
<file path=[Content_Types].xml><?xml version="1.0" encoding="utf-8"?>
<Types xmlns="http://schemas.openxmlformats.org/package/2006/content-types">
  <Default Extension="gif" ContentType="image/gif"/>
  <Default Extension="jpeg" ContentType="image/jpeg"/>
  <Default Extension="png" ContentType="image/png"/>
  <Default Extension="rels" ContentType="application/vnd.openxmlformats-package.relationships+xml"/>
  <Default Extension="xml" ContentType="application/xml"/>
  <Override PartName="/ppt/webextensions/taskpanes.xml" ContentType="application/vnd.ms-office.webextensiontaskpanes+xml"/>
  <Override PartName="/ppt/webextensions/webextension1.xml" ContentType="application/vnd.ms-office.webextension+xml"/>
  <Override PartName="/ppt/webextensions/webextension2.xml" ContentType="application/vnd.ms-office.webextension+xml"/>
  <Override PartName="/ppt/webextensions/webextension3.xml" ContentType="application/vnd.ms-office.webextension+xml"/>
  <Override PartName="/ppt/webextensions/webextension4.xml" ContentType="application/vnd.ms-office.webextens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thumbnail" Target="docProps/thumbnail.jpeg"/><Relationship Id="rId2" Type="http://schemas.openxmlformats.org/officeDocument/2006/relationships/officeDocument" Target="ppt/presentation.xml"/><Relationship Id="rId1" Type="http://schemas.microsoft.com/office/2011/relationships/webextensiontaskpanes" Target="ppt/webextensions/taskpanes.xml"/><Relationship Id="rId5" Type="http://schemas.openxmlformats.org/officeDocument/2006/relationships/extended-properties" Target="docProps/app.xml"/><Relationship Id="rId4" Type="http://schemas.openxmlformats.org/package/2006/relationships/metadata/core-properties" Target="docProps/core.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32" r:id="rId1"/>
  </p:sldMasterIdLst>
  <p:notesMasterIdLst>
    <p:notesMasterId r:id="rId15"/>
  </p:notesMasterIdLst>
  <p:handoutMasterIdLst>
    <p:handoutMasterId r:id="rId16"/>
  </p:handoutMasterIdLst>
  <p:sldIdLst>
    <p:sldId id="1482" r:id="rId2"/>
    <p:sldId id="1779" r:id="rId3"/>
    <p:sldId id="1780" r:id="rId4"/>
    <p:sldId id="1783" r:id="rId5"/>
    <p:sldId id="1784" r:id="rId6"/>
    <p:sldId id="1786" r:id="rId7"/>
    <p:sldId id="1787" r:id="rId8"/>
    <p:sldId id="1788" r:id="rId9"/>
    <p:sldId id="1789" r:id="rId10"/>
    <p:sldId id="1790" r:id="rId11"/>
    <p:sldId id="1791" r:id="rId12"/>
    <p:sldId id="1792" r:id="rId13"/>
    <p:sldId id="1793" r:id="rId14"/>
  </p:sldIdLst>
  <p:sldSz cx="12192000" cy="6858000"/>
  <p:notesSz cx="6858000" cy="9144000"/>
  <p:defaultTex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3DC525CA-D97E-0946-A855-E8A126F6BC44}">
          <p14:sldIdLst>
            <p14:sldId id="1482"/>
            <p14:sldId id="1779"/>
            <p14:sldId id="1780"/>
            <p14:sldId id="1783"/>
            <p14:sldId id="1784"/>
            <p14:sldId id="1786"/>
            <p14:sldId id="1787"/>
            <p14:sldId id="1788"/>
            <p14:sldId id="1789"/>
            <p14:sldId id="1790"/>
            <p14:sldId id="1791"/>
            <p14:sldId id="1792"/>
            <p14:sldId id="1793"/>
          </p14:sldIdLst>
        </p14:section>
      </p14:sectionLst>
    </p:ex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01701"/>
    <a:srgbClr val="1125DA"/>
    <a:srgbClr val="D4DFF0"/>
    <a:srgbClr val="237F18"/>
    <a:srgbClr val="61EF00"/>
    <a:srgbClr val="E752BE"/>
    <a:srgbClr val="EA7F00"/>
    <a:srgbClr val="53FED8"/>
    <a:srgbClr val="2B1227"/>
    <a:srgbClr val="974184"/>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76C69C86-5FC8-427B-B32F-D32ACB8DDB7E}" v="1" dt="2025-04-09T17:02:55.424"/>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6214" autoAdjust="0"/>
    <p:restoredTop sz="94662"/>
  </p:normalViewPr>
  <p:slideViewPr>
    <p:cSldViewPr snapToGrid="0">
      <p:cViewPr varScale="1">
        <p:scale>
          <a:sx n="106" d="100"/>
          <a:sy n="106" d="100"/>
        </p:scale>
        <p:origin x="1296" y="114"/>
      </p:cViewPr>
      <p:guideLst/>
    </p:cSldViewPr>
  </p:slideViewPr>
  <p:notesTextViewPr>
    <p:cViewPr>
      <p:scale>
        <a:sx n="3" d="2"/>
        <a:sy n="3" d="2"/>
      </p:scale>
      <p:origin x="0" y="0"/>
    </p:cViewPr>
  </p:notesTextViewPr>
  <p:notesViewPr>
    <p:cSldViewPr snapToGrid="0">
      <p:cViewPr varScale="1">
        <p:scale>
          <a:sx n="73" d="100"/>
          <a:sy n="73" d="100"/>
        </p:scale>
        <p:origin x="2352" y="192"/>
      </p:cViewPr>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viewProps" Target="viewProps.xml"/><Relationship Id="rId3" Type="http://schemas.openxmlformats.org/officeDocument/2006/relationships/slide" Target="slides/slide2.xml"/><Relationship Id="rId21" Type="http://schemas.microsoft.com/office/2016/11/relationships/changesInfo" Target="changesInfos/changesInfo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presProps" Target="presProps.xml"/><Relationship Id="rId2" Type="http://schemas.openxmlformats.org/officeDocument/2006/relationships/slide" Target="slides/slide1.xml"/><Relationship Id="rId16" Type="http://schemas.openxmlformats.org/officeDocument/2006/relationships/handoutMaster" Target="handoutMasters/handoutMaster1.xml"/><Relationship Id="rId20"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5" Type="http://schemas.openxmlformats.org/officeDocument/2006/relationships/slide" Target="slides/slide4.xml"/><Relationship Id="rId15" Type="http://schemas.openxmlformats.org/officeDocument/2006/relationships/notesMaster" Target="notesMasters/notesMaster1.xml"/><Relationship Id="rId10" Type="http://schemas.openxmlformats.org/officeDocument/2006/relationships/slide" Target="slides/slide9.xml"/><Relationship Id="rId19"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microsoft.com/office/2015/10/relationships/revisionInfo" Target="revisionInfo.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Jolie Serrano Delgado" userId="d52b4219-5c60-4a0c-87ad-b1ec335c0c37" providerId="ADAL" clId="{76C69C86-5FC8-427B-B32F-D32ACB8DDB7E}"/>
    <pc:docChg chg="addSld delSld modSld sldOrd modSection">
      <pc:chgData name="Jolie Serrano Delgado" userId="d52b4219-5c60-4a0c-87ad-b1ec335c0c37" providerId="ADAL" clId="{76C69C86-5FC8-427B-B32F-D32ACB8DDB7E}" dt="2025-04-09T17:03:15.265" v="7" actId="47"/>
      <pc:docMkLst>
        <pc:docMk/>
      </pc:docMkLst>
      <pc:sldChg chg="modSp add mod">
        <pc:chgData name="Jolie Serrano Delgado" userId="d52b4219-5c60-4a0c-87ad-b1ec335c0c37" providerId="ADAL" clId="{76C69C86-5FC8-427B-B32F-D32ACB8DDB7E}" dt="2025-04-09T17:03:12.408" v="6" actId="20577"/>
        <pc:sldMkLst>
          <pc:docMk/>
          <pc:sldMk cId="0" sldId="1482"/>
        </pc:sldMkLst>
        <pc:spChg chg="mod">
          <ac:chgData name="Jolie Serrano Delgado" userId="d52b4219-5c60-4a0c-87ad-b1ec335c0c37" providerId="ADAL" clId="{76C69C86-5FC8-427B-B32F-D32ACB8DDB7E}" dt="2025-04-09T17:03:12.408" v="6" actId="20577"/>
          <ac:spMkLst>
            <pc:docMk/>
            <pc:sldMk cId="0" sldId="1482"/>
            <ac:spMk id="55309" creationId="{00000000-0000-0000-0000-000000000000}"/>
          </ac:spMkLst>
        </pc:spChg>
      </pc:sldChg>
      <pc:sldChg chg="del">
        <pc:chgData name="Jolie Serrano Delgado" userId="d52b4219-5c60-4a0c-87ad-b1ec335c0c37" providerId="ADAL" clId="{76C69C86-5FC8-427B-B32F-D32ACB8DDB7E}" dt="2025-04-09T17:02:59.611" v="3" actId="47"/>
        <pc:sldMkLst>
          <pc:docMk/>
          <pc:sldMk cId="0" sldId="1772"/>
        </pc:sldMkLst>
      </pc:sldChg>
      <pc:sldChg chg="modSp del mod">
        <pc:chgData name="Jolie Serrano Delgado" userId="d52b4219-5c60-4a0c-87ad-b1ec335c0c37" providerId="ADAL" clId="{76C69C86-5FC8-427B-B32F-D32ACB8DDB7E}" dt="2025-04-09T17:03:15.265" v="7" actId="47"/>
        <pc:sldMkLst>
          <pc:docMk/>
          <pc:sldMk cId="3460216635" sldId="1778"/>
        </pc:sldMkLst>
        <pc:spChg chg="mod">
          <ac:chgData name="Jolie Serrano Delgado" userId="d52b4219-5c60-4a0c-87ad-b1ec335c0c37" providerId="ADAL" clId="{76C69C86-5FC8-427B-B32F-D32ACB8DDB7E}" dt="2025-04-09T17:03:07.969" v="4" actId="21"/>
          <ac:spMkLst>
            <pc:docMk/>
            <pc:sldMk cId="3460216635" sldId="1778"/>
            <ac:spMk id="5" creationId="{58E10FA7-5A2D-4C09-8B3F-7195A9CE858D}"/>
          </ac:spMkLst>
        </pc:spChg>
      </pc:sldChg>
      <pc:sldChg chg="add ord">
        <pc:chgData name="Jolie Serrano Delgado" userId="d52b4219-5c60-4a0c-87ad-b1ec335c0c37" providerId="ADAL" clId="{76C69C86-5FC8-427B-B32F-D32ACB8DDB7E}" dt="2025-04-09T17:02:58.265" v="2"/>
        <pc:sldMkLst>
          <pc:docMk/>
          <pc:sldMk cId="3313802975" sldId="1793"/>
        </pc:sldMkLst>
      </pc:sldChg>
      <pc:sldMasterChg chg="delSldLayout">
        <pc:chgData name="Jolie Serrano Delgado" userId="d52b4219-5c60-4a0c-87ad-b1ec335c0c37" providerId="ADAL" clId="{76C69C86-5FC8-427B-B32F-D32ACB8DDB7E}" dt="2025-04-09T17:02:59.611" v="3" actId="47"/>
        <pc:sldMasterMkLst>
          <pc:docMk/>
          <pc:sldMasterMk cId="984319872" sldId="2147483732"/>
        </pc:sldMasterMkLst>
        <pc:sldLayoutChg chg="del">
          <pc:chgData name="Jolie Serrano Delgado" userId="d52b4219-5c60-4a0c-87ad-b1ec335c0c37" providerId="ADAL" clId="{76C69C86-5FC8-427B-B32F-D32ACB8DDB7E}" dt="2025-04-09T17:02:59.611" v="3" actId="47"/>
          <pc:sldLayoutMkLst>
            <pc:docMk/>
            <pc:sldMasterMk cId="984319872" sldId="2147483732"/>
            <pc:sldLayoutMk cId="2608123853" sldId="2147483777"/>
          </pc:sldLayoutMkLst>
        </pc:sldLayoutChg>
      </pc:sldMasterChg>
    </pc:docChg>
  </pc:docChgLst>
</pc:chgInfo>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encabezado 1">
            <a:extLst>
              <a:ext uri="{FF2B5EF4-FFF2-40B4-BE49-F238E27FC236}">
                <a16:creationId xmlns:a16="http://schemas.microsoft.com/office/drawing/2014/main" id="{B4EFCAFE-212C-4734-BC77-7E2EAA445D60}"/>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s-CO"/>
          </a:p>
        </p:txBody>
      </p:sp>
      <p:sp>
        <p:nvSpPr>
          <p:cNvPr id="3" name="Marcador de fecha 2">
            <a:extLst>
              <a:ext uri="{FF2B5EF4-FFF2-40B4-BE49-F238E27FC236}">
                <a16:creationId xmlns:a16="http://schemas.microsoft.com/office/drawing/2014/main" id="{50A26631-D6CC-4646-B826-30D44D508505}"/>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304159EF-ED2B-408F-BCA3-D34D4F7DB760}" type="datetimeFigureOut">
              <a:rPr lang="es-CO" smtClean="0"/>
              <a:t>9/04/2025</a:t>
            </a:fld>
            <a:endParaRPr lang="es-CO"/>
          </a:p>
        </p:txBody>
      </p:sp>
      <p:sp>
        <p:nvSpPr>
          <p:cNvPr id="4" name="Marcador de pie de página 3">
            <a:extLst>
              <a:ext uri="{FF2B5EF4-FFF2-40B4-BE49-F238E27FC236}">
                <a16:creationId xmlns:a16="http://schemas.microsoft.com/office/drawing/2014/main" id="{7D82AC57-3955-4BDA-8F61-BF1320FB63C8}"/>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s-CO"/>
          </a:p>
        </p:txBody>
      </p:sp>
      <p:sp>
        <p:nvSpPr>
          <p:cNvPr id="5" name="Marcador de número de diapositiva 4">
            <a:extLst>
              <a:ext uri="{FF2B5EF4-FFF2-40B4-BE49-F238E27FC236}">
                <a16:creationId xmlns:a16="http://schemas.microsoft.com/office/drawing/2014/main" id="{2BB30DE2-14A2-4BFD-BD83-BC2335DB66C1}"/>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1EBDCDF6-AAFB-4FAC-BBF4-14E3AC0CA55B}" type="slidenum">
              <a:rPr lang="es-CO" smtClean="0"/>
              <a:t>‹#›</a:t>
            </a:fld>
            <a:endParaRPr lang="es-CO"/>
          </a:p>
        </p:txBody>
      </p:sp>
    </p:spTree>
    <p:extLst>
      <p:ext uri="{BB962C8B-B14F-4D97-AF65-F5344CB8AC3E}">
        <p14:creationId xmlns:p14="http://schemas.microsoft.com/office/powerpoint/2010/main" val="1196822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encabezado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s-CO"/>
          </a:p>
        </p:txBody>
      </p:sp>
      <p:sp>
        <p:nvSpPr>
          <p:cNvPr id="3" name="Marcador de fecha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DA488C5-1697-4F06-B106-3EE216118B56}" type="datetimeFigureOut">
              <a:rPr lang="es-CO" smtClean="0"/>
              <a:t>9/04/2025</a:t>
            </a:fld>
            <a:endParaRPr lang="es-CO"/>
          </a:p>
        </p:txBody>
      </p:sp>
      <p:sp>
        <p:nvSpPr>
          <p:cNvPr id="4" name="Marcador de imagen de diapositiva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s-CO"/>
          </a:p>
        </p:txBody>
      </p:sp>
      <p:sp>
        <p:nvSpPr>
          <p:cNvPr id="5" name="Marcador de nota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6" name="Marcador de pie de página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s-CO"/>
          </a:p>
        </p:txBody>
      </p:sp>
      <p:sp>
        <p:nvSpPr>
          <p:cNvPr id="7" name="Marcador de número de diapositiva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C1B8975-4C2E-4E2E-9D18-43E3EE8DFED9}" type="slidenum">
              <a:rPr lang="es-CO" smtClean="0"/>
              <a:t>‹#›</a:t>
            </a:fld>
            <a:endParaRPr lang="es-CO"/>
          </a:p>
        </p:txBody>
      </p:sp>
    </p:spTree>
    <p:extLst>
      <p:ext uri="{BB962C8B-B14F-4D97-AF65-F5344CB8AC3E}">
        <p14:creationId xmlns:p14="http://schemas.microsoft.com/office/powerpoint/2010/main" val="189982580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19831202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p159:morph option="byObject"/>
      </p:transition>
    </mc:Choice>
    <mc:Fallback xmlns="">
      <p:transition spd="slow" advClick="0">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6" name="Picture Placeholder 4">
            <a:extLst>
              <a:ext uri="{FF2B5EF4-FFF2-40B4-BE49-F238E27FC236}">
                <a16:creationId xmlns:a16="http://schemas.microsoft.com/office/drawing/2014/main" id="{881BD65B-C311-F912-C45E-E38A4B327502}"/>
              </a:ext>
            </a:extLst>
          </p:cNvPr>
          <p:cNvSpPr>
            <a:spLocks noGrp="1"/>
          </p:cNvSpPr>
          <p:nvPr>
            <p:ph type="pic" sz="quarter" idx="10"/>
          </p:nvPr>
        </p:nvSpPr>
        <p:spPr>
          <a:xfrm>
            <a:off x="5972175" y="1628775"/>
            <a:ext cx="5229225" cy="3514725"/>
          </a:xfrm>
          <a:prstGeom prst="rect">
            <a:avLst/>
          </a:prstGeom>
        </p:spPr>
        <p:txBody>
          <a:bodyPr/>
          <a:lstStyle/>
          <a:p>
            <a:endParaRPr lang="en-US"/>
          </a:p>
        </p:txBody>
      </p:sp>
    </p:spTree>
    <p:extLst>
      <p:ext uri="{BB962C8B-B14F-4D97-AF65-F5344CB8AC3E}">
        <p14:creationId xmlns:p14="http://schemas.microsoft.com/office/powerpoint/2010/main" val="57999426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p159:morph option="byObject"/>
      </p:transition>
    </mc:Choice>
    <mc:Fallback xmlns="">
      <p:transition spd="slow" advClick="0">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3" name="Picture Placeholder 15">
            <a:extLst>
              <a:ext uri="{FF2B5EF4-FFF2-40B4-BE49-F238E27FC236}">
                <a16:creationId xmlns:a16="http://schemas.microsoft.com/office/drawing/2014/main" id="{D6704A16-D4A3-C453-B9EB-A30769B855F2}"/>
              </a:ext>
            </a:extLst>
          </p:cNvPr>
          <p:cNvSpPr>
            <a:spLocks noGrp="1"/>
          </p:cNvSpPr>
          <p:nvPr>
            <p:ph type="pic" sz="quarter" idx="10"/>
          </p:nvPr>
        </p:nvSpPr>
        <p:spPr>
          <a:xfrm>
            <a:off x="6333578" y="0"/>
            <a:ext cx="5858422" cy="5858423"/>
          </a:xfrm>
          <a:prstGeom prst="teardrop">
            <a:avLst/>
          </a:prstGeom>
        </p:spPr>
        <p:txBody>
          <a:bodyPr/>
          <a:lstStyle/>
          <a:p>
            <a:endParaRPr lang="en-US"/>
          </a:p>
        </p:txBody>
      </p:sp>
    </p:spTree>
    <p:extLst>
      <p:ext uri="{BB962C8B-B14F-4D97-AF65-F5344CB8AC3E}">
        <p14:creationId xmlns:p14="http://schemas.microsoft.com/office/powerpoint/2010/main" val="65766677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p159:morph option="byObject"/>
      </p:transition>
    </mc:Choice>
    <mc:Fallback xmlns="">
      <p:transition spd="slow" advClick="0">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6" name="Picture Placeholder 12">
            <a:extLst>
              <a:ext uri="{FF2B5EF4-FFF2-40B4-BE49-F238E27FC236}">
                <a16:creationId xmlns:a16="http://schemas.microsoft.com/office/drawing/2014/main" id="{BE812613-E46A-40CD-9EE5-C53B271DEC0A}"/>
              </a:ext>
            </a:extLst>
          </p:cNvPr>
          <p:cNvSpPr>
            <a:spLocks noGrp="1"/>
          </p:cNvSpPr>
          <p:nvPr>
            <p:ph type="pic" sz="quarter" idx="10"/>
          </p:nvPr>
        </p:nvSpPr>
        <p:spPr>
          <a:xfrm>
            <a:off x="7743668" y="3200400"/>
            <a:ext cx="2628900" cy="3657600"/>
          </a:xfrm>
          <a:prstGeom prst="rect">
            <a:avLst/>
          </a:prstGeom>
        </p:spPr>
        <p:txBody>
          <a:bodyPr/>
          <a:lstStyle/>
          <a:p>
            <a:endParaRPr lang="en-US" dirty="0"/>
          </a:p>
        </p:txBody>
      </p:sp>
    </p:spTree>
    <p:extLst>
      <p:ext uri="{BB962C8B-B14F-4D97-AF65-F5344CB8AC3E}">
        <p14:creationId xmlns:p14="http://schemas.microsoft.com/office/powerpoint/2010/main" val="324220949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p159:morph option="byObject"/>
      </p:transition>
    </mc:Choice>
    <mc:Fallback xmlns="">
      <p:transition spd="slow" advClick="0">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7" name="Picture Placeholder 5">
            <a:extLst>
              <a:ext uri="{FF2B5EF4-FFF2-40B4-BE49-F238E27FC236}">
                <a16:creationId xmlns:a16="http://schemas.microsoft.com/office/drawing/2014/main" id="{7B03A03F-A2BA-10EB-7451-4646D07FEA78}"/>
              </a:ext>
            </a:extLst>
          </p:cNvPr>
          <p:cNvSpPr>
            <a:spLocks noGrp="1"/>
          </p:cNvSpPr>
          <p:nvPr>
            <p:ph type="pic" sz="quarter" idx="10"/>
          </p:nvPr>
        </p:nvSpPr>
        <p:spPr>
          <a:xfrm>
            <a:off x="2421522" y="1063552"/>
            <a:ext cx="3328988" cy="3328988"/>
          </a:xfrm>
          <a:prstGeom prst="ellipse">
            <a:avLst/>
          </a:prstGeom>
        </p:spPr>
        <p:txBody>
          <a:bodyPr/>
          <a:lstStyle/>
          <a:p>
            <a:endParaRPr lang="en-US"/>
          </a:p>
        </p:txBody>
      </p:sp>
      <p:sp>
        <p:nvSpPr>
          <p:cNvPr id="9" name="Picture Placeholder 5">
            <a:extLst>
              <a:ext uri="{FF2B5EF4-FFF2-40B4-BE49-F238E27FC236}">
                <a16:creationId xmlns:a16="http://schemas.microsoft.com/office/drawing/2014/main" id="{7F9C1A7E-A516-2C58-131F-BD84205C809B}"/>
              </a:ext>
            </a:extLst>
          </p:cNvPr>
          <p:cNvSpPr>
            <a:spLocks noGrp="1"/>
          </p:cNvSpPr>
          <p:nvPr>
            <p:ph type="pic" sz="quarter" idx="11"/>
          </p:nvPr>
        </p:nvSpPr>
        <p:spPr>
          <a:xfrm>
            <a:off x="170122" y="3529813"/>
            <a:ext cx="4266876" cy="4266876"/>
          </a:xfrm>
          <a:prstGeom prst="ellipse">
            <a:avLst/>
          </a:prstGeom>
        </p:spPr>
        <p:txBody>
          <a:bodyPr/>
          <a:lstStyle/>
          <a:p>
            <a:endParaRPr lang="en-US"/>
          </a:p>
        </p:txBody>
      </p:sp>
    </p:spTree>
    <p:extLst>
      <p:ext uri="{BB962C8B-B14F-4D97-AF65-F5344CB8AC3E}">
        <p14:creationId xmlns:p14="http://schemas.microsoft.com/office/powerpoint/2010/main" val="413536907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p159:morph option="byObject"/>
      </p:transition>
    </mc:Choice>
    <mc:Fallback xmlns="">
      <p:transition spd="slow" advClick="0">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18" name="Picture Placeholder 17">
            <a:extLst>
              <a:ext uri="{FF2B5EF4-FFF2-40B4-BE49-F238E27FC236}">
                <a16:creationId xmlns:a16="http://schemas.microsoft.com/office/drawing/2014/main" id="{AC1BFAAA-41B0-9534-A1C3-CDC98CF1C0A0}"/>
              </a:ext>
            </a:extLst>
          </p:cNvPr>
          <p:cNvSpPr>
            <a:spLocks noGrp="1"/>
          </p:cNvSpPr>
          <p:nvPr>
            <p:ph type="pic" sz="quarter" idx="10"/>
          </p:nvPr>
        </p:nvSpPr>
        <p:spPr>
          <a:xfrm>
            <a:off x="2332038" y="4321175"/>
            <a:ext cx="7223125" cy="2536825"/>
          </a:xfrm>
          <a:prstGeom prst="rect">
            <a:avLst/>
          </a:prstGeom>
        </p:spPr>
        <p:txBody>
          <a:bodyPr/>
          <a:lstStyle/>
          <a:p>
            <a:endParaRPr lang="en-US"/>
          </a:p>
        </p:txBody>
      </p:sp>
    </p:spTree>
    <p:extLst>
      <p:ext uri="{BB962C8B-B14F-4D97-AF65-F5344CB8AC3E}">
        <p14:creationId xmlns:p14="http://schemas.microsoft.com/office/powerpoint/2010/main" val="152050118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p159:morph option="byObject"/>
      </p:transition>
    </mc:Choice>
    <mc:Fallback xmlns="">
      <p:transition spd="slow" advClick="0">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18140584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3_Diseño personalizado">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BA5B7A72-B186-EC36-C88A-38743385E8A9}"/>
              </a:ext>
            </a:extLst>
          </p:cNvPr>
          <p:cNvSpPr>
            <a:spLocks noGrp="1"/>
          </p:cNvSpPr>
          <p:nvPr>
            <p:ph type="pic" sz="quarter" idx="10"/>
          </p:nvPr>
        </p:nvSpPr>
        <p:spPr>
          <a:xfrm>
            <a:off x="0" y="0"/>
            <a:ext cx="9479844" cy="5504657"/>
          </a:xfrm>
          <a:prstGeom prst="rect">
            <a:avLst/>
          </a:prstGeom>
        </p:spPr>
        <p:txBody>
          <a:bodyPr/>
          <a:lstStyle>
            <a:lvl1pPr>
              <a:defRPr>
                <a:latin typeface="Lato Light" panose="020F0302020204030203" pitchFamily="34" charset="0"/>
              </a:defRPr>
            </a:lvl1pPr>
          </a:lstStyle>
          <a:p>
            <a:endParaRPr lang="es-CO" dirty="0"/>
          </a:p>
        </p:txBody>
      </p:sp>
    </p:spTree>
    <p:extLst>
      <p:ext uri="{BB962C8B-B14F-4D97-AF65-F5344CB8AC3E}">
        <p14:creationId xmlns:p14="http://schemas.microsoft.com/office/powerpoint/2010/main" val="373336406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hyperlink" Target="https://slidesgratis.com/" TargetMode="Externa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image" Target="../media/image1.png"/><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hyperlink" Target="http://shopping.ppthemes.com/" TargetMode="External"/><Relationship Id="rId5" Type="http://schemas.openxmlformats.org/officeDocument/2006/relationships/slideLayout" Target="../slideLayouts/slideLayout5.xml"/><Relationship Id="rId15" Type="http://schemas.openxmlformats.org/officeDocument/2006/relationships/image" Target="../media/image3.jpeg"/><Relationship Id="rId10" Type="http://schemas.openxmlformats.org/officeDocument/2006/relationships/hyperlink" Target="http://ppthemes.com/" TargetMode="External"/><Relationship Id="rId4" Type="http://schemas.openxmlformats.org/officeDocument/2006/relationships/slideLayout" Target="../slideLayouts/slideLayout4.xml"/><Relationship Id="rId9" Type="http://schemas.openxmlformats.org/officeDocument/2006/relationships/theme" Target="../theme/theme1.xml"/><Relationship Id="rId14" Type="http://schemas.openxmlformats.org/officeDocument/2006/relationships/image" Target="../media/image2.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4" name="Rectángulo 3">
            <a:extLst>
              <a:ext uri="{FF2B5EF4-FFF2-40B4-BE49-F238E27FC236}">
                <a16:creationId xmlns:a16="http://schemas.microsoft.com/office/drawing/2014/main" id="{517EEEA6-41DF-4DA7-9145-B9D6D18D11EF}"/>
              </a:ext>
            </a:extLst>
          </p:cNvPr>
          <p:cNvSpPr/>
          <p:nvPr/>
        </p:nvSpPr>
        <p:spPr>
          <a:xfrm>
            <a:off x="0" y="-1178145"/>
            <a:ext cx="12192000" cy="1160711"/>
          </a:xfrm>
          <a:prstGeom prst="rect">
            <a:avLst/>
          </a:prstGeom>
          <a:solidFill>
            <a:srgbClr val="4C033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CuadroTexto 4">
            <a:extLst>
              <a:ext uri="{FF2B5EF4-FFF2-40B4-BE49-F238E27FC236}">
                <a16:creationId xmlns:a16="http://schemas.microsoft.com/office/drawing/2014/main" id="{98554778-3CBD-4CEA-8118-6E137767477E}"/>
              </a:ext>
            </a:extLst>
          </p:cNvPr>
          <p:cNvSpPr txBox="1"/>
          <p:nvPr/>
        </p:nvSpPr>
        <p:spPr>
          <a:xfrm>
            <a:off x="1753900" y="-905770"/>
            <a:ext cx="3281732" cy="646331"/>
          </a:xfrm>
          <a:prstGeom prst="rect">
            <a:avLst/>
          </a:prstGeom>
          <a:noFill/>
        </p:spPr>
        <p:txBody>
          <a:bodyPr wrap="none" rtlCol="0">
            <a:spAutoFit/>
          </a:bodyPr>
          <a:lstStyle/>
          <a:p>
            <a:r>
              <a:rPr lang="en-US" dirty="0">
                <a:solidFill>
                  <a:schemeClr val="bg1"/>
                </a:solidFill>
                <a:hlinkClick r:id="rId10">
                  <a:extLst>
                    <a:ext uri="{A12FA001-AC4F-418D-AE19-62706E023703}">
                      <ahyp:hlinkClr xmlns:ahyp="http://schemas.microsoft.com/office/drawing/2018/hyperlinkcolor" val="tx"/>
                    </a:ext>
                  </a:extLst>
                </a:hlinkClick>
              </a:rPr>
              <a:t>http://ppthemes.com/</a:t>
            </a:r>
            <a:endParaRPr lang="en-US" dirty="0">
              <a:solidFill>
                <a:schemeClr val="bg1"/>
              </a:solidFill>
            </a:endParaRPr>
          </a:p>
          <a:p>
            <a:r>
              <a:rPr lang="en-US" dirty="0">
                <a:solidFill>
                  <a:schemeClr val="bg1"/>
                </a:solidFill>
                <a:hlinkClick r:id="rId11">
                  <a:extLst>
                    <a:ext uri="{A12FA001-AC4F-418D-AE19-62706E023703}">
                      <ahyp:hlinkClr xmlns:ahyp="http://schemas.microsoft.com/office/drawing/2018/hyperlinkcolor" val="tx"/>
                    </a:ext>
                  </a:extLst>
                </a:hlinkClick>
              </a:rPr>
              <a:t>http://shopping.ppthemes.com/</a:t>
            </a:r>
            <a:r>
              <a:rPr lang="en-US" dirty="0">
                <a:solidFill>
                  <a:schemeClr val="bg1"/>
                </a:solidFill>
              </a:rPr>
              <a:t> </a:t>
            </a:r>
          </a:p>
        </p:txBody>
      </p:sp>
      <p:pic>
        <p:nvPicPr>
          <p:cNvPr id="8" name="Imagen 7">
            <a:extLst>
              <a:ext uri="{FF2B5EF4-FFF2-40B4-BE49-F238E27FC236}">
                <a16:creationId xmlns:a16="http://schemas.microsoft.com/office/drawing/2014/main" id="{6FF01F04-39F1-462C-B506-5DE4232D30A6}"/>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7009453" y="-1083156"/>
            <a:ext cx="1555777" cy="970735"/>
          </a:xfrm>
          <a:prstGeom prst="rect">
            <a:avLst/>
          </a:prstGeom>
        </p:spPr>
      </p:pic>
      <p:sp>
        <p:nvSpPr>
          <p:cNvPr id="9" name="CuadroTexto 8">
            <a:extLst>
              <a:ext uri="{FF2B5EF4-FFF2-40B4-BE49-F238E27FC236}">
                <a16:creationId xmlns:a16="http://schemas.microsoft.com/office/drawing/2014/main" id="{900B17B7-C9A3-41CE-939E-E45D1955FCD3}"/>
              </a:ext>
            </a:extLst>
          </p:cNvPr>
          <p:cNvSpPr txBox="1"/>
          <p:nvPr/>
        </p:nvSpPr>
        <p:spPr>
          <a:xfrm>
            <a:off x="8659820" y="-645106"/>
            <a:ext cx="2659702" cy="369332"/>
          </a:xfrm>
          <a:prstGeom prst="rect">
            <a:avLst/>
          </a:prstGeom>
          <a:noFill/>
        </p:spPr>
        <p:txBody>
          <a:bodyPr wrap="none" rtlCol="0">
            <a:spAutoFit/>
          </a:bodyPr>
          <a:lstStyle/>
          <a:p>
            <a:r>
              <a:rPr lang="en-US" dirty="0">
                <a:solidFill>
                  <a:schemeClr val="bg1"/>
                </a:solidFill>
                <a:hlinkClick r:id="rId13">
                  <a:extLst>
                    <a:ext uri="{A12FA001-AC4F-418D-AE19-62706E023703}">
                      <ahyp:hlinkClr xmlns:ahyp="http://schemas.microsoft.com/office/drawing/2018/hyperlinkcolor" val="tx"/>
                    </a:ext>
                  </a:extLst>
                </a:hlinkClick>
              </a:rPr>
              <a:t>https://slidesgratis.com/</a:t>
            </a:r>
            <a:r>
              <a:rPr lang="en-US" dirty="0">
                <a:solidFill>
                  <a:schemeClr val="bg1"/>
                </a:solidFill>
              </a:rPr>
              <a:t> </a:t>
            </a:r>
          </a:p>
        </p:txBody>
      </p:sp>
      <p:pic>
        <p:nvPicPr>
          <p:cNvPr id="14" name="Imagen 13">
            <a:extLst>
              <a:ext uri="{FF2B5EF4-FFF2-40B4-BE49-F238E27FC236}">
                <a16:creationId xmlns:a16="http://schemas.microsoft.com/office/drawing/2014/main" id="{37C819BA-7AFD-4214-A544-2BC37CACF3A1}"/>
              </a:ext>
            </a:extLst>
          </p:cNvPr>
          <p:cNvPicPr>
            <a:picLocks noChangeAspect="1"/>
          </p:cNvPicPr>
          <p:nvPr/>
        </p:nvPicPr>
        <p:blipFill rotWithShape="1">
          <a:blip r:embed="rId14" cstate="print">
            <a:extLst>
              <a:ext uri="{28A0092B-C50C-407E-A947-70E740481C1C}">
                <a14:useLocalDpi xmlns:a14="http://schemas.microsoft.com/office/drawing/2010/main" val="0"/>
              </a:ext>
            </a:extLst>
          </a:blip>
          <a:srcRect t="26389" r="12615" b="30833"/>
          <a:stretch/>
        </p:blipFill>
        <p:spPr>
          <a:xfrm>
            <a:off x="321364" y="-974539"/>
            <a:ext cx="1337946" cy="654972"/>
          </a:xfrm>
          <a:prstGeom prst="rect">
            <a:avLst/>
          </a:prstGeom>
        </p:spPr>
      </p:pic>
      <p:sp>
        <p:nvSpPr>
          <p:cNvPr id="10" name="Rectángulo 9">
            <a:extLst>
              <a:ext uri="{FF2B5EF4-FFF2-40B4-BE49-F238E27FC236}">
                <a16:creationId xmlns:a16="http://schemas.microsoft.com/office/drawing/2014/main" id="{517EEEA6-41DF-4DA7-9145-B9D6D18D11EF}"/>
              </a:ext>
            </a:extLst>
          </p:cNvPr>
          <p:cNvSpPr/>
          <p:nvPr userDrawn="1"/>
        </p:nvSpPr>
        <p:spPr>
          <a:xfrm>
            <a:off x="159026" y="-1178145"/>
            <a:ext cx="12032974" cy="1160711"/>
          </a:xfrm>
          <a:prstGeom prst="rect">
            <a:avLst/>
          </a:prstGeom>
          <a:solidFill>
            <a:srgbClr val="4C033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uadroTexto 14">
            <a:extLst>
              <a:ext uri="{FF2B5EF4-FFF2-40B4-BE49-F238E27FC236}">
                <a16:creationId xmlns:a16="http://schemas.microsoft.com/office/drawing/2014/main" id="{98554778-3CBD-4CEA-8118-6E137767477E}"/>
              </a:ext>
            </a:extLst>
          </p:cNvPr>
          <p:cNvSpPr txBox="1"/>
          <p:nvPr userDrawn="1"/>
        </p:nvSpPr>
        <p:spPr>
          <a:xfrm>
            <a:off x="1753900" y="-801102"/>
            <a:ext cx="3046027" cy="830997"/>
          </a:xfrm>
          <a:prstGeom prst="rect">
            <a:avLst/>
          </a:prstGeom>
          <a:noFill/>
        </p:spPr>
        <p:txBody>
          <a:bodyPr wrap="none" rtlCol="0">
            <a:spAutoFit/>
          </a:bodyPr>
          <a:lstStyle/>
          <a:p>
            <a:r>
              <a:rPr lang="en-US" sz="2400" dirty="0">
                <a:solidFill>
                  <a:schemeClr val="bg1"/>
                </a:solidFill>
                <a:hlinkClick r:id="rId10">
                  <a:extLst>
                    <a:ext uri="{A12FA001-AC4F-418D-AE19-62706E023703}">
                      <ahyp:hlinkClr xmlns:ahyp="http://schemas.microsoft.com/office/drawing/2018/hyperlinkcolor" val="tx"/>
                    </a:ext>
                  </a:extLst>
                </a:hlinkClick>
              </a:rPr>
              <a:t>http://ppthemes.com/</a:t>
            </a:r>
            <a:endParaRPr lang="en-US" sz="2400" dirty="0">
              <a:solidFill>
                <a:schemeClr val="bg1"/>
              </a:solidFill>
            </a:endParaRPr>
          </a:p>
          <a:p>
            <a:endParaRPr lang="en-US" sz="2400" dirty="0">
              <a:solidFill>
                <a:schemeClr val="bg1"/>
              </a:solidFill>
            </a:endParaRPr>
          </a:p>
        </p:txBody>
      </p:sp>
      <p:pic>
        <p:nvPicPr>
          <p:cNvPr id="16" name="Imagen 15">
            <a:extLst>
              <a:ext uri="{FF2B5EF4-FFF2-40B4-BE49-F238E27FC236}">
                <a16:creationId xmlns:a16="http://schemas.microsoft.com/office/drawing/2014/main" id="{6FF01F04-39F1-462C-B506-5DE4232D30A6}"/>
              </a:ext>
            </a:extLst>
          </p:cNvPr>
          <p:cNvPicPr>
            <a:picLocks noChangeAspect="1"/>
          </p:cNvPicPr>
          <p:nvPr userDrawn="1"/>
        </p:nvPicPr>
        <p:blipFill>
          <a:blip r:embed="rId12">
            <a:extLst>
              <a:ext uri="{28A0092B-C50C-407E-A947-70E740481C1C}">
                <a14:useLocalDpi xmlns:a14="http://schemas.microsoft.com/office/drawing/2010/main" val="0"/>
              </a:ext>
            </a:extLst>
          </a:blip>
          <a:stretch>
            <a:fillRect/>
          </a:stretch>
        </p:blipFill>
        <p:spPr>
          <a:xfrm>
            <a:off x="7009453" y="-1083156"/>
            <a:ext cx="1555777" cy="970735"/>
          </a:xfrm>
          <a:prstGeom prst="rect">
            <a:avLst/>
          </a:prstGeom>
        </p:spPr>
      </p:pic>
      <p:sp>
        <p:nvSpPr>
          <p:cNvPr id="17" name="CuadroTexto 16">
            <a:extLst>
              <a:ext uri="{FF2B5EF4-FFF2-40B4-BE49-F238E27FC236}">
                <a16:creationId xmlns:a16="http://schemas.microsoft.com/office/drawing/2014/main" id="{900B17B7-C9A3-41CE-939E-E45D1955FCD3}"/>
              </a:ext>
            </a:extLst>
          </p:cNvPr>
          <p:cNvSpPr txBox="1"/>
          <p:nvPr userDrawn="1"/>
        </p:nvSpPr>
        <p:spPr>
          <a:xfrm>
            <a:off x="8611845" y="-771308"/>
            <a:ext cx="3421129" cy="461665"/>
          </a:xfrm>
          <a:prstGeom prst="rect">
            <a:avLst/>
          </a:prstGeom>
          <a:noFill/>
        </p:spPr>
        <p:txBody>
          <a:bodyPr wrap="none" rtlCol="0">
            <a:spAutoFit/>
          </a:bodyPr>
          <a:lstStyle/>
          <a:p>
            <a:r>
              <a:rPr lang="en-US" sz="2400" dirty="0">
                <a:solidFill>
                  <a:schemeClr val="bg1"/>
                </a:solidFill>
                <a:hlinkClick r:id="rId13">
                  <a:extLst>
                    <a:ext uri="{A12FA001-AC4F-418D-AE19-62706E023703}">
                      <ahyp:hlinkClr xmlns:ahyp="http://schemas.microsoft.com/office/drawing/2018/hyperlinkcolor" val="tx"/>
                    </a:ext>
                  </a:extLst>
                </a:hlinkClick>
              </a:rPr>
              <a:t>https://slidesgratis.com/</a:t>
            </a:r>
            <a:r>
              <a:rPr lang="en-US" sz="2400" dirty="0">
                <a:solidFill>
                  <a:schemeClr val="bg1"/>
                </a:solidFill>
              </a:rPr>
              <a:t> </a:t>
            </a:r>
          </a:p>
        </p:txBody>
      </p:sp>
      <p:pic>
        <p:nvPicPr>
          <p:cNvPr id="18" name="Imagen 17">
            <a:extLst>
              <a:ext uri="{FF2B5EF4-FFF2-40B4-BE49-F238E27FC236}">
                <a16:creationId xmlns:a16="http://schemas.microsoft.com/office/drawing/2014/main" id="{37C819BA-7AFD-4214-A544-2BC37CACF3A1}"/>
              </a:ext>
            </a:extLst>
          </p:cNvPr>
          <p:cNvPicPr>
            <a:picLocks noChangeAspect="1"/>
          </p:cNvPicPr>
          <p:nvPr userDrawn="1"/>
        </p:nvPicPr>
        <p:blipFill rotWithShape="1">
          <a:blip r:embed="rId14" cstate="print">
            <a:extLst>
              <a:ext uri="{28A0092B-C50C-407E-A947-70E740481C1C}">
                <a14:useLocalDpi xmlns:a14="http://schemas.microsoft.com/office/drawing/2010/main" val="0"/>
              </a:ext>
            </a:extLst>
          </a:blip>
          <a:srcRect t="26389" r="12615" b="30833"/>
          <a:stretch/>
        </p:blipFill>
        <p:spPr>
          <a:xfrm>
            <a:off x="321364" y="-974539"/>
            <a:ext cx="1337946" cy="654972"/>
          </a:xfrm>
          <a:prstGeom prst="rect">
            <a:avLst/>
          </a:prstGeom>
        </p:spPr>
      </p:pic>
      <p:sp>
        <p:nvSpPr>
          <p:cNvPr id="2" name="Rectangle 1">
            <a:extLst>
              <a:ext uri="{FF2B5EF4-FFF2-40B4-BE49-F238E27FC236}">
                <a16:creationId xmlns:a16="http://schemas.microsoft.com/office/drawing/2014/main" id="{2EFAFC38-B1D5-A3FA-9A49-285656B9987E}"/>
              </a:ext>
            </a:extLst>
          </p:cNvPr>
          <p:cNvSpPr/>
          <p:nvPr userDrawn="1"/>
        </p:nvSpPr>
        <p:spPr>
          <a:xfrm>
            <a:off x="0" y="0"/>
            <a:ext cx="12192000"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pic>
        <p:nvPicPr>
          <p:cNvPr id="1026" name="Picture 2">
            <a:extLst>
              <a:ext uri="{FF2B5EF4-FFF2-40B4-BE49-F238E27FC236}">
                <a16:creationId xmlns:a16="http://schemas.microsoft.com/office/drawing/2014/main" id="{292B8594-F21B-9253-61CE-1E3EBCB7EC2A}"/>
              </a:ext>
            </a:extLst>
          </p:cNvPr>
          <p:cNvPicPr>
            <a:picLocks noChangeAspect="1" noChangeArrowheads="1"/>
          </p:cNvPicPr>
          <p:nvPr userDrawn="1"/>
        </p:nvPicPr>
        <p:blipFill rotWithShape="1">
          <a:blip r:embed="rId15">
            <a:extLst>
              <a:ext uri="{28A0092B-C50C-407E-A947-70E740481C1C}">
                <a14:useLocalDpi xmlns:a14="http://schemas.microsoft.com/office/drawing/2010/main" val="0"/>
              </a:ext>
            </a:extLst>
          </a:blip>
          <a:srcRect r="23788" b="23788"/>
          <a:stretch/>
        </p:blipFill>
        <p:spPr bwMode="auto">
          <a:xfrm>
            <a:off x="0" y="-32381"/>
            <a:ext cx="12192000"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84319872"/>
      </p:ext>
    </p:extLst>
  </p:cSld>
  <p:clrMap bg1="lt1" tx1="dk1" bg2="lt2" tx2="dk2" accent1="accent1" accent2="accent2" accent3="accent3" accent4="accent4" accent5="accent5" accent6="accent6" hlink="hlink" folHlink="folHlink"/>
  <p:sldLayoutIdLst>
    <p:sldLayoutId id="2147483771" r:id="rId1"/>
    <p:sldLayoutId id="2147483776" r:id="rId2"/>
    <p:sldLayoutId id="2147483775" r:id="rId3"/>
    <p:sldLayoutId id="2147483772" r:id="rId4"/>
    <p:sldLayoutId id="2147483774" r:id="rId5"/>
    <p:sldLayoutId id="2147483773" r:id="rId6"/>
    <p:sldLayoutId id="2147483778" r:id="rId7"/>
    <p:sldLayoutId id="2147483779" r:id="rId8"/>
  </p:sldLayoutIdLst>
  <mc:AlternateContent xmlns:mc="http://schemas.openxmlformats.org/markup-compatibility/2006" xmlns:p159="http://schemas.microsoft.com/office/powerpoint/2015/09/main">
    <mc:Choice Requires="p159">
      <p:transition xmlns:p14="http://schemas.microsoft.com/office/powerpoint/2010/main" spd="slow" p14:dur="2000" advClick="0">
        <p159:morph option="byObject"/>
      </p:transition>
    </mc:Choice>
    <mc:Fallback xmlns="">
      <p:transition spd="slow" advClick="0">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s://free-powerpoint-templates-download.com/" TargetMode="External"/><Relationship Id="rId2" Type="http://schemas.openxmlformats.org/officeDocument/2006/relationships/hyperlink" Target="https://www.fontsquirrel.com/fonts/amatic" TargetMode="External"/><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8" Type="http://schemas.openxmlformats.org/officeDocument/2006/relationships/hyperlink" Target="https://www.tiktok.com/@Ppthemes" TargetMode="External"/><Relationship Id="rId3" Type="http://schemas.openxmlformats.org/officeDocument/2006/relationships/hyperlink" Target="http://www.slidesgratis.com/" TargetMode="External"/><Relationship Id="rId7" Type="http://schemas.openxmlformats.org/officeDocument/2006/relationships/hyperlink" Target="https://www.youtube.com/@Ppthemes" TargetMode="External"/><Relationship Id="rId2" Type="http://schemas.openxmlformats.org/officeDocument/2006/relationships/hyperlink" Target="https://ppthemes.com/" TargetMode="External"/><Relationship Id="rId1" Type="http://schemas.openxmlformats.org/officeDocument/2006/relationships/slideLayout" Target="../slideLayouts/slideLayout8.xml"/><Relationship Id="rId6" Type="http://schemas.openxmlformats.org/officeDocument/2006/relationships/hyperlink" Target="https://www.facebook.com/ppthemess" TargetMode="External"/><Relationship Id="rId5" Type="http://schemas.openxmlformats.org/officeDocument/2006/relationships/hyperlink" Target="https://www.instagram.com/ppthemes/" TargetMode="External"/><Relationship Id="rId4" Type="http://schemas.openxmlformats.org/officeDocument/2006/relationships/hyperlink" Target="https://www.pptbundle.com/" TargetMode="External"/><Relationship Id="rId9" Type="http://schemas.openxmlformats.org/officeDocument/2006/relationships/hyperlink" Target="https://www.facebook.com/pptheme" TargetMode="Externa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gif"/><Relationship Id="rId1" Type="http://schemas.openxmlformats.org/officeDocument/2006/relationships/slideLayout" Target="../slideLayouts/slideLayout1.xml"/><Relationship Id="rId4" Type="http://schemas.openxmlformats.org/officeDocument/2006/relationships/image" Target="../media/image6.png"/></Relationships>
</file>

<file path=ppt/slides/_rels/slide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jpeg"/><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image" Target="../media/image7.jpe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ángulo 17">
            <a:extLst>
              <a:ext uri="{FF2B5EF4-FFF2-40B4-BE49-F238E27FC236}">
                <a16:creationId xmlns:a16="http://schemas.microsoft.com/office/drawing/2014/main" id="{8F5F15BF-00E8-0146-9639-0FB07145B42A}"/>
              </a:ext>
            </a:extLst>
          </p:cNvPr>
          <p:cNvSpPr/>
          <p:nvPr/>
        </p:nvSpPr>
        <p:spPr>
          <a:xfrm>
            <a:off x="1588" y="-1"/>
            <a:ext cx="12188825" cy="6858000"/>
          </a:xfrm>
          <a:prstGeom prst="rect">
            <a:avLst/>
          </a:prstGeom>
          <a:solidFill>
            <a:schemeClr val="tx1">
              <a:alpha val="85098"/>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latin typeface="Lato Light" panose="020F0302020204030203" pitchFamily="34" charset="0"/>
            </a:endParaRPr>
          </a:p>
        </p:txBody>
      </p:sp>
      <p:sp>
        <p:nvSpPr>
          <p:cNvPr id="63" name="Text Box 322"/>
          <p:cNvSpPr txBox="1">
            <a:spLocks noChangeArrowheads="1"/>
          </p:cNvSpPr>
          <p:nvPr/>
        </p:nvSpPr>
        <p:spPr bwMode="auto">
          <a:xfrm>
            <a:off x="2049333" y="1921125"/>
            <a:ext cx="804707" cy="83086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9pPr>
          </a:lstStyle>
          <a:p>
            <a:pPr algn="r" defTabSz="913989">
              <a:defRPr/>
            </a:pPr>
            <a:r>
              <a:rPr lang="en-US" sz="5399" dirty="0">
                <a:solidFill>
                  <a:schemeClr val="accent4"/>
                </a:solidFill>
                <a:latin typeface="Lato Light" panose="020F0302020204030203" pitchFamily="34" charset="0"/>
                <a:cs typeface="Lato Black"/>
              </a:rPr>
              <a:t>01</a:t>
            </a:r>
          </a:p>
        </p:txBody>
      </p:sp>
      <p:sp>
        <p:nvSpPr>
          <p:cNvPr id="75" name="Text Box 334"/>
          <p:cNvSpPr txBox="1">
            <a:spLocks noChangeArrowheads="1"/>
          </p:cNvSpPr>
          <p:nvPr/>
        </p:nvSpPr>
        <p:spPr bwMode="auto">
          <a:xfrm>
            <a:off x="2049333" y="2935273"/>
            <a:ext cx="804707" cy="83086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9pPr>
          </a:lstStyle>
          <a:p>
            <a:pPr algn="r" defTabSz="913989">
              <a:defRPr/>
            </a:pPr>
            <a:r>
              <a:rPr lang="en-US" sz="5399" dirty="0">
                <a:solidFill>
                  <a:schemeClr val="accent4"/>
                </a:solidFill>
                <a:latin typeface="Lato Light" panose="020F0302020204030203" pitchFamily="34" charset="0"/>
                <a:cs typeface="Lato Black"/>
              </a:rPr>
              <a:t>02</a:t>
            </a:r>
          </a:p>
        </p:txBody>
      </p:sp>
      <p:sp>
        <p:nvSpPr>
          <p:cNvPr id="87" name="Text Box 346"/>
          <p:cNvSpPr txBox="1">
            <a:spLocks noChangeArrowheads="1"/>
          </p:cNvSpPr>
          <p:nvPr/>
        </p:nvSpPr>
        <p:spPr bwMode="auto">
          <a:xfrm>
            <a:off x="2049333" y="3953389"/>
            <a:ext cx="804707" cy="83086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9pPr>
          </a:lstStyle>
          <a:p>
            <a:pPr algn="r" defTabSz="913989">
              <a:defRPr/>
            </a:pPr>
            <a:r>
              <a:rPr lang="en-US" sz="5399" dirty="0">
                <a:solidFill>
                  <a:schemeClr val="accent4"/>
                </a:solidFill>
                <a:latin typeface="Lato Light" panose="020F0302020204030203" pitchFamily="34" charset="0"/>
                <a:cs typeface="Lato Black"/>
              </a:rPr>
              <a:t>03</a:t>
            </a:r>
          </a:p>
        </p:txBody>
      </p:sp>
      <p:sp>
        <p:nvSpPr>
          <p:cNvPr id="99" name="Text Box 358"/>
          <p:cNvSpPr txBox="1">
            <a:spLocks noChangeArrowheads="1"/>
          </p:cNvSpPr>
          <p:nvPr/>
        </p:nvSpPr>
        <p:spPr bwMode="auto">
          <a:xfrm>
            <a:off x="2049333" y="4969918"/>
            <a:ext cx="804707" cy="83086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9pPr>
          </a:lstStyle>
          <a:p>
            <a:pPr algn="r" defTabSz="913989">
              <a:defRPr/>
            </a:pPr>
            <a:r>
              <a:rPr lang="en-US" sz="5399" dirty="0">
                <a:solidFill>
                  <a:schemeClr val="accent4"/>
                </a:solidFill>
                <a:latin typeface="Lato Light" panose="020F0302020204030203" pitchFamily="34" charset="0"/>
                <a:cs typeface="Lato Black"/>
              </a:rPr>
              <a:t>04</a:t>
            </a:r>
          </a:p>
        </p:txBody>
      </p:sp>
      <p:sp>
        <p:nvSpPr>
          <p:cNvPr id="55309" name="TextBox 121"/>
          <p:cNvSpPr txBox="1">
            <a:spLocks noChangeArrowheads="1"/>
          </p:cNvSpPr>
          <p:nvPr/>
        </p:nvSpPr>
        <p:spPr bwMode="auto">
          <a:xfrm>
            <a:off x="2926590" y="1962568"/>
            <a:ext cx="7321229" cy="8098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09682" tIns="54841" rIns="109682" bIns="54841">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110000"/>
              </a:lnSpc>
            </a:pPr>
            <a:r>
              <a:rPr lang="en-US" altLang="ja-JP" sz="1400" b="1" dirty="0">
                <a:solidFill>
                  <a:schemeClr val="bg1"/>
                </a:solidFill>
                <a:cs typeface="Arial" panose="020B0604020202020204" pitchFamily="34" charset="0"/>
              </a:rPr>
              <a:t>Download and install </a:t>
            </a:r>
            <a:r>
              <a:rPr lang="en-US" altLang="ja-JP" sz="1400" b="1" dirty="0" err="1">
                <a:solidFill>
                  <a:schemeClr val="bg1"/>
                </a:solidFill>
                <a:latin typeface="+mn-lt"/>
                <a:cs typeface="Calibri" panose="020F0502020204030204" pitchFamily="34" charset="0"/>
                <a:hlinkClick r:id="rId2"/>
              </a:rPr>
              <a:t>Amatic</a:t>
            </a:r>
            <a:r>
              <a:rPr lang="en-US" altLang="ja-JP" sz="1400" b="1" dirty="0">
                <a:solidFill>
                  <a:schemeClr val="bg1"/>
                </a:solidFill>
                <a:latin typeface="+mn-lt"/>
                <a:cs typeface="Calibri" panose="020F0502020204030204" pitchFamily="34" charset="0"/>
              </a:rPr>
              <a:t> Font family-  </a:t>
            </a:r>
            <a:r>
              <a:rPr lang="en-US" altLang="ja-JP" sz="1400" dirty="0">
                <a:solidFill>
                  <a:schemeClr val="bg1"/>
                </a:solidFill>
                <a:cs typeface="Arial" panose="020B0604020202020204" pitchFamily="34" charset="0"/>
              </a:rPr>
              <a:t>editing this template to ensure it looks just as you found it on </a:t>
            </a:r>
            <a:r>
              <a:rPr lang="en-US" altLang="ja-JP" sz="1400" dirty="0">
                <a:solidFill>
                  <a:schemeClr val="bg1"/>
                </a:solidFill>
                <a:cs typeface="Arial" panose="020B0604020202020204" pitchFamily="34" charset="0"/>
                <a:hlinkClick r:id="rId3">
                  <a:extLst>
                    <a:ext uri="{A12FA001-AC4F-418D-AE19-62706E023703}">
                      <ahyp:hlinkClr xmlns:ahyp="http://schemas.microsoft.com/office/drawing/2018/hyperlinkcolor" val="tx"/>
                    </a:ext>
                  </a:extLst>
                </a:hlinkClick>
              </a:rPr>
              <a:t>PPThemes.com</a:t>
            </a:r>
            <a:r>
              <a:rPr lang="en-US" altLang="ja-JP" sz="1400" dirty="0">
                <a:solidFill>
                  <a:schemeClr val="bg1"/>
                </a:solidFill>
                <a:cs typeface="Arial" panose="020B0604020202020204" pitchFamily="34" charset="0"/>
              </a:rPr>
              <a:t> Otherwise, the fonts will change, altering the design of your template.</a:t>
            </a:r>
            <a:endParaRPr lang="en-US" altLang="es-MX" sz="1400" b="1" dirty="0">
              <a:solidFill>
                <a:schemeClr val="bg1"/>
              </a:solidFill>
              <a:cs typeface="Arial" panose="020B0604020202020204" pitchFamily="34" charset="0"/>
            </a:endParaRPr>
          </a:p>
        </p:txBody>
      </p:sp>
      <p:sp>
        <p:nvSpPr>
          <p:cNvPr id="55311" name="TextBox 124"/>
          <p:cNvSpPr txBox="1">
            <a:spLocks noChangeArrowheads="1"/>
          </p:cNvSpPr>
          <p:nvPr/>
        </p:nvSpPr>
        <p:spPr bwMode="auto">
          <a:xfrm>
            <a:off x="2926589" y="5001093"/>
            <a:ext cx="7321228" cy="8098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09682" tIns="54841" rIns="109682" bIns="54841">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110000"/>
              </a:lnSpc>
            </a:pPr>
            <a:r>
              <a:rPr lang="en-US" altLang="es-MX" sz="1400" dirty="0">
                <a:solidFill>
                  <a:schemeClr val="bg1"/>
                </a:solidFill>
                <a:cs typeface="Arial" panose="020B0604020202020204" pitchFamily="34" charset="0"/>
              </a:rPr>
              <a:t>Enjoy! If you like this template, don’t forget to leave a comment and share it on your social media—someone else might find it helpful too. And remember to check back often! We’ll keep uploading new options to help you keep impressing your audience.</a:t>
            </a:r>
          </a:p>
        </p:txBody>
      </p:sp>
      <p:sp>
        <p:nvSpPr>
          <p:cNvPr id="55317" name="TextBox 29"/>
          <p:cNvSpPr txBox="1">
            <a:spLocks noChangeArrowheads="1"/>
          </p:cNvSpPr>
          <p:nvPr/>
        </p:nvSpPr>
        <p:spPr bwMode="auto">
          <a:xfrm>
            <a:off x="2027277" y="505959"/>
            <a:ext cx="3151825" cy="6000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r>
              <a:rPr lang="en-US" altLang="es-MX" sz="3299" b="1" dirty="0">
                <a:solidFill>
                  <a:schemeClr val="bg1"/>
                </a:solidFill>
                <a:cs typeface="Arial" panose="020B0604020202020204" pitchFamily="34" charset="0"/>
              </a:rPr>
              <a:t>Read Before Use</a:t>
            </a:r>
          </a:p>
        </p:txBody>
      </p:sp>
      <p:grpSp>
        <p:nvGrpSpPr>
          <p:cNvPr id="55318" name="Group 30"/>
          <p:cNvGrpSpPr>
            <a:grpSpLocks/>
          </p:cNvGrpSpPr>
          <p:nvPr/>
        </p:nvGrpSpPr>
        <p:grpSpPr bwMode="auto">
          <a:xfrm>
            <a:off x="2107425" y="1100323"/>
            <a:ext cx="1139528" cy="36504"/>
            <a:chOff x="1775295" y="2028842"/>
            <a:chExt cx="3021910" cy="45719"/>
          </a:xfrm>
          <a:solidFill>
            <a:srgbClr val="0099B8"/>
          </a:solidFill>
        </p:grpSpPr>
        <p:sp>
          <p:nvSpPr>
            <p:cNvPr id="32" name="Rectangle 31"/>
            <p:cNvSpPr/>
            <p:nvPr/>
          </p:nvSpPr>
          <p:spPr>
            <a:xfrm flipV="1">
              <a:off x="1775295" y="2028842"/>
              <a:ext cx="540830" cy="4571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21868" tIns="60934" rIns="121868" bIns="60934" anchor="ctr"/>
            <a:lstStyle/>
            <a:p>
              <a:pPr algn="ctr" defTabSz="913989">
                <a:defRPr/>
              </a:pPr>
              <a:endParaRPr lang="en-US" sz="900" dirty="0">
                <a:solidFill>
                  <a:schemeClr val="bg1"/>
                </a:solidFill>
                <a:latin typeface="Lato Light" panose="020F0302020204030203" pitchFamily="34" charset="0"/>
              </a:endParaRPr>
            </a:p>
          </p:txBody>
        </p:sp>
        <p:sp>
          <p:nvSpPr>
            <p:cNvPr id="33" name="Rectangle 32"/>
            <p:cNvSpPr/>
            <p:nvPr/>
          </p:nvSpPr>
          <p:spPr>
            <a:xfrm flipV="1">
              <a:off x="2391883" y="2028842"/>
              <a:ext cx="538725" cy="4571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21868" tIns="60934" rIns="121868" bIns="60934" anchor="ctr"/>
            <a:lstStyle/>
            <a:p>
              <a:pPr algn="ctr" defTabSz="913989">
                <a:defRPr/>
              </a:pPr>
              <a:endParaRPr lang="en-US" sz="900" dirty="0">
                <a:solidFill>
                  <a:schemeClr val="bg1"/>
                </a:solidFill>
                <a:latin typeface="Lato Light" panose="020F0302020204030203" pitchFamily="34" charset="0"/>
              </a:endParaRPr>
            </a:p>
          </p:txBody>
        </p:sp>
        <p:sp>
          <p:nvSpPr>
            <p:cNvPr id="34" name="Rectangle 33"/>
            <p:cNvSpPr/>
            <p:nvPr/>
          </p:nvSpPr>
          <p:spPr>
            <a:xfrm flipV="1">
              <a:off x="3025305" y="2028842"/>
              <a:ext cx="540830" cy="4571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21868" tIns="60934" rIns="121868" bIns="60934" anchor="ctr"/>
            <a:lstStyle/>
            <a:p>
              <a:pPr algn="ctr" defTabSz="913989">
                <a:defRPr/>
              </a:pPr>
              <a:endParaRPr lang="en-US" sz="900" dirty="0">
                <a:solidFill>
                  <a:schemeClr val="bg1"/>
                </a:solidFill>
                <a:latin typeface="Lato Light" panose="020F0302020204030203" pitchFamily="34" charset="0"/>
              </a:endParaRPr>
            </a:p>
          </p:txBody>
        </p:sp>
        <p:sp>
          <p:nvSpPr>
            <p:cNvPr id="35" name="Rectangle 34"/>
            <p:cNvSpPr/>
            <p:nvPr/>
          </p:nvSpPr>
          <p:spPr>
            <a:xfrm flipV="1">
              <a:off x="3641893" y="2028842"/>
              <a:ext cx="538725" cy="4571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21868" tIns="60934" rIns="121868" bIns="60934" anchor="ctr"/>
            <a:lstStyle/>
            <a:p>
              <a:pPr algn="ctr" defTabSz="913989">
                <a:defRPr/>
              </a:pPr>
              <a:endParaRPr lang="en-US" sz="900" dirty="0">
                <a:solidFill>
                  <a:schemeClr val="bg1"/>
                </a:solidFill>
                <a:latin typeface="Lato Light" panose="020F0302020204030203" pitchFamily="34" charset="0"/>
              </a:endParaRPr>
            </a:p>
          </p:txBody>
        </p:sp>
        <p:sp>
          <p:nvSpPr>
            <p:cNvPr id="36" name="Rectangle 35"/>
            <p:cNvSpPr/>
            <p:nvPr/>
          </p:nvSpPr>
          <p:spPr>
            <a:xfrm flipV="1">
              <a:off x="4256376" y="2028842"/>
              <a:ext cx="540829" cy="4571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21868" tIns="60934" rIns="121868" bIns="60934" anchor="ctr"/>
            <a:lstStyle/>
            <a:p>
              <a:pPr algn="ctr" defTabSz="913989">
                <a:defRPr/>
              </a:pPr>
              <a:endParaRPr lang="en-US" sz="900" dirty="0">
                <a:solidFill>
                  <a:schemeClr val="bg1"/>
                </a:solidFill>
                <a:latin typeface="Lato Light" panose="020F0302020204030203" pitchFamily="34" charset="0"/>
              </a:endParaRPr>
            </a:p>
          </p:txBody>
        </p:sp>
      </p:grpSp>
      <p:sp>
        <p:nvSpPr>
          <p:cNvPr id="30" name="TextBox 121">
            <a:extLst>
              <a:ext uri="{FF2B5EF4-FFF2-40B4-BE49-F238E27FC236}">
                <a16:creationId xmlns:a16="http://schemas.microsoft.com/office/drawing/2014/main" id="{4994152A-3327-45D6-9425-D1DCEF519E86}"/>
              </a:ext>
            </a:extLst>
          </p:cNvPr>
          <p:cNvSpPr txBox="1">
            <a:spLocks noChangeArrowheads="1"/>
          </p:cNvSpPr>
          <p:nvPr/>
        </p:nvSpPr>
        <p:spPr bwMode="auto">
          <a:xfrm>
            <a:off x="2926590" y="4018749"/>
            <a:ext cx="7321228" cy="8098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09682" tIns="54841" rIns="109682" bIns="54841">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110000"/>
              </a:lnSpc>
            </a:pPr>
            <a:r>
              <a:rPr lang="en-US" altLang="es-MX" sz="1400" dirty="0">
                <a:solidFill>
                  <a:schemeClr val="bg1"/>
                </a:solidFill>
                <a:cs typeface="Arial" panose="020B0604020202020204" pitchFamily="34" charset="0"/>
              </a:rPr>
              <a:t>Some images may be missing, giving you the freedom to use your own. The images used were sourced from www.pexels.com, where you can find free alternatives. Feel free to replace them with your own!</a:t>
            </a:r>
          </a:p>
        </p:txBody>
      </p:sp>
      <p:sp>
        <p:nvSpPr>
          <p:cNvPr id="2" name="Rectángulo 1">
            <a:extLst>
              <a:ext uri="{FF2B5EF4-FFF2-40B4-BE49-F238E27FC236}">
                <a16:creationId xmlns:a16="http://schemas.microsoft.com/office/drawing/2014/main" id="{A861E1E4-650F-4B58-BD99-93E6FC21ADED}"/>
              </a:ext>
            </a:extLst>
          </p:cNvPr>
          <p:cNvSpPr/>
          <p:nvPr/>
        </p:nvSpPr>
        <p:spPr>
          <a:xfrm>
            <a:off x="2027277" y="1082954"/>
            <a:ext cx="6094413" cy="646203"/>
          </a:xfrm>
          <a:prstGeom prst="rect">
            <a:avLst/>
          </a:prstGeom>
        </p:spPr>
        <p:txBody>
          <a:bodyPr>
            <a:spAutoFit/>
          </a:bodyPr>
          <a:lstStyle/>
          <a:p>
            <a:r>
              <a:rPr lang="en-US" sz="3599" b="1" dirty="0">
                <a:solidFill>
                  <a:schemeClr val="accent4"/>
                </a:solidFill>
                <a:latin typeface="Lato Light" panose="020F0302020204030203" pitchFamily="34" charset="0"/>
              </a:rPr>
              <a:t>Thanks for downloading</a:t>
            </a:r>
          </a:p>
        </p:txBody>
      </p:sp>
      <p:sp>
        <p:nvSpPr>
          <p:cNvPr id="3" name="Rectángulo 2">
            <a:extLst>
              <a:ext uri="{FF2B5EF4-FFF2-40B4-BE49-F238E27FC236}">
                <a16:creationId xmlns:a16="http://schemas.microsoft.com/office/drawing/2014/main" id="{4FD16BAF-8F85-4252-90D0-A30F2681D6B9}"/>
              </a:ext>
            </a:extLst>
          </p:cNvPr>
          <p:cNvSpPr/>
          <p:nvPr/>
        </p:nvSpPr>
        <p:spPr>
          <a:xfrm>
            <a:off x="3043012" y="3034908"/>
            <a:ext cx="7227593" cy="782265"/>
          </a:xfrm>
          <a:prstGeom prst="rect">
            <a:avLst/>
          </a:prstGeom>
        </p:spPr>
        <p:txBody>
          <a:bodyPr wrap="square">
            <a:spAutoFit/>
          </a:bodyPr>
          <a:lstStyle/>
          <a:p>
            <a:pPr>
              <a:lnSpc>
                <a:spcPct val="110000"/>
              </a:lnSpc>
            </a:pPr>
            <a:r>
              <a:rPr lang="en-US" altLang="es-MX" sz="1400" dirty="0">
                <a:solidFill>
                  <a:schemeClr val="bg1"/>
                </a:solidFill>
                <a:latin typeface="Lato Light" panose="020F0302020204030203" pitchFamily="34" charset="0"/>
                <a:cs typeface="Arial" panose="020B0604020202020204" pitchFamily="34" charset="0"/>
              </a:rPr>
              <a:t>Someone once said, </a:t>
            </a:r>
            <a:r>
              <a:rPr lang="en-US" altLang="es-MX" sz="1400" b="1" dirty="0">
                <a:solidFill>
                  <a:schemeClr val="bg1"/>
                </a:solidFill>
                <a:latin typeface="Lato Light" panose="020F0302020204030203" pitchFamily="34" charset="0"/>
                <a:cs typeface="Arial" panose="020B0604020202020204" pitchFamily="34" charset="0"/>
              </a:rPr>
              <a:t>"Creativity is the key to future success." </a:t>
            </a:r>
            <a:r>
              <a:rPr lang="en-US" altLang="es-MX" sz="1400" dirty="0">
                <a:solidFill>
                  <a:schemeClr val="bg1"/>
                </a:solidFill>
                <a:latin typeface="Lato Light" panose="020F0302020204030203" pitchFamily="34" charset="0"/>
                <a:cs typeface="Arial" panose="020B0604020202020204" pitchFamily="34" charset="0"/>
              </a:rPr>
              <a:t>Feel free to make this template your own—unleash your creativity by customizing the colors, icons, and images to match your brand!</a:t>
            </a:r>
          </a:p>
        </p:txBody>
      </p:sp>
    </p:spTree>
  </p:cSld>
  <p:clrMapOvr>
    <a:masterClrMapping/>
  </p:clrMapOvr>
  <p:transition advClick="0"/>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Flowchart: Delay 28">
            <a:extLst>
              <a:ext uri="{FF2B5EF4-FFF2-40B4-BE49-F238E27FC236}">
                <a16:creationId xmlns:a16="http://schemas.microsoft.com/office/drawing/2014/main" id="{41F4BAAA-A135-FD9E-00B1-AE331AE82CA7}"/>
              </a:ext>
            </a:extLst>
          </p:cNvPr>
          <p:cNvSpPr/>
          <p:nvPr/>
        </p:nvSpPr>
        <p:spPr>
          <a:xfrm rot="10800000">
            <a:off x="5597540" y="5468068"/>
            <a:ext cx="164432" cy="164432"/>
          </a:xfrm>
          <a:prstGeom prst="flowChartDelay">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sp>
        <p:nvSpPr>
          <p:cNvPr id="27" name="Flowchart: Delay 26">
            <a:extLst>
              <a:ext uri="{FF2B5EF4-FFF2-40B4-BE49-F238E27FC236}">
                <a16:creationId xmlns:a16="http://schemas.microsoft.com/office/drawing/2014/main" id="{E1E5114C-16C3-10A4-5DC9-C4369662579B}"/>
              </a:ext>
            </a:extLst>
          </p:cNvPr>
          <p:cNvSpPr/>
          <p:nvPr/>
        </p:nvSpPr>
        <p:spPr>
          <a:xfrm>
            <a:off x="5969015" y="3775479"/>
            <a:ext cx="164432" cy="164432"/>
          </a:xfrm>
          <a:prstGeom prst="flowChartDelay">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sp>
        <p:nvSpPr>
          <p:cNvPr id="23" name="Flowchart: Delay 22">
            <a:extLst>
              <a:ext uri="{FF2B5EF4-FFF2-40B4-BE49-F238E27FC236}">
                <a16:creationId xmlns:a16="http://schemas.microsoft.com/office/drawing/2014/main" id="{1A397F2C-99BC-543F-72F9-439B6315A8A6}"/>
              </a:ext>
            </a:extLst>
          </p:cNvPr>
          <p:cNvSpPr/>
          <p:nvPr/>
        </p:nvSpPr>
        <p:spPr>
          <a:xfrm rot="10800000">
            <a:off x="5597540" y="976144"/>
            <a:ext cx="164432" cy="164432"/>
          </a:xfrm>
          <a:prstGeom prst="flowChartDelay">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sp>
        <p:nvSpPr>
          <p:cNvPr id="4" name="Freeform: Shape 3">
            <a:extLst>
              <a:ext uri="{FF2B5EF4-FFF2-40B4-BE49-F238E27FC236}">
                <a16:creationId xmlns:a16="http://schemas.microsoft.com/office/drawing/2014/main" id="{C22F9F19-EAE4-B5EB-B239-18DAEED378A9}"/>
              </a:ext>
            </a:extLst>
          </p:cNvPr>
          <p:cNvSpPr/>
          <p:nvPr/>
        </p:nvSpPr>
        <p:spPr>
          <a:xfrm>
            <a:off x="5734626" y="247844"/>
            <a:ext cx="279400" cy="2167626"/>
          </a:xfrm>
          <a:custGeom>
            <a:avLst/>
            <a:gdLst>
              <a:gd name="connsiteX0" fmla="*/ 0 w 279400"/>
              <a:gd name="connsiteY0" fmla="*/ 2167626 h 2167626"/>
              <a:gd name="connsiteX1" fmla="*/ 0 w 279400"/>
              <a:gd name="connsiteY1" fmla="*/ 139700 h 2167626"/>
              <a:gd name="connsiteX2" fmla="*/ 139700 w 279400"/>
              <a:gd name="connsiteY2" fmla="*/ 0 h 2167626"/>
              <a:gd name="connsiteX3" fmla="*/ 279400 w 279400"/>
              <a:gd name="connsiteY3" fmla="*/ 139700 h 2167626"/>
              <a:gd name="connsiteX4" fmla="*/ 279400 w 279400"/>
              <a:gd name="connsiteY4" fmla="*/ 2167626 h 2167626"/>
              <a:gd name="connsiteX5" fmla="*/ 139700 w 279400"/>
              <a:gd name="connsiteY5" fmla="*/ 1926764 h 2167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9400" h="2167626">
                <a:moveTo>
                  <a:pt x="0" y="2167626"/>
                </a:moveTo>
                <a:lnTo>
                  <a:pt x="0" y="139700"/>
                </a:lnTo>
                <a:lnTo>
                  <a:pt x="139700" y="0"/>
                </a:lnTo>
                <a:lnTo>
                  <a:pt x="279400" y="139700"/>
                </a:lnTo>
                <a:lnTo>
                  <a:pt x="279400" y="2167626"/>
                </a:lnTo>
                <a:lnTo>
                  <a:pt x="139700" y="192676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s-CO"/>
          </a:p>
        </p:txBody>
      </p:sp>
      <p:sp>
        <p:nvSpPr>
          <p:cNvPr id="5" name="Freeform: Shape 4">
            <a:extLst>
              <a:ext uri="{FF2B5EF4-FFF2-40B4-BE49-F238E27FC236}">
                <a16:creationId xmlns:a16="http://schemas.microsoft.com/office/drawing/2014/main" id="{EAEAB07C-7C3B-51FF-EA1C-89664D08F5DA}"/>
              </a:ext>
            </a:extLst>
          </p:cNvPr>
          <p:cNvSpPr/>
          <p:nvPr/>
        </p:nvSpPr>
        <p:spPr>
          <a:xfrm>
            <a:off x="5734626" y="2415470"/>
            <a:ext cx="279400" cy="2167626"/>
          </a:xfrm>
          <a:custGeom>
            <a:avLst/>
            <a:gdLst>
              <a:gd name="connsiteX0" fmla="*/ 0 w 279400"/>
              <a:gd name="connsiteY0" fmla="*/ 2167626 h 2167626"/>
              <a:gd name="connsiteX1" fmla="*/ 0 w 279400"/>
              <a:gd name="connsiteY1" fmla="*/ 139700 h 2167626"/>
              <a:gd name="connsiteX2" fmla="*/ 139700 w 279400"/>
              <a:gd name="connsiteY2" fmla="*/ 0 h 2167626"/>
              <a:gd name="connsiteX3" fmla="*/ 279400 w 279400"/>
              <a:gd name="connsiteY3" fmla="*/ 139700 h 2167626"/>
              <a:gd name="connsiteX4" fmla="*/ 279400 w 279400"/>
              <a:gd name="connsiteY4" fmla="*/ 2167626 h 2167626"/>
              <a:gd name="connsiteX5" fmla="*/ 139700 w 279400"/>
              <a:gd name="connsiteY5" fmla="*/ 1926764 h 2167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9400" h="2167626">
                <a:moveTo>
                  <a:pt x="0" y="2167626"/>
                </a:moveTo>
                <a:lnTo>
                  <a:pt x="0" y="139700"/>
                </a:lnTo>
                <a:lnTo>
                  <a:pt x="139700" y="0"/>
                </a:lnTo>
                <a:lnTo>
                  <a:pt x="279400" y="139700"/>
                </a:lnTo>
                <a:lnTo>
                  <a:pt x="279400" y="2167626"/>
                </a:lnTo>
                <a:lnTo>
                  <a:pt x="139700" y="1926764"/>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s-CO"/>
          </a:p>
        </p:txBody>
      </p:sp>
      <p:sp>
        <p:nvSpPr>
          <p:cNvPr id="6" name="Freeform: Shape 5">
            <a:extLst>
              <a:ext uri="{FF2B5EF4-FFF2-40B4-BE49-F238E27FC236}">
                <a16:creationId xmlns:a16="http://schemas.microsoft.com/office/drawing/2014/main" id="{4B31A1F4-E177-2813-EAE0-698517F1D403}"/>
              </a:ext>
            </a:extLst>
          </p:cNvPr>
          <p:cNvSpPr/>
          <p:nvPr/>
        </p:nvSpPr>
        <p:spPr>
          <a:xfrm>
            <a:off x="5734626" y="4668211"/>
            <a:ext cx="279400" cy="2167626"/>
          </a:xfrm>
          <a:custGeom>
            <a:avLst/>
            <a:gdLst>
              <a:gd name="connsiteX0" fmla="*/ 0 w 279400"/>
              <a:gd name="connsiteY0" fmla="*/ 2167626 h 2167626"/>
              <a:gd name="connsiteX1" fmla="*/ 0 w 279400"/>
              <a:gd name="connsiteY1" fmla="*/ 139700 h 2167626"/>
              <a:gd name="connsiteX2" fmla="*/ 139700 w 279400"/>
              <a:gd name="connsiteY2" fmla="*/ 0 h 2167626"/>
              <a:gd name="connsiteX3" fmla="*/ 279400 w 279400"/>
              <a:gd name="connsiteY3" fmla="*/ 139700 h 2167626"/>
              <a:gd name="connsiteX4" fmla="*/ 279400 w 279400"/>
              <a:gd name="connsiteY4" fmla="*/ 2167626 h 2167626"/>
              <a:gd name="connsiteX5" fmla="*/ 139700 w 279400"/>
              <a:gd name="connsiteY5" fmla="*/ 1926764 h 2167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9400" h="2167626">
                <a:moveTo>
                  <a:pt x="0" y="2167626"/>
                </a:moveTo>
                <a:lnTo>
                  <a:pt x="0" y="139700"/>
                </a:lnTo>
                <a:lnTo>
                  <a:pt x="139700" y="0"/>
                </a:lnTo>
                <a:lnTo>
                  <a:pt x="279400" y="139700"/>
                </a:lnTo>
                <a:lnTo>
                  <a:pt x="279400" y="2167626"/>
                </a:lnTo>
                <a:lnTo>
                  <a:pt x="139700" y="1926764"/>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s-CO"/>
          </a:p>
        </p:txBody>
      </p:sp>
      <p:sp>
        <p:nvSpPr>
          <p:cNvPr id="26" name="Freeform: Shape 25">
            <a:extLst>
              <a:ext uri="{FF2B5EF4-FFF2-40B4-BE49-F238E27FC236}">
                <a16:creationId xmlns:a16="http://schemas.microsoft.com/office/drawing/2014/main" id="{540C0E00-2434-60F8-EF06-A9973C3E9E87}"/>
              </a:ext>
            </a:extLst>
          </p:cNvPr>
          <p:cNvSpPr/>
          <p:nvPr/>
        </p:nvSpPr>
        <p:spPr>
          <a:xfrm rot="10800000">
            <a:off x="5600046" y="1023769"/>
            <a:ext cx="1511014" cy="561253"/>
          </a:xfrm>
          <a:custGeom>
            <a:avLst/>
            <a:gdLst>
              <a:gd name="connsiteX0" fmla="*/ 1511014 w 1511014"/>
              <a:gd name="connsiteY0" fmla="*/ 561253 h 561253"/>
              <a:gd name="connsiteX1" fmla="*/ 1439047 w 1511014"/>
              <a:gd name="connsiteY1" fmla="*/ 488418 h 561253"/>
              <a:gd name="connsiteX2" fmla="*/ 986081 w 1511014"/>
              <a:gd name="connsiteY2" fmla="*/ 488418 h 561253"/>
              <a:gd name="connsiteX3" fmla="*/ 986076 w 1511014"/>
              <a:gd name="connsiteY3" fmla="*/ 488419 h 561253"/>
              <a:gd name="connsiteX4" fmla="*/ 524649 w 1511014"/>
              <a:gd name="connsiteY4" fmla="*/ 488419 h 561253"/>
              <a:gd name="connsiteX5" fmla="*/ 515963 w 1511014"/>
              <a:gd name="connsiteY5" fmla="*/ 486644 h 561253"/>
              <a:gd name="connsiteX6" fmla="*/ 244188 w 1511014"/>
              <a:gd name="connsiteY6" fmla="*/ 486644 h 561253"/>
              <a:gd name="connsiteX7" fmla="*/ 244188 w 1511014"/>
              <a:gd name="connsiteY7" fmla="*/ 485775 h 561253"/>
              <a:gd name="connsiteX8" fmla="*/ 243321 w 1511014"/>
              <a:gd name="connsiteY8" fmla="*/ 486642 h 561253"/>
              <a:gd name="connsiteX9" fmla="*/ 0 w 1511014"/>
              <a:gd name="connsiteY9" fmla="*/ 486642 h 561253"/>
              <a:gd name="connsiteX10" fmla="*/ 243321 w 1511014"/>
              <a:gd name="connsiteY10" fmla="*/ 243322 h 561253"/>
              <a:gd name="connsiteX11" fmla="*/ 0 w 1511014"/>
              <a:gd name="connsiteY11" fmla="*/ 1 h 561253"/>
              <a:gd name="connsiteX12" fmla="*/ 243321 w 1511014"/>
              <a:gd name="connsiteY12" fmla="*/ 1 h 561253"/>
              <a:gd name="connsiteX13" fmla="*/ 244188 w 1511014"/>
              <a:gd name="connsiteY13" fmla="*/ 868 h 561253"/>
              <a:gd name="connsiteX14" fmla="*/ 244188 w 1511014"/>
              <a:gd name="connsiteY14" fmla="*/ 0 h 561253"/>
              <a:gd name="connsiteX15" fmla="*/ 524646 w 1511014"/>
              <a:gd name="connsiteY15" fmla="*/ 0 h 561253"/>
              <a:gd name="connsiteX16" fmla="*/ 524649 w 1511014"/>
              <a:gd name="connsiteY16" fmla="*/ 0 h 561253"/>
              <a:gd name="connsiteX17" fmla="*/ 1430579 w 1511014"/>
              <a:gd name="connsiteY17" fmla="*/ 0 h 561253"/>
              <a:gd name="connsiteX18" fmla="*/ 1511014 w 1511014"/>
              <a:gd name="connsiteY18" fmla="*/ 81404 h 561253"/>
              <a:gd name="connsiteX19" fmla="*/ 1511014 w 1511014"/>
              <a:gd name="connsiteY19" fmla="*/ 192797 h 561253"/>
              <a:gd name="connsiteX20" fmla="*/ 1511014 w 1511014"/>
              <a:gd name="connsiteY20" fmla="*/ 407014 h 561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1014" h="561253">
                <a:moveTo>
                  <a:pt x="1511014" y="561253"/>
                </a:moveTo>
                <a:cubicBezTo>
                  <a:pt x="1511014" y="521027"/>
                  <a:pt x="1478793" y="488418"/>
                  <a:pt x="1439047" y="488418"/>
                </a:cubicBezTo>
                <a:lnTo>
                  <a:pt x="986081" y="488418"/>
                </a:lnTo>
                <a:lnTo>
                  <a:pt x="986076" y="488419"/>
                </a:lnTo>
                <a:lnTo>
                  <a:pt x="524649" y="488419"/>
                </a:lnTo>
                <a:lnTo>
                  <a:pt x="515963" y="486644"/>
                </a:lnTo>
                <a:lnTo>
                  <a:pt x="244188" y="486644"/>
                </a:lnTo>
                <a:lnTo>
                  <a:pt x="244188" y="485775"/>
                </a:lnTo>
                <a:lnTo>
                  <a:pt x="243321" y="486642"/>
                </a:lnTo>
                <a:lnTo>
                  <a:pt x="0" y="486642"/>
                </a:lnTo>
                <a:lnTo>
                  <a:pt x="243321" y="243322"/>
                </a:lnTo>
                <a:lnTo>
                  <a:pt x="0" y="1"/>
                </a:lnTo>
                <a:lnTo>
                  <a:pt x="243321" y="1"/>
                </a:lnTo>
                <a:lnTo>
                  <a:pt x="244188" y="868"/>
                </a:lnTo>
                <a:lnTo>
                  <a:pt x="244188" y="0"/>
                </a:lnTo>
                <a:lnTo>
                  <a:pt x="524646" y="0"/>
                </a:lnTo>
                <a:lnTo>
                  <a:pt x="524649" y="0"/>
                </a:lnTo>
                <a:lnTo>
                  <a:pt x="1430579" y="0"/>
                </a:lnTo>
                <a:cubicBezTo>
                  <a:pt x="1475002" y="0"/>
                  <a:pt x="1511014" y="36446"/>
                  <a:pt x="1511014" y="81404"/>
                </a:cubicBezTo>
                <a:lnTo>
                  <a:pt x="1511014" y="192797"/>
                </a:lnTo>
                <a:lnTo>
                  <a:pt x="1511014" y="407014"/>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s-CO">
              <a:solidFill>
                <a:schemeClr val="tx1"/>
              </a:solidFill>
            </a:endParaRPr>
          </a:p>
        </p:txBody>
      </p:sp>
      <p:sp>
        <p:nvSpPr>
          <p:cNvPr id="28" name="Freeform: Shape 27">
            <a:extLst>
              <a:ext uri="{FF2B5EF4-FFF2-40B4-BE49-F238E27FC236}">
                <a16:creationId xmlns:a16="http://schemas.microsoft.com/office/drawing/2014/main" id="{D80943D7-FE8C-EE08-5E11-60F21944BA60}"/>
              </a:ext>
            </a:extLst>
          </p:cNvPr>
          <p:cNvSpPr/>
          <p:nvPr/>
        </p:nvSpPr>
        <p:spPr>
          <a:xfrm>
            <a:off x="4622433" y="3293543"/>
            <a:ext cx="1511014" cy="561253"/>
          </a:xfrm>
          <a:custGeom>
            <a:avLst/>
            <a:gdLst>
              <a:gd name="connsiteX0" fmla="*/ 1511014 w 1511014"/>
              <a:gd name="connsiteY0" fmla="*/ 561253 h 561253"/>
              <a:gd name="connsiteX1" fmla="*/ 1439047 w 1511014"/>
              <a:gd name="connsiteY1" fmla="*/ 488418 h 561253"/>
              <a:gd name="connsiteX2" fmla="*/ 986081 w 1511014"/>
              <a:gd name="connsiteY2" fmla="*/ 488418 h 561253"/>
              <a:gd name="connsiteX3" fmla="*/ 986076 w 1511014"/>
              <a:gd name="connsiteY3" fmla="*/ 488419 h 561253"/>
              <a:gd name="connsiteX4" fmla="*/ 524649 w 1511014"/>
              <a:gd name="connsiteY4" fmla="*/ 488419 h 561253"/>
              <a:gd name="connsiteX5" fmla="*/ 515963 w 1511014"/>
              <a:gd name="connsiteY5" fmla="*/ 486644 h 561253"/>
              <a:gd name="connsiteX6" fmla="*/ 244188 w 1511014"/>
              <a:gd name="connsiteY6" fmla="*/ 486644 h 561253"/>
              <a:gd name="connsiteX7" fmla="*/ 244188 w 1511014"/>
              <a:gd name="connsiteY7" fmla="*/ 485775 h 561253"/>
              <a:gd name="connsiteX8" fmla="*/ 243321 w 1511014"/>
              <a:gd name="connsiteY8" fmla="*/ 486642 h 561253"/>
              <a:gd name="connsiteX9" fmla="*/ 0 w 1511014"/>
              <a:gd name="connsiteY9" fmla="*/ 486642 h 561253"/>
              <a:gd name="connsiteX10" fmla="*/ 243321 w 1511014"/>
              <a:gd name="connsiteY10" fmla="*/ 243322 h 561253"/>
              <a:gd name="connsiteX11" fmla="*/ 0 w 1511014"/>
              <a:gd name="connsiteY11" fmla="*/ 1 h 561253"/>
              <a:gd name="connsiteX12" fmla="*/ 243321 w 1511014"/>
              <a:gd name="connsiteY12" fmla="*/ 1 h 561253"/>
              <a:gd name="connsiteX13" fmla="*/ 244188 w 1511014"/>
              <a:gd name="connsiteY13" fmla="*/ 868 h 561253"/>
              <a:gd name="connsiteX14" fmla="*/ 244188 w 1511014"/>
              <a:gd name="connsiteY14" fmla="*/ 0 h 561253"/>
              <a:gd name="connsiteX15" fmla="*/ 524646 w 1511014"/>
              <a:gd name="connsiteY15" fmla="*/ 0 h 561253"/>
              <a:gd name="connsiteX16" fmla="*/ 524649 w 1511014"/>
              <a:gd name="connsiteY16" fmla="*/ 0 h 561253"/>
              <a:gd name="connsiteX17" fmla="*/ 1430579 w 1511014"/>
              <a:gd name="connsiteY17" fmla="*/ 0 h 561253"/>
              <a:gd name="connsiteX18" fmla="*/ 1511014 w 1511014"/>
              <a:gd name="connsiteY18" fmla="*/ 81404 h 561253"/>
              <a:gd name="connsiteX19" fmla="*/ 1511014 w 1511014"/>
              <a:gd name="connsiteY19" fmla="*/ 192797 h 561253"/>
              <a:gd name="connsiteX20" fmla="*/ 1511014 w 1511014"/>
              <a:gd name="connsiteY20" fmla="*/ 407014 h 561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1014" h="561253">
                <a:moveTo>
                  <a:pt x="1511014" y="561253"/>
                </a:moveTo>
                <a:cubicBezTo>
                  <a:pt x="1511014" y="521027"/>
                  <a:pt x="1478793" y="488418"/>
                  <a:pt x="1439047" y="488418"/>
                </a:cubicBezTo>
                <a:lnTo>
                  <a:pt x="986081" y="488418"/>
                </a:lnTo>
                <a:lnTo>
                  <a:pt x="986076" y="488419"/>
                </a:lnTo>
                <a:lnTo>
                  <a:pt x="524649" y="488419"/>
                </a:lnTo>
                <a:lnTo>
                  <a:pt x="515963" y="486644"/>
                </a:lnTo>
                <a:lnTo>
                  <a:pt x="244188" y="486644"/>
                </a:lnTo>
                <a:lnTo>
                  <a:pt x="244188" y="485775"/>
                </a:lnTo>
                <a:lnTo>
                  <a:pt x="243321" y="486642"/>
                </a:lnTo>
                <a:lnTo>
                  <a:pt x="0" y="486642"/>
                </a:lnTo>
                <a:lnTo>
                  <a:pt x="243321" y="243322"/>
                </a:lnTo>
                <a:lnTo>
                  <a:pt x="0" y="1"/>
                </a:lnTo>
                <a:lnTo>
                  <a:pt x="243321" y="1"/>
                </a:lnTo>
                <a:lnTo>
                  <a:pt x="244188" y="868"/>
                </a:lnTo>
                <a:lnTo>
                  <a:pt x="244188" y="0"/>
                </a:lnTo>
                <a:lnTo>
                  <a:pt x="524646" y="0"/>
                </a:lnTo>
                <a:lnTo>
                  <a:pt x="524649" y="0"/>
                </a:lnTo>
                <a:lnTo>
                  <a:pt x="1430579" y="0"/>
                </a:lnTo>
                <a:cubicBezTo>
                  <a:pt x="1475002" y="0"/>
                  <a:pt x="1511014" y="36446"/>
                  <a:pt x="1511014" y="81404"/>
                </a:cubicBezTo>
                <a:lnTo>
                  <a:pt x="1511014" y="192797"/>
                </a:lnTo>
                <a:lnTo>
                  <a:pt x="1511014" y="407014"/>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s-CO">
              <a:solidFill>
                <a:schemeClr val="tx1"/>
              </a:solidFill>
            </a:endParaRPr>
          </a:p>
        </p:txBody>
      </p:sp>
      <p:sp>
        <p:nvSpPr>
          <p:cNvPr id="30" name="Freeform: Shape 29">
            <a:extLst>
              <a:ext uri="{FF2B5EF4-FFF2-40B4-BE49-F238E27FC236}">
                <a16:creationId xmlns:a16="http://schemas.microsoft.com/office/drawing/2014/main" id="{F67D38EC-3525-3455-4C9C-0675EE4C52E3}"/>
              </a:ext>
            </a:extLst>
          </p:cNvPr>
          <p:cNvSpPr/>
          <p:nvPr/>
        </p:nvSpPr>
        <p:spPr>
          <a:xfrm rot="10800000">
            <a:off x="5600046" y="5515693"/>
            <a:ext cx="1511014" cy="561253"/>
          </a:xfrm>
          <a:custGeom>
            <a:avLst/>
            <a:gdLst>
              <a:gd name="connsiteX0" fmla="*/ 1511014 w 1511014"/>
              <a:gd name="connsiteY0" fmla="*/ 561253 h 561253"/>
              <a:gd name="connsiteX1" fmla="*/ 1439047 w 1511014"/>
              <a:gd name="connsiteY1" fmla="*/ 488418 h 561253"/>
              <a:gd name="connsiteX2" fmla="*/ 986081 w 1511014"/>
              <a:gd name="connsiteY2" fmla="*/ 488418 h 561253"/>
              <a:gd name="connsiteX3" fmla="*/ 986076 w 1511014"/>
              <a:gd name="connsiteY3" fmla="*/ 488419 h 561253"/>
              <a:gd name="connsiteX4" fmla="*/ 524649 w 1511014"/>
              <a:gd name="connsiteY4" fmla="*/ 488419 h 561253"/>
              <a:gd name="connsiteX5" fmla="*/ 515963 w 1511014"/>
              <a:gd name="connsiteY5" fmla="*/ 486644 h 561253"/>
              <a:gd name="connsiteX6" fmla="*/ 244188 w 1511014"/>
              <a:gd name="connsiteY6" fmla="*/ 486644 h 561253"/>
              <a:gd name="connsiteX7" fmla="*/ 244188 w 1511014"/>
              <a:gd name="connsiteY7" fmla="*/ 485775 h 561253"/>
              <a:gd name="connsiteX8" fmla="*/ 243321 w 1511014"/>
              <a:gd name="connsiteY8" fmla="*/ 486642 h 561253"/>
              <a:gd name="connsiteX9" fmla="*/ 0 w 1511014"/>
              <a:gd name="connsiteY9" fmla="*/ 486642 h 561253"/>
              <a:gd name="connsiteX10" fmla="*/ 243321 w 1511014"/>
              <a:gd name="connsiteY10" fmla="*/ 243322 h 561253"/>
              <a:gd name="connsiteX11" fmla="*/ 0 w 1511014"/>
              <a:gd name="connsiteY11" fmla="*/ 1 h 561253"/>
              <a:gd name="connsiteX12" fmla="*/ 243321 w 1511014"/>
              <a:gd name="connsiteY12" fmla="*/ 1 h 561253"/>
              <a:gd name="connsiteX13" fmla="*/ 244188 w 1511014"/>
              <a:gd name="connsiteY13" fmla="*/ 868 h 561253"/>
              <a:gd name="connsiteX14" fmla="*/ 244188 w 1511014"/>
              <a:gd name="connsiteY14" fmla="*/ 0 h 561253"/>
              <a:gd name="connsiteX15" fmla="*/ 524646 w 1511014"/>
              <a:gd name="connsiteY15" fmla="*/ 0 h 561253"/>
              <a:gd name="connsiteX16" fmla="*/ 524649 w 1511014"/>
              <a:gd name="connsiteY16" fmla="*/ 0 h 561253"/>
              <a:gd name="connsiteX17" fmla="*/ 1430579 w 1511014"/>
              <a:gd name="connsiteY17" fmla="*/ 0 h 561253"/>
              <a:gd name="connsiteX18" fmla="*/ 1511014 w 1511014"/>
              <a:gd name="connsiteY18" fmla="*/ 81404 h 561253"/>
              <a:gd name="connsiteX19" fmla="*/ 1511014 w 1511014"/>
              <a:gd name="connsiteY19" fmla="*/ 192797 h 561253"/>
              <a:gd name="connsiteX20" fmla="*/ 1511014 w 1511014"/>
              <a:gd name="connsiteY20" fmla="*/ 407014 h 561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1014" h="561253">
                <a:moveTo>
                  <a:pt x="1511014" y="561253"/>
                </a:moveTo>
                <a:cubicBezTo>
                  <a:pt x="1511014" y="521027"/>
                  <a:pt x="1478793" y="488418"/>
                  <a:pt x="1439047" y="488418"/>
                </a:cubicBezTo>
                <a:lnTo>
                  <a:pt x="986081" y="488418"/>
                </a:lnTo>
                <a:lnTo>
                  <a:pt x="986076" y="488419"/>
                </a:lnTo>
                <a:lnTo>
                  <a:pt x="524649" y="488419"/>
                </a:lnTo>
                <a:lnTo>
                  <a:pt x="515963" y="486644"/>
                </a:lnTo>
                <a:lnTo>
                  <a:pt x="244188" y="486644"/>
                </a:lnTo>
                <a:lnTo>
                  <a:pt x="244188" y="485775"/>
                </a:lnTo>
                <a:lnTo>
                  <a:pt x="243321" y="486642"/>
                </a:lnTo>
                <a:lnTo>
                  <a:pt x="0" y="486642"/>
                </a:lnTo>
                <a:lnTo>
                  <a:pt x="243321" y="243322"/>
                </a:lnTo>
                <a:lnTo>
                  <a:pt x="0" y="1"/>
                </a:lnTo>
                <a:lnTo>
                  <a:pt x="243321" y="1"/>
                </a:lnTo>
                <a:lnTo>
                  <a:pt x="244188" y="868"/>
                </a:lnTo>
                <a:lnTo>
                  <a:pt x="244188" y="0"/>
                </a:lnTo>
                <a:lnTo>
                  <a:pt x="524646" y="0"/>
                </a:lnTo>
                <a:lnTo>
                  <a:pt x="524649" y="0"/>
                </a:lnTo>
                <a:lnTo>
                  <a:pt x="1430579" y="0"/>
                </a:lnTo>
                <a:cubicBezTo>
                  <a:pt x="1475002" y="0"/>
                  <a:pt x="1511014" y="36446"/>
                  <a:pt x="1511014" y="81404"/>
                </a:cubicBezTo>
                <a:lnTo>
                  <a:pt x="1511014" y="192797"/>
                </a:lnTo>
                <a:lnTo>
                  <a:pt x="1511014" y="407014"/>
                </a:lnTo>
                <a:close/>
              </a:path>
            </a:pathLst>
          </a:cu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s-CO">
              <a:solidFill>
                <a:schemeClr val="tx1"/>
              </a:solidFill>
            </a:endParaRPr>
          </a:p>
        </p:txBody>
      </p:sp>
      <p:sp>
        <p:nvSpPr>
          <p:cNvPr id="31" name="TextBox 30">
            <a:extLst>
              <a:ext uri="{FF2B5EF4-FFF2-40B4-BE49-F238E27FC236}">
                <a16:creationId xmlns:a16="http://schemas.microsoft.com/office/drawing/2014/main" id="{B428815E-C5BD-1E78-E66E-97F4FBAE116E}"/>
              </a:ext>
            </a:extLst>
          </p:cNvPr>
          <p:cNvSpPr txBox="1"/>
          <p:nvPr/>
        </p:nvSpPr>
        <p:spPr>
          <a:xfrm>
            <a:off x="5896552" y="1117646"/>
            <a:ext cx="981075" cy="461665"/>
          </a:xfrm>
          <a:prstGeom prst="rect">
            <a:avLst/>
          </a:prstGeom>
          <a:noFill/>
        </p:spPr>
        <p:txBody>
          <a:bodyPr wrap="square" rtlCol="0">
            <a:spAutoFit/>
          </a:bodyPr>
          <a:lstStyle/>
          <a:p>
            <a:r>
              <a:rPr lang="es-CO" sz="2400" dirty="0">
                <a:solidFill>
                  <a:schemeClr val="bg1"/>
                </a:solidFill>
              </a:rPr>
              <a:t>2016</a:t>
            </a:r>
          </a:p>
        </p:txBody>
      </p:sp>
      <p:sp>
        <p:nvSpPr>
          <p:cNvPr id="32" name="TextBox 31">
            <a:extLst>
              <a:ext uri="{FF2B5EF4-FFF2-40B4-BE49-F238E27FC236}">
                <a16:creationId xmlns:a16="http://schemas.microsoft.com/office/drawing/2014/main" id="{662B18F6-9B39-6863-9224-9BF9FDBBFE93}"/>
              </a:ext>
            </a:extLst>
          </p:cNvPr>
          <p:cNvSpPr txBox="1"/>
          <p:nvPr/>
        </p:nvSpPr>
        <p:spPr>
          <a:xfrm>
            <a:off x="4870745" y="3319525"/>
            <a:ext cx="981075" cy="461665"/>
          </a:xfrm>
          <a:prstGeom prst="rect">
            <a:avLst/>
          </a:prstGeom>
          <a:noFill/>
        </p:spPr>
        <p:txBody>
          <a:bodyPr wrap="square" rtlCol="0">
            <a:spAutoFit/>
          </a:bodyPr>
          <a:lstStyle/>
          <a:p>
            <a:r>
              <a:rPr lang="es-CO" sz="2400" dirty="0">
                <a:solidFill>
                  <a:schemeClr val="bg1"/>
                </a:solidFill>
              </a:rPr>
              <a:t>2018</a:t>
            </a:r>
          </a:p>
        </p:txBody>
      </p:sp>
      <p:sp>
        <p:nvSpPr>
          <p:cNvPr id="34" name="TextBox 33">
            <a:extLst>
              <a:ext uri="{FF2B5EF4-FFF2-40B4-BE49-F238E27FC236}">
                <a16:creationId xmlns:a16="http://schemas.microsoft.com/office/drawing/2014/main" id="{CC30CE28-3D15-D2A8-5E99-4CEFA4501D8F}"/>
              </a:ext>
            </a:extLst>
          </p:cNvPr>
          <p:cNvSpPr txBox="1"/>
          <p:nvPr/>
        </p:nvSpPr>
        <p:spPr>
          <a:xfrm>
            <a:off x="5887029" y="5568543"/>
            <a:ext cx="981075" cy="461665"/>
          </a:xfrm>
          <a:prstGeom prst="rect">
            <a:avLst/>
          </a:prstGeom>
          <a:noFill/>
        </p:spPr>
        <p:txBody>
          <a:bodyPr wrap="square" rtlCol="0">
            <a:spAutoFit/>
          </a:bodyPr>
          <a:lstStyle/>
          <a:p>
            <a:r>
              <a:rPr lang="es-CO" sz="2400" dirty="0">
                <a:solidFill>
                  <a:schemeClr val="bg1"/>
                </a:solidFill>
              </a:rPr>
              <a:t>2019</a:t>
            </a:r>
          </a:p>
        </p:txBody>
      </p:sp>
      <p:sp>
        <p:nvSpPr>
          <p:cNvPr id="35" name="TextBox 10">
            <a:extLst>
              <a:ext uri="{FF2B5EF4-FFF2-40B4-BE49-F238E27FC236}">
                <a16:creationId xmlns:a16="http://schemas.microsoft.com/office/drawing/2014/main" id="{8B4AC21E-E1B6-3B45-6EA9-53E7B14316B8}"/>
              </a:ext>
            </a:extLst>
          </p:cNvPr>
          <p:cNvSpPr txBox="1">
            <a:spLocks noChangeArrowheads="1"/>
          </p:cNvSpPr>
          <p:nvPr/>
        </p:nvSpPr>
        <p:spPr bwMode="auto">
          <a:xfrm>
            <a:off x="7245640" y="1058360"/>
            <a:ext cx="3558513" cy="107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2" tIns="45711" rIns="91422" bIns="45711">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r>
              <a:rPr lang="es-CO" sz="1600" b="1" dirty="0" err="1">
                <a:solidFill>
                  <a:schemeClr val="bg2"/>
                </a:solidFill>
                <a:latin typeface="Amatic" pitchFamily="2" charset="0"/>
                <a:cs typeface="Calibri Light" panose="020F0302020204030204" pitchFamily="34" charset="0"/>
              </a:rPr>
              <a:t>Lorem</a:t>
            </a:r>
            <a:r>
              <a:rPr lang="es-CO" sz="1600" b="1" dirty="0">
                <a:solidFill>
                  <a:schemeClr val="bg2"/>
                </a:solidFill>
                <a:latin typeface="Amatic" pitchFamily="2" charset="0"/>
                <a:cs typeface="Calibri Light" panose="020F0302020204030204" pitchFamily="34" charset="0"/>
              </a:rPr>
              <a:t> </a:t>
            </a:r>
            <a:r>
              <a:rPr lang="es-CO" sz="1600" b="1" dirty="0" err="1">
                <a:solidFill>
                  <a:schemeClr val="bg2"/>
                </a:solidFill>
                <a:latin typeface="Amatic" pitchFamily="2" charset="0"/>
                <a:cs typeface="Calibri Light" panose="020F0302020204030204" pitchFamily="34" charset="0"/>
              </a:rPr>
              <a:t>ipsum</a:t>
            </a:r>
            <a:r>
              <a:rPr lang="es-CO" sz="1600" b="1" dirty="0">
                <a:solidFill>
                  <a:schemeClr val="bg2"/>
                </a:solidFill>
                <a:latin typeface="Amatic" pitchFamily="2" charset="0"/>
                <a:cs typeface="Calibri Light" panose="020F0302020204030204" pitchFamily="34" charset="0"/>
              </a:rPr>
              <a:t> dolor </a:t>
            </a:r>
            <a:r>
              <a:rPr lang="es-CO" sz="1600" b="1" dirty="0" err="1">
                <a:solidFill>
                  <a:schemeClr val="bg2"/>
                </a:solidFill>
                <a:latin typeface="Amatic" pitchFamily="2" charset="0"/>
                <a:cs typeface="Calibri Light" panose="020F0302020204030204" pitchFamily="34" charset="0"/>
              </a:rPr>
              <a:t>sit</a:t>
            </a:r>
            <a:r>
              <a:rPr lang="es-CO" sz="1600" b="1" dirty="0">
                <a:solidFill>
                  <a:schemeClr val="bg2"/>
                </a:solidFill>
                <a:latin typeface="Amatic" pitchFamily="2" charset="0"/>
                <a:cs typeface="Calibri Light" panose="020F0302020204030204" pitchFamily="34" charset="0"/>
              </a:rPr>
              <a:t> </a:t>
            </a:r>
            <a:r>
              <a:rPr lang="es-CO" sz="1600" b="1" dirty="0" err="1">
                <a:solidFill>
                  <a:schemeClr val="bg2"/>
                </a:solidFill>
                <a:latin typeface="Amatic" pitchFamily="2" charset="0"/>
                <a:cs typeface="Calibri Light" panose="020F0302020204030204" pitchFamily="34" charset="0"/>
              </a:rPr>
              <a:t>amet</a:t>
            </a:r>
            <a:r>
              <a:rPr lang="es-CO" sz="1600" b="1" dirty="0">
                <a:solidFill>
                  <a:schemeClr val="bg2"/>
                </a:solidFill>
                <a:latin typeface="Amatic" pitchFamily="2" charset="0"/>
                <a:cs typeface="Calibri Light" panose="020F0302020204030204" pitchFamily="34" charset="0"/>
              </a:rPr>
              <a:t>, </a:t>
            </a:r>
            <a:r>
              <a:rPr lang="es-CO" sz="1600" b="1" dirty="0" err="1">
                <a:solidFill>
                  <a:schemeClr val="bg2"/>
                </a:solidFill>
                <a:latin typeface="Amatic" pitchFamily="2" charset="0"/>
                <a:cs typeface="Calibri Light" panose="020F0302020204030204" pitchFamily="34" charset="0"/>
              </a:rPr>
              <a:t>consectetur</a:t>
            </a:r>
            <a:r>
              <a:rPr lang="es-CO" sz="1600" b="1" dirty="0">
                <a:solidFill>
                  <a:schemeClr val="bg2"/>
                </a:solidFill>
                <a:latin typeface="Amatic" pitchFamily="2" charset="0"/>
                <a:cs typeface="Calibri Light" panose="020F0302020204030204" pitchFamily="34" charset="0"/>
              </a:rPr>
              <a:t> </a:t>
            </a:r>
            <a:r>
              <a:rPr lang="es-CO" sz="1600" b="1" dirty="0" err="1">
                <a:solidFill>
                  <a:schemeClr val="bg2"/>
                </a:solidFill>
                <a:latin typeface="Amatic" pitchFamily="2" charset="0"/>
                <a:cs typeface="Calibri Light" panose="020F0302020204030204" pitchFamily="34" charset="0"/>
              </a:rPr>
              <a:t>adipiscing</a:t>
            </a:r>
            <a:r>
              <a:rPr lang="es-CO" sz="1600" b="1" dirty="0">
                <a:solidFill>
                  <a:schemeClr val="bg2"/>
                </a:solidFill>
                <a:latin typeface="Amatic" pitchFamily="2" charset="0"/>
                <a:cs typeface="Calibri Light" panose="020F0302020204030204" pitchFamily="34" charset="0"/>
              </a:rPr>
              <a:t> </a:t>
            </a:r>
            <a:r>
              <a:rPr lang="es-CO" sz="1600" b="1" dirty="0" err="1">
                <a:solidFill>
                  <a:schemeClr val="bg2"/>
                </a:solidFill>
                <a:latin typeface="Amatic" pitchFamily="2" charset="0"/>
                <a:cs typeface="Calibri Light" panose="020F0302020204030204" pitchFamily="34" charset="0"/>
              </a:rPr>
              <a:t>elit</a:t>
            </a:r>
            <a:r>
              <a:rPr lang="es-CO" sz="1600" b="1" dirty="0">
                <a:solidFill>
                  <a:schemeClr val="bg2"/>
                </a:solidFill>
                <a:latin typeface="Amatic" pitchFamily="2" charset="0"/>
                <a:cs typeface="Calibri Light" panose="020F0302020204030204" pitchFamily="34" charset="0"/>
              </a:rPr>
              <a:t>. Quisque </a:t>
            </a:r>
            <a:r>
              <a:rPr lang="es-CO" sz="1600" b="1" dirty="0" err="1">
                <a:solidFill>
                  <a:schemeClr val="bg2"/>
                </a:solidFill>
                <a:latin typeface="Amatic" pitchFamily="2" charset="0"/>
                <a:cs typeface="Calibri Light" panose="020F0302020204030204" pitchFamily="34" charset="0"/>
              </a:rPr>
              <a:t>egestas</a:t>
            </a:r>
            <a:r>
              <a:rPr lang="es-CO" sz="1600" b="1" dirty="0">
                <a:solidFill>
                  <a:schemeClr val="bg2"/>
                </a:solidFill>
                <a:latin typeface="Amatic" pitchFamily="2" charset="0"/>
                <a:cs typeface="Calibri Light" panose="020F0302020204030204" pitchFamily="34" charset="0"/>
              </a:rPr>
              <a:t> </a:t>
            </a:r>
            <a:r>
              <a:rPr lang="es-CO" sz="1600" b="1" dirty="0" err="1">
                <a:solidFill>
                  <a:schemeClr val="bg2"/>
                </a:solidFill>
                <a:latin typeface="Amatic" pitchFamily="2" charset="0"/>
                <a:cs typeface="Calibri Light" panose="020F0302020204030204" pitchFamily="34" charset="0"/>
              </a:rPr>
              <a:t>nisi</a:t>
            </a:r>
            <a:r>
              <a:rPr lang="es-CO" sz="1600" b="1" dirty="0">
                <a:solidFill>
                  <a:schemeClr val="bg2"/>
                </a:solidFill>
                <a:latin typeface="Amatic" pitchFamily="2" charset="0"/>
                <a:cs typeface="Calibri Light" panose="020F0302020204030204" pitchFamily="34" charset="0"/>
              </a:rPr>
              <a:t> at leo </a:t>
            </a:r>
            <a:r>
              <a:rPr lang="es-CO" sz="1600" b="1" dirty="0" err="1">
                <a:solidFill>
                  <a:schemeClr val="bg2"/>
                </a:solidFill>
                <a:latin typeface="Amatic" pitchFamily="2" charset="0"/>
                <a:cs typeface="Calibri Light" panose="020F0302020204030204" pitchFamily="34" charset="0"/>
              </a:rPr>
              <a:t>posuere</a:t>
            </a:r>
            <a:r>
              <a:rPr lang="es-CO" sz="1600" b="1" dirty="0">
                <a:solidFill>
                  <a:schemeClr val="bg2"/>
                </a:solidFill>
                <a:latin typeface="Amatic" pitchFamily="2" charset="0"/>
                <a:cs typeface="Calibri Light" panose="020F0302020204030204" pitchFamily="34" charset="0"/>
              </a:rPr>
              <a:t>, vitae commodo neque </a:t>
            </a:r>
            <a:r>
              <a:rPr lang="es-CO" sz="1600" b="1" dirty="0" err="1">
                <a:solidFill>
                  <a:schemeClr val="bg2"/>
                </a:solidFill>
                <a:latin typeface="Amatic" pitchFamily="2" charset="0"/>
                <a:cs typeface="Calibri Light" panose="020F0302020204030204" pitchFamily="34" charset="0"/>
              </a:rPr>
              <a:t>laoreet</a:t>
            </a:r>
            <a:r>
              <a:rPr lang="es-CO" sz="1600" b="1" dirty="0">
                <a:solidFill>
                  <a:schemeClr val="bg2"/>
                </a:solidFill>
                <a:latin typeface="Amatic" pitchFamily="2" charset="0"/>
                <a:cs typeface="Calibri Light" panose="020F0302020204030204" pitchFamily="34" charset="0"/>
              </a:rPr>
              <a:t>. </a:t>
            </a:r>
            <a:r>
              <a:rPr lang="es-CO" sz="1600" b="1" dirty="0" err="1">
                <a:solidFill>
                  <a:schemeClr val="bg2"/>
                </a:solidFill>
                <a:latin typeface="Amatic" pitchFamily="2" charset="0"/>
                <a:cs typeface="Calibri Light" panose="020F0302020204030204" pitchFamily="34" charset="0"/>
              </a:rPr>
              <a:t>Integer</a:t>
            </a:r>
            <a:r>
              <a:rPr lang="es-CO" sz="1600" b="1" dirty="0">
                <a:solidFill>
                  <a:schemeClr val="bg2"/>
                </a:solidFill>
                <a:latin typeface="Amatic" pitchFamily="2" charset="0"/>
                <a:cs typeface="Calibri Light" panose="020F0302020204030204" pitchFamily="34" charset="0"/>
              </a:rPr>
              <a:t> urna justo, </a:t>
            </a:r>
            <a:endParaRPr lang="es-CO" sz="1600" dirty="0">
              <a:solidFill>
                <a:schemeClr val="bg2"/>
              </a:solidFill>
              <a:latin typeface="Amatic" pitchFamily="2" charset="0"/>
              <a:cs typeface="Calibri Light" panose="020F0302020204030204" pitchFamily="34" charset="0"/>
            </a:endParaRPr>
          </a:p>
          <a:p>
            <a:endParaRPr lang="es-CO" sz="1600" dirty="0">
              <a:solidFill>
                <a:schemeClr val="bg2"/>
              </a:solidFill>
              <a:latin typeface="Amatic" pitchFamily="2" charset="0"/>
              <a:cs typeface="Calibri Light" panose="020F0302020204030204" pitchFamily="34" charset="0"/>
            </a:endParaRPr>
          </a:p>
        </p:txBody>
      </p:sp>
      <p:sp>
        <p:nvSpPr>
          <p:cNvPr id="36" name="TextBox 10">
            <a:extLst>
              <a:ext uri="{FF2B5EF4-FFF2-40B4-BE49-F238E27FC236}">
                <a16:creationId xmlns:a16="http://schemas.microsoft.com/office/drawing/2014/main" id="{D3FBA31B-EA07-49EC-9302-414C921E0336}"/>
              </a:ext>
            </a:extLst>
          </p:cNvPr>
          <p:cNvSpPr txBox="1">
            <a:spLocks noChangeArrowheads="1"/>
          </p:cNvSpPr>
          <p:nvPr/>
        </p:nvSpPr>
        <p:spPr bwMode="auto">
          <a:xfrm>
            <a:off x="735967" y="3184791"/>
            <a:ext cx="3558513" cy="107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2" tIns="45711" rIns="91422" bIns="45711">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r"/>
            <a:r>
              <a:rPr lang="es-CO" sz="1600" b="1" dirty="0" err="1">
                <a:solidFill>
                  <a:schemeClr val="bg2"/>
                </a:solidFill>
                <a:latin typeface="Amatic" pitchFamily="2" charset="0"/>
                <a:cs typeface="Calibri Light" panose="020F0302020204030204" pitchFamily="34" charset="0"/>
              </a:rPr>
              <a:t>Lorem</a:t>
            </a:r>
            <a:r>
              <a:rPr lang="es-CO" sz="1600" b="1" dirty="0">
                <a:solidFill>
                  <a:schemeClr val="bg2"/>
                </a:solidFill>
                <a:latin typeface="Amatic" pitchFamily="2" charset="0"/>
                <a:cs typeface="Calibri Light" panose="020F0302020204030204" pitchFamily="34" charset="0"/>
              </a:rPr>
              <a:t> </a:t>
            </a:r>
            <a:r>
              <a:rPr lang="es-CO" sz="1600" b="1" dirty="0" err="1">
                <a:solidFill>
                  <a:schemeClr val="bg2"/>
                </a:solidFill>
                <a:latin typeface="Amatic" pitchFamily="2" charset="0"/>
                <a:cs typeface="Calibri Light" panose="020F0302020204030204" pitchFamily="34" charset="0"/>
              </a:rPr>
              <a:t>ipsum</a:t>
            </a:r>
            <a:r>
              <a:rPr lang="es-CO" sz="1600" b="1" dirty="0">
                <a:solidFill>
                  <a:schemeClr val="bg2"/>
                </a:solidFill>
                <a:latin typeface="Amatic" pitchFamily="2" charset="0"/>
                <a:cs typeface="Calibri Light" panose="020F0302020204030204" pitchFamily="34" charset="0"/>
              </a:rPr>
              <a:t> dolor </a:t>
            </a:r>
            <a:r>
              <a:rPr lang="es-CO" sz="1600" b="1" dirty="0" err="1">
                <a:solidFill>
                  <a:schemeClr val="bg2"/>
                </a:solidFill>
                <a:latin typeface="Amatic" pitchFamily="2" charset="0"/>
                <a:cs typeface="Calibri Light" panose="020F0302020204030204" pitchFamily="34" charset="0"/>
              </a:rPr>
              <a:t>sit</a:t>
            </a:r>
            <a:r>
              <a:rPr lang="es-CO" sz="1600" b="1" dirty="0">
                <a:solidFill>
                  <a:schemeClr val="bg2"/>
                </a:solidFill>
                <a:latin typeface="Amatic" pitchFamily="2" charset="0"/>
                <a:cs typeface="Calibri Light" panose="020F0302020204030204" pitchFamily="34" charset="0"/>
              </a:rPr>
              <a:t> </a:t>
            </a:r>
            <a:r>
              <a:rPr lang="es-CO" sz="1600" b="1" dirty="0" err="1">
                <a:solidFill>
                  <a:schemeClr val="bg2"/>
                </a:solidFill>
                <a:latin typeface="Amatic" pitchFamily="2" charset="0"/>
                <a:cs typeface="Calibri Light" panose="020F0302020204030204" pitchFamily="34" charset="0"/>
              </a:rPr>
              <a:t>amet</a:t>
            </a:r>
            <a:r>
              <a:rPr lang="es-CO" sz="1600" b="1" dirty="0">
                <a:solidFill>
                  <a:schemeClr val="bg2"/>
                </a:solidFill>
                <a:latin typeface="Amatic" pitchFamily="2" charset="0"/>
                <a:cs typeface="Calibri Light" panose="020F0302020204030204" pitchFamily="34" charset="0"/>
              </a:rPr>
              <a:t>, </a:t>
            </a:r>
            <a:r>
              <a:rPr lang="es-CO" sz="1600" b="1" dirty="0" err="1">
                <a:solidFill>
                  <a:schemeClr val="bg2"/>
                </a:solidFill>
                <a:latin typeface="Amatic" pitchFamily="2" charset="0"/>
                <a:cs typeface="Calibri Light" panose="020F0302020204030204" pitchFamily="34" charset="0"/>
              </a:rPr>
              <a:t>consectetur</a:t>
            </a:r>
            <a:r>
              <a:rPr lang="es-CO" sz="1600" b="1" dirty="0">
                <a:solidFill>
                  <a:schemeClr val="bg2"/>
                </a:solidFill>
                <a:latin typeface="Amatic" pitchFamily="2" charset="0"/>
                <a:cs typeface="Calibri Light" panose="020F0302020204030204" pitchFamily="34" charset="0"/>
              </a:rPr>
              <a:t> </a:t>
            </a:r>
            <a:r>
              <a:rPr lang="es-CO" sz="1600" b="1" dirty="0" err="1">
                <a:solidFill>
                  <a:schemeClr val="bg2"/>
                </a:solidFill>
                <a:latin typeface="Amatic" pitchFamily="2" charset="0"/>
                <a:cs typeface="Calibri Light" panose="020F0302020204030204" pitchFamily="34" charset="0"/>
              </a:rPr>
              <a:t>adipiscing</a:t>
            </a:r>
            <a:r>
              <a:rPr lang="es-CO" sz="1600" b="1" dirty="0">
                <a:solidFill>
                  <a:schemeClr val="bg2"/>
                </a:solidFill>
                <a:latin typeface="Amatic" pitchFamily="2" charset="0"/>
                <a:cs typeface="Calibri Light" panose="020F0302020204030204" pitchFamily="34" charset="0"/>
              </a:rPr>
              <a:t> </a:t>
            </a:r>
            <a:r>
              <a:rPr lang="es-CO" sz="1600" b="1" dirty="0" err="1">
                <a:solidFill>
                  <a:schemeClr val="bg2"/>
                </a:solidFill>
                <a:latin typeface="Amatic" pitchFamily="2" charset="0"/>
                <a:cs typeface="Calibri Light" panose="020F0302020204030204" pitchFamily="34" charset="0"/>
              </a:rPr>
              <a:t>elit</a:t>
            </a:r>
            <a:r>
              <a:rPr lang="es-CO" sz="1600" b="1" dirty="0">
                <a:solidFill>
                  <a:schemeClr val="bg2"/>
                </a:solidFill>
                <a:latin typeface="Amatic" pitchFamily="2" charset="0"/>
                <a:cs typeface="Calibri Light" panose="020F0302020204030204" pitchFamily="34" charset="0"/>
              </a:rPr>
              <a:t>. Quisque </a:t>
            </a:r>
            <a:r>
              <a:rPr lang="es-CO" sz="1600" b="1" dirty="0" err="1">
                <a:solidFill>
                  <a:schemeClr val="bg2"/>
                </a:solidFill>
                <a:latin typeface="Amatic" pitchFamily="2" charset="0"/>
                <a:cs typeface="Calibri Light" panose="020F0302020204030204" pitchFamily="34" charset="0"/>
              </a:rPr>
              <a:t>egestas</a:t>
            </a:r>
            <a:r>
              <a:rPr lang="es-CO" sz="1600" b="1" dirty="0">
                <a:solidFill>
                  <a:schemeClr val="bg2"/>
                </a:solidFill>
                <a:latin typeface="Amatic" pitchFamily="2" charset="0"/>
                <a:cs typeface="Calibri Light" panose="020F0302020204030204" pitchFamily="34" charset="0"/>
              </a:rPr>
              <a:t> </a:t>
            </a:r>
            <a:r>
              <a:rPr lang="es-CO" sz="1600" b="1" dirty="0" err="1">
                <a:solidFill>
                  <a:schemeClr val="bg2"/>
                </a:solidFill>
                <a:latin typeface="Amatic" pitchFamily="2" charset="0"/>
                <a:cs typeface="Calibri Light" panose="020F0302020204030204" pitchFamily="34" charset="0"/>
              </a:rPr>
              <a:t>nisi</a:t>
            </a:r>
            <a:r>
              <a:rPr lang="es-CO" sz="1600" b="1" dirty="0">
                <a:solidFill>
                  <a:schemeClr val="bg2"/>
                </a:solidFill>
                <a:latin typeface="Amatic" pitchFamily="2" charset="0"/>
                <a:cs typeface="Calibri Light" panose="020F0302020204030204" pitchFamily="34" charset="0"/>
              </a:rPr>
              <a:t> at leo </a:t>
            </a:r>
            <a:r>
              <a:rPr lang="es-CO" sz="1600" b="1" dirty="0" err="1">
                <a:solidFill>
                  <a:schemeClr val="bg2"/>
                </a:solidFill>
                <a:latin typeface="Amatic" pitchFamily="2" charset="0"/>
                <a:cs typeface="Calibri Light" panose="020F0302020204030204" pitchFamily="34" charset="0"/>
              </a:rPr>
              <a:t>posuere</a:t>
            </a:r>
            <a:r>
              <a:rPr lang="es-CO" sz="1600" b="1" dirty="0">
                <a:solidFill>
                  <a:schemeClr val="bg2"/>
                </a:solidFill>
                <a:latin typeface="Amatic" pitchFamily="2" charset="0"/>
                <a:cs typeface="Calibri Light" panose="020F0302020204030204" pitchFamily="34" charset="0"/>
              </a:rPr>
              <a:t>, vitae commodo neque </a:t>
            </a:r>
            <a:r>
              <a:rPr lang="es-CO" sz="1600" b="1" dirty="0" err="1">
                <a:solidFill>
                  <a:schemeClr val="bg2"/>
                </a:solidFill>
                <a:latin typeface="Amatic" pitchFamily="2" charset="0"/>
                <a:cs typeface="Calibri Light" panose="020F0302020204030204" pitchFamily="34" charset="0"/>
              </a:rPr>
              <a:t>laoreet</a:t>
            </a:r>
            <a:r>
              <a:rPr lang="es-CO" sz="1600" b="1" dirty="0">
                <a:solidFill>
                  <a:schemeClr val="bg2"/>
                </a:solidFill>
                <a:latin typeface="Amatic" pitchFamily="2" charset="0"/>
                <a:cs typeface="Calibri Light" panose="020F0302020204030204" pitchFamily="34" charset="0"/>
              </a:rPr>
              <a:t>. </a:t>
            </a:r>
            <a:r>
              <a:rPr lang="es-CO" sz="1600" b="1" dirty="0" err="1">
                <a:solidFill>
                  <a:schemeClr val="bg2"/>
                </a:solidFill>
                <a:latin typeface="Amatic" pitchFamily="2" charset="0"/>
                <a:cs typeface="Calibri Light" panose="020F0302020204030204" pitchFamily="34" charset="0"/>
              </a:rPr>
              <a:t>Integer</a:t>
            </a:r>
            <a:r>
              <a:rPr lang="es-CO" sz="1600" b="1" dirty="0">
                <a:solidFill>
                  <a:schemeClr val="bg2"/>
                </a:solidFill>
                <a:latin typeface="Amatic" pitchFamily="2" charset="0"/>
                <a:cs typeface="Calibri Light" panose="020F0302020204030204" pitchFamily="34" charset="0"/>
              </a:rPr>
              <a:t> urna justo, </a:t>
            </a:r>
            <a:endParaRPr lang="es-CO" sz="1600" dirty="0">
              <a:solidFill>
                <a:schemeClr val="bg2"/>
              </a:solidFill>
              <a:latin typeface="Amatic" pitchFamily="2" charset="0"/>
              <a:cs typeface="Calibri Light" panose="020F0302020204030204" pitchFamily="34" charset="0"/>
            </a:endParaRPr>
          </a:p>
          <a:p>
            <a:pPr algn="r"/>
            <a:endParaRPr lang="es-CO" sz="1600" dirty="0">
              <a:solidFill>
                <a:schemeClr val="bg2"/>
              </a:solidFill>
              <a:latin typeface="Amatic" pitchFamily="2" charset="0"/>
              <a:cs typeface="Calibri Light" panose="020F0302020204030204" pitchFamily="34" charset="0"/>
            </a:endParaRPr>
          </a:p>
        </p:txBody>
      </p:sp>
      <p:sp>
        <p:nvSpPr>
          <p:cNvPr id="37" name="TextBox 10">
            <a:extLst>
              <a:ext uri="{FF2B5EF4-FFF2-40B4-BE49-F238E27FC236}">
                <a16:creationId xmlns:a16="http://schemas.microsoft.com/office/drawing/2014/main" id="{23CEEA90-203B-FCE8-AAE3-29CC840161C2}"/>
              </a:ext>
            </a:extLst>
          </p:cNvPr>
          <p:cNvSpPr txBox="1">
            <a:spLocks noChangeArrowheads="1"/>
          </p:cNvSpPr>
          <p:nvPr/>
        </p:nvSpPr>
        <p:spPr bwMode="auto">
          <a:xfrm>
            <a:off x="7263463" y="5468068"/>
            <a:ext cx="3558513" cy="107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2" tIns="45711" rIns="91422" bIns="45711">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r>
              <a:rPr lang="es-CO" sz="1600" b="1" dirty="0" err="1">
                <a:solidFill>
                  <a:schemeClr val="bg2"/>
                </a:solidFill>
                <a:latin typeface="Amatic" pitchFamily="2" charset="0"/>
                <a:cs typeface="Calibri Light" panose="020F0302020204030204" pitchFamily="34" charset="0"/>
              </a:rPr>
              <a:t>Lorem</a:t>
            </a:r>
            <a:r>
              <a:rPr lang="es-CO" sz="1600" b="1" dirty="0">
                <a:solidFill>
                  <a:schemeClr val="bg2"/>
                </a:solidFill>
                <a:latin typeface="Amatic" pitchFamily="2" charset="0"/>
                <a:cs typeface="Calibri Light" panose="020F0302020204030204" pitchFamily="34" charset="0"/>
              </a:rPr>
              <a:t> </a:t>
            </a:r>
            <a:r>
              <a:rPr lang="es-CO" sz="1600" b="1" dirty="0" err="1">
                <a:solidFill>
                  <a:schemeClr val="bg2"/>
                </a:solidFill>
                <a:latin typeface="Amatic" pitchFamily="2" charset="0"/>
                <a:cs typeface="Calibri Light" panose="020F0302020204030204" pitchFamily="34" charset="0"/>
              </a:rPr>
              <a:t>ipsum</a:t>
            </a:r>
            <a:r>
              <a:rPr lang="es-CO" sz="1600" b="1" dirty="0">
                <a:solidFill>
                  <a:schemeClr val="bg2"/>
                </a:solidFill>
                <a:latin typeface="Amatic" pitchFamily="2" charset="0"/>
                <a:cs typeface="Calibri Light" panose="020F0302020204030204" pitchFamily="34" charset="0"/>
              </a:rPr>
              <a:t> dolor </a:t>
            </a:r>
            <a:r>
              <a:rPr lang="es-CO" sz="1600" b="1" dirty="0" err="1">
                <a:solidFill>
                  <a:schemeClr val="bg2"/>
                </a:solidFill>
                <a:latin typeface="Amatic" pitchFamily="2" charset="0"/>
                <a:cs typeface="Calibri Light" panose="020F0302020204030204" pitchFamily="34" charset="0"/>
              </a:rPr>
              <a:t>sit</a:t>
            </a:r>
            <a:r>
              <a:rPr lang="es-CO" sz="1600" b="1" dirty="0">
                <a:solidFill>
                  <a:schemeClr val="bg2"/>
                </a:solidFill>
                <a:latin typeface="Amatic" pitchFamily="2" charset="0"/>
                <a:cs typeface="Calibri Light" panose="020F0302020204030204" pitchFamily="34" charset="0"/>
              </a:rPr>
              <a:t> </a:t>
            </a:r>
            <a:r>
              <a:rPr lang="es-CO" sz="1600" b="1" dirty="0" err="1">
                <a:solidFill>
                  <a:schemeClr val="bg2"/>
                </a:solidFill>
                <a:latin typeface="Amatic" pitchFamily="2" charset="0"/>
                <a:cs typeface="Calibri Light" panose="020F0302020204030204" pitchFamily="34" charset="0"/>
              </a:rPr>
              <a:t>amet</a:t>
            </a:r>
            <a:r>
              <a:rPr lang="es-CO" sz="1600" b="1" dirty="0">
                <a:solidFill>
                  <a:schemeClr val="bg2"/>
                </a:solidFill>
                <a:latin typeface="Amatic" pitchFamily="2" charset="0"/>
                <a:cs typeface="Calibri Light" panose="020F0302020204030204" pitchFamily="34" charset="0"/>
              </a:rPr>
              <a:t>, </a:t>
            </a:r>
            <a:r>
              <a:rPr lang="es-CO" sz="1600" b="1" dirty="0" err="1">
                <a:solidFill>
                  <a:schemeClr val="bg2"/>
                </a:solidFill>
                <a:latin typeface="Amatic" pitchFamily="2" charset="0"/>
                <a:cs typeface="Calibri Light" panose="020F0302020204030204" pitchFamily="34" charset="0"/>
              </a:rPr>
              <a:t>consectetur</a:t>
            </a:r>
            <a:r>
              <a:rPr lang="es-CO" sz="1600" b="1" dirty="0">
                <a:solidFill>
                  <a:schemeClr val="bg2"/>
                </a:solidFill>
                <a:latin typeface="Amatic" pitchFamily="2" charset="0"/>
                <a:cs typeface="Calibri Light" panose="020F0302020204030204" pitchFamily="34" charset="0"/>
              </a:rPr>
              <a:t> </a:t>
            </a:r>
            <a:r>
              <a:rPr lang="es-CO" sz="1600" b="1" dirty="0" err="1">
                <a:solidFill>
                  <a:schemeClr val="bg2"/>
                </a:solidFill>
                <a:latin typeface="Amatic" pitchFamily="2" charset="0"/>
                <a:cs typeface="Calibri Light" panose="020F0302020204030204" pitchFamily="34" charset="0"/>
              </a:rPr>
              <a:t>adipiscing</a:t>
            </a:r>
            <a:r>
              <a:rPr lang="es-CO" sz="1600" b="1" dirty="0">
                <a:solidFill>
                  <a:schemeClr val="bg2"/>
                </a:solidFill>
                <a:latin typeface="Amatic" pitchFamily="2" charset="0"/>
                <a:cs typeface="Calibri Light" panose="020F0302020204030204" pitchFamily="34" charset="0"/>
              </a:rPr>
              <a:t> </a:t>
            </a:r>
            <a:r>
              <a:rPr lang="es-CO" sz="1600" b="1" dirty="0" err="1">
                <a:solidFill>
                  <a:schemeClr val="bg2"/>
                </a:solidFill>
                <a:latin typeface="Amatic" pitchFamily="2" charset="0"/>
                <a:cs typeface="Calibri Light" panose="020F0302020204030204" pitchFamily="34" charset="0"/>
              </a:rPr>
              <a:t>elit</a:t>
            </a:r>
            <a:r>
              <a:rPr lang="es-CO" sz="1600" b="1" dirty="0">
                <a:solidFill>
                  <a:schemeClr val="bg2"/>
                </a:solidFill>
                <a:latin typeface="Amatic" pitchFamily="2" charset="0"/>
                <a:cs typeface="Calibri Light" panose="020F0302020204030204" pitchFamily="34" charset="0"/>
              </a:rPr>
              <a:t>. Quisque </a:t>
            </a:r>
            <a:r>
              <a:rPr lang="es-CO" sz="1600" b="1" dirty="0" err="1">
                <a:solidFill>
                  <a:schemeClr val="bg2"/>
                </a:solidFill>
                <a:latin typeface="Amatic" pitchFamily="2" charset="0"/>
                <a:cs typeface="Calibri Light" panose="020F0302020204030204" pitchFamily="34" charset="0"/>
              </a:rPr>
              <a:t>egestas</a:t>
            </a:r>
            <a:r>
              <a:rPr lang="es-CO" sz="1600" b="1" dirty="0">
                <a:solidFill>
                  <a:schemeClr val="bg2"/>
                </a:solidFill>
                <a:latin typeface="Amatic" pitchFamily="2" charset="0"/>
                <a:cs typeface="Calibri Light" panose="020F0302020204030204" pitchFamily="34" charset="0"/>
              </a:rPr>
              <a:t> </a:t>
            </a:r>
            <a:r>
              <a:rPr lang="es-CO" sz="1600" b="1" dirty="0" err="1">
                <a:solidFill>
                  <a:schemeClr val="bg2"/>
                </a:solidFill>
                <a:latin typeface="Amatic" pitchFamily="2" charset="0"/>
                <a:cs typeface="Calibri Light" panose="020F0302020204030204" pitchFamily="34" charset="0"/>
              </a:rPr>
              <a:t>nisi</a:t>
            </a:r>
            <a:r>
              <a:rPr lang="es-CO" sz="1600" b="1" dirty="0">
                <a:solidFill>
                  <a:schemeClr val="bg2"/>
                </a:solidFill>
                <a:latin typeface="Amatic" pitchFamily="2" charset="0"/>
                <a:cs typeface="Calibri Light" panose="020F0302020204030204" pitchFamily="34" charset="0"/>
              </a:rPr>
              <a:t> at leo </a:t>
            </a:r>
            <a:r>
              <a:rPr lang="es-CO" sz="1600" b="1" dirty="0" err="1">
                <a:solidFill>
                  <a:schemeClr val="bg2"/>
                </a:solidFill>
                <a:latin typeface="Amatic" pitchFamily="2" charset="0"/>
                <a:cs typeface="Calibri Light" panose="020F0302020204030204" pitchFamily="34" charset="0"/>
              </a:rPr>
              <a:t>posuere</a:t>
            </a:r>
            <a:r>
              <a:rPr lang="es-CO" sz="1600" b="1" dirty="0">
                <a:solidFill>
                  <a:schemeClr val="bg2"/>
                </a:solidFill>
                <a:latin typeface="Amatic" pitchFamily="2" charset="0"/>
                <a:cs typeface="Calibri Light" panose="020F0302020204030204" pitchFamily="34" charset="0"/>
              </a:rPr>
              <a:t>, vitae commodo neque </a:t>
            </a:r>
            <a:r>
              <a:rPr lang="es-CO" sz="1600" b="1" dirty="0" err="1">
                <a:solidFill>
                  <a:schemeClr val="bg2"/>
                </a:solidFill>
                <a:latin typeface="Amatic" pitchFamily="2" charset="0"/>
                <a:cs typeface="Calibri Light" panose="020F0302020204030204" pitchFamily="34" charset="0"/>
              </a:rPr>
              <a:t>laoreet</a:t>
            </a:r>
            <a:r>
              <a:rPr lang="es-CO" sz="1600" b="1" dirty="0">
                <a:solidFill>
                  <a:schemeClr val="bg2"/>
                </a:solidFill>
                <a:latin typeface="Amatic" pitchFamily="2" charset="0"/>
                <a:cs typeface="Calibri Light" panose="020F0302020204030204" pitchFamily="34" charset="0"/>
              </a:rPr>
              <a:t>. </a:t>
            </a:r>
            <a:r>
              <a:rPr lang="es-CO" sz="1600" b="1" dirty="0" err="1">
                <a:solidFill>
                  <a:schemeClr val="bg2"/>
                </a:solidFill>
                <a:latin typeface="Amatic" pitchFamily="2" charset="0"/>
                <a:cs typeface="Calibri Light" panose="020F0302020204030204" pitchFamily="34" charset="0"/>
              </a:rPr>
              <a:t>Integer</a:t>
            </a:r>
            <a:r>
              <a:rPr lang="es-CO" sz="1600" b="1" dirty="0">
                <a:solidFill>
                  <a:schemeClr val="bg2"/>
                </a:solidFill>
                <a:latin typeface="Amatic" pitchFamily="2" charset="0"/>
                <a:cs typeface="Calibri Light" panose="020F0302020204030204" pitchFamily="34" charset="0"/>
              </a:rPr>
              <a:t> urna justo, </a:t>
            </a:r>
            <a:endParaRPr lang="es-CO" sz="1600" dirty="0">
              <a:solidFill>
                <a:schemeClr val="bg2"/>
              </a:solidFill>
              <a:latin typeface="Amatic" pitchFamily="2" charset="0"/>
              <a:cs typeface="Calibri Light" panose="020F0302020204030204" pitchFamily="34" charset="0"/>
            </a:endParaRPr>
          </a:p>
          <a:p>
            <a:endParaRPr lang="es-CO" sz="1600" dirty="0">
              <a:solidFill>
                <a:schemeClr val="bg2"/>
              </a:solidFill>
              <a:latin typeface="Amatic" pitchFamily="2" charset="0"/>
              <a:cs typeface="Calibri Light" panose="020F0302020204030204" pitchFamily="34" charset="0"/>
            </a:endParaRPr>
          </a:p>
        </p:txBody>
      </p:sp>
      <p:grpSp>
        <p:nvGrpSpPr>
          <p:cNvPr id="38" name="Group 37">
            <a:extLst>
              <a:ext uri="{FF2B5EF4-FFF2-40B4-BE49-F238E27FC236}">
                <a16:creationId xmlns:a16="http://schemas.microsoft.com/office/drawing/2014/main" id="{C45ADA71-45A6-5054-75D5-6CA8F8ED3559}"/>
              </a:ext>
            </a:extLst>
          </p:cNvPr>
          <p:cNvGrpSpPr/>
          <p:nvPr/>
        </p:nvGrpSpPr>
        <p:grpSpPr>
          <a:xfrm rot="638437">
            <a:off x="8555897" y="4038652"/>
            <a:ext cx="973645" cy="1259115"/>
            <a:chOff x="-1522676" y="6400079"/>
            <a:chExt cx="973645" cy="1259115"/>
          </a:xfrm>
        </p:grpSpPr>
        <p:sp>
          <p:nvSpPr>
            <p:cNvPr id="39" name="Freeform: Shape 38">
              <a:extLst>
                <a:ext uri="{FF2B5EF4-FFF2-40B4-BE49-F238E27FC236}">
                  <a16:creationId xmlns:a16="http://schemas.microsoft.com/office/drawing/2014/main" id="{5179C593-F835-E645-1DF3-DC41BF615240}"/>
                </a:ext>
              </a:extLst>
            </p:cNvPr>
            <p:cNvSpPr/>
            <p:nvPr/>
          </p:nvSpPr>
          <p:spPr>
            <a:xfrm>
              <a:off x="-1521791" y="6508828"/>
              <a:ext cx="968295" cy="1145797"/>
            </a:xfrm>
            <a:custGeom>
              <a:avLst/>
              <a:gdLst>
                <a:gd name="connsiteX0" fmla="*/ 71179 w 968295"/>
                <a:gd name="connsiteY0" fmla="*/ 872943 h 1145797"/>
                <a:gd name="connsiteX1" fmla="*/ 34276 w 968295"/>
                <a:gd name="connsiteY1" fmla="*/ 843890 h 1145797"/>
                <a:gd name="connsiteX2" fmla="*/ 27080 w 968295"/>
                <a:gd name="connsiteY2" fmla="*/ 832263 h 1145797"/>
                <a:gd name="connsiteX3" fmla="*/ 11035 w 968295"/>
                <a:gd name="connsiteY3" fmla="*/ 784437 h 1145797"/>
                <a:gd name="connsiteX4" fmla="*/ 2569 w 968295"/>
                <a:gd name="connsiteY4" fmla="*/ 734316 h 1145797"/>
                <a:gd name="connsiteX5" fmla="*/ -1702 w 968295"/>
                <a:gd name="connsiteY5" fmla="*/ 682145 h 1145797"/>
                <a:gd name="connsiteX6" fmla="*/ -2442 w 968295"/>
                <a:gd name="connsiteY6" fmla="*/ 641540 h 1145797"/>
                <a:gd name="connsiteX7" fmla="*/ -1368 w 968295"/>
                <a:gd name="connsiteY7" fmla="*/ 589999 h 1145797"/>
                <a:gd name="connsiteX8" fmla="*/ -1998 w 968295"/>
                <a:gd name="connsiteY8" fmla="*/ 548035 h 1145797"/>
                <a:gd name="connsiteX9" fmla="*/ 471 w 968295"/>
                <a:gd name="connsiteY9" fmla="*/ 501135 h 1145797"/>
                <a:gd name="connsiteX10" fmla="*/ 1433 w 968295"/>
                <a:gd name="connsiteY10" fmla="*/ 472427 h 1145797"/>
                <a:gd name="connsiteX11" fmla="*/ 2877 w 968295"/>
                <a:gd name="connsiteY11" fmla="*/ 441917 h 1145797"/>
                <a:gd name="connsiteX12" fmla="*/ 1569 w 968295"/>
                <a:gd name="connsiteY12" fmla="*/ 427465 h 1145797"/>
                <a:gd name="connsiteX13" fmla="*/ 1384 w 968295"/>
                <a:gd name="connsiteY13" fmla="*/ 390919 h 1145797"/>
                <a:gd name="connsiteX14" fmla="*/ 693 w 968295"/>
                <a:gd name="connsiteY14" fmla="*/ 349598 h 1145797"/>
                <a:gd name="connsiteX15" fmla="*/ 1705 w 968295"/>
                <a:gd name="connsiteY15" fmla="*/ 336490 h 1145797"/>
                <a:gd name="connsiteX16" fmla="*/ 7678 w 968295"/>
                <a:gd name="connsiteY16" fmla="*/ 297082 h 1145797"/>
                <a:gd name="connsiteX17" fmla="*/ 26722 w 968295"/>
                <a:gd name="connsiteY17" fmla="*/ 263412 h 1145797"/>
                <a:gd name="connsiteX18" fmla="*/ 56566 w 968295"/>
                <a:gd name="connsiteY18" fmla="*/ 239715 h 1145797"/>
                <a:gd name="connsiteX19" fmla="*/ 103392 w 968295"/>
                <a:gd name="connsiteY19" fmla="*/ 227213 h 1145797"/>
                <a:gd name="connsiteX20" fmla="*/ 145936 w 968295"/>
                <a:gd name="connsiteY20" fmla="*/ 220252 h 1145797"/>
                <a:gd name="connsiteX21" fmla="*/ 171731 w 968295"/>
                <a:gd name="connsiteY21" fmla="*/ 205330 h 1145797"/>
                <a:gd name="connsiteX22" fmla="*/ 183740 w 968295"/>
                <a:gd name="connsiteY22" fmla="*/ 193580 h 1145797"/>
                <a:gd name="connsiteX23" fmla="*/ 195341 w 968295"/>
                <a:gd name="connsiteY23" fmla="*/ 163601 h 1145797"/>
                <a:gd name="connsiteX24" fmla="*/ 201019 w 968295"/>
                <a:gd name="connsiteY24" fmla="*/ 130067 h 1145797"/>
                <a:gd name="connsiteX25" fmla="*/ 207190 w 968295"/>
                <a:gd name="connsiteY25" fmla="*/ 123637 h 1145797"/>
                <a:gd name="connsiteX26" fmla="*/ 237662 w 968295"/>
                <a:gd name="connsiteY26" fmla="*/ 134585 h 1145797"/>
                <a:gd name="connsiteX27" fmla="*/ 240329 w 968295"/>
                <a:gd name="connsiteY27" fmla="*/ 137720 h 1145797"/>
                <a:gd name="connsiteX28" fmla="*/ 243513 w 968295"/>
                <a:gd name="connsiteY28" fmla="*/ 137090 h 1145797"/>
                <a:gd name="connsiteX29" fmla="*/ 244747 w 968295"/>
                <a:gd name="connsiteY29" fmla="*/ 133659 h 1145797"/>
                <a:gd name="connsiteX30" fmla="*/ 264297 w 968295"/>
                <a:gd name="connsiteY30" fmla="*/ 61815 h 1145797"/>
                <a:gd name="connsiteX31" fmla="*/ 274850 w 968295"/>
                <a:gd name="connsiteY31" fmla="*/ 39019 h 1145797"/>
                <a:gd name="connsiteX32" fmla="*/ 282255 w 968295"/>
                <a:gd name="connsiteY32" fmla="*/ 33786 h 1145797"/>
                <a:gd name="connsiteX33" fmla="*/ 285958 w 968295"/>
                <a:gd name="connsiteY33" fmla="*/ 28072 h 1145797"/>
                <a:gd name="connsiteX34" fmla="*/ 287772 w 968295"/>
                <a:gd name="connsiteY34" fmla="*/ 11274 h 1145797"/>
                <a:gd name="connsiteX35" fmla="*/ 304496 w 968295"/>
                <a:gd name="connsiteY35" fmla="*/ -1426 h 1145797"/>
                <a:gd name="connsiteX36" fmla="*/ 317492 w 968295"/>
                <a:gd name="connsiteY36" fmla="*/ 15470 h 1145797"/>
                <a:gd name="connsiteX37" fmla="*/ 309247 w 968295"/>
                <a:gd name="connsiteY37" fmla="*/ 44623 h 1145797"/>
                <a:gd name="connsiteX38" fmla="*/ 300200 w 968295"/>
                <a:gd name="connsiteY38" fmla="*/ 66431 h 1145797"/>
                <a:gd name="connsiteX39" fmla="*/ 298115 w 968295"/>
                <a:gd name="connsiteY39" fmla="*/ 71961 h 1145797"/>
                <a:gd name="connsiteX40" fmla="*/ 278750 w 968295"/>
                <a:gd name="connsiteY40" fmla="*/ 124007 h 1145797"/>
                <a:gd name="connsiteX41" fmla="*/ 264013 w 968295"/>
                <a:gd name="connsiteY41" fmla="*/ 205281 h 1145797"/>
                <a:gd name="connsiteX42" fmla="*/ 252560 w 968295"/>
                <a:gd name="connsiteY42" fmla="*/ 288541 h 1145797"/>
                <a:gd name="connsiteX43" fmla="*/ 246709 w 968295"/>
                <a:gd name="connsiteY43" fmla="*/ 336133 h 1145797"/>
                <a:gd name="connsiteX44" fmla="*/ 246500 w 968295"/>
                <a:gd name="connsiteY44" fmla="*/ 342526 h 1145797"/>
                <a:gd name="connsiteX45" fmla="*/ 246919 w 968295"/>
                <a:gd name="connsiteY45" fmla="*/ 397769 h 1145797"/>
                <a:gd name="connsiteX46" fmla="*/ 245932 w 968295"/>
                <a:gd name="connsiteY46" fmla="*/ 435154 h 1145797"/>
                <a:gd name="connsiteX47" fmla="*/ 244698 w 968295"/>
                <a:gd name="connsiteY47" fmla="*/ 462961 h 1145797"/>
                <a:gd name="connsiteX48" fmla="*/ 245364 w 968295"/>
                <a:gd name="connsiteY48" fmla="*/ 521845 h 1145797"/>
                <a:gd name="connsiteX49" fmla="*/ 244870 w 968295"/>
                <a:gd name="connsiteY49" fmla="*/ 578915 h 1145797"/>
                <a:gd name="connsiteX50" fmla="*/ 245660 w 968295"/>
                <a:gd name="connsiteY50" fmla="*/ 621817 h 1145797"/>
                <a:gd name="connsiteX51" fmla="*/ 244599 w 968295"/>
                <a:gd name="connsiteY51" fmla="*/ 651006 h 1145797"/>
                <a:gd name="connsiteX52" fmla="*/ 243513 w 968295"/>
                <a:gd name="connsiteY52" fmla="*/ 656363 h 1145797"/>
                <a:gd name="connsiteX53" fmla="*/ 242748 w 968295"/>
                <a:gd name="connsiteY53" fmla="*/ 659917 h 1145797"/>
                <a:gd name="connsiteX54" fmla="*/ 241908 w 968295"/>
                <a:gd name="connsiteY54" fmla="*/ 700029 h 1145797"/>
                <a:gd name="connsiteX55" fmla="*/ 243883 w 968295"/>
                <a:gd name="connsiteY55" fmla="*/ 757445 h 1145797"/>
                <a:gd name="connsiteX56" fmla="*/ 246537 w 968295"/>
                <a:gd name="connsiteY56" fmla="*/ 802432 h 1145797"/>
                <a:gd name="connsiteX57" fmla="*/ 249240 w 968295"/>
                <a:gd name="connsiteY57" fmla="*/ 842396 h 1145797"/>
                <a:gd name="connsiteX58" fmla="*/ 256805 w 968295"/>
                <a:gd name="connsiteY58" fmla="*/ 901984 h 1145797"/>
                <a:gd name="connsiteX59" fmla="*/ 264013 w 968295"/>
                <a:gd name="connsiteY59" fmla="*/ 957043 h 1145797"/>
                <a:gd name="connsiteX60" fmla="*/ 268481 w 968295"/>
                <a:gd name="connsiteY60" fmla="*/ 998216 h 1145797"/>
                <a:gd name="connsiteX61" fmla="*/ 269937 w 968295"/>
                <a:gd name="connsiteY61" fmla="*/ 1002524 h 1145797"/>
                <a:gd name="connsiteX62" fmla="*/ 271727 w 968295"/>
                <a:gd name="connsiteY62" fmla="*/ 1012817 h 1145797"/>
                <a:gd name="connsiteX63" fmla="*/ 290721 w 968295"/>
                <a:gd name="connsiteY63" fmla="*/ 1054781 h 1145797"/>
                <a:gd name="connsiteX64" fmla="*/ 319108 w 968295"/>
                <a:gd name="connsiteY64" fmla="*/ 1069591 h 1145797"/>
                <a:gd name="connsiteX65" fmla="*/ 379808 w 968295"/>
                <a:gd name="connsiteY65" fmla="*/ 1070406 h 1145797"/>
                <a:gd name="connsiteX66" fmla="*/ 441457 w 968295"/>
                <a:gd name="connsiteY66" fmla="*/ 1040661 h 1145797"/>
                <a:gd name="connsiteX67" fmla="*/ 450923 w 968295"/>
                <a:gd name="connsiteY67" fmla="*/ 1021543 h 1145797"/>
                <a:gd name="connsiteX68" fmla="*/ 459340 w 968295"/>
                <a:gd name="connsiteY68" fmla="*/ 966744 h 1145797"/>
                <a:gd name="connsiteX69" fmla="*/ 458810 w 968295"/>
                <a:gd name="connsiteY69" fmla="*/ 925657 h 1145797"/>
                <a:gd name="connsiteX70" fmla="*/ 458575 w 968295"/>
                <a:gd name="connsiteY70" fmla="*/ 886902 h 1145797"/>
                <a:gd name="connsiteX71" fmla="*/ 471004 w 968295"/>
                <a:gd name="connsiteY71" fmla="*/ 841014 h 1145797"/>
                <a:gd name="connsiteX72" fmla="*/ 497502 w 968295"/>
                <a:gd name="connsiteY72" fmla="*/ 826722 h 1145797"/>
                <a:gd name="connsiteX73" fmla="*/ 532061 w 968295"/>
                <a:gd name="connsiteY73" fmla="*/ 828820 h 1145797"/>
                <a:gd name="connsiteX74" fmla="*/ 573703 w 968295"/>
                <a:gd name="connsiteY74" fmla="*/ 834436 h 1145797"/>
                <a:gd name="connsiteX75" fmla="*/ 633600 w 968295"/>
                <a:gd name="connsiteY75" fmla="*/ 841088 h 1145797"/>
                <a:gd name="connsiteX76" fmla="*/ 675563 w 968295"/>
                <a:gd name="connsiteY76" fmla="*/ 839928 h 1145797"/>
                <a:gd name="connsiteX77" fmla="*/ 707418 w 968295"/>
                <a:gd name="connsiteY77" fmla="*/ 837731 h 1145797"/>
                <a:gd name="connsiteX78" fmla="*/ 739150 w 968295"/>
                <a:gd name="connsiteY78" fmla="*/ 834287 h 1145797"/>
                <a:gd name="connsiteX79" fmla="*/ 742297 w 968295"/>
                <a:gd name="connsiteY79" fmla="*/ 833732 h 1145797"/>
                <a:gd name="connsiteX80" fmla="*/ 746074 w 968295"/>
                <a:gd name="connsiteY80" fmla="*/ 834596 h 1145797"/>
                <a:gd name="connsiteX81" fmla="*/ 744840 w 968295"/>
                <a:gd name="connsiteY81" fmla="*/ 838644 h 1145797"/>
                <a:gd name="connsiteX82" fmla="*/ 734596 w 968295"/>
                <a:gd name="connsiteY82" fmla="*/ 849073 h 1145797"/>
                <a:gd name="connsiteX83" fmla="*/ 663517 w 968295"/>
                <a:gd name="connsiteY83" fmla="*/ 892061 h 1145797"/>
                <a:gd name="connsiteX84" fmla="*/ 654396 w 968295"/>
                <a:gd name="connsiteY84" fmla="*/ 903169 h 1145797"/>
                <a:gd name="connsiteX85" fmla="*/ 651459 w 968295"/>
                <a:gd name="connsiteY85" fmla="*/ 950526 h 1145797"/>
                <a:gd name="connsiteX86" fmla="*/ 653310 w 968295"/>
                <a:gd name="connsiteY86" fmla="*/ 986528 h 1145797"/>
                <a:gd name="connsiteX87" fmla="*/ 683240 w 968295"/>
                <a:gd name="connsiteY87" fmla="*/ 1020568 h 1145797"/>
                <a:gd name="connsiteX88" fmla="*/ 717267 w 968295"/>
                <a:gd name="connsiteY88" fmla="*/ 1022654 h 1145797"/>
                <a:gd name="connsiteX89" fmla="*/ 743717 w 968295"/>
                <a:gd name="connsiteY89" fmla="*/ 1022654 h 1145797"/>
                <a:gd name="connsiteX90" fmla="*/ 787445 w 968295"/>
                <a:gd name="connsiteY90" fmla="*/ 1016285 h 1145797"/>
                <a:gd name="connsiteX91" fmla="*/ 805588 w 968295"/>
                <a:gd name="connsiteY91" fmla="*/ 981591 h 1145797"/>
                <a:gd name="connsiteX92" fmla="*/ 803996 w 968295"/>
                <a:gd name="connsiteY92" fmla="*/ 931988 h 1145797"/>
                <a:gd name="connsiteX93" fmla="*/ 804095 w 968295"/>
                <a:gd name="connsiteY93" fmla="*/ 920572 h 1145797"/>
                <a:gd name="connsiteX94" fmla="*/ 807328 w 968295"/>
                <a:gd name="connsiteY94" fmla="*/ 880571 h 1145797"/>
                <a:gd name="connsiteX95" fmla="*/ 822225 w 968295"/>
                <a:gd name="connsiteY95" fmla="*/ 816120 h 1145797"/>
                <a:gd name="connsiteX96" fmla="*/ 835456 w 968295"/>
                <a:gd name="connsiteY96" fmla="*/ 767664 h 1145797"/>
                <a:gd name="connsiteX97" fmla="*/ 838702 w 968295"/>
                <a:gd name="connsiteY97" fmla="*/ 739598 h 1145797"/>
                <a:gd name="connsiteX98" fmla="*/ 844873 w 968295"/>
                <a:gd name="connsiteY98" fmla="*/ 691600 h 1145797"/>
                <a:gd name="connsiteX99" fmla="*/ 848057 w 968295"/>
                <a:gd name="connsiteY99" fmla="*/ 646094 h 1145797"/>
                <a:gd name="connsiteX100" fmla="*/ 851118 w 968295"/>
                <a:gd name="connsiteY100" fmla="*/ 608364 h 1145797"/>
                <a:gd name="connsiteX101" fmla="*/ 849168 w 968295"/>
                <a:gd name="connsiteY101" fmla="*/ 568523 h 1145797"/>
                <a:gd name="connsiteX102" fmla="*/ 846083 w 968295"/>
                <a:gd name="connsiteY102" fmla="*/ 536791 h 1145797"/>
                <a:gd name="connsiteX103" fmla="*/ 844355 w 968295"/>
                <a:gd name="connsiteY103" fmla="*/ 476117 h 1145797"/>
                <a:gd name="connsiteX104" fmla="*/ 845280 w 968295"/>
                <a:gd name="connsiteY104" fmla="*/ 453013 h 1145797"/>
                <a:gd name="connsiteX105" fmla="*/ 844849 w 968295"/>
                <a:gd name="connsiteY105" fmla="*/ 447582 h 1145797"/>
                <a:gd name="connsiteX106" fmla="*/ 834444 w 968295"/>
                <a:gd name="connsiteY106" fmla="*/ 438943 h 1145797"/>
                <a:gd name="connsiteX107" fmla="*/ 830803 w 968295"/>
                <a:gd name="connsiteY107" fmla="*/ 438943 h 1145797"/>
                <a:gd name="connsiteX108" fmla="*/ 828532 w 968295"/>
                <a:gd name="connsiteY108" fmla="*/ 438844 h 1145797"/>
                <a:gd name="connsiteX109" fmla="*/ 822744 w 968295"/>
                <a:gd name="connsiteY109" fmla="*/ 434438 h 1145797"/>
                <a:gd name="connsiteX110" fmla="*/ 828113 w 968295"/>
                <a:gd name="connsiteY110" fmla="*/ 427551 h 1145797"/>
                <a:gd name="connsiteX111" fmla="*/ 837529 w 968295"/>
                <a:gd name="connsiteY111" fmla="*/ 428588 h 1145797"/>
                <a:gd name="connsiteX112" fmla="*/ 846700 w 968295"/>
                <a:gd name="connsiteY112" fmla="*/ 423169 h 1145797"/>
                <a:gd name="connsiteX113" fmla="*/ 858351 w 968295"/>
                <a:gd name="connsiteY113" fmla="*/ 390562 h 1145797"/>
                <a:gd name="connsiteX114" fmla="*/ 873161 w 968295"/>
                <a:gd name="connsiteY114" fmla="*/ 361274 h 1145797"/>
                <a:gd name="connsiteX115" fmla="*/ 894143 w 968295"/>
                <a:gd name="connsiteY115" fmla="*/ 332467 h 1145797"/>
                <a:gd name="connsiteX116" fmla="*/ 905251 w 968295"/>
                <a:gd name="connsiteY116" fmla="*/ 315188 h 1145797"/>
                <a:gd name="connsiteX117" fmla="*/ 935243 w 968295"/>
                <a:gd name="connsiteY117" fmla="*/ 293355 h 1145797"/>
                <a:gd name="connsiteX118" fmla="*/ 961605 w 968295"/>
                <a:gd name="connsiteY118" fmla="*/ 298378 h 1145797"/>
                <a:gd name="connsiteX119" fmla="*/ 964543 w 968295"/>
                <a:gd name="connsiteY119" fmla="*/ 307968 h 1145797"/>
                <a:gd name="connsiteX120" fmla="*/ 956422 w 968295"/>
                <a:gd name="connsiteY120" fmla="*/ 331702 h 1145797"/>
                <a:gd name="connsiteX121" fmla="*/ 956422 w 968295"/>
                <a:gd name="connsiteY121" fmla="*/ 334787 h 1145797"/>
                <a:gd name="connsiteX122" fmla="*/ 956842 w 968295"/>
                <a:gd name="connsiteY122" fmla="*/ 343427 h 1145797"/>
                <a:gd name="connsiteX123" fmla="*/ 938711 w 968295"/>
                <a:gd name="connsiteY123" fmla="*/ 385106 h 1145797"/>
                <a:gd name="connsiteX124" fmla="*/ 934156 w 968295"/>
                <a:gd name="connsiteY124" fmla="*/ 393499 h 1145797"/>
                <a:gd name="connsiteX125" fmla="*/ 927603 w 968295"/>
                <a:gd name="connsiteY125" fmla="*/ 403755 h 1145797"/>
                <a:gd name="connsiteX126" fmla="*/ 918581 w 968295"/>
                <a:gd name="connsiteY126" fmla="*/ 419936 h 1145797"/>
                <a:gd name="connsiteX127" fmla="*/ 917803 w 968295"/>
                <a:gd name="connsiteY127" fmla="*/ 421676 h 1145797"/>
                <a:gd name="connsiteX128" fmla="*/ 915656 w 968295"/>
                <a:gd name="connsiteY128" fmla="*/ 428205 h 1145797"/>
                <a:gd name="connsiteX129" fmla="*/ 915248 w 968295"/>
                <a:gd name="connsiteY129" fmla="*/ 430032 h 1145797"/>
                <a:gd name="connsiteX130" fmla="*/ 914755 w 968295"/>
                <a:gd name="connsiteY130" fmla="*/ 434413 h 1145797"/>
                <a:gd name="connsiteX131" fmla="*/ 914360 w 968295"/>
                <a:gd name="connsiteY131" fmla="*/ 436252 h 1145797"/>
                <a:gd name="connsiteX132" fmla="*/ 914360 w 968295"/>
                <a:gd name="connsiteY132" fmla="*/ 440041 h 1145797"/>
                <a:gd name="connsiteX133" fmla="*/ 914767 w 968295"/>
                <a:gd name="connsiteY133" fmla="*/ 442510 h 1145797"/>
                <a:gd name="connsiteX134" fmla="*/ 915285 w 968295"/>
                <a:gd name="connsiteY134" fmla="*/ 446965 h 1145797"/>
                <a:gd name="connsiteX135" fmla="*/ 915680 w 968295"/>
                <a:gd name="connsiteY135" fmla="*/ 448878 h 1145797"/>
                <a:gd name="connsiteX136" fmla="*/ 916223 w 968295"/>
                <a:gd name="connsiteY136" fmla="*/ 452852 h 1145797"/>
                <a:gd name="connsiteX137" fmla="*/ 916631 w 968295"/>
                <a:gd name="connsiteY137" fmla="*/ 454926 h 1145797"/>
                <a:gd name="connsiteX138" fmla="*/ 918877 w 968295"/>
                <a:gd name="connsiteY138" fmla="*/ 472415 h 1145797"/>
                <a:gd name="connsiteX139" fmla="*/ 919346 w 968295"/>
                <a:gd name="connsiteY139" fmla="*/ 474587 h 1145797"/>
                <a:gd name="connsiteX140" fmla="*/ 923505 w 968295"/>
                <a:gd name="connsiteY140" fmla="*/ 497136 h 1145797"/>
                <a:gd name="connsiteX141" fmla="*/ 923912 w 968295"/>
                <a:gd name="connsiteY141" fmla="*/ 499308 h 1145797"/>
                <a:gd name="connsiteX142" fmla="*/ 925344 w 968295"/>
                <a:gd name="connsiteY142" fmla="*/ 511651 h 1145797"/>
                <a:gd name="connsiteX143" fmla="*/ 925727 w 968295"/>
                <a:gd name="connsiteY143" fmla="*/ 513761 h 1145797"/>
                <a:gd name="connsiteX144" fmla="*/ 926245 w 968295"/>
                <a:gd name="connsiteY144" fmla="*/ 519402 h 1145797"/>
                <a:gd name="connsiteX145" fmla="*/ 926665 w 968295"/>
                <a:gd name="connsiteY145" fmla="*/ 522203 h 1145797"/>
                <a:gd name="connsiteX146" fmla="*/ 927159 w 968295"/>
                <a:gd name="connsiteY146" fmla="*/ 528695 h 1145797"/>
                <a:gd name="connsiteX147" fmla="*/ 927590 w 968295"/>
                <a:gd name="connsiteY147" fmla="*/ 531670 h 1145797"/>
                <a:gd name="connsiteX148" fmla="*/ 928072 w 968295"/>
                <a:gd name="connsiteY148" fmla="*/ 545801 h 1145797"/>
                <a:gd name="connsiteX149" fmla="*/ 928504 w 968295"/>
                <a:gd name="connsiteY149" fmla="*/ 548998 h 1145797"/>
                <a:gd name="connsiteX150" fmla="*/ 928998 w 968295"/>
                <a:gd name="connsiteY150" fmla="*/ 573744 h 1145797"/>
                <a:gd name="connsiteX151" fmla="*/ 929405 w 968295"/>
                <a:gd name="connsiteY151" fmla="*/ 576213 h 1145797"/>
                <a:gd name="connsiteX152" fmla="*/ 929405 w 968295"/>
                <a:gd name="connsiteY152" fmla="*/ 595639 h 1145797"/>
                <a:gd name="connsiteX153" fmla="*/ 909188 w 968295"/>
                <a:gd name="connsiteY153" fmla="*/ 603625 h 1145797"/>
                <a:gd name="connsiteX154" fmla="*/ 902129 w 968295"/>
                <a:gd name="connsiteY154" fmla="*/ 593479 h 1145797"/>
                <a:gd name="connsiteX155" fmla="*/ 899549 w 968295"/>
                <a:gd name="connsiteY155" fmla="*/ 570362 h 1145797"/>
                <a:gd name="connsiteX156" fmla="*/ 897080 w 968295"/>
                <a:gd name="connsiteY156" fmla="*/ 535323 h 1145797"/>
                <a:gd name="connsiteX157" fmla="*/ 894945 w 968295"/>
                <a:gd name="connsiteY157" fmla="*/ 499790 h 1145797"/>
                <a:gd name="connsiteX158" fmla="*/ 892033 w 968295"/>
                <a:gd name="connsiteY158" fmla="*/ 479055 h 1145797"/>
                <a:gd name="connsiteX159" fmla="*/ 884862 w 968295"/>
                <a:gd name="connsiteY159" fmla="*/ 435857 h 1145797"/>
                <a:gd name="connsiteX160" fmla="*/ 879604 w 968295"/>
                <a:gd name="connsiteY160" fmla="*/ 432710 h 1145797"/>
                <a:gd name="connsiteX161" fmla="*/ 864337 w 968295"/>
                <a:gd name="connsiteY161" fmla="*/ 439980 h 1145797"/>
                <a:gd name="connsiteX162" fmla="*/ 860412 w 968295"/>
                <a:gd name="connsiteY162" fmla="*/ 442954 h 1145797"/>
                <a:gd name="connsiteX163" fmla="*/ 864793 w 968295"/>
                <a:gd name="connsiteY163" fmla="*/ 443707 h 1145797"/>
                <a:gd name="connsiteX164" fmla="*/ 878185 w 968295"/>
                <a:gd name="connsiteY164" fmla="*/ 457518 h 1145797"/>
                <a:gd name="connsiteX165" fmla="*/ 875963 w 968295"/>
                <a:gd name="connsiteY165" fmla="*/ 477463 h 1145797"/>
                <a:gd name="connsiteX166" fmla="*/ 870705 w 968295"/>
                <a:gd name="connsiteY166" fmla="*/ 500604 h 1145797"/>
                <a:gd name="connsiteX167" fmla="*/ 871730 w 968295"/>
                <a:gd name="connsiteY167" fmla="*/ 508244 h 1145797"/>
                <a:gd name="connsiteX168" fmla="*/ 874198 w 968295"/>
                <a:gd name="connsiteY168" fmla="*/ 522660 h 1145797"/>
                <a:gd name="connsiteX169" fmla="*/ 870199 w 968295"/>
                <a:gd name="connsiteY169" fmla="*/ 540494 h 1145797"/>
                <a:gd name="connsiteX170" fmla="*/ 870718 w 968295"/>
                <a:gd name="connsiteY170" fmla="*/ 569819 h 1145797"/>
                <a:gd name="connsiteX171" fmla="*/ 869977 w 968295"/>
                <a:gd name="connsiteY171" fmla="*/ 584013 h 1145797"/>
                <a:gd name="connsiteX172" fmla="*/ 870385 w 968295"/>
                <a:gd name="connsiteY172" fmla="*/ 595454 h 1145797"/>
                <a:gd name="connsiteX173" fmla="*/ 874087 w 968295"/>
                <a:gd name="connsiteY173" fmla="*/ 617275 h 1145797"/>
                <a:gd name="connsiteX174" fmla="*/ 870767 w 968295"/>
                <a:gd name="connsiteY174" fmla="*/ 635702 h 1145797"/>
                <a:gd name="connsiteX175" fmla="*/ 871187 w 968295"/>
                <a:gd name="connsiteY175" fmla="*/ 643761 h 1145797"/>
                <a:gd name="connsiteX176" fmla="*/ 870841 w 968295"/>
                <a:gd name="connsiteY176" fmla="*/ 658436 h 1145797"/>
                <a:gd name="connsiteX177" fmla="*/ 870014 w 968295"/>
                <a:gd name="connsiteY177" fmla="*/ 660559 h 1145797"/>
                <a:gd name="connsiteX178" fmla="*/ 872557 w 968295"/>
                <a:gd name="connsiteY178" fmla="*/ 681541 h 1145797"/>
                <a:gd name="connsiteX179" fmla="*/ 878999 w 968295"/>
                <a:gd name="connsiteY179" fmla="*/ 699721 h 1145797"/>
                <a:gd name="connsiteX180" fmla="*/ 878703 w 968295"/>
                <a:gd name="connsiteY180" fmla="*/ 758087 h 1145797"/>
                <a:gd name="connsiteX181" fmla="*/ 864793 w 968295"/>
                <a:gd name="connsiteY181" fmla="*/ 849259 h 1145797"/>
                <a:gd name="connsiteX182" fmla="*/ 855166 w 968295"/>
                <a:gd name="connsiteY182" fmla="*/ 915264 h 1145797"/>
                <a:gd name="connsiteX183" fmla="*/ 851735 w 968295"/>
                <a:gd name="connsiteY183" fmla="*/ 953908 h 1145797"/>
                <a:gd name="connsiteX184" fmla="*/ 839986 w 968295"/>
                <a:gd name="connsiteY184" fmla="*/ 976827 h 1145797"/>
                <a:gd name="connsiteX185" fmla="*/ 832148 w 968295"/>
                <a:gd name="connsiteY185" fmla="*/ 988799 h 1145797"/>
                <a:gd name="connsiteX186" fmla="*/ 810291 w 968295"/>
                <a:gd name="connsiteY186" fmla="*/ 1024209 h 1145797"/>
                <a:gd name="connsiteX187" fmla="*/ 791925 w 968295"/>
                <a:gd name="connsiteY187" fmla="*/ 1035922 h 1145797"/>
                <a:gd name="connsiteX188" fmla="*/ 755898 w 968295"/>
                <a:gd name="connsiteY188" fmla="*/ 1051424 h 1145797"/>
                <a:gd name="connsiteX189" fmla="*/ 696051 w 968295"/>
                <a:gd name="connsiteY189" fmla="*/ 1051424 h 1145797"/>
                <a:gd name="connsiteX190" fmla="*/ 624664 w 968295"/>
                <a:gd name="connsiteY190" fmla="*/ 972310 h 1145797"/>
                <a:gd name="connsiteX191" fmla="*/ 619727 w 968295"/>
                <a:gd name="connsiteY191" fmla="*/ 941751 h 1145797"/>
                <a:gd name="connsiteX192" fmla="*/ 616160 w 968295"/>
                <a:gd name="connsiteY192" fmla="*/ 927175 h 1145797"/>
                <a:gd name="connsiteX193" fmla="*/ 610470 w 968295"/>
                <a:gd name="connsiteY193" fmla="*/ 923275 h 1145797"/>
                <a:gd name="connsiteX194" fmla="*/ 593377 w 968295"/>
                <a:gd name="connsiteY194" fmla="*/ 920263 h 1145797"/>
                <a:gd name="connsiteX195" fmla="*/ 588119 w 968295"/>
                <a:gd name="connsiteY195" fmla="*/ 912167 h 1145797"/>
                <a:gd name="connsiteX196" fmla="*/ 587255 w 968295"/>
                <a:gd name="connsiteY196" fmla="*/ 908402 h 1145797"/>
                <a:gd name="connsiteX197" fmla="*/ 585416 w 968295"/>
                <a:gd name="connsiteY197" fmla="*/ 907427 h 1145797"/>
                <a:gd name="connsiteX198" fmla="*/ 583540 w 968295"/>
                <a:gd name="connsiteY198" fmla="*/ 906464 h 1145797"/>
                <a:gd name="connsiteX199" fmla="*/ 580800 w 968295"/>
                <a:gd name="connsiteY199" fmla="*/ 903293 h 1145797"/>
                <a:gd name="connsiteX200" fmla="*/ 625355 w 968295"/>
                <a:gd name="connsiteY200" fmla="*/ 868302 h 1145797"/>
                <a:gd name="connsiteX201" fmla="*/ 632106 w 968295"/>
                <a:gd name="connsiteY201" fmla="*/ 869537 h 1145797"/>
                <a:gd name="connsiteX202" fmla="*/ 642906 w 968295"/>
                <a:gd name="connsiteY202" fmla="*/ 864797 h 1145797"/>
                <a:gd name="connsiteX203" fmla="*/ 641178 w 968295"/>
                <a:gd name="connsiteY203" fmla="*/ 860527 h 1145797"/>
                <a:gd name="connsiteX204" fmla="*/ 635698 w 968295"/>
                <a:gd name="connsiteY204" fmla="*/ 860428 h 1145797"/>
                <a:gd name="connsiteX205" fmla="*/ 571827 w 968295"/>
                <a:gd name="connsiteY205" fmla="*/ 853763 h 1145797"/>
                <a:gd name="connsiteX206" fmla="*/ 554289 w 968295"/>
                <a:gd name="connsiteY206" fmla="*/ 852751 h 1145797"/>
                <a:gd name="connsiteX207" fmla="*/ 543564 w 968295"/>
                <a:gd name="connsiteY207" fmla="*/ 851233 h 1145797"/>
                <a:gd name="connsiteX208" fmla="*/ 510993 w 968295"/>
                <a:gd name="connsiteY208" fmla="*/ 854282 h 1145797"/>
                <a:gd name="connsiteX209" fmla="*/ 500489 w 968295"/>
                <a:gd name="connsiteY209" fmla="*/ 866377 h 1145797"/>
                <a:gd name="connsiteX210" fmla="*/ 493417 w 968295"/>
                <a:gd name="connsiteY210" fmla="*/ 900170 h 1145797"/>
                <a:gd name="connsiteX211" fmla="*/ 484000 w 968295"/>
                <a:gd name="connsiteY211" fmla="*/ 1001376 h 1145797"/>
                <a:gd name="connsiteX212" fmla="*/ 481112 w 968295"/>
                <a:gd name="connsiteY212" fmla="*/ 1017988 h 1145797"/>
                <a:gd name="connsiteX213" fmla="*/ 476397 w 968295"/>
                <a:gd name="connsiteY213" fmla="*/ 1029294 h 1145797"/>
                <a:gd name="connsiteX214" fmla="*/ 464216 w 968295"/>
                <a:gd name="connsiteY214" fmla="*/ 1048597 h 1145797"/>
                <a:gd name="connsiteX215" fmla="*/ 457600 w 968295"/>
                <a:gd name="connsiteY215" fmla="*/ 1062494 h 1145797"/>
                <a:gd name="connsiteX216" fmla="*/ 453601 w 968295"/>
                <a:gd name="connsiteY216" fmla="*/ 1069036 h 1145797"/>
                <a:gd name="connsiteX217" fmla="*/ 444258 w 968295"/>
                <a:gd name="connsiteY217" fmla="*/ 1077070 h 1145797"/>
                <a:gd name="connsiteX218" fmla="*/ 445098 w 968295"/>
                <a:gd name="connsiteY218" fmla="*/ 1084278 h 1145797"/>
                <a:gd name="connsiteX219" fmla="*/ 459637 w 968295"/>
                <a:gd name="connsiteY219" fmla="*/ 1095806 h 1145797"/>
                <a:gd name="connsiteX220" fmla="*/ 468585 w 968295"/>
                <a:gd name="connsiteY220" fmla="*/ 1120651 h 1145797"/>
                <a:gd name="connsiteX221" fmla="*/ 465079 w 968295"/>
                <a:gd name="connsiteY221" fmla="*/ 1125513 h 1145797"/>
                <a:gd name="connsiteX222" fmla="*/ 430978 w 968295"/>
                <a:gd name="connsiteY222" fmla="*/ 1138127 h 1145797"/>
                <a:gd name="connsiteX223" fmla="*/ 399148 w 968295"/>
                <a:gd name="connsiteY223" fmla="*/ 1144039 h 1145797"/>
                <a:gd name="connsiteX224" fmla="*/ 391570 w 968295"/>
                <a:gd name="connsiteY224" fmla="*/ 1140090 h 1145797"/>
                <a:gd name="connsiteX225" fmla="*/ 389447 w 968295"/>
                <a:gd name="connsiteY225" fmla="*/ 1107728 h 1145797"/>
                <a:gd name="connsiteX226" fmla="*/ 385596 w 968295"/>
                <a:gd name="connsiteY226" fmla="*/ 1102976 h 1145797"/>
                <a:gd name="connsiteX227" fmla="*/ 310309 w 968295"/>
                <a:gd name="connsiteY227" fmla="*/ 1099743 h 1145797"/>
                <a:gd name="connsiteX228" fmla="*/ 286599 w 968295"/>
                <a:gd name="connsiteY228" fmla="*/ 1092955 h 1145797"/>
                <a:gd name="connsiteX229" fmla="*/ 279071 w 968295"/>
                <a:gd name="connsiteY229" fmla="*/ 1088018 h 1145797"/>
                <a:gd name="connsiteX230" fmla="*/ 270085 w 968295"/>
                <a:gd name="connsiteY230" fmla="*/ 1065098 h 1145797"/>
                <a:gd name="connsiteX231" fmla="*/ 268037 w 968295"/>
                <a:gd name="connsiteY231" fmla="*/ 1059779 h 1145797"/>
                <a:gd name="connsiteX232" fmla="*/ 235182 w 968295"/>
                <a:gd name="connsiteY232" fmla="*/ 999525 h 1145797"/>
                <a:gd name="connsiteX233" fmla="*/ 222099 w 968295"/>
                <a:gd name="connsiteY233" fmla="*/ 933309 h 1145797"/>
                <a:gd name="connsiteX234" fmla="*/ 217533 w 968295"/>
                <a:gd name="connsiteY234" fmla="*/ 931124 h 1145797"/>
                <a:gd name="connsiteX235" fmla="*/ 191762 w 968295"/>
                <a:gd name="connsiteY235" fmla="*/ 932729 h 1145797"/>
                <a:gd name="connsiteX236" fmla="*/ 185344 w 968295"/>
                <a:gd name="connsiteY236" fmla="*/ 924929 h 1145797"/>
                <a:gd name="connsiteX237" fmla="*/ 183184 w 968295"/>
                <a:gd name="connsiteY237" fmla="*/ 913821 h 1145797"/>
                <a:gd name="connsiteX238" fmla="*/ 160882 w 968295"/>
                <a:gd name="connsiteY238" fmla="*/ 896184 h 1145797"/>
                <a:gd name="connsiteX239" fmla="*/ 117511 w 968295"/>
                <a:gd name="connsiteY239" fmla="*/ 891765 h 1145797"/>
                <a:gd name="connsiteX240" fmla="*/ 75326 w 968295"/>
                <a:gd name="connsiteY240" fmla="*/ 875054 h 1145797"/>
                <a:gd name="connsiteX241" fmla="*/ 71179 w 968295"/>
                <a:gd name="connsiteY241" fmla="*/ 872943 h 114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968295" h="1145797">
                  <a:moveTo>
                    <a:pt x="71179" y="872943"/>
                  </a:moveTo>
                  <a:cubicBezTo>
                    <a:pt x="57072" y="865538"/>
                    <a:pt x="43940" y="856898"/>
                    <a:pt x="34276" y="843890"/>
                  </a:cubicBezTo>
                  <a:cubicBezTo>
                    <a:pt x="31536" y="840236"/>
                    <a:pt x="29129" y="836349"/>
                    <a:pt x="27080" y="832263"/>
                  </a:cubicBezTo>
                  <a:cubicBezTo>
                    <a:pt x="19601" y="817119"/>
                    <a:pt x="14208" y="801025"/>
                    <a:pt x="11035" y="784437"/>
                  </a:cubicBezTo>
                  <a:cubicBezTo>
                    <a:pt x="6543" y="768010"/>
                    <a:pt x="5173" y="751052"/>
                    <a:pt x="2569" y="734316"/>
                  </a:cubicBezTo>
                  <a:cubicBezTo>
                    <a:pt x="-122" y="717037"/>
                    <a:pt x="-468" y="699560"/>
                    <a:pt x="-1702" y="682145"/>
                  </a:cubicBezTo>
                  <a:cubicBezTo>
                    <a:pt x="-2702" y="668631"/>
                    <a:pt x="-2948" y="655079"/>
                    <a:pt x="-2442" y="641540"/>
                  </a:cubicBezTo>
                  <a:cubicBezTo>
                    <a:pt x="-1726" y="624359"/>
                    <a:pt x="-1146" y="607167"/>
                    <a:pt x="-1368" y="589999"/>
                  </a:cubicBezTo>
                  <a:cubicBezTo>
                    <a:pt x="-1566" y="576015"/>
                    <a:pt x="-2417" y="562019"/>
                    <a:pt x="-1998" y="548035"/>
                  </a:cubicBezTo>
                  <a:cubicBezTo>
                    <a:pt x="-1541" y="532398"/>
                    <a:pt x="-542" y="516785"/>
                    <a:pt x="471" y="501135"/>
                  </a:cubicBezTo>
                  <a:cubicBezTo>
                    <a:pt x="1088" y="491595"/>
                    <a:pt x="1186" y="481992"/>
                    <a:pt x="1433" y="472427"/>
                  </a:cubicBezTo>
                  <a:cubicBezTo>
                    <a:pt x="1692" y="462232"/>
                    <a:pt x="2433" y="452087"/>
                    <a:pt x="2877" y="441917"/>
                  </a:cubicBezTo>
                  <a:cubicBezTo>
                    <a:pt x="3100" y="436980"/>
                    <a:pt x="1557" y="432327"/>
                    <a:pt x="1569" y="427465"/>
                  </a:cubicBezTo>
                  <a:cubicBezTo>
                    <a:pt x="1569" y="415283"/>
                    <a:pt x="2322" y="403039"/>
                    <a:pt x="1384" y="390919"/>
                  </a:cubicBezTo>
                  <a:cubicBezTo>
                    <a:pt x="310" y="377121"/>
                    <a:pt x="2890" y="363335"/>
                    <a:pt x="693" y="349598"/>
                  </a:cubicBezTo>
                  <a:cubicBezTo>
                    <a:pt x="-11" y="345192"/>
                    <a:pt x="1421" y="340872"/>
                    <a:pt x="1705" y="336490"/>
                  </a:cubicBezTo>
                  <a:cubicBezTo>
                    <a:pt x="2556" y="323210"/>
                    <a:pt x="3828" y="309942"/>
                    <a:pt x="7678" y="297082"/>
                  </a:cubicBezTo>
                  <a:cubicBezTo>
                    <a:pt x="11529" y="284221"/>
                    <a:pt x="16664" y="272533"/>
                    <a:pt x="26722" y="263412"/>
                  </a:cubicBezTo>
                  <a:cubicBezTo>
                    <a:pt x="35485" y="254032"/>
                    <a:pt x="44952" y="245664"/>
                    <a:pt x="56566" y="239715"/>
                  </a:cubicBezTo>
                  <a:cubicBezTo>
                    <a:pt x="71376" y="232150"/>
                    <a:pt x="87088" y="228941"/>
                    <a:pt x="103392" y="227213"/>
                  </a:cubicBezTo>
                  <a:cubicBezTo>
                    <a:pt x="117684" y="225682"/>
                    <a:pt x="132051" y="224633"/>
                    <a:pt x="145936" y="220252"/>
                  </a:cubicBezTo>
                  <a:cubicBezTo>
                    <a:pt x="155550" y="217290"/>
                    <a:pt x="164375" y="212192"/>
                    <a:pt x="171731" y="205330"/>
                  </a:cubicBezTo>
                  <a:cubicBezTo>
                    <a:pt x="175841" y="201516"/>
                    <a:pt x="180308" y="198135"/>
                    <a:pt x="183740" y="193580"/>
                  </a:cubicBezTo>
                  <a:cubicBezTo>
                    <a:pt x="190466" y="184669"/>
                    <a:pt x="192589" y="174030"/>
                    <a:pt x="195341" y="163601"/>
                  </a:cubicBezTo>
                  <a:cubicBezTo>
                    <a:pt x="198254" y="152592"/>
                    <a:pt x="200735" y="141533"/>
                    <a:pt x="201019" y="130067"/>
                  </a:cubicBezTo>
                  <a:cubicBezTo>
                    <a:pt x="201105" y="126254"/>
                    <a:pt x="203178" y="124193"/>
                    <a:pt x="207190" y="123637"/>
                  </a:cubicBezTo>
                  <a:cubicBezTo>
                    <a:pt x="219334" y="121959"/>
                    <a:pt x="229406" y="125809"/>
                    <a:pt x="237662" y="134585"/>
                  </a:cubicBezTo>
                  <a:cubicBezTo>
                    <a:pt x="238600" y="135584"/>
                    <a:pt x="239329" y="136769"/>
                    <a:pt x="240329" y="137720"/>
                  </a:cubicBezTo>
                  <a:cubicBezTo>
                    <a:pt x="241674" y="138954"/>
                    <a:pt x="242797" y="138769"/>
                    <a:pt x="243513" y="137090"/>
                  </a:cubicBezTo>
                  <a:cubicBezTo>
                    <a:pt x="244019" y="135979"/>
                    <a:pt x="244352" y="134807"/>
                    <a:pt x="244747" y="133659"/>
                  </a:cubicBezTo>
                  <a:cubicBezTo>
                    <a:pt x="252695" y="110122"/>
                    <a:pt x="259224" y="86129"/>
                    <a:pt x="264297" y="61815"/>
                  </a:cubicBezTo>
                  <a:cubicBezTo>
                    <a:pt x="266062" y="53435"/>
                    <a:pt x="267925" y="45067"/>
                    <a:pt x="274850" y="39019"/>
                  </a:cubicBezTo>
                  <a:cubicBezTo>
                    <a:pt x="277047" y="36921"/>
                    <a:pt x="279540" y="35156"/>
                    <a:pt x="282255" y="33786"/>
                  </a:cubicBezTo>
                  <a:cubicBezTo>
                    <a:pt x="284785" y="32651"/>
                    <a:pt x="285748" y="30787"/>
                    <a:pt x="285958" y="28072"/>
                  </a:cubicBezTo>
                  <a:cubicBezTo>
                    <a:pt x="286439" y="22456"/>
                    <a:pt x="286747" y="16828"/>
                    <a:pt x="287772" y="11274"/>
                  </a:cubicBezTo>
                  <a:cubicBezTo>
                    <a:pt x="289352" y="2746"/>
                    <a:pt x="296337" y="-2537"/>
                    <a:pt x="304496" y="-1426"/>
                  </a:cubicBezTo>
                  <a:cubicBezTo>
                    <a:pt x="311987" y="-402"/>
                    <a:pt x="317800" y="7522"/>
                    <a:pt x="317492" y="15470"/>
                  </a:cubicBezTo>
                  <a:cubicBezTo>
                    <a:pt x="317097" y="25912"/>
                    <a:pt x="313641" y="35218"/>
                    <a:pt x="309247" y="44623"/>
                  </a:cubicBezTo>
                  <a:cubicBezTo>
                    <a:pt x="305915" y="51707"/>
                    <a:pt x="301484" y="58446"/>
                    <a:pt x="300200" y="66431"/>
                  </a:cubicBezTo>
                  <a:cubicBezTo>
                    <a:pt x="299892" y="68394"/>
                    <a:pt x="299176" y="70282"/>
                    <a:pt x="298115" y="71961"/>
                  </a:cubicBezTo>
                  <a:cubicBezTo>
                    <a:pt x="288858" y="88277"/>
                    <a:pt x="284007" y="106148"/>
                    <a:pt x="278750" y="124007"/>
                  </a:cubicBezTo>
                  <a:cubicBezTo>
                    <a:pt x="270913" y="150642"/>
                    <a:pt x="268469" y="178128"/>
                    <a:pt x="264013" y="205281"/>
                  </a:cubicBezTo>
                  <a:cubicBezTo>
                    <a:pt x="259484" y="232939"/>
                    <a:pt x="255756" y="260709"/>
                    <a:pt x="252560" y="288541"/>
                  </a:cubicBezTo>
                  <a:cubicBezTo>
                    <a:pt x="250745" y="304425"/>
                    <a:pt x="248153" y="320211"/>
                    <a:pt x="246709" y="336133"/>
                  </a:cubicBezTo>
                  <a:cubicBezTo>
                    <a:pt x="246512" y="338255"/>
                    <a:pt x="246450" y="340391"/>
                    <a:pt x="246500" y="342526"/>
                  </a:cubicBezTo>
                  <a:cubicBezTo>
                    <a:pt x="246882" y="360940"/>
                    <a:pt x="246660" y="379355"/>
                    <a:pt x="246919" y="397769"/>
                  </a:cubicBezTo>
                  <a:cubicBezTo>
                    <a:pt x="247092" y="410111"/>
                    <a:pt x="247006" y="422688"/>
                    <a:pt x="245932" y="435154"/>
                  </a:cubicBezTo>
                  <a:cubicBezTo>
                    <a:pt x="245142" y="444373"/>
                    <a:pt x="245006" y="453667"/>
                    <a:pt x="244698" y="462961"/>
                  </a:cubicBezTo>
                  <a:cubicBezTo>
                    <a:pt x="244006" y="482597"/>
                    <a:pt x="246290" y="502246"/>
                    <a:pt x="245364" y="521845"/>
                  </a:cubicBezTo>
                  <a:cubicBezTo>
                    <a:pt x="244463" y="540889"/>
                    <a:pt x="244475" y="559909"/>
                    <a:pt x="244870" y="578915"/>
                  </a:cubicBezTo>
                  <a:cubicBezTo>
                    <a:pt x="245179" y="593220"/>
                    <a:pt x="245327" y="607512"/>
                    <a:pt x="245660" y="621817"/>
                  </a:cubicBezTo>
                  <a:cubicBezTo>
                    <a:pt x="245870" y="631592"/>
                    <a:pt x="244537" y="641268"/>
                    <a:pt x="244599" y="651006"/>
                  </a:cubicBezTo>
                  <a:cubicBezTo>
                    <a:pt x="244537" y="652845"/>
                    <a:pt x="244179" y="654647"/>
                    <a:pt x="243513" y="656363"/>
                  </a:cubicBezTo>
                  <a:cubicBezTo>
                    <a:pt x="243056" y="657498"/>
                    <a:pt x="242797" y="658695"/>
                    <a:pt x="242748" y="659917"/>
                  </a:cubicBezTo>
                  <a:cubicBezTo>
                    <a:pt x="243068" y="673296"/>
                    <a:pt x="240822" y="686663"/>
                    <a:pt x="241908" y="700029"/>
                  </a:cubicBezTo>
                  <a:cubicBezTo>
                    <a:pt x="243464" y="719147"/>
                    <a:pt x="243266" y="738290"/>
                    <a:pt x="243883" y="757445"/>
                  </a:cubicBezTo>
                  <a:cubicBezTo>
                    <a:pt x="244364" y="772441"/>
                    <a:pt x="245586" y="787449"/>
                    <a:pt x="246537" y="802432"/>
                  </a:cubicBezTo>
                  <a:cubicBezTo>
                    <a:pt x="247388" y="815762"/>
                    <a:pt x="247919" y="829116"/>
                    <a:pt x="249240" y="842396"/>
                  </a:cubicBezTo>
                  <a:cubicBezTo>
                    <a:pt x="251226" y="862329"/>
                    <a:pt x="253744" y="882187"/>
                    <a:pt x="256805" y="901984"/>
                  </a:cubicBezTo>
                  <a:cubicBezTo>
                    <a:pt x="259607" y="920275"/>
                    <a:pt x="262742" y="938505"/>
                    <a:pt x="264013" y="957043"/>
                  </a:cubicBezTo>
                  <a:cubicBezTo>
                    <a:pt x="264951" y="970792"/>
                    <a:pt x="266395" y="984566"/>
                    <a:pt x="268481" y="998216"/>
                  </a:cubicBezTo>
                  <a:cubicBezTo>
                    <a:pt x="268728" y="999722"/>
                    <a:pt x="269221" y="1001178"/>
                    <a:pt x="269937" y="1002524"/>
                  </a:cubicBezTo>
                  <a:cubicBezTo>
                    <a:pt x="271579" y="1005770"/>
                    <a:pt x="271246" y="1009386"/>
                    <a:pt x="271727" y="1012817"/>
                  </a:cubicBezTo>
                  <a:cubicBezTo>
                    <a:pt x="273912" y="1028726"/>
                    <a:pt x="281477" y="1042191"/>
                    <a:pt x="290721" y="1054781"/>
                  </a:cubicBezTo>
                  <a:cubicBezTo>
                    <a:pt x="297670" y="1064309"/>
                    <a:pt x="308001" y="1068258"/>
                    <a:pt x="319108" y="1069591"/>
                  </a:cubicBezTo>
                  <a:cubicBezTo>
                    <a:pt x="339276" y="1071948"/>
                    <a:pt x="359640" y="1071603"/>
                    <a:pt x="379808" y="1070406"/>
                  </a:cubicBezTo>
                  <a:cubicBezTo>
                    <a:pt x="404010" y="1068974"/>
                    <a:pt x="425313" y="1059804"/>
                    <a:pt x="441457" y="1040661"/>
                  </a:cubicBezTo>
                  <a:cubicBezTo>
                    <a:pt x="445949" y="1035045"/>
                    <a:pt x="449183" y="1028516"/>
                    <a:pt x="450923" y="1021543"/>
                  </a:cubicBezTo>
                  <a:cubicBezTo>
                    <a:pt x="455983" y="1003659"/>
                    <a:pt x="460599" y="985516"/>
                    <a:pt x="459340" y="966744"/>
                  </a:cubicBezTo>
                  <a:cubicBezTo>
                    <a:pt x="458402" y="953068"/>
                    <a:pt x="458217" y="939356"/>
                    <a:pt x="458810" y="925657"/>
                  </a:cubicBezTo>
                  <a:cubicBezTo>
                    <a:pt x="459390" y="912697"/>
                    <a:pt x="458538" y="899812"/>
                    <a:pt x="458575" y="886902"/>
                  </a:cubicBezTo>
                  <a:cubicBezTo>
                    <a:pt x="458575" y="870475"/>
                    <a:pt x="463784" y="855343"/>
                    <a:pt x="471004" y="841014"/>
                  </a:cubicBezTo>
                  <a:cubicBezTo>
                    <a:pt x="476249" y="830609"/>
                    <a:pt x="486592" y="827437"/>
                    <a:pt x="497502" y="826722"/>
                  </a:cubicBezTo>
                  <a:cubicBezTo>
                    <a:pt x="509092" y="825956"/>
                    <a:pt x="520583" y="827635"/>
                    <a:pt x="532061" y="828820"/>
                  </a:cubicBezTo>
                  <a:cubicBezTo>
                    <a:pt x="546020" y="830239"/>
                    <a:pt x="559769" y="833238"/>
                    <a:pt x="573703" y="834436"/>
                  </a:cubicBezTo>
                  <a:cubicBezTo>
                    <a:pt x="593734" y="836176"/>
                    <a:pt x="613568" y="839570"/>
                    <a:pt x="633600" y="841088"/>
                  </a:cubicBezTo>
                  <a:cubicBezTo>
                    <a:pt x="647596" y="842149"/>
                    <a:pt x="661592" y="840730"/>
                    <a:pt x="675563" y="839928"/>
                  </a:cubicBezTo>
                  <a:cubicBezTo>
                    <a:pt x="686190" y="839311"/>
                    <a:pt x="696792" y="838225"/>
                    <a:pt x="707418" y="837731"/>
                  </a:cubicBezTo>
                  <a:cubicBezTo>
                    <a:pt x="718045" y="837237"/>
                    <a:pt x="728696" y="836497"/>
                    <a:pt x="739150" y="834287"/>
                  </a:cubicBezTo>
                  <a:cubicBezTo>
                    <a:pt x="740199" y="834065"/>
                    <a:pt x="741236" y="833856"/>
                    <a:pt x="742297" y="833732"/>
                  </a:cubicBezTo>
                  <a:cubicBezTo>
                    <a:pt x="743655" y="833572"/>
                    <a:pt x="745247" y="833238"/>
                    <a:pt x="746074" y="834596"/>
                  </a:cubicBezTo>
                  <a:cubicBezTo>
                    <a:pt x="747049" y="836188"/>
                    <a:pt x="745864" y="837521"/>
                    <a:pt x="744840" y="838644"/>
                  </a:cubicBezTo>
                  <a:cubicBezTo>
                    <a:pt x="741581" y="842285"/>
                    <a:pt x="737965" y="845556"/>
                    <a:pt x="734596" y="849073"/>
                  </a:cubicBezTo>
                  <a:cubicBezTo>
                    <a:pt x="714762" y="869796"/>
                    <a:pt x="690880" y="883829"/>
                    <a:pt x="663517" y="892061"/>
                  </a:cubicBezTo>
                  <a:cubicBezTo>
                    <a:pt x="657815" y="893777"/>
                    <a:pt x="654347" y="897381"/>
                    <a:pt x="654396" y="903169"/>
                  </a:cubicBezTo>
                  <a:cubicBezTo>
                    <a:pt x="654532" y="919041"/>
                    <a:pt x="650694" y="934679"/>
                    <a:pt x="651459" y="950526"/>
                  </a:cubicBezTo>
                  <a:cubicBezTo>
                    <a:pt x="652039" y="962523"/>
                    <a:pt x="652064" y="974556"/>
                    <a:pt x="653310" y="986528"/>
                  </a:cubicBezTo>
                  <a:cubicBezTo>
                    <a:pt x="654915" y="1002092"/>
                    <a:pt x="666800" y="1017384"/>
                    <a:pt x="683240" y="1020568"/>
                  </a:cubicBezTo>
                  <a:cubicBezTo>
                    <a:pt x="694422" y="1022913"/>
                    <a:pt x="705888" y="1023617"/>
                    <a:pt x="717267" y="1022654"/>
                  </a:cubicBezTo>
                  <a:cubicBezTo>
                    <a:pt x="726030" y="1021790"/>
                    <a:pt x="734917" y="1022740"/>
                    <a:pt x="743717" y="1022654"/>
                  </a:cubicBezTo>
                  <a:cubicBezTo>
                    <a:pt x="758527" y="1022468"/>
                    <a:pt x="773486" y="1023802"/>
                    <a:pt x="787445" y="1016285"/>
                  </a:cubicBezTo>
                  <a:cubicBezTo>
                    <a:pt x="798010" y="1010608"/>
                    <a:pt x="807785" y="994378"/>
                    <a:pt x="805588" y="981591"/>
                  </a:cubicBezTo>
                  <a:cubicBezTo>
                    <a:pt x="802688" y="965213"/>
                    <a:pt x="802157" y="948514"/>
                    <a:pt x="803996" y="931988"/>
                  </a:cubicBezTo>
                  <a:cubicBezTo>
                    <a:pt x="804304" y="928187"/>
                    <a:pt x="804341" y="924373"/>
                    <a:pt x="804095" y="920572"/>
                  </a:cubicBezTo>
                  <a:cubicBezTo>
                    <a:pt x="803700" y="907106"/>
                    <a:pt x="805390" y="893851"/>
                    <a:pt x="807328" y="880571"/>
                  </a:cubicBezTo>
                  <a:cubicBezTo>
                    <a:pt x="810537" y="858713"/>
                    <a:pt x="815524" y="837163"/>
                    <a:pt x="822225" y="816120"/>
                  </a:cubicBezTo>
                  <a:cubicBezTo>
                    <a:pt x="827249" y="800186"/>
                    <a:pt x="830420" y="783672"/>
                    <a:pt x="835456" y="767664"/>
                  </a:cubicBezTo>
                  <a:cubicBezTo>
                    <a:pt x="838295" y="758642"/>
                    <a:pt x="837344" y="748941"/>
                    <a:pt x="838702" y="739598"/>
                  </a:cubicBezTo>
                  <a:cubicBezTo>
                    <a:pt x="841035" y="723640"/>
                    <a:pt x="843096" y="707644"/>
                    <a:pt x="844873" y="691600"/>
                  </a:cubicBezTo>
                  <a:cubicBezTo>
                    <a:pt x="846576" y="676456"/>
                    <a:pt x="848674" y="661398"/>
                    <a:pt x="848057" y="646094"/>
                  </a:cubicBezTo>
                  <a:cubicBezTo>
                    <a:pt x="847539" y="633418"/>
                    <a:pt x="849292" y="620829"/>
                    <a:pt x="851118" y="608364"/>
                  </a:cubicBezTo>
                  <a:cubicBezTo>
                    <a:pt x="853056" y="595084"/>
                    <a:pt x="852390" y="581557"/>
                    <a:pt x="849168" y="568523"/>
                  </a:cubicBezTo>
                  <a:cubicBezTo>
                    <a:pt x="846613" y="558094"/>
                    <a:pt x="846120" y="547542"/>
                    <a:pt x="846083" y="536791"/>
                  </a:cubicBezTo>
                  <a:cubicBezTo>
                    <a:pt x="846083" y="516563"/>
                    <a:pt x="843787" y="496371"/>
                    <a:pt x="844355" y="476117"/>
                  </a:cubicBezTo>
                  <a:cubicBezTo>
                    <a:pt x="845170" y="468441"/>
                    <a:pt x="845490" y="460727"/>
                    <a:pt x="845280" y="453013"/>
                  </a:cubicBezTo>
                  <a:cubicBezTo>
                    <a:pt x="845305" y="451199"/>
                    <a:pt x="845170" y="449372"/>
                    <a:pt x="844849" y="447582"/>
                  </a:cubicBezTo>
                  <a:cubicBezTo>
                    <a:pt x="843491" y="441473"/>
                    <a:pt x="840677" y="439140"/>
                    <a:pt x="834444" y="438943"/>
                  </a:cubicBezTo>
                  <a:cubicBezTo>
                    <a:pt x="833210" y="438943"/>
                    <a:pt x="831975" y="438943"/>
                    <a:pt x="830803" y="438943"/>
                  </a:cubicBezTo>
                  <a:cubicBezTo>
                    <a:pt x="830050" y="438943"/>
                    <a:pt x="829297" y="438856"/>
                    <a:pt x="828532" y="438844"/>
                  </a:cubicBezTo>
                  <a:cubicBezTo>
                    <a:pt x="825533" y="438844"/>
                    <a:pt x="823040" y="438054"/>
                    <a:pt x="822744" y="434438"/>
                  </a:cubicBezTo>
                  <a:cubicBezTo>
                    <a:pt x="822460" y="431093"/>
                    <a:pt x="824805" y="428094"/>
                    <a:pt x="828113" y="427551"/>
                  </a:cubicBezTo>
                  <a:cubicBezTo>
                    <a:pt x="831285" y="427094"/>
                    <a:pt x="834530" y="427452"/>
                    <a:pt x="837529" y="428588"/>
                  </a:cubicBezTo>
                  <a:cubicBezTo>
                    <a:pt x="843762" y="430550"/>
                    <a:pt x="845206" y="429637"/>
                    <a:pt x="846700" y="423169"/>
                  </a:cubicBezTo>
                  <a:cubicBezTo>
                    <a:pt x="849217" y="411864"/>
                    <a:pt x="853130" y="400904"/>
                    <a:pt x="858351" y="390562"/>
                  </a:cubicBezTo>
                  <a:cubicBezTo>
                    <a:pt x="863350" y="380848"/>
                    <a:pt x="866398" y="370172"/>
                    <a:pt x="873161" y="361274"/>
                  </a:cubicBezTo>
                  <a:cubicBezTo>
                    <a:pt x="880320" y="351807"/>
                    <a:pt x="887503" y="342353"/>
                    <a:pt x="894143" y="332467"/>
                  </a:cubicBezTo>
                  <a:cubicBezTo>
                    <a:pt x="897945" y="326777"/>
                    <a:pt x="901647" y="321026"/>
                    <a:pt x="905251" y="315188"/>
                  </a:cubicBezTo>
                  <a:cubicBezTo>
                    <a:pt x="912298" y="303845"/>
                    <a:pt x="921567" y="295527"/>
                    <a:pt x="935243" y="293355"/>
                  </a:cubicBezTo>
                  <a:cubicBezTo>
                    <a:pt x="944351" y="291824"/>
                    <a:pt x="953694" y="293614"/>
                    <a:pt x="961605" y="298378"/>
                  </a:cubicBezTo>
                  <a:cubicBezTo>
                    <a:pt x="965913" y="300846"/>
                    <a:pt x="966468" y="303315"/>
                    <a:pt x="964543" y="307968"/>
                  </a:cubicBezTo>
                  <a:cubicBezTo>
                    <a:pt x="961322" y="315706"/>
                    <a:pt x="959766" y="324012"/>
                    <a:pt x="956422" y="331702"/>
                  </a:cubicBezTo>
                  <a:cubicBezTo>
                    <a:pt x="955866" y="332652"/>
                    <a:pt x="955866" y="333837"/>
                    <a:pt x="956422" y="334787"/>
                  </a:cubicBezTo>
                  <a:cubicBezTo>
                    <a:pt x="958718" y="337638"/>
                    <a:pt x="957483" y="340514"/>
                    <a:pt x="956842" y="343427"/>
                  </a:cubicBezTo>
                  <a:cubicBezTo>
                    <a:pt x="953521" y="358509"/>
                    <a:pt x="945659" y="371616"/>
                    <a:pt x="938711" y="385106"/>
                  </a:cubicBezTo>
                  <a:cubicBezTo>
                    <a:pt x="937353" y="387982"/>
                    <a:pt x="935823" y="390784"/>
                    <a:pt x="934156" y="393499"/>
                  </a:cubicBezTo>
                  <a:cubicBezTo>
                    <a:pt x="932663" y="397362"/>
                    <a:pt x="929886" y="400398"/>
                    <a:pt x="927603" y="403755"/>
                  </a:cubicBezTo>
                  <a:cubicBezTo>
                    <a:pt x="924085" y="408853"/>
                    <a:pt x="921062" y="414271"/>
                    <a:pt x="918581" y="419936"/>
                  </a:cubicBezTo>
                  <a:cubicBezTo>
                    <a:pt x="918285" y="420504"/>
                    <a:pt x="918025" y="421084"/>
                    <a:pt x="917803" y="421676"/>
                  </a:cubicBezTo>
                  <a:cubicBezTo>
                    <a:pt x="917013" y="423836"/>
                    <a:pt x="916310" y="426008"/>
                    <a:pt x="915656" y="428205"/>
                  </a:cubicBezTo>
                  <a:cubicBezTo>
                    <a:pt x="915433" y="428798"/>
                    <a:pt x="915298" y="429402"/>
                    <a:pt x="915248" y="430032"/>
                  </a:cubicBezTo>
                  <a:cubicBezTo>
                    <a:pt x="915248" y="431513"/>
                    <a:pt x="914607" y="432920"/>
                    <a:pt x="914755" y="434413"/>
                  </a:cubicBezTo>
                  <a:cubicBezTo>
                    <a:pt x="914570" y="435018"/>
                    <a:pt x="914434" y="435623"/>
                    <a:pt x="914360" y="436252"/>
                  </a:cubicBezTo>
                  <a:cubicBezTo>
                    <a:pt x="914360" y="437487"/>
                    <a:pt x="914360" y="438721"/>
                    <a:pt x="914360" y="440041"/>
                  </a:cubicBezTo>
                  <a:cubicBezTo>
                    <a:pt x="914360" y="440881"/>
                    <a:pt x="914495" y="441720"/>
                    <a:pt x="914767" y="442510"/>
                  </a:cubicBezTo>
                  <a:cubicBezTo>
                    <a:pt x="915051" y="443978"/>
                    <a:pt x="915236" y="445472"/>
                    <a:pt x="915285" y="446965"/>
                  </a:cubicBezTo>
                  <a:cubicBezTo>
                    <a:pt x="915335" y="447619"/>
                    <a:pt x="915471" y="448261"/>
                    <a:pt x="915680" y="448878"/>
                  </a:cubicBezTo>
                  <a:cubicBezTo>
                    <a:pt x="915680" y="450224"/>
                    <a:pt x="916273" y="451495"/>
                    <a:pt x="916223" y="452852"/>
                  </a:cubicBezTo>
                  <a:cubicBezTo>
                    <a:pt x="916322" y="453544"/>
                    <a:pt x="916581" y="454210"/>
                    <a:pt x="916631" y="454926"/>
                  </a:cubicBezTo>
                  <a:cubicBezTo>
                    <a:pt x="916939" y="460801"/>
                    <a:pt x="917692" y="466651"/>
                    <a:pt x="918877" y="472415"/>
                  </a:cubicBezTo>
                  <a:cubicBezTo>
                    <a:pt x="918988" y="473143"/>
                    <a:pt x="919136" y="473871"/>
                    <a:pt x="919346" y="474587"/>
                  </a:cubicBezTo>
                  <a:cubicBezTo>
                    <a:pt x="920913" y="482066"/>
                    <a:pt x="922370" y="489570"/>
                    <a:pt x="923505" y="497136"/>
                  </a:cubicBezTo>
                  <a:cubicBezTo>
                    <a:pt x="923579" y="497864"/>
                    <a:pt x="923715" y="498592"/>
                    <a:pt x="923912" y="499308"/>
                  </a:cubicBezTo>
                  <a:cubicBezTo>
                    <a:pt x="924283" y="503431"/>
                    <a:pt x="925060" y="507516"/>
                    <a:pt x="925344" y="511651"/>
                  </a:cubicBezTo>
                  <a:cubicBezTo>
                    <a:pt x="925369" y="512367"/>
                    <a:pt x="925505" y="513082"/>
                    <a:pt x="925727" y="513761"/>
                  </a:cubicBezTo>
                  <a:cubicBezTo>
                    <a:pt x="925653" y="515662"/>
                    <a:pt x="926406" y="517464"/>
                    <a:pt x="926245" y="519402"/>
                  </a:cubicBezTo>
                  <a:cubicBezTo>
                    <a:pt x="926258" y="520352"/>
                    <a:pt x="926393" y="521290"/>
                    <a:pt x="926665" y="522203"/>
                  </a:cubicBezTo>
                  <a:cubicBezTo>
                    <a:pt x="926665" y="524375"/>
                    <a:pt x="927368" y="526498"/>
                    <a:pt x="927159" y="528695"/>
                  </a:cubicBezTo>
                  <a:cubicBezTo>
                    <a:pt x="927220" y="529695"/>
                    <a:pt x="927368" y="530695"/>
                    <a:pt x="927590" y="531670"/>
                  </a:cubicBezTo>
                  <a:cubicBezTo>
                    <a:pt x="927664" y="536384"/>
                    <a:pt x="928331" y="541074"/>
                    <a:pt x="928072" y="545801"/>
                  </a:cubicBezTo>
                  <a:cubicBezTo>
                    <a:pt x="928109" y="546875"/>
                    <a:pt x="928244" y="547949"/>
                    <a:pt x="928504" y="548998"/>
                  </a:cubicBezTo>
                  <a:cubicBezTo>
                    <a:pt x="928590" y="557243"/>
                    <a:pt x="928257" y="565512"/>
                    <a:pt x="928998" y="573744"/>
                  </a:cubicBezTo>
                  <a:cubicBezTo>
                    <a:pt x="929047" y="574583"/>
                    <a:pt x="929183" y="575410"/>
                    <a:pt x="929405" y="576213"/>
                  </a:cubicBezTo>
                  <a:cubicBezTo>
                    <a:pt x="929528" y="582692"/>
                    <a:pt x="931021" y="589172"/>
                    <a:pt x="929405" y="595639"/>
                  </a:cubicBezTo>
                  <a:cubicBezTo>
                    <a:pt x="925060" y="604550"/>
                    <a:pt x="916865" y="607771"/>
                    <a:pt x="909188" y="603625"/>
                  </a:cubicBezTo>
                  <a:cubicBezTo>
                    <a:pt x="905128" y="601428"/>
                    <a:pt x="903091" y="597861"/>
                    <a:pt x="902129" y="593479"/>
                  </a:cubicBezTo>
                  <a:cubicBezTo>
                    <a:pt x="900475" y="585889"/>
                    <a:pt x="899611" y="578138"/>
                    <a:pt x="899549" y="570362"/>
                  </a:cubicBezTo>
                  <a:cubicBezTo>
                    <a:pt x="899438" y="558600"/>
                    <a:pt x="897994" y="546998"/>
                    <a:pt x="897080" y="535323"/>
                  </a:cubicBezTo>
                  <a:cubicBezTo>
                    <a:pt x="896167" y="523647"/>
                    <a:pt x="895094" y="511663"/>
                    <a:pt x="894945" y="499790"/>
                  </a:cubicBezTo>
                  <a:cubicBezTo>
                    <a:pt x="894859" y="492718"/>
                    <a:pt x="893255" y="485954"/>
                    <a:pt x="892033" y="479055"/>
                  </a:cubicBezTo>
                  <a:cubicBezTo>
                    <a:pt x="889478" y="464689"/>
                    <a:pt x="886220" y="450409"/>
                    <a:pt x="884862" y="435857"/>
                  </a:cubicBezTo>
                  <a:cubicBezTo>
                    <a:pt x="884430" y="431241"/>
                    <a:pt x="883813" y="430698"/>
                    <a:pt x="879604" y="432710"/>
                  </a:cubicBezTo>
                  <a:cubicBezTo>
                    <a:pt x="874519" y="435179"/>
                    <a:pt x="869521" y="437758"/>
                    <a:pt x="864337" y="439980"/>
                  </a:cubicBezTo>
                  <a:cubicBezTo>
                    <a:pt x="862856" y="440621"/>
                    <a:pt x="861214" y="441214"/>
                    <a:pt x="860412" y="442954"/>
                  </a:cubicBezTo>
                  <a:cubicBezTo>
                    <a:pt x="861745" y="444188"/>
                    <a:pt x="863337" y="443571"/>
                    <a:pt x="864793" y="443707"/>
                  </a:cubicBezTo>
                  <a:cubicBezTo>
                    <a:pt x="872088" y="444312"/>
                    <a:pt x="877802" y="450211"/>
                    <a:pt x="878185" y="457518"/>
                  </a:cubicBezTo>
                  <a:cubicBezTo>
                    <a:pt x="878555" y="464281"/>
                    <a:pt x="877111" y="470884"/>
                    <a:pt x="875963" y="477463"/>
                  </a:cubicBezTo>
                  <a:cubicBezTo>
                    <a:pt x="874618" y="485251"/>
                    <a:pt x="873322" y="493100"/>
                    <a:pt x="870705" y="500604"/>
                  </a:cubicBezTo>
                  <a:cubicBezTo>
                    <a:pt x="869718" y="503431"/>
                    <a:pt x="869743" y="505788"/>
                    <a:pt x="871730" y="508244"/>
                  </a:cubicBezTo>
                  <a:cubicBezTo>
                    <a:pt x="875198" y="512527"/>
                    <a:pt x="874976" y="517600"/>
                    <a:pt x="874198" y="522660"/>
                  </a:cubicBezTo>
                  <a:cubicBezTo>
                    <a:pt x="873211" y="528671"/>
                    <a:pt x="871643" y="534582"/>
                    <a:pt x="870199" y="540494"/>
                  </a:cubicBezTo>
                  <a:cubicBezTo>
                    <a:pt x="867755" y="550146"/>
                    <a:pt x="867941" y="560266"/>
                    <a:pt x="870718" y="569819"/>
                  </a:cubicBezTo>
                  <a:cubicBezTo>
                    <a:pt x="872310" y="574472"/>
                    <a:pt x="872038" y="579557"/>
                    <a:pt x="869977" y="584013"/>
                  </a:cubicBezTo>
                  <a:cubicBezTo>
                    <a:pt x="868299" y="587567"/>
                    <a:pt x="867891" y="592270"/>
                    <a:pt x="870385" y="595454"/>
                  </a:cubicBezTo>
                  <a:cubicBezTo>
                    <a:pt x="875704" y="602242"/>
                    <a:pt x="874926" y="609672"/>
                    <a:pt x="874087" y="617275"/>
                  </a:cubicBezTo>
                  <a:cubicBezTo>
                    <a:pt x="873347" y="623483"/>
                    <a:pt x="872248" y="629630"/>
                    <a:pt x="870767" y="635702"/>
                  </a:cubicBezTo>
                  <a:cubicBezTo>
                    <a:pt x="870039" y="638368"/>
                    <a:pt x="870175" y="641194"/>
                    <a:pt x="871187" y="643761"/>
                  </a:cubicBezTo>
                  <a:cubicBezTo>
                    <a:pt x="873124" y="648488"/>
                    <a:pt x="872989" y="653808"/>
                    <a:pt x="870841" y="658436"/>
                  </a:cubicBezTo>
                  <a:cubicBezTo>
                    <a:pt x="870545" y="659140"/>
                    <a:pt x="870372" y="659892"/>
                    <a:pt x="870014" y="660559"/>
                  </a:cubicBezTo>
                  <a:cubicBezTo>
                    <a:pt x="866015" y="668137"/>
                    <a:pt x="865077" y="674814"/>
                    <a:pt x="872557" y="681541"/>
                  </a:cubicBezTo>
                  <a:cubicBezTo>
                    <a:pt x="877494" y="685996"/>
                    <a:pt x="878654" y="693130"/>
                    <a:pt x="878999" y="699721"/>
                  </a:cubicBezTo>
                  <a:cubicBezTo>
                    <a:pt x="880049" y="719159"/>
                    <a:pt x="879950" y="738660"/>
                    <a:pt x="878703" y="758087"/>
                  </a:cubicBezTo>
                  <a:cubicBezTo>
                    <a:pt x="876691" y="788942"/>
                    <a:pt x="869274" y="818860"/>
                    <a:pt x="864793" y="849259"/>
                  </a:cubicBezTo>
                  <a:cubicBezTo>
                    <a:pt x="861547" y="871264"/>
                    <a:pt x="858622" y="893295"/>
                    <a:pt x="855166" y="915264"/>
                  </a:cubicBezTo>
                  <a:cubicBezTo>
                    <a:pt x="853167" y="928113"/>
                    <a:pt x="852920" y="941035"/>
                    <a:pt x="851735" y="953908"/>
                  </a:cubicBezTo>
                  <a:cubicBezTo>
                    <a:pt x="850884" y="963201"/>
                    <a:pt x="847243" y="971002"/>
                    <a:pt x="839986" y="976827"/>
                  </a:cubicBezTo>
                  <a:cubicBezTo>
                    <a:pt x="836246" y="979962"/>
                    <a:pt x="833518" y="984122"/>
                    <a:pt x="832148" y="988799"/>
                  </a:cubicBezTo>
                  <a:cubicBezTo>
                    <a:pt x="827532" y="1002215"/>
                    <a:pt x="820843" y="1014348"/>
                    <a:pt x="810291" y="1024209"/>
                  </a:cubicBezTo>
                  <a:cubicBezTo>
                    <a:pt x="805008" y="1029294"/>
                    <a:pt x="798763" y="1033280"/>
                    <a:pt x="791925" y="1035922"/>
                  </a:cubicBezTo>
                  <a:cubicBezTo>
                    <a:pt x="779657" y="1040513"/>
                    <a:pt x="767698" y="1045709"/>
                    <a:pt x="755898" y="1051424"/>
                  </a:cubicBezTo>
                  <a:cubicBezTo>
                    <a:pt x="736151" y="1061025"/>
                    <a:pt x="715786" y="1059544"/>
                    <a:pt x="696051" y="1051424"/>
                  </a:cubicBezTo>
                  <a:cubicBezTo>
                    <a:pt x="659741" y="1036539"/>
                    <a:pt x="637068" y="1008979"/>
                    <a:pt x="624664" y="972310"/>
                  </a:cubicBezTo>
                  <a:cubicBezTo>
                    <a:pt x="621319" y="962436"/>
                    <a:pt x="620172" y="952130"/>
                    <a:pt x="619727" y="941751"/>
                  </a:cubicBezTo>
                  <a:cubicBezTo>
                    <a:pt x="619517" y="936629"/>
                    <a:pt x="617259" y="932050"/>
                    <a:pt x="616160" y="927175"/>
                  </a:cubicBezTo>
                  <a:cubicBezTo>
                    <a:pt x="615556" y="924521"/>
                    <a:pt x="613001" y="923706"/>
                    <a:pt x="610470" y="923275"/>
                  </a:cubicBezTo>
                  <a:cubicBezTo>
                    <a:pt x="604768" y="922312"/>
                    <a:pt x="598980" y="921781"/>
                    <a:pt x="593377" y="920263"/>
                  </a:cubicBezTo>
                  <a:cubicBezTo>
                    <a:pt x="587415" y="918646"/>
                    <a:pt x="587045" y="918128"/>
                    <a:pt x="588119" y="912167"/>
                  </a:cubicBezTo>
                  <a:cubicBezTo>
                    <a:pt x="588378" y="910747"/>
                    <a:pt x="588477" y="909439"/>
                    <a:pt x="587255" y="908402"/>
                  </a:cubicBezTo>
                  <a:cubicBezTo>
                    <a:pt x="586662" y="908032"/>
                    <a:pt x="586058" y="907711"/>
                    <a:pt x="585416" y="907427"/>
                  </a:cubicBezTo>
                  <a:cubicBezTo>
                    <a:pt x="584774" y="907131"/>
                    <a:pt x="584182" y="906810"/>
                    <a:pt x="583540" y="906464"/>
                  </a:cubicBezTo>
                  <a:cubicBezTo>
                    <a:pt x="582158" y="905921"/>
                    <a:pt x="581133" y="904737"/>
                    <a:pt x="580800" y="903293"/>
                  </a:cubicBezTo>
                  <a:cubicBezTo>
                    <a:pt x="582269" y="881558"/>
                    <a:pt x="603695" y="864736"/>
                    <a:pt x="625355" y="868302"/>
                  </a:cubicBezTo>
                  <a:cubicBezTo>
                    <a:pt x="627614" y="868673"/>
                    <a:pt x="629823" y="869302"/>
                    <a:pt x="632106" y="869537"/>
                  </a:cubicBezTo>
                  <a:cubicBezTo>
                    <a:pt x="636290" y="870006"/>
                    <a:pt x="640413" y="868204"/>
                    <a:pt x="642906" y="864797"/>
                  </a:cubicBezTo>
                  <a:cubicBezTo>
                    <a:pt x="644831" y="862329"/>
                    <a:pt x="644276" y="860971"/>
                    <a:pt x="641178" y="860527"/>
                  </a:cubicBezTo>
                  <a:cubicBezTo>
                    <a:pt x="639364" y="860317"/>
                    <a:pt x="637525" y="860280"/>
                    <a:pt x="635698" y="860428"/>
                  </a:cubicBezTo>
                  <a:cubicBezTo>
                    <a:pt x="614050" y="861551"/>
                    <a:pt x="592945" y="857713"/>
                    <a:pt x="571827" y="853763"/>
                  </a:cubicBezTo>
                  <a:cubicBezTo>
                    <a:pt x="566100" y="852690"/>
                    <a:pt x="560398" y="850801"/>
                    <a:pt x="554289" y="852751"/>
                  </a:cubicBezTo>
                  <a:cubicBezTo>
                    <a:pt x="550809" y="853850"/>
                    <a:pt x="547056" y="852270"/>
                    <a:pt x="543564" y="851233"/>
                  </a:cubicBezTo>
                  <a:cubicBezTo>
                    <a:pt x="532283" y="847876"/>
                    <a:pt x="521520" y="850493"/>
                    <a:pt x="510993" y="854282"/>
                  </a:cubicBezTo>
                  <a:cubicBezTo>
                    <a:pt x="505475" y="856269"/>
                    <a:pt x="502588" y="861218"/>
                    <a:pt x="500489" y="866377"/>
                  </a:cubicBezTo>
                  <a:cubicBezTo>
                    <a:pt x="495984" y="877078"/>
                    <a:pt x="493578" y="888556"/>
                    <a:pt x="493417" y="900170"/>
                  </a:cubicBezTo>
                  <a:cubicBezTo>
                    <a:pt x="493417" y="934197"/>
                    <a:pt x="490949" y="967978"/>
                    <a:pt x="484000" y="1001376"/>
                  </a:cubicBezTo>
                  <a:cubicBezTo>
                    <a:pt x="482655" y="1006843"/>
                    <a:pt x="481692" y="1012385"/>
                    <a:pt x="481112" y="1017988"/>
                  </a:cubicBezTo>
                  <a:cubicBezTo>
                    <a:pt x="480828" y="1022148"/>
                    <a:pt x="478347" y="1025678"/>
                    <a:pt x="476397" y="1029294"/>
                  </a:cubicBezTo>
                  <a:cubicBezTo>
                    <a:pt x="472744" y="1035971"/>
                    <a:pt x="468671" y="1042426"/>
                    <a:pt x="464216" y="1048597"/>
                  </a:cubicBezTo>
                  <a:cubicBezTo>
                    <a:pt x="461204" y="1052855"/>
                    <a:pt x="458587" y="1057237"/>
                    <a:pt x="457600" y="1062494"/>
                  </a:cubicBezTo>
                  <a:cubicBezTo>
                    <a:pt x="456934" y="1065012"/>
                    <a:pt x="455539" y="1067295"/>
                    <a:pt x="453601" y="1069036"/>
                  </a:cubicBezTo>
                  <a:cubicBezTo>
                    <a:pt x="450750" y="1072023"/>
                    <a:pt x="447307" y="1074306"/>
                    <a:pt x="444258" y="1077070"/>
                  </a:cubicBezTo>
                  <a:cubicBezTo>
                    <a:pt x="440765" y="1080242"/>
                    <a:pt x="440926" y="1082168"/>
                    <a:pt x="445098" y="1084278"/>
                  </a:cubicBezTo>
                  <a:cubicBezTo>
                    <a:pt x="450676" y="1087092"/>
                    <a:pt x="455625" y="1091005"/>
                    <a:pt x="459637" y="1095806"/>
                  </a:cubicBezTo>
                  <a:cubicBezTo>
                    <a:pt x="465721" y="1103051"/>
                    <a:pt x="468276" y="1111419"/>
                    <a:pt x="468585" y="1120651"/>
                  </a:cubicBezTo>
                  <a:cubicBezTo>
                    <a:pt x="468585" y="1123119"/>
                    <a:pt x="467067" y="1124353"/>
                    <a:pt x="465079" y="1125513"/>
                  </a:cubicBezTo>
                  <a:cubicBezTo>
                    <a:pt x="454453" y="1131499"/>
                    <a:pt x="442938" y="1135757"/>
                    <a:pt x="430978" y="1138127"/>
                  </a:cubicBezTo>
                  <a:cubicBezTo>
                    <a:pt x="420426" y="1140312"/>
                    <a:pt x="409762" y="1142052"/>
                    <a:pt x="399148" y="1144039"/>
                  </a:cubicBezTo>
                  <a:cubicBezTo>
                    <a:pt x="395260" y="1144755"/>
                    <a:pt x="393211" y="1143397"/>
                    <a:pt x="391570" y="1140090"/>
                  </a:cubicBezTo>
                  <a:cubicBezTo>
                    <a:pt x="386447" y="1130055"/>
                    <a:pt x="385682" y="1118355"/>
                    <a:pt x="389447" y="1107728"/>
                  </a:cubicBezTo>
                  <a:cubicBezTo>
                    <a:pt x="391162" y="1102508"/>
                    <a:pt x="390977" y="1102372"/>
                    <a:pt x="385596" y="1102976"/>
                  </a:cubicBezTo>
                  <a:cubicBezTo>
                    <a:pt x="360319" y="1105803"/>
                    <a:pt x="335153" y="1105568"/>
                    <a:pt x="310309" y="1099743"/>
                  </a:cubicBezTo>
                  <a:cubicBezTo>
                    <a:pt x="302299" y="1097879"/>
                    <a:pt x="294424" y="1095510"/>
                    <a:pt x="286599" y="1092955"/>
                  </a:cubicBezTo>
                  <a:cubicBezTo>
                    <a:pt x="283625" y="1092165"/>
                    <a:pt x="280984" y="1090437"/>
                    <a:pt x="279071" y="1088018"/>
                  </a:cubicBezTo>
                  <a:cubicBezTo>
                    <a:pt x="274294" y="1081119"/>
                    <a:pt x="267963" y="1074750"/>
                    <a:pt x="270085" y="1065098"/>
                  </a:cubicBezTo>
                  <a:cubicBezTo>
                    <a:pt x="270555" y="1062951"/>
                    <a:pt x="269493" y="1061260"/>
                    <a:pt x="268037" y="1059779"/>
                  </a:cubicBezTo>
                  <a:cubicBezTo>
                    <a:pt x="251288" y="1042858"/>
                    <a:pt x="241341" y="1022246"/>
                    <a:pt x="235182" y="999525"/>
                  </a:cubicBezTo>
                  <a:cubicBezTo>
                    <a:pt x="229282" y="977753"/>
                    <a:pt x="223864" y="955895"/>
                    <a:pt x="222099" y="933309"/>
                  </a:cubicBezTo>
                  <a:cubicBezTo>
                    <a:pt x="221803" y="929606"/>
                    <a:pt x="220001" y="929952"/>
                    <a:pt x="217533" y="931124"/>
                  </a:cubicBezTo>
                  <a:cubicBezTo>
                    <a:pt x="209498" y="935049"/>
                    <a:pt x="200229" y="935629"/>
                    <a:pt x="191762" y="932729"/>
                  </a:cubicBezTo>
                  <a:cubicBezTo>
                    <a:pt x="187850" y="931494"/>
                    <a:pt x="185591" y="929224"/>
                    <a:pt x="185344" y="924929"/>
                  </a:cubicBezTo>
                  <a:cubicBezTo>
                    <a:pt x="184986" y="921164"/>
                    <a:pt x="184270" y="917449"/>
                    <a:pt x="183184" y="913821"/>
                  </a:cubicBezTo>
                  <a:cubicBezTo>
                    <a:pt x="180321" y="903231"/>
                    <a:pt x="171977" y="896998"/>
                    <a:pt x="160882" y="896184"/>
                  </a:cubicBezTo>
                  <a:cubicBezTo>
                    <a:pt x="146392" y="895110"/>
                    <a:pt x="131767" y="895653"/>
                    <a:pt x="117511" y="891765"/>
                  </a:cubicBezTo>
                  <a:cubicBezTo>
                    <a:pt x="102800" y="887766"/>
                    <a:pt x="88507" y="882854"/>
                    <a:pt x="75326" y="875054"/>
                  </a:cubicBezTo>
                  <a:cubicBezTo>
                    <a:pt x="74030" y="874190"/>
                    <a:pt x="72635" y="873486"/>
                    <a:pt x="71179" y="872943"/>
                  </a:cubicBezTo>
                  <a:close/>
                </a:path>
              </a:pathLst>
            </a:custGeom>
            <a:solidFill>
              <a:srgbClr val="000000"/>
            </a:solidFill>
            <a:ln w="1231" cap="flat">
              <a:noFill/>
              <a:prstDash val="solid"/>
              <a:miter/>
            </a:ln>
          </p:spPr>
          <p:txBody>
            <a:bodyPr rtlCol="0" anchor="ctr"/>
            <a:lstStyle/>
            <a:p>
              <a:endParaRPr lang="es-CO"/>
            </a:p>
          </p:txBody>
        </p:sp>
        <p:sp>
          <p:nvSpPr>
            <p:cNvPr id="40" name="Freeform: Shape 39">
              <a:extLst>
                <a:ext uri="{FF2B5EF4-FFF2-40B4-BE49-F238E27FC236}">
                  <a16:creationId xmlns:a16="http://schemas.microsoft.com/office/drawing/2014/main" id="{6C68DA03-76FC-E8B1-0DFD-0220BFB8D79C}"/>
                </a:ext>
              </a:extLst>
            </p:cNvPr>
            <p:cNvSpPr/>
            <p:nvPr/>
          </p:nvSpPr>
          <p:spPr>
            <a:xfrm>
              <a:off x="-1491789" y="6400079"/>
              <a:ext cx="813347" cy="373265"/>
            </a:xfrm>
            <a:custGeom>
              <a:avLst/>
              <a:gdLst>
                <a:gd name="connsiteX0" fmla="*/ 269273 w 813347"/>
                <a:gd name="connsiteY0" fmla="*/ 174527 h 373265"/>
                <a:gd name="connsiteX1" fmla="*/ 273074 w 813347"/>
                <a:gd name="connsiteY1" fmla="*/ 163974 h 373265"/>
                <a:gd name="connsiteX2" fmla="*/ 279529 w 813347"/>
                <a:gd name="connsiteY2" fmla="*/ 150015 h 373265"/>
                <a:gd name="connsiteX3" fmla="*/ 285811 w 813347"/>
                <a:gd name="connsiteY3" fmla="*/ 127935 h 373265"/>
                <a:gd name="connsiteX4" fmla="*/ 285589 w 813347"/>
                <a:gd name="connsiteY4" fmla="*/ 118135 h 373265"/>
                <a:gd name="connsiteX5" fmla="*/ 271716 w 813347"/>
                <a:gd name="connsiteY5" fmla="*/ 108422 h 373265"/>
                <a:gd name="connsiteX6" fmla="*/ 259078 w 813347"/>
                <a:gd name="connsiteY6" fmla="*/ 120073 h 373265"/>
                <a:gd name="connsiteX7" fmla="*/ 257239 w 813347"/>
                <a:gd name="connsiteY7" fmla="*/ 139018 h 373265"/>
                <a:gd name="connsiteX8" fmla="*/ 254240 w 813347"/>
                <a:gd name="connsiteY8" fmla="*/ 143116 h 373265"/>
                <a:gd name="connsiteX9" fmla="*/ 237134 w 813347"/>
                <a:gd name="connsiteY9" fmla="*/ 164098 h 373265"/>
                <a:gd name="connsiteX10" fmla="*/ 227976 w 813347"/>
                <a:gd name="connsiteY10" fmla="*/ 203457 h 373265"/>
                <a:gd name="connsiteX11" fmla="*/ 224088 w 813347"/>
                <a:gd name="connsiteY11" fmla="*/ 217465 h 373265"/>
                <a:gd name="connsiteX12" fmla="*/ 214510 w 813347"/>
                <a:gd name="connsiteY12" fmla="*/ 246926 h 373265"/>
                <a:gd name="connsiteX13" fmla="*/ 209783 w 813347"/>
                <a:gd name="connsiteY13" fmla="*/ 247802 h 373265"/>
                <a:gd name="connsiteX14" fmla="*/ 199638 w 813347"/>
                <a:gd name="connsiteY14" fmla="*/ 238151 h 373265"/>
                <a:gd name="connsiteX15" fmla="*/ 175768 w 813347"/>
                <a:gd name="connsiteY15" fmla="*/ 233868 h 373265"/>
                <a:gd name="connsiteX16" fmla="*/ 171979 w 813347"/>
                <a:gd name="connsiteY16" fmla="*/ 237571 h 373265"/>
                <a:gd name="connsiteX17" fmla="*/ 171374 w 813347"/>
                <a:gd name="connsiteY17" fmla="*/ 240199 h 373265"/>
                <a:gd name="connsiteX18" fmla="*/ 166759 w 813347"/>
                <a:gd name="connsiteY18" fmla="*/ 268809 h 373265"/>
                <a:gd name="connsiteX19" fmla="*/ 160674 w 813347"/>
                <a:gd name="connsiteY19" fmla="*/ 290691 h 373265"/>
                <a:gd name="connsiteX20" fmla="*/ 144629 w 813347"/>
                <a:gd name="connsiteY20" fmla="*/ 312303 h 373265"/>
                <a:gd name="connsiteX21" fmla="*/ 138162 w 813347"/>
                <a:gd name="connsiteY21" fmla="*/ 318017 h 373265"/>
                <a:gd name="connsiteX22" fmla="*/ 110009 w 813347"/>
                <a:gd name="connsiteY22" fmla="*/ 331285 h 373265"/>
                <a:gd name="connsiteX23" fmla="*/ 91669 w 813347"/>
                <a:gd name="connsiteY23" fmla="*/ 334284 h 373265"/>
                <a:gd name="connsiteX24" fmla="*/ 77771 w 813347"/>
                <a:gd name="connsiteY24" fmla="*/ 336185 h 373265"/>
                <a:gd name="connsiteX25" fmla="*/ 63343 w 813347"/>
                <a:gd name="connsiteY25" fmla="*/ 337727 h 373265"/>
                <a:gd name="connsiteX26" fmla="*/ 29909 w 813347"/>
                <a:gd name="connsiteY26" fmla="*/ 347502 h 373265"/>
                <a:gd name="connsiteX27" fmla="*/ 1077 w 813347"/>
                <a:gd name="connsiteY27" fmla="*/ 368669 h 373265"/>
                <a:gd name="connsiteX28" fmla="*/ -2305 w 813347"/>
                <a:gd name="connsiteY28" fmla="*/ 371693 h 373265"/>
                <a:gd name="connsiteX29" fmla="*/ -2638 w 813347"/>
                <a:gd name="connsiteY29" fmla="*/ 370792 h 373265"/>
                <a:gd name="connsiteX30" fmla="*/ -2453 w 813347"/>
                <a:gd name="connsiteY30" fmla="*/ 370558 h 373265"/>
                <a:gd name="connsiteX31" fmla="*/ 28403 w 813347"/>
                <a:gd name="connsiteY31" fmla="*/ 346811 h 373265"/>
                <a:gd name="connsiteX32" fmla="*/ 72834 w 813347"/>
                <a:gd name="connsiteY32" fmla="*/ 335395 h 373265"/>
                <a:gd name="connsiteX33" fmla="*/ 119883 w 813347"/>
                <a:gd name="connsiteY33" fmla="*/ 326965 h 373265"/>
                <a:gd name="connsiteX34" fmla="*/ 137569 w 813347"/>
                <a:gd name="connsiteY34" fmla="*/ 316783 h 373265"/>
                <a:gd name="connsiteX35" fmla="*/ 145592 w 813347"/>
                <a:gd name="connsiteY35" fmla="*/ 309995 h 373265"/>
                <a:gd name="connsiteX36" fmla="*/ 158230 w 813347"/>
                <a:gd name="connsiteY36" fmla="*/ 293468 h 373265"/>
                <a:gd name="connsiteX37" fmla="*/ 162562 w 813347"/>
                <a:gd name="connsiteY37" fmla="*/ 280966 h 373265"/>
                <a:gd name="connsiteX38" fmla="*/ 171300 w 813347"/>
                <a:gd name="connsiteY38" fmla="*/ 234386 h 373265"/>
                <a:gd name="connsiteX39" fmla="*/ 204735 w 813347"/>
                <a:gd name="connsiteY39" fmla="*/ 127886 h 373265"/>
                <a:gd name="connsiteX40" fmla="*/ 239923 w 813347"/>
                <a:gd name="connsiteY40" fmla="*/ 73506 h 373265"/>
                <a:gd name="connsiteX41" fmla="*/ 258646 w 813347"/>
                <a:gd name="connsiteY41" fmla="*/ 53487 h 373265"/>
                <a:gd name="connsiteX42" fmla="*/ 278616 w 813347"/>
                <a:gd name="connsiteY42" fmla="*/ 35517 h 373265"/>
                <a:gd name="connsiteX43" fmla="*/ 294475 w 813347"/>
                <a:gd name="connsiteY43" fmla="*/ 23928 h 373265"/>
                <a:gd name="connsiteX44" fmla="*/ 323652 w 813347"/>
                <a:gd name="connsiteY44" fmla="*/ 10228 h 373265"/>
                <a:gd name="connsiteX45" fmla="*/ 358075 w 813347"/>
                <a:gd name="connsiteY45" fmla="*/ 1132 h 373265"/>
                <a:gd name="connsiteX46" fmla="*/ 378908 w 813347"/>
                <a:gd name="connsiteY46" fmla="*/ -1115 h 373265"/>
                <a:gd name="connsiteX47" fmla="*/ 450641 w 813347"/>
                <a:gd name="connsiteY47" fmla="*/ -1485 h 373265"/>
                <a:gd name="connsiteX48" fmla="*/ 498603 w 813347"/>
                <a:gd name="connsiteY48" fmla="*/ -1362 h 373265"/>
                <a:gd name="connsiteX49" fmla="*/ 505897 w 813347"/>
                <a:gd name="connsiteY49" fmla="*/ -1041 h 373265"/>
                <a:gd name="connsiteX50" fmla="*/ 556993 w 813347"/>
                <a:gd name="connsiteY50" fmla="*/ -16 h 373265"/>
                <a:gd name="connsiteX51" fmla="*/ 579358 w 813347"/>
                <a:gd name="connsiteY51" fmla="*/ -1053 h 373265"/>
                <a:gd name="connsiteX52" fmla="*/ 601956 w 813347"/>
                <a:gd name="connsiteY52" fmla="*/ 1884 h 373265"/>
                <a:gd name="connsiteX53" fmla="*/ 678811 w 813347"/>
                <a:gd name="connsiteY53" fmla="*/ 26569 h 373265"/>
                <a:gd name="connsiteX54" fmla="*/ 697102 w 813347"/>
                <a:gd name="connsiteY54" fmla="*/ 36850 h 373265"/>
                <a:gd name="connsiteX55" fmla="*/ 746088 w 813347"/>
                <a:gd name="connsiteY55" fmla="*/ 69532 h 373265"/>
                <a:gd name="connsiteX56" fmla="*/ 769649 w 813347"/>
                <a:gd name="connsiteY56" fmla="*/ 90970 h 373265"/>
                <a:gd name="connsiteX57" fmla="*/ 801467 w 813347"/>
                <a:gd name="connsiteY57" fmla="*/ 128083 h 373265"/>
                <a:gd name="connsiteX58" fmla="*/ 810650 w 813347"/>
                <a:gd name="connsiteY58" fmla="*/ 141080 h 373265"/>
                <a:gd name="connsiteX59" fmla="*/ 792137 w 813347"/>
                <a:gd name="connsiteY59" fmla="*/ 144424 h 373265"/>
                <a:gd name="connsiteX60" fmla="*/ 775895 w 813347"/>
                <a:gd name="connsiteY60" fmla="*/ 158001 h 373265"/>
                <a:gd name="connsiteX61" fmla="*/ 765354 w 813347"/>
                <a:gd name="connsiteY61" fmla="*/ 161703 h 373265"/>
                <a:gd name="connsiteX62" fmla="*/ 724983 w 813347"/>
                <a:gd name="connsiteY62" fmla="*/ 154137 h 373265"/>
                <a:gd name="connsiteX63" fmla="*/ 712554 w 813347"/>
                <a:gd name="connsiteY63" fmla="*/ 148065 h 373265"/>
                <a:gd name="connsiteX64" fmla="*/ 691030 w 813347"/>
                <a:gd name="connsiteY64" fmla="*/ 127676 h 373265"/>
                <a:gd name="connsiteX65" fmla="*/ 686833 w 813347"/>
                <a:gd name="connsiteY65" fmla="*/ 120764 h 373265"/>
                <a:gd name="connsiteX66" fmla="*/ 677799 w 813347"/>
                <a:gd name="connsiteY66" fmla="*/ 109372 h 373265"/>
                <a:gd name="connsiteX67" fmla="*/ 666259 w 813347"/>
                <a:gd name="connsiteY67" fmla="*/ 102880 h 373265"/>
                <a:gd name="connsiteX68" fmla="*/ 665913 w 813347"/>
                <a:gd name="connsiteY68" fmla="*/ 98227 h 373265"/>
                <a:gd name="connsiteX69" fmla="*/ 664926 w 813347"/>
                <a:gd name="connsiteY69" fmla="*/ 90699 h 373265"/>
                <a:gd name="connsiteX70" fmla="*/ 647992 w 813347"/>
                <a:gd name="connsiteY70" fmla="*/ 83861 h 373265"/>
                <a:gd name="connsiteX71" fmla="*/ 587034 w 813347"/>
                <a:gd name="connsiteY71" fmla="*/ 63324 h 373265"/>
                <a:gd name="connsiteX72" fmla="*/ 562350 w 813347"/>
                <a:gd name="connsiteY72" fmla="*/ 58609 h 373265"/>
                <a:gd name="connsiteX73" fmla="*/ 554204 w 813347"/>
                <a:gd name="connsiteY73" fmla="*/ 61460 h 373265"/>
                <a:gd name="connsiteX74" fmla="*/ 556315 w 813347"/>
                <a:gd name="connsiteY74" fmla="*/ 67767 h 373265"/>
                <a:gd name="connsiteX75" fmla="*/ 575630 w 813347"/>
                <a:gd name="connsiteY75" fmla="*/ 71309 h 373265"/>
                <a:gd name="connsiteX76" fmla="*/ 578765 w 813347"/>
                <a:gd name="connsiteY76" fmla="*/ 73889 h 373265"/>
                <a:gd name="connsiteX77" fmla="*/ 573014 w 813347"/>
                <a:gd name="connsiteY77" fmla="*/ 74308 h 373265"/>
                <a:gd name="connsiteX78" fmla="*/ 528952 w 813347"/>
                <a:gd name="connsiteY78" fmla="*/ 71371 h 373265"/>
                <a:gd name="connsiteX79" fmla="*/ 508945 w 813347"/>
                <a:gd name="connsiteY79" fmla="*/ 71297 h 373265"/>
                <a:gd name="connsiteX80" fmla="*/ 455677 w 813347"/>
                <a:gd name="connsiteY80" fmla="*/ 72284 h 373265"/>
                <a:gd name="connsiteX81" fmla="*/ 411467 w 813347"/>
                <a:gd name="connsiteY81" fmla="*/ 72099 h 373265"/>
                <a:gd name="connsiteX82" fmla="*/ 360111 w 813347"/>
                <a:gd name="connsiteY82" fmla="*/ 81751 h 373265"/>
                <a:gd name="connsiteX83" fmla="*/ 302103 w 813347"/>
                <a:gd name="connsiteY83" fmla="*/ 125541 h 373265"/>
                <a:gd name="connsiteX84" fmla="*/ 276530 w 813347"/>
                <a:gd name="connsiteY84" fmla="*/ 162765 h 373265"/>
                <a:gd name="connsiteX85" fmla="*/ 273025 w 813347"/>
                <a:gd name="connsiteY85" fmla="*/ 170170 h 373265"/>
                <a:gd name="connsiteX86" fmla="*/ 269273 w 813347"/>
                <a:gd name="connsiteY86" fmla="*/ 174527 h 3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813347" h="373265">
                  <a:moveTo>
                    <a:pt x="269273" y="174527"/>
                  </a:moveTo>
                  <a:cubicBezTo>
                    <a:pt x="269112" y="170503"/>
                    <a:pt x="271358" y="167195"/>
                    <a:pt x="273074" y="163974"/>
                  </a:cubicBezTo>
                  <a:cubicBezTo>
                    <a:pt x="275542" y="159432"/>
                    <a:pt x="277443" y="154644"/>
                    <a:pt x="279529" y="150015"/>
                  </a:cubicBezTo>
                  <a:cubicBezTo>
                    <a:pt x="282651" y="143091"/>
                    <a:pt x="286441" y="136217"/>
                    <a:pt x="285811" y="127935"/>
                  </a:cubicBezTo>
                  <a:cubicBezTo>
                    <a:pt x="285577" y="124751"/>
                    <a:pt x="286564" y="121455"/>
                    <a:pt x="285589" y="118135"/>
                  </a:cubicBezTo>
                  <a:cubicBezTo>
                    <a:pt x="283627" y="112186"/>
                    <a:pt x="277986" y="108225"/>
                    <a:pt x="271716" y="108422"/>
                  </a:cubicBezTo>
                  <a:cubicBezTo>
                    <a:pt x="265237" y="108731"/>
                    <a:pt x="259917" y="113643"/>
                    <a:pt x="259078" y="120073"/>
                  </a:cubicBezTo>
                  <a:cubicBezTo>
                    <a:pt x="258115" y="126355"/>
                    <a:pt x="257511" y="132674"/>
                    <a:pt x="257239" y="139018"/>
                  </a:cubicBezTo>
                  <a:cubicBezTo>
                    <a:pt x="257264" y="140894"/>
                    <a:pt x="256042" y="142573"/>
                    <a:pt x="254240" y="143116"/>
                  </a:cubicBezTo>
                  <a:cubicBezTo>
                    <a:pt x="244897" y="147127"/>
                    <a:pt x="239429" y="154224"/>
                    <a:pt x="237134" y="164098"/>
                  </a:cubicBezTo>
                  <a:cubicBezTo>
                    <a:pt x="234122" y="177217"/>
                    <a:pt x="231098" y="190349"/>
                    <a:pt x="227976" y="203457"/>
                  </a:cubicBezTo>
                  <a:cubicBezTo>
                    <a:pt x="226853" y="208172"/>
                    <a:pt x="225557" y="212837"/>
                    <a:pt x="224088" y="217465"/>
                  </a:cubicBezTo>
                  <a:cubicBezTo>
                    <a:pt x="220990" y="227339"/>
                    <a:pt x="217769" y="237126"/>
                    <a:pt x="214510" y="246926"/>
                  </a:cubicBezTo>
                  <a:cubicBezTo>
                    <a:pt x="213276" y="250629"/>
                    <a:pt x="212350" y="250937"/>
                    <a:pt x="209783" y="247802"/>
                  </a:cubicBezTo>
                  <a:cubicBezTo>
                    <a:pt x="206945" y="244050"/>
                    <a:pt x="203526" y="240792"/>
                    <a:pt x="199638" y="238151"/>
                  </a:cubicBezTo>
                  <a:cubicBezTo>
                    <a:pt x="192554" y="233658"/>
                    <a:pt x="183976" y="232115"/>
                    <a:pt x="175768" y="233868"/>
                  </a:cubicBezTo>
                  <a:cubicBezTo>
                    <a:pt x="173781" y="234226"/>
                    <a:pt x="171979" y="235003"/>
                    <a:pt x="171979" y="237571"/>
                  </a:cubicBezTo>
                  <a:cubicBezTo>
                    <a:pt x="171979" y="238447"/>
                    <a:pt x="171374" y="239323"/>
                    <a:pt x="171374" y="240199"/>
                  </a:cubicBezTo>
                  <a:cubicBezTo>
                    <a:pt x="171374" y="249987"/>
                    <a:pt x="169276" y="259404"/>
                    <a:pt x="166759" y="268809"/>
                  </a:cubicBezTo>
                  <a:cubicBezTo>
                    <a:pt x="164796" y="276128"/>
                    <a:pt x="163253" y="283533"/>
                    <a:pt x="160674" y="290691"/>
                  </a:cubicBezTo>
                  <a:cubicBezTo>
                    <a:pt x="157576" y="299319"/>
                    <a:pt x="151997" y="306847"/>
                    <a:pt x="144629" y="312303"/>
                  </a:cubicBezTo>
                  <a:cubicBezTo>
                    <a:pt x="142321" y="314055"/>
                    <a:pt x="140297" y="316116"/>
                    <a:pt x="138162" y="318017"/>
                  </a:cubicBezTo>
                  <a:cubicBezTo>
                    <a:pt x="130041" y="325274"/>
                    <a:pt x="120167" y="328569"/>
                    <a:pt x="110009" y="331285"/>
                  </a:cubicBezTo>
                  <a:cubicBezTo>
                    <a:pt x="104023" y="332926"/>
                    <a:pt x="97864" y="333926"/>
                    <a:pt x="91669" y="334284"/>
                  </a:cubicBezTo>
                  <a:cubicBezTo>
                    <a:pt x="86991" y="334506"/>
                    <a:pt x="82338" y="335136"/>
                    <a:pt x="77771" y="336185"/>
                  </a:cubicBezTo>
                  <a:cubicBezTo>
                    <a:pt x="72995" y="337332"/>
                    <a:pt x="68145" y="336987"/>
                    <a:pt x="63343" y="337727"/>
                  </a:cubicBezTo>
                  <a:cubicBezTo>
                    <a:pt x="51717" y="339492"/>
                    <a:pt x="40436" y="342368"/>
                    <a:pt x="29909" y="347502"/>
                  </a:cubicBezTo>
                  <a:cubicBezTo>
                    <a:pt x="19072" y="352797"/>
                    <a:pt x="9050" y="359376"/>
                    <a:pt x="1077" y="368669"/>
                  </a:cubicBezTo>
                  <a:cubicBezTo>
                    <a:pt x="16" y="369755"/>
                    <a:pt x="-1107" y="370767"/>
                    <a:pt x="-2305" y="371693"/>
                  </a:cubicBezTo>
                  <a:cubicBezTo>
                    <a:pt x="-2650" y="371533"/>
                    <a:pt x="-2786" y="371125"/>
                    <a:pt x="-2638" y="370792"/>
                  </a:cubicBezTo>
                  <a:cubicBezTo>
                    <a:pt x="-2588" y="370706"/>
                    <a:pt x="-2527" y="370619"/>
                    <a:pt x="-2453" y="370558"/>
                  </a:cubicBezTo>
                  <a:cubicBezTo>
                    <a:pt x="5866" y="360091"/>
                    <a:pt x="16579" y="352785"/>
                    <a:pt x="28403" y="346811"/>
                  </a:cubicBezTo>
                  <a:cubicBezTo>
                    <a:pt x="42386" y="339739"/>
                    <a:pt x="57333" y="336876"/>
                    <a:pt x="72834" y="335395"/>
                  </a:cubicBezTo>
                  <a:cubicBezTo>
                    <a:pt x="88707" y="333852"/>
                    <a:pt x="104702" y="332655"/>
                    <a:pt x="119883" y="326965"/>
                  </a:cubicBezTo>
                  <a:cubicBezTo>
                    <a:pt x="126363" y="324719"/>
                    <a:pt x="132361" y="321263"/>
                    <a:pt x="137569" y="316783"/>
                  </a:cubicBezTo>
                  <a:cubicBezTo>
                    <a:pt x="140186" y="314450"/>
                    <a:pt x="142864" y="312204"/>
                    <a:pt x="145592" y="309995"/>
                  </a:cubicBezTo>
                  <a:cubicBezTo>
                    <a:pt x="151096" y="305601"/>
                    <a:pt x="155428" y="299923"/>
                    <a:pt x="158230" y="293468"/>
                  </a:cubicBezTo>
                  <a:cubicBezTo>
                    <a:pt x="159970" y="289408"/>
                    <a:pt x="161427" y="285236"/>
                    <a:pt x="162562" y="280966"/>
                  </a:cubicBezTo>
                  <a:cubicBezTo>
                    <a:pt x="166808" y="265723"/>
                    <a:pt x="169733" y="250135"/>
                    <a:pt x="171300" y="234386"/>
                  </a:cubicBezTo>
                  <a:cubicBezTo>
                    <a:pt x="175065" y="196619"/>
                    <a:pt x="187247" y="161419"/>
                    <a:pt x="204735" y="127886"/>
                  </a:cubicBezTo>
                  <a:cubicBezTo>
                    <a:pt x="214769" y="108632"/>
                    <a:pt x="226951" y="90859"/>
                    <a:pt x="239923" y="73506"/>
                  </a:cubicBezTo>
                  <a:cubicBezTo>
                    <a:pt x="245428" y="66187"/>
                    <a:pt x="252635" y="60386"/>
                    <a:pt x="258646" y="53487"/>
                  </a:cubicBezTo>
                  <a:cubicBezTo>
                    <a:pt x="264484" y="46637"/>
                    <a:pt x="271198" y="40602"/>
                    <a:pt x="278616" y="35517"/>
                  </a:cubicBezTo>
                  <a:cubicBezTo>
                    <a:pt x="284046" y="31814"/>
                    <a:pt x="289119" y="27692"/>
                    <a:pt x="294475" y="23928"/>
                  </a:cubicBezTo>
                  <a:cubicBezTo>
                    <a:pt x="303288" y="17621"/>
                    <a:pt x="313174" y="12980"/>
                    <a:pt x="323652" y="10228"/>
                  </a:cubicBezTo>
                  <a:cubicBezTo>
                    <a:pt x="335143" y="7266"/>
                    <a:pt x="346596" y="4131"/>
                    <a:pt x="358075" y="1132"/>
                  </a:cubicBezTo>
                  <a:cubicBezTo>
                    <a:pt x="364900" y="-498"/>
                    <a:pt x="371898" y="-1251"/>
                    <a:pt x="378908" y="-1115"/>
                  </a:cubicBezTo>
                  <a:cubicBezTo>
                    <a:pt x="402827" y="-1115"/>
                    <a:pt x="426734" y="-1004"/>
                    <a:pt x="450641" y="-1485"/>
                  </a:cubicBezTo>
                  <a:cubicBezTo>
                    <a:pt x="466686" y="-1806"/>
                    <a:pt x="482607" y="-1127"/>
                    <a:pt x="498603" y="-1362"/>
                  </a:cubicBezTo>
                  <a:cubicBezTo>
                    <a:pt x="501034" y="-1399"/>
                    <a:pt x="503478" y="-1300"/>
                    <a:pt x="505897" y="-1041"/>
                  </a:cubicBezTo>
                  <a:cubicBezTo>
                    <a:pt x="522880" y="625"/>
                    <a:pt x="539961" y="971"/>
                    <a:pt x="556993" y="-16"/>
                  </a:cubicBezTo>
                  <a:cubicBezTo>
                    <a:pt x="564399" y="-387"/>
                    <a:pt x="571903" y="-831"/>
                    <a:pt x="579358" y="-1053"/>
                  </a:cubicBezTo>
                  <a:cubicBezTo>
                    <a:pt x="587034" y="-1275"/>
                    <a:pt x="594489" y="366"/>
                    <a:pt x="601956" y="1884"/>
                  </a:cubicBezTo>
                  <a:cubicBezTo>
                    <a:pt x="628480" y="7278"/>
                    <a:pt x="653658" y="16917"/>
                    <a:pt x="678811" y="26569"/>
                  </a:cubicBezTo>
                  <a:cubicBezTo>
                    <a:pt x="685340" y="29037"/>
                    <a:pt x="691054" y="33332"/>
                    <a:pt x="697102" y="36850"/>
                  </a:cubicBezTo>
                  <a:cubicBezTo>
                    <a:pt x="714110" y="46723"/>
                    <a:pt x="730167" y="58004"/>
                    <a:pt x="746088" y="69532"/>
                  </a:cubicBezTo>
                  <a:cubicBezTo>
                    <a:pt x="754678" y="75826"/>
                    <a:pt x="762577" y="83010"/>
                    <a:pt x="769649" y="90970"/>
                  </a:cubicBezTo>
                  <a:cubicBezTo>
                    <a:pt x="780572" y="103078"/>
                    <a:pt x="790458" y="116050"/>
                    <a:pt x="801467" y="128083"/>
                  </a:cubicBezTo>
                  <a:cubicBezTo>
                    <a:pt x="804985" y="132070"/>
                    <a:pt x="808071" y="136427"/>
                    <a:pt x="810650" y="141080"/>
                  </a:cubicBezTo>
                  <a:cubicBezTo>
                    <a:pt x="804306" y="140722"/>
                    <a:pt x="797962" y="141869"/>
                    <a:pt x="792137" y="144424"/>
                  </a:cubicBezTo>
                  <a:cubicBezTo>
                    <a:pt x="785509" y="147251"/>
                    <a:pt x="779856" y="151978"/>
                    <a:pt x="775895" y="158001"/>
                  </a:cubicBezTo>
                  <a:cubicBezTo>
                    <a:pt x="773253" y="162098"/>
                    <a:pt x="769958" y="162937"/>
                    <a:pt x="765354" y="161703"/>
                  </a:cubicBezTo>
                  <a:cubicBezTo>
                    <a:pt x="752099" y="158223"/>
                    <a:pt x="738609" y="155693"/>
                    <a:pt x="724983" y="154137"/>
                  </a:cubicBezTo>
                  <a:cubicBezTo>
                    <a:pt x="720256" y="153644"/>
                    <a:pt x="715850" y="151496"/>
                    <a:pt x="712554" y="148065"/>
                  </a:cubicBezTo>
                  <a:cubicBezTo>
                    <a:pt x="705655" y="140993"/>
                    <a:pt x="698978" y="133687"/>
                    <a:pt x="691030" y="127676"/>
                  </a:cubicBezTo>
                  <a:cubicBezTo>
                    <a:pt x="688919" y="125886"/>
                    <a:pt x="687450" y="123455"/>
                    <a:pt x="686833" y="120764"/>
                  </a:cubicBezTo>
                  <a:cubicBezTo>
                    <a:pt x="685327" y="115827"/>
                    <a:pt x="682798" y="111730"/>
                    <a:pt x="677799" y="109372"/>
                  </a:cubicBezTo>
                  <a:cubicBezTo>
                    <a:pt x="673825" y="107496"/>
                    <a:pt x="670122" y="105040"/>
                    <a:pt x="666259" y="102880"/>
                  </a:cubicBezTo>
                  <a:cubicBezTo>
                    <a:pt x="663902" y="101572"/>
                    <a:pt x="663136" y="100202"/>
                    <a:pt x="665913" y="98227"/>
                  </a:cubicBezTo>
                  <a:cubicBezTo>
                    <a:pt x="669776" y="95487"/>
                    <a:pt x="669431" y="92612"/>
                    <a:pt x="664926" y="90699"/>
                  </a:cubicBezTo>
                  <a:cubicBezTo>
                    <a:pt x="659323" y="88329"/>
                    <a:pt x="653583" y="86280"/>
                    <a:pt x="647992" y="83861"/>
                  </a:cubicBezTo>
                  <a:cubicBezTo>
                    <a:pt x="628245" y="75431"/>
                    <a:pt x="607856" y="68557"/>
                    <a:pt x="587034" y="63324"/>
                  </a:cubicBezTo>
                  <a:cubicBezTo>
                    <a:pt x="578913" y="61226"/>
                    <a:pt x="570656" y="59893"/>
                    <a:pt x="562350" y="58609"/>
                  </a:cubicBezTo>
                  <a:cubicBezTo>
                    <a:pt x="559314" y="57906"/>
                    <a:pt x="556142" y="59016"/>
                    <a:pt x="554204" y="61460"/>
                  </a:cubicBezTo>
                  <a:cubicBezTo>
                    <a:pt x="551402" y="64867"/>
                    <a:pt x="552020" y="66928"/>
                    <a:pt x="556315" y="67767"/>
                  </a:cubicBezTo>
                  <a:cubicBezTo>
                    <a:pt x="562733" y="69001"/>
                    <a:pt x="569274" y="69705"/>
                    <a:pt x="575630" y="71309"/>
                  </a:cubicBezTo>
                  <a:cubicBezTo>
                    <a:pt x="576865" y="71630"/>
                    <a:pt x="579259" y="71198"/>
                    <a:pt x="578765" y="73889"/>
                  </a:cubicBezTo>
                  <a:cubicBezTo>
                    <a:pt x="576926" y="75123"/>
                    <a:pt x="574951" y="74716"/>
                    <a:pt x="573014" y="74308"/>
                  </a:cubicBezTo>
                  <a:cubicBezTo>
                    <a:pt x="558524" y="71383"/>
                    <a:pt x="543701" y="70396"/>
                    <a:pt x="528952" y="71371"/>
                  </a:cubicBezTo>
                  <a:cubicBezTo>
                    <a:pt x="522238" y="71729"/>
                    <a:pt x="515585" y="70988"/>
                    <a:pt x="508945" y="71297"/>
                  </a:cubicBezTo>
                  <a:cubicBezTo>
                    <a:pt x="491185" y="72099"/>
                    <a:pt x="473375" y="70606"/>
                    <a:pt x="455677" y="72284"/>
                  </a:cubicBezTo>
                  <a:cubicBezTo>
                    <a:pt x="440866" y="73691"/>
                    <a:pt x="426203" y="71260"/>
                    <a:pt x="411467" y="72099"/>
                  </a:cubicBezTo>
                  <a:cubicBezTo>
                    <a:pt x="393904" y="73086"/>
                    <a:pt x="376625" y="75259"/>
                    <a:pt x="360111" y="81751"/>
                  </a:cubicBezTo>
                  <a:cubicBezTo>
                    <a:pt x="336661" y="90958"/>
                    <a:pt x="317926" y="106176"/>
                    <a:pt x="302103" y="125541"/>
                  </a:cubicBezTo>
                  <a:cubicBezTo>
                    <a:pt x="292513" y="137266"/>
                    <a:pt x="284478" y="149953"/>
                    <a:pt x="276530" y="162765"/>
                  </a:cubicBezTo>
                  <a:cubicBezTo>
                    <a:pt x="275086" y="165110"/>
                    <a:pt x="274358" y="167800"/>
                    <a:pt x="273025" y="170170"/>
                  </a:cubicBezTo>
                  <a:cubicBezTo>
                    <a:pt x="271877" y="171799"/>
                    <a:pt x="271556" y="174033"/>
                    <a:pt x="269273" y="174527"/>
                  </a:cubicBezTo>
                  <a:close/>
                </a:path>
              </a:pathLst>
            </a:custGeom>
            <a:solidFill>
              <a:srgbClr val="020202"/>
            </a:solidFill>
            <a:ln w="1231" cap="flat">
              <a:noFill/>
              <a:prstDash val="solid"/>
              <a:miter/>
            </a:ln>
          </p:spPr>
          <p:txBody>
            <a:bodyPr rtlCol="0" anchor="ctr"/>
            <a:lstStyle/>
            <a:p>
              <a:endParaRPr lang="es-CO"/>
            </a:p>
          </p:txBody>
        </p:sp>
        <p:sp>
          <p:nvSpPr>
            <p:cNvPr id="41" name="Freeform: Shape 40">
              <a:extLst>
                <a:ext uri="{FF2B5EF4-FFF2-40B4-BE49-F238E27FC236}">
                  <a16:creationId xmlns:a16="http://schemas.microsoft.com/office/drawing/2014/main" id="{D72D59D0-2A59-7B32-73A2-A9444AD2ABAC}"/>
                </a:ext>
              </a:extLst>
            </p:cNvPr>
            <p:cNvSpPr/>
            <p:nvPr/>
          </p:nvSpPr>
          <p:spPr>
            <a:xfrm>
              <a:off x="-1119165" y="6602948"/>
              <a:ext cx="570134" cy="385664"/>
            </a:xfrm>
            <a:custGeom>
              <a:avLst/>
              <a:gdLst>
                <a:gd name="connsiteX0" fmla="*/ 530987 w 570134"/>
                <a:gd name="connsiteY0" fmla="*/ 299613 h 385664"/>
                <a:gd name="connsiteX1" fmla="*/ 545661 w 570134"/>
                <a:gd name="connsiteY1" fmla="*/ 271226 h 385664"/>
                <a:gd name="connsiteX2" fmla="*/ 554400 w 570134"/>
                <a:gd name="connsiteY2" fmla="*/ 246369 h 385664"/>
                <a:gd name="connsiteX3" fmla="*/ 553499 w 570134"/>
                <a:gd name="connsiteY3" fmla="*/ 242741 h 385664"/>
                <a:gd name="connsiteX4" fmla="*/ 552536 w 570134"/>
                <a:gd name="connsiteY4" fmla="*/ 237396 h 385664"/>
                <a:gd name="connsiteX5" fmla="*/ 558991 w 570134"/>
                <a:gd name="connsiteY5" fmla="*/ 217994 h 385664"/>
                <a:gd name="connsiteX6" fmla="*/ 560954 w 570134"/>
                <a:gd name="connsiteY6" fmla="*/ 213403 h 385664"/>
                <a:gd name="connsiteX7" fmla="*/ 559337 w 570134"/>
                <a:gd name="connsiteY7" fmla="*/ 205825 h 385664"/>
                <a:gd name="connsiteX8" fmla="*/ 532764 w 570134"/>
                <a:gd name="connsiteY8" fmla="*/ 200432 h 385664"/>
                <a:gd name="connsiteX9" fmla="*/ 503661 w 570134"/>
                <a:gd name="connsiteY9" fmla="*/ 221796 h 385664"/>
                <a:gd name="connsiteX10" fmla="*/ 476916 w 570134"/>
                <a:gd name="connsiteY10" fmla="*/ 260810 h 385664"/>
                <a:gd name="connsiteX11" fmla="*/ 461068 w 570134"/>
                <a:gd name="connsiteY11" fmla="*/ 288296 h 385664"/>
                <a:gd name="connsiteX12" fmla="*/ 453157 w 570134"/>
                <a:gd name="connsiteY12" fmla="*/ 305229 h 385664"/>
                <a:gd name="connsiteX13" fmla="*/ 445060 w 570134"/>
                <a:gd name="connsiteY13" fmla="*/ 331259 h 385664"/>
                <a:gd name="connsiteX14" fmla="*/ 436532 w 570134"/>
                <a:gd name="connsiteY14" fmla="*/ 336196 h 385664"/>
                <a:gd name="connsiteX15" fmla="*/ 426313 w 570134"/>
                <a:gd name="connsiteY15" fmla="*/ 334320 h 385664"/>
                <a:gd name="connsiteX16" fmla="*/ 421906 w 570134"/>
                <a:gd name="connsiteY16" fmla="*/ 337158 h 385664"/>
                <a:gd name="connsiteX17" fmla="*/ 425140 w 570134"/>
                <a:gd name="connsiteY17" fmla="*/ 343490 h 385664"/>
                <a:gd name="connsiteX18" fmla="*/ 427880 w 570134"/>
                <a:gd name="connsiteY18" fmla="*/ 343588 h 385664"/>
                <a:gd name="connsiteX19" fmla="*/ 424424 w 570134"/>
                <a:gd name="connsiteY19" fmla="*/ 346057 h 385664"/>
                <a:gd name="connsiteX20" fmla="*/ 348458 w 570134"/>
                <a:gd name="connsiteY20" fmla="*/ 367829 h 385664"/>
                <a:gd name="connsiteX21" fmla="*/ 298633 w 570134"/>
                <a:gd name="connsiteY21" fmla="*/ 377023 h 385664"/>
                <a:gd name="connsiteX22" fmla="*/ 255744 w 570134"/>
                <a:gd name="connsiteY22" fmla="*/ 383590 h 385664"/>
                <a:gd name="connsiteX23" fmla="*/ 243402 w 570134"/>
                <a:gd name="connsiteY23" fmla="*/ 384083 h 385664"/>
                <a:gd name="connsiteX24" fmla="*/ 193181 w 570134"/>
                <a:gd name="connsiteY24" fmla="*/ 383157 h 385664"/>
                <a:gd name="connsiteX25" fmla="*/ 127768 w 570134"/>
                <a:gd name="connsiteY25" fmla="*/ 369013 h 385664"/>
                <a:gd name="connsiteX26" fmla="*/ 90186 w 570134"/>
                <a:gd name="connsiteY26" fmla="*/ 354746 h 385664"/>
                <a:gd name="connsiteX27" fmla="*/ 61910 w 570134"/>
                <a:gd name="connsiteY27" fmla="*/ 333048 h 385664"/>
                <a:gd name="connsiteX28" fmla="*/ 11023 w 570134"/>
                <a:gd name="connsiteY28" fmla="*/ 250084 h 385664"/>
                <a:gd name="connsiteX29" fmla="*/ -468 w 570134"/>
                <a:gd name="connsiteY29" fmla="*/ 200790 h 385664"/>
                <a:gd name="connsiteX30" fmla="*/ -2208 w 570134"/>
                <a:gd name="connsiteY30" fmla="*/ 130094 h 385664"/>
                <a:gd name="connsiteX31" fmla="*/ -542 w 570134"/>
                <a:gd name="connsiteY31" fmla="*/ 81749 h 385664"/>
                <a:gd name="connsiteX32" fmla="*/ 3161 w 570134"/>
                <a:gd name="connsiteY32" fmla="*/ 60669 h 385664"/>
                <a:gd name="connsiteX33" fmla="*/ 6185 w 570134"/>
                <a:gd name="connsiteY33" fmla="*/ 57164 h 385664"/>
                <a:gd name="connsiteX34" fmla="*/ 6444 w 570134"/>
                <a:gd name="connsiteY34" fmla="*/ 62372 h 385664"/>
                <a:gd name="connsiteX35" fmla="*/ 3050 w 570134"/>
                <a:gd name="connsiteY35" fmla="*/ 97658 h 385664"/>
                <a:gd name="connsiteX36" fmla="*/ 1260 w 570134"/>
                <a:gd name="connsiteY36" fmla="*/ 150557 h 385664"/>
                <a:gd name="connsiteX37" fmla="*/ 2025 w 570134"/>
                <a:gd name="connsiteY37" fmla="*/ 168317 h 385664"/>
                <a:gd name="connsiteX38" fmla="*/ 9826 w 570134"/>
                <a:gd name="connsiteY38" fmla="*/ 232892 h 385664"/>
                <a:gd name="connsiteX39" fmla="*/ 11282 w 570134"/>
                <a:gd name="connsiteY39" fmla="*/ 237693 h 385664"/>
                <a:gd name="connsiteX40" fmla="*/ 20761 w 570134"/>
                <a:gd name="connsiteY40" fmla="*/ 258316 h 385664"/>
                <a:gd name="connsiteX41" fmla="*/ 25044 w 570134"/>
                <a:gd name="connsiteY41" fmla="*/ 262883 h 385664"/>
                <a:gd name="connsiteX42" fmla="*/ 39854 w 570134"/>
                <a:gd name="connsiteY42" fmla="*/ 285198 h 385664"/>
                <a:gd name="connsiteX43" fmla="*/ 43273 w 570134"/>
                <a:gd name="connsiteY43" fmla="*/ 298885 h 385664"/>
                <a:gd name="connsiteX44" fmla="*/ 60898 w 570134"/>
                <a:gd name="connsiteY44" fmla="*/ 318867 h 385664"/>
                <a:gd name="connsiteX45" fmla="*/ 66242 w 570134"/>
                <a:gd name="connsiteY45" fmla="*/ 323162 h 385664"/>
                <a:gd name="connsiteX46" fmla="*/ 78140 w 570134"/>
                <a:gd name="connsiteY46" fmla="*/ 339750 h 385664"/>
                <a:gd name="connsiteX47" fmla="*/ 86063 w 570134"/>
                <a:gd name="connsiteY47" fmla="*/ 348501 h 385664"/>
                <a:gd name="connsiteX48" fmla="*/ 159993 w 570134"/>
                <a:gd name="connsiteY48" fmla="*/ 374814 h 385664"/>
                <a:gd name="connsiteX49" fmla="*/ 188010 w 570134"/>
                <a:gd name="connsiteY49" fmla="*/ 378776 h 385664"/>
                <a:gd name="connsiteX50" fmla="*/ 223592 w 570134"/>
                <a:gd name="connsiteY50" fmla="*/ 379825 h 385664"/>
                <a:gd name="connsiteX51" fmla="*/ 299756 w 570134"/>
                <a:gd name="connsiteY51" fmla="*/ 373148 h 385664"/>
                <a:gd name="connsiteX52" fmla="*/ 357937 w 570134"/>
                <a:gd name="connsiteY52" fmla="*/ 361485 h 385664"/>
                <a:gd name="connsiteX53" fmla="*/ 365206 w 570134"/>
                <a:gd name="connsiteY53" fmla="*/ 353869 h 385664"/>
                <a:gd name="connsiteX54" fmla="*/ 358431 w 570134"/>
                <a:gd name="connsiteY54" fmla="*/ 323545 h 385664"/>
                <a:gd name="connsiteX55" fmla="*/ 355962 w 570134"/>
                <a:gd name="connsiteY55" fmla="*/ 320286 h 385664"/>
                <a:gd name="connsiteX56" fmla="*/ 359085 w 570134"/>
                <a:gd name="connsiteY56" fmla="*/ 311314 h 385664"/>
                <a:gd name="connsiteX57" fmla="*/ 426263 w 570134"/>
                <a:gd name="connsiteY57" fmla="*/ 285099 h 385664"/>
                <a:gd name="connsiteX58" fmla="*/ 435495 w 570134"/>
                <a:gd name="connsiteY58" fmla="*/ 280162 h 385664"/>
                <a:gd name="connsiteX59" fmla="*/ 436643 w 570134"/>
                <a:gd name="connsiteY59" fmla="*/ 279915 h 385664"/>
                <a:gd name="connsiteX60" fmla="*/ 435409 w 570134"/>
                <a:gd name="connsiteY60" fmla="*/ 280174 h 385664"/>
                <a:gd name="connsiteX61" fmla="*/ 408515 w 570134"/>
                <a:gd name="connsiteY61" fmla="*/ 292220 h 385664"/>
                <a:gd name="connsiteX62" fmla="*/ 387534 w 570134"/>
                <a:gd name="connsiteY62" fmla="*/ 299811 h 385664"/>
                <a:gd name="connsiteX63" fmla="*/ 357851 w 570134"/>
                <a:gd name="connsiteY63" fmla="*/ 309919 h 385664"/>
                <a:gd name="connsiteX64" fmla="*/ 344904 w 570134"/>
                <a:gd name="connsiteY64" fmla="*/ 311672 h 385664"/>
                <a:gd name="connsiteX65" fmla="*/ 324971 w 570134"/>
                <a:gd name="connsiteY65" fmla="*/ 312424 h 385664"/>
                <a:gd name="connsiteX66" fmla="*/ 316850 w 570134"/>
                <a:gd name="connsiteY66" fmla="*/ 312276 h 385664"/>
                <a:gd name="connsiteX67" fmla="*/ 315838 w 570134"/>
                <a:gd name="connsiteY67" fmla="*/ 311227 h 385664"/>
                <a:gd name="connsiteX68" fmla="*/ 316554 w 570134"/>
                <a:gd name="connsiteY68" fmla="*/ 309993 h 385664"/>
                <a:gd name="connsiteX69" fmla="*/ 331846 w 570134"/>
                <a:gd name="connsiteY69" fmla="*/ 307969 h 385664"/>
                <a:gd name="connsiteX70" fmla="*/ 355160 w 570134"/>
                <a:gd name="connsiteY70" fmla="*/ 302156 h 385664"/>
                <a:gd name="connsiteX71" fmla="*/ 399987 w 570134"/>
                <a:gd name="connsiteY71" fmla="*/ 286666 h 385664"/>
                <a:gd name="connsiteX72" fmla="*/ 444221 w 570134"/>
                <a:gd name="connsiteY72" fmla="*/ 267141 h 385664"/>
                <a:gd name="connsiteX73" fmla="*/ 451071 w 570134"/>
                <a:gd name="connsiteY73" fmla="*/ 262673 h 385664"/>
                <a:gd name="connsiteX74" fmla="*/ 460797 w 570134"/>
                <a:gd name="connsiteY74" fmla="*/ 256107 h 385664"/>
                <a:gd name="connsiteX75" fmla="*/ 464302 w 570134"/>
                <a:gd name="connsiteY75" fmla="*/ 253799 h 385664"/>
                <a:gd name="connsiteX76" fmla="*/ 465252 w 570134"/>
                <a:gd name="connsiteY76" fmla="*/ 253083 h 385664"/>
                <a:gd name="connsiteX77" fmla="*/ 469720 w 570134"/>
                <a:gd name="connsiteY77" fmla="*/ 249294 h 385664"/>
                <a:gd name="connsiteX78" fmla="*/ 470634 w 570134"/>
                <a:gd name="connsiteY78" fmla="*/ 248591 h 385664"/>
                <a:gd name="connsiteX79" fmla="*/ 473102 w 570134"/>
                <a:gd name="connsiteY79" fmla="*/ 246406 h 385664"/>
                <a:gd name="connsiteX80" fmla="*/ 473744 w 570134"/>
                <a:gd name="connsiteY80" fmla="*/ 245530 h 385664"/>
                <a:gd name="connsiteX81" fmla="*/ 474435 w 570134"/>
                <a:gd name="connsiteY81" fmla="*/ 244728 h 385664"/>
                <a:gd name="connsiteX82" fmla="*/ 474805 w 570134"/>
                <a:gd name="connsiteY82" fmla="*/ 244357 h 385664"/>
                <a:gd name="connsiteX83" fmla="*/ 475546 w 570134"/>
                <a:gd name="connsiteY83" fmla="*/ 243617 h 385664"/>
                <a:gd name="connsiteX84" fmla="*/ 475916 w 570134"/>
                <a:gd name="connsiteY84" fmla="*/ 243234 h 385664"/>
                <a:gd name="connsiteX85" fmla="*/ 476644 w 570134"/>
                <a:gd name="connsiteY85" fmla="*/ 242469 h 385664"/>
                <a:gd name="connsiteX86" fmla="*/ 477014 w 570134"/>
                <a:gd name="connsiteY86" fmla="*/ 242074 h 385664"/>
                <a:gd name="connsiteX87" fmla="*/ 477767 w 570134"/>
                <a:gd name="connsiteY87" fmla="*/ 241247 h 385664"/>
                <a:gd name="connsiteX88" fmla="*/ 478162 w 570134"/>
                <a:gd name="connsiteY88" fmla="*/ 240815 h 385664"/>
                <a:gd name="connsiteX89" fmla="*/ 481421 w 570134"/>
                <a:gd name="connsiteY89" fmla="*/ 237113 h 385664"/>
                <a:gd name="connsiteX90" fmla="*/ 482099 w 570134"/>
                <a:gd name="connsiteY90" fmla="*/ 236138 h 385664"/>
                <a:gd name="connsiteX91" fmla="*/ 483716 w 570134"/>
                <a:gd name="connsiteY91" fmla="*/ 233669 h 385664"/>
                <a:gd name="connsiteX92" fmla="*/ 484358 w 570134"/>
                <a:gd name="connsiteY92" fmla="*/ 232632 h 385664"/>
                <a:gd name="connsiteX93" fmla="*/ 489060 w 570134"/>
                <a:gd name="connsiteY93" fmla="*/ 221524 h 385664"/>
                <a:gd name="connsiteX94" fmla="*/ 489492 w 570134"/>
                <a:gd name="connsiteY94" fmla="*/ 220130 h 385664"/>
                <a:gd name="connsiteX95" fmla="*/ 491319 w 570134"/>
                <a:gd name="connsiteY95" fmla="*/ 208503 h 385664"/>
                <a:gd name="connsiteX96" fmla="*/ 491948 w 570134"/>
                <a:gd name="connsiteY96" fmla="*/ 182141 h 385664"/>
                <a:gd name="connsiteX97" fmla="*/ 490258 w 570134"/>
                <a:gd name="connsiteY97" fmla="*/ 152248 h 385664"/>
                <a:gd name="connsiteX98" fmla="*/ 489924 w 570134"/>
                <a:gd name="connsiteY98" fmla="*/ 150828 h 385664"/>
                <a:gd name="connsiteX99" fmla="*/ 489073 w 570134"/>
                <a:gd name="connsiteY99" fmla="*/ 146755 h 385664"/>
                <a:gd name="connsiteX100" fmla="*/ 470843 w 570134"/>
                <a:gd name="connsiteY100" fmla="*/ 106347 h 385664"/>
                <a:gd name="connsiteX101" fmla="*/ 445604 w 570134"/>
                <a:gd name="connsiteY101" fmla="*/ 75874 h 385664"/>
                <a:gd name="connsiteX102" fmla="*/ 412946 w 570134"/>
                <a:gd name="connsiteY102" fmla="*/ 46920 h 385664"/>
                <a:gd name="connsiteX103" fmla="*/ 410367 w 570134"/>
                <a:gd name="connsiteY103" fmla="*/ 43217 h 385664"/>
                <a:gd name="connsiteX104" fmla="*/ 427251 w 570134"/>
                <a:gd name="connsiteY104" fmla="*/ 47401 h 385664"/>
                <a:gd name="connsiteX105" fmla="*/ 430386 w 570134"/>
                <a:gd name="connsiteY105" fmla="*/ 51758 h 385664"/>
                <a:gd name="connsiteX106" fmla="*/ 456588 w 570134"/>
                <a:gd name="connsiteY106" fmla="*/ 76109 h 385664"/>
                <a:gd name="connsiteX107" fmla="*/ 502908 w 570134"/>
                <a:gd name="connsiteY107" fmla="*/ 51005 h 385664"/>
                <a:gd name="connsiteX108" fmla="*/ 503254 w 570134"/>
                <a:gd name="connsiteY108" fmla="*/ 49684 h 385664"/>
                <a:gd name="connsiteX109" fmla="*/ 500390 w 570134"/>
                <a:gd name="connsiteY109" fmla="*/ 31911 h 385664"/>
                <a:gd name="connsiteX110" fmla="*/ 481100 w 570134"/>
                <a:gd name="connsiteY110" fmla="*/ 3673 h 385664"/>
                <a:gd name="connsiteX111" fmla="*/ 479865 w 570134"/>
                <a:gd name="connsiteY111" fmla="*/ -1573 h 385664"/>
                <a:gd name="connsiteX112" fmla="*/ 493948 w 570134"/>
                <a:gd name="connsiteY112" fmla="*/ 18570 h 385664"/>
                <a:gd name="connsiteX113" fmla="*/ 514855 w 570134"/>
                <a:gd name="connsiteY113" fmla="*/ 47956 h 385664"/>
                <a:gd name="connsiteX114" fmla="*/ 523606 w 570134"/>
                <a:gd name="connsiteY114" fmla="*/ 61298 h 385664"/>
                <a:gd name="connsiteX115" fmla="*/ 530061 w 570134"/>
                <a:gd name="connsiteY115" fmla="*/ 71789 h 385664"/>
                <a:gd name="connsiteX116" fmla="*/ 561274 w 570134"/>
                <a:gd name="connsiteY116" fmla="*/ 137795 h 385664"/>
                <a:gd name="connsiteX117" fmla="*/ 566816 w 570134"/>
                <a:gd name="connsiteY117" fmla="*/ 194273 h 385664"/>
                <a:gd name="connsiteX118" fmla="*/ 560781 w 570134"/>
                <a:gd name="connsiteY118" fmla="*/ 226560 h 385664"/>
                <a:gd name="connsiteX119" fmla="*/ 552808 w 570134"/>
                <a:gd name="connsiteY119" fmla="*/ 256551 h 385664"/>
                <a:gd name="connsiteX120" fmla="*/ 549697 w 570134"/>
                <a:gd name="connsiteY120" fmla="*/ 265611 h 385664"/>
                <a:gd name="connsiteX121" fmla="*/ 532097 w 570134"/>
                <a:gd name="connsiteY121" fmla="*/ 299589 h 385664"/>
                <a:gd name="connsiteX122" fmla="*/ 530987 w 570134"/>
                <a:gd name="connsiteY122" fmla="*/ 299613 h 38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570134" h="385664">
                  <a:moveTo>
                    <a:pt x="530987" y="299613"/>
                  </a:moveTo>
                  <a:cubicBezTo>
                    <a:pt x="535924" y="290147"/>
                    <a:pt x="540675" y="280631"/>
                    <a:pt x="545661" y="271226"/>
                  </a:cubicBezTo>
                  <a:cubicBezTo>
                    <a:pt x="549846" y="263364"/>
                    <a:pt x="552203" y="254910"/>
                    <a:pt x="554400" y="246369"/>
                  </a:cubicBezTo>
                  <a:cubicBezTo>
                    <a:pt x="554770" y="244938"/>
                    <a:pt x="554893" y="243728"/>
                    <a:pt x="553499" y="242741"/>
                  </a:cubicBezTo>
                  <a:cubicBezTo>
                    <a:pt x="551499" y="241309"/>
                    <a:pt x="551759" y="239334"/>
                    <a:pt x="552536" y="237396"/>
                  </a:cubicBezTo>
                  <a:cubicBezTo>
                    <a:pt x="555227" y="231127"/>
                    <a:pt x="557387" y="224635"/>
                    <a:pt x="558991" y="217994"/>
                  </a:cubicBezTo>
                  <a:cubicBezTo>
                    <a:pt x="559398" y="216378"/>
                    <a:pt x="560065" y="214823"/>
                    <a:pt x="560954" y="213403"/>
                  </a:cubicBezTo>
                  <a:cubicBezTo>
                    <a:pt x="563039" y="209898"/>
                    <a:pt x="562657" y="207948"/>
                    <a:pt x="559337" y="205825"/>
                  </a:cubicBezTo>
                  <a:cubicBezTo>
                    <a:pt x="551475" y="200753"/>
                    <a:pt x="541983" y="198827"/>
                    <a:pt x="532764" y="200432"/>
                  </a:cubicBezTo>
                  <a:cubicBezTo>
                    <a:pt x="519373" y="202518"/>
                    <a:pt x="510400" y="210750"/>
                    <a:pt x="503661" y="221796"/>
                  </a:cubicBezTo>
                  <a:cubicBezTo>
                    <a:pt x="495441" y="235261"/>
                    <a:pt x="486505" y="248282"/>
                    <a:pt x="476916" y="260810"/>
                  </a:cubicBezTo>
                  <a:cubicBezTo>
                    <a:pt x="470424" y="269301"/>
                    <a:pt x="464672" y="278089"/>
                    <a:pt x="461068" y="288296"/>
                  </a:cubicBezTo>
                  <a:cubicBezTo>
                    <a:pt x="458995" y="294146"/>
                    <a:pt x="455526" y="299404"/>
                    <a:pt x="453157" y="305229"/>
                  </a:cubicBezTo>
                  <a:cubicBezTo>
                    <a:pt x="449627" y="313622"/>
                    <a:pt x="446912" y="322335"/>
                    <a:pt x="445060" y="331259"/>
                  </a:cubicBezTo>
                  <a:cubicBezTo>
                    <a:pt x="444086" y="336196"/>
                    <a:pt x="441506" y="337825"/>
                    <a:pt x="436532" y="336196"/>
                  </a:cubicBezTo>
                  <a:cubicBezTo>
                    <a:pt x="433200" y="335109"/>
                    <a:pt x="429916" y="334060"/>
                    <a:pt x="426313" y="334320"/>
                  </a:cubicBezTo>
                  <a:cubicBezTo>
                    <a:pt x="424461" y="334455"/>
                    <a:pt x="422795" y="335517"/>
                    <a:pt x="421906" y="337158"/>
                  </a:cubicBezTo>
                  <a:cubicBezTo>
                    <a:pt x="419895" y="340305"/>
                    <a:pt x="421450" y="343231"/>
                    <a:pt x="425140" y="343490"/>
                  </a:cubicBezTo>
                  <a:cubicBezTo>
                    <a:pt x="426053" y="343490"/>
                    <a:pt x="426967" y="343490"/>
                    <a:pt x="427880" y="343588"/>
                  </a:cubicBezTo>
                  <a:cubicBezTo>
                    <a:pt x="427522" y="345514"/>
                    <a:pt x="425819" y="345650"/>
                    <a:pt x="424424" y="346057"/>
                  </a:cubicBezTo>
                  <a:cubicBezTo>
                    <a:pt x="399147" y="353462"/>
                    <a:pt x="374056" y="361522"/>
                    <a:pt x="348458" y="367829"/>
                  </a:cubicBezTo>
                  <a:cubicBezTo>
                    <a:pt x="332068" y="371976"/>
                    <a:pt x="315418" y="375049"/>
                    <a:pt x="298633" y="377023"/>
                  </a:cubicBezTo>
                  <a:cubicBezTo>
                    <a:pt x="284267" y="378640"/>
                    <a:pt x="270172" y="382219"/>
                    <a:pt x="255744" y="383590"/>
                  </a:cubicBezTo>
                  <a:cubicBezTo>
                    <a:pt x="251621" y="383985"/>
                    <a:pt x="247536" y="384083"/>
                    <a:pt x="243402" y="384083"/>
                  </a:cubicBezTo>
                  <a:cubicBezTo>
                    <a:pt x="226653" y="384083"/>
                    <a:pt x="209905" y="384244"/>
                    <a:pt x="193181" y="383157"/>
                  </a:cubicBezTo>
                  <a:cubicBezTo>
                    <a:pt x="170792" y="381775"/>
                    <a:pt x="148737" y="376999"/>
                    <a:pt x="127768" y="369013"/>
                  </a:cubicBezTo>
                  <a:cubicBezTo>
                    <a:pt x="115253" y="364225"/>
                    <a:pt x="102479" y="360189"/>
                    <a:pt x="90186" y="354746"/>
                  </a:cubicBezTo>
                  <a:cubicBezTo>
                    <a:pt x="78843" y="349735"/>
                    <a:pt x="69920" y="342404"/>
                    <a:pt x="61910" y="333048"/>
                  </a:cubicBezTo>
                  <a:cubicBezTo>
                    <a:pt x="40410" y="308117"/>
                    <a:pt x="23118" y="280680"/>
                    <a:pt x="11023" y="250084"/>
                  </a:cubicBezTo>
                  <a:cubicBezTo>
                    <a:pt x="4778" y="234286"/>
                    <a:pt x="1557" y="217600"/>
                    <a:pt x="-468" y="200790"/>
                  </a:cubicBezTo>
                  <a:cubicBezTo>
                    <a:pt x="-3294" y="177339"/>
                    <a:pt x="-2874" y="153667"/>
                    <a:pt x="-2208" y="130094"/>
                  </a:cubicBezTo>
                  <a:cubicBezTo>
                    <a:pt x="-1739" y="113987"/>
                    <a:pt x="-529" y="97893"/>
                    <a:pt x="-542" y="81749"/>
                  </a:cubicBezTo>
                  <a:cubicBezTo>
                    <a:pt x="-443" y="74566"/>
                    <a:pt x="804" y="67457"/>
                    <a:pt x="3161" y="60669"/>
                  </a:cubicBezTo>
                  <a:cubicBezTo>
                    <a:pt x="3667" y="59126"/>
                    <a:pt x="4000" y="57312"/>
                    <a:pt x="6185" y="57164"/>
                  </a:cubicBezTo>
                  <a:cubicBezTo>
                    <a:pt x="7629" y="58817"/>
                    <a:pt x="6925" y="60656"/>
                    <a:pt x="6444" y="62372"/>
                  </a:cubicBezTo>
                  <a:cubicBezTo>
                    <a:pt x="3210" y="73937"/>
                    <a:pt x="3112" y="85711"/>
                    <a:pt x="3050" y="97658"/>
                  </a:cubicBezTo>
                  <a:cubicBezTo>
                    <a:pt x="2963" y="115283"/>
                    <a:pt x="2359" y="132920"/>
                    <a:pt x="1260" y="150557"/>
                  </a:cubicBezTo>
                  <a:cubicBezTo>
                    <a:pt x="865" y="156518"/>
                    <a:pt x="2359" y="162356"/>
                    <a:pt x="2025" y="168317"/>
                  </a:cubicBezTo>
                  <a:cubicBezTo>
                    <a:pt x="791" y="190299"/>
                    <a:pt x="3926" y="211774"/>
                    <a:pt x="9826" y="232892"/>
                  </a:cubicBezTo>
                  <a:cubicBezTo>
                    <a:pt x="10073" y="234558"/>
                    <a:pt x="10566" y="236174"/>
                    <a:pt x="11282" y="237693"/>
                  </a:cubicBezTo>
                  <a:cubicBezTo>
                    <a:pt x="15442" y="244061"/>
                    <a:pt x="18638" y="251010"/>
                    <a:pt x="20761" y="258316"/>
                  </a:cubicBezTo>
                  <a:cubicBezTo>
                    <a:pt x="21477" y="260377"/>
                    <a:pt x="23032" y="262031"/>
                    <a:pt x="25044" y="262883"/>
                  </a:cubicBezTo>
                  <a:cubicBezTo>
                    <a:pt x="34276" y="267487"/>
                    <a:pt x="37793" y="275966"/>
                    <a:pt x="39854" y="285198"/>
                  </a:cubicBezTo>
                  <a:cubicBezTo>
                    <a:pt x="40916" y="289777"/>
                    <a:pt x="41520" y="294417"/>
                    <a:pt x="43273" y="298885"/>
                  </a:cubicBezTo>
                  <a:cubicBezTo>
                    <a:pt x="46766" y="307722"/>
                    <a:pt x="54122" y="313005"/>
                    <a:pt x="60898" y="318867"/>
                  </a:cubicBezTo>
                  <a:cubicBezTo>
                    <a:pt x="62626" y="320361"/>
                    <a:pt x="64391" y="321829"/>
                    <a:pt x="66242" y="323162"/>
                  </a:cubicBezTo>
                  <a:cubicBezTo>
                    <a:pt x="72092" y="327359"/>
                    <a:pt x="76757" y="332295"/>
                    <a:pt x="78140" y="339750"/>
                  </a:cubicBezTo>
                  <a:cubicBezTo>
                    <a:pt x="78954" y="344144"/>
                    <a:pt x="82065" y="346637"/>
                    <a:pt x="86063" y="348501"/>
                  </a:cubicBezTo>
                  <a:cubicBezTo>
                    <a:pt x="109884" y="359448"/>
                    <a:pt x="134618" y="368248"/>
                    <a:pt x="159993" y="374814"/>
                  </a:cubicBezTo>
                  <a:cubicBezTo>
                    <a:pt x="169126" y="377283"/>
                    <a:pt x="178630" y="377690"/>
                    <a:pt x="188010" y="378776"/>
                  </a:cubicBezTo>
                  <a:cubicBezTo>
                    <a:pt x="199846" y="380146"/>
                    <a:pt x="211793" y="378875"/>
                    <a:pt x="223592" y="379825"/>
                  </a:cubicBezTo>
                  <a:cubicBezTo>
                    <a:pt x="249437" y="381923"/>
                    <a:pt x="274454" y="376604"/>
                    <a:pt x="299756" y="373148"/>
                  </a:cubicBezTo>
                  <a:cubicBezTo>
                    <a:pt x="319503" y="370457"/>
                    <a:pt x="338683" y="366064"/>
                    <a:pt x="357937" y="361485"/>
                  </a:cubicBezTo>
                  <a:cubicBezTo>
                    <a:pt x="362294" y="360448"/>
                    <a:pt x="364392" y="358053"/>
                    <a:pt x="365206" y="353869"/>
                  </a:cubicBezTo>
                  <a:cubicBezTo>
                    <a:pt x="367379" y="342762"/>
                    <a:pt x="364750" y="332740"/>
                    <a:pt x="358431" y="323545"/>
                  </a:cubicBezTo>
                  <a:cubicBezTo>
                    <a:pt x="357653" y="322409"/>
                    <a:pt x="356666" y="321434"/>
                    <a:pt x="355962" y="320286"/>
                  </a:cubicBezTo>
                  <a:cubicBezTo>
                    <a:pt x="353086" y="315806"/>
                    <a:pt x="354061" y="313005"/>
                    <a:pt x="359085" y="311314"/>
                  </a:cubicBezTo>
                  <a:cubicBezTo>
                    <a:pt x="381955" y="303834"/>
                    <a:pt x="404381" y="295084"/>
                    <a:pt x="426263" y="285099"/>
                  </a:cubicBezTo>
                  <a:cubicBezTo>
                    <a:pt x="429435" y="283630"/>
                    <a:pt x="432113" y="281236"/>
                    <a:pt x="435495" y="280162"/>
                  </a:cubicBezTo>
                  <a:cubicBezTo>
                    <a:pt x="435853" y="279977"/>
                    <a:pt x="436248" y="279891"/>
                    <a:pt x="436643" y="279915"/>
                  </a:cubicBezTo>
                  <a:cubicBezTo>
                    <a:pt x="436051" y="279076"/>
                    <a:pt x="435902" y="280372"/>
                    <a:pt x="435409" y="280174"/>
                  </a:cubicBezTo>
                  <a:cubicBezTo>
                    <a:pt x="426547" y="284457"/>
                    <a:pt x="417599" y="288530"/>
                    <a:pt x="408515" y="292220"/>
                  </a:cubicBezTo>
                  <a:cubicBezTo>
                    <a:pt x="401653" y="295010"/>
                    <a:pt x="394482" y="297157"/>
                    <a:pt x="387534" y="299811"/>
                  </a:cubicBezTo>
                  <a:cubicBezTo>
                    <a:pt x="377771" y="303600"/>
                    <a:pt x="367675" y="306377"/>
                    <a:pt x="357851" y="309919"/>
                  </a:cubicBezTo>
                  <a:cubicBezTo>
                    <a:pt x="353765" y="311635"/>
                    <a:pt x="349298" y="312239"/>
                    <a:pt x="344904" y="311672"/>
                  </a:cubicBezTo>
                  <a:cubicBezTo>
                    <a:pt x="338140" y="310437"/>
                    <a:pt x="331586" y="311548"/>
                    <a:pt x="324971" y="312424"/>
                  </a:cubicBezTo>
                  <a:cubicBezTo>
                    <a:pt x="322280" y="312968"/>
                    <a:pt x="319516" y="312918"/>
                    <a:pt x="316850" y="312276"/>
                  </a:cubicBezTo>
                  <a:cubicBezTo>
                    <a:pt x="316393" y="312079"/>
                    <a:pt x="316023" y="311696"/>
                    <a:pt x="315838" y="311227"/>
                  </a:cubicBezTo>
                  <a:cubicBezTo>
                    <a:pt x="315825" y="310709"/>
                    <a:pt x="316097" y="310240"/>
                    <a:pt x="316554" y="309993"/>
                  </a:cubicBezTo>
                  <a:cubicBezTo>
                    <a:pt x="321491" y="308216"/>
                    <a:pt x="326785" y="308092"/>
                    <a:pt x="331846" y="307969"/>
                  </a:cubicBezTo>
                  <a:cubicBezTo>
                    <a:pt x="340164" y="307747"/>
                    <a:pt x="347681" y="305007"/>
                    <a:pt x="355160" y="302156"/>
                  </a:cubicBezTo>
                  <a:cubicBezTo>
                    <a:pt x="369971" y="296515"/>
                    <a:pt x="385423" y="292875"/>
                    <a:pt x="399987" y="286666"/>
                  </a:cubicBezTo>
                  <a:cubicBezTo>
                    <a:pt x="414797" y="280347"/>
                    <a:pt x="429953" y="274731"/>
                    <a:pt x="444221" y="267141"/>
                  </a:cubicBezTo>
                  <a:cubicBezTo>
                    <a:pt x="446714" y="266006"/>
                    <a:pt x="449035" y="264500"/>
                    <a:pt x="451071" y="262673"/>
                  </a:cubicBezTo>
                  <a:cubicBezTo>
                    <a:pt x="453811" y="259810"/>
                    <a:pt x="457119" y="257576"/>
                    <a:pt x="460797" y="256107"/>
                  </a:cubicBezTo>
                  <a:cubicBezTo>
                    <a:pt x="462093" y="255564"/>
                    <a:pt x="463290" y="254774"/>
                    <a:pt x="464302" y="253799"/>
                  </a:cubicBezTo>
                  <a:cubicBezTo>
                    <a:pt x="464598" y="253540"/>
                    <a:pt x="464919" y="253305"/>
                    <a:pt x="465252" y="253083"/>
                  </a:cubicBezTo>
                  <a:cubicBezTo>
                    <a:pt x="466881" y="251997"/>
                    <a:pt x="468375" y="250726"/>
                    <a:pt x="469720" y="249294"/>
                  </a:cubicBezTo>
                  <a:cubicBezTo>
                    <a:pt x="470004" y="249035"/>
                    <a:pt x="470313" y="248801"/>
                    <a:pt x="470634" y="248591"/>
                  </a:cubicBezTo>
                  <a:cubicBezTo>
                    <a:pt x="471608" y="248060"/>
                    <a:pt x="472448" y="247307"/>
                    <a:pt x="473102" y="246406"/>
                  </a:cubicBezTo>
                  <a:cubicBezTo>
                    <a:pt x="473299" y="246098"/>
                    <a:pt x="473521" y="245814"/>
                    <a:pt x="473744" y="245530"/>
                  </a:cubicBezTo>
                  <a:cubicBezTo>
                    <a:pt x="473954" y="245246"/>
                    <a:pt x="474188" y="244974"/>
                    <a:pt x="474435" y="244728"/>
                  </a:cubicBezTo>
                  <a:lnTo>
                    <a:pt x="474805" y="244357"/>
                  </a:lnTo>
                  <a:cubicBezTo>
                    <a:pt x="475040" y="244098"/>
                    <a:pt x="475286" y="243851"/>
                    <a:pt x="475546" y="243617"/>
                  </a:cubicBezTo>
                  <a:cubicBezTo>
                    <a:pt x="475657" y="243481"/>
                    <a:pt x="475793" y="243370"/>
                    <a:pt x="475916" y="243234"/>
                  </a:cubicBezTo>
                  <a:cubicBezTo>
                    <a:pt x="476039" y="243098"/>
                    <a:pt x="476397" y="242728"/>
                    <a:pt x="476644" y="242469"/>
                  </a:cubicBezTo>
                  <a:lnTo>
                    <a:pt x="477014" y="242074"/>
                  </a:lnTo>
                  <a:cubicBezTo>
                    <a:pt x="477249" y="241790"/>
                    <a:pt x="477508" y="241519"/>
                    <a:pt x="477767" y="241247"/>
                  </a:cubicBezTo>
                  <a:cubicBezTo>
                    <a:pt x="478027" y="240976"/>
                    <a:pt x="478039" y="240963"/>
                    <a:pt x="478162" y="240815"/>
                  </a:cubicBezTo>
                  <a:cubicBezTo>
                    <a:pt x="479372" y="239692"/>
                    <a:pt x="480458" y="238446"/>
                    <a:pt x="481421" y="237113"/>
                  </a:cubicBezTo>
                  <a:cubicBezTo>
                    <a:pt x="481630" y="236779"/>
                    <a:pt x="481852" y="236446"/>
                    <a:pt x="482099" y="236138"/>
                  </a:cubicBezTo>
                  <a:cubicBezTo>
                    <a:pt x="482704" y="235360"/>
                    <a:pt x="483247" y="234533"/>
                    <a:pt x="483716" y="233669"/>
                  </a:cubicBezTo>
                  <a:cubicBezTo>
                    <a:pt x="483901" y="233311"/>
                    <a:pt x="484123" y="232966"/>
                    <a:pt x="484358" y="232632"/>
                  </a:cubicBezTo>
                  <a:cubicBezTo>
                    <a:pt x="486580" y="229251"/>
                    <a:pt x="488172" y="225486"/>
                    <a:pt x="489060" y="221524"/>
                  </a:cubicBezTo>
                  <a:cubicBezTo>
                    <a:pt x="489208" y="221055"/>
                    <a:pt x="489369" y="220599"/>
                    <a:pt x="489492" y="220130"/>
                  </a:cubicBezTo>
                  <a:cubicBezTo>
                    <a:pt x="490739" y="216378"/>
                    <a:pt x="491356" y="212453"/>
                    <a:pt x="491319" y="208503"/>
                  </a:cubicBezTo>
                  <a:cubicBezTo>
                    <a:pt x="491319" y="199716"/>
                    <a:pt x="491603" y="190928"/>
                    <a:pt x="491948" y="182141"/>
                  </a:cubicBezTo>
                  <a:cubicBezTo>
                    <a:pt x="492343" y="172267"/>
                    <a:pt x="491146" y="162196"/>
                    <a:pt x="490258" y="152248"/>
                  </a:cubicBezTo>
                  <a:cubicBezTo>
                    <a:pt x="490171" y="151779"/>
                    <a:pt x="490060" y="151297"/>
                    <a:pt x="489924" y="150828"/>
                  </a:cubicBezTo>
                  <a:cubicBezTo>
                    <a:pt x="489715" y="149458"/>
                    <a:pt x="489431" y="148101"/>
                    <a:pt x="489073" y="146755"/>
                  </a:cubicBezTo>
                  <a:cubicBezTo>
                    <a:pt x="485827" y="132179"/>
                    <a:pt x="479618" y="118430"/>
                    <a:pt x="470843" y="106347"/>
                  </a:cubicBezTo>
                  <a:cubicBezTo>
                    <a:pt x="463142" y="95597"/>
                    <a:pt x="455107" y="84983"/>
                    <a:pt x="445604" y="75874"/>
                  </a:cubicBezTo>
                  <a:cubicBezTo>
                    <a:pt x="435113" y="65828"/>
                    <a:pt x="425375" y="54893"/>
                    <a:pt x="412946" y="46920"/>
                  </a:cubicBezTo>
                  <a:cubicBezTo>
                    <a:pt x="411712" y="46142"/>
                    <a:pt x="409675" y="45574"/>
                    <a:pt x="410367" y="43217"/>
                  </a:cubicBezTo>
                  <a:cubicBezTo>
                    <a:pt x="416217" y="43488"/>
                    <a:pt x="421956" y="44908"/>
                    <a:pt x="427251" y="47401"/>
                  </a:cubicBezTo>
                  <a:cubicBezTo>
                    <a:pt x="428929" y="48141"/>
                    <a:pt x="429608" y="50067"/>
                    <a:pt x="430386" y="51758"/>
                  </a:cubicBezTo>
                  <a:cubicBezTo>
                    <a:pt x="435828" y="63409"/>
                    <a:pt x="444295" y="71900"/>
                    <a:pt x="456588" y="76109"/>
                  </a:cubicBezTo>
                  <a:cubicBezTo>
                    <a:pt x="475237" y="82477"/>
                    <a:pt x="497317" y="69864"/>
                    <a:pt x="502908" y="51005"/>
                  </a:cubicBezTo>
                  <a:cubicBezTo>
                    <a:pt x="503032" y="50573"/>
                    <a:pt x="503106" y="50116"/>
                    <a:pt x="503254" y="49684"/>
                  </a:cubicBezTo>
                  <a:cubicBezTo>
                    <a:pt x="505500" y="43242"/>
                    <a:pt x="504957" y="37638"/>
                    <a:pt x="500390" y="31911"/>
                  </a:cubicBezTo>
                  <a:cubicBezTo>
                    <a:pt x="493281" y="23013"/>
                    <a:pt x="487357" y="13201"/>
                    <a:pt x="481100" y="3673"/>
                  </a:cubicBezTo>
                  <a:cubicBezTo>
                    <a:pt x="480112" y="2167"/>
                    <a:pt x="478212" y="649"/>
                    <a:pt x="479865" y="-1573"/>
                  </a:cubicBezTo>
                  <a:cubicBezTo>
                    <a:pt x="485296" y="4598"/>
                    <a:pt x="489295" y="11831"/>
                    <a:pt x="493948" y="18570"/>
                  </a:cubicBezTo>
                  <a:cubicBezTo>
                    <a:pt x="500761" y="28443"/>
                    <a:pt x="507524" y="38428"/>
                    <a:pt x="514855" y="47956"/>
                  </a:cubicBezTo>
                  <a:cubicBezTo>
                    <a:pt x="518163" y="52140"/>
                    <a:pt x="521088" y="56608"/>
                    <a:pt x="523606" y="61298"/>
                  </a:cubicBezTo>
                  <a:cubicBezTo>
                    <a:pt x="525470" y="64964"/>
                    <a:pt x="527617" y="68481"/>
                    <a:pt x="530061" y="71789"/>
                  </a:cubicBezTo>
                  <a:cubicBezTo>
                    <a:pt x="545081" y="91611"/>
                    <a:pt x="554906" y="113876"/>
                    <a:pt x="561274" y="137795"/>
                  </a:cubicBezTo>
                  <a:cubicBezTo>
                    <a:pt x="566211" y="156308"/>
                    <a:pt x="568680" y="175105"/>
                    <a:pt x="566816" y="194273"/>
                  </a:cubicBezTo>
                  <a:cubicBezTo>
                    <a:pt x="565767" y="205208"/>
                    <a:pt x="563188" y="215884"/>
                    <a:pt x="560781" y="226560"/>
                  </a:cubicBezTo>
                  <a:cubicBezTo>
                    <a:pt x="558497" y="236643"/>
                    <a:pt x="555560" y="246579"/>
                    <a:pt x="552808" y="256551"/>
                  </a:cubicBezTo>
                  <a:cubicBezTo>
                    <a:pt x="552018" y="259649"/>
                    <a:pt x="550981" y="262686"/>
                    <a:pt x="549697" y="265611"/>
                  </a:cubicBezTo>
                  <a:cubicBezTo>
                    <a:pt x="544341" y="277188"/>
                    <a:pt x="538528" y="288542"/>
                    <a:pt x="532097" y="299589"/>
                  </a:cubicBezTo>
                  <a:cubicBezTo>
                    <a:pt x="531715" y="300169"/>
                    <a:pt x="531332" y="300132"/>
                    <a:pt x="530987" y="299613"/>
                  </a:cubicBezTo>
                  <a:close/>
                </a:path>
              </a:pathLst>
            </a:custGeom>
            <a:solidFill>
              <a:srgbClr val="020202"/>
            </a:solidFill>
            <a:ln w="1231" cap="flat">
              <a:noFill/>
              <a:prstDash val="solid"/>
              <a:miter/>
            </a:ln>
          </p:spPr>
          <p:txBody>
            <a:bodyPr rtlCol="0" anchor="ctr"/>
            <a:lstStyle/>
            <a:p>
              <a:endParaRPr lang="es-CO"/>
            </a:p>
          </p:txBody>
        </p:sp>
        <p:sp>
          <p:nvSpPr>
            <p:cNvPr id="42" name="Freeform: Shape 41">
              <a:extLst>
                <a:ext uri="{FF2B5EF4-FFF2-40B4-BE49-F238E27FC236}">
                  <a16:creationId xmlns:a16="http://schemas.microsoft.com/office/drawing/2014/main" id="{BAA6ED6A-7F1C-4893-3A3F-EA6FB1A3DFF1}"/>
                </a:ext>
              </a:extLst>
            </p:cNvPr>
            <p:cNvSpPr/>
            <p:nvPr/>
          </p:nvSpPr>
          <p:spPr>
            <a:xfrm>
              <a:off x="-1447915" y="7383328"/>
              <a:ext cx="598047" cy="275866"/>
            </a:xfrm>
            <a:custGeom>
              <a:avLst/>
              <a:gdLst>
                <a:gd name="connsiteX0" fmla="*/ -2697 w 598047"/>
                <a:gd name="connsiteY0" fmla="*/ -1556 h 275866"/>
                <a:gd name="connsiteX1" fmla="*/ 2770 w 598047"/>
                <a:gd name="connsiteY1" fmla="*/ 505 h 275866"/>
                <a:gd name="connsiteX2" fmla="*/ 23814 w 598047"/>
                <a:gd name="connsiteY2" fmla="*/ 10268 h 275866"/>
                <a:gd name="connsiteX3" fmla="*/ 50880 w 598047"/>
                <a:gd name="connsiteY3" fmla="*/ 17994 h 275866"/>
                <a:gd name="connsiteX4" fmla="*/ 71158 w 598047"/>
                <a:gd name="connsiteY4" fmla="*/ 20289 h 275866"/>
                <a:gd name="connsiteX5" fmla="*/ 89770 w 598047"/>
                <a:gd name="connsiteY5" fmla="*/ 21240 h 275866"/>
                <a:gd name="connsiteX6" fmla="*/ 109518 w 598047"/>
                <a:gd name="connsiteY6" fmla="*/ 38260 h 275866"/>
                <a:gd name="connsiteX7" fmla="*/ 111900 w 598047"/>
                <a:gd name="connsiteY7" fmla="*/ 50269 h 275866"/>
                <a:gd name="connsiteX8" fmla="*/ 116837 w 598047"/>
                <a:gd name="connsiteY8" fmla="*/ 56563 h 275866"/>
                <a:gd name="connsiteX9" fmla="*/ 142928 w 598047"/>
                <a:gd name="connsiteY9" fmla="*/ 55465 h 275866"/>
                <a:gd name="connsiteX10" fmla="*/ 145804 w 598047"/>
                <a:gd name="connsiteY10" fmla="*/ 54058 h 275866"/>
                <a:gd name="connsiteX11" fmla="*/ 149284 w 598047"/>
                <a:gd name="connsiteY11" fmla="*/ 56255 h 275866"/>
                <a:gd name="connsiteX12" fmla="*/ 154122 w 598047"/>
                <a:gd name="connsiteY12" fmla="*/ 92195 h 275866"/>
                <a:gd name="connsiteX13" fmla="*/ 159417 w 598047"/>
                <a:gd name="connsiteY13" fmla="*/ 112880 h 275866"/>
                <a:gd name="connsiteX14" fmla="*/ 168563 w 598047"/>
                <a:gd name="connsiteY14" fmla="*/ 143366 h 275866"/>
                <a:gd name="connsiteX15" fmla="*/ 188310 w 598047"/>
                <a:gd name="connsiteY15" fmla="*/ 176937 h 275866"/>
                <a:gd name="connsiteX16" fmla="*/ 195987 w 598047"/>
                <a:gd name="connsiteY16" fmla="*/ 185329 h 275866"/>
                <a:gd name="connsiteX17" fmla="*/ 197493 w 598047"/>
                <a:gd name="connsiteY17" fmla="*/ 190686 h 275866"/>
                <a:gd name="connsiteX18" fmla="*/ 200714 w 598047"/>
                <a:gd name="connsiteY18" fmla="*/ 204620 h 275866"/>
                <a:gd name="connsiteX19" fmla="*/ 204750 w 598047"/>
                <a:gd name="connsiteY19" fmla="*/ 211667 h 275866"/>
                <a:gd name="connsiteX20" fmla="*/ 219030 w 598047"/>
                <a:gd name="connsiteY20" fmla="*/ 219159 h 275866"/>
                <a:gd name="connsiteX21" fmla="*/ 241431 w 598047"/>
                <a:gd name="connsiteY21" fmla="*/ 225071 h 275866"/>
                <a:gd name="connsiteX22" fmla="*/ 261623 w 598047"/>
                <a:gd name="connsiteY22" fmla="*/ 227922 h 275866"/>
                <a:gd name="connsiteX23" fmla="*/ 289862 w 598047"/>
                <a:gd name="connsiteY23" fmla="*/ 228700 h 275866"/>
                <a:gd name="connsiteX24" fmla="*/ 311571 w 598047"/>
                <a:gd name="connsiteY24" fmla="*/ 227033 h 275866"/>
                <a:gd name="connsiteX25" fmla="*/ 318496 w 598047"/>
                <a:gd name="connsiteY25" fmla="*/ 227033 h 275866"/>
                <a:gd name="connsiteX26" fmla="*/ 317261 w 598047"/>
                <a:gd name="connsiteY26" fmla="*/ 231847 h 275866"/>
                <a:gd name="connsiteX27" fmla="*/ 320150 w 598047"/>
                <a:gd name="connsiteY27" fmla="*/ 267639 h 275866"/>
                <a:gd name="connsiteX28" fmla="*/ 325975 w 598047"/>
                <a:gd name="connsiteY28" fmla="*/ 268738 h 275866"/>
                <a:gd name="connsiteX29" fmla="*/ 335330 w 598047"/>
                <a:gd name="connsiteY29" fmla="*/ 267022 h 275866"/>
                <a:gd name="connsiteX30" fmla="*/ 362483 w 598047"/>
                <a:gd name="connsiteY30" fmla="*/ 261678 h 275866"/>
                <a:gd name="connsiteX31" fmla="*/ 388402 w 598047"/>
                <a:gd name="connsiteY31" fmla="*/ 251804 h 275866"/>
                <a:gd name="connsiteX32" fmla="*/ 393474 w 598047"/>
                <a:gd name="connsiteY32" fmla="*/ 246176 h 275866"/>
                <a:gd name="connsiteX33" fmla="*/ 399510 w 598047"/>
                <a:gd name="connsiteY33" fmla="*/ 241326 h 275866"/>
                <a:gd name="connsiteX34" fmla="*/ 406261 w 598047"/>
                <a:gd name="connsiteY34" fmla="*/ 234167 h 275866"/>
                <a:gd name="connsiteX35" fmla="*/ 423540 w 598047"/>
                <a:gd name="connsiteY35" fmla="*/ 213099 h 275866"/>
                <a:gd name="connsiteX36" fmla="*/ 430118 w 598047"/>
                <a:gd name="connsiteY36" fmla="*/ 201658 h 275866"/>
                <a:gd name="connsiteX37" fmla="*/ 435574 w 598047"/>
                <a:gd name="connsiteY37" fmla="*/ 192895 h 275866"/>
                <a:gd name="connsiteX38" fmla="*/ 438906 w 598047"/>
                <a:gd name="connsiteY38" fmla="*/ 184749 h 275866"/>
                <a:gd name="connsiteX39" fmla="*/ 442497 w 598047"/>
                <a:gd name="connsiteY39" fmla="*/ 175134 h 275866"/>
                <a:gd name="connsiteX40" fmla="*/ 445398 w 598047"/>
                <a:gd name="connsiteY40" fmla="*/ 166285 h 275866"/>
                <a:gd name="connsiteX41" fmla="*/ 448014 w 598047"/>
                <a:gd name="connsiteY41" fmla="*/ 156745 h 275866"/>
                <a:gd name="connsiteX42" fmla="*/ 449792 w 598047"/>
                <a:gd name="connsiteY42" fmla="*/ 148031 h 275866"/>
                <a:gd name="connsiteX43" fmla="*/ 451569 w 598047"/>
                <a:gd name="connsiteY43" fmla="*/ 136504 h 275866"/>
                <a:gd name="connsiteX44" fmla="*/ 452260 w 598047"/>
                <a:gd name="connsiteY44" fmla="*/ 128592 h 275866"/>
                <a:gd name="connsiteX45" fmla="*/ 451878 w 598047"/>
                <a:gd name="connsiteY45" fmla="*/ 126358 h 275866"/>
                <a:gd name="connsiteX46" fmla="*/ 453519 w 598047"/>
                <a:gd name="connsiteY46" fmla="*/ 100797 h 275866"/>
                <a:gd name="connsiteX47" fmla="*/ 453334 w 598047"/>
                <a:gd name="connsiteY47" fmla="*/ 93182 h 275866"/>
                <a:gd name="connsiteX48" fmla="*/ 452828 w 598047"/>
                <a:gd name="connsiteY48" fmla="*/ 90973 h 275866"/>
                <a:gd name="connsiteX49" fmla="*/ 451865 w 598047"/>
                <a:gd name="connsiteY49" fmla="*/ 66104 h 275866"/>
                <a:gd name="connsiteX50" fmla="*/ 450310 w 598047"/>
                <a:gd name="connsiteY50" fmla="*/ 46208 h 275866"/>
                <a:gd name="connsiteX51" fmla="*/ 451371 w 598047"/>
                <a:gd name="connsiteY51" fmla="*/ 31755 h 275866"/>
                <a:gd name="connsiteX52" fmla="*/ 459036 w 598047"/>
                <a:gd name="connsiteY52" fmla="*/ 24757 h 275866"/>
                <a:gd name="connsiteX53" fmla="*/ 474957 w 598047"/>
                <a:gd name="connsiteY53" fmla="*/ 23708 h 275866"/>
                <a:gd name="connsiteX54" fmla="*/ 478524 w 598047"/>
                <a:gd name="connsiteY54" fmla="*/ 24362 h 275866"/>
                <a:gd name="connsiteX55" fmla="*/ 493878 w 598047"/>
                <a:gd name="connsiteY55" fmla="*/ 25115 h 275866"/>
                <a:gd name="connsiteX56" fmla="*/ 507775 w 598047"/>
                <a:gd name="connsiteY56" fmla="*/ 29484 h 275866"/>
                <a:gd name="connsiteX57" fmla="*/ 510515 w 598047"/>
                <a:gd name="connsiteY57" fmla="*/ 31311 h 275866"/>
                <a:gd name="connsiteX58" fmla="*/ 511429 w 598047"/>
                <a:gd name="connsiteY58" fmla="*/ 32225 h 275866"/>
                <a:gd name="connsiteX59" fmla="*/ 513206 w 598047"/>
                <a:gd name="connsiteY59" fmla="*/ 32225 h 275866"/>
                <a:gd name="connsiteX60" fmla="*/ 512490 w 598047"/>
                <a:gd name="connsiteY60" fmla="*/ 37618 h 275866"/>
                <a:gd name="connsiteX61" fmla="*/ 512613 w 598047"/>
                <a:gd name="connsiteY61" fmla="*/ 46344 h 275866"/>
                <a:gd name="connsiteX62" fmla="*/ 514057 w 598047"/>
                <a:gd name="connsiteY62" fmla="*/ 51404 h 275866"/>
                <a:gd name="connsiteX63" fmla="*/ 513638 w 598047"/>
                <a:gd name="connsiteY63" fmla="*/ 53231 h 275866"/>
                <a:gd name="connsiteX64" fmla="*/ 513638 w 598047"/>
                <a:gd name="connsiteY64" fmla="*/ 54983 h 275866"/>
                <a:gd name="connsiteX65" fmla="*/ 514094 w 598047"/>
                <a:gd name="connsiteY65" fmla="*/ 56748 h 275866"/>
                <a:gd name="connsiteX66" fmla="*/ 513280 w 598047"/>
                <a:gd name="connsiteY66" fmla="*/ 63611 h 275866"/>
                <a:gd name="connsiteX67" fmla="*/ 512749 w 598047"/>
                <a:gd name="connsiteY67" fmla="*/ 65351 h 275866"/>
                <a:gd name="connsiteX68" fmla="*/ 512835 w 598047"/>
                <a:gd name="connsiteY68" fmla="*/ 67177 h 275866"/>
                <a:gd name="connsiteX69" fmla="*/ 513329 w 598047"/>
                <a:gd name="connsiteY69" fmla="*/ 69103 h 275866"/>
                <a:gd name="connsiteX70" fmla="*/ 513329 w 598047"/>
                <a:gd name="connsiteY70" fmla="*/ 87900 h 275866"/>
                <a:gd name="connsiteX71" fmla="*/ 512848 w 598047"/>
                <a:gd name="connsiteY71" fmla="*/ 89862 h 275866"/>
                <a:gd name="connsiteX72" fmla="*/ 512700 w 598047"/>
                <a:gd name="connsiteY72" fmla="*/ 92960 h 275866"/>
                <a:gd name="connsiteX73" fmla="*/ 513317 w 598047"/>
                <a:gd name="connsiteY73" fmla="*/ 94762 h 275866"/>
                <a:gd name="connsiteX74" fmla="*/ 514033 w 598047"/>
                <a:gd name="connsiteY74" fmla="*/ 100674 h 275866"/>
                <a:gd name="connsiteX75" fmla="*/ 513749 w 598047"/>
                <a:gd name="connsiteY75" fmla="*/ 102711 h 275866"/>
                <a:gd name="connsiteX76" fmla="*/ 515551 w 598047"/>
                <a:gd name="connsiteY76" fmla="*/ 118755 h 275866"/>
                <a:gd name="connsiteX77" fmla="*/ 515933 w 598047"/>
                <a:gd name="connsiteY77" fmla="*/ 119990 h 275866"/>
                <a:gd name="connsiteX78" fmla="*/ 516242 w 598047"/>
                <a:gd name="connsiteY78" fmla="*/ 120582 h 275866"/>
                <a:gd name="connsiteX79" fmla="*/ 516958 w 598047"/>
                <a:gd name="connsiteY79" fmla="*/ 121693 h 275866"/>
                <a:gd name="connsiteX80" fmla="*/ 518994 w 598047"/>
                <a:gd name="connsiteY80" fmla="*/ 129407 h 275866"/>
                <a:gd name="connsiteX81" fmla="*/ 520154 w 598047"/>
                <a:gd name="connsiteY81" fmla="*/ 135096 h 275866"/>
                <a:gd name="connsiteX82" fmla="*/ 520796 w 598047"/>
                <a:gd name="connsiteY82" fmla="*/ 136158 h 275866"/>
                <a:gd name="connsiteX83" fmla="*/ 521129 w 598047"/>
                <a:gd name="connsiteY83" fmla="*/ 136664 h 275866"/>
                <a:gd name="connsiteX84" fmla="*/ 521845 w 598047"/>
                <a:gd name="connsiteY84" fmla="*/ 137627 h 275866"/>
                <a:gd name="connsiteX85" fmla="*/ 523154 w 598047"/>
                <a:gd name="connsiteY85" fmla="*/ 139601 h 275866"/>
                <a:gd name="connsiteX86" fmla="*/ 523906 w 598047"/>
                <a:gd name="connsiteY86" fmla="*/ 141181 h 275866"/>
                <a:gd name="connsiteX87" fmla="*/ 524474 w 598047"/>
                <a:gd name="connsiteY87" fmla="*/ 143415 h 275866"/>
                <a:gd name="connsiteX88" fmla="*/ 524968 w 598047"/>
                <a:gd name="connsiteY88" fmla="*/ 145118 h 275866"/>
                <a:gd name="connsiteX89" fmla="*/ 526573 w 598047"/>
                <a:gd name="connsiteY89" fmla="*/ 150401 h 275866"/>
                <a:gd name="connsiteX90" fmla="*/ 527399 w 598047"/>
                <a:gd name="connsiteY90" fmla="*/ 151289 h 275866"/>
                <a:gd name="connsiteX91" fmla="*/ 527831 w 598047"/>
                <a:gd name="connsiteY91" fmla="*/ 151734 h 275866"/>
                <a:gd name="connsiteX92" fmla="*/ 528683 w 598047"/>
                <a:gd name="connsiteY92" fmla="*/ 152622 h 275866"/>
                <a:gd name="connsiteX93" fmla="*/ 532534 w 598047"/>
                <a:gd name="connsiteY93" fmla="*/ 160842 h 275866"/>
                <a:gd name="connsiteX94" fmla="*/ 532892 w 598047"/>
                <a:gd name="connsiteY94" fmla="*/ 161867 h 275866"/>
                <a:gd name="connsiteX95" fmla="*/ 533151 w 598047"/>
                <a:gd name="connsiteY95" fmla="*/ 162311 h 275866"/>
                <a:gd name="connsiteX96" fmla="*/ 533891 w 598047"/>
                <a:gd name="connsiteY96" fmla="*/ 163052 h 275866"/>
                <a:gd name="connsiteX97" fmla="*/ 535558 w 598047"/>
                <a:gd name="connsiteY97" fmla="*/ 164286 h 275866"/>
                <a:gd name="connsiteX98" fmla="*/ 536372 w 598047"/>
                <a:gd name="connsiteY98" fmla="*/ 165026 h 275866"/>
                <a:gd name="connsiteX99" fmla="*/ 536780 w 598047"/>
                <a:gd name="connsiteY99" fmla="*/ 165409 h 275866"/>
                <a:gd name="connsiteX100" fmla="*/ 537594 w 598047"/>
                <a:gd name="connsiteY100" fmla="*/ 166211 h 275866"/>
                <a:gd name="connsiteX101" fmla="*/ 538014 w 598047"/>
                <a:gd name="connsiteY101" fmla="*/ 166618 h 275866"/>
                <a:gd name="connsiteX102" fmla="*/ 538791 w 598047"/>
                <a:gd name="connsiteY102" fmla="*/ 167507 h 275866"/>
                <a:gd name="connsiteX103" fmla="*/ 541445 w 598047"/>
                <a:gd name="connsiteY103" fmla="*/ 172901 h 275866"/>
                <a:gd name="connsiteX104" fmla="*/ 542679 w 598047"/>
                <a:gd name="connsiteY104" fmla="*/ 174135 h 275866"/>
                <a:gd name="connsiteX105" fmla="*/ 548591 w 598047"/>
                <a:gd name="connsiteY105" fmla="*/ 178504 h 275866"/>
                <a:gd name="connsiteX106" fmla="*/ 549665 w 598047"/>
                <a:gd name="connsiteY106" fmla="*/ 179973 h 275866"/>
                <a:gd name="connsiteX107" fmla="*/ 552343 w 598047"/>
                <a:gd name="connsiteY107" fmla="*/ 183897 h 275866"/>
                <a:gd name="connsiteX108" fmla="*/ 553577 w 598047"/>
                <a:gd name="connsiteY108" fmla="*/ 185045 h 275866"/>
                <a:gd name="connsiteX109" fmla="*/ 557206 w 598047"/>
                <a:gd name="connsiteY109" fmla="*/ 186798 h 275866"/>
                <a:gd name="connsiteX110" fmla="*/ 558637 w 598047"/>
                <a:gd name="connsiteY110" fmla="*/ 187760 h 275866"/>
                <a:gd name="connsiteX111" fmla="*/ 561464 w 598047"/>
                <a:gd name="connsiteY111" fmla="*/ 190574 h 275866"/>
                <a:gd name="connsiteX112" fmla="*/ 562451 w 598047"/>
                <a:gd name="connsiteY112" fmla="*/ 191920 h 275866"/>
                <a:gd name="connsiteX113" fmla="*/ 564167 w 598047"/>
                <a:gd name="connsiteY113" fmla="*/ 193981 h 275866"/>
                <a:gd name="connsiteX114" fmla="*/ 565487 w 598047"/>
                <a:gd name="connsiteY114" fmla="*/ 194722 h 275866"/>
                <a:gd name="connsiteX115" fmla="*/ 568684 w 598047"/>
                <a:gd name="connsiteY115" fmla="*/ 195166 h 275866"/>
                <a:gd name="connsiteX116" fmla="*/ 570214 w 598047"/>
                <a:gd name="connsiteY116" fmla="*/ 195857 h 275866"/>
                <a:gd name="connsiteX117" fmla="*/ 572053 w 598047"/>
                <a:gd name="connsiteY117" fmla="*/ 197091 h 275866"/>
                <a:gd name="connsiteX118" fmla="*/ 573287 w 598047"/>
                <a:gd name="connsiteY118" fmla="*/ 198214 h 275866"/>
                <a:gd name="connsiteX119" fmla="*/ 574793 w 598047"/>
                <a:gd name="connsiteY119" fmla="*/ 199634 h 275866"/>
                <a:gd name="connsiteX120" fmla="*/ 576126 w 598047"/>
                <a:gd name="connsiteY120" fmla="*/ 200263 h 275866"/>
                <a:gd name="connsiteX121" fmla="*/ 578076 w 598047"/>
                <a:gd name="connsiteY121" fmla="*/ 200707 h 275866"/>
                <a:gd name="connsiteX122" fmla="*/ 579520 w 598047"/>
                <a:gd name="connsiteY122" fmla="*/ 201201 h 275866"/>
                <a:gd name="connsiteX123" fmla="*/ 580964 w 598047"/>
                <a:gd name="connsiteY123" fmla="*/ 201670 h 275866"/>
                <a:gd name="connsiteX124" fmla="*/ 582433 w 598047"/>
                <a:gd name="connsiteY124" fmla="*/ 202065 h 275866"/>
                <a:gd name="connsiteX125" fmla="*/ 583470 w 598047"/>
                <a:gd name="connsiteY125" fmla="*/ 202139 h 275866"/>
                <a:gd name="connsiteX126" fmla="*/ 585580 w 598047"/>
                <a:gd name="connsiteY126" fmla="*/ 202226 h 275866"/>
                <a:gd name="connsiteX127" fmla="*/ 587456 w 598047"/>
                <a:gd name="connsiteY127" fmla="*/ 203040 h 275866"/>
                <a:gd name="connsiteX128" fmla="*/ 588382 w 598047"/>
                <a:gd name="connsiteY128" fmla="*/ 203509 h 275866"/>
                <a:gd name="connsiteX129" fmla="*/ 589246 w 598047"/>
                <a:gd name="connsiteY129" fmla="*/ 203015 h 275866"/>
                <a:gd name="connsiteX130" fmla="*/ 590764 w 598047"/>
                <a:gd name="connsiteY130" fmla="*/ 202435 h 275866"/>
                <a:gd name="connsiteX131" fmla="*/ 593171 w 598047"/>
                <a:gd name="connsiteY131" fmla="*/ 202682 h 275866"/>
                <a:gd name="connsiteX132" fmla="*/ 594788 w 598047"/>
                <a:gd name="connsiteY132" fmla="*/ 203842 h 275866"/>
                <a:gd name="connsiteX133" fmla="*/ 594726 w 598047"/>
                <a:gd name="connsiteY133" fmla="*/ 207051 h 275866"/>
                <a:gd name="connsiteX134" fmla="*/ 548307 w 598047"/>
                <a:gd name="connsiteY134" fmla="*/ 189970 h 275866"/>
                <a:gd name="connsiteX135" fmla="*/ 540507 w 598047"/>
                <a:gd name="connsiteY135" fmla="*/ 183071 h 275866"/>
                <a:gd name="connsiteX136" fmla="*/ 523228 w 598047"/>
                <a:gd name="connsiteY136" fmla="*/ 159287 h 275866"/>
                <a:gd name="connsiteX137" fmla="*/ 508861 w 598047"/>
                <a:gd name="connsiteY137" fmla="*/ 113769 h 275866"/>
                <a:gd name="connsiteX138" fmla="*/ 504406 w 598047"/>
                <a:gd name="connsiteY138" fmla="*/ 80334 h 275866"/>
                <a:gd name="connsiteX139" fmla="*/ 506455 w 598047"/>
                <a:gd name="connsiteY139" fmla="*/ 44764 h 275866"/>
                <a:gd name="connsiteX140" fmla="*/ 507282 w 598047"/>
                <a:gd name="connsiteY140" fmla="*/ 34298 h 275866"/>
                <a:gd name="connsiteX141" fmla="*/ 504603 w 598047"/>
                <a:gd name="connsiteY141" fmla="*/ 31052 h 275866"/>
                <a:gd name="connsiteX142" fmla="*/ 494569 w 598047"/>
                <a:gd name="connsiteY142" fmla="*/ 30682 h 275866"/>
                <a:gd name="connsiteX143" fmla="*/ 485016 w 598047"/>
                <a:gd name="connsiteY143" fmla="*/ 30114 h 275866"/>
                <a:gd name="connsiteX144" fmla="*/ 468614 w 598047"/>
                <a:gd name="connsiteY144" fmla="*/ 29497 h 275866"/>
                <a:gd name="connsiteX145" fmla="*/ 464380 w 598047"/>
                <a:gd name="connsiteY145" fmla="*/ 29855 h 275866"/>
                <a:gd name="connsiteX146" fmla="*/ 461184 w 598047"/>
                <a:gd name="connsiteY146" fmla="*/ 29768 h 275866"/>
                <a:gd name="connsiteX147" fmla="*/ 460714 w 598047"/>
                <a:gd name="connsiteY147" fmla="*/ 29892 h 275866"/>
                <a:gd name="connsiteX148" fmla="*/ 459838 w 598047"/>
                <a:gd name="connsiteY148" fmla="*/ 30200 h 275866"/>
                <a:gd name="connsiteX149" fmla="*/ 459085 w 598047"/>
                <a:gd name="connsiteY149" fmla="*/ 30682 h 275866"/>
                <a:gd name="connsiteX150" fmla="*/ 458814 w 598047"/>
                <a:gd name="connsiteY150" fmla="*/ 31039 h 275866"/>
                <a:gd name="connsiteX151" fmla="*/ 458468 w 598047"/>
                <a:gd name="connsiteY151" fmla="*/ 32434 h 275866"/>
                <a:gd name="connsiteX152" fmla="*/ 458468 w 598047"/>
                <a:gd name="connsiteY152" fmla="*/ 34088 h 275866"/>
                <a:gd name="connsiteX153" fmla="*/ 458468 w 598047"/>
                <a:gd name="connsiteY153" fmla="*/ 37791 h 275866"/>
                <a:gd name="connsiteX154" fmla="*/ 458468 w 598047"/>
                <a:gd name="connsiteY154" fmla="*/ 41074 h 275866"/>
                <a:gd name="connsiteX155" fmla="*/ 458974 w 598047"/>
                <a:gd name="connsiteY155" fmla="*/ 47677 h 275866"/>
                <a:gd name="connsiteX156" fmla="*/ 459283 w 598047"/>
                <a:gd name="connsiteY156" fmla="*/ 48985 h 275866"/>
                <a:gd name="connsiteX157" fmla="*/ 459394 w 598047"/>
                <a:gd name="connsiteY157" fmla="*/ 51700 h 275866"/>
                <a:gd name="connsiteX158" fmla="*/ 460172 w 598047"/>
                <a:gd name="connsiteY158" fmla="*/ 57871 h 275866"/>
                <a:gd name="connsiteX159" fmla="*/ 460270 w 598047"/>
                <a:gd name="connsiteY159" fmla="*/ 59328 h 275866"/>
                <a:gd name="connsiteX160" fmla="*/ 461159 w 598047"/>
                <a:gd name="connsiteY160" fmla="*/ 67733 h 275866"/>
                <a:gd name="connsiteX161" fmla="*/ 463109 w 598047"/>
                <a:gd name="connsiteY161" fmla="*/ 104019 h 275866"/>
                <a:gd name="connsiteX162" fmla="*/ 460381 w 598047"/>
                <a:gd name="connsiteY162" fmla="*/ 133751 h 275866"/>
                <a:gd name="connsiteX163" fmla="*/ 459480 w 598047"/>
                <a:gd name="connsiteY163" fmla="*/ 138219 h 275866"/>
                <a:gd name="connsiteX164" fmla="*/ 443040 w 598047"/>
                <a:gd name="connsiteY164" fmla="*/ 196227 h 275866"/>
                <a:gd name="connsiteX165" fmla="*/ 436203 w 598047"/>
                <a:gd name="connsiteY165" fmla="*/ 209520 h 275866"/>
                <a:gd name="connsiteX166" fmla="*/ 435438 w 598047"/>
                <a:gd name="connsiteY166" fmla="*/ 210655 h 275866"/>
                <a:gd name="connsiteX167" fmla="*/ 362804 w 598047"/>
                <a:gd name="connsiteY167" fmla="*/ 262690 h 275866"/>
                <a:gd name="connsiteX168" fmla="*/ 287072 w 598047"/>
                <a:gd name="connsiteY168" fmla="*/ 274292 h 275866"/>
                <a:gd name="connsiteX169" fmla="*/ 207638 w 598047"/>
                <a:gd name="connsiteY169" fmla="*/ 262098 h 275866"/>
                <a:gd name="connsiteX170" fmla="*/ 205910 w 598047"/>
                <a:gd name="connsiteY170" fmla="*/ 261505 h 275866"/>
                <a:gd name="connsiteX171" fmla="*/ 160565 w 598047"/>
                <a:gd name="connsiteY171" fmla="*/ 237438 h 275866"/>
                <a:gd name="connsiteX172" fmla="*/ 155628 w 598047"/>
                <a:gd name="connsiteY172" fmla="*/ 233340 h 275866"/>
                <a:gd name="connsiteX173" fmla="*/ 127377 w 598047"/>
                <a:gd name="connsiteY173" fmla="*/ 194277 h 275866"/>
                <a:gd name="connsiteX174" fmla="*/ 124736 w 598047"/>
                <a:gd name="connsiteY174" fmla="*/ 188958 h 275866"/>
                <a:gd name="connsiteX175" fmla="*/ 124538 w 598047"/>
                <a:gd name="connsiteY175" fmla="*/ 185107 h 275866"/>
                <a:gd name="connsiteX176" fmla="*/ 125044 w 598047"/>
                <a:gd name="connsiteY176" fmla="*/ 179775 h 275866"/>
                <a:gd name="connsiteX177" fmla="*/ 119367 w 598047"/>
                <a:gd name="connsiteY177" fmla="*/ 135899 h 275866"/>
                <a:gd name="connsiteX178" fmla="*/ 114085 w 598047"/>
                <a:gd name="connsiteY178" fmla="*/ 76286 h 275866"/>
                <a:gd name="connsiteX179" fmla="*/ 109296 w 598047"/>
                <a:gd name="connsiteY179" fmla="*/ 42382 h 275866"/>
                <a:gd name="connsiteX180" fmla="*/ 85944 w 598047"/>
                <a:gd name="connsiteY180" fmla="*/ 22018 h 275866"/>
                <a:gd name="connsiteX181" fmla="*/ 70442 w 598047"/>
                <a:gd name="connsiteY181" fmla="*/ 21536 h 275866"/>
                <a:gd name="connsiteX182" fmla="*/ 38920 w 598047"/>
                <a:gd name="connsiteY182" fmla="*/ 16599 h 275866"/>
                <a:gd name="connsiteX183" fmla="*/ -970 w 598047"/>
                <a:gd name="connsiteY183" fmla="*/ -186 h 275866"/>
                <a:gd name="connsiteX184" fmla="*/ -2697 w 598047"/>
                <a:gd name="connsiteY184" fmla="*/ -1556 h 275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598047" h="275866">
                  <a:moveTo>
                    <a:pt x="-2697" y="-1556"/>
                  </a:moveTo>
                  <a:cubicBezTo>
                    <a:pt x="-550" y="-1729"/>
                    <a:pt x="1129" y="-532"/>
                    <a:pt x="2770" y="505"/>
                  </a:cubicBezTo>
                  <a:cubicBezTo>
                    <a:pt x="9373" y="4652"/>
                    <a:pt x="16581" y="7441"/>
                    <a:pt x="23814" y="10268"/>
                  </a:cubicBezTo>
                  <a:cubicBezTo>
                    <a:pt x="32552" y="13736"/>
                    <a:pt x="41623" y="16328"/>
                    <a:pt x="50880" y="17994"/>
                  </a:cubicBezTo>
                  <a:cubicBezTo>
                    <a:pt x="57582" y="19166"/>
                    <a:pt x="64247" y="20734"/>
                    <a:pt x="71158" y="20289"/>
                  </a:cubicBezTo>
                  <a:cubicBezTo>
                    <a:pt x="77379" y="19944"/>
                    <a:pt x="83624" y="20265"/>
                    <a:pt x="89770" y="21240"/>
                  </a:cubicBezTo>
                  <a:cubicBezTo>
                    <a:pt x="97830" y="22474"/>
                    <a:pt x="107358" y="27966"/>
                    <a:pt x="109518" y="38260"/>
                  </a:cubicBezTo>
                  <a:cubicBezTo>
                    <a:pt x="110370" y="42246"/>
                    <a:pt x="111641" y="46159"/>
                    <a:pt x="111900" y="50269"/>
                  </a:cubicBezTo>
                  <a:cubicBezTo>
                    <a:pt x="111961" y="53231"/>
                    <a:pt x="113973" y="55798"/>
                    <a:pt x="116837" y="56563"/>
                  </a:cubicBezTo>
                  <a:cubicBezTo>
                    <a:pt x="125698" y="59698"/>
                    <a:pt x="134400" y="59587"/>
                    <a:pt x="142928" y="55465"/>
                  </a:cubicBezTo>
                  <a:cubicBezTo>
                    <a:pt x="143891" y="54996"/>
                    <a:pt x="144816" y="54465"/>
                    <a:pt x="145804" y="54058"/>
                  </a:cubicBezTo>
                  <a:cubicBezTo>
                    <a:pt x="148272" y="53021"/>
                    <a:pt x="149198" y="53502"/>
                    <a:pt x="149284" y="56255"/>
                  </a:cubicBezTo>
                  <a:cubicBezTo>
                    <a:pt x="149667" y="68399"/>
                    <a:pt x="152209" y="80260"/>
                    <a:pt x="154122" y="92195"/>
                  </a:cubicBezTo>
                  <a:cubicBezTo>
                    <a:pt x="155246" y="99193"/>
                    <a:pt x="157627" y="105993"/>
                    <a:pt x="159417" y="112880"/>
                  </a:cubicBezTo>
                  <a:cubicBezTo>
                    <a:pt x="162083" y="123162"/>
                    <a:pt x="164428" y="133529"/>
                    <a:pt x="168563" y="143366"/>
                  </a:cubicBezTo>
                  <a:cubicBezTo>
                    <a:pt x="173623" y="155449"/>
                    <a:pt x="179671" y="166927"/>
                    <a:pt x="188310" y="176937"/>
                  </a:cubicBezTo>
                  <a:cubicBezTo>
                    <a:pt x="190779" y="179812"/>
                    <a:pt x="193247" y="182700"/>
                    <a:pt x="195987" y="185329"/>
                  </a:cubicBezTo>
                  <a:cubicBezTo>
                    <a:pt x="197567" y="186613"/>
                    <a:pt x="198172" y="188760"/>
                    <a:pt x="197493" y="190686"/>
                  </a:cubicBezTo>
                  <a:cubicBezTo>
                    <a:pt x="195753" y="196005"/>
                    <a:pt x="197184" y="200633"/>
                    <a:pt x="200714" y="204620"/>
                  </a:cubicBezTo>
                  <a:cubicBezTo>
                    <a:pt x="202578" y="206718"/>
                    <a:pt x="202973" y="209483"/>
                    <a:pt x="204750" y="211667"/>
                  </a:cubicBezTo>
                  <a:cubicBezTo>
                    <a:pt x="208527" y="216308"/>
                    <a:pt x="213821" y="217666"/>
                    <a:pt x="219030" y="219159"/>
                  </a:cubicBezTo>
                  <a:cubicBezTo>
                    <a:pt x="226435" y="221294"/>
                    <a:pt x="233840" y="223565"/>
                    <a:pt x="241431" y="225071"/>
                  </a:cubicBezTo>
                  <a:cubicBezTo>
                    <a:pt x="248120" y="226404"/>
                    <a:pt x="254896" y="226959"/>
                    <a:pt x="261623" y="227922"/>
                  </a:cubicBezTo>
                  <a:cubicBezTo>
                    <a:pt x="271040" y="229255"/>
                    <a:pt x="280457" y="228440"/>
                    <a:pt x="289862" y="228700"/>
                  </a:cubicBezTo>
                  <a:cubicBezTo>
                    <a:pt x="297131" y="228761"/>
                    <a:pt x="304401" y="228193"/>
                    <a:pt x="311571" y="227033"/>
                  </a:cubicBezTo>
                  <a:cubicBezTo>
                    <a:pt x="313880" y="226873"/>
                    <a:pt x="316188" y="226873"/>
                    <a:pt x="318496" y="227033"/>
                  </a:cubicBezTo>
                  <a:cubicBezTo>
                    <a:pt x="318866" y="228971"/>
                    <a:pt x="317792" y="230440"/>
                    <a:pt x="317261" y="231847"/>
                  </a:cubicBezTo>
                  <a:cubicBezTo>
                    <a:pt x="312362" y="243535"/>
                    <a:pt x="313435" y="256889"/>
                    <a:pt x="320150" y="267639"/>
                  </a:cubicBezTo>
                  <a:cubicBezTo>
                    <a:pt x="321655" y="269935"/>
                    <a:pt x="324012" y="269120"/>
                    <a:pt x="325975" y="268738"/>
                  </a:cubicBezTo>
                  <a:cubicBezTo>
                    <a:pt x="329085" y="268133"/>
                    <a:pt x="332257" y="267701"/>
                    <a:pt x="335330" y="267022"/>
                  </a:cubicBezTo>
                  <a:cubicBezTo>
                    <a:pt x="344352" y="265035"/>
                    <a:pt x="353560" y="264060"/>
                    <a:pt x="362483" y="261678"/>
                  </a:cubicBezTo>
                  <a:cubicBezTo>
                    <a:pt x="371493" y="259444"/>
                    <a:pt x="380194" y="256136"/>
                    <a:pt x="388402" y="251804"/>
                  </a:cubicBezTo>
                  <a:cubicBezTo>
                    <a:pt x="390611" y="250570"/>
                    <a:pt x="393832" y="249866"/>
                    <a:pt x="393474" y="246176"/>
                  </a:cubicBezTo>
                  <a:cubicBezTo>
                    <a:pt x="395227" y="244263"/>
                    <a:pt x="397263" y="242634"/>
                    <a:pt x="399510" y="241326"/>
                  </a:cubicBezTo>
                  <a:cubicBezTo>
                    <a:pt x="402398" y="239462"/>
                    <a:pt x="404002" y="236463"/>
                    <a:pt x="406261" y="234167"/>
                  </a:cubicBezTo>
                  <a:cubicBezTo>
                    <a:pt x="412716" y="227650"/>
                    <a:pt x="417998" y="220319"/>
                    <a:pt x="423540" y="213099"/>
                  </a:cubicBezTo>
                  <a:cubicBezTo>
                    <a:pt x="426305" y="209495"/>
                    <a:pt x="429871" y="206829"/>
                    <a:pt x="430118" y="201658"/>
                  </a:cubicBezTo>
                  <a:cubicBezTo>
                    <a:pt x="430303" y="198054"/>
                    <a:pt x="433216" y="195487"/>
                    <a:pt x="435574" y="192895"/>
                  </a:cubicBezTo>
                  <a:cubicBezTo>
                    <a:pt x="437931" y="190303"/>
                    <a:pt x="439140" y="188045"/>
                    <a:pt x="438906" y="184749"/>
                  </a:cubicBezTo>
                  <a:cubicBezTo>
                    <a:pt x="438634" y="181046"/>
                    <a:pt x="440263" y="177936"/>
                    <a:pt x="442497" y="175134"/>
                  </a:cubicBezTo>
                  <a:cubicBezTo>
                    <a:pt x="444620" y="172703"/>
                    <a:pt x="445669" y="169507"/>
                    <a:pt x="445398" y="166285"/>
                  </a:cubicBezTo>
                  <a:cubicBezTo>
                    <a:pt x="445188" y="162903"/>
                    <a:pt x="446114" y="159546"/>
                    <a:pt x="448014" y="156745"/>
                  </a:cubicBezTo>
                  <a:cubicBezTo>
                    <a:pt x="449730" y="154190"/>
                    <a:pt x="450372" y="151055"/>
                    <a:pt x="449792" y="148031"/>
                  </a:cubicBezTo>
                  <a:cubicBezTo>
                    <a:pt x="449026" y="144094"/>
                    <a:pt x="449656" y="140021"/>
                    <a:pt x="451569" y="136504"/>
                  </a:cubicBezTo>
                  <a:cubicBezTo>
                    <a:pt x="452964" y="134097"/>
                    <a:pt x="453223" y="131196"/>
                    <a:pt x="452260" y="128592"/>
                  </a:cubicBezTo>
                  <a:cubicBezTo>
                    <a:pt x="451927" y="127901"/>
                    <a:pt x="451791" y="127123"/>
                    <a:pt x="451878" y="126358"/>
                  </a:cubicBezTo>
                  <a:cubicBezTo>
                    <a:pt x="454210" y="117941"/>
                    <a:pt x="452396" y="109277"/>
                    <a:pt x="453519" y="100797"/>
                  </a:cubicBezTo>
                  <a:cubicBezTo>
                    <a:pt x="453865" y="98193"/>
                    <a:pt x="454371" y="95713"/>
                    <a:pt x="453334" y="93182"/>
                  </a:cubicBezTo>
                  <a:cubicBezTo>
                    <a:pt x="452988" y="92504"/>
                    <a:pt x="452816" y="91738"/>
                    <a:pt x="452828" y="90973"/>
                  </a:cubicBezTo>
                  <a:cubicBezTo>
                    <a:pt x="453815" y="82642"/>
                    <a:pt x="452100" y="74398"/>
                    <a:pt x="451865" y="66104"/>
                  </a:cubicBezTo>
                  <a:cubicBezTo>
                    <a:pt x="451692" y="59451"/>
                    <a:pt x="451174" y="52811"/>
                    <a:pt x="450310" y="46208"/>
                  </a:cubicBezTo>
                  <a:cubicBezTo>
                    <a:pt x="449779" y="41370"/>
                    <a:pt x="450150" y="36470"/>
                    <a:pt x="451371" y="31755"/>
                  </a:cubicBezTo>
                  <a:cubicBezTo>
                    <a:pt x="452223" y="28053"/>
                    <a:pt x="455272" y="25263"/>
                    <a:pt x="459036" y="24757"/>
                  </a:cubicBezTo>
                  <a:cubicBezTo>
                    <a:pt x="464282" y="23795"/>
                    <a:pt x="469626" y="23437"/>
                    <a:pt x="474957" y="23708"/>
                  </a:cubicBezTo>
                  <a:cubicBezTo>
                    <a:pt x="476179" y="23671"/>
                    <a:pt x="477389" y="23894"/>
                    <a:pt x="478524" y="24362"/>
                  </a:cubicBezTo>
                  <a:cubicBezTo>
                    <a:pt x="483276" y="26868"/>
                    <a:pt x="488904" y="27139"/>
                    <a:pt x="493878" y="25115"/>
                  </a:cubicBezTo>
                  <a:cubicBezTo>
                    <a:pt x="499271" y="23165"/>
                    <a:pt x="503999" y="25251"/>
                    <a:pt x="507775" y="29484"/>
                  </a:cubicBezTo>
                  <a:cubicBezTo>
                    <a:pt x="508405" y="30509"/>
                    <a:pt x="509553" y="30719"/>
                    <a:pt x="510515" y="31311"/>
                  </a:cubicBezTo>
                  <a:cubicBezTo>
                    <a:pt x="510774" y="31657"/>
                    <a:pt x="511145" y="31891"/>
                    <a:pt x="511429" y="32225"/>
                  </a:cubicBezTo>
                  <a:lnTo>
                    <a:pt x="513206" y="32225"/>
                  </a:lnTo>
                  <a:cubicBezTo>
                    <a:pt x="514637" y="34236"/>
                    <a:pt x="513539" y="35989"/>
                    <a:pt x="512490" y="37618"/>
                  </a:cubicBezTo>
                  <a:cubicBezTo>
                    <a:pt x="510589" y="40605"/>
                    <a:pt x="510330" y="43419"/>
                    <a:pt x="512613" y="46344"/>
                  </a:cubicBezTo>
                  <a:cubicBezTo>
                    <a:pt x="513786" y="47751"/>
                    <a:pt x="514304" y="49590"/>
                    <a:pt x="514057" y="51404"/>
                  </a:cubicBezTo>
                  <a:cubicBezTo>
                    <a:pt x="513946" y="52021"/>
                    <a:pt x="513811" y="52626"/>
                    <a:pt x="513638" y="53231"/>
                  </a:cubicBezTo>
                  <a:cubicBezTo>
                    <a:pt x="513551" y="53811"/>
                    <a:pt x="513551" y="54403"/>
                    <a:pt x="513638" y="54983"/>
                  </a:cubicBezTo>
                  <a:cubicBezTo>
                    <a:pt x="513786" y="55576"/>
                    <a:pt x="513959" y="56156"/>
                    <a:pt x="514094" y="56748"/>
                  </a:cubicBezTo>
                  <a:cubicBezTo>
                    <a:pt x="514477" y="59069"/>
                    <a:pt x="514193" y="61451"/>
                    <a:pt x="513280" y="63611"/>
                  </a:cubicBezTo>
                  <a:cubicBezTo>
                    <a:pt x="513070" y="64178"/>
                    <a:pt x="512885" y="64758"/>
                    <a:pt x="512749" y="65351"/>
                  </a:cubicBezTo>
                  <a:cubicBezTo>
                    <a:pt x="512688" y="65956"/>
                    <a:pt x="512712" y="66573"/>
                    <a:pt x="512835" y="67177"/>
                  </a:cubicBezTo>
                  <a:cubicBezTo>
                    <a:pt x="513008" y="67819"/>
                    <a:pt x="513193" y="68412"/>
                    <a:pt x="513329" y="69103"/>
                  </a:cubicBezTo>
                  <a:cubicBezTo>
                    <a:pt x="513588" y="75373"/>
                    <a:pt x="513033" y="81642"/>
                    <a:pt x="513329" y="87900"/>
                  </a:cubicBezTo>
                  <a:cubicBezTo>
                    <a:pt x="513206" y="88566"/>
                    <a:pt x="513021" y="89221"/>
                    <a:pt x="512848" y="89862"/>
                  </a:cubicBezTo>
                  <a:cubicBezTo>
                    <a:pt x="512589" y="90874"/>
                    <a:pt x="512527" y="91923"/>
                    <a:pt x="512700" y="92960"/>
                  </a:cubicBezTo>
                  <a:cubicBezTo>
                    <a:pt x="512860" y="93577"/>
                    <a:pt x="513070" y="94182"/>
                    <a:pt x="513317" y="94762"/>
                  </a:cubicBezTo>
                  <a:cubicBezTo>
                    <a:pt x="514206" y="96601"/>
                    <a:pt x="514465" y="98675"/>
                    <a:pt x="514033" y="100674"/>
                  </a:cubicBezTo>
                  <a:cubicBezTo>
                    <a:pt x="513922" y="101353"/>
                    <a:pt x="513798" y="102032"/>
                    <a:pt x="513749" y="102711"/>
                  </a:cubicBezTo>
                  <a:cubicBezTo>
                    <a:pt x="515032" y="107956"/>
                    <a:pt x="515637" y="113350"/>
                    <a:pt x="515551" y="118755"/>
                  </a:cubicBezTo>
                  <a:cubicBezTo>
                    <a:pt x="515674" y="119187"/>
                    <a:pt x="515785" y="119607"/>
                    <a:pt x="515933" y="119990"/>
                  </a:cubicBezTo>
                  <a:cubicBezTo>
                    <a:pt x="516045" y="120187"/>
                    <a:pt x="516131" y="120385"/>
                    <a:pt x="516242" y="120582"/>
                  </a:cubicBezTo>
                  <a:cubicBezTo>
                    <a:pt x="516353" y="120780"/>
                    <a:pt x="516723" y="121323"/>
                    <a:pt x="516958" y="121693"/>
                  </a:cubicBezTo>
                  <a:cubicBezTo>
                    <a:pt x="518513" y="123951"/>
                    <a:pt x="519229" y="126679"/>
                    <a:pt x="518994" y="129407"/>
                  </a:cubicBezTo>
                  <a:cubicBezTo>
                    <a:pt x="518859" y="131369"/>
                    <a:pt x="519253" y="133344"/>
                    <a:pt x="520154" y="135096"/>
                  </a:cubicBezTo>
                  <a:cubicBezTo>
                    <a:pt x="520377" y="135442"/>
                    <a:pt x="520586" y="135812"/>
                    <a:pt x="520796" y="136158"/>
                  </a:cubicBezTo>
                  <a:lnTo>
                    <a:pt x="521129" y="136664"/>
                  </a:lnTo>
                  <a:cubicBezTo>
                    <a:pt x="521389" y="136972"/>
                    <a:pt x="521611" y="137306"/>
                    <a:pt x="521845" y="137627"/>
                  </a:cubicBezTo>
                  <a:cubicBezTo>
                    <a:pt x="522327" y="138256"/>
                    <a:pt x="522759" y="138910"/>
                    <a:pt x="523154" y="139601"/>
                  </a:cubicBezTo>
                  <a:cubicBezTo>
                    <a:pt x="523450" y="140107"/>
                    <a:pt x="523709" y="140638"/>
                    <a:pt x="523906" y="141181"/>
                  </a:cubicBezTo>
                  <a:cubicBezTo>
                    <a:pt x="524166" y="141909"/>
                    <a:pt x="524289" y="142675"/>
                    <a:pt x="524474" y="143415"/>
                  </a:cubicBezTo>
                  <a:cubicBezTo>
                    <a:pt x="524659" y="144156"/>
                    <a:pt x="524807" y="144550"/>
                    <a:pt x="524968" y="145118"/>
                  </a:cubicBezTo>
                  <a:cubicBezTo>
                    <a:pt x="525375" y="146933"/>
                    <a:pt x="525190" y="148907"/>
                    <a:pt x="526573" y="150401"/>
                  </a:cubicBezTo>
                  <a:lnTo>
                    <a:pt x="527399" y="151289"/>
                  </a:lnTo>
                  <a:lnTo>
                    <a:pt x="527831" y="151734"/>
                  </a:lnTo>
                  <a:cubicBezTo>
                    <a:pt x="528128" y="152017"/>
                    <a:pt x="528411" y="152314"/>
                    <a:pt x="528683" y="152622"/>
                  </a:cubicBezTo>
                  <a:cubicBezTo>
                    <a:pt x="530707" y="154955"/>
                    <a:pt x="532040" y="157794"/>
                    <a:pt x="532534" y="160842"/>
                  </a:cubicBezTo>
                  <a:cubicBezTo>
                    <a:pt x="532657" y="161188"/>
                    <a:pt x="532756" y="161533"/>
                    <a:pt x="532892" y="161867"/>
                  </a:cubicBezTo>
                  <a:lnTo>
                    <a:pt x="533151" y="162311"/>
                  </a:lnTo>
                  <a:cubicBezTo>
                    <a:pt x="533385" y="162570"/>
                    <a:pt x="533632" y="162817"/>
                    <a:pt x="533891" y="163052"/>
                  </a:cubicBezTo>
                  <a:cubicBezTo>
                    <a:pt x="534447" y="163471"/>
                    <a:pt x="535027" y="163878"/>
                    <a:pt x="535558" y="164286"/>
                  </a:cubicBezTo>
                  <a:cubicBezTo>
                    <a:pt x="535842" y="164520"/>
                    <a:pt x="536113" y="164767"/>
                    <a:pt x="536372" y="165026"/>
                  </a:cubicBezTo>
                  <a:lnTo>
                    <a:pt x="536780" y="165409"/>
                  </a:lnTo>
                  <a:cubicBezTo>
                    <a:pt x="537063" y="165668"/>
                    <a:pt x="537323" y="165939"/>
                    <a:pt x="537594" y="166211"/>
                  </a:cubicBezTo>
                  <a:cubicBezTo>
                    <a:pt x="537865" y="166482"/>
                    <a:pt x="537865" y="166482"/>
                    <a:pt x="538014" y="166618"/>
                  </a:cubicBezTo>
                  <a:cubicBezTo>
                    <a:pt x="538285" y="166902"/>
                    <a:pt x="538544" y="167198"/>
                    <a:pt x="538791" y="167507"/>
                  </a:cubicBezTo>
                  <a:cubicBezTo>
                    <a:pt x="540087" y="169112"/>
                    <a:pt x="540581" y="171098"/>
                    <a:pt x="541445" y="172901"/>
                  </a:cubicBezTo>
                  <a:cubicBezTo>
                    <a:pt x="541778" y="173382"/>
                    <a:pt x="542198" y="173802"/>
                    <a:pt x="542679" y="174135"/>
                  </a:cubicBezTo>
                  <a:cubicBezTo>
                    <a:pt x="544802" y="175369"/>
                    <a:pt x="547209" y="176245"/>
                    <a:pt x="548591" y="178504"/>
                  </a:cubicBezTo>
                  <a:cubicBezTo>
                    <a:pt x="548949" y="178985"/>
                    <a:pt x="549294" y="179491"/>
                    <a:pt x="549665" y="179973"/>
                  </a:cubicBezTo>
                  <a:cubicBezTo>
                    <a:pt x="550689" y="181195"/>
                    <a:pt x="551578" y="182503"/>
                    <a:pt x="552343" y="183897"/>
                  </a:cubicBezTo>
                  <a:cubicBezTo>
                    <a:pt x="552676" y="184354"/>
                    <a:pt x="553096" y="184749"/>
                    <a:pt x="553577" y="185045"/>
                  </a:cubicBezTo>
                  <a:cubicBezTo>
                    <a:pt x="554824" y="185551"/>
                    <a:pt x="556033" y="186144"/>
                    <a:pt x="557206" y="186798"/>
                  </a:cubicBezTo>
                  <a:lnTo>
                    <a:pt x="558637" y="187760"/>
                  </a:lnTo>
                  <a:cubicBezTo>
                    <a:pt x="559785" y="188464"/>
                    <a:pt x="560748" y="189427"/>
                    <a:pt x="561464" y="190574"/>
                  </a:cubicBezTo>
                  <a:cubicBezTo>
                    <a:pt x="561785" y="191031"/>
                    <a:pt x="562106" y="191488"/>
                    <a:pt x="562451" y="191920"/>
                  </a:cubicBezTo>
                  <a:cubicBezTo>
                    <a:pt x="563031" y="192599"/>
                    <a:pt x="563587" y="193314"/>
                    <a:pt x="564167" y="193981"/>
                  </a:cubicBezTo>
                  <a:cubicBezTo>
                    <a:pt x="564549" y="194326"/>
                    <a:pt x="564994" y="194573"/>
                    <a:pt x="565487" y="194722"/>
                  </a:cubicBezTo>
                  <a:cubicBezTo>
                    <a:pt x="566561" y="194808"/>
                    <a:pt x="567623" y="194956"/>
                    <a:pt x="568684" y="195166"/>
                  </a:cubicBezTo>
                  <a:cubicBezTo>
                    <a:pt x="569215" y="195351"/>
                    <a:pt x="569733" y="195573"/>
                    <a:pt x="570214" y="195857"/>
                  </a:cubicBezTo>
                  <a:cubicBezTo>
                    <a:pt x="570868" y="196203"/>
                    <a:pt x="571486" y="196622"/>
                    <a:pt x="572053" y="197091"/>
                  </a:cubicBezTo>
                  <a:cubicBezTo>
                    <a:pt x="572485" y="197437"/>
                    <a:pt x="572893" y="197819"/>
                    <a:pt x="573287" y="198214"/>
                  </a:cubicBezTo>
                  <a:cubicBezTo>
                    <a:pt x="573794" y="198696"/>
                    <a:pt x="574263" y="199202"/>
                    <a:pt x="574793" y="199634"/>
                  </a:cubicBezTo>
                  <a:cubicBezTo>
                    <a:pt x="575201" y="199918"/>
                    <a:pt x="575645" y="200127"/>
                    <a:pt x="576126" y="200263"/>
                  </a:cubicBezTo>
                  <a:cubicBezTo>
                    <a:pt x="576780" y="200399"/>
                    <a:pt x="577447" y="200510"/>
                    <a:pt x="578076" y="200707"/>
                  </a:cubicBezTo>
                  <a:cubicBezTo>
                    <a:pt x="578706" y="200905"/>
                    <a:pt x="579039" y="201053"/>
                    <a:pt x="579520" y="201201"/>
                  </a:cubicBezTo>
                  <a:cubicBezTo>
                    <a:pt x="580014" y="201337"/>
                    <a:pt x="580495" y="201485"/>
                    <a:pt x="580964" y="201670"/>
                  </a:cubicBezTo>
                  <a:cubicBezTo>
                    <a:pt x="581446" y="201843"/>
                    <a:pt x="581939" y="201966"/>
                    <a:pt x="582433" y="202065"/>
                  </a:cubicBezTo>
                  <a:lnTo>
                    <a:pt x="583470" y="202139"/>
                  </a:lnTo>
                  <a:cubicBezTo>
                    <a:pt x="584173" y="202139"/>
                    <a:pt x="584877" y="202139"/>
                    <a:pt x="585580" y="202226"/>
                  </a:cubicBezTo>
                  <a:cubicBezTo>
                    <a:pt x="586284" y="202275"/>
                    <a:pt x="586950" y="202559"/>
                    <a:pt x="587456" y="203040"/>
                  </a:cubicBezTo>
                  <a:cubicBezTo>
                    <a:pt x="587765" y="203200"/>
                    <a:pt x="587703" y="204028"/>
                    <a:pt x="588382" y="203509"/>
                  </a:cubicBezTo>
                  <a:cubicBezTo>
                    <a:pt x="588653" y="203324"/>
                    <a:pt x="588950" y="203164"/>
                    <a:pt x="589246" y="203015"/>
                  </a:cubicBezTo>
                  <a:cubicBezTo>
                    <a:pt x="589727" y="202756"/>
                    <a:pt x="590233" y="202559"/>
                    <a:pt x="590764" y="202435"/>
                  </a:cubicBezTo>
                  <a:cubicBezTo>
                    <a:pt x="591579" y="202287"/>
                    <a:pt x="592406" y="202374"/>
                    <a:pt x="593171" y="202682"/>
                  </a:cubicBezTo>
                  <a:cubicBezTo>
                    <a:pt x="593776" y="202954"/>
                    <a:pt x="594331" y="203349"/>
                    <a:pt x="594788" y="203842"/>
                  </a:cubicBezTo>
                  <a:cubicBezTo>
                    <a:pt x="595565" y="204780"/>
                    <a:pt x="595528" y="206138"/>
                    <a:pt x="594726" y="207051"/>
                  </a:cubicBezTo>
                  <a:cubicBezTo>
                    <a:pt x="577447" y="206323"/>
                    <a:pt x="560884" y="203620"/>
                    <a:pt x="548307" y="189970"/>
                  </a:cubicBezTo>
                  <a:cubicBezTo>
                    <a:pt x="545950" y="187427"/>
                    <a:pt x="542827" y="185687"/>
                    <a:pt x="540507" y="183071"/>
                  </a:cubicBezTo>
                  <a:cubicBezTo>
                    <a:pt x="534225" y="175529"/>
                    <a:pt x="527658" y="168186"/>
                    <a:pt x="523228" y="159287"/>
                  </a:cubicBezTo>
                  <a:cubicBezTo>
                    <a:pt x="516328" y="144859"/>
                    <a:pt x="511503" y="129542"/>
                    <a:pt x="508861" y="113769"/>
                  </a:cubicBezTo>
                  <a:cubicBezTo>
                    <a:pt x="507134" y="102661"/>
                    <a:pt x="504554" y="91640"/>
                    <a:pt x="504406" y="80334"/>
                  </a:cubicBezTo>
                  <a:cubicBezTo>
                    <a:pt x="504258" y="68436"/>
                    <a:pt x="505554" y="56612"/>
                    <a:pt x="506455" y="44764"/>
                  </a:cubicBezTo>
                  <a:cubicBezTo>
                    <a:pt x="506714" y="41284"/>
                    <a:pt x="506886" y="37779"/>
                    <a:pt x="507282" y="34298"/>
                  </a:cubicBezTo>
                  <a:cubicBezTo>
                    <a:pt x="507528" y="32126"/>
                    <a:pt x="506701" y="31138"/>
                    <a:pt x="504603" y="31052"/>
                  </a:cubicBezTo>
                  <a:cubicBezTo>
                    <a:pt x="501259" y="30916"/>
                    <a:pt x="497914" y="30645"/>
                    <a:pt x="494569" y="30682"/>
                  </a:cubicBezTo>
                  <a:cubicBezTo>
                    <a:pt x="491373" y="30805"/>
                    <a:pt x="488176" y="30608"/>
                    <a:pt x="485016" y="30114"/>
                  </a:cubicBezTo>
                  <a:cubicBezTo>
                    <a:pt x="479573" y="29065"/>
                    <a:pt x="474094" y="29521"/>
                    <a:pt x="468614" y="29497"/>
                  </a:cubicBezTo>
                  <a:cubicBezTo>
                    <a:pt x="467256" y="30163"/>
                    <a:pt x="465787" y="29719"/>
                    <a:pt x="464380" y="29855"/>
                  </a:cubicBezTo>
                  <a:cubicBezTo>
                    <a:pt x="463306" y="29916"/>
                    <a:pt x="462257" y="29349"/>
                    <a:pt x="461184" y="29768"/>
                  </a:cubicBezTo>
                  <a:lnTo>
                    <a:pt x="460714" y="29892"/>
                  </a:lnTo>
                  <a:lnTo>
                    <a:pt x="459838" y="30200"/>
                  </a:lnTo>
                  <a:cubicBezTo>
                    <a:pt x="459567" y="30336"/>
                    <a:pt x="459320" y="30496"/>
                    <a:pt x="459085" y="30682"/>
                  </a:cubicBezTo>
                  <a:cubicBezTo>
                    <a:pt x="459085" y="30682"/>
                    <a:pt x="458801" y="31027"/>
                    <a:pt x="458814" y="31039"/>
                  </a:cubicBezTo>
                  <a:cubicBezTo>
                    <a:pt x="458629" y="31484"/>
                    <a:pt x="458518" y="31953"/>
                    <a:pt x="458468" y="32434"/>
                  </a:cubicBezTo>
                  <a:cubicBezTo>
                    <a:pt x="458468" y="32990"/>
                    <a:pt x="458468" y="33533"/>
                    <a:pt x="458468" y="34088"/>
                  </a:cubicBezTo>
                  <a:lnTo>
                    <a:pt x="458468" y="37791"/>
                  </a:lnTo>
                  <a:cubicBezTo>
                    <a:pt x="458468" y="38889"/>
                    <a:pt x="458468" y="39975"/>
                    <a:pt x="458468" y="41074"/>
                  </a:cubicBezTo>
                  <a:cubicBezTo>
                    <a:pt x="458789" y="43271"/>
                    <a:pt x="458567" y="45492"/>
                    <a:pt x="458974" y="47677"/>
                  </a:cubicBezTo>
                  <a:cubicBezTo>
                    <a:pt x="459122" y="48096"/>
                    <a:pt x="459221" y="48541"/>
                    <a:pt x="459283" y="48985"/>
                  </a:cubicBezTo>
                  <a:cubicBezTo>
                    <a:pt x="459369" y="49886"/>
                    <a:pt x="459357" y="50787"/>
                    <a:pt x="459394" y="51700"/>
                  </a:cubicBezTo>
                  <a:cubicBezTo>
                    <a:pt x="459752" y="53737"/>
                    <a:pt x="459505" y="55835"/>
                    <a:pt x="460172" y="57871"/>
                  </a:cubicBezTo>
                  <a:cubicBezTo>
                    <a:pt x="460233" y="58353"/>
                    <a:pt x="460270" y="58846"/>
                    <a:pt x="460270" y="59328"/>
                  </a:cubicBezTo>
                  <a:cubicBezTo>
                    <a:pt x="460332" y="62154"/>
                    <a:pt x="460640" y="64956"/>
                    <a:pt x="461159" y="67733"/>
                  </a:cubicBezTo>
                  <a:cubicBezTo>
                    <a:pt x="462430" y="79791"/>
                    <a:pt x="463084" y="91899"/>
                    <a:pt x="463109" y="104019"/>
                  </a:cubicBezTo>
                  <a:cubicBezTo>
                    <a:pt x="463294" y="114004"/>
                    <a:pt x="462381" y="123964"/>
                    <a:pt x="460381" y="133751"/>
                  </a:cubicBezTo>
                  <a:cubicBezTo>
                    <a:pt x="460085" y="135245"/>
                    <a:pt x="459900" y="136763"/>
                    <a:pt x="459480" y="138219"/>
                  </a:cubicBezTo>
                  <a:cubicBezTo>
                    <a:pt x="453865" y="157522"/>
                    <a:pt x="449767" y="177245"/>
                    <a:pt x="443040" y="196227"/>
                  </a:cubicBezTo>
                  <a:cubicBezTo>
                    <a:pt x="441362" y="200979"/>
                    <a:pt x="439720" y="205731"/>
                    <a:pt x="436203" y="209520"/>
                  </a:cubicBezTo>
                  <a:cubicBezTo>
                    <a:pt x="435907" y="209878"/>
                    <a:pt x="435660" y="210248"/>
                    <a:pt x="435438" y="210655"/>
                  </a:cubicBezTo>
                  <a:cubicBezTo>
                    <a:pt x="418776" y="238536"/>
                    <a:pt x="393573" y="255087"/>
                    <a:pt x="362804" y="262690"/>
                  </a:cubicBezTo>
                  <a:cubicBezTo>
                    <a:pt x="338009" y="268861"/>
                    <a:pt x="312843" y="274217"/>
                    <a:pt x="287072" y="274292"/>
                  </a:cubicBezTo>
                  <a:cubicBezTo>
                    <a:pt x="260018" y="274366"/>
                    <a:pt x="233162" y="272378"/>
                    <a:pt x="207638" y="262098"/>
                  </a:cubicBezTo>
                  <a:cubicBezTo>
                    <a:pt x="207070" y="261863"/>
                    <a:pt x="206503" y="261665"/>
                    <a:pt x="205910" y="261505"/>
                  </a:cubicBezTo>
                  <a:cubicBezTo>
                    <a:pt x="188989" y="256889"/>
                    <a:pt x="174647" y="247423"/>
                    <a:pt x="160565" y="237438"/>
                  </a:cubicBezTo>
                  <a:cubicBezTo>
                    <a:pt x="158788" y="236240"/>
                    <a:pt x="157134" y="234871"/>
                    <a:pt x="155628" y="233340"/>
                  </a:cubicBezTo>
                  <a:cubicBezTo>
                    <a:pt x="144730" y="221405"/>
                    <a:pt x="133968" y="209347"/>
                    <a:pt x="127377" y="194277"/>
                  </a:cubicBezTo>
                  <a:cubicBezTo>
                    <a:pt x="126587" y="192463"/>
                    <a:pt x="125674" y="190698"/>
                    <a:pt x="124736" y="188958"/>
                  </a:cubicBezTo>
                  <a:cubicBezTo>
                    <a:pt x="123958" y="187810"/>
                    <a:pt x="123872" y="186329"/>
                    <a:pt x="124538" y="185107"/>
                  </a:cubicBezTo>
                  <a:cubicBezTo>
                    <a:pt x="125402" y="183465"/>
                    <a:pt x="125587" y="181553"/>
                    <a:pt x="125044" y="179775"/>
                  </a:cubicBezTo>
                  <a:cubicBezTo>
                    <a:pt x="120996" y="165421"/>
                    <a:pt x="120712" y="150598"/>
                    <a:pt x="119367" y="135899"/>
                  </a:cubicBezTo>
                  <a:cubicBezTo>
                    <a:pt x="117552" y="116040"/>
                    <a:pt x="116738" y="96095"/>
                    <a:pt x="114085" y="76286"/>
                  </a:cubicBezTo>
                  <a:cubicBezTo>
                    <a:pt x="112566" y="64968"/>
                    <a:pt x="111616" y="53589"/>
                    <a:pt x="109296" y="42382"/>
                  </a:cubicBezTo>
                  <a:cubicBezTo>
                    <a:pt x="106655" y="29744"/>
                    <a:pt x="98879" y="22844"/>
                    <a:pt x="85944" y="22018"/>
                  </a:cubicBezTo>
                  <a:cubicBezTo>
                    <a:pt x="80785" y="21697"/>
                    <a:pt x="75626" y="21573"/>
                    <a:pt x="70442" y="21536"/>
                  </a:cubicBezTo>
                  <a:cubicBezTo>
                    <a:pt x="59767" y="21265"/>
                    <a:pt x="49165" y="19611"/>
                    <a:pt x="38920" y="16599"/>
                  </a:cubicBezTo>
                  <a:cubicBezTo>
                    <a:pt x="24912" y="12859"/>
                    <a:pt x="11496" y="7207"/>
                    <a:pt x="-970" y="-186"/>
                  </a:cubicBezTo>
                  <a:cubicBezTo>
                    <a:pt x="-1574" y="-606"/>
                    <a:pt x="-2154" y="-1063"/>
                    <a:pt x="-2697" y="-1556"/>
                  </a:cubicBezTo>
                  <a:close/>
                </a:path>
              </a:pathLst>
            </a:custGeom>
            <a:solidFill>
              <a:srgbClr val="020202"/>
            </a:solidFill>
            <a:ln w="1231" cap="flat">
              <a:noFill/>
              <a:prstDash val="solid"/>
              <a:miter/>
            </a:ln>
          </p:spPr>
          <p:txBody>
            <a:bodyPr rtlCol="0" anchor="ctr"/>
            <a:lstStyle/>
            <a:p>
              <a:endParaRPr lang="es-CO"/>
            </a:p>
          </p:txBody>
        </p:sp>
        <p:sp>
          <p:nvSpPr>
            <p:cNvPr id="43" name="Freeform: Shape 42">
              <a:extLst>
                <a:ext uri="{FF2B5EF4-FFF2-40B4-BE49-F238E27FC236}">
                  <a16:creationId xmlns:a16="http://schemas.microsoft.com/office/drawing/2014/main" id="{5FC0AC72-2EA9-078C-F41C-E7490C59A83F}"/>
                </a:ext>
              </a:extLst>
            </p:cNvPr>
            <p:cNvSpPr/>
            <p:nvPr/>
          </p:nvSpPr>
          <p:spPr>
            <a:xfrm>
              <a:off x="-938213" y="6458737"/>
              <a:ext cx="328087" cy="224965"/>
            </a:xfrm>
            <a:custGeom>
              <a:avLst/>
              <a:gdLst>
                <a:gd name="connsiteX0" fmla="*/ 298951 w 328087"/>
                <a:gd name="connsiteY0" fmla="*/ 142750 h 224965"/>
                <a:gd name="connsiteX1" fmla="*/ 301530 w 328087"/>
                <a:gd name="connsiteY1" fmla="*/ 147909 h 224965"/>
                <a:gd name="connsiteX2" fmla="*/ 323882 w 328087"/>
                <a:gd name="connsiteY2" fmla="*/ 180529 h 224965"/>
                <a:gd name="connsiteX3" fmla="*/ 325326 w 328087"/>
                <a:gd name="connsiteY3" fmla="*/ 185676 h 224965"/>
                <a:gd name="connsiteX4" fmla="*/ 317921 w 328087"/>
                <a:gd name="connsiteY4" fmla="*/ 206410 h 224965"/>
                <a:gd name="connsiteX5" fmla="*/ 292545 w 328087"/>
                <a:gd name="connsiteY5" fmla="*/ 222653 h 224965"/>
                <a:gd name="connsiteX6" fmla="*/ 269589 w 328087"/>
                <a:gd name="connsiteY6" fmla="*/ 219468 h 224965"/>
                <a:gd name="connsiteX7" fmla="*/ 255408 w 328087"/>
                <a:gd name="connsiteY7" fmla="*/ 207595 h 224965"/>
                <a:gd name="connsiteX8" fmla="*/ 252211 w 328087"/>
                <a:gd name="connsiteY8" fmla="*/ 203769 h 224965"/>
                <a:gd name="connsiteX9" fmla="*/ 248730 w 328087"/>
                <a:gd name="connsiteY9" fmla="*/ 197487 h 224965"/>
                <a:gd name="connsiteX10" fmla="*/ 241621 w 328087"/>
                <a:gd name="connsiteY10" fmla="*/ 190909 h 224965"/>
                <a:gd name="connsiteX11" fmla="*/ 231192 w 328087"/>
                <a:gd name="connsiteY11" fmla="*/ 187984 h 224965"/>
                <a:gd name="connsiteX12" fmla="*/ 229390 w 328087"/>
                <a:gd name="connsiteY12" fmla="*/ 187823 h 224965"/>
                <a:gd name="connsiteX13" fmla="*/ 221503 w 328087"/>
                <a:gd name="connsiteY13" fmla="*/ 185022 h 224965"/>
                <a:gd name="connsiteX14" fmla="*/ 202768 w 328087"/>
                <a:gd name="connsiteY14" fmla="*/ 164805 h 224965"/>
                <a:gd name="connsiteX15" fmla="*/ 179318 w 328087"/>
                <a:gd name="connsiteY15" fmla="*/ 131111 h 224965"/>
                <a:gd name="connsiteX16" fmla="*/ 169148 w 328087"/>
                <a:gd name="connsiteY16" fmla="*/ 117214 h 224965"/>
                <a:gd name="connsiteX17" fmla="*/ 168519 w 328087"/>
                <a:gd name="connsiteY17" fmla="*/ 116165 h 224965"/>
                <a:gd name="connsiteX18" fmla="*/ 167840 w 328087"/>
                <a:gd name="connsiteY18" fmla="*/ 115177 h 224965"/>
                <a:gd name="connsiteX19" fmla="*/ 167161 w 328087"/>
                <a:gd name="connsiteY19" fmla="*/ 114202 h 224965"/>
                <a:gd name="connsiteX20" fmla="*/ 164989 w 328087"/>
                <a:gd name="connsiteY20" fmla="*/ 111536 h 224965"/>
                <a:gd name="connsiteX21" fmla="*/ 164236 w 328087"/>
                <a:gd name="connsiteY21" fmla="*/ 110722 h 224965"/>
                <a:gd name="connsiteX22" fmla="*/ 163520 w 328087"/>
                <a:gd name="connsiteY22" fmla="*/ 109919 h 224965"/>
                <a:gd name="connsiteX23" fmla="*/ 163150 w 328087"/>
                <a:gd name="connsiteY23" fmla="*/ 109537 h 224965"/>
                <a:gd name="connsiteX24" fmla="*/ 162397 w 328087"/>
                <a:gd name="connsiteY24" fmla="*/ 108772 h 224965"/>
                <a:gd name="connsiteX25" fmla="*/ 162027 w 328087"/>
                <a:gd name="connsiteY25" fmla="*/ 108377 h 224965"/>
                <a:gd name="connsiteX26" fmla="*/ 161311 w 328087"/>
                <a:gd name="connsiteY26" fmla="*/ 107562 h 224965"/>
                <a:gd name="connsiteX27" fmla="*/ 160657 w 328087"/>
                <a:gd name="connsiteY27" fmla="*/ 106673 h 224965"/>
                <a:gd name="connsiteX28" fmla="*/ 158558 w 328087"/>
                <a:gd name="connsiteY28" fmla="*/ 104205 h 224965"/>
                <a:gd name="connsiteX29" fmla="*/ 157830 w 328087"/>
                <a:gd name="connsiteY29" fmla="*/ 103427 h 224965"/>
                <a:gd name="connsiteX30" fmla="*/ 157139 w 328087"/>
                <a:gd name="connsiteY30" fmla="*/ 102650 h 224965"/>
                <a:gd name="connsiteX31" fmla="*/ 156781 w 328087"/>
                <a:gd name="connsiteY31" fmla="*/ 102267 h 224965"/>
                <a:gd name="connsiteX32" fmla="*/ 156078 w 328087"/>
                <a:gd name="connsiteY32" fmla="*/ 101539 h 224965"/>
                <a:gd name="connsiteX33" fmla="*/ 155720 w 328087"/>
                <a:gd name="connsiteY33" fmla="*/ 101169 h 224965"/>
                <a:gd name="connsiteX34" fmla="*/ 155041 w 328087"/>
                <a:gd name="connsiteY34" fmla="*/ 100404 h 224965"/>
                <a:gd name="connsiteX35" fmla="*/ 154436 w 328087"/>
                <a:gd name="connsiteY35" fmla="*/ 99589 h 224965"/>
                <a:gd name="connsiteX36" fmla="*/ 152955 w 328087"/>
                <a:gd name="connsiteY36" fmla="*/ 98170 h 224965"/>
                <a:gd name="connsiteX37" fmla="*/ 152079 w 328087"/>
                <a:gd name="connsiteY37" fmla="*/ 97515 h 224965"/>
                <a:gd name="connsiteX38" fmla="*/ 151277 w 328087"/>
                <a:gd name="connsiteY38" fmla="*/ 96701 h 224965"/>
                <a:gd name="connsiteX39" fmla="*/ 150573 w 328087"/>
                <a:gd name="connsiteY39" fmla="*/ 95763 h 224965"/>
                <a:gd name="connsiteX40" fmla="*/ 144933 w 328087"/>
                <a:gd name="connsiteY40" fmla="*/ 89703 h 224965"/>
                <a:gd name="connsiteX41" fmla="*/ 144155 w 328087"/>
                <a:gd name="connsiteY41" fmla="*/ 88876 h 224965"/>
                <a:gd name="connsiteX42" fmla="*/ 143427 w 328087"/>
                <a:gd name="connsiteY42" fmla="*/ 88049 h 224965"/>
                <a:gd name="connsiteX43" fmla="*/ 143057 w 328087"/>
                <a:gd name="connsiteY43" fmla="*/ 87654 h 224965"/>
                <a:gd name="connsiteX44" fmla="*/ 142291 w 328087"/>
                <a:gd name="connsiteY44" fmla="*/ 86864 h 224965"/>
                <a:gd name="connsiteX45" fmla="*/ 141909 w 328087"/>
                <a:gd name="connsiteY45" fmla="*/ 86469 h 224965"/>
                <a:gd name="connsiteX46" fmla="*/ 141181 w 328087"/>
                <a:gd name="connsiteY46" fmla="*/ 85642 h 224965"/>
                <a:gd name="connsiteX47" fmla="*/ 140514 w 328087"/>
                <a:gd name="connsiteY47" fmla="*/ 84741 h 224965"/>
                <a:gd name="connsiteX48" fmla="*/ 137565 w 328087"/>
                <a:gd name="connsiteY48" fmla="*/ 81397 h 224965"/>
                <a:gd name="connsiteX49" fmla="*/ 136836 w 328087"/>
                <a:gd name="connsiteY49" fmla="*/ 80619 h 224965"/>
                <a:gd name="connsiteX50" fmla="*/ 136157 w 328087"/>
                <a:gd name="connsiteY50" fmla="*/ 79854 h 224965"/>
                <a:gd name="connsiteX51" fmla="*/ 135824 w 328087"/>
                <a:gd name="connsiteY51" fmla="*/ 79484 h 224965"/>
                <a:gd name="connsiteX52" fmla="*/ 135170 w 328087"/>
                <a:gd name="connsiteY52" fmla="*/ 78768 h 224965"/>
                <a:gd name="connsiteX53" fmla="*/ 134837 w 328087"/>
                <a:gd name="connsiteY53" fmla="*/ 78435 h 224965"/>
                <a:gd name="connsiteX54" fmla="*/ 134183 w 328087"/>
                <a:gd name="connsiteY54" fmla="*/ 77756 h 224965"/>
                <a:gd name="connsiteX55" fmla="*/ 133862 w 328087"/>
                <a:gd name="connsiteY55" fmla="*/ 77422 h 224965"/>
                <a:gd name="connsiteX56" fmla="*/ 133195 w 328087"/>
                <a:gd name="connsiteY56" fmla="*/ 76768 h 224965"/>
                <a:gd name="connsiteX57" fmla="*/ 132862 w 328087"/>
                <a:gd name="connsiteY57" fmla="*/ 76435 h 224965"/>
                <a:gd name="connsiteX58" fmla="*/ 132183 w 328087"/>
                <a:gd name="connsiteY58" fmla="*/ 75769 h 224965"/>
                <a:gd name="connsiteX59" fmla="*/ 131825 w 328087"/>
                <a:gd name="connsiteY59" fmla="*/ 75435 h 224965"/>
                <a:gd name="connsiteX60" fmla="*/ 131085 w 328087"/>
                <a:gd name="connsiteY60" fmla="*/ 74744 h 224965"/>
                <a:gd name="connsiteX61" fmla="*/ 130690 w 328087"/>
                <a:gd name="connsiteY61" fmla="*/ 74386 h 224965"/>
                <a:gd name="connsiteX62" fmla="*/ 129875 w 328087"/>
                <a:gd name="connsiteY62" fmla="*/ 73658 h 224965"/>
                <a:gd name="connsiteX63" fmla="*/ 129456 w 328087"/>
                <a:gd name="connsiteY63" fmla="*/ 73263 h 224965"/>
                <a:gd name="connsiteX64" fmla="*/ 125926 w 328087"/>
                <a:gd name="connsiteY64" fmla="*/ 70153 h 224965"/>
                <a:gd name="connsiteX65" fmla="*/ 125000 w 328087"/>
                <a:gd name="connsiteY65" fmla="*/ 69499 h 224965"/>
                <a:gd name="connsiteX66" fmla="*/ 124186 w 328087"/>
                <a:gd name="connsiteY66" fmla="*/ 68783 h 224965"/>
                <a:gd name="connsiteX67" fmla="*/ 123791 w 328087"/>
                <a:gd name="connsiteY67" fmla="*/ 68413 h 224965"/>
                <a:gd name="connsiteX68" fmla="*/ 123050 w 328087"/>
                <a:gd name="connsiteY68" fmla="*/ 67697 h 224965"/>
                <a:gd name="connsiteX69" fmla="*/ 122692 w 328087"/>
                <a:gd name="connsiteY69" fmla="*/ 67363 h 224965"/>
                <a:gd name="connsiteX70" fmla="*/ 121125 w 328087"/>
                <a:gd name="connsiteY70" fmla="*/ 66129 h 224965"/>
                <a:gd name="connsiteX71" fmla="*/ 120322 w 328087"/>
                <a:gd name="connsiteY71" fmla="*/ 65586 h 224965"/>
                <a:gd name="connsiteX72" fmla="*/ 119582 w 328087"/>
                <a:gd name="connsiteY72" fmla="*/ 64982 h 224965"/>
                <a:gd name="connsiteX73" fmla="*/ 119212 w 328087"/>
                <a:gd name="connsiteY73" fmla="*/ 64685 h 224965"/>
                <a:gd name="connsiteX74" fmla="*/ 117977 w 328087"/>
                <a:gd name="connsiteY74" fmla="*/ 63945 h 224965"/>
                <a:gd name="connsiteX75" fmla="*/ 117089 w 328087"/>
                <a:gd name="connsiteY75" fmla="*/ 63352 h 224965"/>
                <a:gd name="connsiteX76" fmla="*/ 116237 w 328087"/>
                <a:gd name="connsiteY76" fmla="*/ 62636 h 224965"/>
                <a:gd name="connsiteX77" fmla="*/ 115805 w 328087"/>
                <a:gd name="connsiteY77" fmla="*/ 62242 h 224965"/>
                <a:gd name="connsiteX78" fmla="*/ 112226 w 328087"/>
                <a:gd name="connsiteY78" fmla="*/ 59107 h 224965"/>
                <a:gd name="connsiteX79" fmla="*/ 111288 w 328087"/>
                <a:gd name="connsiteY79" fmla="*/ 58428 h 224965"/>
                <a:gd name="connsiteX80" fmla="*/ 110424 w 328087"/>
                <a:gd name="connsiteY80" fmla="*/ 57675 h 224965"/>
                <a:gd name="connsiteX81" fmla="*/ 110004 w 328087"/>
                <a:gd name="connsiteY81" fmla="*/ 57292 h 224965"/>
                <a:gd name="connsiteX82" fmla="*/ 109202 w 328087"/>
                <a:gd name="connsiteY82" fmla="*/ 56527 h 224965"/>
                <a:gd name="connsiteX83" fmla="*/ 108807 w 328087"/>
                <a:gd name="connsiteY83" fmla="*/ 56144 h 224965"/>
                <a:gd name="connsiteX84" fmla="*/ 106215 w 328087"/>
                <a:gd name="connsiteY84" fmla="*/ 54157 h 224965"/>
                <a:gd name="connsiteX85" fmla="*/ 105314 w 328087"/>
                <a:gd name="connsiteY85" fmla="*/ 53516 h 224965"/>
                <a:gd name="connsiteX86" fmla="*/ 102673 w 328087"/>
                <a:gd name="connsiteY86" fmla="*/ 51504 h 224965"/>
                <a:gd name="connsiteX87" fmla="*/ 101748 w 328087"/>
                <a:gd name="connsiteY87" fmla="*/ 50887 h 224965"/>
                <a:gd name="connsiteX88" fmla="*/ 99921 w 328087"/>
                <a:gd name="connsiteY88" fmla="*/ 49652 h 224965"/>
                <a:gd name="connsiteX89" fmla="*/ 99020 w 328087"/>
                <a:gd name="connsiteY89" fmla="*/ 49048 h 224965"/>
                <a:gd name="connsiteX90" fmla="*/ 97255 w 328087"/>
                <a:gd name="connsiteY90" fmla="*/ 47814 h 224965"/>
                <a:gd name="connsiteX91" fmla="*/ 96379 w 328087"/>
                <a:gd name="connsiteY91" fmla="*/ 47233 h 224965"/>
                <a:gd name="connsiteX92" fmla="*/ 94725 w 328087"/>
                <a:gd name="connsiteY92" fmla="*/ 46073 h 224965"/>
                <a:gd name="connsiteX93" fmla="*/ 93885 w 328087"/>
                <a:gd name="connsiteY93" fmla="*/ 45555 h 224965"/>
                <a:gd name="connsiteX94" fmla="*/ 92565 w 328087"/>
                <a:gd name="connsiteY94" fmla="*/ 44839 h 224965"/>
                <a:gd name="connsiteX95" fmla="*/ 91713 w 328087"/>
                <a:gd name="connsiteY95" fmla="*/ 44284 h 224965"/>
                <a:gd name="connsiteX96" fmla="*/ 90911 w 328087"/>
                <a:gd name="connsiteY96" fmla="*/ 43630 h 224965"/>
                <a:gd name="connsiteX97" fmla="*/ 90516 w 328087"/>
                <a:gd name="connsiteY97" fmla="*/ 43309 h 224965"/>
                <a:gd name="connsiteX98" fmla="*/ 89282 w 328087"/>
                <a:gd name="connsiteY98" fmla="*/ 42445 h 224965"/>
                <a:gd name="connsiteX99" fmla="*/ 88443 w 328087"/>
                <a:gd name="connsiteY99" fmla="*/ 41914 h 224965"/>
                <a:gd name="connsiteX100" fmla="*/ 87208 w 328087"/>
                <a:gd name="connsiteY100" fmla="*/ 41223 h 224965"/>
                <a:gd name="connsiteX101" fmla="*/ 86320 w 328087"/>
                <a:gd name="connsiteY101" fmla="*/ 40779 h 224965"/>
                <a:gd name="connsiteX102" fmla="*/ 84937 w 328087"/>
                <a:gd name="connsiteY102" fmla="*/ 40100 h 224965"/>
                <a:gd name="connsiteX103" fmla="*/ 84024 w 328087"/>
                <a:gd name="connsiteY103" fmla="*/ 39557 h 224965"/>
                <a:gd name="connsiteX104" fmla="*/ 81284 w 328087"/>
                <a:gd name="connsiteY104" fmla="*/ 37940 h 224965"/>
                <a:gd name="connsiteX105" fmla="*/ 80371 w 328087"/>
                <a:gd name="connsiteY105" fmla="*/ 37434 h 224965"/>
                <a:gd name="connsiteX106" fmla="*/ 79001 w 328087"/>
                <a:gd name="connsiteY106" fmla="*/ 36693 h 224965"/>
                <a:gd name="connsiteX107" fmla="*/ 78063 w 328087"/>
                <a:gd name="connsiteY107" fmla="*/ 36224 h 224965"/>
                <a:gd name="connsiteX108" fmla="*/ 76606 w 328087"/>
                <a:gd name="connsiteY108" fmla="*/ 35508 h 224965"/>
                <a:gd name="connsiteX109" fmla="*/ 75631 w 328087"/>
                <a:gd name="connsiteY109" fmla="*/ 34928 h 224965"/>
                <a:gd name="connsiteX110" fmla="*/ 69460 w 328087"/>
                <a:gd name="connsiteY110" fmla="*/ 31633 h 224965"/>
                <a:gd name="connsiteX111" fmla="*/ 68448 w 328087"/>
                <a:gd name="connsiteY111" fmla="*/ 31078 h 224965"/>
                <a:gd name="connsiteX112" fmla="*/ 66918 w 328087"/>
                <a:gd name="connsiteY112" fmla="*/ 30288 h 224965"/>
                <a:gd name="connsiteX113" fmla="*/ 65881 w 328087"/>
                <a:gd name="connsiteY113" fmla="*/ 29769 h 224965"/>
                <a:gd name="connsiteX114" fmla="*/ 63227 w 328087"/>
                <a:gd name="connsiteY114" fmla="*/ 28708 h 224965"/>
                <a:gd name="connsiteX115" fmla="*/ 62203 w 328087"/>
                <a:gd name="connsiteY115" fmla="*/ 28301 h 224965"/>
                <a:gd name="connsiteX116" fmla="*/ 60808 w 328087"/>
                <a:gd name="connsiteY116" fmla="*/ 27585 h 224965"/>
                <a:gd name="connsiteX117" fmla="*/ 59895 w 328087"/>
                <a:gd name="connsiteY117" fmla="*/ 27128 h 224965"/>
                <a:gd name="connsiteX118" fmla="*/ 58501 w 328087"/>
                <a:gd name="connsiteY118" fmla="*/ 26474 h 224965"/>
                <a:gd name="connsiteX119" fmla="*/ 57550 w 328087"/>
                <a:gd name="connsiteY119" fmla="*/ 26030 h 224965"/>
                <a:gd name="connsiteX120" fmla="*/ 54526 w 328087"/>
                <a:gd name="connsiteY120" fmla="*/ 24907 h 224965"/>
                <a:gd name="connsiteX121" fmla="*/ 53490 w 328087"/>
                <a:gd name="connsiteY121" fmla="*/ 24474 h 224965"/>
                <a:gd name="connsiteX122" fmla="*/ 49861 w 328087"/>
                <a:gd name="connsiteY122" fmla="*/ 23043 h 224965"/>
                <a:gd name="connsiteX123" fmla="*/ 48799 w 328087"/>
                <a:gd name="connsiteY123" fmla="*/ 22611 h 224965"/>
                <a:gd name="connsiteX124" fmla="*/ 45689 w 328087"/>
                <a:gd name="connsiteY124" fmla="*/ 21377 h 224965"/>
                <a:gd name="connsiteX125" fmla="*/ 44677 w 328087"/>
                <a:gd name="connsiteY125" fmla="*/ 20994 h 224965"/>
                <a:gd name="connsiteX126" fmla="*/ 42702 w 328087"/>
                <a:gd name="connsiteY126" fmla="*/ 20290 h 224965"/>
                <a:gd name="connsiteX127" fmla="*/ 41752 w 328087"/>
                <a:gd name="connsiteY127" fmla="*/ 19945 h 224965"/>
                <a:gd name="connsiteX128" fmla="*/ 39839 w 328087"/>
                <a:gd name="connsiteY128" fmla="*/ 19328 h 224965"/>
                <a:gd name="connsiteX129" fmla="*/ 38901 w 328087"/>
                <a:gd name="connsiteY129" fmla="*/ 18995 h 224965"/>
                <a:gd name="connsiteX130" fmla="*/ 36951 w 328087"/>
                <a:gd name="connsiteY130" fmla="*/ 18402 h 224965"/>
                <a:gd name="connsiteX131" fmla="*/ 35951 w 328087"/>
                <a:gd name="connsiteY131" fmla="*/ 18081 h 224965"/>
                <a:gd name="connsiteX132" fmla="*/ 33298 w 328087"/>
                <a:gd name="connsiteY132" fmla="*/ 17513 h 224965"/>
                <a:gd name="connsiteX133" fmla="*/ 32199 w 328087"/>
                <a:gd name="connsiteY133" fmla="*/ 17193 h 224965"/>
                <a:gd name="connsiteX134" fmla="*/ 26497 w 328087"/>
                <a:gd name="connsiteY134" fmla="*/ 15786 h 224965"/>
                <a:gd name="connsiteX135" fmla="*/ 25473 w 328087"/>
                <a:gd name="connsiteY135" fmla="*/ 15156 h 224965"/>
                <a:gd name="connsiteX136" fmla="*/ 13846 w 328087"/>
                <a:gd name="connsiteY136" fmla="*/ 12280 h 224965"/>
                <a:gd name="connsiteX137" fmla="*/ 1319 w 328087"/>
                <a:gd name="connsiteY137" fmla="*/ 10293 h 224965"/>
                <a:gd name="connsiteX138" fmla="*/ -1593 w 328087"/>
                <a:gd name="connsiteY138" fmla="*/ 3653 h 224965"/>
                <a:gd name="connsiteX139" fmla="*/ 8663 w 328087"/>
                <a:gd name="connsiteY139" fmla="*/ -1395 h 224965"/>
                <a:gd name="connsiteX140" fmla="*/ 38407 w 328087"/>
                <a:gd name="connsiteY140" fmla="*/ 4776 h 224965"/>
                <a:gd name="connsiteX141" fmla="*/ 88356 w 328087"/>
                <a:gd name="connsiteY141" fmla="*/ 21599 h 224965"/>
                <a:gd name="connsiteX142" fmla="*/ 111226 w 328087"/>
                <a:gd name="connsiteY142" fmla="*/ 30572 h 224965"/>
                <a:gd name="connsiteX143" fmla="*/ 115447 w 328087"/>
                <a:gd name="connsiteY143" fmla="*/ 33151 h 224965"/>
                <a:gd name="connsiteX144" fmla="*/ 112979 w 328087"/>
                <a:gd name="connsiteY144" fmla="*/ 40630 h 224965"/>
                <a:gd name="connsiteX145" fmla="*/ 111115 w 328087"/>
                <a:gd name="connsiteY145" fmla="*/ 41865 h 224965"/>
                <a:gd name="connsiteX146" fmla="*/ 120989 w 328087"/>
                <a:gd name="connsiteY146" fmla="*/ 47579 h 224965"/>
                <a:gd name="connsiteX147" fmla="*/ 128949 w 328087"/>
                <a:gd name="connsiteY147" fmla="*/ 52010 h 224965"/>
                <a:gd name="connsiteX148" fmla="*/ 130900 w 328087"/>
                <a:gd name="connsiteY148" fmla="*/ 53837 h 224965"/>
                <a:gd name="connsiteX149" fmla="*/ 134800 w 328087"/>
                <a:gd name="connsiteY149" fmla="*/ 62859 h 224965"/>
                <a:gd name="connsiteX150" fmla="*/ 138502 w 328087"/>
                <a:gd name="connsiteY150" fmla="*/ 68351 h 224965"/>
                <a:gd name="connsiteX151" fmla="*/ 148796 w 328087"/>
                <a:gd name="connsiteY151" fmla="*/ 77299 h 224965"/>
                <a:gd name="connsiteX152" fmla="*/ 160003 w 328087"/>
                <a:gd name="connsiteY152" fmla="*/ 88691 h 224965"/>
                <a:gd name="connsiteX153" fmla="*/ 171987 w 328087"/>
                <a:gd name="connsiteY153" fmla="*/ 94405 h 224965"/>
                <a:gd name="connsiteX154" fmla="*/ 213432 w 328087"/>
                <a:gd name="connsiteY154" fmla="*/ 102070 h 224965"/>
                <a:gd name="connsiteX155" fmla="*/ 220578 w 328087"/>
                <a:gd name="connsiteY155" fmla="*/ 99503 h 224965"/>
                <a:gd name="connsiteX156" fmla="*/ 244497 w 328087"/>
                <a:gd name="connsiteY156" fmla="*/ 82409 h 224965"/>
                <a:gd name="connsiteX157" fmla="*/ 252470 w 328087"/>
                <a:gd name="connsiteY157" fmla="*/ 80792 h 224965"/>
                <a:gd name="connsiteX158" fmla="*/ 257098 w 328087"/>
                <a:gd name="connsiteY158" fmla="*/ 82396 h 224965"/>
                <a:gd name="connsiteX159" fmla="*/ 257098 w 328087"/>
                <a:gd name="connsiteY159" fmla="*/ 82396 h 224965"/>
                <a:gd name="connsiteX160" fmla="*/ 260011 w 328087"/>
                <a:gd name="connsiteY160" fmla="*/ 86099 h 224965"/>
                <a:gd name="connsiteX161" fmla="*/ 276994 w 328087"/>
                <a:gd name="connsiteY161" fmla="*/ 109759 h 224965"/>
                <a:gd name="connsiteX162" fmla="*/ 298556 w 328087"/>
                <a:gd name="connsiteY162" fmla="*/ 141404 h 224965"/>
                <a:gd name="connsiteX163" fmla="*/ 298951 w 328087"/>
                <a:gd name="connsiteY163" fmla="*/ 142750 h 224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328087" h="224965">
                  <a:moveTo>
                    <a:pt x="298951" y="142750"/>
                  </a:moveTo>
                  <a:cubicBezTo>
                    <a:pt x="298753" y="144983"/>
                    <a:pt x="300481" y="146329"/>
                    <a:pt x="301530" y="147909"/>
                  </a:cubicBezTo>
                  <a:cubicBezTo>
                    <a:pt x="308837" y="158881"/>
                    <a:pt x="315958" y="169976"/>
                    <a:pt x="323882" y="180529"/>
                  </a:cubicBezTo>
                  <a:cubicBezTo>
                    <a:pt x="325055" y="181973"/>
                    <a:pt x="325585" y="183837"/>
                    <a:pt x="325326" y="185676"/>
                  </a:cubicBezTo>
                  <a:cubicBezTo>
                    <a:pt x="324092" y="193081"/>
                    <a:pt x="322487" y="200264"/>
                    <a:pt x="317921" y="206410"/>
                  </a:cubicBezTo>
                  <a:cubicBezTo>
                    <a:pt x="311762" y="214779"/>
                    <a:pt x="302727" y="220567"/>
                    <a:pt x="292545" y="222653"/>
                  </a:cubicBezTo>
                  <a:cubicBezTo>
                    <a:pt x="284325" y="224479"/>
                    <a:pt x="276710" y="222739"/>
                    <a:pt x="269589" y="219468"/>
                  </a:cubicBezTo>
                  <a:cubicBezTo>
                    <a:pt x="264010" y="216914"/>
                    <a:pt x="259370" y="212446"/>
                    <a:pt x="255408" y="207595"/>
                  </a:cubicBezTo>
                  <a:cubicBezTo>
                    <a:pt x="254420" y="206262"/>
                    <a:pt x="253346" y="204979"/>
                    <a:pt x="252211" y="203769"/>
                  </a:cubicBezTo>
                  <a:cubicBezTo>
                    <a:pt x="250397" y="202115"/>
                    <a:pt x="249175" y="199906"/>
                    <a:pt x="248730" y="197487"/>
                  </a:cubicBezTo>
                  <a:cubicBezTo>
                    <a:pt x="248052" y="193291"/>
                    <a:pt x="245262" y="191427"/>
                    <a:pt x="241621" y="190909"/>
                  </a:cubicBezTo>
                  <a:cubicBezTo>
                    <a:pt x="238017" y="190440"/>
                    <a:pt x="234512" y="189452"/>
                    <a:pt x="231192" y="187984"/>
                  </a:cubicBezTo>
                  <a:cubicBezTo>
                    <a:pt x="230600" y="187823"/>
                    <a:pt x="229995" y="187774"/>
                    <a:pt x="229390" y="187823"/>
                  </a:cubicBezTo>
                  <a:cubicBezTo>
                    <a:pt x="225959" y="189057"/>
                    <a:pt x="223923" y="186589"/>
                    <a:pt x="221503" y="185022"/>
                  </a:cubicBezTo>
                  <a:cubicBezTo>
                    <a:pt x="213814" y="179776"/>
                    <a:pt x="207409" y="172864"/>
                    <a:pt x="202768" y="164805"/>
                  </a:cubicBezTo>
                  <a:cubicBezTo>
                    <a:pt x="195671" y="153092"/>
                    <a:pt x="187847" y="141836"/>
                    <a:pt x="179318" y="131111"/>
                  </a:cubicBezTo>
                  <a:cubicBezTo>
                    <a:pt x="175801" y="126569"/>
                    <a:pt x="171049" y="122940"/>
                    <a:pt x="169148" y="117214"/>
                  </a:cubicBezTo>
                  <a:lnTo>
                    <a:pt x="168519" y="116165"/>
                  </a:lnTo>
                  <a:cubicBezTo>
                    <a:pt x="168284" y="115856"/>
                    <a:pt x="168062" y="115510"/>
                    <a:pt x="167840" y="115177"/>
                  </a:cubicBezTo>
                  <a:cubicBezTo>
                    <a:pt x="167618" y="114844"/>
                    <a:pt x="167383" y="114535"/>
                    <a:pt x="167161" y="114202"/>
                  </a:cubicBezTo>
                  <a:cubicBezTo>
                    <a:pt x="166544" y="113239"/>
                    <a:pt x="165816" y="112338"/>
                    <a:pt x="164989" y="111536"/>
                  </a:cubicBezTo>
                  <a:cubicBezTo>
                    <a:pt x="164717" y="111277"/>
                    <a:pt x="164483" y="111005"/>
                    <a:pt x="164236" y="110722"/>
                  </a:cubicBezTo>
                  <a:cubicBezTo>
                    <a:pt x="163989" y="110438"/>
                    <a:pt x="163755" y="110191"/>
                    <a:pt x="163520" y="109919"/>
                  </a:cubicBezTo>
                  <a:cubicBezTo>
                    <a:pt x="163286" y="109648"/>
                    <a:pt x="163273" y="109660"/>
                    <a:pt x="163150" y="109537"/>
                  </a:cubicBezTo>
                  <a:cubicBezTo>
                    <a:pt x="163026" y="109413"/>
                    <a:pt x="162644" y="109031"/>
                    <a:pt x="162397" y="108772"/>
                  </a:cubicBezTo>
                  <a:lnTo>
                    <a:pt x="162027" y="108377"/>
                  </a:lnTo>
                  <a:cubicBezTo>
                    <a:pt x="161767" y="108117"/>
                    <a:pt x="161533" y="107846"/>
                    <a:pt x="161311" y="107562"/>
                  </a:cubicBezTo>
                  <a:cubicBezTo>
                    <a:pt x="161076" y="107278"/>
                    <a:pt x="160866" y="106982"/>
                    <a:pt x="160657" y="106673"/>
                  </a:cubicBezTo>
                  <a:cubicBezTo>
                    <a:pt x="160040" y="105785"/>
                    <a:pt x="159336" y="104958"/>
                    <a:pt x="158558" y="104205"/>
                  </a:cubicBezTo>
                  <a:cubicBezTo>
                    <a:pt x="158299" y="103958"/>
                    <a:pt x="158065" y="103699"/>
                    <a:pt x="157830" y="103427"/>
                  </a:cubicBezTo>
                  <a:cubicBezTo>
                    <a:pt x="157596" y="103156"/>
                    <a:pt x="157361" y="102909"/>
                    <a:pt x="157139" y="102650"/>
                  </a:cubicBezTo>
                  <a:lnTo>
                    <a:pt x="156781" y="102267"/>
                  </a:lnTo>
                  <a:cubicBezTo>
                    <a:pt x="156534" y="102033"/>
                    <a:pt x="156312" y="101786"/>
                    <a:pt x="156078" y="101539"/>
                  </a:cubicBezTo>
                  <a:cubicBezTo>
                    <a:pt x="155843" y="101292"/>
                    <a:pt x="155843" y="101280"/>
                    <a:pt x="155720" y="101169"/>
                  </a:cubicBezTo>
                  <a:cubicBezTo>
                    <a:pt x="155485" y="100922"/>
                    <a:pt x="155251" y="100675"/>
                    <a:pt x="155041" y="100404"/>
                  </a:cubicBezTo>
                  <a:cubicBezTo>
                    <a:pt x="154831" y="100144"/>
                    <a:pt x="154634" y="99861"/>
                    <a:pt x="154436" y="99589"/>
                  </a:cubicBezTo>
                  <a:cubicBezTo>
                    <a:pt x="154029" y="99034"/>
                    <a:pt x="153523" y="98552"/>
                    <a:pt x="152955" y="98170"/>
                  </a:cubicBezTo>
                  <a:cubicBezTo>
                    <a:pt x="152647" y="97972"/>
                    <a:pt x="152363" y="97750"/>
                    <a:pt x="152079" y="97515"/>
                  </a:cubicBezTo>
                  <a:cubicBezTo>
                    <a:pt x="151795" y="97269"/>
                    <a:pt x="151523" y="96985"/>
                    <a:pt x="151277" y="96701"/>
                  </a:cubicBezTo>
                  <a:cubicBezTo>
                    <a:pt x="151030" y="96405"/>
                    <a:pt x="150795" y="96084"/>
                    <a:pt x="150573" y="95763"/>
                  </a:cubicBezTo>
                  <a:cubicBezTo>
                    <a:pt x="148821" y="93628"/>
                    <a:pt x="146944" y="91604"/>
                    <a:pt x="144933" y="89703"/>
                  </a:cubicBezTo>
                  <a:cubicBezTo>
                    <a:pt x="144661" y="89444"/>
                    <a:pt x="144402" y="89160"/>
                    <a:pt x="144155" y="88876"/>
                  </a:cubicBezTo>
                  <a:cubicBezTo>
                    <a:pt x="143908" y="88592"/>
                    <a:pt x="143662" y="88333"/>
                    <a:pt x="143427" y="88049"/>
                  </a:cubicBezTo>
                  <a:lnTo>
                    <a:pt x="143057" y="87654"/>
                  </a:lnTo>
                  <a:cubicBezTo>
                    <a:pt x="142798" y="87407"/>
                    <a:pt x="142551" y="87136"/>
                    <a:pt x="142291" y="86864"/>
                  </a:cubicBezTo>
                  <a:lnTo>
                    <a:pt x="141909" y="86469"/>
                  </a:lnTo>
                  <a:cubicBezTo>
                    <a:pt x="141650" y="86210"/>
                    <a:pt x="141415" y="85926"/>
                    <a:pt x="141181" y="85642"/>
                  </a:cubicBezTo>
                  <a:cubicBezTo>
                    <a:pt x="140946" y="85358"/>
                    <a:pt x="140724" y="85050"/>
                    <a:pt x="140514" y="84741"/>
                  </a:cubicBezTo>
                  <a:cubicBezTo>
                    <a:pt x="139638" y="83532"/>
                    <a:pt x="138651" y="82409"/>
                    <a:pt x="137565" y="81397"/>
                  </a:cubicBezTo>
                  <a:cubicBezTo>
                    <a:pt x="137318" y="81150"/>
                    <a:pt x="137071" y="80891"/>
                    <a:pt x="136836" y="80619"/>
                  </a:cubicBezTo>
                  <a:cubicBezTo>
                    <a:pt x="136602" y="80347"/>
                    <a:pt x="136379" y="80113"/>
                    <a:pt x="136157" y="79854"/>
                  </a:cubicBezTo>
                  <a:cubicBezTo>
                    <a:pt x="135935" y="79595"/>
                    <a:pt x="135948" y="79607"/>
                    <a:pt x="135824" y="79484"/>
                  </a:cubicBezTo>
                  <a:cubicBezTo>
                    <a:pt x="135701" y="79360"/>
                    <a:pt x="135380" y="79015"/>
                    <a:pt x="135170" y="78768"/>
                  </a:cubicBezTo>
                  <a:lnTo>
                    <a:pt x="134837" y="78435"/>
                  </a:lnTo>
                  <a:lnTo>
                    <a:pt x="134183" y="77756"/>
                  </a:lnTo>
                  <a:lnTo>
                    <a:pt x="133862" y="77422"/>
                  </a:lnTo>
                  <a:cubicBezTo>
                    <a:pt x="133627" y="77213"/>
                    <a:pt x="133417" y="76990"/>
                    <a:pt x="133195" y="76768"/>
                  </a:cubicBezTo>
                  <a:lnTo>
                    <a:pt x="132862" y="76435"/>
                  </a:lnTo>
                  <a:cubicBezTo>
                    <a:pt x="132628" y="76225"/>
                    <a:pt x="132405" y="76003"/>
                    <a:pt x="132183" y="75769"/>
                  </a:cubicBezTo>
                  <a:lnTo>
                    <a:pt x="131825" y="75435"/>
                  </a:lnTo>
                  <a:cubicBezTo>
                    <a:pt x="131566" y="75213"/>
                    <a:pt x="131332" y="74979"/>
                    <a:pt x="131085" y="74744"/>
                  </a:cubicBezTo>
                  <a:lnTo>
                    <a:pt x="130690" y="74386"/>
                  </a:lnTo>
                  <a:cubicBezTo>
                    <a:pt x="130406" y="74152"/>
                    <a:pt x="130147" y="73905"/>
                    <a:pt x="129875" y="73658"/>
                  </a:cubicBezTo>
                  <a:lnTo>
                    <a:pt x="129456" y="73263"/>
                  </a:lnTo>
                  <a:cubicBezTo>
                    <a:pt x="128369" y="72128"/>
                    <a:pt x="127185" y="71091"/>
                    <a:pt x="125926" y="70153"/>
                  </a:cubicBezTo>
                  <a:cubicBezTo>
                    <a:pt x="125605" y="69955"/>
                    <a:pt x="125296" y="69733"/>
                    <a:pt x="125000" y="69499"/>
                  </a:cubicBezTo>
                  <a:cubicBezTo>
                    <a:pt x="124716" y="69277"/>
                    <a:pt x="124445" y="69030"/>
                    <a:pt x="124186" y="68783"/>
                  </a:cubicBezTo>
                  <a:cubicBezTo>
                    <a:pt x="123926" y="68536"/>
                    <a:pt x="123926" y="68524"/>
                    <a:pt x="123791" y="68413"/>
                  </a:cubicBezTo>
                  <a:cubicBezTo>
                    <a:pt x="123655" y="68302"/>
                    <a:pt x="123297" y="67944"/>
                    <a:pt x="123050" y="67697"/>
                  </a:cubicBezTo>
                  <a:cubicBezTo>
                    <a:pt x="122803" y="67450"/>
                    <a:pt x="122815" y="67462"/>
                    <a:pt x="122692" y="67363"/>
                  </a:cubicBezTo>
                  <a:cubicBezTo>
                    <a:pt x="122211" y="66907"/>
                    <a:pt x="121680" y="66500"/>
                    <a:pt x="121125" y="66129"/>
                  </a:cubicBezTo>
                  <a:cubicBezTo>
                    <a:pt x="120841" y="65969"/>
                    <a:pt x="120582" y="65784"/>
                    <a:pt x="120322" y="65586"/>
                  </a:cubicBezTo>
                  <a:cubicBezTo>
                    <a:pt x="120076" y="65401"/>
                    <a:pt x="119829" y="65191"/>
                    <a:pt x="119582" y="64982"/>
                  </a:cubicBezTo>
                  <a:lnTo>
                    <a:pt x="119212" y="64685"/>
                  </a:lnTo>
                  <a:cubicBezTo>
                    <a:pt x="118792" y="64426"/>
                    <a:pt x="118360" y="64192"/>
                    <a:pt x="117977" y="63945"/>
                  </a:cubicBezTo>
                  <a:cubicBezTo>
                    <a:pt x="117657" y="63772"/>
                    <a:pt x="117360" y="63575"/>
                    <a:pt x="117089" y="63352"/>
                  </a:cubicBezTo>
                  <a:cubicBezTo>
                    <a:pt x="116793" y="63130"/>
                    <a:pt x="116521" y="62883"/>
                    <a:pt x="116237" y="62636"/>
                  </a:cubicBezTo>
                  <a:lnTo>
                    <a:pt x="115805" y="62242"/>
                  </a:lnTo>
                  <a:cubicBezTo>
                    <a:pt x="114695" y="61094"/>
                    <a:pt x="113497" y="60057"/>
                    <a:pt x="112226" y="59107"/>
                  </a:cubicBezTo>
                  <a:cubicBezTo>
                    <a:pt x="111905" y="58897"/>
                    <a:pt x="111584" y="58675"/>
                    <a:pt x="111288" y="58428"/>
                  </a:cubicBezTo>
                  <a:cubicBezTo>
                    <a:pt x="110992" y="58193"/>
                    <a:pt x="110696" y="57946"/>
                    <a:pt x="110424" y="57675"/>
                  </a:cubicBezTo>
                  <a:lnTo>
                    <a:pt x="110004" y="57292"/>
                  </a:lnTo>
                  <a:lnTo>
                    <a:pt x="109202" y="56527"/>
                  </a:lnTo>
                  <a:lnTo>
                    <a:pt x="108807" y="56144"/>
                  </a:lnTo>
                  <a:cubicBezTo>
                    <a:pt x="108030" y="55367"/>
                    <a:pt x="107166" y="54700"/>
                    <a:pt x="106215" y="54157"/>
                  </a:cubicBezTo>
                  <a:cubicBezTo>
                    <a:pt x="105894" y="53960"/>
                    <a:pt x="105598" y="53750"/>
                    <a:pt x="105314" y="53516"/>
                  </a:cubicBezTo>
                  <a:cubicBezTo>
                    <a:pt x="104500" y="52750"/>
                    <a:pt x="103624" y="52084"/>
                    <a:pt x="102673" y="51504"/>
                  </a:cubicBezTo>
                  <a:cubicBezTo>
                    <a:pt x="102352" y="51319"/>
                    <a:pt x="102044" y="51109"/>
                    <a:pt x="101748" y="50887"/>
                  </a:cubicBezTo>
                  <a:cubicBezTo>
                    <a:pt x="101155" y="50455"/>
                    <a:pt x="100513" y="50035"/>
                    <a:pt x="99921" y="49652"/>
                  </a:cubicBezTo>
                  <a:cubicBezTo>
                    <a:pt x="99612" y="49467"/>
                    <a:pt x="99316" y="49258"/>
                    <a:pt x="99020" y="49048"/>
                  </a:cubicBezTo>
                  <a:cubicBezTo>
                    <a:pt x="98440" y="48628"/>
                    <a:pt x="97860" y="48221"/>
                    <a:pt x="97255" y="47814"/>
                  </a:cubicBezTo>
                  <a:cubicBezTo>
                    <a:pt x="96946" y="47641"/>
                    <a:pt x="96662" y="47443"/>
                    <a:pt x="96379" y="47233"/>
                  </a:cubicBezTo>
                  <a:cubicBezTo>
                    <a:pt x="95836" y="46838"/>
                    <a:pt x="95305" y="46431"/>
                    <a:pt x="94725" y="46073"/>
                  </a:cubicBezTo>
                  <a:cubicBezTo>
                    <a:pt x="94441" y="45913"/>
                    <a:pt x="94157" y="45728"/>
                    <a:pt x="93885" y="45555"/>
                  </a:cubicBezTo>
                  <a:cubicBezTo>
                    <a:pt x="93614" y="45382"/>
                    <a:pt x="93009" y="45061"/>
                    <a:pt x="92565" y="44839"/>
                  </a:cubicBezTo>
                  <a:cubicBezTo>
                    <a:pt x="92269" y="44679"/>
                    <a:pt x="91985" y="44494"/>
                    <a:pt x="91713" y="44284"/>
                  </a:cubicBezTo>
                  <a:cubicBezTo>
                    <a:pt x="91429" y="44074"/>
                    <a:pt x="91170" y="43852"/>
                    <a:pt x="90911" y="43630"/>
                  </a:cubicBezTo>
                  <a:lnTo>
                    <a:pt x="90516" y="43309"/>
                  </a:lnTo>
                  <a:cubicBezTo>
                    <a:pt x="90121" y="43012"/>
                    <a:pt x="89714" y="42716"/>
                    <a:pt x="89282" y="42445"/>
                  </a:cubicBezTo>
                  <a:cubicBezTo>
                    <a:pt x="88998" y="42284"/>
                    <a:pt x="88714" y="42099"/>
                    <a:pt x="88443" y="41914"/>
                  </a:cubicBezTo>
                  <a:cubicBezTo>
                    <a:pt x="88023" y="41667"/>
                    <a:pt x="87591" y="41433"/>
                    <a:pt x="87208" y="41223"/>
                  </a:cubicBezTo>
                  <a:cubicBezTo>
                    <a:pt x="86826" y="41013"/>
                    <a:pt x="86604" y="40927"/>
                    <a:pt x="86320" y="40779"/>
                  </a:cubicBezTo>
                  <a:lnTo>
                    <a:pt x="84937" y="40100"/>
                  </a:lnTo>
                  <a:cubicBezTo>
                    <a:pt x="84616" y="39939"/>
                    <a:pt x="84320" y="39754"/>
                    <a:pt x="84024" y="39557"/>
                  </a:cubicBezTo>
                  <a:cubicBezTo>
                    <a:pt x="83160" y="38940"/>
                    <a:pt x="82247" y="38396"/>
                    <a:pt x="81284" y="37940"/>
                  </a:cubicBezTo>
                  <a:cubicBezTo>
                    <a:pt x="80963" y="37792"/>
                    <a:pt x="80667" y="37619"/>
                    <a:pt x="80371" y="37434"/>
                  </a:cubicBezTo>
                  <a:cubicBezTo>
                    <a:pt x="79914" y="37175"/>
                    <a:pt x="79470" y="36928"/>
                    <a:pt x="79001" y="36693"/>
                  </a:cubicBezTo>
                  <a:lnTo>
                    <a:pt x="78063" y="36224"/>
                  </a:lnTo>
                  <a:lnTo>
                    <a:pt x="76606" y="35508"/>
                  </a:lnTo>
                  <a:cubicBezTo>
                    <a:pt x="76273" y="35336"/>
                    <a:pt x="75940" y="35138"/>
                    <a:pt x="75631" y="34928"/>
                  </a:cubicBezTo>
                  <a:cubicBezTo>
                    <a:pt x="73644" y="33706"/>
                    <a:pt x="71583" y="32608"/>
                    <a:pt x="69460" y="31633"/>
                  </a:cubicBezTo>
                  <a:cubicBezTo>
                    <a:pt x="69115" y="31472"/>
                    <a:pt x="68769" y="31287"/>
                    <a:pt x="68448" y="31078"/>
                  </a:cubicBezTo>
                  <a:cubicBezTo>
                    <a:pt x="67942" y="30806"/>
                    <a:pt x="67436" y="30534"/>
                    <a:pt x="66918" y="30288"/>
                  </a:cubicBezTo>
                  <a:cubicBezTo>
                    <a:pt x="66399" y="30041"/>
                    <a:pt x="66227" y="29954"/>
                    <a:pt x="65881" y="29769"/>
                  </a:cubicBezTo>
                  <a:cubicBezTo>
                    <a:pt x="65030" y="29350"/>
                    <a:pt x="64141" y="28992"/>
                    <a:pt x="63227" y="28708"/>
                  </a:cubicBezTo>
                  <a:cubicBezTo>
                    <a:pt x="62882" y="28597"/>
                    <a:pt x="62536" y="28461"/>
                    <a:pt x="62203" y="28301"/>
                  </a:cubicBezTo>
                  <a:cubicBezTo>
                    <a:pt x="61734" y="28078"/>
                    <a:pt x="61278" y="27819"/>
                    <a:pt x="60808" y="27585"/>
                  </a:cubicBezTo>
                  <a:cubicBezTo>
                    <a:pt x="60339" y="27350"/>
                    <a:pt x="60191" y="27288"/>
                    <a:pt x="59895" y="27128"/>
                  </a:cubicBezTo>
                  <a:lnTo>
                    <a:pt x="58501" y="26474"/>
                  </a:lnTo>
                  <a:cubicBezTo>
                    <a:pt x="58180" y="26338"/>
                    <a:pt x="57859" y="26190"/>
                    <a:pt x="57550" y="26030"/>
                  </a:cubicBezTo>
                  <a:cubicBezTo>
                    <a:pt x="56575" y="25561"/>
                    <a:pt x="55563" y="25190"/>
                    <a:pt x="54526" y="24907"/>
                  </a:cubicBezTo>
                  <a:cubicBezTo>
                    <a:pt x="54168" y="24795"/>
                    <a:pt x="53823" y="24647"/>
                    <a:pt x="53490" y="24474"/>
                  </a:cubicBezTo>
                  <a:cubicBezTo>
                    <a:pt x="52329" y="23870"/>
                    <a:pt x="51120" y="23388"/>
                    <a:pt x="49861" y="23043"/>
                  </a:cubicBezTo>
                  <a:cubicBezTo>
                    <a:pt x="49503" y="22919"/>
                    <a:pt x="49145" y="22771"/>
                    <a:pt x="48799" y="22611"/>
                  </a:cubicBezTo>
                  <a:cubicBezTo>
                    <a:pt x="47800" y="22105"/>
                    <a:pt x="46763" y="21697"/>
                    <a:pt x="45689" y="21377"/>
                  </a:cubicBezTo>
                  <a:cubicBezTo>
                    <a:pt x="45344" y="21265"/>
                    <a:pt x="45010" y="21142"/>
                    <a:pt x="44677" y="20994"/>
                  </a:cubicBezTo>
                  <a:cubicBezTo>
                    <a:pt x="44036" y="20723"/>
                    <a:pt x="43369" y="20488"/>
                    <a:pt x="42702" y="20290"/>
                  </a:cubicBezTo>
                  <a:cubicBezTo>
                    <a:pt x="42382" y="20192"/>
                    <a:pt x="42061" y="20081"/>
                    <a:pt x="41752" y="19945"/>
                  </a:cubicBezTo>
                  <a:cubicBezTo>
                    <a:pt x="41135" y="19698"/>
                    <a:pt x="40493" y="19488"/>
                    <a:pt x="39839" y="19328"/>
                  </a:cubicBezTo>
                  <a:cubicBezTo>
                    <a:pt x="39518" y="19229"/>
                    <a:pt x="39210" y="19118"/>
                    <a:pt x="38901" y="18995"/>
                  </a:cubicBezTo>
                  <a:cubicBezTo>
                    <a:pt x="38259" y="18760"/>
                    <a:pt x="37605" y="18563"/>
                    <a:pt x="36951" y="18402"/>
                  </a:cubicBezTo>
                  <a:cubicBezTo>
                    <a:pt x="36606" y="18316"/>
                    <a:pt x="36272" y="18205"/>
                    <a:pt x="35951" y="18081"/>
                  </a:cubicBezTo>
                  <a:cubicBezTo>
                    <a:pt x="35087" y="17810"/>
                    <a:pt x="34186" y="17711"/>
                    <a:pt x="33298" y="17513"/>
                  </a:cubicBezTo>
                  <a:cubicBezTo>
                    <a:pt x="32928" y="17427"/>
                    <a:pt x="32557" y="17328"/>
                    <a:pt x="32199" y="17193"/>
                  </a:cubicBezTo>
                  <a:cubicBezTo>
                    <a:pt x="30360" y="16514"/>
                    <a:pt x="28447" y="16032"/>
                    <a:pt x="26497" y="15786"/>
                  </a:cubicBezTo>
                  <a:cubicBezTo>
                    <a:pt x="26115" y="15650"/>
                    <a:pt x="25769" y="15440"/>
                    <a:pt x="25473" y="15156"/>
                  </a:cubicBezTo>
                  <a:cubicBezTo>
                    <a:pt x="21906" y="12947"/>
                    <a:pt x="17747" y="13095"/>
                    <a:pt x="13846" y="12280"/>
                  </a:cubicBezTo>
                  <a:cubicBezTo>
                    <a:pt x="9712" y="11416"/>
                    <a:pt x="5479" y="11046"/>
                    <a:pt x="1319" y="10293"/>
                  </a:cubicBezTo>
                  <a:cubicBezTo>
                    <a:pt x="-2840" y="9540"/>
                    <a:pt x="-3692" y="7097"/>
                    <a:pt x="-1593" y="3653"/>
                  </a:cubicBezTo>
                  <a:cubicBezTo>
                    <a:pt x="875" y="-457"/>
                    <a:pt x="4195" y="-2160"/>
                    <a:pt x="8663" y="-1395"/>
                  </a:cubicBezTo>
                  <a:cubicBezTo>
                    <a:pt x="18648" y="308"/>
                    <a:pt x="28633" y="1925"/>
                    <a:pt x="38407" y="4776"/>
                  </a:cubicBezTo>
                  <a:cubicBezTo>
                    <a:pt x="55304" y="9639"/>
                    <a:pt x="72225" y="14391"/>
                    <a:pt x="88356" y="21599"/>
                  </a:cubicBezTo>
                  <a:cubicBezTo>
                    <a:pt x="95761" y="24931"/>
                    <a:pt x="103587" y="27622"/>
                    <a:pt x="111226" y="30572"/>
                  </a:cubicBezTo>
                  <a:cubicBezTo>
                    <a:pt x="112843" y="31028"/>
                    <a:pt x="114299" y="31929"/>
                    <a:pt x="115447" y="33151"/>
                  </a:cubicBezTo>
                  <a:cubicBezTo>
                    <a:pt x="118064" y="36360"/>
                    <a:pt x="117064" y="39458"/>
                    <a:pt x="112979" y="40630"/>
                  </a:cubicBezTo>
                  <a:cubicBezTo>
                    <a:pt x="112214" y="40766"/>
                    <a:pt x="111535" y="41210"/>
                    <a:pt x="111115" y="41865"/>
                  </a:cubicBezTo>
                  <a:cubicBezTo>
                    <a:pt x="114423" y="43778"/>
                    <a:pt x="117706" y="45691"/>
                    <a:pt x="120989" y="47579"/>
                  </a:cubicBezTo>
                  <a:cubicBezTo>
                    <a:pt x="123630" y="49072"/>
                    <a:pt x="126296" y="50541"/>
                    <a:pt x="128949" y="52010"/>
                  </a:cubicBezTo>
                  <a:cubicBezTo>
                    <a:pt x="129752" y="52467"/>
                    <a:pt x="130665" y="52886"/>
                    <a:pt x="130900" y="53837"/>
                  </a:cubicBezTo>
                  <a:cubicBezTo>
                    <a:pt x="131677" y="57045"/>
                    <a:pt x="134516" y="59255"/>
                    <a:pt x="134800" y="62859"/>
                  </a:cubicBezTo>
                  <a:cubicBezTo>
                    <a:pt x="135182" y="65142"/>
                    <a:pt x="136540" y="67141"/>
                    <a:pt x="138502" y="68351"/>
                  </a:cubicBezTo>
                  <a:cubicBezTo>
                    <a:pt x="142205" y="71005"/>
                    <a:pt x="145648" y="74004"/>
                    <a:pt x="148796" y="77299"/>
                  </a:cubicBezTo>
                  <a:cubicBezTo>
                    <a:pt x="152498" y="81174"/>
                    <a:pt x="156559" y="84704"/>
                    <a:pt x="160003" y="88691"/>
                  </a:cubicBezTo>
                  <a:cubicBezTo>
                    <a:pt x="163248" y="92504"/>
                    <a:pt x="167408" y="93912"/>
                    <a:pt x="171987" y="94405"/>
                  </a:cubicBezTo>
                  <a:cubicBezTo>
                    <a:pt x="185958" y="96034"/>
                    <a:pt x="199806" y="98602"/>
                    <a:pt x="213432" y="102070"/>
                  </a:cubicBezTo>
                  <a:cubicBezTo>
                    <a:pt x="217875" y="103168"/>
                    <a:pt x="218048" y="103230"/>
                    <a:pt x="220578" y="99503"/>
                  </a:cubicBezTo>
                  <a:cubicBezTo>
                    <a:pt x="226144" y="91023"/>
                    <a:pt x="234673" y="84926"/>
                    <a:pt x="244497" y="82409"/>
                  </a:cubicBezTo>
                  <a:cubicBezTo>
                    <a:pt x="247113" y="81705"/>
                    <a:pt x="249817" y="81360"/>
                    <a:pt x="252470" y="80792"/>
                  </a:cubicBezTo>
                  <a:cubicBezTo>
                    <a:pt x="254359" y="80397"/>
                    <a:pt x="255494" y="82026"/>
                    <a:pt x="257098" y="82396"/>
                  </a:cubicBezTo>
                  <a:lnTo>
                    <a:pt x="257098" y="82396"/>
                  </a:lnTo>
                  <a:cubicBezTo>
                    <a:pt x="257666" y="83902"/>
                    <a:pt x="258678" y="85198"/>
                    <a:pt x="260011" y="86099"/>
                  </a:cubicBezTo>
                  <a:cubicBezTo>
                    <a:pt x="266182" y="93628"/>
                    <a:pt x="271613" y="101687"/>
                    <a:pt x="276994" y="109759"/>
                  </a:cubicBezTo>
                  <a:cubicBezTo>
                    <a:pt x="284079" y="120386"/>
                    <a:pt x="290706" y="131308"/>
                    <a:pt x="298556" y="141404"/>
                  </a:cubicBezTo>
                  <a:cubicBezTo>
                    <a:pt x="298741" y="141836"/>
                    <a:pt x="298877" y="142281"/>
                    <a:pt x="298951" y="142750"/>
                  </a:cubicBezTo>
                  <a:close/>
                </a:path>
              </a:pathLst>
            </a:custGeom>
            <a:solidFill>
              <a:srgbClr val="000000"/>
            </a:solidFill>
            <a:ln w="1231" cap="flat">
              <a:noFill/>
              <a:prstDash val="solid"/>
              <a:miter/>
            </a:ln>
          </p:spPr>
          <p:txBody>
            <a:bodyPr rtlCol="0" anchor="ctr"/>
            <a:lstStyle/>
            <a:p>
              <a:endParaRPr lang="es-CO"/>
            </a:p>
          </p:txBody>
        </p:sp>
        <p:sp>
          <p:nvSpPr>
            <p:cNvPr id="44" name="Freeform: Shape 43">
              <a:extLst>
                <a:ext uri="{FF2B5EF4-FFF2-40B4-BE49-F238E27FC236}">
                  <a16:creationId xmlns:a16="http://schemas.microsoft.com/office/drawing/2014/main" id="{FD47F931-7BDD-2705-B025-3AB2C7BB2D5C}"/>
                </a:ext>
              </a:extLst>
            </p:cNvPr>
            <p:cNvSpPr/>
            <p:nvPr/>
          </p:nvSpPr>
          <p:spPr>
            <a:xfrm>
              <a:off x="-779329" y="6904135"/>
              <a:ext cx="194996" cy="690833"/>
            </a:xfrm>
            <a:custGeom>
              <a:avLst/>
              <a:gdLst>
                <a:gd name="connsiteX0" fmla="*/ 191151 w 194996"/>
                <a:gd name="connsiteY0" fmla="*/ -1573 h 690833"/>
                <a:gd name="connsiteX1" fmla="*/ 192299 w 194996"/>
                <a:gd name="connsiteY1" fmla="*/ -1486 h 690833"/>
                <a:gd name="connsiteX2" fmla="*/ 186054 w 194996"/>
                <a:gd name="connsiteY2" fmla="*/ 8511 h 690833"/>
                <a:gd name="connsiteX3" fmla="*/ 175193 w 194996"/>
                <a:gd name="connsiteY3" fmla="*/ 29492 h 690833"/>
                <a:gd name="connsiteX4" fmla="*/ 173391 w 194996"/>
                <a:gd name="connsiteY4" fmla="*/ 49771 h 690833"/>
                <a:gd name="connsiteX5" fmla="*/ 182425 w 194996"/>
                <a:gd name="connsiteY5" fmla="*/ 106125 h 690833"/>
                <a:gd name="connsiteX6" fmla="*/ 186807 w 194996"/>
                <a:gd name="connsiteY6" fmla="*/ 168502 h 690833"/>
                <a:gd name="connsiteX7" fmla="*/ 188473 w 194996"/>
                <a:gd name="connsiteY7" fmla="*/ 189484 h 690833"/>
                <a:gd name="connsiteX8" fmla="*/ 187424 w 194996"/>
                <a:gd name="connsiteY8" fmla="*/ 253762 h 690833"/>
                <a:gd name="connsiteX9" fmla="*/ 182018 w 194996"/>
                <a:gd name="connsiteY9" fmla="*/ 305599 h 690833"/>
                <a:gd name="connsiteX10" fmla="*/ 171219 w 194996"/>
                <a:gd name="connsiteY10" fmla="*/ 374148 h 690833"/>
                <a:gd name="connsiteX11" fmla="*/ 164715 w 194996"/>
                <a:gd name="connsiteY11" fmla="*/ 417493 h 690833"/>
                <a:gd name="connsiteX12" fmla="*/ 162246 w 194996"/>
                <a:gd name="connsiteY12" fmla="*/ 430502 h 690833"/>
                <a:gd name="connsiteX13" fmla="*/ 150397 w 194996"/>
                <a:gd name="connsiteY13" fmla="*/ 491448 h 690833"/>
                <a:gd name="connsiteX14" fmla="*/ 146386 w 194996"/>
                <a:gd name="connsiteY14" fmla="*/ 514330 h 690833"/>
                <a:gd name="connsiteX15" fmla="*/ 144461 w 194996"/>
                <a:gd name="connsiteY15" fmla="*/ 539805 h 690833"/>
                <a:gd name="connsiteX16" fmla="*/ 132896 w 194996"/>
                <a:gd name="connsiteY16" fmla="*/ 604774 h 690833"/>
                <a:gd name="connsiteX17" fmla="*/ 122097 w 194996"/>
                <a:gd name="connsiteY17" fmla="*/ 627891 h 690833"/>
                <a:gd name="connsiteX18" fmla="*/ 117246 w 194996"/>
                <a:gd name="connsiteY18" fmla="*/ 636172 h 690833"/>
                <a:gd name="connsiteX19" fmla="*/ 102633 w 194996"/>
                <a:gd name="connsiteY19" fmla="*/ 654685 h 690833"/>
                <a:gd name="connsiteX20" fmla="*/ 64027 w 194996"/>
                <a:gd name="connsiteY20" fmla="*/ 682184 h 690833"/>
                <a:gd name="connsiteX21" fmla="*/ 42329 w 194996"/>
                <a:gd name="connsiteY21" fmla="*/ 688812 h 690833"/>
                <a:gd name="connsiteX22" fmla="*/ 12412 w 194996"/>
                <a:gd name="connsiteY22" fmla="*/ 689120 h 690833"/>
                <a:gd name="connsiteX23" fmla="*/ -2510 w 194996"/>
                <a:gd name="connsiteY23" fmla="*/ 688812 h 690833"/>
                <a:gd name="connsiteX24" fmla="*/ -646 w 194996"/>
                <a:gd name="connsiteY24" fmla="*/ 685800 h 690833"/>
                <a:gd name="connsiteX25" fmla="*/ 4143 w 194996"/>
                <a:gd name="connsiteY25" fmla="*/ 684862 h 690833"/>
                <a:gd name="connsiteX26" fmla="*/ 25914 w 194996"/>
                <a:gd name="connsiteY26" fmla="*/ 684010 h 690833"/>
                <a:gd name="connsiteX27" fmla="*/ 34986 w 194996"/>
                <a:gd name="connsiteY27" fmla="*/ 686294 h 690833"/>
                <a:gd name="connsiteX28" fmla="*/ 59324 w 194996"/>
                <a:gd name="connsiteY28" fmla="*/ 681357 h 690833"/>
                <a:gd name="connsiteX29" fmla="*/ 108582 w 194996"/>
                <a:gd name="connsiteY29" fmla="*/ 644182 h 690833"/>
                <a:gd name="connsiteX30" fmla="*/ 129909 w 194996"/>
                <a:gd name="connsiteY30" fmla="*/ 605539 h 690833"/>
                <a:gd name="connsiteX31" fmla="*/ 141536 w 194996"/>
                <a:gd name="connsiteY31" fmla="*/ 546111 h 690833"/>
                <a:gd name="connsiteX32" fmla="*/ 146078 w 194996"/>
                <a:gd name="connsiteY32" fmla="*/ 502642 h 690833"/>
                <a:gd name="connsiteX33" fmla="*/ 156100 w 194996"/>
                <a:gd name="connsiteY33" fmla="*/ 446473 h 690833"/>
                <a:gd name="connsiteX34" fmla="*/ 163777 w 194996"/>
                <a:gd name="connsiteY34" fmla="*/ 405670 h 690833"/>
                <a:gd name="connsiteX35" fmla="*/ 175156 w 194996"/>
                <a:gd name="connsiteY35" fmla="*/ 339022 h 690833"/>
                <a:gd name="connsiteX36" fmla="*/ 175872 w 194996"/>
                <a:gd name="connsiteY36" fmla="*/ 325063 h 690833"/>
                <a:gd name="connsiteX37" fmla="*/ 176822 w 194996"/>
                <a:gd name="connsiteY37" fmla="*/ 315053 h 690833"/>
                <a:gd name="connsiteX38" fmla="*/ 178402 w 194996"/>
                <a:gd name="connsiteY38" fmla="*/ 302872 h 690833"/>
                <a:gd name="connsiteX39" fmla="*/ 179241 w 194996"/>
                <a:gd name="connsiteY39" fmla="*/ 290924 h 690833"/>
                <a:gd name="connsiteX40" fmla="*/ 180808 w 194996"/>
                <a:gd name="connsiteY40" fmla="*/ 277114 h 690833"/>
                <a:gd name="connsiteX41" fmla="*/ 181599 w 194996"/>
                <a:gd name="connsiteY41" fmla="*/ 276064 h 690833"/>
                <a:gd name="connsiteX42" fmla="*/ 181895 w 194996"/>
                <a:gd name="connsiteY42" fmla="*/ 263179 h 690833"/>
                <a:gd name="connsiteX43" fmla="*/ 181376 w 194996"/>
                <a:gd name="connsiteY43" fmla="*/ 261501 h 690833"/>
                <a:gd name="connsiteX44" fmla="*/ 183512 w 194996"/>
                <a:gd name="connsiteY44" fmla="*/ 249665 h 690833"/>
                <a:gd name="connsiteX45" fmla="*/ 183635 w 194996"/>
                <a:gd name="connsiteY45" fmla="*/ 246283 h 690833"/>
                <a:gd name="connsiteX46" fmla="*/ 184474 w 194996"/>
                <a:gd name="connsiteY46" fmla="*/ 231077 h 690833"/>
                <a:gd name="connsiteX47" fmla="*/ 185943 w 194996"/>
                <a:gd name="connsiteY47" fmla="*/ 228856 h 690833"/>
                <a:gd name="connsiteX48" fmla="*/ 186844 w 194996"/>
                <a:gd name="connsiteY48" fmla="*/ 226017 h 690833"/>
                <a:gd name="connsiteX49" fmla="*/ 183376 w 194996"/>
                <a:gd name="connsiteY49" fmla="*/ 210663 h 690833"/>
                <a:gd name="connsiteX50" fmla="*/ 184190 w 194996"/>
                <a:gd name="connsiteY50" fmla="*/ 204492 h 690833"/>
                <a:gd name="connsiteX51" fmla="*/ 185672 w 194996"/>
                <a:gd name="connsiteY51" fmla="*/ 200431 h 690833"/>
                <a:gd name="connsiteX52" fmla="*/ 186572 w 194996"/>
                <a:gd name="connsiteY52" fmla="*/ 185263 h 690833"/>
                <a:gd name="connsiteX53" fmla="*/ 186498 w 194996"/>
                <a:gd name="connsiteY53" fmla="*/ 180326 h 690833"/>
                <a:gd name="connsiteX54" fmla="*/ 185672 w 194996"/>
                <a:gd name="connsiteY54" fmla="*/ 179413 h 690833"/>
                <a:gd name="connsiteX55" fmla="*/ 185585 w 194996"/>
                <a:gd name="connsiteY55" fmla="*/ 152877 h 690833"/>
                <a:gd name="connsiteX56" fmla="*/ 184758 w 194996"/>
                <a:gd name="connsiteY56" fmla="*/ 151075 h 690833"/>
                <a:gd name="connsiteX57" fmla="*/ 184696 w 194996"/>
                <a:gd name="connsiteY57" fmla="*/ 135512 h 690833"/>
                <a:gd name="connsiteX58" fmla="*/ 183845 w 194996"/>
                <a:gd name="connsiteY58" fmla="*/ 133698 h 690833"/>
                <a:gd name="connsiteX59" fmla="*/ 183845 w 194996"/>
                <a:gd name="connsiteY59" fmla="*/ 126378 h 690833"/>
                <a:gd name="connsiteX60" fmla="*/ 182993 w 194996"/>
                <a:gd name="connsiteY60" fmla="*/ 124552 h 690833"/>
                <a:gd name="connsiteX61" fmla="*/ 182895 w 194996"/>
                <a:gd name="connsiteY61" fmla="*/ 118146 h 690833"/>
                <a:gd name="connsiteX62" fmla="*/ 182080 w 194996"/>
                <a:gd name="connsiteY62" fmla="*/ 117245 h 690833"/>
                <a:gd name="connsiteX63" fmla="*/ 181080 w 194996"/>
                <a:gd name="connsiteY63" fmla="*/ 103521 h 690833"/>
                <a:gd name="connsiteX64" fmla="*/ 180241 w 194996"/>
                <a:gd name="connsiteY64" fmla="*/ 102620 h 690833"/>
                <a:gd name="connsiteX65" fmla="*/ 176995 w 194996"/>
                <a:gd name="connsiteY65" fmla="*/ 82366 h 690833"/>
                <a:gd name="connsiteX66" fmla="*/ 176489 w 194996"/>
                <a:gd name="connsiteY66" fmla="*/ 78836 h 690833"/>
                <a:gd name="connsiteX67" fmla="*/ 175674 w 194996"/>
                <a:gd name="connsiteY67" fmla="*/ 77923 h 690833"/>
                <a:gd name="connsiteX68" fmla="*/ 174527 w 194996"/>
                <a:gd name="connsiteY68" fmla="*/ 68568 h 690833"/>
                <a:gd name="connsiteX69" fmla="*/ 173712 w 194996"/>
                <a:gd name="connsiteY69" fmla="*/ 58694 h 690833"/>
                <a:gd name="connsiteX70" fmla="*/ 172934 w 194996"/>
                <a:gd name="connsiteY70" fmla="*/ 57805 h 690833"/>
                <a:gd name="connsiteX71" fmla="*/ 172934 w 194996"/>
                <a:gd name="connsiteY71" fmla="*/ 53226 h 690833"/>
                <a:gd name="connsiteX72" fmla="*/ 172070 w 194996"/>
                <a:gd name="connsiteY72" fmla="*/ 52313 h 690833"/>
                <a:gd name="connsiteX73" fmla="*/ 172070 w 194996"/>
                <a:gd name="connsiteY73" fmla="*/ 46821 h 690833"/>
                <a:gd name="connsiteX74" fmla="*/ 171207 w 194996"/>
                <a:gd name="connsiteY74" fmla="*/ 45006 h 690833"/>
                <a:gd name="connsiteX75" fmla="*/ 171207 w 194996"/>
                <a:gd name="connsiteY75" fmla="*/ 40428 h 690833"/>
                <a:gd name="connsiteX76" fmla="*/ 172046 w 194996"/>
                <a:gd name="connsiteY76" fmla="*/ 39514 h 690833"/>
                <a:gd name="connsiteX77" fmla="*/ 172120 w 194996"/>
                <a:gd name="connsiteY77" fmla="*/ 34034 h 690833"/>
                <a:gd name="connsiteX78" fmla="*/ 172996 w 194996"/>
                <a:gd name="connsiteY78" fmla="*/ 33109 h 690833"/>
                <a:gd name="connsiteX79" fmla="*/ 174860 w 194996"/>
                <a:gd name="connsiteY79" fmla="*/ 25802 h 690833"/>
                <a:gd name="connsiteX80" fmla="*/ 175736 w 194996"/>
                <a:gd name="connsiteY80" fmla="*/ 24889 h 690833"/>
                <a:gd name="connsiteX81" fmla="*/ 187153 w 194996"/>
                <a:gd name="connsiteY81" fmla="*/ 4857 h 690833"/>
                <a:gd name="connsiteX82" fmla="*/ 191151 w 194996"/>
                <a:gd name="connsiteY82" fmla="*/ -1573 h 690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94996" h="690833">
                  <a:moveTo>
                    <a:pt x="191151" y="-1573"/>
                  </a:moveTo>
                  <a:lnTo>
                    <a:pt x="192299" y="-1486"/>
                  </a:lnTo>
                  <a:cubicBezTo>
                    <a:pt x="191065" y="2327"/>
                    <a:pt x="188226" y="5240"/>
                    <a:pt x="186054" y="8511"/>
                  </a:cubicBezTo>
                  <a:cubicBezTo>
                    <a:pt x="181524" y="15003"/>
                    <a:pt x="177884" y="22050"/>
                    <a:pt x="175193" y="29492"/>
                  </a:cubicBezTo>
                  <a:cubicBezTo>
                    <a:pt x="173156" y="36046"/>
                    <a:pt x="172539" y="42958"/>
                    <a:pt x="173391" y="49771"/>
                  </a:cubicBezTo>
                  <a:cubicBezTo>
                    <a:pt x="175168" y="68765"/>
                    <a:pt x="179735" y="87291"/>
                    <a:pt x="182425" y="106125"/>
                  </a:cubicBezTo>
                  <a:cubicBezTo>
                    <a:pt x="185499" y="126773"/>
                    <a:pt x="186955" y="147632"/>
                    <a:pt x="186807" y="168502"/>
                  </a:cubicBezTo>
                  <a:cubicBezTo>
                    <a:pt x="186720" y="175476"/>
                    <a:pt x="187770" y="182474"/>
                    <a:pt x="188473" y="189484"/>
                  </a:cubicBezTo>
                  <a:cubicBezTo>
                    <a:pt x="190473" y="210886"/>
                    <a:pt x="190115" y="232435"/>
                    <a:pt x="187424" y="253762"/>
                  </a:cubicBezTo>
                  <a:cubicBezTo>
                    <a:pt x="185375" y="271041"/>
                    <a:pt x="183882" y="288320"/>
                    <a:pt x="182018" y="305599"/>
                  </a:cubicBezTo>
                  <a:cubicBezTo>
                    <a:pt x="179673" y="328630"/>
                    <a:pt x="176057" y="351512"/>
                    <a:pt x="171219" y="374148"/>
                  </a:cubicBezTo>
                  <a:cubicBezTo>
                    <a:pt x="168072" y="388452"/>
                    <a:pt x="166455" y="402979"/>
                    <a:pt x="164715" y="417493"/>
                  </a:cubicBezTo>
                  <a:cubicBezTo>
                    <a:pt x="164134" y="421875"/>
                    <a:pt x="163320" y="426219"/>
                    <a:pt x="162246" y="430502"/>
                  </a:cubicBezTo>
                  <a:cubicBezTo>
                    <a:pt x="157457" y="450644"/>
                    <a:pt x="153607" y="470985"/>
                    <a:pt x="150397" y="491448"/>
                  </a:cubicBezTo>
                  <a:cubicBezTo>
                    <a:pt x="149163" y="499112"/>
                    <a:pt x="148225" y="506765"/>
                    <a:pt x="146386" y="514330"/>
                  </a:cubicBezTo>
                  <a:cubicBezTo>
                    <a:pt x="144375" y="522661"/>
                    <a:pt x="144905" y="531288"/>
                    <a:pt x="144461" y="539805"/>
                  </a:cubicBezTo>
                  <a:cubicBezTo>
                    <a:pt x="143313" y="561934"/>
                    <a:pt x="140252" y="583743"/>
                    <a:pt x="132896" y="604774"/>
                  </a:cubicBezTo>
                  <a:cubicBezTo>
                    <a:pt x="130169" y="612858"/>
                    <a:pt x="126540" y="620609"/>
                    <a:pt x="122097" y="627891"/>
                  </a:cubicBezTo>
                  <a:cubicBezTo>
                    <a:pt x="120406" y="630606"/>
                    <a:pt x="118691" y="633321"/>
                    <a:pt x="117246" y="636172"/>
                  </a:cubicBezTo>
                  <a:cubicBezTo>
                    <a:pt x="113605" y="643219"/>
                    <a:pt x="108644" y="649514"/>
                    <a:pt x="102633" y="654685"/>
                  </a:cubicBezTo>
                  <a:cubicBezTo>
                    <a:pt x="90711" y="665176"/>
                    <a:pt x="78171" y="674815"/>
                    <a:pt x="64027" y="682184"/>
                  </a:cubicBezTo>
                  <a:cubicBezTo>
                    <a:pt x="57263" y="685701"/>
                    <a:pt x="49908" y="687947"/>
                    <a:pt x="42329" y="688812"/>
                  </a:cubicBezTo>
                  <a:cubicBezTo>
                    <a:pt x="32369" y="689601"/>
                    <a:pt x="22384" y="689046"/>
                    <a:pt x="12412" y="689120"/>
                  </a:cubicBezTo>
                  <a:cubicBezTo>
                    <a:pt x="7475" y="689120"/>
                    <a:pt x="2452" y="689589"/>
                    <a:pt x="-2510" y="688812"/>
                  </a:cubicBezTo>
                  <a:cubicBezTo>
                    <a:pt x="-3238" y="686997"/>
                    <a:pt x="-1683" y="686466"/>
                    <a:pt x="-646" y="685800"/>
                  </a:cubicBezTo>
                  <a:cubicBezTo>
                    <a:pt x="724" y="684776"/>
                    <a:pt x="2489" y="684430"/>
                    <a:pt x="4143" y="684862"/>
                  </a:cubicBezTo>
                  <a:cubicBezTo>
                    <a:pt x="11548" y="687676"/>
                    <a:pt x="18719" y="685528"/>
                    <a:pt x="25914" y="684010"/>
                  </a:cubicBezTo>
                  <a:cubicBezTo>
                    <a:pt x="29321" y="683294"/>
                    <a:pt x="31987" y="685454"/>
                    <a:pt x="34986" y="686294"/>
                  </a:cubicBezTo>
                  <a:cubicBezTo>
                    <a:pt x="43625" y="687145"/>
                    <a:pt x="51697" y="685060"/>
                    <a:pt x="59324" y="681357"/>
                  </a:cubicBezTo>
                  <a:cubicBezTo>
                    <a:pt x="78220" y="672285"/>
                    <a:pt x="95117" y="660178"/>
                    <a:pt x="108582" y="644182"/>
                  </a:cubicBezTo>
                  <a:cubicBezTo>
                    <a:pt x="118049" y="632902"/>
                    <a:pt x="124800" y="619498"/>
                    <a:pt x="129909" y="605539"/>
                  </a:cubicBezTo>
                  <a:cubicBezTo>
                    <a:pt x="136920" y="586347"/>
                    <a:pt x="139944" y="566389"/>
                    <a:pt x="141536" y="546111"/>
                  </a:cubicBezTo>
                  <a:cubicBezTo>
                    <a:pt x="142671" y="531597"/>
                    <a:pt x="143523" y="517144"/>
                    <a:pt x="146078" y="502642"/>
                  </a:cubicBezTo>
                  <a:cubicBezTo>
                    <a:pt x="149385" y="483931"/>
                    <a:pt x="152779" y="465196"/>
                    <a:pt x="156100" y="446473"/>
                  </a:cubicBezTo>
                  <a:cubicBezTo>
                    <a:pt x="158568" y="432896"/>
                    <a:pt x="162493" y="419530"/>
                    <a:pt x="163777" y="405670"/>
                  </a:cubicBezTo>
                  <a:cubicBezTo>
                    <a:pt x="165862" y="383170"/>
                    <a:pt x="171897" y="361337"/>
                    <a:pt x="175156" y="339022"/>
                  </a:cubicBezTo>
                  <a:cubicBezTo>
                    <a:pt x="174020" y="334283"/>
                    <a:pt x="174983" y="329802"/>
                    <a:pt x="175872" y="325063"/>
                  </a:cubicBezTo>
                  <a:cubicBezTo>
                    <a:pt x="176452" y="321953"/>
                    <a:pt x="176501" y="318398"/>
                    <a:pt x="176822" y="315053"/>
                  </a:cubicBezTo>
                  <a:cubicBezTo>
                    <a:pt x="177217" y="310968"/>
                    <a:pt x="178056" y="306870"/>
                    <a:pt x="178402" y="302872"/>
                  </a:cubicBezTo>
                  <a:cubicBezTo>
                    <a:pt x="178747" y="298873"/>
                    <a:pt x="179192" y="294923"/>
                    <a:pt x="179241" y="290924"/>
                  </a:cubicBezTo>
                  <a:cubicBezTo>
                    <a:pt x="179303" y="286432"/>
                    <a:pt x="179241" y="281594"/>
                    <a:pt x="180808" y="277114"/>
                  </a:cubicBezTo>
                  <a:cubicBezTo>
                    <a:pt x="180944" y="276719"/>
                    <a:pt x="181697" y="276274"/>
                    <a:pt x="181599" y="276064"/>
                  </a:cubicBezTo>
                  <a:cubicBezTo>
                    <a:pt x="179723" y="271708"/>
                    <a:pt x="182240" y="267425"/>
                    <a:pt x="181895" y="263179"/>
                  </a:cubicBezTo>
                  <a:cubicBezTo>
                    <a:pt x="181895" y="262624"/>
                    <a:pt x="181105" y="261846"/>
                    <a:pt x="181376" y="261501"/>
                  </a:cubicBezTo>
                  <a:cubicBezTo>
                    <a:pt x="184240" y="257909"/>
                    <a:pt x="181056" y="253256"/>
                    <a:pt x="183512" y="249665"/>
                  </a:cubicBezTo>
                  <a:cubicBezTo>
                    <a:pt x="184338" y="248430"/>
                    <a:pt x="183512" y="247270"/>
                    <a:pt x="183635" y="246283"/>
                  </a:cubicBezTo>
                  <a:cubicBezTo>
                    <a:pt x="184573" y="241235"/>
                    <a:pt x="185955" y="236286"/>
                    <a:pt x="184474" y="231077"/>
                  </a:cubicBezTo>
                  <a:cubicBezTo>
                    <a:pt x="184277" y="230374"/>
                    <a:pt x="185351" y="229547"/>
                    <a:pt x="185943" y="228856"/>
                  </a:cubicBezTo>
                  <a:cubicBezTo>
                    <a:pt x="186535" y="228165"/>
                    <a:pt x="187535" y="226572"/>
                    <a:pt x="186844" y="226017"/>
                  </a:cubicBezTo>
                  <a:cubicBezTo>
                    <a:pt x="181673" y="221734"/>
                    <a:pt x="185165" y="215625"/>
                    <a:pt x="183376" y="210663"/>
                  </a:cubicBezTo>
                  <a:cubicBezTo>
                    <a:pt x="182796" y="208577"/>
                    <a:pt x="183092" y="206356"/>
                    <a:pt x="184190" y="204492"/>
                  </a:cubicBezTo>
                  <a:cubicBezTo>
                    <a:pt x="184807" y="203184"/>
                    <a:pt x="186140" y="202135"/>
                    <a:pt x="185672" y="200431"/>
                  </a:cubicBezTo>
                  <a:cubicBezTo>
                    <a:pt x="187288" y="195495"/>
                    <a:pt x="186350" y="190323"/>
                    <a:pt x="186572" y="185263"/>
                  </a:cubicBezTo>
                  <a:cubicBezTo>
                    <a:pt x="186634" y="183609"/>
                    <a:pt x="186572" y="181955"/>
                    <a:pt x="186498" y="180326"/>
                  </a:cubicBezTo>
                  <a:cubicBezTo>
                    <a:pt x="186252" y="179993"/>
                    <a:pt x="185968" y="179697"/>
                    <a:pt x="185672" y="179413"/>
                  </a:cubicBezTo>
                  <a:cubicBezTo>
                    <a:pt x="185672" y="170563"/>
                    <a:pt x="185647" y="161714"/>
                    <a:pt x="185585" y="152877"/>
                  </a:cubicBezTo>
                  <a:cubicBezTo>
                    <a:pt x="185116" y="152359"/>
                    <a:pt x="185338" y="151532"/>
                    <a:pt x="184758" y="151075"/>
                  </a:cubicBezTo>
                  <a:lnTo>
                    <a:pt x="184696" y="135512"/>
                  </a:lnTo>
                  <a:cubicBezTo>
                    <a:pt x="184203" y="135006"/>
                    <a:pt x="184425" y="134166"/>
                    <a:pt x="183845" y="133698"/>
                  </a:cubicBezTo>
                  <a:cubicBezTo>
                    <a:pt x="183845" y="131229"/>
                    <a:pt x="183845" y="128761"/>
                    <a:pt x="183845" y="126378"/>
                  </a:cubicBezTo>
                  <a:cubicBezTo>
                    <a:pt x="183351" y="125872"/>
                    <a:pt x="183573" y="125021"/>
                    <a:pt x="182993" y="124552"/>
                  </a:cubicBezTo>
                  <a:cubicBezTo>
                    <a:pt x="182993" y="122417"/>
                    <a:pt x="182919" y="120281"/>
                    <a:pt x="182895" y="118146"/>
                  </a:cubicBezTo>
                  <a:cubicBezTo>
                    <a:pt x="182647" y="117825"/>
                    <a:pt x="182376" y="117517"/>
                    <a:pt x="182080" y="117245"/>
                  </a:cubicBezTo>
                  <a:cubicBezTo>
                    <a:pt x="182623" y="112605"/>
                    <a:pt x="180846" y="108137"/>
                    <a:pt x="181080" y="103521"/>
                  </a:cubicBezTo>
                  <a:cubicBezTo>
                    <a:pt x="180821" y="103200"/>
                    <a:pt x="180549" y="102891"/>
                    <a:pt x="180241" y="102620"/>
                  </a:cubicBezTo>
                  <a:cubicBezTo>
                    <a:pt x="180155" y="95708"/>
                    <a:pt x="178204" y="89105"/>
                    <a:pt x="176995" y="82366"/>
                  </a:cubicBezTo>
                  <a:cubicBezTo>
                    <a:pt x="176785" y="81194"/>
                    <a:pt x="176662" y="80009"/>
                    <a:pt x="176489" y="78836"/>
                  </a:cubicBezTo>
                  <a:cubicBezTo>
                    <a:pt x="176242" y="78503"/>
                    <a:pt x="175970" y="78195"/>
                    <a:pt x="175674" y="77923"/>
                  </a:cubicBezTo>
                  <a:cubicBezTo>
                    <a:pt x="176082" y="74727"/>
                    <a:pt x="175020" y="71629"/>
                    <a:pt x="174527" y="68568"/>
                  </a:cubicBezTo>
                  <a:cubicBezTo>
                    <a:pt x="173996" y="65260"/>
                    <a:pt x="174094" y="61977"/>
                    <a:pt x="173712" y="58694"/>
                  </a:cubicBezTo>
                  <a:cubicBezTo>
                    <a:pt x="173490" y="58361"/>
                    <a:pt x="173231" y="58065"/>
                    <a:pt x="172934" y="57805"/>
                  </a:cubicBezTo>
                  <a:cubicBezTo>
                    <a:pt x="172934" y="56275"/>
                    <a:pt x="172934" y="54757"/>
                    <a:pt x="172934" y="53226"/>
                  </a:cubicBezTo>
                  <a:cubicBezTo>
                    <a:pt x="172663" y="52906"/>
                    <a:pt x="172379" y="52597"/>
                    <a:pt x="172070" y="52313"/>
                  </a:cubicBezTo>
                  <a:lnTo>
                    <a:pt x="172070" y="46821"/>
                  </a:lnTo>
                  <a:cubicBezTo>
                    <a:pt x="171564" y="46315"/>
                    <a:pt x="171787" y="45463"/>
                    <a:pt x="171207" y="45006"/>
                  </a:cubicBezTo>
                  <a:lnTo>
                    <a:pt x="171207" y="40428"/>
                  </a:lnTo>
                  <a:cubicBezTo>
                    <a:pt x="171503" y="40144"/>
                    <a:pt x="171787" y="39835"/>
                    <a:pt x="172046" y="39514"/>
                  </a:cubicBezTo>
                  <a:lnTo>
                    <a:pt x="172120" y="34034"/>
                  </a:lnTo>
                  <a:cubicBezTo>
                    <a:pt x="172428" y="33738"/>
                    <a:pt x="172712" y="33430"/>
                    <a:pt x="172996" y="33109"/>
                  </a:cubicBezTo>
                  <a:cubicBezTo>
                    <a:pt x="172996" y="30504"/>
                    <a:pt x="174527" y="28307"/>
                    <a:pt x="174860" y="25802"/>
                  </a:cubicBezTo>
                  <a:cubicBezTo>
                    <a:pt x="175168" y="25518"/>
                    <a:pt x="175465" y="25210"/>
                    <a:pt x="175736" y="24889"/>
                  </a:cubicBezTo>
                  <a:cubicBezTo>
                    <a:pt x="178204" y="17484"/>
                    <a:pt x="182611" y="11103"/>
                    <a:pt x="187153" y="4857"/>
                  </a:cubicBezTo>
                  <a:cubicBezTo>
                    <a:pt x="188695" y="2846"/>
                    <a:pt x="190028" y="698"/>
                    <a:pt x="191151" y="-1573"/>
                  </a:cubicBezTo>
                  <a:close/>
                </a:path>
              </a:pathLst>
            </a:custGeom>
            <a:solidFill>
              <a:srgbClr val="020202"/>
            </a:solidFill>
            <a:ln w="1231" cap="flat">
              <a:noFill/>
              <a:prstDash val="solid"/>
              <a:miter/>
            </a:ln>
          </p:spPr>
          <p:txBody>
            <a:bodyPr rtlCol="0" anchor="ctr"/>
            <a:lstStyle/>
            <a:p>
              <a:endParaRPr lang="es-CO"/>
            </a:p>
          </p:txBody>
        </p:sp>
        <p:sp>
          <p:nvSpPr>
            <p:cNvPr id="45" name="Freeform: Shape 44">
              <a:extLst>
                <a:ext uri="{FF2B5EF4-FFF2-40B4-BE49-F238E27FC236}">
                  <a16:creationId xmlns:a16="http://schemas.microsoft.com/office/drawing/2014/main" id="{4115E576-B80C-389F-1FC4-EE5603D59C77}"/>
                </a:ext>
              </a:extLst>
            </p:cNvPr>
            <p:cNvSpPr/>
            <p:nvPr/>
          </p:nvSpPr>
          <p:spPr>
            <a:xfrm>
              <a:off x="-1522676" y="6772258"/>
              <a:ext cx="31242" cy="522580"/>
            </a:xfrm>
            <a:custGeom>
              <a:avLst/>
              <a:gdLst>
                <a:gd name="connsiteX0" fmla="*/ 28397 w 31242"/>
                <a:gd name="connsiteY0" fmla="*/ -1573 h 522580"/>
                <a:gd name="connsiteX1" fmla="*/ 28545 w 31242"/>
                <a:gd name="connsiteY1" fmla="*/ -437 h 522580"/>
                <a:gd name="connsiteX2" fmla="*/ 22201 w 31242"/>
                <a:gd name="connsiteY2" fmla="*/ 6721 h 522580"/>
                <a:gd name="connsiteX3" fmla="*/ 7539 w 31242"/>
                <a:gd name="connsiteY3" fmla="*/ 40230 h 522580"/>
                <a:gd name="connsiteX4" fmla="*/ 3725 w 31242"/>
                <a:gd name="connsiteY4" fmla="*/ 67642 h 522580"/>
                <a:gd name="connsiteX5" fmla="*/ 2256 w 31242"/>
                <a:gd name="connsiteY5" fmla="*/ 80700 h 522580"/>
                <a:gd name="connsiteX6" fmla="*/ 2133 w 31242"/>
                <a:gd name="connsiteY6" fmla="*/ 86624 h 522580"/>
                <a:gd name="connsiteX7" fmla="*/ 2133 w 31242"/>
                <a:gd name="connsiteY7" fmla="*/ 115678 h 522580"/>
                <a:gd name="connsiteX8" fmla="*/ 2133 w 31242"/>
                <a:gd name="connsiteY8" fmla="*/ 117961 h 522580"/>
                <a:gd name="connsiteX9" fmla="*/ 2947 w 31242"/>
                <a:gd name="connsiteY9" fmla="*/ 164479 h 522580"/>
                <a:gd name="connsiteX10" fmla="*/ 3861 w 31242"/>
                <a:gd name="connsiteY10" fmla="*/ 170761 h 522580"/>
                <a:gd name="connsiteX11" fmla="*/ 3132 w 31242"/>
                <a:gd name="connsiteY11" fmla="*/ 195593 h 522580"/>
                <a:gd name="connsiteX12" fmla="*/ 3009 w 31242"/>
                <a:gd name="connsiteY12" fmla="*/ 200148 h 522580"/>
                <a:gd name="connsiteX13" fmla="*/ 1837 w 31242"/>
                <a:gd name="connsiteY13" fmla="*/ 238890 h 522580"/>
                <a:gd name="connsiteX14" fmla="*/ 1047 w 31242"/>
                <a:gd name="connsiteY14" fmla="*/ 257070 h 522580"/>
                <a:gd name="connsiteX15" fmla="*/ -447 w 31242"/>
                <a:gd name="connsiteY15" fmla="*/ 310783 h 522580"/>
                <a:gd name="connsiteX16" fmla="*/ -15 w 31242"/>
                <a:gd name="connsiteY16" fmla="*/ 367816 h 522580"/>
                <a:gd name="connsiteX17" fmla="*/ -484 w 31242"/>
                <a:gd name="connsiteY17" fmla="*/ 401979 h 522580"/>
                <a:gd name="connsiteX18" fmla="*/ 1022 w 31242"/>
                <a:gd name="connsiteY18" fmla="*/ 425072 h 522580"/>
                <a:gd name="connsiteX19" fmla="*/ 1133 w 31242"/>
                <a:gd name="connsiteY19" fmla="*/ 426898 h 522580"/>
                <a:gd name="connsiteX20" fmla="*/ 2775 w 31242"/>
                <a:gd name="connsiteY20" fmla="*/ 452274 h 522580"/>
                <a:gd name="connsiteX21" fmla="*/ 4009 w 31242"/>
                <a:gd name="connsiteY21" fmla="*/ 469059 h 522580"/>
                <a:gd name="connsiteX22" fmla="*/ 6971 w 31242"/>
                <a:gd name="connsiteY22" fmla="*/ 487868 h 522580"/>
                <a:gd name="connsiteX23" fmla="*/ 8329 w 31242"/>
                <a:gd name="connsiteY23" fmla="*/ 498211 h 522580"/>
                <a:gd name="connsiteX24" fmla="*/ 11575 w 31242"/>
                <a:gd name="connsiteY24" fmla="*/ 516527 h 522580"/>
                <a:gd name="connsiteX25" fmla="*/ 12044 w 31242"/>
                <a:gd name="connsiteY25" fmla="*/ 521007 h 522580"/>
                <a:gd name="connsiteX26" fmla="*/ 7242 w 31242"/>
                <a:gd name="connsiteY26" fmla="*/ 499273 h 522580"/>
                <a:gd name="connsiteX27" fmla="*/ 2849 w 31242"/>
                <a:gd name="connsiteY27" fmla="*/ 472700 h 522580"/>
                <a:gd name="connsiteX28" fmla="*/ -1422 w 31242"/>
                <a:gd name="connsiteY28" fmla="*/ 424923 h 522580"/>
                <a:gd name="connsiteX29" fmla="*/ -1027 w 31242"/>
                <a:gd name="connsiteY29" fmla="*/ 336356 h 522580"/>
                <a:gd name="connsiteX30" fmla="*/ -1397 w 31242"/>
                <a:gd name="connsiteY30" fmla="*/ 313523 h 522580"/>
                <a:gd name="connsiteX31" fmla="*/ -521 w 31242"/>
                <a:gd name="connsiteY31" fmla="*/ 261007 h 522580"/>
                <a:gd name="connsiteX32" fmla="*/ 1948 w 31242"/>
                <a:gd name="connsiteY32" fmla="*/ 202579 h 522580"/>
                <a:gd name="connsiteX33" fmla="*/ 3182 w 31242"/>
                <a:gd name="connsiteY33" fmla="*/ 181597 h 522580"/>
                <a:gd name="connsiteX34" fmla="*/ 3281 w 31242"/>
                <a:gd name="connsiteY34" fmla="*/ 175673 h 522580"/>
                <a:gd name="connsiteX35" fmla="*/ 2046 w 31242"/>
                <a:gd name="connsiteY35" fmla="*/ 134623 h 522580"/>
                <a:gd name="connsiteX36" fmla="*/ 1627 w 31242"/>
                <a:gd name="connsiteY36" fmla="*/ 87612 h 522580"/>
                <a:gd name="connsiteX37" fmla="*/ 11365 w 31242"/>
                <a:gd name="connsiteY37" fmla="*/ 23815 h 522580"/>
                <a:gd name="connsiteX38" fmla="*/ 28397 w 31242"/>
                <a:gd name="connsiteY38" fmla="*/ -1573 h 522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242" h="522580">
                  <a:moveTo>
                    <a:pt x="28397" y="-1573"/>
                  </a:moveTo>
                  <a:lnTo>
                    <a:pt x="28545" y="-437"/>
                  </a:lnTo>
                  <a:cubicBezTo>
                    <a:pt x="26422" y="1945"/>
                    <a:pt x="24201" y="4228"/>
                    <a:pt x="22201" y="6721"/>
                  </a:cubicBezTo>
                  <a:cubicBezTo>
                    <a:pt x="14302" y="16595"/>
                    <a:pt x="10390" y="28172"/>
                    <a:pt x="7539" y="40230"/>
                  </a:cubicBezTo>
                  <a:cubicBezTo>
                    <a:pt x="5243" y="49191"/>
                    <a:pt x="3959" y="58385"/>
                    <a:pt x="3725" y="67642"/>
                  </a:cubicBezTo>
                  <a:cubicBezTo>
                    <a:pt x="3725" y="71999"/>
                    <a:pt x="2701" y="76282"/>
                    <a:pt x="2256" y="80700"/>
                  </a:cubicBezTo>
                  <a:cubicBezTo>
                    <a:pt x="1997" y="82662"/>
                    <a:pt x="1948" y="84650"/>
                    <a:pt x="2133" y="86624"/>
                  </a:cubicBezTo>
                  <a:cubicBezTo>
                    <a:pt x="3379" y="96264"/>
                    <a:pt x="3379" y="106038"/>
                    <a:pt x="2133" y="115678"/>
                  </a:cubicBezTo>
                  <a:cubicBezTo>
                    <a:pt x="2034" y="116431"/>
                    <a:pt x="2034" y="117208"/>
                    <a:pt x="2133" y="117961"/>
                  </a:cubicBezTo>
                  <a:cubicBezTo>
                    <a:pt x="3984" y="133438"/>
                    <a:pt x="2552" y="148977"/>
                    <a:pt x="2947" y="164479"/>
                  </a:cubicBezTo>
                  <a:cubicBezTo>
                    <a:pt x="3145" y="166589"/>
                    <a:pt x="3453" y="168687"/>
                    <a:pt x="3861" y="170761"/>
                  </a:cubicBezTo>
                  <a:cubicBezTo>
                    <a:pt x="4860" y="179080"/>
                    <a:pt x="4107" y="187336"/>
                    <a:pt x="3132" y="195593"/>
                  </a:cubicBezTo>
                  <a:cubicBezTo>
                    <a:pt x="2972" y="197111"/>
                    <a:pt x="2923" y="198630"/>
                    <a:pt x="3009" y="200148"/>
                  </a:cubicBezTo>
                  <a:cubicBezTo>
                    <a:pt x="3490" y="213082"/>
                    <a:pt x="1985" y="225967"/>
                    <a:pt x="1837" y="238890"/>
                  </a:cubicBezTo>
                  <a:cubicBezTo>
                    <a:pt x="1775" y="244913"/>
                    <a:pt x="1627" y="251047"/>
                    <a:pt x="1047" y="257070"/>
                  </a:cubicBezTo>
                  <a:cubicBezTo>
                    <a:pt x="-817" y="274916"/>
                    <a:pt x="-1311" y="292862"/>
                    <a:pt x="-447" y="310783"/>
                  </a:cubicBezTo>
                  <a:cubicBezTo>
                    <a:pt x="602" y="329814"/>
                    <a:pt x="405" y="348834"/>
                    <a:pt x="-15" y="367816"/>
                  </a:cubicBezTo>
                  <a:cubicBezTo>
                    <a:pt x="-262" y="379208"/>
                    <a:pt x="-1039" y="390624"/>
                    <a:pt x="-484" y="401979"/>
                  </a:cubicBezTo>
                  <a:cubicBezTo>
                    <a:pt x="-113" y="409669"/>
                    <a:pt x="-484" y="417456"/>
                    <a:pt x="1022" y="425072"/>
                  </a:cubicBezTo>
                  <a:cubicBezTo>
                    <a:pt x="1121" y="425676"/>
                    <a:pt x="1158" y="426281"/>
                    <a:pt x="1133" y="426898"/>
                  </a:cubicBezTo>
                  <a:cubicBezTo>
                    <a:pt x="1133" y="435389"/>
                    <a:pt x="2293" y="443819"/>
                    <a:pt x="2775" y="452274"/>
                  </a:cubicBezTo>
                  <a:cubicBezTo>
                    <a:pt x="3083" y="457877"/>
                    <a:pt x="3811" y="463443"/>
                    <a:pt x="4009" y="469059"/>
                  </a:cubicBezTo>
                  <a:cubicBezTo>
                    <a:pt x="4182" y="475415"/>
                    <a:pt x="5737" y="481648"/>
                    <a:pt x="6971" y="487868"/>
                  </a:cubicBezTo>
                  <a:cubicBezTo>
                    <a:pt x="7625" y="491287"/>
                    <a:pt x="8069" y="494743"/>
                    <a:pt x="8329" y="498211"/>
                  </a:cubicBezTo>
                  <a:cubicBezTo>
                    <a:pt x="8909" y="504395"/>
                    <a:pt x="9995" y="510516"/>
                    <a:pt x="11575" y="516527"/>
                  </a:cubicBezTo>
                  <a:cubicBezTo>
                    <a:pt x="12044" y="517971"/>
                    <a:pt x="12204" y="519502"/>
                    <a:pt x="12044" y="521007"/>
                  </a:cubicBezTo>
                  <a:cubicBezTo>
                    <a:pt x="9415" y="514034"/>
                    <a:pt x="7798" y="506715"/>
                    <a:pt x="7242" y="499273"/>
                  </a:cubicBezTo>
                  <a:cubicBezTo>
                    <a:pt x="6539" y="490287"/>
                    <a:pt x="4095" y="481599"/>
                    <a:pt x="2849" y="472700"/>
                  </a:cubicBezTo>
                  <a:cubicBezTo>
                    <a:pt x="639" y="456840"/>
                    <a:pt x="-89" y="440857"/>
                    <a:pt x="-1422" y="424923"/>
                  </a:cubicBezTo>
                  <a:cubicBezTo>
                    <a:pt x="-3890" y="395302"/>
                    <a:pt x="-2224" y="365879"/>
                    <a:pt x="-1027" y="336356"/>
                  </a:cubicBezTo>
                  <a:cubicBezTo>
                    <a:pt x="-706" y="328741"/>
                    <a:pt x="-1113" y="321138"/>
                    <a:pt x="-1397" y="313523"/>
                  </a:cubicBezTo>
                  <a:cubicBezTo>
                    <a:pt x="-2002" y="296009"/>
                    <a:pt x="-1706" y="278484"/>
                    <a:pt x="-521" y="261007"/>
                  </a:cubicBezTo>
                  <a:cubicBezTo>
                    <a:pt x="713" y="241543"/>
                    <a:pt x="1343" y="222067"/>
                    <a:pt x="1948" y="202579"/>
                  </a:cubicBezTo>
                  <a:cubicBezTo>
                    <a:pt x="2158" y="195581"/>
                    <a:pt x="2775" y="188595"/>
                    <a:pt x="3182" y="181597"/>
                  </a:cubicBezTo>
                  <a:cubicBezTo>
                    <a:pt x="3441" y="179635"/>
                    <a:pt x="3466" y="177648"/>
                    <a:pt x="3281" y="175673"/>
                  </a:cubicBezTo>
                  <a:cubicBezTo>
                    <a:pt x="886" y="162097"/>
                    <a:pt x="2614" y="148298"/>
                    <a:pt x="2046" y="134623"/>
                  </a:cubicBezTo>
                  <a:cubicBezTo>
                    <a:pt x="1417" y="118949"/>
                    <a:pt x="1392" y="103274"/>
                    <a:pt x="1627" y="87612"/>
                  </a:cubicBezTo>
                  <a:cubicBezTo>
                    <a:pt x="1948" y="65951"/>
                    <a:pt x="3564" y="44414"/>
                    <a:pt x="11365" y="23815"/>
                  </a:cubicBezTo>
                  <a:cubicBezTo>
                    <a:pt x="14845" y="14065"/>
                    <a:pt x="20708" y="5351"/>
                    <a:pt x="28397" y="-1573"/>
                  </a:cubicBezTo>
                  <a:close/>
                </a:path>
              </a:pathLst>
            </a:custGeom>
            <a:solidFill>
              <a:srgbClr val="0B0B0B"/>
            </a:solidFill>
            <a:ln w="1231" cap="flat">
              <a:noFill/>
              <a:prstDash val="solid"/>
              <a:miter/>
            </a:ln>
          </p:spPr>
          <p:txBody>
            <a:bodyPr rtlCol="0" anchor="ctr"/>
            <a:lstStyle/>
            <a:p>
              <a:endParaRPr lang="es-CO"/>
            </a:p>
          </p:txBody>
        </p:sp>
        <p:sp>
          <p:nvSpPr>
            <p:cNvPr id="46" name="Freeform: Shape 45">
              <a:extLst>
                <a:ext uri="{FF2B5EF4-FFF2-40B4-BE49-F238E27FC236}">
                  <a16:creationId xmlns:a16="http://schemas.microsoft.com/office/drawing/2014/main" id="{5E7D6DEB-8774-053B-BF16-E52785431F11}"/>
                </a:ext>
              </a:extLst>
            </p:cNvPr>
            <p:cNvSpPr/>
            <p:nvPr/>
          </p:nvSpPr>
          <p:spPr>
            <a:xfrm>
              <a:off x="-905709" y="7566702"/>
              <a:ext cx="171406" cy="28731"/>
            </a:xfrm>
            <a:custGeom>
              <a:avLst/>
              <a:gdLst>
                <a:gd name="connsiteX0" fmla="*/ 123697 w 171406"/>
                <a:gd name="connsiteY0" fmla="*/ 25244 h 28731"/>
                <a:gd name="connsiteX1" fmla="*/ 128893 w 171406"/>
                <a:gd name="connsiteY1" fmla="*/ 26071 h 28731"/>
                <a:gd name="connsiteX2" fmla="*/ 164204 w 171406"/>
                <a:gd name="connsiteY2" fmla="*/ 26071 h 28731"/>
                <a:gd name="connsiteX3" fmla="*/ 168709 w 171406"/>
                <a:gd name="connsiteY3" fmla="*/ 26232 h 28731"/>
                <a:gd name="connsiteX4" fmla="*/ 164315 w 171406"/>
                <a:gd name="connsiteY4" fmla="*/ 27034 h 28731"/>
                <a:gd name="connsiteX5" fmla="*/ 127844 w 171406"/>
                <a:gd name="connsiteY5" fmla="*/ 27034 h 28731"/>
                <a:gd name="connsiteX6" fmla="*/ 112009 w 171406"/>
                <a:gd name="connsiteY6" fmla="*/ 25195 h 28731"/>
                <a:gd name="connsiteX7" fmla="*/ 85152 w 171406"/>
                <a:gd name="connsiteY7" fmla="*/ 24837 h 28731"/>
                <a:gd name="connsiteX8" fmla="*/ 41054 w 171406"/>
                <a:gd name="connsiteY8" fmla="*/ 23430 h 28731"/>
                <a:gd name="connsiteX9" fmla="*/ 19443 w 171406"/>
                <a:gd name="connsiteY9" fmla="*/ 17950 h 28731"/>
                <a:gd name="connsiteX10" fmla="*/ -1465 w 171406"/>
                <a:gd name="connsiteY10" fmla="*/ 1905 h 28731"/>
                <a:gd name="connsiteX11" fmla="*/ -2601 w 171406"/>
                <a:gd name="connsiteY11" fmla="*/ -1316 h 28731"/>
                <a:gd name="connsiteX12" fmla="*/ -1552 w 171406"/>
                <a:gd name="connsiteY12" fmla="*/ -1390 h 28731"/>
                <a:gd name="connsiteX13" fmla="*/ -1477 w 171406"/>
                <a:gd name="connsiteY13" fmla="*/ -1316 h 28731"/>
                <a:gd name="connsiteX14" fmla="*/ 10112 w 171406"/>
                <a:gd name="connsiteY14" fmla="*/ 8854 h 28731"/>
                <a:gd name="connsiteX15" fmla="*/ 29637 w 171406"/>
                <a:gd name="connsiteY15" fmla="*/ 19801 h 28731"/>
                <a:gd name="connsiteX16" fmla="*/ 52408 w 171406"/>
                <a:gd name="connsiteY16" fmla="*/ 23393 h 28731"/>
                <a:gd name="connsiteX17" fmla="*/ 54729 w 171406"/>
                <a:gd name="connsiteY17" fmla="*/ 22739 h 28731"/>
                <a:gd name="connsiteX18" fmla="*/ 83264 w 171406"/>
                <a:gd name="connsiteY18" fmla="*/ 22479 h 28731"/>
                <a:gd name="connsiteX19" fmla="*/ 87386 w 171406"/>
                <a:gd name="connsiteY19" fmla="*/ 22109 h 28731"/>
                <a:gd name="connsiteX20" fmla="*/ 107899 w 171406"/>
                <a:gd name="connsiteY20" fmla="*/ 22109 h 28731"/>
                <a:gd name="connsiteX21" fmla="*/ 109392 w 171406"/>
                <a:gd name="connsiteY21" fmla="*/ 22356 h 28731"/>
                <a:gd name="connsiteX22" fmla="*/ 116958 w 171406"/>
                <a:gd name="connsiteY22" fmla="*/ 23294 h 28731"/>
                <a:gd name="connsiteX23" fmla="*/ 118192 w 171406"/>
                <a:gd name="connsiteY23" fmla="*/ 23578 h 28731"/>
                <a:gd name="connsiteX24" fmla="*/ 121340 w 171406"/>
                <a:gd name="connsiteY24" fmla="*/ 24158 h 28731"/>
                <a:gd name="connsiteX25" fmla="*/ 123697 w 171406"/>
                <a:gd name="connsiteY25" fmla="*/ 25244 h 28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71406" h="28731">
                  <a:moveTo>
                    <a:pt x="123697" y="25244"/>
                  </a:moveTo>
                  <a:cubicBezTo>
                    <a:pt x="125252" y="26614"/>
                    <a:pt x="127153" y="26071"/>
                    <a:pt x="128893" y="26071"/>
                  </a:cubicBezTo>
                  <a:cubicBezTo>
                    <a:pt x="140667" y="26071"/>
                    <a:pt x="152430" y="26071"/>
                    <a:pt x="164204" y="26071"/>
                  </a:cubicBezTo>
                  <a:cubicBezTo>
                    <a:pt x="165697" y="26071"/>
                    <a:pt x="167203" y="26170"/>
                    <a:pt x="168709" y="26232"/>
                  </a:cubicBezTo>
                  <a:cubicBezTo>
                    <a:pt x="167376" y="27206"/>
                    <a:pt x="165796" y="27034"/>
                    <a:pt x="164315" y="27034"/>
                  </a:cubicBezTo>
                  <a:cubicBezTo>
                    <a:pt x="152158" y="27095"/>
                    <a:pt x="140001" y="27280"/>
                    <a:pt x="127844" y="27034"/>
                  </a:cubicBezTo>
                  <a:cubicBezTo>
                    <a:pt x="122562" y="26910"/>
                    <a:pt x="117291" y="25799"/>
                    <a:pt x="112009" y="25195"/>
                  </a:cubicBezTo>
                  <a:cubicBezTo>
                    <a:pt x="103086" y="24306"/>
                    <a:pt x="94100" y="24195"/>
                    <a:pt x="85152" y="24837"/>
                  </a:cubicBezTo>
                  <a:cubicBezTo>
                    <a:pt x="70416" y="25614"/>
                    <a:pt x="55667" y="26071"/>
                    <a:pt x="41054" y="23430"/>
                  </a:cubicBezTo>
                  <a:cubicBezTo>
                    <a:pt x="33685" y="22344"/>
                    <a:pt x="26440" y="20505"/>
                    <a:pt x="19443" y="17950"/>
                  </a:cubicBezTo>
                  <a:cubicBezTo>
                    <a:pt x="11383" y="14025"/>
                    <a:pt x="4817" y="8076"/>
                    <a:pt x="-1465" y="1905"/>
                  </a:cubicBezTo>
                  <a:cubicBezTo>
                    <a:pt x="-2465" y="1164"/>
                    <a:pt x="-2909" y="-107"/>
                    <a:pt x="-2601" y="-1316"/>
                  </a:cubicBezTo>
                  <a:cubicBezTo>
                    <a:pt x="-2329" y="-1625"/>
                    <a:pt x="-1872" y="-1662"/>
                    <a:pt x="-1552" y="-1390"/>
                  </a:cubicBezTo>
                  <a:cubicBezTo>
                    <a:pt x="-1527" y="-1366"/>
                    <a:pt x="-1502" y="-1341"/>
                    <a:pt x="-1477" y="-1316"/>
                  </a:cubicBezTo>
                  <a:cubicBezTo>
                    <a:pt x="2349" y="2115"/>
                    <a:pt x="6286" y="5422"/>
                    <a:pt x="10112" y="8854"/>
                  </a:cubicBezTo>
                  <a:cubicBezTo>
                    <a:pt x="15752" y="13889"/>
                    <a:pt x="21825" y="18320"/>
                    <a:pt x="29637" y="19801"/>
                  </a:cubicBezTo>
                  <a:cubicBezTo>
                    <a:pt x="37190" y="21245"/>
                    <a:pt x="44571" y="23751"/>
                    <a:pt x="52408" y="23393"/>
                  </a:cubicBezTo>
                  <a:cubicBezTo>
                    <a:pt x="53063" y="22874"/>
                    <a:pt x="53902" y="22640"/>
                    <a:pt x="54729" y="22739"/>
                  </a:cubicBezTo>
                  <a:cubicBezTo>
                    <a:pt x="64245" y="23072"/>
                    <a:pt x="73760" y="23479"/>
                    <a:pt x="83264" y="22479"/>
                  </a:cubicBezTo>
                  <a:cubicBezTo>
                    <a:pt x="84622" y="22196"/>
                    <a:pt x="86004" y="22072"/>
                    <a:pt x="87386" y="22109"/>
                  </a:cubicBezTo>
                  <a:cubicBezTo>
                    <a:pt x="94236" y="22109"/>
                    <a:pt x="101074" y="21973"/>
                    <a:pt x="107899" y="22109"/>
                  </a:cubicBezTo>
                  <a:cubicBezTo>
                    <a:pt x="108405" y="22159"/>
                    <a:pt x="108899" y="22245"/>
                    <a:pt x="109392" y="22356"/>
                  </a:cubicBezTo>
                  <a:cubicBezTo>
                    <a:pt x="111861" y="23331"/>
                    <a:pt x="114428" y="22985"/>
                    <a:pt x="116958" y="23294"/>
                  </a:cubicBezTo>
                  <a:cubicBezTo>
                    <a:pt x="117378" y="23356"/>
                    <a:pt x="117785" y="23455"/>
                    <a:pt x="118192" y="23578"/>
                  </a:cubicBezTo>
                  <a:cubicBezTo>
                    <a:pt x="119217" y="23911"/>
                    <a:pt x="120266" y="24096"/>
                    <a:pt x="121340" y="24158"/>
                  </a:cubicBezTo>
                  <a:cubicBezTo>
                    <a:pt x="122241" y="24170"/>
                    <a:pt x="123105" y="24565"/>
                    <a:pt x="123697" y="25244"/>
                  </a:cubicBezTo>
                  <a:close/>
                </a:path>
              </a:pathLst>
            </a:custGeom>
            <a:solidFill>
              <a:srgbClr val="1B1B1B"/>
            </a:solidFill>
            <a:ln w="1231" cap="flat">
              <a:noFill/>
              <a:prstDash val="solid"/>
              <a:miter/>
            </a:ln>
          </p:spPr>
          <p:txBody>
            <a:bodyPr rtlCol="0" anchor="ctr"/>
            <a:lstStyle/>
            <a:p>
              <a:endParaRPr lang="es-CO"/>
            </a:p>
          </p:txBody>
        </p:sp>
        <p:sp>
          <p:nvSpPr>
            <p:cNvPr id="47" name="Freeform: Shape 46">
              <a:extLst>
                <a:ext uri="{FF2B5EF4-FFF2-40B4-BE49-F238E27FC236}">
                  <a16:creationId xmlns:a16="http://schemas.microsoft.com/office/drawing/2014/main" id="{548F3843-4B01-6EF4-F49C-EA1943772446}"/>
                </a:ext>
              </a:extLst>
            </p:cNvPr>
            <p:cNvSpPr/>
            <p:nvPr/>
          </p:nvSpPr>
          <p:spPr>
            <a:xfrm>
              <a:off x="-987651" y="7413862"/>
              <a:ext cx="11083" cy="104826"/>
            </a:xfrm>
            <a:custGeom>
              <a:avLst/>
              <a:gdLst>
                <a:gd name="connsiteX0" fmla="*/ -932 w 11083"/>
                <a:gd name="connsiteY0" fmla="*/ 28127 h 104826"/>
                <a:gd name="connsiteX1" fmla="*/ -932 w 11083"/>
                <a:gd name="connsiteY1" fmla="*/ 27238 h 104826"/>
                <a:gd name="connsiteX2" fmla="*/ -1352 w 11083"/>
                <a:gd name="connsiteY2" fmla="*/ 21499 h 104826"/>
                <a:gd name="connsiteX3" fmla="*/ -1821 w 11083"/>
                <a:gd name="connsiteY3" fmla="*/ 18068 h 104826"/>
                <a:gd name="connsiteX4" fmla="*/ -1821 w 11083"/>
                <a:gd name="connsiteY4" fmla="*/ 18068 h 104826"/>
                <a:gd name="connsiteX5" fmla="*/ -2253 w 11083"/>
                <a:gd name="connsiteY5" fmla="*/ 11366 h 104826"/>
                <a:gd name="connsiteX6" fmla="*/ -2697 w 11083"/>
                <a:gd name="connsiteY6" fmla="*/ 7083 h 104826"/>
                <a:gd name="connsiteX7" fmla="*/ -2697 w 11083"/>
                <a:gd name="connsiteY7" fmla="*/ 2517 h 104826"/>
                <a:gd name="connsiteX8" fmla="*/ -2216 w 11083"/>
                <a:gd name="connsiteY8" fmla="*/ 666 h 104826"/>
                <a:gd name="connsiteX9" fmla="*/ -1772 w 11083"/>
                <a:gd name="connsiteY9" fmla="*/ -211 h 104826"/>
                <a:gd name="connsiteX10" fmla="*/ -1772 w 11083"/>
                <a:gd name="connsiteY10" fmla="*/ -211 h 104826"/>
                <a:gd name="connsiteX11" fmla="*/ -858 w 11083"/>
                <a:gd name="connsiteY11" fmla="*/ -667 h 104826"/>
                <a:gd name="connsiteX12" fmla="*/ 30 w 11083"/>
                <a:gd name="connsiteY12" fmla="*/ -1149 h 104826"/>
                <a:gd name="connsiteX13" fmla="*/ 30 w 11083"/>
                <a:gd name="connsiteY13" fmla="*/ -1149 h 104826"/>
                <a:gd name="connsiteX14" fmla="*/ 2857 w 11083"/>
                <a:gd name="connsiteY14" fmla="*/ -1235 h 104826"/>
                <a:gd name="connsiteX15" fmla="*/ 8386 w 11083"/>
                <a:gd name="connsiteY15" fmla="*/ -1025 h 104826"/>
                <a:gd name="connsiteX16" fmla="*/ 2215 w 11083"/>
                <a:gd name="connsiteY16" fmla="*/ 209 h 104826"/>
                <a:gd name="connsiteX17" fmla="*/ -895 w 11083"/>
                <a:gd name="connsiteY17" fmla="*/ 3998 h 104826"/>
                <a:gd name="connsiteX18" fmla="*/ -414 w 11083"/>
                <a:gd name="connsiteY18" fmla="*/ 11280 h 104826"/>
                <a:gd name="connsiteX19" fmla="*/ 4054 w 11083"/>
                <a:gd name="connsiteY19" fmla="*/ 72238 h 104826"/>
                <a:gd name="connsiteX20" fmla="*/ 1166 w 11083"/>
                <a:gd name="connsiteY20" fmla="*/ 100785 h 104826"/>
                <a:gd name="connsiteX21" fmla="*/ 191 w 11083"/>
                <a:gd name="connsiteY21" fmla="*/ 103254 h 104826"/>
                <a:gd name="connsiteX22" fmla="*/ 339 w 11083"/>
                <a:gd name="connsiteY22" fmla="*/ 99218 h 104826"/>
                <a:gd name="connsiteX23" fmla="*/ 1943 w 11083"/>
                <a:gd name="connsiteY23" fmla="*/ 83815 h 104826"/>
                <a:gd name="connsiteX24" fmla="*/ 882 w 11083"/>
                <a:gd name="connsiteY24" fmla="*/ 44604 h 104826"/>
                <a:gd name="connsiteX25" fmla="*/ 43 w 11083"/>
                <a:gd name="connsiteY25" fmla="*/ 36446 h 104826"/>
                <a:gd name="connsiteX26" fmla="*/ -932 w 11083"/>
                <a:gd name="connsiteY26" fmla="*/ 28127 h 104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83" h="104826">
                  <a:moveTo>
                    <a:pt x="-932" y="28127"/>
                  </a:moveTo>
                  <a:cubicBezTo>
                    <a:pt x="-932" y="27831"/>
                    <a:pt x="-932" y="27535"/>
                    <a:pt x="-932" y="27238"/>
                  </a:cubicBezTo>
                  <a:cubicBezTo>
                    <a:pt x="-1796" y="25375"/>
                    <a:pt x="-1155" y="23400"/>
                    <a:pt x="-1352" y="21499"/>
                  </a:cubicBezTo>
                  <a:cubicBezTo>
                    <a:pt x="-1500" y="20351"/>
                    <a:pt x="-982" y="19117"/>
                    <a:pt x="-1821" y="18068"/>
                  </a:cubicBezTo>
                  <a:lnTo>
                    <a:pt x="-1821" y="18068"/>
                  </a:lnTo>
                  <a:cubicBezTo>
                    <a:pt x="-2722" y="15884"/>
                    <a:pt x="-2056" y="13600"/>
                    <a:pt x="-2253" y="11366"/>
                  </a:cubicBezTo>
                  <a:cubicBezTo>
                    <a:pt x="-2438" y="9947"/>
                    <a:pt x="-1833" y="8441"/>
                    <a:pt x="-2697" y="7083"/>
                  </a:cubicBezTo>
                  <a:cubicBezTo>
                    <a:pt x="-2697" y="5565"/>
                    <a:pt x="-2697" y="4035"/>
                    <a:pt x="-2697" y="2517"/>
                  </a:cubicBezTo>
                  <a:cubicBezTo>
                    <a:pt x="-2142" y="1999"/>
                    <a:pt x="-2253" y="1283"/>
                    <a:pt x="-2216" y="666"/>
                  </a:cubicBezTo>
                  <a:cubicBezTo>
                    <a:pt x="-2154" y="332"/>
                    <a:pt x="-2006" y="24"/>
                    <a:pt x="-1772" y="-211"/>
                  </a:cubicBezTo>
                  <a:lnTo>
                    <a:pt x="-1772" y="-211"/>
                  </a:lnTo>
                  <a:cubicBezTo>
                    <a:pt x="-1525" y="-445"/>
                    <a:pt x="-1204" y="-606"/>
                    <a:pt x="-858" y="-667"/>
                  </a:cubicBezTo>
                  <a:cubicBezTo>
                    <a:pt x="-525" y="-729"/>
                    <a:pt x="-204" y="-902"/>
                    <a:pt x="30" y="-1149"/>
                  </a:cubicBezTo>
                  <a:lnTo>
                    <a:pt x="30" y="-1149"/>
                  </a:lnTo>
                  <a:cubicBezTo>
                    <a:pt x="894" y="-1680"/>
                    <a:pt x="1968" y="-1716"/>
                    <a:pt x="2857" y="-1235"/>
                  </a:cubicBezTo>
                  <a:cubicBezTo>
                    <a:pt x="4708" y="-1112"/>
                    <a:pt x="6559" y="-1704"/>
                    <a:pt x="8386" y="-1025"/>
                  </a:cubicBezTo>
                  <a:cubicBezTo>
                    <a:pt x="6424" y="-112"/>
                    <a:pt x="4227" y="-272"/>
                    <a:pt x="2215" y="209"/>
                  </a:cubicBezTo>
                  <a:cubicBezTo>
                    <a:pt x="203" y="690"/>
                    <a:pt x="-994" y="1850"/>
                    <a:pt x="-895" y="3998"/>
                  </a:cubicBezTo>
                  <a:cubicBezTo>
                    <a:pt x="-784" y="6466"/>
                    <a:pt x="-624" y="8848"/>
                    <a:pt x="-414" y="11280"/>
                  </a:cubicBezTo>
                  <a:cubicBezTo>
                    <a:pt x="1302" y="31583"/>
                    <a:pt x="3807" y="51824"/>
                    <a:pt x="4054" y="72238"/>
                  </a:cubicBezTo>
                  <a:cubicBezTo>
                    <a:pt x="4103" y="81828"/>
                    <a:pt x="3128" y="91393"/>
                    <a:pt x="1166" y="100785"/>
                  </a:cubicBezTo>
                  <a:cubicBezTo>
                    <a:pt x="981" y="101662"/>
                    <a:pt x="993" y="102624"/>
                    <a:pt x="191" y="103254"/>
                  </a:cubicBezTo>
                  <a:cubicBezTo>
                    <a:pt x="-155" y="101921"/>
                    <a:pt x="-93" y="100526"/>
                    <a:pt x="339" y="99218"/>
                  </a:cubicBezTo>
                  <a:cubicBezTo>
                    <a:pt x="1425" y="94158"/>
                    <a:pt x="1956" y="88986"/>
                    <a:pt x="1943" y="83815"/>
                  </a:cubicBezTo>
                  <a:cubicBezTo>
                    <a:pt x="2055" y="70732"/>
                    <a:pt x="1943" y="57649"/>
                    <a:pt x="882" y="44604"/>
                  </a:cubicBezTo>
                  <a:cubicBezTo>
                    <a:pt x="660" y="41876"/>
                    <a:pt x="-142" y="39210"/>
                    <a:pt x="43" y="36446"/>
                  </a:cubicBezTo>
                  <a:cubicBezTo>
                    <a:pt x="-1167" y="33730"/>
                    <a:pt x="240" y="30793"/>
                    <a:pt x="-932" y="28127"/>
                  </a:cubicBezTo>
                  <a:close/>
                </a:path>
              </a:pathLst>
            </a:custGeom>
            <a:solidFill>
              <a:srgbClr val="454545"/>
            </a:solidFill>
            <a:ln w="1231" cap="flat">
              <a:noFill/>
              <a:prstDash val="solid"/>
              <a:miter/>
            </a:ln>
          </p:spPr>
          <p:txBody>
            <a:bodyPr rtlCol="0" anchor="ctr"/>
            <a:lstStyle/>
            <a:p>
              <a:endParaRPr lang="es-CO"/>
            </a:p>
          </p:txBody>
        </p:sp>
        <p:sp>
          <p:nvSpPr>
            <p:cNvPr id="48" name="Freeform: Shape 47">
              <a:extLst>
                <a:ext uri="{FF2B5EF4-FFF2-40B4-BE49-F238E27FC236}">
                  <a16:creationId xmlns:a16="http://schemas.microsoft.com/office/drawing/2014/main" id="{9702B48E-D2A0-E1C9-45EF-221340195CB4}"/>
                </a:ext>
              </a:extLst>
            </p:cNvPr>
            <p:cNvSpPr/>
            <p:nvPr/>
          </p:nvSpPr>
          <p:spPr>
            <a:xfrm>
              <a:off x="-922083" y="7546002"/>
              <a:ext cx="38489" cy="40210"/>
            </a:xfrm>
            <a:custGeom>
              <a:avLst/>
              <a:gdLst>
                <a:gd name="connsiteX0" fmla="*/ 13712 w 38489"/>
                <a:gd name="connsiteY0" fmla="*/ 19495 h 40210"/>
                <a:gd name="connsiteX1" fmla="*/ 33324 w 38489"/>
                <a:gd name="connsiteY1" fmla="*/ 36774 h 40210"/>
                <a:gd name="connsiteX2" fmla="*/ 35792 w 38489"/>
                <a:gd name="connsiteY2" fmla="*/ 38638 h 40210"/>
                <a:gd name="connsiteX3" fmla="*/ 25215 w 38489"/>
                <a:gd name="connsiteY3" fmla="*/ 32849 h 40210"/>
                <a:gd name="connsiteX4" fmla="*/ -481 w 38489"/>
                <a:gd name="connsiteY4" fmla="*/ 4697 h 40210"/>
                <a:gd name="connsiteX5" fmla="*/ -2580 w 38489"/>
                <a:gd name="connsiteY5" fmla="*/ -1573 h 40210"/>
                <a:gd name="connsiteX6" fmla="*/ 3481 w 38489"/>
                <a:gd name="connsiteY6" fmla="*/ 6215 h 40210"/>
                <a:gd name="connsiteX7" fmla="*/ 8751 w 38489"/>
                <a:gd name="connsiteY7" fmla="*/ 12991 h 40210"/>
                <a:gd name="connsiteX8" fmla="*/ 9479 w 38489"/>
                <a:gd name="connsiteY8" fmla="*/ 13954 h 40210"/>
                <a:gd name="connsiteX9" fmla="*/ 9886 w 38489"/>
                <a:gd name="connsiteY9" fmla="*/ 14398 h 40210"/>
                <a:gd name="connsiteX10" fmla="*/ 10688 w 38489"/>
                <a:gd name="connsiteY10" fmla="*/ 15262 h 40210"/>
                <a:gd name="connsiteX11" fmla="*/ 13712 w 38489"/>
                <a:gd name="connsiteY11" fmla="*/ 19495 h 40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489" h="40210">
                  <a:moveTo>
                    <a:pt x="13712" y="19495"/>
                  </a:moveTo>
                  <a:cubicBezTo>
                    <a:pt x="18995" y="26691"/>
                    <a:pt x="26178" y="31702"/>
                    <a:pt x="33324" y="36774"/>
                  </a:cubicBezTo>
                  <a:cubicBezTo>
                    <a:pt x="34163" y="37367"/>
                    <a:pt x="35286" y="37614"/>
                    <a:pt x="35792" y="38638"/>
                  </a:cubicBezTo>
                  <a:cubicBezTo>
                    <a:pt x="31374" y="38366"/>
                    <a:pt x="28387" y="35256"/>
                    <a:pt x="25215" y="32849"/>
                  </a:cubicBezTo>
                  <a:cubicBezTo>
                    <a:pt x="14909" y="25086"/>
                    <a:pt x="6887" y="15176"/>
                    <a:pt x="-481" y="4697"/>
                  </a:cubicBezTo>
                  <a:cubicBezTo>
                    <a:pt x="-1814" y="2796"/>
                    <a:pt x="-3098" y="920"/>
                    <a:pt x="-2580" y="-1573"/>
                  </a:cubicBezTo>
                  <a:cubicBezTo>
                    <a:pt x="592" y="105"/>
                    <a:pt x="1321" y="3710"/>
                    <a:pt x="3481" y="6215"/>
                  </a:cubicBezTo>
                  <a:cubicBezTo>
                    <a:pt x="5332" y="8375"/>
                    <a:pt x="6788" y="10893"/>
                    <a:pt x="8751" y="12991"/>
                  </a:cubicBezTo>
                  <a:lnTo>
                    <a:pt x="9479" y="13954"/>
                  </a:lnTo>
                  <a:lnTo>
                    <a:pt x="9886" y="14398"/>
                  </a:lnTo>
                  <a:cubicBezTo>
                    <a:pt x="10145" y="14694"/>
                    <a:pt x="10417" y="14978"/>
                    <a:pt x="10688" y="15262"/>
                  </a:cubicBezTo>
                  <a:cubicBezTo>
                    <a:pt x="11774" y="16644"/>
                    <a:pt x="13132" y="17817"/>
                    <a:pt x="13712" y="19495"/>
                  </a:cubicBezTo>
                  <a:close/>
                </a:path>
              </a:pathLst>
            </a:custGeom>
            <a:solidFill>
              <a:srgbClr val="C3C3C3"/>
            </a:solidFill>
            <a:ln w="1231" cap="flat">
              <a:noFill/>
              <a:prstDash val="solid"/>
              <a:miter/>
            </a:ln>
          </p:spPr>
          <p:txBody>
            <a:bodyPr rtlCol="0" anchor="ctr"/>
            <a:lstStyle/>
            <a:p>
              <a:endParaRPr lang="es-CO"/>
            </a:p>
          </p:txBody>
        </p:sp>
        <p:sp>
          <p:nvSpPr>
            <p:cNvPr id="49" name="Freeform: Shape 48">
              <a:extLst>
                <a:ext uri="{FF2B5EF4-FFF2-40B4-BE49-F238E27FC236}">
                  <a16:creationId xmlns:a16="http://schemas.microsoft.com/office/drawing/2014/main" id="{087BEF0E-0E34-5DD1-B9A4-69A77070F0CE}"/>
                </a:ext>
              </a:extLst>
            </p:cNvPr>
            <p:cNvSpPr/>
            <p:nvPr/>
          </p:nvSpPr>
          <p:spPr>
            <a:xfrm>
              <a:off x="-922101" y="7544188"/>
              <a:ext cx="17562" cy="22882"/>
            </a:xfrm>
            <a:custGeom>
              <a:avLst/>
              <a:gdLst>
                <a:gd name="connsiteX0" fmla="*/ 8522 w 17562"/>
                <a:gd name="connsiteY0" fmla="*/ 15719 h 22882"/>
                <a:gd name="connsiteX1" fmla="*/ -2586 w 17562"/>
                <a:gd name="connsiteY1" fmla="*/ 254 h 22882"/>
                <a:gd name="connsiteX2" fmla="*/ -2697 w 17562"/>
                <a:gd name="connsiteY2" fmla="*/ -1573 h 22882"/>
                <a:gd name="connsiteX3" fmla="*/ -1241 w 17562"/>
                <a:gd name="connsiteY3" fmla="*/ -573 h 22882"/>
                <a:gd name="connsiteX4" fmla="*/ 14866 w 17562"/>
                <a:gd name="connsiteY4" fmla="*/ 21198 h 22882"/>
                <a:gd name="connsiteX5" fmla="*/ 13631 w 17562"/>
                <a:gd name="connsiteY5" fmla="*/ 21310 h 22882"/>
                <a:gd name="connsiteX6" fmla="*/ 10089 w 17562"/>
                <a:gd name="connsiteY6" fmla="*/ 17693 h 22882"/>
                <a:gd name="connsiteX7" fmla="*/ 9237 w 17562"/>
                <a:gd name="connsiteY7" fmla="*/ 16694 h 22882"/>
                <a:gd name="connsiteX8" fmla="*/ 9237 w 17562"/>
                <a:gd name="connsiteY8" fmla="*/ 16694 h 22882"/>
                <a:gd name="connsiteX9" fmla="*/ 8522 w 17562"/>
                <a:gd name="connsiteY9" fmla="*/ 15719 h 2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562" h="22882">
                  <a:moveTo>
                    <a:pt x="8522" y="15719"/>
                  </a:moveTo>
                  <a:cubicBezTo>
                    <a:pt x="4412" y="10868"/>
                    <a:pt x="697" y="5697"/>
                    <a:pt x="-2586" y="254"/>
                  </a:cubicBezTo>
                  <a:lnTo>
                    <a:pt x="-2697" y="-1573"/>
                  </a:lnTo>
                  <a:cubicBezTo>
                    <a:pt x="-2204" y="-1240"/>
                    <a:pt x="-1463" y="-1030"/>
                    <a:pt x="-1241" y="-573"/>
                  </a:cubicBezTo>
                  <a:cubicBezTo>
                    <a:pt x="3313" y="7289"/>
                    <a:pt x="9398" y="14015"/>
                    <a:pt x="14866" y="21198"/>
                  </a:cubicBezTo>
                  <a:lnTo>
                    <a:pt x="13631" y="21310"/>
                  </a:lnTo>
                  <a:cubicBezTo>
                    <a:pt x="12200" y="20384"/>
                    <a:pt x="10990" y="19150"/>
                    <a:pt x="10089" y="17693"/>
                  </a:cubicBezTo>
                  <a:cubicBezTo>
                    <a:pt x="9904" y="17286"/>
                    <a:pt x="9608" y="16940"/>
                    <a:pt x="9237" y="16694"/>
                  </a:cubicBezTo>
                  <a:lnTo>
                    <a:pt x="9237" y="16694"/>
                  </a:lnTo>
                  <a:cubicBezTo>
                    <a:pt x="9090" y="16348"/>
                    <a:pt x="8781" y="16052"/>
                    <a:pt x="8522" y="15719"/>
                  </a:cubicBezTo>
                  <a:close/>
                </a:path>
              </a:pathLst>
            </a:custGeom>
            <a:solidFill>
              <a:srgbClr val="191919"/>
            </a:solidFill>
            <a:ln w="1231" cap="flat">
              <a:noFill/>
              <a:prstDash val="solid"/>
              <a:miter/>
            </a:ln>
          </p:spPr>
          <p:txBody>
            <a:bodyPr rtlCol="0" anchor="ctr"/>
            <a:lstStyle/>
            <a:p>
              <a:endParaRPr lang="es-CO"/>
            </a:p>
          </p:txBody>
        </p:sp>
        <p:sp>
          <p:nvSpPr>
            <p:cNvPr id="50" name="Freeform: Shape 49">
              <a:extLst>
                <a:ext uri="{FF2B5EF4-FFF2-40B4-BE49-F238E27FC236}">
                  <a16:creationId xmlns:a16="http://schemas.microsoft.com/office/drawing/2014/main" id="{EE3BC2D6-0F8C-A967-CD7B-5EBC0C461738}"/>
                </a:ext>
              </a:extLst>
            </p:cNvPr>
            <p:cNvSpPr/>
            <p:nvPr/>
          </p:nvSpPr>
          <p:spPr>
            <a:xfrm>
              <a:off x="-1343969" y="7520737"/>
              <a:ext cx="1493" cy="2423"/>
            </a:xfrm>
            <a:custGeom>
              <a:avLst/>
              <a:gdLst>
                <a:gd name="connsiteX0" fmla="*/ -1204 w 1493"/>
                <a:gd name="connsiteY0" fmla="*/ -42 h 2423"/>
                <a:gd name="connsiteX1" fmla="*/ -1747 w 1493"/>
                <a:gd name="connsiteY1" fmla="*/ 821 h 2423"/>
                <a:gd name="connsiteX2" fmla="*/ -2685 w 1493"/>
                <a:gd name="connsiteY2" fmla="*/ -943 h 2423"/>
                <a:gd name="connsiteX3" fmla="*/ -2240 w 1493"/>
                <a:gd name="connsiteY3" fmla="*/ -1573 h 2423"/>
                <a:gd name="connsiteX4" fmla="*/ -1204 w 1493"/>
                <a:gd name="connsiteY4" fmla="*/ -42 h 2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 h="2423">
                  <a:moveTo>
                    <a:pt x="-1204" y="-42"/>
                  </a:moveTo>
                  <a:cubicBezTo>
                    <a:pt x="-1204" y="352"/>
                    <a:pt x="-1278" y="994"/>
                    <a:pt x="-1747" y="821"/>
                  </a:cubicBezTo>
                  <a:cubicBezTo>
                    <a:pt x="-2401" y="488"/>
                    <a:pt x="-2771" y="-215"/>
                    <a:pt x="-2685" y="-943"/>
                  </a:cubicBezTo>
                  <a:cubicBezTo>
                    <a:pt x="-2685" y="-1166"/>
                    <a:pt x="-2389" y="-1573"/>
                    <a:pt x="-2240" y="-1573"/>
                  </a:cubicBezTo>
                  <a:cubicBezTo>
                    <a:pt x="-1241" y="-1523"/>
                    <a:pt x="-1278" y="-721"/>
                    <a:pt x="-1204" y="-42"/>
                  </a:cubicBezTo>
                  <a:close/>
                </a:path>
              </a:pathLst>
            </a:custGeom>
            <a:solidFill>
              <a:srgbClr val="E8E8E8"/>
            </a:solidFill>
            <a:ln w="1231" cap="flat">
              <a:noFill/>
              <a:prstDash val="solid"/>
              <a:miter/>
            </a:ln>
          </p:spPr>
          <p:txBody>
            <a:bodyPr rtlCol="0" anchor="ctr"/>
            <a:lstStyle/>
            <a:p>
              <a:endParaRPr lang="es-CO"/>
            </a:p>
          </p:txBody>
        </p:sp>
        <p:sp>
          <p:nvSpPr>
            <p:cNvPr id="51" name="Freeform: Shape 50">
              <a:extLst>
                <a:ext uri="{FF2B5EF4-FFF2-40B4-BE49-F238E27FC236}">
                  <a16:creationId xmlns:a16="http://schemas.microsoft.com/office/drawing/2014/main" id="{2829B2A0-F6F6-338E-49AA-C47AFCE5B7AE}"/>
                </a:ext>
              </a:extLst>
            </p:cNvPr>
            <p:cNvSpPr/>
            <p:nvPr/>
          </p:nvSpPr>
          <p:spPr>
            <a:xfrm>
              <a:off x="-678573" y="6542817"/>
              <a:ext cx="2932" cy="3702"/>
            </a:xfrm>
            <a:custGeom>
              <a:avLst/>
              <a:gdLst>
                <a:gd name="connsiteX0" fmla="*/ 236 w 2932"/>
                <a:gd name="connsiteY0" fmla="*/ 2130 h 3702"/>
                <a:gd name="connsiteX1" fmla="*/ -2677 w 2932"/>
                <a:gd name="connsiteY1" fmla="*/ -1573 h 3702"/>
                <a:gd name="connsiteX2" fmla="*/ 236 w 2932"/>
                <a:gd name="connsiteY2" fmla="*/ 2130 h 3702"/>
              </a:gdLst>
              <a:ahLst/>
              <a:cxnLst>
                <a:cxn ang="0">
                  <a:pos x="connsiteX0" y="connsiteY0"/>
                </a:cxn>
                <a:cxn ang="0">
                  <a:pos x="connsiteX1" y="connsiteY1"/>
                </a:cxn>
                <a:cxn ang="0">
                  <a:pos x="connsiteX2" y="connsiteY2"/>
                </a:cxn>
              </a:cxnLst>
              <a:rect l="l" t="t" r="r" b="b"/>
              <a:pathLst>
                <a:path w="2932" h="3702">
                  <a:moveTo>
                    <a:pt x="236" y="2130"/>
                  </a:moveTo>
                  <a:cubicBezTo>
                    <a:pt x="-1616" y="1562"/>
                    <a:pt x="-2875" y="538"/>
                    <a:pt x="-2677" y="-1573"/>
                  </a:cubicBezTo>
                  <a:cubicBezTo>
                    <a:pt x="-1357" y="-660"/>
                    <a:pt x="-344" y="636"/>
                    <a:pt x="236" y="2130"/>
                  </a:cubicBezTo>
                  <a:close/>
                </a:path>
              </a:pathLst>
            </a:custGeom>
            <a:solidFill>
              <a:srgbClr val="020202"/>
            </a:solidFill>
            <a:ln w="1231" cap="flat">
              <a:noFill/>
              <a:prstDash val="solid"/>
              <a:miter/>
            </a:ln>
          </p:spPr>
          <p:txBody>
            <a:bodyPr rtlCol="0" anchor="ctr"/>
            <a:lstStyle/>
            <a:p>
              <a:endParaRPr lang="es-CO"/>
            </a:p>
          </p:txBody>
        </p:sp>
        <p:sp>
          <p:nvSpPr>
            <p:cNvPr id="52" name="Freeform: Shape 51">
              <a:extLst>
                <a:ext uri="{FF2B5EF4-FFF2-40B4-BE49-F238E27FC236}">
                  <a16:creationId xmlns:a16="http://schemas.microsoft.com/office/drawing/2014/main" id="{BF9BBF0B-5634-7087-4576-D36867B8F1CC}"/>
                </a:ext>
              </a:extLst>
            </p:cNvPr>
            <p:cNvSpPr/>
            <p:nvPr/>
          </p:nvSpPr>
          <p:spPr>
            <a:xfrm>
              <a:off x="-1228628" y="6471830"/>
              <a:ext cx="556351" cy="781946"/>
            </a:xfrm>
            <a:custGeom>
              <a:avLst/>
              <a:gdLst>
                <a:gd name="connsiteX0" fmla="*/ 115586 w 556351"/>
                <a:gd name="connsiteY0" fmla="*/ 188208 h 781946"/>
                <a:gd name="connsiteX1" fmla="*/ 110378 w 556351"/>
                <a:gd name="connsiteY1" fmla="*/ 211658 h 781946"/>
                <a:gd name="connsiteX2" fmla="*/ 110180 w 556351"/>
                <a:gd name="connsiteY2" fmla="*/ 224445 h 781946"/>
                <a:gd name="connsiteX3" fmla="*/ 108786 w 556351"/>
                <a:gd name="connsiteY3" fmla="*/ 259114 h 781946"/>
                <a:gd name="connsiteX4" fmla="*/ 108712 w 556351"/>
                <a:gd name="connsiteY4" fmla="*/ 297029 h 781946"/>
                <a:gd name="connsiteX5" fmla="*/ 108872 w 556351"/>
                <a:gd name="connsiteY5" fmla="*/ 313457 h 781946"/>
                <a:gd name="connsiteX6" fmla="*/ 114710 w 556351"/>
                <a:gd name="connsiteY6" fmla="*/ 356371 h 781946"/>
                <a:gd name="connsiteX7" fmla="*/ 134063 w 556351"/>
                <a:gd name="connsiteY7" fmla="*/ 407405 h 781946"/>
                <a:gd name="connsiteX8" fmla="*/ 161475 w 556351"/>
                <a:gd name="connsiteY8" fmla="*/ 449986 h 781946"/>
                <a:gd name="connsiteX9" fmla="*/ 180358 w 556351"/>
                <a:gd name="connsiteY9" fmla="*/ 472301 h 781946"/>
                <a:gd name="connsiteX10" fmla="*/ 194206 w 556351"/>
                <a:gd name="connsiteY10" fmla="*/ 481767 h 781946"/>
                <a:gd name="connsiteX11" fmla="*/ 219816 w 556351"/>
                <a:gd name="connsiteY11" fmla="*/ 492702 h 781946"/>
                <a:gd name="connsiteX12" fmla="*/ 266716 w 556351"/>
                <a:gd name="connsiteY12" fmla="*/ 507945 h 781946"/>
                <a:gd name="connsiteX13" fmla="*/ 292845 w 556351"/>
                <a:gd name="connsiteY13" fmla="*/ 512042 h 781946"/>
                <a:gd name="connsiteX14" fmla="*/ 359949 w 556351"/>
                <a:gd name="connsiteY14" fmla="*/ 513733 h 781946"/>
                <a:gd name="connsiteX15" fmla="*/ 384868 w 556351"/>
                <a:gd name="connsiteY15" fmla="*/ 510858 h 781946"/>
                <a:gd name="connsiteX16" fmla="*/ 419599 w 556351"/>
                <a:gd name="connsiteY16" fmla="*/ 505464 h 781946"/>
                <a:gd name="connsiteX17" fmla="*/ 460267 w 556351"/>
                <a:gd name="connsiteY17" fmla="*/ 497071 h 781946"/>
                <a:gd name="connsiteX18" fmla="*/ 495417 w 556351"/>
                <a:gd name="connsiteY18" fmla="*/ 487198 h 781946"/>
                <a:gd name="connsiteX19" fmla="*/ 526026 w 556351"/>
                <a:gd name="connsiteY19" fmla="*/ 478052 h 781946"/>
                <a:gd name="connsiteX20" fmla="*/ 537356 w 556351"/>
                <a:gd name="connsiteY20" fmla="*/ 474744 h 781946"/>
                <a:gd name="connsiteX21" fmla="*/ 542799 w 556351"/>
                <a:gd name="connsiteY21" fmla="*/ 474497 h 781946"/>
                <a:gd name="connsiteX22" fmla="*/ 552672 w 556351"/>
                <a:gd name="connsiteY22" fmla="*/ 481841 h 781946"/>
                <a:gd name="connsiteX23" fmla="*/ 553647 w 556351"/>
                <a:gd name="connsiteY23" fmla="*/ 488555 h 781946"/>
                <a:gd name="connsiteX24" fmla="*/ 552697 w 556351"/>
                <a:gd name="connsiteY24" fmla="*/ 513067 h 781946"/>
                <a:gd name="connsiteX25" fmla="*/ 547464 w 556351"/>
                <a:gd name="connsiteY25" fmla="*/ 533271 h 781946"/>
                <a:gd name="connsiteX26" fmla="*/ 533962 w 556351"/>
                <a:gd name="connsiteY26" fmla="*/ 591452 h 781946"/>
                <a:gd name="connsiteX27" fmla="*/ 528272 w 556351"/>
                <a:gd name="connsiteY27" fmla="*/ 619185 h 781946"/>
                <a:gd name="connsiteX28" fmla="*/ 508376 w 556351"/>
                <a:gd name="connsiteY28" fmla="*/ 687067 h 781946"/>
                <a:gd name="connsiteX29" fmla="*/ 501218 w 556351"/>
                <a:gd name="connsiteY29" fmla="*/ 701334 h 781946"/>
                <a:gd name="connsiteX30" fmla="*/ 472387 w 556351"/>
                <a:gd name="connsiteY30" fmla="*/ 739040 h 781946"/>
                <a:gd name="connsiteX31" fmla="*/ 458551 w 556351"/>
                <a:gd name="connsiteY31" fmla="*/ 749370 h 781946"/>
                <a:gd name="connsiteX32" fmla="*/ 390669 w 556351"/>
                <a:gd name="connsiteY32" fmla="*/ 774696 h 781946"/>
                <a:gd name="connsiteX33" fmla="*/ 353642 w 556351"/>
                <a:gd name="connsiteY33" fmla="*/ 779522 h 781946"/>
                <a:gd name="connsiteX34" fmla="*/ 330390 w 556351"/>
                <a:gd name="connsiteY34" fmla="*/ 780374 h 781946"/>
                <a:gd name="connsiteX35" fmla="*/ 292623 w 556351"/>
                <a:gd name="connsiteY35" fmla="*/ 777905 h 781946"/>
                <a:gd name="connsiteX36" fmla="*/ 273036 w 556351"/>
                <a:gd name="connsiteY36" fmla="*/ 776905 h 781946"/>
                <a:gd name="connsiteX37" fmla="*/ 218730 w 556351"/>
                <a:gd name="connsiteY37" fmla="*/ 770734 h 781946"/>
                <a:gd name="connsiteX38" fmla="*/ 185912 w 556351"/>
                <a:gd name="connsiteY38" fmla="*/ 764835 h 781946"/>
                <a:gd name="connsiteX39" fmla="*/ 138086 w 556351"/>
                <a:gd name="connsiteY39" fmla="*/ 743076 h 781946"/>
                <a:gd name="connsiteX40" fmla="*/ 102158 w 556351"/>
                <a:gd name="connsiteY40" fmla="*/ 712837 h 781946"/>
                <a:gd name="connsiteX41" fmla="*/ 66033 w 556351"/>
                <a:gd name="connsiteY41" fmla="*/ 651126 h 781946"/>
                <a:gd name="connsiteX42" fmla="*/ 52296 w 556351"/>
                <a:gd name="connsiteY42" fmla="*/ 599499 h 781946"/>
                <a:gd name="connsiteX43" fmla="*/ 51062 w 556351"/>
                <a:gd name="connsiteY43" fmla="*/ 593241 h 781946"/>
                <a:gd name="connsiteX44" fmla="*/ 46754 w 556351"/>
                <a:gd name="connsiteY44" fmla="*/ 575407 h 781946"/>
                <a:gd name="connsiteX45" fmla="*/ 43977 w 556351"/>
                <a:gd name="connsiteY45" fmla="*/ 569335 h 781946"/>
                <a:gd name="connsiteX46" fmla="*/ 39213 w 556351"/>
                <a:gd name="connsiteY46" fmla="*/ 554117 h 781946"/>
                <a:gd name="connsiteX47" fmla="*/ 18231 w 556351"/>
                <a:gd name="connsiteY47" fmla="*/ 476497 h 781946"/>
                <a:gd name="connsiteX48" fmla="*/ 6642 w 556351"/>
                <a:gd name="connsiteY48" fmla="*/ 409960 h 781946"/>
                <a:gd name="connsiteX49" fmla="*/ 2606 w 556351"/>
                <a:gd name="connsiteY49" fmla="*/ 372267 h 781946"/>
                <a:gd name="connsiteX50" fmla="*/ 964 w 556351"/>
                <a:gd name="connsiteY50" fmla="*/ 332229 h 781946"/>
                <a:gd name="connsiteX51" fmla="*/ 138 w 556351"/>
                <a:gd name="connsiteY51" fmla="*/ 306311 h 781946"/>
                <a:gd name="connsiteX52" fmla="*/ -677 w 556351"/>
                <a:gd name="connsiteY52" fmla="*/ 271617 h 781946"/>
                <a:gd name="connsiteX53" fmla="*/ -2516 w 556351"/>
                <a:gd name="connsiteY53" fmla="*/ 209573 h 781946"/>
                <a:gd name="connsiteX54" fmla="*/ 14 w 556351"/>
                <a:gd name="connsiteY54" fmla="*/ 152145 h 781946"/>
                <a:gd name="connsiteX55" fmla="*/ 1717 w 556351"/>
                <a:gd name="connsiteY55" fmla="*/ 128028 h 781946"/>
                <a:gd name="connsiteX56" fmla="*/ 8851 w 556351"/>
                <a:gd name="connsiteY56" fmla="*/ 98937 h 781946"/>
                <a:gd name="connsiteX57" fmla="*/ 18997 w 556351"/>
                <a:gd name="connsiteY57" fmla="*/ 80128 h 781946"/>
                <a:gd name="connsiteX58" fmla="*/ 56233 w 556351"/>
                <a:gd name="connsiteY58" fmla="*/ 34079 h 781946"/>
                <a:gd name="connsiteX59" fmla="*/ 116944 w 556351"/>
                <a:gd name="connsiteY59" fmla="*/ 3051 h 781946"/>
                <a:gd name="connsiteX60" fmla="*/ 175162 w 556351"/>
                <a:gd name="connsiteY60" fmla="*/ -10 h 781946"/>
                <a:gd name="connsiteX61" fmla="*/ 202081 w 556351"/>
                <a:gd name="connsiteY61" fmla="*/ -1009 h 781946"/>
                <a:gd name="connsiteX62" fmla="*/ 205783 w 556351"/>
                <a:gd name="connsiteY62" fmla="*/ -1256 h 781946"/>
                <a:gd name="connsiteX63" fmla="*/ 246414 w 556351"/>
                <a:gd name="connsiteY63" fmla="*/ -1330 h 781946"/>
                <a:gd name="connsiteX64" fmla="*/ 274245 w 556351"/>
                <a:gd name="connsiteY64" fmla="*/ -1528 h 781946"/>
                <a:gd name="connsiteX65" fmla="*/ 310581 w 556351"/>
                <a:gd name="connsiteY65" fmla="*/ 1632 h 781946"/>
                <a:gd name="connsiteX66" fmla="*/ 315999 w 556351"/>
                <a:gd name="connsiteY66" fmla="*/ 2310 h 781946"/>
                <a:gd name="connsiteX67" fmla="*/ 315999 w 556351"/>
                <a:gd name="connsiteY67" fmla="*/ 2224 h 781946"/>
                <a:gd name="connsiteX68" fmla="*/ 323404 w 556351"/>
                <a:gd name="connsiteY68" fmla="*/ 4051 h 781946"/>
                <a:gd name="connsiteX69" fmla="*/ 323404 w 556351"/>
                <a:gd name="connsiteY69" fmla="*/ 4051 h 781946"/>
                <a:gd name="connsiteX70" fmla="*/ 327107 w 556351"/>
                <a:gd name="connsiteY70" fmla="*/ 5100 h 781946"/>
                <a:gd name="connsiteX71" fmla="*/ 327020 w 556351"/>
                <a:gd name="connsiteY71" fmla="*/ 5026 h 781946"/>
                <a:gd name="connsiteX72" fmla="*/ 329859 w 556351"/>
                <a:gd name="connsiteY72" fmla="*/ 5976 h 781946"/>
                <a:gd name="connsiteX73" fmla="*/ 329773 w 556351"/>
                <a:gd name="connsiteY73" fmla="*/ 5914 h 781946"/>
                <a:gd name="connsiteX74" fmla="*/ 332599 w 556351"/>
                <a:gd name="connsiteY74" fmla="*/ 6877 h 781946"/>
                <a:gd name="connsiteX75" fmla="*/ 332525 w 556351"/>
                <a:gd name="connsiteY75" fmla="*/ 6877 h 781946"/>
                <a:gd name="connsiteX76" fmla="*/ 335339 w 556351"/>
                <a:gd name="connsiteY76" fmla="*/ 7877 h 781946"/>
                <a:gd name="connsiteX77" fmla="*/ 335253 w 556351"/>
                <a:gd name="connsiteY77" fmla="*/ 7815 h 781946"/>
                <a:gd name="connsiteX78" fmla="*/ 339930 w 556351"/>
                <a:gd name="connsiteY78" fmla="*/ 9642 h 781946"/>
                <a:gd name="connsiteX79" fmla="*/ 339856 w 556351"/>
                <a:gd name="connsiteY79" fmla="*/ 9642 h 781946"/>
                <a:gd name="connsiteX80" fmla="*/ 344497 w 556351"/>
                <a:gd name="connsiteY80" fmla="*/ 11530 h 781946"/>
                <a:gd name="connsiteX81" fmla="*/ 344423 w 556351"/>
                <a:gd name="connsiteY81" fmla="*/ 11530 h 781946"/>
                <a:gd name="connsiteX82" fmla="*/ 349039 w 556351"/>
                <a:gd name="connsiteY82" fmla="*/ 13455 h 781946"/>
                <a:gd name="connsiteX83" fmla="*/ 348953 w 556351"/>
                <a:gd name="connsiteY83" fmla="*/ 13455 h 781946"/>
                <a:gd name="connsiteX84" fmla="*/ 350902 w 556351"/>
                <a:gd name="connsiteY84" fmla="*/ 14344 h 781946"/>
                <a:gd name="connsiteX85" fmla="*/ 350841 w 556351"/>
                <a:gd name="connsiteY85" fmla="*/ 14344 h 781946"/>
                <a:gd name="connsiteX86" fmla="*/ 352754 w 556351"/>
                <a:gd name="connsiteY86" fmla="*/ 15220 h 781946"/>
                <a:gd name="connsiteX87" fmla="*/ 352754 w 556351"/>
                <a:gd name="connsiteY87" fmla="*/ 15220 h 781946"/>
                <a:gd name="connsiteX88" fmla="*/ 357271 w 556351"/>
                <a:gd name="connsiteY88" fmla="*/ 17257 h 781946"/>
                <a:gd name="connsiteX89" fmla="*/ 357172 w 556351"/>
                <a:gd name="connsiteY89" fmla="*/ 17257 h 781946"/>
                <a:gd name="connsiteX90" fmla="*/ 359085 w 556351"/>
                <a:gd name="connsiteY90" fmla="*/ 18244 h 781946"/>
                <a:gd name="connsiteX91" fmla="*/ 358999 w 556351"/>
                <a:gd name="connsiteY91" fmla="*/ 18170 h 781946"/>
                <a:gd name="connsiteX92" fmla="*/ 367379 w 556351"/>
                <a:gd name="connsiteY92" fmla="*/ 22650 h 781946"/>
                <a:gd name="connsiteX93" fmla="*/ 367379 w 556351"/>
                <a:gd name="connsiteY93" fmla="*/ 22650 h 781946"/>
                <a:gd name="connsiteX94" fmla="*/ 369231 w 556351"/>
                <a:gd name="connsiteY94" fmla="*/ 23650 h 781946"/>
                <a:gd name="connsiteX95" fmla="*/ 369231 w 556351"/>
                <a:gd name="connsiteY95" fmla="*/ 23650 h 781946"/>
                <a:gd name="connsiteX96" fmla="*/ 371094 w 556351"/>
                <a:gd name="connsiteY96" fmla="*/ 24687 h 781946"/>
                <a:gd name="connsiteX97" fmla="*/ 370995 w 556351"/>
                <a:gd name="connsiteY97" fmla="*/ 24687 h 781946"/>
                <a:gd name="connsiteX98" fmla="*/ 375698 w 556351"/>
                <a:gd name="connsiteY98" fmla="*/ 27390 h 781946"/>
                <a:gd name="connsiteX99" fmla="*/ 375698 w 556351"/>
                <a:gd name="connsiteY99" fmla="*/ 27390 h 781946"/>
                <a:gd name="connsiteX100" fmla="*/ 377562 w 556351"/>
                <a:gd name="connsiteY100" fmla="*/ 28390 h 781946"/>
                <a:gd name="connsiteX101" fmla="*/ 377487 w 556351"/>
                <a:gd name="connsiteY101" fmla="*/ 28390 h 781946"/>
                <a:gd name="connsiteX102" fmla="*/ 379364 w 556351"/>
                <a:gd name="connsiteY102" fmla="*/ 29414 h 781946"/>
                <a:gd name="connsiteX103" fmla="*/ 379265 w 556351"/>
                <a:gd name="connsiteY103" fmla="*/ 29414 h 781946"/>
                <a:gd name="connsiteX104" fmla="*/ 382103 w 556351"/>
                <a:gd name="connsiteY104" fmla="*/ 31290 h 781946"/>
                <a:gd name="connsiteX105" fmla="*/ 382005 w 556351"/>
                <a:gd name="connsiteY105" fmla="*/ 31191 h 781946"/>
                <a:gd name="connsiteX106" fmla="*/ 383091 w 556351"/>
                <a:gd name="connsiteY106" fmla="*/ 32043 h 781946"/>
                <a:gd name="connsiteX107" fmla="*/ 383091 w 556351"/>
                <a:gd name="connsiteY107" fmla="*/ 32043 h 781946"/>
                <a:gd name="connsiteX108" fmla="*/ 384868 w 556351"/>
                <a:gd name="connsiteY108" fmla="*/ 33141 h 781946"/>
                <a:gd name="connsiteX109" fmla="*/ 384782 w 556351"/>
                <a:gd name="connsiteY109" fmla="*/ 33080 h 781946"/>
                <a:gd name="connsiteX110" fmla="*/ 387620 w 556351"/>
                <a:gd name="connsiteY110" fmla="*/ 34956 h 781946"/>
                <a:gd name="connsiteX111" fmla="*/ 387534 w 556351"/>
                <a:gd name="connsiteY111" fmla="*/ 34956 h 781946"/>
                <a:gd name="connsiteX112" fmla="*/ 390360 w 556351"/>
                <a:gd name="connsiteY112" fmla="*/ 36844 h 781946"/>
                <a:gd name="connsiteX113" fmla="*/ 390286 w 556351"/>
                <a:gd name="connsiteY113" fmla="*/ 36844 h 781946"/>
                <a:gd name="connsiteX114" fmla="*/ 393101 w 556351"/>
                <a:gd name="connsiteY114" fmla="*/ 38732 h 781946"/>
                <a:gd name="connsiteX115" fmla="*/ 393014 w 556351"/>
                <a:gd name="connsiteY115" fmla="*/ 38732 h 781946"/>
                <a:gd name="connsiteX116" fmla="*/ 396359 w 556351"/>
                <a:gd name="connsiteY116" fmla="*/ 40435 h 781946"/>
                <a:gd name="connsiteX117" fmla="*/ 396297 w 556351"/>
                <a:gd name="connsiteY117" fmla="*/ 40435 h 781946"/>
                <a:gd name="connsiteX118" fmla="*/ 400000 w 556351"/>
                <a:gd name="connsiteY118" fmla="*/ 43348 h 781946"/>
                <a:gd name="connsiteX119" fmla="*/ 399901 w 556351"/>
                <a:gd name="connsiteY119" fmla="*/ 43237 h 781946"/>
                <a:gd name="connsiteX120" fmla="*/ 400962 w 556351"/>
                <a:gd name="connsiteY120" fmla="*/ 44175 h 781946"/>
                <a:gd name="connsiteX121" fmla="*/ 400876 w 556351"/>
                <a:gd name="connsiteY121" fmla="*/ 44089 h 781946"/>
                <a:gd name="connsiteX122" fmla="*/ 401913 w 556351"/>
                <a:gd name="connsiteY122" fmla="*/ 45002 h 781946"/>
                <a:gd name="connsiteX123" fmla="*/ 401913 w 556351"/>
                <a:gd name="connsiteY123" fmla="*/ 45002 h 781946"/>
                <a:gd name="connsiteX124" fmla="*/ 407368 w 556351"/>
                <a:gd name="connsiteY124" fmla="*/ 49742 h 781946"/>
                <a:gd name="connsiteX125" fmla="*/ 407282 w 556351"/>
                <a:gd name="connsiteY125" fmla="*/ 49643 h 781946"/>
                <a:gd name="connsiteX126" fmla="*/ 408368 w 556351"/>
                <a:gd name="connsiteY126" fmla="*/ 50482 h 781946"/>
                <a:gd name="connsiteX127" fmla="*/ 408368 w 556351"/>
                <a:gd name="connsiteY127" fmla="*/ 50482 h 781946"/>
                <a:gd name="connsiteX128" fmla="*/ 410132 w 556351"/>
                <a:gd name="connsiteY128" fmla="*/ 51605 h 781946"/>
                <a:gd name="connsiteX129" fmla="*/ 410022 w 556351"/>
                <a:gd name="connsiteY129" fmla="*/ 51494 h 781946"/>
                <a:gd name="connsiteX130" fmla="*/ 411120 w 556351"/>
                <a:gd name="connsiteY130" fmla="*/ 52370 h 781946"/>
                <a:gd name="connsiteX131" fmla="*/ 411120 w 556351"/>
                <a:gd name="connsiteY131" fmla="*/ 52370 h 781946"/>
                <a:gd name="connsiteX132" fmla="*/ 413835 w 556351"/>
                <a:gd name="connsiteY132" fmla="*/ 54357 h 781946"/>
                <a:gd name="connsiteX133" fmla="*/ 413749 w 556351"/>
                <a:gd name="connsiteY133" fmla="*/ 54259 h 781946"/>
                <a:gd name="connsiteX134" fmla="*/ 414798 w 556351"/>
                <a:gd name="connsiteY134" fmla="*/ 55184 h 781946"/>
                <a:gd name="connsiteX135" fmla="*/ 414736 w 556351"/>
                <a:gd name="connsiteY135" fmla="*/ 55184 h 781946"/>
                <a:gd name="connsiteX136" fmla="*/ 415748 w 556351"/>
                <a:gd name="connsiteY136" fmla="*/ 56085 h 781946"/>
                <a:gd name="connsiteX137" fmla="*/ 415748 w 556351"/>
                <a:gd name="connsiteY137" fmla="*/ 56085 h 781946"/>
                <a:gd name="connsiteX138" fmla="*/ 421167 w 556351"/>
                <a:gd name="connsiteY138" fmla="*/ 60849 h 781946"/>
                <a:gd name="connsiteX139" fmla="*/ 421055 w 556351"/>
                <a:gd name="connsiteY139" fmla="*/ 60751 h 781946"/>
                <a:gd name="connsiteX140" fmla="*/ 422092 w 556351"/>
                <a:gd name="connsiteY140" fmla="*/ 61738 h 781946"/>
                <a:gd name="connsiteX141" fmla="*/ 421993 w 556351"/>
                <a:gd name="connsiteY141" fmla="*/ 61639 h 781946"/>
                <a:gd name="connsiteX142" fmla="*/ 423018 w 556351"/>
                <a:gd name="connsiteY142" fmla="*/ 62639 h 781946"/>
                <a:gd name="connsiteX143" fmla="*/ 422919 w 556351"/>
                <a:gd name="connsiteY143" fmla="*/ 62553 h 781946"/>
                <a:gd name="connsiteX144" fmla="*/ 423931 w 556351"/>
                <a:gd name="connsiteY144" fmla="*/ 63552 h 781946"/>
                <a:gd name="connsiteX145" fmla="*/ 423832 w 556351"/>
                <a:gd name="connsiteY145" fmla="*/ 63466 h 781946"/>
                <a:gd name="connsiteX146" fmla="*/ 424845 w 556351"/>
                <a:gd name="connsiteY146" fmla="*/ 64466 h 781946"/>
                <a:gd name="connsiteX147" fmla="*/ 424758 w 556351"/>
                <a:gd name="connsiteY147" fmla="*/ 64367 h 781946"/>
                <a:gd name="connsiteX148" fmla="*/ 425758 w 556351"/>
                <a:gd name="connsiteY148" fmla="*/ 65379 h 781946"/>
                <a:gd name="connsiteX149" fmla="*/ 425671 w 556351"/>
                <a:gd name="connsiteY149" fmla="*/ 65293 h 781946"/>
                <a:gd name="connsiteX150" fmla="*/ 426659 w 556351"/>
                <a:gd name="connsiteY150" fmla="*/ 66317 h 781946"/>
                <a:gd name="connsiteX151" fmla="*/ 426560 w 556351"/>
                <a:gd name="connsiteY151" fmla="*/ 66218 h 781946"/>
                <a:gd name="connsiteX152" fmla="*/ 427560 w 556351"/>
                <a:gd name="connsiteY152" fmla="*/ 67243 h 781946"/>
                <a:gd name="connsiteX153" fmla="*/ 427449 w 556351"/>
                <a:gd name="connsiteY153" fmla="*/ 67144 h 781946"/>
                <a:gd name="connsiteX154" fmla="*/ 432200 w 556351"/>
                <a:gd name="connsiteY154" fmla="*/ 72587 h 781946"/>
                <a:gd name="connsiteX155" fmla="*/ 432200 w 556351"/>
                <a:gd name="connsiteY155" fmla="*/ 72587 h 781946"/>
                <a:gd name="connsiteX156" fmla="*/ 433126 w 556351"/>
                <a:gd name="connsiteY156" fmla="*/ 73599 h 781946"/>
                <a:gd name="connsiteX157" fmla="*/ 433052 w 556351"/>
                <a:gd name="connsiteY157" fmla="*/ 73525 h 781946"/>
                <a:gd name="connsiteX158" fmla="*/ 434015 w 556351"/>
                <a:gd name="connsiteY158" fmla="*/ 74562 h 781946"/>
                <a:gd name="connsiteX159" fmla="*/ 433916 w 556351"/>
                <a:gd name="connsiteY159" fmla="*/ 74463 h 781946"/>
                <a:gd name="connsiteX160" fmla="*/ 434891 w 556351"/>
                <a:gd name="connsiteY160" fmla="*/ 75512 h 781946"/>
                <a:gd name="connsiteX161" fmla="*/ 434780 w 556351"/>
                <a:gd name="connsiteY161" fmla="*/ 75413 h 781946"/>
                <a:gd name="connsiteX162" fmla="*/ 442309 w 556351"/>
                <a:gd name="connsiteY162" fmla="*/ 83559 h 781946"/>
                <a:gd name="connsiteX163" fmla="*/ 442309 w 556351"/>
                <a:gd name="connsiteY163" fmla="*/ 83559 h 781946"/>
                <a:gd name="connsiteX164" fmla="*/ 443247 w 556351"/>
                <a:gd name="connsiteY164" fmla="*/ 84485 h 781946"/>
                <a:gd name="connsiteX165" fmla="*/ 443247 w 556351"/>
                <a:gd name="connsiteY165" fmla="*/ 84485 h 781946"/>
                <a:gd name="connsiteX166" fmla="*/ 445987 w 556351"/>
                <a:gd name="connsiteY166" fmla="*/ 87249 h 781946"/>
                <a:gd name="connsiteX167" fmla="*/ 445987 w 556351"/>
                <a:gd name="connsiteY167" fmla="*/ 87249 h 781946"/>
                <a:gd name="connsiteX168" fmla="*/ 446900 w 556351"/>
                <a:gd name="connsiteY168" fmla="*/ 88261 h 781946"/>
                <a:gd name="connsiteX169" fmla="*/ 446826 w 556351"/>
                <a:gd name="connsiteY169" fmla="*/ 88187 h 781946"/>
                <a:gd name="connsiteX170" fmla="*/ 447776 w 556351"/>
                <a:gd name="connsiteY170" fmla="*/ 89224 h 781946"/>
                <a:gd name="connsiteX171" fmla="*/ 447690 w 556351"/>
                <a:gd name="connsiteY171" fmla="*/ 89138 h 781946"/>
                <a:gd name="connsiteX172" fmla="*/ 448653 w 556351"/>
                <a:gd name="connsiteY172" fmla="*/ 90187 h 781946"/>
                <a:gd name="connsiteX173" fmla="*/ 448541 w 556351"/>
                <a:gd name="connsiteY173" fmla="*/ 90088 h 781946"/>
                <a:gd name="connsiteX174" fmla="*/ 452404 w 556351"/>
                <a:gd name="connsiteY174" fmla="*/ 94593 h 781946"/>
                <a:gd name="connsiteX175" fmla="*/ 452404 w 556351"/>
                <a:gd name="connsiteY175" fmla="*/ 94593 h 781946"/>
                <a:gd name="connsiteX176" fmla="*/ 453330 w 556351"/>
                <a:gd name="connsiteY176" fmla="*/ 95593 h 781946"/>
                <a:gd name="connsiteX177" fmla="*/ 453330 w 556351"/>
                <a:gd name="connsiteY177" fmla="*/ 95593 h 781946"/>
                <a:gd name="connsiteX178" fmla="*/ 454268 w 556351"/>
                <a:gd name="connsiteY178" fmla="*/ 96617 h 781946"/>
                <a:gd name="connsiteX179" fmla="*/ 454194 w 556351"/>
                <a:gd name="connsiteY179" fmla="*/ 96531 h 781946"/>
                <a:gd name="connsiteX180" fmla="*/ 455157 w 556351"/>
                <a:gd name="connsiteY180" fmla="*/ 97567 h 781946"/>
                <a:gd name="connsiteX181" fmla="*/ 455046 w 556351"/>
                <a:gd name="connsiteY181" fmla="*/ 97481 h 781946"/>
                <a:gd name="connsiteX182" fmla="*/ 458859 w 556351"/>
                <a:gd name="connsiteY182" fmla="*/ 102035 h 781946"/>
                <a:gd name="connsiteX183" fmla="*/ 458859 w 556351"/>
                <a:gd name="connsiteY183" fmla="*/ 102035 h 781946"/>
                <a:gd name="connsiteX184" fmla="*/ 459773 w 556351"/>
                <a:gd name="connsiteY184" fmla="*/ 103097 h 781946"/>
                <a:gd name="connsiteX185" fmla="*/ 459674 w 556351"/>
                <a:gd name="connsiteY185" fmla="*/ 102973 h 781946"/>
                <a:gd name="connsiteX186" fmla="*/ 456552 w 556351"/>
                <a:gd name="connsiteY186" fmla="*/ 108663 h 781946"/>
                <a:gd name="connsiteX187" fmla="*/ 451084 w 556351"/>
                <a:gd name="connsiteY187" fmla="*/ 108737 h 781946"/>
                <a:gd name="connsiteX188" fmla="*/ 415119 w 556351"/>
                <a:gd name="connsiteY188" fmla="*/ 106960 h 781946"/>
                <a:gd name="connsiteX189" fmla="*/ 370934 w 556351"/>
                <a:gd name="connsiteY189" fmla="*/ 105257 h 781946"/>
                <a:gd name="connsiteX190" fmla="*/ 303916 w 556351"/>
                <a:gd name="connsiteY190" fmla="*/ 107207 h 781946"/>
                <a:gd name="connsiteX191" fmla="*/ 195169 w 556351"/>
                <a:gd name="connsiteY191" fmla="*/ 122104 h 781946"/>
                <a:gd name="connsiteX192" fmla="*/ 177890 w 556351"/>
                <a:gd name="connsiteY192" fmla="*/ 127843 h 781946"/>
                <a:gd name="connsiteX193" fmla="*/ 157500 w 556351"/>
                <a:gd name="connsiteY193" fmla="*/ 136951 h 781946"/>
                <a:gd name="connsiteX194" fmla="*/ 133273 w 556351"/>
                <a:gd name="connsiteY194" fmla="*/ 159389 h 781946"/>
                <a:gd name="connsiteX195" fmla="*/ 118524 w 556351"/>
                <a:gd name="connsiteY195" fmla="*/ 184395 h 781946"/>
                <a:gd name="connsiteX196" fmla="*/ 115586 w 556351"/>
                <a:gd name="connsiteY196" fmla="*/ 188208 h 781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556351" h="781946">
                  <a:moveTo>
                    <a:pt x="115586" y="188208"/>
                  </a:moveTo>
                  <a:cubicBezTo>
                    <a:pt x="111884" y="195614"/>
                    <a:pt x="110933" y="203574"/>
                    <a:pt x="110378" y="211658"/>
                  </a:cubicBezTo>
                  <a:cubicBezTo>
                    <a:pt x="110082" y="215904"/>
                    <a:pt x="110168" y="220175"/>
                    <a:pt x="110180" y="224445"/>
                  </a:cubicBezTo>
                  <a:cubicBezTo>
                    <a:pt x="110180" y="236022"/>
                    <a:pt x="109230" y="247562"/>
                    <a:pt x="108786" y="259114"/>
                  </a:cubicBezTo>
                  <a:cubicBezTo>
                    <a:pt x="108305" y="271740"/>
                    <a:pt x="108070" y="284391"/>
                    <a:pt x="108712" y="297029"/>
                  </a:cubicBezTo>
                  <a:cubicBezTo>
                    <a:pt x="108996" y="302497"/>
                    <a:pt x="108712" y="307977"/>
                    <a:pt x="108872" y="313457"/>
                  </a:cubicBezTo>
                  <a:cubicBezTo>
                    <a:pt x="109119" y="328008"/>
                    <a:pt x="111810" y="342189"/>
                    <a:pt x="114710" y="356371"/>
                  </a:cubicBezTo>
                  <a:cubicBezTo>
                    <a:pt x="118401" y="374304"/>
                    <a:pt x="124930" y="391533"/>
                    <a:pt x="134063" y="407405"/>
                  </a:cubicBezTo>
                  <a:cubicBezTo>
                    <a:pt x="142443" y="422080"/>
                    <a:pt x="150490" y="437027"/>
                    <a:pt x="161475" y="449986"/>
                  </a:cubicBezTo>
                  <a:cubicBezTo>
                    <a:pt x="167757" y="457391"/>
                    <a:pt x="174113" y="464796"/>
                    <a:pt x="180358" y="472301"/>
                  </a:cubicBezTo>
                  <a:cubicBezTo>
                    <a:pt x="184061" y="476781"/>
                    <a:pt x="189183" y="479262"/>
                    <a:pt x="194206" y="481767"/>
                  </a:cubicBezTo>
                  <a:cubicBezTo>
                    <a:pt x="202475" y="486013"/>
                    <a:pt x="211029" y="489666"/>
                    <a:pt x="219816" y="492702"/>
                  </a:cubicBezTo>
                  <a:cubicBezTo>
                    <a:pt x="235417" y="497874"/>
                    <a:pt x="250672" y="504032"/>
                    <a:pt x="266716" y="507945"/>
                  </a:cubicBezTo>
                  <a:cubicBezTo>
                    <a:pt x="275319" y="509907"/>
                    <a:pt x="284057" y="511277"/>
                    <a:pt x="292845" y="512042"/>
                  </a:cubicBezTo>
                  <a:cubicBezTo>
                    <a:pt x="315159" y="514326"/>
                    <a:pt x="337561" y="514104"/>
                    <a:pt x="359949" y="513733"/>
                  </a:cubicBezTo>
                  <a:cubicBezTo>
                    <a:pt x="368317" y="513462"/>
                    <a:pt x="376661" y="512499"/>
                    <a:pt x="384868" y="510858"/>
                  </a:cubicBezTo>
                  <a:cubicBezTo>
                    <a:pt x="396396" y="508722"/>
                    <a:pt x="407911" y="506624"/>
                    <a:pt x="419599" y="505464"/>
                  </a:cubicBezTo>
                  <a:cubicBezTo>
                    <a:pt x="433422" y="504094"/>
                    <a:pt x="446752" y="500120"/>
                    <a:pt x="460267" y="497071"/>
                  </a:cubicBezTo>
                  <a:cubicBezTo>
                    <a:pt x="472152" y="494393"/>
                    <a:pt x="483717" y="490382"/>
                    <a:pt x="495417" y="487198"/>
                  </a:cubicBezTo>
                  <a:cubicBezTo>
                    <a:pt x="505711" y="484408"/>
                    <a:pt x="515930" y="481458"/>
                    <a:pt x="526026" y="478052"/>
                  </a:cubicBezTo>
                  <a:cubicBezTo>
                    <a:pt x="529728" y="476818"/>
                    <a:pt x="533579" y="475843"/>
                    <a:pt x="537356" y="474744"/>
                  </a:cubicBezTo>
                  <a:cubicBezTo>
                    <a:pt x="539170" y="474658"/>
                    <a:pt x="540984" y="474448"/>
                    <a:pt x="542799" y="474497"/>
                  </a:cubicBezTo>
                  <a:cubicBezTo>
                    <a:pt x="547390" y="474386"/>
                    <a:pt x="551463" y="477410"/>
                    <a:pt x="552672" y="481841"/>
                  </a:cubicBezTo>
                  <a:cubicBezTo>
                    <a:pt x="553376" y="484013"/>
                    <a:pt x="553709" y="486272"/>
                    <a:pt x="553647" y="488555"/>
                  </a:cubicBezTo>
                  <a:cubicBezTo>
                    <a:pt x="553524" y="496738"/>
                    <a:pt x="553647" y="504921"/>
                    <a:pt x="552697" y="513067"/>
                  </a:cubicBezTo>
                  <a:cubicBezTo>
                    <a:pt x="552179" y="520114"/>
                    <a:pt x="549809" y="526643"/>
                    <a:pt x="547464" y="533271"/>
                  </a:cubicBezTo>
                  <a:cubicBezTo>
                    <a:pt x="540824" y="552105"/>
                    <a:pt x="536307" y="571618"/>
                    <a:pt x="533962" y="591452"/>
                  </a:cubicBezTo>
                  <a:cubicBezTo>
                    <a:pt x="532814" y="600844"/>
                    <a:pt x="530432" y="609965"/>
                    <a:pt x="528272" y="619185"/>
                  </a:cubicBezTo>
                  <a:cubicBezTo>
                    <a:pt x="522878" y="642178"/>
                    <a:pt x="517090" y="665073"/>
                    <a:pt x="508376" y="687067"/>
                  </a:cubicBezTo>
                  <a:cubicBezTo>
                    <a:pt x="506476" y="692053"/>
                    <a:pt x="504081" y="696830"/>
                    <a:pt x="501218" y="701334"/>
                  </a:cubicBezTo>
                  <a:cubicBezTo>
                    <a:pt x="492504" y="714565"/>
                    <a:pt x="482865" y="727154"/>
                    <a:pt x="472387" y="739040"/>
                  </a:cubicBezTo>
                  <a:cubicBezTo>
                    <a:pt x="468536" y="743409"/>
                    <a:pt x="463833" y="746926"/>
                    <a:pt x="458551" y="749370"/>
                  </a:cubicBezTo>
                  <a:cubicBezTo>
                    <a:pt x="436619" y="759713"/>
                    <a:pt x="414378" y="769290"/>
                    <a:pt x="390669" y="774696"/>
                  </a:cubicBezTo>
                  <a:cubicBezTo>
                    <a:pt x="378487" y="777325"/>
                    <a:pt x="366096" y="778942"/>
                    <a:pt x="353642" y="779522"/>
                  </a:cubicBezTo>
                  <a:cubicBezTo>
                    <a:pt x="345879" y="779979"/>
                    <a:pt x="338153" y="780386"/>
                    <a:pt x="330390" y="780374"/>
                  </a:cubicBezTo>
                  <a:cubicBezTo>
                    <a:pt x="317739" y="780374"/>
                    <a:pt x="305199" y="778782"/>
                    <a:pt x="292623" y="777905"/>
                  </a:cubicBezTo>
                  <a:cubicBezTo>
                    <a:pt x="286094" y="777424"/>
                    <a:pt x="279540" y="777004"/>
                    <a:pt x="273036" y="776905"/>
                  </a:cubicBezTo>
                  <a:cubicBezTo>
                    <a:pt x="254782" y="776498"/>
                    <a:pt x="236602" y="774437"/>
                    <a:pt x="218730" y="770734"/>
                  </a:cubicBezTo>
                  <a:cubicBezTo>
                    <a:pt x="207832" y="768562"/>
                    <a:pt x="196798" y="767168"/>
                    <a:pt x="185912" y="764835"/>
                  </a:cubicBezTo>
                  <a:cubicBezTo>
                    <a:pt x="168584" y="761144"/>
                    <a:pt x="152255" y="753714"/>
                    <a:pt x="138086" y="743076"/>
                  </a:cubicBezTo>
                  <a:cubicBezTo>
                    <a:pt x="125485" y="733720"/>
                    <a:pt x="112822" y="724476"/>
                    <a:pt x="102158" y="712837"/>
                  </a:cubicBezTo>
                  <a:cubicBezTo>
                    <a:pt x="85669" y="694842"/>
                    <a:pt x="73240" y="674577"/>
                    <a:pt x="66033" y="651126"/>
                  </a:cubicBezTo>
                  <a:cubicBezTo>
                    <a:pt x="60800" y="634082"/>
                    <a:pt x="56961" y="616692"/>
                    <a:pt x="52296" y="599499"/>
                  </a:cubicBezTo>
                  <a:cubicBezTo>
                    <a:pt x="51604" y="597475"/>
                    <a:pt x="51185" y="595377"/>
                    <a:pt x="51062" y="593241"/>
                  </a:cubicBezTo>
                  <a:cubicBezTo>
                    <a:pt x="51308" y="586885"/>
                    <a:pt x="48593" y="581233"/>
                    <a:pt x="46754" y="575407"/>
                  </a:cubicBezTo>
                  <a:cubicBezTo>
                    <a:pt x="46075" y="573334"/>
                    <a:pt x="46754" y="570470"/>
                    <a:pt x="43977" y="569335"/>
                  </a:cubicBezTo>
                  <a:cubicBezTo>
                    <a:pt x="41570" y="564509"/>
                    <a:pt x="40447" y="559276"/>
                    <a:pt x="39213" y="554117"/>
                  </a:cubicBezTo>
                  <a:cubicBezTo>
                    <a:pt x="32956" y="528038"/>
                    <a:pt x="25266" y="502354"/>
                    <a:pt x="18231" y="476497"/>
                  </a:cubicBezTo>
                  <a:cubicBezTo>
                    <a:pt x="12258" y="454664"/>
                    <a:pt x="9222" y="432361"/>
                    <a:pt x="6642" y="409960"/>
                  </a:cubicBezTo>
                  <a:cubicBezTo>
                    <a:pt x="5198" y="397408"/>
                    <a:pt x="3507" y="384856"/>
                    <a:pt x="2606" y="372267"/>
                  </a:cubicBezTo>
                  <a:cubicBezTo>
                    <a:pt x="1668" y="358962"/>
                    <a:pt x="-504" y="345707"/>
                    <a:pt x="964" y="332229"/>
                  </a:cubicBezTo>
                  <a:cubicBezTo>
                    <a:pt x="1903" y="323590"/>
                    <a:pt x="1162" y="314876"/>
                    <a:pt x="138" y="306311"/>
                  </a:cubicBezTo>
                  <a:cubicBezTo>
                    <a:pt x="-1232" y="294758"/>
                    <a:pt x="-517" y="283181"/>
                    <a:pt x="-677" y="271617"/>
                  </a:cubicBezTo>
                  <a:cubicBezTo>
                    <a:pt x="-961" y="250931"/>
                    <a:pt x="-3368" y="230307"/>
                    <a:pt x="-2516" y="209573"/>
                  </a:cubicBezTo>
                  <a:cubicBezTo>
                    <a:pt x="-1738" y="190430"/>
                    <a:pt x="-1195" y="171312"/>
                    <a:pt x="14" y="152145"/>
                  </a:cubicBezTo>
                  <a:cubicBezTo>
                    <a:pt x="520" y="144097"/>
                    <a:pt x="928" y="136100"/>
                    <a:pt x="1717" y="128028"/>
                  </a:cubicBezTo>
                  <a:cubicBezTo>
                    <a:pt x="2495" y="118006"/>
                    <a:pt x="4902" y="108182"/>
                    <a:pt x="8851" y="98937"/>
                  </a:cubicBezTo>
                  <a:cubicBezTo>
                    <a:pt x="10703" y="91841"/>
                    <a:pt x="15380" y="86262"/>
                    <a:pt x="18997" y="80128"/>
                  </a:cubicBezTo>
                  <a:cubicBezTo>
                    <a:pt x="29080" y="63034"/>
                    <a:pt x="41620" y="47508"/>
                    <a:pt x="56233" y="34079"/>
                  </a:cubicBezTo>
                  <a:cubicBezTo>
                    <a:pt x="73253" y="18392"/>
                    <a:pt x="94259" y="7655"/>
                    <a:pt x="116944" y="3051"/>
                  </a:cubicBezTo>
                  <a:cubicBezTo>
                    <a:pt x="136173" y="-973"/>
                    <a:pt x="155637" y="-1367"/>
                    <a:pt x="175162" y="-10"/>
                  </a:cubicBezTo>
                  <a:cubicBezTo>
                    <a:pt x="184184" y="620"/>
                    <a:pt x="193108" y="-787"/>
                    <a:pt x="202081" y="-1009"/>
                  </a:cubicBezTo>
                  <a:cubicBezTo>
                    <a:pt x="203315" y="-1009"/>
                    <a:pt x="204549" y="-1343"/>
                    <a:pt x="205783" y="-1256"/>
                  </a:cubicBezTo>
                  <a:cubicBezTo>
                    <a:pt x="219360" y="-281"/>
                    <a:pt x="232936" y="-1923"/>
                    <a:pt x="246414" y="-1330"/>
                  </a:cubicBezTo>
                  <a:cubicBezTo>
                    <a:pt x="255707" y="-923"/>
                    <a:pt x="264927" y="-1207"/>
                    <a:pt x="274245" y="-1528"/>
                  </a:cubicBezTo>
                  <a:cubicBezTo>
                    <a:pt x="286439" y="-1812"/>
                    <a:pt x="298621" y="-750"/>
                    <a:pt x="310581" y="1632"/>
                  </a:cubicBezTo>
                  <a:cubicBezTo>
                    <a:pt x="312358" y="2064"/>
                    <a:pt x="314172" y="2298"/>
                    <a:pt x="315999" y="2310"/>
                  </a:cubicBezTo>
                  <a:lnTo>
                    <a:pt x="315999" y="2224"/>
                  </a:lnTo>
                  <a:cubicBezTo>
                    <a:pt x="318529" y="2582"/>
                    <a:pt x="321010" y="3187"/>
                    <a:pt x="323404" y="4051"/>
                  </a:cubicBezTo>
                  <a:lnTo>
                    <a:pt x="323404" y="4051"/>
                  </a:lnTo>
                  <a:cubicBezTo>
                    <a:pt x="324466" y="5026"/>
                    <a:pt x="326132" y="3804"/>
                    <a:pt x="327107" y="5100"/>
                  </a:cubicBezTo>
                  <a:lnTo>
                    <a:pt x="327020" y="5026"/>
                  </a:lnTo>
                  <a:cubicBezTo>
                    <a:pt x="327847" y="5692"/>
                    <a:pt x="329143" y="4952"/>
                    <a:pt x="329859" y="5976"/>
                  </a:cubicBezTo>
                  <a:lnTo>
                    <a:pt x="329773" y="5914"/>
                  </a:lnTo>
                  <a:cubicBezTo>
                    <a:pt x="330587" y="6618"/>
                    <a:pt x="331896" y="5914"/>
                    <a:pt x="332599" y="6877"/>
                  </a:cubicBezTo>
                  <a:lnTo>
                    <a:pt x="332525" y="6877"/>
                  </a:lnTo>
                  <a:cubicBezTo>
                    <a:pt x="333327" y="7593"/>
                    <a:pt x="334660" y="6803"/>
                    <a:pt x="335339" y="7877"/>
                  </a:cubicBezTo>
                  <a:lnTo>
                    <a:pt x="335253" y="7815"/>
                  </a:lnTo>
                  <a:cubicBezTo>
                    <a:pt x="336869" y="8259"/>
                    <a:pt x="338437" y="8877"/>
                    <a:pt x="339930" y="9642"/>
                  </a:cubicBezTo>
                  <a:lnTo>
                    <a:pt x="339856" y="9642"/>
                  </a:lnTo>
                  <a:cubicBezTo>
                    <a:pt x="341374" y="10358"/>
                    <a:pt x="343090" y="10567"/>
                    <a:pt x="344497" y="11530"/>
                  </a:cubicBezTo>
                  <a:lnTo>
                    <a:pt x="344423" y="11530"/>
                  </a:lnTo>
                  <a:cubicBezTo>
                    <a:pt x="345928" y="12258"/>
                    <a:pt x="347681" y="12382"/>
                    <a:pt x="349039" y="13455"/>
                  </a:cubicBezTo>
                  <a:lnTo>
                    <a:pt x="348953" y="13455"/>
                  </a:lnTo>
                  <a:cubicBezTo>
                    <a:pt x="349570" y="13826"/>
                    <a:pt x="350409" y="13715"/>
                    <a:pt x="350902" y="14344"/>
                  </a:cubicBezTo>
                  <a:lnTo>
                    <a:pt x="350841" y="14344"/>
                  </a:lnTo>
                  <a:cubicBezTo>
                    <a:pt x="351409" y="14801"/>
                    <a:pt x="352223" y="14677"/>
                    <a:pt x="352754" y="15220"/>
                  </a:cubicBezTo>
                  <a:lnTo>
                    <a:pt x="352754" y="15220"/>
                  </a:lnTo>
                  <a:cubicBezTo>
                    <a:pt x="354161" y="16134"/>
                    <a:pt x="356000" y="16072"/>
                    <a:pt x="357271" y="17257"/>
                  </a:cubicBezTo>
                  <a:lnTo>
                    <a:pt x="357172" y="17257"/>
                  </a:lnTo>
                  <a:cubicBezTo>
                    <a:pt x="357814" y="17590"/>
                    <a:pt x="358703" y="17430"/>
                    <a:pt x="359085" y="18244"/>
                  </a:cubicBezTo>
                  <a:lnTo>
                    <a:pt x="358999" y="18170"/>
                  </a:lnTo>
                  <a:cubicBezTo>
                    <a:pt x="361875" y="19503"/>
                    <a:pt x="364676" y="20997"/>
                    <a:pt x="367379" y="22650"/>
                  </a:cubicBezTo>
                  <a:lnTo>
                    <a:pt x="367379" y="22650"/>
                  </a:lnTo>
                  <a:cubicBezTo>
                    <a:pt x="367910" y="23144"/>
                    <a:pt x="368799" y="22984"/>
                    <a:pt x="369231" y="23650"/>
                  </a:cubicBezTo>
                  <a:lnTo>
                    <a:pt x="369231" y="23650"/>
                  </a:lnTo>
                  <a:cubicBezTo>
                    <a:pt x="369798" y="24094"/>
                    <a:pt x="370712" y="23922"/>
                    <a:pt x="371094" y="24687"/>
                  </a:cubicBezTo>
                  <a:lnTo>
                    <a:pt x="370995" y="24687"/>
                  </a:lnTo>
                  <a:cubicBezTo>
                    <a:pt x="372649" y="25415"/>
                    <a:pt x="374229" y="26328"/>
                    <a:pt x="375698" y="27390"/>
                  </a:cubicBezTo>
                  <a:lnTo>
                    <a:pt x="375698" y="27390"/>
                  </a:lnTo>
                  <a:cubicBezTo>
                    <a:pt x="376253" y="27859"/>
                    <a:pt x="377142" y="27686"/>
                    <a:pt x="377562" y="28390"/>
                  </a:cubicBezTo>
                  <a:lnTo>
                    <a:pt x="377487" y="28390"/>
                  </a:lnTo>
                  <a:cubicBezTo>
                    <a:pt x="378068" y="28809"/>
                    <a:pt x="378981" y="28636"/>
                    <a:pt x="379364" y="29414"/>
                  </a:cubicBezTo>
                  <a:lnTo>
                    <a:pt x="379265" y="29414"/>
                  </a:lnTo>
                  <a:cubicBezTo>
                    <a:pt x="380351" y="29797"/>
                    <a:pt x="381326" y="30438"/>
                    <a:pt x="382103" y="31290"/>
                  </a:cubicBezTo>
                  <a:lnTo>
                    <a:pt x="382005" y="31191"/>
                  </a:lnTo>
                  <a:cubicBezTo>
                    <a:pt x="382437" y="31376"/>
                    <a:pt x="382807" y="31673"/>
                    <a:pt x="383091" y="32043"/>
                  </a:cubicBezTo>
                  <a:lnTo>
                    <a:pt x="383091" y="32043"/>
                  </a:lnTo>
                  <a:cubicBezTo>
                    <a:pt x="383572" y="32586"/>
                    <a:pt x="384522" y="32376"/>
                    <a:pt x="384868" y="33141"/>
                  </a:cubicBezTo>
                  <a:lnTo>
                    <a:pt x="384782" y="33080"/>
                  </a:lnTo>
                  <a:cubicBezTo>
                    <a:pt x="385868" y="33462"/>
                    <a:pt x="386843" y="34104"/>
                    <a:pt x="387620" y="34956"/>
                  </a:cubicBezTo>
                  <a:lnTo>
                    <a:pt x="387534" y="34956"/>
                  </a:lnTo>
                  <a:cubicBezTo>
                    <a:pt x="388608" y="35363"/>
                    <a:pt x="389583" y="36005"/>
                    <a:pt x="390360" y="36844"/>
                  </a:cubicBezTo>
                  <a:lnTo>
                    <a:pt x="390286" y="36844"/>
                  </a:lnTo>
                  <a:cubicBezTo>
                    <a:pt x="391360" y="37251"/>
                    <a:pt x="392323" y="37893"/>
                    <a:pt x="393101" y="38732"/>
                  </a:cubicBezTo>
                  <a:lnTo>
                    <a:pt x="393014" y="38732"/>
                  </a:lnTo>
                  <a:cubicBezTo>
                    <a:pt x="394186" y="39177"/>
                    <a:pt x="395310" y="39744"/>
                    <a:pt x="396359" y="40435"/>
                  </a:cubicBezTo>
                  <a:lnTo>
                    <a:pt x="396297" y="40435"/>
                  </a:lnTo>
                  <a:cubicBezTo>
                    <a:pt x="397692" y="41188"/>
                    <a:pt x="398938" y="42176"/>
                    <a:pt x="400000" y="43348"/>
                  </a:cubicBezTo>
                  <a:lnTo>
                    <a:pt x="399901" y="43237"/>
                  </a:lnTo>
                  <a:cubicBezTo>
                    <a:pt x="400382" y="43373"/>
                    <a:pt x="400777" y="43719"/>
                    <a:pt x="400962" y="44175"/>
                  </a:cubicBezTo>
                  <a:lnTo>
                    <a:pt x="400876" y="44089"/>
                  </a:lnTo>
                  <a:cubicBezTo>
                    <a:pt x="401296" y="44299"/>
                    <a:pt x="401654" y="44619"/>
                    <a:pt x="401913" y="45002"/>
                  </a:cubicBezTo>
                  <a:lnTo>
                    <a:pt x="401913" y="45002"/>
                  </a:lnTo>
                  <a:cubicBezTo>
                    <a:pt x="404011" y="46236"/>
                    <a:pt x="405541" y="48174"/>
                    <a:pt x="407368" y="49742"/>
                  </a:cubicBezTo>
                  <a:lnTo>
                    <a:pt x="407282" y="49643"/>
                  </a:lnTo>
                  <a:cubicBezTo>
                    <a:pt x="407713" y="49816"/>
                    <a:pt x="408096" y="50099"/>
                    <a:pt x="408368" y="50482"/>
                  </a:cubicBezTo>
                  <a:lnTo>
                    <a:pt x="408368" y="50482"/>
                  </a:lnTo>
                  <a:cubicBezTo>
                    <a:pt x="408849" y="51025"/>
                    <a:pt x="409812" y="50803"/>
                    <a:pt x="410132" y="51605"/>
                  </a:cubicBezTo>
                  <a:lnTo>
                    <a:pt x="410022" y="51494"/>
                  </a:lnTo>
                  <a:cubicBezTo>
                    <a:pt x="410478" y="51642"/>
                    <a:pt x="410873" y="51951"/>
                    <a:pt x="411120" y="52370"/>
                  </a:cubicBezTo>
                  <a:lnTo>
                    <a:pt x="411120" y="52370"/>
                  </a:lnTo>
                  <a:cubicBezTo>
                    <a:pt x="412132" y="52876"/>
                    <a:pt x="413045" y="53543"/>
                    <a:pt x="413835" y="54357"/>
                  </a:cubicBezTo>
                  <a:lnTo>
                    <a:pt x="413749" y="54259"/>
                  </a:lnTo>
                  <a:cubicBezTo>
                    <a:pt x="414205" y="54419"/>
                    <a:pt x="414576" y="54752"/>
                    <a:pt x="414798" y="55184"/>
                  </a:cubicBezTo>
                  <a:lnTo>
                    <a:pt x="414736" y="55184"/>
                  </a:lnTo>
                  <a:cubicBezTo>
                    <a:pt x="415131" y="55419"/>
                    <a:pt x="415477" y="55715"/>
                    <a:pt x="415748" y="56085"/>
                  </a:cubicBezTo>
                  <a:lnTo>
                    <a:pt x="415748" y="56085"/>
                  </a:lnTo>
                  <a:cubicBezTo>
                    <a:pt x="417822" y="57320"/>
                    <a:pt x="419340" y="59282"/>
                    <a:pt x="421167" y="60849"/>
                  </a:cubicBezTo>
                  <a:lnTo>
                    <a:pt x="421055" y="60751"/>
                  </a:lnTo>
                  <a:cubicBezTo>
                    <a:pt x="421549" y="60874"/>
                    <a:pt x="421944" y="61244"/>
                    <a:pt x="422092" y="61738"/>
                  </a:cubicBezTo>
                  <a:lnTo>
                    <a:pt x="421993" y="61639"/>
                  </a:lnTo>
                  <a:cubicBezTo>
                    <a:pt x="422475" y="61788"/>
                    <a:pt x="422857" y="62158"/>
                    <a:pt x="423018" y="62639"/>
                  </a:cubicBezTo>
                  <a:lnTo>
                    <a:pt x="422919" y="62553"/>
                  </a:lnTo>
                  <a:cubicBezTo>
                    <a:pt x="423388" y="62713"/>
                    <a:pt x="423771" y="63083"/>
                    <a:pt x="423931" y="63552"/>
                  </a:cubicBezTo>
                  <a:lnTo>
                    <a:pt x="423832" y="63466"/>
                  </a:lnTo>
                  <a:cubicBezTo>
                    <a:pt x="424301" y="63626"/>
                    <a:pt x="424684" y="63997"/>
                    <a:pt x="424845" y="64466"/>
                  </a:cubicBezTo>
                  <a:lnTo>
                    <a:pt x="424758" y="64367"/>
                  </a:lnTo>
                  <a:cubicBezTo>
                    <a:pt x="425227" y="64540"/>
                    <a:pt x="425585" y="64910"/>
                    <a:pt x="425758" y="65379"/>
                  </a:cubicBezTo>
                  <a:lnTo>
                    <a:pt x="425671" y="65293"/>
                  </a:lnTo>
                  <a:cubicBezTo>
                    <a:pt x="426140" y="65453"/>
                    <a:pt x="426511" y="65836"/>
                    <a:pt x="426659" y="66317"/>
                  </a:cubicBezTo>
                  <a:lnTo>
                    <a:pt x="426560" y="66218"/>
                  </a:lnTo>
                  <a:cubicBezTo>
                    <a:pt x="427054" y="66366"/>
                    <a:pt x="427424" y="66749"/>
                    <a:pt x="427560" y="67243"/>
                  </a:cubicBezTo>
                  <a:lnTo>
                    <a:pt x="427449" y="67144"/>
                  </a:lnTo>
                  <a:cubicBezTo>
                    <a:pt x="429028" y="68958"/>
                    <a:pt x="430954" y="70476"/>
                    <a:pt x="432200" y="72587"/>
                  </a:cubicBezTo>
                  <a:lnTo>
                    <a:pt x="432200" y="72587"/>
                  </a:lnTo>
                  <a:cubicBezTo>
                    <a:pt x="432583" y="72846"/>
                    <a:pt x="432904" y="73192"/>
                    <a:pt x="433126" y="73599"/>
                  </a:cubicBezTo>
                  <a:lnTo>
                    <a:pt x="433052" y="73525"/>
                  </a:lnTo>
                  <a:cubicBezTo>
                    <a:pt x="433484" y="73735"/>
                    <a:pt x="433830" y="74105"/>
                    <a:pt x="434015" y="74562"/>
                  </a:cubicBezTo>
                  <a:lnTo>
                    <a:pt x="433916" y="74463"/>
                  </a:lnTo>
                  <a:cubicBezTo>
                    <a:pt x="434397" y="74623"/>
                    <a:pt x="434768" y="75018"/>
                    <a:pt x="434891" y="75512"/>
                  </a:cubicBezTo>
                  <a:lnTo>
                    <a:pt x="434780" y="75413"/>
                  </a:lnTo>
                  <a:cubicBezTo>
                    <a:pt x="437248" y="78203"/>
                    <a:pt x="440173" y="80498"/>
                    <a:pt x="442309" y="83559"/>
                  </a:cubicBezTo>
                  <a:lnTo>
                    <a:pt x="442309" y="83559"/>
                  </a:lnTo>
                  <a:cubicBezTo>
                    <a:pt x="442654" y="83843"/>
                    <a:pt x="442963" y="84152"/>
                    <a:pt x="443247" y="84485"/>
                  </a:cubicBezTo>
                  <a:lnTo>
                    <a:pt x="443247" y="84485"/>
                  </a:lnTo>
                  <a:cubicBezTo>
                    <a:pt x="444407" y="85126"/>
                    <a:pt x="445357" y="86077"/>
                    <a:pt x="445987" y="87249"/>
                  </a:cubicBezTo>
                  <a:lnTo>
                    <a:pt x="445987" y="87249"/>
                  </a:lnTo>
                  <a:cubicBezTo>
                    <a:pt x="446345" y="87533"/>
                    <a:pt x="446653" y="87879"/>
                    <a:pt x="446900" y="88261"/>
                  </a:cubicBezTo>
                  <a:lnTo>
                    <a:pt x="446826" y="88187"/>
                  </a:lnTo>
                  <a:cubicBezTo>
                    <a:pt x="447258" y="88410"/>
                    <a:pt x="447591" y="88780"/>
                    <a:pt x="447776" y="89224"/>
                  </a:cubicBezTo>
                  <a:lnTo>
                    <a:pt x="447690" y="89138"/>
                  </a:lnTo>
                  <a:cubicBezTo>
                    <a:pt x="448159" y="89310"/>
                    <a:pt x="448517" y="89706"/>
                    <a:pt x="448653" y="90187"/>
                  </a:cubicBezTo>
                  <a:lnTo>
                    <a:pt x="448541" y="90088"/>
                  </a:lnTo>
                  <a:cubicBezTo>
                    <a:pt x="449985" y="91446"/>
                    <a:pt x="451281" y="92964"/>
                    <a:pt x="452404" y="94593"/>
                  </a:cubicBezTo>
                  <a:lnTo>
                    <a:pt x="452404" y="94593"/>
                  </a:lnTo>
                  <a:cubicBezTo>
                    <a:pt x="452775" y="94864"/>
                    <a:pt x="453083" y="95198"/>
                    <a:pt x="453330" y="95593"/>
                  </a:cubicBezTo>
                  <a:lnTo>
                    <a:pt x="453330" y="95593"/>
                  </a:lnTo>
                  <a:cubicBezTo>
                    <a:pt x="453750" y="95827"/>
                    <a:pt x="454071" y="96185"/>
                    <a:pt x="454268" y="96617"/>
                  </a:cubicBezTo>
                  <a:lnTo>
                    <a:pt x="454194" y="96531"/>
                  </a:lnTo>
                  <a:cubicBezTo>
                    <a:pt x="454651" y="96716"/>
                    <a:pt x="454996" y="97098"/>
                    <a:pt x="455157" y="97567"/>
                  </a:cubicBezTo>
                  <a:lnTo>
                    <a:pt x="455046" y="97481"/>
                  </a:lnTo>
                  <a:cubicBezTo>
                    <a:pt x="456490" y="98839"/>
                    <a:pt x="457773" y="100369"/>
                    <a:pt x="458859" y="102035"/>
                  </a:cubicBezTo>
                  <a:lnTo>
                    <a:pt x="458859" y="102035"/>
                  </a:lnTo>
                  <a:cubicBezTo>
                    <a:pt x="459279" y="102270"/>
                    <a:pt x="459600" y="102652"/>
                    <a:pt x="459773" y="103097"/>
                  </a:cubicBezTo>
                  <a:lnTo>
                    <a:pt x="459674" y="102973"/>
                  </a:lnTo>
                  <a:cubicBezTo>
                    <a:pt x="460723" y="106824"/>
                    <a:pt x="460081" y="108034"/>
                    <a:pt x="456552" y="108663"/>
                  </a:cubicBezTo>
                  <a:cubicBezTo>
                    <a:pt x="454737" y="108897"/>
                    <a:pt x="452898" y="108935"/>
                    <a:pt x="451084" y="108737"/>
                  </a:cubicBezTo>
                  <a:cubicBezTo>
                    <a:pt x="439112" y="107898"/>
                    <a:pt x="427115" y="107429"/>
                    <a:pt x="415119" y="106960"/>
                  </a:cubicBezTo>
                  <a:cubicBezTo>
                    <a:pt x="400382" y="106392"/>
                    <a:pt x="385695" y="104615"/>
                    <a:pt x="370934" y="105257"/>
                  </a:cubicBezTo>
                  <a:cubicBezTo>
                    <a:pt x="348595" y="106244"/>
                    <a:pt x="326243" y="106417"/>
                    <a:pt x="303916" y="107207"/>
                  </a:cubicBezTo>
                  <a:cubicBezTo>
                    <a:pt x="267247" y="108355"/>
                    <a:pt x="230801" y="113353"/>
                    <a:pt x="195169" y="122104"/>
                  </a:cubicBezTo>
                  <a:cubicBezTo>
                    <a:pt x="189232" y="123424"/>
                    <a:pt x="183444" y="125350"/>
                    <a:pt x="177890" y="127843"/>
                  </a:cubicBezTo>
                  <a:cubicBezTo>
                    <a:pt x="170941" y="130496"/>
                    <a:pt x="164177" y="133631"/>
                    <a:pt x="157500" y="136951"/>
                  </a:cubicBezTo>
                  <a:cubicBezTo>
                    <a:pt x="147219" y="142086"/>
                    <a:pt x="140320" y="150812"/>
                    <a:pt x="133273" y="159389"/>
                  </a:cubicBezTo>
                  <a:cubicBezTo>
                    <a:pt x="127102" y="166955"/>
                    <a:pt x="121498" y="174903"/>
                    <a:pt x="118524" y="184395"/>
                  </a:cubicBezTo>
                  <a:cubicBezTo>
                    <a:pt x="118030" y="185974"/>
                    <a:pt x="116981" y="187320"/>
                    <a:pt x="115586" y="188208"/>
                  </a:cubicBezTo>
                  <a:close/>
                </a:path>
              </a:pathLst>
            </a:custGeom>
            <a:solidFill>
              <a:srgbClr val="61EF00"/>
            </a:solidFill>
            <a:ln w="1231" cap="flat">
              <a:noFill/>
              <a:prstDash val="solid"/>
              <a:miter/>
            </a:ln>
          </p:spPr>
          <p:txBody>
            <a:bodyPr rtlCol="0" anchor="ctr"/>
            <a:lstStyle/>
            <a:p>
              <a:endParaRPr lang="es-CO"/>
            </a:p>
          </p:txBody>
        </p:sp>
        <p:sp>
          <p:nvSpPr>
            <p:cNvPr id="53" name="Freeform: Shape 52">
              <a:extLst>
                <a:ext uri="{FF2B5EF4-FFF2-40B4-BE49-F238E27FC236}">
                  <a16:creationId xmlns:a16="http://schemas.microsoft.com/office/drawing/2014/main" id="{8709568C-94C4-7445-B2E2-E255757449C0}"/>
                </a:ext>
              </a:extLst>
            </p:cNvPr>
            <p:cNvSpPr/>
            <p:nvPr/>
          </p:nvSpPr>
          <p:spPr>
            <a:xfrm>
              <a:off x="-1277612" y="6572105"/>
              <a:ext cx="612698" cy="1010515"/>
            </a:xfrm>
            <a:custGeom>
              <a:avLst/>
              <a:gdLst>
                <a:gd name="connsiteX0" fmla="*/ 100687 w 612698"/>
                <a:gd name="connsiteY0" fmla="*/ 492262 h 1010515"/>
                <a:gd name="connsiteX1" fmla="*/ 110092 w 612698"/>
                <a:gd name="connsiteY1" fmla="*/ 528820 h 1010515"/>
                <a:gd name="connsiteX2" fmla="*/ 119966 w 612698"/>
                <a:gd name="connsiteY2" fmla="*/ 561452 h 1010515"/>
                <a:gd name="connsiteX3" fmla="*/ 132049 w 612698"/>
                <a:gd name="connsiteY3" fmla="*/ 585446 h 1010515"/>
                <a:gd name="connsiteX4" fmla="*/ 161855 w 612698"/>
                <a:gd name="connsiteY4" fmla="*/ 621522 h 1010515"/>
                <a:gd name="connsiteX5" fmla="*/ 185132 w 612698"/>
                <a:gd name="connsiteY5" fmla="*/ 639714 h 1010515"/>
                <a:gd name="connsiteX6" fmla="*/ 208175 w 612698"/>
                <a:gd name="connsiteY6" fmla="*/ 654315 h 1010515"/>
                <a:gd name="connsiteX7" fmla="*/ 235328 w 612698"/>
                <a:gd name="connsiteY7" fmla="*/ 663275 h 1010515"/>
                <a:gd name="connsiteX8" fmla="*/ 279081 w 612698"/>
                <a:gd name="connsiteY8" fmla="*/ 671212 h 1010515"/>
                <a:gd name="connsiteX9" fmla="*/ 305209 w 612698"/>
                <a:gd name="connsiteY9" fmla="*/ 674371 h 1010515"/>
                <a:gd name="connsiteX10" fmla="*/ 340175 w 612698"/>
                <a:gd name="connsiteY10" fmla="*/ 676259 h 1010515"/>
                <a:gd name="connsiteX11" fmla="*/ 368673 w 612698"/>
                <a:gd name="connsiteY11" fmla="*/ 678531 h 1010515"/>
                <a:gd name="connsiteX12" fmla="*/ 398294 w 612698"/>
                <a:gd name="connsiteY12" fmla="*/ 678012 h 1010515"/>
                <a:gd name="connsiteX13" fmla="*/ 402392 w 612698"/>
                <a:gd name="connsiteY13" fmla="*/ 677889 h 1010515"/>
                <a:gd name="connsiteX14" fmla="*/ 431704 w 612698"/>
                <a:gd name="connsiteY14" fmla="*/ 674680 h 1010515"/>
                <a:gd name="connsiteX15" fmla="*/ 480690 w 612698"/>
                <a:gd name="connsiteY15" fmla="*/ 659437 h 1010515"/>
                <a:gd name="connsiteX16" fmla="*/ 507411 w 612698"/>
                <a:gd name="connsiteY16" fmla="*/ 647762 h 1010515"/>
                <a:gd name="connsiteX17" fmla="*/ 522790 w 612698"/>
                <a:gd name="connsiteY17" fmla="*/ 635173 h 1010515"/>
                <a:gd name="connsiteX18" fmla="*/ 541970 w 612698"/>
                <a:gd name="connsiteY18" fmla="*/ 610920 h 1010515"/>
                <a:gd name="connsiteX19" fmla="*/ 556780 w 612698"/>
                <a:gd name="connsiteY19" fmla="*/ 584854 h 1010515"/>
                <a:gd name="connsiteX20" fmla="*/ 570986 w 612698"/>
                <a:gd name="connsiteY20" fmla="*/ 539187 h 1010515"/>
                <a:gd name="connsiteX21" fmla="*/ 581292 w 612698"/>
                <a:gd name="connsiteY21" fmla="*/ 494484 h 1010515"/>
                <a:gd name="connsiteX22" fmla="*/ 584316 w 612698"/>
                <a:gd name="connsiteY22" fmla="*/ 473835 h 1010515"/>
                <a:gd name="connsiteX23" fmla="*/ 589684 w 612698"/>
                <a:gd name="connsiteY23" fmla="*/ 450385 h 1010515"/>
                <a:gd name="connsiteX24" fmla="*/ 599558 w 612698"/>
                <a:gd name="connsiteY24" fmla="*/ 420048 h 1010515"/>
                <a:gd name="connsiteX25" fmla="*/ 601718 w 612698"/>
                <a:gd name="connsiteY25" fmla="*/ 412729 h 1010515"/>
                <a:gd name="connsiteX26" fmla="*/ 601817 w 612698"/>
                <a:gd name="connsiteY26" fmla="*/ 415914 h 1010515"/>
                <a:gd name="connsiteX27" fmla="*/ 603051 w 612698"/>
                <a:gd name="connsiteY27" fmla="*/ 459741 h 1010515"/>
                <a:gd name="connsiteX28" fmla="*/ 603310 w 612698"/>
                <a:gd name="connsiteY28" fmla="*/ 472083 h 1010515"/>
                <a:gd name="connsiteX29" fmla="*/ 606766 w 612698"/>
                <a:gd name="connsiteY29" fmla="*/ 506517 h 1010515"/>
                <a:gd name="connsiteX30" fmla="*/ 609703 w 612698"/>
                <a:gd name="connsiteY30" fmla="*/ 533177 h 1010515"/>
                <a:gd name="connsiteX31" fmla="*/ 607075 w 612698"/>
                <a:gd name="connsiteY31" fmla="*/ 557219 h 1010515"/>
                <a:gd name="connsiteX32" fmla="*/ 605470 w 612698"/>
                <a:gd name="connsiteY32" fmla="*/ 590963 h 1010515"/>
                <a:gd name="connsiteX33" fmla="*/ 603372 w 612698"/>
                <a:gd name="connsiteY33" fmla="*/ 619152 h 1010515"/>
                <a:gd name="connsiteX34" fmla="*/ 600015 w 612698"/>
                <a:gd name="connsiteY34" fmla="*/ 648169 h 1010515"/>
                <a:gd name="connsiteX35" fmla="*/ 596979 w 612698"/>
                <a:gd name="connsiteY35" fmla="*/ 669397 h 1010515"/>
                <a:gd name="connsiteX36" fmla="*/ 594510 w 612698"/>
                <a:gd name="connsiteY36" fmla="*/ 693921 h 1010515"/>
                <a:gd name="connsiteX37" fmla="*/ 591635 w 612698"/>
                <a:gd name="connsiteY37" fmla="*/ 709583 h 1010515"/>
                <a:gd name="connsiteX38" fmla="*/ 582094 w 612698"/>
                <a:gd name="connsiteY38" fmla="*/ 744339 h 1010515"/>
                <a:gd name="connsiteX39" fmla="*/ 574911 w 612698"/>
                <a:gd name="connsiteY39" fmla="*/ 768394 h 1010515"/>
                <a:gd name="connsiteX40" fmla="*/ 566074 w 612698"/>
                <a:gd name="connsiteY40" fmla="*/ 809395 h 1010515"/>
                <a:gd name="connsiteX41" fmla="*/ 563926 w 612698"/>
                <a:gd name="connsiteY41" fmla="*/ 823378 h 1010515"/>
                <a:gd name="connsiteX42" fmla="*/ 561519 w 612698"/>
                <a:gd name="connsiteY42" fmla="*/ 848803 h 1010515"/>
                <a:gd name="connsiteX43" fmla="*/ 560680 w 612698"/>
                <a:gd name="connsiteY43" fmla="*/ 887632 h 1010515"/>
                <a:gd name="connsiteX44" fmla="*/ 563038 w 612698"/>
                <a:gd name="connsiteY44" fmla="*/ 919944 h 1010515"/>
                <a:gd name="connsiteX45" fmla="*/ 548610 w 612698"/>
                <a:gd name="connsiteY45" fmla="*/ 951144 h 1010515"/>
                <a:gd name="connsiteX46" fmla="*/ 521333 w 612698"/>
                <a:gd name="connsiteY46" fmla="*/ 960364 h 1010515"/>
                <a:gd name="connsiteX47" fmla="*/ 481616 w 612698"/>
                <a:gd name="connsiteY47" fmla="*/ 960549 h 1010515"/>
                <a:gd name="connsiteX48" fmla="*/ 463350 w 612698"/>
                <a:gd name="connsiteY48" fmla="*/ 961092 h 1010515"/>
                <a:gd name="connsiteX49" fmla="*/ 435814 w 612698"/>
                <a:gd name="connsiteY49" fmla="*/ 957723 h 1010515"/>
                <a:gd name="connsiteX50" fmla="*/ 408921 w 612698"/>
                <a:gd name="connsiteY50" fmla="*/ 928200 h 1010515"/>
                <a:gd name="connsiteX51" fmla="*/ 407156 w 612698"/>
                <a:gd name="connsiteY51" fmla="*/ 912810 h 1010515"/>
                <a:gd name="connsiteX52" fmla="*/ 406292 w 612698"/>
                <a:gd name="connsiteY52" fmla="*/ 882226 h 1010515"/>
                <a:gd name="connsiteX53" fmla="*/ 408588 w 612698"/>
                <a:gd name="connsiteY53" fmla="*/ 855406 h 1010515"/>
                <a:gd name="connsiteX54" fmla="*/ 408847 w 612698"/>
                <a:gd name="connsiteY54" fmla="*/ 850395 h 1010515"/>
                <a:gd name="connsiteX55" fmla="*/ 409279 w 612698"/>
                <a:gd name="connsiteY55" fmla="*/ 838053 h 1010515"/>
                <a:gd name="connsiteX56" fmla="*/ 417733 w 612698"/>
                <a:gd name="connsiteY56" fmla="*/ 828019 h 1010515"/>
                <a:gd name="connsiteX57" fmla="*/ 469311 w 612698"/>
                <a:gd name="connsiteY57" fmla="*/ 803112 h 1010515"/>
                <a:gd name="connsiteX58" fmla="*/ 481999 w 612698"/>
                <a:gd name="connsiteY58" fmla="*/ 792004 h 1010515"/>
                <a:gd name="connsiteX59" fmla="*/ 499278 w 612698"/>
                <a:gd name="connsiteY59" fmla="*/ 775059 h 1010515"/>
                <a:gd name="connsiteX60" fmla="*/ 501956 w 612698"/>
                <a:gd name="connsiteY60" fmla="*/ 771590 h 1010515"/>
                <a:gd name="connsiteX61" fmla="*/ 495205 w 612698"/>
                <a:gd name="connsiteY61" fmla="*/ 772343 h 1010515"/>
                <a:gd name="connsiteX62" fmla="*/ 464868 w 612698"/>
                <a:gd name="connsiteY62" fmla="*/ 775775 h 1010515"/>
                <a:gd name="connsiteX63" fmla="*/ 431161 w 612698"/>
                <a:gd name="connsiteY63" fmla="*/ 778082 h 1010515"/>
                <a:gd name="connsiteX64" fmla="*/ 370092 w 612698"/>
                <a:gd name="connsiteY64" fmla="*/ 777132 h 1010515"/>
                <a:gd name="connsiteX65" fmla="*/ 331116 w 612698"/>
                <a:gd name="connsiteY65" fmla="*/ 772640 h 1010515"/>
                <a:gd name="connsiteX66" fmla="*/ 304469 w 612698"/>
                <a:gd name="connsiteY66" fmla="*/ 768838 h 1010515"/>
                <a:gd name="connsiteX67" fmla="*/ 255828 w 612698"/>
                <a:gd name="connsiteY67" fmla="*/ 764543 h 1010515"/>
                <a:gd name="connsiteX68" fmla="*/ 239450 w 612698"/>
                <a:gd name="connsiteY68" fmla="*/ 768160 h 1010515"/>
                <a:gd name="connsiteX69" fmla="*/ 226972 w 612698"/>
                <a:gd name="connsiteY69" fmla="*/ 780279 h 1010515"/>
                <a:gd name="connsiteX70" fmla="*/ 216654 w 612698"/>
                <a:gd name="connsiteY70" fmla="*/ 812851 h 1010515"/>
                <a:gd name="connsiteX71" fmla="*/ 216370 w 612698"/>
                <a:gd name="connsiteY71" fmla="*/ 840188 h 1010515"/>
                <a:gd name="connsiteX72" fmla="*/ 216284 w 612698"/>
                <a:gd name="connsiteY72" fmla="*/ 854320 h 1010515"/>
                <a:gd name="connsiteX73" fmla="*/ 215865 w 612698"/>
                <a:gd name="connsiteY73" fmla="*/ 864367 h 1010515"/>
                <a:gd name="connsiteX74" fmla="*/ 216555 w 612698"/>
                <a:gd name="connsiteY74" fmla="*/ 901813 h 1010515"/>
                <a:gd name="connsiteX75" fmla="*/ 213668 w 612698"/>
                <a:gd name="connsiteY75" fmla="*/ 935334 h 1010515"/>
                <a:gd name="connsiteX76" fmla="*/ 206916 w 612698"/>
                <a:gd name="connsiteY76" fmla="*/ 962771 h 1010515"/>
                <a:gd name="connsiteX77" fmla="*/ 187971 w 612698"/>
                <a:gd name="connsiteY77" fmla="*/ 988554 h 1010515"/>
                <a:gd name="connsiteX78" fmla="*/ 146822 w 612698"/>
                <a:gd name="connsiteY78" fmla="*/ 1006944 h 1010515"/>
                <a:gd name="connsiteX79" fmla="*/ 125507 w 612698"/>
                <a:gd name="connsiteY79" fmla="*/ 1008943 h 1010515"/>
                <a:gd name="connsiteX80" fmla="*/ 78002 w 612698"/>
                <a:gd name="connsiteY80" fmla="*/ 1007992 h 1010515"/>
                <a:gd name="connsiteX81" fmla="*/ 42654 w 612698"/>
                <a:gd name="connsiteY81" fmla="*/ 988443 h 1010515"/>
                <a:gd name="connsiteX82" fmla="*/ 27325 w 612698"/>
                <a:gd name="connsiteY82" fmla="*/ 955464 h 1010515"/>
                <a:gd name="connsiteX83" fmla="*/ 25807 w 612698"/>
                <a:gd name="connsiteY83" fmla="*/ 944616 h 1010515"/>
                <a:gd name="connsiteX84" fmla="*/ 24993 w 612698"/>
                <a:gd name="connsiteY84" fmla="*/ 940185 h 1010515"/>
                <a:gd name="connsiteX85" fmla="*/ 21648 w 612698"/>
                <a:gd name="connsiteY85" fmla="*/ 915155 h 1010515"/>
                <a:gd name="connsiteX86" fmla="*/ 19636 w 612698"/>
                <a:gd name="connsiteY86" fmla="*/ 898073 h 1010515"/>
                <a:gd name="connsiteX87" fmla="*/ 17723 w 612698"/>
                <a:gd name="connsiteY87" fmla="*/ 873599 h 1010515"/>
                <a:gd name="connsiteX88" fmla="*/ 13453 w 612698"/>
                <a:gd name="connsiteY88" fmla="*/ 844409 h 1010515"/>
                <a:gd name="connsiteX89" fmla="*/ 7405 w 612698"/>
                <a:gd name="connsiteY89" fmla="*/ 801730 h 1010515"/>
                <a:gd name="connsiteX90" fmla="*/ 2777 w 612698"/>
                <a:gd name="connsiteY90" fmla="*/ 743722 h 1010515"/>
                <a:gd name="connsiteX91" fmla="*/ -926 w 612698"/>
                <a:gd name="connsiteY91" fmla="*/ 661338 h 1010515"/>
                <a:gd name="connsiteX92" fmla="*/ -2641 w 612698"/>
                <a:gd name="connsiteY92" fmla="*/ 619547 h 1010515"/>
                <a:gd name="connsiteX93" fmla="*/ -1556 w 612698"/>
                <a:gd name="connsiteY93" fmla="*/ 592802 h 1010515"/>
                <a:gd name="connsiteX94" fmla="*/ -864 w 612698"/>
                <a:gd name="connsiteY94" fmla="*/ 588297 h 1010515"/>
                <a:gd name="connsiteX95" fmla="*/ -37 w 612698"/>
                <a:gd name="connsiteY95" fmla="*/ 526191 h 1010515"/>
                <a:gd name="connsiteX96" fmla="*/ -482 w 612698"/>
                <a:gd name="connsiteY96" fmla="*/ 468183 h 1010515"/>
                <a:gd name="connsiteX97" fmla="*/ -62 w 612698"/>
                <a:gd name="connsiteY97" fmla="*/ 441721 h 1010515"/>
                <a:gd name="connsiteX98" fmla="*/ -445 w 612698"/>
                <a:gd name="connsiteY98" fmla="*/ 396055 h 1010515"/>
                <a:gd name="connsiteX99" fmla="*/ 1678 w 612698"/>
                <a:gd name="connsiteY99" fmla="*/ 337171 h 1010515"/>
                <a:gd name="connsiteX100" fmla="*/ 1172 w 612698"/>
                <a:gd name="connsiteY100" fmla="*/ 310684 h 1010515"/>
                <a:gd name="connsiteX101" fmla="*/ 1407 w 612698"/>
                <a:gd name="connsiteY101" fmla="*/ 275040 h 1010515"/>
                <a:gd name="connsiteX102" fmla="*/ 3246 w 612698"/>
                <a:gd name="connsiteY102" fmla="*/ 255971 h 1010515"/>
                <a:gd name="connsiteX103" fmla="*/ 7294 w 612698"/>
                <a:gd name="connsiteY103" fmla="*/ 223376 h 1010515"/>
                <a:gd name="connsiteX104" fmla="*/ 11466 w 612698"/>
                <a:gd name="connsiteY104" fmla="*/ 192150 h 1010515"/>
                <a:gd name="connsiteX105" fmla="*/ 19488 w 612698"/>
                <a:gd name="connsiteY105" fmla="*/ 136610 h 1010515"/>
                <a:gd name="connsiteX106" fmla="*/ 26721 w 612698"/>
                <a:gd name="connsiteY106" fmla="*/ 87871 h 1010515"/>
                <a:gd name="connsiteX107" fmla="*/ 34472 w 612698"/>
                <a:gd name="connsiteY107" fmla="*/ 57349 h 1010515"/>
                <a:gd name="connsiteX108" fmla="*/ 37569 w 612698"/>
                <a:gd name="connsiteY108" fmla="*/ 45414 h 1010515"/>
                <a:gd name="connsiteX109" fmla="*/ 47505 w 612698"/>
                <a:gd name="connsiteY109" fmla="*/ 18989 h 1010515"/>
                <a:gd name="connsiteX110" fmla="*/ 55194 w 612698"/>
                <a:gd name="connsiteY110" fmla="*/ 2475 h 1010515"/>
                <a:gd name="connsiteX111" fmla="*/ 57749 w 612698"/>
                <a:gd name="connsiteY111" fmla="*/ -1573 h 1010515"/>
                <a:gd name="connsiteX112" fmla="*/ 55725 w 612698"/>
                <a:gd name="connsiteY112" fmla="*/ 5832 h 1010515"/>
                <a:gd name="connsiteX113" fmla="*/ 52244 w 612698"/>
                <a:gd name="connsiteY113" fmla="*/ 26382 h 1010515"/>
                <a:gd name="connsiteX114" fmla="*/ 50269 w 612698"/>
                <a:gd name="connsiteY114" fmla="*/ 51745 h 1010515"/>
                <a:gd name="connsiteX115" fmla="*/ 49467 w 612698"/>
                <a:gd name="connsiteY115" fmla="*/ 69913 h 1010515"/>
                <a:gd name="connsiteX116" fmla="*/ 48529 w 612698"/>
                <a:gd name="connsiteY116" fmla="*/ 93561 h 1010515"/>
                <a:gd name="connsiteX117" fmla="*/ 47999 w 612698"/>
                <a:gd name="connsiteY117" fmla="*/ 135956 h 1010515"/>
                <a:gd name="connsiteX118" fmla="*/ 49455 w 612698"/>
                <a:gd name="connsiteY118" fmla="*/ 157222 h 1010515"/>
                <a:gd name="connsiteX119" fmla="*/ 49566 w 612698"/>
                <a:gd name="connsiteY119" fmla="*/ 160924 h 1010515"/>
                <a:gd name="connsiteX120" fmla="*/ 49566 w 612698"/>
                <a:gd name="connsiteY120" fmla="*/ 188336 h 1010515"/>
                <a:gd name="connsiteX121" fmla="*/ 51195 w 612698"/>
                <a:gd name="connsiteY121" fmla="*/ 214168 h 1010515"/>
                <a:gd name="connsiteX122" fmla="*/ 50726 w 612698"/>
                <a:gd name="connsiteY122" fmla="*/ 236458 h 1010515"/>
                <a:gd name="connsiteX123" fmla="*/ 50726 w 612698"/>
                <a:gd name="connsiteY123" fmla="*/ 244185 h 1010515"/>
                <a:gd name="connsiteX124" fmla="*/ 51430 w 612698"/>
                <a:gd name="connsiteY124" fmla="*/ 252318 h 1010515"/>
                <a:gd name="connsiteX125" fmla="*/ 53898 w 612698"/>
                <a:gd name="connsiteY125" fmla="*/ 280335 h 1010515"/>
                <a:gd name="connsiteX126" fmla="*/ 54910 w 612698"/>
                <a:gd name="connsiteY126" fmla="*/ 290727 h 1010515"/>
                <a:gd name="connsiteX127" fmla="*/ 59427 w 612698"/>
                <a:gd name="connsiteY127" fmla="*/ 329457 h 1010515"/>
                <a:gd name="connsiteX128" fmla="*/ 72781 w 612698"/>
                <a:gd name="connsiteY128" fmla="*/ 391550 h 1010515"/>
                <a:gd name="connsiteX129" fmla="*/ 89801 w 612698"/>
                <a:gd name="connsiteY129" fmla="*/ 454779 h 1010515"/>
                <a:gd name="connsiteX130" fmla="*/ 94294 w 612698"/>
                <a:gd name="connsiteY130" fmla="*/ 469466 h 1010515"/>
                <a:gd name="connsiteX131" fmla="*/ 94973 w 612698"/>
                <a:gd name="connsiteY131" fmla="*/ 471231 h 1010515"/>
                <a:gd name="connsiteX132" fmla="*/ 100687 w 612698"/>
                <a:gd name="connsiteY132" fmla="*/ 492262 h 1010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612698" h="1010515">
                  <a:moveTo>
                    <a:pt x="100687" y="492262"/>
                  </a:moveTo>
                  <a:cubicBezTo>
                    <a:pt x="101428" y="496261"/>
                    <a:pt x="105032" y="506937"/>
                    <a:pt x="110092" y="528820"/>
                  </a:cubicBezTo>
                  <a:cubicBezTo>
                    <a:pt x="112770" y="539878"/>
                    <a:pt x="116066" y="550764"/>
                    <a:pt x="119966" y="561452"/>
                  </a:cubicBezTo>
                  <a:cubicBezTo>
                    <a:pt x="122977" y="569969"/>
                    <a:pt x="127371" y="577732"/>
                    <a:pt x="132049" y="585446"/>
                  </a:cubicBezTo>
                  <a:cubicBezTo>
                    <a:pt x="140269" y="598800"/>
                    <a:pt x="150290" y="610932"/>
                    <a:pt x="161855" y="621522"/>
                  </a:cubicBezTo>
                  <a:cubicBezTo>
                    <a:pt x="169063" y="628298"/>
                    <a:pt x="177320" y="633704"/>
                    <a:pt x="185132" y="639714"/>
                  </a:cubicBezTo>
                  <a:cubicBezTo>
                    <a:pt x="192303" y="645330"/>
                    <a:pt x="200029" y="650230"/>
                    <a:pt x="208175" y="654315"/>
                  </a:cubicBezTo>
                  <a:cubicBezTo>
                    <a:pt x="216840" y="658351"/>
                    <a:pt x="225960" y="661363"/>
                    <a:pt x="235328" y="663275"/>
                  </a:cubicBezTo>
                  <a:cubicBezTo>
                    <a:pt x="249806" y="666546"/>
                    <a:pt x="264542" y="668286"/>
                    <a:pt x="279081" y="671212"/>
                  </a:cubicBezTo>
                  <a:cubicBezTo>
                    <a:pt x="287696" y="672927"/>
                    <a:pt x="296434" y="673989"/>
                    <a:pt x="305209" y="674371"/>
                  </a:cubicBezTo>
                  <a:cubicBezTo>
                    <a:pt x="316873" y="674914"/>
                    <a:pt x="328549" y="675420"/>
                    <a:pt x="340175" y="676259"/>
                  </a:cubicBezTo>
                  <a:cubicBezTo>
                    <a:pt x="349666" y="676938"/>
                    <a:pt x="359182" y="677901"/>
                    <a:pt x="368673" y="678531"/>
                  </a:cubicBezTo>
                  <a:cubicBezTo>
                    <a:pt x="378473" y="679172"/>
                    <a:pt x="388420" y="679654"/>
                    <a:pt x="398294" y="678012"/>
                  </a:cubicBezTo>
                  <a:cubicBezTo>
                    <a:pt x="399652" y="677876"/>
                    <a:pt x="401022" y="677827"/>
                    <a:pt x="402392" y="677889"/>
                  </a:cubicBezTo>
                  <a:cubicBezTo>
                    <a:pt x="412265" y="677716"/>
                    <a:pt x="421979" y="676173"/>
                    <a:pt x="431704" y="674680"/>
                  </a:cubicBezTo>
                  <a:cubicBezTo>
                    <a:pt x="448798" y="672063"/>
                    <a:pt x="464757" y="665818"/>
                    <a:pt x="480690" y="659437"/>
                  </a:cubicBezTo>
                  <a:cubicBezTo>
                    <a:pt x="489725" y="655809"/>
                    <a:pt x="498821" y="652365"/>
                    <a:pt x="507411" y="647762"/>
                  </a:cubicBezTo>
                  <a:cubicBezTo>
                    <a:pt x="513274" y="644552"/>
                    <a:pt x="518495" y="640282"/>
                    <a:pt x="522790" y="635173"/>
                  </a:cubicBezTo>
                  <a:cubicBezTo>
                    <a:pt x="529529" y="627348"/>
                    <a:pt x="535774" y="619128"/>
                    <a:pt x="541970" y="610920"/>
                  </a:cubicBezTo>
                  <a:cubicBezTo>
                    <a:pt x="548017" y="602898"/>
                    <a:pt x="553386" y="594419"/>
                    <a:pt x="556780" y="584854"/>
                  </a:cubicBezTo>
                  <a:cubicBezTo>
                    <a:pt x="562124" y="569833"/>
                    <a:pt x="567431" y="554800"/>
                    <a:pt x="570986" y="539187"/>
                  </a:cubicBezTo>
                  <a:cubicBezTo>
                    <a:pt x="574393" y="524278"/>
                    <a:pt x="578539" y="509566"/>
                    <a:pt x="581292" y="494484"/>
                  </a:cubicBezTo>
                  <a:cubicBezTo>
                    <a:pt x="582526" y="487646"/>
                    <a:pt x="583402" y="480735"/>
                    <a:pt x="584316" y="473835"/>
                  </a:cubicBezTo>
                  <a:cubicBezTo>
                    <a:pt x="585377" y="465850"/>
                    <a:pt x="587623" y="458136"/>
                    <a:pt x="589684" y="450385"/>
                  </a:cubicBezTo>
                  <a:cubicBezTo>
                    <a:pt x="592424" y="440104"/>
                    <a:pt x="596115" y="430119"/>
                    <a:pt x="599558" y="420048"/>
                  </a:cubicBezTo>
                  <a:cubicBezTo>
                    <a:pt x="600385" y="417580"/>
                    <a:pt x="600262" y="414939"/>
                    <a:pt x="601718" y="412729"/>
                  </a:cubicBezTo>
                  <a:cubicBezTo>
                    <a:pt x="601718" y="413791"/>
                    <a:pt x="601866" y="414852"/>
                    <a:pt x="601817" y="415914"/>
                  </a:cubicBezTo>
                  <a:cubicBezTo>
                    <a:pt x="601113" y="430552"/>
                    <a:pt x="602940" y="445127"/>
                    <a:pt x="603051" y="459741"/>
                  </a:cubicBezTo>
                  <a:cubicBezTo>
                    <a:pt x="603051" y="463851"/>
                    <a:pt x="603434" y="467973"/>
                    <a:pt x="603310" y="472083"/>
                  </a:cubicBezTo>
                  <a:cubicBezTo>
                    <a:pt x="603088" y="483660"/>
                    <a:pt x="604248" y="495212"/>
                    <a:pt x="606766" y="506517"/>
                  </a:cubicBezTo>
                  <a:cubicBezTo>
                    <a:pt x="608642" y="515268"/>
                    <a:pt x="610802" y="524044"/>
                    <a:pt x="609703" y="533177"/>
                  </a:cubicBezTo>
                  <a:cubicBezTo>
                    <a:pt x="608741" y="541174"/>
                    <a:pt x="608123" y="549221"/>
                    <a:pt x="607075" y="557219"/>
                  </a:cubicBezTo>
                  <a:cubicBezTo>
                    <a:pt x="605667" y="568414"/>
                    <a:pt x="605137" y="579694"/>
                    <a:pt x="605470" y="590963"/>
                  </a:cubicBezTo>
                  <a:cubicBezTo>
                    <a:pt x="605704" y="600454"/>
                    <a:pt x="604507" y="609785"/>
                    <a:pt x="603372" y="619152"/>
                  </a:cubicBezTo>
                  <a:cubicBezTo>
                    <a:pt x="602138" y="628816"/>
                    <a:pt x="600903" y="638480"/>
                    <a:pt x="600015" y="648169"/>
                  </a:cubicBezTo>
                  <a:cubicBezTo>
                    <a:pt x="599348" y="655315"/>
                    <a:pt x="598127" y="662350"/>
                    <a:pt x="596979" y="669397"/>
                  </a:cubicBezTo>
                  <a:cubicBezTo>
                    <a:pt x="595646" y="677518"/>
                    <a:pt x="595053" y="685726"/>
                    <a:pt x="594510" y="693921"/>
                  </a:cubicBezTo>
                  <a:cubicBezTo>
                    <a:pt x="594276" y="699253"/>
                    <a:pt x="593313" y="704523"/>
                    <a:pt x="591635" y="709583"/>
                  </a:cubicBezTo>
                  <a:cubicBezTo>
                    <a:pt x="587660" y="720938"/>
                    <a:pt x="584464" y="732552"/>
                    <a:pt x="582094" y="744339"/>
                  </a:cubicBezTo>
                  <a:cubicBezTo>
                    <a:pt x="580391" y="752559"/>
                    <a:pt x="577317" y="760384"/>
                    <a:pt x="574911" y="768394"/>
                  </a:cubicBezTo>
                  <a:cubicBezTo>
                    <a:pt x="570912" y="781810"/>
                    <a:pt x="567962" y="795522"/>
                    <a:pt x="566074" y="809395"/>
                  </a:cubicBezTo>
                  <a:cubicBezTo>
                    <a:pt x="565420" y="814060"/>
                    <a:pt x="564753" y="818738"/>
                    <a:pt x="563926" y="823378"/>
                  </a:cubicBezTo>
                  <a:cubicBezTo>
                    <a:pt x="562470" y="831783"/>
                    <a:pt x="561668" y="840275"/>
                    <a:pt x="561519" y="848803"/>
                  </a:cubicBezTo>
                  <a:cubicBezTo>
                    <a:pt x="561223" y="861750"/>
                    <a:pt x="560878" y="874722"/>
                    <a:pt x="560680" y="887632"/>
                  </a:cubicBezTo>
                  <a:cubicBezTo>
                    <a:pt x="560508" y="898468"/>
                    <a:pt x="561766" y="909206"/>
                    <a:pt x="563038" y="919944"/>
                  </a:cubicBezTo>
                  <a:cubicBezTo>
                    <a:pt x="564617" y="933261"/>
                    <a:pt x="558594" y="943295"/>
                    <a:pt x="548610" y="951144"/>
                  </a:cubicBezTo>
                  <a:cubicBezTo>
                    <a:pt x="540723" y="957315"/>
                    <a:pt x="531330" y="959784"/>
                    <a:pt x="521333" y="960364"/>
                  </a:cubicBezTo>
                  <a:cubicBezTo>
                    <a:pt x="508090" y="961179"/>
                    <a:pt x="494847" y="960426"/>
                    <a:pt x="481616" y="960549"/>
                  </a:cubicBezTo>
                  <a:cubicBezTo>
                    <a:pt x="475519" y="960549"/>
                    <a:pt x="469435" y="960920"/>
                    <a:pt x="463350" y="961092"/>
                  </a:cubicBezTo>
                  <a:cubicBezTo>
                    <a:pt x="454056" y="961425"/>
                    <a:pt x="444763" y="960278"/>
                    <a:pt x="435814" y="957723"/>
                  </a:cubicBezTo>
                  <a:cubicBezTo>
                    <a:pt x="420856" y="953341"/>
                    <a:pt x="412586" y="942715"/>
                    <a:pt x="408921" y="928200"/>
                  </a:cubicBezTo>
                  <a:cubicBezTo>
                    <a:pt x="407835" y="923140"/>
                    <a:pt x="407242" y="917981"/>
                    <a:pt x="407156" y="912810"/>
                  </a:cubicBezTo>
                  <a:cubicBezTo>
                    <a:pt x="406674" y="902615"/>
                    <a:pt x="406378" y="892420"/>
                    <a:pt x="406292" y="882226"/>
                  </a:cubicBezTo>
                  <a:cubicBezTo>
                    <a:pt x="406428" y="873241"/>
                    <a:pt x="407193" y="864280"/>
                    <a:pt x="408588" y="855406"/>
                  </a:cubicBezTo>
                  <a:cubicBezTo>
                    <a:pt x="408761" y="853740"/>
                    <a:pt x="408847" y="852074"/>
                    <a:pt x="408847" y="850395"/>
                  </a:cubicBezTo>
                  <a:cubicBezTo>
                    <a:pt x="408995" y="846298"/>
                    <a:pt x="408958" y="842176"/>
                    <a:pt x="409279" y="838053"/>
                  </a:cubicBezTo>
                  <a:cubicBezTo>
                    <a:pt x="409699" y="832795"/>
                    <a:pt x="412463" y="829414"/>
                    <a:pt x="417733" y="828019"/>
                  </a:cubicBezTo>
                  <a:cubicBezTo>
                    <a:pt x="436530" y="823082"/>
                    <a:pt x="453217" y="813702"/>
                    <a:pt x="469311" y="803112"/>
                  </a:cubicBezTo>
                  <a:cubicBezTo>
                    <a:pt x="474063" y="799977"/>
                    <a:pt x="477815" y="795781"/>
                    <a:pt x="481999" y="792004"/>
                  </a:cubicBezTo>
                  <a:cubicBezTo>
                    <a:pt x="488034" y="786611"/>
                    <a:pt x="493601" y="780773"/>
                    <a:pt x="499278" y="775059"/>
                  </a:cubicBezTo>
                  <a:cubicBezTo>
                    <a:pt x="500438" y="774133"/>
                    <a:pt x="501364" y="772948"/>
                    <a:pt x="501956" y="771590"/>
                  </a:cubicBezTo>
                  <a:cubicBezTo>
                    <a:pt x="499488" y="771023"/>
                    <a:pt x="497279" y="771887"/>
                    <a:pt x="495205" y="772343"/>
                  </a:cubicBezTo>
                  <a:cubicBezTo>
                    <a:pt x="485208" y="774343"/>
                    <a:pt x="475063" y="775491"/>
                    <a:pt x="464868" y="775775"/>
                  </a:cubicBezTo>
                  <a:cubicBezTo>
                    <a:pt x="453612" y="776280"/>
                    <a:pt x="442393" y="777280"/>
                    <a:pt x="431161" y="778082"/>
                  </a:cubicBezTo>
                  <a:cubicBezTo>
                    <a:pt x="410797" y="779527"/>
                    <a:pt x="390432" y="779934"/>
                    <a:pt x="370092" y="777132"/>
                  </a:cubicBezTo>
                  <a:cubicBezTo>
                    <a:pt x="357158" y="775355"/>
                    <a:pt x="344174" y="773429"/>
                    <a:pt x="331116" y="772640"/>
                  </a:cubicBezTo>
                  <a:cubicBezTo>
                    <a:pt x="322192" y="772072"/>
                    <a:pt x="313380" y="769813"/>
                    <a:pt x="304469" y="768838"/>
                  </a:cubicBezTo>
                  <a:cubicBezTo>
                    <a:pt x="288288" y="767061"/>
                    <a:pt x="272194" y="764309"/>
                    <a:pt x="255828" y="764543"/>
                  </a:cubicBezTo>
                  <a:cubicBezTo>
                    <a:pt x="250176" y="764630"/>
                    <a:pt x="244609" y="765864"/>
                    <a:pt x="239450" y="768160"/>
                  </a:cubicBezTo>
                  <a:cubicBezTo>
                    <a:pt x="233872" y="770418"/>
                    <a:pt x="229391" y="774762"/>
                    <a:pt x="226972" y="780279"/>
                  </a:cubicBezTo>
                  <a:cubicBezTo>
                    <a:pt x="222233" y="790684"/>
                    <a:pt x="218777" y="801619"/>
                    <a:pt x="216654" y="812851"/>
                  </a:cubicBezTo>
                  <a:cubicBezTo>
                    <a:pt x="215087" y="821934"/>
                    <a:pt x="215766" y="831080"/>
                    <a:pt x="216370" y="840188"/>
                  </a:cubicBezTo>
                  <a:cubicBezTo>
                    <a:pt x="216765" y="844891"/>
                    <a:pt x="216741" y="849618"/>
                    <a:pt x="216284" y="854320"/>
                  </a:cubicBezTo>
                  <a:cubicBezTo>
                    <a:pt x="215938" y="857652"/>
                    <a:pt x="215803" y="861010"/>
                    <a:pt x="215865" y="864367"/>
                  </a:cubicBezTo>
                  <a:cubicBezTo>
                    <a:pt x="215975" y="876845"/>
                    <a:pt x="215568" y="889323"/>
                    <a:pt x="216555" y="901813"/>
                  </a:cubicBezTo>
                  <a:cubicBezTo>
                    <a:pt x="217370" y="913069"/>
                    <a:pt x="216395" y="924387"/>
                    <a:pt x="213668" y="935334"/>
                  </a:cubicBezTo>
                  <a:cubicBezTo>
                    <a:pt x="211471" y="944492"/>
                    <a:pt x="210150" y="953848"/>
                    <a:pt x="206916" y="962771"/>
                  </a:cubicBezTo>
                  <a:cubicBezTo>
                    <a:pt x="203103" y="973360"/>
                    <a:pt x="196314" y="981358"/>
                    <a:pt x="187971" y="988554"/>
                  </a:cubicBezTo>
                  <a:cubicBezTo>
                    <a:pt x="176036" y="998835"/>
                    <a:pt x="162139" y="1004265"/>
                    <a:pt x="146822" y="1006944"/>
                  </a:cubicBezTo>
                  <a:cubicBezTo>
                    <a:pt x="139800" y="1008289"/>
                    <a:pt x="132666" y="1008955"/>
                    <a:pt x="125507" y="1008943"/>
                  </a:cubicBezTo>
                  <a:cubicBezTo>
                    <a:pt x="109660" y="1008708"/>
                    <a:pt x="93788" y="1009363"/>
                    <a:pt x="78002" y="1007992"/>
                  </a:cubicBezTo>
                  <a:cubicBezTo>
                    <a:pt x="63488" y="1006758"/>
                    <a:pt x="50850" y="1001599"/>
                    <a:pt x="42654" y="988443"/>
                  </a:cubicBezTo>
                  <a:cubicBezTo>
                    <a:pt x="36212" y="978050"/>
                    <a:pt x="30090" y="967547"/>
                    <a:pt x="27325" y="955464"/>
                  </a:cubicBezTo>
                  <a:cubicBezTo>
                    <a:pt x="26585" y="951885"/>
                    <a:pt x="26079" y="948256"/>
                    <a:pt x="25807" y="944616"/>
                  </a:cubicBezTo>
                  <a:cubicBezTo>
                    <a:pt x="25671" y="943122"/>
                    <a:pt x="25881" y="941555"/>
                    <a:pt x="24993" y="940185"/>
                  </a:cubicBezTo>
                  <a:cubicBezTo>
                    <a:pt x="23006" y="931977"/>
                    <a:pt x="21882" y="923597"/>
                    <a:pt x="21648" y="915155"/>
                  </a:cubicBezTo>
                  <a:cubicBezTo>
                    <a:pt x="21364" y="909428"/>
                    <a:pt x="20414" y="903738"/>
                    <a:pt x="19636" y="898073"/>
                  </a:cubicBezTo>
                  <a:cubicBezTo>
                    <a:pt x="18575" y="889940"/>
                    <a:pt x="18858" y="881744"/>
                    <a:pt x="17723" y="873599"/>
                  </a:cubicBezTo>
                  <a:cubicBezTo>
                    <a:pt x="16365" y="863861"/>
                    <a:pt x="14749" y="854160"/>
                    <a:pt x="13453" y="844409"/>
                  </a:cubicBezTo>
                  <a:cubicBezTo>
                    <a:pt x="11552" y="830167"/>
                    <a:pt x="8935" y="816022"/>
                    <a:pt x="7405" y="801730"/>
                  </a:cubicBezTo>
                  <a:cubicBezTo>
                    <a:pt x="5344" y="782427"/>
                    <a:pt x="3937" y="763087"/>
                    <a:pt x="2777" y="743722"/>
                  </a:cubicBezTo>
                  <a:cubicBezTo>
                    <a:pt x="1135" y="716273"/>
                    <a:pt x="-630" y="688861"/>
                    <a:pt x="-926" y="661338"/>
                  </a:cubicBezTo>
                  <a:cubicBezTo>
                    <a:pt x="-1099" y="647428"/>
                    <a:pt x="-3049" y="633457"/>
                    <a:pt x="-2641" y="619547"/>
                  </a:cubicBezTo>
                  <a:cubicBezTo>
                    <a:pt x="-2370" y="610649"/>
                    <a:pt x="-2839" y="601676"/>
                    <a:pt x="-1556" y="592802"/>
                  </a:cubicBezTo>
                  <a:cubicBezTo>
                    <a:pt x="-1321" y="591296"/>
                    <a:pt x="-975" y="589803"/>
                    <a:pt x="-864" y="588297"/>
                  </a:cubicBezTo>
                  <a:cubicBezTo>
                    <a:pt x="641" y="567624"/>
                    <a:pt x="925" y="546889"/>
                    <a:pt x="-37" y="526191"/>
                  </a:cubicBezTo>
                  <a:cubicBezTo>
                    <a:pt x="-938" y="506838"/>
                    <a:pt x="-1025" y="487498"/>
                    <a:pt x="-482" y="468183"/>
                  </a:cubicBezTo>
                  <a:cubicBezTo>
                    <a:pt x="-222" y="459358"/>
                    <a:pt x="506" y="450533"/>
                    <a:pt x="-62" y="441721"/>
                  </a:cubicBezTo>
                  <a:cubicBezTo>
                    <a:pt x="-1049" y="426491"/>
                    <a:pt x="-938" y="411273"/>
                    <a:pt x="-445" y="396055"/>
                  </a:cubicBezTo>
                  <a:cubicBezTo>
                    <a:pt x="197" y="376431"/>
                    <a:pt x="1172" y="356807"/>
                    <a:pt x="1678" y="337171"/>
                  </a:cubicBezTo>
                  <a:cubicBezTo>
                    <a:pt x="1913" y="328358"/>
                    <a:pt x="1221" y="319521"/>
                    <a:pt x="1172" y="310684"/>
                  </a:cubicBezTo>
                  <a:cubicBezTo>
                    <a:pt x="1111" y="298811"/>
                    <a:pt x="1074" y="286926"/>
                    <a:pt x="1407" y="275040"/>
                  </a:cubicBezTo>
                  <a:cubicBezTo>
                    <a:pt x="1604" y="268647"/>
                    <a:pt x="2209" y="262278"/>
                    <a:pt x="3246" y="255971"/>
                  </a:cubicBezTo>
                  <a:cubicBezTo>
                    <a:pt x="4986" y="245147"/>
                    <a:pt x="6195" y="234262"/>
                    <a:pt x="7294" y="223376"/>
                  </a:cubicBezTo>
                  <a:cubicBezTo>
                    <a:pt x="8355" y="212910"/>
                    <a:pt x="10293" y="202591"/>
                    <a:pt x="11466" y="192150"/>
                  </a:cubicBezTo>
                  <a:cubicBezTo>
                    <a:pt x="13551" y="173550"/>
                    <a:pt x="16489" y="155124"/>
                    <a:pt x="19488" y="136610"/>
                  </a:cubicBezTo>
                  <a:cubicBezTo>
                    <a:pt x="22117" y="120393"/>
                    <a:pt x="23610" y="104015"/>
                    <a:pt x="26721" y="87871"/>
                  </a:cubicBezTo>
                  <a:cubicBezTo>
                    <a:pt x="28708" y="77528"/>
                    <a:pt x="31657" y="67469"/>
                    <a:pt x="34472" y="57349"/>
                  </a:cubicBezTo>
                  <a:cubicBezTo>
                    <a:pt x="35570" y="53387"/>
                    <a:pt x="36607" y="49400"/>
                    <a:pt x="37569" y="45414"/>
                  </a:cubicBezTo>
                  <a:cubicBezTo>
                    <a:pt x="39729" y="36219"/>
                    <a:pt x="43074" y="27333"/>
                    <a:pt x="47505" y="18989"/>
                  </a:cubicBezTo>
                  <a:cubicBezTo>
                    <a:pt x="50380" y="13645"/>
                    <a:pt x="53367" y="8313"/>
                    <a:pt x="55194" y="2475"/>
                  </a:cubicBezTo>
                  <a:lnTo>
                    <a:pt x="57749" y="-1573"/>
                  </a:lnTo>
                  <a:cubicBezTo>
                    <a:pt x="58230" y="1192"/>
                    <a:pt x="56292" y="3364"/>
                    <a:pt x="55725" y="5832"/>
                  </a:cubicBezTo>
                  <a:cubicBezTo>
                    <a:pt x="54219" y="12621"/>
                    <a:pt x="53046" y="19483"/>
                    <a:pt x="52244" y="26382"/>
                  </a:cubicBezTo>
                  <a:cubicBezTo>
                    <a:pt x="51257" y="34824"/>
                    <a:pt x="50862" y="43279"/>
                    <a:pt x="50269" y="51745"/>
                  </a:cubicBezTo>
                  <a:cubicBezTo>
                    <a:pt x="49850" y="57818"/>
                    <a:pt x="50269" y="63915"/>
                    <a:pt x="49467" y="69913"/>
                  </a:cubicBezTo>
                  <a:cubicBezTo>
                    <a:pt x="48480" y="77800"/>
                    <a:pt x="49344" y="85736"/>
                    <a:pt x="48529" y="93561"/>
                  </a:cubicBezTo>
                  <a:cubicBezTo>
                    <a:pt x="47060" y="107705"/>
                    <a:pt x="47628" y="121849"/>
                    <a:pt x="47999" y="135956"/>
                  </a:cubicBezTo>
                  <a:cubicBezTo>
                    <a:pt x="48184" y="142991"/>
                    <a:pt x="47900" y="150211"/>
                    <a:pt x="49455" y="157222"/>
                  </a:cubicBezTo>
                  <a:cubicBezTo>
                    <a:pt x="49627" y="158443"/>
                    <a:pt x="49665" y="159690"/>
                    <a:pt x="49566" y="160924"/>
                  </a:cubicBezTo>
                  <a:cubicBezTo>
                    <a:pt x="49566" y="170058"/>
                    <a:pt x="49627" y="179191"/>
                    <a:pt x="49566" y="188336"/>
                  </a:cubicBezTo>
                  <a:cubicBezTo>
                    <a:pt x="49492" y="196976"/>
                    <a:pt x="50627" y="205615"/>
                    <a:pt x="51195" y="214168"/>
                  </a:cubicBezTo>
                  <a:cubicBezTo>
                    <a:pt x="51689" y="221574"/>
                    <a:pt x="52084" y="228979"/>
                    <a:pt x="50726" y="236458"/>
                  </a:cubicBezTo>
                  <a:cubicBezTo>
                    <a:pt x="50245" y="239013"/>
                    <a:pt x="50245" y="241630"/>
                    <a:pt x="50726" y="244185"/>
                  </a:cubicBezTo>
                  <a:cubicBezTo>
                    <a:pt x="51121" y="246875"/>
                    <a:pt x="51356" y="249590"/>
                    <a:pt x="51430" y="252318"/>
                  </a:cubicBezTo>
                  <a:cubicBezTo>
                    <a:pt x="52207" y="261661"/>
                    <a:pt x="52256" y="271066"/>
                    <a:pt x="53898" y="280335"/>
                  </a:cubicBezTo>
                  <a:cubicBezTo>
                    <a:pt x="54515" y="283741"/>
                    <a:pt x="54528" y="287259"/>
                    <a:pt x="54910" y="290727"/>
                  </a:cubicBezTo>
                  <a:cubicBezTo>
                    <a:pt x="56354" y="303649"/>
                    <a:pt x="57897" y="316547"/>
                    <a:pt x="59427" y="329457"/>
                  </a:cubicBezTo>
                  <a:cubicBezTo>
                    <a:pt x="61896" y="350611"/>
                    <a:pt x="66968" y="371149"/>
                    <a:pt x="72781" y="391550"/>
                  </a:cubicBezTo>
                  <a:cubicBezTo>
                    <a:pt x="78767" y="412532"/>
                    <a:pt x="84568" y="433514"/>
                    <a:pt x="89801" y="454779"/>
                  </a:cubicBezTo>
                  <a:cubicBezTo>
                    <a:pt x="90986" y="459765"/>
                    <a:pt x="92480" y="464678"/>
                    <a:pt x="94294" y="469466"/>
                  </a:cubicBezTo>
                  <a:cubicBezTo>
                    <a:pt x="94615" y="470318"/>
                    <a:pt x="94825" y="470836"/>
                    <a:pt x="94973" y="471231"/>
                  </a:cubicBezTo>
                  <a:cubicBezTo>
                    <a:pt x="97453" y="478069"/>
                    <a:pt x="99354" y="485104"/>
                    <a:pt x="100687" y="492262"/>
                  </a:cubicBezTo>
                  <a:close/>
                </a:path>
              </a:pathLst>
            </a:custGeom>
            <a:solidFill>
              <a:srgbClr val="2DA82A"/>
            </a:solidFill>
            <a:ln w="1231" cap="flat">
              <a:noFill/>
              <a:prstDash val="solid"/>
              <a:miter/>
            </a:ln>
          </p:spPr>
          <p:txBody>
            <a:bodyPr rtlCol="0" anchor="ctr"/>
            <a:lstStyle/>
            <a:p>
              <a:endParaRPr lang="es-CO"/>
            </a:p>
          </p:txBody>
        </p:sp>
        <p:sp>
          <p:nvSpPr>
            <p:cNvPr id="54" name="Freeform: Shape 53">
              <a:extLst>
                <a:ext uri="{FF2B5EF4-FFF2-40B4-BE49-F238E27FC236}">
                  <a16:creationId xmlns:a16="http://schemas.microsoft.com/office/drawing/2014/main" id="{DC3F8F30-D35D-6538-C05F-26675AB8CDBA}"/>
                </a:ext>
              </a:extLst>
            </p:cNvPr>
            <p:cNvSpPr/>
            <p:nvPr/>
          </p:nvSpPr>
          <p:spPr>
            <a:xfrm>
              <a:off x="-1456087" y="6899366"/>
              <a:ext cx="122124" cy="434617"/>
            </a:xfrm>
            <a:custGeom>
              <a:avLst/>
              <a:gdLst>
                <a:gd name="connsiteX0" fmla="*/ 110988 w 122124"/>
                <a:gd name="connsiteY0" fmla="*/ 5936 h 434617"/>
                <a:gd name="connsiteX1" fmla="*/ 109988 w 122124"/>
                <a:gd name="connsiteY1" fmla="*/ 30102 h 434617"/>
                <a:gd name="connsiteX2" fmla="*/ 110692 w 122124"/>
                <a:gd name="connsiteY2" fmla="*/ 67536 h 434617"/>
                <a:gd name="connsiteX3" fmla="*/ 111185 w 122124"/>
                <a:gd name="connsiteY3" fmla="*/ 107216 h 434617"/>
                <a:gd name="connsiteX4" fmla="*/ 111321 w 122124"/>
                <a:gd name="connsiteY4" fmla="*/ 119978 h 434617"/>
                <a:gd name="connsiteX5" fmla="*/ 110852 w 122124"/>
                <a:gd name="connsiteY5" fmla="*/ 125408 h 434617"/>
                <a:gd name="connsiteX6" fmla="*/ 108964 w 122124"/>
                <a:gd name="connsiteY6" fmla="*/ 148574 h 434617"/>
                <a:gd name="connsiteX7" fmla="*/ 109334 w 122124"/>
                <a:gd name="connsiteY7" fmla="*/ 207508 h 434617"/>
                <a:gd name="connsiteX8" fmla="*/ 111185 w 122124"/>
                <a:gd name="connsiteY8" fmla="*/ 256790 h 434617"/>
                <a:gd name="connsiteX9" fmla="*/ 114209 w 122124"/>
                <a:gd name="connsiteY9" fmla="*/ 301420 h 434617"/>
                <a:gd name="connsiteX10" fmla="*/ 115024 w 122124"/>
                <a:gd name="connsiteY10" fmla="*/ 337459 h 434617"/>
                <a:gd name="connsiteX11" fmla="*/ 115950 w 122124"/>
                <a:gd name="connsiteY11" fmla="*/ 362538 h 434617"/>
                <a:gd name="connsiteX12" fmla="*/ 119331 w 122124"/>
                <a:gd name="connsiteY12" fmla="*/ 401182 h 434617"/>
                <a:gd name="connsiteX13" fmla="*/ 118282 w 122124"/>
                <a:gd name="connsiteY13" fmla="*/ 414338 h 434617"/>
                <a:gd name="connsiteX14" fmla="*/ 99843 w 122124"/>
                <a:gd name="connsiteY14" fmla="*/ 431914 h 434617"/>
                <a:gd name="connsiteX15" fmla="*/ 70642 w 122124"/>
                <a:gd name="connsiteY15" fmla="*/ 429593 h 434617"/>
                <a:gd name="connsiteX16" fmla="*/ 53165 w 122124"/>
                <a:gd name="connsiteY16" fmla="*/ 422904 h 434617"/>
                <a:gd name="connsiteX17" fmla="*/ 35800 w 122124"/>
                <a:gd name="connsiteY17" fmla="*/ 412117 h 434617"/>
                <a:gd name="connsiteX18" fmla="*/ 18521 w 122124"/>
                <a:gd name="connsiteY18" fmla="*/ 393258 h 434617"/>
                <a:gd name="connsiteX19" fmla="*/ 11967 w 122124"/>
                <a:gd name="connsiteY19" fmla="*/ 380829 h 434617"/>
                <a:gd name="connsiteX20" fmla="*/ 2476 w 122124"/>
                <a:gd name="connsiteY20" fmla="*/ 338582 h 434617"/>
                <a:gd name="connsiteX21" fmla="*/ 834 w 122124"/>
                <a:gd name="connsiteY21" fmla="*/ 284351 h 434617"/>
                <a:gd name="connsiteX22" fmla="*/ 488 w 122124"/>
                <a:gd name="connsiteY22" fmla="*/ 273403 h 434617"/>
                <a:gd name="connsiteX23" fmla="*/ -2251 w 122124"/>
                <a:gd name="connsiteY23" fmla="*/ 227860 h 434617"/>
                <a:gd name="connsiteX24" fmla="*/ -1918 w 122124"/>
                <a:gd name="connsiteY24" fmla="*/ 202769 h 434617"/>
                <a:gd name="connsiteX25" fmla="*/ 118 w 122124"/>
                <a:gd name="connsiteY25" fmla="*/ 179134 h 434617"/>
                <a:gd name="connsiteX26" fmla="*/ 3216 w 122124"/>
                <a:gd name="connsiteY26" fmla="*/ 113029 h 434617"/>
                <a:gd name="connsiteX27" fmla="*/ 3303 w 122124"/>
                <a:gd name="connsiteY27" fmla="*/ 69165 h 434617"/>
                <a:gd name="connsiteX28" fmla="*/ 5364 w 122124"/>
                <a:gd name="connsiteY28" fmla="*/ 35915 h 434617"/>
                <a:gd name="connsiteX29" fmla="*/ 9375 w 122124"/>
                <a:gd name="connsiteY29" fmla="*/ 3319 h 434617"/>
                <a:gd name="connsiteX30" fmla="*/ 10251 w 122124"/>
                <a:gd name="connsiteY30" fmla="*/ 320 h 434617"/>
                <a:gd name="connsiteX31" fmla="*/ 16953 w 122124"/>
                <a:gd name="connsiteY31" fmla="*/ 950 h 434617"/>
                <a:gd name="connsiteX32" fmla="*/ 30826 w 122124"/>
                <a:gd name="connsiteY32" fmla="*/ 4652 h 434617"/>
                <a:gd name="connsiteX33" fmla="*/ 39465 w 122124"/>
                <a:gd name="connsiteY33" fmla="*/ 11342 h 434617"/>
                <a:gd name="connsiteX34" fmla="*/ 69161 w 122124"/>
                <a:gd name="connsiteY34" fmla="*/ 15624 h 434617"/>
                <a:gd name="connsiteX35" fmla="*/ 106088 w 122124"/>
                <a:gd name="connsiteY35" fmla="*/ 10070 h 434617"/>
                <a:gd name="connsiteX36" fmla="*/ 110988 w 122124"/>
                <a:gd name="connsiteY36" fmla="*/ 5936 h 434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22124" h="434617">
                  <a:moveTo>
                    <a:pt x="110988" y="5936"/>
                  </a:moveTo>
                  <a:cubicBezTo>
                    <a:pt x="110642" y="13995"/>
                    <a:pt x="110124" y="21980"/>
                    <a:pt x="109988" y="30102"/>
                  </a:cubicBezTo>
                  <a:cubicBezTo>
                    <a:pt x="109779" y="42580"/>
                    <a:pt x="109741" y="55045"/>
                    <a:pt x="110692" y="67536"/>
                  </a:cubicBezTo>
                  <a:cubicBezTo>
                    <a:pt x="111679" y="80717"/>
                    <a:pt x="112432" y="93960"/>
                    <a:pt x="111185" y="107216"/>
                  </a:cubicBezTo>
                  <a:cubicBezTo>
                    <a:pt x="110630" y="111449"/>
                    <a:pt x="110679" y="115756"/>
                    <a:pt x="111321" y="119978"/>
                  </a:cubicBezTo>
                  <a:cubicBezTo>
                    <a:pt x="111543" y="121804"/>
                    <a:pt x="111383" y="123643"/>
                    <a:pt x="110852" y="125408"/>
                  </a:cubicBezTo>
                  <a:cubicBezTo>
                    <a:pt x="109112" y="133048"/>
                    <a:pt x="108939" y="140799"/>
                    <a:pt x="108964" y="148574"/>
                  </a:cubicBezTo>
                  <a:cubicBezTo>
                    <a:pt x="109026" y="168223"/>
                    <a:pt x="108717" y="187884"/>
                    <a:pt x="109334" y="207508"/>
                  </a:cubicBezTo>
                  <a:cubicBezTo>
                    <a:pt x="109853" y="223936"/>
                    <a:pt x="110359" y="240375"/>
                    <a:pt x="111185" y="256790"/>
                  </a:cubicBezTo>
                  <a:cubicBezTo>
                    <a:pt x="111926" y="271675"/>
                    <a:pt x="112716" y="286560"/>
                    <a:pt x="114209" y="301420"/>
                  </a:cubicBezTo>
                  <a:cubicBezTo>
                    <a:pt x="115370" y="313392"/>
                    <a:pt x="115641" y="325438"/>
                    <a:pt x="115024" y="337459"/>
                  </a:cubicBezTo>
                  <a:cubicBezTo>
                    <a:pt x="114802" y="345827"/>
                    <a:pt x="115110" y="354207"/>
                    <a:pt x="115950" y="362538"/>
                  </a:cubicBezTo>
                  <a:cubicBezTo>
                    <a:pt x="116999" y="375424"/>
                    <a:pt x="118986" y="388235"/>
                    <a:pt x="119331" y="401182"/>
                  </a:cubicBezTo>
                  <a:cubicBezTo>
                    <a:pt x="119615" y="405600"/>
                    <a:pt x="119270" y="410031"/>
                    <a:pt x="118282" y="414338"/>
                  </a:cubicBezTo>
                  <a:cubicBezTo>
                    <a:pt x="115703" y="423977"/>
                    <a:pt x="109433" y="429791"/>
                    <a:pt x="99843" y="431914"/>
                  </a:cubicBezTo>
                  <a:cubicBezTo>
                    <a:pt x="89969" y="434123"/>
                    <a:pt x="80096" y="432963"/>
                    <a:pt x="70642" y="429593"/>
                  </a:cubicBezTo>
                  <a:cubicBezTo>
                    <a:pt x="64767" y="427495"/>
                    <a:pt x="58966" y="425187"/>
                    <a:pt x="53165" y="422904"/>
                  </a:cubicBezTo>
                  <a:cubicBezTo>
                    <a:pt x="46747" y="420435"/>
                    <a:pt x="40860" y="416770"/>
                    <a:pt x="35800" y="412117"/>
                  </a:cubicBezTo>
                  <a:cubicBezTo>
                    <a:pt x="29678" y="406168"/>
                    <a:pt x="23902" y="399873"/>
                    <a:pt x="18521" y="393258"/>
                  </a:cubicBezTo>
                  <a:cubicBezTo>
                    <a:pt x="15509" y="389605"/>
                    <a:pt x="13275" y="385383"/>
                    <a:pt x="11967" y="380829"/>
                  </a:cubicBezTo>
                  <a:cubicBezTo>
                    <a:pt x="7659" y="366994"/>
                    <a:pt x="3833" y="353035"/>
                    <a:pt x="2476" y="338582"/>
                  </a:cubicBezTo>
                  <a:cubicBezTo>
                    <a:pt x="772" y="320563"/>
                    <a:pt x="-548" y="302494"/>
                    <a:pt x="834" y="284351"/>
                  </a:cubicBezTo>
                  <a:cubicBezTo>
                    <a:pt x="1106" y="280734"/>
                    <a:pt x="526" y="277056"/>
                    <a:pt x="488" y="273403"/>
                  </a:cubicBezTo>
                  <a:cubicBezTo>
                    <a:pt x="279" y="258185"/>
                    <a:pt x="-635" y="243004"/>
                    <a:pt x="-2251" y="227860"/>
                  </a:cubicBezTo>
                  <a:cubicBezTo>
                    <a:pt x="-3128" y="219517"/>
                    <a:pt x="-2548" y="211137"/>
                    <a:pt x="-1918" y="202769"/>
                  </a:cubicBezTo>
                  <a:cubicBezTo>
                    <a:pt x="-1338" y="194882"/>
                    <a:pt x="-746" y="187008"/>
                    <a:pt x="118" y="179134"/>
                  </a:cubicBezTo>
                  <a:cubicBezTo>
                    <a:pt x="2303" y="157164"/>
                    <a:pt x="3340" y="135097"/>
                    <a:pt x="3216" y="113029"/>
                  </a:cubicBezTo>
                  <a:cubicBezTo>
                    <a:pt x="3216" y="98403"/>
                    <a:pt x="3142" y="83778"/>
                    <a:pt x="3303" y="69165"/>
                  </a:cubicBezTo>
                  <a:cubicBezTo>
                    <a:pt x="3414" y="58057"/>
                    <a:pt x="4426" y="46949"/>
                    <a:pt x="5364" y="35915"/>
                  </a:cubicBezTo>
                  <a:cubicBezTo>
                    <a:pt x="6302" y="24881"/>
                    <a:pt x="7672" y="14143"/>
                    <a:pt x="9375" y="3319"/>
                  </a:cubicBezTo>
                  <a:cubicBezTo>
                    <a:pt x="9338" y="2258"/>
                    <a:pt x="9646" y="1196"/>
                    <a:pt x="10251" y="320"/>
                  </a:cubicBezTo>
                  <a:cubicBezTo>
                    <a:pt x="13213" y="4023"/>
                    <a:pt x="13213" y="4023"/>
                    <a:pt x="16953" y="950"/>
                  </a:cubicBezTo>
                  <a:cubicBezTo>
                    <a:pt x="22223" y="-3407"/>
                    <a:pt x="28382" y="-2087"/>
                    <a:pt x="30826" y="4652"/>
                  </a:cubicBezTo>
                  <a:cubicBezTo>
                    <a:pt x="32467" y="9157"/>
                    <a:pt x="35318" y="10576"/>
                    <a:pt x="39465" y="11342"/>
                  </a:cubicBezTo>
                  <a:cubicBezTo>
                    <a:pt x="49339" y="13168"/>
                    <a:pt x="59003" y="16143"/>
                    <a:pt x="69161" y="15624"/>
                  </a:cubicBezTo>
                  <a:cubicBezTo>
                    <a:pt x="81638" y="14983"/>
                    <a:pt x="93734" y="11638"/>
                    <a:pt x="106088" y="10070"/>
                  </a:cubicBezTo>
                  <a:cubicBezTo>
                    <a:pt x="108890" y="9712"/>
                    <a:pt x="108285" y="6010"/>
                    <a:pt x="110988" y="5936"/>
                  </a:cubicBezTo>
                  <a:close/>
                </a:path>
              </a:pathLst>
            </a:custGeom>
            <a:solidFill>
              <a:srgbClr val="2DA82A"/>
            </a:solidFill>
            <a:ln w="1231" cap="flat">
              <a:noFill/>
              <a:prstDash val="solid"/>
              <a:miter/>
            </a:ln>
          </p:spPr>
          <p:txBody>
            <a:bodyPr rtlCol="0" anchor="ctr"/>
            <a:lstStyle/>
            <a:p>
              <a:endParaRPr lang="es-CO"/>
            </a:p>
          </p:txBody>
        </p:sp>
        <p:sp>
          <p:nvSpPr>
            <p:cNvPr id="55" name="Freeform: Shape 54">
              <a:extLst>
                <a:ext uri="{FF2B5EF4-FFF2-40B4-BE49-F238E27FC236}">
                  <a16:creationId xmlns:a16="http://schemas.microsoft.com/office/drawing/2014/main" id="{0C932170-2776-E7CC-3E41-94648D50B408}"/>
                </a:ext>
              </a:extLst>
            </p:cNvPr>
            <p:cNvSpPr/>
            <p:nvPr/>
          </p:nvSpPr>
          <p:spPr>
            <a:xfrm>
              <a:off x="-935720" y="6939843"/>
              <a:ext cx="347636" cy="653915"/>
            </a:xfrm>
            <a:custGeom>
              <a:avLst/>
              <a:gdLst>
                <a:gd name="connsiteX0" fmla="*/ 139996 w 347636"/>
                <a:gd name="connsiteY0" fmla="*/ 650277 h 653915"/>
                <a:gd name="connsiteX1" fmla="*/ 139095 w 347636"/>
                <a:gd name="connsiteY1" fmla="*/ 650277 h 653915"/>
                <a:gd name="connsiteX2" fmla="*/ 130640 w 347636"/>
                <a:gd name="connsiteY2" fmla="*/ 648808 h 653915"/>
                <a:gd name="connsiteX3" fmla="*/ 124753 w 347636"/>
                <a:gd name="connsiteY3" fmla="*/ 648808 h 653915"/>
                <a:gd name="connsiteX4" fmla="*/ 117163 w 347636"/>
                <a:gd name="connsiteY4" fmla="*/ 650264 h 653915"/>
                <a:gd name="connsiteX5" fmla="*/ 113460 w 347636"/>
                <a:gd name="connsiteY5" fmla="*/ 650264 h 653915"/>
                <a:gd name="connsiteX6" fmla="*/ 84160 w 347636"/>
                <a:gd name="connsiteY6" fmla="*/ 650264 h 653915"/>
                <a:gd name="connsiteX7" fmla="*/ 82469 w 347636"/>
                <a:gd name="connsiteY7" fmla="*/ 650264 h 653915"/>
                <a:gd name="connsiteX8" fmla="*/ 81555 w 347636"/>
                <a:gd name="connsiteY8" fmla="*/ 647524 h 653915"/>
                <a:gd name="connsiteX9" fmla="*/ 80642 w 347636"/>
                <a:gd name="connsiteY9" fmla="*/ 646611 h 653915"/>
                <a:gd name="connsiteX10" fmla="*/ 77890 w 347636"/>
                <a:gd name="connsiteY10" fmla="*/ 646611 h 653915"/>
                <a:gd name="connsiteX11" fmla="*/ 76977 w 347636"/>
                <a:gd name="connsiteY11" fmla="*/ 647524 h 653915"/>
                <a:gd name="connsiteX12" fmla="*/ 76063 w 347636"/>
                <a:gd name="connsiteY12" fmla="*/ 647524 h 653915"/>
                <a:gd name="connsiteX13" fmla="*/ 75224 w 347636"/>
                <a:gd name="connsiteY13" fmla="*/ 647598 h 653915"/>
                <a:gd name="connsiteX14" fmla="*/ 75150 w 347636"/>
                <a:gd name="connsiteY14" fmla="*/ 647524 h 653915"/>
                <a:gd name="connsiteX15" fmla="*/ 73323 w 347636"/>
                <a:gd name="connsiteY15" fmla="*/ 646611 h 653915"/>
                <a:gd name="connsiteX16" fmla="*/ 70583 w 347636"/>
                <a:gd name="connsiteY16" fmla="*/ 646611 h 653915"/>
                <a:gd name="connsiteX17" fmla="*/ 69670 w 347636"/>
                <a:gd name="connsiteY17" fmla="*/ 646611 h 653915"/>
                <a:gd name="connsiteX18" fmla="*/ 68756 w 347636"/>
                <a:gd name="connsiteY18" fmla="*/ 645698 h 653915"/>
                <a:gd name="connsiteX19" fmla="*/ 66930 w 347636"/>
                <a:gd name="connsiteY19" fmla="*/ 645698 h 653915"/>
                <a:gd name="connsiteX20" fmla="*/ 66004 w 347636"/>
                <a:gd name="connsiteY20" fmla="*/ 644785 h 653915"/>
                <a:gd name="connsiteX21" fmla="*/ 63264 w 347636"/>
                <a:gd name="connsiteY21" fmla="*/ 644785 h 653915"/>
                <a:gd name="connsiteX22" fmla="*/ 62351 w 347636"/>
                <a:gd name="connsiteY22" fmla="*/ 643871 h 653915"/>
                <a:gd name="connsiteX23" fmla="*/ 60524 w 347636"/>
                <a:gd name="connsiteY23" fmla="*/ 642032 h 653915"/>
                <a:gd name="connsiteX24" fmla="*/ 59611 w 347636"/>
                <a:gd name="connsiteY24" fmla="*/ 641119 h 653915"/>
                <a:gd name="connsiteX25" fmla="*/ 57784 w 347636"/>
                <a:gd name="connsiteY25" fmla="*/ 640205 h 653915"/>
                <a:gd name="connsiteX26" fmla="*/ 56871 w 347636"/>
                <a:gd name="connsiteY26" fmla="*/ 639292 h 653915"/>
                <a:gd name="connsiteX27" fmla="*/ 52292 w 347636"/>
                <a:gd name="connsiteY27" fmla="*/ 639292 h 653915"/>
                <a:gd name="connsiteX28" fmla="*/ 51379 w 347636"/>
                <a:gd name="connsiteY28" fmla="*/ 638379 h 653915"/>
                <a:gd name="connsiteX29" fmla="*/ 49552 w 347636"/>
                <a:gd name="connsiteY29" fmla="*/ 635639 h 653915"/>
                <a:gd name="connsiteX30" fmla="*/ 48639 w 347636"/>
                <a:gd name="connsiteY30" fmla="*/ 634725 h 653915"/>
                <a:gd name="connsiteX31" fmla="*/ 45899 w 347636"/>
                <a:gd name="connsiteY31" fmla="*/ 631986 h 653915"/>
                <a:gd name="connsiteX32" fmla="*/ 44985 w 347636"/>
                <a:gd name="connsiteY32" fmla="*/ 631060 h 653915"/>
                <a:gd name="connsiteX33" fmla="*/ 40407 w 347636"/>
                <a:gd name="connsiteY33" fmla="*/ 629233 h 653915"/>
                <a:gd name="connsiteX34" fmla="*/ 39493 w 347636"/>
                <a:gd name="connsiteY34" fmla="*/ 628320 h 653915"/>
                <a:gd name="connsiteX35" fmla="*/ 36753 w 347636"/>
                <a:gd name="connsiteY35" fmla="*/ 623753 h 653915"/>
                <a:gd name="connsiteX36" fmla="*/ 35840 w 347636"/>
                <a:gd name="connsiteY36" fmla="*/ 622840 h 653915"/>
                <a:gd name="connsiteX37" fmla="*/ 29434 w 347636"/>
                <a:gd name="connsiteY37" fmla="*/ 618261 h 653915"/>
                <a:gd name="connsiteX38" fmla="*/ 28521 w 347636"/>
                <a:gd name="connsiteY38" fmla="*/ 617348 h 653915"/>
                <a:gd name="connsiteX39" fmla="*/ 25781 w 347636"/>
                <a:gd name="connsiteY39" fmla="*/ 610954 h 653915"/>
                <a:gd name="connsiteX40" fmla="*/ 24868 w 347636"/>
                <a:gd name="connsiteY40" fmla="*/ 610041 h 653915"/>
                <a:gd name="connsiteX41" fmla="*/ 23955 w 347636"/>
                <a:gd name="connsiteY41" fmla="*/ 609128 h 653915"/>
                <a:gd name="connsiteX42" fmla="*/ 23041 w 347636"/>
                <a:gd name="connsiteY42" fmla="*/ 608202 h 653915"/>
                <a:gd name="connsiteX43" fmla="*/ 21215 w 347636"/>
                <a:gd name="connsiteY43" fmla="*/ 607289 h 653915"/>
                <a:gd name="connsiteX44" fmla="*/ 20301 w 347636"/>
                <a:gd name="connsiteY44" fmla="*/ 606376 h 653915"/>
                <a:gd name="connsiteX45" fmla="*/ 19388 w 347636"/>
                <a:gd name="connsiteY45" fmla="*/ 605462 h 653915"/>
                <a:gd name="connsiteX46" fmla="*/ 15685 w 347636"/>
                <a:gd name="connsiteY46" fmla="*/ 596317 h 653915"/>
                <a:gd name="connsiteX47" fmla="*/ 14772 w 347636"/>
                <a:gd name="connsiteY47" fmla="*/ 595403 h 653915"/>
                <a:gd name="connsiteX48" fmla="*/ 13858 w 347636"/>
                <a:gd name="connsiteY48" fmla="*/ 594490 h 653915"/>
                <a:gd name="connsiteX49" fmla="*/ 12032 w 347636"/>
                <a:gd name="connsiteY49" fmla="*/ 588097 h 653915"/>
                <a:gd name="connsiteX50" fmla="*/ 11119 w 347636"/>
                <a:gd name="connsiteY50" fmla="*/ 587183 h 653915"/>
                <a:gd name="connsiteX51" fmla="*/ 11119 w 347636"/>
                <a:gd name="connsiteY51" fmla="*/ 584481 h 653915"/>
                <a:gd name="connsiteX52" fmla="*/ 10205 w 347636"/>
                <a:gd name="connsiteY52" fmla="*/ 583567 h 653915"/>
                <a:gd name="connsiteX53" fmla="*/ 9292 w 347636"/>
                <a:gd name="connsiteY53" fmla="*/ 581741 h 653915"/>
                <a:gd name="connsiteX54" fmla="*/ 8379 w 347636"/>
                <a:gd name="connsiteY54" fmla="*/ 580827 h 653915"/>
                <a:gd name="connsiteX55" fmla="*/ 7465 w 347636"/>
                <a:gd name="connsiteY55" fmla="*/ 579914 h 653915"/>
                <a:gd name="connsiteX56" fmla="*/ 5639 w 347636"/>
                <a:gd name="connsiteY56" fmla="*/ 573570 h 653915"/>
                <a:gd name="connsiteX57" fmla="*/ 3800 w 347636"/>
                <a:gd name="connsiteY57" fmla="*/ 565288 h 653915"/>
                <a:gd name="connsiteX58" fmla="*/ 2886 w 347636"/>
                <a:gd name="connsiteY58" fmla="*/ 564375 h 653915"/>
                <a:gd name="connsiteX59" fmla="*/ 1973 w 347636"/>
                <a:gd name="connsiteY59" fmla="*/ 563462 h 653915"/>
                <a:gd name="connsiteX60" fmla="*/ 1973 w 347636"/>
                <a:gd name="connsiteY60" fmla="*/ 557550 h 653915"/>
                <a:gd name="connsiteX61" fmla="*/ 615 w 347636"/>
                <a:gd name="connsiteY61" fmla="*/ 549626 h 653915"/>
                <a:gd name="connsiteX62" fmla="*/ 146 w 347636"/>
                <a:gd name="connsiteY62" fmla="*/ 545171 h 653915"/>
                <a:gd name="connsiteX63" fmla="*/ 1060 w 347636"/>
                <a:gd name="connsiteY63" fmla="*/ 544257 h 653915"/>
                <a:gd name="connsiteX64" fmla="*/ 146 w 347636"/>
                <a:gd name="connsiteY64" fmla="*/ 537852 h 653915"/>
                <a:gd name="connsiteX65" fmla="*/ -767 w 347636"/>
                <a:gd name="connsiteY65" fmla="*/ 536938 h 653915"/>
                <a:gd name="connsiteX66" fmla="*/ -767 w 347636"/>
                <a:gd name="connsiteY66" fmla="*/ 533236 h 653915"/>
                <a:gd name="connsiteX67" fmla="*/ 146 w 347636"/>
                <a:gd name="connsiteY67" fmla="*/ 532322 h 653915"/>
                <a:gd name="connsiteX68" fmla="*/ -619 w 347636"/>
                <a:gd name="connsiteY68" fmla="*/ 523819 h 653915"/>
                <a:gd name="connsiteX69" fmla="*/ -421 w 347636"/>
                <a:gd name="connsiteY69" fmla="*/ 520721 h 653915"/>
                <a:gd name="connsiteX70" fmla="*/ 146 w 347636"/>
                <a:gd name="connsiteY70" fmla="*/ 511291 h 653915"/>
                <a:gd name="connsiteX71" fmla="*/ -767 w 347636"/>
                <a:gd name="connsiteY71" fmla="*/ 510378 h 653915"/>
                <a:gd name="connsiteX72" fmla="*/ -767 w 347636"/>
                <a:gd name="connsiteY72" fmla="*/ 508551 h 653915"/>
                <a:gd name="connsiteX73" fmla="*/ 146 w 347636"/>
                <a:gd name="connsiteY73" fmla="*/ 507638 h 653915"/>
                <a:gd name="connsiteX74" fmla="*/ 1060 w 347636"/>
                <a:gd name="connsiteY74" fmla="*/ 499406 h 653915"/>
                <a:gd name="connsiteX75" fmla="*/ 146 w 347636"/>
                <a:gd name="connsiteY75" fmla="*/ 498493 h 653915"/>
                <a:gd name="connsiteX76" fmla="*/ 146 w 347636"/>
                <a:gd name="connsiteY76" fmla="*/ 496666 h 653915"/>
                <a:gd name="connsiteX77" fmla="*/ 1060 w 347636"/>
                <a:gd name="connsiteY77" fmla="*/ 495753 h 653915"/>
                <a:gd name="connsiteX78" fmla="*/ -705 w 347636"/>
                <a:gd name="connsiteY78" fmla="*/ 489878 h 653915"/>
                <a:gd name="connsiteX79" fmla="*/ -964 w 347636"/>
                <a:gd name="connsiteY79" fmla="*/ 480967 h 653915"/>
                <a:gd name="connsiteX80" fmla="*/ 1060 w 347636"/>
                <a:gd name="connsiteY80" fmla="*/ 475635 h 653915"/>
                <a:gd name="connsiteX81" fmla="*/ 2788 w 347636"/>
                <a:gd name="connsiteY81" fmla="*/ 482633 h 653915"/>
                <a:gd name="connsiteX82" fmla="*/ 4738 w 347636"/>
                <a:gd name="connsiteY82" fmla="*/ 487348 h 653915"/>
                <a:gd name="connsiteX83" fmla="*/ 18981 w 347636"/>
                <a:gd name="connsiteY83" fmla="*/ 490137 h 653915"/>
                <a:gd name="connsiteX84" fmla="*/ 26608 w 347636"/>
                <a:gd name="connsiteY84" fmla="*/ 491272 h 653915"/>
                <a:gd name="connsiteX85" fmla="*/ 32187 w 347636"/>
                <a:gd name="connsiteY85" fmla="*/ 497653 h 653915"/>
                <a:gd name="connsiteX86" fmla="*/ 35593 w 347636"/>
                <a:gd name="connsiteY86" fmla="*/ 518549 h 653915"/>
                <a:gd name="connsiteX87" fmla="*/ 37124 w 347636"/>
                <a:gd name="connsiteY87" fmla="*/ 531162 h 653915"/>
                <a:gd name="connsiteX88" fmla="*/ 43937 w 347636"/>
                <a:gd name="connsiteY88" fmla="*/ 552317 h 653915"/>
                <a:gd name="connsiteX89" fmla="*/ 64227 w 347636"/>
                <a:gd name="connsiteY89" fmla="*/ 585641 h 653915"/>
                <a:gd name="connsiteX90" fmla="*/ 102932 w 347636"/>
                <a:gd name="connsiteY90" fmla="*/ 616200 h 653915"/>
                <a:gd name="connsiteX91" fmla="*/ 131998 w 347636"/>
                <a:gd name="connsiteY91" fmla="*/ 624839 h 653915"/>
                <a:gd name="connsiteX92" fmla="*/ 163310 w 347636"/>
                <a:gd name="connsiteY92" fmla="*/ 621816 h 653915"/>
                <a:gd name="connsiteX93" fmla="*/ 179762 w 347636"/>
                <a:gd name="connsiteY93" fmla="*/ 614065 h 653915"/>
                <a:gd name="connsiteX94" fmla="*/ 193141 w 347636"/>
                <a:gd name="connsiteY94" fmla="*/ 608313 h 653915"/>
                <a:gd name="connsiteX95" fmla="*/ 212062 w 347636"/>
                <a:gd name="connsiteY95" fmla="*/ 600525 h 653915"/>
                <a:gd name="connsiteX96" fmla="*/ 222343 w 347636"/>
                <a:gd name="connsiteY96" fmla="*/ 593120 h 653915"/>
                <a:gd name="connsiteX97" fmla="*/ 245274 w 347636"/>
                <a:gd name="connsiteY97" fmla="*/ 555933 h 653915"/>
                <a:gd name="connsiteX98" fmla="*/ 252186 w 347636"/>
                <a:gd name="connsiteY98" fmla="*/ 545627 h 653915"/>
                <a:gd name="connsiteX99" fmla="*/ 264528 w 347636"/>
                <a:gd name="connsiteY99" fmla="*/ 520819 h 653915"/>
                <a:gd name="connsiteX100" fmla="*/ 266219 w 347636"/>
                <a:gd name="connsiteY100" fmla="*/ 494074 h 653915"/>
                <a:gd name="connsiteX101" fmla="*/ 271378 w 347636"/>
                <a:gd name="connsiteY101" fmla="*/ 460034 h 653915"/>
                <a:gd name="connsiteX102" fmla="*/ 274340 w 347636"/>
                <a:gd name="connsiteY102" fmla="*/ 438473 h 653915"/>
                <a:gd name="connsiteX103" fmla="*/ 279598 w 347636"/>
                <a:gd name="connsiteY103" fmla="*/ 405371 h 653915"/>
                <a:gd name="connsiteX104" fmla="*/ 287003 w 347636"/>
                <a:gd name="connsiteY104" fmla="*/ 363852 h 653915"/>
                <a:gd name="connsiteX105" fmla="*/ 290780 w 347636"/>
                <a:gd name="connsiteY105" fmla="*/ 339673 h 653915"/>
                <a:gd name="connsiteX106" fmla="*/ 290842 w 347636"/>
                <a:gd name="connsiteY106" fmla="*/ 337390 h 653915"/>
                <a:gd name="connsiteX107" fmla="*/ 292458 w 347636"/>
                <a:gd name="connsiteY107" fmla="*/ 312027 h 653915"/>
                <a:gd name="connsiteX108" fmla="*/ 291953 w 347636"/>
                <a:gd name="connsiteY108" fmla="*/ 281517 h 653915"/>
                <a:gd name="connsiteX109" fmla="*/ 291755 w 347636"/>
                <a:gd name="connsiteY109" fmla="*/ 271470 h 653915"/>
                <a:gd name="connsiteX110" fmla="*/ 285226 w 347636"/>
                <a:gd name="connsiteY110" fmla="*/ 250489 h 653915"/>
                <a:gd name="connsiteX111" fmla="*/ 279944 w 347636"/>
                <a:gd name="connsiteY111" fmla="*/ 244836 h 653915"/>
                <a:gd name="connsiteX112" fmla="*/ 278821 w 347636"/>
                <a:gd name="connsiteY112" fmla="*/ 239591 h 653915"/>
                <a:gd name="connsiteX113" fmla="*/ 283609 w 347636"/>
                <a:gd name="connsiteY113" fmla="*/ 226804 h 653915"/>
                <a:gd name="connsiteX114" fmla="*/ 284276 w 347636"/>
                <a:gd name="connsiteY114" fmla="*/ 214462 h 653915"/>
                <a:gd name="connsiteX115" fmla="*/ 284140 w 347636"/>
                <a:gd name="connsiteY115" fmla="*/ 200787 h 653915"/>
                <a:gd name="connsiteX116" fmla="*/ 287262 w 347636"/>
                <a:gd name="connsiteY116" fmla="*/ 175609 h 653915"/>
                <a:gd name="connsiteX117" fmla="*/ 283856 w 347636"/>
                <a:gd name="connsiteY117" fmla="*/ 166488 h 653915"/>
                <a:gd name="connsiteX118" fmla="*/ 281684 w 347636"/>
                <a:gd name="connsiteY118" fmla="*/ 160786 h 653915"/>
                <a:gd name="connsiteX119" fmla="*/ 281684 w 347636"/>
                <a:gd name="connsiteY119" fmla="*/ 154837 h 653915"/>
                <a:gd name="connsiteX120" fmla="*/ 282400 w 347636"/>
                <a:gd name="connsiteY120" fmla="*/ 151813 h 653915"/>
                <a:gd name="connsiteX121" fmla="*/ 283844 w 347636"/>
                <a:gd name="connsiteY121" fmla="*/ 141557 h 653915"/>
                <a:gd name="connsiteX122" fmla="*/ 280882 w 347636"/>
                <a:gd name="connsiteY122" fmla="*/ 120044 h 653915"/>
                <a:gd name="connsiteX123" fmla="*/ 284930 w 347636"/>
                <a:gd name="connsiteY123" fmla="*/ 99581 h 653915"/>
                <a:gd name="connsiteX124" fmla="*/ 287225 w 347636"/>
                <a:gd name="connsiteY124" fmla="*/ 86634 h 653915"/>
                <a:gd name="connsiteX125" fmla="*/ 283350 w 347636"/>
                <a:gd name="connsiteY125" fmla="*/ 76316 h 653915"/>
                <a:gd name="connsiteX126" fmla="*/ 282116 w 347636"/>
                <a:gd name="connsiteY126" fmla="*/ 72330 h 653915"/>
                <a:gd name="connsiteX127" fmla="*/ 288028 w 347636"/>
                <a:gd name="connsiteY127" fmla="*/ 48596 h 653915"/>
                <a:gd name="connsiteX128" fmla="*/ 290903 w 347636"/>
                <a:gd name="connsiteY128" fmla="*/ 27034 h 653915"/>
                <a:gd name="connsiteX129" fmla="*/ 277438 w 347636"/>
                <a:gd name="connsiteY129" fmla="*/ 13840 h 653915"/>
                <a:gd name="connsiteX130" fmla="*/ 275155 w 347636"/>
                <a:gd name="connsiteY130" fmla="*/ 13840 h 653915"/>
                <a:gd name="connsiteX131" fmla="*/ 271193 w 347636"/>
                <a:gd name="connsiteY131" fmla="*/ 12816 h 653915"/>
                <a:gd name="connsiteX132" fmla="*/ 274168 w 347636"/>
                <a:gd name="connsiteY132" fmla="*/ 9742 h 653915"/>
                <a:gd name="connsiteX133" fmla="*/ 286016 w 347636"/>
                <a:gd name="connsiteY133" fmla="*/ 3942 h 653915"/>
                <a:gd name="connsiteX134" fmla="*/ 295828 w 347636"/>
                <a:gd name="connsiteY134" fmla="*/ -995 h 653915"/>
                <a:gd name="connsiteX135" fmla="*/ 299839 w 347636"/>
                <a:gd name="connsiteY135" fmla="*/ 1177 h 653915"/>
                <a:gd name="connsiteX136" fmla="*/ 304394 w 347636"/>
                <a:gd name="connsiteY136" fmla="*/ 30798 h 653915"/>
                <a:gd name="connsiteX137" fmla="*/ 306023 w 347636"/>
                <a:gd name="connsiteY137" fmla="*/ 43375 h 653915"/>
                <a:gd name="connsiteX138" fmla="*/ 309590 w 347636"/>
                <a:gd name="connsiteY138" fmla="*/ 59716 h 653915"/>
                <a:gd name="connsiteX139" fmla="*/ 309948 w 347636"/>
                <a:gd name="connsiteY139" fmla="*/ 61950 h 653915"/>
                <a:gd name="connsiteX140" fmla="*/ 311034 w 347636"/>
                <a:gd name="connsiteY140" fmla="*/ 86967 h 653915"/>
                <a:gd name="connsiteX141" fmla="*/ 312453 w 347636"/>
                <a:gd name="connsiteY141" fmla="*/ 106419 h 653915"/>
                <a:gd name="connsiteX142" fmla="*/ 313773 w 347636"/>
                <a:gd name="connsiteY142" fmla="*/ 119057 h 653915"/>
                <a:gd name="connsiteX143" fmla="*/ 314724 w 347636"/>
                <a:gd name="connsiteY143" fmla="*/ 142248 h 653915"/>
                <a:gd name="connsiteX144" fmla="*/ 317192 w 347636"/>
                <a:gd name="connsiteY144" fmla="*/ 161995 h 653915"/>
                <a:gd name="connsiteX145" fmla="*/ 326437 w 347636"/>
                <a:gd name="connsiteY145" fmla="*/ 172733 h 653915"/>
                <a:gd name="connsiteX146" fmla="*/ 339594 w 347636"/>
                <a:gd name="connsiteY146" fmla="*/ 168524 h 653915"/>
                <a:gd name="connsiteX147" fmla="*/ 342062 w 347636"/>
                <a:gd name="connsiteY147" fmla="*/ 164698 h 653915"/>
                <a:gd name="connsiteX148" fmla="*/ 342247 w 347636"/>
                <a:gd name="connsiteY148" fmla="*/ 167081 h 653915"/>
                <a:gd name="connsiteX149" fmla="*/ 342136 w 347636"/>
                <a:gd name="connsiteY149" fmla="*/ 177250 h 653915"/>
                <a:gd name="connsiteX150" fmla="*/ 341580 w 347636"/>
                <a:gd name="connsiteY150" fmla="*/ 179719 h 653915"/>
                <a:gd name="connsiteX151" fmla="*/ 343839 w 347636"/>
                <a:gd name="connsiteY151" fmla="*/ 187939 h 653915"/>
                <a:gd name="connsiteX152" fmla="*/ 343654 w 347636"/>
                <a:gd name="connsiteY152" fmla="*/ 193888 h 653915"/>
                <a:gd name="connsiteX153" fmla="*/ 342728 w 347636"/>
                <a:gd name="connsiteY153" fmla="*/ 200207 h 653915"/>
                <a:gd name="connsiteX154" fmla="*/ 341926 w 347636"/>
                <a:gd name="connsiteY154" fmla="*/ 206131 h 653915"/>
                <a:gd name="connsiteX155" fmla="*/ 341988 w 347636"/>
                <a:gd name="connsiteY155" fmla="*/ 211364 h 653915"/>
                <a:gd name="connsiteX156" fmla="*/ 341655 w 347636"/>
                <a:gd name="connsiteY156" fmla="*/ 214178 h 653915"/>
                <a:gd name="connsiteX157" fmla="*/ 341284 w 347636"/>
                <a:gd name="connsiteY157" fmla="*/ 219757 h 653915"/>
                <a:gd name="connsiteX158" fmla="*/ 340902 w 347636"/>
                <a:gd name="connsiteY158" fmla="*/ 222312 h 653915"/>
                <a:gd name="connsiteX159" fmla="*/ 340211 w 347636"/>
                <a:gd name="connsiteY159" fmla="*/ 227890 h 653915"/>
                <a:gd name="connsiteX160" fmla="*/ 339754 w 347636"/>
                <a:gd name="connsiteY160" fmla="*/ 231593 h 653915"/>
                <a:gd name="connsiteX161" fmla="*/ 339112 w 347636"/>
                <a:gd name="connsiteY161" fmla="*/ 236949 h 653915"/>
                <a:gd name="connsiteX162" fmla="*/ 338581 w 347636"/>
                <a:gd name="connsiteY162" fmla="*/ 241677 h 653915"/>
                <a:gd name="connsiteX163" fmla="*/ 338421 w 347636"/>
                <a:gd name="connsiteY163" fmla="*/ 247144 h 653915"/>
                <a:gd name="connsiteX164" fmla="*/ 337890 w 347636"/>
                <a:gd name="connsiteY164" fmla="*/ 250847 h 653915"/>
                <a:gd name="connsiteX165" fmla="*/ 337347 w 347636"/>
                <a:gd name="connsiteY165" fmla="*/ 256191 h 653915"/>
                <a:gd name="connsiteX166" fmla="*/ 337100 w 347636"/>
                <a:gd name="connsiteY166" fmla="*/ 259894 h 653915"/>
                <a:gd name="connsiteX167" fmla="*/ 336286 w 347636"/>
                <a:gd name="connsiteY167" fmla="*/ 264115 h 653915"/>
                <a:gd name="connsiteX168" fmla="*/ 335718 w 347636"/>
                <a:gd name="connsiteY168" fmla="*/ 268447 h 653915"/>
                <a:gd name="connsiteX169" fmla="*/ 335422 w 347636"/>
                <a:gd name="connsiteY169" fmla="*/ 272433 h 653915"/>
                <a:gd name="connsiteX170" fmla="*/ 335101 w 347636"/>
                <a:gd name="connsiteY170" fmla="*/ 275593 h 653915"/>
                <a:gd name="connsiteX171" fmla="*/ 334595 w 347636"/>
                <a:gd name="connsiteY171" fmla="*/ 279826 h 653915"/>
                <a:gd name="connsiteX172" fmla="*/ 334089 w 347636"/>
                <a:gd name="connsiteY172" fmla="*/ 282973 h 653915"/>
                <a:gd name="connsiteX173" fmla="*/ 333731 w 347636"/>
                <a:gd name="connsiteY173" fmla="*/ 287244 h 653915"/>
                <a:gd name="connsiteX174" fmla="*/ 333064 w 347636"/>
                <a:gd name="connsiteY174" fmla="*/ 291194 h 653915"/>
                <a:gd name="connsiteX175" fmla="*/ 332077 w 347636"/>
                <a:gd name="connsiteY175" fmla="*/ 293501 h 653915"/>
                <a:gd name="connsiteX176" fmla="*/ 331361 w 347636"/>
                <a:gd name="connsiteY176" fmla="*/ 298512 h 653915"/>
                <a:gd name="connsiteX177" fmla="*/ 331892 w 347636"/>
                <a:gd name="connsiteY177" fmla="*/ 300055 h 653915"/>
                <a:gd name="connsiteX178" fmla="*/ 332904 w 347636"/>
                <a:gd name="connsiteY178" fmla="*/ 302931 h 653915"/>
                <a:gd name="connsiteX179" fmla="*/ 330435 w 347636"/>
                <a:gd name="connsiteY179" fmla="*/ 304165 h 653915"/>
                <a:gd name="connsiteX180" fmla="*/ 316662 w 347636"/>
                <a:gd name="connsiteY180" fmla="*/ 316063 h 653915"/>
                <a:gd name="connsiteX181" fmla="*/ 297556 w 347636"/>
                <a:gd name="connsiteY181" fmla="*/ 386747 h 653915"/>
                <a:gd name="connsiteX182" fmla="*/ 289521 w 347636"/>
                <a:gd name="connsiteY182" fmla="*/ 428463 h 653915"/>
                <a:gd name="connsiteX183" fmla="*/ 279512 w 347636"/>
                <a:gd name="connsiteY183" fmla="*/ 491124 h 653915"/>
                <a:gd name="connsiteX184" fmla="*/ 277364 w 347636"/>
                <a:gd name="connsiteY184" fmla="*/ 522535 h 653915"/>
                <a:gd name="connsiteX185" fmla="*/ 267688 w 347636"/>
                <a:gd name="connsiteY185" fmla="*/ 564745 h 653915"/>
                <a:gd name="connsiteX186" fmla="*/ 239301 w 347636"/>
                <a:gd name="connsiteY186" fmla="*/ 604043 h 653915"/>
                <a:gd name="connsiteX187" fmla="*/ 197338 w 347636"/>
                <a:gd name="connsiteY187" fmla="*/ 629320 h 653915"/>
                <a:gd name="connsiteX188" fmla="*/ 190599 w 347636"/>
                <a:gd name="connsiteY188" fmla="*/ 648783 h 653915"/>
                <a:gd name="connsiteX189" fmla="*/ 191240 w 347636"/>
                <a:gd name="connsiteY189" fmla="*/ 652202 h 653915"/>
                <a:gd name="connsiteX190" fmla="*/ 188414 w 347636"/>
                <a:gd name="connsiteY190" fmla="*/ 650894 h 653915"/>
                <a:gd name="connsiteX191" fmla="*/ 181478 w 347636"/>
                <a:gd name="connsiteY191" fmla="*/ 649734 h 653915"/>
                <a:gd name="connsiteX192" fmla="*/ 168333 w 347636"/>
                <a:gd name="connsiteY192" fmla="*/ 652202 h 653915"/>
                <a:gd name="connsiteX193" fmla="*/ 164791 w 347636"/>
                <a:gd name="connsiteY193" fmla="*/ 651622 h 653915"/>
                <a:gd name="connsiteX194" fmla="*/ 155053 w 347636"/>
                <a:gd name="connsiteY194" fmla="*/ 651894 h 653915"/>
                <a:gd name="connsiteX195" fmla="*/ 153733 w 347636"/>
                <a:gd name="connsiteY195" fmla="*/ 652190 h 653915"/>
                <a:gd name="connsiteX196" fmla="*/ 150968 w 347636"/>
                <a:gd name="connsiteY196" fmla="*/ 652079 h 653915"/>
                <a:gd name="connsiteX197" fmla="*/ 148253 w 347636"/>
                <a:gd name="connsiteY197" fmla="*/ 651277 h 653915"/>
                <a:gd name="connsiteX198" fmla="*/ 148253 w 347636"/>
                <a:gd name="connsiteY198" fmla="*/ 651277 h 653915"/>
                <a:gd name="connsiteX199" fmla="*/ 139996 w 347636"/>
                <a:gd name="connsiteY199" fmla="*/ 650277 h 653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347636" h="653915">
                  <a:moveTo>
                    <a:pt x="139996" y="650277"/>
                  </a:moveTo>
                  <a:lnTo>
                    <a:pt x="139095" y="650277"/>
                  </a:lnTo>
                  <a:cubicBezTo>
                    <a:pt x="136700" y="647389"/>
                    <a:pt x="133738" y="647142"/>
                    <a:pt x="130640" y="648808"/>
                  </a:cubicBezTo>
                  <a:cubicBezTo>
                    <a:pt x="128851" y="649956"/>
                    <a:pt x="126543" y="649956"/>
                    <a:pt x="124753" y="648808"/>
                  </a:cubicBezTo>
                  <a:cubicBezTo>
                    <a:pt x="121890" y="647129"/>
                    <a:pt x="119298" y="647722"/>
                    <a:pt x="117163" y="650264"/>
                  </a:cubicBezTo>
                  <a:lnTo>
                    <a:pt x="113460" y="650264"/>
                  </a:lnTo>
                  <a:cubicBezTo>
                    <a:pt x="103685" y="650696"/>
                    <a:pt x="93922" y="650079"/>
                    <a:pt x="84160" y="650264"/>
                  </a:cubicBezTo>
                  <a:lnTo>
                    <a:pt x="82469" y="650264"/>
                  </a:lnTo>
                  <a:cubicBezTo>
                    <a:pt x="82469" y="649252"/>
                    <a:pt x="82629" y="648179"/>
                    <a:pt x="81555" y="647524"/>
                  </a:cubicBezTo>
                  <a:cubicBezTo>
                    <a:pt x="81284" y="647179"/>
                    <a:pt x="80914" y="646932"/>
                    <a:pt x="80642" y="646611"/>
                  </a:cubicBezTo>
                  <a:lnTo>
                    <a:pt x="77890" y="646611"/>
                  </a:lnTo>
                  <a:cubicBezTo>
                    <a:pt x="77618" y="646932"/>
                    <a:pt x="77248" y="647179"/>
                    <a:pt x="76977" y="647524"/>
                  </a:cubicBezTo>
                  <a:lnTo>
                    <a:pt x="76063" y="647524"/>
                  </a:lnTo>
                  <a:cubicBezTo>
                    <a:pt x="75853" y="647771"/>
                    <a:pt x="75483" y="647808"/>
                    <a:pt x="75224" y="647598"/>
                  </a:cubicBezTo>
                  <a:cubicBezTo>
                    <a:pt x="75199" y="647574"/>
                    <a:pt x="75175" y="647549"/>
                    <a:pt x="75150" y="647524"/>
                  </a:cubicBezTo>
                  <a:cubicBezTo>
                    <a:pt x="74780" y="646883"/>
                    <a:pt x="74064" y="646525"/>
                    <a:pt x="73323" y="646611"/>
                  </a:cubicBezTo>
                  <a:cubicBezTo>
                    <a:pt x="72546" y="645920"/>
                    <a:pt x="71361" y="645920"/>
                    <a:pt x="70583" y="646611"/>
                  </a:cubicBezTo>
                  <a:lnTo>
                    <a:pt x="69670" y="646611"/>
                  </a:lnTo>
                  <a:cubicBezTo>
                    <a:pt x="69398" y="646266"/>
                    <a:pt x="69028" y="646019"/>
                    <a:pt x="68756" y="645698"/>
                  </a:cubicBezTo>
                  <a:lnTo>
                    <a:pt x="66930" y="645698"/>
                  </a:lnTo>
                  <a:cubicBezTo>
                    <a:pt x="66658" y="645352"/>
                    <a:pt x="66288" y="645105"/>
                    <a:pt x="66004" y="644785"/>
                  </a:cubicBezTo>
                  <a:lnTo>
                    <a:pt x="63264" y="644785"/>
                  </a:lnTo>
                  <a:cubicBezTo>
                    <a:pt x="63005" y="644439"/>
                    <a:pt x="62635" y="644192"/>
                    <a:pt x="62351" y="643871"/>
                  </a:cubicBezTo>
                  <a:cubicBezTo>
                    <a:pt x="61512" y="643538"/>
                    <a:pt x="60845" y="642871"/>
                    <a:pt x="60524" y="642032"/>
                  </a:cubicBezTo>
                  <a:cubicBezTo>
                    <a:pt x="60216" y="641736"/>
                    <a:pt x="59907" y="641440"/>
                    <a:pt x="59611" y="641119"/>
                  </a:cubicBezTo>
                  <a:lnTo>
                    <a:pt x="57784" y="640205"/>
                  </a:lnTo>
                  <a:cubicBezTo>
                    <a:pt x="57513" y="639860"/>
                    <a:pt x="57143" y="639625"/>
                    <a:pt x="56871" y="639292"/>
                  </a:cubicBezTo>
                  <a:lnTo>
                    <a:pt x="52292" y="639292"/>
                  </a:lnTo>
                  <a:cubicBezTo>
                    <a:pt x="52008" y="638971"/>
                    <a:pt x="51700" y="638663"/>
                    <a:pt x="51379" y="638379"/>
                  </a:cubicBezTo>
                  <a:lnTo>
                    <a:pt x="49552" y="635639"/>
                  </a:lnTo>
                  <a:cubicBezTo>
                    <a:pt x="49219" y="635355"/>
                    <a:pt x="48985" y="634985"/>
                    <a:pt x="48639" y="634725"/>
                  </a:cubicBezTo>
                  <a:cubicBezTo>
                    <a:pt x="48071" y="633516"/>
                    <a:pt x="47109" y="632553"/>
                    <a:pt x="45899" y="631986"/>
                  </a:cubicBezTo>
                  <a:cubicBezTo>
                    <a:pt x="45627" y="631640"/>
                    <a:pt x="45257" y="631393"/>
                    <a:pt x="44985" y="631060"/>
                  </a:cubicBezTo>
                  <a:lnTo>
                    <a:pt x="40407" y="629233"/>
                  </a:lnTo>
                  <a:cubicBezTo>
                    <a:pt x="40123" y="628912"/>
                    <a:pt x="39814" y="628604"/>
                    <a:pt x="39493" y="628320"/>
                  </a:cubicBezTo>
                  <a:lnTo>
                    <a:pt x="36753" y="623753"/>
                  </a:lnTo>
                  <a:cubicBezTo>
                    <a:pt x="36420" y="623470"/>
                    <a:pt x="36186" y="623099"/>
                    <a:pt x="35840" y="622840"/>
                  </a:cubicBezTo>
                  <a:cubicBezTo>
                    <a:pt x="34606" y="620137"/>
                    <a:pt x="31718" y="619582"/>
                    <a:pt x="29434" y="618261"/>
                  </a:cubicBezTo>
                  <a:cubicBezTo>
                    <a:pt x="29151" y="617928"/>
                    <a:pt x="28854" y="617632"/>
                    <a:pt x="28521" y="617348"/>
                  </a:cubicBezTo>
                  <a:lnTo>
                    <a:pt x="25781" y="610954"/>
                  </a:lnTo>
                  <a:cubicBezTo>
                    <a:pt x="25460" y="610658"/>
                    <a:pt x="25189" y="610325"/>
                    <a:pt x="24868" y="610041"/>
                  </a:cubicBezTo>
                  <a:cubicBezTo>
                    <a:pt x="24547" y="609757"/>
                    <a:pt x="24263" y="609424"/>
                    <a:pt x="23955" y="609128"/>
                  </a:cubicBezTo>
                  <a:cubicBezTo>
                    <a:pt x="23646" y="608832"/>
                    <a:pt x="23325" y="608523"/>
                    <a:pt x="23041" y="608202"/>
                  </a:cubicBezTo>
                  <a:lnTo>
                    <a:pt x="21215" y="607289"/>
                  </a:lnTo>
                  <a:cubicBezTo>
                    <a:pt x="20943" y="606956"/>
                    <a:pt x="20598" y="606684"/>
                    <a:pt x="20301" y="606376"/>
                  </a:cubicBezTo>
                  <a:cubicBezTo>
                    <a:pt x="20005" y="606067"/>
                    <a:pt x="19721" y="605734"/>
                    <a:pt x="19388" y="605462"/>
                  </a:cubicBezTo>
                  <a:cubicBezTo>
                    <a:pt x="19104" y="602105"/>
                    <a:pt x="17821" y="598921"/>
                    <a:pt x="15685" y="596317"/>
                  </a:cubicBezTo>
                  <a:cubicBezTo>
                    <a:pt x="15364" y="596033"/>
                    <a:pt x="15093" y="595700"/>
                    <a:pt x="14772" y="595403"/>
                  </a:cubicBezTo>
                  <a:cubicBezTo>
                    <a:pt x="14451" y="595107"/>
                    <a:pt x="14155" y="594811"/>
                    <a:pt x="13858" y="594490"/>
                  </a:cubicBezTo>
                  <a:cubicBezTo>
                    <a:pt x="11008" y="592997"/>
                    <a:pt x="12365" y="590306"/>
                    <a:pt x="12032" y="588097"/>
                  </a:cubicBezTo>
                  <a:cubicBezTo>
                    <a:pt x="11699" y="587813"/>
                    <a:pt x="11464" y="587443"/>
                    <a:pt x="11119" y="587183"/>
                  </a:cubicBezTo>
                  <a:lnTo>
                    <a:pt x="11119" y="584481"/>
                  </a:lnTo>
                  <a:cubicBezTo>
                    <a:pt x="10785" y="584209"/>
                    <a:pt x="10551" y="583839"/>
                    <a:pt x="10205" y="583567"/>
                  </a:cubicBezTo>
                  <a:cubicBezTo>
                    <a:pt x="9897" y="582962"/>
                    <a:pt x="9600" y="582333"/>
                    <a:pt x="9292" y="581741"/>
                  </a:cubicBezTo>
                  <a:cubicBezTo>
                    <a:pt x="8971" y="581457"/>
                    <a:pt x="8700" y="581111"/>
                    <a:pt x="8379" y="580827"/>
                  </a:cubicBezTo>
                  <a:cubicBezTo>
                    <a:pt x="8095" y="580506"/>
                    <a:pt x="7786" y="580198"/>
                    <a:pt x="7465" y="579914"/>
                  </a:cubicBezTo>
                  <a:cubicBezTo>
                    <a:pt x="5935" y="578186"/>
                    <a:pt x="5256" y="575853"/>
                    <a:pt x="5639" y="573570"/>
                  </a:cubicBezTo>
                  <a:cubicBezTo>
                    <a:pt x="6009" y="570682"/>
                    <a:pt x="5355" y="567757"/>
                    <a:pt x="3800" y="565288"/>
                  </a:cubicBezTo>
                  <a:cubicBezTo>
                    <a:pt x="3479" y="564992"/>
                    <a:pt x="3207" y="564659"/>
                    <a:pt x="2886" y="564375"/>
                  </a:cubicBezTo>
                  <a:cubicBezTo>
                    <a:pt x="2603" y="564054"/>
                    <a:pt x="2294" y="563746"/>
                    <a:pt x="1973" y="563462"/>
                  </a:cubicBezTo>
                  <a:cubicBezTo>
                    <a:pt x="1973" y="561487"/>
                    <a:pt x="1973" y="559525"/>
                    <a:pt x="1973" y="557550"/>
                  </a:cubicBezTo>
                  <a:cubicBezTo>
                    <a:pt x="1973" y="554835"/>
                    <a:pt x="2133" y="552119"/>
                    <a:pt x="615" y="549626"/>
                  </a:cubicBezTo>
                  <a:cubicBezTo>
                    <a:pt x="-199" y="548281"/>
                    <a:pt x="221" y="546677"/>
                    <a:pt x="146" y="545171"/>
                  </a:cubicBezTo>
                  <a:cubicBezTo>
                    <a:pt x="492" y="544911"/>
                    <a:pt x="727" y="544541"/>
                    <a:pt x="1060" y="544257"/>
                  </a:cubicBezTo>
                  <a:cubicBezTo>
                    <a:pt x="1171" y="542085"/>
                    <a:pt x="862" y="539913"/>
                    <a:pt x="146" y="537852"/>
                  </a:cubicBezTo>
                  <a:cubicBezTo>
                    <a:pt x="-187" y="537580"/>
                    <a:pt x="-421" y="537210"/>
                    <a:pt x="-767" y="536938"/>
                  </a:cubicBezTo>
                  <a:lnTo>
                    <a:pt x="-767" y="533236"/>
                  </a:lnTo>
                  <a:cubicBezTo>
                    <a:pt x="-421" y="532977"/>
                    <a:pt x="-187" y="532606"/>
                    <a:pt x="146" y="532322"/>
                  </a:cubicBezTo>
                  <a:cubicBezTo>
                    <a:pt x="72" y="529471"/>
                    <a:pt x="443" y="526608"/>
                    <a:pt x="-619" y="523819"/>
                  </a:cubicBezTo>
                  <a:cubicBezTo>
                    <a:pt x="-915" y="522794"/>
                    <a:pt x="-841" y="521696"/>
                    <a:pt x="-421" y="520721"/>
                  </a:cubicBezTo>
                  <a:cubicBezTo>
                    <a:pt x="677" y="517635"/>
                    <a:pt x="-76" y="514426"/>
                    <a:pt x="146" y="511291"/>
                  </a:cubicBezTo>
                  <a:cubicBezTo>
                    <a:pt x="-187" y="511008"/>
                    <a:pt x="-421" y="510637"/>
                    <a:pt x="-767" y="510378"/>
                  </a:cubicBezTo>
                  <a:lnTo>
                    <a:pt x="-767" y="508551"/>
                  </a:lnTo>
                  <a:cubicBezTo>
                    <a:pt x="-421" y="508280"/>
                    <a:pt x="-187" y="507910"/>
                    <a:pt x="146" y="507638"/>
                  </a:cubicBezTo>
                  <a:cubicBezTo>
                    <a:pt x="331" y="504873"/>
                    <a:pt x="1516" y="502232"/>
                    <a:pt x="1060" y="499406"/>
                  </a:cubicBezTo>
                  <a:cubicBezTo>
                    <a:pt x="727" y="499122"/>
                    <a:pt x="492" y="498752"/>
                    <a:pt x="146" y="498493"/>
                  </a:cubicBezTo>
                  <a:lnTo>
                    <a:pt x="146" y="496666"/>
                  </a:lnTo>
                  <a:cubicBezTo>
                    <a:pt x="492" y="496394"/>
                    <a:pt x="727" y="496024"/>
                    <a:pt x="1060" y="495753"/>
                  </a:cubicBezTo>
                  <a:cubicBezTo>
                    <a:pt x="1245" y="493642"/>
                    <a:pt x="615" y="491532"/>
                    <a:pt x="-705" y="489878"/>
                  </a:cubicBezTo>
                  <a:cubicBezTo>
                    <a:pt x="-3285" y="486434"/>
                    <a:pt x="-3346" y="484620"/>
                    <a:pt x="-964" y="480967"/>
                  </a:cubicBezTo>
                  <a:cubicBezTo>
                    <a:pt x="109" y="479313"/>
                    <a:pt x="1208" y="477733"/>
                    <a:pt x="1060" y="475635"/>
                  </a:cubicBezTo>
                  <a:cubicBezTo>
                    <a:pt x="4762" y="478795"/>
                    <a:pt x="4762" y="478795"/>
                    <a:pt x="2788" y="482633"/>
                  </a:cubicBezTo>
                  <a:cubicBezTo>
                    <a:pt x="1418" y="485274"/>
                    <a:pt x="1862" y="486656"/>
                    <a:pt x="4738" y="487348"/>
                  </a:cubicBezTo>
                  <a:cubicBezTo>
                    <a:pt x="9428" y="488557"/>
                    <a:pt x="14179" y="489483"/>
                    <a:pt x="18981" y="490137"/>
                  </a:cubicBezTo>
                  <a:cubicBezTo>
                    <a:pt x="21535" y="490421"/>
                    <a:pt x="24004" y="491161"/>
                    <a:pt x="26608" y="491272"/>
                  </a:cubicBezTo>
                  <a:cubicBezTo>
                    <a:pt x="29212" y="491384"/>
                    <a:pt x="31360" y="494420"/>
                    <a:pt x="32187" y="497653"/>
                  </a:cubicBezTo>
                  <a:cubicBezTo>
                    <a:pt x="34001" y="504491"/>
                    <a:pt x="35136" y="511489"/>
                    <a:pt x="35593" y="518549"/>
                  </a:cubicBezTo>
                  <a:cubicBezTo>
                    <a:pt x="35791" y="522782"/>
                    <a:pt x="36297" y="527003"/>
                    <a:pt x="37124" y="531162"/>
                  </a:cubicBezTo>
                  <a:cubicBezTo>
                    <a:pt x="38802" y="538395"/>
                    <a:pt x="41085" y="545467"/>
                    <a:pt x="43937" y="552317"/>
                  </a:cubicBezTo>
                  <a:cubicBezTo>
                    <a:pt x="48762" y="564499"/>
                    <a:pt x="55625" y="575767"/>
                    <a:pt x="64227" y="585641"/>
                  </a:cubicBezTo>
                  <a:cubicBezTo>
                    <a:pt x="75088" y="598230"/>
                    <a:pt x="87578" y="609091"/>
                    <a:pt x="102932" y="616200"/>
                  </a:cubicBezTo>
                  <a:cubicBezTo>
                    <a:pt x="112152" y="620470"/>
                    <a:pt x="121939" y="623383"/>
                    <a:pt x="131998" y="624839"/>
                  </a:cubicBezTo>
                  <a:cubicBezTo>
                    <a:pt x="142526" y="626333"/>
                    <a:pt x="153264" y="625296"/>
                    <a:pt x="163310" y="621816"/>
                  </a:cubicBezTo>
                  <a:cubicBezTo>
                    <a:pt x="169098" y="619940"/>
                    <a:pt x="174628" y="617336"/>
                    <a:pt x="179762" y="614065"/>
                  </a:cubicBezTo>
                  <a:cubicBezTo>
                    <a:pt x="183921" y="611522"/>
                    <a:pt x="188427" y="609585"/>
                    <a:pt x="193141" y="608313"/>
                  </a:cubicBezTo>
                  <a:cubicBezTo>
                    <a:pt x="199670" y="606301"/>
                    <a:pt x="206002" y="603697"/>
                    <a:pt x="212062" y="600525"/>
                  </a:cubicBezTo>
                  <a:cubicBezTo>
                    <a:pt x="215789" y="598501"/>
                    <a:pt x="219245" y="596021"/>
                    <a:pt x="222343" y="593120"/>
                  </a:cubicBezTo>
                  <a:cubicBezTo>
                    <a:pt x="233685" y="582987"/>
                    <a:pt x="240646" y="570188"/>
                    <a:pt x="245274" y="555933"/>
                  </a:cubicBezTo>
                  <a:cubicBezTo>
                    <a:pt x="246422" y="551848"/>
                    <a:pt x="248841" y="548231"/>
                    <a:pt x="252186" y="545627"/>
                  </a:cubicBezTo>
                  <a:cubicBezTo>
                    <a:pt x="260209" y="539456"/>
                    <a:pt x="263763" y="531051"/>
                    <a:pt x="264528" y="520819"/>
                  </a:cubicBezTo>
                  <a:cubicBezTo>
                    <a:pt x="265207" y="511896"/>
                    <a:pt x="264528" y="502899"/>
                    <a:pt x="266219" y="494074"/>
                  </a:cubicBezTo>
                  <a:cubicBezTo>
                    <a:pt x="268354" y="482793"/>
                    <a:pt x="269243" y="471328"/>
                    <a:pt x="271378" y="460034"/>
                  </a:cubicBezTo>
                  <a:cubicBezTo>
                    <a:pt x="272723" y="452925"/>
                    <a:pt x="273242" y="445656"/>
                    <a:pt x="274340" y="438473"/>
                  </a:cubicBezTo>
                  <a:cubicBezTo>
                    <a:pt x="276056" y="427439"/>
                    <a:pt x="277734" y="416392"/>
                    <a:pt x="279598" y="405371"/>
                  </a:cubicBezTo>
                  <a:cubicBezTo>
                    <a:pt x="281943" y="391510"/>
                    <a:pt x="284992" y="377761"/>
                    <a:pt x="287003" y="363852"/>
                  </a:cubicBezTo>
                  <a:cubicBezTo>
                    <a:pt x="288176" y="355780"/>
                    <a:pt x="289472" y="347733"/>
                    <a:pt x="290780" y="339673"/>
                  </a:cubicBezTo>
                  <a:cubicBezTo>
                    <a:pt x="290867" y="338921"/>
                    <a:pt x="290891" y="338155"/>
                    <a:pt x="290842" y="337390"/>
                  </a:cubicBezTo>
                  <a:cubicBezTo>
                    <a:pt x="290706" y="328886"/>
                    <a:pt x="292076" y="320469"/>
                    <a:pt x="292458" y="312027"/>
                  </a:cubicBezTo>
                  <a:cubicBezTo>
                    <a:pt x="292866" y="301894"/>
                    <a:pt x="293483" y="291675"/>
                    <a:pt x="291953" y="281517"/>
                  </a:cubicBezTo>
                  <a:cubicBezTo>
                    <a:pt x="291459" y="278234"/>
                    <a:pt x="291841" y="274828"/>
                    <a:pt x="291755" y="271470"/>
                  </a:cubicBezTo>
                  <a:cubicBezTo>
                    <a:pt x="291558" y="263892"/>
                    <a:pt x="289879" y="256660"/>
                    <a:pt x="285226" y="250489"/>
                  </a:cubicBezTo>
                  <a:cubicBezTo>
                    <a:pt x="283634" y="248452"/>
                    <a:pt x="281869" y="246564"/>
                    <a:pt x="279944" y="244836"/>
                  </a:cubicBezTo>
                  <a:cubicBezTo>
                    <a:pt x="278314" y="243614"/>
                    <a:pt x="277833" y="241380"/>
                    <a:pt x="278821" y="239591"/>
                  </a:cubicBezTo>
                  <a:cubicBezTo>
                    <a:pt x="280561" y="235394"/>
                    <a:pt x="281931" y="231037"/>
                    <a:pt x="283609" y="226804"/>
                  </a:cubicBezTo>
                  <a:cubicBezTo>
                    <a:pt x="285288" y="222571"/>
                    <a:pt x="286324" y="218473"/>
                    <a:pt x="284276" y="214462"/>
                  </a:cubicBezTo>
                  <a:cubicBezTo>
                    <a:pt x="281807" y="209747"/>
                    <a:pt x="283140" y="205391"/>
                    <a:pt x="284140" y="200787"/>
                  </a:cubicBezTo>
                  <a:cubicBezTo>
                    <a:pt x="286164" y="192542"/>
                    <a:pt x="287213" y="184100"/>
                    <a:pt x="287262" y="175609"/>
                  </a:cubicBezTo>
                  <a:cubicBezTo>
                    <a:pt x="287411" y="172227"/>
                    <a:pt x="286177" y="168944"/>
                    <a:pt x="283856" y="166488"/>
                  </a:cubicBezTo>
                  <a:cubicBezTo>
                    <a:pt x="282276" y="165032"/>
                    <a:pt x="281462" y="162921"/>
                    <a:pt x="281684" y="160786"/>
                  </a:cubicBezTo>
                  <a:cubicBezTo>
                    <a:pt x="281820" y="158811"/>
                    <a:pt x="281684" y="156824"/>
                    <a:pt x="281684" y="154837"/>
                  </a:cubicBezTo>
                  <a:cubicBezTo>
                    <a:pt x="281499" y="153776"/>
                    <a:pt x="281758" y="152677"/>
                    <a:pt x="282400" y="151813"/>
                  </a:cubicBezTo>
                  <a:cubicBezTo>
                    <a:pt x="285424" y="148728"/>
                    <a:pt x="284584" y="145136"/>
                    <a:pt x="283844" y="141557"/>
                  </a:cubicBezTo>
                  <a:cubicBezTo>
                    <a:pt x="282387" y="134436"/>
                    <a:pt x="279857" y="127400"/>
                    <a:pt x="280882" y="120044"/>
                  </a:cubicBezTo>
                  <a:cubicBezTo>
                    <a:pt x="281832" y="113145"/>
                    <a:pt x="283190" y="106320"/>
                    <a:pt x="284930" y="99581"/>
                  </a:cubicBezTo>
                  <a:cubicBezTo>
                    <a:pt x="286189" y="95372"/>
                    <a:pt x="286966" y="91028"/>
                    <a:pt x="287225" y="86634"/>
                  </a:cubicBezTo>
                  <a:cubicBezTo>
                    <a:pt x="287497" y="82796"/>
                    <a:pt x="286090" y="79031"/>
                    <a:pt x="283350" y="76316"/>
                  </a:cubicBezTo>
                  <a:cubicBezTo>
                    <a:pt x="282215" y="75193"/>
                    <a:pt x="281388" y="74119"/>
                    <a:pt x="282116" y="72330"/>
                  </a:cubicBezTo>
                  <a:cubicBezTo>
                    <a:pt x="285337" y="64739"/>
                    <a:pt x="286497" y="56606"/>
                    <a:pt x="288028" y="48596"/>
                  </a:cubicBezTo>
                  <a:cubicBezTo>
                    <a:pt x="289422" y="41474"/>
                    <a:pt x="290385" y="34279"/>
                    <a:pt x="290903" y="27034"/>
                  </a:cubicBezTo>
                  <a:cubicBezTo>
                    <a:pt x="291311" y="20863"/>
                    <a:pt x="284066" y="12890"/>
                    <a:pt x="277438" y="13840"/>
                  </a:cubicBezTo>
                  <a:cubicBezTo>
                    <a:pt x="276685" y="13951"/>
                    <a:pt x="275908" y="13951"/>
                    <a:pt x="275155" y="13840"/>
                  </a:cubicBezTo>
                  <a:cubicBezTo>
                    <a:pt x="273773" y="13605"/>
                    <a:pt x="271613" y="14753"/>
                    <a:pt x="271193" y="12816"/>
                  </a:cubicBezTo>
                  <a:cubicBezTo>
                    <a:pt x="270860" y="11236"/>
                    <a:pt x="273007" y="10668"/>
                    <a:pt x="274168" y="9742"/>
                  </a:cubicBezTo>
                  <a:cubicBezTo>
                    <a:pt x="277697" y="6916"/>
                    <a:pt x="282190" y="6139"/>
                    <a:pt x="286016" y="3942"/>
                  </a:cubicBezTo>
                  <a:cubicBezTo>
                    <a:pt x="289188" y="2127"/>
                    <a:pt x="292508" y="572"/>
                    <a:pt x="295828" y="-995"/>
                  </a:cubicBezTo>
                  <a:cubicBezTo>
                    <a:pt x="298420" y="-2230"/>
                    <a:pt x="299938" y="-1477"/>
                    <a:pt x="299839" y="1177"/>
                  </a:cubicBezTo>
                  <a:cubicBezTo>
                    <a:pt x="299469" y="11347"/>
                    <a:pt x="302715" y="20924"/>
                    <a:pt x="304394" y="30798"/>
                  </a:cubicBezTo>
                  <a:cubicBezTo>
                    <a:pt x="305097" y="34957"/>
                    <a:pt x="305282" y="39215"/>
                    <a:pt x="306023" y="43375"/>
                  </a:cubicBezTo>
                  <a:cubicBezTo>
                    <a:pt x="306998" y="48867"/>
                    <a:pt x="309022" y="54137"/>
                    <a:pt x="309590" y="59716"/>
                  </a:cubicBezTo>
                  <a:cubicBezTo>
                    <a:pt x="309762" y="60444"/>
                    <a:pt x="309886" y="61197"/>
                    <a:pt x="309948" y="61950"/>
                  </a:cubicBezTo>
                  <a:cubicBezTo>
                    <a:pt x="309368" y="70330"/>
                    <a:pt x="310552" y="78649"/>
                    <a:pt x="311034" y="86967"/>
                  </a:cubicBezTo>
                  <a:cubicBezTo>
                    <a:pt x="311416" y="93435"/>
                    <a:pt x="311688" y="99939"/>
                    <a:pt x="312453" y="106419"/>
                  </a:cubicBezTo>
                  <a:cubicBezTo>
                    <a:pt x="312947" y="110603"/>
                    <a:pt x="313292" y="114861"/>
                    <a:pt x="313773" y="119057"/>
                  </a:cubicBezTo>
                  <a:cubicBezTo>
                    <a:pt x="314650" y="126795"/>
                    <a:pt x="313959" y="134571"/>
                    <a:pt x="314724" y="142248"/>
                  </a:cubicBezTo>
                  <a:cubicBezTo>
                    <a:pt x="315378" y="148839"/>
                    <a:pt x="315711" y="155479"/>
                    <a:pt x="317192" y="161995"/>
                  </a:cubicBezTo>
                  <a:cubicBezTo>
                    <a:pt x="318426" y="167500"/>
                    <a:pt x="321154" y="171203"/>
                    <a:pt x="326437" y="172733"/>
                  </a:cubicBezTo>
                  <a:cubicBezTo>
                    <a:pt x="331719" y="174263"/>
                    <a:pt x="335940" y="172264"/>
                    <a:pt x="339594" y="168524"/>
                  </a:cubicBezTo>
                  <a:cubicBezTo>
                    <a:pt x="340618" y="167389"/>
                    <a:pt x="341445" y="166093"/>
                    <a:pt x="342062" y="164698"/>
                  </a:cubicBezTo>
                  <a:cubicBezTo>
                    <a:pt x="343074" y="165427"/>
                    <a:pt x="342593" y="166204"/>
                    <a:pt x="342247" y="167081"/>
                  </a:cubicBezTo>
                  <a:cubicBezTo>
                    <a:pt x="340939" y="170438"/>
                    <a:pt x="339186" y="173807"/>
                    <a:pt x="342136" y="177250"/>
                  </a:cubicBezTo>
                  <a:cubicBezTo>
                    <a:pt x="342963" y="178201"/>
                    <a:pt x="341667" y="178867"/>
                    <a:pt x="341580" y="179719"/>
                  </a:cubicBezTo>
                  <a:cubicBezTo>
                    <a:pt x="341260" y="182706"/>
                    <a:pt x="339643" y="185976"/>
                    <a:pt x="343839" y="187939"/>
                  </a:cubicBezTo>
                  <a:cubicBezTo>
                    <a:pt x="345493" y="188716"/>
                    <a:pt x="345160" y="192456"/>
                    <a:pt x="343654" y="193888"/>
                  </a:cubicBezTo>
                  <a:cubicBezTo>
                    <a:pt x="340593" y="196788"/>
                    <a:pt x="340581" y="196899"/>
                    <a:pt x="342728" y="200207"/>
                  </a:cubicBezTo>
                  <a:cubicBezTo>
                    <a:pt x="344493" y="202922"/>
                    <a:pt x="344382" y="203786"/>
                    <a:pt x="341926" y="206131"/>
                  </a:cubicBezTo>
                  <a:cubicBezTo>
                    <a:pt x="340001" y="207982"/>
                    <a:pt x="339939" y="208970"/>
                    <a:pt x="341988" y="211364"/>
                  </a:cubicBezTo>
                  <a:cubicBezTo>
                    <a:pt x="343037" y="212598"/>
                    <a:pt x="342988" y="213129"/>
                    <a:pt x="341655" y="214178"/>
                  </a:cubicBezTo>
                  <a:cubicBezTo>
                    <a:pt x="338791" y="216387"/>
                    <a:pt x="338853" y="216572"/>
                    <a:pt x="341284" y="219757"/>
                  </a:cubicBezTo>
                  <a:cubicBezTo>
                    <a:pt x="342111" y="220843"/>
                    <a:pt x="342000" y="221411"/>
                    <a:pt x="340902" y="222312"/>
                  </a:cubicBezTo>
                  <a:cubicBezTo>
                    <a:pt x="337865" y="224842"/>
                    <a:pt x="337878" y="224965"/>
                    <a:pt x="340211" y="227890"/>
                  </a:cubicBezTo>
                  <a:cubicBezTo>
                    <a:pt x="341445" y="229384"/>
                    <a:pt x="341445" y="230285"/>
                    <a:pt x="339754" y="231593"/>
                  </a:cubicBezTo>
                  <a:cubicBezTo>
                    <a:pt x="336989" y="233716"/>
                    <a:pt x="337051" y="234333"/>
                    <a:pt x="339112" y="236949"/>
                  </a:cubicBezTo>
                  <a:cubicBezTo>
                    <a:pt x="340741" y="239023"/>
                    <a:pt x="340655" y="239788"/>
                    <a:pt x="338581" y="241677"/>
                  </a:cubicBezTo>
                  <a:cubicBezTo>
                    <a:pt x="336212" y="243824"/>
                    <a:pt x="336113" y="244269"/>
                    <a:pt x="338421" y="247144"/>
                  </a:cubicBezTo>
                  <a:cubicBezTo>
                    <a:pt x="339594" y="248637"/>
                    <a:pt x="339569" y="249539"/>
                    <a:pt x="337890" y="250847"/>
                  </a:cubicBezTo>
                  <a:cubicBezTo>
                    <a:pt x="335138" y="252933"/>
                    <a:pt x="335138" y="253574"/>
                    <a:pt x="337347" y="256191"/>
                  </a:cubicBezTo>
                  <a:cubicBezTo>
                    <a:pt x="338581" y="257635"/>
                    <a:pt x="338952" y="258807"/>
                    <a:pt x="337100" y="259894"/>
                  </a:cubicBezTo>
                  <a:cubicBezTo>
                    <a:pt x="335249" y="260980"/>
                    <a:pt x="335274" y="262708"/>
                    <a:pt x="336286" y="264115"/>
                  </a:cubicBezTo>
                  <a:cubicBezTo>
                    <a:pt x="337606" y="265929"/>
                    <a:pt x="338075" y="267089"/>
                    <a:pt x="335718" y="268447"/>
                  </a:cubicBezTo>
                  <a:cubicBezTo>
                    <a:pt x="334113" y="269372"/>
                    <a:pt x="334410" y="271162"/>
                    <a:pt x="335422" y="272433"/>
                  </a:cubicBezTo>
                  <a:cubicBezTo>
                    <a:pt x="336434" y="273704"/>
                    <a:pt x="336952" y="274568"/>
                    <a:pt x="335101" y="275593"/>
                  </a:cubicBezTo>
                  <a:cubicBezTo>
                    <a:pt x="333249" y="276617"/>
                    <a:pt x="333459" y="278407"/>
                    <a:pt x="334595" y="279826"/>
                  </a:cubicBezTo>
                  <a:cubicBezTo>
                    <a:pt x="335730" y="281246"/>
                    <a:pt x="335829" y="281961"/>
                    <a:pt x="334089" y="282973"/>
                  </a:cubicBezTo>
                  <a:cubicBezTo>
                    <a:pt x="332349" y="283986"/>
                    <a:pt x="332632" y="285788"/>
                    <a:pt x="333731" y="287244"/>
                  </a:cubicBezTo>
                  <a:cubicBezTo>
                    <a:pt x="334965" y="288885"/>
                    <a:pt x="335261" y="290194"/>
                    <a:pt x="333064" y="291194"/>
                  </a:cubicBezTo>
                  <a:cubicBezTo>
                    <a:pt x="332188" y="291588"/>
                    <a:pt x="331756" y="292588"/>
                    <a:pt x="332077" y="293501"/>
                  </a:cubicBezTo>
                  <a:cubicBezTo>
                    <a:pt x="332583" y="295316"/>
                    <a:pt x="334040" y="297105"/>
                    <a:pt x="331361" y="298512"/>
                  </a:cubicBezTo>
                  <a:cubicBezTo>
                    <a:pt x="330942" y="298722"/>
                    <a:pt x="331361" y="299672"/>
                    <a:pt x="331892" y="300055"/>
                  </a:cubicBezTo>
                  <a:cubicBezTo>
                    <a:pt x="332706" y="300771"/>
                    <a:pt x="333089" y="301857"/>
                    <a:pt x="332904" y="302931"/>
                  </a:cubicBezTo>
                  <a:cubicBezTo>
                    <a:pt x="332238" y="303597"/>
                    <a:pt x="331373" y="304029"/>
                    <a:pt x="330435" y="304165"/>
                  </a:cubicBezTo>
                  <a:cubicBezTo>
                    <a:pt x="323104" y="304980"/>
                    <a:pt x="319698" y="310040"/>
                    <a:pt x="316662" y="316063"/>
                  </a:cubicBezTo>
                  <a:cubicBezTo>
                    <a:pt x="305455" y="338341"/>
                    <a:pt x="300777" y="362358"/>
                    <a:pt x="297556" y="386747"/>
                  </a:cubicBezTo>
                  <a:cubicBezTo>
                    <a:pt x="295705" y="400829"/>
                    <a:pt x="292619" y="414652"/>
                    <a:pt x="289521" y="428463"/>
                  </a:cubicBezTo>
                  <a:cubicBezTo>
                    <a:pt x="284646" y="449075"/>
                    <a:pt x="281301" y="470019"/>
                    <a:pt x="279512" y="491124"/>
                  </a:cubicBezTo>
                  <a:cubicBezTo>
                    <a:pt x="278709" y="501578"/>
                    <a:pt x="278845" y="512106"/>
                    <a:pt x="277364" y="522535"/>
                  </a:cubicBezTo>
                  <a:cubicBezTo>
                    <a:pt x="275303" y="536852"/>
                    <a:pt x="273254" y="551268"/>
                    <a:pt x="267688" y="564745"/>
                  </a:cubicBezTo>
                  <a:cubicBezTo>
                    <a:pt x="261418" y="579877"/>
                    <a:pt x="251693" y="593330"/>
                    <a:pt x="239301" y="604043"/>
                  </a:cubicBezTo>
                  <a:cubicBezTo>
                    <a:pt x="226848" y="614916"/>
                    <a:pt x="213209" y="623938"/>
                    <a:pt x="197338" y="629320"/>
                  </a:cubicBezTo>
                  <a:cubicBezTo>
                    <a:pt x="187464" y="632677"/>
                    <a:pt x="185514" y="639194"/>
                    <a:pt x="190599" y="648783"/>
                  </a:cubicBezTo>
                  <a:cubicBezTo>
                    <a:pt x="191166" y="649857"/>
                    <a:pt x="191833" y="650919"/>
                    <a:pt x="191240" y="652202"/>
                  </a:cubicBezTo>
                  <a:cubicBezTo>
                    <a:pt x="190179" y="652103"/>
                    <a:pt x="189179" y="651647"/>
                    <a:pt x="188414" y="650894"/>
                  </a:cubicBezTo>
                  <a:cubicBezTo>
                    <a:pt x="186303" y="649388"/>
                    <a:pt x="184008" y="649401"/>
                    <a:pt x="181478" y="649734"/>
                  </a:cubicBezTo>
                  <a:cubicBezTo>
                    <a:pt x="177035" y="650301"/>
                    <a:pt x="173023" y="652980"/>
                    <a:pt x="168333" y="652202"/>
                  </a:cubicBezTo>
                  <a:cubicBezTo>
                    <a:pt x="167099" y="652017"/>
                    <a:pt x="165865" y="652313"/>
                    <a:pt x="164791" y="651622"/>
                  </a:cubicBezTo>
                  <a:cubicBezTo>
                    <a:pt x="161829" y="649598"/>
                    <a:pt x="157904" y="649709"/>
                    <a:pt x="155053" y="651894"/>
                  </a:cubicBezTo>
                  <a:cubicBezTo>
                    <a:pt x="154633" y="652066"/>
                    <a:pt x="154189" y="652178"/>
                    <a:pt x="153733" y="652190"/>
                  </a:cubicBezTo>
                  <a:lnTo>
                    <a:pt x="150968" y="652079"/>
                  </a:lnTo>
                  <a:cubicBezTo>
                    <a:pt x="150190" y="651375"/>
                    <a:pt x="149005" y="652079"/>
                    <a:pt x="148253" y="651277"/>
                  </a:cubicBezTo>
                  <a:lnTo>
                    <a:pt x="148253" y="651277"/>
                  </a:lnTo>
                  <a:cubicBezTo>
                    <a:pt x="145797" y="648191"/>
                    <a:pt x="142637" y="651560"/>
                    <a:pt x="139996" y="650277"/>
                  </a:cubicBezTo>
                  <a:close/>
                </a:path>
              </a:pathLst>
            </a:custGeom>
            <a:solidFill>
              <a:srgbClr val="020202"/>
            </a:solidFill>
            <a:ln w="1231" cap="flat">
              <a:noFill/>
              <a:prstDash val="solid"/>
              <a:miter/>
            </a:ln>
          </p:spPr>
          <p:txBody>
            <a:bodyPr rtlCol="0" anchor="ctr"/>
            <a:lstStyle/>
            <a:p>
              <a:endParaRPr lang="es-CO"/>
            </a:p>
          </p:txBody>
        </p:sp>
        <p:sp>
          <p:nvSpPr>
            <p:cNvPr id="56" name="Freeform: Shape 55">
              <a:extLst>
                <a:ext uri="{FF2B5EF4-FFF2-40B4-BE49-F238E27FC236}">
                  <a16:creationId xmlns:a16="http://schemas.microsoft.com/office/drawing/2014/main" id="{A2123F89-C423-4AC9-A972-6EFF32E6ED7D}"/>
                </a:ext>
              </a:extLst>
            </p:cNvPr>
            <p:cNvSpPr/>
            <p:nvPr/>
          </p:nvSpPr>
          <p:spPr>
            <a:xfrm>
              <a:off x="-1079175" y="7358356"/>
              <a:ext cx="205931" cy="272547"/>
            </a:xfrm>
            <a:custGeom>
              <a:avLst/>
              <a:gdLst>
                <a:gd name="connsiteX0" fmla="*/ 139023 w 205931"/>
                <a:gd name="connsiteY0" fmla="*/ 54382 h 272547"/>
                <a:gd name="connsiteX1" fmla="*/ 135320 w 205931"/>
                <a:gd name="connsiteY1" fmla="*/ 53148 h 272547"/>
                <a:gd name="connsiteX2" fmla="*/ 122422 w 205931"/>
                <a:gd name="connsiteY2" fmla="*/ 53271 h 272547"/>
                <a:gd name="connsiteX3" fmla="*/ 119868 w 205931"/>
                <a:gd name="connsiteY3" fmla="*/ 53382 h 272547"/>
                <a:gd name="connsiteX4" fmla="*/ 114931 w 205931"/>
                <a:gd name="connsiteY4" fmla="*/ 52715 h 272547"/>
                <a:gd name="connsiteX5" fmla="*/ 111586 w 205931"/>
                <a:gd name="connsiteY5" fmla="*/ 52061 h 272547"/>
                <a:gd name="connsiteX6" fmla="*/ 107007 w 205931"/>
                <a:gd name="connsiteY6" fmla="*/ 49741 h 272547"/>
                <a:gd name="connsiteX7" fmla="*/ 89728 w 205931"/>
                <a:gd name="connsiteY7" fmla="*/ 50716 h 272547"/>
                <a:gd name="connsiteX8" fmla="*/ 83298 w 205931"/>
                <a:gd name="connsiteY8" fmla="*/ 57652 h 272547"/>
                <a:gd name="connsiteX9" fmla="*/ 82323 w 205931"/>
                <a:gd name="connsiteY9" fmla="*/ 65774 h 272547"/>
                <a:gd name="connsiteX10" fmla="*/ 82323 w 205931"/>
                <a:gd name="connsiteY10" fmla="*/ 68933 h 272547"/>
                <a:gd name="connsiteX11" fmla="*/ 83137 w 205931"/>
                <a:gd name="connsiteY11" fmla="*/ 81028 h 272547"/>
                <a:gd name="connsiteX12" fmla="*/ 84088 w 205931"/>
                <a:gd name="connsiteY12" fmla="*/ 86348 h 272547"/>
                <a:gd name="connsiteX13" fmla="*/ 84519 w 205931"/>
                <a:gd name="connsiteY13" fmla="*/ 91149 h 272547"/>
                <a:gd name="connsiteX14" fmla="*/ 85198 w 205931"/>
                <a:gd name="connsiteY14" fmla="*/ 101393 h 272547"/>
                <a:gd name="connsiteX15" fmla="*/ 85544 w 205931"/>
                <a:gd name="connsiteY15" fmla="*/ 107169 h 272547"/>
                <a:gd name="connsiteX16" fmla="*/ 86297 w 205931"/>
                <a:gd name="connsiteY16" fmla="*/ 119191 h 272547"/>
                <a:gd name="connsiteX17" fmla="*/ 86433 w 205931"/>
                <a:gd name="connsiteY17" fmla="*/ 123621 h 272547"/>
                <a:gd name="connsiteX18" fmla="*/ 86433 w 205931"/>
                <a:gd name="connsiteY18" fmla="*/ 137815 h 272547"/>
                <a:gd name="connsiteX19" fmla="*/ 86050 w 205931"/>
                <a:gd name="connsiteY19" fmla="*/ 141752 h 272547"/>
                <a:gd name="connsiteX20" fmla="*/ 85285 w 205931"/>
                <a:gd name="connsiteY20" fmla="*/ 155390 h 272547"/>
                <a:gd name="connsiteX21" fmla="*/ 84631 w 205931"/>
                <a:gd name="connsiteY21" fmla="*/ 160105 h 272547"/>
                <a:gd name="connsiteX22" fmla="*/ 82236 w 205931"/>
                <a:gd name="connsiteY22" fmla="*/ 173570 h 272547"/>
                <a:gd name="connsiteX23" fmla="*/ 80249 w 205931"/>
                <a:gd name="connsiteY23" fmla="*/ 182123 h 272547"/>
                <a:gd name="connsiteX24" fmla="*/ 77781 w 205931"/>
                <a:gd name="connsiteY24" fmla="*/ 192058 h 272547"/>
                <a:gd name="connsiteX25" fmla="*/ 75473 w 205931"/>
                <a:gd name="connsiteY25" fmla="*/ 199563 h 272547"/>
                <a:gd name="connsiteX26" fmla="*/ 71252 w 205931"/>
                <a:gd name="connsiteY26" fmla="*/ 211596 h 272547"/>
                <a:gd name="connsiteX27" fmla="*/ 69203 w 205931"/>
                <a:gd name="connsiteY27" fmla="*/ 216854 h 272547"/>
                <a:gd name="connsiteX28" fmla="*/ 64488 w 205931"/>
                <a:gd name="connsiteY28" fmla="*/ 222396 h 272547"/>
                <a:gd name="connsiteX29" fmla="*/ 62106 w 205931"/>
                <a:gd name="connsiteY29" fmla="*/ 228567 h 272547"/>
                <a:gd name="connsiteX30" fmla="*/ 58749 w 205931"/>
                <a:gd name="connsiteY30" fmla="*/ 235589 h 272547"/>
                <a:gd name="connsiteX31" fmla="*/ 53245 w 205931"/>
                <a:gd name="connsiteY31" fmla="*/ 240366 h 272547"/>
                <a:gd name="connsiteX32" fmla="*/ 50505 w 205931"/>
                <a:gd name="connsiteY32" fmla="*/ 245982 h 272547"/>
                <a:gd name="connsiteX33" fmla="*/ 45568 w 205931"/>
                <a:gd name="connsiteY33" fmla="*/ 252560 h 272547"/>
                <a:gd name="connsiteX34" fmla="*/ 37298 w 205931"/>
                <a:gd name="connsiteY34" fmla="*/ 261829 h 272547"/>
                <a:gd name="connsiteX35" fmla="*/ 36336 w 205931"/>
                <a:gd name="connsiteY35" fmla="*/ 263335 h 272547"/>
                <a:gd name="connsiteX36" fmla="*/ 24648 w 205931"/>
                <a:gd name="connsiteY36" fmla="*/ 270975 h 272547"/>
                <a:gd name="connsiteX37" fmla="*/ 15749 w 205931"/>
                <a:gd name="connsiteY37" fmla="*/ 246734 h 272547"/>
                <a:gd name="connsiteX38" fmla="*/ 1197 w 205931"/>
                <a:gd name="connsiteY38" fmla="*/ 235441 h 272547"/>
                <a:gd name="connsiteX39" fmla="*/ 543 w 205931"/>
                <a:gd name="connsiteY39" fmla="*/ 226345 h 272547"/>
                <a:gd name="connsiteX40" fmla="*/ 10602 w 205931"/>
                <a:gd name="connsiteY40" fmla="*/ 217854 h 272547"/>
                <a:gd name="connsiteX41" fmla="*/ 13774 w 205931"/>
                <a:gd name="connsiteY41" fmla="*/ 211967 h 272547"/>
                <a:gd name="connsiteX42" fmla="*/ 18884 w 205931"/>
                <a:gd name="connsiteY42" fmla="*/ 200427 h 272547"/>
                <a:gd name="connsiteX43" fmla="*/ 34929 w 205931"/>
                <a:gd name="connsiteY43" fmla="*/ 174508 h 272547"/>
                <a:gd name="connsiteX44" fmla="*/ 37459 w 205931"/>
                <a:gd name="connsiteY44" fmla="*/ 164017 h 272547"/>
                <a:gd name="connsiteX45" fmla="*/ 37989 w 205931"/>
                <a:gd name="connsiteY45" fmla="*/ 159981 h 272547"/>
                <a:gd name="connsiteX46" fmla="*/ 44519 w 205931"/>
                <a:gd name="connsiteY46" fmla="*/ 124794 h 272547"/>
                <a:gd name="connsiteX47" fmla="*/ 47740 w 205931"/>
                <a:gd name="connsiteY47" fmla="*/ 99147 h 272547"/>
                <a:gd name="connsiteX48" fmla="*/ 48369 w 205931"/>
                <a:gd name="connsiteY48" fmla="*/ 84632 h 272547"/>
                <a:gd name="connsiteX49" fmla="*/ 49530 w 205931"/>
                <a:gd name="connsiteY49" fmla="*/ 47285 h 272547"/>
                <a:gd name="connsiteX50" fmla="*/ 56355 w 205931"/>
                <a:gd name="connsiteY50" fmla="*/ 16430 h 272547"/>
                <a:gd name="connsiteX51" fmla="*/ 77682 w 205931"/>
                <a:gd name="connsiteY51" fmla="*/ 286 h 272547"/>
                <a:gd name="connsiteX52" fmla="*/ 89358 w 205931"/>
                <a:gd name="connsiteY52" fmla="*/ -1343 h 272547"/>
                <a:gd name="connsiteX53" fmla="*/ 100071 w 205931"/>
                <a:gd name="connsiteY53" fmla="*/ 89 h 272547"/>
                <a:gd name="connsiteX54" fmla="*/ 108007 w 205931"/>
                <a:gd name="connsiteY54" fmla="*/ 2014 h 272547"/>
                <a:gd name="connsiteX55" fmla="*/ 114178 w 205931"/>
                <a:gd name="connsiteY55" fmla="*/ 1273 h 272547"/>
                <a:gd name="connsiteX56" fmla="*/ 118102 w 205931"/>
                <a:gd name="connsiteY56" fmla="*/ 557 h 272547"/>
                <a:gd name="connsiteX57" fmla="*/ 138541 w 205931"/>
                <a:gd name="connsiteY57" fmla="*/ 4569 h 272547"/>
                <a:gd name="connsiteX58" fmla="*/ 165410 w 205931"/>
                <a:gd name="connsiteY58" fmla="*/ 8703 h 272547"/>
                <a:gd name="connsiteX59" fmla="*/ 196377 w 205931"/>
                <a:gd name="connsiteY59" fmla="*/ 9481 h 272547"/>
                <a:gd name="connsiteX60" fmla="*/ 200079 w 205931"/>
                <a:gd name="connsiteY60" fmla="*/ 9481 h 272547"/>
                <a:gd name="connsiteX61" fmla="*/ 202326 w 205931"/>
                <a:gd name="connsiteY61" fmla="*/ 14356 h 272547"/>
                <a:gd name="connsiteX62" fmla="*/ 186787 w 205931"/>
                <a:gd name="connsiteY62" fmla="*/ 20638 h 272547"/>
                <a:gd name="connsiteX63" fmla="*/ 154759 w 205931"/>
                <a:gd name="connsiteY63" fmla="*/ 26698 h 272547"/>
                <a:gd name="connsiteX64" fmla="*/ 139825 w 205931"/>
                <a:gd name="connsiteY64" fmla="*/ 49803 h 272547"/>
                <a:gd name="connsiteX65" fmla="*/ 139023 w 205931"/>
                <a:gd name="connsiteY65" fmla="*/ 54382 h 27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205931" h="272547">
                  <a:moveTo>
                    <a:pt x="139023" y="54382"/>
                  </a:moveTo>
                  <a:cubicBezTo>
                    <a:pt x="137788" y="54221"/>
                    <a:pt x="136554" y="54579"/>
                    <a:pt x="135320" y="53148"/>
                  </a:cubicBezTo>
                  <a:cubicBezTo>
                    <a:pt x="132197" y="49445"/>
                    <a:pt x="125743" y="49568"/>
                    <a:pt x="122422" y="53271"/>
                  </a:cubicBezTo>
                  <a:cubicBezTo>
                    <a:pt x="121460" y="54345"/>
                    <a:pt x="120682" y="54505"/>
                    <a:pt x="119868" y="53382"/>
                  </a:cubicBezTo>
                  <a:cubicBezTo>
                    <a:pt x="118411" y="51457"/>
                    <a:pt x="116942" y="50975"/>
                    <a:pt x="114931" y="52715"/>
                  </a:cubicBezTo>
                  <a:cubicBezTo>
                    <a:pt x="113758" y="53715"/>
                    <a:pt x="112388" y="53789"/>
                    <a:pt x="111586" y="52061"/>
                  </a:cubicBezTo>
                  <a:cubicBezTo>
                    <a:pt x="110660" y="50074"/>
                    <a:pt x="108895" y="49852"/>
                    <a:pt x="107007" y="49741"/>
                  </a:cubicBezTo>
                  <a:cubicBezTo>
                    <a:pt x="101218" y="49383"/>
                    <a:pt x="95492" y="50148"/>
                    <a:pt x="89728" y="50716"/>
                  </a:cubicBezTo>
                  <a:cubicBezTo>
                    <a:pt x="87469" y="50938"/>
                    <a:pt x="83433" y="55209"/>
                    <a:pt x="83298" y="57652"/>
                  </a:cubicBezTo>
                  <a:cubicBezTo>
                    <a:pt x="83174" y="60380"/>
                    <a:pt x="82853" y="63095"/>
                    <a:pt x="82323" y="65774"/>
                  </a:cubicBezTo>
                  <a:cubicBezTo>
                    <a:pt x="82026" y="66810"/>
                    <a:pt x="82026" y="67896"/>
                    <a:pt x="82323" y="68933"/>
                  </a:cubicBezTo>
                  <a:cubicBezTo>
                    <a:pt x="84051" y="72895"/>
                    <a:pt x="82915" y="77005"/>
                    <a:pt x="83137" y="81028"/>
                  </a:cubicBezTo>
                  <a:cubicBezTo>
                    <a:pt x="83236" y="82855"/>
                    <a:pt x="83137" y="84731"/>
                    <a:pt x="84088" y="86348"/>
                  </a:cubicBezTo>
                  <a:cubicBezTo>
                    <a:pt x="84890" y="87817"/>
                    <a:pt x="85038" y="89557"/>
                    <a:pt x="84519" y="91149"/>
                  </a:cubicBezTo>
                  <a:cubicBezTo>
                    <a:pt x="83767" y="94568"/>
                    <a:pt x="83483" y="98085"/>
                    <a:pt x="85198" y="101393"/>
                  </a:cubicBezTo>
                  <a:cubicBezTo>
                    <a:pt x="86000" y="103220"/>
                    <a:pt x="86124" y="105269"/>
                    <a:pt x="85544" y="107169"/>
                  </a:cubicBezTo>
                  <a:cubicBezTo>
                    <a:pt x="84717" y="111217"/>
                    <a:pt x="84310" y="115278"/>
                    <a:pt x="86297" y="119191"/>
                  </a:cubicBezTo>
                  <a:cubicBezTo>
                    <a:pt x="86963" y="120585"/>
                    <a:pt x="87013" y="122190"/>
                    <a:pt x="86433" y="123621"/>
                  </a:cubicBezTo>
                  <a:cubicBezTo>
                    <a:pt x="84803" y="128361"/>
                    <a:pt x="84236" y="133075"/>
                    <a:pt x="86433" y="137815"/>
                  </a:cubicBezTo>
                  <a:cubicBezTo>
                    <a:pt x="86914" y="139111"/>
                    <a:pt x="86778" y="140567"/>
                    <a:pt x="86050" y="141752"/>
                  </a:cubicBezTo>
                  <a:cubicBezTo>
                    <a:pt x="84100" y="146195"/>
                    <a:pt x="83051" y="150737"/>
                    <a:pt x="85285" y="155390"/>
                  </a:cubicBezTo>
                  <a:cubicBezTo>
                    <a:pt x="86161" y="157204"/>
                    <a:pt x="85495" y="158661"/>
                    <a:pt x="84631" y="160105"/>
                  </a:cubicBezTo>
                  <a:cubicBezTo>
                    <a:pt x="82113" y="164116"/>
                    <a:pt x="81249" y="168942"/>
                    <a:pt x="82236" y="173570"/>
                  </a:cubicBezTo>
                  <a:cubicBezTo>
                    <a:pt x="82878" y="176569"/>
                    <a:pt x="82150" y="179716"/>
                    <a:pt x="80249" y="182123"/>
                  </a:cubicBezTo>
                  <a:cubicBezTo>
                    <a:pt x="78114" y="184962"/>
                    <a:pt x="77225" y="188554"/>
                    <a:pt x="77781" y="192058"/>
                  </a:cubicBezTo>
                  <a:cubicBezTo>
                    <a:pt x="78262" y="194786"/>
                    <a:pt x="77398" y="197576"/>
                    <a:pt x="75473" y="199563"/>
                  </a:cubicBezTo>
                  <a:cubicBezTo>
                    <a:pt x="72375" y="203006"/>
                    <a:pt x="70536" y="206845"/>
                    <a:pt x="71252" y="211596"/>
                  </a:cubicBezTo>
                  <a:cubicBezTo>
                    <a:pt x="71610" y="213596"/>
                    <a:pt x="70820" y="215632"/>
                    <a:pt x="69203" y="216854"/>
                  </a:cubicBezTo>
                  <a:cubicBezTo>
                    <a:pt x="67463" y="218545"/>
                    <a:pt x="65883" y="220409"/>
                    <a:pt x="64488" y="222396"/>
                  </a:cubicBezTo>
                  <a:cubicBezTo>
                    <a:pt x="62921" y="224062"/>
                    <a:pt x="62069" y="226284"/>
                    <a:pt x="62106" y="228567"/>
                  </a:cubicBezTo>
                  <a:cubicBezTo>
                    <a:pt x="62341" y="231344"/>
                    <a:pt x="61057" y="234022"/>
                    <a:pt x="58749" y="235589"/>
                  </a:cubicBezTo>
                  <a:cubicBezTo>
                    <a:pt x="56787" y="236997"/>
                    <a:pt x="55343" y="239021"/>
                    <a:pt x="53245" y="240366"/>
                  </a:cubicBezTo>
                  <a:cubicBezTo>
                    <a:pt x="51146" y="241711"/>
                    <a:pt x="51097" y="243994"/>
                    <a:pt x="50505" y="245982"/>
                  </a:cubicBezTo>
                  <a:cubicBezTo>
                    <a:pt x="49875" y="248783"/>
                    <a:pt x="48073" y="251178"/>
                    <a:pt x="45568" y="252560"/>
                  </a:cubicBezTo>
                  <a:cubicBezTo>
                    <a:pt x="41865" y="254609"/>
                    <a:pt x="38422" y="257275"/>
                    <a:pt x="37298" y="261829"/>
                  </a:cubicBezTo>
                  <a:cubicBezTo>
                    <a:pt x="37150" y="262421"/>
                    <a:pt x="36817" y="262952"/>
                    <a:pt x="36336" y="263335"/>
                  </a:cubicBezTo>
                  <a:cubicBezTo>
                    <a:pt x="32571" y="266075"/>
                    <a:pt x="29325" y="269629"/>
                    <a:pt x="24648" y="270975"/>
                  </a:cubicBezTo>
                  <a:cubicBezTo>
                    <a:pt x="24043" y="262027"/>
                    <a:pt x="21895" y="253831"/>
                    <a:pt x="15749" y="246734"/>
                  </a:cubicBezTo>
                  <a:cubicBezTo>
                    <a:pt x="11725" y="242008"/>
                    <a:pt x="6776" y="238169"/>
                    <a:pt x="1197" y="235441"/>
                  </a:cubicBezTo>
                  <a:cubicBezTo>
                    <a:pt x="-3739" y="232973"/>
                    <a:pt x="-4011" y="229776"/>
                    <a:pt x="543" y="226345"/>
                  </a:cubicBezTo>
                  <a:cubicBezTo>
                    <a:pt x="4123" y="223790"/>
                    <a:pt x="7492" y="220952"/>
                    <a:pt x="10602" y="217854"/>
                  </a:cubicBezTo>
                  <a:cubicBezTo>
                    <a:pt x="12268" y="216286"/>
                    <a:pt x="13379" y="214225"/>
                    <a:pt x="13774" y="211967"/>
                  </a:cubicBezTo>
                  <a:cubicBezTo>
                    <a:pt x="14539" y="207770"/>
                    <a:pt x="16292" y="203808"/>
                    <a:pt x="18884" y="200427"/>
                  </a:cubicBezTo>
                  <a:cubicBezTo>
                    <a:pt x="24895" y="192219"/>
                    <a:pt x="30263" y="183555"/>
                    <a:pt x="34929" y="174508"/>
                  </a:cubicBezTo>
                  <a:cubicBezTo>
                    <a:pt x="36731" y="171312"/>
                    <a:pt x="37607" y="167683"/>
                    <a:pt x="37459" y="164017"/>
                  </a:cubicBezTo>
                  <a:cubicBezTo>
                    <a:pt x="37409" y="162647"/>
                    <a:pt x="37582" y="161290"/>
                    <a:pt x="37989" y="159981"/>
                  </a:cubicBezTo>
                  <a:cubicBezTo>
                    <a:pt x="40878" y="148392"/>
                    <a:pt x="43062" y="136642"/>
                    <a:pt x="44519" y="124794"/>
                  </a:cubicBezTo>
                  <a:cubicBezTo>
                    <a:pt x="45753" y="116278"/>
                    <a:pt x="47160" y="107774"/>
                    <a:pt x="47740" y="99147"/>
                  </a:cubicBezTo>
                  <a:cubicBezTo>
                    <a:pt x="48061" y="94309"/>
                    <a:pt x="48419" y="89470"/>
                    <a:pt x="48369" y="84632"/>
                  </a:cubicBezTo>
                  <a:cubicBezTo>
                    <a:pt x="48258" y="72167"/>
                    <a:pt x="49344" y="59750"/>
                    <a:pt x="49530" y="47285"/>
                  </a:cubicBezTo>
                  <a:cubicBezTo>
                    <a:pt x="49677" y="36695"/>
                    <a:pt x="52578" y="26377"/>
                    <a:pt x="56355" y="16430"/>
                  </a:cubicBezTo>
                  <a:cubicBezTo>
                    <a:pt x="60131" y="6482"/>
                    <a:pt x="67697" y="2014"/>
                    <a:pt x="77682" y="286"/>
                  </a:cubicBezTo>
                  <a:cubicBezTo>
                    <a:pt x="81570" y="-381"/>
                    <a:pt x="85495" y="-504"/>
                    <a:pt x="89358" y="-1343"/>
                  </a:cubicBezTo>
                  <a:cubicBezTo>
                    <a:pt x="92962" y="-2108"/>
                    <a:pt x="96553" y="-788"/>
                    <a:pt x="100071" y="89"/>
                  </a:cubicBezTo>
                  <a:cubicBezTo>
                    <a:pt x="102724" y="742"/>
                    <a:pt x="105341" y="1520"/>
                    <a:pt x="108007" y="2014"/>
                  </a:cubicBezTo>
                  <a:cubicBezTo>
                    <a:pt x="110080" y="2520"/>
                    <a:pt x="112277" y="2261"/>
                    <a:pt x="114178" y="1273"/>
                  </a:cubicBezTo>
                  <a:cubicBezTo>
                    <a:pt x="115325" y="483"/>
                    <a:pt x="116757" y="224"/>
                    <a:pt x="118102" y="557"/>
                  </a:cubicBezTo>
                  <a:cubicBezTo>
                    <a:pt x="124842" y="2273"/>
                    <a:pt x="131654" y="3606"/>
                    <a:pt x="138541" y="4569"/>
                  </a:cubicBezTo>
                  <a:cubicBezTo>
                    <a:pt x="147477" y="6087"/>
                    <a:pt x="156425" y="7519"/>
                    <a:pt x="165410" y="8703"/>
                  </a:cubicBezTo>
                  <a:cubicBezTo>
                    <a:pt x="175753" y="10061"/>
                    <a:pt x="186059" y="9086"/>
                    <a:pt x="196377" y="9481"/>
                  </a:cubicBezTo>
                  <a:cubicBezTo>
                    <a:pt x="197611" y="9481"/>
                    <a:pt x="198845" y="9382"/>
                    <a:pt x="200079" y="9481"/>
                  </a:cubicBezTo>
                  <a:cubicBezTo>
                    <a:pt x="203301" y="9876"/>
                    <a:pt x="204066" y="11604"/>
                    <a:pt x="202326" y="14356"/>
                  </a:cubicBezTo>
                  <a:cubicBezTo>
                    <a:pt x="198561" y="20305"/>
                    <a:pt x="193871" y="22267"/>
                    <a:pt x="186787" y="20638"/>
                  </a:cubicBezTo>
                  <a:cubicBezTo>
                    <a:pt x="175210" y="17972"/>
                    <a:pt x="164435" y="19675"/>
                    <a:pt x="154759" y="26698"/>
                  </a:cubicBezTo>
                  <a:cubicBezTo>
                    <a:pt x="146897" y="32104"/>
                    <a:pt x="141528" y="40423"/>
                    <a:pt x="139825" y="49803"/>
                  </a:cubicBezTo>
                  <a:cubicBezTo>
                    <a:pt x="139652" y="51432"/>
                    <a:pt x="138800" y="52802"/>
                    <a:pt x="139023" y="54382"/>
                  </a:cubicBezTo>
                  <a:close/>
                </a:path>
              </a:pathLst>
            </a:custGeom>
            <a:solidFill>
              <a:srgbClr val="020202"/>
            </a:solidFill>
            <a:ln w="1231" cap="flat">
              <a:noFill/>
              <a:prstDash val="solid"/>
              <a:miter/>
            </a:ln>
          </p:spPr>
          <p:txBody>
            <a:bodyPr rtlCol="0" anchor="ctr"/>
            <a:lstStyle/>
            <a:p>
              <a:endParaRPr lang="es-CO"/>
            </a:p>
          </p:txBody>
        </p:sp>
        <p:sp>
          <p:nvSpPr>
            <p:cNvPr id="57" name="Freeform: Shape 56">
              <a:extLst>
                <a:ext uri="{FF2B5EF4-FFF2-40B4-BE49-F238E27FC236}">
                  <a16:creationId xmlns:a16="http://schemas.microsoft.com/office/drawing/2014/main" id="{C6AB4C38-0813-7B4F-2A6D-F7D38F67135F}"/>
                </a:ext>
              </a:extLst>
            </p:cNvPr>
            <p:cNvSpPr/>
            <p:nvPr/>
          </p:nvSpPr>
          <p:spPr>
            <a:xfrm>
              <a:off x="-1443127" y="6802040"/>
              <a:ext cx="109647" cy="116010"/>
            </a:xfrm>
            <a:custGeom>
              <a:avLst/>
              <a:gdLst>
                <a:gd name="connsiteX0" fmla="*/ 98027 w 109647"/>
                <a:gd name="connsiteY0" fmla="*/ 103262 h 116010"/>
                <a:gd name="connsiteX1" fmla="*/ 95658 w 109647"/>
                <a:gd name="connsiteY1" fmla="*/ 108297 h 116010"/>
                <a:gd name="connsiteX2" fmla="*/ 90276 w 109647"/>
                <a:gd name="connsiteY2" fmla="*/ 109026 h 116010"/>
                <a:gd name="connsiteX3" fmla="*/ 60334 w 109647"/>
                <a:gd name="connsiteY3" fmla="*/ 114086 h 116010"/>
                <a:gd name="connsiteX4" fmla="*/ 36403 w 109647"/>
                <a:gd name="connsiteY4" fmla="*/ 112136 h 116010"/>
                <a:gd name="connsiteX5" fmla="*/ 22222 w 109647"/>
                <a:gd name="connsiteY5" fmla="*/ 109013 h 116010"/>
                <a:gd name="connsiteX6" fmla="*/ 17544 w 109647"/>
                <a:gd name="connsiteY6" fmla="*/ 104336 h 116010"/>
                <a:gd name="connsiteX7" fmla="*/ 14841 w 109647"/>
                <a:gd name="connsiteY7" fmla="*/ 99189 h 116010"/>
                <a:gd name="connsiteX8" fmla="*/ 5535 w 109647"/>
                <a:gd name="connsiteY8" fmla="*/ 98473 h 116010"/>
                <a:gd name="connsiteX9" fmla="*/ 3067 w 109647"/>
                <a:gd name="connsiteY9" fmla="*/ 101139 h 116010"/>
                <a:gd name="connsiteX10" fmla="*/ 314 w 109647"/>
                <a:gd name="connsiteY10" fmla="*/ 103089 h 116010"/>
                <a:gd name="connsiteX11" fmla="*/ -2512 w 109647"/>
                <a:gd name="connsiteY11" fmla="*/ 99917 h 116010"/>
                <a:gd name="connsiteX12" fmla="*/ -2697 w 109647"/>
                <a:gd name="connsiteY12" fmla="*/ 97646 h 116010"/>
                <a:gd name="connsiteX13" fmla="*/ 1191 w 109647"/>
                <a:gd name="connsiteY13" fmla="*/ 63211 h 116010"/>
                <a:gd name="connsiteX14" fmla="*/ 16347 w 109647"/>
                <a:gd name="connsiteY14" fmla="*/ 20865 h 116010"/>
                <a:gd name="connsiteX15" fmla="*/ 46178 w 109647"/>
                <a:gd name="connsiteY15" fmla="*/ 229 h 116010"/>
                <a:gd name="connsiteX16" fmla="*/ 94312 w 109647"/>
                <a:gd name="connsiteY16" fmla="*/ -42 h 116010"/>
                <a:gd name="connsiteX17" fmla="*/ 98311 w 109647"/>
                <a:gd name="connsiteY17" fmla="*/ 871 h 116010"/>
                <a:gd name="connsiteX18" fmla="*/ 106556 w 109647"/>
                <a:gd name="connsiteY18" fmla="*/ 14855 h 116010"/>
                <a:gd name="connsiteX19" fmla="*/ 104865 w 109647"/>
                <a:gd name="connsiteY19" fmla="*/ 23334 h 116010"/>
                <a:gd name="connsiteX20" fmla="*/ 101162 w 109647"/>
                <a:gd name="connsiteY20" fmla="*/ 57337 h 116010"/>
                <a:gd name="connsiteX21" fmla="*/ 100051 w 109647"/>
                <a:gd name="connsiteY21" fmla="*/ 77356 h 116010"/>
                <a:gd name="connsiteX22" fmla="*/ 98027 w 109647"/>
                <a:gd name="connsiteY22" fmla="*/ 103262 h 11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647" h="116010">
                  <a:moveTo>
                    <a:pt x="98027" y="103262"/>
                  </a:moveTo>
                  <a:cubicBezTo>
                    <a:pt x="96176" y="104496"/>
                    <a:pt x="98027" y="107532"/>
                    <a:pt x="95658" y="108297"/>
                  </a:cubicBezTo>
                  <a:cubicBezTo>
                    <a:pt x="93880" y="108668"/>
                    <a:pt x="92091" y="108915"/>
                    <a:pt x="90276" y="109026"/>
                  </a:cubicBezTo>
                  <a:cubicBezTo>
                    <a:pt x="80304" y="110729"/>
                    <a:pt x="70369" y="112815"/>
                    <a:pt x="60334" y="114086"/>
                  </a:cubicBezTo>
                  <a:cubicBezTo>
                    <a:pt x="52324" y="115098"/>
                    <a:pt x="44289" y="113765"/>
                    <a:pt x="36403" y="112136"/>
                  </a:cubicBezTo>
                  <a:cubicBezTo>
                    <a:pt x="31663" y="111161"/>
                    <a:pt x="26986" y="109791"/>
                    <a:pt x="22222" y="109013"/>
                  </a:cubicBezTo>
                  <a:cubicBezTo>
                    <a:pt x="19692" y="108890"/>
                    <a:pt x="17680" y="106866"/>
                    <a:pt x="17544" y="104336"/>
                  </a:cubicBezTo>
                  <a:cubicBezTo>
                    <a:pt x="17235" y="102373"/>
                    <a:pt x="16285" y="100559"/>
                    <a:pt x="14841" y="99189"/>
                  </a:cubicBezTo>
                  <a:cubicBezTo>
                    <a:pt x="12027" y="96313"/>
                    <a:pt x="8670" y="95992"/>
                    <a:pt x="5535" y="98473"/>
                  </a:cubicBezTo>
                  <a:cubicBezTo>
                    <a:pt x="4585" y="99238"/>
                    <a:pt x="3758" y="100139"/>
                    <a:pt x="3067" y="101139"/>
                  </a:cubicBezTo>
                  <a:cubicBezTo>
                    <a:pt x="2351" y="102151"/>
                    <a:pt x="1832" y="103398"/>
                    <a:pt x="314" y="103089"/>
                  </a:cubicBezTo>
                  <a:cubicBezTo>
                    <a:pt x="-1241" y="102805"/>
                    <a:pt x="-2413" y="101497"/>
                    <a:pt x="-2512" y="99917"/>
                  </a:cubicBezTo>
                  <a:cubicBezTo>
                    <a:pt x="-2611" y="99164"/>
                    <a:pt x="-2636" y="98399"/>
                    <a:pt x="-2697" y="97646"/>
                  </a:cubicBezTo>
                  <a:cubicBezTo>
                    <a:pt x="-1463" y="86156"/>
                    <a:pt x="-846" y="74554"/>
                    <a:pt x="1191" y="63211"/>
                  </a:cubicBezTo>
                  <a:cubicBezTo>
                    <a:pt x="3721" y="48315"/>
                    <a:pt x="8843" y="33985"/>
                    <a:pt x="16347" y="20865"/>
                  </a:cubicBezTo>
                  <a:cubicBezTo>
                    <a:pt x="22987" y="9461"/>
                    <a:pt x="33243" y="2908"/>
                    <a:pt x="46178" y="229"/>
                  </a:cubicBezTo>
                  <a:cubicBezTo>
                    <a:pt x="62223" y="-3078"/>
                    <a:pt x="78268" y="-1005"/>
                    <a:pt x="94312" y="-42"/>
                  </a:cubicBezTo>
                  <a:cubicBezTo>
                    <a:pt x="95682" y="106"/>
                    <a:pt x="97015" y="414"/>
                    <a:pt x="98311" y="871"/>
                  </a:cubicBezTo>
                  <a:cubicBezTo>
                    <a:pt x="105297" y="3043"/>
                    <a:pt x="108049" y="7709"/>
                    <a:pt x="106556" y="14855"/>
                  </a:cubicBezTo>
                  <a:cubicBezTo>
                    <a:pt x="105976" y="17681"/>
                    <a:pt x="105420" y="20508"/>
                    <a:pt x="104865" y="23334"/>
                  </a:cubicBezTo>
                  <a:cubicBezTo>
                    <a:pt x="102705" y="34578"/>
                    <a:pt x="102397" y="46007"/>
                    <a:pt x="101162" y="57337"/>
                  </a:cubicBezTo>
                  <a:cubicBezTo>
                    <a:pt x="100471" y="63940"/>
                    <a:pt x="100101" y="70654"/>
                    <a:pt x="100051" y="77356"/>
                  </a:cubicBezTo>
                  <a:cubicBezTo>
                    <a:pt x="99953" y="86032"/>
                    <a:pt x="99274" y="94684"/>
                    <a:pt x="98027" y="103262"/>
                  </a:cubicBezTo>
                  <a:close/>
                </a:path>
              </a:pathLst>
            </a:custGeom>
            <a:solidFill>
              <a:srgbClr val="61EF00"/>
            </a:solidFill>
            <a:ln w="1231" cap="flat">
              <a:noFill/>
              <a:prstDash val="solid"/>
              <a:miter/>
            </a:ln>
          </p:spPr>
          <p:txBody>
            <a:bodyPr rtlCol="0" anchor="ctr"/>
            <a:lstStyle/>
            <a:p>
              <a:endParaRPr lang="es-CO"/>
            </a:p>
          </p:txBody>
        </p:sp>
        <p:sp>
          <p:nvSpPr>
            <p:cNvPr id="58" name="Freeform: Shape 57">
              <a:extLst>
                <a:ext uri="{FF2B5EF4-FFF2-40B4-BE49-F238E27FC236}">
                  <a16:creationId xmlns:a16="http://schemas.microsoft.com/office/drawing/2014/main" id="{0291CFBA-F1DE-BB19-A5DE-156CE0FF18A1}"/>
                </a:ext>
              </a:extLst>
            </p:cNvPr>
            <p:cNvSpPr/>
            <p:nvPr/>
          </p:nvSpPr>
          <p:spPr>
            <a:xfrm>
              <a:off x="-1278555" y="7166529"/>
              <a:ext cx="28559" cy="347469"/>
            </a:xfrm>
            <a:custGeom>
              <a:avLst/>
              <a:gdLst>
                <a:gd name="connsiteX0" fmla="*/ -723 w 28559"/>
                <a:gd name="connsiteY0" fmla="*/ -1573 h 347469"/>
                <a:gd name="connsiteX1" fmla="*/ -1168 w 28559"/>
                <a:gd name="connsiteY1" fmla="*/ 23111 h 347469"/>
                <a:gd name="connsiteX2" fmla="*/ -242 w 28559"/>
                <a:gd name="connsiteY2" fmla="*/ 46352 h 347469"/>
                <a:gd name="connsiteX3" fmla="*/ 5 w 28559"/>
                <a:gd name="connsiteY3" fmla="*/ 48154 h 347469"/>
                <a:gd name="connsiteX4" fmla="*/ 1091 w 28559"/>
                <a:gd name="connsiteY4" fmla="*/ 74134 h 347469"/>
                <a:gd name="connsiteX5" fmla="*/ 2177 w 28559"/>
                <a:gd name="connsiteY5" fmla="*/ 111555 h 347469"/>
                <a:gd name="connsiteX6" fmla="*/ 4905 w 28559"/>
                <a:gd name="connsiteY6" fmla="*/ 157999 h 347469"/>
                <a:gd name="connsiteX7" fmla="*/ 7583 w 28559"/>
                <a:gd name="connsiteY7" fmla="*/ 192557 h 347469"/>
                <a:gd name="connsiteX8" fmla="*/ 13495 w 28559"/>
                <a:gd name="connsiteY8" fmla="*/ 237717 h 347469"/>
                <a:gd name="connsiteX9" fmla="*/ 18518 w 28559"/>
                <a:gd name="connsiteY9" fmla="*/ 271510 h 347469"/>
                <a:gd name="connsiteX10" fmla="*/ 20406 w 28559"/>
                <a:gd name="connsiteY10" fmla="*/ 295590 h 347469"/>
                <a:gd name="connsiteX11" fmla="*/ 22468 w 28559"/>
                <a:gd name="connsiteY11" fmla="*/ 316016 h 347469"/>
                <a:gd name="connsiteX12" fmla="*/ 23393 w 28559"/>
                <a:gd name="connsiteY12" fmla="*/ 326914 h 347469"/>
                <a:gd name="connsiteX13" fmla="*/ 25862 w 28559"/>
                <a:gd name="connsiteY13" fmla="*/ 345896 h 347469"/>
                <a:gd name="connsiteX14" fmla="*/ 23628 w 28559"/>
                <a:gd name="connsiteY14" fmla="*/ 337257 h 347469"/>
                <a:gd name="connsiteX15" fmla="*/ 22122 w 28559"/>
                <a:gd name="connsiteY15" fmla="*/ 323298 h 347469"/>
                <a:gd name="connsiteX16" fmla="*/ 21048 w 28559"/>
                <a:gd name="connsiteY16" fmla="*/ 313831 h 347469"/>
                <a:gd name="connsiteX17" fmla="*/ 18321 w 28559"/>
                <a:gd name="connsiteY17" fmla="*/ 284013 h 347469"/>
                <a:gd name="connsiteX18" fmla="*/ 14137 w 28559"/>
                <a:gd name="connsiteY18" fmla="*/ 256700 h 347469"/>
                <a:gd name="connsiteX19" fmla="*/ 11076 w 28559"/>
                <a:gd name="connsiteY19" fmla="*/ 235162 h 347469"/>
                <a:gd name="connsiteX20" fmla="*/ 8904 w 28559"/>
                <a:gd name="connsiteY20" fmla="*/ 220821 h 347469"/>
                <a:gd name="connsiteX21" fmla="*/ 6558 w 28559"/>
                <a:gd name="connsiteY21" fmla="*/ 200111 h 347469"/>
                <a:gd name="connsiteX22" fmla="*/ 5398 w 28559"/>
                <a:gd name="connsiteY22" fmla="*/ 190237 h 347469"/>
                <a:gd name="connsiteX23" fmla="*/ 3880 w 28559"/>
                <a:gd name="connsiteY23" fmla="*/ 175352 h 347469"/>
                <a:gd name="connsiteX24" fmla="*/ 3819 w 28559"/>
                <a:gd name="connsiteY24" fmla="*/ 174439 h 347469"/>
                <a:gd name="connsiteX25" fmla="*/ 2584 w 28559"/>
                <a:gd name="connsiteY25" fmla="*/ 152223 h 347469"/>
                <a:gd name="connsiteX26" fmla="*/ 1079 w 28559"/>
                <a:gd name="connsiteY26" fmla="*/ 131414 h 347469"/>
                <a:gd name="connsiteX27" fmla="*/ 1017 w 28559"/>
                <a:gd name="connsiteY27" fmla="*/ 130513 h 347469"/>
                <a:gd name="connsiteX28" fmla="*/ -119 w 28559"/>
                <a:gd name="connsiteY28" fmla="*/ 107347 h 347469"/>
                <a:gd name="connsiteX29" fmla="*/ -982 w 28559"/>
                <a:gd name="connsiteY29" fmla="*/ 66815 h 347469"/>
                <a:gd name="connsiteX30" fmla="*/ -2525 w 28559"/>
                <a:gd name="connsiteY30" fmla="*/ 25024 h 347469"/>
                <a:gd name="connsiteX31" fmla="*/ -1735 w 28559"/>
                <a:gd name="connsiteY31" fmla="*/ 908 h 347469"/>
                <a:gd name="connsiteX32" fmla="*/ -723 w 28559"/>
                <a:gd name="connsiteY32" fmla="*/ -1573 h 347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8559" h="347469">
                  <a:moveTo>
                    <a:pt x="-723" y="-1573"/>
                  </a:moveTo>
                  <a:cubicBezTo>
                    <a:pt x="-797" y="6647"/>
                    <a:pt x="-1192" y="14867"/>
                    <a:pt x="-1168" y="23111"/>
                  </a:cubicBezTo>
                  <a:cubicBezTo>
                    <a:pt x="-1168" y="30838"/>
                    <a:pt x="-1303" y="38638"/>
                    <a:pt x="-242" y="46352"/>
                  </a:cubicBezTo>
                  <a:cubicBezTo>
                    <a:pt x="-119" y="46944"/>
                    <a:pt x="-32" y="47549"/>
                    <a:pt x="5" y="48154"/>
                  </a:cubicBezTo>
                  <a:cubicBezTo>
                    <a:pt x="-205" y="56793"/>
                    <a:pt x="1375" y="65433"/>
                    <a:pt x="1091" y="74134"/>
                  </a:cubicBezTo>
                  <a:cubicBezTo>
                    <a:pt x="671" y="86637"/>
                    <a:pt x="1510" y="99102"/>
                    <a:pt x="2177" y="111555"/>
                  </a:cubicBezTo>
                  <a:cubicBezTo>
                    <a:pt x="2992" y="127045"/>
                    <a:pt x="4028" y="142510"/>
                    <a:pt x="4905" y="157999"/>
                  </a:cubicBezTo>
                  <a:cubicBezTo>
                    <a:pt x="5559" y="169514"/>
                    <a:pt x="6447" y="181042"/>
                    <a:pt x="7583" y="192557"/>
                  </a:cubicBezTo>
                  <a:cubicBezTo>
                    <a:pt x="9039" y="207676"/>
                    <a:pt x="11014" y="222734"/>
                    <a:pt x="13495" y="237717"/>
                  </a:cubicBezTo>
                  <a:cubicBezTo>
                    <a:pt x="15371" y="248949"/>
                    <a:pt x="16728" y="260266"/>
                    <a:pt x="18518" y="271510"/>
                  </a:cubicBezTo>
                  <a:cubicBezTo>
                    <a:pt x="19592" y="279496"/>
                    <a:pt x="20221" y="287530"/>
                    <a:pt x="20406" y="295590"/>
                  </a:cubicBezTo>
                  <a:cubicBezTo>
                    <a:pt x="20727" y="302415"/>
                    <a:pt x="21493" y="309240"/>
                    <a:pt x="22468" y="316016"/>
                  </a:cubicBezTo>
                  <a:cubicBezTo>
                    <a:pt x="22986" y="319645"/>
                    <a:pt x="23109" y="323298"/>
                    <a:pt x="23393" y="326914"/>
                  </a:cubicBezTo>
                  <a:cubicBezTo>
                    <a:pt x="23899" y="333295"/>
                    <a:pt x="25269" y="339540"/>
                    <a:pt x="25862" y="345896"/>
                  </a:cubicBezTo>
                  <a:cubicBezTo>
                    <a:pt x="23850" y="343366"/>
                    <a:pt x="24121" y="340244"/>
                    <a:pt x="23628" y="337257"/>
                  </a:cubicBezTo>
                  <a:cubicBezTo>
                    <a:pt x="22838" y="332641"/>
                    <a:pt x="21887" y="328000"/>
                    <a:pt x="22122" y="323298"/>
                  </a:cubicBezTo>
                  <a:cubicBezTo>
                    <a:pt x="22085" y="320114"/>
                    <a:pt x="21727" y="316941"/>
                    <a:pt x="21048" y="313831"/>
                  </a:cubicBezTo>
                  <a:cubicBezTo>
                    <a:pt x="19542" y="303957"/>
                    <a:pt x="19530" y="293911"/>
                    <a:pt x="18321" y="284013"/>
                  </a:cubicBezTo>
                  <a:cubicBezTo>
                    <a:pt x="17198" y="274867"/>
                    <a:pt x="15507" y="265808"/>
                    <a:pt x="14137" y="256700"/>
                  </a:cubicBezTo>
                  <a:cubicBezTo>
                    <a:pt x="13063" y="249529"/>
                    <a:pt x="12125" y="242333"/>
                    <a:pt x="11076" y="235162"/>
                  </a:cubicBezTo>
                  <a:cubicBezTo>
                    <a:pt x="10385" y="230374"/>
                    <a:pt x="9521" y="225609"/>
                    <a:pt x="8904" y="220821"/>
                  </a:cubicBezTo>
                  <a:cubicBezTo>
                    <a:pt x="8015" y="213934"/>
                    <a:pt x="6682" y="207084"/>
                    <a:pt x="6558" y="200111"/>
                  </a:cubicBezTo>
                  <a:cubicBezTo>
                    <a:pt x="6411" y="196791"/>
                    <a:pt x="6028" y="193495"/>
                    <a:pt x="5398" y="190237"/>
                  </a:cubicBezTo>
                  <a:cubicBezTo>
                    <a:pt x="4572" y="185300"/>
                    <a:pt x="5398" y="180190"/>
                    <a:pt x="3880" y="175352"/>
                  </a:cubicBezTo>
                  <a:cubicBezTo>
                    <a:pt x="3806" y="175056"/>
                    <a:pt x="3781" y="174747"/>
                    <a:pt x="3819" y="174439"/>
                  </a:cubicBezTo>
                  <a:cubicBezTo>
                    <a:pt x="4300" y="167033"/>
                    <a:pt x="3177" y="159628"/>
                    <a:pt x="2584" y="152223"/>
                  </a:cubicBezTo>
                  <a:cubicBezTo>
                    <a:pt x="2078" y="145299"/>
                    <a:pt x="2720" y="138264"/>
                    <a:pt x="1079" y="131414"/>
                  </a:cubicBezTo>
                  <a:cubicBezTo>
                    <a:pt x="1005" y="131118"/>
                    <a:pt x="992" y="130809"/>
                    <a:pt x="1017" y="130513"/>
                  </a:cubicBezTo>
                  <a:cubicBezTo>
                    <a:pt x="1597" y="122750"/>
                    <a:pt x="462" y="115024"/>
                    <a:pt x="-119" y="107347"/>
                  </a:cubicBezTo>
                  <a:cubicBezTo>
                    <a:pt x="-1131" y="93770"/>
                    <a:pt x="-119" y="80293"/>
                    <a:pt x="-982" y="66815"/>
                  </a:cubicBezTo>
                  <a:cubicBezTo>
                    <a:pt x="-1871" y="52881"/>
                    <a:pt x="-3167" y="38959"/>
                    <a:pt x="-2525" y="25024"/>
                  </a:cubicBezTo>
                  <a:cubicBezTo>
                    <a:pt x="-2155" y="16977"/>
                    <a:pt x="-1822" y="8979"/>
                    <a:pt x="-1735" y="908"/>
                  </a:cubicBezTo>
                  <a:cubicBezTo>
                    <a:pt x="-1871" y="-42"/>
                    <a:pt x="-1476" y="-993"/>
                    <a:pt x="-723" y="-1573"/>
                  </a:cubicBezTo>
                  <a:close/>
                </a:path>
              </a:pathLst>
            </a:custGeom>
            <a:solidFill>
              <a:srgbClr val="270000"/>
            </a:solidFill>
            <a:ln w="1231" cap="flat">
              <a:noFill/>
              <a:prstDash val="solid"/>
              <a:miter/>
            </a:ln>
          </p:spPr>
          <p:txBody>
            <a:bodyPr rtlCol="0" anchor="ctr"/>
            <a:lstStyle/>
            <a:p>
              <a:endParaRPr lang="es-CO"/>
            </a:p>
          </p:txBody>
        </p:sp>
        <p:sp>
          <p:nvSpPr>
            <p:cNvPr id="59" name="Freeform: Shape 58">
              <a:extLst>
                <a:ext uri="{FF2B5EF4-FFF2-40B4-BE49-F238E27FC236}">
                  <a16:creationId xmlns:a16="http://schemas.microsoft.com/office/drawing/2014/main" id="{846DDBB9-7EB9-BE40-D21D-5D2ACB003687}"/>
                </a:ext>
              </a:extLst>
            </p:cNvPr>
            <p:cNvSpPr/>
            <p:nvPr/>
          </p:nvSpPr>
          <p:spPr>
            <a:xfrm>
              <a:off x="-592801" y="7039442"/>
              <a:ext cx="894" cy="1814"/>
            </a:xfrm>
            <a:custGeom>
              <a:avLst/>
              <a:gdLst>
                <a:gd name="connsiteX0" fmla="*/ -2684 w 894"/>
                <a:gd name="connsiteY0" fmla="*/ -1573 h 1814"/>
                <a:gd name="connsiteX1" fmla="*/ -1832 w 894"/>
                <a:gd name="connsiteY1" fmla="*/ 241 h 1814"/>
                <a:gd name="connsiteX2" fmla="*/ -2684 w 894"/>
                <a:gd name="connsiteY2" fmla="*/ -1573 h 1814"/>
              </a:gdLst>
              <a:ahLst/>
              <a:cxnLst>
                <a:cxn ang="0">
                  <a:pos x="connsiteX0" y="connsiteY0"/>
                </a:cxn>
                <a:cxn ang="0">
                  <a:pos x="connsiteX1" y="connsiteY1"/>
                </a:cxn>
                <a:cxn ang="0">
                  <a:pos x="connsiteX2" y="connsiteY2"/>
                </a:cxn>
              </a:cxnLst>
              <a:rect l="l" t="t" r="r" b="b"/>
              <a:pathLst>
                <a:path w="894" h="1814">
                  <a:moveTo>
                    <a:pt x="-2684" y="-1573"/>
                  </a:moveTo>
                  <a:cubicBezTo>
                    <a:pt x="-2042" y="-1215"/>
                    <a:pt x="-1697" y="-487"/>
                    <a:pt x="-1832" y="241"/>
                  </a:cubicBezTo>
                  <a:cubicBezTo>
                    <a:pt x="-2437" y="-154"/>
                    <a:pt x="-2770" y="-857"/>
                    <a:pt x="-2684" y="-1573"/>
                  </a:cubicBezTo>
                  <a:close/>
                </a:path>
              </a:pathLst>
            </a:custGeom>
            <a:solidFill>
              <a:srgbClr val="020202"/>
            </a:solidFill>
            <a:ln w="1231" cap="flat">
              <a:noFill/>
              <a:prstDash val="solid"/>
              <a:miter/>
            </a:ln>
          </p:spPr>
          <p:txBody>
            <a:bodyPr rtlCol="0" anchor="ctr"/>
            <a:lstStyle/>
            <a:p>
              <a:endParaRPr lang="es-CO"/>
            </a:p>
          </p:txBody>
        </p:sp>
        <p:sp>
          <p:nvSpPr>
            <p:cNvPr id="60" name="Freeform: Shape 59">
              <a:extLst>
                <a:ext uri="{FF2B5EF4-FFF2-40B4-BE49-F238E27FC236}">
                  <a16:creationId xmlns:a16="http://schemas.microsoft.com/office/drawing/2014/main" id="{2CB4BAF3-158F-B48D-C51D-06B8884A07FB}"/>
                </a:ext>
              </a:extLst>
            </p:cNvPr>
            <p:cNvSpPr/>
            <p:nvPr/>
          </p:nvSpPr>
          <p:spPr>
            <a:xfrm>
              <a:off x="-605596" y="6950751"/>
              <a:ext cx="898" cy="1814"/>
            </a:xfrm>
            <a:custGeom>
              <a:avLst/>
              <a:gdLst>
                <a:gd name="connsiteX0" fmla="*/ -2687 w 898"/>
                <a:gd name="connsiteY0" fmla="*/ -1573 h 1814"/>
                <a:gd name="connsiteX1" fmla="*/ -1823 w 898"/>
                <a:gd name="connsiteY1" fmla="*/ 241 h 1814"/>
                <a:gd name="connsiteX2" fmla="*/ -2687 w 898"/>
                <a:gd name="connsiteY2" fmla="*/ -1573 h 1814"/>
              </a:gdLst>
              <a:ahLst/>
              <a:cxnLst>
                <a:cxn ang="0">
                  <a:pos x="connsiteX0" y="connsiteY0"/>
                </a:cxn>
                <a:cxn ang="0">
                  <a:pos x="connsiteX1" y="connsiteY1"/>
                </a:cxn>
                <a:cxn ang="0">
                  <a:pos x="connsiteX2" y="connsiteY2"/>
                </a:cxn>
              </a:cxnLst>
              <a:rect l="l" t="t" r="r" b="b"/>
              <a:pathLst>
                <a:path w="898" h="1814">
                  <a:moveTo>
                    <a:pt x="-2687" y="-1573"/>
                  </a:moveTo>
                  <a:cubicBezTo>
                    <a:pt x="-2045" y="-1215"/>
                    <a:pt x="-1700" y="-487"/>
                    <a:pt x="-1823" y="241"/>
                  </a:cubicBezTo>
                  <a:cubicBezTo>
                    <a:pt x="-2428" y="-153"/>
                    <a:pt x="-2761" y="-857"/>
                    <a:pt x="-2687" y="-1573"/>
                  </a:cubicBezTo>
                  <a:close/>
                </a:path>
              </a:pathLst>
            </a:custGeom>
            <a:solidFill>
              <a:srgbClr val="020202"/>
            </a:solidFill>
            <a:ln w="1231" cap="flat">
              <a:noFill/>
              <a:prstDash val="solid"/>
              <a:miter/>
            </a:ln>
          </p:spPr>
          <p:txBody>
            <a:bodyPr rtlCol="0" anchor="ctr"/>
            <a:lstStyle/>
            <a:p>
              <a:endParaRPr lang="es-CO"/>
            </a:p>
          </p:txBody>
        </p:sp>
        <p:sp>
          <p:nvSpPr>
            <p:cNvPr id="61" name="Freeform: Shape 60">
              <a:extLst>
                <a:ext uri="{FF2B5EF4-FFF2-40B4-BE49-F238E27FC236}">
                  <a16:creationId xmlns:a16="http://schemas.microsoft.com/office/drawing/2014/main" id="{D9EBBD7E-F9A5-D4AD-AEB1-5ADBAD997C1E}"/>
                </a:ext>
              </a:extLst>
            </p:cNvPr>
            <p:cNvSpPr/>
            <p:nvPr/>
          </p:nvSpPr>
          <p:spPr>
            <a:xfrm>
              <a:off x="-591888" y="7056820"/>
              <a:ext cx="875" cy="1801"/>
            </a:xfrm>
            <a:custGeom>
              <a:avLst/>
              <a:gdLst>
                <a:gd name="connsiteX0" fmla="*/ -2683 w 875"/>
                <a:gd name="connsiteY0" fmla="*/ -1573 h 1801"/>
                <a:gd name="connsiteX1" fmla="*/ -1857 w 875"/>
                <a:gd name="connsiteY1" fmla="*/ 229 h 1801"/>
                <a:gd name="connsiteX2" fmla="*/ -2683 w 875"/>
                <a:gd name="connsiteY2" fmla="*/ -1573 h 1801"/>
              </a:gdLst>
              <a:ahLst/>
              <a:cxnLst>
                <a:cxn ang="0">
                  <a:pos x="connsiteX0" y="connsiteY0"/>
                </a:cxn>
                <a:cxn ang="0">
                  <a:pos x="connsiteX1" y="connsiteY1"/>
                </a:cxn>
                <a:cxn ang="0">
                  <a:pos x="connsiteX2" y="connsiteY2"/>
                </a:cxn>
              </a:cxnLst>
              <a:rect l="l" t="t" r="r" b="b"/>
              <a:pathLst>
                <a:path w="875" h="1801">
                  <a:moveTo>
                    <a:pt x="-2683" y="-1573"/>
                  </a:moveTo>
                  <a:cubicBezTo>
                    <a:pt x="-2042" y="-1215"/>
                    <a:pt x="-1709" y="-487"/>
                    <a:pt x="-1857" y="229"/>
                  </a:cubicBezTo>
                  <a:cubicBezTo>
                    <a:pt x="-2449" y="-166"/>
                    <a:pt x="-2770" y="-869"/>
                    <a:pt x="-2683" y="-1573"/>
                  </a:cubicBezTo>
                  <a:close/>
                </a:path>
              </a:pathLst>
            </a:custGeom>
            <a:solidFill>
              <a:srgbClr val="020202"/>
            </a:solidFill>
            <a:ln w="1231" cap="flat">
              <a:noFill/>
              <a:prstDash val="solid"/>
              <a:miter/>
            </a:ln>
          </p:spPr>
          <p:txBody>
            <a:bodyPr rtlCol="0" anchor="ctr"/>
            <a:lstStyle/>
            <a:p>
              <a:endParaRPr lang="es-CO"/>
            </a:p>
          </p:txBody>
        </p:sp>
        <p:sp>
          <p:nvSpPr>
            <p:cNvPr id="62" name="Freeform: Shape 61">
              <a:extLst>
                <a:ext uri="{FF2B5EF4-FFF2-40B4-BE49-F238E27FC236}">
                  <a16:creationId xmlns:a16="http://schemas.microsoft.com/office/drawing/2014/main" id="{9EB3AA72-E246-1F03-9F64-72765CDD9090}"/>
                </a:ext>
              </a:extLst>
            </p:cNvPr>
            <p:cNvSpPr/>
            <p:nvPr/>
          </p:nvSpPr>
          <p:spPr>
            <a:xfrm>
              <a:off x="-593714" y="7030296"/>
              <a:ext cx="894" cy="1826"/>
            </a:xfrm>
            <a:custGeom>
              <a:avLst/>
              <a:gdLst>
                <a:gd name="connsiteX0" fmla="*/ -2684 w 894"/>
                <a:gd name="connsiteY0" fmla="*/ -1573 h 1826"/>
                <a:gd name="connsiteX1" fmla="*/ -1832 w 894"/>
                <a:gd name="connsiteY1" fmla="*/ 254 h 1826"/>
                <a:gd name="connsiteX2" fmla="*/ -2684 w 894"/>
                <a:gd name="connsiteY2" fmla="*/ -1573 h 1826"/>
              </a:gdLst>
              <a:ahLst/>
              <a:cxnLst>
                <a:cxn ang="0">
                  <a:pos x="connsiteX0" y="connsiteY0"/>
                </a:cxn>
                <a:cxn ang="0">
                  <a:pos x="connsiteX1" y="connsiteY1"/>
                </a:cxn>
                <a:cxn ang="0">
                  <a:pos x="connsiteX2" y="connsiteY2"/>
                </a:cxn>
              </a:cxnLst>
              <a:rect l="l" t="t" r="r" b="b"/>
              <a:pathLst>
                <a:path w="894" h="1826">
                  <a:moveTo>
                    <a:pt x="-2684" y="-1573"/>
                  </a:moveTo>
                  <a:cubicBezTo>
                    <a:pt x="-2042" y="-1203"/>
                    <a:pt x="-1697" y="-474"/>
                    <a:pt x="-1832" y="254"/>
                  </a:cubicBezTo>
                  <a:cubicBezTo>
                    <a:pt x="-2437" y="-141"/>
                    <a:pt x="-2770" y="-857"/>
                    <a:pt x="-2684" y="-1573"/>
                  </a:cubicBezTo>
                  <a:close/>
                </a:path>
              </a:pathLst>
            </a:custGeom>
            <a:solidFill>
              <a:srgbClr val="020202"/>
            </a:solidFill>
            <a:ln w="1231" cap="flat">
              <a:noFill/>
              <a:prstDash val="solid"/>
              <a:miter/>
            </a:ln>
          </p:spPr>
          <p:txBody>
            <a:bodyPr rtlCol="0" anchor="ctr"/>
            <a:lstStyle/>
            <a:p>
              <a:endParaRPr lang="es-CO"/>
            </a:p>
          </p:txBody>
        </p:sp>
        <p:sp>
          <p:nvSpPr>
            <p:cNvPr id="63" name="Freeform: Shape 62">
              <a:extLst>
                <a:ext uri="{FF2B5EF4-FFF2-40B4-BE49-F238E27FC236}">
                  <a16:creationId xmlns:a16="http://schemas.microsoft.com/office/drawing/2014/main" id="{31056B16-82D6-4DB9-999D-73126AB80132}"/>
                </a:ext>
              </a:extLst>
            </p:cNvPr>
            <p:cNvSpPr/>
            <p:nvPr/>
          </p:nvSpPr>
          <p:spPr>
            <a:xfrm>
              <a:off x="-601933" y="6930646"/>
              <a:ext cx="876" cy="913"/>
            </a:xfrm>
            <a:custGeom>
              <a:avLst/>
              <a:gdLst>
                <a:gd name="connsiteX0" fmla="*/ -1821 w 876"/>
                <a:gd name="connsiteY0" fmla="*/ -1573 h 913"/>
                <a:gd name="connsiteX1" fmla="*/ -2697 w 876"/>
                <a:gd name="connsiteY1" fmla="*/ -660 h 913"/>
                <a:gd name="connsiteX2" fmla="*/ -1821 w 876"/>
                <a:gd name="connsiteY2" fmla="*/ -1573 h 913"/>
              </a:gdLst>
              <a:ahLst/>
              <a:cxnLst>
                <a:cxn ang="0">
                  <a:pos x="connsiteX0" y="connsiteY0"/>
                </a:cxn>
                <a:cxn ang="0">
                  <a:pos x="connsiteX1" y="connsiteY1"/>
                </a:cxn>
                <a:cxn ang="0">
                  <a:pos x="connsiteX2" y="connsiteY2"/>
                </a:cxn>
              </a:cxnLst>
              <a:rect l="l" t="t" r="r" b="b"/>
              <a:pathLst>
                <a:path w="876" h="913">
                  <a:moveTo>
                    <a:pt x="-1821" y="-1573"/>
                  </a:moveTo>
                  <a:cubicBezTo>
                    <a:pt x="-2117" y="-1277"/>
                    <a:pt x="-2401" y="-968"/>
                    <a:pt x="-2697" y="-660"/>
                  </a:cubicBezTo>
                  <a:cubicBezTo>
                    <a:pt x="-2401" y="-968"/>
                    <a:pt x="-2117" y="-1215"/>
                    <a:pt x="-1821" y="-1573"/>
                  </a:cubicBezTo>
                  <a:close/>
                </a:path>
              </a:pathLst>
            </a:custGeom>
            <a:solidFill>
              <a:srgbClr val="020202"/>
            </a:solidFill>
            <a:ln w="1231" cap="flat">
              <a:noFill/>
              <a:prstDash val="solid"/>
              <a:miter/>
            </a:ln>
          </p:spPr>
          <p:txBody>
            <a:bodyPr rtlCol="0" anchor="ctr"/>
            <a:lstStyle/>
            <a:p>
              <a:endParaRPr lang="es-CO"/>
            </a:p>
          </p:txBody>
        </p:sp>
        <p:sp>
          <p:nvSpPr>
            <p:cNvPr id="64" name="Freeform: Shape 63">
              <a:extLst>
                <a:ext uri="{FF2B5EF4-FFF2-40B4-BE49-F238E27FC236}">
                  <a16:creationId xmlns:a16="http://schemas.microsoft.com/office/drawing/2014/main" id="{B19589B0-4F46-4735-E87E-22AEBE2AD04E}"/>
                </a:ext>
              </a:extLst>
            </p:cNvPr>
            <p:cNvSpPr/>
            <p:nvPr/>
          </p:nvSpPr>
          <p:spPr>
            <a:xfrm>
              <a:off x="-604673" y="6938865"/>
              <a:ext cx="876" cy="925"/>
            </a:xfrm>
            <a:custGeom>
              <a:avLst/>
              <a:gdLst>
                <a:gd name="connsiteX0" fmla="*/ -1821 w 876"/>
                <a:gd name="connsiteY0" fmla="*/ -1573 h 925"/>
                <a:gd name="connsiteX1" fmla="*/ -2697 w 876"/>
                <a:gd name="connsiteY1" fmla="*/ -647 h 925"/>
              </a:gdLst>
              <a:ahLst/>
              <a:cxnLst>
                <a:cxn ang="0">
                  <a:pos x="connsiteX0" y="connsiteY0"/>
                </a:cxn>
                <a:cxn ang="0">
                  <a:pos x="connsiteX1" y="connsiteY1"/>
                </a:cxn>
              </a:cxnLst>
              <a:rect l="l" t="t" r="r" b="b"/>
              <a:pathLst>
                <a:path w="876" h="925">
                  <a:moveTo>
                    <a:pt x="-1821" y="-1573"/>
                  </a:moveTo>
                  <a:lnTo>
                    <a:pt x="-2697" y="-647"/>
                  </a:lnTo>
                  <a:close/>
                </a:path>
              </a:pathLst>
            </a:custGeom>
            <a:solidFill>
              <a:srgbClr val="020202"/>
            </a:solidFill>
            <a:ln w="1231" cap="flat">
              <a:noFill/>
              <a:prstDash val="solid"/>
              <a:miter/>
            </a:ln>
          </p:spPr>
          <p:txBody>
            <a:bodyPr rtlCol="0" anchor="ctr"/>
            <a:lstStyle/>
            <a:p>
              <a:endParaRPr lang="es-CO"/>
            </a:p>
          </p:txBody>
        </p:sp>
        <p:sp>
          <p:nvSpPr>
            <p:cNvPr id="65" name="Freeform: Shape 64">
              <a:extLst>
                <a:ext uri="{FF2B5EF4-FFF2-40B4-BE49-F238E27FC236}">
                  <a16:creationId xmlns:a16="http://schemas.microsoft.com/office/drawing/2014/main" id="{674C4F98-380F-9DA8-6EE7-FADF11669816}"/>
                </a:ext>
              </a:extLst>
            </p:cNvPr>
            <p:cNvSpPr/>
            <p:nvPr/>
          </p:nvSpPr>
          <p:spPr>
            <a:xfrm>
              <a:off x="-605586" y="6945271"/>
              <a:ext cx="839" cy="913"/>
            </a:xfrm>
            <a:custGeom>
              <a:avLst/>
              <a:gdLst>
                <a:gd name="connsiteX0" fmla="*/ -1858 w 839"/>
                <a:gd name="connsiteY0" fmla="*/ -1573 h 913"/>
                <a:gd name="connsiteX1" fmla="*/ -2697 w 839"/>
                <a:gd name="connsiteY1" fmla="*/ -660 h 913"/>
              </a:gdLst>
              <a:ahLst/>
              <a:cxnLst>
                <a:cxn ang="0">
                  <a:pos x="connsiteX0" y="connsiteY0"/>
                </a:cxn>
                <a:cxn ang="0">
                  <a:pos x="connsiteX1" y="connsiteY1"/>
                </a:cxn>
              </a:cxnLst>
              <a:rect l="l" t="t" r="r" b="b"/>
              <a:pathLst>
                <a:path w="839" h="913">
                  <a:moveTo>
                    <a:pt x="-1858" y="-1573"/>
                  </a:moveTo>
                  <a:lnTo>
                    <a:pt x="-2697" y="-660"/>
                  </a:lnTo>
                  <a:close/>
                </a:path>
              </a:pathLst>
            </a:custGeom>
            <a:solidFill>
              <a:srgbClr val="020202"/>
            </a:solidFill>
            <a:ln w="1231" cap="flat">
              <a:noFill/>
              <a:prstDash val="solid"/>
              <a:miter/>
            </a:ln>
          </p:spPr>
          <p:txBody>
            <a:bodyPr rtlCol="0" anchor="ctr"/>
            <a:lstStyle/>
            <a:p>
              <a:endParaRPr lang="es-CO"/>
            </a:p>
          </p:txBody>
        </p:sp>
        <p:sp>
          <p:nvSpPr>
            <p:cNvPr id="66" name="Freeform: Shape 65">
              <a:extLst>
                <a:ext uri="{FF2B5EF4-FFF2-40B4-BE49-F238E27FC236}">
                  <a16:creationId xmlns:a16="http://schemas.microsoft.com/office/drawing/2014/main" id="{6B413840-DD94-2FCD-23D0-EB40E2443B70}"/>
                </a:ext>
              </a:extLst>
            </p:cNvPr>
            <p:cNvSpPr/>
            <p:nvPr/>
          </p:nvSpPr>
          <p:spPr>
            <a:xfrm>
              <a:off x="-604673" y="6958070"/>
              <a:ext cx="863" cy="913"/>
            </a:xfrm>
            <a:custGeom>
              <a:avLst/>
              <a:gdLst>
                <a:gd name="connsiteX0" fmla="*/ -2697 w 863"/>
                <a:gd name="connsiteY0" fmla="*/ -1573 h 913"/>
                <a:gd name="connsiteX1" fmla="*/ -1833 w 863"/>
                <a:gd name="connsiteY1" fmla="*/ -660 h 913"/>
              </a:gdLst>
              <a:ahLst/>
              <a:cxnLst>
                <a:cxn ang="0">
                  <a:pos x="connsiteX0" y="connsiteY0"/>
                </a:cxn>
                <a:cxn ang="0">
                  <a:pos x="connsiteX1" y="connsiteY1"/>
                </a:cxn>
              </a:cxnLst>
              <a:rect l="l" t="t" r="r" b="b"/>
              <a:pathLst>
                <a:path w="863" h="913">
                  <a:moveTo>
                    <a:pt x="-2697" y="-1573"/>
                  </a:moveTo>
                  <a:lnTo>
                    <a:pt x="-1833" y="-660"/>
                  </a:lnTo>
                  <a:close/>
                </a:path>
              </a:pathLst>
            </a:custGeom>
            <a:solidFill>
              <a:srgbClr val="020202"/>
            </a:solidFill>
            <a:ln w="1231" cap="flat">
              <a:noFill/>
              <a:prstDash val="solid"/>
              <a:miter/>
            </a:ln>
          </p:spPr>
          <p:txBody>
            <a:bodyPr rtlCol="0" anchor="ctr"/>
            <a:lstStyle/>
            <a:p>
              <a:endParaRPr lang="es-CO"/>
            </a:p>
          </p:txBody>
        </p:sp>
        <p:sp>
          <p:nvSpPr>
            <p:cNvPr id="67" name="Freeform: Shape 66">
              <a:extLst>
                <a:ext uri="{FF2B5EF4-FFF2-40B4-BE49-F238E27FC236}">
                  <a16:creationId xmlns:a16="http://schemas.microsoft.com/office/drawing/2014/main" id="{418CED24-DA11-AFEA-DB18-6AFCEF2E8C8B}"/>
                </a:ext>
              </a:extLst>
            </p:cNvPr>
            <p:cNvSpPr/>
            <p:nvPr/>
          </p:nvSpPr>
          <p:spPr>
            <a:xfrm>
              <a:off x="-603710" y="6963562"/>
              <a:ext cx="777" cy="888"/>
            </a:xfrm>
            <a:custGeom>
              <a:avLst/>
              <a:gdLst>
                <a:gd name="connsiteX0" fmla="*/ -2697 w 777"/>
                <a:gd name="connsiteY0" fmla="*/ -1573 h 888"/>
                <a:gd name="connsiteX1" fmla="*/ -1920 w 777"/>
                <a:gd name="connsiteY1" fmla="*/ -684 h 888"/>
              </a:gdLst>
              <a:ahLst/>
              <a:cxnLst>
                <a:cxn ang="0">
                  <a:pos x="connsiteX0" y="connsiteY0"/>
                </a:cxn>
                <a:cxn ang="0">
                  <a:pos x="connsiteX1" y="connsiteY1"/>
                </a:cxn>
              </a:cxnLst>
              <a:rect l="l" t="t" r="r" b="b"/>
              <a:pathLst>
                <a:path w="777" h="888">
                  <a:moveTo>
                    <a:pt x="-2697" y="-1573"/>
                  </a:moveTo>
                  <a:lnTo>
                    <a:pt x="-1920" y="-684"/>
                  </a:lnTo>
                  <a:close/>
                </a:path>
              </a:pathLst>
            </a:custGeom>
            <a:solidFill>
              <a:srgbClr val="020202"/>
            </a:solidFill>
            <a:ln w="1231" cap="flat">
              <a:noFill/>
              <a:prstDash val="solid"/>
              <a:miter/>
            </a:ln>
          </p:spPr>
          <p:txBody>
            <a:bodyPr rtlCol="0" anchor="ctr"/>
            <a:lstStyle/>
            <a:p>
              <a:endParaRPr lang="es-CO"/>
            </a:p>
          </p:txBody>
        </p:sp>
        <p:sp>
          <p:nvSpPr>
            <p:cNvPr id="68" name="Freeform: Shape 67">
              <a:extLst>
                <a:ext uri="{FF2B5EF4-FFF2-40B4-BE49-F238E27FC236}">
                  <a16:creationId xmlns:a16="http://schemas.microsoft.com/office/drawing/2014/main" id="{11F1B886-3BCD-9F31-F248-180B70B707BF}"/>
                </a:ext>
              </a:extLst>
            </p:cNvPr>
            <p:cNvSpPr/>
            <p:nvPr/>
          </p:nvSpPr>
          <p:spPr>
            <a:xfrm>
              <a:off x="-601020" y="6983668"/>
              <a:ext cx="814" cy="913"/>
            </a:xfrm>
            <a:custGeom>
              <a:avLst/>
              <a:gdLst>
                <a:gd name="connsiteX0" fmla="*/ -2697 w 814"/>
                <a:gd name="connsiteY0" fmla="*/ -1573 h 913"/>
                <a:gd name="connsiteX1" fmla="*/ -1883 w 814"/>
                <a:gd name="connsiteY1" fmla="*/ -660 h 913"/>
              </a:gdLst>
              <a:ahLst/>
              <a:cxnLst>
                <a:cxn ang="0">
                  <a:pos x="connsiteX0" y="connsiteY0"/>
                </a:cxn>
                <a:cxn ang="0">
                  <a:pos x="connsiteX1" y="connsiteY1"/>
                </a:cxn>
              </a:cxnLst>
              <a:rect l="l" t="t" r="r" b="b"/>
              <a:pathLst>
                <a:path w="814" h="913">
                  <a:moveTo>
                    <a:pt x="-2697" y="-1573"/>
                  </a:moveTo>
                  <a:lnTo>
                    <a:pt x="-1883" y="-660"/>
                  </a:lnTo>
                  <a:close/>
                </a:path>
              </a:pathLst>
            </a:custGeom>
            <a:solidFill>
              <a:srgbClr val="020202"/>
            </a:solidFill>
            <a:ln w="1231" cap="flat">
              <a:noFill/>
              <a:prstDash val="solid"/>
              <a:miter/>
            </a:ln>
          </p:spPr>
          <p:txBody>
            <a:bodyPr rtlCol="0" anchor="ctr"/>
            <a:lstStyle/>
            <a:p>
              <a:endParaRPr lang="es-CO"/>
            </a:p>
          </p:txBody>
        </p:sp>
        <p:sp>
          <p:nvSpPr>
            <p:cNvPr id="69" name="Freeform: Shape 68">
              <a:extLst>
                <a:ext uri="{FF2B5EF4-FFF2-40B4-BE49-F238E27FC236}">
                  <a16:creationId xmlns:a16="http://schemas.microsoft.com/office/drawing/2014/main" id="{E8112440-3E60-B6F1-A8D1-E9BD93F38714}"/>
                </a:ext>
              </a:extLst>
            </p:cNvPr>
            <p:cNvSpPr/>
            <p:nvPr/>
          </p:nvSpPr>
          <p:spPr>
            <a:xfrm>
              <a:off x="-596453" y="7008364"/>
              <a:ext cx="839" cy="900"/>
            </a:xfrm>
            <a:custGeom>
              <a:avLst/>
              <a:gdLst>
                <a:gd name="connsiteX0" fmla="*/ -2697 w 839"/>
                <a:gd name="connsiteY0" fmla="*/ -1573 h 900"/>
                <a:gd name="connsiteX1" fmla="*/ -1858 w 839"/>
                <a:gd name="connsiteY1" fmla="*/ -672 h 900"/>
              </a:gdLst>
              <a:ahLst/>
              <a:cxnLst>
                <a:cxn ang="0">
                  <a:pos x="connsiteX0" y="connsiteY0"/>
                </a:cxn>
                <a:cxn ang="0">
                  <a:pos x="connsiteX1" y="connsiteY1"/>
                </a:cxn>
              </a:cxnLst>
              <a:rect l="l" t="t" r="r" b="b"/>
              <a:pathLst>
                <a:path w="839" h="900">
                  <a:moveTo>
                    <a:pt x="-2697" y="-1573"/>
                  </a:moveTo>
                  <a:lnTo>
                    <a:pt x="-1858" y="-672"/>
                  </a:lnTo>
                  <a:close/>
                </a:path>
              </a:pathLst>
            </a:custGeom>
            <a:solidFill>
              <a:srgbClr val="020202"/>
            </a:solidFill>
            <a:ln w="1231" cap="flat">
              <a:noFill/>
              <a:prstDash val="solid"/>
              <a:miter/>
            </a:ln>
          </p:spPr>
          <p:txBody>
            <a:bodyPr rtlCol="0" anchor="ctr"/>
            <a:lstStyle/>
            <a:p>
              <a:endParaRPr lang="es-CO"/>
            </a:p>
          </p:txBody>
        </p:sp>
        <p:sp>
          <p:nvSpPr>
            <p:cNvPr id="70" name="Freeform: Shape 69">
              <a:extLst>
                <a:ext uri="{FF2B5EF4-FFF2-40B4-BE49-F238E27FC236}">
                  <a16:creationId xmlns:a16="http://schemas.microsoft.com/office/drawing/2014/main" id="{B29552CB-A669-6E99-E975-117242CEA729}"/>
                </a:ext>
              </a:extLst>
            </p:cNvPr>
            <p:cNvSpPr/>
            <p:nvPr/>
          </p:nvSpPr>
          <p:spPr>
            <a:xfrm>
              <a:off x="-594614" y="7022990"/>
              <a:ext cx="814" cy="900"/>
            </a:xfrm>
            <a:custGeom>
              <a:avLst/>
              <a:gdLst>
                <a:gd name="connsiteX0" fmla="*/ -2697 w 814"/>
                <a:gd name="connsiteY0" fmla="*/ -1573 h 900"/>
                <a:gd name="connsiteX1" fmla="*/ -1883 w 814"/>
                <a:gd name="connsiteY1" fmla="*/ -672 h 900"/>
              </a:gdLst>
              <a:ahLst/>
              <a:cxnLst>
                <a:cxn ang="0">
                  <a:pos x="connsiteX0" y="connsiteY0"/>
                </a:cxn>
                <a:cxn ang="0">
                  <a:pos x="connsiteX1" y="connsiteY1"/>
                </a:cxn>
              </a:cxnLst>
              <a:rect l="l" t="t" r="r" b="b"/>
              <a:pathLst>
                <a:path w="814" h="900">
                  <a:moveTo>
                    <a:pt x="-2697" y="-1573"/>
                  </a:moveTo>
                  <a:lnTo>
                    <a:pt x="-1883" y="-672"/>
                  </a:lnTo>
                  <a:close/>
                </a:path>
              </a:pathLst>
            </a:custGeom>
            <a:solidFill>
              <a:srgbClr val="020202"/>
            </a:solidFill>
            <a:ln w="1231" cap="flat">
              <a:noFill/>
              <a:prstDash val="solid"/>
              <a:miter/>
            </a:ln>
          </p:spPr>
          <p:txBody>
            <a:bodyPr rtlCol="0" anchor="ctr"/>
            <a:lstStyle/>
            <a:p>
              <a:endParaRPr lang="es-CO"/>
            </a:p>
          </p:txBody>
        </p:sp>
        <p:sp>
          <p:nvSpPr>
            <p:cNvPr id="71" name="Freeform: Shape 70">
              <a:extLst>
                <a:ext uri="{FF2B5EF4-FFF2-40B4-BE49-F238E27FC236}">
                  <a16:creationId xmlns:a16="http://schemas.microsoft.com/office/drawing/2014/main" id="{1ED8A7BF-8A99-F889-E85F-DB894E7473FC}"/>
                </a:ext>
              </a:extLst>
            </p:cNvPr>
            <p:cNvSpPr/>
            <p:nvPr/>
          </p:nvSpPr>
          <p:spPr>
            <a:xfrm>
              <a:off x="-590960" y="7085157"/>
              <a:ext cx="826" cy="913"/>
            </a:xfrm>
            <a:custGeom>
              <a:avLst/>
              <a:gdLst>
                <a:gd name="connsiteX0" fmla="*/ -2697 w 826"/>
                <a:gd name="connsiteY0" fmla="*/ -1573 h 913"/>
                <a:gd name="connsiteX1" fmla="*/ -1870 w 826"/>
                <a:gd name="connsiteY1" fmla="*/ -660 h 913"/>
              </a:gdLst>
              <a:ahLst/>
              <a:cxnLst>
                <a:cxn ang="0">
                  <a:pos x="connsiteX0" y="connsiteY0"/>
                </a:cxn>
                <a:cxn ang="0">
                  <a:pos x="connsiteX1" y="connsiteY1"/>
                </a:cxn>
              </a:cxnLst>
              <a:rect l="l" t="t" r="r" b="b"/>
              <a:pathLst>
                <a:path w="826" h="913">
                  <a:moveTo>
                    <a:pt x="-2697" y="-1573"/>
                  </a:moveTo>
                  <a:lnTo>
                    <a:pt x="-1870" y="-660"/>
                  </a:lnTo>
                  <a:close/>
                </a:path>
              </a:pathLst>
            </a:custGeom>
            <a:solidFill>
              <a:srgbClr val="020202"/>
            </a:solidFill>
            <a:ln w="1231" cap="flat">
              <a:noFill/>
              <a:prstDash val="solid"/>
              <a:miter/>
            </a:ln>
          </p:spPr>
          <p:txBody>
            <a:bodyPr rtlCol="0" anchor="ctr"/>
            <a:lstStyle/>
            <a:p>
              <a:endParaRPr lang="es-CO"/>
            </a:p>
          </p:txBody>
        </p:sp>
        <p:sp>
          <p:nvSpPr>
            <p:cNvPr id="72" name="Freeform: Shape 71">
              <a:extLst>
                <a:ext uri="{FF2B5EF4-FFF2-40B4-BE49-F238E27FC236}">
                  <a16:creationId xmlns:a16="http://schemas.microsoft.com/office/drawing/2014/main" id="{0438F01A-B62C-E5A1-3D21-6A57F9A16322}"/>
                </a:ext>
              </a:extLst>
            </p:cNvPr>
            <p:cNvSpPr/>
            <p:nvPr/>
          </p:nvSpPr>
          <p:spPr>
            <a:xfrm>
              <a:off x="-934715" y="7416138"/>
              <a:ext cx="913" cy="913"/>
            </a:xfrm>
            <a:custGeom>
              <a:avLst/>
              <a:gdLst>
                <a:gd name="connsiteX0" fmla="*/ -1784 w 913"/>
                <a:gd name="connsiteY0" fmla="*/ -660 h 913"/>
                <a:gd name="connsiteX1" fmla="*/ -2697 w 913"/>
                <a:gd name="connsiteY1" fmla="*/ -1573 h 913"/>
              </a:gdLst>
              <a:ahLst/>
              <a:cxnLst>
                <a:cxn ang="0">
                  <a:pos x="connsiteX0" y="connsiteY0"/>
                </a:cxn>
                <a:cxn ang="0">
                  <a:pos x="connsiteX1" y="connsiteY1"/>
                </a:cxn>
              </a:cxnLst>
              <a:rect l="l" t="t" r="r" b="b"/>
              <a:pathLst>
                <a:path w="913" h="913">
                  <a:moveTo>
                    <a:pt x="-1784" y="-660"/>
                  </a:moveTo>
                  <a:lnTo>
                    <a:pt x="-2697" y="-1573"/>
                  </a:lnTo>
                  <a:close/>
                </a:path>
              </a:pathLst>
            </a:custGeom>
            <a:solidFill>
              <a:srgbClr val="020202"/>
            </a:solidFill>
            <a:ln w="1231" cap="flat">
              <a:noFill/>
              <a:prstDash val="solid"/>
              <a:miter/>
            </a:ln>
          </p:spPr>
          <p:txBody>
            <a:bodyPr rtlCol="0" anchor="ctr"/>
            <a:lstStyle/>
            <a:p>
              <a:endParaRPr lang="es-CO"/>
            </a:p>
          </p:txBody>
        </p:sp>
        <p:sp>
          <p:nvSpPr>
            <p:cNvPr id="73" name="Freeform: Shape 72">
              <a:extLst>
                <a:ext uri="{FF2B5EF4-FFF2-40B4-BE49-F238E27FC236}">
                  <a16:creationId xmlns:a16="http://schemas.microsoft.com/office/drawing/2014/main" id="{5D993307-D726-8E1C-464C-7E5AB11E8F2B}"/>
                </a:ext>
              </a:extLst>
            </p:cNvPr>
            <p:cNvSpPr/>
            <p:nvPr/>
          </p:nvSpPr>
          <p:spPr>
            <a:xfrm>
              <a:off x="-1116666" y="6597415"/>
              <a:ext cx="437248" cy="388970"/>
            </a:xfrm>
            <a:custGeom>
              <a:avLst/>
              <a:gdLst>
                <a:gd name="connsiteX0" fmla="*/ 3624 w 437248"/>
                <a:gd name="connsiteY0" fmla="*/ 62623 h 388970"/>
                <a:gd name="connsiteX1" fmla="*/ 16398 w 437248"/>
                <a:gd name="connsiteY1" fmla="*/ 37210 h 388970"/>
                <a:gd name="connsiteX2" fmla="*/ 28000 w 437248"/>
                <a:gd name="connsiteY2" fmla="*/ 23177 h 388970"/>
                <a:gd name="connsiteX3" fmla="*/ 45908 w 437248"/>
                <a:gd name="connsiteY3" fmla="*/ 9403 h 388970"/>
                <a:gd name="connsiteX4" fmla="*/ 63730 w 437248"/>
                <a:gd name="connsiteY4" fmla="*/ 1480 h 388970"/>
                <a:gd name="connsiteX5" fmla="*/ 70556 w 437248"/>
                <a:gd name="connsiteY5" fmla="*/ -989 h 388970"/>
                <a:gd name="connsiteX6" fmla="*/ 84021 w 437248"/>
                <a:gd name="connsiteY6" fmla="*/ 10391 h 388970"/>
                <a:gd name="connsiteX7" fmla="*/ 77764 w 437248"/>
                <a:gd name="connsiteY7" fmla="*/ 19968 h 388970"/>
                <a:gd name="connsiteX8" fmla="*/ 53079 w 437248"/>
                <a:gd name="connsiteY8" fmla="*/ 36433 h 388970"/>
                <a:gd name="connsiteX9" fmla="*/ 27531 w 437248"/>
                <a:gd name="connsiteY9" fmla="*/ 65449 h 388970"/>
                <a:gd name="connsiteX10" fmla="*/ 23470 w 437248"/>
                <a:gd name="connsiteY10" fmla="*/ 83567 h 388970"/>
                <a:gd name="connsiteX11" fmla="*/ 25939 w 437248"/>
                <a:gd name="connsiteY11" fmla="*/ 85419 h 388970"/>
                <a:gd name="connsiteX12" fmla="*/ 43218 w 437248"/>
                <a:gd name="connsiteY12" fmla="*/ 89121 h 388970"/>
                <a:gd name="connsiteX13" fmla="*/ 51080 w 437248"/>
                <a:gd name="connsiteY13" fmla="*/ 86653 h 388970"/>
                <a:gd name="connsiteX14" fmla="*/ 58646 w 437248"/>
                <a:gd name="connsiteY14" fmla="*/ 79556 h 388970"/>
                <a:gd name="connsiteX15" fmla="*/ 63842 w 437248"/>
                <a:gd name="connsiteY15" fmla="*/ 70003 h 388970"/>
                <a:gd name="connsiteX16" fmla="*/ 72210 w 437248"/>
                <a:gd name="connsiteY16" fmla="*/ 51774 h 388970"/>
                <a:gd name="connsiteX17" fmla="*/ 89291 w 437248"/>
                <a:gd name="connsiteY17" fmla="*/ 50059 h 388970"/>
                <a:gd name="connsiteX18" fmla="*/ 92759 w 437248"/>
                <a:gd name="connsiteY18" fmla="*/ 63092 h 388970"/>
                <a:gd name="connsiteX19" fmla="*/ 90377 w 437248"/>
                <a:gd name="connsiteY19" fmla="*/ 65832 h 388970"/>
                <a:gd name="connsiteX20" fmla="*/ 68482 w 437248"/>
                <a:gd name="connsiteY20" fmla="*/ 91750 h 388970"/>
                <a:gd name="connsiteX21" fmla="*/ 64076 w 437248"/>
                <a:gd name="connsiteY21" fmla="*/ 114966 h 388970"/>
                <a:gd name="connsiteX22" fmla="*/ 64273 w 437248"/>
                <a:gd name="connsiteY22" fmla="*/ 125432 h 388970"/>
                <a:gd name="connsiteX23" fmla="*/ 64027 w 437248"/>
                <a:gd name="connsiteY23" fmla="*/ 126777 h 388970"/>
                <a:gd name="connsiteX24" fmla="*/ 63286 w 437248"/>
                <a:gd name="connsiteY24" fmla="*/ 131998 h 388970"/>
                <a:gd name="connsiteX25" fmla="*/ 63039 w 437248"/>
                <a:gd name="connsiteY25" fmla="*/ 133232 h 388970"/>
                <a:gd name="connsiteX26" fmla="*/ 62336 w 437248"/>
                <a:gd name="connsiteY26" fmla="*/ 137688 h 388970"/>
                <a:gd name="connsiteX27" fmla="*/ 62077 w 437248"/>
                <a:gd name="connsiteY27" fmla="*/ 138996 h 388970"/>
                <a:gd name="connsiteX28" fmla="*/ 61435 w 437248"/>
                <a:gd name="connsiteY28" fmla="*/ 144353 h 388970"/>
                <a:gd name="connsiteX29" fmla="*/ 61163 w 437248"/>
                <a:gd name="connsiteY29" fmla="*/ 145772 h 388970"/>
                <a:gd name="connsiteX30" fmla="*/ 61299 w 437248"/>
                <a:gd name="connsiteY30" fmla="*/ 192882 h 388970"/>
                <a:gd name="connsiteX31" fmla="*/ 68865 w 437248"/>
                <a:gd name="connsiteY31" fmla="*/ 228946 h 388970"/>
                <a:gd name="connsiteX32" fmla="*/ 69038 w 437248"/>
                <a:gd name="connsiteY32" fmla="*/ 233426 h 388970"/>
                <a:gd name="connsiteX33" fmla="*/ 68964 w 437248"/>
                <a:gd name="connsiteY33" fmla="*/ 244090 h 388970"/>
                <a:gd name="connsiteX34" fmla="*/ 79393 w 437248"/>
                <a:gd name="connsiteY34" fmla="*/ 273834 h 388970"/>
                <a:gd name="connsiteX35" fmla="*/ 96894 w 437248"/>
                <a:gd name="connsiteY35" fmla="*/ 293928 h 388970"/>
                <a:gd name="connsiteX36" fmla="*/ 101127 w 437248"/>
                <a:gd name="connsiteY36" fmla="*/ 295359 h 388970"/>
                <a:gd name="connsiteX37" fmla="*/ 117296 w 437248"/>
                <a:gd name="connsiteY37" fmla="*/ 293113 h 388970"/>
                <a:gd name="connsiteX38" fmla="*/ 125096 w 437248"/>
                <a:gd name="connsiteY38" fmla="*/ 294495 h 388970"/>
                <a:gd name="connsiteX39" fmla="*/ 139783 w 437248"/>
                <a:gd name="connsiteY39" fmla="*/ 302876 h 388970"/>
                <a:gd name="connsiteX40" fmla="*/ 192213 w 437248"/>
                <a:gd name="connsiteY40" fmla="*/ 320537 h 388970"/>
                <a:gd name="connsiteX41" fmla="*/ 220168 w 437248"/>
                <a:gd name="connsiteY41" fmla="*/ 324351 h 388970"/>
                <a:gd name="connsiteX42" fmla="*/ 257453 w 437248"/>
                <a:gd name="connsiteY42" fmla="*/ 322611 h 388970"/>
                <a:gd name="connsiteX43" fmla="*/ 269240 w 437248"/>
                <a:gd name="connsiteY43" fmla="*/ 321451 h 388970"/>
                <a:gd name="connsiteX44" fmla="*/ 299096 w 437248"/>
                <a:gd name="connsiteY44" fmla="*/ 318451 h 388970"/>
                <a:gd name="connsiteX45" fmla="*/ 301737 w 437248"/>
                <a:gd name="connsiteY45" fmla="*/ 317773 h 388970"/>
                <a:gd name="connsiteX46" fmla="*/ 313709 w 437248"/>
                <a:gd name="connsiteY46" fmla="*/ 316970 h 388970"/>
                <a:gd name="connsiteX47" fmla="*/ 331260 w 437248"/>
                <a:gd name="connsiteY47" fmla="*/ 315329 h 388970"/>
                <a:gd name="connsiteX48" fmla="*/ 339430 w 437248"/>
                <a:gd name="connsiteY48" fmla="*/ 315329 h 388970"/>
                <a:gd name="connsiteX49" fmla="*/ 356919 w 437248"/>
                <a:gd name="connsiteY49" fmla="*/ 313169 h 388970"/>
                <a:gd name="connsiteX50" fmla="*/ 357339 w 437248"/>
                <a:gd name="connsiteY50" fmla="*/ 312971 h 388970"/>
                <a:gd name="connsiteX51" fmla="*/ 373729 w 437248"/>
                <a:gd name="connsiteY51" fmla="*/ 307936 h 388970"/>
                <a:gd name="connsiteX52" fmla="*/ 378876 w 437248"/>
                <a:gd name="connsiteY52" fmla="*/ 306331 h 388970"/>
                <a:gd name="connsiteX53" fmla="*/ 403560 w 437248"/>
                <a:gd name="connsiteY53" fmla="*/ 297692 h 388970"/>
                <a:gd name="connsiteX54" fmla="*/ 406029 w 437248"/>
                <a:gd name="connsiteY54" fmla="*/ 296532 h 388970"/>
                <a:gd name="connsiteX55" fmla="*/ 414804 w 437248"/>
                <a:gd name="connsiteY55" fmla="*/ 293064 h 388970"/>
                <a:gd name="connsiteX56" fmla="*/ 417124 w 437248"/>
                <a:gd name="connsiteY56" fmla="*/ 291743 h 388970"/>
                <a:gd name="connsiteX57" fmla="*/ 424530 w 437248"/>
                <a:gd name="connsiteY57" fmla="*/ 288546 h 388970"/>
                <a:gd name="connsiteX58" fmla="*/ 426998 w 437248"/>
                <a:gd name="connsiteY58" fmla="*/ 287423 h 388970"/>
                <a:gd name="connsiteX59" fmla="*/ 434551 w 437248"/>
                <a:gd name="connsiteY59" fmla="*/ 284955 h 388970"/>
                <a:gd name="connsiteX60" fmla="*/ 423653 w 437248"/>
                <a:gd name="connsiteY60" fmla="*/ 292175 h 388970"/>
                <a:gd name="connsiteX61" fmla="*/ 400203 w 437248"/>
                <a:gd name="connsiteY61" fmla="*/ 302049 h 388970"/>
                <a:gd name="connsiteX62" fmla="*/ 375210 w 437248"/>
                <a:gd name="connsiteY62" fmla="*/ 311922 h 388970"/>
                <a:gd name="connsiteX63" fmla="*/ 356697 w 437248"/>
                <a:gd name="connsiteY63" fmla="*/ 318093 h 388970"/>
                <a:gd name="connsiteX64" fmla="*/ 354229 w 437248"/>
                <a:gd name="connsiteY64" fmla="*/ 324487 h 388970"/>
                <a:gd name="connsiteX65" fmla="*/ 358684 w 437248"/>
                <a:gd name="connsiteY65" fmla="*/ 330238 h 388970"/>
                <a:gd name="connsiteX66" fmla="*/ 363498 w 437248"/>
                <a:gd name="connsiteY66" fmla="*/ 362501 h 388970"/>
                <a:gd name="connsiteX67" fmla="*/ 358129 w 437248"/>
                <a:gd name="connsiteY67" fmla="*/ 367758 h 388970"/>
                <a:gd name="connsiteX68" fmla="*/ 318794 w 437248"/>
                <a:gd name="connsiteY68" fmla="*/ 376990 h 388970"/>
                <a:gd name="connsiteX69" fmla="*/ 301268 w 437248"/>
                <a:gd name="connsiteY69" fmla="*/ 379298 h 388970"/>
                <a:gd name="connsiteX70" fmla="*/ 284717 w 437248"/>
                <a:gd name="connsiteY70" fmla="*/ 381915 h 388970"/>
                <a:gd name="connsiteX71" fmla="*/ 258712 w 437248"/>
                <a:gd name="connsiteY71" fmla="*/ 385778 h 388970"/>
                <a:gd name="connsiteX72" fmla="*/ 234731 w 437248"/>
                <a:gd name="connsiteY72" fmla="*/ 387234 h 388970"/>
                <a:gd name="connsiteX73" fmla="*/ 194632 w 437248"/>
                <a:gd name="connsiteY73" fmla="*/ 386370 h 388970"/>
                <a:gd name="connsiteX74" fmla="*/ 171650 w 437248"/>
                <a:gd name="connsiteY74" fmla="*/ 383988 h 388970"/>
                <a:gd name="connsiteX75" fmla="*/ 133797 w 437248"/>
                <a:gd name="connsiteY75" fmla="*/ 374682 h 388970"/>
                <a:gd name="connsiteX76" fmla="*/ 95265 w 437248"/>
                <a:gd name="connsiteY76" fmla="*/ 360748 h 388970"/>
                <a:gd name="connsiteX77" fmla="*/ 81602 w 437248"/>
                <a:gd name="connsiteY77" fmla="*/ 354454 h 388970"/>
                <a:gd name="connsiteX78" fmla="*/ 74333 w 437248"/>
                <a:gd name="connsiteY78" fmla="*/ 344382 h 388970"/>
                <a:gd name="connsiteX79" fmla="*/ 63558 w 437248"/>
                <a:gd name="connsiteY79" fmla="*/ 329880 h 388970"/>
                <a:gd name="connsiteX80" fmla="*/ 45970 w 437248"/>
                <a:gd name="connsiteY80" fmla="*/ 314835 h 388970"/>
                <a:gd name="connsiteX81" fmla="*/ 36936 w 437248"/>
                <a:gd name="connsiteY81" fmla="*/ 293853 h 388970"/>
                <a:gd name="connsiteX82" fmla="*/ 27506 w 437248"/>
                <a:gd name="connsiteY82" fmla="*/ 272551 h 388970"/>
                <a:gd name="connsiteX83" fmla="*/ 24013 w 437248"/>
                <a:gd name="connsiteY83" fmla="*/ 270514 h 388970"/>
                <a:gd name="connsiteX84" fmla="*/ 16164 w 437248"/>
                <a:gd name="connsiteY84" fmla="*/ 261801 h 388970"/>
                <a:gd name="connsiteX85" fmla="*/ 14436 w 437248"/>
                <a:gd name="connsiteY85" fmla="*/ 255630 h 388970"/>
                <a:gd name="connsiteX86" fmla="*/ 11276 w 437248"/>
                <a:gd name="connsiteY86" fmla="*/ 249656 h 388970"/>
                <a:gd name="connsiteX87" fmla="*/ 6611 w 437248"/>
                <a:gd name="connsiteY87" fmla="*/ 239906 h 388970"/>
                <a:gd name="connsiteX88" fmla="*/ 613 w 437248"/>
                <a:gd name="connsiteY88" fmla="*/ 212889 h 388970"/>
                <a:gd name="connsiteX89" fmla="*/ -1584 w 437248"/>
                <a:gd name="connsiteY89" fmla="*/ 191216 h 388970"/>
                <a:gd name="connsiteX90" fmla="*/ -1584 w 437248"/>
                <a:gd name="connsiteY90" fmla="*/ 171111 h 388970"/>
                <a:gd name="connsiteX91" fmla="*/ -2300 w 437248"/>
                <a:gd name="connsiteY91" fmla="*/ 162064 h 388970"/>
                <a:gd name="connsiteX92" fmla="*/ -2362 w 437248"/>
                <a:gd name="connsiteY92" fmla="*/ 156164 h 388970"/>
                <a:gd name="connsiteX93" fmla="*/ -1597 w 437248"/>
                <a:gd name="connsiteY93" fmla="*/ 142094 h 388970"/>
                <a:gd name="connsiteX94" fmla="*/ -116 w 437248"/>
                <a:gd name="connsiteY94" fmla="*/ 104364 h 388970"/>
                <a:gd name="connsiteX95" fmla="*/ -696 w 437248"/>
                <a:gd name="connsiteY95" fmla="*/ 98502 h 388970"/>
                <a:gd name="connsiteX96" fmla="*/ 3427 w 437248"/>
                <a:gd name="connsiteY96" fmla="*/ 65721 h 388970"/>
                <a:gd name="connsiteX97" fmla="*/ 3624 w 437248"/>
                <a:gd name="connsiteY97" fmla="*/ 62623 h 388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437248" h="388970">
                  <a:moveTo>
                    <a:pt x="3624" y="62623"/>
                  </a:moveTo>
                  <a:cubicBezTo>
                    <a:pt x="6056" y="53354"/>
                    <a:pt x="10412" y="44690"/>
                    <a:pt x="16398" y="37210"/>
                  </a:cubicBezTo>
                  <a:cubicBezTo>
                    <a:pt x="20175" y="32471"/>
                    <a:pt x="24161" y="27880"/>
                    <a:pt x="28000" y="23177"/>
                  </a:cubicBezTo>
                  <a:cubicBezTo>
                    <a:pt x="32937" y="17389"/>
                    <a:pt x="39046" y="12699"/>
                    <a:pt x="45908" y="9403"/>
                  </a:cubicBezTo>
                  <a:cubicBezTo>
                    <a:pt x="51610" y="6244"/>
                    <a:pt x="57572" y="3590"/>
                    <a:pt x="63730" y="1480"/>
                  </a:cubicBezTo>
                  <a:cubicBezTo>
                    <a:pt x="66199" y="1109"/>
                    <a:pt x="68236" y="-261"/>
                    <a:pt x="70556" y="-989"/>
                  </a:cubicBezTo>
                  <a:cubicBezTo>
                    <a:pt x="78294" y="-3457"/>
                    <a:pt x="85144" y="2196"/>
                    <a:pt x="84021" y="10391"/>
                  </a:cubicBezTo>
                  <a:cubicBezTo>
                    <a:pt x="83552" y="14390"/>
                    <a:pt x="81232" y="17932"/>
                    <a:pt x="77764" y="19968"/>
                  </a:cubicBezTo>
                  <a:cubicBezTo>
                    <a:pt x="69396" y="25251"/>
                    <a:pt x="60682" y="29990"/>
                    <a:pt x="53079" y="36433"/>
                  </a:cubicBezTo>
                  <a:cubicBezTo>
                    <a:pt x="43094" y="44702"/>
                    <a:pt x="34480" y="54502"/>
                    <a:pt x="27531" y="65449"/>
                  </a:cubicBezTo>
                  <a:cubicBezTo>
                    <a:pt x="24038" y="71040"/>
                    <a:pt x="24631" y="77495"/>
                    <a:pt x="23470" y="83567"/>
                  </a:cubicBezTo>
                  <a:cubicBezTo>
                    <a:pt x="23137" y="85320"/>
                    <a:pt x="24643" y="85505"/>
                    <a:pt x="25939" y="85419"/>
                  </a:cubicBezTo>
                  <a:cubicBezTo>
                    <a:pt x="32110" y="85061"/>
                    <a:pt x="37652" y="86949"/>
                    <a:pt x="43218" y="89121"/>
                  </a:cubicBezTo>
                  <a:cubicBezTo>
                    <a:pt x="46489" y="90442"/>
                    <a:pt x="49179" y="89726"/>
                    <a:pt x="51080" y="86653"/>
                  </a:cubicBezTo>
                  <a:cubicBezTo>
                    <a:pt x="52820" y="83567"/>
                    <a:pt x="55461" y="81087"/>
                    <a:pt x="58646" y="79556"/>
                  </a:cubicBezTo>
                  <a:cubicBezTo>
                    <a:pt x="62978" y="77643"/>
                    <a:pt x="64323" y="74410"/>
                    <a:pt x="63842" y="70003"/>
                  </a:cubicBezTo>
                  <a:cubicBezTo>
                    <a:pt x="63002" y="62265"/>
                    <a:pt x="66446" y="56526"/>
                    <a:pt x="72210" y="51774"/>
                  </a:cubicBezTo>
                  <a:cubicBezTo>
                    <a:pt x="76961" y="47627"/>
                    <a:pt x="83811" y="46936"/>
                    <a:pt x="89291" y="50059"/>
                  </a:cubicBezTo>
                  <a:cubicBezTo>
                    <a:pt x="93846" y="52700"/>
                    <a:pt x="95401" y="58538"/>
                    <a:pt x="92759" y="63092"/>
                  </a:cubicBezTo>
                  <a:cubicBezTo>
                    <a:pt x="92142" y="64153"/>
                    <a:pt x="91340" y="65079"/>
                    <a:pt x="90377" y="65832"/>
                  </a:cubicBezTo>
                  <a:cubicBezTo>
                    <a:pt x="81516" y="73015"/>
                    <a:pt x="74086" y="81815"/>
                    <a:pt x="68482" y="91750"/>
                  </a:cubicBezTo>
                  <a:cubicBezTo>
                    <a:pt x="64434" y="98921"/>
                    <a:pt x="62138" y="106561"/>
                    <a:pt x="64076" y="114966"/>
                  </a:cubicBezTo>
                  <a:cubicBezTo>
                    <a:pt x="64866" y="118372"/>
                    <a:pt x="64434" y="121939"/>
                    <a:pt x="64273" y="125432"/>
                  </a:cubicBezTo>
                  <a:cubicBezTo>
                    <a:pt x="64224" y="125889"/>
                    <a:pt x="64138" y="126333"/>
                    <a:pt x="64027" y="126777"/>
                  </a:cubicBezTo>
                  <a:cubicBezTo>
                    <a:pt x="63558" y="128481"/>
                    <a:pt x="63299" y="130233"/>
                    <a:pt x="63286" y="131998"/>
                  </a:cubicBezTo>
                  <a:cubicBezTo>
                    <a:pt x="63237" y="132418"/>
                    <a:pt x="63150" y="132825"/>
                    <a:pt x="63039" y="133232"/>
                  </a:cubicBezTo>
                  <a:cubicBezTo>
                    <a:pt x="62632" y="134689"/>
                    <a:pt x="62397" y="136182"/>
                    <a:pt x="62336" y="137688"/>
                  </a:cubicBezTo>
                  <a:cubicBezTo>
                    <a:pt x="62274" y="138132"/>
                    <a:pt x="62188" y="138564"/>
                    <a:pt x="62077" y="138996"/>
                  </a:cubicBezTo>
                  <a:cubicBezTo>
                    <a:pt x="61472" y="140736"/>
                    <a:pt x="61707" y="142575"/>
                    <a:pt x="61435" y="144353"/>
                  </a:cubicBezTo>
                  <a:cubicBezTo>
                    <a:pt x="61398" y="144834"/>
                    <a:pt x="61299" y="145315"/>
                    <a:pt x="61163" y="145772"/>
                  </a:cubicBezTo>
                  <a:cubicBezTo>
                    <a:pt x="58621" y="161373"/>
                    <a:pt x="58670" y="177294"/>
                    <a:pt x="61299" y="192882"/>
                  </a:cubicBezTo>
                  <a:cubicBezTo>
                    <a:pt x="63471" y="204977"/>
                    <a:pt x="65162" y="217171"/>
                    <a:pt x="68865" y="228946"/>
                  </a:cubicBezTo>
                  <a:cubicBezTo>
                    <a:pt x="69519" y="230353"/>
                    <a:pt x="69581" y="231970"/>
                    <a:pt x="69038" y="233426"/>
                  </a:cubicBezTo>
                  <a:cubicBezTo>
                    <a:pt x="67162" y="237005"/>
                    <a:pt x="67927" y="240572"/>
                    <a:pt x="68964" y="244090"/>
                  </a:cubicBezTo>
                  <a:cubicBezTo>
                    <a:pt x="71778" y="254223"/>
                    <a:pt x="75258" y="264158"/>
                    <a:pt x="79393" y="273834"/>
                  </a:cubicBezTo>
                  <a:cubicBezTo>
                    <a:pt x="83169" y="282264"/>
                    <a:pt x="89365" y="288645"/>
                    <a:pt x="96894" y="293928"/>
                  </a:cubicBezTo>
                  <a:cubicBezTo>
                    <a:pt x="98054" y="294952"/>
                    <a:pt x="99585" y="295470"/>
                    <a:pt x="101127" y="295359"/>
                  </a:cubicBezTo>
                  <a:cubicBezTo>
                    <a:pt x="106484" y="294273"/>
                    <a:pt x="112124" y="295421"/>
                    <a:pt x="117296" y="293113"/>
                  </a:cubicBezTo>
                  <a:cubicBezTo>
                    <a:pt x="120171" y="291879"/>
                    <a:pt x="122701" y="293113"/>
                    <a:pt x="125096" y="294495"/>
                  </a:cubicBezTo>
                  <a:cubicBezTo>
                    <a:pt x="130033" y="297235"/>
                    <a:pt x="134859" y="300123"/>
                    <a:pt x="139783" y="302876"/>
                  </a:cubicBezTo>
                  <a:cubicBezTo>
                    <a:pt x="156174" y="312021"/>
                    <a:pt x="173379" y="318513"/>
                    <a:pt x="192213" y="320537"/>
                  </a:cubicBezTo>
                  <a:cubicBezTo>
                    <a:pt x="201556" y="321549"/>
                    <a:pt x="210812" y="323240"/>
                    <a:pt x="220168" y="324351"/>
                  </a:cubicBezTo>
                  <a:cubicBezTo>
                    <a:pt x="232831" y="325857"/>
                    <a:pt x="245074" y="323808"/>
                    <a:pt x="257453" y="322611"/>
                  </a:cubicBezTo>
                  <a:cubicBezTo>
                    <a:pt x="261366" y="322228"/>
                    <a:pt x="265315" y="321858"/>
                    <a:pt x="269240" y="321451"/>
                  </a:cubicBezTo>
                  <a:cubicBezTo>
                    <a:pt x="279114" y="320389"/>
                    <a:pt x="289099" y="318982"/>
                    <a:pt x="299096" y="318451"/>
                  </a:cubicBezTo>
                  <a:cubicBezTo>
                    <a:pt x="300009" y="318365"/>
                    <a:pt x="300898" y="318143"/>
                    <a:pt x="301737" y="317773"/>
                  </a:cubicBezTo>
                  <a:cubicBezTo>
                    <a:pt x="305687" y="316909"/>
                    <a:pt x="309587" y="315304"/>
                    <a:pt x="313709" y="316970"/>
                  </a:cubicBezTo>
                  <a:cubicBezTo>
                    <a:pt x="319596" y="317032"/>
                    <a:pt x="325484" y="316477"/>
                    <a:pt x="331260" y="315329"/>
                  </a:cubicBezTo>
                  <a:cubicBezTo>
                    <a:pt x="333962" y="314811"/>
                    <a:pt x="336727" y="314811"/>
                    <a:pt x="339430" y="315329"/>
                  </a:cubicBezTo>
                  <a:cubicBezTo>
                    <a:pt x="345330" y="316785"/>
                    <a:pt x="351550" y="316020"/>
                    <a:pt x="356919" y="313169"/>
                  </a:cubicBezTo>
                  <a:cubicBezTo>
                    <a:pt x="357055" y="313083"/>
                    <a:pt x="357191" y="313021"/>
                    <a:pt x="357339" y="312971"/>
                  </a:cubicBezTo>
                  <a:cubicBezTo>
                    <a:pt x="362967" y="311811"/>
                    <a:pt x="368249" y="309565"/>
                    <a:pt x="373729" y="307936"/>
                  </a:cubicBezTo>
                  <a:cubicBezTo>
                    <a:pt x="375457" y="307417"/>
                    <a:pt x="377160" y="306924"/>
                    <a:pt x="378876" y="306331"/>
                  </a:cubicBezTo>
                  <a:cubicBezTo>
                    <a:pt x="387108" y="303493"/>
                    <a:pt x="394921" y="299407"/>
                    <a:pt x="403560" y="297692"/>
                  </a:cubicBezTo>
                  <a:cubicBezTo>
                    <a:pt x="404436" y="297433"/>
                    <a:pt x="405276" y="297050"/>
                    <a:pt x="406029" y="296532"/>
                  </a:cubicBezTo>
                  <a:cubicBezTo>
                    <a:pt x="408818" y="295063"/>
                    <a:pt x="411410" y="293051"/>
                    <a:pt x="414804" y="293064"/>
                  </a:cubicBezTo>
                  <a:cubicBezTo>
                    <a:pt x="415779" y="293064"/>
                    <a:pt x="416408" y="292311"/>
                    <a:pt x="417124" y="291743"/>
                  </a:cubicBezTo>
                  <a:cubicBezTo>
                    <a:pt x="419148" y="289855"/>
                    <a:pt x="421765" y="288732"/>
                    <a:pt x="424530" y="288546"/>
                  </a:cubicBezTo>
                  <a:cubicBezTo>
                    <a:pt x="425468" y="288509"/>
                    <a:pt x="426356" y="288102"/>
                    <a:pt x="426998" y="287423"/>
                  </a:cubicBezTo>
                  <a:cubicBezTo>
                    <a:pt x="429084" y="285621"/>
                    <a:pt x="431811" y="284745"/>
                    <a:pt x="434551" y="284955"/>
                  </a:cubicBezTo>
                  <a:cubicBezTo>
                    <a:pt x="431577" y="288349"/>
                    <a:pt x="427467" y="290089"/>
                    <a:pt x="423653" y="292175"/>
                  </a:cubicBezTo>
                  <a:cubicBezTo>
                    <a:pt x="416186" y="296273"/>
                    <a:pt x="408176" y="299148"/>
                    <a:pt x="400203" y="302049"/>
                  </a:cubicBezTo>
                  <a:cubicBezTo>
                    <a:pt x="391798" y="305147"/>
                    <a:pt x="383714" y="309047"/>
                    <a:pt x="375210" y="311922"/>
                  </a:cubicBezTo>
                  <a:cubicBezTo>
                    <a:pt x="369039" y="313971"/>
                    <a:pt x="362868" y="316069"/>
                    <a:pt x="356697" y="318093"/>
                  </a:cubicBezTo>
                  <a:cubicBezTo>
                    <a:pt x="353081" y="319254"/>
                    <a:pt x="352229" y="321179"/>
                    <a:pt x="354229" y="324487"/>
                  </a:cubicBezTo>
                  <a:cubicBezTo>
                    <a:pt x="355463" y="326560"/>
                    <a:pt x="357437" y="328103"/>
                    <a:pt x="358684" y="330238"/>
                  </a:cubicBezTo>
                  <a:cubicBezTo>
                    <a:pt x="364583" y="340359"/>
                    <a:pt x="367077" y="350936"/>
                    <a:pt x="363498" y="362501"/>
                  </a:cubicBezTo>
                  <a:cubicBezTo>
                    <a:pt x="362942" y="365179"/>
                    <a:pt x="360819" y="367252"/>
                    <a:pt x="358129" y="367758"/>
                  </a:cubicBezTo>
                  <a:cubicBezTo>
                    <a:pt x="345108" y="371202"/>
                    <a:pt x="331926" y="374028"/>
                    <a:pt x="318794" y="376990"/>
                  </a:cubicBezTo>
                  <a:cubicBezTo>
                    <a:pt x="313018" y="378163"/>
                    <a:pt x="307155" y="378928"/>
                    <a:pt x="301268" y="379298"/>
                  </a:cubicBezTo>
                  <a:cubicBezTo>
                    <a:pt x="295726" y="379767"/>
                    <a:pt x="290234" y="380977"/>
                    <a:pt x="284717" y="381915"/>
                  </a:cubicBezTo>
                  <a:cubicBezTo>
                    <a:pt x="276078" y="383371"/>
                    <a:pt x="267500" y="385074"/>
                    <a:pt x="258712" y="385778"/>
                  </a:cubicBezTo>
                  <a:cubicBezTo>
                    <a:pt x="250727" y="386407"/>
                    <a:pt x="242667" y="387889"/>
                    <a:pt x="234731" y="387234"/>
                  </a:cubicBezTo>
                  <a:cubicBezTo>
                    <a:pt x="221352" y="386136"/>
                    <a:pt x="207961" y="387234"/>
                    <a:pt x="194632" y="386370"/>
                  </a:cubicBezTo>
                  <a:cubicBezTo>
                    <a:pt x="186980" y="385840"/>
                    <a:pt x="179303" y="384877"/>
                    <a:pt x="171650" y="383988"/>
                  </a:cubicBezTo>
                  <a:cubicBezTo>
                    <a:pt x="158728" y="382285"/>
                    <a:pt x="146040" y="379163"/>
                    <a:pt x="133797" y="374682"/>
                  </a:cubicBezTo>
                  <a:cubicBezTo>
                    <a:pt x="120900" y="370178"/>
                    <a:pt x="107878" y="366154"/>
                    <a:pt x="95265" y="360748"/>
                  </a:cubicBezTo>
                  <a:cubicBezTo>
                    <a:pt x="90649" y="358773"/>
                    <a:pt x="86329" y="356169"/>
                    <a:pt x="81602" y="354454"/>
                  </a:cubicBezTo>
                  <a:cubicBezTo>
                    <a:pt x="76875" y="352738"/>
                    <a:pt x="74999" y="348727"/>
                    <a:pt x="74333" y="344382"/>
                  </a:cubicBezTo>
                  <a:cubicBezTo>
                    <a:pt x="73259" y="337495"/>
                    <a:pt x="68371" y="333830"/>
                    <a:pt x="63558" y="329880"/>
                  </a:cubicBezTo>
                  <a:cubicBezTo>
                    <a:pt x="57584" y="324943"/>
                    <a:pt x="51092" y="320525"/>
                    <a:pt x="45970" y="314835"/>
                  </a:cubicBezTo>
                  <a:cubicBezTo>
                    <a:pt x="40663" y="309071"/>
                    <a:pt x="37479" y="301666"/>
                    <a:pt x="36936" y="293853"/>
                  </a:cubicBezTo>
                  <a:cubicBezTo>
                    <a:pt x="36454" y="285498"/>
                    <a:pt x="31999" y="279043"/>
                    <a:pt x="27506" y="272551"/>
                  </a:cubicBezTo>
                  <a:cubicBezTo>
                    <a:pt x="26593" y="271502"/>
                    <a:pt x="25371" y="270786"/>
                    <a:pt x="24013" y="270514"/>
                  </a:cubicBezTo>
                  <a:cubicBezTo>
                    <a:pt x="19718" y="269107"/>
                    <a:pt x="17373" y="265972"/>
                    <a:pt x="16164" y="261801"/>
                  </a:cubicBezTo>
                  <a:cubicBezTo>
                    <a:pt x="15571" y="259764"/>
                    <a:pt x="15004" y="257716"/>
                    <a:pt x="14436" y="255630"/>
                  </a:cubicBezTo>
                  <a:cubicBezTo>
                    <a:pt x="13843" y="253433"/>
                    <a:pt x="12757" y="251384"/>
                    <a:pt x="11276" y="249656"/>
                  </a:cubicBezTo>
                  <a:cubicBezTo>
                    <a:pt x="8968" y="246817"/>
                    <a:pt x="7376" y="243485"/>
                    <a:pt x="6611" y="239906"/>
                  </a:cubicBezTo>
                  <a:cubicBezTo>
                    <a:pt x="4414" y="230933"/>
                    <a:pt x="1909" y="222010"/>
                    <a:pt x="613" y="212889"/>
                  </a:cubicBezTo>
                  <a:cubicBezTo>
                    <a:pt x="-412" y="205718"/>
                    <a:pt x="-1856" y="198572"/>
                    <a:pt x="-1584" y="191216"/>
                  </a:cubicBezTo>
                  <a:cubicBezTo>
                    <a:pt x="-1288" y="184526"/>
                    <a:pt x="-1498" y="177812"/>
                    <a:pt x="-1584" y="171111"/>
                  </a:cubicBezTo>
                  <a:cubicBezTo>
                    <a:pt x="-1412" y="168074"/>
                    <a:pt x="-1658" y="165038"/>
                    <a:pt x="-2300" y="162064"/>
                  </a:cubicBezTo>
                  <a:cubicBezTo>
                    <a:pt x="-2806" y="160138"/>
                    <a:pt x="-2831" y="158102"/>
                    <a:pt x="-2362" y="156164"/>
                  </a:cubicBezTo>
                  <a:cubicBezTo>
                    <a:pt x="-1128" y="151499"/>
                    <a:pt x="-1597" y="146784"/>
                    <a:pt x="-1597" y="142094"/>
                  </a:cubicBezTo>
                  <a:cubicBezTo>
                    <a:pt x="-1597" y="129493"/>
                    <a:pt x="-683" y="116941"/>
                    <a:pt x="-116" y="104364"/>
                  </a:cubicBezTo>
                  <a:cubicBezTo>
                    <a:pt x="-29" y="102439"/>
                    <a:pt x="-634" y="100489"/>
                    <a:pt x="-696" y="98502"/>
                  </a:cubicBezTo>
                  <a:cubicBezTo>
                    <a:pt x="-1078" y="87431"/>
                    <a:pt x="304" y="76360"/>
                    <a:pt x="3427" y="65721"/>
                  </a:cubicBezTo>
                  <a:cubicBezTo>
                    <a:pt x="3686" y="64709"/>
                    <a:pt x="3760" y="63659"/>
                    <a:pt x="3624" y="62623"/>
                  </a:cubicBezTo>
                  <a:close/>
                </a:path>
              </a:pathLst>
            </a:custGeom>
            <a:solidFill>
              <a:srgbClr val="000000"/>
            </a:solidFill>
            <a:ln w="1231" cap="flat">
              <a:noFill/>
              <a:prstDash val="solid"/>
              <a:miter/>
            </a:ln>
          </p:spPr>
          <p:txBody>
            <a:bodyPr rtlCol="0" anchor="ctr"/>
            <a:lstStyle/>
            <a:p>
              <a:endParaRPr lang="es-CO"/>
            </a:p>
          </p:txBody>
        </p:sp>
        <p:sp>
          <p:nvSpPr>
            <p:cNvPr id="74" name="Freeform: Shape 73">
              <a:extLst>
                <a:ext uri="{FF2B5EF4-FFF2-40B4-BE49-F238E27FC236}">
                  <a16:creationId xmlns:a16="http://schemas.microsoft.com/office/drawing/2014/main" id="{DF70393F-2CE8-127B-A6D5-1131DFA132D4}"/>
                </a:ext>
              </a:extLst>
            </p:cNvPr>
            <p:cNvSpPr/>
            <p:nvPr/>
          </p:nvSpPr>
          <p:spPr>
            <a:xfrm>
              <a:off x="-1054696" y="6667819"/>
              <a:ext cx="430578" cy="255100"/>
            </a:xfrm>
            <a:custGeom>
              <a:avLst/>
              <a:gdLst>
                <a:gd name="connsiteX0" fmla="*/ 397019 w 430578"/>
                <a:gd name="connsiteY0" fmla="*/ 191755 h 255100"/>
                <a:gd name="connsiteX1" fmla="*/ 387873 w 430578"/>
                <a:gd name="connsiteY1" fmla="*/ 198087 h 255100"/>
                <a:gd name="connsiteX2" fmla="*/ 348971 w 430578"/>
                <a:gd name="connsiteY2" fmla="*/ 216785 h 255100"/>
                <a:gd name="connsiteX3" fmla="*/ 316301 w 430578"/>
                <a:gd name="connsiteY3" fmla="*/ 229127 h 255100"/>
                <a:gd name="connsiteX4" fmla="*/ 287544 w 430578"/>
                <a:gd name="connsiteY4" fmla="*/ 239001 h 255100"/>
                <a:gd name="connsiteX5" fmla="*/ 264624 w 430578"/>
                <a:gd name="connsiteY5" fmla="*/ 243790 h 255100"/>
                <a:gd name="connsiteX6" fmla="*/ 251640 w 430578"/>
                <a:gd name="connsiteY6" fmla="*/ 245604 h 255100"/>
                <a:gd name="connsiteX7" fmla="*/ 251640 w 430578"/>
                <a:gd name="connsiteY7" fmla="*/ 245604 h 255100"/>
                <a:gd name="connsiteX8" fmla="*/ 222932 w 430578"/>
                <a:gd name="connsiteY8" fmla="*/ 248739 h 255100"/>
                <a:gd name="connsiteX9" fmla="*/ 197631 w 430578"/>
                <a:gd name="connsiteY9" fmla="*/ 251738 h 255100"/>
                <a:gd name="connsiteX10" fmla="*/ 102732 w 430578"/>
                <a:gd name="connsiteY10" fmla="*/ 240753 h 255100"/>
                <a:gd name="connsiteX11" fmla="*/ 54721 w 430578"/>
                <a:gd name="connsiteY11" fmla="*/ 213971 h 255100"/>
                <a:gd name="connsiteX12" fmla="*/ 32011 w 430578"/>
                <a:gd name="connsiteY12" fmla="*/ 189200 h 255100"/>
                <a:gd name="connsiteX13" fmla="*/ 8845 w 430578"/>
                <a:gd name="connsiteY13" fmla="*/ 153210 h 255100"/>
                <a:gd name="connsiteX14" fmla="*/ -2460 w 430578"/>
                <a:gd name="connsiteY14" fmla="*/ 107014 h 255100"/>
                <a:gd name="connsiteX15" fmla="*/ 958 w 430578"/>
                <a:gd name="connsiteY15" fmla="*/ 61792 h 255100"/>
                <a:gd name="connsiteX16" fmla="*/ 6216 w 430578"/>
                <a:gd name="connsiteY16" fmla="*/ 34145 h 255100"/>
                <a:gd name="connsiteX17" fmla="*/ 11511 w 430578"/>
                <a:gd name="connsiteY17" fmla="*/ 22050 h 255100"/>
                <a:gd name="connsiteX18" fmla="*/ 12177 w 430578"/>
                <a:gd name="connsiteY18" fmla="*/ 20816 h 255100"/>
                <a:gd name="connsiteX19" fmla="*/ 14016 w 430578"/>
                <a:gd name="connsiteY19" fmla="*/ 18249 h 255100"/>
                <a:gd name="connsiteX20" fmla="*/ 14695 w 430578"/>
                <a:gd name="connsiteY20" fmla="*/ 17286 h 255100"/>
                <a:gd name="connsiteX21" fmla="*/ 16793 w 430578"/>
                <a:gd name="connsiteY21" fmla="*/ 14583 h 255100"/>
                <a:gd name="connsiteX22" fmla="*/ 17460 w 430578"/>
                <a:gd name="connsiteY22" fmla="*/ 13620 h 255100"/>
                <a:gd name="connsiteX23" fmla="*/ 18225 w 430578"/>
                <a:gd name="connsiteY23" fmla="*/ 12707 h 255100"/>
                <a:gd name="connsiteX24" fmla="*/ 18645 w 430578"/>
                <a:gd name="connsiteY24" fmla="*/ 12263 h 255100"/>
                <a:gd name="connsiteX25" fmla="*/ 29975 w 430578"/>
                <a:gd name="connsiteY25" fmla="*/ 908 h 255100"/>
                <a:gd name="connsiteX26" fmla="*/ 30888 w 430578"/>
                <a:gd name="connsiteY26" fmla="*/ 32 h 255100"/>
                <a:gd name="connsiteX27" fmla="*/ 31851 w 430578"/>
                <a:gd name="connsiteY27" fmla="*/ -820 h 255100"/>
                <a:gd name="connsiteX28" fmla="*/ 32394 w 430578"/>
                <a:gd name="connsiteY28" fmla="*/ -1215 h 255100"/>
                <a:gd name="connsiteX29" fmla="*/ 33628 w 430578"/>
                <a:gd name="connsiteY29" fmla="*/ -1573 h 255100"/>
                <a:gd name="connsiteX30" fmla="*/ 34245 w 430578"/>
                <a:gd name="connsiteY30" fmla="*/ -1252 h 255100"/>
                <a:gd name="connsiteX31" fmla="*/ 34529 w 430578"/>
                <a:gd name="connsiteY31" fmla="*/ 130 h 255100"/>
                <a:gd name="connsiteX32" fmla="*/ 30382 w 430578"/>
                <a:gd name="connsiteY32" fmla="*/ 5462 h 255100"/>
                <a:gd name="connsiteX33" fmla="*/ 5031 w 430578"/>
                <a:gd name="connsiteY33" fmla="*/ 54683 h 255100"/>
                <a:gd name="connsiteX34" fmla="*/ 1551 w 430578"/>
                <a:gd name="connsiteY34" fmla="*/ 109272 h 255100"/>
                <a:gd name="connsiteX35" fmla="*/ 11560 w 430578"/>
                <a:gd name="connsiteY35" fmla="*/ 150310 h 255100"/>
                <a:gd name="connsiteX36" fmla="*/ 44292 w 430578"/>
                <a:gd name="connsiteY36" fmla="*/ 198568 h 255100"/>
                <a:gd name="connsiteX37" fmla="*/ 83997 w 430578"/>
                <a:gd name="connsiteY37" fmla="*/ 228090 h 255100"/>
                <a:gd name="connsiteX38" fmla="*/ 143930 w 430578"/>
                <a:gd name="connsiteY38" fmla="*/ 248258 h 255100"/>
                <a:gd name="connsiteX39" fmla="*/ 191287 w 430578"/>
                <a:gd name="connsiteY39" fmla="*/ 248640 h 255100"/>
                <a:gd name="connsiteX40" fmla="*/ 229894 w 430578"/>
                <a:gd name="connsiteY40" fmla="*/ 245073 h 255100"/>
                <a:gd name="connsiteX41" fmla="*/ 253825 w 430578"/>
                <a:gd name="connsiteY41" fmla="*/ 241938 h 255100"/>
                <a:gd name="connsiteX42" fmla="*/ 259182 w 430578"/>
                <a:gd name="connsiteY42" fmla="*/ 240864 h 255100"/>
                <a:gd name="connsiteX43" fmla="*/ 296208 w 430578"/>
                <a:gd name="connsiteY43" fmla="*/ 232225 h 255100"/>
                <a:gd name="connsiteX44" fmla="*/ 315264 w 430578"/>
                <a:gd name="connsiteY44" fmla="*/ 225844 h 255100"/>
                <a:gd name="connsiteX45" fmla="*/ 377691 w 430578"/>
                <a:gd name="connsiteY45" fmla="*/ 200098 h 255100"/>
                <a:gd name="connsiteX46" fmla="*/ 415137 w 430578"/>
                <a:gd name="connsiteY46" fmla="*/ 169971 h 255100"/>
                <a:gd name="connsiteX47" fmla="*/ 424888 w 430578"/>
                <a:gd name="connsiteY47" fmla="*/ 140078 h 255100"/>
                <a:gd name="connsiteX48" fmla="*/ 423974 w 430578"/>
                <a:gd name="connsiteY48" fmla="*/ 93524 h 255100"/>
                <a:gd name="connsiteX49" fmla="*/ 423974 w 430578"/>
                <a:gd name="connsiteY49" fmla="*/ 88969 h 255100"/>
                <a:gd name="connsiteX50" fmla="*/ 424295 w 430578"/>
                <a:gd name="connsiteY50" fmla="*/ 86834 h 255100"/>
                <a:gd name="connsiteX51" fmla="*/ 424937 w 430578"/>
                <a:gd name="connsiteY51" fmla="*/ 85600 h 255100"/>
                <a:gd name="connsiteX52" fmla="*/ 426159 w 430578"/>
                <a:gd name="connsiteY52" fmla="*/ 85588 h 255100"/>
                <a:gd name="connsiteX53" fmla="*/ 426171 w 430578"/>
                <a:gd name="connsiteY53" fmla="*/ 85600 h 255100"/>
                <a:gd name="connsiteX54" fmla="*/ 426171 w 430578"/>
                <a:gd name="connsiteY54" fmla="*/ 85600 h 255100"/>
                <a:gd name="connsiteX55" fmla="*/ 427615 w 430578"/>
                <a:gd name="connsiteY55" fmla="*/ 122207 h 255100"/>
                <a:gd name="connsiteX56" fmla="*/ 427615 w 430578"/>
                <a:gd name="connsiteY56" fmla="*/ 140412 h 255100"/>
                <a:gd name="connsiteX57" fmla="*/ 425270 w 430578"/>
                <a:gd name="connsiteY57" fmla="*/ 156901 h 255100"/>
                <a:gd name="connsiteX58" fmla="*/ 425270 w 430578"/>
                <a:gd name="connsiteY58" fmla="*/ 156901 h 255100"/>
                <a:gd name="connsiteX59" fmla="*/ 419778 w 430578"/>
                <a:gd name="connsiteY59" fmla="*/ 168799 h 255100"/>
                <a:gd name="connsiteX60" fmla="*/ 419778 w 430578"/>
                <a:gd name="connsiteY60" fmla="*/ 168799 h 255100"/>
                <a:gd name="connsiteX61" fmla="*/ 417914 w 430578"/>
                <a:gd name="connsiteY61" fmla="*/ 171526 h 255100"/>
                <a:gd name="connsiteX62" fmla="*/ 417914 w 430578"/>
                <a:gd name="connsiteY62" fmla="*/ 171526 h 255100"/>
                <a:gd name="connsiteX63" fmla="*/ 413335 w 430578"/>
                <a:gd name="connsiteY63" fmla="*/ 177006 h 255100"/>
                <a:gd name="connsiteX64" fmla="*/ 413335 w 430578"/>
                <a:gd name="connsiteY64" fmla="*/ 177006 h 255100"/>
                <a:gd name="connsiteX65" fmla="*/ 412422 w 430578"/>
                <a:gd name="connsiteY65" fmla="*/ 177932 h 255100"/>
                <a:gd name="connsiteX66" fmla="*/ 412422 w 430578"/>
                <a:gd name="connsiteY66" fmla="*/ 177932 h 255100"/>
                <a:gd name="connsiteX67" fmla="*/ 411509 w 430578"/>
                <a:gd name="connsiteY67" fmla="*/ 178857 h 255100"/>
                <a:gd name="connsiteX68" fmla="*/ 411509 w 430578"/>
                <a:gd name="connsiteY68" fmla="*/ 178857 h 255100"/>
                <a:gd name="connsiteX69" fmla="*/ 410595 w 430578"/>
                <a:gd name="connsiteY69" fmla="*/ 179783 h 255100"/>
                <a:gd name="connsiteX70" fmla="*/ 410595 w 430578"/>
                <a:gd name="connsiteY70" fmla="*/ 179783 h 255100"/>
                <a:gd name="connsiteX71" fmla="*/ 409682 w 430578"/>
                <a:gd name="connsiteY71" fmla="*/ 180696 h 255100"/>
                <a:gd name="connsiteX72" fmla="*/ 409682 w 430578"/>
                <a:gd name="connsiteY72" fmla="*/ 180696 h 255100"/>
                <a:gd name="connsiteX73" fmla="*/ 405979 w 430578"/>
                <a:gd name="connsiteY73" fmla="*/ 184399 h 255100"/>
                <a:gd name="connsiteX74" fmla="*/ 405979 w 430578"/>
                <a:gd name="connsiteY74" fmla="*/ 184399 h 255100"/>
                <a:gd name="connsiteX75" fmla="*/ 400499 w 430578"/>
                <a:gd name="connsiteY75" fmla="*/ 188978 h 255100"/>
                <a:gd name="connsiteX76" fmla="*/ 400499 w 430578"/>
                <a:gd name="connsiteY76" fmla="*/ 188978 h 255100"/>
                <a:gd name="connsiteX77" fmla="*/ 397019 w 430578"/>
                <a:gd name="connsiteY77" fmla="*/ 191755 h 255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430578" h="255100">
                  <a:moveTo>
                    <a:pt x="397019" y="191755"/>
                  </a:moveTo>
                  <a:cubicBezTo>
                    <a:pt x="393921" y="193791"/>
                    <a:pt x="390490" y="195347"/>
                    <a:pt x="387873" y="198087"/>
                  </a:cubicBezTo>
                  <a:cubicBezTo>
                    <a:pt x="375679" y="205924"/>
                    <a:pt x="362300" y="211330"/>
                    <a:pt x="348971" y="216785"/>
                  </a:cubicBezTo>
                  <a:cubicBezTo>
                    <a:pt x="338196" y="221203"/>
                    <a:pt x="327656" y="226239"/>
                    <a:pt x="316301" y="229127"/>
                  </a:cubicBezTo>
                  <a:cubicBezTo>
                    <a:pt x="306427" y="231670"/>
                    <a:pt x="297060" y="235533"/>
                    <a:pt x="287544" y="239001"/>
                  </a:cubicBezTo>
                  <a:cubicBezTo>
                    <a:pt x="280139" y="241728"/>
                    <a:pt x="272610" y="243814"/>
                    <a:pt x="264624" y="243790"/>
                  </a:cubicBezTo>
                  <a:cubicBezTo>
                    <a:pt x="260243" y="243925"/>
                    <a:pt x="255886" y="244543"/>
                    <a:pt x="251640" y="245604"/>
                  </a:cubicBezTo>
                  <a:lnTo>
                    <a:pt x="251640" y="245604"/>
                  </a:lnTo>
                  <a:cubicBezTo>
                    <a:pt x="242236" y="247850"/>
                    <a:pt x="232596" y="248912"/>
                    <a:pt x="222932" y="248739"/>
                  </a:cubicBezTo>
                  <a:cubicBezTo>
                    <a:pt x="214379" y="248566"/>
                    <a:pt x="206061" y="250701"/>
                    <a:pt x="197631" y="251738"/>
                  </a:cubicBezTo>
                  <a:cubicBezTo>
                    <a:pt x="165085" y="255724"/>
                    <a:pt x="133452" y="253466"/>
                    <a:pt x="102732" y="240753"/>
                  </a:cubicBezTo>
                  <a:cubicBezTo>
                    <a:pt x="85626" y="233669"/>
                    <a:pt x="69272" y="225536"/>
                    <a:pt x="54721" y="213971"/>
                  </a:cubicBezTo>
                  <a:cubicBezTo>
                    <a:pt x="45822" y="206911"/>
                    <a:pt x="38775" y="198247"/>
                    <a:pt x="32011" y="189200"/>
                  </a:cubicBezTo>
                  <a:cubicBezTo>
                    <a:pt x="23446" y="177734"/>
                    <a:pt x="15078" y="166219"/>
                    <a:pt x="8845" y="153210"/>
                  </a:cubicBezTo>
                  <a:cubicBezTo>
                    <a:pt x="1810" y="138548"/>
                    <a:pt x="-1485" y="123083"/>
                    <a:pt x="-2460" y="107014"/>
                  </a:cubicBezTo>
                  <a:cubicBezTo>
                    <a:pt x="-3374" y="91796"/>
                    <a:pt x="-1522" y="76800"/>
                    <a:pt x="958" y="61792"/>
                  </a:cubicBezTo>
                  <a:cubicBezTo>
                    <a:pt x="2501" y="52523"/>
                    <a:pt x="3094" y="43130"/>
                    <a:pt x="6216" y="34145"/>
                  </a:cubicBezTo>
                  <a:cubicBezTo>
                    <a:pt x="7685" y="29986"/>
                    <a:pt x="9462" y="25950"/>
                    <a:pt x="11511" y="22050"/>
                  </a:cubicBezTo>
                  <a:cubicBezTo>
                    <a:pt x="11696" y="21618"/>
                    <a:pt x="11918" y="21211"/>
                    <a:pt x="12177" y="20816"/>
                  </a:cubicBezTo>
                  <a:cubicBezTo>
                    <a:pt x="12770" y="19952"/>
                    <a:pt x="13412" y="19137"/>
                    <a:pt x="14016" y="18249"/>
                  </a:cubicBezTo>
                  <a:cubicBezTo>
                    <a:pt x="14214" y="17915"/>
                    <a:pt x="14448" y="17595"/>
                    <a:pt x="14695" y="17286"/>
                  </a:cubicBezTo>
                  <a:cubicBezTo>
                    <a:pt x="15473" y="16459"/>
                    <a:pt x="16176" y="15546"/>
                    <a:pt x="16793" y="14583"/>
                  </a:cubicBezTo>
                  <a:cubicBezTo>
                    <a:pt x="16991" y="14250"/>
                    <a:pt x="17213" y="13929"/>
                    <a:pt x="17460" y="13620"/>
                  </a:cubicBezTo>
                  <a:cubicBezTo>
                    <a:pt x="17695" y="13300"/>
                    <a:pt x="17954" y="12991"/>
                    <a:pt x="18225" y="12707"/>
                  </a:cubicBezTo>
                  <a:cubicBezTo>
                    <a:pt x="18361" y="12547"/>
                    <a:pt x="18509" y="12411"/>
                    <a:pt x="18645" y="12263"/>
                  </a:cubicBezTo>
                  <a:cubicBezTo>
                    <a:pt x="22421" y="8474"/>
                    <a:pt x="26173" y="4672"/>
                    <a:pt x="29975" y="908"/>
                  </a:cubicBezTo>
                  <a:cubicBezTo>
                    <a:pt x="30271" y="599"/>
                    <a:pt x="30567" y="316"/>
                    <a:pt x="30888" y="32"/>
                  </a:cubicBezTo>
                  <a:cubicBezTo>
                    <a:pt x="31209" y="-252"/>
                    <a:pt x="31518" y="-549"/>
                    <a:pt x="31851" y="-820"/>
                  </a:cubicBezTo>
                  <a:lnTo>
                    <a:pt x="32394" y="-1215"/>
                  </a:lnTo>
                  <a:cubicBezTo>
                    <a:pt x="32764" y="-1437"/>
                    <a:pt x="33196" y="-1561"/>
                    <a:pt x="33628" y="-1573"/>
                  </a:cubicBezTo>
                  <a:lnTo>
                    <a:pt x="34245" y="-1252"/>
                  </a:lnTo>
                  <a:cubicBezTo>
                    <a:pt x="34492" y="-832"/>
                    <a:pt x="34591" y="-351"/>
                    <a:pt x="34529" y="130"/>
                  </a:cubicBezTo>
                  <a:cubicBezTo>
                    <a:pt x="33887" y="2475"/>
                    <a:pt x="32061" y="4006"/>
                    <a:pt x="30382" y="5462"/>
                  </a:cubicBezTo>
                  <a:cubicBezTo>
                    <a:pt x="15177" y="18421"/>
                    <a:pt x="8253" y="35343"/>
                    <a:pt x="5031" y="54683"/>
                  </a:cubicBezTo>
                  <a:cubicBezTo>
                    <a:pt x="1946" y="72702"/>
                    <a:pt x="785" y="91006"/>
                    <a:pt x="1551" y="109272"/>
                  </a:cubicBezTo>
                  <a:cubicBezTo>
                    <a:pt x="2193" y="123466"/>
                    <a:pt x="5599" y="137412"/>
                    <a:pt x="11560" y="150310"/>
                  </a:cubicBezTo>
                  <a:cubicBezTo>
                    <a:pt x="19830" y="168194"/>
                    <a:pt x="31764" y="183634"/>
                    <a:pt x="44292" y="198568"/>
                  </a:cubicBezTo>
                  <a:cubicBezTo>
                    <a:pt x="55103" y="211453"/>
                    <a:pt x="68976" y="220611"/>
                    <a:pt x="83997" y="228090"/>
                  </a:cubicBezTo>
                  <a:cubicBezTo>
                    <a:pt x="103053" y="237594"/>
                    <a:pt x="122739" y="245246"/>
                    <a:pt x="143930" y="248258"/>
                  </a:cubicBezTo>
                  <a:cubicBezTo>
                    <a:pt x="159630" y="250442"/>
                    <a:pt x="175551" y="250578"/>
                    <a:pt x="191287" y="248640"/>
                  </a:cubicBezTo>
                  <a:cubicBezTo>
                    <a:pt x="204111" y="247097"/>
                    <a:pt x="216860" y="244999"/>
                    <a:pt x="229894" y="245073"/>
                  </a:cubicBezTo>
                  <a:cubicBezTo>
                    <a:pt x="237978" y="245184"/>
                    <a:pt x="246037" y="244123"/>
                    <a:pt x="253825" y="241938"/>
                  </a:cubicBezTo>
                  <a:cubicBezTo>
                    <a:pt x="255528" y="241259"/>
                    <a:pt x="257343" y="240901"/>
                    <a:pt x="259182" y="240864"/>
                  </a:cubicBezTo>
                  <a:cubicBezTo>
                    <a:pt x="272449" y="241901"/>
                    <a:pt x="284261" y="236717"/>
                    <a:pt x="296208" y="232225"/>
                  </a:cubicBezTo>
                  <a:cubicBezTo>
                    <a:pt x="302490" y="229905"/>
                    <a:pt x="308846" y="227819"/>
                    <a:pt x="315264" y="225844"/>
                  </a:cubicBezTo>
                  <a:cubicBezTo>
                    <a:pt x="336764" y="219044"/>
                    <a:pt x="357647" y="210429"/>
                    <a:pt x="377691" y="200098"/>
                  </a:cubicBezTo>
                  <a:cubicBezTo>
                    <a:pt x="392144" y="192767"/>
                    <a:pt x="405153" y="183066"/>
                    <a:pt x="415137" y="169971"/>
                  </a:cubicBezTo>
                  <a:cubicBezTo>
                    <a:pt x="421641" y="161381"/>
                    <a:pt x="425073" y="150853"/>
                    <a:pt x="424888" y="140078"/>
                  </a:cubicBezTo>
                  <a:cubicBezTo>
                    <a:pt x="424888" y="124564"/>
                    <a:pt x="425616" y="109013"/>
                    <a:pt x="423974" y="93524"/>
                  </a:cubicBezTo>
                  <a:cubicBezTo>
                    <a:pt x="423752" y="92018"/>
                    <a:pt x="423752" y="90475"/>
                    <a:pt x="423974" y="88969"/>
                  </a:cubicBezTo>
                  <a:cubicBezTo>
                    <a:pt x="424024" y="88254"/>
                    <a:pt x="424122" y="87538"/>
                    <a:pt x="424295" y="86834"/>
                  </a:cubicBezTo>
                  <a:cubicBezTo>
                    <a:pt x="424418" y="86377"/>
                    <a:pt x="424641" y="85958"/>
                    <a:pt x="424937" y="85600"/>
                  </a:cubicBezTo>
                  <a:cubicBezTo>
                    <a:pt x="425270" y="85254"/>
                    <a:pt x="425813" y="85254"/>
                    <a:pt x="426159" y="85588"/>
                  </a:cubicBezTo>
                  <a:cubicBezTo>
                    <a:pt x="426159" y="85588"/>
                    <a:pt x="426171" y="85600"/>
                    <a:pt x="426171" y="85600"/>
                  </a:cubicBezTo>
                  <a:lnTo>
                    <a:pt x="426171" y="85600"/>
                  </a:lnTo>
                  <a:cubicBezTo>
                    <a:pt x="427405" y="97769"/>
                    <a:pt x="428368" y="109939"/>
                    <a:pt x="427615" y="122207"/>
                  </a:cubicBezTo>
                  <a:cubicBezTo>
                    <a:pt x="427245" y="128254"/>
                    <a:pt x="427405" y="134352"/>
                    <a:pt x="427615" y="140412"/>
                  </a:cubicBezTo>
                  <a:cubicBezTo>
                    <a:pt x="427825" y="146002"/>
                    <a:pt x="427035" y="151594"/>
                    <a:pt x="425270" y="156901"/>
                  </a:cubicBezTo>
                  <a:lnTo>
                    <a:pt x="425270" y="156901"/>
                  </a:lnTo>
                  <a:cubicBezTo>
                    <a:pt x="423913" y="161072"/>
                    <a:pt x="422074" y="165059"/>
                    <a:pt x="419778" y="168799"/>
                  </a:cubicBezTo>
                  <a:lnTo>
                    <a:pt x="419778" y="168799"/>
                  </a:lnTo>
                  <a:cubicBezTo>
                    <a:pt x="419099" y="169675"/>
                    <a:pt x="418667" y="170699"/>
                    <a:pt x="417914" y="171526"/>
                  </a:cubicBezTo>
                  <a:lnTo>
                    <a:pt x="417914" y="171526"/>
                  </a:lnTo>
                  <a:cubicBezTo>
                    <a:pt x="416680" y="173637"/>
                    <a:pt x="414631" y="174994"/>
                    <a:pt x="413335" y="177006"/>
                  </a:cubicBezTo>
                  <a:lnTo>
                    <a:pt x="413335" y="177006"/>
                  </a:lnTo>
                  <a:cubicBezTo>
                    <a:pt x="413076" y="177352"/>
                    <a:pt x="412768" y="177673"/>
                    <a:pt x="412422" y="177932"/>
                  </a:cubicBezTo>
                  <a:lnTo>
                    <a:pt x="412422" y="177932"/>
                  </a:lnTo>
                  <a:cubicBezTo>
                    <a:pt x="412150" y="178265"/>
                    <a:pt x="411842" y="178586"/>
                    <a:pt x="411509" y="178857"/>
                  </a:cubicBezTo>
                  <a:lnTo>
                    <a:pt x="411509" y="178857"/>
                  </a:lnTo>
                  <a:cubicBezTo>
                    <a:pt x="411225" y="179191"/>
                    <a:pt x="410916" y="179499"/>
                    <a:pt x="410595" y="179783"/>
                  </a:cubicBezTo>
                  <a:lnTo>
                    <a:pt x="410595" y="179783"/>
                  </a:lnTo>
                  <a:cubicBezTo>
                    <a:pt x="410311" y="180104"/>
                    <a:pt x="410003" y="180412"/>
                    <a:pt x="409682" y="180696"/>
                  </a:cubicBezTo>
                  <a:lnTo>
                    <a:pt x="409682" y="180696"/>
                  </a:lnTo>
                  <a:cubicBezTo>
                    <a:pt x="408793" y="182227"/>
                    <a:pt x="407510" y="183510"/>
                    <a:pt x="405979" y="184399"/>
                  </a:cubicBezTo>
                  <a:lnTo>
                    <a:pt x="405979" y="184399"/>
                  </a:lnTo>
                  <a:cubicBezTo>
                    <a:pt x="403943" y="185633"/>
                    <a:pt x="402598" y="187769"/>
                    <a:pt x="400499" y="188978"/>
                  </a:cubicBezTo>
                  <a:lnTo>
                    <a:pt x="400499" y="188978"/>
                  </a:lnTo>
                  <a:cubicBezTo>
                    <a:pt x="399413" y="189854"/>
                    <a:pt x="398315" y="190928"/>
                    <a:pt x="397019" y="191755"/>
                  </a:cubicBezTo>
                  <a:close/>
                </a:path>
              </a:pathLst>
            </a:custGeom>
            <a:solidFill>
              <a:srgbClr val="384C54"/>
            </a:solidFill>
            <a:ln w="1231" cap="flat">
              <a:noFill/>
              <a:prstDash val="solid"/>
              <a:miter/>
            </a:ln>
          </p:spPr>
          <p:txBody>
            <a:bodyPr rtlCol="0" anchor="ctr"/>
            <a:lstStyle/>
            <a:p>
              <a:endParaRPr lang="es-CO"/>
            </a:p>
          </p:txBody>
        </p:sp>
        <p:sp>
          <p:nvSpPr>
            <p:cNvPr id="75" name="Freeform: Shape 74">
              <a:extLst>
                <a:ext uri="{FF2B5EF4-FFF2-40B4-BE49-F238E27FC236}">
                  <a16:creationId xmlns:a16="http://schemas.microsoft.com/office/drawing/2014/main" id="{BC8E5D8C-1AA8-0C30-9057-27179DF500E6}"/>
                </a:ext>
              </a:extLst>
            </p:cNvPr>
            <p:cNvSpPr/>
            <p:nvPr/>
          </p:nvSpPr>
          <p:spPr>
            <a:xfrm>
              <a:off x="-619309" y="6753187"/>
              <a:ext cx="19582" cy="52358"/>
            </a:xfrm>
            <a:custGeom>
              <a:avLst/>
              <a:gdLst>
                <a:gd name="connsiteX0" fmla="*/ -490 w 19582"/>
                <a:gd name="connsiteY0" fmla="*/ 50786 h 52358"/>
                <a:gd name="connsiteX1" fmla="*/ -786 w 19582"/>
                <a:gd name="connsiteY1" fmla="*/ 39517 h 52358"/>
                <a:gd name="connsiteX2" fmla="*/ -860 w 19582"/>
                <a:gd name="connsiteY2" fmla="*/ 23090 h 52358"/>
                <a:gd name="connsiteX3" fmla="*/ -2489 w 19582"/>
                <a:gd name="connsiteY3" fmla="*/ 6885 h 52358"/>
                <a:gd name="connsiteX4" fmla="*/ -2674 w 19582"/>
                <a:gd name="connsiteY4" fmla="*/ 2787 h 52358"/>
                <a:gd name="connsiteX5" fmla="*/ 1979 w 19582"/>
                <a:gd name="connsiteY5" fmla="*/ -1422 h 52358"/>
                <a:gd name="connsiteX6" fmla="*/ 15000 w 19582"/>
                <a:gd name="connsiteY6" fmla="*/ 7440 h 52358"/>
                <a:gd name="connsiteX7" fmla="*/ 12223 w 19582"/>
                <a:gd name="connsiteY7" fmla="*/ 28693 h 52358"/>
                <a:gd name="connsiteX8" fmla="*/ 6126 w 19582"/>
                <a:gd name="connsiteY8" fmla="*/ 40073 h 52358"/>
                <a:gd name="connsiteX9" fmla="*/ -490 w 19582"/>
                <a:gd name="connsiteY9" fmla="*/ 50786 h 52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82" h="52358">
                  <a:moveTo>
                    <a:pt x="-490" y="50786"/>
                  </a:moveTo>
                  <a:cubicBezTo>
                    <a:pt x="930" y="46898"/>
                    <a:pt x="-601" y="43232"/>
                    <a:pt x="-786" y="39517"/>
                  </a:cubicBezTo>
                  <a:cubicBezTo>
                    <a:pt x="-1057" y="34050"/>
                    <a:pt x="-884" y="28570"/>
                    <a:pt x="-860" y="23090"/>
                  </a:cubicBezTo>
                  <a:cubicBezTo>
                    <a:pt x="-946" y="17647"/>
                    <a:pt x="-1502" y="12229"/>
                    <a:pt x="-2489" y="6885"/>
                  </a:cubicBezTo>
                  <a:cubicBezTo>
                    <a:pt x="-2674" y="5527"/>
                    <a:pt x="-2736" y="4157"/>
                    <a:pt x="-2674" y="2787"/>
                  </a:cubicBezTo>
                  <a:cubicBezTo>
                    <a:pt x="-2674" y="-916"/>
                    <a:pt x="-1539" y="-2014"/>
                    <a:pt x="1979" y="-1422"/>
                  </a:cubicBezTo>
                  <a:cubicBezTo>
                    <a:pt x="7632" y="-484"/>
                    <a:pt x="12198" y="2281"/>
                    <a:pt x="15000" y="7440"/>
                  </a:cubicBezTo>
                  <a:cubicBezTo>
                    <a:pt x="18295" y="13512"/>
                    <a:pt x="17209" y="23756"/>
                    <a:pt x="12223" y="28693"/>
                  </a:cubicBezTo>
                  <a:cubicBezTo>
                    <a:pt x="9051" y="31754"/>
                    <a:pt x="6916" y="35741"/>
                    <a:pt x="6126" y="40073"/>
                  </a:cubicBezTo>
                  <a:cubicBezTo>
                    <a:pt x="5299" y="44331"/>
                    <a:pt x="2448" y="47552"/>
                    <a:pt x="-490" y="50786"/>
                  </a:cubicBezTo>
                  <a:close/>
                </a:path>
              </a:pathLst>
            </a:custGeom>
            <a:solidFill>
              <a:srgbClr val="000000"/>
            </a:solidFill>
            <a:ln w="1231" cap="flat">
              <a:noFill/>
              <a:prstDash val="solid"/>
              <a:miter/>
            </a:ln>
          </p:spPr>
          <p:txBody>
            <a:bodyPr rtlCol="0" anchor="ctr"/>
            <a:lstStyle/>
            <a:p>
              <a:endParaRPr lang="es-CO"/>
            </a:p>
          </p:txBody>
        </p:sp>
        <p:sp>
          <p:nvSpPr>
            <p:cNvPr id="76" name="Freeform: Shape 75">
              <a:extLst>
                <a:ext uri="{FF2B5EF4-FFF2-40B4-BE49-F238E27FC236}">
                  <a16:creationId xmlns:a16="http://schemas.microsoft.com/office/drawing/2014/main" id="{30636D14-1354-AFFC-0C2A-297A18E8D915}"/>
                </a:ext>
              </a:extLst>
            </p:cNvPr>
            <p:cNvSpPr/>
            <p:nvPr/>
          </p:nvSpPr>
          <p:spPr>
            <a:xfrm>
              <a:off x="-1055226" y="6690141"/>
              <a:ext cx="254929" cy="234110"/>
            </a:xfrm>
            <a:custGeom>
              <a:avLst/>
              <a:gdLst>
                <a:gd name="connsiteX0" fmla="*/ 13646 w 254929"/>
                <a:gd name="connsiteY0" fmla="*/ -1494 h 234110"/>
                <a:gd name="connsiteX1" fmla="*/ 9524 w 254929"/>
                <a:gd name="connsiteY1" fmla="*/ 7615 h 234110"/>
                <a:gd name="connsiteX2" fmla="*/ 3451 w 254929"/>
                <a:gd name="connsiteY2" fmla="*/ 31842 h 234110"/>
                <a:gd name="connsiteX3" fmla="*/ 242 w 254929"/>
                <a:gd name="connsiteY3" fmla="*/ 53873 h 234110"/>
                <a:gd name="connsiteX4" fmla="*/ -387 w 254929"/>
                <a:gd name="connsiteY4" fmla="*/ 89320 h 234110"/>
                <a:gd name="connsiteX5" fmla="*/ 5068 w 254929"/>
                <a:gd name="connsiteY5" fmla="*/ 116929 h 234110"/>
                <a:gd name="connsiteX6" fmla="*/ 24643 w 254929"/>
                <a:gd name="connsiteY6" fmla="*/ 154351 h 234110"/>
                <a:gd name="connsiteX7" fmla="*/ 37972 w 254929"/>
                <a:gd name="connsiteY7" fmla="*/ 172234 h 234110"/>
                <a:gd name="connsiteX8" fmla="*/ 62941 w 254929"/>
                <a:gd name="connsiteY8" fmla="*/ 195931 h 234110"/>
                <a:gd name="connsiteX9" fmla="*/ 140696 w 254929"/>
                <a:gd name="connsiteY9" fmla="*/ 228021 h 234110"/>
                <a:gd name="connsiteX10" fmla="*/ 166997 w 254929"/>
                <a:gd name="connsiteY10" fmla="*/ 229885 h 234110"/>
                <a:gd name="connsiteX11" fmla="*/ 211429 w 254929"/>
                <a:gd name="connsiteY11" fmla="*/ 226293 h 234110"/>
                <a:gd name="connsiteX12" fmla="*/ 225487 w 254929"/>
                <a:gd name="connsiteY12" fmla="*/ 225182 h 234110"/>
                <a:gd name="connsiteX13" fmla="*/ 249505 w 254929"/>
                <a:gd name="connsiteY13" fmla="*/ 223417 h 234110"/>
                <a:gd name="connsiteX14" fmla="*/ 252232 w 254929"/>
                <a:gd name="connsiteY14" fmla="*/ 223306 h 234110"/>
                <a:gd name="connsiteX15" fmla="*/ 252232 w 254929"/>
                <a:gd name="connsiteY15" fmla="*/ 224257 h 234110"/>
                <a:gd name="connsiteX16" fmla="*/ 240347 w 254929"/>
                <a:gd name="connsiteY16" fmla="*/ 226096 h 234110"/>
                <a:gd name="connsiteX17" fmla="*/ 212293 w 254929"/>
                <a:gd name="connsiteY17" fmla="*/ 228490 h 234110"/>
                <a:gd name="connsiteX18" fmla="*/ 180648 w 254929"/>
                <a:gd name="connsiteY18" fmla="*/ 232069 h 234110"/>
                <a:gd name="connsiteX19" fmla="*/ 134624 w 254929"/>
                <a:gd name="connsiteY19" fmla="*/ 229095 h 234110"/>
                <a:gd name="connsiteX20" fmla="*/ 56424 w 254929"/>
                <a:gd name="connsiteY20" fmla="*/ 194401 h 234110"/>
                <a:gd name="connsiteX21" fmla="*/ 36750 w 254929"/>
                <a:gd name="connsiteY21" fmla="*/ 174851 h 234110"/>
                <a:gd name="connsiteX22" fmla="*/ 7475 w 254929"/>
                <a:gd name="connsiteY22" fmla="*/ 130814 h 234110"/>
                <a:gd name="connsiteX23" fmla="*/ -634 w 254929"/>
                <a:gd name="connsiteY23" fmla="*/ 101995 h 234110"/>
                <a:gd name="connsiteX24" fmla="*/ -2658 w 254929"/>
                <a:gd name="connsiteY24" fmla="*/ 80384 h 234110"/>
                <a:gd name="connsiteX25" fmla="*/ -1017 w 254929"/>
                <a:gd name="connsiteY25" fmla="*/ 52380 h 234110"/>
                <a:gd name="connsiteX26" fmla="*/ -1017 w 254929"/>
                <a:gd name="connsiteY26" fmla="*/ 51466 h 234110"/>
                <a:gd name="connsiteX27" fmla="*/ -116 w 254929"/>
                <a:gd name="connsiteY27" fmla="*/ 45974 h 234110"/>
                <a:gd name="connsiteX28" fmla="*/ -116 w 254929"/>
                <a:gd name="connsiteY28" fmla="*/ 45073 h 234110"/>
                <a:gd name="connsiteX29" fmla="*/ 785 w 254929"/>
                <a:gd name="connsiteY29" fmla="*/ 40494 h 234110"/>
                <a:gd name="connsiteX30" fmla="*/ 785 w 254929"/>
                <a:gd name="connsiteY30" fmla="*/ 39581 h 234110"/>
                <a:gd name="connsiteX31" fmla="*/ 1686 w 254929"/>
                <a:gd name="connsiteY31" fmla="*/ 34088 h 234110"/>
                <a:gd name="connsiteX32" fmla="*/ 1686 w 254929"/>
                <a:gd name="connsiteY32" fmla="*/ 33187 h 234110"/>
                <a:gd name="connsiteX33" fmla="*/ 6450 w 254929"/>
                <a:gd name="connsiteY33" fmla="*/ 8972 h 234110"/>
                <a:gd name="connsiteX34" fmla="*/ 10005 w 254929"/>
                <a:gd name="connsiteY34" fmla="*/ 1160 h 234110"/>
                <a:gd name="connsiteX35" fmla="*/ 13646 w 254929"/>
                <a:gd name="connsiteY35" fmla="*/ -1494 h 23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54929" h="234110">
                  <a:moveTo>
                    <a:pt x="13646" y="-1494"/>
                  </a:moveTo>
                  <a:cubicBezTo>
                    <a:pt x="12819" y="1789"/>
                    <a:pt x="10659" y="4480"/>
                    <a:pt x="9524" y="7615"/>
                  </a:cubicBezTo>
                  <a:cubicBezTo>
                    <a:pt x="6586" y="15439"/>
                    <a:pt x="4550" y="23561"/>
                    <a:pt x="3451" y="31842"/>
                  </a:cubicBezTo>
                  <a:cubicBezTo>
                    <a:pt x="2562" y="39248"/>
                    <a:pt x="983" y="46505"/>
                    <a:pt x="242" y="53873"/>
                  </a:cubicBezTo>
                  <a:cubicBezTo>
                    <a:pt x="-906" y="65660"/>
                    <a:pt x="-1659" y="77434"/>
                    <a:pt x="-387" y="89320"/>
                  </a:cubicBezTo>
                  <a:cubicBezTo>
                    <a:pt x="514" y="98675"/>
                    <a:pt x="2340" y="107932"/>
                    <a:pt x="5068" y="116929"/>
                  </a:cubicBezTo>
                  <a:cubicBezTo>
                    <a:pt x="9363" y="130580"/>
                    <a:pt x="16484" y="142749"/>
                    <a:pt x="24643" y="154351"/>
                  </a:cubicBezTo>
                  <a:cubicBezTo>
                    <a:pt x="28925" y="160423"/>
                    <a:pt x="33541" y="166261"/>
                    <a:pt x="37972" y="172234"/>
                  </a:cubicBezTo>
                  <a:cubicBezTo>
                    <a:pt x="44946" y="181454"/>
                    <a:pt x="53375" y="189452"/>
                    <a:pt x="62941" y="195931"/>
                  </a:cubicBezTo>
                  <a:cubicBezTo>
                    <a:pt x="86502" y="212285"/>
                    <a:pt x="112667" y="222368"/>
                    <a:pt x="140696" y="228021"/>
                  </a:cubicBezTo>
                  <a:cubicBezTo>
                    <a:pt x="149434" y="229798"/>
                    <a:pt x="158197" y="229663"/>
                    <a:pt x="166997" y="229885"/>
                  </a:cubicBezTo>
                  <a:cubicBezTo>
                    <a:pt x="181894" y="230169"/>
                    <a:pt x="196779" y="228959"/>
                    <a:pt x="211429" y="226293"/>
                  </a:cubicBezTo>
                  <a:cubicBezTo>
                    <a:pt x="216070" y="225442"/>
                    <a:pt x="220772" y="225071"/>
                    <a:pt x="225487" y="225182"/>
                  </a:cubicBezTo>
                  <a:cubicBezTo>
                    <a:pt x="233534" y="225553"/>
                    <a:pt x="241594" y="224960"/>
                    <a:pt x="249505" y="223417"/>
                  </a:cubicBezTo>
                  <a:cubicBezTo>
                    <a:pt x="250406" y="223294"/>
                    <a:pt x="251319" y="223257"/>
                    <a:pt x="252232" y="223306"/>
                  </a:cubicBezTo>
                  <a:lnTo>
                    <a:pt x="252232" y="224257"/>
                  </a:lnTo>
                  <a:cubicBezTo>
                    <a:pt x="248234" y="224627"/>
                    <a:pt x="244272" y="225244"/>
                    <a:pt x="240347" y="226096"/>
                  </a:cubicBezTo>
                  <a:cubicBezTo>
                    <a:pt x="231029" y="227256"/>
                    <a:pt x="221611" y="227058"/>
                    <a:pt x="212293" y="228490"/>
                  </a:cubicBezTo>
                  <a:cubicBezTo>
                    <a:pt x="201815" y="230107"/>
                    <a:pt x="191250" y="231218"/>
                    <a:pt x="180648" y="232069"/>
                  </a:cubicBezTo>
                  <a:cubicBezTo>
                    <a:pt x="165245" y="233229"/>
                    <a:pt x="149755" y="232230"/>
                    <a:pt x="134624" y="229095"/>
                  </a:cubicBezTo>
                  <a:cubicBezTo>
                    <a:pt x="106274" y="223590"/>
                    <a:pt x="79528" y="211729"/>
                    <a:pt x="56424" y="194401"/>
                  </a:cubicBezTo>
                  <a:cubicBezTo>
                    <a:pt x="48981" y="188835"/>
                    <a:pt x="42366" y="182256"/>
                    <a:pt x="36750" y="174851"/>
                  </a:cubicBezTo>
                  <a:cubicBezTo>
                    <a:pt x="26074" y="160769"/>
                    <a:pt x="15201" y="146871"/>
                    <a:pt x="7475" y="130814"/>
                  </a:cubicBezTo>
                  <a:cubicBezTo>
                    <a:pt x="3056" y="121632"/>
                    <a:pt x="1624" y="111733"/>
                    <a:pt x="-634" y="101995"/>
                  </a:cubicBezTo>
                  <a:cubicBezTo>
                    <a:pt x="-2091" y="94886"/>
                    <a:pt x="-2769" y="87641"/>
                    <a:pt x="-2658" y="80384"/>
                  </a:cubicBezTo>
                  <a:cubicBezTo>
                    <a:pt x="-2732" y="71041"/>
                    <a:pt x="-2893" y="61636"/>
                    <a:pt x="-1017" y="52380"/>
                  </a:cubicBezTo>
                  <a:cubicBezTo>
                    <a:pt x="-1017" y="52071"/>
                    <a:pt x="-1017" y="51775"/>
                    <a:pt x="-1017" y="51466"/>
                  </a:cubicBezTo>
                  <a:cubicBezTo>
                    <a:pt x="218" y="49788"/>
                    <a:pt x="-1251" y="47665"/>
                    <a:pt x="-116" y="45974"/>
                  </a:cubicBezTo>
                  <a:cubicBezTo>
                    <a:pt x="-116" y="45678"/>
                    <a:pt x="-116" y="45369"/>
                    <a:pt x="-116" y="45073"/>
                  </a:cubicBezTo>
                  <a:cubicBezTo>
                    <a:pt x="995" y="43703"/>
                    <a:pt x="-288" y="41864"/>
                    <a:pt x="785" y="40494"/>
                  </a:cubicBezTo>
                  <a:cubicBezTo>
                    <a:pt x="785" y="40186"/>
                    <a:pt x="785" y="39889"/>
                    <a:pt x="785" y="39581"/>
                  </a:cubicBezTo>
                  <a:cubicBezTo>
                    <a:pt x="2019" y="37902"/>
                    <a:pt x="551" y="35779"/>
                    <a:pt x="1686" y="34088"/>
                  </a:cubicBezTo>
                  <a:cubicBezTo>
                    <a:pt x="1686" y="33792"/>
                    <a:pt x="1686" y="33484"/>
                    <a:pt x="1686" y="33187"/>
                  </a:cubicBezTo>
                  <a:cubicBezTo>
                    <a:pt x="2464" y="24955"/>
                    <a:pt x="3204" y="16735"/>
                    <a:pt x="6450" y="8972"/>
                  </a:cubicBezTo>
                  <a:cubicBezTo>
                    <a:pt x="7475" y="6294"/>
                    <a:pt x="8660" y="3690"/>
                    <a:pt x="10005" y="1160"/>
                  </a:cubicBezTo>
                  <a:cubicBezTo>
                    <a:pt x="10807" y="-149"/>
                    <a:pt x="11424" y="-1975"/>
                    <a:pt x="13646" y="-1494"/>
                  </a:cubicBezTo>
                  <a:close/>
                </a:path>
              </a:pathLst>
            </a:custGeom>
            <a:solidFill>
              <a:srgbClr val="0E1315"/>
            </a:solidFill>
            <a:ln w="1231" cap="flat">
              <a:noFill/>
              <a:prstDash val="solid"/>
              <a:miter/>
            </a:ln>
          </p:spPr>
          <p:txBody>
            <a:bodyPr rtlCol="0" anchor="ctr"/>
            <a:lstStyle/>
            <a:p>
              <a:endParaRPr lang="es-CO"/>
            </a:p>
          </p:txBody>
        </p:sp>
        <p:sp>
          <p:nvSpPr>
            <p:cNvPr id="77" name="Freeform: Shape 76">
              <a:extLst>
                <a:ext uri="{FF2B5EF4-FFF2-40B4-BE49-F238E27FC236}">
                  <a16:creationId xmlns:a16="http://schemas.microsoft.com/office/drawing/2014/main" id="{DB9403FE-259D-D118-25EE-8C77F76FFD43}"/>
                </a:ext>
              </a:extLst>
            </p:cNvPr>
            <p:cNvSpPr/>
            <p:nvPr/>
          </p:nvSpPr>
          <p:spPr>
            <a:xfrm>
              <a:off x="-788711" y="6627534"/>
              <a:ext cx="162218" cy="124211"/>
            </a:xfrm>
            <a:custGeom>
              <a:avLst/>
              <a:gdLst>
                <a:gd name="connsiteX0" fmla="*/ 72544 w 162218"/>
                <a:gd name="connsiteY0" fmla="*/ 15373 h 124211"/>
                <a:gd name="connsiteX1" fmla="*/ 79851 w 162218"/>
                <a:gd name="connsiteY1" fmla="*/ 19076 h 124211"/>
                <a:gd name="connsiteX2" fmla="*/ 111459 w 162218"/>
                <a:gd name="connsiteY2" fmla="*/ 46352 h 124211"/>
                <a:gd name="connsiteX3" fmla="*/ 146783 w 162218"/>
                <a:gd name="connsiteY3" fmla="*/ 89414 h 124211"/>
                <a:gd name="connsiteX4" fmla="*/ 159211 w 162218"/>
                <a:gd name="connsiteY4" fmla="*/ 118665 h 124211"/>
                <a:gd name="connsiteX5" fmla="*/ 159520 w 162218"/>
                <a:gd name="connsiteY5" fmla="*/ 122293 h 124211"/>
                <a:gd name="connsiteX6" fmla="*/ 158915 w 162218"/>
                <a:gd name="connsiteY6" fmla="*/ 122639 h 124211"/>
                <a:gd name="connsiteX7" fmla="*/ 157681 w 162218"/>
                <a:gd name="connsiteY7" fmla="*/ 122009 h 124211"/>
                <a:gd name="connsiteX8" fmla="*/ 150473 w 162218"/>
                <a:gd name="connsiteY8" fmla="*/ 102521 h 124211"/>
                <a:gd name="connsiteX9" fmla="*/ 134786 w 162218"/>
                <a:gd name="connsiteY9" fmla="*/ 76763 h 124211"/>
                <a:gd name="connsiteX10" fmla="*/ 85553 w 162218"/>
                <a:gd name="connsiteY10" fmla="*/ 26320 h 124211"/>
                <a:gd name="connsiteX11" fmla="*/ 51143 w 162218"/>
                <a:gd name="connsiteY11" fmla="*/ 11078 h 124211"/>
                <a:gd name="connsiteX12" fmla="*/ 1034 w 162218"/>
                <a:gd name="connsiteY12" fmla="*/ 2031 h 124211"/>
                <a:gd name="connsiteX13" fmla="*/ -2669 w 162218"/>
                <a:gd name="connsiteY13" fmla="*/ 673 h 124211"/>
                <a:gd name="connsiteX14" fmla="*/ -2126 w 162218"/>
                <a:gd name="connsiteY14" fmla="*/ -623 h 124211"/>
                <a:gd name="connsiteX15" fmla="*/ 14968 w 162218"/>
                <a:gd name="connsiteY15" fmla="*/ -302 h 124211"/>
                <a:gd name="connsiteX16" fmla="*/ 62350 w 162218"/>
                <a:gd name="connsiteY16" fmla="*/ 10510 h 124211"/>
                <a:gd name="connsiteX17" fmla="*/ 72544 w 162218"/>
                <a:gd name="connsiteY17" fmla="*/ 15373 h 124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2218" h="124211">
                  <a:moveTo>
                    <a:pt x="72544" y="15373"/>
                  </a:moveTo>
                  <a:cubicBezTo>
                    <a:pt x="74692" y="17113"/>
                    <a:pt x="77173" y="18372"/>
                    <a:pt x="79851" y="19076"/>
                  </a:cubicBezTo>
                  <a:cubicBezTo>
                    <a:pt x="91551" y="26826"/>
                    <a:pt x="101351" y="36725"/>
                    <a:pt x="111459" y="46352"/>
                  </a:cubicBezTo>
                  <a:cubicBezTo>
                    <a:pt x="124875" y="59286"/>
                    <a:pt x="136724" y="73727"/>
                    <a:pt x="146783" y="89414"/>
                  </a:cubicBezTo>
                  <a:cubicBezTo>
                    <a:pt x="152608" y="98349"/>
                    <a:pt x="156150" y="108458"/>
                    <a:pt x="159211" y="118665"/>
                  </a:cubicBezTo>
                  <a:cubicBezTo>
                    <a:pt x="159433" y="119862"/>
                    <a:pt x="159532" y="121071"/>
                    <a:pt x="159520" y="122293"/>
                  </a:cubicBezTo>
                  <a:lnTo>
                    <a:pt x="158915" y="122639"/>
                  </a:lnTo>
                  <a:cubicBezTo>
                    <a:pt x="158433" y="122614"/>
                    <a:pt x="157989" y="122380"/>
                    <a:pt x="157681" y="122009"/>
                  </a:cubicBezTo>
                  <a:cubicBezTo>
                    <a:pt x="155286" y="115517"/>
                    <a:pt x="153448" y="108803"/>
                    <a:pt x="150473" y="102521"/>
                  </a:cubicBezTo>
                  <a:cubicBezTo>
                    <a:pt x="147005" y="92857"/>
                    <a:pt x="140895" y="84810"/>
                    <a:pt x="134786" y="76763"/>
                  </a:cubicBezTo>
                  <a:cubicBezTo>
                    <a:pt x="120518" y="57978"/>
                    <a:pt x="103980" y="41045"/>
                    <a:pt x="85553" y="26320"/>
                  </a:cubicBezTo>
                  <a:cubicBezTo>
                    <a:pt x="75556" y="18236"/>
                    <a:pt x="63251" y="14694"/>
                    <a:pt x="51143" y="11078"/>
                  </a:cubicBezTo>
                  <a:cubicBezTo>
                    <a:pt x="34790" y="6215"/>
                    <a:pt x="17980" y="3673"/>
                    <a:pt x="1034" y="2031"/>
                  </a:cubicBezTo>
                  <a:cubicBezTo>
                    <a:pt x="-311" y="1895"/>
                    <a:pt x="-1743" y="1895"/>
                    <a:pt x="-2669" y="673"/>
                  </a:cubicBezTo>
                  <a:cubicBezTo>
                    <a:pt x="-2780" y="167"/>
                    <a:pt x="-2558" y="-351"/>
                    <a:pt x="-2126" y="-623"/>
                  </a:cubicBezTo>
                  <a:cubicBezTo>
                    <a:pt x="3613" y="-2610"/>
                    <a:pt x="9315" y="-968"/>
                    <a:pt x="14968" y="-302"/>
                  </a:cubicBezTo>
                  <a:cubicBezTo>
                    <a:pt x="31099" y="1611"/>
                    <a:pt x="46984" y="5240"/>
                    <a:pt x="62350" y="10510"/>
                  </a:cubicBezTo>
                  <a:cubicBezTo>
                    <a:pt x="65917" y="11757"/>
                    <a:pt x="69335" y="13398"/>
                    <a:pt x="72544" y="15373"/>
                  </a:cubicBezTo>
                  <a:close/>
                </a:path>
              </a:pathLst>
            </a:custGeom>
            <a:solidFill>
              <a:srgbClr val="141A1D"/>
            </a:solidFill>
            <a:ln w="1231" cap="flat">
              <a:noFill/>
              <a:prstDash val="solid"/>
              <a:miter/>
            </a:ln>
          </p:spPr>
          <p:txBody>
            <a:bodyPr rtlCol="0" anchor="ctr"/>
            <a:lstStyle/>
            <a:p>
              <a:endParaRPr lang="es-CO"/>
            </a:p>
          </p:txBody>
        </p:sp>
        <p:sp>
          <p:nvSpPr>
            <p:cNvPr id="78" name="Freeform: Shape 77">
              <a:extLst>
                <a:ext uri="{FF2B5EF4-FFF2-40B4-BE49-F238E27FC236}">
                  <a16:creationId xmlns:a16="http://schemas.microsoft.com/office/drawing/2014/main" id="{E3A67715-2AD9-128F-6C74-DC71420AEFFC}"/>
                </a:ext>
              </a:extLst>
            </p:cNvPr>
            <p:cNvSpPr/>
            <p:nvPr/>
          </p:nvSpPr>
          <p:spPr>
            <a:xfrm>
              <a:off x="-800358" y="6867503"/>
              <a:ext cx="136270" cy="47627"/>
            </a:xfrm>
            <a:custGeom>
              <a:avLst/>
              <a:gdLst>
                <a:gd name="connsiteX0" fmla="*/ -2697 w 136270"/>
                <a:gd name="connsiteY0" fmla="*/ 45994 h 47627"/>
                <a:gd name="connsiteX1" fmla="*/ 9645 w 136270"/>
                <a:gd name="connsiteY1" fmla="*/ 43525 h 47627"/>
                <a:gd name="connsiteX2" fmla="*/ 38267 w 136270"/>
                <a:gd name="connsiteY2" fmla="*/ 36935 h 47627"/>
                <a:gd name="connsiteX3" fmla="*/ 68974 w 136270"/>
                <a:gd name="connsiteY3" fmla="*/ 26826 h 47627"/>
                <a:gd name="connsiteX4" fmla="*/ 80896 w 136270"/>
                <a:gd name="connsiteY4" fmla="*/ 22285 h 47627"/>
                <a:gd name="connsiteX5" fmla="*/ 125131 w 136270"/>
                <a:gd name="connsiteY5" fmla="*/ 2846 h 47627"/>
                <a:gd name="connsiteX6" fmla="*/ 133573 w 136270"/>
                <a:gd name="connsiteY6" fmla="*/ -1573 h 47627"/>
                <a:gd name="connsiteX7" fmla="*/ 127069 w 136270"/>
                <a:gd name="connsiteY7" fmla="*/ 3142 h 47627"/>
                <a:gd name="connsiteX8" fmla="*/ 93893 w 136270"/>
                <a:gd name="connsiteY8" fmla="*/ 17952 h 47627"/>
                <a:gd name="connsiteX9" fmla="*/ 77157 w 136270"/>
                <a:gd name="connsiteY9" fmla="*/ 25037 h 47627"/>
                <a:gd name="connsiteX10" fmla="*/ 56002 w 136270"/>
                <a:gd name="connsiteY10" fmla="*/ 31862 h 47627"/>
                <a:gd name="connsiteX11" fmla="*/ 27726 w 136270"/>
                <a:gd name="connsiteY11" fmla="*/ 41834 h 47627"/>
                <a:gd name="connsiteX12" fmla="*/ 14915 w 136270"/>
                <a:gd name="connsiteY12" fmla="*/ 44402 h 47627"/>
                <a:gd name="connsiteX13" fmla="*/ 1870 w 136270"/>
                <a:gd name="connsiteY13" fmla="*/ 45784 h 47627"/>
                <a:gd name="connsiteX14" fmla="*/ -2697 w 136270"/>
                <a:gd name="connsiteY14" fmla="*/ 45994 h 4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6270" h="47627">
                  <a:moveTo>
                    <a:pt x="-2697" y="45994"/>
                  </a:moveTo>
                  <a:cubicBezTo>
                    <a:pt x="1117" y="44056"/>
                    <a:pt x="5387" y="43204"/>
                    <a:pt x="9645" y="43525"/>
                  </a:cubicBezTo>
                  <a:cubicBezTo>
                    <a:pt x="19938" y="44167"/>
                    <a:pt x="29071" y="40427"/>
                    <a:pt x="38267" y="36935"/>
                  </a:cubicBezTo>
                  <a:cubicBezTo>
                    <a:pt x="48362" y="33109"/>
                    <a:pt x="58631" y="29863"/>
                    <a:pt x="68974" y="26826"/>
                  </a:cubicBezTo>
                  <a:cubicBezTo>
                    <a:pt x="73047" y="25568"/>
                    <a:pt x="77021" y="24050"/>
                    <a:pt x="80896" y="22285"/>
                  </a:cubicBezTo>
                  <a:cubicBezTo>
                    <a:pt x="95633" y="15768"/>
                    <a:pt x="110838" y="10350"/>
                    <a:pt x="125131" y="2846"/>
                  </a:cubicBezTo>
                  <a:cubicBezTo>
                    <a:pt x="127945" y="1377"/>
                    <a:pt x="130314" y="-943"/>
                    <a:pt x="133573" y="-1573"/>
                  </a:cubicBezTo>
                  <a:cubicBezTo>
                    <a:pt x="131981" y="797"/>
                    <a:pt x="129475" y="1895"/>
                    <a:pt x="127069" y="3142"/>
                  </a:cubicBezTo>
                  <a:cubicBezTo>
                    <a:pt x="116294" y="8696"/>
                    <a:pt x="105223" y="13645"/>
                    <a:pt x="93893" y="17952"/>
                  </a:cubicBezTo>
                  <a:cubicBezTo>
                    <a:pt x="88240" y="20112"/>
                    <a:pt x="82723" y="22642"/>
                    <a:pt x="77157" y="25037"/>
                  </a:cubicBezTo>
                  <a:cubicBezTo>
                    <a:pt x="70319" y="27987"/>
                    <a:pt x="63037" y="29517"/>
                    <a:pt x="56002" y="31862"/>
                  </a:cubicBezTo>
                  <a:cubicBezTo>
                    <a:pt x="46523" y="35009"/>
                    <a:pt x="37131" y="38453"/>
                    <a:pt x="27726" y="41834"/>
                  </a:cubicBezTo>
                  <a:cubicBezTo>
                    <a:pt x="23579" y="43217"/>
                    <a:pt x="19272" y="44081"/>
                    <a:pt x="14915" y="44402"/>
                  </a:cubicBezTo>
                  <a:cubicBezTo>
                    <a:pt x="10583" y="44834"/>
                    <a:pt x="6152" y="44550"/>
                    <a:pt x="1870" y="45784"/>
                  </a:cubicBezTo>
                  <a:cubicBezTo>
                    <a:pt x="364" y="46056"/>
                    <a:pt x="-1167" y="46117"/>
                    <a:pt x="-2697" y="45994"/>
                  </a:cubicBezTo>
                  <a:close/>
                </a:path>
              </a:pathLst>
            </a:custGeom>
            <a:solidFill>
              <a:srgbClr val="0E1315"/>
            </a:solidFill>
            <a:ln w="1231" cap="flat">
              <a:noFill/>
              <a:prstDash val="solid"/>
              <a:miter/>
            </a:ln>
          </p:spPr>
          <p:txBody>
            <a:bodyPr rtlCol="0" anchor="ctr"/>
            <a:lstStyle/>
            <a:p>
              <a:endParaRPr lang="es-CO"/>
            </a:p>
          </p:txBody>
        </p:sp>
        <p:sp>
          <p:nvSpPr>
            <p:cNvPr id="79" name="Freeform: Shape 78">
              <a:extLst>
                <a:ext uri="{FF2B5EF4-FFF2-40B4-BE49-F238E27FC236}">
                  <a16:creationId xmlns:a16="http://schemas.microsoft.com/office/drawing/2014/main" id="{7A41D30B-CABE-4D39-9793-918E085217E5}"/>
                </a:ext>
              </a:extLst>
            </p:cNvPr>
            <p:cNvSpPr/>
            <p:nvPr/>
          </p:nvSpPr>
          <p:spPr>
            <a:xfrm>
              <a:off x="-626642" y="6755128"/>
              <a:ext cx="3789" cy="71276"/>
            </a:xfrm>
            <a:custGeom>
              <a:avLst/>
              <a:gdLst>
                <a:gd name="connsiteX0" fmla="*/ -2697 w 3789"/>
                <a:gd name="connsiteY0" fmla="*/ 69703 h 71276"/>
                <a:gd name="connsiteX1" fmla="*/ -932 w 3789"/>
                <a:gd name="connsiteY1" fmla="*/ 12929 h 71276"/>
                <a:gd name="connsiteX2" fmla="*/ -1772 w 3789"/>
                <a:gd name="connsiteY2" fmla="*/ -1573 h 71276"/>
                <a:gd name="connsiteX3" fmla="*/ -1031 w 3789"/>
                <a:gd name="connsiteY3" fmla="*/ -487 h 71276"/>
                <a:gd name="connsiteX4" fmla="*/ 129 w 3789"/>
                <a:gd name="connsiteY4" fmla="*/ 13090 h 71276"/>
                <a:gd name="connsiteX5" fmla="*/ 820 w 3789"/>
                <a:gd name="connsiteY5" fmla="*/ 23951 h 71276"/>
                <a:gd name="connsiteX6" fmla="*/ 179 w 3789"/>
                <a:gd name="connsiteY6" fmla="*/ 37972 h 71276"/>
                <a:gd name="connsiteX7" fmla="*/ 67 w 3789"/>
                <a:gd name="connsiteY7" fmla="*/ 58953 h 71276"/>
                <a:gd name="connsiteX8" fmla="*/ -2697 w 3789"/>
                <a:gd name="connsiteY8" fmla="*/ 69703 h 71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89" h="71276">
                  <a:moveTo>
                    <a:pt x="-2697" y="69703"/>
                  </a:moveTo>
                  <a:cubicBezTo>
                    <a:pt x="820" y="50869"/>
                    <a:pt x="-1302" y="31837"/>
                    <a:pt x="-932" y="12929"/>
                  </a:cubicBezTo>
                  <a:cubicBezTo>
                    <a:pt x="-834" y="8103"/>
                    <a:pt x="-2278" y="3315"/>
                    <a:pt x="-1772" y="-1573"/>
                  </a:cubicBezTo>
                  <a:cubicBezTo>
                    <a:pt x="-1513" y="-1203"/>
                    <a:pt x="-1019" y="-832"/>
                    <a:pt x="-1031" y="-487"/>
                  </a:cubicBezTo>
                  <a:cubicBezTo>
                    <a:pt x="-1167" y="4080"/>
                    <a:pt x="265" y="8498"/>
                    <a:pt x="129" y="13090"/>
                  </a:cubicBezTo>
                  <a:cubicBezTo>
                    <a:pt x="-19" y="16718"/>
                    <a:pt x="216" y="20359"/>
                    <a:pt x="820" y="23951"/>
                  </a:cubicBezTo>
                  <a:cubicBezTo>
                    <a:pt x="1635" y="28591"/>
                    <a:pt x="376" y="33294"/>
                    <a:pt x="179" y="37972"/>
                  </a:cubicBezTo>
                  <a:cubicBezTo>
                    <a:pt x="-118" y="44957"/>
                    <a:pt x="179" y="51955"/>
                    <a:pt x="67" y="58953"/>
                  </a:cubicBezTo>
                  <a:cubicBezTo>
                    <a:pt x="203" y="62730"/>
                    <a:pt x="-760" y="66457"/>
                    <a:pt x="-2697" y="69703"/>
                  </a:cubicBezTo>
                  <a:close/>
                </a:path>
              </a:pathLst>
            </a:custGeom>
            <a:solidFill>
              <a:srgbClr val="141A1D"/>
            </a:solidFill>
            <a:ln w="1231" cap="flat">
              <a:noFill/>
              <a:prstDash val="solid"/>
              <a:miter/>
            </a:ln>
          </p:spPr>
          <p:txBody>
            <a:bodyPr rtlCol="0" anchor="ctr"/>
            <a:lstStyle/>
            <a:p>
              <a:endParaRPr lang="es-CO"/>
            </a:p>
          </p:txBody>
        </p:sp>
        <p:sp>
          <p:nvSpPr>
            <p:cNvPr id="80" name="Freeform: Shape 79">
              <a:extLst>
                <a:ext uri="{FF2B5EF4-FFF2-40B4-BE49-F238E27FC236}">
                  <a16:creationId xmlns:a16="http://schemas.microsoft.com/office/drawing/2014/main" id="{FE92E94F-EE54-6FAF-AB21-2398CB7115B6}"/>
                </a:ext>
              </a:extLst>
            </p:cNvPr>
            <p:cNvSpPr/>
            <p:nvPr/>
          </p:nvSpPr>
          <p:spPr>
            <a:xfrm>
              <a:off x="-632097" y="6826391"/>
              <a:ext cx="5492" cy="11897"/>
            </a:xfrm>
            <a:custGeom>
              <a:avLst/>
              <a:gdLst>
                <a:gd name="connsiteX0" fmla="*/ -2697 w 5492"/>
                <a:gd name="connsiteY0" fmla="*/ 10325 h 11897"/>
                <a:gd name="connsiteX1" fmla="*/ 2795 w 5492"/>
                <a:gd name="connsiteY1" fmla="*/ -1573 h 11897"/>
                <a:gd name="connsiteX2" fmla="*/ -2697 w 5492"/>
                <a:gd name="connsiteY2" fmla="*/ 10325 h 11897"/>
              </a:gdLst>
              <a:ahLst/>
              <a:cxnLst>
                <a:cxn ang="0">
                  <a:pos x="connsiteX0" y="connsiteY0"/>
                </a:cxn>
                <a:cxn ang="0">
                  <a:pos x="connsiteX1" y="connsiteY1"/>
                </a:cxn>
                <a:cxn ang="0">
                  <a:pos x="connsiteX2" y="connsiteY2"/>
                </a:cxn>
              </a:cxnLst>
              <a:rect l="l" t="t" r="r" b="b"/>
              <a:pathLst>
                <a:path w="5492" h="11897">
                  <a:moveTo>
                    <a:pt x="-2697" y="10325"/>
                  </a:moveTo>
                  <a:cubicBezTo>
                    <a:pt x="-1204" y="6215"/>
                    <a:pt x="635" y="2228"/>
                    <a:pt x="2795" y="-1573"/>
                  </a:cubicBezTo>
                  <a:cubicBezTo>
                    <a:pt x="2104" y="2932"/>
                    <a:pt x="721" y="7104"/>
                    <a:pt x="-2697" y="10325"/>
                  </a:cubicBezTo>
                  <a:close/>
                </a:path>
              </a:pathLst>
            </a:custGeom>
            <a:solidFill>
              <a:srgbClr val="141A1D"/>
            </a:solidFill>
            <a:ln w="1231" cap="flat">
              <a:noFill/>
              <a:prstDash val="solid"/>
              <a:miter/>
            </a:ln>
          </p:spPr>
          <p:txBody>
            <a:bodyPr rtlCol="0" anchor="ctr"/>
            <a:lstStyle/>
            <a:p>
              <a:endParaRPr lang="es-CO"/>
            </a:p>
          </p:txBody>
        </p:sp>
        <p:sp>
          <p:nvSpPr>
            <p:cNvPr id="81" name="Freeform: Shape 80">
              <a:extLst>
                <a:ext uri="{FF2B5EF4-FFF2-40B4-BE49-F238E27FC236}">
                  <a16:creationId xmlns:a16="http://schemas.microsoft.com/office/drawing/2014/main" id="{0D8FB077-F58F-EA50-87F3-CD89C74AE2F8}"/>
                </a:ext>
              </a:extLst>
            </p:cNvPr>
            <p:cNvSpPr/>
            <p:nvPr/>
          </p:nvSpPr>
          <p:spPr>
            <a:xfrm>
              <a:off x="-651326" y="6853803"/>
              <a:ext cx="5480" cy="4579"/>
            </a:xfrm>
            <a:custGeom>
              <a:avLst/>
              <a:gdLst>
                <a:gd name="connsiteX0" fmla="*/ -2697 w 5480"/>
                <a:gd name="connsiteY0" fmla="*/ 3006 h 4579"/>
                <a:gd name="connsiteX1" fmla="*/ 2783 w 5480"/>
                <a:gd name="connsiteY1" fmla="*/ -1573 h 4579"/>
                <a:gd name="connsiteX2" fmla="*/ -2697 w 5480"/>
                <a:gd name="connsiteY2" fmla="*/ 3006 h 4579"/>
              </a:gdLst>
              <a:ahLst/>
              <a:cxnLst>
                <a:cxn ang="0">
                  <a:pos x="connsiteX0" y="connsiteY0"/>
                </a:cxn>
                <a:cxn ang="0">
                  <a:pos x="connsiteX1" y="connsiteY1"/>
                </a:cxn>
                <a:cxn ang="0">
                  <a:pos x="connsiteX2" y="connsiteY2"/>
                </a:cxn>
              </a:cxnLst>
              <a:rect l="l" t="t" r="r" b="b"/>
              <a:pathLst>
                <a:path w="5480" h="4579">
                  <a:moveTo>
                    <a:pt x="-2697" y="3006"/>
                  </a:moveTo>
                  <a:cubicBezTo>
                    <a:pt x="-1241" y="1044"/>
                    <a:pt x="166" y="-993"/>
                    <a:pt x="2783" y="-1573"/>
                  </a:cubicBezTo>
                  <a:cubicBezTo>
                    <a:pt x="1400" y="488"/>
                    <a:pt x="55" y="2599"/>
                    <a:pt x="-2697" y="3006"/>
                  </a:cubicBezTo>
                  <a:close/>
                </a:path>
              </a:pathLst>
            </a:custGeom>
            <a:solidFill>
              <a:srgbClr val="141A1D"/>
            </a:solidFill>
            <a:ln w="1231" cap="flat">
              <a:noFill/>
              <a:prstDash val="solid"/>
              <a:miter/>
            </a:ln>
          </p:spPr>
          <p:txBody>
            <a:bodyPr rtlCol="0" anchor="ctr"/>
            <a:lstStyle/>
            <a:p>
              <a:endParaRPr lang="es-CO"/>
            </a:p>
          </p:txBody>
        </p:sp>
        <p:sp>
          <p:nvSpPr>
            <p:cNvPr id="82" name="Freeform: Shape 81">
              <a:extLst>
                <a:ext uri="{FF2B5EF4-FFF2-40B4-BE49-F238E27FC236}">
                  <a16:creationId xmlns:a16="http://schemas.microsoft.com/office/drawing/2014/main" id="{29A2FF67-1735-41F2-E890-7FA83B435FDB}"/>
                </a:ext>
              </a:extLst>
            </p:cNvPr>
            <p:cNvSpPr/>
            <p:nvPr/>
          </p:nvSpPr>
          <p:spPr>
            <a:xfrm>
              <a:off x="-638552" y="6841004"/>
              <a:ext cx="4578" cy="5480"/>
            </a:xfrm>
            <a:custGeom>
              <a:avLst/>
              <a:gdLst>
                <a:gd name="connsiteX0" fmla="*/ -2697 w 4578"/>
                <a:gd name="connsiteY0" fmla="*/ 3907 h 5480"/>
                <a:gd name="connsiteX1" fmla="*/ 1882 w 4578"/>
                <a:gd name="connsiteY1" fmla="*/ -1573 h 5480"/>
                <a:gd name="connsiteX2" fmla="*/ -2697 w 4578"/>
                <a:gd name="connsiteY2" fmla="*/ 3907 h 5480"/>
              </a:gdLst>
              <a:ahLst/>
              <a:cxnLst>
                <a:cxn ang="0">
                  <a:pos x="connsiteX0" y="connsiteY0"/>
                </a:cxn>
                <a:cxn ang="0">
                  <a:pos x="connsiteX1" y="connsiteY1"/>
                </a:cxn>
                <a:cxn ang="0">
                  <a:pos x="connsiteX2" y="connsiteY2"/>
                </a:cxn>
              </a:cxnLst>
              <a:rect l="l" t="t" r="r" b="b"/>
              <a:pathLst>
                <a:path w="4578" h="5480">
                  <a:moveTo>
                    <a:pt x="-2697" y="3907"/>
                  </a:moveTo>
                  <a:cubicBezTo>
                    <a:pt x="-2093" y="1315"/>
                    <a:pt x="-69" y="-92"/>
                    <a:pt x="1882" y="-1573"/>
                  </a:cubicBezTo>
                  <a:cubicBezTo>
                    <a:pt x="1474" y="1192"/>
                    <a:pt x="-636" y="2537"/>
                    <a:pt x="-2697" y="3907"/>
                  </a:cubicBezTo>
                  <a:close/>
                </a:path>
              </a:pathLst>
            </a:custGeom>
            <a:solidFill>
              <a:srgbClr val="141A1D"/>
            </a:solidFill>
            <a:ln w="1231" cap="flat">
              <a:noFill/>
              <a:prstDash val="solid"/>
              <a:miter/>
            </a:ln>
          </p:spPr>
          <p:txBody>
            <a:bodyPr rtlCol="0" anchor="ctr"/>
            <a:lstStyle/>
            <a:p>
              <a:endParaRPr lang="es-CO"/>
            </a:p>
          </p:txBody>
        </p:sp>
        <p:sp>
          <p:nvSpPr>
            <p:cNvPr id="83" name="Freeform: Shape 82">
              <a:extLst>
                <a:ext uri="{FF2B5EF4-FFF2-40B4-BE49-F238E27FC236}">
                  <a16:creationId xmlns:a16="http://schemas.microsoft.com/office/drawing/2014/main" id="{B66B71AE-2D52-6A29-5969-7E69D1EB9E6E}"/>
                </a:ext>
              </a:extLst>
            </p:cNvPr>
            <p:cNvSpPr/>
            <p:nvPr/>
          </p:nvSpPr>
          <p:spPr>
            <a:xfrm>
              <a:off x="-645846" y="6850101"/>
              <a:ext cx="3702" cy="3702"/>
            </a:xfrm>
            <a:custGeom>
              <a:avLst/>
              <a:gdLst>
                <a:gd name="connsiteX0" fmla="*/ -2697 w 3702"/>
                <a:gd name="connsiteY0" fmla="*/ 2130 h 3702"/>
                <a:gd name="connsiteX1" fmla="*/ 1005 w 3702"/>
                <a:gd name="connsiteY1" fmla="*/ -1573 h 3702"/>
                <a:gd name="connsiteX2" fmla="*/ -2697 w 3702"/>
                <a:gd name="connsiteY2" fmla="*/ 2130 h 3702"/>
              </a:gdLst>
              <a:ahLst/>
              <a:cxnLst>
                <a:cxn ang="0">
                  <a:pos x="connsiteX0" y="connsiteY0"/>
                </a:cxn>
                <a:cxn ang="0">
                  <a:pos x="connsiteX1" y="connsiteY1"/>
                </a:cxn>
                <a:cxn ang="0">
                  <a:pos x="connsiteX2" y="connsiteY2"/>
                </a:cxn>
              </a:cxnLst>
              <a:rect l="l" t="t" r="r" b="b"/>
              <a:pathLst>
                <a:path w="3702" h="3702">
                  <a:moveTo>
                    <a:pt x="-2697" y="2130"/>
                  </a:moveTo>
                  <a:cubicBezTo>
                    <a:pt x="-1858" y="550"/>
                    <a:pt x="-575" y="-734"/>
                    <a:pt x="1005" y="-1573"/>
                  </a:cubicBezTo>
                  <a:cubicBezTo>
                    <a:pt x="1005" y="476"/>
                    <a:pt x="-649" y="2130"/>
                    <a:pt x="-2697" y="2130"/>
                  </a:cubicBezTo>
                  <a:close/>
                </a:path>
              </a:pathLst>
            </a:custGeom>
            <a:solidFill>
              <a:srgbClr val="141A1D"/>
            </a:solidFill>
            <a:ln w="1231" cap="flat">
              <a:noFill/>
              <a:prstDash val="solid"/>
              <a:miter/>
            </a:ln>
          </p:spPr>
          <p:txBody>
            <a:bodyPr rtlCol="0" anchor="ctr"/>
            <a:lstStyle/>
            <a:p>
              <a:endParaRPr lang="es-CO"/>
            </a:p>
          </p:txBody>
        </p:sp>
        <p:sp>
          <p:nvSpPr>
            <p:cNvPr id="84" name="Freeform: Shape 83">
              <a:extLst>
                <a:ext uri="{FF2B5EF4-FFF2-40B4-BE49-F238E27FC236}">
                  <a16:creationId xmlns:a16="http://schemas.microsoft.com/office/drawing/2014/main" id="{819B3E6C-DCB8-3CC3-D0AF-AD7C33628008}"/>
                </a:ext>
              </a:extLst>
            </p:cNvPr>
            <p:cNvSpPr/>
            <p:nvPr/>
          </p:nvSpPr>
          <p:spPr>
            <a:xfrm>
              <a:off x="-654980" y="6858382"/>
              <a:ext cx="3702" cy="2764"/>
            </a:xfrm>
            <a:custGeom>
              <a:avLst/>
              <a:gdLst>
                <a:gd name="connsiteX0" fmla="*/ -2697 w 3702"/>
                <a:gd name="connsiteY0" fmla="*/ 1192 h 2764"/>
                <a:gd name="connsiteX1" fmla="*/ 1005 w 3702"/>
                <a:gd name="connsiteY1" fmla="*/ -1573 h 2764"/>
                <a:gd name="connsiteX2" fmla="*/ -2697 w 3702"/>
                <a:gd name="connsiteY2" fmla="*/ 1192 h 2764"/>
              </a:gdLst>
              <a:ahLst/>
              <a:cxnLst>
                <a:cxn ang="0">
                  <a:pos x="connsiteX0" y="connsiteY0"/>
                </a:cxn>
                <a:cxn ang="0">
                  <a:pos x="connsiteX1" y="connsiteY1"/>
                </a:cxn>
                <a:cxn ang="0">
                  <a:pos x="connsiteX2" y="connsiteY2"/>
                </a:cxn>
              </a:cxnLst>
              <a:rect l="l" t="t" r="r" b="b"/>
              <a:pathLst>
                <a:path w="3702" h="2764">
                  <a:moveTo>
                    <a:pt x="-2697" y="1192"/>
                  </a:moveTo>
                  <a:cubicBezTo>
                    <a:pt x="-2056" y="-326"/>
                    <a:pt x="-636" y="-1388"/>
                    <a:pt x="1005" y="-1573"/>
                  </a:cubicBezTo>
                  <a:cubicBezTo>
                    <a:pt x="450" y="19"/>
                    <a:pt x="-1019" y="1105"/>
                    <a:pt x="-2697" y="1192"/>
                  </a:cubicBezTo>
                  <a:close/>
                </a:path>
              </a:pathLst>
            </a:custGeom>
            <a:solidFill>
              <a:srgbClr val="141A1D"/>
            </a:solidFill>
            <a:ln w="1231" cap="flat">
              <a:noFill/>
              <a:prstDash val="solid"/>
              <a:miter/>
            </a:ln>
          </p:spPr>
          <p:txBody>
            <a:bodyPr rtlCol="0" anchor="ctr"/>
            <a:lstStyle/>
            <a:p>
              <a:endParaRPr lang="es-CO"/>
            </a:p>
          </p:txBody>
        </p:sp>
        <p:sp>
          <p:nvSpPr>
            <p:cNvPr id="85" name="Freeform: Shape 84">
              <a:extLst>
                <a:ext uri="{FF2B5EF4-FFF2-40B4-BE49-F238E27FC236}">
                  <a16:creationId xmlns:a16="http://schemas.microsoft.com/office/drawing/2014/main" id="{1AE1AB97-79A5-7E65-5FAF-458F7D50F8A2}"/>
                </a:ext>
              </a:extLst>
            </p:cNvPr>
            <p:cNvSpPr/>
            <p:nvPr/>
          </p:nvSpPr>
          <p:spPr>
            <a:xfrm>
              <a:off x="-627382" y="6751351"/>
              <a:ext cx="1703" cy="3764"/>
            </a:xfrm>
            <a:custGeom>
              <a:avLst/>
              <a:gdLst>
                <a:gd name="connsiteX0" fmla="*/ -1032 w 1703"/>
                <a:gd name="connsiteY0" fmla="*/ 2192 h 3764"/>
                <a:gd name="connsiteX1" fmla="*/ -1772 w 1703"/>
                <a:gd name="connsiteY1" fmla="*/ 2006 h 3764"/>
                <a:gd name="connsiteX2" fmla="*/ -2278 w 1703"/>
                <a:gd name="connsiteY2" fmla="*/ -1092 h 3764"/>
                <a:gd name="connsiteX3" fmla="*/ -2056 w 1703"/>
                <a:gd name="connsiteY3" fmla="*/ -1363 h 3764"/>
                <a:gd name="connsiteX4" fmla="*/ -1809 w 1703"/>
                <a:gd name="connsiteY4" fmla="*/ -1573 h 3764"/>
                <a:gd name="connsiteX5" fmla="*/ -1032 w 1703"/>
                <a:gd name="connsiteY5" fmla="*/ 2192 h 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3" h="3764">
                  <a:moveTo>
                    <a:pt x="-1032" y="2192"/>
                  </a:moveTo>
                  <a:cubicBezTo>
                    <a:pt x="-1279" y="2154"/>
                    <a:pt x="-1538" y="2093"/>
                    <a:pt x="-1772" y="2006"/>
                  </a:cubicBezTo>
                  <a:cubicBezTo>
                    <a:pt x="-2772" y="1291"/>
                    <a:pt x="-2994" y="-92"/>
                    <a:pt x="-2278" y="-1092"/>
                  </a:cubicBezTo>
                  <a:cubicBezTo>
                    <a:pt x="-2217" y="-1190"/>
                    <a:pt x="-2142" y="-1277"/>
                    <a:pt x="-2056" y="-1363"/>
                  </a:cubicBezTo>
                  <a:lnTo>
                    <a:pt x="-1809" y="-1573"/>
                  </a:lnTo>
                  <a:cubicBezTo>
                    <a:pt x="-711" y="-499"/>
                    <a:pt x="-1044" y="883"/>
                    <a:pt x="-1032" y="2192"/>
                  </a:cubicBezTo>
                  <a:close/>
                </a:path>
              </a:pathLst>
            </a:custGeom>
            <a:solidFill>
              <a:srgbClr val="141A1D"/>
            </a:solidFill>
            <a:ln w="1231" cap="flat">
              <a:noFill/>
              <a:prstDash val="solid"/>
              <a:miter/>
            </a:ln>
          </p:spPr>
          <p:txBody>
            <a:bodyPr rtlCol="0" anchor="ctr"/>
            <a:lstStyle/>
            <a:p>
              <a:endParaRPr lang="es-CO"/>
            </a:p>
          </p:txBody>
        </p:sp>
        <p:sp>
          <p:nvSpPr>
            <p:cNvPr id="86" name="Freeform: Shape 85">
              <a:extLst>
                <a:ext uri="{FF2B5EF4-FFF2-40B4-BE49-F238E27FC236}">
                  <a16:creationId xmlns:a16="http://schemas.microsoft.com/office/drawing/2014/main" id="{5928C254-712F-F16A-0D9D-9E18F6A8D751}"/>
                </a:ext>
              </a:extLst>
            </p:cNvPr>
            <p:cNvSpPr/>
            <p:nvPr/>
          </p:nvSpPr>
          <p:spPr>
            <a:xfrm>
              <a:off x="-633985" y="6838277"/>
              <a:ext cx="1876" cy="2727"/>
            </a:xfrm>
            <a:custGeom>
              <a:avLst/>
              <a:gdLst>
                <a:gd name="connsiteX0" fmla="*/ -2697 w 1876"/>
                <a:gd name="connsiteY0" fmla="*/ 1155 h 2727"/>
                <a:gd name="connsiteX1" fmla="*/ -834 w 1876"/>
                <a:gd name="connsiteY1" fmla="*/ -1573 h 2727"/>
                <a:gd name="connsiteX2" fmla="*/ -2697 w 1876"/>
                <a:gd name="connsiteY2" fmla="*/ 1155 h 2727"/>
              </a:gdLst>
              <a:ahLst/>
              <a:cxnLst>
                <a:cxn ang="0">
                  <a:pos x="connsiteX0" y="connsiteY0"/>
                </a:cxn>
                <a:cxn ang="0">
                  <a:pos x="connsiteX1" y="connsiteY1"/>
                </a:cxn>
                <a:cxn ang="0">
                  <a:pos x="connsiteX2" y="connsiteY2"/>
                </a:cxn>
              </a:cxnLst>
              <a:rect l="l" t="t" r="r" b="b"/>
              <a:pathLst>
                <a:path w="1876" h="2727">
                  <a:moveTo>
                    <a:pt x="-2697" y="1155"/>
                  </a:moveTo>
                  <a:cubicBezTo>
                    <a:pt x="-2697" y="-55"/>
                    <a:pt x="-1957" y="-1129"/>
                    <a:pt x="-834" y="-1573"/>
                  </a:cubicBezTo>
                  <a:cubicBezTo>
                    <a:pt x="-710" y="-326"/>
                    <a:pt x="-1500" y="822"/>
                    <a:pt x="-2697" y="1155"/>
                  </a:cubicBezTo>
                  <a:close/>
                </a:path>
              </a:pathLst>
            </a:custGeom>
            <a:solidFill>
              <a:srgbClr val="141A1D"/>
            </a:solidFill>
            <a:ln w="1231" cap="flat">
              <a:noFill/>
              <a:prstDash val="solid"/>
              <a:miter/>
            </a:ln>
          </p:spPr>
          <p:txBody>
            <a:bodyPr rtlCol="0" anchor="ctr"/>
            <a:lstStyle/>
            <a:p>
              <a:endParaRPr lang="es-CO"/>
            </a:p>
          </p:txBody>
        </p:sp>
        <p:sp>
          <p:nvSpPr>
            <p:cNvPr id="87" name="Freeform: Shape 86">
              <a:extLst>
                <a:ext uri="{FF2B5EF4-FFF2-40B4-BE49-F238E27FC236}">
                  <a16:creationId xmlns:a16="http://schemas.microsoft.com/office/drawing/2014/main" id="{89F501DC-8B28-60B0-B293-A7CF5B5928ED}"/>
                </a:ext>
              </a:extLst>
            </p:cNvPr>
            <p:cNvSpPr/>
            <p:nvPr/>
          </p:nvSpPr>
          <p:spPr>
            <a:xfrm>
              <a:off x="-676912" y="6880608"/>
              <a:ext cx="2075" cy="1583"/>
            </a:xfrm>
            <a:custGeom>
              <a:avLst/>
              <a:gdLst>
                <a:gd name="connsiteX0" fmla="*/ -2697 w 2075"/>
                <a:gd name="connsiteY0" fmla="*/ 9 h 1583"/>
                <a:gd name="connsiteX1" fmla="*/ -858 w 2075"/>
                <a:gd name="connsiteY1" fmla="*/ -1423 h 1583"/>
                <a:gd name="connsiteX2" fmla="*/ -1821 w 2075"/>
                <a:gd name="connsiteY2" fmla="*/ -114 h 1583"/>
                <a:gd name="connsiteX3" fmla="*/ -2697 w 2075"/>
                <a:gd name="connsiteY3" fmla="*/ 9 h 1583"/>
              </a:gdLst>
              <a:ahLst/>
              <a:cxnLst>
                <a:cxn ang="0">
                  <a:pos x="connsiteX0" y="connsiteY0"/>
                </a:cxn>
                <a:cxn ang="0">
                  <a:pos x="connsiteX1" y="connsiteY1"/>
                </a:cxn>
                <a:cxn ang="0">
                  <a:pos x="connsiteX2" y="connsiteY2"/>
                </a:cxn>
                <a:cxn ang="0">
                  <a:pos x="connsiteX3" y="connsiteY3"/>
                </a:cxn>
              </a:cxnLst>
              <a:rect l="l" t="t" r="r" b="b"/>
              <a:pathLst>
                <a:path w="2075" h="1583">
                  <a:moveTo>
                    <a:pt x="-2697" y="9"/>
                  </a:moveTo>
                  <a:cubicBezTo>
                    <a:pt x="-2265" y="-769"/>
                    <a:pt x="-1586" y="-2003"/>
                    <a:pt x="-858" y="-1423"/>
                  </a:cubicBezTo>
                  <a:cubicBezTo>
                    <a:pt x="-130" y="-843"/>
                    <a:pt x="-1265" y="-411"/>
                    <a:pt x="-1821" y="-114"/>
                  </a:cubicBezTo>
                  <a:cubicBezTo>
                    <a:pt x="-2105" y="-28"/>
                    <a:pt x="-2401" y="21"/>
                    <a:pt x="-2697" y="9"/>
                  </a:cubicBezTo>
                  <a:close/>
                </a:path>
              </a:pathLst>
            </a:custGeom>
            <a:solidFill>
              <a:srgbClr val="000000"/>
            </a:solidFill>
            <a:ln w="1231" cap="flat">
              <a:noFill/>
              <a:prstDash val="solid"/>
              <a:miter/>
            </a:ln>
          </p:spPr>
          <p:txBody>
            <a:bodyPr rtlCol="0" anchor="ctr"/>
            <a:lstStyle/>
            <a:p>
              <a:endParaRPr lang="es-CO"/>
            </a:p>
          </p:txBody>
        </p:sp>
        <p:sp>
          <p:nvSpPr>
            <p:cNvPr id="88" name="Freeform: Shape 87">
              <a:extLst>
                <a:ext uri="{FF2B5EF4-FFF2-40B4-BE49-F238E27FC236}">
                  <a16:creationId xmlns:a16="http://schemas.microsoft.com/office/drawing/2014/main" id="{5AC38243-4D78-3CE5-16DA-B353F0279D83}"/>
                </a:ext>
              </a:extLst>
            </p:cNvPr>
            <p:cNvSpPr/>
            <p:nvPr/>
          </p:nvSpPr>
          <p:spPr>
            <a:xfrm>
              <a:off x="-677282" y="6882190"/>
              <a:ext cx="382" cy="370"/>
            </a:xfrm>
            <a:custGeom>
              <a:avLst/>
              <a:gdLst>
                <a:gd name="connsiteX0" fmla="*/ 383 w 382"/>
                <a:gd name="connsiteY0" fmla="*/ 0 h 370"/>
                <a:gd name="connsiteX1" fmla="*/ 173 w 382"/>
                <a:gd name="connsiteY1" fmla="*/ 370 h 370"/>
                <a:gd name="connsiteX2" fmla="*/ 0 w 382"/>
                <a:gd name="connsiteY2" fmla="*/ 210 h 370"/>
                <a:gd name="connsiteX3" fmla="*/ 383 w 382"/>
                <a:gd name="connsiteY3" fmla="*/ 0 h 370"/>
              </a:gdLst>
              <a:ahLst/>
              <a:cxnLst>
                <a:cxn ang="0">
                  <a:pos x="connsiteX0" y="connsiteY0"/>
                </a:cxn>
                <a:cxn ang="0">
                  <a:pos x="connsiteX1" y="connsiteY1"/>
                </a:cxn>
                <a:cxn ang="0">
                  <a:pos x="connsiteX2" y="connsiteY2"/>
                </a:cxn>
                <a:cxn ang="0">
                  <a:pos x="connsiteX3" y="connsiteY3"/>
                </a:cxn>
              </a:cxnLst>
              <a:rect l="l" t="t" r="r" b="b"/>
              <a:pathLst>
                <a:path w="382" h="370">
                  <a:moveTo>
                    <a:pt x="383" y="0"/>
                  </a:moveTo>
                  <a:lnTo>
                    <a:pt x="173" y="370"/>
                  </a:lnTo>
                  <a:lnTo>
                    <a:pt x="0" y="210"/>
                  </a:lnTo>
                  <a:lnTo>
                    <a:pt x="383" y="0"/>
                  </a:lnTo>
                  <a:close/>
                </a:path>
              </a:pathLst>
            </a:custGeom>
            <a:solidFill>
              <a:srgbClr val="000000"/>
            </a:solidFill>
            <a:ln w="1231" cap="flat">
              <a:noFill/>
              <a:prstDash val="solid"/>
              <a:miter/>
            </a:ln>
          </p:spPr>
          <p:txBody>
            <a:bodyPr rtlCol="0" anchor="ctr"/>
            <a:lstStyle/>
            <a:p>
              <a:endParaRPr lang="es-CO"/>
            </a:p>
          </p:txBody>
        </p:sp>
        <p:sp>
          <p:nvSpPr>
            <p:cNvPr id="89" name="Freeform: Shape 88">
              <a:extLst>
                <a:ext uri="{FF2B5EF4-FFF2-40B4-BE49-F238E27FC236}">
                  <a16:creationId xmlns:a16="http://schemas.microsoft.com/office/drawing/2014/main" id="{594F01F2-4CA1-33F3-6338-FDDD73425BBD}"/>
                </a:ext>
              </a:extLst>
            </p:cNvPr>
            <p:cNvSpPr/>
            <p:nvPr/>
          </p:nvSpPr>
          <p:spPr>
            <a:xfrm>
              <a:off x="-679651" y="6883634"/>
              <a:ext cx="382" cy="382"/>
            </a:xfrm>
            <a:custGeom>
              <a:avLst/>
              <a:gdLst>
                <a:gd name="connsiteX0" fmla="*/ 0 w 382"/>
                <a:gd name="connsiteY0" fmla="*/ 383 h 382"/>
                <a:gd name="connsiteX1" fmla="*/ 210 w 382"/>
                <a:gd name="connsiteY1" fmla="*/ 0 h 382"/>
                <a:gd name="connsiteX2" fmla="*/ 383 w 382"/>
                <a:gd name="connsiteY2" fmla="*/ 173 h 382"/>
                <a:gd name="connsiteX3" fmla="*/ 0 w 382"/>
                <a:gd name="connsiteY3" fmla="*/ 383 h 382"/>
              </a:gdLst>
              <a:ahLst/>
              <a:cxnLst>
                <a:cxn ang="0">
                  <a:pos x="connsiteX0" y="connsiteY0"/>
                </a:cxn>
                <a:cxn ang="0">
                  <a:pos x="connsiteX1" y="connsiteY1"/>
                </a:cxn>
                <a:cxn ang="0">
                  <a:pos x="connsiteX2" y="connsiteY2"/>
                </a:cxn>
                <a:cxn ang="0">
                  <a:pos x="connsiteX3" y="connsiteY3"/>
                </a:cxn>
              </a:cxnLst>
              <a:rect l="l" t="t" r="r" b="b"/>
              <a:pathLst>
                <a:path w="382" h="382">
                  <a:moveTo>
                    <a:pt x="0" y="383"/>
                  </a:moveTo>
                  <a:lnTo>
                    <a:pt x="210" y="0"/>
                  </a:lnTo>
                  <a:lnTo>
                    <a:pt x="383" y="173"/>
                  </a:lnTo>
                  <a:lnTo>
                    <a:pt x="0" y="383"/>
                  </a:lnTo>
                  <a:close/>
                </a:path>
              </a:pathLst>
            </a:custGeom>
            <a:solidFill>
              <a:srgbClr val="000000"/>
            </a:solidFill>
            <a:ln w="1231" cap="flat">
              <a:noFill/>
              <a:prstDash val="solid"/>
              <a:miter/>
            </a:ln>
          </p:spPr>
          <p:txBody>
            <a:bodyPr rtlCol="0" anchor="ctr"/>
            <a:lstStyle/>
            <a:p>
              <a:endParaRPr lang="es-CO"/>
            </a:p>
          </p:txBody>
        </p:sp>
        <p:sp>
          <p:nvSpPr>
            <p:cNvPr id="90" name="Freeform: Shape 89">
              <a:extLst>
                <a:ext uri="{FF2B5EF4-FFF2-40B4-BE49-F238E27FC236}">
                  <a16:creationId xmlns:a16="http://schemas.microsoft.com/office/drawing/2014/main" id="{FB37B4ED-EA15-FBB2-8AAB-03B5B87ABD75}"/>
                </a:ext>
              </a:extLst>
            </p:cNvPr>
            <p:cNvSpPr/>
            <p:nvPr/>
          </p:nvSpPr>
          <p:spPr>
            <a:xfrm>
              <a:off x="-639502" y="6846484"/>
              <a:ext cx="913" cy="925"/>
            </a:xfrm>
            <a:custGeom>
              <a:avLst/>
              <a:gdLst>
                <a:gd name="connsiteX0" fmla="*/ -2697 w 913"/>
                <a:gd name="connsiteY0" fmla="*/ -647 h 925"/>
                <a:gd name="connsiteX1" fmla="*/ -1784 w 913"/>
                <a:gd name="connsiteY1" fmla="*/ -1573 h 925"/>
                <a:gd name="connsiteX2" fmla="*/ -2697 w 913"/>
                <a:gd name="connsiteY2" fmla="*/ -647 h 925"/>
              </a:gdLst>
              <a:ahLst/>
              <a:cxnLst>
                <a:cxn ang="0">
                  <a:pos x="connsiteX0" y="connsiteY0"/>
                </a:cxn>
                <a:cxn ang="0">
                  <a:pos x="connsiteX1" y="connsiteY1"/>
                </a:cxn>
                <a:cxn ang="0">
                  <a:pos x="connsiteX2" y="connsiteY2"/>
                </a:cxn>
              </a:cxnLst>
              <a:rect l="l" t="t" r="r" b="b"/>
              <a:pathLst>
                <a:path w="913" h="925">
                  <a:moveTo>
                    <a:pt x="-2697" y="-647"/>
                  </a:moveTo>
                  <a:lnTo>
                    <a:pt x="-1784" y="-1573"/>
                  </a:lnTo>
                  <a:cubicBezTo>
                    <a:pt x="-1883" y="-1116"/>
                    <a:pt x="-2241" y="-758"/>
                    <a:pt x="-2697" y="-647"/>
                  </a:cubicBezTo>
                  <a:close/>
                </a:path>
              </a:pathLst>
            </a:custGeom>
            <a:solidFill>
              <a:srgbClr val="141A1D"/>
            </a:solidFill>
            <a:ln w="1231" cap="flat">
              <a:noFill/>
              <a:prstDash val="solid"/>
              <a:miter/>
            </a:ln>
          </p:spPr>
          <p:txBody>
            <a:bodyPr rtlCol="0" anchor="ctr"/>
            <a:lstStyle/>
            <a:p>
              <a:endParaRPr lang="es-CO"/>
            </a:p>
          </p:txBody>
        </p:sp>
        <p:sp>
          <p:nvSpPr>
            <p:cNvPr id="91" name="Freeform: Shape 90">
              <a:extLst>
                <a:ext uri="{FF2B5EF4-FFF2-40B4-BE49-F238E27FC236}">
                  <a16:creationId xmlns:a16="http://schemas.microsoft.com/office/drawing/2014/main" id="{4F574EDB-953A-06FF-07BF-32BFDC31CB51}"/>
                </a:ext>
              </a:extLst>
            </p:cNvPr>
            <p:cNvSpPr/>
            <p:nvPr/>
          </p:nvSpPr>
          <p:spPr>
            <a:xfrm>
              <a:off x="-640366" y="6847385"/>
              <a:ext cx="913" cy="925"/>
            </a:xfrm>
            <a:custGeom>
              <a:avLst/>
              <a:gdLst>
                <a:gd name="connsiteX0" fmla="*/ -2697 w 913"/>
                <a:gd name="connsiteY0" fmla="*/ -647 h 925"/>
                <a:gd name="connsiteX1" fmla="*/ -1784 w 913"/>
                <a:gd name="connsiteY1" fmla="*/ -1573 h 925"/>
              </a:gdLst>
              <a:ahLst/>
              <a:cxnLst>
                <a:cxn ang="0">
                  <a:pos x="connsiteX0" y="connsiteY0"/>
                </a:cxn>
                <a:cxn ang="0">
                  <a:pos x="connsiteX1" y="connsiteY1"/>
                </a:cxn>
              </a:cxnLst>
              <a:rect l="l" t="t" r="r" b="b"/>
              <a:pathLst>
                <a:path w="913" h="925">
                  <a:moveTo>
                    <a:pt x="-2697" y="-647"/>
                  </a:moveTo>
                  <a:lnTo>
                    <a:pt x="-1784" y="-1573"/>
                  </a:lnTo>
                  <a:close/>
                </a:path>
              </a:pathLst>
            </a:custGeom>
            <a:solidFill>
              <a:srgbClr val="141A1D"/>
            </a:solidFill>
            <a:ln w="1231" cap="flat">
              <a:noFill/>
              <a:prstDash val="solid"/>
              <a:miter/>
            </a:ln>
          </p:spPr>
          <p:txBody>
            <a:bodyPr rtlCol="0" anchor="ctr"/>
            <a:lstStyle/>
            <a:p>
              <a:endParaRPr lang="es-CO"/>
            </a:p>
          </p:txBody>
        </p:sp>
        <p:sp>
          <p:nvSpPr>
            <p:cNvPr id="92" name="Freeform: Shape 91">
              <a:extLst>
                <a:ext uri="{FF2B5EF4-FFF2-40B4-BE49-F238E27FC236}">
                  <a16:creationId xmlns:a16="http://schemas.microsoft.com/office/drawing/2014/main" id="{2850DEC3-6848-0121-BF57-000447A8E722}"/>
                </a:ext>
              </a:extLst>
            </p:cNvPr>
            <p:cNvSpPr/>
            <p:nvPr/>
          </p:nvSpPr>
          <p:spPr>
            <a:xfrm>
              <a:off x="-641267" y="6848323"/>
              <a:ext cx="913" cy="925"/>
            </a:xfrm>
            <a:custGeom>
              <a:avLst/>
              <a:gdLst>
                <a:gd name="connsiteX0" fmla="*/ -2697 w 913"/>
                <a:gd name="connsiteY0" fmla="*/ -647 h 925"/>
                <a:gd name="connsiteX1" fmla="*/ -1784 w 913"/>
                <a:gd name="connsiteY1" fmla="*/ -1573 h 925"/>
              </a:gdLst>
              <a:ahLst/>
              <a:cxnLst>
                <a:cxn ang="0">
                  <a:pos x="connsiteX0" y="connsiteY0"/>
                </a:cxn>
                <a:cxn ang="0">
                  <a:pos x="connsiteX1" y="connsiteY1"/>
                </a:cxn>
              </a:cxnLst>
              <a:rect l="l" t="t" r="r" b="b"/>
              <a:pathLst>
                <a:path w="913" h="925">
                  <a:moveTo>
                    <a:pt x="-2697" y="-647"/>
                  </a:moveTo>
                  <a:lnTo>
                    <a:pt x="-1784" y="-1573"/>
                  </a:lnTo>
                  <a:close/>
                </a:path>
              </a:pathLst>
            </a:custGeom>
            <a:solidFill>
              <a:srgbClr val="141A1D"/>
            </a:solidFill>
            <a:ln w="1231" cap="flat">
              <a:noFill/>
              <a:prstDash val="solid"/>
              <a:miter/>
            </a:ln>
          </p:spPr>
          <p:txBody>
            <a:bodyPr rtlCol="0" anchor="ctr"/>
            <a:lstStyle/>
            <a:p>
              <a:endParaRPr lang="es-CO"/>
            </a:p>
          </p:txBody>
        </p:sp>
        <p:sp>
          <p:nvSpPr>
            <p:cNvPr id="93" name="Freeform: Shape 92">
              <a:extLst>
                <a:ext uri="{FF2B5EF4-FFF2-40B4-BE49-F238E27FC236}">
                  <a16:creationId xmlns:a16="http://schemas.microsoft.com/office/drawing/2014/main" id="{BB71BC3B-D260-93AC-41D7-F9022E4371A6}"/>
                </a:ext>
              </a:extLst>
            </p:cNvPr>
            <p:cNvSpPr/>
            <p:nvPr/>
          </p:nvSpPr>
          <p:spPr>
            <a:xfrm>
              <a:off x="-642181" y="6849249"/>
              <a:ext cx="913" cy="913"/>
            </a:xfrm>
            <a:custGeom>
              <a:avLst/>
              <a:gdLst>
                <a:gd name="connsiteX0" fmla="*/ -2697 w 913"/>
                <a:gd name="connsiteY0" fmla="*/ -660 h 913"/>
                <a:gd name="connsiteX1" fmla="*/ -1784 w 913"/>
                <a:gd name="connsiteY1" fmla="*/ -1573 h 913"/>
              </a:gdLst>
              <a:ahLst/>
              <a:cxnLst>
                <a:cxn ang="0">
                  <a:pos x="connsiteX0" y="connsiteY0"/>
                </a:cxn>
                <a:cxn ang="0">
                  <a:pos x="connsiteX1" y="connsiteY1"/>
                </a:cxn>
              </a:cxnLst>
              <a:rect l="l" t="t" r="r" b="b"/>
              <a:pathLst>
                <a:path w="913" h="913">
                  <a:moveTo>
                    <a:pt x="-2697" y="-660"/>
                  </a:moveTo>
                  <a:cubicBezTo>
                    <a:pt x="-2586" y="-1116"/>
                    <a:pt x="-2241" y="-1462"/>
                    <a:pt x="-1784" y="-1573"/>
                  </a:cubicBezTo>
                  <a:close/>
                </a:path>
              </a:pathLst>
            </a:custGeom>
            <a:solidFill>
              <a:srgbClr val="141A1D"/>
            </a:solidFill>
            <a:ln w="1231" cap="flat">
              <a:noFill/>
              <a:prstDash val="solid"/>
              <a:miter/>
            </a:ln>
          </p:spPr>
          <p:txBody>
            <a:bodyPr rtlCol="0" anchor="ctr"/>
            <a:lstStyle/>
            <a:p>
              <a:endParaRPr lang="es-CO"/>
            </a:p>
          </p:txBody>
        </p:sp>
        <p:sp>
          <p:nvSpPr>
            <p:cNvPr id="94" name="Freeform: Shape 93">
              <a:extLst>
                <a:ext uri="{FF2B5EF4-FFF2-40B4-BE49-F238E27FC236}">
                  <a16:creationId xmlns:a16="http://schemas.microsoft.com/office/drawing/2014/main" id="{BB33A38D-03F4-E6C5-990B-529AC4EBE908}"/>
                </a:ext>
              </a:extLst>
            </p:cNvPr>
            <p:cNvSpPr/>
            <p:nvPr/>
          </p:nvSpPr>
          <p:spPr>
            <a:xfrm>
              <a:off x="-985991" y="7443562"/>
              <a:ext cx="1036" cy="8281"/>
            </a:xfrm>
            <a:custGeom>
              <a:avLst/>
              <a:gdLst>
                <a:gd name="connsiteX0" fmla="*/ -2592 w 1036"/>
                <a:gd name="connsiteY0" fmla="*/ -1573 h 8281"/>
                <a:gd name="connsiteX1" fmla="*/ -1765 w 1036"/>
                <a:gd name="connsiteY1" fmla="*/ 6709 h 8281"/>
                <a:gd name="connsiteX2" fmla="*/ -2592 w 1036"/>
                <a:gd name="connsiteY2" fmla="*/ -1573 h 8281"/>
              </a:gdLst>
              <a:ahLst/>
              <a:cxnLst>
                <a:cxn ang="0">
                  <a:pos x="connsiteX0" y="connsiteY0"/>
                </a:cxn>
                <a:cxn ang="0">
                  <a:pos x="connsiteX1" y="connsiteY1"/>
                </a:cxn>
                <a:cxn ang="0">
                  <a:pos x="connsiteX2" y="connsiteY2"/>
                </a:cxn>
              </a:cxnLst>
              <a:rect l="l" t="t" r="r" b="b"/>
              <a:pathLst>
                <a:path w="1036" h="8281">
                  <a:moveTo>
                    <a:pt x="-2592" y="-1573"/>
                  </a:moveTo>
                  <a:cubicBezTo>
                    <a:pt x="-1062" y="1056"/>
                    <a:pt x="-1914" y="3932"/>
                    <a:pt x="-1765" y="6709"/>
                  </a:cubicBezTo>
                  <a:cubicBezTo>
                    <a:pt x="-3308" y="4080"/>
                    <a:pt x="-2432" y="1204"/>
                    <a:pt x="-2592" y="-1573"/>
                  </a:cubicBezTo>
                  <a:close/>
                </a:path>
              </a:pathLst>
            </a:custGeom>
            <a:solidFill>
              <a:srgbClr val="2C2C2C"/>
            </a:solidFill>
            <a:ln w="1231" cap="flat">
              <a:noFill/>
              <a:prstDash val="solid"/>
              <a:miter/>
            </a:ln>
          </p:spPr>
          <p:txBody>
            <a:bodyPr rtlCol="0" anchor="ctr"/>
            <a:lstStyle/>
            <a:p>
              <a:endParaRPr lang="es-CO"/>
            </a:p>
          </p:txBody>
        </p:sp>
        <p:sp>
          <p:nvSpPr>
            <p:cNvPr id="95" name="Freeform: Shape 94">
              <a:extLst>
                <a:ext uri="{FF2B5EF4-FFF2-40B4-BE49-F238E27FC236}">
                  <a16:creationId xmlns:a16="http://schemas.microsoft.com/office/drawing/2014/main" id="{7E9081C1-C77F-EFCB-80F2-99B2BA190EED}"/>
                </a:ext>
              </a:extLst>
            </p:cNvPr>
            <p:cNvSpPr/>
            <p:nvPr/>
          </p:nvSpPr>
          <p:spPr>
            <a:xfrm>
              <a:off x="-987816" y="7425884"/>
              <a:ext cx="980" cy="7631"/>
            </a:xfrm>
            <a:custGeom>
              <a:avLst/>
              <a:gdLst>
                <a:gd name="connsiteX0" fmla="*/ -1865 w 980"/>
                <a:gd name="connsiteY0" fmla="*/ -1224 h 7631"/>
                <a:gd name="connsiteX1" fmla="*/ -1717 w 980"/>
                <a:gd name="connsiteY1" fmla="*/ 6058 h 7631"/>
                <a:gd name="connsiteX2" fmla="*/ -2593 w 980"/>
                <a:gd name="connsiteY2" fmla="*/ -1273 h 7631"/>
                <a:gd name="connsiteX3" fmla="*/ -1865 w 980"/>
                <a:gd name="connsiteY3" fmla="*/ -1224 h 7631"/>
              </a:gdLst>
              <a:ahLst/>
              <a:cxnLst>
                <a:cxn ang="0">
                  <a:pos x="connsiteX0" y="connsiteY0"/>
                </a:cxn>
                <a:cxn ang="0">
                  <a:pos x="connsiteX1" y="connsiteY1"/>
                </a:cxn>
                <a:cxn ang="0">
                  <a:pos x="connsiteX2" y="connsiteY2"/>
                </a:cxn>
                <a:cxn ang="0">
                  <a:pos x="connsiteX3" y="connsiteY3"/>
                </a:cxn>
              </a:cxnLst>
              <a:rect l="l" t="t" r="r" b="b"/>
              <a:pathLst>
                <a:path w="980" h="7631">
                  <a:moveTo>
                    <a:pt x="-1865" y="-1224"/>
                  </a:moveTo>
                  <a:lnTo>
                    <a:pt x="-1717" y="6058"/>
                  </a:lnTo>
                  <a:cubicBezTo>
                    <a:pt x="-3457" y="3787"/>
                    <a:pt x="-2285" y="1121"/>
                    <a:pt x="-2593" y="-1273"/>
                  </a:cubicBezTo>
                  <a:cubicBezTo>
                    <a:pt x="-2334" y="-1692"/>
                    <a:pt x="-2087" y="-1668"/>
                    <a:pt x="-1865" y="-1224"/>
                  </a:cubicBezTo>
                  <a:close/>
                </a:path>
              </a:pathLst>
            </a:custGeom>
            <a:solidFill>
              <a:srgbClr val="252525"/>
            </a:solidFill>
            <a:ln w="1231" cap="flat">
              <a:noFill/>
              <a:prstDash val="solid"/>
              <a:miter/>
            </a:ln>
          </p:spPr>
          <p:txBody>
            <a:bodyPr rtlCol="0" anchor="ctr"/>
            <a:lstStyle/>
            <a:p>
              <a:endParaRPr lang="es-CO"/>
            </a:p>
          </p:txBody>
        </p:sp>
        <p:sp>
          <p:nvSpPr>
            <p:cNvPr id="96" name="Freeform: Shape 95">
              <a:extLst>
                <a:ext uri="{FF2B5EF4-FFF2-40B4-BE49-F238E27FC236}">
                  <a16:creationId xmlns:a16="http://schemas.microsoft.com/office/drawing/2014/main" id="{35B1F708-2AD5-A7A5-FBB0-E33B0EE2FF8E}"/>
                </a:ext>
              </a:extLst>
            </p:cNvPr>
            <p:cNvSpPr/>
            <p:nvPr/>
          </p:nvSpPr>
          <p:spPr>
            <a:xfrm>
              <a:off x="-986880" y="7435917"/>
              <a:ext cx="944" cy="6756"/>
            </a:xfrm>
            <a:custGeom>
              <a:avLst/>
              <a:gdLst>
                <a:gd name="connsiteX0" fmla="*/ -1913 w 944"/>
                <a:gd name="connsiteY0" fmla="*/ -1198 h 6756"/>
                <a:gd name="connsiteX1" fmla="*/ -1752 w 944"/>
                <a:gd name="connsiteY1" fmla="*/ 5183 h 6756"/>
                <a:gd name="connsiteX2" fmla="*/ -2641 w 944"/>
                <a:gd name="connsiteY2" fmla="*/ -1235 h 6756"/>
                <a:gd name="connsiteX3" fmla="*/ -1913 w 944"/>
                <a:gd name="connsiteY3" fmla="*/ -1198 h 6756"/>
              </a:gdLst>
              <a:ahLst/>
              <a:cxnLst>
                <a:cxn ang="0">
                  <a:pos x="connsiteX0" y="connsiteY0"/>
                </a:cxn>
                <a:cxn ang="0">
                  <a:pos x="connsiteX1" y="connsiteY1"/>
                </a:cxn>
                <a:cxn ang="0">
                  <a:pos x="connsiteX2" y="connsiteY2"/>
                </a:cxn>
                <a:cxn ang="0">
                  <a:pos x="connsiteX3" y="connsiteY3"/>
                </a:cxn>
              </a:cxnLst>
              <a:rect l="l" t="t" r="r" b="b"/>
              <a:pathLst>
                <a:path w="944" h="6756">
                  <a:moveTo>
                    <a:pt x="-1913" y="-1198"/>
                  </a:moveTo>
                  <a:cubicBezTo>
                    <a:pt x="-1913" y="925"/>
                    <a:pt x="-1802" y="3048"/>
                    <a:pt x="-1752" y="5183"/>
                  </a:cubicBezTo>
                  <a:cubicBezTo>
                    <a:pt x="-3357" y="3221"/>
                    <a:pt x="-2370" y="900"/>
                    <a:pt x="-2641" y="-1235"/>
                  </a:cubicBezTo>
                  <a:cubicBezTo>
                    <a:pt x="-2370" y="-1692"/>
                    <a:pt x="-2135" y="-1692"/>
                    <a:pt x="-1913" y="-1198"/>
                  </a:cubicBezTo>
                  <a:close/>
                </a:path>
              </a:pathLst>
            </a:custGeom>
            <a:solidFill>
              <a:srgbClr val="252525"/>
            </a:solidFill>
            <a:ln w="1231" cap="flat">
              <a:noFill/>
              <a:prstDash val="solid"/>
              <a:miter/>
            </a:ln>
          </p:spPr>
          <p:txBody>
            <a:bodyPr rtlCol="0" anchor="ctr"/>
            <a:lstStyle/>
            <a:p>
              <a:endParaRPr lang="es-CO"/>
            </a:p>
          </p:txBody>
        </p:sp>
        <p:sp>
          <p:nvSpPr>
            <p:cNvPr id="97" name="Freeform: Shape 96">
              <a:extLst>
                <a:ext uri="{FF2B5EF4-FFF2-40B4-BE49-F238E27FC236}">
                  <a16:creationId xmlns:a16="http://schemas.microsoft.com/office/drawing/2014/main" id="{6A6E4325-179B-8423-8F63-895D94001341}"/>
                </a:ext>
              </a:extLst>
            </p:cNvPr>
            <p:cNvSpPr/>
            <p:nvPr/>
          </p:nvSpPr>
          <p:spPr>
            <a:xfrm>
              <a:off x="-987712" y="7422531"/>
              <a:ext cx="824" cy="3702"/>
            </a:xfrm>
            <a:custGeom>
              <a:avLst/>
              <a:gdLst>
                <a:gd name="connsiteX0" fmla="*/ -1969 w 824"/>
                <a:gd name="connsiteY0" fmla="*/ 2130 h 3702"/>
                <a:gd name="connsiteX1" fmla="*/ -2697 w 824"/>
                <a:gd name="connsiteY1" fmla="*/ 2130 h 3702"/>
                <a:gd name="connsiteX2" fmla="*/ -2697 w 824"/>
                <a:gd name="connsiteY2" fmla="*/ -1573 h 3702"/>
                <a:gd name="connsiteX3" fmla="*/ -1969 w 824"/>
                <a:gd name="connsiteY3" fmla="*/ 2130 h 3702"/>
              </a:gdLst>
              <a:ahLst/>
              <a:cxnLst>
                <a:cxn ang="0">
                  <a:pos x="connsiteX0" y="connsiteY0"/>
                </a:cxn>
                <a:cxn ang="0">
                  <a:pos x="connsiteX1" y="connsiteY1"/>
                </a:cxn>
                <a:cxn ang="0">
                  <a:pos x="connsiteX2" y="connsiteY2"/>
                </a:cxn>
                <a:cxn ang="0">
                  <a:pos x="connsiteX3" y="connsiteY3"/>
                </a:cxn>
              </a:cxnLst>
              <a:rect l="l" t="t" r="r" b="b"/>
              <a:pathLst>
                <a:path w="824" h="3702">
                  <a:moveTo>
                    <a:pt x="-1969" y="2130"/>
                  </a:moveTo>
                  <a:lnTo>
                    <a:pt x="-2697" y="2130"/>
                  </a:lnTo>
                  <a:lnTo>
                    <a:pt x="-2697" y="-1573"/>
                  </a:lnTo>
                  <a:cubicBezTo>
                    <a:pt x="-1513" y="-524"/>
                    <a:pt x="-1945" y="834"/>
                    <a:pt x="-1969" y="2130"/>
                  </a:cubicBezTo>
                  <a:close/>
                </a:path>
              </a:pathLst>
            </a:custGeom>
            <a:solidFill>
              <a:srgbClr val="2C2C2C"/>
            </a:solidFill>
            <a:ln w="1231" cap="flat">
              <a:noFill/>
              <a:prstDash val="solid"/>
              <a:miter/>
            </a:ln>
          </p:spPr>
          <p:txBody>
            <a:bodyPr rtlCol="0" anchor="ctr"/>
            <a:lstStyle/>
            <a:p>
              <a:endParaRPr lang="es-CO"/>
            </a:p>
          </p:txBody>
        </p:sp>
        <p:sp>
          <p:nvSpPr>
            <p:cNvPr id="98" name="Freeform: Shape 97">
              <a:extLst>
                <a:ext uri="{FF2B5EF4-FFF2-40B4-BE49-F238E27FC236}">
                  <a16:creationId xmlns:a16="http://schemas.microsoft.com/office/drawing/2014/main" id="{11BF2AAA-289C-24CE-1D5C-496013E7CFA2}"/>
                </a:ext>
              </a:extLst>
            </p:cNvPr>
            <p:cNvSpPr/>
            <p:nvPr/>
          </p:nvSpPr>
          <p:spPr>
            <a:xfrm>
              <a:off x="-985022" y="7413467"/>
              <a:ext cx="2826" cy="806"/>
            </a:xfrm>
            <a:custGeom>
              <a:avLst/>
              <a:gdLst>
                <a:gd name="connsiteX0" fmla="*/ 129 w 2826"/>
                <a:gd name="connsiteY0" fmla="*/ -853 h 806"/>
                <a:gd name="connsiteX1" fmla="*/ -2697 w 2826"/>
                <a:gd name="connsiteY1" fmla="*/ -766 h 806"/>
                <a:gd name="connsiteX2" fmla="*/ -377 w 2826"/>
                <a:gd name="connsiteY2" fmla="*/ -1321 h 806"/>
                <a:gd name="connsiteX3" fmla="*/ 129 w 2826"/>
                <a:gd name="connsiteY3" fmla="*/ -853 h 806"/>
              </a:gdLst>
              <a:ahLst/>
              <a:cxnLst>
                <a:cxn ang="0">
                  <a:pos x="connsiteX0" y="connsiteY0"/>
                </a:cxn>
                <a:cxn ang="0">
                  <a:pos x="connsiteX1" y="connsiteY1"/>
                </a:cxn>
                <a:cxn ang="0">
                  <a:pos x="connsiteX2" y="connsiteY2"/>
                </a:cxn>
                <a:cxn ang="0">
                  <a:pos x="connsiteX3" y="connsiteY3"/>
                </a:cxn>
              </a:cxnLst>
              <a:rect l="l" t="t" r="r" b="b"/>
              <a:pathLst>
                <a:path w="2826" h="806">
                  <a:moveTo>
                    <a:pt x="129" y="-853"/>
                  </a:moveTo>
                  <a:lnTo>
                    <a:pt x="-2697" y="-766"/>
                  </a:lnTo>
                  <a:cubicBezTo>
                    <a:pt x="-2204" y="-1556"/>
                    <a:pt x="-1167" y="-1815"/>
                    <a:pt x="-377" y="-1321"/>
                  </a:cubicBezTo>
                  <a:cubicBezTo>
                    <a:pt x="-179" y="-1198"/>
                    <a:pt x="-7" y="-1038"/>
                    <a:pt x="129" y="-853"/>
                  </a:cubicBezTo>
                  <a:close/>
                </a:path>
              </a:pathLst>
            </a:custGeom>
            <a:solidFill>
              <a:srgbClr val="252525"/>
            </a:solidFill>
            <a:ln w="1231" cap="flat">
              <a:noFill/>
              <a:prstDash val="solid"/>
              <a:miter/>
            </a:ln>
          </p:spPr>
          <p:txBody>
            <a:bodyPr rtlCol="0" anchor="ctr"/>
            <a:lstStyle/>
            <a:p>
              <a:endParaRPr lang="es-CO"/>
            </a:p>
          </p:txBody>
        </p:sp>
        <p:sp>
          <p:nvSpPr>
            <p:cNvPr id="99" name="Freeform: Shape 98">
              <a:extLst>
                <a:ext uri="{FF2B5EF4-FFF2-40B4-BE49-F238E27FC236}">
                  <a16:creationId xmlns:a16="http://schemas.microsoft.com/office/drawing/2014/main" id="{94C4633C-F8C1-4ACF-C882-602DE8C87E40}"/>
                </a:ext>
              </a:extLst>
            </p:cNvPr>
            <p:cNvSpPr/>
            <p:nvPr/>
          </p:nvSpPr>
          <p:spPr>
            <a:xfrm>
              <a:off x="-986824" y="7433540"/>
              <a:ext cx="813" cy="2752"/>
            </a:xfrm>
            <a:custGeom>
              <a:avLst/>
              <a:gdLst>
                <a:gd name="connsiteX0" fmla="*/ -1969 w 813"/>
                <a:gd name="connsiteY0" fmla="*/ 1179 h 2752"/>
                <a:gd name="connsiteX1" fmla="*/ -2697 w 813"/>
                <a:gd name="connsiteY1" fmla="*/ 1179 h 2752"/>
                <a:gd name="connsiteX2" fmla="*/ -2697 w 813"/>
                <a:gd name="connsiteY2" fmla="*/ -1573 h 2752"/>
                <a:gd name="connsiteX3" fmla="*/ -1969 w 813"/>
                <a:gd name="connsiteY3" fmla="*/ 1179 h 2752"/>
              </a:gdLst>
              <a:ahLst/>
              <a:cxnLst>
                <a:cxn ang="0">
                  <a:pos x="connsiteX0" y="connsiteY0"/>
                </a:cxn>
                <a:cxn ang="0">
                  <a:pos x="connsiteX1" y="connsiteY1"/>
                </a:cxn>
                <a:cxn ang="0">
                  <a:pos x="connsiteX2" y="connsiteY2"/>
                </a:cxn>
                <a:cxn ang="0">
                  <a:pos x="connsiteX3" y="connsiteY3"/>
                </a:cxn>
              </a:cxnLst>
              <a:rect l="l" t="t" r="r" b="b"/>
              <a:pathLst>
                <a:path w="813" h="2752">
                  <a:moveTo>
                    <a:pt x="-1969" y="1179"/>
                  </a:moveTo>
                  <a:cubicBezTo>
                    <a:pt x="-2216" y="1167"/>
                    <a:pt x="-2451" y="1167"/>
                    <a:pt x="-2697" y="1179"/>
                  </a:cubicBezTo>
                  <a:lnTo>
                    <a:pt x="-2697" y="-1573"/>
                  </a:lnTo>
                  <a:cubicBezTo>
                    <a:pt x="-1685" y="-882"/>
                    <a:pt x="-1858" y="155"/>
                    <a:pt x="-1969" y="1179"/>
                  </a:cubicBezTo>
                  <a:close/>
                </a:path>
              </a:pathLst>
            </a:custGeom>
            <a:solidFill>
              <a:srgbClr val="2C2C2C"/>
            </a:solidFill>
            <a:ln w="1231" cap="flat">
              <a:noFill/>
              <a:prstDash val="solid"/>
              <a:miter/>
            </a:ln>
          </p:spPr>
          <p:txBody>
            <a:bodyPr rtlCol="0" anchor="ctr"/>
            <a:lstStyle/>
            <a:p>
              <a:endParaRPr lang="es-CO"/>
            </a:p>
          </p:txBody>
        </p:sp>
        <p:sp>
          <p:nvSpPr>
            <p:cNvPr id="100" name="Freeform: Shape 99">
              <a:extLst>
                <a:ext uri="{FF2B5EF4-FFF2-40B4-BE49-F238E27FC236}">
                  <a16:creationId xmlns:a16="http://schemas.microsoft.com/office/drawing/2014/main" id="{132CE60A-E40A-A357-79E5-D05433D43E24}"/>
                </a:ext>
              </a:extLst>
            </p:cNvPr>
            <p:cNvSpPr/>
            <p:nvPr/>
          </p:nvSpPr>
          <p:spPr>
            <a:xfrm>
              <a:off x="-862488" y="7587148"/>
              <a:ext cx="2739" cy="879"/>
            </a:xfrm>
            <a:custGeom>
              <a:avLst/>
              <a:gdLst>
                <a:gd name="connsiteX0" fmla="*/ -2697 w 2739"/>
                <a:gd name="connsiteY0" fmla="*/ -693 h 879"/>
                <a:gd name="connsiteX1" fmla="*/ 43 w 2739"/>
                <a:gd name="connsiteY1" fmla="*/ -693 h 879"/>
              </a:gdLst>
              <a:ahLst/>
              <a:cxnLst>
                <a:cxn ang="0">
                  <a:pos x="connsiteX0" y="connsiteY0"/>
                </a:cxn>
                <a:cxn ang="0">
                  <a:pos x="connsiteX1" y="connsiteY1"/>
                </a:cxn>
              </a:cxnLst>
              <a:rect l="l" t="t" r="r" b="b"/>
              <a:pathLst>
                <a:path w="2739" h="879">
                  <a:moveTo>
                    <a:pt x="-2697" y="-693"/>
                  </a:moveTo>
                  <a:cubicBezTo>
                    <a:pt x="-1784" y="-1866"/>
                    <a:pt x="-871" y="-1866"/>
                    <a:pt x="43" y="-693"/>
                  </a:cubicBezTo>
                  <a:close/>
                </a:path>
              </a:pathLst>
            </a:custGeom>
            <a:solidFill>
              <a:srgbClr val="020202"/>
            </a:solidFill>
            <a:ln w="1231" cap="flat">
              <a:noFill/>
              <a:prstDash val="solid"/>
              <a:miter/>
            </a:ln>
          </p:spPr>
          <p:txBody>
            <a:bodyPr rtlCol="0" anchor="ctr"/>
            <a:lstStyle/>
            <a:p>
              <a:endParaRPr lang="es-CO"/>
            </a:p>
          </p:txBody>
        </p:sp>
        <p:sp>
          <p:nvSpPr>
            <p:cNvPr id="101" name="Freeform: Shape 100">
              <a:extLst>
                <a:ext uri="{FF2B5EF4-FFF2-40B4-BE49-F238E27FC236}">
                  <a16:creationId xmlns:a16="http://schemas.microsoft.com/office/drawing/2014/main" id="{AF0DBF9E-4BFD-6B1A-3174-04F980F6C854}"/>
                </a:ext>
              </a:extLst>
            </p:cNvPr>
            <p:cNvSpPr/>
            <p:nvPr/>
          </p:nvSpPr>
          <p:spPr>
            <a:xfrm>
              <a:off x="-987737" y="7415900"/>
              <a:ext cx="853" cy="2064"/>
            </a:xfrm>
            <a:custGeom>
              <a:avLst/>
              <a:gdLst>
                <a:gd name="connsiteX0" fmla="*/ -1858 w 853"/>
                <a:gd name="connsiteY0" fmla="*/ -1360 h 2064"/>
                <a:gd name="connsiteX1" fmla="*/ -2697 w 853"/>
                <a:gd name="connsiteY1" fmla="*/ 491 h 2064"/>
                <a:gd name="connsiteX2" fmla="*/ -2697 w 853"/>
                <a:gd name="connsiteY2" fmla="*/ -1323 h 2064"/>
                <a:gd name="connsiteX3" fmla="*/ -2031 w 853"/>
                <a:gd name="connsiteY3" fmla="*/ -1508 h 2064"/>
                <a:gd name="connsiteX4" fmla="*/ -1858 w 853"/>
                <a:gd name="connsiteY4" fmla="*/ -1360 h 2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 h="2064">
                  <a:moveTo>
                    <a:pt x="-1858" y="-1360"/>
                  </a:moveTo>
                  <a:cubicBezTo>
                    <a:pt x="-1772" y="-632"/>
                    <a:pt x="-2093" y="71"/>
                    <a:pt x="-2697" y="491"/>
                  </a:cubicBezTo>
                  <a:lnTo>
                    <a:pt x="-2697" y="-1323"/>
                  </a:lnTo>
                  <a:cubicBezTo>
                    <a:pt x="-2562" y="-1558"/>
                    <a:pt x="-2266" y="-1644"/>
                    <a:pt x="-2031" y="-1508"/>
                  </a:cubicBezTo>
                  <a:cubicBezTo>
                    <a:pt x="-1957" y="-1471"/>
                    <a:pt x="-1895" y="-1422"/>
                    <a:pt x="-1858" y="-1360"/>
                  </a:cubicBezTo>
                  <a:close/>
                </a:path>
              </a:pathLst>
            </a:custGeom>
            <a:solidFill>
              <a:srgbClr val="2C2C2C"/>
            </a:solidFill>
            <a:ln w="1231" cap="flat">
              <a:noFill/>
              <a:prstDash val="solid"/>
              <a:miter/>
            </a:ln>
          </p:spPr>
          <p:txBody>
            <a:bodyPr rtlCol="0" anchor="ctr"/>
            <a:lstStyle/>
            <a:p>
              <a:endParaRPr lang="es-CO"/>
            </a:p>
          </p:txBody>
        </p:sp>
        <p:sp>
          <p:nvSpPr>
            <p:cNvPr id="102" name="Freeform: Shape 101">
              <a:extLst>
                <a:ext uri="{FF2B5EF4-FFF2-40B4-BE49-F238E27FC236}">
                  <a16:creationId xmlns:a16="http://schemas.microsoft.com/office/drawing/2014/main" id="{2D45B28D-4115-5253-1E76-424565F593C8}"/>
                </a:ext>
              </a:extLst>
            </p:cNvPr>
            <p:cNvSpPr/>
            <p:nvPr/>
          </p:nvSpPr>
          <p:spPr>
            <a:xfrm>
              <a:off x="-986811" y="7414311"/>
              <a:ext cx="1128" cy="925"/>
            </a:xfrm>
            <a:custGeom>
              <a:avLst/>
              <a:gdLst>
                <a:gd name="connsiteX0" fmla="*/ -1833 w 1128"/>
                <a:gd name="connsiteY0" fmla="*/ -783 h 925"/>
                <a:gd name="connsiteX1" fmla="*/ -2697 w 1128"/>
                <a:gd name="connsiteY1" fmla="*/ -647 h 925"/>
                <a:gd name="connsiteX2" fmla="*/ -1796 w 1128"/>
                <a:gd name="connsiteY2" fmla="*/ -1573 h 925"/>
                <a:gd name="connsiteX3" fmla="*/ -1599 w 1128"/>
                <a:gd name="connsiteY3" fmla="*/ -1042 h 925"/>
                <a:gd name="connsiteX4" fmla="*/ -1833 w 1128"/>
                <a:gd name="connsiteY4" fmla="*/ -783 h 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8" h="925">
                  <a:moveTo>
                    <a:pt x="-1833" y="-783"/>
                  </a:moveTo>
                  <a:cubicBezTo>
                    <a:pt x="-2117" y="-709"/>
                    <a:pt x="-2401" y="-672"/>
                    <a:pt x="-2697" y="-647"/>
                  </a:cubicBezTo>
                  <a:lnTo>
                    <a:pt x="-1796" y="-1573"/>
                  </a:lnTo>
                  <a:cubicBezTo>
                    <a:pt x="-1587" y="-1388"/>
                    <a:pt x="-1525" y="-1215"/>
                    <a:pt x="-1599" y="-1042"/>
                  </a:cubicBezTo>
                  <a:cubicBezTo>
                    <a:pt x="-1673" y="-870"/>
                    <a:pt x="-1759" y="-783"/>
                    <a:pt x="-1833" y="-783"/>
                  </a:cubicBezTo>
                  <a:close/>
                </a:path>
              </a:pathLst>
            </a:custGeom>
            <a:solidFill>
              <a:srgbClr val="252525"/>
            </a:solidFill>
            <a:ln w="1231" cap="flat">
              <a:noFill/>
              <a:prstDash val="solid"/>
              <a:miter/>
            </a:ln>
          </p:spPr>
          <p:txBody>
            <a:bodyPr rtlCol="0" anchor="ctr"/>
            <a:lstStyle/>
            <a:p>
              <a:endParaRPr lang="es-CO"/>
            </a:p>
          </p:txBody>
        </p:sp>
        <p:sp>
          <p:nvSpPr>
            <p:cNvPr id="103" name="Freeform: Shape 102">
              <a:extLst>
                <a:ext uri="{FF2B5EF4-FFF2-40B4-BE49-F238E27FC236}">
                  <a16:creationId xmlns:a16="http://schemas.microsoft.com/office/drawing/2014/main" id="{3E212209-2716-FC74-BA0D-F22FE311803A}"/>
                </a:ext>
              </a:extLst>
            </p:cNvPr>
            <p:cNvSpPr/>
            <p:nvPr/>
          </p:nvSpPr>
          <p:spPr>
            <a:xfrm>
              <a:off x="-985947" y="7414283"/>
              <a:ext cx="900" cy="817"/>
            </a:xfrm>
            <a:custGeom>
              <a:avLst/>
              <a:gdLst>
                <a:gd name="connsiteX0" fmla="*/ -2697 w 900"/>
                <a:gd name="connsiteY0" fmla="*/ -755 h 817"/>
                <a:gd name="connsiteX1" fmla="*/ -2697 w 900"/>
                <a:gd name="connsiteY1" fmla="*/ -1545 h 817"/>
                <a:gd name="connsiteX2" fmla="*/ -1796 w 900"/>
                <a:gd name="connsiteY2" fmla="*/ -1545 h 817"/>
              </a:gdLst>
              <a:ahLst/>
              <a:cxnLst>
                <a:cxn ang="0">
                  <a:pos x="connsiteX0" y="connsiteY0"/>
                </a:cxn>
                <a:cxn ang="0">
                  <a:pos x="connsiteX1" y="connsiteY1"/>
                </a:cxn>
                <a:cxn ang="0">
                  <a:pos x="connsiteX2" y="connsiteY2"/>
                </a:cxn>
              </a:cxnLst>
              <a:rect l="l" t="t" r="r" b="b"/>
              <a:pathLst>
                <a:path w="900" h="817">
                  <a:moveTo>
                    <a:pt x="-2697" y="-755"/>
                  </a:moveTo>
                  <a:cubicBezTo>
                    <a:pt x="-2697" y="-1014"/>
                    <a:pt x="-2697" y="-1286"/>
                    <a:pt x="-2697" y="-1545"/>
                  </a:cubicBezTo>
                  <a:cubicBezTo>
                    <a:pt x="-2401" y="-1582"/>
                    <a:pt x="-2093" y="-1582"/>
                    <a:pt x="-1796" y="-1545"/>
                  </a:cubicBezTo>
                  <a:close/>
                </a:path>
              </a:pathLst>
            </a:custGeom>
            <a:solidFill>
              <a:srgbClr val="2C2C2C"/>
            </a:solidFill>
            <a:ln w="1231" cap="flat">
              <a:noFill/>
              <a:prstDash val="solid"/>
              <a:miter/>
            </a:ln>
          </p:spPr>
          <p:txBody>
            <a:bodyPr rtlCol="0" anchor="ctr"/>
            <a:lstStyle/>
            <a:p>
              <a:endParaRPr lang="es-CO"/>
            </a:p>
          </p:txBody>
        </p:sp>
        <p:sp>
          <p:nvSpPr>
            <p:cNvPr id="104" name="Freeform: Shape 103">
              <a:extLst>
                <a:ext uri="{FF2B5EF4-FFF2-40B4-BE49-F238E27FC236}">
                  <a16:creationId xmlns:a16="http://schemas.microsoft.com/office/drawing/2014/main" id="{47E51BB9-F46B-498A-2351-F1DEC01D56FF}"/>
                </a:ext>
              </a:extLst>
            </p:cNvPr>
            <p:cNvSpPr/>
            <p:nvPr/>
          </p:nvSpPr>
          <p:spPr>
            <a:xfrm>
              <a:off x="-987700" y="7415200"/>
              <a:ext cx="888" cy="913"/>
            </a:xfrm>
            <a:custGeom>
              <a:avLst/>
              <a:gdLst>
                <a:gd name="connsiteX0" fmla="*/ -1895 w 888"/>
                <a:gd name="connsiteY0" fmla="*/ -660 h 913"/>
                <a:gd name="connsiteX1" fmla="*/ -2697 w 888"/>
                <a:gd name="connsiteY1" fmla="*/ -660 h 913"/>
                <a:gd name="connsiteX2" fmla="*/ -1808 w 888"/>
                <a:gd name="connsiteY2" fmla="*/ -1573 h 913"/>
                <a:gd name="connsiteX3" fmla="*/ -1895 w 888"/>
                <a:gd name="connsiteY3" fmla="*/ -660 h 913"/>
              </a:gdLst>
              <a:ahLst/>
              <a:cxnLst>
                <a:cxn ang="0">
                  <a:pos x="connsiteX0" y="connsiteY0"/>
                </a:cxn>
                <a:cxn ang="0">
                  <a:pos x="connsiteX1" y="connsiteY1"/>
                </a:cxn>
                <a:cxn ang="0">
                  <a:pos x="connsiteX2" y="connsiteY2"/>
                </a:cxn>
                <a:cxn ang="0">
                  <a:pos x="connsiteX3" y="connsiteY3"/>
                </a:cxn>
              </a:cxnLst>
              <a:rect l="l" t="t" r="r" b="b"/>
              <a:pathLst>
                <a:path w="888" h="913">
                  <a:moveTo>
                    <a:pt x="-1895" y="-660"/>
                  </a:moveTo>
                  <a:cubicBezTo>
                    <a:pt x="-2154" y="-660"/>
                    <a:pt x="-2426" y="-660"/>
                    <a:pt x="-2697" y="-660"/>
                  </a:cubicBezTo>
                  <a:lnTo>
                    <a:pt x="-1808" y="-1573"/>
                  </a:lnTo>
                  <a:cubicBezTo>
                    <a:pt x="-1808" y="-1264"/>
                    <a:pt x="-1833" y="-956"/>
                    <a:pt x="-1895" y="-660"/>
                  </a:cubicBezTo>
                  <a:close/>
                </a:path>
              </a:pathLst>
            </a:custGeom>
            <a:solidFill>
              <a:srgbClr val="252525"/>
            </a:solidFill>
            <a:ln w="1231" cap="flat">
              <a:noFill/>
              <a:prstDash val="solid"/>
              <a:miter/>
            </a:ln>
          </p:spPr>
          <p:txBody>
            <a:bodyPr rtlCol="0" anchor="ctr"/>
            <a:lstStyle/>
            <a:p>
              <a:endParaRPr lang="es-CO"/>
            </a:p>
          </p:txBody>
        </p:sp>
        <p:sp>
          <p:nvSpPr>
            <p:cNvPr id="105" name="Freeform: Shape 104">
              <a:extLst>
                <a:ext uri="{FF2B5EF4-FFF2-40B4-BE49-F238E27FC236}">
                  <a16:creationId xmlns:a16="http://schemas.microsoft.com/office/drawing/2014/main" id="{908BC6FD-0C89-724A-C953-C0A0A564B0A4}"/>
                </a:ext>
              </a:extLst>
            </p:cNvPr>
            <p:cNvSpPr/>
            <p:nvPr/>
          </p:nvSpPr>
          <p:spPr>
            <a:xfrm>
              <a:off x="-932925" y="7437169"/>
              <a:ext cx="913" cy="913"/>
            </a:xfrm>
            <a:custGeom>
              <a:avLst/>
              <a:gdLst>
                <a:gd name="connsiteX0" fmla="*/ -1784 w 913"/>
                <a:gd name="connsiteY0" fmla="*/ -1573 h 913"/>
                <a:gd name="connsiteX1" fmla="*/ -2697 w 913"/>
                <a:gd name="connsiteY1" fmla="*/ -660 h 913"/>
                <a:gd name="connsiteX2" fmla="*/ -1784 w 913"/>
                <a:gd name="connsiteY2" fmla="*/ -1573 h 913"/>
              </a:gdLst>
              <a:ahLst/>
              <a:cxnLst>
                <a:cxn ang="0">
                  <a:pos x="connsiteX0" y="connsiteY0"/>
                </a:cxn>
                <a:cxn ang="0">
                  <a:pos x="connsiteX1" y="connsiteY1"/>
                </a:cxn>
                <a:cxn ang="0">
                  <a:pos x="connsiteX2" y="connsiteY2"/>
                </a:cxn>
              </a:cxnLst>
              <a:rect l="l" t="t" r="r" b="b"/>
              <a:pathLst>
                <a:path w="913" h="913">
                  <a:moveTo>
                    <a:pt x="-1784" y="-1573"/>
                  </a:moveTo>
                  <a:cubicBezTo>
                    <a:pt x="-2093" y="-1277"/>
                    <a:pt x="-2389" y="-968"/>
                    <a:pt x="-2697" y="-660"/>
                  </a:cubicBezTo>
                  <a:cubicBezTo>
                    <a:pt x="-2352" y="-968"/>
                    <a:pt x="-2056" y="-1277"/>
                    <a:pt x="-1784" y="-1573"/>
                  </a:cubicBezTo>
                  <a:close/>
                </a:path>
              </a:pathLst>
            </a:custGeom>
            <a:solidFill>
              <a:srgbClr val="020202"/>
            </a:solidFill>
            <a:ln w="1231" cap="flat">
              <a:noFill/>
              <a:prstDash val="solid"/>
              <a:miter/>
            </a:ln>
          </p:spPr>
          <p:txBody>
            <a:bodyPr rtlCol="0" anchor="ctr"/>
            <a:lstStyle/>
            <a:p>
              <a:endParaRPr lang="es-CO"/>
            </a:p>
          </p:txBody>
        </p:sp>
        <p:sp>
          <p:nvSpPr>
            <p:cNvPr id="106" name="Freeform: Shape 105">
              <a:extLst>
                <a:ext uri="{FF2B5EF4-FFF2-40B4-BE49-F238E27FC236}">
                  <a16:creationId xmlns:a16="http://schemas.microsoft.com/office/drawing/2014/main" id="{6560ED20-FC82-22E1-3FAE-7093893AAEA3}"/>
                </a:ext>
              </a:extLst>
            </p:cNvPr>
            <p:cNvSpPr/>
            <p:nvPr/>
          </p:nvSpPr>
          <p:spPr>
            <a:xfrm>
              <a:off x="-932888" y="7439909"/>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107" name="Freeform: Shape 106">
              <a:extLst>
                <a:ext uri="{FF2B5EF4-FFF2-40B4-BE49-F238E27FC236}">
                  <a16:creationId xmlns:a16="http://schemas.microsoft.com/office/drawing/2014/main" id="{339FA851-0D44-3E0A-4682-84D67C85A251}"/>
                </a:ext>
              </a:extLst>
            </p:cNvPr>
            <p:cNvSpPr/>
            <p:nvPr/>
          </p:nvSpPr>
          <p:spPr>
            <a:xfrm>
              <a:off x="-933802" y="7449054"/>
              <a:ext cx="913" cy="913"/>
            </a:xfrm>
            <a:custGeom>
              <a:avLst/>
              <a:gdLst>
                <a:gd name="connsiteX0" fmla="*/ -1784 w 913"/>
                <a:gd name="connsiteY0" fmla="*/ -1573 h 913"/>
                <a:gd name="connsiteX1" fmla="*/ -2697 w 913"/>
                <a:gd name="connsiteY1" fmla="*/ -660 h 913"/>
              </a:gdLst>
              <a:ahLst/>
              <a:cxnLst>
                <a:cxn ang="0">
                  <a:pos x="connsiteX0" y="connsiteY0"/>
                </a:cxn>
                <a:cxn ang="0">
                  <a:pos x="connsiteX1" y="connsiteY1"/>
                </a:cxn>
              </a:cxnLst>
              <a:rect l="l" t="t" r="r" b="b"/>
              <a:pathLst>
                <a:path w="913" h="913">
                  <a:moveTo>
                    <a:pt x="-1784" y="-1573"/>
                  </a:moveTo>
                  <a:lnTo>
                    <a:pt x="-2697" y="-660"/>
                  </a:lnTo>
                  <a:close/>
                </a:path>
              </a:pathLst>
            </a:custGeom>
            <a:solidFill>
              <a:srgbClr val="020202"/>
            </a:solidFill>
            <a:ln w="1231" cap="flat">
              <a:noFill/>
              <a:prstDash val="solid"/>
              <a:miter/>
            </a:ln>
          </p:spPr>
          <p:txBody>
            <a:bodyPr rtlCol="0" anchor="ctr"/>
            <a:lstStyle/>
            <a:p>
              <a:endParaRPr lang="es-CO"/>
            </a:p>
          </p:txBody>
        </p:sp>
        <p:sp>
          <p:nvSpPr>
            <p:cNvPr id="108" name="Freeform: Shape 107">
              <a:extLst>
                <a:ext uri="{FF2B5EF4-FFF2-40B4-BE49-F238E27FC236}">
                  <a16:creationId xmlns:a16="http://schemas.microsoft.com/office/drawing/2014/main" id="{CE9DC0BC-74C4-D685-F484-D6F1C7F09FFE}"/>
                </a:ext>
              </a:extLst>
            </p:cNvPr>
            <p:cNvSpPr/>
            <p:nvPr/>
          </p:nvSpPr>
          <p:spPr>
            <a:xfrm>
              <a:off x="-933802" y="7451843"/>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109" name="Freeform: Shape 108">
              <a:extLst>
                <a:ext uri="{FF2B5EF4-FFF2-40B4-BE49-F238E27FC236}">
                  <a16:creationId xmlns:a16="http://schemas.microsoft.com/office/drawing/2014/main" id="{AA1C8E0A-A16C-16F6-F024-F8A793DBBBE7}"/>
                </a:ext>
              </a:extLst>
            </p:cNvPr>
            <p:cNvSpPr/>
            <p:nvPr/>
          </p:nvSpPr>
          <p:spPr>
            <a:xfrm>
              <a:off x="-933802" y="7473738"/>
              <a:ext cx="913" cy="913"/>
            </a:xfrm>
            <a:custGeom>
              <a:avLst/>
              <a:gdLst>
                <a:gd name="connsiteX0" fmla="*/ -1784 w 913"/>
                <a:gd name="connsiteY0" fmla="*/ -1573 h 913"/>
                <a:gd name="connsiteX1" fmla="*/ -2697 w 913"/>
                <a:gd name="connsiteY1" fmla="*/ -660 h 913"/>
              </a:gdLst>
              <a:ahLst/>
              <a:cxnLst>
                <a:cxn ang="0">
                  <a:pos x="connsiteX0" y="connsiteY0"/>
                </a:cxn>
                <a:cxn ang="0">
                  <a:pos x="connsiteX1" y="connsiteY1"/>
                </a:cxn>
              </a:cxnLst>
              <a:rect l="l" t="t" r="r" b="b"/>
              <a:pathLst>
                <a:path w="913" h="913">
                  <a:moveTo>
                    <a:pt x="-1784" y="-1573"/>
                  </a:moveTo>
                  <a:lnTo>
                    <a:pt x="-2697" y="-660"/>
                  </a:lnTo>
                  <a:close/>
                </a:path>
              </a:pathLst>
            </a:custGeom>
            <a:solidFill>
              <a:srgbClr val="020202"/>
            </a:solidFill>
            <a:ln w="1231" cap="flat">
              <a:noFill/>
              <a:prstDash val="solid"/>
              <a:miter/>
            </a:ln>
          </p:spPr>
          <p:txBody>
            <a:bodyPr rtlCol="0" anchor="ctr"/>
            <a:lstStyle/>
            <a:p>
              <a:endParaRPr lang="es-CO"/>
            </a:p>
          </p:txBody>
        </p:sp>
        <p:sp>
          <p:nvSpPr>
            <p:cNvPr id="110" name="Freeform: Shape 109">
              <a:extLst>
                <a:ext uri="{FF2B5EF4-FFF2-40B4-BE49-F238E27FC236}">
                  <a16:creationId xmlns:a16="http://schemas.microsoft.com/office/drawing/2014/main" id="{6AFEFB95-C3E2-0603-AF1B-8691DE3DE6F9}"/>
                </a:ext>
              </a:extLst>
            </p:cNvPr>
            <p:cNvSpPr/>
            <p:nvPr/>
          </p:nvSpPr>
          <p:spPr>
            <a:xfrm>
              <a:off x="-933802" y="7478305"/>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389" y="-1264"/>
                    <a:pt x="-2093" y="-956"/>
                    <a:pt x="-1784" y="-660"/>
                  </a:cubicBezTo>
                  <a:cubicBezTo>
                    <a:pt x="-2142" y="-956"/>
                    <a:pt x="-2389" y="-1264"/>
                    <a:pt x="-2697" y="-1573"/>
                  </a:cubicBezTo>
                  <a:close/>
                </a:path>
              </a:pathLst>
            </a:custGeom>
            <a:solidFill>
              <a:srgbClr val="020202"/>
            </a:solidFill>
            <a:ln w="1231" cap="flat">
              <a:noFill/>
              <a:prstDash val="solid"/>
              <a:miter/>
            </a:ln>
          </p:spPr>
          <p:txBody>
            <a:bodyPr rtlCol="0" anchor="ctr"/>
            <a:lstStyle/>
            <a:p>
              <a:endParaRPr lang="es-CO"/>
            </a:p>
          </p:txBody>
        </p:sp>
        <p:sp>
          <p:nvSpPr>
            <p:cNvPr id="111" name="Freeform: Shape 110">
              <a:extLst>
                <a:ext uri="{FF2B5EF4-FFF2-40B4-BE49-F238E27FC236}">
                  <a16:creationId xmlns:a16="http://schemas.microsoft.com/office/drawing/2014/main" id="{DF219759-7187-1379-3B3C-ACF414DEA14D}"/>
                </a:ext>
              </a:extLst>
            </p:cNvPr>
            <p:cNvSpPr/>
            <p:nvPr/>
          </p:nvSpPr>
          <p:spPr>
            <a:xfrm>
              <a:off x="-932925" y="7485624"/>
              <a:ext cx="913" cy="913"/>
            </a:xfrm>
            <a:custGeom>
              <a:avLst/>
              <a:gdLst>
                <a:gd name="connsiteX0" fmla="*/ -1784 w 913"/>
                <a:gd name="connsiteY0" fmla="*/ -1573 h 913"/>
                <a:gd name="connsiteX1" fmla="*/ -2697 w 913"/>
                <a:gd name="connsiteY1" fmla="*/ -660 h 913"/>
              </a:gdLst>
              <a:ahLst/>
              <a:cxnLst>
                <a:cxn ang="0">
                  <a:pos x="connsiteX0" y="connsiteY0"/>
                </a:cxn>
                <a:cxn ang="0">
                  <a:pos x="connsiteX1" y="connsiteY1"/>
                </a:cxn>
              </a:cxnLst>
              <a:rect l="l" t="t" r="r" b="b"/>
              <a:pathLst>
                <a:path w="913" h="913">
                  <a:moveTo>
                    <a:pt x="-1784" y="-1573"/>
                  </a:moveTo>
                  <a:lnTo>
                    <a:pt x="-2697" y="-660"/>
                  </a:lnTo>
                  <a:close/>
                </a:path>
              </a:pathLst>
            </a:custGeom>
            <a:solidFill>
              <a:srgbClr val="020202"/>
            </a:solidFill>
            <a:ln w="1231" cap="flat">
              <a:noFill/>
              <a:prstDash val="solid"/>
              <a:miter/>
            </a:ln>
          </p:spPr>
          <p:txBody>
            <a:bodyPr rtlCol="0" anchor="ctr"/>
            <a:lstStyle/>
            <a:p>
              <a:endParaRPr lang="es-CO"/>
            </a:p>
          </p:txBody>
        </p:sp>
        <p:sp>
          <p:nvSpPr>
            <p:cNvPr id="112" name="Freeform: Shape 111">
              <a:extLst>
                <a:ext uri="{FF2B5EF4-FFF2-40B4-BE49-F238E27FC236}">
                  <a16:creationId xmlns:a16="http://schemas.microsoft.com/office/drawing/2014/main" id="{73AD2B8A-826C-08B8-DD39-8E23EFEF7156}"/>
                </a:ext>
              </a:extLst>
            </p:cNvPr>
            <p:cNvSpPr/>
            <p:nvPr/>
          </p:nvSpPr>
          <p:spPr>
            <a:xfrm>
              <a:off x="-931062" y="7504828"/>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113" name="Freeform: Shape 112">
              <a:extLst>
                <a:ext uri="{FF2B5EF4-FFF2-40B4-BE49-F238E27FC236}">
                  <a16:creationId xmlns:a16="http://schemas.microsoft.com/office/drawing/2014/main" id="{EAC3F8D1-D3C3-2358-494A-11F516A6A493}"/>
                </a:ext>
              </a:extLst>
            </p:cNvPr>
            <p:cNvSpPr/>
            <p:nvPr/>
          </p:nvSpPr>
          <p:spPr>
            <a:xfrm>
              <a:off x="-930148" y="7505742"/>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389" y="-1277"/>
                    <a:pt x="-2080" y="-968"/>
                    <a:pt x="-1784" y="-660"/>
                  </a:cubicBezTo>
                  <a:cubicBezTo>
                    <a:pt x="-2093" y="-968"/>
                    <a:pt x="-2389" y="-1277"/>
                    <a:pt x="-2697" y="-1573"/>
                  </a:cubicBezTo>
                  <a:close/>
                </a:path>
              </a:pathLst>
            </a:custGeom>
            <a:solidFill>
              <a:srgbClr val="020202"/>
            </a:solidFill>
            <a:ln w="1231" cap="flat">
              <a:noFill/>
              <a:prstDash val="solid"/>
              <a:miter/>
            </a:ln>
          </p:spPr>
          <p:txBody>
            <a:bodyPr rtlCol="0" anchor="ctr"/>
            <a:lstStyle/>
            <a:p>
              <a:endParaRPr lang="es-CO"/>
            </a:p>
          </p:txBody>
        </p:sp>
        <p:sp>
          <p:nvSpPr>
            <p:cNvPr id="114" name="Freeform: Shape 113">
              <a:extLst>
                <a:ext uri="{FF2B5EF4-FFF2-40B4-BE49-F238E27FC236}">
                  <a16:creationId xmlns:a16="http://schemas.microsoft.com/office/drawing/2014/main" id="{DCBD3A45-30B9-72F5-86EC-F1DE3D1CF295}"/>
                </a:ext>
              </a:extLst>
            </p:cNvPr>
            <p:cNvSpPr/>
            <p:nvPr/>
          </p:nvSpPr>
          <p:spPr>
            <a:xfrm>
              <a:off x="-925569" y="7521280"/>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115" name="Freeform: Shape 114">
              <a:extLst>
                <a:ext uri="{FF2B5EF4-FFF2-40B4-BE49-F238E27FC236}">
                  <a16:creationId xmlns:a16="http://schemas.microsoft.com/office/drawing/2014/main" id="{F89B7AF6-1A3D-2064-BEDC-23858DF125E4}"/>
                </a:ext>
              </a:extLst>
            </p:cNvPr>
            <p:cNvSpPr/>
            <p:nvPr/>
          </p:nvSpPr>
          <p:spPr>
            <a:xfrm>
              <a:off x="-924607" y="7522194"/>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401" y="-1264"/>
                    <a:pt x="-2093" y="-968"/>
                    <a:pt x="-1784" y="-660"/>
                  </a:cubicBezTo>
                  <a:cubicBezTo>
                    <a:pt x="-2142" y="-968"/>
                    <a:pt x="-2451" y="-1264"/>
                    <a:pt x="-2697" y="-1573"/>
                  </a:cubicBezTo>
                  <a:close/>
                </a:path>
              </a:pathLst>
            </a:custGeom>
            <a:solidFill>
              <a:srgbClr val="020202"/>
            </a:solidFill>
            <a:ln w="1231" cap="flat">
              <a:noFill/>
              <a:prstDash val="solid"/>
              <a:miter/>
            </a:ln>
          </p:spPr>
          <p:txBody>
            <a:bodyPr rtlCol="0" anchor="ctr"/>
            <a:lstStyle/>
            <a:p>
              <a:endParaRPr lang="es-CO"/>
            </a:p>
          </p:txBody>
        </p:sp>
        <p:sp>
          <p:nvSpPr>
            <p:cNvPr id="116" name="Freeform: Shape 115">
              <a:extLst>
                <a:ext uri="{FF2B5EF4-FFF2-40B4-BE49-F238E27FC236}">
                  <a16:creationId xmlns:a16="http://schemas.microsoft.com/office/drawing/2014/main" id="{B50EEC9D-1C2E-CBB8-41C1-88AE03DC8C2C}"/>
                </a:ext>
              </a:extLst>
            </p:cNvPr>
            <p:cNvSpPr/>
            <p:nvPr/>
          </p:nvSpPr>
          <p:spPr>
            <a:xfrm>
              <a:off x="-922830" y="7524934"/>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117" name="Freeform: Shape 116">
              <a:extLst>
                <a:ext uri="{FF2B5EF4-FFF2-40B4-BE49-F238E27FC236}">
                  <a16:creationId xmlns:a16="http://schemas.microsoft.com/office/drawing/2014/main" id="{7DC9E258-3B07-9EE8-E5D6-7ABC0BCB549A}"/>
                </a:ext>
              </a:extLst>
            </p:cNvPr>
            <p:cNvSpPr/>
            <p:nvPr/>
          </p:nvSpPr>
          <p:spPr>
            <a:xfrm>
              <a:off x="-921916" y="7528599"/>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389" y="-1277"/>
                    <a:pt x="-2093" y="-968"/>
                    <a:pt x="-1784" y="-660"/>
                  </a:cubicBezTo>
                  <a:cubicBezTo>
                    <a:pt x="-2093" y="-968"/>
                    <a:pt x="-2389" y="-1277"/>
                    <a:pt x="-2697" y="-1573"/>
                  </a:cubicBezTo>
                  <a:close/>
                </a:path>
              </a:pathLst>
            </a:custGeom>
            <a:solidFill>
              <a:srgbClr val="020202"/>
            </a:solidFill>
            <a:ln w="1231" cap="flat">
              <a:noFill/>
              <a:prstDash val="solid"/>
              <a:miter/>
            </a:ln>
          </p:spPr>
          <p:txBody>
            <a:bodyPr rtlCol="0" anchor="ctr"/>
            <a:lstStyle/>
            <a:p>
              <a:endParaRPr lang="es-CO"/>
            </a:p>
          </p:txBody>
        </p:sp>
        <p:sp>
          <p:nvSpPr>
            <p:cNvPr id="118" name="Freeform: Shape 117">
              <a:extLst>
                <a:ext uri="{FF2B5EF4-FFF2-40B4-BE49-F238E27FC236}">
                  <a16:creationId xmlns:a16="http://schemas.microsoft.com/office/drawing/2014/main" id="{957E8F6E-0DEE-788B-C105-F6771E7EF1C4}"/>
                </a:ext>
              </a:extLst>
            </p:cNvPr>
            <p:cNvSpPr/>
            <p:nvPr/>
          </p:nvSpPr>
          <p:spPr>
            <a:xfrm>
              <a:off x="-919176" y="7535906"/>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119" name="Freeform: Shape 118">
              <a:extLst>
                <a:ext uri="{FF2B5EF4-FFF2-40B4-BE49-F238E27FC236}">
                  <a16:creationId xmlns:a16="http://schemas.microsoft.com/office/drawing/2014/main" id="{1A5CBEAD-E1D3-F6B5-6152-E77154A255C5}"/>
                </a:ext>
              </a:extLst>
            </p:cNvPr>
            <p:cNvSpPr/>
            <p:nvPr/>
          </p:nvSpPr>
          <p:spPr>
            <a:xfrm>
              <a:off x="-918263" y="7536819"/>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120" name="Freeform: Shape 119">
              <a:extLst>
                <a:ext uri="{FF2B5EF4-FFF2-40B4-BE49-F238E27FC236}">
                  <a16:creationId xmlns:a16="http://schemas.microsoft.com/office/drawing/2014/main" id="{57810CA1-5E9D-2425-0092-65E2C5366289}"/>
                </a:ext>
              </a:extLst>
            </p:cNvPr>
            <p:cNvSpPr/>
            <p:nvPr/>
          </p:nvSpPr>
          <p:spPr>
            <a:xfrm>
              <a:off x="-913684" y="7546878"/>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401" y="-1264"/>
                    <a:pt x="-2093" y="-956"/>
                    <a:pt x="-1784" y="-660"/>
                  </a:cubicBezTo>
                  <a:cubicBezTo>
                    <a:pt x="-2093" y="-956"/>
                    <a:pt x="-2401" y="-1264"/>
                    <a:pt x="-2697" y="-1573"/>
                  </a:cubicBezTo>
                  <a:close/>
                </a:path>
              </a:pathLst>
            </a:custGeom>
            <a:solidFill>
              <a:srgbClr val="020202"/>
            </a:solidFill>
            <a:ln w="1231" cap="flat">
              <a:noFill/>
              <a:prstDash val="solid"/>
              <a:miter/>
            </a:ln>
          </p:spPr>
          <p:txBody>
            <a:bodyPr rtlCol="0" anchor="ctr"/>
            <a:lstStyle/>
            <a:p>
              <a:endParaRPr lang="es-CO"/>
            </a:p>
          </p:txBody>
        </p:sp>
        <p:sp>
          <p:nvSpPr>
            <p:cNvPr id="121" name="Freeform: Shape 120">
              <a:extLst>
                <a:ext uri="{FF2B5EF4-FFF2-40B4-BE49-F238E27FC236}">
                  <a16:creationId xmlns:a16="http://schemas.microsoft.com/office/drawing/2014/main" id="{DF06D51F-F502-FC49-86AE-DFDE7D0447DB}"/>
                </a:ext>
              </a:extLst>
            </p:cNvPr>
            <p:cNvSpPr/>
            <p:nvPr/>
          </p:nvSpPr>
          <p:spPr>
            <a:xfrm>
              <a:off x="-912770" y="7547791"/>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401" y="-1264"/>
                    <a:pt x="-2093" y="-956"/>
                    <a:pt x="-1784" y="-660"/>
                  </a:cubicBezTo>
                  <a:cubicBezTo>
                    <a:pt x="-2093" y="-956"/>
                    <a:pt x="-2401" y="-1252"/>
                    <a:pt x="-2697" y="-1573"/>
                  </a:cubicBezTo>
                  <a:close/>
                </a:path>
              </a:pathLst>
            </a:custGeom>
            <a:solidFill>
              <a:srgbClr val="020202"/>
            </a:solidFill>
            <a:ln w="1231" cap="flat">
              <a:noFill/>
              <a:prstDash val="solid"/>
              <a:miter/>
            </a:ln>
          </p:spPr>
          <p:txBody>
            <a:bodyPr rtlCol="0" anchor="ctr"/>
            <a:lstStyle/>
            <a:p>
              <a:endParaRPr lang="es-CO"/>
            </a:p>
          </p:txBody>
        </p:sp>
        <p:sp>
          <p:nvSpPr>
            <p:cNvPr id="122" name="Freeform: Shape 121">
              <a:extLst>
                <a:ext uri="{FF2B5EF4-FFF2-40B4-BE49-F238E27FC236}">
                  <a16:creationId xmlns:a16="http://schemas.microsoft.com/office/drawing/2014/main" id="{8044CFC4-2D0F-881C-DD41-61498020A96F}"/>
                </a:ext>
              </a:extLst>
            </p:cNvPr>
            <p:cNvSpPr/>
            <p:nvPr/>
          </p:nvSpPr>
          <p:spPr>
            <a:xfrm>
              <a:off x="-910031" y="7549618"/>
              <a:ext cx="913" cy="925"/>
            </a:xfrm>
            <a:custGeom>
              <a:avLst/>
              <a:gdLst>
                <a:gd name="connsiteX0" fmla="*/ -2697 w 913"/>
                <a:gd name="connsiteY0" fmla="*/ -1573 h 925"/>
                <a:gd name="connsiteX1" fmla="*/ -1784 w 913"/>
                <a:gd name="connsiteY1" fmla="*/ -647 h 925"/>
              </a:gdLst>
              <a:ahLst/>
              <a:cxnLst>
                <a:cxn ang="0">
                  <a:pos x="connsiteX0" y="connsiteY0"/>
                </a:cxn>
                <a:cxn ang="0">
                  <a:pos x="connsiteX1" y="connsiteY1"/>
                </a:cxn>
              </a:cxnLst>
              <a:rect l="l" t="t" r="r" b="b"/>
              <a:pathLst>
                <a:path w="913" h="925">
                  <a:moveTo>
                    <a:pt x="-2697" y="-1573"/>
                  </a:moveTo>
                  <a:lnTo>
                    <a:pt x="-1784" y="-647"/>
                  </a:lnTo>
                  <a:close/>
                </a:path>
              </a:pathLst>
            </a:custGeom>
            <a:solidFill>
              <a:srgbClr val="020202"/>
            </a:solidFill>
            <a:ln w="1231" cap="flat">
              <a:noFill/>
              <a:prstDash val="solid"/>
              <a:miter/>
            </a:ln>
          </p:spPr>
          <p:txBody>
            <a:bodyPr rtlCol="0" anchor="ctr"/>
            <a:lstStyle/>
            <a:p>
              <a:endParaRPr lang="es-CO"/>
            </a:p>
          </p:txBody>
        </p:sp>
        <p:sp>
          <p:nvSpPr>
            <p:cNvPr id="123" name="Freeform: Shape 122">
              <a:extLst>
                <a:ext uri="{FF2B5EF4-FFF2-40B4-BE49-F238E27FC236}">
                  <a16:creationId xmlns:a16="http://schemas.microsoft.com/office/drawing/2014/main" id="{2CC6B708-EF2B-B666-89FB-08A46D6A0953}"/>
                </a:ext>
              </a:extLst>
            </p:cNvPr>
            <p:cNvSpPr/>
            <p:nvPr/>
          </p:nvSpPr>
          <p:spPr>
            <a:xfrm>
              <a:off x="-908204" y="7551457"/>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124" name="Freeform: Shape 123">
              <a:extLst>
                <a:ext uri="{FF2B5EF4-FFF2-40B4-BE49-F238E27FC236}">
                  <a16:creationId xmlns:a16="http://schemas.microsoft.com/office/drawing/2014/main" id="{F73CBE72-BFD7-4D2F-39F1-F35F1C6C3D21}"/>
                </a:ext>
              </a:extLst>
            </p:cNvPr>
            <p:cNvSpPr/>
            <p:nvPr/>
          </p:nvSpPr>
          <p:spPr>
            <a:xfrm>
              <a:off x="-904551" y="7558764"/>
              <a:ext cx="913" cy="913"/>
            </a:xfrm>
            <a:custGeom>
              <a:avLst/>
              <a:gdLst>
                <a:gd name="connsiteX0" fmla="*/ -2697 w 913"/>
                <a:gd name="connsiteY0" fmla="*/ -1573 h 913"/>
                <a:gd name="connsiteX1" fmla="*/ -1784 w 913"/>
                <a:gd name="connsiteY1" fmla="*/ -659 h 913"/>
              </a:gdLst>
              <a:ahLst/>
              <a:cxnLst>
                <a:cxn ang="0">
                  <a:pos x="connsiteX0" y="connsiteY0"/>
                </a:cxn>
                <a:cxn ang="0">
                  <a:pos x="connsiteX1" y="connsiteY1"/>
                </a:cxn>
              </a:cxnLst>
              <a:rect l="l" t="t" r="r" b="b"/>
              <a:pathLst>
                <a:path w="913" h="913">
                  <a:moveTo>
                    <a:pt x="-2697" y="-1573"/>
                  </a:moveTo>
                  <a:lnTo>
                    <a:pt x="-1784" y="-659"/>
                  </a:lnTo>
                  <a:close/>
                </a:path>
              </a:pathLst>
            </a:custGeom>
            <a:solidFill>
              <a:srgbClr val="020202"/>
            </a:solidFill>
            <a:ln w="1231" cap="flat">
              <a:noFill/>
              <a:prstDash val="solid"/>
              <a:miter/>
            </a:ln>
          </p:spPr>
          <p:txBody>
            <a:bodyPr rtlCol="0" anchor="ctr"/>
            <a:lstStyle/>
            <a:p>
              <a:endParaRPr lang="es-CO"/>
            </a:p>
          </p:txBody>
        </p:sp>
        <p:sp>
          <p:nvSpPr>
            <p:cNvPr id="125" name="Freeform: Shape 124">
              <a:extLst>
                <a:ext uri="{FF2B5EF4-FFF2-40B4-BE49-F238E27FC236}">
                  <a16:creationId xmlns:a16="http://schemas.microsoft.com/office/drawing/2014/main" id="{6C6CC606-1E6B-9459-7ADA-F1016511B9B2}"/>
                </a:ext>
              </a:extLst>
            </p:cNvPr>
            <p:cNvSpPr/>
            <p:nvPr/>
          </p:nvSpPr>
          <p:spPr>
            <a:xfrm>
              <a:off x="-897232" y="7564256"/>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126" name="Freeform: Shape 125">
              <a:extLst>
                <a:ext uri="{FF2B5EF4-FFF2-40B4-BE49-F238E27FC236}">
                  <a16:creationId xmlns:a16="http://schemas.microsoft.com/office/drawing/2014/main" id="{B49823D4-0EC8-4408-FD71-81DFD752836D}"/>
                </a:ext>
              </a:extLst>
            </p:cNvPr>
            <p:cNvSpPr/>
            <p:nvPr/>
          </p:nvSpPr>
          <p:spPr>
            <a:xfrm>
              <a:off x="-893579" y="7569736"/>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127" name="Freeform: Shape 126">
              <a:extLst>
                <a:ext uri="{FF2B5EF4-FFF2-40B4-BE49-F238E27FC236}">
                  <a16:creationId xmlns:a16="http://schemas.microsoft.com/office/drawing/2014/main" id="{826CC009-A2E8-B3E8-1E2C-A7591DC55ECD}"/>
                </a:ext>
              </a:extLst>
            </p:cNvPr>
            <p:cNvSpPr/>
            <p:nvPr/>
          </p:nvSpPr>
          <p:spPr>
            <a:xfrm>
              <a:off x="-888086" y="7572476"/>
              <a:ext cx="913" cy="925"/>
            </a:xfrm>
            <a:custGeom>
              <a:avLst/>
              <a:gdLst>
                <a:gd name="connsiteX0" fmla="*/ -2697 w 913"/>
                <a:gd name="connsiteY0" fmla="*/ -1573 h 925"/>
                <a:gd name="connsiteX1" fmla="*/ -1784 w 913"/>
                <a:gd name="connsiteY1" fmla="*/ -647 h 925"/>
              </a:gdLst>
              <a:ahLst/>
              <a:cxnLst>
                <a:cxn ang="0">
                  <a:pos x="connsiteX0" y="connsiteY0"/>
                </a:cxn>
                <a:cxn ang="0">
                  <a:pos x="connsiteX1" y="connsiteY1"/>
                </a:cxn>
              </a:cxnLst>
              <a:rect l="l" t="t" r="r" b="b"/>
              <a:pathLst>
                <a:path w="913" h="925">
                  <a:moveTo>
                    <a:pt x="-2697" y="-1573"/>
                  </a:moveTo>
                  <a:lnTo>
                    <a:pt x="-1784" y="-647"/>
                  </a:lnTo>
                  <a:close/>
                </a:path>
              </a:pathLst>
            </a:custGeom>
            <a:solidFill>
              <a:srgbClr val="020202"/>
            </a:solidFill>
            <a:ln w="1231" cap="flat">
              <a:noFill/>
              <a:prstDash val="solid"/>
              <a:miter/>
            </a:ln>
          </p:spPr>
          <p:txBody>
            <a:bodyPr rtlCol="0" anchor="ctr"/>
            <a:lstStyle/>
            <a:p>
              <a:endParaRPr lang="es-CO"/>
            </a:p>
          </p:txBody>
        </p:sp>
        <p:sp>
          <p:nvSpPr>
            <p:cNvPr id="128" name="Freeform: Shape 127">
              <a:extLst>
                <a:ext uri="{FF2B5EF4-FFF2-40B4-BE49-F238E27FC236}">
                  <a16:creationId xmlns:a16="http://schemas.microsoft.com/office/drawing/2014/main" id="{760B1F5D-4DFE-5F84-6A3E-9E0D2D98FE07}"/>
                </a:ext>
              </a:extLst>
            </p:cNvPr>
            <p:cNvSpPr/>
            <p:nvPr/>
          </p:nvSpPr>
          <p:spPr>
            <a:xfrm>
              <a:off x="-884433" y="7576141"/>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389" y="-1277"/>
                    <a:pt x="-2093" y="-968"/>
                    <a:pt x="-1784" y="-660"/>
                  </a:cubicBezTo>
                  <a:cubicBezTo>
                    <a:pt x="-2142" y="-968"/>
                    <a:pt x="-2389" y="-1215"/>
                    <a:pt x="-2697" y="-1573"/>
                  </a:cubicBezTo>
                  <a:close/>
                </a:path>
              </a:pathLst>
            </a:custGeom>
            <a:solidFill>
              <a:srgbClr val="020202"/>
            </a:solidFill>
            <a:ln w="1231" cap="flat">
              <a:noFill/>
              <a:prstDash val="solid"/>
              <a:miter/>
            </a:ln>
          </p:spPr>
          <p:txBody>
            <a:bodyPr rtlCol="0" anchor="ctr"/>
            <a:lstStyle/>
            <a:p>
              <a:endParaRPr lang="es-CO"/>
            </a:p>
          </p:txBody>
        </p:sp>
        <p:sp>
          <p:nvSpPr>
            <p:cNvPr id="129" name="Freeform: Shape 128">
              <a:extLst>
                <a:ext uri="{FF2B5EF4-FFF2-40B4-BE49-F238E27FC236}">
                  <a16:creationId xmlns:a16="http://schemas.microsoft.com/office/drawing/2014/main" id="{09B64623-7D47-383A-F432-2E91B74A5F36}"/>
                </a:ext>
              </a:extLst>
            </p:cNvPr>
            <p:cNvSpPr/>
            <p:nvPr/>
          </p:nvSpPr>
          <p:spPr>
            <a:xfrm>
              <a:off x="-881693" y="7579795"/>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130" name="Freeform: Shape 129">
              <a:extLst>
                <a:ext uri="{FF2B5EF4-FFF2-40B4-BE49-F238E27FC236}">
                  <a16:creationId xmlns:a16="http://schemas.microsoft.com/office/drawing/2014/main" id="{13FC518A-B7CD-B91B-F82B-C040D5D12087}"/>
                </a:ext>
              </a:extLst>
            </p:cNvPr>
            <p:cNvSpPr/>
            <p:nvPr/>
          </p:nvSpPr>
          <p:spPr>
            <a:xfrm>
              <a:off x="-876201" y="7580708"/>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131" name="Freeform: Shape 130">
              <a:extLst>
                <a:ext uri="{FF2B5EF4-FFF2-40B4-BE49-F238E27FC236}">
                  <a16:creationId xmlns:a16="http://schemas.microsoft.com/office/drawing/2014/main" id="{4A18A7D3-3BE4-4D17-9380-5EA9B2C7F384}"/>
                </a:ext>
              </a:extLst>
            </p:cNvPr>
            <p:cNvSpPr/>
            <p:nvPr/>
          </p:nvSpPr>
          <p:spPr>
            <a:xfrm>
              <a:off x="-873461" y="7582535"/>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132" name="Freeform: Shape 131">
              <a:extLst>
                <a:ext uri="{FF2B5EF4-FFF2-40B4-BE49-F238E27FC236}">
                  <a16:creationId xmlns:a16="http://schemas.microsoft.com/office/drawing/2014/main" id="{1E147F80-5637-4485-FAE4-0F1CDAA97972}"/>
                </a:ext>
              </a:extLst>
            </p:cNvPr>
            <p:cNvSpPr/>
            <p:nvPr/>
          </p:nvSpPr>
          <p:spPr>
            <a:xfrm>
              <a:off x="-870721" y="7585287"/>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133" name="Freeform: Shape 132">
              <a:extLst>
                <a:ext uri="{FF2B5EF4-FFF2-40B4-BE49-F238E27FC236}">
                  <a16:creationId xmlns:a16="http://schemas.microsoft.com/office/drawing/2014/main" id="{551C8327-AE72-CF53-0799-946E9A2C3550}"/>
                </a:ext>
              </a:extLst>
            </p:cNvPr>
            <p:cNvSpPr/>
            <p:nvPr/>
          </p:nvSpPr>
          <p:spPr>
            <a:xfrm>
              <a:off x="-867067" y="7586200"/>
              <a:ext cx="925" cy="913"/>
            </a:xfrm>
            <a:custGeom>
              <a:avLst/>
              <a:gdLst>
                <a:gd name="connsiteX0" fmla="*/ -2697 w 925"/>
                <a:gd name="connsiteY0" fmla="*/ -1573 h 913"/>
                <a:gd name="connsiteX1" fmla="*/ -1772 w 925"/>
                <a:gd name="connsiteY1" fmla="*/ -660 h 913"/>
              </a:gdLst>
              <a:ahLst/>
              <a:cxnLst>
                <a:cxn ang="0">
                  <a:pos x="connsiteX0" y="connsiteY0"/>
                </a:cxn>
                <a:cxn ang="0">
                  <a:pos x="connsiteX1" y="connsiteY1"/>
                </a:cxn>
              </a:cxnLst>
              <a:rect l="l" t="t" r="r" b="b"/>
              <a:pathLst>
                <a:path w="925" h="913">
                  <a:moveTo>
                    <a:pt x="-2697" y="-1573"/>
                  </a:moveTo>
                  <a:lnTo>
                    <a:pt x="-1772" y="-660"/>
                  </a:lnTo>
                  <a:close/>
                </a:path>
              </a:pathLst>
            </a:custGeom>
            <a:solidFill>
              <a:srgbClr val="020202"/>
            </a:solidFill>
            <a:ln w="1231" cap="flat">
              <a:noFill/>
              <a:prstDash val="solid"/>
              <a:miter/>
            </a:ln>
          </p:spPr>
          <p:txBody>
            <a:bodyPr rtlCol="0" anchor="ctr"/>
            <a:lstStyle/>
            <a:p>
              <a:endParaRPr lang="es-CO"/>
            </a:p>
          </p:txBody>
        </p:sp>
        <p:sp>
          <p:nvSpPr>
            <p:cNvPr id="134" name="Freeform: Shape 133">
              <a:extLst>
                <a:ext uri="{FF2B5EF4-FFF2-40B4-BE49-F238E27FC236}">
                  <a16:creationId xmlns:a16="http://schemas.microsoft.com/office/drawing/2014/main" id="{28050C7A-F420-BDC3-B7E8-91CF3EFC4B8A}"/>
                </a:ext>
              </a:extLst>
            </p:cNvPr>
            <p:cNvSpPr/>
            <p:nvPr/>
          </p:nvSpPr>
          <p:spPr>
            <a:xfrm>
              <a:off x="-864315" y="7587114"/>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135" name="Freeform: Shape 134">
              <a:extLst>
                <a:ext uri="{FF2B5EF4-FFF2-40B4-BE49-F238E27FC236}">
                  <a16:creationId xmlns:a16="http://schemas.microsoft.com/office/drawing/2014/main" id="{B87596C2-945A-D251-AC63-608E6AEFE4BA}"/>
                </a:ext>
              </a:extLst>
            </p:cNvPr>
            <p:cNvSpPr/>
            <p:nvPr/>
          </p:nvSpPr>
          <p:spPr>
            <a:xfrm>
              <a:off x="-856095" y="7588027"/>
              <a:ext cx="913" cy="913"/>
            </a:xfrm>
            <a:custGeom>
              <a:avLst/>
              <a:gdLst>
                <a:gd name="connsiteX0" fmla="*/ -2697 w 913"/>
                <a:gd name="connsiteY0" fmla="*/ -660 h 913"/>
                <a:gd name="connsiteX1" fmla="*/ -1784 w 913"/>
                <a:gd name="connsiteY1" fmla="*/ -1573 h 913"/>
              </a:gdLst>
              <a:ahLst/>
              <a:cxnLst>
                <a:cxn ang="0">
                  <a:pos x="connsiteX0" y="connsiteY0"/>
                </a:cxn>
                <a:cxn ang="0">
                  <a:pos x="connsiteX1" y="connsiteY1"/>
                </a:cxn>
              </a:cxnLst>
              <a:rect l="l" t="t" r="r" b="b"/>
              <a:pathLst>
                <a:path w="913" h="913">
                  <a:moveTo>
                    <a:pt x="-2697" y="-660"/>
                  </a:moveTo>
                  <a:lnTo>
                    <a:pt x="-1784" y="-1573"/>
                  </a:lnTo>
                  <a:close/>
                </a:path>
              </a:pathLst>
            </a:custGeom>
            <a:solidFill>
              <a:srgbClr val="020202"/>
            </a:solidFill>
            <a:ln w="1231" cap="flat">
              <a:noFill/>
              <a:prstDash val="solid"/>
              <a:miter/>
            </a:ln>
          </p:spPr>
          <p:txBody>
            <a:bodyPr rtlCol="0" anchor="ctr"/>
            <a:lstStyle/>
            <a:p>
              <a:endParaRPr lang="es-CO"/>
            </a:p>
          </p:txBody>
        </p:sp>
        <p:sp>
          <p:nvSpPr>
            <p:cNvPr id="136" name="Freeform: Shape 135">
              <a:extLst>
                <a:ext uri="{FF2B5EF4-FFF2-40B4-BE49-F238E27FC236}">
                  <a16:creationId xmlns:a16="http://schemas.microsoft.com/office/drawing/2014/main" id="{C9F88CC6-49F6-1E52-6F8A-4380E219D2AA}"/>
                </a:ext>
              </a:extLst>
            </p:cNvPr>
            <p:cNvSpPr/>
            <p:nvPr/>
          </p:nvSpPr>
          <p:spPr>
            <a:xfrm>
              <a:off x="-852430" y="7588027"/>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401" y="-1264"/>
                    <a:pt x="-2093" y="-968"/>
                    <a:pt x="-1784" y="-660"/>
                  </a:cubicBezTo>
                  <a:cubicBezTo>
                    <a:pt x="-2056" y="-968"/>
                    <a:pt x="-2401" y="-1264"/>
                    <a:pt x="-2697" y="-1573"/>
                  </a:cubicBezTo>
                  <a:close/>
                </a:path>
              </a:pathLst>
            </a:custGeom>
            <a:solidFill>
              <a:srgbClr val="020202"/>
            </a:solidFill>
            <a:ln w="1231" cap="flat">
              <a:noFill/>
              <a:prstDash val="solid"/>
              <a:miter/>
            </a:ln>
          </p:spPr>
          <p:txBody>
            <a:bodyPr rtlCol="0" anchor="ctr"/>
            <a:lstStyle/>
            <a:p>
              <a:endParaRPr lang="es-CO"/>
            </a:p>
          </p:txBody>
        </p:sp>
        <p:sp>
          <p:nvSpPr>
            <p:cNvPr id="137" name="Freeform: Shape 136">
              <a:extLst>
                <a:ext uri="{FF2B5EF4-FFF2-40B4-BE49-F238E27FC236}">
                  <a16:creationId xmlns:a16="http://schemas.microsoft.com/office/drawing/2014/main" id="{63646320-0024-0ADB-86F1-40C819A7F13E}"/>
                </a:ext>
              </a:extLst>
            </p:cNvPr>
            <p:cNvSpPr/>
            <p:nvPr/>
          </p:nvSpPr>
          <p:spPr>
            <a:xfrm>
              <a:off x="-857959" y="7588940"/>
              <a:ext cx="913" cy="462"/>
            </a:xfrm>
            <a:custGeom>
              <a:avLst/>
              <a:gdLst>
                <a:gd name="connsiteX0" fmla="*/ -2697 w 913"/>
                <a:gd name="connsiteY0" fmla="*/ -1573 h 462"/>
                <a:gd name="connsiteX1" fmla="*/ -1784 w 913"/>
                <a:gd name="connsiteY1" fmla="*/ -1573 h 462"/>
                <a:gd name="connsiteX2" fmla="*/ -2697 w 913"/>
                <a:gd name="connsiteY2" fmla="*/ -1573 h 462"/>
              </a:gdLst>
              <a:ahLst/>
              <a:cxnLst>
                <a:cxn ang="0">
                  <a:pos x="connsiteX0" y="connsiteY0"/>
                </a:cxn>
                <a:cxn ang="0">
                  <a:pos x="connsiteX1" y="connsiteY1"/>
                </a:cxn>
                <a:cxn ang="0">
                  <a:pos x="connsiteX2" y="connsiteY2"/>
                </a:cxn>
              </a:cxnLst>
              <a:rect l="l" t="t" r="r" b="b"/>
              <a:pathLst>
                <a:path w="913" h="462">
                  <a:moveTo>
                    <a:pt x="-2697" y="-1573"/>
                  </a:moveTo>
                  <a:lnTo>
                    <a:pt x="-1784" y="-1573"/>
                  </a:lnTo>
                  <a:cubicBezTo>
                    <a:pt x="-2043" y="-956"/>
                    <a:pt x="-2352" y="-956"/>
                    <a:pt x="-2697" y="-1573"/>
                  </a:cubicBezTo>
                  <a:close/>
                </a:path>
              </a:pathLst>
            </a:custGeom>
            <a:solidFill>
              <a:srgbClr val="020202"/>
            </a:solidFill>
            <a:ln w="1231" cap="flat">
              <a:noFill/>
              <a:prstDash val="solid"/>
              <a:miter/>
            </a:ln>
          </p:spPr>
          <p:txBody>
            <a:bodyPr rtlCol="0" anchor="ctr"/>
            <a:lstStyle/>
            <a:p>
              <a:endParaRPr lang="es-CO"/>
            </a:p>
          </p:txBody>
        </p:sp>
        <p:sp>
          <p:nvSpPr>
            <p:cNvPr id="138" name="Freeform: Shape 137">
              <a:extLst>
                <a:ext uri="{FF2B5EF4-FFF2-40B4-BE49-F238E27FC236}">
                  <a16:creationId xmlns:a16="http://schemas.microsoft.com/office/drawing/2014/main" id="{64F6111A-4112-CB24-F8BA-75110C90CE0E}"/>
                </a:ext>
              </a:extLst>
            </p:cNvPr>
            <p:cNvSpPr/>
            <p:nvPr/>
          </p:nvSpPr>
          <p:spPr>
            <a:xfrm>
              <a:off x="-909117" y="7550581"/>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139" name="Freeform: Shape 138">
              <a:extLst>
                <a:ext uri="{FF2B5EF4-FFF2-40B4-BE49-F238E27FC236}">
                  <a16:creationId xmlns:a16="http://schemas.microsoft.com/office/drawing/2014/main" id="{869B0271-1618-DF52-B176-11BCDCD3A0CC}"/>
                </a:ext>
              </a:extLst>
            </p:cNvPr>
            <p:cNvSpPr/>
            <p:nvPr/>
          </p:nvSpPr>
          <p:spPr>
            <a:xfrm>
              <a:off x="-1092349" y="6576067"/>
              <a:ext cx="378880" cy="148994"/>
            </a:xfrm>
            <a:custGeom>
              <a:avLst/>
              <a:gdLst>
                <a:gd name="connsiteX0" fmla="*/ 376183 w 378880"/>
                <a:gd name="connsiteY0" fmla="*/ 66840 h 148994"/>
                <a:gd name="connsiteX1" fmla="*/ 354670 w 378880"/>
                <a:gd name="connsiteY1" fmla="*/ 59718 h 148994"/>
                <a:gd name="connsiteX2" fmla="*/ 322359 w 378880"/>
                <a:gd name="connsiteY2" fmla="*/ 52992 h 148994"/>
                <a:gd name="connsiteX3" fmla="*/ 301179 w 378880"/>
                <a:gd name="connsiteY3" fmla="*/ 51301 h 148994"/>
                <a:gd name="connsiteX4" fmla="*/ 297218 w 378880"/>
                <a:gd name="connsiteY4" fmla="*/ 52128 h 148994"/>
                <a:gd name="connsiteX5" fmla="*/ 268473 w 378880"/>
                <a:gd name="connsiteY5" fmla="*/ 52202 h 148994"/>
                <a:gd name="connsiteX6" fmla="*/ 261882 w 378880"/>
                <a:gd name="connsiteY6" fmla="*/ 52560 h 148994"/>
                <a:gd name="connsiteX7" fmla="*/ 239950 w 378880"/>
                <a:gd name="connsiteY7" fmla="*/ 52868 h 148994"/>
                <a:gd name="connsiteX8" fmla="*/ 238382 w 378880"/>
                <a:gd name="connsiteY8" fmla="*/ 53276 h 148994"/>
                <a:gd name="connsiteX9" fmla="*/ 215228 w 378880"/>
                <a:gd name="connsiteY9" fmla="*/ 55016 h 148994"/>
                <a:gd name="connsiteX10" fmla="*/ 192161 w 378880"/>
                <a:gd name="connsiteY10" fmla="*/ 56991 h 148994"/>
                <a:gd name="connsiteX11" fmla="*/ 141657 w 378880"/>
                <a:gd name="connsiteY11" fmla="*/ 63014 h 148994"/>
                <a:gd name="connsiteX12" fmla="*/ 130413 w 378880"/>
                <a:gd name="connsiteY12" fmla="*/ 64680 h 148994"/>
                <a:gd name="connsiteX13" fmla="*/ 128969 w 378880"/>
                <a:gd name="connsiteY13" fmla="*/ 65063 h 148994"/>
                <a:gd name="connsiteX14" fmla="*/ 124773 w 378880"/>
                <a:gd name="connsiteY14" fmla="*/ 65778 h 148994"/>
                <a:gd name="connsiteX15" fmla="*/ 76181 w 378880"/>
                <a:gd name="connsiteY15" fmla="*/ 87994 h 148994"/>
                <a:gd name="connsiteX16" fmla="*/ 72689 w 378880"/>
                <a:gd name="connsiteY16" fmla="*/ 90092 h 148994"/>
                <a:gd name="connsiteX17" fmla="*/ 70874 w 378880"/>
                <a:gd name="connsiteY17" fmla="*/ 90660 h 148994"/>
                <a:gd name="connsiteX18" fmla="*/ 70874 w 378880"/>
                <a:gd name="connsiteY18" fmla="*/ 90660 h 148994"/>
                <a:gd name="connsiteX19" fmla="*/ 69936 w 378880"/>
                <a:gd name="connsiteY19" fmla="*/ 91586 h 148994"/>
                <a:gd name="connsiteX20" fmla="*/ 69936 w 378880"/>
                <a:gd name="connsiteY20" fmla="*/ 91586 h 148994"/>
                <a:gd name="connsiteX21" fmla="*/ 68998 w 378880"/>
                <a:gd name="connsiteY21" fmla="*/ 92499 h 148994"/>
                <a:gd name="connsiteX22" fmla="*/ 68998 w 378880"/>
                <a:gd name="connsiteY22" fmla="*/ 92499 h 148994"/>
                <a:gd name="connsiteX23" fmla="*/ 56187 w 378880"/>
                <a:gd name="connsiteY23" fmla="*/ 105286 h 148994"/>
                <a:gd name="connsiteX24" fmla="*/ 56187 w 378880"/>
                <a:gd name="connsiteY24" fmla="*/ 105286 h 148994"/>
                <a:gd name="connsiteX25" fmla="*/ 55286 w 378880"/>
                <a:gd name="connsiteY25" fmla="*/ 106236 h 148994"/>
                <a:gd name="connsiteX26" fmla="*/ 55286 w 378880"/>
                <a:gd name="connsiteY26" fmla="*/ 106236 h 148994"/>
                <a:gd name="connsiteX27" fmla="*/ 52522 w 378880"/>
                <a:gd name="connsiteY27" fmla="*/ 109939 h 148994"/>
                <a:gd name="connsiteX28" fmla="*/ 52522 w 378880"/>
                <a:gd name="connsiteY28" fmla="*/ 109939 h 148994"/>
                <a:gd name="connsiteX29" fmla="*/ 50683 w 378880"/>
                <a:gd name="connsiteY29" fmla="*/ 112703 h 148994"/>
                <a:gd name="connsiteX30" fmla="*/ 50683 w 378880"/>
                <a:gd name="connsiteY30" fmla="*/ 112703 h 148994"/>
                <a:gd name="connsiteX31" fmla="*/ 45326 w 378880"/>
                <a:gd name="connsiteY31" fmla="*/ 121886 h 148994"/>
                <a:gd name="connsiteX32" fmla="*/ 39550 w 378880"/>
                <a:gd name="connsiteY32" fmla="*/ 145879 h 148994"/>
                <a:gd name="connsiteX33" fmla="*/ 38748 w 378880"/>
                <a:gd name="connsiteY33" fmla="*/ 147422 h 148994"/>
                <a:gd name="connsiteX34" fmla="*/ 37797 w 378880"/>
                <a:gd name="connsiteY34" fmla="*/ 127872 h 148994"/>
                <a:gd name="connsiteX35" fmla="*/ 38797 w 378880"/>
                <a:gd name="connsiteY35" fmla="*/ 122083 h 148994"/>
                <a:gd name="connsiteX36" fmla="*/ 49275 w 378880"/>
                <a:gd name="connsiteY36" fmla="*/ 102719 h 148994"/>
                <a:gd name="connsiteX37" fmla="*/ 61408 w 378880"/>
                <a:gd name="connsiteY37" fmla="*/ 88797 h 148994"/>
                <a:gd name="connsiteX38" fmla="*/ 62519 w 378880"/>
                <a:gd name="connsiteY38" fmla="*/ 88007 h 148994"/>
                <a:gd name="connsiteX39" fmla="*/ 68221 w 378880"/>
                <a:gd name="connsiteY39" fmla="*/ 78750 h 148994"/>
                <a:gd name="connsiteX40" fmla="*/ 66061 w 378880"/>
                <a:gd name="connsiteY40" fmla="*/ 73751 h 148994"/>
                <a:gd name="connsiteX41" fmla="*/ 49942 w 378880"/>
                <a:gd name="connsiteY41" fmla="*/ 72949 h 148994"/>
                <a:gd name="connsiteX42" fmla="*/ 42870 w 378880"/>
                <a:gd name="connsiteY42" fmla="*/ 80034 h 148994"/>
                <a:gd name="connsiteX43" fmla="*/ 40574 w 378880"/>
                <a:gd name="connsiteY43" fmla="*/ 87315 h 148994"/>
                <a:gd name="connsiteX44" fmla="*/ 40574 w 378880"/>
                <a:gd name="connsiteY44" fmla="*/ 94178 h 148994"/>
                <a:gd name="connsiteX45" fmla="*/ 36514 w 378880"/>
                <a:gd name="connsiteY45" fmla="*/ 101015 h 148994"/>
                <a:gd name="connsiteX46" fmla="*/ 27109 w 378880"/>
                <a:gd name="connsiteY46" fmla="*/ 109322 h 148994"/>
                <a:gd name="connsiteX47" fmla="*/ 19556 w 378880"/>
                <a:gd name="connsiteY47" fmla="*/ 112210 h 148994"/>
                <a:gd name="connsiteX48" fmla="*/ 16544 w 378880"/>
                <a:gd name="connsiteY48" fmla="*/ 111148 h 148994"/>
                <a:gd name="connsiteX49" fmla="*/ 1524 w 378880"/>
                <a:gd name="connsiteY49" fmla="*/ 108087 h 148994"/>
                <a:gd name="connsiteX50" fmla="*/ -2697 w 378880"/>
                <a:gd name="connsiteY50" fmla="*/ 108087 h 148994"/>
                <a:gd name="connsiteX51" fmla="*/ -229 w 378880"/>
                <a:gd name="connsiteY51" fmla="*/ 91142 h 148994"/>
                <a:gd name="connsiteX52" fmla="*/ 6917 w 378880"/>
                <a:gd name="connsiteY52" fmla="*/ 79083 h 148994"/>
                <a:gd name="connsiteX53" fmla="*/ 24369 w 378880"/>
                <a:gd name="connsiteY53" fmla="*/ 59891 h 148994"/>
                <a:gd name="connsiteX54" fmla="*/ 45820 w 378880"/>
                <a:gd name="connsiteY54" fmla="*/ 44611 h 148994"/>
                <a:gd name="connsiteX55" fmla="*/ 54336 w 378880"/>
                <a:gd name="connsiteY55" fmla="*/ 39354 h 148994"/>
                <a:gd name="connsiteX56" fmla="*/ 56187 w 378880"/>
                <a:gd name="connsiteY56" fmla="*/ 23753 h 148994"/>
                <a:gd name="connsiteX57" fmla="*/ 54780 w 378880"/>
                <a:gd name="connsiteY57" fmla="*/ 22272 h 148994"/>
                <a:gd name="connsiteX58" fmla="*/ 47017 w 378880"/>
                <a:gd name="connsiteY58" fmla="*/ 20594 h 148994"/>
                <a:gd name="connsiteX59" fmla="*/ 39278 w 378880"/>
                <a:gd name="connsiteY59" fmla="*/ 22939 h 148994"/>
                <a:gd name="connsiteX60" fmla="*/ 59396 w 378880"/>
                <a:gd name="connsiteY60" fmla="*/ 15842 h 148994"/>
                <a:gd name="connsiteX61" fmla="*/ 104136 w 378880"/>
                <a:gd name="connsiteY61" fmla="*/ 7091 h 148994"/>
                <a:gd name="connsiteX62" fmla="*/ 142620 w 378880"/>
                <a:gd name="connsiteY62" fmla="*/ 2451 h 148994"/>
                <a:gd name="connsiteX63" fmla="*/ 172241 w 378880"/>
                <a:gd name="connsiteY63" fmla="*/ 1105 h 148994"/>
                <a:gd name="connsiteX64" fmla="*/ 199134 w 378880"/>
                <a:gd name="connsiteY64" fmla="*/ 451 h 148994"/>
                <a:gd name="connsiteX65" fmla="*/ 252058 w 378880"/>
                <a:gd name="connsiteY65" fmla="*/ -474 h 148994"/>
                <a:gd name="connsiteX66" fmla="*/ 284394 w 378880"/>
                <a:gd name="connsiteY66" fmla="*/ 1290 h 148994"/>
                <a:gd name="connsiteX67" fmla="*/ 316274 w 378880"/>
                <a:gd name="connsiteY67" fmla="*/ 2907 h 148994"/>
                <a:gd name="connsiteX68" fmla="*/ 319458 w 378880"/>
                <a:gd name="connsiteY68" fmla="*/ 3031 h 148994"/>
                <a:gd name="connsiteX69" fmla="*/ 322828 w 378880"/>
                <a:gd name="connsiteY69" fmla="*/ -1573 h 148994"/>
                <a:gd name="connsiteX70" fmla="*/ 346858 w 378880"/>
                <a:gd name="connsiteY70" fmla="*/ 30048 h 148994"/>
                <a:gd name="connsiteX71" fmla="*/ 356806 w 378880"/>
                <a:gd name="connsiteY71" fmla="*/ 45759 h 148994"/>
                <a:gd name="connsiteX72" fmla="*/ 370098 w 378880"/>
                <a:gd name="connsiteY72" fmla="*/ 62372 h 148994"/>
                <a:gd name="connsiteX73" fmla="*/ 373122 w 378880"/>
                <a:gd name="connsiteY73" fmla="*/ 64285 h 148994"/>
                <a:gd name="connsiteX74" fmla="*/ 376183 w 378880"/>
                <a:gd name="connsiteY74" fmla="*/ 66840 h 14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378880" h="148994">
                  <a:moveTo>
                    <a:pt x="376183" y="66840"/>
                  </a:moveTo>
                  <a:cubicBezTo>
                    <a:pt x="368975" y="64569"/>
                    <a:pt x="361977" y="61693"/>
                    <a:pt x="354670" y="59718"/>
                  </a:cubicBezTo>
                  <a:cubicBezTo>
                    <a:pt x="344069" y="56744"/>
                    <a:pt x="333269" y="54498"/>
                    <a:pt x="322359" y="52992"/>
                  </a:cubicBezTo>
                  <a:cubicBezTo>
                    <a:pt x="315311" y="52079"/>
                    <a:pt x="308326" y="50906"/>
                    <a:pt x="301179" y="51301"/>
                  </a:cubicBezTo>
                  <a:cubicBezTo>
                    <a:pt x="300068" y="52214"/>
                    <a:pt x="298600" y="52523"/>
                    <a:pt x="297218" y="52128"/>
                  </a:cubicBezTo>
                  <a:cubicBezTo>
                    <a:pt x="287652" y="51301"/>
                    <a:pt x="278038" y="51326"/>
                    <a:pt x="268473" y="52202"/>
                  </a:cubicBezTo>
                  <a:cubicBezTo>
                    <a:pt x="266288" y="52523"/>
                    <a:pt x="264091" y="52646"/>
                    <a:pt x="261882" y="52560"/>
                  </a:cubicBezTo>
                  <a:cubicBezTo>
                    <a:pt x="254575" y="52708"/>
                    <a:pt x="247257" y="52177"/>
                    <a:pt x="239950" y="52868"/>
                  </a:cubicBezTo>
                  <a:cubicBezTo>
                    <a:pt x="239444" y="53066"/>
                    <a:pt x="238913" y="53202"/>
                    <a:pt x="238382" y="53276"/>
                  </a:cubicBezTo>
                  <a:cubicBezTo>
                    <a:pt x="230656" y="53646"/>
                    <a:pt x="222930" y="54152"/>
                    <a:pt x="215228" y="55016"/>
                  </a:cubicBezTo>
                  <a:cubicBezTo>
                    <a:pt x="207675" y="57201"/>
                    <a:pt x="199850" y="56016"/>
                    <a:pt x="192161" y="56991"/>
                  </a:cubicBezTo>
                  <a:cubicBezTo>
                    <a:pt x="175339" y="59101"/>
                    <a:pt x="158442" y="60570"/>
                    <a:pt x="141657" y="63014"/>
                  </a:cubicBezTo>
                  <a:cubicBezTo>
                    <a:pt x="137954" y="63557"/>
                    <a:pt x="134153" y="64100"/>
                    <a:pt x="130413" y="64680"/>
                  </a:cubicBezTo>
                  <a:cubicBezTo>
                    <a:pt x="129944" y="64853"/>
                    <a:pt x="129463" y="64976"/>
                    <a:pt x="128969" y="65063"/>
                  </a:cubicBezTo>
                  <a:cubicBezTo>
                    <a:pt x="127550" y="65174"/>
                    <a:pt x="126143" y="65408"/>
                    <a:pt x="124773" y="65778"/>
                  </a:cubicBezTo>
                  <a:cubicBezTo>
                    <a:pt x="106938" y="68889"/>
                    <a:pt x="90202" y="76528"/>
                    <a:pt x="76181" y="87994"/>
                  </a:cubicBezTo>
                  <a:cubicBezTo>
                    <a:pt x="75145" y="88895"/>
                    <a:pt x="73972" y="89599"/>
                    <a:pt x="72689" y="90092"/>
                  </a:cubicBezTo>
                  <a:cubicBezTo>
                    <a:pt x="72071" y="90241"/>
                    <a:pt x="71331" y="90006"/>
                    <a:pt x="70874" y="90660"/>
                  </a:cubicBezTo>
                  <a:lnTo>
                    <a:pt x="70874" y="90660"/>
                  </a:lnTo>
                  <a:cubicBezTo>
                    <a:pt x="70492" y="90895"/>
                    <a:pt x="70171" y="91203"/>
                    <a:pt x="69936" y="91586"/>
                  </a:cubicBezTo>
                  <a:lnTo>
                    <a:pt x="69936" y="91586"/>
                  </a:lnTo>
                  <a:cubicBezTo>
                    <a:pt x="69566" y="91833"/>
                    <a:pt x="69257" y="92141"/>
                    <a:pt x="68998" y="92499"/>
                  </a:cubicBezTo>
                  <a:lnTo>
                    <a:pt x="68998" y="92499"/>
                  </a:lnTo>
                  <a:cubicBezTo>
                    <a:pt x="64308" y="96313"/>
                    <a:pt x="60013" y="100608"/>
                    <a:pt x="56187" y="105286"/>
                  </a:cubicBezTo>
                  <a:lnTo>
                    <a:pt x="56187" y="105286"/>
                  </a:lnTo>
                  <a:cubicBezTo>
                    <a:pt x="55842" y="105557"/>
                    <a:pt x="55533" y="105878"/>
                    <a:pt x="55286" y="106236"/>
                  </a:cubicBezTo>
                  <a:lnTo>
                    <a:pt x="55286" y="106236"/>
                  </a:lnTo>
                  <a:cubicBezTo>
                    <a:pt x="54262" y="107384"/>
                    <a:pt x="53336" y="108630"/>
                    <a:pt x="52522" y="109939"/>
                  </a:cubicBezTo>
                  <a:lnTo>
                    <a:pt x="52522" y="109939"/>
                  </a:lnTo>
                  <a:cubicBezTo>
                    <a:pt x="51818" y="110790"/>
                    <a:pt x="51201" y="111728"/>
                    <a:pt x="50683" y="112703"/>
                  </a:cubicBezTo>
                  <a:lnTo>
                    <a:pt x="50683" y="112703"/>
                  </a:lnTo>
                  <a:cubicBezTo>
                    <a:pt x="47597" y="114987"/>
                    <a:pt x="46585" y="118603"/>
                    <a:pt x="45326" y="121886"/>
                  </a:cubicBezTo>
                  <a:cubicBezTo>
                    <a:pt x="42203" y="129550"/>
                    <a:pt x="40253" y="137634"/>
                    <a:pt x="39550" y="145879"/>
                  </a:cubicBezTo>
                  <a:cubicBezTo>
                    <a:pt x="39550" y="146410"/>
                    <a:pt x="39031" y="146903"/>
                    <a:pt x="38748" y="147422"/>
                  </a:cubicBezTo>
                  <a:cubicBezTo>
                    <a:pt x="39377" y="140856"/>
                    <a:pt x="37723" y="134413"/>
                    <a:pt x="37797" y="127872"/>
                  </a:cubicBezTo>
                  <a:cubicBezTo>
                    <a:pt x="37760" y="125897"/>
                    <a:pt x="38093" y="123935"/>
                    <a:pt x="38797" y="122083"/>
                  </a:cubicBezTo>
                  <a:cubicBezTo>
                    <a:pt x="41562" y="115234"/>
                    <a:pt x="44339" y="108396"/>
                    <a:pt x="49275" y="102719"/>
                  </a:cubicBezTo>
                  <a:cubicBezTo>
                    <a:pt x="53311" y="98078"/>
                    <a:pt x="57360" y="93437"/>
                    <a:pt x="61408" y="88797"/>
                  </a:cubicBezTo>
                  <a:cubicBezTo>
                    <a:pt x="61716" y="88451"/>
                    <a:pt x="62099" y="88179"/>
                    <a:pt x="62519" y="88007"/>
                  </a:cubicBezTo>
                  <a:cubicBezTo>
                    <a:pt x="66752" y="86340"/>
                    <a:pt x="68295" y="83391"/>
                    <a:pt x="68221" y="78750"/>
                  </a:cubicBezTo>
                  <a:cubicBezTo>
                    <a:pt x="68393" y="76825"/>
                    <a:pt x="67579" y="74936"/>
                    <a:pt x="66061" y="73751"/>
                  </a:cubicBezTo>
                  <a:cubicBezTo>
                    <a:pt x="61864" y="70407"/>
                    <a:pt x="55138" y="69197"/>
                    <a:pt x="49942" y="72949"/>
                  </a:cubicBezTo>
                  <a:cubicBezTo>
                    <a:pt x="47276" y="74973"/>
                    <a:pt x="44894" y="77355"/>
                    <a:pt x="42870" y="80034"/>
                  </a:cubicBezTo>
                  <a:cubicBezTo>
                    <a:pt x="41315" y="82144"/>
                    <a:pt x="40513" y="84699"/>
                    <a:pt x="40574" y="87315"/>
                  </a:cubicBezTo>
                  <a:cubicBezTo>
                    <a:pt x="40574" y="89611"/>
                    <a:pt x="40451" y="91894"/>
                    <a:pt x="40574" y="94178"/>
                  </a:cubicBezTo>
                  <a:cubicBezTo>
                    <a:pt x="40772" y="97436"/>
                    <a:pt x="39686" y="99645"/>
                    <a:pt x="36514" y="101015"/>
                  </a:cubicBezTo>
                  <a:cubicBezTo>
                    <a:pt x="32576" y="102719"/>
                    <a:pt x="29281" y="105631"/>
                    <a:pt x="27109" y="109322"/>
                  </a:cubicBezTo>
                  <a:cubicBezTo>
                    <a:pt x="24875" y="113024"/>
                    <a:pt x="23555" y="113357"/>
                    <a:pt x="19556" y="112210"/>
                  </a:cubicBezTo>
                  <a:cubicBezTo>
                    <a:pt x="18531" y="111926"/>
                    <a:pt x="17519" y="111580"/>
                    <a:pt x="16544" y="111148"/>
                  </a:cubicBezTo>
                  <a:cubicBezTo>
                    <a:pt x="11879" y="108890"/>
                    <a:pt x="6707" y="107828"/>
                    <a:pt x="1524" y="108087"/>
                  </a:cubicBezTo>
                  <a:cubicBezTo>
                    <a:pt x="191" y="108161"/>
                    <a:pt x="-1155" y="108087"/>
                    <a:pt x="-2697" y="108087"/>
                  </a:cubicBezTo>
                  <a:cubicBezTo>
                    <a:pt x="-1858" y="102151"/>
                    <a:pt x="-1365" y="96572"/>
                    <a:pt x="-229" y="91142"/>
                  </a:cubicBezTo>
                  <a:cubicBezTo>
                    <a:pt x="783" y="86451"/>
                    <a:pt x="4350" y="82996"/>
                    <a:pt x="6917" y="79083"/>
                  </a:cubicBezTo>
                  <a:cubicBezTo>
                    <a:pt x="11718" y="71777"/>
                    <a:pt x="18025" y="65766"/>
                    <a:pt x="24369" y="59891"/>
                  </a:cubicBezTo>
                  <a:cubicBezTo>
                    <a:pt x="30910" y="53991"/>
                    <a:pt x="38106" y="48857"/>
                    <a:pt x="45820" y="44611"/>
                  </a:cubicBezTo>
                  <a:cubicBezTo>
                    <a:pt x="48794" y="43081"/>
                    <a:pt x="51645" y="41329"/>
                    <a:pt x="54336" y="39354"/>
                  </a:cubicBezTo>
                  <a:cubicBezTo>
                    <a:pt x="59149" y="35552"/>
                    <a:pt x="59988" y="28579"/>
                    <a:pt x="56187" y="23753"/>
                  </a:cubicBezTo>
                  <a:cubicBezTo>
                    <a:pt x="55767" y="23223"/>
                    <a:pt x="55299" y="22716"/>
                    <a:pt x="54780" y="22272"/>
                  </a:cubicBezTo>
                  <a:cubicBezTo>
                    <a:pt x="52546" y="20223"/>
                    <a:pt x="50251" y="19224"/>
                    <a:pt x="47017" y="20594"/>
                  </a:cubicBezTo>
                  <a:cubicBezTo>
                    <a:pt x="44549" y="21630"/>
                    <a:pt x="42228" y="23395"/>
                    <a:pt x="39278" y="22939"/>
                  </a:cubicBezTo>
                  <a:cubicBezTo>
                    <a:pt x="45610" y="19631"/>
                    <a:pt x="52386" y="17249"/>
                    <a:pt x="59396" y="15842"/>
                  </a:cubicBezTo>
                  <a:cubicBezTo>
                    <a:pt x="74207" y="12398"/>
                    <a:pt x="89017" y="8992"/>
                    <a:pt x="104136" y="7091"/>
                  </a:cubicBezTo>
                  <a:cubicBezTo>
                    <a:pt x="116960" y="5474"/>
                    <a:pt x="129746" y="3315"/>
                    <a:pt x="142620" y="2451"/>
                  </a:cubicBezTo>
                  <a:cubicBezTo>
                    <a:pt x="152493" y="1784"/>
                    <a:pt x="162367" y="1216"/>
                    <a:pt x="172241" y="1105"/>
                  </a:cubicBezTo>
                  <a:cubicBezTo>
                    <a:pt x="181201" y="982"/>
                    <a:pt x="190162" y="834"/>
                    <a:pt x="199134" y="451"/>
                  </a:cubicBezTo>
                  <a:cubicBezTo>
                    <a:pt x="216759" y="-302"/>
                    <a:pt x="234420" y="-573"/>
                    <a:pt x="252058" y="-474"/>
                  </a:cubicBezTo>
                  <a:cubicBezTo>
                    <a:pt x="262845" y="-474"/>
                    <a:pt x="273619" y="636"/>
                    <a:pt x="284394" y="1290"/>
                  </a:cubicBezTo>
                  <a:cubicBezTo>
                    <a:pt x="295169" y="1945"/>
                    <a:pt x="305684" y="1772"/>
                    <a:pt x="316274" y="2907"/>
                  </a:cubicBezTo>
                  <a:cubicBezTo>
                    <a:pt x="317335" y="3031"/>
                    <a:pt x="318397" y="3080"/>
                    <a:pt x="319458" y="3031"/>
                  </a:cubicBezTo>
                  <a:cubicBezTo>
                    <a:pt x="322951" y="2895"/>
                    <a:pt x="323284" y="2401"/>
                    <a:pt x="322828" y="-1573"/>
                  </a:cubicBezTo>
                  <a:cubicBezTo>
                    <a:pt x="329986" y="9621"/>
                    <a:pt x="339453" y="19063"/>
                    <a:pt x="346858" y="30048"/>
                  </a:cubicBezTo>
                  <a:cubicBezTo>
                    <a:pt x="350326" y="35182"/>
                    <a:pt x="353412" y="40576"/>
                    <a:pt x="356806" y="45759"/>
                  </a:cubicBezTo>
                  <a:cubicBezTo>
                    <a:pt x="360706" y="51708"/>
                    <a:pt x="364692" y="57608"/>
                    <a:pt x="370098" y="62372"/>
                  </a:cubicBezTo>
                  <a:cubicBezTo>
                    <a:pt x="370913" y="63273"/>
                    <a:pt x="371962" y="63927"/>
                    <a:pt x="373122" y="64285"/>
                  </a:cubicBezTo>
                  <a:cubicBezTo>
                    <a:pt x="374480" y="64618"/>
                    <a:pt x="375615" y="65556"/>
                    <a:pt x="376183" y="66840"/>
                  </a:cubicBezTo>
                  <a:close/>
                </a:path>
              </a:pathLst>
            </a:custGeom>
            <a:solidFill>
              <a:srgbClr val="020202"/>
            </a:solidFill>
            <a:ln w="1231" cap="flat">
              <a:noFill/>
              <a:prstDash val="solid"/>
              <a:miter/>
            </a:ln>
          </p:spPr>
          <p:txBody>
            <a:bodyPr rtlCol="0" anchor="ctr"/>
            <a:lstStyle/>
            <a:p>
              <a:endParaRPr lang="es-CO"/>
            </a:p>
          </p:txBody>
        </p:sp>
        <p:sp>
          <p:nvSpPr>
            <p:cNvPr id="140" name="Freeform: Shape 139">
              <a:extLst>
                <a:ext uri="{FF2B5EF4-FFF2-40B4-BE49-F238E27FC236}">
                  <a16:creationId xmlns:a16="http://schemas.microsoft.com/office/drawing/2014/main" id="{C3F431F4-DA75-7EEC-AFF6-460AADCDCA15}"/>
                </a:ext>
              </a:extLst>
            </p:cNvPr>
            <p:cNvSpPr/>
            <p:nvPr/>
          </p:nvSpPr>
          <p:spPr>
            <a:xfrm>
              <a:off x="-791435" y="6548581"/>
              <a:ext cx="7528" cy="8145"/>
            </a:xfrm>
            <a:custGeom>
              <a:avLst/>
              <a:gdLst>
                <a:gd name="connsiteX0" fmla="*/ 4832 w 7528"/>
                <a:gd name="connsiteY0" fmla="*/ 6573 h 8145"/>
                <a:gd name="connsiteX1" fmla="*/ -2697 w 7528"/>
                <a:gd name="connsiteY1" fmla="*/ -1573 h 8145"/>
                <a:gd name="connsiteX2" fmla="*/ 4832 w 7528"/>
                <a:gd name="connsiteY2" fmla="*/ 6573 h 8145"/>
              </a:gdLst>
              <a:ahLst/>
              <a:cxnLst>
                <a:cxn ang="0">
                  <a:pos x="connsiteX0" y="connsiteY0"/>
                </a:cxn>
                <a:cxn ang="0">
                  <a:pos x="connsiteX1" y="connsiteY1"/>
                </a:cxn>
                <a:cxn ang="0">
                  <a:pos x="connsiteX2" y="connsiteY2"/>
                </a:cxn>
              </a:cxnLst>
              <a:rect l="l" t="t" r="r" b="b"/>
              <a:pathLst>
                <a:path w="7528" h="8145">
                  <a:moveTo>
                    <a:pt x="4832" y="6573"/>
                  </a:moveTo>
                  <a:cubicBezTo>
                    <a:pt x="1857" y="4327"/>
                    <a:pt x="-685" y="1562"/>
                    <a:pt x="-2697" y="-1573"/>
                  </a:cubicBezTo>
                  <a:cubicBezTo>
                    <a:pt x="487" y="550"/>
                    <a:pt x="3597" y="2759"/>
                    <a:pt x="4832" y="6573"/>
                  </a:cubicBezTo>
                  <a:close/>
                </a:path>
              </a:pathLst>
            </a:custGeom>
            <a:solidFill>
              <a:srgbClr val="020202"/>
            </a:solidFill>
            <a:ln w="1231" cap="flat">
              <a:noFill/>
              <a:prstDash val="solid"/>
              <a:miter/>
            </a:ln>
          </p:spPr>
          <p:txBody>
            <a:bodyPr rtlCol="0" anchor="ctr"/>
            <a:lstStyle/>
            <a:p>
              <a:endParaRPr lang="es-CO"/>
            </a:p>
          </p:txBody>
        </p:sp>
        <p:sp>
          <p:nvSpPr>
            <p:cNvPr id="141" name="Freeform: Shape 140">
              <a:extLst>
                <a:ext uri="{FF2B5EF4-FFF2-40B4-BE49-F238E27FC236}">
                  <a16:creationId xmlns:a16="http://schemas.microsoft.com/office/drawing/2014/main" id="{09B1C306-914F-B420-AC09-B6D850321E74}"/>
                </a:ext>
              </a:extLst>
            </p:cNvPr>
            <p:cNvSpPr/>
            <p:nvPr/>
          </p:nvSpPr>
          <p:spPr>
            <a:xfrm>
              <a:off x="-867240" y="6491017"/>
              <a:ext cx="8380" cy="4480"/>
            </a:xfrm>
            <a:custGeom>
              <a:avLst/>
              <a:gdLst>
                <a:gd name="connsiteX0" fmla="*/ 5683 w 8380"/>
                <a:gd name="connsiteY0" fmla="*/ 2907 h 4480"/>
                <a:gd name="connsiteX1" fmla="*/ -2697 w 8380"/>
                <a:gd name="connsiteY1" fmla="*/ -1573 h 4480"/>
                <a:gd name="connsiteX2" fmla="*/ 5683 w 8380"/>
                <a:gd name="connsiteY2" fmla="*/ 2907 h 4480"/>
              </a:gdLst>
              <a:ahLst/>
              <a:cxnLst>
                <a:cxn ang="0">
                  <a:pos x="connsiteX0" y="connsiteY0"/>
                </a:cxn>
                <a:cxn ang="0">
                  <a:pos x="connsiteX1" y="connsiteY1"/>
                </a:cxn>
                <a:cxn ang="0">
                  <a:pos x="connsiteX2" y="connsiteY2"/>
                </a:cxn>
              </a:cxnLst>
              <a:rect l="l" t="t" r="r" b="b"/>
              <a:pathLst>
                <a:path w="8380" h="4480">
                  <a:moveTo>
                    <a:pt x="5683" y="2907"/>
                  </a:moveTo>
                  <a:cubicBezTo>
                    <a:pt x="2647" y="1908"/>
                    <a:pt x="-179" y="402"/>
                    <a:pt x="-2697" y="-1573"/>
                  </a:cubicBezTo>
                  <a:cubicBezTo>
                    <a:pt x="549" y="-1153"/>
                    <a:pt x="3536" y="439"/>
                    <a:pt x="5683" y="2907"/>
                  </a:cubicBezTo>
                  <a:close/>
                </a:path>
              </a:pathLst>
            </a:custGeom>
            <a:solidFill>
              <a:srgbClr val="020202"/>
            </a:solidFill>
            <a:ln w="1231" cap="flat">
              <a:noFill/>
              <a:prstDash val="solid"/>
              <a:miter/>
            </a:ln>
          </p:spPr>
          <p:txBody>
            <a:bodyPr rtlCol="0" anchor="ctr"/>
            <a:lstStyle/>
            <a:p>
              <a:endParaRPr lang="es-CO"/>
            </a:p>
          </p:txBody>
        </p:sp>
        <p:sp>
          <p:nvSpPr>
            <p:cNvPr id="142" name="Freeform: Shape 141">
              <a:extLst>
                <a:ext uri="{FF2B5EF4-FFF2-40B4-BE49-F238E27FC236}">
                  <a16:creationId xmlns:a16="http://schemas.microsoft.com/office/drawing/2014/main" id="{498C2FE4-BC33-B37B-0A2F-F87933A8F47D}"/>
                </a:ext>
              </a:extLst>
            </p:cNvPr>
            <p:cNvSpPr/>
            <p:nvPr/>
          </p:nvSpPr>
          <p:spPr>
            <a:xfrm>
              <a:off x="-810417" y="6529290"/>
              <a:ext cx="5418" cy="4764"/>
            </a:xfrm>
            <a:custGeom>
              <a:avLst/>
              <a:gdLst>
                <a:gd name="connsiteX0" fmla="*/ 2721 w 5418"/>
                <a:gd name="connsiteY0" fmla="*/ 3191 h 4764"/>
                <a:gd name="connsiteX1" fmla="*/ -2697 w 5418"/>
                <a:gd name="connsiteY1" fmla="*/ -1573 h 4764"/>
                <a:gd name="connsiteX2" fmla="*/ 2721 w 5418"/>
                <a:gd name="connsiteY2" fmla="*/ 3191 h 4764"/>
              </a:gdLst>
              <a:ahLst/>
              <a:cxnLst>
                <a:cxn ang="0">
                  <a:pos x="connsiteX0" y="connsiteY0"/>
                </a:cxn>
                <a:cxn ang="0">
                  <a:pos x="connsiteX1" y="connsiteY1"/>
                </a:cxn>
                <a:cxn ang="0">
                  <a:pos x="connsiteX2" y="connsiteY2"/>
                </a:cxn>
              </a:cxnLst>
              <a:rect l="l" t="t" r="r" b="b"/>
              <a:pathLst>
                <a:path w="5418" h="4764">
                  <a:moveTo>
                    <a:pt x="2721" y="3191"/>
                  </a:moveTo>
                  <a:cubicBezTo>
                    <a:pt x="573" y="2031"/>
                    <a:pt x="-1278" y="402"/>
                    <a:pt x="-2697" y="-1573"/>
                  </a:cubicBezTo>
                  <a:cubicBezTo>
                    <a:pt x="67" y="-1067"/>
                    <a:pt x="1598" y="883"/>
                    <a:pt x="2721" y="3191"/>
                  </a:cubicBezTo>
                  <a:close/>
                </a:path>
              </a:pathLst>
            </a:custGeom>
            <a:solidFill>
              <a:srgbClr val="020202"/>
            </a:solidFill>
            <a:ln w="1231" cap="flat">
              <a:noFill/>
              <a:prstDash val="solid"/>
              <a:miter/>
            </a:ln>
          </p:spPr>
          <p:txBody>
            <a:bodyPr rtlCol="0" anchor="ctr"/>
            <a:lstStyle/>
            <a:p>
              <a:endParaRPr lang="es-CO"/>
            </a:p>
          </p:txBody>
        </p:sp>
        <p:sp>
          <p:nvSpPr>
            <p:cNvPr id="143" name="Freeform: Shape 142">
              <a:extLst>
                <a:ext uri="{FF2B5EF4-FFF2-40B4-BE49-F238E27FC236}">
                  <a16:creationId xmlns:a16="http://schemas.microsoft.com/office/drawing/2014/main" id="{18AEE131-B54B-9D62-3AE1-5F25F3C78615}"/>
                </a:ext>
              </a:extLst>
            </p:cNvPr>
            <p:cNvSpPr/>
            <p:nvPr/>
          </p:nvSpPr>
          <p:spPr>
            <a:xfrm>
              <a:off x="-798716" y="6540349"/>
              <a:ext cx="4751" cy="5442"/>
            </a:xfrm>
            <a:custGeom>
              <a:avLst/>
              <a:gdLst>
                <a:gd name="connsiteX0" fmla="*/ 2055 w 4751"/>
                <a:gd name="connsiteY0" fmla="*/ 3870 h 5442"/>
                <a:gd name="connsiteX1" fmla="*/ -2697 w 4751"/>
                <a:gd name="connsiteY1" fmla="*/ -1573 h 5442"/>
                <a:gd name="connsiteX2" fmla="*/ 2055 w 4751"/>
                <a:gd name="connsiteY2" fmla="*/ 3870 h 5442"/>
              </a:gdLst>
              <a:ahLst/>
              <a:cxnLst>
                <a:cxn ang="0">
                  <a:pos x="connsiteX0" y="connsiteY0"/>
                </a:cxn>
                <a:cxn ang="0">
                  <a:pos x="connsiteX1" y="connsiteY1"/>
                </a:cxn>
                <a:cxn ang="0">
                  <a:pos x="connsiteX2" y="connsiteY2"/>
                </a:cxn>
              </a:cxnLst>
              <a:rect l="l" t="t" r="r" b="b"/>
              <a:pathLst>
                <a:path w="4751" h="5442">
                  <a:moveTo>
                    <a:pt x="2055" y="3870"/>
                  </a:moveTo>
                  <a:cubicBezTo>
                    <a:pt x="67" y="2451"/>
                    <a:pt x="-1562" y="587"/>
                    <a:pt x="-2697" y="-1573"/>
                  </a:cubicBezTo>
                  <a:cubicBezTo>
                    <a:pt x="-377" y="-400"/>
                    <a:pt x="1598" y="1068"/>
                    <a:pt x="2055" y="3870"/>
                  </a:cubicBezTo>
                  <a:close/>
                </a:path>
              </a:pathLst>
            </a:custGeom>
            <a:solidFill>
              <a:srgbClr val="020202"/>
            </a:solidFill>
            <a:ln w="1231" cap="flat">
              <a:noFill/>
              <a:prstDash val="solid"/>
              <a:miter/>
            </a:ln>
          </p:spPr>
          <p:txBody>
            <a:bodyPr rtlCol="0" anchor="ctr"/>
            <a:lstStyle/>
            <a:p>
              <a:endParaRPr lang="es-CO"/>
            </a:p>
          </p:txBody>
        </p:sp>
        <p:sp>
          <p:nvSpPr>
            <p:cNvPr id="144" name="Freeform: Shape 143">
              <a:extLst>
                <a:ext uri="{FF2B5EF4-FFF2-40B4-BE49-F238E27FC236}">
                  <a16:creationId xmlns:a16="http://schemas.microsoft.com/office/drawing/2014/main" id="{EAA50721-0C71-D418-AA9B-DF39828258D3}"/>
                </a:ext>
              </a:extLst>
            </p:cNvPr>
            <p:cNvSpPr/>
            <p:nvPr/>
          </p:nvSpPr>
          <p:spPr>
            <a:xfrm>
              <a:off x="-824154" y="6518331"/>
              <a:ext cx="5455" cy="4739"/>
            </a:xfrm>
            <a:custGeom>
              <a:avLst/>
              <a:gdLst>
                <a:gd name="connsiteX0" fmla="*/ 2758 w 5455"/>
                <a:gd name="connsiteY0" fmla="*/ 3166 h 4739"/>
                <a:gd name="connsiteX1" fmla="*/ -2697 w 5455"/>
                <a:gd name="connsiteY1" fmla="*/ -1573 h 4739"/>
                <a:gd name="connsiteX2" fmla="*/ 2758 w 5455"/>
                <a:gd name="connsiteY2" fmla="*/ 3166 h 4739"/>
              </a:gdLst>
              <a:ahLst/>
              <a:cxnLst>
                <a:cxn ang="0">
                  <a:pos x="connsiteX0" y="connsiteY0"/>
                </a:cxn>
                <a:cxn ang="0">
                  <a:pos x="connsiteX1" y="connsiteY1"/>
                </a:cxn>
                <a:cxn ang="0">
                  <a:pos x="connsiteX2" y="connsiteY2"/>
                </a:cxn>
              </a:cxnLst>
              <a:rect l="l" t="t" r="r" b="b"/>
              <a:pathLst>
                <a:path w="5455" h="4739">
                  <a:moveTo>
                    <a:pt x="2758" y="3166"/>
                  </a:moveTo>
                  <a:cubicBezTo>
                    <a:pt x="179" y="2463"/>
                    <a:pt x="-1056" y="217"/>
                    <a:pt x="-2697" y="-1573"/>
                  </a:cubicBezTo>
                  <a:cubicBezTo>
                    <a:pt x="80" y="-1129"/>
                    <a:pt x="1561" y="871"/>
                    <a:pt x="2758" y="3166"/>
                  </a:cubicBezTo>
                  <a:close/>
                </a:path>
              </a:pathLst>
            </a:custGeom>
            <a:solidFill>
              <a:srgbClr val="020202"/>
            </a:solidFill>
            <a:ln w="1231" cap="flat">
              <a:noFill/>
              <a:prstDash val="solid"/>
              <a:miter/>
            </a:ln>
          </p:spPr>
          <p:txBody>
            <a:bodyPr rtlCol="0" anchor="ctr"/>
            <a:lstStyle/>
            <a:p>
              <a:endParaRPr lang="es-CO"/>
            </a:p>
          </p:txBody>
        </p:sp>
        <p:sp>
          <p:nvSpPr>
            <p:cNvPr id="145" name="Freeform: Shape 144">
              <a:extLst>
                <a:ext uri="{FF2B5EF4-FFF2-40B4-BE49-F238E27FC236}">
                  <a16:creationId xmlns:a16="http://schemas.microsoft.com/office/drawing/2014/main" id="{521E1151-DFF6-2850-903F-3B1F1018D5DE}"/>
                </a:ext>
              </a:extLst>
            </p:cNvPr>
            <p:cNvSpPr/>
            <p:nvPr/>
          </p:nvSpPr>
          <p:spPr>
            <a:xfrm>
              <a:off x="-910142" y="6475323"/>
              <a:ext cx="7405" cy="1920"/>
            </a:xfrm>
            <a:custGeom>
              <a:avLst/>
              <a:gdLst>
                <a:gd name="connsiteX0" fmla="*/ 4708 w 7405"/>
                <a:gd name="connsiteY0" fmla="*/ 348 h 1920"/>
                <a:gd name="connsiteX1" fmla="*/ -2697 w 7405"/>
                <a:gd name="connsiteY1" fmla="*/ -1479 h 1920"/>
                <a:gd name="connsiteX2" fmla="*/ 4708 w 7405"/>
                <a:gd name="connsiteY2" fmla="*/ 348 h 1920"/>
              </a:gdLst>
              <a:ahLst/>
              <a:cxnLst>
                <a:cxn ang="0">
                  <a:pos x="connsiteX0" y="connsiteY0"/>
                </a:cxn>
                <a:cxn ang="0">
                  <a:pos x="connsiteX1" y="connsiteY1"/>
                </a:cxn>
                <a:cxn ang="0">
                  <a:pos x="connsiteX2" y="connsiteY2"/>
                </a:cxn>
              </a:cxnLst>
              <a:rect l="l" t="t" r="r" b="b"/>
              <a:pathLst>
                <a:path w="7405" h="1920">
                  <a:moveTo>
                    <a:pt x="4708" y="348"/>
                  </a:moveTo>
                  <a:cubicBezTo>
                    <a:pt x="2141" y="237"/>
                    <a:pt x="-377" y="-393"/>
                    <a:pt x="-2697" y="-1479"/>
                  </a:cubicBezTo>
                  <a:cubicBezTo>
                    <a:pt x="-32" y="-1726"/>
                    <a:pt x="2585" y="-1602"/>
                    <a:pt x="4708" y="348"/>
                  </a:cubicBezTo>
                  <a:close/>
                </a:path>
              </a:pathLst>
            </a:custGeom>
            <a:solidFill>
              <a:srgbClr val="020202"/>
            </a:solidFill>
            <a:ln w="1231" cap="flat">
              <a:noFill/>
              <a:prstDash val="solid"/>
              <a:miter/>
            </a:ln>
          </p:spPr>
          <p:txBody>
            <a:bodyPr rtlCol="0" anchor="ctr"/>
            <a:lstStyle/>
            <a:p>
              <a:endParaRPr lang="es-CO"/>
            </a:p>
          </p:txBody>
        </p:sp>
        <p:sp>
          <p:nvSpPr>
            <p:cNvPr id="146" name="Freeform: Shape 145">
              <a:extLst>
                <a:ext uri="{FF2B5EF4-FFF2-40B4-BE49-F238E27FC236}">
                  <a16:creationId xmlns:a16="http://schemas.microsoft.com/office/drawing/2014/main" id="{366FFE5F-DEEA-C7E2-E090-E9CB580C5CDD}"/>
                </a:ext>
              </a:extLst>
            </p:cNvPr>
            <p:cNvSpPr/>
            <p:nvPr/>
          </p:nvSpPr>
          <p:spPr>
            <a:xfrm>
              <a:off x="-777735" y="6563207"/>
              <a:ext cx="3900" cy="4504"/>
            </a:xfrm>
            <a:custGeom>
              <a:avLst/>
              <a:gdLst>
                <a:gd name="connsiteX0" fmla="*/ 1203 w 3900"/>
                <a:gd name="connsiteY0" fmla="*/ 2932 h 4504"/>
                <a:gd name="connsiteX1" fmla="*/ -2697 w 3900"/>
                <a:gd name="connsiteY1" fmla="*/ -1573 h 4504"/>
                <a:gd name="connsiteX2" fmla="*/ 1203 w 3900"/>
                <a:gd name="connsiteY2" fmla="*/ 2932 h 4504"/>
              </a:gdLst>
              <a:ahLst/>
              <a:cxnLst>
                <a:cxn ang="0">
                  <a:pos x="connsiteX0" y="connsiteY0"/>
                </a:cxn>
                <a:cxn ang="0">
                  <a:pos x="connsiteX1" y="connsiteY1"/>
                </a:cxn>
                <a:cxn ang="0">
                  <a:pos x="connsiteX2" y="connsiteY2"/>
                </a:cxn>
              </a:cxnLst>
              <a:rect l="l" t="t" r="r" b="b"/>
              <a:pathLst>
                <a:path w="3900" h="4504">
                  <a:moveTo>
                    <a:pt x="1203" y="2932"/>
                  </a:moveTo>
                  <a:cubicBezTo>
                    <a:pt x="-488" y="1809"/>
                    <a:pt x="-1833" y="254"/>
                    <a:pt x="-2697" y="-1573"/>
                  </a:cubicBezTo>
                  <a:cubicBezTo>
                    <a:pt x="-624" y="-980"/>
                    <a:pt x="907" y="785"/>
                    <a:pt x="1203" y="2932"/>
                  </a:cubicBezTo>
                  <a:close/>
                </a:path>
              </a:pathLst>
            </a:custGeom>
            <a:solidFill>
              <a:srgbClr val="020202"/>
            </a:solidFill>
            <a:ln w="1231" cap="flat">
              <a:noFill/>
              <a:prstDash val="solid"/>
              <a:miter/>
            </a:ln>
          </p:spPr>
          <p:txBody>
            <a:bodyPr rtlCol="0" anchor="ctr"/>
            <a:lstStyle/>
            <a:p>
              <a:endParaRPr lang="es-CO"/>
            </a:p>
          </p:txBody>
        </p:sp>
        <p:sp>
          <p:nvSpPr>
            <p:cNvPr id="147" name="Freeform: Shape 146">
              <a:extLst>
                <a:ext uri="{FF2B5EF4-FFF2-40B4-BE49-F238E27FC236}">
                  <a16:creationId xmlns:a16="http://schemas.microsoft.com/office/drawing/2014/main" id="{ECDEA8F6-F2EB-0C23-22DE-1F9FC771C987}"/>
                </a:ext>
              </a:extLst>
            </p:cNvPr>
            <p:cNvSpPr/>
            <p:nvPr/>
          </p:nvSpPr>
          <p:spPr>
            <a:xfrm>
              <a:off x="-771280" y="6570513"/>
              <a:ext cx="3813" cy="4554"/>
            </a:xfrm>
            <a:custGeom>
              <a:avLst/>
              <a:gdLst>
                <a:gd name="connsiteX0" fmla="*/ 1117 w 3813"/>
                <a:gd name="connsiteY0" fmla="*/ 2981 h 4554"/>
                <a:gd name="connsiteX1" fmla="*/ -2697 w 3813"/>
                <a:gd name="connsiteY1" fmla="*/ -1573 h 4554"/>
                <a:gd name="connsiteX2" fmla="*/ 1117 w 3813"/>
                <a:gd name="connsiteY2" fmla="*/ 2981 h 4554"/>
              </a:gdLst>
              <a:ahLst/>
              <a:cxnLst>
                <a:cxn ang="0">
                  <a:pos x="connsiteX0" y="connsiteY0"/>
                </a:cxn>
                <a:cxn ang="0">
                  <a:pos x="connsiteX1" y="connsiteY1"/>
                </a:cxn>
                <a:cxn ang="0">
                  <a:pos x="connsiteX2" y="connsiteY2"/>
                </a:cxn>
              </a:cxnLst>
              <a:rect l="l" t="t" r="r" b="b"/>
              <a:pathLst>
                <a:path w="3813" h="4554">
                  <a:moveTo>
                    <a:pt x="1117" y="2981"/>
                  </a:moveTo>
                  <a:cubicBezTo>
                    <a:pt x="-513" y="1797"/>
                    <a:pt x="-1821" y="241"/>
                    <a:pt x="-2697" y="-1573"/>
                  </a:cubicBezTo>
                  <a:cubicBezTo>
                    <a:pt x="-661" y="-697"/>
                    <a:pt x="907" y="575"/>
                    <a:pt x="1117" y="2981"/>
                  </a:cubicBezTo>
                  <a:close/>
                </a:path>
              </a:pathLst>
            </a:custGeom>
            <a:solidFill>
              <a:srgbClr val="020202"/>
            </a:solidFill>
            <a:ln w="1231" cap="flat">
              <a:noFill/>
              <a:prstDash val="solid"/>
              <a:miter/>
            </a:ln>
          </p:spPr>
          <p:txBody>
            <a:bodyPr rtlCol="0" anchor="ctr"/>
            <a:lstStyle/>
            <a:p>
              <a:endParaRPr lang="es-CO"/>
            </a:p>
          </p:txBody>
        </p:sp>
        <p:sp>
          <p:nvSpPr>
            <p:cNvPr id="148" name="Freeform: Shape 147">
              <a:extLst>
                <a:ext uri="{FF2B5EF4-FFF2-40B4-BE49-F238E27FC236}">
                  <a16:creationId xmlns:a16="http://schemas.microsoft.com/office/drawing/2014/main" id="{AC3DEE24-206B-7D43-F873-B3341B3B6821}"/>
                </a:ext>
              </a:extLst>
            </p:cNvPr>
            <p:cNvSpPr/>
            <p:nvPr/>
          </p:nvSpPr>
          <p:spPr>
            <a:xfrm>
              <a:off x="-855342" y="6497385"/>
              <a:ext cx="4702" cy="2716"/>
            </a:xfrm>
            <a:custGeom>
              <a:avLst/>
              <a:gdLst>
                <a:gd name="connsiteX0" fmla="*/ 2005 w 4702"/>
                <a:gd name="connsiteY0" fmla="*/ 1144 h 2716"/>
                <a:gd name="connsiteX1" fmla="*/ -2697 w 4702"/>
                <a:gd name="connsiteY1" fmla="*/ -1559 h 2716"/>
                <a:gd name="connsiteX2" fmla="*/ 2005 w 4702"/>
                <a:gd name="connsiteY2" fmla="*/ 1144 h 2716"/>
              </a:gdLst>
              <a:ahLst/>
              <a:cxnLst>
                <a:cxn ang="0">
                  <a:pos x="connsiteX0" y="connsiteY0"/>
                </a:cxn>
                <a:cxn ang="0">
                  <a:pos x="connsiteX1" y="connsiteY1"/>
                </a:cxn>
                <a:cxn ang="0">
                  <a:pos x="connsiteX2" y="connsiteY2"/>
                </a:cxn>
              </a:cxnLst>
              <a:rect l="l" t="t" r="r" b="b"/>
              <a:pathLst>
                <a:path w="4702" h="2716">
                  <a:moveTo>
                    <a:pt x="2005" y="1144"/>
                  </a:moveTo>
                  <a:cubicBezTo>
                    <a:pt x="191" y="749"/>
                    <a:pt x="-1451" y="-189"/>
                    <a:pt x="-2697" y="-1559"/>
                  </a:cubicBezTo>
                  <a:cubicBezTo>
                    <a:pt x="-723" y="-1707"/>
                    <a:pt x="1141" y="-634"/>
                    <a:pt x="2005" y="1144"/>
                  </a:cubicBezTo>
                  <a:close/>
                </a:path>
              </a:pathLst>
            </a:custGeom>
            <a:solidFill>
              <a:srgbClr val="020202"/>
            </a:solidFill>
            <a:ln w="1231" cap="flat">
              <a:noFill/>
              <a:prstDash val="solid"/>
              <a:miter/>
            </a:ln>
          </p:spPr>
          <p:txBody>
            <a:bodyPr rtlCol="0" anchor="ctr"/>
            <a:lstStyle/>
            <a:p>
              <a:endParaRPr lang="es-CO"/>
            </a:p>
          </p:txBody>
        </p:sp>
        <p:sp>
          <p:nvSpPr>
            <p:cNvPr id="149" name="Freeform: Shape 148">
              <a:extLst>
                <a:ext uri="{FF2B5EF4-FFF2-40B4-BE49-F238E27FC236}">
                  <a16:creationId xmlns:a16="http://schemas.microsoft.com/office/drawing/2014/main" id="{B175A1C9-A029-82A8-8F6D-C66AC9056606}"/>
                </a:ext>
              </a:extLst>
            </p:cNvPr>
            <p:cNvSpPr/>
            <p:nvPr/>
          </p:nvSpPr>
          <p:spPr>
            <a:xfrm>
              <a:off x="-881792" y="6484513"/>
              <a:ext cx="4615" cy="1949"/>
            </a:xfrm>
            <a:custGeom>
              <a:avLst/>
              <a:gdLst>
                <a:gd name="connsiteX0" fmla="*/ 1919 w 4615"/>
                <a:gd name="connsiteY0" fmla="*/ 377 h 1949"/>
                <a:gd name="connsiteX1" fmla="*/ -2697 w 4615"/>
                <a:gd name="connsiteY1" fmla="*/ -1548 h 1949"/>
                <a:gd name="connsiteX2" fmla="*/ 1919 w 4615"/>
                <a:gd name="connsiteY2" fmla="*/ 377 h 1949"/>
              </a:gdLst>
              <a:ahLst/>
              <a:cxnLst>
                <a:cxn ang="0">
                  <a:pos x="connsiteX0" y="connsiteY0"/>
                </a:cxn>
                <a:cxn ang="0">
                  <a:pos x="connsiteX1" y="connsiteY1"/>
                </a:cxn>
                <a:cxn ang="0">
                  <a:pos x="connsiteX2" y="connsiteY2"/>
                </a:cxn>
              </a:cxnLst>
              <a:rect l="l" t="t" r="r" b="b"/>
              <a:pathLst>
                <a:path w="4615" h="1949">
                  <a:moveTo>
                    <a:pt x="1919" y="377"/>
                  </a:moveTo>
                  <a:cubicBezTo>
                    <a:pt x="216" y="241"/>
                    <a:pt x="-1401" y="-425"/>
                    <a:pt x="-2697" y="-1548"/>
                  </a:cubicBezTo>
                  <a:cubicBezTo>
                    <a:pt x="-834" y="-1672"/>
                    <a:pt x="845" y="-1375"/>
                    <a:pt x="1919" y="377"/>
                  </a:cubicBezTo>
                  <a:close/>
                </a:path>
              </a:pathLst>
            </a:custGeom>
            <a:solidFill>
              <a:srgbClr val="020202"/>
            </a:solidFill>
            <a:ln w="1231" cap="flat">
              <a:noFill/>
              <a:prstDash val="solid"/>
              <a:miter/>
            </a:ln>
          </p:spPr>
          <p:txBody>
            <a:bodyPr rtlCol="0" anchor="ctr"/>
            <a:lstStyle/>
            <a:p>
              <a:endParaRPr lang="es-CO"/>
            </a:p>
          </p:txBody>
        </p:sp>
        <p:sp>
          <p:nvSpPr>
            <p:cNvPr id="150" name="Freeform: Shape 149">
              <a:extLst>
                <a:ext uri="{FF2B5EF4-FFF2-40B4-BE49-F238E27FC236}">
                  <a16:creationId xmlns:a16="http://schemas.microsoft.com/office/drawing/2014/main" id="{EED22991-625B-94E8-1C30-67012F7C9367}"/>
                </a:ext>
              </a:extLst>
            </p:cNvPr>
            <p:cNvSpPr/>
            <p:nvPr/>
          </p:nvSpPr>
          <p:spPr>
            <a:xfrm>
              <a:off x="-829732" y="6513785"/>
              <a:ext cx="3702" cy="2915"/>
            </a:xfrm>
            <a:custGeom>
              <a:avLst/>
              <a:gdLst>
                <a:gd name="connsiteX0" fmla="*/ 1005 w 3702"/>
                <a:gd name="connsiteY0" fmla="*/ 1343 h 2915"/>
                <a:gd name="connsiteX1" fmla="*/ -2697 w 3702"/>
                <a:gd name="connsiteY1" fmla="*/ -1570 h 2915"/>
                <a:gd name="connsiteX2" fmla="*/ 1005 w 3702"/>
                <a:gd name="connsiteY2" fmla="*/ 1343 h 2915"/>
              </a:gdLst>
              <a:ahLst/>
              <a:cxnLst>
                <a:cxn ang="0">
                  <a:pos x="connsiteX0" y="connsiteY0"/>
                </a:cxn>
                <a:cxn ang="0">
                  <a:pos x="connsiteX1" y="connsiteY1"/>
                </a:cxn>
                <a:cxn ang="0">
                  <a:pos x="connsiteX2" y="connsiteY2"/>
                </a:cxn>
              </a:cxnLst>
              <a:rect l="l" t="t" r="r" b="b"/>
              <a:pathLst>
                <a:path w="3702" h="2915">
                  <a:moveTo>
                    <a:pt x="1005" y="1343"/>
                  </a:moveTo>
                  <a:cubicBezTo>
                    <a:pt x="-513" y="800"/>
                    <a:pt x="-1809" y="-224"/>
                    <a:pt x="-2697" y="-1570"/>
                  </a:cubicBezTo>
                  <a:cubicBezTo>
                    <a:pt x="-908" y="-1644"/>
                    <a:pt x="660" y="-409"/>
                    <a:pt x="1005" y="1343"/>
                  </a:cubicBezTo>
                  <a:close/>
                </a:path>
              </a:pathLst>
            </a:custGeom>
            <a:solidFill>
              <a:srgbClr val="020202"/>
            </a:solidFill>
            <a:ln w="1231" cap="flat">
              <a:noFill/>
              <a:prstDash val="solid"/>
              <a:miter/>
            </a:ln>
          </p:spPr>
          <p:txBody>
            <a:bodyPr rtlCol="0" anchor="ctr"/>
            <a:lstStyle/>
            <a:p>
              <a:endParaRPr lang="es-CO"/>
            </a:p>
          </p:txBody>
        </p:sp>
        <p:sp>
          <p:nvSpPr>
            <p:cNvPr id="151" name="Freeform: Shape 150">
              <a:extLst>
                <a:ext uri="{FF2B5EF4-FFF2-40B4-BE49-F238E27FC236}">
                  <a16:creationId xmlns:a16="http://schemas.microsoft.com/office/drawing/2014/main" id="{0FFC7FFE-A27C-B908-25C7-35FD8FFC96FE}"/>
                </a:ext>
              </a:extLst>
            </p:cNvPr>
            <p:cNvSpPr/>
            <p:nvPr/>
          </p:nvSpPr>
          <p:spPr>
            <a:xfrm>
              <a:off x="-873486" y="6488126"/>
              <a:ext cx="4517" cy="2039"/>
            </a:xfrm>
            <a:custGeom>
              <a:avLst/>
              <a:gdLst>
                <a:gd name="connsiteX0" fmla="*/ 1820 w 4517"/>
                <a:gd name="connsiteY0" fmla="*/ 466 h 2039"/>
                <a:gd name="connsiteX1" fmla="*/ -2697 w 4517"/>
                <a:gd name="connsiteY1" fmla="*/ -1570 h 2039"/>
                <a:gd name="connsiteX2" fmla="*/ 1820 w 4517"/>
                <a:gd name="connsiteY2" fmla="*/ 466 h 2039"/>
              </a:gdLst>
              <a:ahLst/>
              <a:cxnLst>
                <a:cxn ang="0">
                  <a:pos x="connsiteX0" y="connsiteY0"/>
                </a:cxn>
                <a:cxn ang="0">
                  <a:pos x="connsiteX1" y="connsiteY1"/>
                </a:cxn>
                <a:cxn ang="0">
                  <a:pos x="connsiteX2" y="connsiteY2"/>
                </a:cxn>
              </a:cxnLst>
              <a:rect l="l" t="t" r="r" b="b"/>
              <a:pathLst>
                <a:path w="4517" h="2039">
                  <a:moveTo>
                    <a:pt x="1820" y="466"/>
                  </a:moveTo>
                  <a:cubicBezTo>
                    <a:pt x="141" y="257"/>
                    <a:pt x="-1426" y="-459"/>
                    <a:pt x="-2697" y="-1570"/>
                  </a:cubicBezTo>
                  <a:cubicBezTo>
                    <a:pt x="-858" y="-1607"/>
                    <a:pt x="808" y="-1299"/>
                    <a:pt x="1820" y="466"/>
                  </a:cubicBezTo>
                  <a:close/>
                </a:path>
              </a:pathLst>
            </a:custGeom>
            <a:solidFill>
              <a:srgbClr val="020202"/>
            </a:solidFill>
            <a:ln w="1231" cap="flat">
              <a:noFill/>
              <a:prstDash val="solid"/>
              <a:miter/>
            </a:ln>
          </p:spPr>
          <p:txBody>
            <a:bodyPr rtlCol="0" anchor="ctr"/>
            <a:lstStyle/>
            <a:p>
              <a:endParaRPr lang="es-CO"/>
            </a:p>
          </p:txBody>
        </p:sp>
        <p:sp>
          <p:nvSpPr>
            <p:cNvPr id="152" name="Freeform: Shape 151">
              <a:extLst>
                <a:ext uri="{FF2B5EF4-FFF2-40B4-BE49-F238E27FC236}">
                  <a16:creationId xmlns:a16="http://schemas.microsoft.com/office/drawing/2014/main" id="{F66C884C-B642-BAE7-86D6-9C831CEE7C73}"/>
                </a:ext>
              </a:extLst>
            </p:cNvPr>
            <p:cNvSpPr/>
            <p:nvPr/>
          </p:nvSpPr>
          <p:spPr>
            <a:xfrm>
              <a:off x="-886358" y="6482624"/>
              <a:ext cx="4640" cy="1963"/>
            </a:xfrm>
            <a:custGeom>
              <a:avLst/>
              <a:gdLst>
                <a:gd name="connsiteX0" fmla="*/ 1943 w 4640"/>
                <a:gd name="connsiteY0" fmla="*/ 390 h 1963"/>
                <a:gd name="connsiteX1" fmla="*/ -2697 w 4640"/>
                <a:gd name="connsiteY1" fmla="*/ -1498 h 1963"/>
                <a:gd name="connsiteX2" fmla="*/ 1943 w 4640"/>
                <a:gd name="connsiteY2" fmla="*/ 390 h 1963"/>
              </a:gdLst>
              <a:ahLst/>
              <a:cxnLst>
                <a:cxn ang="0">
                  <a:pos x="connsiteX0" y="connsiteY0"/>
                </a:cxn>
                <a:cxn ang="0">
                  <a:pos x="connsiteX1" y="connsiteY1"/>
                </a:cxn>
                <a:cxn ang="0">
                  <a:pos x="connsiteX2" y="connsiteY2"/>
                </a:cxn>
              </a:cxnLst>
              <a:rect l="l" t="t" r="r" b="b"/>
              <a:pathLst>
                <a:path w="4640" h="1963">
                  <a:moveTo>
                    <a:pt x="1943" y="390"/>
                  </a:moveTo>
                  <a:cubicBezTo>
                    <a:pt x="240" y="267"/>
                    <a:pt x="-1389" y="-400"/>
                    <a:pt x="-2697" y="-1498"/>
                  </a:cubicBezTo>
                  <a:cubicBezTo>
                    <a:pt x="-920" y="-1819"/>
                    <a:pt x="894" y="-1091"/>
                    <a:pt x="1943" y="390"/>
                  </a:cubicBezTo>
                  <a:close/>
                </a:path>
              </a:pathLst>
            </a:custGeom>
            <a:solidFill>
              <a:srgbClr val="020202"/>
            </a:solidFill>
            <a:ln w="1231" cap="flat">
              <a:noFill/>
              <a:prstDash val="solid"/>
              <a:miter/>
            </a:ln>
          </p:spPr>
          <p:txBody>
            <a:bodyPr rtlCol="0" anchor="ctr"/>
            <a:lstStyle/>
            <a:p>
              <a:endParaRPr lang="es-CO"/>
            </a:p>
          </p:txBody>
        </p:sp>
        <p:sp>
          <p:nvSpPr>
            <p:cNvPr id="153" name="Freeform: Shape 152">
              <a:extLst>
                <a:ext uri="{FF2B5EF4-FFF2-40B4-BE49-F238E27FC236}">
                  <a16:creationId xmlns:a16="http://schemas.microsoft.com/office/drawing/2014/main" id="{FED31FB4-A89A-D101-4ED7-0B7D030F618B}"/>
                </a:ext>
              </a:extLst>
            </p:cNvPr>
            <p:cNvSpPr/>
            <p:nvPr/>
          </p:nvSpPr>
          <p:spPr>
            <a:xfrm>
              <a:off x="-890962" y="6480820"/>
              <a:ext cx="4677" cy="1928"/>
            </a:xfrm>
            <a:custGeom>
              <a:avLst/>
              <a:gdLst>
                <a:gd name="connsiteX0" fmla="*/ 1980 w 4677"/>
                <a:gd name="connsiteY0" fmla="*/ 356 h 1928"/>
                <a:gd name="connsiteX1" fmla="*/ -2697 w 4677"/>
                <a:gd name="connsiteY1" fmla="*/ -1471 h 1928"/>
                <a:gd name="connsiteX2" fmla="*/ 1980 w 4677"/>
                <a:gd name="connsiteY2" fmla="*/ 356 h 1928"/>
              </a:gdLst>
              <a:ahLst/>
              <a:cxnLst>
                <a:cxn ang="0">
                  <a:pos x="connsiteX0" y="connsiteY0"/>
                </a:cxn>
                <a:cxn ang="0">
                  <a:pos x="connsiteX1" y="connsiteY1"/>
                </a:cxn>
                <a:cxn ang="0">
                  <a:pos x="connsiteX2" y="connsiteY2"/>
                </a:cxn>
              </a:cxnLst>
              <a:rect l="l" t="t" r="r" b="b"/>
              <a:pathLst>
                <a:path w="4677" h="1928">
                  <a:moveTo>
                    <a:pt x="1980" y="356"/>
                  </a:moveTo>
                  <a:cubicBezTo>
                    <a:pt x="265" y="257"/>
                    <a:pt x="-1364" y="-385"/>
                    <a:pt x="-2697" y="-1471"/>
                  </a:cubicBezTo>
                  <a:cubicBezTo>
                    <a:pt x="-908" y="-1854"/>
                    <a:pt x="931" y="-1138"/>
                    <a:pt x="1980" y="356"/>
                  </a:cubicBezTo>
                  <a:close/>
                </a:path>
              </a:pathLst>
            </a:custGeom>
            <a:solidFill>
              <a:srgbClr val="020202"/>
            </a:solidFill>
            <a:ln w="1231" cap="flat">
              <a:noFill/>
              <a:prstDash val="solid"/>
              <a:miter/>
            </a:ln>
          </p:spPr>
          <p:txBody>
            <a:bodyPr rtlCol="0" anchor="ctr"/>
            <a:lstStyle/>
            <a:p>
              <a:endParaRPr lang="es-CO"/>
            </a:p>
          </p:txBody>
        </p:sp>
        <p:sp>
          <p:nvSpPr>
            <p:cNvPr id="154" name="Freeform: Shape 153">
              <a:extLst>
                <a:ext uri="{FF2B5EF4-FFF2-40B4-BE49-F238E27FC236}">
                  <a16:creationId xmlns:a16="http://schemas.microsoft.com/office/drawing/2014/main" id="{9A3BAF7E-3BC4-BC53-CECD-09037126651B}"/>
                </a:ext>
              </a:extLst>
            </p:cNvPr>
            <p:cNvSpPr/>
            <p:nvPr/>
          </p:nvSpPr>
          <p:spPr>
            <a:xfrm>
              <a:off x="-833349" y="6511086"/>
              <a:ext cx="3776" cy="2751"/>
            </a:xfrm>
            <a:custGeom>
              <a:avLst/>
              <a:gdLst>
                <a:gd name="connsiteX0" fmla="*/ 1079 w 3776"/>
                <a:gd name="connsiteY0" fmla="*/ 1179 h 2751"/>
                <a:gd name="connsiteX1" fmla="*/ -2697 w 3776"/>
                <a:gd name="connsiteY1" fmla="*/ -1561 h 2751"/>
                <a:gd name="connsiteX2" fmla="*/ 1079 w 3776"/>
                <a:gd name="connsiteY2" fmla="*/ 1179 h 2751"/>
              </a:gdLst>
              <a:ahLst/>
              <a:cxnLst>
                <a:cxn ang="0">
                  <a:pos x="connsiteX0" y="connsiteY0"/>
                </a:cxn>
                <a:cxn ang="0">
                  <a:pos x="connsiteX1" y="connsiteY1"/>
                </a:cxn>
                <a:cxn ang="0">
                  <a:pos x="connsiteX2" y="connsiteY2"/>
                </a:cxn>
              </a:cxnLst>
              <a:rect l="l" t="t" r="r" b="b"/>
              <a:pathLst>
                <a:path w="3776" h="2751">
                  <a:moveTo>
                    <a:pt x="1079" y="1179"/>
                  </a:moveTo>
                  <a:cubicBezTo>
                    <a:pt x="-451" y="710"/>
                    <a:pt x="-1772" y="-253"/>
                    <a:pt x="-2697" y="-1561"/>
                  </a:cubicBezTo>
                  <a:cubicBezTo>
                    <a:pt x="-710" y="-1709"/>
                    <a:pt x="290" y="-450"/>
                    <a:pt x="1079" y="1179"/>
                  </a:cubicBezTo>
                  <a:close/>
                </a:path>
              </a:pathLst>
            </a:custGeom>
            <a:solidFill>
              <a:srgbClr val="020202"/>
            </a:solidFill>
            <a:ln w="1231" cap="flat">
              <a:noFill/>
              <a:prstDash val="solid"/>
              <a:miter/>
            </a:ln>
          </p:spPr>
          <p:txBody>
            <a:bodyPr rtlCol="0" anchor="ctr"/>
            <a:lstStyle/>
            <a:p>
              <a:endParaRPr lang="es-CO"/>
            </a:p>
          </p:txBody>
        </p:sp>
        <p:sp>
          <p:nvSpPr>
            <p:cNvPr id="155" name="Freeform: Shape 154">
              <a:extLst>
                <a:ext uri="{FF2B5EF4-FFF2-40B4-BE49-F238E27FC236}">
                  <a16:creationId xmlns:a16="http://schemas.microsoft.com/office/drawing/2014/main" id="{F118C83F-0ED1-B812-8A55-E6A7D394595A}"/>
                </a:ext>
              </a:extLst>
            </p:cNvPr>
            <p:cNvSpPr/>
            <p:nvPr/>
          </p:nvSpPr>
          <p:spPr>
            <a:xfrm>
              <a:off x="-782943" y="6557611"/>
              <a:ext cx="2758" cy="2782"/>
            </a:xfrm>
            <a:custGeom>
              <a:avLst/>
              <a:gdLst>
                <a:gd name="connsiteX0" fmla="*/ 43 w 2758"/>
                <a:gd name="connsiteY0" fmla="*/ 1209 h 2782"/>
                <a:gd name="connsiteX1" fmla="*/ -2697 w 2758"/>
                <a:gd name="connsiteY1" fmla="*/ -1555 h 2782"/>
                <a:gd name="connsiteX2" fmla="*/ 43 w 2758"/>
                <a:gd name="connsiteY2" fmla="*/ 604 h 2782"/>
                <a:gd name="connsiteX3" fmla="*/ 43 w 2758"/>
                <a:gd name="connsiteY3" fmla="*/ 1209 h 2782"/>
              </a:gdLst>
              <a:ahLst/>
              <a:cxnLst>
                <a:cxn ang="0">
                  <a:pos x="connsiteX0" y="connsiteY0"/>
                </a:cxn>
                <a:cxn ang="0">
                  <a:pos x="connsiteX1" y="connsiteY1"/>
                </a:cxn>
                <a:cxn ang="0">
                  <a:pos x="connsiteX2" y="connsiteY2"/>
                </a:cxn>
                <a:cxn ang="0">
                  <a:pos x="connsiteX3" y="connsiteY3"/>
                </a:cxn>
              </a:cxnLst>
              <a:rect l="l" t="t" r="r" b="b"/>
              <a:pathLst>
                <a:path w="2758" h="2782">
                  <a:moveTo>
                    <a:pt x="43" y="1209"/>
                  </a:moveTo>
                  <a:cubicBezTo>
                    <a:pt x="-1093" y="543"/>
                    <a:pt x="-2043" y="-408"/>
                    <a:pt x="-2697" y="-1555"/>
                  </a:cubicBezTo>
                  <a:cubicBezTo>
                    <a:pt x="-1340" y="-1716"/>
                    <a:pt x="-118" y="-753"/>
                    <a:pt x="43" y="604"/>
                  </a:cubicBezTo>
                  <a:cubicBezTo>
                    <a:pt x="67" y="802"/>
                    <a:pt x="67" y="1012"/>
                    <a:pt x="43" y="1209"/>
                  </a:cubicBezTo>
                  <a:close/>
                </a:path>
              </a:pathLst>
            </a:custGeom>
            <a:solidFill>
              <a:srgbClr val="020202"/>
            </a:solidFill>
            <a:ln w="1231" cap="flat">
              <a:noFill/>
              <a:prstDash val="solid"/>
              <a:miter/>
            </a:ln>
          </p:spPr>
          <p:txBody>
            <a:bodyPr rtlCol="0" anchor="ctr"/>
            <a:lstStyle/>
            <a:p>
              <a:endParaRPr lang="es-CO"/>
            </a:p>
          </p:txBody>
        </p:sp>
        <p:sp>
          <p:nvSpPr>
            <p:cNvPr id="156" name="Freeform: Shape 155">
              <a:extLst>
                <a:ext uri="{FF2B5EF4-FFF2-40B4-BE49-F238E27FC236}">
                  <a16:creationId xmlns:a16="http://schemas.microsoft.com/office/drawing/2014/main" id="{D1FB3140-BE54-307A-E06A-B06DB7088FD8}"/>
                </a:ext>
              </a:extLst>
            </p:cNvPr>
            <p:cNvSpPr/>
            <p:nvPr/>
          </p:nvSpPr>
          <p:spPr>
            <a:xfrm>
              <a:off x="-902811" y="6477143"/>
              <a:ext cx="3702" cy="1140"/>
            </a:xfrm>
            <a:custGeom>
              <a:avLst/>
              <a:gdLst>
                <a:gd name="connsiteX0" fmla="*/ 1005 w 3702"/>
                <a:gd name="connsiteY0" fmla="*/ -460 h 1140"/>
                <a:gd name="connsiteX1" fmla="*/ -2697 w 3702"/>
                <a:gd name="connsiteY1" fmla="*/ -1509 h 1140"/>
                <a:gd name="connsiteX2" fmla="*/ 1005 w 3702"/>
                <a:gd name="connsiteY2" fmla="*/ -460 h 1140"/>
              </a:gdLst>
              <a:ahLst/>
              <a:cxnLst>
                <a:cxn ang="0">
                  <a:pos x="connsiteX0" y="connsiteY0"/>
                </a:cxn>
                <a:cxn ang="0">
                  <a:pos x="connsiteX1" y="connsiteY1"/>
                </a:cxn>
                <a:cxn ang="0">
                  <a:pos x="connsiteX2" y="connsiteY2"/>
                </a:cxn>
              </a:cxnLst>
              <a:rect l="l" t="t" r="r" b="b"/>
              <a:pathLst>
                <a:path w="3702" h="1140">
                  <a:moveTo>
                    <a:pt x="1005" y="-460"/>
                  </a:moveTo>
                  <a:cubicBezTo>
                    <a:pt x="-315" y="-324"/>
                    <a:pt x="-1636" y="-695"/>
                    <a:pt x="-2697" y="-1509"/>
                  </a:cubicBezTo>
                  <a:cubicBezTo>
                    <a:pt x="-1377" y="-1423"/>
                    <a:pt x="191" y="-2089"/>
                    <a:pt x="1005" y="-460"/>
                  </a:cubicBezTo>
                  <a:close/>
                </a:path>
              </a:pathLst>
            </a:custGeom>
            <a:solidFill>
              <a:srgbClr val="020202"/>
            </a:solidFill>
            <a:ln w="1231" cap="flat">
              <a:noFill/>
              <a:prstDash val="solid"/>
              <a:miter/>
            </a:ln>
          </p:spPr>
          <p:txBody>
            <a:bodyPr rtlCol="0" anchor="ctr"/>
            <a:lstStyle/>
            <a:p>
              <a:endParaRPr lang="es-CO"/>
            </a:p>
          </p:txBody>
        </p:sp>
        <p:sp>
          <p:nvSpPr>
            <p:cNvPr id="157" name="Freeform: Shape 156">
              <a:extLst>
                <a:ext uri="{FF2B5EF4-FFF2-40B4-BE49-F238E27FC236}">
                  <a16:creationId xmlns:a16="http://schemas.microsoft.com/office/drawing/2014/main" id="{BBBD1B44-2183-A03C-E55E-914C0C0C95A7}"/>
                </a:ext>
              </a:extLst>
            </p:cNvPr>
            <p:cNvSpPr/>
            <p:nvPr/>
          </p:nvSpPr>
          <p:spPr>
            <a:xfrm>
              <a:off x="-841630" y="6505567"/>
              <a:ext cx="2838" cy="1939"/>
            </a:xfrm>
            <a:custGeom>
              <a:avLst/>
              <a:gdLst>
                <a:gd name="connsiteX0" fmla="*/ 141 w 2838"/>
                <a:gd name="connsiteY0" fmla="*/ 366 h 1939"/>
                <a:gd name="connsiteX1" fmla="*/ -2697 w 2838"/>
                <a:gd name="connsiteY1" fmla="*/ -1510 h 1939"/>
                <a:gd name="connsiteX2" fmla="*/ 117 w 2838"/>
                <a:gd name="connsiteY2" fmla="*/ 218 h 1939"/>
                <a:gd name="connsiteX3" fmla="*/ 141 w 2838"/>
                <a:gd name="connsiteY3" fmla="*/ 366 h 1939"/>
              </a:gdLst>
              <a:ahLst/>
              <a:cxnLst>
                <a:cxn ang="0">
                  <a:pos x="connsiteX0" y="connsiteY0"/>
                </a:cxn>
                <a:cxn ang="0">
                  <a:pos x="connsiteX1" y="connsiteY1"/>
                </a:cxn>
                <a:cxn ang="0">
                  <a:pos x="connsiteX2" y="connsiteY2"/>
                </a:cxn>
                <a:cxn ang="0">
                  <a:pos x="connsiteX3" y="connsiteY3"/>
                </a:cxn>
              </a:cxnLst>
              <a:rect l="l" t="t" r="r" b="b"/>
              <a:pathLst>
                <a:path w="2838" h="1939">
                  <a:moveTo>
                    <a:pt x="141" y="366"/>
                  </a:moveTo>
                  <a:cubicBezTo>
                    <a:pt x="-1031" y="193"/>
                    <a:pt x="-2080" y="-498"/>
                    <a:pt x="-2697" y="-1510"/>
                  </a:cubicBezTo>
                  <a:cubicBezTo>
                    <a:pt x="-1438" y="-1806"/>
                    <a:pt x="-192" y="-1029"/>
                    <a:pt x="117" y="218"/>
                  </a:cubicBezTo>
                  <a:cubicBezTo>
                    <a:pt x="129" y="267"/>
                    <a:pt x="129" y="317"/>
                    <a:pt x="141" y="366"/>
                  </a:cubicBezTo>
                  <a:close/>
                </a:path>
              </a:pathLst>
            </a:custGeom>
            <a:solidFill>
              <a:srgbClr val="020202"/>
            </a:solidFill>
            <a:ln w="1231" cap="flat">
              <a:noFill/>
              <a:prstDash val="solid"/>
              <a:miter/>
            </a:ln>
          </p:spPr>
          <p:txBody>
            <a:bodyPr rtlCol="0" anchor="ctr"/>
            <a:lstStyle/>
            <a:p>
              <a:endParaRPr lang="es-CO"/>
            </a:p>
          </p:txBody>
        </p:sp>
        <p:sp>
          <p:nvSpPr>
            <p:cNvPr id="158" name="Freeform: Shape 157">
              <a:extLst>
                <a:ext uri="{FF2B5EF4-FFF2-40B4-BE49-F238E27FC236}">
                  <a16:creationId xmlns:a16="http://schemas.microsoft.com/office/drawing/2014/main" id="{3143D7D9-5820-1BE9-00EF-5DD46583E9A0}"/>
                </a:ext>
              </a:extLst>
            </p:cNvPr>
            <p:cNvSpPr/>
            <p:nvPr/>
          </p:nvSpPr>
          <p:spPr>
            <a:xfrm>
              <a:off x="-836089" y="6509214"/>
              <a:ext cx="2814" cy="1946"/>
            </a:xfrm>
            <a:custGeom>
              <a:avLst/>
              <a:gdLst>
                <a:gd name="connsiteX0" fmla="*/ 117 w 2814"/>
                <a:gd name="connsiteY0" fmla="*/ 373 h 1946"/>
                <a:gd name="connsiteX1" fmla="*/ -2697 w 2814"/>
                <a:gd name="connsiteY1" fmla="*/ -1515 h 1946"/>
                <a:gd name="connsiteX2" fmla="*/ 92 w 2814"/>
                <a:gd name="connsiteY2" fmla="*/ 250 h 1946"/>
                <a:gd name="connsiteX3" fmla="*/ 117 w 2814"/>
                <a:gd name="connsiteY3" fmla="*/ 373 h 1946"/>
              </a:gdLst>
              <a:ahLst/>
              <a:cxnLst>
                <a:cxn ang="0">
                  <a:pos x="connsiteX0" y="connsiteY0"/>
                </a:cxn>
                <a:cxn ang="0">
                  <a:pos x="connsiteX1" y="connsiteY1"/>
                </a:cxn>
                <a:cxn ang="0">
                  <a:pos x="connsiteX2" y="connsiteY2"/>
                </a:cxn>
                <a:cxn ang="0">
                  <a:pos x="connsiteX3" y="connsiteY3"/>
                </a:cxn>
              </a:cxnLst>
              <a:rect l="l" t="t" r="r" b="b"/>
              <a:pathLst>
                <a:path w="2814" h="1946">
                  <a:moveTo>
                    <a:pt x="117" y="373"/>
                  </a:moveTo>
                  <a:cubicBezTo>
                    <a:pt x="-1056" y="200"/>
                    <a:pt x="-2093" y="-503"/>
                    <a:pt x="-2697" y="-1515"/>
                  </a:cubicBezTo>
                  <a:cubicBezTo>
                    <a:pt x="-1438" y="-1799"/>
                    <a:pt x="-192" y="-1009"/>
                    <a:pt x="92" y="250"/>
                  </a:cubicBezTo>
                  <a:cubicBezTo>
                    <a:pt x="104" y="287"/>
                    <a:pt x="104" y="336"/>
                    <a:pt x="117" y="373"/>
                  </a:cubicBezTo>
                  <a:close/>
                </a:path>
              </a:pathLst>
            </a:custGeom>
            <a:solidFill>
              <a:srgbClr val="020202"/>
            </a:solidFill>
            <a:ln w="1231" cap="flat">
              <a:noFill/>
              <a:prstDash val="solid"/>
              <a:miter/>
            </a:ln>
          </p:spPr>
          <p:txBody>
            <a:bodyPr rtlCol="0" anchor="ctr"/>
            <a:lstStyle/>
            <a:p>
              <a:endParaRPr lang="es-CO"/>
            </a:p>
          </p:txBody>
        </p:sp>
        <p:sp>
          <p:nvSpPr>
            <p:cNvPr id="159" name="Freeform: Shape 158">
              <a:extLst>
                <a:ext uri="{FF2B5EF4-FFF2-40B4-BE49-F238E27FC236}">
                  <a16:creationId xmlns:a16="http://schemas.microsoft.com/office/drawing/2014/main" id="{5BE477F2-D931-9E22-E0AD-50457A3C34C5}"/>
                </a:ext>
              </a:extLst>
            </p:cNvPr>
            <p:cNvSpPr/>
            <p:nvPr/>
          </p:nvSpPr>
          <p:spPr>
            <a:xfrm>
              <a:off x="-815008" y="6525633"/>
              <a:ext cx="2715" cy="2003"/>
            </a:xfrm>
            <a:custGeom>
              <a:avLst/>
              <a:gdLst>
                <a:gd name="connsiteX0" fmla="*/ 18 w 2715"/>
                <a:gd name="connsiteY0" fmla="*/ 431 h 2003"/>
                <a:gd name="connsiteX1" fmla="*/ -2697 w 2715"/>
                <a:gd name="connsiteY1" fmla="*/ -1556 h 2003"/>
                <a:gd name="connsiteX2" fmla="*/ 18 w 2715"/>
                <a:gd name="connsiteY2" fmla="*/ 431 h 2003"/>
              </a:gdLst>
              <a:ahLst/>
              <a:cxnLst>
                <a:cxn ang="0">
                  <a:pos x="connsiteX0" y="connsiteY0"/>
                </a:cxn>
                <a:cxn ang="0">
                  <a:pos x="connsiteX1" y="connsiteY1"/>
                </a:cxn>
                <a:cxn ang="0">
                  <a:pos x="connsiteX2" y="connsiteY2"/>
                </a:cxn>
              </a:cxnLst>
              <a:rect l="l" t="t" r="r" b="b"/>
              <a:pathLst>
                <a:path w="2715" h="2003">
                  <a:moveTo>
                    <a:pt x="18" y="431"/>
                  </a:moveTo>
                  <a:cubicBezTo>
                    <a:pt x="-1117" y="172"/>
                    <a:pt x="-2105" y="-544"/>
                    <a:pt x="-2697" y="-1556"/>
                  </a:cubicBezTo>
                  <a:cubicBezTo>
                    <a:pt x="-1414" y="-1704"/>
                    <a:pt x="-229" y="-840"/>
                    <a:pt x="18" y="431"/>
                  </a:cubicBezTo>
                  <a:close/>
                </a:path>
              </a:pathLst>
            </a:custGeom>
            <a:solidFill>
              <a:srgbClr val="020202"/>
            </a:solidFill>
            <a:ln w="1231" cap="flat">
              <a:noFill/>
              <a:prstDash val="solid"/>
              <a:miter/>
            </a:ln>
          </p:spPr>
          <p:txBody>
            <a:bodyPr rtlCol="0" anchor="ctr"/>
            <a:lstStyle/>
            <a:p>
              <a:endParaRPr lang="es-CO"/>
            </a:p>
          </p:txBody>
        </p:sp>
        <p:sp>
          <p:nvSpPr>
            <p:cNvPr id="160" name="Freeform: Shape 159">
              <a:extLst>
                <a:ext uri="{FF2B5EF4-FFF2-40B4-BE49-F238E27FC236}">
                  <a16:creationId xmlns:a16="http://schemas.microsoft.com/office/drawing/2014/main" id="{3D6F0F33-CFDF-E36E-B8F1-509D4CD30F92}"/>
                </a:ext>
              </a:extLst>
            </p:cNvPr>
            <p:cNvSpPr/>
            <p:nvPr/>
          </p:nvSpPr>
          <p:spPr>
            <a:xfrm>
              <a:off x="-838878" y="6507387"/>
              <a:ext cx="2826" cy="1946"/>
            </a:xfrm>
            <a:custGeom>
              <a:avLst/>
              <a:gdLst>
                <a:gd name="connsiteX0" fmla="*/ 129 w 2826"/>
                <a:gd name="connsiteY0" fmla="*/ 373 h 1946"/>
                <a:gd name="connsiteX1" fmla="*/ -2697 w 2826"/>
                <a:gd name="connsiteY1" fmla="*/ -1515 h 1946"/>
                <a:gd name="connsiteX2" fmla="*/ 104 w 2826"/>
                <a:gd name="connsiteY2" fmla="*/ 262 h 1946"/>
                <a:gd name="connsiteX3" fmla="*/ 129 w 2826"/>
                <a:gd name="connsiteY3" fmla="*/ 373 h 1946"/>
              </a:gdLst>
              <a:ahLst/>
              <a:cxnLst>
                <a:cxn ang="0">
                  <a:pos x="connsiteX0" y="connsiteY0"/>
                </a:cxn>
                <a:cxn ang="0">
                  <a:pos x="connsiteX1" y="connsiteY1"/>
                </a:cxn>
                <a:cxn ang="0">
                  <a:pos x="connsiteX2" y="connsiteY2"/>
                </a:cxn>
                <a:cxn ang="0">
                  <a:pos x="connsiteX3" y="connsiteY3"/>
                </a:cxn>
              </a:cxnLst>
              <a:rect l="l" t="t" r="r" b="b"/>
              <a:pathLst>
                <a:path w="2826" h="1946">
                  <a:moveTo>
                    <a:pt x="129" y="373"/>
                  </a:moveTo>
                  <a:cubicBezTo>
                    <a:pt x="-1043" y="188"/>
                    <a:pt x="-2080" y="-503"/>
                    <a:pt x="-2697" y="-1515"/>
                  </a:cubicBezTo>
                  <a:cubicBezTo>
                    <a:pt x="-1438" y="-1799"/>
                    <a:pt x="-179" y="-1009"/>
                    <a:pt x="104" y="262"/>
                  </a:cubicBezTo>
                  <a:cubicBezTo>
                    <a:pt x="117" y="299"/>
                    <a:pt x="117" y="336"/>
                    <a:pt x="129" y="373"/>
                  </a:cubicBezTo>
                  <a:close/>
                </a:path>
              </a:pathLst>
            </a:custGeom>
            <a:solidFill>
              <a:srgbClr val="020202"/>
            </a:solidFill>
            <a:ln w="1231" cap="flat">
              <a:noFill/>
              <a:prstDash val="solid"/>
              <a:miter/>
            </a:ln>
          </p:spPr>
          <p:txBody>
            <a:bodyPr rtlCol="0" anchor="ctr"/>
            <a:lstStyle/>
            <a:p>
              <a:endParaRPr lang="es-CO"/>
            </a:p>
          </p:txBody>
        </p:sp>
        <p:sp>
          <p:nvSpPr>
            <p:cNvPr id="161" name="Freeform: Shape 160">
              <a:extLst>
                <a:ext uri="{FF2B5EF4-FFF2-40B4-BE49-F238E27FC236}">
                  <a16:creationId xmlns:a16="http://schemas.microsoft.com/office/drawing/2014/main" id="{BA1712CA-2E78-42DA-E984-5012EA5F11FF}"/>
                </a:ext>
              </a:extLst>
            </p:cNvPr>
            <p:cNvSpPr/>
            <p:nvPr/>
          </p:nvSpPr>
          <p:spPr>
            <a:xfrm>
              <a:off x="-847122" y="6501908"/>
              <a:ext cx="2838" cy="1945"/>
            </a:xfrm>
            <a:custGeom>
              <a:avLst/>
              <a:gdLst>
                <a:gd name="connsiteX0" fmla="*/ 141 w 2838"/>
                <a:gd name="connsiteY0" fmla="*/ 372 h 1945"/>
                <a:gd name="connsiteX1" fmla="*/ -2697 w 2838"/>
                <a:gd name="connsiteY1" fmla="*/ -1504 h 1945"/>
                <a:gd name="connsiteX2" fmla="*/ 104 w 2838"/>
                <a:gd name="connsiteY2" fmla="*/ 175 h 1945"/>
                <a:gd name="connsiteX3" fmla="*/ 141 w 2838"/>
                <a:gd name="connsiteY3" fmla="*/ 372 h 1945"/>
              </a:gdLst>
              <a:ahLst/>
              <a:cxnLst>
                <a:cxn ang="0">
                  <a:pos x="connsiteX0" y="connsiteY0"/>
                </a:cxn>
                <a:cxn ang="0">
                  <a:pos x="connsiteX1" y="connsiteY1"/>
                </a:cxn>
                <a:cxn ang="0">
                  <a:pos x="connsiteX2" y="connsiteY2"/>
                </a:cxn>
                <a:cxn ang="0">
                  <a:pos x="connsiteX3" y="connsiteY3"/>
                </a:cxn>
              </a:cxnLst>
              <a:rect l="l" t="t" r="r" b="b"/>
              <a:pathLst>
                <a:path w="2838" h="1945">
                  <a:moveTo>
                    <a:pt x="141" y="372"/>
                  </a:moveTo>
                  <a:cubicBezTo>
                    <a:pt x="-1019" y="150"/>
                    <a:pt x="-2043" y="-516"/>
                    <a:pt x="-2697" y="-1504"/>
                  </a:cubicBezTo>
                  <a:cubicBezTo>
                    <a:pt x="-1463" y="-1812"/>
                    <a:pt x="-204" y="-1059"/>
                    <a:pt x="104" y="175"/>
                  </a:cubicBezTo>
                  <a:cubicBezTo>
                    <a:pt x="117" y="237"/>
                    <a:pt x="129" y="311"/>
                    <a:pt x="141" y="372"/>
                  </a:cubicBezTo>
                  <a:close/>
                </a:path>
              </a:pathLst>
            </a:custGeom>
            <a:solidFill>
              <a:srgbClr val="020202"/>
            </a:solidFill>
            <a:ln w="1231" cap="flat">
              <a:noFill/>
              <a:prstDash val="solid"/>
              <a:miter/>
            </a:ln>
          </p:spPr>
          <p:txBody>
            <a:bodyPr rtlCol="0" anchor="ctr"/>
            <a:lstStyle/>
            <a:p>
              <a:endParaRPr lang="es-CO"/>
            </a:p>
          </p:txBody>
        </p:sp>
        <p:sp>
          <p:nvSpPr>
            <p:cNvPr id="162" name="Freeform: Shape 161">
              <a:extLst>
                <a:ext uri="{FF2B5EF4-FFF2-40B4-BE49-F238E27FC236}">
                  <a16:creationId xmlns:a16="http://schemas.microsoft.com/office/drawing/2014/main" id="{437E2D6D-A72F-90F2-61FF-4A006B32C762}"/>
                </a:ext>
              </a:extLst>
            </p:cNvPr>
            <p:cNvSpPr/>
            <p:nvPr/>
          </p:nvSpPr>
          <p:spPr>
            <a:xfrm>
              <a:off x="-899194" y="6478079"/>
              <a:ext cx="2838" cy="1095"/>
            </a:xfrm>
            <a:custGeom>
              <a:avLst/>
              <a:gdLst>
                <a:gd name="connsiteX0" fmla="*/ 141 w 2838"/>
                <a:gd name="connsiteY0" fmla="*/ -520 h 1095"/>
                <a:gd name="connsiteX1" fmla="*/ -2697 w 2838"/>
                <a:gd name="connsiteY1" fmla="*/ -1471 h 1095"/>
                <a:gd name="connsiteX2" fmla="*/ 141 w 2838"/>
                <a:gd name="connsiteY2" fmla="*/ -520 h 1095"/>
              </a:gdLst>
              <a:ahLst/>
              <a:cxnLst>
                <a:cxn ang="0">
                  <a:pos x="connsiteX0" y="connsiteY0"/>
                </a:cxn>
                <a:cxn ang="0">
                  <a:pos x="connsiteX1" y="connsiteY1"/>
                </a:cxn>
                <a:cxn ang="0">
                  <a:pos x="connsiteX2" y="connsiteY2"/>
                </a:cxn>
              </a:cxnLst>
              <a:rect l="l" t="t" r="r" b="b"/>
              <a:pathLst>
                <a:path w="2838" h="1095">
                  <a:moveTo>
                    <a:pt x="141" y="-520"/>
                  </a:moveTo>
                  <a:cubicBezTo>
                    <a:pt x="-908" y="-348"/>
                    <a:pt x="-1969" y="-706"/>
                    <a:pt x="-2697" y="-1471"/>
                  </a:cubicBezTo>
                  <a:cubicBezTo>
                    <a:pt x="-1624" y="-1607"/>
                    <a:pt x="-476" y="-1816"/>
                    <a:pt x="141" y="-520"/>
                  </a:cubicBezTo>
                  <a:close/>
                </a:path>
              </a:pathLst>
            </a:custGeom>
            <a:solidFill>
              <a:srgbClr val="020202"/>
            </a:solidFill>
            <a:ln w="1231" cap="flat">
              <a:noFill/>
              <a:prstDash val="solid"/>
              <a:miter/>
            </a:ln>
          </p:spPr>
          <p:txBody>
            <a:bodyPr rtlCol="0" anchor="ctr"/>
            <a:lstStyle/>
            <a:p>
              <a:endParaRPr lang="es-CO"/>
            </a:p>
          </p:txBody>
        </p:sp>
        <p:sp>
          <p:nvSpPr>
            <p:cNvPr id="163" name="Freeform: Shape 162">
              <a:extLst>
                <a:ext uri="{FF2B5EF4-FFF2-40B4-BE49-F238E27FC236}">
                  <a16:creationId xmlns:a16="http://schemas.microsoft.com/office/drawing/2014/main" id="{84C6F4A1-23B0-351C-AF83-9A7A97B5A1ED}"/>
                </a:ext>
              </a:extLst>
            </p:cNvPr>
            <p:cNvSpPr/>
            <p:nvPr/>
          </p:nvSpPr>
          <p:spPr>
            <a:xfrm>
              <a:off x="-896442" y="6479010"/>
              <a:ext cx="2826" cy="1060"/>
            </a:xfrm>
            <a:custGeom>
              <a:avLst/>
              <a:gdLst>
                <a:gd name="connsiteX0" fmla="*/ 129 w 2826"/>
                <a:gd name="connsiteY0" fmla="*/ -550 h 1060"/>
                <a:gd name="connsiteX1" fmla="*/ -2697 w 2826"/>
                <a:gd name="connsiteY1" fmla="*/ -1513 h 1060"/>
                <a:gd name="connsiteX2" fmla="*/ 129 w 2826"/>
                <a:gd name="connsiteY2" fmla="*/ -550 h 1060"/>
              </a:gdLst>
              <a:ahLst/>
              <a:cxnLst>
                <a:cxn ang="0">
                  <a:pos x="connsiteX0" y="connsiteY0"/>
                </a:cxn>
                <a:cxn ang="0">
                  <a:pos x="connsiteX1" y="connsiteY1"/>
                </a:cxn>
                <a:cxn ang="0">
                  <a:pos x="connsiteX2" y="connsiteY2"/>
                </a:cxn>
              </a:cxnLst>
              <a:rect l="l" t="t" r="r" b="b"/>
              <a:pathLst>
                <a:path w="2826" h="1060">
                  <a:moveTo>
                    <a:pt x="129" y="-550"/>
                  </a:moveTo>
                  <a:cubicBezTo>
                    <a:pt x="-908" y="-389"/>
                    <a:pt x="-1969" y="-747"/>
                    <a:pt x="-2697" y="-1513"/>
                  </a:cubicBezTo>
                  <a:cubicBezTo>
                    <a:pt x="-1624" y="-1574"/>
                    <a:pt x="-488" y="-1821"/>
                    <a:pt x="129" y="-550"/>
                  </a:cubicBezTo>
                  <a:close/>
                </a:path>
              </a:pathLst>
            </a:custGeom>
            <a:solidFill>
              <a:srgbClr val="020202"/>
            </a:solidFill>
            <a:ln w="1231" cap="flat">
              <a:noFill/>
              <a:prstDash val="solid"/>
              <a:miter/>
            </a:ln>
          </p:spPr>
          <p:txBody>
            <a:bodyPr rtlCol="0" anchor="ctr"/>
            <a:lstStyle/>
            <a:p>
              <a:endParaRPr lang="es-CO"/>
            </a:p>
          </p:txBody>
        </p:sp>
        <p:sp>
          <p:nvSpPr>
            <p:cNvPr id="164" name="Freeform: Shape 163">
              <a:extLst>
                <a:ext uri="{FF2B5EF4-FFF2-40B4-BE49-F238E27FC236}">
                  <a16:creationId xmlns:a16="http://schemas.microsoft.com/office/drawing/2014/main" id="{6D55BE21-FE83-9C81-F504-09CB81F6AEDB}"/>
                </a:ext>
              </a:extLst>
            </p:cNvPr>
            <p:cNvSpPr/>
            <p:nvPr/>
          </p:nvSpPr>
          <p:spPr>
            <a:xfrm>
              <a:off x="-893689" y="6479930"/>
              <a:ext cx="2814" cy="1080"/>
            </a:xfrm>
            <a:custGeom>
              <a:avLst/>
              <a:gdLst>
                <a:gd name="connsiteX0" fmla="*/ 117 w 2814"/>
                <a:gd name="connsiteY0" fmla="*/ -520 h 1080"/>
                <a:gd name="connsiteX1" fmla="*/ -2697 w 2814"/>
                <a:gd name="connsiteY1" fmla="*/ -1519 h 1080"/>
                <a:gd name="connsiteX2" fmla="*/ 117 w 2814"/>
                <a:gd name="connsiteY2" fmla="*/ -520 h 1080"/>
              </a:gdLst>
              <a:ahLst/>
              <a:cxnLst>
                <a:cxn ang="0">
                  <a:pos x="connsiteX0" y="connsiteY0"/>
                </a:cxn>
                <a:cxn ang="0">
                  <a:pos x="connsiteX1" y="connsiteY1"/>
                </a:cxn>
                <a:cxn ang="0">
                  <a:pos x="connsiteX2" y="connsiteY2"/>
                </a:cxn>
              </a:cxnLst>
              <a:rect l="l" t="t" r="r" b="b"/>
              <a:pathLst>
                <a:path w="2814" h="1080">
                  <a:moveTo>
                    <a:pt x="117" y="-520"/>
                  </a:moveTo>
                  <a:cubicBezTo>
                    <a:pt x="-932" y="-384"/>
                    <a:pt x="-1969" y="-754"/>
                    <a:pt x="-2697" y="-1519"/>
                  </a:cubicBezTo>
                  <a:cubicBezTo>
                    <a:pt x="-1624" y="-1569"/>
                    <a:pt x="-476" y="-1828"/>
                    <a:pt x="117" y="-520"/>
                  </a:cubicBezTo>
                  <a:close/>
                </a:path>
              </a:pathLst>
            </a:custGeom>
            <a:solidFill>
              <a:srgbClr val="020202"/>
            </a:solidFill>
            <a:ln w="1231" cap="flat">
              <a:noFill/>
              <a:prstDash val="solid"/>
              <a:miter/>
            </a:ln>
          </p:spPr>
          <p:txBody>
            <a:bodyPr rtlCol="0" anchor="ctr"/>
            <a:lstStyle/>
            <a:p>
              <a:endParaRPr lang="es-CO"/>
            </a:p>
          </p:txBody>
        </p:sp>
        <p:sp>
          <p:nvSpPr>
            <p:cNvPr id="165" name="Freeform: Shape 164">
              <a:extLst>
                <a:ext uri="{FF2B5EF4-FFF2-40B4-BE49-F238E27FC236}">
                  <a16:creationId xmlns:a16="http://schemas.microsoft.com/office/drawing/2014/main" id="{99AFEB2D-DD47-B28F-785C-BB46D0C2F7E2}"/>
                </a:ext>
              </a:extLst>
            </p:cNvPr>
            <p:cNvSpPr/>
            <p:nvPr/>
          </p:nvSpPr>
          <p:spPr>
            <a:xfrm>
              <a:off x="-877262" y="6486338"/>
              <a:ext cx="1949" cy="972"/>
            </a:xfrm>
            <a:custGeom>
              <a:avLst/>
              <a:gdLst>
                <a:gd name="connsiteX0" fmla="*/ -747 w 1949"/>
                <a:gd name="connsiteY0" fmla="*/ -621 h 972"/>
                <a:gd name="connsiteX1" fmla="*/ -2697 w 1949"/>
                <a:gd name="connsiteY1" fmla="*/ -1510 h 972"/>
                <a:gd name="connsiteX2" fmla="*/ -747 w 1949"/>
                <a:gd name="connsiteY2" fmla="*/ -621 h 972"/>
              </a:gdLst>
              <a:ahLst/>
              <a:cxnLst>
                <a:cxn ang="0">
                  <a:pos x="connsiteX0" y="connsiteY0"/>
                </a:cxn>
                <a:cxn ang="0">
                  <a:pos x="connsiteX1" y="connsiteY1"/>
                </a:cxn>
                <a:cxn ang="0">
                  <a:pos x="connsiteX2" y="connsiteY2"/>
                </a:cxn>
              </a:cxnLst>
              <a:rect l="l" t="t" r="r" b="b"/>
              <a:pathLst>
                <a:path w="1949" h="972">
                  <a:moveTo>
                    <a:pt x="-747" y="-621"/>
                  </a:moveTo>
                  <a:cubicBezTo>
                    <a:pt x="-1513" y="-510"/>
                    <a:pt x="-2278" y="-856"/>
                    <a:pt x="-2697" y="-1510"/>
                  </a:cubicBezTo>
                  <a:cubicBezTo>
                    <a:pt x="-1920" y="-1732"/>
                    <a:pt x="-1093" y="-1349"/>
                    <a:pt x="-747" y="-621"/>
                  </a:cubicBezTo>
                  <a:close/>
                </a:path>
              </a:pathLst>
            </a:custGeom>
            <a:solidFill>
              <a:srgbClr val="020202"/>
            </a:solidFill>
            <a:ln w="1231" cap="flat">
              <a:noFill/>
              <a:prstDash val="solid"/>
              <a:miter/>
            </a:ln>
          </p:spPr>
          <p:txBody>
            <a:bodyPr rtlCol="0" anchor="ctr"/>
            <a:lstStyle/>
            <a:p>
              <a:endParaRPr lang="es-CO"/>
            </a:p>
          </p:txBody>
        </p:sp>
        <p:sp>
          <p:nvSpPr>
            <p:cNvPr id="166" name="Freeform: Shape 165">
              <a:extLst>
                <a:ext uri="{FF2B5EF4-FFF2-40B4-BE49-F238E27FC236}">
                  <a16:creationId xmlns:a16="http://schemas.microsoft.com/office/drawing/2014/main" id="{462BBE45-3BA3-89A7-CCEE-D3F91A13F84B}"/>
                </a:ext>
              </a:extLst>
            </p:cNvPr>
            <p:cNvSpPr/>
            <p:nvPr/>
          </p:nvSpPr>
          <p:spPr>
            <a:xfrm>
              <a:off x="-875374" y="6487232"/>
              <a:ext cx="1913" cy="923"/>
            </a:xfrm>
            <a:custGeom>
              <a:avLst/>
              <a:gdLst>
                <a:gd name="connsiteX0" fmla="*/ -784 w 1913"/>
                <a:gd name="connsiteY0" fmla="*/ -663 h 923"/>
                <a:gd name="connsiteX1" fmla="*/ -2697 w 1913"/>
                <a:gd name="connsiteY1" fmla="*/ -1540 h 923"/>
                <a:gd name="connsiteX2" fmla="*/ -784 w 1913"/>
                <a:gd name="connsiteY2" fmla="*/ -663 h 923"/>
              </a:gdLst>
              <a:ahLst/>
              <a:cxnLst>
                <a:cxn ang="0">
                  <a:pos x="connsiteX0" y="connsiteY0"/>
                </a:cxn>
                <a:cxn ang="0">
                  <a:pos x="connsiteX1" y="connsiteY1"/>
                </a:cxn>
                <a:cxn ang="0">
                  <a:pos x="connsiteX2" y="connsiteY2"/>
                </a:cxn>
              </a:cxnLst>
              <a:rect l="l" t="t" r="r" b="b"/>
              <a:pathLst>
                <a:path w="1913" h="923">
                  <a:moveTo>
                    <a:pt x="-784" y="-663"/>
                  </a:moveTo>
                  <a:cubicBezTo>
                    <a:pt x="-1537" y="-577"/>
                    <a:pt x="-2278" y="-910"/>
                    <a:pt x="-2697" y="-1540"/>
                  </a:cubicBezTo>
                  <a:cubicBezTo>
                    <a:pt x="-1932" y="-1688"/>
                    <a:pt x="-1167" y="-1330"/>
                    <a:pt x="-784" y="-663"/>
                  </a:cubicBezTo>
                  <a:close/>
                </a:path>
              </a:pathLst>
            </a:custGeom>
            <a:solidFill>
              <a:srgbClr val="020202"/>
            </a:solidFill>
            <a:ln w="1231" cap="flat">
              <a:noFill/>
              <a:prstDash val="solid"/>
              <a:miter/>
            </a:ln>
          </p:spPr>
          <p:txBody>
            <a:bodyPr rtlCol="0" anchor="ctr"/>
            <a:lstStyle/>
            <a:p>
              <a:endParaRPr lang="es-CO"/>
            </a:p>
          </p:txBody>
        </p:sp>
        <p:sp>
          <p:nvSpPr>
            <p:cNvPr id="167" name="Freeform: Shape 166">
              <a:extLst>
                <a:ext uri="{FF2B5EF4-FFF2-40B4-BE49-F238E27FC236}">
                  <a16:creationId xmlns:a16="http://schemas.microsoft.com/office/drawing/2014/main" id="{9F5C16E2-F17F-199C-31D4-4DE11FA79909}"/>
                </a:ext>
              </a:extLst>
            </p:cNvPr>
            <p:cNvSpPr/>
            <p:nvPr/>
          </p:nvSpPr>
          <p:spPr>
            <a:xfrm>
              <a:off x="-869067" y="6490063"/>
              <a:ext cx="1913" cy="1034"/>
            </a:xfrm>
            <a:custGeom>
              <a:avLst/>
              <a:gdLst>
                <a:gd name="connsiteX0" fmla="*/ -784 w 1913"/>
                <a:gd name="connsiteY0" fmla="*/ -545 h 1034"/>
                <a:gd name="connsiteX1" fmla="*/ -2697 w 1913"/>
                <a:gd name="connsiteY1" fmla="*/ -1532 h 1034"/>
                <a:gd name="connsiteX2" fmla="*/ -784 w 1913"/>
                <a:gd name="connsiteY2" fmla="*/ -545 h 1034"/>
              </a:gdLst>
              <a:ahLst/>
              <a:cxnLst>
                <a:cxn ang="0">
                  <a:pos x="connsiteX0" y="connsiteY0"/>
                </a:cxn>
                <a:cxn ang="0">
                  <a:pos x="connsiteX1" y="connsiteY1"/>
                </a:cxn>
                <a:cxn ang="0">
                  <a:pos x="connsiteX2" y="connsiteY2"/>
                </a:cxn>
              </a:cxnLst>
              <a:rect l="l" t="t" r="r" b="b"/>
              <a:pathLst>
                <a:path w="1913" h="1034">
                  <a:moveTo>
                    <a:pt x="-784" y="-545"/>
                  </a:moveTo>
                  <a:cubicBezTo>
                    <a:pt x="-1562" y="-483"/>
                    <a:pt x="-2302" y="-866"/>
                    <a:pt x="-2697" y="-1532"/>
                  </a:cubicBezTo>
                  <a:cubicBezTo>
                    <a:pt x="-1821" y="-1656"/>
                    <a:pt x="-1068" y="-1545"/>
                    <a:pt x="-784" y="-545"/>
                  </a:cubicBezTo>
                  <a:close/>
                </a:path>
              </a:pathLst>
            </a:custGeom>
            <a:solidFill>
              <a:srgbClr val="020202"/>
            </a:solidFill>
            <a:ln w="1231" cap="flat">
              <a:noFill/>
              <a:prstDash val="solid"/>
              <a:miter/>
            </a:ln>
          </p:spPr>
          <p:txBody>
            <a:bodyPr rtlCol="0" anchor="ctr"/>
            <a:lstStyle/>
            <a:p>
              <a:endParaRPr lang="es-CO"/>
            </a:p>
          </p:txBody>
        </p:sp>
        <p:sp>
          <p:nvSpPr>
            <p:cNvPr id="168" name="Freeform: Shape 167">
              <a:extLst>
                <a:ext uri="{FF2B5EF4-FFF2-40B4-BE49-F238E27FC236}">
                  <a16:creationId xmlns:a16="http://schemas.microsoft.com/office/drawing/2014/main" id="{7AFB378A-B4C9-1327-39CA-1F1E1D032C03}"/>
                </a:ext>
              </a:extLst>
            </p:cNvPr>
            <p:cNvSpPr/>
            <p:nvPr/>
          </p:nvSpPr>
          <p:spPr>
            <a:xfrm>
              <a:off x="-858897" y="6495472"/>
              <a:ext cx="1851" cy="1001"/>
            </a:xfrm>
            <a:custGeom>
              <a:avLst/>
              <a:gdLst>
                <a:gd name="connsiteX0" fmla="*/ -846 w 1851"/>
                <a:gd name="connsiteY0" fmla="*/ -572 h 1001"/>
                <a:gd name="connsiteX1" fmla="*/ -2697 w 1851"/>
                <a:gd name="connsiteY1" fmla="*/ -1572 h 1001"/>
                <a:gd name="connsiteX2" fmla="*/ -846 w 1851"/>
                <a:gd name="connsiteY2" fmla="*/ -572 h 1001"/>
              </a:gdLst>
              <a:ahLst/>
              <a:cxnLst>
                <a:cxn ang="0">
                  <a:pos x="connsiteX0" y="connsiteY0"/>
                </a:cxn>
                <a:cxn ang="0">
                  <a:pos x="connsiteX1" y="connsiteY1"/>
                </a:cxn>
                <a:cxn ang="0">
                  <a:pos x="connsiteX2" y="connsiteY2"/>
                </a:cxn>
              </a:cxnLst>
              <a:rect l="l" t="t" r="r" b="b"/>
              <a:pathLst>
                <a:path w="1851" h="1001">
                  <a:moveTo>
                    <a:pt x="-846" y="-572"/>
                  </a:moveTo>
                  <a:cubicBezTo>
                    <a:pt x="-1599" y="-548"/>
                    <a:pt x="-2315" y="-930"/>
                    <a:pt x="-2697" y="-1572"/>
                  </a:cubicBezTo>
                  <a:cubicBezTo>
                    <a:pt x="-1883" y="-1584"/>
                    <a:pt x="-1167" y="-1449"/>
                    <a:pt x="-846" y="-572"/>
                  </a:cubicBezTo>
                  <a:close/>
                </a:path>
              </a:pathLst>
            </a:custGeom>
            <a:solidFill>
              <a:srgbClr val="020202"/>
            </a:solidFill>
            <a:ln w="1231" cap="flat">
              <a:noFill/>
              <a:prstDash val="solid"/>
              <a:miter/>
            </a:ln>
          </p:spPr>
          <p:txBody>
            <a:bodyPr rtlCol="0" anchor="ctr"/>
            <a:lstStyle/>
            <a:p>
              <a:endParaRPr lang="es-CO"/>
            </a:p>
          </p:txBody>
        </p:sp>
        <p:sp>
          <p:nvSpPr>
            <p:cNvPr id="169" name="Freeform: Shape 168">
              <a:extLst>
                <a:ext uri="{FF2B5EF4-FFF2-40B4-BE49-F238E27FC236}">
                  <a16:creationId xmlns:a16="http://schemas.microsoft.com/office/drawing/2014/main" id="{C204B2F1-2D56-2394-72E7-4939BD5B8E2B}"/>
                </a:ext>
              </a:extLst>
            </p:cNvPr>
            <p:cNvSpPr/>
            <p:nvPr/>
          </p:nvSpPr>
          <p:spPr>
            <a:xfrm>
              <a:off x="-857107" y="6496419"/>
              <a:ext cx="1863" cy="1043"/>
            </a:xfrm>
            <a:custGeom>
              <a:avLst/>
              <a:gdLst>
                <a:gd name="connsiteX0" fmla="*/ -834 w 1863"/>
                <a:gd name="connsiteY0" fmla="*/ -532 h 1043"/>
                <a:gd name="connsiteX1" fmla="*/ -2697 w 1863"/>
                <a:gd name="connsiteY1" fmla="*/ -1568 h 1043"/>
                <a:gd name="connsiteX2" fmla="*/ -834 w 1863"/>
                <a:gd name="connsiteY2" fmla="*/ -532 h 1043"/>
              </a:gdLst>
              <a:ahLst/>
              <a:cxnLst>
                <a:cxn ang="0">
                  <a:pos x="connsiteX0" y="connsiteY0"/>
                </a:cxn>
                <a:cxn ang="0">
                  <a:pos x="connsiteX1" y="connsiteY1"/>
                </a:cxn>
                <a:cxn ang="0">
                  <a:pos x="connsiteX2" y="connsiteY2"/>
                </a:cxn>
              </a:cxnLst>
              <a:rect l="l" t="t" r="r" b="b"/>
              <a:pathLst>
                <a:path w="1863" h="1043">
                  <a:moveTo>
                    <a:pt x="-834" y="-532"/>
                  </a:moveTo>
                  <a:cubicBezTo>
                    <a:pt x="-1599" y="-495"/>
                    <a:pt x="-2327" y="-902"/>
                    <a:pt x="-2697" y="-1568"/>
                  </a:cubicBezTo>
                  <a:cubicBezTo>
                    <a:pt x="-1858" y="-1605"/>
                    <a:pt x="-1080" y="-1433"/>
                    <a:pt x="-834" y="-532"/>
                  </a:cubicBezTo>
                  <a:close/>
                </a:path>
              </a:pathLst>
            </a:custGeom>
            <a:solidFill>
              <a:srgbClr val="020202"/>
            </a:solidFill>
            <a:ln w="1231" cap="flat">
              <a:noFill/>
              <a:prstDash val="solid"/>
              <a:miter/>
            </a:ln>
          </p:spPr>
          <p:txBody>
            <a:bodyPr rtlCol="0" anchor="ctr"/>
            <a:lstStyle/>
            <a:p>
              <a:endParaRPr lang="es-CO"/>
            </a:p>
          </p:txBody>
        </p:sp>
        <p:sp>
          <p:nvSpPr>
            <p:cNvPr id="170" name="Freeform: Shape 169">
              <a:extLst>
                <a:ext uri="{FF2B5EF4-FFF2-40B4-BE49-F238E27FC236}">
                  <a16:creationId xmlns:a16="http://schemas.microsoft.com/office/drawing/2014/main" id="{3FC8A351-7013-2AE6-A4AF-C775E70188E2}"/>
                </a:ext>
              </a:extLst>
            </p:cNvPr>
            <p:cNvSpPr/>
            <p:nvPr/>
          </p:nvSpPr>
          <p:spPr>
            <a:xfrm>
              <a:off x="-850690" y="6500059"/>
              <a:ext cx="1863" cy="1009"/>
            </a:xfrm>
            <a:custGeom>
              <a:avLst/>
              <a:gdLst>
                <a:gd name="connsiteX0" fmla="*/ -834 w 1863"/>
                <a:gd name="connsiteY0" fmla="*/ -568 h 1009"/>
                <a:gd name="connsiteX1" fmla="*/ -2697 w 1863"/>
                <a:gd name="connsiteY1" fmla="*/ -1568 h 1009"/>
                <a:gd name="connsiteX2" fmla="*/ -834 w 1863"/>
                <a:gd name="connsiteY2" fmla="*/ -568 h 1009"/>
              </a:gdLst>
              <a:ahLst/>
              <a:cxnLst>
                <a:cxn ang="0">
                  <a:pos x="connsiteX0" y="connsiteY0"/>
                </a:cxn>
                <a:cxn ang="0">
                  <a:pos x="connsiteX1" y="connsiteY1"/>
                </a:cxn>
                <a:cxn ang="0">
                  <a:pos x="connsiteX2" y="connsiteY2"/>
                </a:cxn>
              </a:cxnLst>
              <a:rect l="l" t="t" r="r" b="b"/>
              <a:pathLst>
                <a:path w="1863" h="1009">
                  <a:moveTo>
                    <a:pt x="-834" y="-568"/>
                  </a:moveTo>
                  <a:cubicBezTo>
                    <a:pt x="-1599" y="-518"/>
                    <a:pt x="-2315" y="-913"/>
                    <a:pt x="-2697" y="-1568"/>
                  </a:cubicBezTo>
                  <a:cubicBezTo>
                    <a:pt x="-1883" y="-1604"/>
                    <a:pt x="-1142" y="-1469"/>
                    <a:pt x="-834" y="-568"/>
                  </a:cubicBezTo>
                  <a:close/>
                </a:path>
              </a:pathLst>
            </a:custGeom>
            <a:solidFill>
              <a:srgbClr val="020202"/>
            </a:solidFill>
            <a:ln w="1231" cap="flat">
              <a:noFill/>
              <a:prstDash val="solid"/>
              <a:miter/>
            </a:ln>
          </p:spPr>
          <p:txBody>
            <a:bodyPr rtlCol="0" anchor="ctr"/>
            <a:lstStyle/>
            <a:p>
              <a:endParaRPr lang="es-CO"/>
            </a:p>
          </p:txBody>
        </p:sp>
        <p:sp>
          <p:nvSpPr>
            <p:cNvPr id="171" name="Freeform: Shape 170">
              <a:extLst>
                <a:ext uri="{FF2B5EF4-FFF2-40B4-BE49-F238E27FC236}">
                  <a16:creationId xmlns:a16="http://schemas.microsoft.com/office/drawing/2014/main" id="{F6629E04-4349-5F03-2440-7B8856F5E2EC}"/>
                </a:ext>
              </a:extLst>
            </p:cNvPr>
            <p:cNvSpPr/>
            <p:nvPr/>
          </p:nvSpPr>
          <p:spPr>
            <a:xfrm>
              <a:off x="-848900" y="6501001"/>
              <a:ext cx="1876" cy="1039"/>
            </a:xfrm>
            <a:custGeom>
              <a:avLst/>
              <a:gdLst>
                <a:gd name="connsiteX0" fmla="*/ -821 w 1876"/>
                <a:gd name="connsiteY0" fmla="*/ -535 h 1039"/>
                <a:gd name="connsiteX1" fmla="*/ -2697 w 1876"/>
                <a:gd name="connsiteY1" fmla="*/ -1560 h 1039"/>
                <a:gd name="connsiteX2" fmla="*/ -821 w 1876"/>
                <a:gd name="connsiteY2" fmla="*/ -535 h 1039"/>
              </a:gdLst>
              <a:ahLst/>
              <a:cxnLst>
                <a:cxn ang="0">
                  <a:pos x="connsiteX0" y="connsiteY0"/>
                </a:cxn>
                <a:cxn ang="0">
                  <a:pos x="connsiteX1" y="connsiteY1"/>
                </a:cxn>
                <a:cxn ang="0">
                  <a:pos x="connsiteX2" y="connsiteY2"/>
                </a:cxn>
              </a:cxnLst>
              <a:rect l="l" t="t" r="r" b="b"/>
              <a:pathLst>
                <a:path w="1876" h="1039">
                  <a:moveTo>
                    <a:pt x="-821" y="-535"/>
                  </a:moveTo>
                  <a:cubicBezTo>
                    <a:pt x="-1587" y="-498"/>
                    <a:pt x="-2315" y="-893"/>
                    <a:pt x="-2697" y="-1560"/>
                  </a:cubicBezTo>
                  <a:cubicBezTo>
                    <a:pt x="-1883" y="-1621"/>
                    <a:pt x="-1105" y="-1498"/>
                    <a:pt x="-821" y="-535"/>
                  </a:cubicBezTo>
                  <a:close/>
                </a:path>
              </a:pathLst>
            </a:custGeom>
            <a:solidFill>
              <a:srgbClr val="020202"/>
            </a:solidFill>
            <a:ln w="1231" cap="flat">
              <a:noFill/>
              <a:prstDash val="solid"/>
              <a:miter/>
            </a:ln>
          </p:spPr>
          <p:txBody>
            <a:bodyPr rtlCol="0" anchor="ctr"/>
            <a:lstStyle/>
            <a:p>
              <a:endParaRPr lang="es-CO"/>
            </a:p>
          </p:txBody>
        </p:sp>
        <p:sp>
          <p:nvSpPr>
            <p:cNvPr id="172" name="Freeform: Shape 171">
              <a:extLst>
                <a:ext uri="{FF2B5EF4-FFF2-40B4-BE49-F238E27FC236}">
                  <a16:creationId xmlns:a16="http://schemas.microsoft.com/office/drawing/2014/main" id="{ABF292FB-7561-630F-4A34-EA0245253E0C}"/>
                </a:ext>
              </a:extLst>
            </p:cNvPr>
            <p:cNvSpPr/>
            <p:nvPr/>
          </p:nvSpPr>
          <p:spPr>
            <a:xfrm>
              <a:off x="-843321" y="6504594"/>
              <a:ext cx="1777" cy="1098"/>
            </a:xfrm>
            <a:custGeom>
              <a:avLst/>
              <a:gdLst>
                <a:gd name="connsiteX0" fmla="*/ -920 w 1777"/>
                <a:gd name="connsiteY0" fmla="*/ -474 h 1098"/>
                <a:gd name="connsiteX1" fmla="*/ -2697 w 1777"/>
                <a:gd name="connsiteY1" fmla="*/ -1573 h 1098"/>
                <a:gd name="connsiteX2" fmla="*/ -920 w 1777"/>
                <a:gd name="connsiteY2" fmla="*/ -474 h 1098"/>
              </a:gdLst>
              <a:ahLst/>
              <a:cxnLst>
                <a:cxn ang="0">
                  <a:pos x="connsiteX0" y="connsiteY0"/>
                </a:cxn>
                <a:cxn ang="0">
                  <a:pos x="connsiteX1" y="connsiteY1"/>
                </a:cxn>
                <a:cxn ang="0">
                  <a:pos x="connsiteX2" y="connsiteY2"/>
                </a:cxn>
              </a:cxnLst>
              <a:rect l="l" t="t" r="r" b="b"/>
              <a:pathLst>
                <a:path w="1777" h="1098">
                  <a:moveTo>
                    <a:pt x="-920" y="-474"/>
                  </a:moveTo>
                  <a:cubicBezTo>
                    <a:pt x="-1673" y="-474"/>
                    <a:pt x="-2352" y="-906"/>
                    <a:pt x="-2697" y="-1573"/>
                  </a:cubicBezTo>
                  <a:cubicBezTo>
                    <a:pt x="-1883" y="-1561"/>
                    <a:pt x="-1167" y="-1400"/>
                    <a:pt x="-920" y="-474"/>
                  </a:cubicBezTo>
                  <a:close/>
                </a:path>
              </a:pathLst>
            </a:custGeom>
            <a:solidFill>
              <a:srgbClr val="020202"/>
            </a:solidFill>
            <a:ln w="1231" cap="flat">
              <a:noFill/>
              <a:prstDash val="solid"/>
              <a:miter/>
            </a:ln>
          </p:spPr>
          <p:txBody>
            <a:bodyPr rtlCol="0" anchor="ctr"/>
            <a:lstStyle/>
            <a:p>
              <a:endParaRPr lang="es-CO"/>
            </a:p>
          </p:txBody>
        </p:sp>
        <p:sp>
          <p:nvSpPr>
            <p:cNvPr id="173" name="Freeform: Shape 172">
              <a:extLst>
                <a:ext uri="{FF2B5EF4-FFF2-40B4-BE49-F238E27FC236}">
                  <a16:creationId xmlns:a16="http://schemas.microsoft.com/office/drawing/2014/main" id="{92D92995-E285-D98D-3DD9-0467DB55FEAC}"/>
                </a:ext>
              </a:extLst>
            </p:cNvPr>
            <p:cNvSpPr/>
            <p:nvPr/>
          </p:nvSpPr>
          <p:spPr>
            <a:xfrm>
              <a:off x="-817760" y="6523822"/>
              <a:ext cx="1764" cy="1123"/>
            </a:xfrm>
            <a:custGeom>
              <a:avLst/>
              <a:gdLst>
                <a:gd name="connsiteX0" fmla="*/ -932 w 1764"/>
                <a:gd name="connsiteY0" fmla="*/ -449 h 1123"/>
                <a:gd name="connsiteX1" fmla="*/ -2697 w 1764"/>
                <a:gd name="connsiteY1" fmla="*/ -1572 h 1123"/>
                <a:gd name="connsiteX2" fmla="*/ -932 w 1764"/>
                <a:gd name="connsiteY2" fmla="*/ -449 h 1123"/>
              </a:gdLst>
              <a:ahLst/>
              <a:cxnLst>
                <a:cxn ang="0">
                  <a:pos x="connsiteX0" y="connsiteY0"/>
                </a:cxn>
                <a:cxn ang="0">
                  <a:pos x="connsiteX1" y="connsiteY1"/>
                </a:cxn>
                <a:cxn ang="0">
                  <a:pos x="connsiteX2" y="connsiteY2"/>
                </a:cxn>
              </a:cxnLst>
              <a:rect l="l" t="t" r="r" b="b"/>
              <a:pathLst>
                <a:path w="1764" h="1123">
                  <a:moveTo>
                    <a:pt x="-932" y="-449"/>
                  </a:moveTo>
                  <a:cubicBezTo>
                    <a:pt x="-1685" y="-474"/>
                    <a:pt x="-2364" y="-906"/>
                    <a:pt x="-2697" y="-1572"/>
                  </a:cubicBezTo>
                  <a:cubicBezTo>
                    <a:pt x="-1846" y="-1585"/>
                    <a:pt x="-1117" y="-1424"/>
                    <a:pt x="-932" y="-449"/>
                  </a:cubicBezTo>
                  <a:close/>
                </a:path>
              </a:pathLst>
            </a:custGeom>
            <a:solidFill>
              <a:srgbClr val="020202"/>
            </a:solidFill>
            <a:ln w="1231" cap="flat">
              <a:noFill/>
              <a:prstDash val="solid"/>
              <a:miter/>
            </a:ln>
          </p:spPr>
          <p:txBody>
            <a:bodyPr rtlCol="0" anchor="ctr"/>
            <a:lstStyle/>
            <a:p>
              <a:endParaRPr lang="es-CO"/>
            </a:p>
          </p:txBody>
        </p:sp>
        <p:sp>
          <p:nvSpPr>
            <p:cNvPr id="174" name="Freeform: Shape 173">
              <a:extLst>
                <a:ext uri="{FF2B5EF4-FFF2-40B4-BE49-F238E27FC236}">
                  <a16:creationId xmlns:a16="http://schemas.microsoft.com/office/drawing/2014/main" id="{CB3A74B8-B883-5D7D-CCD3-AD0E5A65CC55}"/>
                </a:ext>
              </a:extLst>
            </p:cNvPr>
            <p:cNvSpPr/>
            <p:nvPr/>
          </p:nvSpPr>
          <p:spPr>
            <a:xfrm>
              <a:off x="-767540" y="6575018"/>
              <a:ext cx="913" cy="1061"/>
            </a:xfrm>
            <a:custGeom>
              <a:avLst/>
              <a:gdLst>
                <a:gd name="connsiteX0" fmla="*/ -1784 w 913"/>
                <a:gd name="connsiteY0" fmla="*/ -511 h 1061"/>
                <a:gd name="connsiteX1" fmla="*/ -2697 w 913"/>
                <a:gd name="connsiteY1" fmla="*/ -1573 h 1061"/>
                <a:gd name="connsiteX2" fmla="*/ -1784 w 913"/>
                <a:gd name="connsiteY2" fmla="*/ -511 h 1061"/>
              </a:gdLst>
              <a:ahLst/>
              <a:cxnLst>
                <a:cxn ang="0">
                  <a:pos x="connsiteX0" y="connsiteY0"/>
                </a:cxn>
                <a:cxn ang="0">
                  <a:pos x="connsiteX1" y="connsiteY1"/>
                </a:cxn>
                <a:cxn ang="0">
                  <a:pos x="connsiteX2" y="connsiteY2"/>
                </a:cxn>
              </a:cxnLst>
              <a:rect l="l" t="t" r="r" b="b"/>
              <a:pathLst>
                <a:path w="913" h="1061">
                  <a:moveTo>
                    <a:pt x="-1784" y="-511"/>
                  </a:moveTo>
                  <a:cubicBezTo>
                    <a:pt x="-2278" y="-647"/>
                    <a:pt x="-2648" y="-1067"/>
                    <a:pt x="-2697" y="-1573"/>
                  </a:cubicBezTo>
                  <a:cubicBezTo>
                    <a:pt x="-2204" y="-1437"/>
                    <a:pt x="-1833" y="-1017"/>
                    <a:pt x="-1784" y="-511"/>
                  </a:cubicBezTo>
                  <a:close/>
                </a:path>
              </a:pathLst>
            </a:custGeom>
            <a:solidFill>
              <a:srgbClr val="020202"/>
            </a:solidFill>
            <a:ln w="1231" cap="flat">
              <a:noFill/>
              <a:prstDash val="solid"/>
              <a:miter/>
            </a:ln>
          </p:spPr>
          <p:txBody>
            <a:bodyPr rtlCol="0" anchor="ctr"/>
            <a:lstStyle/>
            <a:p>
              <a:endParaRPr lang="es-CO"/>
            </a:p>
          </p:txBody>
        </p:sp>
        <p:sp>
          <p:nvSpPr>
            <p:cNvPr id="175" name="Freeform: Shape 174">
              <a:extLst>
                <a:ext uri="{FF2B5EF4-FFF2-40B4-BE49-F238E27FC236}">
                  <a16:creationId xmlns:a16="http://schemas.microsoft.com/office/drawing/2014/main" id="{7B01D604-3AA1-5F16-CD6F-0B1237348CE4}"/>
                </a:ext>
              </a:extLst>
            </p:cNvPr>
            <p:cNvSpPr/>
            <p:nvPr/>
          </p:nvSpPr>
          <p:spPr>
            <a:xfrm>
              <a:off x="-772131" y="6569575"/>
              <a:ext cx="962" cy="1036"/>
            </a:xfrm>
            <a:custGeom>
              <a:avLst/>
              <a:gdLst>
                <a:gd name="connsiteX0" fmla="*/ -1735 w 962"/>
                <a:gd name="connsiteY0" fmla="*/ -536 h 1036"/>
                <a:gd name="connsiteX1" fmla="*/ -2697 w 962"/>
                <a:gd name="connsiteY1" fmla="*/ -1573 h 1036"/>
                <a:gd name="connsiteX2" fmla="*/ -1735 w 962"/>
                <a:gd name="connsiteY2" fmla="*/ -536 h 1036"/>
              </a:gdLst>
              <a:ahLst/>
              <a:cxnLst>
                <a:cxn ang="0">
                  <a:pos x="connsiteX0" y="connsiteY0"/>
                </a:cxn>
                <a:cxn ang="0">
                  <a:pos x="connsiteX1" y="connsiteY1"/>
                </a:cxn>
                <a:cxn ang="0">
                  <a:pos x="connsiteX2" y="connsiteY2"/>
                </a:cxn>
              </a:cxnLst>
              <a:rect l="l" t="t" r="r" b="b"/>
              <a:pathLst>
                <a:path w="962" h="1036">
                  <a:moveTo>
                    <a:pt x="-1735" y="-536"/>
                  </a:moveTo>
                  <a:cubicBezTo>
                    <a:pt x="-2253" y="-622"/>
                    <a:pt x="-2648" y="-1042"/>
                    <a:pt x="-2697" y="-1573"/>
                  </a:cubicBezTo>
                  <a:cubicBezTo>
                    <a:pt x="-2191" y="-1462"/>
                    <a:pt x="-1809" y="-1055"/>
                    <a:pt x="-1735" y="-536"/>
                  </a:cubicBezTo>
                  <a:close/>
                </a:path>
              </a:pathLst>
            </a:custGeom>
            <a:solidFill>
              <a:srgbClr val="020202"/>
            </a:solidFill>
            <a:ln w="1231" cap="flat">
              <a:noFill/>
              <a:prstDash val="solid"/>
              <a:miter/>
            </a:ln>
          </p:spPr>
          <p:txBody>
            <a:bodyPr rtlCol="0" anchor="ctr"/>
            <a:lstStyle/>
            <a:p>
              <a:endParaRPr lang="es-CO"/>
            </a:p>
          </p:txBody>
        </p:sp>
        <p:sp>
          <p:nvSpPr>
            <p:cNvPr id="176" name="Freeform: Shape 175">
              <a:extLst>
                <a:ext uri="{FF2B5EF4-FFF2-40B4-BE49-F238E27FC236}">
                  <a16:creationId xmlns:a16="http://schemas.microsoft.com/office/drawing/2014/main" id="{C3E46188-26A1-6F82-BAD8-797027B68A65}"/>
                </a:ext>
              </a:extLst>
            </p:cNvPr>
            <p:cNvSpPr/>
            <p:nvPr/>
          </p:nvSpPr>
          <p:spPr>
            <a:xfrm>
              <a:off x="-772995" y="6568625"/>
              <a:ext cx="938" cy="1024"/>
            </a:xfrm>
            <a:custGeom>
              <a:avLst/>
              <a:gdLst>
                <a:gd name="connsiteX0" fmla="*/ -1759 w 938"/>
                <a:gd name="connsiteY0" fmla="*/ -549 h 1024"/>
                <a:gd name="connsiteX1" fmla="*/ -2697 w 938"/>
                <a:gd name="connsiteY1" fmla="*/ -1573 h 1024"/>
                <a:gd name="connsiteX2" fmla="*/ -1759 w 938"/>
                <a:gd name="connsiteY2" fmla="*/ -549 h 1024"/>
              </a:gdLst>
              <a:ahLst/>
              <a:cxnLst>
                <a:cxn ang="0">
                  <a:pos x="connsiteX0" y="connsiteY0"/>
                </a:cxn>
                <a:cxn ang="0">
                  <a:pos x="connsiteX1" y="connsiteY1"/>
                </a:cxn>
                <a:cxn ang="0">
                  <a:pos x="connsiteX2" y="connsiteY2"/>
                </a:cxn>
              </a:cxnLst>
              <a:rect l="l" t="t" r="r" b="b"/>
              <a:pathLst>
                <a:path w="938" h="1024">
                  <a:moveTo>
                    <a:pt x="-1759" y="-549"/>
                  </a:moveTo>
                  <a:cubicBezTo>
                    <a:pt x="-2266" y="-635"/>
                    <a:pt x="-2648" y="-1054"/>
                    <a:pt x="-2697" y="-1573"/>
                  </a:cubicBezTo>
                  <a:cubicBezTo>
                    <a:pt x="-2204" y="-1462"/>
                    <a:pt x="-1833" y="-1054"/>
                    <a:pt x="-1759" y="-549"/>
                  </a:cubicBezTo>
                  <a:close/>
                </a:path>
              </a:pathLst>
            </a:custGeom>
            <a:solidFill>
              <a:srgbClr val="020202"/>
            </a:solidFill>
            <a:ln w="1231" cap="flat">
              <a:noFill/>
              <a:prstDash val="solid"/>
              <a:miter/>
            </a:ln>
          </p:spPr>
          <p:txBody>
            <a:bodyPr rtlCol="0" anchor="ctr"/>
            <a:lstStyle/>
            <a:p>
              <a:endParaRPr lang="es-CO"/>
            </a:p>
          </p:txBody>
        </p:sp>
        <p:sp>
          <p:nvSpPr>
            <p:cNvPr id="177" name="Freeform: Shape 176">
              <a:extLst>
                <a:ext uri="{FF2B5EF4-FFF2-40B4-BE49-F238E27FC236}">
                  <a16:creationId xmlns:a16="http://schemas.microsoft.com/office/drawing/2014/main" id="{F9D3C8AA-F6DD-74AB-817A-6C5420772843}"/>
                </a:ext>
              </a:extLst>
            </p:cNvPr>
            <p:cNvSpPr/>
            <p:nvPr/>
          </p:nvSpPr>
          <p:spPr>
            <a:xfrm>
              <a:off x="-773859" y="6567687"/>
              <a:ext cx="925" cy="999"/>
            </a:xfrm>
            <a:custGeom>
              <a:avLst/>
              <a:gdLst>
                <a:gd name="connsiteX0" fmla="*/ -1772 w 925"/>
                <a:gd name="connsiteY0" fmla="*/ -573 h 999"/>
                <a:gd name="connsiteX1" fmla="*/ -2697 w 925"/>
                <a:gd name="connsiteY1" fmla="*/ -1573 h 999"/>
              </a:gdLst>
              <a:ahLst/>
              <a:cxnLst>
                <a:cxn ang="0">
                  <a:pos x="connsiteX0" y="connsiteY0"/>
                </a:cxn>
                <a:cxn ang="0">
                  <a:pos x="connsiteX1" y="connsiteY1"/>
                </a:cxn>
              </a:cxnLst>
              <a:rect l="l" t="t" r="r" b="b"/>
              <a:pathLst>
                <a:path w="925" h="999">
                  <a:moveTo>
                    <a:pt x="-1772" y="-573"/>
                  </a:moveTo>
                  <a:cubicBezTo>
                    <a:pt x="-2253" y="-697"/>
                    <a:pt x="-2623" y="-1079"/>
                    <a:pt x="-2697" y="-1573"/>
                  </a:cubicBezTo>
                  <a:close/>
                </a:path>
              </a:pathLst>
            </a:custGeom>
            <a:solidFill>
              <a:srgbClr val="020202"/>
            </a:solidFill>
            <a:ln w="1231" cap="flat">
              <a:noFill/>
              <a:prstDash val="solid"/>
              <a:miter/>
            </a:ln>
          </p:spPr>
          <p:txBody>
            <a:bodyPr rtlCol="0" anchor="ctr"/>
            <a:lstStyle/>
            <a:p>
              <a:endParaRPr lang="es-CO"/>
            </a:p>
          </p:txBody>
        </p:sp>
        <p:sp>
          <p:nvSpPr>
            <p:cNvPr id="178" name="Freeform: Shape 177">
              <a:extLst>
                <a:ext uri="{FF2B5EF4-FFF2-40B4-BE49-F238E27FC236}">
                  <a16:creationId xmlns:a16="http://schemas.microsoft.com/office/drawing/2014/main" id="{276E3B55-3A04-D5F4-BE67-15F5F9153CD4}"/>
                </a:ext>
              </a:extLst>
            </p:cNvPr>
            <p:cNvSpPr/>
            <p:nvPr/>
          </p:nvSpPr>
          <p:spPr>
            <a:xfrm>
              <a:off x="-778549" y="6562256"/>
              <a:ext cx="962" cy="1049"/>
            </a:xfrm>
            <a:custGeom>
              <a:avLst/>
              <a:gdLst>
                <a:gd name="connsiteX0" fmla="*/ -1735 w 962"/>
                <a:gd name="connsiteY0" fmla="*/ -524 h 1049"/>
                <a:gd name="connsiteX1" fmla="*/ -2697 w 962"/>
                <a:gd name="connsiteY1" fmla="*/ -1573 h 1049"/>
                <a:gd name="connsiteX2" fmla="*/ -1735 w 962"/>
                <a:gd name="connsiteY2" fmla="*/ -524 h 1049"/>
              </a:gdLst>
              <a:ahLst/>
              <a:cxnLst>
                <a:cxn ang="0">
                  <a:pos x="connsiteX0" y="connsiteY0"/>
                </a:cxn>
                <a:cxn ang="0">
                  <a:pos x="connsiteX1" y="connsiteY1"/>
                </a:cxn>
                <a:cxn ang="0">
                  <a:pos x="connsiteX2" y="connsiteY2"/>
                </a:cxn>
              </a:cxnLst>
              <a:rect l="l" t="t" r="r" b="b"/>
              <a:pathLst>
                <a:path w="962" h="1049">
                  <a:moveTo>
                    <a:pt x="-1735" y="-524"/>
                  </a:moveTo>
                  <a:cubicBezTo>
                    <a:pt x="-2241" y="-635"/>
                    <a:pt x="-2636" y="-1054"/>
                    <a:pt x="-2697" y="-1573"/>
                  </a:cubicBezTo>
                  <a:cubicBezTo>
                    <a:pt x="-2191" y="-1462"/>
                    <a:pt x="-1796" y="-1042"/>
                    <a:pt x="-1735" y="-524"/>
                  </a:cubicBezTo>
                  <a:close/>
                </a:path>
              </a:pathLst>
            </a:custGeom>
            <a:solidFill>
              <a:srgbClr val="020202"/>
            </a:solidFill>
            <a:ln w="1231" cap="flat">
              <a:noFill/>
              <a:prstDash val="solid"/>
              <a:miter/>
            </a:ln>
          </p:spPr>
          <p:txBody>
            <a:bodyPr rtlCol="0" anchor="ctr"/>
            <a:lstStyle/>
            <a:p>
              <a:endParaRPr lang="es-CO"/>
            </a:p>
          </p:txBody>
        </p:sp>
        <p:sp>
          <p:nvSpPr>
            <p:cNvPr id="179" name="Freeform: Shape 178">
              <a:extLst>
                <a:ext uri="{FF2B5EF4-FFF2-40B4-BE49-F238E27FC236}">
                  <a16:creationId xmlns:a16="http://schemas.microsoft.com/office/drawing/2014/main" id="{5B4406E0-9AB5-45DF-99D2-EDC3158FCFF9}"/>
                </a:ext>
              </a:extLst>
            </p:cNvPr>
            <p:cNvSpPr/>
            <p:nvPr/>
          </p:nvSpPr>
          <p:spPr>
            <a:xfrm>
              <a:off x="-779413" y="6561306"/>
              <a:ext cx="950" cy="1036"/>
            </a:xfrm>
            <a:custGeom>
              <a:avLst/>
              <a:gdLst>
                <a:gd name="connsiteX0" fmla="*/ -1747 w 950"/>
                <a:gd name="connsiteY0" fmla="*/ -536 h 1036"/>
                <a:gd name="connsiteX1" fmla="*/ -2697 w 950"/>
                <a:gd name="connsiteY1" fmla="*/ -1573 h 1036"/>
                <a:gd name="connsiteX2" fmla="*/ -1747 w 950"/>
                <a:gd name="connsiteY2" fmla="*/ -536 h 1036"/>
              </a:gdLst>
              <a:ahLst/>
              <a:cxnLst>
                <a:cxn ang="0">
                  <a:pos x="connsiteX0" y="connsiteY0"/>
                </a:cxn>
                <a:cxn ang="0">
                  <a:pos x="connsiteX1" y="connsiteY1"/>
                </a:cxn>
                <a:cxn ang="0">
                  <a:pos x="connsiteX2" y="connsiteY2"/>
                </a:cxn>
              </a:cxnLst>
              <a:rect l="l" t="t" r="r" b="b"/>
              <a:pathLst>
                <a:path w="950" h="1036">
                  <a:moveTo>
                    <a:pt x="-1747" y="-536"/>
                  </a:moveTo>
                  <a:cubicBezTo>
                    <a:pt x="-2253" y="-647"/>
                    <a:pt x="-2623" y="-1067"/>
                    <a:pt x="-2697" y="-1573"/>
                  </a:cubicBezTo>
                  <a:cubicBezTo>
                    <a:pt x="-2203" y="-1449"/>
                    <a:pt x="-1833" y="-1042"/>
                    <a:pt x="-1747" y="-536"/>
                  </a:cubicBezTo>
                  <a:close/>
                </a:path>
              </a:pathLst>
            </a:custGeom>
            <a:solidFill>
              <a:srgbClr val="020202"/>
            </a:solidFill>
            <a:ln w="1231" cap="flat">
              <a:noFill/>
              <a:prstDash val="solid"/>
              <a:miter/>
            </a:ln>
          </p:spPr>
          <p:txBody>
            <a:bodyPr rtlCol="0" anchor="ctr"/>
            <a:lstStyle/>
            <a:p>
              <a:endParaRPr lang="es-CO"/>
            </a:p>
          </p:txBody>
        </p:sp>
        <p:sp>
          <p:nvSpPr>
            <p:cNvPr id="180" name="Freeform: Shape 179">
              <a:extLst>
                <a:ext uri="{FF2B5EF4-FFF2-40B4-BE49-F238E27FC236}">
                  <a16:creationId xmlns:a16="http://schemas.microsoft.com/office/drawing/2014/main" id="{20EBD98A-E727-0A65-9714-88C733E01B22}"/>
                </a:ext>
              </a:extLst>
            </p:cNvPr>
            <p:cNvSpPr/>
            <p:nvPr/>
          </p:nvSpPr>
          <p:spPr>
            <a:xfrm>
              <a:off x="-780253" y="6560368"/>
              <a:ext cx="913" cy="1012"/>
            </a:xfrm>
            <a:custGeom>
              <a:avLst/>
              <a:gdLst>
                <a:gd name="connsiteX0" fmla="*/ -1784 w 913"/>
                <a:gd name="connsiteY0" fmla="*/ -561 h 1012"/>
                <a:gd name="connsiteX1" fmla="*/ -2697 w 913"/>
                <a:gd name="connsiteY1" fmla="*/ -1573 h 1012"/>
              </a:gdLst>
              <a:ahLst/>
              <a:cxnLst>
                <a:cxn ang="0">
                  <a:pos x="connsiteX0" y="connsiteY0"/>
                </a:cxn>
                <a:cxn ang="0">
                  <a:pos x="connsiteX1" y="connsiteY1"/>
                </a:cxn>
              </a:cxnLst>
              <a:rect l="l" t="t" r="r" b="b"/>
              <a:pathLst>
                <a:path w="913" h="1012">
                  <a:moveTo>
                    <a:pt x="-1784" y="-561"/>
                  </a:moveTo>
                  <a:cubicBezTo>
                    <a:pt x="-2278" y="-660"/>
                    <a:pt x="-2648" y="-1067"/>
                    <a:pt x="-2697" y="-1573"/>
                  </a:cubicBezTo>
                  <a:close/>
                </a:path>
              </a:pathLst>
            </a:custGeom>
            <a:solidFill>
              <a:srgbClr val="020202"/>
            </a:solidFill>
            <a:ln w="1231" cap="flat">
              <a:noFill/>
              <a:prstDash val="solid"/>
              <a:miter/>
            </a:ln>
          </p:spPr>
          <p:txBody>
            <a:bodyPr rtlCol="0" anchor="ctr"/>
            <a:lstStyle/>
            <a:p>
              <a:endParaRPr lang="es-CO"/>
            </a:p>
          </p:txBody>
        </p:sp>
        <p:sp>
          <p:nvSpPr>
            <p:cNvPr id="181" name="Freeform: Shape 180">
              <a:extLst>
                <a:ext uri="{FF2B5EF4-FFF2-40B4-BE49-F238E27FC236}">
                  <a16:creationId xmlns:a16="http://schemas.microsoft.com/office/drawing/2014/main" id="{2E2072BE-BA28-0F3B-4DB2-E781860AA6B1}"/>
                </a:ext>
              </a:extLst>
            </p:cNvPr>
            <p:cNvSpPr/>
            <p:nvPr/>
          </p:nvSpPr>
          <p:spPr>
            <a:xfrm>
              <a:off x="-783906" y="6556715"/>
              <a:ext cx="938" cy="925"/>
            </a:xfrm>
            <a:custGeom>
              <a:avLst/>
              <a:gdLst>
                <a:gd name="connsiteX0" fmla="*/ -1759 w 938"/>
                <a:gd name="connsiteY0" fmla="*/ -647 h 925"/>
                <a:gd name="connsiteX1" fmla="*/ -2697 w 938"/>
                <a:gd name="connsiteY1" fmla="*/ -1573 h 925"/>
              </a:gdLst>
              <a:ahLst/>
              <a:cxnLst>
                <a:cxn ang="0">
                  <a:pos x="connsiteX0" y="connsiteY0"/>
                </a:cxn>
                <a:cxn ang="0">
                  <a:pos x="connsiteX1" y="connsiteY1"/>
                </a:cxn>
              </a:cxnLst>
              <a:rect l="l" t="t" r="r" b="b"/>
              <a:pathLst>
                <a:path w="938" h="925">
                  <a:moveTo>
                    <a:pt x="-1759" y="-647"/>
                  </a:moveTo>
                  <a:cubicBezTo>
                    <a:pt x="-2241" y="-709"/>
                    <a:pt x="-2623" y="-1092"/>
                    <a:pt x="-2697" y="-1573"/>
                  </a:cubicBezTo>
                  <a:close/>
                </a:path>
              </a:pathLst>
            </a:custGeom>
            <a:solidFill>
              <a:srgbClr val="020202"/>
            </a:solidFill>
            <a:ln w="1231" cap="flat">
              <a:noFill/>
              <a:prstDash val="solid"/>
              <a:miter/>
            </a:ln>
          </p:spPr>
          <p:txBody>
            <a:bodyPr rtlCol="0" anchor="ctr"/>
            <a:lstStyle/>
            <a:p>
              <a:endParaRPr lang="es-CO"/>
            </a:p>
          </p:txBody>
        </p:sp>
        <p:sp>
          <p:nvSpPr>
            <p:cNvPr id="182" name="Freeform: Shape 181">
              <a:extLst>
                <a:ext uri="{FF2B5EF4-FFF2-40B4-BE49-F238E27FC236}">
                  <a16:creationId xmlns:a16="http://schemas.microsoft.com/office/drawing/2014/main" id="{57BDB5FE-F739-A07D-2F73-9B7B836CE64B}"/>
                </a:ext>
              </a:extLst>
            </p:cNvPr>
            <p:cNvSpPr/>
            <p:nvPr/>
          </p:nvSpPr>
          <p:spPr>
            <a:xfrm>
              <a:off x="-792286" y="6547631"/>
              <a:ext cx="975" cy="1049"/>
            </a:xfrm>
            <a:custGeom>
              <a:avLst/>
              <a:gdLst>
                <a:gd name="connsiteX0" fmla="*/ -1722 w 975"/>
                <a:gd name="connsiteY0" fmla="*/ -524 h 1049"/>
                <a:gd name="connsiteX1" fmla="*/ -2697 w 975"/>
                <a:gd name="connsiteY1" fmla="*/ -1573 h 1049"/>
                <a:gd name="connsiteX2" fmla="*/ -1722 w 975"/>
                <a:gd name="connsiteY2" fmla="*/ -524 h 1049"/>
              </a:gdLst>
              <a:ahLst/>
              <a:cxnLst>
                <a:cxn ang="0">
                  <a:pos x="connsiteX0" y="connsiteY0"/>
                </a:cxn>
                <a:cxn ang="0">
                  <a:pos x="connsiteX1" y="connsiteY1"/>
                </a:cxn>
                <a:cxn ang="0">
                  <a:pos x="connsiteX2" y="connsiteY2"/>
                </a:cxn>
              </a:cxnLst>
              <a:rect l="l" t="t" r="r" b="b"/>
              <a:pathLst>
                <a:path w="975" h="1049">
                  <a:moveTo>
                    <a:pt x="-1722" y="-524"/>
                  </a:moveTo>
                  <a:cubicBezTo>
                    <a:pt x="-2241" y="-635"/>
                    <a:pt x="-2623" y="-1054"/>
                    <a:pt x="-2697" y="-1573"/>
                  </a:cubicBezTo>
                  <a:cubicBezTo>
                    <a:pt x="-2179" y="-1462"/>
                    <a:pt x="-1796" y="-1042"/>
                    <a:pt x="-1722" y="-524"/>
                  </a:cubicBezTo>
                  <a:close/>
                </a:path>
              </a:pathLst>
            </a:custGeom>
            <a:solidFill>
              <a:srgbClr val="020202"/>
            </a:solidFill>
            <a:ln w="1231" cap="flat">
              <a:noFill/>
              <a:prstDash val="solid"/>
              <a:miter/>
            </a:ln>
          </p:spPr>
          <p:txBody>
            <a:bodyPr rtlCol="0" anchor="ctr"/>
            <a:lstStyle/>
            <a:p>
              <a:endParaRPr lang="es-CO"/>
            </a:p>
          </p:txBody>
        </p:sp>
        <p:sp>
          <p:nvSpPr>
            <p:cNvPr id="183" name="Freeform: Shape 182">
              <a:extLst>
                <a:ext uri="{FF2B5EF4-FFF2-40B4-BE49-F238E27FC236}">
                  <a16:creationId xmlns:a16="http://schemas.microsoft.com/office/drawing/2014/main" id="{212D7550-BDC8-D231-E959-6E8C1097E6BB}"/>
                </a:ext>
              </a:extLst>
            </p:cNvPr>
            <p:cNvSpPr/>
            <p:nvPr/>
          </p:nvSpPr>
          <p:spPr>
            <a:xfrm>
              <a:off x="-793138" y="6546693"/>
              <a:ext cx="962" cy="1036"/>
            </a:xfrm>
            <a:custGeom>
              <a:avLst/>
              <a:gdLst>
                <a:gd name="connsiteX0" fmla="*/ -1735 w 962"/>
                <a:gd name="connsiteY0" fmla="*/ -536 h 1036"/>
                <a:gd name="connsiteX1" fmla="*/ -2697 w 962"/>
                <a:gd name="connsiteY1" fmla="*/ -1573 h 1036"/>
                <a:gd name="connsiteX2" fmla="*/ -1735 w 962"/>
                <a:gd name="connsiteY2" fmla="*/ -536 h 1036"/>
              </a:gdLst>
              <a:ahLst/>
              <a:cxnLst>
                <a:cxn ang="0">
                  <a:pos x="connsiteX0" y="connsiteY0"/>
                </a:cxn>
                <a:cxn ang="0">
                  <a:pos x="connsiteX1" y="connsiteY1"/>
                </a:cxn>
                <a:cxn ang="0">
                  <a:pos x="connsiteX2" y="connsiteY2"/>
                </a:cxn>
              </a:cxnLst>
              <a:rect l="l" t="t" r="r" b="b"/>
              <a:pathLst>
                <a:path w="962" h="1036">
                  <a:moveTo>
                    <a:pt x="-1735" y="-536"/>
                  </a:moveTo>
                  <a:cubicBezTo>
                    <a:pt x="-2241" y="-647"/>
                    <a:pt x="-2623" y="-1054"/>
                    <a:pt x="-2697" y="-1573"/>
                  </a:cubicBezTo>
                  <a:cubicBezTo>
                    <a:pt x="-2191" y="-1462"/>
                    <a:pt x="-1809" y="-1054"/>
                    <a:pt x="-1735" y="-536"/>
                  </a:cubicBezTo>
                  <a:close/>
                </a:path>
              </a:pathLst>
            </a:custGeom>
            <a:solidFill>
              <a:srgbClr val="020202"/>
            </a:solidFill>
            <a:ln w="1231" cap="flat">
              <a:noFill/>
              <a:prstDash val="solid"/>
              <a:miter/>
            </a:ln>
          </p:spPr>
          <p:txBody>
            <a:bodyPr rtlCol="0" anchor="ctr"/>
            <a:lstStyle/>
            <a:p>
              <a:endParaRPr lang="es-CO"/>
            </a:p>
          </p:txBody>
        </p:sp>
        <p:sp>
          <p:nvSpPr>
            <p:cNvPr id="184" name="Freeform: Shape 183">
              <a:extLst>
                <a:ext uri="{FF2B5EF4-FFF2-40B4-BE49-F238E27FC236}">
                  <a16:creationId xmlns:a16="http://schemas.microsoft.com/office/drawing/2014/main" id="{8FDD3E4C-97BD-0336-36F4-1EC132CF61F4}"/>
                </a:ext>
              </a:extLst>
            </p:cNvPr>
            <p:cNvSpPr/>
            <p:nvPr/>
          </p:nvSpPr>
          <p:spPr>
            <a:xfrm>
              <a:off x="-793989" y="6545755"/>
              <a:ext cx="925" cy="1012"/>
            </a:xfrm>
            <a:custGeom>
              <a:avLst/>
              <a:gdLst>
                <a:gd name="connsiteX0" fmla="*/ -1772 w 925"/>
                <a:gd name="connsiteY0" fmla="*/ -561 h 1012"/>
                <a:gd name="connsiteX1" fmla="*/ -2697 w 925"/>
                <a:gd name="connsiteY1" fmla="*/ -1573 h 1012"/>
                <a:gd name="connsiteX2" fmla="*/ -1772 w 925"/>
                <a:gd name="connsiteY2" fmla="*/ -561 h 1012"/>
              </a:gdLst>
              <a:ahLst/>
              <a:cxnLst>
                <a:cxn ang="0">
                  <a:pos x="connsiteX0" y="connsiteY0"/>
                </a:cxn>
                <a:cxn ang="0">
                  <a:pos x="connsiteX1" y="connsiteY1"/>
                </a:cxn>
                <a:cxn ang="0">
                  <a:pos x="connsiteX2" y="connsiteY2"/>
                </a:cxn>
              </a:cxnLst>
              <a:rect l="l" t="t" r="r" b="b"/>
              <a:pathLst>
                <a:path w="925" h="1012">
                  <a:moveTo>
                    <a:pt x="-1772" y="-561"/>
                  </a:moveTo>
                  <a:cubicBezTo>
                    <a:pt x="-2266" y="-660"/>
                    <a:pt x="-2648" y="-1067"/>
                    <a:pt x="-2697" y="-1573"/>
                  </a:cubicBezTo>
                  <a:cubicBezTo>
                    <a:pt x="-2228" y="-1425"/>
                    <a:pt x="-1870" y="-1042"/>
                    <a:pt x="-1772" y="-561"/>
                  </a:cubicBezTo>
                  <a:close/>
                </a:path>
              </a:pathLst>
            </a:custGeom>
            <a:solidFill>
              <a:srgbClr val="020202"/>
            </a:solidFill>
            <a:ln w="1231" cap="flat">
              <a:noFill/>
              <a:prstDash val="solid"/>
              <a:miter/>
            </a:ln>
          </p:spPr>
          <p:txBody>
            <a:bodyPr rtlCol="0" anchor="ctr"/>
            <a:lstStyle/>
            <a:p>
              <a:endParaRPr lang="es-CO"/>
            </a:p>
          </p:txBody>
        </p:sp>
        <p:sp>
          <p:nvSpPr>
            <p:cNvPr id="185" name="Freeform: Shape 184">
              <a:extLst>
                <a:ext uri="{FF2B5EF4-FFF2-40B4-BE49-F238E27FC236}">
                  <a16:creationId xmlns:a16="http://schemas.microsoft.com/office/drawing/2014/main" id="{88294443-0379-6283-F5F7-CACE731BEB33}"/>
                </a:ext>
              </a:extLst>
            </p:cNvPr>
            <p:cNvSpPr/>
            <p:nvPr/>
          </p:nvSpPr>
          <p:spPr>
            <a:xfrm>
              <a:off x="-799605" y="6539423"/>
              <a:ext cx="999" cy="1024"/>
            </a:xfrm>
            <a:custGeom>
              <a:avLst/>
              <a:gdLst>
                <a:gd name="connsiteX0" fmla="*/ -1698 w 999"/>
                <a:gd name="connsiteY0" fmla="*/ -548 h 1024"/>
                <a:gd name="connsiteX1" fmla="*/ -2697 w 999"/>
                <a:gd name="connsiteY1" fmla="*/ -1573 h 1024"/>
                <a:gd name="connsiteX2" fmla="*/ -1698 w 999"/>
                <a:gd name="connsiteY2" fmla="*/ -548 h 1024"/>
              </a:gdLst>
              <a:ahLst/>
              <a:cxnLst>
                <a:cxn ang="0">
                  <a:pos x="connsiteX0" y="connsiteY0"/>
                </a:cxn>
                <a:cxn ang="0">
                  <a:pos x="connsiteX1" y="connsiteY1"/>
                </a:cxn>
                <a:cxn ang="0">
                  <a:pos x="connsiteX2" y="connsiteY2"/>
                </a:cxn>
              </a:cxnLst>
              <a:rect l="l" t="t" r="r" b="b"/>
              <a:pathLst>
                <a:path w="999" h="1024">
                  <a:moveTo>
                    <a:pt x="-1698" y="-548"/>
                  </a:moveTo>
                  <a:cubicBezTo>
                    <a:pt x="-2228" y="-610"/>
                    <a:pt x="-2648" y="-1042"/>
                    <a:pt x="-2697" y="-1573"/>
                  </a:cubicBezTo>
                  <a:cubicBezTo>
                    <a:pt x="-2167" y="-1499"/>
                    <a:pt x="-1759" y="-1079"/>
                    <a:pt x="-1698" y="-548"/>
                  </a:cubicBezTo>
                  <a:close/>
                </a:path>
              </a:pathLst>
            </a:custGeom>
            <a:solidFill>
              <a:srgbClr val="020202"/>
            </a:solidFill>
            <a:ln w="1231" cap="flat">
              <a:noFill/>
              <a:prstDash val="solid"/>
              <a:miter/>
            </a:ln>
          </p:spPr>
          <p:txBody>
            <a:bodyPr rtlCol="0" anchor="ctr"/>
            <a:lstStyle/>
            <a:p>
              <a:endParaRPr lang="es-CO"/>
            </a:p>
          </p:txBody>
        </p:sp>
        <p:sp>
          <p:nvSpPr>
            <p:cNvPr id="186" name="Freeform: Shape 185">
              <a:extLst>
                <a:ext uri="{FF2B5EF4-FFF2-40B4-BE49-F238E27FC236}">
                  <a16:creationId xmlns:a16="http://schemas.microsoft.com/office/drawing/2014/main" id="{543861A0-317B-DB66-0340-B194CFDA22CB}"/>
                </a:ext>
              </a:extLst>
            </p:cNvPr>
            <p:cNvSpPr/>
            <p:nvPr/>
          </p:nvSpPr>
          <p:spPr>
            <a:xfrm>
              <a:off x="-800494" y="6538498"/>
              <a:ext cx="987" cy="1024"/>
            </a:xfrm>
            <a:custGeom>
              <a:avLst/>
              <a:gdLst>
                <a:gd name="connsiteX0" fmla="*/ -1710 w 987"/>
                <a:gd name="connsiteY0" fmla="*/ -548 h 1024"/>
                <a:gd name="connsiteX1" fmla="*/ -2697 w 987"/>
                <a:gd name="connsiteY1" fmla="*/ -1573 h 1024"/>
                <a:gd name="connsiteX2" fmla="*/ -1710 w 987"/>
                <a:gd name="connsiteY2" fmla="*/ -548 h 1024"/>
              </a:gdLst>
              <a:ahLst/>
              <a:cxnLst>
                <a:cxn ang="0">
                  <a:pos x="connsiteX0" y="connsiteY0"/>
                </a:cxn>
                <a:cxn ang="0">
                  <a:pos x="connsiteX1" y="connsiteY1"/>
                </a:cxn>
                <a:cxn ang="0">
                  <a:pos x="connsiteX2" y="connsiteY2"/>
                </a:cxn>
              </a:cxnLst>
              <a:rect l="l" t="t" r="r" b="b"/>
              <a:pathLst>
                <a:path w="987" h="1024">
                  <a:moveTo>
                    <a:pt x="-1710" y="-548"/>
                  </a:moveTo>
                  <a:cubicBezTo>
                    <a:pt x="-2228" y="-647"/>
                    <a:pt x="-2623" y="-1054"/>
                    <a:pt x="-2697" y="-1573"/>
                  </a:cubicBezTo>
                  <a:cubicBezTo>
                    <a:pt x="-2179" y="-1474"/>
                    <a:pt x="-1784" y="-1067"/>
                    <a:pt x="-1710" y="-548"/>
                  </a:cubicBezTo>
                  <a:close/>
                </a:path>
              </a:pathLst>
            </a:custGeom>
            <a:solidFill>
              <a:srgbClr val="020202"/>
            </a:solidFill>
            <a:ln w="1231" cap="flat">
              <a:noFill/>
              <a:prstDash val="solid"/>
              <a:miter/>
            </a:ln>
          </p:spPr>
          <p:txBody>
            <a:bodyPr rtlCol="0" anchor="ctr"/>
            <a:lstStyle/>
            <a:p>
              <a:endParaRPr lang="es-CO"/>
            </a:p>
          </p:txBody>
        </p:sp>
        <p:sp>
          <p:nvSpPr>
            <p:cNvPr id="187" name="Freeform: Shape 186">
              <a:extLst>
                <a:ext uri="{FF2B5EF4-FFF2-40B4-BE49-F238E27FC236}">
                  <a16:creationId xmlns:a16="http://schemas.microsoft.com/office/drawing/2014/main" id="{D609472C-84EB-B931-D8EF-512151118547}"/>
                </a:ext>
              </a:extLst>
            </p:cNvPr>
            <p:cNvSpPr/>
            <p:nvPr/>
          </p:nvSpPr>
          <p:spPr>
            <a:xfrm>
              <a:off x="-801407" y="6537572"/>
              <a:ext cx="999" cy="1012"/>
            </a:xfrm>
            <a:custGeom>
              <a:avLst/>
              <a:gdLst>
                <a:gd name="connsiteX0" fmla="*/ -1698 w 999"/>
                <a:gd name="connsiteY0" fmla="*/ -561 h 1012"/>
                <a:gd name="connsiteX1" fmla="*/ -2697 w 999"/>
                <a:gd name="connsiteY1" fmla="*/ -1573 h 1012"/>
                <a:gd name="connsiteX2" fmla="*/ -1698 w 999"/>
                <a:gd name="connsiteY2" fmla="*/ -561 h 1012"/>
              </a:gdLst>
              <a:ahLst/>
              <a:cxnLst>
                <a:cxn ang="0">
                  <a:pos x="connsiteX0" y="connsiteY0"/>
                </a:cxn>
                <a:cxn ang="0">
                  <a:pos x="connsiteX1" y="connsiteY1"/>
                </a:cxn>
                <a:cxn ang="0">
                  <a:pos x="connsiteX2" y="connsiteY2"/>
                </a:cxn>
              </a:cxnLst>
              <a:rect l="l" t="t" r="r" b="b"/>
              <a:pathLst>
                <a:path w="999" h="1012">
                  <a:moveTo>
                    <a:pt x="-1698" y="-561"/>
                  </a:moveTo>
                  <a:cubicBezTo>
                    <a:pt x="-2216" y="-647"/>
                    <a:pt x="-2611" y="-1054"/>
                    <a:pt x="-2697" y="-1573"/>
                  </a:cubicBezTo>
                  <a:cubicBezTo>
                    <a:pt x="-2179" y="-1486"/>
                    <a:pt x="-1784" y="-1079"/>
                    <a:pt x="-1698" y="-561"/>
                  </a:cubicBezTo>
                  <a:close/>
                </a:path>
              </a:pathLst>
            </a:custGeom>
            <a:solidFill>
              <a:srgbClr val="020202"/>
            </a:solidFill>
            <a:ln w="1231" cap="flat">
              <a:noFill/>
              <a:prstDash val="solid"/>
              <a:miter/>
            </a:ln>
          </p:spPr>
          <p:txBody>
            <a:bodyPr rtlCol="0" anchor="ctr"/>
            <a:lstStyle/>
            <a:p>
              <a:endParaRPr lang="es-CO"/>
            </a:p>
          </p:txBody>
        </p:sp>
        <p:sp>
          <p:nvSpPr>
            <p:cNvPr id="188" name="Freeform: Shape 187">
              <a:extLst>
                <a:ext uri="{FF2B5EF4-FFF2-40B4-BE49-F238E27FC236}">
                  <a16:creationId xmlns:a16="http://schemas.microsoft.com/office/drawing/2014/main" id="{AAB4D342-113F-ED56-B3F3-03823A3653B4}"/>
                </a:ext>
              </a:extLst>
            </p:cNvPr>
            <p:cNvSpPr/>
            <p:nvPr/>
          </p:nvSpPr>
          <p:spPr>
            <a:xfrm>
              <a:off x="-844383" y="6503754"/>
              <a:ext cx="1085" cy="851"/>
            </a:xfrm>
            <a:custGeom>
              <a:avLst/>
              <a:gdLst>
                <a:gd name="connsiteX0" fmla="*/ -1611 w 1085"/>
                <a:gd name="connsiteY0" fmla="*/ -721 h 851"/>
                <a:gd name="connsiteX1" fmla="*/ -2697 w 1085"/>
                <a:gd name="connsiteY1" fmla="*/ -1573 h 851"/>
                <a:gd name="connsiteX2" fmla="*/ -1611 w 1085"/>
                <a:gd name="connsiteY2" fmla="*/ -721 h 851"/>
              </a:gdLst>
              <a:ahLst/>
              <a:cxnLst>
                <a:cxn ang="0">
                  <a:pos x="connsiteX0" y="connsiteY0"/>
                </a:cxn>
                <a:cxn ang="0">
                  <a:pos x="connsiteX1" y="connsiteY1"/>
                </a:cxn>
                <a:cxn ang="0">
                  <a:pos x="connsiteX2" y="connsiteY2"/>
                </a:cxn>
              </a:cxnLst>
              <a:rect l="l" t="t" r="r" b="b"/>
              <a:pathLst>
                <a:path w="1085" h="851">
                  <a:moveTo>
                    <a:pt x="-1611" y="-721"/>
                  </a:moveTo>
                  <a:cubicBezTo>
                    <a:pt x="-2130" y="-721"/>
                    <a:pt x="-2574" y="-1079"/>
                    <a:pt x="-2697" y="-1573"/>
                  </a:cubicBezTo>
                  <a:cubicBezTo>
                    <a:pt x="-2204" y="-1511"/>
                    <a:pt x="-1796" y="-1178"/>
                    <a:pt x="-1611" y="-721"/>
                  </a:cubicBezTo>
                  <a:close/>
                </a:path>
              </a:pathLst>
            </a:custGeom>
            <a:solidFill>
              <a:srgbClr val="020202"/>
            </a:solidFill>
            <a:ln w="1231" cap="flat">
              <a:noFill/>
              <a:prstDash val="solid"/>
              <a:miter/>
            </a:ln>
          </p:spPr>
          <p:txBody>
            <a:bodyPr rtlCol="0" anchor="ctr"/>
            <a:lstStyle/>
            <a:p>
              <a:endParaRPr lang="es-CO"/>
            </a:p>
          </p:txBody>
        </p:sp>
        <p:sp>
          <p:nvSpPr>
            <p:cNvPr id="189" name="Freeform: Shape 188">
              <a:extLst>
                <a:ext uri="{FF2B5EF4-FFF2-40B4-BE49-F238E27FC236}">
                  <a16:creationId xmlns:a16="http://schemas.microsoft.com/office/drawing/2014/main" id="{4E8CD1B8-D448-002C-6837-E4ECA24CF340}"/>
                </a:ext>
              </a:extLst>
            </p:cNvPr>
            <p:cNvSpPr/>
            <p:nvPr/>
          </p:nvSpPr>
          <p:spPr>
            <a:xfrm>
              <a:off x="-802333" y="6536671"/>
              <a:ext cx="1011" cy="999"/>
            </a:xfrm>
            <a:custGeom>
              <a:avLst/>
              <a:gdLst>
                <a:gd name="connsiteX0" fmla="*/ -1685 w 1011"/>
                <a:gd name="connsiteY0" fmla="*/ -573 h 999"/>
                <a:gd name="connsiteX1" fmla="*/ -2697 w 1011"/>
                <a:gd name="connsiteY1" fmla="*/ -1573 h 999"/>
                <a:gd name="connsiteX2" fmla="*/ -1685 w 1011"/>
                <a:gd name="connsiteY2" fmla="*/ -573 h 999"/>
              </a:gdLst>
              <a:ahLst/>
              <a:cxnLst>
                <a:cxn ang="0">
                  <a:pos x="connsiteX0" y="connsiteY0"/>
                </a:cxn>
                <a:cxn ang="0">
                  <a:pos x="connsiteX1" y="connsiteY1"/>
                </a:cxn>
                <a:cxn ang="0">
                  <a:pos x="connsiteX2" y="connsiteY2"/>
                </a:cxn>
              </a:cxnLst>
              <a:rect l="l" t="t" r="r" b="b"/>
              <a:pathLst>
                <a:path w="1011" h="999">
                  <a:moveTo>
                    <a:pt x="-1685" y="-573"/>
                  </a:moveTo>
                  <a:cubicBezTo>
                    <a:pt x="-2204" y="-660"/>
                    <a:pt x="-2611" y="-1054"/>
                    <a:pt x="-2697" y="-1573"/>
                  </a:cubicBezTo>
                  <a:cubicBezTo>
                    <a:pt x="-2179" y="-1487"/>
                    <a:pt x="-1772" y="-1092"/>
                    <a:pt x="-1685" y="-573"/>
                  </a:cubicBezTo>
                  <a:close/>
                </a:path>
              </a:pathLst>
            </a:custGeom>
            <a:solidFill>
              <a:srgbClr val="020202"/>
            </a:solidFill>
            <a:ln w="1231" cap="flat">
              <a:noFill/>
              <a:prstDash val="solid"/>
              <a:miter/>
            </a:ln>
          </p:spPr>
          <p:txBody>
            <a:bodyPr rtlCol="0" anchor="ctr"/>
            <a:lstStyle/>
            <a:p>
              <a:endParaRPr lang="es-CO"/>
            </a:p>
          </p:txBody>
        </p:sp>
        <p:sp>
          <p:nvSpPr>
            <p:cNvPr id="190" name="Freeform: Shape 189">
              <a:extLst>
                <a:ext uri="{FF2B5EF4-FFF2-40B4-BE49-F238E27FC236}">
                  <a16:creationId xmlns:a16="http://schemas.microsoft.com/office/drawing/2014/main" id="{67A6BB52-A8FB-49D9-BEDA-AE077DBF7214}"/>
                </a:ext>
              </a:extLst>
            </p:cNvPr>
            <p:cNvSpPr/>
            <p:nvPr/>
          </p:nvSpPr>
          <p:spPr>
            <a:xfrm>
              <a:off x="-803246" y="6535758"/>
              <a:ext cx="1011" cy="999"/>
            </a:xfrm>
            <a:custGeom>
              <a:avLst/>
              <a:gdLst>
                <a:gd name="connsiteX0" fmla="*/ -1685 w 1011"/>
                <a:gd name="connsiteY0" fmla="*/ -573 h 999"/>
                <a:gd name="connsiteX1" fmla="*/ -2697 w 1011"/>
                <a:gd name="connsiteY1" fmla="*/ -1573 h 999"/>
                <a:gd name="connsiteX2" fmla="*/ -1685 w 1011"/>
                <a:gd name="connsiteY2" fmla="*/ -573 h 999"/>
              </a:gdLst>
              <a:ahLst/>
              <a:cxnLst>
                <a:cxn ang="0">
                  <a:pos x="connsiteX0" y="connsiteY0"/>
                </a:cxn>
                <a:cxn ang="0">
                  <a:pos x="connsiteX1" y="connsiteY1"/>
                </a:cxn>
                <a:cxn ang="0">
                  <a:pos x="connsiteX2" y="connsiteY2"/>
                </a:cxn>
              </a:cxnLst>
              <a:rect l="l" t="t" r="r" b="b"/>
              <a:pathLst>
                <a:path w="1011" h="999">
                  <a:moveTo>
                    <a:pt x="-1685" y="-573"/>
                  </a:moveTo>
                  <a:cubicBezTo>
                    <a:pt x="-2204" y="-660"/>
                    <a:pt x="-2611" y="-1054"/>
                    <a:pt x="-2697" y="-1573"/>
                  </a:cubicBezTo>
                  <a:cubicBezTo>
                    <a:pt x="-2179" y="-1487"/>
                    <a:pt x="-1772" y="-1092"/>
                    <a:pt x="-1685" y="-573"/>
                  </a:cubicBezTo>
                  <a:close/>
                </a:path>
              </a:pathLst>
            </a:custGeom>
            <a:solidFill>
              <a:srgbClr val="020202"/>
            </a:solidFill>
            <a:ln w="1231" cap="flat">
              <a:noFill/>
              <a:prstDash val="solid"/>
              <a:miter/>
            </a:ln>
          </p:spPr>
          <p:txBody>
            <a:bodyPr rtlCol="0" anchor="ctr"/>
            <a:lstStyle/>
            <a:p>
              <a:endParaRPr lang="es-CO"/>
            </a:p>
          </p:txBody>
        </p:sp>
        <p:sp>
          <p:nvSpPr>
            <p:cNvPr id="191" name="Freeform: Shape 190">
              <a:extLst>
                <a:ext uri="{FF2B5EF4-FFF2-40B4-BE49-F238E27FC236}">
                  <a16:creationId xmlns:a16="http://schemas.microsoft.com/office/drawing/2014/main" id="{6884F416-0CF5-0ABB-8F28-B8C7DEF69AE4}"/>
                </a:ext>
              </a:extLst>
            </p:cNvPr>
            <p:cNvSpPr/>
            <p:nvPr/>
          </p:nvSpPr>
          <p:spPr>
            <a:xfrm>
              <a:off x="-804172" y="6534844"/>
              <a:ext cx="1024" cy="999"/>
            </a:xfrm>
            <a:custGeom>
              <a:avLst/>
              <a:gdLst>
                <a:gd name="connsiteX0" fmla="*/ -1673 w 1024"/>
                <a:gd name="connsiteY0" fmla="*/ -573 h 999"/>
                <a:gd name="connsiteX1" fmla="*/ -2697 w 1024"/>
                <a:gd name="connsiteY1" fmla="*/ -1573 h 999"/>
                <a:gd name="connsiteX2" fmla="*/ -1673 w 1024"/>
                <a:gd name="connsiteY2" fmla="*/ -573 h 999"/>
              </a:gdLst>
              <a:ahLst/>
              <a:cxnLst>
                <a:cxn ang="0">
                  <a:pos x="connsiteX0" y="connsiteY0"/>
                </a:cxn>
                <a:cxn ang="0">
                  <a:pos x="connsiteX1" y="connsiteY1"/>
                </a:cxn>
                <a:cxn ang="0">
                  <a:pos x="connsiteX2" y="connsiteY2"/>
                </a:cxn>
              </a:cxnLst>
              <a:rect l="l" t="t" r="r" b="b"/>
              <a:pathLst>
                <a:path w="1024" h="999">
                  <a:moveTo>
                    <a:pt x="-1673" y="-573"/>
                  </a:moveTo>
                  <a:cubicBezTo>
                    <a:pt x="-2204" y="-635"/>
                    <a:pt x="-2623" y="-1042"/>
                    <a:pt x="-2697" y="-1573"/>
                  </a:cubicBezTo>
                  <a:cubicBezTo>
                    <a:pt x="-2179" y="-1487"/>
                    <a:pt x="-1772" y="-1092"/>
                    <a:pt x="-1673" y="-573"/>
                  </a:cubicBezTo>
                  <a:close/>
                </a:path>
              </a:pathLst>
            </a:custGeom>
            <a:solidFill>
              <a:srgbClr val="020202"/>
            </a:solidFill>
            <a:ln w="1231" cap="flat">
              <a:noFill/>
              <a:prstDash val="solid"/>
              <a:miter/>
            </a:ln>
          </p:spPr>
          <p:txBody>
            <a:bodyPr rtlCol="0" anchor="ctr"/>
            <a:lstStyle/>
            <a:p>
              <a:endParaRPr lang="es-CO"/>
            </a:p>
          </p:txBody>
        </p:sp>
        <p:sp>
          <p:nvSpPr>
            <p:cNvPr id="192" name="Freeform: Shape 191">
              <a:extLst>
                <a:ext uri="{FF2B5EF4-FFF2-40B4-BE49-F238E27FC236}">
                  <a16:creationId xmlns:a16="http://schemas.microsoft.com/office/drawing/2014/main" id="{FF0F28CE-CC49-32BB-C949-D0E5E184D364}"/>
                </a:ext>
              </a:extLst>
            </p:cNvPr>
            <p:cNvSpPr/>
            <p:nvPr/>
          </p:nvSpPr>
          <p:spPr>
            <a:xfrm>
              <a:off x="-805110" y="6533956"/>
              <a:ext cx="1036" cy="987"/>
            </a:xfrm>
            <a:custGeom>
              <a:avLst/>
              <a:gdLst>
                <a:gd name="connsiteX0" fmla="*/ -1661 w 1036"/>
                <a:gd name="connsiteY0" fmla="*/ -586 h 987"/>
                <a:gd name="connsiteX1" fmla="*/ -2697 w 1036"/>
                <a:gd name="connsiteY1" fmla="*/ -1573 h 987"/>
                <a:gd name="connsiteX2" fmla="*/ -1661 w 1036"/>
                <a:gd name="connsiteY2" fmla="*/ -586 h 987"/>
              </a:gdLst>
              <a:ahLst/>
              <a:cxnLst>
                <a:cxn ang="0">
                  <a:pos x="connsiteX0" y="connsiteY0"/>
                </a:cxn>
                <a:cxn ang="0">
                  <a:pos x="connsiteX1" y="connsiteY1"/>
                </a:cxn>
                <a:cxn ang="0">
                  <a:pos x="connsiteX2" y="connsiteY2"/>
                </a:cxn>
              </a:cxnLst>
              <a:rect l="l" t="t" r="r" b="b"/>
              <a:pathLst>
                <a:path w="1036" h="987">
                  <a:moveTo>
                    <a:pt x="-1661" y="-586"/>
                  </a:moveTo>
                  <a:cubicBezTo>
                    <a:pt x="-2179" y="-660"/>
                    <a:pt x="-2599" y="-1055"/>
                    <a:pt x="-2697" y="-1573"/>
                  </a:cubicBezTo>
                  <a:cubicBezTo>
                    <a:pt x="-2167" y="-1524"/>
                    <a:pt x="-1735" y="-1116"/>
                    <a:pt x="-1661" y="-586"/>
                  </a:cubicBezTo>
                  <a:close/>
                </a:path>
              </a:pathLst>
            </a:custGeom>
            <a:solidFill>
              <a:srgbClr val="020202"/>
            </a:solidFill>
            <a:ln w="1231" cap="flat">
              <a:noFill/>
              <a:prstDash val="solid"/>
              <a:miter/>
            </a:ln>
          </p:spPr>
          <p:txBody>
            <a:bodyPr rtlCol="0" anchor="ctr"/>
            <a:lstStyle/>
            <a:p>
              <a:endParaRPr lang="es-CO"/>
            </a:p>
          </p:txBody>
        </p:sp>
        <p:sp>
          <p:nvSpPr>
            <p:cNvPr id="193" name="Freeform: Shape 192">
              <a:extLst>
                <a:ext uri="{FF2B5EF4-FFF2-40B4-BE49-F238E27FC236}">
                  <a16:creationId xmlns:a16="http://schemas.microsoft.com/office/drawing/2014/main" id="{01AF2897-6592-A1FA-7EA3-7CAFA2C4C7BF}"/>
                </a:ext>
              </a:extLst>
            </p:cNvPr>
            <p:cNvSpPr/>
            <p:nvPr/>
          </p:nvSpPr>
          <p:spPr>
            <a:xfrm>
              <a:off x="-811404" y="6528402"/>
              <a:ext cx="1012" cy="900"/>
            </a:xfrm>
            <a:custGeom>
              <a:avLst/>
              <a:gdLst>
                <a:gd name="connsiteX0" fmla="*/ -1685 w 1012"/>
                <a:gd name="connsiteY0" fmla="*/ -672 h 900"/>
                <a:gd name="connsiteX1" fmla="*/ -2697 w 1012"/>
                <a:gd name="connsiteY1" fmla="*/ -1573 h 900"/>
              </a:gdLst>
              <a:ahLst/>
              <a:cxnLst>
                <a:cxn ang="0">
                  <a:pos x="connsiteX0" y="connsiteY0"/>
                </a:cxn>
                <a:cxn ang="0">
                  <a:pos x="connsiteX1" y="connsiteY1"/>
                </a:cxn>
              </a:cxnLst>
              <a:rect l="l" t="t" r="r" b="b"/>
              <a:pathLst>
                <a:path w="1012" h="900">
                  <a:moveTo>
                    <a:pt x="-1685" y="-672"/>
                  </a:moveTo>
                  <a:cubicBezTo>
                    <a:pt x="-2179" y="-721"/>
                    <a:pt x="-2586" y="-1092"/>
                    <a:pt x="-2697" y="-1573"/>
                  </a:cubicBezTo>
                  <a:close/>
                </a:path>
              </a:pathLst>
            </a:custGeom>
            <a:solidFill>
              <a:srgbClr val="020202"/>
            </a:solidFill>
            <a:ln w="1231" cap="flat">
              <a:noFill/>
              <a:prstDash val="solid"/>
              <a:miter/>
            </a:ln>
          </p:spPr>
          <p:txBody>
            <a:bodyPr rtlCol="0" anchor="ctr"/>
            <a:lstStyle/>
            <a:p>
              <a:endParaRPr lang="es-CO"/>
            </a:p>
          </p:txBody>
        </p:sp>
        <p:sp>
          <p:nvSpPr>
            <p:cNvPr id="194" name="Freeform: Shape 193">
              <a:extLst>
                <a:ext uri="{FF2B5EF4-FFF2-40B4-BE49-F238E27FC236}">
                  <a16:creationId xmlns:a16="http://schemas.microsoft.com/office/drawing/2014/main" id="{18742619-506C-461E-342A-94DB0D00BEA2}"/>
                </a:ext>
              </a:extLst>
            </p:cNvPr>
            <p:cNvSpPr/>
            <p:nvPr/>
          </p:nvSpPr>
          <p:spPr>
            <a:xfrm>
              <a:off x="-812392" y="6527538"/>
              <a:ext cx="1049" cy="925"/>
            </a:xfrm>
            <a:custGeom>
              <a:avLst/>
              <a:gdLst>
                <a:gd name="connsiteX0" fmla="*/ -1648 w 1049"/>
                <a:gd name="connsiteY0" fmla="*/ -647 h 925"/>
                <a:gd name="connsiteX1" fmla="*/ -2697 w 1049"/>
                <a:gd name="connsiteY1" fmla="*/ -1573 h 925"/>
                <a:gd name="connsiteX2" fmla="*/ -1648 w 1049"/>
                <a:gd name="connsiteY2" fmla="*/ -647 h 925"/>
              </a:gdLst>
              <a:ahLst/>
              <a:cxnLst>
                <a:cxn ang="0">
                  <a:pos x="connsiteX0" y="connsiteY0"/>
                </a:cxn>
                <a:cxn ang="0">
                  <a:pos x="connsiteX1" y="connsiteY1"/>
                </a:cxn>
                <a:cxn ang="0">
                  <a:pos x="connsiteX2" y="connsiteY2"/>
                </a:cxn>
              </a:cxnLst>
              <a:rect l="l" t="t" r="r" b="b"/>
              <a:pathLst>
                <a:path w="1049" h="925">
                  <a:moveTo>
                    <a:pt x="-1648" y="-647"/>
                  </a:moveTo>
                  <a:cubicBezTo>
                    <a:pt x="-2154" y="-709"/>
                    <a:pt x="-2574" y="-1079"/>
                    <a:pt x="-2697" y="-1573"/>
                  </a:cubicBezTo>
                  <a:cubicBezTo>
                    <a:pt x="-2191" y="-1511"/>
                    <a:pt x="-1772" y="-1141"/>
                    <a:pt x="-1648" y="-647"/>
                  </a:cubicBezTo>
                  <a:close/>
                </a:path>
              </a:pathLst>
            </a:custGeom>
            <a:solidFill>
              <a:srgbClr val="020202"/>
            </a:solidFill>
            <a:ln w="1231" cap="flat">
              <a:noFill/>
              <a:prstDash val="solid"/>
              <a:miter/>
            </a:ln>
          </p:spPr>
          <p:txBody>
            <a:bodyPr rtlCol="0" anchor="ctr"/>
            <a:lstStyle/>
            <a:p>
              <a:endParaRPr lang="es-CO"/>
            </a:p>
          </p:txBody>
        </p:sp>
        <p:sp>
          <p:nvSpPr>
            <p:cNvPr id="195" name="Freeform: Shape 194">
              <a:extLst>
                <a:ext uri="{FF2B5EF4-FFF2-40B4-BE49-F238E27FC236}">
                  <a16:creationId xmlns:a16="http://schemas.microsoft.com/office/drawing/2014/main" id="{15FD0DAA-4D85-FF73-516C-41E490CCE547}"/>
                </a:ext>
              </a:extLst>
            </p:cNvPr>
            <p:cNvSpPr/>
            <p:nvPr/>
          </p:nvSpPr>
          <p:spPr>
            <a:xfrm>
              <a:off x="-816070" y="6524810"/>
              <a:ext cx="1098" cy="876"/>
            </a:xfrm>
            <a:custGeom>
              <a:avLst/>
              <a:gdLst>
                <a:gd name="connsiteX0" fmla="*/ -1599 w 1098"/>
                <a:gd name="connsiteY0" fmla="*/ -697 h 876"/>
                <a:gd name="connsiteX1" fmla="*/ -2697 w 1098"/>
                <a:gd name="connsiteY1" fmla="*/ -1573 h 876"/>
                <a:gd name="connsiteX2" fmla="*/ -1599 w 1098"/>
                <a:gd name="connsiteY2" fmla="*/ -697 h 876"/>
              </a:gdLst>
              <a:ahLst/>
              <a:cxnLst>
                <a:cxn ang="0">
                  <a:pos x="connsiteX0" y="connsiteY0"/>
                </a:cxn>
                <a:cxn ang="0">
                  <a:pos x="connsiteX1" y="connsiteY1"/>
                </a:cxn>
                <a:cxn ang="0">
                  <a:pos x="connsiteX2" y="connsiteY2"/>
                </a:cxn>
              </a:cxnLst>
              <a:rect l="l" t="t" r="r" b="b"/>
              <a:pathLst>
                <a:path w="1098" h="876">
                  <a:moveTo>
                    <a:pt x="-1599" y="-697"/>
                  </a:moveTo>
                  <a:cubicBezTo>
                    <a:pt x="-2117" y="-734"/>
                    <a:pt x="-2549" y="-1079"/>
                    <a:pt x="-2697" y="-1573"/>
                  </a:cubicBezTo>
                  <a:cubicBezTo>
                    <a:pt x="-2179" y="-1536"/>
                    <a:pt x="-1747" y="-1190"/>
                    <a:pt x="-1599" y="-697"/>
                  </a:cubicBezTo>
                  <a:close/>
                </a:path>
              </a:pathLst>
            </a:custGeom>
            <a:solidFill>
              <a:srgbClr val="020202"/>
            </a:solidFill>
            <a:ln w="1231" cap="flat">
              <a:noFill/>
              <a:prstDash val="solid"/>
              <a:miter/>
            </a:ln>
          </p:spPr>
          <p:txBody>
            <a:bodyPr rtlCol="0" anchor="ctr"/>
            <a:lstStyle/>
            <a:p>
              <a:endParaRPr lang="es-CO"/>
            </a:p>
          </p:txBody>
        </p:sp>
        <p:sp>
          <p:nvSpPr>
            <p:cNvPr id="196" name="Freeform: Shape 195">
              <a:extLst>
                <a:ext uri="{FF2B5EF4-FFF2-40B4-BE49-F238E27FC236}">
                  <a16:creationId xmlns:a16="http://schemas.microsoft.com/office/drawing/2014/main" id="{01782B41-AEA6-5EF3-CF46-DAA77BF678F6}"/>
                </a:ext>
              </a:extLst>
            </p:cNvPr>
            <p:cNvSpPr/>
            <p:nvPr/>
          </p:nvSpPr>
          <p:spPr>
            <a:xfrm>
              <a:off x="-818785" y="6522971"/>
              <a:ext cx="1086" cy="839"/>
            </a:xfrm>
            <a:custGeom>
              <a:avLst/>
              <a:gdLst>
                <a:gd name="connsiteX0" fmla="*/ -1611 w 1086"/>
                <a:gd name="connsiteY0" fmla="*/ -734 h 839"/>
                <a:gd name="connsiteX1" fmla="*/ -2697 w 1086"/>
                <a:gd name="connsiteY1" fmla="*/ -1573 h 839"/>
                <a:gd name="connsiteX2" fmla="*/ -1611 w 1086"/>
                <a:gd name="connsiteY2" fmla="*/ -734 h 839"/>
              </a:gdLst>
              <a:ahLst/>
              <a:cxnLst>
                <a:cxn ang="0">
                  <a:pos x="connsiteX0" y="connsiteY0"/>
                </a:cxn>
                <a:cxn ang="0">
                  <a:pos x="connsiteX1" y="connsiteY1"/>
                </a:cxn>
                <a:cxn ang="0">
                  <a:pos x="connsiteX2" y="connsiteY2"/>
                </a:cxn>
              </a:cxnLst>
              <a:rect l="l" t="t" r="r" b="b"/>
              <a:pathLst>
                <a:path w="1086" h="839">
                  <a:moveTo>
                    <a:pt x="-1611" y="-734"/>
                  </a:moveTo>
                  <a:cubicBezTo>
                    <a:pt x="-2117" y="-734"/>
                    <a:pt x="-2574" y="-1079"/>
                    <a:pt x="-2697" y="-1573"/>
                  </a:cubicBezTo>
                  <a:cubicBezTo>
                    <a:pt x="-2204" y="-1524"/>
                    <a:pt x="-1784" y="-1190"/>
                    <a:pt x="-1611" y="-734"/>
                  </a:cubicBezTo>
                  <a:close/>
                </a:path>
              </a:pathLst>
            </a:custGeom>
            <a:solidFill>
              <a:srgbClr val="020202"/>
            </a:solidFill>
            <a:ln w="1231" cap="flat">
              <a:noFill/>
              <a:prstDash val="solid"/>
              <a:miter/>
            </a:ln>
          </p:spPr>
          <p:txBody>
            <a:bodyPr rtlCol="0" anchor="ctr"/>
            <a:lstStyle/>
            <a:p>
              <a:endParaRPr lang="es-CO"/>
            </a:p>
          </p:txBody>
        </p:sp>
        <p:sp>
          <p:nvSpPr>
            <p:cNvPr id="197" name="Freeform: Shape 196">
              <a:extLst>
                <a:ext uri="{FF2B5EF4-FFF2-40B4-BE49-F238E27FC236}">
                  <a16:creationId xmlns:a16="http://schemas.microsoft.com/office/drawing/2014/main" id="{66DED5DA-DD96-943B-5743-DDED13E6071B}"/>
                </a:ext>
              </a:extLst>
            </p:cNvPr>
            <p:cNvSpPr/>
            <p:nvPr/>
          </p:nvSpPr>
          <p:spPr>
            <a:xfrm>
              <a:off x="-825153" y="6517442"/>
              <a:ext cx="1036" cy="913"/>
            </a:xfrm>
            <a:custGeom>
              <a:avLst/>
              <a:gdLst>
                <a:gd name="connsiteX0" fmla="*/ -1661 w 1036"/>
                <a:gd name="connsiteY0" fmla="*/ -660 h 913"/>
                <a:gd name="connsiteX1" fmla="*/ -2697 w 1036"/>
                <a:gd name="connsiteY1" fmla="*/ -1573 h 913"/>
                <a:gd name="connsiteX2" fmla="*/ -1661 w 1036"/>
                <a:gd name="connsiteY2" fmla="*/ -660 h 913"/>
              </a:gdLst>
              <a:ahLst/>
              <a:cxnLst>
                <a:cxn ang="0">
                  <a:pos x="connsiteX0" y="connsiteY0"/>
                </a:cxn>
                <a:cxn ang="0">
                  <a:pos x="connsiteX1" y="connsiteY1"/>
                </a:cxn>
                <a:cxn ang="0">
                  <a:pos x="connsiteX2" y="connsiteY2"/>
                </a:cxn>
              </a:cxnLst>
              <a:rect l="l" t="t" r="r" b="b"/>
              <a:pathLst>
                <a:path w="1036" h="913">
                  <a:moveTo>
                    <a:pt x="-1661" y="-660"/>
                  </a:moveTo>
                  <a:cubicBezTo>
                    <a:pt x="-2154" y="-721"/>
                    <a:pt x="-2574" y="-1092"/>
                    <a:pt x="-2697" y="-1573"/>
                  </a:cubicBezTo>
                  <a:cubicBezTo>
                    <a:pt x="-2216" y="-1474"/>
                    <a:pt x="-1821" y="-1129"/>
                    <a:pt x="-1661" y="-660"/>
                  </a:cubicBezTo>
                  <a:close/>
                </a:path>
              </a:pathLst>
            </a:custGeom>
            <a:solidFill>
              <a:srgbClr val="020202"/>
            </a:solidFill>
            <a:ln w="1231" cap="flat">
              <a:noFill/>
              <a:prstDash val="solid"/>
              <a:miter/>
            </a:ln>
          </p:spPr>
          <p:txBody>
            <a:bodyPr rtlCol="0" anchor="ctr"/>
            <a:lstStyle/>
            <a:p>
              <a:endParaRPr lang="es-CO"/>
            </a:p>
          </p:txBody>
        </p:sp>
        <p:sp>
          <p:nvSpPr>
            <p:cNvPr id="198" name="Freeform: Shape 197">
              <a:extLst>
                <a:ext uri="{FF2B5EF4-FFF2-40B4-BE49-F238E27FC236}">
                  <a16:creationId xmlns:a16="http://schemas.microsoft.com/office/drawing/2014/main" id="{7929E79F-20BD-5F1A-BCE2-6A465AB47790}"/>
                </a:ext>
              </a:extLst>
            </p:cNvPr>
            <p:cNvSpPr/>
            <p:nvPr/>
          </p:nvSpPr>
          <p:spPr>
            <a:xfrm>
              <a:off x="-826128" y="6516603"/>
              <a:ext cx="1061" cy="938"/>
            </a:xfrm>
            <a:custGeom>
              <a:avLst/>
              <a:gdLst>
                <a:gd name="connsiteX0" fmla="*/ -1636 w 1061"/>
                <a:gd name="connsiteY0" fmla="*/ -635 h 938"/>
                <a:gd name="connsiteX1" fmla="*/ -2697 w 1061"/>
                <a:gd name="connsiteY1" fmla="*/ -1573 h 938"/>
                <a:gd name="connsiteX2" fmla="*/ -1636 w 1061"/>
                <a:gd name="connsiteY2" fmla="*/ -635 h 938"/>
              </a:gdLst>
              <a:ahLst/>
              <a:cxnLst>
                <a:cxn ang="0">
                  <a:pos x="connsiteX0" y="connsiteY0"/>
                </a:cxn>
                <a:cxn ang="0">
                  <a:pos x="connsiteX1" y="connsiteY1"/>
                </a:cxn>
                <a:cxn ang="0">
                  <a:pos x="connsiteX2" y="connsiteY2"/>
                </a:cxn>
              </a:cxnLst>
              <a:rect l="l" t="t" r="r" b="b"/>
              <a:pathLst>
                <a:path w="1061" h="938">
                  <a:moveTo>
                    <a:pt x="-1636" y="-635"/>
                  </a:moveTo>
                  <a:cubicBezTo>
                    <a:pt x="-2154" y="-697"/>
                    <a:pt x="-2574" y="-1067"/>
                    <a:pt x="-2697" y="-1573"/>
                  </a:cubicBezTo>
                  <a:cubicBezTo>
                    <a:pt x="-2179" y="-1511"/>
                    <a:pt x="-1759" y="-1141"/>
                    <a:pt x="-1636" y="-635"/>
                  </a:cubicBezTo>
                  <a:close/>
                </a:path>
              </a:pathLst>
            </a:custGeom>
            <a:solidFill>
              <a:srgbClr val="020202"/>
            </a:solidFill>
            <a:ln w="1231" cap="flat">
              <a:noFill/>
              <a:prstDash val="solid"/>
              <a:miter/>
            </a:ln>
          </p:spPr>
          <p:txBody>
            <a:bodyPr rtlCol="0" anchor="ctr"/>
            <a:lstStyle/>
            <a:p>
              <a:endParaRPr lang="es-CO"/>
            </a:p>
          </p:txBody>
        </p:sp>
        <p:sp>
          <p:nvSpPr>
            <p:cNvPr id="199" name="Freeform: Shape 198">
              <a:extLst>
                <a:ext uri="{FF2B5EF4-FFF2-40B4-BE49-F238E27FC236}">
                  <a16:creationId xmlns:a16="http://schemas.microsoft.com/office/drawing/2014/main" id="{48934869-921C-F940-4E93-6A84447FD6F5}"/>
                </a:ext>
              </a:extLst>
            </p:cNvPr>
            <p:cNvSpPr/>
            <p:nvPr/>
          </p:nvSpPr>
          <p:spPr>
            <a:xfrm>
              <a:off x="-746437" y="7244242"/>
              <a:ext cx="146318" cy="349323"/>
            </a:xfrm>
            <a:custGeom>
              <a:avLst/>
              <a:gdLst>
                <a:gd name="connsiteX0" fmla="*/ 1933 w 146318"/>
                <a:gd name="connsiteY0" fmla="*/ 347692 h 349323"/>
                <a:gd name="connsiteX1" fmla="*/ 378 w 146318"/>
                <a:gd name="connsiteY1" fmla="*/ 344927 h 349323"/>
                <a:gd name="connsiteX2" fmla="*/ -2646 w 146318"/>
                <a:gd name="connsiteY2" fmla="*/ 334844 h 349323"/>
                <a:gd name="connsiteX3" fmla="*/ 2711 w 146318"/>
                <a:gd name="connsiteY3" fmla="*/ 325883 h 349323"/>
                <a:gd name="connsiteX4" fmla="*/ 9326 w 146318"/>
                <a:gd name="connsiteY4" fmla="*/ 322835 h 349323"/>
                <a:gd name="connsiteX5" fmla="*/ 42415 w 146318"/>
                <a:gd name="connsiteY5" fmla="*/ 304075 h 349323"/>
                <a:gd name="connsiteX6" fmla="*/ 55153 w 146318"/>
                <a:gd name="connsiteY6" fmla="*/ 293090 h 349323"/>
                <a:gd name="connsiteX7" fmla="*/ 72592 w 146318"/>
                <a:gd name="connsiteY7" fmla="*/ 269837 h 349323"/>
                <a:gd name="connsiteX8" fmla="*/ 83268 w 146318"/>
                <a:gd name="connsiteY8" fmla="*/ 239056 h 349323"/>
                <a:gd name="connsiteX9" fmla="*/ 86712 w 146318"/>
                <a:gd name="connsiteY9" fmla="*/ 220777 h 349323"/>
                <a:gd name="connsiteX10" fmla="*/ 87872 w 146318"/>
                <a:gd name="connsiteY10" fmla="*/ 209040 h 349323"/>
                <a:gd name="connsiteX11" fmla="*/ 89489 w 146318"/>
                <a:gd name="connsiteY11" fmla="*/ 182294 h 349323"/>
                <a:gd name="connsiteX12" fmla="*/ 93537 w 146318"/>
                <a:gd name="connsiteY12" fmla="*/ 150810 h 349323"/>
                <a:gd name="connsiteX13" fmla="*/ 99152 w 146318"/>
                <a:gd name="connsiteY13" fmla="*/ 123237 h 349323"/>
                <a:gd name="connsiteX14" fmla="*/ 105941 w 146318"/>
                <a:gd name="connsiteY14" fmla="*/ 90358 h 349323"/>
                <a:gd name="connsiteX15" fmla="*/ 111680 w 146318"/>
                <a:gd name="connsiteY15" fmla="*/ 54565 h 349323"/>
                <a:gd name="connsiteX16" fmla="*/ 122492 w 146318"/>
                <a:gd name="connsiteY16" fmla="*/ 18909 h 349323"/>
                <a:gd name="connsiteX17" fmla="*/ 127712 w 146318"/>
                <a:gd name="connsiteY17" fmla="*/ 8307 h 349323"/>
                <a:gd name="connsiteX18" fmla="*/ 143621 w 146318"/>
                <a:gd name="connsiteY18" fmla="*/ -1567 h 349323"/>
                <a:gd name="connsiteX19" fmla="*/ 135834 w 146318"/>
                <a:gd name="connsiteY19" fmla="*/ 40779 h 349323"/>
                <a:gd name="connsiteX20" fmla="*/ 132452 w 146318"/>
                <a:gd name="connsiteY20" fmla="*/ 62723 h 349323"/>
                <a:gd name="connsiteX21" fmla="*/ 127515 w 146318"/>
                <a:gd name="connsiteY21" fmla="*/ 92209 h 349323"/>
                <a:gd name="connsiteX22" fmla="*/ 120665 w 146318"/>
                <a:gd name="connsiteY22" fmla="*/ 125965 h 349323"/>
                <a:gd name="connsiteX23" fmla="*/ 116468 w 146318"/>
                <a:gd name="connsiteY23" fmla="*/ 147786 h 349323"/>
                <a:gd name="connsiteX24" fmla="*/ 115506 w 146318"/>
                <a:gd name="connsiteY24" fmla="*/ 156314 h 349323"/>
                <a:gd name="connsiteX25" fmla="*/ 111988 w 146318"/>
                <a:gd name="connsiteY25" fmla="*/ 175025 h 349323"/>
                <a:gd name="connsiteX26" fmla="*/ 110655 w 146318"/>
                <a:gd name="connsiteY26" fmla="*/ 186738 h 349323"/>
                <a:gd name="connsiteX27" fmla="*/ 109619 w 146318"/>
                <a:gd name="connsiteY27" fmla="*/ 210817 h 349323"/>
                <a:gd name="connsiteX28" fmla="*/ 95746 w 146318"/>
                <a:gd name="connsiteY28" fmla="*/ 272158 h 349323"/>
                <a:gd name="connsiteX29" fmla="*/ 86181 w 146318"/>
                <a:gd name="connsiteY29" fmla="*/ 290313 h 349323"/>
                <a:gd name="connsiteX30" fmla="*/ 82836 w 146318"/>
                <a:gd name="connsiteY30" fmla="*/ 296262 h 349323"/>
                <a:gd name="connsiteX31" fmla="*/ 62188 w 146318"/>
                <a:gd name="connsiteY31" fmla="*/ 319108 h 349323"/>
                <a:gd name="connsiteX32" fmla="*/ 42169 w 146318"/>
                <a:gd name="connsiteY32" fmla="*/ 334054 h 349323"/>
                <a:gd name="connsiteX33" fmla="*/ 9622 w 146318"/>
                <a:gd name="connsiteY33" fmla="*/ 347556 h 349323"/>
                <a:gd name="connsiteX34" fmla="*/ 1933 w 146318"/>
                <a:gd name="connsiteY34" fmla="*/ 347692 h 349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46318" h="349323">
                  <a:moveTo>
                    <a:pt x="1933" y="347692"/>
                  </a:moveTo>
                  <a:cubicBezTo>
                    <a:pt x="1575" y="346692"/>
                    <a:pt x="1044" y="345754"/>
                    <a:pt x="378" y="344927"/>
                  </a:cubicBezTo>
                  <a:cubicBezTo>
                    <a:pt x="-2782" y="342163"/>
                    <a:pt x="-2806" y="338571"/>
                    <a:pt x="-2646" y="334844"/>
                  </a:cubicBezTo>
                  <a:cubicBezTo>
                    <a:pt x="-2621" y="331104"/>
                    <a:pt x="-572" y="327673"/>
                    <a:pt x="2711" y="325883"/>
                  </a:cubicBezTo>
                  <a:cubicBezTo>
                    <a:pt x="4796" y="324625"/>
                    <a:pt x="7018" y="323600"/>
                    <a:pt x="9326" y="322835"/>
                  </a:cubicBezTo>
                  <a:cubicBezTo>
                    <a:pt x="21668" y="318922"/>
                    <a:pt x="32381" y="312122"/>
                    <a:pt x="42415" y="304075"/>
                  </a:cubicBezTo>
                  <a:cubicBezTo>
                    <a:pt x="46797" y="300570"/>
                    <a:pt x="51326" y="297237"/>
                    <a:pt x="55153" y="293090"/>
                  </a:cubicBezTo>
                  <a:cubicBezTo>
                    <a:pt x="61830" y="286018"/>
                    <a:pt x="67680" y="278218"/>
                    <a:pt x="72592" y="269837"/>
                  </a:cubicBezTo>
                  <a:cubicBezTo>
                    <a:pt x="77862" y="260260"/>
                    <a:pt x="81479" y="249843"/>
                    <a:pt x="83268" y="239056"/>
                  </a:cubicBezTo>
                  <a:cubicBezTo>
                    <a:pt x="84391" y="232959"/>
                    <a:pt x="85737" y="226899"/>
                    <a:pt x="86712" y="220777"/>
                  </a:cubicBezTo>
                  <a:cubicBezTo>
                    <a:pt x="87329" y="216902"/>
                    <a:pt x="87452" y="212953"/>
                    <a:pt x="87872" y="209040"/>
                  </a:cubicBezTo>
                  <a:cubicBezTo>
                    <a:pt x="88822" y="200154"/>
                    <a:pt x="88834" y="191205"/>
                    <a:pt x="89489" y="182294"/>
                  </a:cubicBezTo>
                  <a:cubicBezTo>
                    <a:pt x="90266" y="171692"/>
                    <a:pt x="92093" y="161313"/>
                    <a:pt x="93537" y="150810"/>
                  </a:cubicBezTo>
                  <a:cubicBezTo>
                    <a:pt x="94833" y="141528"/>
                    <a:pt x="97079" y="132383"/>
                    <a:pt x="99152" y="123237"/>
                  </a:cubicBezTo>
                  <a:cubicBezTo>
                    <a:pt x="101621" y="112314"/>
                    <a:pt x="104472" y="101453"/>
                    <a:pt x="105941" y="90358"/>
                  </a:cubicBezTo>
                  <a:cubicBezTo>
                    <a:pt x="107545" y="78361"/>
                    <a:pt x="109162" y="66389"/>
                    <a:pt x="111680" y="54565"/>
                  </a:cubicBezTo>
                  <a:cubicBezTo>
                    <a:pt x="114124" y="42359"/>
                    <a:pt x="117740" y="30412"/>
                    <a:pt x="122492" y="18909"/>
                  </a:cubicBezTo>
                  <a:cubicBezTo>
                    <a:pt x="124034" y="15292"/>
                    <a:pt x="126095" y="11898"/>
                    <a:pt x="127712" y="8307"/>
                  </a:cubicBezTo>
                  <a:cubicBezTo>
                    <a:pt x="130810" y="1370"/>
                    <a:pt x="136179" y="-1728"/>
                    <a:pt x="143621" y="-1567"/>
                  </a:cubicBezTo>
                  <a:cubicBezTo>
                    <a:pt x="141474" y="12627"/>
                    <a:pt x="138438" y="26659"/>
                    <a:pt x="135834" y="40779"/>
                  </a:cubicBezTo>
                  <a:cubicBezTo>
                    <a:pt x="134488" y="48049"/>
                    <a:pt x="133464" y="55380"/>
                    <a:pt x="132452" y="62723"/>
                  </a:cubicBezTo>
                  <a:cubicBezTo>
                    <a:pt x="131094" y="72597"/>
                    <a:pt x="130526" y="82545"/>
                    <a:pt x="127515" y="92209"/>
                  </a:cubicBezTo>
                  <a:cubicBezTo>
                    <a:pt x="124170" y="103193"/>
                    <a:pt x="123294" y="114783"/>
                    <a:pt x="120665" y="125965"/>
                  </a:cubicBezTo>
                  <a:cubicBezTo>
                    <a:pt x="118962" y="133185"/>
                    <a:pt x="118098" y="140553"/>
                    <a:pt x="116468" y="147786"/>
                  </a:cubicBezTo>
                  <a:cubicBezTo>
                    <a:pt x="115839" y="150587"/>
                    <a:pt x="115518" y="153451"/>
                    <a:pt x="115506" y="156314"/>
                  </a:cubicBezTo>
                  <a:cubicBezTo>
                    <a:pt x="115506" y="162868"/>
                    <a:pt x="112791" y="168730"/>
                    <a:pt x="111988" y="175025"/>
                  </a:cubicBezTo>
                  <a:cubicBezTo>
                    <a:pt x="111495" y="178913"/>
                    <a:pt x="110347" y="182727"/>
                    <a:pt x="110655" y="186738"/>
                  </a:cubicBezTo>
                  <a:cubicBezTo>
                    <a:pt x="111272" y="194797"/>
                    <a:pt x="110371" y="202783"/>
                    <a:pt x="109619" y="210817"/>
                  </a:cubicBezTo>
                  <a:cubicBezTo>
                    <a:pt x="107632" y="231799"/>
                    <a:pt x="104015" y="252558"/>
                    <a:pt x="95746" y="272158"/>
                  </a:cubicBezTo>
                  <a:cubicBezTo>
                    <a:pt x="93031" y="278440"/>
                    <a:pt x="89834" y="284512"/>
                    <a:pt x="86181" y="290313"/>
                  </a:cubicBezTo>
                  <a:cubicBezTo>
                    <a:pt x="84947" y="292239"/>
                    <a:pt x="83922" y="294263"/>
                    <a:pt x="82836" y="296262"/>
                  </a:cubicBezTo>
                  <a:cubicBezTo>
                    <a:pt x="77751" y="305506"/>
                    <a:pt x="69901" y="312208"/>
                    <a:pt x="62188" y="319108"/>
                  </a:cubicBezTo>
                  <a:cubicBezTo>
                    <a:pt x="55881" y="324563"/>
                    <a:pt x="49191" y="329561"/>
                    <a:pt x="42169" y="334054"/>
                  </a:cubicBezTo>
                  <a:cubicBezTo>
                    <a:pt x="32295" y="340632"/>
                    <a:pt x="21656" y="345976"/>
                    <a:pt x="9622" y="347556"/>
                  </a:cubicBezTo>
                  <a:cubicBezTo>
                    <a:pt x="7068" y="347754"/>
                    <a:pt x="4500" y="347803"/>
                    <a:pt x="1933" y="347692"/>
                  </a:cubicBezTo>
                  <a:close/>
                </a:path>
              </a:pathLst>
            </a:custGeom>
            <a:solidFill>
              <a:srgbClr val="000000"/>
            </a:solidFill>
            <a:ln w="1231" cap="flat">
              <a:noFill/>
              <a:prstDash val="solid"/>
              <a:miter/>
            </a:ln>
          </p:spPr>
          <p:txBody>
            <a:bodyPr rtlCol="0" anchor="ctr"/>
            <a:lstStyle/>
            <a:p>
              <a:endParaRPr lang="es-CO"/>
            </a:p>
          </p:txBody>
        </p:sp>
        <p:sp>
          <p:nvSpPr>
            <p:cNvPr id="200" name="Freeform: Shape 199">
              <a:extLst>
                <a:ext uri="{FF2B5EF4-FFF2-40B4-BE49-F238E27FC236}">
                  <a16:creationId xmlns:a16="http://schemas.microsoft.com/office/drawing/2014/main" id="{6660C6E4-D0CD-BC94-28CC-ECA50A44BB11}"/>
                </a:ext>
              </a:extLst>
            </p:cNvPr>
            <p:cNvSpPr/>
            <p:nvPr/>
          </p:nvSpPr>
          <p:spPr>
            <a:xfrm>
              <a:off x="-815860" y="7587812"/>
              <a:ext cx="21942" cy="3955"/>
            </a:xfrm>
            <a:custGeom>
              <a:avLst/>
              <a:gdLst>
                <a:gd name="connsiteX0" fmla="*/ -2697 w 21942"/>
                <a:gd name="connsiteY0" fmla="*/ 2271 h 3955"/>
                <a:gd name="connsiteX1" fmla="*/ 4276 w 21942"/>
                <a:gd name="connsiteY1" fmla="*/ -987 h 3955"/>
                <a:gd name="connsiteX2" fmla="*/ 6460 w 21942"/>
                <a:gd name="connsiteY2" fmla="*/ 531 h 3955"/>
                <a:gd name="connsiteX3" fmla="*/ 9163 w 21942"/>
                <a:gd name="connsiteY3" fmla="*/ 531 h 3955"/>
                <a:gd name="connsiteX4" fmla="*/ 15853 w 21942"/>
                <a:gd name="connsiteY4" fmla="*/ -1320 h 3955"/>
                <a:gd name="connsiteX5" fmla="*/ 19234 w 21942"/>
                <a:gd name="connsiteY5" fmla="*/ 2382 h 3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2" h="3955">
                  <a:moveTo>
                    <a:pt x="-2697" y="2271"/>
                  </a:moveTo>
                  <a:cubicBezTo>
                    <a:pt x="-1945" y="-1185"/>
                    <a:pt x="647" y="-2419"/>
                    <a:pt x="4276" y="-987"/>
                  </a:cubicBezTo>
                  <a:cubicBezTo>
                    <a:pt x="5090" y="-617"/>
                    <a:pt x="5831" y="-98"/>
                    <a:pt x="6460" y="531"/>
                  </a:cubicBezTo>
                  <a:cubicBezTo>
                    <a:pt x="7436" y="1432"/>
                    <a:pt x="8312" y="1481"/>
                    <a:pt x="9163" y="531"/>
                  </a:cubicBezTo>
                  <a:cubicBezTo>
                    <a:pt x="10990" y="-1592"/>
                    <a:pt x="13446" y="-1284"/>
                    <a:pt x="15853" y="-1320"/>
                  </a:cubicBezTo>
                  <a:cubicBezTo>
                    <a:pt x="18260" y="-1357"/>
                    <a:pt x="19370" y="-86"/>
                    <a:pt x="19234" y="2382"/>
                  </a:cubicBezTo>
                  <a:close/>
                </a:path>
              </a:pathLst>
            </a:custGeom>
            <a:solidFill>
              <a:srgbClr val="020202"/>
            </a:solidFill>
            <a:ln w="1231" cap="flat">
              <a:noFill/>
              <a:prstDash val="solid"/>
              <a:miter/>
            </a:ln>
          </p:spPr>
          <p:txBody>
            <a:bodyPr rtlCol="0" anchor="ctr"/>
            <a:lstStyle/>
            <a:p>
              <a:endParaRPr lang="es-CO"/>
            </a:p>
          </p:txBody>
        </p:sp>
        <p:sp>
          <p:nvSpPr>
            <p:cNvPr id="201" name="Freeform: Shape 200">
              <a:extLst>
                <a:ext uri="{FF2B5EF4-FFF2-40B4-BE49-F238E27FC236}">
                  <a16:creationId xmlns:a16="http://schemas.microsoft.com/office/drawing/2014/main" id="{6EEEEEBC-4053-1D28-7DC5-35F4E91671E3}"/>
                </a:ext>
              </a:extLst>
            </p:cNvPr>
            <p:cNvSpPr/>
            <p:nvPr/>
          </p:nvSpPr>
          <p:spPr>
            <a:xfrm>
              <a:off x="-848801" y="7589477"/>
              <a:ext cx="29287" cy="3021"/>
            </a:xfrm>
            <a:custGeom>
              <a:avLst/>
              <a:gdLst>
                <a:gd name="connsiteX0" fmla="*/ -2697 w 29287"/>
                <a:gd name="connsiteY0" fmla="*/ 643 h 3021"/>
                <a:gd name="connsiteX1" fmla="*/ 8411 w 29287"/>
                <a:gd name="connsiteY1" fmla="*/ -888 h 3021"/>
                <a:gd name="connsiteX2" fmla="*/ 14582 w 29287"/>
                <a:gd name="connsiteY2" fmla="*/ -888 h 3021"/>
                <a:gd name="connsiteX3" fmla="*/ 26591 w 29287"/>
                <a:gd name="connsiteY3" fmla="*/ 643 h 3021"/>
                <a:gd name="connsiteX4" fmla="*/ 24122 w 29287"/>
                <a:gd name="connsiteY4" fmla="*/ 1420 h 3021"/>
                <a:gd name="connsiteX5" fmla="*/ -204 w 29287"/>
                <a:gd name="connsiteY5" fmla="*/ 1420 h 3021"/>
                <a:gd name="connsiteX6" fmla="*/ -2697 w 29287"/>
                <a:gd name="connsiteY6" fmla="*/ 643 h 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287" h="3021">
                  <a:moveTo>
                    <a:pt x="-2697" y="643"/>
                  </a:moveTo>
                  <a:cubicBezTo>
                    <a:pt x="1005" y="346"/>
                    <a:pt x="4708" y="1235"/>
                    <a:pt x="8411" y="-888"/>
                  </a:cubicBezTo>
                  <a:cubicBezTo>
                    <a:pt x="10361" y="-1801"/>
                    <a:pt x="12632" y="-1801"/>
                    <a:pt x="14582" y="-888"/>
                  </a:cubicBezTo>
                  <a:cubicBezTo>
                    <a:pt x="18519" y="1395"/>
                    <a:pt x="22592" y="272"/>
                    <a:pt x="26591" y="643"/>
                  </a:cubicBezTo>
                  <a:cubicBezTo>
                    <a:pt x="25924" y="1247"/>
                    <a:pt x="25023" y="1531"/>
                    <a:pt x="24122" y="1420"/>
                  </a:cubicBezTo>
                  <a:lnTo>
                    <a:pt x="-204" y="1420"/>
                  </a:lnTo>
                  <a:cubicBezTo>
                    <a:pt x="-1105" y="1543"/>
                    <a:pt x="-2031" y="1260"/>
                    <a:pt x="-2697" y="643"/>
                  </a:cubicBezTo>
                  <a:close/>
                </a:path>
              </a:pathLst>
            </a:custGeom>
            <a:solidFill>
              <a:srgbClr val="020202"/>
            </a:solidFill>
            <a:ln w="1231" cap="flat">
              <a:noFill/>
              <a:prstDash val="solid"/>
              <a:miter/>
            </a:ln>
          </p:spPr>
          <p:txBody>
            <a:bodyPr rtlCol="0" anchor="ctr"/>
            <a:lstStyle/>
            <a:p>
              <a:endParaRPr lang="es-CO"/>
            </a:p>
          </p:txBody>
        </p:sp>
        <p:sp>
          <p:nvSpPr>
            <p:cNvPr id="202" name="Freeform: Shape 201">
              <a:extLst>
                <a:ext uri="{FF2B5EF4-FFF2-40B4-BE49-F238E27FC236}">
                  <a16:creationId xmlns:a16="http://schemas.microsoft.com/office/drawing/2014/main" id="{DC44BB78-1ECC-E6FF-58BF-C6CD8D89CFAA}"/>
                </a:ext>
              </a:extLst>
            </p:cNvPr>
            <p:cNvSpPr/>
            <p:nvPr/>
          </p:nvSpPr>
          <p:spPr>
            <a:xfrm>
              <a:off x="-793027" y="7589795"/>
              <a:ext cx="8195" cy="2823"/>
            </a:xfrm>
            <a:custGeom>
              <a:avLst/>
              <a:gdLst>
                <a:gd name="connsiteX0" fmla="*/ -2697 w 8195"/>
                <a:gd name="connsiteY0" fmla="*/ 325 h 2823"/>
                <a:gd name="connsiteX1" fmla="*/ -229 w 8195"/>
                <a:gd name="connsiteY1" fmla="*/ -292 h 2823"/>
                <a:gd name="connsiteX2" fmla="*/ 5498 w 8195"/>
                <a:gd name="connsiteY2" fmla="*/ 1250 h 2823"/>
                <a:gd name="connsiteX3" fmla="*/ -2697 w 8195"/>
                <a:gd name="connsiteY3" fmla="*/ 325 h 2823"/>
              </a:gdLst>
              <a:ahLst/>
              <a:cxnLst>
                <a:cxn ang="0">
                  <a:pos x="connsiteX0" y="connsiteY0"/>
                </a:cxn>
                <a:cxn ang="0">
                  <a:pos x="connsiteX1" y="connsiteY1"/>
                </a:cxn>
                <a:cxn ang="0">
                  <a:pos x="connsiteX2" y="connsiteY2"/>
                </a:cxn>
                <a:cxn ang="0">
                  <a:pos x="connsiteX3" y="connsiteY3"/>
                </a:cxn>
              </a:cxnLst>
              <a:rect l="l" t="t" r="r" b="b"/>
              <a:pathLst>
                <a:path w="8195" h="2823">
                  <a:moveTo>
                    <a:pt x="-2697" y="325"/>
                  </a:moveTo>
                  <a:cubicBezTo>
                    <a:pt x="-1833" y="325"/>
                    <a:pt x="-994" y="115"/>
                    <a:pt x="-229" y="-292"/>
                  </a:cubicBezTo>
                  <a:cubicBezTo>
                    <a:pt x="3066" y="-2242"/>
                    <a:pt x="3326" y="-2144"/>
                    <a:pt x="5498" y="1250"/>
                  </a:cubicBezTo>
                  <a:cubicBezTo>
                    <a:pt x="2795" y="917"/>
                    <a:pt x="-93" y="1880"/>
                    <a:pt x="-2697" y="325"/>
                  </a:cubicBezTo>
                  <a:close/>
                </a:path>
              </a:pathLst>
            </a:custGeom>
            <a:solidFill>
              <a:srgbClr val="020202"/>
            </a:solidFill>
            <a:ln w="1231" cap="flat">
              <a:noFill/>
              <a:prstDash val="solid"/>
              <a:miter/>
            </a:ln>
          </p:spPr>
          <p:txBody>
            <a:bodyPr rtlCol="0" anchor="ctr"/>
            <a:lstStyle/>
            <a:p>
              <a:endParaRPr lang="es-CO"/>
            </a:p>
          </p:txBody>
        </p:sp>
        <p:sp>
          <p:nvSpPr>
            <p:cNvPr id="203" name="Freeform: Shape 202">
              <a:extLst>
                <a:ext uri="{FF2B5EF4-FFF2-40B4-BE49-F238E27FC236}">
                  <a16:creationId xmlns:a16="http://schemas.microsoft.com/office/drawing/2014/main" id="{F1635C2F-42D2-EE6F-BCEF-DD090D3D598B}"/>
                </a:ext>
              </a:extLst>
            </p:cNvPr>
            <p:cNvSpPr/>
            <p:nvPr/>
          </p:nvSpPr>
          <p:spPr>
            <a:xfrm>
              <a:off x="-784794" y="7592592"/>
              <a:ext cx="2715" cy="831"/>
            </a:xfrm>
            <a:custGeom>
              <a:avLst/>
              <a:gdLst>
                <a:gd name="connsiteX0" fmla="*/ -2697 w 2715"/>
                <a:gd name="connsiteY0" fmla="*/ -1559 h 831"/>
                <a:gd name="connsiteX1" fmla="*/ 18 w 2715"/>
                <a:gd name="connsiteY1" fmla="*/ -757 h 831"/>
                <a:gd name="connsiteX2" fmla="*/ -2697 w 2715"/>
                <a:gd name="connsiteY2" fmla="*/ -1559 h 831"/>
              </a:gdLst>
              <a:ahLst/>
              <a:cxnLst>
                <a:cxn ang="0">
                  <a:pos x="connsiteX0" y="connsiteY0"/>
                </a:cxn>
                <a:cxn ang="0">
                  <a:pos x="connsiteX1" y="connsiteY1"/>
                </a:cxn>
                <a:cxn ang="0">
                  <a:pos x="connsiteX2" y="connsiteY2"/>
                </a:cxn>
              </a:cxnLst>
              <a:rect l="l" t="t" r="r" b="b"/>
              <a:pathLst>
                <a:path w="2715" h="831">
                  <a:moveTo>
                    <a:pt x="-2697" y="-1559"/>
                  </a:moveTo>
                  <a:cubicBezTo>
                    <a:pt x="-1722" y="-1559"/>
                    <a:pt x="-673" y="-1744"/>
                    <a:pt x="18" y="-757"/>
                  </a:cubicBezTo>
                  <a:cubicBezTo>
                    <a:pt x="-970" y="-745"/>
                    <a:pt x="-2006" y="-596"/>
                    <a:pt x="-2697" y="-1559"/>
                  </a:cubicBezTo>
                  <a:close/>
                </a:path>
              </a:pathLst>
            </a:custGeom>
            <a:solidFill>
              <a:srgbClr val="020202"/>
            </a:solidFill>
            <a:ln w="1231" cap="flat">
              <a:noFill/>
              <a:prstDash val="solid"/>
              <a:miter/>
            </a:ln>
          </p:spPr>
          <p:txBody>
            <a:bodyPr rtlCol="0" anchor="ctr"/>
            <a:lstStyle/>
            <a:p>
              <a:endParaRPr lang="es-CO"/>
            </a:p>
          </p:txBody>
        </p:sp>
        <p:sp>
          <p:nvSpPr>
            <p:cNvPr id="204" name="Freeform: Shape 203">
              <a:extLst>
                <a:ext uri="{FF2B5EF4-FFF2-40B4-BE49-F238E27FC236}">
                  <a16:creationId xmlns:a16="http://schemas.microsoft.com/office/drawing/2014/main" id="{07616EB8-ABE7-B102-1C82-A43FFA3B6A2A}"/>
                </a:ext>
              </a:extLst>
            </p:cNvPr>
            <p:cNvSpPr/>
            <p:nvPr/>
          </p:nvSpPr>
          <p:spPr>
            <a:xfrm>
              <a:off x="-910894" y="7561479"/>
              <a:ext cx="840" cy="975"/>
            </a:xfrm>
            <a:custGeom>
              <a:avLst/>
              <a:gdLst>
                <a:gd name="connsiteX0" fmla="*/ -2685 w 840"/>
                <a:gd name="connsiteY0" fmla="*/ -1573 h 975"/>
                <a:gd name="connsiteX1" fmla="*/ -1858 w 840"/>
                <a:gd name="connsiteY1" fmla="*/ -660 h 975"/>
                <a:gd name="connsiteX2" fmla="*/ -1858 w 840"/>
                <a:gd name="connsiteY2" fmla="*/ -598 h 975"/>
                <a:gd name="connsiteX3" fmla="*/ -2697 w 840"/>
                <a:gd name="connsiteY3" fmla="*/ -1437 h 975"/>
                <a:gd name="connsiteX4" fmla="*/ -2685 w 840"/>
                <a:gd name="connsiteY4" fmla="*/ -1573 h 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0" h="975">
                  <a:moveTo>
                    <a:pt x="-2685" y="-1573"/>
                  </a:moveTo>
                  <a:cubicBezTo>
                    <a:pt x="-2204" y="-1548"/>
                    <a:pt x="-1833" y="-1141"/>
                    <a:pt x="-1858" y="-660"/>
                  </a:cubicBezTo>
                  <a:cubicBezTo>
                    <a:pt x="-1858" y="-635"/>
                    <a:pt x="-1858" y="-622"/>
                    <a:pt x="-1858" y="-598"/>
                  </a:cubicBezTo>
                  <a:cubicBezTo>
                    <a:pt x="-2327" y="-598"/>
                    <a:pt x="-2697" y="-980"/>
                    <a:pt x="-2697" y="-1437"/>
                  </a:cubicBezTo>
                  <a:cubicBezTo>
                    <a:pt x="-2697" y="-1487"/>
                    <a:pt x="-2697" y="-1523"/>
                    <a:pt x="-2685" y="-1573"/>
                  </a:cubicBezTo>
                  <a:close/>
                </a:path>
              </a:pathLst>
            </a:custGeom>
            <a:solidFill>
              <a:srgbClr val="5B5B5B"/>
            </a:solidFill>
            <a:ln w="1231" cap="flat">
              <a:noFill/>
              <a:prstDash val="solid"/>
              <a:miter/>
            </a:ln>
          </p:spPr>
          <p:txBody>
            <a:bodyPr rtlCol="0" anchor="ctr"/>
            <a:lstStyle/>
            <a:p>
              <a:endParaRPr lang="es-CO"/>
            </a:p>
          </p:txBody>
        </p:sp>
        <p:sp>
          <p:nvSpPr>
            <p:cNvPr id="205" name="Freeform: Shape 204">
              <a:extLst>
                <a:ext uri="{FF2B5EF4-FFF2-40B4-BE49-F238E27FC236}">
                  <a16:creationId xmlns:a16="http://schemas.microsoft.com/office/drawing/2014/main" id="{3879FBCE-215F-CAC2-2051-AE98665518C8}"/>
                </a:ext>
              </a:extLst>
            </p:cNvPr>
            <p:cNvSpPr/>
            <p:nvPr/>
          </p:nvSpPr>
          <p:spPr>
            <a:xfrm>
              <a:off x="-910070" y="7562454"/>
              <a:ext cx="866" cy="999"/>
            </a:xfrm>
            <a:custGeom>
              <a:avLst/>
              <a:gdLst>
                <a:gd name="connsiteX0" fmla="*/ -2695 w 866"/>
                <a:gd name="connsiteY0" fmla="*/ -1573 h 999"/>
                <a:gd name="connsiteX1" fmla="*/ -1831 w 866"/>
                <a:gd name="connsiteY1" fmla="*/ -660 h 999"/>
                <a:gd name="connsiteX2" fmla="*/ -1843 w 866"/>
                <a:gd name="connsiteY2" fmla="*/ -573 h 999"/>
                <a:gd name="connsiteX3" fmla="*/ -2695 w 866"/>
                <a:gd name="connsiteY3" fmla="*/ -1573 h 999"/>
              </a:gdLst>
              <a:ahLst/>
              <a:cxnLst>
                <a:cxn ang="0">
                  <a:pos x="connsiteX0" y="connsiteY0"/>
                </a:cxn>
                <a:cxn ang="0">
                  <a:pos x="connsiteX1" y="connsiteY1"/>
                </a:cxn>
                <a:cxn ang="0">
                  <a:pos x="connsiteX2" y="connsiteY2"/>
                </a:cxn>
                <a:cxn ang="0">
                  <a:pos x="connsiteX3" y="connsiteY3"/>
                </a:cxn>
              </a:cxnLst>
              <a:rect l="l" t="t" r="r" b="b"/>
              <a:pathLst>
                <a:path w="866" h="999">
                  <a:moveTo>
                    <a:pt x="-2695" y="-1573"/>
                  </a:moveTo>
                  <a:cubicBezTo>
                    <a:pt x="-2201" y="-1561"/>
                    <a:pt x="-1819" y="-1141"/>
                    <a:pt x="-1831" y="-660"/>
                  </a:cubicBezTo>
                  <a:cubicBezTo>
                    <a:pt x="-1843" y="-623"/>
                    <a:pt x="-1843" y="-598"/>
                    <a:pt x="-1843" y="-573"/>
                  </a:cubicBezTo>
                  <a:cubicBezTo>
                    <a:pt x="-2349" y="-623"/>
                    <a:pt x="-2732" y="-1067"/>
                    <a:pt x="-2695" y="-1573"/>
                  </a:cubicBezTo>
                  <a:close/>
                </a:path>
              </a:pathLst>
            </a:custGeom>
            <a:solidFill>
              <a:srgbClr val="5B5B5B"/>
            </a:solidFill>
            <a:ln w="1231" cap="flat">
              <a:noFill/>
              <a:prstDash val="solid"/>
              <a:miter/>
            </a:ln>
          </p:spPr>
          <p:txBody>
            <a:bodyPr rtlCol="0" anchor="ctr"/>
            <a:lstStyle/>
            <a:p>
              <a:endParaRPr lang="es-CO"/>
            </a:p>
          </p:txBody>
        </p:sp>
        <p:sp>
          <p:nvSpPr>
            <p:cNvPr id="206" name="Freeform: Shape 205">
              <a:extLst>
                <a:ext uri="{FF2B5EF4-FFF2-40B4-BE49-F238E27FC236}">
                  <a16:creationId xmlns:a16="http://schemas.microsoft.com/office/drawing/2014/main" id="{52694538-09A8-4B67-DE9C-D679097CDC09}"/>
                </a:ext>
              </a:extLst>
            </p:cNvPr>
            <p:cNvSpPr/>
            <p:nvPr/>
          </p:nvSpPr>
          <p:spPr>
            <a:xfrm>
              <a:off x="-1056420" y="6744131"/>
              <a:ext cx="244225" cy="182040"/>
            </a:xfrm>
            <a:custGeom>
              <a:avLst/>
              <a:gdLst>
                <a:gd name="connsiteX0" fmla="*/ 152 w 244225"/>
                <a:gd name="connsiteY0" fmla="*/ -1573 h 182040"/>
                <a:gd name="connsiteX1" fmla="*/ -847 w 244225"/>
                <a:gd name="connsiteY1" fmla="*/ 29826 h 182040"/>
                <a:gd name="connsiteX2" fmla="*/ 2362 w 244225"/>
                <a:gd name="connsiteY2" fmla="*/ 54510 h 182040"/>
                <a:gd name="connsiteX3" fmla="*/ 13791 w 244225"/>
                <a:gd name="connsiteY3" fmla="*/ 84131 h 182040"/>
                <a:gd name="connsiteX4" fmla="*/ 29391 w 244225"/>
                <a:gd name="connsiteY4" fmla="*/ 107581 h 182040"/>
                <a:gd name="connsiteX5" fmla="*/ 44720 w 244225"/>
                <a:gd name="connsiteY5" fmla="*/ 127329 h 182040"/>
                <a:gd name="connsiteX6" fmla="*/ 60506 w 244225"/>
                <a:gd name="connsiteY6" fmla="*/ 141016 h 182040"/>
                <a:gd name="connsiteX7" fmla="*/ 119933 w 244225"/>
                <a:gd name="connsiteY7" fmla="*/ 170144 h 182040"/>
                <a:gd name="connsiteX8" fmla="*/ 152319 w 244225"/>
                <a:gd name="connsiteY8" fmla="*/ 176846 h 182040"/>
                <a:gd name="connsiteX9" fmla="*/ 181447 w 244225"/>
                <a:gd name="connsiteY9" fmla="*/ 177389 h 182040"/>
                <a:gd name="connsiteX10" fmla="*/ 209340 w 244225"/>
                <a:gd name="connsiteY10" fmla="*/ 174180 h 182040"/>
                <a:gd name="connsiteX11" fmla="*/ 229186 w 244225"/>
                <a:gd name="connsiteY11" fmla="*/ 172168 h 182040"/>
                <a:gd name="connsiteX12" fmla="*/ 241529 w 244225"/>
                <a:gd name="connsiteY12" fmla="*/ 172106 h 182040"/>
                <a:gd name="connsiteX13" fmla="*/ 230050 w 244225"/>
                <a:gd name="connsiteY13" fmla="*/ 173871 h 182040"/>
                <a:gd name="connsiteX14" fmla="*/ 217029 w 244225"/>
                <a:gd name="connsiteY14" fmla="*/ 175488 h 182040"/>
                <a:gd name="connsiteX15" fmla="*/ 213870 w 244225"/>
                <a:gd name="connsiteY15" fmla="*/ 175760 h 182040"/>
                <a:gd name="connsiteX16" fmla="*/ 190419 w 244225"/>
                <a:gd name="connsiteY16" fmla="*/ 178105 h 182040"/>
                <a:gd name="connsiteX17" fmla="*/ 173301 w 244225"/>
                <a:gd name="connsiteY17" fmla="*/ 178746 h 182040"/>
                <a:gd name="connsiteX18" fmla="*/ 170746 w 244225"/>
                <a:gd name="connsiteY18" fmla="*/ 179339 h 182040"/>
                <a:gd name="connsiteX19" fmla="*/ 163341 w 244225"/>
                <a:gd name="connsiteY19" fmla="*/ 179598 h 182040"/>
                <a:gd name="connsiteX20" fmla="*/ 158515 w 244225"/>
                <a:gd name="connsiteY20" fmla="*/ 178500 h 182040"/>
                <a:gd name="connsiteX21" fmla="*/ 134225 w 244225"/>
                <a:gd name="connsiteY21" fmla="*/ 175451 h 182040"/>
                <a:gd name="connsiteX22" fmla="*/ 118107 w 244225"/>
                <a:gd name="connsiteY22" fmla="*/ 172983 h 182040"/>
                <a:gd name="connsiteX23" fmla="*/ 78130 w 244225"/>
                <a:gd name="connsiteY23" fmla="*/ 156777 h 182040"/>
                <a:gd name="connsiteX24" fmla="*/ 63887 w 244225"/>
                <a:gd name="connsiteY24" fmla="*/ 148656 h 182040"/>
                <a:gd name="connsiteX25" fmla="*/ 55754 w 244225"/>
                <a:gd name="connsiteY25" fmla="*/ 148656 h 182040"/>
                <a:gd name="connsiteX26" fmla="*/ 52249 w 244225"/>
                <a:gd name="connsiteY26" fmla="*/ 149162 h 182040"/>
                <a:gd name="connsiteX27" fmla="*/ 43733 w 244225"/>
                <a:gd name="connsiteY27" fmla="*/ 149804 h 182040"/>
                <a:gd name="connsiteX28" fmla="*/ 35204 w 244225"/>
                <a:gd name="connsiteY28" fmla="*/ 148002 h 182040"/>
                <a:gd name="connsiteX29" fmla="*/ 16518 w 244225"/>
                <a:gd name="connsiteY29" fmla="*/ 124453 h 182040"/>
                <a:gd name="connsiteX30" fmla="*/ 7101 w 244225"/>
                <a:gd name="connsiteY30" fmla="*/ 96399 h 182040"/>
                <a:gd name="connsiteX31" fmla="*/ 5867 w 244225"/>
                <a:gd name="connsiteY31" fmla="*/ 91105 h 182040"/>
                <a:gd name="connsiteX32" fmla="*/ 6459 w 244225"/>
                <a:gd name="connsiteY32" fmla="*/ 88562 h 182040"/>
                <a:gd name="connsiteX33" fmla="*/ 7163 w 244225"/>
                <a:gd name="connsiteY33" fmla="*/ 81823 h 182040"/>
                <a:gd name="connsiteX34" fmla="*/ 3238 w 244225"/>
                <a:gd name="connsiteY34" fmla="*/ 67013 h 182040"/>
                <a:gd name="connsiteX35" fmla="*/ -872 w 244225"/>
                <a:gd name="connsiteY35" fmla="*/ 43809 h 182040"/>
                <a:gd name="connsiteX36" fmla="*/ -1674 w 244225"/>
                <a:gd name="connsiteY36" fmla="*/ 32961 h 182040"/>
                <a:gd name="connsiteX37" fmla="*/ -2464 w 244225"/>
                <a:gd name="connsiteY37" fmla="*/ 26197 h 182040"/>
                <a:gd name="connsiteX38" fmla="*/ -1724 w 244225"/>
                <a:gd name="connsiteY38" fmla="*/ 14904 h 182040"/>
                <a:gd name="connsiteX39" fmla="*/ -786 w 244225"/>
                <a:gd name="connsiteY39" fmla="*/ 402 h 182040"/>
                <a:gd name="connsiteX40" fmla="*/ 152 w 244225"/>
                <a:gd name="connsiteY40" fmla="*/ -1573 h 18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44225" h="182040">
                  <a:moveTo>
                    <a:pt x="152" y="-1573"/>
                  </a:moveTo>
                  <a:cubicBezTo>
                    <a:pt x="-1082" y="8869"/>
                    <a:pt x="-477" y="19409"/>
                    <a:pt x="-847" y="29826"/>
                  </a:cubicBezTo>
                  <a:cubicBezTo>
                    <a:pt x="-1144" y="38292"/>
                    <a:pt x="597" y="46438"/>
                    <a:pt x="2362" y="54510"/>
                  </a:cubicBezTo>
                  <a:cubicBezTo>
                    <a:pt x="4608" y="64914"/>
                    <a:pt x="8471" y="74912"/>
                    <a:pt x="13791" y="84131"/>
                  </a:cubicBezTo>
                  <a:cubicBezTo>
                    <a:pt x="18444" y="92302"/>
                    <a:pt x="23664" y="100127"/>
                    <a:pt x="29391" y="107581"/>
                  </a:cubicBezTo>
                  <a:cubicBezTo>
                    <a:pt x="34501" y="114160"/>
                    <a:pt x="39376" y="120923"/>
                    <a:pt x="44720" y="127329"/>
                  </a:cubicBezTo>
                  <a:cubicBezTo>
                    <a:pt x="49213" y="132698"/>
                    <a:pt x="54952" y="136783"/>
                    <a:pt x="60506" y="141016"/>
                  </a:cubicBezTo>
                  <a:cubicBezTo>
                    <a:pt x="78389" y="154593"/>
                    <a:pt x="98766" y="163232"/>
                    <a:pt x="119933" y="170144"/>
                  </a:cubicBezTo>
                  <a:cubicBezTo>
                    <a:pt x="130474" y="173476"/>
                    <a:pt x="141322" y="175710"/>
                    <a:pt x="152319" y="176846"/>
                  </a:cubicBezTo>
                  <a:cubicBezTo>
                    <a:pt x="161995" y="177833"/>
                    <a:pt x="171733" y="178006"/>
                    <a:pt x="181447" y="177389"/>
                  </a:cubicBezTo>
                  <a:cubicBezTo>
                    <a:pt x="190814" y="177080"/>
                    <a:pt x="200145" y="176006"/>
                    <a:pt x="209340" y="174180"/>
                  </a:cubicBezTo>
                  <a:cubicBezTo>
                    <a:pt x="215894" y="172970"/>
                    <a:pt x="222521" y="172291"/>
                    <a:pt x="229186" y="172168"/>
                  </a:cubicBezTo>
                  <a:cubicBezTo>
                    <a:pt x="233284" y="171958"/>
                    <a:pt x="237406" y="172168"/>
                    <a:pt x="241529" y="172106"/>
                  </a:cubicBezTo>
                  <a:cubicBezTo>
                    <a:pt x="237826" y="173513"/>
                    <a:pt x="233901" y="173612"/>
                    <a:pt x="230050" y="173871"/>
                  </a:cubicBezTo>
                  <a:cubicBezTo>
                    <a:pt x="225669" y="174167"/>
                    <a:pt x="221225" y="173526"/>
                    <a:pt x="217029" y="175488"/>
                  </a:cubicBezTo>
                  <a:cubicBezTo>
                    <a:pt x="216005" y="175772"/>
                    <a:pt x="214931" y="175871"/>
                    <a:pt x="213870" y="175760"/>
                  </a:cubicBezTo>
                  <a:cubicBezTo>
                    <a:pt x="205995" y="175994"/>
                    <a:pt x="198244" y="177500"/>
                    <a:pt x="190419" y="178105"/>
                  </a:cubicBezTo>
                  <a:cubicBezTo>
                    <a:pt x="184779" y="178549"/>
                    <a:pt x="179065" y="180474"/>
                    <a:pt x="173301" y="178746"/>
                  </a:cubicBezTo>
                  <a:cubicBezTo>
                    <a:pt x="172400" y="178524"/>
                    <a:pt x="171462" y="178746"/>
                    <a:pt x="170746" y="179339"/>
                  </a:cubicBezTo>
                  <a:cubicBezTo>
                    <a:pt x="168500" y="180746"/>
                    <a:pt x="165674" y="180845"/>
                    <a:pt x="163341" y="179598"/>
                  </a:cubicBezTo>
                  <a:cubicBezTo>
                    <a:pt x="161847" y="178845"/>
                    <a:pt x="160193" y="178462"/>
                    <a:pt x="158515" y="178500"/>
                  </a:cubicBezTo>
                  <a:cubicBezTo>
                    <a:pt x="150234" y="179018"/>
                    <a:pt x="142285" y="176698"/>
                    <a:pt x="134225" y="175451"/>
                  </a:cubicBezTo>
                  <a:cubicBezTo>
                    <a:pt x="128857" y="174624"/>
                    <a:pt x="123389" y="174451"/>
                    <a:pt x="118107" y="172983"/>
                  </a:cubicBezTo>
                  <a:cubicBezTo>
                    <a:pt x="104123" y="169280"/>
                    <a:pt x="90658" y="164257"/>
                    <a:pt x="78130" y="156777"/>
                  </a:cubicBezTo>
                  <a:cubicBezTo>
                    <a:pt x="73453" y="153976"/>
                    <a:pt x="68701" y="151248"/>
                    <a:pt x="63887" y="148656"/>
                  </a:cubicBezTo>
                  <a:cubicBezTo>
                    <a:pt x="61296" y="147262"/>
                    <a:pt x="58543" y="145410"/>
                    <a:pt x="55754" y="148656"/>
                  </a:cubicBezTo>
                  <a:cubicBezTo>
                    <a:pt x="54927" y="149619"/>
                    <a:pt x="53421" y="149335"/>
                    <a:pt x="52249" y="149162"/>
                  </a:cubicBezTo>
                  <a:cubicBezTo>
                    <a:pt x="49398" y="148780"/>
                    <a:pt x="46497" y="148989"/>
                    <a:pt x="43733" y="149804"/>
                  </a:cubicBezTo>
                  <a:cubicBezTo>
                    <a:pt x="40770" y="150656"/>
                    <a:pt x="37574" y="149977"/>
                    <a:pt x="35204" y="148002"/>
                  </a:cubicBezTo>
                  <a:cubicBezTo>
                    <a:pt x="26898" y="141831"/>
                    <a:pt x="20283" y="134302"/>
                    <a:pt x="16518" y="124453"/>
                  </a:cubicBezTo>
                  <a:cubicBezTo>
                    <a:pt x="13001" y="115221"/>
                    <a:pt x="9705" y="105940"/>
                    <a:pt x="7101" y="96399"/>
                  </a:cubicBezTo>
                  <a:cubicBezTo>
                    <a:pt x="6620" y="94659"/>
                    <a:pt x="6299" y="92869"/>
                    <a:pt x="5867" y="91105"/>
                  </a:cubicBezTo>
                  <a:cubicBezTo>
                    <a:pt x="5558" y="90216"/>
                    <a:pt x="5793" y="89229"/>
                    <a:pt x="6459" y="88562"/>
                  </a:cubicBezTo>
                  <a:cubicBezTo>
                    <a:pt x="8582" y="86489"/>
                    <a:pt x="7879" y="84242"/>
                    <a:pt x="7163" y="81823"/>
                  </a:cubicBezTo>
                  <a:cubicBezTo>
                    <a:pt x="5682" y="76886"/>
                    <a:pt x="3584" y="71950"/>
                    <a:pt x="3238" y="67013"/>
                  </a:cubicBezTo>
                  <a:cubicBezTo>
                    <a:pt x="2683" y="59089"/>
                    <a:pt x="-45" y="51647"/>
                    <a:pt x="-872" y="43809"/>
                  </a:cubicBezTo>
                  <a:cubicBezTo>
                    <a:pt x="-1390" y="40218"/>
                    <a:pt x="-1662" y="36589"/>
                    <a:pt x="-1674" y="32961"/>
                  </a:cubicBezTo>
                  <a:cubicBezTo>
                    <a:pt x="-1674" y="30677"/>
                    <a:pt x="-1933" y="28419"/>
                    <a:pt x="-2464" y="26197"/>
                  </a:cubicBezTo>
                  <a:cubicBezTo>
                    <a:pt x="-3242" y="22408"/>
                    <a:pt x="-1835" y="18681"/>
                    <a:pt x="-1724" y="14904"/>
                  </a:cubicBezTo>
                  <a:cubicBezTo>
                    <a:pt x="-1575" y="10054"/>
                    <a:pt x="-1872" y="5191"/>
                    <a:pt x="-786" y="402"/>
                  </a:cubicBezTo>
                  <a:cubicBezTo>
                    <a:pt x="-736" y="-351"/>
                    <a:pt x="-391" y="-1054"/>
                    <a:pt x="152" y="-1573"/>
                  </a:cubicBezTo>
                  <a:close/>
                </a:path>
              </a:pathLst>
            </a:custGeom>
            <a:solidFill>
              <a:srgbClr val="020202"/>
            </a:solidFill>
            <a:ln w="1231" cap="flat">
              <a:noFill/>
              <a:prstDash val="solid"/>
              <a:miter/>
            </a:ln>
          </p:spPr>
          <p:txBody>
            <a:bodyPr rtlCol="0" anchor="ctr"/>
            <a:lstStyle/>
            <a:p>
              <a:endParaRPr lang="es-CO"/>
            </a:p>
          </p:txBody>
        </p:sp>
        <p:sp>
          <p:nvSpPr>
            <p:cNvPr id="207" name="Freeform: Shape 206">
              <a:extLst>
                <a:ext uri="{FF2B5EF4-FFF2-40B4-BE49-F238E27FC236}">
                  <a16:creationId xmlns:a16="http://schemas.microsoft.com/office/drawing/2014/main" id="{D82A7E47-13C3-B520-AB06-2565534880C7}"/>
                </a:ext>
              </a:extLst>
            </p:cNvPr>
            <p:cNvSpPr/>
            <p:nvPr/>
          </p:nvSpPr>
          <p:spPr>
            <a:xfrm>
              <a:off x="-1053627" y="6737725"/>
              <a:ext cx="1019" cy="5492"/>
            </a:xfrm>
            <a:custGeom>
              <a:avLst/>
              <a:gdLst>
                <a:gd name="connsiteX0" fmla="*/ -1727 w 1019"/>
                <a:gd name="connsiteY0" fmla="*/ -1573 h 5492"/>
                <a:gd name="connsiteX1" fmla="*/ -2628 w 1019"/>
                <a:gd name="connsiteY1" fmla="*/ 3919 h 5492"/>
                <a:gd name="connsiteX2" fmla="*/ -1727 w 1019"/>
                <a:gd name="connsiteY2" fmla="*/ -1573 h 5492"/>
              </a:gdLst>
              <a:ahLst/>
              <a:cxnLst>
                <a:cxn ang="0">
                  <a:pos x="connsiteX0" y="connsiteY0"/>
                </a:cxn>
                <a:cxn ang="0">
                  <a:pos x="connsiteX1" y="connsiteY1"/>
                </a:cxn>
                <a:cxn ang="0">
                  <a:pos x="connsiteX2" y="connsiteY2"/>
                </a:cxn>
              </a:cxnLst>
              <a:rect l="l" t="t" r="r" b="b"/>
              <a:pathLst>
                <a:path w="1019" h="5492">
                  <a:moveTo>
                    <a:pt x="-1727" y="-1573"/>
                  </a:moveTo>
                  <a:cubicBezTo>
                    <a:pt x="-1999" y="266"/>
                    <a:pt x="-1024" y="2303"/>
                    <a:pt x="-2628" y="3919"/>
                  </a:cubicBezTo>
                  <a:cubicBezTo>
                    <a:pt x="-2357" y="2080"/>
                    <a:pt x="-3381" y="32"/>
                    <a:pt x="-1727" y="-1573"/>
                  </a:cubicBezTo>
                  <a:close/>
                </a:path>
              </a:pathLst>
            </a:custGeom>
            <a:solidFill>
              <a:srgbClr val="020202"/>
            </a:solidFill>
            <a:ln w="1231" cap="flat">
              <a:noFill/>
              <a:prstDash val="solid"/>
              <a:miter/>
            </a:ln>
          </p:spPr>
          <p:txBody>
            <a:bodyPr rtlCol="0" anchor="ctr"/>
            <a:lstStyle/>
            <a:p>
              <a:endParaRPr lang="es-CO"/>
            </a:p>
          </p:txBody>
        </p:sp>
        <p:sp>
          <p:nvSpPr>
            <p:cNvPr id="208" name="Freeform: Shape 207">
              <a:extLst>
                <a:ext uri="{FF2B5EF4-FFF2-40B4-BE49-F238E27FC236}">
                  <a16:creationId xmlns:a16="http://schemas.microsoft.com/office/drawing/2014/main" id="{9D4FEDFD-A68F-2622-B065-969D0B6AB0B3}"/>
                </a:ext>
              </a:extLst>
            </p:cNvPr>
            <p:cNvSpPr/>
            <p:nvPr/>
          </p:nvSpPr>
          <p:spPr>
            <a:xfrm>
              <a:off x="-1051795" y="6725840"/>
              <a:ext cx="1014" cy="5492"/>
            </a:xfrm>
            <a:custGeom>
              <a:avLst/>
              <a:gdLst>
                <a:gd name="connsiteX0" fmla="*/ -1732 w 1014"/>
                <a:gd name="connsiteY0" fmla="*/ -1573 h 5492"/>
                <a:gd name="connsiteX1" fmla="*/ -2633 w 1014"/>
                <a:gd name="connsiteY1" fmla="*/ 3919 h 5492"/>
                <a:gd name="connsiteX2" fmla="*/ -1732 w 1014"/>
                <a:gd name="connsiteY2" fmla="*/ -1573 h 5492"/>
              </a:gdLst>
              <a:ahLst/>
              <a:cxnLst>
                <a:cxn ang="0">
                  <a:pos x="connsiteX0" y="connsiteY0"/>
                </a:cxn>
                <a:cxn ang="0">
                  <a:pos x="connsiteX1" y="connsiteY1"/>
                </a:cxn>
                <a:cxn ang="0">
                  <a:pos x="connsiteX2" y="connsiteY2"/>
                </a:cxn>
              </a:cxnLst>
              <a:rect l="l" t="t" r="r" b="b"/>
              <a:pathLst>
                <a:path w="1014" h="5492">
                  <a:moveTo>
                    <a:pt x="-1732" y="-1573"/>
                  </a:moveTo>
                  <a:cubicBezTo>
                    <a:pt x="-1991" y="266"/>
                    <a:pt x="-1041" y="2303"/>
                    <a:pt x="-2633" y="3919"/>
                  </a:cubicBezTo>
                  <a:cubicBezTo>
                    <a:pt x="-2362" y="2080"/>
                    <a:pt x="-3374" y="32"/>
                    <a:pt x="-1732" y="-1573"/>
                  </a:cubicBezTo>
                  <a:close/>
                </a:path>
              </a:pathLst>
            </a:custGeom>
            <a:solidFill>
              <a:srgbClr val="020202"/>
            </a:solidFill>
            <a:ln w="1231" cap="flat">
              <a:noFill/>
              <a:prstDash val="solid"/>
              <a:miter/>
            </a:ln>
          </p:spPr>
          <p:txBody>
            <a:bodyPr rtlCol="0" anchor="ctr"/>
            <a:lstStyle/>
            <a:p>
              <a:endParaRPr lang="es-CO"/>
            </a:p>
          </p:txBody>
        </p:sp>
        <p:sp>
          <p:nvSpPr>
            <p:cNvPr id="209" name="Freeform: Shape 208">
              <a:extLst>
                <a:ext uri="{FF2B5EF4-FFF2-40B4-BE49-F238E27FC236}">
                  <a16:creationId xmlns:a16="http://schemas.microsoft.com/office/drawing/2014/main" id="{19EEC8C8-96ED-8727-3317-A2FE298DACF0}"/>
                </a:ext>
              </a:extLst>
            </p:cNvPr>
            <p:cNvSpPr/>
            <p:nvPr/>
          </p:nvSpPr>
          <p:spPr>
            <a:xfrm>
              <a:off x="-1052682" y="6732294"/>
              <a:ext cx="973" cy="4578"/>
            </a:xfrm>
            <a:custGeom>
              <a:avLst/>
              <a:gdLst>
                <a:gd name="connsiteX0" fmla="*/ -1747 w 973"/>
                <a:gd name="connsiteY0" fmla="*/ -1573 h 4578"/>
                <a:gd name="connsiteX1" fmla="*/ -2648 w 973"/>
                <a:gd name="connsiteY1" fmla="*/ 3006 h 4578"/>
                <a:gd name="connsiteX2" fmla="*/ -1747 w 973"/>
                <a:gd name="connsiteY2" fmla="*/ -1573 h 4578"/>
              </a:gdLst>
              <a:ahLst/>
              <a:cxnLst>
                <a:cxn ang="0">
                  <a:pos x="connsiteX0" y="connsiteY0"/>
                </a:cxn>
                <a:cxn ang="0">
                  <a:pos x="connsiteX1" y="connsiteY1"/>
                </a:cxn>
                <a:cxn ang="0">
                  <a:pos x="connsiteX2" y="connsiteY2"/>
                </a:cxn>
              </a:cxnLst>
              <a:rect l="l" t="t" r="r" b="b"/>
              <a:pathLst>
                <a:path w="973" h="4578">
                  <a:moveTo>
                    <a:pt x="-1747" y="-1573"/>
                  </a:moveTo>
                  <a:cubicBezTo>
                    <a:pt x="-1956" y="-30"/>
                    <a:pt x="-1179" y="1710"/>
                    <a:pt x="-2648" y="3006"/>
                  </a:cubicBezTo>
                  <a:cubicBezTo>
                    <a:pt x="-2450" y="1414"/>
                    <a:pt x="-3277" y="-339"/>
                    <a:pt x="-1747" y="-1573"/>
                  </a:cubicBezTo>
                  <a:close/>
                </a:path>
              </a:pathLst>
            </a:custGeom>
            <a:solidFill>
              <a:srgbClr val="020202"/>
            </a:solidFill>
            <a:ln w="1231" cap="flat">
              <a:noFill/>
              <a:prstDash val="solid"/>
              <a:miter/>
            </a:ln>
          </p:spPr>
          <p:txBody>
            <a:bodyPr rtlCol="0" anchor="ctr"/>
            <a:lstStyle/>
            <a:p>
              <a:endParaRPr lang="es-CO"/>
            </a:p>
          </p:txBody>
        </p:sp>
        <p:sp>
          <p:nvSpPr>
            <p:cNvPr id="210" name="Freeform: Shape 209">
              <a:extLst>
                <a:ext uri="{FF2B5EF4-FFF2-40B4-BE49-F238E27FC236}">
                  <a16:creationId xmlns:a16="http://schemas.microsoft.com/office/drawing/2014/main" id="{74F03864-9F24-23DD-531C-D27150DB6C18}"/>
                </a:ext>
              </a:extLst>
            </p:cNvPr>
            <p:cNvSpPr/>
            <p:nvPr/>
          </p:nvSpPr>
          <p:spPr>
            <a:xfrm>
              <a:off x="-1051934" y="6642243"/>
              <a:ext cx="426196" cy="278690"/>
            </a:xfrm>
            <a:custGeom>
              <a:avLst/>
              <a:gdLst>
                <a:gd name="connsiteX0" fmla="*/ 31508 w 426196"/>
                <a:gd name="connsiteY0" fmla="*/ 23583 h 278690"/>
                <a:gd name="connsiteX1" fmla="*/ 70065 w 426196"/>
                <a:gd name="connsiteY1" fmla="*/ 1873 h 278690"/>
                <a:gd name="connsiteX2" fmla="*/ 84221 w 426196"/>
                <a:gd name="connsiteY2" fmla="*/ -1286 h 278690"/>
                <a:gd name="connsiteX3" fmla="*/ 86332 w 426196"/>
                <a:gd name="connsiteY3" fmla="*/ -1200 h 278690"/>
                <a:gd name="connsiteX4" fmla="*/ 82999 w 426196"/>
                <a:gd name="connsiteY4" fmla="*/ 1047 h 278690"/>
                <a:gd name="connsiteX5" fmla="*/ 70941 w 426196"/>
                <a:gd name="connsiteY5" fmla="*/ 4268 h 278690"/>
                <a:gd name="connsiteX6" fmla="*/ 36914 w 426196"/>
                <a:gd name="connsiteY6" fmla="*/ 22621 h 278690"/>
                <a:gd name="connsiteX7" fmla="*/ 32989 w 426196"/>
                <a:gd name="connsiteY7" fmla="*/ 32099 h 278690"/>
                <a:gd name="connsiteX8" fmla="*/ 38839 w 426196"/>
                <a:gd name="connsiteY8" fmla="*/ 66658 h 278690"/>
                <a:gd name="connsiteX9" fmla="*/ 61339 w 426196"/>
                <a:gd name="connsiteY9" fmla="*/ 105017 h 278690"/>
                <a:gd name="connsiteX10" fmla="*/ 111596 w 426196"/>
                <a:gd name="connsiteY10" fmla="*/ 149313 h 278690"/>
                <a:gd name="connsiteX11" fmla="*/ 176862 w 426196"/>
                <a:gd name="connsiteY11" fmla="*/ 172381 h 278690"/>
                <a:gd name="connsiteX12" fmla="*/ 197312 w 426196"/>
                <a:gd name="connsiteY12" fmla="*/ 174084 h 278690"/>
                <a:gd name="connsiteX13" fmla="*/ 221874 w 426196"/>
                <a:gd name="connsiteY13" fmla="*/ 172393 h 278690"/>
                <a:gd name="connsiteX14" fmla="*/ 266305 w 426196"/>
                <a:gd name="connsiteY14" fmla="*/ 167703 h 278690"/>
                <a:gd name="connsiteX15" fmla="*/ 345777 w 426196"/>
                <a:gd name="connsiteY15" fmla="*/ 152979 h 278690"/>
                <a:gd name="connsiteX16" fmla="*/ 418460 w 426196"/>
                <a:gd name="connsiteY16" fmla="*/ 115952 h 278690"/>
                <a:gd name="connsiteX17" fmla="*/ 420928 w 426196"/>
                <a:gd name="connsiteY17" fmla="*/ 113978 h 278690"/>
                <a:gd name="connsiteX18" fmla="*/ 422360 w 426196"/>
                <a:gd name="connsiteY18" fmla="*/ 113854 h 278690"/>
                <a:gd name="connsiteX19" fmla="*/ 423261 w 426196"/>
                <a:gd name="connsiteY19" fmla="*/ 126949 h 278690"/>
                <a:gd name="connsiteX20" fmla="*/ 423446 w 426196"/>
                <a:gd name="connsiteY20" fmla="*/ 131034 h 278690"/>
                <a:gd name="connsiteX21" fmla="*/ 423446 w 426196"/>
                <a:gd name="connsiteY21" fmla="*/ 166222 h 278690"/>
                <a:gd name="connsiteX22" fmla="*/ 414300 w 426196"/>
                <a:gd name="connsiteY22" fmla="*/ 195275 h 278690"/>
                <a:gd name="connsiteX23" fmla="*/ 400341 w 426196"/>
                <a:gd name="connsiteY23" fmla="*/ 210160 h 278690"/>
                <a:gd name="connsiteX24" fmla="*/ 368252 w 426196"/>
                <a:gd name="connsiteY24" fmla="*/ 230784 h 278690"/>
                <a:gd name="connsiteX25" fmla="*/ 341852 w 426196"/>
                <a:gd name="connsiteY25" fmla="*/ 242028 h 278690"/>
                <a:gd name="connsiteX26" fmla="*/ 328868 w 426196"/>
                <a:gd name="connsiteY26" fmla="*/ 247557 h 278690"/>
                <a:gd name="connsiteX27" fmla="*/ 305035 w 426196"/>
                <a:gd name="connsiteY27" fmla="*/ 255209 h 278690"/>
                <a:gd name="connsiteX28" fmla="*/ 276290 w 426196"/>
                <a:gd name="connsiteY28" fmla="*/ 265441 h 278690"/>
                <a:gd name="connsiteX29" fmla="*/ 262442 w 426196"/>
                <a:gd name="connsiteY29" fmla="*/ 267662 h 278690"/>
                <a:gd name="connsiteX30" fmla="*/ 249866 w 426196"/>
                <a:gd name="connsiteY30" fmla="*/ 269254 h 278690"/>
                <a:gd name="connsiteX31" fmla="*/ 235055 w 426196"/>
                <a:gd name="connsiteY31" fmla="*/ 271488 h 278690"/>
                <a:gd name="connsiteX32" fmla="*/ 214135 w 426196"/>
                <a:gd name="connsiteY32" fmla="*/ 272328 h 278690"/>
                <a:gd name="connsiteX33" fmla="*/ 198399 w 426196"/>
                <a:gd name="connsiteY33" fmla="*/ 274389 h 278690"/>
                <a:gd name="connsiteX34" fmla="*/ 187587 w 426196"/>
                <a:gd name="connsiteY34" fmla="*/ 275709 h 278690"/>
                <a:gd name="connsiteX35" fmla="*/ 153461 w 426196"/>
                <a:gd name="connsiteY35" fmla="*/ 276647 h 278690"/>
                <a:gd name="connsiteX36" fmla="*/ 114361 w 426196"/>
                <a:gd name="connsiteY36" fmla="*/ 268971 h 278690"/>
                <a:gd name="connsiteX37" fmla="*/ 63758 w 426196"/>
                <a:gd name="connsiteY37" fmla="*/ 245162 h 278690"/>
                <a:gd name="connsiteX38" fmla="*/ 32396 w 426196"/>
                <a:gd name="connsiteY38" fmla="*/ 215060 h 278690"/>
                <a:gd name="connsiteX39" fmla="*/ 16722 w 426196"/>
                <a:gd name="connsiteY39" fmla="*/ 193276 h 278690"/>
                <a:gd name="connsiteX40" fmla="*/ -866 w 426196"/>
                <a:gd name="connsiteY40" fmla="*/ 149165 h 278690"/>
                <a:gd name="connsiteX41" fmla="*/ -2655 w 426196"/>
                <a:gd name="connsiteY41" fmla="*/ 118310 h 278690"/>
                <a:gd name="connsiteX42" fmla="*/ 813 w 426196"/>
                <a:gd name="connsiteY42" fmla="*/ 83085 h 278690"/>
                <a:gd name="connsiteX43" fmla="*/ 5441 w 426196"/>
                <a:gd name="connsiteY43" fmla="*/ 61807 h 278690"/>
                <a:gd name="connsiteX44" fmla="*/ 19178 w 426196"/>
                <a:gd name="connsiteY44" fmla="*/ 37974 h 278690"/>
                <a:gd name="connsiteX45" fmla="*/ 28842 w 426196"/>
                <a:gd name="connsiteY45" fmla="*/ 28261 h 278690"/>
                <a:gd name="connsiteX46" fmla="*/ 31310 w 426196"/>
                <a:gd name="connsiteY46" fmla="*/ 24558 h 278690"/>
                <a:gd name="connsiteX47" fmla="*/ 31100 w 426196"/>
                <a:gd name="connsiteY47" fmla="*/ 23904 h 278690"/>
                <a:gd name="connsiteX48" fmla="*/ 31508 w 426196"/>
                <a:gd name="connsiteY48" fmla="*/ 23583 h 278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26196" h="278690">
                  <a:moveTo>
                    <a:pt x="31508" y="23583"/>
                  </a:moveTo>
                  <a:cubicBezTo>
                    <a:pt x="42850" y="13944"/>
                    <a:pt x="55933" y="6564"/>
                    <a:pt x="70065" y="1873"/>
                  </a:cubicBezTo>
                  <a:cubicBezTo>
                    <a:pt x="74668" y="355"/>
                    <a:pt x="79408" y="-706"/>
                    <a:pt x="84221" y="-1286"/>
                  </a:cubicBezTo>
                  <a:cubicBezTo>
                    <a:pt x="84875" y="-1693"/>
                    <a:pt x="85715" y="-1669"/>
                    <a:pt x="86332" y="-1200"/>
                  </a:cubicBezTo>
                  <a:cubicBezTo>
                    <a:pt x="86122" y="886"/>
                    <a:pt x="84357" y="676"/>
                    <a:pt x="82999" y="1047"/>
                  </a:cubicBezTo>
                  <a:cubicBezTo>
                    <a:pt x="78976" y="2120"/>
                    <a:pt x="74780" y="2528"/>
                    <a:pt x="70941" y="4268"/>
                  </a:cubicBezTo>
                  <a:cubicBezTo>
                    <a:pt x="58772" y="8834"/>
                    <a:pt x="47145" y="14401"/>
                    <a:pt x="36914" y="22621"/>
                  </a:cubicBezTo>
                  <a:cubicBezTo>
                    <a:pt x="33705" y="25188"/>
                    <a:pt x="32804" y="28014"/>
                    <a:pt x="32989" y="32099"/>
                  </a:cubicBezTo>
                  <a:cubicBezTo>
                    <a:pt x="33482" y="43886"/>
                    <a:pt x="34976" y="55377"/>
                    <a:pt x="38839" y="66658"/>
                  </a:cubicBezTo>
                  <a:cubicBezTo>
                    <a:pt x="43566" y="80876"/>
                    <a:pt x="51231" y="93946"/>
                    <a:pt x="61339" y="105017"/>
                  </a:cubicBezTo>
                  <a:cubicBezTo>
                    <a:pt x="76569" y="121457"/>
                    <a:pt x="92577" y="137107"/>
                    <a:pt x="111596" y="149313"/>
                  </a:cubicBezTo>
                  <a:cubicBezTo>
                    <a:pt x="131541" y="162075"/>
                    <a:pt x="153177" y="170122"/>
                    <a:pt x="176862" y="172381"/>
                  </a:cubicBezTo>
                  <a:cubicBezTo>
                    <a:pt x="183675" y="173035"/>
                    <a:pt x="190438" y="173751"/>
                    <a:pt x="197312" y="174084"/>
                  </a:cubicBezTo>
                  <a:cubicBezTo>
                    <a:pt x="205570" y="174491"/>
                    <a:pt x="213691" y="173356"/>
                    <a:pt x="221874" y="172393"/>
                  </a:cubicBezTo>
                  <a:cubicBezTo>
                    <a:pt x="236684" y="170653"/>
                    <a:pt x="251606" y="170060"/>
                    <a:pt x="266305" y="167703"/>
                  </a:cubicBezTo>
                  <a:cubicBezTo>
                    <a:pt x="292915" y="163433"/>
                    <a:pt x="319722" y="160137"/>
                    <a:pt x="345777" y="152979"/>
                  </a:cubicBezTo>
                  <a:cubicBezTo>
                    <a:pt x="372510" y="145573"/>
                    <a:pt x="397021" y="133762"/>
                    <a:pt x="418460" y="115952"/>
                  </a:cubicBezTo>
                  <a:cubicBezTo>
                    <a:pt x="419213" y="115212"/>
                    <a:pt x="420040" y="114558"/>
                    <a:pt x="420928" y="113978"/>
                  </a:cubicBezTo>
                  <a:cubicBezTo>
                    <a:pt x="421372" y="113755"/>
                    <a:pt x="421879" y="113706"/>
                    <a:pt x="422360" y="113854"/>
                  </a:cubicBezTo>
                  <a:cubicBezTo>
                    <a:pt x="422607" y="118223"/>
                    <a:pt x="422150" y="122617"/>
                    <a:pt x="423261" y="126949"/>
                  </a:cubicBezTo>
                  <a:cubicBezTo>
                    <a:pt x="423495" y="128294"/>
                    <a:pt x="423557" y="129664"/>
                    <a:pt x="423446" y="131034"/>
                  </a:cubicBezTo>
                  <a:cubicBezTo>
                    <a:pt x="423446" y="142759"/>
                    <a:pt x="423532" y="154485"/>
                    <a:pt x="423446" y="166222"/>
                  </a:cubicBezTo>
                  <a:cubicBezTo>
                    <a:pt x="423335" y="176799"/>
                    <a:pt x="420583" y="186747"/>
                    <a:pt x="414300" y="195275"/>
                  </a:cubicBezTo>
                  <a:cubicBezTo>
                    <a:pt x="410289" y="200805"/>
                    <a:pt x="405599" y="205803"/>
                    <a:pt x="400341" y="210160"/>
                  </a:cubicBezTo>
                  <a:cubicBezTo>
                    <a:pt x="390579" y="218392"/>
                    <a:pt x="379792" y="225316"/>
                    <a:pt x="368252" y="230784"/>
                  </a:cubicBezTo>
                  <a:cubicBezTo>
                    <a:pt x="359551" y="234746"/>
                    <a:pt x="350652" y="238288"/>
                    <a:pt x="341852" y="242028"/>
                  </a:cubicBezTo>
                  <a:lnTo>
                    <a:pt x="328868" y="247557"/>
                  </a:lnTo>
                  <a:cubicBezTo>
                    <a:pt x="321154" y="250852"/>
                    <a:pt x="312947" y="252555"/>
                    <a:pt x="305035" y="255209"/>
                  </a:cubicBezTo>
                  <a:cubicBezTo>
                    <a:pt x="295396" y="258430"/>
                    <a:pt x="285979" y="262343"/>
                    <a:pt x="276290" y="265441"/>
                  </a:cubicBezTo>
                  <a:cubicBezTo>
                    <a:pt x="271859" y="267057"/>
                    <a:pt x="267157" y="267810"/>
                    <a:pt x="262442" y="267662"/>
                  </a:cubicBezTo>
                  <a:cubicBezTo>
                    <a:pt x="258197" y="267490"/>
                    <a:pt x="253939" y="268033"/>
                    <a:pt x="249866" y="269254"/>
                  </a:cubicBezTo>
                  <a:cubicBezTo>
                    <a:pt x="244990" y="270390"/>
                    <a:pt x="240041" y="271130"/>
                    <a:pt x="235055" y="271488"/>
                  </a:cubicBezTo>
                  <a:cubicBezTo>
                    <a:pt x="228069" y="272204"/>
                    <a:pt x="221096" y="271920"/>
                    <a:pt x="214135" y="272328"/>
                  </a:cubicBezTo>
                  <a:cubicBezTo>
                    <a:pt x="208840" y="272599"/>
                    <a:pt x="203582" y="273290"/>
                    <a:pt x="198399" y="274389"/>
                  </a:cubicBezTo>
                  <a:cubicBezTo>
                    <a:pt x="194807" y="275179"/>
                    <a:pt x="191191" y="275105"/>
                    <a:pt x="187587" y="275709"/>
                  </a:cubicBezTo>
                  <a:cubicBezTo>
                    <a:pt x="176306" y="277585"/>
                    <a:pt x="164828" y="277240"/>
                    <a:pt x="153461" y="276647"/>
                  </a:cubicBezTo>
                  <a:cubicBezTo>
                    <a:pt x="140131" y="275907"/>
                    <a:pt x="126974" y="273327"/>
                    <a:pt x="114361" y="268971"/>
                  </a:cubicBezTo>
                  <a:cubicBezTo>
                    <a:pt x="96625" y="262911"/>
                    <a:pt x="79519" y="255530"/>
                    <a:pt x="63758" y="245162"/>
                  </a:cubicBezTo>
                  <a:cubicBezTo>
                    <a:pt x="51539" y="237140"/>
                    <a:pt x="40912" y="226933"/>
                    <a:pt x="32396" y="215060"/>
                  </a:cubicBezTo>
                  <a:cubicBezTo>
                    <a:pt x="27163" y="207803"/>
                    <a:pt x="21424" y="200916"/>
                    <a:pt x="16722" y="193276"/>
                  </a:cubicBezTo>
                  <a:cubicBezTo>
                    <a:pt x="8317" y="179588"/>
                    <a:pt x="1911" y="165161"/>
                    <a:pt x="-866" y="149165"/>
                  </a:cubicBezTo>
                  <a:cubicBezTo>
                    <a:pt x="-2668" y="138896"/>
                    <a:pt x="-2359" y="128615"/>
                    <a:pt x="-2655" y="118310"/>
                  </a:cubicBezTo>
                  <a:cubicBezTo>
                    <a:pt x="-3001" y="106387"/>
                    <a:pt x="-1162" y="94761"/>
                    <a:pt x="813" y="83085"/>
                  </a:cubicBezTo>
                  <a:cubicBezTo>
                    <a:pt x="1973" y="75914"/>
                    <a:pt x="3516" y="68817"/>
                    <a:pt x="5441" y="61807"/>
                  </a:cubicBezTo>
                  <a:cubicBezTo>
                    <a:pt x="8033" y="52637"/>
                    <a:pt x="12970" y="44948"/>
                    <a:pt x="19178" y="37974"/>
                  </a:cubicBezTo>
                  <a:cubicBezTo>
                    <a:pt x="22214" y="34568"/>
                    <a:pt x="25621" y="31507"/>
                    <a:pt x="28842" y="28261"/>
                  </a:cubicBezTo>
                  <a:cubicBezTo>
                    <a:pt x="29903" y="27200"/>
                    <a:pt x="31212" y="26274"/>
                    <a:pt x="31310" y="24558"/>
                  </a:cubicBezTo>
                  <a:cubicBezTo>
                    <a:pt x="31039" y="24312"/>
                    <a:pt x="30965" y="24089"/>
                    <a:pt x="31100" y="23904"/>
                  </a:cubicBezTo>
                  <a:cubicBezTo>
                    <a:pt x="31236" y="23719"/>
                    <a:pt x="31397" y="23583"/>
                    <a:pt x="31508" y="23583"/>
                  </a:cubicBezTo>
                  <a:close/>
                </a:path>
              </a:pathLst>
            </a:custGeom>
            <a:solidFill>
              <a:srgbClr val="4A646E"/>
            </a:solidFill>
            <a:ln w="1231" cap="flat">
              <a:noFill/>
              <a:prstDash val="solid"/>
              <a:miter/>
            </a:ln>
          </p:spPr>
          <p:txBody>
            <a:bodyPr rtlCol="0" anchor="ctr"/>
            <a:lstStyle/>
            <a:p>
              <a:endParaRPr lang="es-CO"/>
            </a:p>
          </p:txBody>
        </p:sp>
        <p:sp>
          <p:nvSpPr>
            <p:cNvPr id="211" name="Freeform: Shape 210">
              <a:extLst>
                <a:ext uri="{FF2B5EF4-FFF2-40B4-BE49-F238E27FC236}">
                  <a16:creationId xmlns:a16="http://schemas.microsoft.com/office/drawing/2014/main" id="{9B94B91C-89E7-2514-AC67-780ED1E21E04}"/>
                </a:ext>
              </a:extLst>
            </p:cNvPr>
            <p:cNvSpPr/>
            <p:nvPr/>
          </p:nvSpPr>
          <p:spPr>
            <a:xfrm>
              <a:off x="-636299" y="6731036"/>
              <a:ext cx="9570" cy="26745"/>
            </a:xfrm>
            <a:custGeom>
              <a:avLst/>
              <a:gdLst>
                <a:gd name="connsiteX0" fmla="*/ 6787 w 9570"/>
                <a:gd name="connsiteY0" fmla="*/ 25012 h 26745"/>
                <a:gd name="connsiteX1" fmla="*/ 6021 w 9570"/>
                <a:gd name="connsiteY1" fmla="*/ 25173 h 26745"/>
                <a:gd name="connsiteX2" fmla="*/ 4034 w 9570"/>
                <a:gd name="connsiteY2" fmla="*/ 22383 h 26745"/>
                <a:gd name="connsiteX3" fmla="*/ -2198 w 9570"/>
                <a:gd name="connsiteY3" fmla="*/ 2154 h 26745"/>
                <a:gd name="connsiteX4" fmla="*/ -2347 w 9570"/>
                <a:gd name="connsiteY4" fmla="*/ -1314 h 26745"/>
                <a:gd name="connsiteX5" fmla="*/ -1014 w 9570"/>
                <a:gd name="connsiteY5" fmla="*/ -1314 h 26745"/>
                <a:gd name="connsiteX6" fmla="*/ 6083 w 9570"/>
                <a:gd name="connsiteY6" fmla="*/ 18891 h 26745"/>
                <a:gd name="connsiteX7" fmla="*/ 6873 w 9570"/>
                <a:gd name="connsiteY7" fmla="*/ 23605 h 26745"/>
                <a:gd name="connsiteX8" fmla="*/ 6787 w 9570"/>
                <a:gd name="connsiteY8" fmla="*/ 25012 h 26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70" h="26745">
                  <a:moveTo>
                    <a:pt x="6787" y="25012"/>
                  </a:moveTo>
                  <a:cubicBezTo>
                    <a:pt x="6552" y="25123"/>
                    <a:pt x="6281" y="25173"/>
                    <a:pt x="6021" y="25173"/>
                  </a:cubicBezTo>
                  <a:cubicBezTo>
                    <a:pt x="4886" y="24691"/>
                    <a:pt x="4109" y="23618"/>
                    <a:pt x="4034" y="22383"/>
                  </a:cubicBezTo>
                  <a:cubicBezTo>
                    <a:pt x="2627" y="15447"/>
                    <a:pt x="529" y="8684"/>
                    <a:pt x="-2198" y="2154"/>
                  </a:cubicBezTo>
                  <a:cubicBezTo>
                    <a:pt x="-2803" y="1093"/>
                    <a:pt x="-2865" y="-203"/>
                    <a:pt x="-2347" y="-1314"/>
                  </a:cubicBezTo>
                  <a:cubicBezTo>
                    <a:pt x="-1964" y="-1659"/>
                    <a:pt x="-1396" y="-1659"/>
                    <a:pt x="-1014" y="-1314"/>
                  </a:cubicBezTo>
                  <a:cubicBezTo>
                    <a:pt x="2306" y="5055"/>
                    <a:pt x="4689" y="11855"/>
                    <a:pt x="6083" y="18891"/>
                  </a:cubicBezTo>
                  <a:cubicBezTo>
                    <a:pt x="7132" y="20334"/>
                    <a:pt x="6021" y="22124"/>
                    <a:pt x="6873" y="23605"/>
                  </a:cubicBezTo>
                  <a:cubicBezTo>
                    <a:pt x="6824" y="24037"/>
                    <a:pt x="6811" y="24531"/>
                    <a:pt x="6787" y="25012"/>
                  </a:cubicBezTo>
                  <a:close/>
                </a:path>
              </a:pathLst>
            </a:custGeom>
            <a:solidFill>
              <a:srgbClr val="7CA2B4"/>
            </a:solidFill>
            <a:ln w="1231" cap="flat">
              <a:noFill/>
              <a:prstDash val="solid"/>
              <a:miter/>
            </a:ln>
          </p:spPr>
          <p:txBody>
            <a:bodyPr rtlCol="0" anchor="ctr"/>
            <a:lstStyle/>
            <a:p>
              <a:endParaRPr lang="es-CO"/>
            </a:p>
          </p:txBody>
        </p:sp>
        <p:sp>
          <p:nvSpPr>
            <p:cNvPr id="212" name="Freeform: Shape 211">
              <a:extLst>
                <a:ext uri="{FF2B5EF4-FFF2-40B4-BE49-F238E27FC236}">
                  <a16:creationId xmlns:a16="http://schemas.microsoft.com/office/drawing/2014/main" id="{990F2186-6E2A-7142-81F6-F2404727B1BA}"/>
                </a:ext>
              </a:extLst>
            </p:cNvPr>
            <p:cNvSpPr/>
            <p:nvPr/>
          </p:nvSpPr>
          <p:spPr>
            <a:xfrm>
              <a:off x="-1033429" y="6670100"/>
              <a:ext cx="12836" cy="12826"/>
            </a:xfrm>
            <a:custGeom>
              <a:avLst/>
              <a:gdLst>
                <a:gd name="connsiteX0" fmla="*/ -2696 w 12836"/>
                <a:gd name="connsiteY0" fmla="*/ 11253 h 12826"/>
                <a:gd name="connsiteX1" fmla="*/ -1660 w 12836"/>
                <a:gd name="connsiteY1" fmla="*/ 8785 h 12826"/>
                <a:gd name="connsiteX2" fmla="*/ 7671 w 12836"/>
                <a:gd name="connsiteY2" fmla="*/ -546 h 12826"/>
                <a:gd name="connsiteX3" fmla="*/ 10140 w 12836"/>
                <a:gd name="connsiteY3" fmla="*/ -1570 h 12826"/>
                <a:gd name="connsiteX4" fmla="*/ -2696 w 12836"/>
                <a:gd name="connsiteY4" fmla="*/ 11253 h 12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36" h="12826">
                  <a:moveTo>
                    <a:pt x="-2696" y="11253"/>
                  </a:moveTo>
                  <a:cubicBezTo>
                    <a:pt x="-2721" y="10315"/>
                    <a:pt x="-2351" y="9414"/>
                    <a:pt x="-1660" y="8785"/>
                  </a:cubicBezTo>
                  <a:lnTo>
                    <a:pt x="7671" y="-546"/>
                  </a:lnTo>
                  <a:cubicBezTo>
                    <a:pt x="8301" y="-1225"/>
                    <a:pt x="9202" y="-1607"/>
                    <a:pt x="10140" y="-1570"/>
                  </a:cubicBezTo>
                  <a:cubicBezTo>
                    <a:pt x="6190" y="3021"/>
                    <a:pt x="1907" y="7316"/>
                    <a:pt x="-2696" y="11253"/>
                  </a:cubicBezTo>
                  <a:close/>
                </a:path>
              </a:pathLst>
            </a:custGeom>
            <a:solidFill>
              <a:srgbClr val="0E1315"/>
            </a:solidFill>
            <a:ln w="1231" cap="flat">
              <a:noFill/>
              <a:prstDash val="solid"/>
              <a:miter/>
            </a:ln>
          </p:spPr>
          <p:txBody>
            <a:bodyPr rtlCol="0" anchor="ctr"/>
            <a:lstStyle/>
            <a:p>
              <a:endParaRPr lang="es-CO"/>
            </a:p>
          </p:txBody>
        </p:sp>
        <p:sp>
          <p:nvSpPr>
            <p:cNvPr id="213" name="Freeform: Shape 212">
              <a:extLst>
                <a:ext uri="{FF2B5EF4-FFF2-40B4-BE49-F238E27FC236}">
                  <a16:creationId xmlns:a16="http://schemas.microsoft.com/office/drawing/2014/main" id="{CBAB6CB8-1174-061A-F98C-D40E12FE96A6}"/>
                </a:ext>
              </a:extLst>
            </p:cNvPr>
            <p:cNvSpPr/>
            <p:nvPr/>
          </p:nvSpPr>
          <p:spPr>
            <a:xfrm>
              <a:off x="-1037069" y="6683790"/>
              <a:ext cx="2764" cy="3702"/>
            </a:xfrm>
            <a:custGeom>
              <a:avLst/>
              <a:gdLst>
                <a:gd name="connsiteX0" fmla="*/ -2697 w 2764"/>
                <a:gd name="connsiteY0" fmla="*/ 2130 h 3702"/>
                <a:gd name="connsiteX1" fmla="*/ 68 w 2764"/>
                <a:gd name="connsiteY1" fmla="*/ -1573 h 3702"/>
                <a:gd name="connsiteX2" fmla="*/ -2697 w 2764"/>
                <a:gd name="connsiteY2" fmla="*/ 2130 h 3702"/>
              </a:gdLst>
              <a:ahLst/>
              <a:cxnLst>
                <a:cxn ang="0">
                  <a:pos x="connsiteX0" y="connsiteY0"/>
                </a:cxn>
                <a:cxn ang="0">
                  <a:pos x="connsiteX1" y="connsiteY1"/>
                </a:cxn>
                <a:cxn ang="0">
                  <a:pos x="connsiteX2" y="connsiteY2"/>
                </a:cxn>
              </a:cxnLst>
              <a:rect l="l" t="t" r="r" b="b"/>
              <a:pathLst>
                <a:path w="2764" h="3702">
                  <a:moveTo>
                    <a:pt x="-2697" y="2130"/>
                  </a:moveTo>
                  <a:cubicBezTo>
                    <a:pt x="-2697" y="204"/>
                    <a:pt x="-1463" y="-808"/>
                    <a:pt x="68" y="-1573"/>
                  </a:cubicBezTo>
                  <a:cubicBezTo>
                    <a:pt x="-167" y="56"/>
                    <a:pt x="-1204" y="1451"/>
                    <a:pt x="-2697" y="2130"/>
                  </a:cubicBezTo>
                  <a:close/>
                </a:path>
              </a:pathLst>
            </a:custGeom>
            <a:solidFill>
              <a:srgbClr val="0E1315"/>
            </a:solidFill>
            <a:ln w="1231" cap="flat">
              <a:noFill/>
              <a:prstDash val="solid"/>
              <a:miter/>
            </a:ln>
          </p:spPr>
          <p:txBody>
            <a:bodyPr rtlCol="0" anchor="ctr"/>
            <a:lstStyle/>
            <a:p>
              <a:endParaRPr lang="es-CO"/>
            </a:p>
          </p:txBody>
        </p:sp>
        <p:sp>
          <p:nvSpPr>
            <p:cNvPr id="214" name="Freeform: Shape 213">
              <a:extLst>
                <a:ext uri="{FF2B5EF4-FFF2-40B4-BE49-F238E27FC236}">
                  <a16:creationId xmlns:a16="http://schemas.microsoft.com/office/drawing/2014/main" id="{A4A4D5D4-F61E-9BE2-8BFB-4997F4A9801A}"/>
                </a:ext>
              </a:extLst>
            </p:cNvPr>
            <p:cNvSpPr/>
            <p:nvPr/>
          </p:nvSpPr>
          <p:spPr>
            <a:xfrm>
              <a:off x="-627659" y="6751442"/>
              <a:ext cx="1202" cy="4722"/>
            </a:xfrm>
            <a:custGeom>
              <a:avLst/>
              <a:gdLst>
                <a:gd name="connsiteX0" fmla="*/ -1791 w 1202"/>
                <a:gd name="connsiteY0" fmla="*/ 3149 h 4722"/>
                <a:gd name="connsiteX1" fmla="*/ -2581 w 1202"/>
                <a:gd name="connsiteY1" fmla="*/ -1565 h 4722"/>
                <a:gd name="connsiteX2" fmla="*/ -1779 w 1202"/>
                <a:gd name="connsiteY2" fmla="*/ -1454 h 4722"/>
                <a:gd name="connsiteX3" fmla="*/ -1495 w 1202"/>
                <a:gd name="connsiteY3" fmla="*/ 1915 h 4722"/>
              </a:gdLst>
              <a:ahLst/>
              <a:cxnLst>
                <a:cxn ang="0">
                  <a:pos x="connsiteX0" y="connsiteY0"/>
                </a:cxn>
                <a:cxn ang="0">
                  <a:pos x="connsiteX1" y="connsiteY1"/>
                </a:cxn>
                <a:cxn ang="0">
                  <a:pos x="connsiteX2" y="connsiteY2"/>
                </a:cxn>
                <a:cxn ang="0">
                  <a:pos x="connsiteX3" y="connsiteY3"/>
                </a:cxn>
              </a:cxnLst>
              <a:rect l="l" t="t" r="r" b="b"/>
              <a:pathLst>
                <a:path w="1202" h="4722">
                  <a:moveTo>
                    <a:pt x="-1791" y="3149"/>
                  </a:moveTo>
                  <a:cubicBezTo>
                    <a:pt x="-2606" y="1718"/>
                    <a:pt x="-2877" y="51"/>
                    <a:pt x="-2581" y="-1565"/>
                  </a:cubicBezTo>
                  <a:cubicBezTo>
                    <a:pt x="-2309" y="-1590"/>
                    <a:pt x="-2038" y="-1553"/>
                    <a:pt x="-1779" y="-1454"/>
                  </a:cubicBezTo>
                  <a:cubicBezTo>
                    <a:pt x="-1680" y="-331"/>
                    <a:pt x="-1594" y="792"/>
                    <a:pt x="-1495" y="1915"/>
                  </a:cubicBezTo>
                  <a:close/>
                </a:path>
              </a:pathLst>
            </a:custGeom>
            <a:solidFill>
              <a:srgbClr val="4A646E"/>
            </a:solidFill>
            <a:ln w="1231" cap="flat">
              <a:noFill/>
              <a:prstDash val="solid"/>
              <a:miter/>
            </a:ln>
          </p:spPr>
          <p:txBody>
            <a:bodyPr rtlCol="0" anchor="ctr"/>
            <a:lstStyle/>
            <a:p>
              <a:endParaRPr lang="es-CO"/>
            </a:p>
          </p:txBody>
        </p:sp>
        <p:sp>
          <p:nvSpPr>
            <p:cNvPr id="215" name="Freeform: Shape 214">
              <a:extLst>
                <a:ext uri="{FF2B5EF4-FFF2-40B4-BE49-F238E27FC236}">
                  <a16:creationId xmlns:a16="http://schemas.microsoft.com/office/drawing/2014/main" id="{43D87119-D012-70D1-4D70-3015E724F8EC}"/>
                </a:ext>
              </a:extLst>
            </p:cNvPr>
            <p:cNvSpPr/>
            <p:nvPr/>
          </p:nvSpPr>
          <p:spPr>
            <a:xfrm>
              <a:off x="-1038913" y="6687468"/>
              <a:ext cx="1856" cy="2764"/>
            </a:xfrm>
            <a:custGeom>
              <a:avLst/>
              <a:gdLst>
                <a:gd name="connsiteX0" fmla="*/ -2679 w 1856"/>
                <a:gd name="connsiteY0" fmla="*/ 1192 h 2764"/>
                <a:gd name="connsiteX1" fmla="*/ -840 w 1856"/>
                <a:gd name="connsiteY1" fmla="*/ -1573 h 2764"/>
                <a:gd name="connsiteX2" fmla="*/ -2679 w 1856"/>
                <a:gd name="connsiteY2" fmla="*/ 1192 h 2764"/>
              </a:gdLst>
              <a:ahLst/>
              <a:cxnLst>
                <a:cxn ang="0">
                  <a:pos x="connsiteX0" y="connsiteY0"/>
                </a:cxn>
                <a:cxn ang="0">
                  <a:pos x="connsiteX1" y="connsiteY1"/>
                </a:cxn>
                <a:cxn ang="0">
                  <a:pos x="connsiteX2" y="connsiteY2"/>
                </a:cxn>
              </a:cxnLst>
              <a:rect l="l" t="t" r="r" b="b"/>
              <a:pathLst>
                <a:path w="1856" h="2764">
                  <a:moveTo>
                    <a:pt x="-2679" y="1192"/>
                  </a:moveTo>
                  <a:cubicBezTo>
                    <a:pt x="-2827" y="-55"/>
                    <a:pt x="-2050" y="-1227"/>
                    <a:pt x="-840" y="-1573"/>
                  </a:cubicBezTo>
                  <a:cubicBezTo>
                    <a:pt x="-840" y="-363"/>
                    <a:pt x="-1568" y="723"/>
                    <a:pt x="-2679" y="1192"/>
                  </a:cubicBezTo>
                  <a:close/>
                </a:path>
              </a:pathLst>
            </a:custGeom>
            <a:solidFill>
              <a:srgbClr val="0E1315"/>
            </a:solidFill>
            <a:ln w="1231" cap="flat">
              <a:noFill/>
              <a:prstDash val="solid"/>
              <a:miter/>
            </a:ln>
          </p:spPr>
          <p:txBody>
            <a:bodyPr rtlCol="0" anchor="ctr"/>
            <a:lstStyle/>
            <a:p>
              <a:endParaRPr lang="es-CO"/>
            </a:p>
          </p:txBody>
        </p:sp>
        <p:sp>
          <p:nvSpPr>
            <p:cNvPr id="216" name="Freeform: Shape 215">
              <a:extLst>
                <a:ext uri="{FF2B5EF4-FFF2-40B4-BE49-F238E27FC236}">
                  <a16:creationId xmlns:a16="http://schemas.microsoft.com/office/drawing/2014/main" id="{14284FAE-09A8-B316-C228-385FEC3209EF}"/>
                </a:ext>
              </a:extLst>
            </p:cNvPr>
            <p:cNvSpPr/>
            <p:nvPr/>
          </p:nvSpPr>
          <p:spPr>
            <a:xfrm>
              <a:off x="-1034329" y="6682876"/>
              <a:ext cx="900" cy="950"/>
            </a:xfrm>
            <a:custGeom>
              <a:avLst/>
              <a:gdLst>
                <a:gd name="connsiteX0" fmla="*/ -2697 w 900"/>
                <a:gd name="connsiteY0" fmla="*/ -622 h 950"/>
                <a:gd name="connsiteX1" fmla="*/ -1796 w 900"/>
                <a:gd name="connsiteY1" fmla="*/ -1573 h 950"/>
              </a:gdLst>
              <a:ahLst/>
              <a:cxnLst>
                <a:cxn ang="0">
                  <a:pos x="connsiteX0" y="connsiteY0"/>
                </a:cxn>
                <a:cxn ang="0">
                  <a:pos x="connsiteX1" y="connsiteY1"/>
                </a:cxn>
              </a:cxnLst>
              <a:rect l="l" t="t" r="r" b="b"/>
              <a:pathLst>
                <a:path w="900" h="950">
                  <a:moveTo>
                    <a:pt x="-2697" y="-622"/>
                  </a:moveTo>
                  <a:lnTo>
                    <a:pt x="-1796" y="-1573"/>
                  </a:lnTo>
                  <a:close/>
                </a:path>
              </a:pathLst>
            </a:custGeom>
            <a:solidFill>
              <a:srgbClr val="0E1315"/>
            </a:solidFill>
            <a:ln w="1231" cap="flat">
              <a:noFill/>
              <a:prstDash val="solid"/>
              <a:miter/>
            </a:ln>
          </p:spPr>
          <p:txBody>
            <a:bodyPr rtlCol="0" anchor="ctr"/>
            <a:lstStyle/>
            <a:p>
              <a:endParaRPr lang="es-CO"/>
            </a:p>
          </p:txBody>
        </p:sp>
        <p:sp>
          <p:nvSpPr>
            <p:cNvPr id="217" name="Freeform: Shape 216">
              <a:extLst>
                <a:ext uri="{FF2B5EF4-FFF2-40B4-BE49-F238E27FC236}">
                  <a16:creationId xmlns:a16="http://schemas.microsoft.com/office/drawing/2014/main" id="{A9F20476-BC70-4607-59A6-0F23C499200E}"/>
                </a:ext>
              </a:extLst>
            </p:cNvPr>
            <p:cNvSpPr/>
            <p:nvPr/>
          </p:nvSpPr>
          <p:spPr>
            <a:xfrm>
              <a:off x="-1020629" y="6669189"/>
              <a:ext cx="938" cy="913"/>
            </a:xfrm>
            <a:custGeom>
              <a:avLst/>
              <a:gdLst>
                <a:gd name="connsiteX0" fmla="*/ -2697 w 938"/>
                <a:gd name="connsiteY0" fmla="*/ -660 h 913"/>
                <a:gd name="connsiteX1" fmla="*/ -1759 w 938"/>
                <a:gd name="connsiteY1" fmla="*/ -1573 h 913"/>
              </a:gdLst>
              <a:ahLst/>
              <a:cxnLst>
                <a:cxn ang="0">
                  <a:pos x="connsiteX0" y="connsiteY0"/>
                </a:cxn>
                <a:cxn ang="0">
                  <a:pos x="connsiteX1" y="connsiteY1"/>
                </a:cxn>
              </a:cxnLst>
              <a:rect l="l" t="t" r="r" b="b"/>
              <a:pathLst>
                <a:path w="938" h="913">
                  <a:moveTo>
                    <a:pt x="-2697" y="-660"/>
                  </a:moveTo>
                  <a:lnTo>
                    <a:pt x="-1759" y="-1573"/>
                  </a:lnTo>
                  <a:close/>
                </a:path>
              </a:pathLst>
            </a:custGeom>
            <a:solidFill>
              <a:srgbClr val="0E1315"/>
            </a:solidFill>
            <a:ln w="1231" cap="flat">
              <a:noFill/>
              <a:prstDash val="solid"/>
              <a:miter/>
            </a:ln>
          </p:spPr>
          <p:txBody>
            <a:bodyPr rtlCol="0" anchor="ctr"/>
            <a:lstStyle/>
            <a:p>
              <a:endParaRPr lang="es-CO"/>
            </a:p>
          </p:txBody>
        </p:sp>
        <p:sp>
          <p:nvSpPr>
            <p:cNvPr id="218" name="Freeform: Shape 217">
              <a:extLst>
                <a:ext uri="{FF2B5EF4-FFF2-40B4-BE49-F238E27FC236}">
                  <a16:creationId xmlns:a16="http://schemas.microsoft.com/office/drawing/2014/main" id="{A782AF6B-488C-2224-844D-C3E6095B5D96}"/>
                </a:ext>
              </a:extLst>
            </p:cNvPr>
            <p:cNvSpPr/>
            <p:nvPr/>
          </p:nvSpPr>
          <p:spPr>
            <a:xfrm>
              <a:off x="-1019642" y="6668288"/>
              <a:ext cx="938" cy="925"/>
            </a:xfrm>
            <a:custGeom>
              <a:avLst/>
              <a:gdLst>
                <a:gd name="connsiteX0" fmla="*/ -2697 w 938"/>
                <a:gd name="connsiteY0" fmla="*/ -647 h 925"/>
                <a:gd name="connsiteX1" fmla="*/ -1759 w 938"/>
                <a:gd name="connsiteY1" fmla="*/ -1573 h 925"/>
              </a:gdLst>
              <a:ahLst/>
              <a:cxnLst>
                <a:cxn ang="0">
                  <a:pos x="connsiteX0" y="connsiteY0"/>
                </a:cxn>
                <a:cxn ang="0">
                  <a:pos x="connsiteX1" y="connsiteY1"/>
                </a:cxn>
              </a:cxnLst>
              <a:rect l="l" t="t" r="r" b="b"/>
              <a:pathLst>
                <a:path w="938" h="925">
                  <a:moveTo>
                    <a:pt x="-2697" y="-647"/>
                  </a:moveTo>
                  <a:cubicBezTo>
                    <a:pt x="-2586" y="-1116"/>
                    <a:pt x="-2228" y="-1474"/>
                    <a:pt x="-1759" y="-1573"/>
                  </a:cubicBezTo>
                  <a:close/>
                </a:path>
              </a:pathLst>
            </a:custGeom>
            <a:solidFill>
              <a:srgbClr val="0E1315"/>
            </a:solidFill>
            <a:ln w="1231" cap="flat">
              <a:noFill/>
              <a:prstDash val="solid"/>
              <a:miter/>
            </a:ln>
          </p:spPr>
          <p:txBody>
            <a:bodyPr rtlCol="0" anchor="ctr"/>
            <a:lstStyle/>
            <a:p>
              <a:endParaRPr lang="es-CO"/>
            </a:p>
          </p:txBody>
        </p:sp>
        <p:sp>
          <p:nvSpPr>
            <p:cNvPr id="219" name="Freeform: Shape 218">
              <a:extLst>
                <a:ext uri="{FF2B5EF4-FFF2-40B4-BE49-F238E27FC236}">
                  <a16:creationId xmlns:a16="http://schemas.microsoft.com/office/drawing/2014/main" id="{D1B94FEC-B389-CFDF-D57B-C114517E78EA}"/>
                </a:ext>
              </a:extLst>
            </p:cNvPr>
            <p:cNvSpPr/>
            <p:nvPr/>
          </p:nvSpPr>
          <p:spPr>
            <a:xfrm>
              <a:off x="-1018778" y="6667399"/>
              <a:ext cx="1049" cy="913"/>
            </a:xfrm>
            <a:custGeom>
              <a:avLst/>
              <a:gdLst>
                <a:gd name="connsiteX0" fmla="*/ -1648 w 1049"/>
                <a:gd name="connsiteY0" fmla="*/ -1573 h 913"/>
                <a:gd name="connsiteX1" fmla="*/ -1796 w 1049"/>
                <a:gd name="connsiteY1" fmla="*/ -660 h 913"/>
                <a:gd name="connsiteX2" fmla="*/ -2697 w 1049"/>
                <a:gd name="connsiteY2" fmla="*/ -660 h 913"/>
                <a:gd name="connsiteX3" fmla="*/ -1648 w 1049"/>
                <a:gd name="connsiteY3" fmla="*/ -1573 h 913"/>
              </a:gdLst>
              <a:ahLst/>
              <a:cxnLst>
                <a:cxn ang="0">
                  <a:pos x="connsiteX0" y="connsiteY0"/>
                </a:cxn>
                <a:cxn ang="0">
                  <a:pos x="connsiteX1" y="connsiteY1"/>
                </a:cxn>
                <a:cxn ang="0">
                  <a:pos x="connsiteX2" y="connsiteY2"/>
                </a:cxn>
                <a:cxn ang="0">
                  <a:pos x="connsiteX3" y="connsiteY3"/>
                </a:cxn>
              </a:cxnLst>
              <a:rect l="l" t="t" r="r" b="b"/>
              <a:pathLst>
                <a:path w="1049" h="913">
                  <a:moveTo>
                    <a:pt x="-1648" y="-1573"/>
                  </a:moveTo>
                  <a:lnTo>
                    <a:pt x="-1796" y="-660"/>
                  </a:lnTo>
                  <a:lnTo>
                    <a:pt x="-2697" y="-660"/>
                  </a:lnTo>
                  <a:cubicBezTo>
                    <a:pt x="-2574" y="-1153"/>
                    <a:pt x="-2154" y="-1511"/>
                    <a:pt x="-1648" y="-1573"/>
                  </a:cubicBezTo>
                  <a:close/>
                </a:path>
              </a:pathLst>
            </a:custGeom>
            <a:solidFill>
              <a:srgbClr val="0E1315"/>
            </a:solidFill>
            <a:ln w="1231" cap="flat">
              <a:noFill/>
              <a:prstDash val="solid"/>
              <a:miter/>
            </a:ln>
          </p:spPr>
          <p:txBody>
            <a:bodyPr rtlCol="0" anchor="ctr"/>
            <a:lstStyle/>
            <a:p>
              <a:endParaRPr lang="es-CO"/>
            </a:p>
          </p:txBody>
        </p:sp>
        <p:sp>
          <p:nvSpPr>
            <p:cNvPr id="220" name="Freeform: Shape 219">
              <a:extLst>
                <a:ext uri="{FF2B5EF4-FFF2-40B4-BE49-F238E27FC236}">
                  <a16:creationId xmlns:a16="http://schemas.microsoft.com/office/drawing/2014/main" id="{F3563177-FE60-371C-C4B2-0DA3EE773E4F}"/>
                </a:ext>
              </a:extLst>
            </p:cNvPr>
            <p:cNvSpPr/>
            <p:nvPr/>
          </p:nvSpPr>
          <p:spPr>
            <a:xfrm>
              <a:off x="-978641" y="6628538"/>
              <a:ext cx="328351" cy="77446"/>
            </a:xfrm>
            <a:custGeom>
              <a:avLst/>
              <a:gdLst>
                <a:gd name="connsiteX0" fmla="*/ -2697 w 328351"/>
                <a:gd name="connsiteY0" fmla="*/ 17022 h 77446"/>
                <a:gd name="connsiteX1" fmla="*/ 10546 w 328351"/>
                <a:gd name="connsiteY1" fmla="*/ 13468 h 77446"/>
                <a:gd name="connsiteX2" fmla="*/ 13014 w 328351"/>
                <a:gd name="connsiteY2" fmla="*/ 12665 h 77446"/>
                <a:gd name="connsiteX3" fmla="*/ 14977 w 328351"/>
                <a:gd name="connsiteY3" fmla="*/ 12036 h 77446"/>
                <a:gd name="connsiteX4" fmla="*/ 19432 w 328351"/>
                <a:gd name="connsiteY4" fmla="*/ 11123 h 77446"/>
                <a:gd name="connsiteX5" fmla="*/ 63482 w 328351"/>
                <a:gd name="connsiteY5" fmla="*/ 5531 h 77446"/>
                <a:gd name="connsiteX6" fmla="*/ 112764 w 328351"/>
                <a:gd name="connsiteY6" fmla="*/ 1335 h 77446"/>
                <a:gd name="connsiteX7" fmla="*/ 125834 w 328351"/>
                <a:gd name="connsiteY7" fmla="*/ 27 h 77446"/>
                <a:gd name="connsiteX8" fmla="*/ 158035 w 328351"/>
                <a:gd name="connsiteY8" fmla="*/ -1010 h 77446"/>
                <a:gd name="connsiteX9" fmla="*/ 187446 w 328351"/>
                <a:gd name="connsiteY9" fmla="*/ -282 h 77446"/>
                <a:gd name="connsiteX10" fmla="*/ 261499 w 328351"/>
                <a:gd name="connsiteY10" fmla="*/ 15924 h 77446"/>
                <a:gd name="connsiteX11" fmla="*/ 280803 w 328351"/>
                <a:gd name="connsiteY11" fmla="*/ 27871 h 77446"/>
                <a:gd name="connsiteX12" fmla="*/ 324605 w 328351"/>
                <a:gd name="connsiteY12" fmla="*/ 73537 h 77446"/>
                <a:gd name="connsiteX13" fmla="*/ 325654 w 328351"/>
                <a:gd name="connsiteY13" fmla="*/ 75524 h 77446"/>
                <a:gd name="connsiteX14" fmla="*/ 324420 w 328351"/>
                <a:gd name="connsiteY14" fmla="*/ 75845 h 77446"/>
                <a:gd name="connsiteX15" fmla="*/ 323815 w 328351"/>
                <a:gd name="connsiteY15" fmla="*/ 75561 h 77446"/>
                <a:gd name="connsiteX16" fmla="*/ 322717 w 328351"/>
                <a:gd name="connsiteY16" fmla="*/ 74784 h 77446"/>
                <a:gd name="connsiteX17" fmla="*/ 322174 w 328351"/>
                <a:gd name="connsiteY17" fmla="*/ 74339 h 77446"/>
                <a:gd name="connsiteX18" fmla="*/ 321100 w 328351"/>
                <a:gd name="connsiteY18" fmla="*/ 73364 h 77446"/>
                <a:gd name="connsiteX19" fmla="*/ 292429 w 328351"/>
                <a:gd name="connsiteY19" fmla="*/ 42114 h 77446"/>
                <a:gd name="connsiteX20" fmla="*/ 259105 w 328351"/>
                <a:gd name="connsiteY20" fmla="*/ 17837 h 77446"/>
                <a:gd name="connsiteX21" fmla="*/ 207959 w 328351"/>
                <a:gd name="connsiteY21" fmla="*/ 4557 h 77446"/>
                <a:gd name="connsiteX22" fmla="*/ 175252 w 328351"/>
                <a:gd name="connsiteY22" fmla="*/ 2323 h 77446"/>
                <a:gd name="connsiteX23" fmla="*/ 119219 w 328351"/>
                <a:gd name="connsiteY23" fmla="*/ 4223 h 77446"/>
                <a:gd name="connsiteX24" fmla="*/ 88783 w 328351"/>
                <a:gd name="connsiteY24" fmla="*/ 6358 h 77446"/>
                <a:gd name="connsiteX25" fmla="*/ 38883 w 328351"/>
                <a:gd name="connsiteY25" fmla="*/ 11431 h 77446"/>
                <a:gd name="connsiteX26" fmla="*/ 1993 w 328351"/>
                <a:gd name="connsiteY26" fmla="*/ 17602 h 77446"/>
                <a:gd name="connsiteX27" fmla="*/ -2697 w 328351"/>
                <a:gd name="connsiteY27" fmla="*/ 17022 h 77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28351" h="77446">
                  <a:moveTo>
                    <a:pt x="-2697" y="17022"/>
                  </a:moveTo>
                  <a:cubicBezTo>
                    <a:pt x="1376" y="14554"/>
                    <a:pt x="6103" y="14554"/>
                    <a:pt x="10546" y="13468"/>
                  </a:cubicBezTo>
                  <a:cubicBezTo>
                    <a:pt x="11422" y="13394"/>
                    <a:pt x="12262" y="13110"/>
                    <a:pt x="13014" y="12665"/>
                  </a:cubicBezTo>
                  <a:cubicBezTo>
                    <a:pt x="13496" y="11900"/>
                    <a:pt x="14248" y="12085"/>
                    <a:pt x="14977" y="12036"/>
                  </a:cubicBezTo>
                  <a:cubicBezTo>
                    <a:pt x="16482" y="11826"/>
                    <a:pt x="17914" y="11271"/>
                    <a:pt x="19432" y="11123"/>
                  </a:cubicBezTo>
                  <a:cubicBezTo>
                    <a:pt x="34070" y="8889"/>
                    <a:pt x="48757" y="7111"/>
                    <a:pt x="63482" y="5531"/>
                  </a:cubicBezTo>
                  <a:cubicBezTo>
                    <a:pt x="79884" y="3779"/>
                    <a:pt x="96324" y="2569"/>
                    <a:pt x="112764" y="1335"/>
                  </a:cubicBezTo>
                  <a:cubicBezTo>
                    <a:pt x="117096" y="1014"/>
                    <a:pt x="121564" y="1212"/>
                    <a:pt x="125834" y="27"/>
                  </a:cubicBezTo>
                  <a:cubicBezTo>
                    <a:pt x="136547" y="-825"/>
                    <a:pt x="147297" y="-343"/>
                    <a:pt x="158035" y="-1010"/>
                  </a:cubicBezTo>
                  <a:cubicBezTo>
                    <a:pt x="167785" y="-1615"/>
                    <a:pt x="177684" y="-2145"/>
                    <a:pt x="187446" y="-282"/>
                  </a:cubicBezTo>
                  <a:cubicBezTo>
                    <a:pt x="212933" y="1385"/>
                    <a:pt x="237765" y="6124"/>
                    <a:pt x="261499" y="15924"/>
                  </a:cubicBezTo>
                  <a:cubicBezTo>
                    <a:pt x="268534" y="18836"/>
                    <a:pt x="275064" y="22872"/>
                    <a:pt x="280803" y="27871"/>
                  </a:cubicBezTo>
                  <a:cubicBezTo>
                    <a:pt x="296847" y="41781"/>
                    <a:pt x="311843" y="56567"/>
                    <a:pt x="324605" y="73537"/>
                  </a:cubicBezTo>
                  <a:cubicBezTo>
                    <a:pt x="325012" y="74166"/>
                    <a:pt x="325358" y="74833"/>
                    <a:pt x="325654" y="75524"/>
                  </a:cubicBezTo>
                  <a:cubicBezTo>
                    <a:pt x="325321" y="75820"/>
                    <a:pt x="324864" y="75931"/>
                    <a:pt x="324420" y="75845"/>
                  </a:cubicBezTo>
                  <a:lnTo>
                    <a:pt x="323815" y="75561"/>
                  </a:lnTo>
                  <a:cubicBezTo>
                    <a:pt x="323432" y="75327"/>
                    <a:pt x="323062" y="75067"/>
                    <a:pt x="322717" y="74784"/>
                  </a:cubicBezTo>
                  <a:cubicBezTo>
                    <a:pt x="322531" y="74635"/>
                    <a:pt x="322359" y="74475"/>
                    <a:pt x="322174" y="74339"/>
                  </a:cubicBezTo>
                  <a:cubicBezTo>
                    <a:pt x="321803" y="74031"/>
                    <a:pt x="321446" y="73710"/>
                    <a:pt x="321100" y="73364"/>
                  </a:cubicBezTo>
                  <a:cubicBezTo>
                    <a:pt x="312324" y="62256"/>
                    <a:pt x="302747" y="51802"/>
                    <a:pt x="292429" y="42114"/>
                  </a:cubicBezTo>
                  <a:cubicBezTo>
                    <a:pt x="282247" y="32758"/>
                    <a:pt x="272361" y="22959"/>
                    <a:pt x="259105" y="17837"/>
                  </a:cubicBezTo>
                  <a:cubicBezTo>
                    <a:pt x="242566" y="11653"/>
                    <a:pt x="225423" y="7210"/>
                    <a:pt x="207959" y="4557"/>
                  </a:cubicBezTo>
                  <a:cubicBezTo>
                    <a:pt x="197160" y="2693"/>
                    <a:pt x="186200" y="1940"/>
                    <a:pt x="175252" y="2323"/>
                  </a:cubicBezTo>
                  <a:cubicBezTo>
                    <a:pt x="156591" y="3199"/>
                    <a:pt x="137880" y="1607"/>
                    <a:pt x="119219" y="4223"/>
                  </a:cubicBezTo>
                  <a:cubicBezTo>
                    <a:pt x="109197" y="5618"/>
                    <a:pt x="98941" y="5680"/>
                    <a:pt x="88783" y="6358"/>
                  </a:cubicBezTo>
                  <a:cubicBezTo>
                    <a:pt x="72084" y="7457"/>
                    <a:pt x="55459" y="9370"/>
                    <a:pt x="38883" y="11431"/>
                  </a:cubicBezTo>
                  <a:cubicBezTo>
                    <a:pt x="26492" y="12863"/>
                    <a:pt x="14174" y="14924"/>
                    <a:pt x="1993" y="17602"/>
                  </a:cubicBezTo>
                  <a:cubicBezTo>
                    <a:pt x="401" y="18046"/>
                    <a:pt x="-1290" y="18491"/>
                    <a:pt x="-2697" y="17022"/>
                  </a:cubicBezTo>
                  <a:close/>
                </a:path>
              </a:pathLst>
            </a:custGeom>
            <a:solidFill>
              <a:srgbClr val="7A9FB0"/>
            </a:solidFill>
            <a:ln w="1231" cap="flat">
              <a:noFill/>
              <a:prstDash val="solid"/>
              <a:miter/>
            </a:ln>
          </p:spPr>
          <p:txBody>
            <a:bodyPr rtlCol="0" anchor="ctr"/>
            <a:lstStyle/>
            <a:p>
              <a:endParaRPr lang="es-CO"/>
            </a:p>
          </p:txBody>
        </p:sp>
        <p:sp>
          <p:nvSpPr>
            <p:cNvPr id="221" name="Freeform: Shape 220">
              <a:extLst>
                <a:ext uri="{FF2B5EF4-FFF2-40B4-BE49-F238E27FC236}">
                  <a16:creationId xmlns:a16="http://schemas.microsoft.com/office/drawing/2014/main" id="{FE654006-347A-4564-4718-360533ABF5DD}"/>
                </a:ext>
              </a:extLst>
            </p:cNvPr>
            <p:cNvSpPr/>
            <p:nvPr/>
          </p:nvSpPr>
          <p:spPr>
            <a:xfrm>
              <a:off x="-850957" y="6628383"/>
              <a:ext cx="62509" cy="2471"/>
            </a:xfrm>
            <a:custGeom>
              <a:avLst/>
              <a:gdLst>
                <a:gd name="connsiteX0" fmla="*/ 59812 w 62509"/>
                <a:gd name="connsiteY0" fmla="*/ -101 h 2471"/>
                <a:gd name="connsiteX1" fmla="*/ 49777 w 62509"/>
                <a:gd name="connsiteY1" fmla="*/ -101 h 2471"/>
                <a:gd name="connsiteX2" fmla="*/ -2208 w 62509"/>
                <a:gd name="connsiteY2" fmla="*/ 899 h 2471"/>
                <a:gd name="connsiteX3" fmla="*/ -2652 w 62509"/>
                <a:gd name="connsiteY3" fmla="*/ 652 h 2471"/>
                <a:gd name="connsiteX4" fmla="*/ -2331 w 62509"/>
                <a:gd name="connsiteY4" fmla="*/ -175 h 2471"/>
                <a:gd name="connsiteX5" fmla="*/ -2331 w 62509"/>
                <a:gd name="connsiteY5" fmla="*/ -175 h 2471"/>
                <a:gd name="connsiteX6" fmla="*/ 14763 w 62509"/>
                <a:gd name="connsiteY6" fmla="*/ -632 h 2471"/>
                <a:gd name="connsiteX7" fmla="*/ 20551 w 62509"/>
                <a:gd name="connsiteY7" fmla="*/ -1064 h 2471"/>
                <a:gd name="connsiteX8" fmla="*/ 26920 w 62509"/>
                <a:gd name="connsiteY8" fmla="*/ -1064 h 2471"/>
                <a:gd name="connsiteX9" fmla="*/ 56183 w 62509"/>
                <a:gd name="connsiteY9" fmla="*/ -1064 h 2471"/>
                <a:gd name="connsiteX10" fmla="*/ 59799 w 62509"/>
                <a:gd name="connsiteY10" fmla="*/ -1064 h 2471"/>
                <a:gd name="connsiteX11" fmla="*/ 59812 w 62509"/>
                <a:gd name="connsiteY11" fmla="*/ -101 h 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509" h="2471">
                  <a:moveTo>
                    <a:pt x="59812" y="-101"/>
                  </a:moveTo>
                  <a:cubicBezTo>
                    <a:pt x="56467" y="-101"/>
                    <a:pt x="53122" y="-2"/>
                    <a:pt x="49777" y="-101"/>
                  </a:cubicBezTo>
                  <a:cubicBezTo>
                    <a:pt x="32437" y="-373"/>
                    <a:pt x="15121" y="676"/>
                    <a:pt x="-2208" y="899"/>
                  </a:cubicBezTo>
                  <a:lnTo>
                    <a:pt x="-2652" y="652"/>
                  </a:lnTo>
                  <a:cubicBezTo>
                    <a:pt x="-2775" y="331"/>
                    <a:pt x="-2640" y="-27"/>
                    <a:pt x="-2331" y="-175"/>
                  </a:cubicBezTo>
                  <a:lnTo>
                    <a:pt x="-2331" y="-175"/>
                  </a:lnTo>
                  <a:cubicBezTo>
                    <a:pt x="3346" y="-1212"/>
                    <a:pt x="9073" y="-311"/>
                    <a:pt x="14763" y="-632"/>
                  </a:cubicBezTo>
                  <a:cubicBezTo>
                    <a:pt x="16688" y="-743"/>
                    <a:pt x="18675" y="-163"/>
                    <a:pt x="20551" y="-1064"/>
                  </a:cubicBezTo>
                  <a:lnTo>
                    <a:pt x="26920" y="-1064"/>
                  </a:lnTo>
                  <a:cubicBezTo>
                    <a:pt x="36658" y="-1743"/>
                    <a:pt x="46445" y="-1743"/>
                    <a:pt x="56183" y="-1064"/>
                  </a:cubicBezTo>
                  <a:lnTo>
                    <a:pt x="59799" y="-1064"/>
                  </a:lnTo>
                  <a:cubicBezTo>
                    <a:pt x="59799" y="-706"/>
                    <a:pt x="59799" y="-397"/>
                    <a:pt x="59812" y="-101"/>
                  </a:cubicBezTo>
                  <a:close/>
                </a:path>
              </a:pathLst>
            </a:custGeom>
            <a:solidFill>
              <a:srgbClr val="36474E"/>
            </a:solidFill>
            <a:ln w="1231" cap="flat">
              <a:noFill/>
              <a:prstDash val="solid"/>
              <a:miter/>
            </a:ln>
          </p:spPr>
          <p:txBody>
            <a:bodyPr rtlCol="0" anchor="ctr"/>
            <a:lstStyle/>
            <a:p>
              <a:endParaRPr lang="es-CO"/>
            </a:p>
          </p:txBody>
        </p:sp>
        <p:sp>
          <p:nvSpPr>
            <p:cNvPr id="222" name="Freeform: Shape 221">
              <a:extLst>
                <a:ext uri="{FF2B5EF4-FFF2-40B4-BE49-F238E27FC236}">
                  <a16:creationId xmlns:a16="http://schemas.microsoft.com/office/drawing/2014/main" id="{7C2C7C15-7F72-8B87-ED81-DDD0F03C7F99}"/>
                </a:ext>
              </a:extLst>
            </p:cNvPr>
            <p:cNvSpPr/>
            <p:nvPr/>
          </p:nvSpPr>
          <p:spPr>
            <a:xfrm>
              <a:off x="-651507" y="6705685"/>
              <a:ext cx="16867" cy="25647"/>
            </a:xfrm>
            <a:custGeom>
              <a:avLst/>
              <a:gdLst>
                <a:gd name="connsiteX0" fmla="*/ -2541 w 16867"/>
                <a:gd name="connsiteY0" fmla="*/ -1474 h 25647"/>
                <a:gd name="connsiteX1" fmla="*/ -1442 w 16867"/>
                <a:gd name="connsiteY1" fmla="*/ -1573 h 25647"/>
                <a:gd name="connsiteX2" fmla="*/ 14171 w 16867"/>
                <a:gd name="connsiteY2" fmla="*/ 23988 h 25647"/>
                <a:gd name="connsiteX3" fmla="*/ 13035 w 16867"/>
                <a:gd name="connsiteY3" fmla="*/ 24074 h 25647"/>
                <a:gd name="connsiteX4" fmla="*/ 10826 w 16867"/>
                <a:gd name="connsiteY4" fmla="*/ 21927 h 25647"/>
                <a:gd name="connsiteX5" fmla="*/ -1516 w 16867"/>
                <a:gd name="connsiteY5" fmla="*/ 2278 h 25647"/>
                <a:gd name="connsiteX6" fmla="*/ -2541 w 16867"/>
                <a:gd name="connsiteY6" fmla="*/ -1474 h 25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67" h="25647">
                  <a:moveTo>
                    <a:pt x="-2541" y="-1474"/>
                  </a:moveTo>
                  <a:lnTo>
                    <a:pt x="-1442" y="-1573"/>
                  </a:lnTo>
                  <a:cubicBezTo>
                    <a:pt x="5037" y="6166"/>
                    <a:pt x="10974" y="14238"/>
                    <a:pt x="14171" y="23988"/>
                  </a:cubicBezTo>
                  <a:lnTo>
                    <a:pt x="13035" y="24074"/>
                  </a:lnTo>
                  <a:cubicBezTo>
                    <a:pt x="11998" y="23741"/>
                    <a:pt x="11184" y="22951"/>
                    <a:pt x="10826" y="21927"/>
                  </a:cubicBezTo>
                  <a:cubicBezTo>
                    <a:pt x="7641" y="14793"/>
                    <a:pt x="3112" y="8523"/>
                    <a:pt x="-1516" y="2278"/>
                  </a:cubicBezTo>
                  <a:cubicBezTo>
                    <a:pt x="-2269" y="1180"/>
                    <a:pt x="-3034" y="32"/>
                    <a:pt x="-2541" y="-1474"/>
                  </a:cubicBezTo>
                  <a:close/>
                </a:path>
              </a:pathLst>
            </a:custGeom>
            <a:solidFill>
              <a:srgbClr val="7AA0B1"/>
            </a:solidFill>
            <a:ln w="1231" cap="flat">
              <a:noFill/>
              <a:prstDash val="solid"/>
              <a:miter/>
            </a:ln>
          </p:spPr>
          <p:txBody>
            <a:bodyPr rtlCol="0" anchor="ctr"/>
            <a:lstStyle/>
            <a:p>
              <a:endParaRPr lang="es-CO"/>
            </a:p>
          </p:txBody>
        </p:sp>
        <p:sp>
          <p:nvSpPr>
            <p:cNvPr id="223" name="Freeform: Shape 222">
              <a:extLst>
                <a:ext uri="{FF2B5EF4-FFF2-40B4-BE49-F238E27FC236}">
                  <a16:creationId xmlns:a16="http://schemas.microsoft.com/office/drawing/2014/main" id="{B50E4CE3-C355-40F9-D237-02879CFF1421}"/>
                </a:ext>
              </a:extLst>
            </p:cNvPr>
            <p:cNvSpPr/>
            <p:nvPr/>
          </p:nvSpPr>
          <p:spPr>
            <a:xfrm>
              <a:off x="-960411" y="6630278"/>
              <a:ext cx="109944" cy="11877"/>
            </a:xfrm>
            <a:custGeom>
              <a:avLst/>
              <a:gdLst>
                <a:gd name="connsiteX0" fmla="*/ 107247 w 109944"/>
                <a:gd name="connsiteY0" fmla="*/ -935 h 11877"/>
                <a:gd name="connsiteX1" fmla="*/ 95991 w 109944"/>
                <a:gd name="connsiteY1" fmla="*/ 410 h 11877"/>
                <a:gd name="connsiteX2" fmla="*/ 74577 w 109944"/>
                <a:gd name="connsiteY2" fmla="*/ 1645 h 11877"/>
                <a:gd name="connsiteX3" fmla="*/ 48659 w 109944"/>
                <a:gd name="connsiteY3" fmla="*/ 3953 h 11877"/>
                <a:gd name="connsiteX4" fmla="*/ 14248 w 109944"/>
                <a:gd name="connsiteY4" fmla="*/ 8013 h 11877"/>
                <a:gd name="connsiteX5" fmla="*/ 252 w 109944"/>
                <a:gd name="connsiteY5" fmla="*/ 9976 h 11877"/>
                <a:gd name="connsiteX6" fmla="*/ -2697 w 109944"/>
                <a:gd name="connsiteY6" fmla="*/ 9790 h 11877"/>
                <a:gd name="connsiteX7" fmla="*/ 12397 w 109944"/>
                <a:gd name="connsiteY7" fmla="*/ 7087 h 11877"/>
                <a:gd name="connsiteX8" fmla="*/ 38501 w 109944"/>
                <a:gd name="connsiteY8" fmla="*/ 3656 h 11877"/>
                <a:gd name="connsiteX9" fmla="*/ 58841 w 109944"/>
                <a:gd name="connsiteY9" fmla="*/ 1571 h 11877"/>
                <a:gd name="connsiteX10" fmla="*/ 83315 w 109944"/>
                <a:gd name="connsiteY10" fmla="*/ -231 h 11877"/>
                <a:gd name="connsiteX11" fmla="*/ 106864 w 109944"/>
                <a:gd name="connsiteY11" fmla="*/ -1379 h 11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944" h="11877">
                  <a:moveTo>
                    <a:pt x="107247" y="-935"/>
                  </a:moveTo>
                  <a:cubicBezTo>
                    <a:pt x="103544" y="386"/>
                    <a:pt x="99718" y="299"/>
                    <a:pt x="95991" y="410"/>
                  </a:cubicBezTo>
                  <a:cubicBezTo>
                    <a:pt x="88845" y="731"/>
                    <a:pt x="81723" y="1546"/>
                    <a:pt x="74577" y="1645"/>
                  </a:cubicBezTo>
                  <a:cubicBezTo>
                    <a:pt x="65938" y="1817"/>
                    <a:pt x="57298" y="3064"/>
                    <a:pt x="48659" y="3953"/>
                  </a:cubicBezTo>
                  <a:cubicBezTo>
                    <a:pt x="37168" y="5187"/>
                    <a:pt x="25714" y="6606"/>
                    <a:pt x="14248" y="8013"/>
                  </a:cubicBezTo>
                  <a:cubicBezTo>
                    <a:pt x="9571" y="8593"/>
                    <a:pt x="4918" y="9321"/>
                    <a:pt x="252" y="9976"/>
                  </a:cubicBezTo>
                  <a:cubicBezTo>
                    <a:pt x="-685" y="10469"/>
                    <a:pt x="-1833" y="10408"/>
                    <a:pt x="-2697" y="9790"/>
                  </a:cubicBezTo>
                  <a:cubicBezTo>
                    <a:pt x="2165" y="7988"/>
                    <a:pt x="7349" y="7840"/>
                    <a:pt x="12397" y="7087"/>
                  </a:cubicBezTo>
                  <a:cubicBezTo>
                    <a:pt x="21037" y="5853"/>
                    <a:pt x="29787" y="4693"/>
                    <a:pt x="38501" y="3656"/>
                  </a:cubicBezTo>
                  <a:cubicBezTo>
                    <a:pt x="45265" y="2854"/>
                    <a:pt x="52077" y="2496"/>
                    <a:pt x="58841" y="1571"/>
                  </a:cubicBezTo>
                  <a:cubicBezTo>
                    <a:pt x="66974" y="460"/>
                    <a:pt x="75207" y="1064"/>
                    <a:pt x="83315" y="-231"/>
                  </a:cubicBezTo>
                  <a:cubicBezTo>
                    <a:pt x="91177" y="-231"/>
                    <a:pt x="98953" y="-2182"/>
                    <a:pt x="106864" y="-1379"/>
                  </a:cubicBezTo>
                  <a:close/>
                </a:path>
              </a:pathLst>
            </a:custGeom>
            <a:solidFill>
              <a:srgbClr val="36474E"/>
            </a:solidFill>
            <a:ln w="1231" cap="flat">
              <a:noFill/>
              <a:prstDash val="solid"/>
              <a:miter/>
            </a:ln>
          </p:spPr>
          <p:txBody>
            <a:bodyPr rtlCol="0" anchor="ctr"/>
            <a:lstStyle/>
            <a:p>
              <a:endParaRPr lang="es-CO"/>
            </a:p>
          </p:txBody>
        </p:sp>
        <p:sp>
          <p:nvSpPr>
            <p:cNvPr id="224" name="Freeform: Shape 223">
              <a:extLst>
                <a:ext uri="{FF2B5EF4-FFF2-40B4-BE49-F238E27FC236}">
                  <a16:creationId xmlns:a16="http://schemas.microsoft.com/office/drawing/2014/main" id="{DC7454AC-8120-97C1-6102-D693126D09E3}"/>
                </a:ext>
              </a:extLst>
            </p:cNvPr>
            <p:cNvSpPr/>
            <p:nvPr/>
          </p:nvSpPr>
          <p:spPr>
            <a:xfrm>
              <a:off x="-821352" y="6627958"/>
              <a:ext cx="29263" cy="921"/>
            </a:xfrm>
            <a:custGeom>
              <a:avLst/>
              <a:gdLst>
                <a:gd name="connsiteX0" fmla="*/ 26566 w 29263"/>
                <a:gd name="connsiteY0" fmla="*/ -652 h 921"/>
                <a:gd name="connsiteX1" fmla="*/ -2697 w 29263"/>
                <a:gd name="connsiteY1" fmla="*/ -652 h 921"/>
                <a:gd name="connsiteX2" fmla="*/ 191 w 29263"/>
                <a:gd name="connsiteY2" fmla="*/ -1516 h 921"/>
                <a:gd name="connsiteX3" fmla="*/ 23641 w 29263"/>
                <a:gd name="connsiteY3" fmla="*/ -1516 h 921"/>
                <a:gd name="connsiteX4" fmla="*/ 26566 w 29263"/>
                <a:gd name="connsiteY4" fmla="*/ -652 h 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3" h="921">
                  <a:moveTo>
                    <a:pt x="26566" y="-652"/>
                  </a:moveTo>
                  <a:lnTo>
                    <a:pt x="-2697" y="-652"/>
                  </a:lnTo>
                  <a:cubicBezTo>
                    <a:pt x="-1932" y="-1392"/>
                    <a:pt x="-858" y="-1713"/>
                    <a:pt x="191" y="-1516"/>
                  </a:cubicBezTo>
                  <a:lnTo>
                    <a:pt x="23641" y="-1516"/>
                  </a:lnTo>
                  <a:cubicBezTo>
                    <a:pt x="24703" y="-1713"/>
                    <a:pt x="25789" y="-1392"/>
                    <a:pt x="26566" y="-652"/>
                  </a:cubicBezTo>
                  <a:close/>
                </a:path>
              </a:pathLst>
            </a:custGeom>
            <a:solidFill>
              <a:srgbClr val="141A1D"/>
            </a:solidFill>
            <a:ln w="1231" cap="flat">
              <a:noFill/>
              <a:prstDash val="solid"/>
              <a:miter/>
            </a:ln>
          </p:spPr>
          <p:txBody>
            <a:bodyPr rtlCol="0" anchor="ctr"/>
            <a:lstStyle/>
            <a:p>
              <a:endParaRPr lang="es-CO"/>
            </a:p>
          </p:txBody>
        </p:sp>
        <p:sp>
          <p:nvSpPr>
            <p:cNvPr id="225" name="Freeform: Shape 224">
              <a:extLst>
                <a:ext uri="{FF2B5EF4-FFF2-40B4-BE49-F238E27FC236}">
                  <a16:creationId xmlns:a16="http://schemas.microsoft.com/office/drawing/2014/main" id="{FB262D74-4F31-AE0C-C0C2-9294AD23B3A1}"/>
                </a:ext>
              </a:extLst>
            </p:cNvPr>
            <p:cNvSpPr/>
            <p:nvPr/>
          </p:nvSpPr>
          <p:spPr>
            <a:xfrm>
              <a:off x="-874374" y="6629745"/>
              <a:ext cx="23758" cy="2005"/>
            </a:xfrm>
            <a:custGeom>
              <a:avLst/>
              <a:gdLst>
                <a:gd name="connsiteX0" fmla="*/ 20852 w 23758"/>
                <a:gd name="connsiteY0" fmla="*/ -809 h 2005"/>
                <a:gd name="connsiteX1" fmla="*/ -2697 w 23758"/>
                <a:gd name="connsiteY1" fmla="*/ 339 h 2005"/>
                <a:gd name="connsiteX2" fmla="*/ -1155 w 23758"/>
                <a:gd name="connsiteY2" fmla="*/ -464 h 2005"/>
                <a:gd name="connsiteX3" fmla="*/ 21061 w 23758"/>
                <a:gd name="connsiteY3" fmla="*/ -1476 h 2005"/>
                <a:gd name="connsiteX4" fmla="*/ 20852 w 23758"/>
                <a:gd name="connsiteY4" fmla="*/ -809 h 2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8" h="2005">
                  <a:moveTo>
                    <a:pt x="20852" y="-809"/>
                  </a:moveTo>
                  <a:cubicBezTo>
                    <a:pt x="12990" y="-612"/>
                    <a:pt x="5190" y="808"/>
                    <a:pt x="-2697" y="339"/>
                  </a:cubicBezTo>
                  <a:cubicBezTo>
                    <a:pt x="-2179" y="55"/>
                    <a:pt x="-1648" y="-488"/>
                    <a:pt x="-1155" y="-464"/>
                  </a:cubicBezTo>
                  <a:cubicBezTo>
                    <a:pt x="6251" y="-93"/>
                    <a:pt x="13656" y="-2019"/>
                    <a:pt x="21061" y="-1476"/>
                  </a:cubicBezTo>
                  <a:cubicBezTo>
                    <a:pt x="21061" y="-1241"/>
                    <a:pt x="20987" y="-1007"/>
                    <a:pt x="20852" y="-809"/>
                  </a:cubicBezTo>
                  <a:close/>
                </a:path>
              </a:pathLst>
            </a:custGeom>
            <a:solidFill>
              <a:srgbClr val="141A1D"/>
            </a:solidFill>
            <a:ln w="1231" cap="flat">
              <a:noFill/>
              <a:prstDash val="solid"/>
              <a:miter/>
            </a:ln>
          </p:spPr>
          <p:txBody>
            <a:bodyPr rtlCol="0" anchor="ctr"/>
            <a:lstStyle/>
            <a:p>
              <a:endParaRPr lang="es-CO"/>
            </a:p>
          </p:txBody>
        </p:sp>
        <p:sp>
          <p:nvSpPr>
            <p:cNvPr id="226" name="Freeform: Shape 225">
              <a:extLst>
                <a:ext uri="{FF2B5EF4-FFF2-40B4-BE49-F238E27FC236}">
                  <a16:creationId xmlns:a16="http://schemas.microsoft.com/office/drawing/2014/main" id="{725DABFA-4004-E231-9ACD-DE66CD52427C}"/>
                </a:ext>
              </a:extLst>
            </p:cNvPr>
            <p:cNvSpPr/>
            <p:nvPr/>
          </p:nvSpPr>
          <p:spPr>
            <a:xfrm>
              <a:off x="-850603" y="6628900"/>
              <a:ext cx="22882" cy="941"/>
            </a:xfrm>
            <a:custGeom>
              <a:avLst/>
              <a:gdLst>
                <a:gd name="connsiteX0" fmla="*/ 20185 w 22882"/>
                <a:gd name="connsiteY0" fmla="*/ -1520 h 941"/>
                <a:gd name="connsiteX1" fmla="*/ 16310 w 22882"/>
                <a:gd name="connsiteY1" fmla="*/ -767 h 941"/>
                <a:gd name="connsiteX2" fmla="*/ -2697 w 22882"/>
                <a:gd name="connsiteY2" fmla="*/ -631 h 941"/>
                <a:gd name="connsiteX3" fmla="*/ 1104 w 22882"/>
                <a:gd name="connsiteY3" fmla="*/ -1532 h 941"/>
                <a:gd name="connsiteX4" fmla="*/ 20185 w 22882"/>
                <a:gd name="connsiteY4" fmla="*/ -1520 h 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82" h="941">
                  <a:moveTo>
                    <a:pt x="20185" y="-1520"/>
                  </a:moveTo>
                  <a:cubicBezTo>
                    <a:pt x="19062" y="-433"/>
                    <a:pt x="17630" y="-791"/>
                    <a:pt x="16310" y="-767"/>
                  </a:cubicBezTo>
                  <a:cubicBezTo>
                    <a:pt x="9978" y="-693"/>
                    <a:pt x="3634" y="-668"/>
                    <a:pt x="-2697" y="-631"/>
                  </a:cubicBezTo>
                  <a:cubicBezTo>
                    <a:pt x="-1660" y="-1865"/>
                    <a:pt x="-229" y="-1532"/>
                    <a:pt x="1104" y="-1532"/>
                  </a:cubicBezTo>
                  <a:cubicBezTo>
                    <a:pt x="7460" y="-1557"/>
                    <a:pt x="13817" y="-1532"/>
                    <a:pt x="20185" y="-1520"/>
                  </a:cubicBezTo>
                  <a:close/>
                </a:path>
              </a:pathLst>
            </a:custGeom>
            <a:solidFill>
              <a:srgbClr val="141A1D"/>
            </a:solidFill>
            <a:ln w="1231" cap="flat">
              <a:noFill/>
              <a:prstDash val="solid"/>
              <a:miter/>
            </a:ln>
          </p:spPr>
          <p:txBody>
            <a:bodyPr rtlCol="0" anchor="ctr"/>
            <a:lstStyle/>
            <a:p>
              <a:endParaRPr lang="es-CO"/>
            </a:p>
          </p:txBody>
        </p:sp>
        <p:sp>
          <p:nvSpPr>
            <p:cNvPr id="227" name="Freeform: Shape 226">
              <a:extLst>
                <a:ext uri="{FF2B5EF4-FFF2-40B4-BE49-F238E27FC236}">
                  <a16:creationId xmlns:a16="http://schemas.microsoft.com/office/drawing/2014/main" id="{2B6FED9C-2C0A-14A2-01D8-3038E6C7AF26}"/>
                </a:ext>
              </a:extLst>
            </p:cNvPr>
            <p:cNvSpPr/>
            <p:nvPr/>
          </p:nvSpPr>
          <p:spPr>
            <a:xfrm>
              <a:off x="-965015" y="6641701"/>
              <a:ext cx="4124" cy="1113"/>
            </a:xfrm>
            <a:custGeom>
              <a:avLst/>
              <a:gdLst>
                <a:gd name="connsiteX0" fmla="*/ 1079 w 4124"/>
                <a:gd name="connsiteY0" fmla="*/ -670 h 1113"/>
                <a:gd name="connsiteX1" fmla="*/ -562 w 4124"/>
                <a:gd name="connsiteY1" fmla="*/ -460 h 1113"/>
                <a:gd name="connsiteX2" fmla="*/ -2697 w 4124"/>
                <a:gd name="connsiteY2" fmla="*/ -744 h 1113"/>
                <a:gd name="connsiteX3" fmla="*/ 1117 w 4124"/>
                <a:gd name="connsiteY3" fmla="*/ -1496 h 1113"/>
                <a:gd name="connsiteX4" fmla="*/ 1388 w 4124"/>
                <a:gd name="connsiteY4" fmla="*/ -929 h 1113"/>
                <a:gd name="connsiteX5" fmla="*/ 1079 w 4124"/>
                <a:gd name="connsiteY5" fmla="*/ -670 h 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4" h="1113">
                  <a:moveTo>
                    <a:pt x="1079" y="-670"/>
                  </a:moveTo>
                  <a:lnTo>
                    <a:pt x="-562" y="-460"/>
                  </a:lnTo>
                  <a:lnTo>
                    <a:pt x="-2697" y="-744"/>
                  </a:lnTo>
                  <a:cubicBezTo>
                    <a:pt x="-1574" y="-1768"/>
                    <a:pt x="-229" y="-1595"/>
                    <a:pt x="1117" y="-1496"/>
                  </a:cubicBezTo>
                  <a:cubicBezTo>
                    <a:pt x="1400" y="-1299"/>
                    <a:pt x="1487" y="-1114"/>
                    <a:pt x="1388" y="-929"/>
                  </a:cubicBezTo>
                  <a:cubicBezTo>
                    <a:pt x="1289" y="-744"/>
                    <a:pt x="1178" y="-670"/>
                    <a:pt x="1079" y="-670"/>
                  </a:cubicBezTo>
                  <a:close/>
                </a:path>
              </a:pathLst>
            </a:custGeom>
            <a:solidFill>
              <a:srgbClr val="36474E"/>
            </a:solidFill>
            <a:ln w="1231" cap="flat">
              <a:noFill/>
              <a:prstDash val="solid"/>
              <a:miter/>
            </a:ln>
          </p:spPr>
          <p:txBody>
            <a:bodyPr rtlCol="0" anchor="ctr"/>
            <a:lstStyle/>
            <a:p>
              <a:endParaRPr lang="es-CO"/>
            </a:p>
          </p:txBody>
        </p:sp>
        <p:sp>
          <p:nvSpPr>
            <p:cNvPr id="228" name="Freeform: Shape 227">
              <a:extLst>
                <a:ext uri="{FF2B5EF4-FFF2-40B4-BE49-F238E27FC236}">
                  <a16:creationId xmlns:a16="http://schemas.microsoft.com/office/drawing/2014/main" id="{D750954D-DDE3-5130-ECF5-77B33A711A6E}"/>
                </a:ext>
              </a:extLst>
            </p:cNvPr>
            <p:cNvSpPr/>
            <p:nvPr/>
          </p:nvSpPr>
          <p:spPr>
            <a:xfrm>
              <a:off x="-961238" y="6641676"/>
              <a:ext cx="3764" cy="1018"/>
            </a:xfrm>
            <a:custGeom>
              <a:avLst/>
              <a:gdLst>
                <a:gd name="connsiteX0" fmla="*/ -2697 w 3764"/>
                <a:gd name="connsiteY0" fmla="*/ -645 h 1018"/>
                <a:gd name="connsiteX1" fmla="*/ -2697 w 3764"/>
                <a:gd name="connsiteY1" fmla="*/ -1472 h 1018"/>
                <a:gd name="connsiteX2" fmla="*/ -1883 w 3764"/>
                <a:gd name="connsiteY2" fmla="*/ -1571 h 1018"/>
                <a:gd name="connsiteX3" fmla="*/ 1067 w 3764"/>
                <a:gd name="connsiteY3" fmla="*/ -1385 h 1018"/>
                <a:gd name="connsiteX4" fmla="*/ -2697 w 3764"/>
                <a:gd name="connsiteY4" fmla="*/ -645 h 10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4" h="1018">
                  <a:moveTo>
                    <a:pt x="-2697" y="-645"/>
                  </a:moveTo>
                  <a:lnTo>
                    <a:pt x="-2697" y="-1472"/>
                  </a:lnTo>
                  <a:cubicBezTo>
                    <a:pt x="-2438" y="-1546"/>
                    <a:pt x="-2154" y="-1583"/>
                    <a:pt x="-1883" y="-1571"/>
                  </a:cubicBezTo>
                  <a:lnTo>
                    <a:pt x="1067" y="-1385"/>
                  </a:lnTo>
                  <a:cubicBezTo>
                    <a:pt x="-44" y="-657"/>
                    <a:pt x="-1389" y="-398"/>
                    <a:pt x="-2697" y="-645"/>
                  </a:cubicBezTo>
                  <a:close/>
                </a:path>
              </a:pathLst>
            </a:custGeom>
            <a:solidFill>
              <a:srgbClr val="4A646E"/>
            </a:solidFill>
            <a:ln w="1231" cap="flat">
              <a:noFill/>
              <a:prstDash val="solid"/>
              <a:miter/>
            </a:ln>
          </p:spPr>
          <p:txBody>
            <a:bodyPr rtlCol="0" anchor="ctr"/>
            <a:lstStyle/>
            <a:p>
              <a:endParaRPr lang="es-CO"/>
            </a:p>
          </p:txBody>
        </p:sp>
        <p:sp>
          <p:nvSpPr>
            <p:cNvPr id="229" name="Freeform: Shape 228">
              <a:extLst>
                <a:ext uri="{FF2B5EF4-FFF2-40B4-BE49-F238E27FC236}">
                  <a16:creationId xmlns:a16="http://schemas.microsoft.com/office/drawing/2014/main" id="{CEA663EC-D115-E2B8-549E-5E747D4E95E0}"/>
                </a:ext>
              </a:extLst>
            </p:cNvPr>
            <p:cNvSpPr/>
            <p:nvPr/>
          </p:nvSpPr>
          <p:spPr>
            <a:xfrm>
              <a:off x="-1017712" y="6631125"/>
              <a:ext cx="390131" cy="188045"/>
            </a:xfrm>
            <a:custGeom>
              <a:avLst/>
              <a:gdLst>
                <a:gd name="connsiteX0" fmla="*/ 363663 w 390131"/>
                <a:gd name="connsiteY0" fmla="*/ 73085 h 188045"/>
                <a:gd name="connsiteX1" fmla="*/ 368020 w 390131"/>
                <a:gd name="connsiteY1" fmla="*/ 79442 h 188045"/>
                <a:gd name="connsiteX2" fmla="*/ 379239 w 390131"/>
                <a:gd name="connsiteY2" fmla="*/ 98634 h 188045"/>
                <a:gd name="connsiteX3" fmla="*/ 387435 w 390131"/>
                <a:gd name="connsiteY3" fmla="*/ 125083 h 188045"/>
                <a:gd name="connsiteX4" fmla="*/ 373340 w 390131"/>
                <a:gd name="connsiteY4" fmla="*/ 137215 h 188045"/>
                <a:gd name="connsiteX5" fmla="*/ 350766 w 390131"/>
                <a:gd name="connsiteY5" fmla="*/ 150150 h 188045"/>
                <a:gd name="connsiteX6" fmla="*/ 301990 w 390131"/>
                <a:gd name="connsiteY6" fmla="*/ 167812 h 188045"/>
                <a:gd name="connsiteX7" fmla="*/ 247684 w 390131"/>
                <a:gd name="connsiteY7" fmla="*/ 177438 h 188045"/>
                <a:gd name="connsiteX8" fmla="*/ 222000 w 390131"/>
                <a:gd name="connsiteY8" fmla="*/ 181363 h 188045"/>
                <a:gd name="connsiteX9" fmla="*/ 199784 w 390131"/>
                <a:gd name="connsiteY9" fmla="*/ 183548 h 188045"/>
                <a:gd name="connsiteX10" fmla="*/ 180752 w 390131"/>
                <a:gd name="connsiteY10" fmla="*/ 185609 h 188045"/>
                <a:gd name="connsiteX11" fmla="*/ 155266 w 390131"/>
                <a:gd name="connsiteY11" fmla="*/ 185819 h 188045"/>
                <a:gd name="connsiteX12" fmla="*/ 134407 w 390131"/>
                <a:gd name="connsiteY12" fmla="*/ 183671 h 188045"/>
                <a:gd name="connsiteX13" fmla="*/ 88741 w 390131"/>
                <a:gd name="connsiteY13" fmla="*/ 168404 h 188045"/>
                <a:gd name="connsiteX14" fmla="*/ 42718 w 390131"/>
                <a:gd name="connsiteY14" fmla="*/ 133500 h 188045"/>
                <a:gd name="connsiteX15" fmla="*/ 22698 w 390131"/>
                <a:gd name="connsiteY15" fmla="*/ 112864 h 188045"/>
                <a:gd name="connsiteX16" fmla="*/ -1788 w 390131"/>
                <a:gd name="connsiteY16" fmla="*/ 55695 h 188045"/>
                <a:gd name="connsiteX17" fmla="*/ -2615 w 390131"/>
                <a:gd name="connsiteY17" fmla="*/ 40650 h 188045"/>
                <a:gd name="connsiteX18" fmla="*/ -258 w 390131"/>
                <a:gd name="connsiteY18" fmla="*/ 34479 h 188045"/>
                <a:gd name="connsiteX19" fmla="*/ 36374 w 390131"/>
                <a:gd name="connsiteY19" fmla="*/ 14435 h 188045"/>
                <a:gd name="connsiteX20" fmla="*/ 52851 w 390131"/>
                <a:gd name="connsiteY20" fmla="*/ 11288 h 188045"/>
                <a:gd name="connsiteX21" fmla="*/ 74869 w 390131"/>
                <a:gd name="connsiteY21" fmla="*/ 8018 h 188045"/>
                <a:gd name="connsiteX22" fmla="*/ 100084 w 390131"/>
                <a:gd name="connsiteY22" fmla="*/ 4747 h 188045"/>
                <a:gd name="connsiteX23" fmla="*/ 114129 w 390131"/>
                <a:gd name="connsiteY23" fmla="*/ 3587 h 188045"/>
                <a:gd name="connsiteX24" fmla="*/ 142245 w 390131"/>
                <a:gd name="connsiteY24" fmla="*/ 1464 h 188045"/>
                <a:gd name="connsiteX25" fmla="*/ 155821 w 390131"/>
                <a:gd name="connsiteY25" fmla="*/ 785 h 188045"/>
                <a:gd name="connsiteX26" fmla="*/ 165288 w 390131"/>
                <a:gd name="connsiteY26" fmla="*/ -363 h 188045"/>
                <a:gd name="connsiteX27" fmla="*/ 178013 w 390131"/>
                <a:gd name="connsiteY27" fmla="*/ -1029 h 188045"/>
                <a:gd name="connsiteX28" fmla="*/ 206264 w 390131"/>
                <a:gd name="connsiteY28" fmla="*/ -1288 h 188045"/>
                <a:gd name="connsiteX29" fmla="*/ 231232 w 390131"/>
                <a:gd name="connsiteY29" fmla="*/ -857 h 188045"/>
                <a:gd name="connsiteX30" fmla="*/ 260458 w 390131"/>
                <a:gd name="connsiteY30" fmla="*/ 3056 h 188045"/>
                <a:gd name="connsiteX31" fmla="*/ 284723 w 390131"/>
                <a:gd name="connsiteY31" fmla="*/ 9227 h 188045"/>
                <a:gd name="connsiteX32" fmla="*/ 314011 w 390131"/>
                <a:gd name="connsiteY32" fmla="*/ 22655 h 188045"/>
                <a:gd name="connsiteX33" fmla="*/ 321416 w 390131"/>
                <a:gd name="connsiteY33" fmla="*/ 28641 h 188045"/>
                <a:gd name="connsiteX34" fmla="*/ 347952 w 390131"/>
                <a:gd name="connsiteY34" fmla="*/ 54362 h 188045"/>
                <a:gd name="connsiteX35" fmla="*/ 361825 w 390131"/>
                <a:gd name="connsiteY35" fmla="*/ 71234 h 188045"/>
                <a:gd name="connsiteX36" fmla="*/ 362701 w 390131"/>
                <a:gd name="connsiteY36" fmla="*/ 72160 h 188045"/>
                <a:gd name="connsiteX37" fmla="*/ 362701 w 390131"/>
                <a:gd name="connsiteY37" fmla="*/ 72160 h 188045"/>
                <a:gd name="connsiteX38" fmla="*/ 363614 w 390131"/>
                <a:gd name="connsiteY38" fmla="*/ 73110 h 188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0131" h="188045">
                  <a:moveTo>
                    <a:pt x="363663" y="73085"/>
                  </a:moveTo>
                  <a:cubicBezTo>
                    <a:pt x="364614" y="75554"/>
                    <a:pt x="366465" y="77430"/>
                    <a:pt x="368020" y="79442"/>
                  </a:cubicBezTo>
                  <a:cubicBezTo>
                    <a:pt x="372451" y="85403"/>
                    <a:pt x="376216" y="91846"/>
                    <a:pt x="379239" y="98634"/>
                  </a:cubicBezTo>
                  <a:cubicBezTo>
                    <a:pt x="382757" y="107187"/>
                    <a:pt x="385509" y="116036"/>
                    <a:pt x="387435" y="125083"/>
                  </a:cubicBezTo>
                  <a:cubicBezTo>
                    <a:pt x="383547" y="130020"/>
                    <a:pt x="378351" y="133562"/>
                    <a:pt x="373340" y="137215"/>
                  </a:cubicBezTo>
                  <a:cubicBezTo>
                    <a:pt x="366293" y="142350"/>
                    <a:pt x="358455" y="146139"/>
                    <a:pt x="350766" y="150150"/>
                  </a:cubicBezTo>
                  <a:cubicBezTo>
                    <a:pt x="335400" y="158246"/>
                    <a:pt x="318985" y="164195"/>
                    <a:pt x="301990" y="167812"/>
                  </a:cubicBezTo>
                  <a:cubicBezTo>
                    <a:pt x="283995" y="171625"/>
                    <a:pt x="265951" y="175131"/>
                    <a:pt x="247684" y="177438"/>
                  </a:cubicBezTo>
                  <a:cubicBezTo>
                    <a:pt x="239106" y="178525"/>
                    <a:pt x="230640" y="180512"/>
                    <a:pt x="222000" y="181363"/>
                  </a:cubicBezTo>
                  <a:cubicBezTo>
                    <a:pt x="214595" y="182092"/>
                    <a:pt x="207190" y="183141"/>
                    <a:pt x="199784" y="183548"/>
                  </a:cubicBezTo>
                  <a:cubicBezTo>
                    <a:pt x="193391" y="183906"/>
                    <a:pt x="187059" y="184671"/>
                    <a:pt x="180752" y="185609"/>
                  </a:cubicBezTo>
                  <a:cubicBezTo>
                    <a:pt x="172298" y="186683"/>
                    <a:pt x="163745" y="186757"/>
                    <a:pt x="155266" y="185819"/>
                  </a:cubicBezTo>
                  <a:cubicBezTo>
                    <a:pt x="148305" y="185214"/>
                    <a:pt x="141332" y="184733"/>
                    <a:pt x="134407" y="183671"/>
                  </a:cubicBezTo>
                  <a:cubicBezTo>
                    <a:pt x="118461" y="181104"/>
                    <a:pt x="103034" y="175945"/>
                    <a:pt x="88741" y="168404"/>
                  </a:cubicBezTo>
                  <a:cubicBezTo>
                    <a:pt x="71351" y="159431"/>
                    <a:pt x="56491" y="147176"/>
                    <a:pt x="42718" y="133500"/>
                  </a:cubicBezTo>
                  <a:cubicBezTo>
                    <a:pt x="35917" y="126749"/>
                    <a:pt x="28734" y="120368"/>
                    <a:pt x="22698" y="112864"/>
                  </a:cubicBezTo>
                  <a:cubicBezTo>
                    <a:pt x="9344" y="96474"/>
                    <a:pt x="865" y="76665"/>
                    <a:pt x="-1788" y="55695"/>
                  </a:cubicBezTo>
                  <a:cubicBezTo>
                    <a:pt x="-2442" y="50759"/>
                    <a:pt x="-2047" y="45661"/>
                    <a:pt x="-2615" y="40650"/>
                  </a:cubicBezTo>
                  <a:cubicBezTo>
                    <a:pt x="-2985" y="38318"/>
                    <a:pt x="-2084" y="35972"/>
                    <a:pt x="-258" y="34479"/>
                  </a:cubicBezTo>
                  <a:cubicBezTo>
                    <a:pt x="10579" y="25556"/>
                    <a:pt x="23007" y="18755"/>
                    <a:pt x="36374" y="14435"/>
                  </a:cubicBezTo>
                  <a:cubicBezTo>
                    <a:pt x="41977" y="14016"/>
                    <a:pt x="47309" y="12103"/>
                    <a:pt x="52851" y="11288"/>
                  </a:cubicBezTo>
                  <a:cubicBezTo>
                    <a:pt x="60194" y="10202"/>
                    <a:pt x="67476" y="8820"/>
                    <a:pt x="74869" y="8018"/>
                  </a:cubicBezTo>
                  <a:cubicBezTo>
                    <a:pt x="83286" y="7116"/>
                    <a:pt x="91667" y="5746"/>
                    <a:pt x="100084" y="4747"/>
                  </a:cubicBezTo>
                  <a:cubicBezTo>
                    <a:pt x="104737" y="4191"/>
                    <a:pt x="109452" y="4142"/>
                    <a:pt x="114129" y="3587"/>
                  </a:cubicBezTo>
                  <a:cubicBezTo>
                    <a:pt x="123460" y="2500"/>
                    <a:pt x="132877" y="2155"/>
                    <a:pt x="142245" y="1464"/>
                  </a:cubicBezTo>
                  <a:cubicBezTo>
                    <a:pt x="146787" y="1143"/>
                    <a:pt x="151317" y="834"/>
                    <a:pt x="155821" y="785"/>
                  </a:cubicBezTo>
                  <a:cubicBezTo>
                    <a:pt x="159006" y="625"/>
                    <a:pt x="162165" y="242"/>
                    <a:pt x="165288" y="-363"/>
                  </a:cubicBezTo>
                  <a:cubicBezTo>
                    <a:pt x="169509" y="-894"/>
                    <a:pt x="173755" y="-1116"/>
                    <a:pt x="178013" y="-1029"/>
                  </a:cubicBezTo>
                  <a:cubicBezTo>
                    <a:pt x="187430" y="-1103"/>
                    <a:pt x="196908" y="-449"/>
                    <a:pt x="206264" y="-1288"/>
                  </a:cubicBezTo>
                  <a:cubicBezTo>
                    <a:pt x="214669" y="-2054"/>
                    <a:pt x="222926" y="-1054"/>
                    <a:pt x="231232" y="-857"/>
                  </a:cubicBezTo>
                  <a:cubicBezTo>
                    <a:pt x="241069" y="-437"/>
                    <a:pt x="250856" y="871"/>
                    <a:pt x="260458" y="3056"/>
                  </a:cubicBezTo>
                  <a:cubicBezTo>
                    <a:pt x="268641" y="4710"/>
                    <a:pt x="276738" y="6771"/>
                    <a:pt x="284723" y="9227"/>
                  </a:cubicBezTo>
                  <a:cubicBezTo>
                    <a:pt x="295016" y="12473"/>
                    <a:pt x="305223" y="16065"/>
                    <a:pt x="314011" y="22655"/>
                  </a:cubicBezTo>
                  <a:cubicBezTo>
                    <a:pt x="316566" y="24568"/>
                    <a:pt x="319059" y="26555"/>
                    <a:pt x="321416" y="28641"/>
                  </a:cubicBezTo>
                  <a:cubicBezTo>
                    <a:pt x="330698" y="36762"/>
                    <a:pt x="339547" y="45340"/>
                    <a:pt x="347952" y="54362"/>
                  </a:cubicBezTo>
                  <a:cubicBezTo>
                    <a:pt x="352889" y="59670"/>
                    <a:pt x="357221" y="65594"/>
                    <a:pt x="361825" y="71234"/>
                  </a:cubicBezTo>
                  <a:cubicBezTo>
                    <a:pt x="362121" y="71530"/>
                    <a:pt x="362405" y="71851"/>
                    <a:pt x="362701" y="72160"/>
                  </a:cubicBezTo>
                  <a:lnTo>
                    <a:pt x="362701" y="72160"/>
                  </a:lnTo>
                  <a:cubicBezTo>
                    <a:pt x="363022" y="72456"/>
                    <a:pt x="363330" y="72777"/>
                    <a:pt x="363614" y="73110"/>
                  </a:cubicBezTo>
                  <a:close/>
                </a:path>
              </a:pathLst>
            </a:custGeom>
            <a:solidFill>
              <a:srgbClr val="98C7DC"/>
            </a:solidFill>
            <a:ln w="1231" cap="flat">
              <a:noFill/>
              <a:prstDash val="solid"/>
              <a:miter/>
            </a:ln>
          </p:spPr>
          <p:txBody>
            <a:bodyPr rtlCol="0" anchor="ctr"/>
            <a:lstStyle/>
            <a:p>
              <a:endParaRPr lang="es-CO"/>
            </a:p>
          </p:txBody>
        </p:sp>
        <p:sp>
          <p:nvSpPr>
            <p:cNvPr id="230" name="Freeform: Shape 229">
              <a:extLst>
                <a:ext uri="{FF2B5EF4-FFF2-40B4-BE49-F238E27FC236}">
                  <a16:creationId xmlns:a16="http://schemas.microsoft.com/office/drawing/2014/main" id="{D0678661-6515-7019-ADC0-DF2AB26094BB}"/>
                </a:ext>
              </a:extLst>
            </p:cNvPr>
            <p:cNvSpPr/>
            <p:nvPr/>
          </p:nvSpPr>
          <p:spPr>
            <a:xfrm>
              <a:off x="-652240" y="6704821"/>
              <a:ext cx="913" cy="950"/>
            </a:xfrm>
            <a:custGeom>
              <a:avLst/>
              <a:gdLst>
                <a:gd name="connsiteX0" fmla="*/ -1784 w 913"/>
                <a:gd name="connsiteY0" fmla="*/ -622 h 950"/>
                <a:gd name="connsiteX1" fmla="*/ -2697 w 913"/>
                <a:gd name="connsiteY1" fmla="*/ -1573 h 950"/>
                <a:gd name="connsiteX2" fmla="*/ -1784 w 913"/>
                <a:gd name="connsiteY2" fmla="*/ -622 h 950"/>
              </a:gdLst>
              <a:ahLst/>
              <a:cxnLst>
                <a:cxn ang="0">
                  <a:pos x="connsiteX0" y="connsiteY0"/>
                </a:cxn>
                <a:cxn ang="0">
                  <a:pos x="connsiteX1" y="connsiteY1"/>
                </a:cxn>
                <a:cxn ang="0">
                  <a:pos x="connsiteX2" y="connsiteY2"/>
                </a:cxn>
              </a:cxnLst>
              <a:rect l="l" t="t" r="r" b="b"/>
              <a:pathLst>
                <a:path w="913" h="950">
                  <a:moveTo>
                    <a:pt x="-1784" y="-622"/>
                  </a:moveTo>
                  <a:cubicBezTo>
                    <a:pt x="-2093" y="-943"/>
                    <a:pt x="-2389" y="-1264"/>
                    <a:pt x="-2697" y="-1573"/>
                  </a:cubicBezTo>
                  <a:cubicBezTo>
                    <a:pt x="-2389" y="-1252"/>
                    <a:pt x="-2093" y="-943"/>
                    <a:pt x="-1784" y="-622"/>
                  </a:cubicBezTo>
                  <a:close/>
                </a:path>
              </a:pathLst>
            </a:custGeom>
            <a:solidFill>
              <a:srgbClr val="7AA0B1"/>
            </a:solidFill>
            <a:ln w="1231" cap="flat">
              <a:noFill/>
              <a:prstDash val="solid"/>
              <a:miter/>
            </a:ln>
          </p:spPr>
          <p:txBody>
            <a:bodyPr rtlCol="0" anchor="ctr"/>
            <a:lstStyle/>
            <a:p>
              <a:endParaRPr lang="es-CO"/>
            </a:p>
          </p:txBody>
        </p:sp>
        <p:sp>
          <p:nvSpPr>
            <p:cNvPr id="231" name="Freeform: Shape 230">
              <a:extLst>
                <a:ext uri="{FF2B5EF4-FFF2-40B4-BE49-F238E27FC236}">
                  <a16:creationId xmlns:a16="http://schemas.microsoft.com/office/drawing/2014/main" id="{2FAAA045-0AB7-BB2F-6B0A-125311AA654B}"/>
                </a:ext>
              </a:extLst>
            </p:cNvPr>
            <p:cNvSpPr/>
            <p:nvPr/>
          </p:nvSpPr>
          <p:spPr>
            <a:xfrm>
              <a:off x="-653103" y="6703907"/>
              <a:ext cx="876" cy="925"/>
            </a:xfrm>
            <a:custGeom>
              <a:avLst/>
              <a:gdLst>
                <a:gd name="connsiteX0" fmla="*/ -1821 w 876"/>
                <a:gd name="connsiteY0" fmla="*/ -647 h 925"/>
                <a:gd name="connsiteX1" fmla="*/ -2697 w 876"/>
                <a:gd name="connsiteY1" fmla="*/ -1573 h 925"/>
              </a:gdLst>
              <a:ahLst/>
              <a:cxnLst>
                <a:cxn ang="0">
                  <a:pos x="connsiteX0" y="connsiteY0"/>
                </a:cxn>
                <a:cxn ang="0">
                  <a:pos x="connsiteX1" y="connsiteY1"/>
                </a:cxn>
              </a:cxnLst>
              <a:rect l="l" t="t" r="r" b="b"/>
              <a:pathLst>
                <a:path w="876" h="925">
                  <a:moveTo>
                    <a:pt x="-1821" y="-647"/>
                  </a:moveTo>
                  <a:lnTo>
                    <a:pt x="-2697" y="-1573"/>
                  </a:lnTo>
                  <a:close/>
                </a:path>
              </a:pathLst>
            </a:custGeom>
            <a:solidFill>
              <a:srgbClr val="7AA0B1"/>
            </a:solidFill>
            <a:ln w="1231" cap="flat">
              <a:noFill/>
              <a:prstDash val="solid"/>
              <a:miter/>
            </a:ln>
          </p:spPr>
          <p:txBody>
            <a:bodyPr rtlCol="0" anchor="ctr"/>
            <a:lstStyle/>
            <a:p>
              <a:endParaRPr lang="es-CO"/>
            </a:p>
          </p:txBody>
        </p:sp>
        <p:sp>
          <p:nvSpPr>
            <p:cNvPr id="232" name="Freeform: Shape 231">
              <a:extLst>
                <a:ext uri="{FF2B5EF4-FFF2-40B4-BE49-F238E27FC236}">
                  <a16:creationId xmlns:a16="http://schemas.microsoft.com/office/drawing/2014/main" id="{BC4F7967-9DF0-6913-9E68-3D8D8DECB2F7}"/>
                </a:ext>
              </a:extLst>
            </p:cNvPr>
            <p:cNvSpPr/>
            <p:nvPr/>
          </p:nvSpPr>
          <p:spPr>
            <a:xfrm>
              <a:off x="-899947" y="6657959"/>
              <a:ext cx="218601" cy="83711"/>
            </a:xfrm>
            <a:custGeom>
              <a:avLst/>
              <a:gdLst>
                <a:gd name="connsiteX0" fmla="*/ 70825 w 218601"/>
                <a:gd name="connsiteY0" fmla="*/ -1414 h 83711"/>
                <a:gd name="connsiteX1" fmla="*/ 102483 w 218601"/>
                <a:gd name="connsiteY1" fmla="*/ 1141 h 83711"/>
                <a:gd name="connsiteX2" fmla="*/ 113319 w 218601"/>
                <a:gd name="connsiteY2" fmla="*/ 190 h 83711"/>
                <a:gd name="connsiteX3" fmla="*/ 138374 w 218601"/>
                <a:gd name="connsiteY3" fmla="*/ -168 h 83711"/>
                <a:gd name="connsiteX4" fmla="*/ 166983 w 218601"/>
                <a:gd name="connsiteY4" fmla="*/ 5028 h 83711"/>
                <a:gd name="connsiteX5" fmla="*/ 202578 w 218601"/>
                <a:gd name="connsiteY5" fmla="*/ 23727 h 83711"/>
                <a:gd name="connsiteX6" fmla="*/ 215883 w 218601"/>
                <a:gd name="connsiteY6" fmla="*/ 52620 h 83711"/>
                <a:gd name="connsiteX7" fmla="*/ 209416 w 218601"/>
                <a:gd name="connsiteY7" fmla="*/ 69393 h 83711"/>
                <a:gd name="connsiteX8" fmla="*/ 193939 w 218601"/>
                <a:gd name="connsiteY8" fmla="*/ 78427 h 83711"/>
                <a:gd name="connsiteX9" fmla="*/ 183040 w 218601"/>
                <a:gd name="connsiteY9" fmla="*/ 79007 h 83711"/>
                <a:gd name="connsiteX10" fmla="*/ 153937 w 218601"/>
                <a:gd name="connsiteY10" fmla="*/ 80698 h 83711"/>
                <a:gd name="connsiteX11" fmla="*/ 116578 w 218601"/>
                <a:gd name="connsiteY11" fmla="*/ 81772 h 83711"/>
                <a:gd name="connsiteX12" fmla="*/ 90918 w 218601"/>
                <a:gd name="connsiteY12" fmla="*/ 75761 h 83711"/>
                <a:gd name="connsiteX13" fmla="*/ 68184 w 218601"/>
                <a:gd name="connsiteY13" fmla="*/ 71886 h 83711"/>
                <a:gd name="connsiteX14" fmla="*/ 53768 w 218601"/>
                <a:gd name="connsiteY14" fmla="*/ 73787 h 83711"/>
                <a:gd name="connsiteX15" fmla="*/ 33836 w 218601"/>
                <a:gd name="connsiteY15" fmla="*/ 73540 h 83711"/>
                <a:gd name="connsiteX16" fmla="*/ 11422 w 218601"/>
                <a:gd name="connsiteY16" fmla="*/ 64160 h 83711"/>
                <a:gd name="connsiteX17" fmla="*/ -2697 w 218601"/>
                <a:gd name="connsiteY17" fmla="*/ 36723 h 83711"/>
                <a:gd name="connsiteX18" fmla="*/ 3153 w 218601"/>
                <a:gd name="connsiteY18" fmla="*/ 20789 h 83711"/>
                <a:gd name="connsiteX19" fmla="*/ 32355 w 218601"/>
                <a:gd name="connsiteY19" fmla="*/ 2276 h 83711"/>
                <a:gd name="connsiteX20" fmla="*/ 70825 w 218601"/>
                <a:gd name="connsiteY20" fmla="*/ -1414 h 83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8601" h="83711">
                  <a:moveTo>
                    <a:pt x="70825" y="-1414"/>
                  </a:moveTo>
                  <a:cubicBezTo>
                    <a:pt x="81439" y="-1957"/>
                    <a:pt x="92091" y="-1106"/>
                    <a:pt x="102483" y="1141"/>
                  </a:cubicBezTo>
                  <a:cubicBezTo>
                    <a:pt x="106186" y="1967"/>
                    <a:pt x="109740" y="672"/>
                    <a:pt x="113319" y="190"/>
                  </a:cubicBezTo>
                  <a:cubicBezTo>
                    <a:pt x="121638" y="-797"/>
                    <a:pt x="130031" y="-908"/>
                    <a:pt x="138374" y="-168"/>
                  </a:cubicBezTo>
                  <a:cubicBezTo>
                    <a:pt x="148050" y="672"/>
                    <a:pt x="157628" y="2412"/>
                    <a:pt x="166983" y="5028"/>
                  </a:cubicBezTo>
                  <a:cubicBezTo>
                    <a:pt x="180288" y="8521"/>
                    <a:pt x="192507" y="14396"/>
                    <a:pt x="202578" y="23727"/>
                  </a:cubicBezTo>
                  <a:cubicBezTo>
                    <a:pt x="210810" y="31330"/>
                    <a:pt x="216290" y="40697"/>
                    <a:pt x="215883" y="52620"/>
                  </a:cubicBezTo>
                  <a:cubicBezTo>
                    <a:pt x="215673" y="59038"/>
                    <a:pt x="212760" y="64271"/>
                    <a:pt x="209416" y="69393"/>
                  </a:cubicBezTo>
                  <a:cubicBezTo>
                    <a:pt x="206083" y="74799"/>
                    <a:pt x="200282" y="78180"/>
                    <a:pt x="193939" y="78427"/>
                  </a:cubicBezTo>
                  <a:cubicBezTo>
                    <a:pt x="190310" y="78699"/>
                    <a:pt x="186681" y="78983"/>
                    <a:pt x="183040" y="79007"/>
                  </a:cubicBezTo>
                  <a:cubicBezTo>
                    <a:pt x="173315" y="79094"/>
                    <a:pt x="163638" y="80242"/>
                    <a:pt x="153937" y="80698"/>
                  </a:cubicBezTo>
                  <a:cubicBezTo>
                    <a:pt x="141497" y="81278"/>
                    <a:pt x="129056" y="82846"/>
                    <a:pt x="116578" y="81772"/>
                  </a:cubicBezTo>
                  <a:cubicBezTo>
                    <a:pt x="107802" y="80896"/>
                    <a:pt x="99175" y="78884"/>
                    <a:pt x="90918" y="75761"/>
                  </a:cubicBezTo>
                  <a:cubicBezTo>
                    <a:pt x="83599" y="73108"/>
                    <a:pt x="76108" y="71145"/>
                    <a:pt x="68184" y="71886"/>
                  </a:cubicBezTo>
                  <a:cubicBezTo>
                    <a:pt x="63358" y="72330"/>
                    <a:pt x="58520" y="72898"/>
                    <a:pt x="53768" y="73787"/>
                  </a:cubicBezTo>
                  <a:cubicBezTo>
                    <a:pt x="47165" y="74934"/>
                    <a:pt x="40414" y="74848"/>
                    <a:pt x="33836" y="73540"/>
                  </a:cubicBezTo>
                  <a:cubicBezTo>
                    <a:pt x="25702" y="72059"/>
                    <a:pt x="17791" y="69837"/>
                    <a:pt x="11422" y="64160"/>
                  </a:cubicBezTo>
                  <a:cubicBezTo>
                    <a:pt x="3116" y="56865"/>
                    <a:pt x="-2709" y="48300"/>
                    <a:pt x="-2697" y="36723"/>
                  </a:cubicBezTo>
                  <a:cubicBezTo>
                    <a:pt x="-2722" y="30885"/>
                    <a:pt x="-648" y="25220"/>
                    <a:pt x="3153" y="20789"/>
                  </a:cubicBezTo>
                  <a:cubicBezTo>
                    <a:pt x="10879" y="11533"/>
                    <a:pt x="20852" y="5683"/>
                    <a:pt x="32355" y="2276"/>
                  </a:cubicBezTo>
                  <a:cubicBezTo>
                    <a:pt x="44623" y="-1427"/>
                    <a:pt x="57224" y="-1550"/>
                    <a:pt x="70825" y="-1414"/>
                  </a:cubicBezTo>
                  <a:close/>
                </a:path>
              </a:pathLst>
            </a:custGeom>
            <a:solidFill>
              <a:srgbClr val="FCFEFD"/>
            </a:solidFill>
            <a:ln w="1231" cap="flat">
              <a:noFill/>
              <a:prstDash val="solid"/>
              <a:miter/>
            </a:ln>
          </p:spPr>
          <p:txBody>
            <a:bodyPr rtlCol="0" anchor="ctr"/>
            <a:lstStyle/>
            <a:p>
              <a:endParaRPr lang="es-CO"/>
            </a:p>
          </p:txBody>
        </p:sp>
      </p:grpSp>
      <p:grpSp>
        <p:nvGrpSpPr>
          <p:cNvPr id="233" name="Group 232">
            <a:extLst>
              <a:ext uri="{FF2B5EF4-FFF2-40B4-BE49-F238E27FC236}">
                <a16:creationId xmlns:a16="http://schemas.microsoft.com/office/drawing/2014/main" id="{C38F9886-E05B-3272-D40B-B443DB33E859}"/>
              </a:ext>
            </a:extLst>
          </p:cNvPr>
          <p:cNvGrpSpPr/>
          <p:nvPr/>
        </p:nvGrpSpPr>
        <p:grpSpPr>
          <a:xfrm rot="20700000">
            <a:off x="2054762" y="1907777"/>
            <a:ext cx="920921" cy="1190772"/>
            <a:chOff x="12133674" y="-76139"/>
            <a:chExt cx="1552008" cy="2006783"/>
          </a:xfrm>
        </p:grpSpPr>
        <p:sp>
          <p:nvSpPr>
            <p:cNvPr id="234" name="Freeform: Shape 233">
              <a:extLst>
                <a:ext uri="{FF2B5EF4-FFF2-40B4-BE49-F238E27FC236}">
                  <a16:creationId xmlns:a16="http://schemas.microsoft.com/office/drawing/2014/main" id="{15F4B6B3-2B88-2B06-4122-69E8185AEDE6}"/>
                </a:ext>
              </a:extLst>
            </p:cNvPr>
            <p:cNvSpPr/>
            <p:nvPr/>
          </p:nvSpPr>
          <p:spPr>
            <a:xfrm>
              <a:off x="12135024" y="97122"/>
              <a:ext cx="1543395" cy="1826425"/>
            </a:xfrm>
            <a:custGeom>
              <a:avLst/>
              <a:gdLst>
                <a:gd name="connsiteX0" fmla="*/ 116168 w 1543395"/>
                <a:gd name="connsiteY0" fmla="*/ 1393601 h 1826425"/>
                <a:gd name="connsiteX1" fmla="*/ 57327 w 1543395"/>
                <a:gd name="connsiteY1" fmla="*/ 1347292 h 1826425"/>
                <a:gd name="connsiteX2" fmla="*/ 45858 w 1543395"/>
                <a:gd name="connsiteY2" fmla="*/ 1328761 h 1826425"/>
                <a:gd name="connsiteX3" fmla="*/ 20284 w 1543395"/>
                <a:gd name="connsiteY3" fmla="*/ 1252510 h 1826425"/>
                <a:gd name="connsiteX4" fmla="*/ 6788 w 1543395"/>
                <a:gd name="connsiteY4" fmla="*/ 1172620 h 1826425"/>
                <a:gd name="connsiteX5" fmla="*/ -19 w 1543395"/>
                <a:gd name="connsiteY5" fmla="*/ 1089464 h 1826425"/>
                <a:gd name="connsiteX6" fmla="*/ -1199 w 1543395"/>
                <a:gd name="connsiteY6" fmla="*/ 1024741 h 1826425"/>
                <a:gd name="connsiteX7" fmla="*/ 513 w 1543395"/>
                <a:gd name="connsiteY7" fmla="*/ 942608 h 1826425"/>
                <a:gd name="connsiteX8" fmla="*/ -491 w 1543395"/>
                <a:gd name="connsiteY8" fmla="*/ 875722 h 1826425"/>
                <a:gd name="connsiteX9" fmla="*/ 3444 w 1543395"/>
                <a:gd name="connsiteY9" fmla="*/ 800966 h 1826425"/>
                <a:gd name="connsiteX10" fmla="*/ 4978 w 1543395"/>
                <a:gd name="connsiteY10" fmla="*/ 755188 h 1826425"/>
                <a:gd name="connsiteX11" fmla="*/ 7300 w 1543395"/>
                <a:gd name="connsiteY11" fmla="*/ 706557 h 1826425"/>
                <a:gd name="connsiteX12" fmla="*/ 5195 w 1543395"/>
                <a:gd name="connsiteY12" fmla="*/ 683541 h 1826425"/>
                <a:gd name="connsiteX13" fmla="*/ 4900 w 1543395"/>
                <a:gd name="connsiteY13" fmla="*/ 625290 h 1826425"/>
                <a:gd name="connsiteX14" fmla="*/ 3798 w 1543395"/>
                <a:gd name="connsiteY14" fmla="*/ 559407 h 1826425"/>
                <a:gd name="connsiteX15" fmla="*/ 5411 w 1543395"/>
                <a:gd name="connsiteY15" fmla="*/ 538534 h 1826425"/>
                <a:gd name="connsiteX16" fmla="*/ 14952 w 1543395"/>
                <a:gd name="connsiteY16" fmla="*/ 475720 h 1826425"/>
                <a:gd name="connsiteX17" fmla="*/ 45287 w 1543395"/>
                <a:gd name="connsiteY17" fmla="*/ 422033 h 1826425"/>
                <a:gd name="connsiteX18" fmla="*/ 92856 w 1543395"/>
                <a:gd name="connsiteY18" fmla="*/ 384282 h 1826425"/>
                <a:gd name="connsiteX19" fmla="*/ 167493 w 1543395"/>
                <a:gd name="connsiteY19" fmla="*/ 364334 h 1826425"/>
                <a:gd name="connsiteX20" fmla="*/ 235304 w 1543395"/>
                <a:gd name="connsiteY20" fmla="*/ 353238 h 1826425"/>
                <a:gd name="connsiteX21" fmla="*/ 276420 w 1543395"/>
                <a:gd name="connsiteY21" fmla="*/ 329474 h 1826425"/>
                <a:gd name="connsiteX22" fmla="*/ 295581 w 1543395"/>
                <a:gd name="connsiteY22" fmla="*/ 310726 h 1826425"/>
                <a:gd name="connsiteX23" fmla="*/ 314073 w 1543395"/>
                <a:gd name="connsiteY23" fmla="*/ 262961 h 1826425"/>
                <a:gd name="connsiteX24" fmla="*/ 323103 w 1543395"/>
                <a:gd name="connsiteY24" fmla="*/ 209491 h 1826425"/>
                <a:gd name="connsiteX25" fmla="*/ 332939 w 1543395"/>
                <a:gd name="connsiteY25" fmla="*/ 199261 h 1826425"/>
                <a:gd name="connsiteX26" fmla="*/ 381511 w 1543395"/>
                <a:gd name="connsiteY26" fmla="*/ 216711 h 1826425"/>
                <a:gd name="connsiteX27" fmla="*/ 385760 w 1543395"/>
                <a:gd name="connsiteY27" fmla="*/ 221688 h 1826425"/>
                <a:gd name="connsiteX28" fmla="*/ 390836 w 1543395"/>
                <a:gd name="connsiteY28" fmla="*/ 220704 h 1826425"/>
                <a:gd name="connsiteX29" fmla="*/ 392803 w 1543395"/>
                <a:gd name="connsiteY29" fmla="*/ 215216 h 1826425"/>
                <a:gd name="connsiteX30" fmla="*/ 423984 w 1543395"/>
                <a:gd name="connsiteY30" fmla="*/ 100722 h 1826425"/>
                <a:gd name="connsiteX31" fmla="*/ 440784 w 1543395"/>
                <a:gd name="connsiteY31" fmla="*/ 64386 h 1826425"/>
                <a:gd name="connsiteX32" fmla="*/ 452588 w 1543395"/>
                <a:gd name="connsiteY32" fmla="*/ 56045 h 1826425"/>
                <a:gd name="connsiteX33" fmla="*/ 458490 w 1543395"/>
                <a:gd name="connsiteY33" fmla="*/ 46917 h 1826425"/>
                <a:gd name="connsiteX34" fmla="*/ 461381 w 1543395"/>
                <a:gd name="connsiteY34" fmla="*/ 20163 h 1826425"/>
                <a:gd name="connsiteX35" fmla="*/ 488038 w 1543395"/>
                <a:gd name="connsiteY35" fmla="*/ -81 h 1826425"/>
                <a:gd name="connsiteX36" fmla="*/ 508773 w 1543395"/>
                <a:gd name="connsiteY36" fmla="*/ 26851 h 1826425"/>
                <a:gd name="connsiteX37" fmla="*/ 495612 w 1543395"/>
                <a:gd name="connsiteY37" fmla="*/ 73298 h 1826425"/>
                <a:gd name="connsiteX38" fmla="*/ 481192 w 1543395"/>
                <a:gd name="connsiteY38" fmla="*/ 108059 h 1826425"/>
                <a:gd name="connsiteX39" fmla="*/ 477867 w 1543395"/>
                <a:gd name="connsiteY39" fmla="*/ 116873 h 1826425"/>
                <a:gd name="connsiteX40" fmla="*/ 447020 w 1543395"/>
                <a:gd name="connsiteY40" fmla="*/ 199852 h 1826425"/>
                <a:gd name="connsiteX41" fmla="*/ 423413 w 1543395"/>
                <a:gd name="connsiteY41" fmla="*/ 329395 h 1826425"/>
                <a:gd name="connsiteX42" fmla="*/ 405157 w 1543395"/>
                <a:gd name="connsiteY42" fmla="*/ 462106 h 1826425"/>
                <a:gd name="connsiteX43" fmla="*/ 395833 w 1543395"/>
                <a:gd name="connsiteY43" fmla="*/ 537964 h 1826425"/>
                <a:gd name="connsiteX44" fmla="*/ 395498 w 1543395"/>
                <a:gd name="connsiteY44" fmla="*/ 548134 h 1826425"/>
                <a:gd name="connsiteX45" fmla="*/ 396187 w 1543395"/>
                <a:gd name="connsiteY45" fmla="*/ 636208 h 1826425"/>
                <a:gd name="connsiteX46" fmla="*/ 394593 w 1543395"/>
                <a:gd name="connsiteY46" fmla="*/ 695797 h 1826425"/>
                <a:gd name="connsiteX47" fmla="*/ 392626 w 1543395"/>
                <a:gd name="connsiteY47" fmla="*/ 740099 h 1826425"/>
                <a:gd name="connsiteX48" fmla="*/ 393688 w 1543395"/>
                <a:gd name="connsiteY48" fmla="*/ 833957 h 1826425"/>
                <a:gd name="connsiteX49" fmla="*/ 392921 w 1543395"/>
                <a:gd name="connsiteY49" fmla="*/ 924923 h 1826425"/>
                <a:gd name="connsiteX50" fmla="*/ 394160 w 1543395"/>
                <a:gd name="connsiteY50" fmla="*/ 993324 h 1826425"/>
                <a:gd name="connsiteX51" fmla="*/ 392468 w 1543395"/>
                <a:gd name="connsiteY51" fmla="*/ 1039850 h 1826425"/>
                <a:gd name="connsiteX52" fmla="*/ 390757 w 1543395"/>
                <a:gd name="connsiteY52" fmla="*/ 1048388 h 1826425"/>
                <a:gd name="connsiteX53" fmla="*/ 389537 w 1543395"/>
                <a:gd name="connsiteY53" fmla="*/ 1054034 h 1826425"/>
                <a:gd name="connsiteX54" fmla="*/ 388180 w 1543395"/>
                <a:gd name="connsiteY54" fmla="*/ 1117989 h 1826425"/>
                <a:gd name="connsiteX55" fmla="*/ 391328 w 1543395"/>
                <a:gd name="connsiteY55" fmla="*/ 1209486 h 1826425"/>
                <a:gd name="connsiteX56" fmla="*/ 395577 w 1543395"/>
                <a:gd name="connsiteY56" fmla="*/ 1281212 h 1826425"/>
                <a:gd name="connsiteX57" fmla="*/ 399865 w 1543395"/>
                <a:gd name="connsiteY57" fmla="*/ 1344912 h 1826425"/>
                <a:gd name="connsiteX58" fmla="*/ 411944 w 1543395"/>
                <a:gd name="connsiteY58" fmla="*/ 1439891 h 1826425"/>
                <a:gd name="connsiteX59" fmla="*/ 423413 w 1543395"/>
                <a:gd name="connsiteY59" fmla="*/ 1527650 h 1826425"/>
                <a:gd name="connsiteX60" fmla="*/ 430535 w 1543395"/>
                <a:gd name="connsiteY60" fmla="*/ 1593278 h 1826425"/>
                <a:gd name="connsiteX61" fmla="*/ 432856 w 1543395"/>
                <a:gd name="connsiteY61" fmla="*/ 1600144 h 1826425"/>
                <a:gd name="connsiteX62" fmla="*/ 435709 w 1543395"/>
                <a:gd name="connsiteY62" fmla="*/ 1616551 h 1826425"/>
                <a:gd name="connsiteX63" fmla="*/ 465985 w 1543395"/>
                <a:gd name="connsiteY63" fmla="*/ 1683437 h 1826425"/>
                <a:gd name="connsiteX64" fmla="*/ 511232 w 1543395"/>
                <a:gd name="connsiteY64" fmla="*/ 1707044 h 1826425"/>
                <a:gd name="connsiteX65" fmla="*/ 607981 w 1543395"/>
                <a:gd name="connsiteY65" fmla="*/ 1708323 h 1826425"/>
                <a:gd name="connsiteX66" fmla="*/ 706344 w 1543395"/>
                <a:gd name="connsiteY66" fmla="*/ 1660932 h 1826425"/>
                <a:gd name="connsiteX67" fmla="*/ 721433 w 1543395"/>
                <a:gd name="connsiteY67" fmla="*/ 1630459 h 1826425"/>
                <a:gd name="connsiteX68" fmla="*/ 734850 w 1543395"/>
                <a:gd name="connsiteY68" fmla="*/ 1543093 h 1826425"/>
                <a:gd name="connsiteX69" fmla="*/ 734004 w 1543395"/>
                <a:gd name="connsiteY69" fmla="*/ 1477603 h 1826425"/>
                <a:gd name="connsiteX70" fmla="*/ 733630 w 1543395"/>
                <a:gd name="connsiteY70" fmla="*/ 1415851 h 1826425"/>
                <a:gd name="connsiteX71" fmla="*/ 753440 w 1543395"/>
                <a:gd name="connsiteY71" fmla="*/ 1342709 h 1826425"/>
                <a:gd name="connsiteX72" fmla="*/ 795677 w 1543395"/>
                <a:gd name="connsiteY72" fmla="*/ 1319928 h 1826425"/>
                <a:gd name="connsiteX73" fmla="*/ 850760 w 1543395"/>
                <a:gd name="connsiteY73" fmla="*/ 1323253 h 1826425"/>
                <a:gd name="connsiteX74" fmla="*/ 917116 w 1543395"/>
                <a:gd name="connsiteY74" fmla="*/ 1332223 h 1826425"/>
                <a:gd name="connsiteX75" fmla="*/ 1012587 w 1543395"/>
                <a:gd name="connsiteY75" fmla="*/ 1342827 h 1826425"/>
                <a:gd name="connsiteX76" fmla="*/ 1079473 w 1543395"/>
                <a:gd name="connsiteY76" fmla="*/ 1340859 h 1826425"/>
                <a:gd name="connsiteX77" fmla="*/ 1130268 w 1543395"/>
                <a:gd name="connsiteY77" fmla="*/ 1337358 h 1826425"/>
                <a:gd name="connsiteX78" fmla="*/ 1180826 w 1543395"/>
                <a:gd name="connsiteY78" fmla="*/ 1331889 h 1826425"/>
                <a:gd name="connsiteX79" fmla="*/ 1185862 w 1543395"/>
                <a:gd name="connsiteY79" fmla="*/ 1330984 h 1826425"/>
                <a:gd name="connsiteX80" fmla="*/ 1191862 w 1543395"/>
                <a:gd name="connsiteY80" fmla="*/ 1332361 h 1826425"/>
                <a:gd name="connsiteX81" fmla="*/ 1189895 w 1543395"/>
                <a:gd name="connsiteY81" fmla="*/ 1338813 h 1826425"/>
                <a:gd name="connsiteX82" fmla="*/ 1173567 w 1543395"/>
                <a:gd name="connsiteY82" fmla="*/ 1355457 h 1826425"/>
                <a:gd name="connsiteX83" fmla="*/ 1060293 w 1543395"/>
                <a:gd name="connsiteY83" fmla="*/ 1423976 h 1826425"/>
                <a:gd name="connsiteX84" fmla="*/ 1045735 w 1543395"/>
                <a:gd name="connsiteY84" fmla="*/ 1441681 h 1826425"/>
                <a:gd name="connsiteX85" fmla="*/ 1041053 w 1543395"/>
                <a:gd name="connsiteY85" fmla="*/ 1517185 h 1826425"/>
                <a:gd name="connsiteX86" fmla="*/ 1044004 w 1543395"/>
                <a:gd name="connsiteY86" fmla="*/ 1574569 h 1826425"/>
                <a:gd name="connsiteX87" fmla="*/ 1091710 w 1543395"/>
                <a:gd name="connsiteY87" fmla="*/ 1628807 h 1826425"/>
                <a:gd name="connsiteX88" fmla="*/ 1145947 w 1543395"/>
                <a:gd name="connsiteY88" fmla="*/ 1632151 h 1826425"/>
                <a:gd name="connsiteX89" fmla="*/ 1188105 w 1543395"/>
                <a:gd name="connsiteY89" fmla="*/ 1632151 h 1826425"/>
                <a:gd name="connsiteX90" fmla="*/ 1257825 w 1543395"/>
                <a:gd name="connsiteY90" fmla="*/ 1622000 h 1826425"/>
                <a:gd name="connsiteX91" fmla="*/ 1286723 w 1543395"/>
                <a:gd name="connsiteY91" fmla="*/ 1566700 h 1826425"/>
                <a:gd name="connsiteX92" fmla="*/ 1284186 w 1543395"/>
                <a:gd name="connsiteY92" fmla="*/ 1487617 h 1826425"/>
                <a:gd name="connsiteX93" fmla="*/ 1284363 w 1543395"/>
                <a:gd name="connsiteY93" fmla="*/ 1469420 h 1826425"/>
                <a:gd name="connsiteX94" fmla="*/ 1289498 w 1543395"/>
                <a:gd name="connsiteY94" fmla="*/ 1405661 h 1826425"/>
                <a:gd name="connsiteX95" fmla="*/ 1313242 w 1543395"/>
                <a:gd name="connsiteY95" fmla="*/ 1302931 h 1826425"/>
                <a:gd name="connsiteX96" fmla="*/ 1334331 w 1543395"/>
                <a:gd name="connsiteY96" fmla="*/ 1225716 h 1826425"/>
                <a:gd name="connsiteX97" fmla="*/ 1339525 w 1543395"/>
                <a:gd name="connsiteY97" fmla="*/ 1180981 h 1826425"/>
                <a:gd name="connsiteX98" fmla="*/ 1349361 w 1543395"/>
                <a:gd name="connsiteY98" fmla="*/ 1104454 h 1826425"/>
                <a:gd name="connsiteX99" fmla="*/ 1354437 w 1543395"/>
                <a:gd name="connsiteY99" fmla="*/ 1031922 h 1826425"/>
                <a:gd name="connsiteX100" fmla="*/ 1359315 w 1543395"/>
                <a:gd name="connsiteY100" fmla="*/ 971783 h 1826425"/>
                <a:gd name="connsiteX101" fmla="*/ 1356227 w 1543395"/>
                <a:gd name="connsiteY101" fmla="*/ 908299 h 1826425"/>
                <a:gd name="connsiteX102" fmla="*/ 1351309 w 1543395"/>
                <a:gd name="connsiteY102" fmla="*/ 857721 h 1826425"/>
                <a:gd name="connsiteX103" fmla="*/ 1348535 w 1543395"/>
                <a:gd name="connsiteY103" fmla="*/ 760991 h 1826425"/>
                <a:gd name="connsiteX104" fmla="*/ 1350010 w 1543395"/>
                <a:gd name="connsiteY104" fmla="*/ 724164 h 1826425"/>
                <a:gd name="connsiteX105" fmla="*/ 1349322 w 1543395"/>
                <a:gd name="connsiteY105" fmla="*/ 715528 h 1826425"/>
                <a:gd name="connsiteX106" fmla="*/ 1332738 w 1543395"/>
                <a:gd name="connsiteY106" fmla="*/ 701757 h 1826425"/>
                <a:gd name="connsiteX107" fmla="*/ 1326954 w 1543395"/>
                <a:gd name="connsiteY107" fmla="*/ 701757 h 1826425"/>
                <a:gd name="connsiteX108" fmla="*/ 1323315 w 1543395"/>
                <a:gd name="connsiteY108" fmla="*/ 701580 h 1826425"/>
                <a:gd name="connsiteX109" fmla="*/ 1314088 w 1543395"/>
                <a:gd name="connsiteY109" fmla="*/ 694577 h 1826425"/>
                <a:gd name="connsiteX110" fmla="*/ 1322645 w 1543395"/>
                <a:gd name="connsiteY110" fmla="*/ 683580 h 1826425"/>
                <a:gd name="connsiteX111" fmla="*/ 1337676 w 1543395"/>
                <a:gd name="connsiteY111" fmla="*/ 685252 h 1826425"/>
                <a:gd name="connsiteX112" fmla="*/ 1352272 w 1543395"/>
                <a:gd name="connsiteY112" fmla="*/ 676596 h 1826425"/>
                <a:gd name="connsiteX113" fmla="*/ 1370843 w 1543395"/>
                <a:gd name="connsiteY113" fmla="*/ 624641 h 1826425"/>
                <a:gd name="connsiteX114" fmla="*/ 1394450 w 1543395"/>
                <a:gd name="connsiteY114" fmla="*/ 577958 h 1826425"/>
                <a:gd name="connsiteX115" fmla="*/ 1427894 w 1543395"/>
                <a:gd name="connsiteY115" fmla="*/ 532042 h 1826425"/>
                <a:gd name="connsiteX116" fmla="*/ 1445599 w 1543395"/>
                <a:gd name="connsiteY116" fmla="*/ 504501 h 1826425"/>
                <a:gd name="connsiteX117" fmla="*/ 1493403 w 1543395"/>
                <a:gd name="connsiteY117" fmla="*/ 469720 h 1826425"/>
                <a:gd name="connsiteX118" fmla="*/ 1535444 w 1543395"/>
                <a:gd name="connsiteY118" fmla="*/ 477726 h 1826425"/>
                <a:gd name="connsiteX119" fmla="*/ 1540106 w 1543395"/>
                <a:gd name="connsiteY119" fmla="*/ 493012 h 1826425"/>
                <a:gd name="connsiteX120" fmla="*/ 1527161 w 1543395"/>
                <a:gd name="connsiteY120" fmla="*/ 530842 h 1826425"/>
                <a:gd name="connsiteX121" fmla="*/ 1527161 w 1543395"/>
                <a:gd name="connsiteY121" fmla="*/ 535760 h 1826425"/>
                <a:gd name="connsiteX122" fmla="*/ 1527830 w 1543395"/>
                <a:gd name="connsiteY122" fmla="*/ 549531 h 1826425"/>
                <a:gd name="connsiteX123" fmla="*/ 1498951 w 1543395"/>
                <a:gd name="connsiteY123" fmla="*/ 615946 h 1826425"/>
                <a:gd name="connsiteX124" fmla="*/ 1491692 w 1543395"/>
                <a:gd name="connsiteY124" fmla="*/ 629343 h 1826425"/>
                <a:gd name="connsiteX125" fmla="*/ 1481226 w 1543395"/>
                <a:gd name="connsiteY125" fmla="*/ 645671 h 1826425"/>
                <a:gd name="connsiteX126" fmla="*/ 1466865 w 1543395"/>
                <a:gd name="connsiteY126" fmla="*/ 671481 h 1826425"/>
                <a:gd name="connsiteX127" fmla="*/ 1465606 w 1543395"/>
                <a:gd name="connsiteY127" fmla="*/ 674255 h 1826425"/>
                <a:gd name="connsiteX128" fmla="*/ 1462203 w 1543395"/>
                <a:gd name="connsiteY128" fmla="*/ 684662 h 1826425"/>
                <a:gd name="connsiteX129" fmla="*/ 1461554 w 1543395"/>
                <a:gd name="connsiteY129" fmla="*/ 687573 h 1826425"/>
                <a:gd name="connsiteX130" fmla="*/ 1460747 w 1543395"/>
                <a:gd name="connsiteY130" fmla="*/ 694537 h 1826425"/>
                <a:gd name="connsiteX131" fmla="*/ 1460117 w 1543395"/>
                <a:gd name="connsiteY131" fmla="*/ 697488 h 1826425"/>
                <a:gd name="connsiteX132" fmla="*/ 1460117 w 1543395"/>
                <a:gd name="connsiteY132" fmla="*/ 703528 h 1826425"/>
                <a:gd name="connsiteX133" fmla="*/ 1460786 w 1543395"/>
                <a:gd name="connsiteY133" fmla="*/ 707462 h 1826425"/>
                <a:gd name="connsiteX134" fmla="*/ 1461593 w 1543395"/>
                <a:gd name="connsiteY134" fmla="*/ 714584 h 1826425"/>
                <a:gd name="connsiteX135" fmla="*/ 1462223 w 1543395"/>
                <a:gd name="connsiteY135" fmla="*/ 717633 h 1826425"/>
                <a:gd name="connsiteX136" fmla="*/ 1463108 w 1543395"/>
                <a:gd name="connsiteY136" fmla="*/ 723948 h 1826425"/>
                <a:gd name="connsiteX137" fmla="*/ 1463737 w 1543395"/>
                <a:gd name="connsiteY137" fmla="*/ 727253 h 1826425"/>
                <a:gd name="connsiteX138" fmla="*/ 1467317 w 1543395"/>
                <a:gd name="connsiteY138" fmla="*/ 755129 h 1826425"/>
                <a:gd name="connsiteX139" fmla="*/ 1468065 w 1543395"/>
                <a:gd name="connsiteY139" fmla="*/ 758591 h 1826425"/>
                <a:gd name="connsiteX140" fmla="*/ 1474695 w 1543395"/>
                <a:gd name="connsiteY140" fmla="*/ 794553 h 1826425"/>
                <a:gd name="connsiteX141" fmla="*/ 1475364 w 1543395"/>
                <a:gd name="connsiteY141" fmla="*/ 798015 h 1826425"/>
                <a:gd name="connsiteX142" fmla="*/ 1477626 w 1543395"/>
                <a:gd name="connsiteY142" fmla="*/ 817688 h 1826425"/>
                <a:gd name="connsiteX143" fmla="*/ 1478256 w 1543395"/>
                <a:gd name="connsiteY143" fmla="*/ 821071 h 1826425"/>
                <a:gd name="connsiteX144" fmla="*/ 1479062 w 1543395"/>
                <a:gd name="connsiteY144" fmla="*/ 830062 h 1826425"/>
                <a:gd name="connsiteX145" fmla="*/ 1479731 w 1543395"/>
                <a:gd name="connsiteY145" fmla="*/ 834527 h 1826425"/>
                <a:gd name="connsiteX146" fmla="*/ 1480537 w 1543395"/>
                <a:gd name="connsiteY146" fmla="*/ 844855 h 1826425"/>
                <a:gd name="connsiteX147" fmla="*/ 1481206 w 1543395"/>
                <a:gd name="connsiteY147" fmla="*/ 849596 h 1826425"/>
                <a:gd name="connsiteX148" fmla="*/ 1481993 w 1543395"/>
                <a:gd name="connsiteY148" fmla="*/ 872141 h 1826425"/>
                <a:gd name="connsiteX149" fmla="*/ 1482662 w 1543395"/>
                <a:gd name="connsiteY149" fmla="*/ 877217 h 1826425"/>
                <a:gd name="connsiteX150" fmla="*/ 1483469 w 1543395"/>
                <a:gd name="connsiteY150" fmla="*/ 916680 h 1826425"/>
                <a:gd name="connsiteX151" fmla="*/ 1484098 w 1543395"/>
                <a:gd name="connsiteY151" fmla="*/ 920614 h 1826425"/>
                <a:gd name="connsiteX152" fmla="*/ 1484098 w 1543395"/>
                <a:gd name="connsiteY152" fmla="*/ 951579 h 1826425"/>
                <a:gd name="connsiteX153" fmla="*/ 1451894 w 1543395"/>
                <a:gd name="connsiteY153" fmla="*/ 964288 h 1826425"/>
                <a:gd name="connsiteX154" fmla="*/ 1440622 w 1543395"/>
                <a:gd name="connsiteY154" fmla="*/ 948136 h 1826425"/>
                <a:gd name="connsiteX155" fmla="*/ 1436510 w 1543395"/>
                <a:gd name="connsiteY155" fmla="*/ 911290 h 1826425"/>
                <a:gd name="connsiteX156" fmla="*/ 1432576 w 1543395"/>
                <a:gd name="connsiteY156" fmla="*/ 855420 h 1826425"/>
                <a:gd name="connsiteX157" fmla="*/ 1429153 w 1543395"/>
                <a:gd name="connsiteY157" fmla="*/ 798802 h 1826425"/>
                <a:gd name="connsiteX158" fmla="*/ 1424510 w 1543395"/>
                <a:gd name="connsiteY158" fmla="*/ 765752 h 1826425"/>
                <a:gd name="connsiteX159" fmla="*/ 1413080 w 1543395"/>
                <a:gd name="connsiteY159" fmla="*/ 696898 h 1826425"/>
                <a:gd name="connsiteX160" fmla="*/ 1404700 w 1543395"/>
                <a:gd name="connsiteY160" fmla="*/ 691901 h 1826425"/>
                <a:gd name="connsiteX161" fmla="*/ 1380365 w 1543395"/>
                <a:gd name="connsiteY161" fmla="*/ 703469 h 1826425"/>
                <a:gd name="connsiteX162" fmla="*/ 1374109 w 1543395"/>
                <a:gd name="connsiteY162" fmla="*/ 708230 h 1826425"/>
                <a:gd name="connsiteX163" fmla="*/ 1381093 w 1543395"/>
                <a:gd name="connsiteY163" fmla="*/ 709410 h 1826425"/>
                <a:gd name="connsiteX164" fmla="*/ 1402477 w 1543395"/>
                <a:gd name="connsiteY164" fmla="*/ 731423 h 1826425"/>
                <a:gd name="connsiteX165" fmla="*/ 1398916 w 1543395"/>
                <a:gd name="connsiteY165" fmla="*/ 763214 h 1826425"/>
                <a:gd name="connsiteX166" fmla="*/ 1390535 w 1543395"/>
                <a:gd name="connsiteY166" fmla="*/ 800120 h 1826425"/>
                <a:gd name="connsiteX167" fmla="*/ 1392188 w 1543395"/>
                <a:gd name="connsiteY167" fmla="*/ 812278 h 1826425"/>
                <a:gd name="connsiteX168" fmla="*/ 1396024 w 1543395"/>
                <a:gd name="connsiteY168" fmla="*/ 835255 h 1826425"/>
                <a:gd name="connsiteX169" fmla="*/ 1389670 w 1543395"/>
                <a:gd name="connsiteY169" fmla="*/ 863682 h 1826425"/>
                <a:gd name="connsiteX170" fmla="*/ 1390476 w 1543395"/>
                <a:gd name="connsiteY170" fmla="*/ 910444 h 1826425"/>
                <a:gd name="connsiteX171" fmla="*/ 1389316 w 1543395"/>
                <a:gd name="connsiteY171" fmla="*/ 933067 h 1826425"/>
                <a:gd name="connsiteX172" fmla="*/ 1389945 w 1543395"/>
                <a:gd name="connsiteY172" fmla="*/ 951284 h 1826425"/>
                <a:gd name="connsiteX173" fmla="*/ 1395847 w 1543395"/>
                <a:gd name="connsiteY173" fmla="*/ 986065 h 1826425"/>
                <a:gd name="connsiteX174" fmla="*/ 1390673 w 1543395"/>
                <a:gd name="connsiteY174" fmla="*/ 1015456 h 1826425"/>
                <a:gd name="connsiteX175" fmla="*/ 1391342 w 1543395"/>
                <a:gd name="connsiteY175" fmla="*/ 1028302 h 1826425"/>
                <a:gd name="connsiteX176" fmla="*/ 1390791 w 1543395"/>
                <a:gd name="connsiteY176" fmla="*/ 1051673 h 1826425"/>
                <a:gd name="connsiteX177" fmla="*/ 1389473 w 1543395"/>
                <a:gd name="connsiteY177" fmla="*/ 1055076 h 1826425"/>
                <a:gd name="connsiteX178" fmla="*/ 1393545 w 1543395"/>
                <a:gd name="connsiteY178" fmla="*/ 1088520 h 1826425"/>
                <a:gd name="connsiteX179" fmla="*/ 1403795 w 1543395"/>
                <a:gd name="connsiteY179" fmla="*/ 1117497 h 1826425"/>
                <a:gd name="connsiteX180" fmla="*/ 1403323 w 1543395"/>
                <a:gd name="connsiteY180" fmla="*/ 1210509 h 1826425"/>
                <a:gd name="connsiteX181" fmla="*/ 1381152 w 1543395"/>
                <a:gd name="connsiteY181" fmla="*/ 1355850 h 1826425"/>
                <a:gd name="connsiteX182" fmla="*/ 1365807 w 1543395"/>
                <a:gd name="connsiteY182" fmla="*/ 1461059 h 1826425"/>
                <a:gd name="connsiteX183" fmla="*/ 1360338 w 1543395"/>
                <a:gd name="connsiteY183" fmla="*/ 1522634 h 1826425"/>
                <a:gd name="connsiteX184" fmla="*/ 1341630 w 1543395"/>
                <a:gd name="connsiteY184" fmla="*/ 1559166 h 1826425"/>
                <a:gd name="connsiteX185" fmla="*/ 1329118 w 1543395"/>
                <a:gd name="connsiteY185" fmla="*/ 1578268 h 1826425"/>
                <a:gd name="connsiteX186" fmla="*/ 1294297 w 1543395"/>
                <a:gd name="connsiteY186" fmla="*/ 1634708 h 1826425"/>
                <a:gd name="connsiteX187" fmla="*/ 1265005 w 1543395"/>
                <a:gd name="connsiteY187" fmla="*/ 1653358 h 1826425"/>
                <a:gd name="connsiteX188" fmla="*/ 1207581 w 1543395"/>
                <a:gd name="connsiteY188" fmla="*/ 1678086 h 1826425"/>
                <a:gd name="connsiteX189" fmla="*/ 1112189 w 1543395"/>
                <a:gd name="connsiteY189" fmla="*/ 1678086 h 1826425"/>
                <a:gd name="connsiteX190" fmla="*/ 998423 w 1543395"/>
                <a:gd name="connsiteY190" fmla="*/ 1551985 h 1826425"/>
                <a:gd name="connsiteX191" fmla="*/ 990554 w 1543395"/>
                <a:gd name="connsiteY191" fmla="*/ 1503276 h 1826425"/>
                <a:gd name="connsiteX192" fmla="*/ 984868 w 1543395"/>
                <a:gd name="connsiteY192" fmla="*/ 1480023 h 1826425"/>
                <a:gd name="connsiteX193" fmla="*/ 975799 w 1543395"/>
                <a:gd name="connsiteY193" fmla="*/ 1473826 h 1826425"/>
                <a:gd name="connsiteX194" fmla="*/ 948552 w 1543395"/>
                <a:gd name="connsiteY194" fmla="*/ 1469006 h 1826425"/>
                <a:gd name="connsiteX195" fmla="*/ 940192 w 1543395"/>
                <a:gd name="connsiteY195" fmla="*/ 1456101 h 1826425"/>
                <a:gd name="connsiteX196" fmla="*/ 938795 w 1543395"/>
                <a:gd name="connsiteY196" fmla="*/ 1450199 h 1826425"/>
                <a:gd name="connsiteX197" fmla="*/ 935864 w 1543395"/>
                <a:gd name="connsiteY197" fmla="*/ 1448645 h 1826425"/>
                <a:gd name="connsiteX198" fmla="*/ 932873 w 1543395"/>
                <a:gd name="connsiteY198" fmla="*/ 1447131 h 1826425"/>
                <a:gd name="connsiteX199" fmla="*/ 928526 w 1543395"/>
                <a:gd name="connsiteY199" fmla="*/ 1442075 h 1826425"/>
                <a:gd name="connsiteX200" fmla="*/ 999544 w 1543395"/>
                <a:gd name="connsiteY200" fmla="*/ 1386283 h 1826425"/>
                <a:gd name="connsiteX201" fmla="*/ 1010285 w 1543395"/>
                <a:gd name="connsiteY201" fmla="*/ 1388251 h 1826425"/>
                <a:gd name="connsiteX202" fmla="*/ 1027498 w 1543395"/>
                <a:gd name="connsiteY202" fmla="*/ 1380696 h 1826425"/>
                <a:gd name="connsiteX203" fmla="*/ 1024744 w 1543395"/>
                <a:gd name="connsiteY203" fmla="*/ 1373909 h 1826425"/>
                <a:gd name="connsiteX204" fmla="*/ 1016010 w 1543395"/>
                <a:gd name="connsiteY204" fmla="*/ 1373732 h 1826425"/>
                <a:gd name="connsiteX205" fmla="*/ 914204 w 1543395"/>
                <a:gd name="connsiteY205" fmla="*/ 1363109 h 1826425"/>
                <a:gd name="connsiteX206" fmla="*/ 886250 w 1543395"/>
                <a:gd name="connsiteY206" fmla="*/ 1361496 h 1826425"/>
                <a:gd name="connsiteX207" fmla="*/ 869154 w 1543395"/>
                <a:gd name="connsiteY207" fmla="*/ 1359096 h 1826425"/>
                <a:gd name="connsiteX208" fmla="*/ 817238 w 1543395"/>
                <a:gd name="connsiteY208" fmla="*/ 1363955 h 1826425"/>
                <a:gd name="connsiteX209" fmla="*/ 800517 w 1543395"/>
                <a:gd name="connsiteY209" fmla="*/ 1383234 h 1826425"/>
                <a:gd name="connsiteX210" fmla="*/ 789225 w 1543395"/>
                <a:gd name="connsiteY210" fmla="*/ 1437098 h 1826425"/>
                <a:gd name="connsiteX211" fmla="*/ 774214 w 1543395"/>
                <a:gd name="connsiteY211" fmla="*/ 1598413 h 1826425"/>
                <a:gd name="connsiteX212" fmla="*/ 769611 w 1543395"/>
                <a:gd name="connsiteY212" fmla="*/ 1624892 h 1826425"/>
                <a:gd name="connsiteX213" fmla="*/ 762096 w 1543395"/>
                <a:gd name="connsiteY213" fmla="*/ 1642912 h 1826425"/>
                <a:gd name="connsiteX214" fmla="*/ 742699 w 1543395"/>
                <a:gd name="connsiteY214" fmla="*/ 1673680 h 1826425"/>
                <a:gd name="connsiteX215" fmla="*/ 732135 w 1543395"/>
                <a:gd name="connsiteY215" fmla="*/ 1695851 h 1826425"/>
                <a:gd name="connsiteX216" fmla="*/ 725781 w 1543395"/>
                <a:gd name="connsiteY216" fmla="*/ 1706257 h 1826425"/>
                <a:gd name="connsiteX217" fmla="*/ 710869 w 1543395"/>
                <a:gd name="connsiteY217" fmla="*/ 1719064 h 1826425"/>
                <a:gd name="connsiteX218" fmla="*/ 712206 w 1543395"/>
                <a:gd name="connsiteY218" fmla="*/ 1730573 h 1826425"/>
                <a:gd name="connsiteX219" fmla="*/ 735381 w 1543395"/>
                <a:gd name="connsiteY219" fmla="*/ 1748947 h 1826425"/>
                <a:gd name="connsiteX220" fmla="*/ 749643 w 1543395"/>
                <a:gd name="connsiteY220" fmla="*/ 1788548 h 1826425"/>
                <a:gd name="connsiteX221" fmla="*/ 744056 w 1543395"/>
                <a:gd name="connsiteY221" fmla="*/ 1796279 h 1826425"/>
                <a:gd name="connsiteX222" fmla="*/ 689721 w 1543395"/>
                <a:gd name="connsiteY222" fmla="*/ 1816384 h 1826425"/>
                <a:gd name="connsiteX223" fmla="*/ 638966 w 1543395"/>
                <a:gd name="connsiteY223" fmla="*/ 1825807 h 1826425"/>
                <a:gd name="connsiteX224" fmla="*/ 626887 w 1543395"/>
                <a:gd name="connsiteY224" fmla="*/ 1819532 h 1826425"/>
                <a:gd name="connsiteX225" fmla="*/ 623523 w 1543395"/>
                <a:gd name="connsiteY225" fmla="*/ 1767950 h 1826425"/>
                <a:gd name="connsiteX226" fmla="*/ 617365 w 1543395"/>
                <a:gd name="connsiteY226" fmla="*/ 1760377 h 1826425"/>
                <a:gd name="connsiteX227" fmla="*/ 497363 w 1543395"/>
                <a:gd name="connsiteY227" fmla="*/ 1755222 h 1826425"/>
                <a:gd name="connsiteX228" fmla="*/ 459571 w 1543395"/>
                <a:gd name="connsiteY228" fmla="*/ 1744383 h 1826425"/>
                <a:gd name="connsiteX229" fmla="*/ 447591 w 1543395"/>
                <a:gd name="connsiteY229" fmla="*/ 1736514 h 1826425"/>
                <a:gd name="connsiteX230" fmla="*/ 433250 w 1543395"/>
                <a:gd name="connsiteY230" fmla="*/ 1699982 h 1826425"/>
                <a:gd name="connsiteX231" fmla="*/ 429984 w 1543395"/>
                <a:gd name="connsiteY231" fmla="*/ 1691523 h 1826425"/>
                <a:gd name="connsiteX232" fmla="*/ 377636 w 1543395"/>
                <a:gd name="connsiteY232" fmla="*/ 1595481 h 1826425"/>
                <a:gd name="connsiteX233" fmla="*/ 356763 w 1543395"/>
                <a:gd name="connsiteY233" fmla="*/ 1489938 h 1826425"/>
                <a:gd name="connsiteX234" fmla="*/ 349484 w 1543395"/>
                <a:gd name="connsiteY234" fmla="*/ 1486436 h 1826425"/>
                <a:gd name="connsiteX235" fmla="*/ 308408 w 1543395"/>
                <a:gd name="connsiteY235" fmla="*/ 1488994 h 1826425"/>
                <a:gd name="connsiteX236" fmla="*/ 298198 w 1543395"/>
                <a:gd name="connsiteY236" fmla="*/ 1476561 h 1826425"/>
                <a:gd name="connsiteX237" fmla="*/ 294735 w 1543395"/>
                <a:gd name="connsiteY237" fmla="*/ 1458855 h 1826425"/>
                <a:gd name="connsiteX238" fmla="*/ 259187 w 1543395"/>
                <a:gd name="connsiteY238" fmla="*/ 1430724 h 1826425"/>
                <a:gd name="connsiteX239" fmla="*/ 190058 w 1543395"/>
                <a:gd name="connsiteY239" fmla="*/ 1423701 h 1826425"/>
                <a:gd name="connsiteX240" fmla="*/ 122817 w 1543395"/>
                <a:gd name="connsiteY240" fmla="*/ 1397064 h 1826425"/>
                <a:gd name="connsiteX241" fmla="*/ 116168 w 1543395"/>
                <a:gd name="connsiteY241" fmla="*/ 1393601 h 1826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1543395" h="1826425">
                  <a:moveTo>
                    <a:pt x="116168" y="1393601"/>
                  </a:moveTo>
                  <a:cubicBezTo>
                    <a:pt x="93682" y="1381798"/>
                    <a:pt x="72750" y="1368027"/>
                    <a:pt x="57327" y="1347292"/>
                  </a:cubicBezTo>
                  <a:cubicBezTo>
                    <a:pt x="52960" y="1341469"/>
                    <a:pt x="49124" y="1335253"/>
                    <a:pt x="45858" y="1328761"/>
                  </a:cubicBezTo>
                  <a:cubicBezTo>
                    <a:pt x="33936" y="1304603"/>
                    <a:pt x="25339" y="1278970"/>
                    <a:pt x="20284" y="1252510"/>
                  </a:cubicBezTo>
                  <a:cubicBezTo>
                    <a:pt x="13142" y="1226346"/>
                    <a:pt x="10959" y="1199394"/>
                    <a:pt x="6788" y="1172620"/>
                  </a:cubicBezTo>
                  <a:cubicBezTo>
                    <a:pt x="2519" y="1145078"/>
                    <a:pt x="1949" y="1117222"/>
                    <a:pt x="-19" y="1089464"/>
                  </a:cubicBezTo>
                  <a:cubicBezTo>
                    <a:pt x="-1612" y="1067928"/>
                    <a:pt x="-2006" y="1046320"/>
                    <a:pt x="-1199" y="1024741"/>
                  </a:cubicBezTo>
                  <a:cubicBezTo>
                    <a:pt x="-58" y="997377"/>
                    <a:pt x="768" y="969953"/>
                    <a:pt x="513" y="942608"/>
                  </a:cubicBezTo>
                  <a:cubicBezTo>
                    <a:pt x="217" y="920319"/>
                    <a:pt x="-1140" y="897991"/>
                    <a:pt x="-491" y="875722"/>
                  </a:cubicBezTo>
                  <a:cubicBezTo>
                    <a:pt x="237" y="850816"/>
                    <a:pt x="1831" y="825930"/>
                    <a:pt x="3444" y="800966"/>
                  </a:cubicBezTo>
                  <a:cubicBezTo>
                    <a:pt x="4427" y="785739"/>
                    <a:pt x="4585" y="770434"/>
                    <a:pt x="4978" y="755188"/>
                  </a:cubicBezTo>
                  <a:cubicBezTo>
                    <a:pt x="5411" y="738958"/>
                    <a:pt x="6572" y="722768"/>
                    <a:pt x="7300" y="706557"/>
                  </a:cubicBezTo>
                  <a:cubicBezTo>
                    <a:pt x="7634" y="698688"/>
                    <a:pt x="5175" y="691292"/>
                    <a:pt x="5195" y="683541"/>
                  </a:cubicBezTo>
                  <a:cubicBezTo>
                    <a:pt x="5195" y="664104"/>
                    <a:pt x="6395" y="644589"/>
                    <a:pt x="4900" y="625290"/>
                  </a:cubicBezTo>
                  <a:cubicBezTo>
                    <a:pt x="3188" y="603296"/>
                    <a:pt x="7300" y="581302"/>
                    <a:pt x="3798" y="559407"/>
                  </a:cubicBezTo>
                  <a:cubicBezTo>
                    <a:pt x="2677" y="552384"/>
                    <a:pt x="4959" y="545498"/>
                    <a:pt x="5411" y="538534"/>
                  </a:cubicBezTo>
                  <a:cubicBezTo>
                    <a:pt x="6788" y="517347"/>
                    <a:pt x="8795" y="496218"/>
                    <a:pt x="14952" y="475720"/>
                  </a:cubicBezTo>
                  <a:cubicBezTo>
                    <a:pt x="21110" y="455221"/>
                    <a:pt x="29254" y="436571"/>
                    <a:pt x="45287" y="422033"/>
                  </a:cubicBezTo>
                  <a:cubicBezTo>
                    <a:pt x="59255" y="407082"/>
                    <a:pt x="74363" y="393744"/>
                    <a:pt x="92856" y="384282"/>
                  </a:cubicBezTo>
                  <a:cubicBezTo>
                    <a:pt x="116463" y="372203"/>
                    <a:pt x="141506" y="367108"/>
                    <a:pt x="167493" y="364334"/>
                  </a:cubicBezTo>
                  <a:cubicBezTo>
                    <a:pt x="190274" y="361914"/>
                    <a:pt x="213173" y="360222"/>
                    <a:pt x="235304" y="353238"/>
                  </a:cubicBezTo>
                  <a:cubicBezTo>
                    <a:pt x="250629" y="348521"/>
                    <a:pt x="264676" y="340396"/>
                    <a:pt x="276420" y="329474"/>
                  </a:cubicBezTo>
                  <a:cubicBezTo>
                    <a:pt x="282971" y="323375"/>
                    <a:pt x="290093" y="317985"/>
                    <a:pt x="295581" y="310726"/>
                  </a:cubicBezTo>
                  <a:cubicBezTo>
                    <a:pt x="306303" y="296523"/>
                    <a:pt x="309667" y="279584"/>
                    <a:pt x="314073" y="262961"/>
                  </a:cubicBezTo>
                  <a:cubicBezTo>
                    <a:pt x="318716" y="245393"/>
                    <a:pt x="322670" y="227767"/>
                    <a:pt x="323103" y="209491"/>
                  </a:cubicBezTo>
                  <a:cubicBezTo>
                    <a:pt x="323261" y="203432"/>
                    <a:pt x="326546" y="200147"/>
                    <a:pt x="332939" y="199261"/>
                  </a:cubicBezTo>
                  <a:cubicBezTo>
                    <a:pt x="352297" y="196586"/>
                    <a:pt x="368350" y="202724"/>
                    <a:pt x="381511" y="216711"/>
                  </a:cubicBezTo>
                  <a:cubicBezTo>
                    <a:pt x="383026" y="218285"/>
                    <a:pt x="384167" y="220193"/>
                    <a:pt x="385760" y="221688"/>
                  </a:cubicBezTo>
                  <a:cubicBezTo>
                    <a:pt x="387924" y="223708"/>
                    <a:pt x="389616" y="223380"/>
                    <a:pt x="390836" y="220704"/>
                  </a:cubicBezTo>
                  <a:cubicBezTo>
                    <a:pt x="391642" y="218934"/>
                    <a:pt x="392173" y="217065"/>
                    <a:pt x="392803" y="215216"/>
                  </a:cubicBezTo>
                  <a:cubicBezTo>
                    <a:pt x="405472" y="177706"/>
                    <a:pt x="415879" y="139473"/>
                    <a:pt x="423984" y="100722"/>
                  </a:cubicBezTo>
                  <a:cubicBezTo>
                    <a:pt x="426777" y="87364"/>
                    <a:pt x="429748" y="74026"/>
                    <a:pt x="440784" y="64386"/>
                  </a:cubicBezTo>
                  <a:cubicBezTo>
                    <a:pt x="444286" y="61038"/>
                    <a:pt x="448260" y="58227"/>
                    <a:pt x="452588" y="56045"/>
                  </a:cubicBezTo>
                  <a:cubicBezTo>
                    <a:pt x="456522" y="54235"/>
                    <a:pt x="458175" y="51265"/>
                    <a:pt x="458490" y="46917"/>
                  </a:cubicBezTo>
                  <a:cubicBezTo>
                    <a:pt x="459257" y="37986"/>
                    <a:pt x="459749" y="28995"/>
                    <a:pt x="461381" y="20163"/>
                  </a:cubicBezTo>
                  <a:cubicBezTo>
                    <a:pt x="463900" y="6569"/>
                    <a:pt x="475034" y="-1851"/>
                    <a:pt x="488038" y="-81"/>
                  </a:cubicBezTo>
                  <a:cubicBezTo>
                    <a:pt x="499999" y="1552"/>
                    <a:pt x="509245" y="14162"/>
                    <a:pt x="508773" y="26851"/>
                  </a:cubicBezTo>
                  <a:cubicBezTo>
                    <a:pt x="508143" y="43494"/>
                    <a:pt x="502615" y="58327"/>
                    <a:pt x="495612" y="73298"/>
                  </a:cubicBezTo>
                  <a:cubicBezTo>
                    <a:pt x="490300" y="84610"/>
                    <a:pt x="483238" y="95351"/>
                    <a:pt x="481192" y="108059"/>
                  </a:cubicBezTo>
                  <a:cubicBezTo>
                    <a:pt x="480700" y="111193"/>
                    <a:pt x="479559" y="114191"/>
                    <a:pt x="477867" y="116873"/>
                  </a:cubicBezTo>
                  <a:cubicBezTo>
                    <a:pt x="463113" y="142900"/>
                    <a:pt x="455401" y="171366"/>
                    <a:pt x="447020" y="199852"/>
                  </a:cubicBezTo>
                  <a:cubicBezTo>
                    <a:pt x="434528" y="242305"/>
                    <a:pt x="430614" y="286096"/>
                    <a:pt x="423413" y="329395"/>
                  </a:cubicBezTo>
                  <a:cubicBezTo>
                    <a:pt x="416194" y="373462"/>
                    <a:pt x="410253" y="417745"/>
                    <a:pt x="405157" y="462106"/>
                  </a:cubicBezTo>
                  <a:cubicBezTo>
                    <a:pt x="402265" y="487405"/>
                    <a:pt x="398134" y="512566"/>
                    <a:pt x="395833" y="537964"/>
                  </a:cubicBezTo>
                  <a:cubicBezTo>
                    <a:pt x="395537" y="541345"/>
                    <a:pt x="395419" y="544741"/>
                    <a:pt x="395498" y="548134"/>
                  </a:cubicBezTo>
                  <a:cubicBezTo>
                    <a:pt x="396128" y="577486"/>
                    <a:pt x="395774" y="606857"/>
                    <a:pt x="396187" y="636208"/>
                  </a:cubicBezTo>
                  <a:cubicBezTo>
                    <a:pt x="396462" y="655881"/>
                    <a:pt x="396305" y="675927"/>
                    <a:pt x="394593" y="695797"/>
                  </a:cubicBezTo>
                  <a:cubicBezTo>
                    <a:pt x="393334" y="710492"/>
                    <a:pt x="393118" y="725305"/>
                    <a:pt x="392626" y="740099"/>
                  </a:cubicBezTo>
                  <a:cubicBezTo>
                    <a:pt x="391544" y="771418"/>
                    <a:pt x="395164" y="802736"/>
                    <a:pt x="393688" y="833957"/>
                  </a:cubicBezTo>
                  <a:cubicBezTo>
                    <a:pt x="392252" y="864312"/>
                    <a:pt x="392272" y="894647"/>
                    <a:pt x="392921" y="924923"/>
                  </a:cubicBezTo>
                  <a:cubicBezTo>
                    <a:pt x="393393" y="947723"/>
                    <a:pt x="393649" y="970524"/>
                    <a:pt x="394160" y="993324"/>
                  </a:cubicBezTo>
                  <a:cubicBezTo>
                    <a:pt x="394514" y="1008885"/>
                    <a:pt x="392370" y="1024308"/>
                    <a:pt x="392468" y="1039850"/>
                  </a:cubicBezTo>
                  <a:cubicBezTo>
                    <a:pt x="392390" y="1042773"/>
                    <a:pt x="391819" y="1045661"/>
                    <a:pt x="390757" y="1048388"/>
                  </a:cubicBezTo>
                  <a:cubicBezTo>
                    <a:pt x="390009" y="1050180"/>
                    <a:pt x="389596" y="1052094"/>
                    <a:pt x="389537" y="1054034"/>
                  </a:cubicBezTo>
                  <a:cubicBezTo>
                    <a:pt x="390029" y="1075378"/>
                    <a:pt x="386449" y="1096684"/>
                    <a:pt x="388180" y="1117989"/>
                  </a:cubicBezTo>
                  <a:cubicBezTo>
                    <a:pt x="390678" y="1148462"/>
                    <a:pt x="390344" y="1178974"/>
                    <a:pt x="391328" y="1209486"/>
                  </a:cubicBezTo>
                  <a:cubicBezTo>
                    <a:pt x="392095" y="1233408"/>
                    <a:pt x="394042" y="1257310"/>
                    <a:pt x="395577" y="1281212"/>
                  </a:cubicBezTo>
                  <a:cubicBezTo>
                    <a:pt x="396934" y="1302439"/>
                    <a:pt x="397760" y="1323744"/>
                    <a:pt x="399865" y="1344912"/>
                  </a:cubicBezTo>
                  <a:cubicBezTo>
                    <a:pt x="403033" y="1376663"/>
                    <a:pt x="407046" y="1408317"/>
                    <a:pt x="411944" y="1439891"/>
                  </a:cubicBezTo>
                  <a:cubicBezTo>
                    <a:pt x="416390" y="1469026"/>
                    <a:pt x="421387" y="1498102"/>
                    <a:pt x="423413" y="1527650"/>
                  </a:cubicBezTo>
                  <a:cubicBezTo>
                    <a:pt x="424908" y="1549546"/>
                    <a:pt x="427210" y="1571500"/>
                    <a:pt x="430535" y="1593278"/>
                  </a:cubicBezTo>
                  <a:cubicBezTo>
                    <a:pt x="430928" y="1595678"/>
                    <a:pt x="431715" y="1597999"/>
                    <a:pt x="432856" y="1600144"/>
                  </a:cubicBezTo>
                  <a:cubicBezTo>
                    <a:pt x="435473" y="1605298"/>
                    <a:pt x="434961" y="1611062"/>
                    <a:pt x="435709" y="1616551"/>
                  </a:cubicBezTo>
                  <a:cubicBezTo>
                    <a:pt x="439191" y="1641889"/>
                    <a:pt x="451270" y="1663351"/>
                    <a:pt x="465985" y="1683437"/>
                  </a:cubicBezTo>
                  <a:cubicBezTo>
                    <a:pt x="477080" y="1698605"/>
                    <a:pt x="493526" y="1704920"/>
                    <a:pt x="511232" y="1707044"/>
                  </a:cubicBezTo>
                  <a:cubicBezTo>
                    <a:pt x="543377" y="1710782"/>
                    <a:pt x="575836" y="1710231"/>
                    <a:pt x="607981" y="1708323"/>
                  </a:cubicBezTo>
                  <a:cubicBezTo>
                    <a:pt x="646559" y="1706041"/>
                    <a:pt x="680534" y="1691424"/>
                    <a:pt x="706344" y="1660932"/>
                  </a:cubicBezTo>
                  <a:cubicBezTo>
                    <a:pt x="713505" y="1651981"/>
                    <a:pt x="718639" y="1641574"/>
                    <a:pt x="721433" y="1630459"/>
                  </a:cubicBezTo>
                  <a:cubicBezTo>
                    <a:pt x="729518" y="1601934"/>
                    <a:pt x="736856" y="1573035"/>
                    <a:pt x="734850" y="1543093"/>
                  </a:cubicBezTo>
                  <a:cubicBezTo>
                    <a:pt x="733354" y="1521296"/>
                    <a:pt x="733059" y="1499440"/>
                    <a:pt x="734004" y="1477603"/>
                  </a:cubicBezTo>
                  <a:cubicBezTo>
                    <a:pt x="734928" y="1456967"/>
                    <a:pt x="733571" y="1436429"/>
                    <a:pt x="733630" y="1415851"/>
                  </a:cubicBezTo>
                  <a:cubicBezTo>
                    <a:pt x="733630" y="1389647"/>
                    <a:pt x="741932" y="1365549"/>
                    <a:pt x="753440" y="1342709"/>
                  </a:cubicBezTo>
                  <a:cubicBezTo>
                    <a:pt x="761801" y="1326105"/>
                    <a:pt x="778286" y="1321069"/>
                    <a:pt x="795677" y="1319928"/>
                  </a:cubicBezTo>
                  <a:cubicBezTo>
                    <a:pt x="814169" y="1318708"/>
                    <a:pt x="832484" y="1321384"/>
                    <a:pt x="850760" y="1323253"/>
                  </a:cubicBezTo>
                  <a:cubicBezTo>
                    <a:pt x="872990" y="1325515"/>
                    <a:pt x="894905" y="1330295"/>
                    <a:pt x="917116" y="1332223"/>
                  </a:cubicBezTo>
                  <a:cubicBezTo>
                    <a:pt x="949044" y="1334977"/>
                    <a:pt x="980658" y="1340407"/>
                    <a:pt x="1012587" y="1342827"/>
                  </a:cubicBezTo>
                  <a:cubicBezTo>
                    <a:pt x="1034895" y="1344499"/>
                    <a:pt x="1057204" y="1342256"/>
                    <a:pt x="1079473" y="1340859"/>
                  </a:cubicBezTo>
                  <a:cubicBezTo>
                    <a:pt x="1096411" y="1339896"/>
                    <a:pt x="1113330" y="1338145"/>
                    <a:pt x="1130268" y="1337358"/>
                  </a:cubicBezTo>
                  <a:cubicBezTo>
                    <a:pt x="1147206" y="1336571"/>
                    <a:pt x="1164164" y="1335390"/>
                    <a:pt x="1180826" y="1331889"/>
                  </a:cubicBezTo>
                  <a:cubicBezTo>
                    <a:pt x="1182479" y="1331495"/>
                    <a:pt x="1184171" y="1331200"/>
                    <a:pt x="1185862" y="1330984"/>
                  </a:cubicBezTo>
                  <a:cubicBezTo>
                    <a:pt x="1188026" y="1330748"/>
                    <a:pt x="1190545" y="1330197"/>
                    <a:pt x="1191862" y="1332361"/>
                  </a:cubicBezTo>
                  <a:cubicBezTo>
                    <a:pt x="1193417" y="1334899"/>
                    <a:pt x="1191528" y="1337043"/>
                    <a:pt x="1189895" y="1338813"/>
                  </a:cubicBezTo>
                  <a:cubicBezTo>
                    <a:pt x="1184702" y="1344715"/>
                    <a:pt x="1178938" y="1349830"/>
                    <a:pt x="1173567" y="1355457"/>
                  </a:cubicBezTo>
                  <a:cubicBezTo>
                    <a:pt x="1141953" y="1388467"/>
                    <a:pt x="1103887" y="1410854"/>
                    <a:pt x="1060293" y="1423976"/>
                  </a:cubicBezTo>
                  <a:cubicBezTo>
                    <a:pt x="1051184" y="1426710"/>
                    <a:pt x="1045656" y="1432435"/>
                    <a:pt x="1045735" y="1441681"/>
                  </a:cubicBezTo>
                  <a:cubicBezTo>
                    <a:pt x="1045951" y="1467000"/>
                    <a:pt x="1039833" y="1491905"/>
                    <a:pt x="1041053" y="1517185"/>
                  </a:cubicBezTo>
                  <a:cubicBezTo>
                    <a:pt x="1041977" y="1536306"/>
                    <a:pt x="1042017" y="1555487"/>
                    <a:pt x="1044004" y="1574569"/>
                  </a:cubicBezTo>
                  <a:cubicBezTo>
                    <a:pt x="1046581" y="1599376"/>
                    <a:pt x="1065506" y="1623751"/>
                    <a:pt x="1091710" y="1628807"/>
                  </a:cubicBezTo>
                  <a:cubicBezTo>
                    <a:pt x="1109533" y="1632544"/>
                    <a:pt x="1127808" y="1633685"/>
                    <a:pt x="1145947" y="1632151"/>
                  </a:cubicBezTo>
                  <a:cubicBezTo>
                    <a:pt x="1159914" y="1630774"/>
                    <a:pt x="1174078" y="1632269"/>
                    <a:pt x="1188105" y="1632151"/>
                  </a:cubicBezTo>
                  <a:cubicBezTo>
                    <a:pt x="1211712" y="1631836"/>
                    <a:pt x="1235555" y="1633961"/>
                    <a:pt x="1257825" y="1622000"/>
                  </a:cubicBezTo>
                  <a:cubicBezTo>
                    <a:pt x="1274664" y="1612950"/>
                    <a:pt x="1290225" y="1587061"/>
                    <a:pt x="1286723" y="1566700"/>
                  </a:cubicBezTo>
                  <a:cubicBezTo>
                    <a:pt x="1282120" y="1540595"/>
                    <a:pt x="1281254" y="1513958"/>
                    <a:pt x="1284186" y="1487617"/>
                  </a:cubicBezTo>
                  <a:cubicBezTo>
                    <a:pt x="1284678" y="1481558"/>
                    <a:pt x="1284736" y="1475479"/>
                    <a:pt x="1284363" y="1469420"/>
                  </a:cubicBezTo>
                  <a:cubicBezTo>
                    <a:pt x="1283713" y="1447976"/>
                    <a:pt x="1286330" y="1426828"/>
                    <a:pt x="1289498" y="1405661"/>
                  </a:cubicBezTo>
                  <a:cubicBezTo>
                    <a:pt x="1294612" y="1370821"/>
                    <a:pt x="1302560" y="1336473"/>
                    <a:pt x="1313242" y="1302931"/>
                  </a:cubicBezTo>
                  <a:cubicBezTo>
                    <a:pt x="1321249" y="1277533"/>
                    <a:pt x="1326305" y="1251212"/>
                    <a:pt x="1334331" y="1225716"/>
                  </a:cubicBezTo>
                  <a:cubicBezTo>
                    <a:pt x="1338856" y="1211316"/>
                    <a:pt x="1337360" y="1195853"/>
                    <a:pt x="1339525" y="1180981"/>
                  </a:cubicBezTo>
                  <a:cubicBezTo>
                    <a:pt x="1343223" y="1155524"/>
                    <a:pt x="1346509" y="1130015"/>
                    <a:pt x="1349361" y="1104454"/>
                  </a:cubicBezTo>
                  <a:cubicBezTo>
                    <a:pt x="1352076" y="1080336"/>
                    <a:pt x="1355440" y="1056316"/>
                    <a:pt x="1354437" y="1031922"/>
                  </a:cubicBezTo>
                  <a:cubicBezTo>
                    <a:pt x="1353610" y="1011738"/>
                    <a:pt x="1356404" y="991672"/>
                    <a:pt x="1359315" y="971783"/>
                  </a:cubicBezTo>
                  <a:cubicBezTo>
                    <a:pt x="1362404" y="950621"/>
                    <a:pt x="1361361" y="929062"/>
                    <a:pt x="1356227" y="908299"/>
                  </a:cubicBezTo>
                  <a:cubicBezTo>
                    <a:pt x="1352135" y="891656"/>
                    <a:pt x="1351348" y="874856"/>
                    <a:pt x="1351309" y="857721"/>
                  </a:cubicBezTo>
                  <a:cubicBezTo>
                    <a:pt x="1351190" y="825458"/>
                    <a:pt x="1347649" y="793294"/>
                    <a:pt x="1348535" y="760991"/>
                  </a:cubicBezTo>
                  <a:cubicBezTo>
                    <a:pt x="1349853" y="748763"/>
                    <a:pt x="1350345" y="736460"/>
                    <a:pt x="1350010" y="724164"/>
                  </a:cubicBezTo>
                  <a:cubicBezTo>
                    <a:pt x="1350069" y="721271"/>
                    <a:pt x="1349833" y="718377"/>
                    <a:pt x="1349322" y="715528"/>
                  </a:cubicBezTo>
                  <a:cubicBezTo>
                    <a:pt x="1347157" y="705692"/>
                    <a:pt x="1342692" y="702052"/>
                    <a:pt x="1332738" y="701757"/>
                  </a:cubicBezTo>
                  <a:cubicBezTo>
                    <a:pt x="1330770" y="701757"/>
                    <a:pt x="1328803" y="701757"/>
                    <a:pt x="1326954" y="701757"/>
                  </a:cubicBezTo>
                  <a:cubicBezTo>
                    <a:pt x="1325734" y="701757"/>
                    <a:pt x="1324534" y="701620"/>
                    <a:pt x="1323315" y="701580"/>
                  </a:cubicBezTo>
                  <a:cubicBezTo>
                    <a:pt x="1318534" y="701482"/>
                    <a:pt x="1314580" y="700321"/>
                    <a:pt x="1314088" y="694577"/>
                  </a:cubicBezTo>
                  <a:cubicBezTo>
                    <a:pt x="1313655" y="689244"/>
                    <a:pt x="1317373" y="684461"/>
                    <a:pt x="1322645" y="683580"/>
                  </a:cubicBezTo>
                  <a:cubicBezTo>
                    <a:pt x="1327721" y="682874"/>
                    <a:pt x="1332876" y="683448"/>
                    <a:pt x="1337676" y="685252"/>
                  </a:cubicBezTo>
                  <a:cubicBezTo>
                    <a:pt x="1347610" y="688360"/>
                    <a:pt x="1349892" y="686924"/>
                    <a:pt x="1352272" y="676596"/>
                  </a:cubicBezTo>
                  <a:cubicBezTo>
                    <a:pt x="1356286" y="658572"/>
                    <a:pt x="1362522" y="641121"/>
                    <a:pt x="1370843" y="624641"/>
                  </a:cubicBezTo>
                  <a:cubicBezTo>
                    <a:pt x="1378811" y="609139"/>
                    <a:pt x="1383670" y="592142"/>
                    <a:pt x="1394450" y="577958"/>
                  </a:cubicBezTo>
                  <a:cubicBezTo>
                    <a:pt x="1405841" y="562869"/>
                    <a:pt x="1417290" y="547800"/>
                    <a:pt x="1427894" y="532042"/>
                  </a:cubicBezTo>
                  <a:cubicBezTo>
                    <a:pt x="1433973" y="522953"/>
                    <a:pt x="1439855" y="513786"/>
                    <a:pt x="1445599" y="504501"/>
                  </a:cubicBezTo>
                  <a:cubicBezTo>
                    <a:pt x="1456832" y="486422"/>
                    <a:pt x="1471626" y="473182"/>
                    <a:pt x="1493403" y="469720"/>
                  </a:cubicBezTo>
                  <a:cubicBezTo>
                    <a:pt x="1507922" y="467286"/>
                    <a:pt x="1522833" y="470127"/>
                    <a:pt x="1535444" y="477726"/>
                  </a:cubicBezTo>
                  <a:cubicBezTo>
                    <a:pt x="1542290" y="481759"/>
                    <a:pt x="1543175" y="485595"/>
                    <a:pt x="1540106" y="493012"/>
                  </a:cubicBezTo>
                  <a:cubicBezTo>
                    <a:pt x="1534972" y="505327"/>
                    <a:pt x="1532493" y="518586"/>
                    <a:pt x="1527161" y="530842"/>
                  </a:cubicBezTo>
                  <a:cubicBezTo>
                    <a:pt x="1526296" y="532365"/>
                    <a:pt x="1526296" y="534238"/>
                    <a:pt x="1527161" y="535760"/>
                  </a:cubicBezTo>
                  <a:cubicBezTo>
                    <a:pt x="1530821" y="540305"/>
                    <a:pt x="1528873" y="544888"/>
                    <a:pt x="1527830" y="549531"/>
                  </a:cubicBezTo>
                  <a:cubicBezTo>
                    <a:pt x="1522558" y="573571"/>
                    <a:pt x="1510007" y="594444"/>
                    <a:pt x="1498951" y="615946"/>
                  </a:cubicBezTo>
                  <a:cubicBezTo>
                    <a:pt x="1496767" y="620533"/>
                    <a:pt x="1494348" y="625005"/>
                    <a:pt x="1491692" y="629343"/>
                  </a:cubicBezTo>
                  <a:cubicBezTo>
                    <a:pt x="1489311" y="635500"/>
                    <a:pt x="1484865" y="640320"/>
                    <a:pt x="1481226" y="645671"/>
                  </a:cubicBezTo>
                  <a:cubicBezTo>
                    <a:pt x="1475619" y="653796"/>
                    <a:pt x="1470819" y="662440"/>
                    <a:pt x="1466865" y="671481"/>
                  </a:cubicBezTo>
                  <a:cubicBezTo>
                    <a:pt x="1466393" y="672382"/>
                    <a:pt x="1465980" y="673307"/>
                    <a:pt x="1465606" y="674255"/>
                  </a:cubicBezTo>
                  <a:cubicBezTo>
                    <a:pt x="1464367" y="677678"/>
                    <a:pt x="1463245" y="681160"/>
                    <a:pt x="1462203" y="684662"/>
                  </a:cubicBezTo>
                  <a:cubicBezTo>
                    <a:pt x="1461848" y="685594"/>
                    <a:pt x="1461613" y="686576"/>
                    <a:pt x="1461554" y="687573"/>
                  </a:cubicBezTo>
                  <a:cubicBezTo>
                    <a:pt x="1461554" y="689914"/>
                    <a:pt x="1460511" y="692157"/>
                    <a:pt x="1460747" y="694537"/>
                  </a:cubicBezTo>
                  <a:cubicBezTo>
                    <a:pt x="1460452" y="695501"/>
                    <a:pt x="1460236" y="696489"/>
                    <a:pt x="1460117" y="697488"/>
                  </a:cubicBezTo>
                  <a:cubicBezTo>
                    <a:pt x="1460117" y="699456"/>
                    <a:pt x="1460117" y="701521"/>
                    <a:pt x="1460117" y="703528"/>
                  </a:cubicBezTo>
                  <a:cubicBezTo>
                    <a:pt x="1460117" y="704868"/>
                    <a:pt x="1460334" y="706197"/>
                    <a:pt x="1460786" y="707462"/>
                  </a:cubicBezTo>
                  <a:cubicBezTo>
                    <a:pt x="1461239" y="709813"/>
                    <a:pt x="1461494" y="712194"/>
                    <a:pt x="1461593" y="714584"/>
                  </a:cubicBezTo>
                  <a:cubicBezTo>
                    <a:pt x="1461691" y="715619"/>
                    <a:pt x="1461908" y="716642"/>
                    <a:pt x="1462223" y="717633"/>
                  </a:cubicBezTo>
                  <a:cubicBezTo>
                    <a:pt x="1462223" y="719758"/>
                    <a:pt x="1463167" y="721784"/>
                    <a:pt x="1463108" y="723948"/>
                  </a:cubicBezTo>
                  <a:cubicBezTo>
                    <a:pt x="1463245" y="725069"/>
                    <a:pt x="1463678" y="726132"/>
                    <a:pt x="1463737" y="727253"/>
                  </a:cubicBezTo>
                  <a:cubicBezTo>
                    <a:pt x="1464248" y="736621"/>
                    <a:pt x="1465429" y="745938"/>
                    <a:pt x="1467317" y="755129"/>
                  </a:cubicBezTo>
                  <a:cubicBezTo>
                    <a:pt x="1467495" y="756299"/>
                    <a:pt x="1467731" y="757456"/>
                    <a:pt x="1468065" y="758591"/>
                  </a:cubicBezTo>
                  <a:cubicBezTo>
                    <a:pt x="1470564" y="770532"/>
                    <a:pt x="1472905" y="782493"/>
                    <a:pt x="1474695" y="794553"/>
                  </a:cubicBezTo>
                  <a:cubicBezTo>
                    <a:pt x="1474813" y="795725"/>
                    <a:pt x="1475029" y="796884"/>
                    <a:pt x="1475364" y="798015"/>
                  </a:cubicBezTo>
                  <a:cubicBezTo>
                    <a:pt x="1475954" y="804586"/>
                    <a:pt x="1477173" y="811078"/>
                    <a:pt x="1477626" y="817688"/>
                  </a:cubicBezTo>
                  <a:cubicBezTo>
                    <a:pt x="1477685" y="818839"/>
                    <a:pt x="1477902" y="819976"/>
                    <a:pt x="1478256" y="821071"/>
                  </a:cubicBezTo>
                  <a:cubicBezTo>
                    <a:pt x="1478118" y="824101"/>
                    <a:pt x="1479338" y="826973"/>
                    <a:pt x="1479062" y="830062"/>
                  </a:cubicBezTo>
                  <a:cubicBezTo>
                    <a:pt x="1479082" y="831575"/>
                    <a:pt x="1479298" y="833077"/>
                    <a:pt x="1479731" y="834527"/>
                  </a:cubicBezTo>
                  <a:cubicBezTo>
                    <a:pt x="1479731" y="837990"/>
                    <a:pt x="1480852" y="841373"/>
                    <a:pt x="1480537" y="844855"/>
                  </a:cubicBezTo>
                  <a:cubicBezTo>
                    <a:pt x="1480616" y="846453"/>
                    <a:pt x="1480852" y="848038"/>
                    <a:pt x="1481206" y="849596"/>
                  </a:cubicBezTo>
                  <a:cubicBezTo>
                    <a:pt x="1481325" y="857131"/>
                    <a:pt x="1482406" y="864607"/>
                    <a:pt x="1481993" y="872141"/>
                  </a:cubicBezTo>
                  <a:cubicBezTo>
                    <a:pt x="1482032" y="873853"/>
                    <a:pt x="1482249" y="875554"/>
                    <a:pt x="1482662" y="877217"/>
                  </a:cubicBezTo>
                  <a:cubicBezTo>
                    <a:pt x="1482800" y="890378"/>
                    <a:pt x="1482269" y="903539"/>
                    <a:pt x="1483469" y="916680"/>
                  </a:cubicBezTo>
                  <a:cubicBezTo>
                    <a:pt x="1483528" y="918010"/>
                    <a:pt x="1483744" y="919330"/>
                    <a:pt x="1484098" y="920614"/>
                  </a:cubicBezTo>
                  <a:cubicBezTo>
                    <a:pt x="1484295" y="930923"/>
                    <a:pt x="1486675" y="941271"/>
                    <a:pt x="1484098" y="951579"/>
                  </a:cubicBezTo>
                  <a:cubicBezTo>
                    <a:pt x="1477173" y="965763"/>
                    <a:pt x="1464111" y="970897"/>
                    <a:pt x="1451894" y="964288"/>
                  </a:cubicBezTo>
                  <a:cubicBezTo>
                    <a:pt x="1445402" y="960786"/>
                    <a:pt x="1442058" y="955100"/>
                    <a:pt x="1440622" y="948136"/>
                  </a:cubicBezTo>
                  <a:cubicBezTo>
                    <a:pt x="1437986" y="936030"/>
                    <a:pt x="1436609" y="923681"/>
                    <a:pt x="1436510" y="911290"/>
                  </a:cubicBezTo>
                  <a:cubicBezTo>
                    <a:pt x="1436353" y="892542"/>
                    <a:pt x="1434032" y="874030"/>
                    <a:pt x="1432576" y="855420"/>
                  </a:cubicBezTo>
                  <a:cubicBezTo>
                    <a:pt x="1431120" y="836809"/>
                    <a:pt x="1429389" y="817707"/>
                    <a:pt x="1429153" y="798802"/>
                  </a:cubicBezTo>
                  <a:cubicBezTo>
                    <a:pt x="1429035" y="787510"/>
                    <a:pt x="1426458" y="776749"/>
                    <a:pt x="1424510" y="765752"/>
                  </a:cubicBezTo>
                  <a:cubicBezTo>
                    <a:pt x="1420457" y="742834"/>
                    <a:pt x="1415244" y="720092"/>
                    <a:pt x="1413080" y="696898"/>
                  </a:cubicBezTo>
                  <a:cubicBezTo>
                    <a:pt x="1412412" y="689560"/>
                    <a:pt x="1411408" y="688695"/>
                    <a:pt x="1404700" y="691901"/>
                  </a:cubicBezTo>
                  <a:cubicBezTo>
                    <a:pt x="1396595" y="695836"/>
                    <a:pt x="1388647" y="699928"/>
                    <a:pt x="1380365" y="703469"/>
                  </a:cubicBezTo>
                  <a:cubicBezTo>
                    <a:pt x="1378004" y="704492"/>
                    <a:pt x="1375388" y="705436"/>
                    <a:pt x="1374109" y="708230"/>
                  </a:cubicBezTo>
                  <a:cubicBezTo>
                    <a:pt x="1376233" y="710197"/>
                    <a:pt x="1378791" y="709194"/>
                    <a:pt x="1381093" y="709410"/>
                  </a:cubicBezTo>
                  <a:cubicBezTo>
                    <a:pt x="1392719" y="710368"/>
                    <a:pt x="1401847" y="719771"/>
                    <a:pt x="1402477" y="731423"/>
                  </a:cubicBezTo>
                  <a:cubicBezTo>
                    <a:pt x="1403067" y="742204"/>
                    <a:pt x="1400746" y="752729"/>
                    <a:pt x="1398916" y="763214"/>
                  </a:cubicBezTo>
                  <a:cubicBezTo>
                    <a:pt x="1396772" y="775628"/>
                    <a:pt x="1394706" y="788139"/>
                    <a:pt x="1390535" y="800120"/>
                  </a:cubicBezTo>
                  <a:cubicBezTo>
                    <a:pt x="1388962" y="804625"/>
                    <a:pt x="1389001" y="808363"/>
                    <a:pt x="1392188" y="812278"/>
                  </a:cubicBezTo>
                  <a:cubicBezTo>
                    <a:pt x="1397697" y="819104"/>
                    <a:pt x="1397342" y="827190"/>
                    <a:pt x="1396024" y="835255"/>
                  </a:cubicBezTo>
                  <a:cubicBezTo>
                    <a:pt x="1394450" y="844855"/>
                    <a:pt x="1391952" y="854259"/>
                    <a:pt x="1389670" y="863682"/>
                  </a:cubicBezTo>
                  <a:cubicBezTo>
                    <a:pt x="1385755" y="879062"/>
                    <a:pt x="1386050" y="895207"/>
                    <a:pt x="1390476" y="910444"/>
                  </a:cubicBezTo>
                  <a:cubicBezTo>
                    <a:pt x="1393034" y="917852"/>
                    <a:pt x="1392621" y="925959"/>
                    <a:pt x="1389316" y="933067"/>
                  </a:cubicBezTo>
                  <a:cubicBezTo>
                    <a:pt x="1386621" y="938733"/>
                    <a:pt x="1385972" y="946208"/>
                    <a:pt x="1389945" y="951284"/>
                  </a:cubicBezTo>
                  <a:cubicBezTo>
                    <a:pt x="1398424" y="962123"/>
                    <a:pt x="1397185" y="973966"/>
                    <a:pt x="1395847" y="986065"/>
                  </a:cubicBezTo>
                  <a:cubicBezTo>
                    <a:pt x="1394726" y="995958"/>
                    <a:pt x="1392995" y="1005773"/>
                    <a:pt x="1390673" y="1015456"/>
                  </a:cubicBezTo>
                  <a:cubicBezTo>
                    <a:pt x="1389512" y="1019697"/>
                    <a:pt x="1389729" y="1024204"/>
                    <a:pt x="1391342" y="1028302"/>
                  </a:cubicBezTo>
                  <a:cubicBezTo>
                    <a:pt x="1394431" y="1035827"/>
                    <a:pt x="1394234" y="1044302"/>
                    <a:pt x="1390791" y="1051673"/>
                  </a:cubicBezTo>
                  <a:cubicBezTo>
                    <a:pt x="1390319" y="1052794"/>
                    <a:pt x="1390044" y="1054014"/>
                    <a:pt x="1389473" y="1055076"/>
                  </a:cubicBezTo>
                  <a:cubicBezTo>
                    <a:pt x="1383099" y="1067155"/>
                    <a:pt x="1381604" y="1077779"/>
                    <a:pt x="1393545" y="1088520"/>
                  </a:cubicBezTo>
                  <a:cubicBezTo>
                    <a:pt x="1401414" y="1095621"/>
                    <a:pt x="1403244" y="1106972"/>
                    <a:pt x="1403795" y="1117497"/>
                  </a:cubicBezTo>
                  <a:cubicBezTo>
                    <a:pt x="1405467" y="1148484"/>
                    <a:pt x="1405310" y="1179545"/>
                    <a:pt x="1403323" y="1210509"/>
                  </a:cubicBezTo>
                  <a:cubicBezTo>
                    <a:pt x="1400116" y="1259691"/>
                    <a:pt x="1388313" y="1307377"/>
                    <a:pt x="1381152" y="1355850"/>
                  </a:cubicBezTo>
                  <a:cubicBezTo>
                    <a:pt x="1375978" y="1390906"/>
                    <a:pt x="1371315" y="1426042"/>
                    <a:pt x="1365807" y="1461059"/>
                  </a:cubicBezTo>
                  <a:cubicBezTo>
                    <a:pt x="1362620" y="1481518"/>
                    <a:pt x="1362227" y="1502115"/>
                    <a:pt x="1360338" y="1522634"/>
                  </a:cubicBezTo>
                  <a:cubicBezTo>
                    <a:pt x="1358981" y="1537467"/>
                    <a:pt x="1353177" y="1549880"/>
                    <a:pt x="1341630" y="1559166"/>
                  </a:cubicBezTo>
                  <a:cubicBezTo>
                    <a:pt x="1335669" y="1564163"/>
                    <a:pt x="1331321" y="1570812"/>
                    <a:pt x="1329118" y="1578268"/>
                  </a:cubicBezTo>
                  <a:cubicBezTo>
                    <a:pt x="1321760" y="1599652"/>
                    <a:pt x="1311118" y="1618970"/>
                    <a:pt x="1294297" y="1634708"/>
                  </a:cubicBezTo>
                  <a:cubicBezTo>
                    <a:pt x="1285858" y="1642794"/>
                    <a:pt x="1275903" y="1649148"/>
                    <a:pt x="1265005" y="1653358"/>
                  </a:cubicBezTo>
                  <a:cubicBezTo>
                    <a:pt x="1245450" y="1660676"/>
                    <a:pt x="1226388" y="1668958"/>
                    <a:pt x="1207581" y="1678086"/>
                  </a:cubicBezTo>
                  <a:cubicBezTo>
                    <a:pt x="1176105" y="1693372"/>
                    <a:pt x="1143645" y="1691031"/>
                    <a:pt x="1112189" y="1678086"/>
                  </a:cubicBezTo>
                  <a:cubicBezTo>
                    <a:pt x="1054312" y="1654361"/>
                    <a:pt x="1018173" y="1610432"/>
                    <a:pt x="998423" y="1551985"/>
                  </a:cubicBezTo>
                  <a:cubicBezTo>
                    <a:pt x="993071" y="1536247"/>
                    <a:pt x="991242" y="1519801"/>
                    <a:pt x="990554" y="1503276"/>
                  </a:cubicBezTo>
                  <a:cubicBezTo>
                    <a:pt x="990219" y="1495112"/>
                    <a:pt x="986619" y="1487813"/>
                    <a:pt x="984868" y="1480023"/>
                  </a:cubicBezTo>
                  <a:cubicBezTo>
                    <a:pt x="983904" y="1475793"/>
                    <a:pt x="979851" y="1474495"/>
                    <a:pt x="975799" y="1473826"/>
                  </a:cubicBezTo>
                  <a:cubicBezTo>
                    <a:pt x="966710" y="1472272"/>
                    <a:pt x="957504" y="1471446"/>
                    <a:pt x="948552" y="1469006"/>
                  </a:cubicBezTo>
                  <a:cubicBezTo>
                    <a:pt x="939050" y="1466429"/>
                    <a:pt x="938460" y="1465623"/>
                    <a:pt x="940192" y="1456101"/>
                  </a:cubicBezTo>
                  <a:cubicBezTo>
                    <a:pt x="940585" y="1453858"/>
                    <a:pt x="940743" y="1451754"/>
                    <a:pt x="938795" y="1450199"/>
                  </a:cubicBezTo>
                  <a:cubicBezTo>
                    <a:pt x="937870" y="1449609"/>
                    <a:pt x="936887" y="1449078"/>
                    <a:pt x="935864" y="1448645"/>
                  </a:cubicBezTo>
                  <a:cubicBezTo>
                    <a:pt x="934860" y="1448173"/>
                    <a:pt x="933896" y="1447662"/>
                    <a:pt x="932873" y="1447131"/>
                  </a:cubicBezTo>
                  <a:cubicBezTo>
                    <a:pt x="930690" y="1446265"/>
                    <a:pt x="929057" y="1444376"/>
                    <a:pt x="928526" y="1442075"/>
                  </a:cubicBezTo>
                  <a:cubicBezTo>
                    <a:pt x="930867" y="1407412"/>
                    <a:pt x="964999" y="1380598"/>
                    <a:pt x="999544" y="1386283"/>
                  </a:cubicBezTo>
                  <a:cubicBezTo>
                    <a:pt x="1003124" y="1386893"/>
                    <a:pt x="1006665" y="1387897"/>
                    <a:pt x="1010285" y="1388251"/>
                  </a:cubicBezTo>
                  <a:cubicBezTo>
                    <a:pt x="1016954" y="1389018"/>
                    <a:pt x="1023544" y="1386126"/>
                    <a:pt x="1027498" y="1380696"/>
                  </a:cubicBezTo>
                  <a:cubicBezTo>
                    <a:pt x="1030587" y="1376762"/>
                    <a:pt x="1029682" y="1374598"/>
                    <a:pt x="1024744" y="1373909"/>
                  </a:cubicBezTo>
                  <a:cubicBezTo>
                    <a:pt x="1021852" y="1373575"/>
                    <a:pt x="1018921" y="1373516"/>
                    <a:pt x="1016010" y="1373732"/>
                  </a:cubicBezTo>
                  <a:cubicBezTo>
                    <a:pt x="981504" y="1375522"/>
                    <a:pt x="947864" y="1369404"/>
                    <a:pt x="914204" y="1363109"/>
                  </a:cubicBezTo>
                  <a:cubicBezTo>
                    <a:pt x="905076" y="1361397"/>
                    <a:pt x="896007" y="1358407"/>
                    <a:pt x="886250" y="1361496"/>
                  </a:cubicBezTo>
                  <a:cubicBezTo>
                    <a:pt x="880702" y="1363267"/>
                    <a:pt x="874721" y="1360748"/>
                    <a:pt x="869154" y="1359096"/>
                  </a:cubicBezTo>
                  <a:cubicBezTo>
                    <a:pt x="851173" y="1353745"/>
                    <a:pt x="834019" y="1357916"/>
                    <a:pt x="817238" y="1363955"/>
                  </a:cubicBezTo>
                  <a:cubicBezTo>
                    <a:pt x="808445" y="1367103"/>
                    <a:pt x="803841" y="1374991"/>
                    <a:pt x="800517" y="1383234"/>
                  </a:cubicBezTo>
                  <a:cubicBezTo>
                    <a:pt x="793316" y="1400290"/>
                    <a:pt x="789480" y="1418586"/>
                    <a:pt x="789225" y="1437098"/>
                  </a:cubicBezTo>
                  <a:cubicBezTo>
                    <a:pt x="789225" y="1491335"/>
                    <a:pt x="785290" y="1545159"/>
                    <a:pt x="774214" y="1598413"/>
                  </a:cubicBezTo>
                  <a:cubicBezTo>
                    <a:pt x="772070" y="1607127"/>
                    <a:pt x="770536" y="1615980"/>
                    <a:pt x="769611" y="1624892"/>
                  </a:cubicBezTo>
                  <a:cubicBezTo>
                    <a:pt x="769178" y="1631541"/>
                    <a:pt x="765204" y="1637148"/>
                    <a:pt x="762096" y="1642912"/>
                  </a:cubicBezTo>
                  <a:cubicBezTo>
                    <a:pt x="756273" y="1653555"/>
                    <a:pt x="749781" y="1663824"/>
                    <a:pt x="742699" y="1673680"/>
                  </a:cubicBezTo>
                  <a:cubicBezTo>
                    <a:pt x="737879" y="1680467"/>
                    <a:pt x="733709" y="1687450"/>
                    <a:pt x="732135" y="1695851"/>
                  </a:cubicBezTo>
                  <a:cubicBezTo>
                    <a:pt x="731092" y="1699864"/>
                    <a:pt x="728869" y="1703483"/>
                    <a:pt x="725781" y="1706257"/>
                  </a:cubicBezTo>
                  <a:cubicBezTo>
                    <a:pt x="721236" y="1711038"/>
                    <a:pt x="715728" y="1714677"/>
                    <a:pt x="710869" y="1719064"/>
                  </a:cubicBezTo>
                  <a:cubicBezTo>
                    <a:pt x="705301" y="1724120"/>
                    <a:pt x="705557" y="1727209"/>
                    <a:pt x="712206" y="1730573"/>
                  </a:cubicBezTo>
                  <a:cubicBezTo>
                    <a:pt x="721118" y="1735038"/>
                    <a:pt x="729007" y="1741294"/>
                    <a:pt x="735381" y="1748947"/>
                  </a:cubicBezTo>
                  <a:cubicBezTo>
                    <a:pt x="745079" y="1760494"/>
                    <a:pt x="749152" y="1773833"/>
                    <a:pt x="749643" y="1788548"/>
                  </a:cubicBezTo>
                  <a:cubicBezTo>
                    <a:pt x="749643" y="1792482"/>
                    <a:pt x="747224" y="1794449"/>
                    <a:pt x="744056" y="1796279"/>
                  </a:cubicBezTo>
                  <a:cubicBezTo>
                    <a:pt x="727138" y="1805840"/>
                    <a:pt x="708783" y="1812627"/>
                    <a:pt x="689721" y="1816384"/>
                  </a:cubicBezTo>
                  <a:cubicBezTo>
                    <a:pt x="672881" y="1819886"/>
                    <a:pt x="655884" y="1822640"/>
                    <a:pt x="638966" y="1825807"/>
                  </a:cubicBezTo>
                  <a:cubicBezTo>
                    <a:pt x="632769" y="1826968"/>
                    <a:pt x="629523" y="1824784"/>
                    <a:pt x="626887" y="1819532"/>
                  </a:cubicBezTo>
                  <a:cubicBezTo>
                    <a:pt x="618742" y="1803538"/>
                    <a:pt x="617522" y="1784869"/>
                    <a:pt x="623523" y="1767950"/>
                  </a:cubicBezTo>
                  <a:cubicBezTo>
                    <a:pt x="626237" y="1759609"/>
                    <a:pt x="625962" y="1759413"/>
                    <a:pt x="617365" y="1760377"/>
                  </a:cubicBezTo>
                  <a:cubicBezTo>
                    <a:pt x="577076" y="1764862"/>
                    <a:pt x="536983" y="1764488"/>
                    <a:pt x="497363" y="1755222"/>
                  </a:cubicBezTo>
                  <a:cubicBezTo>
                    <a:pt x="484595" y="1752232"/>
                    <a:pt x="472044" y="1748455"/>
                    <a:pt x="459571" y="1744383"/>
                  </a:cubicBezTo>
                  <a:cubicBezTo>
                    <a:pt x="454831" y="1743143"/>
                    <a:pt x="450621" y="1740370"/>
                    <a:pt x="447591" y="1736514"/>
                  </a:cubicBezTo>
                  <a:cubicBezTo>
                    <a:pt x="439958" y="1725517"/>
                    <a:pt x="429886" y="1715366"/>
                    <a:pt x="433250" y="1699982"/>
                  </a:cubicBezTo>
                  <a:cubicBezTo>
                    <a:pt x="433997" y="1696578"/>
                    <a:pt x="432305" y="1693864"/>
                    <a:pt x="429984" y="1691523"/>
                  </a:cubicBezTo>
                  <a:cubicBezTo>
                    <a:pt x="403308" y="1664532"/>
                    <a:pt x="387432" y="1631679"/>
                    <a:pt x="377636" y="1595481"/>
                  </a:cubicBezTo>
                  <a:cubicBezTo>
                    <a:pt x="368212" y="1560759"/>
                    <a:pt x="359576" y="1525919"/>
                    <a:pt x="356763" y="1489938"/>
                  </a:cubicBezTo>
                  <a:cubicBezTo>
                    <a:pt x="356291" y="1484036"/>
                    <a:pt x="353418" y="1484568"/>
                    <a:pt x="349484" y="1486436"/>
                  </a:cubicBezTo>
                  <a:cubicBezTo>
                    <a:pt x="336677" y="1492712"/>
                    <a:pt x="321903" y="1493637"/>
                    <a:pt x="308408" y="1488994"/>
                  </a:cubicBezTo>
                  <a:cubicBezTo>
                    <a:pt x="302171" y="1487027"/>
                    <a:pt x="298571" y="1483426"/>
                    <a:pt x="298198" y="1476561"/>
                  </a:cubicBezTo>
                  <a:cubicBezTo>
                    <a:pt x="297627" y="1470560"/>
                    <a:pt x="296467" y="1464620"/>
                    <a:pt x="294735" y="1458855"/>
                  </a:cubicBezTo>
                  <a:cubicBezTo>
                    <a:pt x="290191" y="1441957"/>
                    <a:pt x="276892" y="1432042"/>
                    <a:pt x="259187" y="1430724"/>
                  </a:cubicBezTo>
                  <a:cubicBezTo>
                    <a:pt x="236091" y="1429032"/>
                    <a:pt x="212779" y="1429878"/>
                    <a:pt x="190058" y="1423701"/>
                  </a:cubicBezTo>
                  <a:cubicBezTo>
                    <a:pt x="166608" y="1417307"/>
                    <a:pt x="143827" y="1409477"/>
                    <a:pt x="122817" y="1397064"/>
                  </a:cubicBezTo>
                  <a:cubicBezTo>
                    <a:pt x="120751" y="1395647"/>
                    <a:pt x="118509" y="1394487"/>
                    <a:pt x="116168" y="1393601"/>
                  </a:cubicBezTo>
                  <a:close/>
                </a:path>
              </a:pathLst>
            </a:custGeom>
            <a:solidFill>
              <a:srgbClr val="000000"/>
            </a:solidFill>
            <a:ln w="1956" cap="flat">
              <a:noFill/>
              <a:prstDash val="solid"/>
              <a:miter/>
            </a:ln>
          </p:spPr>
          <p:txBody>
            <a:bodyPr rtlCol="0" anchor="ctr"/>
            <a:lstStyle/>
            <a:p>
              <a:endParaRPr lang="es-CO"/>
            </a:p>
          </p:txBody>
        </p:sp>
        <p:sp>
          <p:nvSpPr>
            <p:cNvPr id="235" name="Freeform: Shape 234">
              <a:extLst>
                <a:ext uri="{FF2B5EF4-FFF2-40B4-BE49-F238E27FC236}">
                  <a16:creationId xmlns:a16="http://schemas.microsoft.com/office/drawing/2014/main" id="{1184D63C-D7C5-E8C3-730F-9F1C0C4E40E7}"/>
                </a:ext>
              </a:extLst>
            </p:cNvPr>
            <p:cNvSpPr/>
            <p:nvPr/>
          </p:nvSpPr>
          <p:spPr>
            <a:xfrm>
              <a:off x="12182947" y="-76139"/>
              <a:ext cx="1296315" cy="594941"/>
            </a:xfrm>
            <a:custGeom>
              <a:avLst/>
              <a:gdLst>
                <a:gd name="connsiteX0" fmla="*/ 431911 w 1296315"/>
                <a:gd name="connsiteY0" fmla="*/ 280279 h 594941"/>
                <a:gd name="connsiteX1" fmla="*/ 437990 w 1296315"/>
                <a:gd name="connsiteY1" fmla="*/ 263459 h 594941"/>
                <a:gd name="connsiteX2" fmla="*/ 448259 w 1296315"/>
                <a:gd name="connsiteY2" fmla="*/ 241210 h 594941"/>
                <a:gd name="connsiteX3" fmla="*/ 458292 w 1296315"/>
                <a:gd name="connsiteY3" fmla="*/ 206015 h 594941"/>
                <a:gd name="connsiteX4" fmla="*/ 457938 w 1296315"/>
                <a:gd name="connsiteY4" fmla="*/ 190415 h 594941"/>
                <a:gd name="connsiteX5" fmla="*/ 435807 w 1296315"/>
                <a:gd name="connsiteY5" fmla="*/ 174913 h 594941"/>
                <a:gd name="connsiteX6" fmla="*/ 415662 w 1296315"/>
                <a:gd name="connsiteY6" fmla="*/ 193484 h 594941"/>
                <a:gd name="connsiteX7" fmla="*/ 412750 w 1296315"/>
                <a:gd name="connsiteY7" fmla="*/ 223701 h 594941"/>
                <a:gd name="connsiteX8" fmla="*/ 407970 w 1296315"/>
                <a:gd name="connsiteY8" fmla="*/ 230232 h 594941"/>
                <a:gd name="connsiteX9" fmla="*/ 380684 w 1296315"/>
                <a:gd name="connsiteY9" fmla="*/ 263676 h 594941"/>
                <a:gd name="connsiteX10" fmla="*/ 366087 w 1296315"/>
                <a:gd name="connsiteY10" fmla="*/ 326411 h 594941"/>
                <a:gd name="connsiteX11" fmla="*/ 359910 w 1296315"/>
                <a:gd name="connsiteY11" fmla="*/ 348759 h 594941"/>
                <a:gd name="connsiteX12" fmla="*/ 344644 w 1296315"/>
                <a:gd name="connsiteY12" fmla="*/ 395698 h 594941"/>
                <a:gd name="connsiteX13" fmla="*/ 337110 w 1296315"/>
                <a:gd name="connsiteY13" fmla="*/ 397115 h 594941"/>
                <a:gd name="connsiteX14" fmla="*/ 320919 w 1296315"/>
                <a:gd name="connsiteY14" fmla="*/ 381731 h 594941"/>
                <a:gd name="connsiteX15" fmla="*/ 282872 w 1296315"/>
                <a:gd name="connsiteY15" fmla="*/ 374885 h 594941"/>
                <a:gd name="connsiteX16" fmla="*/ 276833 w 1296315"/>
                <a:gd name="connsiteY16" fmla="*/ 380786 h 594941"/>
                <a:gd name="connsiteX17" fmla="*/ 275869 w 1296315"/>
                <a:gd name="connsiteY17" fmla="*/ 384996 h 594941"/>
                <a:gd name="connsiteX18" fmla="*/ 268511 w 1296315"/>
                <a:gd name="connsiteY18" fmla="*/ 430578 h 594941"/>
                <a:gd name="connsiteX19" fmla="*/ 258813 w 1296315"/>
                <a:gd name="connsiteY19" fmla="*/ 465477 h 594941"/>
                <a:gd name="connsiteX20" fmla="*/ 233219 w 1296315"/>
                <a:gd name="connsiteY20" fmla="*/ 499982 h 594941"/>
                <a:gd name="connsiteX21" fmla="*/ 222910 w 1296315"/>
                <a:gd name="connsiteY21" fmla="*/ 509091 h 594941"/>
                <a:gd name="connsiteX22" fmla="*/ 178037 w 1296315"/>
                <a:gd name="connsiteY22" fmla="*/ 530239 h 594941"/>
                <a:gd name="connsiteX23" fmla="*/ 148823 w 1296315"/>
                <a:gd name="connsiteY23" fmla="*/ 534999 h 594941"/>
                <a:gd name="connsiteX24" fmla="*/ 126652 w 1296315"/>
                <a:gd name="connsiteY24" fmla="*/ 538049 h 594941"/>
                <a:gd name="connsiteX25" fmla="*/ 103655 w 1296315"/>
                <a:gd name="connsiteY25" fmla="*/ 540488 h 594941"/>
                <a:gd name="connsiteX26" fmla="*/ 50363 w 1296315"/>
                <a:gd name="connsiteY26" fmla="*/ 556088 h 594941"/>
                <a:gd name="connsiteX27" fmla="*/ 4407 w 1296315"/>
                <a:gd name="connsiteY27" fmla="*/ 589807 h 594941"/>
                <a:gd name="connsiteX28" fmla="*/ -983 w 1296315"/>
                <a:gd name="connsiteY28" fmla="*/ 594627 h 594941"/>
                <a:gd name="connsiteX29" fmla="*/ -1514 w 1296315"/>
                <a:gd name="connsiteY29" fmla="*/ 593224 h 594941"/>
                <a:gd name="connsiteX30" fmla="*/ -1199 w 1296315"/>
                <a:gd name="connsiteY30" fmla="*/ 592817 h 594941"/>
                <a:gd name="connsiteX31" fmla="*/ 47982 w 1296315"/>
                <a:gd name="connsiteY31" fmla="*/ 554967 h 594941"/>
                <a:gd name="connsiteX32" fmla="*/ 118803 w 1296315"/>
                <a:gd name="connsiteY32" fmla="*/ 536770 h 594941"/>
                <a:gd name="connsiteX33" fmla="*/ 193795 w 1296315"/>
                <a:gd name="connsiteY33" fmla="*/ 523334 h 594941"/>
                <a:gd name="connsiteX34" fmla="*/ 222005 w 1296315"/>
                <a:gd name="connsiteY34" fmla="*/ 507104 h 594941"/>
                <a:gd name="connsiteX35" fmla="*/ 234773 w 1296315"/>
                <a:gd name="connsiteY35" fmla="*/ 496304 h 594941"/>
                <a:gd name="connsiteX36" fmla="*/ 254918 w 1296315"/>
                <a:gd name="connsiteY36" fmla="*/ 469962 h 594941"/>
                <a:gd name="connsiteX37" fmla="*/ 261842 w 1296315"/>
                <a:gd name="connsiteY37" fmla="*/ 450034 h 594941"/>
                <a:gd name="connsiteX38" fmla="*/ 275770 w 1296315"/>
                <a:gd name="connsiteY38" fmla="*/ 375770 h 594941"/>
                <a:gd name="connsiteX39" fmla="*/ 329044 w 1296315"/>
                <a:gd name="connsiteY39" fmla="*/ 206035 h 594941"/>
                <a:gd name="connsiteX40" fmla="*/ 385130 w 1296315"/>
                <a:gd name="connsiteY40" fmla="*/ 119338 h 594941"/>
                <a:gd name="connsiteX41" fmla="*/ 414973 w 1296315"/>
                <a:gd name="connsiteY41" fmla="*/ 87449 h 594941"/>
                <a:gd name="connsiteX42" fmla="*/ 446803 w 1296315"/>
                <a:gd name="connsiteY42" fmla="*/ 58806 h 594941"/>
                <a:gd name="connsiteX43" fmla="*/ 472083 w 1296315"/>
                <a:gd name="connsiteY43" fmla="*/ 40333 h 594941"/>
                <a:gd name="connsiteX44" fmla="*/ 518471 w 1296315"/>
                <a:gd name="connsiteY44" fmla="*/ 18477 h 594941"/>
                <a:gd name="connsiteX45" fmla="*/ 573337 w 1296315"/>
                <a:gd name="connsiteY45" fmla="*/ 3978 h 594941"/>
                <a:gd name="connsiteX46" fmla="*/ 606564 w 1296315"/>
                <a:gd name="connsiteY46" fmla="*/ 418 h 594941"/>
                <a:gd name="connsiteX47" fmla="*/ 720882 w 1296315"/>
                <a:gd name="connsiteY47" fmla="*/ -173 h 594941"/>
                <a:gd name="connsiteX48" fmla="*/ 797329 w 1296315"/>
                <a:gd name="connsiteY48" fmla="*/ 4 h 594941"/>
                <a:gd name="connsiteX49" fmla="*/ 808975 w 1296315"/>
                <a:gd name="connsiteY49" fmla="*/ 516 h 594941"/>
                <a:gd name="connsiteX50" fmla="*/ 890420 w 1296315"/>
                <a:gd name="connsiteY50" fmla="*/ 2149 h 594941"/>
                <a:gd name="connsiteX51" fmla="*/ 926046 w 1296315"/>
                <a:gd name="connsiteY51" fmla="*/ 516 h 594941"/>
                <a:gd name="connsiteX52" fmla="*/ 962067 w 1296315"/>
                <a:gd name="connsiteY52" fmla="*/ 5178 h 594941"/>
                <a:gd name="connsiteX53" fmla="*/ 1084568 w 1296315"/>
                <a:gd name="connsiteY53" fmla="*/ 44523 h 594941"/>
                <a:gd name="connsiteX54" fmla="*/ 1113723 w 1296315"/>
                <a:gd name="connsiteY54" fmla="*/ 60891 h 594941"/>
                <a:gd name="connsiteX55" fmla="*/ 1191803 w 1296315"/>
                <a:gd name="connsiteY55" fmla="*/ 113004 h 594941"/>
                <a:gd name="connsiteX56" fmla="*/ 1229378 w 1296315"/>
                <a:gd name="connsiteY56" fmla="*/ 147155 h 594941"/>
                <a:gd name="connsiteX57" fmla="*/ 1280074 w 1296315"/>
                <a:gd name="connsiteY57" fmla="*/ 206311 h 594941"/>
                <a:gd name="connsiteX58" fmla="*/ 1294710 w 1296315"/>
                <a:gd name="connsiteY58" fmla="*/ 227045 h 594941"/>
                <a:gd name="connsiteX59" fmla="*/ 1265201 w 1296315"/>
                <a:gd name="connsiteY59" fmla="*/ 232377 h 594941"/>
                <a:gd name="connsiteX60" fmla="*/ 1239332 w 1296315"/>
                <a:gd name="connsiteY60" fmla="*/ 254016 h 594941"/>
                <a:gd name="connsiteX61" fmla="*/ 1222512 w 1296315"/>
                <a:gd name="connsiteY61" fmla="*/ 259918 h 594941"/>
                <a:gd name="connsiteX62" fmla="*/ 1158183 w 1296315"/>
                <a:gd name="connsiteY62" fmla="*/ 247859 h 594941"/>
                <a:gd name="connsiteX63" fmla="*/ 1138353 w 1296315"/>
                <a:gd name="connsiteY63" fmla="*/ 238337 h 594941"/>
                <a:gd name="connsiteX64" fmla="*/ 1104044 w 1296315"/>
                <a:gd name="connsiteY64" fmla="*/ 205819 h 594941"/>
                <a:gd name="connsiteX65" fmla="*/ 1097355 w 1296315"/>
                <a:gd name="connsiteY65" fmla="*/ 194822 h 594941"/>
                <a:gd name="connsiteX66" fmla="*/ 1082955 w 1296315"/>
                <a:gd name="connsiteY66" fmla="*/ 176664 h 594941"/>
                <a:gd name="connsiteX67" fmla="*/ 1064561 w 1296315"/>
                <a:gd name="connsiteY67" fmla="*/ 166316 h 594941"/>
                <a:gd name="connsiteX68" fmla="*/ 1064030 w 1296315"/>
                <a:gd name="connsiteY68" fmla="*/ 158900 h 594941"/>
                <a:gd name="connsiteX69" fmla="*/ 1062436 w 1296315"/>
                <a:gd name="connsiteY69" fmla="*/ 146899 h 594941"/>
                <a:gd name="connsiteX70" fmla="*/ 1035446 w 1296315"/>
                <a:gd name="connsiteY70" fmla="*/ 135981 h 594941"/>
                <a:gd name="connsiteX71" fmla="*/ 938283 w 1296315"/>
                <a:gd name="connsiteY71" fmla="*/ 103246 h 594941"/>
                <a:gd name="connsiteX72" fmla="*/ 898938 w 1296315"/>
                <a:gd name="connsiteY72" fmla="*/ 95731 h 594941"/>
                <a:gd name="connsiteX73" fmla="*/ 885934 w 1296315"/>
                <a:gd name="connsiteY73" fmla="*/ 100275 h 594941"/>
                <a:gd name="connsiteX74" fmla="*/ 889298 w 1296315"/>
                <a:gd name="connsiteY74" fmla="*/ 110348 h 594941"/>
                <a:gd name="connsiteX75" fmla="*/ 920086 w 1296315"/>
                <a:gd name="connsiteY75" fmla="*/ 115974 h 594941"/>
                <a:gd name="connsiteX76" fmla="*/ 925082 w 1296315"/>
                <a:gd name="connsiteY76" fmla="*/ 120105 h 594941"/>
                <a:gd name="connsiteX77" fmla="*/ 915935 w 1296315"/>
                <a:gd name="connsiteY77" fmla="*/ 120774 h 594941"/>
                <a:gd name="connsiteX78" fmla="*/ 845684 w 1296315"/>
                <a:gd name="connsiteY78" fmla="*/ 116073 h 594941"/>
                <a:gd name="connsiteX79" fmla="*/ 813795 w 1296315"/>
                <a:gd name="connsiteY79" fmla="*/ 115955 h 594941"/>
                <a:gd name="connsiteX80" fmla="*/ 728908 w 1296315"/>
                <a:gd name="connsiteY80" fmla="*/ 117548 h 594941"/>
                <a:gd name="connsiteX81" fmla="*/ 658421 w 1296315"/>
                <a:gd name="connsiteY81" fmla="*/ 117233 h 594941"/>
                <a:gd name="connsiteX82" fmla="*/ 576564 w 1296315"/>
                <a:gd name="connsiteY82" fmla="*/ 132617 h 594941"/>
                <a:gd name="connsiteX83" fmla="*/ 484103 w 1296315"/>
                <a:gd name="connsiteY83" fmla="*/ 202415 h 594941"/>
                <a:gd name="connsiteX84" fmla="*/ 443361 w 1296315"/>
                <a:gd name="connsiteY84" fmla="*/ 261767 h 594941"/>
                <a:gd name="connsiteX85" fmla="*/ 437754 w 1296315"/>
                <a:gd name="connsiteY85" fmla="*/ 273571 h 594941"/>
                <a:gd name="connsiteX86" fmla="*/ 431911 w 1296315"/>
                <a:gd name="connsiteY86" fmla="*/ 280279 h 594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296315" h="594941">
                  <a:moveTo>
                    <a:pt x="431911" y="280279"/>
                  </a:moveTo>
                  <a:cubicBezTo>
                    <a:pt x="431656" y="273886"/>
                    <a:pt x="435236" y="268594"/>
                    <a:pt x="437990" y="263459"/>
                  </a:cubicBezTo>
                  <a:cubicBezTo>
                    <a:pt x="441925" y="256220"/>
                    <a:pt x="444935" y="248606"/>
                    <a:pt x="448259" y="241210"/>
                  </a:cubicBezTo>
                  <a:cubicBezTo>
                    <a:pt x="453236" y="230173"/>
                    <a:pt x="459276" y="219216"/>
                    <a:pt x="458292" y="206015"/>
                  </a:cubicBezTo>
                  <a:cubicBezTo>
                    <a:pt x="457919" y="200960"/>
                    <a:pt x="459473" y="195687"/>
                    <a:pt x="457938" y="190415"/>
                  </a:cubicBezTo>
                  <a:cubicBezTo>
                    <a:pt x="454810" y="180913"/>
                    <a:pt x="445800" y="174604"/>
                    <a:pt x="435807" y="174913"/>
                  </a:cubicBezTo>
                  <a:cubicBezTo>
                    <a:pt x="425479" y="175417"/>
                    <a:pt x="417000" y="183237"/>
                    <a:pt x="415662" y="193484"/>
                  </a:cubicBezTo>
                  <a:cubicBezTo>
                    <a:pt x="414127" y="203495"/>
                    <a:pt x="413163" y="213583"/>
                    <a:pt x="412750" y="223701"/>
                  </a:cubicBezTo>
                  <a:cubicBezTo>
                    <a:pt x="412790" y="226699"/>
                    <a:pt x="410842" y="229359"/>
                    <a:pt x="407970" y="230232"/>
                  </a:cubicBezTo>
                  <a:cubicBezTo>
                    <a:pt x="393058" y="236606"/>
                    <a:pt x="384363" y="247938"/>
                    <a:pt x="380684" y="263676"/>
                  </a:cubicBezTo>
                  <a:cubicBezTo>
                    <a:pt x="375884" y="284607"/>
                    <a:pt x="371064" y="305539"/>
                    <a:pt x="366087" y="326411"/>
                  </a:cubicBezTo>
                  <a:cubicBezTo>
                    <a:pt x="364297" y="333926"/>
                    <a:pt x="362153" y="341402"/>
                    <a:pt x="359910" y="348759"/>
                  </a:cubicBezTo>
                  <a:cubicBezTo>
                    <a:pt x="354952" y="364497"/>
                    <a:pt x="349818" y="380078"/>
                    <a:pt x="344644" y="395698"/>
                  </a:cubicBezTo>
                  <a:cubicBezTo>
                    <a:pt x="342677" y="401600"/>
                    <a:pt x="341201" y="402092"/>
                    <a:pt x="337110" y="397115"/>
                  </a:cubicBezTo>
                  <a:cubicBezTo>
                    <a:pt x="332585" y="391140"/>
                    <a:pt x="327116" y="385943"/>
                    <a:pt x="320919" y="381731"/>
                  </a:cubicBezTo>
                  <a:cubicBezTo>
                    <a:pt x="309627" y="374560"/>
                    <a:pt x="295955" y="372101"/>
                    <a:pt x="282872" y="374885"/>
                  </a:cubicBezTo>
                  <a:cubicBezTo>
                    <a:pt x="279725" y="375475"/>
                    <a:pt x="276833" y="376714"/>
                    <a:pt x="276833" y="380786"/>
                  </a:cubicBezTo>
                  <a:cubicBezTo>
                    <a:pt x="276833" y="382183"/>
                    <a:pt x="275869" y="383580"/>
                    <a:pt x="275869" y="384996"/>
                  </a:cubicBezTo>
                  <a:cubicBezTo>
                    <a:pt x="275869" y="400577"/>
                    <a:pt x="272524" y="415607"/>
                    <a:pt x="268511" y="430578"/>
                  </a:cubicBezTo>
                  <a:cubicBezTo>
                    <a:pt x="265383" y="442243"/>
                    <a:pt x="262924" y="454067"/>
                    <a:pt x="258813" y="465477"/>
                  </a:cubicBezTo>
                  <a:cubicBezTo>
                    <a:pt x="253895" y="479265"/>
                    <a:pt x="244983" y="491277"/>
                    <a:pt x="233219" y="499982"/>
                  </a:cubicBezTo>
                  <a:cubicBezTo>
                    <a:pt x="229540" y="502756"/>
                    <a:pt x="226314" y="506042"/>
                    <a:pt x="222910" y="509091"/>
                  </a:cubicBezTo>
                  <a:cubicBezTo>
                    <a:pt x="209966" y="520639"/>
                    <a:pt x="194228" y="525911"/>
                    <a:pt x="178037" y="530239"/>
                  </a:cubicBezTo>
                  <a:cubicBezTo>
                    <a:pt x="168496" y="532851"/>
                    <a:pt x="158699" y="534447"/>
                    <a:pt x="148823" y="534999"/>
                  </a:cubicBezTo>
                  <a:cubicBezTo>
                    <a:pt x="141348" y="535342"/>
                    <a:pt x="133931" y="536363"/>
                    <a:pt x="126652" y="538049"/>
                  </a:cubicBezTo>
                  <a:cubicBezTo>
                    <a:pt x="119039" y="539859"/>
                    <a:pt x="111308" y="539327"/>
                    <a:pt x="103655" y="540488"/>
                  </a:cubicBezTo>
                  <a:cubicBezTo>
                    <a:pt x="85124" y="543321"/>
                    <a:pt x="67143" y="547885"/>
                    <a:pt x="50363" y="556088"/>
                  </a:cubicBezTo>
                  <a:cubicBezTo>
                    <a:pt x="33110" y="564508"/>
                    <a:pt x="17116" y="574994"/>
                    <a:pt x="4407" y="589807"/>
                  </a:cubicBezTo>
                  <a:cubicBezTo>
                    <a:pt x="2715" y="591536"/>
                    <a:pt x="925" y="593146"/>
                    <a:pt x="-983" y="594627"/>
                  </a:cubicBezTo>
                  <a:cubicBezTo>
                    <a:pt x="-1514" y="594387"/>
                    <a:pt x="-1750" y="593759"/>
                    <a:pt x="-1514" y="593224"/>
                  </a:cubicBezTo>
                  <a:cubicBezTo>
                    <a:pt x="-1455" y="593063"/>
                    <a:pt x="-1337" y="592923"/>
                    <a:pt x="-1199" y="592817"/>
                  </a:cubicBezTo>
                  <a:cubicBezTo>
                    <a:pt x="12060" y="576154"/>
                    <a:pt x="29116" y="564489"/>
                    <a:pt x="47982" y="554967"/>
                  </a:cubicBezTo>
                  <a:cubicBezTo>
                    <a:pt x="70271" y="543695"/>
                    <a:pt x="94095" y="539229"/>
                    <a:pt x="118803" y="536770"/>
                  </a:cubicBezTo>
                  <a:cubicBezTo>
                    <a:pt x="144102" y="534331"/>
                    <a:pt x="169598" y="532422"/>
                    <a:pt x="193795" y="523334"/>
                  </a:cubicBezTo>
                  <a:cubicBezTo>
                    <a:pt x="204143" y="519749"/>
                    <a:pt x="213703" y="514243"/>
                    <a:pt x="222005" y="507104"/>
                  </a:cubicBezTo>
                  <a:cubicBezTo>
                    <a:pt x="226156" y="503386"/>
                    <a:pt x="230445" y="499805"/>
                    <a:pt x="234773" y="496304"/>
                  </a:cubicBezTo>
                  <a:cubicBezTo>
                    <a:pt x="243527" y="489296"/>
                    <a:pt x="250452" y="480253"/>
                    <a:pt x="254918" y="469962"/>
                  </a:cubicBezTo>
                  <a:cubicBezTo>
                    <a:pt x="257691" y="463492"/>
                    <a:pt x="260013" y="456831"/>
                    <a:pt x="261842" y="450034"/>
                  </a:cubicBezTo>
                  <a:cubicBezTo>
                    <a:pt x="268590" y="425720"/>
                    <a:pt x="273252" y="400876"/>
                    <a:pt x="275770" y="375770"/>
                  </a:cubicBezTo>
                  <a:cubicBezTo>
                    <a:pt x="281672" y="315572"/>
                    <a:pt x="301168" y="259485"/>
                    <a:pt x="329044" y="206035"/>
                  </a:cubicBezTo>
                  <a:cubicBezTo>
                    <a:pt x="345037" y="175346"/>
                    <a:pt x="364454" y="146899"/>
                    <a:pt x="385130" y="119338"/>
                  </a:cubicBezTo>
                  <a:cubicBezTo>
                    <a:pt x="393904" y="107672"/>
                    <a:pt x="405393" y="98446"/>
                    <a:pt x="414973" y="87449"/>
                  </a:cubicBezTo>
                  <a:cubicBezTo>
                    <a:pt x="424259" y="76531"/>
                    <a:pt x="434961" y="66899"/>
                    <a:pt x="446803" y="58806"/>
                  </a:cubicBezTo>
                  <a:cubicBezTo>
                    <a:pt x="455479" y="52904"/>
                    <a:pt x="463545" y="46314"/>
                    <a:pt x="472083" y="40333"/>
                  </a:cubicBezTo>
                  <a:cubicBezTo>
                    <a:pt x="486090" y="30294"/>
                    <a:pt x="501808" y="22888"/>
                    <a:pt x="518471" y="18477"/>
                  </a:cubicBezTo>
                  <a:cubicBezTo>
                    <a:pt x="536786" y="13775"/>
                    <a:pt x="555042" y="8778"/>
                    <a:pt x="573337" y="3978"/>
                  </a:cubicBezTo>
                  <a:cubicBezTo>
                    <a:pt x="584216" y="1387"/>
                    <a:pt x="595390" y="191"/>
                    <a:pt x="606564" y="418"/>
                  </a:cubicBezTo>
                  <a:cubicBezTo>
                    <a:pt x="644670" y="300"/>
                    <a:pt x="682776" y="595"/>
                    <a:pt x="720882" y="-173"/>
                  </a:cubicBezTo>
                  <a:cubicBezTo>
                    <a:pt x="746456" y="-684"/>
                    <a:pt x="771853" y="378"/>
                    <a:pt x="797329" y="4"/>
                  </a:cubicBezTo>
                  <a:cubicBezTo>
                    <a:pt x="801224" y="-60"/>
                    <a:pt x="805100" y="109"/>
                    <a:pt x="808975" y="516"/>
                  </a:cubicBezTo>
                  <a:cubicBezTo>
                    <a:pt x="836045" y="3174"/>
                    <a:pt x="863271" y="3721"/>
                    <a:pt x="890420" y="2149"/>
                  </a:cubicBezTo>
                  <a:cubicBezTo>
                    <a:pt x="902223" y="1559"/>
                    <a:pt x="914164" y="870"/>
                    <a:pt x="926046" y="516"/>
                  </a:cubicBezTo>
                  <a:cubicBezTo>
                    <a:pt x="938283" y="142"/>
                    <a:pt x="950185" y="2759"/>
                    <a:pt x="962067" y="5178"/>
                  </a:cubicBezTo>
                  <a:cubicBezTo>
                    <a:pt x="1004343" y="13795"/>
                    <a:pt x="1044475" y="29140"/>
                    <a:pt x="1084568" y="44523"/>
                  </a:cubicBezTo>
                  <a:cubicBezTo>
                    <a:pt x="1094975" y="48458"/>
                    <a:pt x="1104083" y="55284"/>
                    <a:pt x="1113723" y="60891"/>
                  </a:cubicBezTo>
                  <a:cubicBezTo>
                    <a:pt x="1140832" y="76629"/>
                    <a:pt x="1166426" y="94610"/>
                    <a:pt x="1191803" y="113004"/>
                  </a:cubicBezTo>
                  <a:cubicBezTo>
                    <a:pt x="1205495" y="123023"/>
                    <a:pt x="1218105" y="134470"/>
                    <a:pt x="1229378" y="147155"/>
                  </a:cubicBezTo>
                  <a:cubicBezTo>
                    <a:pt x="1246768" y="166454"/>
                    <a:pt x="1262526" y="187130"/>
                    <a:pt x="1280074" y="206311"/>
                  </a:cubicBezTo>
                  <a:cubicBezTo>
                    <a:pt x="1285700" y="212663"/>
                    <a:pt x="1290618" y="219617"/>
                    <a:pt x="1294710" y="227045"/>
                  </a:cubicBezTo>
                  <a:cubicBezTo>
                    <a:pt x="1284598" y="226471"/>
                    <a:pt x="1274487" y="228297"/>
                    <a:pt x="1265201" y="232377"/>
                  </a:cubicBezTo>
                  <a:cubicBezTo>
                    <a:pt x="1254637" y="236893"/>
                    <a:pt x="1245647" y="244420"/>
                    <a:pt x="1239332" y="254016"/>
                  </a:cubicBezTo>
                  <a:cubicBezTo>
                    <a:pt x="1235102" y="260567"/>
                    <a:pt x="1229850" y="261885"/>
                    <a:pt x="1222512" y="259918"/>
                  </a:cubicBezTo>
                  <a:cubicBezTo>
                    <a:pt x="1201383" y="254359"/>
                    <a:pt x="1179881" y="250328"/>
                    <a:pt x="1158183" y="247859"/>
                  </a:cubicBezTo>
                  <a:cubicBezTo>
                    <a:pt x="1150668" y="247113"/>
                    <a:pt x="1143645" y="243743"/>
                    <a:pt x="1138353" y="238337"/>
                  </a:cubicBezTo>
                  <a:cubicBezTo>
                    <a:pt x="1127375" y="227045"/>
                    <a:pt x="1116713" y="215399"/>
                    <a:pt x="1104044" y="205819"/>
                  </a:cubicBezTo>
                  <a:cubicBezTo>
                    <a:pt x="1100680" y="202974"/>
                    <a:pt x="1098339" y="199114"/>
                    <a:pt x="1097355" y="194822"/>
                  </a:cubicBezTo>
                  <a:cubicBezTo>
                    <a:pt x="1094955" y="186953"/>
                    <a:pt x="1090922" y="180402"/>
                    <a:pt x="1082955" y="176664"/>
                  </a:cubicBezTo>
                  <a:cubicBezTo>
                    <a:pt x="1076620" y="173654"/>
                    <a:pt x="1070718" y="169739"/>
                    <a:pt x="1064561" y="166316"/>
                  </a:cubicBezTo>
                  <a:cubicBezTo>
                    <a:pt x="1060803" y="164211"/>
                    <a:pt x="1059584" y="162028"/>
                    <a:pt x="1064030" y="158900"/>
                  </a:cubicBezTo>
                  <a:cubicBezTo>
                    <a:pt x="1070187" y="154532"/>
                    <a:pt x="1069636" y="149929"/>
                    <a:pt x="1062436" y="146899"/>
                  </a:cubicBezTo>
                  <a:cubicBezTo>
                    <a:pt x="1053505" y="143122"/>
                    <a:pt x="1044357" y="139837"/>
                    <a:pt x="1035446" y="135981"/>
                  </a:cubicBezTo>
                  <a:cubicBezTo>
                    <a:pt x="1003970" y="122555"/>
                    <a:pt x="971470" y="111609"/>
                    <a:pt x="938283" y="103246"/>
                  </a:cubicBezTo>
                  <a:cubicBezTo>
                    <a:pt x="925338" y="99921"/>
                    <a:pt x="912177" y="97797"/>
                    <a:pt x="898938" y="95731"/>
                  </a:cubicBezTo>
                  <a:cubicBezTo>
                    <a:pt x="894098" y="94612"/>
                    <a:pt x="889023" y="96380"/>
                    <a:pt x="885934" y="100275"/>
                  </a:cubicBezTo>
                  <a:cubicBezTo>
                    <a:pt x="881469" y="105705"/>
                    <a:pt x="882452" y="109010"/>
                    <a:pt x="889298" y="110348"/>
                  </a:cubicBezTo>
                  <a:cubicBezTo>
                    <a:pt x="899548" y="112315"/>
                    <a:pt x="909954" y="113436"/>
                    <a:pt x="920086" y="115974"/>
                  </a:cubicBezTo>
                  <a:cubicBezTo>
                    <a:pt x="922151" y="116505"/>
                    <a:pt x="925870" y="115797"/>
                    <a:pt x="925082" y="120105"/>
                  </a:cubicBezTo>
                  <a:cubicBezTo>
                    <a:pt x="922151" y="122073"/>
                    <a:pt x="919004" y="121423"/>
                    <a:pt x="915935" y="120774"/>
                  </a:cubicBezTo>
                  <a:cubicBezTo>
                    <a:pt x="892820" y="116108"/>
                    <a:pt x="869213" y="114528"/>
                    <a:pt x="845684" y="116073"/>
                  </a:cubicBezTo>
                  <a:cubicBezTo>
                    <a:pt x="834982" y="116663"/>
                    <a:pt x="824399" y="115482"/>
                    <a:pt x="813795" y="115955"/>
                  </a:cubicBezTo>
                  <a:cubicBezTo>
                    <a:pt x="785506" y="117253"/>
                    <a:pt x="757099" y="114853"/>
                    <a:pt x="728908" y="117548"/>
                  </a:cubicBezTo>
                  <a:cubicBezTo>
                    <a:pt x="705301" y="119791"/>
                    <a:pt x="681930" y="115915"/>
                    <a:pt x="658421" y="117233"/>
                  </a:cubicBezTo>
                  <a:cubicBezTo>
                    <a:pt x="630447" y="118827"/>
                    <a:pt x="602886" y="122269"/>
                    <a:pt x="576564" y="132617"/>
                  </a:cubicBezTo>
                  <a:cubicBezTo>
                    <a:pt x="539186" y="147293"/>
                    <a:pt x="509323" y="171569"/>
                    <a:pt x="484103" y="202415"/>
                  </a:cubicBezTo>
                  <a:cubicBezTo>
                    <a:pt x="468837" y="221104"/>
                    <a:pt x="456010" y="241347"/>
                    <a:pt x="443361" y="261767"/>
                  </a:cubicBezTo>
                  <a:cubicBezTo>
                    <a:pt x="441040" y="265486"/>
                    <a:pt x="439879" y="269774"/>
                    <a:pt x="437754" y="273571"/>
                  </a:cubicBezTo>
                  <a:cubicBezTo>
                    <a:pt x="436023" y="275932"/>
                    <a:pt x="435531" y="279492"/>
                    <a:pt x="431911" y="280279"/>
                  </a:cubicBezTo>
                  <a:close/>
                </a:path>
              </a:pathLst>
            </a:custGeom>
            <a:solidFill>
              <a:srgbClr val="020202"/>
            </a:solidFill>
            <a:ln w="1956" cap="flat">
              <a:noFill/>
              <a:prstDash val="solid"/>
              <a:miter/>
            </a:ln>
          </p:spPr>
          <p:txBody>
            <a:bodyPr rtlCol="0" anchor="ctr"/>
            <a:lstStyle/>
            <a:p>
              <a:endParaRPr lang="es-CO"/>
            </a:p>
          </p:txBody>
        </p:sp>
        <p:sp>
          <p:nvSpPr>
            <p:cNvPr id="236" name="Freeform: Shape 235">
              <a:extLst>
                <a:ext uri="{FF2B5EF4-FFF2-40B4-BE49-F238E27FC236}">
                  <a16:creationId xmlns:a16="http://schemas.microsoft.com/office/drawing/2014/main" id="{62C52DF8-49E8-55C0-DCD6-15694E52DA87}"/>
                </a:ext>
              </a:extLst>
            </p:cNvPr>
            <p:cNvSpPr/>
            <p:nvPr/>
          </p:nvSpPr>
          <p:spPr>
            <a:xfrm>
              <a:off x="12776921" y="247005"/>
              <a:ext cx="908761" cy="614743"/>
            </a:xfrm>
            <a:custGeom>
              <a:avLst/>
              <a:gdLst>
                <a:gd name="connsiteX0" fmla="*/ 849106 w 908761"/>
                <a:gd name="connsiteY0" fmla="*/ 479794 h 614743"/>
                <a:gd name="connsiteX1" fmla="*/ 872497 w 908761"/>
                <a:gd name="connsiteY1" fmla="*/ 434547 h 614743"/>
                <a:gd name="connsiteX2" fmla="*/ 886425 w 908761"/>
                <a:gd name="connsiteY2" fmla="*/ 394907 h 614743"/>
                <a:gd name="connsiteX3" fmla="*/ 884969 w 908761"/>
                <a:gd name="connsiteY3" fmla="*/ 389123 h 614743"/>
                <a:gd name="connsiteX4" fmla="*/ 883435 w 908761"/>
                <a:gd name="connsiteY4" fmla="*/ 380625 h 614743"/>
                <a:gd name="connsiteX5" fmla="*/ 893743 w 908761"/>
                <a:gd name="connsiteY5" fmla="*/ 349699 h 614743"/>
                <a:gd name="connsiteX6" fmla="*/ 896852 w 908761"/>
                <a:gd name="connsiteY6" fmla="*/ 342381 h 614743"/>
                <a:gd name="connsiteX7" fmla="*/ 894274 w 908761"/>
                <a:gd name="connsiteY7" fmla="*/ 330302 h 614743"/>
                <a:gd name="connsiteX8" fmla="*/ 851919 w 908761"/>
                <a:gd name="connsiteY8" fmla="*/ 321705 h 614743"/>
                <a:gd name="connsiteX9" fmla="*/ 805532 w 908761"/>
                <a:gd name="connsiteY9" fmla="*/ 355758 h 614743"/>
                <a:gd name="connsiteX10" fmla="*/ 762901 w 908761"/>
                <a:gd name="connsiteY10" fmla="*/ 417924 h 614743"/>
                <a:gd name="connsiteX11" fmla="*/ 737642 w 908761"/>
                <a:gd name="connsiteY11" fmla="*/ 461734 h 614743"/>
                <a:gd name="connsiteX12" fmla="*/ 725051 w 908761"/>
                <a:gd name="connsiteY12" fmla="*/ 488745 h 614743"/>
                <a:gd name="connsiteX13" fmla="*/ 712146 w 908761"/>
                <a:gd name="connsiteY13" fmla="*/ 530234 h 614743"/>
                <a:gd name="connsiteX14" fmla="*/ 698533 w 908761"/>
                <a:gd name="connsiteY14" fmla="*/ 538103 h 614743"/>
                <a:gd name="connsiteX15" fmla="*/ 682244 w 908761"/>
                <a:gd name="connsiteY15" fmla="*/ 535093 h 614743"/>
                <a:gd name="connsiteX16" fmla="*/ 675221 w 908761"/>
                <a:gd name="connsiteY16" fmla="*/ 539618 h 614743"/>
                <a:gd name="connsiteX17" fmla="*/ 680395 w 908761"/>
                <a:gd name="connsiteY17" fmla="*/ 549710 h 614743"/>
                <a:gd name="connsiteX18" fmla="*/ 684742 w 908761"/>
                <a:gd name="connsiteY18" fmla="*/ 549867 h 614743"/>
                <a:gd name="connsiteX19" fmla="*/ 679234 w 908761"/>
                <a:gd name="connsiteY19" fmla="*/ 553802 h 614743"/>
                <a:gd name="connsiteX20" fmla="*/ 558150 w 908761"/>
                <a:gd name="connsiteY20" fmla="*/ 588504 h 614743"/>
                <a:gd name="connsiteX21" fmla="*/ 478731 w 908761"/>
                <a:gd name="connsiteY21" fmla="*/ 603180 h 614743"/>
                <a:gd name="connsiteX22" fmla="*/ 410369 w 908761"/>
                <a:gd name="connsiteY22" fmla="*/ 613646 h 614743"/>
                <a:gd name="connsiteX23" fmla="*/ 390697 w 908761"/>
                <a:gd name="connsiteY23" fmla="*/ 614413 h 614743"/>
                <a:gd name="connsiteX24" fmla="*/ 310649 w 908761"/>
                <a:gd name="connsiteY24" fmla="*/ 612938 h 614743"/>
                <a:gd name="connsiteX25" fmla="*/ 206385 w 908761"/>
                <a:gd name="connsiteY25" fmla="*/ 590393 h 614743"/>
                <a:gd name="connsiteX26" fmla="*/ 146482 w 908761"/>
                <a:gd name="connsiteY26" fmla="*/ 567671 h 614743"/>
                <a:gd name="connsiteX27" fmla="*/ 101412 w 908761"/>
                <a:gd name="connsiteY27" fmla="*/ 533087 h 614743"/>
                <a:gd name="connsiteX28" fmla="*/ 20302 w 908761"/>
                <a:gd name="connsiteY28" fmla="*/ 400848 h 614743"/>
                <a:gd name="connsiteX29" fmla="*/ 1987 w 908761"/>
                <a:gd name="connsiteY29" fmla="*/ 322276 h 614743"/>
                <a:gd name="connsiteX30" fmla="*/ -767 w 908761"/>
                <a:gd name="connsiteY30" fmla="*/ 209591 h 614743"/>
                <a:gd name="connsiteX31" fmla="*/ 1888 w 908761"/>
                <a:gd name="connsiteY31" fmla="*/ 132514 h 614743"/>
                <a:gd name="connsiteX32" fmla="*/ 7790 w 908761"/>
                <a:gd name="connsiteY32" fmla="*/ 98914 h 614743"/>
                <a:gd name="connsiteX33" fmla="*/ 12610 w 908761"/>
                <a:gd name="connsiteY33" fmla="*/ 93327 h 614743"/>
                <a:gd name="connsiteX34" fmla="*/ 13043 w 908761"/>
                <a:gd name="connsiteY34" fmla="*/ 101628 h 614743"/>
                <a:gd name="connsiteX35" fmla="*/ 7633 w 908761"/>
                <a:gd name="connsiteY35" fmla="*/ 157872 h 614743"/>
                <a:gd name="connsiteX36" fmla="*/ 4761 w 908761"/>
                <a:gd name="connsiteY36" fmla="*/ 242189 h 614743"/>
                <a:gd name="connsiteX37" fmla="*/ 5980 w 908761"/>
                <a:gd name="connsiteY37" fmla="*/ 270517 h 614743"/>
                <a:gd name="connsiteX38" fmla="*/ 18413 w 908761"/>
                <a:gd name="connsiteY38" fmla="*/ 373444 h 614743"/>
                <a:gd name="connsiteX39" fmla="*/ 20735 w 908761"/>
                <a:gd name="connsiteY39" fmla="*/ 381077 h 614743"/>
                <a:gd name="connsiteX40" fmla="*/ 35843 w 908761"/>
                <a:gd name="connsiteY40" fmla="*/ 413950 h 614743"/>
                <a:gd name="connsiteX41" fmla="*/ 42689 w 908761"/>
                <a:gd name="connsiteY41" fmla="*/ 421248 h 614743"/>
                <a:gd name="connsiteX42" fmla="*/ 66296 w 908761"/>
                <a:gd name="connsiteY42" fmla="*/ 456797 h 614743"/>
                <a:gd name="connsiteX43" fmla="*/ 71746 w 908761"/>
                <a:gd name="connsiteY43" fmla="*/ 478614 h 614743"/>
                <a:gd name="connsiteX44" fmla="*/ 99818 w 908761"/>
                <a:gd name="connsiteY44" fmla="*/ 510463 h 614743"/>
                <a:gd name="connsiteX45" fmla="*/ 108336 w 908761"/>
                <a:gd name="connsiteY45" fmla="*/ 517309 h 614743"/>
                <a:gd name="connsiteX46" fmla="*/ 127301 w 908761"/>
                <a:gd name="connsiteY46" fmla="*/ 543769 h 614743"/>
                <a:gd name="connsiteX47" fmla="*/ 139931 w 908761"/>
                <a:gd name="connsiteY47" fmla="*/ 557717 h 614743"/>
                <a:gd name="connsiteX48" fmla="*/ 257769 w 908761"/>
                <a:gd name="connsiteY48" fmla="*/ 599639 h 614743"/>
                <a:gd name="connsiteX49" fmla="*/ 302426 w 908761"/>
                <a:gd name="connsiteY49" fmla="*/ 605954 h 614743"/>
                <a:gd name="connsiteX50" fmla="*/ 359142 w 908761"/>
                <a:gd name="connsiteY50" fmla="*/ 607646 h 614743"/>
                <a:gd name="connsiteX51" fmla="*/ 480561 w 908761"/>
                <a:gd name="connsiteY51" fmla="*/ 596983 h 614743"/>
                <a:gd name="connsiteX52" fmla="*/ 573278 w 908761"/>
                <a:gd name="connsiteY52" fmla="*/ 578393 h 614743"/>
                <a:gd name="connsiteX53" fmla="*/ 584884 w 908761"/>
                <a:gd name="connsiteY53" fmla="*/ 566255 h 614743"/>
                <a:gd name="connsiteX54" fmla="*/ 574064 w 908761"/>
                <a:gd name="connsiteY54" fmla="*/ 517919 h 614743"/>
                <a:gd name="connsiteX55" fmla="*/ 570130 w 908761"/>
                <a:gd name="connsiteY55" fmla="*/ 512726 h 614743"/>
                <a:gd name="connsiteX56" fmla="*/ 575107 w 908761"/>
                <a:gd name="connsiteY56" fmla="*/ 498443 h 614743"/>
                <a:gd name="connsiteX57" fmla="*/ 682185 w 908761"/>
                <a:gd name="connsiteY57" fmla="*/ 456659 h 614743"/>
                <a:gd name="connsiteX58" fmla="*/ 696900 w 908761"/>
                <a:gd name="connsiteY58" fmla="*/ 448790 h 614743"/>
                <a:gd name="connsiteX59" fmla="*/ 698729 w 908761"/>
                <a:gd name="connsiteY59" fmla="*/ 448377 h 614743"/>
                <a:gd name="connsiteX60" fmla="*/ 696762 w 908761"/>
                <a:gd name="connsiteY60" fmla="*/ 448810 h 614743"/>
                <a:gd name="connsiteX61" fmla="*/ 653896 w 908761"/>
                <a:gd name="connsiteY61" fmla="*/ 468010 h 614743"/>
                <a:gd name="connsiteX62" fmla="*/ 620452 w 908761"/>
                <a:gd name="connsiteY62" fmla="*/ 480089 h 614743"/>
                <a:gd name="connsiteX63" fmla="*/ 573140 w 908761"/>
                <a:gd name="connsiteY63" fmla="*/ 496220 h 614743"/>
                <a:gd name="connsiteX64" fmla="*/ 552444 w 908761"/>
                <a:gd name="connsiteY64" fmla="*/ 498896 h 614743"/>
                <a:gd name="connsiteX65" fmla="*/ 520693 w 908761"/>
                <a:gd name="connsiteY65" fmla="*/ 500076 h 614743"/>
                <a:gd name="connsiteX66" fmla="*/ 507729 w 908761"/>
                <a:gd name="connsiteY66" fmla="*/ 499840 h 614743"/>
                <a:gd name="connsiteX67" fmla="*/ 506115 w 908761"/>
                <a:gd name="connsiteY67" fmla="*/ 498168 h 614743"/>
                <a:gd name="connsiteX68" fmla="*/ 507256 w 908761"/>
                <a:gd name="connsiteY68" fmla="*/ 496201 h 614743"/>
                <a:gd name="connsiteX69" fmla="*/ 531631 w 908761"/>
                <a:gd name="connsiteY69" fmla="*/ 492955 h 614743"/>
                <a:gd name="connsiteX70" fmla="*/ 568792 w 908761"/>
                <a:gd name="connsiteY70" fmla="*/ 483689 h 614743"/>
                <a:gd name="connsiteX71" fmla="*/ 640243 w 908761"/>
                <a:gd name="connsiteY71" fmla="*/ 459020 h 614743"/>
                <a:gd name="connsiteX72" fmla="*/ 710769 w 908761"/>
                <a:gd name="connsiteY72" fmla="*/ 427878 h 614743"/>
                <a:gd name="connsiteX73" fmla="*/ 721667 w 908761"/>
                <a:gd name="connsiteY73" fmla="*/ 420776 h 614743"/>
                <a:gd name="connsiteX74" fmla="*/ 737170 w 908761"/>
                <a:gd name="connsiteY74" fmla="*/ 410291 h 614743"/>
                <a:gd name="connsiteX75" fmla="*/ 742756 w 908761"/>
                <a:gd name="connsiteY75" fmla="*/ 406632 h 614743"/>
                <a:gd name="connsiteX76" fmla="*/ 744271 w 908761"/>
                <a:gd name="connsiteY76" fmla="*/ 405491 h 614743"/>
                <a:gd name="connsiteX77" fmla="*/ 751393 w 908761"/>
                <a:gd name="connsiteY77" fmla="*/ 399432 h 614743"/>
                <a:gd name="connsiteX78" fmla="*/ 752868 w 908761"/>
                <a:gd name="connsiteY78" fmla="*/ 398310 h 614743"/>
                <a:gd name="connsiteX79" fmla="*/ 756803 w 908761"/>
                <a:gd name="connsiteY79" fmla="*/ 394828 h 614743"/>
                <a:gd name="connsiteX80" fmla="*/ 757826 w 908761"/>
                <a:gd name="connsiteY80" fmla="*/ 393451 h 614743"/>
                <a:gd name="connsiteX81" fmla="*/ 758927 w 908761"/>
                <a:gd name="connsiteY81" fmla="*/ 392172 h 614743"/>
                <a:gd name="connsiteX82" fmla="*/ 759517 w 908761"/>
                <a:gd name="connsiteY82" fmla="*/ 391563 h 614743"/>
                <a:gd name="connsiteX83" fmla="*/ 760698 w 908761"/>
                <a:gd name="connsiteY83" fmla="*/ 390382 h 614743"/>
                <a:gd name="connsiteX84" fmla="*/ 761288 w 908761"/>
                <a:gd name="connsiteY84" fmla="*/ 389792 h 614743"/>
                <a:gd name="connsiteX85" fmla="*/ 762449 w 908761"/>
                <a:gd name="connsiteY85" fmla="*/ 388572 h 614743"/>
                <a:gd name="connsiteX86" fmla="*/ 763039 w 908761"/>
                <a:gd name="connsiteY86" fmla="*/ 387943 h 614743"/>
                <a:gd name="connsiteX87" fmla="*/ 764239 w 908761"/>
                <a:gd name="connsiteY87" fmla="*/ 386605 h 614743"/>
                <a:gd name="connsiteX88" fmla="*/ 764888 w 908761"/>
                <a:gd name="connsiteY88" fmla="*/ 385917 h 614743"/>
                <a:gd name="connsiteX89" fmla="*/ 770062 w 908761"/>
                <a:gd name="connsiteY89" fmla="*/ 380015 h 614743"/>
                <a:gd name="connsiteX90" fmla="*/ 771144 w 908761"/>
                <a:gd name="connsiteY90" fmla="*/ 378480 h 614743"/>
                <a:gd name="connsiteX91" fmla="*/ 773721 w 908761"/>
                <a:gd name="connsiteY91" fmla="*/ 374546 h 614743"/>
                <a:gd name="connsiteX92" fmla="*/ 774744 w 908761"/>
                <a:gd name="connsiteY92" fmla="*/ 372893 h 614743"/>
                <a:gd name="connsiteX93" fmla="*/ 782239 w 908761"/>
                <a:gd name="connsiteY93" fmla="*/ 355188 h 614743"/>
                <a:gd name="connsiteX94" fmla="*/ 782928 w 908761"/>
                <a:gd name="connsiteY94" fmla="*/ 352965 h 614743"/>
                <a:gd name="connsiteX95" fmla="*/ 785840 w 908761"/>
                <a:gd name="connsiteY95" fmla="*/ 334433 h 614743"/>
                <a:gd name="connsiteX96" fmla="*/ 786863 w 908761"/>
                <a:gd name="connsiteY96" fmla="*/ 292433 h 614743"/>
                <a:gd name="connsiteX97" fmla="*/ 784167 w 908761"/>
                <a:gd name="connsiteY97" fmla="*/ 244786 h 614743"/>
                <a:gd name="connsiteX98" fmla="*/ 783616 w 908761"/>
                <a:gd name="connsiteY98" fmla="*/ 242523 h 614743"/>
                <a:gd name="connsiteX99" fmla="*/ 782259 w 908761"/>
                <a:gd name="connsiteY99" fmla="*/ 236012 h 614743"/>
                <a:gd name="connsiteX100" fmla="*/ 753203 w 908761"/>
                <a:gd name="connsiteY100" fmla="*/ 171604 h 614743"/>
                <a:gd name="connsiteX101" fmla="*/ 712972 w 908761"/>
                <a:gd name="connsiteY101" fmla="*/ 123052 h 614743"/>
                <a:gd name="connsiteX102" fmla="*/ 660919 w 908761"/>
                <a:gd name="connsiteY102" fmla="*/ 76880 h 614743"/>
                <a:gd name="connsiteX103" fmla="*/ 656807 w 908761"/>
                <a:gd name="connsiteY103" fmla="*/ 71097 h 614743"/>
                <a:gd name="connsiteX104" fmla="*/ 683739 w 908761"/>
                <a:gd name="connsiteY104" fmla="*/ 77766 h 614743"/>
                <a:gd name="connsiteX105" fmla="*/ 688736 w 908761"/>
                <a:gd name="connsiteY105" fmla="*/ 84690 h 614743"/>
                <a:gd name="connsiteX106" fmla="*/ 730500 w 908761"/>
                <a:gd name="connsiteY106" fmla="*/ 123504 h 614743"/>
                <a:gd name="connsiteX107" fmla="*/ 804312 w 908761"/>
                <a:gd name="connsiteY107" fmla="*/ 83510 h 614743"/>
                <a:gd name="connsiteX108" fmla="*/ 804882 w 908761"/>
                <a:gd name="connsiteY108" fmla="*/ 81405 h 614743"/>
                <a:gd name="connsiteX109" fmla="*/ 800299 w 908761"/>
                <a:gd name="connsiteY109" fmla="*/ 53077 h 614743"/>
                <a:gd name="connsiteX110" fmla="*/ 769551 w 908761"/>
                <a:gd name="connsiteY110" fmla="*/ 8046 h 614743"/>
                <a:gd name="connsiteX111" fmla="*/ 767583 w 908761"/>
                <a:gd name="connsiteY111" fmla="*/ -315 h 614743"/>
                <a:gd name="connsiteX112" fmla="*/ 790010 w 908761"/>
                <a:gd name="connsiteY112" fmla="*/ 31811 h 614743"/>
                <a:gd name="connsiteX113" fmla="*/ 823335 w 908761"/>
                <a:gd name="connsiteY113" fmla="*/ 78651 h 614743"/>
                <a:gd name="connsiteX114" fmla="*/ 837303 w 908761"/>
                <a:gd name="connsiteY114" fmla="*/ 100114 h 614743"/>
                <a:gd name="connsiteX115" fmla="*/ 847572 w 908761"/>
                <a:gd name="connsiteY115" fmla="*/ 116835 h 614743"/>
                <a:gd name="connsiteX116" fmla="*/ 897324 w 908761"/>
                <a:gd name="connsiteY116" fmla="*/ 222064 h 614743"/>
                <a:gd name="connsiteX117" fmla="*/ 906176 w 908761"/>
                <a:gd name="connsiteY117" fmla="*/ 312085 h 614743"/>
                <a:gd name="connsiteX118" fmla="*/ 896537 w 908761"/>
                <a:gd name="connsiteY118" fmla="*/ 363549 h 614743"/>
                <a:gd name="connsiteX119" fmla="*/ 883828 w 908761"/>
                <a:gd name="connsiteY119" fmla="*/ 411333 h 614743"/>
                <a:gd name="connsiteX120" fmla="*/ 878890 w 908761"/>
                <a:gd name="connsiteY120" fmla="*/ 425773 h 614743"/>
                <a:gd name="connsiteX121" fmla="*/ 850837 w 908761"/>
                <a:gd name="connsiteY121" fmla="*/ 479932 h 614743"/>
                <a:gd name="connsiteX122" fmla="*/ 849106 w 908761"/>
                <a:gd name="connsiteY122" fmla="*/ 479794 h 614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908761" h="614743">
                  <a:moveTo>
                    <a:pt x="849106" y="479794"/>
                  </a:moveTo>
                  <a:cubicBezTo>
                    <a:pt x="856975" y="464705"/>
                    <a:pt x="864530" y="449557"/>
                    <a:pt x="872497" y="434547"/>
                  </a:cubicBezTo>
                  <a:cubicBezTo>
                    <a:pt x="879146" y="422016"/>
                    <a:pt x="882923" y="408520"/>
                    <a:pt x="886425" y="394907"/>
                  </a:cubicBezTo>
                  <a:cubicBezTo>
                    <a:pt x="887015" y="392625"/>
                    <a:pt x="887212" y="390717"/>
                    <a:pt x="884969" y="389123"/>
                  </a:cubicBezTo>
                  <a:cubicBezTo>
                    <a:pt x="881783" y="386841"/>
                    <a:pt x="882196" y="383694"/>
                    <a:pt x="883435" y="380625"/>
                  </a:cubicBezTo>
                  <a:cubicBezTo>
                    <a:pt x="887723" y="370623"/>
                    <a:pt x="891186" y="360277"/>
                    <a:pt x="893743" y="349699"/>
                  </a:cubicBezTo>
                  <a:cubicBezTo>
                    <a:pt x="894373" y="347108"/>
                    <a:pt x="895435" y="344638"/>
                    <a:pt x="896852" y="342381"/>
                  </a:cubicBezTo>
                  <a:cubicBezTo>
                    <a:pt x="900176" y="336774"/>
                    <a:pt x="899586" y="333686"/>
                    <a:pt x="894274" y="330302"/>
                  </a:cubicBezTo>
                  <a:cubicBezTo>
                    <a:pt x="881743" y="322207"/>
                    <a:pt x="866615" y="319136"/>
                    <a:pt x="851919" y="321705"/>
                  </a:cubicBezTo>
                  <a:cubicBezTo>
                    <a:pt x="830575" y="325030"/>
                    <a:pt x="816273" y="338152"/>
                    <a:pt x="805532" y="355758"/>
                  </a:cubicBezTo>
                  <a:cubicBezTo>
                    <a:pt x="792430" y="377215"/>
                    <a:pt x="778187" y="397966"/>
                    <a:pt x="762901" y="417924"/>
                  </a:cubicBezTo>
                  <a:cubicBezTo>
                    <a:pt x="752553" y="431458"/>
                    <a:pt x="743406" y="445465"/>
                    <a:pt x="737642" y="461734"/>
                  </a:cubicBezTo>
                  <a:cubicBezTo>
                    <a:pt x="734356" y="471059"/>
                    <a:pt x="728829" y="479440"/>
                    <a:pt x="725051" y="488745"/>
                  </a:cubicBezTo>
                  <a:cubicBezTo>
                    <a:pt x="719405" y="502120"/>
                    <a:pt x="715077" y="516017"/>
                    <a:pt x="712146" y="530234"/>
                  </a:cubicBezTo>
                  <a:cubicBezTo>
                    <a:pt x="710572" y="538103"/>
                    <a:pt x="706461" y="540700"/>
                    <a:pt x="698533" y="538103"/>
                  </a:cubicBezTo>
                  <a:cubicBezTo>
                    <a:pt x="693221" y="536372"/>
                    <a:pt x="687988" y="534700"/>
                    <a:pt x="682244" y="535093"/>
                  </a:cubicBezTo>
                  <a:cubicBezTo>
                    <a:pt x="679293" y="535308"/>
                    <a:pt x="676637" y="537013"/>
                    <a:pt x="675221" y="539618"/>
                  </a:cubicBezTo>
                  <a:cubicBezTo>
                    <a:pt x="672034" y="544654"/>
                    <a:pt x="674493" y="549317"/>
                    <a:pt x="680395" y="549710"/>
                  </a:cubicBezTo>
                  <a:cubicBezTo>
                    <a:pt x="681831" y="549710"/>
                    <a:pt x="683286" y="549828"/>
                    <a:pt x="684742" y="549867"/>
                  </a:cubicBezTo>
                  <a:cubicBezTo>
                    <a:pt x="684171" y="552936"/>
                    <a:pt x="681457" y="553172"/>
                    <a:pt x="679234" y="553802"/>
                  </a:cubicBezTo>
                  <a:cubicBezTo>
                    <a:pt x="638964" y="565606"/>
                    <a:pt x="598950" y="578452"/>
                    <a:pt x="558150" y="588504"/>
                  </a:cubicBezTo>
                  <a:cubicBezTo>
                    <a:pt x="532024" y="595126"/>
                    <a:pt x="505506" y="600029"/>
                    <a:pt x="478731" y="603180"/>
                  </a:cubicBezTo>
                  <a:cubicBezTo>
                    <a:pt x="455852" y="605738"/>
                    <a:pt x="433366" y="611443"/>
                    <a:pt x="410369" y="613646"/>
                  </a:cubicBezTo>
                  <a:cubicBezTo>
                    <a:pt x="403818" y="614275"/>
                    <a:pt x="397287" y="614413"/>
                    <a:pt x="390697" y="614413"/>
                  </a:cubicBezTo>
                  <a:cubicBezTo>
                    <a:pt x="364001" y="614413"/>
                    <a:pt x="337325" y="614689"/>
                    <a:pt x="310649" y="612938"/>
                  </a:cubicBezTo>
                  <a:cubicBezTo>
                    <a:pt x="274963" y="610723"/>
                    <a:pt x="239808" y="603123"/>
                    <a:pt x="206385" y="590393"/>
                  </a:cubicBezTo>
                  <a:cubicBezTo>
                    <a:pt x="186437" y="582780"/>
                    <a:pt x="166095" y="576327"/>
                    <a:pt x="146482" y="567671"/>
                  </a:cubicBezTo>
                  <a:cubicBezTo>
                    <a:pt x="128422" y="559664"/>
                    <a:pt x="114179" y="547999"/>
                    <a:pt x="101412" y="533087"/>
                  </a:cubicBezTo>
                  <a:cubicBezTo>
                    <a:pt x="67162" y="493348"/>
                    <a:pt x="39601" y="449597"/>
                    <a:pt x="20302" y="400848"/>
                  </a:cubicBezTo>
                  <a:cubicBezTo>
                    <a:pt x="10348" y="375647"/>
                    <a:pt x="5213" y="349070"/>
                    <a:pt x="1987" y="322276"/>
                  </a:cubicBezTo>
                  <a:cubicBezTo>
                    <a:pt x="-2518" y="284898"/>
                    <a:pt x="-1948" y="247146"/>
                    <a:pt x="-767" y="209591"/>
                  </a:cubicBezTo>
                  <a:cubicBezTo>
                    <a:pt x="-40" y="183899"/>
                    <a:pt x="1888" y="158266"/>
                    <a:pt x="1888" y="132514"/>
                  </a:cubicBezTo>
                  <a:cubicBezTo>
                    <a:pt x="2026" y="121069"/>
                    <a:pt x="4033" y="109724"/>
                    <a:pt x="7790" y="98914"/>
                  </a:cubicBezTo>
                  <a:cubicBezTo>
                    <a:pt x="8597" y="96474"/>
                    <a:pt x="9128" y="93563"/>
                    <a:pt x="12610" y="93327"/>
                  </a:cubicBezTo>
                  <a:cubicBezTo>
                    <a:pt x="14911" y="95982"/>
                    <a:pt x="13790" y="98914"/>
                    <a:pt x="13043" y="101628"/>
                  </a:cubicBezTo>
                  <a:cubicBezTo>
                    <a:pt x="7888" y="120081"/>
                    <a:pt x="7712" y="138829"/>
                    <a:pt x="7633" y="157872"/>
                  </a:cubicBezTo>
                  <a:cubicBezTo>
                    <a:pt x="7495" y="185984"/>
                    <a:pt x="6590" y="214116"/>
                    <a:pt x="4761" y="242189"/>
                  </a:cubicBezTo>
                  <a:cubicBezTo>
                    <a:pt x="4151" y="251691"/>
                    <a:pt x="6531" y="260996"/>
                    <a:pt x="5980" y="270517"/>
                  </a:cubicBezTo>
                  <a:cubicBezTo>
                    <a:pt x="4013" y="305534"/>
                    <a:pt x="9010" y="339765"/>
                    <a:pt x="18413" y="373444"/>
                  </a:cubicBezTo>
                  <a:cubicBezTo>
                    <a:pt x="18826" y="376084"/>
                    <a:pt x="19613" y="378655"/>
                    <a:pt x="20735" y="381077"/>
                  </a:cubicBezTo>
                  <a:cubicBezTo>
                    <a:pt x="27364" y="391228"/>
                    <a:pt x="32459" y="402306"/>
                    <a:pt x="35843" y="413950"/>
                  </a:cubicBezTo>
                  <a:cubicBezTo>
                    <a:pt x="37004" y="417231"/>
                    <a:pt x="39482" y="419877"/>
                    <a:pt x="42689" y="421248"/>
                  </a:cubicBezTo>
                  <a:cubicBezTo>
                    <a:pt x="57385" y="428567"/>
                    <a:pt x="62991" y="442101"/>
                    <a:pt x="66296" y="456797"/>
                  </a:cubicBezTo>
                  <a:cubicBezTo>
                    <a:pt x="67969" y="464115"/>
                    <a:pt x="68932" y="471512"/>
                    <a:pt x="71746" y="478614"/>
                  </a:cubicBezTo>
                  <a:cubicBezTo>
                    <a:pt x="77293" y="492719"/>
                    <a:pt x="89018" y="501139"/>
                    <a:pt x="99818" y="510463"/>
                  </a:cubicBezTo>
                  <a:cubicBezTo>
                    <a:pt x="102572" y="512844"/>
                    <a:pt x="105386" y="515185"/>
                    <a:pt x="108336" y="517309"/>
                  </a:cubicBezTo>
                  <a:cubicBezTo>
                    <a:pt x="117661" y="523998"/>
                    <a:pt x="125097" y="531887"/>
                    <a:pt x="127301" y="543769"/>
                  </a:cubicBezTo>
                  <a:cubicBezTo>
                    <a:pt x="128619" y="550772"/>
                    <a:pt x="133557" y="554746"/>
                    <a:pt x="139931" y="557717"/>
                  </a:cubicBezTo>
                  <a:cubicBezTo>
                    <a:pt x="177899" y="575149"/>
                    <a:pt x="217322" y="589177"/>
                    <a:pt x="257769" y="599639"/>
                  </a:cubicBezTo>
                  <a:cubicBezTo>
                    <a:pt x="272347" y="603574"/>
                    <a:pt x="287475" y="604223"/>
                    <a:pt x="302426" y="605954"/>
                  </a:cubicBezTo>
                  <a:cubicBezTo>
                    <a:pt x="321311" y="608138"/>
                    <a:pt x="340335" y="606111"/>
                    <a:pt x="359142" y="607646"/>
                  </a:cubicBezTo>
                  <a:cubicBezTo>
                    <a:pt x="400336" y="610990"/>
                    <a:pt x="440212" y="602492"/>
                    <a:pt x="480561" y="596983"/>
                  </a:cubicBezTo>
                  <a:cubicBezTo>
                    <a:pt x="512037" y="592714"/>
                    <a:pt x="542588" y="585711"/>
                    <a:pt x="573278" y="578393"/>
                  </a:cubicBezTo>
                  <a:cubicBezTo>
                    <a:pt x="580222" y="576740"/>
                    <a:pt x="583566" y="572943"/>
                    <a:pt x="584884" y="566255"/>
                  </a:cubicBezTo>
                  <a:cubicBezTo>
                    <a:pt x="588347" y="548549"/>
                    <a:pt x="584137" y="532595"/>
                    <a:pt x="574064" y="517919"/>
                  </a:cubicBezTo>
                  <a:cubicBezTo>
                    <a:pt x="572825" y="516129"/>
                    <a:pt x="571271" y="514575"/>
                    <a:pt x="570130" y="512726"/>
                  </a:cubicBezTo>
                  <a:cubicBezTo>
                    <a:pt x="565546" y="505604"/>
                    <a:pt x="567100" y="501119"/>
                    <a:pt x="575107" y="498443"/>
                  </a:cubicBezTo>
                  <a:cubicBezTo>
                    <a:pt x="611541" y="486514"/>
                    <a:pt x="647305" y="472564"/>
                    <a:pt x="682185" y="456659"/>
                  </a:cubicBezTo>
                  <a:cubicBezTo>
                    <a:pt x="687241" y="454298"/>
                    <a:pt x="691509" y="450501"/>
                    <a:pt x="696900" y="448790"/>
                  </a:cubicBezTo>
                  <a:cubicBezTo>
                    <a:pt x="697470" y="448497"/>
                    <a:pt x="698100" y="448353"/>
                    <a:pt x="698729" y="448377"/>
                  </a:cubicBezTo>
                  <a:cubicBezTo>
                    <a:pt x="697785" y="447039"/>
                    <a:pt x="697549" y="449124"/>
                    <a:pt x="696762" y="448810"/>
                  </a:cubicBezTo>
                  <a:cubicBezTo>
                    <a:pt x="682637" y="455616"/>
                    <a:pt x="668374" y="462108"/>
                    <a:pt x="653896" y="468010"/>
                  </a:cubicBezTo>
                  <a:cubicBezTo>
                    <a:pt x="642958" y="472456"/>
                    <a:pt x="631528" y="475879"/>
                    <a:pt x="620452" y="480089"/>
                  </a:cubicBezTo>
                  <a:cubicBezTo>
                    <a:pt x="604911" y="486148"/>
                    <a:pt x="588819" y="490574"/>
                    <a:pt x="573140" y="496220"/>
                  </a:cubicBezTo>
                  <a:cubicBezTo>
                    <a:pt x="566451" y="498621"/>
                    <a:pt x="559369" y="500155"/>
                    <a:pt x="552444" y="498896"/>
                  </a:cubicBezTo>
                  <a:cubicBezTo>
                    <a:pt x="541664" y="496929"/>
                    <a:pt x="531237" y="498699"/>
                    <a:pt x="520693" y="500076"/>
                  </a:cubicBezTo>
                  <a:cubicBezTo>
                    <a:pt x="516404" y="500952"/>
                    <a:pt x="511978" y="500871"/>
                    <a:pt x="507729" y="499840"/>
                  </a:cubicBezTo>
                  <a:cubicBezTo>
                    <a:pt x="507001" y="499518"/>
                    <a:pt x="506411" y="498916"/>
                    <a:pt x="506115" y="498168"/>
                  </a:cubicBezTo>
                  <a:cubicBezTo>
                    <a:pt x="506076" y="497346"/>
                    <a:pt x="506529" y="496577"/>
                    <a:pt x="507256" y="496201"/>
                  </a:cubicBezTo>
                  <a:cubicBezTo>
                    <a:pt x="515125" y="493368"/>
                    <a:pt x="523565" y="493171"/>
                    <a:pt x="531631" y="492955"/>
                  </a:cubicBezTo>
                  <a:cubicBezTo>
                    <a:pt x="544890" y="492620"/>
                    <a:pt x="556871" y="488233"/>
                    <a:pt x="568792" y="483689"/>
                  </a:cubicBezTo>
                  <a:cubicBezTo>
                    <a:pt x="592399" y="474699"/>
                    <a:pt x="617029" y="468915"/>
                    <a:pt x="640243" y="459020"/>
                  </a:cubicBezTo>
                  <a:cubicBezTo>
                    <a:pt x="663850" y="448947"/>
                    <a:pt x="688028" y="439977"/>
                    <a:pt x="710769" y="427878"/>
                  </a:cubicBezTo>
                  <a:cubicBezTo>
                    <a:pt x="714743" y="426090"/>
                    <a:pt x="718422" y="423694"/>
                    <a:pt x="721667" y="420776"/>
                  </a:cubicBezTo>
                  <a:cubicBezTo>
                    <a:pt x="726035" y="416222"/>
                    <a:pt x="731327" y="412647"/>
                    <a:pt x="737170" y="410291"/>
                  </a:cubicBezTo>
                  <a:cubicBezTo>
                    <a:pt x="739255" y="409433"/>
                    <a:pt x="741144" y="408192"/>
                    <a:pt x="742756" y="406632"/>
                  </a:cubicBezTo>
                  <a:cubicBezTo>
                    <a:pt x="743229" y="406213"/>
                    <a:pt x="743740" y="405831"/>
                    <a:pt x="744271" y="405491"/>
                  </a:cubicBezTo>
                  <a:cubicBezTo>
                    <a:pt x="746868" y="403754"/>
                    <a:pt x="749268" y="401721"/>
                    <a:pt x="751393" y="399432"/>
                  </a:cubicBezTo>
                  <a:cubicBezTo>
                    <a:pt x="751865" y="399024"/>
                    <a:pt x="752357" y="398650"/>
                    <a:pt x="752868" y="398310"/>
                  </a:cubicBezTo>
                  <a:cubicBezTo>
                    <a:pt x="754423" y="397460"/>
                    <a:pt x="755760" y="396270"/>
                    <a:pt x="756803" y="394828"/>
                  </a:cubicBezTo>
                  <a:cubicBezTo>
                    <a:pt x="757117" y="394356"/>
                    <a:pt x="757471" y="393884"/>
                    <a:pt x="757826" y="393451"/>
                  </a:cubicBezTo>
                  <a:cubicBezTo>
                    <a:pt x="758160" y="392999"/>
                    <a:pt x="758534" y="392572"/>
                    <a:pt x="758927" y="392172"/>
                  </a:cubicBezTo>
                  <a:lnTo>
                    <a:pt x="759517" y="391563"/>
                  </a:lnTo>
                  <a:cubicBezTo>
                    <a:pt x="759891" y="391149"/>
                    <a:pt x="760285" y="390776"/>
                    <a:pt x="760698" y="390382"/>
                  </a:cubicBezTo>
                  <a:lnTo>
                    <a:pt x="761288" y="389792"/>
                  </a:lnTo>
                  <a:cubicBezTo>
                    <a:pt x="761662" y="389359"/>
                    <a:pt x="762055" y="388966"/>
                    <a:pt x="762449" y="388572"/>
                  </a:cubicBezTo>
                  <a:lnTo>
                    <a:pt x="763039" y="387943"/>
                  </a:lnTo>
                  <a:cubicBezTo>
                    <a:pt x="763413" y="387490"/>
                    <a:pt x="763826" y="387057"/>
                    <a:pt x="764239" y="386605"/>
                  </a:cubicBezTo>
                  <a:lnTo>
                    <a:pt x="764888" y="385917"/>
                  </a:lnTo>
                  <a:cubicBezTo>
                    <a:pt x="766796" y="384128"/>
                    <a:pt x="768547" y="382151"/>
                    <a:pt x="770062" y="380015"/>
                  </a:cubicBezTo>
                  <a:cubicBezTo>
                    <a:pt x="770396" y="379484"/>
                    <a:pt x="770770" y="378972"/>
                    <a:pt x="771144" y="378480"/>
                  </a:cubicBezTo>
                  <a:cubicBezTo>
                    <a:pt x="772108" y="377247"/>
                    <a:pt x="772974" y="375929"/>
                    <a:pt x="773721" y="374546"/>
                  </a:cubicBezTo>
                  <a:cubicBezTo>
                    <a:pt x="774036" y="373975"/>
                    <a:pt x="774370" y="373444"/>
                    <a:pt x="774744" y="372893"/>
                  </a:cubicBezTo>
                  <a:cubicBezTo>
                    <a:pt x="778305" y="367501"/>
                    <a:pt x="780843" y="361499"/>
                    <a:pt x="782239" y="355188"/>
                  </a:cubicBezTo>
                  <a:cubicBezTo>
                    <a:pt x="782495" y="354460"/>
                    <a:pt x="782731" y="353732"/>
                    <a:pt x="782928" y="352965"/>
                  </a:cubicBezTo>
                  <a:cubicBezTo>
                    <a:pt x="784915" y="346990"/>
                    <a:pt x="785899" y="340729"/>
                    <a:pt x="785840" y="334433"/>
                  </a:cubicBezTo>
                  <a:cubicBezTo>
                    <a:pt x="785840" y="320427"/>
                    <a:pt x="786312" y="306439"/>
                    <a:pt x="786863" y="292433"/>
                  </a:cubicBezTo>
                  <a:cubicBezTo>
                    <a:pt x="787472" y="276694"/>
                    <a:pt x="785564" y="260642"/>
                    <a:pt x="784167" y="244786"/>
                  </a:cubicBezTo>
                  <a:cubicBezTo>
                    <a:pt x="784010" y="244018"/>
                    <a:pt x="783833" y="243251"/>
                    <a:pt x="783616" y="242523"/>
                  </a:cubicBezTo>
                  <a:cubicBezTo>
                    <a:pt x="783282" y="240330"/>
                    <a:pt x="782830" y="238156"/>
                    <a:pt x="782259" y="236012"/>
                  </a:cubicBezTo>
                  <a:cubicBezTo>
                    <a:pt x="777085" y="212780"/>
                    <a:pt x="767190" y="190859"/>
                    <a:pt x="753203" y="171604"/>
                  </a:cubicBezTo>
                  <a:cubicBezTo>
                    <a:pt x="740927" y="154469"/>
                    <a:pt x="728120" y="137570"/>
                    <a:pt x="712972" y="123052"/>
                  </a:cubicBezTo>
                  <a:cubicBezTo>
                    <a:pt x="696251" y="107038"/>
                    <a:pt x="680729" y="89490"/>
                    <a:pt x="660919" y="76880"/>
                  </a:cubicBezTo>
                  <a:cubicBezTo>
                    <a:pt x="658952" y="75641"/>
                    <a:pt x="655705" y="74756"/>
                    <a:pt x="656807" y="71097"/>
                  </a:cubicBezTo>
                  <a:cubicBezTo>
                    <a:pt x="666132" y="71522"/>
                    <a:pt x="675279" y="73788"/>
                    <a:pt x="683739" y="77766"/>
                  </a:cubicBezTo>
                  <a:cubicBezTo>
                    <a:pt x="686395" y="78946"/>
                    <a:pt x="687477" y="82015"/>
                    <a:pt x="688736" y="84690"/>
                  </a:cubicBezTo>
                  <a:cubicBezTo>
                    <a:pt x="697391" y="103281"/>
                    <a:pt x="710887" y="116816"/>
                    <a:pt x="730500" y="123504"/>
                  </a:cubicBezTo>
                  <a:cubicBezTo>
                    <a:pt x="760226" y="133675"/>
                    <a:pt x="795420" y="113668"/>
                    <a:pt x="804312" y="83510"/>
                  </a:cubicBezTo>
                  <a:cubicBezTo>
                    <a:pt x="804509" y="82802"/>
                    <a:pt x="804626" y="82074"/>
                    <a:pt x="804882" y="81405"/>
                  </a:cubicBezTo>
                  <a:cubicBezTo>
                    <a:pt x="808463" y="71136"/>
                    <a:pt x="807577" y="62185"/>
                    <a:pt x="800299" y="53077"/>
                  </a:cubicBezTo>
                  <a:cubicBezTo>
                    <a:pt x="788967" y="38893"/>
                    <a:pt x="779544" y="23253"/>
                    <a:pt x="769551" y="8046"/>
                  </a:cubicBezTo>
                  <a:cubicBezTo>
                    <a:pt x="767977" y="5646"/>
                    <a:pt x="764947" y="3246"/>
                    <a:pt x="767583" y="-315"/>
                  </a:cubicBezTo>
                  <a:cubicBezTo>
                    <a:pt x="776219" y="9522"/>
                    <a:pt x="782593" y="21050"/>
                    <a:pt x="790010" y="31811"/>
                  </a:cubicBezTo>
                  <a:cubicBezTo>
                    <a:pt x="800889" y="47549"/>
                    <a:pt x="811650" y="63444"/>
                    <a:pt x="823335" y="78651"/>
                  </a:cubicBezTo>
                  <a:cubicBezTo>
                    <a:pt x="828608" y="85383"/>
                    <a:pt x="833290" y="92563"/>
                    <a:pt x="837303" y="100114"/>
                  </a:cubicBezTo>
                  <a:cubicBezTo>
                    <a:pt x="840254" y="105964"/>
                    <a:pt x="843696" y="111559"/>
                    <a:pt x="847572" y="116835"/>
                  </a:cubicBezTo>
                  <a:cubicBezTo>
                    <a:pt x="871533" y="148429"/>
                    <a:pt x="887173" y="183938"/>
                    <a:pt x="897324" y="222064"/>
                  </a:cubicBezTo>
                  <a:cubicBezTo>
                    <a:pt x="905193" y="251573"/>
                    <a:pt x="909127" y="281514"/>
                    <a:pt x="906176" y="312085"/>
                  </a:cubicBezTo>
                  <a:cubicBezTo>
                    <a:pt x="904484" y="329496"/>
                    <a:pt x="900275" y="346532"/>
                    <a:pt x="896537" y="363549"/>
                  </a:cubicBezTo>
                  <a:cubicBezTo>
                    <a:pt x="892897" y="379621"/>
                    <a:pt x="888215" y="395458"/>
                    <a:pt x="883828" y="411333"/>
                  </a:cubicBezTo>
                  <a:cubicBezTo>
                    <a:pt x="882589" y="416275"/>
                    <a:pt x="880936" y="421105"/>
                    <a:pt x="878890" y="425773"/>
                  </a:cubicBezTo>
                  <a:cubicBezTo>
                    <a:pt x="870333" y="444246"/>
                    <a:pt x="861067" y="462344"/>
                    <a:pt x="850837" y="479932"/>
                  </a:cubicBezTo>
                  <a:cubicBezTo>
                    <a:pt x="850169" y="480758"/>
                    <a:pt x="849559" y="480718"/>
                    <a:pt x="849106" y="479794"/>
                  </a:cubicBezTo>
                  <a:close/>
                </a:path>
              </a:pathLst>
            </a:custGeom>
            <a:solidFill>
              <a:srgbClr val="020202"/>
            </a:solidFill>
            <a:ln w="1956" cap="flat">
              <a:noFill/>
              <a:prstDash val="solid"/>
              <a:miter/>
            </a:ln>
          </p:spPr>
          <p:txBody>
            <a:bodyPr rtlCol="0" anchor="ctr"/>
            <a:lstStyle/>
            <a:p>
              <a:endParaRPr lang="es-CO"/>
            </a:p>
          </p:txBody>
        </p:sp>
        <p:sp>
          <p:nvSpPr>
            <p:cNvPr id="237" name="Freeform: Shape 236">
              <a:extLst>
                <a:ext uri="{FF2B5EF4-FFF2-40B4-BE49-F238E27FC236}">
                  <a16:creationId xmlns:a16="http://schemas.microsoft.com/office/drawing/2014/main" id="{A6D93BFD-A10B-94CF-BCC3-98781E4FC017}"/>
                </a:ext>
              </a:extLst>
            </p:cNvPr>
            <p:cNvSpPr/>
            <p:nvPr/>
          </p:nvSpPr>
          <p:spPr>
            <a:xfrm>
              <a:off x="12252797" y="1491008"/>
              <a:ext cx="953238" cy="439636"/>
            </a:xfrm>
            <a:custGeom>
              <a:avLst/>
              <a:gdLst>
                <a:gd name="connsiteX0" fmla="*/ -1606 w 953238"/>
                <a:gd name="connsiteY0" fmla="*/ -285 h 439636"/>
                <a:gd name="connsiteX1" fmla="*/ 7090 w 953238"/>
                <a:gd name="connsiteY1" fmla="*/ 2981 h 439636"/>
                <a:gd name="connsiteX2" fmla="*/ 40533 w 953238"/>
                <a:gd name="connsiteY2" fmla="*/ 18542 h 439636"/>
                <a:gd name="connsiteX3" fmla="*/ 83675 w 953238"/>
                <a:gd name="connsiteY3" fmla="*/ 30857 h 439636"/>
                <a:gd name="connsiteX4" fmla="*/ 115997 w 953238"/>
                <a:gd name="connsiteY4" fmla="*/ 34516 h 439636"/>
                <a:gd name="connsiteX5" fmla="*/ 145663 w 953238"/>
                <a:gd name="connsiteY5" fmla="*/ 36051 h 439636"/>
                <a:gd name="connsiteX6" fmla="*/ 177139 w 953238"/>
                <a:gd name="connsiteY6" fmla="*/ 63179 h 439636"/>
                <a:gd name="connsiteX7" fmla="*/ 180936 w 953238"/>
                <a:gd name="connsiteY7" fmla="*/ 82301 h 439636"/>
                <a:gd name="connsiteX8" fmla="*/ 188805 w 953238"/>
                <a:gd name="connsiteY8" fmla="*/ 92354 h 439636"/>
                <a:gd name="connsiteX9" fmla="*/ 230393 w 953238"/>
                <a:gd name="connsiteY9" fmla="*/ 90583 h 439636"/>
                <a:gd name="connsiteX10" fmla="*/ 234957 w 953238"/>
                <a:gd name="connsiteY10" fmla="*/ 88340 h 439636"/>
                <a:gd name="connsiteX11" fmla="*/ 240504 w 953238"/>
                <a:gd name="connsiteY11" fmla="*/ 91842 h 439636"/>
                <a:gd name="connsiteX12" fmla="*/ 248236 w 953238"/>
                <a:gd name="connsiteY12" fmla="*/ 149129 h 439636"/>
                <a:gd name="connsiteX13" fmla="*/ 256656 w 953238"/>
                <a:gd name="connsiteY13" fmla="*/ 182120 h 439636"/>
                <a:gd name="connsiteX14" fmla="*/ 271233 w 953238"/>
                <a:gd name="connsiteY14" fmla="*/ 230691 h 439636"/>
                <a:gd name="connsiteX15" fmla="*/ 302709 w 953238"/>
                <a:gd name="connsiteY15" fmla="*/ 284200 h 439636"/>
                <a:gd name="connsiteX16" fmla="*/ 314965 w 953238"/>
                <a:gd name="connsiteY16" fmla="*/ 297578 h 439636"/>
                <a:gd name="connsiteX17" fmla="*/ 317346 w 953238"/>
                <a:gd name="connsiteY17" fmla="*/ 306135 h 439636"/>
                <a:gd name="connsiteX18" fmla="*/ 322480 w 953238"/>
                <a:gd name="connsiteY18" fmla="*/ 328326 h 439636"/>
                <a:gd name="connsiteX19" fmla="*/ 328913 w 953238"/>
                <a:gd name="connsiteY19" fmla="*/ 339578 h 439636"/>
                <a:gd name="connsiteX20" fmla="*/ 351674 w 953238"/>
                <a:gd name="connsiteY20" fmla="*/ 351500 h 439636"/>
                <a:gd name="connsiteX21" fmla="*/ 387399 w 953238"/>
                <a:gd name="connsiteY21" fmla="*/ 360923 h 439636"/>
                <a:gd name="connsiteX22" fmla="*/ 419564 w 953238"/>
                <a:gd name="connsiteY22" fmla="*/ 365468 h 439636"/>
                <a:gd name="connsiteX23" fmla="*/ 464575 w 953238"/>
                <a:gd name="connsiteY23" fmla="*/ 366727 h 439636"/>
                <a:gd name="connsiteX24" fmla="*/ 499179 w 953238"/>
                <a:gd name="connsiteY24" fmla="*/ 364051 h 439636"/>
                <a:gd name="connsiteX25" fmla="*/ 510235 w 953238"/>
                <a:gd name="connsiteY25" fmla="*/ 364051 h 439636"/>
                <a:gd name="connsiteX26" fmla="*/ 508267 w 953238"/>
                <a:gd name="connsiteY26" fmla="*/ 371743 h 439636"/>
                <a:gd name="connsiteX27" fmla="*/ 512891 w 953238"/>
                <a:gd name="connsiteY27" fmla="*/ 428794 h 439636"/>
                <a:gd name="connsiteX28" fmla="*/ 522156 w 953238"/>
                <a:gd name="connsiteY28" fmla="*/ 430525 h 439636"/>
                <a:gd name="connsiteX29" fmla="*/ 537088 w 953238"/>
                <a:gd name="connsiteY29" fmla="*/ 427790 h 439636"/>
                <a:gd name="connsiteX30" fmla="*/ 580367 w 953238"/>
                <a:gd name="connsiteY30" fmla="*/ 419292 h 439636"/>
                <a:gd name="connsiteX31" fmla="*/ 621680 w 953238"/>
                <a:gd name="connsiteY31" fmla="*/ 403554 h 439636"/>
                <a:gd name="connsiteX32" fmla="*/ 629765 w 953238"/>
                <a:gd name="connsiteY32" fmla="*/ 394563 h 439636"/>
                <a:gd name="connsiteX33" fmla="*/ 639365 w 953238"/>
                <a:gd name="connsiteY33" fmla="*/ 386852 h 439636"/>
                <a:gd name="connsiteX34" fmla="*/ 650146 w 953238"/>
                <a:gd name="connsiteY34" fmla="*/ 375442 h 439636"/>
                <a:gd name="connsiteX35" fmla="*/ 677687 w 953238"/>
                <a:gd name="connsiteY35" fmla="*/ 341861 h 439636"/>
                <a:gd name="connsiteX36" fmla="*/ 688193 w 953238"/>
                <a:gd name="connsiteY36" fmla="*/ 323624 h 439636"/>
                <a:gd name="connsiteX37" fmla="*/ 696868 w 953238"/>
                <a:gd name="connsiteY37" fmla="*/ 309657 h 439636"/>
                <a:gd name="connsiteX38" fmla="*/ 702180 w 953238"/>
                <a:gd name="connsiteY38" fmla="*/ 296653 h 439636"/>
                <a:gd name="connsiteX39" fmla="*/ 707905 w 953238"/>
                <a:gd name="connsiteY39" fmla="*/ 281348 h 439636"/>
                <a:gd name="connsiteX40" fmla="*/ 712528 w 953238"/>
                <a:gd name="connsiteY40" fmla="*/ 267223 h 439636"/>
                <a:gd name="connsiteX41" fmla="*/ 716718 w 953238"/>
                <a:gd name="connsiteY41" fmla="*/ 252036 h 439636"/>
                <a:gd name="connsiteX42" fmla="*/ 719531 w 953238"/>
                <a:gd name="connsiteY42" fmla="*/ 238127 h 439636"/>
                <a:gd name="connsiteX43" fmla="*/ 722364 w 953238"/>
                <a:gd name="connsiteY43" fmla="*/ 219773 h 439636"/>
                <a:gd name="connsiteX44" fmla="*/ 723466 w 953238"/>
                <a:gd name="connsiteY44" fmla="*/ 207163 h 439636"/>
                <a:gd name="connsiteX45" fmla="*/ 722856 w 953238"/>
                <a:gd name="connsiteY45" fmla="*/ 203602 h 439636"/>
                <a:gd name="connsiteX46" fmla="*/ 725472 w 953238"/>
                <a:gd name="connsiteY46" fmla="*/ 162860 h 439636"/>
                <a:gd name="connsiteX47" fmla="*/ 725197 w 953238"/>
                <a:gd name="connsiteY47" fmla="*/ 150722 h 439636"/>
                <a:gd name="connsiteX48" fmla="*/ 724371 w 953238"/>
                <a:gd name="connsiteY48" fmla="*/ 147181 h 439636"/>
                <a:gd name="connsiteX49" fmla="*/ 722836 w 953238"/>
                <a:gd name="connsiteY49" fmla="*/ 107541 h 439636"/>
                <a:gd name="connsiteX50" fmla="*/ 720357 w 953238"/>
                <a:gd name="connsiteY50" fmla="*/ 75848 h 439636"/>
                <a:gd name="connsiteX51" fmla="*/ 722069 w 953238"/>
                <a:gd name="connsiteY51" fmla="*/ 52792 h 439636"/>
                <a:gd name="connsiteX52" fmla="*/ 734285 w 953238"/>
                <a:gd name="connsiteY52" fmla="*/ 41638 h 439636"/>
                <a:gd name="connsiteX53" fmla="*/ 759644 w 953238"/>
                <a:gd name="connsiteY53" fmla="*/ 39985 h 439636"/>
                <a:gd name="connsiteX54" fmla="*/ 765329 w 953238"/>
                <a:gd name="connsiteY54" fmla="*/ 41008 h 439636"/>
                <a:gd name="connsiteX55" fmla="*/ 789801 w 953238"/>
                <a:gd name="connsiteY55" fmla="*/ 42208 h 439636"/>
                <a:gd name="connsiteX56" fmla="*/ 811953 w 953238"/>
                <a:gd name="connsiteY56" fmla="*/ 49172 h 439636"/>
                <a:gd name="connsiteX57" fmla="*/ 816320 w 953238"/>
                <a:gd name="connsiteY57" fmla="*/ 52084 h 439636"/>
                <a:gd name="connsiteX58" fmla="*/ 817776 w 953238"/>
                <a:gd name="connsiteY58" fmla="*/ 53540 h 439636"/>
                <a:gd name="connsiteX59" fmla="*/ 820687 w 953238"/>
                <a:gd name="connsiteY59" fmla="*/ 53540 h 439636"/>
                <a:gd name="connsiteX60" fmla="*/ 819566 w 953238"/>
                <a:gd name="connsiteY60" fmla="*/ 62156 h 439636"/>
                <a:gd name="connsiteX61" fmla="*/ 819743 w 953238"/>
                <a:gd name="connsiteY61" fmla="*/ 76065 h 439636"/>
                <a:gd name="connsiteX62" fmla="*/ 822065 w 953238"/>
                <a:gd name="connsiteY62" fmla="*/ 84130 h 439636"/>
                <a:gd name="connsiteX63" fmla="*/ 821376 w 953238"/>
                <a:gd name="connsiteY63" fmla="*/ 87022 h 439636"/>
                <a:gd name="connsiteX64" fmla="*/ 821376 w 953238"/>
                <a:gd name="connsiteY64" fmla="*/ 89836 h 439636"/>
                <a:gd name="connsiteX65" fmla="*/ 822084 w 953238"/>
                <a:gd name="connsiteY65" fmla="*/ 92649 h 439636"/>
                <a:gd name="connsiteX66" fmla="*/ 820786 w 953238"/>
                <a:gd name="connsiteY66" fmla="*/ 103567 h 439636"/>
                <a:gd name="connsiteX67" fmla="*/ 819940 w 953238"/>
                <a:gd name="connsiteY67" fmla="*/ 106360 h 439636"/>
                <a:gd name="connsiteX68" fmla="*/ 820078 w 953238"/>
                <a:gd name="connsiteY68" fmla="*/ 109252 h 439636"/>
                <a:gd name="connsiteX69" fmla="*/ 820864 w 953238"/>
                <a:gd name="connsiteY69" fmla="*/ 112341 h 439636"/>
                <a:gd name="connsiteX70" fmla="*/ 820864 w 953238"/>
                <a:gd name="connsiteY70" fmla="*/ 142283 h 439636"/>
                <a:gd name="connsiteX71" fmla="*/ 820097 w 953238"/>
                <a:gd name="connsiteY71" fmla="*/ 145430 h 439636"/>
                <a:gd name="connsiteX72" fmla="*/ 819861 w 953238"/>
                <a:gd name="connsiteY72" fmla="*/ 150368 h 439636"/>
                <a:gd name="connsiteX73" fmla="*/ 820845 w 953238"/>
                <a:gd name="connsiteY73" fmla="*/ 153220 h 439636"/>
                <a:gd name="connsiteX74" fmla="*/ 821986 w 953238"/>
                <a:gd name="connsiteY74" fmla="*/ 162663 h 439636"/>
                <a:gd name="connsiteX75" fmla="*/ 821533 w 953238"/>
                <a:gd name="connsiteY75" fmla="*/ 165909 h 439636"/>
                <a:gd name="connsiteX76" fmla="*/ 824405 w 953238"/>
                <a:gd name="connsiteY76" fmla="*/ 191484 h 439636"/>
                <a:gd name="connsiteX77" fmla="*/ 825035 w 953238"/>
                <a:gd name="connsiteY77" fmla="*/ 193451 h 439636"/>
                <a:gd name="connsiteX78" fmla="*/ 825507 w 953238"/>
                <a:gd name="connsiteY78" fmla="*/ 194375 h 439636"/>
                <a:gd name="connsiteX79" fmla="*/ 826668 w 953238"/>
                <a:gd name="connsiteY79" fmla="*/ 196146 h 439636"/>
                <a:gd name="connsiteX80" fmla="*/ 829914 w 953238"/>
                <a:gd name="connsiteY80" fmla="*/ 208461 h 439636"/>
                <a:gd name="connsiteX81" fmla="*/ 831743 w 953238"/>
                <a:gd name="connsiteY81" fmla="*/ 217510 h 439636"/>
                <a:gd name="connsiteX82" fmla="*/ 832766 w 953238"/>
                <a:gd name="connsiteY82" fmla="*/ 219222 h 439636"/>
                <a:gd name="connsiteX83" fmla="*/ 833317 w 953238"/>
                <a:gd name="connsiteY83" fmla="*/ 220029 h 439636"/>
                <a:gd name="connsiteX84" fmla="*/ 834458 w 953238"/>
                <a:gd name="connsiteY84" fmla="*/ 221563 h 439636"/>
                <a:gd name="connsiteX85" fmla="*/ 836524 w 953238"/>
                <a:gd name="connsiteY85" fmla="*/ 224710 h 439636"/>
                <a:gd name="connsiteX86" fmla="*/ 837744 w 953238"/>
                <a:gd name="connsiteY86" fmla="*/ 227209 h 439636"/>
                <a:gd name="connsiteX87" fmla="*/ 838629 w 953238"/>
                <a:gd name="connsiteY87" fmla="*/ 230789 h 439636"/>
                <a:gd name="connsiteX88" fmla="*/ 839415 w 953238"/>
                <a:gd name="connsiteY88" fmla="*/ 233504 h 439636"/>
                <a:gd name="connsiteX89" fmla="*/ 841973 w 953238"/>
                <a:gd name="connsiteY89" fmla="*/ 241924 h 439636"/>
                <a:gd name="connsiteX90" fmla="*/ 843311 w 953238"/>
                <a:gd name="connsiteY90" fmla="*/ 243340 h 439636"/>
                <a:gd name="connsiteX91" fmla="*/ 843980 w 953238"/>
                <a:gd name="connsiteY91" fmla="*/ 244029 h 439636"/>
                <a:gd name="connsiteX92" fmla="*/ 845337 w 953238"/>
                <a:gd name="connsiteY92" fmla="*/ 245445 h 439636"/>
                <a:gd name="connsiteX93" fmla="*/ 851495 w 953238"/>
                <a:gd name="connsiteY93" fmla="*/ 258567 h 439636"/>
                <a:gd name="connsiteX94" fmla="*/ 852045 w 953238"/>
                <a:gd name="connsiteY94" fmla="*/ 260200 h 439636"/>
                <a:gd name="connsiteX95" fmla="*/ 852459 w 953238"/>
                <a:gd name="connsiteY95" fmla="*/ 260908 h 439636"/>
                <a:gd name="connsiteX96" fmla="*/ 853639 w 953238"/>
                <a:gd name="connsiteY96" fmla="*/ 262069 h 439636"/>
                <a:gd name="connsiteX97" fmla="*/ 856314 w 953238"/>
                <a:gd name="connsiteY97" fmla="*/ 264134 h 439636"/>
                <a:gd name="connsiteX98" fmla="*/ 857593 w 953238"/>
                <a:gd name="connsiteY98" fmla="*/ 265315 h 439636"/>
                <a:gd name="connsiteX99" fmla="*/ 858242 w 953238"/>
                <a:gd name="connsiteY99" fmla="*/ 265925 h 439636"/>
                <a:gd name="connsiteX100" fmla="*/ 859540 w 953238"/>
                <a:gd name="connsiteY100" fmla="*/ 267184 h 439636"/>
                <a:gd name="connsiteX101" fmla="*/ 860209 w 953238"/>
                <a:gd name="connsiteY101" fmla="*/ 267833 h 439636"/>
                <a:gd name="connsiteX102" fmla="*/ 861469 w 953238"/>
                <a:gd name="connsiteY102" fmla="*/ 269269 h 439636"/>
                <a:gd name="connsiteX103" fmla="*/ 865678 w 953238"/>
                <a:gd name="connsiteY103" fmla="*/ 277846 h 439636"/>
                <a:gd name="connsiteX104" fmla="*/ 867646 w 953238"/>
                <a:gd name="connsiteY104" fmla="*/ 279813 h 439636"/>
                <a:gd name="connsiteX105" fmla="*/ 877069 w 953238"/>
                <a:gd name="connsiteY105" fmla="*/ 286758 h 439636"/>
                <a:gd name="connsiteX106" fmla="*/ 878780 w 953238"/>
                <a:gd name="connsiteY106" fmla="*/ 289119 h 439636"/>
                <a:gd name="connsiteX107" fmla="*/ 883049 w 953238"/>
                <a:gd name="connsiteY107" fmla="*/ 295374 h 439636"/>
                <a:gd name="connsiteX108" fmla="*/ 885017 w 953238"/>
                <a:gd name="connsiteY108" fmla="*/ 297204 h 439636"/>
                <a:gd name="connsiteX109" fmla="*/ 890800 w 953238"/>
                <a:gd name="connsiteY109" fmla="*/ 299997 h 439636"/>
                <a:gd name="connsiteX110" fmla="*/ 893102 w 953238"/>
                <a:gd name="connsiteY110" fmla="*/ 301532 h 439636"/>
                <a:gd name="connsiteX111" fmla="*/ 897607 w 953238"/>
                <a:gd name="connsiteY111" fmla="*/ 305997 h 439636"/>
                <a:gd name="connsiteX112" fmla="*/ 899161 w 953238"/>
                <a:gd name="connsiteY112" fmla="*/ 308161 h 439636"/>
                <a:gd name="connsiteX113" fmla="*/ 901915 w 953238"/>
                <a:gd name="connsiteY113" fmla="*/ 311427 h 439636"/>
                <a:gd name="connsiteX114" fmla="*/ 904001 w 953238"/>
                <a:gd name="connsiteY114" fmla="*/ 312607 h 439636"/>
                <a:gd name="connsiteX115" fmla="*/ 909096 w 953238"/>
                <a:gd name="connsiteY115" fmla="*/ 313335 h 439636"/>
                <a:gd name="connsiteX116" fmla="*/ 911535 w 953238"/>
                <a:gd name="connsiteY116" fmla="*/ 314417 h 439636"/>
                <a:gd name="connsiteX117" fmla="*/ 914486 w 953238"/>
                <a:gd name="connsiteY117" fmla="*/ 316385 h 439636"/>
                <a:gd name="connsiteX118" fmla="*/ 916453 w 953238"/>
                <a:gd name="connsiteY118" fmla="*/ 318155 h 439636"/>
                <a:gd name="connsiteX119" fmla="*/ 918853 w 953238"/>
                <a:gd name="connsiteY119" fmla="*/ 320437 h 439636"/>
                <a:gd name="connsiteX120" fmla="*/ 920958 w 953238"/>
                <a:gd name="connsiteY120" fmla="*/ 321440 h 439636"/>
                <a:gd name="connsiteX121" fmla="*/ 924086 w 953238"/>
                <a:gd name="connsiteY121" fmla="*/ 322149 h 439636"/>
                <a:gd name="connsiteX122" fmla="*/ 926368 w 953238"/>
                <a:gd name="connsiteY122" fmla="*/ 322936 h 439636"/>
                <a:gd name="connsiteX123" fmla="*/ 928690 w 953238"/>
                <a:gd name="connsiteY123" fmla="*/ 323663 h 439636"/>
                <a:gd name="connsiteX124" fmla="*/ 931011 w 953238"/>
                <a:gd name="connsiteY124" fmla="*/ 324313 h 439636"/>
                <a:gd name="connsiteX125" fmla="*/ 932664 w 953238"/>
                <a:gd name="connsiteY125" fmla="*/ 324313 h 439636"/>
                <a:gd name="connsiteX126" fmla="*/ 936047 w 953238"/>
                <a:gd name="connsiteY126" fmla="*/ 324450 h 439636"/>
                <a:gd name="connsiteX127" fmla="*/ 939018 w 953238"/>
                <a:gd name="connsiteY127" fmla="*/ 325769 h 439636"/>
                <a:gd name="connsiteX128" fmla="*/ 940493 w 953238"/>
                <a:gd name="connsiteY128" fmla="*/ 326516 h 439636"/>
                <a:gd name="connsiteX129" fmla="*/ 941870 w 953238"/>
                <a:gd name="connsiteY129" fmla="*/ 325729 h 439636"/>
                <a:gd name="connsiteX130" fmla="*/ 944310 w 953238"/>
                <a:gd name="connsiteY130" fmla="*/ 324785 h 439636"/>
                <a:gd name="connsiteX131" fmla="*/ 948126 w 953238"/>
                <a:gd name="connsiteY131" fmla="*/ 325198 h 439636"/>
                <a:gd name="connsiteX132" fmla="*/ 950703 w 953238"/>
                <a:gd name="connsiteY132" fmla="*/ 327047 h 439636"/>
                <a:gd name="connsiteX133" fmla="*/ 950703 w 953238"/>
                <a:gd name="connsiteY133" fmla="*/ 332142 h 439636"/>
                <a:gd name="connsiteX134" fmla="*/ 876695 w 953238"/>
                <a:gd name="connsiteY134" fmla="*/ 304935 h 439636"/>
                <a:gd name="connsiteX135" fmla="*/ 864262 w 953238"/>
                <a:gd name="connsiteY135" fmla="*/ 293919 h 439636"/>
                <a:gd name="connsiteX136" fmla="*/ 836721 w 953238"/>
                <a:gd name="connsiteY136" fmla="*/ 256029 h 439636"/>
                <a:gd name="connsiteX137" fmla="*/ 813821 w 953238"/>
                <a:gd name="connsiteY137" fmla="*/ 183477 h 439636"/>
                <a:gd name="connsiteX138" fmla="*/ 806720 w 953238"/>
                <a:gd name="connsiteY138" fmla="*/ 130164 h 439636"/>
                <a:gd name="connsiteX139" fmla="*/ 809985 w 953238"/>
                <a:gd name="connsiteY139" fmla="*/ 73488 h 439636"/>
                <a:gd name="connsiteX140" fmla="*/ 811323 w 953238"/>
                <a:gd name="connsiteY140" fmla="*/ 56786 h 439636"/>
                <a:gd name="connsiteX141" fmla="*/ 807054 w 953238"/>
                <a:gd name="connsiteY141" fmla="*/ 51631 h 439636"/>
                <a:gd name="connsiteX142" fmla="*/ 791061 w 953238"/>
                <a:gd name="connsiteY142" fmla="*/ 51022 h 439636"/>
                <a:gd name="connsiteX143" fmla="*/ 775814 w 953238"/>
                <a:gd name="connsiteY143" fmla="*/ 50117 h 439636"/>
                <a:gd name="connsiteX144" fmla="*/ 749689 w 953238"/>
                <a:gd name="connsiteY144" fmla="*/ 49133 h 439636"/>
                <a:gd name="connsiteX145" fmla="*/ 742922 w 953238"/>
                <a:gd name="connsiteY145" fmla="*/ 49723 h 439636"/>
                <a:gd name="connsiteX146" fmla="*/ 737827 w 953238"/>
                <a:gd name="connsiteY146" fmla="*/ 49566 h 439636"/>
                <a:gd name="connsiteX147" fmla="*/ 737079 w 953238"/>
                <a:gd name="connsiteY147" fmla="*/ 49782 h 439636"/>
                <a:gd name="connsiteX148" fmla="*/ 735682 w 953238"/>
                <a:gd name="connsiteY148" fmla="*/ 50254 h 439636"/>
                <a:gd name="connsiteX149" fmla="*/ 734482 w 953238"/>
                <a:gd name="connsiteY149" fmla="*/ 51041 h 439636"/>
                <a:gd name="connsiteX150" fmla="*/ 734049 w 953238"/>
                <a:gd name="connsiteY150" fmla="*/ 51612 h 439636"/>
                <a:gd name="connsiteX151" fmla="*/ 733499 w 953238"/>
                <a:gd name="connsiteY151" fmla="*/ 53815 h 439636"/>
                <a:gd name="connsiteX152" fmla="*/ 733499 w 953238"/>
                <a:gd name="connsiteY152" fmla="*/ 56471 h 439636"/>
                <a:gd name="connsiteX153" fmla="*/ 733499 w 953238"/>
                <a:gd name="connsiteY153" fmla="*/ 62373 h 439636"/>
                <a:gd name="connsiteX154" fmla="*/ 733499 w 953238"/>
                <a:gd name="connsiteY154" fmla="*/ 67625 h 439636"/>
                <a:gd name="connsiteX155" fmla="*/ 734305 w 953238"/>
                <a:gd name="connsiteY155" fmla="*/ 78150 h 439636"/>
                <a:gd name="connsiteX156" fmla="*/ 734797 w 953238"/>
                <a:gd name="connsiteY156" fmla="*/ 80235 h 439636"/>
                <a:gd name="connsiteX157" fmla="*/ 734994 w 953238"/>
                <a:gd name="connsiteY157" fmla="*/ 84543 h 439636"/>
                <a:gd name="connsiteX158" fmla="*/ 736213 w 953238"/>
                <a:gd name="connsiteY158" fmla="*/ 94380 h 439636"/>
                <a:gd name="connsiteX159" fmla="*/ 736371 w 953238"/>
                <a:gd name="connsiteY159" fmla="*/ 96721 h 439636"/>
                <a:gd name="connsiteX160" fmla="*/ 737787 w 953238"/>
                <a:gd name="connsiteY160" fmla="*/ 110098 h 439636"/>
                <a:gd name="connsiteX161" fmla="*/ 740915 w 953238"/>
                <a:gd name="connsiteY161" fmla="*/ 167955 h 439636"/>
                <a:gd name="connsiteX162" fmla="*/ 736548 w 953238"/>
                <a:gd name="connsiteY162" fmla="*/ 215346 h 439636"/>
                <a:gd name="connsiteX163" fmla="*/ 735112 w 953238"/>
                <a:gd name="connsiteY163" fmla="*/ 222448 h 439636"/>
                <a:gd name="connsiteX164" fmla="*/ 708927 w 953238"/>
                <a:gd name="connsiteY164" fmla="*/ 314909 h 439636"/>
                <a:gd name="connsiteX165" fmla="*/ 698009 w 953238"/>
                <a:gd name="connsiteY165" fmla="*/ 336097 h 439636"/>
                <a:gd name="connsiteX166" fmla="*/ 696790 w 953238"/>
                <a:gd name="connsiteY166" fmla="*/ 337906 h 439636"/>
                <a:gd name="connsiteX167" fmla="*/ 581017 w 953238"/>
                <a:gd name="connsiteY167" fmla="*/ 420826 h 439636"/>
                <a:gd name="connsiteX168" fmla="*/ 460306 w 953238"/>
                <a:gd name="connsiteY168" fmla="*/ 439318 h 439636"/>
                <a:gd name="connsiteX169" fmla="*/ 333713 w 953238"/>
                <a:gd name="connsiteY169" fmla="*/ 419902 h 439636"/>
                <a:gd name="connsiteX170" fmla="*/ 330959 w 953238"/>
                <a:gd name="connsiteY170" fmla="*/ 418957 h 439636"/>
                <a:gd name="connsiteX171" fmla="*/ 258682 w 953238"/>
                <a:gd name="connsiteY171" fmla="*/ 380576 h 439636"/>
                <a:gd name="connsiteX172" fmla="*/ 250813 w 953238"/>
                <a:gd name="connsiteY172" fmla="*/ 374064 h 439636"/>
                <a:gd name="connsiteX173" fmla="*/ 205763 w 953238"/>
                <a:gd name="connsiteY173" fmla="*/ 311801 h 439636"/>
                <a:gd name="connsiteX174" fmla="*/ 201553 w 953238"/>
                <a:gd name="connsiteY174" fmla="*/ 303322 h 439636"/>
                <a:gd name="connsiteX175" fmla="*/ 201238 w 953238"/>
                <a:gd name="connsiteY175" fmla="*/ 297165 h 439636"/>
                <a:gd name="connsiteX176" fmla="*/ 202064 w 953238"/>
                <a:gd name="connsiteY176" fmla="*/ 288666 h 439636"/>
                <a:gd name="connsiteX177" fmla="*/ 192995 w 953238"/>
                <a:gd name="connsiteY177" fmla="*/ 218730 h 439636"/>
                <a:gd name="connsiteX178" fmla="*/ 184595 w 953238"/>
                <a:gd name="connsiteY178" fmla="*/ 123731 h 439636"/>
                <a:gd name="connsiteX179" fmla="*/ 176943 w 953238"/>
                <a:gd name="connsiteY179" fmla="*/ 69671 h 439636"/>
                <a:gd name="connsiteX180" fmla="*/ 139722 w 953238"/>
                <a:gd name="connsiteY180" fmla="*/ 37231 h 439636"/>
                <a:gd name="connsiteX181" fmla="*/ 115013 w 953238"/>
                <a:gd name="connsiteY181" fmla="*/ 36464 h 439636"/>
                <a:gd name="connsiteX182" fmla="*/ 64770 w 953238"/>
                <a:gd name="connsiteY182" fmla="*/ 28595 h 439636"/>
                <a:gd name="connsiteX183" fmla="*/ 1208 w 953238"/>
                <a:gd name="connsiteY183" fmla="*/ 1860 h 439636"/>
                <a:gd name="connsiteX184" fmla="*/ -1606 w 953238"/>
                <a:gd name="connsiteY184" fmla="*/ -285 h 43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953238" h="439636">
                  <a:moveTo>
                    <a:pt x="-1606" y="-285"/>
                  </a:moveTo>
                  <a:cubicBezTo>
                    <a:pt x="1798" y="-579"/>
                    <a:pt x="4493" y="1348"/>
                    <a:pt x="7090" y="2981"/>
                  </a:cubicBezTo>
                  <a:cubicBezTo>
                    <a:pt x="17615" y="9611"/>
                    <a:pt x="29123" y="14057"/>
                    <a:pt x="40533" y="18542"/>
                  </a:cubicBezTo>
                  <a:cubicBezTo>
                    <a:pt x="54461" y="24090"/>
                    <a:pt x="68921" y="28201"/>
                    <a:pt x="83675" y="30857"/>
                  </a:cubicBezTo>
                  <a:cubicBezTo>
                    <a:pt x="94357" y="32726"/>
                    <a:pt x="104980" y="35244"/>
                    <a:pt x="115997" y="34516"/>
                  </a:cubicBezTo>
                  <a:cubicBezTo>
                    <a:pt x="125912" y="33965"/>
                    <a:pt x="135866" y="34497"/>
                    <a:pt x="145663" y="36051"/>
                  </a:cubicBezTo>
                  <a:cubicBezTo>
                    <a:pt x="158529" y="38018"/>
                    <a:pt x="173716" y="46772"/>
                    <a:pt x="177139" y="63179"/>
                  </a:cubicBezTo>
                  <a:cubicBezTo>
                    <a:pt x="178516" y="69534"/>
                    <a:pt x="180523" y="75770"/>
                    <a:pt x="180936" y="82301"/>
                  </a:cubicBezTo>
                  <a:cubicBezTo>
                    <a:pt x="181034" y="87022"/>
                    <a:pt x="184241" y="91114"/>
                    <a:pt x="188805" y="92354"/>
                  </a:cubicBezTo>
                  <a:cubicBezTo>
                    <a:pt x="202320" y="97567"/>
                    <a:pt x="217389" y="96937"/>
                    <a:pt x="230393" y="90583"/>
                  </a:cubicBezTo>
                  <a:cubicBezTo>
                    <a:pt x="231908" y="89855"/>
                    <a:pt x="233403" y="88989"/>
                    <a:pt x="234957" y="88340"/>
                  </a:cubicBezTo>
                  <a:cubicBezTo>
                    <a:pt x="238891" y="86708"/>
                    <a:pt x="240367" y="87475"/>
                    <a:pt x="240504" y="91842"/>
                  </a:cubicBezTo>
                  <a:cubicBezTo>
                    <a:pt x="241114" y="111220"/>
                    <a:pt x="245187" y="130125"/>
                    <a:pt x="248236" y="149129"/>
                  </a:cubicBezTo>
                  <a:cubicBezTo>
                    <a:pt x="250026" y="160283"/>
                    <a:pt x="253803" y="171122"/>
                    <a:pt x="256656" y="182120"/>
                  </a:cubicBezTo>
                  <a:cubicBezTo>
                    <a:pt x="260905" y="198487"/>
                    <a:pt x="264662" y="215012"/>
                    <a:pt x="271233" y="230691"/>
                  </a:cubicBezTo>
                  <a:cubicBezTo>
                    <a:pt x="279299" y="249970"/>
                    <a:pt x="288938" y="268246"/>
                    <a:pt x="302709" y="284200"/>
                  </a:cubicBezTo>
                  <a:cubicBezTo>
                    <a:pt x="306644" y="288784"/>
                    <a:pt x="310578" y="293387"/>
                    <a:pt x="314965" y="297578"/>
                  </a:cubicBezTo>
                  <a:cubicBezTo>
                    <a:pt x="317444" y="299663"/>
                    <a:pt x="318388" y="303066"/>
                    <a:pt x="317346" y="306135"/>
                  </a:cubicBezTo>
                  <a:cubicBezTo>
                    <a:pt x="314572" y="314614"/>
                    <a:pt x="316873" y="321972"/>
                    <a:pt x="322480" y="328326"/>
                  </a:cubicBezTo>
                  <a:cubicBezTo>
                    <a:pt x="325451" y="331690"/>
                    <a:pt x="326080" y="336077"/>
                    <a:pt x="328913" y="339578"/>
                  </a:cubicBezTo>
                  <a:cubicBezTo>
                    <a:pt x="334933" y="346956"/>
                    <a:pt x="343372" y="349120"/>
                    <a:pt x="351674" y="351500"/>
                  </a:cubicBezTo>
                  <a:cubicBezTo>
                    <a:pt x="363478" y="354903"/>
                    <a:pt x="375281" y="358523"/>
                    <a:pt x="387399" y="360923"/>
                  </a:cubicBezTo>
                  <a:cubicBezTo>
                    <a:pt x="398042" y="363048"/>
                    <a:pt x="408843" y="363953"/>
                    <a:pt x="419564" y="365468"/>
                  </a:cubicBezTo>
                  <a:cubicBezTo>
                    <a:pt x="434574" y="367612"/>
                    <a:pt x="449584" y="366314"/>
                    <a:pt x="464575" y="366727"/>
                  </a:cubicBezTo>
                  <a:cubicBezTo>
                    <a:pt x="476162" y="366805"/>
                    <a:pt x="487749" y="365920"/>
                    <a:pt x="499179" y="364051"/>
                  </a:cubicBezTo>
                  <a:cubicBezTo>
                    <a:pt x="502858" y="363795"/>
                    <a:pt x="506556" y="363795"/>
                    <a:pt x="510235" y="364051"/>
                  </a:cubicBezTo>
                  <a:cubicBezTo>
                    <a:pt x="510825" y="367140"/>
                    <a:pt x="509113" y="369501"/>
                    <a:pt x="508267" y="371743"/>
                  </a:cubicBezTo>
                  <a:cubicBezTo>
                    <a:pt x="500438" y="390373"/>
                    <a:pt x="502169" y="411659"/>
                    <a:pt x="512891" y="428794"/>
                  </a:cubicBezTo>
                  <a:cubicBezTo>
                    <a:pt x="515271" y="432453"/>
                    <a:pt x="519048" y="431135"/>
                    <a:pt x="522156" y="430525"/>
                  </a:cubicBezTo>
                  <a:cubicBezTo>
                    <a:pt x="527134" y="429561"/>
                    <a:pt x="532170" y="428872"/>
                    <a:pt x="537088" y="427790"/>
                  </a:cubicBezTo>
                  <a:cubicBezTo>
                    <a:pt x="551449" y="424643"/>
                    <a:pt x="566125" y="423069"/>
                    <a:pt x="580367" y="419292"/>
                  </a:cubicBezTo>
                  <a:cubicBezTo>
                    <a:pt x="594709" y="415711"/>
                    <a:pt x="608578" y="410439"/>
                    <a:pt x="621680" y="403554"/>
                  </a:cubicBezTo>
                  <a:cubicBezTo>
                    <a:pt x="625201" y="401586"/>
                    <a:pt x="630336" y="400465"/>
                    <a:pt x="629765" y="394563"/>
                  </a:cubicBezTo>
                  <a:cubicBezTo>
                    <a:pt x="632559" y="391514"/>
                    <a:pt x="635785" y="388917"/>
                    <a:pt x="639365" y="386852"/>
                  </a:cubicBezTo>
                  <a:cubicBezTo>
                    <a:pt x="643989" y="383881"/>
                    <a:pt x="646526" y="378983"/>
                    <a:pt x="650146" y="375442"/>
                  </a:cubicBezTo>
                  <a:cubicBezTo>
                    <a:pt x="660415" y="365035"/>
                    <a:pt x="668835" y="353369"/>
                    <a:pt x="677687" y="341861"/>
                  </a:cubicBezTo>
                  <a:cubicBezTo>
                    <a:pt x="682094" y="336116"/>
                    <a:pt x="687779" y="331867"/>
                    <a:pt x="688193" y="323624"/>
                  </a:cubicBezTo>
                  <a:cubicBezTo>
                    <a:pt x="688468" y="317860"/>
                    <a:pt x="693111" y="313788"/>
                    <a:pt x="696868" y="309657"/>
                  </a:cubicBezTo>
                  <a:cubicBezTo>
                    <a:pt x="700626" y="305525"/>
                    <a:pt x="702573" y="301925"/>
                    <a:pt x="702180" y="296653"/>
                  </a:cubicBezTo>
                  <a:cubicBezTo>
                    <a:pt x="701747" y="290751"/>
                    <a:pt x="704344" y="285794"/>
                    <a:pt x="707905" y="281348"/>
                  </a:cubicBezTo>
                  <a:cubicBezTo>
                    <a:pt x="711288" y="277453"/>
                    <a:pt x="712960" y="272357"/>
                    <a:pt x="712528" y="267223"/>
                  </a:cubicBezTo>
                  <a:cubicBezTo>
                    <a:pt x="712213" y="261833"/>
                    <a:pt x="713688" y="256501"/>
                    <a:pt x="716718" y="252036"/>
                  </a:cubicBezTo>
                  <a:cubicBezTo>
                    <a:pt x="719452" y="247944"/>
                    <a:pt x="720456" y="242947"/>
                    <a:pt x="719531" y="238127"/>
                  </a:cubicBezTo>
                  <a:cubicBezTo>
                    <a:pt x="718331" y="231871"/>
                    <a:pt x="719315" y="225379"/>
                    <a:pt x="722364" y="219773"/>
                  </a:cubicBezTo>
                  <a:cubicBezTo>
                    <a:pt x="724587" y="215937"/>
                    <a:pt x="725000" y="211314"/>
                    <a:pt x="723466" y="207163"/>
                  </a:cubicBezTo>
                  <a:cubicBezTo>
                    <a:pt x="722934" y="206061"/>
                    <a:pt x="722718" y="204821"/>
                    <a:pt x="722856" y="203602"/>
                  </a:cubicBezTo>
                  <a:cubicBezTo>
                    <a:pt x="726594" y="190185"/>
                    <a:pt x="723682" y="176355"/>
                    <a:pt x="725472" y="162860"/>
                  </a:cubicBezTo>
                  <a:cubicBezTo>
                    <a:pt x="726023" y="158709"/>
                    <a:pt x="726830" y="154735"/>
                    <a:pt x="725197" y="150722"/>
                  </a:cubicBezTo>
                  <a:cubicBezTo>
                    <a:pt x="724626" y="149620"/>
                    <a:pt x="724351" y="148420"/>
                    <a:pt x="724371" y="147181"/>
                  </a:cubicBezTo>
                  <a:cubicBezTo>
                    <a:pt x="725964" y="133902"/>
                    <a:pt x="723210" y="120761"/>
                    <a:pt x="722836" y="107541"/>
                  </a:cubicBezTo>
                  <a:cubicBezTo>
                    <a:pt x="722580" y="96937"/>
                    <a:pt x="721754" y="86353"/>
                    <a:pt x="720357" y="75848"/>
                  </a:cubicBezTo>
                  <a:cubicBezTo>
                    <a:pt x="719531" y="68117"/>
                    <a:pt x="720121" y="60307"/>
                    <a:pt x="722069" y="52792"/>
                  </a:cubicBezTo>
                  <a:cubicBezTo>
                    <a:pt x="723426" y="46890"/>
                    <a:pt x="728285" y="42444"/>
                    <a:pt x="734285" y="41638"/>
                  </a:cubicBezTo>
                  <a:cubicBezTo>
                    <a:pt x="742646" y="40103"/>
                    <a:pt x="751165" y="39533"/>
                    <a:pt x="759644" y="39985"/>
                  </a:cubicBezTo>
                  <a:cubicBezTo>
                    <a:pt x="761591" y="39926"/>
                    <a:pt x="763519" y="40261"/>
                    <a:pt x="765329" y="41008"/>
                  </a:cubicBezTo>
                  <a:cubicBezTo>
                    <a:pt x="772903" y="45021"/>
                    <a:pt x="781873" y="45454"/>
                    <a:pt x="789801" y="42208"/>
                  </a:cubicBezTo>
                  <a:cubicBezTo>
                    <a:pt x="798398" y="39120"/>
                    <a:pt x="805952" y="42444"/>
                    <a:pt x="811953" y="49172"/>
                  </a:cubicBezTo>
                  <a:cubicBezTo>
                    <a:pt x="812976" y="50805"/>
                    <a:pt x="814785" y="51140"/>
                    <a:pt x="816320" y="52084"/>
                  </a:cubicBezTo>
                  <a:cubicBezTo>
                    <a:pt x="816753" y="52635"/>
                    <a:pt x="817343" y="53028"/>
                    <a:pt x="817776" y="53540"/>
                  </a:cubicBezTo>
                  <a:lnTo>
                    <a:pt x="820687" y="53540"/>
                  </a:lnTo>
                  <a:cubicBezTo>
                    <a:pt x="822969" y="56766"/>
                    <a:pt x="821218" y="59540"/>
                    <a:pt x="819566" y="62156"/>
                  </a:cubicBezTo>
                  <a:cubicBezTo>
                    <a:pt x="816517" y="66897"/>
                    <a:pt x="816123" y="71383"/>
                    <a:pt x="819743" y="76065"/>
                  </a:cubicBezTo>
                  <a:cubicBezTo>
                    <a:pt x="821612" y="78307"/>
                    <a:pt x="822458" y="81239"/>
                    <a:pt x="822065" y="84130"/>
                  </a:cubicBezTo>
                  <a:cubicBezTo>
                    <a:pt x="821887" y="85114"/>
                    <a:pt x="821652" y="86078"/>
                    <a:pt x="821376" y="87022"/>
                  </a:cubicBezTo>
                  <a:cubicBezTo>
                    <a:pt x="821238" y="87947"/>
                    <a:pt x="821238" y="88911"/>
                    <a:pt x="821376" y="89836"/>
                  </a:cubicBezTo>
                  <a:cubicBezTo>
                    <a:pt x="821592" y="90780"/>
                    <a:pt x="821868" y="91803"/>
                    <a:pt x="822084" y="92649"/>
                  </a:cubicBezTo>
                  <a:cubicBezTo>
                    <a:pt x="822694" y="96347"/>
                    <a:pt x="822241" y="100124"/>
                    <a:pt x="820786" y="103567"/>
                  </a:cubicBezTo>
                  <a:cubicBezTo>
                    <a:pt x="820451" y="104472"/>
                    <a:pt x="820156" y="105416"/>
                    <a:pt x="819940" y="106360"/>
                  </a:cubicBezTo>
                  <a:cubicBezTo>
                    <a:pt x="819841" y="107324"/>
                    <a:pt x="819881" y="108308"/>
                    <a:pt x="820078" y="109252"/>
                  </a:cubicBezTo>
                  <a:cubicBezTo>
                    <a:pt x="820372" y="110275"/>
                    <a:pt x="820668" y="111220"/>
                    <a:pt x="820864" y="112341"/>
                  </a:cubicBezTo>
                  <a:cubicBezTo>
                    <a:pt x="821277" y="122335"/>
                    <a:pt x="820392" y="132308"/>
                    <a:pt x="820864" y="142283"/>
                  </a:cubicBezTo>
                  <a:cubicBezTo>
                    <a:pt x="820668" y="143345"/>
                    <a:pt x="820372" y="144387"/>
                    <a:pt x="820097" y="145430"/>
                  </a:cubicBezTo>
                  <a:cubicBezTo>
                    <a:pt x="819684" y="147043"/>
                    <a:pt x="819605" y="148716"/>
                    <a:pt x="819861" y="150368"/>
                  </a:cubicBezTo>
                  <a:cubicBezTo>
                    <a:pt x="820117" y="151332"/>
                    <a:pt x="820451" y="152296"/>
                    <a:pt x="820845" y="153220"/>
                  </a:cubicBezTo>
                  <a:cubicBezTo>
                    <a:pt x="822261" y="156152"/>
                    <a:pt x="822674" y="159476"/>
                    <a:pt x="821986" y="162663"/>
                  </a:cubicBezTo>
                  <a:cubicBezTo>
                    <a:pt x="821809" y="163725"/>
                    <a:pt x="821632" y="164808"/>
                    <a:pt x="821533" y="165909"/>
                  </a:cubicBezTo>
                  <a:cubicBezTo>
                    <a:pt x="823579" y="174270"/>
                    <a:pt x="824543" y="182867"/>
                    <a:pt x="824405" y="191484"/>
                  </a:cubicBezTo>
                  <a:cubicBezTo>
                    <a:pt x="824602" y="192152"/>
                    <a:pt x="824779" y="192841"/>
                    <a:pt x="825035" y="193451"/>
                  </a:cubicBezTo>
                  <a:cubicBezTo>
                    <a:pt x="825192" y="193746"/>
                    <a:pt x="825330" y="194061"/>
                    <a:pt x="825507" y="194375"/>
                  </a:cubicBezTo>
                  <a:lnTo>
                    <a:pt x="826668" y="196146"/>
                  </a:lnTo>
                  <a:cubicBezTo>
                    <a:pt x="829127" y="199766"/>
                    <a:pt x="830268" y="204113"/>
                    <a:pt x="829914" y="208461"/>
                  </a:cubicBezTo>
                  <a:cubicBezTo>
                    <a:pt x="829678" y="211589"/>
                    <a:pt x="830307" y="214717"/>
                    <a:pt x="831743" y="217510"/>
                  </a:cubicBezTo>
                  <a:cubicBezTo>
                    <a:pt x="832097" y="218061"/>
                    <a:pt x="832432" y="218651"/>
                    <a:pt x="832766" y="219222"/>
                  </a:cubicBezTo>
                  <a:lnTo>
                    <a:pt x="833317" y="220029"/>
                  </a:lnTo>
                  <a:cubicBezTo>
                    <a:pt x="833711" y="220520"/>
                    <a:pt x="834084" y="221032"/>
                    <a:pt x="834458" y="221563"/>
                  </a:cubicBezTo>
                  <a:cubicBezTo>
                    <a:pt x="835225" y="222566"/>
                    <a:pt x="835914" y="223609"/>
                    <a:pt x="836524" y="224710"/>
                  </a:cubicBezTo>
                  <a:cubicBezTo>
                    <a:pt x="836996" y="225517"/>
                    <a:pt x="837409" y="226343"/>
                    <a:pt x="837744" y="227209"/>
                  </a:cubicBezTo>
                  <a:cubicBezTo>
                    <a:pt x="838097" y="228389"/>
                    <a:pt x="838392" y="229589"/>
                    <a:pt x="838629" y="230789"/>
                  </a:cubicBezTo>
                  <a:cubicBezTo>
                    <a:pt x="838904" y="231675"/>
                    <a:pt x="839180" y="232579"/>
                    <a:pt x="839415" y="233504"/>
                  </a:cubicBezTo>
                  <a:cubicBezTo>
                    <a:pt x="840065" y="236376"/>
                    <a:pt x="839770" y="239524"/>
                    <a:pt x="841973" y="241924"/>
                  </a:cubicBezTo>
                  <a:cubicBezTo>
                    <a:pt x="842425" y="242377"/>
                    <a:pt x="842858" y="242868"/>
                    <a:pt x="843311" y="243340"/>
                  </a:cubicBezTo>
                  <a:cubicBezTo>
                    <a:pt x="843763" y="243813"/>
                    <a:pt x="843763" y="243813"/>
                    <a:pt x="843980" y="244029"/>
                  </a:cubicBezTo>
                  <a:cubicBezTo>
                    <a:pt x="844196" y="244245"/>
                    <a:pt x="844904" y="244973"/>
                    <a:pt x="845337" y="245445"/>
                  </a:cubicBezTo>
                  <a:cubicBezTo>
                    <a:pt x="848563" y="249163"/>
                    <a:pt x="850688" y="253708"/>
                    <a:pt x="851495" y="258567"/>
                  </a:cubicBezTo>
                  <a:cubicBezTo>
                    <a:pt x="851671" y="259098"/>
                    <a:pt x="851849" y="259669"/>
                    <a:pt x="852045" y="260200"/>
                  </a:cubicBezTo>
                  <a:cubicBezTo>
                    <a:pt x="852183" y="260416"/>
                    <a:pt x="852321" y="260672"/>
                    <a:pt x="852459" y="260908"/>
                  </a:cubicBezTo>
                  <a:cubicBezTo>
                    <a:pt x="852596" y="261144"/>
                    <a:pt x="853226" y="261715"/>
                    <a:pt x="853639" y="262069"/>
                  </a:cubicBezTo>
                  <a:cubicBezTo>
                    <a:pt x="854544" y="262738"/>
                    <a:pt x="855449" y="263387"/>
                    <a:pt x="856314" y="264134"/>
                  </a:cubicBezTo>
                  <a:cubicBezTo>
                    <a:pt x="856767" y="264508"/>
                    <a:pt x="857199" y="264902"/>
                    <a:pt x="857593" y="265315"/>
                  </a:cubicBezTo>
                  <a:cubicBezTo>
                    <a:pt x="857829" y="265511"/>
                    <a:pt x="858026" y="265728"/>
                    <a:pt x="858242" y="265925"/>
                  </a:cubicBezTo>
                  <a:cubicBezTo>
                    <a:pt x="858459" y="266121"/>
                    <a:pt x="859127" y="266751"/>
                    <a:pt x="859540" y="267184"/>
                  </a:cubicBezTo>
                  <a:lnTo>
                    <a:pt x="860209" y="267833"/>
                  </a:lnTo>
                  <a:cubicBezTo>
                    <a:pt x="860662" y="268285"/>
                    <a:pt x="861075" y="268757"/>
                    <a:pt x="861469" y="269269"/>
                  </a:cubicBezTo>
                  <a:cubicBezTo>
                    <a:pt x="863436" y="271807"/>
                    <a:pt x="864301" y="274974"/>
                    <a:pt x="865678" y="277846"/>
                  </a:cubicBezTo>
                  <a:cubicBezTo>
                    <a:pt x="866210" y="278613"/>
                    <a:pt x="866879" y="279282"/>
                    <a:pt x="867646" y="279813"/>
                  </a:cubicBezTo>
                  <a:cubicBezTo>
                    <a:pt x="871029" y="281780"/>
                    <a:pt x="874885" y="283158"/>
                    <a:pt x="877069" y="286758"/>
                  </a:cubicBezTo>
                  <a:cubicBezTo>
                    <a:pt x="877639" y="287545"/>
                    <a:pt x="878190" y="288351"/>
                    <a:pt x="878780" y="289119"/>
                  </a:cubicBezTo>
                  <a:cubicBezTo>
                    <a:pt x="880413" y="291046"/>
                    <a:pt x="881849" y="293151"/>
                    <a:pt x="883049" y="295374"/>
                  </a:cubicBezTo>
                  <a:cubicBezTo>
                    <a:pt x="883600" y="296102"/>
                    <a:pt x="884249" y="296712"/>
                    <a:pt x="885017" y="297204"/>
                  </a:cubicBezTo>
                  <a:cubicBezTo>
                    <a:pt x="887004" y="298010"/>
                    <a:pt x="888932" y="298955"/>
                    <a:pt x="890800" y="299997"/>
                  </a:cubicBezTo>
                  <a:lnTo>
                    <a:pt x="893102" y="301532"/>
                  </a:lnTo>
                  <a:cubicBezTo>
                    <a:pt x="894932" y="302653"/>
                    <a:pt x="896466" y="304188"/>
                    <a:pt x="897607" y="305997"/>
                  </a:cubicBezTo>
                  <a:cubicBezTo>
                    <a:pt x="898099" y="306725"/>
                    <a:pt x="898610" y="307453"/>
                    <a:pt x="899161" y="308161"/>
                  </a:cubicBezTo>
                  <a:cubicBezTo>
                    <a:pt x="900086" y="309244"/>
                    <a:pt x="900971" y="310365"/>
                    <a:pt x="901915" y="311427"/>
                  </a:cubicBezTo>
                  <a:cubicBezTo>
                    <a:pt x="902505" y="311978"/>
                    <a:pt x="903214" y="312391"/>
                    <a:pt x="904001" y="312607"/>
                  </a:cubicBezTo>
                  <a:cubicBezTo>
                    <a:pt x="905712" y="312745"/>
                    <a:pt x="907404" y="313001"/>
                    <a:pt x="909096" y="313335"/>
                  </a:cubicBezTo>
                  <a:cubicBezTo>
                    <a:pt x="909942" y="313611"/>
                    <a:pt x="910768" y="313965"/>
                    <a:pt x="911535" y="314417"/>
                  </a:cubicBezTo>
                  <a:cubicBezTo>
                    <a:pt x="912578" y="314968"/>
                    <a:pt x="913581" y="315617"/>
                    <a:pt x="914486" y="316385"/>
                  </a:cubicBezTo>
                  <a:cubicBezTo>
                    <a:pt x="915155" y="316935"/>
                    <a:pt x="915765" y="317545"/>
                    <a:pt x="916453" y="318155"/>
                  </a:cubicBezTo>
                  <a:cubicBezTo>
                    <a:pt x="917142" y="318765"/>
                    <a:pt x="918008" y="319729"/>
                    <a:pt x="918853" y="320437"/>
                  </a:cubicBezTo>
                  <a:cubicBezTo>
                    <a:pt x="919503" y="320890"/>
                    <a:pt x="920211" y="321224"/>
                    <a:pt x="920958" y="321440"/>
                  </a:cubicBezTo>
                  <a:cubicBezTo>
                    <a:pt x="922001" y="321657"/>
                    <a:pt x="923063" y="321834"/>
                    <a:pt x="924086" y="322149"/>
                  </a:cubicBezTo>
                  <a:lnTo>
                    <a:pt x="926368" y="322936"/>
                  </a:lnTo>
                  <a:cubicBezTo>
                    <a:pt x="927155" y="323132"/>
                    <a:pt x="927922" y="323388"/>
                    <a:pt x="928690" y="323663"/>
                  </a:cubicBezTo>
                  <a:cubicBezTo>
                    <a:pt x="929437" y="323959"/>
                    <a:pt x="930224" y="324175"/>
                    <a:pt x="931011" y="324313"/>
                  </a:cubicBezTo>
                  <a:lnTo>
                    <a:pt x="932664" y="324313"/>
                  </a:lnTo>
                  <a:cubicBezTo>
                    <a:pt x="933785" y="324313"/>
                    <a:pt x="934926" y="324313"/>
                    <a:pt x="936047" y="324450"/>
                  </a:cubicBezTo>
                  <a:cubicBezTo>
                    <a:pt x="937149" y="324549"/>
                    <a:pt x="938211" y="325001"/>
                    <a:pt x="939018" y="325769"/>
                  </a:cubicBezTo>
                  <a:cubicBezTo>
                    <a:pt x="939510" y="326024"/>
                    <a:pt x="939431" y="327342"/>
                    <a:pt x="940493" y="326516"/>
                  </a:cubicBezTo>
                  <a:cubicBezTo>
                    <a:pt x="940926" y="326221"/>
                    <a:pt x="941398" y="325965"/>
                    <a:pt x="941870" y="325729"/>
                  </a:cubicBezTo>
                  <a:cubicBezTo>
                    <a:pt x="942638" y="325296"/>
                    <a:pt x="943464" y="324982"/>
                    <a:pt x="944310" y="324785"/>
                  </a:cubicBezTo>
                  <a:cubicBezTo>
                    <a:pt x="945589" y="324549"/>
                    <a:pt x="946926" y="324706"/>
                    <a:pt x="948126" y="325198"/>
                  </a:cubicBezTo>
                  <a:cubicBezTo>
                    <a:pt x="949110" y="325631"/>
                    <a:pt x="949995" y="326260"/>
                    <a:pt x="950703" y="327047"/>
                  </a:cubicBezTo>
                  <a:cubicBezTo>
                    <a:pt x="951943" y="328522"/>
                    <a:pt x="951943" y="330667"/>
                    <a:pt x="950703" y="332142"/>
                  </a:cubicBezTo>
                  <a:cubicBezTo>
                    <a:pt x="923162" y="331001"/>
                    <a:pt x="896761" y="326673"/>
                    <a:pt x="876695" y="304935"/>
                  </a:cubicBezTo>
                  <a:cubicBezTo>
                    <a:pt x="872957" y="300883"/>
                    <a:pt x="867960" y="298089"/>
                    <a:pt x="864262" y="293919"/>
                  </a:cubicBezTo>
                  <a:cubicBezTo>
                    <a:pt x="854249" y="281899"/>
                    <a:pt x="843783" y="270213"/>
                    <a:pt x="836721" y="256029"/>
                  </a:cubicBezTo>
                  <a:cubicBezTo>
                    <a:pt x="825743" y="233032"/>
                    <a:pt x="818032" y="208618"/>
                    <a:pt x="813821" y="183477"/>
                  </a:cubicBezTo>
                  <a:cubicBezTo>
                    <a:pt x="811067" y="165772"/>
                    <a:pt x="806956" y="148184"/>
                    <a:pt x="806720" y="130164"/>
                  </a:cubicBezTo>
                  <a:cubicBezTo>
                    <a:pt x="806484" y="111200"/>
                    <a:pt x="808549" y="92354"/>
                    <a:pt x="809985" y="73488"/>
                  </a:cubicBezTo>
                  <a:cubicBezTo>
                    <a:pt x="810398" y="67920"/>
                    <a:pt x="810674" y="62333"/>
                    <a:pt x="811323" y="56786"/>
                  </a:cubicBezTo>
                  <a:cubicBezTo>
                    <a:pt x="811717" y="53323"/>
                    <a:pt x="810379" y="51769"/>
                    <a:pt x="807054" y="51631"/>
                  </a:cubicBezTo>
                  <a:cubicBezTo>
                    <a:pt x="801723" y="51395"/>
                    <a:pt x="796372" y="50982"/>
                    <a:pt x="791061" y="51022"/>
                  </a:cubicBezTo>
                  <a:cubicBezTo>
                    <a:pt x="785965" y="51238"/>
                    <a:pt x="780850" y="50923"/>
                    <a:pt x="775814" y="50117"/>
                  </a:cubicBezTo>
                  <a:cubicBezTo>
                    <a:pt x="767138" y="48464"/>
                    <a:pt x="758404" y="49192"/>
                    <a:pt x="749689" y="49133"/>
                  </a:cubicBezTo>
                  <a:cubicBezTo>
                    <a:pt x="747506" y="50215"/>
                    <a:pt x="745164" y="49487"/>
                    <a:pt x="742922" y="49723"/>
                  </a:cubicBezTo>
                  <a:cubicBezTo>
                    <a:pt x="741230" y="49723"/>
                    <a:pt x="739538" y="48897"/>
                    <a:pt x="737827" y="49566"/>
                  </a:cubicBezTo>
                  <a:lnTo>
                    <a:pt x="737079" y="49782"/>
                  </a:lnTo>
                  <a:lnTo>
                    <a:pt x="735682" y="50254"/>
                  </a:lnTo>
                  <a:cubicBezTo>
                    <a:pt x="735249" y="50471"/>
                    <a:pt x="734856" y="50746"/>
                    <a:pt x="734482" y="51041"/>
                  </a:cubicBezTo>
                  <a:cubicBezTo>
                    <a:pt x="734482" y="51041"/>
                    <a:pt x="734030" y="51592"/>
                    <a:pt x="734049" y="51612"/>
                  </a:cubicBezTo>
                  <a:cubicBezTo>
                    <a:pt x="733774" y="52320"/>
                    <a:pt x="733577" y="53067"/>
                    <a:pt x="733499" y="53815"/>
                  </a:cubicBezTo>
                  <a:cubicBezTo>
                    <a:pt x="733499" y="54700"/>
                    <a:pt x="733499" y="55586"/>
                    <a:pt x="733499" y="56471"/>
                  </a:cubicBezTo>
                  <a:lnTo>
                    <a:pt x="733499" y="62373"/>
                  </a:lnTo>
                  <a:cubicBezTo>
                    <a:pt x="733499" y="64124"/>
                    <a:pt x="733499" y="65874"/>
                    <a:pt x="733499" y="67625"/>
                  </a:cubicBezTo>
                  <a:cubicBezTo>
                    <a:pt x="734010" y="71107"/>
                    <a:pt x="733656" y="74668"/>
                    <a:pt x="734305" y="78150"/>
                  </a:cubicBezTo>
                  <a:cubicBezTo>
                    <a:pt x="734541" y="78819"/>
                    <a:pt x="734699" y="79527"/>
                    <a:pt x="734797" y="80235"/>
                  </a:cubicBezTo>
                  <a:cubicBezTo>
                    <a:pt x="734935" y="81671"/>
                    <a:pt x="734915" y="83107"/>
                    <a:pt x="734994" y="84543"/>
                  </a:cubicBezTo>
                  <a:cubicBezTo>
                    <a:pt x="735544" y="87789"/>
                    <a:pt x="735171" y="91154"/>
                    <a:pt x="736213" y="94380"/>
                  </a:cubicBezTo>
                  <a:cubicBezTo>
                    <a:pt x="736312" y="95147"/>
                    <a:pt x="736371" y="95934"/>
                    <a:pt x="736371" y="96721"/>
                  </a:cubicBezTo>
                  <a:cubicBezTo>
                    <a:pt x="736489" y="101206"/>
                    <a:pt x="736961" y="105691"/>
                    <a:pt x="737787" y="110098"/>
                  </a:cubicBezTo>
                  <a:cubicBezTo>
                    <a:pt x="739814" y="129318"/>
                    <a:pt x="740856" y="148637"/>
                    <a:pt x="740915" y="167955"/>
                  </a:cubicBezTo>
                  <a:cubicBezTo>
                    <a:pt x="741190" y="183870"/>
                    <a:pt x="739735" y="199766"/>
                    <a:pt x="736548" y="215346"/>
                  </a:cubicBezTo>
                  <a:cubicBezTo>
                    <a:pt x="736076" y="217707"/>
                    <a:pt x="735781" y="220146"/>
                    <a:pt x="735112" y="222448"/>
                  </a:cubicBezTo>
                  <a:cubicBezTo>
                    <a:pt x="726161" y="253216"/>
                    <a:pt x="719629" y="284653"/>
                    <a:pt x="708927" y="314909"/>
                  </a:cubicBezTo>
                  <a:cubicBezTo>
                    <a:pt x="706232" y="322483"/>
                    <a:pt x="703616" y="330037"/>
                    <a:pt x="698009" y="336097"/>
                  </a:cubicBezTo>
                  <a:cubicBezTo>
                    <a:pt x="697537" y="336647"/>
                    <a:pt x="697124" y="337257"/>
                    <a:pt x="696790" y="337906"/>
                  </a:cubicBezTo>
                  <a:cubicBezTo>
                    <a:pt x="670232" y="382347"/>
                    <a:pt x="630060" y="408727"/>
                    <a:pt x="581017" y="420826"/>
                  </a:cubicBezTo>
                  <a:cubicBezTo>
                    <a:pt x="541494" y="430662"/>
                    <a:pt x="501382" y="439220"/>
                    <a:pt x="460306" y="439318"/>
                  </a:cubicBezTo>
                  <a:cubicBezTo>
                    <a:pt x="417184" y="439436"/>
                    <a:pt x="374376" y="436289"/>
                    <a:pt x="333713" y="419902"/>
                  </a:cubicBezTo>
                  <a:cubicBezTo>
                    <a:pt x="332808" y="419528"/>
                    <a:pt x="331903" y="419213"/>
                    <a:pt x="330959" y="418957"/>
                  </a:cubicBezTo>
                  <a:cubicBezTo>
                    <a:pt x="303988" y="411580"/>
                    <a:pt x="281109" y="396491"/>
                    <a:pt x="258682" y="380576"/>
                  </a:cubicBezTo>
                  <a:cubicBezTo>
                    <a:pt x="255829" y="378707"/>
                    <a:pt x="253193" y="376524"/>
                    <a:pt x="250813" y="374064"/>
                  </a:cubicBezTo>
                  <a:cubicBezTo>
                    <a:pt x="233422" y="355022"/>
                    <a:pt x="216268" y="335821"/>
                    <a:pt x="205763" y="311801"/>
                  </a:cubicBezTo>
                  <a:cubicBezTo>
                    <a:pt x="204504" y="308909"/>
                    <a:pt x="203068" y="306096"/>
                    <a:pt x="201553" y="303322"/>
                  </a:cubicBezTo>
                  <a:cubicBezTo>
                    <a:pt x="200294" y="301492"/>
                    <a:pt x="200176" y="299112"/>
                    <a:pt x="201238" y="297165"/>
                  </a:cubicBezTo>
                  <a:cubicBezTo>
                    <a:pt x="202615" y="294548"/>
                    <a:pt x="202910" y="291499"/>
                    <a:pt x="202064" y="288666"/>
                  </a:cubicBezTo>
                  <a:cubicBezTo>
                    <a:pt x="195592" y="265806"/>
                    <a:pt x="195140" y="242180"/>
                    <a:pt x="192995" y="218730"/>
                  </a:cubicBezTo>
                  <a:cubicBezTo>
                    <a:pt x="190103" y="187077"/>
                    <a:pt x="188825" y="155286"/>
                    <a:pt x="184595" y="123731"/>
                  </a:cubicBezTo>
                  <a:cubicBezTo>
                    <a:pt x="182176" y="105691"/>
                    <a:pt x="180661" y="87534"/>
                    <a:pt x="176943" y="69671"/>
                  </a:cubicBezTo>
                  <a:cubicBezTo>
                    <a:pt x="172733" y="49546"/>
                    <a:pt x="160359" y="38530"/>
                    <a:pt x="139722" y="37231"/>
                  </a:cubicBezTo>
                  <a:cubicBezTo>
                    <a:pt x="131499" y="36700"/>
                    <a:pt x="123276" y="36503"/>
                    <a:pt x="115013" y="36464"/>
                  </a:cubicBezTo>
                  <a:cubicBezTo>
                    <a:pt x="97997" y="36051"/>
                    <a:pt x="81098" y="33395"/>
                    <a:pt x="64770" y="28595"/>
                  </a:cubicBezTo>
                  <a:cubicBezTo>
                    <a:pt x="42461" y="22654"/>
                    <a:pt x="21057" y="13663"/>
                    <a:pt x="1208" y="1860"/>
                  </a:cubicBezTo>
                  <a:cubicBezTo>
                    <a:pt x="224" y="1211"/>
                    <a:pt x="-720" y="502"/>
                    <a:pt x="-1606" y="-285"/>
                  </a:cubicBezTo>
                  <a:close/>
                </a:path>
              </a:pathLst>
            </a:custGeom>
            <a:solidFill>
              <a:srgbClr val="020202"/>
            </a:solidFill>
            <a:ln w="1956" cap="flat">
              <a:noFill/>
              <a:prstDash val="solid"/>
              <a:miter/>
            </a:ln>
          </p:spPr>
          <p:txBody>
            <a:bodyPr rtlCol="0" anchor="ctr"/>
            <a:lstStyle/>
            <a:p>
              <a:endParaRPr lang="es-CO"/>
            </a:p>
          </p:txBody>
        </p:sp>
        <p:sp>
          <p:nvSpPr>
            <p:cNvPr id="238" name="Freeform: Shape 237">
              <a:extLst>
                <a:ext uri="{FF2B5EF4-FFF2-40B4-BE49-F238E27FC236}">
                  <a16:creationId xmlns:a16="http://schemas.microsoft.com/office/drawing/2014/main" id="{CE38FB66-C05A-51B8-BDA1-8CFCDB3CA4DC}"/>
                </a:ext>
              </a:extLst>
            </p:cNvPr>
            <p:cNvSpPr/>
            <p:nvPr/>
          </p:nvSpPr>
          <p:spPr>
            <a:xfrm>
              <a:off x="13065245" y="17399"/>
              <a:ext cx="522988" cy="358445"/>
            </a:xfrm>
            <a:custGeom>
              <a:avLst/>
              <a:gdLst>
                <a:gd name="connsiteX0" fmla="*/ 479259 w 522988"/>
                <a:gd name="connsiteY0" fmla="*/ 229587 h 358445"/>
                <a:gd name="connsiteX1" fmla="*/ 483370 w 522988"/>
                <a:gd name="connsiteY1" fmla="*/ 237810 h 358445"/>
                <a:gd name="connsiteX2" fmla="*/ 518978 w 522988"/>
                <a:gd name="connsiteY2" fmla="*/ 289825 h 358445"/>
                <a:gd name="connsiteX3" fmla="*/ 521279 w 522988"/>
                <a:gd name="connsiteY3" fmla="*/ 298008 h 358445"/>
                <a:gd name="connsiteX4" fmla="*/ 509476 w 522988"/>
                <a:gd name="connsiteY4" fmla="*/ 331078 h 358445"/>
                <a:gd name="connsiteX5" fmla="*/ 469029 w 522988"/>
                <a:gd name="connsiteY5" fmla="*/ 356947 h 358445"/>
                <a:gd name="connsiteX6" fmla="*/ 432458 w 522988"/>
                <a:gd name="connsiteY6" fmla="*/ 351892 h 358445"/>
                <a:gd name="connsiteX7" fmla="*/ 409835 w 522988"/>
                <a:gd name="connsiteY7" fmla="*/ 332967 h 358445"/>
                <a:gd name="connsiteX8" fmla="*/ 404739 w 522988"/>
                <a:gd name="connsiteY8" fmla="*/ 326868 h 358445"/>
                <a:gd name="connsiteX9" fmla="*/ 399192 w 522988"/>
                <a:gd name="connsiteY9" fmla="*/ 316835 h 358445"/>
                <a:gd name="connsiteX10" fmla="*/ 387860 w 522988"/>
                <a:gd name="connsiteY10" fmla="*/ 306350 h 358445"/>
                <a:gd name="connsiteX11" fmla="*/ 371237 w 522988"/>
                <a:gd name="connsiteY11" fmla="*/ 301687 h 358445"/>
                <a:gd name="connsiteX12" fmla="*/ 368365 w 522988"/>
                <a:gd name="connsiteY12" fmla="*/ 301431 h 358445"/>
                <a:gd name="connsiteX13" fmla="*/ 355794 w 522988"/>
                <a:gd name="connsiteY13" fmla="*/ 296966 h 358445"/>
                <a:gd name="connsiteX14" fmla="*/ 325872 w 522988"/>
                <a:gd name="connsiteY14" fmla="*/ 264801 h 358445"/>
                <a:gd name="connsiteX15" fmla="*/ 288494 w 522988"/>
                <a:gd name="connsiteY15" fmla="*/ 211095 h 358445"/>
                <a:gd name="connsiteX16" fmla="*/ 272304 w 522988"/>
                <a:gd name="connsiteY16" fmla="*/ 188944 h 358445"/>
                <a:gd name="connsiteX17" fmla="*/ 271281 w 522988"/>
                <a:gd name="connsiteY17" fmla="*/ 187272 h 358445"/>
                <a:gd name="connsiteX18" fmla="*/ 270199 w 522988"/>
                <a:gd name="connsiteY18" fmla="*/ 185698 h 358445"/>
                <a:gd name="connsiteX19" fmla="*/ 269136 w 522988"/>
                <a:gd name="connsiteY19" fmla="*/ 184144 h 358445"/>
                <a:gd name="connsiteX20" fmla="*/ 265654 w 522988"/>
                <a:gd name="connsiteY20" fmla="*/ 179875 h 358445"/>
                <a:gd name="connsiteX21" fmla="*/ 264455 w 522988"/>
                <a:gd name="connsiteY21" fmla="*/ 178596 h 358445"/>
                <a:gd name="connsiteX22" fmla="*/ 263313 w 522988"/>
                <a:gd name="connsiteY22" fmla="*/ 177317 h 358445"/>
                <a:gd name="connsiteX23" fmla="*/ 262723 w 522988"/>
                <a:gd name="connsiteY23" fmla="*/ 176688 h 358445"/>
                <a:gd name="connsiteX24" fmla="*/ 261543 w 522988"/>
                <a:gd name="connsiteY24" fmla="*/ 175468 h 358445"/>
                <a:gd name="connsiteX25" fmla="*/ 260933 w 522988"/>
                <a:gd name="connsiteY25" fmla="*/ 174858 h 358445"/>
                <a:gd name="connsiteX26" fmla="*/ 258769 w 522988"/>
                <a:gd name="connsiteY26" fmla="*/ 172124 h 358445"/>
                <a:gd name="connsiteX27" fmla="*/ 255425 w 522988"/>
                <a:gd name="connsiteY27" fmla="*/ 168189 h 358445"/>
                <a:gd name="connsiteX28" fmla="*/ 254244 w 522988"/>
                <a:gd name="connsiteY28" fmla="*/ 166950 h 358445"/>
                <a:gd name="connsiteX29" fmla="*/ 253143 w 522988"/>
                <a:gd name="connsiteY29" fmla="*/ 165710 h 358445"/>
                <a:gd name="connsiteX30" fmla="*/ 252572 w 522988"/>
                <a:gd name="connsiteY30" fmla="*/ 165101 h 358445"/>
                <a:gd name="connsiteX31" fmla="*/ 251451 w 522988"/>
                <a:gd name="connsiteY31" fmla="*/ 163920 h 358445"/>
                <a:gd name="connsiteX32" fmla="*/ 250880 w 522988"/>
                <a:gd name="connsiteY32" fmla="*/ 163330 h 358445"/>
                <a:gd name="connsiteX33" fmla="*/ 249798 w 522988"/>
                <a:gd name="connsiteY33" fmla="*/ 162110 h 358445"/>
                <a:gd name="connsiteX34" fmla="*/ 248834 w 522988"/>
                <a:gd name="connsiteY34" fmla="*/ 160812 h 358445"/>
                <a:gd name="connsiteX35" fmla="*/ 246493 w 522988"/>
                <a:gd name="connsiteY35" fmla="*/ 158569 h 358445"/>
                <a:gd name="connsiteX36" fmla="*/ 245077 w 522988"/>
                <a:gd name="connsiteY36" fmla="*/ 157507 h 358445"/>
                <a:gd name="connsiteX37" fmla="*/ 243818 w 522988"/>
                <a:gd name="connsiteY37" fmla="*/ 156209 h 358445"/>
                <a:gd name="connsiteX38" fmla="*/ 242697 w 522988"/>
                <a:gd name="connsiteY38" fmla="*/ 154733 h 358445"/>
                <a:gd name="connsiteX39" fmla="*/ 233686 w 522988"/>
                <a:gd name="connsiteY39" fmla="*/ 145054 h 358445"/>
                <a:gd name="connsiteX40" fmla="*/ 232447 w 522988"/>
                <a:gd name="connsiteY40" fmla="*/ 143736 h 358445"/>
                <a:gd name="connsiteX41" fmla="*/ 231286 w 522988"/>
                <a:gd name="connsiteY41" fmla="*/ 142438 h 358445"/>
                <a:gd name="connsiteX42" fmla="*/ 230696 w 522988"/>
                <a:gd name="connsiteY42" fmla="*/ 141808 h 358445"/>
                <a:gd name="connsiteX43" fmla="*/ 229496 w 522988"/>
                <a:gd name="connsiteY43" fmla="*/ 140549 h 358445"/>
                <a:gd name="connsiteX44" fmla="*/ 228886 w 522988"/>
                <a:gd name="connsiteY44" fmla="*/ 139920 h 358445"/>
                <a:gd name="connsiteX45" fmla="*/ 227706 w 522988"/>
                <a:gd name="connsiteY45" fmla="*/ 138582 h 358445"/>
                <a:gd name="connsiteX46" fmla="*/ 226663 w 522988"/>
                <a:gd name="connsiteY46" fmla="*/ 137146 h 358445"/>
                <a:gd name="connsiteX47" fmla="*/ 221962 w 522988"/>
                <a:gd name="connsiteY47" fmla="*/ 131815 h 358445"/>
                <a:gd name="connsiteX48" fmla="*/ 220801 w 522988"/>
                <a:gd name="connsiteY48" fmla="*/ 130575 h 358445"/>
                <a:gd name="connsiteX49" fmla="*/ 219719 w 522988"/>
                <a:gd name="connsiteY49" fmla="*/ 129356 h 358445"/>
                <a:gd name="connsiteX50" fmla="*/ 219188 w 522988"/>
                <a:gd name="connsiteY50" fmla="*/ 128765 h 358445"/>
                <a:gd name="connsiteX51" fmla="*/ 218126 w 522988"/>
                <a:gd name="connsiteY51" fmla="*/ 127644 h 358445"/>
                <a:gd name="connsiteX52" fmla="*/ 217614 w 522988"/>
                <a:gd name="connsiteY52" fmla="*/ 127093 h 358445"/>
                <a:gd name="connsiteX53" fmla="*/ 216571 w 522988"/>
                <a:gd name="connsiteY53" fmla="*/ 126031 h 358445"/>
                <a:gd name="connsiteX54" fmla="*/ 216040 w 522988"/>
                <a:gd name="connsiteY54" fmla="*/ 125500 h 358445"/>
                <a:gd name="connsiteX55" fmla="*/ 214998 w 522988"/>
                <a:gd name="connsiteY55" fmla="*/ 124437 h 358445"/>
                <a:gd name="connsiteX56" fmla="*/ 214466 w 522988"/>
                <a:gd name="connsiteY56" fmla="*/ 123926 h 358445"/>
                <a:gd name="connsiteX57" fmla="*/ 213365 w 522988"/>
                <a:gd name="connsiteY57" fmla="*/ 122864 h 358445"/>
                <a:gd name="connsiteX58" fmla="*/ 212794 w 522988"/>
                <a:gd name="connsiteY58" fmla="*/ 122313 h 358445"/>
                <a:gd name="connsiteX59" fmla="*/ 211614 w 522988"/>
                <a:gd name="connsiteY59" fmla="*/ 121211 h 358445"/>
                <a:gd name="connsiteX60" fmla="*/ 211004 w 522988"/>
                <a:gd name="connsiteY60" fmla="*/ 120660 h 358445"/>
                <a:gd name="connsiteX61" fmla="*/ 209686 w 522988"/>
                <a:gd name="connsiteY61" fmla="*/ 119480 h 358445"/>
                <a:gd name="connsiteX62" fmla="*/ 209017 w 522988"/>
                <a:gd name="connsiteY62" fmla="*/ 118870 h 358445"/>
                <a:gd name="connsiteX63" fmla="*/ 203391 w 522988"/>
                <a:gd name="connsiteY63" fmla="*/ 113913 h 358445"/>
                <a:gd name="connsiteX64" fmla="*/ 201935 w 522988"/>
                <a:gd name="connsiteY64" fmla="*/ 112850 h 358445"/>
                <a:gd name="connsiteX65" fmla="*/ 200617 w 522988"/>
                <a:gd name="connsiteY65" fmla="*/ 111709 h 358445"/>
                <a:gd name="connsiteX66" fmla="*/ 200007 w 522988"/>
                <a:gd name="connsiteY66" fmla="*/ 111119 h 358445"/>
                <a:gd name="connsiteX67" fmla="*/ 198827 w 522988"/>
                <a:gd name="connsiteY67" fmla="*/ 109998 h 358445"/>
                <a:gd name="connsiteX68" fmla="*/ 198236 w 522988"/>
                <a:gd name="connsiteY68" fmla="*/ 109447 h 358445"/>
                <a:gd name="connsiteX69" fmla="*/ 195738 w 522988"/>
                <a:gd name="connsiteY69" fmla="*/ 107598 h 358445"/>
                <a:gd name="connsiteX70" fmla="*/ 194479 w 522988"/>
                <a:gd name="connsiteY70" fmla="*/ 106732 h 358445"/>
                <a:gd name="connsiteX71" fmla="*/ 193299 w 522988"/>
                <a:gd name="connsiteY71" fmla="*/ 105768 h 358445"/>
                <a:gd name="connsiteX72" fmla="*/ 192689 w 522988"/>
                <a:gd name="connsiteY72" fmla="*/ 105296 h 358445"/>
                <a:gd name="connsiteX73" fmla="*/ 190721 w 522988"/>
                <a:gd name="connsiteY73" fmla="*/ 104116 h 358445"/>
                <a:gd name="connsiteX74" fmla="*/ 189325 w 522988"/>
                <a:gd name="connsiteY74" fmla="*/ 103171 h 358445"/>
                <a:gd name="connsiteX75" fmla="*/ 187948 w 522988"/>
                <a:gd name="connsiteY75" fmla="*/ 102011 h 358445"/>
                <a:gd name="connsiteX76" fmla="*/ 187259 w 522988"/>
                <a:gd name="connsiteY76" fmla="*/ 101401 h 358445"/>
                <a:gd name="connsiteX77" fmla="*/ 181554 w 522988"/>
                <a:gd name="connsiteY77" fmla="*/ 96384 h 358445"/>
                <a:gd name="connsiteX78" fmla="*/ 178682 w 522988"/>
                <a:gd name="connsiteY78" fmla="*/ 94122 h 358445"/>
                <a:gd name="connsiteX79" fmla="*/ 178033 w 522988"/>
                <a:gd name="connsiteY79" fmla="*/ 93512 h 358445"/>
                <a:gd name="connsiteX80" fmla="*/ 176735 w 522988"/>
                <a:gd name="connsiteY80" fmla="*/ 92293 h 358445"/>
                <a:gd name="connsiteX81" fmla="*/ 176105 w 522988"/>
                <a:gd name="connsiteY81" fmla="*/ 91683 h 358445"/>
                <a:gd name="connsiteX82" fmla="*/ 171994 w 522988"/>
                <a:gd name="connsiteY82" fmla="*/ 88496 h 358445"/>
                <a:gd name="connsiteX83" fmla="*/ 170537 w 522988"/>
                <a:gd name="connsiteY83" fmla="*/ 87473 h 358445"/>
                <a:gd name="connsiteX84" fmla="*/ 166347 w 522988"/>
                <a:gd name="connsiteY84" fmla="*/ 84266 h 358445"/>
                <a:gd name="connsiteX85" fmla="*/ 164872 w 522988"/>
                <a:gd name="connsiteY85" fmla="*/ 83283 h 358445"/>
                <a:gd name="connsiteX86" fmla="*/ 161960 w 522988"/>
                <a:gd name="connsiteY86" fmla="*/ 81315 h 358445"/>
                <a:gd name="connsiteX87" fmla="*/ 160505 w 522988"/>
                <a:gd name="connsiteY87" fmla="*/ 80371 h 358445"/>
                <a:gd name="connsiteX88" fmla="*/ 157692 w 522988"/>
                <a:gd name="connsiteY88" fmla="*/ 78404 h 358445"/>
                <a:gd name="connsiteX89" fmla="*/ 156294 w 522988"/>
                <a:gd name="connsiteY89" fmla="*/ 77479 h 358445"/>
                <a:gd name="connsiteX90" fmla="*/ 153659 w 522988"/>
                <a:gd name="connsiteY90" fmla="*/ 75610 h 358445"/>
                <a:gd name="connsiteX91" fmla="*/ 152321 w 522988"/>
                <a:gd name="connsiteY91" fmla="*/ 74784 h 358445"/>
                <a:gd name="connsiteX92" fmla="*/ 150216 w 522988"/>
                <a:gd name="connsiteY92" fmla="*/ 73643 h 358445"/>
                <a:gd name="connsiteX93" fmla="*/ 148859 w 522988"/>
                <a:gd name="connsiteY93" fmla="*/ 72758 h 358445"/>
                <a:gd name="connsiteX94" fmla="*/ 147599 w 522988"/>
                <a:gd name="connsiteY94" fmla="*/ 71735 h 358445"/>
                <a:gd name="connsiteX95" fmla="*/ 146970 w 522988"/>
                <a:gd name="connsiteY95" fmla="*/ 71223 h 358445"/>
                <a:gd name="connsiteX96" fmla="*/ 145002 w 522988"/>
                <a:gd name="connsiteY96" fmla="*/ 69827 h 358445"/>
                <a:gd name="connsiteX97" fmla="*/ 143665 w 522988"/>
                <a:gd name="connsiteY97" fmla="*/ 69000 h 358445"/>
                <a:gd name="connsiteX98" fmla="*/ 141698 w 522988"/>
                <a:gd name="connsiteY98" fmla="*/ 67879 h 358445"/>
                <a:gd name="connsiteX99" fmla="*/ 140281 w 522988"/>
                <a:gd name="connsiteY99" fmla="*/ 67171 h 358445"/>
                <a:gd name="connsiteX100" fmla="*/ 138078 w 522988"/>
                <a:gd name="connsiteY100" fmla="*/ 66108 h 358445"/>
                <a:gd name="connsiteX101" fmla="*/ 136642 w 522988"/>
                <a:gd name="connsiteY101" fmla="*/ 65243 h 358445"/>
                <a:gd name="connsiteX102" fmla="*/ 132255 w 522988"/>
                <a:gd name="connsiteY102" fmla="*/ 62666 h 358445"/>
                <a:gd name="connsiteX103" fmla="*/ 130799 w 522988"/>
                <a:gd name="connsiteY103" fmla="*/ 61859 h 358445"/>
                <a:gd name="connsiteX104" fmla="*/ 128616 w 522988"/>
                <a:gd name="connsiteY104" fmla="*/ 60659 h 358445"/>
                <a:gd name="connsiteX105" fmla="*/ 127120 w 522988"/>
                <a:gd name="connsiteY105" fmla="*/ 59912 h 358445"/>
                <a:gd name="connsiteX106" fmla="*/ 124799 w 522988"/>
                <a:gd name="connsiteY106" fmla="*/ 58790 h 358445"/>
                <a:gd name="connsiteX107" fmla="*/ 123245 w 522988"/>
                <a:gd name="connsiteY107" fmla="*/ 57866 h 358445"/>
                <a:gd name="connsiteX108" fmla="*/ 113409 w 522988"/>
                <a:gd name="connsiteY108" fmla="*/ 52593 h 358445"/>
                <a:gd name="connsiteX109" fmla="*/ 111795 w 522988"/>
                <a:gd name="connsiteY109" fmla="*/ 51728 h 358445"/>
                <a:gd name="connsiteX110" fmla="*/ 109376 w 522988"/>
                <a:gd name="connsiteY110" fmla="*/ 50449 h 358445"/>
                <a:gd name="connsiteX111" fmla="*/ 107703 w 522988"/>
                <a:gd name="connsiteY111" fmla="*/ 49642 h 358445"/>
                <a:gd name="connsiteX112" fmla="*/ 103474 w 522988"/>
                <a:gd name="connsiteY112" fmla="*/ 47931 h 358445"/>
                <a:gd name="connsiteX113" fmla="*/ 101861 w 522988"/>
                <a:gd name="connsiteY113" fmla="*/ 47282 h 358445"/>
                <a:gd name="connsiteX114" fmla="*/ 99618 w 522988"/>
                <a:gd name="connsiteY114" fmla="*/ 46160 h 358445"/>
                <a:gd name="connsiteX115" fmla="*/ 98182 w 522988"/>
                <a:gd name="connsiteY115" fmla="*/ 45413 h 358445"/>
                <a:gd name="connsiteX116" fmla="*/ 95939 w 522988"/>
                <a:gd name="connsiteY116" fmla="*/ 44390 h 358445"/>
                <a:gd name="connsiteX117" fmla="*/ 94424 w 522988"/>
                <a:gd name="connsiteY117" fmla="*/ 43682 h 358445"/>
                <a:gd name="connsiteX118" fmla="*/ 89605 w 522988"/>
                <a:gd name="connsiteY118" fmla="*/ 41872 h 358445"/>
                <a:gd name="connsiteX119" fmla="*/ 87952 w 522988"/>
                <a:gd name="connsiteY119" fmla="*/ 41203 h 358445"/>
                <a:gd name="connsiteX120" fmla="*/ 82168 w 522988"/>
                <a:gd name="connsiteY120" fmla="*/ 38901 h 358445"/>
                <a:gd name="connsiteX121" fmla="*/ 80497 w 522988"/>
                <a:gd name="connsiteY121" fmla="*/ 38213 h 358445"/>
                <a:gd name="connsiteX122" fmla="*/ 75519 w 522988"/>
                <a:gd name="connsiteY122" fmla="*/ 36245 h 358445"/>
                <a:gd name="connsiteX123" fmla="*/ 73906 w 522988"/>
                <a:gd name="connsiteY123" fmla="*/ 35636 h 358445"/>
                <a:gd name="connsiteX124" fmla="*/ 70758 w 522988"/>
                <a:gd name="connsiteY124" fmla="*/ 34514 h 358445"/>
                <a:gd name="connsiteX125" fmla="*/ 69243 w 522988"/>
                <a:gd name="connsiteY125" fmla="*/ 33963 h 358445"/>
                <a:gd name="connsiteX126" fmla="*/ 66214 w 522988"/>
                <a:gd name="connsiteY126" fmla="*/ 32980 h 358445"/>
                <a:gd name="connsiteX127" fmla="*/ 64699 w 522988"/>
                <a:gd name="connsiteY127" fmla="*/ 32449 h 358445"/>
                <a:gd name="connsiteX128" fmla="*/ 61591 w 522988"/>
                <a:gd name="connsiteY128" fmla="*/ 31504 h 358445"/>
                <a:gd name="connsiteX129" fmla="*/ 59997 w 522988"/>
                <a:gd name="connsiteY129" fmla="*/ 31013 h 358445"/>
                <a:gd name="connsiteX130" fmla="*/ 55768 w 522988"/>
                <a:gd name="connsiteY130" fmla="*/ 30108 h 358445"/>
                <a:gd name="connsiteX131" fmla="*/ 54017 w 522988"/>
                <a:gd name="connsiteY131" fmla="*/ 29576 h 358445"/>
                <a:gd name="connsiteX132" fmla="*/ 44948 w 522988"/>
                <a:gd name="connsiteY132" fmla="*/ 27334 h 358445"/>
                <a:gd name="connsiteX133" fmla="*/ 43295 w 522988"/>
                <a:gd name="connsiteY133" fmla="*/ 26350 h 358445"/>
                <a:gd name="connsiteX134" fmla="*/ 24764 w 522988"/>
                <a:gd name="connsiteY134" fmla="*/ 21766 h 358445"/>
                <a:gd name="connsiteX135" fmla="*/ 4796 w 522988"/>
                <a:gd name="connsiteY135" fmla="*/ 18599 h 358445"/>
                <a:gd name="connsiteX136" fmla="*/ 154 w 522988"/>
                <a:gd name="connsiteY136" fmla="*/ 8015 h 358445"/>
                <a:gd name="connsiteX137" fmla="*/ 16502 w 522988"/>
                <a:gd name="connsiteY137" fmla="*/ -31 h 358445"/>
                <a:gd name="connsiteX138" fmla="*/ 63912 w 522988"/>
                <a:gd name="connsiteY138" fmla="*/ 9806 h 358445"/>
                <a:gd name="connsiteX139" fmla="*/ 143527 w 522988"/>
                <a:gd name="connsiteY139" fmla="*/ 36619 h 358445"/>
                <a:gd name="connsiteX140" fmla="*/ 180000 w 522988"/>
                <a:gd name="connsiteY140" fmla="*/ 50921 h 358445"/>
                <a:gd name="connsiteX141" fmla="*/ 186709 w 522988"/>
                <a:gd name="connsiteY141" fmla="*/ 55033 h 358445"/>
                <a:gd name="connsiteX142" fmla="*/ 182774 w 522988"/>
                <a:gd name="connsiteY142" fmla="*/ 66974 h 358445"/>
                <a:gd name="connsiteX143" fmla="*/ 179823 w 522988"/>
                <a:gd name="connsiteY143" fmla="*/ 69040 h 358445"/>
                <a:gd name="connsiteX144" fmla="*/ 195561 w 522988"/>
                <a:gd name="connsiteY144" fmla="*/ 78128 h 358445"/>
                <a:gd name="connsiteX145" fmla="*/ 208230 w 522988"/>
                <a:gd name="connsiteY145" fmla="*/ 85210 h 358445"/>
                <a:gd name="connsiteX146" fmla="*/ 211339 w 522988"/>
                <a:gd name="connsiteY146" fmla="*/ 88102 h 358445"/>
                <a:gd name="connsiteX147" fmla="*/ 217555 w 522988"/>
                <a:gd name="connsiteY147" fmla="*/ 102483 h 358445"/>
                <a:gd name="connsiteX148" fmla="*/ 223457 w 522988"/>
                <a:gd name="connsiteY148" fmla="*/ 111237 h 358445"/>
                <a:gd name="connsiteX149" fmla="*/ 239864 w 522988"/>
                <a:gd name="connsiteY149" fmla="*/ 125500 h 358445"/>
                <a:gd name="connsiteX150" fmla="*/ 257726 w 522988"/>
                <a:gd name="connsiteY150" fmla="*/ 143658 h 358445"/>
                <a:gd name="connsiteX151" fmla="*/ 276828 w 522988"/>
                <a:gd name="connsiteY151" fmla="*/ 152786 h 358445"/>
                <a:gd name="connsiteX152" fmla="*/ 342889 w 522988"/>
                <a:gd name="connsiteY152" fmla="*/ 165002 h 358445"/>
                <a:gd name="connsiteX153" fmla="*/ 354279 w 522988"/>
                <a:gd name="connsiteY153" fmla="*/ 160891 h 358445"/>
                <a:gd name="connsiteX154" fmla="*/ 392404 w 522988"/>
                <a:gd name="connsiteY154" fmla="*/ 133644 h 358445"/>
                <a:gd name="connsiteX155" fmla="*/ 405133 w 522988"/>
                <a:gd name="connsiteY155" fmla="*/ 131087 h 358445"/>
                <a:gd name="connsiteX156" fmla="*/ 412491 w 522988"/>
                <a:gd name="connsiteY156" fmla="*/ 133644 h 358445"/>
                <a:gd name="connsiteX157" fmla="*/ 412491 w 522988"/>
                <a:gd name="connsiteY157" fmla="*/ 133644 h 358445"/>
                <a:gd name="connsiteX158" fmla="*/ 417133 w 522988"/>
                <a:gd name="connsiteY158" fmla="*/ 139546 h 358445"/>
                <a:gd name="connsiteX159" fmla="*/ 444202 w 522988"/>
                <a:gd name="connsiteY159" fmla="*/ 177278 h 358445"/>
                <a:gd name="connsiteX160" fmla="*/ 478570 w 522988"/>
                <a:gd name="connsiteY160" fmla="*/ 227718 h 358445"/>
                <a:gd name="connsiteX161" fmla="*/ 479259 w 522988"/>
                <a:gd name="connsiteY161" fmla="*/ 229587 h 35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522988" h="358445">
                  <a:moveTo>
                    <a:pt x="479259" y="229587"/>
                  </a:moveTo>
                  <a:cubicBezTo>
                    <a:pt x="478924" y="233168"/>
                    <a:pt x="481698" y="235292"/>
                    <a:pt x="483370" y="237810"/>
                  </a:cubicBezTo>
                  <a:cubicBezTo>
                    <a:pt x="494997" y="255319"/>
                    <a:pt x="506348" y="273005"/>
                    <a:pt x="518978" y="289825"/>
                  </a:cubicBezTo>
                  <a:cubicBezTo>
                    <a:pt x="520866" y="292105"/>
                    <a:pt x="521692" y="295077"/>
                    <a:pt x="521279" y="298008"/>
                  </a:cubicBezTo>
                  <a:cubicBezTo>
                    <a:pt x="519312" y="309812"/>
                    <a:pt x="516774" y="321281"/>
                    <a:pt x="509476" y="331078"/>
                  </a:cubicBezTo>
                  <a:cubicBezTo>
                    <a:pt x="499659" y="344410"/>
                    <a:pt x="485240" y="353627"/>
                    <a:pt x="469029" y="356947"/>
                  </a:cubicBezTo>
                  <a:cubicBezTo>
                    <a:pt x="455927" y="359859"/>
                    <a:pt x="443809" y="357105"/>
                    <a:pt x="432458" y="351892"/>
                  </a:cubicBezTo>
                  <a:cubicBezTo>
                    <a:pt x="423546" y="347819"/>
                    <a:pt x="416149" y="340698"/>
                    <a:pt x="409835" y="332967"/>
                  </a:cubicBezTo>
                  <a:cubicBezTo>
                    <a:pt x="408261" y="330828"/>
                    <a:pt x="406569" y="328792"/>
                    <a:pt x="404739" y="326868"/>
                  </a:cubicBezTo>
                  <a:cubicBezTo>
                    <a:pt x="401847" y="324210"/>
                    <a:pt x="399900" y="320691"/>
                    <a:pt x="399192" y="316835"/>
                  </a:cubicBezTo>
                  <a:cubicBezTo>
                    <a:pt x="398110" y="310166"/>
                    <a:pt x="393664" y="307176"/>
                    <a:pt x="387860" y="306350"/>
                  </a:cubicBezTo>
                  <a:cubicBezTo>
                    <a:pt x="382116" y="305606"/>
                    <a:pt x="376529" y="304036"/>
                    <a:pt x="371237" y="301687"/>
                  </a:cubicBezTo>
                  <a:cubicBezTo>
                    <a:pt x="370293" y="301449"/>
                    <a:pt x="369329" y="301365"/>
                    <a:pt x="368365" y="301431"/>
                  </a:cubicBezTo>
                  <a:cubicBezTo>
                    <a:pt x="362915" y="303399"/>
                    <a:pt x="359650" y="299464"/>
                    <a:pt x="355794" y="296966"/>
                  </a:cubicBezTo>
                  <a:cubicBezTo>
                    <a:pt x="343538" y="288625"/>
                    <a:pt x="333309" y="277632"/>
                    <a:pt x="325872" y="264801"/>
                  </a:cubicBezTo>
                  <a:cubicBezTo>
                    <a:pt x="314561" y="246124"/>
                    <a:pt x="302088" y="228187"/>
                    <a:pt x="288494" y="211095"/>
                  </a:cubicBezTo>
                  <a:cubicBezTo>
                    <a:pt x="282907" y="203836"/>
                    <a:pt x="275313" y="198052"/>
                    <a:pt x="272304" y="188944"/>
                  </a:cubicBezTo>
                  <a:cubicBezTo>
                    <a:pt x="271949" y="188393"/>
                    <a:pt x="271615" y="187822"/>
                    <a:pt x="271281" y="187272"/>
                  </a:cubicBezTo>
                  <a:cubicBezTo>
                    <a:pt x="270946" y="186721"/>
                    <a:pt x="270553" y="186229"/>
                    <a:pt x="270199" y="185698"/>
                  </a:cubicBezTo>
                  <a:cubicBezTo>
                    <a:pt x="269845" y="185167"/>
                    <a:pt x="269471" y="184675"/>
                    <a:pt x="269136" y="184144"/>
                  </a:cubicBezTo>
                  <a:cubicBezTo>
                    <a:pt x="268133" y="182601"/>
                    <a:pt x="266972" y="181171"/>
                    <a:pt x="265654" y="179875"/>
                  </a:cubicBezTo>
                  <a:cubicBezTo>
                    <a:pt x="265241" y="179481"/>
                    <a:pt x="264848" y="179029"/>
                    <a:pt x="264455" y="178596"/>
                  </a:cubicBezTo>
                  <a:cubicBezTo>
                    <a:pt x="264061" y="178163"/>
                    <a:pt x="263687" y="177750"/>
                    <a:pt x="263313" y="177317"/>
                  </a:cubicBezTo>
                  <a:lnTo>
                    <a:pt x="262723" y="176688"/>
                  </a:lnTo>
                  <a:cubicBezTo>
                    <a:pt x="262310" y="176294"/>
                    <a:pt x="261936" y="175881"/>
                    <a:pt x="261543" y="175468"/>
                  </a:cubicBezTo>
                  <a:cubicBezTo>
                    <a:pt x="261149" y="175055"/>
                    <a:pt x="261149" y="175055"/>
                    <a:pt x="260933" y="174858"/>
                  </a:cubicBezTo>
                  <a:cubicBezTo>
                    <a:pt x="260126" y="174012"/>
                    <a:pt x="259418" y="173098"/>
                    <a:pt x="258769" y="172124"/>
                  </a:cubicBezTo>
                  <a:cubicBezTo>
                    <a:pt x="257785" y="170707"/>
                    <a:pt x="256664" y="169391"/>
                    <a:pt x="255425" y="168189"/>
                  </a:cubicBezTo>
                  <a:cubicBezTo>
                    <a:pt x="255012" y="167796"/>
                    <a:pt x="254618" y="167363"/>
                    <a:pt x="254244" y="166950"/>
                  </a:cubicBezTo>
                  <a:lnTo>
                    <a:pt x="253143" y="165710"/>
                  </a:lnTo>
                  <a:lnTo>
                    <a:pt x="252572" y="165101"/>
                  </a:lnTo>
                  <a:lnTo>
                    <a:pt x="251451" y="163920"/>
                  </a:lnTo>
                  <a:lnTo>
                    <a:pt x="250880" y="163330"/>
                  </a:lnTo>
                  <a:cubicBezTo>
                    <a:pt x="250487" y="162947"/>
                    <a:pt x="250133" y="162539"/>
                    <a:pt x="249798" y="162110"/>
                  </a:cubicBezTo>
                  <a:cubicBezTo>
                    <a:pt x="249464" y="161697"/>
                    <a:pt x="249149" y="161264"/>
                    <a:pt x="248834" y="160812"/>
                  </a:cubicBezTo>
                  <a:cubicBezTo>
                    <a:pt x="248185" y="159941"/>
                    <a:pt x="247398" y="159183"/>
                    <a:pt x="246493" y="158569"/>
                  </a:cubicBezTo>
                  <a:cubicBezTo>
                    <a:pt x="246001" y="158255"/>
                    <a:pt x="245510" y="157900"/>
                    <a:pt x="245077" y="157507"/>
                  </a:cubicBezTo>
                  <a:cubicBezTo>
                    <a:pt x="244625" y="157110"/>
                    <a:pt x="244211" y="156675"/>
                    <a:pt x="243818" y="156209"/>
                  </a:cubicBezTo>
                  <a:cubicBezTo>
                    <a:pt x="243405" y="155744"/>
                    <a:pt x="243031" y="155251"/>
                    <a:pt x="242697" y="154733"/>
                  </a:cubicBezTo>
                  <a:cubicBezTo>
                    <a:pt x="239903" y="151316"/>
                    <a:pt x="236893" y="148084"/>
                    <a:pt x="233686" y="145054"/>
                  </a:cubicBezTo>
                  <a:cubicBezTo>
                    <a:pt x="233254" y="144641"/>
                    <a:pt x="232841" y="144189"/>
                    <a:pt x="232447" y="143736"/>
                  </a:cubicBezTo>
                  <a:cubicBezTo>
                    <a:pt x="232053" y="143284"/>
                    <a:pt x="231660" y="142871"/>
                    <a:pt x="231286" y="142438"/>
                  </a:cubicBezTo>
                  <a:lnTo>
                    <a:pt x="230696" y="141808"/>
                  </a:lnTo>
                  <a:cubicBezTo>
                    <a:pt x="230283" y="141395"/>
                    <a:pt x="229890" y="140982"/>
                    <a:pt x="229496" y="140549"/>
                  </a:cubicBezTo>
                  <a:cubicBezTo>
                    <a:pt x="229103" y="140116"/>
                    <a:pt x="229083" y="140116"/>
                    <a:pt x="228886" y="139920"/>
                  </a:cubicBezTo>
                  <a:cubicBezTo>
                    <a:pt x="228454" y="139503"/>
                    <a:pt x="228060" y="139054"/>
                    <a:pt x="227706" y="138582"/>
                  </a:cubicBezTo>
                  <a:cubicBezTo>
                    <a:pt x="227332" y="138130"/>
                    <a:pt x="226998" y="137638"/>
                    <a:pt x="226663" y="137146"/>
                  </a:cubicBezTo>
                  <a:cubicBezTo>
                    <a:pt x="225247" y="135234"/>
                    <a:pt x="223673" y="133449"/>
                    <a:pt x="221962" y="131815"/>
                  </a:cubicBezTo>
                  <a:cubicBezTo>
                    <a:pt x="221549" y="131431"/>
                    <a:pt x="221155" y="131016"/>
                    <a:pt x="220801" y="130575"/>
                  </a:cubicBezTo>
                  <a:cubicBezTo>
                    <a:pt x="220407" y="130192"/>
                    <a:pt x="220054" y="129784"/>
                    <a:pt x="219719" y="129356"/>
                  </a:cubicBezTo>
                  <a:cubicBezTo>
                    <a:pt x="219522" y="129169"/>
                    <a:pt x="219345" y="128972"/>
                    <a:pt x="219188" y="128765"/>
                  </a:cubicBezTo>
                  <a:cubicBezTo>
                    <a:pt x="218814" y="128411"/>
                    <a:pt x="218480" y="128018"/>
                    <a:pt x="218126" y="127644"/>
                  </a:cubicBezTo>
                  <a:lnTo>
                    <a:pt x="217614" y="127093"/>
                  </a:lnTo>
                  <a:cubicBezTo>
                    <a:pt x="217240" y="126759"/>
                    <a:pt x="216906" y="126385"/>
                    <a:pt x="216571" y="126031"/>
                  </a:cubicBezTo>
                  <a:lnTo>
                    <a:pt x="216040" y="125500"/>
                  </a:lnTo>
                  <a:cubicBezTo>
                    <a:pt x="215686" y="125165"/>
                    <a:pt x="215332" y="124811"/>
                    <a:pt x="214998" y="124437"/>
                  </a:cubicBezTo>
                  <a:cubicBezTo>
                    <a:pt x="214663" y="124064"/>
                    <a:pt x="214644" y="124083"/>
                    <a:pt x="214466" y="123926"/>
                  </a:cubicBezTo>
                  <a:cubicBezTo>
                    <a:pt x="214290" y="123769"/>
                    <a:pt x="213719" y="123218"/>
                    <a:pt x="213365" y="122864"/>
                  </a:cubicBezTo>
                  <a:lnTo>
                    <a:pt x="212794" y="122313"/>
                  </a:lnTo>
                  <a:cubicBezTo>
                    <a:pt x="212381" y="121959"/>
                    <a:pt x="212007" y="121585"/>
                    <a:pt x="211614" y="121211"/>
                  </a:cubicBezTo>
                  <a:lnTo>
                    <a:pt x="211004" y="120660"/>
                  </a:lnTo>
                  <a:cubicBezTo>
                    <a:pt x="210552" y="120287"/>
                    <a:pt x="210119" y="119893"/>
                    <a:pt x="209686" y="119480"/>
                  </a:cubicBezTo>
                  <a:lnTo>
                    <a:pt x="209017" y="118870"/>
                  </a:lnTo>
                  <a:cubicBezTo>
                    <a:pt x="207286" y="117058"/>
                    <a:pt x="205398" y="115400"/>
                    <a:pt x="203391" y="113913"/>
                  </a:cubicBezTo>
                  <a:cubicBezTo>
                    <a:pt x="202879" y="113578"/>
                    <a:pt x="202407" y="113224"/>
                    <a:pt x="201935" y="112850"/>
                  </a:cubicBezTo>
                  <a:cubicBezTo>
                    <a:pt x="201483" y="112496"/>
                    <a:pt x="201030" y="112115"/>
                    <a:pt x="200617" y="111709"/>
                  </a:cubicBezTo>
                  <a:cubicBezTo>
                    <a:pt x="200401" y="111532"/>
                    <a:pt x="200204" y="111316"/>
                    <a:pt x="200007" y="111119"/>
                  </a:cubicBezTo>
                  <a:cubicBezTo>
                    <a:pt x="199810" y="110922"/>
                    <a:pt x="199200" y="110372"/>
                    <a:pt x="198827" y="109998"/>
                  </a:cubicBezTo>
                  <a:lnTo>
                    <a:pt x="198236" y="109447"/>
                  </a:lnTo>
                  <a:cubicBezTo>
                    <a:pt x="197469" y="108758"/>
                    <a:pt x="196623" y="108139"/>
                    <a:pt x="195738" y="107598"/>
                  </a:cubicBezTo>
                  <a:cubicBezTo>
                    <a:pt x="195305" y="107338"/>
                    <a:pt x="194873" y="107049"/>
                    <a:pt x="194479" y="106732"/>
                  </a:cubicBezTo>
                  <a:cubicBezTo>
                    <a:pt x="194066" y="106433"/>
                    <a:pt x="193672" y="106111"/>
                    <a:pt x="193299" y="105768"/>
                  </a:cubicBezTo>
                  <a:lnTo>
                    <a:pt x="192689" y="105296"/>
                  </a:lnTo>
                  <a:cubicBezTo>
                    <a:pt x="192020" y="104863"/>
                    <a:pt x="191331" y="104490"/>
                    <a:pt x="190721" y="104116"/>
                  </a:cubicBezTo>
                  <a:cubicBezTo>
                    <a:pt x="190230" y="103846"/>
                    <a:pt x="189758" y="103531"/>
                    <a:pt x="189325" y="103171"/>
                  </a:cubicBezTo>
                  <a:cubicBezTo>
                    <a:pt x="188833" y="102798"/>
                    <a:pt x="188400" y="102424"/>
                    <a:pt x="187948" y="102011"/>
                  </a:cubicBezTo>
                  <a:lnTo>
                    <a:pt x="187259" y="101401"/>
                  </a:lnTo>
                  <a:cubicBezTo>
                    <a:pt x="185508" y="99565"/>
                    <a:pt x="183600" y="97885"/>
                    <a:pt x="181554" y="96384"/>
                  </a:cubicBezTo>
                  <a:cubicBezTo>
                    <a:pt x="180531" y="95710"/>
                    <a:pt x="179567" y="94954"/>
                    <a:pt x="178682" y="94122"/>
                  </a:cubicBezTo>
                  <a:lnTo>
                    <a:pt x="178033" y="93512"/>
                  </a:lnTo>
                  <a:cubicBezTo>
                    <a:pt x="177580" y="93119"/>
                    <a:pt x="177167" y="92706"/>
                    <a:pt x="176735" y="92293"/>
                  </a:cubicBezTo>
                  <a:lnTo>
                    <a:pt x="176105" y="91683"/>
                  </a:lnTo>
                  <a:cubicBezTo>
                    <a:pt x="174885" y="90441"/>
                    <a:pt x="173508" y="89369"/>
                    <a:pt x="171994" y="88496"/>
                  </a:cubicBezTo>
                  <a:cubicBezTo>
                    <a:pt x="171482" y="88191"/>
                    <a:pt x="170990" y="87848"/>
                    <a:pt x="170537" y="87473"/>
                  </a:cubicBezTo>
                  <a:cubicBezTo>
                    <a:pt x="169259" y="86261"/>
                    <a:pt x="167843" y="85187"/>
                    <a:pt x="166347" y="84266"/>
                  </a:cubicBezTo>
                  <a:cubicBezTo>
                    <a:pt x="165836" y="83973"/>
                    <a:pt x="165344" y="83644"/>
                    <a:pt x="164872" y="83283"/>
                  </a:cubicBezTo>
                  <a:cubicBezTo>
                    <a:pt x="163908" y="82614"/>
                    <a:pt x="162905" y="81945"/>
                    <a:pt x="161960" y="81315"/>
                  </a:cubicBezTo>
                  <a:cubicBezTo>
                    <a:pt x="161449" y="81030"/>
                    <a:pt x="160977" y="80715"/>
                    <a:pt x="160505" y="80371"/>
                  </a:cubicBezTo>
                  <a:cubicBezTo>
                    <a:pt x="159580" y="79702"/>
                    <a:pt x="158656" y="79033"/>
                    <a:pt x="157692" y="78404"/>
                  </a:cubicBezTo>
                  <a:cubicBezTo>
                    <a:pt x="157200" y="78126"/>
                    <a:pt x="156747" y="77817"/>
                    <a:pt x="156294" y="77479"/>
                  </a:cubicBezTo>
                  <a:cubicBezTo>
                    <a:pt x="155449" y="76812"/>
                    <a:pt x="154564" y="76189"/>
                    <a:pt x="153659" y="75610"/>
                  </a:cubicBezTo>
                  <a:cubicBezTo>
                    <a:pt x="153206" y="75354"/>
                    <a:pt x="152754" y="75079"/>
                    <a:pt x="152321" y="74784"/>
                  </a:cubicBezTo>
                  <a:cubicBezTo>
                    <a:pt x="151888" y="74489"/>
                    <a:pt x="150924" y="74017"/>
                    <a:pt x="150216" y="73643"/>
                  </a:cubicBezTo>
                  <a:cubicBezTo>
                    <a:pt x="149744" y="73385"/>
                    <a:pt x="149291" y="73088"/>
                    <a:pt x="148859" y="72758"/>
                  </a:cubicBezTo>
                  <a:cubicBezTo>
                    <a:pt x="148425" y="72439"/>
                    <a:pt x="147993" y="72097"/>
                    <a:pt x="147599" y="71735"/>
                  </a:cubicBezTo>
                  <a:lnTo>
                    <a:pt x="146970" y="71223"/>
                  </a:lnTo>
                  <a:cubicBezTo>
                    <a:pt x="146321" y="70751"/>
                    <a:pt x="145672" y="70279"/>
                    <a:pt x="145002" y="69827"/>
                  </a:cubicBezTo>
                  <a:cubicBezTo>
                    <a:pt x="144334" y="69374"/>
                    <a:pt x="144098" y="69295"/>
                    <a:pt x="143665" y="69000"/>
                  </a:cubicBezTo>
                  <a:cubicBezTo>
                    <a:pt x="143232" y="68705"/>
                    <a:pt x="142327" y="68233"/>
                    <a:pt x="141698" y="67879"/>
                  </a:cubicBezTo>
                  <a:cubicBezTo>
                    <a:pt x="141068" y="67525"/>
                    <a:pt x="140734" y="67426"/>
                    <a:pt x="140281" y="67171"/>
                  </a:cubicBezTo>
                  <a:cubicBezTo>
                    <a:pt x="139534" y="66817"/>
                    <a:pt x="138806" y="66482"/>
                    <a:pt x="138078" y="66108"/>
                  </a:cubicBezTo>
                  <a:cubicBezTo>
                    <a:pt x="137586" y="65855"/>
                    <a:pt x="137094" y="65565"/>
                    <a:pt x="136642" y="65243"/>
                  </a:cubicBezTo>
                  <a:cubicBezTo>
                    <a:pt x="135245" y="64265"/>
                    <a:pt x="133789" y="63403"/>
                    <a:pt x="132255" y="62666"/>
                  </a:cubicBezTo>
                  <a:cubicBezTo>
                    <a:pt x="131743" y="62430"/>
                    <a:pt x="131271" y="62135"/>
                    <a:pt x="130799" y="61859"/>
                  </a:cubicBezTo>
                  <a:cubicBezTo>
                    <a:pt x="130327" y="61584"/>
                    <a:pt x="129363" y="61033"/>
                    <a:pt x="128616" y="60659"/>
                  </a:cubicBezTo>
                  <a:cubicBezTo>
                    <a:pt x="128104" y="60437"/>
                    <a:pt x="127612" y="60189"/>
                    <a:pt x="127120" y="59912"/>
                  </a:cubicBezTo>
                  <a:cubicBezTo>
                    <a:pt x="126353" y="59557"/>
                    <a:pt x="125566" y="59184"/>
                    <a:pt x="124799" y="58790"/>
                  </a:cubicBezTo>
                  <a:cubicBezTo>
                    <a:pt x="124268" y="58513"/>
                    <a:pt x="123737" y="58204"/>
                    <a:pt x="123245" y="57866"/>
                  </a:cubicBezTo>
                  <a:cubicBezTo>
                    <a:pt x="120077" y="55908"/>
                    <a:pt x="116792" y="54147"/>
                    <a:pt x="113409" y="52593"/>
                  </a:cubicBezTo>
                  <a:cubicBezTo>
                    <a:pt x="112858" y="52332"/>
                    <a:pt x="112327" y="52043"/>
                    <a:pt x="111795" y="51728"/>
                  </a:cubicBezTo>
                  <a:lnTo>
                    <a:pt x="109376" y="50449"/>
                  </a:lnTo>
                  <a:cubicBezTo>
                    <a:pt x="108805" y="50213"/>
                    <a:pt x="108254" y="49918"/>
                    <a:pt x="107703" y="49642"/>
                  </a:cubicBezTo>
                  <a:cubicBezTo>
                    <a:pt x="106346" y="48954"/>
                    <a:pt x="104930" y="48381"/>
                    <a:pt x="103474" y="47931"/>
                  </a:cubicBezTo>
                  <a:cubicBezTo>
                    <a:pt x="102923" y="47764"/>
                    <a:pt x="102372" y="47547"/>
                    <a:pt x="101861" y="47282"/>
                  </a:cubicBezTo>
                  <a:cubicBezTo>
                    <a:pt x="101113" y="46928"/>
                    <a:pt x="100366" y="46534"/>
                    <a:pt x="99618" y="46160"/>
                  </a:cubicBezTo>
                  <a:cubicBezTo>
                    <a:pt x="98870" y="45787"/>
                    <a:pt x="98654" y="45669"/>
                    <a:pt x="98182" y="45413"/>
                  </a:cubicBezTo>
                  <a:lnTo>
                    <a:pt x="95939" y="44390"/>
                  </a:lnTo>
                  <a:cubicBezTo>
                    <a:pt x="95428" y="44173"/>
                    <a:pt x="94916" y="43937"/>
                    <a:pt x="94424" y="43682"/>
                  </a:cubicBezTo>
                  <a:cubicBezTo>
                    <a:pt x="92870" y="42942"/>
                    <a:pt x="91257" y="42338"/>
                    <a:pt x="89605" y="41872"/>
                  </a:cubicBezTo>
                  <a:cubicBezTo>
                    <a:pt x="89034" y="41687"/>
                    <a:pt x="88483" y="41463"/>
                    <a:pt x="87952" y="41203"/>
                  </a:cubicBezTo>
                  <a:cubicBezTo>
                    <a:pt x="86103" y="40233"/>
                    <a:pt x="84175" y="39462"/>
                    <a:pt x="82168" y="38901"/>
                  </a:cubicBezTo>
                  <a:cubicBezTo>
                    <a:pt x="81598" y="38724"/>
                    <a:pt x="81027" y="38494"/>
                    <a:pt x="80497" y="38213"/>
                  </a:cubicBezTo>
                  <a:cubicBezTo>
                    <a:pt x="78903" y="37412"/>
                    <a:pt x="77231" y="36753"/>
                    <a:pt x="75519" y="36245"/>
                  </a:cubicBezTo>
                  <a:cubicBezTo>
                    <a:pt x="74968" y="36080"/>
                    <a:pt x="74437" y="35876"/>
                    <a:pt x="73906" y="35636"/>
                  </a:cubicBezTo>
                  <a:cubicBezTo>
                    <a:pt x="72883" y="35201"/>
                    <a:pt x="71821" y="34825"/>
                    <a:pt x="70758" y="34514"/>
                  </a:cubicBezTo>
                  <a:cubicBezTo>
                    <a:pt x="70247" y="34369"/>
                    <a:pt x="69735" y="34184"/>
                    <a:pt x="69243" y="33963"/>
                  </a:cubicBezTo>
                  <a:cubicBezTo>
                    <a:pt x="68260" y="33576"/>
                    <a:pt x="67237" y="33247"/>
                    <a:pt x="66214" y="32980"/>
                  </a:cubicBezTo>
                  <a:cubicBezTo>
                    <a:pt x="65703" y="32836"/>
                    <a:pt x="65191" y="32657"/>
                    <a:pt x="64699" y="32449"/>
                  </a:cubicBezTo>
                  <a:cubicBezTo>
                    <a:pt x="63676" y="32075"/>
                    <a:pt x="62634" y="31760"/>
                    <a:pt x="61591" y="31504"/>
                  </a:cubicBezTo>
                  <a:cubicBezTo>
                    <a:pt x="61060" y="31367"/>
                    <a:pt x="60529" y="31190"/>
                    <a:pt x="59997" y="31013"/>
                  </a:cubicBezTo>
                  <a:cubicBezTo>
                    <a:pt x="58620" y="30560"/>
                    <a:pt x="57184" y="30422"/>
                    <a:pt x="55768" y="30108"/>
                  </a:cubicBezTo>
                  <a:cubicBezTo>
                    <a:pt x="55178" y="29966"/>
                    <a:pt x="54588" y="29789"/>
                    <a:pt x="54017" y="29576"/>
                  </a:cubicBezTo>
                  <a:cubicBezTo>
                    <a:pt x="51086" y="28498"/>
                    <a:pt x="48037" y="27745"/>
                    <a:pt x="44948" y="27334"/>
                  </a:cubicBezTo>
                  <a:cubicBezTo>
                    <a:pt x="44318" y="27139"/>
                    <a:pt x="43768" y="26803"/>
                    <a:pt x="43295" y="26350"/>
                  </a:cubicBezTo>
                  <a:cubicBezTo>
                    <a:pt x="37630" y="22809"/>
                    <a:pt x="30980" y="23065"/>
                    <a:pt x="24764" y="21766"/>
                  </a:cubicBezTo>
                  <a:cubicBezTo>
                    <a:pt x="18174" y="20389"/>
                    <a:pt x="11426" y="19799"/>
                    <a:pt x="4796" y="18599"/>
                  </a:cubicBezTo>
                  <a:cubicBezTo>
                    <a:pt x="-1833" y="17399"/>
                    <a:pt x="-3191" y="13484"/>
                    <a:pt x="154" y="8015"/>
                  </a:cubicBezTo>
                  <a:cubicBezTo>
                    <a:pt x="4088" y="1464"/>
                    <a:pt x="9380" y="-1250"/>
                    <a:pt x="16502" y="-31"/>
                  </a:cubicBezTo>
                  <a:cubicBezTo>
                    <a:pt x="32417" y="2664"/>
                    <a:pt x="48351" y="5241"/>
                    <a:pt x="63912" y="9806"/>
                  </a:cubicBezTo>
                  <a:cubicBezTo>
                    <a:pt x="90864" y="17557"/>
                    <a:pt x="117835" y="25130"/>
                    <a:pt x="143527" y="36619"/>
                  </a:cubicBezTo>
                  <a:cubicBezTo>
                    <a:pt x="155449" y="41950"/>
                    <a:pt x="167803" y="46239"/>
                    <a:pt x="180000" y="50921"/>
                  </a:cubicBezTo>
                  <a:cubicBezTo>
                    <a:pt x="182558" y="51659"/>
                    <a:pt x="184879" y="53081"/>
                    <a:pt x="186709" y="55033"/>
                  </a:cubicBezTo>
                  <a:cubicBezTo>
                    <a:pt x="190879" y="60167"/>
                    <a:pt x="189285" y="65085"/>
                    <a:pt x="182774" y="66974"/>
                  </a:cubicBezTo>
                  <a:cubicBezTo>
                    <a:pt x="181535" y="67208"/>
                    <a:pt x="180472" y="67960"/>
                    <a:pt x="179823" y="69040"/>
                  </a:cubicBezTo>
                  <a:cubicBezTo>
                    <a:pt x="185076" y="72069"/>
                    <a:pt x="190328" y="75138"/>
                    <a:pt x="195561" y="78128"/>
                  </a:cubicBezTo>
                  <a:cubicBezTo>
                    <a:pt x="199751" y="80528"/>
                    <a:pt x="204000" y="82869"/>
                    <a:pt x="208230" y="85210"/>
                  </a:cubicBezTo>
                  <a:cubicBezTo>
                    <a:pt x="209509" y="85919"/>
                    <a:pt x="210965" y="86607"/>
                    <a:pt x="211339" y="88102"/>
                  </a:cubicBezTo>
                  <a:cubicBezTo>
                    <a:pt x="212598" y="93217"/>
                    <a:pt x="217122" y="96758"/>
                    <a:pt x="217555" y="102483"/>
                  </a:cubicBezTo>
                  <a:cubicBezTo>
                    <a:pt x="218165" y="106114"/>
                    <a:pt x="220329" y="109305"/>
                    <a:pt x="223457" y="111237"/>
                  </a:cubicBezTo>
                  <a:cubicBezTo>
                    <a:pt x="229359" y="115469"/>
                    <a:pt x="234847" y="120243"/>
                    <a:pt x="239864" y="125500"/>
                  </a:cubicBezTo>
                  <a:cubicBezTo>
                    <a:pt x="245766" y="131677"/>
                    <a:pt x="252238" y="137205"/>
                    <a:pt x="257726" y="143658"/>
                  </a:cubicBezTo>
                  <a:cubicBezTo>
                    <a:pt x="262900" y="149756"/>
                    <a:pt x="269530" y="151999"/>
                    <a:pt x="276828" y="152786"/>
                  </a:cubicBezTo>
                  <a:cubicBezTo>
                    <a:pt x="299098" y="155367"/>
                    <a:pt x="321170" y="159447"/>
                    <a:pt x="342889" y="165002"/>
                  </a:cubicBezTo>
                  <a:cubicBezTo>
                    <a:pt x="349971" y="166733"/>
                    <a:pt x="350246" y="166851"/>
                    <a:pt x="354279" y="160891"/>
                  </a:cubicBezTo>
                  <a:cubicBezTo>
                    <a:pt x="363152" y="147380"/>
                    <a:pt x="376745" y="137663"/>
                    <a:pt x="392404" y="133644"/>
                  </a:cubicBezTo>
                  <a:cubicBezTo>
                    <a:pt x="396575" y="132543"/>
                    <a:pt x="400883" y="131972"/>
                    <a:pt x="405133" y="131087"/>
                  </a:cubicBezTo>
                  <a:cubicBezTo>
                    <a:pt x="408123" y="130457"/>
                    <a:pt x="409933" y="133054"/>
                    <a:pt x="412491" y="133644"/>
                  </a:cubicBezTo>
                  <a:lnTo>
                    <a:pt x="412491" y="133644"/>
                  </a:lnTo>
                  <a:cubicBezTo>
                    <a:pt x="413395" y="136042"/>
                    <a:pt x="415008" y="138102"/>
                    <a:pt x="417133" y="139546"/>
                  </a:cubicBezTo>
                  <a:cubicBezTo>
                    <a:pt x="426969" y="151566"/>
                    <a:pt x="435625" y="164412"/>
                    <a:pt x="444202" y="177278"/>
                  </a:cubicBezTo>
                  <a:cubicBezTo>
                    <a:pt x="455494" y="194196"/>
                    <a:pt x="466079" y="211607"/>
                    <a:pt x="478570" y="227718"/>
                  </a:cubicBezTo>
                  <a:cubicBezTo>
                    <a:pt x="478866" y="228318"/>
                    <a:pt x="479082" y="228944"/>
                    <a:pt x="479259" y="229587"/>
                  </a:cubicBezTo>
                  <a:close/>
                </a:path>
              </a:pathLst>
            </a:custGeom>
            <a:solidFill>
              <a:srgbClr val="000000"/>
            </a:solidFill>
            <a:ln w="1956" cap="flat">
              <a:noFill/>
              <a:prstDash val="solid"/>
              <a:miter/>
            </a:ln>
          </p:spPr>
          <p:txBody>
            <a:bodyPr rtlCol="0" anchor="ctr"/>
            <a:lstStyle/>
            <a:p>
              <a:endParaRPr lang="es-CO"/>
            </a:p>
          </p:txBody>
        </p:sp>
        <p:sp>
          <p:nvSpPr>
            <p:cNvPr id="239" name="Freeform: Shape 238">
              <a:extLst>
                <a:ext uri="{FF2B5EF4-FFF2-40B4-BE49-F238E27FC236}">
                  <a16:creationId xmlns:a16="http://schemas.microsoft.com/office/drawing/2014/main" id="{63E9BF57-616D-070B-4601-8F412B5E5103}"/>
                </a:ext>
              </a:extLst>
            </p:cNvPr>
            <p:cNvSpPr/>
            <p:nvPr/>
          </p:nvSpPr>
          <p:spPr>
            <a:xfrm>
              <a:off x="13318564" y="727114"/>
              <a:ext cx="310897" cy="1101102"/>
            </a:xfrm>
            <a:custGeom>
              <a:avLst/>
              <a:gdLst>
                <a:gd name="connsiteX0" fmla="*/ 307463 w 310897"/>
                <a:gd name="connsiteY0" fmla="*/ -315 h 1101102"/>
                <a:gd name="connsiteX1" fmla="*/ 309292 w 310897"/>
                <a:gd name="connsiteY1" fmla="*/ -177 h 1101102"/>
                <a:gd name="connsiteX2" fmla="*/ 299319 w 310897"/>
                <a:gd name="connsiteY2" fmla="*/ 15777 h 1101102"/>
                <a:gd name="connsiteX3" fmla="*/ 282027 w 310897"/>
                <a:gd name="connsiteY3" fmla="*/ 49221 h 1101102"/>
                <a:gd name="connsiteX4" fmla="*/ 279135 w 310897"/>
                <a:gd name="connsiteY4" fmla="*/ 81523 h 1101102"/>
                <a:gd name="connsiteX5" fmla="*/ 293535 w 310897"/>
                <a:gd name="connsiteY5" fmla="*/ 171368 h 1101102"/>
                <a:gd name="connsiteX6" fmla="*/ 300538 w 310897"/>
                <a:gd name="connsiteY6" fmla="*/ 270793 h 1101102"/>
                <a:gd name="connsiteX7" fmla="*/ 303175 w 310897"/>
                <a:gd name="connsiteY7" fmla="*/ 304236 h 1101102"/>
                <a:gd name="connsiteX8" fmla="*/ 301502 w 310897"/>
                <a:gd name="connsiteY8" fmla="*/ 406671 h 1101102"/>
                <a:gd name="connsiteX9" fmla="*/ 292906 w 310897"/>
                <a:gd name="connsiteY9" fmla="*/ 489296 h 1101102"/>
                <a:gd name="connsiteX10" fmla="*/ 275672 w 310897"/>
                <a:gd name="connsiteY10" fmla="*/ 598537 h 1101102"/>
                <a:gd name="connsiteX11" fmla="*/ 265305 w 310897"/>
                <a:gd name="connsiteY11" fmla="*/ 667647 h 1101102"/>
                <a:gd name="connsiteX12" fmla="*/ 261370 w 310897"/>
                <a:gd name="connsiteY12" fmla="*/ 688362 h 1101102"/>
                <a:gd name="connsiteX13" fmla="*/ 242465 w 310897"/>
                <a:gd name="connsiteY13" fmla="*/ 785505 h 1101102"/>
                <a:gd name="connsiteX14" fmla="*/ 236091 w 310897"/>
                <a:gd name="connsiteY14" fmla="*/ 821998 h 1101102"/>
                <a:gd name="connsiteX15" fmla="*/ 233002 w 310897"/>
                <a:gd name="connsiteY15" fmla="*/ 862582 h 1101102"/>
                <a:gd name="connsiteX16" fmla="*/ 214589 w 310897"/>
                <a:gd name="connsiteY16" fmla="*/ 966139 h 1101102"/>
                <a:gd name="connsiteX17" fmla="*/ 197297 w 310897"/>
                <a:gd name="connsiteY17" fmla="*/ 1002985 h 1101102"/>
                <a:gd name="connsiteX18" fmla="*/ 189585 w 310897"/>
                <a:gd name="connsiteY18" fmla="*/ 1016166 h 1101102"/>
                <a:gd name="connsiteX19" fmla="*/ 166273 w 310897"/>
                <a:gd name="connsiteY19" fmla="*/ 1045675 h 1101102"/>
                <a:gd name="connsiteX20" fmla="*/ 104737 w 310897"/>
                <a:gd name="connsiteY20" fmla="*/ 1089525 h 1101102"/>
                <a:gd name="connsiteX21" fmla="*/ 70153 w 310897"/>
                <a:gd name="connsiteY21" fmla="*/ 1100069 h 1101102"/>
                <a:gd name="connsiteX22" fmla="*/ 22467 w 310897"/>
                <a:gd name="connsiteY22" fmla="*/ 1100561 h 1101102"/>
                <a:gd name="connsiteX23" fmla="*/ -1298 w 310897"/>
                <a:gd name="connsiteY23" fmla="*/ 1100089 h 1101102"/>
                <a:gd name="connsiteX24" fmla="*/ 1653 w 310897"/>
                <a:gd name="connsiteY24" fmla="*/ 1095269 h 1101102"/>
                <a:gd name="connsiteX25" fmla="*/ 9286 w 310897"/>
                <a:gd name="connsiteY25" fmla="*/ 1093774 h 1101102"/>
                <a:gd name="connsiteX26" fmla="*/ 43989 w 310897"/>
                <a:gd name="connsiteY26" fmla="*/ 1092436 h 1101102"/>
                <a:gd name="connsiteX27" fmla="*/ 58448 w 310897"/>
                <a:gd name="connsiteY27" fmla="*/ 1096076 h 1101102"/>
                <a:gd name="connsiteX28" fmla="*/ 97242 w 310897"/>
                <a:gd name="connsiteY28" fmla="*/ 1088207 h 1101102"/>
                <a:gd name="connsiteX29" fmla="*/ 175755 w 310897"/>
                <a:gd name="connsiteY29" fmla="*/ 1028953 h 1101102"/>
                <a:gd name="connsiteX30" fmla="*/ 209750 w 310897"/>
                <a:gd name="connsiteY30" fmla="*/ 967378 h 1101102"/>
                <a:gd name="connsiteX31" fmla="*/ 228281 w 310897"/>
                <a:gd name="connsiteY31" fmla="*/ 872635 h 1101102"/>
                <a:gd name="connsiteX32" fmla="*/ 235540 w 310897"/>
                <a:gd name="connsiteY32" fmla="*/ 803368 h 1101102"/>
                <a:gd name="connsiteX33" fmla="*/ 251495 w 310897"/>
                <a:gd name="connsiteY33" fmla="*/ 713819 h 1101102"/>
                <a:gd name="connsiteX34" fmla="*/ 263751 w 310897"/>
                <a:gd name="connsiteY34" fmla="*/ 648781 h 1101102"/>
                <a:gd name="connsiteX35" fmla="*/ 281869 w 310897"/>
                <a:gd name="connsiteY35" fmla="*/ 542549 h 1101102"/>
                <a:gd name="connsiteX36" fmla="*/ 283010 w 310897"/>
                <a:gd name="connsiteY36" fmla="*/ 520300 h 1101102"/>
                <a:gd name="connsiteX37" fmla="*/ 284525 w 310897"/>
                <a:gd name="connsiteY37" fmla="*/ 504326 h 1101102"/>
                <a:gd name="connsiteX38" fmla="*/ 287043 w 310897"/>
                <a:gd name="connsiteY38" fmla="*/ 484909 h 1101102"/>
                <a:gd name="connsiteX39" fmla="*/ 288400 w 310897"/>
                <a:gd name="connsiteY39" fmla="*/ 465866 h 1101102"/>
                <a:gd name="connsiteX40" fmla="*/ 290879 w 310897"/>
                <a:gd name="connsiteY40" fmla="*/ 443872 h 1101102"/>
                <a:gd name="connsiteX41" fmla="*/ 292138 w 310897"/>
                <a:gd name="connsiteY41" fmla="*/ 442200 h 1101102"/>
                <a:gd name="connsiteX42" fmla="*/ 292610 w 310897"/>
                <a:gd name="connsiteY42" fmla="*/ 421642 h 1101102"/>
                <a:gd name="connsiteX43" fmla="*/ 291804 w 310897"/>
                <a:gd name="connsiteY43" fmla="*/ 418966 h 1101102"/>
                <a:gd name="connsiteX44" fmla="*/ 295187 w 310897"/>
                <a:gd name="connsiteY44" fmla="*/ 400120 h 1101102"/>
                <a:gd name="connsiteX45" fmla="*/ 295384 w 310897"/>
                <a:gd name="connsiteY45" fmla="*/ 394710 h 1101102"/>
                <a:gd name="connsiteX46" fmla="*/ 296722 w 310897"/>
                <a:gd name="connsiteY46" fmla="*/ 370493 h 1101102"/>
                <a:gd name="connsiteX47" fmla="*/ 299063 w 310897"/>
                <a:gd name="connsiteY47" fmla="*/ 366952 h 1101102"/>
                <a:gd name="connsiteX48" fmla="*/ 300519 w 310897"/>
                <a:gd name="connsiteY48" fmla="*/ 362408 h 1101102"/>
                <a:gd name="connsiteX49" fmla="*/ 294971 w 310897"/>
                <a:gd name="connsiteY49" fmla="*/ 337955 h 1101102"/>
                <a:gd name="connsiteX50" fmla="*/ 296269 w 310897"/>
                <a:gd name="connsiteY50" fmla="*/ 328119 h 1101102"/>
                <a:gd name="connsiteX51" fmla="*/ 298630 w 310897"/>
                <a:gd name="connsiteY51" fmla="*/ 321646 h 1101102"/>
                <a:gd name="connsiteX52" fmla="*/ 300066 w 310897"/>
                <a:gd name="connsiteY52" fmla="*/ 297449 h 1101102"/>
                <a:gd name="connsiteX53" fmla="*/ 299948 w 310897"/>
                <a:gd name="connsiteY53" fmla="*/ 289580 h 1101102"/>
                <a:gd name="connsiteX54" fmla="*/ 298630 w 310897"/>
                <a:gd name="connsiteY54" fmla="*/ 288144 h 1101102"/>
                <a:gd name="connsiteX55" fmla="*/ 298492 w 310897"/>
                <a:gd name="connsiteY55" fmla="*/ 245828 h 1101102"/>
                <a:gd name="connsiteX56" fmla="*/ 297174 w 310897"/>
                <a:gd name="connsiteY56" fmla="*/ 242956 h 1101102"/>
                <a:gd name="connsiteX57" fmla="*/ 297076 w 310897"/>
                <a:gd name="connsiteY57" fmla="*/ 218169 h 1101102"/>
                <a:gd name="connsiteX58" fmla="*/ 295719 w 310897"/>
                <a:gd name="connsiteY58" fmla="*/ 215277 h 1101102"/>
                <a:gd name="connsiteX59" fmla="*/ 295620 w 310897"/>
                <a:gd name="connsiteY59" fmla="*/ 203591 h 1101102"/>
                <a:gd name="connsiteX60" fmla="*/ 294263 w 310897"/>
                <a:gd name="connsiteY60" fmla="*/ 200699 h 1101102"/>
                <a:gd name="connsiteX61" fmla="*/ 294105 w 310897"/>
                <a:gd name="connsiteY61" fmla="*/ 190489 h 1101102"/>
                <a:gd name="connsiteX62" fmla="*/ 292807 w 310897"/>
                <a:gd name="connsiteY62" fmla="*/ 189034 h 1101102"/>
                <a:gd name="connsiteX63" fmla="*/ 291213 w 310897"/>
                <a:gd name="connsiteY63" fmla="*/ 167177 h 1101102"/>
                <a:gd name="connsiteX64" fmla="*/ 289896 w 310897"/>
                <a:gd name="connsiteY64" fmla="*/ 165722 h 1101102"/>
                <a:gd name="connsiteX65" fmla="*/ 284721 w 310897"/>
                <a:gd name="connsiteY65" fmla="*/ 133459 h 1101102"/>
                <a:gd name="connsiteX66" fmla="*/ 283915 w 310897"/>
                <a:gd name="connsiteY66" fmla="*/ 127813 h 1101102"/>
                <a:gd name="connsiteX67" fmla="*/ 282597 w 310897"/>
                <a:gd name="connsiteY67" fmla="*/ 126377 h 1101102"/>
                <a:gd name="connsiteX68" fmla="*/ 280767 w 310897"/>
                <a:gd name="connsiteY68" fmla="*/ 111465 h 1101102"/>
                <a:gd name="connsiteX69" fmla="*/ 279469 w 310897"/>
                <a:gd name="connsiteY69" fmla="*/ 95727 h 1101102"/>
                <a:gd name="connsiteX70" fmla="*/ 278229 w 310897"/>
                <a:gd name="connsiteY70" fmla="*/ 94310 h 1101102"/>
                <a:gd name="connsiteX71" fmla="*/ 278229 w 310897"/>
                <a:gd name="connsiteY71" fmla="*/ 87031 h 1101102"/>
                <a:gd name="connsiteX72" fmla="*/ 276833 w 310897"/>
                <a:gd name="connsiteY72" fmla="*/ 85576 h 1101102"/>
                <a:gd name="connsiteX73" fmla="*/ 276833 w 310897"/>
                <a:gd name="connsiteY73" fmla="*/ 76802 h 1101102"/>
                <a:gd name="connsiteX74" fmla="*/ 275456 w 310897"/>
                <a:gd name="connsiteY74" fmla="*/ 73910 h 1101102"/>
                <a:gd name="connsiteX75" fmla="*/ 275456 w 310897"/>
                <a:gd name="connsiteY75" fmla="*/ 66631 h 1101102"/>
                <a:gd name="connsiteX76" fmla="*/ 276793 w 310897"/>
                <a:gd name="connsiteY76" fmla="*/ 65175 h 1101102"/>
                <a:gd name="connsiteX77" fmla="*/ 276912 w 310897"/>
                <a:gd name="connsiteY77" fmla="*/ 56421 h 1101102"/>
                <a:gd name="connsiteX78" fmla="*/ 278308 w 310897"/>
                <a:gd name="connsiteY78" fmla="*/ 54965 h 1101102"/>
                <a:gd name="connsiteX79" fmla="*/ 281279 w 310897"/>
                <a:gd name="connsiteY79" fmla="*/ 43299 h 1101102"/>
                <a:gd name="connsiteX80" fmla="*/ 282675 w 310897"/>
                <a:gd name="connsiteY80" fmla="*/ 41844 h 1101102"/>
                <a:gd name="connsiteX81" fmla="*/ 300873 w 310897"/>
                <a:gd name="connsiteY81" fmla="*/ 9915 h 1101102"/>
                <a:gd name="connsiteX82" fmla="*/ 307463 w 310897"/>
                <a:gd name="connsiteY82" fmla="*/ -315 h 1101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10897" h="1101102">
                  <a:moveTo>
                    <a:pt x="307463" y="-315"/>
                  </a:moveTo>
                  <a:lnTo>
                    <a:pt x="309292" y="-177"/>
                  </a:lnTo>
                  <a:cubicBezTo>
                    <a:pt x="307208" y="5921"/>
                    <a:pt x="302800" y="10564"/>
                    <a:pt x="299319" y="15777"/>
                  </a:cubicBezTo>
                  <a:cubicBezTo>
                    <a:pt x="292099" y="26113"/>
                    <a:pt x="286295" y="37360"/>
                    <a:pt x="282027" y="49221"/>
                  </a:cubicBezTo>
                  <a:cubicBezTo>
                    <a:pt x="278761" y="59657"/>
                    <a:pt x="277777" y="70674"/>
                    <a:pt x="279135" y="81523"/>
                  </a:cubicBezTo>
                  <a:cubicBezTo>
                    <a:pt x="281967" y="111819"/>
                    <a:pt x="289266" y="141347"/>
                    <a:pt x="293535" y="171368"/>
                  </a:cubicBezTo>
                  <a:cubicBezTo>
                    <a:pt x="298433" y="204278"/>
                    <a:pt x="300775" y="237520"/>
                    <a:pt x="300538" y="270793"/>
                  </a:cubicBezTo>
                  <a:cubicBezTo>
                    <a:pt x="300381" y="281888"/>
                    <a:pt x="302073" y="293042"/>
                    <a:pt x="303175" y="304236"/>
                  </a:cubicBezTo>
                  <a:cubicBezTo>
                    <a:pt x="306361" y="338340"/>
                    <a:pt x="305810" y="372691"/>
                    <a:pt x="301502" y="406671"/>
                  </a:cubicBezTo>
                  <a:cubicBezTo>
                    <a:pt x="298237" y="434213"/>
                    <a:pt x="295876" y="461754"/>
                    <a:pt x="292906" y="489296"/>
                  </a:cubicBezTo>
                  <a:cubicBezTo>
                    <a:pt x="289148" y="525995"/>
                    <a:pt x="283384" y="562458"/>
                    <a:pt x="275672" y="598537"/>
                  </a:cubicBezTo>
                  <a:cubicBezTo>
                    <a:pt x="270675" y="621338"/>
                    <a:pt x="268098" y="644512"/>
                    <a:pt x="265305" y="667647"/>
                  </a:cubicBezTo>
                  <a:cubicBezTo>
                    <a:pt x="264400" y="674631"/>
                    <a:pt x="263082" y="681536"/>
                    <a:pt x="261370" y="688362"/>
                  </a:cubicBezTo>
                  <a:cubicBezTo>
                    <a:pt x="253717" y="720488"/>
                    <a:pt x="247600" y="752908"/>
                    <a:pt x="242465" y="785505"/>
                  </a:cubicBezTo>
                  <a:cubicBezTo>
                    <a:pt x="240498" y="797722"/>
                    <a:pt x="239002" y="809919"/>
                    <a:pt x="236091" y="821998"/>
                  </a:cubicBezTo>
                  <a:cubicBezTo>
                    <a:pt x="232885" y="835277"/>
                    <a:pt x="233711" y="849028"/>
                    <a:pt x="233002" y="862582"/>
                  </a:cubicBezTo>
                  <a:cubicBezTo>
                    <a:pt x="231173" y="897855"/>
                    <a:pt x="226294" y="932636"/>
                    <a:pt x="214589" y="966139"/>
                  </a:cubicBezTo>
                  <a:cubicBezTo>
                    <a:pt x="210202" y="979024"/>
                    <a:pt x="204399" y="991378"/>
                    <a:pt x="197297" y="1002985"/>
                  </a:cubicBezTo>
                  <a:cubicBezTo>
                    <a:pt x="194621" y="1007313"/>
                    <a:pt x="191867" y="1011641"/>
                    <a:pt x="189585" y="1016166"/>
                  </a:cubicBezTo>
                  <a:cubicBezTo>
                    <a:pt x="183781" y="1027399"/>
                    <a:pt x="175874" y="1037432"/>
                    <a:pt x="166273" y="1045675"/>
                  </a:cubicBezTo>
                  <a:cubicBezTo>
                    <a:pt x="147270" y="1062396"/>
                    <a:pt x="127282" y="1077761"/>
                    <a:pt x="104737" y="1089525"/>
                  </a:cubicBezTo>
                  <a:cubicBezTo>
                    <a:pt x="93957" y="1095132"/>
                    <a:pt x="82232" y="1098712"/>
                    <a:pt x="70153" y="1100069"/>
                  </a:cubicBezTo>
                  <a:cubicBezTo>
                    <a:pt x="54277" y="1101328"/>
                    <a:pt x="38362" y="1100463"/>
                    <a:pt x="22467" y="1100561"/>
                  </a:cubicBezTo>
                  <a:cubicBezTo>
                    <a:pt x="14598" y="1100561"/>
                    <a:pt x="6591" y="1101309"/>
                    <a:pt x="-1298" y="1100089"/>
                  </a:cubicBezTo>
                  <a:cubicBezTo>
                    <a:pt x="-2478" y="1097178"/>
                    <a:pt x="1" y="1096351"/>
                    <a:pt x="1653" y="1095269"/>
                  </a:cubicBezTo>
                  <a:cubicBezTo>
                    <a:pt x="3837" y="1093636"/>
                    <a:pt x="6650" y="1093086"/>
                    <a:pt x="9286" y="1093774"/>
                  </a:cubicBezTo>
                  <a:cubicBezTo>
                    <a:pt x="21090" y="1098279"/>
                    <a:pt x="32519" y="1094856"/>
                    <a:pt x="43989" y="1092436"/>
                  </a:cubicBezTo>
                  <a:cubicBezTo>
                    <a:pt x="49438" y="1091295"/>
                    <a:pt x="53667" y="1094738"/>
                    <a:pt x="58448" y="1096076"/>
                  </a:cubicBezTo>
                  <a:cubicBezTo>
                    <a:pt x="72219" y="1097414"/>
                    <a:pt x="85084" y="1094109"/>
                    <a:pt x="97242" y="1088207"/>
                  </a:cubicBezTo>
                  <a:cubicBezTo>
                    <a:pt x="127361" y="1073747"/>
                    <a:pt x="154292" y="1054449"/>
                    <a:pt x="175755" y="1028953"/>
                  </a:cubicBezTo>
                  <a:cubicBezTo>
                    <a:pt x="190844" y="1010973"/>
                    <a:pt x="201625" y="989608"/>
                    <a:pt x="209750" y="967378"/>
                  </a:cubicBezTo>
                  <a:cubicBezTo>
                    <a:pt x="220924" y="936787"/>
                    <a:pt x="225743" y="904977"/>
                    <a:pt x="228281" y="872635"/>
                  </a:cubicBezTo>
                  <a:cubicBezTo>
                    <a:pt x="230110" y="849520"/>
                    <a:pt x="231449" y="826483"/>
                    <a:pt x="235540" y="803368"/>
                  </a:cubicBezTo>
                  <a:cubicBezTo>
                    <a:pt x="240793" y="773525"/>
                    <a:pt x="246203" y="743662"/>
                    <a:pt x="251495" y="713819"/>
                  </a:cubicBezTo>
                  <a:cubicBezTo>
                    <a:pt x="255429" y="692179"/>
                    <a:pt x="261705" y="670873"/>
                    <a:pt x="263751" y="648781"/>
                  </a:cubicBezTo>
                  <a:cubicBezTo>
                    <a:pt x="267056" y="612938"/>
                    <a:pt x="276695" y="578137"/>
                    <a:pt x="281869" y="542549"/>
                  </a:cubicBezTo>
                  <a:cubicBezTo>
                    <a:pt x="280059" y="534995"/>
                    <a:pt x="281594" y="527834"/>
                    <a:pt x="283010" y="520300"/>
                  </a:cubicBezTo>
                  <a:cubicBezTo>
                    <a:pt x="283935" y="515322"/>
                    <a:pt x="284014" y="509657"/>
                    <a:pt x="284525" y="504326"/>
                  </a:cubicBezTo>
                  <a:cubicBezTo>
                    <a:pt x="285174" y="497834"/>
                    <a:pt x="286492" y="491283"/>
                    <a:pt x="287043" y="484909"/>
                  </a:cubicBezTo>
                  <a:cubicBezTo>
                    <a:pt x="287594" y="478535"/>
                    <a:pt x="288302" y="472240"/>
                    <a:pt x="288400" y="465866"/>
                  </a:cubicBezTo>
                  <a:cubicBezTo>
                    <a:pt x="288400" y="458725"/>
                    <a:pt x="288400" y="450993"/>
                    <a:pt x="290879" y="443872"/>
                  </a:cubicBezTo>
                  <a:cubicBezTo>
                    <a:pt x="291095" y="443223"/>
                    <a:pt x="292296" y="442534"/>
                    <a:pt x="292138" y="442200"/>
                  </a:cubicBezTo>
                  <a:cubicBezTo>
                    <a:pt x="289148" y="435236"/>
                    <a:pt x="293181" y="428429"/>
                    <a:pt x="292610" y="421642"/>
                  </a:cubicBezTo>
                  <a:cubicBezTo>
                    <a:pt x="292610" y="420757"/>
                    <a:pt x="291351" y="419537"/>
                    <a:pt x="291804" y="418966"/>
                  </a:cubicBezTo>
                  <a:cubicBezTo>
                    <a:pt x="296348" y="413242"/>
                    <a:pt x="291292" y="405845"/>
                    <a:pt x="295187" y="400120"/>
                  </a:cubicBezTo>
                  <a:cubicBezTo>
                    <a:pt x="296505" y="398153"/>
                    <a:pt x="295089" y="396304"/>
                    <a:pt x="295384" y="394710"/>
                  </a:cubicBezTo>
                  <a:cubicBezTo>
                    <a:pt x="296899" y="386684"/>
                    <a:pt x="299083" y="378775"/>
                    <a:pt x="296722" y="370493"/>
                  </a:cubicBezTo>
                  <a:cubicBezTo>
                    <a:pt x="296407" y="369372"/>
                    <a:pt x="298119" y="368054"/>
                    <a:pt x="299063" y="366952"/>
                  </a:cubicBezTo>
                  <a:cubicBezTo>
                    <a:pt x="300007" y="365851"/>
                    <a:pt x="301601" y="363313"/>
                    <a:pt x="300519" y="362408"/>
                  </a:cubicBezTo>
                  <a:cubicBezTo>
                    <a:pt x="292256" y="355601"/>
                    <a:pt x="297824" y="345844"/>
                    <a:pt x="294971" y="337955"/>
                  </a:cubicBezTo>
                  <a:cubicBezTo>
                    <a:pt x="294046" y="334636"/>
                    <a:pt x="294518" y="331085"/>
                    <a:pt x="296269" y="328119"/>
                  </a:cubicBezTo>
                  <a:cubicBezTo>
                    <a:pt x="297253" y="326033"/>
                    <a:pt x="299377" y="324361"/>
                    <a:pt x="298630" y="321646"/>
                  </a:cubicBezTo>
                  <a:cubicBezTo>
                    <a:pt x="301207" y="313777"/>
                    <a:pt x="299732" y="305515"/>
                    <a:pt x="300066" y="297449"/>
                  </a:cubicBezTo>
                  <a:cubicBezTo>
                    <a:pt x="300184" y="294833"/>
                    <a:pt x="300066" y="292196"/>
                    <a:pt x="299948" y="289580"/>
                  </a:cubicBezTo>
                  <a:cubicBezTo>
                    <a:pt x="299555" y="289061"/>
                    <a:pt x="299122" y="288579"/>
                    <a:pt x="298630" y="288144"/>
                  </a:cubicBezTo>
                  <a:cubicBezTo>
                    <a:pt x="298630" y="274033"/>
                    <a:pt x="298591" y="259928"/>
                    <a:pt x="298492" y="245828"/>
                  </a:cubicBezTo>
                  <a:cubicBezTo>
                    <a:pt x="297765" y="245002"/>
                    <a:pt x="298099" y="243704"/>
                    <a:pt x="297174" y="242956"/>
                  </a:cubicBezTo>
                  <a:cubicBezTo>
                    <a:pt x="297174" y="234694"/>
                    <a:pt x="297135" y="226431"/>
                    <a:pt x="297076" y="218169"/>
                  </a:cubicBezTo>
                  <a:cubicBezTo>
                    <a:pt x="296289" y="217362"/>
                    <a:pt x="296643" y="216005"/>
                    <a:pt x="295719" y="215277"/>
                  </a:cubicBezTo>
                  <a:lnTo>
                    <a:pt x="295620" y="203591"/>
                  </a:lnTo>
                  <a:cubicBezTo>
                    <a:pt x="294833" y="202785"/>
                    <a:pt x="295187" y="201447"/>
                    <a:pt x="294263" y="200699"/>
                  </a:cubicBezTo>
                  <a:cubicBezTo>
                    <a:pt x="294263" y="197296"/>
                    <a:pt x="294164" y="193893"/>
                    <a:pt x="294105" y="190489"/>
                  </a:cubicBezTo>
                  <a:cubicBezTo>
                    <a:pt x="293712" y="189968"/>
                    <a:pt x="293279" y="189480"/>
                    <a:pt x="292807" y="189034"/>
                  </a:cubicBezTo>
                  <a:cubicBezTo>
                    <a:pt x="293673" y="181656"/>
                    <a:pt x="290840" y="174535"/>
                    <a:pt x="291213" y="167177"/>
                  </a:cubicBezTo>
                  <a:cubicBezTo>
                    <a:pt x="290820" y="166656"/>
                    <a:pt x="290368" y="166168"/>
                    <a:pt x="289896" y="165722"/>
                  </a:cubicBezTo>
                  <a:cubicBezTo>
                    <a:pt x="289738" y="154725"/>
                    <a:pt x="286630" y="144082"/>
                    <a:pt x="284721" y="133459"/>
                  </a:cubicBezTo>
                  <a:cubicBezTo>
                    <a:pt x="284387" y="131491"/>
                    <a:pt x="284171" y="129701"/>
                    <a:pt x="283915" y="127813"/>
                  </a:cubicBezTo>
                  <a:cubicBezTo>
                    <a:pt x="283522" y="127293"/>
                    <a:pt x="283089" y="126811"/>
                    <a:pt x="282597" y="126377"/>
                  </a:cubicBezTo>
                  <a:cubicBezTo>
                    <a:pt x="283246" y="121262"/>
                    <a:pt x="281554" y="116344"/>
                    <a:pt x="280767" y="111465"/>
                  </a:cubicBezTo>
                  <a:cubicBezTo>
                    <a:pt x="279921" y="106193"/>
                    <a:pt x="280079" y="100960"/>
                    <a:pt x="279469" y="95727"/>
                  </a:cubicBezTo>
                  <a:cubicBezTo>
                    <a:pt x="279115" y="95209"/>
                    <a:pt x="278702" y="94735"/>
                    <a:pt x="278229" y="94310"/>
                  </a:cubicBezTo>
                  <a:lnTo>
                    <a:pt x="278229" y="87031"/>
                  </a:lnTo>
                  <a:cubicBezTo>
                    <a:pt x="277797" y="86522"/>
                    <a:pt x="277325" y="86036"/>
                    <a:pt x="276833" y="85576"/>
                  </a:cubicBezTo>
                  <a:cubicBezTo>
                    <a:pt x="276833" y="82644"/>
                    <a:pt x="276833" y="79674"/>
                    <a:pt x="276833" y="76802"/>
                  </a:cubicBezTo>
                  <a:cubicBezTo>
                    <a:pt x="276026" y="76015"/>
                    <a:pt x="276380" y="74657"/>
                    <a:pt x="275456" y="73910"/>
                  </a:cubicBezTo>
                  <a:lnTo>
                    <a:pt x="275456" y="66631"/>
                  </a:lnTo>
                  <a:cubicBezTo>
                    <a:pt x="275928" y="66181"/>
                    <a:pt x="276380" y="65693"/>
                    <a:pt x="276793" y="65175"/>
                  </a:cubicBezTo>
                  <a:lnTo>
                    <a:pt x="276912" y="56421"/>
                  </a:lnTo>
                  <a:cubicBezTo>
                    <a:pt x="277403" y="55964"/>
                    <a:pt x="277875" y="55479"/>
                    <a:pt x="278308" y="54965"/>
                  </a:cubicBezTo>
                  <a:cubicBezTo>
                    <a:pt x="278308" y="50814"/>
                    <a:pt x="280748" y="47313"/>
                    <a:pt x="281279" y="43299"/>
                  </a:cubicBezTo>
                  <a:cubicBezTo>
                    <a:pt x="281771" y="42843"/>
                    <a:pt x="282243" y="42357"/>
                    <a:pt x="282675" y="41844"/>
                  </a:cubicBezTo>
                  <a:cubicBezTo>
                    <a:pt x="286610" y="30040"/>
                    <a:pt x="293633" y="19889"/>
                    <a:pt x="300873" y="9915"/>
                  </a:cubicBezTo>
                  <a:cubicBezTo>
                    <a:pt x="303391" y="6722"/>
                    <a:pt x="305594" y="3297"/>
                    <a:pt x="307463" y="-315"/>
                  </a:cubicBezTo>
                  <a:close/>
                </a:path>
              </a:pathLst>
            </a:custGeom>
            <a:solidFill>
              <a:srgbClr val="020202"/>
            </a:solidFill>
            <a:ln w="1956" cap="flat">
              <a:noFill/>
              <a:prstDash val="solid"/>
              <a:miter/>
            </a:ln>
          </p:spPr>
          <p:txBody>
            <a:bodyPr rtlCol="0" anchor="ctr"/>
            <a:lstStyle/>
            <a:p>
              <a:endParaRPr lang="es-CO"/>
            </a:p>
          </p:txBody>
        </p:sp>
        <p:sp>
          <p:nvSpPr>
            <p:cNvPr id="240" name="Freeform: Shape 239">
              <a:extLst>
                <a:ext uri="{FF2B5EF4-FFF2-40B4-BE49-F238E27FC236}">
                  <a16:creationId xmlns:a16="http://schemas.microsoft.com/office/drawing/2014/main" id="{9EC626BA-D46F-9999-D11F-81D230DA32F8}"/>
                </a:ext>
              </a:extLst>
            </p:cNvPr>
            <p:cNvSpPr/>
            <p:nvPr/>
          </p:nvSpPr>
          <p:spPr>
            <a:xfrm>
              <a:off x="12133674" y="516992"/>
              <a:ext cx="49816" cy="832955"/>
            </a:xfrm>
            <a:custGeom>
              <a:avLst/>
              <a:gdLst>
                <a:gd name="connsiteX0" fmla="*/ 47995 w 49816"/>
                <a:gd name="connsiteY0" fmla="*/ -315 h 832955"/>
                <a:gd name="connsiteX1" fmla="*/ 48211 w 49816"/>
                <a:gd name="connsiteY1" fmla="*/ 1495 h 832955"/>
                <a:gd name="connsiteX2" fmla="*/ 38100 w 49816"/>
                <a:gd name="connsiteY2" fmla="*/ 12905 h 832955"/>
                <a:gd name="connsiteX3" fmla="*/ 14729 w 49816"/>
                <a:gd name="connsiteY3" fmla="*/ 66336 h 832955"/>
                <a:gd name="connsiteX4" fmla="*/ 8650 w 49816"/>
                <a:gd name="connsiteY4" fmla="*/ 110009 h 832955"/>
                <a:gd name="connsiteX5" fmla="*/ 6328 w 49816"/>
                <a:gd name="connsiteY5" fmla="*/ 130842 h 832955"/>
                <a:gd name="connsiteX6" fmla="*/ 6112 w 49816"/>
                <a:gd name="connsiteY6" fmla="*/ 140265 h 832955"/>
                <a:gd name="connsiteX7" fmla="*/ 6112 w 49816"/>
                <a:gd name="connsiteY7" fmla="*/ 186575 h 832955"/>
                <a:gd name="connsiteX8" fmla="*/ 6112 w 49816"/>
                <a:gd name="connsiteY8" fmla="*/ 190214 h 832955"/>
                <a:gd name="connsiteX9" fmla="*/ 7410 w 49816"/>
                <a:gd name="connsiteY9" fmla="*/ 264360 h 832955"/>
                <a:gd name="connsiteX10" fmla="*/ 8866 w 49816"/>
                <a:gd name="connsiteY10" fmla="*/ 274393 h 832955"/>
                <a:gd name="connsiteX11" fmla="*/ 7705 w 49816"/>
                <a:gd name="connsiteY11" fmla="*/ 313954 h 832955"/>
                <a:gd name="connsiteX12" fmla="*/ 7509 w 49816"/>
                <a:gd name="connsiteY12" fmla="*/ 321233 h 832955"/>
                <a:gd name="connsiteX13" fmla="*/ 5660 w 49816"/>
                <a:gd name="connsiteY13" fmla="*/ 382985 h 832955"/>
                <a:gd name="connsiteX14" fmla="*/ 4381 w 49816"/>
                <a:gd name="connsiteY14" fmla="*/ 411943 h 832955"/>
                <a:gd name="connsiteX15" fmla="*/ 2000 w 49816"/>
                <a:gd name="connsiteY15" fmla="*/ 497578 h 832955"/>
                <a:gd name="connsiteX16" fmla="*/ 2689 w 49816"/>
                <a:gd name="connsiteY16" fmla="*/ 588485 h 832955"/>
                <a:gd name="connsiteX17" fmla="*/ 1941 w 49816"/>
                <a:gd name="connsiteY17" fmla="*/ 642919 h 832955"/>
                <a:gd name="connsiteX18" fmla="*/ 4341 w 49816"/>
                <a:gd name="connsiteY18" fmla="*/ 679746 h 832955"/>
                <a:gd name="connsiteX19" fmla="*/ 4518 w 49816"/>
                <a:gd name="connsiteY19" fmla="*/ 682638 h 832955"/>
                <a:gd name="connsiteX20" fmla="*/ 7135 w 49816"/>
                <a:gd name="connsiteY20" fmla="*/ 723084 h 832955"/>
                <a:gd name="connsiteX21" fmla="*/ 9102 w 49816"/>
                <a:gd name="connsiteY21" fmla="*/ 749839 h 832955"/>
                <a:gd name="connsiteX22" fmla="*/ 13804 w 49816"/>
                <a:gd name="connsiteY22" fmla="*/ 779840 h 832955"/>
                <a:gd name="connsiteX23" fmla="*/ 15968 w 49816"/>
                <a:gd name="connsiteY23" fmla="*/ 796306 h 832955"/>
                <a:gd name="connsiteX24" fmla="*/ 21142 w 49816"/>
                <a:gd name="connsiteY24" fmla="*/ 825519 h 832955"/>
                <a:gd name="connsiteX25" fmla="*/ 21889 w 49816"/>
                <a:gd name="connsiteY25" fmla="*/ 832641 h 832955"/>
                <a:gd name="connsiteX26" fmla="*/ 14256 w 49816"/>
                <a:gd name="connsiteY26" fmla="*/ 798017 h 832955"/>
                <a:gd name="connsiteX27" fmla="*/ 7253 w 49816"/>
                <a:gd name="connsiteY27" fmla="*/ 755642 h 832955"/>
                <a:gd name="connsiteX28" fmla="*/ 427 w 49816"/>
                <a:gd name="connsiteY28" fmla="*/ 679510 h 832955"/>
                <a:gd name="connsiteX29" fmla="*/ 1076 w 49816"/>
                <a:gd name="connsiteY29" fmla="*/ 538339 h 832955"/>
                <a:gd name="connsiteX30" fmla="*/ 466 w 49816"/>
                <a:gd name="connsiteY30" fmla="*/ 501945 h 832955"/>
                <a:gd name="connsiteX31" fmla="*/ 1882 w 49816"/>
                <a:gd name="connsiteY31" fmla="*/ 418239 h 832955"/>
                <a:gd name="connsiteX32" fmla="*/ 5817 w 49816"/>
                <a:gd name="connsiteY32" fmla="*/ 325089 h 832955"/>
                <a:gd name="connsiteX33" fmla="*/ 7784 w 49816"/>
                <a:gd name="connsiteY33" fmla="*/ 291646 h 832955"/>
                <a:gd name="connsiteX34" fmla="*/ 7941 w 49816"/>
                <a:gd name="connsiteY34" fmla="*/ 282203 h 832955"/>
                <a:gd name="connsiteX35" fmla="*/ 5974 w 49816"/>
                <a:gd name="connsiteY35" fmla="*/ 216792 h 832955"/>
                <a:gd name="connsiteX36" fmla="*/ 5305 w 49816"/>
                <a:gd name="connsiteY36" fmla="*/ 141839 h 832955"/>
                <a:gd name="connsiteX37" fmla="*/ 20827 w 49816"/>
                <a:gd name="connsiteY37" fmla="*/ 40152 h 832955"/>
                <a:gd name="connsiteX38" fmla="*/ 47995 w 49816"/>
                <a:gd name="connsiteY38" fmla="*/ -315 h 83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9816" h="832955">
                  <a:moveTo>
                    <a:pt x="47995" y="-315"/>
                  </a:moveTo>
                  <a:cubicBezTo>
                    <a:pt x="47995" y="295"/>
                    <a:pt x="48132" y="905"/>
                    <a:pt x="48211" y="1495"/>
                  </a:cubicBezTo>
                  <a:cubicBezTo>
                    <a:pt x="44827" y="5292"/>
                    <a:pt x="41286" y="8951"/>
                    <a:pt x="38100" y="12905"/>
                  </a:cubicBezTo>
                  <a:cubicBezTo>
                    <a:pt x="25529" y="28643"/>
                    <a:pt x="19273" y="47096"/>
                    <a:pt x="14729" y="66336"/>
                  </a:cubicBezTo>
                  <a:cubicBezTo>
                    <a:pt x="11069" y="80620"/>
                    <a:pt x="9023" y="95270"/>
                    <a:pt x="8650" y="110009"/>
                  </a:cubicBezTo>
                  <a:cubicBezTo>
                    <a:pt x="8650" y="116953"/>
                    <a:pt x="7037" y="123878"/>
                    <a:pt x="6328" y="130842"/>
                  </a:cubicBezTo>
                  <a:cubicBezTo>
                    <a:pt x="5896" y="133964"/>
                    <a:pt x="5817" y="137126"/>
                    <a:pt x="6112" y="140265"/>
                  </a:cubicBezTo>
                  <a:cubicBezTo>
                    <a:pt x="8119" y="155637"/>
                    <a:pt x="8119" y="171202"/>
                    <a:pt x="6112" y="186575"/>
                  </a:cubicBezTo>
                  <a:cubicBezTo>
                    <a:pt x="5974" y="187782"/>
                    <a:pt x="5974" y="189006"/>
                    <a:pt x="6112" y="190214"/>
                  </a:cubicBezTo>
                  <a:cubicBezTo>
                    <a:pt x="9063" y="214883"/>
                    <a:pt x="6800" y="239651"/>
                    <a:pt x="7410" y="264360"/>
                  </a:cubicBezTo>
                  <a:cubicBezTo>
                    <a:pt x="7410" y="267822"/>
                    <a:pt x="8473" y="271048"/>
                    <a:pt x="8866" y="274393"/>
                  </a:cubicBezTo>
                  <a:cubicBezTo>
                    <a:pt x="10460" y="287632"/>
                    <a:pt x="9260" y="300793"/>
                    <a:pt x="7705" y="313954"/>
                  </a:cubicBezTo>
                  <a:cubicBezTo>
                    <a:pt x="7450" y="316372"/>
                    <a:pt x="7391" y="318806"/>
                    <a:pt x="7509" y="321233"/>
                  </a:cubicBezTo>
                  <a:cubicBezTo>
                    <a:pt x="8296" y="341850"/>
                    <a:pt x="5896" y="362388"/>
                    <a:pt x="5660" y="382985"/>
                  </a:cubicBezTo>
                  <a:cubicBezTo>
                    <a:pt x="5541" y="392585"/>
                    <a:pt x="5325" y="402343"/>
                    <a:pt x="4381" y="411943"/>
                  </a:cubicBezTo>
                  <a:cubicBezTo>
                    <a:pt x="1410" y="440386"/>
                    <a:pt x="623" y="469013"/>
                    <a:pt x="2000" y="497578"/>
                  </a:cubicBezTo>
                  <a:cubicBezTo>
                    <a:pt x="3692" y="527913"/>
                    <a:pt x="3358" y="558209"/>
                    <a:pt x="2689" y="588485"/>
                  </a:cubicBezTo>
                  <a:cubicBezTo>
                    <a:pt x="2295" y="606623"/>
                    <a:pt x="1056" y="624840"/>
                    <a:pt x="1941" y="642919"/>
                  </a:cubicBezTo>
                  <a:cubicBezTo>
                    <a:pt x="2531" y="655175"/>
                    <a:pt x="1941" y="667588"/>
                    <a:pt x="4341" y="679746"/>
                  </a:cubicBezTo>
                  <a:cubicBezTo>
                    <a:pt x="4499" y="680702"/>
                    <a:pt x="4558" y="681670"/>
                    <a:pt x="4518" y="682638"/>
                  </a:cubicBezTo>
                  <a:cubicBezTo>
                    <a:pt x="4518" y="696192"/>
                    <a:pt x="6387" y="709609"/>
                    <a:pt x="7135" y="723084"/>
                  </a:cubicBezTo>
                  <a:cubicBezTo>
                    <a:pt x="7627" y="732016"/>
                    <a:pt x="8787" y="740888"/>
                    <a:pt x="9102" y="749839"/>
                  </a:cubicBezTo>
                  <a:cubicBezTo>
                    <a:pt x="9378" y="759990"/>
                    <a:pt x="11837" y="769925"/>
                    <a:pt x="13804" y="779840"/>
                  </a:cubicBezTo>
                  <a:cubicBezTo>
                    <a:pt x="14846" y="785289"/>
                    <a:pt x="15574" y="790778"/>
                    <a:pt x="15968" y="796306"/>
                  </a:cubicBezTo>
                  <a:cubicBezTo>
                    <a:pt x="16912" y="806162"/>
                    <a:pt x="18643" y="815939"/>
                    <a:pt x="21142" y="825519"/>
                  </a:cubicBezTo>
                  <a:cubicBezTo>
                    <a:pt x="21889" y="827821"/>
                    <a:pt x="22145" y="830241"/>
                    <a:pt x="21889" y="832641"/>
                  </a:cubicBezTo>
                  <a:cubicBezTo>
                    <a:pt x="17699" y="821526"/>
                    <a:pt x="15122" y="809860"/>
                    <a:pt x="14256" y="798017"/>
                  </a:cubicBezTo>
                  <a:cubicBezTo>
                    <a:pt x="13135" y="783676"/>
                    <a:pt x="9220" y="769826"/>
                    <a:pt x="7253" y="755642"/>
                  </a:cubicBezTo>
                  <a:cubicBezTo>
                    <a:pt x="3712" y="730383"/>
                    <a:pt x="2551" y="704907"/>
                    <a:pt x="427" y="679510"/>
                  </a:cubicBezTo>
                  <a:cubicBezTo>
                    <a:pt x="-3508" y="632296"/>
                    <a:pt x="-852" y="585376"/>
                    <a:pt x="1076" y="538339"/>
                  </a:cubicBezTo>
                  <a:cubicBezTo>
                    <a:pt x="1567" y="526182"/>
                    <a:pt x="938" y="514063"/>
                    <a:pt x="466" y="501945"/>
                  </a:cubicBezTo>
                  <a:cubicBezTo>
                    <a:pt x="-498" y="474038"/>
                    <a:pt x="-6" y="446099"/>
                    <a:pt x="1882" y="418239"/>
                  </a:cubicBezTo>
                  <a:cubicBezTo>
                    <a:pt x="3850" y="387215"/>
                    <a:pt x="4833" y="356152"/>
                    <a:pt x="5817" y="325089"/>
                  </a:cubicBezTo>
                  <a:cubicBezTo>
                    <a:pt x="6151" y="313935"/>
                    <a:pt x="7135" y="302800"/>
                    <a:pt x="7784" y="291646"/>
                  </a:cubicBezTo>
                  <a:cubicBezTo>
                    <a:pt x="8197" y="288514"/>
                    <a:pt x="8237" y="285347"/>
                    <a:pt x="7941" y="282203"/>
                  </a:cubicBezTo>
                  <a:cubicBezTo>
                    <a:pt x="4145" y="260563"/>
                    <a:pt x="6879" y="238589"/>
                    <a:pt x="5974" y="216792"/>
                  </a:cubicBezTo>
                  <a:cubicBezTo>
                    <a:pt x="4971" y="191807"/>
                    <a:pt x="4932" y="166804"/>
                    <a:pt x="5305" y="141839"/>
                  </a:cubicBezTo>
                  <a:cubicBezTo>
                    <a:pt x="5837" y="107333"/>
                    <a:pt x="8394" y="72985"/>
                    <a:pt x="20827" y="40152"/>
                  </a:cubicBezTo>
                  <a:cubicBezTo>
                    <a:pt x="26394" y="24622"/>
                    <a:pt x="35719" y="10716"/>
                    <a:pt x="47995" y="-315"/>
                  </a:cubicBezTo>
                  <a:close/>
                </a:path>
              </a:pathLst>
            </a:custGeom>
            <a:solidFill>
              <a:srgbClr val="0B0B0B"/>
            </a:solidFill>
            <a:ln w="1956" cap="flat">
              <a:noFill/>
              <a:prstDash val="solid"/>
              <a:miter/>
            </a:ln>
          </p:spPr>
          <p:txBody>
            <a:bodyPr rtlCol="0" anchor="ctr"/>
            <a:lstStyle/>
            <a:p>
              <a:endParaRPr lang="es-CO"/>
            </a:p>
          </p:txBody>
        </p:sp>
        <p:sp>
          <p:nvSpPr>
            <p:cNvPr id="241" name="Freeform: Shape 240">
              <a:extLst>
                <a:ext uri="{FF2B5EF4-FFF2-40B4-BE49-F238E27FC236}">
                  <a16:creationId xmlns:a16="http://schemas.microsoft.com/office/drawing/2014/main" id="{7336C477-A289-8E7A-544A-86A189D57325}"/>
                </a:ext>
              </a:extLst>
            </p:cNvPr>
            <p:cNvSpPr/>
            <p:nvPr/>
          </p:nvSpPr>
          <p:spPr>
            <a:xfrm>
              <a:off x="13117096" y="1783337"/>
              <a:ext cx="273206" cy="45723"/>
            </a:xfrm>
            <a:custGeom>
              <a:avLst/>
              <a:gdLst>
                <a:gd name="connsiteX0" fmla="*/ 199855 w 273206"/>
                <a:gd name="connsiteY0" fmla="*/ 42390 h 45723"/>
                <a:gd name="connsiteX1" fmla="*/ 208157 w 273206"/>
                <a:gd name="connsiteY1" fmla="*/ 43708 h 45723"/>
                <a:gd name="connsiteX2" fmla="*/ 264421 w 273206"/>
                <a:gd name="connsiteY2" fmla="*/ 43708 h 45723"/>
                <a:gd name="connsiteX3" fmla="*/ 271601 w 273206"/>
                <a:gd name="connsiteY3" fmla="*/ 43944 h 45723"/>
                <a:gd name="connsiteX4" fmla="*/ 264598 w 273206"/>
                <a:gd name="connsiteY4" fmla="*/ 45243 h 45723"/>
                <a:gd name="connsiteX5" fmla="*/ 206465 w 273206"/>
                <a:gd name="connsiteY5" fmla="*/ 45243 h 45723"/>
                <a:gd name="connsiteX6" fmla="*/ 181225 w 273206"/>
                <a:gd name="connsiteY6" fmla="*/ 42311 h 45723"/>
                <a:gd name="connsiteX7" fmla="*/ 138418 w 273206"/>
                <a:gd name="connsiteY7" fmla="*/ 41741 h 45723"/>
                <a:gd name="connsiteX8" fmla="*/ 68128 w 273206"/>
                <a:gd name="connsiteY8" fmla="*/ 39518 h 45723"/>
                <a:gd name="connsiteX9" fmla="*/ 33681 w 273206"/>
                <a:gd name="connsiteY9" fmla="*/ 30783 h 45723"/>
                <a:gd name="connsiteX10" fmla="*/ 376 w 273206"/>
                <a:gd name="connsiteY10" fmla="*/ 5209 h 45723"/>
                <a:gd name="connsiteX11" fmla="*/ -1454 w 273206"/>
                <a:gd name="connsiteY11" fmla="*/ 94 h 45723"/>
                <a:gd name="connsiteX12" fmla="*/ 238 w 273206"/>
                <a:gd name="connsiteY12" fmla="*/ -24 h 45723"/>
                <a:gd name="connsiteX13" fmla="*/ 356 w 273206"/>
                <a:gd name="connsiteY13" fmla="*/ 94 h 45723"/>
                <a:gd name="connsiteX14" fmla="*/ 18809 w 273206"/>
                <a:gd name="connsiteY14" fmla="*/ 16304 h 45723"/>
                <a:gd name="connsiteX15" fmla="*/ 49931 w 273206"/>
                <a:gd name="connsiteY15" fmla="*/ 33774 h 45723"/>
                <a:gd name="connsiteX16" fmla="*/ 86227 w 273206"/>
                <a:gd name="connsiteY16" fmla="*/ 39498 h 45723"/>
                <a:gd name="connsiteX17" fmla="*/ 89925 w 273206"/>
                <a:gd name="connsiteY17" fmla="*/ 38436 h 45723"/>
                <a:gd name="connsiteX18" fmla="*/ 135428 w 273206"/>
                <a:gd name="connsiteY18" fmla="*/ 38043 h 45723"/>
                <a:gd name="connsiteX19" fmla="*/ 141998 w 273206"/>
                <a:gd name="connsiteY19" fmla="*/ 37452 h 45723"/>
                <a:gd name="connsiteX20" fmla="*/ 174675 w 273206"/>
                <a:gd name="connsiteY20" fmla="*/ 37452 h 45723"/>
                <a:gd name="connsiteX21" fmla="*/ 177055 w 273206"/>
                <a:gd name="connsiteY21" fmla="*/ 37826 h 45723"/>
                <a:gd name="connsiteX22" fmla="*/ 189114 w 273206"/>
                <a:gd name="connsiteY22" fmla="*/ 39321 h 45723"/>
                <a:gd name="connsiteX23" fmla="*/ 191180 w 273206"/>
                <a:gd name="connsiteY23" fmla="*/ 39794 h 45723"/>
                <a:gd name="connsiteX24" fmla="*/ 196177 w 273206"/>
                <a:gd name="connsiteY24" fmla="*/ 40718 h 45723"/>
                <a:gd name="connsiteX25" fmla="*/ 199855 w 273206"/>
                <a:gd name="connsiteY25" fmla="*/ 42390 h 4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3206" h="45723">
                  <a:moveTo>
                    <a:pt x="199855" y="42390"/>
                  </a:moveTo>
                  <a:cubicBezTo>
                    <a:pt x="202334" y="44574"/>
                    <a:pt x="205364" y="43689"/>
                    <a:pt x="208157" y="43708"/>
                  </a:cubicBezTo>
                  <a:cubicBezTo>
                    <a:pt x="226905" y="43708"/>
                    <a:pt x="245653" y="43708"/>
                    <a:pt x="264421" y="43708"/>
                  </a:cubicBezTo>
                  <a:cubicBezTo>
                    <a:pt x="266821" y="43708"/>
                    <a:pt x="269221" y="43866"/>
                    <a:pt x="271601" y="43944"/>
                  </a:cubicBezTo>
                  <a:cubicBezTo>
                    <a:pt x="269477" y="45498"/>
                    <a:pt x="266978" y="45223"/>
                    <a:pt x="264598" y="45243"/>
                  </a:cubicBezTo>
                  <a:cubicBezTo>
                    <a:pt x="245220" y="45243"/>
                    <a:pt x="225843" y="45617"/>
                    <a:pt x="206465" y="45243"/>
                  </a:cubicBezTo>
                  <a:cubicBezTo>
                    <a:pt x="198045" y="45066"/>
                    <a:pt x="189645" y="43276"/>
                    <a:pt x="181225" y="42311"/>
                  </a:cubicBezTo>
                  <a:cubicBezTo>
                    <a:pt x="167002" y="40915"/>
                    <a:pt x="152680" y="40718"/>
                    <a:pt x="138418" y="41741"/>
                  </a:cubicBezTo>
                  <a:cubicBezTo>
                    <a:pt x="114929" y="42980"/>
                    <a:pt x="91420" y="43708"/>
                    <a:pt x="68128" y="39518"/>
                  </a:cubicBezTo>
                  <a:cubicBezTo>
                    <a:pt x="56383" y="37767"/>
                    <a:pt x="44836" y="34836"/>
                    <a:pt x="33681" y="30783"/>
                  </a:cubicBezTo>
                  <a:cubicBezTo>
                    <a:pt x="20835" y="24508"/>
                    <a:pt x="10389" y="15045"/>
                    <a:pt x="376" y="5209"/>
                  </a:cubicBezTo>
                  <a:cubicBezTo>
                    <a:pt x="-1218" y="4048"/>
                    <a:pt x="-1946" y="2022"/>
                    <a:pt x="-1454" y="94"/>
                  </a:cubicBezTo>
                  <a:cubicBezTo>
                    <a:pt x="-1021" y="-398"/>
                    <a:pt x="-254" y="-457"/>
                    <a:pt x="238" y="-24"/>
                  </a:cubicBezTo>
                  <a:cubicBezTo>
                    <a:pt x="277" y="15"/>
                    <a:pt x="317" y="55"/>
                    <a:pt x="356" y="94"/>
                  </a:cubicBezTo>
                  <a:cubicBezTo>
                    <a:pt x="6455" y="5563"/>
                    <a:pt x="12710" y="10835"/>
                    <a:pt x="18809" y="16304"/>
                  </a:cubicBezTo>
                  <a:cubicBezTo>
                    <a:pt x="27799" y="24350"/>
                    <a:pt x="37498" y="31393"/>
                    <a:pt x="49931" y="33774"/>
                  </a:cubicBezTo>
                  <a:cubicBezTo>
                    <a:pt x="61971" y="36056"/>
                    <a:pt x="73735" y="40069"/>
                    <a:pt x="86227" y="39498"/>
                  </a:cubicBezTo>
                  <a:cubicBezTo>
                    <a:pt x="87269" y="38672"/>
                    <a:pt x="88607" y="38279"/>
                    <a:pt x="89925" y="38436"/>
                  </a:cubicBezTo>
                  <a:cubicBezTo>
                    <a:pt x="105093" y="38967"/>
                    <a:pt x="120280" y="39636"/>
                    <a:pt x="135428" y="38043"/>
                  </a:cubicBezTo>
                  <a:cubicBezTo>
                    <a:pt x="137592" y="37590"/>
                    <a:pt x="139795" y="37374"/>
                    <a:pt x="141998" y="37452"/>
                  </a:cubicBezTo>
                  <a:cubicBezTo>
                    <a:pt x="152897" y="37452"/>
                    <a:pt x="163796" y="37236"/>
                    <a:pt x="174675" y="37452"/>
                  </a:cubicBezTo>
                  <a:cubicBezTo>
                    <a:pt x="175481" y="37531"/>
                    <a:pt x="176268" y="37649"/>
                    <a:pt x="177055" y="37826"/>
                  </a:cubicBezTo>
                  <a:cubicBezTo>
                    <a:pt x="180989" y="39400"/>
                    <a:pt x="185101" y="38830"/>
                    <a:pt x="189114" y="39321"/>
                  </a:cubicBezTo>
                  <a:cubicBezTo>
                    <a:pt x="189822" y="39420"/>
                    <a:pt x="190511" y="39577"/>
                    <a:pt x="191180" y="39794"/>
                  </a:cubicBezTo>
                  <a:cubicBezTo>
                    <a:pt x="192793" y="40325"/>
                    <a:pt x="194485" y="40620"/>
                    <a:pt x="196177" y="40718"/>
                  </a:cubicBezTo>
                  <a:cubicBezTo>
                    <a:pt x="197593" y="40738"/>
                    <a:pt x="198931" y="41328"/>
                    <a:pt x="199855" y="42390"/>
                  </a:cubicBezTo>
                  <a:close/>
                </a:path>
              </a:pathLst>
            </a:custGeom>
            <a:solidFill>
              <a:srgbClr val="1B1B1B"/>
            </a:solidFill>
            <a:ln w="1956" cap="flat">
              <a:noFill/>
              <a:prstDash val="solid"/>
              <a:miter/>
            </a:ln>
          </p:spPr>
          <p:txBody>
            <a:bodyPr rtlCol="0" anchor="ctr"/>
            <a:lstStyle/>
            <a:p>
              <a:endParaRPr lang="es-CO"/>
            </a:p>
          </p:txBody>
        </p:sp>
        <p:sp>
          <p:nvSpPr>
            <p:cNvPr id="242" name="Freeform: Shape 241">
              <a:extLst>
                <a:ext uri="{FF2B5EF4-FFF2-40B4-BE49-F238E27FC236}">
                  <a16:creationId xmlns:a16="http://schemas.microsoft.com/office/drawing/2014/main" id="{06AF0AA9-35D8-327C-0305-E469D4896853}"/>
                </a:ext>
              </a:extLst>
            </p:cNvPr>
            <p:cNvSpPr/>
            <p:nvPr/>
          </p:nvSpPr>
          <p:spPr>
            <a:xfrm>
              <a:off x="12986524" y="1539659"/>
              <a:ext cx="17685" cy="167049"/>
            </a:xfrm>
            <a:custGeom>
              <a:avLst/>
              <a:gdLst>
                <a:gd name="connsiteX0" fmla="*/ 1168 w 17685"/>
                <a:gd name="connsiteY0" fmla="*/ 47028 h 167049"/>
                <a:gd name="connsiteX1" fmla="*/ 1168 w 17685"/>
                <a:gd name="connsiteY1" fmla="*/ 45611 h 167049"/>
                <a:gd name="connsiteX2" fmla="*/ 500 w 17685"/>
                <a:gd name="connsiteY2" fmla="*/ 36463 h 167049"/>
                <a:gd name="connsiteX3" fmla="*/ -228 w 17685"/>
                <a:gd name="connsiteY3" fmla="*/ 31014 h 167049"/>
                <a:gd name="connsiteX4" fmla="*/ -228 w 17685"/>
                <a:gd name="connsiteY4" fmla="*/ 31014 h 167049"/>
                <a:gd name="connsiteX5" fmla="*/ -917 w 17685"/>
                <a:gd name="connsiteY5" fmla="*/ 20332 h 167049"/>
                <a:gd name="connsiteX6" fmla="*/ -1606 w 17685"/>
                <a:gd name="connsiteY6" fmla="*/ 13486 h 167049"/>
                <a:gd name="connsiteX7" fmla="*/ -1606 w 17685"/>
                <a:gd name="connsiteY7" fmla="*/ 6227 h 167049"/>
                <a:gd name="connsiteX8" fmla="*/ -819 w 17685"/>
                <a:gd name="connsiteY8" fmla="*/ 3256 h 167049"/>
                <a:gd name="connsiteX9" fmla="*/ -130 w 17685"/>
                <a:gd name="connsiteY9" fmla="*/ 1859 h 167049"/>
                <a:gd name="connsiteX10" fmla="*/ -130 w 17685"/>
                <a:gd name="connsiteY10" fmla="*/ 1859 h 167049"/>
                <a:gd name="connsiteX11" fmla="*/ 1326 w 17685"/>
                <a:gd name="connsiteY11" fmla="*/ 1132 h 167049"/>
                <a:gd name="connsiteX12" fmla="*/ 2742 w 17685"/>
                <a:gd name="connsiteY12" fmla="*/ 364 h 167049"/>
                <a:gd name="connsiteX13" fmla="*/ 2742 w 17685"/>
                <a:gd name="connsiteY13" fmla="*/ 364 h 167049"/>
                <a:gd name="connsiteX14" fmla="*/ 7267 w 17685"/>
                <a:gd name="connsiteY14" fmla="*/ 207 h 167049"/>
                <a:gd name="connsiteX15" fmla="*/ 16080 w 17685"/>
                <a:gd name="connsiteY15" fmla="*/ 541 h 167049"/>
                <a:gd name="connsiteX16" fmla="*/ 6244 w 17685"/>
                <a:gd name="connsiteY16" fmla="*/ 2509 h 167049"/>
                <a:gd name="connsiteX17" fmla="*/ 1286 w 17685"/>
                <a:gd name="connsiteY17" fmla="*/ 8528 h 167049"/>
                <a:gd name="connsiteX18" fmla="*/ 2054 w 17685"/>
                <a:gd name="connsiteY18" fmla="*/ 20135 h 167049"/>
                <a:gd name="connsiteX19" fmla="*/ 9175 w 17685"/>
                <a:gd name="connsiteY19" fmla="*/ 117318 h 167049"/>
                <a:gd name="connsiteX20" fmla="*/ 4572 w 17685"/>
                <a:gd name="connsiteY20" fmla="*/ 162800 h 167049"/>
                <a:gd name="connsiteX21" fmla="*/ 3018 w 17685"/>
                <a:gd name="connsiteY21" fmla="*/ 166735 h 167049"/>
                <a:gd name="connsiteX22" fmla="*/ 3273 w 17685"/>
                <a:gd name="connsiteY22" fmla="*/ 160283 h 167049"/>
                <a:gd name="connsiteX23" fmla="*/ 5831 w 17685"/>
                <a:gd name="connsiteY23" fmla="*/ 135751 h 167049"/>
                <a:gd name="connsiteX24" fmla="*/ 4139 w 17685"/>
                <a:gd name="connsiteY24" fmla="*/ 73232 h 167049"/>
                <a:gd name="connsiteX25" fmla="*/ 2781 w 17685"/>
                <a:gd name="connsiteY25" fmla="*/ 60247 h 167049"/>
                <a:gd name="connsiteX26" fmla="*/ 1168 w 17685"/>
                <a:gd name="connsiteY26" fmla="*/ 47028 h 167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685" h="167049">
                  <a:moveTo>
                    <a:pt x="1168" y="47028"/>
                  </a:moveTo>
                  <a:cubicBezTo>
                    <a:pt x="1168" y="46555"/>
                    <a:pt x="1168" y="46083"/>
                    <a:pt x="1168" y="45611"/>
                  </a:cubicBezTo>
                  <a:cubicBezTo>
                    <a:pt x="-209" y="42641"/>
                    <a:pt x="834" y="39513"/>
                    <a:pt x="500" y="36463"/>
                  </a:cubicBezTo>
                  <a:cubicBezTo>
                    <a:pt x="264" y="34654"/>
                    <a:pt x="1090" y="32686"/>
                    <a:pt x="-228" y="31014"/>
                  </a:cubicBezTo>
                  <a:lnTo>
                    <a:pt x="-228" y="31014"/>
                  </a:lnTo>
                  <a:cubicBezTo>
                    <a:pt x="-1665" y="27532"/>
                    <a:pt x="-582" y="23873"/>
                    <a:pt x="-917" y="20332"/>
                  </a:cubicBezTo>
                  <a:cubicBezTo>
                    <a:pt x="-1192" y="18050"/>
                    <a:pt x="-248" y="15650"/>
                    <a:pt x="-1606" y="13486"/>
                  </a:cubicBezTo>
                  <a:lnTo>
                    <a:pt x="-1606" y="6227"/>
                  </a:lnTo>
                  <a:cubicBezTo>
                    <a:pt x="-701" y="5400"/>
                    <a:pt x="-897" y="4259"/>
                    <a:pt x="-819" y="3256"/>
                  </a:cubicBezTo>
                  <a:cubicBezTo>
                    <a:pt x="-740" y="2725"/>
                    <a:pt x="-504" y="2233"/>
                    <a:pt x="-130" y="1859"/>
                  </a:cubicBezTo>
                  <a:lnTo>
                    <a:pt x="-130" y="1859"/>
                  </a:lnTo>
                  <a:cubicBezTo>
                    <a:pt x="264" y="1486"/>
                    <a:pt x="775" y="1230"/>
                    <a:pt x="1326" y="1132"/>
                  </a:cubicBezTo>
                  <a:cubicBezTo>
                    <a:pt x="1877" y="1033"/>
                    <a:pt x="2368" y="777"/>
                    <a:pt x="2742" y="364"/>
                  </a:cubicBezTo>
                  <a:lnTo>
                    <a:pt x="2742" y="364"/>
                  </a:lnTo>
                  <a:cubicBezTo>
                    <a:pt x="4119" y="-482"/>
                    <a:pt x="5831" y="-541"/>
                    <a:pt x="7267" y="207"/>
                  </a:cubicBezTo>
                  <a:cubicBezTo>
                    <a:pt x="10198" y="404"/>
                    <a:pt x="13169" y="-521"/>
                    <a:pt x="16080" y="541"/>
                  </a:cubicBezTo>
                  <a:cubicBezTo>
                    <a:pt x="12933" y="2017"/>
                    <a:pt x="9431" y="1761"/>
                    <a:pt x="6244" y="2509"/>
                  </a:cubicBezTo>
                  <a:cubicBezTo>
                    <a:pt x="3057" y="3256"/>
                    <a:pt x="1129" y="5105"/>
                    <a:pt x="1286" y="8528"/>
                  </a:cubicBezTo>
                  <a:cubicBezTo>
                    <a:pt x="1464" y="12463"/>
                    <a:pt x="1739" y="16279"/>
                    <a:pt x="2054" y="20135"/>
                  </a:cubicBezTo>
                  <a:cubicBezTo>
                    <a:pt x="4808" y="52497"/>
                    <a:pt x="8782" y="84760"/>
                    <a:pt x="9175" y="117318"/>
                  </a:cubicBezTo>
                  <a:cubicBezTo>
                    <a:pt x="9254" y="132603"/>
                    <a:pt x="7700" y="147849"/>
                    <a:pt x="4572" y="162800"/>
                  </a:cubicBezTo>
                  <a:cubicBezTo>
                    <a:pt x="4296" y="164197"/>
                    <a:pt x="4296" y="165732"/>
                    <a:pt x="3018" y="166735"/>
                  </a:cubicBezTo>
                  <a:cubicBezTo>
                    <a:pt x="2486" y="164610"/>
                    <a:pt x="2565" y="162368"/>
                    <a:pt x="3273" y="160283"/>
                  </a:cubicBezTo>
                  <a:cubicBezTo>
                    <a:pt x="4985" y="152217"/>
                    <a:pt x="5831" y="143994"/>
                    <a:pt x="5831" y="135751"/>
                  </a:cubicBezTo>
                  <a:cubicBezTo>
                    <a:pt x="5988" y="114878"/>
                    <a:pt x="5831" y="94045"/>
                    <a:pt x="4139" y="73232"/>
                  </a:cubicBezTo>
                  <a:cubicBezTo>
                    <a:pt x="3765" y="68884"/>
                    <a:pt x="2486" y="64654"/>
                    <a:pt x="2781" y="60247"/>
                  </a:cubicBezTo>
                  <a:cubicBezTo>
                    <a:pt x="794" y="55959"/>
                    <a:pt x="3037" y="51297"/>
                    <a:pt x="1168" y="47028"/>
                  </a:cubicBezTo>
                  <a:close/>
                </a:path>
              </a:pathLst>
            </a:custGeom>
            <a:solidFill>
              <a:srgbClr val="454545"/>
            </a:solidFill>
            <a:ln w="1956" cap="flat">
              <a:noFill/>
              <a:prstDash val="solid"/>
              <a:miter/>
            </a:ln>
          </p:spPr>
          <p:txBody>
            <a:bodyPr rtlCol="0" anchor="ctr"/>
            <a:lstStyle/>
            <a:p>
              <a:endParaRPr lang="es-CO"/>
            </a:p>
          </p:txBody>
        </p:sp>
        <p:sp>
          <p:nvSpPr>
            <p:cNvPr id="243" name="Freeform: Shape 242">
              <a:extLst>
                <a:ext uri="{FF2B5EF4-FFF2-40B4-BE49-F238E27FC236}">
                  <a16:creationId xmlns:a16="http://schemas.microsoft.com/office/drawing/2014/main" id="{A061F600-2850-17DA-79FF-F6E5B3773478}"/>
                </a:ext>
              </a:extLst>
            </p:cNvPr>
            <p:cNvSpPr/>
            <p:nvPr/>
          </p:nvSpPr>
          <p:spPr>
            <a:xfrm>
              <a:off x="13090994" y="1750303"/>
              <a:ext cx="61349" cy="64112"/>
            </a:xfrm>
            <a:custGeom>
              <a:avLst/>
              <a:gdLst>
                <a:gd name="connsiteX0" fmla="*/ 24550 w 61349"/>
                <a:gd name="connsiteY0" fmla="*/ 33266 h 64112"/>
                <a:gd name="connsiteX1" fmla="*/ 55809 w 61349"/>
                <a:gd name="connsiteY1" fmla="*/ 60808 h 64112"/>
                <a:gd name="connsiteX2" fmla="*/ 59744 w 61349"/>
                <a:gd name="connsiteY2" fmla="*/ 63798 h 64112"/>
                <a:gd name="connsiteX3" fmla="*/ 42885 w 61349"/>
                <a:gd name="connsiteY3" fmla="*/ 54572 h 64112"/>
                <a:gd name="connsiteX4" fmla="*/ 1926 w 61349"/>
                <a:gd name="connsiteY4" fmla="*/ 9679 h 64112"/>
                <a:gd name="connsiteX5" fmla="*/ -1418 w 61349"/>
                <a:gd name="connsiteY5" fmla="*/ -315 h 64112"/>
                <a:gd name="connsiteX6" fmla="*/ 8241 w 61349"/>
                <a:gd name="connsiteY6" fmla="*/ 12119 h 64112"/>
                <a:gd name="connsiteX7" fmla="*/ 16641 w 61349"/>
                <a:gd name="connsiteY7" fmla="*/ 22899 h 64112"/>
                <a:gd name="connsiteX8" fmla="*/ 17802 w 61349"/>
                <a:gd name="connsiteY8" fmla="*/ 24453 h 64112"/>
                <a:gd name="connsiteX9" fmla="*/ 18451 w 61349"/>
                <a:gd name="connsiteY9" fmla="*/ 25161 h 64112"/>
                <a:gd name="connsiteX10" fmla="*/ 19730 w 61349"/>
                <a:gd name="connsiteY10" fmla="*/ 26519 h 64112"/>
                <a:gd name="connsiteX11" fmla="*/ 24550 w 61349"/>
                <a:gd name="connsiteY11" fmla="*/ 33266 h 64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349" h="64112">
                  <a:moveTo>
                    <a:pt x="24550" y="33266"/>
                  </a:moveTo>
                  <a:cubicBezTo>
                    <a:pt x="32970" y="44716"/>
                    <a:pt x="44419" y="52722"/>
                    <a:pt x="55809" y="60808"/>
                  </a:cubicBezTo>
                  <a:cubicBezTo>
                    <a:pt x="57167" y="61772"/>
                    <a:pt x="58937" y="62165"/>
                    <a:pt x="59744" y="63798"/>
                  </a:cubicBezTo>
                  <a:cubicBezTo>
                    <a:pt x="52701" y="63346"/>
                    <a:pt x="47940" y="58408"/>
                    <a:pt x="42885" y="54572"/>
                  </a:cubicBezTo>
                  <a:cubicBezTo>
                    <a:pt x="26458" y="42198"/>
                    <a:pt x="13671" y="26381"/>
                    <a:pt x="1926" y="9679"/>
                  </a:cubicBezTo>
                  <a:cubicBezTo>
                    <a:pt x="-198" y="6669"/>
                    <a:pt x="-2244" y="3777"/>
                    <a:pt x="-1418" y="-315"/>
                  </a:cubicBezTo>
                  <a:cubicBezTo>
                    <a:pt x="3657" y="2361"/>
                    <a:pt x="4818" y="8105"/>
                    <a:pt x="8241" y="12119"/>
                  </a:cubicBezTo>
                  <a:cubicBezTo>
                    <a:pt x="11212" y="15542"/>
                    <a:pt x="13513" y="19555"/>
                    <a:pt x="16641" y="22899"/>
                  </a:cubicBezTo>
                  <a:lnTo>
                    <a:pt x="17802" y="24453"/>
                  </a:lnTo>
                  <a:lnTo>
                    <a:pt x="18451" y="25161"/>
                  </a:lnTo>
                  <a:cubicBezTo>
                    <a:pt x="18865" y="25614"/>
                    <a:pt x="19297" y="26086"/>
                    <a:pt x="19730" y="26519"/>
                  </a:cubicBezTo>
                  <a:cubicBezTo>
                    <a:pt x="21461" y="28702"/>
                    <a:pt x="23547" y="30532"/>
                    <a:pt x="24550" y="33266"/>
                  </a:cubicBezTo>
                  <a:close/>
                </a:path>
              </a:pathLst>
            </a:custGeom>
            <a:solidFill>
              <a:srgbClr val="C3C3C3"/>
            </a:solidFill>
            <a:ln w="1956" cap="flat">
              <a:noFill/>
              <a:prstDash val="solid"/>
              <a:miter/>
            </a:ln>
          </p:spPr>
          <p:txBody>
            <a:bodyPr rtlCol="0" anchor="ctr"/>
            <a:lstStyle/>
            <a:p>
              <a:endParaRPr lang="es-CO"/>
            </a:p>
          </p:txBody>
        </p:sp>
        <p:sp>
          <p:nvSpPr>
            <p:cNvPr id="244" name="Freeform: Shape 243">
              <a:extLst>
                <a:ext uri="{FF2B5EF4-FFF2-40B4-BE49-F238E27FC236}">
                  <a16:creationId xmlns:a16="http://schemas.microsoft.com/office/drawing/2014/main" id="{849DB56D-1B7C-9710-9B25-AFEAD98A278E}"/>
                </a:ext>
              </a:extLst>
            </p:cNvPr>
            <p:cNvSpPr/>
            <p:nvPr/>
          </p:nvSpPr>
          <p:spPr>
            <a:xfrm>
              <a:off x="13090985" y="1747411"/>
              <a:ext cx="27875" cy="36472"/>
            </a:xfrm>
            <a:custGeom>
              <a:avLst/>
              <a:gdLst>
                <a:gd name="connsiteX0" fmla="*/ 16257 w 27875"/>
                <a:gd name="connsiteY0" fmla="*/ 27227 h 36472"/>
                <a:gd name="connsiteX1" fmla="*/ -1448 w 27875"/>
                <a:gd name="connsiteY1" fmla="*/ 2577 h 36472"/>
                <a:gd name="connsiteX2" fmla="*/ -1606 w 27875"/>
                <a:gd name="connsiteY2" fmla="*/ -315 h 36472"/>
                <a:gd name="connsiteX3" fmla="*/ 696 w 27875"/>
                <a:gd name="connsiteY3" fmla="*/ 1259 h 36472"/>
                <a:gd name="connsiteX4" fmla="*/ 26270 w 27875"/>
                <a:gd name="connsiteY4" fmla="*/ 35961 h 36472"/>
                <a:gd name="connsiteX5" fmla="*/ 24303 w 27875"/>
                <a:gd name="connsiteY5" fmla="*/ 36158 h 36472"/>
                <a:gd name="connsiteX6" fmla="*/ 18677 w 27875"/>
                <a:gd name="connsiteY6" fmla="*/ 30374 h 36472"/>
                <a:gd name="connsiteX7" fmla="*/ 17300 w 27875"/>
                <a:gd name="connsiteY7" fmla="*/ 28781 h 36472"/>
                <a:gd name="connsiteX8" fmla="*/ 17300 w 27875"/>
                <a:gd name="connsiteY8" fmla="*/ 28781 h 36472"/>
                <a:gd name="connsiteX9" fmla="*/ 16257 w 27875"/>
                <a:gd name="connsiteY9" fmla="*/ 27227 h 36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875" h="36472">
                  <a:moveTo>
                    <a:pt x="16257" y="27227"/>
                  </a:moveTo>
                  <a:cubicBezTo>
                    <a:pt x="9687" y="19515"/>
                    <a:pt x="3765" y="11253"/>
                    <a:pt x="-1448" y="2577"/>
                  </a:cubicBezTo>
                  <a:cubicBezTo>
                    <a:pt x="-1448" y="1613"/>
                    <a:pt x="-1566" y="610"/>
                    <a:pt x="-1606" y="-315"/>
                  </a:cubicBezTo>
                  <a:cubicBezTo>
                    <a:pt x="-838" y="197"/>
                    <a:pt x="263" y="531"/>
                    <a:pt x="696" y="1259"/>
                  </a:cubicBezTo>
                  <a:cubicBezTo>
                    <a:pt x="7956" y="13791"/>
                    <a:pt x="17654" y="24512"/>
                    <a:pt x="26270" y="35961"/>
                  </a:cubicBezTo>
                  <a:lnTo>
                    <a:pt x="24303" y="36158"/>
                  </a:lnTo>
                  <a:cubicBezTo>
                    <a:pt x="22021" y="34663"/>
                    <a:pt x="20093" y="32696"/>
                    <a:pt x="18677" y="30374"/>
                  </a:cubicBezTo>
                  <a:cubicBezTo>
                    <a:pt x="18362" y="29725"/>
                    <a:pt x="17890" y="29174"/>
                    <a:pt x="17300" y="28781"/>
                  </a:cubicBezTo>
                  <a:lnTo>
                    <a:pt x="17300" y="28781"/>
                  </a:lnTo>
                  <a:cubicBezTo>
                    <a:pt x="17162" y="28250"/>
                    <a:pt x="16690" y="27758"/>
                    <a:pt x="16257" y="27227"/>
                  </a:cubicBezTo>
                  <a:close/>
                </a:path>
              </a:pathLst>
            </a:custGeom>
            <a:solidFill>
              <a:srgbClr val="191919"/>
            </a:solidFill>
            <a:ln w="1956" cap="flat">
              <a:noFill/>
              <a:prstDash val="solid"/>
              <a:miter/>
            </a:ln>
          </p:spPr>
          <p:txBody>
            <a:bodyPr rtlCol="0" anchor="ctr"/>
            <a:lstStyle/>
            <a:p>
              <a:endParaRPr lang="es-CO"/>
            </a:p>
          </p:txBody>
        </p:sp>
        <p:sp>
          <p:nvSpPr>
            <p:cNvPr id="245" name="Freeform: Shape 244">
              <a:extLst>
                <a:ext uri="{FF2B5EF4-FFF2-40B4-BE49-F238E27FC236}">
                  <a16:creationId xmlns:a16="http://schemas.microsoft.com/office/drawing/2014/main" id="{6E6F28AD-15D2-1619-4821-6137F9A02A69}"/>
                </a:ext>
              </a:extLst>
            </p:cNvPr>
            <p:cNvSpPr/>
            <p:nvPr/>
          </p:nvSpPr>
          <p:spPr>
            <a:xfrm>
              <a:off x="12418538" y="1710033"/>
              <a:ext cx="2380" cy="3857"/>
            </a:xfrm>
            <a:custGeom>
              <a:avLst/>
              <a:gdLst>
                <a:gd name="connsiteX0" fmla="*/ 775 w 2380"/>
                <a:gd name="connsiteY0" fmla="*/ 2125 h 3857"/>
                <a:gd name="connsiteX1" fmla="*/ -91 w 2380"/>
                <a:gd name="connsiteY1" fmla="*/ 3502 h 3857"/>
                <a:gd name="connsiteX2" fmla="*/ -1586 w 2380"/>
                <a:gd name="connsiteY2" fmla="*/ 669 h 3857"/>
                <a:gd name="connsiteX3" fmla="*/ -858 w 2380"/>
                <a:gd name="connsiteY3" fmla="*/ -314 h 3857"/>
                <a:gd name="connsiteX4" fmla="*/ 775 w 2380"/>
                <a:gd name="connsiteY4" fmla="*/ 2125 h 3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0" h="3857">
                  <a:moveTo>
                    <a:pt x="775" y="2125"/>
                  </a:moveTo>
                  <a:cubicBezTo>
                    <a:pt x="775" y="2755"/>
                    <a:pt x="657" y="3758"/>
                    <a:pt x="-91" y="3502"/>
                  </a:cubicBezTo>
                  <a:cubicBezTo>
                    <a:pt x="-1133" y="2971"/>
                    <a:pt x="-1724" y="1830"/>
                    <a:pt x="-1586" y="669"/>
                  </a:cubicBezTo>
                  <a:cubicBezTo>
                    <a:pt x="-1586" y="335"/>
                    <a:pt x="-1094" y="-334"/>
                    <a:pt x="-858" y="-314"/>
                  </a:cubicBezTo>
                  <a:cubicBezTo>
                    <a:pt x="736" y="-255"/>
                    <a:pt x="677" y="1023"/>
                    <a:pt x="775" y="2125"/>
                  </a:cubicBezTo>
                  <a:close/>
                </a:path>
              </a:pathLst>
            </a:custGeom>
            <a:solidFill>
              <a:srgbClr val="E8E8E8"/>
            </a:solidFill>
            <a:ln w="1956" cap="flat">
              <a:noFill/>
              <a:prstDash val="solid"/>
              <a:miter/>
            </a:ln>
          </p:spPr>
          <p:txBody>
            <a:bodyPr rtlCol="0" anchor="ctr"/>
            <a:lstStyle/>
            <a:p>
              <a:endParaRPr lang="es-CO"/>
            </a:p>
          </p:txBody>
        </p:sp>
        <p:sp>
          <p:nvSpPr>
            <p:cNvPr id="246" name="Freeform: Shape 245">
              <a:extLst>
                <a:ext uri="{FF2B5EF4-FFF2-40B4-BE49-F238E27FC236}">
                  <a16:creationId xmlns:a16="http://schemas.microsoft.com/office/drawing/2014/main" id="{B7B2A944-79DA-7FF0-E7C1-A6D107EC9203}"/>
                </a:ext>
              </a:extLst>
            </p:cNvPr>
            <p:cNvSpPr/>
            <p:nvPr/>
          </p:nvSpPr>
          <p:spPr>
            <a:xfrm>
              <a:off x="13479131" y="151279"/>
              <a:ext cx="4674" cy="5901"/>
            </a:xfrm>
            <a:custGeom>
              <a:avLst/>
              <a:gdLst>
                <a:gd name="connsiteX0" fmla="*/ 3069 w 4674"/>
                <a:gd name="connsiteY0" fmla="*/ 5587 h 5901"/>
                <a:gd name="connsiteX1" fmla="*/ -1573 w 4674"/>
                <a:gd name="connsiteY1" fmla="*/ -315 h 5901"/>
                <a:gd name="connsiteX2" fmla="*/ 3069 w 4674"/>
                <a:gd name="connsiteY2" fmla="*/ 5587 h 5901"/>
              </a:gdLst>
              <a:ahLst/>
              <a:cxnLst>
                <a:cxn ang="0">
                  <a:pos x="connsiteX0" y="connsiteY0"/>
                </a:cxn>
                <a:cxn ang="0">
                  <a:pos x="connsiteX1" y="connsiteY1"/>
                </a:cxn>
                <a:cxn ang="0">
                  <a:pos x="connsiteX2" y="connsiteY2"/>
                </a:cxn>
              </a:cxnLst>
              <a:rect l="l" t="t" r="r" b="b"/>
              <a:pathLst>
                <a:path w="4674" h="5901">
                  <a:moveTo>
                    <a:pt x="3069" y="5587"/>
                  </a:moveTo>
                  <a:cubicBezTo>
                    <a:pt x="118" y="4682"/>
                    <a:pt x="-1888" y="3049"/>
                    <a:pt x="-1573" y="-315"/>
                  </a:cubicBezTo>
                  <a:cubicBezTo>
                    <a:pt x="532" y="1139"/>
                    <a:pt x="2145" y="3195"/>
                    <a:pt x="3069" y="5587"/>
                  </a:cubicBezTo>
                  <a:close/>
                </a:path>
              </a:pathLst>
            </a:custGeom>
            <a:solidFill>
              <a:srgbClr val="020202"/>
            </a:solidFill>
            <a:ln w="1956" cap="flat">
              <a:noFill/>
              <a:prstDash val="solid"/>
              <a:miter/>
            </a:ln>
          </p:spPr>
          <p:txBody>
            <a:bodyPr rtlCol="0" anchor="ctr"/>
            <a:lstStyle/>
            <a:p>
              <a:endParaRPr lang="es-CO"/>
            </a:p>
          </p:txBody>
        </p:sp>
        <p:sp>
          <p:nvSpPr>
            <p:cNvPr id="247" name="Freeform: Shape 246">
              <a:extLst>
                <a:ext uri="{FF2B5EF4-FFF2-40B4-BE49-F238E27FC236}">
                  <a16:creationId xmlns:a16="http://schemas.microsoft.com/office/drawing/2014/main" id="{C600B76A-4F71-3358-0BF6-A70BDAD8ADD5}"/>
                </a:ext>
              </a:extLst>
            </p:cNvPr>
            <p:cNvSpPr/>
            <p:nvPr/>
          </p:nvSpPr>
          <p:spPr>
            <a:xfrm>
              <a:off x="12602049" y="37831"/>
              <a:ext cx="887237" cy="1246666"/>
            </a:xfrm>
            <a:custGeom>
              <a:avLst/>
              <a:gdLst>
                <a:gd name="connsiteX0" fmla="*/ 187265 w 887237"/>
                <a:gd name="connsiteY0" fmla="*/ 302481 h 1246666"/>
                <a:gd name="connsiteX1" fmla="*/ 178963 w 887237"/>
                <a:gd name="connsiteY1" fmla="*/ 339859 h 1246666"/>
                <a:gd name="connsiteX2" fmla="*/ 178648 w 887237"/>
                <a:gd name="connsiteY2" fmla="*/ 360240 h 1246666"/>
                <a:gd name="connsiteX3" fmla="*/ 176425 w 887237"/>
                <a:gd name="connsiteY3" fmla="*/ 415520 h 1246666"/>
                <a:gd name="connsiteX4" fmla="*/ 176307 w 887237"/>
                <a:gd name="connsiteY4" fmla="*/ 475934 h 1246666"/>
                <a:gd name="connsiteX5" fmla="*/ 176563 w 887237"/>
                <a:gd name="connsiteY5" fmla="*/ 502118 h 1246666"/>
                <a:gd name="connsiteX6" fmla="*/ 185868 w 887237"/>
                <a:gd name="connsiteY6" fmla="*/ 570519 h 1246666"/>
                <a:gd name="connsiteX7" fmla="*/ 216715 w 887237"/>
                <a:gd name="connsiteY7" fmla="*/ 651866 h 1246666"/>
                <a:gd name="connsiteX8" fmla="*/ 260407 w 887237"/>
                <a:gd name="connsiteY8" fmla="*/ 719736 h 1246666"/>
                <a:gd name="connsiteX9" fmla="*/ 290506 w 887237"/>
                <a:gd name="connsiteY9" fmla="*/ 755304 h 1246666"/>
                <a:gd name="connsiteX10" fmla="*/ 312579 w 887237"/>
                <a:gd name="connsiteY10" fmla="*/ 770393 h 1246666"/>
                <a:gd name="connsiteX11" fmla="*/ 353400 w 887237"/>
                <a:gd name="connsiteY11" fmla="*/ 787842 h 1246666"/>
                <a:gd name="connsiteX12" fmla="*/ 428155 w 887237"/>
                <a:gd name="connsiteY12" fmla="*/ 812138 h 1246666"/>
                <a:gd name="connsiteX13" fmla="*/ 469822 w 887237"/>
                <a:gd name="connsiteY13" fmla="*/ 818649 h 1246666"/>
                <a:gd name="connsiteX14" fmla="*/ 576761 w 887237"/>
                <a:gd name="connsiteY14" fmla="*/ 821344 h 1246666"/>
                <a:gd name="connsiteX15" fmla="*/ 616500 w 887237"/>
                <a:gd name="connsiteY15" fmla="*/ 816761 h 1246666"/>
                <a:gd name="connsiteX16" fmla="*/ 671839 w 887237"/>
                <a:gd name="connsiteY16" fmla="*/ 808184 h 1246666"/>
                <a:gd name="connsiteX17" fmla="*/ 736758 w 887237"/>
                <a:gd name="connsiteY17" fmla="*/ 794806 h 1246666"/>
                <a:gd name="connsiteX18" fmla="*/ 792786 w 887237"/>
                <a:gd name="connsiteY18" fmla="*/ 779068 h 1246666"/>
                <a:gd name="connsiteX19" fmla="*/ 841574 w 887237"/>
                <a:gd name="connsiteY19" fmla="*/ 764491 h 1246666"/>
                <a:gd name="connsiteX20" fmla="*/ 859633 w 887237"/>
                <a:gd name="connsiteY20" fmla="*/ 759219 h 1246666"/>
                <a:gd name="connsiteX21" fmla="*/ 868309 w 887237"/>
                <a:gd name="connsiteY21" fmla="*/ 758825 h 1246666"/>
                <a:gd name="connsiteX22" fmla="*/ 884047 w 887237"/>
                <a:gd name="connsiteY22" fmla="*/ 770530 h 1246666"/>
                <a:gd name="connsiteX23" fmla="*/ 885620 w 887237"/>
                <a:gd name="connsiteY23" fmla="*/ 781232 h 1246666"/>
                <a:gd name="connsiteX24" fmla="*/ 884086 w 887237"/>
                <a:gd name="connsiteY24" fmla="*/ 820282 h 1246666"/>
                <a:gd name="connsiteX25" fmla="*/ 875745 w 887237"/>
                <a:gd name="connsiteY25" fmla="*/ 852486 h 1246666"/>
                <a:gd name="connsiteX26" fmla="*/ 854243 w 887237"/>
                <a:gd name="connsiteY26" fmla="*/ 945223 h 1246666"/>
                <a:gd name="connsiteX27" fmla="*/ 845174 w 887237"/>
                <a:gd name="connsiteY27" fmla="*/ 989446 h 1246666"/>
                <a:gd name="connsiteX28" fmla="*/ 813462 w 887237"/>
                <a:gd name="connsiteY28" fmla="*/ 1097646 h 1246666"/>
                <a:gd name="connsiteX29" fmla="*/ 802032 w 887237"/>
                <a:gd name="connsiteY29" fmla="*/ 1120387 h 1246666"/>
                <a:gd name="connsiteX30" fmla="*/ 756077 w 887237"/>
                <a:gd name="connsiteY30" fmla="*/ 1180487 h 1246666"/>
                <a:gd name="connsiteX31" fmla="*/ 734024 w 887237"/>
                <a:gd name="connsiteY31" fmla="*/ 1196933 h 1246666"/>
                <a:gd name="connsiteX32" fmla="*/ 625825 w 887237"/>
                <a:gd name="connsiteY32" fmla="*/ 1237321 h 1246666"/>
                <a:gd name="connsiteX33" fmla="*/ 566808 w 887237"/>
                <a:gd name="connsiteY33" fmla="*/ 1244993 h 1246666"/>
                <a:gd name="connsiteX34" fmla="*/ 529744 w 887237"/>
                <a:gd name="connsiteY34" fmla="*/ 1246350 h 1246666"/>
                <a:gd name="connsiteX35" fmla="*/ 469546 w 887237"/>
                <a:gd name="connsiteY35" fmla="*/ 1242416 h 1246666"/>
                <a:gd name="connsiteX36" fmla="*/ 438326 w 887237"/>
                <a:gd name="connsiteY36" fmla="*/ 1240822 h 1246666"/>
                <a:gd name="connsiteX37" fmla="*/ 351767 w 887237"/>
                <a:gd name="connsiteY37" fmla="*/ 1230986 h 1246666"/>
                <a:gd name="connsiteX38" fmla="*/ 299457 w 887237"/>
                <a:gd name="connsiteY38" fmla="*/ 1221602 h 1246666"/>
                <a:gd name="connsiteX39" fmla="*/ 222813 w 887237"/>
                <a:gd name="connsiteY39" fmla="*/ 1186683 h 1246666"/>
                <a:gd name="connsiteX40" fmla="*/ 165546 w 887237"/>
                <a:gd name="connsiteY40" fmla="*/ 1138486 h 1246666"/>
                <a:gd name="connsiteX41" fmla="*/ 107984 w 887237"/>
                <a:gd name="connsiteY41" fmla="*/ 1040123 h 1246666"/>
                <a:gd name="connsiteX42" fmla="*/ 86069 w 887237"/>
                <a:gd name="connsiteY42" fmla="*/ 957833 h 1246666"/>
                <a:gd name="connsiteX43" fmla="*/ 84102 w 887237"/>
                <a:gd name="connsiteY43" fmla="*/ 947839 h 1246666"/>
                <a:gd name="connsiteX44" fmla="*/ 77236 w 887237"/>
                <a:gd name="connsiteY44" fmla="*/ 919412 h 1246666"/>
                <a:gd name="connsiteX45" fmla="*/ 72810 w 887237"/>
                <a:gd name="connsiteY45" fmla="*/ 909753 h 1246666"/>
                <a:gd name="connsiteX46" fmla="*/ 65216 w 887237"/>
                <a:gd name="connsiteY46" fmla="*/ 885477 h 1246666"/>
                <a:gd name="connsiteX47" fmla="*/ 31773 w 887237"/>
                <a:gd name="connsiteY47" fmla="*/ 761776 h 1246666"/>
                <a:gd name="connsiteX48" fmla="*/ 13281 w 887237"/>
                <a:gd name="connsiteY48" fmla="*/ 655702 h 1246666"/>
                <a:gd name="connsiteX49" fmla="*/ 6868 w 887237"/>
                <a:gd name="connsiteY49" fmla="*/ 595641 h 1246666"/>
                <a:gd name="connsiteX50" fmla="*/ 4231 w 887237"/>
                <a:gd name="connsiteY50" fmla="*/ 531824 h 1246666"/>
                <a:gd name="connsiteX51" fmla="*/ 2913 w 887237"/>
                <a:gd name="connsiteY51" fmla="*/ 490413 h 1246666"/>
                <a:gd name="connsiteX52" fmla="*/ 1615 w 887237"/>
                <a:gd name="connsiteY52" fmla="*/ 435133 h 1246666"/>
                <a:gd name="connsiteX53" fmla="*/ -1316 w 887237"/>
                <a:gd name="connsiteY53" fmla="*/ 336239 h 1246666"/>
                <a:gd name="connsiteX54" fmla="*/ 2717 w 887237"/>
                <a:gd name="connsiteY54" fmla="*/ 244703 h 1246666"/>
                <a:gd name="connsiteX55" fmla="*/ 5431 w 887237"/>
                <a:gd name="connsiteY55" fmla="*/ 206243 h 1246666"/>
                <a:gd name="connsiteX56" fmla="*/ 16802 w 887237"/>
                <a:gd name="connsiteY56" fmla="*/ 159894 h 1246666"/>
                <a:gd name="connsiteX57" fmla="*/ 32993 w 887237"/>
                <a:gd name="connsiteY57" fmla="*/ 129913 h 1246666"/>
                <a:gd name="connsiteX58" fmla="*/ 92325 w 887237"/>
                <a:gd name="connsiteY58" fmla="*/ 56515 h 1246666"/>
                <a:gd name="connsiteX59" fmla="*/ 189094 w 887237"/>
                <a:gd name="connsiteY59" fmla="*/ 7058 h 1246666"/>
                <a:gd name="connsiteX60" fmla="*/ 281890 w 887237"/>
                <a:gd name="connsiteY60" fmla="*/ 2160 h 1246666"/>
                <a:gd name="connsiteX61" fmla="*/ 324796 w 887237"/>
                <a:gd name="connsiteY61" fmla="*/ 566 h 1246666"/>
                <a:gd name="connsiteX62" fmla="*/ 330697 w 887237"/>
                <a:gd name="connsiteY62" fmla="*/ 193 h 1246666"/>
                <a:gd name="connsiteX63" fmla="*/ 395459 w 887237"/>
                <a:gd name="connsiteY63" fmla="*/ 55 h 1246666"/>
                <a:gd name="connsiteX64" fmla="*/ 439841 w 887237"/>
                <a:gd name="connsiteY64" fmla="*/ -240 h 1246666"/>
                <a:gd name="connsiteX65" fmla="*/ 497737 w 887237"/>
                <a:gd name="connsiteY65" fmla="*/ 4796 h 1246666"/>
                <a:gd name="connsiteX66" fmla="*/ 506373 w 887237"/>
                <a:gd name="connsiteY66" fmla="*/ 5878 h 1246666"/>
                <a:gd name="connsiteX67" fmla="*/ 506373 w 887237"/>
                <a:gd name="connsiteY67" fmla="*/ 5740 h 1246666"/>
                <a:gd name="connsiteX68" fmla="*/ 518177 w 887237"/>
                <a:gd name="connsiteY68" fmla="*/ 8632 h 1246666"/>
                <a:gd name="connsiteX69" fmla="*/ 518177 w 887237"/>
                <a:gd name="connsiteY69" fmla="*/ 8632 h 1246666"/>
                <a:gd name="connsiteX70" fmla="*/ 524078 w 887237"/>
                <a:gd name="connsiteY70" fmla="*/ 10304 h 1246666"/>
                <a:gd name="connsiteX71" fmla="*/ 523941 w 887237"/>
                <a:gd name="connsiteY71" fmla="*/ 10206 h 1246666"/>
                <a:gd name="connsiteX72" fmla="*/ 528466 w 887237"/>
                <a:gd name="connsiteY72" fmla="*/ 11701 h 1246666"/>
                <a:gd name="connsiteX73" fmla="*/ 528348 w 887237"/>
                <a:gd name="connsiteY73" fmla="*/ 11701 h 1246666"/>
                <a:gd name="connsiteX74" fmla="*/ 532853 w 887237"/>
                <a:gd name="connsiteY74" fmla="*/ 13236 h 1246666"/>
                <a:gd name="connsiteX75" fmla="*/ 532715 w 887237"/>
                <a:gd name="connsiteY75" fmla="*/ 13137 h 1246666"/>
                <a:gd name="connsiteX76" fmla="*/ 537200 w 887237"/>
                <a:gd name="connsiteY76" fmla="*/ 14731 h 1246666"/>
                <a:gd name="connsiteX77" fmla="*/ 537062 w 887237"/>
                <a:gd name="connsiteY77" fmla="*/ 14632 h 1246666"/>
                <a:gd name="connsiteX78" fmla="*/ 544518 w 887237"/>
                <a:gd name="connsiteY78" fmla="*/ 17544 h 1246666"/>
                <a:gd name="connsiteX79" fmla="*/ 544518 w 887237"/>
                <a:gd name="connsiteY79" fmla="*/ 17544 h 1246666"/>
                <a:gd name="connsiteX80" fmla="*/ 551896 w 887237"/>
                <a:gd name="connsiteY80" fmla="*/ 20534 h 1246666"/>
                <a:gd name="connsiteX81" fmla="*/ 551777 w 887237"/>
                <a:gd name="connsiteY81" fmla="*/ 20534 h 1246666"/>
                <a:gd name="connsiteX82" fmla="*/ 559155 w 887237"/>
                <a:gd name="connsiteY82" fmla="*/ 23603 h 1246666"/>
                <a:gd name="connsiteX83" fmla="*/ 558997 w 887237"/>
                <a:gd name="connsiteY83" fmla="*/ 23505 h 1246666"/>
                <a:gd name="connsiteX84" fmla="*/ 562106 w 887237"/>
                <a:gd name="connsiteY84" fmla="*/ 24921 h 1246666"/>
                <a:gd name="connsiteX85" fmla="*/ 562106 w 887237"/>
                <a:gd name="connsiteY85" fmla="*/ 24921 h 1246666"/>
                <a:gd name="connsiteX86" fmla="*/ 565135 w 887237"/>
                <a:gd name="connsiteY86" fmla="*/ 26318 h 1246666"/>
                <a:gd name="connsiteX87" fmla="*/ 565135 w 887237"/>
                <a:gd name="connsiteY87" fmla="*/ 26318 h 1246666"/>
                <a:gd name="connsiteX88" fmla="*/ 572335 w 887237"/>
                <a:gd name="connsiteY88" fmla="*/ 29564 h 1246666"/>
                <a:gd name="connsiteX89" fmla="*/ 572178 w 887237"/>
                <a:gd name="connsiteY89" fmla="*/ 29446 h 1246666"/>
                <a:gd name="connsiteX90" fmla="*/ 575227 w 887237"/>
                <a:gd name="connsiteY90" fmla="*/ 31039 h 1246666"/>
                <a:gd name="connsiteX91" fmla="*/ 575070 w 887237"/>
                <a:gd name="connsiteY91" fmla="*/ 30921 h 1246666"/>
                <a:gd name="connsiteX92" fmla="*/ 588447 w 887237"/>
                <a:gd name="connsiteY92" fmla="*/ 38062 h 1246666"/>
                <a:gd name="connsiteX93" fmla="*/ 588447 w 887237"/>
                <a:gd name="connsiteY93" fmla="*/ 38062 h 1246666"/>
                <a:gd name="connsiteX94" fmla="*/ 591398 w 887237"/>
                <a:gd name="connsiteY94" fmla="*/ 39656 h 1246666"/>
                <a:gd name="connsiteX95" fmla="*/ 591280 w 887237"/>
                <a:gd name="connsiteY95" fmla="*/ 39656 h 1246666"/>
                <a:gd name="connsiteX96" fmla="*/ 594251 w 887237"/>
                <a:gd name="connsiteY96" fmla="*/ 41308 h 1246666"/>
                <a:gd name="connsiteX97" fmla="*/ 594113 w 887237"/>
                <a:gd name="connsiteY97" fmla="*/ 41190 h 1246666"/>
                <a:gd name="connsiteX98" fmla="*/ 601608 w 887237"/>
                <a:gd name="connsiteY98" fmla="*/ 45499 h 1246666"/>
                <a:gd name="connsiteX99" fmla="*/ 601510 w 887237"/>
                <a:gd name="connsiteY99" fmla="*/ 45499 h 1246666"/>
                <a:gd name="connsiteX100" fmla="*/ 604480 w 887237"/>
                <a:gd name="connsiteY100" fmla="*/ 47112 h 1246666"/>
                <a:gd name="connsiteX101" fmla="*/ 604362 w 887237"/>
                <a:gd name="connsiteY101" fmla="*/ 47112 h 1246666"/>
                <a:gd name="connsiteX102" fmla="*/ 607352 w 887237"/>
                <a:gd name="connsiteY102" fmla="*/ 48744 h 1246666"/>
                <a:gd name="connsiteX103" fmla="*/ 607215 w 887237"/>
                <a:gd name="connsiteY103" fmla="*/ 48626 h 1246666"/>
                <a:gd name="connsiteX104" fmla="*/ 611720 w 887237"/>
                <a:gd name="connsiteY104" fmla="*/ 51636 h 1246666"/>
                <a:gd name="connsiteX105" fmla="*/ 611582 w 887237"/>
                <a:gd name="connsiteY105" fmla="*/ 51479 h 1246666"/>
                <a:gd name="connsiteX106" fmla="*/ 613294 w 887237"/>
                <a:gd name="connsiteY106" fmla="*/ 52836 h 1246666"/>
                <a:gd name="connsiteX107" fmla="*/ 613294 w 887237"/>
                <a:gd name="connsiteY107" fmla="*/ 52836 h 1246666"/>
                <a:gd name="connsiteX108" fmla="*/ 616146 w 887237"/>
                <a:gd name="connsiteY108" fmla="*/ 54587 h 1246666"/>
                <a:gd name="connsiteX109" fmla="*/ 615989 w 887237"/>
                <a:gd name="connsiteY109" fmla="*/ 54469 h 1246666"/>
                <a:gd name="connsiteX110" fmla="*/ 620513 w 887237"/>
                <a:gd name="connsiteY110" fmla="*/ 57459 h 1246666"/>
                <a:gd name="connsiteX111" fmla="*/ 620376 w 887237"/>
                <a:gd name="connsiteY111" fmla="*/ 57361 h 1246666"/>
                <a:gd name="connsiteX112" fmla="*/ 624880 w 887237"/>
                <a:gd name="connsiteY112" fmla="*/ 60371 h 1246666"/>
                <a:gd name="connsiteX113" fmla="*/ 624763 w 887237"/>
                <a:gd name="connsiteY113" fmla="*/ 60273 h 1246666"/>
                <a:gd name="connsiteX114" fmla="*/ 629248 w 887237"/>
                <a:gd name="connsiteY114" fmla="*/ 63302 h 1246666"/>
                <a:gd name="connsiteX115" fmla="*/ 629130 w 887237"/>
                <a:gd name="connsiteY115" fmla="*/ 63302 h 1246666"/>
                <a:gd name="connsiteX116" fmla="*/ 635130 w 887237"/>
                <a:gd name="connsiteY116" fmla="*/ 67650 h 1246666"/>
                <a:gd name="connsiteX117" fmla="*/ 635032 w 887237"/>
                <a:gd name="connsiteY117" fmla="*/ 67650 h 1246666"/>
                <a:gd name="connsiteX118" fmla="*/ 640934 w 887237"/>
                <a:gd name="connsiteY118" fmla="*/ 72273 h 1246666"/>
                <a:gd name="connsiteX119" fmla="*/ 640363 w 887237"/>
                <a:gd name="connsiteY119" fmla="*/ 71250 h 1246666"/>
                <a:gd name="connsiteX120" fmla="*/ 642055 w 887237"/>
                <a:gd name="connsiteY120" fmla="*/ 72745 h 1246666"/>
                <a:gd name="connsiteX121" fmla="*/ 641917 w 887237"/>
                <a:gd name="connsiteY121" fmla="*/ 72627 h 1246666"/>
                <a:gd name="connsiteX122" fmla="*/ 643569 w 887237"/>
                <a:gd name="connsiteY122" fmla="*/ 74063 h 1246666"/>
                <a:gd name="connsiteX123" fmla="*/ 643569 w 887237"/>
                <a:gd name="connsiteY123" fmla="*/ 74063 h 1246666"/>
                <a:gd name="connsiteX124" fmla="*/ 652245 w 887237"/>
                <a:gd name="connsiteY124" fmla="*/ 81617 h 1246666"/>
                <a:gd name="connsiteX125" fmla="*/ 652107 w 887237"/>
                <a:gd name="connsiteY125" fmla="*/ 81460 h 1246666"/>
                <a:gd name="connsiteX126" fmla="*/ 653839 w 887237"/>
                <a:gd name="connsiteY126" fmla="*/ 82817 h 1246666"/>
                <a:gd name="connsiteX127" fmla="*/ 653839 w 887237"/>
                <a:gd name="connsiteY127" fmla="*/ 82817 h 1246666"/>
                <a:gd name="connsiteX128" fmla="*/ 656652 w 887237"/>
                <a:gd name="connsiteY128" fmla="*/ 84588 h 1246666"/>
                <a:gd name="connsiteX129" fmla="*/ 656494 w 887237"/>
                <a:gd name="connsiteY129" fmla="*/ 84411 h 1246666"/>
                <a:gd name="connsiteX130" fmla="*/ 658226 w 887237"/>
                <a:gd name="connsiteY130" fmla="*/ 85808 h 1246666"/>
                <a:gd name="connsiteX131" fmla="*/ 658226 w 887237"/>
                <a:gd name="connsiteY131" fmla="*/ 85808 h 1246666"/>
                <a:gd name="connsiteX132" fmla="*/ 662573 w 887237"/>
                <a:gd name="connsiteY132" fmla="*/ 88975 h 1246666"/>
                <a:gd name="connsiteX133" fmla="*/ 662416 w 887237"/>
                <a:gd name="connsiteY133" fmla="*/ 88798 h 1246666"/>
                <a:gd name="connsiteX134" fmla="*/ 664108 w 887237"/>
                <a:gd name="connsiteY134" fmla="*/ 90293 h 1246666"/>
                <a:gd name="connsiteX135" fmla="*/ 663990 w 887237"/>
                <a:gd name="connsiteY135" fmla="*/ 90175 h 1246666"/>
                <a:gd name="connsiteX136" fmla="*/ 665603 w 887237"/>
                <a:gd name="connsiteY136" fmla="*/ 91631 h 1246666"/>
                <a:gd name="connsiteX137" fmla="*/ 665603 w 887237"/>
                <a:gd name="connsiteY137" fmla="*/ 91631 h 1246666"/>
                <a:gd name="connsiteX138" fmla="*/ 674239 w 887237"/>
                <a:gd name="connsiteY138" fmla="*/ 99244 h 1246666"/>
                <a:gd name="connsiteX139" fmla="*/ 674082 w 887237"/>
                <a:gd name="connsiteY139" fmla="*/ 99067 h 1246666"/>
                <a:gd name="connsiteX140" fmla="*/ 675714 w 887237"/>
                <a:gd name="connsiteY140" fmla="*/ 100660 h 1246666"/>
                <a:gd name="connsiteX141" fmla="*/ 675557 w 887237"/>
                <a:gd name="connsiteY141" fmla="*/ 100503 h 1246666"/>
                <a:gd name="connsiteX142" fmla="*/ 677190 w 887237"/>
                <a:gd name="connsiteY142" fmla="*/ 102096 h 1246666"/>
                <a:gd name="connsiteX143" fmla="*/ 677032 w 887237"/>
                <a:gd name="connsiteY143" fmla="*/ 101939 h 1246666"/>
                <a:gd name="connsiteX144" fmla="*/ 678646 w 887237"/>
                <a:gd name="connsiteY144" fmla="*/ 103552 h 1246666"/>
                <a:gd name="connsiteX145" fmla="*/ 678508 w 887237"/>
                <a:gd name="connsiteY145" fmla="*/ 103395 h 1246666"/>
                <a:gd name="connsiteX146" fmla="*/ 680121 w 887237"/>
                <a:gd name="connsiteY146" fmla="*/ 104988 h 1246666"/>
                <a:gd name="connsiteX147" fmla="*/ 679964 w 887237"/>
                <a:gd name="connsiteY147" fmla="*/ 104851 h 1246666"/>
                <a:gd name="connsiteX148" fmla="*/ 681557 w 887237"/>
                <a:gd name="connsiteY148" fmla="*/ 106464 h 1246666"/>
                <a:gd name="connsiteX149" fmla="*/ 681420 w 887237"/>
                <a:gd name="connsiteY149" fmla="*/ 106306 h 1246666"/>
                <a:gd name="connsiteX150" fmla="*/ 682993 w 887237"/>
                <a:gd name="connsiteY150" fmla="*/ 107939 h 1246666"/>
                <a:gd name="connsiteX151" fmla="*/ 682836 w 887237"/>
                <a:gd name="connsiteY151" fmla="*/ 107782 h 1246666"/>
                <a:gd name="connsiteX152" fmla="*/ 684429 w 887237"/>
                <a:gd name="connsiteY152" fmla="*/ 109434 h 1246666"/>
                <a:gd name="connsiteX153" fmla="*/ 684253 w 887237"/>
                <a:gd name="connsiteY153" fmla="*/ 109277 h 1246666"/>
                <a:gd name="connsiteX154" fmla="*/ 691826 w 887237"/>
                <a:gd name="connsiteY154" fmla="*/ 117933 h 1246666"/>
                <a:gd name="connsiteX155" fmla="*/ 691826 w 887237"/>
                <a:gd name="connsiteY155" fmla="*/ 117933 h 1246666"/>
                <a:gd name="connsiteX156" fmla="*/ 693302 w 887237"/>
                <a:gd name="connsiteY156" fmla="*/ 119546 h 1246666"/>
                <a:gd name="connsiteX157" fmla="*/ 693204 w 887237"/>
                <a:gd name="connsiteY157" fmla="*/ 119428 h 1246666"/>
                <a:gd name="connsiteX158" fmla="*/ 694718 w 887237"/>
                <a:gd name="connsiteY158" fmla="*/ 121080 h 1246666"/>
                <a:gd name="connsiteX159" fmla="*/ 694581 w 887237"/>
                <a:gd name="connsiteY159" fmla="*/ 120943 h 1246666"/>
                <a:gd name="connsiteX160" fmla="*/ 696115 w 887237"/>
                <a:gd name="connsiteY160" fmla="*/ 122615 h 1246666"/>
                <a:gd name="connsiteX161" fmla="*/ 695938 w 887237"/>
                <a:gd name="connsiteY161" fmla="*/ 122458 h 1246666"/>
                <a:gd name="connsiteX162" fmla="*/ 707938 w 887237"/>
                <a:gd name="connsiteY162" fmla="*/ 135441 h 1246666"/>
                <a:gd name="connsiteX163" fmla="*/ 707938 w 887237"/>
                <a:gd name="connsiteY163" fmla="*/ 135441 h 1246666"/>
                <a:gd name="connsiteX164" fmla="*/ 709453 w 887237"/>
                <a:gd name="connsiteY164" fmla="*/ 136937 h 1246666"/>
                <a:gd name="connsiteX165" fmla="*/ 709453 w 887237"/>
                <a:gd name="connsiteY165" fmla="*/ 136937 h 1246666"/>
                <a:gd name="connsiteX166" fmla="*/ 713840 w 887237"/>
                <a:gd name="connsiteY166" fmla="*/ 141363 h 1246666"/>
                <a:gd name="connsiteX167" fmla="*/ 713840 w 887237"/>
                <a:gd name="connsiteY167" fmla="*/ 141363 h 1246666"/>
                <a:gd name="connsiteX168" fmla="*/ 715296 w 887237"/>
                <a:gd name="connsiteY168" fmla="*/ 142956 h 1246666"/>
                <a:gd name="connsiteX169" fmla="*/ 715296 w 887237"/>
                <a:gd name="connsiteY169" fmla="*/ 142858 h 1246666"/>
                <a:gd name="connsiteX170" fmla="*/ 716791 w 887237"/>
                <a:gd name="connsiteY170" fmla="*/ 144510 h 1246666"/>
                <a:gd name="connsiteX171" fmla="*/ 716653 w 887237"/>
                <a:gd name="connsiteY171" fmla="*/ 144373 h 1246666"/>
                <a:gd name="connsiteX172" fmla="*/ 718207 w 887237"/>
                <a:gd name="connsiteY172" fmla="*/ 146045 h 1246666"/>
                <a:gd name="connsiteX173" fmla="*/ 718030 w 887237"/>
                <a:gd name="connsiteY173" fmla="*/ 145888 h 1246666"/>
                <a:gd name="connsiteX174" fmla="*/ 724168 w 887237"/>
                <a:gd name="connsiteY174" fmla="*/ 153068 h 1246666"/>
                <a:gd name="connsiteX175" fmla="*/ 724168 w 887237"/>
                <a:gd name="connsiteY175" fmla="*/ 153068 h 1246666"/>
                <a:gd name="connsiteX176" fmla="*/ 725644 w 887237"/>
                <a:gd name="connsiteY176" fmla="*/ 154661 h 1246666"/>
                <a:gd name="connsiteX177" fmla="*/ 725644 w 887237"/>
                <a:gd name="connsiteY177" fmla="*/ 154563 h 1246666"/>
                <a:gd name="connsiteX178" fmla="*/ 727158 w 887237"/>
                <a:gd name="connsiteY178" fmla="*/ 156196 h 1246666"/>
                <a:gd name="connsiteX179" fmla="*/ 727021 w 887237"/>
                <a:gd name="connsiteY179" fmla="*/ 156078 h 1246666"/>
                <a:gd name="connsiteX180" fmla="*/ 728555 w 887237"/>
                <a:gd name="connsiteY180" fmla="*/ 157730 h 1246666"/>
                <a:gd name="connsiteX181" fmla="*/ 728398 w 887237"/>
                <a:gd name="connsiteY181" fmla="*/ 157573 h 1246666"/>
                <a:gd name="connsiteX182" fmla="*/ 734457 w 887237"/>
                <a:gd name="connsiteY182" fmla="*/ 164832 h 1246666"/>
                <a:gd name="connsiteX183" fmla="*/ 734457 w 887237"/>
                <a:gd name="connsiteY183" fmla="*/ 164832 h 1246666"/>
                <a:gd name="connsiteX184" fmla="*/ 735893 w 887237"/>
                <a:gd name="connsiteY184" fmla="*/ 166524 h 1246666"/>
                <a:gd name="connsiteX185" fmla="*/ 735735 w 887237"/>
                <a:gd name="connsiteY185" fmla="*/ 166347 h 1246666"/>
                <a:gd name="connsiteX186" fmla="*/ 730758 w 887237"/>
                <a:gd name="connsiteY186" fmla="*/ 175396 h 1246666"/>
                <a:gd name="connsiteX187" fmla="*/ 722063 w 887237"/>
                <a:gd name="connsiteY187" fmla="*/ 175514 h 1246666"/>
                <a:gd name="connsiteX188" fmla="*/ 664717 w 887237"/>
                <a:gd name="connsiteY188" fmla="*/ 172701 h 1246666"/>
                <a:gd name="connsiteX189" fmla="*/ 594290 w 887237"/>
                <a:gd name="connsiteY189" fmla="*/ 169986 h 1246666"/>
                <a:gd name="connsiteX190" fmla="*/ 487468 w 887237"/>
                <a:gd name="connsiteY190" fmla="*/ 173095 h 1246666"/>
                <a:gd name="connsiteX191" fmla="*/ 314153 w 887237"/>
                <a:gd name="connsiteY191" fmla="*/ 196820 h 1246666"/>
                <a:gd name="connsiteX192" fmla="*/ 286611 w 887237"/>
                <a:gd name="connsiteY192" fmla="*/ 205987 h 1246666"/>
                <a:gd name="connsiteX193" fmla="*/ 254112 w 887237"/>
                <a:gd name="connsiteY193" fmla="*/ 220506 h 1246666"/>
                <a:gd name="connsiteX194" fmla="*/ 215475 w 887237"/>
                <a:gd name="connsiteY194" fmla="*/ 256270 h 1246666"/>
                <a:gd name="connsiteX195" fmla="*/ 191868 w 887237"/>
                <a:gd name="connsiteY195" fmla="*/ 296107 h 1246666"/>
                <a:gd name="connsiteX196" fmla="*/ 187265 w 887237"/>
                <a:gd name="connsiteY196" fmla="*/ 302481 h 1246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887237" h="1246666">
                  <a:moveTo>
                    <a:pt x="187265" y="302481"/>
                  </a:moveTo>
                  <a:cubicBezTo>
                    <a:pt x="181363" y="314285"/>
                    <a:pt x="179868" y="326973"/>
                    <a:pt x="178963" y="339859"/>
                  </a:cubicBezTo>
                  <a:cubicBezTo>
                    <a:pt x="178491" y="346626"/>
                    <a:pt x="178629" y="353453"/>
                    <a:pt x="178648" y="360240"/>
                  </a:cubicBezTo>
                  <a:cubicBezTo>
                    <a:pt x="178648" y="378712"/>
                    <a:pt x="177134" y="397086"/>
                    <a:pt x="176425" y="415520"/>
                  </a:cubicBezTo>
                  <a:cubicBezTo>
                    <a:pt x="175658" y="435644"/>
                    <a:pt x="175284" y="455789"/>
                    <a:pt x="176307" y="475934"/>
                  </a:cubicBezTo>
                  <a:cubicBezTo>
                    <a:pt x="176760" y="484669"/>
                    <a:pt x="176425" y="493383"/>
                    <a:pt x="176563" y="502118"/>
                  </a:cubicBezTo>
                  <a:cubicBezTo>
                    <a:pt x="176976" y="525332"/>
                    <a:pt x="181245" y="547935"/>
                    <a:pt x="185868" y="570519"/>
                  </a:cubicBezTo>
                  <a:cubicBezTo>
                    <a:pt x="191750" y="599104"/>
                    <a:pt x="202177" y="626563"/>
                    <a:pt x="216715" y="651866"/>
                  </a:cubicBezTo>
                  <a:cubicBezTo>
                    <a:pt x="230072" y="675256"/>
                    <a:pt x="242899" y="699080"/>
                    <a:pt x="260407" y="719736"/>
                  </a:cubicBezTo>
                  <a:cubicBezTo>
                    <a:pt x="270421" y="731539"/>
                    <a:pt x="280552" y="743343"/>
                    <a:pt x="290506" y="755304"/>
                  </a:cubicBezTo>
                  <a:cubicBezTo>
                    <a:pt x="296408" y="762445"/>
                    <a:pt x="304572" y="766399"/>
                    <a:pt x="312579" y="770393"/>
                  </a:cubicBezTo>
                  <a:cubicBezTo>
                    <a:pt x="325759" y="777172"/>
                    <a:pt x="339393" y="783003"/>
                    <a:pt x="353400" y="787842"/>
                  </a:cubicBezTo>
                  <a:cubicBezTo>
                    <a:pt x="378266" y="796085"/>
                    <a:pt x="402581" y="805882"/>
                    <a:pt x="428155" y="812138"/>
                  </a:cubicBezTo>
                  <a:cubicBezTo>
                    <a:pt x="441887" y="815264"/>
                    <a:pt x="455795" y="817440"/>
                    <a:pt x="469822" y="818649"/>
                  </a:cubicBezTo>
                  <a:cubicBezTo>
                    <a:pt x="505370" y="822309"/>
                    <a:pt x="541095" y="821935"/>
                    <a:pt x="576761" y="821344"/>
                  </a:cubicBezTo>
                  <a:cubicBezTo>
                    <a:pt x="590119" y="820926"/>
                    <a:pt x="603398" y="819391"/>
                    <a:pt x="616500" y="816761"/>
                  </a:cubicBezTo>
                  <a:cubicBezTo>
                    <a:pt x="634874" y="813377"/>
                    <a:pt x="653209" y="810033"/>
                    <a:pt x="671839" y="808184"/>
                  </a:cubicBezTo>
                  <a:cubicBezTo>
                    <a:pt x="693872" y="806000"/>
                    <a:pt x="715119" y="799665"/>
                    <a:pt x="736758" y="794806"/>
                  </a:cubicBezTo>
                  <a:cubicBezTo>
                    <a:pt x="755703" y="790518"/>
                    <a:pt x="774136" y="784124"/>
                    <a:pt x="792786" y="779068"/>
                  </a:cubicBezTo>
                  <a:cubicBezTo>
                    <a:pt x="809193" y="774603"/>
                    <a:pt x="825482" y="769901"/>
                    <a:pt x="841574" y="764491"/>
                  </a:cubicBezTo>
                  <a:cubicBezTo>
                    <a:pt x="847476" y="762524"/>
                    <a:pt x="853613" y="760969"/>
                    <a:pt x="859633" y="759219"/>
                  </a:cubicBezTo>
                  <a:cubicBezTo>
                    <a:pt x="862525" y="759081"/>
                    <a:pt x="865436" y="758727"/>
                    <a:pt x="868309" y="758825"/>
                  </a:cubicBezTo>
                  <a:cubicBezTo>
                    <a:pt x="875627" y="758625"/>
                    <a:pt x="882138" y="763462"/>
                    <a:pt x="884047" y="770530"/>
                  </a:cubicBezTo>
                  <a:cubicBezTo>
                    <a:pt x="885188" y="773981"/>
                    <a:pt x="885719" y="777601"/>
                    <a:pt x="885620" y="781232"/>
                  </a:cubicBezTo>
                  <a:cubicBezTo>
                    <a:pt x="885404" y="794255"/>
                    <a:pt x="885620" y="807318"/>
                    <a:pt x="884086" y="820282"/>
                  </a:cubicBezTo>
                  <a:cubicBezTo>
                    <a:pt x="883260" y="831535"/>
                    <a:pt x="879483" y="841922"/>
                    <a:pt x="875745" y="852486"/>
                  </a:cubicBezTo>
                  <a:cubicBezTo>
                    <a:pt x="865181" y="882512"/>
                    <a:pt x="857981" y="913613"/>
                    <a:pt x="854243" y="945223"/>
                  </a:cubicBezTo>
                  <a:cubicBezTo>
                    <a:pt x="852394" y="960213"/>
                    <a:pt x="848597" y="974731"/>
                    <a:pt x="845174" y="989446"/>
                  </a:cubicBezTo>
                  <a:cubicBezTo>
                    <a:pt x="836557" y="1026096"/>
                    <a:pt x="827331" y="1062569"/>
                    <a:pt x="813462" y="1097646"/>
                  </a:cubicBezTo>
                  <a:cubicBezTo>
                    <a:pt x="810412" y="1105585"/>
                    <a:pt x="806576" y="1113203"/>
                    <a:pt x="802032" y="1120387"/>
                  </a:cubicBezTo>
                  <a:cubicBezTo>
                    <a:pt x="788124" y="1141462"/>
                    <a:pt x="772779" y="1161544"/>
                    <a:pt x="756077" y="1180487"/>
                  </a:cubicBezTo>
                  <a:cubicBezTo>
                    <a:pt x="749939" y="1187441"/>
                    <a:pt x="742444" y="1193044"/>
                    <a:pt x="734024" y="1196933"/>
                  </a:cubicBezTo>
                  <a:cubicBezTo>
                    <a:pt x="699066" y="1213438"/>
                    <a:pt x="663616" y="1228684"/>
                    <a:pt x="625825" y="1237321"/>
                  </a:cubicBezTo>
                  <a:cubicBezTo>
                    <a:pt x="606408" y="1241511"/>
                    <a:pt x="586657" y="1244068"/>
                    <a:pt x="566808" y="1244993"/>
                  </a:cubicBezTo>
                  <a:cubicBezTo>
                    <a:pt x="554453" y="1245721"/>
                    <a:pt x="542118" y="1246390"/>
                    <a:pt x="529744" y="1246350"/>
                  </a:cubicBezTo>
                  <a:cubicBezTo>
                    <a:pt x="509580" y="1246350"/>
                    <a:pt x="489593" y="1243813"/>
                    <a:pt x="469546" y="1242416"/>
                  </a:cubicBezTo>
                  <a:cubicBezTo>
                    <a:pt x="459159" y="1241649"/>
                    <a:pt x="448693" y="1240960"/>
                    <a:pt x="438326" y="1240822"/>
                  </a:cubicBezTo>
                  <a:cubicBezTo>
                    <a:pt x="409230" y="1240173"/>
                    <a:pt x="380253" y="1236888"/>
                    <a:pt x="351767" y="1230986"/>
                  </a:cubicBezTo>
                  <a:cubicBezTo>
                    <a:pt x="334376" y="1227543"/>
                    <a:pt x="316809" y="1225301"/>
                    <a:pt x="299457" y="1221602"/>
                  </a:cubicBezTo>
                  <a:cubicBezTo>
                    <a:pt x="271660" y="1215702"/>
                    <a:pt x="245496" y="1203783"/>
                    <a:pt x="222813" y="1186683"/>
                  </a:cubicBezTo>
                  <a:cubicBezTo>
                    <a:pt x="202728" y="1171772"/>
                    <a:pt x="182563" y="1157057"/>
                    <a:pt x="165546" y="1138486"/>
                  </a:cubicBezTo>
                  <a:cubicBezTo>
                    <a:pt x="139264" y="1109803"/>
                    <a:pt x="119453" y="1077501"/>
                    <a:pt x="107984" y="1040123"/>
                  </a:cubicBezTo>
                  <a:cubicBezTo>
                    <a:pt x="99643" y="1012955"/>
                    <a:pt x="93506" y="985217"/>
                    <a:pt x="86069" y="957833"/>
                  </a:cubicBezTo>
                  <a:cubicBezTo>
                    <a:pt x="84968" y="954606"/>
                    <a:pt x="84299" y="951244"/>
                    <a:pt x="84102" y="947839"/>
                  </a:cubicBezTo>
                  <a:cubicBezTo>
                    <a:pt x="84515" y="937727"/>
                    <a:pt x="80167" y="928698"/>
                    <a:pt x="77236" y="919412"/>
                  </a:cubicBezTo>
                  <a:cubicBezTo>
                    <a:pt x="76174" y="916107"/>
                    <a:pt x="77236" y="911543"/>
                    <a:pt x="72810" y="909753"/>
                  </a:cubicBezTo>
                  <a:cubicBezTo>
                    <a:pt x="68875" y="902061"/>
                    <a:pt x="67184" y="893700"/>
                    <a:pt x="65216" y="885477"/>
                  </a:cubicBezTo>
                  <a:cubicBezTo>
                    <a:pt x="55242" y="843909"/>
                    <a:pt x="42986" y="802970"/>
                    <a:pt x="31773" y="761776"/>
                  </a:cubicBezTo>
                  <a:cubicBezTo>
                    <a:pt x="22232" y="726975"/>
                    <a:pt x="17392" y="691407"/>
                    <a:pt x="13281" y="655702"/>
                  </a:cubicBezTo>
                  <a:cubicBezTo>
                    <a:pt x="10979" y="635695"/>
                    <a:pt x="8284" y="615707"/>
                    <a:pt x="6868" y="595641"/>
                  </a:cubicBezTo>
                  <a:cubicBezTo>
                    <a:pt x="5353" y="574434"/>
                    <a:pt x="1910" y="553286"/>
                    <a:pt x="4231" y="531824"/>
                  </a:cubicBezTo>
                  <a:cubicBezTo>
                    <a:pt x="5727" y="518053"/>
                    <a:pt x="4546" y="504144"/>
                    <a:pt x="2913" y="490413"/>
                  </a:cubicBezTo>
                  <a:cubicBezTo>
                    <a:pt x="730" y="471999"/>
                    <a:pt x="1890" y="453566"/>
                    <a:pt x="1615" y="435133"/>
                  </a:cubicBezTo>
                  <a:cubicBezTo>
                    <a:pt x="1162" y="402142"/>
                    <a:pt x="-2674" y="369269"/>
                    <a:pt x="-1316" y="336239"/>
                  </a:cubicBezTo>
                  <a:cubicBezTo>
                    <a:pt x="-77" y="305727"/>
                    <a:pt x="789" y="275254"/>
                    <a:pt x="2717" y="244703"/>
                  </a:cubicBezTo>
                  <a:cubicBezTo>
                    <a:pt x="3523" y="231876"/>
                    <a:pt x="4192" y="219128"/>
                    <a:pt x="5431" y="206243"/>
                  </a:cubicBezTo>
                  <a:cubicBezTo>
                    <a:pt x="6671" y="190279"/>
                    <a:pt x="10507" y="174623"/>
                    <a:pt x="16802" y="159894"/>
                  </a:cubicBezTo>
                  <a:cubicBezTo>
                    <a:pt x="19753" y="148583"/>
                    <a:pt x="27209" y="139671"/>
                    <a:pt x="32993" y="129913"/>
                  </a:cubicBezTo>
                  <a:cubicBezTo>
                    <a:pt x="49046" y="102653"/>
                    <a:pt x="69033" y="77917"/>
                    <a:pt x="92325" y="56515"/>
                  </a:cubicBezTo>
                  <a:cubicBezTo>
                    <a:pt x="119453" y="31492"/>
                    <a:pt x="152917" y="14384"/>
                    <a:pt x="189094" y="7058"/>
                  </a:cubicBezTo>
                  <a:cubicBezTo>
                    <a:pt x="219744" y="645"/>
                    <a:pt x="250787" y="-4"/>
                    <a:pt x="281890" y="2160"/>
                  </a:cubicBezTo>
                  <a:cubicBezTo>
                    <a:pt x="296290" y="3163"/>
                    <a:pt x="310494" y="921"/>
                    <a:pt x="324796" y="566"/>
                  </a:cubicBezTo>
                  <a:cubicBezTo>
                    <a:pt x="326763" y="566"/>
                    <a:pt x="328730" y="55"/>
                    <a:pt x="330697" y="193"/>
                  </a:cubicBezTo>
                  <a:cubicBezTo>
                    <a:pt x="352337" y="1727"/>
                    <a:pt x="373977" y="-889"/>
                    <a:pt x="395459" y="55"/>
                  </a:cubicBezTo>
                  <a:cubicBezTo>
                    <a:pt x="410293" y="724"/>
                    <a:pt x="424968" y="271"/>
                    <a:pt x="439841" y="-240"/>
                  </a:cubicBezTo>
                  <a:cubicBezTo>
                    <a:pt x="459257" y="-702"/>
                    <a:pt x="478674" y="987"/>
                    <a:pt x="497737" y="4796"/>
                  </a:cubicBezTo>
                  <a:cubicBezTo>
                    <a:pt x="500570" y="5479"/>
                    <a:pt x="503462" y="5843"/>
                    <a:pt x="506373" y="5878"/>
                  </a:cubicBezTo>
                  <a:lnTo>
                    <a:pt x="506373" y="5740"/>
                  </a:lnTo>
                  <a:cubicBezTo>
                    <a:pt x="510406" y="6289"/>
                    <a:pt x="514360" y="7257"/>
                    <a:pt x="518177" y="8632"/>
                  </a:cubicBezTo>
                  <a:lnTo>
                    <a:pt x="518177" y="8632"/>
                  </a:lnTo>
                  <a:cubicBezTo>
                    <a:pt x="519849" y="10186"/>
                    <a:pt x="522505" y="8239"/>
                    <a:pt x="524078" y="10304"/>
                  </a:cubicBezTo>
                  <a:lnTo>
                    <a:pt x="523941" y="10206"/>
                  </a:lnTo>
                  <a:cubicBezTo>
                    <a:pt x="525259" y="11249"/>
                    <a:pt x="527344" y="10068"/>
                    <a:pt x="528466" y="11701"/>
                  </a:cubicBezTo>
                  <a:lnTo>
                    <a:pt x="528348" y="11701"/>
                  </a:lnTo>
                  <a:cubicBezTo>
                    <a:pt x="529646" y="12803"/>
                    <a:pt x="531712" y="11701"/>
                    <a:pt x="532853" y="13236"/>
                  </a:cubicBezTo>
                  <a:lnTo>
                    <a:pt x="532715" y="13137"/>
                  </a:lnTo>
                  <a:cubicBezTo>
                    <a:pt x="533993" y="14298"/>
                    <a:pt x="536118" y="13039"/>
                    <a:pt x="537200" y="14731"/>
                  </a:cubicBezTo>
                  <a:lnTo>
                    <a:pt x="537062" y="14632"/>
                  </a:lnTo>
                  <a:cubicBezTo>
                    <a:pt x="539640" y="15356"/>
                    <a:pt x="542138" y="16332"/>
                    <a:pt x="544518" y="17544"/>
                  </a:cubicBezTo>
                  <a:lnTo>
                    <a:pt x="544518" y="17544"/>
                  </a:lnTo>
                  <a:cubicBezTo>
                    <a:pt x="546918" y="18685"/>
                    <a:pt x="549653" y="19000"/>
                    <a:pt x="551896" y="20534"/>
                  </a:cubicBezTo>
                  <a:lnTo>
                    <a:pt x="551777" y="20534"/>
                  </a:lnTo>
                  <a:cubicBezTo>
                    <a:pt x="554177" y="21675"/>
                    <a:pt x="556971" y="21891"/>
                    <a:pt x="559155" y="23603"/>
                  </a:cubicBezTo>
                  <a:lnTo>
                    <a:pt x="558997" y="23505"/>
                  </a:lnTo>
                  <a:cubicBezTo>
                    <a:pt x="559981" y="24095"/>
                    <a:pt x="561319" y="23918"/>
                    <a:pt x="562106" y="24921"/>
                  </a:cubicBezTo>
                  <a:lnTo>
                    <a:pt x="562106" y="24921"/>
                  </a:lnTo>
                  <a:cubicBezTo>
                    <a:pt x="562991" y="25649"/>
                    <a:pt x="564309" y="25452"/>
                    <a:pt x="565135" y="26318"/>
                  </a:cubicBezTo>
                  <a:lnTo>
                    <a:pt x="565135" y="26318"/>
                  </a:lnTo>
                  <a:cubicBezTo>
                    <a:pt x="567358" y="27754"/>
                    <a:pt x="570289" y="27656"/>
                    <a:pt x="572335" y="29564"/>
                  </a:cubicBezTo>
                  <a:lnTo>
                    <a:pt x="572178" y="29446"/>
                  </a:lnTo>
                  <a:cubicBezTo>
                    <a:pt x="573181" y="29977"/>
                    <a:pt x="574617" y="29721"/>
                    <a:pt x="575227" y="31039"/>
                  </a:cubicBezTo>
                  <a:lnTo>
                    <a:pt x="575070" y="30921"/>
                  </a:lnTo>
                  <a:cubicBezTo>
                    <a:pt x="579673" y="33028"/>
                    <a:pt x="584139" y="35412"/>
                    <a:pt x="588447" y="38062"/>
                  </a:cubicBezTo>
                  <a:lnTo>
                    <a:pt x="588447" y="38062"/>
                  </a:lnTo>
                  <a:cubicBezTo>
                    <a:pt x="589273" y="38849"/>
                    <a:pt x="590690" y="38574"/>
                    <a:pt x="591398" y="39656"/>
                  </a:cubicBezTo>
                  <a:lnTo>
                    <a:pt x="591280" y="39656"/>
                  </a:lnTo>
                  <a:cubicBezTo>
                    <a:pt x="592185" y="40364"/>
                    <a:pt x="593641" y="40069"/>
                    <a:pt x="594251" y="41308"/>
                  </a:cubicBezTo>
                  <a:lnTo>
                    <a:pt x="594113" y="41190"/>
                  </a:lnTo>
                  <a:cubicBezTo>
                    <a:pt x="596749" y="42363"/>
                    <a:pt x="599267" y="43807"/>
                    <a:pt x="601608" y="45499"/>
                  </a:cubicBezTo>
                  <a:lnTo>
                    <a:pt x="601510" y="45499"/>
                  </a:lnTo>
                  <a:cubicBezTo>
                    <a:pt x="602395" y="46246"/>
                    <a:pt x="603811" y="45990"/>
                    <a:pt x="604480" y="47112"/>
                  </a:cubicBezTo>
                  <a:lnTo>
                    <a:pt x="604362" y="47112"/>
                  </a:lnTo>
                  <a:cubicBezTo>
                    <a:pt x="605306" y="47761"/>
                    <a:pt x="606742" y="47485"/>
                    <a:pt x="607352" y="48744"/>
                  </a:cubicBezTo>
                  <a:lnTo>
                    <a:pt x="607215" y="48626"/>
                  </a:lnTo>
                  <a:cubicBezTo>
                    <a:pt x="608946" y="49236"/>
                    <a:pt x="610500" y="50271"/>
                    <a:pt x="611720" y="51636"/>
                  </a:cubicBezTo>
                  <a:lnTo>
                    <a:pt x="611582" y="51479"/>
                  </a:lnTo>
                  <a:cubicBezTo>
                    <a:pt x="612271" y="51774"/>
                    <a:pt x="612861" y="52242"/>
                    <a:pt x="613294" y="52836"/>
                  </a:cubicBezTo>
                  <a:lnTo>
                    <a:pt x="613294" y="52836"/>
                  </a:lnTo>
                  <a:cubicBezTo>
                    <a:pt x="614080" y="53702"/>
                    <a:pt x="615595" y="53348"/>
                    <a:pt x="616146" y="54587"/>
                  </a:cubicBezTo>
                  <a:lnTo>
                    <a:pt x="615989" y="54469"/>
                  </a:lnTo>
                  <a:cubicBezTo>
                    <a:pt x="617720" y="55097"/>
                    <a:pt x="619254" y="56122"/>
                    <a:pt x="620513" y="57459"/>
                  </a:cubicBezTo>
                  <a:lnTo>
                    <a:pt x="620376" y="57361"/>
                  </a:lnTo>
                  <a:cubicBezTo>
                    <a:pt x="622087" y="58012"/>
                    <a:pt x="623622" y="59041"/>
                    <a:pt x="624880" y="60371"/>
                  </a:cubicBezTo>
                  <a:lnTo>
                    <a:pt x="624763" y="60273"/>
                  </a:lnTo>
                  <a:cubicBezTo>
                    <a:pt x="626474" y="60930"/>
                    <a:pt x="628009" y="61966"/>
                    <a:pt x="629248" y="63302"/>
                  </a:cubicBezTo>
                  <a:lnTo>
                    <a:pt x="629130" y="63302"/>
                  </a:lnTo>
                  <a:cubicBezTo>
                    <a:pt x="631333" y="64459"/>
                    <a:pt x="633340" y="65923"/>
                    <a:pt x="635130" y="67650"/>
                  </a:cubicBezTo>
                  <a:lnTo>
                    <a:pt x="635032" y="67650"/>
                  </a:lnTo>
                  <a:cubicBezTo>
                    <a:pt x="637255" y="68844"/>
                    <a:pt x="639242" y="70408"/>
                    <a:pt x="640934" y="72273"/>
                  </a:cubicBezTo>
                  <a:lnTo>
                    <a:pt x="640363" y="71250"/>
                  </a:lnTo>
                  <a:cubicBezTo>
                    <a:pt x="641130" y="71453"/>
                    <a:pt x="641760" y="72007"/>
                    <a:pt x="642055" y="72745"/>
                  </a:cubicBezTo>
                  <a:lnTo>
                    <a:pt x="641917" y="72627"/>
                  </a:lnTo>
                  <a:cubicBezTo>
                    <a:pt x="642586" y="72963"/>
                    <a:pt x="643137" y="73455"/>
                    <a:pt x="643569" y="74063"/>
                  </a:cubicBezTo>
                  <a:lnTo>
                    <a:pt x="643569" y="74063"/>
                  </a:lnTo>
                  <a:cubicBezTo>
                    <a:pt x="646894" y="76030"/>
                    <a:pt x="649334" y="79139"/>
                    <a:pt x="652245" y="81617"/>
                  </a:cubicBezTo>
                  <a:lnTo>
                    <a:pt x="652107" y="81460"/>
                  </a:lnTo>
                  <a:cubicBezTo>
                    <a:pt x="652796" y="81739"/>
                    <a:pt x="653406" y="82209"/>
                    <a:pt x="653839" y="82817"/>
                  </a:cubicBezTo>
                  <a:lnTo>
                    <a:pt x="653839" y="82817"/>
                  </a:lnTo>
                  <a:cubicBezTo>
                    <a:pt x="654606" y="83663"/>
                    <a:pt x="656160" y="83309"/>
                    <a:pt x="656652" y="84588"/>
                  </a:cubicBezTo>
                  <a:lnTo>
                    <a:pt x="656494" y="84411"/>
                  </a:lnTo>
                  <a:cubicBezTo>
                    <a:pt x="657222" y="84659"/>
                    <a:pt x="657832" y="85154"/>
                    <a:pt x="658226" y="85808"/>
                  </a:cubicBezTo>
                  <a:lnTo>
                    <a:pt x="658226" y="85808"/>
                  </a:lnTo>
                  <a:cubicBezTo>
                    <a:pt x="659839" y="86604"/>
                    <a:pt x="661314" y="87676"/>
                    <a:pt x="662573" y="88975"/>
                  </a:cubicBezTo>
                  <a:lnTo>
                    <a:pt x="662416" y="88798"/>
                  </a:lnTo>
                  <a:cubicBezTo>
                    <a:pt x="663144" y="89065"/>
                    <a:pt x="663753" y="89598"/>
                    <a:pt x="664108" y="90293"/>
                  </a:cubicBezTo>
                  <a:lnTo>
                    <a:pt x="663990" y="90175"/>
                  </a:lnTo>
                  <a:cubicBezTo>
                    <a:pt x="664619" y="90553"/>
                    <a:pt x="665170" y="91046"/>
                    <a:pt x="665603" y="91631"/>
                  </a:cubicBezTo>
                  <a:lnTo>
                    <a:pt x="665603" y="91631"/>
                  </a:lnTo>
                  <a:cubicBezTo>
                    <a:pt x="668672" y="93934"/>
                    <a:pt x="671564" y="96480"/>
                    <a:pt x="674239" y="99244"/>
                  </a:cubicBezTo>
                  <a:lnTo>
                    <a:pt x="674082" y="99067"/>
                  </a:lnTo>
                  <a:cubicBezTo>
                    <a:pt x="674869" y="99279"/>
                    <a:pt x="675479" y="99881"/>
                    <a:pt x="675714" y="100660"/>
                  </a:cubicBezTo>
                  <a:lnTo>
                    <a:pt x="675557" y="100503"/>
                  </a:lnTo>
                  <a:cubicBezTo>
                    <a:pt x="676324" y="100741"/>
                    <a:pt x="676934" y="101333"/>
                    <a:pt x="677190" y="102096"/>
                  </a:cubicBezTo>
                  <a:lnTo>
                    <a:pt x="677032" y="101939"/>
                  </a:lnTo>
                  <a:cubicBezTo>
                    <a:pt x="677780" y="102203"/>
                    <a:pt x="678390" y="102797"/>
                    <a:pt x="678646" y="103552"/>
                  </a:cubicBezTo>
                  <a:lnTo>
                    <a:pt x="678508" y="103395"/>
                  </a:lnTo>
                  <a:cubicBezTo>
                    <a:pt x="679256" y="103668"/>
                    <a:pt x="679846" y="104249"/>
                    <a:pt x="680121" y="104988"/>
                  </a:cubicBezTo>
                  <a:lnTo>
                    <a:pt x="679964" y="104851"/>
                  </a:lnTo>
                  <a:cubicBezTo>
                    <a:pt x="680711" y="105120"/>
                    <a:pt x="681302" y="105714"/>
                    <a:pt x="681557" y="106464"/>
                  </a:cubicBezTo>
                  <a:lnTo>
                    <a:pt x="681420" y="106306"/>
                  </a:lnTo>
                  <a:cubicBezTo>
                    <a:pt x="682167" y="106568"/>
                    <a:pt x="682757" y="107174"/>
                    <a:pt x="682993" y="107939"/>
                  </a:cubicBezTo>
                  <a:lnTo>
                    <a:pt x="682836" y="107782"/>
                  </a:lnTo>
                  <a:cubicBezTo>
                    <a:pt x="683623" y="108002"/>
                    <a:pt x="684233" y="108636"/>
                    <a:pt x="684429" y="109434"/>
                  </a:cubicBezTo>
                  <a:lnTo>
                    <a:pt x="684253" y="109277"/>
                  </a:lnTo>
                  <a:cubicBezTo>
                    <a:pt x="686790" y="112149"/>
                    <a:pt x="689839" y="114589"/>
                    <a:pt x="691826" y="117933"/>
                  </a:cubicBezTo>
                  <a:lnTo>
                    <a:pt x="691826" y="117933"/>
                  </a:lnTo>
                  <a:cubicBezTo>
                    <a:pt x="692436" y="118350"/>
                    <a:pt x="692948" y="118903"/>
                    <a:pt x="693302" y="119546"/>
                  </a:cubicBezTo>
                  <a:lnTo>
                    <a:pt x="693204" y="119428"/>
                  </a:lnTo>
                  <a:cubicBezTo>
                    <a:pt x="693892" y="119778"/>
                    <a:pt x="694423" y="120364"/>
                    <a:pt x="694718" y="121080"/>
                  </a:cubicBezTo>
                  <a:lnTo>
                    <a:pt x="694581" y="120943"/>
                  </a:lnTo>
                  <a:cubicBezTo>
                    <a:pt x="695348" y="121199"/>
                    <a:pt x="695918" y="121830"/>
                    <a:pt x="696115" y="122615"/>
                  </a:cubicBezTo>
                  <a:lnTo>
                    <a:pt x="695938" y="122458"/>
                  </a:lnTo>
                  <a:cubicBezTo>
                    <a:pt x="699872" y="126904"/>
                    <a:pt x="704554" y="130543"/>
                    <a:pt x="707938" y="135441"/>
                  </a:cubicBezTo>
                  <a:lnTo>
                    <a:pt x="707938" y="135441"/>
                  </a:lnTo>
                  <a:cubicBezTo>
                    <a:pt x="708489" y="135900"/>
                    <a:pt x="708981" y="136399"/>
                    <a:pt x="709453" y="136937"/>
                  </a:cubicBezTo>
                  <a:lnTo>
                    <a:pt x="709453" y="136937"/>
                  </a:lnTo>
                  <a:cubicBezTo>
                    <a:pt x="711302" y="137965"/>
                    <a:pt x="712837" y="139502"/>
                    <a:pt x="713840" y="141363"/>
                  </a:cubicBezTo>
                  <a:lnTo>
                    <a:pt x="713840" y="141363"/>
                  </a:lnTo>
                  <a:cubicBezTo>
                    <a:pt x="714430" y="141790"/>
                    <a:pt x="714922" y="142333"/>
                    <a:pt x="715296" y="142956"/>
                  </a:cubicBezTo>
                  <a:lnTo>
                    <a:pt x="715296" y="142858"/>
                  </a:lnTo>
                  <a:cubicBezTo>
                    <a:pt x="715984" y="143214"/>
                    <a:pt x="716496" y="143800"/>
                    <a:pt x="716791" y="144510"/>
                  </a:cubicBezTo>
                  <a:lnTo>
                    <a:pt x="716653" y="144373"/>
                  </a:lnTo>
                  <a:cubicBezTo>
                    <a:pt x="717420" y="144636"/>
                    <a:pt x="718010" y="145262"/>
                    <a:pt x="718207" y="146045"/>
                  </a:cubicBezTo>
                  <a:lnTo>
                    <a:pt x="718030" y="145888"/>
                  </a:lnTo>
                  <a:cubicBezTo>
                    <a:pt x="720332" y="148057"/>
                    <a:pt x="722378" y="150463"/>
                    <a:pt x="724168" y="153068"/>
                  </a:cubicBezTo>
                  <a:lnTo>
                    <a:pt x="724168" y="153068"/>
                  </a:lnTo>
                  <a:cubicBezTo>
                    <a:pt x="724758" y="153499"/>
                    <a:pt x="725250" y="154040"/>
                    <a:pt x="725644" y="154661"/>
                  </a:cubicBezTo>
                  <a:lnTo>
                    <a:pt x="725644" y="154563"/>
                  </a:lnTo>
                  <a:cubicBezTo>
                    <a:pt x="726293" y="154943"/>
                    <a:pt x="726824" y="155513"/>
                    <a:pt x="727158" y="156196"/>
                  </a:cubicBezTo>
                  <a:lnTo>
                    <a:pt x="727021" y="156078"/>
                  </a:lnTo>
                  <a:cubicBezTo>
                    <a:pt x="727768" y="156361"/>
                    <a:pt x="728319" y="156971"/>
                    <a:pt x="728555" y="157730"/>
                  </a:cubicBezTo>
                  <a:lnTo>
                    <a:pt x="728398" y="157573"/>
                  </a:lnTo>
                  <a:cubicBezTo>
                    <a:pt x="730679" y="159757"/>
                    <a:pt x="732725" y="162192"/>
                    <a:pt x="734457" y="164832"/>
                  </a:cubicBezTo>
                  <a:lnTo>
                    <a:pt x="734457" y="164832"/>
                  </a:lnTo>
                  <a:cubicBezTo>
                    <a:pt x="735125" y="165212"/>
                    <a:pt x="735617" y="165810"/>
                    <a:pt x="735893" y="166524"/>
                  </a:cubicBezTo>
                  <a:lnTo>
                    <a:pt x="735735" y="166347"/>
                  </a:lnTo>
                  <a:cubicBezTo>
                    <a:pt x="737408" y="172465"/>
                    <a:pt x="736385" y="174413"/>
                    <a:pt x="730758" y="175396"/>
                  </a:cubicBezTo>
                  <a:cubicBezTo>
                    <a:pt x="727866" y="175790"/>
                    <a:pt x="724955" y="175829"/>
                    <a:pt x="722063" y="175514"/>
                  </a:cubicBezTo>
                  <a:cubicBezTo>
                    <a:pt x="702961" y="174177"/>
                    <a:pt x="683840" y="173429"/>
                    <a:pt x="664717" y="172701"/>
                  </a:cubicBezTo>
                  <a:cubicBezTo>
                    <a:pt x="641248" y="171777"/>
                    <a:pt x="617818" y="168963"/>
                    <a:pt x="594290" y="169986"/>
                  </a:cubicBezTo>
                  <a:cubicBezTo>
                    <a:pt x="558702" y="171541"/>
                    <a:pt x="523056" y="171816"/>
                    <a:pt x="487468" y="173095"/>
                  </a:cubicBezTo>
                  <a:cubicBezTo>
                    <a:pt x="429021" y="174926"/>
                    <a:pt x="370928" y="182878"/>
                    <a:pt x="314153" y="196820"/>
                  </a:cubicBezTo>
                  <a:cubicBezTo>
                    <a:pt x="304690" y="198929"/>
                    <a:pt x="295464" y="202002"/>
                    <a:pt x="286611" y="205987"/>
                  </a:cubicBezTo>
                  <a:cubicBezTo>
                    <a:pt x="275516" y="210217"/>
                    <a:pt x="264755" y="215194"/>
                    <a:pt x="254112" y="220506"/>
                  </a:cubicBezTo>
                  <a:cubicBezTo>
                    <a:pt x="237705" y="228670"/>
                    <a:pt x="226708" y="242578"/>
                    <a:pt x="215475" y="256270"/>
                  </a:cubicBezTo>
                  <a:cubicBezTo>
                    <a:pt x="205639" y="268310"/>
                    <a:pt x="196708" y="280979"/>
                    <a:pt x="191868" y="296107"/>
                  </a:cubicBezTo>
                  <a:cubicBezTo>
                    <a:pt x="191160" y="298722"/>
                    <a:pt x="189527" y="300986"/>
                    <a:pt x="187265" y="302481"/>
                  </a:cubicBezTo>
                  <a:close/>
                </a:path>
              </a:pathLst>
            </a:custGeom>
            <a:solidFill>
              <a:srgbClr val="1125DA"/>
            </a:solidFill>
            <a:ln w="1956" cap="flat">
              <a:noFill/>
              <a:prstDash val="solid"/>
              <a:miter/>
            </a:ln>
          </p:spPr>
          <p:txBody>
            <a:bodyPr rtlCol="0" anchor="ctr"/>
            <a:lstStyle/>
            <a:p>
              <a:endParaRPr lang="es-CO"/>
            </a:p>
          </p:txBody>
        </p:sp>
        <p:sp>
          <p:nvSpPr>
            <p:cNvPr id="248" name="Freeform: Shape 247">
              <a:extLst>
                <a:ext uri="{FF2B5EF4-FFF2-40B4-BE49-F238E27FC236}">
                  <a16:creationId xmlns:a16="http://schemas.microsoft.com/office/drawing/2014/main" id="{4F106EE6-2195-ADE5-B0CF-A8B89DD8A3EA}"/>
                </a:ext>
              </a:extLst>
            </p:cNvPr>
            <p:cNvSpPr/>
            <p:nvPr/>
          </p:nvSpPr>
          <p:spPr>
            <a:xfrm>
              <a:off x="12524208" y="197922"/>
              <a:ext cx="976696" cy="1610709"/>
            </a:xfrm>
            <a:custGeom>
              <a:avLst/>
              <a:gdLst>
                <a:gd name="connsiteX0" fmla="*/ 163301 w 976696"/>
                <a:gd name="connsiteY0" fmla="*/ 786882 h 1610709"/>
                <a:gd name="connsiteX1" fmla="*/ 178291 w 976696"/>
                <a:gd name="connsiteY1" fmla="*/ 845153 h 1610709"/>
                <a:gd name="connsiteX2" fmla="*/ 194029 w 976696"/>
                <a:gd name="connsiteY2" fmla="*/ 897167 h 1610709"/>
                <a:gd name="connsiteX3" fmla="*/ 213288 w 976696"/>
                <a:gd name="connsiteY3" fmla="*/ 935410 h 1610709"/>
                <a:gd name="connsiteX4" fmla="*/ 260778 w 976696"/>
                <a:gd name="connsiteY4" fmla="*/ 992893 h 1610709"/>
                <a:gd name="connsiteX5" fmla="*/ 297880 w 976696"/>
                <a:gd name="connsiteY5" fmla="*/ 1021891 h 1610709"/>
                <a:gd name="connsiteX6" fmla="*/ 334589 w 976696"/>
                <a:gd name="connsiteY6" fmla="*/ 1045183 h 1610709"/>
                <a:gd name="connsiteX7" fmla="*/ 377869 w 976696"/>
                <a:gd name="connsiteY7" fmla="*/ 1059465 h 1610709"/>
                <a:gd name="connsiteX8" fmla="*/ 447628 w 976696"/>
                <a:gd name="connsiteY8" fmla="*/ 1072095 h 1610709"/>
                <a:gd name="connsiteX9" fmla="*/ 489255 w 976696"/>
                <a:gd name="connsiteY9" fmla="*/ 1077151 h 1610709"/>
                <a:gd name="connsiteX10" fmla="*/ 545007 w 976696"/>
                <a:gd name="connsiteY10" fmla="*/ 1080141 h 1610709"/>
                <a:gd name="connsiteX11" fmla="*/ 590411 w 976696"/>
                <a:gd name="connsiteY11" fmla="*/ 1083761 h 1610709"/>
                <a:gd name="connsiteX12" fmla="*/ 637625 w 976696"/>
                <a:gd name="connsiteY12" fmla="*/ 1082954 h 1610709"/>
                <a:gd name="connsiteX13" fmla="*/ 644177 w 976696"/>
                <a:gd name="connsiteY13" fmla="*/ 1082758 h 1610709"/>
                <a:gd name="connsiteX14" fmla="*/ 690879 w 976696"/>
                <a:gd name="connsiteY14" fmla="*/ 1077643 h 1610709"/>
                <a:gd name="connsiteX15" fmla="*/ 768959 w 976696"/>
                <a:gd name="connsiteY15" fmla="*/ 1053327 h 1610709"/>
                <a:gd name="connsiteX16" fmla="*/ 811550 w 976696"/>
                <a:gd name="connsiteY16" fmla="*/ 1034717 h 1610709"/>
                <a:gd name="connsiteX17" fmla="*/ 836062 w 976696"/>
                <a:gd name="connsiteY17" fmla="*/ 1014671 h 1610709"/>
                <a:gd name="connsiteX18" fmla="*/ 866653 w 976696"/>
                <a:gd name="connsiteY18" fmla="*/ 975995 h 1610709"/>
                <a:gd name="connsiteX19" fmla="*/ 890260 w 976696"/>
                <a:gd name="connsiteY19" fmla="*/ 934446 h 1610709"/>
                <a:gd name="connsiteX20" fmla="*/ 912923 w 976696"/>
                <a:gd name="connsiteY20" fmla="*/ 861658 h 1610709"/>
                <a:gd name="connsiteX21" fmla="*/ 929330 w 976696"/>
                <a:gd name="connsiteY21" fmla="*/ 790404 h 1610709"/>
                <a:gd name="connsiteX22" fmla="*/ 934150 w 976696"/>
                <a:gd name="connsiteY22" fmla="*/ 757492 h 1610709"/>
                <a:gd name="connsiteX23" fmla="*/ 942727 w 976696"/>
                <a:gd name="connsiteY23" fmla="*/ 720114 h 1610709"/>
                <a:gd name="connsiteX24" fmla="*/ 958465 w 976696"/>
                <a:gd name="connsiteY24" fmla="*/ 671739 h 1610709"/>
                <a:gd name="connsiteX25" fmla="*/ 961888 w 976696"/>
                <a:gd name="connsiteY25" fmla="*/ 660073 h 1610709"/>
                <a:gd name="connsiteX26" fmla="*/ 962045 w 976696"/>
                <a:gd name="connsiteY26" fmla="*/ 665149 h 1610709"/>
                <a:gd name="connsiteX27" fmla="*/ 964012 w 976696"/>
                <a:gd name="connsiteY27" fmla="*/ 735026 h 1610709"/>
                <a:gd name="connsiteX28" fmla="*/ 964445 w 976696"/>
                <a:gd name="connsiteY28" fmla="*/ 754698 h 1610709"/>
                <a:gd name="connsiteX29" fmla="*/ 969954 w 976696"/>
                <a:gd name="connsiteY29" fmla="*/ 809585 h 1610709"/>
                <a:gd name="connsiteX30" fmla="*/ 974616 w 976696"/>
                <a:gd name="connsiteY30" fmla="*/ 852058 h 1610709"/>
                <a:gd name="connsiteX31" fmla="*/ 970445 w 976696"/>
                <a:gd name="connsiteY31" fmla="*/ 890399 h 1610709"/>
                <a:gd name="connsiteX32" fmla="*/ 967868 w 976696"/>
                <a:gd name="connsiteY32" fmla="*/ 944164 h 1610709"/>
                <a:gd name="connsiteX33" fmla="*/ 964524 w 976696"/>
                <a:gd name="connsiteY33" fmla="*/ 989116 h 1610709"/>
                <a:gd name="connsiteX34" fmla="*/ 959193 w 976696"/>
                <a:gd name="connsiteY34" fmla="*/ 1035366 h 1610709"/>
                <a:gd name="connsiteX35" fmla="*/ 954334 w 976696"/>
                <a:gd name="connsiteY35" fmla="*/ 1069203 h 1610709"/>
                <a:gd name="connsiteX36" fmla="*/ 950399 w 976696"/>
                <a:gd name="connsiteY36" fmla="*/ 1108273 h 1610709"/>
                <a:gd name="connsiteX37" fmla="*/ 945815 w 976696"/>
                <a:gd name="connsiteY37" fmla="*/ 1133257 h 1610709"/>
                <a:gd name="connsiteX38" fmla="*/ 930628 w 976696"/>
                <a:gd name="connsiteY38" fmla="*/ 1188655 h 1610709"/>
                <a:gd name="connsiteX39" fmla="*/ 919159 w 976696"/>
                <a:gd name="connsiteY39" fmla="*/ 1226977 h 1610709"/>
                <a:gd name="connsiteX40" fmla="*/ 905074 w 976696"/>
                <a:gd name="connsiteY40" fmla="*/ 1292329 h 1610709"/>
                <a:gd name="connsiteX41" fmla="*/ 901651 w 976696"/>
                <a:gd name="connsiteY41" fmla="*/ 1314638 h 1610709"/>
                <a:gd name="connsiteX42" fmla="*/ 897716 w 976696"/>
                <a:gd name="connsiteY42" fmla="*/ 1355163 h 1610709"/>
                <a:gd name="connsiteX43" fmla="*/ 896379 w 976696"/>
                <a:gd name="connsiteY43" fmla="*/ 1417053 h 1610709"/>
                <a:gd name="connsiteX44" fmla="*/ 900136 w 976696"/>
                <a:gd name="connsiteY44" fmla="*/ 1468536 h 1610709"/>
                <a:gd name="connsiteX45" fmla="*/ 877139 w 976696"/>
                <a:gd name="connsiteY45" fmla="*/ 1518288 h 1610709"/>
                <a:gd name="connsiteX46" fmla="*/ 833662 w 976696"/>
                <a:gd name="connsiteY46" fmla="*/ 1532984 h 1610709"/>
                <a:gd name="connsiteX47" fmla="*/ 770356 w 976696"/>
                <a:gd name="connsiteY47" fmla="*/ 1533259 h 1610709"/>
                <a:gd name="connsiteX48" fmla="*/ 741241 w 976696"/>
                <a:gd name="connsiteY48" fmla="*/ 1534125 h 1610709"/>
                <a:gd name="connsiteX49" fmla="*/ 697371 w 976696"/>
                <a:gd name="connsiteY49" fmla="*/ 1528754 h 1610709"/>
                <a:gd name="connsiteX50" fmla="*/ 654485 w 976696"/>
                <a:gd name="connsiteY50" fmla="*/ 1481717 h 1610709"/>
                <a:gd name="connsiteX51" fmla="*/ 651671 w 976696"/>
                <a:gd name="connsiteY51" fmla="*/ 1457166 h 1610709"/>
                <a:gd name="connsiteX52" fmla="*/ 650314 w 976696"/>
                <a:gd name="connsiteY52" fmla="*/ 1408417 h 1610709"/>
                <a:gd name="connsiteX53" fmla="*/ 653954 w 976696"/>
                <a:gd name="connsiteY53" fmla="*/ 1365688 h 1610709"/>
                <a:gd name="connsiteX54" fmla="*/ 654367 w 976696"/>
                <a:gd name="connsiteY54" fmla="*/ 1357701 h 1610709"/>
                <a:gd name="connsiteX55" fmla="*/ 655075 w 976696"/>
                <a:gd name="connsiteY55" fmla="*/ 1338029 h 1610709"/>
                <a:gd name="connsiteX56" fmla="*/ 668531 w 976696"/>
                <a:gd name="connsiteY56" fmla="*/ 1322015 h 1610709"/>
                <a:gd name="connsiteX57" fmla="*/ 750743 w 976696"/>
                <a:gd name="connsiteY57" fmla="*/ 1282316 h 1610709"/>
                <a:gd name="connsiteX58" fmla="*/ 770966 w 976696"/>
                <a:gd name="connsiteY58" fmla="*/ 1264611 h 1610709"/>
                <a:gd name="connsiteX59" fmla="*/ 798508 w 976696"/>
                <a:gd name="connsiteY59" fmla="*/ 1237581 h 1610709"/>
                <a:gd name="connsiteX60" fmla="*/ 802757 w 976696"/>
                <a:gd name="connsiteY60" fmla="*/ 1232052 h 1610709"/>
                <a:gd name="connsiteX61" fmla="*/ 791996 w 976696"/>
                <a:gd name="connsiteY61" fmla="*/ 1233253 h 1610709"/>
                <a:gd name="connsiteX62" fmla="*/ 743641 w 976696"/>
                <a:gd name="connsiteY62" fmla="*/ 1238741 h 1610709"/>
                <a:gd name="connsiteX63" fmla="*/ 689915 w 976696"/>
                <a:gd name="connsiteY63" fmla="*/ 1242400 h 1610709"/>
                <a:gd name="connsiteX64" fmla="*/ 592575 w 976696"/>
                <a:gd name="connsiteY64" fmla="*/ 1240886 h 1610709"/>
                <a:gd name="connsiteX65" fmla="*/ 530449 w 976696"/>
                <a:gd name="connsiteY65" fmla="*/ 1233725 h 1610709"/>
                <a:gd name="connsiteX66" fmla="*/ 487976 w 976696"/>
                <a:gd name="connsiteY66" fmla="*/ 1227665 h 1610709"/>
                <a:gd name="connsiteX67" fmla="*/ 410447 w 976696"/>
                <a:gd name="connsiteY67" fmla="*/ 1220819 h 1610709"/>
                <a:gd name="connsiteX68" fmla="*/ 384341 w 976696"/>
                <a:gd name="connsiteY68" fmla="*/ 1226603 h 1610709"/>
                <a:gd name="connsiteX69" fmla="*/ 364452 w 976696"/>
                <a:gd name="connsiteY69" fmla="*/ 1245902 h 1610709"/>
                <a:gd name="connsiteX70" fmla="*/ 348006 w 976696"/>
                <a:gd name="connsiteY70" fmla="*/ 1297818 h 1610709"/>
                <a:gd name="connsiteX71" fmla="*/ 347554 w 976696"/>
                <a:gd name="connsiteY71" fmla="*/ 1341412 h 1610709"/>
                <a:gd name="connsiteX72" fmla="*/ 347436 w 976696"/>
                <a:gd name="connsiteY72" fmla="*/ 1363937 h 1610709"/>
                <a:gd name="connsiteX73" fmla="*/ 346747 w 976696"/>
                <a:gd name="connsiteY73" fmla="*/ 1379931 h 1610709"/>
                <a:gd name="connsiteX74" fmla="*/ 347849 w 976696"/>
                <a:gd name="connsiteY74" fmla="*/ 1439618 h 1610709"/>
                <a:gd name="connsiteX75" fmla="*/ 343245 w 976696"/>
                <a:gd name="connsiteY75" fmla="*/ 1493068 h 1610709"/>
                <a:gd name="connsiteX76" fmla="*/ 332504 w 976696"/>
                <a:gd name="connsiteY76" fmla="*/ 1536780 h 1610709"/>
                <a:gd name="connsiteX77" fmla="*/ 302287 w 976696"/>
                <a:gd name="connsiteY77" fmla="*/ 1577876 h 1610709"/>
                <a:gd name="connsiteX78" fmla="*/ 236699 w 976696"/>
                <a:gd name="connsiteY78" fmla="*/ 1607208 h 1610709"/>
                <a:gd name="connsiteX79" fmla="*/ 202724 w 976696"/>
                <a:gd name="connsiteY79" fmla="*/ 1610395 h 1610709"/>
                <a:gd name="connsiteX80" fmla="*/ 127005 w 976696"/>
                <a:gd name="connsiteY80" fmla="*/ 1608880 h 1610709"/>
                <a:gd name="connsiteX81" fmla="*/ 70662 w 976696"/>
                <a:gd name="connsiteY81" fmla="*/ 1577699 h 1610709"/>
                <a:gd name="connsiteX82" fmla="*/ 46229 w 976696"/>
                <a:gd name="connsiteY82" fmla="*/ 1525134 h 1610709"/>
                <a:gd name="connsiteX83" fmla="*/ 43829 w 976696"/>
                <a:gd name="connsiteY83" fmla="*/ 1507862 h 1610709"/>
                <a:gd name="connsiteX84" fmla="*/ 42511 w 976696"/>
                <a:gd name="connsiteY84" fmla="*/ 1500799 h 1610709"/>
                <a:gd name="connsiteX85" fmla="*/ 37180 w 976696"/>
                <a:gd name="connsiteY85" fmla="*/ 1460903 h 1610709"/>
                <a:gd name="connsiteX86" fmla="*/ 33973 w 976696"/>
                <a:gd name="connsiteY86" fmla="*/ 1433677 h 1610709"/>
                <a:gd name="connsiteX87" fmla="*/ 30924 w 976696"/>
                <a:gd name="connsiteY87" fmla="*/ 1394666 h 1610709"/>
                <a:gd name="connsiteX88" fmla="*/ 24117 w 976696"/>
                <a:gd name="connsiteY88" fmla="*/ 1348140 h 1610709"/>
                <a:gd name="connsiteX89" fmla="*/ 14497 w 976696"/>
                <a:gd name="connsiteY89" fmla="*/ 1280093 h 1610709"/>
                <a:gd name="connsiteX90" fmla="*/ 7101 w 976696"/>
                <a:gd name="connsiteY90" fmla="*/ 1187632 h 1610709"/>
                <a:gd name="connsiteX91" fmla="*/ 1199 w 976696"/>
                <a:gd name="connsiteY91" fmla="*/ 1056337 h 1610709"/>
                <a:gd name="connsiteX92" fmla="*/ -1516 w 976696"/>
                <a:gd name="connsiteY92" fmla="*/ 989706 h 1610709"/>
                <a:gd name="connsiteX93" fmla="*/ 195 w 976696"/>
                <a:gd name="connsiteY93" fmla="*/ 947096 h 1610709"/>
                <a:gd name="connsiteX94" fmla="*/ 1297 w 976696"/>
                <a:gd name="connsiteY94" fmla="*/ 939895 h 1610709"/>
                <a:gd name="connsiteX95" fmla="*/ 2615 w 976696"/>
                <a:gd name="connsiteY95" fmla="*/ 840903 h 1610709"/>
                <a:gd name="connsiteX96" fmla="*/ 1927 w 976696"/>
                <a:gd name="connsiteY96" fmla="*/ 748442 h 1610709"/>
                <a:gd name="connsiteX97" fmla="*/ 2576 w 976696"/>
                <a:gd name="connsiteY97" fmla="*/ 706245 h 1610709"/>
                <a:gd name="connsiteX98" fmla="*/ 1966 w 976696"/>
                <a:gd name="connsiteY98" fmla="*/ 633456 h 1610709"/>
                <a:gd name="connsiteX99" fmla="*/ 5350 w 976696"/>
                <a:gd name="connsiteY99" fmla="*/ 539618 h 1610709"/>
                <a:gd name="connsiteX100" fmla="*/ 4563 w 976696"/>
                <a:gd name="connsiteY100" fmla="*/ 497401 h 1610709"/>
                <a:gd name="connsiteX101" fmla="*/ 4917 w 976696"/>
                <a:gd name="connsiteY101" fmla="*/ 440586 h 1610709"/>
                <a:gd name="connsiteX102" fmla="*/ 7848 w 976696"/>
                <a:gd name="connsiteY102" fmla="*/ 410192 h 1610709"/>
                <a:gd name="connsiteX103" fmla="*/ 14301 w 976696"/>
                <a:gd name="connsiteY103" fmla="*/ 358218 h 1610709"/>
                <a:gd name="connsiteX104" fmla="*/ 20950 w 976696"/>
                <a:gd name="connsiteY104" fmla="*/ 308466 h 1610709"/>
                <a:gd name="connsiteX105" fmla="*/ 33737 w 976696"/>
                <a:gd name="connsiteY105" fmla="*/ 219939 h 1610709"/>
                <a:gd name="connsiteX106" fmla="*/ 45265 w 976696"/>
                <a:gd name="connsiteY106" fmla="*/ 142233 h 1610709"/>
                <a:gd name="connsiteX107" fmla="*/ 57639 w 976696"/>
                <a:gd name="connsiteY107" fmla="*/ 93602 h 1610709"/>
                <a:gd name="connsiteX108" fmla="*/ 62557 w 976696"/>
                <a:gd name="connsiteY108" fmla="*/ 74579 h 1610709"/>
                <a:gd name="connsiteX109" fmla="*/ 78295 w 976696"/>
                <a:gd name="connsiteY109" fmla="*/ 32440 h 1610709"/>
                <a:gd name="connsiteX110" fmla="*/ 90571 w 976696"/>
                <a:gd name="connsiteY110" fmla="*/ 6118 h 1610709"/>
                <a:gd name="connsiteX111" fmla="*/ 94624 w 976696"/>
                <a:gd name="connsiteY111" fmla="*/ -315 h 1610709"/>
                <a:gd name="connsiteX112" fmla="*/ 91417 w 976696"/>
                <a:gd name="connsiteY112" fmla="*/ 11489 h 1610709"/>
                <a:gd name="connsiteX113" fmla="*/ 85850 w 976696"/>
                <a:gd name="connsiteY113" fmla="*/ 44263 h 1610709"/>
                <a:gd name="connsiteX114" fmla="*/ 82722 w 976696"/>
                <a:gd name="connsiteY114" fmla="*/ 84671 h 1610709"/>
                <a:gd name="connsiteX115" fmla="*/ 81424 w 976696"/>
                <a:gd name="connsiteY115" fmla="*/ 113629 h 1610709"/>
                <a:gd name="connsiteX116" fmla="*/ 79928 w 976696"/>
                <a:gd name="connsiteY116" fmla="*/ 151341 h 1610709"/>
                <a:gd name="connsiteX117" fmla="*/ 79082 w 976696"/>
                <a:gd name="connsiteY117" fmla="*/ 218897 h 1610709"/>
                <a:gd name="connsiteX118" fmla="*/ 81404 w 976696"/>
                <a:gd name="connsiteY118" fmla="*/ 252812 h 1610709"/>
                <a:gd name="connsiteX119" fmla="*/ 81581 w 976696"/>
                <a:gd name="connsiteY119" fmla="*/ 258615 h 1610709"/>
                <a:gd name="connsiteX120" fmla="*/ 81581 w 976696"/>
                <a:gd name="connsiteY120" fmla="*/ 302308 h 1610709"/>
                <a:gd name="connsiteX121" fmla="*/ 84197 w 976696"/>
                <a:gd name="connsiteY121" fmla="*/ 343503 h 1610709"/>
                <a:gd name="connsiteX122" fmla="*/ 83450 w 976696"/>
                <a:gd name="connsiteY122" fmla="*/ 379031 h 1610709"/>
                <a:gd name="connsiteX123" fmla="*/ 83450 w 976696"/>
                <a:gd name="connsiteY123" fmla="*/ 391326 h 1610709"/>
                <a:gd name="connsiteX124" fmla="*/ 84591 w 976696"/>
                <a:gd name="connsiteY124" fmla="*/ 404310 h 1610709"/>
                <a:gd name="connsiteX125" fmla="*/ 88525 w 976696"/>
                <a:gd name="connsiteY125" fmla="*/ 448967 h 1610709"/>
                <a:gd name="connsiteX126" fmla="*/ 90158 w 976696"/>
                <a:gd name="connsiteY126" fmla="*/ 465512 h 1610709"/>
                <a:gd name="connsiteX127" fmla="*/ 97339 w 976696"/>
                <a:gd name="connsiteY127" fmla="*/ 527264 h 1610709"/>
                <a:gd name="connsiteX128" fmla="*/ 118624 w 976696"/>
                <a:gd name="connsiteY128" fmla="*/ 626217 h 1610709"/>
                <a:gd name="connsiteX129" fmla="*/ 145753 w 976696"/>
                <a:gd name="connsiteY129" fmla="*/ 726999 h 1610709"/>
                <a:gd name="connsiteX130" fmla="*/ 152913 w 976696"/>
                <a:gd name="connsiteY130" fmla="*/ 750429 h 1610709"/>
                <a:gd name="connsiteX131" fmla="*/ 153995 w 976696"/>
                <a:gd name="connsiteY131" fmla="*/ 753085 h 1610709"/>
                <a:gd name="connsiteX132" fmla="*/ 163301 w 976696"/>
                <a:gd name="connsiteY132" fmla="*/ 786882 h 161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76696" h="1610709">
                  <a:moveTo>
                    <a:pt x="163301" y="786882"/>
                  </a:moveTo>
                  <a:cubicBezTo>
                    <a:pt x="164245" y="792391"/>
                    <a:pt x="170088" y="809683"/>
                    <a:pt x="178291" y="845153"/>
                  </a:cubicBezTo>
                  <a:cubicBezTo>
                    <a:pt x="182540" y="862775"/>
                    <a:pt x="187793" y="880142"/>
                    <a:pt x="194029" y="897167"/>
                  </a:cubicBezTo>
                  <a:cubicBezTo>
                    <a:pt x="198829" y="910721"/>
                    <a:pt x="205833" y="923115"/>
                    <a:pt x="213288" y="935410"/>
                  </a:cubicBezTo>
                  <a:cubicBezTo>
                    <a:pt x="226371" y="956684"/>
                    <a:pt x="242345" y="976032"/>
                    <a:pt x="260778" y="992893"/>
                  </a:cubicBezTo>
                  <a:cubicBezTo>
                    <a:pt x="272267" y="1003694"/>
                    <a:pt x="285447" y="1012330"/>
                    <a:pt x="297880" y="1021891"/>
                  </a:cubicBezTo>
                  <a:cubicBezTo>
                    <a:pt x="309310" y="1030854"/>
                    <a:pt x="321606" y="1038656"/>
                    <a:pt x="334589" y="1045183"/>
                  </a:cubicBezTo>
                  <a:cubicBezTo>
                    <a:pt x="348400" y="1051618"/>
                    <a:pt x="362938" y="1056410"/>
                    <a:pt x="377869" y="1059465"/>
                  </a:cubicBezTo>
                  <a:cubicBezTo>
                    <a:pt x="400945" y="1064659"/>
                    <a:pt x="424434" y="1067452"/>
                    <a:pt x="447628" y="1072095"/>
                  </a:cubicBezTo>
                  <a:cubicBezTo>
                    <a:pt x="461359" y="1074830"/>
                    <a:pt x="475268" y="1076521"/>
                    <a:pt x="489255" y="1077151"/>
                  </a:cubicBezTo>
                  <a:cubicBezTo>
                    <a:pt x="507846" y="1078017"/>
                    <a:pt x="526456" y="1078823"/>
                    <a:pt x="545007" y="1080141"/>
                  </a:cubicBezTo>
                  <a:cubicBezTo>
                    <a:pt x="560115" y="1081223"/>
                    <a:pt x="575303" y="1082777"/>
                    <a:pt x="590411" y="1083761"/>
                  </a:cubicBezTo>
                  <a:cubicBezTo>
                    <a:pt x="606031" y="1084804"/>
                    <a:pt x="621887" y="1085551"/>
                    <a:pt x="637625" y="1082954"/>
                  </a:cubicBezTo>
                  <a:cubicBezTo>
                    <a:pt x="639809" y="1082738"/>
                    <a:pt x="641993" y="1082659"/>
                    <a:pt x="644177" y="1082758"/>
                  </a:cubicBezTo>
                  <a:cubicBezTo>
                    <a:pt x="659915" y="1082482"/>
                    <a:pt x="675397" y="1080003"/>
                    <a:pt x="690879" y="1077643"/>
                  </a:cubicBezTo>
                  <a:cubicBezTo>
                    <a:pt x="718145" y="1073452"/>
                    <a:pt x="743562" y="1063518"/>
                    <a:pt x="768959" y="1053327"/>
                  </a:cubicBezTo>
                  <a:cubicBezTo>
                    <a:pt x="783379" y="1047563"/>
                    <a:pt x="797878" y="1042075"/>
                    <a:pt x="811550" y="1034717"/>
                  </a:cubicBezTo>
                  <a:cubicBezTo>
                    <a:pt x="820895" y="1029624"/>
                    <a:pt x="829216" y="1022823"/>
                    <a:pt x="836062" y="1014671"/>
                  </a:cubicBezTo>
                  <a:cubicBezTo>
                    <a:pt x="846823" y="1002179"/>
                    <a:pt x="856758" y="989097"/>
                    <a:pt x="866653" y="975995"/>
                  </a:cubicBezTo>
                  <a:cubicBezTo>
                    <a:pt x="876293" y="963208"/>
                    <a:pt x="884830" y="949712"/>
                    <a:pt x="890260" y="934446"/>
                  </a:cubicBezTo>
                  <a:cubicBezTo>
                    <a:pt x="898798" y="910505"/>
                    <a:pt x="907238" y="886544"/>
                    <a:pt x="912923" y="861658"/>
                  </a:cubicBezTo>
                  <a:cubicBezTo>
                    <a:pt x="918353" y="837893"/>
                    <a:pt x="924943" y="814444"/>
                    <a:pt x="929330" y="790404"/>
                  </a:cubicBezTo>
                  <a:cubicBezTo>
                    <a:pt x="931297" y="779505"/>
                    <a:pt x="932694" y="768469"/>
                    <a:pt x="934150" y="757492"/>
                  </a:cubicBezTo>
                  <a:cubicBezTo>
                    <a:pt x="935841" y="744744"/>
                    <a:pt x="939442" y="732448"/>
                    <a:pt x="942727" y="720114"/>
                  </a:cubicBezTo>
                  <a:cubicBezTo>
                    <a:pt x="947075" y="703707"/>
                    <a:pt x="952976" y="687792"/>
                    <a:pt x="958465" y="671739"/>
                  </a:cubicBezTo>
                  <a:cubicBezTo>
                    <a:pt x="959763" y="667804"/>
                    <a:pt x="959566" y="663614"/>
                    <a:pt x="961888" y="660073"/>
                  </a:cubicBezTo>
                  <a:cubicBezTo>
                    <a:pt x="961888" y="661765"/>
                    <a:pt x="962124" y="663476"/>
                    <a:pt x="962045" y="665149"/>
                  </a:cubicBezTo>
                  <a:cubicBezTo>
                    <a:pt x="960924" y="688500"/>
                    <a:pt x="963836" y="711714"/>
                    <a:pt x="964012" y="735026"/>
                  </a:cubicBezTo>
                  <a:cubicBezTo>
                    <a:pt x="964012" y="741577"/>
                    <a:pt x="964622" y="748128"/>
                    <a:pt x="964445" y="754698"/>
                  </a:cubicBezTo>
                  <a:cubicBezTo>
                    <a:pt x="964091" y="773147"/>
                    <a:pt x="965940" y="791574"/>
                    <a:pt x="969954" y="809585"/>
                  </a:cubicBezTo>
                  <a:cubicBezTo>
                    <a:pt x="972924" y="823513"/>
                    <a:pt x="976367" y="837520"/>
                    <a:pt x="974616" y="852058"/>
                  </a:cubicBezTo>
                  <a:cubicBezTo>
                    <a:pt x="973082" y="864825"/>
                    <a:pt x="972098" y="877632"/>
                    <a:pt x="970445" y="890399"/>
                  </a:cubicBezTo>
                  <a:cubicBezTo>
                    <a:pt x="968203" y="908229"/>
                    <a:pt x="967357" y="926203"/>
                    <a:pt x="967868" y="944164"/>
                  </a:cubicBezTo>
                  <a:cubicBezTo>
                    <a:pt x="968242" y="959312"/>
                    <a:pt x="966353" y="974185"/>
                    <a:pt x="964524" y="989116"/>
                  </a:cubicBezTo>
                  <a:cubicBezTo>
                    <a:pt x="962557" y="1004520"/>
                    <a:pt x="960589" y="1019923"/>
                    <a:pt x="959193" y="1035366"/>
                  </a:cubicBezTo>
                  <a:cubicBezTo>
                    <a:pt x="958111" y="1046737"/>
                    <a:pt x="956183" y="1057950"/>
                    <a:pt x="954334" y="1069203"/>
                  </a:cubicBezTo>
                  <a:cubicBezTo>
                    <a:pt x="952209" y="1082148"/>
                    <a:pt x="951265" y="1095230"/>
                    <a:pt x="950399" y="1108273"/>
                  </a:cubicBezTo>
                  <a:cubicBezTo>
                    <a:pt x="950026" y="1116771"/>
                    <a:pt x="948491" y="1125172"/>
                    <a:pt x="945815" y="1133257"/>
                  </a:cubicBezTo>
                  <a:cubicBezTo>
                    <a:pt x="939461" y="1151356"/>
                    <a:pt x="934405" y="1169868"/>
                    <a:pt x="930628" y="1188655"/>
                  </a:cubicBezTo>
                  <a:cubicBezTo>
                    <a:pt x="927894" y="1201737"/>
                    <a:pt x="923015" y="1214229"/>
                    <a:pt x="919159" y="1226977"/>
                  </a:cubicBezTo>
                  <a:cubicBezTo>
                    <a:pt x="912805" y="1248361"/>
                    <a:pt x="908084" y="1270217"/>
                    <a:pt x="905074" y="1292329"/>
                  </a:cubicBezTo>
                  <a:cubicBezTo>
                    <a:pt x="904051" y="1299785"/>
                    <a:pt x="902969" y="1307221"/>
                    <a:pt x="901651" y="1314638"/>
                  </a:cubicBezTo>
                  <a:cubicBezTo>
                    <a:pt x="899310" y="1328035"/>
                    <a:pt x="897991" y="1341570"/>
                    <a:pt x="897716" y="1355163"/>
                  </a:cubicBezTo>
                  <a:cubicBezTo>
                    <a:pt x="897264" y="1375780"/>
                    <a:pt x="896693" y="1396476"/>
                    <a:pt x="896379" y="1417053"/>
                  </a:cubicBezTo>
                  <a:cubicBezTo>
                    <a:pt x="896103" y="1434306"/>
                    <a:pt x="898109" y="1451421"/>
                    <a:pt x="900136" y="1468536"/>
                  </a:cubicBezTo>
                  <a:cubicBezTo>
                    <a:pt x="902654" y="1489763"/>
                    <a:pt x="893073" y="1505776"/>
                    <a:pt x="877139" y="1518288"/>
                  </a:cubicBezTo>
                  <a:cubicBezTo>
                    <a:pt x="864568" y="1528124"/>
                    <a:pt x="849597" y="1532059"/>
                    <a:pt x="833662" y="1532984"/>
                  </a:cubicBezTo>
                  <a:cubicBezTo>
                    <a:pt x="812554" y="1534262"/>
                    <a:pt x="791445" y="1532984"/>
                    <a:pt x="770356" y="1533259"/>
                  </a:cubicBezTo>
                  <a:cubicBezTo>
                    <a:pt x="760658" y="1533259"/>
                    <a:pt x="750959" y="1533849"/>
                    <a:pt x="741241" y="1534125"/>
                  </a:cubicBezTo>
                  <a:cubicBezTo>
                    <a:pt x="726427" y="1534656"/>
                    <a:pt x="711614" y="1532846"/>
                    <a:pt x="697371" y="1528754"/>
                  </a:cubicBezTo>
                  <a:cubicBezTo>
                    <a:pt x="673528" y="1521790"/>
                    <a:pt x="660328" y="1504852"/>
                    <a:pt x="654485" y="1481717"/>
                  </a:cubicBezTo>
                  <a:cubicBezTo>
                    <a:pt x="652754" y="1473651"/>
                    <a:pt x="651809" y="1465428"/>
                    <a:pt x="651671" y="1457166"/>
                  </a:cubicBezTo>
                  <a:cubicBezTo>
                    <a:pt x="650924" y="1440936"/>
                    <a:pt x="650432" y="1424666"/>
                    <a:pt x="650314" y="1408417"/>
                  </a:cubicBezTo>
                  <a:cubicBezTo>
                    <a:pt x="650531" y="1394115"/>
                    <a:pt x="651730" y="1379833"/>
                    <a:pt x="653954" y="1365688"/>
                  </a:cubicBezTo>
                  <a:cubicBezTo>
                    <a:pt x="654229" y="1363032"/>
                    <a:pt x="654367" y="1360377"/>
                    <a:pt x="654367" y="1357701"/>
                  </a:cubicBezTo>
                  <a:cubicBezTo>
                    <a:pt x="654603" y="1351150"/>
                    <a:pt x="654544" y="1344580"/>
                    <a:pt x="655075" y="1338029"/>
                  </a:cubicBezTo>
                  <a:cubicBezTo>
                    <a:pt x="655724" y="1329628"/>
                    <a:pt x="660131" y="1324258"/>
                    <a:pt x="668531" y="1322015"/>
                  </a:cubicBezTo>
                  <a:cubicBezTo>
                    <a:pt x="698492" y="1314146"/>
                    <a:pt x="725089" y="1299215"/>
                    <a:pt x="750743" y="1282316"/>
                  </a:cubicBezTo>
                  <a:cubicBezTo>
                    <a:pt x="758316" y="1277339"/>
                    <a:pt x="764297" y="1270650"/>
                    <a:pt x="770966" y="1264611"/>
                  </a:cubicBezTo>
                  <a:cubicBezTo>
                    <a:pt x="780586" y="1255994"/>
                    <a:pt x="789458" y="1246709"/>
                    <a:pt x="798508" y="1237581"/>
                  </a:cubicBezTo>
                  <a:cubicBezTo>
                    <a:pt x="800357" y="1236105"/>
                    <a:pt x="801812" y="1234217"/>
                    <a:pt x="802757" y="1232052"/>
                  </a:cubicBezTo>
                  <a:cubicBezTo>
                    <a:pt x="798822" y="1231148"/>
                    <a:pt x="795301" y="1232544"/>
                    <a:pt x="791996" y="1233253"/>
                  </a:cubicBezTo>
                  <a:cubicBezTo>
                    <a:pt x="776061" y="1236440"/>
                    <a:pt x="759890" y="1238289"/>
                    <a:pt x="743641" y="1238741"/>
                  </a:cubicBezTo>
                  <a:cubicBezTo>
                    <a:pt x="725719" y="1239528"/>
                    <a:pt x="707817" y="1241141"/>
                    <a:pt x="689915" y="1242400"/>
                  </a:cubicBezTo>
                  <a:cubicBezTo>
                    <a:pt x="657456" y="1244702"/>
                    <a:pt x="624996" y="1245351"/>
                    <a:pt x="592575" y="1240886"/>
                  </a:cubicBezTo>
                  <a:cubicBezTo>
                    <a:pt x="571958" y="1238053"/>
                    <a:pt x="551263" y="1234984"/>
                    <a:pt x="530449" y="1233725"/>
                  </a:cubicBezTo>
                  <a:cubicBezTo>
                    <a:pt x="516226" y="1232839"/>
                    <a:pt x="502180" y="1229220"/>
                    <a:pt x="487976" y="1227665"/>
                  </a:cubicBezTo>
                  <a:cubicBezTo>
                    <a:pt x="462186" y="1224852"/>
                    <a:pt x="436532" y="1220466"/>
                    <a:pt x="410447" y="1220819"/>
                  </a:cubicBezTo>
                  <a:cubicBezTo>
                    <a:pt x="401437" y="1220977"/>
                    <a:pt x="392564" y="1222944"/>
                    <a:pt x="384341" y="1226603"/>
                  </a:cubicBezTo>
                  <a:cubicBezTo>
                    <a:pt x="375449" y="1230203"/>
                    <a:pt x="368308" y="1237128"/>
                    <a:pt x="364452" y="1245902"/>
                  </a:cubicBezTo>
                  <a:cubicBezTo>
                    <a:pt x="356918" y="1262486"/>
                    <a:pt x="351410" y="1279916"/>
                    <a:pt x="348006" y="1297818"/>
                  </a:cubicBezTo>
                  <a:cubicBezTo>
                    <a:pt x="345508" y="1312317"/>
                    <a:pt x="346590" y="1326874"/>
                    <a:pt x="347554" y="1341412"/>
                  </a:cubicBezTo>
                  <a:cubicBezTo>
                    <a:pt x="348183" y="1348907"/>
                    <a:pt x="348144" y="1356442"/>
                    <a:pt x="347436" y="1363937"/>
                  </a:cubicBezTo>
                  <a:cubicBezTo>
                    <a:pt x="346865" y="1369249"/>
                    <a:pt x="346649" y="1374600"/>
                    <a:pt x="346747" y="1379931"/>
                  </a:cubicBezTo>
                  <a:cubicBezTo>
                    <a:pt x="346944" y="1399820"/>
                    <a:pt x="346294" y="1419709"/>
                    <a:pt x="347849" y="1439618"/>
                  </a:cubicBezTo>
                  <a:cubicBezTo>
                    <a:pt x="349147" y="1457559"/>
                    <a:pt x="347593" y="1475599"/>
                    <a:pt x="343245" y="1493068"/>
                  </a:cubicBezTo>
                  <a:cubicBezTo>
                    <a:pt x="339744" y="1507665"/>
                    <a:pt x="337639" y="1522577"/>
                    <a:pt x="332504" y="1536780"/>
                  </a:cubicBezTo>
                  <a:cubicBezTo>
                    <a:pt x="326406" y="1553679"/>
                    <a:pt x="315586" y="1566427"/>
                    <a:pt x="302287" y="1577876"/>
                  </a:cubicBezTo>
                  <a:cubicBezTo>
                    <a:pt x="283283" y="1594283"/>
                    <a:pt x="261112" y="1602939"/>
                    <a:pt x="236699" y="1607208"/>
                  </a:cubicBezTo>
                  <a:cubicBezTo>
                    <a:pt x="225505" y="1609333"/>
                    <a:pt x="214115" y="1610395"/>
                    <a:pt x="202724" y="1610395"/>
                  </a:cubicBezTo>
                  <a:cubicBezTo>
                    <a:pt x="177484" y="1610021"/>
                    <a:pt x="152166" y="1611064"/>
                    <a:pt x="127005" y="1608880"/>
                  </a:cubicBezTo>
                  <a:cubicBezTo>
                    <a:pt x="103889" y="1606913"/>
                    <a:pt x="83725" y="1598670"/>
                    <a:pt x="70662" y="1577699"/>
                  </a:cubicBezTo>
                  <a:cubicBezTo>
                    <a:pt x="60413" y="1561135"/>
                    <a:pt x="50636" y="1544394"/>
                    <a:pt x="46229" y="1525134"/>
                  </a:cubicBezTo>
                  <a:cubicBezTo>
                    <a:pt x="45049" y="1519429"/>
                    <a:pt x="44242" y="1513665"/>
                    <a:pt x="43829" y="1507862"/>
                  </a:cubicBezTo>
                  <a:cubicBezTo>
                    <a:pt x="43593" y="1505462"/>
                    <a:pt x="43829" y="1502963"/>
                    <a:pt x="42511" y="1500799"/>
                  </a:cubicBezTo>
                  <a:cubicBezTo>
                    <a:pt x="39344" y="1487717"/>
                    <a:pt x="37554" y="1474359"/>
                    <a:pt x="37180" y="1460903"/>
                  </a:cubicBezTo>
                  <a:cubicBezTo>
                    <a:pt x="36727" y="1451775"/>
                    <a:pt x="35212" y="1442706"/>
                    <a:pt x="33973" y="1433677"/>
                  </a:cubicBezTo>
                  <a:cubicBezTo>
                    <a:pt x="32281" y="1420693"/>
                    <a:pt x="32734" y="1407650"/>
                    <a:pt x="30924" y="1394666"/>
                  </a:cubicBezTo>
                  <a:cubicBezTo>
                    <a:pt x="28780" y="1379144"/>
                    <a:pt x="26183" y="1363682"/>
                    <a:pt x="24117" y="1348140"/>
                  </a:cubicBezTo>
                  <a:cubicBezTo>
                    <a:pt x="21107" y="1325438"/>
                    <a:pt x="16917" y="1302893"/>
                    <a:pt x="14497" y="1280093"/>
                  </a:cubicBezTo>
                  <a:cubicBezTo>
                    <a:pt x="11212" y="1249325"/>
                    <a:pt x="8950" y="1218518"/>
                    <a:pt x="7101" y="1187632"/>
                  </a:cubicBezTo>
                  <a:cubicBezTo>
                    <a:pt x="4484" y="1143880"/>
                    <a:pt x="1671" y="1100187"/>
                    <a:pt x="1199" y="1056337"/>
                  </a:cubicBezTo>
                  <a:cubicBezTo>
                    <a:pt x="923" y="1034166"/>
                    <a:pt x="-2165" y="1011877"/>
                    <a:pt x="-1516" y="989706"/>
                  </a:cubicBezTo>
                  <a:cubicBezTo>
                    <a:pt x="-1103" y="975542"/>
                    <a:pt x="-1851" y="961221"/>
                    <a:pt x="195" y="947096"/>
                  </a:cubicBezTo>
                  <a:cubicBezTo>
                    <a:pt x="569" y="944696"/>
                    <a:pt x="1120" y="942315"/>
                    <a:pt x="1297" y="939895"/>
                  </a:cubicBezTo>
                  <a:cubicBezTo>
                    <a:pt x="3697" y="906954"/>
                    <a:pt x="4150" y="873898"/>
                    <a:pt x="2615" y="840903"/>
                  </a:cubicBezTo>
                  <a:cubicBezTo>
                    <a:pt x="1179" y="810076"/>
                    <a:pt x="1041" y="779249"/>
                    <a:pt x="1927" y="748442"/>
                  </a:cubicBezTo>
                  <a:cubicBezTo>
                    <a:pt x="2320" y="734376"/>
                    <a:pt x="3481" y="720291"/>
                    <a:pt x="2576" y="706245"/>
                  </a:cubicBezTo>
                  <a:cubicBezTo>
                    <a:pt x="1002" y="681988"/>
                    <a:pt x="1179" y="657732"/>
                    <a:pt x="1966" y="633456"/>
                  </a:cubicBezTo>
                  <a:cubicBezTo>
                    <a:pt x="2989" y="602177"/>
                    <a:pt x="4543" y="570897"/>
                    <a:pt x="5350" y="539618"/>
                  </a:cubicBezTo>
                  <a:cubicBezTo>
                    <a:pt x="5723" y="525552"/>
                    <a:pt x="4622" y="511467"/>
                    <a:pt x="4563" y="497401"/>
                  </a:cubicBezTo>
                  <a:cubicBezTo>
                    <a:pt x="4445" y="478456"/>
                    <a:pt x="4386" y="459511"/>
                    <a:pt x="4917" y="440586"/>
                  </a:cubicBezTo>
                  <a:cubicBezTo>
                    <a:pt x="5232" y="430402"/>
                    <a:pt x="6195" y="420249"/>
                    <a:pt x="7848" y="410192"/>
                  </a:cubicBezTo>
                  <a:cubicBezTo>
                    <a:pt x="10622" y="392940"/>
                    <a:pt x="12550" y="375588"/>
                    <a:pt x="14301" y="358218"/>
                  </a:cubicBezTo>
                  <a:cubicBezTo>
                    <a:pt x="15993" y="341555"/>
                    <a:pt x="19081" y="325089"/>
                    <a:pt x="20950" y="308466"/>
                  </a:cubicBezTo>
                  <a:cubicBezTo>
                    <a:pt x="24275" y="278819"/>
                    <a:pt x="28957" y="249448"/>
                    <a:pt x="33737" y="219939"/>
                  </a:cubicBezTo>
                  <a:cubicBezTo>
                    <a:pt x="37947" y="194089"/>
                    <a:pt x="40308" y="167984"/>
                    <a:pt x="45265" y="142233"/>
                  </a:cubicBezTo>
                  <a:cubicBezTo>
                    <a:pt x="48433" y="125767"/>
                    <a:pt x="53134" y="109734"/>
                    <a:pt x="57639" y="93602"/>
                  </a:cubicBezTo>
                  <a:cubicBezTo>
                    <a:pt x="59370" y="87281"/>
                    <a:pt x="61003" y="80939"/>
                    <a:pt x="62557" y="74579"/>
                  </a:cubicBezTo>
                  <a:cubicBezTo>
                    <a:pt x="65980" y="59921"/>
                    <a:pt x="71272" y="45760"/>
                    <a:pt x="78295" y="32440"/>
                  </a:cubicBezTo>
                  <a:cubicBezTo>
                    <a:pt x="82879" y="23922"/>
                    <a:pt x="87640" y="15443"/>
                    <a:pt x="90571" y="6118"/>
                  </a:cubicBezTo>
                  <a:lnTo>
                    <a:pt x="94624" y="-315"/>
                  </a:lnTo>
                  <a:cubicBezTo>
                    <a:pt x="95391" y="4072"/>
                    <a:pt x="92302" y="7456"/>
                    <a:pt x="91417" y="11489"/>
                  </a:cubicBezTo>
                  <a:cubicBezTo>
                    <a:pt x="88997" y="22311"/>
                    <a:pt x="87148" y="33251"/>
                    <a:pt x="85850" y="44263"/>
                  </a:cubicBezTo>
                  <a:cubicBezTo>
                    <a:pt x="84276" y="57700"/>
                    <a:pt x="83646" y="71195"/>
                    <a:pt x="82722" y="84671"/>
                  </a:cubicBezTo>
                  <a:cubicBezTo>
                    <a:pt x="82053" y="94350"/>
                    <a:pt x="82604" y="104088"/>
                    <a:pt x="81424" y="113629"/>
                  </a:cubicBezTo>
                  <a:cubicBezTo>
                    <a:pt x="79869" y="126219"/>
                    <a:pt x="81227" y="138869"/>
                    <a:pt x="79928" y="151341"/>
                  </a:cubicBezTo>
                  <a:cubicBezTo>
                    <a:pt x="77587" y="173866"/>
                    <a:pt x="78512" y="196411"/>
                    <a:pt x="79082" y="218897"/>
                  </a:cubicBezTo>
                  <a:cubicBezTo>
                    <a:pt x="79377" y="230130"/>
                    <a:pt x="78925" y="241618"/>
                    <a:pt x="81404" y="252812"/>
                  </a:cubicBezTo>
                  <a:cubicBezTo>
                    <a:pt x="81679" y="254734"/>
                    <a:pt x="81738" y="256680"/>
                    <a:pt x="81581" y="258615"/>
                  </a:cubicBezTo>
                  <a:cubicBezTo>
                    <a:pt x="81581" y="273193"/>
                    <a:pt x="81581" y="287750"/>
                    <a:pt x="81581" y="302308"/>
                  </a:cubicBezTo>
                  <a:cubicBezTo>
                    <a:pt x="81463" y="316079"/>
                    <a:pt x="83273" y="329850"/>
                    <a:pt x="84197" y="343503"/>
                  </a:cubicBezTo>
                  <a:cubicBezTo>
                    <a:pt x="84984" y="355306"/>
                    <a:pt x="85614" y="367110"/>
                    <a:pt x="83450" y="379031"/>
                  </a:cubicBezTo>
                  <a:cubicBezTo>
                    <a:pt x="82682" y="383095"/>
                    <a:pt x="82682" y="387262"/>
                    <a:pt x="83450" y="391326"/>
                  </a:cubicBezTo>
                  <a:cubicBezTo>
                    <a:pt x="84079" y="395629"/>
                    <a:pt x="84453" y="399965"/>
                    <a:pt x="84591" y="404310"/>
                  </a:cubicBezTo>
                  <a:cubicBezTo>
                    <a:pt x="85830" y="419202"/>
                    <a:pt x="85889" y="434173"/>
                    <a:pt x="88525" y="448967"/>
                  </a:cubicBezTo>
                  <a:cubicBezTo>
                    <a:pt x="89509" y="454377"/>
                    <a:pt x="89529" y="459984"/>
                    <a:pt x="90158" y="465512"/>
                  </a:cubicBezTo>
                  <a:cubicBezTo>
                    <a:pt x="92460" y="486109"/>
                    <a:pt x="94899" y="506686"/>
                    <a:pt x="97339" y="527264"/>
                  </a:cubicBezTo>
                  <a:cubicBezTo>
                    <a:pt x="101273" y="560963"/>
                    <a:pt x="109358" y="593698"/>
                    <a:pt x="118624" y="626217"/>
                  </a:cubicBezTo>
                  <a:cubicBezTo>
                    <a:pt x="128165" y="659660"/>
                    <a:pt x="137412" y="693221"/>
                    <a:pt x="145753" y="726999"/>
                  </a:cubicBezTo>
                  <a:cubicBezTo>
                    <a:pt x="147563" y="734974"/>
                    <a:pt x="149943" y="742806"/>
                    <a:pt x="152913" y="750429"/>
                  </a:cubicBezTo>
                  <a:cubicBezTo>
                    <a:pt x="153425" y="751708"/>
                    <a:pt x="153759" y="752514"/>
                    <a:pt x="153995" y="753085"/>
                  </a:cubicBezTo>
                  <a:cubicBezTo>
                    <a:pt x="158127" y="764045"/>
                    <a:pt x="161235" y="775358"/>
                    <a:pt x="163301" y="786882"/>
                  </a:cubicBezTo>
                  <a:close/>
                </a:path>
              </a:pathLst>
            </a:custGeom>
            <a:solidFill>
              <a:srgbClr val="070B93"/>
            </a:solidFill>
            <a:ln w="1956" cap="flat">
              <a:noFill/>
              <a:prstDash val="solid"/>
              <a:miter/>
            </a:ln>
          </p:spPr>
          <p:txBody>
            <a:bodyPr rtlCol="0" anchor="ctr"/>
            <a:lstStyle/>
            <a:p>
              <a:endParaRPr lang="es-CO"/>
            </a:p>
          </p:txBody>
        </p:sp>
        <p:sp>
          <p:nvSpPr>
            <p:cNvPr id="249" name="Freeform: Shape 248">
              <a:extLst>
                <a:ext uri="{FF2B5EF4-FFF2-40B4-BE49-F238E27FC236}">
                  <a16:creationId xmlns:a16="http://schemas.microsoft.com/office/drawing/2014/main" id="{768D7F30-71D9-7B2D-BDA6-0988C4ED6F89}"/>
                </a:ext>
              </a:extLst>
            </p:cNvPr>
            <p:cNvSpPr/>
            <p:nvPr/>
          </p:nvSpPr>
          <p:spPr>
            <a:xfrm>
              <a:off x="12239835" y="719603"/>
              <a:ext cx="194652" cy="692693"/>
            </a:xfrm>
            <a:custGeom>
              <a:avLst/>
              <a:gdLst>
                <a:gd name="connsiteX0" fmla="*/ 179596 w 194652"/>
                <a:gd name="connsiteY0" fmla="*/ 11662 h 692693"/>
                <a:gd name="connsiteX1" fmla="*/ 178022 w 194652"/>
                <a:gd name="connsiteY1" fmla="*/ 50181 h 692693"/>
                <a:gd name="connsiteX2" fmla="*/ 179124 w 194652"/>
                <a:gd name="connsiteY2" fmla="*/ 109828 h 692693"/>
                <a:gd name="connsiteX3" fmla="*/ 179911 w 194652"/>
                <a:gd name="connsiteY3" fmla="*/ 173095 h 692693"/>
                <a:gd name="connsiteX4" fmla="*/ 180127 w 194652"/>
                <a:gd name="connsiteY4" fmla="*/ 193436 h 692693"/>
                <a:gd name="connsiteX5" fmla="*/ 179399 w 194652"/>
                <a:gd name="connsiteY5" fmla="*/ 202092 h 692693"/>
                <a:gd name="connsiteX6" fmla="*/ 176370 w 194652"/>
                <a:gd name="connsiteY6" fmla="*/ 238998 h 692693"/>
                <a:gd name="connsiteX7" fmla="*/ 176960 w 194652"/>
                <a:gd name="connsiteY7" fmla="*/ 332954 h 692693"/>
                <a:gd name="connsiteX8" fmla="*/ 179911 w 194652"/>
                <a:gd name="connsiteY8" fmla="*/ 411507 h 692693"/>
                <a:gd name="connsiteX9" fmla="*/ 184730 w 194652"/>
                <a:gd name="connsiteY9" fmla="*/ 482623 h 692693"/>
                <a:gd name="connsiteX10" fmla="*/ 186029 w 194652"/>
                <a:gd name="connsiteY10" fmla="*/ 540067 h 692693"/>
                <a:gd name="connsiteX11" fmla="*/ 187504 w 194652"/>
                <a:gd name="connsiteY11" fmla="*/ 580041 h 692693"/>
                <a:gd name="connsiteX12" fmla="*/ 192895 w 194652"/>
                <a:gd name="connsiteY12" fmla="*/ 641636 h 692693"/>
                <a:gd name="connsiteX13" fmla="*/ 191222 w 194652"/>
                <a:gd name="connsiteY13" fmla="*/ 662607 h 692693"/>
                <a:gd name="connsiteX14" fmla="*/ 161832 w 194652"/>
                <a:gd name="connsiteY14" fmla="*/ 690641 h 692693"/>
                <a:gd name="connsiteX15" fmla="*/ 115306 w 194652"/>
                <a:gd name="connsiteY15" fmla="*/ 686922 h 692693"/>
                <a:gd name="connsiteX16" fmla="*/ 87430 w 194652"/>
                <a:gd name="connsiteY16" fmla="*/ 676260 h 692693"/>
                <a:gd name="connsiteX17" fmla="*/ 59751 w 194652"/>
                <a:gd name="connsiteY17" fmla="*/ 659066 h 692693"/>
                <a:gd name="connsiteX18" fmla="*/ 32209 w 194652"/>
                <a:gd name="connsiteY18" fmla="*/ 629026 h 692693"/>
                <a:gd name="connsiteX19" fmla="*/ 21763 w 194652"/>
                <a:gd name="connsiteY19" fmla="*/ 609196 h 692693"/>
                <a:gd name="connsiteX20" fmla="*/ 6635 w 194652"/>
                <a:gd name="connsiteY20" fmla="*/ 541877 h 692693"/>
                <a:gd name="connsiteX21" fmla="*/ 4018 w 194652"/>
                <a:gd name="connsiteY21" fmla="*/ 455416 h 692693"/>
                <a:gd name="connsiteX22" fmla="*/ 3468 w 194652"/>
                <a:gd name="connsiteY22" fmla="*/ 437986 h 692693"/>
                <a:gd name="connsiteX23" fmla="*/ -900 w 194652"/>
                <a:gd name="connsiteY23" fmla="*/ 365375 h 692693"/>
                <a:gd name="connsiteX24" fmla="*/ -369 w 194652"/>
                <a:gd name="connsiteY24" fmla="*/ 325400 h 692693"/>
                <a:gd name="connsiteX25" fmla="*/ 2877 w 194652"/>
                <a:gd name="connsiteY25" fmla="*/ 287727 h 692693"/>
                <a:gd name="connsiteX26" fmla="*/ 7815 w 194652"/>
                <a:gd name="connsiteY26" fmla="*/ 182341 h 692693"/>
                <a:gd name="connsiteX27" fmla="*/ 7953 w 194652"/>
                <a:gd name="connsiteY27" fmla="*/ 112425 h 692693"/>
                <a:gd name="connsiteX28" fmla="*/ 11238 w 194652"/>
                <a:gd name="connsiteY28" fmla="*/ 59447 h 692693"/>
                <a:gd name="connsiteX29" fmla="*/ 17632 w 194652"/>
                <a:gd name="connsiteY29" fmla="*/ 7492 h 692693"/>
                <a:gd name="connsiteX30" fmla="*/ 19029 w 194652"/>
                <a:gd name="connsiteY30" fmla="*/ 2691 h 692693"/>
                <a:gd name="connsiteX31" fmla="*/ 29730 w 194652"/>
                <a:gd name="connsiteY31" fmla="*/ 3714 h 692693"/>
                <a:gd name="connsiteX32" fmla="*/ 51823 w 194652"/>
                <a:gd name="connsiteY32" fmla="*/ 9616 h 692693"/>
                <a:gd name="connsiteX33" fmla="*/ 65593 w 194652"/>
                <a:gd name="connsiteY33" fmla="*/ 20279 h 692693"/>
                <a:gd name="connsiteX34" fmla="*/ 112926 w 194652"/>
                <a:gd name="connsiteY34" fmla="*/ 27085 h 692693"/>
                <a:gd name="connsiteX35" fmla="*/ 171786 w 194652"/>
                <a:gd name="connsiteY35" fmla="*/ 18252 h 692693"/>
                <a:gd name="connsiteX36" fmla="*/ 179596 w 194652"/>
                <a:gd name="connsiteY36" fmla="*/ 11662 h 692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94652" h="692693">
                  <a:moveTo>
                    <a:pt x="179596" y="11662"/>
                  </a:moveTo>
                  <a:cubicBezTo>
                    <a:pt x="179045" y="24489"/>
                    <a:pt x="178219" y="37335"/>
                    <a:pt x="178022" y="50181"/>
                  </a:cubicBezTo>
                  <a:cubicBezTo>
                    <a:pt x="177688" y="70070"/>
                    <a:pt x="177629" y="89919"/>
                    <a:pt x="179124" y="109828"/>
                  </a:cubicBezTo>
                  <a:cubicBezTo>
                    <a:pt x="180697" y="130858"/>
                    <a:pt x="181897" y="151967"/>
                    <a:pt x="179911" y="173095"/>
                  </a:cubicBezTo>
                  <a:cubicBezTo>
                    <a:pt x="179045" y="179853"/>
                    <a:pt x="179124" y="186699"/>
                    <a:pt x="180127" y="193436"/>
                  </a:cubicBezTo>
                  <a:cubicBezTo>
                    <a:pt x="180481" y="196342"/>
                    <a:pt x="180225" y="199285"/>
                    <a:pt x="179399" y="202092"/>
                  </a:cubicBezTo>
                  <a:cubicBezTo>
                    <a:pt x="176606" y="214270"/>
                    <a:pt x="176330" y="226624"/>
                    <a:pt x="176370" y="238998"/>
                  </a:cubicBezTo>
                  <a:cubicBezTo>
                    <a:pt x="176370" y="270317"/>
                    <a:pt x="175996" y="301655"/>
                    <a:pt x="176960" y="332954"/>
                  </a:cubicBezTo>
                  <a:cubicBezTo>
                    <a:pt x="177786" y="359138"/>
                    <a:pt x="178612" y="385342"/>
                    <a:pt x="179911" y="411507"/>
                  </a:cubicBezTo>
                  <a:cubicBezTo>
                    <a:pt x="181111" y="435232"/>
                    <a:pt x="182350" y="458957"/>
                    <a:pt x="184730" y="482623"/>
                  </a:cubicBezTo>
                  <a:cubicBezTo>
                    <a:pt x="186599" y="501711"/>
                    <a:pt x="187032" y="520914"/>
                    <a:pt x="186029" y="540067"/>
                  </a:cubicBezTo>
                  <a:cubicBezTo>
                    <a:pt x="185675" y="553405"/>
                    <a:pt x="186166" y="566762"/>
                    <a:pt x="187504" y="580041"/>
                  </a:cubicBezTo>
                  <a:cubicBezTo>
                    <a:pt x="189176" y="600580"/>
                    <a:pt x="192344" y="621000"/>
                    <a:pt x="192895" y="641636"/>
                  </a:cubicBezTo>
                  <a:cubicBezTo>
                    <a:pt x="193347" y="648679"/>
                    <a:pt x="192796" y="655741"/>
                    <a:pt x="191222" y="662607"/>
                  </a:cubicBezTo>
                  <a:cubicBezTo>
                    <a:pt x="187111" y="677971"/>
                    <a:pt x="177117" y="687237"/>
                    <a:pt x="161832" y="690641"/>
                  </a:cubicBezTo>
                  <a:cubicBezTo>
                    <a:pt x="146290" y="693867"/>
                    <a:pt x="130139" y="692588"/>
                    <a:pt x="115306" y="686922"/>
                  </a:cubicBezTo>
                  <a:cubicBezTo>
                    <a:pt x="105922" y="683598"/>
                    <a:pt x="96676" y="679919"/>
                    <a:pt x="87430" y="676260"/>
                  </a:cubicBezTo>
                  <a:cubicBezTo>
                    <a:pt x="77200" y="672325"/>
                    <a:pt x="67816" y="666483"/>
                    <a:pt x="59751" y="659066"/>
                  </a:cubicBezTo>
                  <a:cubicBezTo>
                    <a:pt x="49993" y="649584"/>
                    <a:pt x="40806" y="639570"/>
                    <a:pt x="32209" y="629026"/>
                  </a:cubicBezTo>
                  <a:cubicBezTo>
                    <a:pt x="27409" y="623203"/>
                    <a:pt x="23848" y="616455"/>
                    <a:pt x="21763" y="609196"/>
                  </a:cubicBezTo>
                  <a:cubicBezTo>
                    <a:pt x="14897" y="587163"/>
                    <a:pt x="8799" y="564894"/>
                    <a:pt x="6635" y="541877"/>
                  </a:cubicBezTo>
                  <a:cubicBezTo>
                    <a:pt x="3940" y="513135"/>
                    <a:pt x="1815" y="484354"/>
                    <a:pt x="4018" y="455416"/>
                  </a:cubicBezTo>
                  <a:cubicBezTo>
                    <a:pt x="4471" y="449652"/>
                    <a:pt x="3546" y="443809"/>
                    <a:pt x="3468" y="437986"/>
                  </a:cubicBezTo>
                  <a:cubicBezTo>
                    <a:pt x="3133" y="413710"/>
                    <a:pt x="1677" y="389507"/>
                    <a:pt x="-900" y="365375"/>
                  </a:cubicBezTo>
                  <a:cubicBezTo>
                    <a:pt x="-2297" y="352096"/>
                    <a:pt x="-1352" y="338738"/>
                    <a:pt x="-369" y="325400"/>
                  </a:cubicBezTo>
                  <a:cubicBezTo>
                    <a:pt x="556" y="312829"/>
                    <a:pt x="1599" y="300258"/>
                    <a:pt x="2877" y="287727"/>
                  </a:cubicBezTo>
                  <a:cubicBezTo>
                    <a:pt x="6379" y="252710"/>
                    <a:pt x="8012" y="217531"/>
                    <a:pt x="7815" y="182341"/>
                  </a:cubicBezTo>
                  <a:cubicBezTo>
                    <a:pt x="7815" y="159049"/>
                    <a:pt x="7697" y="135737"/>
                    <a:pt x="7953" y="112425"/>
                  </a:cubicBezTo>
                  <a:cubicBezTo>
                    <a:pt x="8150" y="94720"/>
                    <a:pt x="9763" y="77014"/>
                    <a:pt x="11238" y="59447"/>
                  </a:cubicBezTo>
                  <a:cubicBezTo>
                    <a:pt x="12714" y="41879"/>
                    <a:pt x="14917" y="24725"/>
                    <a:pt x="17632" y="7492"/>
                  </a:cubicBezTo>
                  <a:cubicBezTo>
                    <a:pt x="17593" y="5784"/>
                    <a:pt x="18065" y="4106"/>
                    <a:pt x="19029" y="2691"/>
                  </a:cubicBezTo>
                  <a:cubicBezTo>
                    <a:pt x="23770" y="8593"/>
                    <a:pt x="23770" y="8593"/>
                    <a:pt x="29730" y="3714"/>
                  </a:cubicBezTo>
                  <a:cubicBezTo>
                    <a:pt x="38111" y="-3250"/>
                    <a:pt x="47927" y="-1125"/>
                    <a:pt x="51823" y="9616"/>
                  </a:cubicBezTo>
                  <a:cubicBezTo>
                    <a:pt x="54439" y="16777"/>
                    <a:pt x="59003" y="19039"/>
                    <a:pt x="65593" y="20279"/>
                  </a:cubicBezTo>
                  <a:cubicBezTo>
                    <a:pt x="81331" y="23190"/>
                    <a:pt x="96735" y="27912"/>
                    <a:pt x="112926" y="27085"/>
                  </a:cubicBezTo>
                  <a:cubicBezTo>
                    <a:pt x="132815" y="26082"/>
                    <a:pt x="152094" y="20751"/>
                    <a:pt x="171786" y="18252"/>
                  </a:cubicBezTo>
                  <a:cubicBezTo>
                    <a:pt x="176330" y="17662"/>
                    <a:pt x="175307" y="11760"/>
                    <a:pt x="179596" y="11662"/>
                  </a:cubicBezTo>
                  <a:close/>
                </a:path>
              </a:pathLst>
            </a:custGeom>
            <a:solidFill>
              <a:srgbClr val="070B93"/>
            </a:solidFill>
            <a:ln w="1956" cap="flat">
              <a:noFill/>
              <a:prstDash val="solid"/>
              <a:miter/>
            </a:ln>
          </p:spPr>
          <p:txBody>
            <a:bodyPr rtlCol="0" anchor="ctr"/>
            <a:lstStyle/>
            <a:p>
              <a:endParaRPr lang="es-CO"/>
            </a:p>
          </p:txBody>
        </p:sp>
        <p:sp>
          <p:nvSpPr>
            <p:cNvPr id="250" name="Freeform: Shape 249">
              <a:extLst>
                <a:ext uri="{FF2B5EF4-FFF2-40B4-BE49-F238E27FC236}">
                  <a16:creationId xmlns:a16="http://schemas.microsoft.com/office/drawing/2014/main" id="{171BA351-781B-4AED-B6C6-8C877BC61108}"/>
                </a:ext>
              </a:extLst>
            </p:cNvPr>
            <p:cNvSpPr/>
            <p:nvPr/>
          </p:nvSpPr>
          <p:spPr>
            <a:xfrm>
              <a:off x="13069246" y="784086"/>
              <a:ext cx="554146" cy="1041931"/>
            </a:xfrm>
            <a:custGeom>
              <a:avLst/>
              <a:gdLst>
                <a:gd name="connsiteX0" fmla="*/ 225850 w 554146"/>
                <a:gd name="connsiteY0" fmla="*/ 1038711 h 1041931"/>
                <a:gd name="connsiteX1" fmla="*/ 224433 w 554146"/>
                <a:gd name="connsiteY1" fmla="*/ 1038711 h 1041931"/>
                <a:gd name="connsiteX2" fmla="*/ 210938 w 554146"/>
                <a:gd name="connsiteY2" fmla="*/ 1036350 h 1041931"/>
                <a:gd name="connsiteX3" fmla="*/ 201554 w 554146"/>
                <a:gd name="connsiteY3" fmla="*/ 1036350 h 1041931"/>
                <a:gd name="connsiteX4" fmla="*/ 189455 w 554146"/>
                <a:gd name="connsiteY4" fmla="*/ 1038652 h 1041931"/>
                <a:gd name="connsiteX5" fmla="*/ 183554 w 554146"/>
                <a:gd name="connsiteY5" fmla="*/ 1038652 h 1041931"/>
                <a:gd name="connsiteX6" fmla="*/ 136851 w 554146"/>
                <a:gd name="connsiteY6" fmla="*/ 1038652 h 1041931"/>
                <a:gd name="connsiteX7" fmla="*/ 133979 w 554146"/>
                <a:gd name="connsiteY7" fmla="*/ 1038652 h 1041931"/>
                <a:gd name="connsiteX8" fmla="*/ 132523 w 554146"/>
                <a:gd name="connsiteY8" fmla="*/ 1034284 h 1041931"/>
                <a:gd name="connsiteX9" fmla="*/ 131067 w 554146"/>
                <a:gd name="connsiteY9" fmla="*/ 1032829 h 1041931"/>
                <a:gd name="connsiteX10" fmla="*/ 126700 w 554146"/>
                <a:gd name="connsiteY10" fmla="*/ 1032829 h 1041931"/>
                <a:gd name="connsiteX11" fmla="*/ 125244 w 554146"/>
                <a:gd name="connsiteY11" fmla="*/ 1034284 h 1041931"/>
                <a:gd name="connsiteX12" fmla="*/ 123985 w 554146"/>
                <a:gd name="connsiteY12" fmla="*/ 1034284 h 1041931"/>
                <a:gd name="connsiteX13" fmla="*/ 122667 w 554146"/>
                <a:gd name="connsiteY13" fmla="*/ 1034442 h 1041931"/>
                <a:gd name="connsiteX14" fmla="*/ 122510 w 554146"/>
                <a:gd name="connsiteY14" fmla="*/ 1034284 h 1041931"/>
                <a:gd name="connsiteX15" fmla="*/ 119598 w 554146"/>
                <a:gd name="connsiteY15" fmla="*/ 1032829 h 1041931"/>
                <a:gd name="connsiteX16" fmla="*/ 115231 w 554146"/>
                <a:gd name="connsiteY16" fmla="*/ 1032829 h 1041931"/>
                <a:gd name="connsiteX17" fmla="*/ 113775 w 554146"/>
                <a:gd name="connsiteY17" fmla="*/ 1032829 h 1041931"/>
                <a:gd name="connsiteX18" fmla="*/ 112319 w 554146"/>
                <a:gd name="connsiteY18" fmla="*/ 1031373 h 1041931"/>
                <a:gd name="connsiteX19" fmla="*/ 109408 w 554146"/>
                <a:gd name="connsiteY19" fmla="*/ 1031373 h 1041931"/>
                <a:gd name="connsiteX20" fmla="*/ 107952 w 554146"/>
                <a:gd name="connsiteY20" fmla="*/ 1029917 h 1041931"/>
                <a:gd name="connsiteX21" fmla="*/ 103565 w 554146"/>
                <a:gd name="connsiteY21" fmla="*/ 1029917 h 1041931"/>
                <a:gd name="connsiteX22" fmla="*/ 102109 w 554146"/>
                <a:gd name="connsiteY22" fmla="*/ 1028461 h 1041931"/>
                <a:gd name="connsiteX23" fmla="*/ 99197 w 554146"/>
                <a:gd name="connsiteY23" fmla="*/ 1025550 h 1041931"/>
                <a:gd name="connsiteX24" fmla="*/ 97742 w 554146"/>
                <a:gd name="connsiteY24" fmla="*/ 1024094 h 1041931"/>
                <a:gd name="connsiteX25" fmla="*/ 94830 w 554146"/>
                <a:gd name="connsiteY25" fmla="*/ 1022638 h 1041931"/>
                <a:gd name="connsiteX26" fmla="*/ 93374 w 554146"/>
                <a:gd name="connsiteY26" fmla="*/ 1021182 h 1041931"/>
                <a:gd name="connsiteX27" fmla="*/ 86096 w 554146"/>
                <a:gd name="connsiteY27" fmla="*/ 1021182 h 1041931"/>
                <a:gd name="connsiteX28" fmla="*/ 84640 w 554146"/>
                <a:gd name="connsiteY28" fmla="*/ 1019727 h 1041931"/>
                <a:gd name="connsiteX29" fmla="*/ 81709 w 554146"/>
                <a:gd name="connsiteY29" fmla="*/ 1015340 h 1041931"/>
                <a:gd name="connsiteX30" fmla="*/ 80253 w 554146"/>
                <a:gd name="connsiteY30" fmla="*/ 1013884 h 1041931"/>
                <a:gd name="connsiteX31" fmla="*/ 75886 w 554146"/>
                <a:gd name="connsiteY31" fmla="*/ 1009517 h 1041931"/>
                <a:gd name="connsiteX32" fmla="*/ 74430 w 554146"/>
                <a:gd name="connsiteY32" fmla="*/ 1008061 h 1041931"/>
                <a:gd name="connsiteX33" fmla="*/ 67151 w 554146"/>
                <a:gd name="connsiteY33" fmla="*/ 1005149 h 1041931"/>
                <a:gd name="connsiteX34" fmla="*/ 65696 w 554146"/>
                <a:gd name="connsiteY34" fmla="*/ 1003693 h 1041931"/>
                <a:gd name="connsiteX35" fmla="*/ 61308 w 554146"/>
                <a:gd name="connsiteY35" fmla="*/ 996395 h 1041931"/>
                <a:gd name="connsiteX36" fmla="*/ 59852 w 554146"/>
                <a:gd name="connsiteY36" fmla="*/ 994939 h 1041931"/>
                <a:gd name="connsiteX37" fmla="*/ 49662 w 554146"/>
                <a:gd name="connsiteY37" fmla="*/ 987660 h 1041931"/>
                <a:gd name="connsiteX38" fmla="*/ 48206 w 554146"/>
                <a:gd name="connsiteY38" fmla="*/ 986205 h 1041931"/>
                <a:gd name="connsiteX39" fmla="*/ 43819 w 554146"/>
                <a:gd name="connsiteY39" fmla="*/ 975995 h 1041931"/>
                <a:gd name="connsiteX40" fmla="*/ 42364 w 554146"/>
                <a:gd name="connsiteY40" fmla="*/ 974539 h 1041931"/>
                <a:gd name="connsiteX41" fmla="*/ 40908 w 554146"/>
                <a:gd name="connsiteY41" fmla="*/ 973083 h 1041931"/>
                <a:gd name="connsiteX42" fmla="*/ 39452 w 554146"/>
                <a:gd name="connsiteY42" fmla="*/ 971627 h 1041931"/>
                <a:gd name="connsiteX43" fmla="*/ 36541 w 554146"/>
                <a:gd name="connsiteY43" fmla="*/ 970172 h 1041931"/>
                <a:gd name="connsiteX44" fmla="*/ 30639 w 554146"/>
                <a:gd name="connsiteY44" fmla="*/ 955594 h 1041931"/>
                <a:gd name="connsiteX45" fmla="*/ 26272 w 554146"/>
                <a:gd name="connsiteY45" fmla="*/ 951227 h 1041931"/>
                <a:gd name="connsiteX46" fmla="*/ 24796 w 554146"/>
                <a:gd name="connsiteY46" fmla="*/ 949771 h 1041931"/>
                <a:gd name="connsiteX47" fmla="*/ 21885 w 554146"/>
                <a:gd name="connsiteY47" fmla="*/ 939561 h 1041931"/>
                <a:gd name="connsiteX48" fmla="*/ 20429 w 554146"/>
                <a:gd name="connsiteY48" fmla="*/ 938105 h 1041931"/>
                <a:gd name="connsiteX49" fmla="*/ 20429 w 554146"/>
                <a:gd name="connsiteY49" fmla="*/ 933738 h 1041931"/>
                <a:gd name="connsiteX50" fmla="*/ 18973 w 554146"/>
                <a:gd name="connsiteY50" fmla="*/ 932282 h 1041931"/>
                <a:gd name="connsiteX51" fmla="*/ 17517 w 554146"/>
                <a:gd name="connsiteY51" fmla="*/ 929371 h 1041931"/>
                <a:gd name="connsiteX52" fmla="*/ 16061 w 554146"/>
                <a:gd name="connsiteY52" fmla="*/ 927915 h 1041931"/>
                <a:gd name="connsiteX53" fmla="*/ 14605 w 554146"/>
                <a:gd name="connsiteY53" fmla="*/ 926459 h 1041931"/>
                <a:gd name="connsiteX54" fmla="*/ 11694 w 554146"/>
                <a:gd name="connsiteY54" fmla="*/ 916347 h 1041931"/>
                <a:gd name="connsiteX55" fmla="*/ 8782 w 554146"/>
                <a:gd name="connsiteY55" fmla="*/ 903127 h 1041931"/>
                <a:gd name="connsiteX56" fmla="*/ 7327 w 554146"/>
                <a:gd name="connsiteY56" fmla="*/ 901672 h 1041931"/>
                <a:gd name="connsiteX57" fmla="*/ 5851 w 554146"/>
                <a:gd name="connsiteY57" fmla="*/ 900216 h 1041931"/>
                <a:gd name="connsiteX58" fmla="*/ 5851 w 554146"/>
                <a:gd name="connsiteY58" fmla="*/ 890812 h 1041931"/>
                <a:gd name="connsiteX59" fmla="*/ 3668 w 554146"/>
                <a:gd name="connsiteY59" fmla="*/ 878183 h 1041931"/>
                <a:gd name="connsiteX60" fmla="*/ 2920 w 554146"/>
                <a:gd name="connsiteY60" fmla="*/ 871081 h 1041931"/>
                <a:gd name="connsiteX61" fmla="*/ 4376 w 554146"/>
                <a:gd name="connsiteY61" fmla="*/ 869605 h 1041931"/>
                <a:gd name="connsiteX62" fmla="*/ 2920 w 554146"/>
                <a:gd name="connsiteY62" fmla="*/ 859415 h 1041931"/>
                <a:gd name="connsiteX63" fmla="*/ 1464 w 554146"/>
                <a:gd name="connsiteY63" fmla="*/ 857959 h 1041931"/>
                <a:gd name="connsiteX64" fmla="*/ 1464 w 554146"/>
                <a:gd name="connsiteY64" fmla="*/ 852057 h 1041931"/>
                <a:gd name="connsiteX65" fmla="*/ 2920 w 554146"/>
                <a:gd name="connsiteY65" fmla="*/ 850602 h 1041931"/>
                <a:gd name="connsiteX66" fmla="*/ 1701 w 554146"/>
                <a:gd name="connsiteY66" fmla="*/ 837067 h 1041931"/>
                <a:gd name="connsiteX67" fmla="*/ 2015 w 554146"/>
                <a:gd name="connsiteY67" fmla="*/ 832109 h 1041931"/>
                <a:gd name="connsiteX68" fmla="*/ 2920 w 554146"/>
                <a:gd name="connsiteY68" fmla="*/ 817099 h 1041931"/>
                <a:gd name="connsiteX69" fmla="*/ 1464 w 554146"/>
                <a:gd name="connsiteY69" fmla="*/ 815644 h 1041931"/>
                <a:gd name="connsiteX70" fmla="*/ 1464 w 554146"/>
                <a:gd name="connsiteY70" fmla="*/ 812712 h 1041931"/>
                <a:gd name="connsiteX71" fmla="*/ 2920 w 554146"/>
                <a:gd name="connsiteY71" fmla="*/ 811257 h 1041931"/>
                <a:gd name="connsiteX72" fmla="*/ 4376 w 554146"/>
                <a:gd name="connsiteY72" fmla="*/ 798155 h 1041931"/>
                <a:gd name="connsiteX73" fmla="*/ 2920 w 554146"/>
                <a:gd name="connsiteY73" fmla="*/ 796679 h 1041931"/>
                <a:gd name="connsiteX74" fmla="*/ 2920 w 554146"/>
                <a:gd name="connsiteY74" fmla="*/ 793768 h 1041931"/>
                <a:gd name="connsiteX75" fmla="*/ 4376 w 554146"/>
                <a:gd name="connsiteY75" fmla="*/ 792312 h 1041931"/>
                <a:gd name="connsiteX76" fmla="*/ 1563 w 554146"/>
                <a:gd name="connsiteY76" fmla="*/ 782968 h 1041931"/>
                <a:gd name="connsiteX77" fmla="*/ 1150 w 554146"/>
                <a:gd name="connsiteY77" fmla="*/ 768764 h 1041931"/>
                <a:gd name="connsiteX78" fmla="*/ 4376 w 554146"/>
                <a:gd name="connsiteY78" fmla="*/ 760246 h 1041931"/>
                <a:gd name="connsiteX79" fmla="*/ 7130 w 554146"/>
                <a:gd name="connsiteY79" fmla="*/ 771420 h 1041931"/>
                <a:gd name="connsiteX80" fmla="*/ 10258 w 554146"/>
                <a:gd name="connsiteY80" fmla="*/ 778915 h 1041931"/>
                <a:gd name="connsiteX81" fmla="*/ 32940 w 554146"/>
                <a:gd name="connsiteY81" fmla="*/ 783361 h 1041931"/>
                <a:gd name="connsiteX82" fmla="*/ 45098 w 554146"/>
                <a:gd name="connsiteY82" fmla="*/ 785191 h 1041931"/>
                <a:gd name="connsiteX83" fmla="*/ 53990 w 554146"/>
                <a:gd name="connsiteY83" fmla="*/ 795361 h 1041931"/>
                <a:gd name="connsiteX84" fmla="*/ 59420 w 554146"/>
                <a:gd name="connsiteY84" fmla="*/ 828667 h 1041931"/>
                <a:gd name="connsiteX85" fmla="*/ 61859 w 554146"/>
                <a:gd name="connsiteY85" fmla="*/ 848772 h 1041931"/>
                <a:gd name="connsiteX86" fmla="*/ 72738 w 554146"/>
                <a:gd name="connsiteY86" fmla="*/ 882471 h 1041931"/>
                <a:gd name="connsiteX87" fmla="*/ 105060 w 554146"/>
                <a:gd name="connsiteY87" fmla="*/ 935587 h 1041931"/>
                <a:gd name="connsiteX88" fmla="*/ 166753 w 554146"/>
                <a:gd name="connsiteY88" fmla="*/ 984316 h 1041931"/>
                <a:gd name="connsiteX89" fmla="*/ 213102 w 554146"/>
                <a:gd name="connsiteY89" fmla="*/ 998087 h 1041931"/>
                <a:gd name="connsiteX90" fmla="*/ 263011 w 554146"/>
                <a:gd name="connsiteY90" fmla="*/ 993287 h 1041931"/>
                <a:gd name="connsiteX91" fmla="*/ 289215 w 554146"/>
                <a:gd name="connsiteY91" fmla="*/ 980913 h 1041931"/>
                <a:gd name="connsiteX92" fmla="*/ 310540 w 554146"/>
                <a:gd name="connsiteY92" fmla="*/ 971765 h 1041931"/>
                <a:gd name="connsiteX93" fmla="*/ 340757 w 554146"/>
                <a:gd name="connsiteY93" fmla="*/ 959391 h 1041931"/>
                <a:gd name="connsiteX94" fmla="*/ 357144 w 554146"/>
                <a:gd name="connsiteY94" fmla="*/ 947588 h 1041931"/>
                <a:gd name="connsiteX95" fmla="*/ 393696 w 554146"/>
                <a:gd name="connsiteY95" fmla="*/ 888314 h 1041931"/>
                <a:gd name="connsiteX96" fmla="*/ 404732 w 554146"/>
                <a:gd name="connsiteY96" fmla="*/ 871868 h 1041931"/>
                <a:gd name="connsiteX97" fmla="*/ 424404 w 554146"/>
                <a:gd name="connsiteY97" fmla="*/ 832326 h 1041931"/>
                <a:gd name="connsiteX98" fmla="*/ 427080 w 554146"/>
                <a:gd name="connsiteY98" fmla="*/ 789715 h 1041931"/>
                <a:gd name="connsiteX99" fmla="*/ 435303 w 554146"/>
                <a:gd name="connsiteY99" fmla="*/ 735439 h 1041931"/>
                <a:gd name="connsiteX100" fmla="*/ 440044 w 554146"/>
                <a:gd name="connsiteY100" fmla="*/ 701090 h 1041931"/>
                <a:gd name="connsiteX101" fmla="*/ 448405 w 554146"/>
                <a:gd name="connsiteY101" fmla="*/ 648309 h 1041931"/>
                <a:gd name="connsiteX102" fmla="*/ 460208 w 554146"/>
                <a:gd name="connsiteY102" fmla="*/ 582150 h 1041931"/>
                <a:gd name="connsiteX103" fmla="*/ 466209 w 554146"/>
                <a:gd name="connsiteY103" fmla="*/ 543592 h 1041931"/>
                <a:gd name="connsiteX104" fmla="*/ 466327 w 554146"/>
                <a:gd name="connsiteY104" fmla="*/ 539972 h 1041931"/>
                <a:gd name="connsiteX105" fmla="*/ 468884 w 554146"/>
                <a:gd name="connsiteY105" fmla="*/ 499525 h 1041931"/>
                <a:gd name="connsiteX106" fmla="*/ 468077 w 554146"/>
                <a:gd name="connsiteY106" fmla="*/ 450895 h 1041931"/>
                <a:gd name="connsiteX107" fmla="*/ 467763 w 554146"/>
                <a:gd name="connsiteY107" fmla="*/ 434901 h 1041931"/>
                <a:gd name="connsiteX108" fmla="*/ 457376 w 554146"/>
                <a:gd name="connsiteY108" fmla="*/ 401458 h 1041931"/>
                <a:gd name="connsiteX109" fmla="*/ 448936 w 554146"/>
                <a:gd name="connsiteY109" fmla="*/ 392448 h 1041931"/>
                <a:gd name="connsiteX110" fmla="*/ 447146 w 554146"/>
                <a:gd name="connsiteY110" fmla="*/ 384087 h 1041931"/>
                <a:gd name="connsiteX111" fmla="*/ 454779 w 554146"/>
                <a:gd name="connsiteY111" fmla="*/ 363706 h 1041931"/>
                <a:gd name="connsiteX112" fmla="*/ 455841 w 554146"/>
                <a:gd name="connsiteY112" fmla="*/ 344034 h 1041931"/>
                <a:gd name="connsiteX113" fmla="*/ 455645 w 554146"/>
                <a:gd name="connsiteY113" fmla="*/ 322256 h 1041931"/>
                <a:gd name="connsiteX114" fmla="*/ 460602 w 554146"/>
                <a:gd name="connsiteY114" fmla="*/ 282104 h 1041931"/>
                <a:gd name="connsiteX115" fmla="*/ 455173 w 554146"/>
                <a:gd name="connsiteY115" fmla="*/ 267586 h 1041931"/>
                <a:gd name="connsiteX116" fmla="*/ 451710 w 554146"/>
                <a:gd name="connsiteY116" fmla="*/ 258478 h 1041931"/>
                <a:gd name="connsiteX117" fmla="*/ 451710 w 554146"/>
                <a:gd name="connsiteY117" fmla="*/ 249015 h 1041931"/>
                <a:gd name="connsiteX118" fmla="*/ 452851 w 554146"/>
                <a:gd name="connsiteY118" fmla="*/ 244176 h 1041931"/>
                <a:gd name="connsiteX119" fmla="*/ 455173 w 554146"/>
                <a:gd name="connsiteY119" fmla="*/ 227828 h 1041931"/>
                <a:gd name="connsiteX120" fmla="*/ 450451 w 554146"/>
                <a:gd name="connsiteY120" fmla="*/ 193539 h 1041931"/>
                <a:gd name="connsiteX121" fmla="*/ 456884 w 554146"/>
                <a:gd name="connsiteY121" fmla="*/ 160921 h 1041931"/>
                <a:gd name="connsiteX122" fmla="*/ 460563 w 554146"/>
                <a:gd name="connsiteY122" fmla="*/ 140305 h 1041931"/>
                <a:gd name="connsiteX123" fmla="*/ 454366 w 554146"/>
                <a:gd name="connsiteY123" fmla="*/ 123858 h 1041931"/>
                <a:gd name="connsiteX124" fmla="*/ 452398 w 554146"/>
                <a:gd name="connsiteY124" fmla="*/ 117485 h 1041931"/>
                <a:gd name="connsiteX125" fmla="*/ 461841 w 554146"/>
                <a:gd name="connsiteY125" fmla="*/ 79654 h 1041931"/>
                <a:gd name="connsiteX126" fmla="*/ 466406 w 554146"/>
                <a:gd name="connsiteY126" fmla="*/ 45286 h 1041931"/>
                <a:gd name="connsiteX127" fmla="*/ 444942 w 554146"/>
                <a:gd name="connsiteY127" fmla="*/ 24256 h 1041931"/>
                <a:gd name="connsiteX128" fmla="*/ 441323 w 554146"/>
                <a:gd name="connsiteY128" fmla="*/ 24256 h 1041931"/>
                <a:gd name="connsiteX129" fmla="*/ 435008 w 554146"/>
                <a:gd name="connsiteY129" fmla="*/ 22623 h 1041931"/>
                <a:gd name="connsiteX130" fmla="*/ 439729 w 554146"/>
                <a:gd name="connsiteY130" fmla="*/ 17705 h 1041931"/>
                <a:gd name="connsiteX131" fmla="*/ 458635 w 554146"/>
                <a:gd name="connsiteY131" fmla="*/ 8479 h 1041931"/>
                <a:gd name="connsiteX132" fmla="*/ 474255 w 554146"/>
                <a:gd name="connsiteY132" fmla="*/ 610 h 1041931"/>
                <a:gd name="connsiteX133" fmla="*/ 480668 w 554146"/>
                <a:gd name="connsiteY133" fmla="*/ 4072 h 1041931"/>
                <a:gd name="connsiteX134" fmla="*/ 487908 w 554146"/>
                <a:gd name="connsiteY134" fmla="*/ 51168 h 1041931"/>
                <a:gd name="connsiteX135" fmla="*/ 490504 w 554146"/>
                <a:gd name="connsiteY135" fmla="*/ 71234 h 1041931"/>
                <a:gd name="connsiteX136" fmla="*/ 496190 w 554146"/>
                <a:gd name="connsiteY136" fmla="*/ 97281 h 1041931"/>
                <a:gd name="connsiteX137" fmla="*/ 496760 w 554146"/>
                <a:gd name="connsiteY137" fmla="*/ 100842 h 1041931"/>
                <a:gd name="connsiteX138" fmla="*/ 498492 w 554146"/>
                <a:gd name="connsiteY138" fmla="*/ 140698 h 1041931"/>
                <a:gd name="connsiteX139" fmla="*/ 500754 w 554146"/>
                <a:gd name="connsiteY139" fmla="*/ 171702 h 1041931"/>
                <a:gd name="connsiteX140" fmla="*/ 502859 w 554146"/>
                <a:gd name="connsiteY140" fmla="*/ 191847 h 1041931"/>
                <a:gd name="connsiteX141" fmla="*/ 504374 w 554146"/>
                <a:gd name="connsiteY141" fmla="*/ 228811 h 1041931"/>
                <a:gd name="connsiteX142" fmla="*/ 508308 w 554146"/>
                <a:gd name="connsiteY142" fmla="*/ 260288 h 1041931"/>
                <a:gd name="connsiteX143" fmla="*/ 523063 w 554146"/>
                <a:gd name="connsiteY143" fmla="*/ 277383 h 1041931"/>
                <a:gd name="connsiteX144" fmla="*/ 544014 w 554146"/>
                <a:gd name="connsiteY144" fmla="*/ 270694 h 1041931"/>
                <a:gd name="connsiteX145" fmla="*/ 547948 w 554146"/>
                <a:gd name="connsiteY145" fmla="*/ 264596 h 1041931"/>
                <a:gd name="connsiteX146" fmla="*/ 548263 w 554146"/>
                <a:gd name="connsiteY146" fmla="*/ 268393 h 1041931"/>
                <a:gd name="connsiteX147" fmla="*/ 548086 w 554146"/>
                <a:gd name="connsiteY147" fmla="*/ 284583 h 1041931"/>
                <a:gd name="connsiteX148" fmla="*/ 547181 w 554146"/>
                <a:gd name="connsiteY148" fmla="*/ 288518 h 1041931"/>
                <a:gd name="connsiteX149" fmla="*/ 550781 w 554146"/>
                <a:gd name="connsiteY149" fmla="*/ 301620 h 1041931"/>
                <a:gd name="connsiteX150" fmla="*/ 550486 w 554146"/>
                <a:gd name="connsiteY150" fmla="*/ 311121 h 1041931"/>
                <a:gd name="connsiteX151" fmla="*/ 549011 w 554146"/>
                <a:gd name="connsiteY151" fmla="*/ 321194 h 1041931"/>
                <a:gd name="connsiteX152" fmla="*/ 547751 w 554146"/>
                <a:gd name="connsiteY152" fmla="*/ 330637 h 1041931"/>
                <a:gd name="connsiteX153" fmla="*/ 547751 w 554146"/>
                <a:gd name="connsiteY153" fmla="*/ 338958 h 1041931"/>
                <a:gd name="connsiteX154" fmla="*/ 547220 w 554146"/>
                <a:gd name="connsiteY154" fmla="*/ 343443 h 1041931"/>
                <a:gd name="connsiteX155" fmla="*/ 546630 w 554146"/>
                <a:gd name="connsiteY155" fmla="*/ 352355 h 1041931"/>
                <a:gd name="connsiteX156" fmla="*/ 546020 w 554146"/>
                <a:gd name="connsiteY156" fmla="*/ 356427 h 1041931"/>
                <a:gd name="connsiteX157" fmla="*/ 544938 w 554146"/>
                <a:gd name="connsiteY157" fmla="*/ 365319 h 1041931"/>
                <a:gd name="connsiteX158" fmla="*/ 544211 w 554146"/>
                <a:gd name="connsiteY158" fmla="*/ 371221 h 1041931"/>
                <a:gd name="connsiteX159" fmla="*/ 543188 w 554146"/>
                <a:gd name="connsiteY159" fmla="*/ 379779 h 1041931"/>
                <a:gd name="connsiteX160" fmla="*/ 542322 w 554146"/>
                <a:gd name="connsiteY160" fmla="*/ 387313 h 1041931"/>
                <a:gd name="connsiteX161" fmla="*/ 542066 w 554146"/>
                <a:gd name="connsiteY161" fmla="*/ 396008 h 1041931"/>
                <a:gd name="connsiteX162" fmla="*/ 541240 w 554146"/>
                <a:gd name="connsiteY162" fmla="*/ 401910 h 1041931"/>
                <a:gd name="connsiteX163" fmla="*/ 540354 w 554146"/>
                <a:gd name="connsiteY163" fmla="*/ 410409 h 1041931"/>
                <a:gd name="connsiteX164" fmla="*/ 539961 w 554146"/>
                <a:gd name="connsiteY164" fmla="*/ 416311 h 1041931"/>
                <a:gd name="connsiteX165" fmla="*/ 538682 w 554146"/>
                <a:gd name="connsiteY165" fmla="*/ 423038 h 1041931"/>
                <a:gd name="connsiteX166" fmla="*/ 537778 w 554146"/>
                <a:gd name="connsiteY166" fmla="*/ 429944 h 1041931"/>
                <a:gd name="connsiteX167" fmla="*/ 537286 w 554146"/>
                <a:gd name="connsiteY167" fmla="*/ 436278 h 1041931"/>
                <a:gd name="connsiteX168" fmla="*/ 536774 w 554146"/>
                <a:gd name="connsiteY168" fmla="*/ 441314 h 1041931"/>
                <a:gd name="connsiteX169" fmla="*/ 535967 w 554146"/>
                <a:gd name="connsiteY169" fmla="*/ 448062 h 1041931"/>
                <a:gd name="connsiteX170" fmla="*/ 535181 w 554146"/>
                <a:gd name="connsiteY170" fmla="*/ 453079 h 1041931"/>
                <a:gd name="connsiteX171" fmla="*/ 534610 w 554146"/>
                <a:gd name="connsiteY171" fmla="*/ 459885 h 1041931"/>
                <a:gd name="connsiteX172" fmla="*/ 533528 w 554146"/>
                <a:gd name="connsiteY172" fmla="*/ 466180 h 1041931"/>
                <a:gd name="connsiteX173" fmla="*/ 531954 w 554146"/>
                <a:gd name="connsiteY173" fmla="*/ 469879 h 1041931"/>
                <a:gd name="connsiteX174" fmla="*/ 530813 w 554146"/>
                <a:gd name="connsiteY174" fmla="*/ 477748 h 1041931"/>
                <a:gd name="connsiteX175" fmla="*/ 531659 w 554146"/>
                <a:gd name="connsiteY175" fmla="*/ 480207 h 1041931"/>
                <a:gd name="connsiteX176" fmla="*/ 533273 w 554146"/>
                <a:gd name="connsiteY176" fmla="*/ 484791 h 1041931"/>
                <a:gd name="connsiteX177" fmla="*/ 529338 w 554146"/>
                <a:gd name="connsiteY177" fmla="*/ 486758 h 1041931"/>
                <a:gd name="connsiteX178" fmla="*/ 507403 w 554146"/>
                <a:gd name="connsiteY178" fmla="*/ 505722 h 1041931"/>
                <a:gd name="connsiteX179" fmla="*/ 476950 w 554146"/>
                <a:gd name="connsiteY179" fmla="*/ 618387 h 1041931"/>
                <a:gd name="connsiteX180" fmla="*/ 464123 w 554146"/>
                <a:gd name="connsiteY180" fmla="*/ 684880 h 1041931"/>
                <a:gd name="connsiteX181" fmla="*/ 448169 w 554146"/>
                <a:gd name="connsiteY181" fmla="*/ 784758 h 1041931"/>
                <a:gd name="connsiteX182" fmla="*/ 444746 w 554146"/>
                <a:gd name="connsiteY182" fmla="*/ 834805 h 1041931"/>
                <a:gd name="connsiteX183" fmla="*/ 429323 w 554146"/>
                <a:gd name="connsiteY183" fmla="*/ 902105 h 1041931"/>
                <a:gd name="connsiteX184" fmla="*/ 384076 w 554146"/>
                <a:gd name="connsiteY184" fmla="*/ 964722 h 1041931"/>
                <a:gd name="connsiteX185" fmla="*/ 317189 w 554146"/>
                <a:gd name="connsiteY185" fmla="*/ 1005031 h 1041931"/>
                <a:gd name="connsiteX186" fmla="*/ 306428 w 554146"/>
                <a:gd name="connsiteY186" fmla="*/ 1036035 h 1041931"/>
                <a:gd name="connsiteX187" fmla="*/ 307451 w 554146"/>
                <a:gd name="connsiteY187" fmla="*/ 1041504 h 1041931"/>
                <a:gd name="connsiteX188" fmla="*/ 302946 w 554146"/>
                <a:gd name="connsiteY188" fmla="*/ 1039419 h 1041931"/>
                <a:gd name="connsiteX189" fmla="*/ 291890 w 554146"/>
                <a:gd name="connsiteY189" fmla="*/ 1037452 h 1041931"/>
                <a:gd name="connsiteX190" fmla="*/ 270939 w 554146"/>
                <a:gd name="connsiteY190" fmla="*/ 1041386 h 1041931"/>
                <a:gd name="connsiteX191" fmla="*/ 265293 w 554146"/>
                <a:gd name="connsiteY191" fmla="*/ 1040462 h 1041931"/>
                <a:gd name="connsiteX192" fmla="*/ 249771 w 554146"/>
                <a:gd name="connsiteY192" fmla="*/ 1040894 h 1041931"/>
                <a:gd name="connsiteX193" fmla="*/ 247667 w 554146"/>
                <a:gd name="connsiteY193" fmla="*/ 1041366 h 1041931"/>
                <a:gd name="connsiteX194" fmla="*/ 243259 w 554146"/>
                <a:gd name="connsiteY194" fmla="*/ 1041189 h 1041931"/>
                <a:gd name="connsiteX195" fmla="*/ 238932 w 554146"/>
                <a:gd name="connsiteY195" fmla="*/ 1039911 h 1041931"/>
                <a:gd name="connsiteX196" fmla="*/ 238932 w 554146"/>
                <a:gd name="connsiteY196" fmla="*/ 1039911 h 1041931"/>
                <a:gd name="connsiteX197" fmla="*/ 225850 w 554146"/>
                <a:gd name="connsiteY197" fmla="*/ 1038711 h 104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Lst>
              <a:rect l="l" t="t" r="r" b="b"/>
              <a:pathLst>
                <a:path w="554146" h="1041931">
                  <a:moveTo>
                    <a:pt x="225850" y="1038711"/>
                  </a:moveTo>
                  <a:lnTo>
                    <a:pt x="224433" y="1038711"/>
                  </a:lnTo>
                  <a:cubicBezTo>
                    <a:pt x="220597" y="1034107"/>
                    <a:pt x="215875" y="1033694"/>
                    <a:pt x="210938" y="1036350"/>
                  </a:cubicBezTo>
                  <a:cubicBezTo>
                    <a:pt x="208085" y="1038179"/>
                    <a:pt x="204406" y="1038179"/>
                    <a:pt x="201554" y="1036350"/>
                  </a:cubicBezTo>
                  <a:cubicBezTo>
                    <a:pt x="196990" y="1033675"/>
                    <a:pt x="192859" y="1034599"/>
                    <a:pt x="189455" y="1038652"/>
                  </a:cubicBezTo>
                  <a:lnTo>
                    <a:pt x="183554" y="1038652"/>
                  </a:lnTo>
                  <a:cubicBezTo>
                    <a:pt x="167993" y="1039340"/>
                    <a:pt x="152431" y="1038356"/>
                    <a:pt x="136851" y="1038652"/>
                  </a:cubicBezTo>
                  <a:lnTo>
                    <a:pt x="133979" y="1038652"/>
                  </a:lnTo>
                  <a:cubicBezTo>
                    <a:pt x="133979" y="1037058"/>
                    <a:pt x="134234" y="1035327"/>
                    <a:pt x="132523" y="1034284"/>
                  </a:cubicBezTo>
                  <a:cubicBezTo>
                    <a:pt x="132110" y="1033733"/>
                    <a:pt x="131520" y="1033360"/>
                    <a:pt x="131067" y="1032829"/>
                  </a:cubicBezTo>
                  <a:lnTo>
                    <a:pt x="126700" y="1032829"/>
                  </a:lnTo>
                  <a:cubicBezTo>
                    <a:pt x="126247" y="1033360"/>
                    <a:pt x="125657" y="1033733"/>
                    <a:pt x="125244" y="1034284"/>
                  </a:cubicBezTo>
                  <a:lnTo>
                    <a:pt x="123985" y="1034284"/>
                  </a:lnTo>
                  <a:cubicBezTo>
                    <a:pt x="123651" y="1034697"/>
                    <a:pt x="123061" y="1034756"/>
                    <a:pt x="122667" y="1034442"/>
                  </a:cubicBezTo>
                  <a:cubicBezTo>
                    <a:pt x="122608" y="1034383"/>
                    <a:pt x="122549" y="1034343"/>
                    <a:pt x="122510" y="1034284"/>
                  </a:cubicBezTo>
                  <a:cubicBezTo>
                    <a:pt x="121900" y="1033281"/>
                    <a:pt x="120779" y="1032710"/>
                    <a:pt x="119598" y="1032829"/>
                  </a:cubicBezTo>
                  <a:cubicBezTo>
                    <a:pt x="118339" y="1031746"/>
                    <a:pt x="116490" y="1031746"/>
                    <a:pt x="115231" y="1032829"/>
                  </a:cubicBezTo>
                  <a:lnTo>
                    <a:pt x="113775" y="1032829"/>
                  </a:lnTo>
                  <a:cubicBezTo>
                    <a:pt x="113362" y="1032278"/>
                    <a:pt x="112772" y="1031904"/>
                    <a:pt x="112319" y="1031373"/>
                  </a:cubicBezTo>
                  <a:lnTo>
                    <a:pt x="109408" y="1031373"/>
                  </a:lnTo>
                  <a:cubicBezTo>
                    <a:pt x="108975" y="1030822"/>
                    <a:pt x="108385" y="1030448"/>
                    <a:pt x="107952" y="1029917"/>
                  </a:cubicBezTo>
                  <a:lnTo>
                    <a:pt x="103565" y="1029917"/>
                  </a:lnTo>
                  <a:cubicBezTo>
                    <a:pt x="103152" y="1029366"/>
                    <a:pt x="102562" y="1028993"/>
                    <a:pt x="102109" y="1028461"/>
                  </a:cubicBezTo>
                  <a:cubicBezTo>
                    <a:pt x="100771" y="1027950"/>
                    <a:pt x="99709" y="1026887"/>
                    <a:pt x="99197" y="1025550"/>
                  </a:cubicBezTo>
                  <a:cubicBezTo>
                    <a:pt x="98706" y="1025077"/>
                    <a:pt x="98214" y="1024586"/>
                    <a:pt x="97742" y="1024094"/>
                  </a:cubicBezTo>
                  <a:lnTo>
                    <a:pt x="94830" y="1022638"/>
                  </a:lnTo>
                  <a:cubicBezTo>
                    <a:pt x="94417" y="1022087"/>
                    <a:pt x="93827" y="1021694"/>
                    <a:pt x="93374" y="1021182"/>
                  </a:cubicBezTo>
                  <a:lnTo>
                    <a:pt x="86096" y="1021182"/>
                  </a:lnTo>
                  <a:cubicBezTo>
                    <a:pt x="85643" y="1020671"/>
                    <a:pt x="85151" y="1020179"/>
                    <a:pt x="84640" y="1019727"/>
                  </a:cubicBezTo>
                  <a:lnTo>
                    <a:pt x="81709" y="1015340"/>
                  </a:lnTo>
                  <a:cubicBezTo>
                    <a:pt x="81197" y="1014907"/>
                    <a:pt x="80804" y="1014317"/>
                    <a:pt x="80253" y="1013884"/>
                  </a:cubicBezTo>
                  <a:cubicBezTo>
                    <a:pt x="79348" y="1011956"/>
                    <a:pt x="77814" y="1010422"/>
                    <a:pt x="75886" y="1009517"/>
                  </a:cubicBezTo>
                  <a:cubicBezTo>
                    <a:pt x="75473" y="1008966"/>
                    <a:pt x="74882" y="1008592"/>
                    <a:pt x="74430" y="1008061"/>
                  </a:cubicBezTo>
                  <a:lnTo>
                    <a:pt x="67151" y="1005149"/>
                  </a:lnTo>
                  <a:cubicBezTo>
                    <a:pt x="66698" y="1004638"/>
                    <a:pt x="66207" y="1004146"/>
                    <a:pt x="65696" y="1003693"/>
                  </a:cubicBezTo>
                  <a:lnTo>
                    <a:pt x="61308" y="996395"/>
                  </a:lnTo>
                  <a:cubicBezTo>
                    <a:pt x="60797" y="995962"/>
                    <a:pt x="60403" y="995372"/>
                    <a:pt x="59852" y="994939"/>
                  </a:cubicBezTo>
                  <a:cubicBezTo>
                    <a:pt x="57885" y="990651"/>
                    <a:pt x="53282" y="989765"/>
                    <a:pt x="49662" y="987660"/>
                  </a:cubicBezTo>
                  <a:cubicBezTo>
                    <a:pt x="49210" y="987149"/>
                    <a:pt x="48718" y="986657"/>
                    <a:pt x="48206" y="986205"/>
                  </a:cubicBezTo>
                  <a:lnTo>
                    <a:pt x="43819" y="975995"/>
                  </a:lnTo>
                  <a:cubicBezTo>
                    <a:pt x="43308" y="975542"/>
                    <a:pt x="42875" y="974991"/>
                    <a:pt x="42364" y="974539"/>
                  </a:cubicBezTo>
                  <a:cubicBezTo>
                    <a:pt x="41852" y="974086"/>
                    <a:pt x="41419" y="973555"/>
                    <a:pt x="40908" y="973083"/>
                  </a:cubicBezTo>
                  <a:cubicBezTo>
                    <a:pt x="40396" y="972611"/>
                    <a:pt x="39924" y="972139"/>
                    <a:pt x="39452" y="971627"/>
                  </a:cubicBezTo>
                  <a:lnTo>
                    <a:pt x="36541" y="970172"/>
                  </a:lnTo>
                  <a:cubicBezTo>
                    <a:pt x="36088" y="964821"/>
                    <a:pt x="34023" y="959745"/>
                    <a:pt x="30639" y="955594"/>
                  </a:cubicBezTo>
                  <a:cubicBezTo>
                    <a:pt x="27216" y="952211"/>
                    <a:pt x="26783" y="951679"/>
                    <a:pt x="26272" y="951227"/>
                  </a:cubicBezTo>
                  <a:cubicBezTo>
                    <a:pt x="25760" y="950774"/>
                    <a:pt x="25268" y="950283"/>
                    <a:pt x="24796" y="949771"/>
                  </a:cubicBezTo>
                  <a:cubicBezTo>
                    <a:pt x="20252" y="947391"/>
                    <a:pt x="22416" y="943102"/>
                    <a:pt x="21885" y="939561"/>
                  </a:cubicBezTo>
                  <a:cubicBezTo>
                    <a:pt x="21373" y="939128"/>
                    <a:pt x="20979" y="938538"/>
                    <a:pt x="20429" y="938105"/>
                  </a:cubicBezTo>
                  <a:lnTo>
                    <a:pt x="20429" y="933738"/>
                  </a:lnTo>
                  <a:cubicBezTo>
                    <a:pt x="19917" y="933286"/>
                    <a:pt x="19524" y="932695"/>
                    <a:pt x="18973" y="932282"/>
                  </a:cubicBezTo>
                  <a:lnTo>
                    <a:pt x="17517" y="929371"/>
                  </a:lnTo>
                  <a:cubicBezTo>
                    <a:pt x="17006" y="928899"/>
                    <a:pt x="16573" y="928367"/>
                    <a:pt x="16061" y="927915"/>
                  </a:cubicBezTo>
                  <a:cubicBezTo>
                    <a:pt x="15609" y="927403"/>
                    <a:pt x="15117" y="926912"/>
                    <a:pt x="14605" y="926459"/>
                  </a:cubicBezTo>
                  <a:cubicBezTo>
                    <a:pt x="12166" y="923705"/>
                    <a:pt x="11085" y="919987"/>
                    <a:pt x="11694" y="916347"/>
                  </a:cubicBezTo>
                  <a:cubicBezTo>
                    <a:pt x="12284" y="911744"/>
                    <a:pt x="11242" y="907062"/>
                    <a:pt x="8782" y="903127"/>
                  </a:cubicBezTo>
                  <a:cubicBezTo>
                    <a:pt x="8271" y="902675"/>
                    <a:pt x="7838" y="902124"/>
                    <a:pt x="7327" y="901672"/>
                  </a:cubicBezTo>
                  <a:cubicBezTo>
                    <a:pt x="6855" y="901160"/>
                    <a:pt x="6363" y="900668"/>
                    <a:pt x="5851" y="900216"/>
                  </a:cubicBezTo>
                  <a:cubicBezTo>
                    <a:pt x="5851" y="897088"/>
                    <a:pt x="5851" y="893940"/>
                    <a:pt x="5851" y="890812"/>
                  </a:cubicBezTo>
                  <a:cubicBezTo>
                    <a:pt x="5851" y="886465"/>
                    <a:pt x="6088" y="882157"/>
                    <a:pt x="3668" y="878183"/>
                  </a:cubicBezTo>
                  <a:cubicBezTo>
                    <a:pt x="2369" y="876038"/>
                    <a:pt x="3038" y="873461"/>
                    <a:pt x="2920" y="871081"/>
                  </a:cubicBezTo>
                  <a:cubicBezTo>
                    <a:pt x="3471" y="870648"/>
                    <a:pt x="3864" y="870058"/>
                    <a:pt x="4376" y="869605"/>
                  </a:cubicBezTo>
                  <a:cubicBezTo>
                    <a:pt x="4553" y="866143"/>
                    <a:pt x="4061" y="862681"/>
                    <a:pt x="2920" y="859415"/>
                  </a:cubicBezTo>
                  <a:cubicBezTo>
                    <a:pt x="2409" y="858963"/>
                    <a:pt x="2015" y="858372"/>
                    <a:pt x="1464" y="857959"/>
                  </a:cubicBezTo>
                  <a:lnTo>
                    <a:pt x="1464" y="852057"/>
                  </a:lnTo>
                  <a:cubicBezTo>
                    <a:pt x="2015" y="851644"/>
                    <a:pt x="2409" y="851054"/>
                    <a:pt x="2920" y="850602"/>
                  </a:cubicBezTo>
                  <a:cubicBezTo>
                    <a:pt x="2802" y="846077"/>
                    <a:pt x="3392" y="841493"/>
                    <a:pt x="1701" y="837067"/>
                  </a:cubicBezTo>
                  <a:cubicBezTo>
                    <a:pt x="1229" y="835434"/>
                    <a:pt x="1346" y="833683"/>
                    <a:pt x="2015" y="832109"/>
                  </a:cubicBezTo>
                  <a:cubicBezTo>
                    <a:pt x="3766" y="827191"/>
                    <a:pt x="2586" y="822096"/>
                    <a:pt x="2920" y="817099"/>
                  </a:cubicBezTo>
                  <a:cubicBezTo>
                    <a:pt x="2409" y="816647"/>
                    <a:pt x="2015" y="816057"/>
                    <a:pt x="1464" y="815644"/>
                  </a:cubicBezTo>
                  <a:lnTo>
                    <a:pt x="1464" y="812712"/>
                  </a:lnTo>
                  <a:cubicBezTo>
                    <a:pt x="2015" y="812299"/>
                    <a:pt x="2409" y="811709"/>
                    <a:pt x="2920" y="811257"/>
                  </a:cubicBezTo>
                  <a:cubicBezTo>
                    <a:pt x="3215" y="806870"/>
                    <a:pt x="5104" y="802660"/>
                    <a:pt x="4376" y="798155"/>
                  </a:cubicBezTo>
                  <a:cubicBezTo>
                    <a:pt x="3864" y="797702"/>
                    <a:pt x="3471" y="797112"/>
                    <a:pt x="2920" y="796679"/>
                  </a:cubicBezTo>
                  <a:lnTo>
                    <a:pt x="2920" y="793768"/>
                  </a:lnTo>
                  <a:cubicBezTo>
                    <a:pt x="3471" y="793355"/>
                    <a:pt x="3864" y="792764"/>
                    <a:pt x="4376" y="792312"/>
                  </a:cubicBezTo>
                  <a:cubicBezTo>
                    <a:pt x="4671" y="788948"/>
                    <a:pt x="3668" y="785604"/>
                    <a:pt x="1563" y="782968"/>
                  </a:cubicBezTo>
                  <a:cubicBezTo>
                    <a:pt x="-2529" y="777459"/>
                    <a:pt x="-2647" y="774567"/>
                    <a:pt x="1150" y="768764"/>
                  </a:cubicBezTo>
                  <a:cubicBezTo>
                    <a:pt x="2881" y="766128"/>
                    <a:pt x="4612" y="763590"/>
                    <a:pt x="4376" y="760246"/>
                  </a:cubicBezTo>
                  <a:cubicBezTo>
                    <a:pt x="10278" y="765282"/>
                    <a:pt x="10278" y="765282"/>
                    <a:pt x="7130" y="771420"/>
                  </a:cubicBezTo>
                  <a:cubicBezTo>
                    <a:pt x="4946" y="775610"/>
                    <a:pt x="5655" y="777833"/>
                    <a:pt x="10258" y="778915"/>
                  </a:cubicBezTo>
                  <a:cubicBezTo>
                    <a:pt x="17714" y="780863"/>
                    <a:pt x="25288" y="782358"/>
                    <a:pt x="32940" y="783361"/>
                  </a:cubicBezTo>
                  <a:cubicBezTo>
                    <a:pt x="37013" y="783814"/>
                    <a:pt x="40947" y="784994"/>
                    <a:pt x="45098" y="785191"/>
                  </a:cubicBezTo>
                  <a:cubicBezTo>
                    <a:pt x="49249" y="785387"/>
                    <a:pt x="52672" y="790187"/>
                    <a:pt x="53990" y="795361"/>
                  </a:cubicBezTo>
                  <a:cubicBezTo>
                    <a:pt x="56882" y="806260"/>
                    <a:pt x="58692" y="817414"/>
                    <a:pt x="59420" y="828667"/>
                  </a:cubicBezTo>
                  <a:cubicBezTo>
                    <a:pt x="59735" y="835415"/>
                    <a:pt x="60541" y="842142"/>
                    <a:pt x="61859" y="848772"/>
                  </a:cubicBezTo>
                  <a:cubicBezTo>
                    <a:pt x="64535" y="860281"/>
                    <a:pt x="68174" y="871553"/>
                    <a:pt x="72738" y="882471"/>
                  </a:cubicBezTo>
                  <a:cubicBezTo>
                    <a:pt x="80411" y="901888"/>
                    <a:pt x="91328" y="919849"/>
                    <a:pt x="105060" y="935587"/>
                  </a:cubicBezTo>
                  <a:cubicBezTo>
                    <a:pt x="122372" y="955673"/>
                    <a:pt x="142281" y="972965"/>
                    <a:pt x="166753" y="984316"/>
                  </a:cubicBezTo>
                  <a:cubicBezTo>
                    <a:pt x="181448" y="991123"/>
                    <a:pt x="197068" y="995766"/>
                    <a:pt x="213102" y="998087"/>
                  </a:cubicBezTo>
                  <a:cubicBezTo>
                    <a:pt x="229883" y="1000467"/>
                    <a:pt x="246998" y="998815"/>
                    <a:pt x="263011" y="993287"/>
                  </a:cubicBezTo>
                  <a:cubicBezTo>
                    <a:pt x="272238" y="990297"/>
                    <a:pt x="281051" y="986146"/>
                    <a:pt x="289215" y="980913"/>
                  </a:cubicBezTo>
                  <a:cubicBezTo>
                    <a:pt x="295845" y="976860"/>
                    <a:pt x="303025" y="973772"/>
                    <a:pt x="310540" y="971765"/>
                  </a:cubicBezTo>
                  <a:cubicBezTo>
                    <a:pt x="320966" y="968558"/>
                    <a:pt x="331078" y="964427"/>
                    <a:pt x="340757" y="959391"/>
                  </a:cubicBezTo>
                  <a:cubicBezTo>
                    <a:pt x="346718" y="956184"/>
                    <a:pt x="352226" y="952211"/>
                    <a:pt x="357144" y="947588"/>
                  </a:cubicBezTo>
                  <a:cubicBezTo>
                    <a:pt x="375223" y="931416"/>
                    <a:pt x="386338" y="911036"/>
                    <a:pt x="393696" y="888314"/>
                  </a:cubicBezTo>
                  <a:cubicBezTo>
                    <a:pt x="395525" y="881783"/>
                    <a:pt x="399381" y="876019"/>
                    <a:pt x="404732" y="871868"/>
                  </a:cubicBezTo>
                  <a:cubicBezTo>
                    <a:pt x="417499" y="862032"/>
                    <a:pt x="423165" y="848654"/>
                    <a:pt x="424404" y="832326"/>
                  </a:cubicBezTo>
                  <a:cubicBezTo>
                    <a:pt x="425467" y="818122"/>
                    <a:pt x="424404" y="803761"/>
                    <a:pt x="427080" y="789715"/>
                  </a:cubicBezTo>
                  <a:cubicBezTo>
                    <a:pt x="430483" y="771715"/>
                    <a:pt x="431900" y="753439"/>
                    <a:pt x="435303" y="735439"/>
                  </a:cubicBezTo>
                  <a:cubicBezTo>
                    <a:pt x="437467" y="724127"/>
                    <a:pt x="438274" y="712520"/>
                    <a:pt x="440044" y="701090"/>
                  </a:cubicBezTo>
                  <a:cubicBezTo>
                    <a:pt x="442759" y="683385"/>
                    <a:pt x="445434" y="665876"/>
                    <a:pt x="448405" y="648309"/>
                  </a:cubicBezTo>
                  <a:cubicBezTo>
                    <a:pt x="452143" y="626217"/>
                    <a:pt x="457002" y="604321"/>
                    <a:pt x="460208" y="582150"/>
                  </a:cubicBezTo>
                  <a:cubicBezTo>
                    <a:pt x="462058" y="569265"/>
                    <a:pt x="464143" y="556438"/>
                    <a:pt x="466209" y="543592"/>
                  </a:cubicBezTo>
                  <a:cubicBezTo>
                    <a:pt x="466346" y="542392"/>
                    <a:pt x="466406" y="541172"/>
                    <a:pt x="466327" y="539972"/>
                  </a:cubicBezTo>
                  <a:cubicBezTo>
                    <a:pt x="466090" y="526398"/>
                    <a:pt x="468294" y="512981"/>
                    <a:pt x="468884" y="499525"/>
                  </a:cubicBezTo>
                  <a:cubicBezTo>
                    <a:pt x="469533" y="483374"/>
                    <a:pt x="470517" y="467105"/>
                    <a:pt x="468077" y="450895"/>
                  </a:cubicBezTo>
                  <a:cubicBezTo>
                    <a:pt x="467291" y="445662"/>
                    <a:pt x="467920" y="440232"/>
                    <a:pt x="467763" y="434901"/>
                  </a:cubicBezTo>
                  <a:cubicBezTo>
                    <a:pt x="467448" y="422802"/>
                    <a:pt x="464792" y="411294"/>
                    <a:pt x="457376" y="401458"/>
                  </a:cubicBezTo>
                  <a:cubicBezTo>
                    <a:pt x="454838" y="398214"/>
                    <a:pt x="452005" y="395198"/>
                    <a:pt x="448936" y="392448"/>
                  </a:cubicBezTo>
                  <a:cubicBezTo>
                    <a:pt x="446340" y="390492"/>
                    <a:pt x="445572" y="386932"/>
                    <a:pt x="447146" y="384087"/>
                  </a:cubicBezTo>
                  <a:cubicBezTo>
                    <a:pt x="449939" y="377379"/>
                    <a:pt x="452104" y="370434"/>
                    <a:pt x="454779" y="363706"/>
                  </a:cubicBezTo>
                  <a:cubicBezTo>
                    <a:pt x="457454" y="356978"/>
                    <a:pt x="459107" y="350427"/>
                    <a:pt x="455841" y="344034"/>
                  </a:cubicBezTo>
                  <a:cubicBezTo>
                    <a:pt x="451907" y="336538"/>
                    <a:pt x="454051" y="329574"/>
                    <a:pt x="455645" y="322256"/>
                  </a:cubicBezTo>
                  <a:cubicBezTo>
                    <a:pt x="458851" y="309109"/>
                    <a:pt x="460504" y="295635"/>
                    <a:pt x="460602" y="282104"/>
                  </a:cubicBezTo>
                  <a:cubicBezTo>
                    <a:pt x="460838" y="276730"/>
                    <a:pt x="458871" y="271491"/>
                    <a:pt x="455173" y="267586"/>
                  </a:cubicBezTo>
                  <a:cubicBezTo>
                    <a:pt x="452654" y="265265"/>
                    <a:pt x="451356" y="261891"/>
                    <a:pt x="451710" y="258478"/>
                  </a:cubicBezTo>
                  <a:cubicBezTo>
                    <a:pt x="451926" y="255330"/>
                    <a:pt x="451710" y="252163"/>
                    <a:pt x="451710" y="249015"/>
                  </a:cubicBezTo>
                  <a:cubicBezTo>
                    <a:pt x="451435" y="247315"/>
                    <a:pt x="451848" y="245574"/>
                    <a:pt x="452851" y="244176"/>
                  </a:cubicBezTo>
                  <a:cubicBezTo>
                    <a:pt x="457671" y="239277"/>
                    <a:pt x="456333" y="233553"/>
                    <a:pt x="455173" y="227828"/>
                  </a:cubicBezTo>
                  <a:cubicBezTo>
                    <a:pt x="452851" y="216496"/>
                    <a:pt x="448818" y="205263"/>
                    <a:pt x="450451" y="193539"/>
                  </a:cubicBezTo>
                  <a:cubicBezTo>
                    <a:pt x="451966" y="182551"/>
                    <a:pt x="454110" y="171661"/>
                    <a:pt x="456884" y="160921"/>
                  </a:cubicBezTo>
                  <a:cubicBezTo>
                    <a:pt x="458890" y="154211"/>
                    <a:pt x="460130" y="147294"/>
                    <a:pt x="460563" y="140305"/>
                  </a:cubicBezTo>
                  <a:cubicBezTo>
                    <a:pt x="460996" y="134181"/>
                    <a:pt x="458733" y="128175"/>
                    <a:pt x="454366" y="123858"/>
                  </a:cubicBezTo>
                  <a:cubicBezTo>
                    <a:pt x="452556" y="122068"/>
                    <a:pt x="451238" y="120337"/>
                    <a:pt x="452398" y="117485"/>
                  </a:cubicBezTo>
                  <a:cubicBezTo>
                    <a:pt x="457533" y="105386"/>
                    <a:pt x="459402" y="92422"/>
                    <a:pt x="461841" y="79654"/>
                  </a:cubicBezTo>
                  <a:cubicBezTo>
                    <a:pt x="464045" y="68301"/>
                    <a:pt x="465579" y="56824"/>
                    <a:pt x="466406" y="45286"/>
                  </a:cubicBezTo>
                  <a:cubicBezTo>
                    <a:pt x="467074" y="35450"/>
                    <a:pt x="455527" y="22741"/>
                    <a:pt x="444942" y="24256"/>
                  </a:cubicBezTo>
                  <a:cubicBezTo>
                    <a:pt x="443743" y="24443"/>
                    <a:pt x="442523" y="24443"/>
                    <a:pt x="441323" y="24256"/>
                  </a:cubicBezTo>
                  <a:cubicBezTo>
                    <a:pt x="439100" y="23883"/>
                    <a:pt x="435657" y="25712"/>
                    <a:pt x="435008" y="22623"/>
                  </a:cubicBezTo>
                  <a:cubicBezTo>
                    <a:pt x="434457" y="20105"/>
                    <a:pt x="437880" y="19200"/>
                    <a:pt x="439729" y="17705"/>
                  </a:cubicBezTo>
                  <a:cubicBezTo>
                    <a:pt x="445356" y="13200"/>
                    <a:pt x="452517" y="11981"/>
                    <a:pt x="458635" y="8479"/>
                  </a:cubicBezTo>
                  <a:cubicBezTo>
                    <a:pt x="463671" y="5587"/>
                    <a:pt x="468963" y="3108"/>
                    <a:pt x="474255" y="610"/>
                  </a:cubicBezTo>
                  <a:cubicBezTo>
                    <a:pt x="478386" y="-1357"/>
                    <a:pt x="480825" y="-177"/>
                    <a:pt x="480668" y="4072"/>
                  </a:cubicBezTo>
                  <a:cubicBezTo>
                    <a:pt x="480058" y="20282"/>
                    <a:pt x="485232" y="35548"/>
                    <a:pt x="487908" y="51168"/>
                  </a:cubicBezTo>
                  <a:cubicBezTo>
                    <a:pt x="489029" y="57818"/>
                    <a:pt x="489324" y="64605"/>
                    <a:pt x="490504" y="71234"/>
                  </a:cubicBezTo>
                  <a:cubicBezTo>
                    <a:pt x="492059" y="79969"/>
                    <a:pt x="495285" y="88369"/>
                    <a:pt x="496190" y="97281"/>
                  </a:cubicBezTo>
                  <a:cubicBezTo>
                    <a:pt x="496485" y="98449"/>
                    <a:pt x="496681" y="99639"/>
                    <a:pt x="496760" y="100842"/>
                  </a:cubicBezTo>
                  <a:cubicBezTo>
                    <a:pt x="495855" y="114179"/>
                    <a:pt x="497724" y="127439"/>
                    <a:pt x="498492" y="140698"/>
                  </a:cubicBezTo>
                  <a:cubicBezTo>
                    <a:pt x="499101" y="151026"/>
                    <a:pt x="499553" y="161394"/>
                    <a:pt x="500754" y="171702"/>
                  </a:cubicBezTo>
                  <a:cubicBezTo>
                    <a:pt x="501540" y="178371"/>
                    <a:pt x="502111" y="185178"/>
                    <a:pt x="502859" y="191847"/>
                  </a:cubicBezTo>
                  <a:cubicBezTo>
                    <a:pt x="504256" y="204181"/>
                    <a:pt x="503154" y="216575"/>
                    <a:pt x="504374" y="228811"/>
                  </a:cubicBezTo>
                  <a:cubicBezTo>
                    <a:pt x="505416" y="239317"/>
                    <a:pt x="505947" y="249920"/>
                    <a:pt x="508308" y="260288"/>
                  </a:cubicBezTo>
                  <a:cubicBezTo>
                    <a:pt x="510275" y="269062"/>
                    <a:pt x="514643" y="274963"/>
                    <a:pt x="523063" y="277383"/>
                  </a:cubicBezTo>
                  <a:cubicBezTo>
                    <a:pt x="531482" y="279803"/>
                    <a:pt x="538191" y="276635"/>
                    <a:pt x="544014" y="270694"/>
                  </a:cubicBezTo>
                  <a:cubicBezTo>
                    <a:pt x="545647" y="268888"/>
                    <a:pt x="546984" y="266829"/>
                    <a:pt x="547948" y="264596"/>
                  </a:cubicBezTo>
                  <a:cubicBezTo>
                    <a:pt x="549561" y="265737"/>
                    <a:pt x="548814" y="266976"/>
                    <a:pt x="548263" y="268393"/>
                  </a:cubicBezTo>
                  <a:cubicBezTo>
                    <a:pt x="546158" y="273744"/>
                    <a:pt x="543364" y="279094"/>
                    <a:pt x="548086" y="284583"/>
                  </a:cubicBezTo>
                  <a:cubicBezTo>
                    <a:pt x="549384" y="286118"/>
                    <a:pt x="547319" y="287160"/>
                    <a:pt x="547181" y="288518"/>
                  </a:cubicBezTo>
                  <a:cubicBezTo>
                    <a:pt x="546670" y="293278"/>
                    <a:pt x="544092" y="298492"/>
                    <a:pt x="550781" y="301620"/>
                  </a:cubicBezTo>
                  <a:cubicBezTo>
                    <a:pt x="553417" y="302859"/>
                    <a:pt x="552906" y="308839"/>
                    <a:pt x="550486" y="311121"/>
                  </a:cubicBezTo>
                  <a:cubicBezTo>
                    <a:pt x="545627" y="315725"/>
                    <a:pt x="545588" y="315922"/>
                    <a:pt x="549011" y="321194"/>
                  </a:cubicBezTo>
                  <a:cubicBezTo>
                    <a:pt x="551824" y="325522"/>
                    <a:pt x="551646" y="326879"/>
                    <a:pt x="547751" y="330637"/>
                  </a:cubicBezTo>
                  <a:cubicBezTo>
                    <a:pt x="544663" y="333587"/>
                    <a:pt x="544565" y="335161"/>
                    <a:pt x="547751" y="338958"/>
                  </a:cubicBezTo>
                  <a:cubicBezTo>
                    <a:pt x="549443" y="340925"/>
                    <a:pt x="549365" y="341791"/>
                    <a:pt x="547220" y="343443"/>
                  </a:cubicBezTo>
                  <a:cubicBezTo>
                    <a:pt x="542656" y="346984"/>
                    <a:pt x="542755" y="347260"/>
                    <a:pt x="546630" y="352355"/>
                  </a:cubicBezTo>
                  <a:cubicBezTo>
                    <a:pt x="547968" y="354086"/>
                    <a:pt x="547771" y="354972"/>
                    <a:pt x="546020" y="356427"/>
                  </a:cubicBezTo>
                  <a:cubicBezTo>
                    <a:pt x="541181" y="360460"/>
                    <a:pt x="541220" y="360637"/>
                    <a:pt x="544938" y="365319"/>
                  </a:cubicBezTo>
                  <a:cubicBezTo>
                    <a:pt x="546905" y="367680"/>
                    <a:pt x="546905" y="369136"/>
                    <a:pt x="544211" y="371221"/>
                  </a:cubicBezTo>
                  <a:cubicBezTo>
                    <a:pt x="539784" y="374605"/>
                    <a:pt x="539902" y="375588"/>
                    <a:pt x="543188" y="379779"/>
                  </a:cubicBezTo>
                  <a:cubicBezTo>
                    <a:pt x="545764" y="383084"/>
                    <a:pt x="545627" y="384303"/>
                    <a:pt x="542322" y="387313"/>
                  </a:cubicBezTo>
                  <a:cubicBezTo>
                    <a:pt x="538564" y="390717"/>
                    <a:pt x="538387" y="391444"/>
                    <a:pt x="542066" y="396008"/>
                  </a:cubicBezTo>
                  <a:cubicBezTo>
                    <a:pt x="543935" y="398409"/>
                    <a:pt x="543915" y="399943"/>
                    <a:pt x="541240" y="401910"/>
                  </a:cubicBezTo>
                  <a:cubicBezTo>
                    <a:pt x="536833" y="405235"/>
                    <a:pt x="536853" y="406238"/>
                    <a:pt x="540354" y="410409"/>
                  </a:cubicBezTo>
                  <a:cubicBezTo>
                    <a:pt x="542322" y="412710"/>
                    <a:pt x="542912" y="414579"/>
                    <a:pt x="539961" y="416311"/>
                  </a:cubicBezTo>
                  <a:cubicBezTo>
                    <a:pt x="537010" y="418042"/>
                    <a:pt x="537050" y="420776"/>
                    <a:pt x="538682" y="423038"/>
                  </a:cubicBezTo>
                  <a:cubicBezTo>
                    <a:pt x="540768" y="425911"/>
                    <a:pt x="541515" y="427780"/>
                    <a:pt x="537778" y="429944"/>
                  </a:cubicBezTo>
                  <a:cubicBezTo>
                    <a:pt x="535220" y="431419"/>
                    <a:pt x="535673" y="434252"/>
                    <a:pt x="537286" y="436278"/>
                  </a:cubicBezTo>
                  <a:cubicBezTo>
                    <a:pt x="538899" y="438304"/>
                    <a:pt x="539725" y="439682"/>
                    <a:pt x="536774" y="441314"/>
                  </a:cubicBezTo>
                  <a:cubicBezTo>
                    <a:pt x="533823" y="442947"/>
                    <a:pt x="534158" y="445819"/>
                    <a:pt x="535967" y="448062"/>
                  </a:cubicBezTo>
                  <a:cubicBezTo>
                    <a:pt x="537778" y="450305"/>
                    <a:pt x="537935" y="451485"/>
                    <a:pt x="535181" y="453079"/>
                  </a:cubicBezTo>
                  <a:cubicBezTo>
                    <a:pt x="532427" y="454672"/>
                    <a:pt x="532840" y="457564"/>
                    <a:pt x="534610" y="459885"/>
                  </a:cubicBezTo>
                  <a:cubicBezTo>
                    <a:pt x="536577" y="462502"/>
                    <a:pt x="537050" y="464607"/>
                    <a:pt x="533528" y="466180"/>
                  </a:cubicBezTo>
                  <a:cubicBezTo>
                    <a:pt x="532131" y="466818"/>
                    <a:pt x="531443" y="468425"/>
                    <a:pt x="531954" y="469879"/>
                  </a:cubicBezTo>
                  <a:cubicBezTo>
                    <a:pt x="532761" y="472751"/>
                    <a:pt x="535082" y="475604"/>
                    <a:pt x="530813" y="477748"/>
                  </a:cubicBezTo>
                  <a:cubicBezTo>
                    <a:pt x="530164" y="478082"/>
                    <a:pt x="530813" y="479715"/>
                    <a:pt x="531659" y="480207"/>
                  </a:cubicBezTo>
                  <a:cubicBezTo>
                    <a:pt x="532977" y="481342"/>
                    <a:pt x="533587" y="483085"/>
                    <a:pt x="533273" y="484791"/>
                  </a:cubicBezTo>
                  <a:cubicBezTo>
                    <a:pt x="532190" y="485839"/>
                    <a:pt x="530813" y="486526"/>
                    <a:pt x="529338" y="486758"/>
                  </a:cubicBezTo>
                  <a:cubicBezTo>
                    <a:pt x="517653" y="488056"/>
                    <a:pt x="512223" y="496122"/>
                    <a:pt x="507403" y="505722"/>
                  </a:cubicBezTo>
                  <a:cubicBezTo>
                    <a:pt x="489521" y="541133"/>
                    <a:pt x="482085" y="579514"/>
                    <a:pt x="476950" y="618387"/>
                  </a:cubicBezTo>
                  <a:cubicBezTo>
                    <a:pt x="473979" y="640814"/>
                    <a:pt x="469081" y="662847"/>
                    <a:pt x="464123" y="684880"/>
                  </a:cubicBezTo>
                  <a:cubicBezTo>
                    <a:pt x="456353" y="717733"/>
                    <a:pt x="451021" y="751118"/>
                    <a:pt x="448169" y="784758"/>
                  </a:cubicBezTo>
                  <a:cubicBezTo>
                    <a:pt x="446890" y="801420"/>
                    <a:pt x="447107" y="818201"/>
                    <a:pt x="444746" y="834805"/>
                  </a:cubicBezTo>
                  <a:cubicBezTo>
                    <a:pt x="441480" y="857644"/>
                    <a:pt x="438195" y="880622"/>
                    <a:pt x="429323" y="902105"/>
                  </a:cubicBezTo>
                  <a:cubicBezTo>
                    <a:pt x="419329" y="926223"/>
                    <a:pt x="403827" y="947666"/>
                    <a:pt x="384076" y="964722"/>
                  </a:cubicBezTo>
                  <a:cubicBezTo>
                    <a:pt x="364226" y="982073"/>
                    <a:pt x="342488" y="996434"/>
                    <a:pt x="317189" y="1005031"/>
                  </a:cubicBezTo>
                  <a:cubicBezTo>
                    <a:pt x="301353" y="1010382"/>
                    <a:pt x="298323" y="1020769"/>
                    <a:pt x="306428" y="1036035"/>
                  </a:cubicBezTo>
                  <a:cubicBezTo>
                    <a:pt x="307353" y="1037747"/>
                    <a:pt x="308396" y="1039439"/>
                    <a:pt x="307451" y="1041504"/>
                  </a:cubicBezTo>
                  <a:cubicBezTo>
                    <a:pt x="305759" y="1041327"/>
                    <a:pt x="304166" y="1040599"/>
                    <a:pt x="302946" y="1039419"/>
                  </a:cubicBezTo>
                  <a:cubicBezTo>
                    <a:pt x="299582" y="1036999"/>
                    <a:pt x="295923" y="1037039"/>
                    <a:pt x="291890" y="1037452"/>
                  </a:cubicBezTo>
                  <a:cubicBezTo>
                    <a:pt x="284828" y="1038376"/>
                    <a:pt x="278415" y="1042645"/>
                    <a:pt x="270939" y="1041386"/>
                  </a:cubicBezTo>
                  <a:cubicBezTo>
                    <a:pt x="269070" y="1041071"/>
                    <a:pt x="267004" y="1041563"/>
                    <a:pt x="265293" y="1040462"/>
                  </a:cubicBezTo>
                  <a:cubicBezTo>
                    <a:pt x="260571" y="1037235"/>
                    <a:pt x="254296" y="1037392"/>
                    <a:pt x="249771" y="1040894"/>
                  </a:cubicBezTo>
                  <a:cubicBezTo>
                    <a:pt x="249103" y="1041150"/>
                    <a:pt x="248394" y="1041327"/>
                    <a:pt x="247667" y="1041366"/>
                  </a:cubicBezTo>
                  <a:lnTo>
                    <a:pt x="243259" y="1041189"/>
                  </a:lnTo>
                  <a:cubicBezTo>
                    <a:pt x="242020" y="1040068"/>
                    <a:pt x="240152" y="1041189"/>
                    <a:pt x="238932" y="1039911"/>
                  </a:cubicBezTo>
                  <a:lnTo>
                    <a:pt x="238932" y="1039911"/>
                  </a:lnTo>
                  <a:cubicBezTo>
                    <a:pt x="235096" y="1035406"/>
                    <a:pt x="230059" y="1040776"/>
                    <a:pt x="225850" y="1038711"/>
                  </a:cubicBezTo>
                  <a:close/>
                </a:path>
              </a:pathLst>
            </a:custGeom>
            <a:solidFill>
              <a:srgbClr val="020202"/>
            </a:solidFill>
            <a:ln w="1956" cap="flat">
              <a:noFill/>
              <a:prstDash val="solid"/>
              <a:miter/>
            </a:ln>
          </p:spPr>
          <p:txBody>
            <a:bodyPr rtlCol="0" anchor="ctr"/>
            <a:lstStyle/>
            <a:p>
              <a:endParaRPr lang="es-CO"/>
            </a:p>
          </p:txBody>
        </p:sp>
        <p:sp>
          <p:nvSpPr>
            <p:cNvPr id="251" name="Freeform: Shape 250">
              <a:extLst>
                <a:ext uri="{FF2B5EF4-FFF2-40B4-BE49-F238E27FC236}">
                  <a16:creationId xmlns:a16="http://schemas.microsoft.com/office/drawing/2014/main" id="{57CF288C-5069-3C04-81FD-D3715B4A635D}"/>
                </a:ext>
              </a:extLst>
            </p:cNvPr>
            <p:cNvSpPr/>
            <p:nvPr/>
          </p:nvSpPr>
          <p:spPr>
            <a:xfrm>
              <a:off x="12840507" y="1451064"/>
              <a:ext cx="328196" cy="434389"/>
            </a:xfrm>
            <a:custGeom>
              <a:avLst/>
              <a:gdLst>
                <a:gd name="connsiteX0" fmla="*/ 224380 w 328196"/>
                <a:gd name="connsiteY0" fmla="*/ 88999 h 434389"/>
                <a:gd name="connsiteX1" fmla="*/ 218478 w 328196"/>
                <a:gd name="connsiteY1" fmla="*/ 87032 h 434389"/>
                <a:gd name="connsiteX2" fmla="*/ 197920 w 328196"/>
                <a:gd name="connsiteY2" fmla="*/ 87228 h 434389"/>
                <a:gd name="connsiteX3" fmla="*/ 193848 w 328196"/>
                <a:gd name="connsiteY3" fmla="*/ 87425 h 434389"/>
                <a:gd name="connsiteX4" fmla="*/ 185979 w 328196"/>
                <a:gd name="connsiteY4" fmla="*/ 86343 h 434389"/>
                <a:gd name="connsiteX5" fmla="*/ 180648 w 328196"/>
                <a:gd name="connsiteY5" fmla="*/ 85300 h 434389"/>
                <a:gd name="connsiteX6" fmla="*/ 173349 w 328196"/>
                <a:gd name="connsiteY6" fmla="*/ 81602 h 434389"/>
                <a:gd name="connsiteX7" fmla="*/ 145808 w 328196"/>
                <a:gd name="connsiteY7" fmla="*/ 83176 h 434389"/>
                <a:gd name="connsiteX8" fmla="*/ 135558 w 328196"/>
                <a:gd name="connsiteY8" fmla="*/ 94232 h 434389"/>
                <a:gd name="connsiteX9" fmla="*/ 133985 w 328196"/>
                <a:gd name="connsiteY9" fmla="*/ 107157 h 434389"/>
                <a:gd name="connsiteX10" fmla="*/ 133985 w 328196"/>
                <a:gd name="connsiteY10" fmla="*/ 112212 h 434389"/>
                <a:gd name="connsiteX11" fmla="*/ 135263 w 328196"/>
                <a:gd name="connsiteY11" fmla="*/ 131491 h 434389"/>
                <a:gd name="connsiteX12" fmla="*/ 136778 w 328196"/>
                <a:gd name="connsiteY12" fmla="*/ 139951 h 434389"/>
                <a:gd name="connsiteX13" fmla="*/ 137466 w 328196"/>
                <a:gd name="connsiteY13" fmla="*/ 147623 h 434389"/>
                <a:gd name="connsiteX14" fmla="*/ 138549 w 328196"/>
                <a:gd name="connsiteY14" fmla="*/ 163951 h 434389"/>
                <a:gd name="connsiteX15" fmla="*/ 139119 w 328196"/>
                <a:gd name="connsiteY15" fmla="*/ 173158 h 434389"/>
                <a:gd name="connsiteX16" fmla="*/ 140319 w 328196"/>
                <a:gd name="connsiteY16" fmla="*/ 192299 h 434389"/>
                <a:gd name="connsiteX17" fmla="*/ 140516 w 328196"/>
                <a:gd name="connsiteY17" fmla="*/ 199381 h 434389"/>
                <a:gd name="connsiteX18" fmla="*/ 140516 w 328196"/>
                <a:gd name="connsiteY18" fmla="*/ 222005 h 434389"/>
                <a:gd name="connsiteX19" fmla="*/ 139886 w 328196"/>
                <a:gd name="connsiteY19" fmla="*/ 228280 h 434389"/>
                <a:gd name="connsiteX20" fmla="*/ 138686 w 328196"/>
                <a:gd name="connsiteY20" fmla="*/ 249920 h 434389"/>
                <a:gd name="connsiteX21" fmla="*/ 137644 w 328196"/>
                <a:gd name="connsiteY21" fmla="*/ 257435 h 434389"/>
                <a:gd name="connsiteX22" fmla="*/ 133827 w 328196"/>
                <a:gd name="connsiteY22" fmla="*/ 278917 h 434389"/>
                <a:gd name="connsiteX23" fmla="*/ 130640 w 328196"/>
                <a:gd name="connsiteY23" fmla="*/ 292531 h 434389"/>
                <a:gd name="connsiteX24" fmla="*/ 126706 w 328196"/>
                <a:gd name="connsiteY24" fmla="*/ 308269 h 434389"/>
                <a:gd name="connsiteX25" fmla="*/ 123027 w 328196"/>
                <a:gd name="connsiteY25" fmla="*/ 320249 h 434389"/>
                <a:gd name="connsiteX26" fmla="*/ 116318 w 328196"/>
                <a:gd name="connsiteY26" fmla="*/ 339430 h 434389"/>
                <a:gd name="connsiteX27" fmla="*/ 113033 w 328196"/>
                <a:gd name="connsiteY27" fmla="*/ 347811 h 434389"/>
                <a:gd name="connsiteX28" fmla="*/ 105538 w 328196"/>
                <a:gd name="connsiteY28" fmla="*/ 356644 h 434389"/>
                <a:gd name="connsiteX29" fmla="*/ 101722 w 328196"/>
                <a:gd name="connsiteY29" fmla="*/ 366480 h 434389"/>
                <a:gd name="connsiteX30" fmla="*/ 96370 w 328196"/>
                <a:gd name="connsiteY30" fmla="*/ 377693 h 434389"/>
                <a:gd name="connsiteX31" fmla="*/ 87597 w 328196"/>
                <a:gd name="connsiteY31" fmla="*/ 385287 h 434389"/>
                <a:gd name="connsiteX32" fmla="*/ 83229 w 328196"/>
                <a:gd name="connsiteY32" fmla="*/ 394258 h 434389"/>
                <a:gd name="connsiteX33" fmla="*/ 75360 w 328196"/>
                <a:gd name="connsiteY33" fmla="*/ 404724 h 434389"/>
                <a:gd name="connsiteX34" fmla="*/ 62199 w 328196"/>
                <a:gd name="connsiteY34" fmla="*/ 419498 h 434389"/>
                <a:gd name="connsiteX35" fmla="*/ 60645 w 328196"/>
                <a:gd name="connsiteY35" fmla="*/ 421898 h 434389"/>
                <a:gd name="connsiteX36" fmla="*/ 42035 w 328196"/>
                <a:gd name="connsiteY36" fmla="*/ 434075 h 434389"/>
                <a:gd name="connsiteX37" fmla="*/ 27851 w 328196"/>
                <a:gd name="connsiteY37" fmla="*/ 395438 h 434389"/>
                <a:gd name="connsiteX38" fmla="*/ 4638 w 328196"/>
                <a:gd name="connsiteY38" fmla="*/ 377438 h 434389"/>
                <a:gd name="connsiteX39" fmla="*/ 3595 w 328196"/>
                <a:gd name="connsiteY39" fmla="*/ 362959 h 434389"/>
                <a:gd name="connsiteX40" fmla="*/ 19647 w 328196"/>
                <a:gd name="connsiteY40" fmla="*/ 349404 h 434389"/>
                <a:gd name="connsiteX41" fmla="*/ 24703 w 328196"/>
                <a:gd name="connsiteY41" fmla="*/ 340021 h 434389"/>
                <a:gd name="connsiteX42" fmla="*/ 32828 w 328196"/>
                <a:gd name="connsiteY42" fmla="*/ 321646 h 434389"/>
                <a:gd name="connsiteX43" fmla="*/ 58403 w 328196"/>
                <a:gd name="connsiteY43" fmla="*/ 280334 h 434389"/>
                <a:gd name="connsiteX44" fmla="*/ 62337 w 328196"/>
                <a:gd name="connsiteY44" fmla="*/ 263632 h 434389"/>
                <a:gd name="connsiteX45" fmla="*/ 63183 w 328196"/>
                <a:gd name="connsiteY45" fmla="*/ 257199 h 434389"/>
                <a:gd name="connsiteX46" fmla="*/ 73609 w 328196"/>
                <a:gd name="connsiteY46" fmla="*/ 201093 h 434389"/>
                <a:gd name="connsiteX47" fmla="*/ 78724 w 328196"/>
                <a:gd name="connsiteY47" fmla="*/ 160233 h 434389"/>
                <a:gd name="connsiteX48" fmla="*/ 79747 w 328196"/>
                <a:gd name="connsiteY48" fmla="*/ 137078 h 434389"/>
                <a:gd name="connsiteX49" fmla="*/ 81577 w 328196"/>
                <a:gd name="connsiteY49" fmla="*/ 77569 h 434389"/>
                <a:gd name="connsiteX50" fmla="*/ 92456 w 328196"/>
                <a:gd name="connsiteY50" fmla="*/ 28388 h 434389"/>
                <a:gd name="connsiteX51" fmla="*/ 126470 w 328196"/>
                <a:gd name="connsiteY51" fmla="*/ 2656 h 434389"/>
                <a:gd name="connsiteX52" fmla="*/ 145060 w 328196"/>
                <a:gd name="connsiteY52" fmla="*/ 59 h 434389"/>
                <a:gd name="connsiteX53" fmla="*/ 162155 w 328196"/>
                <a:gd name="connsiteY53" fmla="*/ 2321 h 434389"/>
                <a:gd name="connsiteX54" fmla="*/ 174805 w 328196"/>
                <a:gd name="connsiteY54" fmla="*/ 5410 h 434389"/>
                <a:gd name="connsiteX55" fmla="*/ 184641 w 328196"/>
                <a:gd name="connsiteY55" fmla="*/ 4230 h 434389"/>
                <a:gd name="connsiteX56" fmla="*/ 190917 w 328196"/>
                <a:gd name="connsiteY56" fmla="*/ 3069 h 434389"/>
                <a:gd name="connsiteX57" fmla="*/ 223495 w 328196"/>
                <a:gd name="connsiteY57" fmla="*/ 9463 h 434389"/>
                <a:gd name="connsiteX58" fmla="*/ 266322 w 328196"/>
                <a:gd name="connsiteY58" fmla="*/ 16053 h 434389"/>
                <a:gd name="connsiteX59" fmla="*/ 315660 w 328196"/>
                <a:gd name="connsiteY59" fmla="*/ 17312 h 434389"/>
                <a:gd name="connsiteX60" fmla="*/ 321562 w 328196"/>
                <a:gd name="connsiteY60" fmla="*/ 17312 h 434389"/>
                <a:gd name="connsiteX61" fmla="*/ 325143 w 328196"/>
                <a:gd name="connsiteY61" fmla="*/ 25063 h 434389"/>
                <a:gd name="connsiteX62" fmla="*/ 300375 w 328196"/>
                <a:gd name="connsiteY62" fmla="*/ 35076 h 434389"/>
                <a:gd name="connsiteX63" fmla="*/ 249344 w 328196"/>
                <a:gd name="connsiteY63" fmla="*/ 44755 h 434389"/>
                <a:gd name="connsiteX64" fmla="*/ 225521 w 328196"/>
                <a:gd name="connsiteY64" fmla="*/ 81582 h 434389"/>
                <a:gd name="connsiteX65" fmla="*/ 224380 w 328196"/>
                <a:gd name="connsiteY65" fmla="*/ 88999 h 43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328196" h="434389">
                  <a:moveTo>
                    <a:pt x="224380" y="88999"/>
                  </a:moveTo>
                  <a:cubicBezTo>
                    <a:pt x="222413" y="88743"/>
                    <a:pt x="220445" y="89314"/>
                    <a:pt x="218478" y="87032"/>
                  </a:cubicBezTo>
                  <a:cubicBezTo>
                    <a:pt x="213501" y="81130"/>
                    <a:pt x="203212" y="81346"/>
                    <a:pt x="197920" y="87228"/>
                  </a:cubicBezTo>
                  <a:cubicBezTo>
                    <a:pt x="196386" y="88959"/>
                    <a:pt x="195166" y="89195"/>
                    <a:pt x="193848" y="87425"/>
                  </a:cubicBezTo>
                  <a:cubicBezTo>
                    <a:pt x="191527" y="84356"/>
                    <a:pt x="189186" y="83490"/>
                    <a:pt x="185979" y="86343"/>
                  </a:cubicBezTo>
                  <a:cubicBezTo>
                    <a:pt x="184110" y="87936"/>
                    <a:pt x="181926" y="88055"/>
                    <a:pt x="180648" y="85300"/>
                  </a:cubicBezTo>
                  <a:cubicBezTo>
                    <a:pt x="179172" y="82153"/>
                    <a:pt x="176359" y="81799"/>
                    <a:pt x="173349" y="81602"/>
                  </a:cubicBezTo>
                  <a:cubicBezTo>
                    <a:pt x="164142" y="81386"/>
                    <a:pt x="154936" y="81917"/>
                    <a:pt x="145808" y="83176"/>
                  </a:cubicBezTo>
                  <a:cubicBezTo>
                    <a:pt x="142188" y="83530"/>
                    <a:pt x="135755" y="90317"/>
                    <a:pt x="135558" y="94232"/>
                  </a:cubicBezTo>
                  <a:cubicBezTo>
                    <a:pt x="135342" y="98579"/>
                    <a:pt x="134830" y="102888"/>
                    <a:pt x="133985" y="107157"/>
                  </a:cubicBezTo>
                  <a:cubicBezTo>
                    <a:pt x="133493" y="108809"/>
                    <a:pt x="133493" y="110560"/>
                    <a:pt x="133985" y="112212"/>
                  </a:cubicBezTo>
                  <a:cubicBezTo>
                    <a:pt x="136719" y="118527"/>
                    <a:pt x="134909" y="125059"/>
                    <a:pt x="135263" y="131491"/>
                  </a:cubicBezTo>
                  <a:cubicBezTo>
                    <a:pt x="135440" y="134383"/>
                    <a:pt x="135263" y="137393"/>
                    <a:pt x="136778" y="139951"/>
                  </a:cubicBezTo>
                  <a:cubicBezTo>
                    <a:pt x="138037" y="142311"/>
                    <a:pt x="138293" y="145085"/>
                    <a:pt x="137466" y="147623"/>
                  </a:cubicBezTo>
                  <a:cubicBezTo>
                    <a:pt x="136266" y="153072"/>
                    <a:pt x="135834" y="158659"/>
                    <a:pt x="138549" y="163951"/>
                  </a:cubicBezTo>
                  <a:cubicBezTo>
                    <a:pt x="139827" y="166863"/>
                    <a:pt x="140024" y="170109"/>
                    <a:pt x="139119" y="173158"/>
                  </a:cubicBezTo>
                  <a:cubicBezTo>
                    <a:pt x="137801" y="179610"/>
                    <a:pt x="137152" y="186083"/>
                    <a:pt x="140319" y="192299"/>
                  </a:cubicBezTo>
                  <a:cubicBezTo>
                    <a:pt x="141381" y="194522"/>
                    <a:pt x="141440" y="197099"/>
                    <a:pt x="140516" y="199381"/>
                  </a:cubicBezTo>
                  <a:cubicBezTo>
                    <a:pt x="137939" y="206916"/>
                    <a:pt x="137014" y="214451"/>
                    <a:pt x="140516" y="222005"/>
                  </a:cubicBezTo>
                  <a:cubicBezTo>
                    <a:pt x="141283" y="224090"/>
                    <a:pt x="141047" y="226392"/>
                    <a:pt x="139886" y="228280"/>
                  </a:cubicBezTo>
                  <a:cubicBezTo>
                    <a:pt x="136778" y="235343"/>
                    <a:pt x="135106" y="242602"/>
                    <a:pt x="138686" y="249920"/>
                  </a:cubicBezTo>
                  <a:cubicBezTo>
                    <a:pt x="140083" y="252812"/>
                    <a:pt x="139021" y="255153"/>
                    <a:pt x="137644" y="257435"/>
                  </a:cubicBezTo>
                  <a:cubicBezTo>
                    <a:pt x="133611" y="263829"/>
                    <a:pt x="132234" y="271540"/>
                    <a:pt x="133827" y="278917"/>
                  </a:cubicBezTo>
                  <a:cubicBezTo>
                    <a:pt x="134850" y="283698"/>
                    <a:pt x="133670" y="288695"/>
                    <a:pt x="130640" y="292531"/>
                  </a:cubicBezTo>
                  <a:cubicBezTo>
                    <a:pt x="127276" y="297036"/>
                    <a:pt x="125860" y="302702"/>
                    <a:pt x="126706" y="308269"/>
                  </a:cubicBezTo>
                  <a:cubicBezTo>
                    <a:pt x="127473" y="312617"/>
                    <a:pt x="126096" y="317082"/>
                    <a:pt x="123027" y="320249"/>
                  </a:cubicBezTo>
                  <a:cubicBezTo>
                    <a:pt x="118089" y="325738"/>
                    <a:pt x="115158" y="331856"/>
                    <a:pt x="116318" y="339430"/>
                  </a:cubicBezTo>
                  <a:cubicBezTo>
                    <a:pt x="116889" y="342617"/>
                    <a:pt x="115610" y="345863"/>
                    <a:pt x="113033" y="347811"/>
                  </a:cubicBezTo>
                  <a:cubicBezTo>
                    <a:pt x="110259" y="350506"/>
                    <a:pt x="107741" y="353476"/>
                    <a:pt x="105538" y="356644"/>
                  </a:cubicBezTo>
                  <a:cubicBezTo>
                    <a:pt x="103020" y="359300"/>
                    <a:pt x="101662" y="362821"/>
                    <a:pt x="101722" y="366480"/>
                  </a:cubicBezTo>
                  <a:cubicBezTo>
                    <a:pt x="102095" y="370906"/>
                    <a:pt x="100049" y="375195"/>
                    <a:pt x="96370" y="377693"/>
                  </a:cubicBezTo>
                  <a:cubicBezTo>
                    <a:pt x="93243" y="379936"/>
                    <a:pt x="90941" y="383143"/>
                    <a:pt x="87597" y="385287"/>
                  </a:cubicBezTo>
                  <a:cubicBezTo>
                    <a:pt x="84252" y="387431"/>
                    <a:pt x="84174" y="391090"/>
                    <a:pt x="83229" y="394258"/>
                  </a:cubicBezTo>
                  <a:cubicBezTo>
                    <a:pt x="82226" y="398704"/>
                    <a:pt x="79354" y="402520"/>
                    <a:pt x="75360" y="404724"/>
                  </a:cubicBezTo>
                  <a:cubicBezTo>
                    <a:pt x="69459" y="408009"/>
                    <a:pt x="63989" y="412258"/>
                    <a:pt x="62199" y="419498"/>
                  </a:cubicBezTo>
                  <a:cubicBezTo>
                    <a:pt x="61963" y="420442"/>
                    <a:pt x="61413" y="421288"/>
                    <a:pt x="60645" y="421898"/>
                  </a:cubicBezTo>
                  <a:cubicBezTo>
                    <a:pt x="54645" y="426285"/>
                    <a:pt x="49471" y="431931"/>
                    <a:pt x="42035" y="434075"/>
                  </a:cubicBezTo>
                  <a:cubicBezTo>
                    <a:pt x="41051" y="419832"/>
                    <a:pt x="37648" y="406770"/>
                    <a:pt x="27851" y="395438"/>
                  </a:cubicBezTo>
                  <a:cubicBezTo>
                    <a:pt x="21418" y="387923"/>
                    <a:pt x="13510" y="381805"/>
                    <a:pt x="4638" y="377438"/>
                  </a:cubicBezTo>
                  <a:cubicBezTo>
                    <a:pt x="-3330" y="373503"/>
                    <a:pt x="-3664" y="368408"/>
                    <a:pt x="3595" y="362959"/>
                  </a:cubicBezTo>
                  <a:cubicBezTo>
                    <a:pt x="9300" y="358886"/>
                    <a:pt x="14671" y="354342"/>
                    <a:pt x="19647" y="349404"/>
                  </a:cubicBezTo>
                  <a:cubicBezTo>
                    <a:pt x="22303" y="346906"/>
                    <a:pt x="24074" y="343620"/>
                    <a:pt x="24703" y="340021"/>
                  </a:cubicBezTo>
                  <a:cubicBezTo>
                    <a:pt x="25903" y="333332"/>
                    <a:pt x="28697" y="327037"/>
                    <a:pt x="32828" y="321646"/>
                  </a:cubicBezTo>
                  <a:cubicBezTo>
                    <a:pt x="42409" y="308564"/>
                    <a:pt x="50947" y="294734"/>
                    <a:pt x="58403" y="280334"/>
                  </a:cubicBezTo>
                  <a:cubicBezTo>
                    <a:pt x="61255" y="275239"/>
                    <a:pt x="62613" y="269455"/>
                    <a:pt x="62337" y="263632"/>
                  </a:cubicBezTo>
                  <a:cubicBezTo>
                    <a:pt x="62239" y="261448"/>
                    <a:pt x="62534" y="259284"/>
                    <a:pt x="63183" y="257199"/>
                  </a:cubicBezTo>
                  <a:cubicBezTo>
                    <a:pt x="67786" y="238727"/>
                    <a:pt x="71268" y="219998"/>
                    <a:pt x="73609" y="201093"/>
                  </a:cubicBezTo>
                  <a:cubicBezTo>
                    <a:pt x="75577" y="187539"/>
                    <a:pt x="77800" y="173984"/>
                    <a:pt x="78724" y="160233"/>
                  </a:cubicBezTo>
                  <a:cubicBezTo>
                    <a:pt x="79236" y="152502"/>
                    <a:pt x="79806" y="144790"/>
                    <a:pt x="79747" y="137078"/>
                  </a:cubicBezTo>
                  <a:cubicBezTo>
                    <a:pt x="79570" y="117229"/>
                    <a:pt x="81282" y="97419"/>
                    <a:pt x="81577" y="77569"/>
                  </a:cubicBezTo>
                  <a:cubicBezTo>
                    <a:pt x="81833" y="60690"/>
                    <a:pt x="86436" y="44126"/>
                    <a:pt x="92456" y="28388"/>
                  </a:cubicBezTo>
                  <a:cubicBezTo>
                    <a:pt x="98476" y="12650"/>
                    <a:pt x="110535" y="5390"/>
                    <a:pt x="126470" y="2656"/>
                  </a:cubicBezTo>
                  <a:cubicBezTo>
                    <a:pt x="132647" y="1594"/>
                    <a:pt x="138903" y="1377"/>
                    <a:pt x="145060" y="59"/>
                  </a:cubicBezTo>
                  <a:cubicBezTo>
                    <a:pt x="150804" y="-1180"/>
                    <a:pt x="156529" y="944"/>
                    <a:pt x="162155" y="2321"/>
                  </a:cubicBezTo>
                  <a:cubicBezTo>
                    <a:pt x="166366" y="3364"/>
                    <a:pt x="170536" y="4604"/>
                    <a:pt x="174805" y="5410"/>
                  </a:cubicBezTo>
                  <a:cubicBezTo>
                    <a:pt x="178110" y="6217"/>
                    <a:pt x="181612" y="5804"/>
                    <a:pt x="184641" y="4230"/>
                  </a:cubicBezTo>
                  <a:cubicBezTo>
                    <a:pt x="186471" y="2971"/>
                    <a:pt x="188753" y="2558"/>
                    <a:pt x="190917" y="3069"/>
                  </a:cubicBezTo>
                  <a:cubicBezTo>
                    <a:pt x="201638" y="5804"/>
                    <a:pt x="212517" y="7948"/>
                    <a:pt x="223495" y="9463"/>
                  </a:cubicBezTo>
                  <a:cubicBezTo>
                    <a:pt x="237718" y="11902"/>
                    <a:pt x="251980" y="14164"/>
                    <a:pt x="266322" y="16053"/>
                  </a:cubicBezTo>
                  <a:cubicBezTo>
                    <a:pt x="282788" y="18217"/>
                    <a:pt x="299234" y="16663"/>
                    <a:pt x="315660" y="17312"/>
                  </a:cubicBezTo>
                  <a:cubicBezTo>
                    <a:pt x="317628" y="17312"/>
                    <a:pt x="319595" y="17155"/>
                    <a:pt x="321562" y="17312"/>
                  </a:cubicBezTo>
                  <a:cubicBezTo>
                    <a:pt x="326697" y="17922"/>
                    <a:pt x="327916" y="20696"/>
                    <a:pt x="325143" y="25063"/>
                  </a:cubicBezTo>
                  <a:cubicBezTo>
                    <a:pt x="319142" y="34545"/>
                    <a:pt x="311667" y="37673"/>
                    <a:pt x="300375" y="35076"/>
                  </a:cubicBezTo>
                  <a:cubicBezTo>
                    <a:pt x="281922" y="30847"/>
                    <a:pt x="264748" y="33542"/>
                    <a:pt x="249344" y="44755"/>
                  </a:cubicBezTo>
                  <a:cubicBezTo>
                    <a:pt x="236813" y="53372"/>
                    <a:pt x="228236" y="66631"/>
                    <a:pt x="225521" y="81582"/>
                  </a:cubicBezTo>
                  <a:cubicBezTo>
                    <a:pt x="225383" y="84277"/>
                    <a:pt x="224026" y="86481"/>
                    <a:pt x="224380" y="88999"/>
                  </a:cubicBezTo>
                  <a:close/>
                </a:path>
              </a:pathLst>
            </a:custGeom>
            <a:solidFill>
              <a:srgbClr val="020202"/>
            </a:solidFill>
            <a:ln w="1956" cap="flat">
              <a:noFill/>
              <a:prstDash val="solid"/>
              <a:miter/>
            </a:ln>
          </p:spPr>
          <p:txBody>
            <a:bodyPr rtlCol="0" anchor="ctr"/>
            <a:lstStyle/>
            <a:p>
              <a:endParaRPr lang="es-CO"/>
            </a:p>
          </p:txBody>
        </p:sp>
        <p:sp>
          <p:nvSpPr>
            <p:cNvPr id="252" name="Freeform: Shape 251">
              <a:extLst>
                <a:ext uri="{FF2B5EF4-FFF2-40B4-BE49-F238E27FC236}">
                  <a16:creationId xmlns:a16="http://schemas.microsoft.com/office/drawing/2014/main" id="{61DD0FDD-7E6B-A0C7-7F9C-FB0EA8D18B9F}"/>
                </a:ext>
              </a:extLst>
            </p:cNvPr>
            <p:cNvSpPr/>
            <p:nvPr/>
          </p:nvSpPr>
          <p:spPr>
            <a:xfrm>
              <a:off x="12260489" y="564471"/>
              <a:ext cx="174760" cy="184911"/>
            </a:xfrm>
            <a:custGeom>
              <a:avLst/>
              <a:gdLst>
                <a:gd name="connsiteX0" fmla="*/ 158942 w 174760"/>
                <a:gd name="connsiteY0" fmla="*/ 166794 h 184911"/>
                <a:gd name="connsiteX1" fmla="*/ 155165 w 174760"/>
                <a:gd name="connsiteY1" fmla="*/ 174821 h 184911"/>
                <a:gd name="connsiteX2" fmla="*/ 146607 w 174760"/>
                <a:gd name="connsiteY2" fmla="*/ 175962 h 184911"/>
                <a:gd name="connsiteX3" fmla="*/ 98862 w 174760"/>
                <a:gd name="connsiteY3" fmla="*/ 184027 h 184911"/>
                <a:gd name="connsiteX4" fmla="*/ 60717 w 174760"/>
                <a:gd name="connsiteY4" fmla="*/ 180939 h 184911"/>
                <a:gd name="connsiteX5" fmla="*/ 38113 w 174760"/>
                <a:gd name="connsiteY5" fmla="*/ 175962 h 184911"/>
                <a:gd name="connsiteX6" fmla="*/ 30677 w 174760"/>
                <a:gd name="connsiteY6" fmla="*/ 168506 h 184911"/>
                <a:gd name="connsiteX7" fmla="*/ 26349 w 174760"/>
                <a:gd name="connsiteY7" fmla="*/ 160302 h 184911"/>
                <a:gd name="connsiteX8" fmla="*/ 11516 w 174760"/>
                <a:gd name="connsiteY8" fmla="*/ 159142 h 184911"/>
                <a:gd name="connsiteX9" fmla="*/ 7581 w 174760"/>
                <a:gd name="connsiteY9" fmla="*/ 163411 h 184911"/>
                <a:gd name="connsiteX10" fmla="*/ 3194 w 174760"/>
                <a:gd name="connsiteY10" fmla="*/ 166499 h 184911"/>
                <a:gd name="connsiteX11" fmla="*/ -1311 w 174760"/>
                <a:gd name="connsiteY11" fmla="*/ 161443 h 184911"/>
                <a:gd name="connsiteX12" fmla="*/ -1606 w 174760"/>
                <a:gd name="connsiteY12" fmla="*/ 157824 h 184911"/>
                <a:gd name="connsiteX13" fmla="*/ 4591 w 174760"/>
                <a:gd name="connsiteY13" fmla="*/ 102937 h 184911"/>
                <a:gd name="connsiteX14" fmla="*/ 28749 w 174760"/>
                <a:gd name="connsiteY14" fmla="*/ 35460 h 184911"/>
                <a:gd name="connsiteX15" fmla="*/ 76298 w 174760"/>
                <a:gd name="connsiteY15" fmla="*/ 2568 h 184911"/>
                <a:gd name="connsiteX16" fmla="*/ 153021 w 174760"/>
                <a:gd name="connsiteY16" fmla="*/ 2115 h 184911"/>
                <a:gd name="connsiteX17" fmla="*/ 159375 w 174760"/>
                <a:gd name="connsiteY17" fmla="*/ 3591 h 184911"/>
                <a:gd name="connsiteX18" fmla="*/ 172536 w 174760"/>
                <a:gd name="connsiteY18" fmla="*/ 25880 h 184911"/>
                <a:gd name="connsiteX19" fmla="*/ 169821 w 174760"/>
                <a:gd name="connsiteY19" fmla="*/ 39395 h 184911"/>
                <a:gd name="connsiteX20" fmla="*/ 163919 w 174760"/>
                <a:gd name="connsiteY20" fmla="*/ 93573 h 184911"/>
                <a:gd name="connsiteX21" fmla="*/ 162149 w 174760"/>
                <a:gd name="connsiteY21" fmla="*/ 125502 h 184911"/>
                <a:gd name="connsiteX22" fmla="*/ 158942 w 174760"/>
                <a:gd name="connsiteY22" fmla="*/ 166794 h 184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760" h="184911">
                  <a:moveTo>
                    <a:pt x="158942" y="166794"/>
                  </a:moveTo>
                  <a:cubicBezTo>
                    <a:pt x="155991" y="168761"/>
                    <a:pt x="158942" y="173601"/>
                    <a:pt x="155165" y="174821"/>
                  </a:cubicBezTo>
                  <a:cubicBezTo>
                    <a:pt x="152352" y="175403"/>
                    <a:pt x="149480" y="175785"/>
                    <a:pt x="146607" y="175962"/>
                  </a:cubicBezTo>
                  <a:cubicBezTo>
                    <a:pt x="130692" y="178676"/>
                    <a:pt x="114856" y="182001"/>
                    <a:pt x="98862" y="184027"/>
                  </a:cubicBezTo>
                  <a:cubicBezTo>
                    <a:pt x="86095" y="185660"/>
                    <a:pt x="73288" y="183516"/>
                    <a:pt x="60717" y="180939"/>
                  </a:cubicBezTo>
                  <a:cubicBezTo>
                    <a:pt x="53163" y="179385"/>
                    <a:pt x="45727" y="177201"/>
                    <a:pt x="38113" y="175962"/>
                  </a:cubicBezTo>
                  <a:cubicBezTo>
                    <a:pt x="34100" y="175745"/>
                    <a:pt x="30874" y="172527"/>
                    <a:pt x="30677" y="168506"/>
                  </a:cubicBezTo>
                  <a:cubicBezTo>
                    <a:pt x="30165" y="165370"/>
                    <a:pt x="28651" y="162488"/>
                    <a:pt x="26349" y="160302"/>
                  </a:cubicBezTo>
                  <a:cubicBezTo>
                    <a:pt x="21883" y="155699"/>
                    <a:pt x="16513" y="155187"/>
                    <a:pt x="11516" y="159142"/>
                  </a:cubicBezTo>
                  <a:cubicBezTo>
                    <a:pt x="10001" y="160367"/>
                    <a:pt x="8683" y="161805"/>
                    <a:pt x="7581" y="163411"/>
                  </a:cubicBezTo>
                  <a:cubicBezTo>
                    <a:pt x="6441" y="165024"/>
                    <a:pt x="5614" y="167011"/>
                    <a:pt x="3194" y="166499"/>
                  </a:cubicBezTo>
                  <a:cubicBezTo>
                    <a:pt x="716" y="166051"/>
                    <a:pt x="-1153" y="163965"/>
                    <a:pt x="-1311" y="161443"/>
                  </a:cubicBezTo>
                  <a:cubicBezTo>
                    <a:pt x="-1468" y="160243"/>
                    <a:pt x="-1507" y="159043"/>
                    <a:pt x="-1606" y="157824"/>
                  </a:cubicBezTo>
                  <a:cubicBezTo>
                    <a:pt x="362" y="139508"/>
                    <a:pt x="1345" y="121016"/>
                    <a:pt x="4591" y="102937"/>
                  </a:cubicBezTo>
                  <a:cubicBezTo>
                    <a:pt x="8624" y="79202"/>
                    <a:pt x="16808" y="56362"/>
                    <a:pt x="28749" y="35460"/>
                  </a:cubicBezTo>
                  <a:cubicBezTo>
                    <a:pt x="39353" y="17283"/>
                    <a:pt x="55681" y="6817"/>
                    <a:pt x="76298" y="2568"/>
                  </a:cubicBezTo>
                  <a:cubicBezTo>
                    <a:pt x="101872" y="-2724"/>
                    <a:pt x="127446" y="600"/>
                    <a:pt x="153021" y="2115"/>
                  </a:cubicBezTo>
                  <a:cubicBezTo>
                    <a:pt x="155185" y="2355"/>
                    <a:pt x="157329" y="2851"/>
                    <a:pt x="159375" y="3591"/>
                  </a:cubicBezTo>
                  <a:cubicBezTo>
                    <a:pt x="170510" y="7039"/>
                    <a:pt x="174897" y="14470"/>
                    <a:pt x="172536" y="25880"/>
                  </a:cubicBezTo>
                  <a:cubicBezTo>
                    <a:pt x="171611" y="30385"/>
                    <a:pt x="170687" y="34870"/>
                    <a:pt x="169821" y="39395"/>
                  </a:cubicBezTo>
                  <a:cubicBezTo>
                    <a:pt x="166378" y="57297"/>
                    <a:pt x="165886" y="75514"/>
                    <a:pt x="163919" y="93573"/>
                  </a:cubicBezTo>
                  <a:cubicBezTo>
                    <a:pt x="162837" y="104098"/>
                    <a:pt x="162227" y="114819"/>
                    <a:pt x="162149" y="125502"/>
                  </a:cubicBezTo>
                  <a:cubicBezTo>
                    <a:pt x="162011" y="139321"/>
                    <a:pt x="160949" y="153118"/>
                    <a:pt x="158942" y="166794"/>
                  </a:cubicBezTo>
                  <a:close/>
                </a:path>
              </a:pathLst>
            </a:custGeom>
            <a:solidFill>
              <a:srgbClr val="1125DA"/>
            </a:solidFill>
            <a:ln w="1956" cap="flat">
              <a:noFill/>
              <a:prstDash val="solid"/>
              <a:miter/>
            </a:ln>
          </p:spPr>
          <p:txBody>
            <a:bodyPr rtlCol="0" anchor="ctr"/>
            <a:lstStyle/>
            <a:p>
              <a:endParaRPr lang="es-CO"/>
            </a:p>
          </p:txBody>
        </p:sp>
        <p:sp>
          <p:nvSpPr>
            <p:cNvPr id="253" name="Freeform: Shape 252">
              <a:extLst>
                <a:ext uri="{FF2B5EF4-FFF2-40B4-BE49-F238E27FC236}">
                  <a16:creationId xmlns:a16="http://schemas.microsoft.com/office/drawing/2014/main" id="{C86DD7BF-3009-AC4F-8955-DB95363562F3}"/>
                </a:ext>
              </a:extLst>
            </p:cNvPr>
            <p:cNvSpPr/>
            <p:nvPr/>
          </p:nvSpPr>
          <p:spPr>
            <a:xfrm>
              <a:off x="12522959" y="1145451"/>
              <a:ext cx="45404" cy="553821"/>
            </a:xfrm>
            <a:custGeom>
              <a:avLst/>
              <a:gdLst>
                <a:gd name="connsiteX0" fmla="*/ 1405 w 45404"/>
                <a:gd name="connsiteY0" fmla="*/ -315 h 553821"/>
                <a:gd name="connsiteX1" fmla="*/ 697 w 45404"/>
                <a:gd name="connsiteY1" fmla="*/ 39030 h 553821"/>
                <a:gd name="connsiteX2" fmla="*/ 2172 w 45404"/>
                <a:gd name="connsiteY2" fmla="*/ 76054 h 553821"/>
                <a:gd name="connsiteX3" fmla="*/ 2566 w 45404"/>
                <a:gd name="connsiteY3" fmla="*/ 78926 h 553821"/>
                <a:gd name="connsiteX4" fmla="*/ 4297 w 45404"/>
                <a:gd name="connsiteY4" fmla="*/ 120357 h 553821"/>
                <a:gd name="connsiteX5" fmla="*/ 6028 w 45404"/>
                <a:gd name="connsiteY5" fmla="*/ 180004 h 553821"/>
                <a:gd name="connsiteX6" fmla="*/ 10376 w 45404"/>
                <a:gd name="connsiteY6" fmla="*/ 254012 h 553821"/>
                <a:gd name="connsiteX7" fmla="*/ 14645 w 45404"/>
                <a:gd name="connsiteY7" fmla="*/ 309095 h 553821"/>
                <a:gd name="connsiteX8" fmla="*/ 24068 w 45404"/>
                <a:gd name="connsiteY8" fmla="*/ 381077 h 553821"/>
                <a:gd name="connsiteX9" fmla="*/ 32094 w 45404"/>
                <a:gd name="connsiteY9" fmla="*/ 434940 h 553821"/>
                <a:gd name="connsiteX10" fmla="*/ 35084 w 45404"/>
                <a:gd name="connsiteY10" fmla="*/ 473322 h 553821"/>
                <a:gd name="connsiteX11" fmla="*/ 38370 w 45404"/>
                <a:gd name="connsiteY11" fmla="*/ 505860 h 553821"/>
                <a:gd name="connsiteX12" fmla="*/ 39865 w 45404"/>
                <a:gd name="connsiteY12" fmla="*/ 523251 h 553821"/>
                <a:gd name="connsiteX13" fmla="*/ 43799 w 45404"/>
                <a:gd name="connsiteY13" fmla="*/ 553507 h 553821"/>
                <a:gd name="connsiteX14" fmla="*/ 40239 w 45404"/>
                <a:gd name="connsiteY14" fmla="*/ 539834 h 553821"/>
                <a:gd name="connsiteX15" fmla="*/ 37839 w 45404"/>
                <a:gd name="connsiteY15" fmla="*/ 517585 h 553821"/>
                <a:gd name="connsiteX16" fmla="*/ 36147 w 45404"/>
                <a:gd name="connsiteY16" fmla="*/ 502476 h 553821"/>
                <a:gd name="connsiteX17" fmla="*/ 31779 w 45404"/>
                <a:gd name="connsiteY17" fmla="*/ 454947 h 553821"/>
                <a:gd name="connsiteX18" fmla="*/ 25130 w 45404"/>
                <a:gd name="connsiteY18" fmla="*/ 411412 h 553821"/>
                <a:gd name="connsiteX19" fmla="*/ 20232 w 45404"/>
                <a:gd name="connsiteY19" fmla="*/ 377083 h 553821"/>
                <a:gd name="connsiteX20" fmla="*/ 16789 w 45404"/>
                <a:gd name="connsiteY20" fmla="*/ 354224 h 553821"/>
                <a:gd name="connsiteX21" fmla="*/ 13032 w 45404"/>
                <a:gd name="connsiteY21" fmla="*/ 321233 h 553821"/>
                <a:gd name="connsiteX22" fmla="*/ 11182 w 45404"/>
                <a:gd name="connsiteY22" fmla="*/ 305495 h 553821"/>
                <a:gd name="connsiteX23" fmla="*/ 8782 w 45404"/>
                <a:gd name="connsiteY23" fmla="*/ 281750 h 553821"/>
                <a:gd name="connsiteX24" fmla="*/ 8664 w 45404"/>
                <a:gd name="connsiteY24" fmla="*/ 280314 h 553821"/>
                <a:gd name="connsiteX25" fmla="*/ 6697 w 45404"/>
                <a:gd name="connsiteY25" fmla="*/ 244904 h 553821"/>
                <a:gd name="connsiteX26" fmla="*/ 4297 w 45404"/>
                <a:gd name="connsiteY26" fmla="*/ 211755 h 553821"/>
                <a:gd name="connsiteX27" fmla="*/ 4297 w 45404"/>
                <a:gd name="connsiteY27" fmla="*/ 210300 h 553821"/>
                <a:gd name="connsiteX28" fmla="*/ 2487 w 45404"/>
                <a:gd name="connsiteY28" fmla="*/ 173374 h 553821"/>
                <a:gd name="connsiteX29" fmla="*/ 1130 w 45404"/>
                <a:gd name="connsiteY29" fmla="*/ 108770 h 553821"/>
                <a:gd name="connsiteX30" fmla="*/ -1329 w 45404"/>
                <a:gd name="connsiteY30" fmla="*/ 42158 h 553821"/>
                <a:gd name="connsiteX31" fmla="*/ -90 w 45404"/>
                <a:gd name="connsiteY31" fmla="*/ 3738 h 553821"/>
                <a:gd name="connsiteX32" fmla="*/ 1405 w 45404"/>
                <a:gd name="connsiteY32" fmla="*/ -315 h 55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5404" h="553821">
                  <a:moveTo>
                    <a:pt x="1405" y="-315"/>
                  </a:moveTo>
                  <a:cubicBezTo>
                    <a:pt x="1287" y="12767"/>
                    <a:pt x="657" y="25889"/>
                    <a:pt x="697" y="39030"/>
                  </a:cubicBezTo>
                  <a:cubicBezTo>
                    <a:pt x="697" y="51326"/>
                    <a:pt x="480" y="63759"/>
                    <a:pt x="2172" y="76054"/>
                  </a:cubicBezTo>
                  <a:cubicBezTo>
                    <a:pt x="2389" y="77000"/>
                    <a:pt x="2507" y="77960"/>
                    <a:pt x="2566" y="78926"/>
                  </a:cubicBezTo>
                  <a:cubicBezTo>
                    <a:pt x="2251" y="92697"/>
                    <a:pt x="4749" y="106468"/>
                    <a:pt x="4297" y="120357"/>
                  </a:cubicBezTo>
                  <a:cubicBezTo>
                    <a:pt x="3648" y="140265"/>
                    <a:pt x="4966" y="160154"/>
                    <a:pt x="6028" y="180004"/>
                  </a:cubicBezTo>
                  <a:cubicBezTo>
                    <a:pt x="7346" y="204673"/>
                    <a:pt x="8999" y="229343"/>
                    <a:pt x="10376" y="254012"/>
                  </a:cubicBezTo>
                  <a:cubicBezTo>
                    <a:pt x="11418" y="272367"/>
                    <a:pt x="12835" y="290741"/>
                    <a:pt x="14645" y="309095"/>
                  </a:cubicBezTo>
                  <a:cubicBezTo>
                    <a:pt x="16986" y="333174"/>
                    <a:pt x="20133" y="357175"/>
                    <a:pt x="24068" y="381077"/>
                  </a:cubicBezTo>
                  <a:cubicBezTo>
                    <a:pt x="27058" y="398979"/>
                    <a:pt x="29222" y="417019"/>
                    <a:pt x="32094" y="434940"/>
                  </a:cubicBezTo>
                  <a:cubicBezTo>
                    <a:pt x="33806" y="447669"/>
                    <a:pt x="34789" y="460475"/>
                    <a:pt x="35084" y="473322"/>
                  </a:cubicBezTo>
                  <a:cubicBezTo>
                    <a:pt x="35596" y="484200"/>
                    <a:pt x="36816" y="495079"/>
                    <a:pt x="38370" y="505860"/>
                  </a:cubicBezTo>
                  <a:cubicBezTo>
                    <a:pt x="39216" y="511663"/>
                    <a:pt x="39393" y="517467"/>
                    <a:pt x="39865" y="523251"/>
                  </a:cubicBezTo>
                  <a:cubicBezTo>
                    <a:pt x="40671" y="533421"/>
                    <a:pt x="42855" y="543376"/>
                    <a:pt x="43799" y="553507"/>
                  </a:cubicBezTo>
                  <a:cubicBezTo>
                    <a:pt x="40593" y="549572"/>
                    <a:pt x="41026" y="544477"/>
                    <a:pt x="40239" y="539834"/>
                  </a:cubicBezTo>
                  <a:cubicBezTo>
                    <a:pt x="38980" y="532457"/>
                    <a:pt x="37465" y="525080"/>
                    <a:pt x="37839" y="517585"/>
                  </a:cubicBezTo>
                  <a:cubicBezTo>
                    <a:pt x="37780" y="512509"/>
                    <a:pt x="37209" y="507434"/>
                    <a:pt x="36147" y="502476"/>
                  </a:cubicBezTo>
                  <a:cubicBezTo>
                    <a:pt x="33727" y="486738"/>
                    <a:pt x="33707" y="470744"/>
                    <a:pt x="31779" y="454947"/>
                  </a:cubicBezTo>
                  <a:cubicBezTo>
                    <a:pt x="29989" y="440390"/>
                    <a:pt x="27294" y="425930"/>
                    <a:pt x="25130" y="411412"/>
                  </a:cubicBezTo>
                  <a:cubicBezTo>
                    <a:pt x="23399" y="399982"/>
                    <a:pt x="21904" y="388513"/>
                    <a:pt x="20232" y="377083"/>
                  </a:cubicBezTo>
                  <a:cubicBezTo>
                    <a:pt x="19130" y="369470"/>
                    <a:pt x="17772" y="361877"/>
                    <a:pt x="16789" y="354224"/>
                  </a:cubicBezTo>
                  <a:cubicBezTo>
                    <a:pt x="15372" y="343247"/>
                    <a:pt x="13228" y="332328"/>
                    <a:pt x="13032" y="321233"/>
                  </a:cubicBezTo>
                  <a:cubicBezTo>
                    <a:pt x="12815" y="315941"/>
                    <a:pt x="12186" y="310689"/>
                    <a:pt x="11182" y="305495"/>
                  </a:cubicBezTo>
                  <a:cubicBezTo>
                    <a:pt x="9864" y="297626"/>
                    <a:pt x="11182" y="289462"/>
                    <a:pt x="8782" y="281750"/>
                  </a:cubicBezTo>
                  <a:cubicBezTo>
                    <a:pt x="8645" y="281278"/>
                    <a:pt x="8605" y="280786"/>
                    <a:pt x="8664" y="280314"/>
                  </a:cubicBezTo>
                  <a:cubicBezTo>
                    <a:pt x="9451" y="268511"/>
                    <a:pt x="7641" y="256707"/>
                    <a:pt x="6697" y="244904"/>
                  </a:cubicBezTo>
                  <a:cubicBezTo>
                    <a:pt x="5890" y="233867"/>
                    <a:pt x="6913" y="222654"/>
                    <a:pt x="4297" y="211755"/>
                  </a:cubicBezTo>
                  <a:cubicBezTo>
                    <a:pt x="4238" y="211263"/>
                    <a:pt x="4238" y="210791"/>
                    <a:pt x="4297" y="210300"/>
                  </a:cubicBezTo>
                  <a:cubicBezTo>
                    <a:pt x="5221" y="197926"/>
                    <a:pt x="3412" y="185630"/>
                    <a:pt x="2487" y="173374"/>
                  </a:cubicBezTo>
                  <a:cubicBezTo>
                    <a:pt x="874" y="151734"/>
                    <a:pt x="2487" y="130252"/>
                    <a:pt x="1130" y="108770"/>
                  </a:cubicBezTo>
                  <a:cubicBezTo>
                    <a:pt x="-306" y="86579"/>
                    <a:pt x="-2353" y="64388"/>
                    <a:pt x="-1329" y="42158"/>
                  </a:cubicBezTo>
                  <a:cubicBezTo>
                    <a:pt x="-739" y="29351"/>
                    <a:pt x="-228" y="16584"/>
                    <a:pt x="-90" y="3738"/>
                  </a:cubicBezTo>
                  <a:cubicBezTo>
                    <a:pt x="-366" y="2215"/>
                    <a:pt x="205" y="663"/>
                    <a:pt x="1405" y="-315"/>
                  </a:cubicBezTo>
                  <a:close/>
                </a:path>
              </a:pathLst>
            </a:custGeom>
            <a:solidFill>
              <a:srgbClr val="270000"/>
            </a:solidFill>
            <a:ln w="1956" cap="flat">
              <a:noFill/>
              <a:prstDash val="solid"/>
              <a:miter/>
            </a:ln>
          </p:spPr>
          <p:txBody>
            <a:bodyPr rtlCol="0" anchor="ctr"/>
            <a:lstStyle/>
            <a:p>
              <a:endParaRPr lang="es-CO"/>
            </a:p>
          </p:txBody>
        </p:sp>
        <p:sp>
          <p:nvSpPr>
            <p:cNvPr id="254" name="Freeform: Shape 253">
              <a:extLst>
                <a:ext uri="{FF2B5EF4-FFF2-40B4-BE49-F238E27FC236}">
                  <a16:creationId xmlns:a16="http://schemas.microsoft.com/office/drawing/2014/main" id="{12C86496-A7D5-1039-A35D-F0B2649CE2F8}"/>
                </a:ext>
              </a:extLst>
            </p:cNvPr>
            <p:cNvSpPr/>
            <p:nvPr/>
          </p:nvSpPr>
          <p:spPr>
            <a:xfrm>
              <a:off x="13615812" y="942883"/>
              <a:ext cx="1420" cy="2891"/>
            </a:xfrm>
            <a:custGeom>
              <a:avLst/>
              <a:gdLst>
                <a:gd name="connsiteX0" fmla="*/ -1589 w 1420"/>
                <a:gd name="connsiteY0" fmla="*/ -315 h 2891"/>
                <a:gd name="connsiteX1" fmla="*/ -231 w 1420"/>
                <a:gd name="connsiteY1" fmla="*/ 2577 h 2891"/>
                <a:gd name="connsiteX2" fmla="*/ -1589 w 1420"/>
                <a:gd name="connsiteY2" fmla="*/ -315 h 2891"/>
              </a:gdLst>
              <a:ahLst/>
              <a:cxnLst>
                <a:cxn ang="0">
                  <a:pos x="connsiteX0" y="connsiteY0"/>
                </a:cxn>
                <a:cxn ang="0">
                  <a:pos x="connsiteX1" y="connsiteY1"/>
                </a:cxn>
                <a:cxn ang="0">
                  <a:pos x="connsiteX2" y="connsiteY2"/>
                </a:cxn>
              </a:cxnLst>
              <a:rect l="l" t="t" r="r" b="b"/>
              <a:pathLst>
                <a:path w="1420" h="2891">
                  <a:moveTo>
                    <a:pt x="-1589" y="-315"/>
                  </a:moveTo>
                  <a:cubicBezTo>
                    <a:pt x="-566" y="258"/>
                    <a:pt x="-15" y="1422"/>
                    <a:pt x="-231" y="2577"/>
                  </a:cubicBezTo>
                  <a:cubicBezTo>
                    <a:pt x="-1195" y="1940"/>
                    <a:pt x="-1707" y="826"/>
                    <a:pt x="-1589" y="-315"/>
                  </a:cubicBezTo>
                  <a:close/>
                </a:path>
              </a:pathLst>
            </a:custGeom>
            <a:solidFill>
              <a:srgbClr val="020202"/>
            </a:solidFill>
            <a:ln w="1956" cap="flat">
              <a:noFill/>
              <a:prstDash val="solid"/>
              <a:miter/>
            </a:ln>
          </p:spPr>
          <p:txBody>
            <a:bodyPr rtlCol="0" anchor="ctr"/>
            <a:lstStyle/>
            <a:p>
              <a:endParaRPr lang="es-CO"/>
            </a:p>
          </p:txBody>
        </p:sp>
        <p:sp>
          <p:nvSpPr>
            <p:cNvPr id="255" name="Freeform: Shape 254">
              <a:extLst>
                <a:ext uri="{FF2B5EF4-FFF2-40B4-BE49-F238E27FC236}">
                  <a16:creationId xmlns:a16="http://schemas.microsoft.com/office/drawing/2014/main" id="{EC4A108A-A76F-6EBA-E6AD-76128FF9786B}"/>
                </a:ext>
              </a:extLst>
            </p:cNvPr>
            <p:cNvSpPr/>
            <p:nvPr/>
          </p:nvSpPr>
          <p:spPr>
            <a:xfrm>
              <a:off x="13595447" y="801516"/>
              <a:ext cx="1437" cy="2891"/>
            </a:xfrm>
            <a:custGeom>
              <a:avLst/>
              <a:gdLst>
                <a:gd name="connsiteX0" fmla="*/ -1585 w 1437"/>
                <a:gd name="connsiteY0" fmla="*/ -315 h 2891"/>
                <a:gd name="connsiteX1" fmla="*/ -207 w 1437"/>
                <a:gd name="connsiteY1" fmla="*/ 2577 h 2891"/>
                <a:gd name="connsiteX2" fmla="*/ -1585 w 1437"/>
                <a:gd name="connsiteY2" fmla="*/ -315 h 2891"/>
              </a:gdLst>
              <a:ahLst/>
              <a:cxnLst>
                <a:cxn ang="0">
                  <a:pos x="connsiteX0" y="connsiteY0"/>
                </a:cxn>
                <a:cxn ang="0">
                  <a:pos x="connsiteX1" y="connsiteY1"/>
                </a:cxn>
                <a:cxn ang="0">
                  <a:pos x="connsiteX2" y="connsiteY2"/>
                </a:cxn>
              </a:cxnLst>
              <a:rect l="l" t="t" r="r" b="b"/>
              <a:pathLst>
                <a:path w="1437" h="2891">
                  <a:moveTo>
                    <a:pt x="-1585" y="-315"/>
                  </a:moveTo>
                  <a:cubicBezTo>
                    <a:pt x="-562" y="264"/>
                    <a:pt x="-11" y="1420"/>
                    <a:pt x="-207" y="2577"/>
                  </a:cubicBezTo>
                  <a:cubicBezTo>
                    <a:pt x="-1171" y="1954"/>
                    <a:pt x="-1722" y="832"/>
                    <a:pt x="-1585" y="-315"/>
                  </a:cubicBezTo>
                  <a:close/>
                </a:path>
              </a:pathLst>
            </a:custGeom>
            <a:solidFill>
              <a:srgbClr val="020202"/>
            </a:solidFill>
            <a:ln w="1956" cap="flat">
              <a:noFill/>
              <a:prstDash val="solid"/>
              <a:miter/>
            </a:ln>
          </p:spPr>
          <p:txBody>
            <a:bodyPr rtlCol="0" anchor="ctr"/>
            <a:lstStyle/>
            <a:p>
              <a:endParaRPr lang="es-CO"/>
            </a:p>
          </p:txBody>
        </p:sp>
        <p:sp>
          <p:nvSpPr>
            <p:cNvPr id="256" name="Freeform: Shape 255">
              <a:extLst>
                <a:ext uri="{FF2B5EF4-FFF2-40B4-BE49-F238E27FC236}">
                  <a16:creationId xmlns:a16="http://schemas.microsoft.com/office/drawing/2014/main" id="{A3423F14-DDFF-4D61-E8BB-8E03308887D5}"/>
                </a:ext>
              </a:extLst>
            </p:cNvPr>
            <p:cNvSpPr/>
            <p:nvPr/>
          </p:nvSpPr>
          <p:spPr>
            <a:xfrm>
              <a:off x="13617302" y="970562"/>
              <a:ext cx="1402" cy="2872"/>
            </a:xfrm>
            <a:custGeom>
              <a:avLst/>
              <a:gdLst>
                <a:gd name="connsiteX0" fmla="*/ -1583 w 1402"/>
                <a:gd name="connsiteY0" fmla="*/ -315 h 2872"/>
                <a:gd name="connsiteX1" fmla="*/ -265 w 1402"/>
                <a:gd name="connsiteY1" fmla="*/ 2558 h 2872"/>
                <a:gd name="connsiteX2" fmla="*/ -1583 w 1402"/>
                <a:gd name="connsiteY2" fmla="*/ -315 h 2872"/>
              </a:gdLst>
              <a:ahLst/>
              <a:cxnLst>
                <a:cxn ang="0">
                  <a:pos x="connsiteX0" y="connsiteY0"/>
                </a:cxn>
                <a:cxn ang="0">
                  <a:pos x="connsiteX1" y="connsiteY1"/>
                </a:cxn>
                <a:cxn ang="0">
                  <a:pos x="connsiteX2" y="connsiteY2"/>
                </a:cxn>
              </a:cxnLst>
              <a:rect l="l" t="t" r="r" b="b"/>
              <a:pathLst>
                <a:path w="1402" h="2872">
                  <a:moveTo>
                    <a:pt x="-1583" y="-315"/>
                  </a:moveTo>
                  <a:cubicBezTo>
                    <a:pt x="-560" y="244"/>
                    <a:pt x="-9" y="1415"/>
                    <a:pt x="-265" y="2558"/>
                  </a:cubicBezTo>
                  <a:cubicBezTo>
                    <a:pt x="-1210" y="1920"/>
                    <a:pt x="-1721" y="813"/>
                    <a:pt x="-1583" y="-315"/>
                  </a:cubicBezTo>
                  <a:close/>
                </a:path>
              </a:pathLst>
            </a:custGeom>
            <a:solidFill>
              <a:srgbClr val="020202"/>
            </a:solidFill>
            <a:ln w="1956" cap="flat">
              <a:noFill/>
              <a:prstDash val="solid"/>
              <a:miter/>
            </a:ln>
          </p:spPr>
          <p:txBody>
            <a:bodyPr rtlCol="0" anchor="ctr"/>
            <a:lstStyle/>
            <a:p>
              <a:endParaRPr lang="es-CO"/>
            </a:p>
          </p:txBody>
        </p:sp>
        <p:sp>
          <p:nvSpPr>
            <p:cNvPr id="257" name="Freeform: Shape 256">
              <a:extLst>
                <a:ext uri="{FF2B5EF4-FFF2-40B4-BE49-F238E27FC236}">
                  <a16:creationId xmlns:a16="http://schemas.microsoft.com/office/drawing/2014/main" id="{EED017DA-0882-6F77-58B6-B8885272A809}"/>
                </a:ext>
              </a:extLst>
            </p:cNvPr>
            <p:cNvSpPr/>
            <p:nvPr/>
          </p:nvSpPr>
          <p:spPr>
            <a:xfrm>
              <a:off x="13614396" y="928305"/>
              <a:ext cx="1420" cy="2891"/>
            </a:xfrm>
            <a:custGeom>
              <a:avLst/>
              <a:gdLst>
                <a:gd name="connsiteX0" fmla="*/ -1589 w 1420"/>
                <a:gd name="connsiteY0" fmla="*/ -315 h 2891"/>
                <a:gd name="connsiteX1" fmla="*/ -231 w 1420"/>
                <a:gd name="connsiteY1" fmla="*/ 2577 h 2891"/>
                <a:gd name="connsiteX2" fmla="*/ -1589 w 1420"/>
                <a:gd name="connsiteY2" fmla="*/ -315 h 2891"/>
              </a:gdLst>
              <a:ahLst/>
              <a:cxnLst>
                <a:cxn ang="0">
                  <a:pos x="connsiteX0" y="connsiteY0"/>
                </a:cxn>
                <a:cxn ang="0">
                  <a:pos x="connsiteX1" y="connsiteY1"/>
                </a:cxn>
                <a:cxn ang="0">
                  <a:pos x="connsiteX2" y="connsiteY2"/>
                </a:cxn>
              </a:cxnLst>
              <a:rect l="l" t="t" r="r" b="b"/>
              <a:pathLst>
                <a:path w="1420" h="2891">
                  <a:moveTo>
                    <a:pt x="-1589" y="-315"/>
                  </a:moveTo>
                  <a:cubicBezTo>
                    <a:pt x="-566" y="262"/>
                    <a:pt x="-15" y="1422"/>
                    <a:pt x="-231" y="2577"/>
                  </a:cubicBezTo>
                  <a:cubicBezTo>
                    <a:pt x="-1195" y="1944"/>
                    <a:pt x="-1707" y="828"/>
                    <a:pt x="-1589" y="-315"/>
                  </a:cubicBezTo>
                  <a:close/>
                </a:path>
              </a:pathLst>
            </a:custGeom>
            <a:solidFill>
              <a:srgbClr val="020202"/>
            </a:solidFill>
            <a:ln w="1956" cap="flat">
              <a:noFill/>
              <a:prstDash val="solid"/>
              <a:miter/>
            </a:ln>
          </p:spPr>
          <p:txBody>
            <a:bodyPr rtlCol="0" anchor="ctr"/>
            <a:lstStyle/>
            <a:p>
              <a:endParaRPr lang="es-CO"/>
            </a:p>
          </p:txBody>
        </p:sp>
        <p:sp>
          <p:nvSpPr>
            <p:cNvPr id="258" name="Freeform: Shape 257">
              <a:extLst>
                <a:ext uri="{FF2B5EF4-FFF2-40B4-BE49-F238E27FC236}">
                  <a16:creationId xmlns:a16="http://schemas.microsoft.com/office/drawing/2014/main" id="{1BD2B3AB-D721-9404-78C4-52208FDE8215}"/>
                </a:ext>
              </a:extLst>
            </p:cNvPr>
            <p:cNvSpPr/>
            <p:nvPr/>
          </p:nvSpPr>
          <p:spPr>
            <a:xfrm>
              <a:off x="13601291" y="769449"/>
              <a:ext cx="1396" cy="1455"/>
            </a:xfrm>
            <a:custGeom>
              <a:avLst/>
              <a:gdLst>
                <a:gd name="connsiteX0" fmla="*/ -209 w 1396"/>
                <a:gd name="connsiteY0" fmla="*/ -315 h 1455"/>
                <a:gd name="connsiteX1" fmla="*/ -1606 w 1396"/>
                <a:gd name="connsiteY1" fmla="*/ 1141 h 1455"/>
                <a:gd name="connsiteX2" fmla="*/ -209 w 1396"/>
                <a:gd name="connsiteY2" fmla="*/ -315 h 1455"/>
              </a:gdLst>
              <a:ahLst/>
              <a:cxnLst>
                <a:cxn ang="0">
                  <a:pos x="connsiteX0" y="connsiteY0"/>
                </a:cxn>
                <a:cxn ang="0">
                  <a:pos x="connsiteX1" y="connsiteY1"/>
                </a:cxn>
                <a:cxn ang="0">
                  <a:pos x="connsiteX2" y="connsiteY2"/>
                </a:cxn>
              </a:cxnLst>
              <a:rect l="l" t="t" r="r" b="b"/>
              <a:pathLst>
                <a:path w="1396" h="1455">
                  <a:moveTo>
                    <a:pt x="-209" y="-315"/>
                  </a:moveTo>
                  <a:cubicBezTo>
                    <a:pt x="-661" y="177"/>
                    <a:pt x="-1133" y="669"/>
                    <a:pt x="-1606" y="1141"/>
                  </a:cubicBezTo>
                  <a:cubicBezTo>
                    <a:pt x="-1133" y="630"/>
                    <a:pt x="-661" y="177"/>
                    <a:pt x="-209" y="-315"/>
                  </a:cubicBezTo>
                  <a:close/>
                </a:path>
              </a:pathLst>
            </a:custGeom>
            <a:solidFill>
              <a:srgbClr val="020202"/>
            </a:solidFill>
            <a:ln w="1956" cap="flat">
              <a:noFill/>
              <a:prstDash val="solid"/>
              <a:miter/>
            </a:ln>
          </p:spPr>
          <p:txBody>
            <a:bodyPr rtlCol="0" anchor="ctr"/>
            <a:lstStyle/>
            <a:p>
              <a:endParaRPr lang="es-CO"/>
            </a:p>
          </p:txBody>
        </p:sp>
        <p:sp>
          <p:nvSpPr>
            <p:cNvPr id="259" name="Freeform: Shape 258">
              <a:extLst>
                <a:ext uri="{FF2B5EF4-FFF2-40B4-BE49-F238E27FC236}">
                  <a16:creationId xmlns:a16="http://schemas.microsoft.com/office/drawing/2014/main" id="{660EF4A4-3F93-A39C-AF48-B3F4320B5EBA}"/>
                </a:ext>
              </a:extLst>
            </p:cNvPr>
            <p:cNvSpPr/>
            <p:nvPr/>
          </p:nvSpPr>
          <p:spPr>
            <a:xfrm>
              <a:off x="13596923" y="782571"/>
              <a:ext cx="1397" cy="1455"/>
            </a:xfrm>
            <a:custGeom>
              <a:avLst/>
              <a:gdLst>
                <a:gd name="connsiteX0" fmla="*/ -208 w 1397"/>
                <a:gd name="connsiteY0" fmla="*/ -315 h 1455"/>
                <a:gd name="connsiteX1" fmla="*/ -1606 w 1397"/>
                <a:gd name="connsiteY1" fmla="*/ 1141 h 1455"/>
              </a:gdLst>
              <a:ahLst/>
              <a:cxnLst>
                <a:cxn ang="0">
                  <a:pos x="connsiteX0" y="connsiteY0"/>
                </a:cxn>
                <a:cxn ang="0">
                  <a:pos x="connsiteX1" y="connsiteY1"/>
                </a:cxn>
              </a:cxnLst>
              <a:rect l="l" t="t" r="r" b="b"/>
              <a:pathLst>
                <a:path w="1397" h="1455">
                  <a:moveTo>
                    <a:pt x="-208" y="-315"/>
                  </a:moveTo>
                  <a:lnTo>
                    <a:pt x="-1606" y="1141"/>
                  </a:lnTo>
                  <a:close/>
                </a:path>
              </a:pathLst>
            </a:custGeom>
            <a:solidFill>
              <a:srgbClr val="020202"/>
            </a:solidFill>
            <a:ln w="1956" cap="flat">
              <a:noFill/>
              <a:prstDash val="solid"/>
              <a:miter/>
            </a:ln>
          </p:spPr>
          <p:txBody>
            <a:bodyPr rtlCol="0" anchor="ctr"/>
            <a:lstStyle/>
            <a:p>
              <a:endParaRPr lang="es-CO"/>
            </a:p>
          </p:txBody>
        </p:sp>
        <p:sp>
          <p:nvSpPr>
            <p:cNvPr id="260" name="Freeform: Shape 259">
              <a:extLst>
                <a:ext uri="{FF2B5EF4-FFF2-40B4-BE49-F238E27FC236}">
                  <a16:creationId xmlns:a16="http://schemas.microsoft.com/office/drawing/2014/main" id="{2EFB03E1-55A8-AE70-9F60-DC697011B6D8}"/>
                </a:ext>
              </a:extLst>
            </p:cNvPr>
            <p:cNvSpPr/>
            <p:nvPr/>
          </p:nvSpPr>
          <p:spPr>
            <a:xfrm>
              <a:off x="13595468" y="792781"/>
              <a:ext cx="1338" cy="1455"/>
            </a:xfrm>
            <a:custGeom>
              <a:avLst/>
              <a:gdLst>
                <a:gd name="connsiteX0" fmla="*/ -267 w 1338"/>
                <a:gd name="connsiteY0" fmla="*/ -315 h 1455"/>
                <a:gd name="connsiteX1" fmla="*/ -1606 w 1338"/>
                <a:gd name="connsiteY1" fmla="*/ 1141 h 1455"/>
                <a:gd name="connsiteX2" fmla="*/ -267 w 1338"/>
                <a:gd name="connsiteY2" fmla="*/ -315 h 1455"/>
              </a:gdLst>
              <a:ahLst/>
              <a:cxnLst>
                <a:cxn ang="0">
                  <a:pos x="connsiteX0" y="connsiteY0"/>
                </a:cxn>
                <a:cxn ang="0">
                  <a:pos x="connsiteX1" y="connsiteY1"/>
                </a:cxn>
                <a:cxn ang="0">
                  <a:pos x="connsiteX2" y="connsiteY2"/>
                </a:cxn>
              </a:cxnLst>
              <a:rect l="l" t="t" r="r" b="b"/>
              <a:pathLst>
                <a:path w="1338" h="1455">
                  <a:moveTo>
                    <a:pt x="-267" y="-315"/>
                  </a:moveTo>
                  <a:cubicBezTo>
                    <a:pt x="-720" y="157"/>
                    <a:pt x="-1153" y="649"/>
                    <a:pt x="-1606" y="1141"/>
                  </a:cubicBezTo>
                  <a:cubicBezTo>
                    <a:pt x="-1153" y="649"/>
                    <a:pt x="-720" y="157"/>
                    <a:pt x="-267" y="-315"/>
                  </a:cubicBezTo>
                  <a:close/>
                </a:path>
              </a:pathLst>
            </a:custGeom>
            <a:solidFill>
              <a:srgbClr val="020202"/>
            </a:solidFill>
            <a:ln w="1956" cap="flat">
              <a:noFill/>
              <a:prstDash val="solid"/>
              <a:miter/>
            </a:ln>
          </p:spPr>
          <p:txBody>
            <a:bodyPr rtlCol="0" anchor="ctr"/>
            <a:lstStyle/>
            <a:p>
              <a:endParaRPr lang="es-CO"/>
            </a:p>
          </p:txBody>
        </p:sp>
        <p:sp>
          <p:nvSpPr>
            <p:cNvPr id="261" name="Freeform: Shape 260">
              <a:extLst>
                <a:ext uri="{FF2B5EF4-FFF2-40B4-BE49-F238E27FC236}">
                  <a16:creationId xmlns:a16="http://schemas.microsoft.com/office/drawing/2014/main" id="{B4A79EE1-D5CA-5B2F-81AF-26698EEA1BFB}"/>
                </a:ext>
              </a:extLst>
            </p:cNvPr>
            <p:cNvSpPr/>
            <p:nvPr/>
          </p:nvSpPr>
          <p:spPr>
            <a:xfrm>
              <a:off x="13596923" y="813181"/>
              <a:ext cx="1397" cy="1455"/>
            </a:xfrm>
            <a:custGeom>
              <a:avLst/>
              <a:gdLst>
                <a:gd name="connsiteX0" fmla="*/ -1606 w 1397"/>
                <a:gd name="connsiteY0" fmla="*/ -315 h 1455"/>
                <a:gd name="connsiteX1" fmla="*/ -208 w 1397"/>
                <a:gd name="connsiteY1" fmla="*/ 1141 h 1455"/>
                <a:gd name="connsiteX2" fmla="*/ -1606 w 1397"/>
                <a:gd name="connsiteY2" fmla="*/ -315 h 1455"/>
              </a:gdLst>
              <a:ahLst/>
              <a:cxnLst>
                <a:cxn ang="0">
                  <a:pos x="connsiteX0" y="connsiteY0"/>
                </a:cxn>
                <a:cxn ang="0">
                  <a:pos x="connsiteX1" y="connsiteY1"/>
                </a:cxn>
                <a:cxn ang="0">
                  <a:pos x="connsiteX2" y="connsiteY2"/>
                </a:cxn>
              </a:cxnLst>
              <a:rect l="l" t="t" r="r" b="b"/>
              <a:pathLst>
                <a:path w="1397" h="1455">
                  <a:moveTo>
                    <a:pt x="-1606" y="-315"/>
                  </a:moveTo>
                  <a:cubicBezTo>
                    <a:pt x="-1133" y="157"/>
                    <a:pt x="-680" y="649"/>
                    <a:pt x="-208" y="1141"/>
                  </a:cubicBezTo>
                  <a:cubicBezTo>
                    <a:pt x="-680" y="649"/>
                    <a:pt x="-1133" y="177"/>
                    <a:pt x="-1606" y="-315"/>
                  </a:cubicBezTo>
                  <a:close/>
                </a:path>
              </a:pathLst>
            </a:custGeom>
            <a:solidFill>
              <a:srgbClr val="020202"/>
            </a:solidFill>
            <a:ln w="1956" cap="flat">
              <a:noFill/>
              <a:prstDash val="solid"/>
              <a:miter/>
            </a:ln>
          </p:spPr>
          <p:txBody>
            <a:bodyPr rtlCol="0" anchor="ctr"/>
            <a:lstStyle/>
            <a:p>
              <a:endParaRPr lang="es-CO"/>
            </a:p>
          </p:txBody>
        </p:sp>
        <p:sp>
          <p:nvSpPr>
            <p:cNvPr id="262" name="Freeform: Shape 261">
              <a:extLst>
                <a:ext uri="{FF2B5EF4-FFF2-40B4-BE49-F238E27FC236}">
                  <a16:creationId xmlns:a16="http://schemas.microsoft.com/office/drawing/2014/main" id="{4FE1B79C-8B4E-995D-D96C-023E723C13B3}"/>
                </a:ext>
              </a:extLst>
            </p:cNvPr>
            <p:cNvSpPr/>
            <p:nvPr/>
          </p:nvSpPr>
          <p:spPr>
            <a:xfrm>
              <a:off x="13598379" y="821916"/>
              <a:ext cx="1239" cy="1416"/>
            </a:xfrm>
            <a:custGeom>
              <a:avLst/>
              <a:gdLst>
                <a:gd name="connsiteX0" fmla="*/ -1606 w 1239"/>
                <a:gd name="connsiteY0" fmla="*/ -315 h 1416"/>
                <a:gd name="connsiteX1" fmla="*/ -366 w 1239"/>
                <a:gd name="connsiteY1" fmla="*/ 1102 h 1416"/>
              </a:gdLst>
              <a:ahLst/>
              <a:cxnLst>
                <a:cxn ang="0">
                  <a:pos x="connsiteX0" y="connsiteY0"/>
                </a:cxn>
                <a:cxn ang="0">
                  <a:pos x="connsiteX1" y="connsiteY1"/>
                </a:cxn>
              </a:cxnLst>
              <a:rect l="l" t="t" r="r" b="b"/>
              <a:pathLst>
                <a:path w="1239" h="1416">
                  <a:moveTo>
                    <a:pt x="-1606" y="-315"/>
                  </a:moveTo>
                  <a:lnTo>
                    <a:pt x="-366" y="1102"/>
                  </a:lnTo>
                  <a:close/>
                </a:path>
              </a:pathLst>
            </a:custGeom>
            <a:solidFill>
              <a:srgbClr val="020202"/>
            </a:solidFill>
            <a:ln w="1956" cap="flat">
              <a:noFill/>
              <a:prstDash val="solid"/>
              <a:miter/>
            </a:ln>
          </p:spPr>
          <p:txBody>
            <a:bodyPr rtlCol="0" anchor="ctr"/>
            <a:lstStyle/>
            <a:p>
              <a:endParaRPr lang="es-CO"/>
            </a:p>
          </p:txBody>
        </p:sp>
        <p:sp>
          <p:nvSpPr>
            <p:cNvPr id="263" name="Freeform: Shape 262">
              <a:extLst>
                <a:ext uri="{FF2B5EF4-FFF2-40B4-BE49-F238E27FC236}">
                  <a16:creationId xmlns:a16="http://schemas.microsoft.com/office/drawing/2014/main" id="{646F29A1-6F30-8EF3-281D-B41B8844CCC0}"/>
                </a:ext>
              </a:extLst>
            </p:cNvPr>
            <p:cNvSpPr/>
            <p:nvPr/>
          </p:nvSpPr>
          <p:spPr>
            <a:xfrm>
              <a:off x="13602747" y="853982"/>
              <a:ext cx="1317" cy="1436"/>
            </a:xfrm>
            <a:custGeom>
              <a:avLst/>
              <a:gdLst>
                <a:gd name="connsiteX0" fmla="*/ -1606 w 1317"/>
                <a:gd name="connsiteY0" fmla="*/ -315 h 1436"/>
                <a:gd name="connsiteX1" fmla="*/ -288 w 1317"/>
                <a:gd name="connsiteY1" fmla="*/ 1121 h 1436"/>
              </a:gdLst>
              <a:ahLst/>
              <a:cxnLst>
                <a:cxn ang="0">
                  <a:pos x="connsiteX0" y="connsiteY0"/>
                </a:cxn>
                <a:cxn ang="0">
                  <a:pos x="connsiteX1" y="connsiteY1"/>
                </a:cxn>
              </a:cxnLst>
              <a:rect l="l" t="t" r="r" b="b"/>
              <a:pathLst>
                <a:path w="1317" h="1436">
                  <a:moveTo>
                    <a:pt x="-1606" y="-315"/>
                  </a:moveTo>
                  <a:lnTo>
                    <a:pt x="-288" y="1121"/>
                  </a:lnTo>
                  <a:close/>
                </a:path>
              </a:pathLst>
            </a:custGeom>
            <a:solidFill>
              <a:srgbClr val="020202"/>
            </a:solidFill>
            <a:ln w="1956" cap="flat">
              <a:noFill/>
              <a:prstDash val="solid"/>
              <a:miter/>
            </a:ln>
          </p:spPr>
          <p:txBody>
            <a:bodyPr rtlCol="0" anchor="ctr"/>
            <a:lstStyle/>
            <a:p>
              <a:endParaRPr lang="es-CO"/>
            </a:p>
          </p:txBody>
        </p:sp>
        <p:sp>
          <p:nvSpPr>
            <p:cNvPr id="264" name="Freeform: Shape 263">
              <a:extLst>
                <a:ext uri="{FF2B5EF4-FFF2-40B4-BE49-F238E27FC236}">
                  <a16:creationId xmlns:a16="http://schemas.microsoft.com/office/drawing/2014/main" id="{6D161AFE-18F0-A7BC-8C97-ADC4575C9C30}"/>
                </a:ext>
              </a:extLst>
            </p:cNvPr>
            <p:cNvSpPr/>
            <p:nvPr/>
          </p:nvSpPr>
          <p:spPr>
            <a:xfrm>
              <a:off x="13610045" y="893327"/>
              <a:ext cx="1317" cy="1455"/>
            </a:xfrm>
            <a:custGeom>
              <a:avLst/>
              <a:gdLst>
                <a:gd name="connsiteX0" fmla="*/ -1606 w 1317"/>
                <a:gd name="connsiteY0" fmla="*/ -315 h 1455"/>
                <a:gd name="connsiteX1" fmla="*/ -288 w 1317"/>
                <a:gd name="connsiteY1" fmla="*/ 1141 h 1455"/>
              </a:gdLst>
              <a:ahLst/>
              <a:cxnLst>
                <a:cxn ang="0">
                  <a:pos x="connsiteX0" y="connsiteY0"/>
                </a:cxn>
                <a:cxn ang="0">
                  <a:pos x="connsiteX1" y="connsiteY1"/>
                </a:cxn>
              </a:cxnLst>
              <a:rect l="l" t="t" r="r" b="b"/>
              <a:pathLst>
                <a:path w="1317" h="1455">
                  <a:moveTo>
                    <a:pt x="-1606" y="-315"/>
                  </a:moveTo>
                  <a:lnTo>
                    <a:pt x="-288" y="1141"/>
                  </a:lnTo>
                  <a:close/>
                </a:path>
              </a:pathLst>
            </a:custGeom>
            <a:solidFill>
              <a:srgbClr val="020202"/>
            </a:solidFill>
            <a:ln w="1956" cap="flat">
              <a:noFill/>
              <a:prstDash val="solid"/>
              <a:miter/>
            </a:ln>
          </p:spPr>
          <p:txBody>
            <a:bodyPr rtlCol="0" anchor="ctr"/>
            <a:lstStyle/>
            <a:p>
              <a:endParaRPr lang="es-CO"/>
            </a:p>
          </p:txBody>
        </p:sp>
        <p:sp>
          <p:nvSpPr>
            <p:cNvPr id="265" name="Freeform: Shape 264">
              <a:extLst>
                <a:ext uri="{FF2B5EF4-FFF2-40B4-BE49-F238E27FC236}">
                  <a16:creationId xmlns:a16="http://schemas.microsoft.com/office/drawing/2014/main" id="{4BD197F4-B150-9866-39C2-C7A735C3C031}"/>
                </a:ext>
              </a:extLst>
            </p:cNvPr>
            <p:cNvSpPr/>
            <p:nvPr/>
          </p:nvSpPr>
          <p:spPr>
            <a:xfrm>
              <a:off x="13612957" y="916639"/>
              <a:ext cx="1298" cy="1455"/>
            </a:xfrm>
            <a:custGeom>
              <a:avLst/>
              <a:gdLst>
                <a:gd name="connsiteX0" fmla="*/ -1606 w 1298"/>
                <a:gd name="connsiteY0" fmla="*/ -315 h 1455"/>
                <a:gd name="connsiteX1" fmla="*/ -307 w 1298"/>
                <a:gd name="connsiteY1" fmla="*/ 1141 h 1455"/>
              </a:gdLst>
              <a:ahLst/>
              <a:cxnLst>
                <a:cxn ang="0">
                  <a:pos x="connsiteX0" y="connsiteY0"/>
                </a:cxn>
                <a:cxn ang="0">
                  <a:pos x="connsiteX1" y="connsiteY1"/>
                </a:cxn>
              </a:cxnLst>
              <a:rect l="l" t="t" r="r" b="b"/>
              <a:pathLst>
                <a:path w="1298" h="1455">
                  <a:moveTo>
                    <a:pt x="-1606" y="-315"/>
                  </a:moveTo>
                  <a:lnTo>
                    <a:pt x="-307" y="1141"/>
                  </a:lnTo>
                  <a:close/>
                </a:path>
              </a:pathLst>
            </a:custGeom>
            <a:solidFill>
              <a:srgbClr val="020202"/>
            </a:solidFill>
            <a:ln w="1956" cap="flat">
              <a:noFill/>
              <a:prstDash val="solid"/>
              <a:miter/>
            </a:ln>
          </p:spPr>
          <p:txBody>
            <a:bodyPr rtlCol="0" anchor="ctr"/>
            <a:lstStyle/>
            <a:p>
              <a:endParaRPr lang="es-CO"/>
            </a:p>
          </p:txBody>
        </p:sp>
        <p:sp>
          <p:nvSpPr>
            <p:cNvPr id="266" name="Freeform: Shape 265">
              <a:extLst>
                <a:ext uri="{FF2B5EF4-FFF2-40B4-BE49-F238E27FC236}">
                  <a16:creationId xmlns:a16="http://schemas.microsoft.com/office/drawing/2014/main" id="{8C5E37DF-C31C-D084-2801-E9C9BF28D9E3}"/>
                </a:ext>
              </a:extLst>
            </p:cNvPr>
            <p:cNvSpPr/>
            <p:nvPr/>
          </p:nvSpPr>
          <p:spPr>
            <a:xfrm>
              <a:off x="13618780" y="1015750"/>
              <a:ext cx="1317" cy="1436"/>
            </a:xfrm>
            <a:custGeom>
              <a:avLst/>
              <a:gdLst>
                <a:gd name="connsiteX0" fmla="*/ -1606 w 1317"/>
                <a:gd name="connsiteY0" fmla="*/ -315 h 1436"/>
                <a:gd name="connsiteX1" fmla="*/ -288 w 1317"/>
                <a:gd name="connsiteY1" fmla="*/ 1121 h 1436"/>
              </a:gdLst>
              <a:ahLst/>
              <a:cxnLst>
                <a:cxn ang="0">
                  <a:pos x="connsiteX0" y="connsiteY0"/>
                </a:cxn>
                <a:cxn ang="0">
                  <a:pos x="connsiteX1" y="connsiteY1"/>
                </a:cxn>
              </a:cxnLst>
              <a:rect l="l" t="t" r="r" b="b"/>
              <a:pathLst>
                <a:path w="1317" h="1436">
                  <a:moveTo>
                    <a:pt x="-1606" y="-315"/>
                  </a:moveTo>
                  <a:lnTo>
                    <a:pt x="-288" y="1121"/>
                  </a:lnTo>
                  <a:close/>
                </a:path>
              </a:pathLst>
            </a:custGeom>
            <a:solidFill>
              <a:srgbClr val="020202"/>
            </a:solidFill>
            <a:ln w="1956" cap="flat">
              <a:noFill/>
              <a:prstDash val="solid"/>
              <a:miter/>
            </a:ln>
          </p:spPr>
          <p:txBody>
            <a:bodyPr rtlCol="0" anchor="ctr"/>
            <a:lstStyle/>
            <a:p>
              <a:endParaRPr lang="es-CO"/>
            </a:p>
          </p:txBody>
        </p:sp>
        <p:sp>
          <p:nvSpPr>
            <p:cNvPr id="267" name="Freeform: Shape 266">
              <a:extLst>
                <a:ext uri="{FF2B5EF4-FFF2-40B4-BE49-F238E27FC236}">
                  <a16:creationId xmlns:a16="http://schemas.microsoft.com/office/drawing/2014/main" id="{1FB5947E-6599-A29F-7DA2-A50BE9AD3E98}"/>
                </a:ext>
              </a:extLst>
            </p:cNvPr>
            <p:cNvSpPr/>
            <p:nvPr/>
          </p:nvSpPr>
          <p:spPr>
            <a:xfrm>
              <a:off x="13070860" y="1543289"/>
              <a:ext cx="1455" cy="1455"/>
            </a:xfrm>
            <a:custGeom>
              <a:avLst/>
              <a:gdLst>
                <a:gd name="connsiteX0" fmla="*/ -150 w 1455"/>
                <a:gd name="connsiteY0" fmla="*/ 1141 h 1455"/>
                <a:gd name="connsiteX1" fmla="*/ -1606 w 1455"/>
                <a:gd name="connsiteY1" fmla="*/ -315 h 1455"/>
              </a:gdLst>
              <a:ahLst/>
              <a:cxnLst>
                <a:cxn ang="0">
                  <a:pos x="connsiteX0" y="connsiteY0"/>
                </a:cxn>
                <a:cxn ang="0">
                  <a:pos x="connsiteX1" y="connsiteY1"/>
                </a:cxn>
              </a:cxnLst>
              <a:rect l="l" t="t" r="r" b="b"/>
              <a:pathLst>
                <a:path w="1455" h="1455">
                  <a:moveTo>
                    <a:pt x="-150" y="1141"/>
                  </a:moveTo>
                  <a:lnTo>
                    <a:pt x="-1606" y="-315"/>
                  </a:lnTo>
                  <a:close/>
                </a:path>
              </a:pathLst>
            </a:custGeom>
            <a:solidFill>
              <a:srgbClr val="020202"/>
            </a:solidFill>
            <a:ln w="1956" cap="flat">
              <a:noFill/>
              <a:prstDash val="solid"/>
              <a:miter/>
            </a:ln>
          </p:spPr>
          <p:txBody>
            <a:bodyPr rtlCol="0" anchor="ctr"/>
            <a:lstStyle/>
            <a:p>
              <a:endParaRPr lang="es-CO"/>
            </a:p>
          </p:txBody>
        </p:sp>
        <p:sp>
          <p:nvSpPr>
            <p:cNvPr id="268" name="Freeform: Shape 267">
              <a:extLst>
                <a:ext uri="{FF2B5EF4-FFF2-40B4-BE49-F238E27FC236}">
                  <a16:creationId xmlns:a16="http://schemas.microsoft.com/office/drawing/2014/main" id="{F4E78096-2167-5B1F-D1BE-5A856F8EC612}"/>
                </a:ext>
              </a:extLst>
            </p:cNvPr>
            <p:cNvSpPr/>
            <p:nvPr/>
          </p:nvSpPr>
          <p:spPr>
            <a:xfrm>
              <a:off x="12780433" y="238422"/>
              <a:ext cx="697275" cy="619854"/>
            </a:xfrm>
            <a:custGeom>
              <a:avLst/>
              <a:gdLst>
                <a:gd name="connsiteX0" fmla="*/ 8882 w 697275"/>
                <a:gd name="connsiteY0" fmla="*/ 101891 h 619854"/>
                <a:gd name="connsiteX1" fmla="*/ 29184 w 697275"/>
                <a:gd name="connsiteY1" fmla="*/ 61483 h 619854"/>
                <a:gd name="connsiteX2" fmla="*/ 47676 w 697275"/>
                <a:gd name="connsiteY2" fmla="*/ 39115 h 619854"/>
                <a:gd name="connsiteX3" fmla="*/ 76221 w 697275"/>
                <a:gd name="connsiteY3" fmla="*/ 17181 h 619854"/>
                <a:gd name="connsiteX4" fmla="*/ 104647 w 697275"/>
                <a:gd name="connsiteY4" fmla="*/ 4551 h 619854"/>
                <a:gd name="connsiteX5" fmla="*/ 115507 w 697275"/>
                <a:gd name="connsiteY5" fmla="*/ 616 h 619854"/>
                <a:gd name="connsiteX6" fmla="*/ 136969 w 697275"/>
                <a:gd name="connsiteY6" fmla="*/ 18735 h 619854"/>
                <a:gd name="connsiteX7" fmla="*/ 126995 w 697275"/>
                <a:gd name="connsiteY7" fmla="*/ 34020 h 619854"/>
                <a:gd name="connsiteX8" fmla="*/ 87650 w 697275"/>
                <a:gd name="connsiteY8" fmla="*/ 60244 h 619854"/>
                <a:gd name="connsiteX9" fmla="*/ 46928 w 697275"/>
                <a:gd name="connsiteY9" fmla="*/ 106514 h 619854"/>
                <a:gd name="connsiteX10" fmla="*/ 40456 w 697275"/>
                <a:gd name="connsiteY10" fmla="*/ 135393 h 619854"/>
                <a:gd name="connsiteX11" fmla="*/ 44390 w 697275"/>
                <a:gd name="connsiteY11" fmla="*/ 138344 h 619854"/>
                <a:gd name="connsiteX12" fmla="*/ 71932 w 697275"/>
                <a:gd name="connsiteY12" fmla="*/ 144246 h 619854"/>
                <a:gd name="connsiteX13" fmla="*/ 84444 w 697275"/>
                <a:gd name="connsiteY13" fmla="*/ 140311 h 619854"/>
                <a:gd name="connsiteX14" fmla="*/ 96503 w 697275"/>
                <a:gd name="connsiteY14" fmla="*/ 128999 h 619854"/>
                <a:gd name="connsiteX15" fmla="*/ 104785 w 697275"/>
                <a:gd name="connsiteY15" fmla="*/ 113773 h 619854"/>
                <a:gd name="connsiteX16" fmla="*/ 118143 w 697275"/>
                <a:gd name="connsiteY16" fmla="*/ 84716 h 619854"/>
                <a:gd name="connsiteX17" fmla="*/ 145350 w 697275"/>
                <a:gd name="connsiteY17" fmla="*/ 81962 h 619854"/>
                <a:gd name="connsiteX18" fmla="*/ 150917 w 697275"/>
                <a:gd name="connsiteY18" fmla="*/ 102707 h 619854"/>
                <a:gd name="connsiteX19" fmla="*/ 147081 w 697275"/>
                <a:gd name="connsiteY19" fmla="*/ 107104 h 619854"/>
                <a:gd name="connsiteX20" fmla="*/ 112182 w 697275"/>
                <a:gd name="connsiteY20" fmla="*/ 148416 h 619854"/>
                <a:gd name="connsiteX21" fmla="*/ 105159 w 697275"/>
                <a:gd name="connsiteY21" fmla="*/ 185420 h 619854"/>
                <a:gd name="connsiteX22" fmla="*/ 105474 w 697275"/>
                <a:gd name="connsiteY22" fmla="*/ 202122 h 619854"/>
                <a:gd name="connsiteX23" fmla="*/ 105080 w 697275"/>
                <a:gd name="connsiteY23" fmla="*/ 204267 h 619854"/>
                <a:gd name="connsiteX24" fmla="*/ 103919 w 697275"/>
                <a:gd name="connsiteY24" fmla="*/ 212588 h 619854"/>
                <a:gd name="connsiteX25" fmla="*/ 103506 w 697275"/>
                <a:gd name="connsiteY25" fmla="*/ 214555 h 619854"/>
                <a:gd name="connsiteX26" fmla="*/ 102385 w 697275"/>
                <a:gd name="connsiteY26" fmla="*/ 221657 h 619854"/>
                <a:gd name="connsiteX27" fmla="*/ 101972 w 697275"/>
                <a:gd name="connsiteY27" fmla="*/ 223723 h 619854"/>
                <a:gd name="connsiteX28" fmla="*/ 100969 w 697275"/>
                <a:gd name="connsiteY28" fmla="*/ 232261 h 619854"/>
                <a:gd name="connsiteX29" fmla="*/ 100536 w 697275"/>
                <a:gd name="connsiteY29" fmla="*/ 234523 h 619854"/>
                <a:gd name="connsiteX30" fmla="*/ 100752 w 697275"/>
                <a:gd name="connsiteY30" fmla="*/ 309613 h 619854"/>
                <a:gd name="connsiteX31" fmla="*/ 112812 w 697275"/>
                <a:gd name="connsiteY31" fmla="*/ 367116 h 619854"/>
                <a:gd name="connsiteX32" fmla="*/ 113067 w 697275"/>
                <a:gd name="connsiteY32" fmla="*/ 374237 h 619854"/>
                <a:gd name="connsiteX33" fmla="*/ 112949 w 697275"/>
                <a:gd name="connsiteY33" fmla="*/ 391254 h 619854"/>
                <a:gd name="connsiteX34" fmla="*/ 129573 w 697275"/>
                <a:gd name="connsiteY34" fmla="*/ 438645 h 619854"/>
                <a:gd name="connsiteX35" fmla="*/ 157468 w 697275"/>
                <a:gd name="connsiteY35" fmla="*/ 470672 h 619854"/>
                <a:gd name="connsiteX36" fmla="*/ 164236 w 697275"/>
                <a:gd name="connsiteY36" fmla="*/ 472974 h 619854"/>
                <a:gd name="connsiteX37" fmla="*/ 190007 w 697275"/>
                <a:gd name="connsiteY37" fmla="*/ 469393 h 619854"/>
                <a:gd name="connsiteX38" fmla="*/ 202420 w 697275"/>
                <a:gd name="connsiteY38" fmla="*/ 471597 h 619854"/>
                <a:gd name="connsiteX39" fmla="*/ 225830 w 697275"/>
                <a:gd name="connsiteY39" fmla="*/ 484935 h 619854"/>
                <a:gd name="connsiteX40" fmla="*/ 309399 w 697275"/>
                <a:gd name="connsiteY40" fmla="*/ 513106 h 619854"/>
                <a:gd name="connsiteX41" fmla="*/ 353958 w 697275"/>
                <a:gd name="connsiteY41" fmla="*/ 519165 h 619854"/>
                <a:gd name="connsiteX42" fmla="*/ 413388 w 697275"/>
                <a:gd name="connsiteY42" fmla="*/ 516391 h 619854"/>
                <a:gd name="connsiteX43" fmla="*/ 432176 w 697275"/>
                <a:gd name="connsiteY43" fmla="*/ 514542 h 619854"/>
                <a:gd name="connsiteX44" fmla="*/ 479764 w 697275"/>
                <a:gd name="connsiteY44" fmla="*/ 509762 h 619854"/>
                <a:gd name="connsiteX45" fmla="*/ 483973 w 697275"/>
                <a:gd name="connsiteY45" fmla="*/ 508680 h 619854"/>
                <a:gd name="connsiteX46" fmla="*/ 503056 w 697275"/>
                <a:gd name="connsiteY46" fmla="*/ 507420 h 619854"/>
                <a:gd name="connsiteX47" fmla="*/ 531030 w 697275"/>
                <a:gd name="connsiteY47" fmla="*/ 504784 h 619854"/>
                <a:gd name="connsiteX48" fmla="*/ 544053 w 697275"/>
                <a:gd name="connsiteY48" fmla="*/ 504784 h 619854"/>
                <a:gd name="connsiteX49" fmla="*/ 571949 w 697275"/>
                <a:gd name="connsiteY49" fmla="*/ 501361 h 619854"/>
                <a:gd name="connsiteX50" fmla="*/ 572598 w 697275"/>
                <a:gd name="connsiteY50" fmla="*/ 501047 h 619854"/>
                <a:gd name="connsiteX51" fmla="*/ 598723 w 697275"/>
                <a:gd name="connsiteY51" fmla="*/ 493000 h 619854"/>
                <a:gd name="connsiteX52" fmla="*/ 606927 w 697275"/>
                <a:gd name="connsiteY52" fmla="*/ 490443 h 619854"/>
                <a:gd name="connsiteX53" fmla="*/ 646272 w 697275"/>
                <a:gd name="connsiteY53" fmla="*/ 476672 h 619854"/>
                <a:gd name="connsiteX54" fmla="*/ 650206 w 697275"/>
                <a:gd name="connsiteY54" fmla="*/ 474705 h 619854"/>
                <a:gd name="connsiteX55" fmla="*/ 664194 w 697275"/>
                <a:gd name="connsiteY55" fmla="*/ 469177 h 619854"/>
                <a:gd name="connsiteX56" fmla="*/ 667892 w 697275"/>
                <a:gd name="connsiteY56" fmla="*/ 467072 h 619854"/>
                <a:gd name="connsiteX57" fmla="*/ 679696 w 697275"/>
                <a:gd name="connsiteY57" fmla="*/ 461977 h 619854"/>
                <a:gd name="connsiteX58" fmla="*/ 683630 w 697275"/>
                <a:gd name="connsiteY58" fmla="*/ 460187 h 619854"/>
                <a:gd name="connsiteX59" fmla="*/ 695670 w 697275"/>
                <a:gd name="connsiteY59" fmla="*/ 456252 h 619854"/>
                <a:gd name="connsiteX60" fmla="*/ 678299 w 697275"/>
                <a:gd name="connsiteY60" fmla="*/ 467780 h 619854"/>
                <a:gd name="connsiteX61" fmla="*/ 640921 w 697275"/>
                <a:gd name="connsiteY61" fmla="*/ 483518 h 619854"/>
                <a:gd name="connsiteX62" fmla="*/ 601084 w 697275"/>
                <a:gd name="connsiteY62" fmla="*/ 499256 h 619854"/>
                <a:gd name="connsiteX63" fmla="*/ 571575 w 697275"/>
                <a:gd name="connsiteY63" fmla="*/ 509093 h 619854"/>
                <a:gd name="connsiteX64" fmla="*/ 567641 w 697275"/>
                <a:gd name="connsiteY64" fmla="*/ 519263 h 619854"/>
                <a:gd name="connsiteX65" fmla="*/ 574743 w 697275"/>
                <a:gd name="connsiteY65" fmla="*/ 528431 h 619854"/>
                <a:gd name="connsiteX66" fmla="*/ 582415 w 697275"/>
                <a:gd name="connsiteY66" fmla="*/ 579855 h 619854"/>
                <a:gd name="connsiteX67" fmla="*/ 573877 w 697275"/>
                <a:gd name="connsiteY67" fmla="*/ 588235 h 619854"/>
                <a:gd name="connsiteX68" fmla="*/ 511161 w 697275"/>
                <a:gd name="connsiteY68" fmla="*/ 602970 h 619854"/>
                <a:gd name="connsiteX69" fmla="*/ 483246 w 697275"/>
                <a:gd name="connsiteY69" fmla="*/ 606629 h 619854"/>
                <a:gd name="connsiteX70" fmla="*/ 456865 w 697275"/>
                <a:gd name="connsiteY70" fmla="*/ 610800 h 619854"/>
                <a:gd name="connsiteX71" fmla="*/ 415415 w 697275"/>
                <a:gd name="connsiteY71" fmla="*/ 616957 h 619854"/>
                <a:gd name="connsiteX72" fmla="*/ 377191 w 697275"/>
                <a:gd name="connsiteY72" fmla="*/ 619279 h 619854"/>
                <a:gd name="connsiteX73" fmla="*/ 313275 w 697275"/>
                <a:gd name="connsiteY73" fmla="*/ 617902 h 619854"/>
                <a:gd name="connsiteX74" fmla="*/ 276645 w 697275"/>
                <a:gd name="connsiteY74" fmla="*/ 614105 h 619854"/>
                <a:gd name="connsiteX75" fmla="*/ 216289 w 697275"/>
                <a:gd name="connsiteY75" fmla="*/ 599272 h 619854"/>
                <a:gd name="connsiteX76" fmla="*/ 154871 w 697275"/>
                <a:gd name="connsiteY76" fmla="*/ 577081 h 619854"/>
                <a:gd name="connsiteX77" fmla="*/ 133094 w 697275"/>
                <a:gd name="connsiteY77" fmla="*/ 567028 h 619854"/>
                <a:gd name="connsiteX78" fmla="*/ 121507 w 697275"/>
                <a:gd name="connsiteY78" fmla="*/ 550995 h 619854"/>
                <a:gd name="connsiteX79" fmla="*/ 104333 w 697275"/>
                <a:gd name="connsiteY79" fmla="*/ 527880 h 619854"/>
                <a:gd name="connsiteX80" fmla="*/ 76319 w 697275"/>
                <a:gd name="connsiteY80" fmla="*/ 503879 h 619854"/>
                <a:gd name="connsiteX81" fmla="*/ 61899 w 697275"/>
                <a:gd name="connsiteY81" fmla="*/ 470436 h 619854"/>
                <a:gd name="connsiteX82" fmla="*/ 46889 w 697275"/>
                <a:gd name="connsiteY82" fmla="*/ 436481 h 619854"/>
                <a:gd name="connsiteX83" fmla="*/ 40987 w 697275"/>
                <a:gd name="connsiteY83" fmla="*/ 433294 h 619854"/>
                <a:gd name="connsiteX84" fmla="*/ 28475 w 697275"/>
                <a:gd name="connsiteY84" fmla="*/ 419406 h 619854"/>
                <a:gd name="connsiteX85" fmla="*/ 25721 w 697275"/>
                <a:gd name="connsiteY85" fmla="*/ 409569 h 619854"/>
                <a:gd name="connsiteX86" fmla="*/ 20685 w 697275"/>
                <a:gd name="connsiteY86" fmla="*/ 400048 h 619854"/>
                <a:gd name="connsiteX87" fmla="*/ 13249 w 697275"/>
                <a:gd name="connsiteY87" fmla="*/ 384506 h 619854"/>
                <a:gd name="connsiteX88" fmla="*/ 3688 w 697275"/>
                <a:gd name="connsiteY88" fmla="*/ 341443 h 619854"/>
                <a:gd name="connsiteX89" fmla="*/ 186 w 697275"/>
                <a:gd name="connsiteY89" fmla="*/ 306898 h 619854"/>
                <a:gd name="connsiteX90" fmla="*/ 186 w 697275"/>
                <a:gd name="connsiteY90" fmla="*/ 274871 h 619854"/>
                <a:gd name="connsiteX91" fmla="*/ -955 w 697275"/>
                <a:gd name="connsiteY91" fmla="*/ 260432 h 619854"/>
                <a:gd name="connsiteX92" fmla="*/ -1073 w 697275"/>
                <a:gd name="connsiteY92" fmla="*/ 251048 h 619854"/>
                <a:gd name="connsiteX93" fmla="*/ 147 w 697275"/>
                <a:gd name="connsiteY93" fmla="*/ 228621 h 619854"/>
                <a:gd name="connsiteX94" fmla="*/ 2507 w 697275"/>
                <a:gd name="connsiteY94" fmla="*/ 168462 h 619854"/>
                <a:gd name="connsiteX95" fmla="*/ 1603 w 697275"/>
                <a:gd name="connsiteY95" fmla="*/ 159138 h 619854"/>
                <a:gd name="connsiteX96" fmla="*/ 8154 w 697275"/>
                <a:gd name="connsiteY96" fmla="*/ 106868 h 619854"/>
                <a:gd name="connsiteX97" fmla="*/ 8882 w 697275"/>
                <a:gd name="connsiteY97" fmla="*/ 101891 h 619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697275" h="619854">
                  <a:moveTo>
                    <a:pt x="8882" y="101891"/>
                  </a:moveTo>
                  <a:cubicBezTo>
                    <a:pt x="12757" y="87156"/>
                    <a:pt x="19682" y="73393"/>
                    <a:pt x="29184" y="61483"/>
                  </a:cubicBezTo>
                  <a:cubicBezTo>
                    <a:pt x="35223" y="53929"/>
                    <a:pt x="41558" y="46611"/>
                    <a:pt x="47676" y="39115"/>
                  </a:cubicBezTo>
                  <a:cubicBezTo>
                    <a:pt x="55545" y="29891"/>
                    <a:pt x="65283" y="22419"/>
                    <a:pt x="76221" y="17181"/>
                  </a:cubicBezTo>
                  <a:cubicBezTo>
                    <a:pt x="85309" y="12138"/>
                    <a:pt x="94811" y="7913"/>
                    <a:pt x="104647" y="4551"/>
                  </a:cubicBezTo>
                  <a:cubicBezTo>
                    <a:pt x="108582" y="3961"/>
                    <a:pt x="111828" y="1777"/>
                    <a:pt x="115507" y="616"/>
                  </a:cubicBezTo>
                  <a:cubicBezTo>
                    <a:pt x="127841" y="-3318"/>
                    <a:pt x="138760" y="5692"/>
                    <a:pt x="136969" y="18735"/>
                  </a:cubicBezTo>
                  <a:cubicBezTo>
                    <a:pt x="136222" y="25109"/>
                    <a:pt x="132523" y="30762"/>
                    <a:pt x="126995" y="34020"/>
                  </a:cubicBezTo>
                  <a:cubicBezTo>
                    <a:pt x="113677" y="42420"/>
                    <a:pt x="99788" y="49975"/>
                    <a:pt x="87650" y="60244"/>
                  </a:cubicBezTo>
                  <a:cubicBezTo>
                    <a:pt x="71735" y="73444"/>
                    <a:pt x="58004" y="89056"/>
                    <a:pt x="46928" y="106514"/>
                  </a:cubicBezTo>
                  <a:cubicBezTo>
                    <a:pt x="41361" y="115406"/>
                    <a:pt x="42305" y="125694"/>
                    <a:pt x="40456" y="135393"/>
                  </a:cubicBezTo>
                  <a:cubicBezTo>
                    <a:pt x="39925" y="138186"/>
                    <a:pt x="42423" y="138462"/>
                    <a:pt x="44390" y="138344"/>
                  </a:cubicBezTo>
                  <a:cubicBezTo>
                    <a:pt x="54227" y="137754"/>
                    <a:pt x="63060" y="140763"/>
                    <a:pt x="71932" y="144246"/>
                  </a:cubicBezTo>
                  <a:cubicBezTo>
                    <a:pt x="77145" y="146351"/>
                    <a:pt x="81414" y="145210"/>
                    <a:pt x="84444" y="140311"/>
                  </a:cubicBezTo>
                  <a:cubicBezTo>
                    <a:pt x="87198" y="135385"/>
                    <a:pt x="91408" y="131435"/>
                    <a:pt x="96503" y="128999"/>
                  </a:cubicBezTo>
                  <a:cubicBezTo>
                    <a:pt x="103408" y="125930"/>
                    <a:pt x="105552" y="120776"/>
                    <a:pt x="104785" y="113773"/>
                  </a:cubicBezTo>
                  <a:cubicBezTo>
                    <a:pt x="103447" y="101438"/>
                    <a:pt x="108936" y="92271"/>
                    <a:pt x="118143" y="84716"/>
                  </a:cubicBezTo>
                  <a:cubicBezTo>
                    <a:pt x="125697" y="78104"/>
                    <a:pt x="136615" y="76999"/>
                    <a:pt x="145350" y="81962"/>
                  </a:cubicBezTo>
                  <a:cubicBezTo>
                    <a:pt x="152609" y="86156"/>
                    <a:pt x="155108" y="95444"/>
                    <a:pt x="150917" y="102707"/>
                  </a:cubicBezTo>
                  <a:cubicBezTo>
                    <a:pt x="149934" y="104407"/>
                    <a:pt x="148635" y="105900"/>
                    <a:pt x="147081" y="107104"/>
                  </a:cubicBezTo>
                  <a:cubicBezTo>
                    <a:pt x="132956" y="118553"/>
                    <a:pt x="121113" y="132570"/>
                    <a:pt x="112182" y="148416"/>
                  </a:cubicBezTo>
                  <a:cubicBezTo>
                    <a:pt x="105749" y="159866"/>
                    <a:pt x="102070" y="172023"/>
                    <a:pt x="105159" y="185420"/>
                  </a:cubicBezTo>
                  <a:cubicBezTo>
                    <a:pt x="106418" y="190850"/>
                    <a:pt x="105729" y="196535"/>
                    <a:pt x="105474" y="202122"/>
                  </a:cubicBezTo>
                  <a:cubicBezTo>
                    <a:pt x="105395" y="202846"/>
                    <a:pt x="105277" y="203564"/>
                    <a:pt x="105080" y="204267"/>
                  </a:cubicBezTo>
                  <a:cubicBezTo>
                    <a:pt x="104333" y="206977"/>
                    <a:pt x="103939" y="209775"/>
                    <a:pt x="103919" y="212588"/>
                  </a:cubicBezTo>
                  <a:cubicBezTo>
                    <a:pt x="103821" y="213253"/>
                    <a:pt x="103683" y="213910"/>
                    <a:pt x="103506" y="214555"/>
                  </a:cubicBezTo>
                  <a:cubicBezTo>
                    <a:pt x="102877" y="216873"/>
                    <a:pt x="102483" y="219255"/>
                    <a:pt x="102385" y="221657"/>
                  </a:cubicBezTo>
                  <a:cubicBezTo>
                    <a:pt x="102306" y="222355"/>
                    <a:pt x="102169" y="223046"/>
                    <a:pt x="101972" y="223723"/>
                  </a:cubicBezTo>
                  <a:cubicBezTo>
                    <a:pt x="101008" y="226497"/>
                    <a:pt x="101382" y="229428"/>
                    <a:pt x="100969" y="232261"/>
                  </a:cubicBezTo>
                  <a:cubicBezTo>
                    <a:pt x="100890" y="233024"/>
                    <a:pt x="100733" y="233781"/>
                    <a:pt x="100536" y="234523"/>
                  </a:cubicBezTo>
                  <a:cubicBezTo>
                    <a:pt x="96464" y="259393"/>
                    <a:pt x="96542" y="284767"/>
                    <a:pt x="100752" y="309613"/>
                  </a:cubicBezTo>
                  <a:cubicBezTo>
                    <a:pt x="104195" y="328912"/>
                    <a:pt x="106890" y="348348"/>
                    <a:pt x="112812" y="367116"/>
                  </a:cubicBezTo>
                  <a:cubicBezTo>
                    <a:pt x="113854" y="369360"/>
                    <a:pt x="113933" y="371924"/>
                    <a:pt x="113067" y="374237"/>
                  </a:cubicBezTo>
                  <a:cubicBezTo>
                    <a:pt x="110077" y="379962"/>
                    <a:pt x="111316" y="385628"/>
                    <a:pt x="112949" y="391254"/>
                  </a:cubicBezTo>
                  <a:cubicBezTo>
                    <a:pt x="117435" y="407403"/>
                    <a:pt x="122982" y="423236"/>
                    <a:pt x="129573" y="438645"/>
                  </a:cubicBezTo>
                  <a:cubicBezTo>
                    <a:pt x="135592" y="452101"/>
                    <a:pt x="145468" y="462252"/>
                    <a:pt x="157468" y="470672"/>
                  </a:cubicBezTo>
                  <a:cubicBezTo>
                    <a:pt x="159317" y="472323"/>
                    <a:pt x="161757" y="473155"/>
                    <a:pt x="164236" y="472974"/>
                  </a:cubicBezTo>
                  <a:cubicBezTo>
                    <a:pt x="172754" y="471243"/>
                    <a:pt x="181744" y="473072"/>
                    <a:pt x="190007" y="469393"/>
                  </a:cubicBezTo>
                  <a:cubicBezTo>
                    <a:pt x="194571" y="467426"/>
                    <a:pt x="198623" y="469393"/>
                    <a:pt x="202420" y="471597"/>
                  </a:cubicBezTo>
                  <a:cubicBezTo>
                    <a:pt x="210289" y="475944"/>
                    <a:pt x="218001" y="480568"/>
                    <a:pt x="225830" y="484935"/>
                  </a:cubicBezTo>
                  <a:cubicBezTo>
                    <a:pt x="251955" y="499512"/>
                    <a:pt x="279379" y="509860"/>
                    <a:pt x="309399" y="513106"/>
                  </a:cubicBezTo>
                  <a:cubicBezTo>
                    <a:pt x="324291" y="514699"/>
                    <a:pt x="339046" y="517414"/>
                    <a:pt x="353958" y="519165"/>
                  </a:cubicBezTo>
                  <a:cubicBezTo>
                    <a:pt x="374142" y="521565"/>
                    <a:pt x="393657" y="518299"/>
                    <a:pt x="413388" y="516391"/>
                  </a:cubicBezTo>
                  <a:cubicBezTo>
                    <a:pt x="419644" y="515781"/>
                    <a:pt x="425939" y="515211"/>
                    <a:pt x="432176" y="514542"/>
                  </a:cubicBezTo>
                  <a:cubicBezTo>
                    <a:pt x="448032" y="512850"/>
                    <a:pt x="463829" y="510607"/>
                    <a:pt x="479764" y="509762"/>
                  </a:cubicBezTo>
                  <a:cubicBezTo>
                    <a:pt x="481219" y="509642"/>
                    <a:pt x="482636" y="509276"/>
                    <a:pt x="483973" y="508680"/>
                  </a:cubicBezTo>
                  <a:cubicBezTo>
                    <a:pt x="490268" y="507302"/>
                    <a:pt x="496485" y="504745"/>
                    <a:pt x="503056" y="507420"/>
                  </a:cubicBezTo>
                  <a:cubicBezTo>
                    <a:pt x="512439" y="507497"/>
                    <a:pt x="521823" y="506614"/>
                    <a:pt x="531030" y="504784"/>
                  </a:cubicBezTo>
                  <a:cubicBezTo>
                    <a:pt x="535339" y="503980"/>
                    <a:pt x="539745" y="503980"/>
                    <a:pt x="544053" y="504784"/>
                  </a:cubicBezTo>
                  <a:cubicBezTo>
                    <a:pt x="553457" y="507100"/>
                    <a:pt x="563392" y="505882"/>
                    <a:pt x="571949" y="501361"/>
                  </a:cubicBezTo>
                  <a:cubicBezTo>
                    <a:pt x="572146" y="501218"/>
                    <a:pt x="572362" y="501112"/>
                    <a:pt x="572598" y="501047"/>
                  </a:cubicBezTo>
                  <a:cubicBezTo>
                    <a:pt x="581569" y="499197"/>
                    <a:pt x="590009" y="495597"/>
                    <a:pt x="598723" y="493000"/>
                  </a:cubicBezTo>
                  <a:cubicBezTo>
                    <a:pt x="601477" y="492194"/>
                    <a:pt x="604193" y="491387"/>
                    <a:pt x="606927" y="490443"/>
                  </a:cubicBezTo>
                  <a:cubicBezTo>
                    <a:pt x="620049" y="485918"/>
                    <a:pt x="632501" y="479407"/>
                    <a:pt x="646272" y="476672"/>
                  </a:cubicBezTo>
                  <a:cubicBezTo>
                    <a:pt x="647688" y="476232"/>
                    <a:pt x="649007" y="475567"/>
                    <a:pt x="650206" y="474705"/>
                  </a:cubicBezTo>
                  <a:cubicBezTo>
                    <a:pt x="654672" y="472364"/>
                    <a:pt x="658784" y="469157"/>
                    <a:pt x="664194" y="469177"/>
                  </a:cubicBezTo>
                  <a:cubicBezTo>
                    <a:pt x="665748" y="469177"/>
                    <a:pt x="666771" y="467977"/>
                    <a:pt x="667892" y="467072"/>
                  </a:cubicBezTo>
                  <a:cubicBezTo>
                    <a:pt x="671119" y="464068"/>
                    <a:pt x="675289" y="462270"/>
                    <a:pt x="679696" y="461977"/>
                  </a:cubicBezTo>
                  <a:cubicBezTo>
                    <a:pt x="681191" y="461922"/>
                    <a:pt x="682607" y="461278"/>
                    <a:pt x="683630" y="460187"/>
                  </a:cubicBezTo>
                  <a:cubicBezTo>
                    <a:pt x="686975" y="457336"/>
                    <a:pt x="691303" y="455922"/>
                    <a:pt x="695670" y="456252"/>
                  </a:cubicBezTo>
                  <a:cubicBezTo>
                    <a:pt x="690928" y="461662"/>
                    <a:pt x="684378" y="464436"/>
                    <a:pt x="678299" y="467780"/>
                  </a:cubicBezTo>
                  <a:cubicBezTo>
                    <a:pt x="666397" y="474292"/>
                    <a:pt x="653629" y="478895"/>
                    <a:pt x="640921" y="483518"/>
                  </a:cubicBezTo>
                  <a:cubicBezTo>
                    <a:pt x="627544" y="488456"/>
                    <a:pt x="614639" y="494673"/>
                    <a:pt x="601084" y="499256"/>
                  </a:cubicBezTo>
                  <a:cubicBezTo>
                    <a:pt x="591248" y="502522"/>
                    <a:pt x="581412" y="505866"/>
                    <a:pt x="571575" y="509093"/>
                  </a:cubicBezTo>
                  <a:cubicBezTo>
                    <a:pt x="565811" y="510942"/>
                    <a:pt x="564454" y="513991"/>
                    <a:pt x="567641" y="519263"/>
                  </a:cubicBezTo>
                  <a:cubicBezTo>
                    <a:pt x="569608" y="522568"/>
                    <a:pt x="572756" y="525027"/>
                    <a:pt x="574743" y="528431"/>
                  </a:cubicBezTo>
                  <a:cubicBezTo>
                    <a:pt x="584146" y="544582"/>
                    <a:pt x="588120" y="561441"/>
                    <a:pt x="582415" y="579855"/>
                  </a:cubicBezTo>
                  <a:cubicBezTo>
                    <a:pt x="581530" y="584118"/>
                    <a:pt x="578166" y="587427"/>
                    <a:pt x="573877" y="588235"/>
                  </a:cubicBezTo>
                  <a:cubicBezTo>
                    <a:pt x="553103" y="593724"/>
                    <a:pt x="532112" y="598249"/>
                    <a:pt x="511161" y="602970"/>
                  </a:cubicBezTo>
                  <a:cubicBezTo>
                    <a:pt x="501954" y="604817"/>
                    <a:pt x="492630" y="606039"/>
                    <a:pt x="483246" y="606629"/>
                  </a:cubicBezTo>
                  <a:cubicBezTo>
                    <a:pt x="474393" y="607396"/>
                    <a:pt x="465540" y="609324"/>
                    <a:pt x="456865" y="610800"/>
                  </a:cubicBezTo>
                  <a:cubicBezTo>
                    <a:pt x="443094" y="613141"/>
                    <a:pt x="429323" y="615836"/>
                    <a:pt x="415415" y="616957"/>
                  </a:cubicBezTo>
                  <a:cubicBezTo>
                    <a:pt x="402667" y="617980"/>
                    <a:pt x="389840" y="620321"/>
                    <a:pt x="377191" y="619279"/>
                  </a:cubicBezTo>
                  <a:cubicBezTo>
                    <a:pt x="355846" y="617528"/>
                    <a:pt x="334501" y="619279"/>
                    <a:pt x="313275" y="617902"/>
                  </a:cubicBezTo>
                  <a:cubicBezTo>
                    <a:pt x="301058" y="617075"/>
                    <a:pt x="288841" y="615541"/>
                    <a:pt x="276645" y="614105"/>
                  </a:cubicBezTo>
                  <a:cubicBezTo>
                    <a:pt x="256047" y="611402"/>
                    <a:pt x="235804" y="606427"/>
                    <a:pt x="216289" y="599272"/>
                  </a:cubicBezTo>
                  <a:cubicBezTo>
                    <a:pt x="195751" y="592111"/>
                    <a:pt x="174977" y="585678"/>
                    <a:pt x="154871" y="577081"/>
                  </a:cubicBezTo>
                  <a:cubicBezTo>
                    <a:pt x="147534" y="573914"/>
                    <a:pt x="140648" y="569763"/>
                    <a:pt x="133094" y="567028"/>
                  </a:cubicBezTo>
                  <a:cubicBezTo>
                    <a:pt x="125540" y="564294"/>
                    <a:pt x="122589" y="557920"/>
                    <a:pt x="121507" y="550995"/>
                  </a:cubicBezTo>
                  <a:cubicBezTo>
                    <a:pt x="119795" y="540018"/>
                    <a:pt x="112005" y="534175"/>
                    <a:pt x="104333" y="527880"/>
                  </a:cubicBezTo>
                  <a:cubicBezTo>
                    <a:pt x="94811" y="520011"/>
                    <a:pt x="84463" y="512948"/>
                    <a:pt x="76319" y="503879"/>
                  </a:cubicBezTo>
                  <a:cubicBezTo>
                    <a:pt x="67840" y="494704"/>
                    <a:pt x="62745" y="482903"/>
                    <a:pt x="61899" y="470436"/>
                  </a:cubicBezTo>
                  <a:cubicBezTo>
                    <a:pt x="61132" y="457118"/>
                    <a:pt x="54030" y="446829"/>
                    <a:pt x="46889" y="436481"/>
                  </a:cubicBezTo>
                  <a:cubicBezTo>
                    <a:pt x="45335" y="434789"/>
                    <a:pt x="43249" y="433668"/>
                    <a:pt x="40987" y="433294"/>
                  </a:cubicBezTo>
                  <a:cubicBezTo>
                    <a:pt x="34141" y="431071"/>
                    <a:pt x="30403" y="426055"/>
                    <a:pt x="28475" y="419406"/>
                  </a:cubicBezTo>
                  <a:cubicBezTo>
                    <a:pt x="27551" y="416160"/>
                    <a:pt x="26646" y="412914"/>
                    <a:pt x="25721" y="409569"/>
                  </a:cubicBezTo>
                  <a:cubicBezTo>
                    <a:pt x="24757" y="406062"/>
                    <a:pt x="23046" y="402812"/>
                    <a:pt x="20685" y="400048"/>
                  </a:cubicBezTo>
                  <a:cubicBezTo>
                    <a:pt x="17006" y="395525"/>
                    <a:pt x="14468" y="390200"/>
                    <a:pt x="13249" y="384506"/>
                  </a:cubicBezTo>
                  <a:cubicBezTo>
                    <a:pt x="9747" y="370224"/>
                    <a:pt x="5753" y="356001"/>
                    <a:pt x="3688" y="341443"/>
                  </a:cubicBezTo>
                  <a:cubicBezTo>
                    <a:pt x="2055" y="330013"/>
                    <a:pt x="-247" y="318643"/>
                    <a:pt x="186" y="306898"/>
                  </a:cubicBezTo>
                  <a:cubicBezTo>
                    <a:pt x="658" y="296236"/>
                    <a:pt x="324" y="285554"/>
                    <a:pt x="186" y="274871"/>
                  </a:cubicBezTo>
                  <a:cubicBezTo>
                    <a:pt x="462" y="270028"/>
                    <a:pt x="68" y="265173"/>
                    <a:pt x="-955" y="260432"/>
                  </a:cubicBezTo>
                  <a:cubicBezTo>
                    <a:pt x="-1781" y="257363"/>
                    <a:pt x="-1820" y="254136"/>
                    <a:pt x="-1073" y="251048"/>
                  </a:cubicBezTo>
                  <a:cubicBezTo>
                    <a:pt x="894" y="243592"/>
                    <a:pt x="147" y="236097"/>
                    <a:pt x="147" y="228621"/>
                  </a:cubicBezTo>
                  <a:cubicBezTo>
                    <a:pt x="147" y="208535"/>
                    <a:pt x="1603" y="188509"/>
                    <a:pt x="2507" y="168462"/>
                  </a:cubicBezTo>
                  <a:cubicBezTo>
                    <a:pt x="2665" y="165394"/>
                    <a:pt x="1681" y="162305"/>
                    <a:pt x="1603" y="159138"/>
                  </a:cubicBezTo>
                  <a:cubicBezTo>
                    <a:pt x="973" y="141476"/>
                    <a:pt x="3196" y="123829"/>
                    <a:pt x="8154" y="106868"/>
                  </a:cubicBezTo>
                  <a:cubicBezTo>
                    <a:pt x="8724" y="105276"/>
                    <a:pt x="8980" y="103582"/>
                    <a:pt x="8882" y="101891"/>
                  </a:cubicBezTo>
                  <a:close/>
                </a:path>
              </a:pathLst>
            </a:custGeom>
            <a:solidFill>
              <a:srgbClr val="000000"/>
            </a:solidFill>
            <a:ln w="1956" cap="flat">
              <a:noFill/>
              <a:prstDash val="solid"/>
              <a:miter/>
            </a:ln>
          </p:spPr>
          <p:txBody>
            <a:bodyPr rtlCol="0" anchor="ctr"/>
            <a:lstStyle/>
            <a:p>
              <a:endParaRPr lang="es-CO"/>
            </a:p>
          </p:txBody>
        </p:sp>
        <p:sp>
          <p:nvSpPr>
            <p:cNvPr id="269" name="Freeform: Shape 268">
              <a:extLst>
                <a:ext uri="{FF2B5EF4-FFF2-40B4-BE49-F238E27FC236}">
                  <a16:creationId xmlns:a16="http://schemas.microsoft.com/office/drawing/2014/main" id="{EFFC08CC-AA05-66EE-376A-5A8B950C35D0}"/>
                </a:ext>
              </a:extLst>
            </p:cNvPr>
            <p:cNvSpPr/>
            <p:nvPr/>
          </p:nvSpPr>
          <p:spPr>
            <a:xfrm>
              <a:off x="12879657" y="350503"/>
              <a:ext cx="686438" cy="406628"/>
            </a:xfrm>
            <a:custGeom>
              <a:avLst/>
              <a:gdLst>
                <a:gd name="connsiteX0" fmla="*/ 635495 w 686438"/>
                <a:gd name="connsiteY0" fmla="*/ 307856 h 406628"/>
                <a:gd name="connsiteX1" fmla="*/ 620899 w 686438"/>
                <a:gd name="connsiteY1" fmla="*/ 317967 h 406628"/>
                <a:gd name="connsiteX2" fmla="*/ 558910 w 686438"/>
                <a:gd name="connsiteY2" fmla="*/ 347752 h 406628"/>
                <a:gd name="connsiteX3" fmla="*/ 506837 w 686438"/>
                <a:gd name="connsiteY3" fmla="*/ 367424 h 406628"/>
                <a:gd name="connsiteX4" fmla="*/ 460980 w 686438"/>
                <a:gd name="connsiteY4" fmla="*/ 383162 h 406628"/>
                <a:gd name="connsiteX5" fmla="*/ 424449 w 686438"/>
                <a:gd name="connsiteY5" fmla="*/ 390776 h 406628"/>
                <a:gd name="connsiteX6" fmla="*/ 403773 w 686438"/>
                <a:gd name="connsiteY6" fmla="*/ 393668 h 406628"/>
                <a:gd name="connsiteX7" fmla="*/ 403773 w 686438"/>
                <a:gd name="connsiteY7" fmla="*/ 393668 h 406628"/>
                <a:gd name="connsiteX8" fmla="*/ 358014 w 686438"/>
                <a:gd name="connsiteY8" fmla="*/ 398684 h 406628"/>
                <a:gd name="connsiteX9" fmla="*/ 317686 w 686438"/>
                <a:gd name="connsiteY9" fmla="*/ 403464 h 406628"/>
                <a:gd name="connsiteX10" fmla="*/ 166423 w 686438"/>
                <a:gd name="connsiteY10" fmla="*/ 385936 h 406628"/>
                <a:gd name="connsiteX11" fmla="*/ 89897 w 686438"/>
                <a:gd name="connsiteY11" fmla="*/ 343266 h 406628"/>
                <a:gd name="connsiteX12" fmla="*/ 53719 w 686438"/>
                <a:gd name="connsiteY12" fmla="*/ 303784 h 406628"/>
                <a:gd name="connsiteX13" fmla="*/ 16774 w 686438"/>
                <a:gd name="connsiteY13" fmla="*/ 246418 h 406628"/>
                <a:gd name="connsiteX14" fmla="*/ -1226 w 686438"/>
                <a:gd name="connsiteY14" fmla="*/ 172764 h 406628"/>
                <a:gd name="connsiteX15" fmla="*/ 4203 w 686438"/>
                <a:gd name="connsiteY15" fmla="*/ 100684 h 406628"/>
                <a:gd name="connsiteX16" fmla="*/ 12584 w 686438"/>
                <a:gd name="connsiteY16" fmla="*/ 56618 h 406628"/>
                <a:gd name="connsiteX17" fmla="*/ 21024 w 686438"/>
                <a:gd name="connsiteY17" fmla="*/ 37339 h 406628"/>
                <a:gd name="connsiteX18" fmla="*/ 22105 w 686438"/>
                <a:gd name="connsiteY18" fmla="*/ 35371 h 406628"/>
                <a:gd name="connsiteX19" fmla="*/ 25017 w 686438"/>
                <a:gd name="connsiteY19" fmla="*/ 31279 h 406628"/>
                <a:gd name="connsiteX20" fmla="*/ 26099 w 686438"/>
                <a:gd name="connsiteY20" fmla="*/ 29765 h 406628"/>
                <a:gd name="connsiteX21" fmla="*/ 29443 w 686438"/>
                <a:gd name="connsiteY21" fmla="*/ 25456 h 406628"/>
                <a:gd name="connsiteX22" fmla="*/ 30506 w 686438"/>
                <a:gd name="connsiteY22" fmla="*/ 23922 h 406628"/>
                <a:gd name="connsiteX23" fmla="*/ 31745 w 686438"/>
                <a:gd name="connsiteY23" fmla="*/ 22446 h 406628"/>
                <a:gd name="connsiteX24" fmla="*/ 32394 w 686438"/>
                <a:gd name="connsiteY24" fmla="*/ 21738 h 406628"/>
                <a:gd name="connsiteX25" fmla="*/ 50473 w 686438"/>
                <a:gd name="connsiteY25" fmla="*/ 3659 h 406628"/>
                <a:gd name="connsiteX26" fmla="*/ 51909 w 686438"/>
                <a:gd name="connsiteY26" fmla="*/ 2262 h 406628"/>
                <a:gd name="connsiteX27" fmla="*/ 53464 w 686438"/>
                <a:gd name="connsiteY27" fmla="*/ 885 h 406628"/>
                <a:gd name="connsiteX28" fmla="*/ 54309 w 686438"/>
                <a:gd name="connsiteY28" fmla="*/ 275 h 406628"/>
                <a:gd name="connsiteX29" fmla="*/ 56395 w 686438"/>
                <a:gd name="connsiteY29" fmla="*/ -315 h 406628"/>
                <a:gd name="connsiteX30" fmla="*/ 57378 w 686438"/>
                <a:gd name="connsiteY30" fmla="*/ 217 h 406628"/>
                <a:gd name="connsiteX31" fmla="*/ 57831 w 686438"/>
                <a:gd name="connsiteY31" fmla="*/ 2420 h 406628"/>
                <a:gd name="connsiteX32" fmla="*/ 51201 w 686438"/>
                <a:gd name="connsiteY32" fmla="*/ 10918 h 406628"/>
                <a:gd name="connsiteX33" fmla="*/ 10794 w 686438"/>
                <a:gd name="connsiteY33" fmla="*/ 89353 h 406628"/>
                <a:gd name="connsiteX34" fmla="*/ 5266 w 686438"/>
                <a:gd name="connsiteY34" fmla="*/ 176364 h 406628"/>
                <a:gd name="connsiteX35" fmla="*/ 21201 w 686438"/>
                <a:gd name="connsiteY35" fmla="*/ 241776 h 406628"/>
                <a:gd name="connsiteX36" fmla="*/ 73372 w 686438"/>
                <a:gd name="connsiteY36" fmla="*/ 318715 h 406628"/>
                <a:gd name="connsiteX37" fmla="*/ 136679 w 686438"/>
                <a:gd name="connsiteY37" fmla="*/ 365772 h 406628"/>
                <a:gd name="connsiteX38" fmla="*/ 232208 w 686438"/>
                <a:gd name="connsiteY38" fmla="*/ 397897 h 406628"/>
                <a:gd name="connsiteX39" fmla="*/ 307672 w 686438"/>
                <a:gd name="connsiteY39" fmla="*/ 398507 h 406628"/>
                <a:gd name="connsiteX40" fmla="*/ 369208 w 686438"/>
                <a:gd name="connsiteY40" fmla="*/ 392822 h 406628"/>
                <a:gd name="connsiteX41" fmla="*/ 407353 w 686438"/>
                <a:gd name="connsiteY41" fmla="*/ 387844 h 406628"/>
                <a:gd name="connsiteX42" fmla="*/ 415911 w 686438"/>
                <a:gd name="connsiteY42" fmla="*/ 386113 h 406628"/>
                <a:gd name="connsiteX43" fmla="*/ 474928 w 686438"/>
                <a:gd name="connsiteY43" fmla="*/ 372460 h 406628"/>
                <a:gd name="connsiteX44" fmla="*/ 505303 w 686438"/>
                <a:gd name="connsiteY44" fmla="*/ 362270 h 406628"/>
                <a:gd name="connsiteX45" fmla="*/ 604807 w 686438"/>
                <a:gd name="connsiteY45" fmla="*/ 321233 h 406628"/>
                <a:gd name="connsiteX46" fmla="*/ 664512 w 686438"/>
                <a:gd name="connsiteY46" fmla="*/ 273232 h 406628"/>
                <a:gd name="connsiteX47" fmla="*/ 680034 w 686438"/>
                <a:gd name="connsiteY47" fmla="*/ 225585 h 406628"/>
                <a:gd name="connsiteX48" fmla="*/ 678598 w 686438"/>
                <a:gd name="connsiteY48" fmla="*/ 151361 h 406628"/>
                <a:gd name="connsiteX49" fmla="*/ 678598 w 686438"/>
                <a:gd name="connsiteY49" fmla="*/ 144101 h 406628"/>
                <a:gd name="connsiteX50" fmla="*/ 679110 w 686438"/>
                <a:gd name="connsiteY50" fmla="*/ 140718 h 406628"/>
                <a:gd name="connsiteX51" fmla="*/ 680133 w 686438"/>
                <a:gd name="connsiteY51" fmla="*/ 138751 h 406628"/>
                <a:gd name="connsiteX52" fmla="*/ 682080 w 686438"/>
                <a:gd name="connsiteY52" fmla="*/ 138731 h 406628"/>
                <a:gd name="connsiteX53" fmla="*/ 682100 w 686438"/>
                <a:gd name="connsiteY53" fmla="*/ 138751 h 406628"/>
                <a:gd name="connsiteX54" fmla="*/ 682100 w 686438"/>
                <a:gd name="connsiteY54" fmla="*/ 138751 h 406628"/>
                <a:gd name="connsiteX55" fmla="*/ 684402 w 686438"/>
                <a:gd name="connsiteY55" fmla="*/ 197080 h 406628"/>
                <a:gd name="connsiteX56" fmla="*/ 684402 w 686438"/>
                <a:gd name="connsiteY56" fmla="*/ 226116 h 406628"/>
                <a:gd name="connsiteX57" fmla="*/ 680664 w 686438"/>
                <a:gd name="connsiteY57" fmla="*/ 252379 h 406628"/>
                <a:gd name="connsiteX58" fmla="*/ 680664 w 686438"/>
                <a:gd name="connsiteY58" fmla="*/ 252379 h 406628"/>
                <a:gd name="connsiteX59" fmla="*/ 671929 w 686438"/>
                <a:gd name="connsiteY59" fmla="*/ 271324 h 406628"/>
                <a:gd name="connsiteX60" fmla="*/ 671929 w 686438"/>
                <a:gd name="connsiteY60" fmla="*/ 271324 h 406628"/>
                <a:gd name="connsiteX61" fmla="*/ 668978 w 686438"/>
                <a:gd name="connsiteY61" fmla="*/ 275671 h 406628"/>
                <a:gd name="connsiteX62" fmla="*/ 668978 w 686438"/>
                <a:gd name="connsiteY62" fmla="*/ 275671 h 406628"/>
                <a:gd name="connsiteX63" fmla="*/ 661680 w 686438"/>
                <a:gd name="connsiteY63" fmla="*/ 284426 h 406628"/>
                <a:gd name="connsiteX64" fmla="*/ 661680 w 686438"/>
                <a:gd name="connsiteY64" fmla="*/ 284426 h 406628"/>
                <a:gd name="connsiteX65" fmla="*/ 660224 w 686438"/>
                <a:gd name="connsiteY65" fmla="*/ 285921 h 406628"/>
                <a:gd name="connsiteX66" fmla="*/ 660224 w 686438"/>
                <a:gd name="connsiteY66" fmla="*/ 285921 h 406628"/>
                <a:gd name="connsiteX67" fmla="*/ 658768 w 686438"/>
                <a:gd name="connsiteY67" fmla="*/ 287396 h 406628"/>
                <a:gd name="connsiteX68" fmla="*/ 658768 w 686438"/>
                <a:gd name="connsiteY68" fmla="*/ 287396 h 406628"/>
                <a:gd name="connsiteX69" fmla="*/ 657312 w 686438"/>
                <a:gd name="connsiteY69" fmla="*/ 288872 h 406628"/>
                <a:gd name="connsiteX70" fmla="*/ 657312 w 686438"/>
                <a:gd name="connsiteY70" fmla="*/ 288872 h 406628"/>
                <a:gd name="connsiteX71" fmla="*/ 655857 w 686438"/>
                <a:gd name="connsiteY71" fmla="*/ 290347 h 406628"/>
                <a:gd name="connsiteX72" fmla="*/ 655857 w 686438"/>
                <a:gd name="connsiteY72" fmla="*/ 290347 h 406628"/>
                <a:gd name="connsiteX73" fmla="*/ 649955 w 686438"/>
                <a:gd name="connsiteY73" fmla="*/ 296249 h 406628"/>
                <a:gd name="connsiteX74" fmla="*/ 649955 w 686438"/>
                <a:gd name="connsiteY74" fmla="*/ 296249 h 406628"/>
                <a:gd name="connsiteX75" fmla="*/ 641220 w 686438"/>
                <a:gd name="connsiteY75" fmla="*/ 303567 h 406628"/>
                <a:gd name="connsiteX76" fmla="*/ 641220 w 686438"/>
                <a:gd name="connsiteY76" fmla="*/ 303567 h 406628"/>
                <a:gd name="connsiteX77" fmla="*/ 635495 w 686438"/>
                <a:gd name="connsiteY77" fmla="*/ 307856 h 40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686438" h="406628">
                  <a:moveTo>
                    <a:pt x="635495" y="307856"/>
                  </a:moveTo>
                  <a:cubicBezTo>
                    <a:pt x="630538" y="311102"/>
                    <a:pt x="625069" y="313600"/>
                    <a:pt x="620899" y="317967"/>
                  </a:cubicBezTo>
                  <a:cubicBezTo>
                    <a:pt x="601462" y="330460"/>
                    <a:pt x="580137" y="339056"/>
                    <a:pt x="558910" y="347752"/>
                  </a:cubicBezTo>
                  <a:cubicBezTo>
                    <a:pt x="541717" y="354795"/>
                    <a:pt x="524936" y="362821"/>
                    <a:pt x="506837" y="367424"/>
                  </a:cubicBezTo>
                  <a:cubicBezTo>
                    <a:pt x="491099" y="371497"/>
                    <a:pt x="476148" y="377634"/>
                    <a:pt x="460980" y="383162"/>
                  </a:cubicBezTo>
                  <a:cubicBezTo>
                    <a:pt x="449177" y="387510"/>
                    <a:pt x="437177" y="390835"/>
                    <a:pt x="424449" y="390776"/>
                  </a:cubicBezTo>
                  <a:cubicBezTo>
                    <a:pt x="417465" y="391000"/>
                    <a:pt x="410540" y="391970"/>
                    <a:pt x="403773" y="393668"/>
                  </a:cubicBezTo>
                  <a:lnTo>
                    <a:pt x="403773" y="393668"/>
                  </a:lnTo>
                  <a:cubicBezTo>
                    <a:pt x="388802" y="397262"/>
                    <a:pt x="373418" y="398948"/>
                    <a:pt x="358014" y="398684"/>
                  </a:cubicBezTo>
                  <a:cubicBezTo>
                    <a:pt x="344381" y="398389"/>
                    <a:pt x="331122" y="401812"/>
                    <a:pt x="317686" y="403464"/>
                  </a:cubicBezTo>
                  <a:cubicBezTo>
                    <a:pt x="265809" y="409819"/>
                    <a:pt x="215388" y="406199"/>
                    <a:pt x="166423" y="385936"/>
                  </a:cubicBezTo>
                  <a:cubicBezTo>
                    <a:pt x="139157" y="374644"/>
                    <a:pt x="113091" y="361680"/>
                    <a:pt x="89897" y="343266"/>
                  </a:cubicBezTo>
                  <a:cubicBezTo>
                    <a:pt x="75713" y="331994"/>
                    <a:pt x="64480" y="318184"/>
                    <a:pt x="53719" y="303784"/>
                  </a:cubicBezTo>
                  <a:cubicBezTo>
                    <a:pt x="39949" y="285508"/>
                    <a:pt x="26709" y="267153"/>
                    <a:pt x="16774" y="246418"/>
                  </a:cubicBezTo>
                  <a:cubicBezTo>
                    <a:pt x="5561" y="223047"/>
                    <a:pt x="308" y="198398"/>
                    <a:pt x="-1226" y="172764"/>
                  </a:cubicBezTo>
                  <a:cubicBezTo>
                    <a:pt x="-2682" y="148508"/>
                    <a:pt x="249" y="124606"/>
                    <a:pt x="4203" y="100684"/>
                  </a:cubicBezTo>
                  <a:cubicBezTo>
                    <a:pt x="6663" y="85910"/>
                    <a:pt x="7607" y="70939"/>
                    <a:pt x="12584" y="56618"/>
                  </a:cubicBezTo>
                  <a:cubicBezTo>
                    <a:pt x="14925" y="49998"/>
                    <a:pt x="17758" y="43555"/>
                    <a:pt x="21024" y="37339"/>
                  </a:cubicBezTo>
                  <a:cubicBezTo>
                    <a:pt x="21338" y="36662"/>
                    <a:pt x="21712" y="36005"/>
                    <a:pt x="22105" y="35371"/>
                  </a:cubicBezTo>
                  <a:cubicBezTo>
                    <a:pt x="23050" y="33994"/>
                    <a:pt x="24073" y="32715"/>
                    <a:pt x="25017" y="31279"/>
                  </a:cubicBezTo>
                  <a:cubicBezTo>
                    <a:pt x="25332" y="30746"/>
                    <a:pt x="25706" y="30241"/>
                    <a:pt x="26099" y="29765"/>
                  </a:cubicBezTo>
                  <a:cubicBezTo>
                    <a:pt x="27358" y="28445"/>
                    <a:pt x="28479" y="27001"/>
                    <a:pt x="29443" y="25456"/>
                  </a:cubicBezTo>
                  <a:cubicBezTo>
                    <a:pt x="29758" y="24921"/>
                    <a:pt x="30112" y="24410"/>
                    <a:pt x="30506" y="23922"/>
                  </a:cubicBezTo>
                  <a:cubicBezTo>
                    <a:pt x="30880" y="23405"/>
                    <a:pt x="31293" y="22911"/>
                    <a:pt x="31745" y="22446"/>
                  </a:cubicBezTo>
                  <a:cubicBezTo>
                    <a:pt x="31942" y="22210"/>
                    <a:pt x="32178" y="21974"/>
                    <a:pt x="32394" y="21738"/>
                  </a:cubicBezTo>
                  <a:cubicBezTo>
                    <a:pt x="38414" y="15718"/>
                    <a:pt x="44395" y="9640"/>
                    <a:pt x="50473" y="3659"/>
                  </a:cubicBezTo>
                  <a:cubicBezTo>
                    <a:pt x="50926" y="3167"/>
                    <a:pt x="51418" y="2715"/>
                    <a:pt x="51909" y="2262"/>
                  </a:cubicBezTo>
                  <a:cubicBezTo>
                    <a:pt x="52401" y="1810"/>
                    <a:pt x="52913" y="1338"/>
                    <a:pt x="53464" y="885"/>
                  </a:cubicBezTo>
                  <a:lnTo>
                    <a:pt x="54309" y="275"/>
                  </a:lnTo>
                  <a:cubicBezTo>
                    <a:pt x="54939" y="-94"/>
                    <a:pt x="55667" y="-299"/>
                    <a:pt x="56395" y="-315"/>
                  </a:cubicBezTo>
                  <a:lnTo>
                    <a:pt x="57378" y="217"/>
                  </a:lnTo>
                  <a:cubicBezTo>
                    <a:pt x="57732" y="891"/>
                    <a:pt x="57890" y="1657"/>
                    <a:pt x="57831" y="2420"/>
                  </a:cubicBezTo>
                  <a:cubicBezTo>
                    <a:pt x="56788" y="6158"/>
                    <a:pt x="53896" y="8597"/>
                    <a:pt x="51201" y="10918"/>
                  </a:cubicBezTo>
                  <a:cubicBezTo>
                    <a:pt x="26965" y="31555"/>
                    <a:pt x="15928" y="58546"/>
                    <a:pt x="10794" y="89353"/>
                  </a:cubicBezTo>
                  <a:cubicBezTo>
                    <a:pt x="5876" y="118079"/>
                    <a:pt x="4027" y="147247"/>
                    <a:pt x="5266" y="176364"/>
                  </a:cubicBezTo>
                  <a:cubicBezTo>
                    <a:pt x="6269" y="198996"/>
                    <a:pt x="11699" y="221214"/>
                    <a:pt x="21201" y="241776"/>
                  </a:cubicBezTo>
                  <a:cubicBezTo>
                    <a:pt x="34381" y="270301"/>
                    <a:pt x="53405" y="294892"/>
                    <a:pt x="73372" y="318715"/>
                  </a:cubicBezTo>
                  <a:cubicBezTo>
                    <a:pt x="90625" y="339233"/>
                    <a:pt x="112717" y="353850"/>
                    <a:pt x="136679" y="365772"/>
                  </a:cubicBezTo>
                  <a:cubicBezTo>
                    <a:pt x="167053" y="380900"/>
                    <a:pt x="198411" y="393097"/>
                    <a:pt x="232208" y="397897"/>
                  </a:cubicBezTo>
                  <a:cubicBezTo>
                    <a:pt x="257232" y="401385"/>
                    <a:pt x="282590" y="401590"/>
                    <a:pt x="307672" y="398507"/>
                  </a:cubicBezTo>
                  <a:cubicBezTo>
                    <a:pt x="328112" y="396068"/>
                    <a:pt x="348434" y="392723"/>
                    <a:pt x="369208" y="392822"/>
                  </a:cubicBezTo>
                  <a:cubicBezTo>
                    <a:pt x="382094" y="392989"/>
                    <a:pt x="394940" y="391313"/>
                    <a:pt x="407353" y="387844"/>
                  </a:cubicBezTo>
                  <a:cubicBezTo>
                    <a:pt x="410088" y="386762"/>
                    <a:pt x="412979" y="386174"/>
                    <a:pt x="415911" y="386113"/>
                  </a:cubicBezTo>
                  <a:cubicBezTo>
                    <a:pt x="437039" y="387766"/>
                    <a:pt x="455866" y="379503"/>
                    <a:pt x="474928" y="372460"/>
                  </a:cubicBezTo>
                  <a:cubicBezTo>
                    <a:pt x="484942" y="368742"/>
                    <a:pt x="495093" y="365418"/>
                    <a:pt x="505303" y="362270"/>
                  </a:cubicBezTo>
                  <a:cubicBezTo>
                    <a:pt x="539572" y="351440"/>
                    <a:pt x="572858" y="337711"/>
                    <a:pt x="604807" y="321233"/>
                  </a:cubicBezTo>
                  <a:cubicBezTo>
                    <a:pt x="627843" y="309567"/>
                    <a:pt x="648578" y="294105"/>
                    <a:pt x="664512" y="273232"/>
                  </a:cubicBezTo>
                  <a:cubicBezTo>
                    <a:pt x="674860" y="259524"/>
                    <a:pt x="680310" y="242753"/>
                    <a:pt x="680034" y="225585"/>
                  </a:cubicBezTo>
                  <a:cubicBezTo>
                    <a:pt x="680034" y="200837"/>
                    <a:pt x="681214" y="176069"/>
                    <a:pt x="678598" y="151361"/>
                  </a:cubicBezTo>
                  <a:cubicBezTo>
                    <a:pt x="678244" y="148953"/>
                    <a:pt x="678244" y="146509"/>
                    <a:pt x="678598" y="144101"/>
                  </a:cubicBezTo>
                  <a:cubicBezTo>
                    <a:pt x="678677" y="142962"/>
                    <a:pt x="678854" y="141831"/>
                    <a:pt x="679110" y="140718"/>
                  </a:cubicBezTo>
                  <a:cubicBezTo>
                    <a:pt x="679326" y="140006"/>
                    <a:pt x="679680" y="139339"/>
                    <a:pt x="680133" y="138751"/>
                  </a:cubicBezTo>
                  <a:cubicBezTo>
                    <a:pt x="680664" y="138208"/>
                    <a:pt x="681529" y="138198"/>
                    <a:pt x="682080" y="138731"/>
                  </a:cubicBezTo>
                  <a:cubicBezTo>
                    <a:pt x="682080" y="138737"/>
                    <a:pt x="682100" y="138745"/>
                    <a:pt x="682100" y="138751"/>
                  </a:cubicBezTo>
                  <a:lnTo>
                    <a:pt x="682100" y="138751"/>
                  </a:lnTo>
                  <a:cubicBezTo>
                    <a:pt x="684067" y="158148"/>
                    <a:pt x="685621" y="177545"/>
                    <a:pt x="684402" y="197080"/>
                  </a:cubicBezTo>
                  <a:cubicBezTo>
                    <a:pt x="683811" y="206719"/>
                    <a:pt x="684067" y="216437"/>
                    <a:pt x="684402" y="226116"/>
                  </a:cubicBezTo>
                  <a:cubicBezTo>
                    <a:pt x="684736" y="235024"/>
                    <a:pt x="683477" y="243920"/>
                    <a:pt x="680664" y="252379"/>
                  </a:cubicBezTo>
                  <a:lnTo>
                    <a:pt x="680664" y="252379"/>
                  </a:lnTo>
                  <a:cubicBezTo>
                    <a:pt x="678185" y="258891"/>
                    <a:pt x="675903" y="265501"/>
                    <a:pt x="671929" y="271324"/>
                  </a:cubicBezTo>
                  <a:lnTo>
                    <a:pt x="671929" y="271324"/>
                  </a:lnTo>
                  <a:cubicBezTo>
                    <a:pt x="670867" y="272721"/>
                    <a:pt x="670159" y="274353"/>
                    <a:pt x="668978" y="275671"/>
                  </a:cubicBezTo>
                  <a:lnTo>
                    <a:pt x="668978" y="275671"/>
                  </a:lnTo>
                  <a:cubicBezTo>
                    <a:pt x="667011" y="279055"/>
                    <a:pt x="663745" y="281199"/>
                    <a:pt x="661680" y="284426"/>
                  </a:cubicBezTo>
                  <a:lnTo>
                    <a:pt x="661680" y="284426"/>
                  </a:lnTo>
                  <a:cubicBezTo>
                    <a:pt x="661267" y="284990"/>
                    <a:pt x="660775" y="285492"/>
                    <a:pt x="660224" y="285921"/>
                  </a:cubicBezTo>
                  <a:lnTo>
                    <a:pt x="660224" y="285921"/>
                  </a:lnTo>
                  <a:cubicBezTo>
                    <a:pt x="659791" y="286460"/>
                    <a:pt x="659299" y="286954"/>
                    <a:pt x="658768" y="287396"/>
                  </a:cubicBezTo>
                  <a:lnTo>
                    <a:pt x="658768" y="287396"/>
                  </a:lnTo>
                  <a:cubicBezTo>
                    <a:pt x="658316" y="287926"/>
                    <a:pt x="657844" y="288419"/>
                    <a:pt x="657312" y="288872"/>
                  </a:cubicBezTo>
                  <a:lnTo>
                    <a:pt x="657312" y="288872"/>
                  </a:lnTo>
                  <a:cubicBezTo>
                    <a:pt x="656860" y="289397"/>
                    <a:pt x="656368" y="289891"/>
                    <a:pt x="655857" y="290347"/>
                  </a:cubicBezTo>
                  <a:lnTo>
                    <a:pt x="655857" y="290347"/>
                  </a:lnTo>
                  <a:cubicBezTo>
                    <a:pt x="654440" y="292799"/>
                    <a:pt x="652414" y="294835"/>
                    <a:pt x="649955" y="296249"/>
                  </a:cubicBezTo>
                  <a:lnTo>
                    <a:pt x="649955" y="296249"/>
                  </a:lnTo>
                  <a:cubicBezTo>
                    <a:pt x="646729" y="298216"/>
                    <a:pt x="644565" y="301639"/>
                    <a:pt x="641220" y="303567"/>
                  </a:cubicBezTo>
                  <a:lnTo>
                    <a:pt x="641220" y="303567"/>
                  </a:lnTo>
                  <a:cubicBezTo>
                    <a:pt x="639293" y="304826"/>
                    <a:pt x="637541" y="306538"/>
                    <a:pt x="635495" y="307856"/>
                  </a:cubicBezTo>
                  <a:close/>
                </a:path>
              </a:pathLst>
            </a:custGeom>
            <a:solidFill>
              <a:srgbClr val="384C54"/>
            </a:solidFill>
            <a:ln w="1956" cap="flat">
              <a:noFill/>
              <a:prstDash val="solid"/>
              <a:miter/>
            </a:ln>
          </p:spPr>
          <p:txBody>
            <a:bodyPr rtlCol="0" anchor="ctr"/>
            <a:lstStyle/>
            <a:p>
              <a:endParaRPr lang="es-CO"/>
            </a:p>
          </p:txBody>
        </p:sp>
        <p:sp>
          <p:nvSpPr>
            <p:cNvPr id="270" name="Freeform: Shape 269">
              <a:extLst>
                <a:ext uri="{FF2B5EF4-FFF2-40B4-BE49-F238E27FC236}">
                  <a16:creationId xmlns:a16="http://schemas.microsoft.com/office/drawing/2014/main" id="{4A915667-681C-FE5C-4D2A-F3D710F9E68D}"/>
                </a:ext>
              </a:extLst>
            </p:cNvPr>
            <p:cNvSpPr/>
            <p:nvPr/>
          </p:nvSpPr>
          <p:spPr>
            <a:xfrm>
              <a:off x="13573597" y="486601"/>
              <a:ext cx="31214" cy="83467"/>
            </a:xfrm>
            <a:custGeom>
              <a:avLst/>
              <a:gdLst>
                <a:gd name="connsiteX0" fmla="*/ 1911 w 31214"/>
                <a:gd name="connsiteY0" fmla="*/ 83152 h 83467"/>
                <a:gd name="connsiteX1" fmla="*/ 1439 w 31214"/>
                <a:gd name="connsiteY1" fmla="*/ 65172 h 83467"/>
                <a:gd name="connsiteX2" fmla="*/ 1320 w 31214"/>
                <a:gd name="connsiteY2" fmla="*/ 38987 h 83467"/>
                <a:gd name="connsiteX3" fmla="*/ -1257 w 31214"/>
                <a:gd name="connsiteY3" fmla="*/ 13158 h 83467"/>
                <a:gd name="connsiteX4" fmla="*/ -1571 w 31214"/>
                <a:gd name="connsiteY4" fmla="*/ 6646 h 83467"/>
                <a:gd name="connsiteX5" fmla="*/ 5865 w 31214"/>
                <a:gd name="connsiteY5" fmla="*/ -82 h 83467"/>
                <a:gd name="connsiteX6" fmla="*/ 26619 w 31214"/>
                <a:gd name="connsiteY6" fmla="*/ 14043 h 83467"/>
                <a:gd name="connsiteX7" fmla="*/ 22173 w 31214"/>
                <a:gd name="connsiteY7" fmla="*/ 47939 h 83467"/>
                <a:gd name="connsiteX8" fmla="*/ 12455 w 31214"/>
                <a:gd name="connsiteY8" fmla="*/ 66057 h 83467"/>
                <a:gd name="connsiteX9" fmla="*/ 1911 w 31214"/>
                <a:gd name="connsiteY9" fmla="*/ 83152 h 8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14" h="83467">
                  <a:moveTo>
                    <a:pt x="1911" y="83152"/>
                  </a:moveTo>
                  <a:cubicBezTo>
                    <a:pt x="4173" y="76936"/>
                    <a:pt x="1733" y="71093"/>
                    <a:pt x="1439" y="65172"/>
                  </a:cubicBezTo>
                  <a:cubicBezTo>
                    <a:pt x="1006" y="56476"/>
                    <a:pt x="1301" y="47722"/>
                    <a:pt x="1320" y="38987"/>
                  </a:cubicBezTo>
                  <a:cubicBezTo>
                    <a:pt x="1183" y="30322"/>
                    <a:pt x="317" y="21682"/>
                    <a:pt x="-1257" y="13158"/>
                  </a:cubicBezTo>
                  <a:cubicBezTo>
                    <a:pt x="-1552" y="11001"/>
                    <a:pt x="-1670" y="8822"/>
                    <a:pt x="-1571" y="6646"/>
                  </a:cubicBezTo>
                  <a:cubicBezTo>
                    <a:pt x="-1453" y="744"/>
                    <a:pt x="258" y="-1007"/>
                    <a:pt x="5865" y="-82"/>
                  </a:cubicBezTo>
                  <a:cubicBezTo>
                    <a:pt x="14855" y="1433"/>
                    <a:pt x="22134" y="5820"/>
                    <a:pt x="26619" y="14043"/>
                  </a:cubicBezTo>
                  <a:cubicBezTo>
                    <a:pt x="31852" y="23722"/>
                    <a:pt x="30121" y="40070"/>
                    <a:pt x="22173" y="47939"/>
                  </a:cubicBezTo>
                  <a:cubicBezTo>
                    <a:pt x="17117" y="52807"/>
                    <a:pt x="13714" y="59146"/>
                    <a:pt x="12455" y="66057"/>
                  </a:cubicBezTo>
                  <a:cubicBezTo>
                    <a:pt x="11117" y="72844"/>
                    <a:pt x="6612" y="77978"/>
                    <a:pt x="1911" y="83152"/>
                  </a:cubicBezTo>
                  <a:close/>
                </a:path>
              </a:pathLst>
            </a:custGeom>
            <a:solidFill>
              <a:srgbClr val="000000"/>
            </a:solidFill>
            <a:ln w="1956" cap="flat">
              <a:noFill/>
              <a:prstDash val="solid"/>
              <a:miter/>
            </a:ln>
          </p:spPr>
          <p:txBody>
            <a:bodyPr rtlCol="0" anchor="ctr"/>
            <a:lstStyle/>
            <a:p>
              <a:endParaRPr lang="es-CO"/>
            </a:p>
          </p:txBody>
        </p:sp>
        <p:sp>
          <p:nvSpPr>
            <p:cNvPr id="271" name="Freeform: Shape 270">
              <a:extLst>
                <a:ext uri="{FF2B5EF4-FFF2-40B4-BE49-F238E27FC236}">
                  <a16:creationId xmlns:a16="http://schemas.microsoft.com/office/drawing/2014/main" id="{91E5CB44-5F57-3528-50FD-1B577B7BBDE4}"/>
                </a:ext>
              </a:extLst>
            </p:cNvPr>
            <p:cNvSpPr/>
            <p:nvPr/>
          </p:nvSpPr>
          <p:spPr>
            <a:xfrm>
              <a:off x="12878796" y="386121"/>
              <a:ext cx="406336" cy="373251"/>
            </a:xfrm>
            <a:custGeom>
              <a:avLst/>
              <a:gdLst>
                <a:gd name="connsiteX0" fmla="*/ 24441 w 406336"/>
                <a:gd name="connsiteY0" fmla="*/ -188 h 373251"/>
                <a:gd name="connsiteX1" fmla="*/ 17851 w 406336"/>
                <a:gd name="connsiteY1" fmla="*/ 14331 h 373251"/>
                <a:gd name="connsiteX2" fmla="*/ 8172 w 406336"/>
                <a:gd name="connsiteY2" fmla="*/ 52948 h 373251"/>
                <a:gd name="connsiteX3" fmla="*/ 3057 w 406336"/>
                <a:gd name="connsiteY3" fmla="*/ 88063 h 373251"/>
                <a:gd name="connsiteX4" fmla="*/ 2054 w 406336"/>
                <a:gd name="connsiteY4" fmla="*/ 144563 h 373251"/>
                <a:gd name="connsiteX5" fmla="*/ 10769 w 406336"/>
                <a:gd name="connsiteY5" fmla="*/ 188551 h 373251"/>
                <a:gd name="connsiteX6" fmla="*/ 41950 w 406336"/>
                <a:gd name="connsiteY6" fmla="*/ 248198 h 373251"/>
                <a:gd name="connsiteX7" fmla="*/ 63216 w 406336"/>
                <a:gd name="connsiteY7" fmla="*/ 276703 h 373251"/>
                <a:gd name="connsiteX8" fmla="*/ 102994 w 406336"/>
                <a:gd name="connsiteY8" fmla="*/ 314494 h 373251"/>
                <a:gd name="connsiteX9" fmla="*/ 226931 w 406336"/>
                <a:gd name="connsiteY9" fmla="*/ 365643 h 373251"/>
                <a:gd name="connsiteX10" fmla="*/ 268873 w 406336"/>
                <a:gd name="connsiteY10" fmla="*/ 368594 h 373251"/>
                <a:gd name="connsiteX11" fmla="*/ 339694 w 406336"/>
                <a:gd name="connsiteY11" fmla="*/ 362869 h 373251"/>
                <a:gd name="connsiteX12" fmla="*/ 362101 w 406336"/>
                <a:gd name="connsiteY12" fmla="*/ 361099 h 373251"/>
                <a:gd name="connsiteX13" fmla="*/ 400384 w 406336"/>
                <a:gd name="connsiteY13" fmla="*/ 358285 h 373251"/>
                <a:gd name="connsiteX14" fmla="*/ 404731 w 406336"/>
                <a:gd name="connsiteY14" fmla="*/ 358108 h 373251"/>
                <a:gd name="connsiteX15" fmla="*/ 404731 w 406336"/>
                <a:gd name="connsiteY15" fmla="*/ 359643 h 373251"/>
                <a:gd name="connsiteX16" fmla="*/ 385787 w 406336"/>
                <a:gd name="connsiteY16" fmla="*/ 362554 h 373251"/>
                <a:gd name="connsiteX17" fmla="*/ 341091 w 406336"/>
                <a:gd name="connsiteY17" fmla="*/ 366489 h 373251"/>
                <a:gd name="connsiteX18" fmla="*/ 290650 w 406336"/>
                <a:gd name="connsiteY18" fmla="*/ 372194 h 373251"/>
                <a:gd name="connsiteX19" fmla="*/ 217272 w 406336"/>
                <a:gd name="connsiteY19" fmla="*/ 367433 h 373251"/>
                <a:gd name="connsiteX20" fmla="*/ 92627 w 406336"/>
                <a:gd name="connsiteY20" fmla="*/ 312153 h 373251"/>
                <a:gd name="connsiteX21" fmla="*/ 61269 w 406336"/>
                <a:gd name="connsiteY21" fmla="*/ 280972 h 373251"/>
                <a:gd name="connsiteX22" fmla="*/ 14605 w 406336"/>
                <a:gd name="connsiteY22" fmla="*/ 210781 h 373251"/>
                <a:gd name="connsiteX23" fmla="*/ 1700 w 406336"/>
                <a:gd name="connsiteY23" fmla="*/ 164845 h 373251"/>
                <a:gd name="connsiteX24" fmla="*/ -1546 w 406336"/>
                <a:gd name="connsiteY24" fmla="*/ 130418 h 373251"/>
                <a:gd name="connsiteX25" fmla="*/ 1090 w 406336"/>
                <a:gd name="connsiteY25" fmla="*/ 85762 h 373251"/>
                <a:gd name="connsiteX26" fmla="*/ 1090 w 406336"/>
                <a:gd name="connsiteY26" fmla="*/ 84326 h 373251"/>
                <a:gd name="connsiteX27" fmla="*/ 2546 w 406336"/>
                <a:gd name="connsiteY27" fmla="*/ 75571 h 373251"/>
                <a:gd name="connsiteX28" fmla="*/ 2546 w 406336"/>
                <a:gd name="connsiteY28" fmla="*/ 74115 h 373251"/>
                <a:gd name="connsiteX29" fmla="*/ 3982 w 406336"/>
                <a:gd name="connsiteY29" fmla="*/ 66817 h 373251"/>
                <a:gd name="connsiteX30" fmla="*/ 3982 w 406336"/>
                <a:gd name="connsiteY30" fmla="*/ 65381 h 373251"/>
                <a:gd name="connsiteX31" fmla="*/ 5438 w 406336"/>
                <a:gd name="connsiteY31" fmla="*/ 56627 h 373251"/>
                <a:gd name="connsiteX32" fmla="*/ 5438 w 406336"/>
                <a:gd name="connsiteY32" fmla="*/ 55171 h 373251"/>
                <a:gd name="connsiteX33" fmla="*/ 13031 w 406336"/>
                <a:gd name="connsiteY33" fmla="*/ 16593 h 373251"/>
                <a:gd name="connsiteX34" fmla="*/ 18697 w 406336"/>
                <a:gd name="connsiteY34" fmla="*/ 4120 h 373251"/>
                <a:gd name="connsiteX35" fmla="*/ 24441 w 406336"/>
                <a:gd name="connsiteY35" fmla="*/ -188 h 37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06336" h="373251">
                  <a:moveTo>
                    <a:pt x="24441" y="-188"/>
                  </a:moveTo>
                  <a:cubicBezTo>
                    <a:pt x="23124" y="5045"/>
                    <a:pt x="19661" y="9314"/>
                    <a:pt x="17851" y="14331"/>
                  </a:cubicBezTo>
                  <a:cubicBezTo>
                    <a:pt x="13169" y="26795"/>
                    <a:pt x="9923" y="39749"/>
                    <a:pt x="8172" y="52948"/>
                  </a:cubicBezTo>
                  <a:cubicBezTo>
                    <a:pt x="6756" y="64751"/>
                    <a:pt x="4238" y="76299"/>
                    <a:pt x="3057" y="88063"/>
                  </a:cubicBezTo>
                  <a:cubicBezTo>
                    <a:pt x="1228" y="106831"/>
                    <a:pt x="28" y="125618"/>
                    <a:pt x="2054" y="144563"/>
                  </a:cubicBezTo>
                  <a:cubicBezTo>
                    <a:pt x="3490" y="159479"/>
                    <a:pt x="6402" y="174213"/>
                    <a:pt x="10769" y="188551"/>
                  </a:cubicBezTo>
                  <a:cubicBezTo>
                    <a:pt x="17595" y="210308"/>
                    <a:pt x="28947" y="229706"/>
                    <a:pt x="41950" y="248198"/>
                  </a:cubicBezTo>
                  <a:cubicBezTo>
                    <a:pt x="48776" y="257896"/>
                    <a:pt x="56134" y="267202"/>
                    <a:pt x="63216" y="276703"/>
                  </a:cubicBezTo>
                  <a:cubicBezTo>
                    <a:pt x="74311" y="291395"/>
                    <a:pt x="87748" y="304162"/>
                    <a:pt x="102994" y="314494"/>
                  </a:cubicBezTo>
                  <a:cubicBezTo>
                    <a:pt x="140569" y="340560"/>
                    <a:pt x="182255" y="356633"/>
                    <a:pt x="226931" y="365643"/>
                  </a:cubicBezTo>
                  <a:cubicBezTo>
                    <a:pt x="240859" y="368476"/>
                    <a:pt x="254827" y="368240"/>
                    <a:pt x="268873" y="368594"/>
                  </a:cubicBezTo>
                  <a:cubicBezTo>
                    <a:pt x="292618" y="369046"/>
                    <a:pt x="316343" y="367128"/>
                    <a:pt x="339694" y="362869"/>
                  </a:cubicBezTo>
                  <a:cubicBezTo>
                    <a:pt x="347091" y="361529"/>
                    <a:pt x="354586" y="360937"/>
                    <a:pt x="362101" y="361099"/>
                  </a:cubicBezTo>
                  <a:cubicBezTo>
                    <a:pt x="374928" y="361699"/>
                    <a:pt x="387774" y="360754"/>
                    <a:pt x="400384" y="358285"/>
                  </a:cubicBezTo>
                  <a:cubicBezTo>
                    <a:pt x="401820" y="358108"/>
                    <a:pt x="403276" y="358049"/>
                    <a:pt x="404731" y="358108"/>
                  </a:cubicBezTo>
                  <a:lnTo>
                    <a:pt x="404731" y="359643"/>
                  </a:lnTo>
                  <a:cubicBezTo>
                    <a:pt x="398357" y="360239"/>
                    <a:pt x="392043" y="361211"/>
                    <a:pt x="385787" y="362554"/>
                  </a:cubicBezTo>
                  <a:cubicBezTo>
                    <a:pt x="370934" y="364404"/>
                    <a:pt x="355924" y="364108"/>
                    <a:pt x="341091" y="366489"/>
                  </a:cubicBezTo>
                  <a:cubicBezTo>
                    <a:pt x="324369" y="369046"/>
                    <a:pt x="307529" y="370817"/>
                    <a:pt x="290650" y="372194"/>
                  </a:cubicBezTo>
                  <a:cubicBezTo>
                    <a:pt x="266079" y="374041"/>
                    <a:pt x="241391" y="372438"/>
                    <a:pt x="217272" y="367433"/>
                  </a:cubicBezTo>
                  <a:cubicBezTo>
                    <a:pt x="172084" y="358667"/>
                    <a:pt x="129454" y="339768"/>
                    <a:pt x="92627" y="312153"/>
                  </a:cubicBezTo>
                  <a:cubicBezTo>
                    <a:pt x="80764" y="303275"/>
                    <a:pt x="70219" y="292780"/>
                    <a:pt x="61269" y="280972"/>
                  </a:cubicBezTo>
                  <a:cubicBezTo>
                    <a:pt x="44252" y="258526"/>
                    <a:pt x="26920" y="236375"/>
                    <a:pt x="14605" y="210781"/>
                  </a:cubicBezTo>
                  <a:cubicBezTo>
                    <a:pt x="7582" y="196144"/>
                    <a:pt x="5280" y="180387"/>
                    <a:pt x="1700" y="164845"/>
                  </a:cubicBezTo>
                  <a:cubicBezTo>
                    <a:pt x="-641" y="153524"/>
                    <a:pt x="-1723" y="141978"/>
                    <a:pt x="-1546" y="130418"/>
                  </a:cubicBezTo>
                  <a:cubicBezTo>
                    <a:pt x="-1664" y="115526"/>
                    <a:pt x="-1900" y="100516"/>
                    <a:pt x="1090" y="85762"/>
                  </a:cubicBezTo>
                  <a:lnTo>
                    <a:pt x="1090" y="84326"/>
                  </a:lnTo>
                  <a:cubicBezTo>
                    <a:pt x="3057" y="81630"/>
                    <a:pt x="716" y="78266"/>
                    <a:pt x="2546" y="75571"/>
                  </a:cubicBezTo>
                  <a:lnTo>
                    <a:pt x="2546" y="74115"/>
                  </a:lnTo>
                  <a:cubicBezTo>
                    <a:pt x="4336" y="71952"/>
                    <a:pt x="2290" y="69001"/>
                    <a:pt x="3982" y="66817"/>
                  </a:cubicBezTo>
                  <a:cubicBezTo>
                    <a:pt x="3982" y="66345"/>
                    <a:pt x="3982" y="65853"/>
                    <a:pt x="3982" y="65381"/>
                  </a:cubicBezTo>
                  <a:cubicBezTo>
                    <a:pt x="5949" y="62686"/>
                    <a:pt x="3608" y="59322"/>
                    <a:pt x="5438" y="56627"/>
                  </a:cubicBezTo>
                  <a:lnTo>
                    <a:pt x="5438" y="55171"/>
                  </a:lnTo>
                  <a:cubicBezTo>
                    <a:pt x="6697" y="42069"/>
                    <a:pt x="7858" y="28967"/>
                    <a:pt x="13031" y="16593"/>
                  </a:cubicBezTo>
                  <a:cubicBezTo>
                    <a:pt x="14664" y="12324"/>
                    <a:pt x="16553" y="8159"/>
                    <a:pt x="18697" y="4120"/>
                  </a:cubicBezTo>
                  <a:cubicBezTo>
                    <a:pt x="19917" y="1917"/>
                    <a:pt x="20901" y="-955"/>
                    <a:pt x="24441" y="-188"/>
                  </a:cubicBezTo>
                  <a:close/>
                </a:path>
              </a:pathLst>
            </a:custGeom>
            <a:solidFill>
              <a:srgbClr val="0E1315"/>
            </a:solidFill>
            <a:ln w="1956" cap="flat">
              <a:noFill/>
              <a:prstDash val="solid"/>
              <a:miter/>
            </a:ln>
          </p:spPr>
          <p:txBody>
            <a:bodyPr rtlCol="0" anchor="ctr"/>
            <a:lstStyle/>
            <a:p>
              <a:endParaRPr lang="es-CO"/>
            </a:p>
          </p:txBody>
        </p:sp>
        <p:sp>
          <p:nvSpPr>
            <p:cNvPr id="272" name="Freeform: Shape 271">
              <a:extLst>
                <a:ext uri="{FF2B5EF4-FFF2-40B4-BE49-F238E27FC236}">
                  <a16:creationId xmlns:a16="http://schemas.microsoft.com/office/drawing/2014/main" id="{318198D5-76C4-2DE6-7C1E-C688EF7D3B22}"/>
                </a:ext>
              </a:extLst>
            </p:cNvPr>
            <p:cNvSpPr/>
            <p:nvPr/>
          </p:nvSpPr>
          <p:spPr>
            <a:xfrm>
              <a:off x="13303679" y="286351"/>
              <a:ext cx="258465" cy="197984"/>
            </a:xfrm>
            <a:custGeom>
              <a:avLst/>
              <a:gdLst>
                <a:gd name="connsiteX0" fmla="*/ 118226 w 258465"/>
                <a:gd name="connsiteY0" fmla="*/ 26676 h 197984"/>
                <a:gd name="connsiteX1" fmla="*/ 129872 w 258465"/>
                <a:gd name="connsiteY1" fmla="*/ 32578 h 197984"/>
                <a:gd name="connsiteX2" fmla="*/ 180273 w 258465"/>
                <a:gd name="connsiteY2" fmla="*/ 76054 h 197984"/>
                <a:gd name="connsiteX3" fmla="*/ 236556 w 258465"/>
                <a:gd name="connsiteY3" fmla="*/ 144692 h 197984"/>
                <a:gd name="connsiteX4" fmla="*/ 256366 w 258465"/>
                <a:gd name="connsiteY4" fmla="*/ 191335 h 197984"/>
                <a:gd name="connsiteX5" fmla="*/ 256858 w 258465"/>
                <a:gd name="connsiteY5" fmla="*/ 197099 h 197984"/>
                <a:gd name="connsiteX6" fmla="*/ 255914 w 258465"/>
                <a:gd name="connsiteY6" fmla="*/ 197670 h 197984"/>
                <a:gd name="connsiteX7" fmla="*/ 254045 w 258465"/>
                <a:gd name="connsiteY7" fmla="*/ 196667 h 197984"/>
                <a:gd name="connsiteX8" fmla="*/ 242536 w 258465"/>
                <a:gd name="connsiteY8" fmla="*/ 165604 h 197984"/>
                <a:gd name="connsiteX9" fmla="*/ 217533 w 258465"/>
                <a:gd name="connsiteY9" fmla="*/ 124527 h 197984"/>
                <a:gd name="connsiteX10" fmla="*/ 139059 w 258465"/>
                <a:gd name="connsiteY10" fmla="*/ 44126 h 197984"/>
                <a:gd name="connsiteX11" fmla="*/ 84212 w 258465"/>
                <a:gd name="connsiteY11" fmla="*/ 19850 h 197984"/>
                <a:gd name="connsiteX12" fmla="*/ 4342 w 258465"/>
                <a:gd name="connsiteY12" fmla="*/ 5410 h 197984"/>
                <a:gd name="connsiteX13" fmla="*/ -1560 w 258465"/>
                <a:gd name="connsiteY13" fmla="*/ 3266 h 197984"/>
                <a:gd name="connsiteX14" fmla="*/ -695 w 258465"/>
                <a:gd name="connsiteY14" fmla="*/ 1200 h 197984"/>
                <a:gd name="connsiteX15" fmla="*/ 26551 w 258465"/>
                <a:gd name="connsiteY15" fmla="*/ 1712 h 197984"/>
                <a:gd name="connsiteX16" fmla="*/ 102075 w 258465"/>
                <a:gd name="connsiteY16" fmla="*/ 18925 h 197984"/>
                <a:gd name="connsiteX17" fmla="*/ 118226 w 258465"/>
                <a:gd name="connsiteY17" fmla="*/ 26676 h 197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8465" h="197984">
                  <a:moveTo>
                    <a:pt x="118226" y="26676"/>
                  </a:moveTo>
                  <a:cubicBezTo>
                    <a:pt x="121629" y="29462"/>
                    <a:pt x="125603" y="31474"/>
                    <a:pt x="129872" y="32578"/>
                  </a:cubicBezTo>
                  <a:cubicBezTo>
                    <a:pt x="148521" y="44932"/>
                    <a:pt x="164161" y="60710"/>
                    <a:pt x="180273" y="76054"/>
                  </a:cubicBezTo>
                  <a:cubicBezTo>
                    <a:pt x="201637" y="96671"/>
                    <a:pt x="220523" y="119706"/>
                    <a:pt x="236556" y="144692"/>
                  </a:cubicBezTo>
                  <a:cubicBezTo>
                    <a:pt x="245842" y="158935"/>
                    <a:pt x="251507" y="175047"/>
                    <a:pt x="256366" y="191335"/>
                  </a:cubicBezTo>
                  <a:cubicBezTo>
                    <a:pt x="256720" y="193236"/>
                    <a:pt x="256878" y="195166"/>
                    <a:pt x="256858" y="197099"/>
                  </a:cubicBezTo>
                  <a:lnTo>
                    <a:pt x="255914" y="197670"/>
                  </a:lnTo>
                  <a:cubicBezTo>
                    <a:pt x="255186" y="197609"/>
                    <a:pt x="254498" y="197247"/>
                    <a:pt x="254045" y="196667"/>
                  </a:cubicBezTo>
                  <a:cubicBezTo>
                    <a:pt x="250111" y="186319"/>
                    <a:pt x="247298" y="175617"/>
                    <a:pt x="242536" y="165604"/>
                  </a:cubicBezTo>
                  <a:cubicBezTo>
                    <a:pt x="237009" y="150200"/>
                    <a:pt x="227271" y="137354"/>
                    <a:pt x="217533" y="124527"/>
                  </a:cubicBezTo>
                  <a:cubicBezTo>
                    <a:pt x="194791" y="94594"/>
                    <a:pt x="168430" y="67587"/>
                    <a:pt x="139059" y="44126"/>
                  </a:cubicBezTo>
                  <a:cubicBezTo>
                    <a:pt x="123124" y="31260"/>
                    <a:pt x="103530" y="25594"/>
                    <a:pt x="84212" y="19850"/>
                  </a:cubicBezTo>
                  <a:cubicBezTo>
                    <a:pt x="58146" y="12079"/>
                    <a:pt x="31372" y="8046"/>
                    <a:pt x="4342" y="5410"/>
                  </a:cubicBezTo>
                  <a:cubicBezTo>
                    <a:pt x="2197" y="5213"/>
                    <a:pt x="-65" y="5213"/>
                    <a:pt x="-1560" y="3266"/>
                  </a:cubicBezTo>
                  <a:cubicBezTo>
                    <a:pt x="-1737" y="2465"/>
                    <a:pt x="-1383" y="1641"/>
                    <a:pt x="-695" y="1200"/>
                  </a:cubicBezTo>
                  <a:cubicBezTo>
                    <a:pt x="8453" y="-1967"/>
                    <a:pt x="17542" y="649"/>
                    <a:pt x="26551" y="1712"/>
                  </a:cubicBezTo>
                  <a:cubicBezTo>
                    <a:pt x="52264" y="4751"/>
                    <a:pt x="77582" y="10521"/>
                    <a:pt x="102075" y="18925"/>
                  </a:cubicBezTo>
                  <a:cubicBezTo>
                    <a:pt x="107720" y="20916"/>
                    <a:pt x="113130" y="23515"/>
                    <a:pt x="118226" y="26676"/>
                  </a:cubicBezTo>
                  <a:close/>
                </a:path>
              </a:pathLst>
            </a:custGeom>
            <a:solidFill>
              <a:srgbClr val="141A1D"/>
            </a:solidFill>
            <a:ln w="1956" cap="flat">
              <a:noFill/>
              <a:prstDash val="solid"/>
              <a:miter/>
            </a:ln>
          </p:spPr>
          <p:txBody>
            <a:bodyPr rtlCol="0" anchor="ctr"/>
            <a:lstStyle/>
            <a:p>
              <a:endParaRPr lang="es-CO"/>
            </a:p>
          </p:txBody>
        </p:sp>
        <p:sp>
          <p:nvSpPr>
            <p:cNvPr id="273" name="Freeform: Shape 272">
              <a:extLst>
                <a:ext uri="{FF2B5EF4-FFF2-40B4-BE49-F238E27FC236}">
                  <a16:creationId xmlns:a16="http://schemas.microsoft.com/office/drawing/2014/main" id="{6B447E2C-43E5-E534-993B-A41DF472467C}"/>
                </a:ext>
              </a:extLst>
            </p:cNvPr>
            <p:cNvSpPr/>
            <p:nvPr/>
          </p:nvSpPr>
          <p:spPr>
            <a:xfrm>
              <a:off x="13285035" y="668805"/>
              <a:ext cx="217204" cy="75936"/>
            </a:xfrm>
            <a:custGeom>
              <a:avLst/>
              <a:gdLst>
                <a:gd name="connsiteX0" fmla="*/ -1606 w 217204"/>
                <a:gd name="connsiteY0" fmla="*/ 75503 h 75936"/>
                <a:gd name="connsiteX1" fmla="*/ 18067 w 217204"/>
                <a:gd name="connsiteY1" fmla="*/ 71569 h 75936"/>
                <a:gd name="connsiteX2" fmla="*/ 63688 w 217204"/>
                <a:gd name="connsiteY2" fmla="*/ 61064 h 75936"/>
                <a:gd name="connsiteX3" fmla="*/ 112652 w 217204"/>
                <a:gd name="connsiteY3" fmla="*/ 44932 h 75936"/>
                <a:gd name="connsiteX4" fmla="*/ 131637 w 217204"/>
                <a:gd name="connsiteY4" fmla="*/ 37712 h 75936"/>
                <a:gd name="connsiteX5" fmla="*/ 202162 w 217204"/>
                <a:gd name="connsiteY5" fmla="*/ 6708 h 75936"/>
                <a:gd name="connsiteX6" fmla="*/ 215599 w 217204"/>
                <a:gd name="connsiteY6" fmla="*/ -315 h 75936"/>
                <a:gd name="connsiteX7" fmla="*/ 205231 w 217204"/>
                <a:gd name="connsiteY7" fmla="*/ 7181 h 75936"/>
                <a:gd name="connsiteX8" fmla="*/ 152352 w 217204"/>
                <a:gd name="connsiteY8" fmla="*/ 30886 h 75936"/>
                <a:gd name="connsiteX9" fmla="*/ 125676 w 217204"/>
                <a:gd name="connsiteY9" fmla="*/ 42178 h 75936"/>
                <a:gd name="connsiteX10" fmla="*/ 91976 w 217204"/>
                <a:gd name="connsiteY10" fmla="*/ 53037 h 75936"/>
                <a:gd name="connsiteX11" fmla="*/ 46907 w 217204"/>
                <a:gd name="connsiteY11" fmla="*/ 68933 h 75936"/>
                <a:gd name="connsiteX12" fmla="*/ 26467 w 217204"/>
                <a:gd name="connsiteY12" fmla="*/ 73025 h 75936"/>
                <a:gd name="connsiteX13" fmla="*/ 5693 w 217204"/>
                <a:gd name="connsiteY13" fmla="*/ 75248 h 75936"/>
                <a:gd name="connsiteX14" fmla="*/ -1606 w 217204"/>
                <a:gd name="connsiteY14" fmla="*/ 75503 h 7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7204" h="75936">
                  <a:moveTo>
                    <a:pt x="-1606" y="75503"/>
                  </a:moveTo>
                  <a:cubicBezTo>
                    <a:pt x="4453" y="72401"/>
                    <a:pt x="11280" y="71038"/>
                    <a:pt x="18067" y="71569"/>
                  </a:cubicBezTo>
                  <a:cubicBezTo>
                    <a:pt x="34474" y="72592"/>
                    <a:pt x="49032" y="66611"/>
                    <a:pt x="63688" y="61064"/>
                  </a:cubicBezTo>
                  <a:cubicBezTo>
                    <a:pt x="79780" y="54965"/>
                    <a:pt x="96147" y="49772"/>
                    <a:pt x="112652" y="44932"/>
                  </a:cubicBezTo>
                  <a:cubicBezTo>
                    <a:pt x="119125" y="42947"/>
                    <a:pt x="125479" y="40535"/>
                    <a:pt x="131637" y="37712"/>
                  </a:cubicBezTo>
                  <a:cubicBezTo>
                    <a:pt x="155126" y="27325"/>
                    <a:pt x="179362" y="18669"/>
                    <a:pt x="202162" y="6708"/>
                  </a:cubicBezTo>
                  <a:cubicBezTo>
                    <a:pt x="206628" y="4367"/>
                    <a:pt x="210425" y="669"/>
                    <a:pt x="215599" y="-315"/>
                  </a:cubicBezTo>
                  <a:cubicBezTo>
                    <a:pt x="213061" y="3443"/>
                    <a:pt x="209068" y="5213"/>
                    <a:pt x="205231" y="7181"/>
                  </a:cubicBezTo>
                  <a:cubicBezTo>
                    <a:pt x="188057" y="16073"/>
                    <a:pt x="170411" y="23987"/>
                    <a:pt x="152352" y="30886"/>
                  </a:cubicBezTo>
                  <a:cubicBezTo>
                    <a:pt x="143342" y="34309"/>
                    <a:pt x="134548" y="38342"/>
                    <a:pt x="125676" y="42178"/>
                  </a:cubicBezTo>
                  <a:cubicBezTo>
                    <a:pt x="114777" y="46860"/>
                    <a:pt x="103171" y="49319"/>
                    <a:pt x="91976" y="53037"/>
                  </a:cubicBezTo>
                  <a:cubicBezTo>
                    <a:pt x="76848" y="58054"/>
                    <a:pt x="61897" y="63542"/>
                    <a:pt x="46907" y="68933"/>
                  </a:cubicBezTo>
                  <a:cubicBezTo>
                    <a:pt x="40297" y="71152"/>
                    <a:pt x="33431" y="72527"/>
                    <a:pt x="26467" y="73025"/>
                  </a:cubicBezTo>
                  <a:cubicBezTo>
                    <a:pt x="19582" y="73713"/>
                    <a:pt x="12500" y="73280"/>
                    <a:pt x="5693" y="75248"/>
                  </a:cubicBezTo>
                  <a:cubicBezTo>
                    <a:pt x="3273" y="75637"/>
                    <a:pt x="834" y="75724"/>
                    <a:pt x="-1606" y="75503"/>
                  </a:cubicBezTo>
                  <a:close/>
                </a:path>
              </a:pathLst>
            </a:custGeom>
            <a:solidFill>
              <a:srgbClr val="0E1315"/>
            </a:solidFill>
            <a:ln w="1956" cap="flat">
              <a:noFill/>
              <a:prstDash val="solid"/>
              <a:miter/>
            </a:ln>
          </p:spPr>
          <p:txBody>
            <a:bodyPr rtlCol="0" anchor="ctr"/>
            <a:lstStyle/>
            <a:p>
              <a:endParaRPr lang="es-CO"/>
            </a:p>
          </p:txBody>
        </p:sp>
        <p:sp>
          <p:nvSpPr>
            <p:cNvPr id="274" name="Freeform: Shape 273">
              <a:extLst>
                <a:ext uri="{FF2B5EF4-FFF2-40B4-BE49-F238E27FC236}">
                  <a16:creationId xmlns:a16="http://schemas.microsoft.com/office/drawing/2014/main" id="{72A5C763-DF4E-BB79-6031-A428F3DBDF07}"/>
                </a:ext>
              </a:extLst>
            </p:cNvPr>
            <p:cNvSpPr/>
            <p:nvPr/>
          </p:nvSpPr>
          <p:spPr>
            <a:xfrm>
              <a:off x="13561907" y="489686"/>
              <a:ext cx="6041" cy="113608"/>
            </a:xfrm>
            <a:custGeom>
              <a:avLst/>
              <a:gdLst>
                <a:gd name="connsiteX0" fmla="*/ -1606 w 6041"/>
                <a:gd name="connsiteY0" fmla="*/ 113294 h 113608"/>
                <a:gd name="connsiteX1" fmla="*/ 1227 w 6041"/>
                <a:gd name="connsiteY1" fmla="*/ 22801 h 113608"/>
                <a:gd name="connsiteX2" fmla="*/ -130 w 6041"/>
                <a:gd name="connsiteY2" fmla="*/ -315 h 113608"/>
                <a:gd name="connsiteX3" fmla="*/ 1070 w 6041"/>
                <a:gd name="connsiteY3" fmla="*/ 1417 h 113608"/>
                <a:gd name="connsiteX4" fmla="*/ 2899 w 6041"/>
                <a:gd name="connsiteY4" fmla="*/ 23056 h 113608"/>
                <a:gd name="connsiteX5" fmla="*/ 4001 w 6041"/>
                <a:gd name="connsiteY5" fmla="*/ 40368 h 113608"/>
                <a:gd name="connsiteX6" fmla="*/ 2978 w 6041"/>
                <a:gd name="connsiteY6" fmla="*/ 62716 h 113608"/>
                <a:gd name="connsiteX7" fmla="*/ 2801 w 6041"/>
                <a:gd name="connsiteY7" fmla="*/ 96159 h 113608"/>
                <a:gd name="connsiteX8" fmla="*/ -1606 w 6041"/>
                <a:gd name="connsiteY8" fmla="*/ 113294 h 113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41" h="113608">
                  <a:moveTo>
                    <a:pt x="-1606" y="113294"/>
                  </a:moveTo>
                  <a:cubicBezTo>
                    <a:pt x="4001" y="83274"/>
                    <a:pt x="617" y="52959"/>
                    <a:pt x="1227" y="22801"/>
                  </a:cubicBezTo>
                  <a:cubicBezTo>
                    <a:pt x="1385" y="15109"/>
                    <a:pt x="-937" y="7456"/>
                    <a:pt x="-130" y="-315"/>
                  </a:cubicBezTo>
                  <a:cubicBezTo>
                    <a:pt x="283" y="256"/>
                    <a:pt x="1070" y="846"/>
                    <a:pt x="1070" y="1417"/>
                  </a:cubicBezTo>
                  <a:cubicBezTo>
                    <a:pt x="834" y="8695"/>
                    <a:pt x="3037" y="15738"/>
                    <a:pt x="2899" y="23056"/>
                  </a:cubicBezTo>
                  <a:cubicBezTo>
                    <a:pt x="2663" y="28850"/>
                    <a:pt x="3037" y="34651"/>
                    <a:pt x="4001" y="40368"/>
                  </a:cubicBezTo>
                  <a:cubicBezTo>
                    <a:pt x="5300" y="47745"/>
                    <a:pt x="3313" y="55260"/>
                    <a:pt x="2978" y="62716"/>
                  </a:cubicBezTo>
                  <a:cubicBezTo>
                    <a:pt x="2506" y="73831"/>
                    <a:pt x="2978" y="85005"/>
                    <a:pt x="2801" y="96159"/>
                  </a:cubicBezTo>
                  <a:cubicBezTo>
                    <a:pt x="3017" y="102177"/>
                    <a:pt x="1483" y="108130"/>
                    <a:pt x="-1606" y="113294"/>
                  </a:cubicBezTo>
                  <a:close/>
                </a:path>
              </a:pathLst>
            </a:custGeom>
            <a:solidFill>
              <a:srgbClr val="141A1D"/>
            </a:solidFill>
            <a:ln w="1956" cap="flat">
              <a:noFill/>
              <a:prstDash val="solid"/>
              <a:miter/>
            </a:ln>
          </p:spPr>
          <p:txBody>
            <a:bodyPr rtlCol="0" anchor="ctr"/>
            <a:lstStyle/>
            <a:p>
              <a:endParaRPr lang="es-CO"/>
            </a:p>
          </p:txBody>
        </p:sp>
        <p:sp>
          <p:nvSpPr>
            <p:cNvPr id="275" name="Freeform: Shape 274">
              <a:extLst>
                <a:ext uri="{FF2B5EF4-FFF2-40B4-BE49-F238E27FC236}">
                  <a16:creationId xmlns:a16="http://schemas.microsoft.com/office/drawing/2014/main" id="{1A472626-864D-01C5-DE98-37D7D42FF31B}"/>
                </a:ext>
              </a:extLst>
            </p:cNvPr>
            <p:cNvSpPr/>
            <p:nvPr/>
          </p:nvSpPr>
          <p:spPr>
            <a:xfrm>
              <a:off x="13553172" y="603295"/>
              <a:ext cx="8734" cy="18944"/>
            </a:xfrm>
            <a:custGeom>
              <a:avLst/>
              <a:gdLst>
                <a:gd name="connsiteX0" fmla="*/ -1606 w 8734"/>
                <a:gd name="connsiteY0" fmla="*/ 18630 h 18944"/>
                <a:gd name="connsiteX1" fmla="*/ 7129 w 8734"/>
                <a:gd name="connsiteY1" fmla="*/ -315 h 18944"/>
                <a:gd name="connsiteX2" fmla="*/ -1606 w 8734"/>
                <a:gd name="connsiteY2" fmla="*/ 18630 h 18944"/>
              </a:gdLst>
              <a:ahLst/>
              <a:cxnLst>
                <a:cxn ang="0">
                  <a:pos x="connsiteX0" y="connsiteY0"/>
                </a:cxn>
                <a:cxn ang="0">
                  <a:pos x="connsiteX1" y="connsiteY1"/>
                </a:cxn>
                <a:cxn ang="0">
                  <a:pos x="connsiteX2" y="connsiteY2"/>
                </a:cxn>
              </a:cxnLst>
              <a:rect l="l" t="t" r="r" b="b"/>
              <a:pathLst>
                <a:path w="8734" h="18944">
                  <a:moveTo>
                    <a:pt x="-1606" y="18630"/>
                  </a:moveTo>
                  <a:cubicBezTo>
                    <a:pt x="756" y="12077"/>
                    <a:pt x="3687" y="5741"/>
                    <a:pt x="7129" y="-315"/>
                  </a:cubicBezTo>
                  <a:cubicBezTo>
                    <a:pt x="6087" y="6866"/>
                    <a:pt x="3883" y="13515"/>
                    <a:pt x="-1606" y="18630"/>
                  </a:cubicBezTo>
                  <a:close/>
                </a:path>
              </a:pathLst>
            </a:custGeom>
            <a:solidFill>
              <a:srgbClr val="141A1D"/>
            </a:solidFill>
            <a:ln w="1956" cap="flat">
              <a:noFill/>
              <a:prstDash val="solid"/>
              <a:miter/>
            </a:ln>
          </p:spPr>
          <p:txBody>
            <a:bodyPr rtlCol="0" anchor="ctr"/>
            <a:lstStyle/>
            <a:p>
              <a:endParaRPr lang="es-CO"/>
            </a:p>
          </p:txBody>
        </p:sp>
        <p:sp>
          <p:nvSpPr>
            <p:cNvPr id="276" name="Freeform: Shape 275">
              <a:extLst>
                <a:ext uri="{FF2B5EF4-FFF2-40B4-BE49-F238E27FC236}">
                  <a16:creationId xmlns:a16="http://schemas.microsoft.com/office/drawing/2014/main" id="{4F629F7E-5277-F8FC-4B54-49B5D7AAD632}"/>
                </a:ext>
              </a:extLst>
            </p:cNvPr>
            <p:cNvSpPr/>
            <p:nvPr/>
          </p:nvSpPr>
          <p:spPr>
            <a:xfrm>
              <a:off x="13522562" y="647007"/>
              <a:ext cx="8734" cy="7318"/>
            </a:xfrm>
            <a:custGeom>
              <a:avLst/>
              <a:gdLst>
                <a:gd name="connsiteX0" fmla="*/ -1606 w 8734"/>
                <a:gd name="connsiteY0" fmla="*/ 7003 h 7318"/>
                <a:gd name="connsiteX1" fmla="*/ 7129 w 8734"/>
                <a:gd name="connsiteY1" fmla="*/ -315 h 7318"/>
                <a:gd name="connsiteX2" fmla="*/ -1606 w 8734"/>
                <a:gd name="connsiteY2" fmla="*/ 7003 h 7318"/>
              </a:gdLst>
              <a:ahLst/>
              <a:cxnLst>
                <a:cxn ang="0">
                  <a:pos x="connsiteX0" y="connsiteY0"/>
                </a:cxn>
                <a:cxn ang="0">
                  <a:pos x="connsiteX1" y="connsiteY1"/>
                </a:cxn>
                <a:cxn ang="0">
                  <a:pos x="connsiteX2" y="connsiteY2"/>
                </a:cxn>
              </a:cxnLst>
              <a:rect l="l" t="t" r="r" b="b"/>
              <a:pathLst>
                <a:path w="8734" h="7318">
                  <a:moveTo>
                    <a:pt x="-1606" y="7003"/>
                  </a:moveTo>
                  <a:cubicBezTo>
                    <a:pt x="735" y="3875"/>
                    <a:pt x="2978" y="630"/>
                    <a:pt x="7129" y="-315"/>
                  </a:cubicBezTo>
                  <a:cubicBezTo>
                    <a:pt x="4925" y="2931"/>
                    <a:pt x="2781" y="6295"/>
                    <a:pt x="-1606" y="7003"/>
                  </a:cubicBezTo>
                  <a:close/>
                </a:path>
              </a:pathLst>
            </a:custGeom>
            <a:solidFill>
              <a:srgbClr val="141A1D"/>
            </a:solidFill>
            <a:ln w="1956" cap="flat">
              <a:noFill/>
              <a:prstDash val="solid"/>
              <a:miter/>
            </a:ln>
          </p:spPr>
          <p:txBody>
            <a:bodyPr rtlCol="0" anchor="ctr"/>
            <a:lstStyle/>
            <a:p>
              <a:endParaRPr lang="es-CO"/>
            </a:p>
          </p:txBody>
        </p:sp>
        <p:sp>
          <p:nvSpPr>
            <p:cNvPr id="277" name="Freeform: Shape 276">
              <a:extLst>
                <a:ext uri="{FF2B5EF4-FFF2-40B4-BE49-F238E27FC236}">
                  <a16:creationId xmlns:a16="http://schemas.microsoft.com/office/drawing/2014/main" id="{C9326E75-46CE-29A8-2DF8-864E788977C6}"/>
                </a:ext>
              </a:extLst>
            </p:cNvPr>
            <p:cNvSpPr/>
            <p:nvPr/>
          </p:nvSpPr>
          <p:spPr>
            <a:xfrm>
              <a:off x="13542922" y="626568"/>
              <a:ext cx="7298" cy="8754"/>
            </a:xfrm>
            <a:custGeom>
              <a:avLst/>
              <a:gdLst>
                <a:gd name="connsiteX0" fmla="*/ -1606 w 7298"/>
                <a:gd name="connsiteY0" fmla="*/ 8440 h 8754"/>
                <a:gd name="connsiteX1" fmla="*/ 5693 w 7298"/>
                <a:gd name="connsiteY1" fmla="*/ -315 h 8754"/>
                <a:gd name="connsiteX2" fmla="*/ -1606 w 7298"/>
                <a:gd name="connsiteY2" fmla="*/ 8440 h 8754"/>
              </a:gdLst>
              <a:ahLst/>
              <a:cxnLst>
                <a:cxn ang="0">
                  <a:pos x="connsiteX0" y="connsiteY0"/>
                </a:cxn>
                <a:cxn ang="0">
                  <a:pos x="connsiteX1" y="connsiteY1"/>
                </a:cxn>
                <a:cxn ang="0">
                  <a:pos x="connsiteX2" y="connsiteY2"/>
                </a:cxn>
              </a:cxnLst>
              <a:rect l="l" t="t" r="r" b="b"/>
              <a:pathLst>
                <a:path w="7298" h="8754">
                  <a:moveTo>
                    <a:pt x="-1606" y="8440"/>
                  </a:moveTo>
                  <a:cubicBezTo>
                    <a:pt x="-642" y="4308"/>
                    <a:pt x="2605" y="2046"/>
                    <a:pt x="5693" y="-315"/>
                  </a:cubicBezTo>
                  <a:cubicBezTo>
                    <a:pt x="5064" y="4112"/>
                    <a:pt x="1700" y="6256"/>
                    <a:pt x="-1606" y="8440"/>
                  </a:cubicBezTo>
                  <a:close/>
                </a:path>
              </a:pathLst>
            </a:custGeom>
            <a:solidFill>
              <a:srgbClr val="141A1D"/>
            </a:solidFill>
            <a:ln w="1956" cap="flat">
              <a:noFill/>
              <a:prstDash val="solid"/>
              <a:miter/>
            </a:ln>
          </p:spPr>
          <p:txBody>
            <a:bodyPr rtlCol="0" anchor="ctr"/>
            <a:lstStyle/>
            <a:p>
              <a:endParaRPr lang="es-CO"/>
            </a:p>
          </p:txBody>
        </p:sp>
        <p:sp>
          <p:nvSpPr>
            <p:cNvPr id="278" name="Freeform: Shape 277">
              <a:extLst>
                <a:ext uri="{FF2B5EF4-FFF2-40B4-BE49-F238E27FC236}">
                  <a16:creationId xmlns:a16="http://schemas.microsoft.com/office/drawing/2014/main" id="{4B2CD3C9-AD42-629D-BEE7-A5EAF14E7C8B}"/>
                </a:ext>
              </a:extLst>
            </p:cNvPr>
            <p:cNvSpPr/>
            <p:nvPr/>
          </p:nvSpPr>
          <p:spPr>
            <a:xfrm>
              <a:off x="13531237" y="641086"/>
              <a:ext cx="5901" cy="5901"/>
            </a:xfrm>
            <a:custGeom>
              <a:avLst/>
              <a:gdLst>
                <a:gd name="connsiteX0" fmla="*/ -1606 w 5901"/>
                <a:gd name="connsiteY0" fmla="*/ 5587 h 5901"/>
                <a:gd name="connsiteX1" fmla="*/ 4296 w 5901"/>
                <a:gd name="connsiteY1" fmla="*/ -315 h 5901"/>
                <a:gd name="connsiteX2" fmla="*/ -1606 w 5901"/>
                <a:gd name="connsiteY2" fmla="*/ 5587 h 5901"/>
              </a:gdLst>
              <a:ahLst/>
              <a:cxnLst>
                <a:cxn ang="0">
                  <a:pos x="connsiteX0" y="connsiteY0"/>
                </a:cxn>
                <a:cxn ang="0">
                  <a:pos x="connsiteX1" y="connsiteY1"/>
                </a:cxn>
                <a:cxn ang="0">
                  <a:pos x="connsiteX2" y="connsiteY2"/>
                </a:cxn>
              </a:cxnLst>
              <a:rect l="l" t="t" r="r" b="b"/>
              <a:pathLst>
                <a:path w="5901" h="5901">
                  <a:moveTo>
                    <a:pt x="-1606" y="5587"/>
                  </a:moveTo>
                  <a:cubicBezTo>
                    <a:pt x="-268" y="3079"/>
                    <a:pt x="1798" y="1025"/>
                    <a:pt x="4296" y="-315"/>
                  </a:cubicBezTo>
                  <a:cubicBezTo>
                    <a:pt x="4296" y="2945"/>
                    <a:pt x="1660" y="5587"/>
                    <a:pt x="-1606" y="5587"/>
                  </a:cubicBezTo>
                  <a:close/>
                </a:path>
              </a:pathLst>
            </a:custGeom>
            <a:solidFill>
              <a:srgbClr val="141A1D"/>
            </a:solidFill>
            <a:ln w="1956" cap="flat">
              <a:noFill/>
              <a:prstDash val="solid"/>
              <a:miter/>
            </a:ln>
          </p:spPr>
          <p:txBody>
            <a:bodyPr rtlCol="0" anchor="ctr"/>
            <a:lstStyle/>
            <a:p>
              <a:endParaRPr lang="es-CO"/>
            </a:p>
          </p:txBody>
        </p:sp>
        <p:sp>
          <p:nvSpPr>
            <p:cNvPr id="279" name="Freeform: Shape 278">
              <a:extLst>
                <a:ext uri="{FF2B5EF4-FFF2-40B4-BE49-F238E27FC236}">
                  <a16:creationId xmlns:a16="http://schemas.microsoft.com/office/drawing/2014/main" id="{8F898C57-2561-45E2-3F25-C0E6EC828C20}"/>
                </a:ext>
              </a:extLst>
            </p:cNvPr>
            <p:cNvSpPr/>
            <p:nvPr/>
          </p:nvSpPr>
          <p:spPr>
            <a:xfrm>
              <a:off x="13516758" y="654267"/>
              <a:ext cx="5901" cy="4406"/>
            </a:xfrm>
            <a:custGeom>
              <a:avLst/>
              <a:gdLst>
                <a:gd name="connsiteX0" fmla="*/ -1606 w 5901"/>
                <a:gd name="connsiteY0" fmla="*/ 4092 h 4406"/>
                <a:gd name="connsiteX1" fmla="*/ 4296 w 5901"/>
                <a:gd name="connsiteY1" fmla="*/ -315 h 4406"/>
                <a:gd name="connsiteX2" fmla="*/ -1606 w 5901"/>
                <a:gd name="connsiteY2" fmla="*/ 4092 h 4406"/>
              </a:gdLst>
              <a:ahLst/>
              <a:cxnLst>
                <a:cxn ang="0">
                  <a:pos x="connsiteX0" y="connsiteY0"/>
                </a:cxn>
                <a:cxn ang="0">
                  <a:pos x="connsiteX1" y="connsiteY1"/>
                </a:cxn>
                <a:cxn ang="0">
                  <a:pos x="connsiteX2" y="connsiteY2"/>
                </a:cxn>
              </a:cxnLst>
              <a:rect l="l" t="t" r="r" b="b"/>
              <a:pathLst>
                <a:path w="5901" h="4406">
                  <a:moveTo>
                    <a:pt x="-1606" y="4092"/>
                  </a:moveTo>
                  <a:cubicBezTo>
                    <a:pt x="-563" y="1676"/>
                    <a:pt x="1680" y="-4"/>
                    <a:pt x="4296" y="-315"/>
                  </a:cubicBezTo>
                  <a:cubicBezTo>
                    <a:pt x="3431" y="2237"/>
                    <a:pt x="1090" y="3990"/>
                    <a:pt x="-1606" y="4092"/>
                  </a:cubicBezTo>
                  <a:close/>
                </a:path>
              </a:pathLst>
            </a:custGeom>
            <a:solidFill>
              <a:srgbClr val="141A1D"/>
            </a:solidFill>
            <a:ln w="1956" cap="flat">
              <a:noFill/>
              <a:prstDash val="solid"/>
              <a:miter/>
            </a:ln>
          </p:spPr>
          <p:txBody>
            <a:bodyPr rtlCol="0" anchor="ctr"/>
            <a:lstStyle/>
            <a:p>
              <a:endParaRPr lang="es-CO"/>
            </a:p>
          </p:txBody>
        </p:sp>
        <p:sp>
          <p:nvSpPr>
            <p:cNvPr id="280" name="Freeform: Shape 279">
              <a:extLst>
                <a:ext uri="{FF2B5EF4-FFF2-40B4-BE49-F238E27FC236}">
                  <a16:creationId xmlns:a16="http://schemas.microsoft.com/office/drawing/2014/main" id="{6C2EB25C-77F5-88AD-38D8-8E0FEBCD82DC}"/>
                </a:ext>
              </a:extLst>
            </p:cNvPr>
            <p:cNvSpPr/>
            <p:nvPr/>
          </p:nvSpPr>
          <p:spPr>
            <a:xfrm>
              <a:off x="13560716" y="483686"/>
              <a:ext cx="2732" cy="5980"/>
            </a:xfrm>
            <a:custGeom>
              <a:avLst/>
              <a:gdLst>
                <a:gd name="connsiteX0" fmla="*/ 1060 w 2732"/>
                <a:gd name="connsiteY0" fmla="*/ 5666 h 5980"/>
                <a:gd name="connsiteX1" fmla="*/ -100 w 2732"/>
                <a:gd name="connsiteY1" fmla="*/ 5390 h 5980"/>
                <a:gd name="connsiteX2" fmla="*/ -966 w 2732"/>
                <a:gd name="connsiteY2" fmla="*/ 486 h 5980"/>
                <a:gd name="connsiteX3" fmla="*/ -572 w 2732"/>
                <a:gd name="connsiteY3" fmla="*/ 20 h 5980"/>
                <a:gd name="connsiteX4" fmla="*/ -179 w 2732"/>
                <a:gd name="connsiteY4" fmla="*/ -315 h 5980"/>
                <a:gd name="connsiteX5" fmla="*/ 1060 w 2732"/>
                <a:gd name="connsiteY5" fmla="*/ 5666 h 5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32" h="5980">
                  <a:moveTo>
                    <a:pt x="1060" y="5666"/>
                  </a:moveTo>
                  <a:cubicBezTo>
                    <a:pt x="667" y="5623"/>
                    <a:pt x="273" y="5530"/>
                    <a:pt x="-100" y="5390"/>
                  </a:cubicBezTo>
                  <a:cubicBezTo>
                    <a:pt x="-1694" y="4275"/>
                    <a:pt x="-2087" y="2078"/>
                    <a:pt x="-966" y="486"/>
                  </a:cubicBezTo>
                  <a:cubicBezTo>
                    <a:pt x="-848" y="319"/>
                    <a:pt x="-710" y="163"/>
                    <a:pt x="-572" y="20"/>
                  </a:cubicBezTo>
                  <a:lnTo>
                    <a:pt x="-179" y="-315"/>
                  </a:lnTo>
                  <a:cubicBezTo>
                    <a:pt x="1592" y="1397"/>
                    <a:pt x="1041" y="3600"/>
                    <a:pt x="1060" y="5666"/>
                  </a:cubicBezTo>
                  <a:close/>
                </a:path>
              </a:pathLst>
            </a:custGeom>
            <a:solidFill>
              <a:srgbClr val="141A1D"/>
            </a:solidFill>
            <a:ln w="1956" cap="flat">
              <a:noFill/>
              <a:prstDash val="solid"/>
              <a:miter/>
            </a:ln>
          </p:spPr>
          <p:txBody>
            <a:bodyPr rtlCol="0" anchor="ctr"/>
            <a:lstStyle/>
            <a:p>
              <a:endParaRPr lang="es-CO"/>
            </a:p>
          </p:txBody>
        </p:sp>
        <p:sp>
          <p:nvSpPr>
            <p:cNvPr id="281" name="Freeform: Shape 280">
              <a:extLst>
                <a:ext uri="{FF2B5EF4-FFF2-40B4-BE49-F238E27FC236}">
                  <a16:creationId xmlns:a16="http://schemas.microsoft.com/office/drawing/2014/main" id="{91793620-42FC-AFF0-61A0-920E3070FF17}"/>
                </a:ext>
              </a:extLst>
            </p:cNvPr>
            <p:cNvSpPr/>
            <p:nvPr/>
          </p:nvSpPr>
          <p:spPr>
            <a:xfrm>
              <a:off x="13550221" y="622240"/>
              <a:ext cx="2971" cy="4347"/>
            </a:xfrm>
            <a:custGeom>
              <a:avLst/>
              <a:gdLst>
                <a:gd name="connsiteX0" fmla="*/ -1605 w 2971"/>
                <a:gd name="connsiteY0" fmla="*/ 4033 h 4347"/>
                <a:gd name="connsiteX1" fmla="*/ 1346 w 2971"/>
                <a:gd name="connsiteY1" fmla="*/ -315 h 4347"/>
                <a:gd name="connsiteX2" fmla="*/ -1605 w 2971"/>
                <a:gd name="connsiteY2" fmla="*/ 4033 h 4347"/>
              </a:gdLst>
              <a:ahLst/>
              <a:cxnLst>
                <a:cxn ang="0">
                  <a:pos x="connsiteX0" y="connsiteY0"/>
                </a:cxn>
                <a:cxn ang="0">
                  <a:pos x="connsiteX1" y="connsiteY1"/>
                </a:cxn>
                <a:cxn ang="0">
                  <a:pos x="connsiteX2" y="connsiteY2"/>
                </a:cxn>
              </a:cxnLst>
              <a:rect l="l" t="t" r="r" b="b"/>
              <a:pathLst>
                <a:path w="2971" h="4347">
                  <a:moveTo>
                    <a:pt x="-1605" y="4033"/>
                  </a:moveTo>
                  <a:cubicBezTo>
                    <a:pt x="-1625" y="2113"/>
                    <a:pt x="-444" y="386"/>
                    <a:pt x="1346" y="-315"/>
                  </a:cubicBezTo>
                  <a:cubicBezTo>
                    <a:pt x="1543" y="1657"/>
                    <a:pt x="303" y="3484"/>
                    <a:pt x="-1605" y="4033"/>
                  </a:cubicBezTo>
                  <a:close/>
                </a:path>
              </a:pathLst>
            </a:custGeom>
            <a:solidFill>
              <a:srgbClr val="141A1D"/>
            </a:solidFill>
            <a:ln w="1956" cap="flat">
              <a:noFill/>
              <a:prstDash val="solid"/>
              <a:miter/>
            </a:ln>
          </p:spPr>
          <p:txBody>
            <a:bodyPr rtlCol="0" anchor="ctr"/>
            <a:lstStyle/>
            <a:p>
              <a:endParaRPr lang="es-CO"/>
            </a:p>
          </p:txBody>
        </p:sp>
        <p:sp>
          <p:nvSpPr>
            <p:cNvPr id="282" name="Freeform: Shape 281">
              <a:extLst>
                <a:ext uri="{FF2B5EF4-FFF2-40B4-BE49-F238E27FC236}">
                  <a16:creationId xmlns:a16="http://schemas.microsoft.com/office/drawing/2014/main" id="{F9BA5E32-7F0D-95C2-2ECD-34690D899936}"/>
                </a:ext>
              </a:extLst>
            </p:cNvPr>
            <p:cNvSpPr/>
            <p:nvPr/>
          </p:nvSpPr>
          <p:spPr>
            <a:xfrm>
              <a:off x="13481780" y="689695"/>
              <a:ext cx="3308" cy="2523"/>
            </a:xfrm>
            <a:custGeom>
              <a:avLst/>
              <a:gdLst>
                <a:gd name="connsiteX0" fmla="*/ -1606 w 3308"/>
                <a:gd name="connsiteY0" fmla="*/ 2205 h 2523"/>
                <a:gd name="connsiteX1" fmla="*/ 1326 w 3308"/>
                <a:gd name="connsiteY1" fmla="*/ -77 h 2523"/>
                <a:gd name="connsiteX2" fmla="*/ -189 w 3308"/>
                <a:gd name="connsiteY2" fmla="*/ 2008 h 2523"/>
                <a:gd name="connsiteX3" fmla="*/ -1606 w 3308"/>
                <a:gd name="connsiteY3" fmla="*/ 2205 h 2523"/>
              </a:gdLst>
              <a:ahLst/>
              <a:cxnLst>
                <a:cxn ang="0">
                  <a:pos x="connsiteX0" y="connsiteY0"/>
                </a:cxn>
                <a:cxn ang="0">
                  <a:pos x="connsiteX1" y="connsiteY1"/>
                </a:cxn>
                <a:cxn ang="0">
                  <a:pos x="connsiteX2" y="connsiteY2"/>
                </a:cxn>
                <a:cxn ang="0">
                  <a:pos x="connsiteX3" y="connsiteY3"/>
                </a:cxn>
              </a:cxnLst>
              <a:rect l="l" t="t" r="r" b="b"/>
              <a:pathLst>
                <a:path w="3308" h="2523">
                  <a:moveTo>
                    <a:pt x="-1606" y="2205"/>
                  </a:moveTo>
                  <a:cubicBezTo>
                    <a:pt x="-917" y="985"/>
                    <a:pt x="165" y="-1002"/>
                    <a:pt x="1326" y="-77"/>
                  </a:cubicBezTo>
                  <a:cubicBezTo>
                    <a:pt x="2486" y="848"/>
                    <a:pt x="676" y="1536"/>
                    <a:pt x="-189" y="2008"/>
                  </a:cubicBezTo>
                  <a:cubicBezTo>
                    <a:pt x="-642" y="2158"/>
                    <a:pt x="-1133" y="2225"/>
                    <a:pt x="-1606" y="2205"/>
                  </a:cubicBezTo>
                  <a:close/>
                </a:path>
              </a:pathLst>
            </a:custGeom>
            <a:solidFill>
              <a:srgbClr val="000000"/>
            </a:solidFill>
            <a:ln w="1956" cap="flat">
              <a:noFill/>
              <a:prstDash val="solid"/>
              <a:miter/>
            </a:ln>
          </p:spPr>
          <p:txBody>
            <a:bodyPr rtlCol="0" anchor="ctr"/>
            <a:lstStyle/>
            <a:p>
              <a:endParaRPr lang="es-CO"/>
            </a:p>
          </p:txBody>
        </p:sp>
        <p:sp>
          <p:nvSpPr>
            <p:cNvPr id="283" name="Freeform: Shape 282">
              <a:extLst>
                <a:ext uri="{FF2B5EF4-FFF2-40B4-BE49-F238E27FC236}">
                  <a16:creationId xmlns:a16="http://schemas.microsoft.com/office/drawing/2014/main" id="{18804E3E-6AF3-3C5C-2188-F1662B9CAA85}"/>
                </a:ext>
              </a:extLst>
            </p:cNvPr>
            <p:cNvSpPr/>
            <p:nvPr/>
          </p:nvSpPr>
          <p:spPr>
            <a:xfrm>
              <a:off x="13481210" y="692215"/>
              <a:ext cx="609" cy="590"/>
            </a:xfrm>
            <a:custGeom>
              <a:avLst/>
              <a:gdLst>
                <a:gd name="connsiteX0" fmla="*/ 610 w 609"/>
                <a:gd name="connsiteY0" fmla="*/ 0 h 590"/>
                <a:gd name="connsiteX1" fmla="*/ 275 w 609"/>
                <a:gd name="connsiteY1" fmla="*/ 590 h 590"/>
                <a:gd name="connsiteX2" fmla="*/ 0 w 609"/>
                <a:gd name="connsiteY2" fmla="*/ 334 h 590"/>
                <a:gd name="connsiteX3" fmla="*/ 610 w 609"/>
                <a:gd name="connsiteY3" fmla="*/ 0 h 590"/>
              </a:gdLst>
              <a:ahLst/>
              <a:cxnLst>
                <a:cxn ang="0">
                  <a:pos x="connsiteX0" y="connsiteY0"/>
                </a:cxn>
                <a:cxn ang="0">
                  <a:pos x="connsiteX1" y="connsiteY1"/>
                </a:cxn>
                <a:cxn ang="0">
                  <a:pos x="connsiteX2" y="connsiteY2"/>
                </a:cxn>
                <a:cxn ang="0">
                  <a:pos x="connsiteX3" y="connsiteY3"/>
                </a:cxn>
              </a:cxnLst>
              <a:rect l="l" t="t" r="r" b="b"/>
              <a:pathLst>
                <a:path w="609" h="590">
                  <a:moveTo>
                    <a:pt x="610" y="0"/>
                  </a:moveTo>
                  <a:lnTo>
                    <a:pt x="275" y="590"/>
                  </a:lnTo>
                  <a:lnTo>
                    <a:pt x="0" y="334"/>
                  </a:lnTo>
                  <a:lnTo>
                    <a:pt x="610" y="0"/>
                  </a:lnTo>
                  <a:close/>
                </a:path>
              </a:pathLst>
            </a:custGeom>
            <a:solidFill>
              <a:srgbClr val="000000"/>
            </a:solidFill>
            <a:ln w="1956" cap="flat">
              <a:noFill/>
              <a:prstDash val="solid"/>
              <a:miter/>
            </a:ln>
          </p:spPr>
          <p:txBody>
            <a:bodyPr rtlCol="0" anchor="ctr"/>
            <a:lstStyle/>
            <a:p>
              <a:endParaRPr lang="es-CO"/>
            </a:p>
          </p:txBody>
        </p:sp>
        <p:sp>
          <p:nvSpPr>
            <p:cNvPr id="284" name="Freeform: Shape 283">
              <a:extLst>
                <a:ext uri="{FF2B5EF4-FFF2-40B4-BE49-F238E27FC236}">
                  <a16:creationId xmlns:a16="http://schemas.microsoft.com/office/drawing/2014/main" id="{E7C699EC-43BE-4529-682A-7E3F951B0321}"/>
                </a:ext>
              </a:extLst>
            </p:cNvPr>
            <p:cNvSpPr/>
            <p:nvPr/>
          </p:nvSpPr>
          <p:spPr>
            <a:xfrm>
              <a:off x="13477433" y="694517"/>
              <a:ext cx="609" cy="609"/>
            </a:xfrm>
            <a:custGeom>
              <a:avLst/>
              <a:gdLst>
                <a:gd name="connsiteX0" fmla="*/ 0 w 609"/>
                <a:gd name="connsiteY0" fmla="*/ 610 h 609"/>
                <a:gd name="connsiteX1" fmla="*/ 334 w 609"/>
                <a:gd name="connsiteY1" fmla="*/ 0 h 609"/>
                <a:gd name="connsiteX2" fmla="*/ 610 w 609"/>
                <a:gd name="connsiteY2" fmla="*/ 275 h 609"/>
                <a:gd name="connsiteX3" fmla="*/ 0 w 609"/>
                <a:gd name="connsiteY3" fmla="*/ 610 h 609"/>
              </a:gdLst>
              <a:ahLst/>
              <a:cxnLst>
                <a:cxn ang="0">
                  <a:pos x="connsiteX0" y="connsiteY0"/>
                </a:cxn>
                <a:cxn ang="0">
                  <a:pos x="connsiteX1" y="connsiteY1"/>
                </a:cxn>
                <a:cxn ang="0">
                  <a:pos x="connsiteX2" y="connsiteY2"/>
                </a:cxn>
                <a:cxn ang="0">
                  <a:pos x="connsiteX3" y="connsiteY3"/>
                </a:cxn>
              </a:cxnLst>
              <a:rect l="l" t="t" r="r" b="b"/>
              <a:pathLst>
                <a:path w="609" h="609">
                  <a:moveTo>
                    <a:pt x="0" y="610"/>
                  </a:moveTo>
                  <a:lnTo>
                    <a:pt x="334" y="0"/>
                  </a:lnTo>
                  <a:lnTo>
                    <a:pt x="610" y="275"/>
                  </a:lnTo>
                  <a:lnTo>
                    <a:pt x="0" y="610"/>
                  </a:lnTo>
                  <a:close/>
                </a:path>
              </a:pathLst>
            </a:custGeom>
            <a:solidFill>
              <a:srgbClr val="000000"/>
            </a:solidFill>
            <a:ln w="1956" cap="flat">
              <a:noFill/>
              <a:prstDash val="solid"/>
              <a:miter/>
            </a:ln>
          </p:spPr>
          <p:txBody>
            <a:bodyPr rtlCol="0" anchor="ctr"/>
            <a:lstStyle/>
            <a:p>
              <a:endParaRPr lang="es-CO"/>
            </a:p>
          </p:txBody>
        </p:sp>
        <p:sp>
          <p:nvSpPr>
            <p:cNvPr id="285" name="Freeform: Shape 284">
              <a:extLst>
                <a:ext uri="{FF2B5EF4-FFF2-40B4-BE49-F238E27FC236}">
                  <a16:creationId xmlns:a16="http://schemas.microsoft.com/office/drawing/2014/main" id="{12008EA3-6EDE-897D-8D53-37ACDE3BDFEC}"/>
                </a:ext>
              </a:extLst>
            </p:cNvPr>
            <p:cNvSpPr/>
            <p:nvPr/>
          </p:nvSpPr>
          <p:spPr>
            <a:xfrm>
              <a:off x="13541486" y="635302"/>
              <a:ext cx="1455" cy="1495"/>
            </a:xfrm>
            <a:custGeom>
              <a:avLst/>
              <a:gdLst>
                <a:gd name="connsiteX0" fmla="*/ -1606 w 1455"/>
                <a:gd name="connsiteY0" fmla="*/ 1180 h 1495"/>
                <a:gd name="connsiteX1" fmla="*/ -150 w 1455"/>
                <a:gd name="connsiteY1" fmla="*/ -315 h 1495"/>
                <a:gd name="connsiteX2" fmla="*/ -1606 w 1455"/>
                <a:gd name="connsiteY2" fmla="*/ 1180 h 1495"/>
              </a:gdLst>
              <a:ahLst/>
              <a:cxnLst>
                <a:cxn ang="0">
                  <a:pos x="connsiteX0" y="connsiteY0"/>
                </a:cxn>
                <a:cxn ang="0">
                  <a:pos x="connsiteX1" y="connsiteY1"/>
                </a:cxn>
                <a:cxn ang="0">
                  <a:pos x="connsiteX2" y="connsiteY2"/>
                </a:cxn>
              </a:cxnLst>
              <a:rect l="l" t="t" r="r" b="b"/>
              <a:pathLst>
                <a:path w="1455" h="1495">
                  <a:moveTo>
                    <a:pt x="-1606" y="1180"/>
                  </a:moveTo>
                  <a:lnTo>
                    <a:pt x="-150" y="-315"/>
                  </a:lnTo>
                  <a:cubicBezTo>
                    <a:pt x="-307" y="421"/>
                    <a:pt x="-877" y="1001"/>
                    <a:pt x="-1606" y="1180"/>
                  </a:cubicBezTo>
                  <a:close/>
                </a:path>
              </a:pathLst>
            </a:custGeom>
            <a:solidFill>
              <a:srgbClr val="141A1D"/>
            </a:solidFill>
            <a:ln w="1956" cap="flat">
              <a:noFill/>
              <a:prstDash val="solid"/>
              <a:miter/>
            </a:ln>
          </p:spPr>
          <p:txBody>
            <a:bodyPr rtlCol="0" anchor="ctr"/>
            <a:lstStyle/>
            <a:p>
              <a:endParaRPr lang="es-CO"/>
            </a:p>
          </p:txBody>
        </p:sp>
        <p:sp>
          <p:nvSpPr>
            <p:cNvPr id="286" name="Freeform: Shape 285">
              <a:extLst>
                <a:ext uri="{FF2B5EF4-FFF2-40B4-BE49-F238E27FC236}">
                  <a16:creationId xmlns:a16="http://schemas.microsoft.com/office/drawing/2014/main" id="{412F7E80-A1C3-F259-91DA-78B12BCC11C2}"/>
                </a:ext>
              </a:extLst>
            </p:cNvPr>
            <p:cNvSpPr/>
            <p:nvPr/>
          </p:nvSpPr>
          <p:spPr>
            <a:xfrm>
              <a:off x="13540050" y="636778"/>
              <a:ext cx="1455" cy="1475"/>
            </a:xfrm>
            <a:custGeom>
              <a:avLst/>
              <a:gdLst>
                <a:gd name="connsiteX0" fmla="*/ -1606 w 1455"/>
                <a:gd name="connsiteY0" fmla="*/ 1161 h 1475"/>
                <a:gd name="connsiteX1" fmla="*/ -150 w 1455"/>
                <a:gd name="connsiteY1" fmla="*/ -315 h 1475"/>
              </a:gdLst>
              <a:ahLst/>
              <a:cxnLst>
                <a:cxn ang="0">
                  <a:pos x="connsiteX0" y="connsiteY0"/>
                </a:cxn>
                <a:cxn ang="0">
                  <a:pos x="connsiteX1" y="connsiteY1"/>
                </a:cxn>
              </a:cxnLst>
              <a:rect l="l" t="t" r="r" b="b"/>
              <a:pathLst>
                <a:path w="1455" h="1475">
                  <a:moveTo>
                    <a:pt x="-1606" y="1161"/>
                  </a:moveTo>
                  <a:lnTo>
                    <a:pt x="-150" y="-315"/>
                  </a:lnTo>
                  <a:close/>
                </a:path>
              </a:pathLst>
            </a:custGeom>
            <a:solidFill>
              <a:srgbClr val="141A1D"/>
            </a:solidFill>
            <a:ln w="1956" cap="flat">
              <a:noFill/>
              <a:prstDash val="solid"/>
              <a:miter/>
            </a:ln>
          </p:spPr>
          <p:txBody>
            <a:bodyPr rtlCol="0" anchor="ctr"/>
            <a:lstStyle/>
            <a:p>
              <a:endParaRPr lang="es-CO"/>
            </a:p>
          </p:txBody>
        </p:sp>
        <p:sp>
          <p:nvSpPr>
            <p:cNvPr id="287" name="Freeform: Shape 286">
              <a:extLst>
                <a:ext uri="{FF2B5EF4-FFF2-40B4-BE49-F238E27FC236}">
                  <a16:creationId xmlns:a16="http://schemas.microsoft.com/office/drawing/2014/main" id="{5AC7408E-ECFF-406D-F3F9-5C40C4224B8E}"/>
                </a:ext>
              </a:extLst>
            </p:cNvPr>
            <p:cNvSpPr/>
            <p:nvPr/>
          </p:nvSpPr>
          <p:spPr>
            <a:xfrm>
              <a:off x="13538595" y="638253"/>
              <a:ext cx="1455" cy="1475"/>
            </a:xfrm>
            <a:custGeom>
              <a:avLst/>
              <a:gdLst>
                <a:gd name="connsiteX0" fmla="*/ -1606 w 1455"/>
                <a:gd name="connsiteY0" fmla="*/ 1161 h 1475"/>
                <a:gd name="connsiteX1" fmla="*/ -150 w 1455"/>
                <a:gd name="connsiteY1" fmla="*/ -315 h 1475"/>
              </a:gdLst>
              <a:ahLst/>
              <a:cxnLst>
                <a:cxn ang="0">
                  <a:pos x="connsiteX0" y="connsiteY0"/>
                </a:cxn>
                <a:cxn ang="0">
                  <a:pos x="connsiteX1" y="connsiteY1"/>
                </a:cxn>
              </a:cxnLst>
              <a:rect l="l" t="t" r="r" b="b"/>
              <a:pathLst>
                <a:path w="1455" h="1475">
                  <a:moveTo>
                    <a:pt x="-1606" y="1161"/>
                  </a:moveTo>
                  <a:lnTo>
                    <a:pt x="-150" y="-315"/>
                  </a:lnTo>
                  <a:close/>
                </a:path>
              </a:pathLst>
            </a:custGeom>
            <a:solidFill>
              <a:srgbClr val="141A1D"/>
            </a:solidFill>
            <a:ln w="1956" cap="flat">
              <a:noFill/>
              <a:prstDash val="solid"/>
              <a:miter/>
            </a:ln>
          </p:spPr>
          <p:txBody>
            <a:bodyPr rtlCol="0" anchor="ctr"/>
            <a:lstStyle/>
            <a:p>
              <a:endParaRPr lang="es-CO"/>
            </a:p>
          </p:txBody>
        </p:sp>
        <p:sp>
          <p:nvSpPr>
            <p:cNvPr id="288" name="Freeform: Shape 287">
              <a:extLst>
                <a:ext uri="{FF2B5EF4-FFF2-40B4-BE49-F238E27FC236}">
                  <a16:creationId xmlns:a16="http://schemas.microsoft.com/office/drawing/2014/main" id="{E606151E-D156-F05B-514B-8D1E84C32DC4}"/>
                </a:ext>
              </a:extLst>
            </p:cNvPr>
            <p:cNvSpPr/>
            <p:nvPr/>
          </p:nvSpPr>
          <p:spPr>
            <a:xfrm>
              <a:off x="13537139" y="639709"/>
              <a:ext cx="1455" cy="1475"/>
            </a:xfrm>
            <a:custGeom>
              <a:avLst/>
              <a:gdLst>
                <a:gd name="connsiteX0" fmla="*/ -1606 w 1455"/>
                <a:gd name="connsiteY0" fmla="*/ 1161 h 1475"/>
                <a:gd name="connsiteX1" fmla="*/ -150 w 1455"/>
                <a:gd name="connsiteY1" fmla="*/ -315 h 1475"/>
              </a:gdLst>
              <a:ahLst/>
              <a:cxnLst>
                <a:cxn ang="0">
                  <a:pos x="connsiteX0" y="connsiteY0"/>
                </a:cxn>
                <a:cxn ang="0">
                  <a:pos x="connsiteX1" y="connsiteY1"/>
                </a:cxn>
              </a:cxnLst>
              <a:rect l="l" t="t" r="r" b="b"/>
              <a:pathLst>
                <a:path w="1455" h="1475">
                  <a:moveTo>
                    <a:pt x="-1606" y="1161"/>
                  </a:moveTo>
                  <a:cubicBezTo>
                    <a:pt x="-1448" y="433"/>
                    <a:pt x="-877" y="-140"/>
                    <a:pt x="-150" y="-315"/>
                  </a:cubicBezTo>
                  <a:close/>
                </a:path>
              </a:pathLst>
            </a:custGeom>
            <a:solidFill>
              <a:srgbClr val="141A1D"/>
            </a:solidFill>
            <a:ln w="1956" cap="flat">
              <a:noFill/>
              <a:prstDash val="solid"/>
              <a:miter/>
            </a:ln>
          </p:spPr>
          <p:txBody>
            <a:bodyPr rtlCol="0" anchor="ctr"/>
            <a:lstStyle/>
            <a:p>
              <a:endParaRPr lang="es-CO"/>
            </a:p>
          </p:txBody>
        </p:sp>
        <p:sp>
          <p:nvSpPr>
            <p:cNvPr id="289" name="Freeform: Shape 288">
              <a:extLst>
                <a:ext uri="{FF2B5EF4-FFF2-40B4-BE49-F238E27FC236}">
                  <a16:creationId xmlns:a16="http://schemas.microsoft.com/office/drawing/2014/main" id="{6DFC5E32-4810-A7FF-EF3F-9553912D3E10}"/>
                </a:ext>
              </a:extLst>
            </p:cNvPr>
            <p:cNvSpPr/>
            <p:nvPr/>
          </p:nvSpPr>
          <p:spPr>
            <a:xfrm>
              <a:off x="12989130" y="1587001"/>
              <a:ext cx="1660" cy="13219"/>
            </a:xfrm>
            <a:custGeom>
              <a:avLst/>
              <a:gdLst>
                <a:gd name="connsiteX0" fmla="*/ -1438 w 1660"/>
                <a:gd name="connsiteY0" fmla="*/ -315 h 13219"/>
                <a:gd name="connsiteX1" fmla="*/ -120 w 1660"/>
                <a:gd name="connsiteY1" fmla="*/ 12905 h 13219"/>
                <a:gd name="connsiteX2" fmla="*/ -1438 w 1660"/>
                <a:gd name="connsiteY2" fmla="*/ -315 h 13219"/>
              </a:gdLst>
              <a:ahLst/>
              <a:cxnLst>
                <a:cxn ang="0">
                  <a:pos x="connsiteX0" y="connsiteY0"/>
                </a:cxn>
                <a:cxn ang="0">
                  <a:pos x="connsiteX1" y="connsiteY1"/>
                </a:cxn>
                <a:cxn ang="0">
                  <a:pos x="connsiteX2" y="connsiteY2"/>
                </a:cxn>
              </a:cxnLst>
              <a:rect l="l" t="t" r="r" b="b"/>
              <a:pathLst>
                <a:path w="1660" h="13219">
                  <a:moveTo>
                    <a:pt x="-1438" y="-315"/>
                  </a:moveTo>
                  <a:cubicBezTo>
                    <a:pt x="1021" y="3895"/>
                    <a:pt x="-356" y="8479"/>
                    <a:pt x="-120" y="12905"/>
                  </a:cubicBezTo>
                  <a:cubicBezTo>
                    <a:pt x="-2579" y="8696"/>
                    <a:pt x="-1182" y="4112"/>
                    <a:pt x="-1438" y="-315"/>
                  </a:cubicBezTo>
                  <a:close/>
                </a:path>
              </a:pathLst>
            </a:custGeom>
            <a:solidFill>
              <a:srgbClr val="2C2C2C"/>
            </a:solidFill>
            <a:ln w="1956" cap="flat">
              <a:noFill/>
              <a:prstDash val="solid"/>
              <a:miter/>
            </a:ln>
          </p:spPr>
          <p:txBody>
            <a:bodyPr rtlCol="0" anchor="ctr"/>
            <a:lstStyle/>
            <a:p>
              <a:endParaRPr lang="es-CO"/>
            </a:p>
          </p:txBody>
        </p:sp>
        <p:sp>
          <p:nvSpPr>
            <p:cNvPr id="290" name="Freeform: Shape 289">
              <a:extLst>
                <a:ext uri="{FF2B5EF4-FFF2-40B4-BE49-F238E27FC236}">
                  <a16:creationId xmlns:a16="http://schemas.microsoft.com/office/drawing/2014/main" id="{B74399DB-ED96-2357-87F9-498DC0686DA0}"/>
                </a:ext>
              </a:extLst>
            </p:cNvPr>
            <p:cNvSpPr/>
            <p:nvPr/>
          </p:nvSpPr>
          <p:spPr>
            <a:xfrm>
              <a:off x="12986220" y="1558834"/>
              <a:ext cx="1562" cy="12172"/>
            </a:xfrm>
            <a:custGeom>
              <a:avLst/>
              <a:gdLst>
                <a:gd name="connsiteX0" fmla="*/ -279 w 1562"/>
                <a:gd name="connsiteY0" fmla="*/ 232 h 12172"/>
                <a:gd name="connsiteX1" fmla="*/ -43 w 1562"/>
                <a:gd name="connsiteY1" fmla="*/ 11858 h 12172"/>
                <a:gd name="connsiteX2" fmla="*/ -1440 w 1562"/>
                <a:gd name="connsiteY2" fmla="*/ 173 h 12172"/>
                <a:gd name="connsiteX3" fmla="*/ -279 w 1562"/>
                <a:gd name="connsiteY3" fmla="*/ 232 h 12172"/>
              </a:gdLst>
              <a:ahLst/>
              <a:cxnLst>
                <a:cxn ang="0">
                  <a:pos x="connsiteX0" y="connsiteY0"/>
                </a:cxn>
                <a:cxn ang="0">
                  <a:pos x="connsiteX1" y="connsiteY1"/>
                </a:cxn>
                <a:cxn ang="0">
                  <a:pos x="connsiteX2" y="connsiteY2"/>
                </a:cxn>
                <a:cxn ang="0">
                  <a:pos x="connsiteX3" y="connsiteY3"/>
                </a:cxn>
              </a:cxnLst>
              <a:rect l="l" t="t" r="r" b="b"/>
              <a:pathLst>
                <a:path w="1562" h="12172">
                  <a:moveTo>
                    <a:pt x="-279" y="232"/>
                  </a:moveTo>
                  <a:lnTo>
                    <a:pt x="-43" y="11858"/>
                  </a:lnTo>
                  <a:cubicBezTo>
                    <a:pt x="-2817" y="8238"/>
                    <a:pt x="-948" y="3989"/>
                    <a:pt x="-1440" y="173"/>
                  </a:cubicBezTo>
                  <a:cubicBezTo>
                    <a:pt x="-1027" y="-496"/>
                    <a:pt x="-633" y="-477"/>
                    <a:pt x="-279" y="232"/>
                  </a:cubicBezTo>
                  <a:close/>
                </a:path>
              </a:pathLst>
            </a:custGeom>
            <a:solidFill>
              <a:srgbClr val="252525"/>
            </a:solidFill>
            <a:ln w="1956" cap="flat">
              <a:noFill/>
              <a:prstDash val="solid"/>
              <a:miter/>
            </a:ln>
          </p:spPr>
          <p:txBody>
            <a:bodyPr rtlCol="0" anchor="ctr"/>
            <a:lstStyle/>
            <a:p>
              <a:endParaRPr lang="es-CO"/>
            </a:p>
          </p:txBody>
        </p:sp>
        <p:sp>
          <p:nvSpPr>
            <p:cNvPr id="291" name="Freeform: Shape 290">
              <a:extLst>
                <a:ext uri="{FF2B5EF4-FFF2-40B4-BE49-F238E27FC236}">
                  <a16:creationId xmlns:a16="http://schemas.microsoft.com/office/drawing/2014/main" id="{3E6185C3-2F19-D212-E724-B7D300FD4491}"/>
                </a:ext>
              </a:extLst>
            </p:cNvPr>
            <p:cNvSpPr/>
            <p:nvPr/>
          </p:nvSpPr>
          <p:spPr>
            <a:xfrm>
              <a:off x="12987720" y="1574867"/>
              <a:ext cx="1498" cy="10717"/>
            </a:xfrm>
            <a:custGeom>
              <a:avLst/>
              <a:gdLst>
                <a:gd name="connsiteX0" fmla="*/ -343 w 1498"/>
                <a:gd name="connsiteY0" fmla="*/ 232 h 10717"/>
                <a:gd name="connsiteX1" fmla="*/ -107 w 1498"/>
                <a:gd name="connsiteY1" fmla="*/ 10403 h 10717"/>
                <a:gd name="connsiteX2" fmla="*/ -1523 w 1498"/>
                <a:gd name="connsiteY2" fmla="*/ 173 h 10717"/>
                <a:gd name="connsiteX3" fmla="*/ -343 w 1498"/>
                <a:gd name="connsiteY3" fmla="*/ 232 h 10717"/>
              </a:gdLst>
              <a:ahLst/>
              <a:cxnLst>
                <a:cxn ang="0">
                  <a:pos x="connsiteX0" y="connsiteY0"/>
                </a:cxn>
                <a:cxn ang="0">
                  <a:pos x="connsiteX1" y="connsiteY1"/>
                </a:cxn>
                <a:cxn ang="0">
                  <a:pos x="connsiteX2" y="connsiteY2"/>
                </a:cxn>
                <a:cxn ang="0">
                  <a:pos x="connsiteX3" y="connsiteY3"/>
                </a:cxn>
              </a:cxnLst>
              <a:rect l="l" t="t" r="r" b="b"/>
              <a:pathLst>
                <a:path w="1498" h="10717">
                  <a:moveTo>
                    <a:pt x="-343" y="232"/>
                  </a:moveTo>
                  <a:lnTo>
                    <a:pt x="-107" y="10403"/>
                  </a:lnTo>
                  <a:cubicBezTo>
                    <a:pt x="-2664" y="7275"/>
                    <a:pt x="-1071" y="3596"/>
                    <a:pt x="-1523" y="173"/>
                  </a:cubicBezTo>
                  <a:cubicBezTo>
                    <a:pt x="-1051" y="-515"/>
                    <a:pt x="-697" y="-456"/>
                    <a:pt x="-343" y="232"/>
                  </a:cubicBezTo>
                  <a:close/>
                </a:path>
              </a:pathLst>
            </a:custGeom>
            <a:solidFill>
              <a:srgbClr val="252525"/>
            </a:solidFill>
            <a:ln w="1956" cap="flat">
              <a:noFill/>
              <a:prstDash val="solid"/>
              <a:miter/>
            </a:ln>
          </p:spPr>
          <p:txBody>
            <a:bodyPr rtlCol="0" anchor="ctr"/>
            <a:lstStyle/>
            <a:p>
              <a:endParaRPr lang="es-CO"/>
            </a:p>
          </p:txBody>
        </p:sp>
        <p:sp>
          <p:nvSpPr>
            <p:cNvPr id="292" name="Freeform: Shape 291">
              <a:extLst>
                <a:ext uri="{FF2B5EF4-FFF2-40B4-BE49-F238E27FC236}">
                  <a16:creationId xmlns:a16="http://schemas.microsoft.com/office/drawing/2014/main" id="{E850D091-477E-D8D0-BACC-1C5C8F291896}"/>
                </a:ext>
              </a:extLst>
            </p:cNvPr>
            <p:cNvSpPr/>
            <p:nvPr/>
          </p:nvSpPr>
          <p:spPr>
            <a:xfrm>
              <a:off x="12986386" y="1553479"/>
              <a:ext cx="1314" cy="5901"/>
            </a:xfrm>
            <a:custGeom>
              <a:avLst/>
              <a:gdLst>
                <a:gd name="connsiteX0" fmla="*/ -445 w 1314"/>
                <a:gd name="connsiteY0" fmla="*/ 5587 h 5901"/>
                <a:gd name="connsiteX1" fmla="*/ -1606 w 1314"/>
                <a:gd name="connsiteY1" fmla="*/ 5587 h 5901"/>
                <a:gd name="connsiteX2" fmla="*/ -1606 w 1314"/>
                <a:gd name="connsiteY2" fmla="*/ -315 h 5901"/>
                <a:gd name="connsiteX3" fmla="*/ -445 w 1314"/>
                <a:gd name="connsiteY3" fmla="*/ 5587 h 5901"/>
              </a:gdLst>
              <a:ahLst/>
              <a:cxnLst>
                <a:cxn ang="0">
                  <a:pos x="connsiteX0" y="connsiteY0"/>
                </a:cxn>
                <a:cxn ang="0">
                  <a:pos x="connsiteX1" y="connsiteY1"/>
                </a:cxn>
                <a:cxn ang="0">
                  <a:pos x="connsiteX2" y="connsiteY2"/>
                </a:cxn>
                <a:cxn ang="0">
                  <a:pos x="connsiteX3" y="connsiteY3"/>
                </a:cxn>
              </a:cxnLst>
              <a:rect l="l" t="t" r="r" b="b"/>
              <a:pathLst>
                <a:path w="1314" h="5901">
                  <a:moveTo>
                    <a:pt x="-445" y="5587"/>
                  </a:moveTo>
                  <a:cubicBezTo>
                    <a:pt x="-838" y="5567"/>
                    <a:pt x="-1212" y="5567"/>
                    <a:pt x="-1606" y="5587"/>
                  </a:cubicBezTo>
                  <a:cubicBezTo>
                    <a:pt x="-1606" y="3620"/>
                    <a:pt x="-1606" y="1653"/>
                    <a:pt x="-1606" y="-315"/>
                  </a:cubicBezTo>
                  <a:cubicBezTo>
                    <a:pt x="283" y="1357"/>
                    <a:pt x="-406" y="3502"/>
                    <a:pt x="-445" y="5587"/>
                  </a:cubicBezTo>
                  <a:close/>
                </a:path>
              </a:pathLst>
            </a:custGeom>
            <a:solidFill>
              <a:srgbClr val="2C2C2C"/>
            </a:solidFill>
            <a:ln w="1956" cap="flat">
              <a:noFill/>
              <a:prstDash val="solid"/>
              <a:miter/>
            </a:ln>
          </p:spPr>
          <p:txBody>
            <a:bodyPr rtlCol="0" anchor="ctr"/>
            <a:lstStyle/>
            <a:p>
              <a:endParaRPr lang="es-CO"/>
            </a:p>
          </p:txBody>
        </p:sp>
        <p:sp>
          <p:nvSpPr>
            <p:cNvPr id="293" name="Freeform: Shape 292">
              <a:extLst>
                <a:ext uri="{FF2B5EF4-FFF2-40B4-BE49-F238E27FC236}">
                  <a16:creationId xmlns:a16="http://schemas.microsoft.com/office/drawing/2014/main" id="{2888CD7A-9784-E8DA-1581-A34A356A4E7E}"/>
                </a:ext>
              </a:extLst>
            </p:cNvPr>
            <p:cNvSpPr/>
            <p:nvPr/>
          </p:nvSpPr>
          <p:spPr>
            <a:xfrm>
              <a:off x="12990675" y="1539028"/>
              <a:ext cx="4524" cy="1310"/>
            </a:xfrm>
            <a:custGeom>
              <a:avLst/>
              <a:gdLst>
                <a:gd name="connsiteX0" fmla="*/ 2919 w 4524"/>
                <a:gd name="connsiteY0" fmla="*/ 838 h 1310"/>
                <a:gd name="connsiteX1" fmla="*/ -1606 w 4524"/>
                <a:gd name="connsiteY1" fmla="*/ 996 h 1310"/>
                <a:gd name="connsiteX2" fmla="*/ 2093 w 4524"/>
                <a:gd name="connsiteY2" fmla="*/ 71 h 1310"/>
                <a:gd name="connsiteX3" fmla="*/ 2919 w 4524"/>
                <a:gd name="connsiteY3" fmla="*/ 838 h 1310"/>
              </a:gdLst>
              <a:ahLst/>
              <a:cxnLst>
                <a:cxn ang="0">
                  <a:pos x="connsiteX0" y="connsiteY0"/>
                </a:cxn>
                <a:cxn ang="0">
                  <a:pos x="connsiteX1" y="connsiteY1"/>
                </a:cxn>
                <a:cxn ang="0">
                  <a:pos x="connsiteX2" y="connsiteY2"/>
                </a:cxn>
                <a:cxn ang="0">
                  <a:pos x="connsiteX3" y="connsiteY3"/>
                </a:cxn>
              </a:cxnLst>
              <a:rect l="l" t="t" r="r" b="b"/>
              <a:pathLst>
                <a:path w="4524" h="1310">
                  <a:moveTo>
                    <a:pt x="2919" y="838"/>
                  </a:moveTo>
                  <a:lnTo>
                    <a:pt x="-1606" y="996"/>
                  </a:lnTo>
                  <a:cubicBezTo>
                    <a:pt x="-838" y="-283"/>
                    <a:pt x="814" y="-696"/>
                    <a:pt x="2093" y="71"/>
                  </a:cubicBezTo>
                  <a:cubicBezTo>
                    <a:pt x="2427" y="268"/>
                    <a:pt x="2703" y="523"/>
                    <a:pt x="2919" y="838"/>
                  </a:cubicBezTo>
                  <a:close/>
                </a:path>
              </a:pathLst>
            </a:custGeom>
            <a:solidFill>
              <a:srgbClr val="252525"/>
            </a:solidFill>
            <a:ln w="1956" cap="flat">
              <a:noFill/>
              <a:prstDash val="solid"/>
              <a:miter/>
            </a:ln>
          </p:spPr>
          <p:txBody>
            <a:bodyPr rtlCol="0" anchor="ctr"/>
            <a:lstStyle/>
            <a:p>
              <a:endParaRPr lang="es-CO"/>
            </a:p>
          </p:txBody>
        </p:sp>
        <p:sp>
          <p:nvSpPr>
            <p:cNvPr id="294" name="Freeform: Shape 293">
              <a:extLst>
                <a:ext uri="{FF2B5EF4-FFF2-40B4-BE49-F238E27FC236}">
                  <a16:creationId xmlns:a16="http://schemas.microsoft.com/office/drawing/2014/main" id="{02839566-312F-3A4E-C1C8-1F57134B4028}"/>
                </a:ext>
              </a:extLst>
            </p:cNvPr>
            <p:cNvSpPr/>
            <p:nvPr/>
          </p:nvSpPr>
          <p:spPr>
            <a:xfrm>
              <a:off x="12987803" y="1571066"/>
              <a:ext cx="1302" cy="4347"/>
            </a:xfrm>
            <a:custGeom>
              <a:avLst/>
              <a:gdLst>
                <a:gd name="connsiteX0" fmla="*/ -425 w 1302"/>
                <a:gd name="connsiteY0" fmla="*/ 4033 h 4347"/>
                <a:gd name="connsiteX1" fmla="*/ -1606 w 1302"/>
                <a:gd name="connsiteY1" fmla="*/ 4033 h 4347"/>
                <a:gd name="connsiteX2" fmla="*/ -1606 w 1302"/>
                <a:gd name="connsiteY2" fmla="*/ -315 h 4347"/>
                <a:gd name="connsiteX3" fmla="*/ -425 w 1302"/>
                <a:gd name="connsiteY3" fmla="*/ 4033 h 4347"/>
              </a:gdLst>
              <a:ahLst/>
              <a:cxnLst>
                <a:cxn ang="0">
                  <a:pos x="connsiteX0" y="connsiteY0"/>
                </a:cxn>
                <a:cxn ang="0">
                  <a:pos x="connsiteX1" y="connsiteY1"/>
                </a:cxn>
                <a:cxn ang="0">
                  <a:pos x="connsiteX2" y="connsiteY2"/>
                </a:cxn>
                <a:cxn ang="0">
                  <a:pos x="connsiteX3" y="connsiteY3"/>
                </a:cxn>
              </a:cxnLst>
              <a:rect l="l" t="t" r="r" b="b"/>
              <a:pathLst>
                <a:path w="1302" h="4347">
                  <a:moveTo>
                    <a:pt x="-425" y="4033"/>
                  </a:moveTo>
                  <a:lnTo>
                    <a:pt x="-1606" y="4033"/>
                  </a:lnTo>
                  <a:lnTo>
                    <a:pt x="-1606" y="-315"/>
                  </a:lnTo>
                  <a:cubicBezTo>
                    <a:pt x="8" y="767"/>
                    <a:pt x="-268" y="2420"/>
                    <a:pt x="-425" y="4033"/>
                  </a:cubicBezTo>
                  <a:close/>
                </a:path>
              </a:pathLst>
            </a:custGeom>
            <a:solidFill>
              <a:srgbClr val="2C2C2C"/>
            </a:solidFill>
            <a:ln w="1956" cap="flat">
              <a:noFill/>
              <a:prstDash val="solid"/>
              <a:miter/>
            </a:ln>
          </p:spPr>
          <p:txBody>
            <a:bodyPr rtlCol="0" anchor="ctr"/>
            <a:lstStyle/>
            <a:p>
              <a:endParaRPr lang="es-CO"/>
            </a:p>
          </p:txBody>
        </p:sp>
        <p:sp>
          <p:nvSpPr>
            <p:cNvPr id="295" name="Freeform: Shape 294">
              <a:extLst>
                <a:ext uri="{FF2B5EF4-FFF2-40B4-BE49-F238E27FC236}">
                  <a16:creationId xmlns:a16="http://schemas.microsoft.com/office/drawing/2014/main" id="{7DB19417-4C02-47CF-4C13-AC2640C44590}"/>
                </a:ext>
              </a:extLst>
            </p:cNvPr>
            <p:cNvSpPr/>
            <p:nvPr/>
          </p:nvSpPr>
          <p:spPr>
            <a:xfrm>
              <a:off x="13185984" y="1815867"/>
              <a:ext cx="4367" cy="1401"/>
            </a:xfrm>
            <a:custGeom>
              <a:avLst/>
              <a:gdLst>
                <a:gd name="connsiteX0" fmla="*/ -1606 w 4367"/>
                <a:gd name="connsiteY0" fmla="*/ 1087 h 1401"/>
                <a:gd name="connsiteX1" fmla="*/ 2762 w 4367"/>
                <a:gd name="connsiteY1" fmla="*/ 1087 h 1401"/>
              </a:gdLst>
              <a:ahLst/>
              <a:cxnLst>
                <a:cxn ang="0">
                  <a:pos x="connsiteX0" y="connsiteY0"/>
                </a:cxn>
                <a:cxn ang="0">
                  <a:pos x="connsiteX1" y="connsiteY1"/>
                </a:cxn>
              </a:cxnLst>
              <a:rect l="l" t="t" r="r" b="b"/>
              <a:pathLst>
                <a:path w="4367" h="1401">
                  <a:moveTo>
                    <a:pt x="-1606" y="1087"/>
                  </a:moveTo>
                  <a:cubicBezTo>
                    <a:pt x="-150" y="-782"/>
                    <a:pt x="1306" y="-782"/>
                    <a:pt x="2762" y="1087"/>
                  </a:cubicBezTo>
                  <a:close/>
                </a:path>
              </a:pathLst>
            </a:custGeom>
            <a:solidFill>
              <a:srgbClr val="020202"/>
            </a:solidFill>
            <a:ln w="1956" cap="flat">
              <a:noFill/>
              <a:prstDash val="solid"/>
              <a:miter/>
            </a:ln>
          </p:spPr>
          <p:txBody>
            <a:bodyPr rtlCol="0" anchor="ctr"/>
            <a:lstStyle/>
            <a:p>
              <a:endParaRPr lang="es-CO"/>
            </a:p>
          </p:txBody>
        </p:sp>
        <p:sp>
          <p:nvSpPr>
            <p:cNvPr id="296" name="Freeform: Shape 295">
              <a:extLst>
                <a:ext uri="{FF2B5EF4-FFF2-40B4-BE49-F238E27FC236}">
                  <a16:creationId xmlns:a16="http://schemas.microsoft.com/office/drawing/2014/main" id="{B774C0B7-579A-0216-BFA2-77181170A9FB}"/>
                </a:ext>
              </a:extLst>
            </p:cNvPr>
            <p:cNvSpPr/>
            <p:nvPr/>
          </p:nvSpPr>
          <p:spPr>
            <a:xfrm>
              <a:off x="12986347" y="1542904"/>
              <a:ext cx="1354" cy="3315"/>
            </a:xfrm>
            <a:custGeom>
              <a:avLst/>
              <a:gdLst>
                <a:gd name="connsiteX0" fmla="*/ -268 w 1354"/>
                <a:gd name="connsiteY0" fmla="*/ 50 h 3315"/>
                <a:gd name="connsiteX1" fmla="*/ -1606 w 1354"/>
                <a:gd name="connsiteY1" fmla="*/ 3001 h 3315"/>
                <a:gd name="connsiteX2" fmla="*/ -1606 w 1354"/>
                <a:gd name="connsiteY2" fmla="*/ 90 h 3315"/>
                <a:gd name="connsiteX3" fmla="*/ -563 w 1354"/>
                <a:gd name="connsiteY3" fmla="*/ -225 h 3315"/>
                <a:gd name="connsiteX4" fmla="*/ -268 w 1354"/>
                <a:gd name="connsiteY4" fmla="*/ 50 h 3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4" h="3315">
                  <a:moveTo>
                    <a:pt x="-268" y="50"/>
                  </a:moveTo>
                  <a:cubicBezTo>
                    <a:pt x="-150" y="1211"/>
                    <a:pt x="-661" y="2332"/>
                    <a:pt x="-1606" y="3001"/>
                  </a:cubicBezTo>
                  <a:cubicBezTo>
                    <a:pt x="-1606" y="2037"/>
                    <a:pt x="-1606" y="1034"/>
                    <a:pt x="-1606" y="90"/>
                  </a:cubicBezTo>
                  <a:cubicBezTo>
                    <a:pt x="-1409" y="-284"/>
                    <a:pt x="-937" y="-422"/>
                    <a:pt x="-563" y="-225"/>
                  </a:cubicBezTo>
                  <a:cubicBezTo>
                    <a:pt x="-445" y="-166"/>
                    <a:pt x="-346" y="-68"/>
                    <a:pt x="-268" y="50"/>
                  </a:cubicBezTo>
                  <a:close/>
                </a:path>
              </a:pathLst>
            </a:custGeom>
            <a:solidFill>
              <a:srgbClr val="2C2C2C"/>
            </a:solidFill>
            <a:ln w="1956" cap="flat">
              <a:noFill/>
              <a:prstDash val="solid"/>
              <a:miter/>
            </a:ln>
          </p:spPr>
          <p:txBody>
            <a:bodyPr rtlCol="0" anchor="ctr"/>
            <a:lstStyle/>
            <a:p>
              <a:endParaRPr lang="es-CO"/>
            </a:p>
          </p:txBody>
        </p:sp>
        <p:sp>
          <p:nvSpPr>
            <p:cNvPr id="297" name="Freeform: Shape 296">
              <a:extLst>
                <a:ext uri="{FF2B5EF4-FFF2-40B4-BE49-F238E27FC236}">
                  <a16:creationId xmlns:a16="http://schemas.microsoft.com/office/drawing/2014/main" id="{17C5AB56-0940-644A-D4C1-F3AF3F79A4F9}"/>
                </a:ext>
              </a:extLst>
            </p:cNvPr>
            <p:cNvSpPr/>
            <p:nvPr/>
          </p:nvSpPr>
          <p:spPr>
            <a:xfrm>
              <a:off x="12987822" y="1540397"/>
              <a:ext cx="1807" cy="1455"/>
            </a:xfrm>
            <a:custGeom>
              <a:avLst/>
              <a:gdLst>
                <a:gd name="connsiteX0" fmla="*/ -209 w 1807"/>
                <a:gd name="connsiteY0" fmla="*/ 944 h 1455"/>
                <a:gd name="connsiteX1" fmla="*/ -1606 w 1807"/>
                <a:gd name="connsiteY1" fmla="*/ 1141 h 1455"/>
                <a:gd name="connsiteX2" fmla="*/ -169 w 1807"/>
                <a:gd name="connsiteY2" fmla="*/ -315 h 1455"/>
                <a:gd name="connsiteX3" fmla="*/ 145 w 1807"/>
                <a:gd name="connsiteY3" fmla="*/ 531 h 1455"/>
                <a:gd name="connsiteX4" fmla="*/ -209 w 1807"/>
                <a:gd name="connsiteY4" fmla="*/ 944 h 14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7" h="1455">
                  <a:moveTo>
                    <a:pt x="-209" y="944"/>
                  </a:moveTo>
                  <a:cubicBezTo>
                    <a:pt x="-661" y="1043"/>
                    <a:pt x="-1133" y="1121"/>
                    <a:pt x="-1606" y="1141"/>
                  </a:cubicBezTo>
                  <a:lnTo>
                    <a:pt x="-169" y="-315"/>
                  </a:lnTo>
                  <a:cubicBezTo>
                    <a:pt x="165" y="-20"/>
                    <a:pt x="283" y="256"/>
                    <a:pt x="145" y="531"/>
                  </a:cubicBezTo>
                  <a:cubicBezTo>
                    <a:pt x="8" y="807"/>
                    <a:pt x="-91" y="944"/>
                    <a:pt x="-209" y="944"/>
                  </a:cubicBezTo>
                  <a:close/>
                </a:path>
              </a:pathLst>
            </a:custGeom>
            <a:solidFill>
              <a:srgbClr val="252525"/>
            </a:solidFill>
            <a:ln w="1956" cap="flat">
              <a:noFill/>
              <a:prstDash val="solid"/>
              <a:miter/>
            </a:ln>
          </p:spPr>
          <p:txBody>
            <a:bodyPr rtlCol="0" anchor="ctr"/>
            <a:lstStyle/>
            <a:p>
              <a:endParaRPr lang="es-CO"/>
            </a:p>
          </p:txBody>
        </p:sp>
        <p:sp>
          <p:nvSpPr>
            <p:cNvPr id="298" name="Freeform: Shape 297">
              <a:extLst>
                <a:ext uri="{FF2B5EF4-FFF2-40B4-BE49-F238E27FC236}">
                  <a16:creationId xmlns:a16="http://schemas.microsoft.com/office/drawing/2014/main" id="{1D6B7BB5-5196-5417-5EA0-8A014396540C}"/>
                </a:ext>
              </a:extLst>
            </p:cNvPr>
            <p:cNvSpPr/>
            <p:nvPr/>
          </p:nvSpPr>
          <p:spPr>
            <a:xfrm>
              <a:off x="12989219" y="1540353"/>
              <a:ext cx="1436" cy="1303"/>
            </a:xfrm>
            <a:custGeom>
              <a:avLst/>
              <a:gdLst>
                <a:gd name="connsiteX0" fmla="*/ -1606 w 1436"/>
                <a:gd name="connsiteY0" fmla="*/ 989 h 1303"/>
                <a:gd name="connsiteX1" fmla="*/ -1606 w 1436"/>
                <a:gd name="connsiteY1" fmla="*/ -270 h 1303"/>
                <a:gd name="connsiteX2" fmla="*/ -169 w 1436"/>
                <a:gd name="connsiteY2" fmla="*/ -270 h 1303"/>
              </a:gdLst>
              <a:ahLst/>
              <a:cxnLst>
                <a:cxn ang="0">
                  <a:pos x="connsiteX0" y="connsiteY0"/>
                </a:cxn>
                <a:cxn ang="0">
                  <a:pos x="connsiteX1" y="connsiteY1"/>
                </a:cxn>
                <a:cxn ang="0">
                  <a:pos x="connsiteX2" y="connsiteY2"/>
                </a:cxn>
              </a:cxnLst>
              <a:rect l="l" t="t" r="r" b="b"/>
              <a:pathLst>
                <a:path w="1436" h="1303">
                  <a:moveTo>
                    <a:pt x="-1606" y="989"/>
                  </a:moveTo>
                  <a:cubicBezTo>
                    <a:pt x="-1606" y="556"/>
                    <a:pt x="-1606" y="143"/>
                    <a:pt x="-1606" y="-270"/>
                  </a:cubicBezTo>
                  <a:cubicBezTo>
                    <a:pt x="-1133" y="-329"/>
                    <a:pt x="-642" y="-329"/>
                    <a:pt x="-169" y="-270"/>
                  </a:cubicBezTo>
                  <a:close/>
                </a:path>
              </a:pathLst>
            </a:custGeom>
            <a:solidFill>
              <a:srgbClr val="2C2C2C"/>
            </a:solidFill>
            <a:ln w="1956" cap="flat">
              <a:noFill/>
              <a:prstDash val="solid"/>
              <a:miter/>
            </a:ln>
          </p:spPr>
          <p:txBody>
            <a:bodyPr rtlCol="0" anchor="ctr"/>
            <a:lstStyle/>
            <a:p>
              <a:endParaRPr lang="es-CO"/>
            </a:p>
          </p:txBody>
        </p:sp>
        <p:sp>
          <p:nvSpPr>
            <p:cNvPr id="299" name="Freeform: Shape 298">
              <a:extLst>
                <a:ext uri="{FF2B5EF4-FFF2-40B4-BE49-F238E27FC236}">
                  <a16:creationId xmlns:a16="http://schemas.microsoft.com/office/drawing/2014/main" id="{7C7AC970-78B0-4A6B-C7B0-E69172983724}"/>
                </a:ext>
              </a:extLst>
            </p:cNvPr>
            <p:cNvSpPr/>
            <p:nvPr/>
          </p:nvSpPr>
          <p:spPr>
            <a:xfrm>
              <a:off x="12986426" y="1541813"/>
              <a:ext cx="1396" cy="1455"/>
            </a:xfrm>
            <a:custGeom>
              <a:avLst/>
              <a:gdLst>
                <a:gd name="connsiteX0" fmla="*/ -347 w 1396"/>
                <a:gd name="connsiteY0" fmla="*/ 1141 h 1455"/>
                <a:gd name="connsiteX1" fmla="*/ -1606 w 1396"/>
                <a:gd name="connsiteY1" fmla="*/ 1141 h 1455"/>
                <a:gd name="connsiteX2" fmla="*/ -209 w 1396"/>
                <a:gd name="connsiteY2" fmla="*/ -315 h 1455"/>
                <a:gd name="connsiteX3" fmla="*/ -347 w 1396"/>
                <a:gd name="connsiteY3" fmla="*/ 1141 h 1455"/>
              </a:gdLst>
              <a:ahLst/>
              <a:cxnLst>
                <a:cxn ang="0">
                  <a:pos x="connsiteX0" y="connsiteY0"/>
                </a:cxn>
                <a:cxn ang="0">
                  <a:pos x="connsiteX1" y="connsiteY1"/>
                </a:cxn>
                <a:cxn ang="0">
                  <a:pos x="connsiteX2" y="connsiteY2"/>
                </a:cxn>
                <a:cxn ang="0">
                  <a:pos x="connsiteX3" y="connsiteY3"/>
                </a:cxn>
              </a:cxnLst>
              <a:rect l="l" t="t" r="r" b="b"/>
              <a:pathLst>
                <a:path w="1396" h="1455">
                  <a:moveTo>
                    <a:pt x="-347" y="1141"/>
                  </a:moveTo>
                  <a:lnTo>
                    <a:pt x="-1606" y="1141"/>
                  </a:lnTo>
                  <a:lnTo>
                    <a:pt x="-209" y="-315"/>
                  </a:lnTo>
                  <a:cubicBezTo>
                    <a:pt x="-209" y="177"/>
                    <a:pt x="-248" y="669"/>
                    <a:pt x="-347" y="1141"/>
                  </a:cubicBezTo>
                  <a:close/>
                </a:path>
              </a:pathLst>
            </a:custGeom>
            <a:solidFill>
              <a:srgbClr val="252525"/>
            </a:solidFill>
            <a:ln w="1956" cap="flat">
              <a:noFill/>
              <a:prstDash val="solid"/>
              <a:miter/>
            </a:ln>
          </p:spPr>
          <p:txBody>
            <a:bodyPr rtlCol="0" anchor="ctr"/>
            <a:lstStyle/>
            <a:p>
              <a:endParaRPr lang="es-CO"/>
            </a:p>
          </p:txBody>
        </p:sp>
        <p:sp>
          <p:nvSpPr>
            <p:cNvPr id="300" name="Freeform: Shape 299">
              <a:extLst>
                <a:ext uri="{FF2B5EF4-FFF2-40B4-BE49-F238E27FC236}">
                  <a16:creationId xmlns:a16="http://schemas.microsoft.com/office/drawing/2014/main" id="{7A02170E-715B-EA06-C94F-29479CE004DF}"/>
                </a:ext>
              </a:extLst>
            </p:cNvPr>
            <p:cNvSpPr/>
            <p:nvPr/>
          </p:nvSpPr>
          <p:spPr>
            <a:xfrm>
              <a:off x="13073772" y="1576811"/>
              <a:ext cx="1455" cy="1455"/>
            </a:xfrm>
            <a:custGeom>
              <a:avLst/>
              <a:gdLst>
                <a:gd name="connsiteX0" fmla="*/ -150 w 1455"/>
                <a:gd name="connsiteY0" fmla="*/ -315 h 1455"/>
                <a:gd name="connsiteX1" fmla="*/ -1606 w 1455"/>
                <a:gd name="connsiteY1" fmla="*/ 1141 h 1455"/>
                <a:gd name="connsiteX2" fmla="*/ -150 w 1455"/>
                <a:gd name="connsiteY2" fmla="*/ -315 h 1455"/>
              </a:gdLst>
              <a:ahLst/>
              <a:cxnLst>
                <a:cxn ang="0">
                  <a:pos x="connsiteX0" y="connsiteY0"/>
                </a:cxn>
                <a:cxn ang="0">
                  <a:pos x="connsiteX1" y="connsiteY1"/>
                </a:cxn>
                <a:cxn ang="0">
                  <a:pos x="connsiteX2" y="connsiteY2"/>
                </a:cxn>
              </a:cxnLst>
              <a:rect l="l" t="t" r="r" b="b"/>
              <a:pathLst>
                <a:path w="1455" h="1455">
                  <a:moveTo>
                    <a:pt x="-150" y="-315"/>
                  </a:moveTo>
                  <a:cubicBezTo>
                    <a:pt x="-622" y="177"/>
                    <a:pt x="-1114" y="669"/>
                    <a:pt x="-1606" y="1141"/>
                  </a:cubicBezTo>
                  <a:cubicBezTo>
                    <a:pt x="-1114" y="669"/>
                    <a:pt x="-543" y="177"/>
                    <a:pt x="-150" y="-315"/>
                  </a:cubicBezTo>
                  <a:close/>
                </a:path>
              </a:pathLst>
            </a:custGeom>
            <a:solidFill>
              <a:srgbClr val="020202"/>
            </a:solidFill>
            <a:ln w="1956" cap="flat">
              <a:noFill/>
              <a:prstDash val="solid"/>
              <a:miter/>
            </a:ln>
          </p:spPr>
          <p:txBody>
            <a:bodyPr rtlCol="0" anchor="ctr"/>
            <a:lstStyle/>
            <a:p>
              <a:endParaRPr lang="es-CO"/>
            </a:p>
          </p:txBody>
        </p:sp>
        <p:sp>
          <p:nvSpPr>
            <p:cNvPr id="301" name="Freeform: Shape 300">
              <a:extLst>
                <a:ext uri="{FF2B5EF4-FFF2-40B4-BE49-F238E27FC236}">
                  <a16:creationId xmlns:a16="http://schemas.microsoft.com/office/drawing/2014/main" id="{55442FF6-1688-1969-1085-F71FB7973AC8}"/>
                </a:ext>
              </a:extLst>
            </p:cNvPr>
            <p:cNvSpPr/>
            <p:nvPr/>
          </p:nvSpPr>
          <p:spPr>
            <a:xfrm>
              <a:off x="13073772" y="1581178"/>
              <a:ext cx="1455" cy="1475"/>
            </a:xfrm>
            <a:custGeom>
              <a:avLst/>
              <a:gdLst>
                <a:gd name="connsiteX0" fmla="*/ -1606 w 1455"/>
                <a:gd name="connsiteY0" fmla="*/ -315 h 1475"/>
                <a:gd name="connsiteX1" fmla="*/ -150 w 1455"/>
                <a:gd name="connsiteY1" fmla="*/ 1161 h 1475"/>
              </a:gdLst>
              <a:ahLst/>
              <a:cxnLst>
                <a:cxn ang="0">
                  <a:pos x="connsiteX0" y="connsiteY0"/>
                </a:cxn>
                <a:cxn ang="0">
                  <a:pos x="connsiteX1" y="connsiteY1"/>
                </a:cxn>
              </a:cxnLst>
              <a:rect l="l" t="t" r="r" b="b"/>
              <a:pathLst>
                <a:path w="1455" h="1475">
                  <a:moveTo>
                    <a:pt x="-1606" y="-315"/>
                  </a:moveTo>
                  <a:lnTo>
                    <a:pt x="-150" y="1161"/>
                  </a:lnTo>
                  <a:close/>
                </a:path>
              </a:pathLst>
            </a:custGeom>
            <a:solidFill>
              <a:srgbClr val="020202"/>
            </a:solidFill>
            <a:ln w="1956" cap="flat">
              <a:noFill/>
              <a:prstDash val="solid"/>
              <a:miter/>
            </a:ln>
          </p:spPr>
          <p:txBody>
            <a:bodyPr rtlCol="0" anchor="ctr"/>
            <a:lstStyle/>
            <a:p>
              <a:endParaRPr lang="es-CO"/>
            </a:p>
          </p:txBody>
        </p:sp>
        <p:sp>
          <p:nvSpPr>
            <p:cNvPr id="302" name="Freeform: Shape 301">
              <a:extLst>
                <a:ext uri="{FF2B5EF4-FFF2-40B4-BE49-F238E27FC236}">
                  <a16:creationId xmlns:a16="http://schemas.microsoft.com/office/drawing/2014/main" id="{A0523F66-2E0D-B439-838A-A7EA23EDBBC5}"/>
                </a:ext>
              </a:extLst>
            </p:cNvPr>
            <p:cNvSpPr/>
            <p:nvPr/>
          </p:nvSpPr>
          <p:spPr>
            <a:xfrm>
              <a:off x="13072316" y="1595756"/>
              <a:ext cx="1455" cy="1455"/>
            </a:xfrm>
            <a:custGeom>
              <a:avLst/>
              <a:gdLst>
                <a:gd name="connsiteX0" fmla="*/ -150 w 1455"/>
                <a:gd name="connsiteY0" fmla="*/ -315 h 1455"/>
                <a:gd name="connsiteX1" fmla="*/ -1606 w 1455"/>
                <a:gd name="connsiteY1" fmla="*/ 1141 h 1455"/>
              </a:gdLst>
              <a:ahLst/>
              <a:cxnLst>
                <a:cxn ang="0">
                  <a:pos x="connsiteX0" y="connsiteY0"/>
                </a:cxn>
                <a:cxn ang="0">
                  <a:pos x="connsiteX1" y="connsiteY1"/>
                </a:cxn>
              </a:cxnLst>
              <a:rect l="l" t="t" r="r" b="b"/>
              <a:pathLst>
                <a:path w="1455" h="1455">
                  <a:moveTo>
                    <a:pt x="-150" y="-315"/>
                  </a:moveTo>
                  <a:lnTo>
                    <a:pt x="-1606" y="1141"/>
                  </a:lnTo>
                  <a:close/>
                </a:path>
              </a:pathLst>
            </a:custGeom>
            <a:solidFill>
              <a:srgbClr val="020202"/>
            </a:solidFill>
            <a:ln w="1956" cap="flat">
              <a:noFill/>
              <a:prstDash val="solid"/>
              <a:miter/>
            </a:ln>
          </p:spPr>
          <p:txBody>
            <a:bodyPr rtlCol="0" anchor="ctr"/>
            <a:lstStyle/>
            <a:p>
              <a:endParaRPr lang="es-CO"/>
            </a:p>
          </p:txBody>
        </p:sp>
        <p:sp>
          <p:nvSpPr>
            <p:cNvPr id="303" name="Freeform: Shape 302">
              <a:extLst>
                <a:ext uri="{FF2B5EF4-FFF2-40B4-BE49-F238E27FC236}">
                  <a16:creationId xmlns:a16="http://schemas.microsoft.com/office/drawing/2014/main" id="{8F0C4086-B0C6-F7D9-1BD2-47D9F54942D8}"/>
                </a:ext>
              </a:extLst>
            </p:cNvPr>
            <p:cNvSpPr/>
            <p:nvPr/>
          </p:nvSpPr>
          <p:spPr>
            <a:xfrm>
              <a:off x="13072316" y="1600142"/>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304" name="Freeform: Shape 303">
              <a:extLst>
                <a:ext uri="{FF2B5EF4-FFF2-40B4-BE49-F238E27FC236}">
                  <a16:creationId xmlns:a16="http://schemas.microsoft.com/office/drawing/2014/main" id="{DAFC6314-B9A3-C01C-E2E2-54F144DFD4A3}"/>
                </a:ext>
              </a:extLst>
            </p:cNvPr>
            <p:cNvSpPr/>
            <p:nvPr/>
          </p:nvSpPr>
          <p:spPr>
            <a:xfrm>
              <a:off x="13072316" y="1635101"/>
              <a:ext cx="1455" cy="1455"/>
            </a:xfrm>
            <a:custGeom>
              <a:avLst/>
              <a:gdLst>
                <a:gd name="connsiteX0" fmla="*/ -150 w 1455"/>
                <a:gd name="connsiteY0" fmla="*/ -315 h 1455"/>
                <a:gd name="connsiteX1" fmla="*/ -1606 w 1455"/>
                <a:gd name="connsiteY1" fmla="*/ 1141 h 1455"/>
              </a:gdLst>
              <a:ahLst/>
              <a:cxnLst>
                <a:cxn ang="0">
                  <a:pos x="connsiteX0" y="connsiteY0"/>
                </a:cxn>
                <a:cxn ang="0">
                  <a:pos x="connsiteX1" y="connsiteY1"/>
                </a:cxn>
              </a:cxnLst>
              <a:rect l="l" t="t" r="r" b="b"/>
              <a:pathLst>
                <a:path w="1455" h="1455">
                  <a:moveTo>
                    <a:pt x="-150" y="-315"/>
                  </a:moveTo>
                  <a:lnTo>
                    <a:pt x="-1606" y="1141"/>
                  </a:lnTo>
                  <a:close/>
                </a:path>
              </a:pathLst>
            </a:custGeom>
            <a:solidFill>
              <a:srgbClr val="020202"/>
            </a:solidFill>
            <a:ln w="1956" cap="flat">
              <a:noFill/>
              <a:prstDash val="solid"/>
              <a:miter/>
            </a:ln>
          </p:spPr>
          <p:txBody>
            <a:bodyPr rtlCol="0" anchor="ctr"/>
            <a:lstStyle/>
            <a:p>
              <a:endParaRPr lang="es-CO"/>
            </a:p>
          </p:txBody>
        </p:sp>
        <p:sp>
          <p:nvSpPr>
            <p:cNvPr id="305" name="Freeform: Shape 304">
              <a:extLst>
                <a:ext uri="{FF2B5EF4-FFF2-40B4-BE49-F238E27FC236}">
                  <a16:creationId xmlns:a16="http://schemas.microsoft.com/office/drawing/2014/main" id="{AEC62EE5-5F0D-425D-0A8A-4DC1925B0DB9}"/>
                </a:ext>
              </a:extLst>
            </p:cNvPr>
            <p:cNvSpPr/>
            <p:nvPr/>
          </p:nvSpPr>
          <p:spPr>
            <a:xfrm>
              <a:off x="13072316" y="1642399"/>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306" name="Freeform: Shape 305">
              <a:extLst>
                <a:ext uri="{FF2B5EF4-FFF2-40B4-BE49-F238E27FC236}">
                  <a16:creationId xmlns:a16="http://schemas.microsoft.com/office/drawing/2014/main" id="{00F641E7-3AEA-63A8-15BD-0CE25DE2A880}"/>
                </a:ext>
              </a:extLst>
            </p:cNvPr>
            <p:cNvSpPr/>
            <p:nvPr/>
          </p:nvSpPr>
          <p:spPr>
            <a:xfrm>
              <a:off x="13073772" y="1654045"/>
              <a:ext cx="1455" cy="1475"/>
            </a:xfrm>
            <a:custGeom>
              <a:avLst/>
              <a:gdLst>
                <a:gd name="connsiteX0" fmla="*/ -150 w 1455"/>
                <a:gd name="connsiteY0" fmla="*/ -315 h 1475"/>
                <a:gd name="connsiteX1" fmla="*/ -1606 w 1455"/>
                <a:gd name="connsiteY1" fmla="*/ 1161 h 1475"/>
              </a:gdLst>
              <a:ahLst/>
              <a:cxnLst>
                <a:cxn ang="0">
                  <a:pos x="connsiteX0" y="connsiteY0"/>
                </a:cxn>
                <a:cxn ang="0">
                  <a:pos x="connsiteX1" y="connsiteY1"/>
                </a:cxn>
              </a:cxnLst>
              <a:rect l="l" t="t" r="r" b="b"/>
              <a:pathLst>
                <a:path w="1455" h="1475">
                  <a:moveTo>
                    <a:pt x="-150" y="-315"/>
                  </a:moveTo>
                  <a:lnTo>
                    <a:pt x="-1606" y="1161"/>
                  </a:lnTo>
                  <a:close/>
                </a:path>
              </a:pathLst>
            </a:custGeom>
            <a:solidFill>
              <a:srgbClr val="020202"/>
            </a:solidFill>
            <a:ln w="1956" cap="flat">
              <a:noFill/>
              <a:prstDash val="solid"/>
              <a:miter/>
            </a:ln>
          </p:spPr>
          <p:txBody>
            <a:bodyPr rtlCol="0" anchor="ctr"/>
            <a:lstStyle/>
            <a:p>
              <a:endParaRPr lang="es-CO"/>
            </a:p>
          </p:txBody>
        </p:sp>
        <p:sp>
          <p:nvSpPr>
            <p:cNvPr id="307" name="Freeform: Shape 306">
              <a:extLst>
                <a:ext uri="{FF2B5EF4-FFF2-40B4-BE49-F238E27FC236}">
                  <a16:creationId xmlns:a16="http://schemas.microsoft.com/office/drawing/2014/main" id="{318D9D46-15D1-FFA8-4E1C-5BFDEF9C4586}"/>
                </a:ext>
              </a:extLst>
            </p:cNvPr>
            <p:cNvSpPr/>
            <p:nvPr/>
          </p:nvSpPr>
          <p:spPr>
            <a:xfrm>
              <a:off x="13076683" y="1684656"/>
              <a:ext cx="1475" cy="1455"/>
            </a:xfrm>
            <a:custGeom>
              <a:avLst/>
              <a:gdLst>
                <a:gd name="connsiteX0" fmla="*/ -1606 w 1475"/>
                <a:gd name="connsiteY0" fmla="*/ -315 h 1455"/>
                <a:gd name="connsiteX1" fmla="*/ -130 w 1475"/>
                <a:gd name="connsiteY1" fmla="*/ 1141 h 1455"/>
              </a:gdLst>
              <a:ahLst/>
              <a:cxnLst>
                <a:cxn ang="0">
                  <a:pos x="connsiteX0" y="connsiteY0"/>
                </a:cxn>
                <a:cxn ang="0">
                  <a:pos x="connsiteX1" y="connsiteY1"/>
                </a:cxn>
              </a:cxnLst>
              <a:rect l="l" t="t" r="r" b="b"/>
              <a:pathLst>
                <a:path w="1475" h="1455">
                  <a:moveTo>
                    <a:pt x="-1606" y="-315"/>
                  </a:moveTo>
                  <a:lnTo>
                    <a:pt x="-130" y="1141"/>
                  </a:lnTo>
                  <a:close/>
                </a:path>
              </a:pathLst>
            </a:custGeom>
            <a:solidFill>
              <a:srgbClr val="020202"/>
            </a:solidFill>
            <a:ln w="1956" cap="flat">
              <a:noFill/>
              <a:prstDash val="solid"/>
              <a:miter/>
            </a:ln>
          </p:spPr>
          <p:txBody>
            <a:bodyPr rtlCol="0" anchor="ctr"/>
            <a:lstStyle/>
            <a:p>
              <a:endParaRPr lang="es-CO"/>
            </a:p>
          </p:txBody>
        </p:sp>
        <p:sp>
          <p:nvSpPr>
            <p:cNvPr id="308" name="Freeform: Shape 307">
              <a:extLst>
                <a:ext uri="{FF2B5EF4-FFF2-40B4-BE49-F238E27FC236}">
                  <a16:creationId xmlns:a16="http://schemas.microsoft.com/office/drawing/2014/main" id="{B75CEECB-06B9-8E81-27A3-9D9B34E61761}"/>
                </a:ext>
              </a:extLst>
            </p:cNvPr>
            <p:cNvSpPr/>
            <p:nvPr/>
          </p:nvSpPr>
          <p:spPr>
            <a:xfrm>
              <a:off x="13078158" y="1686111"/>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309" name="Freeform: Shape 308">
              <a:extLst>
                <a:ext uri="{FF2B5EF4-FFF2-40B4-BE49-F238E27FC236}">
                  <a16:creationId xmlns:a16="http://schemas.microsoft.com/office/drawing/2014/main" id="{0615BB74-ED11-2142-CF97-3D9AC85CA6E4}"/>
                </a:ext>
              </a:extLst>
            </p:cNvPr>
            <p:cNvSpPr/>
            <p:nvPr/>
          </p:nvSpPr>
          <p:spPr>
            <a:xfrm>
              <a:off x="13085437" y="1710899"/>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310" name="Freeform: Shape 309">
              <a:extLst>
                <a:ext uri="{FF2B5EF4-FFF2-40B4-BE49-F238E27FC236}">
                  <a16:creationId xmlns:a16="http://schemas.microsoft.com/office/drawing/2014/main" id="{B5AA764B-3CEB-FA88-02D7-4426AAB7391E}"/>
                </a:ext>
              </a:extLst>
            </p:cNvPr>
            <p:cNvSpPr/>
            <p:nvPr/>
          </p:nvSpPr>
          <p:spPr>
            <a:xfrm>
              <a:off x="13086893" y="1712355"/>
              <a:ext cx="1456" cy="1455"/>
            </a:xfrm>
            <a:custGeom>
              <a:avLst/>
              <a:gdLst>
                <a:gd name="connsiteX0" fmla="*/ -1606 w 1456"/>
                <a:gd name="connsiteY0" fmla="*/ -315 h 1455"/>
                <a:gd name="connsiteX1" fmla="*/ -149 w 1456"/>
                <a:gd name="connsiteY1" fmla="*/ 1141 h 1455"/>
              </a:gdLst>
              <a:ahLst/>
              <a:cxnLst>
                <a:cxn ang="0">
                  <a:pos x="connsiteX0" y="connsiteY0"/>
                </a:cxn>
                <a:cxn ang="0">
                  <a:pos x="connsiteX1" y="connsiteY1"/>
                </a:cxn>
              </a:cxnLst>
              <a:rect l="l" t="t" r="r" b="b"/>
              <a:pathLst>
                <a:path w="1456" h="1455">
                  <a:moveTo>
                    <a:pt x="-1606" y="-315"/>
                  </a:moveTo>
                  <a:lnTo>
                    <a:pt x="-149" y="1141"/>
                  </a:lnTo>
                  <a:close/>
                </a:path>
              </a:pathLst>
            </a:custGeom>
            <a:solidFill>
              <a:srgbClr val="020202"/>
            </a:solidFill>
            <a:ln w="1956" cap="flat">
              <a:noFill/>
              <a:prstDash val="solid"/>
              <a:miter/>
            </a:ln>
          </p:spPr>
          <p:txBody>
            <a:bodyPr rtlCol="0" anchor="ctr"/>
            <a:lstStyle/>
            <a:p>
              <a:endParaRPr lang="es-CO"/>
            </a:p>
          </p:txBody>
        </p:sp>
        <p:sp>
          <p:nvSpPr>
            <p:cNvPr id="311" name="Freeform: Shape 310">
              <a:extLst>
                <a:ext uri="{FF2B5EF4-FFF2-40B4-BE49-F238E27FC236}">
                  <a16:creationId xmlns:a16="http://schemas.microsoft.com/office/drawing/2014/main" id="{F8262516-6B9C-78DC-1C6C-F6053FA3E5E3}"/>
                </a:ext>
              </a:extLst>
            </p:cNvPr>
            <p:cNvSpPr/>
            <p:nvPr/>
          </p:nvSpPr>
          <p:spPr>
            <a:xfrm>
              <a:off x="13089805" y="1716643"/>
              <a:ext cx="1455" cy="1455"/>
            </a:xfrm>
            <a:custGeom>
              <a:avLst/>
              <a:gdLst>
                <a:gd name="connsiteX0" fmla="*/ -1606 w 1455"/>
                <a:gd name="connsiteY0" fmla="*/ -315 h 1455"/>
                <a:gd name="connsiteX1" fmla="*/ -150 w 1455"/>
                <a:gd name="connsiteY1" fmla="*/ 1141 h 1455"/>
                <a:gd name="connsiteX2" fmla="*/ -1606 w 1455"/>
                <a:gd name="connsiteY2" fmla="*/ -315 h 1455"/>
              </a:gdLst>
              <a:ahLst/>
              <a:cxnLst>
                <a:cxn ang="0">
                  <a:pos x="connsiteX0" y="connsiteY0"/>
                </a:cxn>
                <a:cxn ang="0">
                  <a:pos x="connsiteX1" y="connsiteY1"/>
                </a:cxn>
                <a:cxn ang="0">
                  <a:pos x="connsiteX2" y="connsiteY2"/>
                </a:cxn>
              </a:cxnLst>
              <a:rect l="l" t="t" r="r" b="b"/>
              <a:pathLst>
                <a:path w="1455" h="1455">
                  <a:moveTo>
                    <a:pt x="-1606" y="-315"/>
                  </a:moveTo>
                  <a:cubicBezTo>
                    <a:pt x="-1114" y="177"/>
                    <a:pt x="-622" y="649"/>
                    <a:pt x="-150" y="1141"/>
                  </a:cubicBezTo>
                  <a:cubicBezTo>
                    <a:pt x="-622" y="728"/>
                    <a:pt x="-1114" y="256"/>
                    <a:pt x="-1606" y="-315"/>
                  </a:cubicBezTo>
                  <a:close/>
                </a:path>
              </a:pathLst>
            </a:custGeom>
            <a:solidFill>
              <a:srgbClr val="020202"/>
            </a:solidFill>
            <a:ln w="1956" cap="flat">
              <a:noFill/>
              <a:prstDash val="solid"/>
              <a:miter/>
            </a:ln>
          </p:spPr>
          <p:txBody>
            <a:bodyPr rtlCol="0" anchor="ctr"/>
            <a:lstStyle/>
            <a:p>
              <a:endParaRPr lang="es-CO"/>
            </a:p>
          </p:txBody>
        </p:sp>
        <p:sp>
          <p:nvSpPr>
            <p:cNvPr id="312" name="Freeform: Shape 311">
              <a:extLst>
                <a:ext uri="{FF2B5EF4-FFF2-40B4-BE49-F238E27FC236}">
                  <a16:creationId xmlns:a16="http://schemas.microsoft.com/office/drawing/2014/main" id="{0B7D8BD1-66C5-56A0-082E-13C3C428F6E4}"/>
                </a:ext>
              </a:extLst>
            </p:cNvPr>
            <p:cNvSpPr/>
            <p:nvPr/>
          </p:nvSpPr>
          <p:spPr>
            <a:xfrm>
              <a:off x="13091261" y="1722545"/>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313" name="Freeform: Shape 312">
              <a:extLst>
                <a:ext uri="{FF2B5EF4-FFF2-40B4-BE49-F238E27FC236}">
                  <a16:creationId xmlns:a16="http://schemas.microsoft.com/office/drawing/2014/main" id="{B882C122-AB88-99A0-3A6B-18A0D9E461BD}"/>
                </a:ext>
              </a:extLst>
            </p:cNvPr>
            <p:cNvSpPr/>
            <p:nvPr/>
          </p:nvSpPr>
          <p:spPr>
            <a:xfrm>
              <a:off x="13095628" y="1734211"/>
              <a:ext cx="1475" cy="1455"/>
            </a:xfrm>
            <a:custGeom>
              <a:avLst/>
              <a:gdLst>
                <a:gd name="connsiteX0" fmla="*/ -1606 w 1475"/>
                <a:gd name="connsiteY0" fmla="*/ -315 h 1455"/>
                <a:gd name="connsiteX1" fmla="*/ -130 w 1475"/>
                <a:gd name="connsiteY1" fmla="*/ 1141 h 1455"/>
              </a:gdLst>
              <a:ahLst/>
              <a:cxnLst>
                <a:cxn ang="0">
                  <a:pos x="connsiteX0" y="connsiteY0"/>
                </a:cxn>
                <a:cxn ang="0">
                  <a:pos x="connsiteX1" y="connsiteY1"/>
                </a:cxn>
              </a:cxnLst>
              <a:rect l="l" t="t" r="r" b="b"/>
              <a:pathLst>
                <a:path w="1475" h="1455">
                  <a:moveTo>
                    <a:pt x="-1606" y="-315"/>
                  </a:moveTo>
                  <a:lnTo>
                    <a:pt x="-130" y="1141"/>
                  </a:lnTo>
                  <a:close/>
                </a:path>
              </a:pathLst>
            </a:custGeom>
            <a:solidFill>
              <a:srgbClr val="020202"/>
            </a:solidFill>
            <a:ln w="1956" cap="flat">
              <a:noFill/>
              <a:prstDash val="solid"/>
              <a:miter/>
            </a:ln>
          </p:spPr>
          <p:txBody>
            <a:bodyPr rtlCol="0" anchor="ctr"/>
            <a:lstStyle/>
            <a:p>
              <a:endParaRPr lang="es-CO"/>
            </a:p>
          </p:txBody>
        </p:sp>
        <p:sp>
          <p:nvSpPr>
            <p:cNvPr id="314" name="Freeform: Shape 313">
              <a:extLst>
                <a:ext uri="{FF2B5EF4-FFF2-40B4-BE49-F238E27FC236}">
                  <a16:creationId xmlns:a16="http://schemas.microsoft.com/office/drawing/2014/main" id="{93C30B11-2BEE-0A36-B5BE-8A2A47EA77BE}"/>
                </a:ext>
              </a:extLst>
            </p:cNvPr>
            <p:cNvSpPr/>
            <p:nvPr/>
          </p:nvSpPr>
          <p:spPr>
            <a:xfrm>
              <a:off x="13097103" y="1735667"/>
              <a:ext cx="1455" cy="1455"/>
            </a:xfrm>
            <a:custGeom>
              <a:avLst/>
              <a:gdLst>
                <a:gd name="connsiteX0" fmla="*/ -1606 w 1455"/>
                <a:gd name="connsiteY0" fmla="*/ -315 h 1455"/>
                <a:gd name="connsiteX1" fmla="*/ -150 w 1455"/>
                <a:gd name="connsiteY1" fmla="*/ 1141 h 1455"/>
                <a:gd name="connsiteX2" fmla="*/ -1606 w 1455"/>
                <a:gd name="connsiteY2" fmla="*/ -315 h 1455"/>
              </a:gdLst>
              <a:ahLst/>
              <a:cxnLst>
                <a:cxn ang="0">
                  <a:pos x="connsiteX0" y="connsiteY0"/>
                </a:cxn>
                <a:cxn ang="0">
                  <a:pos x="connsiteX1" y="connsiteY1"/>
                </a:cxn>
                <a:cxn ang="0">
                  <a:pos x="connsiteX2" y="connsiteY2"/>
                </a:cxn>
              </a:cxnLst>
              <a:rect l="l" t="t" r="r" b="b"/>
              <a:pathLst>
                <a:path w="1455" h="1455">
                  <a:moveTo>
                    <a:pt x="-1606" y="-315"/>
                  </a:moveTo>
                  <a:cubicBezTo>
                    <a:pt x="-1133" y="177"/>
                    <a:pt x="-642" y="649"/>
                    <a:pt x="-150" y="1141"/>
                  </a:cubicBezTo>
                  <a:cubicBezTo>
                    <a:pt x="-642" y="649"/>
                    <a:pt x="-1133" y="177"/>
                    <a:pt x="-1606" y="-315"/>
                  </a:cubicBezTo>
                  <a:close/>
                </a:path>
              </a:pathLst>
            </a:custGeom>
            <a:solidFill>
              <a:srgbClr val="020202"/>
            </a:solidFill>
            <a:ln w="1956" cap="flat">
              <a:noFill/>
              <a:prstDash val="solid"/>
              <a:miter/>
            </a:ln>
          </p:spPr>
          <p:txBody>
            <a:bodyPr rtlCol="0" anchor="ctr"/>
            <a:lstStyle/>
            <a:p>
              <a:endParaRPr lang="es-CO"/>
            </a:p>
          </p:txBody>
        </p:sp>
        <p:sp>
          <p:nvSpPr>
            <p:cNvPr id="315" name="Freeform: Shape 314">
              <a:extLst>
                <a:ext uri="{FF2B5EF4-FFF2-40B4-BE49-F238E27FC236}">
                  <a16:creationId xmlns:a16="http://schemas.microsoft.com/office/drawing/2014/main" id="{C5951461-D3D6-ECA2-C741-9347EF4A2349}"/>
                </a:ext>
              </a:extLst>
            </p:cNvPr>
            <p:cNvSpPr/>
            <p:nvPr/>
          </p:nvSpPr>
          <p:spPr>
            <a:xfrm>
              <a:off x="13104343" y="1751700"/>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316" name="Freeform: Shape 315">
              <a:extLst>
                <a:ext uri="{FF2B5EF4-FFF2-40B4-BE49-F238E27FC236}">
                  <a16:creationId xmlns:a16="http://schemas.microsoft.com/office/drawing/2014/main" id="{E5D5984D-7344-FAC2-803D-BBD219C95AD7}"/>
                </a:ext>
              </a:extLst>
            </p:cNvPr>
            <p:cNvSpPr/>
            <p:nvPr/>
          </p:nvSpPr>
          <p:spPr>
            <a:xfrm>
              <a:off x="13105838" y="1753156"/>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317" name="Freeform: Shape 316">
              <a:extLst>
                <a:ext uri="{FF2B5EF4-FFF2-40B4-BE49-F238E27FC236}">
                  <a16:creationId xmlns:a16="http://schemas.microsoft.com/office/drawing/2014/main" id="{3EA60E1A-792A-6FD1-0076-04EF1BFCB1BA}"/>
                </a:ext>
              </a:extLst>
            </p:cNvPr>
            <p:cNvSpPr/>
            <p:nvPr/>
          </p:nvSpPr>
          <p:spPr>
            <a:xfrm>
              <a:off x="13110244" y="1755988"/>
              <a:ext cx="1455" cy="1455"/>
            </a:xfrm>
            <a:custGeom>
              <a:avLst/>
              <a:gdLst>
                <a:gd name="connsiteX0" fmla="*/ -1606 w 1455"/>
                <a:gd name="connsiteY0" fmla="*/ -315 h 1455"/>
                <a:gd name="connsiteX1" fmla="*/ -150 w 1455"/>
                <a:gd name="connsiteY1" fmla="*/ 1141 h 1455"/>
                <a:gd name="connsiteX2" fmla="*/ -1606 w 1455"/>
                <a:gd name="connsiteY2" fmla="*/ -315 h 1455"/>
              </a:gdLst>
              <a:ahLst/>
              <a:cxnLst>
                <a:cxn ang="0">
                  <a:pos x="connsiteX0" y="connsiteY0"/>
                </a:cxn>
                <a:cxn ang="0">
                  <a:pos x="connsiteX1" y="connsiteY1"/>
                </a:cxn>
                <a:cxn ang="0">
                  <a:pos x="connsiteX2" y="connsiteY2"/>
                </a:cxn>
              </a:cxnLst>
              <a:rect l="l" t="t" r="r" b="b"/>
              <a:pathLst>
                <a:path w="1455" h="1455">
                  <a:moveTo>
                    <a:pt x="-1606" y="-315"/>
                  </a:moveTo>
                  <a:cubicBezTo>
                    <a:pt x="-1114" y="177"/>
                    <a:pt x="-622" y="649"/>
                    <a:pt x="-150" y="1141"/>
                  </a:cubicBezTo>
                  <a:cubicBezTo>
                    <a:pt x="-661" y="728"/>
                    <a:pt x="-1153" y="256"/>
                    <a:pt x="-1606" y="-315"/>
                  </a:cubicBezTo>
                  <a:close/>
                </a:path>
              </a:pathLst>
            </a:custGeom>
            <a:solidFill>
              <a:srgbClr val="020202"/>
            </a:solidFill>
            <a:ln w="1956" cap="flat">
              <a:noFill/>
              <a:prstDash val="solid"/>
              <a:miter/>
            </a:ln>
          </p:spPr>
          <p:txBody>
            <a:bodyPr rtlCol="0" anchor="ctr"/>
            <a:lstStyle/>
            <a:p>
              <a:endParaRPr lang="es-CO"/>
            </a:p>
          </p:txBody>
        </p:sp>
        <p:sp>
          <p:nvSpPr>
            <p:cNvPr id="318" name="Freeform: Shape 317">
              <a:extLst>
                <a:ext uri="{FF2B5EF4-FFF2-40B4-BE49-F238E27FC236}">
                  <a16:creationId xmlns:a16="http://schemas.microsoft.com/office/drawing/2014/main" id="{6220D084-942A-F0F8-EAD8-E17296A07BDD}"/>
                </a:ext>
              </a:extLst>
            </p:cNvPr>
            <p:cNvSpPr/>
            <p:nvPr/>
          </p:nvSpPr>
          <p:spPr>
            <a:xfrm>
              <a:off x="13113117" y="1758979"/>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319" name="Freeform: Shape 318">
              <a:extLst>
                <a:ext uri="{FF2B5EF4-FFF2-40B4-BE49-F238E27FC236}">
                  <a16:creationId xmlns:a16="http://schemas.microsoft.com/office/drawing/2014/main" id="{0377E788-1996-5435-97F3-0EEE6777603B}"/>
                </a:ext>
              </a:extLst>
            </p:cNvPr>
            <p:cNvSpPr/>
            <p:nvPr/>
          </p:nvSpPr>
          <p:spPr>
            <a:xfrm>
              <a:off x="13118959" y="1770644"/>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320" name="Freeform: Shape 319">
              <a:extLst>
                <a:ext uri="{FF2B5EF4-FFF2-40B4-BE49-F238E27FC236}">
                  <a16:creationId xmlns:a16="http://schemas.microsoft.com/office/drawing/2014/main" id="{40D42471-0AF8-30D6-55E8-E38478A16EC2}"/>
                </a:ext>
              </a:extLst>
            </p:cNvPr>
            <p:cNvSpPr/>
            <p:nvPr/>
          </p:nvSpPr>
          <p:spPr>
            <a:xfrm>
              <a:off x="13130606" y="1779379"/>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321" name="Freeform: Shape 320">
              <a:extLst>
                <a:ext uri="{FF2B5EF4-FFF2-40B4-BE49-F238E27FC236}">
                  <a16:creationId xmlns:a16="http://schemas.microsoft.com/office/drawing/2014/main" id="{3A2B7BD4-9177-256C-1B55-DB34C68780E7}"/>
                </a:ext>
              </a:extLst>
            </p:cNvPr>
            <p:cNvSpPr/>
            <p:nvPr/>
          </p:nvSpPr>
          <p:spPr>
            <a:xfrm>
              <a:off x="13136448" y="1788133"/>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322" name="Freeform: Shape 321">
              <a:extLst>
                <a:ext uri="{FF2B5EF4-FFF2-40B4-BE49-F238E27FC236}">
                  <a16:creationId xmlns:a16="http://schemas.microsoft.com/office/drawing/2014/main" id="{B393DA5E-39EB-82B4-7F1E-4D6DE1FEFEC8}"/>
                </a:ext>
              </a:extLst>
            </p:cNvPr>
            <p:cNvSpPr/>
            <p:nvPr/>
          </p:nvSpPr>
          <p:spPr>
            <a:xfrm>
              <a:off x="13145183" y="1792501"/>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323" name="Freeform: Shape 322">
              <a:extLst>
                <a:ext uri="{FF2B5EF4-FFF2-40B4-BE49-F238E27FC236}">
                  <a16:creationId xmlns:a16="http://schemas.microsoft.com/office/drawing/2014/main" id="{CB704ADF-EB04-30E7-3FE7-03DDAD6B2113}"/>
                </a:ext>
              </a:extLst>
            </p:cNvPr>
            <p:cNvSpPr/>
            <p:nvPr/>
          </p:nvSpPr>
          <p:spPr>
            <a:xfrm>
              <a:off x="13151006" y="1798324"/>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324" name="Freeform: Shape 323">
              <a:extLst>
                <a:ext uri="{FF2B5EF4-FFF2-40B4-BE49-F238E27FC236}">
                  <a16:creationId xmlns:a16="http://schemas.microsoft.com/office/drawing/2014/main" id="{152974CE-1656-448F-C0C5-0F4BA8BE9B8B}"/>
                </a:ext>
              </a:extLst>
            </p:cNvPr>
            <p:cNvSpPr/>
            <p:nvPr/>
          </p:nvSpPr>
          <p:spPr>
            <a:xfrm>
              <a:off x="13155491" y="1804166"/>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325" name="Freeform: Shape 324">
              <a:extLst>
                <a:ext uri="{FF2B5EF4-FFF2-40B4-BE49-F238E27FC236}">
                  <a16:creationId xmlns:a16="http://schemas.microsoft.com/office/drawing/2014/main" id="{1E1832E6-3D23-B296-D2A5-580A46A10A74}"/>
                </a:ext>
              </a:extLst>
            </p:cNvPr>
            <p:cNvSpPr/>
            <p:nvPr/>
          </p:nvSpPr>
          <p:spPr>
            <a:xfrm>
              <a:off x="13164127" y="1805622"/>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326" name="Freeform: Shape 325">
              <a:extLst>
                <a:ext uri="{FF2B5EF4-FFF2-40B4-BE49-F238E27FC236}">
                  <a16:creationId xmlns:a16="http://schemas.microsoft.com/office/drawing/2014/main" id="{75E576A0-9FDE-74C2-166B-6559B82C9C6A}"/>
                </a:ext>
              </a:extLst>
            </p:cNvPr>
            <p:cNvSpPr/>
            <p:nvPr/>
          </p:nvSpPr>
          <p:spPr>
            <a:xfrm>
              <a:off x="13168495" y="1808534"/>
              <a:ext cx="1455" cy="1455"/>
            </a:xfrm>
            <a:custGeom>
              <a:avLst/>
              <a:gdLst>
                <a:gd name="connsiteX0" fmla="*/ -1606 w 1455"/>
                <a:gd name="connsiteY0" fmla="*/ -315 h 1455"/>
                <a:gd name="connsiteX1" fmla="*/ -150 w 1455"/>
                <a:gd name="connsiteY1" fmla="*/ 1141 h 1455"/>
                <a:gd name="connsiteX2" fmla="*/ -1606 w 1455"/>
                <a:gd name="connsiteY2" fmla="*/ -315 h 1455"/>
              </a:gdLst>
              <a:ahLst/>
              <a:cxnLst>
                <a:cxn ang="0">
                  <a:pos x="connsiteX0" y="connsiteY0"/>
                </a:cxn>
                <a:cxn ang="0">
                  <a:pos x="connsiteX1" y="connsiteY1"/>
                </a:cxn>
                <a:cxn ang="0">
                  <a:pos x="connsiteX2" y="connsiteY2"/>
                </a:cxn>
              </a:cxnLst>
              <a:rect l="l" t="t" r="r" b="b"/>
              <a:pathLst>
                <a:path w="1455" h="1455">
                  <a:moveTo>
                    <a:pt x="-1606" y="-315"/>
                  </a:moveTo>
                  <a:cubicBezTo>
                    <a:pt x="-1114" y="177"/>
                    <a:pt x="-622" y="649"/>
                    <a:pt x="-150" y="1141"/>
                  </a:cubicBezTo>
                  <a:cubicBezTo>
                    <a:pt x="-622" y="649"/>
                    <a:pt x="-1114" y="256"/>
                    <a:pt x="-1606" y="-315"/>
                  </a:cubicBezTo>
                  <a:close/>
                </a:path>
              </a:pathLst>
            </a:custGeom>
            <a:solidFill>
              <a:srgbClr val="020202"/>
            </a:solidFill>
            <a:ln w="1956" cap="flat">
              <a:noFill/>
              <a:prstDash val="solid"/>
              <a:miter/>
            </a:ln>
          </p:spPr>
          <p:txBody>
            <a:bodyPr rtlCol="0" anchor="ctr"/>
            <a:lstStyle/>
            <a:p>
              <a:endParaRPr lang="es-CO"/>
            </a:p>
          </p:txBody>
        </p:sp>
        <p:sp>
          <p:nvSpPr>
            <p:cNvPr id="327" name="Freeform: Shape 326">
              <a:extLst>
                <a:ext uri="{FF2B5EF4-FFF2-40B4-BE49-F238E27FC236}">
                  <a16:creationId xmlns:a16="http://schemas.microsoft.com/office/drawing/2014/main" id="{2C76A0DC-592E-72EC-1694-DAA31FC29DD9}"/>
                </a:ext>
              </a:extLst>
            </p:cNvPr>
            <p:cNvSpPr/>
            <p:nvPr/>
          </p:nvSpPr>
          <p:spPr>
            <a:xfrm>
              <a:off x="13172862" y="1812901"/>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328" name="Freeform: Shape 327">
              <a:extLst>
                <a:ext uri="{FF2B5EF4-FFF2-40B4-BE49-F238E27FC236}">
                  <a16:creationId xmlns:a16="http://schemas.microsoft.com/office/drawing/2014/main" id="{3A1EAE0A-20E7-B38E-1351-5ECE844C01A9}"/>
                </a:ext>
              </a:extLst>
            </p:cNvPr>
            <p:cNvSpPr/>
            <p:nvPr/>
          </p:nvSpPr>
          <p:spPr>
            <a:xfrm>
              <a:off x="13178705" y="1814357"/>
              <a:ext cx="1455" cy="1455"/>
            </a:xfrm>
            <a:custGeom>
              <a:avLst/>
              <a:gdLst>
                <a:gd name="connsiteX0" fmla="*/ -1606 w 1455"/>
                <a:gd name="connsiteY0" fmla="*/ -315 h 1455"/>
                <a:gd name="connsiteX1" fmla="*/ -150 w 1455"/>
                <a:gd name="connsiteY1" fmla="*/ 1141 h 1455"/>
                <a:gd name="connsiteX2" fmla="*/ -1606 w 1455"/>
                <a:gd name="connsiteY2" fmla="*/ -315 h 1455"/>
              </a:gdLst>
              <a:ahLst/>
              <a:cxnLst>
                <a:cxn ang="0">
                  <a:pos x="connsiteX0" y="connsiteY0"/>
                </a:cxn>
                <a:cxn ang="0">
                  <a:pos x="connsiteX1" y="connsiteY1"/>
                </a:cxn>
                <a:cxn ang="0">
                  <a:pos x="connsiteX2" y="connsiteY2"/>
                </a:cxn>
              </a:cxnLst>
              <a:rect l="l" t="t" r="r" b="b"/>
              <a:pathLst>
                <a:path w="1455" h="1455">
                  <a:moveTo>
                    <a:pt x="-1606" y="-315"/>
                  </a:moveTo>
                  <a:cubicBezTo>
                    <a:pt x="-1133" y="177"/>
                    <a:pt x="-642" y="669"/>
                    <a:pt x="-150" y="1141"/>
                  </a:cubicBezTo>
                  <a:cubicBezTo>
                    <a:pt x="-642" y="669"/>
                    <a:pt x="-1212" y="177"/>
                    <a:pt x="-1606" y="-315"/>
                  </a:cubicBezTo>
                  <a:close/>
                </a:path>
              </a:pathLst>
            </a:custGeom>
            <a:solidFill>
              <a:srgbClr val="020202"/>
            </a:solidFill>
            <a:ln w="1956" cap="flat">
              <a:noFill/>
              <a:prstDash val="solid"/>
              <a:miter/>
            </a:ln>
          </p:spPr>
          <p:txBody>
            <a:bodyPr rtlCol="0" anchor="ctr"/>
            <a:lstStyle/>
            <a:p>
              <a:endParaRPr lang="es-CO"/>
            </a:p>
          </p:txBody>
        </p:sp>
        <p:sp>
          <p:nvSpPr>
            <p:cNvPr id="329" name="Freeform: Shape 328">
              <a:extLst>
                <a:ext uri="{FF2B5EF4-FFF2-40B4-BE49-F238E27FC236}">
                  <a16:creationId xmlns:a16="http://schemas.microsoft.com/office/drawing/2014/main" id="{C191EA61-2C88-47BB-E9AD-F95EABC26DE9}"/>
                </a:ext>
              </a:extLst>
            </p:cNvPr>
            <p:cNvSpPr/>
            <p:nvPr/>
          </p:nvSpPr>
          <p:spPr>
            <a:xfrm>
              <a:off x="13183033" y="1815813"/>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330" name="Freeform: Shape 329">
              <a:extLst>
                <a:ext uri="{FF2B5EF4-FFF2-40B4-BE49-F238E27FC236}">
                  <a16:creationId xmlns:a16="http://schemas.microsoft.com/office/drawing/2014/main" id="{EF01DA93-791B-2CAA-7D80-29EC3D1CB8BD}"/>
                </a:ext>
              </a:extLst>
            </p:cNvPr>
            <p:cNvSpPr/>
            <p:nvPr/>
          </p:nvSpPr>
          <p:spPr>
            <a:xfrm>
              <a:off x="13196194" y="1817268"/>
              <a:ext cx="1455" cy="1455"/>
            </a:xfrm>
            <a:custGeom>
              <a:avLst/>
              <a:gdLst>
                <a:gd name="connsiteX0" fmla="*/ -1606 w 1455"/>
                <a:gd name="connsiteY0" fmla="*/ 1141 h 1455"/>
                <a:gd name="connsiteX1" fmla="*/ -150 w 1455"/>
                <a:gd name="connsiteY1" fmla="*/ -315 h 1455"/>
              </a:gdLst>
              <a:ahLst/>
              <a:cxnLst>
                <a:cxn ang="0">
                  <a:pos x="connsiteX0" y="connsiteY0"/>
                </a:cxn>
                <a:cxn ang="0">
                  <a:pos x="connsiteX1" y="connsiteY1"/>
                </a:cxn>
              </a:cxnLst>
              <a:rect l="l" t="t" r="r" b="b"/>
              <a:pathLst>
                <a:path w="1455" h="1455">
                  <a:moveTo>
                    <a:pt x="-1606" y="1141"/>
                  </a:moveTo>
                  <a:lnTo>
                    <a:pt x="-150" y="-315"/>
                  </a:lnTo>
                  <a:close/>
                </a:path>
              </a:pathLst>
            </a:custGeom>
            <a:solidFill>
              <a:srgbClr val="020202"/>
            </a:solidFill>
            <a:ln w="1956" cap="flat">
              <a:noFill/>
              <a:prstDash val="solid"/>
              <a:miter/>
            </a:ln>
          </p:spPr>
          <p:txBody>
            <a:bodyPr rtlCol="0" anchor="ctr"/>
            <a:lstStyle/>
            <a:p>
              <a:endParaRPr lang="es-CO"/>
            </a:p>
          </p:txBody>
        </p:sp>
        <p:sp>
          <p:nvSpPr>
            <p:cNvPr id="331" name="Freeform: Shape 330">
              <a:extLst>
                <a:ext uri="{FF2B5EF4-FFF2-40B4-BE49-F238E27FC236}">
                  <a16:creationId xmlns:a16="http://schemas.microsoft.com/office/drawing/2014/main" id="{F2E3C842-B3AC-406F-0C95-56E193BF7AEC}"/>
                </a:ext>
              </a:extLst>
            </p:cNvPr>
            <p:cNvSpPr/>
            <p:nvPr/>
          </p:nvSpPr>
          <p:spPr>
            <a:xfrm>
              <a:off x="13202017" y="1817268"/>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332" name="Freeform: Shape 331">
              <a:extLst>
                <a:ext uri="{FF2B5EF4-FFF2-40B4-BE49-F238E27FC236}">
                  <a16:creationId xmlns:a16="http://schemas.microsoft.com/office/drawing/2014/main" id="{8217CA50-E451-9C17-9DE2-B018C2E8F409}"/>
                </a:ext>
              </a:extLst>
            </p:cNvPr>
            <p:cNvSpPr/>
            <p:nvPr/>
          </p:nvSpPr>
          <p:spPr>
            <a:xfrm>
              <a:off x="13193263" y="1818724"/>
              <a:ext cx="1475" cy="752"/>
            </a:xfrm>
            <a:custGeom>
              <a:avLst/>
              <a:gdLst>
                <a:gd name="connsiteX0" fmla="*/ -1606 w 1475"/>
                <a:gd name="connsiteY0" fmla="*/ -315 h 752"/>
                <a:gd name="connsiteX1" fmla="*/ -130 w 1475"/>
                <a:gd name="connsiteY1" fmla="*/ -315 h 752"/>
                <a:gd name="connsiteX2" fmla="*/ -1606 w 1475"/>
                <a:gd name="connsiteY2" fmla="*/ -315 h 752"/>
              </a:gdLst>
              <a:ahLst/>
              <a:cxnLst>
                <a:cxn ang="0">
                  <a:pos x="connsiteX0" y="connsiteY0"/>
                </a:cxn>
                <a:cxn ang="0">
                  <a:pos x="connsiteX1" y="connsiteY1"/>
                </a:cxn>
                <a:cxn ang="0">
                  <a:pos x="connsiteX2" y="connsiteY2"/>
                </a:cxn>
              </a:cxnLst>
              <a:rect l="l" t="t" r="r" b="b"/>
              <a:pathLst>
                <a:path w="1475" h="752">
                  <a:moveTo>
                    <a:pt x="-1606" y="-315"/>
                  </a:moveTo>
                  <a:lnTo>
                    <a:pt x="-130" y="-315"/>
                  </a:lnTo>
                  <a:cubicBezTo>
                    <a:pt x="-622" y="689"/>
                    <a:pt x="-1114" y="689"/>
                    <a:pt x="-1606" y="-315"/>
                  </a:cubicBezTo>
                  <a:close/>
                </a:path>
              </a:pathLst>
            </a:custGeom>
            <a:solidFill>
              <a:srgbClr val="020202"/>
            </a:solidFill>
            <a:ln w="1956" cap="flat">
              <a:noFill/>
              <a:prstDash val="solid"/>
              <a:miter/>
            </a:ln>
          </p:spPr>
          <p:txBody>
            <a:bodyPr rtlCol="0" anchor="ctr"/>
            <a:lstStyle/>
            <a:p>
              <a:endParaRPr lang="es-CO"/>
            </a:p>
          </p:txBody>
        </p:sp>
        <p:sp>
          <p:nvSpPr>
            <p:cNvPr id="333" name="Freeform: Shape 332">
              <a:extLst>
                <a:ext uri="{FF2B5EF4-FFF2-40B4-BE49-F238E27FC236}">
                  <a16:creationId xmlns:a16="http://schemas.microsoft.com/office/drawing/2014/main" id="{B74116E1-7393-73F4-8FB2-D9407CF24EB5}"/>
                </a:ext>
              </a:extLst>
            </p:cNvPr>
            <p:cNvSpPr/>
            <p:nvPr/>
          </p:nvSpPr>
          <p:spPr>
            <a:xfrm>
              <a:off x="13111661" y="1757523"/>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334" name="Freeform: Shape 333">
              <a:extLst>
                <a:ext uri="{FF2B5EF4-FFF2-40B4-BE49-F238E27FC236}">
                  <a16:creationId xmlns:a16="http://schemas.microsoft.com/office/drawing/2014/main" id="{37DF77E8-6ED8-789F-31E0-5B33B344E370}"/>
                </a:ext>
              </a:extLst>
            </p:cNvPr>
            <p:cNvSpPr/>
            <p:nvPr/>
          </p:nvSpPr>
          <p:spPr>
            <a:xfrm>
              <a:off x="12819661" y="204218"/>
              <a:ext cx="603848" cy="237467"/>
            </a:xfrm>
            <a:custGeom>
              <a:avLst/>
              <a:gdLst>
                <a:gd name="connsiteX0" fmla="*/ 602243 w 603848"/>
                <a:gd name="connsiteY0" fmla="*/ 108809 h 237467"/>
                <a:gd name="connsiteX1" fmla="*/ 567954 w 603848"/>
                <a:gd name="connsiteY1" fmla="*/ 97458 h 237467"/>
                <a:gd name="connsiteX2" fmla="*/ 516471 w 603848"/>
                <a:gd name="connsiteY2" fmla="*/ 86717 h 237467"/>
                <a:gd name="connsiteX3" fmla="*/ 482713 w 603848"/>
                <a:gd name="connsiteY3" fmla="*/ 84041 h 237467"/>
                <a:gd name="connsiteX4" fmla="*/ 476398 w 603848"/>
                <a:gd name="connsiteY4" fmla="*/ 85359 h 237467"/>
                <a:gd name="connsiteX5" fmla="*/ 430561 w 603848"/>
                <a:gd name="connsiteY5" fmla="*/ 85458 h 237467"/>
                <a:gd name="connsiteX6" fmla="*/ 420056 w 603848"/>
                <a:gd name="connsiteY6" fmla="*/ 86048 h 237467"/>
                <a:gd name="connsiteX7" fmla="*/ 385118 w 603848"/>
                <a:gd name="connsiteY7" fmla="*/ 86540 h 237467"/>
                <a:gd name="connsiteX8" fmla="*/ 382599 w 603848"/>
                <a:gd name="connsiteY8" fmla="*/ 87189 h 237467"/>
                <a:gd name="connsiteX9" fmla="*/ 345694 w 603848"/>
                <a:gd name="connsiteY9" fmla="*/ 89963 h 237467"/>
                <a:gd name="connsiteX10" fmla="*/ 308925 w 603848"/>
                <a:gd name="connsiteY10" fmla="*/ 93091 h 237467"/>
                <a:gd name="connsiteX11" fmla="*/ 228425 w 603848"/>
                <a:gd name="connsiteY11" fmla="*/ 102691 h 237467"/>
                <a:gd name="connsiteX12" fmla="*/ 210504 w 603848"/>
                <a:gd name="connsiteY12" fmla="*/ 105347 h 237467"/>
                <a:gd name="connsiteX13" fmla="*/ 208202 w 603848"/>
                <a:gd name="connsiteY13" fmla="*/ 105976 h 237467"/>
                <a:gd name="connsiteX14" fmla="*/ 201514 w 603848"/>
                <a:gd name="connsiteY14" fmla="*/ 107117 h 237467"/>
                <a:gd name="connsiteX15" fmla="*/ 124063 w 603848"/>
                <a:gd name="connsiteY15" fmla="*/ 142528 h 237467"/>
                <a:gd name="connsiteX16" fmla="*/ 118515 w 603848"/>
                <a:gd name="connsiteY16" fmla="*/ 145852 h 237467"/>
                <a:gd name="connsiteX17" fmla="*/ 115603 w 603848"/>
                <a:gd name="connsiteY17" fmla="*/ 146777 h 237467"/>
                <a:gd name="connsiteX18" fmla="*/ 115603 w 603848"/>
                <a:gd name="connsiteY18" fmla="*/ 146777 h 237467"/>
                <a:gd name="connsiteX19" fmla="*/ 114108 w 603848"/>
                <a:gd name="connsiteY19" fmla="*/ 148252 h 237467"/>
                <a:gd name="connsiteX20" fmla="*/ 114108 w 603848"/>
                <a:gd name="connsiteY20" fmla="*/ 148252 h 237467"/>
                <a:gd name="connsiteX21" fmla="*/ 112593 w 603848"/>
                <a:gd name="connsiteY21" fmla="*/ 149708 h 237467"/>
                <a:gd name="connsiteX22" fmla="*/ 112593 w 603848"/>
                <a:gd name="connsiteY22" fmla="*/ 149708 h 237467"/>
                <a:gd name="connsiteX23" fmla="*/ 92252 w 603848"/>
                <a:gd name="connsiteY23" fmla="*/ 170030 h 237467"/>
                <a:gd name="connsiteX24" fmla="*/ 92252 w 603848"/>
                <a:gd name="connsiteY24" fmla="*/ 170030 h 237467"/>
                <a:gd name="connsiteX25" fmla="*/ 90816 w 603848"/>
                <a:gd name="connsiteY25" fmla="*/ 171545 h 237467"/>
                <a:gd name="connsiteX26" fmla="*/ 90816 w 603848"/>
                <a:gd name="connsiteY26" fmla="*/ 171545 h 237467"/>
                <a:gd name="connsiteX27" fmla="*/ 86429 w 603848"/>
                <a:gd name="connsiteY27" fmla="*/ 177446 h 237467"/>
                <a:gd name="connsiteX28" fmla="*/ 86429 w 603848"/>
                <a:gd name="connsiteY28" fmla="*/ 177446 h 237467"/>
                <a:gd name="connsiteX29" fmla="*/ 83498 w 603848"/>
                <a:gd name="connsiteY29" fmla="*/ 181833 h 237467"/>
                <a:gd name="connsiteX30" fmla="*/ 83498 w 603848"/>
                <a:gd name="connsiteY30" fmla="*/ 181833 h 237467"/>
                <a:gd name="connsiteX31" fmla="*/ 74940 w 603848"/>
                <a:gd name="connsiteY31" fmla="*/ 196450 h 237467"/>
                <a:gd name="connsiteX32" fmla="*/ 65753 w 603848"/>
                <a:gd name="connsiteY32" fmla="*/ 234713 h 237467"/>
                <a:gd name="connsiteX33" fmla="*/ 64455 w 603848"/>
                <a:gd name="connsiteY33" fmla="*/ 237153 h 237467"/>
                <a:gd name="connsiteX34" fmla="*/ 62940 w 603848"/>
                <a:gd name="connsiteY34" fmla="*/ 206011 h 237467"/>
                <a:gd name="connsiteX35" fmla="*/ 64534 w 603848"/>
                <a:gd name="connsiteY35" fmla="*/ 196765 h 237467"/>
                <a:gd name="connsiteX36" fmla="*/ 81236 w 603848"/>
                <a:gd name="connsiteY36" fmla="*/ 165918 h 237467"/>
                <a:gd name="connsiteX37" fmla="*/ 100574 w 603848"/>
                <a:gd name="connsiteY37" fmla="*/ 143708 h 237467"/>
                <a:gd name="connsiteX38" fmla="*/ 102344 w 603848"/>
                <a:gd name="connsiteY38" fmla="*/ 142469 h 237467"/>
                <a:gd name="connsiteX39" fmla="*/ 111453 w 603848"/>
                <a:gd name="connsiteY39" fmla="*/ 127695 h 237467"/>
                <a:gd name="connsiteX40" fmla="*/ 107990 w 603848"/>
                <a:gd name="connsiteY40" fmla="*/ 119727 h 237467"/>
                <a:gd name="connsiteX41" fmla="*/ 82298 w 603848"/>
                <a:gd name="connsiteY41" fmla="*/ 118448 h 237467"/>
                <a:gd name="connsiteX42" fmla="*/ 71025 w 603848"/>
                <a:gd name="connsiteY42" fmla="*/ 129760 h 237467"/>
                <a:gd name="connsiteX43" fmla="*/ 67366 w 603848"/>
                <a:gd name="connsiteY43" fmla="*/ 141367 h 237467"/>
                <a:gd name="connsiteX44" fmla="*/ 67366 w 603848"/>
                <a:gd name="connsiteY44" fmla="*/ 152285 h 237467"/>
                <a:gd name="connsiteX45" fmla="*/ 60894 w 603848"/>
                <a:gd name="connsiteY45" fmla="*/ 163204 h 237467"/>
                <a:gd name="connsiteX46" fmla="*/ 45923 w 603848"/>
                <a:gd name="connsiteY46" fmla="*/ 176423 h 237467"/>
                <a:gd name="connsiteX47" fmla="*/ 33864 w 603848"/>
                <a:gd name="connsiteY47" fmla="*/ 181027 h 237467"/>
                <a:gd name="connsiteX48" fmla="*/ 29084 w 603848"/>
                <a:gd name="connsiteY48" fmla="*/ 179335 h 237467"/>
                <a:gd name="connsiteX49" fmla="*/ 5142 w 603848"/>
                <a:gd name="connsiteY49" fmla="*/ 174456 h 237467"/>
                <a:gd name="connsiteX50" fmla="*/ -1606 w 603848"/>
                <a:gd name="connsiteY50" fmla="*/ 174456 h 237467"/>
                <a:gd name="connsiteX51" fmla="*/ 2329 w 603848"/>
                <a:gd name="connsiteY51" fmla="*/ 147466 h 237467"/>
                <a:gd name="connsiteX52" fmla="*/ 13719 w 603848"/>
                <a:gd name="connsiteY52" fmla="*/ 128245 h 237467"/>
                <a:gd name="connsiteX53" fmla="*/ 41517 w 603848"/>
                <a:gd name="connsiteY53" fmla="*/ 97635 h 237467"/>
                <a:gd name="connsiteX54" fmla="*/ 75727 w 603848"/>
                <a:gd name="connsiteY54" fmla="*/ 73300 h 237467"/>
                <a:gd name="connsiteX55" fmla="*/ 89301 w 603848"/>
                <a:gd name="connsiteY55" fmla="*/ 64919 h 237467"/>
                <a:gd name="connsiteX56" fmla="*/ 92252 w 603848"/>
                <a:gd name="connsiteY56" fmla="*/ 40055 h 237467"/>
                <a:gd name="connsiteX57" fmla="*/ 89990 w 603848"/>
                <a:gd name="connsiteY57" fmla="*/ 37673 h 237467"/>
                <a:gd name="connsiteX58" fmla="*/ 77635 w 603848"/>
                <a:gd name="connsiteY58" fmla="*/ 35017 h 237467"/>
                <a:gd name="connsiteX59" fmla="*/ 65301 w 603848"/>
                <a:gd name="connsiteY59" fmla="*/ 38755 h 237467"/>
                <a:gd name="connsiteX60" fmla="*/ 97347 w 603848"/>
                <a:gd name="connsiteY60" fmla="*/ 27424 h 237467"/>
                <a:gd name="connsiteX61" fmla="*/ 168680 w 603848"/>
                <a:gd name="connsiteY61" fmla="*/ 13476 h 237467"/>
                <a:gd name="connsiteX62" fmla="*/ 229999 w 603848"/>
                <a:gd name="connsiteY62" fmla="*/ 6079 h 237467"/>
                <a:gd name="connsiteX63" fmla="*/ 277213 w 603848"/>
                <a:gd name="connsiteY63" fmla="*/ 3954 h 237467"/>
                <a:gd name="connsiteX64" fmla="*/ 320080 w 603848"/>
                <a:gd name="connsiteY64" fmla="*/ 2912 h 237467"/>
                <a:gd name="connsiteX65" fmla="*/ 404436 w 603848"/>
                <a:gd name="connsiteY65" fmla="*/ 1416 h 237467"/>
                <a:gd name="connsiteX66" fmla="*/ 455997 w 603848"/>
                <a:gd name="connsiteY66" fmla="*/ 4249 h 237467"/>
                <a:gd name="connsiteX67" fmla="*/ 506792 w 603848"/>
                <a:gd name="connsiteY67" fmla="*/ 6826 h 237467"/>
                <a:gd name="connsiteX68" fmla="*/ 511887 w 603848"/>
                <a:gd name="connsiteY68" fmla="*/ 7023 h 237467"/>
                <a:gd name="connsiteX69" fmla="*/ 517238 w 603848"/>
                <a:gd name="connsiteY69" fmla="*/ -315 h 237467"/>
                <a:gd name="connsiteX70" fmla="*/ 555560 w 603848"/>
                <a:gd name="connsiteY70" fmla="*/ 50086 h 237467"/>
                <a:gd name="connsiteX71" fmla="*/ 571417 w 603848"/>
                <a:gd name="connsiteY71" fmla="*/ 75110 h 237467"/>
                <a:gd name="connsiteX72" fmla="*/ 592584 w 603848"/>
                <a:gd name="connsiteY72" fmla="*/ 101609 h 237467"/>
                <a:gd name="connsiteX73" fmla="*/ 597404 w 603848"/>
                <a:gd name="connsiteY73" fmla="*/ 104658 h 237467"/>
                <a:gd name="connsiteX74" fmla="*/ 602243 w 603848"/>
                <a:gd name="connsiteY74" fmla="*/ 108809 h 23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603848" h="237467">
                  <a:moveTo>
                    <a:pt x="602243" y="108809"/>
                  </a:moveTo>
                  <a:cubicBezTo>
                    <a:pt x="590754" y="105170"/>
                    <a:pt x="579600" y="100605"/>
                    <a:pt x="567954" y="97458"/>
                  </a:cubicBezTo>
                  <a:cubicBezTo>
                    <a:pt x="551055" y="92721"/>
                    <a:pt x="533861" y="89132"/>
                    <a:pt x="516471" y="86717"/>
                  </a:cubicBezTo>
                  <a:cubicBezTo>
                    <a:pt x="505238" y="85261"/>
                    <a:pt x="494084" y="83412"/>
                    <a:pt x="482713" y="84041"/>
                  </a:cubicBezTo>
                  <a:cubicBezTo>
                    <a:pt x="480943" y="85475"/>
                    <a:pt x="478601" y="85967"/>
                    <a:pt x="476398" y="85359"/>
                  </a:cubicBezTo>
                  <a:cubicBezTo>
                    <a:pt x="461152" y="84045"/>
                    <a:pt x="445807" y="84077"/>
                    <a:pt x="430561" y="85458"/>
                  </a:cubicBezTo>
                  <a:cubicBezTo>
                    <a:pt x="427079" y="85979"/>
                    <a:pt x="423577" y="86176"/>
                    <a:pt x="420056" y="86048"/>
                  </a:cubicBezTo>
                  <a:cubicBezTo>
                    <a:pt x="408410" y="86284"/>
                    <a:pt x="396744" y="85438"/>
                    <a:pt x="385118" y="86540"/>
                  </a:cubicBezTo>
                  <a:cubicBezTo>
                    <a:pt x="384311" y="86843"/>
                    <a:pt x="383465" y="87061"/>
                    <a:pt x="382599" y="87189"/>
                  </a:cubicBezTo>
                  <a:cubicBezTo>
                    <a:pt x="370284" y="87779"/>
                    <a:pt x="357969" y="88566"/>
                    <a:pt x="345694" y="89963"/>
                  </a:cubicBezTo>
                  <a:cubicBezTo>
                    <a:pt x="333674" y="93425"/>
                    <a:pt x="321182" y="91556"/>
                    <a:pt x="308925" y="93091"/>
                  </a:cubicBezTo>
                  <a:cubicBezTo>
                    <a:pt x="282132" y="96455"/>
                    <a:pt x="255180" y="98815"/>
                    <a:pt x="228425" y="102691"/>
                  </a:cubicBezTo>
                  <a:cubicBezTo>
                    <a:pt x="222524" y="103576"/>
                    <a:pt x="216464" y="104442"/>
                    <a:pt x="210504" y="105347"/>
                  </a:cubicBezTo>
                  <a:cubicBezTo>
                    <a:pt x="209756" y="105636"/>
                    <a:pt x="208989" y="105848"/>
                    <a:pt x="208202" y="105976"/>
                  </a:cubicBezTo>
                  <a:cubicBezTo>
                    <a:pt x="205940" y="106139"/>
                    <a:pt x="203697" y="106521"/>
                    <a:pt x="201514" y="107117"/>
                  </a:cubicBezTo>
                  <a:cubicBezTo>
                    <a:pt x="173087" y="112061"/>
                    <a:pt x="146411" y="124256"/>
                    <a:pt x="124063" y="142528"/>
                  </a:cubicBezTo>
                  <a:cubicBezTo>
                    <a:pt x="122430" y="143950"/>
                    <a:pt x="120541" y="145075"/>
                    <a:pt x="118515" y="145852"/>
                  </a:cubicBezTo>
                  <a:cubicBezTo>
                    <a:pt x="117531" y="146108"/>
                    <a:pt x="116331" y="145715"/>
                    <a:pt x="115603" y="146777"/>
                  </a:cubicBezTo>
                  <a:lnTo>
                    <a:pt x="115603" y="146777"/>
                  </a:lnTo>
                  <a:cubicBezTo>
                    <a:pt x="115013" y="147159"/>
                    <a:pt x="114502" y="147662"/>
                    <a:pt x="114108" y="148252"/>
                  </a:cubicBezTo>
                  <a:lnTo>
                    <a:pt x="114108" y="148252"/>
                  </a:lnTo>
                  <a:cubicBezTo>
                    <a:pt x="113518" y="148632"/>
                    <a:pt x="113007" y="149128"/>
                    <a:pt x="112593" y="149708"/>
                  </a:cubicBezTo>
                  <a:lnTo>
                    <a:pt x="112593" y="149708"/>
                  </a:lnTo>
                  <a:cubicBezTo>
                    <a:pt x="105157" y="155791"/>
                    <a:pt x="98351" y="162600"/>
                    <a:pt x="92252" y="170030"/>
                  </a:cubicBezTo>
                  <a:lnTo>
                    <a:pt x="92252" y="170030"/>
                  </a:lnTo>
                  <a:cubicBezTo>
                    <a:pt x="91701" y="170465"/>
                    <a:pt x="91229" y="170976"/>
                    <a:pt x="90816" y="171545"/>
                  </a:cubicBezTo>
                  <a:lnTo>
                    <a:pt x="90816" y="171545"/>
                  </a:lnTo>
                  <a:cubicBezTo>
                    <a:pt x="89183" y="173380"/>
                    <a:pt x="87708" y="175355"/>
                    <a:pt x="86429" y="177446"/>
                  </a:cubicBezTo>
                  <a:lnTo>
                    <a:pt x="86429" y="177446"/>
                  </a:lnTo>
                  <a:cubicBezTo>
                    <a:pt x="85288" y="178794"/>
                    <a:pt x="84304" y="180265"/>
                    <a:pt x="83498" y="181833"/>
                  </a:cubicBezTo>
                  <a:lnTo>
                    <a:pt x="83498" y="181833"/>
                  </a:lnTo>
                  <a:cubicBezTo>
                    <a:pt x="78560" y="185473"/>
                    <a:pt x="76947" y="191237"/>
                    <a:pt x="74940" y="196450"/>
                  </a:cubicBezTo>
                  <a:cubicBezTo>
                    <a:pt x="69963" y="208669"/>
                    <a:pt x="66875" y="221570"/>
                    <a:pt x="65753" y="234713"/>
                  </a:cubicBezTo>
                  <a:cubicBezTo>
                    <a:pt x="65753" y="235540"/>
                    <a:pt x="64907" y="236346"/>
                    <a:pt x="64455" y="237153"/>
                  </a:cubicBezTo>
                  <a:cubicBezTo>
                    <a:pt x="65478" y="226706"/>
                    <a:pt x="62822" y="216437"/>
                    <a:pt x="62940" y="206011"/>
                  </a:cubicBezTo>
                  <a:cubicBezTo>
                    <a:pt x="62881" y="202856"/>
                    <a:pt x="63432" y="199718"/>
                    <a:pt x="64534" y="196765"/>
                  </a:cubicBezTo>
                  <a:cubicBezTo>
                    <a:pt x="68940" y="185866"/>
                    <a:pt x="73367" y="174948"/>
                    <a:pt x="81236" y="165918"/>
                  </a:cubicBezTo>
                  <a:cubicBezTo>
                    <a:pt x="87688" y="158508"/>
                    <a:pt x="94141" y="151105"/>
                    <a:pt x="100574" y="143708"/>
                  </a:cubicBezTo>
                  <a:cubicBezTo>
                    <a:pt x="101065" y="143167"/>
                    <a:pt x="101675" y="142742"/>
                    <a:pt x="102344" y="142469"/>
                  </a:cubicBezTo>
                  <a:cubicBezTo>
                    <a:pt x="109092" y="139793"/>
                    <a:pt x="111551" y="135111"/>
                    <a:pt x="111453" y="127695"/>
                  </a:cubicBezTo>
                  <a:cubicBezTo>
                    <a:pt x="111708" y="124624"/>
                    <a:pt x="110410" y="121628"/>
                    <a:pt x="107990" y="119727"/>
                  </a:cubicBezTo>
                  <a:cubicBezTo>
                    <a:pt x="101301" y="114416"/>
                    <a:pt x="90580" y="112488"/>
                    <a:pt x="82298" y="118448"/>
                  </a:cubicBezTo>
                  <a:cubicBezTo>
                    <a:pt x="78049" y="121687"/>
                    <a:pt x="74252" y="125491"/>
                    <a:pt x="71025" y="129760"/>
                  </a:cubicBezTo>
                  <a:cubicBezTo>
                    <a:pt x="68547" y="133116"/>
                    <a:pt x="67268" y="137200"/>
                    <a:pt x="67366" y="141367"/>
                  </a:cubicBezTo>
                  <a:cubicBezTo>
                    <a:pt x="67366" y="145006"/>
                    <a:pt x="67189" y="148666"/>
                    <a:pt x="67366" y="152285"/>
                  </a:cubicBezTo>
                  <a:cubicBezTo>
                    <a:pt x="67681" y="157479"/>
                    <a:pt x="65950" y="161020"/>
                    <a:pt x="60894" y="163204"/>
                  </a:cubicBezTo>
                  <a:cubicBezTo>
                    <a:pt x="54619" y="165905"/>
                    <a:pt x="49386" y="170535"/>
                    <a:pt x="45923" y="176423"/>
                  </a:cubicBezTo>
                  <a:cubicBezTo>
                    <a:pt x="42343" y="182325"/>
                    <a:pt x="40238" y="182856"/>
                    <a:pt x="33864" y="181027"/>
                  </a:cubicBezTo>
                  <a:cubicBezTo>
                    <a:pt x="32231" y="180590"/>
                    <a:pt x="30638" y="180024"/>
                    <a:pt x="29084" y="179335"/>
                  </a:cubicBezTo>
                  <a:cubicBezTo>
                    <a:pt x="21628" y="175739"/>
                    <a:pt x="13405" y="174061"/>
                    <a:pt x="5142" y="174456"/>
                  </a:cubicBezTo>
                  <a:cubicBezTo>
                    <a:pt x="2998" y="174594"/>
                    <a:pt x="854" y="174456"/>
                    <a:pt x="-1606" y="174456"/>
                  </a:cubicBezTo>
                  <a:cubicBezTo>
                    <a:pt x="-268" y="164994"/>
                    <a:pt x="539" y="156121"/>
                    <a:pt x="2329" y="147466"/>
                  </a:cubicBezTo>
                  <a:cubicBezTo>
                    <a:pt x="3922" y="139970"/>
                    <a:pt x="9627" y="134482"/>
                    <a:pt x="13719" y="128245"/>
                  </a:cubicBezTo>
                  <a:cubicBezTo>
                    <a:pt x="21372" y="116580"/>
                    <a:pt x="31425" y="107019"/>
                    <a:pt x="41517" y="97635"/>
                  </a:cubicBezTo>
                  <a:cubicBezTo>
                    <a:pt x="51943" y="88228"/>
                    <a:pt x="63412" y="80061"/>
                    <a:pt x="75727" y="73300"/>
                  </a:cubicBezTo>
                  <a:cubicBezTo>
                    <a:pt x="80468" y="70859"/>
                    <a:pt x="84993" y="68057"/>
                    <a:pt x="89301" y="64919"/>
                  </a:cubicBezTo>
                  <a:cubicBezTo>
                    <a:pt x="96974" y="58868"/>
                    <a:pt x="98311" y="47737"/>
                    <a:pt x="92252" y="40055"/>
                  </a:cubicBezTo>
                  <a:cubicBezTo>
                    <a:pt x="91583" y="39192"/>
                    <a:pt x="90816" y="38395"/>
                    <a:pt x="89990" y="37673"/>
                  </a:cubicBezTo>
                  <a:cubicBezTo>
                    <a:pt x="86449" y="34407"/>
                    <a:pt x="82770" y="32814"/>
                    <a:pt x="77635" y="35017"/>
                  </a:cubicBezTo>
                  <a:cubicBezTo>
                    <a:pt x="73701" y="36670"/>
                    <a:pt x="69983" y="39483"/>
                    <a:pt x="65301" y="38755"/>
                  </a:cubicBezTo>
                  <a:cubicBezTo>
                    <a:pt x="75393" y="33487"/>
                    <a:pt x="86193" y="29672"/>
                    <a:pt x="97347" y="27424"/>
                  </a:cubicBezTo>
                  <a:cubicBezTo>
                    <a:pt x="120954" y="21935"/>
                    <a:pt x="144561" y="16505"/>
                    <a:pt x="168680" y="13476"/>
                  </a:cubicBezTo>
                  <a:cubicBezTo>
                    <a:pt x="189100" y="10918"/>
                    <a:pt x="209481" y="7456"/>
                    <a:pt x="229999" y="6079"/>
                  </a:cubicBezTo>
                  <a:cubicBezTo>
                    <a:pt x="245737" y="5036"/>
                    <a:pt x="261475" y="4112"/>
                    <a:pt x="277213" y="3954"/>
                  </a:cubicBezTo>
                  <a:cubicBezTo>
                    <a:pt x="291496" y="3738"/>
                    <a:pt x="305778" y="3521"/>
                    <a:pt x="320080" y="2912"/>
                  </a:cubicBezTo>
                  <a:cubicBezTo>
                    <a:pt x="348173" y="1692"/>
                    <a:pt x="376324" y="1279"/>
                    <a:pt x="404436" y="1416"/>
                  </a:cubicBezTo>
                  <a:cubicBezTo>
                    <a:pt x="421629" y="1515"/>
                    <a:pt x="438804" y="3207"/>
                    <a:pt x="455997" y="4249"/>
                  </a:cubicBezTo>
                  <a:cubicBezTo>
                    <a:pt x="473191" y="5292"/>
                    <a:pt x="489913" y="4997"/>
                    <a:pt x="506792" y="6826"/>
                  </a:cubicBezTo>
                  <a:cubicBezTo>
                    <a:pt x="508484" y="7009"/>
                    <a:pt x="510195" y="7076"/>
                    <a:pt x="511887" y="7023"/>
                  </a:cubicBezTo>
                  <a:cubicBezTo>
                    <a:pt x="517435" y="6787"/>
                    <a:pt x="517966" y="6020"/>
                    <a:pt x="517238" y="-315"/>
                  </a:cubicBezTo>
                  <a:cubicBezTo>
                    <a:pt x="528648" y="17528"/>
                    <a:pt x="543737" y="32578"/>
                    <a:pt x="555560" y="50086"/>
                  </a:cubicBezTo>
                  <a:cubicBezTo>
                    <a:pt x="561069" y="58270"/>
                    <a:pt x="566007" y="66847"/>
                    <a:pt x="571417" y="75110"/>
                  </a:cubicBezTo>
                  <a:cubicBezTo>
                    <a:pt x="577613" y="84612"/>
                    <a:pt x="583967" y="94015"/>
                    <a:pt x="592584" y="101609"/>
                  </a:cubicBezTo>
                  <a:cubicBezTo>
                    <a:pt x="593882" y="103035"/>
                    <a:pt x="595555" y="104087"/>
                    <a:pt x="597404" y="104658"/>
                  </a:cubicBezTo>
                  <a:cubicBezTo>
                    <a:pt x="599587" y="105199"/>
                    <a:pt x="601378" y="106737"/>
                    <a:pt x="602243" y="108809"/>
                  </a:cubicBezTo>
                  <a:close/>
                </a:path>
              </a:pathLst>
            </a:custGeom>
            <a:solidFill>
              <a:srgbClr val="020202"/>
            </a:solidFill>
            <a:ln w="1956" cap="flat">
              <a:noFill/>
              <a:prstDash val="solid"/>
              <a:miter/>
            </a:ln>
          </p:spPr>
          <p:txBody>
            <a:bodyPr rtlCol="0" anchor="ctr"/>
            <a:lstStyle/>
            <a:p>
              <a:endParaRPr lang="es-CO"/>
            </a:p>
          </p:txBody>
        </p:sp>
        <p:sp>
          <p:nvSpPr>
            <p:cNvPr id="335" name="Freeform: Shape 334">
              <a:extLst>
                <a:ext uri="{FF2B5EF4-FFF2-40B4-BE49-F238E27FC236}">
                  <a16:creationId xmlns:a16="http://schemas.microsoft.com/office/drawing/2014/main" id="{F8FBC3CC-E646-EEE1-CEBA-3246493F5CB5}"/>
                </a:ext>
              </a:extLst>
            </p:cNvPr>
            <p:cNvSpPr/>
            <p:nvPr/>
          </p:nvSpPr>
          <p:spPr>
            <a:xfrm>
              <a:off x="13299278" y="160486"/>
              <a:ext cx="11999" cy="12983"/>
            </a:xfrm>
            <a:custGeom>
              <a:avLst/>
              <a:gdLst>
                <a:gd name="connsiteX0" fmla="*/ 10394 w 11999"/>
                <a:gd name="connsiteY0" fmla="*/ 12669 h 12983"/>
                <a:gd name="connsiteX1" fmla="*/ -1606 w 11999"/>
                <a:gd name="connsiteY1" fmla="*/ -315 h 12983"/>
                <a:gd name="connsiteX2" fmla="*/ 10394 w 11999"/>
                <a:gd name="connsiteY2" fmla="*/ 12669 h 12983"/>
              </a:gdLst>
              <a:ahLst/>
              <a:cxnLst>
                <a:cxn ang="0">
                  <a:pos x="connsiteX0" y="connsiteY0"/>
                </a:cxn>
                <a:cxn ang="0">
                  <a:pos x="connsiteX1" y="connsiteY1"/>
                </a:cxn>
                <a:cxn ang="0">
                  <a:pos x="connsiteX2" y="connsiteY2"/>
                </a:cxn>
              </a:cxnLst>
              <a:rect l="l" t="t" r="r" b="b"/>
              <a:pathLst>
                <a:path w="11999" h="12983">
                  <a:moveTo>
                    <a:pt x="10394" y="12669"/>
                  </a:moveTo>
                  <a:cubicBezTo>
                    <a:pt x="5673" y="9073"/>
                    <a:pt x="1601" y="4680"/>
                    <a:pt x="-1606" y="-315"/>
                  </a:cubicBezTo>
                  <a:cubicBezTo>
                    <a:pt x="3430" y="3049"/>
                    <a:pt x="8290" y="6590"/>
                    <a:pt x="10394" y="12669"/>
                  </a:cubicBezTo>
                  <a:close/>
                </a:path>
              </a:pathLst>
            </a:custGeom>
            <a:solidFill>
              <a:srgbClr val="020202"/>
            </a:solidFill>
            <a:ln w="1956" cap="flat">
              <a:noFill/>
              <a:prstDash val="solid"/>
              <a:miter/>
            </a:ln>
          </p:spPr>
          <p:txBody>
            <a:bodyPr rtlCol="0" anchor="ctr"/>
            <a:lstStyle/>
            <a:p>
              <a:endParaRPr lang="es-CO"/>
            </a:p>
          </p:txBody>
        </p:sp>
        <p:sp>
          <p:nvSpPr>
            <p:cNvPr id="336" name="Freeform: Shape 335">
              <a:extLst>
                <a:ext uri="{FF2B5EF4-FFF2-40B4-BE49-F238E27FC236}">
                  <a16:creationId xmlns:a16="http://schemas.microsoft.com/office/drawing/2014/main" id="{34F52E01-44A3-A99A-9093-F27EA7818047}"/>
                </a:ext>
              </a:extLst>
            </p:cNvPr>
            <p:cNvSpPr/>
            <p:nvPr/>
          </p:nvSpPr>
          <p:spPr>
            <a:xfrm>
              <a:off x="13178410" y="68792"/>
              <a:ext cx="13377" cy="7160"/>
            </a:xfrm>
            <a:custGeom>
              <a:avLst/>
              <a:gdLst>
                <a:gd name="connsiteX0" fmla="*/ 11772 w 13377"/>
                <a:gd name="connsiteY0" fmla="*/ 6846 h 7160"/>
                <a:gd name="connsiteX1" fmla="*/ -1606 w 13377"/>
                <a:gd name="connsiteY1" fmla="*/ -315 h 7160"/>
                <a:gd name="connsiteX2" fmla="*/ 11772 w 13377"/>
                <a:gd name="connsiteY2" fmla="*/ 6846 h 7160"/>
              </a:gdLst>
              <a:ahLst/>
              <a:cxnLst>
                <a:cxn ang="0">
                  <a:pos x="connsiteX0" y="connsiteY0"/>
                </a:cxn>
                <a:cxn ang="0">
                  <a:pos x="connsiteX1" y="connsiteY1"/>
                </a:cxn>
                <a:cxn ang="0">
                  <a:pos x="connsiteX2" y="connsiteY2"/>
                </a:cxn>
              </a:cxnLst>
              <a:rect l="l" t="t" r="r" b="b"/>
              <a:pathLst>
                <a:path w="13377" h="7160">
                  <a:moveTo>
                    <a:pt x="11772" y="6846"/>
                  </a:moveTo>
                  <a:cubicBezTo>
                    <a:pt x="6933" y="5253"/>
                    <a:pt x="2408" y="2831"/>
                    <a:pt x="-1606" y="-315"/>
                  </a:cubicBezTo>
                  <a:cubicBezTo>
                    <a:pt x="3569" y="364"/>
                    <a:pt x="8329" y="2910"/>
                    <a:pt x="11772" y="6846"/>
                  </a:cubicBezTo>
                  <a:close/>
                </a:path>
              </a:pathLst>
            </a:custGeom>
            <a:solidFill>
              <a:srgbClr val="020202"/>
            </a:solidFill>
            <a:ln w="1956" cap="flat">
              <a:noFill/>
              <a:prstDash val="solid"/>
              <a:miter/>
            </a:ln>
          </p:spPr>
          <p:txBody>
            <a:bodyPr rtlCol="0" anchor="ctr"/>
            <a:lstStyle/>
            <a:p>
              <a:endParaRPr lang="es-CO"/>
            </a:p>
          </p:txBody>
        </p:sp>
        <p:sp>
          <p:nvSpPr>
            <p:cNvPr id="337" name="Freeform: Shape 336">
              <a:extLst>
                <a:ext uri="{FF2B5EF4-FFF2-40B4-BE49-F238E27FC236}">
                  <a16:creationId xmlns:a16="http://schemas.microsoft.com/office/drawing/2014/main" id="{ED2FE8C2-8D0F-326D-A35B-0EE853730DBA}"/>
                </a:ext>
              </a:extLst>
            </p:cNvPr>
            <p:cNvSpPr/>
            <p:nvPr/>
          </p:nvSpPr>
          <p:spPr>
            <a:xfrm>
              <a:off x="13268982" y="129718"/>
              <a:ext cx="8636" cy="7613"/>
            </a:xfrm>
            <a:custGeom>
              <a:avLst/>
              <a:gdLst>
                <a:gd name="connsiteX0" fmla="*/ 7031 w 8636"/>
                <a:gd name="connsiteY0" fmla="*/ 7299 h 7613"/>
                <a:gd name="connsiteX1" fmla="*/ -1606 w 8636"/>
                <a:gd name="connsiteY1" fmla="*/ -315 h 7613"/>
                <a:gd name="connsiteX2" fmla="*/ 7031 w 8636"/>
                <a:gd name="connsiteY2" fmla="*/ 7299 h 7613"/>
              </a:gdLst>
              <a:ahLst/>
              <a:cxnLst>
                <a:cxn ang="0">
                  <a:pos x="connsiteX0" y="connsiteY0"/>
                </a:cxn>
                <a:cxn ang="0">
                  <a:pos x="connsiteX1" y="connsiteY1"/>
                </a:cxn>
                <a:cxn ang="0">
                  <a:pos x="connsiteX2" y="connsiteY2"/>
                </a:cxn>
              </a:cxnLst>
              <a:rect l="l" t="t" r="r" b="b"/>
              <a:pathLst>
                <a:path w="8636" h="7613">
                  <a:moveTo>
                    <a:pt x="7031" y="7299"/>
                  </a:moveTo>
                  <a:cubicBezTo>
                    <a:pt x="3608" y="5447"/>
                    <a:pt x="657" y="2843"/>
                    <a:pt x="-1606" y="-315"/>
                  </a:cubicBezTo>
                  <a:cubicBezTo>
                    <a:pt x="2801" y="492"/>
                    <a:pt x="5162" y="3600"/>
                    <a:pt x="7031" y="7299"/>
                  </a:cubicBezTo>
                  <a:close/>
                </a:path>
              </a:pathLst>
            </a:custGeom>
            <a:solidFill>
              <a:srgbClr val="020202"/>
            </a:solidFill>
            <a:ln w="1956" cap="flat">
              <a:noFill/>
              <a:prstDash val="solid"/>
              <a:miter/>
            </a:ln>
          </p:spPr>
          <p:txBody>
            <a:bodyPr rtlCol="0" anchor="ctr"/>
            <a:lstStyle/>
            <a:p>
              <a:endParaRPr lang="es-CO"/>
            </a:p>
          </p:txBody>
        </p:sp>
        <p:sp>
          <p:nvSpPr>
            <p:cNvPr id="338" name="Freeform: Shape 337">
              <a:extLst>
                <a:ext uri="{FF2B5EF4-FFF2-40B4-BE49-F238E27FC236}">
                  <a16:creationId xmlns:a16="http://schemas.microsoft.com/office/drawing/2014/main" id="{3756D036-8FA5-089B-DD6C-56D76EA454B8}"/>
                </a:ext>
              </a:extLst>
            </p:cNvPr>
            <p:cNvSpPr/>
            <p:nvPr/>
          </p:nvSpPr>
          <p:spPr>
            <a:xfrm>
              <a:off x="13287592" y="147364"/>
              <a:ext cx="7574" cy="8655"/>
            </a:xfrm>
            <a:custGeom>
              <a:avLst/>
              <a:gdLst>
                <a:gd name="connsiteX0" fmla="*/ 5969 w 7574"/>
                <a:gd name="connsiteY0" fmla="*/ 8341 h 8655"/>
                <a:gd name="connsiteX1" fmla="*/ -1606 w 7574"/>
                <a:gd name="connsiteY1" fmla="*/ -315 h 8655"/>
                <a:gd name="connsiteX2" fmla="*/ 5969 w 7574"/>
                <a:gd name="connsiteY2" fmla="*/ 8341 h 8655"/>
              </a:gdLst>
              <a:ahLst/>
              <a:cxnLst>
                <a:cxn ang="0">
                  <a:pos x="connsiteX0" y="connsiteY0"/>
                </a:cxn>
                <a:cxn ang="0">
                  <a:pos x="connsiteX1" y="connsiteY1"/>
                </a:cxn>
                <a:cxn ang="0">
                  <a:pos x="connsiteX2" y="connsiteY2"/>
                </a:cxn>
              </a:cxnLst>
              <a:rect l="l" t="t" r="r" b="b"/>
              <a:pathLst>
                <a:path w="7574" h="8655">
                  <a:moveTo>
                    <a:pt x="5969" y="8341"/>
                  </a:moveTo>
                  <a:cubicBezTo>
                    <a:pt x="2821" y="6077"/>
                    <a:pt x="224" y="3114"/>
                    <a:pt x="-1606" y="-315"/>
                  </a:cubicBezTo>
                  <a:cubicBezTo>
                    <a:pt x="2133" y="1535"/>
                    <a:pt x="5280" y="3895"/>
                    <a:pt x="5969" y="8341"/>
                  </a:cubicBezTo>
                  <a:close/>
                </a:path>
              </a:pathLst>
            </a:custGeom>
            <a:solidFill>
              <a:srgbClr val="020202"/>
            </a:solidFill>
            <a:ln w="1956" cap="flat">
              <a:noFill/>
              <a:prstDash val="solid"/>
              <a:miter/>
            </a:ln>
          </p:spPr>
          <p:txBody>
            <a:bodyPr rtlCol="0" anchor="ctr"/>
            <a:lstStyle/>
            <a:p>
              <a:endParaRPr lang="es-CO"/>
            </a:p>
          </p:txBody>
        </p:sp>
        <p:sp>
          <p:nvSpPr>
            <p:cNvPr id="339" name="Freeform: Shape 338">
              <a:extLst>
                <a:ext uri="{FF2B5EF4-FFF2-40B4-BE49-F238E27FC236}">
                  <a16:creationId xmlns:a16="http://schemas.microsoft.com/office/drawing/2014/main" id="{61699E2B-53F3-5E79-7EA6-30EB3F9ABFC4}"/>
                </a:ext>
              </a:extLst>
            </p:cNvPr>
            <p:cNvSpPr/>
            <p:nvPr/>
          </p:nvSpPr>
          <p:spPr>
            <a:xfrm>
              <a:off x="13247146" y="112249"/>
              <a:ext cx="8675" cy="7554"/>
            </a:xfrm>
            <a:custGeom>
              <a:avLst/>
              <a:gdLst>
                <a:gd name="connsiteX0" fmla="*/ 7070 w 8675"/>
                <a:gd name="connsiteY0" fmla="*/ 7240 h 7554"/>
                <a:gd name="connsiteX1" fmla="*/ -1606 w 8675"/>
                <a:gd name="connsiteY1" fmla="*/ -315 h 7554"/>
                <a:gd name="connsiteX2" fmla="*/ 7070 w 8675"/>
                <a:gd name="connsiteY2" fmla="*/ 7240 h 7554"/>
              </a:gdLst>
              <a:ahLst/>
              <a:cxnLst>
                <a:cxn ang="0">
                  <a:pos x="connsiteX0" y="connsiteY0"/>
                </a:cxn>
                <a:cxn ang="0">
                  <a:pos x="connsiteX1" y="connsiteY1"/>
                </a:cxn>
                <a:cxn ang="0">
                  <a:pos x="connsiteX2" y="connsiteY2"/>
                </a:cxn>
              </a:cxnLst>
              <a:rect l="l" t="t" r="r" b="b"/>
              <a:pathLst>
                <a:path w="8675" h="7554">
                  <a:moveTo>
                    <a:pt x="7070" y="7240"/>
                  </a:moveTo>
                  <a:cubicBezTo>
                    <a:pt x="2978" y="6118"/>
                    <a:pt x="991" y="2538"/>
                    <a:pt x="-1606" y="-315"/>
                  </a:cubicBezTo>
                  <a:cubicBezTo>
                    <a:pt x="2762" y="472"/>
                    <a:pt x="5103" y="3600"/>
                    <a:pt x="7070" y="7240"/>
                  </a:cubicBezTo>
                  <a:close/>
                </a:path>
              </a:pathLst>
            </a:custGeom>
            <a:solidFill>
              <a:srgbClr val="020202"/>
            </a:solidFill>
            <a:ln w="1956" cap="flat">
              <a:noFill/>
              <a:prstDash val="solid"/>
              <a:miter/>
            </a:ln>
          </p:spPr>
          <p:txBody>
            <a:bodyPr rtlCol="0" anchor="ctr"/>
            <a:lstStyle/>
            <a:p>
              <a:endParaRPr lang="es-CO"/>
            </a:p>
          </p:txBody>
        </p:sp>
        <p:sp>
          <p:nvSpPr>
            <p:cNvPr id="340" name="Freeform: Shape 339">
              <a:extLst>
                <a:ext uri="{FF2B5EF4-FFF2-40B4-BE49-F238E27FC236}">
                  <a16:creationId xmlns:a16="http://schemas.microsoft.com/office/drawing/2014/main" id="{C20791CD-6666-A108-9AF5-88A7546A2429}"/>
                </a:ext>
              </a:extLst>
            </p:cNvPr>
            <p:cNvSpPr/>
            <p:nvPr/>
          </p:nvSpPr>
          <p:spPr>
            <a:xfrm>
              <a:off x="13110028" y="43714"/>
              <a:ext cx="11803" cy="3044"/>
            </a:xfrm>
            <a:custGeom>
              <a:avLst/>
              <a:gdLst>
                <a:gd name="connsiteX0" fmla="*/ 10198 w 11803"/>
                <a:gd name="connsiteY0" fmla="*/ 2729 h 3044"/>
                <a:gd name="connsiteX1" fmla="*/ -1606 w 11803"/>
                <a:gd name="connsiteY1" fmla="*/ -162 h 3044"/>
                <a:gd name="connsiteX2" fmla="*/ 10198 w 11803"/>
                <a:gd name="connsiteY2" fmla="*/ 2729 h 3044"/>
              </a:gdLst>
              <a:ahLst/>
              <a:cxnLst>
                <a:cxn ang="0">
                  <a:pos x="connsiteX0" y="connsiteY0"/>
                </a:cxn>
                <a:cxn ang="0">
                  <a:pos x="connsiteX1" y="connsiteY1"/>
                </a:cxn>
                <a:cxn ang="0">
                  <a:pos x="connsiteX2" y="connsiteY2"/>
                </a:cxn>
              </a:cxnLst>
              <a:rect l="l" t="t" r="r" b="b"/>
              <a:pathLst>
                <a:path w="11803" h="3044">
                  <a:moveTo>
                    <a:pt x="10198" y="2729"/>
                  </a:moveTo>
                  <a:cubicBezTo>
                    <a:pt x="6106" y="2558"/>
                    <a:pt x="2093" y="1575"/>
                    <a:pt x="-1606" y="-162"/>
                  </a:cubicBezTo>
                  <a:cubicBezTo>
                    <a:pt x="2664" y="-556"/>
                    <a:pt x="6795" y="-379"/>
                    <a:pt x="10198" y="2729"/>
                  </a:cubicBezTo>
                  <a:close/>
                </a:path>
              </a:pathLst>
            </a:custGeom>
            <a:solidFill>
              <a:srgbClr val="020202"/>
            </a:solidFill>
            <a:ln w="1956" cap="flat">
              <a:noFill/>
              <a:prstDash val="solid"/>
              <a:miter/>
            </a:ln>
          </p:spPr>
          <p:txBody>
            <a:bodyPr rtlCol="0" anchor="ctr"/>
            <a:lstStyle/>
            <a:p>
              <a:endParaRPr lang="es-CO"/>
            </a:p>
          </p:txBody>
        </p:sp>
        <p:sp>
          <p:nvSpPr>
            <p:cNvPr id="341" name="Freeform: Shape 340">
              <a:extLst>
                <a:ext uri="{FF2B5EF4-FFF2-40B4-BE49-F238E27FC236}">
                  <a16:creationId xmlns:a16="http://schemas.microsoft.com/office/drawing/2014/main" id="{A5999848-A08C-8082-4375-3AFE160B8A4F}"/>
                </a:ext>
              </a:extLst>
            </p:cNvPr>
            <p:cNvSpPr/>
            <p:nvPr/>
          </p:nvSpPr>
          <p:spPr>
            <a:xfrm>
              <a:off x="13321154" y="183798"/>
              <a:ext cx="6138" cy="7180"/>
            </a:xfrm>
            <a:custGeom>
              <a:avLst/>
              <a:gdLst>
                <a:gd name="connsiteX0" fmla="*/ 4533 w 6138"/>
                <a:gd name="connsiteY0" fmla="*/ 6866 h 7180"/>
                <a:gd name="connsiteX1" fmla="*/ -1606 w 6138"/>
                <a:gd name="connsiteY1" fmla="*/ -315 h 7180"/>
                <a:gd name="connsiteX2" fmla="*/ 4533 w 6138"/>
                <a:gd name="connsiteY2" fmla="*/ 6866 h 7180"/>
              </a:gdLst>
              <a:ahLst/>
              <a:cxnLst>
                <a:cxn ang="0">
                  <a:pos x="connsiteX0" y="connsiteY0"/>
                </a:cxn>
                <a:cxn ang="0">
                  <a:pos x="connsiteX1" y="connsiteY1"/>
                </a:cxn>
                <a:cxn ang="0">
                  <a:pos x="connsiteX2" y="connsiteY2"/>
                </a:cxn>
              </a:cxnLst>
              <a:rect l="l" t="t" r="r" b="b"/>
              <a:pathLst>
                <a:path w="6138" h="7180">
                  <a:moveTo>
                    <a:pt x="4533" y="6866"/>
                  </a:moveTo>
                  <a:cubicBezTo>
                    <a:pt x="1877" y="5072"/>
                    <a:pt x="-248" y="2591"/>
                    <a:pt x="-1606" y="-315"/>
                  </a:cubicBezTo>
                  <a:cubicBezTo>
                    <a:pt x="1680" y="661"/>
                    <a:pt x="4080" y="3472"/>
                    <a:pt x="4533" y="6866"/>
                  </a:cubicBezTo>
                  <a:close/>
                </a:path>
              </a:pathLst>
            </a:custGeom>
            <a:solidFill>
              <a:srgbClr val="020202"/>
            </a:solidFill>
            <a:ln w="1956" cap="flat">
              <a:noFill/>
              <a:prstDash val="solid"/>
              <a:miter/>
            </a:ln>
          </p:spPr>
          <p:txBody>
            <a:bodyPr rtlCol="0" anchor="ctr"/>
            <a:lstStyle/>
            <a:p>
              <a:endParaRPr lang="es-CO"/>
            </a:p>
          </p:txBody>
        </p:sp>
        <p:sp>
          <p:nvSpPr>
            <p:cNvPr id="342" name="Freeform: Shape 341">
              <a:extLst>
                <a:ext uri="{FF2B5EF4-FFF2-40B4-BE49-F238E27FC236}">
                  <a16:creationId xmlns:a16="http://schemas.microsoft.com/office/drawing/2014/main" id="{E1E0D411-C083-1446-4184-29F4FB08AE38}"/>
                </a:ext>
              </a:extLst>
            </p:cNvPr>
            <p:cNvSpPr/>
            <p:nvPr/>
          </p:nvSpPr>
          <p:spPr>
            <a:xfrm>
              <a:off x="13331383" y="195424"/>
              <a:ext cx="6059" cy="7259"/>
            </a:xfrm>
            <a:custGeom>
              <a:avLst/>
              <a:gdLst>
                <a:gd name="connsiteX0" fmla="*/ 4454 w 6059"/>
                <a:gd name="connsiteY0" fmla="*/ 6944 h 7259"/>
                <a:gd name="connsiteX1" fmla="*/ -1606 w 6059"/>
                <a:gd name="connsiteY1" fmla="*/ -315 h 7259"/>
                <a:gd name="connsiteX2" fmla="*/ 4454 w 6059"/>
                <a:gd name="connsiteY2" fmla="*/ 6944 h 7259"/>
              </a:gdLst>
              <a:ahLst/>
              <a:cxnLst>
                <a:cxn ang="0">
                  <a:pos x="connsiteX0" y="connsiteY0"/>
                </a:cxn>
                <a:cxn ang="0">
                  <a:pos x="connsiteX1" y="connsiteY1"/>
                </a:cxn>
                <a:cxn ang="0">
                  <a:pos x="connsiteX2" y="connsiteY2"/>
                </a:cxn>
              </a:cxnLst>
              <a:rect l="l" t="t" r="r" b="b"/>
              <a:pathLst>
                <a:path w="6059" h="7259">
                  <a:moveTo>
                    <a:pt x="4454" y="6944"/>
                  </a:moveTo>
                  <a:cubicBezTo>
                    <a:pt x="1857" y="5078"/>
                    <a:pt x="-228" y="2581"/>
                    <a:pt x="-1606" y="-315"/>
                  </a:cubicBezTo>
                  <a:cubicBezTo>
                    <a:pt x="1621" y="1102"/>
                    <a:pt x="4120" y="3108"/>
                    <a:pt x="4454" y="6944"/>
                  </a:cubicBezTo>
                  <a:close/>
                </a:path>
              </a:pathLst>
            </a:custGeom>
            <a:solidFill>
              <a:srgbClr val="020202"/>
            </a:solidFill>
            <a:ln w="1956" cap="flat">
              <a:noFill/>
              <a:prstDash val="solid"/>
              <a:miter/>
            </a:ln>
          </p:spPr>
          <p:txBody>
            <a:bodyPr rtlCol="0" anchor="ctr"/>
            <a:lstStyle/>
            <a:p>
              <a:endParaRPr lang="es-CO"/>
            </a:p>
          </p:txBody>
        </p:sp>
        <p:sp>
          <p:nvSpPr>
            <p:cNvPr id="343" name="Freeform: Shape 342">
              <a:extLst>
                <a:ext uri="{FF2B5EF4-FFF2-40B4-BE49-F238E27FC236}">
                  <a16:creationId xmlns:a16="http://schemas.microsoft.com/office/drawing/2014/main" id="{0913A0EA-4C3F-81F5-60D3-B0E30C499BF6}"/>
                </a:ext>
              </a:extLst>
            </p:cNvPr>
            <p:cNvSpPr/>
            <p:nvPr/>
          </p:nvSpPr>
          <p:spPr>
            <a:xfrm>
              <a:off x="13197394" y="78865"/>
              <a:ext cx="7495" cy="4327"/>
            </a:xfrm>
            <a:custGeom>
              <a:avLst/>
              <a:gdLst>
                <a:gd name="connsiteX0" fmla="*/ 5890 w 7495"/>
                <a:gd name="connsiteY0" fmla="*/ 4013 h 4327"/>
                <a:gd name="connsiteX1" fmla="*/ -1606 w 7495"/>
                <a:gd name="connsiteY1" fmla="*/ -296 h 4327"/>
                <a:gd name="connsiteX2" fmla="*/ 5890 w 7495"/>
                <a:gd name="connsiteY2" fmla="*/ 4013 h 4327"/>
              </a:gdLst>
              <a:ahLst/>
              <a:cxnLst>
                <a:cxn ang="0">
                  <a:pos x="connsiteX0" y="connsiteY0"/>
                </a:cxn>
                <a:cxn ang="0">
                  <a:pos x="connsiteX1" y="connsiteY1"/>
                </a:cxn>
                <a:cxn ang="0">
                  <a:pos x="connsiteX2" y="connsiteY2"/>
                </a:cxn>
              </a:cxnLst>
              <a:rect l="l" t="t" r="r" b="b"/>
              <a:pathLst>
                <a:path w="7495" h="4327">
                  <a:moveTo>
                    <a:pt x="5890" y="4013"/>
                  </a:moveTo>
                  <a:cubicBezTo>
                    <a:pt x="2998" y="3419"/>
                    <a:pt x="362" y="1908"/>
                    <a:pt x="-1606" y="-296"/>
                  </a:cubicBezTo>
                  <a:cubicBezTo>
                    <a:pt x="1542" y="-516"/>
                    <a:pt x="4493" y="1188"/>
                    <a:pt x="5890" y="4013"/>
                  </a:cubicBezTo>
                  <a:close/>
                </a:path>
              </a:pathLst>
            </a:custGeom>
            <a:solidFill>
              <a:srgbClr val="020202"/>
            </a:solidFill>
            <a:ln w="1956" cap="flat">
              <a:noFill/>
              <a:prstDash val="solid"/>
              <a:miter/>
            </a:ln>
          </p:spPr>
          <p:txBody>
            <a:bodyPr rtlCol="0" anchor="ctr"/>
            <a:lstStyle/>
            <a:p>
              <a:endParaRPr lang="es-CO"/>
            </a:p>
          </p:txBody>
        </p:sp>
        <p:sp>
          <p:nvSpPr>
            <p:cNvPr id="344" name="Freeform: Shape 343">
              <a:extLst>
                <a:ext uri="{FF2B5EF4-FFF2-40B4-BE49-F238E27FC236}">
                  <a16:creationId xmlns:a16="http://schemas.microsoft.com/office/drawing/2014/main" id="{B60FE8AD-91C1-7767-5CFB-813FE6C270CA}"/>
                </a:ext>
              </a:extLst>
            </p:cNvPr>
            <p:cNvSpPr/>
            <p:nvPr/>
          </p:nvSpPr>
          <p:spPr>
            <a:xfrm>
              <a:off x="13155216" y="58377"/>
              <a:ext cx="7377" cy="3097"/>
            </a:xfrm>
            <a:custGeom>
              <a:avLst/>
              <a:gdLst>
                <a:gd name="connsiteX0" fmla="*/ 5772 w 7377"/>
                <a:gd name="connsiteY0" fmla="*/ 2782 h 3097"/>
                <a:gd name="connsiteX1" fmla="*/ -1606 w 7377"/>
                <a:gd name="connsiteY1" fmla="*/ -286 h 3097"/>
                <a:gd name="connsiteX2" fmla="*/ 5772 w 7377"/>
                <a:gd name="connsiteY2" fmla="*/ 2782 h 3097"/>
              </a:gdLst>
              <a:ahLst/>
              <a:cxnLst>
                <a:cxn ang="0">
                  <a:pos x="connsiteX0" y="connsiteY0"/>
                </a:cxn>
                <a:cxn ang="0">
                  <a:pos x="connsiteX1" y="connsiteY1"/>
                </a:cxn>
                <a:cxn ang="0">
                  <a:pos x="connsiteX2" y="connsiteY2"/>
                </a:cxn>
              </a:cxnLst>
              <a:rect l="l" t="t" r="r" b="b"/>
              <a:pathLst>
                <a:path w="7377" h="3097">
                  <a:moveTo>
                    <a:pt x="5772" y="2782"/>
                  </a:moveTo>
                  <a:cubicBezTo>
                    <a:pt x="3057" y="2562"/>
                    <a:pt x="460" y="1488"/>
                    <a:pt x="-1606" y="-286"/>
                  </a:cubicBezTo>
                  <a:cubicBezTo>
                    <a:pt x="1365" y="-444"/>
                    <a:pt x="4040" y="-11"/>
                    <a:pt x="5772" y="2782"/>
                  </a:cubicBezTo>
                  <a:close/>
                </a:path>
              </a:pathLst>
            </a:custGeom>
            <a:solidFill>
              <a:srgbClr val="020202"/>
            </a:solidFill>
            <a:ln w="1956" cap="flat">
              <a:noFill/>
              <a:prstDash val="solid"/>
              <a:miter/>
            </a:ln>
          </p:spPr>
          <p:txBody>
            <a:bodyPr rtlCol="0" anchor="ctr"/>
            <a:lstStyle/>
            <a:p>
              <a:endParaRPr lang="es-CO"/>
            </a:p>
          </p:txBody>
        </p:sp>
        <p:sp>
          <p:nvSpPr>
            <p:cNvPr id="345" name="Freeform: Shape 344">
              <a:extLst>
                <a:ext uri="{FF2B5EF4-FFF2-40B4-BE49-F238E27FC236}">
                  <a16:creationId xmlns:a16="http://schemas.microsoft.com/office/drawing/2014/main" id="{4F54C9DA-743F-09A9-BA4E-85FF800ECEA5}"/>
                </a:ext>
              </a:extLst>
            </p:cNvPr>
            <p:cNvSpPr/>
            <p:nvPr/>
          </p:nvSpPr>
          <p:spPr>
            <a:xfrm>
              <a:off x="13238116" y="105022"/>
              <a:ext cx="5901" cy="4629"/>
            </a:xfrm>
            <a:custGeom>
              <a:avLst/>
              <a:gdLst>
                <a:gd name="connsiteX0" fmla="*/ 4296 w 5901"/>
                <a:gd name="connsiteY0" fmla="*/ 4315 h 4629"/>
                <a:gd name="connsiteX1" fmla="*/ -1606 w 5901"/>
                <a:gd name="connsiteY1" fmla="*/ -308 h 4629"/>
                <a:gd name="connsiteX2" fmla="*/ 4296 w 5901"/>
                <a:gd name="connsiteY2" fmla="*/ 4315 h 4629"/>
              </a:gdLst>
              <a:ahLst/>
              <a:cxnLst>
                <a:cxn ang="0">
                  <a:pos x="connsiteX0" y="connsiteY0"/>
                </a:cxn>
                <a:cxn ang="0">
                  <a:pos x="connsiteX1" y="connsiteY1"/>
                </a:cxn>
                <a:cxn ang="0">
                  <a:pos x="connsiteX2" y="connsiteY2"/>
                </a:cxn>
              </a:cxnLst>
              <a:rect l="l" t="t" r="r" b="b"/>
              <a:pathLst>
                <a:path w="5901" h="4629">
                  <a:moveTo>
                    <a:pt x="4296" y="4315"/>
                  </a:moveTo>
                  <a:cubicBezTo>
                    <a:pt x="1877" y="3447"/>
                    <a:pt x="-189" y="1826"/>
                    <a:pt x="-1606" y="-308"/>
                  </a:cubicBezTo>
                  <a:cubicBezTo>
                    <a:pt x="1227" y="-440"/>
                    <a:pt x="3745" y="1525"/>
                    <a:pt x="4296" y="4315"/>
                  </a:cubicBezTo>
                  <a:close/>
                </a:path>
              </a:pathLst>
            </a:custGeom>
            <a:solidFill>
              <a:srgbClr val="020202"/>
            </a:solidFill>
            <a:ln w="1956" cap="flat">
              <a:noFill/>
              <a:prstDash val="solid"/>
              <a:miter/>
            </a:ln>
          </p:spPr>
          <p:txBody>
            <a:bodyPr rtlCol="0" anchor="ctr"/>
            <a:lstStyle/>
            <a:p>
              <a:endParaRPr lang="es-CO"/>
            </a:p>
          </p:txBody>
        </p:sp>
        <p:sp>
          <p:nvSpPr>
            <p:cNvPr id="346" name="Freeform: Shape 345">
              <a:extLst>
                <a:ext uri="{FF2B5EF4-FFF2-40B4-BE49-F238E27FC236}">
                  <a16:creationId xmlns:a16="http://schemas.microsoft.com/office/drawing/2014/main" id="{08E3A767-BBEA-F574-395B-EDE4EFD687BF}"/>
                </a:ext>
              </a:extLst>
            </p:cNvPr>
            <p:cNvSpPr/>
            <p:nvPr/>
          </p:nvSpPr>
          <p:spPr>
            <a:xfrm>
              <a:off x="13168475" y="64129"/>
              <a:ext cx="7199" cy="3246"/>
            </a:xfrm>
            <a:custGeom>
              <a:avLst/>
              <a:gdLst>
                <a:gd name="connsiteX0" fmla="*/ 5594 w 7199"/>
                <a:gd name="connsiteY0" fmla="*/ 2931 h 3246"/>
                <a:gd name="connsiteX1" fmla="*/ -1606 w 7199"/>
                <a:gd name="connsiteY1" fmla="*/ -315 h 3246"/>
                <a:gd name="connsiteX2" fmla="*/ 5594 w 7199"/>
                <a:gd name="connsiteY2" fmla="*/ 2931 h 3246"/>
              </a:gdLst>
              <a:ahLst/>
              <a:cxnLst>
                <a:cxn ang="0">
                  <a:pos x="connsiteX0" y="connsiteY0"/>
                </a:cxn>
                <a:cxn ang="0">
                  <a:pos x="connsiteX1" y="connsiteY1"/>
                </a:cxn>
                <a:cxn ang="0">
                  <a:pos x="connsiteX2" y="connsiteY2"/>
                </a:cxn>
              </a:cxnLst>
              <a:rect l="l" t="t" r="r" b="b"/>
              <a:pathLst>
                <a:path w="7199" h="3246">
                  <a:moveTo>
                    <a:pt x="5594" y="2931"/>
                  </a:moveTo>
                  <a:cubicBezTo>
                    <a:pt x="2919" y="2587"/>
                    <a:pt x="420" y="1458"/>
                    <a:pt x="-1606" y="-315"/>
                  </a:cubicBezTo>
                  <a:cubicBezTo>
                    <a:pt x="1306" y="-295"/>
                    <a:pt x="3962" y="118"/>
                    <a:pt x="5594" y="2931"/>
                  </a:cubicBezTo>
                  <a:close/>
                </a:path>
              </a:pathLst>
            </a:custGeom>
            <a:solidFill>
              <a:srgbClr val="020202"/>
            </a:solidFill>
            <a:ln w="1956" cap="flat">
              <a:noFill/>
              <a:prstDash val="solid"/>
              <a:miter/>
            </a:ln>
          </p:spPr>
          <p:txBody>
            <a:bodyPr rtlCol="0" anchor="ctr"/>
            <a:lstStyle/>
            <a:p>
              <a:endParaRPr lang="es-CO"/>
            </a:p>
          </p:txBody>
        </p:sp>
        <p:sp>
          <p:nvSpPr>
            <p:cNvPr id="347" name="Freeform: Shape 346">
              <a:extLst>
                <a:ext uri="{FF2B5EF4-FFF2-40B4-BE49-F238E27FC236}">
                  <a16:creationId xmlns:a16="http://schemas.microsoft.com/office/drawing/2014/main" id="{B5E06040-1A87-5280-B96B-1E526E98A17B}"/>
                </a:ext>
              </a:extLst>
            </p:cNvPr>
            <p:cNvSpPr/>
            <p:nvPr/>
          </p:nvSpPr>
          <p:spPr>
            <a:xfrm>
              <a:off x="13147957" y="55354"/>
              <a:ext cx="7377" cy="3109"/>
            </a:xfrm>
            <a:custGeom>
              <a:avLst/>
              <a:gdLst>
                <a:gd name="connsiteX0" fmla="*/ 5772 w 7377"/>
                <a:gd name="connsiteY0" fmla="*/ 2795 h 3109"/>
                <a:gd name="connsiteX1" fmla="*/ -1606 w 7377"/>
                <a:gd name="connsiteY1" fmla="*/ -195 h 3109"/>
                <a:gd name="connsiteX2" fmla="*/ 5772 w 7377"/>
                <a:gd name="connsiteY2" fmla="*/ 2795 h 3109"/>
              </a:gdLst>
              <a:ahLst/>
              <a:cxnLst>
                <a:cxn ang="0">
                  <a:pos x="connsiteX0" y="connsiteY0"/>
                </a:cxn>
                <a:cxn ang="0">
                  <a:pos x="connsiteX1" y="connsiteY1"/>
                </a:cxn>
                <a:cxn ang="0">
                  <a:pos x="connsiteX2" y="connsiteY2"/>
                </a:cxn>
              </a:cxnLst>
              <a:rect l="l" t="t" r="r" b="b"/>
              <a:pathLst>
                <a:path w="7377" h="3109">
                  <a:moveTo>
                    <a:pt x="5772" y="2795"/>
                  </a:moveTo>
                  <a:cubicBezTo>
                    <a:pt x="3057" y="2600"/>
                    <a:pt x="480" y="1554"/>
                    <a:pt x="-1606" y="-195"/>
                  </a:cubicBezTo>
                  <a:cubicBezTo>
                    <a:pt x="1228" y="-708"/>
                    <a:pt x="4100" y="456"/>
                    <a:pt x="5772" y="2795"/>
                  </a:cubicBezTo>
                  <a:close/>
                </a:path>
              </a:pathLst>
            </a:custGeom>
            <a:solidFill>
              <a:srgbClr val="020202"/>
            </a:solidFill>
            <a:ln w="1956" cap="flat">
              <a:noFill/>
              <a:prstDash val="solid"/>
              <a:miter/>
            </a:ln>
          </p:spPr>
          <p:txBody>
            <a:bodyPr rtlCol="0" anchor="ctr"/>
            <a:lstStyle/>
            <a:p>
              <a:endParaRPr lang="es-CO"/>
            </a:p>
          </p:txBody>
        </p:sp>
        <p:sp>
          <p:nvSpPr>
            <p:cNvPr id="348" name="Freeform: Shape 347">
              <a:extLst>
                <a:ext uri="{FF2B5EF4-FFF2-40B4-BE49-F238E27FC236}">
                  <a16:creationId xmlns:a16="http://schemas.microsoft.com/office/drawing/2014/main" id="{FF2EE394-A998-5877-E465-FD3CDE8CAAA2}"/>
                </a:ext>
              </a:extLst>
            </p:cNvPr>
            <p:cNvSpPr/>
            <p:nvPr/>
          </p:nvSpPr>
          <p:spPr>
            <a:xfrm>
              <a:off x="13140599" y="52467"/>
              <a:ext cx="7455" cy="3065"/>
            </a:xfrm>
            <a:custGeom>
              <a:avLst/>
              <a:gdLst>
                <a:gd name="connsiteX0" fmla="*/ 5850 w 7455"/>
                <a:gd name="connsiteY0" fmla="*/ 2750 h 3065"/>
                <a:gd name="connsiteX1" fmla="*/ -1606 w 7455"/>
                <a:gd name="connsiteY1" fmla="*/ -161 h 3065"/>
                <a:gd name="connsiteX2" fmla="*/ 5850 w 7455"/>
                <a:gd name="connsiteY2" fmla="*/ 2750 h 3065"/>
              </a:gdLst>
              <a:ahLst/>
              <a:cxnLst>
                <a:cxn ang="0">
                  <a:pos x="connsiteX0" y="connsiteY0"/>
                </a:cxn>
                <a:cxn ang="0">
                  <a:pos x="connsiteX1" y="connsiteY1"/>
                </a:cxn>
                <a:cxn ang="0">
                  <a:pos x="connsiteX2" y="connsiteY2"/>
                </a:cxn>
              </a:cxnLst>
              <a:rect l="l" t="t" r="r" b="b"/>
              <a:pathLst>
                <a:path w="7455" h="3065">
                  <a:moveTo>
                    <a:pt x="5850" y="2750"/>
                  </a:moveTo>
                  <a:cubicBezTo>
                    <a:pt x="3116" y="2593"/>
                    <a:pt x="500" y="1574"/>
                    <a:pt x="-1606" y="-161"/>
                  </a:cubicBezTo>
                  <a:cubicBezTo>
                    <a:pt x="1228" y="-751"/>
                    <a:pt x="4159" y="390"/>
                    <a:pt x="5850" y="2750"/>
                  </a:cubicBezTo>
                  <a:close/>
                </a:path>
              </a:pathLst>
            </a:custGeom>
            <a:solidFill>
              <a:srgbClr val="020202"/>
            </a:solidFill>
            <a:ln w="1956" cap="flat">
              <a:noFill/>
              <a:prstDash val="solid"/>
              <a:miter/>
            </a:ln>
          </p:spPr>
          <p:txBody>
            <a:bodyPr rtlCol="0" anchor="ctr"/>
            <a:lstStyle/>
            <a:p>
              <a:endParaRPr lang="es-CO"/>
            </a:p>
          </p:txBody>
        </p:sp>
        <p:sp>
          <p:nvSpPr>
            <p:cNvPr id="349" name="Freeform: Shape 348">
              <a:extLst>
                <a:ext uri="{FF2B5EF4-FFF2-40B4-BE49-F238E27FC236}">
                  <a16:creationId xmlns:a16="http://schemas.microsoft.com/office/drawing/2014/main" id="{E896DC31-8E36-7B94-B459-818122F1CFAD}"/>
                </a:ext>
              </a:extLst>
            </p:cNvPr>
            <p:cNvSpPr/>
            <p:nvPr/>
          </p:nvSpPr>
          <p:spPr>
            <a:xfrm>
              <a:off x="13232372" y="100721"/>
              <a:ext cx="5999" cy="4366"/>
            </a:xfrm>
            <a:custGeom>
              <a:avLst/>
              <a:gdLst>
                <a:gd name="connsiteX0" fmla="*/ 4394 w 5999"/>
                <a:gd name="connsiteY0" fmla="*/ 4052 h 4366"/>
                <a:gd name="connsiteX1" fmla="*/ -1606 w 5999"/>
                <a:gd name="connsiteY1" fmla="*/ -296 h 4366"/>
                <a:gd name="connsiteX2" fmla="*/ 4394 w 5999"/>
                <a:gd name="connsiteY2" fmla="*/ 4052 h 4366"/>
              </a:gdLst>
              <a:ahLst/>
              <a:cxnLst>
                <a:cxn ang="0">
                  <a:pos x="connsiteX0" y="connsiteY0"/>
                </a:cxn>
                <a:cxn ang="0">
                  <a:pos x="connsiteX1" y="connsiteY1"/>
                </a:cxn>
                <a:cxn ang="0">
                  <a:pos x="connsiteX2" y="connsiteY2"/>
                </a:cxn>
              </a:cxnLst>
              <a:rect l="l" t="t" r="r" b="b"/>
              <a:pathLst>
                <a:path w="5999" h="4366">
                  <a:moveTo>
                    <a:pt x="4394" y="4052"/>
                  </a:moveTo>
                  <a:cubicBezTo>
                    <a:pt x="1955" y="3318"/>
                    <a:pt x="-150" y="1786"/>
                    <a:pt x="-1606" y="-296"/>
                  </a:cubicBezTo>
                  <a:cubicBezTo>
                    <a:pt x="1621" y="-532"/>
                    <a:pt x="3214" y="1475"/>
                    <a:pt x="4394" y="4052"/>
                  </a:cubicBezTo>
                  <a:close/>
                </a:path>
              </a:pathLst>
            </a:custGeom>
            <a:solidFill>
              <a:srgbClr val="020202"/>
            </a:solidFill>
            <a:ln w="1956" cap="flat">
              <a:noFill/>
              <a:prstDash val="solid"/>
              <a:miter/>
            </a:ln>
          </p:spPr>
          <p:txBody>
            <a:bodyPr rtlCol="0" anchor="ctr"/>
            <a:lstStyle/>
            <a:p>
              <a:endParaRPr lang="es-CO"/>
            </a:p>
          </p:txBody>
        </p:sp>
        <p:sp>
          <p:nvSpPr>
            <p:cNvPr id="350" name="Freeform: Shape 349">
              <a:extLst>
                <a:ext uri="{FF2B5EF4-FFF2-40B4-BE49-F238E27FC236}">
                  <a16:creationId xmlns:a16="http://schemas.microsoft.com/office/drawing/2014/main" id="{760A7DA2-297D-C006-DFB4-FC1BA92FC47F}"/>
                </a:ext>
              </a:extLst>
            </p:cNvPr>
            <p:cNvSpPr/>
            <p:nvPr/>
          </p:nvSpPr>
          <p:spPr>
            <a:xfrm>
              <a:off x="13312714" y="174855"/>
              <a:ext cx="4416" cy="4457"/>
            </a:xfrm>
            <a:custGeom>
              <a:avLst/>
              <a:gdLst>
                <a:gd name="connsiteX0" fmla="*/ 2781 w 4416"/>
                <a:gd name="connsiteY0" fmla="*/ 4142 h 4457"/>
                <a:gd name="connsiteX1" fmla="*/ -1606 w 4416"/>
                <a:gd name="connsiteY1" fmla="*/ -284 h 4457"/>
                <a:gd name="connsiteX2" fmla="*/ 2781 w 4416"/>
                <a:gd name="connsiteY2" fmla="*/ 3133 h 4457"/>
                <a:gd name="connsiteX3" fmla="*/ 2781 w 4416"/>
                <a:gd name="connsiteY3" fmla="*/ 4142 h 4457"/>
              </a:gdLst>
              <a:ahLst/>
              <a:cxnLst>
                <a:cxn ang="0">
                  <a:pos x="connsiteX0" y="connsiteY0"/>
                </a:cxn>
                <a:cxn ang="0">
                  <a:pos x="connsiteX1" y="connsiteY1"/>
                </a:cxn>
                <a:cxn ang="0">
                  <a:pos x="connsiteX2" y="connsiteY2"/>
                </a:cxn>
                <a:cxn ang="0">
                  <a:pos x="connsiteX3" y="connsiteY3"/>
                </a:cxn>
              </a:cxnLst>
              <a:rect l="l" t="t" r="r" b="b"/>
              <a:pathLst>
                <a:path w="4416" h="4457">
                  <a:moveTo>
                    <a:pt x="2781" y="4142"/>
                  </a:moveTo>
                  <a:cubicBezTo>
                    <a:pt x="952" y="3074"/>
                    <a:pt x="-563" y="1548"/>
                    <a:pt x="-1606" y="-284"/>
                  </a:cubicBezTo>
                  <a:cubicBezTo>
                    <a:pt x="559" y="-553"/>
                    <a:pt x="2526" y="977"/>
                    <a:pt x="2781" y="3133"/>
                  </a:cubicBezTo>
                  <a:cubicBezTo>
                    <a:pt x="2821" y="3468"/>
                    <a:pt x="2821" y="3808"/>
                    <a:pt x="2781" y="4142"/>
                  </a:cubicBezTo>
                  <a:close/>
                </a:path>
              </a:pathLst>
            </a:custGeom>
            <a:solidFill>
              <a:srgbClr val="020202"/>
            </a:solidFill>
            <a:ln w="1956" cap="flat">
              <a:noFill/>
              <a:prstDash val="solid"/>
              <a:miter/>
            </a:ln>
          </p:spPr>
          <p:txBody>
            <a:bodyPr rtlCol="0" anchor="ctr"/>
            <a:lstStyle/>
            <a:p>
              <a:endParaRPr lang="es-CO"/>
            </a:p>
          </p:txBody>
        </p:sp>
        <p:sp>
          <p:nvSpPr>
            <p:cNvPr id="351" name="Freeform: Shape 350">
              <a:extLst>
                <a:ext uri="{FF2B5EF4-FFF2-40B4-BE49-F238E27FC236}">
                  <a16:creationId xmlns:a16="http://schemas.microsoft.com/office/drawing/2014/main" id="{F97BBC1E-AE1F-81A0-26F1-89624868640D}"/>
                </a:ext>
              </a:extLst>
            </p:cNvPr>
            <p:cNvSpPr/>
            <p:nvPr/>
          </p:nvSpPr>
          <p:spPr>
            <a:xfrm>
              <a:off x="13121714" y="46615"/>
              <a:ext cx="5901" cy="1844"/>
            </a:xfrm>
            <a:custGeom>
              <a:avLst/>
              <a:gdLst>
                <a:gd name="connsiteX0" fmla="*/ 4296 w 5901"/>
                <a:gd name="connsiteY0" fmla="*/ 1482 h 1844"/>
                <a:gd name="connsiteX1" fmla="*/ -1606 w 5901"/>
                <a:gd name="connsiteY1" fmla="*/ -190 h 1844"/>
                <a:gd name="connsiteX2" fmla="*/ 4296 w 5901"/>
                <a:gd name="connsiteY2" fmla="*/ 1482 h 1844"/>
              </a:gdLst>
              <a:ahLst/>
              <a:cxnLst>
                <a:cxn ang="0">
                  <a:pos x="connsiteX0" y="connsiteY0"/>
                </a:cxn>
                <a:cxn ang="0">
                  <a:pos x="connsiteX1" y="connsiteY1"/>
                </a:cxn>
                <a:cxn ang="0">
                  <a:pos x="connsiteX2" y="connsiteY2"/>
                </a:cxn>
              </a:cxnLst>
              <a:rect l="l" t="t" r="r" b="b"/>
              <a:pathLst>
                <a:path w="5901" h="1844">
                  <a:moveTo>
                    <a:pt x="4296" y="1482"/>
                  </a:moveTo>
                  <a:cubicBezTo>
                    <a:pt x="2191" y="1712"/>
                    <a:pt x="66" y="1114"/>
                    <a:pt x="-1606" y="-190"/>
                  </a:cubicBezTo>
                  <a:cubicBezTo>
                    <a:pt x="499" y="-92"/>
                    <a:pt x="2919" y="-1135"/>
                    <a:pt x="4296" y="1482"/>
                  </a:cubicBezTo>
                  <a:close/>
                </a:path>
              </a:pathLst>
            </a:custGeom>
            <a:solidFill>
              <a:srgbClr val="020202"/>
            </a:solidFill>
            <a:ln w="1956" cap="flat">
              <a:noFill/>
              <a:prstDash val="solid"/>
              <a:miter/>
            </a:ln>
          </p:spPr>
          <p:txBody>
            <a:bodyPr rtlCol="0" anchor="ctr"/>
            <a:lstStyle/>
            <a:p>
              <a:endParaRPr lang="es-CO"/>
            </a:p>
          </p:txBody>
        </p:sp>
        <p:sp>
          <p:nvSpPr>
            <p:cNvPr id="352" name="Freeform: Shape 351">
              <a:extLst>
                <a:ext uri="{FF2B5EF4-FFF2-40B4-BE49-F238E27FC236}">
                  <a16:creationId xmlns:a16="http://schemas.microsoft.com/office/drawing/2014/main" id="{C554498F-16B0-D7A5-CF5F-423067610C6C}"/>
                </a:ext>
              </a:extLst>
            </p:cNvPr>
            <p:cNvSpPr/>
            <p:nvPr/>
          </p:nvSpPr>
          <p:spPr>
            <a:xfrm>
              <a:off x="13219230" y="91904"/>
              <a:ext cx="4524" cy="3091"/>
            </a:xfrm>
            <a:custGeom>
              <a:avLst/>
              <a:gdLst>
                <a:gd name="connsiteX0" fmla="*/ 2919 w 4524"/>
                <a:gd name="connsiteY0" fmla="*/ 2777 h 3091"/>
                <a:gd name="connsiteX1" fmla="*/ -1606 w 4524"/>
                <a:gd name="connsiteY1" fmla="*/ -213 h 3091"/>
                <a:gd name="connsiteX2" fmla="*/ 2880 w 4524"/>
                <a:gd name="connsiteY2" fmla="*/ 2545 h 3091"/>
                <a:gd name="connsiteX3" fmla="*/ 2919 w 4524"/>
                <a:gd name="connsiteY3" fmla="*/ 2777 h 3091"/>
              </a:gdLst>
              <a:ahLst/>
              <a:cxnLst>
                <a:cxn ang="0">
                  <a:pos x="connsiteX0" y="connsiteY0"/>
                </a:cxn>
                <a:cxn ang="0">
                  <a:pos x="connsiteX1" y="connsiteY1"/>
                </a:cxn>
                <a:cxn ang="0">
                  <a:pos x="connsiteX2" y="connsiteY2"/>
                </a:cxn>
                <a:cxn ang="0">
                  <a:pos x="connsiteX3" y="connsiteY3"/>
                </a:cxn>
              </a:cxnLst>
              <a:rect l="l" t="t" r="r" b="b"/>
              <a:pathLst>
                <a:path w="4524" h="3091">
                  <a:moveTo>
                    <a:pt x="2919" y="2777"/>
                  </a:moveTo>
                  <a:cubicBezTo>
                    <a:pt x="1031" y="2511"/>
                    <a:pt x="-622" y="1414"/>
                    <a:pt x="-1606" y="-213"/>
                  </a:cubicBezTo>
                  <a:cubicBezTo>
                    <a:pt x="401" y="-687"/>
                    <a:pt x="2388" y="546"/>
                    <a:pt x="2880" y="2545"/>
                  </a:cubicBezTo>
                  <a:cubicBezTo>
                    <a:pt x="2900" y="2622"/>
                    <a:pt x="2900" y="2698"/>
                    <a:pt x="2919" y="2777"/>
                  </a:cubicBezTo>
                  <a:close/>
                </a:path>
              </a:pathLst>
            </a:custGeom>
            <a:solidFill>
              <a:srgbClr val="020202"/>
            </a:solidFill>
            <a:ln w="1956" cap="flat">
              <a:noFill/>
              <a:prstDash val="solid"/>
              <a:miter/>
            </a:ln>
          </p:spPr>
          <p:txBody>
            <a:bodyPr rtlCol="0" anchor="ctr"/>
            <a:lstStyle/>
            <a:p>
              <a:endParaRPr lang="es-CO"/>
            </a:p>
          </p:txBody>
        </p:sp>
        <p:sp>
          <p:nvSpPr>
            <p:cNvPr id="353" name="Freeform: Shape 352">
              <a:extLst>
                <a:ext uri="{FF2B5EF4-FFF2-40B4-BE49-F238E27FC236}">
                  <a16:creationId xmlns:a16="http://schemas.microsoft.com/office/drawing/2014/main" id="{844BE061-821C-194E-7C14-C1778FFBE379}"/>
                </a:ext>
              </a:extLst>
            </p:cNvPr>
            <p:cNvSpPr/>
            <p:nvPr/>
          </p:nvSpPr>
          <p:spPr>
            <a:xfrm>
              <a:off x="13228005" y="97721"/>
              <a:ext cx="4484" cy="3117"/>
            </a:xfrm>
            <a:custGeom>
              <a:avLst/>
              <a:gdLst>
                <a:gd name="connsiteX0" fmla="*/ 2879 w 4484"/>
                <a:gd name="connsiteY0" fmla="*/ 2803 h 3117"/>
                <a:gd name="connsiteX1" fmla="*/ -1606 w 4484"/>
                <a:gd name="connsiteY1" fmla="*/ -227 h 3117"/>
                <a:gd name="connsiteX2" fmla="*/ 2841 w 4484"/>
                <a:gd name="connsiteY2" fmla="*/ 2626 h 3117"/>
                <a:gd name="connsiteX3" fmla="*/ 2879 w 4484"/>
                <a:gd name="connsiteY3" fmla="*/ 2803 h 3117"/>
              </a:gdLst>
              <a:ahLst/>
              <a:cxnLst>
                <a:cxn ang="0">
                  <a:pos x="connsiteX0" y="connsiteY0"/>
                </a:cxn>
                <a:cxn ang="0">
                  <a:pos x="connsiteX1" y="connsiteY1"/>
                </a:cxn>
                <a:cxn ang="0">
                  <a:pos x="connsiteX2" y="connsiteY2"/>
                </a:cxn>
                <a:cxn ang="0">
                  <a:pos x="connsiteX3" y="connsiteY3"/>
                </a:cxn>
              </a:cxnLst>
              <a:rect l="l" t="t" r="r" b="b"/>
              <a:pathLst>
                <a:path w="4484" h="3117">
                  <a:moveTo>
                    <a:pt x="2879" y="2803"/>
                  </a:moveTo>
                  <a:cubicBezTo>
                    <a:pt x="1011" y="2511"/>
                    <a:pt x="-642" y="1402"/>
                    <a:pt x="-1606" y="-227"/>
                  </a:cubicBezTo>
                  <a:cubicBezTo>
                    <a:pt x="420" y="-670"/>
                    <a:pt x="2407" y="607"/>
                    <a:pt x="2841" y="2626"/>
                  </a:cubicBezTo>
                  <a:cubicBezTo>
                    <a:pt x="2860" y="2685"/>
                    <a:pt x="2860" y="2744"/>
                    <a:pt x="2879" y="2803"/>
                  </a:cubicBezTo>
                  <a:close/>
                </a:path>
              </a:pathLst>
            </a:custGeom>
            <a:solidFill>
              <a:srgbClr val="020202"/>
            </a:solidFill>
            <a:ln w="1956" cap="flat">
              <a:noFill/>
              <a:prstDash val="solid"/>
              <a:miter/>
            </a:ln>
          </p:spPr>
          <p:txBody>
            <a:bodyPr rtlCol="0" anchor="ctr"/>
            <a:lstStyle/>
            <a:p>
              <a:endParaRPr lang="es-CO"/>
            </a:p>
          </p:txBody>
        </p:sp>
        <p:sp>
          <p:nvSpPr>
            <p:cNvPr id="354" name="Freeform: Shape 353">
              <a:extLst>
                <a:ext uri="{FF2B5EF4-FFF2-40B4-BE49-F238E27FC236}">
                  <a16:creationId xmlns:a16="http://schemas.microsoft.com/office/drawing/2014/main" id="{3E094F2B-AD12-3940-063B-E16612ADDE8E}"/>
                </a:ext>
              </a:extLst>
            </p:cNvPr>
            <p:cNvSpPr/>
            <p:nvPr/>
          </p:nvSpPr>
          <p:spPr>
            <a:xfrm>
              <a:off x="13261644" y="123904"/>
              <a:ext cx="4347" cy="3197"/>
            </a:xfrm>
            <a:custGeom>
              <a:avLst/>
              <a:gdLst>
                <a:gd name="connsiteX0" fmla="*/ 2742 w 4347"/>
                <a:gd name="connsiteY0" fmla="*/ 2883 h 3197"/>
                <a:gd name="connsiteX1" fmla="*/ -1606 w 4347"/>
                <a:gd name="connsiteY1" fmla="*/ -285 h 3197"/>
                <a:gd name="connsiteX2" fmla="*/ 2742 w 4347"/>
                <a:gd name="connsiteY2" fmla="*/ 2883 h 3197"/>
              </a:gdLst>
              <a:ahLst/>
              <a:cxnLst>
                <a:cxn ang="0">
                  <a:pos x="connsiteX0" y="connsiteY0"/>
                </a:cxn>
                <a:cxn ang="0">
                  <a:pos x="connsiteX1" y="connsiteY1"/>
                </a:cxn>
                <a:cxn ang="0">
                  <a:pos x="connsiteX2" y="connsiteY2"/>
                </a:cxn>
              </a:cxnLst>
              <a:rect l="l" t="t" r="r" b="b"/>
              <a:pathLst>
                <a:path w="4347" h="3197">
                  <a:moveTo>
                    <a:pt x="2742" y="2883"/>
                  </a:moveTo>
                  <a:cubicBezTo>
                    <a:pt x="913" y="2462"/>
                    <a:pt x="-642" y="1319"/>
                    <a:pt x="-1606" y="-285"/>
                  </a:cubicBezTo>
                  <a:cubicBezTo>
                    <a:pt x="460" y="-539"/>
                    <a:pt x="2349" y="846"/>
                    <a:pt x="2742" y="2883"/>
                  </a:cubicBezTo>
                  <a:close/>
                </a:path>
              </a:pathLst>
            </a:custGeom>
            <a:solidFill>
              <a:srgbClr val="020202"/>
            </a:solidFill>
            <a:ln w="1956" cap="flat">
              <a:noFill/>
              <a:prstDash val="solid"/>
              <a:miter/>
            </a:ln>
          </p:spPr>
          <p:txBody>
            <a:bodyPr rtlCol="0" anchor="ctr"/>
            <a:lstStyle/>
            <a:p>
              <a:endParaRPr lang="es-CO"/>
            </a:p>
          </p:txBody>
        </p:sp>
        <p:sp>
          <p:nvSpPr>
            <p:cNvPr id="355" name="Freeform: Shape 354">
              <a:extLst>
                <a:ext uri="{FF2B5EF4-FFF2-40B4-BE49-F238E27FC236}">
                  <a16:creationId xmlns:a16="http://schemas.microsoft.com/office/drawing/2014/main" id="{82A31E23-AA48-049A-FAE7-22C99CC22965}"/>
                </a:ext>
              </a:extLst>
            </p:cNvPr>
            <p:cNvSpPr/>
            <p:nvPr/>
          </p:nvSpPr>
          <p:spPr>
            <a:xfrm>
              <a:off x="13223637" y="94810"/>
              <a:ext cx="4485" cy="3097"/>
            </a:xfrm>
            <a:custGeom>
              <a:avLst/>
              <a:gdLst>
                <a:gd name="connsiteX0" fmla="*/ 2880 w 4485"/>
                <a:gd name="connsiteY0" fmla="*/ 2783 h 3097"/>
                <a:gd name="connsiteX1" fmla="*/ -1606 w 4485"/>
                <a:gd name="connsiteY1" fmla="*/ -227 h 3097"/>
                <a:gd name="connsiteX2" fmla="*/ 2841 w 4485"/>
                <a:gd name="connsiteY2" fmla="*/ 2622 h 3097"/>
                <a:gd name="connsiteX3" fmla="*/ 2880 w 4485"/>
                <a:gd name="connsiteY3" fmla="*/ 2783 h 3097"/>
              </a:gdLst>
              <a:ahLst/>
              <a:cxnLst>
                <a:cxn ang="0">
                  <a:pos x="connsiteX0" y="connsiteY0"/>
                </a:cxn>
                <a:cxn ang="0">
                  <a:pos x="connsiteX1" y="connsiteY1"/>
                </a:cxn>
                <a:cxn ang="0">
                  <a:pos x="connsiteX2" y="connsiteY2"/>
                </a:cxn>
                <a:cxn ang="0">
                  <a:pos x="connsiteX3" y="connsiteY3"/>
                </a:cxn>
              </a:cxnLst>
              <a:rect l="l" t="t" r="r" b="b"/>
              <a:pathLst>
                <a:path w="4485" h="3097">
                  <a:moveTo>
                    <a:pt x="2880" y="2783"/>
                  </a:moveTo>
                  <a:cubicBezTo>
                    <a:pt x="1011" y="2500"/>
                    <a:pt x="-642" y="1396"/>
                    <a:pt x="-1606" y="-227"/>
                  </a:cubicBezTo>
                  <a:cubicBezTo>
                    <a:pt x="401" y="-670"/>
                    <a:pt x="2408" y="605"/>
                    <a:pt x="2841" y="2622"/>
                  </a:cubicBezTo>
                  <a:cubicBezTo>
                    <a:pt x="2860" y="2675"/>
                    <a:pt x="2880" y="2728"/>
                    <a:pt x="2880" y="2783"/>
                  </a:cubicBezTo>
                  <a:close/>
                </a:path>
              </a:pathLst>
            </a:custGeom>
            <a:solidFill>
              <a:srgbClr val="020202"/>
            </a:solidFill>
            <a:ln w="1956" cap="flat">
              <a:noFill/>
              <a:prstDash val="solid"/>
              <a:miter/>
            </a:ln>
          </p:spPr>
          <p:txBody>
            <a:bodyPr rtlCol="0" anchor="ctr"/>
            <a:lstStyle/>
            <a:p>
              <a:endParaRPr lang="es-CO"/>
            </a:p>
          </p:txBody>
        </p:sp>
        <p:sp>
          <p:nvSpPr>
            <p:cNvPr id="356" name="Freeform: Shape 355">
              <a:extLst>
                <a:ext uri="{FF2B5EF4-FFF2-40B4-BE49-F238E27FC236}">
                  <a16:creationId xmlns:a16="http://schemas.microsoft.com/office/drawing/2014/main" id="{34ECF292-50ED-F9AA-6848-1E1E52A087FF}"/>
                </a:ext>
              </a:extLst>
            </p:cNvPr>
            <p:cNvSpPr/>
            <p:nvPr/>
          </p:nvSpPr>
          <p:spPr>
            <a:xfrm>
              <a:off x="13210496" y="86077"/>
              <a:ext cx="4505" cy="3114"/>
            </a:xfrm>
            <a:custGeom>
              <a:avLst/>
              <a:gdLst>
                <a:gd name="connsiteX0" fmla="*/ 2900 w 4505"/>
                <a:gd name="connsiteY0" fmla="*/ 2800 h 3114"/>
                <a:gd name="connsiteX1" fmla="*/ -1606 w 4505"/>
                <a:gd name="connsiteY1" fmla="*/ -210 h 3114"/>
                <a:gd name="connsiteX2" fmla="*/ 2841 w 4505"/>
                <a:gd name="connsiteY2" fmla="*/ 2495 h 3114"/>
                <a:gd name="connsiteX3" fmla="*/ 2900 w 4505"/>
                <a:gd name="connsiteY3" fmla="*/ 2800 h 3114"/>
              </a:gdLst>
              <a:ahLst/>
              <a:cxnLst>
                <a:cxn ang="0">
                  <a:pos x="connsiteX0" y="connsiteY0"/>
                </a:cxn>
                <a:cxn ang="0">
                  <a:pos x="connsiteX1" y="connsiteY1"/>
                </a:cxn>
                <a:cxn ang="0">
                  <a:pos x="connsiteX2" y="connsiteY2"/>
                </a:cxn>
                <a:cxn ang="0">
                  <a:pos x="connsiteX3" y="connsiteY3"/>
                </a:cxn>
              </a:cxnLst>
              <a:rect l="l" t="t" r="r" b="b"/>
              <a:pathLst>
                <a:path w="4505" h="3114">
                  <a:moveTo>
                    <a:pt x="2900" y="2800"/>
                  </a:moveTo>
                  <a:cubicBezTo>
                    <a:pt x="1050" y="2438"/>
                    <a:pt x="-563" y="1354"/>
                    <a:pt x="-1606" y="-210"/>
                  </a:cubicBezTo>
                  <a:cubicBezTo>
                    <a:pt x="362" y="-690"/>
                    <a:pt x="2349" y="520"/>
                    <a:pt x="2841" y="2495"/>
                  </a:cubicBezTo>
                  <a:cubicBezTo>
                    <a:pt x="2860" y="2596"/>
                    <a:pt x="2880" y="2698"/>
                    <a:pt x="2900" y="2800"/>
                  </a:cubicBezTo>
                  <a:close/>
                </a:path>
              </a:pathLst>
            </a:custGeom>
            <a:solidFill>
              <a:srgbClr val="020202"/>
            </a:solidFill>
            <a:ln w="1956" cap="flat">
              <a:noFill/>
              <a:prstDash val="solid"/>
              <a:miter/>
            </a:ln>
          </p:spPr>
          <p:txBody>
            <a:bodyPr rtlCol="0" anchor="ctr"/>
            <a:lstStyle/>
            <a:p>
              <a:endParaRPr lang="es-CO"/>
            </a:p>
          </p:txBody>
        </p:sp>
        <p:sp>
          <p:nvSpPr>
            <p:cNvPr id="357" name="Freeform: Shape 356">
              <a:extLst>
                <a:ext uri="{FF2B5EF4-FFF2-40B4-BE49-F238E27FC236}">
                  <a16:creationId xmlns:a16="http://schemas.microsoft.com/office/drawing/2014/main" id="{D45AD0E4-C260-C058-AA51-B5847F1B159B}"/>
                </a:ext>
              </a:extLst>
            </p:cNvPr>
            <p:cNvSpPr/>
            <p:nvPr/>
          </p:nvSpPr>
          <p:spPr>
            <a:xfrm>
              <a:off x="13127478" y="48136"/>
              <a:ext cx="4524" cy="1699"/>
            </a:xfrm>
            <a:custGeom>
              <a:avLst/>
              <a:gdLst>
                <a:gd name="connsiteX0" fmla="*/ 2919 w 4524"/>
                <a:gd name="connsiteY0" fmla="*/ 1318 h 1699"/>
                <a:gd name="connsiteX1" fmla="*/ -1606 w 4524"/>
                <a:gd name="connsiteY1" fmla="*/ -177 h 1699"/>
                <a:gd name="connsiteX2" fmla="*/ 2919 w 4524"/>
                <a:gd name="connsiteY2" fmla="*/ 1318 h 1699"/>
              </a:gdLst>
              <a:ahLst/>
              <a:cxnLst>
                <a:cxn ang="0">
                  <a:pos x="connsiteX0" y="connsiteY0"/>
                </a:cxn>
                <a:cxn ang="0">
                  <a:pos x="connsiteX1" y="connsiteY1"/>
                </a:cxn>
                <a:cxn ang="0">
                  <a:pos x="connsiteX2" y="connsiteY2"/>
                </a:cxn>
              </a:cxnLst>
              <a:rect l="l" t="t" r="r" b="b"/>
              <a:pathLst>
                <a:path w="4524" h="1699">
                  <a:moveTo>
                    <a:pt x="2919" y="1318"/>
                  </a:moveTo>
                  <a:cubicBezTo>
                    <a:pt x="1267" y="1589"/>
                    <a:pt x="-425" y="1031"/>
                    <a:pt x="-1606" y="-177"/>
                  </a:cubicBezTo>
                  <a:cubicBezTo>
                    <a:pt x="125" y="-335"/>
                    <a:pt x="1936" y="-728"/>
                    <a:pt x="2919" y="1318"/>
                  </a:cubicBezTo>
                  <a:close/>
                </a:path>
              </a:pathLst>
            </a:custGeom>
            <a:solidFill>
              <a:srgbClr val="020202"/>
            </a:solidFill>
            <a:ln w="1956" cap="flat">
              <a:noFill/>
              <a:prstDash val="solid"/>
              <a:miter/>
            </a:ln>
          </p:spPr>
          <p:txBody>
            <a:bodyPr rtlCol="0" anchor="ctr"/>
            <a:lstStyle/>
            <a:p>
              <a:endParaRPr lang="es-CO"/>
            </a:p>
          </p:txBody>
        </p:sp>
        <p:sp>
          <p:nvSpPr>
            <p:cNvPr id="358" name="Freeform: Shape 357">
              <a:extLst>
                <a:ext uri="{FF2B5EF4-FFF2-40B4-BE49-F238E27FC236}">
                  <a16:creationId xmlns:a16="http://schemas.microsoft.com/office/drawing/2014/main" id="{A720DAD7-F8A4-6238-A4FB-0F12A73067E0}"/>
                </a:ext>
              </a:extLst>
            </p:cNvPr>
            <p:cNvSpPr/>
            <p:nvPr/>
          </p:nvSpPr>
          <p:spPr>
            <a:xfrm>
              <a:off x="13131884" y="49594"/>
              <a:ext cx="4505" cy="1684"/>
            </a:xfrm>
            <a:custGeom>
              <a:avLst/>
              <a:gdLst>
                <a:gd name="connsiteX0" fmla="*/ 2900 w 4505"/>
                <a:gd name="connsiteY0" fmla="*/ 1316 h 1684"/>
                <a:gd name="connsiteX1" fmla="*/ -1606 w 4505"/>
                <a:gd name="connsiteY1" fmla="*/ -218 h 1684"/>
                <a:gd name="connsiteX2" fmla="*/ 2900 w 4505"/>
                <a:gd name="connsiteY2" fmla="*/ 1316 h 1684"/>
              </a:gdLst>
              <a:ahLst/>
              <a:cxnLst>
                <a:cxn ang="0">
                  <a:pos x="connsiteX0" y="connsiteY0"/>
                </a:cxn>
                <a:cxn ang="0">
                  <a:pos x="connsiteX1" y="connsiteY1"/>
                </a:cxn>
                <a:cxn ang="0">
                  <a:pos x="connsiteX2" y="connsiteY2"/>
                </a:cxn>
              </a:cxnLst>
              <a:rect l="l" t="t" r="r" b="b"/>
              <a:pathLst>
                <a:path w="4505" h="1684">
                  <a:moveTo>
                    <a:pt x="2900" y="1316"/>
                  </a:moveTo>
                  <a:cubicBezTo>
                    <a:pt x="1247" y="1556"/>
                    <a:pt x="-445" y="985"/>
                    <a:pt x="-1606" y="-218"/>
                  </a:cubicBezTo>
                  <a:cubicBezTo>
                    <a:pt x="106" y="-317"/>
                    <a:pt x="1916" y="-710"/>
                    <a:pt x="2900" y="1316"/>
                  </a:cubicBezTo>
                  <a:close/>
                </a:path>
              </a:pathLst>
            </a:custGeom>
            <a:solidFill>
              <a:srgbClr val="020202"/>
            </a:solidFill>
            <a:ln w="1956" cap="flat">
              <a:noFill/>
              <a:prstDash val="solid"/>
              <a:miter/>
            </a:ln>
          </p:spPr>
          <p:txBody>
            <a:bodyPr rtlCol="0" anchor="ctr"/>
            <a:lstStyle/>
            <a:p>
              <a:endParaRPr lang="es-CO"/>
            </a:p>
          </p:txBody>
        </p:sp>
        <p:sp>
          <p:nvSpPr>
            <p:cNvPr id="359" name="Freeform: Shape 358">
              <a:extLst>
                <a:ext uri="{FF2B5EF4-FFF2-40B4-BE49-F238E27FC236}">
                  <a16:creationId xmlns:a16="http://schemas.microsoft.com/office/drawing/2014/main" id="{DAA05851-2AB1-898D-E922-A760F05C9554}"/>
                </a:ext>
              </a:extLst>
            </p:cNvPr>
            <p:cNvSpPr/>
            <p:nvPr/>
          </p:nvSpPr>
          <p:spPr>
            <a:xfrm>
              <a:off x="13136252" y="51040"/>
              <a:ext cx="4485" cy="1722"/>
            </a:xfrm>
            <a:custGeom>
              <a:avLst/>
              <a:gdLst>
                <a:gd name="connsiteX0" fmla="*/ 2880 w 4485"/>
                <a:gd name="connsiteY0" fmla="*/ 1364 h 1722"/>
                <a:gd name="connsiteX1" fmla="*/ -1606 w 4485"/>
                <a:gd name="connsiteY1" fmla="*/ -229 h 1722"/>
                <a:gd name="connsiteX2" fmla="*/ 2880 w 4485"/>
                <a:gd name="connsiteY2" fmla="*/ 1364 h 1722"/>
              </a:gdLst>
              <a:ahLst/>
              <a:cxnLst>
                <a:cxn ang="0">
                  <a:pos x="connsiteX0" y="connsiteY0"/>
                </a:cxn>
                <a:cxn ang="0">
                  <a:pos x="connsiteX1" y="connsiteY1"/>
                </a:cxn>
                <a:cxn ang="0">
                  <a:pos x="connsiteX2" y="connsiteY2"/>
                </a:cxn>
              </a:cxnLst>
              <a:rect l="l" t="t" r="r" b="b"/>
              <a:pathLst>
                <a:path w="4485" h="1722">
                  <a:moveTo>
                    <a:pt x="2880" y="1364"/>
                  </a:moveTo>
                  <a:cubicBezTo>
                    <a:pt x="1208" y="1581"/>
                    <a:pt x="-445" y="988"/>
                    <a:pt x="-1606" y="-229"/>
                  </a:cubicBezTo>
                  <a:cubicBezTo>
                    <a:pt x="106" y="-308"/>
                    <a:pt x="1896" y="-721"/>
                    <a:pt x="2880" y="1364"/>
                  </a:cubicBezTo>
                  <a:close/>
                </a:path>
              </a:pathLst>
            </a:custGeom>
            <a:solidFill>
              <a:srgbClr val="020202"/>
            </a:solidFill>
            <a:ln w="1956" cap="flat">
              <a:noFill/>
              <a:prstDash val="solid"/>
              <a:miter/>
            </a:ln>
          </p:spPr>
          <p:txBody>
            <a:bodyPr rtlCol="0" anchor="ctr"/>
            <a:lstStyle/>
            <a:p>
              <a:endParaRPr lang="es-CO"/>
            </a:p>
          </p:txBody>
        </p:sp>
        <p:sp>
          <p:nvSpPr>
            <p:cNvPr id="360" name="Freeform: Shape 359">
              <a:extLst>
                <a:ext uri="{FF2B5EF4-FFF2-40B4-BE49-F238E27FC236}">
                  <a16:creationId xmlns:a16="http://schemas.microsoft.com/office/drawing/2014/main" id="{7391ED7D-EFF3-8D3C-A595-954C31403235}"/>
                </a:ext>
              </a:extLst>
            </p:cNvPr>
            <p:cNvSpPr/>
            <p:nvPr/>
          </p:nvSpPr>
          <p:spPr>
            <a:xfrm>
              <a:off x="13162436" y="61266"/>
              <a:ext cx="3108" cy="1554"/>
            </a:xfrm>
            <a:custGeom>
              <a:avLst/>
              <a:gdLst>
                <a:gd name="connsiteX0" fmla="*/ 1503 w 3108"/>
                <a:gd name="connsiteY0" fmla="*/ 1211 h 1554"/>
                <a:gd name="connsiteX1" fmla="*/ -1606 w 3108"/>
                <a:gd name="connsiteY1" fmla="*/ -206 h 1554"/>
                <a:gd name="connsiteX2" fmla="*/ 1503 w 3108"/>
                <a:gd name="connsiteY2" fmla="*/ 1211 h 1554"/>
              </a:gdLst>
              <a:ahLst/>
              <a:cxnLst>
                <a:cxn ang="0">
                  <a:pos x="connsiteX0" y="connsiteY0"/>
                </a:cxn>
                <a:cxn ang="0">
                  <a:pos x="connsiteX1" y="connsiteY1"/>
                </a:cxn>
                <a:cxn ang="0">
                  <a:pos x="connsiteX2" y="connsiteY2"/>
                </a:cxn>
              </a:cxnLst>
              <a:rect l="l" t="t" r="r" b="b"/>
              <a:pathLst>
                <a:path w="3108" h="1554">
                  <a:moveTo>
                    <a:pt x="1503" y="1211"/>
                  </a:moveTo>
                  <a:cubicBezTo>
                    <a:pt x="283" y="1376"/>
                    <a:pt x="-936" y="825"/>
                    <a:pt x="-1606" y="-206"/>
                  </a:cubicBezTo>
                  <a:cubicBezTo>
                    <a:pt x="-366" y="-578"/>
                    <a:pt x="972" y="28"/>
                    <a:pt x="1503" y="1211"/>
                  </a:cubicBezTo>
                  <a:close/>
                </a:path>
              </a:pathLst>
            </a:custGeom>
            <a:solidFill>
              <a:srgbClr val="020202"/>
            </a:solidFill>
            <a:ln w="1956" cap="flat">
              <a:noFill/>
              <a:prstDash val="solid"/>
              <a:miter/>
            </a:ln>
          </p:spPr>
          <p:txBody>
            <a:bodyPr rtlCol="0" anchor="ctr"/>
            <a:lstStyle/>
            <a:p>
              <a:endParaRPr lang="es-CO"/>
            </a:p>
          </p:txBody>
        </p:sp>
        <p:sp>
          <p:nvSpPr>
            <p:cNvPr id="361" name="Freeform: Shape 360">
              <a:extLst>
                <a:ext uri="{FF2B5EF4-FFF2-40B4-BE49-F238E27FC236}">
                  <a16:creationId xmlns:a16="http://schemas.microsoft.com/office/drawing/2014/main" id="{0F5D8AE7-5B6F-5917-1654-59B48DA00BF4}"/>
                </a:ext>
              </a:extLst>
            </p:cNvPr>
            <p:cNvSpPr/>
            <p:nvPr/>
          </p:nvSpPr>
          <p:spPr>
            <a:xfrm>
              <a:off x="13165465" y="62706"/>
              <a:ext cx="3029" cy="1465"/>
            </a:xfrm>
            <a:custGeom>
              <a:avLst/>
              <a:gdLst>
                <a:gd name="connsiteX0" fmla="*/ 1424 w 3029"/>
                <a:gd name="connsiteY0" fmla="*/ 1128 h 1465"/>
                <a:gd name="connsiteX1" fmla="*/ -1606 w 3029"/>
                <a:gd name="connsiteY1" fmla="*/ -269 h 1465"/>
                <a:gd name="connsiteX2" fmla="*/ 1424 w 3029"/>
                <a:gd name="connsiteY2" fmla="*/ 1128 h 1465"/>
              </a:gdLst>
              <a:ahLst/>
              <a:cxnLst>
                <a:cxn ang="0">
                  <a:pos x="connsiteX0" y="connsiteY0"/>
                </a:cxn>
                <a:cxn ang="0">
                  <a:pos x="connsiteX1" y="connsiteY1"/>
                </a:cxn>
                <a:cxn ang="0">
                  <a:pos x="connsiteX2" y="connsiteY2"/>
                </a:cxn>
              </a:cxnLst>
              <a:rect l="l" t="t" r="r" b="b"/>
              <a:pathLst>
                <a:path w="3029" h="1465">
                  <a:moveTo>
                    <a:pt x="1424" y="1128"/>
                  </a:moveTo>
                  <a:cubicBezTo>
                    <a:pt x="224" y="1270"/>
                    <a:pt x="-937" y="731"/>
                    <a:pt x="-1606" y="-269"/>
                  </a:cubicBezTo>
                  <a:cubicBezTo>
                    <a:pt x="-406" y="-485"/>
                    <a:pt x="814" y="74"/>
                    <a:pt x="1424" y="1128"/>
                  </a:cubicBezTo>
                  <a:close/>
                </a:path>
              </a:pathLst>
            </a:custGeom>
            <a:solidFill>
              <a:srgbClr val="020202"/>
            </a:solidFill>
            <a:ln w="1956" cap="flat">
              <a:noFill/>
              <a:prstDash val="solid"/>
              <a:miter/>
            </a:ln>
          </p:spPr>
          <p:txBody>
            <a:bodyPr rtlCol="0" anchor="ctr"/>
            <a:lstStyle/>
            <a:p>
              <a:endParaRPr lang="es-CO"/>
            </a:p>
          </p:txBody>
        </p:sp>
        <p:sp>
          <p:nvSpPr>
            <p:cNvPr id="362" name="Freeform: Shape 361">
              <a:extLst>
                <a:ext uri="{FF2B5EF4-FFF2-40B4-BE49-F238E27FC236}">
                  <a16:creationId xmlns:a16="http://schemas.microsoft.com/office/drawing/2014/main" id="{6F9D6134-E4E9-52DC-D72B-64E80B11875F}"/>
                </a:ext>
              </a:extLst>
            </p:cNvPr>
            <p:cNvSpPr/>
            <p:nvPr/>
          </p:nvSpPr>
          <p:spPr>
            <a:xfrm>
              <a:off x="13175518" y="67200"/>
              <a:ext cx="3049" cy="1662"/>
            </a:xfrm>
            <a:custGeom>
              <a:avLst/>
              <a:gdLst>
                <a:gd name="connsiteX0" fmla="*/ 1444 w 3049"/>
                <a:gd name="connsiteY0" fmla="*/ 1336 h 1662"/>
                <a:gd name="connsiteX1" fmla="*/ -1606 w 3049"/>
                <a:gd name="connsiteY1" fmla="*/ -258 h 1662"/>
                <a:gd name="connsiteX2" fmla="*/ 1444 w 3049"/>
                <a:gd name="connsiteY2" fmla="*/ 1336 h 1662"/>
              </a:gdLst>
              <a:ahLst/>
              <a:cxnLst>
                <a:cxn ang="0">
                  <a:pos x="connsiteX0" y="connsiteY0"/>
                </a:cxn>
                <a:cxn ang="0">
                  <a:pos x="connsiteX1" y="connsiteY1"/>
                </a:cxn>
                <a:cxn ang="0">
                  <a:pos x="connsiteX2" y="connsiteY2"/>
                </a:cxn>
              </a:cxnLst>
              <a:rect l="l" t="t" r="r" b="b"/>
              <a:pathLst>
                <a:path w="3049" h="1662">
                  <a:moveTo>
                    <a:pt x="1444" y="1336"/>
                  </a:moveTo>
                  <a:cubicBezTo>
                    <a:pt x="205" y="1442"/>
                    <a:pt x="-976" y="821"/>
                    <a:pt x="-1606" y="-258"/>
                  </a:cubicBezTo>
                  <a:cubicBezTo>
                    <a:pt x="-229" y="-435"/>
                    <a:pt x="972" y="-277"/>
                    <a:pt x="1444" y="1336"/>
                  </a:cubicBezTo>
                  <a:close/>
                </a:path>
              </a:pathLst>
            </a:custGeom>
            <a:solidFill>
              <a:srgbClr val="020202"/>
            </a:solidFill>
            <a:ln w="1956" cap="flat">
              <a:noFill/>
              <a:prstDash val="solid"/>
              <a:miter/>
            </a:ln>
          </p:spPr>
          <p:txBody>
            <a:bodyPr rtlCol="0" anchor="ctr"/>
            <a:lstStyle/>
            <a:p>
              <a:endParaRPr lang="es-CO"/>
            </a:p>
          </p:txBody>
        </p:sp>
        <p:sp>
          <p:nvSpPr>
            <p:cNvPr id="363" name="Freeform: Shape 362">
              <a:extLst>
                <a:ext uri="{FF2B5EF4-FFF2-40B4-BE49-F238E27FC236}">
                  <a16:creationId xmlns:a16="http://schemas.microsoft.com/office/drawing/2014/main" id="{9522547D-3540-C1EE-8004-C90FEB1C1A9D}"/>
                </a:ext>
              </a:extLst>
            </p:cNvPr>
            <p:cNvSpPr/>
            <p:nvPr/>
          </p:nvSpPr>
          <p:spPr>
            <a:xfrm>
              <a:off x="13191728" y="75782"/>
              <a:ext cx="2950" cy="1647"/>
            </a:xfrm>
            <a:custGeom>
              <a:avLst/>
              <a:gdLst>
                <a:gd name="connsiteX0" fmla="*/ 1345 w 2950"/>
                <a:gd name="connsiteY0" fmla="*/ 1331 h 1647"/>
                <a:gd name="connsiteX1" fmla="*/ -1606 w 2950"/>
                <a:gd name="connsiteY1" fmla="*/ -262 h 1647"/>
                <a:gd name="connsiteX2" fmla="*/ 1345 w 2950"/>
                <a:gd name="connsiteY2" fmla="*/ 1331 h 1647"/>
              </a:gdLst>
              <a:ahLst/>
              <a:cxnLst>
                <a:cxn ang="0">
                  <a:pos x="connsiteX0" y="connsiteY0"/>
                </a:cxn>
                <a:cxn ang="0">
                  <a:pos x="connsiteX1" y="connsiteY1"/>
                </a:cxn>
                <a:cxn ang="0">
                  <a:pos x="connsiteX2" y="connsiteY2"/>
                </a:cxn>
              </a:cxnLst>
              <a:rect l="l" t="t" r="r" b="b"/>
              <a:pathLst>
                <a:path w="2950" h="1647">
                  <a:moveTo>
                    <a:pt x="1345" y="1331"/>
                  </a:moveTo>
                  <a:cubicBezTo>
                    <a:pt x="146" y="1363"/>
                    <a:pt x="-976" y="757"/>
                    <a:pt x="-1606" y="-262"/>
                  </a:cubicBezTo>
                  <a:cubicBezTo>
                    <a:pt x="-366" y="-514"/>
                    <a:pt x="873" y="157"/>
                    <a:pt x="1345" y="1331"/>
                  </a:cubicBezTo>
                  <a:close/>
                </a:path>
              </a:pathLst>
            </a:custGeom>
            <a:solidFill>
              <a:srgbClr val="020202"/>
            </a:solidFill>
            <a:ln w="1956" cap="flat">
              <a:noFill/>
              <a:prstDash val="solid"/>
              <a:miter/>
            </a:ln>
          </p:spPr>
          <p:txBody>
            <a:bodyPr rtlCol="0" anchor="ctr"/>
            <a:lstStyle/>
            <a:p>
              <a:endParaRPr lang="es-CO"/>
            </a:p>
          </p:txBody>
        </p:sp>
        <p:sp>
          <p:nvSpPr>
            <p:cNvPr id="364" name="Freeform: Shape 363">
              <a:extLst>
                <a:ext uri="{FF2B5EF4-FFF2-40B4-BE49-F238E27FC236}">
                  <a16:creationId xmlns:a16="http://schemas.microsoft.com/office/drawing/2014/main" id="{647A4E65-A8D1-4A90-B32F-13FE9EF3421C}"/>
                </a:ext>
              </a:extLst>
            </p:cNvPr>
            <p:cNvSpPr/>
            <p:nvPr/>
          </p:nvSpPr>
          <p:spPr>
            <a:xfrm>
              <a:off x="13194561" y="77335"/>
              <a:ext cx="2970" cy="1669"/>
            </a:xfrm>
            <a:custGeom>
              <a:avLst/>
              <a:gdLst>
                <a:gd name="connsiteX0" fmla="*/ 1365 w 2970"/>
                <a:gd name="connsiteY0" fmla="*/ 1352 h 1669"/>
                <a:gd name="connsiteX1" fmla="*/ -1606 w 2970"/>
                <a:gd name="connsiteY1" fmla="*/ -301 h 1669"/>
                <a:gd name="connsiteX2" fmla="*/ 1365 w 2970"/>
                <a:gd name="connsiteY2" fmla="*/ 1352 h 1669"/>
              </a:gdLst>
              <a:ahLst/>
              <a:cxnLst>
                <a:cxn ang="0">
                  <a:pos x="connsiteX0" y="connsiteY0"/>
                </a:cxn>
                <a:cxn ang="0">
                  <a:pos x="connsiteX1" y="connsiteY1"/>
                </a:cxn>
                <a:cxn ang="0">
                  <a:pos x="connsiteX2" y="connsiteY2"/>
                </a:cxn>
              </a:cxnLst>
              <a:rect l="l" t="t" r="r" b="b"/>
              <a:pathLst>
                <a:path w="2970" h="1669">
                  <a:moveTo>
                    <a:pt x="1365" y="1352"/>
                  </a:moveTo>
                  <a:cubicBezTo>
                    <a:pt x="145" y="1401"/>
                    <a:pt x="-996" y="764"/>
                    <a:pt x="-1606" y="-301"/>
                  </a:cubicBezTo>
                  <a:cubicBezTo>
                    <a:pt x="-268" y="-379"/>
                    <a:pt x="912" y="-163"/>
                    <a:pt x="1365" y="1352"/>
                  </a:cubicBezTo>
                  <a:close/>
                </a:path>
              </a:pathLst>
            </a:custGeom>
            <a:solidFill>
              <a:srgbClr val="020202"/>
            </a:solidFill>
            <a:ln w="1956" cap="flat">
              <a:noFill/>
              <a:prstDash val="solid"/>
              <a:miter/>
            </a:ln>
          </p:spPr>
          <p:txBody>
            <a:bodyPr rtlCol="0" anchor="ctr"/>
            <a:lstStyle/>
            <a:p>
              <a:endParaRPr lang="es-CO"/>
            </a:p>
          </p:txBody>
        </p:sp>
        <p:sp>
          <p:nvSpPr>
            <p:cNvPr id="365" name="Freeform: Shape 364">
              <a:extLst>
                <a:ext uri="{FF2B5EF4-FFF2-40B4-BE49-F238E27FC236}">
                  <a16:creationId xmlns:a16="http://schemas.microsoft.com/office/drawing/2014/main" id="{40D7047B-E028-5F0F-9186-B526FFA8F01A}"/>
                </a:ext>
              </a:extLst>
            </p:cNvPr>
            <p:cNvSpPr/>
            <p:nvPr/>
          </p:nvSpPr>
          <p:spPr>
            <a:xfrm>
              <a:off x="13204791" y="83129"/>
              <a:ext cx="2970" cy="1621"/>
            </a:xfrm>
            <a:custGeom>
              <a:avLst/>
              <a:gdLst>
                <a:gd name="connsiteX0" fmla="*/ 1365 w 2970"/>
                <a:gd name="connsiteY0" fmla="*/ 1303 h 1621"/>
                <a:gd name="connsiteX1" fmla="*/ -1606 w 2970"/>
                <a:gd name="connsiteY1" fmla="*/ -311 h 1621"/>
                <a:gd name="connsiteX2" fmla="*/ 1365 w 2970"/>
                <a:gd name="connsiteY2" fmla="*/ 1303 h 1621"/>
              </a:gdLst>
              <a:ahLst/>
              <a:cxnLst>
                <a:cxn ang="0">
                  <a:pos x="connsiteX0" y="connsiteY0"/>
                </a:cxn>
                <a:cxn ang="0">
                  <a:pos x="connsiteX1" y="connsiteY1"/>
                </a:cxn>
                <a:cxn ang="0">
                  <a:pos x="connsiteX2" y="connsiteY2"/>
                </a:cxn>
              </a:cxnLst>
              <a:rect l="l" t="t" r="r" b="b"/>
              <a:pathLst>
                <a:path w="2970" h="1621">
                  <a:moveTo>
                    <a:pt x="1365" y="1303"/>
                  </a:moveTo>
                  <a:cubicBezTo>
                    <a:pt x="145" y="1364"/>
                    <a:pt x="-996" y="742"/>
                    <a:pt x="-1606" y="-311"/>
                  </a:cubicBezTo>
                  <a:cubicBezTo>
                    <a:pt x="-288" y="-350"/>
                    <a:pt x="873" y="-133"/>
                    <a:pt x="1365" y="1303"/>
                  </a:cubicBezTo>
                  <a:close/>
                </a:path>
              </a:pathLst>
            </a:custGeom>
            <a:solidFill>
              <a:srgbClr val="020202"/>
            </a:solidFill>
            <a:ln w="1956" cap="flat">
              <a:noFill/>
              <a:prstDash val="solid"/>
              <a:miter/>
            </a:ln>
          </p:spPr>
          <p:txBody>
            <a:bodyPr rtlCol="0" anchor="ctr"/>
            <a:lstStyle/>
            <a:p>
              <a:endParaRPr lang="es-CO"/>
            </a:p>
          </p:txBody>
        </p:sp>
        <p:sp>
          <p:nvSpPr>
            <p:cNvPr id="366" name="Freeform: Shape 365">
              <a:extLst>
                <a:ext uri="{FF2B5EF4-FFF2-40B4-BE49-F238E27FC236}">
                  <a16:creationId xmlns:a16="http://schemas.microsoft.com/office/drawing/2014/main" id="{B429D844-9993-1A1B-491E-A49B0940A27B}"/>
                </a:ext>
              </a:extLst>
            </p:cNvPr>
            <p:cNvSpPr/>
            <p:nvPr/>
          </p:nvSpPr>
          <p:spPr>
            <a:xfrm>
              <a:off x="13207584" y="84640"/>
              <a:ext cx="2990" cy="1663"/>
            </a:xfrm>
            <a:custGeom>
              <a:avLst/>
              <a:gdLst>
                <a:gd name="connsiteX0" fmla="*/ 1385 w 2990"/>
                <a:gd name="connsiteY0" fmla="*/ 1345 h 1663"/>
                <a:gd name="connsiteX1" fmla="*/ -1606 w 2990"/>
                <a:gd name="connsiteY1" fmla="*/ -287 h 1663"/>
                <a:gd name="connsiteX2" fmla="*/ 1385 w 2990"/>
                <a:gd name="connsiteY2" fmla="*/ 1345 h 1663"/>
              </a:gdLst>
              <a:ahLst/>
              <a:cxnLst>
                <a:cxn ang="0">
                  <a:pos x="connsiteX0" y="connsiteY0"/>
                </a:cxn>
                <a:cxn ang="0">
                  <a:pos x="connsiteX1" y="connsiteY1"/>
                </a:cxn>
                <a:cxn ang="0">
                  <a:pos x="connsiteX2" y="connsiteY2"/>
                </a:cxn>
              </a:cxnLst>
              <a:rect l="l" t="t" r="r" b="b"/>
              <a:pathLst>
                <a:path w="2990" h="1663">
                  <a:moveTo>
                    <a:pt x="1385" y="1345"/>
                  </a:moveTo>
                  <a:cubicBezTo>
                    <a:pt x="165" y="1404"/>
                    <a:pt x="-996" y="775"/>
                    <a:pt x="-1606" y="-287"/>
                  </a:cubicBezTo>
                  <a:cubicBezTo>
                    <a:pt x="-189" y="-405"/>
                    <a:pt x="991" y="-189"/>
                    <a:pt x="1385" y="1345"/>
                  </a:cubicBezTo>
                  <a:close/>
                </a:path>
              </a:pathLst>
            </a:custGeom>
            <a:solidFill>
              <a:srgbClr val="020202"/>
            </a:solidFill>
            <a:ln w="1956" cap="flat">
              <a:noFill/>
              <a:prstDash val="solid"/>
              <a:miter/>
            </a:ln>
          </p:spPr>
          <p:txBody>
            <a:bodyPr rtlCol="0" anchor="ctr"/>
            <a:lstStyle/>
            <a:p>
              <a:endParaRPr lang="es-CO"/>
            </a:p>
          </p:txBody>
        </p:sp>
        <p:sp>
          <p:nvSpPr>
            <p:cNvPr id="367" name="Freeform: Shape 366">
              <a:extLst>
                <a:ext uri="{FF2B5EF4-FFF2-40B4-BE49-F238E27FC236}">
                  <a16:creationId xmlns:a16="http://schemas.microsoft.com/office/drawing/2014/main" id="{52FBF2FF-146F-F12D-2444-6A6A4D7C387F}"/>
                </a:ext>
              </a:extLst>
            </p:cNvPr>
            <p:cNvSpPr/>
            <p:nvPr/>
          </p:nvSpPr>
          <p:spPr>
            <a:xfrm>
              <a:off x="13216535" y="90373"/>
              <a:ext cx="2852" cy="1750"/>
            </a:xfrm>
            <a:custGeom>
              <a:avLst/>
              <a:gdLst>
                <a:gd name="connsiteX0" fmla="*/ 1247 w 2852"/>
                <a:gd name="connsiteY0" fmla="*/ 1436 h 1750"/>
                <a:gd name="connsiteX1" fmla="*/ -1606 w 2852"/>
                <a:gd name="connsiteY1" fmla="*/ -315 h 1750"/>
                <a:gd name="connsiteX2" fmla="*/ 1247 w 2852"/>
                <a:gd name="connsiteY2" fmla="*/ 1436 h 1750"/>
              </a:gdLst>
              <a:ahLst/>
              <a:cxnLst>
                <a:cxn ang="0">
                  <a:pos x="connsiteX0" y="connsiteY0"/>
                </a:cxn>
                <a:cxn ang="0">
                  <a:pos x="connsiteX1" y="connsiteY1"/>
                </a:cxn>
                <a:cxn ang="0">
                  <a:pos x="connsiteX2" y="connsiteY2"/>
                </a:cxn>
              </a:cxnLst>
              <a:rect l="l" t="t" r="r" b="b"/>
              <a:pathLst>
                <a:path w="2852" h="1750">
                  <a:moveTo>
                    <a:pt x="1247" y="1436"/>
                  </a:moveTo>
                  <a:cubicBezTo>
                    <a:pt x="47" y="1420"/>
                    <a:pt x="-1055" y="750"/>
                    <a:pt x="-1606" y="-315"/>
                  </a:cubicBezTo>
                  <a:cubicBezTo>
                    <a:pt x="-307" y="-295"/>
                    <a:pt x="854" y="-59"/>
                    <a:pt x="1247" y="1436"/>
                  </a:cubicBezTo>
                  <a:close/>
                </a:path>
              </a:pathLst>
            </a:custGeom>
            <a:solidFill>
              <a:srgbClr val="020202"/>
            </a:solidFill>
            <a:ln w="1956" cap="flat">
              <a:noFill/>
              <a:prstDash val="solid"/>
              <a:miter/>
            </a:ln>
          </p:spPr>
          <p:txBody>
            <a:bodyPr rtlCol="0" anchor="ctr"/>
            <a:lstStyle/>
            <a:p>
              <a:endParaRPr lang="es-CO"/>
            </a:p>
          </p:txBody>
        </p:sp>
        <p:sp>
          <p:nvSpPr>
            <p:cNvPr id="368" name="Freeform: Shape 367">
              <a:extLst>
                <a:ext uri="{FF2B5EF4-FFF2-40B4-BE49-F238E27FC236}">
                  <a16:creationId xmlns:a16="http://schemas.microsoft.com/office/drawing/2014/main" id="{8F324BF7-8F27-0CBB-09F1-05A0E57619BB}"/>
                </a:ext>
              </a:extLst>
            </p:cNvPr>
            <p:cNvSpPr/>
            <p:nvPr/>
          </p:nvSpPr>
          <p:spPr>
            <a:xfrm>
              <a:off x="13257336" y="120983"/>
              <a:ext cx="2813" cy="1770"/>
            </a:xfrm>
            <a:custGeom>
              <a:avLst/>
              <a:gdLst>
                <a:gd name="connsiteX0" fmla="*/ 1208 w 2813"/>
                <a:gd name="connsiteY0" fmla="*/ 1456 h 1770"/>
                <a:gd name="connsiteX1" fmla="*/ -1606 w 2813"/>
                <a:gd name="connsiteY1" fmla="*/ -315 h 1770"/>
                <a:gd name="connsiteX2" fmla="*/ 1208 w 2813"/>
                <a:gd name="connsiteY2" fmla="*/ 1456 h 1770"/>
              </a:gdLst>
              <a:ahLst/>
              <a:cxnLst>
                <a:cxn ang="0">
                  <a:pos x="connsiteX0" y="connsiteY0"/>
                </a:cxn>
                <a:cxn ang="0">
                  <a:pos x="connsiteX1" y="connsiteY1"/>
                </a:cxn>
                <a:cxn ang="0">
                  <a:pos x="connsiteX2" y="connsiteY2"/>
                </a:cxn>
              </a:cxnLst>
              <a:rect l="l" t="t" r="r" b="b"/>
              <a:pathLst>
                <a:path w="2813" h="1770">
                  <a:moveTo>
                    <a:pt x="1208" y="1456"/>
                  </a:moveTo>
                  <a:cubicBezTo>
                    <a:pt x="8" y="1432"/>
                    <a:pt x="-1074" y="750"/>
                    <a:pt x="-1606" y="-315"/>
                  </a:cubicBezTo>
                  <a:cubicBezTo>
                    <a:pt x="-307" y="-295"/>
                    <a:pt x="814" y="-98"/>
                    <a:pt x="1208" y="1456"/>
                  </a:cubicBezTo>
                  <a:close/>
                </a:path>
              </a:pathLst>
            </a:custGeom>
            <a:solidFill>
              <a:srgbClr val="020202"/>
            </a:solidFill>
            <a:ln w="1956" cap="flat">
              <a:noFill/>
              <a:prstDash val="solid"/>
              <a:miter/>
            </a:ln>
          </p:spPr>
          <p:txBody>
            <a:bodyPr rtlCol="0" anchor="ctr"/>
            <a:lstStyle/>
            <a:p>
              <a:endParaRPr lang="es-CO"/>
            </a:p>
          </p:txBody>
        </p:sp>
        <p:sp>
          <p:nvSpPr>
            <p:cNvPr id="369" name="Freeform: Shape 368">
              <a:extLst>
                <a:ext uri="{FF2B5EF4-FFF2-40B4-BE49-F238E27FC236}">
                  <a16:creationId xmlns:a16="http://schemas.microsoft.com/office/drawing/2014/main" id="{98CA5748-3D80-BE06-5F71-14B3F8391310}"/>
                </a:ext>
              </a:extLst>
            </p:cNvPr>
            <p:cNvSpPr/>
            <p:nvPr/>
          </p:nvSpPr>
          <p:spPr>
            <a:xfrm>
              <a:off x="13337403" y="202605"/>
              <a:ext cx="1436" cy="1691"/>
            </a:xfrm>
            <a:custGeom>
              <a:avLst/>
              <a:gdLst>
                <a:gd name="connsiteX0" fmla="*/ -169 w 1436"/>
                <a:gd name="connsiteY0" fmla="*/ 1377 h 1691"/>
                <a:gd name="connsiteX1" fmla="*/ -1606 w 1436"/>
                <a:gd name="connsiteY1" fmla="*/ -315 h 1691"/>
                <a:gd name="connsiteX2" fmla="*/ -169 w 1436"/>
                <a:gd name="connsiteY2" fmla="*/ 1377 h 1691"/>
              </a:gdLst>
              <a:ahLst/>
              <a:cxnLst>
                <a:cxn ang="0">
                  <a:pos x="connsiteX0" y="connsiteY0"/>
                </a:cxn>
                <a:cxn ang="0">
                  <a:pos x="connsiteX1" y="connsiteY1"/>
                </a:cxn>
                <a:cxn ang="0">
                  <a:pos x="connsiteX2" y="connsiteY2"/>
                </a:cxn>
              </a:cxnLst>
              <a:rect l="l" t="t" r="r" b="b"/>
              <a:pathLst>
                <a:path w="1436" h="1691">
                  <a:moveTo>
                    <a:pt x="-169" y="1377"/>
                  </a:moveTo>
                  <a:cubicBezTo>
                    <a:pt x="-976" y="1194"/>
                    <a:pt x="-1546" y="506"/>
                    <a:pt x="-1606" y="-315"/>
                  </a:cubicBezTo>
                  <a:cubicBezTo>
                    <a:pt x="-818" y="-100"/>
                    <a:pt x="-248" y="571"/>
                    <a:pt x="-169" y="1377"/>
                  </a:cubicBezTo>
                  <a:close/>
                </a:path>
              </a:pathLst>
            </a:custGeom>
            <a:solidFill>
              <a:srgbClr val="020202"/>
            </a:solidFill>
            <a:ln w="1956" cap="flat">
              <a:noFill/>
              <a:prstDash val="solid"/>
              <a:miter/>
            </a:ln>
          </p:spPr>
          <p:txBody>
            <a:bodyPr rtlCol="0" anchor="ctr"/>
            <a:lstStyle/>
            <a:p>
              <a:endParaRPr lang="es-CO"/>
            </a:p>
          </p:txBody>
        </p:sp>
        <p:sp>
          <p:nvSpPr>
            <p:cNvPr id="370" name="Freeform: Shape 369">
              <a:extLst>
                <a:ext uri="{FF2B5EF4-FFF2-40B4-BE49-F238E27FC236}">
                  <a16:creationId xmlns:a16="http://schemas.microsoft.com/office/drawing/2014/main" id="{D73E90C3-2498-42DB-8C86-6A4D02D50029}"/>
                </a:ext>
              </a:extLst>
            </p:cNvPr>
            <p:cNvSpPr/>
            <p:nvPr/>
          </p:nvSpPr>
          <p:spPr>
            <a:xfrm>
              <a:off x="13330006" y="193929"/>
              <a:ext cx="1534" cy="1652"/>
            </a:xfrm>
            <a:custGeom>
              <a:avLst/>
              <a:gdLst>
                <a:gd name="connsiteX0" fmla="*/ -71 w 1534"/>
                <a:gd name="connsiteY0" fmla="*/ 1338 h 1652"/>
                <a:gd name="connsiteX1" fmla="*/ -1606 w 1534"/>
                <a:gd name="connsiteY1" fmla="*/ -315 h 1652"/>
                <a:gd name="connsiteX2" fmla="*/ -71 w 1534"/>
                <a:gd name="connsiteY2" fmla="*/ 1338 h 1652"/>
              </a:gdLst>
              <a:ahLst/>
              <a:cxnLst>
                <a:cxn ang="0">
                  <a:pos x="connsiteX0" y="connsiteY0"/>
                </a:cxn>
                <a:cxn ang="0">
                  <a:pos x="connsiteX1" y="connsiteY1"/>
                </a:cxn>
                <a:cxn ang="0">
                  <a:pos x="connsiteX2" y="connsiteY2"/>
                </a:cxn>
              </a:cxnLst>
              <a:rect l="l" t="t" r="r" b="b"/>
              <a:pathLst>
                <a:path w="1534" h="1652">
                  <a:moveTo>
                    <a:pt x="-71" y="1338"/>
                  </a:moveTo>
                  <a:cubicBezTo>
                    <a:pt x="-877" y="1165"/>
                    <a:pt x="-1487" y="504"/>
                    <a:pt x="-1606" y="-315"/>
                  </a:cubicBezTo>
                  <a:cubicBezTo>
                    <a:pt x="-799" y="-142"/>
                    <a:pt x="-189" y="519"/>
                    <a:pt x="-71" y="1338"/>
                  </a:cubicBezTo>
                  <a:close/>
                </a:path>
              </a:pathLst>
            </a:custGeom>
            <a:solidFill>
              <a:srgbClr val="020202"/>
            </a:solidFill>
            <a:ln w="1956" cap="flat">
              <a:noFill/>
              <a:prstDash val="solid"/>
              <a:miter/>
            </a:ln>
          </p:spPr>
          <p:txBody>
            <a:bodyPr rtlCol="0" anchor="ctr"/>
            <a:lstStyle/>
            <a:p>
              <a:endParaRPr lang="es-CO"/>
            </a:p>
          </p:txBody>
        </p:sp>
        <p:sp>
          <p:nvSpPr>
            <p:cNvPr id="371" name="Freeform: Shape 370">
              <a:extLst>
                <a:ext uri="{FF2B5EF4-FFF2-40B4-BE49-F238E27FC236}">
                  <a16:creationId xmlns:a16="http://schemas.microsoft.com/office/drawing/2014/main" id="{448B99A1-D30B-D738-F1DC-A179C0F0DFF2}"/>
                </a:ext>
              </a:extLst>
            </p:cNvPr>
            <p:cNvSpPr/>
            <p:nvPr/>
          </p:nvSpPr>
          <p:spPr>
            <a:xfrm>
              <a:off x="13328629" y="192355"/>
              <a:ext cx="1514" cy="1632"/>
            </a:xfrm>
            <a:custGeom>
              <a:avLst/>
              <a:gdLst>
                <a:gd name="connsiteX0" fmla="*/ -91 w 1514"/>
                <a:gd name="connsiteY0" fmla="*/ 1318 h 1632"/>
                <a:gd name="connsiteX1" fmla="*/ -1606 w 1514"/>
                <a:gd name="connsiteY1" fmla="*/ -315 h 1632"/>
                <a:gd name="connsiteX2" fmla="*/ -91 w 1514"/>
                <a:gd name="connsiteY2" fmla="*/ 1318 h 1632"/>
              </a:gdLst>
              <a:ahLst/>
              <a:cxnLst>
                <a:cxn ang="0">
                  <a:pos x="connsiteX0" y="connsiteY0"/>
                </a:cxn>
                <a:cxn ang="0">
                  <a:pos x="connsiteX1" y="connsiteY1"/>
                </a:cxn>
                <a:cxn ang="0">
                  <a:pos x="connsiteX2" y="connsiteY2"/>
                </a:cxn>
              </a:cxnLst>
              <a:rect l="l" t="t" r="r" b="b"/>
              <a:pathLst>
                <a:path w="1514" h="1632">
                  <a:moveTo>
                    <a:pt x="-91" y="1318"/>
                  </a:moveTo>
                  <a:cubicBezTo>
                    <a:pt x="-897" y="1173"/>
                    <a:pt x="-1527" y="508"/>
                    <a:pt x="-1606" y="-315"/>
                  </a:cubicBezTo>
                  <a:cubicBezTo>
                    <a:pt x="-838" y="-96"/>
                    <a:pt x="-248" y="533"/>
                    <a:pt x="-91" y="1318"/>
                  </a:cubicBezTo>
                  <a:close/>
                </a:path>
              </a:pathLst>
            </a:custGeom>
            <a:solidFill>
              <a:srgbClr val="020202"/>
            </a:solidFill>
            <a:ln w="1956" cap="flat">
              <a:noFill/>
              <a:prstDash val="solid"/>
              <a:miter/>
            </a:ln>
          </p:spPr>
          <p:txBody>
            <a:bodyPr rtlCol="0" anchor="ctr"/>
            <a:lstStyle/>
            <a:p>
              <a:endParaRPr lang="es-CO"/>
            </a:p>
          </p:txBody>
        </p:sp>
        <p:sp>
          <p:nvSpPr>
            <p:cNvPr id="372" name="Freeform: Shape 371">
              <a:extLst>
                <a:ext uri="{FF2B5EF4-FFF2-40B4-BE49-F238E27FC236}">
                  <a16:creationId xmlns:a16="http://schemas.microsoft.com/office/drawing/2014/main" id="{E5D85F4B-C458-B38F-C255-C2B67A1C18D5}"/>
                </a:ext>
              </a:extLst>
            </p:cNvPr>
            <p:cNvSpPr/>
            <p:nvPr/>
          </p:nvSpPr>
          <p:spPr>
            <a:xfrm>
              <a:off x="13327252" y="190919"/>
              <a:ext cx="1475" cy="1593"/>
            </a:xfrm>
            <a:custGeom>
              <a:avLst/>
              <a:gdLst>
                <a:gd name="connsiteX0" fmla="*/ -130 w 1475"/>
                <a:gd name="connsiteY0" fmla="*/ 1279 h 1593"/>
                <a:gd name="connsiteX1" fmla="*/ -1606 w 1475"/>
                <a:gd name="connsiteY1" fmla="*/ -315 h 1593"/>
              </a:gdLst>
              <a:ahLst/>
              <a:cxnLst>
                <a:cxn ang="0">
                  <a:pos x="connsiteX0" y="connsiteY0"/>
                </a:cxn>
                <a:cxn ang="0">
                  <a:pos x="connsiteX1" y="connsiteY1"/>
                </a:cxn>
              </a:cxnLst>
              <a:rect l="l" t="t" r="r" b="b"/>
              <a:pathLst>
                <a:path w="1475" h="1593">
                  <a:moveTo>
                    <a:pt x="-130" y="1279"/>
                  </a:moveTo>
                  <a:cubicBezTo>
                    <a:pt x="-917" y="1129"/>
                    <a:pt x="-1507" y="482"/>
                    <a:pt x="-1606" y="-315"/>
                  </a:cubicBezTo>
                  <a:close/>
                </a:path>
              </a:pathLst>
            </a:custGeom>
            <a:solidFill>
              <a:srgbClr val="020202"/>
            </a:solidFill>
            <a:ln w="1956" cap="flat">
              <a:noFill/>
              <a:prstDash val="solid"/>
              <a:miter/>
            </a:ln>
          </p:spPr>
          <p:txBody>
            <a:bodyPr rtlCol="0" anchor="ctr"/>
            <a:lstStyle/>
            <a:p>
              <a:endParaRPr lang="es-CO"/>
            </a:p>
          </p:txBody>
        </p:sp>
        <p:sp>
          <p:nvSpPr>
            <p:cNvPr id="373" name="Freeform: Shape 372">
              <a:extLst>
                <a:ext uri="{FF2B5EF4-FFF2-40B4-BE49-F238E27FC236}">
                  <a16:creationId xmlns:a16="http://schemas.microsoft.com/office/drawing/2014/main" id="{F9A2DD3A-4910-F316-F85E-73FDFFD9D94B}"/>
                </a:ext>
              </a:extLst>
            </p:cNvPr>
            <p:cNvSpPr/>
            <p:nvPr/>
          </p:nvSpPr>
          <p:spPr>
            <a:xfrm>
              <a:off x="13319777" y="182283"/>
              <a:ext cx="1554" cy="1672"/>
            </a:xfrm>
            <a:custGeom>
              <a:avLst/>
              <a:gdLst>
                <a:gd name="connsiteX0" fmla="*/ -51 w 1554"/>
                <a:gd name="connsiteY0" fmla="*/ 1357 h 1672"/>
                <a:gd name="connsiteX1" fmla="*/ -1606 w 1554"/>
                <a:gd name="connsiteY1" fmla="*/ -315 h 1672"/>
                <a:gd name="connsiteX2" fmla="*/ -51 w 1554"/>
                <a:gd name="connsiteY2" fmla="*/ 1357 h 1672"/>
              </a:gdLst>
              <a:ahLst/>
              <a:cxnLst>
                <a:cxn ang="0">
                  <a:pos x="connsiteX0" y="connsiteY0"/>
                </a:cxn>
                <a:cxn ang="0">
                  <a:pos x="connsiteX1" y="connsiteY1"/>
                </a:cxn>
                <a:cxn ang="0">
                  <a:pos x="connsiteX2" y="connsiteY2"/>
                </a:cxn>
              </a:cxnLst>
              <a:rect l="l" t="t" r="r" b="b"/>
              <a:pathLst>
                <a:path w="1554" h="1672">
                  <a:moveTo>
                    <a:pt x="-51" y="1357"/>
                  </a:moveTo>
                  <a:cubicBezTo>
                    <a:pt x="-878" y="1188"/>
                    <a:pt x="-1487" y="517"/>
                    <a:pt x="-1606" y="-315"/>
                  </a:cubicBezTo>
                  <a:cubicBezTo>
                    <a:pt x="-779" y="-145"/>
                    <a:pt x="-169" y="525"/>
                    <a:pt x="-51" y="1357"/>
                  </a:cubicBezTo>
                  <a:close/>
                </a:path>
              </a:pathLst>
            </a:custGeom>
            <a:solidFill>
              <a:srgbClr val="020202"/>
            </a:solidFill>
            <a:ln w="1956" cap="flat">
              <a:noFill/>
              <a:prstDash val="solid"/>
              <a:miter/>
            </a:ln>
          </p:spPr>
          <p:txBody>
            <a:bodyPr rtlCol="0" anchor="ctr"/>
            <a:lstStyle/>
            <a:p>
              <a:endParaRPr lang="es-CO"/>
            </a:p>
          </p:txBody>
        </p:sp>
        <p:sp>
          <p:nvSpPr>
            <p:cNvPr id="374" name="Freeform: Shape 373">
              <a:extLst>
                <a:ext uri="{FF2B5EF4-FFF2-40B4-BE49-F238E27FC236}">
                  <a16:creationId xmlns:a16="http://schemas.microsoft.com/office/drawing/2014/main" id="{E6B0F88C-E3EA-74A3-94A7-CE15FA501337}"/>
                </a:ext>
              </a:extLst>
            </p:cNvPr>
            <p:cNvSpPr/>
            <p:nvPr/>
          </p:nvSpPr>
          <p:spPr>
            <a:xfrm>
              <a:off x="13318420" y="180768"/>
              <a:ext cx="1495" cy="1652"/>
            </a:xfrm>
            <a:custGeom>
              <a:avLst/>
              <a:gdLst>
                <a:gd name="connsiteX0" fmla="*/ -110 w 1495"/>
                <a:gd name="connsiteY0" fmla="*/ 1338 h 1652"/>
                <a:gd name="connsiteX1" fmla="*/ -1606 w 1495"/>
                <a:gd name="connsiteY1" fmla="*/ -315 h 1652"/>
                <a:gd name="connsiteX2" fmla="*/ -110 w 1495"/>
                <a:gd name="connsiteY2" fmla="*/ 1338 h 1652"/>
              </a:gdLst>
              <a:ahLst/>
              <a:cxnLst>
                <a:cxn ang="0">
                  <a:pos x="connsiteX0" y="connsiteY0"/>
                </a:cxn>
                <a:cxn ang="0">
                  <a:pos x="connsiteX1" y="connsiteY1"/>
                </a:cxn>
                <a:cxn ang="0">
                  <a:pos x="connsiteX2" y="connsiteY2"/>
                </a:cxn>
              </a:cxnLst>
              <a:rect l="l" t="t" r="r" b="b"/>
              <a:pathLst>
                <a:path w="1495" h="1652">
                  <a:moveTo>
                    <a:pt x="-110" y="1338"/>
                  </a:moveTo>
                  <a:cubicBezTo>
                    <a:pt x="-917" y="1182"/>
                    <a:pt x="-1527" y="508"/>
                    <a:pt x="-1606" y="-315"/>
                  </a:cubicBezTo>
                  <a:cubicBezTo>
                    <a:pt x="-819" y="-126"/>
                    <a:pt x="-209" y="531"/>
                    <a:pt x="-110" y="1338"/>
                  </a:cubicBezTo>
                  <a:close/>
                </a:path>
              </a:pathLst>
            </a:custGeom>
            <a:solidFill>
              <a:srgbClr val="020202"/>
            </a:solidFill>
            <a:ln w="1956" cap="flat">
              <a:noFill/>
              <a:prstDash val="solid"/>
              <a:miter/>
            </a:ln>
          </p:spPr>
          <p:txBody>
            <a:bodyPr rtlCol="0" anchor="ctr"/>
            <a:lstStyle/>
            <a:p>
              <a:endParaRPr lang="es-CO"/>
            </a:p>
          </p:txBody>
        </p:sp>
        <p:sp>
          <p:nvSpPr>
            <p:cNvPr id="375" name="Freeform: Shape 374">
              <a:extLst>
                <a:ext uri="{FF2B5EF4-FFF2-40B4-BE49-F238E27FC236}">
                  <a16:creationId xmlns:a16="http://schemas.microsoft.com/office/drawing/2014/main" id="{65E80CEA-E25C-E5E5-5EFD-CF19669F0DAD}"/>
                </a:ext>
              </a:extLst>
            </p:cNvPr>
            <p:cNvSpPr/>
            <p:nvPr/>
          </p:nvSpPr>
          <p:spPr>
            <a:xfrm>
              <a:off x="13317062" y="179273"/>
              <a:ext cx="1456" cy="1593"/>
            </a:xfrm>
            <a:custGeom>
              <a:avLst/>
              <a:gdLst>
                <a:gd name="connsiteX0" fmla="*/ -149 w 1456"/>
                <a:gd name="connsiteY0" fmla="*/ 1279 h 1593"/>
                <a:gd name="connsiteX1" fmla="*/ -1606 w 1456"/>
                <a:gd name="connsiteY1" fmla="*/ -315 h 1593"/>
              </a:gdLst>
              <a:ahLst/>
              <a:cxnLst>
                <a:cxn ang="0">
                  <a:pos x="connsiteX0" y="connsiteY0"/>
                </a:cxn>
                <a:cxn ang="0">
                  <a:pos x="connsiteX1" y="connsiteY1"/>
                </a:cxn>
              </a:cxnLst>
              <a:rect l="l" t="t" r="r" b="b"/>
              <a:pathLst>
                <a:path w="1456" h="1593">
                  <a:moveTo>
                    <a:pt x="-149" y="1279"/>
                  </a:moveTo>
                  <a:cubicBezTo>
                    <a:pt x="-936" y="1133"/>
                    <a:pt x="-1527" y="482"/>
                    <a:pt x="-1606" y="-315"/>
                  </a:cubicBezTo>
                  <a:close/>
                </a:path>
              </a:pathLst>
            </a:custGeom>
            <a:solidFill>
              <a:srgbClr val="020202"/>
            </a:solidFill>
            <a:ln w="1956" cap="flat">
              <a:noFill/>
              <a:prstDash val="solid"/>
              <a:miter/>
            </a:ln>
          </p:spPr>
          <p:txBody>
            <a:bodyPr rtlCol="0" anchor="ctr"/>
            <a:lstStyle/>
            <a:p>
              <a:endParaRPr lang="es-CO"/>
            </a:p>
          </p:txBody>
        </p:sp>
        <p:sp>
          <p:nvSpPr>
            <p:cNvPr id="376" name="Freeform: Shape 375">
              <a:extLst>
                <a:ext uri="{FF2B5EF4-FFF2-40B4-BE49-F238E27FC236}">
                  <a16:creationId xmlns:a16="http://schemas.microsoft.com/office/drawing/2014/main" id="{A659537F-BCF2-0DCF-C146-1F7FA6FBC362}"/>
                </a:ext>
              </a:extLst>
            </p:cNvPr>
            <p:cNvSpPr/>
            <p:nvPr/>
          </p:nvSpPr>
          <p:spPr>
            <a:xfrm>
              <a:off x="13311239" y="173430"/>
              <a:ext cx="1514" cy="1495"/>
            </a:xfrm>
            <a:custGeom>
              <a:avLst/>
              <a:gdLst>
                <a:gd name="connsiteX0" fmla="*/ -91 w 1514"/>
                <a:gd name="connsiteY0" fmla="*/ 1180 h 1495"/>
                <a:gd name="connsiteX1" fmla="*/ -1606 w 1514"/>
                <a:gd name="connsiteY1" fmla="*/ -315 h 1495"/>
              </a:gdLst>
              <a:ahLst/>
              <a:cxnLst>
                <a:cxn ang="0">
                  <a:pos x="connsiteX0" y="connsiteY0"/>
                </a:cxn>
                <a:cxn ang="0">
                  <a:pos x="connsiteX1" y="connsiteY1"/>
                </a:cxn>
              </a:cxnLst>
              <a:rect l="l" t="t" r="r" b="b"/>
              <a:pathLst>
                <a:path w="1514" h="1495">
                  <a:moveTo>
                    <a:pt x="-91" y="1180"/>
                  </a:moveTo>
                  <a:cubicBezTo>
                    <a:pt x="-877" y="1068"/>
                    <a:pt x="-1487" y="462"/>
                    <a:pt x="-1606" y="-315"/>
                  </a:cubicBezTo>
                  <a:close/>
                </a:path>
              </a:pathLst>
            </a:custGeom>
            <a:solidFill>
              <a:srgbClr val="020202"/>
            </a:solidFill>
            <a:ln w="1956" cap="flat">
              <a:noFill/>
              <a:prstDash val="solid"/>
              <a:miter/>
            </a:ln>
          </p:spPr>
          <p:txBody>
            <a:bodyPr rtlCol="0" anchor="ctr"/>
            <a:lstStyle/>
            <a:p>
              <a:endParaRPr lang="es-CO"/>
            </a:p>
          </p:txBody>
        </p:sp>
        <p:sp>
          <p:nvSpPr>
            <p:cNvPr id="377" name="Freeform: Shape 376">
              <a:extLst>
                <a:ext uri="{FF2B5EF4-FFF2-40B4-BE49-F238E27FC236}">
                  <a16:creationId xmlns:a16="http://schemas.microsoft.com/office/drawing/2014/main" id="{2295F949-F338-9FF3-DC0F-010E2DEEC14D}"/>
                </a:ext>
              </a:extLst>
            </p:cNvPr>
            <p:cNvSpPr/>
            <p:nvPr/>
          </p:nvSpPr>
          <p:spPr>
            <a:xfrm>
              <a:off x="13297920" y="158971"/>
              <a:ext cx="1534" cy="1672"/>
            </a:xfrm>
            <a:custGeom>
              <a:avLst/>
              <a:gdLst>
                <a:gd name="connsiteX0" fmla="*/ -71 w 1534"/>
                <a:gd name="connsiteY0" fmla="*/ 1357 h 1672"/>
                <a:gd name="connsiteX1" fmla="*/ -1606 w 1534"/>
                <a:gd name="connsiteY1" fmla="*/ -315 h 1672"/>
                <a:gd name="connsiteX2" fmla="*/ -71 w 1534"/>
                <a:gd name="connsiteY2" fmla="*/ 1357 h 1672"/>
              </a:gdLst>
              <a:ahLst/>
              <a:cxnLst>
                <a:cxn ang="0">
                  <a:pos x="connsiteX0" y="connsiteY0"/>
                </a:cxn>
                <a:cxn ang="0">
                  <a:pos x="connsiteX1" y="connsiteY1"/>
                </a:cxn>
                <a:cxn ang="0">
                  <a:pos x="connsiteX2" y="connsiteY2"/>
                </a:cxn>
              </a:cxnLst>
              <a:rect l="l" t="t" r="r" b="b"/>
              <a:pathLst>
                <a:path w="1534" h="1672">
                  <a:moveTo>
                    <a:pt x="-71" y="1357"/>
                  </a:moveTo>
                  <a:cubicBezTo>
                    <a:pt x="-897" y="1216"/>
                    <a:pt x="-1527" y="527"/>
                    <a:pt x="-1606" y="-315"/>
                  </a:cubicBezTo>
                  <a:cubicBezTo>
                    <a:pt x="-799" y="-138"/>
                    <a:pt x="-169" y="531"/>
                    <a:pt x="-71" y="1357"/>
                  </a:cubicBezTo>
                  <a:close/>
                </a:path>
              </a:pathLst>
            </a:custGeom>
            <a:solidFill>
              <a:srgbClr val="020202"/>
            </a:solidFill>
            <a:ln w="1956" cap="flat">
              <a:noFill/>
              <a:prstDash val="solid"/>
              <a:miter/>
            </a:ln>
          </p:spPr>
          <p:txBody>
            <a:bodyPr rtlCol="0" anchor="ctr"/>
            <a:lstStyle/>
            <a:p>
              <a:endParaRPr lang="es-CO"/>
            </a:p>
          </p:txBody>
        </p:sp>
        <p:sp>
          <p:nvSpPr>
            <p:cNvPr id="378" name="Freeform: Shape 377">
              <a:extLst>
                <a:ext uri="{FF2B5EF4-FFF2-40B4-BE49-F238E27FC236}">
                  <a16:creationId xmlns:a16="http://schemas.microsoft.com/office/drawing/2014/main" id="{F2A25E4F-E44B-A961-384C-A1F569333F58}"/>
                </a:ext>
              </a:extLst>
            </p:cNvPr>
            <p:cNvSpPr/>
            <p:nvPr/>
          </p:nvSpPr>
          <p:spPr>
            <a:xfrm>
              <a:off x="13296543" y="157456"/>
              <a:ext cx="1514" cy="1652"/>
            </a:xfrm>
            <a:custGeom>
              <a:avLst/>
              <a:gdLst>
                <a:gd name="connsiteX0" fmla="*/ -91 w 1514"/>
                <a:gd name="connsiteY0" fmla="*/ 1338 h 1652"/>
                <a:gd name="connsiteX1" fmla="*/ -1606 w 1514"/>
                <a:gd name="connsiteY1" fmla="*/ -315 h 1652"/>
                <a:gd name="connsiteX2" fmla="*/ -91 w 1514"/>
                <a:gd name="connsiteY2" fmla="*/ 1338 h 1652"/>
              </a:gdLst>
              <a:ahLst/>
              <a:cxnLst>
                <a:cxn ang="0">
                  <a:pos x="connsiteX0" y="connsiteY0"/>
                </a:cxn>
                <a:cxn ang="0">
                  <a:pos x="connsiteX1" y="connsiteY1"/>
                </a:cxn>
                <a:cxn ang="0">
                  <a:pos x="connsiteX2" y="connsiteY2"/>
                </a:cxn>
              </a:cxnLst>
              <a:rect l="l" t="t" r="r" b="b"/>
              <a:pathLst>
                <a:path w="1514" h="1652">
                  <a:moveTo>
                    <a:pt x="-91" y="1338"/>
                  </a:moveTo>
                  <a:cubicBezTo>
                    <a:pt x="-917" y="1196"/>
                    <a:pt x="-1546" y="517"/>
                    <a:pt x="-1606" y="-315"/>
                  </a:cubicBezTo>
                  <a:cubicBezTo>
                    <a:pt x="-818" y="-110"/>
                    <a:pt x="-229" y="537"/>
                    <a:pt x="-91" y="1338"/>
                  </a:cubicBezTo>
                  <a:close/>
                </a:path>
              </a:pathLst>
            </a:custGeom>
            <a:solidFill>
              <a:srgbClr val="020202"/>
            </a:solidFill>
            <a:ln w="1956" cap="flat">
              <a:noFill/>
              <a:prstDash val="solid"/>
              <a:miter/>
            </a:ln>
          </p:spPr>
          <p:txBody>
            <a:bodyPr rtlCol="0" anchor="ctr"/>
            <a:lstStyle/>
            <a:p>
              <a:endParaRPr lang="es-CO"/>
            </a:p>
          </p:txBody>
        </p:sp>
        <p:sp>
          <p:nvSpPr>
            <p:cNvPr id="379" name="Freeform: Shape 378">
              <a:extLst>
                <a:ext uri="{FF2B5EF4-FFF2-40B4-BE49-F238E27FC236}">
                  <a16:creationId xmlns:a16="http://schemas.microsoft.com/office/drawing/2014/main" id="{04988D8B-799F-B3E6-3485-204E4C309D72}"/>
                </a:ext>
              </a:extLst>
            </p:cNvPr>
            <p:cNvSpPr/>
            <p:nvPr/>
          </p:nvSpPr>
          <p:spPr>
            <a:xfrm>
              <a:off x="13295166" y="155961"/>
              <a:ext cx="1475" cy="1613"/>
            </a:xfrm>
            <a:custGeom>
              <a:avLst/>
              <a:gdLst>
                <a:gd name="connsiteX0" fmla="*/ -130 w 1475"/>
                <a:gd name="connsiteY0" fmla="*/ 1298 h 1613"/>
                <a:gd name="connsiteX1" fmla="*/ -1606 w 1475"/>
                <a:gd name="connsiteY1" fmla="*/ -315 h 1613"/>
                <a:gd name="connsiteX2" fmla="*/ -130 w 1475"/>
                <a:gd name="connsiteY2" fmla="*/ 1298 h 1613"/>
              </a:gdLst>
              <a:ahLst/>
              <a:cxnLst>
                <a:cxn ang="0">
                  <a:pos x="connsiteX0" y="connsiteY0"/>
                </a:cxn>
                <a:cxn ang="0">
                  <a:pos x="connsiteX1" y="connsiteY1"/>
                </a:cxn>
                <a:cxn ang="0">
                  <a:pos x="connsiteX2" y="connsiteY2"/>
                </a:cxn>
              </a:cxnLst>
              <a:rect l="l" t="t" r="r" b="b"/>
              <a:pathLst>
                <a:path w="1475" h="1613">
                  <a:moveTo>
                    <a:pt x="-130" y="1298"/>
                  </a:moveTo>
                  <a:cubicBezTo>
                    <a:pt x="-897" y="1108"/>
                    <a:pt x="-1487" y="472"/>
                    <a:pt x="-1606" y="-315"/>
                  </a:cubicBezTo>
                  <a:cubicBezTo>
                    <a:pt x="-858" y="-83"/>
                    <a:pt x="-288" y="533"/>
                    <a:pt x="-130" y="1298"/>
                  </a:cubicBezTo>
                  <a:close/>
                </a:path>
              </a:pathLst>
            </a:custGeom>
            <a:solidFill>
              <a:srgbClr val="020202"/>
            </a:solidFill>
            <a:ln w="1956" cap="flat">
              <a:noFill/>
              <a:prstDash val="solid"/>
              <a:miter/>
            </a:ln>
          </p:spPr>
          <p:txBody>
            <a:bodyPr rtlCol="0" anchor="ctr"/>
            <a:lstStyle/>
            <a:p>
              <a:endParaRPr lang="es-CO"/>
            </a:p>
          </p:txBody>
        </p:sp>
        <p:sp>
          <p:nvSpPr>
            <p:cNvPr id="380" name="Freeform: Shape 379">
              <a:extLst>
                <a:ext uri="{FF2B5EF4-FFF2-40B4-BE49-F238E27FC236}">
                  <a16:creationId xmlns:a16="http://schemas.microsoft.com/office/drawing/2014/main" id="{C60F1E61-5F08-4F9C-3318-4767B2C1D50C}"/>
                </a:ext>
              </a:extLst>
            </p:cNvPr>
            <p:cNvSpPr/>
            <p:nvPr/>
          </p:nvSpPr>
          <p:spPr>
            <a:xfrm>
              <a:off x="13286215" y="145869"/>
              <a:ext cx="1593" cy="1652"/>
            </a:xfrm>
            <a:custGeom>
              <a:avLst/>
              <a:gdLst>
                <a:gd name="connsiteX0" fmla="*/ -12 w 1593"/>
                <a:gd name="connsiteY0" fmla="*/ 1338 h 1652"/>
                <a:gd name="connsiteX1" fmla="*/ -1606 w 1593"/>
                <a:gd name="connsiteY1" fmla="*/ -315 h 1652"/>
                <a:gd name="connsiteX2" fmla="*/ -12 w 1593"/>
                <a:gd name="connsiteY2" fmla="*/ 1338 h 1652"/>
              </a:gdLst>
              <a:ahLst/>
              <a:cxnLst>
                <a:cxn ang="0">
                  <a:pos x="connsiteX0" y="connsiteY0"/>
                </a:cxn>
                <a:cxn ang="0">
                  <a:pos x="connsiteX1" y="connsiteY1"/>
                </a:cxn>
                <a:cxn ang="0">
                  <a:pos x="connsiteX2" y="connsiteY2"/>
                </a:cxn>
              </a:cxnLst>
              <a:rect l="l" t="t" r="r" b="b"/>
              <a:pathLst>
                <a:path w="1593" h="1652">
                  <a:moveTo>
                    <a:pt x="-12" y="1338"/>
                  </a:moveTo>
                  <a:cubicBezTo>
                    <a:pt x="-838" y="1186"/>
                    <a:pt x="-1487" y="521"/>
                    <a:pt x="-1606" y="-315"/>
                  </a:cubicBezTo>
                  <a:cubicBezTo>
                    <a:pt x="-779" y="-163"/>
                    <a:pt x="-130" y="502"/>
                    <a:pt x="-12" y="1338"/>
                  </a:cubicBezTo>
                  <a:close/>
                </a:path>
              </a:pathLst>
            </a:custGeom>
            <a:solidFill>
              <a:srgbClr val="020202"/>
            </a:solidFill>
            <a:ln w="1956" cap="flat">
              <a:noFill/>
              <a:prstDash val="solid"/>
              <a:miter/>
            </a:ln>
          </p:spPr>
          <p:txBody>
            <a:bodyPr rtlCol="0" anchor="ctr"/>
            <a:lstStyle/>
            <a:p>
              <a:endParaRPr lang="es-CO"/>
            </a:p>
          </p:txBody>
        </p:sp>
        <p:sp>
          <p:nvSpPr>
            <p:cNvPr id="381" name="Freeform: Shape 380">
              <a:extLst>
                <a:ext uri="{FF2B5EF4-FFF2-40B4-BE49-F238E27FC236}">
                  <a16:creationId xmlns:a16="http://schemas.microsoft.com/office/drawing/2014/main" id="{611D7830-F9EC-8588-77DA-43D978126346}"/>
                </a:ext>
              </a:extLst>
            </p:cNvPr>
            <p:cNvSpPr/>
            <p:nvPr/>
          </p:nvSpPr>
          <p:spPr>
            <a:xfrm>
              <a:off x="13284799" y="144393"/>
              <a:ext cx="1573" cy="1632"/>
            </a:xfrm>
            <a:custGeom>
              <a:avLst/>
              <a:gdLst>
                <a:gd name="connsiteX0" fmla="*/ -32 w 1573"/>
                <a:gd name="connsiteY0" fmla="*/ 1318 h 1632"/>
                <a:gd name="connsiteX1" fmla="*/ -1606 w 1573"/>
                <a:gd name="connsiteY1" fmla="*/ -315 h 1632"/>
                <a:gd name="connsiteX2" fmla="*/ -32 w 1573"/>
                <a:gd name="connsiteY2" fmla="*/ 1318 h 1632"/>
              </a:gdLst>
              <a:ahLst/>
              <a:cxnLst>
                <a:cxn ang="0">
                  <a:pos x="connsiteX0" y="connsiteY0"/>
                </a:cxn>
                <a:cxn ang="0">
                  <a:pos x="connsiteX1" y="connsiteY1"/>
                </a:cxn>
                <a:cxn ang="0">
                  <a:pos x="connsiteX2" y="connsiteY2"/>
                </a:cxn>
              </a:cxnLst>
              <a:rect l="l" t="t" r="r" b="b"/>
              <a:pathLst>
                <a:path w="1573" h="1632">
                  <a:moveTo>
                    <a:pt x="-32" y="1318"/>
                  </a:moveTo>
                  <a:cubicBezTo>
                    <a:pt x="-877" y="1204"/>
                    <a:pt x="-1527" y="529"/>
                    <a:pt x="-1606" y="-315"/>
                  </a:cubicBezTo>
                  <a:cubicBezTo>
                    <a:pt x="-779" y="-157"/>
                    <a:pt x="-150" y="496"/>
                    <a:pt x="-32" y="1318"/>
                  </a:cubicBezTo>
                  <a:close/>
                </a:path>
              </a:pathLst>
            </a:custGeom>
            <a:solidFill>
              <a:srgbClr val="020202"/>
            </a:solidFill>
            <a:ln w="1956" cap="flat">
              <a:noFill/>
              <a:prstDash val="solid"/>
              <a:miter/>
            </a:ln>
          </p:spPr>
          <p:txBody>
            <a:bodyPr rtlCol="0" anchor="ctr"/>
            <a:lstStyle/>
            <a:p>
              <a:endParaRPr lang="es-CO"/>
            </a:p>
          </p:txBody>
        </p:sp>
        <p:sp>
          <p:nvSpPr>
            <p:cNvPr id="382" name="Freeform: Shape 381">
              <a:extLst>
                <a:ext uri="{FF2B5EF4-FFF2-40B4-BE49-F238E27FC236}">
                  <a16:creationId xmlns:a16="http://schemas.microsoft.com/office/drawing/2014/main" id="{148A42EA-D8F7-9BB2-C250-83854A207D9C}"/>
                </a:ext>
              </a:extLst>
            </p:cNvPr>
            <p:cNvSpPr/>
            <p:nvPr/>
          </p:nvSpPr>
          <p:spPr>
            <a:xfrm>
              <a:off x="13283343" y="142938"/>
              <a:ext cx="1593" cy="1613"/>
            </a:xfrm>
            <a:custGeom>
              <a:avLst/>
              <a:gdLst>
                <a:gd name="connsiteX0" fmla="*/ -12 w 1593"/>
                <a:gd name="connsiteY0" fmla="*/ 1298 h 1613"/>
                <a:gd name="connsiteX1" fmla="*/ -1606 w 1593"/>
                <a:gd name="connsiteY1" fmla="*/ -315 h 1613"/>
                <a:gd name="connsiteX2" fmla="*/ -12 w 1593"/>
                <a:gd name="connsiteY2" fmla="*/ 1298 h 1613"/>
              </a:gdLst>
              <a:ahLst/>
              <a:cxnLst>
                <a:cxn ang="0">
                  <a:pos x="connsiteX0" y="connsiteY0"/>
                </a:cxn>
                <a:cxn ang="0">
                  <a:pos x="connsiteX1" y="connsiteY1"/>
                </a:cxn>
                <a:cxn ang="0">
                  <a:pos x="connsiteX2" y="connsiteY2"/>
                </a:cxn>
              </a:cxnLst>
              <a:rect l="l" t="t" r="r" b="b"/>
              <a:pathLst>
                <a:path w="1593" h="1613">
                  <a:moveTo>
                    <a:pt x="-12" y="1298"/>
                  </a:moveTo>
                  <a:cubicBezTo>
                    <a:pt x="-838" y="1151"/>
                    <a:pt x="-1468" y="506"/>
                    <a:pt x="-1606" y="-315"/>
                  </a:cubicBezTo>
                  <a:cubicBezTo>
                    <a:pt x="-779" y="-167"/>
                    <a:pt x="-150" y="478"/>
                    <a:pt x="-12" y="1298"/>
                  </a:cubicBezTo>
                  <a:close/>
                </a:path>
              </a:pathLst>
            </a:custGeom>
            <a:solidFill>
              <a:srgbClr val="020202"/>
            </a:solidFill>
            <a:ln w="1956" cap="flat">
              <a:noFill/>
              <a:prstDash val="solid"/>
              <a:miter/>
            </a:ln>
          </p:spPr>
          <p:txBody>
            <a:bodyPr rtlCol="0" anchor="ctr"/>
            <a:lstStyle/>
            <a:p>
              <a:endParaRPr lang="es-CO"/>
            </a:p>
          </p:txBody>
        </p:sp>
        <p:sp>
          <p:nvSpPr>
            <p:cNvPr id="383" name="Freeform: Shape 382">
              <a:extLst>
                <a:ext uri="{FF2B5EF4-FFF2-40B4-BE49-F238E27FC236}">
                  <a16:creationId xmlns:a16="http://schemas.microsoft.com/office/drawing/2014/main" id="{2FE942C4-3DF0-63A5-AE92-2C9860D0D8A4}"/>
                </a:ext>
              </a:extLst>
            </p:cNvPr>
            <p:cNvSpPr/>
            <p:nvPr/>
          </p:nvSpPr>
          <p:spPr>
            <a:xfrm>
              <a:off x="13214863" y="89035"/>
              <a:ext cx="1711" cy="1357"/>
            </a:xfrm>
            <a:custGeom>
              <a:avLst/>
              <a:gdLst>
                <a:gd name="connsiteX0" fmla="*/ 106 w 1711"/>
                <a:gd name="connsiteY0" fmla="*/ 1043 h 1357"/>
                <a:gd name="connsiteX1" fmla="*/ -1606 w 1711"/>
                <a:gd name="connsiteY1" fmla="*/ -315 h 1357"/>
                <a:gd name="connsiteX2" fmla="*/ 106 w 1711"/>
                <a:gd name="connsiteY2" fmla="*/ 1043 h 1357"/>
              </a:gdLst>
              <a:ahLst/>
              <a:cxnLst>
                <a:cxn ang="0">
                  <a:pos x="connsiteX0" y="connsiteY0"/>
                </a:cxn>
                <a:cxn ang="0">
                  <a:pos x="connsiteX1" y="connsiteY1"/>
                </a:cxn>
                <a:cxn ang="0">
                  <a:pos x="connsiteX2" y="connsiteY2"/>
                </a:cxn>
              </a:cxnLst>
              <a:rect l="l" t="t" r="r" b="b"/>
              <a:pathLst>
                <a:path w="1711" h="1357">
                  <a:moveTo>
                    <a:pt x="106" y="1043"/>
                  </a:moveTo>
                  <a:cubicBezTo>
                    <a:pt x="-701" y="1031"/>
                    <a:pt x="-1409" y="474"/>
                    <a:pt x="-1606" y="-315"/>
                  </a:cubicBezTo>
                  <a:cubicBezTo>
                    <a:pt x="-838" y="-212"/>
                    <a:pt x="-169" y="309"/>
                    <a:pt x="106" y="1043"/>
                  </a:cubicBezTo>
                  <a:close/>
                </a:path>
              </a:pathLst>
            </a:custGeom>
            <a:solidFill>
              <a:srgbClr val="020202"/>
            </a:solidFill>
            <a:ln w="1956" cap="flat">
              <a:noFill/>
              <a:prstDash val="solid"/>
              <a:miter/>
            </a:ln>
          </p:spPr>
          <p:txBody>
            <a:bodyPr rtlCol="0" anchor="ctr"/>
            <a:lstStyle/>
            <a:p>
              <a:endParaRPr lang="es-CO"/>
            </a:p>
          </p:txBody>
        </p:sp>
        <p:sp>
          <p:nvSpPr>
            <p:cNvPr id="384" name="Freeform: Shape 383">
              <a:extLst>
                <a:ext uri="{FF2B5EF4-FFF2-40B4-BE49-F238E27FC236}">
                  <a16:creationId xmlns:a16="http://schemas.microsoft.com/office/drawing/2014/main" id="{D6D2D484-C9EF-1232-AABA-37B48F6FFA56}"/>
                </a:ext>
              </a:extLst>
            </p:cNvPr>
            <p:cNvSpPr/>
            <p:nvPr/>
          </p:nvSpPr>
          <p:spPr>
            <a:xfrm>
              <a:off x="13281887" y="141482"/>
              <a:ext cx="1613" cy="1593"/>
            </a:xfrm>
            <a:custGeom>
              <a:avLst/>
              <a:gdLst>
                <a:gd name="connsiteX0" fmla="*/ 8 w 1613"/>
                <a:gd name="connsiteY0" fmla="*/ 1279 h 1593"/>
                <a:gd name="connsiteX1" fmla="*/ -1606 w 1613"/>
                <a:gd name="connsiteY1" fmla="*/ -315 h 1593"/>
                <a:gd name="connsiteX2" fmla="*/ 8 w 1613"/>
                <a:gd name="connsiteY2" fmla="*/ 1279 h 1593"/>
              </a:gdLst>
              <a:ahLst/>
              <a:cxnLst>
                <a:cxn ang="0">
                  <a:pos x="connsiteX0" y="connsiteY0"/>
                </a:cxn>
                <a:cxn ang="0">
                  <a:pos x="connsiteX1" y="connsiteY1"/>
                </a:cxn>
                <a:cxn ang="0">
                  <a:pos x="connsiteX2" y="connsiteY2"/>
                </a:cxn>
              </a:cxnLst>
              <a:rect l="l" t="t" r="r" b="b"/>
              <a:pathLst>
                <a:path w="1613" h="1593">
                  <a:moveTo>
                    <a:pt x="8" y="1279"/>
                  </a:moveTo>
                  <a:cubicBezTo>
                    <a:pt x="-838" y="1178"/>
                    <a:pt x="-1487" y="523"/>
                    <a:pt x="-1606" y="-315"/>
                  </a:cubicBezTo>
                  <a:cubicBezTo>
                    <a:pt x="-779" y="-179"/>
                    <a:pt x="-130" y="460"/>
                    <a:pt x="8" y="1279"/>
                  </a:cubicBezTo>
                  <a:close/>
                </a:path>
              </a:pathLst>
            </a:custGeom>
            <a:solidFill>
              <a:srgbClr val="020202"/>
            </a:solidFill>
            <a:ln w="1956" cap="flat">
              <a:noFill/>
              <a:prstDash val="solid"/>
              <a:miter/>
            </a:ln>
          </p:spPr>
          <p:txBody>
            <a:bodyPr rtlCol="0" anchor="ctr"/>
            <a:lstStyle/>
            <a:p>
              <a:endParaRPr lang="es-CO"/>
            </a:p>
          </p:txBody>
        </p:sp>
        <p:sp>
          <p:nvSpPr>
            <p:cNvPr id="385" name="Freeform: Shape 384">
              <a:extLst>
                <a:ext uri="{FF2B5EF4-FFF2-40B4-BE49-F238E27FC236}">
                  <a16:creationId xmlns:a16="http://schemas.microsoft.com/office/drawing/2014/main" id="{2EB666A7-2B7B-0A65-193F-DE8FDCE498EB}"/>
                </a:ext>
              </a:extLst>
            </p:cNvPr>
            <p:cNvSpPr/>
            <p:nvPr/>
          </p:nvSpPr>
          <p:spPr>
            <a:xfrm>
              <a:off x="13280412" y="140026"/>
              <a:ext cx="1613" cy="1613"/>
            </a:xfrm>
            <a:custGeom>
              <a:avLst/>
              <a:gdLst>
                <a:gd name="connsiteX0" fmla="*/ 8 w 1613"/>
                <a:gd name="connsiteY0" fmla="*/ 1298 h 1613"/>
                <a:gd name="connsiteX1" fmla="*/ -1606 w 1613"/>
                <a:gd name="connsiteY1" fmla="*/ -315 h 1613"/>
                <a:gd name="connsiteX2" fmla="*/ 8 w 1613"/>
                <a:gd name="connsiteY2" fmla="*/ 1298 h 1613"/>
              </a:gdLst>
              <a:ahLst/>
              <a:cxnLst>
                <a:cxn ang="0">
                  <a:pos x="connsiteX0" y="connsiteY0"/>
                </a:cxn>
                <a:cxn ang="0">
                  <a:pos x="connsiteX1" y="connsiteY1"/>
                </a:cxn>
                <a:cxn ang="0">
                  <a:pos x="connsiteX2" y="connsiteY2"/>
                </a:cxn>
              </a:cxnLst>
              <a:rect l="l" t="t" r="r" b="b"/>
              <a:pathLst>
                <a:path w="1613" h="1613">
                  <a:moveTo>
                    <a:pt x="8" y="1298"/>
                  </a:moveTo>
                  <a:cubicBezTo>
                    <a:pt x="-819" y="1159"/>
                    <a:pt x="-1468" y="512"/>
                    <a:pt x="-1606" y="-315"/>
                  </a:cubicBezTo>
                  <a:cubicBezTo>
                    <a:pt x="-779" y="-175"/>
                    <a:pt x="-130" y="472"/>
                    <a:pt x="8" y="1298"/>
                  </a:cubicBezTo>
                  <a:close/>
                </a:path>
              </a:pathLst>
            </a:custGeom>
            <a:solidFill>
              <a:srgbClr val="020202"/>
            </a:solidFill>
            <a:ln w="1956" cap="flat">
              <a:noFill/>
              <a:prstDash val="solid"/>
              <a:miter/>
            </a:ln>
          </p:spPr>
          <p:txBody>
            <a:bodyPr rtlCol="0" anchor="ctr"/>
            <a:lstStyle/>
            <a:p>
              <a:endParaRPr lang="es-CO"/>
            </a:p>
          </p:txBody>
        </p:sp>
        <p:sp>
          <p:nvSpPr>
            <p:cNvPr id="386" name="Freeform: Shape 385">
              <a:extLst>
                <a:ext uri="{FF2B5EF4-FFF2-40B4-BE49-F238E27FC236}">
                  <a16:creationId xmlns:a16="http://schemas.microsoft.com/office/drawing/2014/main" id="{9B772D20-B261-5360-695B-4885DAF352BC}"/>
                </a:ext>
              </a:extLst>
            </p:cNvPr>
            <p:cNvSpPr/>
            <p:nvPr/>
          </p:nvSpPr>
          <p:spPr>
            <a:xfrm>
              <a:off x="13278937" y="138590"/>
              <a:ext cx="1632" cy="1593"/>
            </a:xfrm>
            <a:custGeom>
              <a:avLst/>
              <a:gdLst>
                <a:gd name="connsiteX0" fmla="*/ 27 w 1632"/>
                <a:gd name="connsiteY0" fmla="*/ 1279 h 1593"/>
                <a:gd name="connsiteX1" fmla="*/ -1606 w 1632"/>
                <a:gd name="connsiteY1" fmla="*/ -315 h 1593"/>
                <a:gd name="connsiteX2" fmla="*/ 27 w 1632"/>
                <a:gd name="connsiteY2" fmla="*/ 1279 h 1593"/>
              </a:gdLst>
              <a:ahLst/>
              <a:cxnLst>
                <a:cxn ang="0">
                  <a:pos x="connsiteX0" y="connsiteY0"/>
                </a:cxn>
                <a:cxn ang="0">
                  <a:pos x="connsiteX1" y="connsiteY1"/>
                </a:cxn>
                <a:cxn ang="0">
                  <a:pos x="connsiteX2" y="connsiteY2"/>
                </a:cxn>
              </a:cxnLst>
              <a:rect l="l" t="t" r="r" b="b"/>
              <a:pathLst>
                <a:path w="1632" h="1593">
                  <a:moveTo>
                    <a:pt x="27" y="1279"/>
                  </a:moveTo>
                  <a:cubicBezTo>
                    <a:pt x="-799" y="1149"/>
                    <a:pt x="-1448" y="510"/>
                    <a:pt x="-1606" y="-315"/>
                  </a:cubicBezTo>
                  <a:cubicBezTo>
                    <a:pt x="-779" y="-185"/>
                    <a:pt x="-130" y="454"/>
                    <a:pt x="27" y="1279"/>
                  </a:cubicBezTo>
                  <a:close/>
                </a:path>
              </a:pathLst>
            </a:custGeom>
            <a:solidFill>
              <a:srgbClr val="020202"/>
            </a:solidFill>
            <a:ln w="1956" cap="flat">
              <a:noFill/>
              <a:prstDash val="solid"/>
              <a:miter/>
            </a:ln>
          </p:spPr>
          <p:txBody>
            <a:bodyPr rtlCol="0" anchor="ctr"/>
            <a:lstStyle/>
            <a:p>
              <a:endParaRPr lang="es-CO"/>
            </a:p>
          </p:txBody>
        </p:sp>
        <p:sp>
          <p:nvSpPr>
            <p:cNvPr id="387" name="Freeform: Shape 386">
              <a:extLst>
                <a:ext uri="{FF2B5EF4-FFF2-40B4-BE49-F238E27FC236}">
                  <a16:creationId xmlns:a16="http://schemas.microsoft.com/office/drawing/2014/main" id="{AF8D134B-5668-0902-A897-4BE766855F83}"/>
                </a:ext>
              </a:extLst>
            </p:cNvPr>
            <p:cNvSpPr/>
            <p:nvPr/>
          </p:nvSpPr>
          <p:spPr>
            <a:xfrm>
              <a:off x="13277461" y="137154"/>
              <a:ext cx="1632" cy="1593"/>
            </a:xfrm>
            <a:custGeom>
              <a:avLst/>
              <a:gdLst>
                <a:gd name="connsiteX0" fmla="*/ 27 w 1632"/>
                <a:gd name="connsiteY0" fmla="*/ 1279 h 1593"/>
                <a:gd name="connsiteX1" fmla="*/ -1606 w 1632"/>
                <a:gd name="connsiteY1" fmla="*/ -315 h 1593"/>
                <a:gd name="connsiteX2" fmla="*/ 27 w 1632"/>
                <a:gd name="connsiteY2" fmla="*/ 1279 h 1593"/>
              </a:gdLst>
              <a:ahLst/>
              <a:cxnLst>
                <a:cxn ang="0">
                  <a:pos x="connsiteX0" y="connsiteY0"/>
                </a:cxn>
                <a:cxn ang="0">
                  <a:pos x="connsiteX1" y="connsiteY1"/>
                </a:cxn>
                <a:cxn ang="0">
                  <a:pos x="connsiteX2" y="connsiteY2"/>
                </a:cxn>
              </a:cxnLst>
              <a:rect l="l" t="t" r="r" b="b"/>
              <a:pathLst>
                <a:path w="1632" h="1593">
                  <a:moveTo>
                    <a:pt x="27" y="1279"/>
                  </a:moveTo>
                  <a:cubicBezTo>
                    <a:pt x="-799" y="1149"/>
                    <a:pt x="-1448" y="510"/>
                    <a:pt x="-1606" y="-315"/>
                  </a:cubicBezTo>
                  <a:cubicBezTo>
                    <a:pt x="-779" y="-185"/>
                    <a:pt x="-130" y="455"/>
                    <a:pt x="27" y="1279"/>
                  </a:cubicBezTo>
                  <a:close/>
                </a:path>
              </a:pathLst>
            </a:custGeom>
            <a:solidFill>
              <a:srgbClr val="020202"/>
            </a:solidFill>
            <a:ln w="1956" cap="flat">
              <a:noFill/>
              <a:prstDash val="solid"/>
              <a:miter/>
            </a:ln>
          </p:spPr>
          <p:txBody>
            <a:bodyPr rtlCol="0" anchor="ctr"/>
            <a:lstStyle/>
            <a:p>
              <a:endParaRPr lang="es-CO"/>
            </a:p>
          </p:txBody>
        </p:sp>
        <p:sp>
          <p:nvSpPr>
            <p:cNvPr id="388" name="Freeform: Shape 387">
              <a:extLst>
                <a:ext uri="{FF2B5EF4-FFF2-40B4-BE49-F238E27FC236}">
                  <a16:creationId xmlns:a16="http://schemas.microsoft.com/office/drawing/2014/main" id="{C89FCABB-520C-DFC4-1876-40E5798CD476}"/>
                </a:ext>
              </a:extLst>
            </p:cNvPr>
            <p:cNvSpPr/>
            <p:nvPr/>
          </p:nvSpPr>
          <p:spPr>
            <a:xfrm>
              <a:off x="13267408" y="128301"/>
              <a:ext cx="1613" cy="1455"/>
            </a:xfrm>
            <a:custGeom>
              <a:avLst/>
              <a:gdLst>
                <a:gd name="connsiteX0" fmla="*/ 8 w 1613"/>
                <a:gd name="connsiteY0" fmla="*/ 1141 h 1455"/>
                <a:gd name="connsiteX1" fmla="*/ -1606 w 1613"/>
                <a:gd name="connsiteY1" fmla="*/ -315 h 1455"/>
              </a:gdLst>
              <a:ahLst/>
              <a:cxnLst>
                <a:cxn ang="0">
                  <a:pos x="connsiteX0" y="connsiteY0"/>
                </a:cxn>
                <a:cxn ang="0">
                  <a:pos x="connsiteX1" y="connsiteY1"/>
                </a:cxn>
              </a:cxnLst>
              <a:rect l="l" t="t" r="r" b="b"/>
              <a:pathLst>
                <a:path w="1613" h="1455">
                  <a:moveTo>
                    <a:pt x="8" y="1141"/>
                  </a:moveTo>
                  <a:cubicBezTo>
                    <a:pt x="-799" y="1062"/>
                    <a:pt x="-1448" y="472"/>
                    <a:pt x="-1606" y="-315"/>
                  </a:cubicBezTo>
                  <a:close/>
                </a:path>
              </a:pathLst>
            </a:custGeom>
            <a:solidFill>
              <a:srgbClr val="020202"/>
            </a:solidFill>
            <a:ln w="1956" cap="flat">
              <a:noFill/>
              <a:prstDash val="solid"/>
              <a:miter/>
            </a:ln>
          </p:spPr>
          <p:txBody>
            <a:bodyPr rtlCol="0" anchor="ctr"/>
            <a:lstStyle/>
            <a:p>
              <a:endParaRPr lang="es-CO"/>
            </a:p>
          </p:txBody>
        </p:sp>
        <p:sp>
          <p:nvSpPr>
            <p:cNvPr id="389" name="Freeform: Shape 388">
              <a:extLst>
                <a:ext uri="{FF2B5EF4-FFF2-40B4-BE49-F238E27FC236}">
                  <a16:creationId xmlns:a16="http://schemas.microsoft.com/office/drawing/2014/main" id="{B53BF6C2-137F-F768-E1F3-9B94C38BECAD}"/>
                </a:ext>
              </a:extLst>
            </p:cNvPr>
            <p:cNvSpPr/>
            <p:nvPr/>
          </p:nvSpPr>
          <p:spPr>
            <a:xfrm>
              <a:off x="13265933" y="126924"/>
              <a:ext cx="1692" cy="1495"/>
            </a:xfrm>
            <a:custGeom>
              <a:avLst/>
              <a:gdLst>
                <a:gd name="connsiteX0" fmla="*/ 87 w 1692"/>
                <a:gd name="connsiteY0" fmla="*/ 1180 h 1495"/>
                <a:gd name="connsiteX1" fmla="*/ -1606 w 1692"/>
                <a:gd name="connsiteY1" fmla="*/ -315 h 1495"/>
                <a:gd name="connsiteX2" fmla="*/ 87 w 1692"/>
                <a:gd name="connsiteY2" fmla="*/ 1180 h 1495"/>
              </a:gdLst>
              <a:ahLst/>
              <a:cxnLst>
                <a:cxn ang="0">
                  <a:pos x="connsiteX0" y="connsiteY0"/>
                </a:cxn>
                <a:cxn ang="0">
                  <a:pos x="connsiteX1" y="connsiteY1"/>
                </a:cxn>
                <a:cxn ang="0">
                  <a:pos x="connsiteX2" y="connsiteY2"/>
                </a:cxn>
              </a:cxnLst>
              <a:rect l="l" t="t" r="r" b="b"/>
              <a:pathLst>
                <a:path w="1692" h="1495">
                  <a:moveTo>
                    <a:pt x="87" y="1180"/>
                  </a:moveTo>
                  <a:cubicBezTo>
                    <a:pt x="-740" y="1088"/>
                    <a:pt x="-1409" y="490"/>
                    <a:pt x="-1606" y="-315"/>
                  </a:cubicBezTo>
                  <a:cubicBezTo>
                    <a:pt x="-779" y="-222"/>
                    <a:pt x="-110" y="376"/>
                    <a:pt x="87" y="1180"/>
                  </a:cubicBezTo>
                  <a:close/>
                </a:path>
              </a:pathLst>
            </a:custGeom>
            <a:solidFill>
              <a:srgbClr val="020202"/>
            </a:solidFill>
            <a:ln w="1956" cap="flat">
              <a:noFill/>
              <a:prstDash val="solid"/>
              <a:miter/>
            </a:ln>
          </p:spPr>
          <p:txBody>
            <a:bodyPr rtlCol="0" anchor="ctr"/>
            <a:lstStyle/>
            <a:p>
              <a:endParaRPr lang="es-CO"/>
            </a:p>
          </p:txBody>
        </p:sp>
        <p:sp>
          <p:nvSpPr>
            <p:cNvPr id="390" name="Freeform: Shape 389">
              <a:extLst>
                <a:ext uri="{FF2B5EF4-FFF2-40B4-BE49-F238E27FC236}">
                  <a16:creationId xmlns:a16="http://schemas.microsoft.com/office/drawing/2014/main" id="{24DBC950-337D-9AA0-13D4-85977F43811D}"/>
                </a:ext>
              </a:extLst>
            </p:cNvPr>
            <p:cNvSpPr/>
            <p:nvPr/>
          </p:nvSpPr>
          <p:spPr>
            <a:xfrm>
              <a:off x="13259992" y="122577"/>
              <a:ext cx="1730" cy="1396"/>
            </a:xfrm>
            <a:custGeom>
              <a:avLst/>
              <a:gdLst>
                <a:gd name="connsiteX0" fmla="*/ 125 w 1730"/>
                <a:gd name="connsiteY0" fmla="*/ 1082 h 1396"/>
                <a:gd name="connsiteX1" fmla="*/ -1606 w 1730"/>
                <a:gd name="connsiteY1" fmla="*/ -315 h 1396"/>
                <a:gd name="connsiteX2" fmla="*/ 125 w 1730"/>
                <a:gd name="connsiteY2" fmla="*/ 1082 h 1396"/>
              </a:gdLst>
              <a:ahLst/>
              <a:cxnLst>
                <a:cxn ang="0">
                  <a:pos x="connsiteX0" y="connsiteY0"/>
                </a:cxn>
                <a:cxn ang="0">
                  <a:pos x="connsiteX1" y="connsiteY1"/>
                </a:cxn>
                <a:cxn ang="0">
                  <a:pos x="connsiteX2" y="connsiteY2"/>
                </a:cxn>
              </a:cxnLst>
              <a:rect l="l" t="t" r="r" b="b"/>
              <a:pathLst>
                <a:path w="1730" h="1396">
                  <a:moveTo>
                    <a:pt x="125" y="1082"/>
                  </a:moveTo>
                  <a:cubicBezTo>
                    <a:pt x="-701" y="1060"/>
                    <a:pt x="-1409" y="488"/>
                    <a:pt x="-1606" y="-315"/>
                  </a:cubicBezTo>
                  <a:cubicBezTo>
                    <a:pt x="-799" y="-252"/>
                    <a:pt x="-111" y="303"/>
                    <a:pt x="125" y="1082"/>
                  </a:cubicBezTo>
                  <a:close/>
                </a:path>
              </a:pathLst>
            </a:custGeom>
            <a:solidFill>
              <a:srgbClr val="020202"/>
            </a:solidFill>
            <a:ln w="1956" cap="flat">
              <a:noFill/>
              <a:prstDash val="solid"/>
              <a:miter/>
            </a:ln>
          </p:spPr>
          <p:txBody>
            <a:bodyPr rtlCol="0" anchor="ctr"/>
            <a:lstStyle/>
            <a:p>
              <a:endParaRPr lang="es-CO"/>
            </a:p>
          </p:txBody>
        </p:sp>
        <p:sp>
          <p:nvSpPr>
            <p:cNvPr id="391" name="Freeform: Shape 390">
              <a:extLst>
                <a:ext uri="{FF2B5EF4-FFF2-40B4-BE49-F238E27FC236}">
                  <a16:creationId xmlns:a16="http://schemas.microsoft.com/office/drawing/2014/main" id="{AEBEF578-4FF7-84D3-AE31-B97D29B950C5}"/>
                </a:ext>
              </a:extLst>
            </p:cNvPr>
            <p:cNvSpPr/>
            <p:nvPr/>
          </p:nvSpPr>
          <p:spPr>
            <a:xfrm>
              <a:off x="13255644" y="119645"/>
              <a:ext cx="1731" cy="1357"/>
            </a:xfrm>
            <a:custGeom>
              <a:avLst/>
              <a:gdLst>
                <a:gd name="connsiteX0" fmla="*/ 126 w 1731"/>
                <a:gd name="connsiteY0" fmla="*/ 1043 h 1357"/>
                <a:gd name="connsiteX1" fmla="*/ -1606 w 1731"/>
                <a:gd name="connsiteY1" fmla="*/ -315 h 1357"/>
                <a:gd name="connsiteX2" fmla="*/ 126 w 1731"/>
                <a:gd name="connsiteY2" fmla="*/ 1043 h 1357"/>
              </a:gdLst>
              <a:ahLst/>
              <a:cxnLst>
                <a:cxn ang="0">
                  <a:pos x="connsiteX0" y="connsiteY0"/>
                </a:cxn>
                <a:cxn ang="0">
                  <a:pos x="connsiteX1" y="connsiteY1"/>
                </a:cxn>
                <a:cxn ang="0">
                  <a:pos x="connsiteX2" y="connsiteY2"/>
                </a:cxn>
              </a:cxnLst>
              <a:rect l="l" t="t" r="r" b="b"/>
              <a:pathLst>
                <a:path w="1731" h="1357">
                  <a:moveTo>
                    <a:pt x="126" y="1043"/>
                  </a:moveTo>
                  <a:cubicBezTo>
                    <a:pt x="-700" y="1033"/>
                    <a:pt x="-1409" y="476"/>
                    <a:pt x="-1606" y="-315"/>
                  </a:cubicBezTo>
                  <a:cubicBezTo>
                    <a:pt x="-818" y="-224"/>
                    <a:pt x="-150" y="301"/>
                    <a:pt x="126" y="1043"/>
                  </a:cubicBezTo>
                  <a:close/>
                </a:path>
              </a:pathLst>
            </a:custGeom>
            <a:solidFill>
              <a:srgbClr val="020202"/>
            </a:solidFill>
            <a:ln w="1956" cap="flat">
              <a:noFill/>
              <a:prstDash val="solid"/>
              <a:miter/>
            </a:ln>
          </p:spPr>
          <p:txBody>
            <a:bodyPr rtlCol="0" anchor="ctr"/>
            <a:lstStyle/>
            <a:p>
              <a:endParaRPr lang="es-CO"/>
            </a:p>
          </p:txBody>
        </p:sp>
        <p:sp>
          <p:nvSpPr>
            <p:cNvPr id="392" name="Freeform: Shape 391">
              <a:extLst>
                <a:ext uri="{FF2B5EF4-FFF2-40B4-BE49-F238E27FC236}">
                  <a16:creationId xmlns:a16="http://schemas.microsoft.com/office/drawing/2014/main" id="{C74E1476-43CC-852D-E35D-4AEE17D0E6AD}"/>
                </a:ext>
              </a:extLst>
            </p:cNvPr>
            <p:cNvSpPr/>
            <p:nvPr/>
          </p:nvSpPr>
          <p:spPr>
            <a:xfrm>
              <a:off x="13245513" y="110852"/>
              <a:ext cx="1632" cy="1436"/>
            </a:xfrm>
            <a:custGeom>
              <a:avLst/>
              <a:gdLst>
                <a:gd name="connsiteX0" fmla="*/ 27 w 1632"/>
                <a:gd name="connsiteY0" fmla="*/ 1121 h 1436"/>
                <a:gd name="connsiteX1" fmla="*/ -1606 w 1632"/>
                <a:gd name="connsiteY1" fmla="*/ -315 h 1436"/>
                <a:gd name="connsiteX2" fmla="*/ 27 w 1632"/>
                <a:gd name="connsiteY2" fmla="*/ 1121 h 1436"/>
              </a:gdLst>
              <a:ahLst/>
              <a:cxnLst>
                <a:cxn ang="0">
                  <a:pos x="connsiteX0" y="connsiteY0"/>
                </a:cxn>
                <a:cxn ang="0">
                  <a:pos x="connsiteX1" y="connsiteY1"/>
                </a:cxn>
                <a:cxn ang="0">
                  <a:pos x="connsiteX2" y="connsiteY2"/>
                </a:cxn>
              </a:cxnLst>
              <a:rect l="l" t="t" r="r" b="b"/>
              <a:pathLst>
                <a:path w="1632" h="1436">
                  <a:moveTo>
                    <a:pt x="27" y="1121"/>
                  </a:moveTo>
                  <a:cubicBezTo>
                    <a:pt x="-779" y="1066"/>
                    <a:pt x="-1448" y="478"/>
                    <a:pt x="-1606" y="-315"/>
                  </a:cubicBezTo>
                  <a:cubicBezTo>
                    <a:pt x="-838" y="-171"/>
                    <a:pt x="-209" y="380"/>
                    <a:pt x="27" y="1121"/>
                  </a:cubicBezTo>
                  <a:close/>
                </a:path>
              </a:pathLst>
            </a:custGeom>
            <a:solidFill>
              <a:srgbClr val="020202"/>
            </a:solidFill>
            <a:ln w="1956" cap="flat">
              <a:noFill/>
              <a:prstDash val="solid"/>
              <a:miter/>
            </a:ln>
          </p:spPr>
          <p:txBody>
            <a:bodyPr rtlCol="0" anchor="ctr"/>
            <a:lstStyle/>
            <a:p>
              <a:endParaRPr lang="es-CO"/>
            </a:p>
          </p:txBody>
        </p:sp>
        <p:sp>
          <p:nvSpPr>
            <p:cNvPr id="393" name="Freeform: Shape 392">
              <a:extLst>
                <a:ext uri="{FF2B5EF4-FFF2-40B4-BE49-F238E27FC236}">
                  <a16:creationId xmlns:a16="http://schemas.microsoft.com/office/drawing/2014/main" id="{ACCDB3CA-9400-35AC-27D2-833FF7F41D2B}"/>
                </a:ext>
              </a:extLst>
            </p:cNvPr>
            <p:cNvSpPr/>
            <p:nvPr/>
          </p:nvSpPr>
          <p:spPr>
            <a:xfrm>
              <a:off x="13243939" y="109475"/>
              <a:ext cx="1692" cy="1495"/>
            </a:xfrm>
            <a:custGeom>
              <a:avLst/>
              <a:gdLst>
                <a:gd name="connsiteX0" fmla="*/ 87 w 1692"/>
                <a:gd name="connsiteY0" fmla="*/ 1180 h 1495"/>
                <a:gd name="connsiteX1" fmla="*/ -1606 w 1692"/>
                <a:gd name="connsiteY1" fmla="*/ -315 h 1495"/>
                <a:gd name="connsiteX2" fmla="*/ 87 w 1692"/>
                <a:gd name="connsiteY2" fmla="*/ 1180 h 1495"/>
              </a:gdLst>
              <a:ahLst/>
              <a:cxnLst>
                <a:cxn ang="0">
                  <a:pos x="connsiteX0" y="connsiteY0"/>
                </a:cxn>
                <a:cxn ang="0">
                  <a:pos x="connsiteX1" y="connsiteY1"/>
                </a:cxn>
                <a:cxn ang="0">
                  <a:pos x="connsiteX2" y="connsiteY2"/>
                </a:cxn>
              </a:cxnLst>
              <a:rect l="l" t="t" r="r" b="b"/>
              <a:pathLst>
                <a:path w="1692" h="1495">
                  <a:moveTo>
                    <a:pt x="87" y="1180"/>
                  </a:moveTo>
                  <a:cubicBezTo>
                    <a:pt x="-740" y="1088"/>
                    <a:pt x="-1409" y="490"/>
                    <a:pt x="-1606" y="-315"/>
                  </a:cubicBezTo>
                  <a:cubicBezTo>
                    <a:pt x="-779" y="-222"/>
                    <a:pt x="-110" y="376"/>
                    <a:pt x="87" y="1180"/>
                  </a:cubicBezTo>
                  <a:close/>
                </a:path>
              </a:pathLst>
            </a:custGeom>
            <a:solidFill>
              <a:srgbClr val="020202"/>
            </a:solidFill>
            <a:ln w="1956" cap="flat">
              <a:noFill/>
              <a:prstDash val="solid"/>
              <a:miter/>
            </a:ln>
          </p:spPr>
          <p:txBody>
            <a:bodyPr rtlCol="0" anchor="ctr"/>
            <a:lstStyle/>
            <a:p>
              <a:endParaRPr lang="es-CO"/>
            </a:p>
          </p:txBody>
        </p:sp>
        <p:sp>
          <p:nvSpPr>
            <p:cNvPr id="394" name="Freeform: Shape 393">
              <a:extLst>
                <a:ext uri="{FF2B5EF4-FFF2-40B4-BE49-F238E27FC236}">
                  <a16:creationId xmlns:a16="http://schemas.microsoft.com/office/drawing/2014/main" id="{DE17D774-8B01-3B10-8598-5AA5314D0D99}"/>
                </a:ext>
              </a:extLst>
            </p:cNvPr>
            <p:cNvSpPr/>
            <p:nvPr/>
          </p:nvSpPr>
          <p:spPr>
            <a:xfrm>
              <a:off x="13370961" y="1269301"/>
              <a:ext cx="233319" cy="556813"/>
            </a:xfrm>
            <a:custGeom>
              <a:avLst/>
              <a:gdLst>
                <a:gd name="connsiteX0" fmla="*/ 5775 w 233319"/>
                <a:gd name="connsiteY0" fmla="*/ 556407 h 556813"/>
                <a:gd name="connsiteX1" fmla="*/ 3296 w 233319"/>
                <a:gd name="connsiteY1" fmla="*/ 551981 h 556813"/>
                <a:gd name="connsiteX2" fmla="*/ -1523 w 233319"/>
                <a:gd name="connsiteY2" fmla="*/ 535928 h 556813"/>
                <a:gd name="connsiteX3" fmla="*/ 7014 w 233319"/>
                <a:gd name="connsiteY3" fmla="*/ 521626 h 556813"/>
                <a:gd name="connsiteX4" fmla="*/ 17559 w 233319"/>
                <a:gd name="connsiteY4" fmla="*/ 516786 h 556813"/>
                <a:gd name="connsiteX5" fmla="*/ 70301 w 233319"/>
                <a:gd name="connsiteY5" fmla="*/ 486884 h 556813"/>
                <a:gd name="connsiteX6" fmla="*/ 90623 w 233319"/>
                <a:gd name="connsiteY6" fmla="*/ 469376 h 556813"/>
                <a:gd name="connsiteX7" fmla="*/ 118400 w 233319"/>
                <a:gd name="connsiteY7" fmla="*/ 432293 h 556813"/>
                <a:gd name="connsiteX8" fmla="*/ 135417 w 233319"/>
                <a:gd name="connsiteY8" fmla="*/ 383229 h 556813"/>
                <a:gd name="connsiteX9" fmla="*/ 140906 w 233319"/>
                <a:gd name="connsiteY9" fmla="*/ 354114 h 556813"/>
                <a:gd name="connsiteX10" fmla="*/ 142873 w 233319"/>
                <a:gd name="connsiteY10" fmla="*/ 335386 h 556813"/>
                <a:gd name="connsiteX11" fmla="*/ 145430 w 233319"/>
                <a:gd name="connsiteY11" fmla="*/ 292755 h 556813"/>
                <a:gd name="connsiteX12" fmla="*/ 151903 w 233319"/>
                <a:gd name="connsiteY12" fmla="*/ 242571 h 556813"/>
                <a:gd name="connsiteX13" fmla="*/ 160854 w 233319"/>
                <a:gd name="connsiteY13" fmla="*/ 198642 h 556813"/>
                <a:gd name="connsiteX14" fmla="*/ 171674 w 233319"/>
                <a:gd name="connsiteY14" fmla="*/ 146234 h 556813"/>
                <a:gd name="connsiteX15" fmla="*/ 180802 w 233319"/>
                <a:gd name="connsiteY15" fmla="*/ 89184 h 556813"/>
                <a:gd name="connsiteX16" fmla="*/ 198035 w 233319"/>
                <a:gd name="connsiteY16" fmla="*/ 32350 h 556813"/>
                <a:gd name="connsiteX17" fmla="*/ 206356 w 233319"/>
                <a:gd name="connsiteY17" fmla="*/ 15431 h 556813"/>
                <a:gd name="connsiteX18" fmla="*/ 231714 w 233319"/>
                <a:gd name="connsiteY18" fmla="*/ -307 h 556813"/>
                <a:gd name="connsiteX19" fmla="*/ 219301 w 233319"/>
                <a:gd name="connsiteY19" fmla="*/ 67190 h 556813"/>
                <a:gd name="connsiteX20" fmla="*/ 213911 w 233319"/>
                <a:gd name="connsiteY20" fmla="*/ 102168 h 556813"/>
                <a:gd name="connsiteX21" fmla="*/ 206159 w 233319"/>
                <a:gd name="connsiteY21" fmla="*/ 149185 h 556813"/>
                <a:gd name="connsiteX22" fmla="*/ 195222 w 233319"/>
                <a:gd name="connsiteY22" fmla="*/ 202970 h 556813"/>
                <a:gd name="connsiteX23" fmla="*/ 188553 w 233319"/>
                <a:gd name="connsiteY23" fmla="*/ 237751 h 556813"/>
                <a:gd name="connsiteX24" fmla="*/ 186998 w 233319"/>
                <a:gd name="connsiteY24" fmla="*/ 251345 h 556813"/>
                <a:gd name="connsiteX25" fmla="*/ 181392 w 233319"/>
                <a:gd name="connsiteY25" fmla="*/ 281168 h 556813"/>
                <a:gd name="connsiteX26" fmla="*/ 179267 w 233319"/>
                <a:gd name="connsiteY26" fmla="*/ 299838 h 556813"/>
                <a:gd name="connsiteX27" fmla="*/ 177614 w 233319"/>
                <a:gd name="connsiteY27" fmla="*/ 338238 h 556813"/>
                <a:gd name="connsiteX28" fmla="*/ 155503 w 233319"/>
                <a:gd name="connsiteY28" fmla="*/ 436011 h 556813"/>
                <a:gd name="connsiteX29" fmla="*/ 140256 w 233319"/>
                <a:gd name="connsiteY29" fmla="*/ 464929 h 556813"/>
                <a:gd name="connsiteX30" fmla="*/ 134925 w 233319"/>
                <a:gd name="connsiteY30" fmla="*/ 474431 h 556813"/>
                <a:gd name="connsiteX31" fmla="*/ 102033 w 233319"/>
                <a:gd name="connsiteY31" fmla="*/ 510845 h 556813"/>
                <a:gd name="connsiteX32" fmla="*/ 70104 w 233319"/>
                <a:gd name="connsiteY32" fmla="*/ 534669 h 556813"/>
                <a:gd name="connsiteX33" fmla="*/ 18228 w 233319"/>
                <a:gd name="connsiteY33" fmla="*/ 556171 h 556813"/>
                <a:gd name="connsiteX34" fmla="*/ 5775 w 233319"/>
                <a:gd name="connsiteY34" fmla="*/ 556407 h 556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3319" h="556813">
                  <a:moveTo>
                    <a:pt x="5775" y="556407"/>
                  </a:moveTo>
                  <a:cubicBezTo>
                    <a:pt x="5204" y="554814"/>
                    <a:pt x="4359" y="553318"/>
                    <a:pt x="3296" y="551981"/>
                  </a:cubicBezTo>
                  <a:cubicBezTo>
                    <a:pt x="-1740" y="547574"/>
                    <a:pt x="-1779" y="541849"/>
                    <a:pt x="-1523" y="535928"/>
                  </a:cubicBezTo>
                  <a:cubicBezTo>
                    <a:pt x="-1484" y="529967"/>
                    <a:pt x="1781" y="524498"/>
                    <a:pt x="7014" y="521626"/>
                  </a:cubicBezTo>
                  <a:cubicBezTo>
                    <a:pt x="10339" y="519639"/>
                    <a:pt x="13880" y="518006"/>
                    <a:pt x="17559" y="516786"/>
                  </a:cubicBezTo>
                  <a:cubicBezTo>
                    <a:pt x="37231" y="510550"/>
                    <a:pt x="54307" y="499691"/>
                    <a:pt x="70301" y="486884"/>
                  </a:cubicBezTo>
                  <a:cubicBezTo>
                    <a:pt x="77284" y="481277"/>
                    <a:pt x="84505" y="475985"/>
                    <a:pt x="90623" y="469376"/>
                  </a:cubicBezTo>
                  <a:cubicBezTo>
                    <a:pt x="101246" y="458103"/>
                    <a:pt x="110571" y="445651"/>
                    <a:pt x="118400" y="432293"/>
                  </a:cubicBezTo>
                  <a:cubicBezTo>
                    <a:pt x="126820" y="417027"/>
                    <a:pt x="132584" y="400443"/>
                    <a:pt x="135417" y="383229"/>
                  </a:cubicBezTo>
                  <a:cubicBezTo>
                    <a:pt x="137207" y="373511"/>
                    <a:pt x="139351" y="363852"/>
                    <a:pt x="140906" y="354114"/>
                  </a:cubicBezTo>
                  <a:cubicBezTo>
                    <a:pt x="141889" y="347937"/>
                    <a:pt x="142106" y="341622"/>
                    <a:pt x="142873" y="335386"/>
                  </a:cubicBezTo>
                  <a:cubicBezTo>
                    <a:pt x="144368" y="321222"/>
                    <a:pt x="144388" y="306959"/>
                    <a:pt x="145430" y="292755"/>
                  </a:cubicBezTo>
                  <a:cubicBezTo>
                    <a:pt x="146689" y="275876"/>
                    <a:pt x="149581" y="259312"/>
                    <a:pt x="151903" y="242571"/>
                  </a:cubicBezTo>
                  <a:cubicBezTo>
                    <a:pt x="153870" y="227797"/>
                    <a:pt x="157529" y="213219"/>
                    <a:pt x="160854" y="198642"/>
                  </a:cubicBezTo>
                  <a:cubicBezTo>
                    <a:pt x="164788" y="181232"/>
                    <a:pt x="169313" y="163900"/>
                    <a:pt x="171674" y="146234"/>
                  </a:cubicBezTo>
                  <a:cubicBezTo>
                    <a:pt x="174211" y="127113"/>
                    <a:pt x="176788" y="108011"/>
                    <a:pt x="180802" y="89184"/>
                  </a:cubicBezTo>
                  <a:cubicBezTo>
                    <a:pt x="184697" y="69728"/>
                    <a:pt x="190480" y="50704"/>
                    <a:pt x="198035" y="32350"/>
                  </a:cubicBezTo>
                  <a:cubicBezTo>
                    <a:pt x="200494" y="26566"/>
                    <a:pt x="203799" y="21176"/>
                    <a:pt x="206356" y="15431"/>
                  </a:cubicBezTo>
                  <a:cubicBezTo>
                    <a:pt x="211294" y="4395"/>
                    <a:pt x="219852" y="-543"/>
                    <a:pt x="231714" y="-307"/>
                  </a:cubicBezTo>
                  <a:cubicBezTo>
                    <a:pt x="228311" y="22337"/>
                    <a:pt x="223452" y="44704"/>
                    <a:pt x="219301" y="67190"/>
                  </a:cubicBezTo>
                  <a:cubicBezTo>
                    <a:pt x="217156" y="78777"/>
                    <a:pt x="215524" y="90482"/>
                    <a:pt x="213911" y="102168"/>
                  </a:cubicBezTo>
                  <a:cubicBezTo>
                    <a:pt x="211766" y="117906"/>
                    <a:pt x="210861" y="133762"/>
                    <a:pt x="206159" y="149185"/>
                  </a:cubicBezTo>
                  <a:cubicBezTo>
                    <a:pt x="200808" y="166694"/>
                    <a:pt x="199412" y="185166"/>
                    <a:pt x="195222" y="202970"/>
                  </a:cubicBezTo>
                  <a:cubicBezTo>
                    <a:pt x="192507" y="214498"/>
                    <a:pt x="191130" y="226243"/>
                    <a:pt x="188553" y="237751"/>
                  </a:cubicBezTo>
                  <a:cubicBezTo>
                    <a:pt x="187549" y="242217"/>
                    <a:pt x="187018" y="246761"/>
                    <a:pt x="186998" y="251345"/>
                  </a:cubicBezTo>
                  <a:cubicBezTo>
                    <a:pt x="186998" y="261791"/>
                    <a:pt x="182670" y="271155"/>
                    <a:pt x="181392" y="281168"/>
                  </a:cubicBezTo>
                  <a:cubicBezTo>
                    <a:pt x="180605" y="287385"/>
                    <a:pt x="178775" y="293463"/>
                    <a:pt x="179267" y="299838"/>
                  </a:cubicBezTo>
                  <a:cubicBezTo>
                    <a:pt x="180251" y="312703"/>
                    <a:pt x="178834" y="325530"/>
                    <a:pt x="177614" y="338238"/>
                  </a:cubicBezTo>
                  <a:cubicBezTo>
                    <a:pt x="174447" y="371682"/>
                    <a:pt x="168684" y="404771"/>
                    <a:pt x="155503" y="436011"/>
                  </a:cubicBezTo>
                  <a:cubicBezTo>
                    <a:pt x="151175" y="446024"/>
                    <a:pt x="146080" y="455703"/>
                    <a:pt x="140256" y="464929"/>
                  </a:cubicBezTo>
                  <a:cubicBezTo>
                    <a:pt x="138289" y="468018"/>
                    <a:pt x="136676" y="471245"/>
                    <a:pt x="134925" y="474431"/>
                  </a:cubicBezTo>
                  <a:cubicBezTo>
                    <a:pt x="126820" y="489166"/>
                    <a:pt x="114328" y="499829"/>
                    <a:pt x="102033" y="510845"/>
                  </a:cubicBezTo>
                  <a:cubicBezTo>
                    <a:pt x="91961" y="519541"/>
                    <a:pt x="81298" y="527488"/>
                    <a:pt x="70104" y="534669"/>
                  </a:cubicBezTo>
                  <a:cubicBezTo>
                    <a:pt x="54366" y="545135"/>
                    <a:pt x="37409" y="553653"/>
                    <a:pt x="18228" y="556171"/>
                  </a:cubicBezTo>
                  <a:cubicBezTo>
                    <a:pt x="14077" y="556505"/>
                    <a:pt x="9926" y="556584"/>
                    <a:pt x="5775" y="556407"/>
                  </a:cubicBezTo>
                  <a:close/>
                </a:path>
              </a:pathLst>
            </a:custGeom>
            <a:solidFill>
              <a:srgbClr val="000000"/>
            </a:solidFill>
            <a:ln w="1956" cap="flat">
              <a:noFill/>
              <a:prstDash val="solid"/>
              <a:miter/>
            </a:ln>
          </p:spPr>
          <p:txBody>
            <a:bodyPr rtlCol="0" anchor="ctr"/>
            <a:lstStyle/>
            <a:p>
              <a:endParaRPr lang="es-CO"/>
            </a:p>
          </p:txBody>
        </p:sp>
        <p:sp>
          <p:nvSpPr>
            <p:cNvPr id="395" name="Freeform: Shape 394">
              <a:extLst>
                <a:ext uri="{FF2B5EF4-FFF2-40B4-BE49-F238E27FC236}">
                  <a16:creationId xmlns:a16="http://schemas.microsoft.com/office/drawing/2014/main" id="{995C287A-B88B-D8E7-041B-0BAB2CFE4E4A}"/>
                </a:ext>
              </a:extLst>
            </p:cNvPr>
            <p:cNvSpPr/>
            <p:nvPr/>
          </p:nvSpPr>
          <p:spPr>
            <a:xfrm>
              <a:off x="13260307" y="1816936"/>
              <a:ext cx="34992" cy="6312"/>
            </a:xfrm>
            <a:custGeom>
              <a:avLst/>
              <a:gdLst>
                <a:gd name="connsiteX0" fmla="*/ -1606 w 34992"/>
                <a:gd name="connsiteY0" fmla="*/ 5801 h 6312"/>
                <a:gd name="connsiteX1" fmla="*/ 9509 w 34992"/>
                <a:gd name="connsiteY1" fmla="*/ 628 h 6312"/>
                <a:gd name="connsiteX2" fmla="*/ 12991 w 34992"/>
                <a:gd name="connsiteY2" fmla="*/ 3047 h 6312"/>
                <a:gd name="connsiteX3" fmla="*/ 17300 w 34992"/>
                <a:gd name="connsiteY3" fmla="*/ 3047 h 6312"/>
                <a:gd name="connsiteX4" fmla="*/ 27962 w 34992"/>
                <a:gd name="connsiteY4" fmla="*/ 96 h 6312"/>
                <a:gd name="connsiteX5" fmla="*/ 33372 w 34992"/>
                <a:gd name="connsiteY5" fmla="*/ 5998 h 6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92" h="6312">
                  <a:moveTo>
                    <a:pt x="-1606" y="5801"/>
                  </a:moveTo>
                  <a:cubicBezTo>
                    <a:pt x="-406" y="313"/>
                    <a:pt x="3726" y="-1674"/>
                    <a:pt x="9509" y="628"/>
                  </a:cubicBezTo>
                  <a:cubicBezTo>
                    <a:pt x="10808" y="1218"/>
                    <a:pt x="11988" y="2044"/>
                    <a:pt x="12991" y="3047"/>
                  </a:cubicBezTo>
                  <a:cubicBezTo>
                    <a:pt x="14546" y="4464"/>
                    <a:pt x="15942" y="4562"/>
                    <a:pt x="17300" y="3047"/>
                  </a:cubicBezTo>
                  <a:cubicBezTo>
                    <a:pt x="20212" y="-356"/>
                    <a:pt x="24126" y="155"/>
                    <a:pt x="27962" y="96"/>
                  </a:cubicBezTo>
                  <a:cubicBezTo>
                    <a:pt x="31798" y="37"/>
                    <a:pt x="33569" y="2064"/>
                    <a:pt x="33372" y="5998"/>
                  </a:cubicBezTo>
                  <a:close/>
                </a:path>
              </a:pathLst>
            </a:custGeom>
            <a:solidFill>
              <a:srgbClr val="020202"/>
            </a:solidFill>
            <a:ln w="1956" cap="flat">
              <a:noFill/>
              <a:prstDash val="solid"/>
              <a:miter/>
            </a:ln>
          </p:spPr>
          <p:txBody>
            <a:bodyPr rtlCol="0" anchor="ctr"/>
            <a:lstStyle/>
            <a:p>
              <a:endParaRPr lang="es-CO"/>
            </a:p>
          </p:txBody>
        </p:sp>
        <p:sp>
          <p:nvSpPr>
            <p:cNvPr id="396" name="Freeform: Shape 395">
              <a:extLst>
                <a:ext uri="{FF2B5EF4-FFF2-40B4-BE49-F238E27FC236}">
                  <a16:creationId xmlns:a16="http://schemas.microsoft.com/office/drawing/2014/main" id="{05688579-99F6-D3F6-433A-75729748AAE4}"/>
                </a:ext>
              </a:extLst>
            </p:cNvPr>
            <p:cNvSpPr/>
            <p:nvPr/>
          </p:nvSpPr>
          <p:spPr>
            <a:xfrm>
              <a:off x="13207801" y="1819600"/>
              <a:ext cx="46682" cy="4834"/>
            </a:xfrm>
            <a:custGeom>
              <a:avLst/>
              <a:gdLst>
                <a:gd name="connsiteX0" fmla="*/ -1606 w 46682"/>
                <a:gd name="connsiteY0" fmla="*/ 3197 h 4834"/>
                <a:gd name="connsiteX1" fmla="*/ 16100 w 46682"/>
                <a:gd name="connsiteY1" fmla="*/ 777 h 4834"/>
                <a:gd name="connsiteX2" fmla="*/ 25936 w 46682"/>
                <a:gd name="connsiteY2" fmla="*/ 777 h 4834"/>
                <a:gd name="connsiteX3" fmla="*/ 45077 w 46682"/>
                <a:gd name="connsiteY3" fmla="*/ 3217 h 4834"/>
                <a:gd name="connsiteX4" fmla="*/ 41143 w 46682"/>
                <a:gd name="connsiteY4" fmla="*/ 4476 h 4834"/>
                <a:gd name="connsiteX5" fmla="*/ 2349 w 46682"/>
                <a:gd name="connsiteY5" fmla="*/ 4476 h 4834"/>
                <a:gd name="connsiteX6" fmla="*/ -1606 w 46682"/>
                <a:gd name="connsiteY6" fmla="*/ 3197 h 4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82" h="4834">
                  <a:moveTo>
                    <a:pt x="-1606" y="3197"/>
                  </a:moveTo>
                  <a:cubicBezTo>
                    <a:pt x="4296" y="2725"/>
                    <a:pt x="10198" y="4161"/>
                    <a:pt x="16100" y="777"/>
                  </a:cubicBezTo>
                  <a:cubicBezTo>
                    <a:pt x="19227" y="-679"/>
                    <a:pt x="22828" y="-679"/>
                    <a:pt x="25936" y="777"/>
                  </a:cubicBezTo>
                  <a:cubicBezTo>
                    <a:pt x="32211" y="4417"/>
                    <a:pt x="38704" y="2626"/>
                    <a:pt x="45077" y="3217"/>
                  </a:cubicBezTo>
                  <a:cubicBezTo>
                    <a:pt x="44015" y="4200"/>
                    <a:pt x="42579" y="4653"/>
                    <a:pt x="41143" y="4476"/>
                  </a:cubicBezTo>
                  <a:lnTo>
                    <a:pt x="2349" y="4476"/>
                  </a:lnTo>
                  <a:cubicBezTo>
                    <a:pt x="913" y="4672"/>
                    <a:pt x="-544" y="4200"/>
                    <a:pt x="-1606" y="3197"/>
                  </a:cubicBezTo>
                  <a:close/>
                </a:path>
              </a:pathLst>
            </a:custGeom>
            <a:solidFill>
              <a:srgbClr val="020202"/>
            </a:solidFill>
            <a:ln w="1956" cap="flat">
              <a:noFill/>
              <a:prstDash val="solid"/>
              <a:miter/>
            </a:ln>
          </p:spPr>
          <p:txBody>
            <a:bodyPr rtlCol="0" anchor="ctr"/>
            <a:lstStyle/>
            <a:p>
              <a:endParaRPr lang="es-CO"/>
            </a:p>
          </p:txBody>
        </p:sp>
        <p:sp>
          <p:nvSpPr>
            <p:cNvPr id="397" name="Freeform: Shape 396">
              <a:extLst>
                <a:ext uri="{FF2B5EF4-FFF2-40B4-BE49-F238E27FC236}">
                  <a16:creationId xmlns:a16="http://schemas.microsoft.com/office/drawing/2014/main" id="{3FEA01F2-3342-EE22-B5B3-D2D46CABDA79}"/>
                </a:ext>
              </a:extLst>
            </p:cNvPr>
            <p:cNvSpPr/>
            <p:nvPr/>
          </p:nvSpPr>
          <p:spPr>
            <a:xfrm>
              <a:off x="13296701" y="1820092"/>
              <a:ext cx="13042" cy="4494"/>
            </a:xfrm>
            <a:custGeom>
              <a:avLst/>
              <a:gdLst>
                <a:gd name="connsiteX0" fmla="*/ -1606 w 13042"/>
                <a:gd name="connsiteY0" fmla="*/ 2704 h 4494"/>
                <a:gd name="connsiteX1" fmla="*/ 2329 w 13042"/>
                <a:gd name="connsiteY1" fmla="*/ 1720 h 4494"/>
                <a:gd name="connsiteX2" fmla="*/ 11437 w 13042"/>
                <a:gd name="connsiteY2" fmla="*/ 4179 h 4494"/>
                <a:gd name="connsiteX3" fmla="*/ -1606 w 13042"/>
                <a:gd name="connsiteY3" fmla="*/ 2704 h 4494"/>
              </a:gdLst>
              <a:ahLst/>
              <a:cxnLst>
                <a:cxn ang="0">
                  <a:pos x="connsiteX0" y="connsiteY0"/>
                </a:cxn>
                <a:cxn ang="0">
                  <a:pos x="connsiteX1" y="connsiteY1"/>
                </a:cxn>
                <a:cxn ang="0">
                  <a:pos x="connsiteX2" y="connsiteY2"/>
                </a:cxn>
                <a:cxn ang="0">
                  <a:pos x="connsiteX3" y="connsiteY3"/>
                </a:cxn>
              </a:cxnLst>
              <a:rect l="l" t="t" r="r" b="b"/>
              <a:pathLst>
                <a:path w="13042" h="4494">
                  <a:moveTo>
                    <a:pt x="-1606" y="2704"/>
                  </a:moveTo>
                  <a:cubicBezTo>
                    <a:pt x="-229" y="2724"/>
                    <a:pt x="1129" y="2389"/>
                    <a:pt x="2329" y="1720"/>
                  </a:cubicBezTo>
                  <a:cubicBezTo>
                    <a:pt x="7562" y="-1388"/>
                    <a:pt x="7975" y="-1211"/>
                    <a:pt x="11437" y="4179"/>
                  </a:cubicBezTo>
                  <a:cubicBezTo>
                    <a:pt x="7168" y="3648"/>
                    <a:pt x="2545" y="5202"/>
                    <a:pt x="-1606" y="2704"/>
                  </a:cubicBezTo>
                  <a:close/>
                </a:path>
              </a:pathLst>
            </a:custGeom>
            <a:solidFill>
              <a:srgbClr val="020202"/>
            </a:solidFill>
            <a:ln w="1956" cap="flat">
              <a:noFill/>
              <a:prstDash val="solid"/>
              <a:miter/>
            </a:ln>
          </p:spPr>
          <p:txBody>
            <a:bodyPr rtlCol="0" anchor="ctr"/>
            <a:lstStyle/>
            <a:p>
              <a:endParaRPr lang="es-CO"/>
            </a:p>
          </p:txBody>
        </p:sp>
        <p:sp>
          <p:nvSpPr>
            <p:cNvPr id="398" name="Freeform: Shape 397">
              <a:extLst>
                <a:ext uri="{FF2B5EF4-FFF2-40B4-BE49-F238E27FC236}">
                  <a16:creationId xmlns:a16="http://schemas.microsoft.com/office/drawing/2014/main" id="{B302BDD2-61AE-CA17-922E-102611549924}"/>
                </a:ext>
              </a:extLst>
            </p:cNvPr>
            <p:cNvSpPr/>
            <p:nvPr/>
          </p:nvSpPr>
          <p:spPr>
            <a:xfrm>
              <a:off x="13309822" y="1824561"/>
              <a:ext cx="4327" cy="1328"/>
            </a:xfrm>
            <a:custGeom>
              <a:avLst/>
              <a:gdLst>
                <a:gd name="connsiteX0" fmla="*/ -1606 w 4327"/>
                <a:gd name="connsiteY0" fmla="*/ -289 h 1328"/>
                <a:gd name="connsiteX1" fmla="*/ 2722 w 4327"/>
                <a:gd name="connsiteY1" fmla="*/ 989 h 1328"/>
                <a:gd name="connsiteX2" fmla="*/ -1606 w 4327"/>
                <a:gd name="connsiteY2" fmla="*/ -289 h 1328"/>
              </a:gdLst>
              <a:ahLst/>
              <a:cxnLst>
                <a:cxn ang="0">
                  <a:pos x="connsiteX0" y="connsiteY0"/>
                </a:cxn>
                <a:cxn ang="0">
                  <a:pos x="connsiteX1" y="connsiteY1"/>
                </a:cxn>
                <a:cxn ang="0">
                  <a:pos x="connsiteX2" y="connsiteY2"/>
                </a:cxn>
              </a:cxnLst>
              <a:rect l="l" t="t" r="r" b="b"/>
              <a:pathLst>
                <a:path w="4327" h="1328">
                  <a:moveTo>
                    <a:pt x="-1606" y="-289"/>
                  </a:moveTo>
                  <a:cubicBezTo>
                    <a:pt x="-51" y="-289"/>
                    <a:pt x="1621" y="-604"/>
                    <a:pt x="2722" y="989"/>
                  </a:cubicBezTo>
                  <a:cubicBezTo>
                    <a:pt x="1149" y="1009"/>
                    <a:pt x="-523" y="1245"/>
                    <a:pt x="-1606" y="-289"/>
                  </a:cubicBezTo>
                  <a:close/>
                </a:path>
              </a:pathLst>
            </a:custGeom>
            <a:solidFill>
              <a:srgbClr val="020202"/>
            </a:solidFill>
            <a:ln w="1956" cap="flat">
              <a:noFill/>
              <a:prstDash val="solid"/>
              <a:miter/>
            </a:ln>
          </p:spPr>
          <p:txBody>
            <a:bodyPr rtlCol="0" anchor="ctr"/>
            <a:lstStyle/>
            <a:p>
              <a:endParaRPr lang="es-CO"/>
            </a:p>
          </p:txBody>
        </p:sp>
        <p:sp>
          <p:nvSpPr>
            <p:cNvPr id="399" name="Freeform: Shape 398">
              <a:extLst>
                <a:ext uri="{FF2B5EF4-FFF2-40B4-BE49-F238E27FC236}">
                  <a16:creationId xmlns:a16="http://schemas.microsoft.com/office/drawing/2014/main" id="{D15E0747-A051-C0BA-5242-A0C79265764E}"/>
                </a:ext>
              </a:extLst>
            </p:cNvPr>
            <p:cNvSpPr/>
            <p:nvPr/>
          </p:nvSpPr>
          <p:spPr>
            <a:xfrm>
              <a:off x="13108828" y="1774953"/>
              <a:ext cx="1358" cy="1573"/>
            </a:xfrm>
            <a:custGeom>
              <a:avLst/>
              <a:gdLst>
                <a:gd name="connsiteX0" fmla="*/ -1585 w 1358"/>
                <a:gd name="connsiteY0" fmla="*/ -315 h 1573"/>
                <a:gd name="connsiteX1" fmla="*/ -248 w 1358"/>
                <a:gd name="connsiteY1" fmla="*/ 1141 h 1573"/>
                <a:gd name="connsiteX2" fmla="*/ -267 w 1358"/>
                <a:gd name="connsiteY2" fmla="*/ 1259 h 1573"/>
                <a:gd name="connsiteX3" fmla="*/ -1605 w 1358"/>
                <a:gd name="connsiteY3" fmla="*/ -157 h 1573"/>
                <a:gd name="connsiteX4" fmla="*/ -1585 w 1358"/>
                <a:gd name="connsiteY4" fmla="*/ -315 h 1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 h="1573">
                  <a:moveTo>
                    <a:pt x="-1585" y="-315"/>
                  </a:moveTo>
                  <a:cubicBezTo>
                    <a:pt x="-818" y="-275"/>
                    <a:pt x="-228" y="374"/>
                    <a:pt x="-248" y="1141"/>
                  </a:cubicBezTo>
                  <a:cubicBezTo>
                    <a:pt x="-267" y="1180"/>
                    <a:pt x="-267" y="1220"/>
                    <a:pt x="-267" y="1259"/>
                  </a:cubicBezTo>
                  <a:cubicBezTo>
                    <a:pt x="-1034" y="1240"/>
                    <a:pt x="-1625" y="590"/>
                    <a:pt x="-1605" y="-157"/>
                  </a:cubicBezTo>
                  <a:cubicBezTo>
                    <a:pt x="-1605" y="-216"/>
                    <a:pt x="-1585" y="-256"/>
                    <a:pt x="-1585" y="-315"/>
                  </a:cubicBezTo>
                  <a:close/>
                </a:path>
              </a:pathLst>
            </a:custGeom>
            <a:solidFill>
              <a:srgbClr val="5B5B5B"/>
            </a:solidFill>
            <a:ln w="1956" cap="flat">
              <a:noFill/>
              <a:prstDash val="solid"/>
              <a:miter/>
            </a:ln>
          </p:spPr>
          <p:txBody>
            <a:bodyPr rtlCol="0" anchor="ctr"/>
            <a:lstStyle/>
            <a:p>
              <a:endParaRPr lang="es-CO"/>
            </a:p>
          </p:txBody>
        </p:sp>
        <p:sp>
          <p:nvSpPr>
            <p:cNvPr id="400" name="Freeform: Shape 399">
              <a:extLst>
                <a:ext uri="{FF2B5EF4-FFF2-40B4-BE49-F238E27FC236}">
                  <a16:creationId xmlns:a16="http://schemas.microsoft.com/office/drawing/2014/main" id="{E148172E-5923-A697-E4A7-A034984BDD1A}"/>
                </a:ext>
              </a:extLst>
            </p:cNvPr>
            <p:cNvSpPr/>
            <p:nvPr/>
          </p:nvSpPr>
          <p:spPr>
            <a:xfrm>
              <a:off x="13110243" y="1776507"/>
              <a:ext cx="1380" cy="1593"/>
            </a:xfrm>
            <a:custGeom>
              <a:avLst/>
              <a:gdLst>
                <a:gd name="connsiteX0" fmla="*/ -1604 w 1380"/>
                <a:gd name="connsiteY0" fmla="*/ -315 h 1593"/>
                <a:gd name="connsiteX1" fmla="*/ -227 w 1380"/>
                <a:gd name="connsiteY1" fmla="*/ 1180 h 1593"/>
                <a:gd name="connsiteX2" fmla="*/ -227 w 1380"/>
                <a:gd name="connsiteY2" fmla="*/ 1279 h 1593"/>
                <a:gd name="connsiteX3" fmla="*/ -1604 w 1380"/>
                <a:gd name="connsiteY3" fmla="*/ -315 h 1593"/>
              </a:gdLst>
              <a:ahLst/>
              <a:cxnLst>
                <a:cxn ang="0">
                  <a:pos x="connsiteX0" y="connsiteY0"/>
                </a:cxn>
                <a:cxn ang="0">
                  <a:pos x="connsiteX1" y="connsiteY1"/>
                </a:cxn>
                <a:cxn ang="0">
                  <a:pos x="connsiteX2" y="connsiteY2"/>
                </a:cxn>
                <a:cxn ang="0">
                  <a:pos x="connsiteX3" y="connsiteY3"/>
                </a:cxn>
              </a:cxnLst>
              <a:rect l="l" t="t" r="r" b="b"/>
              <a:pathLst>
                <a:path w="1380" h="1593">
                  <a:moveTo>
                    <a:pt x="-1604" y="-315"/>
                  </a:moveTo>
                  <a:cubicBezTo>
                    <a:pt x="-817" y="-295"/>
                    <a:pt x="-187" y="374"/>
                    <a:pt x="-227" y="1180"/>
                  </a:cubicBezTo>
                  <a:cubicBezTo>
                    <a:pt x="-227" y="1200"/>
                    <a:pt x="-227" y="1239"/>
                    <a:pt x="-227" y="1279"/>
                  </a:cubicBezTo>
                  <a:cubicBezTo>
                    <a:pt x="-1033" y="1200"/>
                    <a:pt x="-1643" y="492"/>
                    <a:pt x="-1604" y="-315"/>
                  </a:cubicBezTo>
                  <a:close/>
                </a:path>
              </a:pathLst>
            </a:custGeom>
            <a:solidFill>
              <a:srgbClr val="5B5B5B"/>
            </a:solidFill>
            <a:ln w="1956" cap="flat">
              <a:noFill/>
              <a:prstDash val="solid"/>
              <a:miter/>
            </a:ln>
          </p:spPr>
          <p:txBody>
            <a:bodyPr rtlCol="0" anchor="ctr"/>
            <a:lstStyle/>
            <a:p>
              <a:endParaRPr lang="es-CO"/>
            </a:p>
          </p:txBody>
        </p:sp>
        <p:sp>
          <p:nvSpPr>
            <p:cNvPr id="401" name="Freeform: Shape 400">
              <a:extLst>
                <a:ext uri="{FF2B5EF4-FFF2-40B4-BE49-F238E27FC236}">
                  <a16:creationId xmlns:a16="http://schemas.microsoft.com/office/drawing/2014/main" id="{FDBF49B9-C45A-2D7B-E83A-A83BCFAB547E}"/>
                </a:ext>
              </a:extLst>
            </p:cNvPr>
            <p:cNvSpPr/>
            <p:nvPr/>
          </p:nvSpPr>
          <p:spPr>
            <a:xfrm>
              <a:off x="12876930" y="472158"/>
              <a:ext cx="389278" cy="290244"/>
            </a:xfrm>
            <a:custGeom>
              <a:avLst/>
              <a:gdLst>
                <a:gd name="connsiteX0" fmla="*/ 2897 w 389278"/>
                <a:gd name="connsiteY0" fmla="*/ -315 h 290244"/>
                <a:gd name="connsiteX1" fmla="*/ 1284 w 389278"/>
                <a:gd name="connsiteY1" fmla="*/ 49732 h 290244"/>
                <a:gd name="connsiteX2" fmla="*/ 6399 w 389278"/>
                <a:gd name="connsiteY2" fmla="*/ 89077 h 290244"/>
                <a:gd name="connsiteX3" fmla="*/ 24616 w 389278"/>
                <a:gd name="connsiteY3" fmla="*/ 136292 h 290244"/>
                <a:gd name="connsiteX4" fmla="*/ 49482 w 389278"/>
                <a:gd name="connsiteY4" fmla="*/ 173669 h 290244"/>
                <a:gd name="connsiteX5" fmla="*/ 73935 w 389278"/>
                <a:gd name="connsiteY5" fmla="*/ 205145 h 290244"/>
                <a:gd name="connsiteX6" fmla="*/ 99076 w 389278"/>
                <a:gd name="connsiteY6" fmla="*/ 226943 h 290244"/>
                <a:gd name="connsiteX7" fmla="*/ 193820 w 389278"/>
                <a:gd name="connsiteY7" fmla="*/ 273370 h 290244"/>
                <a:gd name="connsiteX8" fmla="*/ 245480 w 389278"/>
                <a:gd name="connsiteY8" fmla="*/ 284150 h 290244"/>
                <a:gd name="connsiteX9" fmla="*/ 291907 w 389278"/>
                <a:gd name="connsiteY9" fmla="*/ 285036 h 290244"/>
                <a:gd name="connsiteX10" fmla="*/ 336367 w 389278"/>
                <a:gd name="connsiteY10" fmla="*/ 279921 h 290244"/>
                <a:gd name="connsiteX11" fmla="*/ 368000 w 389278"/>
                <a:gd name="connsiteY11" fmla="*/ 276694 h 290244"/>
                <a:gd name="connsiteX12" fmla="*/ 387673 w 389278"/>
                <a:gd name="connsiteY12" fmla="*/ 276596 h 290244"/>
                <a:gd name="connsiteX13" fmla="*/ 369377 w 389278"/>
                <a:gd name="connsiteY13" fmla="*/ 279409 h 290244"/>
                <a:gd name="connsiteX14" fmla="*/ 348623 w 389278"/>
                <a:gd name="connsiteY14" fmla="*/ 282006 h 290244"/>
                <a:gd name="connsiteX15" fmla="*/ 343587 w 389278"/>
                <a:gd name="connsiteY15" fmla="*/ 282419 h 290244"/>
                <a:gd name="connsiteX16" fmla="*/ 306209 w 389278"/>
                <a:gd name="connsiteY16" fmla="*/ 286177 h 290244"/>
                <a:gd name="connsiteX17" fmla="*/ 278923 w 389278"/>
                <a:gd name="connsiteY17" fmla="*/ 287200 h 290244"/>
                <a:gd name="connsiteX18" fmla="*/ 274851 w 389278"/>
                <a:gd name="connsiteY18" fmla="*/ 288144 h 290244"/>
                <a:gd name="connsiteX19" fmla="*/ 263047 w 389278"/>
                <a:gd name="connsiteY19" fmla="*/ 288537 h 290244"/>
                <a:gd name="connsiteX20" fmla="*/ 255355 w 389278"/>
                <a:gd name="connsiteY20" fmla="*/ 286787 h 290244"/>
                <a:gd name="connsiteX21" fmla="*/ 216660 w 389278"/>
                <a:gd name="connsiteY21" fmla="*/ 281947 h 290244"/>
                <a:gd name="connsiteX22" fmla="*/ 190967 w 389278"/>
                <a:gd name="connsiteY22" fmla="*/ 278013 h 290244"/>
                <a:gd name="connsiteX23" fmla="*/ 127247 w 389278"/>
                <a:gd name="connsiteY23" fmla="*/ 252182 h 290244"/>
                <a:gd name="connsiteX24" fmla="*/ 104526 w 389278"/>
                <a:gd name="connsiteY24" fmla="*/ 239258 h 290244"/>
                <a:gd name="connsiteX25" fmla="*/ 91562 w 389278"/>
                <a:gd name="connsiteY25" fmla="*/ 239258 h 290244"/>
                <a:gd name="connsiteX26" fmla="*/ 85975 w 389278"/>
                <a:gd name="connsiteY26" fmla="*/ 240084 h 290244"/>
                <a:gd name="connsiteX27" fmla="*/ 72401 w 389278"/>
                <a:gd name="connsiteY27" fmla="*/ 241087 h 290244"/>
                <a:gd name="connsiteX28" fmla="*/ 58807 w 389278"/>
                <a:gd name="connsiteY28" fmla="*/ 238215 h 290244"/>
                <a:gd name="connsiteX29" fmla="*/ 29042 w 389278"/>
                <a:gd name="connsiteY29" fmla="*/ 200680 h 290244"/>
                <a:gd name="connsiteX30" fmla="*/ 14012 w 389278"/>
                <a:gd name="connsiteY30" fmla="*/ 155984 h 290244"/>
                <a:gd name="connsiteX31" fmla="*/ 12045 w 389278"/>
                <a:gd name="connsiteY31" fmla="*/ 147544 h 290244"/>
                <a:gd name="connsiteX32" fmla="*/ 12989 w 389278"/>
                <a:gd name="connsiteY32" fmla="*/ 143492 h 290244"/>
                <a:gd name="connsiteX33" fmla="*/ 14111 w 389278"/>
                <a:gd name="connsiteY33" fmla="*/ 132750 h 290244"/>
                <a:gd name="connsiteX34" fmla="*/ 7855 w 389278"/>
                <a:gd name="connsiteY34" fmla="*/ 109143 h 290244"/>
                <a:gd name="connsiteX35" fmla="*/ 1304 w 389278"/>
                <a:gd name="connsiteY35" fmla="*/ 72159 h 290244"/>
                <a:gd name="connsiteX36" fmla="*/ 25 w 389278"/>
                <a:gd name="connsiteY36" fmla="*/ 54847 h 290244"/>
                <a:gd name="connsiteX37" fmla="*/ -1234 w 389278"/>
                <a:gd name="connsiteY37" fmla="*/ 44086 h 290244"/>
                <a:gd name="connsiteX38" fmla="*/ -54 w 389278"/>
                <a:gd name="connsiteY38" fmla="*/ 26086 h 290244"/>
                <a:gd name="connsiteX39" fmla="*/ 1442 w 389278"/>
                <a:gd name="connsiteY39" fmla="*/ 2951 h 290244"/>
                <a:gd name="connsiteX40" fmla="*/ 2897 w 389278"/>
                <a:gd name="connsiteY40" fmla="*/ -315 h 290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89278" h="290244">
                  <a:moveTo>
                    <a:pt x="2897" y="-315"/>
                  </a:moveTo>
                  <a:cubicBezTo>
                    <a:pt x="930" y="16328"/>
                    <a:pt x="1875" y="33129"/>
                    <a:pt x="1284" y="49732"/>
                  </a:cubicBezTo>
                  <a:cubicBezTo>
                    <a:pt x="812" y="63228"/>
                    <a:pt x="3586" y="76231"/>
                    <a:pt x="6399" y="89077"/>
                  </a:cubicBezTo>
                  <a:cubicBezTo>
                    <a:pt x="9999" y="105661"/>
                    <a:pt x="16137" y="121590"/>
                    <a:pt x="24616" y="136292"/>
                  </a:cubicBezTo>
                  <a:cubicBezTo>
                    <a:pt x="32052" y="149299"/>
                    <a:pt x="40354" y="161785"/>
                    <a:pt x="49482" y="173669"/>
                  </a:cubicBezTo>
                  <a:cubicBezTo>
                    <a:pt x="57627" y="184155"/>
                    <a:pt x="65417" y="194955"/>
                    <a:pt x="73935" y="205145"/>
                  </a:cubicBezTo>
                  <a:cubicBezTo>
                    <a:pt x="81076" y="213683"/>
                    <a:pt x="90224" y="220215"/>
                    <a:pt x="99076" y="226943"/>
                  </a:cubicBezTo>
                  <a:cubicBezTo>
                    <a:pt x="127582" y="248582"/>
                    <a:pt x="160062" y="262353"/>
                    <a:pt x="193820" y="273370"/>
                  </a:cubicBezTo>
                  <a:cubicBezTo>
                    <a:pt x="210620" y="278729"/>
                    <a:pt x="227932" y="282341"/>
                    <a:pt x="245480" y="284150"/>
                  </a:cubicBezTo>
                  <a:cubicBezTo>
                    <a:pt x="260903" y="285722"/>
                    <a:pt x="276425" y="286017"/>
                    <a:pt x="291907" y="285036"/>
                  </a:cubicBezTo>
                  <a:cubicBezTo>
                    <a:pt x="306838" y="284546"/>
                    <a:pt x="321711" y="282836"/>
                    <a:pt x="336367" y="279921"/>
                  </a:cubicBezTo>
                  <a:cubicBezTo>
                    <a:pt x="346813" y="277991"/>
                    <a:pt x="357377" y="276911"/>
                    <a:pt x="368000" y="276694"/>
                  </a:cubicBezTo>
                  <a:cubicBezTo>
                    <a:pt x="374532" y="276360"/>
                    <a:pt x="381102" y="276694"/>
                    <a:pt x="387673" y="276596"/>
                  </a:cubicBezTo>
                  <a:cubicBezTo>
                    <a:pt x="381771" y="278858"/>
                    <a:pt x="375515" y="278996"/>
                    <a:pt x="369377" y="279409"/>
                  </a:cubicBezTo>
                  <a:cubicBezTo>
                    <a:pt x="362393" y="279901"/>
                    <a:pt x="355312" y="278858"/>
                    <a:pt x="348623" y="282006"/>
                  </a:cubicBezTo>
                  <a:cubicBezTo>
                    <a:pt x="346990" y="282456"/>
                    <a:pt x="345278" y="282596"/>
                    <a:pt x="343587" y="282419"/>
                  </a:cubicBezTo>
                  <a:cubicBezTo>
                    <a:pt x="331036" y="282793"/>
                    <a:pt x="318681" y="285213"/>
                    <a:pt x="306209" y="286177"/>
                  </a:cubicBezTo>
                  <a:cubicBezTo>
                    <a:pt x="297219" y="286865"/>
                    <a:pt x="288110" y="289954"/>
                    <a:pt x="278923" y="287200"/>
                  </a:cubicBezTo>
                  <a:cubicBezTo>
                    <a:pt x="277487" y="286853"/>
                    <a:pt x="275992" y="287204"/>
                    <a:pt x="274851" y="288144"/>
                  </a:cubicBezTo>
                  <a:cubicBezTo>
                    <a:pt x="271271" y="290375"/>
                    <a:pt x="266765" y="290526"/>
                    <a:pt x="263047" y="288537"/>
                  </a:cubicBezTo>
                  <a:cubicBezTo>
                    <a:pt x="260667" y="287333"/>
                    <a:pt x="258031" y="286733"/>
                    <a:pt x="255355" y="286787"/>
                  </a:cubicBezTo>
                  <a:cubicBezTo>
                    <a:pt x="242155" y="287632"/>
                    <a:pt x="229505" y="283914"/>
                    <a:pt x="216660" y="281947"/>
                  </a:cubicBezTo>
                  <a:cubicBezTo>
                    <a:pt x="208102" y="280629"/>
                    <a:pt x="199387" y="280334"/>
                    <a:pt x="190967" y="278013"/>
                  </a:cubicBezTo>
                  <a:cubicBezTo>
                    <a:pt x="168658" y="272111"/>
                    <a:pt x="147196" y="264104"/>
                    <a:pt x="127247" y="252182"/>
                  </a:cubicBezTo>
                  <a:cubicBezTo>
                    <a:pt x="119772" y="247736"/>
                    <a:pt x="112198" y="243389"/>
                    <a:pt x="104526" y="239258"/>
                  </a:cubicBezTo>
                  <a:cubicBezTo>
                    <a:pt x="100395" y="237015"/>
                    <a:pt x="96027" y="234084"/>
                    <a:pt x="91562" y="239258"/>
                  </a:cubicBezTo>
                  <a:cubicBezTo>
                    <a:pt x="90244" y="240792"/>
                    <a:pt x="87844" y="240359"/>
                    <a:pt x="85975" y="240084"/>
                  </a:cubicBezTo>
                  <a:cubicBezTo>
                    <a:pt x="81430" y="239460"/>
                    <a:pt x="76807" y="239801"/>
                    <a:pt x="72401" y="241087"/>
                  </a:cubicBezTo>
                  <a:cubicBezTo>
                    <a:pt x="67679" y="242447"/>
                    <a:pt x="62584" y="241370"/>
                    <a:pt x="58807" y="238215"/>
                  </a:cubicBezTo>
                  <a:cubicBezTo>
                    <a:pt x="45567" y="228379"/>
                    <a:pt x="35042" y="216398"/>
                    <a:pt x="29042" y="200680"/>
                  </a:cubicBezTo>
                  <a:cubicBezTo>
                    <a:pt x="23416" y="185984"/>
                    <a:pt x="18163" y="171171"/>
                    <a:pt x="14012" y="155984"/>
                  </a:cubicBezTo>
                  <a:cubicBezTo>
                    <a:pt x="13245" y="153190"/>
                    <a:pt x="12753" y="150338"/>
                    <a:pt x="12045" y="147544"/>
                  </a:cubicBezTo>
                  <a:cubicBezTo>
                    <a:pt x="11553" y="146124"/>
                    <a:pt x="11927" y="144552"/>
                    <a:pt x="12989" y="143492"/>
                  </a:cubicBezTo>
                  <a:cubicBezTo>
                    <a:pt x="16373" y="140167"/>
                    <a:pt x="15271" y="136606"/>
                    <a:pt x="14111" y="132750"/>
                  </a:cubicBezTo>
                  <a:cubicBezTo>
                    <a:pt x="11750" y="124881"/>
                    <a:pt x="8406" y="117012"/>
                    <a:pt x="7855" y="109143"/>
                  </a:cubicBezTo>
                  <a:cubicBezTo>
                    <a:pt x="6989" y="96494"/>
                    <a:pt x="2622" y="84651"/>
                    <a:pt x="1304" y="72159"/>
                  </a:cubicBezTo>
                  <a:cubicBezTo>
                    <a:pt x="478" y="66424"/>
                    <a:pt x="65" y="60641"/>
                    <a:pt x="25" y="54847"/>
                  </a:cubicBezTo>
                  <a:cubicBezTo>
                    <a:pt x="25" y="51223"/>
                    <a:pt x="-388" y="47612"/>
                    <a:pt x="-1234" y="44086"/>
                  </a:cubicBezTo>
                  <a:cubicBezTo>
                    <a:pt x="-2473" y="38047"/>
                    <a:pt x="-231" y="32086"/>
                    <a:pt x="-54" y="26086"/>
                  </a:cubicBezTo>
                  <a:cubicBezTo>
                    <a:pt x="183" y="18355"/>
                    <a:pt x="-290" y="10584"/>
                    <a:pt x="1442" y="2951"/>
                  </a:cubicBezTo>
                  <a:cubicBezTo>
                    <a:pt x="1481" y="1715"/>
                    <a:pt x="2012" y="545"/>
                    <a:pt x="2897" y="-315"/>
                  </a:cubicBezTo>
                  <a:close/>
                </a:path>
              </a:pathLst>
            </a:custGeom>
            <a:solidFill>
              <a:srgbClr val="020202"/>
            </a:solidFill>
            <a:ln w="1956" cap="flat">
              <a:noFill/>
              <a:prstDash val="solid"/>
              <a:miter/>
            </a:ln>
          </p:spPr>
          <p:txBody>
            <a:bodyPr rtlCol="0" anchor="ctr"/>
            <a:lstStyle/>
            <a:p>
              <a:endParaRPr lang="es-CO"/>
            </a:p>
          </p:txBody>
        </p:sp>
        <p:sp>
          <p:nvSpPr>
            <p:cNvPr id="402" name="Freeform: Shape 401">
              <a:extLst>
                <a:ext uri="{FF2B5EF4-FFF2-40B4-BE49-F238E27FC236}">
                  <a16:creationId xmlns:a16="http://schemas.microsoft.com/office/drawing/2014/main" id="{9B9D563D-FE09-BA83-660B-688CD2CB6A7A}"/>
                </a:ext>
              </a:extLst>
            </p:cNvPr>
            <p:cNvSpPr/>
            <p:nvPr/>
          </p:nvSpPr>
          <p:spPr>
            <a:xfrm>
              <a:off x="12881334" y="461967"/>
              <a:ext cx="1624" cy="8754"/>
            </a:xfrm>
            <a:custGeom>
              <a:avLst/>
              <a:gdLst>
                <a:gd name="connsiteX0" fmla="*/ -50 w 1624"/>
                <a:gd name="connsiteY0" fmla="*/ -315 h 8754"/>
                <a:gd name="connsiteX1" fmla="*/ -1506 w 1624"/>
                <a:gd name="connsiteY1" fmla="*/ 8440 h 8754"/>
                <a:gd name="connsiteX2" fmla="*/ -50 w 1624"/>
                <a:gd name="connsiteY2" fmla="*/ -315 h 8754"/>
              </a:gdLst>
              <a:ahLst/>
              <a:cxnLst>
                <a:cxn ang="0">
                  <a:pos x="connsiteX0" y="connsiteY0"/>
                </a:cxn>
                <a:cxn ang="0">
                  <a:pos x="connsiteX1" y="connsiteY1"/>
                </a:cxn>
                <a:cxn ang="0">
                  <a:pos x="connsiteX2" y="connsiteY2"/>
                </a:cxn>
              </a:cxnLst>
              <a:rect l="l" t="t" r="r" b="b"/>
              <a:pathLst>
                <a:path w="1624" h="8754">
                  <a:moveTo>
                    <a:pt x="-50" y="-315"/>
                  </a:moveTo>
                  <a:cubicBezTo>
                    <a:pt x="-483" y="2597"/>
                    <a:pt x="1051" y="5863"/>
                    <a:pt x="-1506" y="8440"/>
                  </a:cubicBezTo>
                  <a:cubicBezTo>
                    <a:pt x="-1073" y="5508"/>
                    <a:pt x="-2687" y="2243"/>
                    <a:pt x="-50" y="-315"/>
                  </a:cubicBezTo>
                  <a:close/>
                </a:path>
              </a:pathLst>
            </a:custGeom>
            <a:solidFill>
              <a:srgbClr val="020202"/>
            </a:solidFill>
            <a:ln w="1956" cap="flat">
              <a:noFill/>
              <a:prstDash val="solid"/>
              <a:miter/>
            </a:ln>
          </p:spPr>
          <p:txBody>
            <a:bodyPr rtlCol="0" anchor="ctr"/>
            <a:lstStyle/>
            <a:p>
              <a:endParaRPr lang="es-CO"/>
            </a:p>
          </p:txBody>
        </p:sp>
        <p:sp>
          <p:nvSpPr>
            <p:cNvPr id="403" name="Freeform: Shape 402">
              <a:extLst>
                <a:ext uri="{FF2B5EF4-FFF2-40B4-BE49-F238E27FC236}">
                  <a16:creationId xmlns:a16="http://schemas.microsoft.com/office/drawing/2014/main" id="{9FFB8348-D9E6-E27B-2208-EEEFE0370E74}"/>
                </a:ext>
              </a:extLst>
            </p:cNvPr>
            <p:cNvSpPr/>
            <p:nvPr/>
          </p:nvSpPr>
          <p:spPr>
            <a:xfrm>
              <a:off x="12884245" y="443023"/>
              <a:ext cx="1624" cy="8754"/>
            </a:xfrm>
            <a:custGeom>
              <a:avLst/>
              <a:gdLst>
                <a:gd name="connsiteX0" fmla="*/ -50 w 1624"/>
                <a:gd name="connsiteY0" fmla="*/ -315 h 8754"/>
                <a:gd name="connsiteX1" fmla="*/ -1506 w 1624"/>
                <a:gd name="connsiteY1" fmla="*/ 8440 h 8754"/>
                <a:gd name="connsiteX2" fmla="*/ -50 w 1624"/>
                <a:gd name="connsiteY2" fmla="*/ -315 h 8754"/>
              </a:gdLst>
              <a:ahLst/>
              <a:cxnLst>
                <a:cxn ang="0">
                  <a:pos x="connsiteX0" y="connsiteY0"/>
                </a:cxn>
                <a:cxn ang="0">
                  <a:pos x="connsiteX1" y="connsiteY1"/>
                </a:cxn>
                <a:cxn ang="0">
                  <a:pos x="connsiteX2" y="connsiteY2"/>
                </a:cxn>
              </a:cxnLst>
              <a:rect l="l" t="t" r="r" b="b"/>
              <a:pathLst>
                <a:path w="1624" h="8754">
                  <a:moveTo>
                    <a:pt x="-50" y="-315"/>
                  </a:moveTo>
                  <a:cubicBezTo>
                    <a:pt x="-483" y="2597"/>
                    <a:pt x="1051" y="5862"/>
                    <a:pt x="-1506" y="8440"/>
                  </a:cubicBezTo>
                  <a:cubicBezTo>
                    <a:pt x="-1073" y="5508"/>
                    <a:pt x="-2687" y="2243"/>
                    <a:pt x="-50" y="-315"/>
                  </a:cubicBezTo>
                  <a:close/>
                </a:path>
              </a:pathLst>
            </a:custGeom>
            <a:solidFill>
              <a:srgbClr val="020202"/>
            </a:solidFill>
            <a:ln w="1956" cap="flat">
              <a:noFill/>
              <a:prstDash val="solid"/>
              <a:miter/>
            </a:ln>
          </p:spPr>
          <p:txBody>
            <a:bodyPr rtlCol="0" anchor="ctr"/>
            <a:lstStyle/>
            <a:p>
              <a:endParaRPr lang="es-CO"/>
            </a:p>
          </p:txBody>
        </p:sp>
        <p:sp>
          <p:nvSpPr>
            <p:cNvPr id="404" name="Freeform: Shape 403">
              <a:extLst>
                <a:ext uri="{FF2B5EF4-FFF2-40B4-BE49-F238E27FC236}">
                  <a16:creationId xmlns:a16="http://schemas.microsoft.com/office/drawing/2014/main" id="{D1211520-6A87-EBA9-DD5E-9F2D72B9BAC2}"/>
                </a:ext>
              </a:extLst>
            </p:cNvPr>
            <p:cNvSpPr/>
            <p:nvPr/>
          </p:nvSpPr>
          <p:spPr>
            <a:xfrm>
              <a:off x="12882824" y="453213"/>
              <a:ext cx="1551" cy="7298"/>
            </a:xfrm>
            <a:custGeom>
              <a:avLst/>
              <a:gdLst>
                <a:gd name="connsiteX0" fmla="*/ -105 w 1551"/>
                <a:gd name="connsiteY0" fmla="*/ -315 h 7298"/>
                <a:gd name="connsiteX1" fmla="*/ -1541 w 1551"/>
                <a:gd name="connsiteY1" fmla="*/ 6984 h 7298"/>
                <a:gd name="connsiteX2" fmla="*/ -105 w 1551"/>
                <a:gd name="connsiteY2" fmla="*/ -315 h 7298"/>
              </a:gdLst>
              <a:ahLst/>
              <a:cxnLst>
                <a:cxn ang="0">
                  <a:pos x="connsiteX0" y="connsiteY0"/>
                </a:cxn>
                <a:cxn ang="0">
                  <a:pos x="connsiteX1" y="connsiteY1"/>
                </a:cxn>
                <a:cxn ang="0">
                  <a:pos x="connsiteX2" y="connsiteY2"/>
                </a:cxn>
              </a:cxnLst>
              <a:rect l="l" t="t" r="r" b="b"/>
              <a:pathLst>
                <a:path w="1551" h="7298">
                  <a:moveTo>
                    <a:pt x="-105" y="-315"/>
                  </a:moveTo>
                  <a:cubicBezTo>
                    <a:pt x="-420" y="2144"/>
                    <a:pt x="820" y="4918"/>
                    <a:pt x="-1541" y="6984"/>
                  </a:cubicBezTo>
                  <a:cubicBezTo>
                    <a:pt x="-1207" y="4525"/>
                    <a:pt x="-2524" y="1731"/>
                    <a:pt x="-105" y="-315"/>
                  </a:cubicBezTo>
                  <a:close/>
                </a:path>
              </a:pathLst>
            </a:custGeom>
            <a:solidFill>
              <a:srgbClr val="020202"/>
            </a:solidFill>
            <a:ln w="1956" cap="flat">
              <a:noFill/>
              <a:prstDash val="solid"/>
              <a:miter/>
            </a:ln>
          </p:spPr>
          <p:txBody>
            <a:bodyPr rtlCol="0" anchor="ctr"/>
            <a:lstStyle/>
            <a:p>
              <a:endParaRPr lang="es-CO"/>
            </a:p>
          </p:txBody>
        </p:sp>
        <p:sp>
          <p:nvSpPr>
            <p:cNvPr id="405" name="Freeform: Shape 404">
              <a:extLst>
                <a:ext uri="{FF2B5EF4-FFF2-40B4-BE49-F238E27FC236}">
                  <a16:creationId xmlns:a16="http://schemas.microsoft.com/office/drawing/2014/main" id="{6C74883F-781D-33EB-7510-CC63E14E350F}"/>
                </a:ext>
              </a:extLst>
            </p:cNvPr>
            <p:cNvSpPr/>
            <p:nvPr/>
          </p:nvSpPr>
          <p:spPr>
            <a:xfrm>
              <a:off x="12884121" y="309764"/>
              <a:ext cx="679248" cy="444219"/>
            </a:xfrm>
            <a:custGeom>
              <a:avLst/>
              <a:gdLst>
                <a:gd name="connsiteX0" fmla="*/ 52816 w 679248"/>
                <a:gd name="connsiteY0" fmla="*/ 39794 h 444219"/>
                <a:gd name="connsiteX1" fmla="*/ 114352 w 679248"/>
                <a:gd name="connsiteY1" fmla="*/ 5190 h 444219"/>
                <a:gd name="connsiteX2" fmla="*/ 136917 w 679248"/>
                <a:gd name="connsiteY2" fmla="*/ 134 h 444219"/>
                <a:gd name="connsiteX3" fmla="*/ 140261 w 679248"/>
                <a:gd name="connsiteY3" fmla="*/ 292 h 444219"/>
                <a:gd name="connsiteX4" fmla="*/ 134949 w 679248"/>
                <a:gd name="connsiteY4" fmla="*/ 3852 h 444219"/>
                <a:gd name="connsiteX5" fmla="*/ 115749 w 679248"/>
                <a:gd name="connsiteY5" fmla="*/ 8987 h 444219"/>
                <a:gd name="connsiteX6" fmla="*/ 61492 w 679248"/>
                <a:gd name="connsiteY6" fmla="*/ 38240 h 444219"/>
                <a:gd name="connsiteX7" fmla="*/ 55236 w 679248"/>
                <a:gd name="connsiteY7" fmla="*/ 53368 h 444219"/>
                <a:gd name="connsiteX8" fmla="*/ 64581 w 679248"/>
                <a:gd name="connsiteY8" fmla="*/ 108451 h 444219"/>
                <a:gd name="connsiteX9" fmla="*/ 100444 w 679248"/>
                <a:gd name="connsiteY9" fmla="*/ 169613 h 444219"/>
                <a:gd name="connsiteX10" fmla="*/ 180530 w 679248"/>
                <a:gd name="connsiteY10" fmla="*/ 240218 h 444219"/>
                <a:gd name="connsiteX11" fmla="*/ 284559 w 679248"/>
                <a:gd name="connsiteY11" fmla="*/ 276966 h 444219"/>
                <a:gd name="connsiteX12" fmla="*/ 317157 w 679248"/>
                <a:gd name="connsiteY12" fmla="*/ 279701 h 444219"/>
                <a:gd name="connsiteX13" fmla="*/ 356305 w 679248"/>
                <a:gd name="connsiteY13" fmla="*/ 276986 h 444219"/>
                <a:gd name="connsiteX14" fmla="*/ 427126 w 679248"/>
                <a:gd name="connsiteY14" fmla="*/ 269511 h 444219"/>
                <a:gd name="connsiteX15" fmla="*/ 553778 w 679248"/>
                <a:gd name="connsiteY15" fmla="*/ 246041 h 444219"/>
                <a:gd name="connsiteX16" fmla="*/ 669630 w 679248"/>
                <a:gd name="connsiteY16" fmla="*/ 187024 h 444219"/>
                <a:gd name="connsiteX17" fmla="*/ 673564 w 679248"/>
                <a:gd name="connsiteY17" fmla="*/ 183876 h 444219"/>
                <a:gd name="connsiteX18" fmla="*/ 675846 w 679248"/>
                <a:gd name="connsiteY18" fmla="*/ 183679 h 444219"/>
                <a:gd name="connsiteX19" fmla="*/ 677262 w 679248"/>
                <a:gd name="connsiteY19" fmla="*/ 204532 h 444219"/>
                <a:gd name="connsiteX20" fmla="*/ 677558 w 679248"/>
                <a:gd name="connsiteY20" fmla="*/ 211063 h 444219"/>
                <a:gd name="connsiteX21" fmla="*/ 677558 w 679248"/>
                <a:gd name="connsiteY21" fmla="*/ 267130 h 444219"/>
                <a:gd name="connsiteX22" fmla="*/ 662980 w 679248"/>
                <a:gd name="connsiteY22" fmla="*/ 313459 h 444219"/>
                <a:gd name="connsiteX23" fmla="*/ 640731 w 679248"/>
                <a:gd name="connsiteY23" fmla="*/ 337165 h 444219"/>
                <a:gd name="connsiteX24" fmla="*/ 589582 w 679248"/>
                <a:gd name="connsiteY24" fmla="*/ 370037 h 444219"/>
                <a:gd name="connsiteX25" fmla="*/ 547502 w 679248"/>
                <a:gd name="connsiteY25" fmla="*/ 387959 h 444219"/>
                <a:gd name="connsiteX26" fmla="*/ 526807 w 679248"/>
                <a:gd name="connsiteY26" fmla="*/ 396792 h 444219"/>
                <a:gd name="connsiteX27" fmla="*/ 488839 w 679248"/>
                <a:gd name="connsiteY27" fmla="*/ 408969 h 444219"/>
                <a:gd name="connsiteX28" fmla="*/ 443002 w 679248"/>
                <a:gd name="connsiteY28" fmla="*/ 425278 h 444219"/>
                <a:gd name="connsiteX29" fmla="*/ 420929 w 679248"/>
                <a:gd name="connsiteY29" fmla="*/ 428839 h 444219"/>
                <a:gd name="connsiteX30" fmla="*/ 400883 w 679248"/>
                <a:gd name="connsiteY30" fmla="*/ 431357 h 444219"/>
                <a:gd name="connsiteX31" fmla="*/ 377276 w 679248"/>
                <a:gd name="connsiteY31" fmla="*/ 434917 h 444219"/>
                <a:gd name="connsiteX32" fmla="*/ 343832 w 679248"/>
                <a:gd name="connsiteY32" fmla="*/ 436275 h 444219"/>
                <a:gd name="connsiteX33" fmla="*/ 318750 w 679248"/>
                <a:gd name="connsiteY33" fmla="*/ 439560 h 444219"/>
                <a:gd name="connsiteX34" fmla="*/ 301536 w 679248"/>
                <a:gd name="connsiteY34" fmla="*/ 441645 h 444219"/>
                <a:gd name="connsiteX35" fmla="*/ 247142 w 679248"/>
                <a:gd name="connsiteY35" fmla="*/ 443141 h 444219"/>
                <a:gd name="connsiteX36" fmla="*/ 184976 w 679248"/>
                <a:gd name="connsiteY36" fmla="*/ 430806 h 444219"/>
                <a:gd name="connsiteX37" fmla="*/ 104319 w 679248"/>
                <a:gd name="connsiteY37" fmla="*/ 392858 h 444219"/>
                <a:gd name="connsiteX38" fmla="*/ 54351 w 679248"/>
                <a:gd name="connsiteY38" fmla="*/ 344876 h 444219"/>
                <a:gd name="connsiteX39" fmla="*/ 29367 w 679248"/>
                <a:gd name="connsiteY39" fmla="*/ 310154 h 444219"/>
                <a:gd name="connsiteX40" fmla="*/ 1314 w 679248"/>
                <a:gd name="connsiteY40" fmla="*/ 239825 h 444219"/>
                <a:gd name="connsiteX41" fmla="*/ -1539 w 679248"/>
                <a:gd name="connsiteY41" fmla="*/ 190643 h 444219"/>
                <a:gd name="connsiteX42" fmla="*/ 3989 w 679248"/>
                <a:gd name="connsiteY42" fmla="*/ 134518 h 444219"/>
                <a:gd name="connsiteX43" fmla="*/ 11366 w 679248"/>
                <a:gd name="connsiteY43" fmla="*/ 100582 h 444219"/>
                <a:gd name="connsiteX44" fmla="*/ 33262 w 679248"/>
                <a:gd name="connsiteY44" fmla="*/ 62614 h 444219"/>
                <a:gd name="connsiteX45" fmla="*/ 48666 w 679248"/>
                <a:gd name="connsiteY45" fmla="*/ 47112 h 444219"/>
                <a:gd name="connsiteX46" fmla="*/ 52600 w 679248"/>
                <a:gd name="connsiteY46" fmla="*/ 41211 h 444219"/>
                <a:gd name="connsiteX47" fmla="*/ 52246 w 679248"/>
                <a:gd name="connsiteY47" fmla="*/ 40148 h 444219"/>
                <a:gd name="connsiteX48" fmla="*/ 52816 w 679248"/>
                <a:gd name="connsiteY48" fmla="*/ 39794 h 444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79248" h="444219">
                  <a:moveTo>
                    <a:pt x="52816" y="39794"/>
                  </a:moveTo>
                  <a:cubicBezTo>
                    <a:pt x="70915" y="24410"/>
                    <a:pt x="91808" y="12662"/>
                    <a:pt x="114352" y="5190"/>
                  </a:cubicBezTo>
                  <a:cubicBezTo>
                    <a:pt x="121690" y="2769"/>
                    <a:pt x="129244" y="1075"/>
                    <a:pt x="136917" y="134"/>
                  </a:cubicBezTo>
                  <a:cubicBezTo>
                    <a:pt x="137959" y="-517"/>
                    <a:pt x="139297" y="-456"/>
                    <a:pt x="140261" y="292"/>
                  </a:cubicBezTo>
                  <a:cubicBezTo>
                    <a:pt x="139927" y="3616"/>
                    <a:pt x="137113" y="3282"/>
                    <a:pt x="134949" y="3852"/>
                  </a:cubicBezTo>
                  <a:cubicBezTo>
                    <a:pt x="128556" y="5584"/>
                    <a:pt x="121867" y="6213"/>
                    <a:pt x="115749" y="8987"/>
                  </a:cubicBezTo>
                  <a:cubicBezTo>
                    <a:pt x="96332" y="16285"/>
                    <a:pt x="77820" y="25138"/>
                    <a:pt x="61492" y="38240"/>
                  </a:cubicBezTo>
                  <a:cubicBezTo>
                    <a:pt x="56377" y="42352"/>
                    <a:pt x="54961" y="46857"/>
                    <a:pt x="55236" y="53368"/>
                  </a:cubicBezTo>
                  <a:cubicBezTo>
                    <a:pt x="56043" y="72156"/>
                    <a:pt x="58423" y="90471"/>
                    <a:pt x="64581" y="108451"/>
                  </a:cubicBezTo>
                  <a:cubicBezTo>
                    <a:pt x="72115" y="131128"/>
                    <a:pt x="84332" y="151967"/>
                    <a:pt x="100444" y="169613"/>
                  </a:cubicBezTo>
                  <a:cubicBezTo>
                    <a:pt x="124700" y="195797"/>
                    <a:pt x="150215" y="220762"/>
                    <a:pt x="180530" y="240218"/>
                  </a:cubicBezTo>
                  <a:cubicBezTo>
                    <a:pt x="212322" y="260540"/>
                    <a:pt x="246808" y="273366"/>
                    <a:pt x="284559" y="276966"/>
                  </a:cubicBezTo>
                  <a:cubicBezTo>
                    <a:pt x="295418" y="278009"/>
                    <a:pt x="306199" y="279150"/>
                    <a:pt x="317157" y="279701"/>
                  </a:cubicBezTo>
                  <a:cubicBezTo>
                    <a:pt x="330318" y="280350"/>
                    <a:pt x="343262" y="278540"/>
                    <a:pt x="356305" y="276986"/>
                  </a:cubicBezTo>
                  <a:cubicBezTo>
                    <a:pt x="379912" y="274212"/>
                    <a:pt x="403696" y="273288"/>
                    <a:pt x="427126" y="269511"/>
                  </a:cubicBezTo>
                  <a:cubicBezTo>
                    <a:pt x="469520" y="262724"/>
                    <a:pt x="512249" y="257471"/>
                    <a:pt x="553778" y="246041"/>
                  </a:cubicBezTo>
                  <a:cubicBezTo>
                    <a:pt x="596389" y="234336"/>
                    <a:pt x="635458" y="215431"/>
                    <a:pt x="669630" y="187024"/>
                  </a:cubicBezTo>
                  <a:cubicBezTo>
                    <a:pt x="670830" y="185833"/>
                    <a:pt x="672148" y="184779"/>
                    <a:pt x="673564" y="183876"/>
                  </a:cubicBezTo>
                  <a:cubicBezTo>
                    <a:pt x="674273" y="183508"/>
                    <a:pt x="675099" y="183437"/>
                    <a:pt x="675846" y="183679"/>
                  </a:cubicBezTo>
                  <a:cubicBezTo>
                    <a:pt x="676220" y="190624"/>
                    <a:pt x="675492" y="197647"/>
                    <a:pt x="677262" y="204532"/>
                  </a:cubicBezTo>
                  <a:cubicBezTo>
                    <a:pt x="677636" y="206688"/>
                    <a:pt x="677734" y="208882"/>
                    <a:pt x="677558" y="211063"/>
                  </a:cubicBezTo>
                  <a:cubicBezTo>
                    <a:pt x="677558" y="229752"/>
                    <a:pt x="677715" y="248441"/>
                    <a:pt x="677558" y="267130"/>
                  </a:cubicBezTo>
                  <a:cubicBezTo>
                    <a:pt x="677400" y="284009"/>
                    <a:pt x="672994" y="299846"/>
                    <a:pt x="662980" y="313459"/>
                  </a:cubicBezTo>
                  <a:cubicBezTo>
                    <a:pt x="656586" y="322270"/>
                    <a:pt x="649111" y="330236"/>
                    <a:pt x="640731" y="337165"/>
                  </a:cubicBezTo>
                  <a:cubicBezTo>
                    <a:pt x="625189" y="350296"/>
                    <a:pt x="607995" y="361346"/>
                    <a:pt x="589582" y="370037"/>
                  </a:cubicBezTo>
                  <a:cubicBezTo>
                    <a:pt x="575713" y="376372"/>
                    <a:pt x="561529" y="381998"/>
                    <a:pt x="547502" y="387959"/>
                  </a:cubicBezTo>
                  <a:lnTo>
                    <a:pt x="526807" y="396792"/>
                  </a:lnTo>
                  <a:cubicBezTo>
                    <a:pt x="514531" y="402025"/>
                    <a:pt x="501429" y="404759"/>
                    <a:pt x="488839" y="408969"/>
                  </a:cubicBezTo>
                  <a:cubicBezTo>
                    <a:pt x="473455" y="414124"/>
                    <a:pt x="458464" y="420340"/>
                    <a:pt x="443002" y="425278"/>
                  </a:cubicBezTo>
                  <a:cubicBezTo>
                    <a:pt x="435939" y="427861"/>
                    <a:pt x="428444" y="429069"/>
                    <a:pt x="420929" y="428839"/>
                  </a:cubicBezTo>
                  <a:cubicBezTo>
                    <a:pt x="414162" y="428567"/>
                    <a:pt x="407375" y="429417"/>
                    <a:pt x="400883" y="431357"/>
                  </a:cubicBezTo>
                  <a:cubicBezTo>
                    <a:pt x="393112" y="433161"/>
                    <a:pt x="385223" y="434351"/>
                    <a:pt x="377276" y="434917"/>
                  </a:cubicBezTo>
                  <a:cubicBezTo>
                    <a:pt x="366141" y="436078"/>
                    <a:pt x="355026" y="435606"/>
                    <a:pt x="343832" y="436275"/>
                  </a:cubicBezTo>
                  <a:cubicBezTo>
                    <a:pt x="335393" y="436709"/>
                    <a:pt x="327013" y="437807"/>
                    <a:pt x="318750" y="439560"/>
                  </a:cubicBezTo>
                  <a:cubicBezTo>
                    <a:pt x="313025" y="440819"/>
                    <a:pt x="307261" y="440701"/>
                    <a:pt x="301536" y="441645"/>
                  </a:cubicBezTo>
                  <a:cubicBezTo>
                    <a:pt x="283536" y="444655"/>
                    <a:pt x="265241" y="444104"/>
                    <a:pt x="247142" y="443141"/>
                  </a:cubicBezTo>
                  <a:cubicBezTo>
                    <a:pt x="225955" y="441917"/>
                    <a:pt x="205023" y="437766"/>
                    <a:pt x="184976" y="430806"/>
                  </a:cubicBezTo>
                  <a:cubicBezTo>
                    <a:pt x="156727" y="421147"/>
                    <a:pt x="129461" y="409363"/>
                    <a:pt x="104319" y="392858"/>
                  </a:cubicBezTo>
                  <a:cubicBezTo>
                    <a:pt x="84863" y="380070"/>
                    <a:pt x="67925" y="363805"/>
                    <a:pt x="54351" y="344876"/>
                  </a:cubicBezTo>
                  <a:cubicBezTo>
                    <a:pt x="46010" y="333309"/>
                    <a:pt x="36842" y="322331"/>
                    <a:pt x="29367" y="310154"/>
                  </a:cubicBezTo>
                  <a:cubicBezTo>
                    <a:pt x="15970" y="288337"/>
                    <a:pt x="5760" y="265320"/>
                    <a:pt x="1314" y="239825"/>
                  </a:cubicBezTo>
                  <a:cubicBezTo>
                    <a:pt x="-1559" y="223457"/>
                    <a:pt x="-1067" y="207070"/>
                    <a:pt x="-1539" y="190643"/>
                  </a:cubicBezTo>
                  <a:cubicBezTo>
                    <a:pt x="-2089" y="171659"/>
                    <a:pt x="861" y="153128"/>
                    <a:pt x="3989" y="134518"/>
                  </a:cubicBezTo>
                  <a:cubicBezTo>
                    <a:pt x="5838" y="123084"/>
                    <a:pt x="8317" y="111756"/>
                    <a:pt x="11366" y="100582"/>
                  </a:cubicBezTo>
                  <a:cubicBezTo>
                    <a:pt x="15498" y="85985"/>
                    <a:pt x="23367" y="73729"/>
                    <a:pt x="33262" y="62614"/>
                  </a:cubicBezTo>
                  <a:cubicBezTo>
                    <a:pt x="38101" y="57185"/>
                    <a:pt x="43531" y="52286"/>
                    <a:pt x="48666" y="47112"/>
                  </a:cubicBezTo>
                  <a:cubicBezTo>
                    <a:pt x="50357" y="45421"/>
                    <a:pt x="52443" y="43965"/>
                    <a:pt x="52600" y="41211"/>
                  </a:cubicBezTo>
                  <a:cubicBezTo>
                    <a:pt x="52148" y="40798"/>
                    <a:pt x="52029" y="40463"/>
                    <a:pt x="52246" y="40148"/>
                  </a:cubicBezTo>
                  <a:cubicBezTo>
                    <a:pt x="52384" y="39956"/>
                    <a:pt x="52580" y="39826"/>
                    <a:pt x="52816" y="39794"/>
                  </a:cubicBezTo>
                  <a:close/>
                </a:path>
              </a:pathLst>
            </a:custGeom>
            <a:solidFill>
              <a:srgbClr val="4A646E"/>
            </a:solidFill>
            <a:ln w="1956" cap="flat">
              <a:noFill/>
              <a:prstDash val="solid"/>
              <a:miter/>
            </a:ln>
          </p:spPr>
          <p:txBody>
            <a:bodyPr rtlCol="0" anchor="ctr"/>
            <a:lstStyle/>
            <a:p>
              <a:endParaRPr lang="es-CO"/>
            </a:p>
          </p:txBody>
        </p:sp>
        <p:sp>
          <p:nvSpPr>
            <p:cNvPr id="406" name="Freeform: Shape 405">
              <a:extLst>
                <a:ext uri="{FF2B5EF4-FFF2-40B4-BE49-F238E27FC236}">
                  <a16:creationId xmlns:a16="http://schemas.microsoft.com/office/drawing/2014/main" id="{93F0470B-A22E-29FF-898A-646C90267F7B}"/>
                </a:ext>
              </a:extLst>
            </p:cNvPr>
            <p:cNvSpPr/>
            <p:nvPr/>
          </p:nvSpPr>
          <p:spPr>
            <a:xfrm>
              <a:off x="13546429" y="451281"/>
              <a:ext cx="15252" cy="42654"/>
            </a:xfrm>
            <a:custGeom>
              <a:avLst/>
              <a:gdLst>
                <a:gd name="connsiteX0" fmla="*/ 13616 w 15252"/>
                <a:gd name="connsiteY0" fmla="*/ 42084 h 42654"/>
                <a:gd name="connsiteX1" fmla="*/ 12377 w 15252"/>
                <a:gd name="connsiteY1" fmla="*/ 42340 h 42654"/>
                <a:gd name="connsiteX2" fmla="*/ 9209 w 15252"/>
                <a:gd name="connsiteY2" fmla="*/ 37874 h 42654"/>
                <a:gd name="connsiteX3" fmla="*/ -745 w 15252"/>
                <a:gd name="connsiteY3" fmla="*/ 5651 h 42654"/>
                <a:gd name="connsiteX4" fmla="*/ -1060 w 15252"/>
                <a:gd name="connsiteY4" fmla="*/ 103 h 42654"/>
                <a:gd name="connsiteX5" fmla="*/ 1045 w 15252"/>
                <a:gd name="connsiteY5" fmla="*/ 103 h 42654"/>
                <a:gd name="connsiteX6" fmla="*/ 12377 w 15252"/>
                <a:gd name="connsiteY6" fmla="*/ 32287 h 42654"/>
                <a:gd name="connsiteX7" fmla="*/ 13616 w 15252"/>
                <a:gd name="connsiteY7" fmla="*/ 39802 h 42654"/>
                <a:gd name="connsiteX8" fmla="*/ 13616 w 15252"/>
                <a:gd name="connsiteY8" fmla="*/ 42084 h 42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52" h="42654">
                  <a:moveTo>
                    <a:pt x="13616" y="42084"/>
                  </a:moveTo>
                  <a:cubicBezTo>
                    <a:pt x="13222" y="42247"/>
                    <a:pt x="12809" y="42334"/>
                    <a:pt x="12377" y="42340"/>
                  </a:cubicBezTo>
                  <a:cubicBezTo>
                    <a:pt x="10566" y="41563"/>
                    <a:pt x="9347" y="39839"/>
                    <a:pt x="9209" y="37874"/>
                  </a:cubicBezTo>
                  <a:cubicBezTo>
                    <a:pt x="6947" y="26836"/>
                    <a:pt x="3603" y="16046"/>
                    <a:pt x="-745" y="5651"/>
                  </a:cubicBezTo>
                  <a:cubicBezTo>
                    <a:pt x="-1768" y="3969"/>
                    <a:pt x="-1886" y="1889"/>
                    <a:pt x="-1060" y="103"/>
                  </a:cubicBezTo>
                  <a:cubicBezTo>
                    <a:pt x="-470" y="-454"/>
                    <a:pt x="455" y="-454"/>
                    <a:pt x="1045" y="103"/>
                  </a:cubicBezTo>
                  <a:cubicBezTo>
                    <a:pt x="6337" y="10236"/>
                    <a:pt x="10153" y="21074"/>
                    <a:pt x="12377" y="32287"/>
                  </a:cubicBezTo>
                  <a:cubicBezTo>
                    <a:pt x="14029" y="34589"/>
                    <a:pt x="12258" y="37461"/>
                    <a:pt x="13616" y="39802"/>
                  </a:cubicBezTo>
                  <a:cubicBezTo>
                    <a:pt x="13675" y="40530"/>
                    <a:pt x="13635" y="41297"/>
                    <a:pt x="13616" y="42084"/>
                  </a:cubicBezTo>
                  <a:close/>
                </a:path>
              </a:pathLst>
            </a:custGeom>
            <a:solidFill>
              <a:srgbClr val="7CA2B4"/>
            </a:solidFill>
            <a:ln w="1956" cap="flat">
              <a:noFill/>
              <a:prstDash val="solid"/>
              <a:miter/>
            </a:ln>
          </p:spPr>
          <p:txBody>
            <a:bodyPr rtlCol="0" anchor="ctr"/>
            <a:lstStyle/>
            <a:p>
              <a:endParaRPr lang="es-CO"/>
            </a:p>
          </p:txBody>
        </p:sp>
        <p:sp>
          <p:nvSpPr>
            <p:cNvPr id="407" name="Freeform: Shape 406">
              <a:extLst>
                <a:ext uri="{FF2B5EF4-FFF2-40B4-BE49-F238E27FC236}">
                  <a16:creationId xmlns:a16="http://schemas.microsoft.com/office/drawing/2014/main" id="{48E104E4-1FB9-F059-5F6A-A3306F2D4DD3}"/>
                </a:ext>
              </a:extLst>
            </p:cNvPr>
            <p:cNvSpPr/>
            <p:nvPr/>
          </p:nvSpPr>
          <p:spPr>
            <a:xfrm>
              <a:off x="12913515" y="354099"/>
              <a:ext cx="20483" cy="20463"/>
            </a:xfrm>
            <a:custGeom>
              <a:avLst/>
              <a:gdLst>
                <a:gd name="connsiteX0" fmla="*/ -1602 w 20483"/>
                <a:gd name="connsiteY0" fmla="*/ 20148 h 20463"/>
                <a:gd name="connsiteX1" fmla="*/ 51 w 20483"/>
                <a:gd name="connsiteY1" fmla="*/ 16214 h 20463"/>
                <a:gd name="connsiteX2" fmla="*/ 14943 w 20483"/>
                <a:gd name="connsiteY2" fmla="*/ 1322 h 20463"/>
                <a:gd name="connsiteX3" fmla="*/ 18878 w 20483"/>
                <a:gd name="connsiteY3" fmla="*/ -311 h 20463"/>
                <a:gd name="connsiteX4" fmla="*/ -1602 w 20483"/>
                <a:gd name="connsiteY4" fmla="*/ 20148 h 20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83" h="20463">
                  <a:moveTo>
                    <a:pt x="-1602" y="20148"/>
                  </a:moveTo>
                  <a:cubicBezTo>
                    <a:pt x="-1661" y="18657"/>
                    <a:pt x="-1051" y="17217"/>
                    <a:pt x="51" y="16214"/>
                  </a:cubicBezTo>
                  <a:lnTo>
                    <a:pt x="14943" y="1322"/>
                  </a:lnTo>
                  <a:cubicBezTo>
                    <a:pt x="15946" y="230"/>
                    <a:pt x="17382" y="-368"/>
                    <a:pt x="18878" y="-311"/>
                  </a:cubicBezTo>
                  <a:cubicBezTo>
                    <a:pt x="12582" y="7029"/>
                    <a:pt x="5736" y="13869"/>
                    <a:pt x="-1602" y="20148"/>
                  </a:cubicBezTo>
                  <a:close/>
                </a:path>
              </a:pathLst>
            </a:custGeom>
            <a:solidFill>
              <a:srgbClr val="0E1315"/>
            </a:solidFill>
            <a:ln w="1956" cap="flat">
              <a:noFill/>
              <a:prstDash val="solid"/>
              <a:miter/>
            </a:ln>
          </p:spPr>
          <p:txBody>
            <a:bodyPr rtlCol="0" anchor="ctr"/>
            <a:lstStyle/>
            <a:p>
              <a:endParaRPr lang="es-CO"/>
            </a:p>
          </p:txBody>
        </p:sp>
        <p:sp>
          <p:nvSpPr>
            <p:cNvPr id="408" name="Freeform: Shape 407">
              <a:extLst>
                <a:ext uri="{FF2B5EF4-FFF2-40B4-BE49-F238E27FC236}">
                  <a16:creationId xmlns:a16="http://schemas.microsoft.com/office/drawing/2014/main" id="{AA3867DD-57EB-7A27-86EF-FFB3F8563B76}"/>
                </a:ext>
              </a:extLst>
            </p:cNvPr>
            <p:cNvSpPr/>
            <p:nvPr/>
          </p:nvSpPr>
          <p:spPr>
            <a:xfrm>
              <a:off x="12907735" y="375979"/>
              <a:ext cx="4386" cy="5901"/>
            </a:xfrm>
            <a:custGeom>
              <a:avLst/>
              <a:gdLst>
                <a:gd name="connsiteX0" fmla="*/ -1606 w 4386"/>
                <a:gd name="connsiteY0" fmla="*/ 5587 h 5901"/>
                <a:gd name="connsiteX1" fmla="*/ 2781 w 4386"/>
                <a:gd name="connsiteY1" fmla="*/ -315 h 5901"/>
                <a:gd name="connsiteX2" fmla="*/ -1606 w 4386"/>
                <a:gd name="connsiteY2" fmla="*/ 5587 h 5901"/>
              </a:gdLst>
              <a:ahLst/>
              <a:cxnLst>
                <a:cxn ang="0">
                  <a:pos x="connsiteX0" y="connsiteY0"/>
                </a:cxn>
                <a:cxn ang="0">
                  <a:pos x="connsiteX1" y="connsiteY1"/>
                </a:cxn>
                <a:cxn ang="0">
                  <a:pos x="connsiteX2" y="connsiteY2"/>
                </a:cxn>
              </a:cxnLst>
              <a:rect l="l" t="t" r="r" b="b"/>
              <a:pathLst>
                <a:path w="4386" h="5901">
                  <a:moveTo>
                    <a:pt x="-1606" y="5587"/>
                  </a:moveTo>
                  <a:cubicBezTo>
                    <a:pt x="-1606" y="2538"/>
                    <a:pt x="362" y="925"/>
                    <a:pt x="2781" y="-315"/>
                  </a:cubicBezTo>
                  <a:cubicBezTo>
                    <a:pt x="2427" y="2274"/>
                    <a:pt x="775" y="4503"/>
                    <a:pt x="-1606" y="5587"/>
                  </a:cubicBezTo>
                  <a:close/>
                </a:path>
              </a:pathLst>
            </a:custGeom>
            <a:solidFill>
              <a:srgbClr val="0E1315"/>
            </a:solidFill>
            <a:ln w="1956" cap="flat">
              <a:noFill/>
              <a:prstDash val="solid"/>
              <a:miter/>
            </a:ln>
          </p:spPr>
          <p:txBody>
            <a:bodyPr rtlCol="0" anchor="ctr"/>
            <a:lstStyle/>
            <a:p>
              <a:endParaRPr lang="es-CO"/>
            </a:p>
          </p:txBody>
        </p:sp>
        <p:sp>
          <p:nvSpPr>
            <p:cNvPr id="409" name="Freeform: Shape 408">
              <a:extLst>
                <a:ext uri="{FF2B5EF4-FFF2-40B4-BE49-F238E27FC236}">
                  <a16:creationId xmlns:a16="http://schemas.microsoft.com/office/drawing/2014/main" id="{177211B2-BA7B-02EF-0C30-9BFC1B7B059B}"/>
                </a:ext>
              </a:extLst>
            </p:cNvPr>
            <p:cNvSpPr/>
            <p:nvPr/>
          </p:nvSpPr>
          <p:spPr>
            <a:xfrm>
              <a:off x="13560379" y="483820"/>
              <a:ext cx="1842" cy="7518"/>
            </a:xfrm>
            <a:custGeom>
              <a:avLst/>
              <a:gdLst>
                <a:gd name="connsiteX0" fmla="*/ -255 w 1842"/>
                <a:gd name="connsiteY0" fmla="*/ 7204 h 7518"/>
                <a:gd name="connsiteX1" fmla="*/ -1494 w 1842"/>
                <a:gd name="connsiteY1" fmla="*/ -311 h 7518"/>
                <a:gd name="connsiteX2" fmla="*/ -235 w 1842"/>
                <a:gd name="connsiteY2" fmla="*/ -134 h 7518"/>
                <a:gd name="connsiteX3" fmla="*/ 237 w 1842"/>
                <a:gd name="connsiteY3" fmla="*/ 5256 h 7518"/>
                <a:gd name="connsiteX4" fmla="*/ -255 w 1842"/>
                <a:gd name="connsiteY4" fmla="*/ 7204 h 7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2" h="7518">
                  <a:moveTo>
                    <a:pt x="-255" y="7204"/>
                  </a:moveTo>
                  <a:cubicBezTo>
                    <a:pt x="-1888" y="4902"/>
                    <a:pt x="-1651" y="2305"/>
                    <a:pt x="-1494" y="-311"/>
                  </a:cubicBezTo>
                  <a:cubicBezTo>
                    <a:pt x="-1061" y="-331"/>
                    <a:pt x="-648" y="-272"/>
                    <a:pt x="-235" y="-134"/>
                  </a:cubicBezTo>
                  <a:lnTo>
                    <a:pt x="237" y="5256"/>
                  </a:lnTo>
                  <a:cubicBezTo>
                    <a:pt x="80" y="5905"/>
                    <a:pt x="-97" y="6555"/>
                    <a:pt x="-255" y="7204"/>
                  </a:cubicBezTo>
                  <a:close/>
                </a:path>
              </a:pathLst>
            </a:custGeom>
            <a:solidFill>
              <a:srgbClr val="4A646E"/>
            </a:solidFill>
            <a:ln w="1956" cap="flat">
              <a:noFill/>
              <a:prstDash val="solid"/>
              <a:miter/>
            </a:ln>
          </p:spPr>
          <p:txBody>
            <a:bodyPr rtlCol="0" anchor="ctr"/>
            <a:lstStyle/>
            <a:p>
              <a:endParaRPr lang="es-CO"/>
            </a:p>
          </p:txBody>
        </p:sp>
        <p:sp>
          <p:nvSpPr>
            <p:cNvPr id="410" name="Freeform: Shape 409">
              <a:extLst>
                <a:ext uri="{FF2B5EF4-FFF2-40B4-BE49-F238E27FC236}">
                  <a16:creationId xmlns:a16="http://schemas.microsoft.com/office/drawing/2014/main" id="{B27361FF-3545-A1D2-B9BC-4FF159414F9D}"/>
                </a:ext>
              </a:extLst>
            </p:cNvPr>
            <p:cNvSpPr/>
            <p:nvPr/>
          </p:nvSpPr>
          <p:spPr>
            <a:xfrm>
              <a:off x="12904781" y="381861"/>
              <a:ext cx="2973" cy="4386"/>
            </a:xfrm>
            <a:custGeom>
              <a:avLst/>
              <a:gdLst>
                <a:gd name="connsiteX0" fmla="*/ -1563 w 2973"/>
                <a:gd name="connsiteY0" fmla="*/ 4072 h 4386"/>
                <a:gd name="connsiteX1" fmla="*/ 1368 w 2973"/>
                <a:gd name="connsiteY1" fmla="*/ -315 h 4386"/>
                <a:gd name="connsiteX2" fmla="*/ -1563 w 2973"/>
                <a:gd name="connsiteY2" fmla="*/ 4072 h 4386"/>
              </a:gdLst>
              <a:ahLst/>
              <a:cxnLst>
                <a:cxn ang="0">
                  <a:pos x="connsiteX0" y="connsiteY0"/>
                </a:cxn>
                <a:cxn ang="0">
                  <a:pos x="connsiteX1" y="connsiteY1"/>
                </a:cxn>
                <a:cxn ang="0">
                  <a:pos x="connsiteX2" y="connsiteY2"/>
                </a:cxn>
              </a:cxnLst>
              <a:rect l="l" t="t" r="r" b="b"/>
              <a:pathLst>
                <a:path w="2973" h="4386">
                  <a:moveTo>
                    <a:pt x="-1563" y="4072"/>
                  </a:moveTo>
                  <a:cubicBezTo>
                    <a:pt x="-1858" y="2074"/>
                    <a:pt x="-599" y="179"/>
                    <a:pt x="1368" y="-315"/>
                  </a:cubicBezTo>
                  <a:cubicBezTo>
                    <a:pt x="1349" y="1601"/>
                    <a:pt x="208" y="3327"/>
                    <a:pt x="-1563" y="4072"/>
                  </a:cubicBezTo>
                  <a:close/>
                </a:path>
              </a:pathLst>
            </a:custGeom>
            <a:solidFill>
              <a:srgbClr val="0E1315"/>
            </a:solidFill>
            <a:ln w="1956" cap="flat">
              <a:noFill/>
              <a:prstDash val="solid"/>
              <a:miter/>
            </a:ln>
          </p:spPr>
          <p:txBody>
            <a:bodyPr rtlCol="0" anchor="ctr"/>
            <a:lstStyle/>
            <a:p>
              <a:endParaRPr lang="es-CO"/>
            </a:p>
          </p:txBody>
        </p:sp>
        <p:sp>
          <p:nvSpPr>
            <p:cNvPr id="411" name="Freeform: Shape 410">
              <a:extLst>
                <a:ext uri="{FF2B5EF4-FFF2-40B4-BE49-F238E27FC236}">
                  <a16:creationId xmlns:a16="http://schemas.microsoft.com/office/drawing/2014/main" id="{E81E2064-2006-2C10-A9C6-ED1ED0D2953E}"/>
                </a:ext>
              </a:extLst>
            </p:cNvPr>
            <p:cNvSpPr/>
            <p:nvPr/>
          </p:nvSpPr>
          <p:spPr>
            <a:xfrm>
              <a:off x="12912083" y="374543"/>
              <a:ext cx="1436" cy="1514"/>
            </a:xfrm>
            <a:custGeom>
              <a:avLst/>
              <a:gdLst>
                <a:gd name="connsiteX0" fmla="*/ -1606 w 1436"/>
                <a:gd name="connsiteY0" fmla="*/ 1200 h 1514"/>
                <a:gd name="connsiteX1" fmla="*/ -169 w 1436"/>
                <a:gd name="connsiteY1" fmla="*/ -315 h 1514"/>
              </a:gdLst>
              <a:ahLst/>
              <a:cxnLst>
                <a:cxn ang="0">
                  <a:pos x="connsiteX0" y="connsiteY0"/>
                </a:cxn>
                <a:cxn ang="0">
                  <a:pos x="connsiteX1" y="connsiteY1"/>
                </a:cxn>
              </a:cxnLst>
              <a:rect l="l" t="t" r="r" b="b"/>
              <a:pathLst>
                <a:path w="1436" h="1514">
                  <a:moveTo>
                    <a:pt x="-1606" y="1200"/>
                  </a:moveTo>
                  <a:lnTo>
                    <a:pt x="-169" y="-315"/>
                  </a:lnTo>
                  <a:close/>
                </a:path>
              </a:pathLst>
            </a:custGeom>
            <a:solidFill>
              <a:srgbClr val="0E1315"/>
            </a:solidFill>
            <a:ln w="1956" cap="flat">
              <a:noFill/>
              <a:prstDash val="solid"/>
              <a:miter/>
            </a:ln>
          </p:spPr>
          <p:txBody>
            <a:bodyPr rtlCol="0" anchor="ctr"/>
            <a:lstStyle/>
            <a:p>
              <a:endParaRPr lang="es-CO"/>
            </a:p>
          </p:txBody>
        </p:sp>
        <p:sp>
          <p:nvSpPr>
            <p:cNvPr id="412" name="Freeform: Shape 411">
              <a:extLst>
                <a:ext uri="{FF2B5EF4-FFF2-40B4-BE49-F238E27FC236}">
                  <a16:creationId xmlns:a16="http://schemas.microsoft.com/office/drawing/2014/main" id="{80CD1C1E-9CD2-9C75-DC85-DC002F10CF33}"/>
                </a:ext>
              </a:extLst>
            </p:cNvPr>
            <p:cNvSpPr/>
            <p:nvPr/>
          </p:nvSpPr>
          <p:spPr>
            <a:xfrm>
              <a:off x="12933919" y="352726"/>
              <a:ext cx="1514" cy="1455"/>
            </a:xfrm>
            <a:custGeom>
              <a:avLst/>
              <a:gdLst>
                <a:gd name="connsiteX0" fmla="*/ -1606 w 1514"/>
                <a:gd name="connsiteY0" fmla="*/ 1141 h 1455"/>
                <a:gd name="connsiteX1" fmla="*/ -91 w 1514"/>
                <a:gd name="connsiteY1" fmla="*/ -315 h 1455"/>
              </a:gdLst>
              <a:ahLst/>
              <a:cxnLst>
                <a:cxn ang="0">
                  <a:pos x="connsiteX0" y="connsiteY0"/>
                </a:cxn>
                <a:cxn ang="0">
                  <a:pos x="connsiteX1" y="connsiteY1"/>
                </a:cxn>
              </a:cxnLst>
              <a:rect l="l" t="t" r="r" b="b"/>
              <a:pathLst>
                <a:path w="1514" h="1455">
                  <a:moveTo>
                    <a:pt x="-1606" y="1141"/>
                  </a:moveTo>
                  <a:lnTo>
                    <a:pt x="-91" y="-315"/>
                  </a:lnTo>
                  <a:close/>
                </a:path>
              </a:pathLst>
            </a:custGeom>
            <a:solidFill>
              <a:srgbClr val="0E1315"/>
            </a:solidFill>
            <a:ln w="1956" cap="flat">
              <a:noFill/>
              <a:prstDash val="solid"/>
              <a:miter/>
            </a:ln>
          </p:spPr>
          <p:txBody>
            <a:bodyPr rtlCol="0" anchor="ctr"/>
            <a:lstStyle/>
            <a:p>
              <a:endParaRPr lang="es-CO"/>
            </a:p>
          </p:txBody>
        </p:sp>
        <p:sp>
          <p:nvSpPr>
            <p:cNvPr id="413" name="Freeform: Shape 412">
              <a:extLst>
                <a:ext uri="{FF2B5EF4-FFF2-40B4-BE49-F238E27FC236}">
                  <a16:creationId xmlns:a16="http://schemas.microsoft.com/office/drawing/2014/main" id="{87390BF3-DAB3-8061-16A2-FA6882875608}"/>
                </a:ext>
              </a:extLst>
            </p:cNvPr>
            <p:cNvSpPr/>
            <p:nvPr/>
          </p:nvSpPr>
          <p:spPr>
            <a:xfrm>
              <a:off x="12935395" y="351270"/>
              <a:ext cx="1495" cy="1475"/>
            </a:xfrm>
            <a:custGeom>
              <a:avLst/>
              <a:gdLst>
                <a:gd name="connsiteX0" fmla="*/ -1606 w 1495"/>
                <a:gd name="connsiteY0" fmla="*/ 1161 h 1475"/>
                <a:gd name="connsiteX1" fmla="*/ -110 w 1495"/>
                <a:gd name="connsiteY1" fmla="*/ -315 h 1475"/>
              </a:gdLst>
              <a:ahLst/>
              <a:cxnLst>
                <a:cxn ang="0">
                  <a:pos x="connsiteX0" y="connsiteY0"/>
                </a:cxn>
                <a:cxn ang="0">
                  <a:pos x="connsiteX1" y="connsiteY1"/>
                </a:cxn>
              </a:cxnLst>
              <a:rect l="l" t="t" r="r" b="b"/>
              <a:pathLst>
                <a:path w="1495" h="1475">
                  <a:moveTo>
                    <a:pt x="-1606" y="1161"/>
                  </a:moveTo>
                  <a:cubicBezTo>
                    <a:pt x="-1409" y="433"/>
                    <a:pt x="-838" y="-132"/>
                    <a:pt x="-110" y="-315"/>
                  </a:cubicBezTo>
                  <a:close/>
                </a:path>
              </a:pathLst>
            </a:custGeom>
            <a:solidFill>
              <a:srgbClr val="0E1315"/>
            </a:solidFill>
            <a:ln w="1956" cap="flat">
              <a:noFill/>
              <a:prstDash val="solid"/>
              <a:miter/>
            </a:ln>
          </p:spPr>
          <p:txBody>
            <a:bodyPr rtlCol="0" anchor="ctr"/>
            <a:lstStyle/>
            <a:p>
              <a:endParaRPr lang="es-CO"/>
            </a:p>
          </p:txBody>
        </p:sp>
        <p:sp>
          <p:nvSpPr>
            <p:cNvPr id="414" name="Freeform: Shape 413">
              <a:extLst>
                <a:ext uri="{FF2B5EF4-FFF2-40B4-BE49-F238E27FC236}">
                  <a16:creationId xmlns:a16="http://schemas.microsoft.com/office/drawing/2014/main" id="{B11A6F90-ABA4-C95E-29C8-B0BB55D6EF0E}"/>
                </a:ext>
              </a:extLst>
            </p:cNvPr>
            <p:cNvSpPr/>
            <p:nvPr/>
          </p:nvSpPr>
          <p:spPr>
            <a:xfrm>
              <a:off x="12936870" y="349873"/>
              <a:ext cx="1672" cy="1455"/>
            </a:xfrm>
            <a:custGeom>
              <a:avLst/>
              <a:gdLst>
                <a:gd name="connsiteX0" fmla="*/ 67 w 1672"/>
                <a:gd name="connsiteY0" fmla="*/ -315 h 1455"/>
                <a:gd name="connsiteX1" fmla="*/ -150 w 1672"/>
                <a:gd name="connsiteY1" fmla="*/ 1141 h 1455"/>
                <a:gd name="connsiteX2" fmla="*/ -1606 w 1672"/>
                <a:gd name="connsiteY2" fmla="*/ 1141 h 1455"/>
                <a:gd name="connsiteX3" fmla="*/ 67 w 1672"/>
                <a:gd name="connsiteY3" fmla="*/ -315 h 1455"/>
              </a:gdLst>
              <a:ahLst/>
              <a:cxnLst>
                <a:cxn ang="0">
                  <a:pos x="connsiteX0" y="connsiteY0"/>
                </a:cxn>
                <a:cxn ang="0">
                  <a:pos x="connsiteX1" y="connsiteY1"/>
                </a:cxn>
                <a:cxn ang="0">
                  <a:pos x="connsiteX2" y="connsiteY2"/>
                </a:cxn>
                <a:cxn ang="0">
                  <a:pos x="connsiteX3" y="connsiteY3"/>
                </a:cxn>
              </a:cxnLst>
              <a:rect l="l" t="t" r="r" b="b"/>
              <a:pathLst>
                <a:path w="1672" h="1455">
                  <a:moveTo>
                    <a:pt x="67" y="-315"/>
                  </a:moveTo>
                  <a:cubicBezTo>
                    <a:pt x="67" y="157"/>
                    <a:pt x="-71" y="649"/>
                    <a:pt x="-150" y="1141"/>
                  </a:cubicBezTo>
                  <a:lnTo>
                    <a:pt x="-1606" y="1141"/>
                  </a:lnTo>
                  <a:cubicBezTo>
                    <a:pt x="-1409" y="358"/>
                    <a:pt x="-740" y="-220"/>
                    <a:pt x="67" y="-315"/>
                  </a:cubicBezTo>
                  <a:close/>
                </a:path>
              </a:pathLst>
            </a:custGeom>
            <a:solidFill>
              <a:srgbClr val="0E1315"/>
            </a:solidFill>
            <a:ln w="1956" cap="flat">
              <a:noFill/>
              <a:prstDash val="solid"/>
              <a:miter/>
            </a:ln>
          </p:spPr>
          <p:txBody>
            <a:bodyPr rtlCol="0" anchor="ctr"/>
            <a:lstStyle/>
            <a:p>
              <a:endParaRPr lang="es-CO"/>
            </a:p>
          </p:txBody>
        </p:sp>
        <p:sp>
          <p:nvSpPr>
            <p:cNvPr id="415" name="Freeform: Shape 414">
              <a:extLst>
                <a:ext uri="{FF2B5EF4-FFF2-40B4-BE49-F238E27FC236}">
                  <a16:creationId xmlns:a16="http://schemas.microsoft.com/office/drawing/2014/main" id="{25A4F75F-0F1B-49E0-A44B-8A71E8C8903B}"/>
                </a:ext>
              </a:extLst>
            </p:cNvPr>
            <p:cNvSpPr/>
            <p:nvPr/>
          </p:nvSpPr>
          <p:spPr>
            <a:xfrm>
              <a:off x="13000845" y="287989"/>
              <a:ext cx="523387" cy="123430"/>
            </a:xfrm>
            <a:custGeom>
              <a:avLst/>
              <a:gdLst>
                <a:gd name="connsiteX0" fmla="*/ -1606 w 523387"/>
                <a:gd name="connsiteY0" fmla="*/ 29327 h 123430"/>
                <a:gd name="connsiteX1" fmla="*/ 19523 w 523387"/>
                <a:gd name="connsiteY1" fmla="*/ 23641 h 123430"/>
                <a:gd name="connsiteX2" fmla="*/ 23457 w 523387"/>
                <a:gd name="connsiteY2" fmla="*/ 22362 h 123430"/>
                <a:gd name="connsiteX3" fmla="*/ 26585 w 523387"/>
                <a:gd name="connsiteY3" fmla="*/ 21379 h 123430"/>
                <a:gd name="connsiteX4" fmla="*/ 33687 w 523387"/>
                <a:gd name="connsiteY4" fmla="*/ 19923 h 123430"/>
                <a:gd name="connsiteX5" fmla="*/ 103898 w 523387"/>
                <a:gd name="connsiteY5" fmla="*/ 11011 h 123430"/>
                <a:gd name="connsiteX6" fmla="*/ 182470 w 523387"/>
                <a:gd name="connsiteY6" fmla="*/ 4323 h 123430"/>
                <a:gd name="connsiteX7" fmla="*/ 203284 w 523387"/>
                <a:gd name="connsiteY7" fmla="*/ 2237 h 123430"/>
                <a:gd name="connsiteX8" fmla="*/ 254629 w 523387"/>
                <a:gd name="connsiteY8" fmla="*/ 585 h 123430"/>
                <a:gd name="connsiteX9" fmla="*/ 301489 w 523387"/>
                <a:gd name="connsiteY9" fmla="*/ 1726 h 123430"/>
                <a:gd name="connsiteX10" fmla="*/ 419525 w 523387"/>
                <a:gd name="connsiteY10" fmla="*/ 27576 h 123430"/>
                <a:gd name="connsiteX11" fmla="*/ 450293 w 523387"/>
                <a:gd name="connsiteY11" fmla="*/ 46619 h 123430"/>
                <a:gd name="connsiteX12" fmla="*/ 520111 w 523387"/>
                <a:gd name="connsiteY12" fmla="*/ 119407 h 123430"/>
                <a:gd name="connsiteX13" fmla="*/ 521782 w 523387"/>
                <a:gd name="connsiteY13" fmla="*/ 122555 h 123430"/>
                <a:gd name="connsiteX14" fmla="*/ 519815 w 523387"/>
                <a:gd name="connsiteY14" fmla="*/ 123066 h 123430"/>
                <a:gd name="connsiteX15" fmla="*/ 518871 w 523387"/>
                <a:gd name="connsiteY15" fmla="*/ 122634 h 123430"/>
                <a:gd name="connsiteX16" fmla="*/ 517101 w 523387"/>
                <a:gd name="connsiteY16" fmla="*/ 121374 h 123430"/>
                <a:gd name="connsiteX17" fmla="*/ 516254 w 523387"/>
                <a:gd name="connsiteY17" fmla="*/ 120666 h 123430"/>
                <a:gd name="connsiteX18" fmla="*/ 514523 w 523387"/>
                <a:gd name="connsiteY18" fmla="*/ 119132 h 123430"/>
                <a:gd name="connsiteX19" fmla="*/ 468824 w 523387"/>
                <a:gd name="connsiteY19" fmla="*/ 69301 h 123430"/>
                <a:gd name="connsiteX20" fmla="*/ 415708 w 523387"/>
                <a:gd name="connsiteY20" fmla="*/ 30625 h 123430"/>
                <a:gd name="connsiteX21" fmla="*/ 334185 w 523387"/>
                <a:gd name="connsiteY21" fmla="*/ 9457 h 123430"/>
                <a:gd name="connsiteX22" fmla="*/ 282073 w 523387"/>
                <a:gd name="connsiteY22" fmla="*/ 5877 h 123430"/>
                <a:gd name="connsiteX23" fmla="*/ 192759 w 523387"/>
                <a:gd name="connsiteY23" fmla="*/ 8906 h 123430"/>
                <a:gd name="connsiteX24" fmla="*/ 144227 w 523387"/>
                <a:gd name="connsiteY24" fmla="*/ 12310 h 123430"/>
                <a:gd name="connsiteX25" fmla="*/ 64691 w 523387"/>
                <a:gd name="connsiteY25" fmla="*/ 20395 h 123430"/>
                <a:gd name="connsiteX26" fmla="*/ 5890 w 523387"/>
                <a:gd name="connsiteY26" fmla="*/ 30232 h 123430"/>
                <a:gd name="connsiteX27" fmla="*/ -1606 w 523387"/>
                <a:gd name="connsiteY27" fmla="*/ 29327 h 12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23387" h="123430">
                  <a:moveTo>
                    <a:pt x="-1606" y="29327"/>
                  </a:moveTo>
                  <a:cubicBezTo>
                    <a:pt x="4886" y="25392"/>
                    <a:pt x="12441" y="25392"/>
                    <a:pt x="19523" y="23641"/>
                  </a:cubicBezTo>
                  <a:cubicBezTo>
                    <a:pt x="20920" y="23529"/>
                    <a:pt x="22257" y="23090"/>
                    <a:pt x="23457" y="22362"/>
                  </a:cubicBezTo>
                  <a:cubicBezTo>
                    <a:pt x="24225" y="21143"/>
                    <a:pt x="25424" y="21438"/>
                    <a:pt x="26585" y="21379"/>
                  </a:cubicBezTo>
                  <a:cubicBezTo>
                    <a:pt x="28985" y="21025"/>
                    <a:pt x="31267" y="20139"/>
                    <a:pt x="33687" y="19923"/>
                  </a:cubicBezTo>
                  <a:cubicBezTo>
                    <a:pt x="57019" y="16343"/>
                    <a:pt x="80429" y="13510"/>
                    <a:pt x="103898" y="11011"/>
                  </a:cubicBezTo>
                  <a:cubicBezTo>
                    <a:pt x="130063" y="8198"/>
                    <a:pt x="156247" y="6290"/>
                    <a:pt x="182470" y="4323"/>
                  </a:cubicBezTo>
                  <a:cubicBezTo>
                    <a:pt x="189356" y="3792"/>
                    <a:pt x="196478" y="4126"/>
                    <a:pt x="203284" y="2237"/>
                  </a:cubicBezTo>
                  <a:cubicBezTo>
                    <a:pt x="220379" y="880"/>
                    <a:pt x="237494" y="1647"/>
                    <a:pt x="254629" y="585"/>
                  </a:cubicBezTo>
                  <a:cubicBezTo>
                    <a:pt x="270151" y="-379"/>
                    <a:pt x="285929" y="-1225"/>
                    <a:pt x="301489" y="1726"/>
                  </a:cubicBezTo>
                  <a:cubicBezTo>
                    <a:pt x="342133" y="4401"/>
                    <a:pt x="381694" y="11956"/>
                    <a:pt x="419525" y="27576"/>
                  </a:cubicBezTo>
                  <a:cubicBezTo>
                    <a:pt x="430758" y="32201"/>
                    <a:pt x="441145" y="38634"/>
                    <a:pt x="450293" y="46619"/>
                  </a:cubicBezTo>
                  <a:cubicBezTo>
                    <a:pt x="475867" y="68770"/>
                    <a:pt x="499769" y="92338"/>
                    <a:pt x="520111" y="119407"/>
                  </a:cubicBezTo>
                  <a:cubicBezTo>
                    <a:pt x="520759" y="120408"/>
                    <a:pt x="521310" y="121461"/>
                    <a:pt x="521782" y="122555"/>
                  </a:cubicBezTo>
                  <a:cubicBezTo>
                    <a:pt x="521251" y="123025"/>
                    <a:pt x="520524" y="123214"/>
                    <a:pt x="519815" y="123066"/>
                  </a:cubicBezTo>
                  <a:lnTo>
                    <a:pt x="518871" y="122634"/>
                  </a:lnTo>
                  <a:cubicBezTo>
                    <a:pt x="518241" y="122262"/>
                    <a:pt x="517652" y="121841"/>
                    <a:pt x="517101" y="121374"/>
                  </a:cubicBezTo>
                  <a:lnTo>
                    <a:pt x="516254" y="120666"/>
                  </a:lnTo>
                  <a:cubicBezTo>
                    <a:pt x="515645" y="120186"/>
                    <a:pt x="515074" y="119675"/>
                    <a:pt x="514523" y="119132"/>
                  </a:cubicBezTo>
                  <a:cubicBezTo>
                    <a:pt x="500536" y="101415"/>
                    <a:pt x="485270" y="84760"/>
                    <a:pt x="468824" y="69301"/>
                  </a:cubicBezTo>
                  <a:cubicBezTo>
                    <a:pt x="452594" y="54409"/>
                    <a:pt x="436837" y="38769"/>
                    <a:pt x="415708" y="30625"/>
                  </a:cubicBezTo>
                  <a:cubicBezTo>
                    <a:pt x="389347" y="20763"/>
                    <a:pt x="362022" y="13669"/>
                    <a:pt x="334185" y="9457"/>
                  </a:cubicBezTo>
                  <a:cubicBezTo>
                    <a:pt x="316992" y="6471"/>
                    <a:pt x="299522" y="5271"/>
                    <a:pt x="282073" y="5877"/>
                  </a:cubicBezTo>
                  <a:cubicBezTo>
                    <a:pt x="252308" y="7274"/>
                    <a:pt x="222485" y="4756"/>
                    <a:pt x="192759" y="8906"/>
                  </a:cubicBezTo>
                  <a:cubicBezTo>
                    <a:pt x="176785" y="11149"/>
                    <a:pt x="160418" y="11248"/>
                    <a:pt x="144227" y="12310"/>
                  </a:cubicBezTo>
                  <a:cubicBezTo>
                    <a:pt x="117610" y="14080"/>
                    <a:pt x="91111" y="17110"/>
                    <a:pt x="64691" y="20395"/>
                  </a:cubicBezTo>
                  <a:cubicBezTo>
                    <a:pt x="44940" y="22679"/>
                    <a:pt x="25307" y="25963"/>
                    <a:pt x="5890" y="30232"/>
                  </a:cubicBezTo>
                  <a:cubicBezTo>
                    <a:pt x="3332" y="30881"/>
                    <a:pt x="637" y="31589"/>
                    <a:pt x="-1606" y="29327"/>
                  </a:cubicBezTo>
                  <a:close/>
                </a:path>
              </a:pathLst>
            </a:custGeom>
            <a:solidFill>
              <a:srgbClr val="7A9FB0"/>
            </a:solidFill>
            <a:ln w="1956" cap="flat">
              <a:noFill/>
              <a:prstDash val="solid"/>
              <a:miter/>
            </a:ln>
          </p:spPr>
          <p:txBody>
            <a:bodyPr rtlCol="0" anchor="ctr"/>
            <a:lstStyle/>
            <a:p>
              <a:endParaRPr lang="es-CO"/>
            </a:p>
          </p:txBody>
        </p:sp>
        <p:sp>
          <p:nvSpPr>
            <p:cNvPr id="416" name="Freeform: Shape 415">
              <a:extLst>
                <a:ext uri="{FF2B5EF4-FFF2-40B4-BE49-F238E27FC236}">
                  <a16:creationId xmlns:a16="http://schemas.microsoft.com/office/drawing/2014/main" id="{DDDE0925-1E17-66DE-6BEA-21D3A0143618}"/>
                </a:ext>
              </a:extLst>
            </p:cNvPr>
            <p:cNvSpPr/>
            <p:nvPr/>
          </p:nvSpPr>
          <p:spPr>
            <a:xfrm>
              <a:off x="13204372" y="287683"/>
              <a:ext cx="99626" cy="3959"/>
            </a:xfrm>
            <a:custGeom>
              <a:avLst/>
              <a:gdLst>
                <a:gd name="connsiteX0" fmla="*/ 98021 w 99626"/>
                <a:gd name="connsiteY0" fmla="*/ 2031 h 3959"/>
                <a:gd name="connsiteX1" fmla="*/ 82048 w 99626"/>
                <a:gd name="connsiteY1" fmla="*/ 2031 h 3959"/>
                <a:gd name="connsiteX2" fmla="*/ -833 w 99626"/>
                <a:gd name="connsiteY2" fmla="*/ 3644 h 3959"/>
                <a:gd name="connsiteX3" fmla="*/ -1522 w 99626"/>
                <a:gd name="connsiteY3" fmla="*/ 3231 h 3959"/>
                <a:gd name="connsiteX4" fmla="*/ -1030 w 99626"/>
                <a:gd name="connsiteY4" fmla="*/ 1933 h 3959"/>
                <a:gd name="connsiteX5" fmla="*/ -1030 w 99626"/>
                <a:gd name="connsiteY5" fmla="*/ 1933 h 3959"/>
                <a:gd name="connsiteX6" fmla="*/ 26217 w 99626"/>
                <a:gd name="connsiteY6" fmla="*/ 1185 h 3959"/>
                <a:gd name="connsiteX7" fmla="*/ 35443 w 99626"/>
                <a:gd name="connsiteY7" fmla="*/ 497 h 3959"/>
                <a:gd name="connsiteX8" fmla="*/ 45594 w 99626"/>
                <a:gd name="connsiteY8" fmla="*/ 497 h 3959"/>
                <a:gd name="connsiteX9" fmla="*/ 92238 w 99626"/>
                <a:gd name="connsiteY9" fmla="*/ 497 h 3959"/>
                <a:gd name="connsiteX10" fmla="*/ 98021 w 99626"/>
                <a:gd name="connsiteY10" fmla="*/ 595 h 3959"/>
                <a:gd name="connsiteX11" fmla="*/ 98021 w 99626"/>
                <a:gd name="connsiteY11" fmla="*/ 2031 h 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626" h="3959">
                  <a:moveTo>
                    <a:pt x="98021" y="2031"/>
                  </a:moveTo>
                  <a:cubicBezTo>
                    <a:pt x="92690" y="2031"/>
                    <a:pt x="87359" y="2189"/>
                    <a:pt x="82048" y="2031"/>
                  </a:cubicBezTo>
                  <a:cubicBezTo>
                    <a:pt x="54388" y="1618"/>
                    <a:pt x="26807" y="3290"/>
                    <a:pt x="-833" y="3644"/>
                  </a:cubicBezTo>
                  <a:lnTo>
                    <a:pt x="-1522" y="3231"/>
                  </a:lnTo>
                  <a:cubicBezTo>
                    <a:pt x="-1738" y="2737"/>
                    <a:pt x="-1522" y="2165"/>
                    <a:pt x="-1030" y="1933"/>
                  </a:cubicBezTo>
                  <a:lnTo>
                    <a:pt x="-1030" y="1933"/>
                  </a:lnTo>
                  <a:cubicBezTo>
                    <a:pt x="8020" y="280"/>
                    <a:pt x="17147" y="1717"/>
                    <a:pt x="26217" y="1185"/>
                  </a:cubicBezTo>
                  <a:cubicBezTo>
                    <a:pt x="29286" y="1008"/>
                    <a:pt x="32453" y="1933"/>
                    <a:pt x="35443" y="497"/>
                  </a:cubicBezTo>
                  <a:lnTo>
                    <a:pt x="45594" y="497"/>
                  </a:lnTo>
                  <a:cubicBezTo>
                    <a:pt x="61116" y="-585"/>
                    <a:pt x="76716" y="-585"/>
                    <a:pt x="92238" y="497"/>
                  </a:cubicBezTo>
                  <a:lnTo>
                    <a:pt x="98021" y="595"/>
                  </a:lnTo>
                  <a:cubicBezTo>
                    <a:pt x="98002" y="1067"/>
                    <a:pt x="98002" y="1559"/>
                    <a:pt x="98021" y="2031"/>
                  </a:cubicBezTo>
                  <a:close/>
                </a:path>
              </a:pathLst>
            </a:custGeom>
            <a:solidFill>
              <a:srgbClr val="36474E"/>
            </a:solidFill>
            <a:ln w="1956" cap="flat">
              <a:noFill/>
              <a:prstDash val="solid"/>
              <a:miter/>
            </a:ln>
          </p:spPr>
          <p:txBody>
            <a:bodyPr rtlCol="0" anchor="ctr"/>
            <a:lstStyle/>
            <a:p>
              <a:endParaRPr lang="es-CO"/>
            </a:p>
          </p:txBody>
        </p:sp>
        <p:sp>
          <p:nvSpPr>
            <p:cNvPr id="417" name="Freeform: Shape 416">
              <a:extLst>
                <a:ext uri="{FF2B5EF4-FFF2-40B4-BE49-F238E27FC236}">
                  <a16:creationId xmlns:a16="http://schemas.microsoft.com/office/drawing/2014/main" id="{7BBF524D-DD3D-55F1-52C3-E4C19E456DE0}"/>
                </a:ext>
              </a:extLst>
            </p:cNvPr>
            <p:cNvSpPr/>
            <p:nvPr/>
          </p:nvSpPr>
          <p:spPr>
            <a:xfrm>
              <a:off x="13522242" y="410878"/>
              <a:ext cx="26917" cy="40879"/>
            </a:xfrm>
            <a:custGeom>
              <a:avLst/>
              <a:gdLst>
                <a:gd name="connsiteX0" fmla="*/ -1305 w 26917"/>
                <a:gd name="connsiteY0" fmla="*/ -157 h 40879"/>
                <a:gd name="connsiteX1" fmla="*/ 426 w 26917"/>
                <a:gd name="connsiteY1" fmla="*/ -315 h 40879"/>
                <a:gd name="connsiteX2" fmla="*/ 25312 w 26917"/>
                <a:gd name="connsiteY2" fmla="*/ 40447 h 40879"/>
                <a:gd name="connsiteX3" fmla="*/ 23501 w 26917"/>
                <a:gd name="connsiteY3" fmla="*/ 40565 h 40879"/>
                <a:gd name="connsiteX4" fmla="*/ 19980 w 26917"/>
                <a:gd name="connsiteY4" fmla="*/ 37142 h 40879"/>
                <a:gd name="connsiteX5" fmla="*/ 307 w 26917"/>
                <a:gd name="connsiteY5" fmla="*/ 5823 h 40879"/>
                <a:gd name="connsiteX6" fmla="*/ -1305 w 26917"/>
                <a:gd name="connsiteY6" fmla="*/ -157 h 40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17" h="40879">
                  <a:moveTo>
                    <a:pt x="-1305" y="-157"/>
                  </a:moveTo>
                  <a:lnTo>
                    <a:pt x="426" y="-315"/>
                  </a:lnTo>
                  <a:cubicBezTo>
                    <a:pt x="10773" y="12020"/>
                    <a:pt x="20236" y="24906"/>
                    <a:pt x="25312" y="40447"/>
                  </a:cubicBezTo>
                  <a:lnTo>
                    <a:pt x="23501" y="40565"/>
                  </a:lnTo>
                  <a:cubicBezTo>
                    <a:pt x="21849" y="40053"/>
                    <a:pt x="20531" y="38781"/>
                    <a:pt x="19980" y="37142"/>
                  </a:cubicBezTo>
                  <a:cubicBezTo>
                    <a:pt x="14905" y="25791"/>
                    <a:pt x="7685" y="15777"/>
                    <a:pt x="307" y="5823"/>
                  </a:cubicBezTo>
                  <a:cubicBezTo>
                    <a:pt x="-892" y="4072"/>
                    <a:pt x="-2210" y="2262"/>
                    <a:pt x="-1305" y="-157"/>
                  </a:cubicBezTo>
                  <a:close/>
                </a:path>
              </a:pathLst>
            </a:custGeom>
            <a:solidFill>
              <a:srgbClr val="7AA0B1"/>
            </a:solidFill>
            <a:ln w="1956" cap="flat">
              <a:noFill/>
              <a:prstDash val="solid"/>
              <a:miter/>
            </a:ln>
          </p:spPr>
          <p:txBody>
            <a:bodyPr rtlCol="0" anchor="ctr"/>
            <a:lstStyle/>
            <a:p>
              <a:endParaRPr lang="es-CO"/>
            </a:p>
          </p:txBody>
        </p:sp>
        <p:sp>
          <p:nvSpPr>
            <p:cNvPr id="418" name="Freeform: Shape 417">
              <a:extLst>
                <a:ext uri="{FF2B5EF4-FFF2-40B4-BE49-F238E27FC236}">
                  <a16:creationId xmlns:a16="http://schemas.microsoft.com/office/drawing/2014/main" id="{A1604D1C-65E0-C7DB-CD15-F57000D88CB4}"/>
                </a:ext>
              </a:extLst>
            </p:cNvPr>
            <p:cNvSpPr/>
            <p:nvPr/>
          </p:nvSpPr>
          <p:spPr>
            <a:xfrm>
              <a:off x="13029902" y="290676"/>
              <a:ext cx="175243" cy="18927"/>
            </a:xfrm>
            <a:custGeom>
              <a:avLst/>
              <a:gdLst>
                <a:gd name="connsiteX0" fmla="*/ 173638 w 175243"/>
                <a:gd name="connsiteY0" fmla="*/ 730 h 18927"/>
                <a:gd name="connsiteX1" fmla="*/ 155697 w 175243"/>
                <a:gd name="connsiteY1" fmla="*/ 2855 h 18927"/>
                <a:gd name="connsiteX2" fmla="*/ 121565 w 175243"/>
                <a:gd name="connsiteY2" fmla="*/ 4822 h 18927"/>
                <a:gd name="connsiteX3" fmla="*/ 80252 w 175243"/>
                <a:gd name="connsiteY3" fmla="*/ 8481 h 18927"/>
                <a:gd name="connsiteX4" fmla="*/ 25405 w 175243"/>
                <a:gd name="connsiteY4" fmla="*/ 14973 h 18927"/>
                <a:gd name="connsiteX5" fmla="*/ 3097 w 175243"/>
                <a:gd name="connsiteY5" fmla="*/ 18082 h 18927"/>
                <a:gd name="connsiteX6" fmla="*/ -1606 w 175243"/>
                <a:gd name="connsiteY6" fmla="*/ 17786 h 18927"/>
                <a:gd name="connsiteX7" fmla="*/ 22454 w 175243"/>
                <a:gd name="connsiteY7" fmla="*/ 13498 h 18927"/>
                <a:gd name="connsiteX8" fmla="*/ 64062 w 175243"/>
                <a:gd name="connsiteY8" fmla="*/ 8029 h 18927"/>
                <a:gd name="connsiteX9" fmla="*/ 96482 w 175243"/>
                <a:gd name="connsiteY9" fmla="*/ 4704 h 18927"/>
                <a:gd name="connsiteX10" fmla="*/ 135493 w 175243"/>
                <a:gd name="connsiteY10" fmla="*/ 1812 h 18927"/>
                <a:gd name="connsiteX11" fmla="*/ 173028 w 175243"/>
                <a:gd name="connsiteY11" fmla="*/ 2 h 1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43" h="18927">
                  <a:moveTo>
                    <a:pt x="173638" y="730"/>
                  </a:moveTo>
                  <a:cubicBezTo>
                    <a:pt x="167834" y="2816"/>
                    <a:pt x="161637" y="2580"/>
                    <a:pt x="155697" y="2855"/>
                  </a:cubicBezTo>
                  <a:cubicBezTo>
                    <a:pt x="144306" y="3386"/>
                    <a:pt x="132975" y="4665"/>
                    <a:pt x="121565" y="4822"/>
                  </a:cubicBezTo>
                  <a:cubicBezTo>
                    <a:pt x="107794" y="5078"/>
                    <a:pt x="94023" y="7085"/>
                    <a:pt x="80252" y="8481"/>
                  </a:cubicBezTo>
                  <a:cubicBezTo>
                    <a:pt x="61957" y="10449"/>
                    <a:pt x="43681" y="12731"/>
                    <a:pt x="25405" y="14973"/>
                  </a:cubicBezTo>
                  <a:cubicBezTo>
                    <a:pt x="17949" y="15878"/>
                    <a:pt x="10533" y="17039"/>
                    <a:pt x="3097" y="18082"/>
                  </a:cubicBezTo>
                  <a:cubicBezTo>
                    <a:pt x="1601" y="18884"/>
                    <a:pt x="-228" y="18770"/>
                    <a:pt x="-1606" y="17786"/>
                  </a:cubicBezTo>
                  <a:cubicBezTo>
                    <a:pt x="6264" y="14934"/>
                    <a:pt x="14408" y="14698"/>
                    <a:pt x="22454" y="13498"/>
                  </a:cubicBezTo>
                  <a:cubicBezTo>
                    <a:pt x="36225" y="11531"/>
                    <a:pt x="50173" y="9662"/>
                    <a:pt x="64062" y="8029"/>
                  </a:cubicBezTo>
                  <a:cubicBezTo>
                    <a:pt x="74862" y="6750"/>
                    <a:pt x="85702" y="6180"/>
                    <a:pt x="96482" y="4704"/>
                  </a:cubicBezTo>
                  <a:cubicBezTo>
                    <a:pt x="109446" y="2934"/>
                    <a:pt x="122568" y="3878"/>
                    <a:pt x="135493" y="1812"/>
                  </a:cubicBezTo>
                  <a:cubicBezTo>
                    <a:pt x="148024" y="1812"/>
                    <a:pt x="160438" y="-1296"/>
                    <a:pt x="173028" y="2"/>
                  </a:cubicBezTo>
                  <a:close/>
                </a:path>
              </a:pathLst>
            </a:custGeom>
            <a:solidFill>
              <a:srgbClr val="36474E"/>
            </a:solidFill>
            <a:ln w="1956" cap="flat">
              <a:noFill/>
              <a:prstDash val="solid"/>
              <a:miter/>
            </a:ln>
          </p:spPr>
          <p:txBody>
            <a:bodyPr rtlCol="0" anchor="ctr"/>
            <a:lstStyle/>
            <a:p>
              <a:endParaRPr lang="es-CO"/>
            </a:p>
          </p:txBody>
        </p:sp>
        <p:sp>
          <p:nvSpPr>
            <p:cNvPr id="419" name="Freeform: Shape 418">
              <a:extLst>
                <a:ext uri="{FF2B5EF4-FFF2-40B4-BE49-F238E27FC236}">
                  <a16:creationId xmlns:a16="http://schemas.microsoft.com/office/drawing/2014/main" id="{97B0804E-5A9B-0D25-A516-62632BD19870}"/>
                </a:ext>
              </a:extLst>
            </p:cNvPr>
            <p:cNvSpPr/>
            <p:nvPr/>
          </p:nvSpPr>
          <p:spPr>
            <a:xfrm>
              <a:off x="13251553" y="286928"/>
              <a:ext cx="46643" cy="1488"/>
            </a:xfrm>
            <a:custGeom>
              <a:avLst/>
              <a:gdLst>
                <a:gd name="connsiteX0" fmla="*/ 45038 w 46643"/>
                <a:gd name="connsiteY0" fmla="*/ 1174 h 1488"/>
                <a:gd name="connsiteX1" fmla="*/ -1606 w 46643"/>
                <a:gd name="connsiteY1" fmla="*/ 1174 h 1488"/>
                <a:gd name="connsiteX2" fmla="*/ 3017 w 46643"/>
                <a:gd name="connsiteY2" fmla="*/ -223 h 1488"/>
                <a:gd name="connsiteX3" fmla="*/ 40395 w 46643"/>
                <a:gd name="connsiteY3" fmla="*/ -223 h 1488"/>
                <a:gd name="connsiteX4" fmla="*/ 45038 w 46643"/>
                <a:gd name="connsiteY4" fmla="*/ 1174 h 1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43" h="1488">
                  <a:moveTo>
                    <a:pt x="45038" y="1174"/>
                  </a:moveTo>
                  <a:lnTo>
                    <a:pt x="-1606" y="1174"/>
                  </a:lnTo>
                  <a:cubicBezTo>
                    <a:pt x="-386" y="-20"/>
                    <a:pt x="1345" y="-542"/>
                    <a:pt x="3017" y="-223"/>
                  </a:cubicBezTo>
                  <a:lnTo>
                    <a:pt x="40395" y="-223"/>
                  </a:lnTo>
                  <a:cubicBezTo>
                    <a:pt x="42087" y="-540"/>
                    <a:pt x="43818" y="-18"/>
                    <a:pt x="45038" y="1174"/>
                  </a:cubicBezTo>
                  <a:close/>
                </a:path>
              </a:pathLst>
            </a:custGeom>
            <a:solidFill>
              <a:srgbClr val="141A1D"/>
            </a:solidFill>
            <a:ln w="1956" cap="flat">
              <a:noFill/>
              <a:prstDash val="solid"/>
              <a:miter/>
            </a:ln>
          </p:spPr>
          <p:txBody>
            <a:bodyPr rtlCol="0" anchor="ctr"/>
            <a:lstStyle/>
            <a:p>
              <a:endParaRPr lang="es-CO"/>
            </a:p>
          </p:txBody>
        </p:sp>
        <p:sp>
          <p:nvSpPr>
            <p:cNvPr id="420" name="Freeform: Shape 419">
              <a:extLst>
                <a:ext uri="{FF2B5EF4-FFF2-40B4-BE49-F238E27FC236}">
                  <a16:creationId xmlns:a16="http://schemas.microsoft.com/office/drawing/2014/main" id="{08D892BE-5FCB-3E91-DB18-6F538A9895FF}"/>
                </a:ext>
              </a:extLst>
            </p:cNvPr>
            <p:cNvSpPr/>
            <p:nvPr/>
          </p:nvSpPr>
          <p:spPr>
            <a:xfrm>
              <a:off x="13167137" y="289848"/>
              <a:ext cx="37889" cy="3185"/>
            </a:xfrm>
            <a:custGeom>
              <a:avLst/>
              <a:gdLst>
                <a:gd name="connsiteX0" fmla="*/ 35930 w 37889"/>
                <a:gd name="connsiteY0" fmla="*/ 909 h 3185"/>
                <a:gd name="connsiteX1" fmla="*/ -1606 w 37889"/>
                <a:gd name="connsiteY1" fmla="*/ 2719 h 3185"/>
                <a:gd name="connsiteX2" fmla="*/ 873 w 37889"/>
                <a:gd name="connsiteY2" fmla="*/ 1440 h 3185"/>
                <a:gd name="connsiteX3" fmla="*/ 36284 w 37889"/>
                <a:gd name="connsiteY3" fmla="*/ -153 h 3185"/>
                <a:gd name="connsiteX4" fmla="*/ 35930 w 37889"/>
                <a:gd name="connsiteY4" fmla="*/ 909 h 3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889" h="3185">
                  <a:moveTo>
                    <a:pt x="35930" y="909"/>
                  </a:moveTo>
                  <a:cubicBezTo>
                    <a:pt x="23418" y="1224"/>
                    <a:pt x="10966" y="3467"/>
                    <a:pt x="-1606" y="2719"/>
                  </a:cubicBezTo>
                  <a:cubicBezTo>
                    <a:pt x="-779" y="2267"/>
                    <a:pt x="67" y="1401"/>
                    <a:pt x="873" y="1440"/>
                  </a:cubicBezTo>
                  <a:cubicBezTo>
                    <a:pt x="12677" y="2031"/>
                    <a:pt x="24480" y="-1038"/>
                    <a:pt x="36284" y="-153"/>
                  </a:cubicBezTo>
                  <a:cubicBezTo>
                    <a:pt x="36264" y="229"/>
                    <a:pt x="36146" y="596"/>
                    <a:pt x="35930" y="909"/>
                  </a:cubicBezTo>
                  <a:close/>
                </a:path>
              </a:pathLst>
            </a:custGeom>
            <a:solidFill>
              <a:srgbClr val="141A1D"/>
            </a:solidFill>
            <a:ln w="1956" cap="flat">
              <a:noFill/>
              <a:prstDash val="solid"/>
              <a:miter/>
            </a:ln>
          </p:spPr>
          <p:txBody>
            <a:bodyPr rtlCol="0" anchor="ctr"/>
            <a:lstStyle/>
            <a:p>
              <a:endParaRPr lang="es-CO"/>
            </a:p>
          </p:txBody>
        </p:sp>
        <p:sp>
          <p:nvSpPr>
            <p:cNvPr id="421" name="Freeform: Shape 420">
              <a:extLst>
                <a:ext uri="{FF2B5EF4-FFF2-40B4-BE49-F238E27FC236}">
                  <a16:creationId xmlns:a16="http://schemas.microsoft.com/office/drawing/2014/main" id="{B1ED2650-8588-AEEB-36B6-AC8EC8A0EBAA}"/>
                </a:ext>
              </a:extLst>
            </p:cNvPr>
            <p:cNvSpPr/>
            <p:nvPr/>
          </p:nvSpPr>
          <p:spPr>
            <a:xfrm>
              <a:off x="13204928" y="288503"/>
              <a:ext cx="36472" cy="1506"/>
            </a:xfrm>
            <a:custGeom>
              <a:avLst/>
              <a:gdLst>
                <a:gd name="connsiteX0" fmla="*/ 34867 w 36472"/>
                <a:gd name="connsiteY0" fmla="*/ -244 h 1506"/>
                <a:gd name="connsiteX1" fmla="*/ 28691 w 36472"/>
                <a:gd name="connsiteY1" fmla="*/ 956 h 1506"/>
                <a:gd name="connsiteX2" fmla="*/ -1606 w 36472"/>
                <a:gd name="connsiteY2" fmla="*/ 1192 h 1506"/>
                <a:gd name="connsiteX3" fmla="*/ 4454 w 36472"/>
                <a:gd name="connsiteY3" fmla="*/ -264 h 1506"/>
                <a:gd name="connsiteX4" fmla="*/ 34867 w 36472"/>
                <a:gd name="connsiteY4" fmla="*/ -244 h 1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72" h="1506">
                  <a:moveTo>
                    <a:pt x="34867" y="-244"/>
                  </a:moveTo>
                  <a:cubicBezTo>
                    <a:pt x="33077" y="1507"/>
                    <a:pt x="30796" y="936"/>
                    <a:pt x="28691" y="956"/>
                  </a:cubicBezTo>
                  <a:cubicBezTo>
                    <a:pt x="18598" y="1074"/>
                    <a:pt x="8506" y="1114"/>
                    <a:pt x="-1606" y="1192"/>
                  </a:cubicBezTo>
                  <a:cubicBezTo>
                    <a:pt x="47" y="-775"/>
                    <a:pt x="2329" y="-244"/>
                    <a:pt x="4454" y="-264"/>
                  </a:cubicBezTo>
                  <a:cubicBezTo>
                    <a:pt x="14585" y="-303"/>
                    <a:pt x="24736" y="-264"/>
                    <a:pt x="34867" y="-244"/>
                  </a:cubicBezTo>
                  <a:close/>
                </a:path>
              </a:pathLst>
            </a:custGeom>
            <a:solidFill>
              <a:srgbClr val="141A1D"/>
            </a:solidFill>
            <a:ln w="1956" cap="flat">
              <a:noFill/>
              <a:prstDash val="solid"/>
              <a:miter/>
            </a:ln>
          </p:spPr>
          <p:txBody>
            <a:bodyPr rtlCol="0" anchor="ctr"/>
            <a:lstStyle/>
            <a:p>
              <a:endParaRPr lang="es-CO"/>
            </a:p>
          </p:txBody>
        </p:sp>
        <p:sp>
          <p:nvSpPr>
            <p:cNvPr id="422" name="Freeform: Shape 421">
              <a:extLst>
                <a:ext uri="{FF2B5EF4-FFF2-40B4-BE49-F238E27FC236}">
                  <a16:creationId xmlns:a16="http://schemas.microsoft.com/office/drawing/2014/main" id="{EDE866AC-C871-FD51-0D24-935F216644A5}"/>
                </a:ext>
              </a:extLst>
            </p:cNvPr>
            <p:cNvSpPr/>
            <p:nvPr/>
          </p:nvSpPr>
          <p:spPr>
            <a:xfrm>
              <a:off x="13022583" y="308892"/>
              <a:ext cx="6554" cy="1774"/>
            </a:xfrm>
            <a:custGeom>
              <a:avLst/>
              <a:gdLst>
                <a:gd name="connsiteX0" fmla="*/ 4395 w 6554"/>
                <a:gd name="connsiteY0" fmla="*/ 1145 h 1774"/>
                <a:gd name="connsiteX1" fmla="*/ 1778 w 6554"/>
                <a:gd name="connsiteY1" fmla="*/ 1460 h 1774"/>
                <a:gd name="connsiteX2" fmla="*/ -1606 w 6554"/>
                <a:gd name="connsiteY2" fmla="*/ 1007 h 1774"/>
                <a:gd name="connsiteX3" fmla="*/ 4454 w 6554"/>
                <a:gd name="connsiteY3" fmla="*/ -193 h 1774"/>
                <a:gd name="connsiteX4" fmla="*/ 4887 w 6554"/>
                <a:gd name="connsiteY4" fmla="*/ 712 h 1774"/>
                <a:gd name="connsiteX5" fmla="*/ 4395 w 6554"/>
                <a:gd name="connsiteY5" fmla="*/ 1145 h 1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4" h="1774">
                  <a:moveTo>
                    <a:pt x="4395" y="1145"/>
                  </a:moveTo>
                  <a:lnTo>
                    <a:pt x="1778" y="1460"/>
                  </a:lnTo>
                  <a:lnTo>
                    <a:pt x="-1606" y="1007"/>
                  </a:lnTo>
                  <a:cubicBezTo>
                    <a:pt x="165" y="-626"/>
                    <a:pt x="2329" y="-350"/>
                    <a:pt x="4454" y="-193"/>
                  </a:cubicBezTo>
                  <a:cubicBezTo>
                    <a:pt x="4906" y="122"/>
                    <a:pt x="5044" y="437"/>
                    <a:pt x="4887" y="712"/>
                  </a:cubicBezTo>
                  <a:cubicBezTo>
                    <a:pt x="4729" y="988"/>
                    <a:pt x="4552" y="1145"/>
                    <a:pt x="4395" y="1145"/>
                  </a:cubicBezTo>
                  <a:close/>
                </a:path>
              </a:pathLst>
            </a:custGeom>
            <a:solidFill>
              <a:srgbClr val="36474E"/>
            </a:solidFill>
            <a:ln w="1956" cap="flat">
              <a:noFill/>
              <a:prstDash val="solid"/>
              <a:miter/>
            </a:ln>
          </p:spPr>
          <p:txBody>
            <a:bodyPr rtlCol="0" anchor="ctr"/>
            <a:lstStyle/>
            <a:p>
              <a:endParaRPr lang="es-CO"/>
            </a:p>
          </p:txBody>
        </p:sp>
        <p:sp>
          <p:nvSpPr>
            <p:cNvPr id="423" name="Freeform: Shape 422">
              <a:extLst>
                <a:ext uri="{FF2B5EF4-FFF2-40B4-BE49-F238E27FC236}">
                  <a16:creationId xmlns:a16="http://schemas.microsoft.com/office/drawing/2014/main" id="{DBDEDBE5-1519-34D7-2032-0F93C170BAF1}"/>
                </a:ext>
              </a:extLst>
            </p:cNvPr>
            <p:cNvSpPr/>
            <p:nvPr/>
          </p:nvSpPr>
          <p:spPr>
            <a:xfrm>
              <a:off x="13028584" y="308856"/>
              <a:ext cx="6000" cy="1639"/>
            </a:xfrm>
            <a:custGeom>
              <a:avLst/>
              <a:gdLst>
                <a:gd name="connsiteX0" fmla="*/ -1606 w 6000"/>
                <a:gd name="connsiteY0" fmla="*/ 1181 h 1639"/>
                <a:gd name="connsiteX1" fmla="*/ -1606 w 6000"/>
                <a:gd name="connsiteY1" fmla="*/ -157 h 1639"/>
                <a:gd name="connsiteX2" fmla="*/ -307 w 6000"/>
                <a:gd name="connsiteY2" fmla="*/ -314 h 1639"/>
                <a:gd name="connsiteX3" fmla="*/ 4395 w 6000"/>
                <a:gd name="connsiteY3" fmla="*/ -19 h 1639"/>
                <a:gd name="connsiteX4" fmla="*/ -1606 w 6000"/>
                <a:gd name="connsiteY4" fmla="*/ 1181 h 16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 h="1639">
                  <a:moveTo>
                    <a:pt x="-1606" y="1181"/>
                  </a:moveTo>
                  <a:lnTo>
                    <a:pt x="-1606" y="-157"/>
                  </a:lnTo>
                  <a:cubicBezTo>
                    <a:pt x="-1173" y="-267"/>
                    <a:pt x="-740" y="-320"/>
                    <a:pt x="-307" y="-314"/>
                  </a:cubicBezTo>
                  <a:lnTo>
                    <a:pt x="4395" y="-19"/>
                  </a:lnTo>
                  <a:cubicBezTo>
                    <a:pt x="2624" y="1147"/>
                    <a:pt x="480" y="1578"/>
                    <a:pt x="-1606" y="1181"/>
                  </a:cubicBezTo>
                  <a:close/>
                </a:path>
              </a:pathLst>
            </a:custGeom>
            <a:solidFill>
              <a:srgbClr val="4A646E"/>
            </a:solidFill>
            <a:ln w="1956" cap="flat">
              <a:noFill/>
              <a:prstDash val="solid"/>
              <a:miter/>
            </a:ln>
          </p:spPr>
          <p:txBody>
            <a:bodyPr rtlCol="0" anchor="ctr"/>
            <a:lstStyle/>
            <a:p>
              <a:endParaRPr lang="es-CO"/>
            </a:p>
          </p:txBody>
        </p:sp>
        <p:sp>
          <p:nvSpPr>
            <p:cNvPr id="424" name="Freeform: Shape 423">
              <a:extLst>
                <a:ext uri="{FF2B5EF4-FFF2-40B4-BE49-F238E27FC236}">
                  <a16:creationId xmlns:a16="http://schemas.microsoft.com/office/drawing/2014/main" id="{C7EFE528-5A23-A27C-16D1-99D7B82BC4CF}"/>
                </a:ext>
              </a:extLst>
            </p:cNvPr>
            <p:cNvSpPr/>
            <p:nvPr/>
          </p:nvSpPr>
          <p:spPr>
            <a:xfrm>
              <a:off x="12938601" y="292063"/>
              <a:ext cx="621810" cy="299722"/>
            </a:xfrm>
            <a:custGeom>
              <a:avLst/>
              <a:gdLst>
                <a:gd name="connsiteX0" fmla="*/ 582336 w 621810"/>
                <a:gd name="connsiteY0" fmla="*/ 118657 h 299722"/>
                <a:gd name="connsiteX1" fmla="*/ 589260 w 621810"/>
                <a:gd name="connsiteY1" fmla="*/ 128789 h 299722"/>
                <a:gd name="connsiteX2" fmla="*/ 607142 w 621810"/>
                <a:gd name="connsiteY2" fmla="*/ 159379 h 299722"/>
                <a:gd name="connsiteX3" fmla="*/ 620205 w 621810"/>
                <a:gd name="connsiteY3" fmla="*/ 201557 h 299722"/>
                <a:gd name="connsiteX4" fmla="*/ 597739 w 621810"/>
                <a:gd name="connsiteY4" fmla="*/ 220895 h 299722"/>
                <a:gd name="connsiteX5" fmla="*/ 561758 w 621810"/>
                <a:gd name="connsiteY5" fmla="*/ 241512 h 299722"/>
                <a:gd name="connsiteX6" fmla="*/ 484012 w 621810"/>
                <a:gd name="connsiteY6" fmla="*/ 269664 h 299722"/>
                <a:gd name="connsiteX7" fmla="*/ 397453 w 621810"/>
                <a:gd name="connsiteY7" fmla="*/ 285008 h 299722"/>
                <a:gd name="connsiteX8" fmla="*/ 356514 w 621810"/>
                <a:gd name="connsiteY8" fmla="*/ 291244 h 299722"/>
                <a:gd name="connsiteX9" fmla="*/ 321104 w 621810"/>
                <a:gd name="connsiteY9" fmla="*/ 294746 h 299722"/>
                <a:gd name="connsiteX10" fmla="*/ 290769 w 621810"/>
                <a:gd name="connsiteY10" fmla="*/ 298032 h 299722"/>
                <a:gd name="connsiteX11" fmla="*/ 250164 w 621810"/>
                <a:gd name="connsiteY11" fmla="*/ 298366 h 299722"/>
                <a:gd name="connsiteX12" fmla="*/ 216918 w 621810"/>
                <a:gd name="connsiteY12" fmla="*/ 294923 h 299722"/>
                <a:gd name="connsiteX13" fmla="*/ 144130 w 621810"/>
                <a:gd name="connsiteY13" fmla="*/ 270588 h 299722"/>
                <a:gd name="connsiteX14" fmla="*/ 70790 w 621810"/>
                <a:gd name="connsiteY14" fmla="*/ 214974 h 299722"/>
                <a:gd name="connsiteX15" fmla="*/ 38861 w 621810"/>
                <a:gd name="connsiteY15" fmla="*/ 182062 h 299722"/>
                <a:gd name="connsiteX16" fmla="*/ -169 w 621810"/>
                <a:gd name="connsiteY16" fmla="*/ 90958 h 299722"/>
                <a:gd name="connsiteX17" fmla="*/ -1467 w 621810"/>
                <a:gd name="connsiteY17" fmla="*/ 66977 h 299722"/>
                <a:gd name="connsiteX18" fmla="*/ 2271 w 621810"/>
                <a:gd name="connsiteY18" fmla="*/ 57141 h 299722"/>
                <a:gd name="connsiteX19" fmla="*/ 60659 w 621810"/>
                <a:gd name="connsiteY19" fmla="*/ 25213 h 299722"/>
                <a:gd name="connsiteX20" fmla="*/ 86941 w 621810"/>
                <a:gd name="connsiteY20" fmla="*/ 20196 h 299722"/>
                <a:gd name="connsiteX21" fmla="*/ 122018 w 621810"/>
                <a:gd name="connsiteY21" fmla="*/ 14983 h 299722"/>
                <a:gd name="connsiteX22" fmla="*/ 162208 w 621810"/>
                <a:gd name="connsiteY22" fmla="*/ 9770 h 299722"/>
                <a:gd name="connsiteX23" fmla="*/ 184596 w 621810"/>
                <a:gd name="connsiteY23" fmla="*/ 7920 h 299722"/>
                <a:gd name="connsiteX24" fmla="*/ 229410 w 621810"/>
                <a:gd name="connsiteY24" fmla="*/ 4537 h 299722"/>
                <a:gd name="connsiteX25" fmla="*/ 251050 w 621810"/>
                <a:gd name="connsiteY25" fmla="*/ 3435 h 299722"/>
                <a:gd name="connsiteX26" fmla="*/ 266139 w 621810"/>
                <a:gd name="connsiteY26" fmla="*/ 1625 h 299722"/>
                <a:gd name="connsiteX27" fmla="*/ 286421 w 621810"/>
                <a:gd name="connsiteY27" fmla="*/ 563 h 299722"/>
                <a:gd name="connsiteX28" fmla="*/ 331451 w 621810"/>
                <a:gd name="connsiteY28" fmla="*/ 130 h 299722"/>
                <a:gd name="connsiteX29" fmla="*/ 371249 w 621810"/>
                <a:gd name="connsiteY29" fmla="*/ 819 h 299722"/>
                <a:gd name="connsiteX30" fmla="*/ 417853 w 621810"/>
                <a:gd name="connsiteY30" fmla="*/ 7055 h 299722"/>
                <a:gd name="connsiteX31" fmla="*/ 456510 w 621810"/>
                <a:gd name="connsiteY31" fmla="*/ 16891 h 299722"/>
                <a:gd name="connsiteX32" fmla="*/ 503213 w 621810"/>
                <a:gd name="connsiteY32" fmla="*/ 38295 h 299722"/>
                <a:gd name="connsiteX33" fmla="*/ 515016 w 621810"/>
                <a:gd name="connsiteY33" fmla="*/ 47836 h 299722"/>
                <a:gd name="connsiteX34" fmla="*/ 557312 w 621810"/>
                <a:gd name="connsiteY34" fmla="*/ 88834 h 299722"/>
                <a:gd name="connsiteX35" fmla="*/ 579424 w 621810"/>
                <a:gd name="connsiteY35" fmla="*/ 115706 h 299722"/>
                <a:gd name="connsiteX36" fmla="*/ 580821 w 621810"/>
                <a:gd name="connsiteY36" fmla="*/ 117182 h 299722"/>
                <a:gd name="connsiteX37" fmla="*/ 580821 w 621810"/>
                <a:gd name="connsiteY37" fmla="*/ 117182 h 299722"/>
                <a:gd name="connsiteX38" fmla="*/ 582257 w 621810"/>
                <a:gd name="connsiteY38" fmla="*/ 118697 h 299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21810" h="299722">
                  <a:moveTo>
                    <a:pt x="582336" y="118657"/>
                  </a:moveTo>
                  <a:cubicBezTo>
                    <a:pt x="583831" y="122592"/>
                    <a:pt x="586782" y="125582"/>
                    <a:pt x="589260" y="128789"/>
                  </a:cubicBezTo>
                  <a:cubicBezTo>
                    <a:pt x="596322" y="138296"/>
                    <a:pt x="602323" y="148556"/>
                    <a:pt x="607142" y="159379"/>
                  </a:cubicBezTo>
                  <a:cubicBezTo>
                    <a:pt x="612749" y="173016"/>
                    <a:pt x="617136" y="187133"/>
                    <a:pt x="620205" y="201557"/>
                  </a:cubicBezTo>
                  <a:cubicBezTo>
                    <a:pt x="614008" y="209426"/>
                    <a:pt x="605726" y="215053"/>
                    <a:pt x="597739" y="220895"/>
                  </a:cubicBezTo>
                  <a:cubicBezTo>
                    <a:pt x="586526" y="229079"/>
                    <a:pt x="574014" y="235099"/>
                    <a:pt x="561758" y="241512"/>
                  </a:cubicBezTo>
                  <a:cubicBezTo>
                    <a:pt x="537265" y="254421"/>
                    <a:pt x="511101" y="263894"/>
                    <a:pt x="484012" y="269664"/>
                  </a:cubicBezTo>
                  <a:cubicBezTo>
                    <a:pt x="455329" y="275723"/>
                    <a:pt x="426588" y="281310"/>
                    <a:pt x="397453" y="285008"/>
                  </a:cubicBezTo>
                  <a:cubicBezTo>
                    <a:pt x="383780" y="286740"/>
                    <a:pt x="370285" y="289887"/>
                    <a:pt x="356514" y="291244"/>
                  </a:cubicBezTo>
                  <a:cubicBezTo>
                    <a:pt x="344711" y="292425"/>
                    <a:pt x="332907" y="294097"/>
                    <a:pt x="321104" y="294746"/>
                  </a:cubicBezTo>
                  <a:cubicBezTo>
                    <a:pt x="310913" y="295297"/>
                    <a:pt x="300841" y="296517"/>
                    <a:pt x="290769" y="298032"/>
                  </a:cubicBezTo>
                  <a:cubicBezTo>
                    <a:pt x="277293" y="299747"/>
                    <a:pt x="263660" y="299859"/>
                    <a:pt x="250164" y="298366"/>
                  </a:cubicBezTo>
                  <a:cubicBezTo>
                    <a:pt x="239050" y="297382"/>
                    <a:pt x="227934" y="296615"/>
                    <a:pt x="216918" y="294923"/>
                  </a:cubicBezTo>
                  <a:cubicBezTo>
                    <a:pt x="191501" y="290825"/>
                    <a:pt x="166910" y="282604"/>
                    <a:pt x="144130" y="270588"/>
                  </a:cubicBezTo>
                  <a:cubicBezTo>
                    <a:pt x="116411" y="256286"/>
                    <a:pt x="92745" y="236771"/>
                    <a:pt x="70790" y="214974"/>
                  </a:cubicBezTo>
                  <a:cubicBezTo>
                    <a:pt x="59931" y="204213"/>
                    <a:pt x="48481" y="194042"/>
                    <a:pt x="38861" y="182062"/>
                  </a:cubicBezTo>
                  <a:cubicBezTo>
                    <a:pt x="17576" y="155946"/>
                    <a:pt x="4061" y="124382"/>
                    <a:pt x="-169" y="90958"/>
                  </a:cubicBezTo>
                  <a:cubicBezTo>
                    <a:pt x="-1192" y="83089"/>
                    <a:pt x="-582" y="74964"/>
                    <a:pt x="-1467" y="66977"/>
                  </a:cubicBezTo>
                  <a:cubicBezTo>
                    <a:pt x="-2077" y="63265"/>
                    <a:pt x="-641" y="59512"/>
                    <a:pt x="2271" y="57141"/>
                  </a:cubicBezTo>
                  <a:cubicBezTo>
                    <a:pt x="19543" y="42916"/>
                    <a:pt x="39353" y="32084"/>
                    <a:pt x="60659" y="25213"/>
                  </a:cubicBezTo>
                  <a:cubicBezTo>
                    <a:pt x="69610" y="24524"/>
                    <a:pt x="78108" y="21494"/>
                    <a:pt x="86941" y="20196"/>
                  </a:cubicBezTo>
                  <a:cubicBezTo>
                    <a:pt x="98627" y="18465"/>
                    <a:pt x="110234" y="16262"/>
                    <a:pt x="122018" y="14983"/>
                  </a:cubicBezTo>
                  <a:cubicBezTo>
                    <a:pt x="135454" y="13547"/>
                    <a:pt x="148792" y="11363"/>
                    <a:pt x="162208" y="9770"/>
                  </a:cubicBezTo>
                  <a:cubicBezTo>
                    <a:pt x="169645" y="8884"/>
                    <a:pt x="177140" y="8786"/>
                    <a:pt x="184596" y="7920"/>
                  </a:cubicBezTo>
                  <a:cubicBezTo>
                    <a:pt x="199488" y="6170"/>
                    <a:pt x="214479" y="5619"/>
                    <a:pt x="229410" y="4537"/>
                  </a:cubicBezTo>
                  <a:cubicBezTo>
                    <a:pt x="236650" y="4006"/>
                    <a:pt x="243889" y="3533"/>
                    <a:pt x="251050" y="3435"/>
                  </a:cubicBezTo>
                  <a:cubicBezTo>
                    <a:pt x="256125" y="3191"/>
                    <a:pt x="261161" y="2585"/>
                    <a:pt x="266139" y="1625"/>
                  </a:cubicBezTo>
                  <a:cubicBezTo>
                    <a:pt x="272867" y="771"/>
                    <a:pt x="279634" y="417"/>
                    <a:pt x="286421" y="563"/>
                  </a:cubicBezTo>
                  <a:cubicBezTo>
                    <a:pt x="301451" y="425"/>
                    <a:pt x="316559" y="1468"/>
                    <a:pt x="331451" y="130"/>
                  </a:cubicBezTo>
                  <a:cubicBezTo>
                    <a:pt x="344849" y="-1070"/>
                    <a:pt x="358009" y="504"/>
                    <a:pt x="371249" y="819"/>
                  </a:cubicBezTo>
                  <a:cubicBezTo>
                    <a:pt x="386948" y="1486"/>
                    <a:pt x="402548" y="3573"/>
                    <a:pt x="417853" y="7055"/>
                  </a:cubicBezTo>
                  <a:cubicBezTo>
                    <a:pt x="430877" y="9770"/>
                    <a:pt x="443841" y="12819"/>
                    <a:pt x="456510" y="16891"/>
                  </a:cubicBezTo>
                  <a:cubicBezTo>
                    <a:pt x="472917" y="22065"/>
                    <a:pt x="489206" y="27790"/>
                    <a:pt x="503213" y="38295"/>
                  </a:cubicBezTo>
                  <a:cubicBezTo>
                    <a:pt x="507265" y="41324"/>
                    <a:pt x="511239" y="44511"/>
                    <a:pt x="515016" y="47836"/>
                  </a:cubicBezTo>
                  <a:cubicBezTo>
                    <a:pt x="529809" y="60759"/>
                    <a:pt x="543935" y="74443"/>
                    <a:pt x="557312" y="88834"/>
                  </a:cubicBezTo>
                  <a:cubicBezTo>
                    <a:pt x="565181" y="97273"/>
                    <a:pt x="572086" y="106716"/>
                    <a:pt x="579424" y="115706"/>
                  </a:cubicBezTo>
                  <a:cubicBezTo>
                    <a:pt x="579916" y="116178"/>
                    <a:pt x="580349" y="116710"/>
                    <a:pt x="580821" y="117182"/>
                  </a:cubicBezTo>
                  <a:lnTo>
                    <a:pt x="580821" y="117182"/>
                  </a:lnTo>
                  <a:cubicBezTo>
                    <a:pt x="581332" y="117654"/>
                    <a:pt x="581785" y="118185"/>
                    <a:pt x="582257" y="118697"/>
                  </a:cubicBezTo>
                  <a:close/>
                </a:path>
              </a:pathLst>
            </a:custGeom>
            <a:solidFill>
              <a:srgbClr val="98C7DC"/>
            </a:solidFill>
            <a:ln w="1956" cap="flat">
              <a:noFill/>
              <a:prstDash val="solid"/>
              <a:miter/>
            </a:ln>
          </p:spPr>
          <p:txBody>
            <a:bodyPr rtlCol="0" anchor="ctr"/>
            <a:lstStyle/>
            <a:p>
              <a:endParaRPr lang="es-CO"/>
            </a:p>
          </p:txBody>
        </p:sp>
        <p:sp>
          <p:nvSpPr>
            <p:cNvPr id="425" name="Freeform: Shape 424">
              <a:extLst>
                <a:ext uri="{FF2B5EF4-FFF2-40B4-BE49-F238E27FC236}">
                  <a16:creationId xmlns:a16="http://schemas.microsoft.com/office/drawing/2014/main" id="{B3E4EEB8-776E-F9BC-5573-8BF548E831BD}"/>
                </a:ext>
              </a:extLst>
            </p:cNvPr>
            <p:cNvSpPr/>
            <p:nvPr/>
          </p:nvSpPr>
          <p:spPr>
            <a:xfrm>
              <a:off x="13521126" y="409501"/>
              <a:ext cx="1436" cy="1514"/>
            </a:xfrm>
            <a:custGeom>
              <a:avLst/>
              <a:gdLst>
                <a:gd name="connsiteX0" fmla="*/ -169 w 1436"/>
                <a:gd name="connsiteY0" fmla="*/ 1200 h 1514"/>
                <a:gd name="connsiteX1" fmla="*/ -1606 w 1436"/>
                <a:gd name="connsiteY1" fmla="*/ -315 h 1514"/>
              </a:gdLst>
              <a:ahLst/>
              <a:cxnLst>
                <a:cxn ang="0">
                  <a:pos x="connsiteX0" y="connsiteY0"/>
                </a:cxn>
                <a:cxn ang="0">
                  <a:pos x="connsiteX1" y="connsiteY1"/>
                </a:cxn>
              </a:cxnLst>
              <a:rect l="l" t="t" r="r" b="b"/>
              <a:pathLst>
                <a:path w="1436" h="1514">
                  <a:moveTo>
                    <a:pt x="-169" y="1200"/>
                  </a:moveTo>
                  <a:lnTo>
                    <a:pt x="-1606" y="-315"/>
                  </a:lnTo>
                  <a:close/>
                </a:path>
              </a:pathLst>
            </a:custGeom>
            <a:solidFill>
              <a:srgbClr val="7AA0B1"/>
            </a:solidFill>
            <a:ln w="1956" cap="flat">
              <a:noFill/>
              <a:prstDash val="solid"/>
              <a:miter/>
            </a:ln>
          </p:spPr>
          <p:txBody>
            <a:bodyPr rtlCol="0" anchor="ctr"/>
            <a:lstStyle/>
            <a:p>
              <a:endParaRPr lang="es-CO"/>
            </a:p>
          </p:txBody>
        </p:sp>
        <p:sp>
          <p:nvSpPr>
            <p:cNvPr id="426" name="Freeform: Shape 425">
              <a:extLst>
                <a:ext uri="{FF2B5EF4-FFF2-40B4-BE49-F238E27FC236}">
                  <a16:creationId xmlns:a16="http://schemas.microsoft.com/office/drawing/2014/main" id="{F2A173DF-491F-DD74-72B2-82B64FF785A0}"/>
                </a:ext>
              </a:extLst>
            </p:cNvPr>
            <p:cNvSpPr/>
            <p:nvPr/>
          </p:nvSpPr>
          <p:spPr>
            <a:xfrm>
              <a:off x="13519728" y="408045"/>
              <a:ext cx="1397" cy="1475"/>
            </a:xfrm>
            <a:custGeom>
              <a:avLst/>
              <a:gdLst>
                <a:gd name="connsiteX0" fmla="*/ -208 w 1397"/>
                <a:gd name="connsiteY0" fmla="*/ 1161 h 1475"/>
                <a:gd name="connsiteX1" fmla="*/ -1606 w 1397"/>
                <a:gd name="connsiteY1" fmla="*/ -315 h 1475"/>
              </a:gdLst>
              <a:ahLst/>
              <a:cxnLst>
                <a:cxn ang="0">
                  <a:pos x="connsiteX0" y="connsiteY0"/>
                </a:cxn>
                <a:cxn ang="0">
                  <a:pos x="connsiteX1" y="connsiteY1"/>
                </a:cxn>
              </a:cxnLst>
              <a:rect l="l" t="t" r="r" b="b"/>
              <a:pathLst>
                <a:path w="1397" h="1475">
                  <a:moveTo>
                    <a:pt x="-208" y="1161"/>
                  </a:moveTo>
                  <a:lnTo>
                    <a:pt x="-1606" y="-315"/>
                  </a:lnTo>
                  <a:close/>
                </a:path>
              </a:pathLst>
            </a:custGeom>
            <a:solidFill>
              <a:srgbClr val="7AA0B1"/>
            </a:solidFill>
            <a:ln w="1956" cap="flat">
              <a:noFill/>
              <a:prstDash val="solid"/>
              <a:miter/>
            </a:ln>
          </p:spPr>
          <p:txBody>
            <a:bodyPr rtlCol="0" anchor="ctr"/>
            <a:lstStyle/>
            <a:p>
              <a:endParaRPr lang="es-CO"/>
            </a:p>
          </p:txBody>
        </p:sp>
        <p:sp>
          <p:nvSpPr>
            <p:cNvPr id="427" name="Freeform: Shape 426">
              <a:extLst>
                <a:ext uri="{FF2B5EF4-FFF2-40B4-BE49-F238E27FC236}">
                  <a16:creationId xmlns:a16="http://schemas.microsoft.com/office/drawing/2014/main" id="{8A282469-C773-4245-0F9B-F98863EC7069}"/>
                </a:ext>
              </a:extLst>
            </p:cNvPr>
            <p:cNvSpPr/>
            <p:nvPr/>
          </p:nvSpPr>
          <p:spPr>
            <a:xfrm>
              <a:off x="13126277" y="334817"/>
              <a:ext cx="348454" cy="133423"/>
            </a:xfrm>
            <a:custGeom>
              <a:avLst/>
              <a:gdLst>
                <a:gd name="connsiteX0" fmla="*/ 115584 w 348454"/>
                <a:gd name="connsiteY0" fmla="*/ -52 h 133423"/>
                <a:gd name="connsiteX1" fmla="*/ 166045 w 348454"/>
                <a:gd name="connsiteY1" fmla="*/ 4020 h 133423"/>
                <a:gd name="connsiteX2" fmla="*/ 183317 w 348454"/>
                <a:gd name="connsiteY2" fmla="*/ 2486 h 133423"/>
                <a:gd name="connsiteX3" fmla="*/ 223252 w 348454"/>
                <a:gd name="connsiteY3" fmla="*/ 1935 h 133423"/>
                <a:gd name="connsiteX4" fmla="*/ 268853 w 348454"/>
                <a:gd name="connsiteY4" fmla="*/ 10217 h 133423"/>
                <a:gd name="connsiteX5" fmla="*/ 325609 w 348454"/>
                <a:gd name="connsiteY5" fmla="*/ 40002 h 133423"/>
                <a:gd name="connsiteX6" fmla="*/ 346816 w 348454"/>
                <a:gd name="connsiteY6" fmla="*/ 86075 h 133423"/>
                <a:gd name="connsiteX7" fmla="*/ 336507 w 348454"/>
                <a:gd name="connsiteY7" fmla="*/ 112790 h 133423"/>
                <a:gd name="connsiteX8" fmla="*/ 311818 w 348454"/>
                <a:gd name="connsiteY8" fmla="*/ 127210 h 133423"/>
                <a:gd name="connsiteX9" fmla="*/ 294447 w 348454"/>
                <a:gd name="connsiteY9" fmla="*/ 128135 h 133423"/>
                <a:gd name="connsiteX10" fmla="*/ 248079 w 348454"/>
                <a:gd name="connsiteY10" fmla="*/ 130810 h 133423"/>
                <a:gd name="connsiteX11" fmla="*/ 188511 w 348454"/>
                <a:gd name="connsiteY11" fmla="*/ 132521 h 133423"/>
                <a:gd name="connsiteX12" fmla="*/ 147631 w 348454"/>
                <a:gd name="connsiteY12" fmla="*/ 122961 h 133423"/>
                <a:gd name="connsiteX13" fmla="*/ 111394 w 348454"/>
                <a:gd name="connsiteY13" fmla="*/ 116764 h 133423"/>
                <a:gd name="connsiteX14" fmla="*/ 88397 w 348454"/>
                <a:gd name="connsiteY14" fmla="*/ 119813 h 133423"/>
                <a:gd name="connsiteX15" fmla="*/ 56626 w 348454"/>
                <a:gd name="connsiteY15" fmla="*/ 119400 h 133423"/>
                <a:gd name="connsiteX16" fmla="*/ 20901 w 348454"/>
                <a:gd name="connsiteY16" fmla="*/ 104468 h 133423"/>
                <a:gd name="connsiteX17" fmla="*/ -1605 w 348454"/>
                <a:gd name="connsiteY17" fmla="*/ 60736 h 133423"/>
                <a:gd name="connsiteX18" fmla="*/ 7720 w 348454"/>
                <a:gd name="connsiteY18" fmla="*/ 35319 h 133423"/>
                <a:gd name="connsiteX19" fmla="*/ 54265 w 348454"/>
                <a:gd name="connsiteY19" fmla="*/ 5811 h 133423"/>
                <a:gd name="connsiteX20" fmla="*/ 115584 w 348454"/>
                <a:gd name="connsiteY20" fmla="*/ -52 h 13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454" h="133423">
                  <a:moveTo>
                    <a:pt x="115584" y="-52"/>
                  </a:moveTo>
                  <a:cubicBezTo>
                    <a:pt x="132503" y="-941"/>
                    <a:pt x="149480" y="428"/>
                    <a:pt x="166045" y="4020"/>
                  </a:cubicBezTo>
                  <a:cubicBezTo>
                    <a:pt x="171946" y="5339"/>
                    <a:pt x="177632" y="3273"/>
                    <a:pt x="183317" y="2486"/>
                  </a:cubicBezTo>
                  <a:cubicBezTo>
                    <a:pt x="196576" y="926"/>
                    <a:pt x="209954" y="743"/>
                    <a:pt x="223252" y="1935"/>
                  </a:cubicBezTo>
                  <a:cubicBezTo>
                    <a:pt x="238676" y="3269"/>
                    <a:pt x="253942" y="6043"/>
                    <a:pt x="268853" y="10217"/>
                  </a:cubicBezTo>
                  <a:cubicBezTo>
                    <a:pt x="290060" y="15765"/>
                    <a:pt x="309536" y="25149"/>
                    <a:pt x="325609" y="40002"/>
                  </a:cubicBezTo>
                  <a:cubicBezTo>
                    <a:pt x="338710" y="52139"/>
                    <a:pt x="347465" y="67071"/>
                    <a:pt x="346816" y="86075"/>
                  </a:cubicBezTo>
                  <a:cubicBezTo>
                    <a:pt x="346462" y="96304"/>
                    <a:pt x="341819" y="104626"/>
                    <a:pt x="336507" y="112790"/>
                  </a:cubicBezTo>
                  <a:cubicBezTo>
                    <a:pt x="331196" y="121408"/>
                    <a:pt x="321930" y="126817"/>
                    <a:pt x="311818" y="127210"/>
                  </a:cubicBezTo>
                  <a:cubicBezTo>
                    <a:pt x="306034" y="127623"/>
                    <a:pt x="300251" y="128075"/>
                    <a:pt x="294447" y="128135"/>
                  </a:cubicBezTo>
                  <a:cubicBezTo>
                    <a:pt x="278945" y="128272"/>
                    <a:pt x="263522" y="130102"/>
                    <a:pt x="248079" y="130810"/>
                  </a:cubicBezTo>
                  <a:cubicBezTo>
                    <a:pt x="228229" y="131754"/>
                    <a:pt x="208399" y="134233"/>
                    <a:pt x="188511" y="132521"/>
                  </a:cubicBezTo>
                  <a:cubicBezTo>
                    <a:pt x="174523" y="131150"/>
                    <a:pt x="160772" y="127934"/>
                    <a:pt x="147631" y="122961"/>
                  </a:cubicBezTo>
                  <a:cubicBezTo>
                    <a:pt x="135946" y="118711"/>
                    <a:pt x="124024" y="115603"/>
                    <a:pt x="111394" y="116764"/>
                  </a:cubicBezTo>
                  <a:cubicBezTo>
                    <a:pt x="103702" y="117492"/>
                    <a:pt x="95991" y="118377"/>
                    <a:pt x="88397" y="119813"/>
                  </a:cubicBezTo>
                  <a:cubicBezTo>
                    <a:pt x="77872" y="121645"/>
                    <a:pt x="67092" y="121505"/>
                    <a:pt x="56626" y="119400"/>
                  </a:cubicBezTo>
                  <a:cubicBezTo>
                    <a:pt x="43661" y="117059"/>
                    <a:pt x="31150" y="113498"/>
                    <a:pt x="20901" y="104468"/>
                  </a:cubicBezTo>
                  <a:cubicBezTo>
                    <a:pt x="7661" y="92842"/>
                    <a:pt x="-1605" y="79189"/>
                    <a:pt x="-1605" y="60736"/>
                  </a:cubicBezTo>
                  <a:cubicBezTo>
                    <a:pt x="-1645" y="51419"/>
                    <a:pt x="1661" y="42402"/>
                    <a:pt x="7720" y="35319"/>
                  </a:cubicBezTo>
                  <a:cubicBezTo>
                    <a:pt x="20054" y="20585"/>
                    <a:pt x="35930" y="11260"/>
                    <a:pt x="54265" y="5811"/>
                  </a:cubicBezTo>
                  <a:cubicBezTo>
                    <a:pt x="73839" y="-91"/>
                    <a:pt x="93905" y="-268"/>
                    <a:pt x="115584" y="-52"/>
                  </a:cubicBezTo>
                  <a:close/>
                </a:path>
              </a:pathLst>
            </a:custGeom>
            <a:solidFill>
              <a:srgbClr val="FCFEFD"/>
            </a:solidFill>
            <a:ln w="1956" cap="flat">
              <a:noFill/>
              <a:prstDash val="solid"/>
              <a:miter/>
            </a:ln>
          </p:spPr>
          <p:txBody>
            <a:bodyPr rtlCol="0" anchor="ctr"/>
            <a:lstStyle/>
            <a:p>
              <a:endParaRPr lang="es-CO"/>
            </a:p>
          </p:txBody>
        </p:sp>
      </p:grpSp>
      <p:grpSp>
        <p:nvGrpSpPr>
          <p:cNvPr id="428" name="Group 427">
            <a:extLst>
              <a:ext uri="{FF2B5EF4-FFF2-40B4-BE49-F238E27FC236}">
                <a16:creationId xmlns:a16="http://schemas.microsoft.com/office/drawing/2014/main" id="{31E738D2-8752-DD64-53B8-C1BC1A86B7DC}"/>
              </a:ext>
            </a:extLst>
          </p:cNvPr>
          <p:cNvGrpSpPr/>
          <p:nvPr/>
        </p:nvGrpSpPr>
        <p:grpSpPr>
          <a:xfrm rot="301719">
            <a:off x="8187008" y="107376"/>
            <a:ext cx="805838" cy="1042051"/>
            <a:chOff x="3444372" y="-276"/>
            <a:chExt cx="5304113" cy="6858891"/>
          </a:xfrm>
        </p:grpSpPr>
        <p:sp>
          <p:nvSpPr>
            <p:cNvPr id="429" name="Freeform: Shape 428">
              <a:extLst>
                <a:ext uri="{FF2B5EF4-FFF2-40B4-BE49-F238E27FC236}">
                  <a16:creationId xmlns:a16="http://schemas.microsoft.com/office/drawing/2014/main" id="{5E10FDF8-5FC9-C2C3-B01E-FD9F59A8B868}"/>
                </a:ext>
              </a:extLst>
            </p:cNvPr>
            <p:cNvSpPr/>
            <p:nvPr/>
          </p:nvSpPr>
          <p:spPr>
            <a:xfrm>
              <a:off x="3448789" y="592148"/>
              <a:ext cx="5275560" cy="6241852"/>
            </a:xfrm>
            <a:custGeom>
              <a:avLst/>
              <a:gdLst>
                <a:gd name="connsiteX0" fmla="*/ 401978 w 5275560"/>
                <a:gd name="connsiteY0" fmla="*/ 4762444 h 6241852"/>
                <a:gd name="connsiteX1" fmla="*/ 200878 w 5275560"/>
                <a:gd name="connsiteY1" fmla="*/ 4604172 h 6241852"/>
                <a:gd name="connsiteX2" fmla="*/ 161747 w 5275560"/>
                <a:gd name="connsiteY2" fmla="*/ 4540837 h 6241852"/>
                <a:gd name="connsiteX3" fmla="*/ 74341 w 5275560"/>
                <a:gd name="connsiteY3" fmla="*/ 4280300 h 6241852"/>
                <a:gd name="connsiteX4" fmla="*/ 28217 w 5275560"/>
                <a:gd name="connsiteY4" fmla="*/ 4007257 h 6241852"/>
                <a:gd name="connsiteX5" fmla="*/ 4954 w 5275560"/>
                <a:gd name="connsiteY5" fmla="*/ 3723053 h 6241852"/>
                <a:gd name="connsiteX6" fmla="*/ 919 w 5275560"/>
                <a:gd name="connsiteY6" fmla="*/ 3501850 h 6241852"/>
                <a:gd name="connsiteX7" fmla="*/ 6702 w 5275560"/>
                <a:gd name="connsiteY7" fmla="*/ 3221075 h 6241852"/>
                <a:gd name="connsiteX8" fmla="*/ 3273 w 5275560"/>
                <a:gd name="connsiteY8" fmla="*/ 2992475 h 6241852"/>
                <a:gd name="connsiteX9" fmla="*/ 16720 w 5275560"/>
                <a:gd name="connsiteY9" fmla="*/ 2736981 h 6241852"/>
                <a:gd name="connsiteX10" fmla="*/ 21897 w 5275560"/>
                <a:gd name="connsiteY10" fmla="*/ 2580592 h 6241852"/>
                <a:gd name="connsiteX11" fmla="*/ 29831 w 5275560"/>
                <a:gd name="connsiteY11" fmla="*/ 2414386 h 6241852"/>
                <a:gd name="connsiteX12" fmla="*/ 22637 w 5275560"/>
                <a:gd name="connsiteY12" fmla="*/ 2335654 h 6241852"/>
                <a:gd name="connsiteX13" fmla="*/ 21628 w 5275560"/>
                <a:gd name="connsiteY13" fmla="*/ 2136569 h 6241852"/>
                <a:gd name="connsiteX14" fmla="*/ 17863 w 5275560"/>
                <a:gd name="connsiteY14" fmla="*/ 1911466 h 6241852"/>
                <a:gd name="connsiteX15" fmla="*/ 23444 w 5275560"/>
                <a:gd name="connsiteY15" fmla="*/ 1840062 h 6241852"/>
                <a:gd name="connsiteX16" fmla="*/ 55985 w 5275560"/>
                <a:gd name="connsiteY16" fmla="*/ 1625380 h 6241852"/>
                <a:gd name="connsiteX17" fmla="*/ 159662 w 5275560"/>
                <a:gd name="connsiteY17" fmla="*/ 1441962 h 6241852"/>
                <a:gd name="connsiteX18" fmla="*/ 322237 w 5275560"/>
                <a:gd name="connsiteY18" fmla="*/ 1312870 h 6241852"/>
                <a:gd name="connsiteX19" fmla="*/ 577731 w 5275560"/>
                <a:gd name="connsiteY19" fmla="*/ 1244761 h 6241852"/>
                <a:gd name="connsiteX20" fmla="*/ 809424 w 5275560"/>
                <a:gd name="connsiteY20" fmla="*/ 1206840 h 6241852"/>
                <a:gd name="connsiteX21" fmla="*/ 949946 w 5275560"/>
                <a:gd name="connsiteY21" fmla="*/ 1125552 h 6241852"/>
                <a:gd name="connsiteX22" fmla="*/ 1015433 w 5275560"/>
                <a:gd name="connsiteY22" fmla="*/ 1061545 h 6241852"/>
                <a:gd name="connsiteX23" fmla="*/ 1078634 w 5275560"/>
                <a:gd name="connsiteY23" fmla="*/ 898230 h 6241852"/>
                <a:gd name="connsiteX24" fmla="*/ 1109495 w 5275560"/>
                <a:gd name="connsiteY24" fmla="*/ 715552 h 6241852"/>
                <a:gd name="connsiteX25" fmla="*/ 1143113 w 5275560"/>
                <a:gd name="connsiteY25" fmla="*/ 680522 h 6241852"/>
                <a:gd name="connsiteX26" fmla="*/ 1309184 w 5275560"/>
                <a:gd name="connsiteY26" fmla="*/ 740160 h 6241852"/>
                <a:gd name="connsiteX27" fmla="*/ 1323707 w 5275560"/>
                <a:gd name="connsiteY27" fmla="*/ 757238 h 6241852"/>
                <a:gd name="connsiteX28" fmla="*/ 1340986 w 5275560"/>
                <a:gd name="connsiteY28" fmla="*/ 753809 h 6241852"/>
                <a:gd name="connsiteX29" fmla="*/ 1347710 w 5275560"/>
                <a:gd name="connsiteY29" fmla="*/ 735117 h 6241852"/>
                <a:gd name="connsiteX30" fmla="*/ 1454278 w 5275560"/>
                <a:gd name="connsiteY30" fmla="*/ 343741 h 6241852"/>
                <a:gd name="connsiteX31" fmla="*/ 1511697 w 5275560"/>
                <a:gd name="connsiteY31" fmla="*/ 219557 h 6241852"/>
                <a:gd name="connsiteX32" fmla="*/ 1552038 w 5275560"/>
                <a:gd name="connsiteY32" fmla="*/ 191049 h 6241852"/>
                <a:gd name="connsiteX33" fmla="*/ 1572209 w 5275560"/>
                <a:gd name="connsiteY33" fmla="*/ 159919 h 6241852"/>
                <a:gd name="connsiteX34" fmla="*/ 1582092 w 5275560"/>
                <a:gd name="connsiteY34" fmla="*/ 68412 h 6241852"/>
                <a:gd name="connsiteX35" fmla="*/ 1673129 w 5275560"/>
                <a:gd name="connsiteY35" fmla="*/ -773 h 6241852"/>
                <a:gd name="connsiteX36" fmla="*/ 1743995 w 5275560"/>
                <a:gd name="connsiteY36" fmla="*/ 91272 h 6241852"/>
                <a:gd name="connsiteX37" fmla="*/ 1699081 w 5275560"/>
                <a:gd name="connsiteY37" fmla="*/ 250082 h 6241852"/>
                <a:gd name="connsiteX38" fmla="*/ 1649798 w 5275560"/>
                <a:gd name="connsiteY38" fmla="*/ 368887 h 6241852"/>
                <a:gd name="connsiteX39" fmla="*/ 1638368 w 5275560"/>
                <a:gd name="connsiteY39" fmla="*/ 399008 h 6241852"/>
                <a:gd name="connsiteX40" fmla="*/ 1532943 w 5275560"/>
                <a:gd name="connsiteY40" fmla="*/ 682539 h 6241852"/>
                <a:gd name="connsiteX41" fmla="*/ 1452261 w 5275560"/>
                <a:gd name="connsiteY41" fmla="*/ 1125284 h 6241852"/>
                <a:gd name="connsiteX42" fmla="*/ 1390875 w 5275560"/>
                <a:gd name="connsiteY42" fmla="*/ 1578853 h 6241852"/>
                <a:gd name="connsiteX43" fmla="*/ 1358938 w 5275560"/>
                <a:gd name="connsiteY43" fmla="*/ 1838113 h 6241852"/>
                <a:gd name="connsiteX44" fmla="*/ 1357795 w 5275560"/>
                <a:gd name="connsiteY44" fmla="*/ 1872940 h 6241852"/>
                <a:gd name="connsiteX45" fmla="*/ 1360149 w 5275560"/>
                <a:gd name="connsiteY45" fmla="*/ 2173885 h 6241852"/>
                <a:gd name="connsiteX46" fmla="*/ 1354702 w 5275560"/>
                <a:gd name="connsiteY46" fmla="*/ 2377541 h 6241852"/>
                <a:gd name="connsiteX47" fmla="*/ 1347979 w 5275560"/>
                <a:gd name="connsiteY47" fmla="*/ 2529022 h 6241852"/>
                <a:gd name="connsiteX48" fmla="*/ 1351610 w 5275560"/>
                <a:gd name="connsiteY48" fmla="*/ 2849802 h 6241852"/>
                <a:gd name="connsiteX49" fmla="*/ 1348987 w 5275560"/>
                <a:gd name="connsiteY49" fmla="*/ 3160698 h 6241852"/>
                <a:gd name="connsiteX50" fmla="*/ 1353223 w 5275560"/>
                <a:gd name="connsiteY50" fmla="*/ 3394408 h 6241852"/>
                <a:gd name="connsiteX51" fmla="*/ 1347441 w 5275560"/>
                <a:gd name="connsiteY51" fmla="*/ 3553419 h 6241852"/>
                <a:gd name="connsiteX52" fmla="*/ 1341592 w 5275560"/>
                <a:gd name="connsiteY52" fmla="*/ 3582599 h 6241852"/>
                <a:gd name="connsiteX53" fmla="*/ 1337423 w 5275560"/>
                <a:gd name="connsiteY53" fmla="*/ 3601962 h 6241852"/>
                <a:gd name="connsiteX54" fmla="*/ 1332784 w 5275560"/>
                <a:gd name="connsiteY54" fmla="*/ 3820477 h 6241852"/>
                <a:gd name="connsiteX55" fmla="*/ 1343541 w 5275560"/>
                <a:gd name="connsiteY55" fmla="*/ 4133256 h 6241852"/>
                <a:gd name="connsiteX56" fmla="*/ 1358064 w 5275560"/>
                <a:gd name="connsiteY56" fmla="*/ 4378330 h 6241852"/>
                <a:gd name="connsiteX57" fmla="*/ 1372721 w 5275560"/>
                <a:gd name="connsiteY57" fmla="*/ 4596037 h 6241852"/>
                <a:gd name="connsiteX58" fmla="*/ 1414004 w 5275560"/>
                <a:gd name="connsiteY58" fmla="*/ 4920649 h 6241852"/>
                <a:gd name="connsiteX59" fmla="*/ 1453202 w 5275560"/>
                <a:gd name="connsiteY59" fmla="*/ 5220585 h 6241852"/>
                <a:gd name="connsiteX60" fmla="*/ 1477541 w 5275560"/>
                <a:gd name="connsiteY60" fmla="*/ 5444883 h 6241852"/>
                <a:gd name="connsiteX61" fmla="*/ 1485475 w 5275560"/>
                <a:gd name="connsiteY61" fmla="*/ 5468348 h 6241852"/>
                <a:gd name="connsiteX62" fmla="*/ 1495224 w 5275560"/>
                <a:gd name="connsiteY62" fmla="*/ 5524422 h 6241852"/>
                <a:gd name="connsiteX63" fmla="*/ 1598699 w 5275560"/>
                <a:gd name="connsiteY63" fmla="*/ 5753022 h 6241852"/>
                <a:gd name="connsiteX64" fmla="*/ 1753340 w 5275560"/>
                <a:gd name="connsiteY64" fmla="*/ 5833705 h 6241852"/>
                <a:gd name="connsiteX65" fmla="*/ 2083936 w 5275560"/>
                <a:gd name="connsiteY65" fmla="*/ 5838142 h 6241852"/>
                <a:gd name="connsiteX66" fmla="*/ 2420113 w 5275560"/>
                <a:gd name="connsiteY66" fmla="*/ 5676104 h 6241852"/>
                <a:gd name="connsiteX67" fmla="*/ 2471683 w 5275560"/>
                <a:gd name="connsiteY67" fmla="*/ 5571957 h 6241852"/>
                <a:gd name="connsiteX68" fmla="*/ 2517470 w 5275560"/>
                <a:gd name="connsiteY68" fmla="*/ 5273433 h 6241852"/>
                <a:gd name="connsiteX69" fmla="*/ 2514646 w 5275560"/>
                <a:gd name="connsiteY69" fmla="*/ 5049606 h 6241852"/>
                <a:gd name="connsiteX70" fmla="*/ 2513301 w 5275560"/>
                <a:gd name="connsiteY70" fmla="*/ 4838488 h 6241852"/>
                <a:gd name="connsiteX71" fmla="*/ 2581007 w 5275560"/>
                <a:gd name="connsiteY71" fmla="*/ 4588506 h 6241852"/>
                <a:gd name="connsiteX72" fmla="*/ 2725429 w 5275560"/>
                <a:gd name="connsiteY72" fmla="*/ 4510649 h 6241852"/>
                <a:gd name="connsiteX73" fmla="*/ 2913687 w 5275560"/>
                <a:gd name="connsiteY73" fmla="*/ 4522078 h 6241852"/>
                <a:gd name="connsiteX74" fmla="*/ 3140472 w 5275560"/>
                <a:gd name="connsiteY74" fmla="*/ 4552671 h 6241852"/>
                <a:gd name="connsiteX75" fmla="*/ 3466765 w 5275560"/>
                <a:gd name="connsiteY75" fmla="*/ 4588910 h 6241852"/>
                <a:gd name="connsiteX76" fmla="*/ 3695365 w 5275560"/>
                <a:gd name="connsiteY76" fmla="*/ 4582590 h 6241852"/>
                <a:gd name="connsiteX77" fmla="*/ 3868966 w 5275560"/>
                <a:gd name="connsiteY77" fmla="*/ 4570622 h 6241852"/>
                <a:gd name="connsiteX78" fmla="*/ 4041829 w 5275560"/>
                <a:gd name="connsiteY78" fmla="*/ 4551863 h 6241852"/>
                <a:gd name="connsiteX79" fmla="*/ 4058973 w 5275560"/>
                <a:gd name="connsiteY79" fmla="*/ 4548838 h 6241852"/>
                <a:gd name="connsiteX80" fmla="*/ 4079144 w 5275560"/>
                <a:gd name="connsiteY80" fmla="*/ 4553544 h 6241852"/>
                <a:gd name="connsiteX81" fmla="*/ 4072420 w 5275560"/>
                <a:gd name="connsiteY81" fmla="*/ 4575597 h 6241852"/>
                <a:gd name="connsiteX82" fmla="*/ 4016615 w 5275560"/>
                <a:gd name="connsiteY82" fmla="*/ 4632411 h 6241852"/>
                <a:gd name="connsiteX83" fmla="*/ 3629474 w 5275560"/>
                <a:gd name="connsiteY83" fmla="*/ 4866592 h 6241852"/>
                <a:gd name="connsiteX84" fmla="*/ 3579720 w 5275560"/>
                <a:gd name="connsiteY84" fmla="*/ 4927104 h 6241852"/>
                <a:gd name="connsiteX85" fmla="*/ 3563785 w 5275560"/>
                <a:gd name="connsiteY85" fmla="*/ 5185086 h 6241852"/>
                <a:gd name="connsiteX86" fmla="*/ 3573804 w 5275560"/>
                <a:gd name="connsiteY86" fmla="*/ 5381211 h 6241852"/>
                <a:gd name="connsiteX87" fmla="*/ 3736849 w 5275560"/>
                <a:gd name="connsiteY87" fmla="*/ 5566646 h 6241852"/>
                <a:gd name="connsiteX88" fmla="*/ 3922217 w 5275560"/>
                <a:gd name="connsiteY88" fmla="*/ 5578009 h 6241852"/>
                <a:gd name="connsiteX89" fmla="*/ 4066369 w 5275560"/>
                <a:gd name="connsiteY89" fmla="*/ 5578009 h 6241852"/>
                <a:gd name="connsiteX90" fmla="*/ 4304584 w 5275560"/>
                <a:gd name="connsiteY90" fmla="*/ 5543314 h 6241852"/>
                <a:gd name="connsiteX91" fmla="*/ 4403352 w 5275560"/>
                <a:gd name="connsiteY91" fmla="*/ 5354317 h 6241852"/>
                <a:gd name="connsiteX92" fmla="*/ 4394680 w 5275560"/>
                <a:gd name="connsiteY92" fmla="*/ 5084099 h 6241852"/>
                <a:gd name="connsiteX93" fmla="*/ 4395284 w 5275560"/>
                <a:gd name="connsiteY93" fmla="*/ 5021906 h 6241852"/>
                <a:gd name="connsiteX94" fmla="*/ 4412833 w 5275560"/>
                <a:gd name="connsiteY94" fmla="*/ 4803995 h 6241852"/>
                <a:gd name="connsiteX95" fmla="*/ 4493986 w 5275560"/>
                <a:gd name="connsiteY95" fmla="*/ 4452893 h 6241852"/>
                <a:gd name="connsiteX96" fmla="*/ 4566062 w 5275560"/>
                <a:gd name="connsiteY96" fmla="*/ 4188927 h 6241852"/>
                <a:gd name="connsiteX97" fmla="*/ 4583812 w 5275560"/>
                <a:gd name="connsiteY97" fmla="*/ 4036034 h 6241852"/>
                <a:gd name="connsiteX98" fmla="*/ 4617430 w 5275560"/>
                <a:gd name="connsiteY98" fmla="*/ 3774557 h 6241852"/>
                <a:gd name="connsiteX99" fmla="*/ 4634709 w 5275560"/>
                <a:gd name="connsiteY99" fmla="*/ 3526659 h 6241852"/>
                <a:gd name="connsiteX100" fmla="*/ 4651383 w 5275560"/>
                <a:gd name="connsiteY100" fmla="*/ 3321120 h 6241852"/>
                <a:gd name="connsiteX101" fmla="*/ 4640828 w 5275560"/>
                <a:gd name="connsiteY101" fmla="*/ 3104086 h 6241852"/>
                <a:gd name="connsiteX102" fmla="*/ 4624019 w 5275560"/>
                <a:gd name="connsiteY102" fmla="*/ 2931223 h 6241852"/>
                <a:gd name="connsiteX103" fmla="*/ 4614539 w 5275560"/>
                <a:gd name="connsiteY103" fmla="*/ 2600695 h 6241852"/>
                <a:gd name="connsiteX104" fmla="*/ 4619581 w 5275560"/>
                <a:gd name="connsiteY104" fmla="*/ 2474831 h 6241852"/>
                <a:gd name="connsiteX105" fmla="*/ 4617228 w 5275560"/>
                <a:gd name="connsiteY105" fmla="*/ 2445247 h 6241852"/>
                <a:gd name="connsiteX106" fmla="*/ 4560548 w 5275560"/>
                <a:gd name="connsiteY106" fmla="*/ 2398182 h 6241852"/>
                <a:gd name="connsiteX107" fmla="*/ 4540782 w 5275560"/>
                <a:gd name="connsiteY107" fmla="*/ 2398182 h 6241852"/>
                <a:gd name="connsiteX108" fmla="*/ 4528343 w 5275560"/>
                <a:gd name="connsiteY108" fmla="*/ 2397645 h 6241852"/>
                <a:gd name="connsiteX109" fmla="*/ 4496810 w 5275560"/>
                <a:gd name="connsiteY109" fmla="*/ 2373641 h 6241852"/>
                <a:gd name="connsiteX110" fmla="*/ 4526057 w 5275560"/>
                <a:gd name="connsiteY110" fmla="*/ 2336124 h 6241852"/>
                <a:gd name="connsiteX111" fmla="*/ 4577425 w 5275560"/>
                <a:gd name="connsiteY111" fmla="*/ 2341772 h 6241852"/>
                <a:gd name="connsiteX112" fmla="*/ 4627381 w 5275560"/>
                <a:gd name="connsiteY112" fmla="*/ 2312255 h 6241852"/>
                <a:gd name="connsiteX113" fmla="*/ 4690783 w 5275560"/>
                <a:gd name="connsiteY113" fmla="*/ 2134620 h 6241852"/>
                <a:gd name="connsiteX114" fmla="*/ 4771466 w 5275560"/>
                <a:gd name="connsiteY114" fmla="*/ 1975071 h 6241852"/>
                <a:gd name="connsiteX115" fmla="*/ 4885766 w 5275560"/>
                <a:gd name="connsiteY115" fmla="*/ 1818143 h 6241852"/>
                <a:gd name="connsiteX116" fmla="*/ 4946277 w 5275560"/>
                <a:gd name="connsiteY116" fmla="*/ 1724014 h 6241852"/>
                <a:gd name="connsiteX117" fmla="*/ 5109659 w 5275560"/>
                <a:gd name="connsiteY117" fmla="*/ 1605075 h 6241852"/>
                <a:gd name="connsiteX118" fmla="*/ 5253341 w 5275560"/>
                <a:gd name="connsiteY118" fmla="*/ 1632439 h 6241852"/>
                <a:gd name="connsiteX119" fmla="*/ 5269276 w 5275560"/>
                <a:gd name="connsiteY119" fmla="*/ 1684681 h 6241852"/>
                <a:gd name="connsiteX120" fmla="*/ 5225035 w 5275560"/>
                <a:gd name="connsiteY120" fmla="*/ 1813975 h 6241852"/>
                <a:gd name="connsiteX121" fmla="*/ 5225035 w 5275560"/>
                <a:gd name="connsiteY121" fmla="*/ 1830783 h 6241852"/>
                <a:gd name="connsiteX122" fmla="*/ 5227321 w 5275560"/>
                <a:gd name="connsiteY122" fmla="*/ 1877848 h 6241852"/>
                <a:gd name="connsiteX123" fmla="*/ 5128620 w 5275560"/>
                <a:gd name="connsiteY123" fmla="*/ 2104902 h 6241852"/>
                <a:gd name="connsiteX124" fmla="*/ 5103810 w 5275560"/>
                <a:gd name="connsiteY124" fmla="*/ 2150622 h 6241852"/>
                <a:gd name="connsiteX125" fmla="*/ 5068041 w 5275560"/>
                <a:gd name="connsiteY125" fmla="*/ 2206494 h 6241852"/>
                <a:gd name="connsiteX126" fmla="*/ 5018959 w 5275560"/>
                <a:gd name="connsiteY126" fmla="*/ 2294640 h 6241852"/>
                <a:gd name="connsiteX127" fmla="*/ 5014656 w 5275560"/>
                <a:gd name="connsiteY127" fmla="*/ 2304120 h 6241852"/>
                <a:gd name="connsiteX128" fmla="*/ 5003024 w 5275560"/>
                <a:gd name="connsiteY128" fmla="*/ 2339688 h 6241852"/>
                <a:gd name="connsiteX129" fmla="*/ 5000806 w 5275560"/>
                <a:gd name="connsiteY129" fmla="*/ 2349639 h 6241852"/>
                <a:gd name="connsiteX130" fmla="*/ 4998049 w 5275560"/>
                <a:gd name="connsiteY130" fmla="*/ 2373507 h 6241852"/>
                <a:gd name="connsiteX131" fmla="*/ 4995897 w 5275560"/>
                <a:gd name="connsiteY131" fmla="*/ 2383525 h 6241852"/>
                <a:gd name="connsiteX132" fmla="*/ 4995897 w 5275560"/>
                <a:gd name="connsiteY132" fmla="*/ 2404166 h 6241852"/>
                <a:gd name="connsiteX133" fmla="*/ 4998184 w 5275560"/>
                <a:gd name="connsiteY133" fmla="*/ 2417613 h 6241852"/>
                <a:gd name="connsiteX134" fmla="*/ 5001007 w 5275560"/>
                <a:gd name="connsiteY134" fmla="*/ 2441885 h 6241852"/>
                <a:gd name="connsiteX135" fmla="*/ 5003159 w 5275560"/>
                <a:gd name="connsiteY135" fmla="*/ 2452307 h 6241852"/>
                <a:gd name="connsiteX136" fmla="*/ 5006117 w 5275560"/>
                <a:gd name="connsiteY136" fmla="*/ 2473957 h 6241852"/>
                <a:gd name="connsiteX137" fmla="*/ 5008269 w 5275560"/>
                <a:gd name="connsiteY137" fmla="*/ 2485252 h 6241852"/>
                <a:gd name="connsiteX138" fmla="*/ 5020505 w 5275560"/>
                <a:gd name="connsiteY138" fmla="*/ 2580524 h 6241852"/>
                <a:gd name="connsiteX139" fmla="*/ 5023128 w 5275560"/>
                <a:gd name="connsiteY139" fmla="*/ 2592358 h 6241852"/>
                <a:gd name="connsiteX140" fmla="*/ 5045719 w 5275560"/>
                <a:gd name="connsiteY140" fmla="*/ 2715197 h 6241852"/>
                <a:gd name="connsiteX141" fmla="*/ 5048004 w 5275560"/>
                <a:gd name="connsiteY141" fmla="*/ 2727030 h 6241852"/>
                <a:gd name="connsiteX142" fmla="*/ 5055737 w 5275560"/>
                <a:gd name="connsiteY142" fmla="*/ 2794266 h 6241852"/>
                <a:gd name="connsiteX143" fmla="*/ 5057889 w 5275560"/>
                <a:gd name="connsiteY143" fmla="*/ 2805763 h 6241852"/>
                <a:gd name="connsiteX144" fmla="*/ 5060645 w 5275560"/>
                <a:gd name="connsiteY144" fmla="*/ 2836490 h 6241852"/>
                <a:gd name="connsiteX145" fmla="*/ 5062999 w 5275560"/>
                <a:gd name="connsiteY145" fmla="*/ 2851752 h 6241852"/>
                <a:gd name="connsiteX146" fmla="*/ 5065687 w 5275560"/>
                <a:gd name="connsiteY146" fmla="*/ 2887118 h 6241852"/>
                <a:gd name="connsiteX147" fmla="*/ 5068041 w 5275560"/>
                <a:gd name="connsiteY147" fmla="*/ 2903321 h 6241852"/>
                <a:gd name="connsiteX148" fmla="*/ 5070663 w 5275560"/>
                <a:gd name="connsiteY148" fmla="*/ 2980305 h 6241852"/>
                <a:gd name="connsiteX149" fmla="*/ 5072949 w 5275560"/>
                <a:gd name="connsiteY149" fmla="*/ 2997720 h 6241852"/>
                <a:gd name="connsiteX150" fmla="*/ 5075705 w 5275560"/>
                <a:gd name="connsiteY150" fmla="*/ 3132527 h 6241852"/>
                <a:gd name="connsiteX151" fmla="*/ 5077857 w 5275560"/>
                <a:gd name="connsiteY151" fmla="*/ 3145974 h 6241852"/>
                <a:gd name="connsiteX152" fmla="*/ 5077857 w 5275560"/>
                <a:gd name="connsiteY152" fmla="*/ 3251802 h 6241852"/>
                <a:gd name="connsiteX153" fmla="*/ 4967793 w 5275560"/>
                <a:gd name="connsiteY153" fmla="*/ 3295303 h 6241852"/>
                <a:gd name="connsiteX154" fmla="*/ 4929335 w 5275560"/>
                <a:gd name="connsiteY154" fmla="*/ 3240036 h 6241852"/>
                <a:gd name="connsiteX155" fmla="*/ 4915215 w 5275560"/>
                <a:gd name="connsiteY155" fmla="*/ 3114104 h 6241852"/>
                <a:gd name="connsiteX156" fmla="*/ 4901768 w 5275560"/>
                <a:gd name="connsiteY156" fmla="*/ 2923222 h 6241852"/>
                <a:gd name="connsiteX157" fmla="*/ 4890136 w 5275560"/>
                <a:gd name="connsiteY157" fmla="*/ 2729652 h 6241852"/>
                <a:gd name="connsiteX158" fmla="*/ 4874269 w 5275560"/>
                <a:gd name="connsiteY158" fmla="*/ 2616698 h 6241852"/>
                <a:gd name="connsiteX159" fmla="*/ 4835205 w 5275560"/>
                <a:gd name="connsiteY159" fmla="*/ 2381373 h 6241852"/>
                <a:gd name="connsiteX160" fmla="*/ 4806563 w 5275560"/>
                <a:gd name="connsiteY160" fmla="*/ 2364229 h 6241852"/>
                <a:gd name="connsiteX161" fmla="*/ 4723393 w 5275560"/>
                <a:gd name="connsiteY161" fmla="*/ 2403830 h 6241852"/>
                <a:gd name="connsiteX162" fmla="*/ 4702012 w 5275560"/>
                <a:gd name="connsiteY162" fmla="*/ 2420034 h 6241852"/>
                <a:gd name="connsiteX163" fmla="*/ 4725813 w 5275560"/>
                <a:gd name="connsiteY163" fmla="*/ 2424135 h 6241852"/>
                <a:gd name="connsiteX164" fmla="*/ 4798831 w 5275560"/>
                <a:gd name="connsiteY164" fmla="*/ 2499372 h 6241852"/>
                <a:gd name="connsiteX165" fmla="*/ 4786728 w 5275560"/>
                <a:gd name="connsiteY165" fmla="*/ 2608024 h 6241852"/>
                <a:gd name="connsiteX166" fmla="*/ 4758019 w 5275560"/>
                <a:gd name="connsiteY166" fmla="*/ 2734090 h 6241852"/>
                <a:gd name="connsiteX167" fmla="*/ 4763667 w 5275560"/>
                <a:gd name="connsiteY167" fmla="*/ 2775709 h 6241852"/>
                <a:gd name="connsiteX168" fmla="*/ 4777114 w 5275560"/>
                <a:gd name="connsiteY168" fmla="*/ 2854239 h 6241852"/>
                <a:gd name="connsiteX169" fmla="*/ 4755397 w 5275560"/>
                <a:gd name="connsiteY169" fmla="*/ 2951394 h 6241852"/>
                <a:gd name="connsiteX170" fmla="*/ 4758153 w 5275560"/>
                <a:gd name="connsiteY170" fmla="*/ 3111145 h 6241852"/>
                <a:gd name="connsiteX171" fmla="*/ 4754186 w 5275560"/>
                <a:gd name="connsiteY171" fmla="*/ 3188465 h 6241852"/>
                <a:gd name="connsiteX172" fmla="*/ 4756405 w 5275560"/>
                <a:gd name="connsiteY172" fmla="*/ 3250793 h 6241852"/>
                <a:gd name="connsiteX173" fmla="*/ 4776576 w 5275560"/>
                <a:gd name="connsiteY173" fmla="*/ 3369666 h 6241852"/>
                <a:gd name="connsiteX174" fmla="*/ 4758490 w 5275560"/>
                <a:gd name="connsiteY174" fmla="*/ 3470048 h 6241852"/>
                <a:gd name="connsiteX175" fmla="*/ 4760775 w 5275560"/>
                <a:gd name="connsiteY175" fmla="*/ 3513952 h 6241852"/>
                <a:gd name="connsiteX176" fmla="*/ 4758893 w 5275560"/>
                <a:gd name="connsiteY176" fmla="*/ 3593894 h 6241852"/>
                <a:gd name="connsiteX177" fmla="*/ 4754456 w 5275560"/>
                <a:gd name="connsiteY177" fmla="*/ 3605459 h 6241852"/>
                <a:gd name="connsiteX178" fmla="*/ 4768306 w 5275560"/>
                <a:gd name="connsiteY178" fmla="*/ 3719759 h 6241852"/>
                <a:gd name="connsiteX179" fmla="*/ 4803402 w 5275560"/>
                <a:gd name="connsiteY179" fmla="*/ 3818796 h 6241852"/>
                <a:gd name="connsiteX180" fmla="*/ 4801721 w 5275560"/>
                <a:gd name="connsiteY180" fmla="*/ 4136752 h 6241852"/>
                <a:gd name="connsiteX181" fmla="*/ 4726015 w 5275560"/>
                <a:gd name="connsiteY181" fmla="*/ 4633420 h 6241852"/>
                <a:gd name="connsiteX182" fmla="*/ 4673571 w 5275560"/>
                <a:gd name="connsiteY182" fmla="*/ 4992994 h 6241852"/>
                <a:gd name="connsiteX183" fmla="*/ 4654880 w 5275560"/>
                <a:gd name="connsiteY183" fmla="*/ 5203509 h 6241852"/>
                <a:gd name="connsiteX184" fmla="*/ 4590872 w 5275560"/>
                <a:gd name="connsiteY184" fmla="*/ 5328363 h 6241852"/>
                <a:gd name="connsiteX185" fmla="*/ 4548110 w 5275560"/>
                <a:gd name="connsiteY185" fmla="*/ 5393583 h 6241852"/>
                <a:gd name="connsiteX186" fmla="*/ 4429104 w 5275560"/>
                <a:gd name="connsiteY186" fmla="*/ 5586481 h 6241852"/>
                <a:gd name="connsiteX187" fmla="*/ 4328991 w 5275560"/>
                <a:gd name="connsiteY187" fmla="*/ 5650287 h 6241852"/>
                <a:gd name="connsiteX188" fmla="*/ 4132797 w 5275560"/>
                <a:gd name="connsiteY188" fmla="*/ 5734735 h 6241852"/>
                <a:gd name="connsiteX189" fmla="*/ 3806706 w 5275560"/>
                <a:gd name="connsiteY189" fmla="*/ 5734735 h 6241852"/>
                <a:gd name="connsiteX190" fmla="*/ 3417885 w 5275560"/>
                <a:gd name="connsiteY190" fmla="*/ 5303756 h 6241852"/>
                <a:gd name="connsiteX191" fmla="*/ 3390991 w 5275560"/>
                <a:gd name="connsiteY191" fmla="*/ 5137281 h 6241852"/>
                <a:gd name="connsiteX192" fmla="*/ 3371560 w 5275560"/>
                <a:gd name="connsiteY192" fmla="*/ 5057876 h 6241852"/>
                <a:gd name="connsiteX193" fmla="*/ 3340564 w 5275560"/>
                <a:gd name="connsiteY193" fmla="*/ 5036630 h 6241852"/>
                <a:gd name="connsiteX194" fmla="*/ 3247443 w 5275560"/>
                <a:gd name="connsiteY194" fmla="*/ 5020225 h 6241852"/>
                <a:gd name="connsiteX195" fmla="*/ 3218868 w 5275560"/>
                <a:gd name="connsiteY195" fmla="*/ 4976118 h 6241852"/>
                <a:gd name="connsiteX196" fmla="*/ 3214095 w 5275560"/>
                <a:gd name="connsiteY196" fmla="*/ 4955611 h 6241852"/>
                <a:gd name="connsiteX197" fmla="*/ 3204077 w 5275560"/>
                <a:gd name="connsiteY197" fmla="*/ 4950299 h 6241852"/>
                <a:gd name="connsiteX198" fmla="*/ 3193924 w 5275560"/>
                <a:gd name="connsiteY198" fmla="*/ 4945055 h 6241852"/>
                <a:gd name="connsiteX199" fmla="*/ 3178998 w 5275560"/>
                <a:gd name="connsiteY199" fmla="*/ 4927777 h 6241852"/>
                <a:gd name="connsiteX200" fmla="*/ 3421717 w 5275560"/>
                <a:gd name="connsiteY200" fmla="*/ 4737164 h 6241852"/>
                <a:gd name="connsiteX201" fmla="*/ 3458495 w 5275560"/>
                <a:gd name="connsiteY201" fmla="*/ 4743887 h 6241852"/>
                <a:gd name="connsiteX202" fmla="*/ 3517326 w 5275560"/>
                <a:gd name="connsiteY202" fmla="*/ 4718068 h 6241852"/>
                <a:gd name="connsiteX203" fmla="*/ 3507846 w 5275560"/>
                <a:gd name="connsiteY203" fmla="*/ 4694805 h 6241852"/>
                <a:gd name="connsiteX204" fmla="*/ 3478060 w 5275560"/>
                <a:gd name="connsiteY204" fmla="*/ 4694268 h 6241852"/>
                <a:gd name="connsiteX205" fmla="*/ 3130050 w 5275560"/>
                <a:gd name="connsiteY205" fmla="*/ 4657960 h 6241852"/>
                <a:gd name="connsiteX206" fmla="*/ 3034576 w 5275560"/>
                <a:gd name="connsiteY206" fmla="*/ 4652447 h 6241852"/>
                <a:gd name="connsiteX207" fmla="*/ 2976082 w 5275560"/>
                <a:gd name="connsiteY207" fmla="*/ 4644177 h 6241852"/>
                <a:gd name="connsiteX208" fmla="*/ 2798648 w 5275560"/>
                <a:gd name="connsiteY208" fmla="*/ 4660784 h 6241852"/>
                <a:gd name="connsiteX209" fmla="*/ 2741498 w 5275560"/>
                <a:gd name="connsiteY209" fmla="*/ 4726675 h 6241852"/>
                <a:gd name="connsiteX210" fmla="*/ 2702972 w 5275560"/>
                <a:gd name="connsiteY210" fmla="*/ 4910766 h 6241852"/>
                <a:gd name="connsiteX211" fmla="*/ 2651604 w 5275560"/>
                <a:gd name="connsiteY211" fmla="*/ 5462095 h 6241852"/>
                <a:gd name="connsiteX212" fmla="*/ 2635871 w 5275560"/>
                <a:gd name="connsiteY212" fmla="*/ 5552594 h 6241852"/>
                <a:gd name="connsiteX213" fmla="*/ 2610187 w 5275560"/>
                <a:gd name="connsiteY213" fmla="*/ 5614181 h 6241852"/>
                <a:gd name="connsiteX214" fmla="*/ 2543893 w 5275560"/>
                <a:gd name="connsiteY214" fmla="*/ 5719338 h 6241852"/>
                <a:gd name="connsiteX215" fmla="*/ 2507788 w 5275560"/>
                <a:gd name="connsiteY215" fmla="*/ 5795045 h 6241852"/>
                <a:gd name="connsiteX216" fmla="*/ 2486071 w 5275560"/>
                <a:gd name="connsiteY216" fmla="*/ 5830678 h 6241852"/>
                <a:gd name="connsiteX217" fmla="*/ 2435174 w 5275560"/>
                <a:gd name="connsiteY217" fmla="*/ 5874448 h 6241852"/>
                <a:gd name="connsiteX218" fmla="*/ 2439679 w 5275560"/>
                <a:gd name="connsiteY218" fmla="*/ 5913714 h 6241852"/>
                <a:gd name="connsiteX219" fmla="*/ 2518881 w 5275560"/>
                <a:gd name="connsiteY219" fmla="*/ 5976513 h 6241852"/>
                <a:gd name="connsiteX220" fmla="*/ 2567627 w 5275560"/>
                <a:gd name="connsiteY220" fmla="*/ 6111856 h 6241852"/>
                <a:gd name="connsiteX221" fmla="*/ 2548532 w 5275560"/>
                <a:gd name="connsiteY221" fmla="*/ 6138347 h 6241852"/>
                <a:gd name="connsiteX222" fmla="*/ 2362829 w 5275560"/>
                <a:gd name="connsiteY222" fmla="*/ 6207063 h 6241852"/>
                <a:gd name="connsiteX223" fmla="*/ 2189429 w 5275560"/>
                <a:gd name="connsiteY223" fmla="*/ 6239267 h 6241852"/>
                <a:gd name="connsiteX224" fmla="*/ 2148079 w 5275560"/>
                <a:gd name="connsiteY224" fmla="*/ 6217752 h 6241852"/>
                <a:gd name="connsiteX225" fmla="*/ 2136582 w 5275560"/>
                <a:gd name="connsiteY225" fmla="*/ 6041461 h 6241852"/>
                <a:gd name="connsiteX226" fmla="*/ 2115604 w 5275560"/>
                <a:gd name="connsiteY226" fmla="*/ 6015575 h 6241852"/>
                <a:gd name="connsiteX227" fmla="*/ 1705133 w 5275560"/>
                <a:gd name="connsiteY227" fmla="*/ 5997960 h 6241852"/>
                <a:gd name="connsiteX228" fmla="*/ 1575974 w 5275560"/>
                <a:gd name="connsiteY228" fmla="*/ 5960981 h 6241852"/>
                <a:gd name="connsiteX229" fmla="*/ 1535028 w 5275560"/>
                <a:gd name="connsiteY229" fmla="*/ 5934087 h 6241852"/>
                <a:gd name="connsiteX230" fmla="*/ 1486013 w 5275560"/>
                <a:gd name="connsiteY230" fmla="*/ 5809230 h 6241852"/>
                <a:gd name="connsiteX231" fmla="*/ 1474919 w 5275560"/>
                <a:gd name="connsiteY231" fmla="*/ 5780251 h 6241852"/>
                <a:gd name="connsiteX232" fmla="*/ 1295939 w 5275560"/>
                <a:gd name="connsiteY232" fmla="*/ 5452010 h 6241852"/>
                <a:gd name="connsiteX233" fmla="*/ 1224602 w 5275560"/>
                <a:gd name="connsiteY233" fmla="*/ 5091292 h 6241852"/>
                <a:gd name="connsiteX234" fmla="*/ 1199725 w 5275560"/>
                <a:gd name="connsiteY234" fmla="*/ 5079391 h 6241852"/>
                <a:gd name="connsiteX235" fmla="*/ 1059338 w 5275560"/>
                <a:gd name="connsiteY235" fmla="*/ 5088132 h 6241852"/>
                <a:gd name="connsiteX236" fmla="*/ 1024443 w 5275560"/>
                <a:gd name="connsiteY236" fmla="*/ 5045640 h 6241852"/>
                <a:gd name="connsiteX237" fmla="*/ 1012609 w 5275560"/>
                <a:gd name="connsiteY237" fmla="*/ 4985128 h 6241852"/>
                <a:gd name="connsiteX238" fmla="*/ 891115 w 5275560"/>
                <a:gd name="connsiteY238" fmla="*/ 4889049 h 6241852"/>
                <a:gd name="connsiteX239" fmla="*/ 654850 w 5275560"/>
                <a:gd name="connsiteY239" fmla="*/ 4864978 h 6241852"/>
                <a:gd name="connsiteX240" fmla="*/ 425040 w 5275560"/>
                <a:gd name="connsiteY240" fmla="*/ 4773941 h 6241852"/>
                <a:gd name="connsiteX241" fmla="*/ 401978 w 5275560"/>
                <a:gd name="connsiteY241" fmla="*/ 4762444 h 6241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5275560" h="6241852">
                  <a:moveTo>
                    <a:pt x="401978" y="4762444"/>
                  </a:moveTo>
                  <a:cubicBezTo>
                    <a:pt x="325128" y="4722103"/>
                    <a:pt x="253590" y="4675038"/>
                    <a:pt x="200878" y="4604172"/>
                  </a:cubicBezTo>
                  <a:cubicBezTo>
                    <a:pt x="185965" y="4584271"/>
                    <a:pt x="172867" y="4563092"/>
                    <a:pt x="161747" y="4540837"/>
                  </a:cubicBezTo>
                  <a:cubicBezTo>
                    <a:pt x="120975" y="4458339"/>
                    <a:pt x="91573" y="4370664"/>
                    <a:pt x="74341" y="4280300"/>
                  </a:cubicBezTo>
                  <a:cubicBezTo>
                    <a:pt x="49867" y="4190810"/>
                    <a:pt x="42404" y="4098428"/>
                    <a:pt x="28217" y="4007257"/>
                  </a:cubicBezTo>
                  <a:cubicBezTo>
                    <a:pt x="13560" y="3913128"/>
                    <a:pt x="11610" y="3817923"/>
                    <a:pt x="4954" y="3723053"/>
                  </a:cubicBezTo>
                  <a:cubicBezTo>
                    <a:pt x="-553" y="3649431"/>
                    <a:pt x="-1904" y="3575607"/>
                    <a:pt x="919" y="3501850"/>
                  </a:cubicBezTo>
                  <a:cubicBezTo>
                    <a:pt x="4819" y="3408259"/>
                    <a:pt x="7643" y="3314599"/>
                    <a:pt x="6702" y="3221075"/>
                  </a:cubicBezTo>
                  <a:cubicBezTo>
                    <a:pt x="5693" y="3144897"/>
                    <a:pt x="1054" y="3068653"/>
                    <a:pt x="3273" y="2992475"/>
                  </a:cubicBezTo>
                  <a:cubicBezTo>
                    <a:pt x="5761" y="2907289"/>
                    <a:pt x="11274" y="2822235"/>
                    <a:pt x="16720" y="2736981"/>
                  </a:cubicBezTo>
                  <a:cubicBezTo>
                    <a:pt x="20014" y="2685008"/>
                    <a:pt x="20552" y="2632699"/>
                    <a:pt x="21897" y="2580592"/>
                  </a:cubicBezTo>
                  <a:cubicBezTo>
                    <a:pt x="23376" y="2525055"/>
                    <a:pt x="27343" y="2469788"/>
                    <a:pt x="29831" y="2414386"/>
                  </a:cubicBezTo>
                  <a:cubicBezTo>
                    <a:pt x="30974" y="2387492"/>
                    <a:pt x="22569" y="2362144"/>
                    <a:pt x="22637" y="2335654"/>
                  </a:cubicBezTo>
                  <a:cubicBezTo>
                    <a:pt x="22637" y="2269292"/>
                    <a:pt x="26805" y="2202595"/>
                    <a:pt x="21628" y="2136569"/>
                  </a:cubicBezTo>
                  <a:cubicBezTo>
                    <a:pt x="15779" y="2061401"/>
                    <a:pt x="29898" y="1986299"/>
                    <a:pt x="17863" y="1911466"/>
                  </a:cubicBezTo>
                  <a:cubicBezTo>
                    <a:pt x="14030" y="1887463"/>
                    <a:pt x="21897" y="1863931"/>
                    <a:pt x="23444" y="1840062"/>
                  </a:cubicBezTo>
                  <a:cubicBezTo>
                    <a:pt x="28083" y="1767717"/>
                    <a:pt x="35008" y="1695439"/>
                    <a:pt x="55985" y="1625380"/>
                  </a:cubicBezTo>
                  <a:cubicBezTo>
                    <a:pt x="76963" y="1555321"/>
                    <a:pt x="104865" y="1491649"/>
                    <a:pt x="159662" y="1441962"/>
                  </a:cubicBezTo>
                  <a:cubicBezTo>
                    <a:pt x="207399" y="1390863"/>
                    <a:pt x="259036" y="1345278"/>
                    <a:pt x="322237" y="1312870"/>
                  </a:cubicBezTo>
                  <a:cubicBezTo>
                    <a:pt x="402920" y="1271655"/>
                    <a:pt x="488510" y="1254173"/>
                    <a:pt x="577731" y="1244761"/>
                  </a:cubicBezTo>
                  <a:cubicBezTo>
                    <a:pt x="655523" y="1236423"/>
                    <a:pt x="733784" y="1230708"/>
                    <a:pt x="809424" y="1206840"/>
                  </a:cubicBezTo>
                  <a:cubicBezTo>
                    <a:pt x="861821" y="1190771"/>
                    <a:pt x="909867" y="1162936"/>
                    <a:pt x="949946" y="1125552"/>
                  </a:cubicBezTo>
                  <a:cubicBezTo>
                    <a:pt x="972335" y="1104777"/>
                    <a:pt x="997011" y="1086354"/>
                    <a:pt x="1015433" y="1061545"/>
                  </a:cubicBezTo>
                  <a:cubicBezTo>
                    <a:pt x="1052076" y="1013000"/>
                    <a:pt x="1063574" y="955044"/>
                    <a:pt x="1078634" y="898230"/>
                  </a:cubicBezTo>
                  <a:cubicBezTo>
                    <a:pt x="1094502" y="838256"/>
                    <a:pt x="1108016" y="778013"/>
                    <a:pt x="1109495" y="715552"/>
                  </a:cubicBezTo>
                  <a:cubicBezTo>
                    <a:pt x="1110033" y="694776"/>
                    <a:pt x="1121261" y="683548"/>
                    <a:pt x="1143113" y="680522"/>
                  </a:cubicBezTo>
                  <a:cubicBezTo>
                    <a:pt x="1209272" y="671378"/>
                    <a:pt x="1264136" y="692356"/>
                    <a:pt x="1309184" y="740160"/>
                  </a:cubicBezTo>
                  <a:cubicBezTo>
                    <a:pt x="1314294" y="745606"/>
                    <a:pt x="1318194" y="752061"/>
                    <a:pt x="1323707" y="757238"/>
                  </a:cubicBezTo>
                  <a:cubicBezTo>
                    <a:pt x="1331036" y="763962"/>
                    <a:pt x="1337154" y="762953"/>
                    <a:pt x="1340986" y="753809"/>
                  </a:cubicBezTo>
                  <a:cubicBezTo>
                    <a:pt x="1343588" y="747690"/>
                    <a:pt x="1345827" y="741504"/>
                    <a:pt x="1347710" y="735117"/>
                  </a:cubicBezTo>
                  <a:cubicBezTo>
                    <a:pt x="1391030" y="606899"/>
                    <a:pt x="1426617" y="476194"/>
                    <a:pt x="1454278" y="343741"/>
                  </a:cubicBezTo>
                  <a:cubicBezTo>
                    <a:pt x="1463893" y="298088"/>
                    <a:pt x="1473978" y="252502"/>
                    <a:pt x="1511697" y="219557"/>
                  </a:cubicBezTo>
                  <a:cubicBezTo>
                    <a:pt x="1523698" y="208127"/>
                    <a:pt x="1537287" y="198579"/>
                    <a:pt x="1552038" y="191049"/>
                  </a:cubicBezTo>
                  <a:cubicBezTo>
                    <a:pt x="1565485" y="184864"/>
                    <a:pt x="1571066" y="174711"/>
                    <a:pt x="1572209" y="159919"/>
                  </a:cubicBezTo>
                  <a:cubicBezTo>
                    <a:pt x="1573957" y="129260"/>
                    <a:pt x="1577251" y="98735"/>
                    <a:pt x="1582092" y="68412"/>
                  </a:cubicBezTo>
                  <a:cubicBezTo>
                    <a:pt x="1590698" y="21952"/>
                    <a:pt x="1628686" y="-6824"/>
                    <a:pt x="1673129" y="-773"/>
                  </a:cubicBezTo>
                  <a:cubicBezTo>
                    <a:pt x="1714008" y="4808"/>
                    <a:pt x="1745609" y="47973"/>
                    <a:pt x="1743995" y="91272"/>
                  </a:cubicBezTo>
                  <a:cubicBezTo>
                    <a:pt x="1741843" y="148153"/>
                    <a:pt x="1723017" y="198849"/>
                    <a:pt x="1699081" y="250082"/>
                  </a:cubicBezTo>
                  <a:cubicBezTo>
                    <a:pt x="1680861" y="288675"/>
                    <a:pt x="1656791" y="325385"/>
                    <a:pt x="1649798" y="368887"/>
                  </a:cubicBezTo>
                  <a:cubicBezTo>
                    <a:pt x="1648037" y="379577"/>
                    <a:pt x="1644150" y="389864"/>
                    <a:pt x="1638368" y="399008"/>
                  </a:cubicBezTo>
                  <a:cubicBezTo>
                    <a:pt x="1588009" y="487893"/>
                    <a:pt x="1561586" y="585250"/>
                    <a:pt x="1532943" y="682539"/>
                  </a:cubicBezTo>
                  <a:cubicBezTo>
                    <a:pt x="1490249" y="827633"/>
                    <a:pt x="1476869" y="977366"/>
                    <a:pt x="1452261" y="1125284"/>
                  </a:cubicBezTo>
                  <a:cubicBezTo>
                    <a:pt x="1428594" y="1276294"/>
                    <a:pt x="1408423" y="1427439"/>
                    <a:pt x="1390875" y="1578853"/>
                  </a:cubicBezTo>
                  <a:cubicBezTo>
                    <a:pt x="1380924" y="1665385"/>
                    <a:pt x="1366805" y="1751379"/>
                    <a:pt x="1358938" y="1838113"/>
                  </a:cubicBezTo>
                  <a:cubicBezTo>
                    <a:pt x="1357950" y="1849677"/>
                    <a:pt x="1357573" y="1861309"/>
                    <a:pt x="1357795" y="1872940"/>
                  </a:cubicBezTo>
                  <a:cubicBezTo>
                    <a:pt x="1359947" y="1973255"/>
                    <a:pt x="1358736" y="2073570"/>
                    <a:pt x="1360149" y="2173885"/>
                  </a:cubicBezTo>
                  <a:cubicBezTo>
                    <a:pt x="1361090" y="2241121"/>
                    <a:pt x="1360552" y="2309633"/>
                    <a:pt x="1354702" y="2377541"/>
                  </a:cubicBezTo>
                  <a:cubicBezTo>
                    <a:pt x="1350399" y="2427766"/>
                    <a:pt x="1349660" y="2478394"/>
                    <a:pt x="1347979" y="2529022"/>
                  </a:cubicBezTo>
                  <a:cubicBezTo>
                    <a:pt x="1344281" y="2635993"/>
                    <a:pt x="1356652" y="2743032"/>
                    <a:pt x="1351610" y="2849802"/>
                  </a:cubicBezTo>
                  <a:cubicBezTo>
                    <a:pt x="1346701" y="2953546"/>
                    <a:pt x="1346769" y="3057156"/>
                    <a:pt x="1348987" y="3160698"/>
                  </a:cubicBezTo>
                  <a:cubicBezTo>
                    <a:pt x="1350601" y="3238624"/>
                    <a:pt x="1351475" y="3316482"/>
                    <a:pt x="1353223" y="3394408"/>
                  </a:cubicBezTo>
                  <a:cubicBezTo>
                    <a:pt x="1354433" y="3447658"/>
                    <a:pt x="1347172" y="3500371"/>
                    <a:pt x="1347441" y="3553419"/>
                  </a:cubicBezTo>
                  <a:cubicBezTo>
                    <a:pt x="1347172" y="3563437"/>
                    <a:pt x="1345195" y="3573253"/>
                    <a:pt x="1341592" y="3582599"/>
                  </a:cubicBezTo>
                  <a:cubicBezTo>
                    <a:pt x="1339064" y="3588785"/>
                    <a:pt x="1337652" y="3595306"/>
                    <a:pt x="1337423" y="3601962"/>
                  </a:cubicBezTo>
                  <a:cubicBezTo>
                    <a:pt x="1339104" y="3674846"/>
                    <a:pt x="1326867" y="3747662"/>
                    <a:pt x="1332784" y="3820477"/>
                  </a:cubicBezTo>
                  <a:cubicBezTo>
                    <a:pt x="1341323" y="3924625"/>
                    <a:pt x="1340179" y="4028907"/>
                    <a:pt x="1343541" y="4133256"/>
                  </a:cubicBezTo>
                  <a:cubicBezTo>
                    <a:pt x="1346163" y="4214948"/>
                    <a:pt x="1352820" y="4296705"/>
                    <a:pt x="1358064" y="4378330"/>
                  </a:cubicBezTo>
                  <a:cubicBezTo>
                    <a:pt x="1362703" y="4450943"/>
                    <a:pt x="1365527" y="4523692"/>
                    <a:pt x="1372721" y="4596037"/>
                  </a:cubicBezTo>
                  <a:cubicBezTo>
                    <a:pt x="1383566" y="4704621"/>
                    <a:pt x="1397329" y="4812804"/>
                    <a:pt x="1414004" y="4920649"/>
                  </a:cubicBezTo>
                  <a:cubicBezTo>
                    <a:pt x="1429199" y="5020292"/>
                    <a:pt x="1446344" y="5119599"/>
                    <a:pt x="1453202" y="5220585"/>
                  </a:cubicBezTo>
                  <a:cubicBezTo>
                    <a:pt x="1458312" y="5295486"/>
                    <a:pt x="1466246" y="5370520"/>
                    <a:pt x="1477541" y="5444883"/>
                  </a:cubicBezTo>
                  <a:cubicBezTo>
                    <a:pt x="1478899" y="5453085"/>
                    <a:pt x="1481582" y="5461018"/>
                    <a:pt x="1485475" y="5468348"/>
                  </a:cubicBezTo>
                  <a:cubicBezTo>
                    <a:pt x="1494417" y="5486031"/>
                    <a:pt x="1492669" y="5505731"/>
                    <a:pt x="1495224" y="5524422"/>
                  </a:cubicBezTo>
                  <a:cubicBezTo>
                    <a:pt x="1507192" y="5611088"/>
                    <a:pt x="1548407" y="5684441"/>
                    <a:pt x="1598699" y="5753022"/>
                  </a:cubicBezTo>
                  <a:cubicBezTo>
                    <a:pt x="1636620" y="5804928"/>
                    <a:pt x="1692829" y="5826443"/>
                    <a:pt x="1753340" y="5833705"/>
                  </a:cubicBezTo>
                  <a:cubicBezTo>
                    <a:pt x="1863136" y="5846546"/>
                    <a:pt x="1974141" y="5844663"/>
                    <a:pt x="2083936" y="5838142"/>
                  </a:cubicBezTo>
                  <a:cubicBezTo>
                    <a:pt x="2215852" y="5830343"/>
                    <a:pt x="2331900" y="5780386"/>
                    <a:pt x="2420113" y="5676104"/>
                  </a:cubicBezTo>
                  <a:cubicBezTo>
                    <a:pt x="2445999" y="5645379"/>
                    <a:pt x="2461127" y="5608869"/>
                    <a:pt x="2471683" y="5571957"/>
                  </a:cubicBezTo>
                  <a:cubicBezTo>
                    <a:pt x="2499249" y="5474533"/>
                    <a:pt x="2524328" y="5375697"/>
                    <a:pt x="2517470" y="5273433"/>
                  </a:cubicBezTo>
                  <a:cubicBezTo>
                    <a:pt x="2512400" y="5198935"/>
                    <a:pt x="2511452" y="5124238"/>
                    <a:pt x="2514646" y="5049606"/>
                  </a:cubicBezTo>
                  <a:cubicBezTo>
                    <a:pt x="2517739" y="4979009"/>
                    <a:pt x="2513167" y="4908816"/>
                    <a:pt x="2513301" y="4838488"/>
                  </a:cubicBezTo>
                  <a:cubicBezTo>
                    <a:pt x="2513301" y="4748997"/>
                    <a:pt x="2541742" y="4666567"/>
                    <a:pt x="2581007" y="4588506"/>
                  </a:cubicBezTo>
                  <a:cubicBezTo>
                    <a:pt x="2609582" y="4531827"/>
                    <a:pt x="2665992" y="4514547"/>
                    <a:pt x="2725429" y="4510649"/>
                  </a:cubicBezTo>
                  <a:cubicBezTo>
                    <a:pt x="2788563" y="4506479"/>
                    <a:pt x="2851159" y="4515624"/>
                    <a:pt x="2913687" y="4522078"/>
                  </a:cubicBezTo>
                  <a:cubicBezTo>
                    <a:pt x="2989663" y="4529810"/>
                    <a:pt x="3064563" y="4546149"/>
                    <a:pt x="3140472" y="4552671"/>
                  </a:cubicBezTo>
                  <a:cubicBezTo>
                    <a:pt x="3249595" y="4562150"/>
                    <a:pt x="3357642" y="4580640"/>
                    <a:pt x="3466765" y="4588910"/>
                  </a:cubicBezTo>
                  <a:cubicBezTo>
                    <a:pt x="3543010" y="4594693"/>
                    <a:pt x="3619321" y="4586960"/>
                    <a:pt x="3695365" y="4582590"/>
                  </a:cubicBezTo>
                  <a:cubicBezTo>
                    <a:pt x="3753254" y="4579228"/>
                    <a:pt x="3811077" y="4573312"/>
                    <a:pt x="3868966" y="4570622"/>
                  </a:cubicBezTo>
                  <a:cubicBezTo>
                    <a:pt x="3926856" y="4567933"/>
                    <a:pt x="3984812" y="4563898"/>
                    <a:pt x="4041829" y="4551863"/>
                  </a:cubicBezTo>
                  <a:cubicBezTo>
                    <a:pt x="4047476" y="4550653"/>
                    <a:pt x="4053191" y="4549511"/>
                    <a:pt x="4058973" y="4548838"/>
                  </a:cubicBezTo>
                  <a:cubicBezTo>
                    <a:pt x="4066369" y="4547964"/>
                    <a:pt x="4074975" y="4546149"/>
                    <a:pt x="4079144" y="4553544"/>
                  </a:cubicBezTo>
                  <a:cubicBezTo>
                    <a:pt x="4084456" y="4562217"/>
                    <a:pt x="4078001" y="4569479"/>
                    <a:pt x="4072420" y="4575597"/>
                  </a:cubicBezTo>
                  <a:cubicBezTo>
                    <a:pt x="4054737" y="4595431"/>
                    <a:pt x="4034971" y="4613250"/>
                    <a:pt x="4016615" y="4632411"/>
                  </a:cubicBezTo>
                  <a:cubicBezTo>
                    <a:pt x="3908568" y="4745299"/>
                    <a:pt x="3778468" y="4821746"/>
                    <a:pt x="3629474" y="4866592"/>
                  </a:cubicBezTo>
                  <a:cubicBezTo>
                    <a:pt x="3598344" y="4875937"/>
                    <a:pt x="3579519" y="4895571"/>
                    <a:pt x="3579720" y="4927104"/>
                  </a:cubicBezTo>
                  <a:cubicBezTo>
                    <a:pt x="3580460" y="5013569"/>
                    <a:pt x="3559549" y="5098755"/>
                    <a:pt x="3563785" y="5185086"/>
                  </a:cubicBezTo>
                  <a:cubicBezTo>
                    <a:pt x="3566878" y="5250439"/>
                    <a:pt x="3567080" y="5315993"/>
                    <a:pt x="3573804" y="5381211"/>
                  </a:cubicBezTo>
                  <a:cubicBezTo>
                    <a:pt x="3582611" y="5465994"/>
                    <a:pt x="3647292" y="5549299"/>
                    <a:pt x="3736849" y="5566646"/>
                  </a:cubicBezTo>
                  <a:cubicBezTo>
                    <a:pt x="3797764" y="5579420"/>
                    <a:pt x="3860226" y="5583253"/>
                    <a:pt x="3922217" y="5578009"/>
                  </a:cubicBezTo>
                  <a:cubicBezTo>
                    <a:pt x="3969954" y="5573303"/>
                    <a:pt x="4018430" y="5578480"/>
                    <a:pt x="4066369" y="5578009"/>
                  </a:cubicBezTo>
                  <a:cubicBezTo>
                    <a:pt x="4147051" y="5576999"/>
                    <a:pt x="4228474" y="5584261"/>
                    <a:pt x="4304584" y="5543314"/>
                  </a:cubicBezTo>
                  <a:cubicBezTo>
                    <a:pt x="4362138" y="5512387"/>
                    <a:pt x="4415320" y="5423972"/>
                    <a:pt x="4403352" y="5354317"/>
                  </a:cubicBezTo>
                  <a:cubicBezTo>
                    <a:pt x="4387619" y="5265095"/>
                    <a:pt x="4384729" y="5174126"/>
                    <a:pt x="4394680" y="5084099"/>
                  </a:cubicBezTo>
                  <a:cubicBezTo>
                    <a:pt x="4396360" y="5063390"/>
                    <a:pt x="4396562" y="5042613"/>
                    <a:pt x="4395284" y="5021906"/>
                  </a:cubicBezTo>
                  <a:cubicBezTo>
                    <a:pt x="4393066" y="4948551"/>
                    <a:pt x="4402008" y="4876341"/>
                    <a:pt x="4412833" y="4803995"/>
                  </a:cubicBezTo>
                  <a:cubicBezTo>
                    <a:pt x="4430381" y="4684989"/>
                    <a:pt x="4457544" y="4567529"/>
                    <a:pt x="4493986" y="4452893"/>
                  </a:cubicBezTo>
                  <a:cubicBezTo>
                    <a:pt x="4521351" y="4366093"/>
                    <a:pt x="4538697" y="4276131"/>
                    <a:pt x="4566062" y="4188927"/>
                  </a:cubicBezTo>
                  <a:cubicBezTo>
                    <a:pt x="4581526" y="4139777"/>
                    <a:pt x="4576417" y="4086931"/>
                    <a:pt x="4583812" y="4036034"/>
                  </a:cubicBezTo>
                  <a:cubicBezTo>
                    <a:pt x="4596453" y="3949099"/>
                    <a:pt x="4607680" y="3861962"/>
                    <a:pt x="4617430" y="3774557"/>
                  </a:cubicBezTo>
                  <a:cubicBezTo>
                    <a:pt x="4626641" y="3692059"/>
                    <a:pt x="4638138" y="3610032"/>
                    <a:pt x="4634709" y="3526659"/>
                  </a:cubicBezTo>
                  <a:cubicBezTo>
                    <a:pt x="4631952" y="3457608"/>
                    <a:pt x="4641433" y="3389029"/>
                    <a:pt x="4651383" y="3321120"/>
                  </a:cubicBezTo>
                  <a:cubicBezTo>
                    <a:pt x="4661940" y="3248777"/>
                    <a:pt x="4658376" y="3175086"/>
                    <a:pt x="4640828" y="3104086"/>
                  </a:cubicBezTo>
                  <a:cubicBezTo>
                    <a:pt x="4626910" y="3047271"/>
                    <a:pt x="4624221" y="2989786"/>
                    <a:pt x="4624019" y="2931223"/>
                  </a:cubicBezTo>
                  <a:cubicBezTo>
                    <a:pt x="4624019" y="2821025"/>
                    <a:pt x="4611513" y="2711027"/>
                    <a:pt x="4614539" y="2600695"/>
                  </a:cubicBezTo>
                  <a:cubicBezTo>
                    <a:pt x="4619044" y="2558875"/>
                    <a:pt x="4620725" y="2516853"/>
                    <a:pt x="4619581" y="2474831"/>
                  </a:cubicBezTo>
                  <a:cubicBezTo>
                    <a:pt x="4619783" y="2464947"/>
                    <a:pt x="4618976" y="2454997"/>
                    <a:pt x="4617228" y="2445247"/>
                  </a:cubicBezTo>
                  <a:cubicBezTo>
                    <a:pt x="4609832" y="2411966"/>
                    <a:pt x="4594570" y="2399258"/>
                    <a:pt x="4560548" y="2398182"/>
                  </a:cubicBezTo>
                  <a:cubicBezTo>
                    <a:pt x="4553825" y="2398182"/>
                    <a:pt x="4547101" y="2398182"/>
                    <a:pt x="4540782" y="2398182"/>
                  </a:cubicBezTo>
                  <a:cubicBezTo>
                    <a:pt x="4536680" y="2398182"/>
                    <a:pt x="4532512" y="2397712"/>
                    <a:pt x="4528343" y="2397645"/>
                  </a:cubicBezTo>
                  <a:cubicBezTo>
                    <a:pt x="4512072" y="2397645"/>
                    <a:pt x="4498490" y="2393342"/>
                    <a:pt x="4496810" y="2373641"/>
                  </a:cubicBezTo>
                  <a:cubicBezTo>
                    <a:pt x="4495331" y="2355421"/>
                    <a:pt x="4508038" y="2339082"/>
                    <a:pt x="4526057" y="2336124"/>
                  </a:cubicBezTo>
                  <a:cubicBezTo>
                    <a:pt x="4543404" y="2333637"/>
                    <a:pt x="4561020" y="2335587"/>
                    <a:pt x="4577425" y="2341772"/>
                  </a:cubicBezTo>
                  <a:cubicBezTo>
                    <a:pt x="4611042" y="2352463"/>
                    <a:pt x="4619246" y="2347487"/>
                    <a:pt x="4627381" y="2312255"/>
                  </a:cubicBezTo>
                  <a:cubicBezTo>
                    <a:pt x="4641030" y="2250668"/>
                    <a:pt x="4662343" y="2190963"/>
                    <a:pt x="4690783" y="2134620"/>
                  </a:cubicBezTo>
                  <a:cubicBezTo>
                    <a:pt x="4717677" y="2081706"/>
                    <a:pt x="4734688" y="2023547"/>
                    <a:pt x="4771466" y="1975071"/>
                  </a:cubicBezTo>
                  <a:cubicBezTo>
                    <a:pt x="4810462" y="1923501"/>
                    <a:pt x="4849594" y="1871999"/>
                    <a:pt x="4885766" y="1818143"/>
                  </a:cubicBezTo>
                  <a:cubicBezTo>
                    <a:pt x="4906475" y="1787148"/>
                    <a:pt x="4926645" y="1755816"/>
                    <a:pt x="4946277" y="1724014"/>
                  </a:cubicBezTo>
                  <a:cubicBezTo>
                    <a:pt x="4984737" y="1662225"/>
                    <a:pt x="5035230" y="1616908"/>
                    <a:pt x="5109659" y="1605075"/>
                  </a:cubicBezTo>
                  <a:cubicBezTo>
                    <a:pt x="5159279" y="1596738"/>
                    <a:pt x="5210243" y="1606487"/>
                    <a:pt x="5253341" y="1632439"/>
                  </a:cubicBezTo>
                  <a:cubicBezTo>
                    <a:pt x="5276806" y="1645886"/>
                    <a:pt x="5279765" y="1659333"/>
                    <a:pt x="5269276" y="1684681"/>
                  </a:cubicBezTo>
                  <a:cubicBezTo>
                    <a:pt x="5251728" y="1726838"/>
                    <a:pt x="5243256" y="1772087"/>
                    <a:pt x="5225035" y="1813975"/>
                  </a:cubicBezTo>
                  <a:cubicBezTo>
                    <a:pt x="5222077" y="1819152"/>
                    <a:pt x="5222077" y="1825606"/>
                    <a:pt x="5225035" y="1830783"/>
                  </a:cubicBezTo>
                  <a:cubicBezTo>
                    <a:pt x="5237541" y="1846315"/>
                    <a:pt x="5230885" y="1861981"/>
                    <a:pt x="5227321" y="1877848"/>
                  </a:cubicBezTo>
                  <a:cubicBezTo>
                    <a:pt x="5209303" y="1960009"/>
                    <a:pt x="5166406" y="2031414"/>
                    <a:pt x="5128620" y="2104902"/>
                  </a:cubicBezTo>
                  <a:cubicBezTo>
                    <a:pt x="5121156" y="2120567"/>
                    <a:pt x="5112887" y="2135830"/>
                    <a:pt x="5103810" y="2150622"/>
                  </a:cubicBezTo>
                  <a:cubicBezTo>
                    <a:pt x="5095675" y="2171667"/>
                    <a:pt x="5080480" y="2188207"/>
                    <a:pt x="5068041" y="2206494"/>
                  </a:cubicBezTo>
                  <a:cubicBezTo>
                    <a:pt x="5048946" y="2234263"/>
                    <a:pt x="5032473" y="2263779"/>
                    <a:pt x="5018959" y="2294640"/>
                  </a:cubicBezTo>
                  <a:cubicBezTo>
                    <a:pt x="5017346" y="2297733"/>
                    <a:pt x="5015934" y="2300893"/>
                    <a:pt x="5014656" y="2304120"/>
                  </a:cubicBezTo>
                  <a:cubicBezTo>
                    <a:pt x="5010420" y="2315886"/>
                    <a:pt x="5006588" y="2327720"/>
                    <a:pt x="5003024" y="2339688"/>
                  </a:cubicBezTo>
                  <a:cubicBezTo>
                    <a:pt x="5001814" y="2342848"/>
                    <a:pt x="5001007" y="2346209"/>
                    <a:pt x="5000806" y="2349639"/>
                  </a:cubicBezTo>
                  <a:cubicBezTo>
                    <a:pt x="5000806" y="2357706"/>
                    <a:pt x="4997310" y="2365371"/>
                    <a:pt x="4998049" y="2373507"/>
                  </a:cubicBezTo>
                  <a:cubicBezTo>
                    <a:pt x="4997108" y="2376802"/>
                    <a:pt x="4996368" y="2380164"/>
                    <a:pt x="4995897" y="2383525"/>
                  </a:cubicBezTo>
                  <a:cubicBezTo>
                    <a:pt x="4995897" y="2390249"/>
                    <a:pt x="4995897" y="2396972"/>
                    <a:pt x="4995897" y="2404166"/>
                  </a:cubicBezTo>
                  <a:cubicBezTo>
                    <a:pt x="4995897" y="2408739"/>
                    <a:pt x="4996704" y="2413310"/>
                    <a:pt x="4998184" y="2417613"/>
                  </a:cubicBezTo>
                  <a:cubicBezTo>
                    <a:pt x="4999730" y="2425614"/>
                    <a:pt x="5000739" y="2433750"/>
                    <a:pt x="5001007" y="2441885"/>
                  </a:cubicBezTo>
                  <a:cubicBezTo>
                    <a:pt x="5001276" y="2445449"/>
                    <a:pt x="5002016" y="2448945"/>
                    <a:pt x="5003159" y="2452307"/>
                  </a:cubicBezTo>
                  <a:cubicBezTo>
                    <a:pt x="5003159" y="2459635"/>
                    <a:pt x="5006319" y="2466561"/>
                    <a:pt x="5006117" y="2473957"/>
                  </a:cubicBezTo>
                  <a:cubicBezTo>
                    <a:pt x="5006588" y="2477721"/>
                    <a:pt x="5008067" y="2481352"/>
                    <a:pt x="5008269" y="2485252"/>
                  </a:cubicBezTo>
                  <a:cubicBezTo>
                    <a:pt x="5010017" y="2517256"/>
                    <a:pt x="5014051" y="2549126"/>
                    <a:pt x="5020505" y="2580524"/>
                  </a:cubicBezTo>
                  <a:cubicBezTo>
                    <a:pt x="5021110" y="2584491"/>
                    <a:pt x="5021984" y="2588458"/>
                    <a:pt x="5023128" y="2592358"/>
                  </a:cubicBezTo>
                  <a:cubicBezTo>
                    <a:pt x="5031599" y="2633103"/>
                    <a:pt x="5039600" y="2673981"/>
                    <a:pt x="5045719" y="2715197"/>
                  </a:cubicBezTo>
                  <a:cubicBezTo>
                    <a:pt x="5046122" y="2719232"/>
                    <a:pt x="5046862" y="2723197"/>
                    <a:pt x="5048004" y="2727030"/>
                  </a:cubicBezTo>
                  <a:cubicBezTo>
                    <a:pt x="5050022" y="2749487"/>
                    <a:pt x="5054190" y="2771741"/>
                    <a:pt x="5055737" y="2794266"/>
                  </a:cubicBezTo>
                  <a:cubicBezTo>
                    <a:pt x="5055939" y="2798166"/>
                    <a:pt x="5056678" y="2802064"/>
                    <a:pt x="5057889" y="2805763"/>
                  </a:cubicBezTo>
                  <a:cubicBezTo>
                    <a:pt x="5057417" y="2816117"/>
                    <a:pt x="5061586" y="2825933"/>
                    <a:pt x="5060645" y="2836490"/>
                  </a:cubicBezTo>
                  <a:cubicBezTo>
                    <a:pt x="5060712" y="2841667"/>
                    <a:pt x="5061519" y="2846777"/>
                    <a:pt x="5062999" y="2851752"/>
                  </a:cubicBezTo>
                  <a:cubicBezTo>
                    <a:pt x="5062999" y="2863586"/>
                    <a:pt x="5066831" y="2875150"/>
                    <a:pt x="5065687" y="2887118"/>
                  </a:cubicBezTo>
                  <a:cubicBezTo>
                    <a:pt x="5065957" y="2892563"/>
                    <a:pt x="5066763" y="2898009"/>
                    <a:pt x="5068041" y="2903321"/>
                  </a:cubicBezTo>
                  <a:cubicBezTo>
                    <a:pt x="5068041" y="2929005"/>
                    <a:pt x="5072075" y="2954555"/>
                    <a:pt x="5070663" y="2980305"/>
                  </a:cubicBezTo>
                  <a:cubicBezTo>
                    <a:pt x="5070797" y="2986155"/>
                    <a:pt x="5071537" y="2992004"/>
                    <a:pt x="5072949" y="2997720"/>
                  </a:cubicBezTo>
                  <a:cubicBezTo>
                    <a:pt x="5073420" y="3042632"/>
                    <a:pt x="5071604" y="3087680"/>
                    <a:pt x="5075705" y="3132527"/>
                  </a:cubicBezTo>
                  <a:cubicBezTo>
                    <a:pt x="5075907" y="3137098"/>
                    <a:pt x="5076647" y="3141603"/>
                    <a:pt x="5077857" y="3145974"/>
                  </a:cubicBezTo>
                  <a:cubicBezTo>
                    <a:pt x="5078597" y="3181272"/>
                    <a:pt x="5086732" y="3216571"/>
                    <a:pt x="5077857" y="3251802"/>
                  </a:cubicBezTo>
                  <a:cubicBezTo>
                    <a:pt x="5054258" y="3300346"/>
                    <a:pt x="5009546" y="3317893"/>
                    <a:pt x="4967793" y="3295303"/>
                  </a:cubicBezTo>
                  <a:cubicBezTo>
                    <a:pt x="4945605" y="3283335"/>
                    <a:pt x="4934511" y="3263905"/>
                    <a:pt x="4929335" y="3240036"/>
                  </a:cubicBezTo>
                  <a:cubicBezTo>
                    <a:pt x="4920257" y="3198685"/>
                    <a:pt x="4915551" y="3156461"/>
                    <a:pt x="4915215" y="3114104"/>
                  </a:cubicBezTo>
                  <a:cubicBezTo>
                    <a:pt x="4914677" y="3050029"/>
                    <a:pt x="4906744" y="2986827"/>
                    <a:pt x="4901768" y="2923222"/>
                  </a:cubicBezTo>
                  <a:cubicBezTo>
                    <a:pt x="4896792" y="2859618"/>
                    <a:pt x="4890876" y="2794333"/>
                    <a:pt x="4890136" y="2729652"/>
                  </a:cubicBezTo>
                  <a:cubicBezTo>
                    <a:pt x="4889666" y="2691126"/>
                    <a:pt x="4880925" y="2654281"/>
                    <a:pt x="4874269" y="2616698"/>
                  </a:cubicBezTo>
                  <a:cubicBezTo>
                    <a:pt x="4860351" y="2538435"/>
                    <a:pt x="4842534" y="2460644"/>
                    <a:pt x="4835205" y="2381373"/>
                  </a:cubicBezTo>
                  <a:cubicBezTo>
                    <a:pt x="4832851" y="2356227"/>
                    <a:pt x="4829423" y="2353270"/>
                    <a:pt x="4806563" y="2364229"/>
                  </a:cubicBezTo>
                  <a:cubicBezTo>
                    <a:pt x="4778862" y="2377676"/>
                    <a:pt x="4751631" y="2391728"/>
                    <a:pt x="4723393" y="2403830"/>
                  </a:cubicBezTo>
                  <a:cubicBezTo>
                    <a:pt x="4715257" y="2407326"/>
                    <a:pt x="4706382" y="2410553"/>
                    <a:pt x="4702012" y="2420034"/>
                  </a:cubicBezTo>
                  <a:cubicBezTo>
                    <a:pt x="4709273" y="2426757"/>
                    <a:pt x="4717947" y="2423395"/>
                    <a:pt x="4725813" y="2424135"/>
                  </a:cubicBezTo>
                  <a:cubicBezTo>
                    <a:pt x="4765550" y="2427429"/>
                    <a:pt x="4796746" y="2459568"/>
                    <a:pt x="4798831" y="2499372"/>
                  </a:cubicBezTo>
                  <a:cubicBezTo>
                    <a:pt x="4800848" y="2536217"/>
                    <a:pt x="4792914" y="2572187"/>
                    <a:pt x="4786728" y="2608024"/>
                  </a:cubicBezTo>
                  <a:cubicBezTo>
                    <a:pt x="4779332" y="2650448"/>
                    <a:pt x="4772273" y="2693211"/>
                    <a:pt x="4758019" y="2734090"/>
                  </a:cubicBezTo>
                  <a:cubicBezTo>
                    <a:pt x="4752640" y="2749487"/>
                    <a:pt x="4752842" y="2762329"/>
                    <a:pt x="4763667" y="2775709"/>
                  </a:cubicBezTo>
                  <a:cubicBezTo>
                    <a:pt x="4782560" y="2799039"/>
                    <a:pt x="4781282" y="2826673"/>
                    <a:pt x="4777114" y="2854239"/>
                  </a:cubicBezTo>
                  <a:cubicBezTo>
                    <a:pt x="4771802" y="2886983"/>
                    <a:pt x="4763196" y="2919189"/>
                    <a:pt x="4755397" y="2951394"/>
                  </a:cubicBezTo>
                  <a:cubicBezTo>
                    <a:pt x="4742084" y="3003972"/>
                    <a:pt x="4743025" y="3059105"/>
                    <a:pt x="4758153" y="3111145"/>
                  </a:cubicBezTo>
                  <a:cubicBezTo>
                    <a:pt x="4766894" y="3136493"/>
                    <a:pt x="4765482" y="3164194"/>
                    <a:pt x="4754186" y="3188465"/>
                  </a:cubicBezTo>
                  <a:cubicBezTo>
                    <a:pt x="4745043" y="3207830"/>
                    <a:pt x="4742757" y="3233447"/>
                    <a:pt x="4756405" y="3250793"/>
                  </a:cubicBezTo>
                  <a:cubicBezTo>
                    <a:pt x="4785316" y="3287772"/>
                    <a:pt x="4781081" y="3328248"/>
                    <a:pt x="4776576" y="3369666"/>
                  </a:cubicBezTo>
                  <a:cubicBezTo>
                    <a:pt x="4772609" y="3403484"/>
                    <a:pt x="4766558" y="3436968"/>
                    <a:pt x="4758490" y="3470048"/>
                  </a:cubicBezTo>
                  <a:cubicBezTo>
                    <a:pt x="4754523" y="3484570"/>
                    <a:pt x="4755330" y="3499967"/>
                    <a:pt x="4760775" y="3513952"/>
                  </a:cubicBezTo>
                  <a:cubicBezTo>
                    <a:pt x="4771332" y="3539702"/>
                    <a:pt x="4770659" y="3568681"/>
                    <a:pt x="4758893" y="3593894"/>
                  </a:cubicBezTo>
                  <a:cubicBezTo>
                    <a:pt x="4757279" y="3597727"/>
                    <a:pt x="4756338" y="3601828"/>
                    <a:pt x="4754456" y="3605459"/>
                  </a:cubicBezTo>
                  <a:cubicBezTo>
                    <a:pt x="4732604" y="3646742"/>
                    <a:pt x="4727562" y="3683116"/>
                    <a:pt x="4768306" y="3719759"/>
                  </a:cubicBezTo>
                  <a:cubicBezTo>
                    <a:pt x="4795200" y="3744031"/>
                    <a:pt x="4801520" y="3782894"/>
                    <a:pt x="4803402" y="3818796"/>
                  </a:cubicBezTo>
                  <a:cubicBezTo>
                    <a:pt x="4809051" y="3924692"/>
                    <a:pt x="4808512" y="4030924"/>
                    <a:pt x="4801721" y="4136752"/>
                  </a:cubicBezTo>
                  <a:cubicBezTo>
                    <a:pt x="4790763" y="4304841"/>
                    <a:pt x="4750422" y="4467819"/>
                    <a:pt x="4726015" y="4633420"/>
                  </a:cubicBezTo>
                  <a:cubicBezTo>
                    <a:pt x="4708332" y="4753300"/>
                    <a:pt x="4692398" y="4873315"/>
                    <a:pt x="4673571" y="4992994"/>
                  </a:cubicBezTo>
                  <a:cubicBezTo>
                    <a:pt x="4662679" y="5062986"/>
                    <a:pt x="4661268" y="5133381"/>
                    <a:pt x="4654880" y="5203509"/>
                  </a:cubicBezTo>
                  <a:cubicBezTo>
                    <a:pt x="4650241" y="5254135"/>
                    <a:pt x="4630339" y="5296628"/>
                    <a:pt x="4590872" y="5328363"/>
                  </a:cubicBezTo>
                  <a:cubicBezTo>
                    <a:pt x="4570500" y="5345374"/>
                    <a:pt x="4555640" y="5368100"/>
                    <a:pt x="4548110" y="5393583"/>
                  </a:cubicBezTo>
                  <a:cubicBezTo>
                    <a:pt x="4523031" y="5466667"/>
                    <a:pt x="4486590" y="5532760"/>
                    <a:pt x="4429104" y="5586481"/>
                  </a:cubicBezTo>
                  <a:cubicBezTo>
                    <a:pt x="4400327" y="5614248"/>
                    <a:pt x="4366306" y="5635897"/>
                    <a:pt x="4328991" y="5650287"/>
                  </a:cubicBezTo>
                  <a:cubicBezTo>
                    <a:pt x="4262158" y="5675298"/>
                    <a:pt x="4197008" y="5703604"/>
                    <a:pt x="4132797" y="5734735"/>
                  </a:cubicBezTo>
                  <a:cubicBezTo>
                    <a:pt x="4025221" y="5787042"/>
                    <a:pt x="3914215" y="5778974"/>
                    <a:pt x="3806706" y="5734735"/>
                  </a:cubicBezTo>
                  <a:cubicBezTo>
                    <a:pt x="3608901" y="5653649"/>
                    <a:pt x="3485457" y="5503512"/>
                    <a:pt x="3417885" y="5303756"/>
                  </a:cubicBezTo>
                  <a:cubicBezTo>
                    <a:pt x="3399597" y="5249968"/>
                    <a:pt x="3393344" y="5193825"/>
                    <a:pt x="3390991" y="5137281"/>
                  </a:cubicBezTo>
                  <a:cubicBezTo>
                    <a:pt x="3389848" y="5109379"/>
                    <a:pt x="3377544" y="5084433"/>
                    <a:pt x="3371560" y="5057876"/>
                  </a:cubicBezTo>
                  <a:cubicBezTo>
                    <a:pt x="3368332" y="5043421"/>
                    <a:pt x="3354415" y="5038982"/>
                    <a:pt x="3340564" y="5036630"/>
                  </a:cubicBezTo>
                  <a:cubicBezTo>
                    <a:pt x="3309502" y="5031386"/>
                    <a:pt x="3278035" y="5028495"/>
                    <a:pt x="3247443" y="5020225"/>
                  </a:cubicBezTo>
                  <a:cubicBezTo>
                    <a:pt x="3215036" y="5011417"/>
                    <a:pt x="3212952" y="5008593"/>
                    <a:pt x="3218868" y="4976118"/>
                  </a:cubicBezTo>
                  <a:cubicBezTo>
                    <a:pt x="3220213" y="4968385"/>
                    <a:pt x="3220751" y="4961260"/>
                    <a:pt x="3214095" y="4955611"/>
                  </a:cubicBezTo>
                  <a:cubicBezTo>
                    <a:pt x="3210908" y="4953594"/>
                    <a:pt x="3207559" y="4951778"/>
                    <a:pt x="3204077" y="4950299"/>
                  </a:cubicBezTo>
                  <a:cubicBezTo>
                    <a:pt x="3200648" y="4948686"/>
                    <a:pt x="3197353" y="4946938"/>
                    <a:pt x="3193924" y="4945055"/>
                  </a:cubicBezTo>
                  <a:cubicBezTo>
                    <a:pt x="3186400" y="4942097"/>
                    <a:pt x="3180820" y="4935643"/>
                    <a:pt x="3178998" y="4927777"/>
                  </a:cubicBezTo>
                  <a:cubicBezTo>
                    <a:pt x="3186999" y="4809374"/>
                    <a:pt x="3303719" y="4717734"/>
                    <a:pt x="3421717" y="4737164"/>
                  </a:cubicBezTo>
                  <a:cubicBezTo>
                    <a:pt x="3434021" y="4739181"/>
                    <a:pt x="3446057" y="4742610"/>
                    <a:pt x="3458495" y="4743887"/>
                  </a:cubicBezTo>
                  <a:cubicBezTo>
                    <a:pt x="3481288" y="4746443"/>
                    <a:pt x="3503744" y="4736625"/>
                    <a:pt x="3517326" y="4718068"/>
                  </a:cubicBezTo>
                  <a:cubicBezTo>
                    <a:pt x="3527814" y="4704621"/>
                    <a:pt x="3524789" y="4697226"/>
                    <a:pt x="3507846" y="4694805"/>
                  </a:cubicBezTo>
                  <a:cubicBezTo>
                    <a:pt x="3497962" y="4693663"/>
                    <a:pt x="3488012" y="4693461"/>
                    <a:pt x="3478060" y="4694268"/>
                  </a:cubicBezTo>
                  <a:cubicBezTo>
                    <a:pt x="3360130" y="4700386"/>
                    <a:pt x="3245157" y="4679475"/>
                    <a:pt x="3130050" y="4657960"/>
                  </a:cubicBezTo>
                  <a:cubicBezTo>
                    <a:pt x="3098853" y="4652112"/>
                    <a:pt x="3067858" y="4641825"/>
                    <a:pt x="3034576" y="4652447"/>
                  </a:cubicBezTo>
                  <a:cubicBezTo>
                    <a:pt x="3015549" y="4658432"/>
                    <a:pt x="2995109" y="4649825"/>
                    <a:pt x="2976082" y="4644177"/>
                  </a:cubicBezTo>
                  <a:cubicBezTo>
                    <a:pt x="2914629" y="4625889"/>
                    <a:pt x="2856067" y="4640144"/>
                    <a:pt x="2798648" y="4660784"/>
                  </a:cubicBezTo>
                  <a:cubicBezTo>
                    <a:pt x="2768661" y="4671609"/>
                    <a:pt x="2752861" y="4698571"/>
                    <a:pt x="2741498" y="4726675"/>
                  </a:cubicBezTo>
                  <a:cubicBezTo>
                    <a:pt x="2716883" y="4784969"/>
                    <a:pt x="2703799" y="4847496"/>
                    <a:pt x="2702972" y="4910766"/>
                  </a:cubicBezTo>
                  <a:cubicBezTo>
                    <a:pt x="2702972" y="5096132"/>
                    <a:pt x="2689525" y="5280156"/>
                    <a:pt x="2651604" y="5462095"/>
                  </a:cubicBezTo>
                  <a:cubicBezTo>
                    <a:pt x="2644296" y="5491880"/>
                    <a:pt x="2639038" y="5522136"/>
                    <a:pt x="2635871" y="5552594"/>
                  </a:cubicBezTo>
                  <a:cubicBezTo>
                    <a:pt x="2634392" y="5575251"/>
                    <a:pt x="2620810" y="5594481"/>
                    <a:pt x="2610187" y="5614181"/>
                  </a:cubicBezTo>
                  <a:cubicBezTo>
                    <a:pt x="2590272" y="5650556"/>
                    <a:pt x="2568131" y="5685653"/>
                    <a:pt x="2543893" y="5719338"/>
                  </a:cubicBezTo>
                  <a:cubicBezTo>
                    <a:pt x="2527488" y="5742533"/>
                    <a:pt x="2513167" y="5766402"/>
                    <a:pt x="2507788" y="5795045"/>
                  </a:cubicBezTo>
                  <a:cubicBezTo>
                    <a:pt x="2504211" y="5808826"/>
                    <a:pt x="2496654" y="5821198"/>
                    <a:pt x="2486071" y="5830678"/>
                  </a:cubicBezTo>
                  <a:cubicBezTo>
                    <a:pt x="2470539" y="5846950"/>
                    <a:pt x="2451713" y="5859388"/>
                    <a:pt x="2435174" y="5874448"/>
                  </a:cubicBezTo>
                  <a:cubicBezTo>
                    <a:pt x="2416079" y="5891728"/>
                    <a:pt x="2416953" y="5902217"/>
                    <a:pt x="2439679" y="5913714"/>
                  </a:cubicBezTo>
                  <a:cubicBezTo>
                    <a:pt x="2470116" y="5928977"/>
                    <a:pt x="2497077" y="5950357"/>
                    <a:pt x="2518881" y="5976513"/>
                  </a:cubicBezTo>
                  <a:cubicBezTo>
                    <a:pt x="2552029" y="6015979"/>
                    <a:pt x="2565946" y="6061565"/>
                    <a:pt x="2567627" y="6111856"/>
                  </a:cubicBezTo>
                  <a:cubicBezTo>
                    <a:pt x="2567627" y="6125303"/>
                    <a:pt x="2559357" y="6132027"/>
                    <a:pt x="2548532" y="6138347"/>
                  </a:cubicBezTo>
                  <a:cubicBezTo>
                    <a:pt x="2490656" y="6170956"/>
                    <a:pt x="2427980" y="6194152"/>
                    <a:pt x="2362829" y="6207063"/>
                  </a:cubicBezTo>
                  <a:cubicBezTo>
                    <a:pt x="2305275" y="6218962"/>
                    <a:pt x="2247184" y="6228443"/>
                    <a:pt x="2189429" y="6239267"/>
                  </a:cubicBezTo>
                  <a:cubicBezTo>
                    <a:pt x="2168182" y="6243167"/>
                    <a:pt x="2157088" y="6235771"/>
                    <a:pt x="2148079" y="6217752"/>
                  </a:cubicBezTo>
                  <a:cubicBezTo>
                    <a:pt x="2120203" y="6163090"/>
                    <a:pt x="2116048" y="6099284"/>
                    <a:pt x="2136582" y="6041461"/>
                  </a:cubicBezTo>
                  <a:cubicBezTo>
                    <a:pt x="2145927" y="6013021"/>
                    <a:pt x="2144919" y="6012281"/>
                    <a:pt x="2115604" y="6015575"/>
                  </a:cubicBezTo>
                  <a:cubicBezTo>
                    <a:pt x="1977906" y="6030972"/>
                    <a:pt x="1840814" y="6029695"/>
                    <a:pt x="1705133" y="5997960"/>
                  </a:cubicBezTo>
                  <a:cubicBezTo>
                    <a:pt x="1661497" y="5987808"/>
                    <a:pt x="1618601" y="5974899"/>
                    <a:pt x="1575974" y="5960981"/>
                  </a:cubicBezTo>
                  <a:cubicBezTo>
                    <a:pt x="1559763" y="5956744"/>
                    <a:pt x="1545382" y="5947265"/>
                    <a:pt x="1535028" y="5934087"/>
                  </a:cubicBezTo>
                  <a:cubicBezTo>
                    <a:pt x="1508940" y="5896502"/>
                    <a:pt x="1474516" y="5861809"/>
                    <a:pt x="1486013" y="5809230"/>
                  </a:cubicBezTo>
                  <a:cubicBezTo>
                    <a:pt x="1488568" y="5797531"/>
                    <a:pt x="1482786" y="5788321"/>
                    <a:pt x="1474919" y="5780251"/>
                  </a:cubicBezTo>
                  <a:cubicBezTo>
                    <a:pt x="1383681" y="5688072"/>
                    <a:pt x="1329489" y="5575790"/>
                    <a:pt x="1295939" y="5452010"/>
                  </a:cubicBezTo>
                  <a:cubicBezTo>
                    <a:pt x="1263800" y="5333406"/>
                    <a:pt x="1234217" y="5214333"/>
                    <a:pt x="1224602" y="5091292"/>
                  </a:cubicBezTo>
                  <a:cubicBezTo>
                    <a:pt x="1222988" y="5071121"/>
                    <a:pt x="1213172" y="5073004"/>
                    <a:pt x="1199725" y="5079391"/>
                  </a:cubicBezTo>
                  <a:cubicBezTo>
                    <a:pt x="1155935" y="5100773"/>
                    <a:pt x="1105441" y="5103933"/>
                    <a:pt x="1059338" y="5088132"/>
                  </a:cubicBezTo>
                  <a:cubicBezTo>
                    <a:pt x="1038024" y="5081408"/>
                    <a:pt x="1025720" y="5069038"/>
                    <a:pt x="1024443" y="5045640"/>
                  </a:cubicBezTo>
                  <a:cubicBezTo>
                    <a:pt x="1022500" y="5025133"/>
                    <a:pt x="1018533" y="5004828"/>
                    <a:pt x="1012609" y="4985128"/>
                  </a:cubicBezTo>
                  <a:cubicBezTo>
                    <a:pt x="997078" y="4927440"/>
                    <a:pt x="951627" y="4893486"/>
                    <a:pt x="891115" y="4889049"/>
                  </a:cubicBezTo>
                  <a:cubicBezTo>
                    <a:pt x="812181" y="4883199"/>
                    <a:pt x="732507" y="4886157"/>
                    <a:pt x="654850" y="4864978"/>
                  </a:cubicBezTo>
                  <a:cubicBezTo>
                    <a:pt x="574706" y="4843194"/>
                    <a:pt x="496847" y="4816434"/>
                    <a:pt x="425040" y="4773941"/>
                  </a:cubicBezTo>
                  <a:cubicBezTo>
                    <a:pt x="417846" y="4769168"/>
                    <a:pt x="410100" y="4765335"/>
                    <a:pt x="401978" y="4762444"/>
                  </a:cubicBezTo>
                  <a:close/>
                </a:path>
              </a:pathLst>
            </a:custGeom>
            <a:solidFill>
              <a:srgbClr val="000000"/>
            </a:solidFill>
            <a:ln w="6712" cap="flat">
              <a:noFill/>
              <a:prstDash val="solid"/>
              <a:miter/>
            </a:ln>
          </p:spPr>
          <p:txBody>
            <a:bodyPr rtlCol="0" anchor="ctr"/>
            <a:lstStyle/>
            <a:p>
              <a:endParaRPr lang="es-CO"/>
            </a:p>
          </p:txBody>
        </p:sp>
        <p:sp>
          <p:nvSpPr>
            <p:cNvPr id="430" name="Freeform: Shape 429">
              <a:extLst>
                <a:ext uri="{FF2B5EF4-FFF2-40B4-BE49-F238E27FC236}">
                  <a16:creationId xmlns:a16="http://schemas.microsoft.com/office/drawing/2014/main" id="{E5113982-6E80-742F-10EF-91D644FEF81C}"/>
                </a:ext>
              </a:extLst>
            </p:cNvPr>
            <p:cNvSpPr/>
            <p:nvPr/>
          </p:nvSpPr>
          <p:spPr>
            <a:xfrm>
              <a:off x="3612399" y="-276"/>
              <a:ext cx="4430869" cy="2033405"/>
            </a:xfrm>
            <a:custGeom>
              <a:avLst/>
              <a:gdLst>
                <a:gd name="connsiteX0" fmla="*/ 1481146 w 4430869"/>
                <a:gd name="connsiteY0" fmla="*/ 957748 h 2033405"/>
                <a:gd name="connsiteX1" fmla="*/ 1501922 w 4430869"/>
                <a:gd name="connsiteY1" fmla="*/ 900262 h 2033405"/>
                <a:gd name="connsiteX2" fmla="*/ 1537019 w 4430869"/>
                <a:gd name="connsiteY2" fmla="*/ 824219 h 2033405"/>
                <a:gd name="connsiteX3" fmla="*/ 1571309 w 4430869"/>
                <a:gd name="connsiteY3" fmla="*/ 703935 h 2033405"/>
                <a:gd name="connsiteX4" fmla="*/ 1570099 w 4430869"/>
                <a:gd name="connsiteY4" fmla="*/ 650550 h 2033405"/>
                <a:gd name="connsiteX5" fmla="*/ 1494459 w 4430869"/>
                <a:gd name="connsiteY5" fmla="*/ 597636 h 2033405"/>
                <a:gd name="connsiteX6" fmla="*/ 1425610 w 4430869"/>
                <a:gd name="connsiteY6" fmla="*/ 661106 h 2033405"/>
                <a:gd name="connsiteX7" fmla="*/ 1415659 w 4430869"/>
                <a:gd name="connsiteY7" fmla="*/ 764312 h 2033405"/>
                <a:gd name="connsiteX8" fmla="*/ 1399321 w 4430869"/>
                <a:gd name="connsiteY8" fmla="*/ 786635 h 2033405"/>
                <a:gd name="connsiteX9" fmla="*/ 1306065 w 4430869"/>
                <a:gd name="connsiteY9" fmla="*/ 900935 h 2033405"/>
                <a:gd name="connsiteX10" fmla="*/ 1256177 w 4430869"/>
                <a:gd name="connsiteY10" fmla="*/ 1115348 h 2033405"/>
                <a:gd name="connsiteX11" fmla="*/ 1235065 w 4430869"/>
                <a:gd name="connsiteY11" fmla="*/ 1191660 h 2033405"/>
                <a:gd name="connsiteX12" fmla="*/ 1182890 w 4430869"/>
                <a:gd name="connsiteY12" fmla="*/ 1352151 h 2033405"/>
                <a:gd name="connsiteX13" fmla="*/ 1157139 w 4430869"/>
                <a:gd name="connsiteY13" fmla="*/ 1356924 h 2033405"/>
                <a:gd name="connsiteX14" fmla="*/ 1101872 w 4430869"/>
                <a:gd name="connsiteY14" fmla="*/ 1304347 h 2033405"/>
                <a:gd name="connsiteX15" fmla="*/ 971839 w 4430869"/>
                <a:gd name="connsiteY15" fmla="*/ 1281015 h 2033405"/>
                <a:gd name="connsiteX16" fmla="*/ 951130 w 4430869"/>
                <a:gd name="connsiteY16" fmla="*/ 1301186 h 2033405"/>
                <a:gd name="connsiteX17" fmla="*/ 947836 w 4430869"/>
                <a:gd name="connsiteY17" fmla="*/ 1315507 h 2033405"/>
                <a:gd name="connsiteX18" fmla="*/ 922690 w 4430869"/>
                <a:gd name="connsiteY18" fmla="*/ 1471359 h 2033405"/>
                <a:gd name="connsiteX19" fmla="*/ 889543 w 4430869"/>
                <a:gd name="connsiteY19" fmla="*/ 1590567 h 2033405"/>
                <a:gd name="connsiteX20" fmla="*/ 802137 w 4430869"/>
                <a:gd name="connsiteY20" fmla="*/ 1708296 h 2033405"/>
                <a:gd name="connsiteX21" fmla="*/ 766838 w 4430869"/>
                <a:gd name="connsiteY21" fmla="*/ 1739426 h 2033405"/>
                <a:gd name="connsiteX22" fmla="*/ 613474 w 4430869"/>
                <a:gd name="connsiteY22" fmla="*/ 1811704 h 2033405"/>
                <a:gd name="connsiteX23" fmla="*/ 513630 w 4430869"/>
                <a:gd name="connsiteY23" fmla="*/ 1828042 h 2033405"/>
                <a:gd name="connsiteX24" fmla="*/ 437856 w 4430869"/>
                <a:gd name="connsiteY24" fmla="*/ 1838396 h 2033405"/>
                <a:gd name="connsiteX25" fmla="*/ 359258 w 4430869"/>
                <a:gd name="connsiteY25" fmla="*/ 1846801 h 2033405"/>
                <a:gd name="connsiteX26" fmla="*/ 177118 w 4430869"/>
                <a:gd name="connsiteY26" fmla="*/ 1900051 h 2033405"/>
                <a:gd name="connsiteX27" fmla="*/ 20056 w 4430869"/>
                <a:gd name="connsiteY27" fmla="*/ 2015360 h 2033405"/>
                <a:gd name="connsiteX28" fmla="*/ 1633 w 4430869"/>
                <a:gd name="connsiteY28" fmla="*/ 2031832 h 2033405"/>
                <a:gd name="connsiteX29" fmla="*/ -195 w 4430869"/>
                <a:gd name="connsiteY29" fmla="*/ 2027059 h 2033405"/>
                <a:gd name="connsiteX30" fmla="*/ 894 w 4430869"/>
                <a:gd name="connsiteY30" fmla="*/ 2025646 h 2033405"/>
                <a:gd name="connsiteX31" fmla="*/ 168982 w 4430869"/>
                <a:gd name="connsiteY31" fmla="*/ 1896286 h 2033405"/>
                <a:gd name="connsiteX32" fmla="*/ 411029 w 4430869"/>
                <a:gd name="connsiteY32" fmla="*/ 1834093 h 2033405"/>
                <a:gd name="connsiteX33" fmla="*/ 667330 w 4430869"/>
                <a:gd name="connsiteY33" fmla="*/ 1788172 h 2033405"/>
                <a:gd name="connsiteX34" fmla="*/ 763746 w 4430869"/>
                <a:gd name="connsiteY34" fmla="*/ 1732703 h 2033405"/>
                <a:gd name="connsiteX35" fmla="*/ 807449 w 4430869"/>
                <a:gd name="connsiteY35" fmla="*/ 1695723 h 2033405"/>
                <a:gd name="connsiteX36" fmla="*/ 876230 w 4430869"/>
                <a:gd name="connsiteY36" fmla="*/ 1605695 h 2033405"/>
                <a:gd name="connsiteX37" fmla="*/ 899897 w 4430869"/>
                <a:gd name="connsiteY37" fmla="*/ 1537586 h 2033405"/>
                <a:gd name="connsiteX38" fmla="*/ 947500 w 4430869"/>
                <a:gd name="connsiteY38" fmla="*/ 1283840 h 2033405"/>
                <a:gd name="connsiteX39" fmla="*/ 1129573 w 4430869"/>
                <a:gd name="connsiteY39" fmla="*/ 703666 h 2033405"/>
                <a:gd name="connsiteX40" fmla="*/ 1321328 w 4430869"/>
                <a:gd name="connsiteY40" fmla="*/ 407428 h 2033405"/>
                <a:gd name="connsiteX41" fmla="*/ 1423256 w 4430869"/>
                <a:gd name="connsiteY41" fmla="*/ 298371 h 2033405"/>
                <a:gd name="connsiteX42" fmla="*/ 1532110 w 4430869"/>
                <a:gd name="connsiteY42" fmla="*/ 200477 h 2033405"/>
                <a:gd name="connsiteX43" fmla="*/ 1618441 w 4430869"/>
                <a:gd name="connsiteY43" fmla="*/ 137343 h 2033405"/>
                <a:gd name="connsiteX44" fmla="*/ 1777385 w 4430869"/>
                <a:gd name="connsiteY44" fmla="*/ 62712 h 2033405"/>
                <a:gd name="connsiteX45" fmla="*/ 1964971 w 4430869"/>
                <a:gd name="connsiteY45" fmla="*/ 13160 h 2033405"/>
                <a:gd name="connsiteX46" fmla="*/ 2078465 w 4430869"/>
                <a:gd name="connsiteY46" fmla="*/ 923 h 2033405"/>
                <a:gd name="connsiteX47" fmla="*/ 2469169 w 4430869"/>
                <a:gd name="connsiteY47" fmla="*/ -1094 h 2033405"/>
                <a:gd name="connsiteX48" fmla="*/ 2730445 w 4430869"/>
                <a:gd name="connsiteY48" fmla="*/ -422 h 2033405"/>
                <a:gd name="connsiteX49" fmla="*/ 2770249 w 4430869"/>
                <a:gd name="connsiteY49" fmla="*/ 1326 h 2033405"/>
                <a:gd name="connsiteX50" fmla="*/ 3048603 w 4430869"/>
                <a:gd name="connsiteY50" fmla="*/ 6907 h 2033405"/>
                <a:gd name="connsiteX51" fmla="*/ 3170433 w 4430869"/>
                <a:gd name="connsiteY51" fmla="*/ 1259 h 2033405"/>
                <a:gd name="connsiteX52" fmla="*/ 3293473 w 4430869"/>
                <a:gd name="connsiteY52" fmla="*/ 17261 h 2033405"/>
                <a:gd name="connsiteX53" fmla="*/ 3712148 w 4430869"/>
                <a:gd name="connsiteY53" fmla="*/ 151732 h 2033405"/>
                <a:gd name="connsiteX54" fmla="*/ 3811858 w 4430869"/>
                <a:gd name="connsiteY54" fmla="*/ 207738 h 2033405"/>
                <a:gd name="connsiteX55" fmla="*/ 4078647 w 4430869"/>
                <a:gd name="connsiteY55" fmla="*/ 385777 h 2033405"/>
                <a:gd name="connsiteX56" fmla="*/ 4207067 w 4430869"/>
                <a:gd name="connsiteY56" fmla="*/ 502566 h 2033405"/>
                <a:gd name="connsiteX57" fmla="*/ 4380332 w 4430869"/>
                <a:gd name="connsiteY57" fmla="*/ 704742 h 2033405"/>
                <a:gd name="connsiteX58" fmla="*/ 4430356 w 4430869"/>
                <a:gd name="connsiteY58" fmla="*/ 775541 h 2033405"/>
                <a:gd name="connsiteX59" fmla="*/ 4329503 w 4430869"/>
                <a:gd name="connsiteY59" fmla="*/ 793761 h 2033405"/>
                <a:gd name="connsiteX60" fmla="*/ 4241021 w 4430869"/>
                <a:gd name="connsiteY60" fmla="*/ 867720 h 2033405"/>
                <a:gd name="connsiteX61" fmla="*/ 4183534 w 4430869"/>
                <a:gd name="connsiteY61" fmla="*/ 887891 h 2033405"/>
                <a:gd name="connsiteX62" fmla="*/ 3963675 w 4430869"/>
                <a:gd name="connsiteY62" fmla="*/ 846676 h 2033405"/>
                <a:gd name="connsiteX63" fmla="*/ 3895970 w 4430869"/>
                <a:gd name="connsiteY63" fmla="*/ 813596 h 2033405"/>
                <a:gd name="connsiteX64" fmla="*/ 3778644 w 4430869"/>
                <a:gd name="connsiteY64" fmla="*/ 702524 h 2033405"/>
                <a:gd name="connsiteX65" fmla="*/ 3755851 w 4430869"/>
                <a:gd name="connsiteY65" fmla="*/ 664871 h 2033405"/>
                <a:gd name="connsiteX66" fmla="*/ 3706635 w 4430869"/>
                <a:gd name="connsiteY66" fmla="*/ 602813 h 2033405"/>
                <a:gd name="connsiteX67" fmla="*/ 3643770 w 4430869"/>
                <a:gd name="connsiteY67" fmla="*/ 567447 h 2033405"/>
                <a:gd name="connsiteX68" fmla="*/ 3641887 w 4430869"/>
                <a:gd name="connsiteY68" fmla="*/ 542099 h 2033405"/>
                <a:gd name="connsiteX69" fmla="*/ 3636508 w 4430869"/>
                <a:gd name="connsiteY69" fmla="*/ 501086 h 2033405"/>
                <a:gd name="connsiteX70" fmla="*/ 3544261 w 4430869"/>
                <a:gd name="connsiteY70" fmla="*/ 463838 h 2033405"/>
                <a:gd name="connsiteX71" fmla="*/ 3212186 w 4430869"/>
                <a:gd name="connsiteY71" fmla="*/ 351959 h 2033405"/>
                <a:gd name="connsiteX72" fmla="*/ 3077716 w 4430869"/>
                <a:gd name="connsiteY72" fmla="*/ 326274 h 2033405"/>
                <a:gd name="connsiteX73" fmla="*/ 3033273 w 4430869"/>
                <a:gd name="connsiteY73" fmla="*/ 342478 h 2033405"/>
                <a:gd name="connsiteX74" fmla="*/ 3044837 w 4430869"/>
                <a:gd name="connsiteY74" fmla="*/ 376835 h 2033405"/>
                <a:gd name="connsiteX75" fmla="*/ 3149993 w 4430869"/>
                <a:gd name="connsiteY75" fmla="*/ 396132 h 2033405"/>
                <a:gd name="connsiteX76" fmla="*/ 3167072 w 4430869"/>
                <a:gd name="connsiteY76" fmla="*/ 410184 h 2033405"/>
                <a:gd name="connsiteX77" fmla="*/ 3135807 w 4430869"/>
                <a:gd name="connsiteY77" fmla="*/ 412470 h 2033405"/>
                <a:gd name="connsiteX78" fmla="*/ 2895710 w 4430869"/>
                <a:gd name="connsiteY78" fmla="*/ 396468 h 2033405"/>
                <a:gd name="connsiteX79" fmla="*/ 2786789 w 4430869"/>
                <a:gd name="connsiteY79" fmla="*/ 396065 h 2033405"/>
                <a:gd name="connsiteX80" fmla="*/ 2496601 w 4430869"/>
                <a:gd name="connsiteY80" fmla="*/ 401444 h 2033405"/>
                <a:gd name="connsiteX81" fmla="*/ 2255697 w 4430869"/>
                <a:gd name="connsiteY81" fmla="*/ 400435 h 2033405"/>
                <a:gd name="connsiteX82" fmla="*/ 1975931 w 4430869"/>
                <a:gd name="connsiteY82" fmla="*/ 453013 h 2033405"/>
                <a:gd name="connsiteX83" fmla="*/ 1659925 w 4430869"/>
                <a:gd name="connsiteY83" fmla="*/ 691564 h 2033405"/>
                <a:gd name="connsiteX84" fmla="*/ 1520613 w 4430869"/>
                <a:gd name="connsiteY84" fmla="*/ 894345 h 2033405"/>
                <a:gd name="connsiteX85" fmla="*/ 1501451 w 4430869"/>
                <a:gd name="connsiteY85" fmla="*/ 934686 h 2033405"/>
                <a:gd name="connsiteX86" fmla="*/ 1481146 w 4430869"/>
                <a:gd name="connsiteY86" fmla="*/ 957748 h 203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4430869" h="2033405">
                  <a:moveTo>
                    <a:pt x="1481146" y="957748"/>
                  </a:moveTo>
                  <a:cubicBezTo>
                    <a:pt x="1480340" y="935830"/>
                    <a:pt x="1492509" y="917810"/>
                    <a:pt x="1501922" y="900262"/>
                  </a:cubicBezTo>
                  <a:cubicBezTo>
                    <a:pt x="1515369" y="875520"/>
                    <a:pt x="1525656" y="849432"/>
                    <a:pt x="1537019" y="824219"/>
                  </a:cubicBezTo>
                  <a:cubicBezTo>
                    <a:pt x="1554029" y="786500"/>
                    <a:pt x="1574670" y="749050"/>
                    <a:pt x="1571309" y="703935"/>
                  </a:cubicBezTo>
                  <a:cubicBezTo>
                    <a:pt x="1570031" y="686589"/>
                    <a:pt x="1575343" y="668637"/>
                    <a:pt x="1570099" y="650550"/>
                  </a:cubicBezTo>
                  <a:cubicBezTo>
                    <a:pt x="1559374" y="618143"/>
                    <a:pt x="1528601" y="596561"/>
                    <a:pt x="1494459" y="597636"/>
                  </a:cubicBezTo>
                  <a:cubicBezTo>
                    <a:pt x="1459180" y="599384"/>
                    <a:pt x="1430188" y="626077"/>
                    <a:pt x="1425610" y="661106"/>
                  </a:cubicBezTo>
                  <a:cubicBezTo>
                    <a:pt x="1420413" y="695329"/>
                    <a:pt x="1417091" y="729753"/>
                    <a:pt x="1415659" y="764312"/>
                  </a:cubicBezTo>
                  <a:cubicBezTo>
                    <a:pt x="1415773" y="774532"/>
                    <a:pt x="1409124" y="783676"/>
                    <a:pt x="1399321" y="786635"/>
                  </a:cubicBezTo>
                  <a:cubicBezTo>
                    <a:pt x="1348357" y="808486"/>
                    <a:pt x="1318638" y="847147"/>
                    <a:pt x="1306065" y="900935"/>
                  </a:cubicBezTo>
                  <a:cubicBezTo>
                    <a:pt x="1289660" y="972405"/>
                    <a:pt x="1273187" y="1043944"/>
                    <a:pt x="1256177" y="1115348"/>
                  </a:cubicBezTo>
                  <a:cubicBezTo>
                    <a:pt x="1250038" y="1141032"/>
                    <a:pt x="1242999" y="1166447"/>
                    <a:pt x="1235065" y="1191660"/>
                  </a:cubicBezTo>
                  <a:cubicBezTo>
                    <a:pt x="1218122" y="1245449"/>
                    <a:pt x="1200573" y="1298766"/>
                    <a:pt x="1182890" y="1352151"/>
                  </a:cubicBezTo>
                  <a:cubicBezTo>
                    <a:pt x="1176167" y="1372322"/>
                    <a:pt x="1171124" y="1374002"/>
                    <a:pt x="1157139" y="1356924"/>
                  </a:cubicBezTo>
                  <a:cubicBezTo>
                    <a:pt x="1141668" y="1336552"/>
                    <a:pt x="1123010" y="1318802"/>
                    <a:pt x="1101872" y="1304347"/>
                  </a:cubicBezTo>
                  <a:cubicBezTo>
                    <a:pt x="1063232" y="1279873"/>
                    <a:pt x="1016570" y="1271536"/>
                    <a:pt x="971839" y="1281015"/>
                  </a:cubicBezTo>
                  <a:cubicBezTo>
                    <a:pt x="961014" y="1282966"/>
                    <a:pt x="951198" y="1287201"/>
                    <a:pt x="951130" y="1301186"/>
                  </a:cubicBezTo>
                  <a:cubicBezTo>
                    <a:pt x="951130" y="1305960"/>
                    <a:pt x="947836" y="1310734"/>
                    <a:pt x="947836" y="1315507"/>
                  </a:cubicBezTo>
                  <a:cubicBezTo>
                    <a:pt x="947836" y="1368825"/>
                    <a:pt x="936473" y="1420126"/>
                    <a:pt x="922690" y="1471359"/>
                  </a:cubicBezTo>
                  <a:cubicBezTo>
                    <a:pt x="912067" y="1511229"/>
                    <a:pt x="903595" y="1551570"/>
                    <a:pt x="889543" y="1590567"/>
                  </a:cubicBezTo>
                  <a:cubicBezTo>
                    <a:pt x="872707" y="1637632"/>
                    <a:pt x="842283" y="1678578"/>
                    <a:pt x="802137" y="1708296"/>
                  </a:cubicBezTo>
                  <a:cubicBezTo>
                    <a:pt x="789497" y="1717844"/>
                    <a:pt x="778470" y="1729072"/>
                    <a:pt x="766838" y="1739426"/>
                  </a:cubicBezTo>
                  <a:cubicBezTo>
                    <a:pt x="722665" y="1778960"/>
                    <a:pt x="668809" y="1796912"/>
                    <a:pt x="613474" y="1811704"/>
                  </a:cubicBezTo>
                  <a:cubicBezTo>
                    <a:pt x="580852" y="1820646"/>
                    <a:pt x="547389" y="1826092"/>
                    <a:pt x="513630" y="1828042"/>
                  </a:cubicBezTo>
                  <a:cubicBezTo>
                    <a:pt x="488115" y="1829252"/>
                    <a:pt x="462753" y="1832681"/>
                    <a:pt x="437856" y="1838396"/>
                  </a:cubicBezTo>
                  <a:cubicBezTo>
                    <a:pt x="411836" y="1844649"/>
                    <a:pt x="385412" y="1842767"/>
                    <a:pt x="359258" y="1846801"/>
                  </a:cubicBezTo>
                  <a:cubicBezTo>
                    <a:pt x="296191" y="1855205"/>
                    <a:pt x="234772" y="1873157"/>
                    <a:pt x="177118" y="1900051"/>
                  </a:cubicBezTo>
                  <a:cubicBezTo>
                    <a:pt x="118152" y="1928895"/>
                    <a:pt x="63490" y="1964732"/>
                    <a:pt x="20056" y="2015360"/>
                  </a:cubicBezTo>
                  <a:cubicBezTo>
                    <a:pt x="14301" y="2021276"/>
                    <a:pt x="8142" y="2026790"/>
                    <a:pt x="1633" y="2031832"/>
                  </a:cubicBezTo>
                  <a:cubicBezTo>
                    <a:pt x="-195" y="2031025"/>
                    <a:pt x="-1016" y="2028874"/>
                    <a:pt x="-195" y="2027059"/>
                  </a:cubicBezTo>
                  <a:cubicBezTo>
                    <a:pt x="47" y="2026520"/>
                    <a:pt x="423" y="2025983"/>
                    <a:pt x="894" y="2025646"/>
                  </a:cubicBezTo>
                  <a:cubicBezTo>
                    <a:pt x="46210" y="1968631"/>
                    <a:pt x="104504" y="1928827"/>
                    <a:pt x="168982" y="1896286"/>
                  </a:cubicBezTo>
                  <a:cubicBezTo>
                    <a:pt x="245160" y="1857760"/>
                    <a:pt x="326582" y="1842162"/>
                    <a:pt x="411029" y="1834093"/>
                  </a:cubicBezTo>
                  <a:cubicBezTo>
                    <a:pt x="497561" y="1825689"/>
                    <a:pt x="584631" y="1819167"/>
                    <a:pt x="667330" y="1788172"/>
                  </a:cubicBezTo>
                  <a:cubicBezTo>
                    <a:pt x="702669" y="1775934"/>
                    <a:pt x="735379" y="1757109"/>
                    <a:pt x="763746" y="1732703"/>
                  </a:cubicBezTo>
                  <a:cubicBezTo>
                    <a:pt x="777932" y="1719995"/>
                    <a:pt x="792589" y="1707758"/>
                    <a:pt x="807449" y="1695723"/>
                  </a:cubicBezTo>
                  <a:cubicBezTo>
                    <a:pt x="837368" y="1671787"/>
                    <a:pt x="860975" y="1640859"/>
                    <a:pt x="876230" y="1605695"/>
                  </a:cubicBezTo>
                  <a:cubicBezTo>
                    <a:pt x="885724" y="1583574"/>
                    <a:pt x="893637" y="1560849"/>
                    <a:pt x="899897" y="1537586"/>
                  </a:cubicBezTo>
                  <a:cubicBezTo>
                    <a:pt x="922985" y="1454550"/>
                    <a:pt x="938914" y="1369632"/>
                    <a:pt x="947500" y="1283840"/>
                  </a:cubicBezTo>
                  <a:cubicBezTo>
                    <a:pt x="967670" y="1078100"/>
                    <a:pt x="1034368" y="886345"/>
                    <a:pt x="1129573" y="703666"/>
                  </a:cubicBezTo>
                  <a:cubicBezTo>
                    <a:pt x="1184302" y="598779"/>
                    <a:pt x="1250596" y="501960"/>
                    <a:pt x="1321328" y="407428"/>
                  </a:cubicBezTo>
                  <a:cubicBezTo>
                    <a:pt x="1351248" y="367557"/>
                    <a:pt x="1390580" y="335957"/>
                    <a:pt x="1423256" y="298371"/>
                  </a:cubicBezTo>
                  <a:cubicBezTo>
                    <a:pt x="1455052" y="261056"/>
                    <a:pt x="1491662" y="228178"/>
                    <a:pt x="1532110" y="200477"/>
                  </a:cubicBezTo>
                  <a:cubicBezTo>
                    <a:pt x="1561694" y="180307"/>
                    <a:pt x="1589260" y="157850"/>
                    <a:pt x="1618441" y="137343"/>
                  </a:cubicBezTo>
                  <a:cubicBezTo>
                    <a:pt x="1666447" y="102986"/>
                    <a:pt x="1720309" y="77706"/>
                    <a:pt x="1777385" y="62712"/>
                  </a:cubicBezTo>
                  <a:cubicBezTo>
                    <a:pt x="1840048" y="46576"/>
                    <a:pt x="1902375" y="29498"/>
                    <a:pt x="1964971" y="13160"/>
                  </a:cubicBezTo>
                  <a:cubicBezTo>
                    <a:pt x="2002133" y="4284"/>
                    <a:pt x="2040268" y="183"/>
                    <a:pt x="2078465" y="923"/>
                  </a:cubicBezTo>
                  <a:cubicBezTo>
                    <a:pt x="2208699" y="923"/>
                    <a:pt x="2339001" y="1528"/>
                    <a:pt x="2469169" y="-1094"/>
                  </a:cubicBezTo>
                  <a:cubicBezTo>
                    <a:pt x="2556575" y="-2842"/>
                    <a:pt x="2643376" y="855"/>
                    <a:pt x="2730445" y="-422"/>
                  </a:cubicBezTo>
                  <a:cubicBezTo>
                    <a:pt x="2743738" y="-624"/>
                    <a:pt x="2757030" y="-85"/>
                    <a:pt x="2770249" y="1326"/>
                  </a:cubicBezTo>
                  <a:cubicBezTo>
                    <a:pt x="2862751" y="10403"/>
                    <a:pt x="2955811" y="12286"/>
                    <a:pt x="3048603" y="6907"/>
                  </a:cubicBezTo>
                  <a:cubicBezTo>
                    <a:pt x="3088944" y="4890"/>
                    <a:pt x="3129756" y="2470"/>
                    <a:pt x="3170433" y="1259"/>
                  </a:cubicBezTo>
                  <a:cubicBezTo>
                    <a:pt x="3212186" y="48"/>
                    <a:pt x="3252863" y="8991"/>
                    <a:pt x="3293473" y="17261"/>
                  </a:cubicBezTo>
                  <a:cubicBezTo>
                    <a:pt x="3437962" y="46643"/>
                    <a:pt x="3575122" y="99154"/>
                    <a:pt x="3712148" y="151732"/>
                  </a:cubicBezTo>
                  <a:cubicBezTo>
                    <a:pt x="3747783" y="165179"/>
                    <a:pt x="3778845" y="188576"/>
                    <a:pt x="3811858" y="207738"/>
                  </a:cubicBezTo>
                  <a:cubicBezTo>
                    <a:pt x="3904441" y="261527"/>
                    <a:pt x="3991914" y="322980"/>
                    <a:pt x="4078647" y="385777"/>
                  </a:cubicBezTo>
                  <a:cubicBezTo>
                    <a:pt x="4125510" y="420001"/>
                    <a:pt x="4168541" y="459199"/>
                    <a:pt x="4207067" y="502566"/>
                  </a:cubicBezTo>
                  <a:cubicBezTo>
                    <a:pt x="4266503" y="568523"/>
                    <a:pt x="4320425" y="639188"/>
                    <a:pt x="4380332" y="704742"/>
                  </a:cubicBezTo>
                  <a:cubicBezTo>
                    <a:pt x="4399561" y="726459"/>
                    <a:pt x="4416303" y="750193"/>
                    <a:pt x="4430356" y="775541"/>
                  </a:cubicBezTo>
                  <a:cubicBezTo>
                    <a:pt x="4395797" y="773591"/>
                    <a:pt x="4361238" y="779844"/>
                    <a:pt x="4329503" y="793761"/>
                  </a:cubicBezTo>
                  <a:cubicBezTo>
                    <a:pt x="4293397" y="809159"/>
                    <a:pt x="4262603" y="834909"/>
                    <a:pt x="4241021" y="867720"/>
                  </a:cubicBezTo>
                  <a:cubicBezTo>
                    <a:pt x="4226632" y="890042"/>
                    <a:pt x="4208614" y="894614"/>
                    <a:pt x="4183534" y="887891"/>
                  </a:cubicBezTo>
                  <a:cubicBezTo>
                    <a:pt x="4111324" y="868931"/>
                    <a:pt x="4037836" y="855147"/>
                    <a:pt x="3963675" y="846676"/>
                  </a:cubicBezTo>
                  <a:cubicBezTo>
                    <a:pt x="3937924" y="844053"/>
                    <a:pt x="3913921" y="832287"/>
                    <a:pt x="3895970" y="813596"/>
                  </a:cubicBezTo>
                  <a:cubicBezTo>
                    <a:pt x="3858384" y="775070"/>
                    <a:pt x="3822011" y="735267"/>
                    <a:pt x="3778644" y="702524"/>
                  </a:cubicBezTo>
                  <a:cubicBezTo>
                    <a:pt x="3767147" y="692774"/>
                    <a:pt x="3759145" y="679596"/>
                    <a:pt x="3755851" y="664871"/>
                  </a:cubicBezTo>
                  <a:cubicBezTo>
                    <a:pt x="3747648" y="637977"/>
                    <a:pt x="3733797" y="615655"/>
                    <a:pt x="3706635" y="602813"/>
                  </a:cubicBezTo>
                  <a:cubicBezTo>
                    <a:pt x="3684918" y="592593"/>
                    <a:pt x="3664747" y="579213"/>
                    <a:pt x="3643770" y="567447"/>
                  </a:cubicBezTo>
                  <a:cubicBezTo>
                    <a:pt x="3630860" y="560321"/>
                    <a:pt x="3626692" y="552858"/>
                    <a:pt x="3641887" y="542099"/>
                  </a:cubicBezTo>
                  <a:cubicBezTo>
                    <a:pt x="3662932" y="527173"/>
                    <a:pt x="3661049" y="511508"/>
                    <a:pt x="3636508" y="501086"/>
                  </a:cubicBezTo>
                  <a:cubicBezTo>
                    <a:pt x="3605984" y="488177"/>
                    <a:pt x="3574719" y="477016"/>
                    <a:pt x="3544261" y="463838"/>
                  </a:cubicBezTo>
                  <a:cubicBezTo>
                    <a:pt x="3436685" y="417916"/>
                    <a:pt x="3325612" y="380466"/>
                    <a:pt x="3212186" y="351959"/>
                  </a:cubicBezTo>
                  <a:cubicBezTo>
                    <a:pt x="3167878" y="340528"/>
                    <a:pt x="3122898" y="333267"/>
                    <a:pt x="3077716" y="326274"/>
                  </a:cubicBezTo>
                  <a:cubicBezTo>
                    <a:pt x="3061008" y="322577"/>
                    <a:pt x="3043674" y="328897"/>
                    <a:pt x="3033273" y="342478"/>
                  </a:cubicBezTo>
                  <a:cubicBezTo>
                    <a:pt x="3018011" y="361035"/>
                    <a:pt x="3021372" y="372264"/>
                    <a:pt x="3044837" y="376835"/>
                  </a:cubicBezTo>
                  <a:cubicBezTo>
                    <a:pt x="3079800" y="383559"/>
                    <a:pt x="3115368" y="387392"/>
                    <a:pt x="3149993" y="396132"/>
                  </a:cubicBezTo>
                  <a:cubicBezTo>
                    <a:pt x="3156717" y="397880"/>
                    <a:pt x="3169761" y="395527"/>
                    <a:pt x="3167072" y="410184"/>
                  </a:cubicBezTo>
                  <a:cubicBezTo>
                    <a:pt x="3157053" y="416907"/>
                    <a:pt x="3146296" y="414689"/>
                    <a:pt x="3135807" y="412470"/>
                  </a:cubicBezTo>
                  <a:cubicBezTo>
                    <a:pt x="3056833" y="396536"/>
                    <a:pt x="2976096" y="391156"/>
                    <a:pt x="2895710" y="396468"/>
                  </a:cubicBezTo>
                  <a:cubicBezTo>
                    <a:pt x="2859134" y="398418"/>
                    <a:pt x="2822961" y="394384"/>
                    <a:pt x="2786789" y="396065"/>
                  </a:cubicBezTo>
                  <a:cubicBezTo>
                    <a:pt x="2690037" y="400435"/>
                    <a:pt x="2592949" y="392300"/>
                    <a:pt x="2496601" y="401444"/>
                  </a:cubicBezTo>
                  <a:cubicBezTo>
                    <a:pt x="2415919" y="409109"/>
                    <a:pt x="2336043" y="395863"/>
                    <a:pt x="2255697" y="400435"/>
                  </a:cubicBezTo>
                  <a:cubicBezTo>
                    <a:pt x="2160088" y="405814"/>
                    <a:pt x="2065892" y="417648"/>
                    <a:pt x="1975931" y="453013"/>
                  </a:cubicBezTo>
                  <a:cubicBezTo>
                    <a:pt x="1848184" y="503171"/>
                    <a:pt x="1746120" y="586072"/>
                    <a:pt x="1659925" y="691564"/>
                  </a:cubicBezTo>
                  <a:cubicBezTo>
                    <a:pt x="1607683" y="755438"/>
                    <a:pt x="1563846" y="824555"/>
                    <a:pt x="1520613" y="894345"/>
                  </a:cubicBezTo>
                  <a:cubicBezTo>
                    <a:pt x="1512680" y="907120"/>
                    <a:pt x="1508780" y="921778"/>
                    <a:pt x="1501451" y="934686"/>
                  </a:cubicBezTo>
                  <a:cubicBezTo>
                    <a:pt x="1495333" y="942890"/>
                    <a:pt x="1493585" y="955059"/>
                    <a:pt x="1481146" y="957748"/>
                  </a:cubicBezTo>
                  <a:close/>
                </a:path>
              </a:pathLst>
            </a:custGeom>
            <a:solidFill>
              <a:srgbClr val="020202"/>
            </a:solidFill>
            <a:ln w="6712" cap="flat">
              <a:noFill/>
              <a:prstDash val="solid"/>
              <a:miter/>
            </a:ln>
          </p:spPr>
          <p:txBody>
            <a:bodyPr rtlCol="0" anchor="ctr"/>
            <a:lstStyle/>
            <a:p>
              <a:endParaRPr lang="es-CO"/>
            </a:p>
          </p:txBody>
        </p:sp>
        <p:sp>
          <p:nvSpPr>
            <p:cNvPr id="431" name="Freeform: Shape 430">
              <a:extLst>
                <a:ext uri="{FF2B5EF4-FFF2-40B4-BE49-F238E27FC236}">
                  <a16:creationId xmlns:a16="http://schemas.microsoft.com/office/drawing/2014/main" id="{ECD68342-4AC2-3772-9194-FC108F8FABF7}"/>
                </a:ext>
              </a:extLst>
            </p:cNvPr>
            <p:cNvSpPr/>
            <p:nvPr/>
          </p:nvSpPr>
          <p:spPr>
            <a:xfrm>
              <a:off x="5642333" y="1104474"/>
              <a:ext cx="3106152" cy="2101349"/>
            </a:xfrm>
            <a:custGeom>
              <a:avLst/>
              <a:gdLst>
                <a:gd name="connsiteX0" fmla="*/ 2906904 w 3106152"/>
                <a:gd name="connsiteY0" fmla="*/ 1639573 h 2101349"/>
                <a:gd name="connsiteX1" fmla="*/ 2986847 w 3106152"/>
                <a:gd name="connsiteY1" fmla="*/ 1484932 h 2101349"/>
                <a:gd name="connsiteX2" fmla="*/ 3034450 w 3106152"/>
                <a:gd name="connsiteY2" fmla="*/ 1349520 h 2101349"/>
                <a:gd name="connsiteX3" fmla="*/ 3029541 w 3106152"/>
                <a:gd name="connsiteY3" fmla="*/ 1329753 h 2101349"/>
                <a:gd name="connsiteX4" fmla="*/ 3024297 w 3106152"/>
                <a:gd name="connsiteY4" fmla="*/ 1300640 h 2101349"/>
                <a:gd name="connsiteX5" fmla="*/ 3059462 w 3106152"/>
                <a:gd name="connsiteY5" fmla="*/ 1194946 h 2101349"/>
                <a:gd name="connsiteX6" fmla="*/ 3070152 w 3106152"/>
                <a:gd name="connsiteY6" fmla="*/ 1169935 h 2101349"/>
                <a:gd name="connsiteX7" fmla="*/ 3061276 w 3106152"/>
                <a:gd name="connsiteY7" fmla="*/ 1128652 h 2101349"/>
                <a:gd name="connsiteX8" fmla="*/ 2916587 w 3106152"/>
                <a:gd name="connsiteY8" fmla="*/ 1099271 h 2101349"/>
                <a:gd name="connsiteX9" fmla="*/ 2758045 w 3106152"/>
                <a:gd name="connsiteY9" fmla="*/ 1215655 h 2101349"/>
                <a:gd name="connsiteX10" fmla="*/ 2612280 w 3106152"/>
                <a:gd name="connsiteY10" fmla="*/ 1428186 h 2101349"/>
                <a:gd name="connsiteX11" fmla="*/ 2526016 w 3106152"/>
                <a:gd name="connsiteY11" fmla="*/ 1577919 h 2101349"/>
                <a:gd name="connsiteX12" fmla="*/ 2482919 w 3106152"/>
                <a:gd name="connsiteY12" fmla="*/ 1670166 h 2101349"/>
                <a:gd name="connsiteX13" fmla="*/ 2438812 w 3106152"/>
                <a:gd name="connsiteY13" fmla="*/ 1811965 h 2101349"/>
                <a:gd name="connsiteX14" fmla="*/ 2392352 w 3106152"/>
                <a:gd name="connsiteY14" fmla="*/ 1838859 h 2101349"/>
                <a:gd name="connsiteX15" fmla="*/ 2336615 w 3106152"/>
                <a:gd name="connsiteY15" fmla="*/ 1828639 h 2101349"/>
                <a:gd name="connsiteX16" fmla="*/ 2312611 w 3106152"/>
                <a:gd name="connsiteY16" fmla="*/ 1844103 h 2101349"/>
                <a:gd name="connsiteX17" fmla="*/ 2330294 w 3106152"/>
                <a:gd name="connsiteY17" fmla="*/ 1878595 h 2101349"/>
                <a:gd name="connsiteX18" fmla="*/ 2345220 w 3106152"/>
                <a:gd name="connsiteY18" fmla="*/ 1879133 h 2101349"/>
                <a:gd name="connsiteX19" fmla="*/ 2326328 w 3106152"/>
                <a:gd name="connsiteY19" fmla="*/ 1892580 h 2101349"/>
                <a:gd name="connsiteX20" fmla="*/ 1912494 w 3106152"/>
                <a:gd name="connsiteY20" fmla="*/ 2011183 h 2101349"/>
                <a:gd name="connsiteX21" fmla="*/ 1641065 w 3106152"/>
                <a:gd name="connsiteY21" fmla="*/ 2061273 h 2101349"/>
                <a:gd name="connsiteX22" fmla="*/ 1407423 w 3106152"/>
                <a:gd name="connsiteY22" fmla="*/ 2097042 h 2101349"/>
                <a:gd name="connsiteX23" fmla="*/ 1340187 w 3106152"/>
                <a:gd name="connsiteY23" fmla="*/ 2099731 h 2101349"/>
                <a:gd name="connsiteX24" fmla="*/ 1066540 w 3106152"/>
                <a:gd name="connsiteY24" fmla="*/ 2094689 h 2101349"/>
                <a:gd name="connsiteX25" fmla="*/ 710193 w 3106152"/>
                <a:gd name="connsiteY25" fmla="*/ 2017637 h 2101349"/>
                <a:gd name="connsiteX26" fmla="*/ 505461 w 3106152"/>
                <a:gd name="connsiteY26" fmla="*/ 1939914 h 2101349"/>
                <a:gd name="connsiteX27" fmla="*/ 351425 w 3106152"/>
                <a:gd name="connsiteY27" fmla="*/ 1821713 h 2101349"/>
                <a:gd name="connsiteX28" fmla="*/ 74281 w 3106152"/>
                <a:gd name="connsiteY28" fmla="*/ 1369758 h 2101349"/>
                <a:gd name="connsiteX29" fmla="*/ 11618 w 3106152"/>
                <a:gd name="connsiteY29" fmla="*/ 1101221 h 2101349"/>
                <a:gd name="connsiteX30" fmla="*/ 2205 w 3106152"/>
                <a:gd name="connsiteY30" fmla="*/ 716097 h 2101349"/>
                <a:gd name="connsiteX31" fmla="*/ 11282 w 3106152"/>
                <a:gd name="connsiteY31" fmla="*/ 452736 h 2101349"/>
                <a:gd name="connsiteX32" fmla="*/ 31452 w 3106152"/>
                <a:gd name="connsiteY32" fmla="*/ 337898 h 2101349"/>
                <a:gd name="connsiteX33" fmla="*/ 47925 w 3106152"/>
                <a:gd name="connsiteY33" fmla="*/ 318803 h 2101349"/>
                <a:gd name="connsiteX34" fmla="*/ 49404 w 3106152"/>
                <a:gd name="connsiteY34" fmla="*/ 347177 h 2101349"/>
                <a:gd name="connsiteX35" fmla="*/ 30914 w 3106152"/>
                <a:gd name="connsiteY35" fmla="*/ 539402 h 2101349"/>
                <a:gd name="connsiteX36" fmla="*/ 21098 w 3106152"/>
                <a:gd name="connsiteY36" fmla="*/ 827572 h 2101349"/>
                <a:gd name="connsiteX37" fmla="*/ 25334 w 3106152"/>
                <a:gd name="connsiteY37" fmla="*/ 924324 h 2101349"/>
                <a:gd name="connsiteX38" fmla="*/ 67759 w 3106152"/>
                <a:gd name="connsiteY38" fmla="*/ 1276100 h 2101349"/>
                <a:gd name="connsiteX39" fmla="*/ 75693 w 3106152"/>
                <a:gd name="connsiteY39" fmla="*/ 1302254 h 2101349"/>
                <a:gd name="connsiteX40" fmla="*/ 127397 w 3106152"/>
                <a:gd name="connsiteY40" fmla="*/ 1414604 h 2101349"/>
                <a:gd name="connsiteX41" fmla="*/ 150728 w 3106152"/>
                <a:gd name="connsiteY41" fmla="*/ 1439481 h 2101349"/>
                <a:gd name="connsiteX42" fmla="*/ 231410 w 3106152"/>
                <a:gd name="connsiteY42" fmla="*/ 1561043 h 2101349"/>
                <a:gd name="connsiteX43" fmla="*/ 250034 w 3106152"/>
                <a:gd name="connsiteY43" fmla="*/ 1635607 h 2101349"/>
                <a:gd name="connsiteX44" fmla="*/ 346046 w 3106152"/>
                <a:gd name="connsiteY44" fmla="*/ 1744460 h 2101349"/>
                <a:gd name="connsiteX45" fmla="*/ 375159 w 3106152"/>
                <a:gd name="connsiteY45" fmla="*/ 1767859 h 2101349"/>
                <a:gd name="connsiteX46" fmla="*/ 439974 w 3106152"/>
                <a:gd name="connsiteY46" fmla="*/ 1858223 h 2101349"/>
                <a:gd name="connsiteX47" fmla="*/ 483072 w 3106152"/>
                <a:gd name="connsiteY47" fmla="*/ 1905892 h 2101349"/>
                <a:gd name="connsiteX48" fmla="*/ 885879 w 3106152"/>
                <a:gd name="connsiteY48" fmla="*/ 2049238 h 2101349"/>
                <a:gd name="connsiteX49" fmla="*/ 1038435 w 3106152"/>
                <a:gd name="connsiteY49" fmla="*/ 2070821 h 2101349"/>
                <a:gd name="connsiteX50" fmla="*/ 1232275 w 3106152"/>
                <a:gd name="connsiteY50" fmla="*/ 2076535 h 2101349"/>
                <a:gd name="connsiteX51" fmla="*/ 1647251 w 3106152"/>
                <a:gd name="connsiteY51" fmla="*/ 2040162 h 2101349"/>
                <a:gd name="connsiteX52" fmla="*/ 1964198 w 3106152"/>
                <a:gd name="connsiteY52" fmla="*/ 1976624 h 2101349"/>
                <a:gd name="connsiteX53" fmla="*/ 2003800 w 3106152"/>
                <a:gd name="connsiteY53" fmla="*/ 1935139 h 2101349"/>
                <a:gd name="connsiteX54" fmla="*/ 1966888 w 3106152"/>
                <a:gd name="connsiteY54" fmla="*/ 1769943 h 2101349"/>
                <a:gd name="connsiteX55" fmla="*/ 1953441 w 3106152"/>
                <a:gd name="connsiteY55" fmla="*/ 1752192 h 2101349"/>
                <a:gd name="connsiteX56" fmla="*/ 1970384 w 3106152"/>
                <a:gd name="connsiteY56" fmla="*/ 1703312 h 2101349"/>
                <a:gd name="connsiteX57" fmla="*/ 2336413 w 3106152"/>
                <a:gd name="connsiteY57" fmla="*/ 1560504 h 2101349"/>
                <a:gd name="connsiteX58" fmla="*/ 2386638 w 3106152"/>
                <a:gd name="connsiteY58" fmla="*/ 1533610 h 2101349"/>
                <a:gd name="connsiteX59" fmla="*/ 2392958 w 3106152"/>
                <a:gd name="connsiteY59" fmla="*/ 1532266 h 2101349"/>
                <a:gd name="connsiteX60" fmla="*/ 2386235 w 3106152"/>
                <a:gd name="connsiteY60" fmla="*/ 1533678 h 2101349"/>
                <a:gd name="connsiteX61" fmla="*/ 2239729 w 3106152"/>
                <a:gd name="connsiteY61" fmla="*/ 1599299 h 2101349"/>
                <a:gd name="connsiteX62" fmla="*/ 2125429 w 3106152"/>
                <a:gd name="connsiteY62" fmla="*/ 1640649 h 2101349"/>
                <a:gd name="connsiteX63" fmla="*/ 1964064 w 3106152"/>
                <a:gd name="connsiteY63" fmla="*/ 1695715 h 2101349"/>
                <a:gd name="connsiteX64" fmla="*/ 1893332 w 3106152"/>
                <a:gd name="connsiteY64" fmla="*/ 1704858 h 2101349"/>
                <a:gd name="connsiteX65" fmla="*/ 1784814 w 3106152"/>
                <a:gd name="connsiteY65" fmla="*/ 1708961 h 2101349"/>
                <a:gd name="connsiteX66" fmla="*/ 1740506 w 3106152"/>
                <a:gd name="connsiteY66" fmla="*/ 1708154 h 2101349"/>
                <a:gd name="connsiteX67" fmla="*/ 1734993 w 3106152"/>
                <a:gd name="connsiteY67" fmla="*/ 1702438 h 2101349"/>
                <a:gd name="connsiteX68" fmla="*/ 1738960 w 3106152"/>
                <a:gd name="connsiteY68" fmla="*/ 1695715 h 2101349"/>
                <a:gd name="connsiteX69" fmla="*/ 1822198 w 3106152"/>
                <a:gd name="connsiteY69" fmla="*/ 1684688 h 2101349"/>
                <a:gd name="connsiteX70" fmla="*/ 1949205 w 3106152"/>
                <a:gd name="connsiteY70" fmla="*/ 1653020 h 2101349"/>
                <a:gd name="connsiteX71" fmla="*/ 2193471 w 3106152"/>
                <a:gd name="connsiteY71" fmla="*/ 1568641 h 2101349"/>
                <a:gd name="connsiteX72" fmla="*/ 2434442 w 3106152"/>
                <a:gd name="connsiteY72" fmla="*/ 1462274 h 2101349"/>
                <a:gd name="connsiteX73" fmla="*/ 2471690 w 3106152"/>
                <a:gd name="connsiteY73" fmla="*/ 1437935 h 2101349"/>
                <a:gd name="connsiteX74" fmla="*/ 2524672 w 3106152"/>
                <a:gd name="connsiteY74" fmla="*/ 1402166 h 2101349"/>
                <a:gd name="connsiteX75" fmla="*/ 2543766 w 3106152"/>
                <a:gd name="connsiteY75" fmla="*/ 1389593 h 2101349"/>
                <a:gd name="connsiteX76" fmla="*/ 2549011 w 3106152"/>
                <a:gd name="connsiteY76" fmla="*/ 1385693 h 2101349"/>
                <a:gd name="connsiteX77" fmla="*/ 2573283 w 3106152"/>
                <a:gd name="connsiteY77" fmla="*/ 1365052 h 2101349"/>
                <a:gd name="connsiteX78" fmla="*/ 2578325 w 3106152"/>
                <a:gd name="connsiteY78" fmla="*/ 1361219 h 2101349"/>
                <a:gd name="connsiteX79" fmla="*/ 2591773 w 3106152"/>
                <a:gd name="connsiteY79" fmla="*/ 1349319 h 2101349"/>
                <a:gd name="connsiteX80" fmla="*/ 2595202 w 3106152"/>
                <a:gd name="connsiteY80" fmla="*/ 1344545 h 2101349"/>
                <a:gd name="connsiteX81" fmla="*/ 2599034 w 3106152"/>
                <a:gd name="connsiteY81" fmla="*/ 1340174 h 2101349"/>
                <a:gd name="connsiteX82" fmla="*/ 2600984 w 3106152"/>
                <a:gd name="connsiteY82" fmla="*/ 1338158 h 2101349"/>
                <a:gd name="connsiteX83" fmla="*/ 2605018 w 3106152"/>
                <a:gd name="connsiteY83" fmla="*/ 1334124 h 2101349"/>
                <a:gd name="connsiteX84" fmla="*/ 2607035 w 3106152"/>
                <a:gd name="connsiteY84" fmla="*/ 1332039 h 2101349"/>
                <a:gd name="connsiteX85" fmla="*/ 2611069 w 3106152"/>
                <a:gd name="connsiteY85" fmla="*/ 1327871 h 2101349"/>
                <a:gd name="connsiteX86" fmla="*/ 2613019 w 3106152"/>
                <a:gd name="connsiteY86" fmla="*/ 1325719 h 2101349"/>
                <a:gd name="connsiteX87" fmla="*/ 2617120 w 3106152"/>
                <a:gd name="connsiteY87" fmla="*/ 1321214 h 2101349"/>
                <a:gd name="connsiteX88" fmla="*/ 2619339 w 3106152"/>
                <a:gd name="connsiteY88" fmla="*/ 1318861 h 2101349"/>
                <a:gd name="connsiteX89" fmla="*/ 2637089 w 3106152"/>
                <a:gd name="connsiteY89" fmla="*/ 1298691 h 2101349"/>
                <a:gd name="connsiteX90" fmla="*/ 2640787 w 3106152"/>
                <a:gd name="connsiteY90" fmla="*/ 1293379 h 2101349"/>
                <a:gd name="connsiteX91" fmla="*/ 2649527 w 3106152"/>
                <a:gd name="connsiteY91" fmla="*/ 1279932 h 2101349"/>
                <a:gd name="connsiteX92" fmla="*/ 2653024 w 3106152"/>
                <a:gd name="connsiteY92" fmla="*/ 1274284 h 2101349"/>
                <a:gd name="connsiteX93" fmla="*/ 2678641 w 3106152"/>
                <a:gd name="connsiteY93" fmla="*/ 1213772 h 2101349"/>
                <a:gd name="connsiteX94" fmla="*/ 2681061 w 3106152"/>
                <a:gd name="connsiteY94" fmla="*/ 1206175 h 2101349"/>
                <a:gd name="connsiteX95" fmla="*/ 2691012 w 3106152"/>
                <a:gd name="connsiteY95" fmla="*/ 1142839 h 2101349"/>
                <a:gd name="connsiteX96" fmla="*/ 2694441 w 3106152"/>
                <a:gd name="connsiteY96" fmla="*/ 999224 h 2101349"/>
                <a:gd name="connsiteX97" fmla="*/ 2685230 w 3106152"/>
                <a:gd name="connsiteY97" fmla="*/ 836381 h 2101349"/>
                <a:gd name="connsiteX98" fmla="*/ 2683347 w 3106152"/>
                <a:gd name="connsiteY98" fmla="*/ 828648 h 2101349"/>
                <a:gd name="connsiteX99" fmla="*/ 2678708 w 3106152"/>
                <a:gd name="connsiteY99" fmla="*/ 806460 h 2101349"/>
                <a:gd name="connsiteX100" fmla="*/ 2579401 w 3106152"/>
                <a:gd name="connsiteY100" fmla="*/ 586332 h 2101349"/>
                <a:gd name="connsiteX101" fmla="*/ 2441905 w 3106152"/>
                <a:gd name="connsiteY101" fmla="*/ 420329 h 2101349"/>
                <a:gd name="connsiteX102" fmla="*/ 2264000 w 3106152"/>
                <a:gd name="connsiteY102" fmla="*/ 262595 h 2101349"/>
                <a:gd name="connsiteX103" fmla="*/ 2250016 w 3106152"/>
                <a:gd name="connsiteY103" fmla="*/ 242424 h 2101349"/>
                <a:gd name="connsiteX104" fmla="*/ 2341993 w 3106152"/>
                <a:gd name="connsiteY104" fmla="*/ 265216 h 2101349"/>
                <a:gd name="connsiteX105" fmla="*/ 2359071 w 3106152"/>
                <a:gd name="connsiteY105" fmla="*/ 288951 h 2101349"/>
                <a:gd name="connsiteX106" fmla="*/ 2501812 w 3106152"/>
                <a:gd name="connsiteY106" fmla="*/ 421606 h 2101349"/>
                <a:gd name="connsiteX107" fmla="*/ 2754079 w 3106152"/>
                <a:gd name="connsiteY107" fmla="*/ 284849 h 2101349"/>
                <a:gd name="connsiteX108" fmla="*/ 2756029 w 3106152"/>
                <a:gd name="connsiteY108" fmla="*/ 277656 h 2101349"/>
                <a:gd name="connsiteX109" fmla="*/ 2740362 w 3106152"/>
                <a:gd name="connsiteY109" fmla="*/ 180837 h 2101349"/>
                <a:gd name="connsiteX110" fmla="*/ 2635341 w 3106152"/>
                <a:gd name="connsiteY110" fmla="*/ 27002 h 2101349"/>
                <a:gd name="connsiteX111" fmla="*/ 2628617 w 3106152"/>
                <a:gd name="connsiteY111" fmla="*/ -1573 h 2101349"/>
                <a:gd name="connsiteX112" fmla="*/ 2705266 w 3106152"/>
                <a:gd name="connsiteY112" fmla="*/ 108155 h 2101349"/>
                <a:gd name="connsiteX113" fmla="*/ 2819162 w 3106152"/>
                <a:gd name="connsiteY113" fmla="*/ 268242 h 2101349"/>
                <a:gd name="connsiteX114" fmla="*/ 2866900 w 3106152"/>
                <a:gd name="connsiteY114" fmla="*/ 340923 h 2101349"/>
                <a:gd name="connsiteX115" fmla="*/ 2901996 w 3106152"/>
                <a:gd name="connsiteY115" fmla="*/ 398073 h 2101349"/>
                <a:gd name="connsiteX116" fmla="*/ 3072035 w 3106152"/>
                <a:gd name="connsiteY116" fmla="*/ 757648 h 2101349"/>
                <a:gd name="connsiteX117" fmla="*/ 3102291 w 3106152"/>
                <a:gd name="connsiteY117" fmla="*/ 1065316 h 2101349"/>
                <a:gd name="connsiteX118" fmla="*/ 3069345 w 3106152"/>
                <a:gd name="connsiteY118" fmla="*/ 1241204 h 2101349"/>
                <a:gd name="connsiteX119" fmla="*/ 3025978 w 3106152"/>
                <a:gd name="connsiteY119" fmla="*/ 1404586 h 2101349"/>
                <a:gd name="connsiteX120" fmla="*/ 3009035 w 3106152"/>
                <a:gd name="connsiteY120" fmla="*/ 1453937 h 2101349"/>
                <a:gd name="connsiteX121" fmla="*/ 2913158 w 3106152"/>
                <a:gd name="connsiteY121" fmla="*/ 1639036 h 2101349"/>
                <a:gd name="connsiteX122" fmla="*/ 2906904 w 3106152"/>
                <a:gd name="connsiteY122" fmla="*/ 1639573 h 2101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3106152" h="2101349">
                  <a:moveTo>
                    <a:pt x="2906904" y="1639573"/>
                  </a:moveTo>
                  <a:cubicBezTo>
                    <a:pt x="2933798" y="1588004"/>
                    <a:pt x="2959617" y="1536165"/>
                    <a:pt x="2986847" y="1484932"/>
                  </a:cubicBezTo>
                  <a:cubicBezTo>
                    <a:pt x="3009573" y="1442103"/>
                    <a:pt x="3022482" y="1396047"/>
                    <a:pt x="3034450" y="1349520"/>
                  </a:cubicBezTo>
                  <a:cubicBezTo>
                    <a:pt x="3036467" y="1341721"/>
                    <a:pt x="3037139" y="1335132"/>
                    <a:pt x="3029541" y="1329753"/>
                  </a:cubicBezTo>
                  <a:cubicBezTo>
                    <a:pt x="3018649" y="1321954"/>
                    <a:pt x="3019994" y="1311196"/>
                    <a:pt x="3024297" y="1300640"/>
                  </a:cubicBezTo>
                  <a:cubicBezTo>
                    <a:pt x="3038955" y="1266417"/>
                    <a:pt x="3050653" y="1231119"/>
                    <a:pt x="3059462" y="1194946"/>
                  </a:cubicBezTo>
                  <a:cubicBezTo>
                    <a:pt x="3061680" y="1186072"/>
                    <a:pt x="3065244" y="1177667"/>
                    <a:pt x="3070152" y="1169935"/>
                  </a:cubicBezTo>
                  <a:cubicBezTo>
                    <a:pt x="3081447" y="1150840"/>
                    <a:pt x="3079430" y="1140217"/>
                    <a:pt x="3061276" y="1128652"/>
                  </a:cubicBezTo>
                  <a:cubicBezTo>
                    <a:pt x="3018447" y="1101019"/>
                    <a:pt x="2966811" y="1090530"/>
                    <a:pt x="2916587" y="1099271"/>
                  </a:cubicBezTo>
                  <a:cubicBezTo>
                    <a:pt x="2843636" y="1110634"/>
                    <a:pt x="2794689" y="1155479"/>
                    <a:pt x="2758045" y="1215655"/>
                  </a:cubicBezTo>
                  <a:cubicBezTo>
                    <a:pt x="2713200" y="1289008"/>
                    <a:pt x="2664588" y="1359942"/>
                    <a:pt x="2612280" y="1428186"/>
                  </a:cubicBezTo>
                  <a:cubicBezTo>
                    <a:pt x="2576914" y="1474444"/>
                    <a:pt x="2545649" y="1522315"/>
                    <a:pt x="2526016" y="1577919"/>
                  </a:cubicBezTo>
                  <a:cubicBezTo>
                    <a:pt x="2514721" y="1609788"/>
                    <a:pt x="2495828" y="1638431"/>
                    <a:pt x="2482919" y="1670166"/>
                  </a:cubicBezTo>
                  <a:cubicBezTo>
                    <a:pt x="2463689" y="1715885"/>
                    <a:pt x="2448898" y="1763354"/>
                    <a:pt x="2438812" y="1811965"/>
                  </a:cubicBezTo>
                  <a:cubicBezTo>
                    <a:pt x="2433500" y="1838859"/>
                    <a:pt x="2419381" y="1847733"/>
                    <a:pt x="2392352" y="1838859"/>
                  </a:cubicBezTo>
                  <a:cubicBezTo>
                    <a:pt x="2374199" y="1832942"/>
                    <a:pt x="2356314" y="1827227"/>
                    <a:pt x="2336615" y="1828639"/>
                  </a:cubicBezTo>
                  <a:cubicBezTo>
                    <a:pt x="2326530" y="1829378"/>
                    <a:pt x="2317452" y="1835228"/>
                    <a:pt x="2312611" y="1844103"/>
                  </a:cubicBezTo>
                  <a:cubicBezTo>
                    <a:pt x="2301719" y="1861248"/>
                    <a:pt x="2310191" y="1877183"/>
                    <a:pt x="2330294" y="1878595"/>
                  </a:cubicBezTo>
                  <a:cubicBezTo>
                    <a:pt x="2335270" y="1878595"/>
                    <a:pt x="2340245" y="1878595"/>
                    <a:pt x="2345220" y="1879133"/>
                  </a:cubicBezTo>
                  <a:cubicBezTo>
                    <a:pt x="2343271" y="1889622"/>
                    <a:pt x="2333993" y="1890361"/>
                    <a:pt x="2326328" y="1892580"/>
                  </a:cubicBezTo>
                  <a:cubicBezTo>
                    <a:pt x="2188697" y="1932921"/>
                    <a:pt x="2051940" y="1976826"/>
                    <a:pt x="1912494" y="2011183"/>
                  </a:cubicBezTo>
                  <a:cubicBezTo>
                    <a:pt x="1823205" y="2033774"/>
                    <a:pt x="1732505" y="2050515"/>
                    <a:pt x="1641065" y="2061273"/>
                  </a:cubicBezTo>
                  <a:cubicBezTo>
                    <a:pt x="1562871" y="2070081"/>
                    <a:pt x="1486424" y="2089579"/>
                    <a:pt x="1407423" y="2097042"/>
                  </a:cubicBezTo>
                  <a:cubicBezTo>
                    <a:pt x="1385033" y="2099195"/>
                    <a:pt x="1362711" y="2099731"/>
                    <a:pt x="1340187" y="2099731"/>
                  </a:cubicBezTo>
                  <a:cubicBezTo>
                    <a:pt x="1248949" y="2099731"/>
                    <a:pt x="1157711" y="2100606"/>
                    <a:pt x="1066540" y="2094689"/>
                  </a:cubicBezTo>
                  <a:cubicBezTo>
                    <a:pt x="944555" y="2087092"/>
                    <a:pt x="824412" y="2061139"/>
                    <a:pt x="710193" y="2017637"/>
                  </a:cubicBezTo>
                  <a:cubicBezTo>
                    <a:pt x="642016" y="1991550"/>
                    <a:pt x="572495" y="1969565"/>
                    <a:pt x="505461" y="1939914"/>
                  </a:cubicBezTo>
                  <a:cubicBezTo>
                    <a:pt x="443739" y="1912616"/>
                    <a:pt x="395128" y="1872678"/>
                    <a:pt x="351425" y="1821713"/>
                  </a:cubicBezTo>
                  <a:cubicBezTo>
                    <a:pt x="234368" y="1685898"/>
                    <a:pt x="140172" y="1536435"/>
                    <a:pt x="74281" y="1369758"/>
                  </a:cubicBezTo>
                  <a:cubicBezTo>
                    <a:pt x="40193" y="1283697"/>
                    <a:pt x="22712" y="1192795"/>
                    <a:pt x="11618" y="1101221"/>
                  </a:cubicBezTo>
                  <a:cubicBezTo>
                    <a:pt x="-3779" y="973474"/>
                    <a:pt x="-1493" y="844516"/>
                    <a:pt x="2205" y="716097"/>
                  </a:cubicBezTo>
                  <a:cubicBezTo>
                    <a:pt x="4692" y="628354"/>
                    <a:pt x="11349" y="540680"/>
                    <a:pt x="11282" y="452736"/>
                  </a:cubicBezTo>
                  <a:cubicBezTo>
                    <a:pt x="11826" y="413605"/>
                    <a:pt x="18637" y="374877"/>
                    <a:pt x="31452" y="337898"/>
                  </a:cubicBezTo>
                  <a:cubicBezTo>
                    <a:pt x="34276" y="329494"/>
                    <a:pt x="36092" y="319610"/>
                    <a:pt x="47925" y="318803"/>
                  </a:cubicBezTo>
                  <a:cubicBezTo>
                    <a:pt x="55792" y="327813"/>
                    <a:pt x="51959" y="337831"/>
                    <a:pt x="49404" y="347177"/>
                  </a:cubicBezTo>
                  <a:cubicBezTo>
                    <a:pt x="31788" y="410176"/>
                    <a:pt x="31183" y="474319"/>
                    <a:pt x="30914" y="539402"/>
                  </a:cubicBezTo>
                  <a:cubicBezTo>
                    <a:pt x="30444" y="635414"/>
                    <a:pt x="27351" y="731628"/>
                    <a:pt x="21098" y="827572"/>
                  </a:cubicBezTo>
                  <a:cubicBezTo>
                    <a:pt x="19014" y="860048"/>
                    <a:pt x="27149" y="891850"/>
                    <a:pt x="25334" y="924324"/>
                  </a:cubicBezTo>
                  <a:cubicBezTo>
                    <a:pt x="18610" y="1044071"/>
                    <a:pt x="35621" y="1161060"/>
                    <a:pt x="67759" y="1276100"/>
                  </a:cubicBezTo>
                  <a:cubicBezTo>
                    <a:pt x="69178" y="1285176"/>
                    <a:pt x="71847" y="1293916"/>
                    <a:pt x="75693" y="1302254"/>
                  </a:cubicBezTo>
                  <a:cubicBezTo>
                    <a:pt x="98365" y="1336947"/>
                    <a:pt x="115792" y="1374801"/>
                    <a:pt x="127397" y="1414604"/>
                  </a:cubicBezTo>
                  <a:cubicBezTo>
                    <a:pt x="131330" y="1425832"/>
                    <a:pt x="139802" y="1434842"/>
                    <a:pt x="150728" y="1439481"/>
                  </a:cubicBezTo>
                  <a:cubicBezTo>
                    <a:pt x="200952" y="1464560"/>
                    <a:pt x="220182" y="1510750"/>
                    <a:pt x="231410" y="1561043"/>
                  </a:cubicBezTo>
                  <a:cubicBezTo>
                    <a:pt x="237125" y="1585987"/>
                    <a:pt x="240487" y="1611267"/>
                    <a:pt x="250034" y="1635607"/>
                  </a:cubicBezTo>
                  <a:cubicBezTo>
                    <a:pt x="269062" y="1683747"/>
                    <a:pt x="309134" y="1712523"/>
                    <a:pt x="346046" y="1744460"/>
                  </a:cubicBezTo>
                  <a:cubicBezTo>
                    <a:pt x="355459" y="1752596"/>
                    <a:pt x="365007" y="1760597"/>
                    <a:pt x="375159" y="1767859"/>
                  </a:cubicBezTo>
                  <a:cubicBezTo>
                    <a:pt x="406961" y="1790718"/>
                    <a:pt x="432376" y="1817612"/>
                    <a:pt x="439974" y="1858223"/>
                  </a:cubicBezTo>
                  <a:cubicBezTo>
                    <a:pt x="444411" y="1882159"/>
                    <a:pt x="461288" y="1895740"/>
                    <a:pt x="483072" y="1905892"/>
                  </a:cubicBezTo>
                  <a:cubicBezTo>
                    <a:pt x="612836" y="1965530"/>
                    <a:pt x="747629" y="2013469"/>
                    <a:pt x="885879" y="2049238"/>
                  </a:cubicBezTo>
                  <a:cubicBezTo>
                    <a:pt x="935633" y="2062685"/>
                    <a:pt x="987404" y="2064904"/>
                    <a:pt x="1038435" y="2070821"/>
                  </a:cubicBezTo>
                  <a:cubicBezTo>
                    <a:pt x="1102981" y="2078284"/>
                    <a:pt x="1167998" y="2071358"/>
                    <a:pt x="1232275" y="2076535"/>
                  </a:cubicBezTo>
                  <a:cubicBezTo>
                    <a:pt x="1373065" y="2087966"/>
                    <a:pt x="1509351" y="2058987"/>
                    <a:pt x="1647251" y="2040162"/>
                  </a:cubicBezTo>
                  <a:cubicBezTo>
                    <a:pt x="1754828" y="2025504"/>
                    <a:pt x="1859244" y="2001568"/>
                    <a:pt x="1964198" y="1976624"/>
                  </a:cubicBezTo>
                  <a:cubicBezTo>
                    <a:pt x="1987932" y="1970976"/>
                    <a:pt x="1999362" y="1957932"/>
                    <a:pt x="2003800" y="1935139"/>
                  </a:cubicBezTo>
                  <a:cubicBezTo>
                    <a:pt x="2015634" y="1874628"/>
                    <a:pt x="2001312" y="1820033"/>
                    <a:pt x="1966888" y="1769943"/>
                  </a:cubicBezTo>
                  <a:cubicBezTo>
                    <a:pt x="1962652" y="1763757"/>
                    <a:pt x="1957273" y="1758446"/>
                    <a:pt x="1953441" y="1752192"/>
                  </a:cubicBezTo>
                  <a:cubicBezTo>
                    <a:pt x="1937707" y="1727786"/>
                    <a:pt x="1943086" y="1712523"/>
                    <a:pt x="1970384" y="1703312"/>
                  </a:cubicBezTo>
                  <a:cubicBezTo>
                    <a:pt x="2094971" y="1662568"/>
                    <a:pt x="2217205" y="1614898"/>
                    <a:pt x="2336413" y="1560504"/>
                  </a:cubicBezTo>
                  <a:cubicBezTo>
                    <a:pt x="2353625" y="1552504"/>
                    <a:pt x="2368282" y="1539460"/>
                    <a:pt x="2386638" y="1533610"/>
                  </a:cubicBezTo>
                  <a:cubicBezTo>
                    <a:pt x="2388588" y="1532602"/>
                    <a:pt x="2390739" y="1532131"/>
                    <a:pt x="2392958" y="1532266"/>
                  </a:cubicBezTo>
                  <a:cubicBezTo>
                    <a:pt x="2389663" y="1527694"/>
                    <a:pt x="2388923" y="1534754"/>
                    <a:pt x="2386235" y="1533678"/>
                  </a:cubicBezTo>
                  <a:cubicBezTo>
                    <a:pt x="2338027" y="1557008"/>
                    <a:pt x="2289214" y="1579196"/>
                    <a:pt x="2239729" y="1599299"/>
                  </a:cubicBezTo>
                  <a:cubicBezTo>
                    <a:pt x="2202345" y="1614495"/>
                    <a:pt x="2163282" y="1626193"/>
                    <a:pt x="2125429" y="1640649"/>
                  </a:cubicBezTo>
                  <a:cubicBezTo>
                    <a:pt x="2072313" y="1661290"/>
                    <a:pt x="2017315" y="1676418"/>
                    <a:pt x="1964064" y="1695715"/>
                  </a:cubicBezTo>
                  <a:cubicBezTo>
                    <a:pt x="1941741" y="1704993"/>
                    <a:pt x="1917335" y="1708154"/>
                    <a:pt x="1893332" y="1704858"/>
                  </a:cubicBezTo>
                  <a:cubicBezTo>
                    <a:pt x="1856487" y="1698135"/>
                    <a:pt x="1820852" y="1704186"/>
                    <a:pt x="1784814" y="1708961"/>
                  </a:cubicBezTo>
                  <a:cubicBezTo>
                    <a:pt x="1770157" y="1711918"/>
                    <a:pt x="1755030" y="1711649"/>
                    <a:pt x="1740506" y="1708154"/>
                  </a:cubicBezTo>
                  <a:cubicBezTo>
                    <a:pt x="1738019" y="1707010"/>
                    <a:pt x="1736069" y="1704993"/>
                    <a:pt x="1734993" y="1702438"/>
                  </a:cubicBezTo>
                  <a:cubicBezTo>
                    <a:pt x="1734926" y="1699615"/>
                    <a:pt x="1736473" y="1696992"/>
                    <a:pt x="1738960" y="1695715"/>
                  </a:cubicBezTo>
                  <a:cubicBezTo>
                    <a:pt x="1765854" y="1686033"/>
                    <a:pt x="1794630" y="1685361"/>
                    <a:pt x="1822198" y="1684688"/>
                  </a:cubicBezTo>
                  <a:cubicBezTo>
                    <a:pt x="1867514" y="1683478"/>
                    <a:pt x="1908460" y="1668552"/>
                    <a:pt x="1949205" y="1653020"/>
                  </a:cubicBezTo>
                  <a:cubicBezTo>
                    <a:pt x="2029887" y="1622294"/>
                    <a:pt x="2114065" y="1602459"/>
                    <a:pt x="2193471" y="1568641"/>
                  </a:cubicBezTo>
                  <a:cubicBezTo>
                    <a:pt x="2274153" y="1534216"/>
                    <a:pt x="2356718" y="1503624"/>
                    <a:pt x="2434442" y="1462274"/>
                  </a:cubicBezTo>
                  <a:cubicBezTo>
                    <a:pt x="2448023" y="1456088"/>
                    <a:pt x="2460596" y="1447885"/>
                    <a:pt x="2471690" y="1437935"/>
                  </a:cubicBezTo>
                  <a:cubicBezTo>
                    <a:pt x="2486616" y="1422336"/>
                    <a:pt x="2504636" y="1410166"/>
                    <a:pt x="2524672" y="1402166"/>
                  </a:cubicBezTo>
                  <a:cubicBezTo>
                    <a:pt x="2531731" y="1399207"/>
                    <a:pt x="2538254" y="1394904"/>
                    <a:pt x="2543766" y="1389593"/>
                  </a:cubicBezTo>
                  <a:cubicBezTo>
                    <a:pt x="2545447" y="1388180"/>
                    <a:pt x="2547196" y="1386903"/>
                    <a:pt x="2549011" y="1385693"/>
                  </a:cubicBezTo>
                  <a:cubicBezTo>
                    <a:pt x="2557886" y="1379776"/>
                    <a:pt x="2566022" y="1372851"/>
                    <a:pt x="2573283" y="1365052"/>
                  </a:cubicBezTo>
                  <a:cubicBezTo>
                    <a:pt x="2574896" y="1363639"/>
                    <a:pt x="2576577" y="1362362"/>
                    <a:pt x="2578325" y="1361219"/>
                  </a:cubicBezTo>
                  <a:cubicBezTo>
                    <a:pt x="2583637" y="1358261"/>
                    <a:pt x="2588209" y="1354227"/>
                    <a:pt x="2591773" y="1349319"/>
                  </a:cubicBezTo>
                  <a:cubicBezTo>
                    <a:pt x="2592849" y="1347638"/>
                    <a:pt x="2593991" y="1346091"/>
                    <a:pt x="2595202" y="1344545"/>
                  </a:cubicBezTo>
                  <a:cubicBezTo>
                    <a:pt x="2596411" y="1342998"/>
                    <a:pt x="2597689" y="1341519"/>
                    <a:pt x="2599034" y="1340174"/>
                  </a:cubicBezTo>
                  <a:lnTo>
                    <a:pt x="2600984" y="1338158"/>
                  </a:lnTo>
                  <a:cubicBezTo>
                    <a:pt x="2602262" y="1336745"/>
                    <a:pt x="2603673" y="1335401"/>
                    <a:pt x="2605018" y="1334124"/>
                  </a:cubicBezTo>
                  <a:lnTo>
                    <a:pt x="2607035" y="1332039"/>
                  </a:lnTo>
                  <a:cubicBezTo>
                    <a:pt x="2608312" y="1330627"/>
                    <a:pt x="2609657" y="1329282"/>
                    <a:pt x="2611069" y="1327871"/>
                  </a:cubicBezTo>
                  <a:cubicBezTo>
                    <a:pt x="2612481" y="1326459"/>
                    <a:pt x="2612413" y="1326459"/>
                    <a:pt x="2613019" y="1325719"/>
                  </a:cubicBezTo>
                  <a:cubicBezTo>
                    <a:pt x="2613624" y="1324979"/>
                    <a:pt x="2615709" y="1322693"/>
                    <a:pt x="2617120" y="1321214"/>
                  </a:cubicBezTo>
                  <a:lnTo>
                    <a:pt x="2619339" y="1318861"/>
                  </a:lnTo>
                  <a:cubicBezTo>
                    <a:pt x="2625860" y="1312743"/>
                    <a:pt x="2631845" y="1305952"/>
                    <a:pt x="2637089" y="1298691"/>
                  </a:cubicBezTo>
                  <a:cubicBezTo>
                    <a:pt x="2638232" y="1296808"/>
                    <a:pt x="2639442" y="1295060"/>
                    <a:pt x="2640787" y="1293379"/>
                  </a:cubicBezTo>
                  <a:cubicBezTo>
                    <a:pt x="2644082" y="1289143"/>
                    <a:pt x="2647040" y="1284638"/>
                    <a:pt x="2649527" y="1279932"/>
                  </a:cubicBezTo>
                  <a:cubicBezTo>
                    <a:pt x="2650603" y="1277982"/>
                    <a:pt x="2651814" y="1276100"/>
                    <a:pt x="2653024" y="1274284"/>
                  </a:cubicBezTo>
                  <a:cubicBezTo>
                    <a:pt x="2665194" y="1255862"/>
                    <a:pt x="2673867" y="1235355"/>
                    <a:pt x="2678641" y="1213772"/>
                  </a:cubicBezTo>
                  <a:cubicBezTo>
                    <a:pt x="2679515" y="1211217"/>
                    <a:pt x="2680322" y="1208730"/>
                    <a:pt x="2681061" y="1206175"/>
                  </a:cubicBezTo>
                  <a:cubicBezTo>
                    <a:pt x="2687785" y="1185735"/>
                    <a:pt x="2691147" y="1164355"/>
                    <a:pt x="2691012" y="1142839"/>
                  </a:cubicBezTo>
                  <a:cubicBezTo>
                    <a:pt x="2691012" y="1094967"/>
                    <a:pt x="2692558" y="1047096"/>
                    <a:pt x="2694441" y="999224"/>
                  </a:cubicBezTo>
                  <a:cubicBezTo>
                    <a:pt x="2696525" y="945436"/>
                    <a:pt x="2690071" y="890572"/>
                    <a:pt x="2685230" y="836381"/>
                  </a:cubicBezTo>
                  <a:cubicBezTo>
                    <a:pt x="2684691" y="833826"/>
                    <a:pt x="2684086" y="831203"/>
                    <a:pt x="2683347" y="828648"/>
                  </a:cubicBezTo>
                  <a:cubicBezTo>
                    <a:pt x="2682204" y="821185"/>
                    <a:pt x="2680657" y="813790"/>
                    <a:pt x="2678708" y="806460"/>
                  </a:cubicBezTo>
                  <a:cubicBezTo>
                    <a:pt x="2661025" y="727056"/>
                    <a:pt x="2627273" y="652088"/>
                    <a:pt x="2579401" y="586332"/>
                  </a:cubicBezTo>
                  <a:cubicBezTo>
                    <a:pt x="2537514" y="527771"/>
                    <a:pt x="2493744" y="469948"/>
                    <a:pt x="2441905" y="420329"/>
                  </a:cubicBezTo>
                  <a:cubicBezTo>
                    <a:pt x="2384822" y="365599"/>
                    <a:pt x="2331773" y="306029"/>
                    <a:pt x="2264000" y="262595"/>
                  </a:cubicBezTo>
                  <a:cubicBezTo>
                    <a:pt x="2257277" y="258359"/>
                    <a:pt x="2246183" y="255266"/>
                    <a:pt x="2250016" y="242424"/>
                  </a:cubicBezTo>
                  <a:cubicBezTo>
                    <a:pt x="2281885" y="243903"/>
                    <a:pt x="2313150" y="251635"/>
                    <a:pt x="2341993" y="265216"/>
                  </a:cubicBezTo>
                  <a:cubicBezTo>
                    <a:pt x="2351070" y="269251"/>
                    <a:pt x="2354835" y="279739"/>
                    <a:pt x="2359071" y="288951"/>
                  </a:cubicBezTo>
                  <a:cubicBezTo>
                    <a:pt x="2388655" y="352421"/>
                    <a:pt x="2434778" y="398679"/>
                    <a:pt x="2501812" y="421606"/>
                  </a:cubicBezTo>
                  <a:cubicBezTo>
                    <a:pt x="2603404" y="456299"/>
                    <a:pt x="2723688" y="387585"/>
                    <a:pt x="2754079" y="284849"/>
                  </a:cubicBezTo>
                  <a:cubicBezTo>
                    <a:pt x="2754818" y="282496"/>
                    <a:pt x="2755222" y="280009"/>
                    <a:pt x="2756029" y="277656"/>
                  </a:cubicBezTo>
                  <a:cubicBezTo>
                    <a:pt x="2768265" y="242558"/>
                    <a:pt x="2765240" y="212034"/>
                    <a:pt x="2740362" y="180837"/>
                  </a:cubicBezTo>
                  <a:cubicBezTo>
                    <a:pt x="2701635" y="132360"/>
                    <a:pt x="2669430" y="78908"/>
                    <a:pt x="2635341" y="27002"/>
                  </a:cubicBezTo>
                  <a:cubicBezTo>
                    <a:pt x="2629895" y="18800"/>
                    <a:pt x="2619608" y="10529"/>
                    <a:pt x="2628617" y="-1573"/>
                  </a:cubicBezTo>
                  <a:cubicBezTo>
                    <a:pt x="2658134" y="32045"/>
                    <a:pt x="2679918" y="71445"/>
                    <a:pt x="2705266" y="108155"/>
                  </a:cubicBezTo>
                  <a:cubicBezTo>
                    <a:pt x="2742447" y="161943"/>
                    <a:pt x="2779225" y="216337"/>
                    <a:pt x="2819162" y="268242"/>
                  </a:cubicBezTo>
                  <a:cubicBezTo>
                    <a:pt x="2837181" y="291035"/>
                    <a:pt x="2853116" y="315374"/>
                    <a:pt x="2866900" y="340923"/>
                  </a:cubicBezTo>
                  <a:cubicBezTo>
                    <a:pt x="2876985" y="360893"/>
                    <a:pt x="2888751" y="380055"/>
                    <a:pt x="2901996" y="398073"/>
                  </a:cubicBezTo>
                  <a:cubicBezTo>
                    <a:pt x="2983888" y="506054"/>
                    <a:pt x="3037408" y="627346"/>
                    <a:pt x="3072035" y="757648"/>
                  </a:cubicBezTo>
                  <a:cubicBezTo>
                    <a:pt x="3098929" y="858501"/>
                    <a:pt x="3112376" y="960901"/>
                    <a:pt x="3102291" y="1065316"/>
                  </a:cubicBezTo>
                  <a:cubicBezTo>
                    <a:pt x="3096508" y="1124888"/>
                    <a:pt x="3082523" y="1183045"/>
                    <a:pt x="3069345" y="1241204"/>
                  </a:cubicBezTo>
                  <a:cubicBezTo>
                    <a:pt x="3056973" y="1296136"/>
                    <a:pt x="3040905" y="1350260"/>
                    <a:pt x="3025978" y="1404586"/>
                  </a:cubicBezTo>
                  <a:cubicBezTo>
                    <a:pt x="3021675" y="1421462"/>
                    <a:pt x="3016027" y="1438002"/>
                    <a:pt x="3009035" y="1453937"/>
                  </a:cubicBezTo>
                  <a:cubicBezTo>
                    <a:pt x="2979787" y="1517003"/>
                    <a:pt x="2948120" y="1578860"/>
                    <a:pt x="2913158" y="1639036"/>
                  </a:cubicBezTo>
                  <a:cubicBezTo>
                    <a:pt x="2910871" y="1642599"/>
                    <a:pt x="2908787" y="1642397"/>
                    <a:pt x="2906904" y="1639573"/>
                  </a:cubicBezTo>
                  <a:close/>
                </a:path>
              </a:pathLst>
            </a:custGeom>
            <a:solidFill>
              <a:srgbClr val="020202"/>
            </a:solidFill>
            <a:ln w="6712" cap="flat">
              <a:noFill/>
              <a:prstDash val="solid"/>
              <a:miter/>
            </a:ln>
          </p:spPr>
          <p:txBody>
            <a:bodyPr rtlCol="0" anchor="ctr"/>
            <a:lstStyle/>
            <a:p>
              <a:endParaRPr lang="es-CO"/>
            </a:p>
          </p:txBody>
        </p:sp>
        <p:sp>
          <p:nvSpPr>
            <p:cNvPr id="432" name="Freeform: Shape 431">
              <a:extLst>
                <a:ext uri="{FF2B5EF4-FFF2-40B4-BE49-F238E27FC236}">
                  <a16:creationId xmlns:a16="http://schemas.microsoft.com/office/drawing/2014/main" id="{11589534-5D8D-9575-F1D4-C4FC64C3133B}"/>
                </a:ext>
              </a:extLst>
            </p:cNvPr>
            <p:cNvSpPr/>
            <p:nvPr/>
          </p:nvSpPr>
          <p:spPr>
            <a:xfrm>
              <a:off x="3851281" y="5356074"/>
              <a:ext cx="3258306" cy="1502541"/>
            </a:xfrm>
            <a:custGeom>
              <a:avLst/>
              <a:gdLst>
                <a:gd name="connsiteX0" fmla="*/ -514 w 3258306"/>
                <a:gd name="connsiteY0" fmla="*/ -1482 h 1502541"/>
                <a:gd name="connsiteX1" fmla="*/ 29204 w 3258306"/>
                <a:gd name="connsiteY1" fmla="*/ 9746 h 1502541"/>
                <a:gd name="connsiteX2" fmla="*/ 143504 w 3258306"/>
                <a:gd name="connsiteY2" fmla="*/ 62930 h 1502541"/>
                <a:gd name="connsiteX3" fmla="*/ 291018 w 3258306"/>
                <a:gd name="connsiteY3" fmla="*/ 105020 h 1502541"/>
                <a:gd name="connsiteX4" fmla="*/ 401419 w 3258306"/>
                <a:gd name="connsiteY4" fmla="*/ 117524 h 1502541"/>
                <a:gd name="connsiteX5" fmla="*/ 502810 w 3258306"/>
                <a:gd name="connsiteY5" fmla="*/ 122702 h 1502541"/>
                <a:gd name="connsiteX6" fmla="*/ 610386 w 3258306"/>
                <a:gd name="connsiteY6" fmla="*/ 215419 h 1502541"/>
                <a:gd name="connsiteX7" fmla="*/ 623363 w 3258306"/>
                <a:gd name="connsiteY7" fmla="*/ 280839 h 1502541"/>
                <a:gd name="connsiteX8" fmla="*/ 650257 w 3258306"/>
                <a:gd name="connsiteY8" fmla="*/ 315130 h 1502541"/>
                <a:gd name="connsiteX9" fmla="*/ 792392 w 3258306"/>
                <a:gd name="connsiteY9" fmla="*/ 309145 h 1502541"/>
                <a:gd name="connsiteX10" fmla="*/ 807991 w 3258306"/>
                <a:gd name="connsiteY10" fmla="*/ 301481 h 1502541"/>
                <a:gd name="connsiteX11" fmla="*/ 826951 w 3258306"/>
                <a:gd name="connsiteY11" fmla="*/ 313449 h 1502541"/>
                <a:gd name="connsiteX12" fmla="*/ 853375 w 3258306"/>
                <a:gd name="connsiteY12" fmla="*/ 509237 h 1502541"/>
                <a:gd name="connsiteX13" fmla="*/ 882152 w 3258306"/>
                <a:gd name="connsiteY13" fmla="*/ 621924 h 1502541"/>
                <a:gd name="connsiteX14" fmla="*/ 931973 w 3258306"/>
                <a:gd name="connsiteY14" fmla="*/ 787995 h 1502541"/>
                <a:gd name="connsiteX15" fmla="*/ 1039549 w 3258306"/>
                <a:gd name="connsiteY15" fmla="*/ 970876 h 1502541"/>
                <a:gd name="connsiteX16" fmla="*/ 1081369 w 3258306"/>
                <a:gd name="connsiteY16" fmla="*/ 1016595 h 1502541"/>
                <a:gd name="connsiteX17" fmla="*/ 1089505 w 3258306"/>
                <a:gd name="connsiteY17" fmla="*/ 1045775 h 1502541"/>
                <a:gd name="connsiteX18" fmla="*/ 1107121 w 3258306"/>
                <a:gd name="connsiteY18" fmla="*/ 1121684 h 1502541"/>
                <a:gd name="connsiteX19" fmla="*/ 1129107 w 3258306"/>
                <a:gd name="connsiteY19" fmla="*/ 1160075 h 1502541"/>
                <a:gd name="connsiteX20" fmla="*/ 1206898 w 3258306"/>
                <a:gd name="connsiteY20" fmla="*/ 1200888 h 1502541"/>
                <a:gd name="connsiteX21" fmla="*/ 1328930 w 3258306"/>
                <a:gd name="connsiteY21" fmla="*/ 1233094 h 1502541"/>
                <a:gd name="connsiteX22" fmla="*/ 1438927 w 3258306"/>
                <a:gd name="connsiteY22" fmla="*/ 1248624 h 1502541"/>
                <a:gd name="connsiteX23" fmla="*/ 1592694 w 3258306"/>
                <a:gd name="connsiteY23" fmla="*/ 1252860 h 1502541"/>
                <a:gd name="connsiteX24" fmla="*/ 1710961 w 3258306"/>
                <a:gd name="connsiteY24" fmla="*/ 1243783 h 1502541"/>
                <a:gd name="connsiteX25" fmla="*/ 1748747 w 3258306"/>
                <a:gd name="connsiteY25" fmla="*/ 1243783 h 1502541"/>
                <a:gd name="connsiteX26" fmla="*/ 1742023 w 3258306"/>
                <a:gd name="connsiteY26" fmla="*/ 1270006 h 1502541"/>
                <a:gd name="connsiteX27" fmla="*/ 1725484 w 3258306"/>
                <a:gd name="connsiteY27" fmla="*/ 1349611 h 1502541"/>
                <a:gd name="connsiteX28" fmla="*/ 1757824 w 3258306"/>
                <a:gd name="connsiteY28" fmla="*/ 1464988 h 1502541"/>
                <a:gd name="connsiteX29" fmla="*/ 1789492 w 3258306"/>
                <a:gd name="connsiteY29" fmla="*/ 1470971 h 1502541"/>
                <a:gd name="connsiteX30" fmla="*/ 1840523 w 3258306"/>
                <a:gd name="connsiteY30" fmla="*/ 1461626 h 1502541"/>
                <a:gd name="connsiteX31" fmla="*/ 1988441 w 3258306"/>
                <a:gd name="connsiteY31" fmla="*/ 1432513 h 1502541"/>
                <a:gd name="connsiteX32" fmla="*/ 2129635 w 3258306"/>
                <a:gd name="connsiteY32" fmla="*/ 1378725 h 1502541"/>
                <a:gd name="connsiteX33" fmla="*/ 2157269 w 3258306"/>
                <a:gd name="connsiteY33" fmla="*/ 1348065 h 1502541"/>
                <a:gd name="connsiteX34" fmla="*/ 2190147 w 3258306"/>
                <a:gd name="connsiteY34" fmla="*/ 1321642 h 1502541"/>
                <a:gd name="connsiteX35" fmla="*/ 2226924 w 3258306"/>
                <a:gd name="connsiteY35" fmla="*/ 1282645 h 1502541"/>
                <a:gd name="connsiteX36" fmla="*/ 2321054 w 3258306"/>
                <a:gd name="connsiteY36" fmla="*/ 1167874 h 1502541"/>
                <a:gd name="connsiteX37" fmla="*/ 2356958 w 3258306"/>
                <a:gd name="connsiteY37" fmla="*/ 1105547 h 1502541"/>
                <a:gd name="connsiteX38" fmla="*/ 2386676 w 3258306"/>
                <a:gd name="connsiteY38" fmla="*/ 1057811 h 1502541"/>
                <a:gd name="connsiteX39" fmla="*/ 2404762 w 3258306"/>
                <a:gd name="connsiteY39" fmla="*/ 1013435 h 1502541"/>
                <a:gd name="connsiteX40" fmla="*/ 2424328 w 3258306"/>
                <a:gd name="connsiteY40" fmla="*/ 961058 h 1502541"/>
                <a:gd name="connsiteX41" fmla="*/ 2440195 w 3258306"/>
                <a:gd name="connsiteY41" fmla="*/ 912851 h 1502541"/>
                <a:gd name="connsiteX42" fmla="*/ 2454449 w 3258306"/>
                <a:gd name="connsiteY42" fmla="*/ 860878 h 1502541"/>
                <a:gd name="connsiteX43" fmla="*/ 2464131 w 3258306"/>
                <a:gd name="connsiteY43" fmla="*/ 813410 h 1502541"/>
                <a:gd name="connsiteX44" fmla="*/ 2473745 w 3258306"/>
                <a:gd name="connsiteY44" fmla="*/ 750613 h 1502541"/>
                <a:gd name="connsiteX45" fmla="*/ 2477578 w 3258306"/>
                <a:gd name="connsiteY45" fmla="*/ 707514 h 1502541"/>
                <a:gd name="connsiteX46" fmla="*/ 2475494 w 3258306"/>
                <a:gd name="connsiteY46" fmla="*/ 695344 h 1502541"/>
                <a:gd name="connsiteX47" fmla="*/ 2484369 w 3258306"/>
                <a:gd name="connsiteY47" fmla="*/ 556100 h 1502541"/>
                <a:gd name="connsiteX48" fmla="*/ 2483427 w 3258306"/>
                <a:gd name="connsiteY48" fmla="*/ 514616 h 1502541"/>
                <a:gd name="connsiteX49" fmla="*/ 2480671 w 3258306"/>
                <a:gd name="connsiteY49" fmla="*/ 502581 h 1502541"/>
                <a:gd name="connsiteX50" fmla="*/ 2475359 w 3258306"/>
                <a:gd name="connsiteY50" fmla="*/ 367103 h 1502541"/>
                <a:gd name="connsiteX51" fmla="*/ 2466887 w 3258306"/>
                <a:gd name="connsiteY51" fmla="*/ 258719 h 1502541"/>
                <a:gd name="connsiteX52" fmla="*/ 2472737 w 3258306"/>
                <a:gd name="connsiteY52" fmla="*/ 179986 h 1502541"/>
                <a:gd name="connsiteX53" fmla="*/ 2514490 w 3258306"/>
                <a:gd name="connsiteY53" fmla="*/ 141864 h 1502541"/>
                <a:gd name="connsiteX54" fmla="*/ 2601156 w 3258306"/>
                <a:gd name="connsiteY54" fmla="*/ 136149 h 1502541"/>
                <a:gd name="connsiteX55" fmla="*/ 2620654 w 3258306"/>
                <a:gd name="connsiteY55" fmla="*/ 139712 h 1502541"/>
                <a:gd name="connsiteX56" fmla="*/ 2704228 w 3258306"/>
                <a:gd name="connsiteY56" fmla="*/ 143814 h 1502541"/>
                <a:gd name="connsiteX57" fmla="*/ 2779935 w 3258306"/>
                <a:gd name="connsiteY57" fmla="*/ 167614 h 1502541"/>
                <a:gd name="connsiteX58" fmla="*/ 2794861 w 3258306"/>
                <a:gd name="connsiteY58" fmla="*/ 177565 h 1502541"/>
                <a:gd name="connsiteX59" fmla="*/ 2799904 w 3258306"/>
                <a:gd name="connsiteY59" fmla="*/ 182542 h 1502541"/>
                <a:gd name="connsiteX60" fmla="*/ 2809855 w 3258306"/>
                <a:gd name="connsiteY60" fmla="*/ 182542 h 1502541"/>
                <a:gd name="connsiteX61" fmla="*/ 2805955 w 3258306"/>
                <a:gd name="connsiteY61" fmla="*/ 211923 h 1502541"/>
                <a:gd name="connsiteX62" fmla="*/ 2806627 w 3258306"/>
                <a:gd name="connsiteY62" fmla="*/ 259459 h 1502541"/>
                <a:gd name="connsiteX63" fmla="*/ 2814494 w 3258306"/>
                <a:gd name="connsiteY63" fmla="*/ 287024 h 1502541"/>
                <a:gd name="connsiteX64" fmla="*/ 2812208 w 3258306"/>
                <a:gd name="connsiteY64" fmla="*/ 296975 h 1502541"/>
                <a:gd name="connsiteX65" fmla="*/ 2812208 w 3258306"/>
                <a:gd name="connsiteY65" fmla="*/ 306524 h 1502541"/>
                <a:gd name="connsiteX66" fmla="*/ 2814628 w 3258306"/>
                <a:gd name="connsiteY66" fmla="*/ 316138 h 1502541"/>
                <a:gd name="connsiteX67" fmla="*/ 2810191 w 3258306"/>
                <a:gd name="connsiteY67" fmla="*/ 353521 h 1502541"/>
                <a:gd name="connsiteX68" fmla="*/ 2807300 w 3258306"/>
                <a:gd name="connsiteY68" fmla="*/ 363001 h 1502541"/>
                <a:gd name="connsiteX69" fmla="*/ 2807770 w 3258306"/>
                <a:gd name="connsiteY69" fmla="*/ 372951 h 1502541"/>
                <a:gd name="connsiteX70" fmla="*/ 2810527 w 3258306"/>
                <a:gd name="connsiteY70" fmla="*/ 383440 h 1502541"/>
                <a:gd name="connsiteX71" fmla="*/ 2810527 w 3258306"/>
                <a:gd name="connsiteY71" fmla="*/ 485840 h 1502541"/>
                <a:gd name="connsiteX72" fmla="*/ 2807905 w 3258306"/>
                <a:gd name="connsiteY72" fmla="*/ 496531 h 1502541"/>
                <a:gd name="connsiteX73" fmla="*/ 2807165 w 3258306"/>
                <a:gd name="connsiteY73" fmla="*/ 513407 h 1502541"/>
                <a:gd name="connsiteX74" fmla="*/ 2810527 w 3258306"/>
                <a:gd name="connsiteY74" fmla="*/ 523223 h 1502541"/>
                <a:gd name="connsiteX75" fmla="*/ 2814359 w 3258306"/>
                <a:gd name="connsiteY75" fmla="*/ 555429 h 1502541"/>
                <a:gd name="connsiteX76" fmla="*/ 2812813 w 3258306"/>
                <a:gd name="connsiteY76" fmla="*/ 566522 h 1502541"/>
                <a:gd name="connsiteX77" fmla="*/ 2822697 w 3258306"/>
                <a:gd name="connsiteY77" fmla="*/ 653928 h 1502541"/>
                <a:gd name="connsiteX78" fmla="*/ 2824781 w 3258306"/>
                <a:gd name="connsiteY78" fmla="*/ 660651 h 1502541"/>
                <a:gd name="connsiteX79" fmla="*/ 2826395 w 3258306"/>
                <a:gd name="connsiteY79" fmla="*/ 663878 h 1502541"/>
                <a:gd name="connsiteX80" fmla="*/ 2830361 w 3258306"/>
                <a:gd name="connsiteY80" fmla="*/ 669931 h 1502541"/>
                <a:gd name="connsiteX81" fmla="*/ 2841455 w 3258306"/>
                <a:gd name="connsiteY81" fmla="*/ 711953 h 1502541"/>
                <a:gd name="connsiteX82" fmla="*/ 2847775 w 3258306"/>
                <a:gd name="connsiteY82" fmla="*/ 742947 h 1502541"/>
                <a:gd name="connsiteX83" fmla="*/ 2851204 w 3258306"/>
                <a:gd name="connsiteY83" fmla="*/ 748730 h 1502541"/>
                <a:gd name="connsiteX84" fmla="*/ 2853087 w 3258306"/>
                <a:gd name="connsiteY84" fmla="*/ 751486 h 1502541"/>
                <a:gd name="connsiteX85" fmla="*/ 2856987 w 3258306"/>
                <a:gd name="connsiteY85" fmla="*/ 756731 h 1502541"/>
                <a:gd name="connsiteX86" fmla="*/ 2863710 w 3258306"/>
                <a:gd name="connsiteY86" fmla="*/ 767489 h 1502541"/>
                <a:gd name="connsiteX87" fmla="*/ 2867879 w 3258306"/>
                <a:gd name="connsiteY87" fmla="*/ 776094 h 1502541"/>
                <a:gd name="connsiteX88" fmla="*/ 2870904 w 3258306"/>
                <a:gd name="connsiteY88" fmla="*/ 788264 h 1502541"/>
                <a:gd name="connsiteX89" fmla="*/ 2873594 w 3258306"/>
                <a:gd name="connsiteY89" fmla="*/ 797543 h 1502541"/>
                <a:gd name="connsiteX90" fmla="*/ 2882334 w 3258306"/>
                <a:gd name="connsiteY90" fmla="*/ 826320 h 1502541"/>
                <a:gd name="connsiteX91" fmla="*/ 2886906 w 3258306"/>
                <a:gd name="connsiteY91" fmla="*/ 831161 h 1502541"/>
                <a:gd name="connsiteX92" fmla="*/ 2889259 w 3258306"/>
                <a:gd name="connsiteY92" fmla="*/ 833580 h 1502541"/>
                <a:gd name="connsiteX93" fmla="*/ 2893831 w 3258306"/>
                <a:gd name="connsiteY93" fmla="*/ 838421 h 1502541"/>
                <a:gd name="connsiteX94" fmla="*/ 2915414 w 3258306"/>
                <a:gd name="connsiteY94" fmla="*/ 882662 h 1502541"/>
                <a:gd name="connsiteX95" fmla="*/ 2917297 w 3258306"/>
                <a:gd name="connsiteY95" fmla="*/ 888243 h 1502541"/>
                <a:gd name="connsiteX96" fmla="*/ 2918776 w 3258306"/>
                <a:gd name="connsiteY96" fmla="*/ 890663 h 1502541"/>
                <a:gd name="connsiteX97" fmla="*/ 2922743 w 3258306"/>
                <a:gd name="connsiteY97" fmla="*/ 894698 h 1502541"/>
                <a:gd name="connsiteX98" fmla="*/ 2931887 w 3258306"/>
                <a:gd name="connsiteY98" fmla="*/ 901421 h 1502541"/>
                <a:gd name="connsiteX99" fmla="*/ 2936324 w 3258306"/>
                <a:gd name="connsiteY99" fmla="*/ 905454 h 1502541"/>
                <a:gd name="connsiteX100" fmla="*/ 2938476 w 3258306"/>
                <a:gd name="connsiteY100" fmla="*/ 907539 h 1502541"/>
                <a:gd name="connsiteX101" fmla="*/ 2942980 w 3258306"/>
                <a:gd name="connsiteY101" fmla="*/ 911910 h 1502541"/>
                <a:gd name="connsiteX102" fmla="*/ 2945199 w 3258306"/>
                <a:gd name="connsiteY102" fmla="*/ 914128 h 1502541"/>
                <a:gd name="connsiteX103" fmla="*/ 2949502 w 3258306"/>
                <a:gd name="connsiteY103" fmla="*/ 918969 h 1502541"/>
                <a:gd name="connsiteX104" fmla="*/ 2963891 w 3258306"/>
                <a:gd name="connsiteY104" fmla="*/ 948351 h 1502541"/>
                <a:gd name="connsiteX105" fmla="*/ 2970614 w 3258306"/>
                <a:gd name="connsiteY105" fmla="*/ 955075 h 1502541"/>
                <a:gd name="connsiteX106" fmla="*/ 3002820 w 3258306"/>
                <a:gd name="connsiteY106" fmla="*/ 978876 h 1502541"/>
                <a:gd name="connsiteX107" fmla="*/ 3008669 w 3258306"/>
                <a:gd name="connsiteY107" fmla="*/ 986877 h 1502541"/>
                <a:gd name="connsiteX108" fmla="*/ 3023260 w 3258306"/>
                <a:gd name="connsiteY108" fmla="*/ 1008257 h 1502541"/>
                <a:gd name="connsiteX109" fmla="*/ 3029983 w 3258306"/>
                <a:gd name="connsiteY109" fmla="*/ 1014512 h 1502541"/>
                <a:gd name="connsiteX110" fmla="*/ 3049683 w 3258306"/>
                <a:gd name="connsiteY110" fmla="*/ 1024058 h 1502541"/>
                <a:gd name="connsiteX111" fmla="*/ 3057550 w 3258306"/>
                <a:gd name="connsiteY111" fmla="*/ 1029303 h 1502541"/>
                <a:gd name="connsiteX112" fmla="*/ 3072947 w 3258306"/>
                <a:gd name="connsiteY112" fmla="*/ 1044633 h 1502541"/>
                <a:gd name="connsiteX113" fmla="*/ 3078258 w 3258306"/>
                <a:gd name="connsiteY113" fmla="*/ 1051960 h 1502541"/>
                <a:gd name="connsiteX114" fmla="*/ 3087671 w 3258306"/>
                <a:gd name="connsiteY114" fmla="*/ 1063190 h 1502541"/>
                <a:gd name="connsiteX115" fmla="*/ 3094865 w 3258306"/>
                <a:gd name="connsiteY115" fmla="*/ 1067223 h 1502541"/>
                <a:gd name="connsiteX116" fmla="*/ 3112212 w 3258306"/>
                <a:gd name="connsiteY116" fmla="*/ 1069644 h 1502541"/>
                <a:gd name="connsiteX117" fmla="*/ 3120616 w 3258306"/>
                <a:gd name="connsiteY117" fmla="*/ 1073410 h 1502541"/>
                <a:gd name="connsiteX118" fmla="*/ 3130634 w 3258306"/>
                <a:gd name="connsiteY118" fmla="*/ 1080133 h 1502541"/>
                <a:gd name="connsiteX119" fmla="*/ 3137358 w 3258306"/>
                <a:gd name="connsiteY119" fmla="*/ 1086251 h 1502541"/>
                <a:gd name="connsiteX120" fmla="*/ 3145560 w 3258306"/>
                <a:gd name="connsiteY120" fmla="*/ 1093983 h 1502541"/>
                <a:gd name="connsiteX121" fmla="*/ 3152822 w 3258306"/>
                <a:gd name="connsiteY121" fmla="*/ 1097412 h 1502541"/>
                <a:gd name="connsiteX122" fmla="*/ 3163445 w 3258306"/>
                <a:gd name="connsiteY122" fmla="*/ 1099833 h 1502541"/>
                <a:gd name="connsiteX123" fmla="*/ 3171245 w 3258306"/>
                <a:gd name="connsiteY123" fmla="*/ 1102522 h 1502541"/>
                <a:gd name="connsiteX124" fmla="*/ 3179178 w 3258306"/>
                <a:gd name="connsiteY124" fmla="*/ 1105077 h 1502541"/>
                <a:gd name="connsiteX125" fmla="*/ 3187112 w 3258306"/>
                <a:gd name="connsiteY125" fmla="*/ 1107228 h 1502541"/>
                <a:gd name="connsiteX126" fmla="*/ 3192760 w 3258306"/>
                <a:gd name="connsiteY126" fmla="*/ 1107631 h 1502541"/>
                <a:gd name="connsiteX127" fmla="*/ 3204324 w 3258306"/>
                <a:gd name="connsiteY127" fmla="*/ 1108103 h 1502541"/>
                <a:gd name="connsiteX128" fmla="*/ 3214544 w 3258306"/>
                <a:gd name="connsiteY128" fmla="*/ 1112540 h 1502541"/>
                <a:gd name="connsiteX129" fmla="*/ 3219519 w 3258306"/>
                <a:gd name="connsiteY129" fmla="*/ 1115095 h 1502541"/>
                <a:gd name="connsiteX130" fmla="*/ 3224226 w 3258306"/>
                <a:gd name="connsiteY130" fmla="*/ 1112405 h 1502541"/>
                <a:gd name="connsiteX131" fmla="*/ 3232563 w 3258306"/>
                <a:gd name="connsiteY131" fmla="*/ 1109245 h 1502541"/>
                <a:gd name="connsiteX132" fmla="*/ 3245607 w 3258306"/>
                <a:gd name="connsiteY132" fmla="*/ 1110589 h 1502541"/>
                <a:gd name="connsiteX133" fmla="*/ 3254415 w 3258306"/>
                <a:gd name="connsiteY133" fmla="*/ 1116911 h 1502541"/>
                <a:gd name="connsiteX134" fmla="*/ 3254415 w 3258306"/>
                <a:gd name="connsiteY134" fmla="*/ 1134391 h 1502541"/>
                <a:gd name="connsiteX135" fmla="*/ 3001475 w 3258306"/>
                <a:gd name="connsiteY135" fmla="*/ 1041338 h 1502541"/>
                <a:gd name="connsiteX136" fmla="*/ 2958982 w 3258306"/>
                <a:gd name="connsiteY136" fmla="*/ 1003753 h 1502541"/>
                <a:gd name="connsiteX137" fmla="*/ 2864853 w 3258306"/>
                <a:gd name="connsiteY137" fmla="*/ 874191 h 1502541"/>
                <a:gd name="connsiteX138" fmla="*/ 2786524 w 3258306"/>
                <a:gd name="connsiteY138" fmla="*/ 626228 h 1502541"/>
                <a:gd name="connsiteX139" fmla="*/ 2762319 w 3258306"/>
                <a:gd name="connsiteY139" fmla="*/ 444087 h 1502541"/>
                <a:gd name="connsiteX140" fmla="*/ 2773413 w 3258306"/>
                <a:gd name="connsiteY140" fmla="*/ 250314 h 1502541"/>
                <a:gd name="connsiteX141" fmla="*/ 2777985 w 3258306"/>
                <a:gd name="connsiteY141" fmla="*/ 193299 h 1502541"/>
                <a:gd name="connsiteX142" fmla="*/ 2763395 w 3258306"/>
                <a:gd name="connsiteY142" fmla="*/ 175617 h 1502541"/>
                <a:gd name="connsiteX143" fmla="*/ 2708733 w 3258306"/>
                <a:gd name="connsiteY143" fmla="*/ 173599 h 1502541"/>
                <a:gd name="connsiteX144" fmla="*/ 2656693 w 3258306"/>
                <a:gd name="connsiteY144" fmla="*/ 170507 h 1502541"/>
                <a:gd name="connsiteX145" fmla="*/ 2567337 w 3258306"/>
                <a:gd name="connsiteY145" fmla="*/ 167145 h 1502541"/>
                <a:gd name="connsiteX146" fmla="*/ 2544208 w 3258306"/>
                <a:gd name="connsiteY146" fmla="*/ 169095 h 1502541"/>
                <a:gd name="connsiteX147" fmla="*/ 2526861 w 3258306"/>
                <a:gd name="connsiteY147" fmla="*/ 168624 h 1502541"/>
                <a:gd name="connsiteX148" fmla="*/ 2524239 w 3258306"/>
                <a:gd name="connsiteY148" fmla="*/ 169295 h 1502541"/>
                <a:gd name="connsiteX149" fmla="*/ 2519465 w 3258306"/>
                <a:gd name="connsiteY149" fmla="*/ 170976 h 1502541"/>
                <a:gd name="connsiteX150" fmla="*/ 2515364 w 3258306"/>
                <a:gd name="connsiteY150" fmla="*/ 173599 h 1502541"/>
                <a:gd name="connsiteX151" fmla="*/ 2513885 w 3258306"/>
                <a:gd name="connsiteY151" fmla="*/ 175549 h 1502541"/>
                <a:gd name="connsiteX152" fmla="*/ 2512002 w 3258306"/>
                <a:gd name="connsiteY152" fmla="*/ 183415 h 1502541"/>
                <a:gd name="connsiteX153" fmla="*/ 2512002 w 3258306"/>
                <a:gd name="connsiteY153" fmla="*/ 192425 h 1502541"/>
                <a:gd name="connsiteX154" fmla="*/ 2512002 w 3258306"/>
                <a:gd name="connsiteY154" fmla="*/ 212596 h 1502541"/>
                <a:gd name="connsiteX155" fmla="*/ 2512002 w 3258306"/>
                <a:gd name="connsiteY155" fmla="*/ 230480 h 1502541"/>
                <a:gd name="connsiteX156" fmla="*/ 2514759 w 3258306"/>
                <a:gd name="connsiteY156" fmla="*/ 266452 h 1502541"/>
                <a:gd name="connsiteX157" fmla="*/ 2516507 w 3258306"/>
                <a:gd name="connsiteY157" fmla="*/ 273577 h 1502541"/>
                <a:gd name="connsiteX158" fmla="*/ 2517112 w 3258306"/>
                <a:gd name="connsiteY158" fmla="*/ 288370 h 1502541"/>
                <a:gd name="connsiteX159" fmla="*/ 2521281 w 3258306"/>
                <a:gd name="connsiteY159" fmla="*/ 321988 h 1502541"/>
                <a:gd name="connsiteX160" fmla="*/ 2521886 w 3258306"/>
                <a:gd name="connsiteY160" fmla="*/ 329921 h 1502541"/>
                <a:gd name="connsiteX161" fmla="*/ 2526727 w 3258306"/>
                <a:gd name="connsiteY161" fmla="*/ 375709 h 1502541"/>
                <a:gd name="connsiteX162" fmla="*/ 2537350 w 3258306"/>
                <a:gd name="connsiteY162" fmla="*/ 573380 h 1502541"/>
                <a:gd name="connsiteX163" fmla="*/ 2522424 w 3258306"/>
                <a:gd name="connsiteY163" fmla="*/ 735350 h 1502541"/>
                <a:gd name="connsiteX164" fmla="*/ 2517516 w 3258306"/>
                <a:gd name="connsiteY164" fmla="*/ 759689 h 1502541"/>
                <a:gd name="connsiteX165" fmla="*/ 2428025 w 3258306"/>
                <a:gd name="connsiteY165" fmla="*/ 1075695 h 1502541"/>
                <a:gd name="connsiteX166" fmla="*/ 2390710 w 3258306"/>
                <a:gd name="connsiteY166" fmla="*/ 1148107 h 1502541"/>
                <a:gd name="connsiteX167" fmla="*/ 2386541 w 3258306"/>
                <a:gd name="connsiteY167" fmla="*/ 1154292 h 1502541"/>
                <a:gd name="connsiteX168" fmla="*/ 1990861 w 3258306"/>
                <a:gd name="connsiteY168" fmla="*/ 1437757 h 1502541"/>
                <a:gd name="connsiteX169" fmla="*/ 1578373 w 3258306"/>
                <a:gd name="connsiteY169" fmla="*/ 1500958 h 1502541"/>
                <a:gd name="connsiteX170" fmla="*/ 1145647 w 3258306"/>
                <a:gd name="connsiteY170" fmla="*/ 1434530 h 1502541"/>
                <a:gd name="connsiteX171" fmla="*/ 1136234 w 3258306"/>
                <a:gd name="connsiteY171" fmla="*/ 1431303 h 1502541"/>
                <a:gd name="connsiteX172" fmla="*/ 889211 w 3258306"/>
                <a:gd name="connsiteY172" fmla="*/ 1300194 h 1502541"/>
                <a:gd name="connsiteX173" fmla="*/ 862317 w 3258306"/>
                <a:gd name="connsiteY173" fmla="*/ 1277872 h 1502541"/>
                <a:gd name="connsiteX174" fmla="*/ 708415 w 3258306"/>
                <a:gd name="connsiteY174" fmla="*/ 1065071 h 1502541"/>
                <a:gd name="connsiteX175" fmla="*/ 693960 w 3258306"/>
                <a:gd name="connsiteY175" fmla="*/ 1036094 h 1502541"/>
                <a:gd name="connsiteX176" fmla="*/ 692884 w 3258306"/>
                <a:gd name="connsiteY176" fmla="*/ 1015116 h 1502541"/>
                <a:gd name="connsiteX177" fmla="*/ 695708 w 3258306"/>
                <a:gd name="connsiteY177" fmla="*/ 986069 h 1502541"/>
                <a:gd name="connsiteX178" fmla="*/ 664712 w 3258306"/>
                <a:gd name="connsiteY178" fmla="*/ 747049 h 1502541"/>
                <a:gd name="connsiteX179" fmla="*/ 636003 w 3258306"/>
                <a:gd name="connsiteY179" fmla="*/ 422303 h 1502541"/>
                <a:gd name="connsiteX180" fmla="*/ 609849 w 3258306"/>
                <a:gd name="connsiteY180" fmla="*/ 237607 h 1502541"/>
                <a:gd name="connsiteX181" fmla="*/ 482639 w 3258306"/>
                <a:gd name="connsiteY181" fmla="*/ 126669 h 1502541"/>
                <a:gd name="connsiteX182" fmla="*/ 398259 w 3258306"/>
                <a:gd name="connsiteY182" fmla="*/ 124046 h 1502541"/>
                <a:gd name="connsiteX183" fmla="*/ 226473 w 3258306"/>
                <a:gd name="connsiteY183" fmla="*/ 97152 h 1502541"/>
                <a:gd name="connsiteX184" fmla="*/ 9236 w 3258306"/>
                <a:gd name="connsiteY184" fmla="*/ 5713 h 1502541"/>
                <a:gd name="connsiteX185" fmla="*/ -514 w 3258306"/>
                <a:gd name="connsiteY185" fmla="*/ -1482 h 150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3258306" h="1502541">
                  <a:moveTo>
                    <a:pt x="-514" y="-1482"/>
                  </a:moveTo>
                  <a:cubicBezTo>
                    <a:pt x="11118" y="-2422"/>
                    <a:pt x="20329" y="4099"/>
                    <a:pt x="29204" y="9746"/>
                  </a:cubicBezTo>
                  <a:cubicBezTo>
                    <a:pt x="65243" y="32338"/>
                    <a:pt x="104508" y="47533"/>
                    <a:pt x="143504" y="62930"/>
                  </a:cubicBezTo>
                  <a:cubicBezTo>
                    <a:pt x="191161" y="81822"/>
                    <a:pt x="240572" y="95942"/>
                    <a:pt x="291018" y="105020"/>
                  </a:cubicBezTo>
                  <a:cubicBezTo>
                    <a:pt x="327460" y="111407"/>
                    <a:pt x="363767" y="119946"/>
                    <a:pt x="401419" y="117524"/>
                  </a:cubicBezTo>
                  <a:cubicBezTo>
                    <a:pt x="435306" y="115642"/>
                    <a:pt x="469293" y="117390"/>
                    <a:pt x="502810" y="122702"/>
                  </a:cubicBezTo>
                  <a:cubicBezTo>
                    <a:pt x="546782" y="129425"/>
                    <a:pt x="598687" y="159345"/>
                    <a:pt x="610386" y="215419"/>
                  </a:cubicBezTo>
                  <a:cubicBezTo>
                    <a:pt x="615093" y="237136"/>
                    <a:pt x="621951" y="258449"/>
                    <a:pt x="623363" y="280839"/>
                  </a:cubicBezTo>
                  <a:cubicBezTo>
                    <a:pt x="623706" y="296975"/>
                    <a:pt x="634665" y="310960"/>
                    <a:pt x="650257" y="315130"/>
                  </a:cubicBezTo>
                  <a:cubicBezTo>
                    <a:pt x="698532" y="332206"/>
                    <a:pt x="745865" y="331602"/>
                    <a:pt x="792392" y="309145"/>
                  </a:cubicBezTo>
                  <a:cubicBezTo>
                    <a:pt x="797637" y="306591"/>
                    <a:pt x="802679" y="303699"/>
                    <a:pt x="807991" y="301481"/>
                  </a:cubicBezTo>
                  <a:cubicBezTo>
                    <a:pt x="821438" y="295833"/>
                    <a:pt x="826481" y="298456"/>
                    <a:pt x="826951" y="313449"/>
                  </a:cubicBezTo>
                  <a:cubicBezTo>
                    <a:pt x="829103" y="379607"/>
                    <a:pt x="842953" y="444221"/>
                    <a:pt x="853375" y="509237"/>
                  </a:cubicBezTo>
                  <a:cubicBezTo>
                    <a:pt x="859493" y="547359"/>
                    <a:pt x="872402" y="584406"/>
                    <a:pt x="882152" y="621924"/>
                  </a:cubicBezTo>
                  <a:cubicBezTo>
                    <a:pt x="896674" y="677931"/>
                    <a:pt x="909516" y="734408"/>
                    <a:pt x="931973" y="787995"/>
                  </a:cubicBezTo>
                  <a:cubicBezTo>
                    <a:pt x="959606" y="853818"/>
                    <a:pt x="992484" y="916347"/>
                    <a:pt x="1039549" y="970876"/>
                  </a:cubicBezTo>
                  <a:cubicBezTo>
                    <a:pt x="1052996" y="986541"/>
                    <a:pt x="1066443" y="1002274"/>
                    <a:pt x="1081369" y="1016595"/>
                  </a:cubicBezTo>
                  <a:cubicBezTo>
                    <a:pt x="1089956" y="1023655"/>
                    <a:pt x="1093210" y="1035286"/>
                    <a:pt x="1089505" y="1045775"/>
                  </a:cubicBezTo>
                  <a:cubicBezTo>
                    <a:pt x="1080025" y="1074754"/>
                    <a:pt x="1087891" y="1099967"/>
                    <a:pt x="1107121" y="1121684"/>
                  </a:cubicBezTo>
                  <a:cubicBezTo>
                    <a:pt x="1117206" y="1133114"/>
                    <a:pt x="1119357" y="1148175"/>
                    <a:pt x="1129107" y="1160075"/>
                  </a:cubicBezTo>
                  <a:cubicBezTo>
                    <a:pt x="1149277" y="1185356"/>
                    <a:pt x="1178524" y="1192752"/>
                    <a:pt x="1206898" y="1200888"/>
                  </a:cubicBezTo>
                  <a:cubicBezTo>
                    <a:pt x="1247239" y="1212519"/>
                    <a:pt x="1287580" y="1224889"/>
                    <a:pt x="1328930" y="1233094"/>
                  </a:cubicBezTo>
                  <a:cubicBezTo>
                    <a:pt x="1365304" y="1240354"/>
                    <a:pt x="1402284" y="1243379"/>
                    <a:pt x="1438927" y="1248624"/>
                  </a:cubicBezTo>
                  <a:cubicBezTo>
                    <a:pt x="1490228" y="1255886"/>
                    <a:pt x="1541461" y="1251449"/>
                    <a:pt x="1592694" y="1252860"/>
                  </a:cubicBezTo>
                  <a:cubicBezTo>
                    <a:pt x="1632302" y="1253197"/>
                    <a:pt x="1671863" y="1250103"/>
                    <a:pt x="1710961" y="1243783"/>
                  </a:cubicBezTo>
                  <a:cubicBezTo>
                    <a:pt x="1723541" y="1242910"/>
                    <a:pt x="1736167" y="1242910"/>
                    <a:pt x="1748747" y="1243783"/>
                  </a:cubicBezTo>
                  <a:cubicBezTo>
                    <a:pt x="1750764" y="1254339"/>
                    <a:pt x="1744915" y="1262340"/>
                    <a:pt x="1742023" y="1270006"/>
                  </a:cubicBezTo>
                  <a:cubicBezTo>
                    <a:pt x="1731421" y="1295219"/>
                    <a:pt x="1725806" y="1322246"/>
                    <a:pt x="1725484" y="1349611"/>
                  </a:cubicBezTo>
                  <a:cubicBezTo>
                    <a:pt x="1724798" y="1390424"/>
                    <a:pt x="1736040" y="1430495"/>
                    <a:pt x="1757824" y="1464988"/>
                  </a:cubicBezTo>
                  <a:cubicBezTo>
                    <a:pt x="1765959" y="1477493"/>
                    <a:pt x="1778869" y="1473056"/>
                    <a:pt x="1789492" y="1470971"/>
                  </a:cubicBezTo>
                  <a:cubicBezTo>
                    <a:pt x="1806502" y="1467677"/>
                    <a:pt x="1823715" y="1465323"/>
                    <a:pt x="1840523" y="1461626"/>
                  </a:cubicBezTo>
                  <a:cubicBezTo>
                    <a:pt x="1889605" y="1450801"/>
                    <a:pt x="1939763" y="1445489"/>
                    <a:pt x="1988441" y="1432513"/>
                  </a:cubicBezTo>
                  <a:cubicBezTo>
                    <a:pt x="2037509" y="1420343"/>
                    <a:pt x="2084917" y="1402324"/>
                    <a:pt x="2129635" y="1378725"/>
                  </a:cubicBezTo>
                  <a:cubicBezTo>
                    <a:pt x="2141670" y="1372001"/>
                    <a:pt x="2159219" y="1368168"/>
                    <a:pt x="2157269" y="1348065"/>
                  </a:cubicBezTo>
                  <a:cubicBezTo>
                    <a:pt x="2166830" y="1337643"/>
                    <a:pt x="2177917" y="1328769"/>
                    <a:pt x="2190147" y="1321642"/>
                  </a:cubicBezTo>
                  <a:cubicBezTo>
                    <a:pt x="2205880" y="1311489"/>
                    <a:pt x="2214553" y="1295152"/>
                    <a:pt x="2226924" y="1282645"/>
                  </a:cubicBezTo>
                  <a:cubicBezTo>
                    <a:pt x="2262022" y="1247145"/>
                    <a:pt x="2290798" y="1207207"/>
                    <a:pt x="2321054" y="1167874"/>
                  </a:cubicBezTo>
                  <a:cubicBezTo>
                    <a:pt x="2336115" y="1148242"/>
                    <a:pt x="2355546" y="1133720"/>
                    <a:pt x="2356958" y="1105547"/>
                  </a:cubicBezTo>
                  <a:cubicBezTo>
                    <a:pt x="2357966" y="1085915"/>
                    <a:pt x="2373767" y="1071929"/>
                    <a:pt x="2386676" y="1057811"/>
                  </a:cubicBezTo>
                  <a:cubicBezTo>
                    <a:pt x="2399585" y="1043691"/>
                    <a:pt x="2406107" y="1031388"/>
                    <a:pt x="2404762" y="1013435"/>
                  </a:cubicBezTo>
                  <a:cubicBezTo>
                    <a:pt x="2403283" y="993264"/>
                    <a:pt x="2412158" y="976321"/>
                    <a:pt x="2424328" y="961058"/>
                  </a:cubicBezTo>
                  <a:cubicBezTo>
                    <a:pt x="2435919" y="947813"/>
                    <a:pt x="2441640" y="930400"/>
                    <a:pt x="2440195" y="912851"/>
                  </a:cubicBezTo>
                  <a:cubicBezTo>
                    <a:pt x="2439039" y="894429"/>
                    <a:pt x="2444054" y="876141"/>
                    <a:pt x="2454449" y="860878"/>
                  </a:cubicBezTo>
                  <a:cubicBezTo>
                    <a:pt x="2463754" y="846960"/>
                    <a:pt x="2467230" y="829882"/>
                    <a:pt x="2464131" y="813410"/>
                  </a:cubicBezTo>
                  <a:cubicBezTo>
                    <a:pt x="2459962" y="791962"/>
                    <a:pt x="2463358" y="769774"/>
                    <a:pt x="2473745" y="750613"/>
                  </a:cubicBezTo>
                  <a:cubicBezTo>
                    <a:pt x="2481343" y="737501"/>
                    <a:pt x="2482748" y="721769"/>
                    <a:pt x="2477578" y="707514"/>
                  </a:cubicBezTo>
                  <a:cubicBezTo>
                    <a:pt x="2475702" y="703749"/>
                    <a:pt x="2474976" y="699514"/>
                    <a:pt x="2475494" y="695344"/>
                  </a:cubicBezTo>
                  <a:cubicBezTo>
                    <a:pt x="2488201" y="649491"/>
                    <a:pt x="2478317" y="602292"/>
                    <a:pt x="2484369" y="556100"/>
                  </a:cubicBezTo>
                  <a:cubicBezTo>
                    <a:pt x="2486251" y="541914"/>
                    <a:pt x="2489008" y="528400"/>
                    <a:pt x="2483427" y="514616"/>
                  </a:cubicBezTo>
                  <a:cubicBezTo>
                    <a:pt x="2481518" y="510918"/>
                    <a:pt x="2480570" y="506750"/>
                    <a:pt x="2480671" y="502581"/>
                  </a:cubicBezTo>
                  <a:cubicBezTo>
                    <a:pt x="2486050" y="457197"/>
                    <a:pt x="2476636" y="412285"/>
                    <a:pt x="2475359" y="367103"/>
                  </a:cubicBezTo>
                  <a:cubicBezTo>
                    <a:pt x="2474485" y="330862"/>
                    <a:pt x="2471655" y="294690"/>
                    <a:pt x="2466887" y="258719"/>
                  </a:cubicBezTo>
                  <a:cubicBezTo>
                    <a:pt x="2464084" y="232363"/>
                    <a:pt x="2466060" y="205671"/>
                    <a:pt x="2472737" y="179986"/>
                  </a:cubicBezTo>
                  <a:cubicBezTo>
                    <a:pt x="2477342" y="159816"/>
                    <a:pt x="2493983" y="144620"/>
                    <a:pt x="2514490" y="141864"/>
                  </a:cubicBezTo>
                  <a:cubicBezTo>
                    <a:pt x="2543058" y="136620"/>
                    <a:pt x="2572144" y="134670"/>
                    <a:pt x="2601156" y="136149"/>
                  </a:cubicBezTo>
                  <a:cubicBezTo>
                    <a:pt x="2607833" y="135947"/>
                    <a:pt x="2614476" y="137158"/>
                    <a:pt x="2620654" y="139712"/>
                  </a:cubicBezTo>
                  <a:cubicBezTo>
                    <a:pt x="2646533" y="153361"/>
                    <a:pt x="2677132" y="154908"/>
                    <a:pt x="2704228" y="143814"/>
                  </a:cubicBezTo>
                  <a:cubicBezTo>
                    <a:pt x="2733610" y="133191"/>
                    <a:pt x="2759428" y="144553"/>
                    <a:pt x="2779935" y="167614"/>
                  </a:cubicBezTo>
                  <a:cubicBezTo>
                    <a:pt x="2783431" y="173195"/>
                    <a:pt x="2789684" y="174338"/>
                    <a:pt x="2794861" y="177565"/>
                  </a:cubicBezTo>
                  <a:cubicBezTo>
                    <a:pt x="2796340" y="179448"/>
                    <a:pt x="2798358" y="180727"/>
                    <a:pt x="2799904" y="182542"/>
                  </a:cubicBezTo>
                  <a:lnTo>
                    <a:pt x="2809855" y="182542"/>
                  </a:lnTo>
                  <a:cubicBezTo>
                    <a:pt x="2817654" y="193501"/>
                    <a:pt x="2811603" y="203047"/>
                    <a:pt x="2805955" y="211923"/>
                  </a:cubicBezTo>
                  <a:cubicBezTo>
                    <a:pt x="2795601" y="228193"/>
                    <a:pt x="2794189" y="243523"/>
                    <a:pt x="2806627" y="259459"/>
                  </a:cubicBezTo>
                  <a:cubicBezTo>
                    <a:pt x="2812981" y="267123"/>
                    <a:pt x="2815832" y="277141"/>
                    <a:pt x="2814494" y="287024"/>
                  </a:cubicBezTo>
                  <a:cubicBezTo>
                    <a:pt x="2813956" y="290386"/>
                    <a:pt x="2813015" y="293748"/>
                    <a:pt x="2812208" y="296975"/>
                  </a:cubicBezTo>
                  <a:cubicBezTo>
                    <a:pt x="2811737" y="300137"/>
                    <a:pt x="2811737" y="303364"/>
                    <a:pt x="2812208" y="306524"/>
                  </a:cubicBezTo>
                  <a:cubicBezTo>
                    <a:pt x="2813015" y="309751"/>
                    <a:pt x="2813889" y="312911"/>
                    <a:pt x="2814628" y="316138"/>
                  </a:cubicBezTo>
                  <a:cubicBezTo>
                    <a:pt x="2816739" y="328779"/>
                    <a:pt x="2815200" y="341755"/>
                    <a:pt x="2810191" y="353521"/>
                  </a:cubicBezTo>
                  <a:cubicBezTo>
                    <a:pt x="2809182" y="356681"/>
                    <a:pt x="2808040" y="359773"/>
                    <a:pt x="2807300" y="363001"/>
                  </a:cubicBezTo>
                  <a:cubicBezTo>
                    <a:pt x="2807017" y="366295"/>
                    <a:pt x="2807179" y="369657"/>
                    <a:pt x="2807770" y="372951"/>
                  </a:cubicBezTo>
                  <a:cubicBezTo>
                    <a:pt x="2808779" y="376448"/>
                    <a:pt x="2809787" y="379675"/>
                    <a:pt x="2810527" y="383440"/>
                  </a:cubicBezTo>
                  <a:cubicBezTo>
                    <a:pt x="2811872" y="417596"/>
                    <a:pt x="2808846" y="451751"/>
                    <a:pt x="2810527" y="485840"/>
                  </a:cubicBezTo>
                  <a:cubicBezTo>
                    <a:pt x="2809855" y="489471"/>
                    <a:pt x="2808846" y="493034"/>
                    <a:pt x="2807905" y="496531"/>
                  </a:cubicBezTo>
                  <a:cubicBezTo>
                    <a:pt x="2806486" y="502043"/>
                    <a:pt x="2806238" y="507758"/>
                    <a:pt x="2807165" y="513407"/>
                  </a:cubicBezTo>
                  <a:cubicBezTo>
                    <a:pt x="2808053" y="516768"/>
                    <a:pt x="2809175" y="520063"/>
                    <a:pt x="2810527" y="523223"/>
                  </a:cubicBezTo>
                  <a:cubicBezTo>
                    <a:pt x="2815334" y="533241"/>
                    <a:pt x="2816679" y="544536"/>
                    <a:pt x="2814359" y="555429"/>
                  </a:cubicBezTo>
                  <a:cubicBezTo>
                    <a:pt x="2813754" y="559125"/>
                    <a:pt x="2813149" y="562824"/>
                    <a:pt x="2812813" y="566522"/>
                  </a:cubicBezTo>
                  <a:cubicBezTo>
                    <a:pt x="2819839" y="595097"/>
                    <a:pt x="2823160" y="624480"/>
                    <a:pt x="2822697" y="653928"/>
                  </a:cubicBezTo>
                  <a:cubicBezTo>
                    <a:pt x="2823302" y="656282"/>
                    <a:pt x="2823974" y="658567"/>
                    <a:pt x="2824781" y="660651"/>
                  </a:cubicBezTo>
                  <a:lnTo>
                    <a:pt x="2826395" y="663878"/>
                  </a:lnTo>
                  <a:cubicBezTo>
                    <a:pt x="2827806" y="665829"/>
                    <a:pt x="2829017" y="667913"/>
                    <a:pt x="2830361" y="669931"/>
                  </a:cubicBezTo>
                  <a:cubicBezTo>
                    <a:pt x="2838766" y="682234"/>
                    <a:pt x="2842679" y="697092"/>
                    <a:pt x="2841455" y="711953"/>
                  </a:cubicBezTo>
                  <a:cubicBezTo>
                    <a:pt x="2840628" y="722642"/>
                    <a:pt x="2842814" y="733400"/>
                    <a:pt x="2847775" y="742947"/>
                  </a:cubicBezTo>
                  <a:lnTo>
                    <a:pt x="2851204" y="748730"/>
                  </a:lnTo>
                  <a:cubicBezTo>
                    <a:pt x="2851877" y="749671"/>
                    <a:pt x="2852415" y="750613"/>
                    <a:pt x="2853087" y="751486"/>
                  </a:cubicBezTo>
                  <a:cubicBezTo>
                    <a:pt x="2853759" y="752361"/>
                    <a:pt x="2855709" y="754983"/>
                    <a:pt x="2856987" y="756731"/>
                  </a:cubicBezTo>
                  <a:cubicBezTo>
                    <a:pt x="2859488" y="760160"/>
                    <a:pt x="2861760" y="763724"/>
                    <a:pt x="2863710" y="767489"/>
                  </a:cubicBezTo>
                  <a:cubicBezTo>
                    <a:pt x="2865324" y="770245"/>
                    <a:pt x="2866736" y="773136"/>
                    <a:pt x="2867879" y="776094"/>
                  </a:cubicBezTo>
                  <a:cubicBezTo>
                    <a:pt x="2869223" y="780061"/>
                    <a:pt x="2869963" y="784231"/>
                    <a:pt x="2870904" y="788264"/>
                  </a:cubicBezTo>
                  <a:cubicBezTo>
                    <a:pt x="2871846" y="792299"/>
                    <a:pt x="2872787" y="794449"/>
                    <a:pt x="2873594" y="797543"/>
                  </a:cubicBezTo>
                  <a:cubicBezTo>
                    <a:pt x="2875812" y="807426"/>
                    <a:pt x="2874871" y="818183"/>
                    <a:pt x="2882334" y="826320"/>
                  </a:cubicBezTo>
                  <a:cubicBezTo>
                    <a:pt x="2883948" y="827934"/>
                    <a:pt x="2885427" y="829547"/>
                    <a:pt x="2886906" y="831161"/>
                  </a:cubicBezTo>
                  <a:lnTo>
                    <a:pt x="2889259" y="833580"/>
                  </a:lnTo>
                  <a:cubicBezTo>
                    <a:pt x="2890873" y="835127"/>
                    <a:pt x="2892352" y="836740"/>
                    <a:pt x="2893831" y="838421"/>
                  </a:cubicBezTo>
                  <a:cubicBezTo>
                    <a:pt x="2904993" y="850860"/>
                    <a:pt x="2912456" y="866190"/>
                    <a:pt x="2915414" y="882662"/>
                  </a:cubicBezTo>
                  <a:cubicBezTo>
                    <a:pt x="2916019" y="884545"/>
                    <a:pt x="2916624" y="886428"/>
                    <a:pt x="2917297" y="888243"/>
                  </a:cubicBezTo>
                  <a:cubicBezTo>
                    <a:pt x="2917834" y="889049"/>
                    <a:pt x="2918238" y="889924"/>
                    <a:pt x="2918776" y="890663"/>
                  </a:cubicBezTo>
                  <a:cubicBezTo>
                    <a:pt x="2920053" y="892075"/>
                    <a:pt x="2921331" y="893421"/>
                    <a:pt x="2922743" y="894698"/>
                  </a:cubicBezTo>
                  <a:cubicBezTo>
                    <a:pt x="2925835" y="896983"/>
                    <a:pt x="2928928" y="899202"/>
                    <a:pt x="2931887" y="901421"/>
                  </a:cubicBezTo>
                  <a:cubicBezTo>
                    <a:pt x="2933433" y="902698"/>
                    <a:pt x="2934913" y="904043"/>
                    <a:pt x="2936324" y="905454"/>
                  </a:cubicBezTo>
                  <a:lnTo>
                    <a:pt x="2938476" y="907539"/>
                  </a:lnTo>
                  <a:cubicBezTo>
                    <a:pt x="2940022" y="908951"/>
                    <a:pt x="2941501" y="910430"/>
                    <a:pt x="2942980" y="911910"/>
                  </a:cubicBezTo>
                  <a:lnTo>
                    <a:pt x="2945199" y="914128"/>
                  </a:lnTo>
                  <a:cubicBezTo>
                    <a:pt x="2946746" y="915674"/>
                    <a:pt x="2948158" y="917288"/>
                    <a:pt x="2949502" y="918969"/>
                  </a:cubicBezTo>
                  <a:cubicBezTo>
                    <a:pt x="2956226" y="927710"/>
                    <a:pt x="2959184" y="938535"/>
                    <a:pt x="2963891" y="948351"/>
                  </a:cubicBezTo>
                  <a:cubicBezTo>
                    <a:pt x="2965706" y="950973"/>
                    <a:pt x="2967992" y="953259"/>
                    <a:pt x="2970614" y="955075"/>
                  </a:cubicBezTo>
                  <a:cubicBezTo>
                    <a:pt x="2982246" y="961798"/>
                    <a:pt x="2995357" y="966572"/>
                    <a:pt x="3002820" y="978876"/>
                  </a:cubicBezTo>
                  <a:cubicBezTo>
                    <a:pt x="3004837" y="981498"/>
                    <a:pt x="3006652" y="984256"/>
                    <a:pt x="3008669" y="986877"/>
                  </a:cubicBezTo>
                  <a:cubicBezTo>
                    <a:pt x="3014250" y="993466"/>
                    <a:pt x="3019158" y="1000661"/>
                    <a:pt x="3023260" y="1008257"/>
                  </a:cubicBezTo>
                  <a:cubicBezTo>
                    <a:pt x="3025075" y="1010746"/>
                    <a:pt x="3027361" y="1012831"/>
                    <a:pt x="3029983" y="1014512"/>
                  </a:cubicBezTo>
                  <a:cubicBezTo>
                    <a:pt x="3036774" y="1017268"/>
                    <a:pt x="3043296" y="1020495"/>
                    <a:pt x="3049683" y="1024058"/>
                  </a:cubicBezTo>
                  <a:lnTo>
                    <a:pt x="3057550" y="1029303"/>
                  </a:lnTo>
                  <a:cubicBezTo>
                    <a:pt x="3063802" y="1033134"/>
                    <a:pt x="3069047" y="1038379"/>
                    <a:pt x="3072947" y="1044633"/>
                  </a:cubicBezTo>
                  <a:cubicBezTo>
                    <a:pt x="3074694" y="1047120"/>
                    <a:pt x="3076375" y="1049608"/>
                    <a:pt x="3078258" y="1051960"/>
                  </a:cubicBezTo>
                  <a:cubicBezTo>
                    <a:pt x="3081485" y="1055659"/>
                    <a:pt x="3084444" y="1059559"/>
                    <a:pt x="3087671" y="1063190"/>
                  </a:cubicBezTo>
                  <a:cubicBezTo>
                    <a:pt x="3089756" y="1065071"/>
                    <a:pt x="3092176" y="1066417"/>
                    <a:pt x="3094865" y="1067223"/>
                  </a:cubicBezTo>
                  <a:cubicBezTo>
                    <a:pt x="3100715" y="1067694"/>
                    <a:pt x="3106497" y="1068500"/>
                    <a:pt x="3112212" y="1069644"/>
                  </a:cubicBezTo>
                  <a:cubicBezTo>
                    <a:pt x="3115103" y="1070652"/>
                    <a:pt x="3117927" y="1071862"/>
                    <a:pt x="3120616" y="1073410"/>
                  </a:cubicBezTo>
                  <a:cubicBezTo>
                    <a:pt x="3124180" y="1075291"/>
                    <a:pt x="3127542" y="1077577"/>
                    <a:pt x="3130634" y="1080133"/>
                  </a:cubicBezTo>
                  <a:cubicBezTo>
                    <a:pt x="3132920" y="1082014"/>
                    <a:pt x="3135005" y="1084166"/>
                    <a:pt x="3137358" y="1086251"/>
                  </a:cubicBezTo>
                  <a:cubicBezTo>
                    <a:pt x="3139711" y="1088336"/>
                    <a:pt x="3142670" y="1091630"/>
                    <a:pt x="3145560" y="1093983"/>
                  </a:cubicBezTo>
                  <a:cubicBezTo>
                    <a:pt x="3147780" y="1095529"/>
                    <a:pt x="3150200" y="1096673"/>
                    <a:pt x="3152822" y="1097412"/>
                  </a:cubicBezTo>
                  <a:cubicBezTo>
                    <a:pt x="3156385" y="1098152"/>
                    <a:pt x="3159949" y="1098756"/>
                    <a:pt x="3163445" y="1099833"/>
                  </a:cubicBezTo>
                  <a:cubicBezTo>
                    <a:pt x="3166942" y="1100908"/>
                    <a:pt x="3168622" y="1101716"/>
                    <a:pt x="3171245" y="1102522"/>
                  </a:cubicBezTo>
                  <a:cubicBezTo>
                    <a:pt x="3173866" y="1103329"/>
                    <a:pt x="3176556" y="1104068"/>
                    <a:pt x="3179178" y="1105077"/>
                  </a:cubicBezTo>
                  <a:cubicBezTo>
                    <a:pt x="3181733" y="1106018"/>
                    <a:pt x="3184423" y="1106691"/>
                    <a:pt x="3187112" y="1107228"/>
                  </a:cubicBezTo>
                  <a:lnTo>
                    <a:pt x="3192760" y="1107631"/>
                  </a:lnTo>
                  <a:cubicBezTo>
                    <a:pt x="3196659" y="1107631"/>
                    <a:pt x="3200492" y="1107631"/>
                    <a:pt x="3204324" y="1108103"/>
                  </a:cubicBezTo>
                  <a:cubicBezTo>
                    <a:pt x="3208157" y="1108372"/>
                    <a:pt x="3211720" y="1109918"/>
                    <a:pt x="3214544" y="1112540"/>
                  </a:cubicBezTo>
                  <a:cubicBezTo>
                    <a:pt x="3216157" y="1113414"/>
                    <a:pt x="3215888" y="1117919"/>
                    <a:pt x="3219519" y="1115095"/>
                  </a:cubicBezTo>
                  <a:cubicBezTo>
                    <a:pt x="3221066" y="1114086"/>
                    <a:pt x="3222612" y="1113213"/>
                    <a:pt x="3224226" y="1112405"/>
                  </a:cubicBezTo>
                  <a:cubicBezTo>
                    <a:pt x="3226848" y="1110993"/>
                    <a:pt x="3229672" y="1109918"/>
                    <a:pt x="3232563" y="1109245"/>
                  </a:cubicBezTo>
                  <a:cubicBezTo>
                    <a:pt x="3236933" y="1108439"/>
                    <a:pt x="3241505" y="1108909"/>
                    <a:pt x="3245607" y="1110589"/>
                  </a:cubicBezTo>
                  <a:cubicBezTo>
                    <a:pt x="3248901" y="1112070"/>
                    <a:pt x="3251927" y="1114220"/>
                    <a:pt x="3254415" y="1116911"/>
                  </a:cubicBezTo>
                  <a:cubicBezTo>
                    <a:pt x="3258919" y="1121886"/>
                    <a:pt x="3258919" y="1129416"/>
                    <a:pt x="3254415" y="1134391"/>
                  </a:cubicBezTo>
                  <a:cubicBezTo>
                    <a:pt x="3160285" y="1130425"/>
                    <a:pt x="3070055" y="1115699"/>
                    <a:pt x="3001475" y="1041338"/>
                  </a:cubicBezTo>
                  <a:cubicBezTo>
                    <a:pt x="2988701" y="1027487"/>
                    <a:pt x="2971690" y="1018006"/>
                    <a:pt x="2958982" y="1003753"/>
                  </a:cubicBezTo>
                  <a:cubicBezTo>
                    <a:pt x="2924827" y="962672"/>
                    <a:pt x="2889058" y="922667"/>
                    <a:pt x="2864853" y="874191"/>
                  </a:cubicBezTo>
                  <a:cubicBezTo>
                    <a:pt x="2827275" y="795593"/>
                    <a:pt x="2800906" y="712153"/>
                    <a:pt x="2786524" y="626228"/>
                  </a:cubicBezTo>
                  <a:cubicBezTo>
                    <a:pt x="2777111" y="565716"/>
                    <a:pt x="2763059" y="505674"/>
                    <a:pt x="2762319" y="444087"/>
                  </a:cubicBezTo>
                  <a:cubicBezTo>
                    <a:pt x="2761445" y="379271"/>
                    <a:pt x="2768505" y="314861"/>
                    <a:pt x="2773413" y="250314"/>
                  </a:cubicBezTo>
                  <a:cubicBezTo>
                    <a:pt x="2774892" y="231353"/>
                    <a:pt x="2775834" y="212260"/>
                    <a:pt x="2777985" y="193299"/>
                  </a:cubicBezTo>
                  <a:cubicBezTo>
                    <a:pt x="2779330" y="181465"/>
                    <a:pt x="2774758" y="176086"/>
                    <a:pt x="2763395" y="175617"/>
                  </a:cubicBezTo>
                  <a:cubicBezTo>
                    <a:pt x="2745174" y="174876"/>
                    <a:pt x="2726953" y="173397"/>
                    <a:pt x="2708733" y="173599"/>
                  </a:cubicBezTo>
                  <a:cubicBezTo>
                    <a:pt x="2691326" y="174271"/>
                    <a:pt x="2673898" y="173195"/>
                    <a:pt x="2656693" y="170507"/>
                  </a:cubicBezTo>
                  <a:cubicBezTo>
                    <a:pt x="2626975" y="164791"/>
                    <a:pt x="2597122" y="167280"/>
                    <a:pt x="2567337" y="167145"/>
                  </a:cubicBezTo>
                  <a:cubicBezTo>
                    <a:pt x="2559874" y="170776"/>
                    <a:pt x="2551873" y="168355"/>
                    <a:pt x="2544208" y="169095"/>
                  </a:cubicBezTo>
                  <a:cubicBezTo>
                    <a:pt x="2538426" y="169430"/>
                    <a:pt x="2532711" y="166337"/>
                    <a:pt x="2526861" y="168624"/>
                  </a:cubicBezTo>
                  <a:lnTo>
                    <a:pt x="2524239" y="169295"/>
                  </a:lnTo>
                  <a:lnTo>
                    <a:pt x="2519465" y="170976"/>
                  </a:lnTo>
                  <a:cubicBezTo>
                    <a:pt x="2518020" y="171716"/>
                    <a:pt x="2516648" y="172590"/>
                    <a:pt x="2515364" y="173599"/>
                  </a:cubicBezTo>
                  <a:cubicBezTo>
                    <a:pt x="2515364" y="173599"/>
                    <a:pt x="2513818" y="175482"/>
                    <a:pt x="2513885" y="175549"/>
                  </a:cubicBezTo>
                  <a:cubicBezTo>
                    <a:pt x="2512863" y="178036"/>
                    <a:pt x="2512231" y="180727"/>
                    <a:pt x="2512002" y="183415"/>
                  </a:cubicBezTo>
                  <a:cubicBezTo>
                    <a:pt x="2512002" y="186441"/>
                    <a:pt x="2512002" y="189399"/>
                    <a:pt x="2512002" y="192425"/>
                  </a:cubicBezTo>
                  <a:cubicBezTo>
                    <a:pt x="2512002" y="199149"/>
                    <a:pt x="2512002" y="205872"/>
                    <a:pt x="2512002" y="212596"/>
                  </a:cubicBezTo>
                  <a:cubicBezTo>
                    <a:pt x="2512002" y="219320"/>
                    <a:pt x="2512002" y="224497"/>
                    <a:pt x="2512002" y="230480"/>
                  </a:cubicBezTo>
                  <a:cubicBezTo>
                    <a:pt x="2513751" y="242448"/>
                    <a:pt x="2512540" y="254551"/>
                    <a:pt x="2514759" y="266452"/>
                  </a:cubicBezTo>
                  <a:cubicBezTo>
                    <a:pt x="2515539" y="268804"/>
                    <a:pt x="2516124" y="271158"/>
                    <a:pt x="2516507" y="273577"/>
                  </a:cubicBezTo>
                  <a:cubicBezTo>
                    <a:pt x="2516978" y="278485"/>
                    <a:pt x="2516507" y="283395"/>
                    <a:pt x="2517112" y="288370"/>
                  </a:cubicBezTo>
                  <a:cubicBezTo>
                    <a:pt x="2519062" y="299464"/>
                    <a:pt x="2517717" y="310893"/>
                    <a:pt x="2521281" y="321988"/>
                  </a:cubicBezTo>
                  <a:cubicBezTo>
                    <a:pt x="2521617" y="324609"/>
                    <a:pt x="2521819" y="327298"/>
                    <a:pt x="2521886" y="329921"/>
                  </a:cubicBezTo>
                  <a:cubicBezTo>
                    <a:pt x="2522222" y="345318"/>
                    <a:pt x="2523842" y="360581"/>
                    <a:pt x="2526727" y="375709"/>
                  </a:cubicBezTo>
                  <a:cubicBezTo>
                    <a:pt x="2533625" y="441398"/>
                    <a:pt x="2537175" y="507355"/>
                    <a:pt x="2537350" y="573380"/>
                  </a:cubicBezTo>
                  <a:cubicBezTo>
                    <a:pt x="2538352" y="627774"/>
                    <a:pt x="2533343" y="682099"/>
                    <a:pt x="2522424" y="735350"/>
                  </a:cubicBezTo>
                  <a:cubicBezTo>
                    <a:pt x="2520810" y="743486"/>
                    <a:pt x="2519801" y="751755"/>
                    <a:pt x="2517516" y="759689"/>
                  </a:cubicBezTo>
                  <a:cubicBezTo>
                    <a:pt x="2486991" y="864846"/>
                    <a:pt x="2464602" y="972288"/>
                    <a:pt x="2428025" y="1075695"/>
                  </a:cubicBezTo>
                  <a:cubicBezTo>
                    <a:pt x="2418882" y="1101581"/>
                    <a:pt x="2409939" y="1127466"/>
                    <a:pt x="2390710" y="1148107"/>
                  </a:cubicBezTo>
                  <a:cubicBezTo>
                    <a:pt x="2389123" y="1150057"/>
                    <a:pt x="2387725" y="1152075"/>
                    <a:pt x="2386541" y="1154292"/>
                  </a:cubicBezTo>
                  <a:cubicBezTo>
                    <a:pt x="2295774" y="1306177"/>
                    <a:pt x="2158479" y="1396339"/>
                    <a:pt x="1990861" y="1437757"/>
                  </a:cubicBezTo>
                  <a:cubicBezTo>
                    <a:pt x="1855786" y="1471375"/>
                    <a:pt x="1718693" y="1500554"/>
                    <a:pt x="1578373" y="1500958"/>
                  </a:cubicBezTo>
                  <a:cubicBezTo>
                    <a:pt x="1430926" y="1501362"/>
                    <a:pt x="1284689" y="1490536"/>
                    <a:pt x="1145647" y="1434530"/>
                  </a:cubicBezTo>
                  <a:cubicBezTo>
                    <a:pt x="1142567" y="1433319"/>
                    <a:pt x="1139427" y="1432244"/>
                    <a:pt x="1136234" y="1431303"/>
                  </a:cubicBezTo>
                  <a:cubicBezTo>
                    <a:pt x="1044054" y="1406157"/>
                    <a:pt x="965859" y="1354587"/>
                    <a:pt x="889211" y="1300194"/>
                  </a:cubicBezTo>
                  <a:cubicBezTo>
                    <a:pt x="879476" y="1293738"/>
                    <a:pt x="870466" y="1286276"/>
                    <a:pt x="862317" y="1277872"/>
                  </a:cubicBezTo>
                  <a:cubicBezTo>
                    <a:pt x="802881" y="1212856"/>
                    <a:pt x="744252" y="1147167"/>
                    <a:pt x="708415" y="1065071"/>
                  </a:cubicBezTo>
                  <a:cubicBezTo>
                    <a:pt x="704045" y="1055188"/>
                    <a:pt x="699137" y="1045573"/>
                    <a:pt x="693960" y="1036094"/>
                  </a:cubicBezTo>
                  <a:cubicBezTo>
                    <a:pt x="689704" y="1029840"/>
                    <a:pt x="689287" y="1021772"/>
                    <a:pt x="692884" y="1015116"/>
                  </a:cubicBezTo>
                  <a:cubicBezTo>
                    <a:pt x="697597" y="1006174"/>
                    <a:pt x="698612" y="995753"/>
                    <a:pt x="695708" y="986069"/>
                  </a:cubicBezTo>
                  <a:cubicBezTo>
                    <a:pt x="673588" y="907876"/>
                    <a:pt x="672041" y="827126"/>
                    <a:pt x="664712" y="747049"/>
                  </a:cubicBezTo>
                  <a:cubicBezTo>
                    <a:pt x="654829" y="638867"/>
                    <a:pt x="650459" y="530216"/>
                    <a:pt x="636003" y="422303"/>
                  </a:cubicBezTo>
                  <a:cubicBezTo>
                    <a:pt x="627733" y="360648"/>
                    <a:pt x="622556" y="298656"/>
                    <a:pt x="609849" y="237607"/>
                  </a:cubicBezTo>
                  <a:cubicBezTo>
                    <a:pt x="595460" y="168758"/>
                    <a:pt x="553169" y="131173"/>
                    <a:pt x="482639" y="126669"/>
                  </a:cubicBezTo>
                  <a:cubicBezTo>
                    <a:pt x="454602" y="124921"/>
                    <a:pt x="426430" y="124248"/>
                    <a:pt x="398259" y="124046"/>
                  </a:cubicBezTo>
                  <a:cubicBezTo>
                    <a:pt x="340074" y="122567"/>
                    <a:pt x="282325" y="113559"/>
                    <a:pt x="226473" y="97152"/>
                  </a:cubicBezTo>
                  <a:cubicBezTo>
                    <a:pt x="150208" y="76779"/>
                    <a:pt x="77109" y="45987"/>
                    <a:pt x="9236" y="5713"/>
                  </a:cubicBezTo>
                  <a:cubicBezTo>
                    <a:pt x="5834" y="3561"/>
                    <a:pt x="2572" y="1140"/>
                    <a:pt x="-514" y="-1482"/>
                  </a:cubicBezTo>
                  <a:close/>
                </a:path>
              </a:pathLst>
            </a:custGeom>
            <a:solidFill>
              <a:srgbClr val="020202"/>
            </a:solidFill>
            <a:ln w="6712" cap="flat">
              <a:noFill/>
              <a:prstDash val="solid"/>
              <a:miter/>
            </a:ln>
          </p:spPr>
          <p:txBody>
            <a:bodyPr rtlCol="0" anchor="ctr"/>
            <a:lstStyle/>
            <a:p>
              <a:endParaRPr lang="es-CO"/>
            </a:p>
          </p:txBody>
        </p:sp>
        <p:sp>
          <p:nvSpPr>
            <p:cNvPr id="433" name="Freeform: Shape 432">
              <a:extLst>
                <a:ext uri="{FF2B5EF4-FFF2-40B4-BE49-F238E27FC236}">
                  <a16:creationId xmlns:a16="http://schemas.microsoft.com/office/drawing/2014/main" id="{1D197852-1767-BF07-A186-0057742126EE}"/>
                </a:ext>
              </a:extLst>
            </p:cNvPr>
            <p:cNvSpPr/>
            <p:nvPr/>
          </p:nvSpPr>
          <p:spPr>
            <a:xfrm>
              <a:off x="6627667" y="319069"/>
              <a:ext cx="1787791" cy="1225525"/>
            </a:xfrm>
            <a:custGeom>
              <a:avLst/>
              <a:gdLst>
                <a:gd name="connsiteX0" fmla="*/ 1643283 w 1787791"/>
                <a:gd name="connsiteY0" fmla="*/ 784841 h 1225525"/>
                <a:gd name="connsiteX1" fmla="*/ 1657335 w 1787791"/>
                <a:gd name="connsiteY1" fmla="*/ 812945 h 1225525"/>
                <a:gd name="connsiteX2" fmla="*/ 1779032 w 1787791"/>
                <a:gd name="connsiteY2" fmla="*/ 990648 h 1225525"/>
                <a:gd name="connsiteX3" fmla="*/ 1786898 w 1787791"/>
                <a:gd name="connsiteY3" fmla="*/ 1018684 h 1225525"/>
                <a:gd name="connsiteX4" fmla="*/ 1746557 w 1787791"/>
                <a:gd name="connsiteY4" fmla="*/ 1131640 h 1225525"/>
                <a:gd name="connsiteX5" fmla="*/ 1608120 w 1787791"/>
                <a:gd name="connsiteY5" fmla="*/ 1219920 h 1225525"/>
                <a:gd name="connsiteX6" fmla="*/ 1483129 w 1787791"/>
                <a:gd name="connsiteY6" fmla="*/ 1202574 h 1225525"/>
                <a:gd name="connsiteX7" fmla="*/ 1405809 w 1787791"/>
                <a:gd name="connsiteY7" fmla="*/ 1137893 h 1225525"/>
                <a:gd name="connsiteX8" fmla="*/ 1388394 w 1787791"/>
                <a:gd name="connsiteY8" fmla="*/ 1117050 h 1225525"/>
                <a:gd name="connsiteX9" fmla="*/ 1369502 w 1787791"/>
                <a:gd name="connsiteY9" fmla="*/ 1082827 h 1225525"/>
                <a:gd name="connsiteX10" fmla="*/ 1330774 w 1787791"/>
                <a:gd name="connsiteY10" fmla="*/ 1046991 h 1225525"/>
                <a:gd name="connsiteX11" fmla="*/ 1273893 w 1787791"/>
                <a:gd name="connsiteY11" fmla="*/ 1031056 h 1225525"/>
                <a:gd name="connsiteX12" fmla="*/ 1264076 w 1787791"/>
                <a:gd name="connsiteY12" fmla="*/ 1030182 h 1225525"/>
                <a:gd name="connsiteX13" fmla="*/ 1221180 w 1787791"/>
                <a:gd name="connsiteY13" fmla="*/ 1014920 h 1225525"/>
                <a:gd name="connsiteX14" fmla="*/ 1119050 w 1787791"/>
                <a:gd name="connsiteY14" fmla="*/ 904788 h 1225525"/>
                <a:gd name="connsiteX15" fmla="*/ 991303 w 1787791"/>
                <a:gd name="connsiteY15" fmla="*/ 721236 h 1225525"/>
                <a:gd name="connsiteX16" fmla="*/ 935968 w 1787791"/>
                <a:gd name="connsiteY16" fmla="*/ 645529 h 1225525"/>
                <a:gd name="connsiteX17" fmla="*/ 932539 w 1787791"/>
                <a:gd name="connsiteY17" fmla="*/ 639814 h 1225525"/>
                <a:gd name="connsiteX18" fmla="*/ 928774 w 1787791"/>
                <a:gd name="connsiteY18" fmla="*/ 634435 h 1225525"/>
                <a:gd name="connsiteX19" fmla="*/ 925144 w 1787791"/>
                <a:gd name="connsiteY19" fmla="*/ 629124 h 1225525"/>
                <a:gd name="connsiteX20" fmla="*/ 913310 w 1787791"/>
                <a:gd name="connsiteY20" fmla="*/ 614601 h 1225525"/>
                <a:gd name="connsiteX21" fmla="*/ 909209 w 1787791"/>
                <a:gd name="connsiteY21" fmla="*/ 610164 h 1225525"/>
                <a:gd name="connsiteX22" fmla="*/ 905241 w 1787791"/>
                <a:gd name="connsiteY22" fmla="*/ 605793 h 1225525"/>
                <a:gd name="connsiteX23" fmla="*/ 903292 w 1787791"/>
                <a:gd name="connsiteY23" fmla="*/ 603708 h 1225525"/>
                <a:gd name="connsiteX24" fmla="*/ 899191 w 1787791"/>
                <a:gd name="connsiteY24" fmla="*/ 599540 h 1225525"/>
                <a:gd name="connsiteX25" fmla="*/ 897106 w 1787791"/>
                <a:gd name="connsiteY25" fmla="*/ 597389 h 1225525"/>
                <a:gd name="connsiteX26" fmla="*/ 893207 w 1787791"/>
                <a:gd name="connsiteY26" fmla="*/ 592951 h 1225525"/>
                <a:gd name="connsiteX27" fmla="*/ 889710 w 1787791"/>
                <a:gd name="connsiteY27" fmla="*/ 588110 h 1225525"/>
                <a:gd name="connsiteX28" fmla="*/ 878280 w 1787791"/>
                <a:gd name="connsiteY28" fmla="*/ 574663 h 1225525"/>
                <a:gd name="connsiteX29" fmla="*/ 874313 w 1787791"/>
                <a:gd name="connsiteY29" fmla="*/ 570427 h 1225525"/>
                <a:gd name="connsiteX30" fmla="*/ 870481 w 1787791"/>
                <a:gd name="connsiteY30" fmla="*/ 566191 h 1225525"/>
                <a:gd name="connsiteX31" fmla="*/ 868599 w 1787791"/>
                <a:gd name="connsiteY31" fmla="*/ 564107 h 1225525"/>
                <a:gd name="connsiteX32" fmla="*/ 864699 w 1787791"/>
                <a:gd name="connsiteY32" fmla="*/ 560140 h 1225525"/>
                <a:gd name="connsiteX33" fmla="*/ 862749 w 1787791"/>
                <a:gd name="connsiteY33" fmla="*/ 558123 h 1225525"/>
                <a:gd name="connsiteX34" fmla="*/ 859118 w 1787791"/>
                <a:gd name="connsiteY34" fmla="*/ 553954 h 1225525"/>
                <a:gd name="connsiteX35" fmla="*/ 855756 w 1787791"/>
                <a:gd name="connsiteY35" fmla="*/ 549517 h 1225525"/>
                <a:gd name="connsiteX36" fmla="*/ 847756 w 1787791"/>
                <a:gd name="connsiteY36" fmla="*/ 541785 h 1225525"/>
                <a:gd name="connsiteX37" fmla="*/ 842981 w 1787791"/>
                <a:gd name="connsiteY37" fmla="*/ 538221 h 1225525"/>
                <a:gd name="connsiteX38" fmla="*/ 838612 w 1787791"/>
                <a:gd name="connsiteY38" fmla="*/ 533784 h 1225525"/>
                <a:gd name="connsiteX39" fmla="*/ 834779 w 1787791"/>
                <a:gd name="connsiteY39" fmla="*/ 528674 h 1225525"/>
                <a:gd name="connsiteX40" fmla="*/ 803985 w 1787791"/>
                <a:gd name="connsiteY40" fmla="*/ 495662 h 1225525"/>
                <a:gd name="connsiteX41" fmla="*/ 799817 w 1787791"/>
                <a:gd name="connsiteY41" fmla="*/ 491157 h 1225525"/>
                <a:gd name="connsiteX42" fmla="*/ 795783 w 1787791"/>
                <a:gd name="connsiteY42" fmla="*/ 486652 h 1225525"/>
                <a:gd name="connsiteX43" fmla="*/ 793766 w 1787791"/>
                <a:gd name="connsiteY43" fmla="*/ 484500 h 1225525"/>
                <a:gd name="connsiteX44" fmla="*/ 789664 w 1787791"/>
                <a:gd name="connsiteY44" fmla="*/ 480197 h 1225525"/>
                <a:gd name="connsiteX45" fmla="*/ 787580 w 1787791"/>
                <a:gd name="connsiteY45" fmla="*/ 478046 h 1225525"/>
                <a:gd name="connsiteX46" fmla="*/ 783613 w 1787791"/>
                <a:gd name="connsiteY46" fmla="*/ 473541 h 1225525"/>
                <a:gd name="connsiteX47" fmla="*/ 779982 w 1787791"/>
                <a:gd name="connsiteY47" fmla="*/ 468633 h 1225525"/>
                <a:gd name="connsiteX48" fmla="*/ 763913 w 1787791"/>
                <a:gd name="connsiteY48" fmla="*/ 450412 h 1225525"/>
                <a:gd name="connsiteX49" fmla="*/ 759946 w 1787791"/>
                <a:gd name="connsiteY49" fmla="*/ 446177 h 1225525"/>
                <a:gd name="connsiteX50" fmla="*/ 756249 w 1787791"/>
                <a:gd name="connsiteY50" fmla="*/ 442008 h 1225525"/>
                <a:gd name="connsiteX51" fmla="*/ 754433 w 1787791"/>
                <a:gd name="connsiteY51" fmla="*/ 439991 h 1225525"/>
                <a:gd name="connsiteX52" fmla="*/ 750802 w 1787791"/>
                <a:gd name="connsiteY52" fmla="*/ 436091 h 1225525"/>
                <a:gd name="connsiteX53" fmla="*/ 749054 w 1787791"/>
                <a:gd name="connsiteY53" fmla="*/ 434276 h 1225525"/>
                <a:gd name="connsiteX54" fmla="*/ 745490 w 1787791"/>
                <a:gd name="connsiteY54" fmla="*/ 430578 h 1225525"/>
                <a:gd name="connsiteX55" fmla="*/ 743676 w 1787791"/>
                <a:gd name="connsiteY55" fmla="*/ 428762 h 1225525"/>
                <a:gd name="connsiteX56" fmla="*/ 740112 w 1787791"/>
                <a:gd name="connsiteY56" fmla="*/ 425199 h 1225525"/>
                <a:gd name="connsiteX57" fmla="*/ 738296 w 1787791"/>
                <a:gd name="connsiteY57" fmla="*/ 423384 h 1225525"/>
                <a:gd name="connsiteX58" fmla="*/ 734531 w 1787791"/>
                <a:gd name="connsiteY58" fmla="*/ 419753 h 1225525"/>
                <a:gd name="connsiteX59" fmla="*/ 732582 w 1787791"/>
                <a:gd name="connsiteY59" fmla="*/ 417937 h 1225525"/>
                <a:gd name="connsiteX60" fmla="*/ 728548 w 1787791"/>
                <a:gd name="connsiteY60" fmla="*/ 414173 h 1225525"/>
                <a:gd name="connsiteX61" fmla="*/ 726463 w 1787791"/>
                <a:gd name="connsiteY61" fmla="*/ 412222 h 1225525"/>
                <a:gd name="connsiteX62" fmla="*/ 722025 w 1787791"/>
                <a:gd name="connsiteY62" fmla="*/ 408256 h 1225525"/>
                <a:gd name="connsiteX63" fmla="*/ 719672 w 1787791"/>
                <a:gd name="connsiteY63" fmla="*/ 406104 h 1225525"/>
                <a:gd name="connsiteX64" fmla="*/ 700510 w 1787791"/>
                <a:gd name="connsiteY64" fmla="*/ 389160 h 1225525"/>
                <a:gd name="connsiteX65" fmla="*/ 695468 w 1787791"/>
                <a:gd name="connsiteY65" fmla="*/ 385598 h 1225525"/>
                <a:gd name="connsiteX66" fmla="*/ 690963 w 1787791"/>
                <a:gd name="connsiteY66" fmla="*/ 381697 h 1225525"/>
                <a:gd name="connsiteX67" fmla="*/ 688879 w 1787791"/>
                <a:gd name="connsiteY67" fmla="*/ 379681 h 1225525"/>
                <a:gd name="connsiteX68" fmla="*/ 684845 w 1787791"/>
                <a:gd name="connsiteY68" fmla="*/ 375781 h 1225525"/>
                <a:gd name="connsiteX69" fmla="*/ 682827 w 1787791"/>
                <a:gd name="connsiteY69" fmla="*/ 373966 h 1225525"/>
                <a:gd name="connsiteX70" fmla="*/ 674356 w 1787791"/>
                <a:gd name="connsiteY70" fmla="*/ 367242 h 1225525"/>
                <a:gd name="connsiteX71" fmla="*/ 669985 w 1787791"/>
                <a:gd name="connsiteY71" fmla="*/ 364284 h 1225525"/>
                <a:gd name="connsiteX72" fmla="*/ 665951 w 1787791"/>
                <a:gd name="connsiteY72" fmla="*/ 360989 h 1225525"/>
                <a:gd name="connsiteX73" fmla="*/ 663867 w 1787791"/>
                <a:gd name="connsiteY73" fmla="*/ 359376 h 1225525"/>
                <a:gd name="connsiteX74" fmla="*/ 657144 w 1787791"/>
                <a:gd name="connsiteY74" fmla="*/ 355342 h 1225525"/>
                <a:gd name="connsiteX75" fmla="*/ 652370 w 1787791"/>
                <a:gd name="connsiteY75" fmla="*/ 352114 h 1225525"/>
                <a:gd name="connsiteX76" fmla="*/ 647663 w 1787791"/>
                <a:gd name="connsiteY76" fmla="*/ 348214 h 1225525"/>
                <a:gd name="connsiteX77" fmla="*/ 645378 w 1787791"/>
                <a:gd name="connsiteY77" fmla="*/ 346063 h 1225525"/>
                <a:gd name="connsiteX78" fmla="*/ 625879 w 1787791"/>
                <a:gd name="connsiteY78" fmla="*/ 328985 h 1225525"/>
                <a:gd name="connsiteX79" fmla="*/ 620702 w 1787791"/>
                <a:gd name="connsiteY79" fmla="*/ 325287 h 1225525"/>
                <a:gd name="connsiteX80" fmla="*/ 615995 w 1787791"/>
                <a:gd name="connsiteY80" fmla="*/ 321186 h 1225525"/>
                <a:gd name="connsiteX81" fmla="*/ 613777 w 1787791"/>
                <a:gd name="connsiteY81" fmla="*/ 319102 h 1225525"/>
                <a:gd name="connsiteX82" fmla="*/ 609406 w 1787791"/>
                <a:gd name="connsiteY82" fmla="*/ 314933 h 1225525"/>
                <a:gd name="connsiteX83" fmla="*/ 607188 w 1787791"/>
                <a:gd name="connsiteY83" fmla="*/ 312848 h 1225525"/>
                <a:gd name="connsiteX84" fmla="*/ 593136 w 1787791"/>
                <a:gd name="connsiteY84" fmla="*/ 302024 h 1225525"/>
                <a:gd name="connsiteX85" fmla="*/ 588160 w 1787791"/>
                <a:gd name="connsiteY85" fmla="*/ 298527 h 1225525"/>
                <a:gd name="connsiteX86" fmla="*/ 573839 w 1787791"/>
                <a:gd name="connsiteY86" fmla="*/ 287568 h 1225525"/>
                <a:gd name="connsiteX87" fmla="*/ 568797 w 1787791"/>
                <a:gd name="connsiteY87" fmla="*/ 284206 h 1225525"/>
                <a:gd name="connsiteX88" fmla="*/ 558845 w 1787791"/>
                <a:gd name="connsiteY88" fmla="*/ 277483 h 1225525"/>
                <a:gd name="connsiteX89" fmla="*/ 553870 w 1787791"/>
                <a:gd name="connsiteY89" fmla="*/ 274188 h 1225525"/>
                <a:gd name="connsiteX90" fmla="*/ 544255 w 1787791"/>
                <a:gd name="connsiteY90" fmla="*/ 267465 h 1225525"/>
                <a:gd name="connsiteX91" fmla="*/ 539549 w 1787791"/>
                <a:gd name="connsiteY91" fmla="*/ 264305 h 1225525"/>
                <a:gd name="connsiteX92" fmla="*/ 530539 w 1787791"/>
                <a:gd name="connsiteY92" fmla="*/ 257985 h 1225525"/>
                <a:gd name="connsiteX93" fmla="*/ 525900 w 1787791"/>
                <a:gd name="connsiteY93" fmla="*/ 255161 h 1225525"/>
                <a:gd name="connsiteX94" fmla="*/ 518773 w 1787791"/>
                <a:gd name="connsiteY94" fmla="*/ 251262 h 1225525"/>
                <a:gd name="connsiteX95" fmla="*/ 514067 w 1787791"/>
                <a:gd name="connsiteY95" fmla="*/ 248235 h 1225525"/>
                <a:gd name="connsiteX96" fmla="*/ 509764 w 1787791"/>
                <a:gd name="connsiteY96" fmla="*/ 244672 h 1225525"/>
                <a:gd name="connsiteX97" fmla="*/ 507612 w 1787791"/>
                <a:gd name="connsiteY97" fmla="*/ 242924 h 1225525"/>
                <a:gd name="connsiteX98" fmla="*/ 500888 w 1787791"/>
                <a:gd name="connsiteY98" fmla="*/ 238217 h 1225525"/>
                <a:gd name="connsiteX99" fmla="*/ 496317 w 1787791"/>
                <a:gd name="connsiteY99" fmla="*/ 235327 h 1225525"/>
                <a:gd name="connsiteX100" fmla="*/ 489593 w 1787791"/>
                <a:gd name="connsiteY100" fmla="*/ 231561 h 1225525"/>
                <a:gd name="connsiteX101" fmla="*/ 484752 w 1787791"/>
                <a:gd name="connsiteY101" fmla="*/ 229141 h 1225525"/>
                <a:gd name="connsiteX102" fmla="*/ 477222 w 1787791"/>
                <a:gd name="connsiteY102" fmla="*/ 225443 h 1225525"/>
                <a:gd name="connsiteX103" fmla="*/ 472313 w 1787791"/>
                <a:gd name="connsiteY103" fmla="*/ 222485 h 1225525"/>
                <a:gd name="connsiteX104" fmla="*/ 457320 w 1787791"/>
                <a:gd name="connsiteY104" fmla="*/ 213676 h 1225525"/>
                <a:gd name="connsiteX105" fmla="*/ 452345 w 1787791"/>
                <a:gd name="connsiteY105" fmla="*/ 210920 h 1225525"/>
                <a:gd name="connsiteX106" fmla="*/ 444949 w 1787791"/>
                <a:gd name="connsiteY106" fmla="*/ 206886 h 1225525"/>
                <a:gd name="connsiteX107" fmla="*/ 439839 w 1787791"/>
                <a:gd name="connsiteY107" fmla="*/ 204331 h 1225525"/>
                <a:gd name="connsiteX108" fmla="*/ 431838 w 1787791"/>
                <a:gd name="connsiteY108" fmla="*/ 200431 h 1225525"/>
                <a:gd name="connsiteX109" fmla="*/ 426526 w 1787791"/>
                <a:gd name="connsiteY109" fmla="*/ 197271 h 1225525"/>
                <a:gd name="connsiteX110" fmla="*/ 392909 w 1787791"/>
                <a:gd name="connsiteY110" fmla="*/ 179319 h 1225525"/>
                <a:gd name="connsiteX111" fmla="*/ 387395 w 1787791"/>
                <a:gd name="connsiteY111" fmla="*/ 176294 h 1225525"/>
                <a:gd name="connsiteX112" fmla="*/ 379125 w 1787791"/>
                <a:gd name="connsiteY112" fmla="*/ 171991 h 1225525"/>
                <a:gd name="connsiteX113" fmla="*/ 373478 w 1787791"/>
                <a:gd name="connsiteY113" fmla="*/ 169167 h 1225525"/>
                <a:gd name="connsiteX114" fmla="*/ 358955 w 1787791"/>
                <a:gd name="connsiteY114" fmla="*/ 163385 h 1225525"/>
                <a:gd name="connsiteX115" fmla="*/ 353442 w 1787791"/>
                <a:gd name="connsiteY115" fmla="*/ 161166 h 1225525"/>
                <a:gd name="connsiteX116" fmla="*/ 345777 w 1787791"/>
                <a:gd name="connsiteY116" fmla="*/ 157266 h 1225525"/>
                <a:gd name="connsiteX117" fmla="*/ 340869 w 1787791"/>
                <a:gd name="connsiteY117" fmla="*/ 154778 h 1225525"/>
                <a:gd name="connsiteX118" fmla="*/ 333271 w 1787791"/>
                <a:gd name="connsiteY118" fmla="*/ 151215 h 1225525"/>
                <a:gd name="connsiteX119" fmla="*/ 328027 w 1787791"/>
                <a:gd name="connsiteY119" fmla="*/ 148794 h 1225525"/>
                <a:gd name="connsiteX120" fmla="*/ 311554 w 1787791"/>
                <a:gd name="connsiteY120" fmla="*/ 142676 h 1225525"/>
                <a:gd name="connsiteX121" fmla="*/ 305973 w 1787791"/>
                <a:gd name="connsiteY121" fmla="*/ 140323 h 1225525"/>
                <a:gd name="connsiteX122" fmla="*/ 285803 w 1787791"/>
                <a:gd name="connsiteY122" fmla="*/ 132524 h 1225525"/>
                <a:gd name="connsiteX123" fmla="*/ 280088 w 1787791"/>
                <a:gd name="connsiteY123" fmla="*/ 130171 h 1225525"/>
                <a:gd name="connsiteX124" fmla="*/ 263077 w 1787791"/>
                <a:gd name="connsiteY124" fmla="*/ 123447 h 1225525"/>
                <a:gd name="connsiteX125" fmla="*/ 257564 w 1787791"/>
                <a:gd name="connsiteY125" fmla="*/ 121362 h 1225525"/>
                <a:gd name="connsiteX126" fmla="*/ 246874 w 1787791"/>
                <a:gd name="connsiteY126" fmla="*/ 117530 h 1225525"/>
                <a:gd name="connsiteX127" fmla="*/ 241629 w 1787791"/>
                <a:gd name="connsiteY127" fmla="*/ 115648 h 1225525"/>
                <a:gd name="connsiteX128" fmla="*/ 231275 w 1787791"/>
                <a:gd name="connsiteY128" fmla="*/ 112286 h 1225525"/>
                <a:gd name="connsiteX129" fmla="*/ 226098 w 1787791"/>
                <a:gd name="connsiteY129" fmla="*/ 110470 h 1225525"/>
                <a:gd name="connsiteX130" fmla="*/ 215542 w 1787791"/>
                <a:gd name="connsiteY130" fmla="*/ 107243 h 1225525"/>
                <a:gd name="connsiteX131" fmla="*/ 210029 w 1787791"/>
                <a:gd name="connsiteY131" fmla="*/ 105495 h 1225525"/>
                <a:gd name="connsiteX132" fmla="*/ 195640 w 1787791"/>
                <a:gd name="connsiteY132" fmla="*/ 102402 h 1225525"/>
                <a:gd name="connsiteX133" fmla="*/ 189657 w 1787791"/>
                <a:gd name="connsiteY133" fmla="*/ 100654 h 1225525"/>
                <a:gd name="connsiteX134" fmla="*/ 158593 w 1787791"/>
                <a:gd name="connsiteY134" fmla="*/ 92989 h 1225525"/>
                <a:gd name="connsiteX135" fmla="*/ 152946 w 1787791"/>
                <a:gd name="connsiteY135" fmla="*/ 89560 h 1225525"/>
                <a:gd name="connsiteX136" fmla="*/ 89610 w 1787791"/>
                <a:gd name="connsiteY136" fmla="*/ 73895 h 1225525"/>
                <a:gd name="connsiteX137" fmla="*/ 21366 w 1787791"/>
                <a:gd name="connsiteY137" fmla="*/ 63069 h 1225525"/>
                <a:gd name="connsiteX138" fmla="*/ 5499 w 1787791"/>
                <a:gd name="connsiteY138" fmla="*/ 26897 h 1225525"/>
                <a:gd name="connsiteX139" fmla="*/ 61372 w 1787791"/>
                <a:gd name="connsiteY139" fmla="*/ -602 h 1225525"/>
                <a:gd name="connsiteX140" fmla="*/ 223408 w 1787791"/>
                <a:gd name="connsiteY140" fmla="*/ 33015 h 1225525"/>
                <a:gd name="connsiteX141" fmla="*/ 495577 w 1787791"/>
                <a:gd name="connsiteY141" fmla="*/ 124657 h 1225525"/>
                <a:gd name="connsiteX142" fmla="*/ 620164 w 1787791"/>
                <a:gd name="connsiteY142" fmla="*/ 173537 h 1225525"/>
                <a:gd name="connsiteX143" fmla="*/ 643158 w 1787791"/>
                <a:gd name="connsiteY143" fmla="*/ 187589 h 1225525"/>
                <a:gd name="connsiteX144" fmla="*/ 629711 w 1787791"/>
                <a:gd name="connsiteY144" fmla="*/ 228334 h 1225525"/>
                <a:gd name="connsiteX145" fmla="*/ 619626 w 1787791"/>
                <a:gd name="connsiteY145" fmla="*/ 235058 h 1225525"/>
                <a:gd name="connsiteX146" fmla="*/ 673414 w 1787791"/>
                <a:gd name="connsiteY146" fmla="*/ 266188 h 1225525"/>
                <a:gd name="connsiteX147" fmla="*/ 716714 w 1787791"/>
                <a:gd name="connsiteY147" fmla="*/ 290325 h 1225525"/>
                <a:gd name="connsiteX148" fmla="*/ 727337 w 1787791"/>
                <a:gd name="connsiteY148" fmla="*/ 300276 h 1225525"/>
                <a:gd name="connsiteX149" fmla="*/ 748584 w 1787791"/>
                <a:gd name="connsiteY149" fmla="*/ 349425 h 1225525"/>
                <a:gd name="connsiteX150" fmla="*/ 768754 w 1787791"/>
                <a:gd name="connsiteY150" fmla="*/ 379344 h 1225525"/>
                <a:gd name="connsiteX151" fmla="*/ 824896 w 1787791"/>
                <a:gd name="connsiteY151" fmla="*/ 428090 h 1225525"/>
                <a:gd name="connsiteX152" fmla="*/ 885945 w 1787791"/>
                <a:gd name="connsiteY152" fmla="*/ 490148 h 1225525"/>
                <a:gd name="connsiteX153" fmla="*/ 951164 w 1787791"/>
                <a:gd name="connsiteY153" fmla="*/ 521278 h 1225525"/>
                <a:gd name="connsiteX154" fmla="*/ 1176940 w 1787791"/>
                <a:gd name="connsiteY154" fmla="*/ 563032 h 1225525"/>
                <a:gd name="connsiteX155" fmla="*/ 1215869 w 1787791"/>
                <a:gd name="connsiteY155" fmla="*/ 549046 h 1225525"/>
                <a:gd name="connsiteX156" fmla="*/ 1346171 w 1787791"/>
                <a:gd name="connsiteY156" fmla="*/ 455925 h 1225525"/>
                <a:gd name="connsiteX157" fmla="*/ 1389672 w 1787791"/>
                <a:gd name="connsiteY157" fmla="*/ 447118 h 1225525"/>
                <a:gd name="connsiteX158" fmla="*/ 1414818 w 1787791"/>
                <a:gd name="connsiteY158" fmla="*/ 455858 h 1225525"/>
                <a:gd name="connsiteX159" fmla="*/ 1414818 w 1787791"/>
                <a:gd name="connsiteY159" fmla="*/ 455858 h 1225525"/>
                <a:gd name="connsiteX160" fmla="*/ 1430685 w 1787791"/>
                <a:gd name="connsiteY160" fmla="*/ 476029 h 1225525"/>
                <a:gd name="connsiteX161" fmla="*/ 1523201 w 1787791"/>
                <a:gd name="connsiteY161" fmla="*/ 604919 h 1225525"/>
                <a:gd name="connsiteX162" fmla="*/ 1640594 w 1787791"/>
                <a:gd name="connsiteY162" fmla="*/ 777310 h 1225525"/>
                <a:gd name="connsiteX163" fmla="*/ 1643283 w 1787791"/>
                <a:gd name="connsiteY163" fmla="*/ 784841 h 122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1787791" h="1225525">
                  <a:moveTo>
                    <a:pt x="1643283" y="784841"/>
                  </a:moveTo>
                  <a:cubicBezTo>
                    <a:pt x="1642141" y="797010"/>
                    <a:pt x="1651621" y="804338"/>
                    <a:pt x="1657335" y="812945"/>
                  </a:cubicBezTo>
                  <a:cubicBezTo>
                    <a:pt x="1697072" y="872717"/>
                    <a:pt x="1735867" y="933161"/>
                    <a:pt x="1779032" y="990648"/>
                  </a:cubicBezTo>
                  <a:cubicBezTo>
                    <a:pt x="1785486" y="998447"/>
                    <a:pt x="1788378" y="1008666"/>
                    <a:pt x="1786898" y="1018684"/>
                  </a:cubicBezTo>
                  <a:cubicBezTo>
                    <a:pt x="1780174" y="1059026"/>
                    <a:pt x="1771502" y="1098157"/>
                    <a:pt x="1746557" y="1131640"/>
                  </a:cubicBezTo>
                  <a:cubicBezTo>
                    <a:pt x="1712939" y="1177226"/>
                    <a:pt x="1663656" y="1208692"/>
                    <a:pt x="1608120" y="1219920"/>
                  </a:cubicBezTo>
                  <a:cubicBezTo>
                    <a:pt x="1563341" y="1229871"/>
                    <a:pt x="1521924" y="1220390"/>
                    <a:pt x="1483129" y="1202574"/>
                  </a:cubicBezTo>
                  <a:cubicBezTo>
                    <a:pt x="1452739" y="1188656"/>
                    <a:pt x="1427391" y="1164316"/>
                    <a:pt x="1405809" y="1137893"/>
                  </a:cubicBezTo>
                  <a:cubicBezTo>
                    <a:pt x="1400430" y="1130631"/>
                    <a:pt x="1394647" y="1123640"/>
                    <a:pt x="1388394" y="1117050"/>
                  </a:cubicBezTo>
                  <a:cubicBezTo>
                    <a:pt x="1378511" y="1107973"/>
                    <a:pt x="1371922" y="1096005"/>
                    <a:pt x="1369502" y="1082827"/>
                  </a:cubicBezTo>
                  <a:cubicBezTo>
                    <a:pt x="1365736" y="1059967"/>
                    <a:pt x="1350541" y="1049814"/>
                    <a:pt x="1330774" y="1046991"/>
                  </a:cubicBezTo>
                  <a:cubicBezTo>
                    <a:pt x="1311141" y="1044436"/>
                    <a:pt x="1291979" y="1039057"/>
                    <a:pt x="1273893" y="1031056"/>
                  </a:cubicBezTo>
                  <a:cubicBezTo>
                    <a:pt x="1270666" y="1030182"/>
                    <a:pt x="1267371" y="1029913"/>
                    <a:pt x="1264076" y="1030182"/>
                  </a:cubicBezTo>
                  <a:cubicBezTo>
                    <a:pt x="1245453" y="1036906"/>
                    <a:pt x="1234291" y="1023459"/>
                    <a:pt x="1221180" y="1014920"/>
                  </a:cubicBezTo>
                  <a:cubicBezTo>
                    <a:pt x="1179293" y="986345"/>
                    <a:pt x="1144398" y="948693"/>
                    <a:pt x="1119050" y="904788"/>
                  </a:cubicBezTo>
                  <a:cubicBezTo>
                    <a:pt x="1080390" y="840982"/>
                    <a:pt x="1037763" y="779664"/>
                    <a:pt x="991303" y="721236"/>
                  </a:cubicBezTo>
                  <a:cubicBezTo>
                    <a:pt x="972208" y="696493"/>
                    <a:pt x="946322" y="676726"/>
                    <a:pt x="935968" y="645529"/>
                  </a:cubicBezTo>
                  <a:cubicBezTo>
                    <a:pt x="934758" y="643647"/>
                    <a:pt x="933682" y="641764"/>
                    <a:pt x="932539" y="639814"/>
                  </a:cubicBezTo>
                  <a:cubicBezTo>
                    <a:pt x="931396" y="637865"/>
                    <a:pt x="929984" y="636250"/>
                    <a:pt x="928774" y="634435"/>
                  </a:cubicBezTo>
                  <a:cubicBezTo>
                    <a:pt x="927564" y="632620"/>
                    <a:pt x="926286" y="630939"/>
                    <a:pt x="925144" y="629124"/>
                  </a:cubicBezTo>
                  <a:cubicBezTo>
                    <a:pt x="921715" y="623879"/>
                    <a:pt x="917747" y="618971"/>
                    <a:pt x="913310" y="614601"/>
                  </a:cubicBezTo>
                  <a:cubicBezTo>
                    <a:pt x="911830" y="613189"/>
                    <a:pt x="910486" y="611710"/>
                    <a:pt x="909209" y="610164"/>
                  </a:cubicBezTo>
                  <a:cubicBezTo>
                    <a:pt x="907796" y="608818"/>
                    <a:pt x="906519" y="607272"/>
                    <a:pt x="905241" y="605793"/>
                  </a:cubicBezTo>
                  <a:lnTo>
                    <a:pt x="903292" y="603708"/>
                  </a:lnTo>
                  <a:cubicBezTo>
                    <a:pt x="901880" y="602364"/>
                    <a:pt x="900535" y="600952"/>
                    <a:pt x="899191" y="599540"/>
                  </a:cubicBezTo>
                  <a:cubicBezTo>
                    <a:pt x="897846" y="598128"/>
                    <a:pt x="897846" y="598061"/>
                    <a:pt x="897106" y="597389"/>
                  </a:cubicBezTo>
                  <a:cubicBezTo>
                    <a:pt x="895695" y="595976"/>
                    <a:pt x="894417" y="594497"/>
                    <a:pt x="893207" y="592951"/>
                  </a:cubicBezTo>
                  <a:cubicBezTo>
                    <a:pt x="891929" y="591405"/>
                    <a:pt x="890786" y="589791"/>
                    <a:pt x="889710" y="588110"/>
                  </a:cubicBezTo>
                  <a:cubicBezTo>
                    <a:pt x="886349" y="583269"/>
                    <a:pt x="882516" y="578764"/>
                    <a:pt x="878280" y="574663"/>
                  </a:cubicBezTo>
                  <a:cubicBezTo>
                    <a:pt x="876868" y="573318"/>
                    <a:pt x="875591" y="571906"/>
                    <a:pt x="874313" y="570427"/>
                  </a:cubicBezTo>
                  <a:cubicBezTo>
                    <a:pt x="873036" y="568948"/>
                    <a:pt x="871758" y="567603"/>
                    <a:pt x="870481" y="566191"/>
                  </a:cubicBezTo>
                  <a:cubicBezTo>
                    <a:pt x="869203" y="564780"/>
                    <a:pt x="869203" y="564780"/>
                    <a:pt x="868599" y="564107"/>
                  </a:cubicBezTo>
                  <a:cubicBezTo>
                    <a:pt x="867994" y="563435"/>
                    <a:pt x="865976" y="561484"/>
                    <a:pt x="864699" y="560140"/>
                  </a:cubicBezTo>
                  <a:cubicBezTo>
                    <a:pt x="863421" y="558796"/>
                    <a:pt x="863421" y="558728"/>
                    <a:pt x="862749" y="558123"/>
                  </a:cubicBezTo>
                  <a:cubicBezTo>
                    <a:pt x="862077" y="557518"/>
                    <a:pt x="860261" y="555367"/>
                    <a:pt x="859118" y="553954"/>
                  </a:cubicBezTo>
                  <a:cubicBezTo>
                    <a:pt x="857976" y="552542"/>
                    <a:pt x="856832" y="550996"/>
                    <a:pt x="855756" y="549517"/>
                  </a:cubicBezTo>
                  <a:cubicBezTo>
                    <a:pt x="853538" y="546491"/>
                    <a:pt x="850848" y="543869"/>
                    <a:pt x="847756" y="541785"/>
                  </a:cubicBezTo>
                  <a:cubicBezTo>
                    <a:pt x="846075" y="540709"/>
                    <a:pt x="844461" y="539499"/>
                    <a:pt x="842981" y="538221"/>
                  </a:cubicBezTo>
                  <a:cubicBezTo>
                    <a:pt x="841435" y="536877"/>
                    <a:pt x="839956" y="535397"/>
                    <a:pt x="838612" y="533784"/>
                  </a:cubicBezTo>
                  <a:cubicBezTo>
                    <a:pt x="837267" y="532170"/>
                    <a:pt x="835990" y="530422"/>
                    <a:pt x="834779" y="528674"/>
                  </a:cubicBezTo>
                  <a:cubicBezTo>
                    <a:pt x="825232" y="517042"/>
                    <a:pt x="814945" y="506015"/>
                    <a:pt x="803985" y="495662"/>
                  </a:cubicBezTo>
                  <a:cubicBezTo>
                    <a:pt x="802507" y="494249"/>
                    <a:pt x="801161" y="492703"/>
                    <a:pt x="799817" y="491157"/>
                  </a:cubicBezTo>
                  <a:cubicBezTo>
                    <a:pt x="798472" y="489610"/>
                    <a:pt x="797127" y="488199"/>
                    <a:pt x="795783" y="486652"/>
                  </a:cubicBezTo>
                  <a:lnTo>
                    <a:pt x="793766" y="484500"/>
                  </a:lnTo>
                  <a:cubicBezTo>
                    <a:pt x="792354" y="483156"/>
                    <a:pt x="791009" y="481676"/>
                    <a:pt x="789664" y="480197"/>
                  </a:cubicBezTo>
                  <a:cubicBezTo>
                    <a:pt x="788319" y="478718"/>
                    <a:pt x="788319" y="478786"/>
                    <a:pt x="787580" y="478046"/>
                  </a:cubicBezTo>
                  <a:cubicBezTo>
                    <a:pt x="786168" y="476634"/>
                    <a:pt x="784824" y="475087"/>
                    <a:pt x="783613" y="473541"/>
                  </a:cubicBezTo>
                  <a:cubicBezTo>
                    <a:pt x="782269" y="471927"/>
                    <a:pt x="781125" y="470314"/>
                    <a:pt x="779982" y="468633"/>
                  </a:cubicBezTo>
                  <a:cubicBezTo>
                    <a:pt x="775209" y="462044"/>
                    <a:pt x="769829" y="455993"/>
                    <a:pt x="763913" y="450412"/>
                  </a:cubicBezTo>
                  <a:cubicBezTo>
                    <a:pt x="762501" y="449067"/>
                    <a:pt x="761224" y="447656"/>
                    <a:pt x="759946" y="446177"/>
                  </a:cubicBezTo>
                  <a:cubicBezTo>
                    <a:pt x="758669" y="444697"/>
                    <a:pt x="757458" y="443420"/>
                    <a:pt x="756249" y="442008"/>
                  </a:cubicBezTo>
                  <a:lnTo>
                    <a:pt x="754433" y="439991"/>
                  </a:lnTo>
                  <a:cubicBezTo>
                    <a:pt x="753155" y="438780"/>
                    <a:pt x="752013" y="437436"/>
                    <a:pt x="750802" y="436091"/>
                  </a:cubicBezTo>
                  <a:lnTo>
                    <a:pt x="749054" y="434276"/>
                  </a:lnTo>
                  <a:cubicBezTo>
                    <a:pt x="747844" y="433065"/>
                    <a:pt x="746634" y="431855"/>
                    <a:pt x="745490" y="430578"/>
                  </a:cubicBezTo>
                  <a:lnTo>
                    <a:pt x="743676" y="428762"/>
                  </a:lnTo>
                  <a:cubicBezTo>
                    <a:pt x="742465" y="427620"/>
                    <a:pt x="741254" y="426409"/>
                    <a:pt x="740112" y="425199"/>
                  </a:cubicBezTo>
                  <a:lnTo>
                    <a:pt x="738296" y="423384"/>
                  </a:lnTo>
                  <a:cubicBezTo>
                    <a:pt x="736952" y="422240"/>
                    <a:pt x="735741" y="421031"/>
                    <a:pt x="734531" y="419753"/>
                  </a:cubicBezTo>
                  <a:lnTo>
                    <a:pt x="732582" y="417937"/>
                  </a:lnTo>
                  <a:lnTo>
                    <a:pt x="728548" y="414173"/>
                  </a:lnTo>
                  <a:lnTo>
                    <a:pt x="726463" y="412222"/>
                  </a:lnTo>
                  <a:cubicBezTo>
                    <a:pt x="724917" y="410945"/>
                    <a:pt x="723505" y="409600"/>
                    <a:pt x="722025" y="408256"/>
                  </a:cubicBezTo>
                  <a:lnTo>
                    <a:pt x="719672" y="406104"/>
                  </a:lnTo>
                  <a:cubicBezTo>
                    <a:pt x="713755" y="399919"/>
                    <a:pt x="707368" y="394270"/>
                    <a:pt x="700510" y="389160"/>
                  </a:cubicBezTo>
                  <a:cubicBezTo>
                    <a:pt x="698762" y="388085"/>
                    <a:pt x="697081" y="386875"/>
                    <a:pt x="695468" y="385598"/>
                  </a:cubicBezTo>
                  <a:cubicBezTo>
                    <a:pt x="693921" y="384387"/>
                    <a:pt x="692375" y="383110"/>
                    <a:pt x="690963" y="381697"/>
                  </a:cubicBezTo>
                  <a:cubicBezTo>
                    <a:pt x="690290" y="381025"/>
                    <a:pt x="689618" y="380286"/>
                    <a:pt x="688879" y="379681"/>
                  </a:cubicBezTo>
                  <a:cubicBezTo>
                    <a:pt x="687466" y="378470"/>
                    <a:pt x="686122" y="377126"/>
                    <a:pt x="684845" y="375781"/>
                  </a:cubicBezTo>
                  <a:cubicBezTo>
                    <a:pt x="684172" y="375176"/>
                    <a:pt x="683500" y="374504"/>
                    <a:pt x="682827" y="373966"/>
                  </a:cubicBezTo>
                  <a:cubicBezTo>
                    <a:pt x="680205" y="371478"/>
                    <a:pt x="677381" y="369259"/>
                    <a:pt x="674356" y="367242"/>
                  </a:cubicBezTo>
                  <a:cubicBezTo>
                    <a:pt x="672809" y="366368"/>
                    <a:pt x="671398" y="365360"/>
                    <a:pt x="669985" y="364284"/>
                  </a:cubicBezTo>
                  <a:cubicBezTo>
                    <a:pt x="668573" y="363275"/>
                    <a:pt x="667296" y="362132"/>
                    <a:pt x="665951" y="360989"/>
                  </a:cubicBezTo>
                  <a:lnTo>
                    <a:pt x="663867" y="359376"/>
                  </a:lnTo>
                  <a:cubicBezTo>
                    <a:pt x="661581" y="357964"/>
                    <a:pt x="659228" y="356686"/>
                    <a:pt x="657144" y="355342"/>
                  </a:cubicBezTo>
                  <a:cubicBezTo>
                    <a:pt x="655463" y="354400"/>
                    <a:pt x="653849" y="353324"/>
                    <a:pt x="652370" y="352114"/>
                  </a:cubicBezTo>
                  <a:cubicBezTo>
                    <a:pt x="650756" y="350904"/>
                    <a:pt x="649210" y="349560"/>
                    <a:pt x="647663" y="348214"/>
                  </a:cubicBezTo>
                  <a:lnTo>
                    <a:pt x="645378" y="346063"/>
                  </a:lnTo>
                  <a:cubicBezTo>
                    <a:pt x="639326" y="339877"/>
                    <a:pt x="632804" y="334162"/>
                    <a:pt x="625879" y="328985"/>
                  </a:cubicBezTo>
                  <a:cubicBezTo>
                    <a:pt x="624064" y="327842"/>
                    <a:pt x="622383" y="326565"/>
                    <a:pt x="620702" y="325287"/>
                  </a:cubicBezTo>
                  <a:cubicBezTo>
                    <a:pt x="619088" y="324010"/>
                    <a:pt x="617475" y="322665"/>
                    <a:pt x="615995" y="321186"/>
                  </a:cubicBezTo>
                  <a:lnTo>
                    <a:pt x="613777" y="319102"/>
                  </a:lnTo>
                  <a:cubicBezTo>
                    <a:pt x="612230" y="317757"/>
                    <a:pt x="610819" y="316345"/>
                    <a:pt x="609406" y="314933"/>
                  </a:cubicBezTo>
                  <a:lnTo>
                    <a:pt x="607188" y="312848"/>
                  </a:lnTo>
                  <a:cubicBezTo>
                    <a:pt x="603019" y="308613"/>
                    <a:pt x="598246" y="304982"/>
                    <a:pt x="593136" y="302024"/>
                  </a:cubicBezTo>
                  <a:cubicBezTo>
                    <a:pt x="591388" y="300948"/>
                    <a:pt x="589774" y="299805"/>
                    <a:pt x="588160" y="298527"/>
                  </a:cubicBezTo>
                  <a:cubicBezTo>
                    <a:pt x="583790" y="294359"/>
                    <a:pt x="578949" y="290729"/>
                    <a:pt x="573839" y="287568"/>
                  </a:cubicBezTo>
                  <a:cubicBezTo>
                    <a:pt x="572091" y="286560"/>
                    <a:pt x="570410" y="285417"/>
                    <a:pt x="568797" y="284206"/>
                  </a:cubicBezTo>
                  <a:cubicBezTo>
                    <a:pt x="565569" y="281853"/>
                    <a:pt x="562073" y="279567"/>
                    <a:pt x="558845" y="277483"/>
                  </a:cubicBezTo>
                  <a:cubicBezTo>
                    <a:pt x="557098" y="276475"/>
                    <a:pt x="555483" y="275331"/>
                    <a:pt x="553870" y="274188"/>
                  </a:cubicBezTo>
                  <a:cubicBezTo>
                    <a:pt x="550710" y="271902"/>
                    <a:pt x="547550" y="269684"/>
                    <a:pt x="544255" y="267465"/>
                  </a:cubicBezTo>
                  <a:cubicBezTo>
                    <a:pt x="542642" y="266523"/>
                    <a:pt x="541028" y="265448"/>
                    <a:pt x="539549" y="264305"/>
                  </a:cubicBezTo>
                  <a:cubicBezTo>
                    <a:pt x="536591" y="262154"/>
                    <a:pt x="533632" y="259934"/>
                    <a:pt x="530539" y="257985"/>
                  </a:cubicBezTo>
                  <a:cubicBezTo>
                    <a:pt x="528926" y="257111"/>
                    <a:pt x="527447" y="256102"/>
                    <a:pt x="525900" y="255161"/>
                  </a:cubicBezTo>
                  <a:cubicBezTo>
                    <a:pt x="524354" y="254220"/>
                    <a:pt x="521193" y="252471"/>
                    <a:pt x="518773" y="251262"/>
                  </a:cubicBezTo>
                  <a:cubicBezTo>
                    <a:pt x="517092" y="250387"/>
                    <a:pt x="515546" y="249379"/>
                    <a:pt x="514067" y="248235"/>
                  </a:cubicBezTo>
                  <a:cubicBezTo>
                    <a:pt x="512588" y="247093"/>
                    <a:pt x="511175" y="245882"/>
                    <a:pt x="509764" y="244672"/>
                  </a:cubicBezTo>
                  <a:lnTo>
                    <a:pt x="507612" y="242924"/>
                  </a:lnTo>
                  <a:cubicBezTo>
                    <a:pt x="505393" y="241310"/>
                    <a:pt x="503175" y="239696"/>
                    <a:pt x="500888" y="238217"/>
                  </a:cubicBezTo>
                  <a:cubicBezTo>
                    <a:pt x="498602" y="236738"/>
                    <a:pt x="497863" y="236335"/>
                    <a:pt x="496317" y="235327"/>
                  </a:cubicBezTo>
                  <a:cubicBezTo>
                    <a:pt x="494770" y="234318"/>
                    <a:pt x="491744" y="232705"/>
                    <a:pt x="489593" y="231561"/>
                  </a:cubicBezTo>
                  <a:cubicBezTo>
                    <a:pt x="487441" y="230418"/>
                    <a:pt x="486366" y="229948"/>
                    <a:pt x="484752" y="229141"/>
                  </a:cubicBezTo>
                  <a:lnTo>
                    <a:pt x="477222" y="225443"/>
                  </a:lnTo>
                  <a:cubicBezTo>
                    <a:pt x="475541" y="224569"/>
                    <a:pt x="473860" y="223561"/>
                    <a:pt x="472313" y="222485"/>
                  </a:cubicBezTo>
                  <a:cubicBezTo>
                    <a:pt x="467607" y="219123"/>
                    <a:pt x="462564" y="216164"/>
                    <a:pt x="457320" y="213676"/>
                  </a:cubicBezTo>
                  <a:cubicBezTo>
                    <a:pt x="455639" y="212870"/>
                    <a:pt x="453958" y="211928"/>
                    <a:pt x="452345" y="210920"/>
                  </a:cubicBezTo>
                  <a:cubicBezTo>
                    <a:pt x="449924" y="209508"/>
                    <a:pt x="447436" y="208163"/>
                    <a:pt x="444949" y="206886"/>
                  </a:cubicBezTo>
                  <a:lnTo>
                    <a:pt x="439839" y="204331"/>
                  </a:lnTo>
                  <a:lnTo>
                    <a:pt x="431838" y="200431"/>
                  </a:lnTo>
                  <a:cubicBezTo>
                    <a:pt x="430023" y="199490"/>
                    <a:pt x="428275" y="198414"/>
                    <a:pt x="426526" y="197271"/>
                  </a:cubicBezTo>
                  <a:cubicBezTo>
                    <a:pt x="415702" y="190615"/>
                    <a:pt x="404473" y="184564"/>
                    <a:pt x="392909" y="179319"/>
                  </a:cubicBezTo>
                  <a:cubicBezTo>
                    <a:pt x="391026" y="178445"/>
                    <a:pt x="389210" y="177369"/>
                    <a:pt x="387395" y="176294"/>
                  </a:cubicBezTo>
                  <a:cubicBezTo>
                    <a:pt x="385580" y="175218"/>
                    <a:pt x="381949" y="173335"/>
                    <a:pt x="379125" y="171991"/>
                  </a:cubicBezTo>
                  <a:cubicBezTo>
                    <a:pt x="376302" y="170646"/>
                    <a:pt x="375293" y="170175"/>
                    <a:pt x="373478" y="169167"/>
                  </a:cubicBezTo>
                  <a:cubicBezTo>
                    <a:pt x="368772" y="166881"/>
                    <a:pt x="363930" y="164931"/>
                    <a:pt x="358955" y="163385"/>
                  </a:cubicBezTo>
                  <a:cubicBezTo>
                    <a:pt x="357073" y="162780"/>
                    <a:pt x="355257" y="162040"/>
                    <a:pt x="353442" y="161166"/>
                  </a:cubicBezTo>
                  <a:cubicBezTo>
                    <a:pt x="350887" y="159955"/>
                    <a:pt x="348332" y="158544"/>
                    <a:pt x="345777" y="157266"/>
                  </a:cubicBezTo>
                  <a:cubicBezTo>
                    <a:pt x="343222" y="155989"/>
                    <a:pt x="342482" y="155652"/>
                    <a:pt x="340869" y="154778"/>
                  </a:cubicBezTo>
                  <a:lnTo>
                    <a:pt x="333271" y="151215"/>
                  </a:lnTo>
                  <a:cubicBezTo>
                    <a:pt x="331456" y="150475"/>
                    <a:pt x="329707" y="149668"/>
                    <a:pt x="328027" y="148794"/>
                  </a:cubicBezTo>
                  <a:cubicBezTo>
                    <a:pt x="322715" y="146240"/>
                    <a:pt x="317202" y="144223"/>
                    <a:pt x="311554" y="142676"/>
                  </a:cubicBezTo>
                  <a:cubicBezTo>
                    <a:pt x="309604" y="142071"/>
                    <a:pt x="307789" y="141264"/>
                    <a:pt x="305973" y="140323"/>
                  </a:cubicBezTo>
                  <a:cubicBezTo>
                    <a:pt x="299586" y="136962"/>
                    <a:pt x="292795" y="134407"/>
                    <a:pt x="285803" y="132524"/>
                  </a:cubicBezTo>
                  <a:cubicBezTo>
                    <a:pt x="283853" y="131852"/>
                    <a:pt x="281971" y="131045"/>
                    <a:pt x="280088" y="130171"/>
                  </a:cubicBezTo>
                  <a:cubicBezTo>
                    <a:pt x="274642" y="127414"/>
                    <a:pt x="268926" y="125195"/>
                    <a:pt x="263077" y="123447"/>
                  </a:cubicBezTo>
                  <a:cubicBezTo>
                    <a:pt x="261195" y="122841"/>
                    <a:pt x="259380" y="122169"/>
                    <a:pt x="257564" y="121362"/>
                  </a:cubicBezTo>
                  <a:cubicBezTo>
                    <a:pt x="254068" y="119884"/>
                    <a:pt x="250504" y="118606"/>
                    <a:pt x="246874" y="117530"/>
                  </a:cubicBezTo>
                  <a:cubicBezTo>
                    <a:pt x="245058" y="116992"/>
                    <a:pt x="243310" y="116387"/>
                    <a:pt x="241629" y="115648"/>
                  </a:cubicBezTo>
                  <a:cubicBezTo>
                    <a:pt x="238268" y="114303"/>
                    <a:pt x="234771" y="113160"/>
                    <a:pt x="231275" y="112286"/>
                  </a:cubicBezTo>
                  <a:cubicBezTo>
                    <a:pt x="229527" y="111815"/>
                    <a:pt x="227779" y="111143"/>
                    <a:pt x="226098" y="110470"/>
                  </a:cubicBezTo>
                  <a:cubicBezTo>
                    <a:pt x="222669" y="109193"/>
                    <a:pt x="219105" y="108117"/>
                    <a:pt x="215542" y="107243"/>
                  </a:cubicBezTo>
                  <a:cubicBezTo>
                    <a:pt x="213659" y="106772"/>
                    <a:pt x="211844" y="106167"/>
                    <a:pt x="210029" y="105495"/>
                  </a:cubicBezTo>
                  <a:cubicBezTo>
                    <a:pt x="205322" y="104016"/>
                    <a:pt x="200414" y="103478"/>
                    <a:pt x="195640" y="102402"/>
                  </a:cubicBezTo>
                  <a:cubicBezTo>
                    <a:pt x="193623" y="101931"/>
                    <a:pt x="191606" y="101394"/>
                    <a:pt x="189657" y="100654"/>
                  </a:cubicBezTo>
                  <a:cubicBezTo>
                    <a:pt x="179638" y="96956"/>
                    <a:pt x="169217" y="94334"/>
                    <a:pt x="158593" y="92989"/>
                  </a:cubicBezTo>
                  <a:cubicBezTo>
                    <a:pt x="156509" y="92250"/>
                    <a:pt x="154560" y="91107"/>
                    <a:pt x="152946" y="89560"/>
                  </a:cubicBezTo>
                  <a:cubicBezTo>
                    <a:pt x="133582" y="77525"/>
                    <a:pt x="110857" y="78332"/>
                    <a:pt x="89610" y="73895"/>
                  </a:cubicBezTo>
                  <a:cubicBezTo>
                    <a:pt x="67086" y="69188"/>
                    <a:pt x="44025" y="67171"/>
                    <a:pt x="21366" y="63069"/>
                  </a:cubicBezTo>
                  <a:cubicBezTo>
                    <a:pt x="-1292" y="58968"/>
                    <a:pt x="-5931" y="45655"/>
                    <a:pt x="5499" y="26897"/>
                  </a:cubicBezTo>
                  <a:cubicBezTo>
                    <a:pt x="18946" y="4508"/>
                    <a:pt x="37032" y="-4771"/>
                    <a:pt x="61372" y="-602"/>
                  </a:cubicBezTo>
                  <a:cubicBezTo>
                    <a:pt x="115765" y="8676"/>
                    <a:pt x="170225" y="17484"/>
                    <a:pt x="223408" y="33015"/>
                  </a:cubicBezTo>
                  <a:cubicBezTo>
                    <a:pt x="315521" y="59506"/>
                    <a:pt x="407700" y="85392"/>
                    <a:pt x="495577" y="124657"/>
                  </a:cubicBezTo>
                  <a:cubicBezTo>
                    <a:pt x="535918" y="142811"/>
                    <a:pt x="578478" y="157468"/>
                    <a:pt x="620164" y="173537"/>
                  </a:cubicBezTo>
                  <a:cubicBezTo>
                    <a:pt x="628972" y="176092"/>
                    <a:pt x="636906" y="180933"/>
                    <a:pt x="643158" y="187589"/>
                  </a:cubicBezTo>
                  <a:cubicBezTo>
                    <a:pt x="657345" y="205071"/>
                    <a:pt x="651899" y="221946"/>
                    <a:pt x="629711" y="228334"/>
                  </a:cubicBezTo>
                  <a:cubicBezTo>
                    <a:pt x="625543" y="229074"/>
                    <a:pt x="621912" y="231494"/>
                    <a:pt x="619626" y="235058"/>
                  </a:cubicBezTo>
                  <a:cubicBezTo>
                    <a:pt x="637645" y="245479"/>
                    <a:pt x="655529" y="255900"/>
                    <a:pt x="673414" y="266188"/>
                  </a:cubicBezTo>
                  <a:cubicBezTo>
                    <a:pt x="687803" y="274323"/>
                    <a:pt x="702258" y="282324"/>
                    <a:pt x="716714" y="290325"/>
                  </a:cubicBezTo>
                  <a:cubicBezTo>
                    <a:pt x="721151" y="292813"/>
                    <a:pt x="726060" y="295098"/>
                    <a:pt x="727337" y="300276"/>
                  </a:cubicBezTo>
                  <a:cubicBezTo>
                    <a:pt x="731640" y="317757"/>
                    <a:pt x="747104" y="329792"/>
                    <a:pt x="748584" y="349425"/>
                  </a:cubicBezTo>
                  <a:cubicBezTo>
                    <a:pt x="750735" y="361796"/>
                    <a:pt x="758063" y="372688"/>
                    <a:pt x="768754" y="379344"/>
                  </a:cubicBezTo>
                  <a:cubicBezTo>
                    <a:pt x="788925" y="393800"/>
                    <a:pt x="807750" y="410139"/>
                    <a:pt x="824896" y="428090"/>
                  </a:cubicBezTo>
                  <a:cubicBezTo>
                    <a:pt x="845066" y="449202"/>
                    <a:pt x="867187" y="468431"/>
                    <a:pt x="885945" y="490148"/>
                  </a:cubicBezTo>
                  <a:cubicBezTo>
                    <a:pt x="903628" y="510924"/>
                    <a:pt x="926286" y="518588"/>
                    <a:pt x="951164" y="521278"/>
                  </a:cubicBezTo>
                  <a:cubicBezTo>
                    <a:pt x="1027274" y="530153"/>
                    <a:pt x="1102711" y="544138"/>
                    <a:pt x="1176940" y="563032"/>
                  </a:cubicBezTo>
                  <a:cubicBezTo>
                    <a:pt x="1201144" y="569015"/>
                    <a:pt x="1202085" y="569351"/>
                    <a:pt x="1215869" y="549046"/>
                  </a:cubicBezTo>
                  <a:cubicBezTo>
                    <a:pt x="1246192" y="502855"/>
                    <a:pt x="1292651" y="469642"/>
                    <a:pt x="1346171" y="455925"/>
                  </a:cubicBezTo>
                  <a:cubicBezTo>
                    <a:pt x="1360425" y="452093"/>
                    <a:pt x="1375216" y="450211"/>
                    <a:pt x="1389672" y="447118"/>
                  </a:cubicBezTo>
                  <a:cubicBezTo>
                    <a:pt x="1399959" y="444966"/>
                    <a:pt x="1406077" y="453842"/>
                    <a:pt x="1414818" y="455858"/>
                  </a:cubicBezTo>
                  <a:lnTo>
                    <a:pt x="1414818" y="455858"/>
                  </a:lnTo>
                  <a:cubicBezTo>
                    <a:pt x="1417911" y="464061"/>
                    <a:pt x="1423424" y="471121"/>
                    <a:pt x="1430685" y="476029"/>
                  </a:cubicBezTo>
                  <a:cubicBezTo>
                    <a:pt x="1464303" y="517042"/>
                    <a:pt x="1493820" y="560947"/>
                    <a:pt x="1523201" y="604919"/>
                  </a:cubicBezTo>
                  <a:cubicBezTo>
                    <a:pt x="1561727" y="662809"/>
                    <a:pt x="1597900" y="722312"/>
                    <a:pt x="1640594" y="777310"/>
                  </a:cubicBezTo>
                  <a:cubicBezTo>
                    <a:pt x="1641872" y="779664"/>
                    <a:pt x="1642746" y="782218"/>
                    <a:pt x="1643283" y="784841"/>
                  </a:cubicBezTo>
                  <a:close/>
                </a:path>
              </a:pathLst>
            </a:custGeom>
            <a:solidFill>
              <a:srgbClr val="000000"/>
            </a:solidFill>
            <a:ln w="6712" cap="flat">
              <a:noFill/>
              <a:prstDash val="solid"/>
              <a:miter/>
            </a:ln>
          </p:spPr>
          <p:txBody>
            <a:bodyPr rtlCol="0" anchor="ctr"/>
            <a:lstStyle/>
            <a:p>
              <a:endParaRPr lang="es-CO"/>
            </a:p>
          </p:txBody>
        </p:sp>
        <p:sp>
          <p:nvSpPr>
            <p:cNvPr id="434" name="Freeform: Shape 433">
              <a:extLst>
                <a:ext uri="{FF2B5EF4-FFF2-40B4-BE49-F238E27FC236}">
                  <a16:creationId xmlns:a16="http://schemas.microsoft.com/office/drawing/2014/main" id="{DCF337C9-0273-2DF6-6FB5-BF968D655E3A}"/>
                </a:ext>
              </a:extLst>
            </p:cNvPr>
            <p:cNvSpPr/>
            <p:nvPr/>
          </p:nvSpPr>
          <p:spPr>
            <a:xfrm>
              <a:off x="7493734" y="2745620"/>
              <a:ext cx="1062270" cy="3763385"/>
            </a:xfrm>
            <a:custGeom>
              <a:avLst/>
              <a:gdLst>
                <a:gd name="connsiteX0" fmla="*/ 1055503 w 1062270"/>
                <a:gd name="connsiteY0" fmla="*/ -1573 h 3763385"/>
                <a:gd name="connsiteX1" fmla="*/ 1061757 w 1062270"/>
                <a:gd name="connsiteY1" fmla="*/ -1102 h 3763385"/>
                <a:gd name="connsiteX2" fmla="*/ 1027668 w 1062270"/>
                <a:gd name="connsiteY2" fmla="*/ 53359 h 3763385"/>
                <a:gd name="connsiteX3" fmla="*/ 968568 w 1062270"/>
                <a:gd name="connsiteY3" fmla="*/ 167659 h 3763385"/>
                <a:gd name="connsiteX4" fmla="*/ 958684 w 1062270"/>
                <a:gd name="connsiteY4" fmla="*/ 278126 h 3763385"/>
                <a:gd name="connsiteX5" fmla="*/ 1007901 w 1062270"/>
                <a:gd name="connsiteY5" fmla="*/ 585122 h 3763385"/>
                <a:gd name="connsiteX6" fmla="*/ 1031836 w 1062270"/>
                <a:gd name="connsiteY6" fmla="*/ 924930 h 3763385"/>
                <a:gd name="connsiteX7" fmla="*/ 1040846 w 1062270"/>
                <a:gd name="connsiteY7" fmla="*/ 1039230 h 3763385"/>
                <a:gd name="connsiteX8" fmla="*/ 1035131 w 1062270"/>
                <a:gd name="connsiteY8" fmla="*/ 1389392 h 3763385"/>
                <a:gd name="connsiteX9" fmla="*/ 1005749 w 1062270"/>
                <a:gd name="connsiteY9" fmla="*/ 1671780 h 3763385"/>
                <a:gd name="connsiteX10" fmla="*/ 946851 w 1062270"/>
                <a:gd name="connsiteY10" fmla="*/ 2045203 h 3763385"/>
                <a:gd name="connsiteX11" fmla="*/ 911485 w 1062270"/>
                <a:gd name="connsiteY11" fmla="*/ 2281335 h 3763385"/>
                <a:gd name="connsiteX12" fmla="*/ 898038 w 1062270"/>
                <a:gd name="connsiteY12" fmla="*/ 2352201 h 3763385"/>
                <a:gd name="connsiteX13" fmla="*/ 833425 w 1062270"/>
                <a:gd name="connsiteY13" fmla="*/ 2684208 h 3763385"/>
                <a:gd name="connsiteX14" fmla="*/ 811641 w 1062270"/>
                <a:gd name="connsiteY14" fmla="*/ 2808863 h 3763385"/>
                <a:gd name="connsiteX15" fmla="*/ 801153 w 1062270"/>
                <a:gd name="connsiteY15" fmla="*/ 2947637 h 3763385"/>
                <a:gd name="connsiteX16" fmla="*/ 738153 w 1062270"/>
                <a:gd name="connsiteY16" fmla="*/ 3301563 h 3763385"/>
                <a:gd name="connsiteX17" fmla="*/ 679255 w 1062270"/>
                <a:gd name="connsiteY17" fmla="*/ 3427495 h 3763385"/>
                <a:gd name="connsiteX18" fmla="*/ 652898 w 1062270"/>
                <a:gd name="connsiteY18" fmla="*/ 3472609 h 3763385"/>
                <a:gd name="connsiteX19" fmla="*/ 573225 w 1062270"/>
                <a:gd name="connsiteY19" fmla="*/ 3573462 h 3763385"/>
                <a:gd name="connsiteX20" fmla="*/ 362980 w 1062270"/>
                <a:gd name="connsiteY20" fmla="*/ 3723263 h 3763385"/>
                <a:gd name="connsiteX21" fmla="*/ 244780 w 1062270"/>
                <a:gd name="connsiteY21" fmla="*/ 3759369 h 3763385"/>
                <a:gd name="connsiteX22" fmla="*/ 81802 w 1062270"/>
                <a:gd name="connsiteY22" fmla="*/ 3761050 h 3763385"/>
                <a:gd name="connsiteX23" fmla="*/ 514 w 1062270"/>
                <a:gd name="connsiteY23" fmla="*/ 3759369 h 3763385"/>
                <a:gd name="connsiteX24" fmla="*/ 10599 w 1062270"/>
                <a:gd name="connsiteY24" fmla="*/ 3742962 h 3763385"/>
                <a:gd name="connsiteX25" fmla="*/ 36687 w 1062270"/>
                <a:gd name="connsiteY25" fmla="*/ 3737852 h 3763385"/>
                <a:gd name="connsiteX26" fmla="*/ 155357 w 1062270"/>
                <a:gd name="connsiteY26" fmla="*/ 3733213 h 3763385"/>
                <a:gd name="connsiteX27" fmla="*/ 204708 w 1062270"/>
                <a:gd name="connsiteY27" fmla="*/ 3745652 h 3763385"/>
                <a:gd name="connsiteX28" fmla="*/ 337296 w 1062270"/>
                <a:gd name="connsiteY28" fmla="*/ 3718758 h 3763385"/>
                <a:gd name="connsiteX29" fmla="*/ 605699 w 1062270"/>
                <a:gd name="connsiteY29" fmla="*/ 3516245 h 3763385"/>
                <a:gd name="connsiteX30" fmla="*/ 721882 w 1062270"/>
                <a:gd name="connsiteY30" fmla="*/ 3305731 h 3763385"/>
                <a:gd name="connsiteX31" fmla="*/ 785218 w 1062270"/>
                <a:gd name="connsiteY31" fmla="*/ 2981993 h 3763385"/>
                <a:gd name="connsiteX32" fmla="*/ 809960 w 1062270"/>
                <a:gd name="connsiteY32" fmla="*/ 2745191 h 3763385"/>
                <a:gd name="connsiteX33" fmla="*/ 864555 w 1062270"/>
                <a:gd name="connsiteY33" fmla="*/ 2439203 h 3763385"/>
                <a:gd name="connsiteX34" fmla="*/ 906375 w 1062270"/>
                <a:gd name="connsiteY34" fmla="*/ 2216923 h 3763385"/>
                <a:gd name="connsiteX35" fmla="*/ 968367 w 1062270"/>
                <a:gd name="connsiteY35" fmla="*/ 1853852 h 3763385"/>
                <a:gd name="connsiteX36" fmla="*/ 972199 w 1062270"/>
                <a:gd name="connsiteY36" fmla="*/ 1777809 h 3763385"/>
                <a:gd name="connsiteX37" fmla="*/ 977443 w 1062270"/>
                <a:gd name="connsiteY37" fmla="*/ 1723282 h 3763385"/>
                <a:gd name="connsiteX38" fmla="*/ 985982 w 1062270"/>
                <a:gd name="connsiteY38" fmla="*/ 1656920 h 3763385"/>
                <a:gd name="connsiteX39" fmla="*/ 990621 w 1062270"/>
                <a:gd name="connsiteY39" fmla="*/ 1591836 h 3763385"/>
                <a:gd name="connsiteX40" fmla="*/ 999093 w 1062270"/>
                <a:gd name="connsiteY40" fmla="*/ 1516600 h 3763385"/>
                <a:gd name="connsiteX41" fmla="*/ 1003463 w 1062270"/>
                <a:gd name="connsiteY41" fmla="*/ 1510885 h 3763385"/>
                <a:gd name="connsiteX42" fmla="*/ 1005010 w 1062270"/>
                <a:gd name="connsiteY42" fmla="*/ 1440692 h 3763385"/>
                <a:gd name="connsiteX43" fmla="*/ 1002253 w 1062270"/>
                <a:gd name="connsiteY43" fmla="*/ 1431547 h 3763385"/>
                <a:gd name="connsiteX44" fmla="*/ 1013818 w 1062270"/>
                <a:gd name="connsiteY44" fmla="*/ 1367069 h 3763385"/>
                <a:gd name="connsiteX45" fmla="*/ 1014490 w 1062270"/>
                <a:gd name="connsiteY45" fmla="*/ 1348647 h 3763385"/>
                <a:gd name="connsiteX46" fmla="*/ 1019062 w 1062270"/>
                <a:gd name="connsiteY46" fmla="*/ 1265812 h 3763385"/>
                <a:gd name="connsiteX47" fmla="*/ 1027063 w 1062270"/>
                <a:gd name="connsiteY47" fmla="*/ 1253710 h 3763385"/>
                <a:gd name="connsiteX48" fmla="*/ 1032038 w 1062270"/>
                <a:gd name="connsiteY48" fmla="*/ 1238245 h 3763385"/>
                <a:gd name="connsiteX49" fmla="*/ 1013145 w 1062270"/>
                <a:gd name="connsiteY49" fmla="*/ 1154605 h 3763385"/>
                <a:gd name="connsiteX50" fmla="*/ 1017515 w 1062270"/>
                <a:gd name="connsiteY50" fmla="*/ 1120987 h 3763385"/>
                <a:gd name="connsiteX51" fmla="*/ 1025584 w 1062270"/>
                <a:gd name="connsiteY51" fmla="*/ 1098867 h 3763385"/>
                <a:gd name="connsiteX52" fmla="*/ 1030492 w 1062270"/>
                <a:gd name="connsiteY52" fmla="*/ 1016236 h 3763385"/>
                <a:gd name="connsiteX53" fmla="*/ 1030088 w 1062270"/>
                <a:gd name="connsiteY53" fmla="*/ 989342 h 3763385"/>
                <a:gd name="connsiteX54" fmla="*/ 1025584 w 1062270"/>
                <a:gd name="connsiteY54" fmla="*/ 984366 h 3763385"/>
                <a:gd name="connsiteX55" fmla="*/ 1025113 w 1062270"/>
                <a:gd name="connsiteY55" fmla="*/ 839811 h 3763385"/>
                <a:gd name="connsiteX56" fmla="*/ 1020609 w 1062270"/>
                <a:gd name="connsiteY56" fmla="*/ 829993 h 3763385"/>
                <a:gd name="connsiteX57" fmla="*/ 1020609 w 1062270"/>
                <a:gd name="connsiteY57" fmla="*/ 745210 h 3763385"/>
                <a:gd name="connsiteX58" fmla="*/ 1015969 w 1062270"/>
                <a:gd name="connsiteY58" fmla="*/ 735327 h 3763385"/>
                <a:gd name="connsiteX59" fmla="*/ 1015969 w 1062270"/>
                <a:gd name="connsiteY59" fmla="*/ 695455 h 3763385"/>
                <a:gd name="connsiteX60" fmla="*/ 1011263 w 1062270"/>
                <a:gd name="connsiteY60" fmla="*/ 685504 h 3763385"/>
                <a:gd name="connsiteX61" fmla="*/ 1010724 w 1062270"/>
                <a:gd name="connsiteY61" fmla="*/ 650610 h 3763385"/>
                <a:gd name="connsiteX62" fmla="*/ 1006288 w 1062270"/>
                <a:gd name="connsiteY62" fmla="*/ 645701 h 3763385"/>
                <a:gd name="connsiteX63" fmla="*/ 1000841 w 1062270"/>
                <a:gd name="connsiteY63" fmla="*/ 570935 h 3763385"/>
                <a:gd name="connsiteX64" fmla="*/ 996336 w 1062270"/>
                <a:gd name="connsiteY64" fmla="*/ 566027 h 3763385"/>
                <a:gd name="connsiteX65" fmla="*/ 978653 w 1062270"/>
                <a:gd name="connsiteY65" fmla="*/ 455694 h 3763385"/>
                <a:gd name="connsiteX66" fmla="*/ 975897 w 1062270"/>
                <a:gd name="connsiteY66" fmla="*/ 436465 h 3763385"/>
                <a:gd name="connsiteX67" fmla="*/ 971459 w 1062270"/>
                <a:gd name="connsiteY67" fmla="*/ 431490 h 3763385"/>
                <a:gd name="connsiteX68" fmla="*/ 965140 w 1062270"/>
                <a:gd name="connsiteY68" fmla="*/ 380526 h 3763385"/>
                <a:gd name="connsiteX69" fmla="*/ 960702 w 1062270"/>
                <a:gd name="connsiteY69" fmla="*/ 326738 h 3763385"/>
                <a:gd name="connsiteX70" fmla="*/ 956466 w 1062270"/>
                <a:gd name="connsiteY70" fmla="*/ 321896 h 3763385"/>
                <a:gd name="connsiteX71" fmla="*/ 956466 w 1062270"/>
                <a:gd name="connsiteY71" fmla="*/ 296952 h 3763385"/>
                <a:gd name="connsiteX72" fmla="*/ 951692 w 1062270"/>
                <a:gd name="connsiteY72" fmla="*/ 291977 h 3763385"/>
                <a:gd name="connsiteX73" fmla="*/ 951692 w 1062270"/>
                <a:gd name="connsiteY73" fmla="*/ 262056 h 3763385"/>
                <a:gd name="connsiteX74" fmla="*/ 946986 w 1062270"/>
                <a:gd name="connsiteY74" fmla="*/ 252173 h 3763385"/>
                <a:gd name="connsiteX75" fmla="*/ 946986 w 1062270"/>
                <a:gd name="connsiteY75" fmla="*/ 227229 h 3763385"/>
                <a:gd name="connsiteX76" fmla="*/ 951558 w 1062270"/>
                <a:gd name="connsiteY76" fmla="*/ 222254 h 3763385"/>
                <a:gd name="connsiteX77" fmla="*/ 951961 w 1062270"/>
                <a:gd name="connsiteY77" fmla="*/ 192401 h 3763385"/>
                <a:gd name="connsiteX78" fmla="*/ 956735 w 1062270"/>
                <a:gd name="connsiteY78" fmla="*/ 187358 h 3763385"/>
                <a:gd name="connsiteX79" fmla="*/ 966887 w 1062270"/>
                <a:gd name="connsiteY79" fmla="*/ 147555 h 3763385"/>
                <a:gd name="connsiteX80" fmla="*/ 971661 w 1062270"/>
                <a:gd name="connsiteY80" fmla="*/ 142580 h 3763385"/>
                <a:gd name="connsiteX81" fmla="*/ 1033921 w 1062270"/>
                <a:gd name="connsiteY81" fmla="*/ 33456 h 3763385"/>
                <a:gd name="connsiteX82" fmla="*/ 1055503 w 1062270"/>
                <a:gd name="connsiteY82" fmla="*/ -1573 h 3763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062270" h="3763385">
                  <a:moveTo>
                    <a:pt x="1055503" y="-1573"/>
                  </a:moveTo>
                  <a:lnTo>
                    <a:pt x="1061757" y="-1102"/>
                  </a:lnTo>
                  <a:cubicBezTo>
                    <a:pt x="1054629" y="19674"/>
                    <a:pt x="1039569" y="35541"/>
                    <a:pt x="1027668" y="53359"/>
                  </a:cubicBezTo>
                  <a:cubicBezTo>
                    <a:pt x="1003060" y="88724"/>
                    <a:pt x="983158" y="127116"/>
                    <a:pt x="968568" y="167659"/>
                  </a:cubicBezTo>
                  <a:cubicBezTo>
                    <a:pt x="957407" y="203360"/>
                    <a:pt x="954046" y="241013"/>
                    <a:pt x="958684" y="278126"/>
                  </a:cubicBezTo>
                  <a:cubicBezTo>
                    <a:pt x="968434" y="381601"/>
                    <a:pt x="993311" y="482521"/>
                    <a:pt x="1007901" y="585122"/>
                  </a:cubicBezTo>
                  <a:cubicBezTo>
                    <a:pt x="1024643" y="697607"/>
                    <a:pt x="1032643" y="811236"/>
                    <a:pt x="1031836" y="924930"/>
                  </a:cubicBezTo>
                  <a:cubicBezTo>
                    <a:pt x="1031299" y="962917"/>
                    <a:pt x="1037081" y="1001041"/>
                    <a:pt x="1040846" y="1039230"/>
                  </a:cubicBezTo>
                  <a:cubicBezTo>
                    <a:pt x="1051739" y="1155816"/>
                    <a:pt x="1049856" y="1273209"/>
                    <a:pt x="1035131" y="1389392"/>
                  </a:cubicBezTo>
                  <a:cubicBezTo>
                    <a:pt x="1023970" y="1483521"/>
                    <a:pt x="1015902" y="1577651"/>
                    <a:pt x="1005749" y="1671780"/>
                  </a:cubicBezTo>
                  <a:cubicBezTo>
                    <a:pt x="992908" y="1797241"/>
                    <a:pt x="973207" y="1921895"/>
                    <a:pt x="946851" y="2045203"/>
                  </a:cubicBezTo>
                  <a:cubicBezTo>
                    <a:pt x="929774" y="2123130"/>
                    <a:pt x="920966" y="2202266"/>
                    <a:pt x="911485" y="2281335"/>
                  </a:cubicBezTo>
                  <a:cubicBezTo>
                    <a:pt x="908325" y="2305204"/>
                    <a:pt x="903887" y="2328871"/>
                    <a:pt x="898038" y="2352201"/>
                  </a:cubicBezTo>
                  <a:cubicBezTo>
                    <a:pt x="871884" y="2461928"/>
                    <a:pt x="850973" y="2572733"/>
                    <a:pt x="833425" y="2684208"/>
                  </a:cubicBezTo>
                  <a:cubicBezTo>
                    <a:pt x="826701" y="2725961"/>
                    <a:pt x="821592" y="2767648"/>
                    <a:pt x="811641" y="2808863"/>
                  </a:cubicBezTo>
                  <a:cubicBezTo>
                    <a:pt x="800681" y="2854246"/>
                    <a:pt x="803573" y="2901244"/>
                    <a:pt x="801153" y="2947637"/>
                  </a:cubicBezTo>
                  <a:cubicBezTo>
                    <a:pt x="794832" y="3068190"/>
                    <a:pt x="778225" y="3186994"/>
                    <a:pt x="738153" y="3301563"/>
                  </a:cubicBezTo>
                  <a:cubicBezTo>
                    <a:pt x="723226" y="3345602"/>
                    <a:pt x="703459" y="3387826"/>
                    <a:pt x="679255" y="3427495"/>
                  </a:cubicBezTo>
                  <a:cubicBezTo>
                    <a:pt x="670111" y="3442286"/>
                    <a:pt x="660698" y="3457077"/>
                    <a:pt x="652898" y="3472609"/>
                  </a:cubicBezTo>
                  <a:cubicBezTo>
                    <a:pt x="633064" y="3511000"/>
                    <a:pt x="606036" y="3545291"/>
                    <a:pt x="573225" y="3573462"/>
                  </a:cubicBezTo>
                  <a:cubicBezTo>
                    <a:pt x="508342" y="3630612"/>
                    <a:pt x="440031" y="3683123"/>
                    <a:pt x="362980" y="3723263"/>
                  </a:cubicBezTo>
                  <a:cubicBezTo>
                    <a:pt x="326135" y="3742425"/>
                    <a:pt x="286063" y="3754661"/>
                    <a:pt x="244780" y="3759369"/>
                  </a:cubicBezTo>
                  <a:cubicBezTo>
                    <a:pt x="190454" y="3763671"/>
                    <a:pt x="136128" y="3760646"/>
                    <a:pt x="81802" y="3761050"/>
                  </a:cubicBezTo>
                  <a:cubicBezTo>
                    <a:pt x="54908" y="3761050"/>
                    <a:pt x="27476" y="3763604"/>
                    <a:pt x="514" y="3759369"/>
                  </a:cubicBezTo>
                  <a:cubicBezTo>
                    <a:pt x="-3453" y="3749484"/>
                    <a:pt x="4952" y="3746593"/>
                    <a:pt x="10599" y="3742962"/>
                  </a:cubicBezTo>
                  <a:cubicBezTo>
                    <a:pt x="18062" y="3737383"/>
                    <a:pt x="27677" y="3735500"/>
                    <a:pt x="36687" y="3737852"/>
                  </a:cubicBezTo>
                  <a:cubicBezTo>
                    <a:pt x="77028" y="3753182"/>
                    <a:pt x="116092" y="3741483"/>
                    <a:pt x="155357" y="3733213"/>
                  </a:cubicBezTo>
                  <a:cubicBezTo>
                    <a:pt x="173914" y="3729313"/>
                    <a:pt x="188370" y="3741079"/>
                    <a:pt x="204708" y="3745652"/>
                  </a:cubicBezTo>
                  <a:cubicBezTo>
                    <a:pt x="251772" y="3750291"/>
                    <a:pt x="295745" y="3738929"/>
                    <a:pt x="337296" y="3718758"/>
                  </a:cubicBezTo>
                  <a:cubicBezTo>
                    <a:pt x="440233" y="3669340"/>
                    <a:pt x="532279" y="3603381"/>
                    <a:pt x="605699" y="3516245"/>
                  </a:cubicBezTo>
                  <a:cubicBezTo>
                    <a:pt x="657269" y="3454792"/>
                    <a:pt x="694046" y="3381774"/>
                    <a:pt x="721882" y="3305731"/>
                  </a:cubicBezTo>
                  <a:cubicBezTo>
                    <a:pt x="760005" y="3201181"/>
                    <a:pt x="776544" y="3092461"/>
                    <a:pt x="785218" y="2981993"/>
                  </a:cubicBezTo>
                  <a:cubicBezTo>
                    <a:pt x="791403" y="2902925"/>
                    <a:pt x="795975" y="2824192"/>
                    <a:pt x="809960" y="2745191"/>
                  </a:cubicBezTo>
                  <a:cubicBezTo>
                    <a:pt x="827979" y="2643263"/>
                    <a:pt x="846402" y="2541198"/>
                    <a:pt x="864555" y="2439203"/>
                  </a:cubicBezTo>
                  <a:cubicBezTo>
                    <a:pt x="878002" y="2365244"/>
                    <a:pt x="899383" y="2292428"/>
                    <a:pt x="906375" y="2216923"/>
                  </a:cubicBezTo>
                  <a:cubicBezTo>
                    <a:pt x="917738" y="2094353"/>
                    <a:pt x="950617" y="1975414"/>
                    <a:pt x="968367" y="1853852"/>
                  </a:cubicBezTo>
                  <a:cubicBezTo>
                    <a:pt x="962113" y="1828035"/>
                    <a:pt x="967358" y="1803628"/>
                    <a:pt x="972199" y="1777809"/>
                  </a:cubicBezTo>
                  <a:cubicBezTo>
                    <a:pt x="975359" y="1760867"/>
                    <a:pt x="975628" y="1741502"/>
                    <a:pt x="977443" y="1723282"/>
                  </a:cubicBezTo>
                  <a:cubicBezTo>
                    <a:pt x="979594" y="1701026"/>
                    <a:pt x="984167" y="1678704"/>
                    <a:pt x="985982" y="1656920"/>
                  </a:cubicBezTo>
                  <a:cubicBezTo>
                    <a:pt x="987798" y="1635135"/>
                    <a:pt x="990285" y="1613621"/>
                    <a:pt x="990621" y="1591836"/>
                  </a:cubicBezTo>
                  <a:cubicBezTo>
                    <a:pt x="990621" y="1567363"/>
                    <a:pt x="990621" y="1541006"/>
                    <a:pt x="999093" y="1516600"/>
                  </a:cubicBezTo>
                  <a:cubicBezTo>
                    <a:pt x="999832" y="1514448"/>
                    <a:pt x="1003934" y="1512029"/>
                    <a:pt x="1003463" y="1510885"/>
                  </a:cubicBezTo>
                  <a:cubicBezTo>
                    <a:pt x="993176" y="1487151"/>
                    <a:pt x="1006960" y="1463820"/>
                    <a:pt x="1005010" y="1440692"/>
                  </a:cubicBezTo>
                  <a:cubicBezTo>
                    <a:pt x="1005010" y="1437666"/>
                    <a:pt x="1000706" y="1433430"/>
                    <a:pt x="1002253" y="1431547"/>
                  </a:cubicBezTo>
                  <a:cubicBezTo>
                    <a:pt x="1017784" y="1411982"/>
                    <a:pt x="1000505" y="1386634"/>
                    <a:pt x="1013818" y="1367069"/>
                  </a:cubicBezTo>
                  <a:cubicBezTo>
                    <a:pt x="1018322" y="1360346"/>
                    <a:pt x="1013481" y="1354026"/>
                    <a:pt x="1014490" y="1348647"/>
                  </a:cubicBezTo>
                  <a:cubicBezTo>
                    <a:pt x="1019667" y="1321147"/>
                    <a:pt x="1027198" y="1294186"/>
                    <a:pt x="1019062" y="1265812"/>
                  </a:cubicBezTo>
                  <a:cubicBezTo>
                    <a:pt x="1017986" y="1261980"/>
                    <a:pt x="1023836" y="1257475"/>
                    <a:pt x="1027063" y="1253710"/>
                  </a:cubicBezTo>
                  <a:cubicBezTo>
                    <a:pt x="1030290" y="1249946"/>
                    <a:pt x="1035737" y="1241272"/>
                    <a:pt x="1032038" y="1238245"/>
                  </a:cubicBezTo>
                  <a:cubicBezTo>
                    <a:pt x="1003800" y="1214915"/>
                    <a:pt x="1022827" y="1181634"/>
                    <a:pt x="1013145" y="1154605"/>
                  </a:cubicBezTo>
                  <a:cubicBezTo>
                    <a:pt x="1009918" y="1143243"/>
                    <a:pt x="1011531" y="1131140"/>
                    <a:pt x="1017515" y="1120987"/>
                  </a:cubicBezTo>
                  <a:cubicBezTo>
                    <a:pt x="1020877" y="1113860"/>
                    <a:pt x="1028139" y="1108146"/>
                    <a:pt x="1025584" y="1098867"/>
                  </a:cubicBezTo>
                  <a:cubicBezTo>
                    <a:pt x="1034391" y="1071973"/>
                    <a:pt x="1029349" y="1043801"/>
                    <a:pt x="1030492" y="1016236"/>
                  </a:cubicBezTo>
                  <a:cubicBezTo>
                    <a:pt x="1030895" y="1007226"/>
                    <a:pt x="1030492" y="998216"/>
                    <a:pt x="1030088" y="989342"/>
                  </a:cubicBezTo>
                  <a:cubicBezTo>
                    <a:pt x="1028744" y="987526"/>
                    <a:pt x="1027265" y="985845"/>
                    <a:pt x="1025584" y="984366"/>
                  </a:cubicBezTo>
                  <a:cubicBezTo>
                    <a:pt x="1025584" y="936158"/>
                    <a:pt x="1025449" y="887950"/>
                    <a:pt x="1025113" y="839811"/>
                  </a:cubicBezTo>
                  <a:cubicBezTo>
                    <a:pt x="1022625" y="836986"/>
                    <a:pt x="1023769" y="832481"/>
                    <a:pt x="1020609" y="829993"/>
                  </a:cubicBezTo>
                  <a:cubicBezTo>
                    <a:pt x="1020609" y="801754"/>
                    <a:pt x="1020609" y="773516"/>
                    <a:pt x="1020609" y="745210"/>
                  </a:cubicBezTo>
                  <a:cubicBezTo>
                    <a:pt x="1017919" y="742452"/>
                    <a:pt x="1019129" y="737881"/>
                    <a:pt x="1015969" y="735327"/>
                  </a:cubicBezTo>
                  <a:lnTo>
                    <a:pt x="1015969" y="695455"/>
                  </a:lnTo>
                  <a:cubicBezTo>
                    <a:pt x="1013212" y="692699"/>
                    <a:pt x="1014423" y="688060"/>
                    <a:pt x="1011263" y="685504"/>
                  </a:cubicBezTo>
                  <a:cubicBezTo>
                    <a:pt x="1011263" y="673873"/>
                    <a:pt x="1011263" y="662241"/>
                    <a:pt x="1010724" y="650610"/>
                  </a:cubicBezTo>
                  <a:cubicBezTo>
                    <a:pt x="1009380" y="648861"/>
                    <a:pt x="1007901" y="647180"/>
                    <a:pt x="1006288" y="645701"/>
                  </a:cubicBezTo>
                  <a:cubicBezTo>
                    <a:pt x="1009313" y="620421"/>
                    <a:pt x="999564" y="596083"/>
                    <a:pt x="1000841" y="570935"/>
                  </a:cubicBezTo>
                  <a:cubicBezTo>
                    <a:pt x="999497" y="569188"/>
                    <a:pt x="997950" y="567508"/>
                    <a:pt x="996336" y="566027"/>
                  </a:cubicBezTo>
                  <a:cubicBezTo>
                    <a:pt x="995798" y="528376"/>
                    <a:pt x="985176" y="492405"/>
                    <a:pt x="978653" y="455694"/>
                  </a:cubicBezTo>
                  <a:cubicBezTo>
                    <a:pt x="977511" y="449307"/>
                    <a:pt x="976771" y="442852"/>
                    <a:pt x="975897" y="436465"/>
                  </a:cubicBezTo>
                  <a:cubicBezTo>
                    <a:pt x="974552" y="434650"/>
                    <a:pt x="973073" y="433036"/>
                    <a:pt x="971459" y="431490"/>
                  </a:cubicBezTo>
                  <a:cubicBezTo>
                    <a:pt x="973610" y="414076"/>
                    <a:pt x="967828" y="397200"/>
                    <a:pt x="965140" y="380526"/>
                  </a:cubicBezTo>
                  <a:cubicBezTo>
                    <a:pt x="962248" y="362506"/>
                    <a:pt x="962786" y="344622"/>
                    <a:pt x="960702" y="326738"/>
                  </a:cubicBezTo>
                  <a:cubicBezTo>
                    <a:pt x="959491" y="324922"/>
                    <a:pt x="958080" y="323309"/>
                    <a:pt x="956466" y="321896"/>
                  </a:cubicBezTo>
                  <a:lnTo>
                    <a:pt x="956466" y="296952"/>
                  </a:lnTo>
                  <a:cubicBezTo>
                    <a:pt x="954987" y="295204"/>
                    <a:pt x="953373" y="293523"/>
                    <a:pt x="951692" y="291977"/>
                  </a:cubicBezTo>
                  <a:cubicBezTo>
                    <a:pt x="951692" y="282026"/>
                    <a:pt x="951692" y="271806"/>
                    <a:pt x="951692" y="262056"/>
                  </a:cubicBezTo>
                  <a:cubicBezTo>
                    <a:pt x="948936" y="259300"/>
                    <a:pt x="950145" y="254661"/>
                    <a:pt x="946986" y="252173"/>
                  </a:cubicBezTo>
                  <a:lnTo>
                    <a:pt x="946986" y="227229"/>
                  </a:lnTo>
                  <a:cubicBezTo>
                    <a:pt x="948666" y="225750"/>
                    <a:pt x="950213" y="224069"/>
                    <a:pt x="951558" y="222254"/>
                  </a:cubicBezTo>
                  <a:lnTo>
                    <a:pt x="951961" y="192401"/>
                  </a:lnTo>
                  <a:cubicBezTo>
                    <a:pt x="953642" y="190787"/>
                    <a:pt x="955255" y="189106"/>
                    <a:pt x="956735" y="187358"/>
                  </a:cubicBezTo>
                  <a:cubicBezTo>
                    <a:pt x="956735" y="173172"/>
                    <a:pt x="965140" y="161204"/>
                    <a:pt x="966887" y="147555"/>
                  </a:cubicBezTo>
                  <a:cubicBezTo>
                    <a:pt x="968568" y="146009"/>
                    <a:pt x="970182" y="144328"/>
                    <a:pt x="971661" y="142580"/>
                  </a:cubicBezTo>
                  <a:cubicBezTo>
                    <a:pt x="985108" y="102239"/>
                    <a:pt x="1009178" y="67478"/>
                    <a:pt x="1033921" y="33456"/>
                  </a:cubicBezTo>
                  <a:cubicBezTo>
                    <a:pt x="1042191" y="22498"/>
                    <a:pt x="1049385" y="10732"/>
                    <a:pt x="1055503" y="-1573"/>
                  </a:cubicBezTo>
                  <a:close/>
                </a:path>
              </a:pathLst>
            </a:custGeom>
            <a:solidFill>
              <a:srgbClr val="020202"/>
            </a:solidFill>
            <a:ln w="6712" cap="flat">
              <a:noFill/>
              <a:prstDash val="solid"/>
              <a:miter/>
            </a:ln>
          </p:spPr>
          <p:txBody>
            <a:bodyPr rtlCol="0" anchor="ctr"/>
            <a:lstStyle/>
            <a:p>
              <a:endParaRPr lang="es-CO"/>
            </a:p>
          </p:txBody>
        </p:sp>
        <p:sp>
          <p:nvSpPr>
            <p:cNvPr id="435" name="Freeform: Shape 434">
              <a:extLst>
                <a:ext uri="{FF2B5EF4-FFF2-40B4-BE49-F238E27FC236}">
                  <a16:creationId xmlns:a16="http://schemas.microsoft.com/office/drawing/2014/main" id="{0965F7AF-5D76-B8CC-0678-D9F6D6BC57F7}"/>
                </a:ext>
              </a:extLst>
            </p:cNvPr>
            <p:cNvSpPr/>
            <p:nvPr/>
          </p:nvSpPr>
          <p:spPr>
            <a:xfrm>
              <a:off x="3444372" y="2027211"/>
              <a:ext cx="170241" cy="2846809"/>
            </a:xfrm>
            <a:custGeom>
              <a:avLst/>
              <a:gdLst>
                <a:gd name="connsiteX0" fmla="*/ 168988 w 170241"/>
                <a:gd name="connsiteY0" fmla="*/ -1573 h 2846809"/>
                <a:gd name="connsiteX1" fmla="*/ 169728 w 170241"/>
                <a:gd name="connsiteY1" fmla="*/ 4613 h 2846809"/>
                <a:gd name="connsiteX2" fmla="*/ 135236 w 170241"/>
                <a:gd name="connsiteY2" fmla="*/ 43609 h 2846809"/>
                <a:gd name="connsiteX3" fmla="*/ 55294 w 170241"/>
                <a:gd name="connsiteY3" fmla="*/ 226153 h 2846809"/>
                <a:gd name="connsiteX4" fmla="*/ 34585 w 170241"/>
                <a:gd name="connsiteY4" fmla="*/ 375482 h 2846809"/>
                <a:gd name="connsiteX5" fmla="*/ 26584 w 170241"/>
                <a:gd name="connsiteY5" fmla="*/ 446618 h 2846809"/>
                <a:gd name="connsiteX6" fmla="*/ 25845 w 170241"/>
                <a:gd name="connsiteY6" fmla="*/ 478890 h 2846809"/>
                <a:gd name="connsiteX7" fmla="*/ 25845 w 170241"/>
                <a:gd name="connsiteY7" fmla="*/ 637162 h 2846809"/>
                <a:gd name="connsiteX8" fmla="*/ 25845 w 170241"/>
                <a:gd name="connsiteY8" fmla="*/ 649601 h 2846809"/>
                <a:gd name="connsiteX9" fmla="*/ 30282 w 170241"/>
                <a:gd name="connsiteY9" fmla="*/ 903011 h 2846809"/>
                <a:gd name="connsiteX10" fmla="*/ 35257 w 170241"/>
                <a:gd name="connsiteY10" fmla="*/ 937234 h 2846809"/>
                <a:gd name="connsiteX11" fmla="*/ 31291 w 170241"/>
                <a:gd name="connsiteY11" fmla="*/ 1072511 h 2846809"/>
                <a:gd name="connsiteX12" fmla="*/ 30618 w 170241"/>
                <a:gd name="connsiteY12" fmla="*/ 1097320 h 2846809"/>
                <a:gd name="connsiteX13" fmla="*/ 24298 w 170241"/>
                <a:gd name="connsiteY13" fmla="*/ 1308372 h 2846809"/>
                <a:gd name="connsiteX14" fmla="*/ 19995 w 170241"/>
                <a:gd name="connsiteY14" fmla="*/ 1407410 h 2846809"/>
                <a:gd name="connsiteX15" fmla="*/ 11792 w 170241"/>
                <a:gd name="connsiteY15" fmla="*/ 1700018 h 2846809"/>
                <a:gd name="connsiteX16" fmla="*/ 14145 w 170241"/>
                <a:gd name="connsiteY16" fmla="*/ 2010712 h 2846809"/>
                <a:gd name="connsiteX17" fmla="*/ 11591 w 170241"/>
                <a:gd name="connsiteY17" fmla="*/ 2196820 h 2846809"/>
                <a:gd name="connsiteX18" fmla="*/ 19860 w 170241"/>
                <a:gd name="connsiteY18" fmla="*/ 2322617 h 2846809"/>
                <a:gd name="connsiteX19" fmla="*/ 20398 w 170241"/>
                <a:gd name="connsiteY19" fmla="*/ 2332568 h 2846809"/>
                <a:gd name="connsiteX20" fmla="*/ 29340 w 170241"/>
                <a:gd name="connsiteY20" fmla="*/ 2470804 h 2846809"/>
                <a:gd name="connsiteX21" fmla="*/ 36064 w 170241"/>
                <a:gd name="connsiteY21" fmla="*/ 2562243 h 2846809"/>
                <a:gd name="connsiteX22" fmla="*/ 52201 w 170241"/>
                <a:gd name="connsiteY22" fmla="*/ 2664710 h 2846809"/>
                <a:gd name="connsiteX23" fmla="*/ 59529 w 170241"/>
                <a:gd name="connsiteY23" fmla="*/ 2721054 h 2846809"/>
                <a:gd name="connsiteX24" fmla="*/ 77212 w 170241"/>
                <a:gd name="connsiteY24" fmla="*/ 2820830 h 2846809"/>
                <a:gd name="connsiteX25" fmla="*/ 79834 w 170241"/>
                <a:gd name="connsiteY25" fmla="*/ 2845237 h 2846809"/>
                <a:gd name="connsiteX26" fmla="*/ 53680 w 170241"/>
                <a:gd name="connsiteY26" fmla="*/ 2726835 h 2846809"/>
                <a:gd name="connsiteX27" fmla="*/ 29744 w 170241"/>
                <a:gd name="connsiteY27" fmla="*/ 2582077 h 2846809"/>
                <a:gd name="connsiteX28" fmla="*/ 6413 w 170241"/>
                <a:gd name="connsiteY28" fmla="*/ 2321810 h 2846809"/>
                <a:gd name="connsiteX29" fmla="*/ 8632 w 170241"/>
                <a:gd name="connsiteY29" fmla="*/ 1839329 h 2846809"/>
                <a:gd name="connsiteX30" fmla="*/ 6548 w 170241"/>
                <a:gd name="connsiteY30" fmla="*/ 1714944 h 2846809"/>
                <a:gd name="connsiteX31" fmla="*/ 11389 w 170241"/>
                <a:gd name="connsiteY31" fmla="*/ 1428857 h 2846809"/>
                <a:gd name="connsiteX32" fmla="*/ 24836 w 170241"/>
                <a:gd name="connsiteY32" fmla="*/ 1110566 h 2846809"/>
                <a:gd name="connsiteX33" fmla="*/ 31559 w 170241"/>
                <a:gd name="connsiteY33" fmla="*/ 996266 h 2846809"/>
                <a:gd name="connsiteX34" fmla="*/ 32030 w 170241"/>
                <a:gd name="connsiteY34" fmla="*/ 963993 h 2846809"/>
                <a:gd name="connsiteX35" fmla="*/ 25307 w 170241"/>
                <a:gd name="connsiteY35" fmla="*/ 740368 h 2846809"/>
                <a:gd name="connsiteX36" fmla="*/ 23020 w 170241"/>
                <a:gd name="connsiteY36" fmla="*/ 484269 h 2846809"/>
                <a:gd name="connsiteX37" fmla="*/ 76069 w 170241"/>
                <a:gd name="connsiteY37" fmla="*/ 136730 h 2846809"/>
                <a:gd name="connsiteX38" fmla="*/ 168988 w 170241"/>
                <a:gd name="connsiteY38" fmla="*/ -1573 h 284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70241" h="2846809">
                  <a:moveTo>
                    <a:pt x="168988" y="-1573"/>
                  </a:moveTo>
                  <a:cubicBezTo>
                    <a:pt x="168988" y="445"/>
                    <a:pt x="169459" y="2528"/>
                    <a:pt x="169728" y="4613"/>
                  </a:cubicBezTo>
                  <a:cubicBezTo>
                    <a:pt x="158164" y="17589"/>
                    <a:pt x="146061" y="30027"/>
                    <a:pt x="135236" y="43609"/>
                  </a:cubicBezTo>
                  <a:cubicBezTo>
                    <a:pt x="92206" y="97397"/>
                    <a:pt x="70892" y="160464"/>
                    <a:pt x="55294" y="226153"/>
                  </a:cubicBezTo>
                  <a:cubicBezTo>
                    <a:pt x="42821" y="274966"/>
                    <a:pt x="35869" y="325056"/>
                    <a:pt x="34585" y="375482"/>
                  </a:cubicBezTo>
                  <a:cubicBezTo>
                    <a:pt x="34585" y="399217"/>
                    <a:pt x="29004" y="422547"/>
                    <a:pt x="26584" y="446618"/>
                  </a:cubicBezTo>
                  <a:cubicBezTo>
                    <a:pt x="25165" y="457308"/>
                    <a:pt x="24917" y="468133"/>
                    <a:pt x="25845" y="478890"/>
                  </a:cubicBezTo>
                  <a:cubicBezTo>
                    <a:pt x="32669" y="531401"/>
                    <a:pt x="32669" y="584651"/>
                    <a:pt x="25845" y="637162"/>
                  </a:cubicBezTo>
                  <a:cubicBezTo>
                    <a:pt x="25340" y="641264"/>
                    <a:pt x="25340" y="645500"/>
                    <a:pt x="25845" y="649601"/>
                  </a:cubicBezTo>
                  <a:cubicBezTo>
                    <a:pt x="35930" y="733914"/>
                    <a:pt x="28198" y="818563"/>
                    <a:pt x="30282" y="903011"/>
                  </a:cubicBezTo>
                  <a:cubicBezTo>
                    <a:pt x="30282" y="914777"/>
                    <a:pt x="33912" y="925804"/>
                    <a:pt x="35257" y="937234"/>
                  </a:cubicBezTo>
                  <a:cubicBezTo>
                    <a:pt x="40771" y="982550"/>
                    <a:pt x="36602" y="1027530"/>
                    <a:pt x="31291" y="1072511"/>
                  </a:cubicBezTo>
                  <a:cubicBezTo>
                    <a:pt x="30430" y="1080781"/>
                    <a:pt x="30201" y="1089051"/>
                    <a:pt x="30618" y="1097320"/>
                  </a:cubicBezTo>
                  <a:cubicBezTo>
                    <a:pt x="33308" y="1167784"/>
                    <a:pt x="25105" y="1237977"/>
                    <a:pt x="24298" y="1308372"/>
                  </a:cubicBezTo>
                  <a:cubicBezTo>
                    <a:pt x="23894" y="1341184"/>
                    <a:pt x="23155" y="1374600"/>
                    <a:pt x="19995" y="1407410"/>
                  </a:cubicBezTo>
                  <a:cubicBezTo>
                    <a:pt x="9842" y="1504564"/>
                    <a:pt x="7099" y="1602392"/>
                    <a:pt x="11792" y="1700018"/>
                  </a:cubicBezTo>
                  <a:cubicBezTo>
                    <a:pt x="17574" y="1803694"/>
                    <a:pt x="16431" y="1907305"/>
                    <a:pt x="14145" y="2010712"/>
                  </a:cubicBezTo>
                  <a:cubicBezTo>
                    <a:pt x="12801" y="2072770"/>
                    <a:pt x="8565" y="2134963"/>
                    <a:pt x="11591" y="2196820"/>
                  </a:cubicBezTo>
                  <a:cubicBezTo>
                    <a:pt x="13675" y="2238708"/>
                    <a:pt x="11591" y="2281132"/>
                    <a:pt x="19860" y="2322617"/>
                  </a:cubicBezTo>
                  <a:cubicBezTo>
                    <a:pt x="20345" y="2325912"/>
                    <a:pt x="20526" y="2329273"/>
                    <a:pt x="20398" y="2332568"/>
                  </a:cubicBezTo>
                  <a:cubicBezTo>
                    <a:pt x="20398" y="2378825"/>
                    <a:pt x="27122" y="2424747"/>
                    <a:pt x="29340" y="2470804"/>
                  </a:cubicBezTo>
                  <a:cubicBezTo>
                    <a:pt x="31089" y="2501328"/>
                    <a:pt x="35056" y="2531651"/>
                    <a:pt x="36064" y="2562243"/>
                  </a:cubicBezTo>
                  <a:cubicBezTo>
                    <a:pt x="37005" y="2596870"/>
                    <a:pt x="45410" y="2630823"/>
                    <a:pt x="52201" y="2664710"/>
                  </a:cubicBezTo>
                  <a:cubicBezTo>
                    <a:pt x="55717" y="2683334"/>
                    <a:pt x="58165" y="2702160"/>
                    <a:pt x="59529" y="2721054"/>
                  </a:cubicBezTo>
                  <a:cubicBezTo>
                    <a:pt x="62777" y="2754739"/>
                    <a:pt x="68687" y="2788087"/>
                    <a:pt x="77212" y="2820830"/>
                  </a:cubicBezTo>
                  <a:cubicBezTo>
                    <a:pt x="79781" y="2828697"/>
                    <a:pt x="80675" y="2837035"/>
                    <a:pt x="79834" y="2845237"/>
                  </a:cubicBezTo>
                  <a:cubicBezTo>
                    <a:pt x="65459" y="2807248"/>
                    <a:pt x="56652" y="2767378"/>
                    <a:pt x="53680" y="2726835"/>
                  </a:cubicBezTo>
                  <a:cubicBezTo>
                    <a:pt x="49848" y="2677888"/>
                    <a:pt x="36467" y="2630555"/>
                    <a:pt x="29744" y="2582077"/>
                  </a:cubicBezTo>
                  <a:cubicBezTo>
                    <a:pt x="17709" y="2495681"/>
                    <a:pt x="13742" y="2408611"/>
                    <a:pt x="6413" y="2321810"/>
                  </a:cubicBezTo>
                  <a:cubicBezTo>
                    <a:pt x="-7034" y="2160445"/>
                    <a:pt x="2110" y="2000157"/>
                    <a:pt x="8632" y="1839329"/>
                  </a:cubicBezTo>
                  <a:cubicBezTo>
                    <a:pt x="10313" y="1797845"/>
                    <a:pt x="8162" y="1756429"/>
                    <a:pt x="6548" y="1714944"/>
                  </a:cubicBezTo>
                  <a:cubicBezTo>
                    <a:pt x="3287" y="1619537"/>
                    <a:pt x="4900" y="1524063"/>
                    <a:pt x="11389" y="1428857"/>
                  </a:cubicBezTo>
                  <a:cubicBezTo>
                    <a:pt x="18112" y="1322829"/>
                    <a:pt x="21541" y="1216731"/>
                    <a:pt x="24836" y="1110566"/>
                  </a:cubicBezTo>
                  <a:cubicBezTo>
                    <a:pt x="25911" y="1072444"/>
                    <a:pt x="29340" y="1034388"/>
                    <a:pt x="31559" y="996266"/>
                  </a:cubicBezTo>
                  <a:cubicBezTo>
                    <a:pt x="32924" y="985575"/>
                    <a:pt x="33079" y="974751"/>
                    <a:pt x="32030" y="963993"/>
                  </a:cubicBezTo>
                  <a:cubicBezTo>
                    <a:pt x="19054" y="890034"/>
                    <a:pt x="28400" y="814866"/>
                    <a:pt x="25307" y="740368"/>
                  </a:cubicBezTo>
                  <a:cubicBezTo>
                    <a:pt x="21877" y="654980"/>
                    <a:pt x="21743" y="569591"/>
                    <a:pt x="23020" y="484269"/>
                  </a:cubicBezTo>
                  <a:cubicBezTo>
                    <a:pt x="24836" y="366271"/>
                    <a:pt x="33644" y="248946"/>
                    <a:pt x="76069" y="136730"/>
                  </a:cubicBezTo>
                  <a:cubicBezTo>
                    <a:pt x="95090" y="83615"/>
                    <a:pt x="127027" y="36079"/>
                    <a:pt x="168988" y="-1573"/>
                  </a:cubicBezTo>
                  <a:close/>
                </a:path>
              </a:pathLst>
            </a:custGeom>
            <a:solidFill>
              <a:srgbClr val="0B0B0B"/>
            </a:solidFill>
            <a:ln w="6712" cap="flat">
              <a:noFill/>
              <a:prstDash val="solid"/>
              <a:miter/>
            </a:ln>
          </p:spPr>
          <p:txBody>
            <a:bodyPr rtlCol="0" anchor="ctr"/>
            <a:lstStyle/>
            <a:p>
              <a:endParaRPr lang="es-CO"/>
            </a:p>
          </p:txBody>
        </p:sp>
        <p:sp>
          <p:nvSpPr>
            <p:cNvPr id="436" name="Freeform: Shape 435">
              <a:extLst>
                <a:ext uri="{FF2B5EF4-FFF2-40B4-BE49-F238E27FC236}">
                  <a16:creationId xmlns:a16="http://schemas.microsoft.com/office/drawing/2014/main" id="{F33D561C-614A-390D-F85D-A0AB888F820E}"/>
                </a:ext>
              </a:extLst>
            </p:cNvPr>
            <p:cNvSpPr/>
            <p:nvPr/>
          </p:nvSpPr>
          <p:spPr>
            <a:xfrm>
              <a:off x="6805216" y="6355027"/>
              <a:ext cx="933812" cy="156516"/>
            </a:xfrm>
            <a:custGeom>
              <a:avLst/>
              <a:gdLst>
                <a:gd name="connsiteX0" fmla="*/ 688024 w 933812"/>
                <a:gd name="connsiteY0" fmla="*/ 144515 h 156516"/>
                <a:gd name="connsiteX1" fmla="*/ 716398 w 933812"/>
                <a:gd name="connsiteY1" fmla="*/ 149020 h 156516"/>
                <a:gd name="connsiteX2" fmla="*/ 908690 w 933812"/>
                <a:gd name="connsiteY2" fmla="*/ 149020 h 156516"/>
                <a:gd name="connsiteX3" fmla="*/ 933299 w 933812"/>
                <a:gd name="connsiteY3" fmla="*/ 149894 h 156516"/>
                <a:gd name="connsiteX4" fmla="*/ 909295 w 933812"/>
                <a:gd name="connsiteY4" fmla="*/ 154264 h 156516"/>
                <a:gd name="connsiteX5" fmla="*/ 710683 w 933812"/>
                <a:gd name="connsiteY5" fmla="*/ 154264 h 156516"/>
                <a:gd name="connsiteX6" fmla="*/ 624419 w 933812"/>
                <a:gd name="connsiteY6" fmla="*/ 144246 h 156516"/>
                <a:gd name="connsiteX7" fmla="*/ 478048 w 933812"/>
                <a:gd name="connsiteY7" fmla="*/ 142296 h 156516"/>
                <a:gd name="connsiteX8" fmla="*/ 237816 w 933812"/>
                <a:gd name="connsiteY8" fmla="*/ 134632 h 156516"/>
                <a:gd name="connsiteX9" fmla="*/ 120154 w 933812"/>
                <a:gd name="connsiteY9" fmla="*/ 104778 h 156516"/>
                <a:gd name="connsiteX10" fmla="*/ 6258 w 933812"/>
                <a:gd name="connsiteY10" fmla="*/ 17372 h 156516"/>
                <a:gd name="connsiteX11" fmla="*/ 5 w 933812"/>
                <a:gd name="connsiteY11" fmla="*/ -175 h 156516"/>
                <a:gd name="connsiteX12" fmla="*/ 5788 w 933812"/>
                <a:gd name="connsiteY12" fmla="*/ -579 h 156516"/>
                <a:gd name="connsiteX13" fmla="*/ 6191 w 933812"/>
                <a:gd name="connsiteY13" fmla="*/ -175 h 156516"/>
                <a:gd name="connsiteX14" fmla="*/ 69258 w 933812"/>
                <a:gd name="connsiteY14" fmla="*/ 55227 h 156516"/>
                <a:gd name="connsiteX15" fmla="*/ 175624 w 933812"/>
                <a:gd name="connsiteY15" fmla="*/ 114864 h 156516"/>
                <a:gd name="connsiteX16" fmla="*/ 299673 w 933812"/>
                <a:gd name="connsiteY16" fmla="*/ 134430 h 156516"/>
                <a:gd name="connsiteX17" fmla="*/ 312380 w 933812"/>
                <a:gd name="connsiteY17" fmla="*/ 130866 h 156516"/>
                <a:gd name="connsiteX18" fmla="*/ 467829 w 933812"/>
                <a:gd name="connsiteY18" fmla="*/ 129455 h 156516"/>
                <a:gd name="connsiteX19" fmla="*/ 490285 w 933812"/>
                <a:gd name="connsiteY19" fmla="*/ 127437 h 156516"/>
                <a:gd name="connsiteX20" fmla="*/ 602030 w 933812"/>
                <a:gd name="connsiteY20" fmla="*/ 127437 h 156516"/>
                <a:gd name="connsiteX21" fmla="*/ 610098 w 933812"/>
                <a:gd name="connsiteY21" fmla="*/ 128782 h 156516"/>
                <a:gd name="connsiteX22" fmla="*/ 651313 w 933812"/>
                <a:gd name="connsiteY22" fmla="*/ 133892 h 156516"/>
                <a:gd name="connsiteX23" fmla="*/ 658373 w 933812"/>
                <a:gd name="connsiteY23" fmla="*/ 135438 h 156516"/>
                <a:gd name="connsiteX24" fmla="*/ 675518 w 933812"/>
                <a:gd name="connsiteY24" fmla="*/ 138598 h 156516"/>
                <a:gd name="connsiteX25" fmla="*/ 688024 w 933812"/>
                <a:gd name="connsiteY25" fmla="*/ 144515 h 15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33812" h="156516">
                  <a:moveTo>
                    <a:pt x="688024" y="144515"/>
                  </a:moveTo>
                  <a:cubicBezTo>
                    <a:pt x="696495" y="151978"/>
                    <a:pt x="706850" y="149020"/>
                    <a:pt x="716398" y="149020"/>
                  </a:cubicBezTo>
                  <a:cubicBezTo>
                    <a:pt x="780473" y="149020"/>
                    <a:pt x="844615" y="149020"/>
                    <a:pt x="908690" y="149020"/>
                  </a:cubicBezTo>
                  <a:cubicBezTo>
                    <a:pt x="916893" y="149020"/>
                    <a:pt x="925095" y="149558"/>
                    <a:pt x="933299" y="149894"/>
                  </a:cubicBezTo>
                  <a:cubicBezTo>
                    <a:pt x="925969" y="155205"/>
                    <a:pt x="917431" y="154264"/>
                    <a:pt x="909295" y="154264"/>
                  </a:cubicBezTo>
                  <a:cubicBezTo>
                    <a:pt x="843069" y="154601"/>
                    <a:pt x="776842" y="155609"/>
                    <a:pt x="710683" y="154264"/>
                  </a:cubicBezTo>
                  <a:cubicBezTo>
                    <a:pt x="681838" y="153591"/>
                    <a:pt x="653129" y="147541"/>
                    <a:pt x="624419" y="144246"/>
                  </a:cubicBezTo>
                  <a:cubicBezTo>
                    <a:pt x="575741" y="139405"/>
                    <a:pt x="526793" y="138800"/>
                    <a:pt x="478048" y="142296"/>
                  </a:cubicBezTo>
                  <a:cubicBezTo>
                    <a:pt x="397837" y="146533"/>
                    <a:pt x="317423" y="149020"/>
                    <a:pt x="237816" y="134632"/>
                  </a:cubicBezTo>
                  <a:cubicBezTo>
                    <a:pt x="197677" y="128714"/>
                    <a:pt x="158277" y="118696"/>
                    <a:pt x="120154" y="104778"/>
                  </a:cubicBezTo>
                  <a:cubicBezTo>
                    <a:pt x="76250" y="83398"/>
                    <a:pt x="40481" y="50990"/>
                    <a:pt x="6258" y="17372"/>
                  </a:cubicBezTo>
                  <a:cubicBezTo>
                    <a:pt x="812" y="13339"/>
                    <a:pt x="-1676" y="6414"/>
                    <a:pt x="5" y="-175"/>
                  </a:cubicBezTo>
                  <a:cubicBezTo>
                    <a:pt x="1484" y="-1856"/>
                    <a:pt x="4107" y="-2058"/>
                    <a:pt x="5788" y="-579"/>
                  </a:cubicBezTo>
                  <a:cubicBezTo>
                    <a:pt x="5922" y="-444"/>
                    <a:pt x="6056" y="-310"/>
                    <a:pt x="6191" y="-175"/>
                  </a:cubicBezTo>
                  <a:cubicBezTo>
                    <a:pt x="27034" y="18516"/>
                    <a:pt x="48415" y="36535"/>
                    <a:pt x="69258" y="55227"/>
                  </a:cubicBezTo>
                  <a:cubicBezTo>
                    <a:pt x="99984" y="82659"/>
                    <a:pt x="133131" y="106796"/>
                    <a:pt x="175624" y="114864"/>
                  </a:cubicBezTo>
                  <a:cubicBezTo>
                    <a:pt x="216839" y="122731"/>
                    <a:pt x="256978" y="136380"/>
                    <a:pt x="299673" y="134430"/>
                  </a:cubicBezTo>
                  <a:cubicBezTo>
                    <a:pt x="303303" y="131607"/>
                    <a:pt x="307808" y="130328"/>
                    <a:pt x="312380" y="130866"/>
                  </a:cubicBezTo>
                  <a:cubicBezTo>
                    <a:pt x="364219" y="132682"/>
                    <a:pt x="416057" y="134901"/>
                    <a:pt x="467829" y="129455"/>
                  </a:cubicBezTo>
                  <a:cubicBezTo>
                    <a:pt x="475225" y="127908"/>
                    <a:pt x="482755" y="127235"/>
                    <a:pt x="490285" y="127437"/>
                  </a:cubicBezTo>
                  <a:cubicBezTo>
                    <a:pt x="527533" y="127437"/>
                    <a:pt x="564782" y="126697"/>
                    <a:pt x="602030" y="127437"/>
                  </a:cubicBezTo>
                  <a:cubicBezTo>
                    <a:pt x="604720" y="127707"/>
                    <a:pt x="607409" y="128178"/>
                    <a:pt x="610098" y="128782"/>
                  </a:cubicBezTo>
                  <a:cubicBezTo>
                    <a:pt x="623545" y="134094"/>
                    <a:pt x="637598" y="132211"/>
                    <a:pt x="651313" y="133892"/>
                  </a:cubicBezTo>
                  <a:cubicBezTo>
                    <a:pt x="653734" y="134228"/>
                    <a:pt x="656088" y="134699"/>
                    <a:pt x="658373" y="135438"/>
                  </a:cubicBezTo>
                  <a:cubicBezTo>
                    <a:pt x="663954" y="137253"/>
                    <a:pt x="669668" y="138263"/>
                    <a:pt x="675518" y="138598"/>
                  </a:cubicBezTo>
                  <a:cubicBezTo>
                    <a:pt x="680359" y="138732"/>
                    <a:pt x="684864" y="140884"/>
                    <a:pt x="688024" y="144515"/>
                  </a:cubicBezTo>
                  <a:close/>
                </a:path>
              </a:pathLst>
            </a:custGeom>
            <a:solidFill>
              <a:srgbClr val="1B1B1B"/>
            </a:solidFill>
            <a:ln w="6712" cap="flat">
              <a:noFill/>
              <a:prstDash val="solid"/>
              <a:miter/>
            </a:ln>
          </p:spPr>
          <p:txBody>
            <a:bodyPr rtlCol="0" anchor="ctr"/>
            <a:lstStyle/>
            <a:p>
              <a:endParaRPr lang="es-CO"/>
            </a:p>
          </p:txBody>
        </p:sp>
        <p:sp>
          <p:nvSpPr>
            <p:cNvPr id="437" name="Freeform: Shape 436">
              <a:extLst>
                <a:ext uri="{FF2B5EF4-FFF2-40B4-BE49-F238E27FC236}">
                  <a16:creationId xmlns:a16="http://schemas.microsoft.com/office/drawing/2014/main" id="{330DBCE1-52B3-8C05-F6D8-4265FBA5E264}"/>
                </a:ext>
              </a:extLst>
            </p:cNvPr>
            <p:cNvSpPr/>
            <p:nvPr/>
          </p:nvSpPr>
          <p:spPr>
            <a:xfrm>
              <a:off x="6358687" y="5522413"/>
              <a:ext cx="60444" cy="571053"/>
            </a:xfrm>
            <a:custGeom>
              <a:avLst/>
              <a:gdLst>
                <a:gd name="connsiteX0" fmla="*/ 9303 w 60444"/>
                <a:gd name="connsiteY0" fmla="*/ 160220 h 571053"/>
                <a:gd name="connsiteX1" fmla="*/ 8967 w 60444"/>
                <a:gd name="connsiteY1" fmla="*/ 155379 h 571053"/>
                <a:gd name="connsiteX2" fmla="*/ 6681 w 60444"/>
                <a:gd name="connsiteY2" fmla="*/ 124114 h 571053"/>
                <a:gd name="connsiteX3" fmla="*/ 4193 w 60444"/>
                <a:gd name="connsiteY3" fmla="*/ 105422 h 571053"/>
                <a:gd name="connsiteX4" fmla="*/ 4193 w 60444"/>
                <a:gd name="connsiteY4" fmla="*/ 105422 h 571053"/>
                <a:gd name="connsiteX5" fmla="*/ 1840 w 60444"/>
                <a:gd name="connsiteY5" fmla="*/ 68914 h 571053"/>
                <a:gd name="connsiteX6" fmla="*/ -514 w 60444"/>
                <a:gd name="connsiteY6" fmla="*/ 45583 h 571053"/>
                <a:gd name="connsiteX7" fmla="*/ -514 w 60444"/>
                <a:gd name="connsiteY7" fmla="*/ 20707 h 571053"/>
                <a:gd name="connsiteX8" fmla="*/ 2176 w 60444"/>
                <a:gd name="connsiteY8" fmla="*/ 10621 h 571053"/>
                <a:gd name="connsiteX9" fmla="*/ 4529 w 60444"/>
                <a:gd name="connsiteY9" fmla="*/ 5848 h 571053"/>
                <a:gd name="connsiteX10" fmla="*/ 4529 w 60444"/>
                <a:gd name="connsiteY10" fmla="*/ 5848 h 571053"/>
                <a:gd name="connsiteX11" fmla="*/ 9504 w 60444"/>
                <a:gd name="connsiteY11" fmla="*/ 3359 h 571053"/>
                <a:gd name="connsiteX12" fmla="*/ 14413 w 60444"/>
                <a:gd name="connsiteY12" fmla="*/ 738 h 571053"/>
                <a:gd name="connsiteX13" fmla="*/ 14413 w 60444"/>
                <a:gd name="connsiteY13" fmla="*/ 738 h 571053"/>
                <a:gd name="connsiteX14" fmla="*/ 29810 w 60444"/>
                <a:gd name="connsiteY14" fmla="*/ 267 h 571053"/>
                <a:gd name="connsiteX15" fmla="*/ 59931 w 60444"/>
                <a:gd name="connsiteY15" fmla="*/ 1409 h 571053"/>
                <a:gd name="connsiteX16" fmla="*/ 26313 w 60444"/>
                <a:gd name="connsiteY16" fmla="*/ 8133 h 571053"/>
                <a:gd name="connsiteX17" fmla="*/ 9437 w 60444"/>
                <a:gd name="connsiteY17" fmla="*/ 28775 h 571053"/>
                <a:gd name="connsiteX18" fmla="*/ 12059 w 60444"/>
                <a:gd name="connsiteY18" fmla="*/ 68443 h 571053"/>
                <a:gd name="connsiteX19" fmla="*/ 36398 w 60444"/>
                <a:gd name="connsiteY19" fmla="*/ 400519 h 571053"/>
                <a:gd name="connsiteX20" fmla="*/ 20598 w 60444"/>
                <a:gd name="connsiteY20" fmla="*/ 556033 h 571053"/>
                <a:gd name="connsiteX21" fmla="*/ 15287 w 60444"/>
                <a:gd name="connsiteY21" fmla="*/ 569480 h 571053"/>
                <a:gd name="connsiteX22" fmla="*/ 16161 w 60444"/>
                <a:gd name="connsiteY22" fmla="*/ 547494 h 571053"/>
                <a:gd name="connsiteX23" fmla="*/ 24901 w 60444"/>
                <a:gd name="connsiteY23" fmla="*/ 463585 h 571053"/>
                <a:gd name="connsiteX24" fmla="*/ 19119 w 60444"/>
                <a:gd name="connsiteY24" fmla="*/ 249978 h 571053"/>
                <a:gd name="connsiteX25" fmla="*/ 14547 w 60444"/>
                <a:gd name="connsiteY25" fmla="*/ 205536 h 571053"/>
                <a:gd name="connsiteX26" fmla="*/ 9303 w 60444"/>
                <a:gd name="connsiteY26" fmla="*/ 160220 h 571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0444" h="571053">
                  <a:moveTo>
                    <a:pt x="9303" y="160220"/>
                  </a:moveTo>
                  <a:cubicBezTo>
                    <a:pt x="9303" y="158606"/>
                    <a:pt x="9303" y="156993"/>
                    <a:pt x="8967" y="155379"/>
                  </a:cubicBezTo>
                  <a:cubicBezTo>
                    <a:pt x="4260" y="145227"/>
                    <a:pt x="7823" y="134468"/>
                    <a:pt x="6681" y="124114"/>
                  </a:cubicBezTo>
                  <a:cubicBezTo>
                    <a:pt x="5874" y="117861"/>
                    <a:pt x="8698" y="111138"/>
                    <a:pt x="4193" y="105422"/>
                  </a:cubicBezTo>
                  <a:lnTo>
                    <a:pt x="4193" y="105422"/>
                  </a:lnTo>
                  <a:cubicBezTo>
                    <a:pt x="-715" y="93523"/>
                    <a:pt x="2983" y="81084"/>
                    <a:pt x="1840" y="68914"/>
                  </a:cubicBezTo>
                  <a:cubicBezTo>
                    <a:pt x="898" y="61182"/>
                    <a:pt x="4126" y="52980"/>
                    <a:pt x="-514" y="45583"/>
                  </a:cubicBezTo>
                  <a:lnTo>
                    <a:pt x="-514" y="20707"/>
                  </a:lnTo>
                  <a:cubicBezTo>
                    <a:pt x="2579" y="17883"/>
                    <a:pt x="1907" y="13983"/>
                    <a:pt x="2176" y="10621"/>
                  </a:cubicBezTo>
                  <a:cubicBezTo>
                    <a:pt x="2425" y="8806"/>
                    <a:pt x="3251" y="7125"/>
                    <a:pt x="4529" y="5848"/>
                  </a:cubicBezTo>
                  <a:lnTo>
                    <a:pt x="4529" y="5848"/>
                  </a:lnTo>
                  <a:cubicBezTo>
                    <a:pt x="5900" y="4569"/>
                    <a:pt x="7635" y="3696"/>
                    <a:pt x="9504" y="3359"/>
                  </a:cubicBezTo>
                  <a:cubicBezTo>
                    <a:pt x="11374" y="3023"/>
                    <a:pt x="13095" y="2082"/>
                    <a:pt x="14413" y="738"/>
                  </a:cubicBezTo>
                  <a:lnTo>
                    <a:pt x="14413" y="738"/>
                  </a:lnTo>
                  <a:cubicBezTo>
                    <a:pt x="19092" y="-2154"/>
                    <a:pt x="24962" y="-2355"/>
                    <a:pt x="29810" y="267"/>
                  </a:cubicBezTo>
                  <a:cubicBezTo>
                    <a:pt x="39828" y="940"/>
                    <a:pt x="49980" y="-2287"/>
                    <a:pt x="59931" y="1409"/>
                  </a:cubicBezTo>
                  <a:cubicBezTo>
                    <a:pt x="49173" y="6385"/>
                    <a:pt x="37273" y="5511"/>
                    <a:pt x="26313" y="8133"/>
                  </a:cubicBezTo>
                  <a:cubicBezTo>
                    <a:pt x="15354" y="10756"/>
                    <a:pt x="8899" y="17076"/>
                    <a:pt x="9437" y="28775"/>
                  </a:cubicBezTo>
                  <a:cubicBezTo>
                    <a:pt x="10042" y="42222"/>
                    <a:pt x="10916" y="55198"/>
                    <a:pt x="12059" y="68443"/>
                  </a:cubicBezTo>
                  <a:cubicBezTo>
                    <a:pt x="21405" y="179046"/>
                    <a:pt x="34987" y="289311"/>
                    <a:pt x="36398" y="400519"/>
                  </a:cubicBezTo>
                  <a:cubicBezTo>
                    <a:pt x="36600" y="452761"/>
                    <a:pt x="31302" y="504868"/>
                    <a:pt x="20598" y="556033"/>
                  </a:cubicBezTo>
                  <a:cubicBezTo>
                    <a:pt x="19657" y="560808"/>
                    <a:pt x="19724" y="566051"/>
                    <a:pt x="15287" y="569480"/>
                  </a:cubicBezTo>
                  <a:cubicBezTo>
                    <a:pt x="13451" y="562220"/>
                    <a:pt x="13760" y="554554"/>
                    <a:pt x="16161" y="547494"/>
                  </a:cubicBezTo>
                  <a:cubicBezTo>
                    <a:pt x="22031" y="519929"/>
                    <a:pt x="24962" y="491758"/>
                    <a:pt x="24901" y="463585"/>
                  </a:cubicBezTo>
                  <a:cubicBezTo>
                    <a:pt x="25439" y="392316"/>
                    <a:pt x="24901" y="321046"/>
                    <a:pt x="19119" y="249978"/>
                  </a:cubicBezTo>
                  <a:cubicBezTo>
                    <a:pt x="17909" y="235119"/>
                    <a:pt x="13471" y="220597"/>
                    <a:pt x="14547" y="205536"/>
                  </a:cubicBezTo>
                  <a:cubicBezTo>
                    <a:pt x="7958" y="190745"/>
                    <a:pt x="15623" y="174742"/>
                    <a:pt x="9303" y="160220"/>
                  </a:cubicBezTo>
                  <a:close/>
                </a:path>
              </a:pathLst>
            </a:custGeom>
            <a:solidFill>
              <a:srgbClr val="454545"/>
            </a:solidFill>
            <a:ln w="6712" cap="flat">
              <a:noFill/>
              <a:prstDash val="solid"/>
              <a:miter/>
            </a:ln>
          </p:spPr>
          <p:txBody>
            <a:bodyPr rtlCol="0" anchor="ctr"/>
            <a:lstStyle/>
            <a:p>
              <a:endParaRPr lang="es-CO"/>
            </a:p>
          </p:txBody>
        </p:sp>
        <p:sp>
          <p:nvSpPr>
            <p:cNvPr id="438" name="Freeform: Shape 437">
              <a:extLst>
                <a:ext uri="{FF2B5EF4-FFF2-40B4-BE49-F238E27FC236}">
                  <a16:creationId xmlns:a16="http://schemas.microsoft.com/office/drawing/2014/main" id="{36BDD709-FB19-202A-5269-A946AB8C4105}"/>
                </a:ext>
              </a:extLst>
            </p:cNvPr>
            <p:cNvSpPr/>
            <p:nvPr/>
          </p:nvSpPr>
          <p:spPr>
            <a:xfrm>
              <a:off x="6715966" y="6242259"/>
              <a:ext cx="209716" cy="219053"/>
            </a:xfrm>
            <a:custGeom>
              <a:avLst/>
              <a:gdLst>
                <a:gd name="connsiteX0" fmla="*/ 88919 w 209716"/>
                <a:gd name="connsiteY0" fmla="*/ 113198 h 219053"/>
                <a:gd name="connsiteX1" fmla="*/ 195755 w 209716"/>
                <a:gd name="connsiteY1" fmla="*/ 207328 h 219053"/>
                <a:gd name="connsiteX2" fmla="*/ 209202 w 209716"/>
                <a:gd name="connsiteY2" fmla="*/ 217480 h 219053"/>
                <a:gd name="connsiteX3" fmla="*/ 151515 w 209716"/>
                <a:gd name="connsiteY3" fmla="*/ 185946 h 219053"/>
                <a:gd name="connsiteX4" fmla="*/ 11598 w 209716"/>
                <a:gd name="connsiteY4" fmla="*/ 32583 h 219053"/>
                <a:gd name="connsiteX5" fmla="*/ 101 w 209716"/>
                <a:gd name="connsiteY5" fmla="*/ -1573 h 219053"/>
                <a:gd name="connsiteX6" fmla="*/ 33181 w 209716"/>
                <a:gd name="connsiteY6" fmla="*/ 40853 h 219053"/>
                <a:gd name="connsiteX7" fmla="*/ 61823 w 209716"/>
                <a:gd name="connsiteY7" fmla="*/ 77765 h 219053"/>
                <a:gd name="connsiteX8" fmla="*/ 65857 w 209716"/>
                <a:gd name="connsiteY8" fmla="*/ 83010 h 219053"/>
                <a:gd name="connsiteX9" fmla="*/ 68009 w 209716"/>
                <a:gd name="connsiteY9" fmla="*/ 85429 h 219053"/>
                <a:gd name="connsiteX10" fmla="*/ 72446 w 209716"/>
                <a:gd name="connsiteY10" fmla="*/ 90135 h 219053"/>
                <a:gd name="connsiteX11" fmla="*/ 88919 w 209716"/>
                <a:gd name="connsiteY11" fmla="*/ 113198 h 21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716" h="219053">
                  <a:moveTo>
                    <a:pt x="88919" y="113198"/>
                  </a:moveTo>
                  <a:cubicBezTo>
                    <a:pt x="117696" y="152395"/>
                    <a:pt x="156827" y="179693"/>
                    <a:pt x="195755" y="207328"/>
                  </a:cubicBezTo>
                  <a:cubicBezTo>
                    <a:pt x="200395" y="210555"/>
                    <a:pt x="206446" y="211899"/>
                    <a:pt x="209202" y="217480"/>
                  </a:cubicBezTo>
                  <a:cubicBezTo>
                    <a:pt x="185065" y="216000"/>
                    <a:pt x="168861" y="199056"/>
                    <a:pt x="151515" y="185946"/>
                  </a:cubicBezTo>
                  <a:cubicBezTo>
                    <a:pt x="95374" y="143654"/>
                    <a:pt x="51738" y="89666"/>
                    <a:pt x="11598" y="32583"/>
                  </a:cubicBezTo>
                  <a:cubicBezTo>
                    <a:pt x="4337" y="22229"/>
                    <a:pt x="-2656" y="12009"/>
                    <a:pt x="101" y="-1573"/>
                  </a:cubicBezTo>
                  <a:cubicBezTo>
                    <a:pt x="17448" y="7570"/>
                    <a:pt x="21415" y="27204"/>
                    <a:pt x="33181" y="40853"/>
                  </a:cubicBezTo>
                  <a:cubicBezTo>
                    <a:pt x="43266" y="52619"/>
                    <a:pt x="51133" y="66334"/>
                    <a:pt x="61823" y="77765"/>
                  </a:cubicBezTo>
                  <a:lnTo>
                    <a:pt x="65857" y="83010"/>
                  </a:lnTo>
                  <a:lnTo>
                    <a:pt x="68009" y="85429"/>
                  </a:lnTo>
                  <a:cubicBezTo>
                    <a:pt x="69488" y="87043"/>
                    <a:pt x="70900" y="88589"/>
                    <a:pt x="72446" y="90135"/>
                  </a:cubicBezTo>
                  <a:cubicBezTo>
                    <a:pt x="78363" y="97666"/>
                    <a:pt x="85826" y="104054"/>
                    <a:pt x="88919" y="113198"/>
                  </a:cubicBezTo>
                  <a:close/>
                </a:path>
              </a:pathLst>
            </a:custGeom>
            <a:solidFill>
              <a:srgbClr val="C3C3C3"/>
            </a:solidFill>
            <a:ln w="6712" cap="flat">
              <a:noFill/>
              <a:prstDash val="solid"/>
              <a:miter/>
            </a:ln>
          </p:spPr>
          <p:txBody>
            <a:bodyPr rtlCol="0" anchor="ctr"/>
            <a:lstStyle/>
            <a:p>
              <a:endParaRPr lang="es-CO"/>
            </a:p>
          </p:txBody>
        </p:sp>
        <p:sp>
          <p:nvSpPr>
            <p:cNvPr id="439" name="Freeform: Shape 438">
              <a:extLst>
                <a:ext uri="{FF2B5EF4-FFF2-40B4-BE49-F238E27FC236}">
                  <a16:creationId xmlns:a16="http://schemas.microsoft.com/office/drawing/2014/main" id="{FBDFBA3E-4EDA-DFDD-D417-85A35E275A37}"/>
                </a:ext>
              </a:extLst>
            </p:cNvPr>
            <p:cNvSpPr/>
            <p:nvPr/>
          </p:nvSpPr>
          <p:spPr>
            <a:xfrm>
              <a:off x="6715976" y="6232376"/>
              <a:ext cx="95675" cy="124654"/>
            </a:xfrm>
            <a:custGeom>
              <a:avLst/>
              <a:gdLst>
                <a:gd name="connsiteX0" fmla="*/ 60536 w 95675"/>
                <a:gd name="connsiteY0" fmla="*/ 92624 h 124654"/>
                <a:gd name="connsiteX1" fmla="*/ 24 w 95675"/>
                <a:gd name="connsiteY1" fmla="*/ 8378 h 124654"/>
                <a:gd name="connsiteX2" fmla="*/ -514 w 95675"/>
                <a:gd name="connsiteY2" fmla="*/ -1573 h 124654"/>
                <a:gd name="connsiteX3" fmla="*/ 7353 w 95675"/>
                <a:gd name="connsiteY3" fmla="*/ 3872 h 124654"/>
                <a:gd name="connsiteX4" fmla="*/ 95162 w 95675"/>
                <a:gd name="connsiteY4" fmla="*/ 122476 h 124654"/>
                <a:gd name="connsiteX5" fmla="*/ 88439 w 95675"/>
                <a:gd name="connsiteY5" fmla="*/ 123082 h 124654"/>
                <a:gd name="connsiteX6" fmla="*/ 69209 w 95675"/>
                <a:gd name="connsiteY6" fmla="*/ 103381 h 124654"/>
                <a:gd name="connsiteX7" fmla="*/ 64570 w 95675"/>
                <a:gd name="connsiteY7" fmla="*/ 97936 h 124654"/>
                <a:gd name="connsiteX8" fmla="*/ 64570 w 95675"/>
                <a:gd name="connsiteY8" fmla="*/ 97936 h 124654"/>
                <a:gd name="connsiteX9" fmla="*/ 60536 w 95675"/>
                <a:gd name="connsiteY9" fmla="*/ 92624 h 12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675" h="124654">
                  <a:moveTo>
                    <a:pt x="60536" y="92624"/>
                  </a:moveTo>
                  <a:cubicBezTo>
                    <a:pt x="38147" y="66199"/>
                    <a:pt x="17909" y="38028"/>
                    <a:pt x="24" y="8378"/>
                  </a:cubicBezTo>
                  <a:cubicBezTo>
                    <a:pt x="24" y="5083"/>
                    <a:pt x="24" y="1654"/>
                    <a:pt x="-514" y="-1573"/>
                  </a:cubicBezTo>
                  <a:cubicBezTo>
                    <a:pt x="2176" y="243"/>
                    <a:pt x="6210" y="1385"/>
                    <a:pt x="7353" y="3872"/>
                  </a:cubicBezTo>
                  <a:cubicBezTo>
                    <a:pt x="32230" y="46702"/>
                    <a:pt x="65377" y="83345"/>
                    <a:pt x="95162" y="122476"/>
                  </a:cubicBezTo>
                  <a:lnTo>
                    <a:pt x="88439" y="123082"/>
                  </a:lnTo>
                  <a:cubicBezTo>
                    <a:pt x="80707" y="117972"/>
                    <a:pt x="74117" y="111248"/>
                    <a:pt x="69209" y="103381"/>
                  </a:cubicBezTo>
                  <a:cubicBezTo>
                    <a:pt x="68201" y="101163"/>
                    <a:pt x="66587" y="99280"/>
                    <a:pt x="64570" y="97936"/>
                  </a:cubicBezTo>
                  <a:lnTo>
                    <a:pt x="64570" y="97936"/>
                  </a:lnTo>
                  <a:cubicBezTo>
                    <a:pt x="63629" y="96053"/>
                    <a:pt x="62015" y="94439"/>
                    <a:pt x="60536" y="92624"/>
                  </a:cubicBezTo>
                  <a:close/>
                </a:path>
              </a:pathLst>
            </a:custGeom>
            <a:solidFill>
              <a:srgbClr val="191919"/>
            </a:solidFill>
            <a:ln w="6712" cap="flat">
              <a:noFill/>
              <a:prstDash val="solid"/>
              <a:miter/>
            </a:ln>
          </p:spPr>
          <p:txBody>
            <a:bodyPr rtlCol="0" anchor="ctr"/>
            <a:lstStyle/>
            <a:p>
              <a:endParaRPr lang="es-CO"/>
            </a:p>
          </p:txBody>
        </p:sp>
        <p:sp>
          <p:nvSpPr>
            <p:cNvPr id="440" name="Freeform: Shape 439">
              <a:extLst>
                <a:ext uri="{FF2B5EF4-FFF2-40B4-BE49-F238E27FC236}">
                  <a16:creationId xmlns:a16="http://schemas.microsoft.com/office/drawing/2014/main" id="{BCD2F2BB-B0FF-7528-7D39-1135A169E510}"/>
                </a:ext>
              </a:extLst>
            </p:cNvPr>
            <p:cNvSpPr/>
            <p:nvPr/>
          </p:nvSpPr>
          <p:spPr>
            <a:xfrm>
              <a:off x="4417790" y="6104628"/>
              <a:ext cx="8151" cy="13200"/>
            </a:xfrm>
            <a:custGeom>
              <a:avLst/>
              <a:gdLst>
                <a:gd name="connsiteX0" fmla="*/ 7638 w 8151"/>
                <a:gd name="connsiteY0" fmla="*/ 6764 h 13200"/>
                <a:gd name="connsiteX1" fmla="*/ 4679 w 8151"/>
                <a:gd name="connsiteY1" fmla="*/ 11470 h 13200"/>
                <a:gd name="connsiteX2" fmla="*/ -431 w 8151"/>
                <a:gd name="connsiteY2" fmla="*/ 1856 h 13200"/>
                <a:gd name="connsiteX3" fmla="*/ 1990 w 8151"/>
                <a:gd name="connsiteY3" fmla="*/ -1573 h 13200"/>
                <a:gd name="connsiteX4" fmla="*/ 7638 w 8151"/>
                <a:gd name="connsiteY4" fmla="*/ 6764 h 13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51" h="13200">
                  <a:moveTo>
                    <a:pt x="7638" y="6764"/>
                  </a:moveTo>
                  <a:cubicBezTo>
                    <a:pt x="7234" y="8915"/>
                    <a:pt x="7167" y="12411"/>
                    <a:pt x="4679" y="11470"/>
                  </a:cubicBezTo>
                  <a:cubicBezTo>
                    <a:pt x="1096" y="9722"/>
                    <a:pt x="-962" y="5822"/>
                    <a:pt x="-431" y="1856"/>
                  </a:cubicBezTo>
                  <a:cubicBezTo>
                    <a:pt x="-431" y="645"/>
                    <a:pt x="1183" y="-1573"/>
                    <a:pt x="1990" y="-1573"/>
                  </a:cubicBezTo>
                  <a:cubicBezTo>
                    <a:pt x="7436" y="-1304"/>
                    <a:pt x="7234" y="3066"/>
                    <a:pt x="7638" y="6764"/>
                  </a:cubicBezTo>
                  <a:close/>
                </a:path>
              </a:pathLst>
            </a:custGeom>
            <a:solidFill>
              <a:srgbClr val="E8E8E8"/>
            </a:solidFill>
            <a:ln w="6712" cap="flat">
              <a:noFill/>
              <a:prstDash val="solid"/>
              <a:miter/>
            </a:ln>
          </p:spPr>
          <p:txBody>
            <a:bodyPr rtlCol="0" anchor="ctr"/>
            <a:lstStyle/>
            <a:p>
              <a:endParaRPr lang="es-CO"/>
            </a:p>
          </p:txBody>
        </p:sp>
        <p:sp>
          <p:nvSpPr>
            <p:cNvPr id="441" name="Freeform: Shape 440">
              <a:extLst>
                <a:ext uri="{FF2B5EF4-FFF2-40B4-BE49-F238E27FC236}">
                  <a16:creationId xmlns:a16="http://schemas.microsoft.com/office/drawing/2014/main" id="{51772F72-3BD9-CB66-8717-BB04DB960A4C}"/>
                </a:ext>
              </a:extLst>
            </p:cNvPr>
            <p:cNvSpPr/>
            <p:nvPr/>
          </p:nvSpPr>
          <p:spPr>
            <a:xfrm>
              <a:off x="8042605" y="777307"/>
              <a:ext cx="15991" cy="20170"/>
            </a:xfrm>
            <a:custGeom>
              <a:avLst/>
              <a:gdLst>
                <a:gd name="connsiteX0" fmla="*/ 15478 w 15991"/>
                <a:gd name="connsiteY0" fmla="*/ 18598 h 20170"/>
                <a:gd name="connsiteX1" fmla="*/ -390 w 15991"/>
                <a:gd name="connsiteY1" fmla="*/ -1573 h 20170"/>
                <a:gd name="connsiteX2" fmla="*/ 15478 w 15991"/>
                <a:gd name="connsiteY2" fmla="*/ 18598 h 20170"/>
              </a:gdLst>
              <a:ahLst/>
              <a:cxnLst>
                <a:cxn ang="0">
                  <a:pos x="connsiteX0" y="connsiteY0"/>
                </a:cxn>
                <a:cxn ang="0">
                  <a:pos x="connsiteX1" y="connsiteY1"/>
                </a:cxn>
                <a:cxn ang="0">
                  <a:pos x="connsiteX2" y="connsiteY2"/>
                </a:cxn>
              </a:cxnLst>
              <a:rect l="l" t="t" r="r" b="b"/>
              <a:pathLst>
                <a:path w="15991" h="20170">
                  <a:moveTo>
                    <a:pt x="15478" y="18598"/>
                  </a:moveTo>
                  <a:cubicBezTo>
                    <a:pt x="5326" y="15505"/>
                    <a:pt x="-1532" y="9924"/>
                    <a:pt x="-390" y="-1573"/>
                  </a:cubicBezTo>
                  <a:cubicBezTo>
                    <a:pt x="6805" y="3402"/>
                    <a:pt x="12318" y="10463"/>
                    <a:pt x="15478" y="18598"/>
                  </a:cubicBezTo>
                  <a:close/>
                </a:path>
              </a:pathLst>
            </a:custGeom>
            <a:solidFill>
              <a:srgbClr val="020202"/>
            </a:solidFill>
            <a:ln w="6712" cap="flat">
              <a:noFill/>
              <a:prstDash val="solid"/>
              <a:miter/>
            </a:ln>
          </p:spPr>
          <p:txBody>
            <a:bodyPr rtlCol="0" anchor="ctr"/>
            <a:lstStyle/>
            <a:p>
              <a:endParaRPr lang="es-CO"/>
            </a:p>
          </p:txBody>
        </p:sp>
        <p:sp>
          <p:nvSpPr>
            <p:cNvPr id="442" name="Freeform: Shape 441">
              <a:extLst>
                <a:ext uri="{FF2B5EF4-FFF2-40B4-BE49-F238E27FC236}">
                  <a16:creationId xmlns:a16="http://schemas.microsoft.com/office/drawing/2014/main" id="{28782AAB-C6AE-BFC7-6D66-FFFAB1EBAE7C}"/>
                </a:ext>
              </a:extLst>
            </p:cNvPr>
            <p:cNvSpPr/>
            <p:nvPr/>
          </p:nvSpPr>
          <p:spPr>
            <a:xfrm>
              <a:off x="5045624" y="390593"/>
              <a:ext cx="3031232" cy="4259736"/>
            </a:xfrm>
            <a:custGeom>
              <a:avLst/>
              <a:gdLst>
                <a:gd name="connsiteX0" fmla="*/ 644298 w 3031232"/>
                <a:gd name="connsiteY0" fmla="*/ 1032280 h 4259736"/>
                <a:gd name="connsiteX1" fmla="*/ 615925 w 3031232"/>
                <a:gd name="connsiteY1" fmla="*/ 1160027 h 4259736"/>
                <a:gd name="connsiteX2" fmla="*/ 614916 w 3031232"/>
                <a:gd name="connsiteY2" fmla="*/ 1229683 h 4259736"/>
                <a:gd name="connsiteX3" fmla="*/ 607319 w 3031232"/>
                <a:gd name="connsiteY3" fmla="*/ 1418547 h 4259736"/>
                <a:gd name="connsiteX4" fmla="*/ 606915 w 3031232"/>
                <a:gd name="connsiteY4" fmla="*/ 1625094 h 4259736"/>
                <a:gd name="connsiteX5" fmla="*/ 607722 w 3031232"/>
                <a:gd name="connsiteY5" fmla="*/ 1714584 h 4259736"/>
                <a:gd name="connsiteX6" fmla="*/ 639592 w 3031232"/>
                <a:gd name="connsiteY6" fmla="*/ 1948361 h 4259736"/>
                <a:gd name="connsiteX7" fmla="*/ 744949 w 3031232"/>
                <a:gd name="connsiteY7" fmla="*/ 2226379 h 4259736"/>
                <a:gd name="connsiteX8" fmla="*/ 894279 w 3031232"/>
                <a:gd name="connsiteY8" fmla="*/ 2458341 h 4259736"/>
                <a:gd name="connsiteX9" fmla="*/ 997149 w 3031232"/>
                <a:gd name="connsiteY9" fmla="*/ 2579903 h 4259736"/>
                <a:gd name="connsiteX10" fmla="*/ 1072654 w 3031232"/>
                <a:gd name="connsiteY10" fmla="*/ 2631471 h 4259736"/>
                <a:gd name="connsiteX11" fmla="*/ 1212100 w 3031232"/>
                <a:gd name="connsiteY11" fmla="*/ 2691042 h 4259736"/>
                <a:gd name="connsiteX12" fmla="*/ 1467594 w 3031232"/>
                <a:gd name="connsiteY12" fmla="*/ 2774078 h 4259736"/>
                <a:gd name="connsiteX13" fmla="*/ 1609931 w 3031232"/>
                <a:gd name="connsiteY13" fmla="*/ 2796400 h 4259736"/>
                <a:gd name="connsiteX14" fmla="*/ 1975422 w 3031232"/>
                <a:gd name="connsiteY14" fmla="*/ 2805611 h 4259736"/>
                <a:gd name="connsiteX15" fmla="*/ 2111238 w 3031232"/>
                <a:gd name="connsiteY15" fmla="*/ 2789946 h 4259736"/>
                <a:gd name="connsiteX16" fmla="*/ 2300371 w 3031232"/>
                <a:gd name="connsiteY16" fmla="*/ 2760564 h 4259736"/>
                <a:gd name="connsiteX17" fmla="*/ 2521911 w 3031232"/>
                <a:gd name="connsiteY17" fmla="*/ 2714843 h 4259736"/>
                <a:gd name="connsiteX18" fmla="*/ 2713464 w 3031232"/>
                <a:gd name="connsiteY18" fmla="*/ 2661055 h 4259736"/>
                <a:gd name="connsiteX19" fmla="*/ 2880141 w 3031232"/>
                <a:gd name="connsiteY19" fmla="*/ 2611234 h 4259736"/>
                <a:gd name="connsiteX20" fmla="*/ 2941930 w 3031232"/>
                <a:gd name="connsiteY20" fmla="*/ 2593215 h 4259736"/>
                <a:gd name="connsiteX21" fmla="*/ 2971513 w 3031232"/>
                <a:gd name="connsiteY21" fmla="*/ 2591870 h 4259736"/>
                <a:gd name="connsiteX22" fmla="*/ 3025302 w 3031232"/>
                <a:gd name="connsiteY22" fmla="*/ 2631875 h 4259736"/>
                <a:gd name="connsiteX23" fmla="*/ 3030681 w 3031232"/>
                <a:gd name="connsiteY23" fmla="*/ 2668451 h 4259736"/>
                <a:gd name="connsiteX24" fmla="*/ 3025436 w 3031232"/>
                <a:gd name="connsiteY24" fmla="*/ 2801980 h 4259736"/>
                <a:gd name="connsiteX25" fmla="*/ 2996996 w 3031232"/>
                <a:gd name="connsiteY25" fmla="*/ 2912045 h 4259736"/>
                <a:gd name="connsiteX26" fmla="*/ 2923440 w 3031232"/>
                <a:gd name="connsiteY26" fmla="*/ 3228991 h 4259736"/>
                <a:gd name="connsiteX27" fmla="*/ 2892445 w 3031232"/>
                <a:gd name="connsiteY27" fmla="*/ 3380069 h 4259736"/>
                <a:gd name="connsiteX28" fmla="*/ 2784061 w 3031232"/>
                <a:gd name="connsiteY28" fmla="*/ 3749863 h 4259736"/>
                <a:gd name="connsiteX29" fmla="*/ 2745065 w 3031232"/>
                <a:gd name="connsiteY29" fmla="*/ 3827588 h 4259736"/>
                <a:gd name="connsiteX30" fmla="*/ 2587937 w 3031232"/>
                <a:gd name="connsiteY30" fmla="*/ 4032992 h 4259736"/>
                <a:gd name="connsiteX31" fmla="*/ 2512565 w 3031232"/>
                <a:gd name="connsiteY31" fmla="*/ 4089267 h 4259736"/>
                <a:gd name="connsiteX32" fmla="*/ 2142771 w 3031232"/>
                <a:gd name="connsiteY32" fmla="*/ 4227234 h 4259736"/>
                <a:gd name="connsiteX33" fmla="*/ 1940729 w 3031232"/>
                <a:gd name="connsiteY33" fmla="*/ 4253524 h 4259736"/>
                <a:gd name="connsiteX34" fmla="*/ 1814058 w 3031232"/>
                <a:gd name="connsiteY34" fmla="*/ 4258163 h 4259736"/>
                <a:gd name="connsiteX35" fmla="*/ 1608318 w 3031232"/>
                <a:gd name="connsiteY35" fmla="*/ 4244716 h 4259736"/>
                <a:gd name="connsiteX36" fmla="*/ 1501683 w 3031232"/>
                <a:gd name="connsiteY36" fmla="*/ 4239269 h 4259736"/>
                <a:gd name="connsiteX37" fmla="*/ 1205847 w 3031232"/>
                <a:gd name="connsiteY37" fmla="*/ 4205652 h 4259736"/>
                <a:gd name="connsiteX38" fmla="*/ 1027069 w 3031232"/>
                <a:gd name="connsiteY38" fmla="*/ 4173513 h 4259736"/>
                <a:gd name="connsiteX39" fmla="*/ 766465 w 3031232"/>
                <a:gd name="connsiteY39" fmla="*/ 4054978 h 4259736"/>
                <a:gd name="connsiteX40" fmla="*/ 570810 w 3031232"/>
                <a:gd name="connsiteY40" fmla="*/ 3890251 h 4259736"/>
                <a:gd name="connsiteX41" fmla="*/ 374012 w 3031232"/>
                <a:gd name="connsiteY41" fmla="*/ 3554075 h 4259736"/>
                <a:gd name="connsiteX42" fmla="*/ 299179 w 3031232"/>
                <a:gd name="connsiteY42" fmla="*/ 3272829 h 4259736"/>
                <a:gd name="connsiteX43" fmla="*/ 292456 w 3031232"/>
                <a:gd name="connsiteY43" fmla="*/ 3238740 h 4259736"/>
                <a:gd name="connsiteX44" fmla="*/ 268924 w 3031232"/>
                <a:gd name="connsiteY44" fmla="*/ 3141586 h 4259736"/>
                <a:gd name="connsiteX45" fmla="*/ 253863 w 3031232"/>
                <a:gd name="connsiteY45" fmla="*/ 3108506 h 4259736"/>
                <a:gd name="connsiteX46" fmla="*/ 227842 w 3031232"/>
                <a:gd name="connsiteY46" fmla="*/ 3025605 h 4259736"/>
                <a:gd name="connsiteX47" fmla="*/ 113542 w 3031232"/>
                <a:gd name="connsiteY47" fmla="*/ 2602763 h 4259736"/>
                <a:gd name="connsiteX48" fmla="*/ 50409 w 3031232"/>
                <a:gd name="connsiteY48" fmla="*/ 2240297 h 4259736"/>
                <a:gd name="connsiteX49" fmla="*/ 28423 w 3031232"/>
                <a:gd name="connsiteY49" fmla="*/ 2034960 h 4259736"/>
                <a:gd name="connsiteX50" fmla="*/ 19480 w 3031232"/>
                <a:gd name="connsiteY50" fmla="*/ 1816849 h 4259736"/>
                <a:gd name="connsiteX51" fmla="*/ 14908 w 3031232"/>
                <a:gd name="connsiteY51" fmla="*/ 1675655 h 4259736"/>
                <a:gd name="connsiteX52" fmla="*/ 10538 w 3031232"/>
                <a:gd name="connsiteY52" fmla="*/ 1486657 h 4259736"/>
                <a:gd name="connsiteX53" fmla="*/ 453 w 3031232"/>
                <a:gd name="connsiteY53" fmla="*/ 1148665 h 4259736"/>
                <a:gd name="connsiteX54" fmla="*/ 13900 w 3031232"/>
                <a:gd name="connsiteY54" fmla="*/ 835819 h 4259736"/>
                <a:gd name="connsiteX55" fmla="*/ 23245 w 3031232"/>
                <a:gd name="connsiteY55" fmla="*/ 704441 h 4259736"/>
                <a:gd name="connsiteX56" fmla="*/ 62040 w 3031232"/>
                <a:gd name="connsiteY56" fmla="*/ 545967 h 4259736"/>
                <a:gd name="connsiteX57" fmla="*/ 117375 w 3031232"/>
                <a:gd name="connsiteY57" fmla="*/ 443501 h 4259736"/>
                <a:gd name="connsiteX58" fmla="*/ 320157 w 3031232"/>
                <a:gd name="connsiteY58" fmla="*/ 192646 h 4259736"/>
                <a:gd name="connsiteX59" fmla="*/ 650955 w 3031232"/>
                <a:gd name="connsiteY59" fmla="*/ 23616 h 4259736"/>
                <a:gd name="connsiteX60" fmla="*/ 968103 w 3031232"/>
                <a:gd name="connsiteY60" fmla="*/ 6942 h 4259736"/>
                <a:gd name="connsiteX61" fmla="*/ 1114744 w 3031232"/>
                <a:gd name="connsiteY61" fmla="*/ 1496 h 4259736"/>
                <a:gd name="connsiteX62" fmla="*/ 1134914 w 3031232"/>
                <a:gd name="connsiteY62" fmla="*/ 151 h 4259736"/>
                <a:gd name="connsiteX63" fmla="*/ 1356185 w 3031232"/>
                <a:gd name="connsiteY63" fmla="*/ -252 h 4259736"/>
                <a:gd name="connsiteX64" fmla="*/ 1507868 w 3031232"/>
                <a:gd name="connsiteY64" fmla="*/ -1328 h 4259736"/>
                <a:gd name="connsiteX65" fmla="*/ 1705742 w 3031232"/>
                <a:gd name="connsiteY65" fmla="*/ 15885 h 4259736"/>
                <a:gd name="connsiteX66" fmla="*/ 1735258 w 3031232"/>
                <a:gd name="connsiteY66" fmla="*/ 19582 h 4259736"/>
                <a:gd name="connsiteX67" fmla="*/ 1735258 w 3031232"/>
                <a:gd name="connsiteY67" fmla="*/ 19112 h 4259736"/>
                <a:gd name="connsiteX68" fmla="*/ 1775599 w 3031232"/>
                <a:gd name="connsiteY68" fmla="*/ 29062 h 4259736"/>
                <a:gd name="connsiteX69" fmla="*/ 1775599 w 3031232"/>
                <a:gd name="connsiteY69" fmla="*/ 29062 h 4259736"/>
                <a:gd name="connsiteX70" fmla="*/ 1795770 w 3031232"/>
                <a:gd name="connsiteY70" fmla="*/ 34777 h 4259736"/>
                <a:gd name="connsiteX71" fmla="*/ 1795232 w 3031232"/>
                <a:gd name="connsiteY71" fmla="*/ 34374 h 4259736"/>
                <a:gd name="connsiteX72" fmla="*/ 1810696 w 3031232"/>
                <a:gd name="connsiteY72" fmla="*/ 39551 h 4259736"/>
                <a:gd name="connsiteX73" fmla="*/ 1810293 w 3031232"/>
                <a:gd name="connsiteY73" fmla="*/ 39215 h 4259736"/>
                <a:gd name="connsiteX74" fmla="*/ 1825690 w 3031232"/>
                <a:gd name="connsiteY74" fmla="*/ 44460 h 4259736"/>
                <a:gd name="connsiteX75" fmla="*/ 1825286 w 3031232"/>
                <a:gd name="connsiteY75" fmla="*/ 44460 h 4259736"/>
                <a:gd name="connsiteX76" fmla="*/ 1840549 w 3031232"/>
                <a:gd name="connsiteY76" fmla="*/ 49905 h 4259736"/>
                <a:gd name="connsiteX77" fmla="*/ 1840078 w 3031232"/>
                <a:gd name="connsiteY77" fmla="*/ 49569 h 4259736"/>
                <a:gd name="connsiteX78" fmla="*/ 1865560 w 3031232"/>
                <a:gd name="connsiteY78" fmla="*/ 59520 h 4259736"/>
                <a:gd name="connsiteX79" fmla="*/ 1865224 w 3031232"/>
                <a:gd name="connsiteY79" fmla="*/ 59520 h 4259736"/>
                <a:gd name="connsiteX80" fmla="*/ 1890437 w 3031232"/>
                <a:gd name="connsiteY80" fmla="*/ 69807 h 4259736"/>
                <a:gd name="connsiteX81" fmla="*/ 1890437 w 3031232"/>
                <a:gd name="connsiteY81" fmla="*/ 69807 h 4259736"/>
                <a:gd name="connsiteX82" fmla="*/ 1915584 w 3031232"/>
                <a:gd name="connsiteY82" fmla="*/ 80296 h 4259736"/>
                <a:gd name="connsiteX83" fmla="*/ 1915112 w 3031232"/>
                <a:gd name="connsiteY83" fmla="*/ 80296 h 4259736"/>
                <a:gd name="connsiteX84" fmla="*/ 1925669 w 3031232"/>
                <a:gd name="connsiteY84" fmla="*/ 85136 h 4259736"/>
                <a:gd name="connsiteX85" fmla="*/ 1925669 w 3031232"/>
                <a:gd name="connsiteY85" fmla="*/ 85136 h 4259736"/>
                <a:gd name="connsiteX86" fmla="*/ 1936022 w 3031232"/>
                <a:gd name="connsiteY86" fmla="*/ 89910 h 4259736"/>
                <a:gd name="connsiteX87" fmla="*/ 1936022 w 3031232"/>
                <a:gd name="connsiteY87" fmla="*/ 89910 h 4259736"/>
                <a:gd name="connsiteX88" fmla="*/ 1960631 w 3031232"/>
                <a:gd name="connsiteY88" fmla="*/ 101004 h 4259736"/>
                <a:gd name="connsiteX89" fmla="*/ 1960093 w 3031232"/>
                <a:gd name="connsiteY89" fmla="*/ 101004 h 4259736"/>
                <a:gd name="connsiteX90" fmla="*/ 1970514 w 3031232"/>
                <a:gd name="connsiteY90" fmla="*/ 106383 h 4259736"/>
                <a:gd name="connsiteX91" fmla="*/ 1969977 w 3031232"/>
                <a:gd name="connsiteY91" fmla="*/ 105979 h 4259736"/>
                <a:gd name="connsiteX92" fmla="*/ 2015696 w 3031232"/>
                <a:gd name="connsiteY92" fmla="*/ 130386 h 4259736"/>
                <a:gd name="connsiteX93" fmla="*/ 2015696 w 3031232"/>
                <a:gd name="connsiteY93" fmla="*/ 130386 h 4259736"/>
                <a:gd name="connsiteX94" fmla="*/ 2025781 w 3031232"/>
                <a:gd name="connsiteY94" fmla="*/ 135832 h 4259736"/>
                <a:gd name="connsiteX95" fmla="*/ 2025378 w 3031232"/>
                <a:gd name="connsiteY95" fmla="*/ 135832 h 4259736"/>
                <a:gd name="connsiteX96" fmla="*/ 2035531 w 3031232"/>
                <a:gd name="connsiteY96" fmla="*/ 141480 h 4259736"/>
                <a:gd name="connsiteX97" fmla="*/ 2035060 w 3031232"/>
                <a:gd name="connsiteY97" fmla="*/ 141480 h 4259736"/>
                <a:gd name="connsiteX98" fmla="*/ 2060677 w 3031232"/>
                <a:gd name="connsiteY98" fmla="*/ 156205 h 4259736"/>
                <a:gd name="connsiteX99" fmla="*/ 2060677 w 3031232"/>
                <a:gd name="connsiteY99" fmla="*/ 156205 h 4259736"/>
                <a:gd name="connsiteX100" fmla="*/ 2070830 w 3031232"/>
                <a:gd name="connsiteY100" fmla="*/ 161650 h 4259736"/>
                <a:gd name="connsiteX101" fmla="*/ 2070358 w 3031232"/>
                <a:gd name="connsiteY101" fmla="*/ 161650 h 4259736"/>
                <a:gd name="connsiteX102" fmla="*/ 2080578 w 3031232"/>
                <a:gd name="connsiteY102" fmla="*/ 167231 h 4259736"/>
                <a:gd name="connsiteX103" fmla="*/ 2080108 w 3031232"/>
                <a:gd name="connsiteY103" fmla="*/ 167231 h 4259736"/>
                <a:gd name="connsiteX104" fmla="*/ 2095504 w 3031232"/>
                <a:gd name="connsiteY104" fmla="*/ 177450 h 4259736"/>
                <a:gd name="connsiteX105" fmla="*/ 2095034 w 3031232"/>
                <a:gd name="connsiteY105" fmla="*/ 176913 h 4259736"/>
                <a:gd name="connsiteX106" fmla="*/ 2100884 w 3031232"/>
                <a:gd name="connsiteY106" fmla="*/ 181552 h 4259736"/>
                <a:gd name="connsiteX107" fmla="*/ 2100884 w 3031232"/>
                <a:gd name="connsiteY107" fmla="*/ 181552 h 4259736"/>
                <a:gd name="connsiteX108" fmla="*/ 2110566 w 3031232"/>
                <a:gd name="connsiteY108" fmla="*/ 187536 h 4259736"/>
                <a:gd name="connsiteX109" fmla="*/ 2110028 w 3031232"/>
                <a:gd name="connsiteY109" fmla="*/ 187200 h 4259736"/>
                <a:gd name="connsiteX110" fmla="*/ 2125492 w 3031232"/>
                <a:gd name="connsiteY110" fmla="*/ 197420 h 4259736"/>
                <a:gd name="connsiteX111" fmla="*/ 2125088 w 3031232"/>
                <a:gd name="connsiteY111" fmla="*/ 197420 h 4259736"/>
                <a:gd name="connsiteX112" fmla="*/ 2140418 w 3031232"/>
                <a:gd name="connsiteY112" fmla="*/ 207706 h 4259736"/>
                <a:gd name="connsiteX113" fmla="*/ 2140015 w 3031232"/>
                <a:gd name="connsiteY113" fmla="*/ 207706 h 4259736"/>
                <a:gd name="connsiteX114" fmla="*/ 2155344 w 3031232"/>
                <a:gd name="connsiteY114" fmla="*/ 217993 h 4259736"/>
                <a:gd name="connsiteX115" fmla="*/ 2154941 w 3031232"/>
                <a:gd name="connsiteY115" fmla="*/ 217993 h 4259736"/>
                <a:gd name="connsiteX116" fmla="*/ 2175515 w 3031232"/>
                <a:gd name="connsiteY116" fmla="*/ 232920 h 4259736"/>
                <a:gd name="connsiteX117" fmla="*/ 2175515 w 3031232"/>
                <a:gd name="connsiteY117" fmla="*/ 232920 h 4259736"/>
                <a:gd name="connsiteX118" fmla="*/ 2195685 w 3031232"/>
                <a:gd name="connsiteY118" fmla="*/ 248787 h 4259736"/>
                <a:gd name="connsiteX119" fmla="*/ 2195148 w 3031232"/>
                <a:gd name="connsiteY119" fmla="*/ 248182 h 4259736"/>
                <a:gd name="connsiteX120" fmla="*/ 2200930 w 3031232"/>
                <a:gd name="connsiteY120" fmla="*/ 253292 h 4259736"/>
                <a:gd name="connsiteX121" fmla="*/ 2200527 w 3031232"/>
                <a:gd name="connsiteY121" fmla="*/ 252822 h 4259736"/>
                <a:gd name="connsiteX122" fmla="*/ 2206174 w 3031232"/>
                <a:gd name="connsiteY122" fmla="*/ 257797 h 4259736"/>
                <a:gd name="connsiteX123" fmla="*/ 2206174 w 3031232"/>
                <a:gd name="connsiteY123" fmla="*/ 257797 h 4259736"/>
                <a:gd name="connsiteX124" fmla="*/ 2235825 w 3031232"/>
                <a:gd name="connsiteY124" fmla="*/ 283615 h 4259736"/>
                <a:gd name="connsiteX125" fmla="*/ 2235354 w 3031232"/>
                <a:gd name="connsiteY125" fmla="*/ 283078 h 4259736"/>
                <a:gd name="connsiteX126" fmla="*/ 2241271 w 3031232"/>
                <a:gd name="connsiteY126" fmla="*/ 287649 h 4259736"/>
                <a:gd name="connsiteX127" fmla="*/ 2241271 w 3031232"/>
                <a:gd name="connsiteY127" fmla="*/ 287649 h 4259736"/>
                <a:gd name="connsiteX128" fmla="*/ 2250953 w 3031232"/>
                <a:gd name="connsiteY128" fmla="*/ 293768 h 4259736"/>
                <a:gd name="connsiteX129" fmla="*/ 2250348 w 3031232"/>
                <a:gd name="connsiteY129" fmla="*/ 293163 h 4259736"/>
                <a:gd name="connsiteX130" fmla="*/ 2256264 w 3031232"/>
                <a:gd name="connsiteY130" fmla="*/ 297936 h 4259736"/>
                <a:gd name="connsiteX131" fmla="*/ 2256264 w 3031232"/>
                <a:gd name="connsiteY131" fmla="*/ 297936 h 4259736"/>
                <a:gd name="connsiteX132" fmla="*/ 2271057 w 3031232"/>
                <a:gd name="connsiteY132" fmla="*/ 308761 h 4259736"/>
                <a:gd name="connsiteX133" fmla="*/ 2270518 w 3031232"/>
                <a:gd name="connsiteY133" fmla="*/ 308224 h 4259736"/>
                <a:gd name="connsiteX134" fmla="*/ 2276300 w 3031232"/>
                <a:gd name="connsiteY134" fmla="*/ 313266 h 4259736"/>
                <a:gd name="connsiteX135" fmla="*/ 2275897 w 3031232"/>
                <a:gd name="connsiteY135" fmla="*/ 313266 h 4259736"/>
                <a:gd name="connsiteX136" fmla="*/ 2281410 w 3031232"/>
                <a:gd name="connsiteY136" fmla="*/ 318174 h 4259736"/>
                <a:gd name="connsiteX137" fmla="*/ 2281410 w 3031232"/>
                <a:gd name="connsiteY137" fmla="*/ 318174 h 4259736"/>
                <a:gd name="connsiteX138" fmla="*/ 2310927 w 3031232"/>
                <a:gd name="connsiteY138" fmla="*/ 344127 h 4259736"/>
                <a:gd name="connsiteX139" fmla="*/ 2310389 w 3031232"/>
                <a:gd name="connsiteY139" fmla="*/ 343589 h 4259736"/>
                <a:gd name="connsiteX140" fmla="*/ 2315969 w 3031232"/>
                <a:gd name="connsiteY140" fmla="*/ 348968 h 4259736"/>
                <a:gd name="connsiteX141" fmla="*/ 2315499 w 3031232"/>
                <a:gd name="connsiteY141" fmla="*/ 348430 h 4259736"/>
                <a:gd name="connsiteX142" fmla="*/ 2321012 w 3031232"/>
                <a:gd name="connsiteY142" fmla="*/ 353876 h 4259736"/>
                <a:gd name="connsiteX143" fmla="*/ 2320542 w 3031232"/>
                <a:gd name="connsiteY143" fmla="*/ 353405 h 4259736"/>
                <a:gd name="connsiteX144" fmla="*/ 2325987 w 3031232"/>
                <a:gd name="connsiteY144" fmla="*/ 358851 h 4259736"/>
                <a:gd name="connsiteX145" fmla="*/ 2325517 w 3031232"/>
                <a:gd name="connsiteY145" fmla="*/ 358381 h 4259736"/>
                <a:gd name="connsiteX146" fmla="*/ 2331030 w 3031232"/>
                <a:gd name="connsiteY146" fmla="*/ 363827 h 4259736"/>
                <a:gd name="connsiteX147" fmla="*/ 2330492 w 3031232"/>
                <a:gd name="connsiteY147" fmla="*/ 363289 h 4259736"/>
                <a:gd name="connsiteX148" fmla="*/ 2336005 w 3031232"/>
                <a:gd name="connsiteY148" fmla="*/ 368803 h 4259736"/>
                <a:gd name="connsiteX149" fmla="*/ 2335468 w 3031232"/>
                <a:gd name="connsiteY149" fmla="*/ 368332 h 4259736"/>
                <a:gd name="connsiteX150" fmla="*/ 2340847 w 3031232"/>
                <a:gd name="connsiteY150" fmla="*/ 373913 h 4259736"/>
                <a:gd name="connsiteX151" fmla="*/ 2340376 w 3031232"/>
                <a:gd name="connsiteY151" fmla="*/ 373374 h 4259736"/>
                <a:gd name="connsiteX152" fmla="*/ 2345755 w 3031232"/>
                <a:gd name="connsiteY152" fmla="*/ 378955 h 4259736"/>
                <a:gd name="connsiteX153" fmla="*/ 2345149 w 3031232"/>
                <a:gd name="connsiteY153" fmla="*/ 378417 h 4259736"/>
                <a:gd name="connsiteX154" fmla="*/ 2371103 w 3031232"/>
                <a:gd name="connsiteY154" fmla="*/ 408068 h 4259736"/>
                <a:gd name="connsiteX155" fmla="*/ 2371103 w 3031232"/>
                <a:gd name="connsiteY155" fmla="*/ 408068 h 4259736"/>
                <a:gd name="connsiteX156" fmla="*/ 2376212 w 3031232"/>
                <a:gd name="connsiteY156" fmla="*/ 413581 h 4259736"/>
                <a:gd name="connsiteX157" fmla="*/ 2375809 w 3031232"/>
                <a:gd name="connsiteY157" fmla="*/ 413178 h 4259736"/>
                <a:gd name="connsiteX158" fmla="*/ 2380986 w 3031232"/>
                <a:gd name="connsiteY158" fmla="*/ 418825 h 4259736"/>
                <a:gd name="connsiteX159" fmla="*/ 2380515 w 3031232"/>
                <a:gd name="connsiteY159" fmla="*/ 418288 h 4259736"/>
                <a:gd name="connsiteX160" fmla="*/ 2385760 w 3031232"/>
                <a:gd name="connsiteY160" fmla="*/ 424003 h 4259736"/>
                <a:gd name="connsiteX161" fmla="*/ 2385155 w 3031232"/>
                <a:gd name="connsiteY161" fmla="*/ 423465 h 4259736"/>
                <a:gd name="connsiteX162" fmla="*/ 2426168 w 3031232"/>
                <a:gd name="connsiteY162" fmla="*/ 467840 h 4259736"/>
                <a:gd name="connsiteX163" fmla="*/ 2426168 w 3031232"/>
                <a:gd name="connsiteY163" fmla="*/ 467840 h 4259736"/>
                <a:gd name="connsiteX164" fmla="*/ 2431278 w 3031232"/>
                <a:gd name="connsiteY164" fmla="*/ 472883 h 4259736"/>
                <a:gd name="connsiteX165" fmla="*/ 2431278 w 3031232"/>
                <a:gd name="connsiteY165" fmla="*/ 472883 h 4259736"/>
                <a:gd name="connsiteX166" fmla="*/ 2446271 w 3031232"/>
                <a:gd name="connsiteY166" fmla="*/ 487943 h 4259736"/>
                <a:gd name="connsiteX167" fmla="*/ 2446271 w 3031232"/>
                <a:gd name="connsiteY167" fmla="*/ 487943 h 4259736"/>
                <a:gd name="connsiteX168" fmla="*/ 2451247 w 3031232"/>
                <a:gd name="connsiteY168" fmla="*/ 493456 h 4259736"/>
                <a:gd name="connsiteX169" fmla="*/ 2451247 w 3031232"/>
                <a:gd name="connsiteY169" fmla="*/ 493053 h 4259736"/>
                <a:gd name="connsiteX170" fmla="*/ 2456424 w 3031232"/>
                <a:gd name="connsiteY170" fmla="*/ 498701 h 4259736"/>
                <a:gd name="connsiteX171" fmla="*/ 2455886 w 3031232"/>
                <a:gd name="connsiteY171" fmla="*/ 498231 h 4259736"/>
                <a:gd name="connsiteX172" fmla="*/ 2461197 w 3031232"/>
                <a:gd name="connsiteY172" fmla="*/ 503945 h 4259736"/>
                <a:gd name="connsiteX173" fmla="*/ 2460592 w 3031232"/>
                <a:gd name="connsiteY173" fmla="*/ 503407 h 4259736"/>
                <a:gd name="connsiteX174" fmla="*/ 2481570 w 3031232"/>
                <a:gd name="connsiteY174" fmla="*/ 527948 h 4259736"/>
                <a:gd name="connsiteX175" fmla="*/ 2481570 w 3031232"/>
                <a:gd name="connsiteY175" fmla="*/ 527948 h 4259736"/>
                <a:gd name="connsiteX176" fmla="*/ 2486545 w 3031232"/>
                <a:gd name="connsiteY176" fmla="*/ 533395 h 4259736"/>
                <a:gd name="connsiteX177" fmla="*/ 2486545 w 3031232"/>
                <a:gd name="connsiteY177" fmla="*/ 533395 h 4259736"/>
                <a:gd name="connsiteX178" fmla="*/ 2491722 w 3031232"/>
                <a:gd name="connsiteY178" fmla="*/ 538975 h 4259736"/>
                <a:gd name="connsiteX179" fmla="*/ 2491252 w 3031232"/>
                <a:gd name="connsiteY179" fmla="*/ 538504 h 4259736"/>
                <a:gd name="connsiteX180" fmla="*/ 2496563 w 3031232"/>
                <a:gd name="connsiteY180" fmla="*/ 544152 h 4259736"/>
                <a:gd name="connsiteX181" fmla="*/ 2495958 w 3031232"/>
                <a:gd name="connsiteY181" fmla="*/ 543682 h 4259736"/>
                <a:gd name="connsiteX182" fmla="*/ 2516734 w 3031232"/>
                <a:gd name="connsiteY182" fmla="*/ 568491 h 4259736"/>
                <a:gd name="connsiteX183" fmla="*/ 2516734 w 3031232"/>
                <a:gd name="connsiteY183" fmla="*/ 568491 h 4259736"/>
                <a:gd name="connsiteX184" fmla="*/ 2521709 w 3031232"/>
                <a:gd name="connsiteY184" fmla="*/ 574273 h 4259736"/>
                <a:gd name="connsiteX185" fmla="*/ 2521104 w 3031232"/>
                <a:gd name="connsiteY185" fmla="*/ 573601 h 4259736"/>
                <a:gd name="connsiteX186" fmla="*/ 2504161 w 3031232"/>
                <a:gd name="connsiteY186" fmla="*/ 604596 h 4259736"/>
                <a:gd name="connsiteX187" fmla="*/ 2474376 w 3031232"/>
                <a:gd name="connsiteY187" fmla="*/ 605000 h 4259736"/>
                <a:gd name="connsiteX188" fmla="*/ 2278385 w 3031232"/>
                <a:gd name="connsiteY188" fmla="*/ 595318 h 4259736"/>
                <a:gd name="connsiteX189" fmla="*/ 2037682 w 3031232"/>
                <a:gd name="connsiteY189" fmla="*/ 586039 h 4259736"/>
                <a:gd name="connsiteX190" fmla="*/ 1672662 w 3031232"/>
                <a:gd name="connsiteY190" fmla="*/ 596662 h 4259736"/>
                <a:gd name="connsiteX191" fmla="*/ 1075613 w 3031232"/>
                <a:gd name="connsiteY191" fmla="*/ 669882 h 4259736"/>
                <a:gd name="connsiteX192" fmla="*/ 981483 w 3031232"/>
                <a:gd name="connsiteY192" fmla="*/ 701146 h 4259736"/>
                <a:gd name="connsiteX193" fmla="*/ 870410 w 3031232"/>
                <a:gd name="connsiteY193" fmla="*/ 750766 h 4259736"/>
                <a:gd name="connsiteX194" fmla="*/ 738360 w 3031232"/>
                <a:gd name="connsiteY194" fmla="*/ 873000 h 4259736"/>
                <a:gd name="connsiteX195" fmla="*/ 657678 w 3031232"/>
                <a:gd name="connsiteY195" fmla="*/ 1009219 h 4259736"/>
                <a:gd name="connsiteX196" fmla="*/ 644298 w 3031232"/>
                <a:gd name="connsiteY196" fmla="*/ 1032280 h 425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3031232" h="4259736">
                  <a:moveTo>
                    <a:pt x="644298" y="1032280"/>
                  </a:moveTo>
                  <a:cubicBezTo>
                    <a:pt x="624127" y="1072621"/>
                    <a:pt x="619018" y="1115989"/>
                    <a:pt x="615925" y="1160027"/>
                  </a:cubicBezTo>
                  <a:cubicBezTo>
                    <a:pt x="614379" y="1183157"/>
                    <a:pt x="614782" y="1206420"/>
                    <a:pt x="614916" y="1229683"/>
                  </a:cubicBezTo>
                  <a:cubicBezTo>
                    <a:pt x="614916" y="1292750"/>
                    <a:pt x="609739" y="1355614"/>
                    <a:pt x="607319" y="1418547"/>
                  </a:cubicBezTo>
                  <a:cubicBezTo>
                    <a:pt x="604629" y="1487329"/>
                    <a:pt x="603352" y="1556245"/>
                    <a:pt x="606915" y="1625094"/>
                  </a:cubicBezTo>
                  <a:cubicBezTo>
                    <a:pt x="608395" y="1654879"/>
                    <a:pt x="607252" y="1684732"/>
                    <a:pt x="607722" y="1714584"/>
                  </a:cubicBezTo>
                  <a:cubicBezTo>
                    <a:pt x="609134" y="1793854"/>
                    <a:pt x="623791" y="1871108"/>
                    <a:pt x="639592" y="1948361"/>
                  </a:cubicBezTo>
                  <a:cubicBezTo>
                    <a:pt x="659682" y="2046054"/>
                    <a:pt x="695249" y="2139914"/>
                    <a:pt x="744949" y="2226379"/>
                  </a:cubicBezTo>
                  <a:cubicBezTo>
                    <a:pt x="790602" y="2306322"/>
                    <a:pt x="834440" y="2387744"/>
                    <a:pt x="894279" y="2458341"/>
                  </a:cubicBezTo>
                  <a:cubicBezTo>
                    <a:pt x="928569" y="2498682"/>
                    <a:pt x="963128" y="2539023"/>
                    <a:pt x="997149" y="2579903"/>
                  </a:cubicBezTo>
                  <a:cubicBezTo>
                    <a:pt x="1017320" y="2604309"/>
                    <a:pt x="1045222" y="2617823"/>
                    <a:pt x="1072654" y="2631471"/>
                  </a:cubicBezTo>
                  <a:cubicBezTo>
                    <a:pt x="1117662" y="2654601"/>
                    <a:pt x="1164262" y="2674502"/>
                    <a:pt x="1212100" y="2691042"/>
                  </a:cubicBezTo>
                  <a:cubicBezTo>
                    <a:pt x="1297086" y="2719214"/>
                    <a:pt x="1380188" y="2752764"/>
                    <a:pt x="1467594" y="2774078"/>
                  </a:cubicBezTo>
                  <a:cubicBezTo>
                    <a:pt x="1514471" y="2784768"/>
                    <a:pt x="1562026" y="2792231"/>
                    <a:pt x="1609931" y="2796400"/>
                  </a:cubicBezTo>
                  <a:cubicBezTo>
                    <a:pt x="1731493" y="2808838"/>
                    <a:pt x="1853525" y="2807628"/>
                    <a:pt x="1975422" y="2805611"/>
                  </a:cubicBezTo>
                  <a:cubicBezTo>
                    <a:pt x="2021075" y="2804132"/>
                    <a:pt x="2066459" y="2798888"/>
                    <a:pt x="2111238" y="2789946"/>
                  </a:cubicBezTo>
                  <a:cubicBezTo>
                    <a:pt x="2174036" y="2778314"/>
                    <a:pt x="2236699" y="2766883"/>
                    <a:pt x="2300371" y="2760564"/>
                  </a:cubicBezTo>
                  <a:cubicBezTo>
                    <a:pt x="2375742" y="2753101"/>
                    <a:pt x="2448289" y="2731450"/>
                    <a:pt x="2521911" y="2714843"/>
                  </a:cubicBezTo>
                  <a:cubicBezTo>
                    <a:pt x="2586726" y="2700254"/>
                    <a:pt x="2649658" y="2678402"/>
                    <a:pt x="2713464" y="2661055"/>
                  </a:cubicBezTo>
                  <a:cubicBezTo>
                    <a:pt x="2769472" y="2645860"/>
                    <a:pt x="2825142" y="2629791"/>
                    <a:pt x="2880141" y="2611234"/>
                  </a:cubicBezTo>
                  <a:cubicBezTo>
                    <a:pt x="2900311" y="2604510"/>
                    <a:pt x="2921289" y="2599199"/>
                    <a:pt x="2941930" y="2593215"/>
                  </a:cubicBezTo>
                  <a:cubicBezTo>
                    <a:pt x="2951814" y="2592744"/>
                    <a:pt x="2961697" y="2591601"/>
                    <a:pt x="2971513" y="2591870"/>
                  </a:cubicBezTo>
                  <a:cubicBezTo>
                    <a:pt x="2996525" y="2591265"/>
                    <a:pt x="3018713" y="2607738"/>
                    <a:pt x="3025302" y="2631875"/>
                  </a:cubicBezTo>
                  <a:cubicBezTo>
                    <a:pt x="3029135" y="2643641"/>
                    <a:pt x="3031017" y="2656013"/>
                    <a:pt x="3030681" y="2668451"/>
                  </a:cubicBezTo>
                  <a:cubicBezTo>
                    <a:pt x="3030009" y="2713028"/>
                    <a:pt x="3030681" y="2757605"/>
                    <a:pt x="3025436" y="2801980"/>
                  </a:cubicBezTo>
                  <a:cubicBezTo>
                    <a:pt x="3022679" y="2840371"/>
                    <a:pt x="3009703" y="2875939"/>
                    <a:pt x="2996996" y="2912045"/>
                  </a:cubicBezTo>
                  <a:cubicBezTo>
                    <a:pt x="2960823" y="3014646"/>
                    <a:pt x="2936215" y="3120944"/>
                    <a:pt x="2923440" y="3228991"/>
                  </a:cubicBezTo>
                  <a:cubicBezTo>
                    <a:pt x="2917188" y="3280158"/>
                    <a:pt x="2904211" y="3329844"/>
                    <a:pt x="2892445" y="3380069"/>
                  </a:cubicBezTo>
                  <a:cubicBezTo>
                    <a:pt x="2862996" y="3505329"/>
                    <a:pt x="2831530" y="3630051"/>
                    <a:pt x="2784061" y="3749863"/>
                  </a:cubicBezTo>
                  <a:cubicBezTo>
                    <a:pt x="2773708" y="3777026"/>
                    <a:pt x="2760664" y="3803047"/>
                    <a:pt x="2745065" y="3827588"/>
                  </a:cubicBezTo>
                  <a:cubicBezTo>
                    <a:pt x="2697530" y="3899664"/>
                    <a:pt x="2645019" y="3968243"/>
                    <a:pt x="2587937" y="4032992"/>
                  </a:cubicBezTo>
                  <a:cubicBezTo>
                    <a:pt x="2566959" y="4056793"/>
                    <a:pt x="2541342" y="4075954"/>
                    <a:pt x="2512565" y="4089267"/>
                  </a:cubicBezTo>
                  <a:cubicBezTo>
                    <a:pt x="2393155" y="4145611"/>
                    <a:pt x="2271997" y="4197786"/>
                    <a:pt x="2142771" y="4227234"/>
                  </a:cubicBezTo>
                  <a:cubicBezTo>
                    <a:pt x="2076275" y="4241556"/>
                    <a:pt x="2008704" y="4250364"/>
                    <a:pt x="1940729" y="4253524"/>
                  </a:cubicBezTo>
                  <a:cubicBezTo>
                    <a:pt x="1898505" y="4256011"/>
                    <a:pt x="1856349" y="4258230"/>
                    <a:pt x="1814058" y="4258163"/>
                  </a:cubicBezTo>
                  <a:cubicBezTo>
                    <a:pt x="1745142" y="4258163"/>
                    <a:pt x="1676898" y="4249489"/>
                    <a:pt x="1608318" y="4244716"/>
                  </a:cubicBezTo>
                  <a:cubicBezTo>
                    <a:pt x="1572818" y="4242093"/>
                    <a:pt x="1537048" y="4239808"/>
                    <a:pt x="1501683" y="4239269"/>
                  </a:cubicBezTo>
                  <a:cubicBezTo>
                    <a:pt x="1402255" y="4237050"/>
                    <a:pt x="1303238" y="4225822"/>
                    <a:pt x="1205847" y="4205652"/>
                  </a:cubicBezTo>
                  <a:cubicBezTo>
                    <a:pt x="1146412" y="4193818"/>
                    <a:pt x="1086370" y="4186221"/>
                    <a:pt x="1027069" y="4173513"/>
                  </a:cubicBezTo>
                  <a:cubicBezTo>
                    <a:pt x="932616" y="4153409"/>
                    <a:pt x="843684" y="4112934"/>
                    <a:pt x="766465" y="4054978"/>
                  </a:cubicBezTo>
                  <a:cubicBezTo>
                    <a:pt x="697817" y="4004013"/>
                    <a:pt x="628901" y="3953654"/>
                    <a:pt x="570810" y="3890251"/>
                  </a:cubicBezTo>
                  <a:cubicBezTo>
                    <a:pt x="480984" y="3792222"/>
                    <a:pt x="413278" y="3681822"/>
                    <a:pt x="374012" y="3554075"/>
                  </a:cubicBezTo>
                  <a:cubicBezTo>
                    <a:pt x="345504" y="3461222"/>
                    <a:pt x="324594" y="3366487"/>
                    <a:pt x="299179" y="3272829"/>
                  </a:cubicBezTo>
                  <a:cubicBezTo>
                    <a:pt x="295367" y="3261803"/>
                    <a:pt x="293101" y="3250372"/>
                    <a:pt x="292456" y="3238740"/>
                  </a:cubicBezTo>
                  <a:cubicBezTo>
                    <a:pt x="293800" y="3204115"/>
                    <a:pt x="279009" y="3173320"/>
                    <a:pt x="268924" y="3141586"/>
                  </a:cubicBezTo>
                  <a:cubicBezTo>
                    <a:pt x="265293" y="3130291"/>
                    <a:pt x="268924" y="3114691"/>
                    <a:pt x="253863" y="3108506"/>
                  </a:cubicBezTo>
                  <a:cubicBezTo>
                    <a:pt x="240416" y="3082218"/>
                    <a:pt x="234566" y="3053709"/>
                    <a:pt x="227842" y="3025605"/>
                  </a:cubicBezTo>
                  <a:cubicBezTo>
                    <a:pt x="193821" y="2883537"/>
                    <a:pt x="151867" y="2743620"/>
                    <a:pt x="113542" y="2602763"/>
                  </a:cubicBezTo>
                  <a:cubicBezTo>
                    <a:pt x="81001" y="2483823"/>
                    <a:pt x="64393" y="2362329"/>
                    <a:pt x="50409" y="2240297"/>
                  </a:cubicBezTo>
                  <a:cubicBezTo>
                    <a:pt x="42475" y="2171918"/>
                    <a:pt x="33263" y="2103541"/>
                    <a:pt x="28423" y="2034960"/>
                  </a:cubicBezTo>
                  <a:cubicBezTo>
                    <a:pt x="23245" y="1962480"/>
                    <a:pt x="11479" y="1890270"/>
                    <a:pt x="19480" y="1816849"/>
                  </a:cubicBezTo>
                  <a:cubicBezTo>
                    <a:pt x="24590" y="1769784"/>
                    <a:pt x="20489" y="1722316"/>
                    <a:pt x="14908" y="1675655"/>
                  </a:cubicBezTo>
                  <a:cubicBezTo>
                    <a:pt x="7445" y="1612723"/>
                    <a:pt x="11412" y="1549656"/>
                    <a:pt x="10538" y="1486657"/>
                  </a:cubicBezTo>
                  <a:cubicBezTo>
                    <a:pt x="8924" y="1373970"/>
                    <a:pt x="-4119" y="1261620"/>
                    <a:pt x="453" y="1148665"/>
                  </a:cubicBezTo>
                  <a:cubicBezTo>
                    <a:pt x="4688" y="1044383"/>
                    <a:pt x="7647" y="940235"/>
                    <a:pt x="13900" y="835819"/>
                  </a:cubicBezTo>
                  <a:cubicBezTo>
                    <a:pt x="16657" y="791981"/>
                    <a:pt x="18943" y="748413"/>
                    <a:pt x="23245" y="704441"/>
                  </a:cubicBezTo>
                  <a:cubicBezTo>
                    <a:pt x="27441" y="649846"/>
                    <a:pt x="40545" y="596327"/>
                    <a:pt x="62040" y="545967"/>
                  </a:cubicBezTo>
                  <a:cubicBezTo>
                    <a:pt x="72126" y="507307"/>
                    <a:pt x="97608" y="476917"/>
                    <a:pt x="117375" y="443501"/>
                  </a:cubicBezTo>
                  <a:cubicBezTo>
                    <a:pt x="172246" y="350380"/>
                    <a:pt x="240577" y="265798"/>
                    <a:pt x="320157" y="192646"/>
                  </a:cubicBezTo>
                  <a:cubicBezTo>
                    <a:pt x="412928" y="107190"/>
                    <a:pt x="527329" y="48695"/>
                    <a:pt x="650955" y="23616"/>
                  </a:cubicBezTo>
                  <a:cubicBezTo>
                    <a:pt x="755707" y="1697"/>
                    <a:pt x="861737" y="-454"/>
                    <a:pt x="968103" y="6942"/>
                  </a:cubicBezTo>
                  <a:cubicBezTo>
                    <a:pt x="1017252" y="10371"/>
                    <a:pt x="1065796" y="2706"/>
                    <a:pt x="1114744" y="1496"/>
                  </a:cubicBezTo>
                  <a:cubicBezTo>
                    <a:pt x="1121440" y="689"/>
                    <a:pt x="1128171" y="286"/>
                    <a:pt x="1134914" y="151"/>
                  </a:cubicBezTo>
                  <a:cubicBezTo>
                    <a:pt x="1208873" y="5463"/>
                    <a:pt x="1282496" y="-3479"/>
                    <a:pt x="1356185" y="-252"/>
                  </a:cubicBezTo>
                  <a:cubicBezTo>
                    <a:pt x="1406881" y="1966"/>
                    <a:pt x="1457375" y="420"/>
                    <a:pt x="1507868" y="-1328"/>
                  </a:cubicBezTo>
                  <a:cubicBezTo>
                    <a:pt x="1574256" y="-2874"/>
                    <a:pt x="1640611" y="2908"/>
                    <a:pt x="1705742" y="15885"/>
                  </a:cubicBezTo>
                  <a:cubicBezTo>
                    <a:pt x="1715423" y="18238"/>
                    <a:pt x="1725307" y="19515"/>
                    <a:pt x="1735258" y="19582"/>
                  </a:cubicBezTo>
                  <a:lnTo>
                    <a:pt x="1735258" y="19112"/>
                  </a:lnTo>
                  <a:cubicBezTo>
                    <a:pt x="1749041" y="21061"/>
                    <a:pt x="1762555" y="24356"/>
                    <a:pt x="1775599" y="29062"/>
                  </a:cubicBezTo>
                  <a:lnTo>
                    <a:pt x="1775599" y="29062"/>
                  </a:lnTo>
                  <a:cubicBezTo>
                    <a:pt x="1781314" y="34374"/>
                    <a:pt x="1790458" y="27717"/>
                    <a:pt x="1795770" y="34777"/>
                  </a:cubicBezTo>
                  <a:lnTo>
                    <a:pt x="1795232" y="34374"/>
                  </a:lnTo>
                  <a:cubicBezTo>
                    <a:pt x="1799804" y="38004"/>
                    <a:pt x="1806864" y="33971"/>
                    <a:pt x="1810696" y="39551"/>
                  </a:cubicBezTo>
                  <a:lnTo>
                    <a:pt x="1810293" y="39215"/>
                  </a:lnTo>
                  <a:cubicBezTo>
                    <a:pt x="1814730" y="43047"/>
                    <a:pt x="1821857" y="39215"/>
                    <a:pt x="1825690" y="44460"/>
                  </a:cubicBezTo>
                  <a:lnTo>
                    <a:pt x="1825286" y="44460"/>
                  </a:lnTo>
                  <a:cubicBezTo>
                    <a:pt x="1829589" y="48359"/>
                    <a:pt x="1836850" y="44056"/>
                    <a:pt x="1840549" y="49905"/>
                  </a:cubicBezTo>
                  <a:lnTo>
                    <a:pt x="1840078" y="49569"/>
                  </a:lnTo>
                  <a:cubicBezTo>
                    <a:pt x="1848886" y="51990"/>
                    <a:pt x="1857425" y="55352"/>
                    <a:pt x="1865560" y="59520"/>
                  </a:cubicBezTo>
                  <a:lnTo>
                    <a:pt x="1865224" y="59520"/>
                  </a:lnTo>
                  <a:cubicBezTo>
                    <a:pt x="1873427" y="63420"/>
                    <a:pt x="1882773" y="64563"/>
                    <a:pt x="1890437" y="69807"/>
                  </a:cubicBezTo>
                  <a:lnTo>
                    <a:pt x="1890437" y="69807"/>
                  </a:lnTo>
                  <a:cubicBezTo>
                    <a:pt x="1898640" y="73774"/>
                    <a:pt x="1908187" y="74446"/>
                    <a:pt x="1915584" y="80296"/>
                  </a:cubicBezTo>
                  <a:lnTo>
                    <a:pt x="1915112" y="80296"/>
                  </a:lnTo>
                  <a:cubicBezTo>
                    <a:pt x="1918474" y="82312"/>
                    <a:pt x="1922979" y="81707"/>
                    <a:pt x="1925669" y="85136"/>
                  </a:cubicBezTo>
                  <a:lnTo>
                    <a:pt x="1925669" y="85136"/>
                  </a:lnTo>
                  <a:cubicBezTo>
                    <a:pt x="1928694" y="87624"/>
                    <a:pt x="1933199" y="86952"/>
                    <a:pt x="1936022" y="89910"/>
                  </a:cubicBezTo>
                  <a:lnTo>
                    <a:pt x="1936022" y="89910"/>
                  </a:lnTo>
                  <a:cubicBezTo>
                    <a:pt x="1943687" y="94886"/>
                    <a:pt x="1953705" y="94550"/>
                    <a:pt x="1960631" y="101004"/>
                  </a:cubicBezTo>
                  <a:lnTo>
                    <a:pt x="1960093" y="101004"/>
                  </a:lnTo>
                  <a:cubicBezTo>
                    <a:pt x="1963522" y="102819"/>
                    <a:pt x="1968430" y="101945"/>
                    <a:pt x="1970514" y="106383"/>
                  </a:cubicBezTo>
                  <a:lnTo>
                    <a:pt x="1969977" y="105979"/>
                  </a:lnTo>
                  <a:cubicBezTo>
                    <a:pt x="1985642" y="113241"/>
                    <a:pt x="2000905" y="121376"/>
                    <a:pt x="2015696" y="130386"/>
                  </a:cubicBezTo>
                  <a:lnTo>
                    <a:pt x="2015696" y="130386"/>
                  </a:lnTo>
                  <a:cubicBezTo>
                    <a:pt x="2018588" y="133075"/>
                    <a:pt x="2023428" y="132201"/>
                    <a:pt x="2025781" y="135832"/>
                  </a:cubicBezTo>
                  <a:lnTo>
                    <a:pt x="2025378" y="135832"/>
                  </a:lnTo>
                  <a:cubicBezTo>
                    <a:pt x="2028471" y="138253"/>
                    <a:pt x="2033446" y="137311"/>
                    <a:pt x="2035531" y="141480"/>
                  </a:cubicBezTo>
                  <a:lnTo>
                    <a:pt x="2035060" y="141480"/>
                  </a:lnTo>
                  <a:cubicBezTo>
                    <a:pt x="2044070" y="145514"/>
                    <a:pt x="2052676" y="150422"/>
                    <a:pt x="2060677" y="156205"/>
                  </a:cubicBezTo>
                  <a:lnTo>
                    <a:pt x="2060677" y="156205"/>
                  </a:lnTo>
                  <a:cubicBezTo>
                    <a:pt x="2063635" y="158760"/>
                    <a:pt x="2068477" y="157818"/>
                    <a:pt x="2070830" y="161650"/>
                  </a:cubicBezTo>
                  <a:lnTo>
                    <a:pt x="2070358" y="161650"/>
                  </a:lnTo>
                  <a:cubicBezTo>
                    <a:pt x="2073586" y="163936"/>
                    <a:pt x="2078494" y="162995"/>
                    <a:pt x="2080578" y="167231"/>
                  </a:cubicBezTo>
                  <a:lnTo>
                    <a:pt x="2080108" y="167231"/>
                  </a:lnTo>
                  <a:cubicBezTo>
                    <a:pt x="2086025" y="169315"/>
                    <a:pt x="2091336" y="172812"/>
                    <a:pt x="2095504" y="177450"/>
                  </a:cubicBezTo>
                  <a:lnTo>
                    <a:pt x="2095034" y="176913"/>
                  </a:lnTo>
                  <a:cubicBezTo>
                    <a:pt x="2097320" y="177922"/>
                    <a:pt x="2099337" y="179535"/>
                    <a:pt x="2100884" y="181552"/>
                  </a:cubicBezTo>
                  <a:lnTo>
                    <a:pt x="2100884" y="181552"/>
                  </a:lnTo>
                  <a:cubicBezTo>
                    <a:pt x="2103506" y="184510"/>
                    <a:pt x="2108683" y="183367"/>
                    <a:pt x="2110566" y="187536"/>
                  </a:cubicBezTo>
                  <a:lnTo>
                    <a:pt x="2110028" y="187200"/>
                  </a:lnTo>
                  <a:cubicBezTo>
                    <a:pt x="2115944" y="189284"/>
                    <a:pt x="2121256" y="192780"/>
                    <a:pt x="2125492" y="197420"/>
                  </a:cubicBezTo>
                  <a:lnTo>
                    <a:pt x="2125088" y="197420"/>
                  </a:lnTo>
                  <a:cubicBezTo>
                    <a:pt x="2130938" y="199638"/>
                    <a:pt x="2136182" y="203135"/>
                    <a:pt x="2140418" y="207706"/>
                  </a:cubicBezTo>
                  <a:lnTo>
                    <a:pt x="2140015" y="207706"/>
                  </a:lnTo>
                  <a:cubicBezTo>
                    <a:pt x="2145864" y="209926"/>
                    <a:pt x="2151108" y="213421"/>
                    <a:pt x="2155344" y="217993"/>
                  </a:cubicBezTo>
                  <a:lnTo>
                    <a:pt x="2154941" y="217993"/>
                  </a:lnTo>
                  <a:cubicBezTo>
                    <a:pt x="2162471" y="222027"/>
                    <a:pt x="2169397" y="227003"/>
                    <a:pt x="2175515" y="232920"/>
                  </a:cubicBezTo>
                  <a:lnTo>
                    <a:pt x="2175515" y="232920"/>
                  </a:lnTo>
                  <a:cubicBezTo>
                    <a:pt x="2183112" y="237021"/>
                    <a:pt x="2189903" y="242400"/>
                    <a:pt x="2195685" y="248787"/>
                  </a:cubicBezTo>
                  <a:lnTo>
                    <a:pt x="2195148" y="248182"/>
                  </a:lnTo>
                  <a:cubicBezTo>
                    <a:pt x="2197770" y="248854"/>
                    <a:pt x="2199921" y="250804"/>
                    <a:pt x="2200930" y="253292"/>
                  </a:cubicBezTo>
                  <a:lnTo>
                    <a:pt x="2200527" y="252822"/>
                  </a:lnTo>
                  <a:cubicBezTo>
                    <a:pt x="2202745" y="254032"/>
                    <a:pt x="2204695" y="255712"/>
                    <a:pt x="2206174" y="257797"/>
                  </a:cubicBezTo>
                  <a:lnTo>
                    <a:pt x="2206174" y="257797"/>
                  </a:lnTo>
                  <a:cubicBezTo>
                    <a:pt x="2217537" y="264521"/>
                    <a:pt x="2225874" y="275076"/>
                    <a:pt x="2235825" y="283615"/>
                  </a:cubicBezTo>
                  <a:lnTo>
                    <a:pt x="2235354" y="283078"/>
                  </a:lnTo>
                  <a:cubicBezTo>
                    <a:pt x="2237707" y="284018"/>
                    <a:pt x="2239792" y="285565"/>
                    <a:pt x="2241271" y="287649"/>
                  </a:cubicBezTo>
                  <a:lnTo>
                    <a:pt x="2241271" y="287649"/>
                  </a:lnTo>
                  <a:cubicBezTo>
                    <a:pt x="2243961" y="290608"/>
                    <a:pt x="2249205" y="289397"/>
                    <a:pt x="2250953" y="293768"/>
                  </a:cubicBezTo>
                  <a:lnTo>
                    <a:pt x="2250348" y="293163"/>
                  </a:lnTo>
                  <a:cubicBezTo>
                    <a:pt x="2252835" y="293970"/>
                    <a:pt x="2254920" y="295651"/>
                    <a:pt x="2256264" y="297936"/>
                  </a:cubicBezTo>
                  <a:lnTo>
                    <a:pt x="2256264" y="297936"/>
                  </a:lnTo>
                  <a:cubicBezTo>
                    <a:pt x="2261778" y="300693"/>
                    <a:pt x="2266753" y="304323"/>
                    <a:pt x="2271057" y="308761"/>
                  </a:cubicBezTo>
                  <a:lnTo>
                    <a:pt x="2270518" y="308224"/>
                  </a:lnTo>
                  <a:cubicBezTo>
                    <a:pt x="2273006" y="309098"/>
                    <a:pt x="2275091" y="310912"/>
                    <a:pt x="2276300" y="313266"/>
                  </a:cubicBezTo>
                  <a:lnTo>
                    <a:pt x="2275897" y="313266"/>
                  </a:lnTo>
                  <a:cubicBezTo>
                    <a:pt x="2278048" y="314543"/>
                    <a:pt x="2279931" y="316157"/>
                    <a:pt x="2281410" y="318174"/>
                  </a:cubicBezTo>
                  <a:lnTo>
                    <a:pt x="2281410" y="318174"/>
                  </a:lnTo>
                  <a:cubicBezTo>
                    <a:pt x="2291899" y="326040"/>
                    <a:pt x="2301783" y="334714"/>
                    <a:pt x="2310927" y="344127"/>
                  </a:cubicBezTo>
                  <a:lnTo>
                    <a:pt x="2310389" y="343589"/>
                  </a:lnTo>
                  <a:cubicBezTo>
                    <a:pt x="2313079" y="344262"/>
                    <a:pt x="2315162" y="346345"/>
                    <a:pt x="2315969" y="348968"/>
                  </a:cubicBezTo>
                  <a:lnTo>
                    <a:pt x="2315499" y="348430"/>
                  </a:lnTo>
                  <a:cubicBezTo>
                    <a:pt x="2318054" y="349304"/>
                    <a:pt x="2320138" y="351321"/>
                    <a:pt x="2321012" y="353876"/>
                  </a:cubicBezTo>
                  <a:lnTo>
                    <a:pt x="2320542" y="353405"/>
                  </a:lnTo>
                  <a:cubicBezTo>
                    <a:pt x="2323097" y="354280"/>
                    <a:pt x="2325113" y="356296"/>
                    <a:pt x="2325987" y="358851"/>
                  </a:cubicBezTo>
                  <a:lnTo>
                    <a:pt x="2325517" y="358381"/>
                  </a:lnTo>
                  <a:cubicBezTo>
                    <a:pt x="2328072" y="359322"/>
                    <a:pt x="2330089" y="361272"/>
                    <a:pt x="2331030" y="363827"/>
                  </a:cubicBezTo>
                  <a:lnTo>
                    <a:pt x="2330492" y="363289"/>
                  </a:lnTo>
                  <a:cubicBezTo>
                    <a:pt x="2333047" y="364230"/>
                    <a:pt x="2335064" y="366248"/>
                    <a:pt x="2336005" y="368803"/>
                  </a:cubicBezTo>
                  <a:lnTo>
                    <a:pt x="2335468" y="368332"/>
                  </a:lnTo>
                  <a:cubicBezTo>
                    <a:pt x="2338090" y="369206"/>
                    <a:pt x="2340040" y="371290"/>
                    <a:pt x="2340847" y="373913"/>
                  </a:cubicBezTo>
                  <a:lnTo>
                    <a:pt x="2340376" y="373374"/>
                  </a:lnTo>
                  <a:cubicBezTo>
                    <a:pt x="2343065" y="374181"/>
                    <a:pt x="2345083" y="376266"/>
                    <a:pt x="2345755" y="378955"/>
                  </a:cubicBezTo>
                  <a:lnTo>
                    <a:pt x="2345149" y="378417"/>
                  </a:lnTo>
                  <a:cubicBezTo>
                    <a:pt x="2353823" y="388300"/>
                    <a:pt x="2364245" y="396571"/>
                    <a:pt x="2371103" y="408068"/>
                  </a:cubicBezTo>
                  <a:lnTo>
                    <a:pt x="2371103" y="408068"/>
                  </a:lnTo>
                  <a:cubicBezTo>
                    <a:pt x="2373187" y="409479"/>
                    <a:pt x="2375002" y="411362"/>
                    <a:pt x="2376212" y="413581"/>
                  </a:cubicBezTo>
                  <a:lnTo>
                    <a:pt x="2375809" y="413178"/>
                  </a:lnTo>
                  <a:cubicBezTo>
                    <a:pt x="2378162" y="414320"/>
                    <a:pt x="2380045" y="416338"/>
                    <a:pt x="2380986" y="418825"/>
                  </a:cubicBezTo>
                  <a:lnTo>
                    <a:pt x="2380515" y="418288"/>
                  </a:lnTo>
                  <a:cubicBezTo>
                    <a:pt x="2383137" y="419162"/>
                    <a:pt x="2385087" y="421313"/>
                    <a:pt x="2385760" y="424003"/>
                  </a:cubicBezTo>
                  <a:lnTo>
                    <a:pt x="2385155" y="423465"/>
                  </a:lnTo>
                  <a:cubicBezTo>
                    <a:pt x="2398602" y="438659"/>
                    <a:pt x="2414604" y="451166"/>
                    <a:pt x="2426168" y="467840"/>
                  </a:cubicBezTo>
                  <a:lnTo>
                    <a:pt x="2426168" y="467840"/>
                  </a:lnTo>
                  <a:cubicBezTo>
                    <a:pt x="2427984" y="469386"/>
                    <a:pt x="2429664" y="471067"/>
                    <a:pt x="2431278" y="472883"/>
                  </a:cubicBezTo>
                  <a:lnTo>
                    <a:pt x="2431278" y="472883"/>
                  </a:lnTo>
                  <a:cubicBezTo>
                    <a:pt x="2437598" y="476379"/>
                    <a:pt x="2442842" y="481556"/>
                    <a:pt x="2446271" y="487943"/>
                  </a:cubicBezTo>
                  <a:lnTo>
                    <a:pt x="2446271" y="487943"/>
                  </a:lnTo>
                  <a:cubicBezTo>
                    <a:pt x="2448289" y="489422"/>
                    <a:pt x="2449970" y="491305"/>
                    <a:pt x="2451247" y="493456"/>
                  </a:cubicBezTo>
                  <a:lnTo>
                    <a:pt x="2451247" y="493053"/>
                  </a:lnTo>
                  <a:cubicBezTo>
                    <a:pt x="2453532" y="494330"/>
                    <a:pt x="2455348" y="496280"/>
                    <a:pt x="2456424" y="498701"/>
                  </a:cubicBezTo>
                  <a:lnTo>
                    <a:pt x="2455886" y="498231"/>
                  </a:lnTo>
                  <a:cubicBezTo>
                    <a:pt x="2458509" y="499171"/>
                    <a:pt x="2460458" y="501323"/>
                    <a:pt x="2461197" y="503945"/>
                  </a:cubicBezTo>
                  <a:lnTo>
                    <a:pt x="2460592" y="503407"/>
                  </a:lnTo>
                  <a:cubicBezTo>
                    <a:pt x="2468392" y="510871"/>
                    <a:pt x="2475451" y="519073"/>
                    <a:pt x="2481570" y="527948"/>
                  </a:cubicBezTo>
                  <a:lnTo>
                    <a:pt x="2481570" y="527948"/>
                  </a:lnTo>
                  <a:cubicBezTo>
                    <a:pt x="2483587" y="529427"/>
                    <a:pt x="2485268" y="531243"/>
                    <a:pt x="2486545" y="533395"/>
                  </a:cubicBezTo>
                  <a:lnTo>
                    <a:pt x="2486545" y="533395"/>
                  </a:lnTo>
                  <a:cubicBezTo>
                    <a:pt x="2488831" y="534672"/>
                    <a:pt x="2490646" y="536622"/>
                    <a:pt x="2491722" y="538975"/>
                  </a:cubicBezTo>
                  <a:lnTo>
                    <a:pt x="2491252" y="538504"/>
                  </a:lnTo>
                  <a:cubicBezTo>
                    <a:pt x="2493740" y="539512"/>
                    <a:pt x="2495689" y="541597"/>
                    <a:pt x="2496563" y="544152"/>
                  </a:cubicBezTo>
                  <a:lnTo>
                    <a:pt x="2495958" y="543682"/>
                  </a:lnTo>
                  <a:cubicBezTo>
                    <a:pt x="2503825" y="551145"/>
                    <a:pt x="2510750" y="559482"/>
                    <a:pt x="2516734" y="568491"/>
                  </a:cubicBezTo>
                  <a:lnTo>
                    <a:pt x="2516734" y="568491"/>
                  </a:lnTo>
                  <a:cubicBezTo>
                    <a:pt x="2519020" y="569836"/>
                    <a:pt x="2520768" y="571853"/>
                    <a:pt x="2521709" y="574273"/>
                  </a:cubicBezTo>
                  <a:lnTo>
                    <a:pt x="2521104" y="573601"/>
                  </a:lnTo>
                  <a:cubicBezTo>
                    <a:pt x="2526886" y="594578"/>
                    <a:pt x="2523323" y="601167"/>
                    <a:pt x="2504161" y="604596"/>
                  </a:cubicBezTo>
                  <a:cubicBezTo>
                    <a:pt x="2494277" y="605874"/>
                    <a:pt x="2484259" y="606075"/>
                    <a:pt x="2474376" y="605000"/>
                  </a:cubicBezTo>
                  <a:cubicBezTo>
                    <a:pt x="2409090" y="600428"/>
                    <a:pt x="2343805" y="597873"/>
                    <a:pt x="2278385" y="595318"/>
                  </a:cubicBezTo>
                  <a:cubicBezTo>
                    <a:pt x="2198173" y="592225"/>
                    <a:pt x="2118096" y="582543"/>
                    <a:pt x="2037682" y="586039"/>
                  </a:cubicBezTo>
                  <a:cubicBezTo>
                    <a:pt x="1916054" y="591419"/>
                    <a:pt x="1794291" y="592360"/>
                    <a:pt x="1672662" y="596662"/>
                  </a:cubicBezTo>
                  <a:cubicBezTo>
                    <a:pt x="1471622" y="600024"/>
                    <a:pt x="1271503" y="624565"/>
                    <a:pt x="1075613" y="669882"/>
                  </a:cubicBezTo>
                  <a:cubicBezTo>
                    <a:pt x="1043252" y="677076"/>
                    <a:pt x="1011719" y="687565"/>
                    <a:pt x="981483" y="701146"/>
                  </a:cubicBezTo>
                  <a:cubicBezTo>
                    <a:pt x="943562" y="715602"/>
                    <a:pt x="906785" y="732680"/>
                    <a:pt x="870410" y="750766"/>
                  </a:cubicBezTo>
                  <a:cubicBezTo>
                    <a:pt x="814336" y="778736"/>
                    <a:pt x="776752" y="826271"/>
                    <a:pt x="738360" y="873000"/>
                  </a:cubicBezTo>
                  <a:cubicBezTo>
                    <a:pt x="704743" y="914215"/>
                    <a:pt x="674218" y="957514"/>
                    <a:pt x="657678" y="1009219"/>
                  </a:cubicBezTo>
                  <a:cubicBezTo>
                    <a:pt x="656158" y="1018295"/>
                    <a:pt x="651405" y="1026498"/>
                    <a:pt x="644298" y="1032280"/>
                  </a:cubicBezTo>
                  <a:close/>
                </a:path>
              </a:pathLst>
            </a:custGeom>
            <a:solidFill>
              <a:srgbClr val="D4DFF0"/>
            </a:solidFill>
            <a:ln w="6712" cap="flat">
              <a:noFill/>
              <a:prstDash val="solid"/>
              <a:miter/>
            </a:ln>
          </p:spPr>
          <p:txBody>
            <a:bodyPr rtlCol="0" anchor="ctr"/>
            <a:lstStyle/>
            <a:p>
              <a:endParaRPr lang="es-CO"/>
            </a:p>
          </p:txBody>
        </p:sp>
        <p:sp>
          <p:nvSpPr>
            <p:cNvPr id="443" name="Freeform: Shape 442">
              <a:extLst>
                <a:ext uri="{FF2B5EF4-FFF2-40B4-BE49-F238E27FC236}">
                  <a16:creationId xmlns:a16="http://schemas.microsoft.com/office/drawing/2014/main" id="{5B9621E8-7343-63BC-F72F-3EFD53A79C92}"/>
                </a:ext>
              </a:extLst>
            </p:cNvPr>
            <p:cNvSpPr/>
            <p:nvPr/>
          </p:nvSpPr>
          <p:spPr>
            <a:xfrm>
              <a:off x="4778959" y="937058"/>
              <a:ext cx="3337670" cy="5505092"/>
            </a:xfrm>
            <a:custGeom>
              <a:avLst/>
              <a:gdLst>
                <a:gd name="connsiteX0" fmla="*/ 563020 w 3337670"/>
                <a:gd name="connsiteY0" fmla="*/ 2688445 h 5505092"/>
                <a:gd name="connsiteX1" fmla="*/ 614254 w 3337670"/>
                <a:gd name="connsiteY1" fmla="*/ 2887595 h 5505092"/>
                <a:gd name="connsiteX2" fmla="*/ 667706 w 3337670"/>
                <a:gd name="connsiteY2" fmla="*/ 3065365 h 5505092"/>
                <a:gd name="connsiteX3" fmla="*/ 733529 w 3337670"/>
                <a:gd name="connsiteY3" fmla="*/ 3196071 h 5505092"/>
                <a:gd name="connsiteX4" fmla="*/ 895835 w 3337670"/>
                <a:gd name="connsiteY4" fmla="*/ 3392600 h 5505092"/>
                <a:gd name="connsiteX5" fmla="*/ 1022708 w 3337670"/>
                <a:gd name="connsiteY5" fmla="*/ 3491705 h 5505092"/>
                <a:gd name="connsiteX6" fmla="*/ 1148237 w 3337670"/>
                <a:gd name="connsiteY6" fmla="*/ 3571243 h 5505092"/>
                <a:gd name="connsiteX7" fmla="*/ 1296154 w 3337670"/>
                <a:gd name="connsiteY7" fmla="*/ 3620056 h 5505092"/>
                <a:gd name="connsiteX8" fmla="*/ 1534503 w 3337670"/>
                <a:gd name="connsiteY8" fmla="*/ 3663289 h 5505092"/>
                <a:gd name="connsiteX9" fmla="*/ 1676773 w 3337670"/>
                <a:gd name="connsiteY9" fmla="*/ 3680500 h 5505092"/>
                <a:gd name="connsiteX10" fmla="*/ 1867318 w 3337670"/>
                <a:gd name="connsiteY10" fmla="*/ 3690787 h 5505092"/>
                <a:gd name="connsiteX11" fmla="*/ 2022497 w 3337670"/>
                <a:gd name="connsiteY11" fmla="*/ 3703159 h 5505092"/>
                <a:gd name="connsiteX12" fmla="*/ 2183862 w 3337670"/>
                <a:gd name="connsiteY12" fmla="*/ 3700336 h 5505092"/>
                <a:gd name="connsiteX13" fmla="*/ 2206251 w 3337670"/>
                <a:gd name="connsiteY13" fmla="*/ 3699663 h 5505092"/>
                <a:gd name="connsiteX14" fmla="*/ 2365935 w 3337670"/>
                <a:gd name="connsiteY14" fmla="*/ 3682181 h 5505092"/>
                <a:gd name="connsiteX15" fmla="*/ 2632792 w 3337670"/>
                <a:gd name="connsiteY15" fmla="*/ 3599146 h 5505092"/>
                <a:gd name="connsiteX16" fmla="*/ 2778356 w 3337670"/>
                <a:gd name="connsiteY16" fmla="*/ 3535542 h 5505092"/>
                <a:gd name="connsiteX17" fmla="*/ 2862065 w 3337670"/>
                <a:gd name="connsiteY17" fmla="*/ 3466962 h 5505092"/>
                <a:gd name="connsiteX18" fmla="*/ 2966615 w 3337670"/>
                <a:gd name="connsiteY18" fmla="*/ 3334844 h 5505092"/>
                <a:gd name="connsiteX19" fmla="*/ 3047297 w 3337670"/>
                <a:gd name="connsiteY19" fmla="*/ 3192844 h 5505092"/>
                <a:gd name="connsiteX20" fmla="*/ 3124685 w 3337670"/>
                <a:gd name="connsiteY20" fmla="*/ 2944073 h 5505092"/>
                <a:gd name="connsiteX21" fmla="*/ 3180826 w 3337670"/>
                <a:gd name="connsiteY21" fmla="*/ 2700546 h 5505092"/>
                <a:gd name="connsiteX22" fmla="*/ 3197232 w 3337670"/>
                <a:gd name="connsiteY22" fmla="*/ 2588061 h 5505092"/>
                <a:gd name="connsiteX23" fmla="*/ 3226547 w 3337670"/>
                <a:gd name="connsiteY23" fmla="*/ 2460314 h 5505092"/>
                <a:gd name="connsiteX24" fmla="*/ 3280335 w 3337670"/>
                <a:gd name="connsiteY24" fmla="*/ 2295051 h 5505092"/>
                <a:gd name="connsiteX25" fmla="*/ 3292034 w 3337670"/>
                <a:gd name="connsiteY25" fmla="*/ 2255180 h 5505092"/>
                <a:gd name="connsiteX26" fmla="*/ 3292572 w 3337670"/>
                <a:gd name="connsiteY26" fmla="*/ 2272526 h 5505092"/>
                <a:gd name="connsiteX27" fmla="*/ 3299295 w 3337670"/>
                <a:gd name="connsiteY27" fmla="*/ 2511279 h 5505092"/>
                <a:gd name="connsiteX28" fmla="*/ 3300775 w 3337670"/>
                <a:gd name="connsiteY28" fmla="*/ 2578514 h 5505092"/>
                <a:gd name="connsiteX29" fmla="*/ 3319600 w 3337670"/>
                <a:gd name="connsiteY29" fmla="*/ 2766100 h 5505092"/>
                <a:gd name="connsiteX30" fmla="*/ 3335535 w 3337670"/>
                <a:gd name="connsiteY30" fmla="*/ 2911329 h 5505092"/>
                <a:gd name="connsiteX31" fmla="*/ 3321281 w 3337670"/>
                <a:gd name="connsiteY31" fmla="*/ 3042303 h 5505092"/>
                <a:gd name="connsiteX32" fmla="*/ 3312474 w 3337670"/>
                <a:gd name="connsiteY32" fmla="*/ 3226125 h 5505092"/>
                <a:gd name="connsiteX33" fmla="*/ 3301043 w 3337670"/>
                <a:gd name="connsiteY33" fmla="*/ 3379690 h 5505092"/>
                <a:gd name="connsiteX34" fmla="*/ 3282823 w 3337670"/>
                <a:gd name="connsiteY34" fmla="*/ 3537760 h 5505092"/>
                <a:gd name="connsiteX35" fmla="*/ 3266216 w 3337670"/>
                <a:gd name="connsiteY35" fmla="*/ 3653406 h 5505092"/>
                <a:gd name="connsiteX36" fmla="*/ 3252769 w 3337670"/>
                <a:gd name="connsiteY36" fmla="*/ 3787001 h 5505092"/>
                <a:gd name="connsiteX37" fmla="*/ 3237102 w 3337670"/>
                <a:gd name="connsiteY37" fmla="*/ 3872323 h 5505092"/>
                <a:gd name="connsiteX38" fmla="*/ 3185197 w 3337670"/>
                <a:gd name="connsiteY38" fmla="*/ 4061658 h 5505092"/>
                <a:gd name="connsiteX39" fmla="*/ 3145999 w 3337670"/>
                <a:gd name="connsiteY39" fmla="*/ 4192700 h 5505092"/>
                <a:gd name="connsiteX40" fmla="*/ 3097926 w 3337670"/>
                <a:gd name="connsiteY40" fmla="*/ 4416055 h 5505092"/>
                <a:gd name="connsiteX41" fmla="*/ 3086227 w 3337670"/>
                <a:gd name="connsiteY41" fmla="*/ 4492234 h 5505092"/>
                <a:gd name="connsiteX42" fmla="*/ 3072780 w 3337670"/>
                <a:gd name="connsiteY42" fmla="*/ 4630737 h 5505092"/>
                <a:gd name="connsiteX43" fmla="*/ 3068207 w 3337670"/>
                <a:gd name="connsiteY43" fmla="*/ 4842259 h 5505092"/>
                <a:gd name="connsiteX44" fmla="*/ 3081050 w 3337670"/>
                <a:gd name="connsiteY44" fmla="*/ 5018282 h 5505092"/>
                <a:gd name="connsiteX45" fmla="*/ 3002519 w 3337670"/>
                <a:gd name="connsiteY45" fmla="*/ 5188252 h 5505092"/>
                <a:gd name="connsiteX46" fmla="*/ 2853861 w 3337670"/>
                <a:gd name="connsiteY46" fmla="*/ 5238478 h 5505092"/>
                <a:gd name="connsiteX47" fmla="*/ 2637498 w 3337670"/>
                <a:gd name="connsiteY47" fmla="*/ 5239486 h 5505092"/>
                <a:gd name="connsiteX48" fmla="*/ 2538057 w 3337670"/>
                <a:gd name="connsiteY48" fmla="*/ 5242444 h 5505092"/>
                <a:gd name="connsiteX49" fmla="*/ 2388056 w 3337670"/>
                <a:gd name="connsiteY49" fmla="*/ 5224089 h 5505092"/>
                <a:gd name="connsiteX50" fmla="*/ 2241550 w 3337670"/>
                <a:gd name="connsiteY50" fmla="*/ 5063262 h 5505092"/>
                <a:gd name="connsiteX51" fmla="*/ 2231935 w 3337670"/>
                <a:gd name="connsiteY51" fmla="*/ 4979420 h 5505092"/>
                <a:gd name="connsiteX52" fmla="*/ 2227229 w 3337670"/>
                <a:gd name="connsiteY52" fmla="*/ 4812811 h 5505092"/>
                <a:gd name="connsiteX53" fmla="*/ 2239734 w 3337670"/>
                <a:gd name="connsiteY53" fmla="*/ 4666709 h 5505092"/>
                <a:gd name="connsiteX54" fmla="*/ 2241146 w 3337670"/>
                <a:gd name="connsiteY54" fmla="*/ 4639411 h 5505092"/>
                <a:gd name="connsiteX55" fmla="*/ 2243500 w 3337670"/>
                <a:gd name="connsiteY55" fmla="*/ 4572176 h 5505092"/>
                <a:gd name="connsiteX56" fmla="*/ 2289489 w 3337670"/>
                <a:gd name="connsiteY56" fmla="*/ 4517514 h 5505092"/>
                <a:gd name="connsiteX57" fmla="*/ 2570465 w 3337670"/>
                <a:gd name="connsiteY57" fmla="*/ 4381832 h 5505092"/>
                <a:gd name="connsiteX58" fmla="*/ 2639582 w 3337670"/>
                <a:gd name="connsiteY58" fmla="*/ 4321320 h 5505092"/>
                <a:gd name="connsiteX59" fmla="*/ 2733712 w 3337670"/>
                <a:gd name="connsiteY59" fmla="*/ 4229006 h 5505092"/>
                <a:gd name="connsiteX60" fmla="*/ 2748235 w 3337670"/>
                <a:gd name="connsiteY60" fmla="*/ 4210113 h 5505092"/>
                <a:gd name="connsiteX61" fmla="*/ 2711525 w 3337670"/>
                <a:gd name="connsiteY61" fmla="*/ 4214215 h 5505092"/>
                <a:gd name="connsiteX62" fmla="*/ 2546193 w 3337670"/>
                <a:gd name="connsiteY62" fmla="*/ 4232907 h 5505092"/>
                <a:gd name="connsiteX63" fmla="*/ 2362573 w 3337670"/>
                <a:gd name="connsiteY63" fmla="*/ 4245479 h 5505092"/>
                <a:gd name="connsiteX64" fmla="*/ 2029960 w 3337670"/>
                <a:gd name="connsiteY64" fmla="*/ 4240301 h 5505092"/>
                <a:gd name="connsiteX65" fmla="*/ 1817564 w 3337670"/>
                <a:gd name="connsiteY65" fmla="*/ 4215829 h 5505092"/>
                <a:gd name="connsiteX66" fmla="*/ 1672403 w 3337670"/>
                <a:gd name="connsiteY66" fmla="*/ 4195120 h 5505092"/>
                <a:gd name="connsiteX67" fmla="*/ 1407765 w 3337670"/>
                <a:gd name="connsiteY67" fmla="*/ 4172125 h 5505092"/>
                <a:gd name="connsiteX68" fmla="*/ 1318543 w 3337670"/>
                <a:gd name="connsiteY68" fmla="*/ 4191825 h 5505092"/>
                <a:gd name="connsiteX69" fmla="*/ 1250501 w 3337670"/>
                <a:gd name="connsiteY69" fmla="*/ 4257851 h 5505092"/>
                <a:gd name="connsiteX70" fmla="*/ 1194360 w 3337670"/>
                <a:gd name="connsiteY70" fmla="*/ 4435284 h 5505092"/>
                <a:gd name="connsiteX71" fmla="*/ 1192746 w 3337670"/>
                <a:gd name="connsiteY71" fmla="*/ 4584211 h 5505092"/>
                <a:gd name="connsiteX72" fmla="*/ 1192343 w 3337670"/>
                <a:gd name="connsiteY72" fmla="*/ 4661195 h 5505092"/>
                <a:gd name="connsiteX73" fmla="*/ 1189989 w 3337670"/>
                <a:gd name="connsiteY73" fmla="*/ 4715924 h 5505092"/>
                <a:gd name="connsiteX74" fmla="*/ 1193822 w 3337670"/>
                <a:gd name="connsiteY74" fmla="*/ 4919916 h 5505092"/>
                <a:gd name="connsiteX75" fmla="*/ 1178022 w 3337670"/>
                <a:gd name="connsiteY75" fmla="*/ 5102527 h 5505092"/>
                <a:gd name="connsiteX76" fmla="*/ 1141311 w 3337670"/>
                <a:gd name="connsiteY76" fmla="*/ 5251992 h 5505092"/>
                <a:gd name="connsiteX77" fmla="*/ 1038105 w 3337670"/>
                <a:gd name="connsiteY77" fmla="*/ 5392446 h 5505092"/>
                <a:gd name="connsiteX78" fmla="*/ 813942 w 3337670"/>
                <a:gd name="connsiteY78" fmla="*/ 5492626 h 5505092"/>
                <a:gd name="connsiteX79" fmla="*/ 697760 w 3337670"/>
                <a:gd name="connsiteY79" fmla="*/ 5503519 h 5505092"/>
                <a:gd name="connsiteX80" fmla="*/ 438971 w 3337670"/>
                <a:gd name="connsiteY80" fmla="*/ 5498342 h 5505092"/>
                <a:gd name="connsiteX81" fmla="*/ 246409 w 3337670"/>
                <a:gd name="connsiteY81" fmla="*/ 5391840 h 5505092"/>
                <a:gd name="connsiteX82" fmla="*/ 162970 w 3337670"/>
                <a:gd name="connsiteY82" fmla="*/ 5212188 h 5505092"/>
                <a:gd name="connsiteX83" fmla="*/ 154700 w 3337670"/>
                <a:gd name="connsiteY83" fmla="*/ 5153088 h 5505092"/>
                <a:gd name="connsiteX84" fmla="*/ 150196 w 3337670"/>
                <a:gd name="connsiteY84" fmla="*/ 5128951 h 5505092"/>
                <a:gd name="connsiteX85" fmla="*/ 132042 w 3337670"/>
                <a:gd name="connsiteY85" fmla="*/ 4992396 h 5505092"/>
                <a:gd name="connsiteX86" fmla="*/ 121083 w 3337670"/>
                <a:gd name="connsiteY86" fmla="*/ 4899342 h 5505092"/>
                <a:gd name="connsiteX87" fmla="*/ 110661 w 3337670"/>
                <a:gd name="connsiteY87" fmla="*/ 4766015 h 5505092"/>
                <a:gd name="connsiteX88" fmla="*/ 87398 w 3337670"/>
                <a:gd name="connsiteY88" fmla="*/ 4607003 h 5505092"/>
                <a:gd name="connsiteX89" fmla="*/ 54453 w 3337670"/>
                <a:gd name="connsiteY89" fmla="*/ 4374504 h 5505092"/>
                <a:gd name="connsiteX90" fmla="*/ 29239 w 3337670"/>
                <a:gd name="connsiteY90" fmla="*/ 4058498 h 5505092"/>
                <a:gd name="connsiteX91" fmla="*/ 9069 w 3337670"/>
                <a:gd name="connsiteY91" fmla="*/ 3609703 h 5505092"/>
                <a:gd name="connsiteX92" fmla="*/ -210 w 3337670"/>
                <a:gd name="connsiteY92" fmla="*/ 3382043 h 5505092"/>
                <a:gd name="connsiteX93" fmla="*/ 5707 w 3337670"/>
                <a:gd name="connsiteY93" fmla="*/ 3236345 h 5505092"/>
                <a:gd name="connsiteX94" fmla="*/ 9405 w 3337670"/>
                <a:gd name="connsiteY94" fmla="*/ 3211803 h 5505092"/>
                <a:gd name="connsiteX95" fmla="*/ 13910 w 3337670"/>
                <a:gd name="connsiteY95" fmla="*/ 2873476 h 5505092"/>
                <a:gd name="connsiteX96" fmla="*/ 11557 w 3337670"/>
                <a:gd name="connsiteY96" fmla="*/ 2557471 h 5505092"/>
                <a:gd name="connsiteX97" fmla="*/ 13775 w 3337670"/>
                <a:gd name="connsiteY97" fmla="*/ 2413317 h 5505092"/>
                <a:gd name="connsiteX98" fmla="*/ 11758 w 3337670"/>
                <a:gd name="connsiteY98" fmla="*/ 2164547 h 5505092"/>
                <a:gd name="connsiteX99" fmla="*/ 23323 w 3337670"/>
                <a:gd name="connsiteY99" fmla="*/ 1843767 h 5505092"/>
                <a:gd name="connsiteX100" fmla="*/ 20566 w 3337670"/>
                <a:gd name="connsiteY100" fmla="*/ 1699480 h 5505092"/>
                <a:gd name="connsiteX101" fmla="*/ 21776 w 3337670"/>
                <a:gd name="connsiteY101" fmla="*/ 1505305 h 5505092"/>
                <a:gd name="connsiteX102" fmla="*/ 31794 w 3337670"/>
                <a:gd name="connsiteY102" fmla="*/ 1401426 h 5505092"/>
                <a:gd name="connsiteX103" fmla="*/ 53915 w 3337670"/>
                <a:gd name="connsiteY103" fmla="*/ 1223858 h 5505092"/>
                <a:gd name="connsiteX104" fmla="*/ 76573 w 3337670"/>
                <a:gd name="connsiteY104" fmla="*/ 1053752 h 5505092"/>
                <a:gd name="connsiteX105" fmla="*/ 120343 w 3337670"/>
                <a:gd name="connsiteY105" fmla="*/ 751193 h 5505092"/>
                <a:gd name="connsiteX106" fmla="*/ 159676 w 3337670"/>
                <a:gd name="connsiteY106" fmla="*/ 485681 h 5505092"/>
                <a:gd name="connsiteX107" fmla="*/ 201967 w 3337670"/>
                <a:gd name="connsiteY107" fmla="*/ 319408 h 5505092"/>
                <a:gd name="connsiteX108" fmla="*/ 218776 w 3337670"/>
                <a:gd name="connsiteY108" fmla="*/ 254392 h 5505092"/>
                <a:gd name="connsiteX109" fmla="*/ 272967 w 3337670"/>
                <a:gd name="connsiteY109" fmla="*/ 110441 h 5505092"/>
                <a:gd name="connsiteX110" fmla="*/ 314855 w 3337670"/>
                <a:gd name="connsiteY110" fmla="*/ 20481 h 5505092"/>
                <a:gd name="connsiteX111" fmla="*/ 328705 w 3337670"/>
                <a:gd name="connsiteY111" fmla="*/ -1573 h 5505092"/>
                <a:gd name="connsiteX112" fmla="*/ 317746 w 3337670"/>
                <a:gd name="connsiteY112" fmla="*/ 38768 h 5505092"/>
                <a:gd name="connsiteX113" fmla="*/ 298786 w 3337670"/>
                <a:gd name="connsiteY113" fmla="*/ 150715 h 5505092"/>
                <a:gd name="connsiteX114" fmla="*/ 288028 w 3337670"/>
                <a:gd name="connsiteY114" fmla="*/ 288883 h 5505092"/>
                <a:gd name="connsiteX115" fmla="*/ 283590 w 3337670"/>
                <a:gd name="connsiteY115" fmla="*/ 387854 h 5505092"/>
                <a:gd name="connsiteX116" fmla="*/ 278548 w 3337670"/>
                <a:gd name="connsiteY116" fmla="*/ 516676 h 5505092"/>
                <a:gd name="connsiteX117" fmla="*/ 275657 w 3337670"/>
                <a:gd name="connsiteY117" fmla="*/ 747630 h 5505092"/>
                <a:gd name="connsiteX118" fmla="*/ 283523 w 3337670"/>
                <a:gd name="connsiteY118" fmla="*/ 863477 h 5505092"/>
                <a:gd name="connsiteX119" fmla="*/ 284128 w 3337670"/>
                <a:gd name="connsiteY119" fmla="*/ 883647 h 5505092"/>
                <a:gd name="connsiteX120" fmla="*/ 284128 w 3337670"/>
                <a:gd name="connsiteY120" fmla="*/ 1032977 h 5505092"/>
                <a:gd name="connsiteX121" fmla="*/ 293071 w 3337670"/>
                <a:gd name="connsiteY121" fmla="*/ 1173700 h 5505092"/>
                <a:gd name="connsiteX122" fmla="*/ 290516 w 3337670"/>
                <a:gd name="connsiteY122" fmla="*/ 1295127 h 5505092"/>
                <a:gd name="connsiteX123" fmla="*/ 290516 w 3337670"/>
                <a:gd name="connsiteY123" fmla="*/ 1337216 h 5505092"/>
                <a:gd name="connsiteX124" fmla="*/ 294416 w 3337670"/>
                <a:gd name="connsiteY124" fmla="*/ 1381524 h 5505092"/>
                <a:gd name="connsiteX125" fmla="*/ 307863 w 3337670"/>
                <a:gd name="connsiteY125" fmla="*/ 1534149 h 5505092"/>
                <a:gd name="connsiteX126" fmla="*/ 313443 w 3337670"/>
                <a:gd name="connsiteY126" fmla="*/ 1590760 h 5505092"/>
                <a:gd name="connsiteX127" fmla="*/ 337984 w 3337670"/>
                <a:gd name="connsiteY127" fmla="*/ 1801745 h 5505092"/>
                <a:gd name="connsiteX128" fmla="*/ 410800 w 3337670"/>
                <a:gd name="connsiteY128" fmla="*/ 2140006 h 5505092"/>
                <a:gd name="connsiteX129" fmla="*/ 503517 w 3337670"/>
                <a:gd name="connsiteY129" fmla="*/ 2484452 h 5505092"/>
                <a:gd name="connsiteX130" fmla="*/ 527991 w 3337670"/>
                <a:gd name="connsiteY130" fmla="*/ 2564462 h 5505092"/>
                <a:gd name="connsiteX131" fmla="*/ 531756 w 3337670"/>
                <a:gd name="connsiteY131" fmla="*/ 2573741 h 5505092"/>
                <a:gd name="connsiteX132" fmla="*/ 563020 w 3337670"/>
                <a:gd name="connsiteY132" fmla="*/ 2688445 h 550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3337670" h="5505092">
                  <a:moveTo>
                    <a:pt x="563020" y="2688445"/>
                  </a:moveTo>
                  <a:cubicBezTo>
                    <a:pt x="565979" y="2706463"/>
                    <a:pt x="586082" y="2765833"/>
                    <a:pt x="614254" y="2887595"/>
                  </a:cubicBezTo>
                  <a:cubicBezTo>
                    <a:pt x="628689" y="2947837"/>
                    <a:pt x="646533" y="3007139"/>
                    <a:pt x="667706" y="3065365"/>
                  </a:cubicBezTo>
                  <a:cubicBezTo>
                    <a:pt x="684111" y="3111758"/>
                    <a:pt x="708383" y="3154049"/>
                    <a:pt x="733529" y="3196071"/>
                  </a:cubicBezTo>
                  <a:cubicBezTo>
                    <a:pt x="778274" y="3268751"/>
                    <a:pt x="832903" y="3334911"/>
                    <a:pt x="895835" y="3392600"/>
                  </a:cubicBezTo>
                  <a:cubicBezTo>
                    <a:pt x="935168" y="3429512"/>
                    <a:pt x="980148" y="3458960"/>
                    <a:pt x="1022708" y="3491705"/>
                  </a:cubicBezTo>
                  <a:cubicBezTo>
                    <a:pt x="1061792" y="3522364"/>
                    <a:pt x="1103841" y="3548989"/>
                    <a:pt x="1148237" y="3571243"/>
                  </a:cubicBezTo>
                  <a:cubicBezTo>
                    <a:pt x="1195456" y="3593296"/>
                    <a:pt x="1245102" y="3609636"/>
                    <a:pt x="1296154" y="3620056"/>
                  </a:cubicBezTo>
                  <a:cubicBezTo>
                    <a:pt x="1374954" y="3637874"/>
                    <a:pt x="1455300" y="3647354"/>
                    <a:pt x="1534503" y="3663289"/>
                  </a:cubicBezTo>
                  <a:cubicBezTo>
                    <a:pt x="1581420" y="3672634"/>
                    <a:pt x="1628982" y="3678417"/>
                    <a:pt x="1676773" y="3680500"/>
                  </a:cubicBezTo>
                  <a:cubicBezTo>
                    <a:pt x="1740311" y="3683460"/>
                    <a:pt x="1803915" y="3686216"/>
                    <a:pt x="1867318" y="3690787"/>
                  </a:cubicBezTo>
                  <a:cubicBezTo>
                    <a:pt x="1919022" y="3694486"/>
                    <a:pt x="1970860" y="3699730"/>
                    <a:pt x="2022497" y="3703159"/>
                  </a:cubicBezTo>
                  <a:cubicBezTo>
                    <a:pt x="2076285" y="3706656"/>
                    <a:pt x="2130074" y="3709277"/>
                    <a:pt x="2183862" y="3700336"/>
                  </a:cubicBezTo>
                  <a:cubicBezTo>
                    <a:pt x="2191325" y="3699596"/>
                    <a:pt x="2198788" y="3699326"/>
                    <a:pt x="2206251" y="3699663"/>
                  </a:cubicBezTo>
                  <a:cubicBezTo>
                    <a:pt x="2260039" y="3698722"/>
                    <a:pt x="2312954" y="3690318"/>
                    <a:pt x="2365935" y="3682181"/>
                  </a:cubicBezTo>
                  <a:cubicBezTo>
                    <a:pt x="2459056" y="3667928"/>
                    <a:pt x="2545924" y="3633907"/>
                    <a:pt x="2632792" y="3599146"/>
                  </a:cubicBezTo>
                  <a:cubicBezTo>
                    <a:pt x="2682008" y="3579380"/>
                    <a:pt x="2731561" y="3560621"/>
                    <a:pt x="2778356" y="3535542"/>
                  </a:cubicBezTo>
                  <a:cubicBezTo>
                    <a:pt x="2810293" y="3518060"/>
                    <a:pt x="2838667" y="3494797"/>
                    <a:pt x="2862065" y="3466962"/>
                  </a:cubicBezTo>
                  <a:cubicBezTo>
                    <a:pt x="2898842" y="3424335"/>
                    <a:pt x="2932796" y="3379557"/>
                    <a:pt x="2966615" y="3334844"/>
                  </a:cubicBezTo>
                  <a:cubicBezTo>
                    <a:pt x="2999560" y="3291141"/>
                    <a:pt x="3028808" y="3244951"/>
                    <a:pt x="3047297" y="3192844"/>
                  </a:cubicBezTo>
                  <a:cubicBezTo>
                    <a:pt x="3076411" y="3111018"/>
                    <a:pt x="3105321" y="3029125"/>
                    <a:pt x="3124685" y="2944073"/>
                  </a:cubicBezTo>
                  <a:cubicBezTo>
                    <a:pt x="3143242" y="2862853"/>
                    <a:pt x="3165766" y="2782709"/>
                    <a:pt x="3180826" y="2700546"/>
                  </a:cubicBezTo>
                  <a:cubicBezTo>
                    <a:pt x="3187550" y="2663299"/>
                    <a:pt x="3192257" y="2625646"/>
                    <a:pt x="3197232" y="2588061"/>
                  </a:cubicBezTo>
                  <a:cubicBezTo>
                    <a:pt x="3203082" y="2544560"/>
                    <a:pt x="3215318" y="2502538"/>
                    <a:pt x="3226547" y="2460314"/>
                  </a:cubicBezTo>
                  <a:cubicBezTo>
                    <a:pt x="3241406" y="2404308"/>
                    <a:pt x="3261576" y="2349914"/>
                    <a:pt x="3280335" y="2295051"/>
                  </a:cubicBezTo>
                  <a:cubicBezTo>
                    <a:pt x="3284773" y="2281604"/>
                    <a:pt x="3284167" y="2267215"/>
                    <a:pt x="3292034" y="2255180"/>
                  </a:cubicBezTo>
                  <a:cubicBezTo>
                    <a:pt x="3292034" y="2260962"/>
                    <a:pt x="3292841" y="2266745"/>
                    <a:pt x="3292572" y="2272526"/>
                  </a:cubicBezTo>
                  <a:cubicBezTo>
                    <a:pt x="3288739" y="2352268"/>
                    <a:pt x="3298757" y="2431672"/>
                    <a:pt x="3299295" y="2511279"/>
                  </a:cubicBezTo>
                  <a:cubicBezTo>
                    <a:pt x="3299295" y="2533669"/>
                    <a:pt x="3301380" y="2556124"/>
                    <a:pt x="3300775" y="2578514"/>
                  </a:cubicBezTo>
                  <a:cubicBezTo>
                    <a:pt x="3299564" y="2641582"/>
                    <a:pt x="3305885" y="2704581"/>
                    <a:pt x="3319600" y="2766100"/>
                  </a:cubicBezTo>
                  <a:cubicBezTo>
                    <a:pt x="3329753" y="2813771"/>
                    <a:pt x="3341519" y="2861576"/>
                    <a:pt x="3335535" y="2911329"/>
                  </a:cubicBezTo>
                  <a:cubicBezTo>
                    <a:pt x="3330291" y="2954897"/>
                    <a:pt x="3326929" y="2998735"/>
                    <a:pt x="3321281" y="3042303"/>
                  </a:cubicBezTo>
                  <a:cubicBezTo>
                    <a:pt x="3313616" y="3103286"/>
                    <a:pt x="3310726" y="3164739"/>
                    <a:pt x="3312474" y="3226125"/>
                  </a:cubicBezTo>
                  <a:cubicBezTo>
                    <a:pt x="3313751" y="3277829"/>
                    <a:pt x="3307296" y="3328659"/>
                    <a:pt x="3301043" y="3379690"/>
                  </a:cubicBezTo>
                  <a:cubicBezTo>
                    <a:pt x="3294320" y="3432335"/>
                    <a:pt x="3287596" y="3484981"/>
                    <a:pt x="3282823" y="3537760"/>
                  </a:cubicBezTo>
                  <a:cubicBezTo>
                    <a:pt x="3279192" y="3576689"/>
                    <a:pt x="3272536" y="3615013"/>
                    <a:pt x="3266216" y="3653406"/>
                  </a:cubicBezTo>
                  <a:cubicBezTo>
                    <a:pt x="3258954" y="3697646"/>
                    <a:pt x="3255727" y="3742358"/>
                    <a:pt x="3252769" y="3787001"/>
                  </a:cubicBezTo>
                  <a:cubicBezTo>
                    <a:pt x="3251558" y="3816048"/>
                    <a:pt x="3246247" y="3844757"/>
                    <a:pt x="3237102" y="3872323"/>
                  </a:cubicBezTo>
                  <a:cubicBezTo>
                    <a:pt x="3215453" y="3934180"/>
                    <a:pt x="3198106" y="3997448"/>
                    <a:pt x="3185197" y="4061658"/>
                  </a:cubicBezTo>
                  <a:cubicBezTo>
                    <a:pt x="3175851" y="4106436"/>
                    <a:pt x="3159177" y="4149064"/>
                    <a:pt x="3145999" y="4192700"/>
                  </a:cubicBezTo>
                  <a:cubicBezTo>
                    <a:pt x="3124215" y="4265784"/>
                    <a:pt x="3108146" y="4340483"/>
                    <a:pt x="3097926" y="4416055"/>
                  </a:cubicBezTo>
                  <a:cubicBezTo>
                    <a:pt x="3094362" y="4441471"/>
                    <a:pt x="3090665" y="4466953"/>
                    <a:pt x="3086227" y="4492234"/>
                  </a:cubicBezTo>
                  <a:cubicBezTo>
                    <a:pt x="3078225" y="4538020"/>
                    <a:pt x="3073721" y="4584278"/>
                    <a:pt x="3072780" y="4630737"/>
                  </a:cubicBezTo>
                  <a:cubicBezTo>
                    <a:pt x="3071233" y="4701267"/>
                    <a:pt x="3069351" y="4771931"/>
                    <a:pt x="3068207" y="4842259"/>
                  </a:cubicBezTo>
                  <a:cubicBezTo>
                    <a:pt x="3067333" y="4901292"/>
                    <a:pt x="3074124" y="4959786"/>
                    <a:pt x="3081050" y="5018282"/>
                  </a:cubicBezTo>
                  <a:cubicBezTo>
                    <a:pt x="3089656" y="5090828"/>
                    <a:pt x="3056912" y="5145491"/>
                    <a:pt x="3002519" y="5188252"/>
                  </a:cubicBezTo>
                  <a:cubicBezTo>
                    <a:pt x="2959488" y="5221869"/>
                    <a:pt x="2908390" y="5235316"/>
                    <a:pt x="2853861" y="5238478"/>
                  </a:cubicBezTo>
                  <a:cubicBezTo>
                    <a:pt x="2781718" y="5242915"/>
                    <a:pt x="2709642" y="5238813"/>
                    <a:pt x="2637498" y="5239486"/>
                  </a:cubicBezTo>
                  <a:cubicBezTo>
                    <a:pt x="2604351" y="5239486"/>
                    <a:pt x="2571205" y="5241503"/>
                    <a:pt x="2538057" y="5242444"/>
                  </a:cubicBezTo>
                  <a:cubicBezTo>
                    <a:pt x="2487429" y="5244259"/>
                    <a:pt x="2436801" y="5238007"/>
                    <a:pt x="2388056" y="5224089"/>
                  </a:cubicBezTo>
                  <a:cubicBezTo>
                    <a:pt x="2306567" y="5200220"/>
                    <a:pt x="2261518" y="5142331"/>
                    <a:pt x="2241550" y="5063262"/>
                  </a:cubicBezTo>
                  <a:cubicBezTo>
                    <a:pt x="2235566" y="5035695"/>
                    <a:pt x="2232339" y="5007591"/>
                    <a:pt x="2231935" y="4979420"/>
                  </a:cubicBezTo>
                  <a:cubicBezTo>
                    <a:pt x="2229313" y="4923884"/>
                    <a:pt x="2227632" y="4868347"/>
                    <a:pt x="2227229" y="4812811"/>
                  </a:cubicBezTo>
                  <a:cubicBezTo>
                    <a:pt x="2227901" y="4763863"/>
                    <a:pt x="2232137" y="4715051"/>
                    <a:pt x="2239734" y="4666709"/>
                  </a:cubicBezTo>
                  <a:cubicBezTo>
                    <a:pt x="2240878" y="4657699"/>
                    <a:pt x="2240810" y="4648556"/>
                    <a:pt x="2241146" y="4639411"/>
                  </a:cubicBezTo>
                  <a:cubicBezTo>
                    <a:pt x="2241886" y="4617088"/>
                    <a:pt x="2241752" y="4594633"/>
                    <a:pt x="2243500" y="4572176"/>
                  </a:cubicBezTo>
                  <a:cubicBezTo>
                    <a:pt x="2245718" y="4543533"/>
                    <a:pt x="2260779" y="4525111"/>
                    <a:pt x="2289489" y="4517514"/>
                  </a:cubicBezTo>
                  <a:cubicBezTo>
                    <a:pt x="2391888" y="4490620"/>
                    <a:pt x="2482790" y="4439520"/>
                    <a:pt x="2570465" y="4381832"/>
                  </a:cubicBezTo>
                  <a:cubicBezTo>
                    <a:pt x="2596351" y="4364754"/>
                    <a:pt x="2616790" y="4341895"/>
                    <a:pt x="2639582" y="4321320"/>
                  </a:cubicBezTo>
                  <a:cubicBezTo>
                    <a:pt x="2672461" y="4291939"/>
                    <a:pt x="2702784" y="4260137"/>
                    <a:pt x="2733712" y="4229006"/>
                  </a:cubicBezTo>
                  <a:cubicBezTo>
                    <a:pt x="2740032" y="4223964"/>
                    <a:pt x="2745008" y="4217509"/>
                    <a:pt x="2748235" y="4210113"/>
                  </a:cubicBezTo>
                  <a:cubicBezTo>
                    <a:pt x="2734788" y="4207020"/>
                    <a:pt x="2722820" y="4211726"/>
                    <a:pt x="2711525" y="4214215"/>
                  </a:cubicBezTo>
                  <a:cubicBezTo>
                    <a:pt x="2657064" y="4225106"/>
                    <a:pt x="2601729" y="4231360"/>
                    <a:pt x="2546193" y="4232907"/>
                  </a:cubicBezTo>
                  <a:cubicBezTo>
                    <a:pt x="2484941" y="4235663"/>
                    <a:pt x="2423825" y="4241109"/>
                    <a:pt x="2362573" y="4245479"/>
                  </a:cubicBezTo>
                  <a:cubicBezTo>
                    <a:pt x="2251702" y="4253346"/>
                    <a:pt x="2140697" y="4255564"/>
                    <a:pt x="2029960" y="4240301"/>
                  </a:cubicBezTo>
                  <a:cubicBezTo>
                    <a:pt x="1959430" y="4230620"/>
                    <a:pt x="1888766" y="4220131"/>
                    <a:pt x="1817564" y="4215829"/>
                  </a:cubicBezTo>
                  <a:cubicBezTo>
                    <a:pt x="1768953" y="4212736"/>
                    <a:pt x="1721014" y="4200431"/>
                    <a:pt x="1672403" y="4195120"/>
                  </a:cubicBezTo>
                  <a:cubicBezTo>
                    <a:pt x="1584325" y="4185572"/>
                    <a:pt x="1496919" y="4170781"/>
                    <a:pt x="1407765" y="4172125"/>
                  </a:cubicBezTo>
                  <a:cubicBezTo>
                    <a:pt x="1376998" y="4172597"/>
                    <a:pt x="1346648" y="4179320"/>
                    <a:pt x="1318543" y="4191825"/>
                  </a:cubicBezTo>
                  <a:cubicBezTo>
                    <a:pt x="1288092" y="4204062"/>
                    <a:pt x="1263666" y="4227797"/>
                    <a:pt x="1250501" y="4257851"/>
                  </a:cubicBezTo>
                  <a:cubicBezTo>
                    <a:pt x="1224750" y="4314529"/>
                    <a:pt x="1205897" y="4374101"/>
                    <a:pt x="1194360" y="4435284"/>
                  </a:cubicBezTo>
                  <a:cubicBezTo>
                    <a:pt x="1185821" y="4484770"/>
                    <a:pt x="1189519" y="4534590"/>
                    <a:pt x="1192746" y="4584211"/>
                  </a:cubicBezTo>
                  <a:cubicBezTo>
                    <a:pt x="1194932" y="4609828"/>
                    <a:pt x="1194797" y="4635578"/>
                    <a:pt x="1192343" y="4661195"/>
                  </a:cubicBezTo>
                  <a:cubicBezTo>
                    <a:pt x="1190413" y="4679348"/>
                    <a:pt x="1189627" y="4697636"/>
                    <a:pt x="1189989" y="4715924"/>
                  </a:cubicBezTo>
                  <a:cubicBezTo>
                    <a:pt x="1190662" y="4783899"/>
                    <a:pt x="1188443" y="4851875"/>
                    <a:pt x="1193822" y="4919916"/>
                  </a:cubicBezTo>
                  <a:cubicBezTo>
                    <a:pt x="1198206" y="4981236"/>
                    <a:pt x="1192874" y="5042890"/>
                    <a:pt x="1178022" y="5102527"/>
                  </a:cubicBezTo>
                  <a:cubicBezTo>
                    <a:pt x="1166121" y="5152416"/>
                    <a:pt x="1158927" y="5203380"/>
                    <a:pt x="1141311" y="5251992"/>
                  </a:cubicBezTo>
                  <a:cubicBezTo>
                    <a:pt x="1120536" y="5309679"/>
                    <a:pt x="1083556" y="5353247"/>
                    <a:pt x="1038105" y="5392446"/>
                  </a:cubicBezTo>
                  <a:cubicBezTo>
                    <a:pt x="973089" y="5448454"/>
                    <a:pt x="897314" y="5478037"/>
                    <a:pt x="813942" y="5492626"/>
                  </a:cubicBezTo>
                  <a:cubicBezTo>
                    <a:pt x="775652" y="5499955"/>
                    <a:pt x="736743" y="5503586"/>
                    <a:pt x="697760" y="5503519"/>
                  </a:cubicBezTo>
                  <a:cubicBezTo>
                    <a:pt x="611497" y="5502242"/>
                    <a:pt x="525033" y="5505806"/>
                    <a:pt x="438971" y="5498342"/>
                  </a:cubicBezTo>
                  <a:cubicBezTo>
                    <a:pt x="359970" y="5491618"/>
                    <a:pt x="291054" y="5463514"/>
                    <a:pt x="246409" y="5391840"/>
                  </a:cubicBezTo>
                  <a:cubicBezTo>
                    <a:pt x="211380" y="5335229"/>
                    <a:pt x="177964" y="5278012"/>
                    <a:pt x="162970" y="5212188"/>
                  </a:cubicBezTo>
                  <a:cubicBezTo>
                    <a:pt x="158909" y="5192690"/>
                    <a:pt x="156146" y="5172924"/>
                    <a:pt x="154700" y="5153088"/>
                  </a:cubicBezTo>
                  <a:cubicBezTo>
                    <a:pt x="153961" y="5144953"/>
                    <a:pt x="155104" y="5136414"/>
                    <a:pt x="150196" y="5128951"/>
                  </a:cubicBezTo>
                  <a:cubicBezTo>
                    <a:pt x="139337" y="5084172"/>
                    <a:pt x="133252" y="5038453"/>
                    <a:pt x="132042" y="4992396"/>
                  </a:cubicBezTo>
                  <a:cubicBezTo>
                    <a:pt x="130429" y="4961200"/>
                    <a:pt x="125319" y="4930204"/>
                    <a:pt x="121083" y="4899342"/>
                  </a:cubicBezTo>
                  <a:cubicBezTo>
                    <a:pt x="115233" y="4855035"/>
                    <a:pt x="116847" y="4810390"/>
                    <a:pt x="110661" y="4766015"/>
                  </a:cubicBezTo>
                  <a:cubicBezTo>
                    <a:pt x="103265" y="4712966"/>
                    <a:pt x="94457" y="4660120"/>
                    <a:pt x="87398" y="4607003"/>
                  </a:cubicBezTo>
                  <a:cubicBezTo>
                    <a:pt x="77044" y="4529413"/>
                    <a:pt x="62790" y="4452362"/>
                    <a:pt x="54453" y="4374504"/>
                  </a:cubicBezTo>
                  <a:cubicBezTo>
                    <a:pt x="43224" y="4269348"/>
                    <a:pt x="35492" y="4163990"/>
                    <a:pt x="29239" y="4058498"/>
                  </a:cubicBezTo>
                  <a:cubicBezTo>
                    <a:pt x="20297" y="3908967"/>
                    <a:pt x="10615" y="3759636"/>
                    <a:pt x="9069" y="3609703"/>
                  </a:cubicBezTo>
                  <a:cubicBezTo>
                    <a:pt x="8195" y="3533929"/>
                    <a:pt x="-2428" y="3457818"/>
                    <a:pt x="-210" y="3382043"/>
                  </a:cubicBezTo>
                  <a:cubicBezTo>
                    <a:pt x="1202" y="3333567"/>
                    <a:pt x="-1286" y="3284687"/>
                    <a:pt x="5707" y="3236345"/>
                  </a:cubicBezTo>
                  <a:cubicBezTo>
                    <a:pt x="6985" y="3228143"/>
                    <a:pt x="8800" y="3220006"/>
                    <a:pt x="9405" y="3211803"/>
                  </a:cubicBezTo>
                  <a:cubicBezTo>
                    <a:pt x="17628" y="3099184"/>
                    <a:pt x="19134" y="2986230"/>
                    <a:pt x="13910" y="2873476"/>
                  </a:cubicBezTo>
                  <a:cubicBezTo>
                    <a:pt x="9002" y="2768050"/>
                    <a:pt x="8531" y="2662693"/>
                    <a:pt x="11557" y="2557471"/>
                  </a:cubicBezTo>
                  <a:cubicBezTo>
                    <a:pt x="12901" y="2509396"/>
                    <a:pt x="16935" y="2461324"/>
                    <a:pt x="13775" y="2413317"/>
                  </a:cubicBezTo>
                  <a:cubicBezTo>
                    <a:pt x="8464" y="2330349"/>
                    <a:pt x="9069" y="2247448"/>
                    <a:pt x="11758" y="2164547"/>
                  </a:cubicBezTo>
                  <a:cubicBezTo>
                    <a:pt x="15187" y="2057643"/>
                    <a:pt x="20566" y="1950738"/>
                    <a:pt x="23323" y="1843767"/>
                  </a:cubicBezTo>
                  <a:cubicBezTo>
                    <a:pt x="24533" y="1795762"/>
                    <a:pt x="20835" y="1747621"/>
                    <a:pt x="20566" y="1699480"/>
                  </a:cubicBezTo>
                  <a:cubicBezTo>
                    <a:pt x="20566" y="1634800"/>
                    <a:pt x="19961" y="1570052"/>
                    <a:pt x="21776" y="1505305"/>
                  </a:cubicBezTo>
                  <a:cubicBezTo>
                    <a:pt x="22859" y="1470477"/>
                    <a:pt x="26207" y="1435784"/>
                    <a:pt x="31794" y="1401426"/>
                  </a:cubicBezTo>
                  <a:cubicBezTo>
                    <a:pt x="41342" y="1342461"/>
                    <a:pt x="47863" y="1283159"/>
                    <a:pt x="53915" y="1223858"/>
                  </a:cubicBezTo>
                  <a:cubicBezTo>
                    <a:pt x="59630" y="1166842"/>
                    <a:pt x="70186" y="1110634"/>
                    <a:pt x="76573" y="1053752"/>
                  </a:cubicBezTo>
                  <a:cubicBezTo>
                    <a:pt x="87936" y="952429"/>
                    <a:pt x="104005" y="852046"/>
                    <a:pt x="120343" y="751193"/>
                  </a:cubicBezTo>
                  <a:cubicBezTo>
                    <a:pt x="134664" y="662847"/>
                    <a:pt x="142800" y="573625"/>
                    <a:pt x="159676" y="485681"/>
                  </a:cubicBezTo>
                  <a:cubicBezTo>
                    <a:pt x="170568" y="429338"/>
                    <a:pt x="186570" y="374542"/>
                    <a:pt x="201967" y="319408"/>
                  </a:cubicBezTo>
                  <a:cubicBezTo>
                    <a:pt x="207931" y="297826"/>
                    <a:pt x="213531" y="276109"/>
                    <a:pt x="218776" y="254392"/>
                  </a:cubicBezTo>
                  <a:cubicBezTo>
                    <a:pt x="230596" y="204302"/>
                    <a:pt x="248810" y="155892"/>
                    <a:pt x="272967" y="110441"/>
                  </a:cubicBezTo>
                  <a:cubicBezTo>
                    <a:pt x="288566" y="81328"/>
                    <a:pt x="304837" y="52283"/>
                    <a:pt x="314855" y="20481"/>
                  </a:cubicBezTo>
                  <a:lnTo>
                    <a:pt x="328705" y="-1573"/>
                  </a:lnTo>
                  <a:cubicBezTo>
                    <a:pt x="331395" y="13488"/>
                    <a:pt x="320772" y="25321"/>
                    <a:pt x="317746" y="38768"/>
                  </a:cubicBezTo>
                  <a:cubicBezTo>
                    <a:pt x="309483" y="75748"/>
                    <a:pt x="303149" y="113064"/>
                    <a:pt x="298786" y="150715"/>
                  </a:cubicBezTo>
                  <a:cubicBezTo>
                    <a:pt x="293407" y="196704"/>
                    <a:pt x="291255" y="242760"/>
                    <a:pt x="288028" y="288883"/>
                  </a:cubicBezTo>
                  <a:cubicBezTo>
                    <a:pt x="285742" y="321963"/>
                    <a:pt x="287625" y="355178"/>
                    <a:pt x="283590" y="387854"/>
                  </a:cubicBezTo>
                  <a:cubicBezTo>
                    <a:pt x="278279" y="430818"/>
                    <a:pt x="282985" y="474050"/>
                    <a:pt x="278548" y="516676"/>
                  </a:cubicBezTo>
                  <a:cubicBezTo>
                    <a:pt x="270480" y="593729"/>
                    <a:pt x="273640" y="670780"/>
                    <a:pt x="275657" y="747630"/>
                  </a:cubicBezTo>
                  <a:cubicBezTo>
                    <a:pt x="276665" y="785954"/>
                    <a:pt x="275119" y="825287"/>
                    <a:pt x="283523" y="863477"/>
                  </a:cubicBezTo>
                  <a:cubicBezTo>
                    <a:pt x="284451" y="870133"/>
                    <a:pt x="284659" y="876924"/>
                    <a:pt x="284128" y="883647"/>
                  </a:cubicBezTo>
                  <a:cubicBezTo>
                    <a:pt x="284128" y="933402"/>
                    <a:pt x="284532" y="983155"/>
                    <a:pt x="284128" y="1032977"/>
                  </a:cubicBezTo>
                  <a:cubicBezTo>
                    <a:pt x="283725" y="1080041"/>
                    <a:pt x="289910" y="1127106"/>
                    <a:pt x="293071" y="1173700"/>
                  </a:cubicBezTo>
                  <a:cubicBezTo>
                    <a:pt x="295760" y="1214042"/>
                    <a:pt x="297911" y="1254383"/>
                    <a:pt x="290516" y="1295127"/>
                  </a:cubicBezTo>
                  <a:cubicBezTo>
                    <a:pt x="287927" y="1309045"/>
                    <a:pt x="287927" y="1323299"/>
                    <a:pt x="290516" y="1337216"/>
                  </a:cubicBezTo>
                  <a:cubicBezTo>
                    <a:pt x="292714" y="1351874"/>
                    <a:pt x="294012" y="1366665"/>
                    <a:pt x="294416" y="1381524"/>
                  </a:cubicBezTo>
                  <a:cubicBezTo>
                    <a:pt x="298651" y="1432422"/>
                    <a:pt x="298853" y="1483655"/>
                    <a:pt x="307863" y="1534149"/>
                  </a:cubicBezTo>
                  <a:cubicBezTo>
                    <a:pt x="311224" y="1552706"/>
                    <a:pt x="311291" y="1571868"/>
                    <a:pt x="313443" y="1590760"/>
                  </a:cubicBezTo>
                  <a:cubicBezTo>
                    <a:pt x="321310" y="1661156"/>
                    <a:pt x="329647" y="1731417"/>
                    <a:pt x="337984" y="1801745"/>
                  </a:cubicBezTo>
                  <a:cubicBezTo>
                    <a:pt x="351431" y="1916986"/>
                    <a:pt x="379132" y="2028866"/>
                    <a:pt x="410800" y="2140006"/>
                  </a:cubicBezTo>
                  <a:cubicBezTo>
                    <a:pt x="443409" y="2254306"/>
                    <a:pt x="474942" y="2368606"/>
                    <a:pt x="503517" y="2484452"/>
                  </a:cubicBezTo>
                  <a:cubicBezTo>
                    <a:pt x="509481" y="2511750"/>
                    <a:pt x="517670" y="2538510"/>
                    <a:pt x="527991" y="2564462"/>
                  </a:cubicBezTo>
                  <a:cubicBezTo>
                    <a:pt x="529739" y="2568900"/>
                    <a:pt x="530882" y="2571656"/>
                    <a:pt x="531756" y="2573741"/>
                  </a:cubicBezTo>
                  <a:cubicBezTo>
                    <a:pt x="545862" y="2610855"/>
                    <a:pt x="556330" y="2649313"/>
                    <a:pt x="563020" y="2688445"/>
                  </a:cubicBezTo>
                  <a:close/>
                </a:path>
              </a:pathLst>
            </a:custGeom>
            <a:solidFill>
              <a:srgbClr val="8394C2"/>
            </a:solidFill>
            <a:ln w="6712" cap="flat">
              <a:noFill/>
              <a:prstDash val="solid"/>
              <a:miter/>
            </a:ln>
          </p:spPr>
          <p:txBody>
            <a:bodyPr rtlCol="0" anchor="ctr"/>
            <a:lstStyle/>
            <a:p>
              <a:endParaRPr lang="es-CO"/>
            </a:p>
          </p:txBody>
        </p:sp>
        <p:sp>
          <p:nvSpPr>
            <p:cNvPr id="444" name="Freeform: Shape 443">
              <a:extLst>
                <a:ext uri="{FF2B5EF4-FFF2-40B4-BE49-F238E27FC236}">
                  <a16:creationId xmlns:a16="http://schemas.microsoft.com/office/drawing/2014/main" id="{3FABFE6B-6763-F60E-FDEA-61C295C2DE29}"/>
                </a:ext>
              </a:extLst>
            </p:cNvPr>
            <p:cNvSpPr/>
            <p:nvPr/>
          </p:nvSpPr>
          <p:spPr>
            <a:xfrm>
              <a:off x="3807049" y="2719642"/>
              <a:ext cx="665222" cy="2367624"/>
            </a:xfrm>
            <a:custGeom>
              <a:avLst/>
              <a:gdLst>
                <a:gd name="connsiteX0" fmla="*/ 618715 w 665222"/>
                <a:gd name="connsiteY0" fmla="*/ 39331 h 2367624"/>
                <a:gd name="connsiteX1" fmla="*/ 613336 w 665222"/>
                <a:gd name="connsiteY1" fmla="*/ 170978 h 2367624"/>
                <a:gd name="connsiteX2" fmla="*/ 617101 w 665222"/>
                <a:gd name="connsiteY2" fmla="*/ 374902 h 2367624"/>
                <a:gd name="connsiteX3" fmla="*/ 619791 w 665222"/>
                <a:gd name="connsiteY3" fmla="*/ 591064 h 2367624"/>
                <a:gd name="connsiteX4" fmla="*/ 620530 w 665222"/>
                <a:gd name="connsiteY4" fmla="*/ 660586 h 2367624"/>
                <a:gd name="connsiteX5" fmla="*/ 618042 w 665222"/>
                <a:gd name="connsiteY5" fmla="*/ 690169 h 2367624"/>
                <a:gd name="connsiteX6" fmla="*/ 607688 w 665222"/>
                <a:gd name="connsiteY6" fmla="*/ 816369 h 2367624"/>
                <a:gd name="connsiteX7" fmla="*/ 609773 w 665222"/>
                <a:gd name="connsiteY7" fmla="*/ 1137418 h 2367624"/>
                <a:gd name="connsiteX8" fmla="*/ 619791 w 665222"/>
                <a:gd name="connsiteY8" fmla="*/ 1405888 h 2367624"/>
                <a:gd name="connsiteX9" fmla="*/ 636331 w 665222"/>
                <a:gd name="connsiteY9" fmla="*/ 1649012 h 2367624"/>
                <a:gd name="connsiteX10" fmla="*/ 640701 w 665222"/>
                <a:gd name="connsiteY10" fmla="*/ 1845339 h 2367624"/>
                <a:gd name="connsiteX11" fmla="*/ 645811 w 665222"/>
                <a:gd name="connsiteY11" fmla="*/ 1981960 h 2367624"/>
                <a:gd name="connsiteX12" fmla="*/ 664166 w 665222"/>
                <a:gd name="connsiteY12" fmla="*/ 2192474 h 2367624"/>
                <a:gd name="connsiteX13" fmla="*/ 658451 w 665222"/>
                <a:gd name="connsiteY13" fmla="*/ 2264148 h 2367624"/>
                <a:gd name="connsiteX14" fmla="*/ 558001 w 665222"/>
                <a:gd name="connsiteY14" fmla="*/ 2359891 h 2367624"/>
                <a:gd name="connsiteX15" fmla="*/ 398990 w 665222"/>
                <a:gd name="connsiteY15" fmla="*/ 2347250 h 2367624"/>
                <a:gd name="connsiteX16" fmla="*/ 303717 w 665222"/>
                <a:gd name="connsiteY16" fmla="*/ 2310809 h 2367624"/>
                <a:gd name="connsiteX17" fmla="*/ 209185 w 665222"/>
                <a:gd name="connsiteY17" fmla="*/ 2252045 h 2367624"/>
                <a:gd name="connsiteX18" fmla="*/ 115055 w 665222"/>
                <a:gd name="connsiteY18" fmla="*/ 2149309 h 2367624"/>
                <a:gd name="connsiteX19" fmla="*/ 79353 w 665222"/>
                <a:gd name="connsiteY19" fmla="*/ 2081603 h 2367624"/>
                <a:gd name="connsiteX20" fmla="*/ 27649 w 665222"/>
                <a:gd name="connsiteY20" fmla="*/ 1851457 h 2367624"/>
                <a:gd name="connsiteX21" fmla="*/ 18774 w 665222"/>
                <a:gd name="connsiteY21" fmla="*/ 1556025 h 2367624"/>
                <a:gd name="connsiteX22" fmla="*/ 16825 w 665222"/>
                <a:gd name="connsiteY22" fmla="*/ 1496387 h 2367624"/>
                <a:gd name="connsiteX23" fmla="*/ 1898 w 665222"/>
                <a:gd name="connsiteY23" fmla="*/ 1248289 h 2367624"/>
                <a:gd name="connsiteX24" fmla="*/ 3714 w 665222"/>
                <a:gd name="connsiteY24" fmla="*/ 1111599 h 2367624"/>
                <a:gd name="connsiteX25" fmla="*/ 14808 w 665222"/>
                <a:gd name="connsiteY25" fmla="*/ 982844 h 2367624"/>
                <a:gd name="connsiteX26" fmla="*/ 31751 w 665222"/>
                <a:gd name="connsiteY26" fmla="*/ 622731 h 2367624"/>
                <a:gd name="connsiteX27" fmla="*/ 32154 w 665222"/>
                <a:gd name="connsiteY27" fmla="*/ 383778 h 2367624"/>
                <a:gd name="connsiteX28" fmla="*/ 43383 w 665222"/>
                <a:gd name="connsiteY28" fmla="*/ 202645 h 2367624"/>
                <a:gd name="connsiteX29" fmla="*/ 65234 w 665222"/>
                <a:gd name="connsiteY29" fmla="*/ 25077 h 2367624"/>
                <a:gd name="connsiteX30" fmla="*/ 70007 w 665222"/>
                <a:gd name="connsiteY30" fmla="*/ 8739 h 2367624"/>
                <a:gd name="connsiteX31" fmla="*/ 106583 w 665222"/>
                <a:gd name="connsiteY31" fmla="*/ 12168 h 2367624"/>
                <a:gd name="connsiteX32" fmla="*/ 182156 w 665222"/>
                <a:gd name="connsiteY32" fmla="*/ 32339 h 2367624"/>
                <a:gd name="connsiteX33" fmla="*/ 229221 w 665222"/>
                <a:gd name="connsiteY33" fmla="*/ 68780 h 2367624"/>
                <a:gd name="connsiteX34" fmla="*/ 390989 w 665222"/>
                <a:gd name="connsiteY34" fmla="*/ 92111 h 2367624"/>
                <a:gd name="connsiteX35" fmla="*/ 592157 w 665222"/>
                <a:gd name="connsiteY35" fmla="*/ 61855 h 2367624"/>
                <a:gd name="connsiteX36" fmla="*/ 618715 w 665222"/>
                <a:gd name="connsiteY36" fmla="*/ 39331 h 2367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65222" h="2367624">
                  <a:moveTo>
                    <a:pt x="618715" y="39331"/>
                  </a:moveTo>
                  <a:cubicBezTo>
                    <a:pt x="616832" y="83236"/>
                    <a:pt x="614076" y="126737"/>
                    <a:pt x="613336" y="170978"/>
                  </a:cubicBezTo>
                  <a:cubicBezTo>
                    <a:pt x="612193" y="238953"/>
                    <a:pt x="611992" y="306860"/>
                    <a:pt x="617101" y="374902"/>
                  </a:cubicBezTo>
                  <a:cubicBezTo>
                    <a:pt x="622548" y="446710"/>
                    <a:pt x="626581" y="518853"/>
                    <a:pt x="619791" y="591064"/>
                  </a:cubicBezTo>
                  <a:cubicBezTo>
                    <a:pt x="616846" y="614192"/>
                    <a:pt x="617094" y="637523"/>
                    <a:pt x="620530" y="660586"/>
                  </a:cubicBezTo>
                  <a:cubicBezTo>
                    <a:pt x="621741" y="670537"/>
                    <a:pt x="620893" y="680554"/>
                    <a:pt x="618042" y="690169"/>
                  </a:cubicBezTo>
                  <a:cubicBezTo>
                    <a:pt x="608495" y="731787"/>
                    <a:pt x="607621" y="774011"/>
                    <a:pt x="607688" y="816369"/>
                  </a:cubicBezTo>
                  <a:cubicBezTo>
                    <a:pt x="607688" y="923408"/>
                    <a:pt x="606411" y="1030515"/>
                    <a:pt x="609773" y="1137418"/>
                  </a:cubicBezTo>
                  <a:cubicBezTo>
                    <a:pt x="612529" y="1226909"/>
                    <a:pt x="615353" y="1316465"/>
                    <a:pt x="619791" y="1405888"/>
                  </a:cubicBezTo>
                  <a:cubicBezTo>
                    <a:pt x="623892" y="1486974"/>
                    <a:pt x="628195" y="1568060"/>
                    <a:pt x="636331" y="1649012"/>
                  </a:cubicBezTo>
                  <a:cubicBezTo>
                    <a:pt x="642631" y="1714230"/>
                    <a:pt x="644096" y="1779852"/>
                    <a:pt x="640701" y="1845339"/>
                  </a:cubicBezTo>
                  <a:cubicBezTo>
                    <a:pt x="639484" y="1890924"/>
                    <a:pt x="641192" y="1936576"/>
                    <a:pt x="645811" y="1981960"/>
                  </a:cubicBezTo>
                  <a:cubicBezTo>
                    <a:pt x="651459" y="2052155"/>
                    <a:pt x="662283" y="2121944"/>
                    <a:pt x="664166" y="2192474"/>
                  </a:cubicBezTo>
                  <a:cubicBezTo>
                    <a:pt x="665760" y="2216545"/>
                    <a:pt x="663837" y="2240683"/>
                    <a:pt x="658451" y="2264148"/>
                  </a:cubicBezTo>
                  <a:cubicBezTo>
                    <a:pt x="644399" y="2316657"/>
                    <a:pt x="610311" y="2348326"/>
                    <a:pt x="558001" y="2359891"/>
                  </a:cubicBezTo>
                  <a:cubicBezTo>
                    <a:pt x="504213" y="2371924"/>
                    <a:pt x="450761" y="2365605"/>
                    <a:pt x="398990" y="2347250"/>
                  </a:cubicBezTo>
                  <a:cubicBezTo>
                    <a:pt x="366986" y="2335820"/>
                    <a:pt x="335318" y="2323246"/>
                    <a:pt x="303717" y="2310809"/>
                  </a:cubicBezTo>
                  <a:cubicBezTo>
                    <a:pt x="268802" y="2297294"/>
                    <a:pt x="236731" y="2277393"/>
                    <a:pt x="209185" y="2252045"/>
                  </a:cubicBezTo>
                  <a:cubicBezTo>
                    <a:pt x="175836" y="2219637"/>
                    <a:pt x="144403" y="2185346"/>
                    <a:pt x="115055" y="2149309"/>
                  </a:cubicBezTo>
                  <a:cubicBezTo>
                    <a:pt x="98663" y="2129408"/>
                    <a:pt x="86514" y="2106345"/>
                    <a:pt x="79353" y="2081603"/>
                  </a:cubicBezTo>
                  <a:cubicBezTo>
                    <a:pt x="55888" y="2006232"/>
                    <a:pt x="35113" y="1930189"/>
                    <a:pt x="27649" y="1851457"/>
                  </a:cubicBezTo>
                  <a:cubicBezTo>
                    <a:pt x="18438" y="1753294"/>
                    <a:pt x="11177" y="1654861"/>
                    <a:pt x="18774" y="1556025"/>
                  </a:cubicBezTo>
                  <a:cubicBezTo>
                    <a:pt x="20254" y="1536326"/>
                    <a:pt x="17093" y="1516290"/>
                    <a:pt x="16825" y="1496387"/>
                  </a:cubicBezTo>
                  <a:cubicBezTo>
                    <a:pt x="15749" y="1413487"/>
                    <a:pt x="10572" y="1330787"/>
                    <a:pt x="1898" y="1248289"/>
                  </a:cubicBezTo>
                  <a:cubicBezTo>
                    <a:pt x="-2875" y="1202838"/>
                    <a:pt x="352" y="1157185"/>
                    <a:pt x="3714" y="1111599"/>
                  </a:cubicBezTo>
                  <a:cubicBezTo>
                    <a:pt x="6941" y="1068636"/>
                    <a:pt x="10437" y="1025739"/>
                    <a:pt x="14808" y="982844"/>
                  </a:cubicBezTo>
                  <a:cubicBezTo>
                    <a:pt x="26769" y="863165"/>
                    <a:pt x="32430" y="743016"/>
                    <a:pt x="31751" y="622731"/>
                  </a:cubicBezTo>
                  <a:cubicBezTo>
                    <a:pt x="31751" y="543059"/>
                    <a:pt x="31280" y="463384"/>
                    <a:pt x="32154" y="383778"/>
                  </a:cubicBezTo>
                  <a:cubicBezTo>
                    <a:pt x="32827" y="323266"/>
                    <a:pt x="38340" y="262754"/>
                    <a:pt x="43383" y="202645"/>
                  </a:cubicBezTo>
                  <a:cubicBezTo>
                    <a:pt x="48425" y="142538"/>
                    <a:pt x="55956" y="84042"/>
                    <a:pt x="65234" y="25077"/>
                  </a:cubicBezTo>
                  <a:cubicBezTo>
                    <a:pt x="65093" y="19295"/>
                    <a:pt x="66760" y="13580"/>
                    <a:pt x="70007" y="8739"/>
                  </a:cubicBezTo>
                  <a:cubicBezTo>
                    <a:pt x="86211" y="28910"/>
                    <a:pt x="86211" y="28910"/>
                    <a:pt x="106583" y="12168"/>
                  </a:cubicBezTo>
                  <a:cubicBezTo>
                    <a:pt x="135226" y="-11566"/>
                    <a:pt x="168776" y="-4372"/>
                    <a:pt x="182156" y="32339"/>
                  </a:cubicBezTo>
                  <a:cubicBezTo>
                    <a:pt x="191031" y="56880"/>
                    <a:pt x="206630" y="64611"/>
                    <a:pt x="229221" y="68780"/>
                  </a:cubicBezTo>
                  <a:cubicBezTo>
                    <a:pt x="283009" y="78731"/>
                    <a:pt x="335654" y="94934"/>
                    <a:pt x="390989" y="92111"/>
                  </a:cubicBezTo>
                  <a:cubicBezTo>
                    <a:pt x="459031" y="88615"/>
                    <a:pt x="524922" y="70393"/>
                    <a:pt x="592157" y="61855"/>
                  </a:cubicBezTo>
                  <a:cubicBezTo>
                    <a:pt x="607285" y="59905"/>
                    <a:pt x="604058" y="39734"/>
                    <a:pt x="618715" y="39331"/>
                  </a:cubicBezTo>
                  <a:close/>
                </a:path>
              </a:pathLst>
            </a:custGeom>
            <a:solidFill>
              <a:srgbClr val="8394C2"/>
            </a:solidFill>
            <a:ln w="6712" cap="flat">
              <a:noFill/>
              <a:prstDash val="solid"/>
              <a:miter/>
            </a:ln>
          </p:spPr>
          <p:txBody>
            <a:bodyPr rtlCol="0" anchor="ctr"/>
            <a:lstStyle/>
            <a:p>
              <a:endParaRPr lang="es-CO"/>
            </a:p>
          </p:txBody>
        </p:sp>
        <p:sp>
          <p:nvSpPr>
            <p:cNvPr id="445" name="Freeform: Shape 444">
              <a:extLst>
                <a:ext uri="{FF2B5EF4-FFF2-40B4-BE49-F238E27FC236}">
                  <a16:creationId xmlns:a16="http://schemas.microsoft.com/office/drawing/2014/main" id="{653E09E1-25F3-FA7B-58B7-80B7AFA599D8}"/>
                </a:ext>
              </a:extLst>
            </p:cNvPr>
            <p:cNvSpPr/>
            <p:nvPr/>
          </p:nvSpPr>
          <p:spPr>
            <a:xfrm>
              <a:off x="6641367" y="2940347"/>
              <a:ext cx="1893832" cy="3562271"/>
            </a:xfrm>
            <a:custGeom>
              <a:avLst/>
              <a:gdLst>
                <a:gd name="connsiteX0" fmla="*/ 777510 w 1893832"/>
                <a:gd name="connsiteY0" fmla="*/ 3549244 h 3562271"/>
                <a:gd name="connsiteX1" fmla="*/ 772602 w 1893832"/>
                <a:gd name="connsiteY1" fmla="*/ 3549244 h 3562271"/>
                <a:gd name="connsiteX2" fmla="*/ 726479 w 1893832"/>
                <a:gd name="connsiteY2" fmla="*/ 3541243 h 3562271"/>
                <a:gd name="connsiteX3" fmla="*/ 694408 w 1893832"/>
                <a:gd name="connsiteY3" fmla="*/ 3541243 h 3562271"/>
                <a:gd name="connsiteX4" fmla="*/ 653058 w 1893832"/>
                <a:gd name="connsiteY4" fmla="*/ 3549177 h 3562271"/>
                <a:gd name="connsiteX5" fmla="*/ 632887 w 1893832"/>
                <a:gd name="connsiteY5" fmla="*/ 3549177 h 3562271"/>
                <a:gd name="connsiteX6" fmla="*/ 473338 w 1893832"/>
                <a:gd name="connsiteY6" fmla="*/ 3549177 h 3562271"/>
                <a:gd name="connsiteX7" fmla="*/ 463454 w 1893832"/>
                <a:gd name="connsiteY7" fmla="*/ 3549177 h 3562271"/>
                <a:gd name="connsiteX8" fmla="*/ 458479 w 1893832"/>
                <a:gd name="connsiteY8" fmla="*/ 3534251 h 3562271"/>
                <a:gd name="connsiteX9" fmla="*/ 453504 w 1893832"/>
                <a:gd name="connsiteY9" fmla="*/ 3529275 h 3562271"/>
                <a:gd name="connsiteX10" fmla="*/ 438577 w 1893832"/>
                <a:gd name="connsiteY10" fmla="*/ 3529275 h 3562271"/>
                <a:gd name="connsiteX11" fmla="*/ 433602 w 1893832"/>
                <a:gd name="connsiteY11" fmla="*/ 3534251 h 3562271"/>
                <a:gd name="connsiteX12" fmla="*/ 428626 w 1893832"/>
                <a:gd name="connsiteY12" fmla="*/ 3534251 h 3562271"/>
                <a:gd name="connsiteX13" fmla="*/ 424055 w 1893832"/>
                <a:gd name="connsiteY13" fmla="*/ 3534653 h 3562271"/>
                <a:gd name="connsiteX14" fmla="*/ 423651 w 1893832"/>
                <a:gd name="connsiteY14" fmla="*/ 3534251 h 3562271"/>
                <a:gd name="connsiteX15" fmla="*/ 413700 w 1893832"/>
                <a:gd name="connsiteY15" fmla="*/ 3529275 h 3562271"/>
                <a:gd name="connsiteX16" fmla="*/ 398707 w 1893832"/>
                <a:gd name="connsiteY16" fmla="*/ 3529275 h 3562271"/>
                <a:gd name="connsiteX17" fmla="*/ 393731 w 1893832"/>
                <a:gd name="connsiteY17" fmla="*/ 3529275 h 3562271"/>
                <a:gd name="connsiteX18" fmla="*/ 388756 w 1893832"/>
                <a:gd name="connsiteY18" fmla="*/ 3524300 h 3562271"/>
                <a:gd name="connsiteX19" fmla="*/ 378805 w 1893832"/>
                <a:gd name="connsiteY19" fmla="*/ 3524300 h 3562271"/>
                <a:gd name="connsiteX20" fmla="*/ 373829 w 1893832"/>
                <a:gd name="connsiteY20" fmla="*/ 3519325 h 3562271"/>
                <a:gd name="connsiteX21" fmla="*/ 358903 w 1893832"/>
                <a:gd name="connsiteY21" fmla="*/ 3519325 h 3562271"/>
                <a:gd name="connsiteX22" fmla="*/ 353928 w 1893832"/>
                <a:gd name="connsiteY22" fmla="*/ 3514349 h 3562271"/>
                <a:gd name="connsiteX23" fmla="*/ 343910 w 1893832"/>
                <a:gd name="connsiteY23" fmla="*/ 3504330 h 3562271"/>
                <a:gd name="connsiteX24" fmla="*/ 338935 w 1893832"/>
                <a:gd name="connsiteY24" fmla="*/ 3499354 h 3562271"/>
                <a:gd name="connsiteX25" fmla="*/ 328984 w 1893832"/>
                <a:gd name="connsiteY25" fmla="*/ 3494379 h 3562271"/>
                <a:gd name="connsiteX26" fmla="*/ 324008 w 1893832"/>
                <a:gd name="connsiteY26" fmla="*/ 3489404 h 3562271"/>
                <a:gd name="connsiteX27" fmla="*/ 299131 w 1893832"/>
                <a:gd name="connsiteY27" fmla="*/ 3489404 h 3562271"/>
                <a:gd name="connsiteX28" fmla="*/ 294156 w 1893832"/>
                <a:gd name="connsiteY28" fmla="*/ 3484428 h 3562271"/>
                <a:gd name="connsiteX29" fmla="*/ 284205 w 1893832"/>
                <a:gd name="connsiteY29" fmla="*/ 3469502 h 3562271"/>
                <a:gd name="connsiteX30" fmla="*/ 279230 w 1893832"/>
                <a:gd name="connsiteY30" fmla="*/ 3464527 h 3562271"/>
                <a:gd name="connsiteX31" fmla="*/ 264236 w 1893832"/>
                <a:gd name="connsiteY31" fmla="*/ 3449601 h 3562271"/>
                <a:gd name="connsiteX32" fmla="*/ 259261 w 1893832"/>
                <a:gd name="connsiteY32" fmla="*/ 3444558 h 3562271"/>
                <a:gd name="connsiteX33" fmla="*/ 234383 w 1893832"/>
                <a:gd name="connsiteY33" fmla="*/ 3434608 h 3562271"/>
                <a:gd name="connsiteX34" fmla="*/ 229408 w 1893832"/>
                <a:gd name="connsiteY34" fmla="*/ 3429632 h 3562271"/>
                <a:gd name="connsiteX35" fmla="*/ 214482 w 1893832"/>
                <a:gd name="connsiteY35" fmla="*/ 3404755 h 3562271"/>
                <a:gd name="connsiteX36" fmla="*/ 209439 w 1893832"/>
                <a:gd name="connsiteY36" fmla="*/ 3399780 h 3562271"/>
                <a:gd name="connsiteX37" fmla="*/ 174611 w 1893832"/>
                <a:gd name="connsiteY37" fmla="*/ 3374836 h 3562271"/>
                <a:gd name="connsiteX38" fmla="*/ 169636 w 1893832"/>
                <a:gd name="connsiteY38" fmla="*/ 3369859 h 3562271"/>
                <a:gd name="connsiteX39" fmla="*/ 154710 w 1893832"/>
                <a:gd name="connsiteY39" fmla="*/ 3335032 h 3562271"/>
                <a:gd name="connsiteX40" fmla="*/ 149734 w 1893832"/>
                <a:gd name="connsiteY40" fmla="*/ 3330056 h 3562271"/>
                <a:gd name="connsiteX41" fmla="*/ 144759 w 1893832"/>
                <a:gd name="connsiteY41" fmla="*/ 3325081 h 3562271"/>
                <a:gd name="connsiteX42" fmla="*/ 139716 w 1893832"/>
                <a:gd name="connsiteY42" fmla="*/ 3320038 h 3562271"/>
                <a:gd name="connsiteX43" fmla="*/ 129765 w 1893832"/>
                <a:gd name="connsiteY43" fmla="*/ 3315063 h 3562271"/>
                <a:gd name="connsiteX44" fmla="*/ 109595 w 1893832"/>
                <a:gd name="connsiteY44" fmla="*/ 3265242 h 3562271"/>
                <a:gd name="connsiteX45" fmla="*/ 94669 w 1893832"/>
                <a:gd name="connsiteY45" fmla="*/ 3250316 h 3562271"/>
                <a:gd name="connsiteX46" fmla="*/ 89693 w 1893832"/>
                <a:gd name="connsiteY46" fmla="*/ 3245341 h 3562271"/>
                <a:gd name="connsiteX47" fmla="*/ 79742 w 1893832"/>
                <a:gd name="connsiteY47" fmla="*/ 3210512 h 3562271"/>
                <a:gd name="connsiteX48" fmla="*/ 74699 w 1893832"/>
                <a:gd name="connsiteY48" fmla="*/ 3205536 h 3562271"/>
                <a:gd name="connsiteX49" fmla="*/ 74699 w 1893832"/>
                <a:gd name="connsiteY49" fmla="*/ 3190812 h 3562271"/>
                <a:gd name="connsiteX50" fmla="*/ 69724 w 1893832"/>
                <a:gd name="connsiteY50" fmla="*/ 3185837 h 3562271"/>
                <a:gd name="connsiteX51" fmla="*/ 64749 w 1893832"/>
                <a:gd name="connsiteY51" fmla="*/ 3175886 h 3562271"/>
                <a:gd name="connsiteX52" fmla="*/ 59773 w 1893832"/>
                <a:gd name="connsiteY52" fmla="*/ 3170911 h 3562271"/>
                <a:gd name="connsiteX53" fmla="*/ 54798 w 1893832"/>
                <a:gd name="connsiteY53" fmla="*/ 3165936 h 3562271"/>
                <a:gd name="connsiteX54" fmla="*/ 44847 w 1893832"/>
                <a:gd name="connsiteY54" fmla="*/ 3131376 h 3562271"/>
                <a:gd name="connsiteX55" fmla="*/ 34896 w 1893832"/>
                <a:gd name="connsiteY55" fmla="*/ 3086261 h 3562271"/>
                <a:gd name="connsiteX56" fmla="*/ 29921 w 1893832"/>
                <a:gd name="connsiteY56" fmla="*/ 3081286 h 3562271"/>
                <a:gd name="connsiteX57" fmla="*/ 24946 w 1893832"/>
                <a:gd name="connsiteY57" fmla="*/ 3076310 h 3562271"/>
                <a:gd name="connsiteX58" fmla="*/ 24946 w 1893832"/>
                <a:gd name="connsiteY58" fmla="*/ 3044104 h 3562271"/>
                <a:gd name="connsiteX59" fmla="*/ 17549 w 1893832"/>
                <a:gd name="connsiteY59" fmla="*/ 3000940 h 3562271"/>
                <a:gd name="connsiteX60" fmla="*/ 14995 w 1893832"/>
                <a:gd name="connsiteY60" fmla="*/ 2976667 h 3562271"/>
                <a:gd name="connsiteX61" fmla="*/ 19970 w 1893832"/>
                <a:gd name="connsiteY61" fmla="*/ 2971692 h 3562271"/>
                <a:gd name="connsiteX62" fmla="*/ 14995 w 1893832"/>
                <a:gd name="connsiteY62" fmla="*/ 2936797 h 3562271"/>
                <a:gd name="connsiteX63" fmla="*/ 10019 w 1893832"/>
                <a:gd name="connsiteY63" fmla="*/ 2931822 h 3562271"/>
                <a:gd name="connsiteX64" fmla="*/ 10019 w 1893832"/>
                <a:gd name="connsiteY64" fmla="*/ 2911651 h 3562271"/>
                <a:gd name="connsiteX65" fmla="*/ 14995 w 1893832"/>
                <a:gd name="connsiteY65" fmla="*/ 2906676 h 3562271"/>
                <a:gd name="connsiteX66" fmla="*/ 10826 w 1893832"/>
                <a:gd name="connsiteY66" fmla="*/ 2860351 h 3562271"/>
                <a:gd name="connsiteX67" fmla="*/ 11902 w 1893832"/>
                <a:gd name="connsiteY67" fmla="*/ 2843475 h 3562271"/>
                <a:gd name="connsiteX68" fmla="*/ 14995 w 1893832"/>
                <a:gd name="connsiteY68" fmla="*/ 2792107 h 3562271"/>
                <a:gd name="connsiteX69" fmla="*/ 10019 w 1893832"/>
                <a:gd name="connsiteY69" fmla="*/ 2787131 h 3562271"/>
                <a:gd name="connsiteX70" fmla="*/ 10019 w 1893832"/>
                <a:gd name="connsiteY70" fmla="*/ 2777181 h 3562271"/>
                <a:gd name="connsiteX71" fmla="*/ 14995 w 1893832"/>
                <a:gd name="connsiteY71" fmla="*/ 2772205 h 3562271"/>
                <a:gd name="connsiteX72" fmla="*/ 19970 w 1893832"/>
                <a:gd name="connsiteY72" fmla="*/ 2727360 h 3562271"/>
                <a:gd name="connsiteX73" fmla="*/ 14995 w 1893832"/>
                <a:gd name="connsiteY73" fmla="*/ 2722385 h 3562271"/>
                <a:gd name="connsiteX74" fmla="*/ 14995 w 1893832"/>
                <a:gd name="connsiteY74" fmla="*/ 2712434 h 3562271"/>
                <a:gd name="connsiteX75" fmla="*/ 19970 w 1893832"/>
                <a:gd name="connsiteY75" fmla="*/ 2707458 h 3562271"/>
                <a:gd name="connsiteX76" fmla="*/ 10288 w 1893832"/>
                <a:gd name="connsiteY76" fmla="*/ 2675454 h 3562271"/>
                <a:gd name="connsiteX77" fmla="*/ 8876 w 1893832"/>
                <a:gd name="connsiteY77" fmla="*/ 2626909 h 3562271"/>
                <a:gd name="connsiteX78" fmla="*/ 19970 w 1893832"/>
                <a:gd name="connsiteY78" fmla="*/ 2597865 h 3562271"/>
                <a:gd name="connsiteX79" fmla="*/ 29383 w 1893832"/>
                <a:gd name="connsiteY79" fmla="*/ 2635987 h 3562271"/>
                <a:gd name="connsiteX80" fmla="*/ 40006 w 1893832"/>
                <a:gd name="connsiteY80" fmla="*/ 2661671 h 3562271"/>
                <a:gd name="connsiteX81" fmla="*/ 117529 w 1893832"/>
                <a:gd name="connsiteY81" fmla="*/ 2676866 h 3562271"/>
                <a:gd name="connsiteX82" fmla="*/ 159080 w 1893832"/>
                <a:gd name="connsiteY82" fmla="*/ 2683051 h 3562271"/>
                <a:gd name="connsiteX83" fmla="*/ 189470 w 1893832"/>
                <a:gd name="connsiteY83" fmla="*/ 2717811 h 3562271"/>
                <a:gd name="connsiteX84" fmla="*/ 208027 w 1893832"/>
                <a:gd name="connsiteY84" fmla="*/ 2831642 h 3562271"/>
                <a:gd name="connsiteX85" fmla="*/ 216364 w 1893832"/>
                <a:gd name="connsiteY85" fmla="*/ 2900356 h 3562271"/>
                <a:gd name="connsiteX86" fmla="*/ 253545 w 1893832"/>
                <a:gd name="connsiteY86" fmla="*/ 3015597 h 3562271"/>
                <a:gd name="connsiteX87" fmla="*/ 364013 w 1893832"/>
                <a:gd name="connsiteY87" fmla="*/ 3197132 h 3562271"/>
                <a:gd name="connsiteX88" fmla="*/ 574863 w 1893832"/>
                <a:gd name="connsiteY88" fmla="*/ 3363607 h 3562271"/>
                <a:gd name="connsiteX89" fmla="*/ 733270 w 1893832"/>
                <a:gd name="connsiteY89" fmla="*/ 3410671 h 3562271"/>
                <a:gd name="connsiteX90" fmla="*/ 903846 w 1893832"/>
                <a:gd name="connsiteY90" fmla="*/ 3394199 h 3562271"/>
                <a:gd name="connsiteX91" fmla="*/ 993470 w 1893832"/>
                <a:gd name="connsiteY91" fmla="*/ 3351975 h 3562271"/>
                <a:gd name="connsiteX92" fmla="*/ 1066286 w 1893832"/>
                <a:gd name="connsiteY92" fmla="*/ 3320644 h 3562271"/>
                <a:gd name="connsiteX93" fmla="*/ 1169560 w 1893832"/>
                <a:gd name="connsiteY93" fmla="*/ 3278420 h 3562271"/>
                <a:gd name="connsiteX94" fmla="*/ 1225566 w 1893832"/>
                <a:gd name="connsiteY94" fmla="*/ 3238079 h 3562271"/>
                <a:gd name="connsiteX95" fmla="*/ 1350557 w 1893832"/>
                <a:gd name="connsiteY95" fmla="*/ 3035498 h 3562271"/>
                <a:gd name="connsiteX96" fmla="*/ 1388208 w 1893832"/>
                <a:gd name="connsiteY96" fmla="*/ 2979358 h 3562271"/>
                <a:gd name="connsiteX97" fmla="*/ 1455443 w 1893832"/>
                <a:gd name="connsiteY97" fmla="*/ 2844214 h 3562271"/>
                <a:gd name="connsiteX98" fmla="*/ 1464587 w 1893832"/>
                <a:gd name="connsiteY98" fmla="*/ 2698516 h 3562271"/>
                <a:gd name="connsiteX99" fmla="*/ 1492759 w 1893832"/>
                <a:gd name="connsiteY99" fmla="*/ 2513080 h 3562271"/>
                <a:gd name="connsiteX100" fmla="*/ 1508896 w 1893832"/>
                <a:gd name="connsiteY100" fmla="*/ 2395620 h 3562271"/>
                <a:gd name="connsiteX101" fmla="*/ 1537471 w 1893832"/>
                <a:gd name="connsiteY101" fmla="*/ 2215295 h 3562271"/>
                <a:gd name="connsiteX102" fmla="*/ 1577812 w 1893832"/>
                <a:gd name="connsiteY102" fmla="*/ 1989116 h 3562271"/>
                <a:gd name="connsiteX103" fmla="*/ 1598318 w 1893832"/>
                <a:gd name="connsiteY103" fmla="*/ 1857401 h 3562271"/>
                <a:gd name="connsiteX104" fmla="*/ 1598722 w 1893832"/>
                <a:gd name="connsiteY104" fmla="*/ 1844964 h 3562271"/>
                <a:gd name="connsiteX105" fmla="*/ 1607462 w 1893832"/>
                <a:gd name="connsiteY105" fmla="*/ 1706795 h 3562271"/>
                <a:gd name="connsiteX106" fmla="*/ 1604706 w 1893832"/>
                <a:gd name="connsiteY106" fmla="*/ 1540590 h 3562271"/>
                <a:gd name="connsiteX107" fmla="*/ 1603698 w 1893832"/>
                <a:gd name="connsiteY107" fmla="*/ 1485859 h 3562271"/>
                <a:gd name="connsiteX108" fmla="*/ 1568130 w 1893832"/>
                <a:gd name="connsiteY108" fmla="*/ 1371559 h 3562271"/>
                <a:gd name="connsiteX109" fmla="*/ 1539287 w 1893832"/>
                <a:gd name="connsiteY109" fmla="*/ 1340766 h 3562271"/>
                <a:gd name="connsiteX110" fmla="*/ 1533235 w 1893832"/>
                <a:gd name="connsiteY110" fmla="*/ 1312191 h 3562271"/>
                <a:gd name="connsiteX111" fmla="*/ 1559255 w 1893832"/>
                <a:gd name="connsiteY111" fmla="*/ 1242535 h 3562271"/>
                <a:gd name="connsiteX112" fmla="*/ 1562886 w 1893832"/>
                <a:gd name="connsiteY112" fmla="*/ 1175300 h 3562271"/>
                <a:gd name="connsiteX113" fmla="*/ 1562213 w 1893832"/>
                <a:gd name="connsiteY113" fmla="*/ 1100802 h 3562271"/>
                <a:gd name="connsiteX114" fmla="*/ 1579157 w 1893832"/>
                <a:gd name="connsiteY114" fmla="*/ 963643 h 3562271"/>
                <a:gd name="connsiteX115" fmla="*/ 1560600 w 1893832"/>
                <a:gd name="connsiteY115" fmla="*/ 913957 h 3562271"/>
                <a:gd name="connsiteX116" fmla="*/ 1548766 w 1893832"/>
                <a:gd name="connsiteY116" fmla="*/ 882893 h 3562271"/>
                <a:gd name="connsiteX117" fmla="*/ 1548766 w 1893832"/>
                <a:gd name="connsiteY117" fmla="*/ 850486 h 3562271"/>
                <a:gd name="connsiteX118" fmla="*/ 1552666 w 1893832"/>
                <a:gd name="connsiteY118" fmla="*/ 834013 h 3562271"/>
                <a:gd name="connsiteX119" fmla="*/ 1560532 w 1893832"/>
                <a:gd name="connsiteY119" fmla="*/ 778140 h 3562271"/>
                <a:gd name="connsiteX120" fmla="*/ 1544396 w 1893832"/>
                <a:gd name="connsiteY120" fmla="*/ 660950 h 3562271"/>
                <a:gd name="connsiteX121" fmla="*/ 1566382 w 1893832"/>
                <a:gd name="connsiteY121" fmla="*/ 549473 h 3562271"/>
                <a:gd name="connsiteX122" fmla="*/ 1578955 w 1893832"/>
                <a:gd name="connsiteY122" fmla="*/ 478943 h 3562271"/>
                <a:gd name="connsiteX123" fmla="*/ 1557776 w 1893832"/>
                <a:gd name="connsiteY123" fmla="*/ 422735 h 3562271"/>
                <a:gd name="connsiteX124" fmla="*/ 1551053 w 1893832"/>
                <a:gd name="connsiteY124" fmla="*/ 401019 h 3562271"/>
                <a:gd name="connsiteX125" fmla="*/ 1583325 w 1893832"/>
                <a:gd name="connsiteY125" fmla="*/ 271725 h 3562271"/>
                <a:gd name="connsiteX126" fmla="*/ 1598924 w 1893832"/>
                <a:gd name="connsiteY126" fmla="*/ 154265 h 3562271"/>
                <a:gd name="connsiteX127" fmla="*/ 1525638 w 1893832"/>
                <a:gd name="connsiteY127" fmla="*/ 82390 h 3562271"/>
                <a:gd name="connsiteX128" fmla="*/ 1513199 w 1893832"/>
                <a:gd name="connsiteY128" fmla="*/ 82390 h 3562271"/>
                <a:gd name="connsiteX129" fmla="*/ 1491616 w 1893832"/>
                <a:gd name="connsiteY129" fmla="*/ 76809 h 3562271"/>
                <a:gd name="connsiteX130" fmla="*/ 1507820 w 1893832"/>
                <a:gd name="connsiteY130" fmla="*/ 60068 h 3562271"/>
                <a:gd name="connsiteX131" fmla="*/ 1572366 w 1893832"/>
                <a:gd name="connsiteY131" fmla="*/ 28468 h 3562271"/>
                <a:gd name="connsiteX132" fmla="*/ 1625751 w 1893832"/>
                <a:gd name="connsiteY132" fmla="*/ 1573 h 3562271"/>
                <a:gd name="connsiteX133" fmla="*/ 1647670 w 1893832"/>
                <a:gd name="connsiteY133" fmla="*/ 13407 h 3562271"/>
                <a:gd name="connsiteX134" fmla="*/ 1672412 w 1893832"/>
                <a:gd name="connsiteY134" fmla="*/ 174772 h 3562271"/>
                <a:gd name="connsiteX135" fmla="*/ 1681287 w 1893832"/>
                <a:gd name="connsiteY135" fmla="*/ 243284 h 3562271"/>
                <a:gd name="connsiteX136" fmla="*/ 1700719 w 1893832"/>
                <a:gd name="connsiteY136" fmla="*/ 332304 h 3562271"/>
                <a:gd name="connsiteX137" fmla="*/ 1702735 w 1893832"/>
                <a:gd name="connsiteY137" fmla="*/ 344473 h 3562271"/>
                <a:gd name="connsiteX138" fmla="*/ 1708652 w 1893832"/>
                <a:gd name="connsiteY138" fmla="*/ 480759 h 3562271"/>
                <a:gd name="connsiteX139" fmla="*/ 1716384 w 1893832"/>
                <a:gd name="connsiteY139" fmla="*/ 586722 h 3562271"/>
                <a:gd name="connsiteX140" fmla="*/ 1723511 w 1893832"/>
                <a:gd name="connsiteY140" fmla="*/ 655571 h 3562271"/>
                <a:gd name="connsiteX141" fmla="*/ 1728688 w 1893832"/>
                <a:gd name="connsiteY141" fmla="*/ 781906 h 3562271"/>
                <a:gd name="connsiteX142" fmla="*/ 1742135 w 1893832"/>
                <a:gd name="connsiteY142" fmla="*/ 889482 h 3562271"/>
                <a:gd name="connsiteX143" fmla="*/ 1792561 w 1893832"/>
                <a:gd name="connsiteY143" fmla="*/ 947977 h 3562271"/>
                <a:gd name="connsiteX144" fmla="*/ 1864167 w 1893832"/>
                <a:gd name="connsiteY144" fmla="*/ 925050 h 3562271"/>
                <a:gd name="connsiteX145" fmla="*/ 1877614 w 1893832"/>
                <a:gd name="connsiteY145" fmla="*/ 904207 h 3562271"/>
                <a:gd name="connsiteX146" fmla="*/ 1878690 w 1893832"/>
                <a:gd name="connsiteY146" fmla="*/ 917184 h 3562271"/>
                <a:gd name="connsiteX147" fmla="*/ 1878084 w 1893832"/>
                <a:gd name="connsiteY147" fmla="*/ 972586 h 3562271"/>
                <a:gd name="connsiteX148" fmla="*/ 1875059 w 1893832"/>
                <a:gd name="connsiteY148" fmla="*/ 986033 h 3562271"/>
                <a:gd name="connsiteX149" fmla="*/ 1887296 w 1893832"/>
                <a:gd name="connsiteY149" fmla="*/ 1030811 h 3562271"/>
                <a:gd name="connsiteX150" fmla="*/ 1886355 w 1893832"/>
                <a:gd name="connsiteY150" fmla="*/ 1063219 h 3562271"/>
                <a:gd name="connsiteX151" fmla="*/ 1881312 w 1893832"/>
                <a:gd name="connsiteY151" fmla="*/ 1097643 h 3562271"/>
                <a:gd name="connsiteX152" fmla="*/ 1876942 w 1893832"/>
                <a:gd name="connsiteY152" fmla="*/ 1129916 h 3562271"/>
                <a:gd name="connsiteX153" fmla="*/ 1876942 w 1893832"/>
                <a:gd name="connsiteY153" fmla="*/ 1158424 h 3562271"/>
                <a:gd name="connsiteX154" fmla="*/ 1875059 w 1893832"/>
                <a:gd name="connsiteY154" fmla="*/ 1173753 h 3562271"/>
                <a:gd name="connsiteX155" fmla="*/ 1873042 w 1893832"/>
                <a:gd name="connsiteY155" fmla="*/ 1204144 h 3562271"/>
                <a:gd name="connsiteX156" fmla="*/ 1870958 w 1893832"/>
                <a:gd name="connsiteY156" fmla="*/ 1218062 h 3562271"/>
                <a:gd name="connsiteX157" fmla="*/ 1867260 w 1893832"/>
                <a:gd name="connsiteY157" fmla="*/ 1248453 h 3562271"/>
                <a:gd name="connsiteX158" fmla="*/ 1864772 w 1893832"/>
                <a:gd name="connsiteY158" fmla="*/ 1268623 h 3562271"/>
                <a:gd name="connsiteX159" fmla="*/ 1861276 w 1893832"/>
                <a:gd name="connsiteY159" fmla="*/ 1297802 h 3562271"/>
                <a:gd name="connsiteX160" fmla="*/ 1858318 w 1893832"/>
                <a:gd name="connsiteY160" fmla="*/ 1323554 h 3562271"/>
                <a:gd name="connsiteX161" fmla="*/ 1857444 w 1893832"/>
                <a:gd name="connsiteY161" fmla="*/ 1353339 h 3562271"/>
                <a:gd name="connsiteX162" fmla="*/ 1854619 w 1893832"/>
                <a:gd name="connsiteY162" fmla="*/ 1373509 h 3562271"/>
                <a:gd name="connsiteX163" fmla="*/ 1851661 w 1893832"/>
                <a:gd name="connsiteY163" fmla="*/ 1402623 h 3562271"/>
                <a:gd name="connsiteX164" fmla="*/ 1850317 w 1893832"/>
                <a:gd name="connsiteY164" fmla="*/ 1422793 h 3562271"/>
                <a:gd name="connsiteX165" fmla="*/ 1845879 w 1893832"/>
                <a:gd name="connsiteY165" fmla="*/ 1445787 h 3562271"/>
                <a:gd name="connsiteX166" fmla="*/ 1842786 w 1893832"/>
                <a:gd name="connsiteY166" fmla="*/ 1469387 h 3562271"/>
                <a:gd name="connsiteX167" fmla="*/ 1841172 w 1893832"/>
                <a:gd name="connsiteY167" fmla="*/ 1491104 h 3562271"/>
                <a:gd name="connsiteX168" fmla="*/ 1839358 w 1893832"/>
                <a:gd name="connsiteY168" fmla="*/ 1508316 h 3562271"/>
                <a:gd name="connsiteX169" fmla="*/ 1836601 w 1893832"/>
                <a:gd name="connsiteY169" fmla="*/ 1531378 h 3562271"/>
                <a:gd name="connsiteX170" fmla="*/ 1833911 w 1893832"/>
                <a:gd name="connsiteY170" fmla="*/ 1548523 h 3562271"/>
                <a:gd name="connsiteX171" fmla="*/ 1831961 w 1893832"/>
                <a:gd name="connsiteY171" fmla="*/ 1571786 h 3562271"/>
                <a:gd name="connsiteX172" fmla="*/ 1828264 w 1893832"/>
                <a:gd name="connsiteY172" fmla="*/ 1593301 h 3562271"/>
                <a:gd name="connsiteX173" fmla="*/ 1822952 w 1893832"/>
                <a:gd name="connsiteY173" fmla="*/ 1605875 h 3562271"/>
                <a:gd name="connsiteX174" fmla="*/ 1818985 w 1893832"/>
                <a:gd name="connsiteY174" fmla="*/ 1633173 h 3562271"/>
                <a:gd name="connsiteX175" fmla="*/ 1821876 w 1893832"/>
                <a:gd name="connsiteY175" fmla="*/ 1641577 h 3562271"/>
                <a:gd name="connsiteX176" fmla="*/ 1827390 w 1893832"/>
                <a:gd name="connsiteY176" fmla="*/ 1657242 h 3562271"/>
                <a:gd name="connsiteX177" fmla="*/ 1813943 w 1893832"/>
                <a:gd name="connsiteY177" fmla="*/ 1663965 h 3562271"/>
                <a:gd name="connsiteX178" fmla="*/ 1738975 w 1893832"/>
                <a:gd name="connsiteY178" fmla="*/ 1728781 h 3562271"/>
                <a:gd name="connsiteX179" fmla="*/ 1634895 w 1893832"/>
                <a:gd name="connsiteY179" fmla="*/ 2113838 h 3562271"/>
                <a:gd name="connsiteX180" fmla="*/ 1591057 w 1893832"/>
                <a:gd name="connsiteY180" fmla="*/ 2341093 h 3562271"/>
                <a:gd name="connsiteX181" fmla="*/ 1536530 w 1893832"/>
                <a:gd name="connsiteY181" fmla="*/ 2682446 h 3562271"/>
                <a:gd name="connsiteX182" fmla="*/ 1524831 w 1893832"/>
                <a:gd name="connsiteY182" fmla="*/ 2853561 h 3562271"/>
                <a:gd name="connsiteX183" fmla="*/ 1472185 w 1893832"/>
                <a:gd name="connsiteY183" fmla="*/ 3083505 h 3562271"/>
                <a:gd name="connsiteX184" fmla="*/ 1317544 w 1893832"/>
                <a:gd name="connsiteY184" fmla="*/ 3297581 h 3562271"/>
                <a:gd name="connsiteX185" fmla="*/ 1088944 w 1893832"/>
                <a:gd name="connsiteY185" fmla="*/ 3435281 h 3562271"/>
                <a:gd name="connsiteX186" fmla="*/ 1052166 w 1893832"/>
                <a:gd name="connsiteY186" fmla="*/ 3541309 h 3562271"/>
                <a:gd name="connsiteX187" fmla="*/ 1055663 w 1893832"/>
                <a:gd name="connsiteY187" fmla="*/ 3559933 h 3562271"/>
                <a:gd name="connsiteX188" fmla="*/ 1040265 w 1893832"/>
                <a:gd name="connsiteY188" fmla="*/ 3552808 h 3562271"/>
                <a:gd name="connsiteX189" fmla="*/ 1002547 w 1893832"/>
                <a:gd name="connsiteY189" fmla="*/ 3546486 h 3562271"/>
                <a:gd name="connsiteX190" fmla="*/ 930874 w 1893832"/>
                <a:gd name="connsiteY190" fmla="*/ 3559933 h 3562271"/>
                <a:gd name="connsiteX191" fmla="*/ 911644 w 1893832"/>
                <a:gd name="connsiteY191" fmla="*/ 3556774 h 3562271"/>
                <a:gd name="connsiteX192" fmla="*/ 858529 w 1893832"/>
                <a:gd name="connsiteY192" fmla="*/ 3558253 h 3562271"/>
                <a:gd name="connsiteX193" fmla="*/ 851334 w 1893832"/>
                <a:gd name="connsiteY193" fmla="*/ 3559866 h 3562271"/>
                <a:gd name="connsiteX194" fmla="*/ 836274 w 1893832"/>
                <a:gd name="connsiteY194" fmla="*/ 3559262 h 3562271"/>
                <a:gd name="connsiteX195" fmla="*/ 821550 w 1893832"/>
                <a:gd name="connsiteY195" fmla="*/ 3554891 h 3562271"/>
                <a:gd name="connsiteX196" fmla="*/ 821550 w 1893832"/>
                <a:gd name="connsiteY196" fmla="*/ 3554891 h 3562271"/>
                <a:gd name="connsiteX197" fmla="*/ 777510 w 1893832"/>
                <a:gd name="connsiteY197" fmla="*/ 3549244 h 356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Lst>
              <a:rect l="l" t="t" r="r" b="b"/>
              <a:pathLst>
                <a:path w="1893832" h="3562271">
                  <a:moveTo>
                    <a:pt x="777510" y="3549244"/>
                  </a:moveTo>
                  <a:lnTo>
                    <a:pt x="772602" y="3549244"/>
                  </a:lnTo>
                  <a:cubicBezTo>
                    <a:pt x="759155" y="3533510"/>
                    <a:pt x="743422" y="3532166"/>
                    <a:pt x="726479" y="3541243"/>
                  </a:cubicBezTo>
                  <a:cubicBezTo>
                    <a:pt x="716729" y="3547496"/>
                    <a:pt x="704156" y="3547496"/>
                    <a:pt x="694408" y="3541243"/>
                  </a:cubicBezTo>
                  <a:cubicBezTo>
                    <a:pt x="678808" y="3532099"/>
                    <a:pt x="664689" y="3535326"/>
                    <a:pt x="653058" y="3549177"/>
                  </a:cubicBezTo>
                  <a:lnTo>
                    <a:pt x="632887" y="3549177"/>
                  </a:lnTo>
                  <a:cubicBezTo>
                    <a:pt x="579704" y="3551529"/>
                    <a:pt x="526521" y="3548167"/>
                    <a:pt x="473338" y="3549177"/>
                  </a:cubicBezTo>
                  <a:lnTo>
                    <a:pt x="463454" y="3549177"/>
                  </a:lnTo>
                  <a:cubicBezTo>
                    <a:pt x="463454" y="3543663"/>
                    <a:pt x="464329" y="3537814"/>
                    <a:pt x="458479" y="3534251"/>
                  </a:cubicBezTo>
                  <a:cubicBezTo>
                    <a:pt x="457067" y="3532368"/>
                    <a:pt x="455050" y="3531024"/>
                    <a:pt x="453504" y="3529275"/>
                  </a:cubicBezTo>
                  <a:lnTo>
                    <a:pt x="438577" y="3529275"/>
                  </a:lnTo>
                  <a:cubicBezTo>
                    <a:pt x="437031" y="3531024"/>
                    <a:pt x="435014" y="3532368"/>
                    <a:pt x="433602" y="3534251"/>
                  </a:cubicBezTo>
                  <a:lnTo>
                    <a:pt x="428626" y="3534251"/>
                  </a:lnTo>
                  <a:cubicBezTo>
                    <a:pt x="427483" y="3535595"/>
                    <a:pt x="425466" y="3535797"/>
                    <a:pt x="424055" y="3534653"/>
                  </a:cubicBezTo>
                  <a:cubicBezTo>
                    <a:pt x="423920" y="3534520"/>
                    <a:pt x="423785" y="3534385"/>
                    <a:pt x="423651" y="3534251"/>
                  </a:cubicBezTo>
                  <a:cubicBezTo>
                    <a:pt x="421633" y="3530754"/>
                    <a:pt x="417734" y="3528804"/>
                    <a:pt x="413700" y="3529275"/>
                  </a:cubicBezTo>
                  <a:cubicBezTo>
                    <a:pt x="409397" y="3525510"/>
                    <a:pt x="403010" y="3525510"/>
                    <a:pt x="398707" y="3529275"/>
                  </a:cubicBezTo>
                  <a:lnTo>
                    <a:pt x="393731" y="3529275"/>
                  </a:lnTo>
                  <a:cubicBezTo>
                    <a:pt x="392319" y="3527393"/>
                    <a:pt x="390302" y="3526048"/>
                    <a:pt x="388756" y="3524300"/>
                  </a:cubicBezTo>
                  <a:lnTo>
                    <a:pt x="378805" y="3524300"/>
                  </a:lnTo>
                  <a:cubicBezTo>
                    <a:pt x="377393" y="3522417"/>
                    <a:pt x="375376" y="3521073"/>
                    <a:pt x="373829" y="3519325"/>
                  </a:cubicBezTo>
                  <a:lnTo>
                    <a:pt x="358903" y="3519325"/>
                  </a:lnTo>
                  <a:cubicBezTo>
                    <a:pt x="357424" y="3517442"/>
                    <a:pt x="355407" y="3516096"/>
                    <a:pt x="353928" y="3514349"/>
                  </a:cubicBezTo>
                  <a:cubicBezTo>
                    <a:pt x="349355" y="3512601"/>
                    <a:pt x="345658" y="3508903"/>
                    <a:pt x="343910" y="3504330"/>
                  </a:cubicBezTo>
                  <a:cubicBezTo>
                    <a:pt x="342229" y="3502716"/>
                    <a:pt x="340615" y="3501103"/>
                    <a:pt x="338935" y="3499354"/>
                  </a:cubicBezTo>
                  <a:lnTo>
                    <a:pt x="328984" y="3494379"/>
                  </a:lnTo>
                  <a:cubicBezTo>
                    <a:pt x="327571" y="3492498"/>
                    <a:pt x="325555" y="3491219"/>
                    <a:pt x="324008" y="3489404"/>
                  </a:cubicBezTo>
                  <a:lnTo>
                    <a:pt x="299131" y="3489404"/>
                  </a:lnTo>
                  <a:cubicBezTo>
                    <a:pt x="297585" y="3487655"/>
                    <a:pt x="295904" y="3485975"/>
                    <a:pt x="294156" y="3484428"/>
                  </a:cubicBezTo>
                  <a:lnTo>
                    <a:pt x="284205" y="3469502"/>
                  </a:lnTo>
                  <a:cubicBezTo>
                    <a:pt x="282389" y="3467956"/>
                    <a:pt x="281112" y="3465939"/>
                    <a:pt x="279230" y="3464527"/>
                  </a:cubicBezTo>
                  <a:cubicBezTo>
                    <a:pt x="276137" y="3457938"/>
                    <a:pt x="270825" y="3452693"/>
                    <a:pt x="264236" y="3449601"/>
                  </a:cubicBezTo>
                  <a:cubicBezTo>
                    <a:pt x="262824" y="3447718"/>
                    <a:pt x="260807" y="3446374"/>
                    <a:pt x="259261" y="3444558"/>
                  </a:cubicBezTo>
                  <a:lnTo>
                    <a:pt x="234383" y="3434608"/>
                  </a:lnTo>
                  <a:cubicBezTo>
                    <a:pt x="232837" y="3432859"/>
                    <a:pt x="231156" y="3431178"/>
                    <a:pt x="229408" y="3429632"/>
                  </a:cubicBezTo>
                  <a:lnTo>
                    <a:pt x="214482" y="3404755"/>
                  </a:lnTo>
                  <a:cubicBezTo>
                    <a:pt x="212666" y="3403209"/>
                    <a:pt x="211389" y="3401192"/>
                    <a:pt x="209439" y="3399780"/>
                  </a:cubicBezTo>
                  <a:cubicBezTo>
                    <a:pt x="202716" y="3385054"/>
                    <a:pt x="187050" y="3382029"/>
                    <a:pt x="174611" y="3374836"/>
                  </a:cubicBezTo>
                  <a:cubicBezTo>
                    <a:pt x="173065" y="3373088"/>
                    <a:pt x="171384" y="3371407"/>
                    <a:pt x="169636" y="3369859"/>
                  </a:cubicBezTo>
                  <a:lnTo>
                    <a:pt x="154710" y="3335032"/>
                  </a:lnTo>
                  <a:cubicBezTo>
                    <a:pt x="152961" y="3333418"/>
                    <a:pt x="151482" y="3331603"/>
                    <a:pt x="149734" y="3330056"/>
                  </a:cubicBezTo>
                  <a:cubicBezTo>
                    <a:pt x="147986" y="3328510"/>
                    <a:pt x="146440" y="3326695"/>
                    <a:pt x="144759" y="3325081"/>
                  </a:cubicBezTo>
                  <a:cubicBezTo>
                    <a:pt x="143078" y="3323467"/>
                    <a:pt x="141330" y="3321787"/>
                    <a:pt x="139716" y="3320038"/>
                  </a:cubicBezTo>
                  <a:lnTo>
                    <a:pt x="129765" y="3315063"/>
                  </a:lnTo>
                  <a:cubicBezTo>
                    <a:pt x="128219" y="3296775"/>
                    <a:pt x="121227" y="3279428"/>
                    <a:pt x="109595" y="3265242"/>
                  </a:cubicBezTo>
                  <a:cubicBezTo>
                    <a:pt x="97896" y="3253745"/>
                    <a:pt x="96417" y="3251930"/>
                    <a:pt x="94669" y="3250316"/>
                  </a:cubicBezTo>
                  <a:cubicBezTo>
                    <a:pt x="92920" y="3248703"/>
                    <a:pt x="91239" y="3247089"/>
                    <a:pt x="89693" y="3245341"/>
                  </a:cubicBezTo>
                  <a:cubicBezTo>
                    <a:pt x="74095" y="3237204"/>
                    <a:pt x="81490" y="3222547"/>
                    <a:pt x="79742" y="3210512"/>
                  </a:cubicBezTo>
                  <a:cubicBezTo>
                    <a:pt x="77927" y="3208966"/>
                    <a:pt x="76650" y="3206948"/>
                    <a:pt x="74699" y="3205536"/>
                  </a:cubicBezTo>
                  <a:lnTo>
                    <a:pt x="74699" y="3190812"/>
                  </a:lnTo>
                  <a:cubicBezTo>
                    <a:pt x="72952" y="3189333"/>
                    <a:pt x="71607" y="3187316"/>
                    <a:pt x="69724" y="3185837"/>
                  </a:cubicBezTo>
                  <a:lnTo>
                    <a:pt x="64749" y="3175886"/>
                  </a:lnTo>
                  <a:cubicBezTo>
                    <a:pt x="63001" y="3174340"/>
                    <a:pt x="61522" y="3172457"/>
                    <a:pt x="59773" y="3170911"/>
                  </a:cubicBezTo>
                  <a:cubicBezTo>
                    <a:pt x="58220" y="3169163"/>
                    <a:pt x="56553" y="3167482"/>
                    <a:pt x="54798" y="3165936"/>
                  </a:cubicBezTo>
                  <a:cubicBezTo>
                    <a:pt x="46468" y="3156522"/>
                    <a:pt x="42817" y="3143815"/>
                    <a:pt x="44847" y="3131376"/>
                  </a:cubicBezTo>
                  <a:cubicBezTo>
                    <a:pt x="46851" y="3115644"/>
                    <a:pt x="43334" y="3099708"/>
                    <a:pt x="34896" y="3086261"/>
                  </a:cubicBezTo>
                  <a:cubicBezTo>
                    <a:pt x="33148" y="3084648"/>
                    <a:pt x="31669" y="3082832"/>
                    <a:pt x="29921" y="3081286"/>
                  </a:cubicBezTo>
                  <a:cubicBezTo>
                    <a:pt x="28348" y="3079538"/>
                    <a:pt x="26687" y="3077857"/>
                    <a:pt x="24946" y="3076310"/>
                  </a:cubicBezTo>
                  <a:cubicBezTo>
                    <a:pt x="24946" y="3065554"/>
                    <a:pt x="24946" y="3054863"/>
                    <a:pt x="24946" y="3044104"/>
                  </a:cubicBezTo>
                  <a:cubicBezTo>
                    <a:pt x="24946" y="3029313"/>
                    <a:pt x="25752" y="3014522"/>
                    <a:pt x="17549" y="3000940"/>
                  </a:cubicBezTo>
                  <a:cubicBezTo>
                    <a:pt x="13045" y="2993611"/>
                    <a:pt x="15331" y="2984871"/>
                    <a:pt x="14995" y="2976667"/>
                  </a:cubicBezTo>
                  <a:cubicBezTo>
                    <a:pt x="16877" y="2975256"/>
                    <a:pt x="18155" y="2973238"/>
                    <a:pt x="19970" y="2971692"/>
                  </a:cubicBezTo>
                  <a:cubicBezTo>
                    <a:pt x="20508" y="2959858"/>
                    <a:pt x="18820" y="2948025"/>
                    <a:pt x="14995" y="2936797"/>
                  </a:cubicBezTo>
                  <a:cubicBezTo>
                    <a:pt x="13179" y="2935318"/>
                    <a:pt x="11902" y="2933301"/>
                    <a:pt x="10019" y="2931822"/>
                  </a:cubicBezTo>
                  <a:lnTo>
                    <a:pt x="10019" y="2911651"/>
                  </a:lnTo>
                  <a:cubicBezTo>
                    <a:pt x="11902" y="2910240"/>
                    <a:pt x="13179" y="2908222"/>
                    <a:pt x="14995" y="2906676"/>
                  </a:cubicBezTo>
                  <a:cubicBezTo>
                    <a:pt x="14524" y="2891144"/>
                    <a:pt x="16541" y="2875547"/>
                    <a:pt x="10826" y="2860351"/>
                  </a:cubicBezTo>
                  <a:cubicBezTo>
                    <a:pt x="9172" y="2854770"/>
                    <a:pt x="9555" y="2848786"/>
                    <a:pt x="11902" y="2843475"/>
                  </a:cubicBezTo>
                  <a:cubicBezTo>
                    <a:pt x="17886" y="2826667"/>
                    <a:pt x="13784" y="2809185"/>
                    <a:pt x="14995" y="2792107"/>
                  </a:cubicBezTo>
                  <a:cubicBezTo>
                    <a:pt x="13179" y="2790560"/>
                    <a:pt x="11902" y="2788543"/>
                    <a:pt x="10019" y="2787131"/>
                  </a:cubicBezTo>
                  <a:lnTo>
                    <a:pt x="10019" y="2777181"/>
                  </a:lnTo>
                  <a:cubicBezTo>
                    <a:pt x="11902" y="2775702"/>
                    <a:pt x="13179" y="2773684"/>
                    <a:pt x="14995" y="2772205"/>
                  </a:cubicBezTo>
                  <a:cubicBezTo>
                    <a:pt x="15936" y="2757145"/>
                    <a:pt x="22391" y="2742757"/>
                    <a:pt x="19970" y="2727360"/>
                  </a:cubicBezTo>
                  <a:cubicBezTo>
                    <a:pt x="18155" y="2725814"/>
                    <a:pt x="16877" y="2723796"/>
                    <a:pt x="14995" y="2722385"/>
                  </a:cubicBezTo>
                  <a:lnTo>
                    <a:pt x="14995" y="2712434"/>
                  </a:lnTo>
                  <a:cubicBezTo>
                    <a:pt x="16877" y="2710953"/>
                    <a:pt x="18155" y="2708937"/>
                    <a:pt x="19970" y="2707458"/>
                  </a:cubicBezTo>
                  <a:cubicBezTo>
                    <a:pt x="20932" y="2695960"/>
                    <a:pt x="17469" y="2684530"/>
                    <a:pt x="10288" y="2675454"/>
                  </a:cubicBezTo>
                  <a:cubicBezTo>
                    <a:pt x="-3697" y="2656696"/>
                    <a:pt x="-4033" y="2646812"/>
                    <a:pt x="8876" y="2626909"/>
                  </a:cubicBezTo>
                  <a:cubicBezTo>
                    <a:pt x="14793" y="2617901"/>
                    <a:pt x="20710" y="2609294"/>
                    <a:pt x="19970" y="2597865"/>
                  </a:cubicBezTo>
                  <a:cubicBezTo>
                    <a:pt x="40141" y="2615077"/>
                    <a:pt x="40141" y="2615077"/>
                    <a:pt x="29383" y="2635987"/>
                  </a:cubicBezTo>
                  <a:cubicBezTo>
                    <a:pt x="21920" y="2650376"/>
                    <a:pt x="24273" y="2657905"/>
                    <a:pt x="40006" y="2661671"/>
                  </a:cubicBezTo>
                  <a:cubicBezTo>
                    <a:pt x="65522" y="2668260"/>
                    <a:pt x="91441" y="2673370"/>
                    <a:pt x="117529" y="2676866"/>
                  </a:cubicBezTo>
                  <a:cubicBezTo>
                    <a:pt x="131513" y="2678412"/>
                    <a:pt x="144960" y="2682446"/>
                    <a:pt x="159080" y="2683051"/>
                  </a:cubicBezTo>
                  <a:cubicBezTo>
                    <a:pt x="173199" y="2683657"/>
                    <a:pt x="185033" y="2700197"/>
                    <a:pt x="189470" y="2717811"/>
                  </a:cubicBezTo>
                  <a:cubicBezTo>
                    <a:pt x="199354" y="2755060"/>
                    <a:pt x="205539" y="2793183"/>
                    <a:pt x="208027" y="2831642"/>
                  </a:cubicBezTo>
                  <a:cubicBezTo>
                    <a:pt x="209103" y="2854703"/>
                    <a:pt x="211927" y="2877697"/>
                    <a:pt x="216364" y="2900356"/>
                  </a:cubicBezTo>
                  <a:cubicBezTo>
                    <a:pt x="225509" y="2939755"/>
                    <a:pt x="237947" y="2978281"/>
                    <a:pt x="253545" y="3015597"/>
                  </a:cubicBezTo>
                  <a:cubicBezTo>
                    <a:pt x="279767" y="3081959"/>
                    <a:pt x="317150" y="3143344"/>
                    <a:pt x="364013" y="3197132"/>
                  </a:cubicBezTo>
                  <a:cubicBezTo>
                    <a:pt x="423181" y="3265712"/>
                    <a:pt x="491223" y="3324879"/>
                    <a:pt x="574863" y="3363607"/>
                  </a:cubicBezTo>
                  <a:cubicBezTo>
                    <a:pt x="625088" y="3386870"/>
                    <a:pt x="678473" y="3402738"/>
                    <a:pt x="733270" y="3410671"/>
                  </a:cubicBezTo>
                  <a:cubicBezTo>
                    <a:pt x="790621" y="3418807"/>
                    <a:pt x="849116" y="3413160"/>
                    <a:pt x="903846" y="3394199"/>
                  </a:cubicBezTo>
                  <a:cubicBezTo>
                    <a:pt x="935379" y="3383979"/>
                    <a:pt x="965500" y="3369793"/>
                    <a:pt x="993470" y="3351975"/>
                  </a:cubicBezTo>
                  <a:cubicBezTo>
                    <a:pt x="1016128" y="3338124"/>
                    <a:pt x="1040669" y="3327569"/>
                    <a:pt x="1066286" y="3320644"/>
                  </a:cubicBezTo>
                  <a:cubicBezTo>
                    <a:pt x="1101921" y="3309751"/>
                    <a:pt x="1136480" y="3295633"/>
                    <a:pt x="1169560" y="3278420"/>
                  </a:cubicBezTo>
                  <a:cubicBezTo>
                    <a:pt x="1189931" y="3267460"/>
                    <a:pt x="1208758" y="3253878"/>
                    <a:pt x="1225566" y="3238079"/>
                  </a:cubicBezTo>
                  <a:cubicBezTo>
                    <a:pt x="1287423" y="3182879"/>
                    <a:pt x="1325343" y="3113155"/>
                    <a:pt x="1350557" y="3035498"/>
                  </a:cubicBezTo>
                  <a:cubicBezTo>
                    <a:pt x="1356743" y="3013244"/>
                    <a:pt x="1369920" y="2993543"/>
                    <a:pt x="1388208" y="2979358"/>
                  </a:cubicBezTo>
                  <a:cubicBezTo>
                    <a:pt x="1431911" y="2945740"/>
                    <a:pt x="1451208" y="2899952"/>
                    <a:pt x="1455443" y="2844214"/>
                  </a:cubicBezTo>
                  <a:cubicBezTo>
                    <a:pt x="1459074" y="2795603"/>
                    <a:pt x="1455443" y="2746588"/>
                    <a:pt x="1464587" y="2698516"/>
                  </a:cubicBezTo>
                  <a:cubicBezTo>
                    <a:pt x="1476287" y="2637062"/>
                    <a:pt x="1481061" y="2574601"/>
                    <a:pt x="1492759" y="2513080"/>
                  </a:cubicBezTo>
                  <a:cubicBezTo>
                    <a:pt x="1500088" y="2474353"/>
                    <a:pt x="1502845" y="2434752"/>
                    <a:pt x="1508896" y="2395620"/>
                  </a:cubicBezTo>
                  <a:cubicBezTo>
                    <a:pt x="1518175" y="2335512"/>
                    <a:pt x="1527318" y="2275337"/>
                    <a:pt x="1537471" y="2215295"/>
                  </a:cubicBezTo>
                  <a:cubicBezTo>
                    <a:pt x="1550312" y="2139790"/>
                    <a:pt x="1566853" y="2064890"/>
                    <a:pt x="1577812" y="1989116"/>
                  </a:cubicBezTo>
                  <a:cubicBezTo>
                    <a:pt x="1584132" y="1945144"/>
                    <a:pt x="1591259" y="1901306"/>
                    <a:pt x="1598318" y="1857401"/>
                  </a:cubicBezTo>
                  <a:cubicBezTo>
                    <a:pt x="1598857" y="1853301"/>
                    <a:pt x="1598992" y="1849132"/>
                    <a:pt x="1598722" y="1844964"/>
                  </a:cubicBezTo>
                  <a:cubicBezTo>
                    <a:pt x="1597916" y="1798638"/>
                    <a:pt x="1605446" y="1752785"/>
                    <a:pt x="1607462" y="1706795"/>
                  </a:cubicBezTo>
                  <a:cubicBezTo>
                    <a:pt x="1609749" y="1651595"/>
                    <a:pt x="1613043" y="1595924"/>
                    <a:pt x="1604706" y="1540590"/>
                  </a:cubicBezTo>
                  <a:cubicBezTo>
                    <a:pt x="1602017" y="1522704"/>
                    <a:pt x="1604168" y="1504147"/>
                    <a:pt x="1603698" y="1485859"/>
                  </a:cubicBezTo>
                  <a:cubicBezTo>
                    <a:pt x="1602554" y="1444577"/>
                    <a:pt x="1593478" y="1405177"/>
                    <a:pt x="1568130" y="1371559"/>
                  </a:cubicBezTo>
                  <a:cubicBezTo>
                    <a:pt x="1559457" y="1360466"/>
                    <a:pt x="1549775" y="1350179"/>
                    <a:pt x="1539287" y="1340766"/>
                  </a:cubicBezTo>
                  <a:cubicBezTo>
                    <a:pt x="1530478" y="1334043"/>
                    <a:pt x="1527923" y="1321873"/>
                    <a:pt x="1533235" y="1312191"/>
                  </a:cubicBezTo>
                  <a:cubicBezTo>
                    <a:pt x="1542716" y="1289330"/>
                    <a:pt x="1550111" y="1265596"/>
                    <a:pt x="1559255" y="1242535"/>
                  </a:cubicBezTo>
                  <a:cubicBezTo>
                    <a:pt x="1568399" y="1219474"/>
                    <a:pt x="1574114" y="1197151"/>
                    <a:pt x="1562886" y="1175300"/>
                  </a:cubicBezTo>
                  <a:cubicBezTo>
                    <a:pt x="1549775" y="1149615"/>
                    <a:pt x="1556768" y="1125881"/>
                    <a:pt x="1562213" y="1100802"/>
                  </a:cubicBezTo>
                  <a:cubicBezTo>
                    <a:pt x="1573173" y="1055890"/>
                    <a:pt x="1578821" y="1009835"/>
                    <a:pt x="1579157" y="963643"/>
                  </a:cubicBezTo>
                  <a:cubicBezTo>
                    <a:pt x="1579963" y="945221"/>
                    <a:pt x="1573307" y="927337"/>
                    <a:pt x="1560600" y="913957"/>
                  </a:cubicBezTo>
                  <a:cubicBezTo>
                    <a:pt x="1551993" y="906022"/>
                    <a:pt x="1547624" y="894525"/>
                    <a:pt x="1548766" y="882893"/>
                  </a:cubicBezTo>
                  <a:cubicBezTo>
                    <a:pt x="1549506" y="872135"/>
                    <a:pt x="1548766" y="861311"/>
                    <a:pt x="1548766" y="850486"/>
                  </a:cubicBezTo>
                  <a:cubicBezTo>
                    <a:pt x="1547758" y="844704"/>
                    <a:pt x="1549170" y="838719"/>
                    <a:pt x="1552666" y="834013"/>
                  </a:cubicBezTo>
                  <a:cubicBezTo>
                    <a:pt x="1569139" y="817204"/>
                    <a:pt x="1564567" y="797640"/>
                    <a:pt x="1560532" y="778140"/>
                  </a:cubicBezTo>
                  <a:cubicBezTo>
                    <a:pt x="1552599" y="739345"/>
                    <a:pt x="1538815" y="701022"/>
                    <a:pt x="1544396" y="660950"/>
                  </a:cubicBezTo>
                  <a:cubicBezTo>
                    <a:pt x="1549573" y="623432"/>
                    <a:pt x="1556902" y="586185"/>
                    <a:pt x="1566382" y="549473"/>
                  </a:cubicBezTo>
                  <a:cubicBezTo>
                    <a:pt x="1573240" y="526546"/>
                    <a:pt x="1577476" y="502879"/>
                    <a:pt x="1578955" y="478943"/>
                  </a:cubicBezTo>
                  <a:cubicBezTo>
                    <a:pt x="1580434" y="458034"/>
                    <a:pt x="1572702" y="437460"/>
                    <a:pt x="1557776" y="422735"/>
                  </a:cubicBezTo>
                  <a:cubicBezTo>
                    <a:pt x="1551590" y="416616"/>
                    <a:pt x="1547085" y="410767"/>
                    <a:pt x="1551053" y="401019"/>
                  </a:cubicBezTo>
                  <a:cubicBezTo>
                    <a:pt x="1568668" y="359668"/>
                    <a:pt x="1574988" y="315361"/>
                    <a:pt x="1583325" y="271725"/>
                  </a:cubicBezTo>
                  <a:cubicBezTo>
                    <a:pt x="1590855" y="232930"/>
                    <a:pt x="1596100" y="193664"/>
                    <a:pt x="1598924" y="154265"/>
                  </a:cubicBezTo>
                  <a:cubicBezTo>
                    <a:pt x="1601210" y="120647"/>
                    <a:pt x="1561743" y="77213"/>
                    <a:pt x="1525638" y="82390"/>
                  </a:cubicBezTo>
                  <a:cubicBezTo>
                    <a:pt x="1521536" y="82995"/>
                    <a:pt x="1517300" y="82995"/>
                    <a:pt x="1513199" y="82390"/>
                  </a:cubicBezTo>
                  <a:cubicBezTo>
                    <a:pt x="1505602" y="81113"/>
                    <a:pt x="1493835" y="87366"/>
                    <a:pt x="1491616" y="76809"/>
                  </a:cubicBezTo>
                  <a:cubicBezTo>
                    <a:pt x="1489801" y="68203"/>
                    <a:pt x="1501433" y="65110"/>
                    <a:pt x="1507820" y="60068"/>
                  </a:cubicBezTo>
                  <a:cubicBezTo>
                    <a:pt x="1526982" y="44671"/>
                    <a:pt x="1551523" y="40435"/>
                    <a:pt x="1572366" y="28468"/>
                  </a:cubicBezTo>
                  <a:cubicBezTo>
                    <a:pt x="1589578" y="18583"/>
                    <a:pt x="1607664" y="10112"/>
                    <a:pt x="1625751" y="1573"/>
                  </a:cubicBezTo>
                  <a:cubicBezTo>
                    <a:pt x="1639938" y="-5150"/>
                    <a:pt x="1648207" y="-1049"/>
                    <a:pt x="1647670" y="13407"/>
                  </a:cubicBezTo>
                  <a:cubicBezTo>
                    <a:pt x="1645585" y="68809"/>
                    <a:pt x="1663335" y="120983"/>
                    <a:pt x="1672412" y="174772"/>
                  </a:cubicBezTo>
                  <a:cubicBezTo>
                    <a:pt x="1676312" y="197430"/>
                    <a:pt x="1677253" y="220626"/>
                    <a:pt x="1681287" y="243284"/>
                  </a:cubicBezTo>
                  <a:cubicBezTo>
                    <a:pt x="1686598" y="273204"/>
                    <a:pt x="1697625" y="301914"/>
                    <a:pt x="1700719" y="332304"/>
                  </a:cubicBezTo>
                  <a:cubicBezTo>
                    <a:pt x="1701726" y="336270"/>
                    <a:pt x="1702399" y="340372"/>
                    <a:pt x="1702735" y="344473"/>
                  </a:cubicBezTo>
                  <a:cubicBezTo>
                    <a:pt x="1699575" y="390126"/>
                    <a:pt x="1705962" y="435442"/>
                    <a:pt x="1708652" y="480759"/>
                  </a:cubicBezTo>
                  <a:cubicBezTo>
                    <a:pt x="1710669" y="515990"/>
                    <a:pt x="1712216" y="551423"/>
                    <a:pt x="1716384" y="586722"/>
                  </a:cubicBezTo>
                  <a:cubicBezTo>
                    <a:pt x="1719006" y="609515"/>
                    <a:pt x="1720956" y="632711"/>
                    <a:pt x="1723511" y="655571"/>
                  </a:cubicBezTo>
                  <a:cubicBezTo>
                    <a:pt x="1728285" y="697727"/>
                    <a:pt x="1724587" y="740086"/>
                    <a:pt x="1728688" y="781906"/>
                  </a:cubicBezTo>
                  <a:cubicBezTo>
                    <a:pt x="1732319" y="817810"/>
                    <a:pt x="1734067" y="853982"/>
                    <a:pt x="1742135" y="889482"/>
                  </a:cubicBezTo>
                  <a:cubicBezTo>
                    <a:pt x="1748858" y="919469"/>
                    <a:pt x="1763784" y="939640"/>
                    <a:pt x="1792561" y="947977"/>
                  </a:cubicBezTo>
                  <a:cubicBezTo>
                    <a:pt x="1821338" y="956314"/>
                    <a:pt x="1844266" y="945423"/>
                    <a:pt x="1864167" y="925050"/>
                  </a:cubicBezTo>
                  <a:cubicBezTo>
                    <a:pt x="1869747" y="918865"/>
                    <a:pt x="1874320" y="911872"/>
                    <a:pt x="1877614" y="904207"/>
                  </a:cubicBezTo>
                  <a:cubicBezTo>
                    <a:pt x="1883127" y="908174"/>
                    <a:pt x="1880573" y="912409"/>
                    <a:pt x="1878690" y="917184"/>
                  </a:cubicBezTo>
                  <a:cubicBezTo>
                    <a:pt x="1871496" y="935472"/>
                    <a:pt x="1861949" y="953827"/>
                    <a:pt x="1878084" y="972586"/>
                  </a:cubicBezTo>
                  <a:cubicBezTo>
                    <a:pt x="1882522" y="977763"/>
                    <a:pt x="1875463" y="981392"/>
                    <a:pt x="1875059" y="986033"/>
                  </a:cubicBezTo>
                  <a:cubicBezTo>
                    <a:pt x="1873311" y="1002303"/>
                    <a:pt x="1864504" y="1020120"/>
                    <a:pt x="1887296" y="1030811"/>
                  </a:cubicBezTo>
                  <a:cubicBezTo>
                    <a:pt x="1896306" y="1035048"/>
                    <a:pt x="1894558" y="1055419"/>
                    <a:pt x="1886355" y="1063219"/>
                  </a:cubicBezTo>
                  <a:cubicBezTo>
                    <a:pt x="1869680" y="1079018"/>
                    <a:pt x="1869614" y="1079624"/>
                    <a:pt x="1881312" y="1097643"/>
                  </a:cubicBezTo>
                  <a:cubicBezTo>
                    <a:pt x="1890859" y="1112434"/>
                    <a:pt x="1890254" y="1117142"/>
                    <a:pt x="1876942" y="1129916"/>
                  </a:cubicBezTo>
                  <a:cubicBezTo>
                    <a:pt x="1866453" y="1140001"/>
                    <a:pt x="1866050" y="1145380"/>
                    <a:pt x="1876942" y="1158424"/>
                  </a:cubicBezTo>
                  <a:cubicBezTo>
                    <a:pt x="1882657" y="1165147"/>
                    <a:pt x="1882388" y="1168038"/>
                    <a:pt x="1875059" y="1173753"/>
                  </a:cubicBezTo>
                  <a:cubicBezTo>
                    <a:pt x="1859461" y="1185789"/>
                    <a:pt x="1859797" y="1186797"/>
                    <a:pt x="1873042" y="1204144"/>
                  </a:cubicBezTo>
                  <a:cubicBezTo>
                    <a:pt x="1877614" y="1210060"/>
                    <a:pt x="1876942" y="1213154"/>
                    <a:pt x="1870958" y="1218062"/>
                  </a:cubicBezTo>
                  <a:cubicBezTo>
                    <a:pt x="1854418" y="1231844"/>
                    <a:pt x="1854552" y="1232517"/>
                    <a:pt x="1867260" y="1248453"/>
                  </a:cubicBezTo>
                  <a:cubicBezTo>
                    <a:pt x="1873983" y="1256588"/>
                    <a:pt x="1873983" y="1261496"/>
                    <a:pt x="1864772" y="1268623"/>
                  </a:cubicBezTo>
                  <a:cubicBezTo>
                    <a:pt x="1849644" y="1280187"/>
                    <a:pt x="1850048" y="1283549"/>
                    <a:pt x="1861276" y="1297802"/>
                  </a:cubicBezTo>
                  <a:cubicBezTo>
                    <a:pt x="1870084" y="1309097"/>
                    <a:pt x="1869614" y="1313267"/>
                    <a:pt x="1858318" y="1323554"/>
                  </a:cubicBezTo>
                  <a:cubicBezTo>
                    <a:pt x="1845476" y="1335253"/>
                    <a:pt x="1844871" y="1337672"/>
                    <a:pt x="1857444" y="1353339"/>
                  </a:cubicBezTo>
                  <a:cubicBezTo>
                    <a:pt x="1864167" y="1361474"/>
                    <a:pt x="1863764" y="1366382"/>
                    <a:pt x="1854619" y="1373509"/>
                  </a:cubicBezTo>
                  <a:cubicBezTo>
                    <a:pt x="1839559" y="1384872"/>
                    <a:pt x="1839626" y="1388368"/>
                    <a:pt x="1851661" y="1402623"/>
                  </a:cubicBezTo>
                  <a:cubicBezTo>
                    <a:pt x="1858385" y="1410489"/>
                    <a:pt x="1860402" y="1416876"/>
                    <a:pt x="1850317" y="1422793"/>
                  </a:cubicBezTo>
                  <a:cubicBezTo>
                    <a:pt x="1840232" y="1428709"/>
                    <a:pt x="1840298" y="1438123"/>
                    <a:pt x="1845879" y="1445787"/>
                  </a:cubicBezTo>
                  <a:cubicBezTo>
                    <a:pt x="1853006" y="1455671"/>
                    <a:pt x="1855561" y="1461992"/>
                    <a:pt x="1842786" y="1469387"/>
                  </a:cubicBezTo>
                  <a:cubicBezTo>
                    <a:pt x="1834046" y="1474429"/>
                    <a:pt x="1835659" y="1484178"/>
                    <a:pt x="1841172" y="1491104"/>
                  </a:cubicBezTo>
                  <a:cubicBezTo>
                    <a:pt x="1846686" y="1498029"/>
                    <a:pt x="1849443" y="1502735"/>
                    <a:pt x="1839358" y="1508316"/>
                  </a:cubicBezTo>
                  <a:cubicBezTo>
                    <a:pt x="1829272" y="1513897"/>
                    <a:pt x="1830482" y="1523646"/>
                    <a:pt x="1836601" y="1531378"/>
                  </a:cubicBezTo>
                  <a:cubicBezTo>
                    <a:pt x="1842719" y="1539111"/>
                    <a:pt x="1843324" y="1543009"/>
                    <a:pt x="1833911" y="1548523"/>
                  </a:cubicBezTo>
                  <a:cubicBezTo>
                    <a:pt x="1824498" y="1554037"/>
                    <a:pt x="1825911" y="1563853"/>
                    <a:pt x="1831961" y="1571786"/>
                  </a:cubicBezTo>
                  <a:cubicBezTo>
                    <a:pt x="1838685" y="1580729"/>
                    <a:pt x="1840298" y="1587856"/>
                    <a:pt x="1828264" y="1593301"/>
                  </a:cubicBezTo>
                  <a:cubicBezTo>
                    <a:pt x="1823489" y="1595453"/>
                    <a:pt x="1821136" y="1600967"/>
                    <a:pt x="1822952" y="1605875"/>
                  </a:cubicBezTo>
                  <a:cubicBezTo>
                    <a:pt x="1825641" y="1615758"/>
                    <a:pt x="1833575" y="1625507"/>
                    <a:pt x="1818985" y="1633173"/>
                  </a:cubicBezTo>
                  <a:cubicBezTo>
                    <a:pt x="1816766" y="1634315"/>
                    <a:pt x="1818985" y="1639492"/>
                    <a:pt x="1821876" y="1641577"/>
                  </a:cubicBezTo>
                  <a:cubicBezTo>
                    <a:pt x="1826381" y="1645476"/>
                    <a:pt x="1828466" y="1651393"/>
                    <a:pt x="1827390" y="1657242"/>
                  </a:cubicBezTo>
                  <a:cubicBezTo>
                    <a:pt x="1823759" y="1660873"/>
                    <a:pt x="1819053" y="1663227"/>
                    <a:pt x="1813943" y="1663965"/>
                  </a:cubicBezTo>
                  <a:cubicBezTo>
                    <a:pt x="1774004" y="1668404"/>
                    <a:pt x="1755515" y="1695969"/>
                    <a:pt x="1738975" y="1728781"/>
                  </a:cubicBezTo>
                  <a:cubicBezTo>
                    <a:pt x="1677858" y="1850141"/>
                    <a:pt x="1652443" y="1980981"/>
                    <a:pt x="1634895" y="2113838"/>
                  </a:cubicBezTo>
                  <a:cubicBezTo>
                    <a:pt x="1624742" y="2190553"/>
                    <a:pt x="1608001" y="2265856"/>
                    <a:pt x="1591057" y="2341093"/>
                  </a:cubicBezTo>
                  <a:cubicBezTo>
                    <a:pt x="1564500" y="2453376"/>
                    <a:pt x="1546278" y="2567474"/>
                    <a:pt x="1536530" y="2682446"/>
                  </a:cubicBezTo>
                  <a:cubicBezTo>
                    <a:pt x="1532159" y="2739395"/>
                    <a:pt x="1532966" y="2796746"/>
                    <a:pt x="1524831" y="2853561"/>
                  </a:cubicBezTo>
                  <a:cubicBezTo>
                    <a:pt x="1513669" y="2931553"/>
                    <a:pt x="1502441" y="3010085"/>
                    <a:pt x="1472185" y="3083505"/>
                  </a:cubicBezTo>
                  <a:cubicBezTo>
                    <a:pt x="1438030" y="3165936"/>
                    <a:pt x="1385048" y="3239221"/>
                    <a:pt x="1317544" y="3297581"/>
                  </a:cubicBezTo>
                  <a:cubicBezTo>
                    <a:pt x="1249771" y="3356816"/>
                    <a:pt x="1175409" y="3405965"/>
                    <a:pt x="1088944" y="3435281"/>
                  </a:cubicBezTo>
                  <a:cubicBezTo>
                    <a:pt x="1034820" y="3453568"/>
                    <a:pt x="1024465" y="3489069"/>
                    <a:pt x="1052166" y="3541309"/>
                  </a:cubicBezTo>
                  <a:cubicBezTo>
                    <a:pt x="1055326" y="3547159"/>
                    <a:pt x="1058890" y="3552942"/>
                    <a:pt x="1055663" y="3559933"/>
                  </a:cubicBezTo>
                  <a:cubicBezTo>
                    <a:pt x="1049881" y="3559397"/>
                    <a:pt x="1044434" y="3556841"/>
                    <a:pt x="1040265" y="3552808"/>
                  </a:cubicBezTo>
                  <a:cubicBezTo>
                    <a:pt x="1028769" y="3544605"/>
                    <a:pt x="1016330" y="3544671"/>
                    <a:pt x="1002547" y="3546486"/>
                  </a:cubicBezTo>
                  <a:cubicBezTo>
                    <a:pt x="978342" y="3549581"/>
                    <a:pt x="956423" y="3564170"/>
                    <a:pt x="930874" y="3559933"/>
                  </a:cubicBezTo>
                  <a:cubicBezTo>
                    <a:pt x="924151" y="3558926"/>
                    <a:pt x="917427" y="3560539"/>
                    <a:pt x="911644" y="3556774"/>
                  </a:cubicBezTo>
                  <a:cubicBezTo>
                    <a:pt x="895509" y="3545748"/>
                    <a:pt x="874060" y="3546352"/>
                    <a:pt x="858529" y="3558253"/>
                  </a:cubicBezTo>
                  <a:cubicBezTo>
                    <a:pt x="856243" y="3559195"/>
                    <a:pt x="853822" y="3559799"/>
                    <a:pt x="851334" y="3559866"/>
                  </a:cubicBezTo>
                  <a:lnTo>
                    <a:pt x="836274" y="3559262"/>
                  </a:lnTo>
                  <a:cubicBezTo>
                    <a:pt x="832038" y="3555429"/>
                    <a:pt x="825651" y="3559262"/>
                    <a:pt x="821550" y="3554891"/>
                  </a:cubicBezTo>
                  <a:lnTo>
                    <a:pt x="821550" y="3554891"/>
                  </a:lnTo>
                  <a:cubicBezTo>
                    <a:pt x="808775" y="3537882"/>
                    <a:pt x="791562" y="3556237"/>
                    <a:pt x="777510" y="3549244"/>
                  </a:cubicBezTo>
                  <a:close/>
                </a:path>
              </a:pathLst>
            </a:custGeom>
            <a:solidFill>
              <a:srgbClr val="020202"/>
            </a:solidFill>
            <a:ln w="6712" cap="flat">
              <a:noFill/>
              <a:prstDash val="solid"/>
              <a:miter/>
            </a:ln>
          </p:spPr>
          <p:txBody>
            <a:bodyPr rtlCol="0" anchor="ctr"/>
            <a:lstStyle/>
            <a:p>
              <a:endParaRPr lang="es-CO"/>
            </a:p>
          </p:txBody>
        </p:sp>
        <p:sp>
          <p:nvSpPr>
            <p:cNvPr id="446" name="Freeform: Shape 445">
              <a:extLst>
                <a:ext uri="{FF2B5EF4-FFF2-40B4-BE49-F238E27FC236}">
                  <a16:creationId xmlns:a16="http://schemas.microsoft.com/office/drawing/2014/main" id="{4BF4C5AD-608B-99E4-6E81-04587FCCCDD8}"/>
                </a:ext>
              </a:extLst>
            </p:cNvPr>
            <p:cNvSpPr/>
            <p:nvPr/>
          </p:nvSpPr>
          <p:spPr>
            <a:xfrm>
              <a:off x="5859939" y="5220040"/>
              <a:ext cx="1122012" cy="1484730"/>
            </a:xfrm>
            <a:custGeom>
              <a:avLst/>
              <a:gdLst>
                <a:gd name="connsiteX0" fmla="*/ 771815 w 1122012"/>
                <a:gd name="connsiteY0" fmla="*/ 303246 h 1484730"/>
                <a:gd name="connsiteX1" fmla="*/ 751644 w 1122012"/>
                <a:gd name="connsiteY1" fmla="*/ 296522 h 1484730"/>
                <a:gd name="connsiteX2" fmla="*/ 681451 w 1122012"/>
                <a:gd name="connsiteY2" fmla="*/ 297194 h 1484730"/>
                <a:gd name="connsiteX3" fmla="*/ 667466 w 1122012"/>
                <a:gd name="connsiteY3" fmla="*/ 297799 h 1484730"/>
                <a:gd name="connsiteX4" fmla="*/ 640572 w 1122012"/>
                <a:gd name="connsiteY4" fmla="*/ 294168 h 1484730"/>
                <a:gd name="connsiteX5" fmla="*/ 622351 w 1122012"/>
                <a:gd name="connsiteY5" fmla="*/ 290605 h 1484730"/>
                <a:gd name="connsiteX6" fmla="*/ 597407 w 1122012"/>
                <a:gd name="connsiteY6" fmla="*/ 277965 h 1484730"/>
                <a:gd name="connsiteX7" fmla="*/ 503277 w 1122012"/>
                <a:gd name="connsiteY7" fmla="*/ 283277 h 1484730"/>
                <a:gd name="connsiteX8" fmla="*/ 468248 w 1122012"/>
                <a:gd name="connsiteY8" fmla="*/ 321062 h 1484730"/>
                <a:gd name="connsiteX9" fmla="*/ 462869 w 1122012"/>
                <a:gd name="connsiteY9" fmla="*/ 365304 h 1484730"/>
                <a:gd name="connsiteX10" fmla="*/ 462869 w 1122012"/>
                <a:gd name="connsiteY10" fmla="*/ 382515 h 1484730"/>
                <a:gd name="connsiteX11" fmla="*/ 467306 w 1122012"/>
                <a:gd name="connsiteY11" fmla="*/ 448406 h 1484730"/>
                <a:gd name="connsiteX12" fmla="*/ 472416 w 1122012"/>
                <a:gd name="connsiteY12" fmla="*/ 477384 h 1484730"/>
                <a:gd name="connsiteX13" fmla="*/ 474837 w 1122012"/>
                <a:gd name="connsiteY13" fmla="*/ 503538 h 1484730"/>
                <a:gd name="connsiteX14" fmla="*/ 478467 w 1122012"/>
                <a:gd name="connsiteY14" fmla="*/ 559344 h 1484730"/>
                <a:gd name="connsiteX15" fmla="*/ 480417 w 1122012"/>
                <a:gd name="connsiteY15" fmla="*/ 590811 h 1484730"/>
                <a:gd name="connsiteX16" fmla="*/ 484519 w 1122012"/>
                <a:gd name="connsiteY16" fmla="*/ 656298 h 1484730"/>
                <a:gd name="connsiteX17" fmla="*/ 485258 w 1122012"/>
                <a:gd name="connsiteY17" fmla="*/ 680435 h 1484730"/>
                <a:gd name="connsiteX18" fmla="*/ 485258 w 1122012"/>
                <a:gd name="connsiteY18" fmla="*/ 757755 h 1484730"/>
                <a:gd name="connsiteX19" fmla="*/ 483174 w 1122012"/>
                <a:gd name="connsiteY19" fmla="*/ 779203 h 1484730"/>
                <a:gd name="connsiteX20" fmla="*/ 479005 w 1122012"/>
                <a:gd name="connsiteY20" fmla="*/ 853498 h 1484730"/>
                <a:gd name="connsiteX21" fmla="*/ 475442 w 1122012"/>
                <a:gd name="connsiteY21" fmla="*/ 879183 h 1484730"/>
                <a:gd name="connsiteX22" fmla="*/ 462398 w 1122012"/>
                <a:gd name="connsiteY22" fmla="*/ 952536 h 1484730"/>
                <a:gd name="connsiteX23" fmla="*/ 451506 w 1122012"/>
                <a:gd name="connsiteY23" fmla="*/ 999131 h 1484730"/>
                <a:gd name="connsiteX24" fmla="*/ 438059 w 1122012"/>
                <a:gd name="connsiteY24" fmla="*/ 1053254 h 1484730"/>
                <a:gd name="connsiteX25" fmla="*/ 425419 w 1122012"/>
                <a:gd name="connsiteY25" fmla="*/ 1094134 h 1484730"/>
                <a:gd name="connsiteX26" fmla="*/ 402491 w 1122012"/>
                <a:gd name="connsiteY26" fmla="*/ 1159688 h 1484730"/>
                <a:gd name="connsiteX27" fmla="*/ 391263 w 1122012"/>
                <a:gd name="connsiteY27" fmla="*/ 1188330 h 1484730"/>
                <a:gd name="connsiteX28" fmla="*/ 365647 w 1122012"/>
                <a:gd name="connsiteY28" fmla="*/ 1218519 h 1484730"/>
                <a:gd name="connsiteX29" fmla="*/ 352603 w 1122012"/>
                <a:gd name="connsiteY29" fmla="*/ 1252137 h 1484730"/>
                <a:gd name="connsiteX30" fmla="*/ 334315 w 1122012"/>
                <a:gd name="connsiteY30" fmla="*/ 1290393 h 1484730"/>
                <a:gd name="connsiteX31" fmla="*/ 304395 w 1122012"/>
                <a:gd name="connsiteY31" fmla="*/ 1316414 h 1484730"/>
                <a:gd name="connsiteX32" fmla="*/ 289402 w 1122012"/>
                <a:gd name="connsiteY32" fmla="*/ 1347006 h 1484730"/>
                <a:gd name="connsiteX33" fmla="*/ 262508 w 1122012"/>
                <a:gd name="connsiteY33" fmla="*/ 1382842 h 1484730"/>
                <a:gd name="connsiteX34" fmla="*/ 217527 w 1122012"/>
                <a:gd name="connsiteY34" fmla="*/ 1433335 h 1484730"/>
                <a:gd name="connsiteX35" fmla="*/ 212216 w 1122012"/>
                <a:gd name="connsiteY35" fmla="*/ 1441538 h 1484730"/>
                <a:gd name="connsiteX36" fmla="*/ 148611 w 1122012"/>
                <a:gd name="connsiteY36" fmla="*/ 1483158 h 1484730"/>
                <a:gd name="connsiteX37" fmla="*/ 100135 w 1122012"/>
                <a:gd name="connsiteY37" fmla="*/ 1351107 h 1484730"/>
                <a:gd name="connsiteX38" fmla="*/ 20797 w 1122012"/>
                <a:gd name="connsiteY38" fmla="*/ 1289587 h 1484730"/>
                <a:gd name="connsiteX39" fmla="*/ 17233 w 1122012"/>
                <a:gd name="connsiteY39" fmla="*/ 1240034 h 1484730"/>
                <a:gd name="connsiteX40" fmla="*/ 72097 w 1122012"/>
                <a:gd name="connsiteY40" fmla="*/ 1193777 h 1484730"/>
                <a:gd name="connsiteX41" fmla="*/ 89377 w 1122012"/>
                <a:gd name="connsiteY41" fmla="*/ 1161706 h 1484730"/>
                <a:gd name="connsiteX42" fmla="*/ 117145 w 1122012"/>
                <a:gd name="connsiteY42" fmla="*/ 1098840 h 1484730"/>
                <a:gd name="connsiteX43" fmla="*/ 204551 w 1122012"/>
                <a:gd name="connsiteY43" fmla="*/ 957646 h 1484730"/>
                <a:gd name="connsiteX44" fmla="*/ 218334 w 1122012"/>
                <a:gd name="connsiteY44" fmla="*/ 900496 h 1484730"/>
                <a:gd name="connsiteX45" fmla="*/ 221225 w 1122012"/>
                <a:gd name="connsiteY45" fmla="*/ 878510 h 1484730"/>
                <a:gd name="connsiteX46" fmla="*/ 256860 w 1122012"/>
                <a:gd name="connsiteY46" fmla="*/ 686822 h 1484730"/>
                <a:gd name="connsiteX47" fmla="*/ 274341 w 1122012"/>
                <a:gd name="connsiteY47" fmla="*/ 547108 h 1484730"/>
                <a:gd name="connsiteX48" fmla="*/ 277837 w 1122012"/>
                <a:gd name="connsiteY48" fmla="*/ 468040 h 1484730"/>
                <a:gd name="connsiteX49" fmla="*/ 284090 w 1122012"/>
                <a:gd name="connsiteY49" fmla="*/ 264585 h 1484730"/>
                <a:gd name="connsiteX50" fmla="*/ 321271 w 1122012"/>
                <a:gd name="connsiteY50" fmla="*/ 96497 h 1484730"/>
                <a:gd name="connsiteX51" fmla="*/ 437521 w 1122012"/>
                <a:gd name="connsiteY51" fmla="*/ 8553 h 1484730"/>
                <a:gd name="connsiteX52" fmla="*/ 501126 w 1122012"/>
                <a:gd name="connsiteY52" fmla="*/ -323 h 1484730"/>
                <a:gd name="connsiteX53" fmla="*/ 559486 w 1122012"/>
                <a:gd name="connsiteY53" fmla="*/ 7478 h 1484730"/>
                <a:gd name="connsiteX54" fmla="*/ 602718 w 1122012"/>
                <a:gd name="connsiteY54" fmla="*/ 17965 h 1484730"/>
                <a:gd name="connsiteX55" fmla="*/ 636336 w 1122012"/>
                <a:gd name="connsiteY55" fmla="*/ 13932 h 1484730"/>
                <a:gd name="connsiteX56" fmla="*/ 657717 w 1122012"/>
                <a:gd name="connsiteY56" fmla="*/ 10032 h 1484730"/>
                <a:gd name="connsiteX57" fmla="*/ 769058 w 1122012"/>
                <a:gd name="connsiteY57" fmla="*/ 31883 h 1484730"/>
                <a:gd name="connsiteX58" fmla="*/ 915429 w 1122012"/>
                <a:gd name="connsiteY58" fmla="*/ 54408 h 1484730"/>
                <a:gd name="connsiteX59" fmla="*/ 1084123 w 1122012"/>
                <a:gd name="connsiteY59" fmla="*/ 58643 h 1484730"/>
                <a:gd name="connsiteX60" fmla="*/ 1104294 w 1122012"/>
                <a:gd name="connsiteY60" fmla="*/ 58643 h 1484730"/>
                <a:gd name="connsiteX61" fmla="*/ 1116597 w 1122012"/>
                <a:gd name="connsiteY61" fmla="*/ 85200 h 1484730"/>
                <a:gd name="connsiteX62" fmla="*/ 1031881 w 1122012"/>
                <a:gd name="connsiteY62" fmla="*/ 119424 h 1484730"/>
                <a:gd name="connsiteX63" fmla="*/ 857473 w 1122012"/>
                <a:gd name="connsiteY63" fmla="*/ 152436 h 1484730"/>
                <a:gd name="connsiteX64" fmla="*/ 776723 w 1122012"/>
                <a:gd name="connsiteY64" fmla="*/ 279108 h 1484730"/>
                <a:gd name="connsiteX65" fmla="*/ 771815 w 1122012"/>
                <a:gd name="connsiteY65" fmla="*/ 303246 h 1484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122012" h="1484730">
                  <a:moveTo>
                    <a:pt x="771815" y="303246"/>
                  </a:moveTo>
                  <a:cubicBezTo>
                    <a:pt x="765091" y="302371"/>
                    <a:pt x="758368" y="304321"/>
                    <a:pt x="751644" y="296522"/>
                  </a:cubicBezTo>
                  <a:cubicBezTo>
                    <a:pt x="734634" y="276352"/>
                    <a:pt x="699470" y="277023"/>
                    <a:pt x="681451" y="297194"/>
                  </a:cubicBezTo>
                  <a:cubicBezTo>
                    <a:pt x="676139" y="303044"/>
                    <a:pt x="671971" y="303917"/>
                    <a:pt x="667466" y="297799"/>
                  </a:cubicBezTo>
                  <a:cubicBezTo>
                    <a:pt x="659532" y="287310"/>
                    <a:pt x="651531" y="284689"/>
                    <a:pt x="640572" y="294168"/>
                  </a:cubicBezTo>
                  <a:cubicBezTo>
                    <a:pt x="633848" y="299615"/>
                    <a:pt x="626721" y="300019"/>
                    <a:pt x="622351" y="290605"/>
                  </a:cubicBezTo>
                  <a:cubicBezTo>
                    <a:pt x="617308" y="279781"/>
                    <a:pt x="607694" y="278569"/>
                    <a:pt x="597407" y="277965"/>
                  </a:cubicBezTo>
                  <a:cubicBezTo>
                    <a:pt x="565873" y="276015"/>
                    <a:pt x="534676" y="280183"/>
                    <a:pt x="503277" y="283277"/>
                  </a:cubicBezTo>
                  <a:cubicBezTo>
                    <a:pt x="490973" y="284487"/>
                    <a:pt x="468987" y="307750"/>
                    <a:pt x="468248" y="321062"/>
                  </a:cubicBezTo>
                  <a:cubicBezTo>
                    <a:pt x="467569" y="335921"/>
                    <a:pt x="465767" y="350713"/>
                    <a:pt x="462869" y="365304"/>
                  </a:cubicBezTo>
                  <a:cubicBezTo>
                    <a:pt x="461215" y="370950"/>
                    <a:pt x="461215" y="376868"/>
                    <a:pt x="462869" y="382515"/>
                  </a:cubicBezTo>
                  <a:cubicBezTo>
                    <a:pt x="472214" y="404099"/>
                    <a:pt x="466096" y="426487"/>
                    <a:pt x="467306" y="448406"/>
                  </a:cubicBezTo>
                  <a:cubicBezTo>
                    <a:pt x="467844" y="458356"/>
                    <a:pt x="467306" y="468576"/>
                    <a:pt x="472416" y="477384"/>
                  </a:cubicBezTo>
                  <a:cubicBezTo>
                    <a:pt x="476740" y="485385"/>
                    <a:pt x="477607" y="494866"/>
                    <a:pt x="474837" y="503538"/>
                  </a:cubicBezTo>
                  <a:cubicBezTo>
                    <a:pt x="470735" y="522163"/>
                    <a:pt x="469189" y="541325"/>
                    <a:pt x="478467" y="559344"/>
                  </a:cubicBezTo>
                  <a:cubicBezTo>
                    <a:pt x="482831" y="569295"/>
                    <a:pt x="483523" y="580389"/>
                    <a:pt x="480417" y="590811"/>
                  </a:cubicBezTo>
                  <a:cubicBezTo>
                    <a:pt x="475912" y="612863"/>
                    <a:pt x="473694" y="634984"/>
                    <a:pt x="484519" y="656298"/>
                  </a:cubicBezTo>
                  <a:cubicBezTo>
                    <a:pt x="488123" y="663895"/>
                    <a:pt x="488391" y="672636"/>
                    <a:pt x="485258" y="680435"/>
                  </a:cubicBezTo>
                  <a:cubicBezTo>
                    <a:pt x="476383" y="706254"/>
                    <a:pt x="473223" y="731938"/>
                    <a:pt x="485258" y="757755"/>
                  </a:cubicBezTo>
                  <a:cubicBezTo>
                    <a:pt x="487873" y="764815"/>
                    <a:pt x="487107" y="772749"/>
                    <a:pt x="483174" y="779203"/>
                  </a:cubicBezTo>
                  <a:cubicBezTo>
                    <a:pt x="472483" y="803408"/>
                    <a:pt x="466768" y="828151"/>
                    <a:pt x="479005" y="853498"/>
                  </a:cubicBezTo>
                  <a:cubicBezTo>
                    <a:pt x="483779" y="863382"/>
                    <a:pt x="480148" y="871317"/>
                    <a:pt x="475442" y="879183"/>
                  </a:cubicBezTo>
                  <a:cubicBezTo>
                    <a:pt x="461665" y="900967"/>
                    <a:pt x="456979" y="927323"/>
                    <a:pt x="462398" y="952536"/>
                  </a:cubicBezTo>
                  <a:cubicBezTo>
                    <a:pt x="465881" y="968942"/>
                    <a:pt x="461887" y="986019"/>
                    <a:pt x="451506" y="999131"/>
                  </a:cubicBezTo>
                  <a:cubicBezTo>
                    <a:pt x="439841" y="1014594"/>
                    <a:pt x="434986" y="1034160"/>
                    <a:pt x="438059" y="1053254"/>
                  </a:cubicBezTo>
                  <a:cubicBezTo>
                    <a:pt x="440641" y="1068115"/>
                    <a:pt x="435941" y="1083310"/>
                    <a:pt x="425419" y="1094134"/>
                  </a:cubicBezTo>
                  <a:cubicBezTo>
                    <a:pt x="408543" y="1112893"/>
                    <a:pt x="398524" y="1133804"/>
                    <a:pt x="402491" y="1159688"/>
                  </a:cubicBezTo>
                  <a:cubicBezTo>
                    <a:pt x="404414" y="1170581"/>
                    <a:pt x="400078" y="1181674"/>
                    <a:pt x="391263" y="1188330"/>
                  </a:cubicBezTo>
                  <a:cubicBezTo>
                    <a:pt x="381783" y="1197542"/>
                    <a:pt x="373204" y="1207695"/>
                    <a:pt x="365647" y="1218519"/>
                  </a:cubicBezTo>
                  <a:cubicBezTo>
                    <a:pt x="357088" y="1227596"/>
                    <a:pt x="352408" y="1239632"/>
                    <a:pt x="352603" y="1252137"/>
                  </a:cubicBezTo>
                  <a:cubicBezTo>
                    <a:pt x="353860" y="1267265"/>
                    <a:pt x="346868" y="1281854"/>
                    <a:pt x="334315" y="1290393"/>
                  </a:cubicBezTo>
                  <a:cubicBezTo>
                    <a:pt x="323692" y="1298059"/>
                    <a:pt x="315825" y="1309085"/>
                    <a:pt x="304395" y="1316414"/>
                  </a:cubicBezTo>
                  <a:cubicBezTo>
                    <a:pt x="292965" y="1323743"/>
                    <a:pt x="292696" y="1336181"/>
                    <a:pt x="289402" y="1347006"/>
                  </a:cubicBezTo>
                  <a:cubicBezTo>
                    <a:pt x="285993" y="1362269"/>
                    <a:pt x="276197" y="1375312"/>
                    <a:pt x="262508" y="1382842"/>
                  </a:cubicBezTo>
                  <a:cubicBezTo>
                    <a:pt x="242337" y="1394004"/>
                    <a:pt x="223646" y="1408526"/>
                    <a:pt x="217527" y="1433335"/>
                  </a:cubicBezTo>
                  <a:cubicBezTo>
                    <a:pt x="216694" y="1436563"/>
                    <a:pt x="214831" y="1439455"/>
                    <a:pt x="212216" y="1441538"/>
                  </a:cubicBezTo>
                  <a:cubicBezTo>
                    <a:pt x="192045" y="1456466"/>
                    <a:pt x="174093" y="1475829"/>
                    <a:pt x="148611" y="1483158"/>
                  </a:cubicBezTo>
                  <a:cubicBezTo>
                    <a:pt x="145249" y="1434412"/>
                    <a:pt x="133618" y="1389767"/>
                    <a:pt x="100135" y="1351107"/>
                  </a:cubicBezTo>
                  <a:cubicBezTo>
                    <a:pt x="78182" y="1325357"/>
                    <a:pt x="51174" y="1304446"/>
                    <a:pt x="20797" y="1289587"/>
                  </a:cubicBezTo>
                  <a:cubicBezTo>
                    <a:pt x="-6434" y="1276140"/>
                    <a:pt x="-7509" y="1258726"/>
                    <a:pt x="17233" y="1240034"/>
                  </a:cubicBezTo>
                  <a:cubicBezTo>
                    <a:pt x="36752" y="1226117"/>
                    <a:pt x="55100" y="1210653"/>
                    <a:pt x="72097" y="1193777"/>
                  </a:cubicBezTo>
                  <a:cubicBezTo>
                    <a:pt x="81187" y="1185238"/>
                    <a:pt x="87259" y="1174010"/>
                    <a:pt x="89377" y="1161706"/>
                  </a:cubicBezTo>
                  <a:cubicBezTo>
                    <a:pt x="93512" y="1138846"/>
                    <a:pt x="103032" y="1117262"/>
                    <a:pt x="117145" y="1098840"/>
                  </a:cubicBezTo>
                  <a:cubicBezTo>
                    <a:pt x="149916" y="1054129"/>
                    <a:pt x="179136" y="1006930"/>
                    <a:pt x="204551" y="957646"/>
                  </a:cubicBezTo>
                  <a:cubicBezTo>
                    <a:pt x="214421" y="940300"/>
                    <a:pt x="219194" y="920464"/>
                    <a:pt x="218334" y="900496"/>
                  </a:cubicBezTo>
                  <a:cubicBezTo>
                    <a:pt x="218072" y="893034"/>
                    <a:pt x="219053" y="885637"/>
                    <a:pt x="221225" y="878510"/>
                  </a:cubicBezTo>
                  <a:cubicBezTo>
                    <a:pt x="236978" y="815376"/>
                    <a:pt x="248879" y="751368"/>
                    <a:pt x="256860" y="686822"/>
                  </a:cubicBezTo>
                  <a:cubicBezTo>
                    <a:pt x="263247" y="640430"/>
                    <a:pt x="271181" y="594106"/>
                    <a:pt x="274341" y="547108"/>
                  </a:cubicBezTo>
                  <a:cubicBezTo>
                    <a:pt x="276157" y="520751"/>
                    <a:pt x="278039" y="494395"/>
                    <a:pt x="277837" y="468040"/>
                  </a:cubicBezTo>
                  <a:cubicBezTo>
                    <a:pt x="277232" y="400131"/>
                    <a:pt x="283149" y="332492"/>
                    <a:pt x="284090" y="264585"/>
                  </a:cubicBezTo>
                  <a:cubicBezTo>
                    <a:pt x="284964" y="206897"/>
                    <a:pt x="300697" y="150688"/>
                    <a:pt x="321271" y="96497"/>
                  </a:cubicBezTo>
                  <a:cubicBezTo>
                    <a:pt x="341845" y="42305"/>
                    <a:pt x="383128" y="17965"/>
                    <a:pt x="437521" y="8553"/>
                  </a:cubicBezTo>
                  <a:cubicBezTo>
                    <a:pt x="458633" y="4922"/>
                    <a:pt x="480014" y="4251"/>
                    <a:pt x="501126" y="-323"/>
                  </a:cubicBezTo>
                  <a:cubicBezTo>
                    <a:pt x="520691" y="-4490"/>
                    <a:pt x="540257" y="2703"/>
                    <a:pt x="559486" y="7478"/>
                  </a:cubicBezTo>
                  <a:cubicBezTo>
                    <a:pt x="573874" y="11040"/>
                    <a:pt x="588128" y="15276"/>
                    <a:pt x="602718" y="17965"/>
                  </a:cubicBezTo>
                  <a:cubicBezTo>
                    <a:pt x="614041" y="20723"/>
                    <a:pt x="625995" y="19311"/>
                    <a:pt x="636336" y="13932"/>
                  </a:cubicBezTo>
                  <a:cubicBezTo>
                    <a:pt x="642575" y="9628"/>
                    <a:pt x="650361" y="8216"/>
                    <a:pt x="657717" y="10032"/>
                  </a:cubicBezTo>
                  <a:cubicBezTo>
                    <a:pt x="694400" y="19379"/>
                    <a:pt x="731568" y="26639"/>
                    <a:pt x="769058" y="31883"/>
                  </a:cubicBezTo>
                  <a:cubicBezTo>
                    <a:pt x="817669" y="40153"/>
                    <a:pt x="866415" y="47954"/>
                    <a:pt x="915429" y="54408"/>
                  </a:cubicBezTo>
                  <a:cubicBezTo>
                    <a:pt x="971705" y="61803"/>
                    <a:pt x="1027914" y="56491"/>
                    <a:pt x="1084123" y="58643"/>
                  </a:cubicBezTo>
                  <a:cubicBezTo>
                    <a:pt x="1090847" y="58643"/>
                    <a:pt x="1097570" y="58104"/>
                    <a:pt x="1104294" y="58643"/>
                  </a:cubicBezTo>
                  <a:cubicBezTo>
                    <a:pt x="1121842" y="60795"/>
                    <a:pt x="1126010" y="70207"/>
                    <a:pt x="1116597" y="85200"/>
                  </a:cubicBezTo>
                  <a:cubicBezTo>
                    <a:pt x="1096427" y="117608"/>
                    <a:pt x="1070474" y="128299"/>
                    <a:pt x="1031881" y="119424"/>
                  </a:cubicBezTo>
                  <a:cubicBezTo>
                    <a:pt x="968814" y="104902"/>
                    <a:pt x="910185" y="114179"/>
                    <a:pt x="857473" y="152436"/>
                  </a:cubicBezTo>
                  <a:cubicBezTo>
                    <a:pt x="814745" y="182222"/>
                    <a:pt x="785679" y="227808"/>
                    <a:pt x="776723" y="279108"/>
                  </a:cubicBezTo>
                  <a:cubicBezTo>
                    <a:pt x="775244" y="287176"/>
                    <a:pt x="770605" y="294639"/>
                    <a:pt x="771815" y="303246"/>
                  </a:cubicBezTo>
                  <a:close/>
                </a:path>
              </a:pathLst>
            </a:custGeom>
            <a:solidFill>
              <a:srgbClr val="020202"/>
            </a:solidFill>
            <a:ln w="6712" cap="flat">
              <a:noFill/>
              <a:prstDash val="solid"/>
              <a:miter/>
            </a:ln>
          </p:spPr>
          <p:txBody>
            <a:bodyPr rtlCol="0" anchor="ctr"/>
            <a:lstStyle/>
            <a:p>
              <a:endParaRPr lang="es-CO"/>
            </a:p>
          </p:txBody>
        </p:sp>
        <p:sp>
          <p:nvSpPr>
            <p:cNvPr id="447" name="Freeform: Shape 446">
              <a:extLst>
                <a:ext uri="{FF2B5EF4-FFF2-40B4-BE49-F238E27FC236}">
                  <a16:creationId xmlns:a16="http://schemas.microsoft.com/office/drawing/2014/main" id="{1AFBE4D9-BA01-00C0-B35C-716386545965}"/>
                </a:ext>
              </a:extLst>
            </p:cNvPr>
            <p:cNvSpPr/>
            <p:nvPr/>
          </p:nvSpPr>
          <p:spPr>
            <a:xfrm>
              <a:off x="3877570" y="2189448"/>
              <a:ext cx="597351" cy="631979"/>
            </a:xfrm>
            <a:custGeom>
              <a:avLst/>
              <a:gdLst>
                <a:gd name="connsiteX0" fmla="*/ 548194 w 597351"/>
                <a:gd name="connsiteY0" fmla="*/ 569525 h 631979"/>
                <a:gd name="connsiteX1" fmla="*/ 535352 w 597351"/>
                <a:gd name="connsiteY1" fmla="*/ 596957 h 631979"/>
                <a:gd name="connsiteX2" fmla="*/ 506037 w 597351"/>
                <a:gd name="connsiteY2" fmla="*/ 600924 h 631979"/>
                <a:gd name="connsiteX3" fmla="*/ 342924 w 597351"/>
                <a:gd name="connsiteY3" fmla="*/ 628490 h 631979"/>
                <a:gd name="connsiteX4" fmla="*/ 212488 w 597351"/>
                <a:gd name="connsiteY4" fmla="*/ 617867 h 631979"/>
                <a:gd name="connsiteX5" fmla="*/ 135302 w 597351"/>
                <a:gd name="connsiteY5" fmla="*/ 600857 h 631979"/>
                <a:gd name="connsiteX6" fmla="*/ 109820 w 597351"/>
                <a:gd name="connsiteY6" fmla="*/ 575374 h 631979"/>
                <a:gd name="connsiteX7" fmla="*/ 95095 w 597351"/>
                <a:gd name="connsiteY7" fmla="*/ 547338 h 631979"/>
                <a:gd name="connsiteX8" fmla="*/ 44333 w 597351"/>
                <a:gd name="connsiteY8" fmla="*/ 543438 h 631979"/>
                <a:gd name="connsiteX9" fmla="*/ 30886 w 597351"/>
                <a:gd name="connsiteY9" fmla="*/ 557961 h 631979"/>
                <a:gd name="connsiteX10" fmla="*/ 15959 w 597351"/>
                <a:gd name="connsiteY10" fmla="*/ 568584 h 631979"/>
                <a:gd name="connsiteX11" fmla="*/ 495 w 597351"/>
                <a:gd name="connsiteY11" fmla="*/ 551304 h 631979"/>
                <a:gd name="connsiteX12" fmla="*/ -514 w 597351"/>
                <a:gd name="connsiteY12" fmla="*/ 538933 h 631979"/>
                <a:gd name="connsiteX13" fmla="*/ 20666 w 597351"/>
                <a:gd name="connsiteY13" fmla="*/ 351347 h 631979"/>
                <a:gd name="connsiteX14" fmla="*/ 103298 w 597351"/>
                <a:gd name="connsiteY14" fmla="*/ 120662 h 631979"/>
                <a:gd name="connsiteX15" fmla="*/ 265806 w 597351"/>
                <a:gd name="connsiteY15" fmla="*/ 8245 h 631979"/>
                <a:gd name="connsiteX16" fmla="*/ 528023 w 597351"/>
                <a:gd name="connsiteY16" fmla="*/ 6766 h 631979"/>
                <a:gd name="connsiteX17" fmla="*/ 549740 w 597351"/>
                <a:gd name="connsiteY17" fmla="*/ 11741 h 631979"/>
                <a:gd name="connsiteX18" fmla="*/ 594721 w 597351"/>
                <a:gd name="connsiteY18" fmla="*/ 87918 h 631979"/>
                <a:gd name="connsiteX19" fmla="*/ 585442 w 597351"/>
                <a:gd name="connsiteY19" fmla="*/ 134109 h 631979"/>
                <a:gd name="connsiteX20" fmla="*/ 565272 w 597351"/>
                <a:gd name="connsiteY20" fmla="*/ 319343 h 631979"/>
                <a:gd name="connsiteX21" fmla="*/ 559153 w 597351"/>
                <a:gd name="connsiteY21" fmla="*/ 428398 h 631979"/>
                <a:gd name="connsiteX22" fmla="*/ 548194 w 597351"/>
                <a:gd name="connsiteY22" fmla="*/ 569525 h 631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7351" h="631979">
                  <a:moveTo>
                    <a:pt x="548194" y="569525"/>
                  </a:moveTo>
                  <a:cubicBezTo>
                    <a:pt x="538109" y="576248"/>
                    <a:pt x="548194" y="592789"/>
                    <a:pt x="535352" y="596957"/>
                  </a:cubicBezTo>
                  <a:cubicBezTo>
                    <a:pt x="525683" y="598974"/>
                    <a:pt x="515894" y="600319"/>
                    <a:pt x="506037" y="600924"/>
                  </a:cubicBezTo>
                  <a:cubicBezTo>
                    <a:pt x="451644" y="610203"/>
                    <a:pt x="397587" y="621565"/>
                    <a:pt x="342924" y="628490"/>
                  </a:cubicBezTo>
                  <a:cubicBezTo>
                    <a:pt x="299221" y="634004"/>
                    <a:pt x="255518" y="626742"/>
                    <a:pt x="212488" y="617867"/>
                  </a:cubicBezTo>
                  <a:cubicBezTo>
                    <a:pt x="186670" y="612556"/>
                    <a:pt x="161255" y="605093"/>
                    <a:pt x="135302" y="600857"/>
                  </a:cubicBezTo>
                  <a:cubicBezTo>
                    <a:pt x="121532" y="600185"/>
                    <a:pt x="110526" y="589158"/>
                    <a:pt x="109820" y="575374"/>
                  </a:cubicBezTo>
                  <a:cubicBezTo>
                    <a:pt x="108078" y="564684"/>
                    <a:pt x="102908" y="554868"/>
                    <a:pt x="95095" y="547338"/>
                  </a:cubicBezTo>
                  <a:cubicBezTo>
                    <a:pt x="79765" y="531671"/>
                    <a:pt x="61477" y="529924"/>
                    <a:pt x="44333" y="543438"/>
                  </a:cubicBezTo>
                  <a:cubicBezTo>
                    <a:pt x="39189" y="547606"/>
                    <a:pt x="34664" y="552515"/>
                    <a:pt x="30886" y="557961"/>
                  </a:cubicBezTo>
                  <a:cubicBezTo>
                    <a:pt x="26986" y="563474"/>
                    <a:pt x="24162" y="570265"/>
                    <a:pt x="15959" y="568584"/>
                  </a:cubicBezTo>
                  <a:cubicBezTo>
                    <a:pt x="7461" y="567037"/>
                    <a:pt x="1093" y="559911"/>
                    <a:pt x="495" y="551304"/>
                  </a:cubicBezTo>
                  <a:cubicBezTo>
                    <a:pt x="-43" y="547203"/>
                    <a:pt x="-177" y="543035"/>
                    <a:pt x="-514" y="538933"/>
                  </a:cubicBezTo>
                  <a:cubicBezTo>
                    <a:pt x="6210" y="476337"/>
                    <a:pt x="9572" y="413135"/>
                    <a:pt x="20666" y="351347"/>
                  </a:cubicBezTo>
                  <a:cubicBezTo>
                    <a:pt x="34456" y="270194"/>
                    <a:pt x="62425" y="192133"/>
                    <a:pt x="103298" y="120662"/>
                  </a:cubicBezTo>
                  <a:cubicBezTo>
                    <a:pt x="139470" y="58537"/>
                    <a:pt x="195276" y="22835"/>
                    <a:pt x="265806" y="8245"/>
                  </a:cubicBezTo>
                  <a:cubicBezTo>
                    <a:pt x="353212" y="-9774"/>
                    <a:pt x="440617" y="1521"/>
                    <a:pt x="528023" y="6766"/>
                  </a:cubicBezTo>
                  <a:cubicBezTo>
                    <a:pt x="535433" y="7573"/>
                    <a:pt x="542721" y="9253"/>
                    <a:pt x="549740" y="11741"/>
                  </a:cubicBezTo>
                  <a:cubicBezTo>
                    <a:pt x="587795" y="23575"/>
                    <a:pt x="602789" y="48990"/>
                    <a:pt x="594721" y="87918"/>
                  </a:cubicBezTo>
                  <a:cubicBezTo>
                    <a:pt x="591561" y="103316"/>
                    <a:pt x="588401" y="118713"/>
                    <a:pt x="585442" y="134109"/>
                  </a:cubicBezTo>
                  <a:cubicBezTo>
                    <a:pt x="573743" y="195361"/>
                    <a:pt x="571995" y="257621"/>
                    <a:pt x="565272" y="319343"/>
                  </a:cubicBezTo>
                  <a:cubicBezTo>
                    <a:pt x="561506" y="355313"/>
                    <a:pt x="559422" y="391890"/>
                    <a:pt x="559153" y="428398"/>
                  </a:cubicBezTo>
                  <a:cubicBezTo>
                    <a:pt x="558696" y="475665"/>
                    <a:pt x="555032" y="522797"/>
                    <a:pt x="548194" y="569525"/>
                  </a:cubicBezTo>
                  <a:close/>
                </a:path>
              </a:pathLst>
            </a:custGeom>
            <a:solidFill>
              <a:srgbClr val="D4DFF0"/>
            </a:solidFill>
            <a:ln w="6712" cap="flat">
              <a:noFill/>
              <a:prstDash val="solid"/>
              <a:miter/>
            </a:ln>
          </p:spPr>
          <p:txBody>
            <a:bodyPr rtlCol="0" anchor="ctr"/>
            <a:lstStyle/>
            <a:p>
              <a:endParaRPr lang="es-CO"/>
            </a:p>
          </p:txBody>
        </p:sp>
        <p:sp>
          <p:nvSpPr>
            <p:cNvPr id="448" name="Freeform: Shape 447">
              <a:extLst>
                <a:ext uri="{FF2B5EF4-FFF2-40B4-BE49-F238E27FC236}">
                  <a16:creationId xmlns:a16="http://schemas.microsoft.com/office/drawing/2014/main" id="{B3C4EA89-FB4B-3B8C-3D97-D4F0DBE1D05F}"/>
                </a:ext>
              </a:extLst>
            </p:cNvPr>
            <p:cNvSpPr/>
            <p:nvPr/>
          </p:nvSpPr>
          <p:spPr>
            <a:xfrm>
              <a:off x="4774218" y="4175043"/>
              <a:ext cx="155517" cy="1892875"/>
            </a:xfrm>
            <a:custGeom>
              <a:avLst/>
              <a:gdLst>
                <a:gd name="connsiteX0" fmla="*/ 10179 w 155517"/>
                <a:gd name="connsiteY0" fmla="*/ -1573 h 1892875"/>
                <a:gd name="connsiteX1" fmla="*/ 7691 w 155517"/>
                <a:gd name="connsiteY1" fmla="*/ 132898 h 1892875"/>
                <a:gd name="connsiteX2" fmla="*/ 12734 w 155517"/>
                <a:gd name="connsiteY2" fmla="*/ 259501 h 1892875"/>
                <a:gd name="connsiteX3" fmla="*/ 14078 w 155517"/>
                <a:gd name="connsiteY3" fmla="*/ 269318 h 1892875"/>
                <a:gd name="connsiteX4" fmla="*/ 19995 w 155517"/>
                <a:gd name="connsiteY4" fmla="*/ 410847 h 1892875"/>
                <a:gd name="connsiteX5" fmla="*/ 25912 w 155517"/>
                <a:gd name="connsiteY5" fmla="*/ 614705 h 1892875"/>
                <a:gd name="connsiteX6" fmla="*/ 40838 w 155517"/>
                <a:gd name="connsiteY6" fmla="*/ 867713 h 1892875"/>
                <a:gd name="connsiteX7" fmla="*/ 55361 w 155517"/>
                <a:gd name="connsiteY7" fmla="*/ 1055971 h 1892875"/>
                <a:gd name="connsiteX8" fmla="*/ 87634 w 155517"/>
                <a:gd name="connsiteY8" fmla="*/ 1301984 h 1892875"/>
                <a:gd name="connsiteX9" fmla="*/ 114999 w 155517"/>
                <a:gd name="connsiteY9" fmla="*/ 1486075 h 1892875"/>
                <a:gd name="connsiteX10" fmla="*/ 125219 w 155517"/>
                <a:gd name="connsiteY10" fmla="*/ 1617252 h 1892875"/>
                <a:gd name="connsiteX11" fmla="*/ 136447 w 155517"/>
                <a:gd name="connsiteY11" fmla="*/ 1728525 h 1892875"/>
                <a:gd name="connsiteX12" fmla="*/ 141557 w 155517"/>
                <a:gd name="connsiteY12" fmla="*/ 1787894 h 1892875"/>
                <a:gd name="connsiteX13" fmla="*/ 155004 w 155517"/>
                <a:gd name="connsiteY13" fmla="*/ 1891303 h 1892875"/>
                <a:gd name="connsiteX14" fmla="*/ 142834 w 155517"/>
                <a:gd name="connsiteY14" fmla="*/ 1844238 h 1892875"/>
                <a:gd name="connsiteX15" fmla="*/ 134631 w 155517"/>
                <a:gd name="connsiteY15" fmla="*/ 1768194 h 1892875"/>
                <a:gd name="connsiteX16" fmla="*/ 128849 w 155517"/>
                <a:gd name="connsiteY16" fmla="*/ 1716624 h 1892875"/>
                <a:gd name="connsiteX17" fmla="*/ 113923 w 155517"/>
                <a:gd name="connsiteY17" fmla="*/ 1554184 h 1892875"/>
                <a:gd name="connsiteX18" fmla="*/ 91197 w 155517"/>
                <a:gd name="connsiteY18" fmla="*/ 1405393 h 1892875"/>
                <a:gd name="connsiteX19" fmla="*/ 74523 w 155517"/>
                <a:gd name="connsiteY19" fmla="*/ 1288066 h 1892875"/>
                <a:gd name="connsiteX20" fmla="*/ 62689 w 155517"/>
                <a:gd name="connsiteY20" fmla="*/ 1209940 h 1892875"/>
                <a:gd name="connsiteX21" fmla="*/ 49915 w 155517"/>
                <a:gd name="connsiteY21" fmla="*/ 1097119 h 1892875"/>
                <a:gd name="connsiteX22" fmla="*/ 43191 w 155517"/>
                <a:gd name="connsiteY22" fmla="*/ 1043330 h 1892875"/>
                <a:gd name="connsiteX23" fmla="*/ 34989 w 155517"/>
                <a:gd name="connsiteY23" fmla="*/ 962244 h 1892875"/>
                <a:gd name="connsiteX24" fmla="*/ 34585 w 155517"/>
                <a:gd name="connsiteY24" fmla="*/ 957269 h 1892875"/>
                <a:gd name="connsiteX25" fmla="*/ 27862 w 155517"/>
                <a:gd name="connsiteY25" fmla="*/ 836245 h 1892875"/>
                <a:gd name="connsiteX26" fmla="*/ 19726 w 155517"/>
                <a:gd name="connsiteY26" fmla="*/ 722887 h 1892875"/>
                <a:gd name="connsiteX27" fmla="*/ 19726 w 155517"/>
                <a:gd name="connsiteY27" fmla="*/ 717979 h 1892875"/>
                <a:gd name="connsiteX28" fmla="*/ 13473 w 155517"/>
                <a:gd name="connsiteY28" fmla="*/ 591779 h 1892875"/>
                <a:gd name="connsiteX29" fmla="*/ 8834 w 155517"/>
                <a:gd name="connsiteY29" fmla="*/ 370977 h 1892875"/>
                <a:gd name="connsiteX30" fmla="*/ 429 w 155517"/>
                <a:gd name="connsiteY30" fmla="*/ 143318 h 1892875"/>
                <a:gd name="connsiteX31" fmla="*/ 4733 w 155517"/>
                <a:gd name="connsiteY31" fmla="*/ 11941 h 1892875"/>
                <a:gd name="connsiteX32" fmla="*/ 10179 w 155517"/>
                <a:gd name="connsiteY32" fmla="*/ -1573 h 189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517" h="1892875">
                  <a:moveTo>
                    <a:pt x="10179" y="-1573"/>
                  </a:moveTo>
                  <a:cubicBezTo>
                    <a:pt x="9775" y="43205"/>
                    <a:pt x="7557" y="87983"/>
                    <a:pt x="7691" y="132898"/>
                  </a:cubicBezTo>
                  <a:cubicBezTo>
                    <a:pt x="7691" y="174987"/>
                    <a:pt x="6952" y="217479"/>
                    <a:pt x="12734" y="259501"/>
                  </a:cubicBezTo>
                  <a:cubicBezTo>
                    <a:pt x="13480" y="262728"/>
                    <a:pt x="13931" y="266022"/>
                    <a:pt x="14078" y="269318"/>
                  </a:cubicBezTo>
                  <a:cubicBezTo>
                    <a:pt x="13003" y="316383"/>
                    <a:pt x="21609" y="363448"/>
                    <a:pt x="19995" y="410847"/>
                  </a:cubicBezTo>
                  <a:cubicBezTo>
                    <a:pt x="17776" y="478958"/>
                    <a:pt x="22281" y="546864"/>
                    <a:pt x="25912" y="614705"/>
                  </a:cubicBezTo>
                  <a:cubicBezTo>
                    <a:pt x="30417" y="699086"/>
                    <a:pt x="36065" y="783332"/>
                    <a:pt x="40838" y="867713"/>
                  </a:cubicBezTo>
                  <a:cubicBezTo>
                    <a:pt x="44334" y="930509"/>
                    <a:pt x="49310" y="993240"/>
                    <a:pt x="55361" y="1055971"/>
                  </a:cubicBezTo>
                  <a:cubicBezTo>
                    <a:pt x="63382" y="1138335"/>
                    <a:pt x="74140" y="1220361"/>
                    <a:pt x="87634" y="1301984"/>
                  </a:cubicBezTo>
                  <a:cubicBezTo>
                    <a:pt x="97786" y="1363169"/>
                    <a:pt x="105182" y="1424823"/>
                    <a:pt x="114999" y="1486075"/>
                  </a:cubicBezTo>
                  <a:cubicBezTo>
                    <a:pt x="120855" y="1529576"/>
                    <a:pt x="124264" y="1573347"/>
                    <a:pt x="125219" y="1617252"/>
                  </a:cubicBezTo>
                  <a:cubicBezTo>
                    <a:pt x="127034" y="1654431"/>
                    <a:pt x="131135" y="1691612"/>
                    <a:pt x="136447" y="1728525"/>
                  </a:cubicBezTo>
                  <a:cubicBezTo>
                    <a:pt x="139338" y="1748293"/>
                    <a:pt x="140010" y="1768194"/>
                    <a:pt x="141557" y="1787894"/>
                  </a:cubicBezTo>
                  <a:cubicBezTo>
                    <a:pt x="144313" y="1822654"/>
                    <a:pt x="151776" y="1856675"/>
                    <a:pt x="155004" y="1891303"/>
                  </a:cubicBezTo>
                  <a:cubicBezTo>
                    <a:pt x="144044" y="1877519"/>
                    <a:pt x="145523" y="1860508"/>
                    <a:pt x="142834" y="1844238"/>
                  </a:cubicBezTo>
                  <a:cubicBezTo>
                    <a:pt x="138531" y="1819092"/>
                    <a:pt x="133354" y="1793811"/>
                    <a:pt x="134631" y="1768194"/>
                  </a:cubicBezTo>
                  <a:cubicBezTo>
                    <a:pt x="134443" y="1750847"/>
                    <a:pt x="132507" y="1733567"/>
                    <a:pt x="128849" y="1716624"/>
                  </a:cubicBezTo>
                  <a:cubicBezTo>
                    <a:pt x="120579" y="1662836"/>
                    <a:pt x="120579" y="1608107"/>
                    <a:pt x="113923" y="1554184"/>
                  </a:cubicBezTo>
                  <a:cubicBezTo>
                    <a:pt x="107804" y="1504363"/>
                    <a:pt x="98593" y="1455012"/>
                    <a:pt x="91197" y="1405393"/>
                  </a:cubicBezTo>
                  <a:cubicBezTo>
                    <a:pt x="85348" y="1366329"/>
                    <a:pt x="80171" y="1327130"/>
                    <a:pt x="74523" y="1288066"/>
                  </a:cubicBezTo>
                  <a:cubicBezTo>
                    <a:pt x="70690" y="1261980"/>
                    <a:pt x="66051" y="1236026"/>
                    <a:pt x="62689" y="1209940"/>
                  </a:cubicBezTo>
                  <a:cubicBezTo>
                    <a:pt x="57849" y="1172422"/>
                    <a:pt x="50520" y="1135106"/>
                    <a:pt x="49915" y="1097119"/>
                  </a:cubicBezTo>
                  <a:cubicBezTo>
                    <a:pt x="49007" y="1079033"/>
                    <a:pt x="46762" y="1061080"/>
                    <a:pt x="43191" y="1043330"/>
                  </a:cubicBezTo>
                  <a:cubicBezTo>
                    <a:pt x="38754" y="1016436"/>
                    <a:pt x="43191" y="988601"/>
                    <a:pt x="34989" y="962244"/>
                  </a:cubicBezTo>
                  <a:cubicBezTo>
                    <a:pt x="34579" y="960631"/>
                    <a:pt x="34444" y="958950"/>
                    <a:pt x="34585" y="957269"/>
                  </a:cubicBezTo>
                  <a:cubicBezTo>
                    <a:pt x="37275" y="916928"/>
                    <a:pt x="31089" y="876586"/>
                    <a:pt x="27862" y="836245"/>
                  </a:cubicBezTo>
                  <a:cubicBezTo>
                    <a:pt x="25105" y="798527"/>
                    <a:pt x="28601" y="760202"/>
                    <a:pt x="19726" y="722887"/>
                  </a:cubicBezTo>
                  <a:cubicBezTo>
                    <a:pt x="19457" y="721274"/>
                    <a:pt x="19457" y="719593"/>
                    <a:pt x="19726" y="717979"/>
                  </a:cubicBezTo>
                  <a:cubicBezTo>
                    <a:pt x="22819" y="675688"/>
                    <a:pt x="16633" y="633599"/>
                    <a:pt x="13473" y="591779"/>
                  </a:cubicBezTo>
                  <a:cubicBezTo>
                    <a:pt x="7960" y="517820"/>
                    <a:pt x="13473" y="444398"/>
                    <a:pt x="8834" y="370977"/>
                  </a:cubicBezTo>
                  <a:cubicBezTo>
                    <a:pt x="3926" y="295068"/>
                    <a:pt x="-3066" y="219227"/>
                    <a:pt x="429" y="143318"/>
                  </a:cubicBezTo>
                  <a:cubicBezTo>
                    <a:pt x="2447" y="99482"/>
                    <a:pt x="4195" y="55912"/>
                    <a:pt x="4733" y="11941"/>
                  </a:cubicBezTo>
                  <a:cubicBezTo>
                    <a:pt x="3933" y="6764"/>
                    <a:pt x="6024" y="1587"/>
                    <a:pt x="10179" y="-1573"/>
                  </a:cubicBezTo>
                  <a:close/>
                </a:path>
              </a:pathLst>
            </a:custGeom>
            <a:solidFill>
              <a:srgbClr val="270000"/>
            </a:solidFill>
            <a:ln w="6712" cap="flat">
              <a:noFill/>
              <a:prstDash val="solid"/>
              <a:miter/>
            </a:ln>
          </p:spPr>
          <p:txBody>
            <a:bodyPr rtlCol="0" anchor="ctr"/>
            <a:lstStyle/>
            <a:p>
              <a:endParaRPr lang="es-CO"/>
            </a:p>
          </p:txBody>
        </p:sp>
        <p:sp>
          <p:nvSpPr>
            <p:cNvPr id="449" name="Freeform: Shape 448">
              <a:extLst>
                <a:ext uri="{FF2B5EF4-FFF2-40B4-BE49-F238E27FC236}">
                  <a16:creationId xmlns:a16="http://schemas.microsoft.com/office/drawing/2014/main" id="{9CACFF9D-E365-97DD-494D-98E02E126EC6}"/>
                </a:ext>
              </a:extLst>
            </p:cNvPr>
            <p:cNvSpPr/>
            <p:nvPr/>
          </p:nvSpPr>
          <p:spPr>
            <a:xfrm>
              <a:off x="8509825" y="3482721"/>
              <a:ext cx="4854" cy="9883"/>
            </a:xfrm>
            <a:custGeom>
              <a:avLst/>
              <a:gdLst>
                <a:gd name="connsiteX0" fmla="*/ -458 w 4854"/>
                <a:gd name="connsiteY0" fmla="*/ -1573 h 9883"/>
                <a:gd name="connsiteX1" fmla="*/ 4182 w 4854"/>
                <a:gd name="connsiteY1" fmla="*/ 8311 h 9883"/>
                <a:gd name="connsiteX2" fmla="*/ -458 w 4854"/>
                <a:gd name="connsiteY2" fmla="*/ -1573 h 9883"/>
              </a:gdLst>
              <a:ahLst/>
              <a:cxnLst>
                <a:cxn ang="0">
                  <a:pos x="connsiteX0" y="connsiteY0"/>
                </a:cxn>
                <a:cxn ang="0">
                  <a:pos x="connsiteX1" y="connsiteY1"/>
                </a:cxn>
                <a:cxn ang="0">
                  <a:pos x="connsiteX2" y="connsiteY2"/>
                </a:cxn>
              </a:cxnLst>
              <a:rect l="l" t="t" r="r" b="b"/>
              <a:pathLst>
                <a:path w="4854" h="9883">
                  <a:moveTo>
                    <a:pt x="-458" y="-1573"/>
                  </a:moveTo>
                  <a:cubicBezTo>
                    <a:pt x="3038" y="376"/>
                    <a:pt x="4921" y="4343"/>
                    <a:pt x="4182" y="8311"/>
                  </a:cubicBezTo>
                  <a:cubicBezTo>
                    <a:pt x="954" y="6091"/>
                    <a:pt x="-861" y="2326"/>
                    <a:pt x="-458" y="-1573"/>
                  </a:cubicBezTo>
                  <a:close/>
                </a:path>
              </a:pathLst>
            </a:custGeom>
            <a:solidFill>
              <a:srgbClr val="020202"/>
            </a:solidFill>
            <a:ln w="6712" cap="flat">
              <a:noFill/>
              <a:prstDash val="solid"/>
              <a:miter/>
            </a:ln>
          </p:spPr>
          <p:txBody>
            <a:bodyPr rtlCol="0" anchor="ctr"/>
            <a:lstStyle/>
            <a:p>
              <a:endParaRPr lang="es-CO"/>
            </a:p>
          </p:txBody>
        </p:sp>
        <p:sp>
          <p:nvSpPr>
            <p:cNvPr id="450" name="Freeform: Shape 449">
              <a:extLst>
                <a:ext uri="{FF2B5EF4-FFF2-40B4-BE49-F238E27FC236}">
                  <a16:creationId xmlns:a16="http://schemas.microsoft.com/office/drawing/2014/main" id="{5A001BBE-1F07-2BFA-DC3E-09D09122E100}"/>
                </a:ext>
              </a:extLst>
            </p:cNvPr>
            <p:cNvSpPr/>
            <p:nvPr/>
          </p:nvSpPr>
          <p:spPr>
            <a:xfrm>
              <a:off x="8440102" y="2999568"/>
              <a:ext cx="4897" cy="9883"/>
            </a:xfrm>
            <a:custGeom>
              <a:avLst/>
              <a:gdLst>
                <a:gd name="connsiteX0" fmla="*/ -458 w 4897"/>
                <a:gd name="connsiteY0" fmla="*/ -1573 h 9883"/>
                <a:gd name="connsiteX1" fmla="*/ 4249 w 4897"/>
                <a:gd name="connsiteY1" fmla="*/ 8311 h 9883"/>
                <a:gd name="connsiteX2" fmla="*/ -458 w 4897"/>
                <a:gd name="connsiteY2" fmla="*/ -1573 h 9883"/>
              </a:gdLst>
              <a:ahLst/>
              <a:cxnLst>
                <a:cxn ang="0">
                  <a:pos x="connsiteX0" y="connsiteY0"/>
                </a:cxn>
                <a:cxn ang="0">
                  <a:pos x="connsiteX1" y="connsiteY1"/>
                </a:cxn>
                <a:cxn ang="0">
                  <a:pos x="connsiteX2" y="connsiteY2"/>
                </a:cxn>
              </a:cxnLst>
              <a:rect l="l" t="t" r="r" b="b"/>
              <a:pathLst>
                <a:path w="4897" h="9883">
                  <a:moveTo>
                    <a:pt x="-458" y="-1573"/>
                  </a:moveTo>
                  <a:cubicBezTo>
                    <a:pt x="3038" y="377"/>
                    <a:pt x="4921" y="4344"/>
                    <a:pt x="4249" y="8311"/>
                  </a:cubicBezTo>
                  <a:cubicBezTo>
                    <a:pt x="954" y="6159"/>
                    <a:pt x="-861" y="2326"/>
                    <a:pt x="-458" y="-1573"/>
                  </a:cubicBezTo>
                  <a:close/>
                </a:path>
              </a:pathLst>
            </a:custGeom>
            <a:solidFill>
              <a:srgbClr val="020202"/>
            </a:solidFill>
            <a:ln w="6712" cap="flat">
              <a:noFill/>
              <a:prstDash val="solid"/>
              <a:miter/>
            </a:ln>
          </p:spPr>
          <p:txBody>
            <a:bodyPr rtlCol="0" anchor="ctr"/>
            <a:lstStyle/>
            <a:p>
              <a:endParaRPr lang="es-CO"/>
            </a:p>
          </p:txBody>
        </p:sp>
        <p:sp>
          <p:nvSpPr>
            <p:cNvPr id="451" name="Freeform: Shape 450">
              <a:extLst>
                <a:ext uri="{FF2B5EF4-FFF2-40B4-BE49-F238E27FC236}">
                  <a16:creationId xmlns:a16="http://schemas.microsoft.com/office/drawing/2014/main" id="{A7177A19-6834-969E-26A4-382029F33038}"/>
                </a:ext>
              </a:extLst>
            </p:cNvPr>
            <p:cNvSpPr/>
            <p:nvPr/>
          </p:nvSpPr>
          <p:spPr>
            <a:xfrm>
              <a:off x="8514799" y="3577387"/>
              <a:ext cx="4774" cy="9816"/>
            </a:xfrm>
            <a:custGeom>
              <a:avLst/>
              <a:gdLst>
                <a:gd name="connsiteX0" fmla="*/ -456 w 4774"/>
                <a:gd name="connsiteY0" fmla="*/ -1573 h 9816"/>
                <a:gd name="connsiteX1" fmla="*/ 4048 w 4774"/>
                <a:gd name="connsiteY1" fmla="*/ 8243 h 9816"/>
                <a:gd name="connsiteX2" fmla="*/ -456 w 4774"/>
                <a:gd name="connsiteY2" fmla="*/ -1573 h 9816"/>
              </a:gdLst>
              <a:ahLst/>
              <a:cxnLst>
                <a:cxn ang="0">
                  <a:pos x="connsiteX0" y="connsiteY0"/>
                </a:cxn>
                <a:cxn ang="0">
                  <a:pos x="connsiteX1" y="connsiteY1"/>
                </a:cxn>
                <a:cxn ang="0">
                  <a:pos x="connsiteX2" y="connsiteY2"/>
                </a:cxn>
              </a:cxnLst>
              <a:rect l="l" t="t" r="r" b="b"/>
              <a:pathLst>
                <a:path w="4774" h="9816">
                  <a:moveTo>
                    <a:pt x="-456" y="-1573"/>
                  </a:moveTo>
                  <a:cubicBezTo>
                    <a:pt x="3039" y="310"/>
                    <a:pt x="4922" y="4345"/>
                    <a:pt x="4048" y="8243"/>
                  </a:cubicBezTo>
                  <a:cubicBezTo>
                    <a:pt x="888" y="6026"/>
                    <a:pt x="-860" y="2260"/>
                    <a:pt x="-456" y="-1573"/>
                  </a:cubicBezTo>
                  <a:close/>
                </a:path>
              </a:pathLst>
            </a:custGeom>
            <a:solidFill>
              <a:srgbClr val="020202"/>
            </a:solidFill>
            <a:ln w="6712" cap="flat">
              <a:noFill/>
              <a:prstDash val="solid"/>
              <a:miter/>
            </a:ln>
          </p:spPr>
          <p:txBody>
            <a:bodyPr rtlCol="0" anchor="ctr"/>
            <a:lstStyle/>
            <a:p>
              <a:endParaRPr lang="es-CO"/>
            </a:p>
          </p:txBody>
        </p:sp>
        <p:sp>
          <p:nvSpPr>
            <p:cNvPr id="452" name="Freeform: Shape 451">
              <a:extLst>
                <a:ext uri="{FF2B5EF4-FFF2-40B4-BE49-F238E27FC236}">
                  <a16:creationId xmlns:a16="http://schemas.microsoft.com/office/drawing/2014/main" id="{B334536A-1942-1EA0-863F-C02C48CACEE2}"/>
                </a:ext>
              </a:extLst>
            </p:cNvPr>
            <p:cNvSpPr/>
            <p:nvPr/>
          </p:nvSpPr>
          <p:spPr>
            <a:xfrm>
              <a:off x="8504833" y="3432899"/>
              <a:ext cx="4913" cy="9950"/>
            </a:xfrm>
            <a:custGeom>
              <a:avLst/>
              <a:gdLst>
                <a:gd name="connsiteX0" fmla="*/ -442 w 4913"/>
                <a:gd name="connsiteY0" fmla="*/ -1573 h 9950"/>
                <a:gd name="connsiteX1" fmla="*/ 4265 w 4913"/>
                <a:gd name="connsiteY1" fmla="*/ 8378 h 9950"/>
                <a:gd name="connsiteX2" fmla="*/ -442 w 4913"/>
                <a:gd name="connsiteY2" fmla="*/ -1573 h 9950"/>
              </a:gdLst>
              <a:ahLst/>
              <a:cxnLst>
                <a:cxn ang="0">
                  <a:pos x="connsiteX0" y="connsiteY0"/>
                </a:cxn>
                <a:cxn ang="0">
                  <a:pos x="connsiteX1" y="connsiteY1"/>
                </a:cxn>
                <a:cxn ang="0">
                  <a:pos x="connsiteX2" y="connsiteY2"/>
                </a:cxn>
              </a:cxnLst>
              <a:rect l="l" t="t" r="r" b="b"/>
              <a:pathLst>
                <a:path w="4913" h="9950">
                  <a:moveTo>
                    <a:pt x="-442" y="-1573"/>
                  </a:moveTo>
                  <a:cubicBezTo>
                    <a:pt x="3054" y="445"/>
                    <a:pt x="4937" y="4412"/>
                    <a:pt x="4265" y="8378"/>
                  </a:cubicBezTo>
                  <a:cubicBezTo>
                    <a:pt x="970" y="6227"/>
                    <a:pt x="-912" y="2395"/>
                    <a:pt x="-442" y="-1573"/>
                  </a:cubicBezTo>
                  <a:close/>
                </a:path>
              </a:pathLst>
            </a:custGeom>
            <a:solidFill>
              <a:srgbClr val="020202"/>
            </a:solidFill>
            <a:ln w="6712" cap="flat">
              <a:noFill/>
              <a:prstDash val="solid"/>
              <a:miter/>
            </a:ln>
          </p:spPr>
          <p:txBody>
            <a:bodyPr rtlCol="0" anchor="ctr"/>
            <a:lstStyle/>
            <a:p>
              <a:endParaRPr lang="es-CO"/>
            </a:p>
          </p:txBody>
        </p:sp>
        <p:sp>
          <p:nvSpPr>
            <p:cNvPr id="453" name="Freeform: Shape 452">
              <a:extLst>
                <a:ext uri="{FF2B5EF4-FFF2-40B4-BE49-F238E27FC236}">
                  <a16:creationId xmlns:a16="http://schemas.microsoft.com/office/drawing/2014/main" id="{51E1582C-D411-3F99-FE53-279AE75ADA28}"/>
                </a:ext>
              </a:extLst>
            </p:cNvPr>
            <p:cNvSpPr/>
            <p:nvPr/>
          </p:nvSpPr>
          <p:spPr>
            <a:xfrm>
              <a:off x="8460060" y="2890041"/>
              <a:ext cx="4773" cy="4975"/>
            </a:xfrm>
            <a:custGeom>
              <a:avLst/>
              <a:gdLst>
                <a:gd name="connsiteX0" fmla="*/ 4260 w 4773"/>
                <a:gd name="connsiteY0" fmla="*/ -1573 h 4975"/>
                <a:gd name="connsiteX1" fmla="*/ -514 w 4773"/>
                <a:gd name="connsiteY1" fmla="*/ 3402 h 4975"/>
              </a:gdLst>
              <a:ahLst/>
              <a:cxnLst>
                <a:cxn ang="0">
                  <a:pos x="connsiteX0" y="connsiteY0"/>
                </a:cxn>
                <a:cxn ang="0">
                  <a:pos x="connsiteX1" y="connsiteY1"/>
                </a:cxn>
              </a:cxnLst>
              <a:rect l="l" t="t" r="r" b="b"/>
              <a:pathLst>
                <a:path w="4773" h="4975">
                  <a:moveTo>
                    <a:pt x="4260" y="-1573"/>
                  </a:moveTo>
                  <a:lnTo>
                    <a:pt x="-514" y="3402"/>
                  </a:lnTo>
                  <a:close/>
                </a:path>
              </a:pathLst>
            </a:custGeom>
            <a:solidFill>
              <a:srgbClr val="020202"/>
            </a:solidFill>
            <a:ln w="6712" cap="flat">
              <a:noFill/>
              <a:prstDash val="solid"/>
              <a:miter/>
            </a:ln>
          </p:spPr>
          <p:txBody>
            <a:bodyPr rtlCol="0" anchor="ctr"/>
            <a:lstStyle/>
            <a:p>
              <a:endParaRPr lang="es-CO"/>
            </a:p>
          </p:txBody>
        </p:sp>
        <p:sp>
          <p:nvSpPr>
            <p:cNvPr id="454" name="Freeform: Shape 453">
              <a:extLst>
                <a:ext uri="{FF2B5EF4-FFF2-40B4-BE49-F238E27FC236}">
                  <a16:creationId xmlns:a16="http://schemas.microsoft.com/office/drawing/2014/main" id="{E26AF73D-5179-446C-0163-E519BA5B97A1}"/>
                </a:ext>
              </a:extLst>
            </p:cNvPr>
            <p:cNvSpPr/>
            <p:nvPr/>
          </p:nvSpPr>
          <p:spPr>
            <a:xfrm>
              <a:off x="8445133" y="2934820"/>
              <a:ext cx="4773" cy="5042"/>
            </a:xfrm>
            <a:custGeom>
              <a:avLst/>
              <a:gdLst>
                <a:gd name="connsiteX0" fmla="*/ 4260 w 4773"/>
                <a:gd name="connsiteY0" fmla="*/ -1573 h 5042"/>
                <a:gd name="connsiteX1" fmla="*/ -514 w 4773"/>
                <a:gd name="connsiteY1" fmla="*/ 3470 h 5042"/>
              </a:gdLst>
              <a:ahLst/>
              <a:cxnLst>
                <a:cxn ang="0">
                  <a:pos x="connsiteX0" y="connsiteY0"/>
                </a:cxn>
                <a:cxn ang="0">
                  <a:pos x="connsiteX1" y="connsiteY1"/>
                </a:cxn>
              </a:cxnLst>
              <a:rect l="l" t="t" r="r" b="b"/>
              <a:pathLst>
                <a:path w="4773" h="5042">
                  <a:moveTo>
                    <a:pt x="4260" y="-1573"/>
                  </a:moveTo>
                  <a:lnTo>
                    <a:pt x="-514" y="3470"/>
                  </a:lnTo>
                  <a:close/>
                </a:path>
              </a:pathLst>
            </a:custGeom>
            <a:solidFill>
              <a:srgbClr val="020202"/>
            </a:solidFill>
            <a:ln w="6712" cap="flat">
              <a:noFill/>
              <a:prstDash val="solid"/>
              <a:miter/>
            </a:ln>
          </p:spPr>
          <p:txBody>
            <a:bodyPr rtlCol="0" anchor="ctr"/>
            <a:lstStyle/>
            <a:p>
              <a:endParaRPr lang="es-CO"/>
            </a:p>
          </p:txBody>
        </p:sp>
        <p:sp>
          <p:nvSpPr>
            <p:cNvPr id="455" name="Freeform: Shape 454">
              <a:extLst>
                <a:ext uri="{FF2B5EF4-FFF2-40B4-BE49-F238E27FC236}">
                  <a16:creationId xmlns:a16="http://schemas.microsoft.com/office/drawing/2014/main" id="{808CCC52-0E93-0C2C-2ED3-41B5923BB820}"/>
                </a:ext>
              </a:extLst>
            </p:cNvPr>
            <p:cNvSpPr/>
            <p:nvPr/>
          </p:nvSpPr>
          <p:spPr>
            <a:xfrm>
              <a:off x="8440157" y="2969716"/>
              <a:ext cx="4572" cy="4975"/>
            </a:xfrm>
            <a:custGeom>
              <a:avLst/>
              <a:gdLst>
                <a:gd name="connsiteX0" fmla="*/ 4059 w 4572"/>
                <a:gd name="connsiteY0" fmla="*/ -1573 h 4975"/>
                <a:gd name="connsiteX1" fmla="*/ -514 w 4572"/>
                <a:gd name="connsiteY1" fmla="*/ 3402 h 4975"/>
                <a:gd name="connsiteX2" fmla="*/ 4059 w 4572"/>
                <a:gd name="connsiteY2" fmla="*/ -1573 h 4975"/>
              </a:gdLst>
              <a:ahLst/>
              <a:cxnLst>
                <a:cxn ang="0">
                  <a:pos x="connsiteX0" y="connsiteY0"/>
                </a:cxn>
                <a:cxn ang="0">
                  <a:pos x="connsiteX1" y="connsiteY1"/>
                </a:cxn>
                <a:cxn ang="0">
                  <a:pos x="connsiteX2" y="connsiteY2"/>
                </a:cxn>
              </a:cxnLst>
              <a:rect l="l" t="t" r="r" b="b"/>
              <a:pathLst>
                <a:path w="4572" h="4975">
                  <a:moveTo>
                    <a:pt x="4059" y="-1573"/>
                  </a:moveTo>
                  <a:cubicBezTo>
                    <a:pt x="2580" y="108"/>
                    <a:pt x="1033" y="1789"/>
                    <a:pt x="-514" y="3402"/>
                  </a:cubicBezTo>
                  <a:cubicBezTo>
                    <a:pt x="1033" y="1789"/>
                    <a:pt x="2580" y="108"/>
                    <a:pt x="4059" y="-1573"/>
                  </a:cubicBezTo>
                  <a:close/>
                </a:path>
              </a:pathLst>
            </a:custGeom>
            <a:solidFill>
              <a:srgbClr val="020202"/>
            </a:solidFill>
            <a:ln w="6712" cap="flat">
              <a:noFill/>
              <a:prstDash val="solid"/>
              <a:miter/>
            </a:ln>
          </p:spPr>
          <p:txBody>
            <a:bodyPr rtlCol="0" anchor="ctr"/>
            <a:lstStyle/>
            <a:p>
              <a:endParaRPr lang="es-CO"/>
            </a:p>
          </p:txBody>
        </p:sp>
        <p:sp>
          <p:nvSpPr>
            <p:cNvPr id="456" name="Freeform: Shape 455">
              <a:extLst>
                <a:ext uri="{FF2B5EF4-FFF2-40B4-BE49-F238E27FC236}">
                  <a16:creationId xmlns:a16="http://schemas.microsoft.com/office/drawing/2014/main" id="{E2CF0E1A-1888-BE67-E802-AB06B872A73C}"/>
                </a:ext>
              </a:extLst>
            </p:cNvPr>
            <p:cNvSpPr/>
            <p:nvPr/>
          </p:nvSpPr>
          <p:spPr>
            <a:xfrm>
              <a:off x="8445133" y="3039439"/>
              <a:ext cx="4773" cy="4975"/>
            </a:xfrm>
            <a:custGeom>
              <a:avLst/>
              <a:gdLst>
                <a:gd name="connsiteX0" fmla="*/ -514 w 4773"/>
                <a:gd name="connsiteY0" fmla="*/ -1573 h 4975"/>
                <a:gd name="connsiteX1" fmla="*/ 4260 w 4773"/>
                <a:gd name="connsiteY1" fmla="*/ 3402 h 4975"/>
                <a:gd name="connsiteX2" fmla="*/ -514 w 4773"/>
                <a:gd name="connsiteY2" fmla="*/ -1573 h 4975"/>
              </a:gdLst>
              <a:ahLst/>
              <a:cxnLst>
                <a:cxn ang="0">
                  <a:pos x="connsiteX0" y="connsiteY0"/>
                </a:cxn>
                <a:cxn ang="0">
                  <a:pos x="connsiteX1" y="connsiteY1"/>
                </a:cxn>
                <a:cxn ang="0">
                  <a:pos x="connsiteX2" y="connsiteY2"/>
                </a:cxn>
              </a:cxnLst>
              <a:rect l="l" t="t" r="r" b="b"/>
              <a:pathLst>
                <a:path w="4773" h="4975">
                  <a:moveTo>
                    <a:pt x="-514" y="-1573"/>
                  </a:moveTo>
                  <a:cubicBezTo>
                    <a:pt x="1100" y="108"/>
                    <a:pt x="2646" y="1789"/>
                    <a:pt x="4260" y="3402"/>
                  </a:cubicBezTo>
                  <a:cubicBezTo>
                    <a:pt x="2444" y="1789"/>
                    <a:pt x="1100" y="108"/>
                    <a:pt x="-514" y="-1573"/>
                  </a:cubicBezTo>
                  <a:close/>
                </a:path>
              </a:pathLst>
            </a:custGeom>
            <a:solidFill>
              <a:srgbClr val="020202"/>
            </a:solidFill>
            <a:ln w="6712" cap="flat">
              <a:noFill/>
              <a:prstDash val="solid"/>
              <a:miter/>
            </a:ln>
          </p:spPr>
          <p:txBody>
            <a:bodyPr rtlCol="0" anchor="ctr"/>
            <a:lstStyle/>
            <a:p>
              <a:endParaRPr lang="es-CO"/>
            </a:p>
          </p:txBody>
        </p:sp>
        <p:sp>
          <p:nvSpPr>
            <p:cNvPr id="457" name="Freeform: Shape 456">
              <a:extLst>
                <a:ext uri="{FF2B5EF4-FFF2-40B4-BE49-F238E27FC236}">
                  <a16:creationId xmlns:a16="http://schemas.microsoft.com/office/drawing/2014/main" id="{77AC53C2-E1E6-3AA4-2B91-3E9B7E63D708}"/>
                </a:ext>
              </a:extLst>
            </p:cNvPr>
            <p:cNvSpPr/>
            <p:nvPr/>
          </p:nvSpPr>
          <p:spPr>
            <a:xfrm>
              <a:off x="8450109" y="3069358"/>
              <a:ext cx="4235" cy="4840"/>
            </a:xfrm>
            <a:custGeom>
              <a:avLst/>
              <a:gdLst>
                <a:gd name="connsiteX0" fmla="*/ -514 w 4235"/>
                <a:gd name="connsiteY0" fmla="*/ -1573 h 4840"/>
                <a:gd name="connsiteX1" fmla="*/ 3722 w 4235"/>
                <a:gd name="connsiteY1" fmla="*/ 3268 h 4840"/>
              </a:gdLst>
              <a:ahLst/>
              <a:cxnLst>
                <a:cxn ang="0">
                  <a:pos x="connsiteX0" y="connsiteY0"/>
                </a:cxn>
                <a:cxn ang="0">
                  <a:pos x="connsiteX1" y="connsiteY1"/>
                </a:cxn>
              </a:cxnLst>
              <a:rect l="l" t="t" r="r" b="b"/>
              <a:pathLst>
                <a:path w="4235" h="4840">
                  <a:moveTo>
                    <a:pt x="-514" y="-1573"/>
                  </a:moveTo>
                  <a:lnTo>
                    <a:pt x="3722" y="3268"/>
                  </a:lnTo>
                  <a:close/>
                </a:path>
              </a:pathLst>
            </a:custGeom>
            <a:solidFill>
              <a:srgbClr val="020202"/>
            </a:solidFill>
            <a:ln w="6712" cap="flat">
              <a:noFill/>
              <a:prstDash val="solid"/>
              <a:miter/>
            </a:ln>
          </p:spPr>
          <p:txBody>
            <a:bodyPr rtlCol="0" anchor="ctr"/>
            <a:lstStyle/>
            <a:p>
              <a:endParaRPr lang="es-CO"/>
            </a:p>
          </p:txBody>
        </p:sp>
        <p:sp>
          <p:nvSpPr>
            <p:cNvPr id="458" name="Freeform: Shape 457">
              <a:extLst>
                <a:ext uri="{FF2B5EF4-FFF2-40B4-BE49-F238E27FC236}">
                  <a16:creationId xmlns:a16="http://schemas.microsoft.com/office/drawing/2014/main" id="{25C171EF-073E-506D-7804-7F6361F42C2E}"/>
                </a:ext>
              </a:extLst>
            </p:cNvPr>
            <p:cNvSpPr/>
            <p:nvPr/>
          </p:nvSpPr>
          <p:spPr>
            <a:xfrm>
              <a:off x="8465102" y="3178885"/>
              <a:ext cx="4436" cy="4975"/>
            </a:xfrm>
            <a:custGeom>
              <a:avLst/>
              <a:gdLst>
                <a:gd name="connsiteX0" fmla="*/ -514 w 4436"/>
                <a:gd name="connsiteY0" fmla="*/ -1573 h 4975"/>
                <a:gd name="connsiteX1" fmla="*/ 3923 w 4436"/>
                <a:gd name="connsiteY1" fmla="*/ 3402 h 4975"/>
              </a:gdLst>
              <a:ahLst/>
              <a:cxnLst>
                <a:cxn ang="0">
                  <a:pos x="connsiteX0" y="connsiteY0"/>
                </a:cxn>
                <a:cxn ang="0">
                  <a:pos x="connsiteX1" y="connsiteY1"/>
                </a:cxn>
              </a:cxnLst>
              <a:rect l="l" t="t" r="r" b="b"/>
              <a:pathLst>
                <a:path w="4436" h="4975">
                  <a:moveTo>
                    <a:pt x="-514" y="-1573"/>
                  </a:moveTo>
                  <a:lnTo>
                    <a:pt x="3923" y="3402"/>
                  </a:lnTo>
                  <a:close/>
                </a:path>
              </a:pathLst>
            </a:custGeom>
            <a:solidFill>
              <a:srgbClr val="020202"/>
            </a:solidFill>
            <a:ln w="6712" cap="flat">
              <a:noFill/>
              <a:prstDash val="solid"/>
              <a:miter/>
            </a:ln>
          </p:spPr>
          <p:txBody>
            <a:bodyPr rtlCol="0" anchor="ctr"/>
            <a:lstStyle/>
            <a:p>
              <a:endParaRPr lang="es-CO"/>
            </a:p>
          </p:txBody>
        </p:sp>
        <p:sp>
          <p:nvSpPr>
            <p:cNvPr id="459" name="Freeform: Shape 458">
              <a:extLst>
                <a:ext uri="{FF2B5EF4-FFF2-40B4-BE49-F238E27FC236}">
                  <a16:creationId xmlns:a16="http://schemas.microsoft.com/office/drawing/2014/main" id="{5BECDE2E-9EF1-125B-2E6C-63C9A222A640}"/>
                </a:ext>
              </a:extLst>
            </p:cNvPr>
            <p:cNvSpPr/>
            <p:nvPr/>
          </p:nvSpPr>
          <p:spPr>
            <a:xfrm>
              <a:off x="8489979" y="3313422"/>
              <a:ext cx="4505" cy="4908"/>
            </a:xfrm>
            <a:custGeom>
              <a:avLst/>
              <a:gdLst>
                <a:gd name="connsiteX0" fmla="*/ -514 w 4505"/>
                <a:gd name="connsiteY0" fmla="*/ -1573 h 4908"/>
                <a:gd name="connsiteX1" fmla="*/ 3991 w 4505"/>
                <a:gd name="connsiteY1" fmla="*/ 3335 h 4908"/>
              </a:gdLst>
              <a:ahLst/>
              <a:cxnLst>
                <a:cxn ang="0">
                  <a:pos x="connsiteX0" y="connsiteY0"/>
                </a:cxn>
                <a:cxn ang="0">
                  <a:pos x="connsiteX1" y="connsiteY1"/>
                </a:cxn>
              </a:cxnLst>
              <a:rect l="l" t="t" r="r" b="b"/>
              <a:pathLst>
                <a:path w="4505" h="4908">
                  <a:moveTo>
                    <a:pt x="-514" y="-1573"/>
                  </a:moveTo>
                  <a:lnTo>
                    <a:pt x="3991" y="3335"/>
                  </a:lnTo>
                  <a:close/>
                </a:path>
              </a:pathLst>
            </a:custGeom>
            <a:solidFill>
              <a:srgbClr val="020202"/>
            </a:solidFill>
            <a:ln w="6712" cap="flat">
              <a:noFill/>
              <a:prstDash val="solid"/>
              <a:miter/>
            </a:ln>
          </p:spPr>
          <p:txBody>
            <a:bodyPr rtlCol="0" anchor="ctr"/>
            <a:lstStyle/>
            <a:p>
              <a:endParaRPr lang="es-CO"/>
            </a:p>
          </p:txBody>
        </p:sp>
        <p:sp>
          <p:nvSpPr>
            <p:cNvPr id="460" name="Freeform: Shape 459">
              <a:extLst>
                <a:ext uri="{FF2B5EF4-FFF2-40B4-BE49-F238E27FC236}">
                  <a16:creationId xmlns:a16="http://schemas.microsoft.com/office/drawing/2014/main" id="{E1AEA6D0-6841-3B4A-25A8-B307ACC9E7FD}"/>
                </a:ext>
              </a:extLst>
            </p:cNvPr>
            <p:cNvSpPr/>
            <p:nvPr/>
          </p:nvSpPr>
          <p:spPr>
            <a:xfrm>
              <a:off x="8499930" y="3393096"/>
              <a:ext cx="4437" cy="4908"/>
            </a:xfrm>
            <a:custGeom>
              <a:avLst/>
              <a:gdLst>
                <a:gd name="connsiteX0" fmla="*/ -514 w 4437"/>
                <a:gd name="connsiteY0" fmla="*/ -1573 h 4908"/>
                <a:gd name="connsiteX1" fmla="*/ 3924 w 4437"/>
                <a:gd name="connsiteY1" fmla="*/ 3335 h 4908"/>
              </a:gdLst>
              <a:ahLst/>
              <a:cxnLst>
                <a:cxn ang="0">
                  <a:pos x="connsiteX0" y="connsiteY0"/>
                </a:cxn>
                <a:cxn ang="0">
                  <a:pos x="connsiteX1" y="connsiteY1"/>
                </a:cxn>
              </a:cxnLst>
              <a:rect l="l" t="t" r="r" b="b"/>
              <a:pathLst>
                <a:path w="4437" h="4908">
                  <a:moveTo>
                    <a:pt x="-514" y="-1573"/>
                  </a:moveTo>
                  <a:lnTo>
                    <a:pt x="3924" y="3335"/>
                  </a:lnTo>
                  <a:close/>
                </a:path>
              </a:pathLst>
            </a:custGeom>
            <a:solidFill>
              <a:srgbClr val="020202"/>
            </a:solidFill>
            <a:ln w="6712" cap="flat">
              <a:noFill/>
              <a:prstDash val="solid"/>
              <a:miter/>
            </a:ln>
          </p:spPr>
          <p:txBody>
            <a:bodyPr rtlCol="0" anchor="ctr"/>
            <a:lstStyle/>
            <a:p>
              <a:endParaRPr lang="es-CO"/>
            </a:p>
          </p:txBody>
        </p:sp>
        <p:sp>
          <p:nvSpPr>
            <p:cNvPr id="461" name="Freeform: Shape 460">
              <a:extLst>
                <a:ext uri="{FF2B5EF4-FFF2-40B4-BE49-F238E27FC236}">
                  <a16:creationId xmlns:a16="http://schemas.microsoft.com/office/drawing/2014/main" id="{5D85096C-B018-1D20-48D2-16C2D5CF43A4}"/>
                </a:ext>
              </a:extLst>
            </p:cNvPr>
            <p:cNvSpPr/>
            <p:nvPr/>
          </p:nvSpPr>
          <p:spPr>
            <a:xfrm>
              <a:off x="8519832" y="3731759"/>
              <a:ext cx="4504" cy="4975"/>
            </a:xfrm>
            <a:custGeom>
              <a:avLst/>
              <a:gdLst>
                <a:gd name="connsiteX0" fmla="*/ -514 w 4504"/>
                <a:gd name="connsiteY0" fmla="*/ -1573 h 4975"/>
                <a:gd name="connsiteX1" fmla="*/ 3991 w 4504"/>
                <a:gd name="connsiteY1" fmla="*/ 3402 h 4975"/>
              </a:gdLst>
              <a:ahLst/>
              <a:cxnLst>
                <a:cxn ang="0">
                  <a:pos x="connsiteX0" y="connsiteY0"/>
                </a:cxn>
                <a:cxn ang="0">
                  <a:pos x="connsiteX1" y="connsiteY1"/>
                </a:cxn>
              </a:cxnLst>
              <a:rect l="l" t="t" r="r" b="b"/>
              <a:pathLst>
                <a:path w="4504" h="4975">
                  <a:moveTo>
                    <a:pt x="-514" y="-1573"/>
                  </a:moveTo>
                  <a:lnTo>
                    <a:pt x="3991" y="3402"/>
                  </a:lnTo>
                  <a:close/>
                </a:path>
              </a:pathLst>
            </a:custGeom>
            <a:solidFill>
              <a:srgbClr val="020202"/>
            </a:solidFill>
            <a:ln w="6712" cap="flat">
              <a:noFill/>
              <a:prstDash val="solid"/>
              <a:miter/>
            </a:ln>
          </p:spPr>
          <p:txBody>
            <a:bodyPr rtlCol="0" anchor="ctr"/>
            <a:lstStyle/>
            <a:p>
              <a:endParaRPr lang="es-CO"/>
            </a:p>
          </p:txBody>
        </p:sp>
        <p:sp>
          <p:nvSpPr>
            <p:cNvPr id="462" name="Freeform: Shape 461">
              <a:extLst>
                <a:ext uri="{FF2B5EF4-FFF2-40B4-BE49-F238E27FC236}">
                  <a16:creationId xmlns:a16="http://schemas.microsoft.com/office/drawing/2014/main" id="{325E3DB4-6D1E-4CD1-51D3-F8F35E18DAAE}"/>
                </a:ext>
              </a:extLst>
            </p:cNvPr>
            <p:cNvSpPr/>
            <p:nvPr/>
          </p:nvSpPr>
          <p:spPr>
            <a:xfrm>
              <a:off x="6647194" y="5534809"/>
              <a:ext cx="5042" cy="4975"/>
            </a:xfrm>
            <a:custGeom>
              <a:avLst/>
              <a:gdLst>
                <a:gd name="connsiteX0" fmla="*/ 4529 w 5042"/>
                <a:gd name="connsiteY0" fmla="*/ 3402 h 4975"/>
                <a:gd name="connsiteX1" fmla="*/ -514 w 5042"/>
                <a:gd name="connsiteY1" fmla="*/ -1573 h 4975"/>
              </a:gdLst>
              <a:ahLst/>
              <a:cxnLst>
                <a:cxn ang="0">
                  <a:pos x="connsiteX0" y="connsiteY0"/>
                </a:cxn>
                <a:cxn ang="0">
                  <a:pos x="connsiteX1" y="connsiteY1"/>
                </a:cxn>
              </a:cxnLst>
              <a:rect l="l" t="t" r="r" b="b"/>
              <a:pathLst>
                <a:path w="5042" h="4975">
                  <a:moveTo>
                    <a:pt x="4529" y="3402"/>
                  </a:moveTo>
                  <a:lnTo>
                    <a:pt x="-514" y="-1573"/>
                  </a:lnTo>
                  <a:close/>
                </a:path>
              </a:pathLst>
            </a:custGeom>
            <a:solidFill>
              <a:srgbClr val="020202"/>
            </a:solidFill>
            <a:ln w="6712" cap="flat">
              <a:noFill/>
              <a:prstDash val="solid"/>
              <a:miter/>
            </a:ln>
          </p:spPr>
          <p:txBody>
            <a:bodyPr rtlCol="0" anchor="ctr"/>
            <a:lstStyle/>
            <a:p>
              <a:endParaRPr lang="es-CO"/>
            </a:p>
          </p:txBody>
        </p:sp>
        <p:sp>
          <p:nvSpPr>
            <p:cNvPr id="463" name="Freeform: Shape 462">
              <a:extLst>
                <a:ext uri="{FF2B5EF4-FFF2-40B4-BE49-F238E27FC236}">
                  <a16:creationId xmlns:a16="http://schemas.microsoft.com/office/drawing/2014/main" id="{C0E0DFD4-66A4-18A3-A576-C97BBF2C035D}"/>
                </a:ext>
              </a:extLst>
            </p:cNvPr>
            <p:cNvSpPr/>
            <p:nvPr/>
          </p:nvSpPr>
          <p:spPr>
            <a:xfrm>
              <a:off x="5656099" y="1074734"/>
              <a:ext cx="2381924" cy="2118957"/>
            </a:xfrm>
            <a:custGeom>
              <a:avLst/>
              <a:gdLst>
                <a:gd name="connsiteX0" fmla="*/ 33823 w 2381924"/>
                <a:gd name="connsiteY0" fmla="*/ 348140 h 2118957"/>
                <a:gd name="connsiteX1" fmla="*/ 103412 w 2381924"/>
                <a:gd name="connsiteY1" fmla="*/ 209702 h 2118957"/>
                <a:gd name="connsiteX2" fmla="*/ 166613 w 2381924"/>
                <a:gd name="connsiteY2" fmla="*/ 133256 h 2118957"/>
                <a:gd name="connsiteX3" fmla="*/ 264171 w 2381924"/>
                <a:gd name="connsiteY3" fmla="*/ 58221 h 2118957"/>
                <a:gd name="connsiteX4" fmla="*/ 361326 w 2381924"/>
                <a:gd name="connsiteY4" fmla="*/ 15056 h 2118957"/>
                <a:gd name="connsiteX5" fmla="*/ 398441 w 2381924"/>
                <a:gd name="connsiteY5" fmla="*/ 1609 h 2118957"/>
                <a:gd name="connsiteX6" fmla="*/ 471861 w 2381924"/>
                <a:gd name="connsiteY6" fmla="*/ 63600 h 2118957"/>
                <a:gd name="connsiteX7" fmla="*/ 437773 w 2381924"/>
                <a:gd name="connsiteY7" fmla="*/ 115775 h 2118957"/>
                <a:gd name="connsiteX8" fmla="*/ 303302 w 2381924"/>
                <a:gd name="connsiteY8" fmla="*/ 205466 h 2118957"/>
                <a:gd name="connsiteX9" fmla="*/ 164125 w 2381924"/>
                <a:gd name="connsiteY9" fmla="*/ 363537 h 2118957"/>
                <a:gd name="connsiteX10" fmla="*/ 142072 w 2381924"/>
                <a:gd name="connsiteY10" fmla="*/ 462238 h 2118957"/>
                <a:gd name="connsiteX11" fmla="*/ 155519 w 2381924"/>
                <a:gd name="connsiteY11" fmla="*/ 472323 h 2118957"/>
                <a:gd name="connsiteX12" fmla="*/ 249649 w 2381924"/>
                <a:gd name="connsiteY12" fmla="*/ 492494 h 2118957"/>
                <a:gd name="connsiteX13" fmla="*/ 292410 w 2381924"/>
                <a:gd name="connsiteY13" fmla="*/ 479046 h 2118957"/>
                <a:gd name="connsiteX14" fmla="*/ 333626 w 2381924"/>
                <a:gd name="connsiteY14" fmla="*/ 440386 h 2118957"/>
                <a:gd name="connsiteX15" fmla="*/ 361999 w 2381924"/>
                <a:gd name="connsiteY15" fmla="*/ 388346 h 2118957"/>
                <a:gd name="connsiteX16" fmla="*/ 407584 w 2381924"/>
                <a:gd name="connsiteY16" fmla="*/ 289039 h 2118957"/>
                <a:gd name="connsiteX17" fmla="*/ 500571 w 2381924"/>
                <a:gd name="connsiteY17" fmla="*/ 279694 h 2118957"/>
                <a:gd name="connsiteX18" fmla="*/ 519524 w 2381924"/>
                <a:gd name="connsiteY18" fmla="*/ 350695 h 2118957"/>
                <a:gd name="connsiteX19" fmla="*/ 506555 w 2381924"/>
                <a:gd name="connsiteY19" fmla="*/ 365621 h 2118957"/>
                <a:gd name="connsiteX20" fmla="*/ 387212 w 2381924"/>
                <a:gd name="connsiteY20" fmla="*/ 506815 h 2118957"/>
                <a:gd name="connsiteX21" fmla="*/ 363276 w 2381924"/>
                <a:gd name="connsiteY21" fmla="*/ 633285 h 2118957"/>
                <a:gd name="connsiteX22" fmla="*/ 364285 w 2381924"/>
                <a:gd name="connsiteY22" fmla="*/ 690300 h 2118957"/>
                <a:gd name="connsiteX23" fmla="*/ 362940 w 2381924"/>
                <a:gd name="connsiteY23" fmla="*/ 697628 h 2118957"/>
                <a:gd name="connsiteX24" fmla="*/ 358973 w 2381924"/>
                <a:gd name="connsiteY24" fmla="*/ 726069 h 2118957"/>
                <a:gd name="connsiteX25" fmla="*/ 357561 w 2381924"/>
                <a:gd name="connsiteY25" fmla="*/ 732792 h 2118957"/>
                <a:gd name="connsiteX26" fmla="*/ 353729 w 2381924"/>
                <a:gd name="connsiteY26" fmla="*/ 757065 h 2118957"/>
                <a:gd name="connsiteX27" fmla="*/ 352317 w 2381924"/>
                <a:gd name="connsiteY27" fmla="*/ 764192 h 2118957"/>
                <a:gd name="connsiteX28" fmla="*/ 348888 w 2381924"/>
                <a:gd name="connsiteY28" fmla="*/ 793371 h 2118957"/>
                <a:gd name="connsiteX29" fmla="*/ 347409 w 2381924"/>
                <a:gd name="connsiteY29" fmla="*/ 801104 h 2118957"/>
                <a:gd name="connsiteX30" fmla="*/ 348148 w 2381924"/>
                <a:gd name="connsiteY30" fmla="*/ 1057741 h 2118957"/>
                <a:gd name="connsiteX31" fmla="*/ 389363 w 2381924"/>
                <a:gd name="connsiteY31" fmla="*/ 1254202 h 2118957"/>
                <a:gd name="connsiteX32" fmla="*/ 390305 w 2381924"/>
                <a:gd name="connsiteY32" fmla="*/ 1278609 h 2118957"/>
                <a:gd name="connsiteX33" fmla="*/ 389901 w 2381924"/>
                <a:gd name="connsiteY33" fmla="*/ 1336700 h 2118957"/>
                <a:gd name="connsiteX34" fmla="*/ 446715 w 2381924"/>
                <a:gd name="connsiteY34" fmla="*/ 1498737 h 2118957"/>
                <a:gd name="connsiteX35" fmla="*/ 541988 w 2381924"/>
                <a:gd name="connsiteY35" fmla="*/ 1608196 h 2118957"/>
                <a:gd name="connsiteX36" fmla="*/ 565117 w 2381924"/>
                <a:gd name="connsiteY36" fmla="*/ 1615996 h 2118957"/>
                <a:gd name="connsiteX37" fmla="*/ 653195 w 2381924"/>
                <a:gd name="connsiteY37" fmla="*/ 1603759 h 2118957"/>
                <a:gd name="connsiteX38" fmla="*/ 695621 w 2381924"/>
                <a:gd name="connsiteY38" fmla="*/ 1611289 h 2118957"/>
                <a:gd name="connsiteX39" fmla="*/ 775698 w 2381924"/>
                <a:gd name="connsiteY39" fmla="*/ 1656942 h 2118957"/>
                <a:gd name="connsiteX40" fmla="*/ 1061246 w 2381924"/>
                <a:gd name="connsiteY40" fmla="*/ 1753155 h 2118957"/>
                <a:gd name="connsiteX41" fmla="*/ 1213601 w 2381924"/>
                <a:gd name="connsiteY41" fmla="*/ 1773932 h 2118957"/>
                <a:gd name="connsiteX42" fmla="*/ 1416719 w 2381924"/>
                <a:gd name="connsiteY42" fmla="*/ 1764451 h 2118957"/>
                <a:gd name="connsiteX43" fmla="*/ 1480861 w 2381924"/>
                <a:gd name="connsiteY43" fmla="*/ 1758131 h 2118957"/>
                <a:gd name="connsiteX44" fmla="*/ 1643571 w 2381924"/>
                <a:gd name="connsiteY44" fmla="*/ 1741793 h 2118957"/>
                <a:gd name="connsiteX45" fmla="*/ 1657892 w 2381924"/>
                <a:gd name="connsiteY45" fmla="*/ 1738095 h 2118957"/>
                <a:gd name="connsiteX46" fmla="*/ 1723110 w 2381924"/>
                <a:gd name="connsiteY46" fmla="*/ 1733725 h 2118957"/>
                <a:gd name="connsiteX47" fmla="*/ 1818719 w 2381924"/>
                <a:gd name="connsiteY47" fmla="*/ 1724782 h 2118957"/>
                <a:gd name="connsiteX48" fmla="*/ 1863228 w 2381924"/>
                <a:gd name="connsiteY48" fmla="*/ 1724782 h 2118957"/>
                <a:gd name="connsiteX49" fmla="*/ 1958568 w 2381924"/>
                <a:gd name="connsiteY49" fmla="*/ 1713016 h 2118957"/>
                <a:gd name="connsiteX50" fmla="*/ 1960787 w 2381924"/>
                <a:gd name="connsiteY50" fmla="*/ 1711940 h 2118957"/>
                <a:gd name="connsiteX51" fmla="*/ 2050143 w 2381924"/>
                <a:gd name="connsiteY51" fmla="*/ 1684508 h 2118957"/>
                <a:gd name="connsiteX52" fmla="*/ 2078113 w 2381924"/>
                <a:gd name="connsiteY52" fmla="*/ 1675767 h 2118957"/>
                <a:gd name="connsiteX53" fmla="*/ 2212583 w 2381924"/>
                <a:gd name="connsiteY53" fmla="*/ 1628703 h 2118957"/>
                <a:gd name="connsiteX54" fmla="*/ 2226031 w 2381924"/>
                <a:gd name="connsiteY54" fmla="*/ 1622383 h 2118957"/>
                <a:gd name="connsiteX55" fmla="*/ 2273835 w 2381924"/>
                <a:gd name="connsiteY55" fmla="*/ 1603489 h 2118957"/>
                <a:gd name="connsiteX56" fmla="*/ 2286475 w 2381924"/>
                <a:gd name="connsiteY56" fmla="*/ 1596296 h 2118957"/>
                <a:gd name="connsiteX57" fmla="*/ 2326816 w 2381924"/>
                <a:gd name="connsiteY57" fmla="*/ 1578882 h 2118957"/>
                <a:gd name="connsiteX58" fmla="*/ 2340263 w 2381924"/>
                <a:gd name="connsiteY58" fmla="*/ 1572763 h 2118957"/>
                <a:gd name="connsiteX59" fmla="*/ 2381411 w 2381924"/>
                <a:gd name="connsiteY59" fmla="*/ 1559316 h 2118957"/>
                <a:gd name="connsiteX60" fmla="*/ 2322043 w 2381924"/>
                <a:gd name="connsiteY60" fmla="*/ 1598649 h 2118957"/>
                <a:gd name="connsiteX61" fmla="*/ 2194296 w 2381924"/>
                <a:gd name="connsiteY61" fmla="*/ 1652437 h 2118957"/>
                <a:gd name="connsiteX62" fmla="*/ 2058144 w 2381924"/>
                <a:gd name="connsiteY62" fmla="*/ 1706225 h 2118957"/>
                <a:gd name="connsiteX63" fmla="*/ 1957291 w 2381924"/>
                <a:gd name="connsiteY63" fmla="*/ 1739843 h 2118957"/>
                <a:gd name="connsiteX64" fmla="*/ 1943844 w 2381924"/>
                <a:gd name="connsiteY64" fmla="*/ 1774671 h 2118957"/>
                <a:gd name="connsiteX65" fmla="*/ 1968116 w 2381924"/>
                <a:gd name="connsiteY65" fmla="*/ 1806003 h 2118957"/>
                <a:gd name="connsiteX66" fmla="*/ 1994337 w 2381924"/>
                <a:gd name="connsiteY66" fmla="*/ 1981755 h 2118957"/>
                <a:gd name="connsiteX67" fmla="*/ 1965157 w 2381924"/>
                <a:gd name="connsiteY67" fmla="*/ 2010398 h 2118957"/>
                <a:gd name="connsiteX68" fmla="*/ 1750878 w 2381924"/>
                <a:gd name="connsiteY68" fmla="*/ 2060689 h 2118957"/>
                <a:gd name="connsiteX69" fmla="*/ 1655405 w 2381924"/>
                <a:gd name="connsiteY69" fmla="*/ 2073263 h 2118957"/>
                <a:gd name="connsiteX70" fmla="*/ 1565242 w 2381924"/>
                <a:gd name="connsiteY70" fmla="*/ 2087517 h 2118957"/>
                <a:gd name="connsiteX71" fmla="*/ 1423577 w 2381924"/>
                <a:gd name="connsiteY71" fmla="*/ 2108562 h 2118957"/>
                <a:gd name="connsiteX72" fmla="*/ 1292939 w 2381924"/>
                <a:gd name="connsiteY72" fmla="*/ 2116495 h 2118957"/>
                <a:gd name="connsiteX73" fmla="*/ 1074491 w 2381924"/>
                <a:gd name="connsiteY73" fmla="*/ 2111789 h 2118957"/>
                <a:gd name="connsiteX74" fmla="*/ 949299 w 2381924"/>
                <a:gd name="connsiteY74" fmla="*/ 2098812 h 2118957"/>
                <a:gd name="connsiteX75" fmla="*/ 743089 w 2381924"/>
                <a:gd name="connsiteY75" fmla="*/ 2048117 h 2118957"/>
                <a:gd name="connsiteX76" fmla="*/ 533113 w 2381924"/>
                <a:gd name="connsiteY76" fmla="*/ 1972208 h 2118957"/>
                <a:gd name="connsiteX77" fmla="*/ 458683 w 2381924"/>
                <a:gd name="connsiteY77" fmla="*/ 1937919 h 2118957"/>
                <a:gd name="connsiteX78" fmla="*/ 419082 w 2381924"/>
                <a:gd name="connsiteY78" fmla="*/ 1883054 h 2118957"/>
                <a:gd name="connsiteX79" fmla="*/ 360452 w 2381924"/>
                <a:gd name="connsiteY79" fmla="*/ 1804053 h 2118957"/>
                <a:gd name="connsiteX80" fmla="*/ 264642 w 2381924"/>
                <a:gd name="connsiteY80" fmla="*/ 1722093 h 2118957"/>
                <a:gd name="connsiteX81" fmla="*/ 215426 w 2381924"/>
                <a:gd name="connsiteY81" fmla="*/ 1607793 h 2118957"/>
                <a:gd name="connsiteX82" fmla="*/ 164058 w 2381924"/>
                <a:gd name="connsiteY82" fmla="*/ 1491744 h 2118957"/>
                <a:gd name="connsiteX83" fmla="*/ 144963 w 2381924"/>
                <a:gd name="connsiteY83" fmla="*/ 1480651 h 2118957"/>
                <a:gd name="connsiteX84" fmla="*/ 102269 w 2381924"/>
                <a:gd name="connsiteY84" fmla="*/ 1433183 h 2118957"/>
                <a:gd name="connsiteX85" fmla="*/ 92789 w 2381924"/>
                <a:gd name="connsiteY85" fmla="*/ 1399565 h 2118957"/>
                <a:gd name="connsiteX86" fmla="*/ 75576 w 2381924"/>
                <a:gd name="connsiteY86" fmla="*/ 1367023 h 2118957"/>
                <a:gd name="connsiteX87" fmla="*/ 50162 w 2381924"/>
                <a:gd name="connsiteY87" fmla="*/ 1313907 h 2118957"/>
                <a:gd name="connsiteX88" fmla="*/ 17485 w 2381924"/>
                <a:gd name="connsiteY88" fmla="*/ 1166729 h 2118957"/>
                <a:gd name="connsiteX89" fmla="*/ 5585 w 2381924"/>
                <a:gd name="connsiteY89" fmla="*/ 1048665 h 2118957"/>
                <a:gd name="connsiteX90" fmla="*/ 5585 w 2381924"/>
                <a:gd name="connsiteY90" fmla="*/ 939138 h 2118957"/>
                <a:gd name="connsiteX91" fmla="*/ 1685 w 2381924"/>
                <a:gd name="connsiteY91" fmla="*/ 889855 h 2118957"/>
                <a:gd name="connsiteX92" fmla="*/ 1282 w 2381924"/>
                <a:gd name="connsiteY92" fmla="*/ 857716 h 2118957"/>
                <a:gd name="connsiteX93" fmla="*/ 5450 w 2381924"/>
                <a:gd name="connsiteY93" fmla="*/ 781068 h 2118957"/>
                <a:gd name="connsiteX94" fmla="*/ 13586 w 2381924"/>
                <a:gd name="connsiteY94" fmla="*/ 575530 h 2118957"/>
                <a:gd name="connsiteX95" fmla="*/ 10425 w 2381924"/>
                <a:gd name="connsiteY95" fmla="*/ 543593 h 2118957"/>
                <a:gd name="connsiteX96" fmla="*/ 32882 w 2381924"/>
                <a:gd name="connsiteY96" fmla="*/ 365016 h 2118957"/>
                <a:gd name="connsiteX97" fmla="*/ 33823 w 2381924"/>
                <a:gd name="connsiteY97" fmla="*/ 348140 h 2118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2381924" h="2118957">
                  <a:moveTo>
                    <a:pt x="33823" y="348140"/>
                  </a:moveTo>
                  <a:cubicBezTo>
                    <a:pt x="47095" y="297646"/>
                    <a:pt x="70796" y="250446"/>
                    <a:pt x="103412" y="209702"/>
                  </a:cubicBezTo>
                  <a:cubicBezTo>
                    <a:pt x="124053" y="183884"/>
                    <a:pt x="145703" y="158872"/>
                    <a:pt x="166613" y="133256"/>
                  </a:cubicBezTo>
                  <a:cubicBezTo>
                    <a:pt x="193554" y="101722"/>
                    <a:pt x="226782" y="76173"/>
                    <a:pt x="264171" y="58221"/>
                  </a:cubicBezTo>
                  <a:cubicBezTo>
                    <a:pt x="295234" y="41009"/>
                    <a:pt x="327742" y="26553"/>
                    <a:pt x="361326" y="15056"/>
                  </a:cubicBezTo>
                  <a:cubicBezTo>
                    <a:pt x="374774" y="13039"/>
                    <a:pt x="385868" y="5576"/>
                    <a:pt x="398441" y="1609"/>
                  </a:cubicBezTo>
                  <a:cubicBezTo>
                    <a:pt x="440597" y="-11839"/>
                    <a:pt x="477913" y="18956"/>
                    <a:pt x="471861" y="63600"/>
                  </a:cubicBezTo>
                  <a:cubicBezTo>
                    <a:pt x="469306" y="85384"/>
                    <a:pt x="456686" y="104681"/>
                    <a:pt x="437773" y="115775"/>
                  </a:cubicBezTo>
                  <a:cubicBezTo>
                    <a:pt x="392188" y="144551"/>
                    <a:pt x="344720" y="170370"/>
                    <a:pt x="303302" y="205466"/>
                  </a:cubicBezTo>
                  <a:cubicBezTo>
                    <a:pt x="248936" y="250581"/>
                    <a:pt x="201972" y="303899"/>
                    <a:pt x="164125" y="363537"/>
                  </a:cubicBezTo>
                  <a:cubicBezTo>
                    <a:pt x="145165" y="393994"/>
                    <a:pt x="148325" y="429158"/>
                    <a:pt x="142072" y="462238"/>
                  </a:cubicBezTo>
                  <a:cubicBezTo>
                    <a:pt x="140257" y="471785"/>
                    <a:pt x="148460" y="472794"/>
                    <a:pt x="155519" y="472323"/>
                  </a:cubicBezTo>
                  <a:cubicBezTo>
                    <a:pt x="189137" y="470374"/>
                    <a:pt x="219393" y="480660"/>
                    <a:pt x="249649" y="492494"/>
                  </a:cubicBezTo>
                  <a:cubicBezTo>
                    <a:pt x="267466" y="499688"/>
                    <a:pt x="282124" y="495788"/>
                    <a:pt x="292410" y="479046"/>
                  </a:cubicBezTo>
                  <a:cubicBezTo>
                    <a:pt x="301864" y="462238"/>
                    <a:pt x="316252" y="448723"/>
                    <a:pt x="333626" y="440386"/>
                  </a:cubicBezTo>
                  <a:cubicBezTo>
                    <a:pt x="357225" y="429965"/>
                    <a:pt x="364621" y="412350"/>
                    <a:pt x="361999" y="388346"/>
                  </a:cubicBezTo>
                  <a:cubicBezTo>
                    <a:pt x="357359" y="346189"/>
                    <a:pt x="376118" y="314926"/>
                    <a:pt x="407584" y="289039"/>
                  </a:cubicBezTo>
                  <a:cubicBezTo>
                    <a:pt x="433436" y="266448"/>
                    <a:pt x="470745" y="262684"/>
                    <a:pt x="500571" y="279694"/>
                  </a:cubicBezTo>
                  <a:cubicBezTo>
                    <a:pt x="525414" y="294082"/>
                    <a:pt x="533899" y="325885"/>
                    <a:pt x="519524" y="350695"/>
                  </a:cubicBezTo>
                  <a:cubicBezTo>
                    <a:pt x="516196" y="356477"/>
                    <a:pt x="511793" y="361519"/>
                    <a:pt x="506555" y="365621"/>
                  </a:cubicBezTo>
                  <a:cubicBezTo>
                    <a:pt x="458219" y="404752"/>
                    <a:pt x="417723" y="452623"/>
                    <a:pt x="387212" y="506815"/>
                  </a:cubicBezTo>
                  <a:cubicBezTo>
                    <a:pt x="365226" y="545879"/>
                    <a:pt x="352721" y="587497"/>
                    <a:pt x="363276" y="633285"/>
                  </a:cubicBezTo>
                  <a:cubicBezTo>
                    <a:pt x="367512" y="651842"/>
                    <a:pt x="365226" y="671273"/>
                    <a:pt x="364285" y="690300"/>
                  </a:cubicBezTo>
                  <a:cubicBezTo>
                    <a:pt x="364076" y="692788"/>
                    <a:pt x="363626" y="695208"/>
                    <a:pt x="362940" y="697628"/>
                  </a:cubicBezTo>
                  <a:cubicBezTo>
                    <a:pt x="360412" y="706907"/>
                    <a:pt x="359081" y="716455"/>
                    <a:pt x="358973" y="726069"/>
                  </a:cubicBezTo>
                  <a:cubicBezTo>
                    <a:pt x="358691" y="728355"/>
                    <a:pt x="358213" y="730574"/>
                    <a:pt x="357561" y="732792"/>
                  </a:cubicBezTo>
                  <a:cubicBezTo>
                    <a:pt x="355383" y="740727"/>
                    <a:pt x="354092" y="748862"/>
                    <a:pt x="353729" y="757065"/>
                  </a:cubicBezTo>
                  <a:cubicBezTo>
                    <a:pt x="353460" y="759485"/>
                    <a:pt x="352989" y="761839"/>
                    <a:pt x="352317" y="764192"/>
                  </a:cubicBezTo>
                  <a:cubicBezTo>
                    <a:pt x="349022" y="773672"/>
                    <a:pt x="350367" y="783690"/>
                    <a:pt x="348888" y="793371"/>
                  </a:cubicBezTo>
                  <a:cubicBezTo>
                    <a:pt x="348599" y="795994"/>
                    <a:pt x="348101" y="798549"/>
                    <a:pt x="347409" y="801104"/>
                  </a:cubicBezTo>
                  <a:cubicBezTo>
                    <a:pt x="333538" y="886089"/>
                    <a:pt x="333787" y="972823"/>
                    <a:pt x="348148" y="1057741"/>
                  </a:cubicBezTo>
                  <a:cubicBezTo>
                    <a:pt x="359914" y="1123631"/>
                    <a:pt x="369193" y="1190060"/>
                    <a:pt x="389363" y="1254202"/>
                  </a:cubicBezTo>
                  <a:cubicBezTo>
                    <a:pt x="392914" y="1261867"/>
                    <a:pt x="393250" y="1270675"/>
                    <a:pt x="390305" y="1278609"/>
                  </a:cubicBezTo>
                  <a:cubicBezTo>
                    <a:pt x="380018" y="1298107"/>
                    <a:pt x="384254" y="1317538"/>
                    <a:pt x="389901" y="1336700"/>
                  </a:cubicBezTo>
                  <a:cubicBezTo>
                    <a:pt x="405144" y="1391968"/>
                    <a:pt x="424124" y="1446092"/>
                    <a:pt x="446715" y="1498737"/>
                  </a:cubicBezTo>
                  <a:cubicBezTo>
                    <a:pt x="466886" y="1544659"/>
                    <a:pt x="500974" y="1579420"/>
                    <a:pt x="541988" y="1608196"/>
                  </a:cubicBezTo>
                  <a:cubicBezTo>
                    <a:pt x="548348" y="1613777"/>
                    <a:pt x="556672" y="1616601"/>
                    <a:pt x="565117" y="1615996"/>
                  </a:cubicBezTo>
                  <a:cubicBezTo>
                    <a:pt x="594230" y="1610079"/>
                    <a:pt x="625024" y="1616332"/>
                    <a:pt x="653195" y="1603759"/>
                  </a:cubicBezTo>
                  <a:cubicBezTo>
                    <a:pt x="668861" y="1597035"/>
                    <a:pt x="682644" y="1603759"/>
                    <a:pt x="695621" y="1611289"/>
                  </a:cubicBezTo>
                  <a:cubicBezTo>
                    <a:pt x="722515" y="1626215"/>
                    <a:pt x="748871" y="1641949"/>
                    <a:pt x="775698" y="1656942"/>
                  </a:cubicBezTo>
                  <a:cubicBezTo>
                    <a:pt x="864919" y="1706764"/>
                    <a:pt x="958645" y="1742129"/>
                    <a:pt x="1061246" y="1753155"/>
                  </a:cubicBezTo>
                  <a:cubicBezTo>
                    <a:pt x="1112143" y="1758669"/>
                    <a:pt x="1162637" y="1767880"/>
                    <a:pt x="1213601" y="1773932"/>
                  </a:cubicBezTo>
                  <a:cubicBezTo>
                    <a:pt x="1282584" y="1782134"/>
                    <a:pt x="1349282" y="1770973"/>
                    <a:pt x="1416719" y="1764451"/>
                  </a:cubicBezTo>
                  <a:cubicBezTo>
                    <a:pt x="1438032" y="1762367"/>
                    <a:pt x="1459548" y="1760350"/>
                    <a:pt x="1480861" y="1758131"/>
                  </a:cubicBezTo>
                  <a:cubicBezTo>
                    <a:pt x="1535053" y="1752349"/>
                    <a:pt x="1589043" y="1744684"/>
                    <a:pt x="1643571" y="1741793"/>
                  </a:cubicBezTo>
                  <a:cubicBezTo>
                    <a:pt x="1648546" y="1741322"/>
                    <a:pt x="1653320" y="1740112"/>
                    <a:pt x="1657892" y="1738095"/>
                  </a:cubicBezTo>
                  <a:cubicBezTo>
                    <a:pt x="1679407" y="1733389"/>
                    <a:pt x="1700654" y="1724648"/>
                    <a:pt x="1723110" y="1733725"/>
                  </a:cubicBezTo>
                  <a:cubicBezTo>
                    <a:pt x="1755181" y="1734061"/>
                    <a:pt x="1787253" y="1731035"/>
                    <a:pt x="1818719" y="1724782"/>
                  </a:cubicBezTo>
                  <a:cubicBezTo>
                    <a:pt x="1833443" y="1721959"/>
                    <a:pt x="1848504" y="1721959"/>
                    <a:pt x="1863228" y="1724782"/>
                  </a:cubicBezTo>
                  <a:cubicBezTo>
                    <a:pt x="1895367" y="1732716"/>
                    <a:pt x="1929321" y="1728548"/>
                    <a:pt x="1958568" y="1713016"/>
                  </a:cubicBezTo>
                  <a:cubicBezTo>
                    <a:pt x="1959240" y="1712546"/>
                    <a:pt x="1959980" y="1712209"/>
                    <a:pt x="1960787" y="1711940"/>
                  </a:cubicBezTo>
                  <a:cubicBezTo>
                    <a:pt x="1991446" y="1705620"/>
                    <a:pt x="2020291" y="1693384"/>
                    <a:pt x="2050143" y="1684508"/>
                  </a:cubicBezTo>
                  <a:cubicBezTo>
                    <a:pt x="2059488" y="1681684"/>
                    <a:pt x="2068834" y="1678995"/>
                    <a:pt x="2078113" y="1675767"/>
                  </a:cubicBezTo>
                  <a:cubicBezTo>
                    <a:pt x="2123026" y="1660304"/>
                    <a:pt x="2165519" y="1638049"/>
                    <a:pt x="2212583" y="1628703"/>
                  </a:cubicBezTo>
                  <a:cubicBezTo>
                    <a:pt x="2217357" y="1627291"/>
                    <a:pt x="2221929" y="1625140"/>
                    <a:pt x="2226031" y="1622383"/>
                  </a:cubicBezTo>
                  <a:cubicBezTo>
                    <a:pt x="2241226" y="1614382"/>
                    <a:pt x="2255345" y="1603423"/>
                    <a:pt x="2273835" y="1603489"/>
                  </a:cubicBezTo>
                  <a:cubicBezTo>
                    <a:pt x="2279147" y="1603489"/>
                    <a:pt x="2282576" y="1599388"/>
                    <a:pt x="2286475" y="1596296"/>
                  </a:cubicBezTo>
                  <a:cubicBezTo>
                    <a:pt x="2297502" y="1586008"/>
                    <a:pt x="2311756" y="1579891"/>
                    <a:pt x="2326816" y="1578882"/>
                  </a:cubicBezTo>
                  <a:cubicBezTo>
                    <a:pt x="2331926" y="1578680"/>
                    <a:pt x="2336767" y="1576462"/>
                    <a:pt x="2340263" y="1572763"/>
                  </a:cubicBezTo>
                  <a:cubicBezTo>
                    <a:pt x="2351626" y="1563015"/>
                    <a:pt x="2366485" y="1558173"/>
                    <a:pt x="2381411" y="1559316"/>
                  </a:cubicBezTo>
                  <a:cubicBezTo>
                    <a:pt x="2365207" y="1577806"/>
                    <a:pt x="2342818" y="1587286"/>
                    <a:pt x="2322043" y="1598649"/>
                  </a:cubicBezTo>
                  <a:cubicBezTo>
                    <a:pt x="2281702" y="1620971"/>
                    <a:pt x="2237729" y="1636637"/>
                    <a:pt x="2194296" y="1652437"/>
                  </a:cubicBezTo>
                  <a:cubicBezTo>
                    <a:pt x="2148575" y="1669313"/>
                    <a:pt x="2104536" y="1690560"/>
                    <a:pt x="2058144" y="1706225"/>
                  </a:cubicBezTo>
                  <a:cubicBezTo>
                    <a:pt x="2024526" y="1717387"/>
                    <a:pt x="1990909" y="1728816"/>
                    <a:pt x="1957291" y="1739843"/>
                  </a:cubicBezTo>
                  <a:cubicBezTo>
                    <a:pt x="1937591" y="1746163"/>
                    <a:pt x="1932952" y="1756652"/>
                    <a:pt x="1943844" y="1774671"/>
                  </a:cubicBezTo>
                  <a:cubicBezTo>
                    <a:pt x="1950568" y="1785966"/>
                    <a:pt x="1961392" y="1794371"/>
                    <a:pt x="1968116" y="1806003"/>
                  </a:cubicBezTo>
                  <a:cubicBezTo>
                    <a:pt x="2000254" y="1861136"/>
                    <a:pt x="2013835" y="1918756"/>
                    <a:pt x="1994337" y="1981755"/>
                  </a:cubicBezTo>
                  <a:cubicBezTo>
                    <a:pt x="1991312" y="1996346"/>
                    <a:pt x="1979815" y="2007642"/>
                    <a:pt x="1965157" y="2010398"/>
                  </a:cubicBezTo>
                  <a:cubicBezTo>
                    <a:pt x="1894157" y="2029157"/>
                    <a:pt x="1822417" y="2044554"/>
                    <a:pt x="1750878" y="2060689"/>
                  </a:cubicBezTo>
                  <a:cubicBezTo>
                    <a:pt x="1719345" y="2067077"/>
                    <a:pt x="1687476" y="2071246"/>
                    <a:pt x="1655405" y="2073263"/>
                  </a:cubicBezTo>
                  <a:cubicBezTo>
                    <a:pt x="1625149" y="2075817"/>
                    <a:pt x="1594893" y="2082407"/>
                    <a:pt x="1565242" y="2087517"/>
                  </a:cubicBezTo>
                  <a:cubicBezTo>
                    <a:pt x="1518177" y="2095450"/>
                    <a:pt x="1471112" y="2104729"/>
                    <a:pt x="1423577" y="2108562"/>
                  </a:cubicBezTo>
                  <a:cubicBezTo>
                    <a:pt x="1380008" y="2111990"/>
                    <a:pt x="1336171" y="2120059"/>
                    <a:pt x="1292939" y="2116495"/>
                  </a:cubicBezTo>
                  <a:cubicBezTo>
                    <a:pt x="1219989" y="2110511"/>
                    <a:pt x="1147105" y="2116495"/>
                    <a:pt x="1074491" y="2111789"/>
                  </a:cubicBezTo>
                  <a:cubicBezTo>
                    <a:pt x="1032805" y="2108898"/>
                    <a:pt x="990985" y="2103653"/>
                    <a:pt x="949299" y="2098812"/>
                  </a:cubicBezTo>
                  <a:cubicBezTo>
                    <a:pt x="878911" y="2089534"/>
                    <a:pt x="809759" y="2072523"/>
                    <a:pt x="743089" y="2048117"/>
                  </a:cubicBezTo>
                  <a:cubicBezTo>
                    <a:pt x="672828" y="2023576"/>
                    <a:pt x="601895" y="2001658"/>
                    <a:pt x="533113" y="1972208"/>
                  </a:cubicBezTo>
                  <a:cubicBezTo>
                    <a:pt x="508034" y="1961451"/>
                    <a:pt x="484502" y="1947264"/>
                    <a:pt x="458683" y="1937919"/>
                  </a:cubicBezTo>
                  <a:cubicBezTo>
                    <a:pt x="432865" y="1928573"/>
                    <a:pt x="422780" y="1906721"/>
                    <a:pt x="419082" y="1883054"/>
                  </a:cubicBezTo>
                  <a:cubicBezTo>
                    <a:pt x="413299" y="1845537"/>
                    <a:pt x="386607" y="1825568"/>
                    <a:pt x="360452" y="1804053"/>
                  </a:cubicBezTo>
                  <a:cubicBezTo>
                    <a:pt x="327911" y="1777159"/>
                    <a:pt x="292545" y="1753088"/>
                    <a:pt x="264642" y="1722093"/>
                  </a:cubicBezTo>
                  <a:cubicBezTo>
                    <a:pt x="235664" y="1690762"/>
                    <a:pt x="218297" y="1650420"/>
                    <a:pt x="215426" y="1607793"/>
                  </a:cubicBezTo>
                  <a:cubicBezTo>
                    <a:pt x="212737" y="1562275"/>
                    <a:pt x="188532" y="1527110"/>
                    <a:pt x="164058" y="1491744"/>
                  </a:cubicBezTo>
                  <a:cubicBezTo>
                    <a:pt x="159083" y="1486030"/>
                    <a:pt x="152373" y="1482130"/>
                    <a:pt x="144963" y="1480651"/>
                  </a:cubicBezTo>
                  <a:cubicBezTo>
                    <a:pt x="121566" y="1472986"/>
                    <a:pt x="108791" y="1455908"/>
                    <a:pt x="102269" y="1433183"/>
                  </a:cubicBezTo>
                  <a:cubicBezTo>
                    <a:pt x="99042" y="1422089"/>
                    <a:pt x="95949" y="1410928"/>
                    <a:pt x="92789" y="1399565"/>
                  </a:cubicBezTo>
                  <a:cubicBezTo>
                    <a:pt x="89568" y="1387530"/>
                    <a:pt x="83685" y="1376437"/>
                    <a:pt x="75576" y="1367023"/>
                  </a:cubicBezTo>
                  <a:cubicBezTo>
                    <a:pt x="63051" y="1351559"/>
                    <a:pt x="54343" y="1333339"/>
                    <a:pt x="50162" y="1313907"/>
                  </a:cubicBezTo>
                  <a:cubicBezTo>
                    <a:pt x="38194" y="1265027"/>
                    <a:pt x="24545" y="1216416"/>
                    <a:pt x="17485" y="1166729"/>
                  </a:cubicBezTo>
                  <a:cubicBezTo>
                    <a:pt x="11972" y="1127666"/>
                    <a:pt x="4038" y="1088737"/>
                    <a:pt x="5585" y="1048665"/>
                  </a:cubicBezTo>
                  <a:cubicBezTo>
                    <a:pt x="7198" y="1012223"/>
                    <a:pt x="5988" y="975647"/>
                    <a:pt x="5585" y="939138"/>
                  </a:cubicBezTo>
                  <a:cubicBezTo>
                    <a:pt x="6499" y="922598"/>
                    <a:pt x="5188" y="906058"/>
                    <a:pt x="1685" y="889855"/>
                  </a:cubicBezTo>
                  <a:cubicBezTo>
                    <a:pt x="-1105" y="879366"/>
                    <a:pt x="-1240" y="868272"/>
                    <a:pt x="1282" y="857716"/>
                  </a:cubicBezTo>
                  <a:cubicBezTo>
                    <a:pt x="8005" y="832301"/>
                    <a:pt x="5450" y="806617"/>
                    <a:pt x="5450" y="781068"/>
                  </a:cubicBezTo>
                  <a:cubicBezTo>
                    <a:pt x="5450" y="712421"/>
                    <a:pt x="10425" y="644042"/>
                    <a:pt x="13586" y="575530"/>
                  </a:cubicBezTo>
                  <a:cubicBezTo>
                    <a:pt x="14056" y="565041"/>
                    <a:pt x="10762" y="554418"/>
                    <a:pt x="10425" y="543593"/>
                  </a:cubicBezTo>
                  <a:cubicBezTo>
                    <a:pt x="8308" y="483282"/>
                    <a:pt x="15892" y="422972"/>
                    <a:pt x="32882" y="365016"/>
                  </a:cubicBezTo>
                  <a:cubicBezTo>
                    <a:pt x="34294" y="359503"/>
                    <a:pt x="34617" y="353787"/>
                    <a:pt x="33823" y="348140"/>
                  </a:cubicBezTo>
                  <a:close/>
                </a:path>
              </a:pathLst>
            </a:custGeom>
            <a:solidFill>
              <a:srgbClr val="000000"/>
            </a:solidFill>
            <a:ln w="6712" cap="flat">
              <a:noFill/>
              <a:prstDash val="solid"/>
              <a:miter/>
            </a:ln>
          </p:spPr>
          <p:txBody>
            <a:bodyPr rtlCol="0" anchor="ctr"/>
            <a:lstStyle/>
            <a:p>
              <a:endParaRPr lang="es-CO"/>
            </a:p>
          </p:txBody>
        </p:sp>
        <p:sp>
          <p:nvSpPr>
            <p:cNvPr id="464" name="Freeform: Shape 463">
              <a:extLst>
                <a:ext uri="{FF2B5EF4-FFF2-40B4-BE49-F238E27FC236}">
                  <a16:creationId xmlns:a16="http://schemas.microsoft.com/office/drawing/2014/main" id="{2F346DA8-DFF1-62A4-CA22-E26FD5B35741}"/>
                </a:ext>
              </a:extLst>
            </p:cNvPr>
            <p:cNvSpPr/>
            <p:nvPr/>
          </p:nvSpPr>
          <p:spPr>
            <a:xfrm>
              <a:off x="5993648" y="1458266"/>
              <a:ext cx="2345748" cy="1389688"/>
            </a:xfrm>
            <a:custGeom>
              <a:avLst/>
              <a:gdLst>
                <a:gd name="connsiteX0" fmla="*/ 2176988 w 2345748"/>
                <a:gd name="connsiteY0" fmla="*/ 1051601 h 1389688"/>
                <a:gd name="connsiteX1" fmla="*/ 2127099 w 2345748"/>
                <a:gd name="connsiteY1" fmla="*/ 1086093 h 1389688"/>
                <a:gd name="connsiteX2" fmla="*/ 1915240 w 2345748"/>
                <a:gd name="connsiteY2" fmla="*/ 1187954 h 1389688"/>
                <a:gd name="connsiteX3" fmla="*/ 1737269 w 2345748"/>
                <a:gd name="connsiteY3" fmla="*/ 1255190 h 1389688"/>
                <a:gd name="connsiteX4" fmla="*/ 1580543 w 2345748"/>
                <a:gd name="connsiteY4" fmla="*/ 1308978 h 1389688"/>
                <a:gd name="connsiteX5" fmla="*/ 1455687 w 2345748"/>
                <a:gd name="connsiteY5" fmla="*/ 1335065 h 1389688"/>
                <a:gd name="connsiteX6" fmla="*/ 1385023 w 2345748"/>
                <a:gd name="connsiteY6" fmla="*/ 1344949 h 1389688"/>
                <a:gd name="connsiteX7" fmla="*/ 1385023 w 2345748"/>
                <a:gd name="connsiteY7" fmla="*/ 1344949 h 1389688"/>
                <a:gd name="connsiteX8" fmla="*/ 1228566 w 2345748"/>
                <a:gd name="connsiteY8" fmla="*/ 1362026 h 1389688"/>
                <a:gd name="connsiteX9" fmla="*/ 1090734 w 2345748"/>
                <a:gd name="connsiteY9" fmla="*/ 1378364 h 1389688"/>
                <a:gd name="connsiteX10" fmla="*/ 573829 w 2345748"/>
                <a:gd name="connsiteY10" fmla="*/ 1318525 h 1389688"/>
                <a:gd name="connsiteX11" fmla="*/ 312216 w 2345748"/>
                <a:gd name="connsiteY11" fmla="*/ 1172624 h 1389688"/>
                <a:gd name="connsiteX12" fmla="*/ 188571 w 2345748"/>
                <a:gd name="connsiteY12" fmla="*/ 1037683 h 1389688"/>
                <a:gd name="connsiteX13" fmla="*/ 62303 w 2345748"/>
                <a:gd name="connsiteY13" fmla="*/ 841625 h 1389688"/>
                <a:gd name="connsiteX14" fmla="*/ 782 w 2345748"/>
                <a:gd name="connsiteY14" fmla="*/ 589963 h 1389688"/>
                <a:gd name="connsiteX15" fmla="*/ 19406 w 2345748"/>
                <a:gd name="connsiteY15" fmla="*/ 343613 h 1389688"/>
                <a:gd name="connsiteX16" fmla="*/ 47981 w 2345748"/>
                <a:gd name="connsiteY16" fmla="*/ 193006 h 1389688"/>
                <a:gd name="connsiteX17" fmla="*/ 76826 w 2345748"/>
                <a:gd name="connsiteY17" fmla="*/ 127116 h 1389688"/>
                <a:gd name="connsiteX18" fmla="*/ 80523 w 2345748"/>
                <a:gd name="connsiteY18" fmla="*/ 120392 h 1389688"/>
                <a:gd name="connsiteX19" fmla="*/ 90474 w 2345748"/>
                <a:gd name="connsiteY19" fmla="*/ 106407 h 1389688"/>
                <a:gd name="connsiteX20" fmla="*/ 94172 w 2345748"/>
                <a:gd name="connsiteY20" fmla="*/ 101163 h 1389688"/>
                <a:gd name="connsiteX21" fmla="*/ 105602 w 2345748"/>
                <a:gd name="connsiteY21" fmla="*/ 86438 h 1389688"/>
                <a:gd name="connsiteX22" fmla="*/ 109300 w 2345748"/>
                <a:gd name="connsiteY22" fmla="*/ 81193 h 1389688"/>
                <a:gd name="connsiteX23" fmla="*/ 113469 w 2345748"/>
                <a:gd name="connsiteY23" fmla="*/ 76218 h 1389688"/>
                <a:gd name="connsiteX24" fmla="*/ 115687 w 2345748"/>
                <a:gd name="connsiteY24" fmla="*/ 73798 h 1389688"/>
                <a:gd name="connsiteX25" fmla="*/ 177477 w 2345748"/>
                <a:gd name="connsiteY25" fmla="*/ 11941 h 1389688"/>
                <a:gd name="connsiteX26" fmla="*/ 182385 w 2345748"/>
                <a:gd name="connsiteY26" fmla="*/ 7168 h 1389688"/>
                <a:gd name="connsiteX27" fmla="*/ 187697 w 2345748"/>
                <a:gd name="connsiteY27" fmla="*/ 2528 h 1389688"/>
                <a:gd name="connsiteX28" fmla="*/ 190655 w 2345748"/>
                <a:gd name="connsiteY28" fmla="*/ 377 h 1389688"/>
                <a:gd name="connsiteX29" fmla="*/ 197378 w 2345748"/>
                <a:gd name="connsiteY29" fmla="*/ -1573 h 1389688"/>
                <a:gd name="connsiteX30" fmla="*/ 200740 w 2345748"/>
                <a:gd name="connsiteY30" fmla="*/ 175 h 1389688"/>
                <a:gd name="connsiteX31" fmla="*/ 202286 w 2345748"/>
                <a:gd name="connsiteY31" fmla="*/ 7706 h 1389688"/>
                <a:gd name="connsiteX32" fmla="*/ 179628 w 2345748"/>
                <a:gd name="connsiteY32" fmla="*/ 36751 h 1389688"/>
                <a:gd name="connsiteX33" fmla="*/ 41594 w 2345748"/>
                <a:gd name="connsiteY33" fmla="*/ 304885 h 1389688"/>
                <a:gd name="connsiteX34" fmla="*/ 22634 w 2345748"/>
                <a:gd name="connsiteY34" fmla="*/ 602267 h 1389688"/>
                <a:gd name="connsiteX35" fmla="*/ 77094 w 2345748"/>
                <a:gd name="connsiteY35" fmla="*/ 825824 h 1389688"/>
                <a:gd name="connsiteX36" fmla="*/ 255470 w 2345748"/>
                <a:gd name="connsiteY36" fmla="*/ 1088715 h 1389688"/>
                <a:gd name="connsiteX37" fmla="*/ 471766 w 2345748"/>
                <a:gd name="connsiteY37" fmla="*/ 1249541 h 1389688"/>
                <a:gd name="connsiteX38" fmla="*/ 798260 w 2345748"/>
                <a:gd name="connsiteY38" fmla="*/ 1359404 h 1389688"/>
                <a:gd name="connsiteX39" fmla="*/ 1056175 w 2345748"/>
                <a:gd name="connsiteY39" fmla="*/ 1361488 h 1389688"/>
                <a:gd name="connsiteX40" fmla="*/ 1266554 w 2345748"/>
                <a:gd name="connsiteY40" fmla="*/ 1342057 h 1389688"/>
                <a:gd name="connsiteX41" fmla="*/ 1396924 w 2345748"/>
                <a:gd name="connsiteY41" fmla="*/ 1324980 h 1389688"/>
                <a:gd name="connsiteX42" fmla="*/ 1426104 w 2345748"/>
                <a:gd name="connsiteY42" fmla="*/ 1319130 h 1389688"/>
                <a:gd name="connsiteX43" fmla="*/ 1627809 w 2345748"/>
                <a:gd name="connsiteY43" fmla="*/ 1272065 h 1389688"/>
                <a:gd name="connsiteX44" fmla="*/ 1731620 w 2345748"/>
                <a:gd name="connsiteY44" fmla="*/ 1237305 h 1389688"/>
                <a:gd name="connsiteX45" fmla="*/ 2071697 w 2345748"/>
                <a:gd name="connsiteY45" fmla="*/ 1097052 h 1389688"/>
                <a:gd name="connsiteX46" fmla="*/ 2275756 w 2345748"/>
                <a:gd name="connsiteY46" fmla="*/ 932930 h 1389688"/>
                <a:gd name="connsiteX47" fmla="*/ 2328805 w 2345748"/>
                <a:gd name="connsiteY47" fmla="*/ 770087 h 1389688"/>
                <a:gd name="connsiteX48" fmla="*/ 2323897 w 2345748"/>
                <a:gd name="connsiteY48" fmla="*/ 516475 h 1389688"/>
                <a:gd name="connsiteX49" fmla="*/ 2323897 w 2345748"/>
                <a:gd name="connsiteY49" fmla="*/ 491665 h 1389688"/>
                <a:gd name="connsiteX50" fmla="*/ 2325712 w 2345748"/>
                <a:gd name="connsiteY50" fmla="*/ 480034 h 1389688"/>
                <a:gd name="connsiteX51" fmla="*/ 2329140 w 2345748"/>
                <a:gd name="connsiteY51" fmla="*/ 473310 h 1389688"/>
                <a:gd name="connsiteX52" fmla="*/ 2335798 w 2345748"/>
                <a:gd name="connsiteY52" fmla="*/ 473243 h 1389688"/>
                <a:gd name="connsiteX53" fmla="*/ 2335864 w 2345748"/>
                <a:gd name="connsiteY53" fmla="*/ 473310 h 1389688"/>
                <a:gd name="connsiteX54" fmla="*/ 2335864 w 2345748"/>
                <a:gd name="connsiteY54" fmla="*/ 473310 h 1389688"/>
                <a:gd name="connsiteX55" fmla="*/ 2343798 w 2345748"/>
                <a:gd name="connsiteY55" fmla="*/ 672730 h 1389688"/>
                <a:gd name="connsiteX56" fmla="*/ 2343798 w 2345748"/>
                <a:gd name="connsiteY56" fmla="*/ 771902 h 1389688"/>
                <a:gd name="connsiteX57" fmla="*/ 2331023 w 2345748"/>
                <a:gd name="connsiteY57" fmla="*/ 861729 h 1389688"/>
                <a:gd name="connsiteX58" fmla="*/ 2331023 w 2345748"/>
                <a:gd name="connsiteY58" fmla="*/ 861729 h 1389688"/>
                <a:gd name="connsiteX59" fmla="*/ 2301104 w 2345748"/>
                <a:gd name="connsiteY59" fmla="*/ 926543 h 1389688"/>
                <a:gd name="connsiteX60" fmla="*/ 2301104 w 2345748"/>
                <a:gd name="connsiteY60" fmla="*/ 926543 h 1389688"/>
                <a:gd name="connsiteX61" fmla="*/ 2291019 w 2345748"/>
                <a:gd name="connsiteY61" fmla="*/ 941402 h 1389688"/>
                <a:gd name="connsiteX62" fmla="*/ 2291019 w 2345748"/>
                <a:gd name="connsiteY62" fmla="*/ 941402 h 1389688"/>
                <a:gd name="connsiteX63" fmla="*/ 2266075 w 2345748"/>
                <a:gd name="connsiteY63" fmla="*/ 971254 h 1389688"/>
                <a:gd name="connsiteX64" fmla="*/ 2266075 w 2345748"/>
                <a:gd name="connsiteY64" fmla="*/ 971254 h 1389688"/>
                <a:gd name="connsiteX65" fmla="*/ 2261098 w 2345748"/>
                <a:gd name="connsiteY65" fmla="*/ 976297 h 1389688"/>
                <a:gd name="connsiteX66" fmla="*/ 2261098 w 2345748"/>
                <a:gd name="connsiteY66" fmla="*/ 976297 h 1389688"/>
                <a:gd name="connsiteX67" fmla="*/ 2256123 w 2345748"/>
                <a:gd name="connsiteY67" fmla="*/ 981340 h 1389688"/>
                <a:gd name="connsiteX68" fmla="*/ 2256123 w 2345748"/>
                <a:gd name="connsiteY68" fmla="*/ 981340 h 1389688"/>
                <a:gd name="connsiteX69" fmla="*/ 2251148 w 2345748"/>
                <a:gd name="connsiteY69" fmla="*/ 986382 h 1389688"/>
                <a:gd name="connsiteX70" fmla="*/ 2251148 w 2345748"/>
                <a:gd name="connsiteY70" fmla="*/ 986382 h 1389688"/>
                <a:gd name="connsiteX71" fmla="*/ 2246105 w 2345748"/>
                <a:gd name="connsiteY71" fmla="*/ 991358 h 1389688"/>
                <a:gd name="connsiteX72" fmla="*/ 2246105 w 2345748"/>
                <a:gd name="connsiteY72" fmla="*/ 991358 h 1389688"/>
                <a:gd name="connsiteX73" fmla="*/ 2225934 w 2345748"/>
                <a:gd name="connsiteY73" fmla="*/ 1011528 h 1389688"/>
                <a:gd name="connsiteX74" fmla="*/ 2225934 w 2345748"/>
                <a:gd name="connsiteY74" fmla="*/ 1011528 h 1389688"/>
                <a:gd name="connsiteX75" fmla="*/ 2196015 w 2345748"/>
                <a:gd name="connsiteY75" fmla="*/ 1036473 h 1389688"/>
                <a:gd name="connsiteX76" fmla="*/ 2196015 w 2345748"/>
                <a:gd name="connsiteY76" fmla="*/ 1036473 h 1389688"/>
                <a:gd name="connsiteX77" fmla="*/ 2176988 w 2345748"/>
                <a:gd name="connsiteY77" fmla="*/ 1051601 h 138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345748" h="1389688">
                  <a:moveTo>
                    <a:pt x="2176988" y="1051601"/>
                  </a:moveTo>
                  <a:cubicBezTo>
                    <a:pt x="2160044" y="1062695"/>
                    <a:pt x="2141353" y="1071167"/>
                    <a:pt x="2127099" y="1086093"/>
                  </a:cubicBezTo>
                  <a:cubicBezTo>
                    <a:pt x="2060670" y="1128787"/>
                    <a:pt x="1987855" y="1158236"/>
                    <a:pt x="1915240" y="1187954"/>
                  </a:cubicBezTo>
                  <a:cubicBezTo>
                    <a:pt x="1856544" y="1212024"/>
                    <a:pt x="1799125" y="1239456"/>
                    <a:pt x="1737269" y="1255190"/>
                  </a:cubicBezTo>
                  <a:cubicBezTo>
                    <a:pt x="1683480" y="1269040"/>
                    <a:pt x="1632382" y="1290084"/>
                    <a:pt x="1580543" y="1308978"/>
                  </a:cubicBezTo>
                  <a:cubicBezTo>
                    <a:pt x="1540202" y="1323837"/>
                    <a:pt x="1499188" y="1335199"/>
                    <a:pt x="1455687" y="1335065"/>
                  </a:cubicBezTo>
                  <a:cubicBezTo>
                    <a:pt x="1431818" y="1335805"/>
                    <a:pt x="1408151" y="1339166"/>
                    <a:pt x="1385023" y="1344949"/>
                  </a:cubicBezTo>
                  <a:lnTo>
                    <a:pt x="1385023" y="1344949"/>
                  </a:lnTo>
                  <a:cubicBezTo>
                    <a:pt x="1333790" y="1357185"/>
                    <a:pt x="1281211" y="1362967"/>
                    <a:pt x="1228566" y="1362026"/>
                  </a:cubicBezTo>
                  <a:cubicBezTo>
                    <a:pt x="1182039" y="1361085"/>
                    <a:pt x="1136655" y="1372717"/>
                    <a:pt x="1090734" y="1378364"/>
                  </a:cubicBezTo>
                  <a:cubicBezTo>
                    <a:pt x="913502" y="1400081"/>
                    <a:pt x="741110" y="1387777"/>
                    <a:pt x="573829" y="1318525"/>
                  </a:cubicBezTo>
                  <a:cubicBezTo>
                    <a:pt x="480641" y="1279932"/>
                    <a:pt x="391554" y="1235624"/>
                    <a:pt x="312216" y="1172624"/>
                  </a:cubicBezTo>
                  <a:cubicBezTo>
                    <a:pt x="263740" y="1134166"/>
                    <a:pt x="225348" y="1086967"/>
                    <a:pt x="188571" y="1037683"/>
                  </a:cubicBezTo>
                  <a:cubicBezTo>
                    <a:pt x="141909" y="975222"/>
                    <a:pt x="96257" y="912491"/>
                    <a:pt x="62303" y="841625"/>
                  </a:cubicBezTo>
                  <a:cubicBezTo>
                    <a:pt x="24046" y="761750"/>
                    <a:pt x="6027" y="677504"/>
                    <a:pt x="782" y="589963"/>
                  </a:cubicBezTo>
                  <a:cubicBezTo>
                    <a:pt x="-4193" y="507062"/>
                    <a:pt x="5825" y="425371"/>
                    <a:pt x="19406" y="343613"/>
                  </a:cubicBezTo>
                  <a:cubicBezTo>
                    <a:pt x="27744" y="293119"/>
                    <a:pt x="30971" y="241953"/>
                    <a:pt x="47981" y="193006"/>
                  </a:cubicBezTo>
                  <a:cubicBezTo>
                    <a:pt x="56003" y="170347"/>
                    <a:pt x="65644" y="148362"/>
                    <a:pt x="76826" y="127116"/>
                  </a:cubicBezTo>
                  <a:cubicBezTo>
                    <a:pt x="77888" y="124763"/>
                    <a:pt x="79118" y="122543"/>
                    <a:pt x="80523" y="120392"/>
                  </a:cubicBezTo>
                  <a:cubicBezTo>
                    <a:pt x="83751" y="115685"/>
                    <a:pt x="87247" y="111248"/>
                    <a:pt x="90474" y="106407"/>
                  </a:cubicBezTo>
                  <a:cubicBezTo>
                    <a:pt x="91604" y="104592"/>
                    <a:pt x="92841" y="102844"/>
                    <a:pt x="94172" y="101163"/>
                  </a:cubicBezTo>
                  <a:cubicBezTo>
                    <a:pt x="98482" y="96658"/>
                    <a:pt x="102315" y="91750"/>
                    <a:pt x="105602" y="86438"/>
                  </a:cubicBezTo>
                  <a:cubicBezTo>
                    <a:pt x="106712" y="84622"/>
                    <a:pt x="107949" y="82874"/>
                    <a:pt x="109300" y="81193"/>
                  </a:cubicBezTo>
                  <a:cubicBezTo>
                    <a:pt x="110598" y="79446"/>
                    <a:pt x="111990" y="77765"/>
                    <a:pt x="113469" y="76218"/>
                  </a:cubicBezTo>
                  <a:lnTo>
                    <a:pt x="115687" y="73798"/>
                  </a:lnTo>
                  <a:cubicBezTo>
                    <a:pt x="136261" y="53157"/>
                    <a:pt x="156701" y="32448"/>
                    <a:pt x="177477" y="11941"/>
                  </a:cubicBezTo>
                  <a:cubicBezTo>
                    <a:pt x="179023" y="10261"/>
                    <a:pt x="180704" y="8714"/>
                    <a:pt x="182385" y="7168"/>
                  </a:cubicBezTo>
                  <a:cubicBezTo>
                    <a:pt x="184066" y="5621"/>
                    <a:pt x="185881" y="4007"/>
                    <a:pt x="187697" y="2528"/>
                  </a:cubicBezTo>
                  <a:lnTo>
                    <a:pt x="190655" y="377"/>
                  </a:lnTo>
                  <a:cubicBezTo>
                    <a:pt x="192699" y="-833"/>
                    <a:pt x="195012" y="-1506"/>
                    <a:pt x="197378" y="-1573"/>
                  </a:cubicBezTo>
                  <a:lnTo>
                    <a:pt x="200740" y="175"/>
                  </a:lnTo>
                  <a:cubicBezTo>
                    <a:pt x="201977" y="2461"/>
                    <a:pt x="202515" y="5083"/>
                    <a:pt x="202286" y="7706"/>
                  </a:cubicBezTo>
                  <a:cubicBezTo>
                    <a:pt x="198723" y="20481"/>
                    <a:pt x="188839" y="28818"/>
                    <a:pt x="179628" y="36751"/>
                  </a:cubicBezTo>
                  <a:cubicBezTo>
                    <a:pt x="96862" y="107348"/>
                    <a:pt x="59075" y="199528"/>
                    <a:pt x="41594" y="304885"/>
                  </a:cubicBezTo>
                  <a:cubicBezTo>
                    <a:pt x="24718" y="403049"/>
                    <a:pt x="18364" y="502759"/>
                    <a:pt x="22634" y="602267"/>
                  </a:cubicBezTo>
                  <a:cubicBezTo>
                    <a:pt x="26103" y="679587"/>
                    <a:pt x="44600" y="755564"/>
                    <a:pt x="77094" y="825824"/>
                  </a:cubicBezTo>
                  <a:cubicBezTo>
                    <a:pt x="122142" y="923249"/>
                    <a:pt x="187159" y="1007360"/>
                    <a:pt x="255470" y="1088715"/>
                  </a:cubicBezTo>
                  <a:cubicBezTo>
                    <a:pt x="314368" y="1158908"/>
                    <a:pt x="389940" y="1208797"/>
                    <a:pt x="471766" y="1249541"/>
                  </a:cubicBezTo>
                  <a:cubicBezTo>
                    <a:pt x="575577" y="1301313"/>
                    <a:pt x="682750" y="1342998"/>
                    <a:pt x="798260" y="1359404"/>
                  </a:cubicBezTo>
                  <a:cubicBezTo>
                    <a:pt x="883783" y="1371304"/>
                    <a:pt x="970450" y="1372045"/>
                    <a:pt x="1056175" y="1361488"/>
                  </a:cubicBezTo>
                  <a:cubicBezTo>
                    <a:pt x="1126100" y="1353084"/>
                    <a:pt x="1195486" y="1341654"/>
                    <a:pt x="1266554" y="1342057"/>
                  </a:cubicBezTo>
                  <a:cubicBezTo>
                    <a:pt x="1310593" y="1342662"/>
                    <a:pt x="1354498" y="1336880"/>
                    <a:pt x="1396924" y="1324980"/>
                  </a:cubicBezTo>
                  <a:cubicBezTo>
                    <a:pt x="1406202" y="1321282"/>
                    <a:pt x="1416086" y="1319332"/>
                    <a:pt x="1426104" y="1319130"/>
                  </a:cubicBezTo>
                  <a:cubicBezTo>
                    <a:pt x="1498382" y="1324778"/>
                    <a:pt x="1562658" y="1296539"/>
                    <a:pt x="1627809" y="1272065"/>
                  </a:cubicBezTo>
                  <a:cubicBezTo>
                    <a:pt x="1662099" y="1259425"/>
                    <a:pt x="1696726" y="1248062"/>
                    <a:pt x="1731620" y="1237305"/>
                  </a:cubicBezTo>
                  <a:cubicBezTo>
                    <a:pt x="1848745" y="1200258"/>
                    <a:pt x="1962507" y="1153328"/>
                    <a:pt x="2071697" y="1097052"/>
                  </a:cubicBezTo>
                  <a:cubicBezTo>
                    <a:pt x="2150429" y="1057114"/>
                    <a:pt x="2221296" y="1004267"/>
                    <a:pt x="2275756" y="932930"/>
                  </a:cubicBezTo>
                  <a:cubicBezTo>
                    <a:pt x="2311122" y="886068"/>
                    <a:pt x="2329813" y="828783"/>
                    <a:pt x="2328805" y="770087"/>
                  </a:cubicBezTo>
                  <a:cubicBezTo>
                    <a:pt x="2328805" y="685572"/>
                    <a:pt x="2332839" y="600855"/>
                    <a:pt x="2323897" y="516475"/>
                  </a:cubicBezTo>
                  <a:cubicBezTo>
                    <a:pt x="2322753" y="508272"/>
                    <a:pt x="2322753" y="499868"/>
                    <a:pt x="2323897" y="491665"/>
                  </a:cubicBezTo>
                  <a:cubicBezTo>
                    <a:pt x="2324165" y="487766"/>
                    <a:pt x="2324771" y="483866"/>
                    <a:pt x="2325712" y="480034"/>
                  </a:cubicBezTo>
                  <a:cubicBezTo>
                    <a:pt x="2326384" y="477613"/>
                    <a:pt x="2327527" y="475327"/>
                    <a:pt x="2329140" y="473310"/>
                  </a:cubicBezTo>
                  <a:cubicBezTo>
                    <a:pt x="2330956" y="471427"/>
                    <a:pt x="2333915" y="471427"/>
                    <a:pt x="2335798" y="473243"/>
                  </a:cubicBezTo>
                  <a:cubicBezTo>
                    <a:pt x="2335798" y="473243"/>
                    <a:pt x="2335864" y="473310"/>
                    <a:pt x="2335864" y="473310"/>
                  </a:cubicBezTo>
                  <a:lnTo>
                    <a:pt x="2335864" y="473310"/>
                  </a:lnTo>
                  <a:cubicBezTo>
                    <a:pt x="2342588" y="539604"/>
                    <a:pt x="2347899" y="605898"/>
                    <a:pt x="2343798" y="672730"/>
                  </a:cubicBezTo>
                  <a:cubicBezTo>
                    <a:pt x="2341714" y="705675"/>
                    <a:pt x="2342588" y="738889"/>
                    <a:pt x="2343798" y="771902"/>
                  </a:cubicBezTo>
                  <a:cubicBezTo>
                    <a:pt x="2345009" y="802359"/>
                    <a:pt x="2340638" y="832817"/>
                    <a:pt x="2331023" y="861729"/>
                  </a:cubicBezTo>
                  <a:lnTo>
                    <a:pt x="2331023" y="861729"/>
                  </a:lnTo>
                  <a:cubicBezTo>
                    <a:pt x="2322484" y="884050"/>
                    <a:pt x="2314686" y="906574"/>
                    <a:pt x="2301104" y="926543"/>
                  </a:cubicBezTo>
                  <a:lnTo>
                    <a:pt x="2301104" y="926543"/>
                  </a:lnTo>
                  <a:cubicBezTo>
                    <a:pt x="2297473" y="931317"/>
                    <a:pt x="2295053" y="936897"/>
                    <a:pt x="2291019" y="941402"/>
                  </a:cubicBezTo>
                  <a:lnTo>
                    <a:pt x="2291019" y="941402"/>
                  </a:lnTo>
                  <a:cubicBezTo>
                    <a:pt x="2284295" y="952899"/>
                    <a:pt x="2273134" y="960295"/>
                    <a:pt x="2266075" y="971254"/>
                  </a:cubicBezTo>
                  <a:lnTo>
                    <a:pt x="2266075" y="971254"/>
                  </a:lnTo>
                  <a:cubicBezTo>
                    <a:pt x="2264662" y="973137"/>
                    <a:pt x="2262981" y="974885"/>
                    <a:pt x="2261098" y="976297"/>
                  </a:cubicBezTo>
                  <a:lnTo>
                    <a:pt x="2261098" y="976297"/>
                  </a:lnTo>
                  <a:cubicBezTo>
                    <a:pt x="2259619" y="978112"/>
                    <a:pt x="2257939" y="979793"/>
                    <a:pt x="2256123" y="981340"/>
                  </a:cubicBezTo>
                  <a:lnTo>
                    <a:pt x="2256123" y="981340"/>
                  </a:lnTo>
                  <a:cubicBezTo>
                    <a:pt x="2254644" y="983155"/>
                    <a:pt x="2252963" y="984836"/>
                    <a:pt x="2251148" y="986382"/>
                  </a:cubicBezTo>
                  <a:lnTo>
                    <a:pt x="2251148" y="986382"/>
                  </a:lnTo>
                  <a:cubicBezTo>
                    <a:pt x="2249601" y="988130"/>
                    <a:pt x="2247921" y="989811"/>
                    <a:pt x="2246105" y="991358"/>
                  </a:cubicBezTo>
                  <a:lnTo>
                    <a:pt x="2246105" y="991358"/>
                  </a:lnTo>
                  <a:cubicBezTo>
                    <a:pt x="2241264" y="999762"/>
                    <a:pt x="2234339" y="1006687"/>
                    <a:pt x="2225934" y="1011528"/>
                  </a:cubicBezTo>
                  <a:lnTo>
                    <a:pt x="2225934" y="1011528"/>
                  </a:lnTo>
                  <a:cubicBezTo>
                    <a:pt x="2214840" y="1018252"/>
                    <a:pt x="2207445" y="1029884"/>
                    <a:pt x="2196015" y="1036473"/>
                  </a:cubicBezTo>
                  <a:lnTo>
                    <a:pt x="2196015" y="1036473"/>
                  </a:lnTo>
                  <a:cubicBezTo>
                    <a:pt x="2190031" y="1041246"/>
                    <a:pt x="2183980" y="1047096"/>
                    <a:pt x="2176988" y="1051601"/>
                  </a:cubicBezTo>
                  <a:close/>
                </a:path>
              </a:pathLst>
            </a:custGeom>
            <a:solidFill>
              <a:srgbClr val="384C54"/>
            </a:solidFill>
            <a:ln w="6712" cap="flat">
              <a:noFill/>
              <a:prstDash val="solid"/>
              <a:miter/>
            </a:ln>
          </p:spPr>
          <p:txBody>
            <a:bodyPr rtlCol="0" anchor="ctr"/>
            <a:lstStyle/>
            <a:p>
              <a:endParaRPr lang="es-CO"/>
            </a:p>
          </p:txBody>
        </p:sp>
        <p:sp>
          <p:nvSpPr>
            <p:cNvPr id="465" name="Freeform: Shape 464">
              <a:extLst>
                <a:ext uri="{FF2B5EF4-FFF2-40B4-BE49-F238E27FC236}">
                  <a16:creationId xmlns:a16="http://schemas.microsoft.com/office/drawing/2014/main" id="{540D2A06-F844-06C3-0591-7295B434D0A7}"/>
                </a:ext>
              </a:extLst>
            </p:cNvPr>
            <p:cNvSpPr/>
            <p:nvPr/>
          </p:nvSpPr>
          <p:spPr>
            <a:xfrm>
              <a:off x="8365746" y="1923316"/>
              <a:ext cx="106716" cy="285228"/>
            </a:xfrm>
            <a:custGeom>
              <a:avLst/>
              <a:gdLst>
                <a:gd name="connsiteX0" fmla="*/ 11167 w 106716"/>
                <a:gd name="connsiteY0" fmla="*/ 283655 h 285228"/>
                <a:gd name="connsiteX1" fmla="*/ 9553 w 106716"/>
                <a:gd name="connsiteY1" fmla="*/ 222269 h 285228"/>
                <a:gd name="connsiteX2" fmla="*/ 9553 w 106716"/>
                <a:gd name="connsiteY2" fmla="*/ 132780 h 285228"/>
                <a:gd name="connsiteX3" fmla="*/ 679 w 106716"/>
                <a:gd name="connsiteY3" fmla="*/ 44500 h 285228"/>
                <a:gd name="connsiteX4" fmla="*/ -397 w 106716"/>
                <a:gd name="connsiteY4" fmla="*/ 22177 h 285228"/>
                <a:gd name="connsiteX5" fmla="*/ 25018 w 106716"/>
                <a:gd name="connsiteY5" fmla="*/ -750 h 285228"/>
                <a:gd name="connsiteX6" fmla="*/ 95951 w 106716"/>
                <a:gd name="connsiteY6" fmla="*/ 47525 h 285228"/>
                <a:gd name="connsiteX7" fmla="*/ 80823 w 106716"/>
                <a:gd name="connsiteY7" fmla="*/ 163304 h 285228"/>
                <a:gd name="connsiteX8" fmla="*/ 47609 w 106716"/>
                <a:gd name="connsiteY8" fmla="*/ 225295 h 285228"/>
                <a:gd name="connsiteX9" fmla="*/ 11167 w 106716"/>
                <a:gd name="connsiteY9" fmla="*/ 283655 h 28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716" h="285228">
                  <a:moveTo>
                    <a:pt x="11167" y="283655"/>
                  </a:moveTo>
                  <a:cubicBezTo>
                    <a:pt x="18899" y="262476"/>
                    <a:pt x="10562" y="242507"/>
                    <a:pt x="9553" y="222269"/>
                  </a:cubicBezTo>
                  <a:cubicBezTo>
                    <a:pt x="8074" y="192485"/>
                    <a:pt x="9083" y="162632"/>
                    <a:pt x="9553" y="132780"/>
                  </a:cubicBezTo>
                  <a:cubicBezTo>
                    <a:pt x="9016" y="103129"/>
                    <a:pt x="6057" y="73612"/>
                    <a:pt x="679" y="44500"/>
                  </a:cubicBezTo>
                  <a:cubicBezTo>
                    <a:pt x="-330" y="37104"/>
                    <a:pt x="-734" y="29640"/>
                    <a:pt x="-397" y="22177"/>
                  </a:cubicBezTo>
                  <a:cubicBezTo>
                    <a:pt x="6" y="2007"/>
                    <a:pt x="5855" y="-3978"/>
                    <a:pt x="25018" y="-750"/>
                  </a:cubicBezTo>
                  <a:cubicBezTo>
                    <a:pt x="55811" y="4360"/>
                    <a:pt x="80688" y="19421"/>
                    <a:pt x="95951" y="47525"/>
                  </a:cubicBezTo>
                  <a:cubicBezTo>
                    <a:pt x="113903" y="80605"/>
                    <a:pt x="107919" y="136410"/>
                    <a:pt x="80823" y="163304"/>
                  </a:cubicBezTo>
                  <a:cubicBezTo>
                    <a:pt x="63476" y="179912"/>
                    <a:pt x="51845" y="201629"/>
                    <a:pt x="47609" y="225295"/>
                  </a:cubicBezTo>
                  <a:cubicBezTo>
                    <a:pt x="42701" y="248491"/>
                    <a:pt x="27236" y="266040"/>
                    <a:pt x="11167" y="283655"/>
                  </a:cubicBezTo>
                  <a:close/>
                </a:path>
              </a:pathLst>
            </a:custGeom>
            <a:solidFill>
              <a:srgbClr val="000000"/>
            </a:solidFill>
            <a:ln w="6712" cap="flat">
              <a:noFill/>
              <a:prstDash val="solid"/>
              <a:miter/>
            </a:ln>
          </p:spPr>
          <p:txBody>
            <a:bodyPr rtlCol="0" anchor="ctr"/>
            <a:lstStyle/>
            <a:p>
              <a:endParaRPr lang="es-CO"/>
            </a:p>
          </p:txBody>
        </p:sp>
        <p:sp>
          <p:nvSpPr>
            <p:cNvPr id="466" name="Freeform: Shape 465">
              <a:extLst>
                <a:ext uri="{FF2B5EF4-FFF2-40B4-BE49-F238E27FC236}">
                  <a16:creationId xmlns:a16="http://schemas.microsoft.com/office/drawing/2014/main" id="{9D53984F-6415-2E1C-E7A1-DC0D4A546911}"/>
                </a:ext>
              </a:extLst>
            </p:cNvPr>
            <p:cNvSpPr/>
            <p:nvPr/>
          </p:nvSpPr>
          <p:spPr>
            <a:xfrm>
              <a:off x="5990832" y="1579869"/>
              <a:ext cx="1388688" cy="1275338"/>
            </a:xfrm>
            <a:custGeom>
              <a:avLst/>
              <a:gdLst>
                <a:gd name="connsiteX0" fmla="*/ 88449 w 1388688"/>
                <a:gd name="connsiteY0" fmla="*/ -1143 h 1275338"/>
                <a:gd name="connsiteX1" fmla="*/ 65925 w 1388688"/>
                <a:gd name="connsiteY1" fmla="*/ 48476 h 1275338"/>
                <a:gd name="connsiteX2" fmla="*/ 32913 w 1388688"/>
                <a:gd name="connsiteY2" fmla="*/ 180459 h 1275338"/>
                <a:gd name="connsiteX3" fmla="*/ 15365 w 1388688"/>
                <a:gd name="connsiteY3" fmla="*/ 300474 h 1275338"/>
                <a:gd name="connsiteX4" fmla="*/ 11936 w 1388688"/>
                <a:gd name="connsiteY4" fmla="*/ 493574 h 1275338"/>
                <a:gd name="connsiteX5" fmla="*/ 41721 w 1388688"/>
                <a:gd name="connsiteY5" fmla="*/ 643979 h 1275338"/>
                <a:gd name="connsiteX6" fmla="*/ 148356 w 1388688"/>
                <a:gd name="connsiteY6" fmla="*/ 847837 h 1275338"/>
                <a:gd name="connsiteX7" fmla="*/ 220970 w 1388688"/>
                <a:gd name="connsiteY7" fmla="*/ 945261 h 1275338"/>
                <a:gd name="connsiteX8" fmla="*/ 356920 w 1388688"/>
                <a:gd name="connsiteY8" fmla="*/ 1074352 h 1275338"/>
                <a:gd name="connsiteX9" fmla="*/ 780502 w 1388688"/>
                <a:gd name="connsiteY9" fmla="*/ 1249164 h 1275338"/>
                <a:gd name="connsiteX10" fmla="*/ 923781 w 1388688"/>
                <a:gd name="connsiteY10" fmla="*/ 1259317 h 1275338"/>
                <a:gd name="connsiteX11" fmla="*/ 1165828 w 1388688"/>
                <a:gd name="connsiteY11" fmla="*/ 1239751 h 1275338"/>
                <a:gd name="connsiteX12" fmla="*/ 1242409 w 1388688"/>
                <a:gd name="connsiteY12" fmla="*/ 1233700 h 1275338"/>
                <a:gd name="connsiteX13" fmla="*/ 1373249 w 1388688"/>
                <a:gd name="connsiteY13" fmla="*/ 1224085 h 1275338"/>
                <a:gd name="connsiteX14" fmla="*/ 1388175 w 1388688"/>
                <a:gd name="connsiteY14" fmla="*/ 1223481 h 1275338"/>
                <a:gd name="connsiteX15" fmla="*/ 1388175 w 1388688"/>
                <a:gd name="connsiteY15" fmla="*/ 1228657 h 1275338"/>
                <a:gd name="connsiteX16" fmla="*/ 1323427 w 1388688"/>
                <a:gd name="connsiteY16" fmla="*/ 1238676 h 1275338"/>
                <a:gd name="connsiteX17" fmla="*/ 1170669 w 1388688"/>
                <a:gd name="connsiteY17" fmla="*/ 1251719 h 1275338"/>
                <a:gd name="connsiteX18" fmla="*/ 998277 w 1388688"/>
                <a:gd name="connsiteY18" fmla="*/ 1271217 h 1275338"/>
                <a:gd name="connsiteX19" fmla="*/ 747490 w 1388688"/>
                <a:gd name="connsiteY19" fmla="*/ 1255013 h 1275338"/>
                <a:gd name="connsiteX20" fmla="*/ 321554 w 1388688"/>
                <a:gd name="connsiteY20" fmla="*/ 1066015 h 1275338"/>
                <a:gd name="connsiteX21" fmla="*/ 214314 w 1388688"/>
                <a:gd name="connsiteY21" fmla="*/ 959515 h 1275338"/>
                <a:gd name="connsiteX22" fmla="*/ 54899 w 1388688"/>
                <a:gd name="connsiteY22" fmla="*/ 719619 h 1275338"/>
                <a:gd name="connsiteX23" fmla="*/ 10725 w 1388688"/>
                <a:gd name="connsiteY23" fmla="*/ 562625 h 1275338"/>
                <a:gd name="connsiteX24" fmla="*/ -301 w 1388688"/>
                <a:gd name="connsiteY24" fmla="*/ 444895 h 1275338"/>
                <a:gd name="connsiteX25" fmla="*/ 8641 w 1388688"/>
                <a:gd name="connsiteY25" fmla="*/ 292339 h 1275338"/>
                <a:gd name="connsiteX26" fmla="*/ 8641 w 1388688"/>
                <a:gd name="connsiteY26" fmla="*/ 287363 h 1275338"/>
                <a:gd name="connsiteX27" fmla="*/ 13616 w 1388688"/>
                <a:gd name="connsiteY27" fmla="*/ 257443 h 1275338"/>
                <a:gd name="connsiteX28" fmla="*/ 13616 w 1388688"/>
                <a:gd name="connsiteY28" fmla="*/ 252535 h 1275338"/>
                <a:gd name="connsiteX29" fmla="*/ 18592 w 1388688"/>
                <a:gd name="connsiteY29" fmla="*/ 227591 h 1275338"/>
                <a:gd name="connsiteX30" fmla="*/ 18592 w 1388688"/>
                <a:gd name="connsiteY30" fmla="*/ 222615 h 1275338"/>
                <a:gd name="connsiteX31" fmla="*/ 23567 w 1388688"/>
                <a:gd name="connsiteY31" fmla="*/ 192696 h 1275338"/>
                <a:gd name="connsiteX32" fmla="*/ 23567 w 1388688"/>
                <a:gd name="connsiteY32" fmla="*/ 187788 h 1275338"/>
                <a:gd name="connsiteX33" fmla="*/ 49520 w 1388688"/>
                <a:gd name="connsiteY33" fmla="*/ 55872 h 1275338"/>
                <a:gd name="connsiteX34" fmla="*/ 68951 w 1388688"/>
                <a:gd name="connsiteY34" fmla="*/ 13312 h 1275338"/>
                <a:gd name="connsiteX35" fmla="*/ 88449 w 1388688"/>
                <a:gd name="connsiteY35" fmla="*/ -1143 h 1275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88688" h="1275338">
                  <a:moveTo>
                    <a:pt x="88449" y="-1143"/>
                  </a:moveTo>
                  <a:cubicBezTo>
                    <a:pt x="83945" y="16741"/>
                    <a:pt x="72111" y="31398"/>
                    <a:pt x="65925" y="48476"/>
                  </a:cubicBezTo>
                  <a:cubicBezTo>
                    <a:pt x="49937" y="91103"/>
                    <a:pt x="38863" y="135344"/>
                    <a:pt x="32913" y="180459"/>
                  </a:cubicBezTo>
                  <a:cubicBezTo>
                    <a:pt x="28005" y="220800"/>
                    <a:pt x="19466" y="260335"/>
                    <a:pt x="15365" y="300474"/>
                  </a:cubicBezTo>
                  <a:cubicBezTo>
                    <a:pt x="9112" y="364683"/>
                    <a:pt x="5010" y="428826"/>
                    <a:pt x="11936" y="493574"/>
                  </a:cubicBezTo>
                  <a:cubicBezTo>
                    <a:pt x="16877" y="544538"/>
                    <a:pt x="26855" y="594964"/>
                    <a:pt x="41721" y="643979"/>
                  </a:cubicBezTo>
                  <a:cubicBezTo>
                    <a:pt x="65052" y="718342"/>
                    <a:pt x="103913" y="784636"/>
                    <a:pt x="148356" y="847837"/>
                  </a:cubicBezTo>
                  <a:cubicBezTo>
                    <a:pt x="171619" y="880916"/>
                    <a:pt x="196833" y="912718"/>
                    <a:pt x="220970" y="945261"/>
                  </a:cubicBezTo>
                  <a:cubicBezTo>
                    <a:pt x="258904" y="995418"/>
                    <a:pt x="304833" y="1039054"/>
                    <a:pt x="356920" y="1074352"/>
                  </a:cubicBezTo>
                  <a:cubicBezTo>
                    <a:pt x="485339" y="1163439"/>
                    <a:pt x="627811" y="1218371"/>
                    <a:pt x="780502" y="1249164"/>
                  </a:cubicBezTo>
                  <a:cubicBezTo>
                    <a:pt x="828038" y="1258846"/>
                    <a:pt x="875842" y="1258106"/>
                    <a:pt x="923781" y="1259317"/>
                  </a:cubicBezTo>
                  <a:cubicBezTo>
                    <a:pt x="1004933" y="1260863"/>
                    <a:pt x="1086020" y="1254341"/>
                    <a:pt x="1165828" y="1239751"/>
                  </a:cubicBezTo>
                  <a:cubicBezTo>
                    <a:pt x="1191108" y="1235112"/>
                    <a:pt x="1216725" y="1233095"/>
                    <a:pt x="1242409" y="1233700"/>
                  </a:cubicBezTo>
                  <a:cubicBezTo>
                    <a:pt x="1286246" y="1235717"/>
                    <a:pt x="1330150" y="1232490"/>
                    <a:pt x="1373249" y="1224085"/>
                  </a:cubicBezTo>
                  <a:cubicBezTo>
                    <a:pt x="1378224" y="1223413"/>
                    <a:pt x="1383199" y="1223211"/>
                    <a:pt x="1388175" y="1223481"/>
                  </a:cubicBezTo>
                  <a:cubicBezTo>
                    <a:pt x="1388175" y="1225229"/>
                    <a:pt x="1388175" y="1226976"/>
                    <a:pt x="1388175" y="1228657"/>
                  </a:cubicBezTo>
                  <a:cubicBezTo>
                    <a:pt x="1366390" y="1230674"/>
                    <a:pt x="1344808" y="1234036"/>
                    <a:pt x="1323427" y="1238676"/>
                  </a:cubicBezTo>
                  <a:cubicBezTo>
                    <a:pt x="1272732" y="1244995"/>
                    <a:pt x="1221431" y="1243919"/>
                    <a:pt x="1170669" y="1251719"/>
                  </a:cubicBezTo>
                  <a:cubicBezTo>
                    <a:pt x="1113519" y="1260527"/>
                    <a:pt x="1055966" y="1266578"/>
                    <a:pt x="998277" y="1271217"/>
                  </a:cubicBezTo>
                  <a:cubicBezTo>
                    <a:pt x="914368" y="1277537"/>
                    <a:pt x="829920" y="1272091"/>
                    <a:pt x="747490" y="1255013"/>
                  </a:cubicBezTo>
                  <a:cubicBezTo>
                    <a:pt x="593044" y="1225027"/>
                    <a:pt x="447405" y="1160414"/>
                    <a:pt x="321554" y="1066015"/>
                  </a:cubicBezTo>
                  <a:cubicBezTo>
                    <a:pt x="281004" y="1035692"/>
                    <a:pt x="244913" y="999856"/>
                    <a:pt x="214314" y="959515"/>
                  </a:cubicBezTo>
                  <a:cubicBezTo>
                    <a:pt x="156155" y="882799"/>
                    <a:pt x="96988" y="807092"/>
                    <a:pt x="54899" y="719619"/>
                  </a:cubicBezTo>
                  <a:cubicBezTo>
                    <a:pt x="30829" y="669596"/>
                    <a:pt x="22962" y="615673"/>
                    <a:pt x="10725" y="562625"/>
                  </a:cubicBezTo>
                  <a:cubicBezTo>
                    <a:pt x="2717" y="523897"/>
                    <a:pt x="-980" y="484430"/>
                    <a:pt x="-301" y="444895"/>
                  </a:cubicBezTo>
                  <a:cubicBezTo>
                    <a:pt x="-705" y="393999"/>
                    <a:pt x="-1579" y="342765"/>
                    <a:pt x="8641" y="292339"/>
                  </a:cubicBezTo>
                  <a:lnTo>
                    <a:pt x="8641" y="287363"/>
                  </a:lnTo>
                  <a:cubicBezTo>
                    <a:pt x="15365" y="278219"/>
                    <a:pt x="7364" y="266655"/>
                    <a:pt x="13616" y="257443"/>
                  </a:cubicBezTo>
                  <a:lnTo>
                    <a:pt x="13616" y="252535"/>
                  </a:lnTo>
                  <a:cubicBezTo>
                    <a:pt x="19735" y="245072"/>
                    <a:pt x="12742" y="235054"/>
                    <a:pt x="18592" y="227591"/>
                  </a:cubicBezTo>
                  <a:lnTo>
                    <a:pt x="18592" y="222615"/>
                  </a:lnTo>
                  <a:cubicBezTo>
                    <a:pt x="25315" y="213471"/>
                    <a:pt x="17314" y="201907"/>
                    <a:pt x="23567" y="192696"/>
                  </a:cubicBezTo>
                  <a:cubicBezTo>
                    <a:pt x="23567" y="191082"/>
                    <a:pt x="23567" y="189401"/>
                    <a:pt x="23567" y="187788"/>
                  </a:cubicBezTo>
                  <a:cubicBezTo>
                    <a:pt x="27870" y="142941"/>
                    <a:pt x="31837" y="98163"/>
                    <a:pt x="49520" y="55872"/>
                  </a:cubicBezTo>
                  <a:cubicBezTo>
                    <a:pt x="55141" y="41282"/>
                    <a:pt x="61629" y="27095"/>
                    <a:pt x="68951" y="13312"/>
                  </a:cubicBezTo>
                  <a:cubicBezTo>
                    <a:pt x="72985" y="6185"/>
                    <a:pt x="76616" y="-3766"/>
                    <a:pt x="88449" y="-1143"/>
                  </a:cubicBezTo>
                  <a:close/>
                </a:path>
              </a:pathLst>
            </a:custGeom>
            <a:solidFill>
              <a:srgbClr val="0E1315"/>
            </a:solidFill>
            <a:ln w="6712" cap="flat">
              <a:noFill/>
              <a:prstDash val="solid"/>
              <a:miter/>
            </a:ln>
          </p:spPr>
          <p:txBody>
            <a:bodyPr rtlCol="0" anchor="ctr"/>
            <a:lstStyle/>
            <a:p>
              <a:endParaRPr lang="es-CO"/>
            </a:p>
          </p:txBody>
        </p:sp>
        <p:sp>
          <p:nvSpPr>
            <p:cNvPr id="467" name="Freeform: Shape 466">
              <a:extLst>
                <a:ext uri="{FF2B5EF4-FFF2-40B4-BE49-F238E27FC236}">
                  <a16:creationId xmlns:a16="http://schemas.microsoft.com/office/drawing/2014/main" id="{8A1B61EE-9980-CBD8-2205-2214BE46AF20}"/>
                </a:ext>
              </a:extLst>
            </p:cNvPr>
            <p:cNvSpPr/>
            <p:nvPr/>
          </p:nvSpPr>
          <p:spPr>
            <a:xfrm>
              <a:off x="7442595" y="1238810"/>
              <a:ext cx="883685" cy="676656"/>
            </a:xfrm>
            <a:custGeom>
              <a:avLst/>
              <a:gdLst>
                <a:gd name="connsiteX0" fmla="*/ 409345 w 883685"/>
                <a:gd name="connsiteY0" fmla="*/ 90741 h 676656"/>
                <a:gd name="connsiteX1" fmla="*/ 449148 w 883685"/>
                <a:gd name="connsiteY1" fmla="*/ 110912 h 676656"/>
                <a:gd name="connsiteX2" fmla="*/ 621405 w 883685"/>
                <a:gd name="connsiteY2" fmla="*/ 259501 h 676656"/>
                <a:gd name="connsiteX3" fmla="*/ 813766 w 883685"/>
                <a:gd name="connsiteY3" fmla="*/ 494085 h 676656"/>
                <a:gd name="connsiteX4" fmla="*/ 881471 w 883685"/>
                <a:gd name="connsiteY4" fmla="*/ 653434 h 676656"/>
                <a:gd name="connsiteX5" fmla="*/ 883152 w 883685"/>
                <a:gd name="connsiteY5" fmla="*/ 673200 h 676656"/>
                <a:gd name="connsiteX6" fmla="*/ 879925 w 883685"/>
                <a:gd name="connsiteY6" fmla="*/ 675083 h 676656"/>
                <a:gd name="connsiteX7" fmla="*/ 873201 w 883685"/>
                <a:gd name="connsiteY7" fmla="*/ 671654 h 676656"/>
                <a:gd name="connsiteX8" fmla="*/ 833869 w 883685"/>
                <a:gd name="connsiteY8" fmla="*/ 565489 h 676656"/>
                <a:gd name="connsiteX9" fmla="*/ 748412 w 883685"/>
                <a:gd name="connsiteY9" fmla="*/ 425169 h 676656"/>
                <a:gd name="connsiteX10" fmla="*/ 480278 w 883685"/>
                <a:gd name="connsiteY10" fmla="*/ 150379 h 676656"/>
                <a:gd name="connsiteX11" fmla="*/ 292826 w 883685"/>
                <a:gd name="connsiteY11" fmla="*/ 67343 h 676656"/>
                <a:gd name="connsiteX12" fmla="*/ 19783 w 883685"/>
                <a:gd name="connsiteY12" fmla="*/ 18060 h 676656"/>
                <a:gd name="connsiteX13" fmla="*/ -387 w 883685"/>
                <a:gd name="connsiteY13" fmla="*/ 10664 h 676656"/>
                <a:gd name="connsiteX14" fmla="*/ 2639 w 883685"/>
                <a:gd name="connsiteY14" fmla="*/ 3604 h 676656"/>
                <a:gd name="connsiteX15" fmla="*/ 95759 w 883685"/>
                <a:gd name="connsiteY15" fmla="*/ 5353 h 676656"/>
                <a:gd name="connsiteX16" fmla="*/ 353809 w 883685"/>
                <a:gd name="connsiteY16" fmla="*/ 64251 h 676656"/>
                <a:gd name="connsiteX17" fmla="*/ 409345 w 883685"/>
                <a:gd name="connsiteY17" fmla="*/ 90741 h 676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3685" h="676656">
                  <a:moveTo>
                    <a:pt x="409345" y="90741"/>
                  </a:moveTo>
                  <a:cubicBezTo>
                    <a:pt x="421044" y="100221"/>
                    <a:pt x="434626" y="107080"/>
                    <a:pt x="449148" y="110912"/>
                  </a:cubicBezTo>
                  <a:cubicBezTo>
                    <a:pt x="512888" y="153136"/>
                    <a:pt x="566339" y="207058"/>
                    <a:pt x="621405" y="259501"/>
                  </a:cubicBezTo>
                  <a:cubicBezTo>
                    <a:pt x="694423" y="329965"/>
                    <a:pt x="758969" y="408697"/>
                    <a:pt x="813766" y="494085"/>
                  </a:cubicBezTo>
                  <a:cubicBezTo>
                    <a:pt x="845568" y="542764"/>
                    <a:pt x="864864" y="597830"/>
                    <a:pt x="881471" y="653434"/>
                  </a:cubicBezTo>
                  <a:cubicBezTo>
                    <a:pt x="882748" y="659955"/>
                    <a:pt x="883287" y="666544"/>
                    <a:pt x="883152" y="673200"/>
                  </a:cubicBezTo>
                  <a:lnTo>
                    <a:pt x="879925" y="675083"/>
                  </a:lnTo>
                  <a:cubicBezTo>
                    <a:pt x="877303" y="674949"/>
                    <a:pt x="874882" y="673739"/>
                    <a:pt x="873201" y="671654"/>
                  </a:cubicBezTo>
                  <a:cubicBezTo>
                    <a:pt x="859754" y="636288"/>
                    <a:pt x="850139" y="599713"/>
                    <a:pt x="833869" y="565489"/>
                  </a:cubicBezTo>
                  <a:cubicBezTo>
                    <a:pt x="815043" y="512844"/>
                    <a:pt x="781761" y="469007"/>
                    <a:pt x="748412" y="425169"/>
                  </a:cubicBezTo>
                  <a:cubicBezTo>
                    <a:pt x="670756" y="322837"/>
                    <a:pt x="580660" y="230523"/>
                    <a:pt x="480278" y="150379"/>
                  </a:cubicBezTo>
                  <a:cubicBezTo>
                    <a:pt x="425750" y="106340"/>
                    <a:pt x="358784" y="87044"/>
                    <a:pt x="292826" y="67343"/>
                  </a:cubicBezTo>
                  <a:cubicBezTo>
                    <a:pt x="203672" y="40853"/>
                    <a:pt x="112164" y="27002"/>
                    <a:pt x="19783" y="18060"/>
                  </a:cubicBezTo>
                  <a:cubicBezTo>
                    <a:pt x="12455" y="17321"/>
                    <a:pt x="4723" y="17321"/>
                    <a:pt x="-387" y="10664"/>
                  </a:cubicBezTo>
                  <a:cubicBezTo>
                    <a:pt x="-925" y="7907"/>
                    <a:pt x="285" y="5083"/>
                    <a:pt x="2639" y="3604"/>
                  </a:cubicBezTo>
                  <a:cubicBezTo>
                    <a:pt x="33836" y="-7220"/>
                    <a:pt x="64965" y="1722"/>
                    <a:pt x="95759" y="5353"/>
                  </a:cubicBezTo>
                  <a:cubicBezTo>
                    <a:pt x="183636" y="15773"/>
                    <a:pt x="270100" y="35541"/>
                    <a:pt x="353809" y="64251"/>
                  </a:cubicBezTo>
                  <a:cubicBezTo>
                    <a:pt x="373240" y="71042"/>
                    <a:pt x="391864" y="79916"/>
                    <a:pt x="409345" y="90741"/>
                  </a:cubicBezTo>
                  <a:close/>
                </a:path>
              </a:pathLst>
            </a:custGeom>
            <a:solidFill>
              <a:srgbClr val="141A1D"/>
            </a:solidFill>
            <a:ln w="6712" cap="flat">
              <a:noFill/>
              <a:prstDash val="solid"/>
              <a:miter/>
            </a:ln>
          </p:spPr>
          <p:txBody>
            <a:bodyPr rtlCol="0" anchor="ctr"/>
            <a:lstStyle/>
            <a:p>
              <a:endParaRPr lang="es-CO"/>
            </a:p>
          </p:txBody>
        </p:sp>
        <p:sp>
          <p:nvSpPr>
            <p:cNvPr id="468" name="Freeform: Shape 467">
              <a:extLst>
                <a:ext uri="{FF2B5EF4-FFF2-40B4-BE49-F238E27FC236}">
                  <a16:creationId xmlns:a16="http://schemas.microsoft.com/office/drawing/2014/main" id="{6AABABC1-8F5A-48D9-495D-82D951E722AE}"/>
                </a:ext>
              </a:extLst>
            </p:cNvPr>
            <p:cNvSpPr/>
            <p:nvPr/>
          </p:nvSpPr>
          <p:spPr>
            <a:xfrm>
              <a:off x="7379050" y="2546066"/>
              <a:ext cx="742345" cy="259455"/>
            </a:xfrm>
            <a:custGeom>
              <a:avLst/>
              <a:gdLst>
                <a:gd name="connsiteX0" fmla="*/ -514 w 742345"/>
                <a:gd name="connsiteY0" fmla="*/ 257551 h 259455"/>
                <a:gd name="connsiteX1" fmla="*/ 66722 w 742345"/>
                <a:gd name="connsiteY1" fmla="*/ 244104 h 259455"/>
                <a:gd name="connsiteX2" fmla="*/ 222707 w 742345"/>
                <a:gd name="connsiteY2" fmla="*/ 208201 h 259455"/>
                <a:gd name="connsiteX3" fmla="*/ 389989 w 742345"/>
                <a:gd name="connsiteY3" fmla="*/ 153136 h 259455"/>
                <a:gd name="connsiteX4" fmla="*/ 454938 w 742345"/>
                <a:gd name="connsiteY4" fmla="*/ 128393 h 259455"/>
                <a:gd name="connsiteX5" fmla="*/ 695909 w 742345"/>
                <a:gd name="connsiteY5" fmla="*/ 22497 h 259455"/>
                <a:gd name="connsiteX6" fmla="*/ 741832 w 742345"/>
                <a:gd name="connsiteY6" fmla="*/ -1573 h 259455"/>
                <a:gd name="connsiteX7" fmla="*/ 706398 w 742345"/>
                <a:gd name="connsiteY7" fmla="*/ 24111 h 259455"/>
                <a:gd name="connsiteX8" fmla="*/ 525670 w 742345"/>
                <a:gd name="connsiteY8" fmla="*/ 104793 h 259455"/>
                <a:gd name="connsiteX9" fmla="*/ 434566 w 742345"/>
                <a:gd name="connsiteY9" fmla="*/ 143386 h 259455"/>
                <a:gd name="connsiteX10" fmla="*/ 319324 w 742345"/>
                <a:gd name="connsiteY10" fmla="*/ 180567 h 259455"/>
                <a:gd name="connsiteX11" fmla="*/ 165289 w 742345"/>
                <a:gd name="connsiteY11" fmla="*/ 234893 h 259455"/>
                <a:gd name="connsiteX12" fmla="*/ 95431 w 742345"/>
                <a:gd name="connsiteY12" fmla="*/ 248879 h 259455"/>
                <a:gd name="connsiteX13" fmla="*/ 24430 w 742345"/>
                <a:gd name="connsiteY13" fmla="*/ 256409 h 259455"/>
                <a:gd name="connsiteX14" fmla="*/ -514 w 742345"/>
                <a:gd name="connsiteY14" fmla="*/ 257551 h 259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42345" h="259455">
                  <a:moveTo>
                    <a:pt x="-514" y="257551"/>
                  </a:moveTo>
                  <a:cubicBezTo>
                    <a:pt x="20262" y="246996"/>
                    <a:pt x="43526" y="242356"/>
                    <a:pt x="66722" y="244104"/>
                  </a:cubicBezTo>
                  <a:cubicBezTo>
                    <a:pt x="122863" y="247601"/>
                    <a:pt x="172617" y="227228"/>
                    <a:pt x="222707" y="208201"/>
                  </a:cubicBezTo>
                  <a:cubicBezTo>
                    <a:pt x="277706" y="187358"/>
                    <a:pt x="333645" y="169675"/>
                    <a:pt x="389989" y="153136"/>
                  </a:cubicBezTo>
                  <a:cubicBezTo>
                    <a:pt x="412177" y="146277"/>
                    <a:pt x="433826" y="138008"/>
                    <a:pt x="454938" y="128393"/>
                  </a:cubicBezTo>
                  <a:cubicBezTo>
                    <a:pt x="535150" y="92892"/>
                    <a:pt x="617984" y="63376"/>
                    <a:pt x="695909" y="22497"/>
                  </a:cubicBezTo>
                  <a:cubicBezTo>
                    <a:pt x="711172" y="14496"/>
                    <a:pt x="724149" y="1856"/>
                    <a:pt x="741832" y="-1573"/>
                  </a:cubicBezTo>
                  <a:cubicBezTo>
                    <a:pt x="733158" y="11336"/>
                    <a:pt x="719509" y="17320"/>
                    <a:pt x="706398" y="24111"/>
                  </a:cubicBezTo>
                  <a:cubicBezTo>
                    <a:pt x="647702" y="54367"/>
                    <a:pt x="587391" y="81328"/>
                    <a:pt x="525670" y="104793"/>
                  </a:cubicBezTo>
                  <a:cubicBezTo>
                    <a:pt x="494876" y="116559"/>
                    <a:pt x="465158" y="130343"/>
                    <a:pt x="434566" y="143386"/>
                  </a:cubicBezTo>
                  <a:cubicBezTo>
                    <a:pt x="397318" y="159455"/>
                    <a:pt x="357582" y="167792"/>
                    <a:pt x="319324" y="180567"/>
                  </a:cubicBezTo>
                  <a:cubicBezTo>
                    <a:pt x="267688" y="197712"/>
                    <a:pt x="216522" y="216471"/>
                    <a:pt x="165289" y="234893"/>
                  </a:cubicBezTo>
                  <a:cubicBezTo>
                    <a:pt x="142698" y="242423"/>
                    <a:pt x="119233" y="247130"/>
                    <a:pt x="95431" y="248879"/>
                  </a:cubicBezTo>
                  <a:cubicBezTo>
                    <a:pt x="71899" y="251232"/>
                    <a:pt x="47694" y="249685"/>
                    <a:pt x="24430" y="256409"/>
                  </a:cubicBezTo>
                  <a:cubicBezTo>
                    <a:pt x="16228" y="257888"/>
                    <a:pt x="7823" y="258224"/>
                    <a:pt x="-514" y="257551"/>
                  </a:cubicBezTo>
                  <a:close/>
                </a:path>
              </a:pathLst>
            </a:custGeom>
            <a:solidFill>
              <a:srgbClr val="0E1315"/>
            </a:solidFill>
            <a:ln w="6712" cap="flat">
              <a:noFill/>
              <a:prstDash val="solid"/>
              <a:miter/>
            </a:ln>
          </p:spPr>
          <p:txBody>
            <a:bodyPr rtlCol="0" anchor="ctr"/>
            <a:lstStyle/>
            <a:p>
              <a:endParaRPr lang="es-CO"/>
            </a:p>
          </p:txBody>
        </p:sp>
        <p:sp>
          <p:nvSpPr>
            <p:cNvPr id="469" name="Freeform: Shape 468">
              <a:extLst>
                <a:ext uri="{FF2B5EF4-FFF2-40B4-BE49-F238E27FC236}">
                  <a16:creationId xmlns:a16="http://schemas.microsoft.com/office/drawing/2014/main" id="{4199628A-D8D3-490D-95FC-42914F4E1113}"/>
                </a:ext>
              </a:extLst>
            </p:cNvPr>
            <p:cNvSpPr/>
            <p:nvPr/>
          </p:nvSpPr>
          <p:spPr>
            <a:xfrm>
              <a:off x="8325454" y="1933888"/>
              <a:ext cx="20651" cy="388283"/>
            </a:xfrm>
            <a:custGeom>
              <a:avLst/>
              <a:gdLst>
                <a:gd name="connsiteX0" fmla="*/ -514 w 20651"/>
                <a:gd name="connsiteY0" fmla="*/ 386711 h 388283"/>
                <a:gd name="connsiteX1" fmla="*/ 9168 w 20651"/>
                <a:gd name="connsiteY1" fmla="*/ 77429 h 388283"/>
                <a:gd name="connsiteX2" fmla="*/ 4529 w 20651"/>
                <a:gd name="connsiteY2" fmla="*/ -1573 h 388283"/>
                <a:gd name="connsiteX3" fmla="*/ 8630 w 20651"/>
                <a:gd name="connsiteY3" fmla="*/ 4344 h 388283"/>
                <a:gd name="connsiteX4" fmla="*/ 14883 w 20651"/>
                <a:gd name="connsiteY4" fmla="*/ 78303 h 388283"/>
                <a:gd name="connsiteX5" fmla="*/ 18648 w 20651"/>
                <a:gd name="connsiteY5" fmla="*/ 137470 h 388283"/>
                <a:gd name="connsiteX6" fmla="*/ 15219 w 20651"/>
                <a:gd name="connsiteY6" fmla="*/ 213849 h 388283"/>
                <a:gd name="connsiteX7" fmla="*/ 14547 w 20651"/>
                <a:gd name="connsiteY7" fmla="*/ 328149 h 388283"/>
                <a:gd name="connsiteX8" fmla="*/ -514 w 20651"/>
                <a:gd name="connsiteY8" fmla="*/ 386711 h 38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51" h="388283">
                  <a:moveTo>
                    <a:pt x="-514" y="386711"/>
                  </a:moveTo>
                  <a:cubicBezTo>
                    <a:pt x="18648" y="284110"/>
                    <a:pt x="7084" y="180433"/>
                    <a:pt x="9168" y="77429"/>
                  </a:cubicBezTo>
                  <a:cubicBezTo>
                    <a:pt x="9706" y="51139"/>
                    <a:pt x="1839" y="25052"/>
                    <a:pt x="4529" y="-1573"/>
                  </a:cubicBezTo>
                  <a:cubicBezTo>
                    <a:pt x="5941" y="445"/>
                    <a:pt x="8698" y="2461"/>
                    <a:pt x="8630" y="4344"/>
                  </a:cubicBezTo>
                  <a:cubicBezTo>
                    <a:pt x="7823" y="29221"/>
                    <a:pt x="15354" y="53291"/>
                    <a:pt x="14883" y="78303"/>
                  </a:cubicBezTo>
                  <a:cubicBezTo>
                    <a:pt x="14143" y="98069"/>
                    <a:pt x="15421" y="117904"/>
                    <a:pt x="18648" y="137470"/>
                  </a:cubicBezTo>
                  <a:cubicBezTo>
                    <a:pt x="23086" y="162750"/>
                    <a:pt x="16295" y="188367"/>
                    <a:pt x="15219" y="213849"/>
                  </a:cubicBezTo>
                  <a:cubicBezTo>
                    <a:pt x="13606" y="251904"/>
                    <a:pt x="15219" y="290027"/>
                    <a:pt x="14547" y="328149"/>
                  </a:cubicBezTo>
                  <a:cubicBezTo>
                    <a:pt x="15354" y="348723"/>
                    <a:pt x="10109" y="369095"/>
                    <a:pt x="-514" y="386711"/>
                  </a:cubicBezTo>
                  <a:close/>
                </a:path>
              </a:pathLst>
            </a:custGeom>
            <a:solidFill>
              <a:srgbClr val="141A1D"/>
            </a:solidFill>
            <a:ln w="6712" cap="flat">
              <a:noFill/>
              <a:prstDash val="solid"/>
              <a:miter/>
            </a:ln>
          </p:spPr>
          <p:txBody>
            <a:bodyPr rtlCol="0" anchor="ctr"/>
            <a:lstStyle/>
            <a:p>
              <a:endParaRPr lang="es-CO"/>
            </a:p>
          </p:txBody>
        </p:sp>
        <p:sp>
          <p:nvSpPr>
            <p:cNvPr id="470" name="Freeform: Shape 469">
              <a:extLst>
                <a:ext uri="{FF2B5EF4-FFF2-40B4-BE49-F238E27FC236}">
                  <a16:creationId xmlns:a16="http://schemas.microsoft.com/office/drawing/2014/main" id="{6EE9F6F4-0765-3ADE-FAB8-3581E1FF6549}"/>
                </a:ext>
              </a:extLst>
            </p:cNvPr>
            <p:cNvSpPr/>
            <p:nvPr/>
          </p:nvSpPr>
          <p:spPr>
            <a:xfrm>
              <a:off x="8295601" y="2322105"/>
              <a:ext cx="29920" cy="64814"/>
            </a:xfrm>
            <a:custGeom>
              <a:avLst/>
              <a:gdLst>
                <a:gd name="connsiteX0" fmla="*/ -514 w 29920"/>
                <a:gd name="connsiteY0" fmla="*/ 63242 h 64814"/>
                <a:gd name="connsiteX1" fmla="*/ 29407 w 29920"/>
                <a:gd name="connsiteY1" fmla="*/ -1573 h 64814"/>
                <a:gd name="connsiteX2" fmla="*/ -514 w 29920"/>
                <a:gd name="connsiteY2" fmla="*/ 63242 h 64814"/>
              </a:gdLst>
              <a:ahLst/>
              <a:cxnLst>
                <a:cxn ang="0">
                  <a:pos x="connsiteX0" y="connsiteY0"/>
                </a:cxn>
                <a:cxn ang="0">
                  <a:pos x="connsiteX1" y="connsiteY1"/>
                </a:cxn>
                <a:cxn ang="0">
                  <a:pos x="connsiteX2" y="connsiteY2"/>
                </a:cxn>
              </a:cxnLst>
              <a:rect l="l" t="t" r="r" b="b"/>
              <a:pathLst>
                <a:path w="29920" h="64814">
                  <a:moveTo>
                    <a:pt x="-514" y="63242"/>
                  </a:moveTo>
                  <a:cubicBezTo>
                    <a:pt x="7555" y="40853"/>
                    <a:pt x="17573" y="19135"/>
                    <a:pt x="29407" y="-1573"/>
                  </a:cubicBezTo>
                  <a:cubicBezTo>
                    <a:pt x="25776" y="22968"/>
                    <a:pt x="18245" y="45694"/>
                    <a:pt x="-514" y="63242"/>
                  </a:cubicBezTo>
                  <a:close/>
                </a:path>
              </a:pathLst>
            </a:custGeom>
            <a:solidFill>
              <a:srgbClr val="141A1D"/>
            </a:solidFill>
            <a:ln w="6712" cap="flat">
              <a:noFill/>
              <a:prstDash val="solid"/>
              <a:miter/>
            </a:ln>
          </p:spPr>
          <p:txBody>
            <a:bodyPr rtlCol="0" anchor="ctr"/>
            <a:lstStyle/>
            <a:p>
              <a:endParaRPr lang="es-CO"/>
            </a:p>
          </p:txBody>
        </p:sp>
        <p:sp>
          <p:nvSpPr>
            <p:cNvPr id="471" name="Freeform: Shape 470">
              <a:extLst>
                <a:ext uri="{FF2B5EF4-FFF2-40B4-BE49-F238E27FC236}">
                  <a16:creationId xmlns:a16="http://schemas.microsoft.com/office/drawing/2014/main" id="{AF9EB591-3578-D7EC-F397-8E5DDEBA6AD4}"/>
                </a:ext>
              </a:extLst>
            </p:cNvPr>
            <p:cNvSpPr/>
            <p:nvPr/>
          </p:nvSpPr>
          <p:spPr>
            <a:xfrm>
              <a:off x="8190984" y="2471434"/>
              <a:ext cx="29919" cy="24944"/>
            </a:xfrm>
            <a:custGeom>
              <a:avLst/>
              <a:gdLst>
                <a:gd name="connsiteX0" fmla="*/ -514 w 29919"/>
                <a:gd name="connsiteY0" fmla="*/ 23372 h 24944"/>
                <a:gd name="connsiteX1" fmla="*/ 29406 w 29919"/>
                <a:gd name="connsiteY1" fmla="*/ -1573 h 24944"/>
                <a:gd name="connsiteX2" fmla="*/ -514 w 29919"/>
                <a:gd name="connsiteY2" fmla="*/ 23372 h 24944"/>
              </a:gdLst>
              <a:ahLst/>
              <a:cxnLst>
                <a:cxn ang="0">
                  <a:pos x="connsiteX0" y="connsiteY0"/>
                </a:cxn>
                <a:cxn ang="0">
                  <a:pos x="connsiteX1" y="connsiteY1"/>
                </a:cxn>
                <a:cxn ang="0">
                  <a:pos x="connsiteX2" y="connsiteY2"/>
                </a:cxn>
              </a:cxnLst>
              <a:rect l="l" t="t" r="r" b="b"/>
              <a:pathLst>
                <a:path w="29919" h="24944">
                  <a:moveTo>
                    <a:pt x="-514" y="23372"/>
                  </a:moveTo>
                  <a:cubicBezTo>
                    <a:pt x="7487" y="12681"/>
                    <a:pt x="15152" y="1588"/>
                    <a:pt x="29406" y="-1573"/>
                  </a:cubicBezTo>
                  <a:cubicBezTo>
                    <a:pt x="21875" y="9656"/>
                    <a:pt x="14547" y="21153"/>
                    <a:pt x="-514" y="23372"/>
                  </a:cubicBezTo>
                  <a:close/>
                </a:path>
              </a:pathLst>
            </a:custGeom>
            <a:solidFill>
              <a:srgbClr val="141A1D"/>
            </a:solidFill>
            <a:ln w="6712" cap="flat">
              <a:noFill/>
              <a:prstDash val="solid"/>
              <a:miter/>
            </a:ln>
          </p:spPr>
          <p:txBody>
            <a:bodyPr rtlCol="0" anchor="ctr"/>
            <a:lstStyle/>
            <a:p>
              <a:endParaRPr lang="es-CO"/>
            </a:p>
          </p:txBody>
        </p:sp>
        <p:sp>
          <p:nvSpPr>
            <p:cNvPr id="472" name="Freeform: Shape 471">
              <a:extLst>
                <a:ext uri="{FF2B5EF4-FFF2-40B4-BE49-F238E27FC236}">
                  <a16:creationId xmlns:a16="http://schemas.microsoft.com/office/drawing/2014/main" id="{334549A2-E5B1-C625-03B8-7D146F23ECB0}"/>
                </a:ext>
              </a:extLst>
            </p:cNvPr>
            <p:cNvSpPr/>
            <p:nvPr/>
          </p:nvSpPr>
          <p:spPr>
            <a:xfrm>
              <a:off x="8260572" y="2401711"/>
              <a:ext cx="24944" cy="29852"/>
            </a:xfrm>
            <a:custGeom>
              <a:avLst/>
              <a:gdLst>
                <a:gd name="connsiteX0" fmla="*/ -514 w 24944"/>
                <a:gd name="connsiteY0" fmla="*/ 28280 h 29852"/>
                <a:gd name="connsiteX1" fmla="*/ 24430 w 24944"/>
                <a:gd name="connsiteY1" fmla="*/ -1573 h 29852"/>
                <a:gd name="connsiteX2" fmla="*/ -514 w 24944"/>
                <a:gd name="connsiteY2" fmla="*/ 28280 h 29852"/>
              </a:gdLst>
              <a:ahLst/>
              <a:cxnLst>
                <a:cxn ang="0">
                  <a:pos x="connsiteX0" y="connsiteY0"/>
                </a:cxn>
                <a:cxn ang="0">
                  <a:pos x="connsiteX1" y="connsiteY1"/>
                </a:cxn>
                <a:cxn ang="0">
                  <a:pos x="connsiteX2" y="connsiteY2"/>
                </a:cxn>
              </a:cxnLst>
              <a:rect l="l" t="t" r="r" b="b"/>
              <a:pathLst>
                <a:path w="24944" h="29852">
                  <a:moveTo>
                    <a:pt x="-514" y="28280"/>
                  </a:moveTo>
                  <a:cubicBezTo>
                    <a:pt x="2781" y="14161"/>
                    <a:pt x="13875" y="6496"/>
                    <a:pt x="24430" y="-1573"/>
                  </a:cubicBezTo>
                  <a:cubicBezTo>
                    <a:pt x="22279" y="13488"/>
                    <a:pt x="10782" y="20817"/>
                    <a:pt x="-514" y="28280"/>
                  </a:cubicBezTo>
                  <a:close/>
                </a:path>
              </a:pathLst>
            </a:custGeom>
            <a:solidFill>
              <a:srgbClr val="141A1D"/>
            </a:solidFill>
            <a:ln w="6712" cap="flat">
              <a:noFill/>
              <a:prstDash val="solid"/>
              <a:miter/>
            </a:ln>
          </p:spPr>
          <p:txBody>
            <a:bodyPr rtlCol="0" anchor="ctr"/>
            <a:lstStyle/>
            <a:p>
              <a:endParaRPr lang="es-CO"/>
            </a:p>
          </p:txBody>
        </p:sp>
        <p:sp>
          <p:nvSpPr>
            <p:cNvPr id="473" name="Freeform: Shape 472">
              <a:extLst>
                <a:ext uri="{FF2B5EF4-FFF2-40B4-BE49-F238E27FC236}">
                  <a16:creationId xmlns:a16="http://schemas.microsoft.com/office/drawing/2014/main" id="{A33D6CAA-C822-557F-5F22-BFA5BDF957DB}"/>
                </a:ext>
              </a:extLst>
            </p:cNvPr>
            <p:cNvSpPr/>
            <p:nvPr/>
          </p:nvSpPr>
          <p:spPr>
            <a:xfrm>
              <a:off x="8220836" y="2451264"/>
              <a:ext cx="20170" cy="20170"/>
            </a:xfrm>
            <a:custGeom>
              <a:avLst/>
              <a:gdLst>
                <a:gd name="connsiteX0" fmla="*/ -514 w 20170"/>
                <a:gd name="connsiteY0" fmla="*/ 18598 h 20170"/>
                <a:gd name="connsiteX1" fmla="*/ 19657 w 20170"/>
                <a:gd name="connsiteY1" fmla="*/ -1573 h 20170"/>
                <a:gd name="connsiteX2" fmla="*/ -514 w 20170"/>
                <a:gd name="connsiteY2" fmla="*/ 18598 h 20170"/>
              </a:gdLst>
              <a:ahLst/>
              <a:cxnLst>
                <a:cxn ang="0">
                  <a:pos x="connsiteX0" y="connsiteY0"/>
                </a:cxn>
                <a:cxn ang="0">
                  <a:pos x="connsiteX1" y="connsiteY1"/>
                </a:cxn>
                <a:cxn ang="0">
                  <a:pos x="connsiteX2" y="connsiteY2"/>
                </a:cxn>
              </a:cxnLst>
              <a:rect l="l" t="t" r="r" b="b"/>
              <a:pathLst>
                <a:path w="20170" h="20170">
                  <a:moveTo>
                    <a:pt x="-514" y="18598"/>
                  </a:moveTo>
                  <a:cubicBezTo>
                    <a:pt x="4059" y="9992"/>
                    <a:pt x="11051" y="2999"/>
                    <a:pt x="19657" y="-1573"/>
                  </a:cubicBezTo>
                  <a:cubicBezTo>
                    <a:pt x="19657" y="9588"/>
                    <a:pt x="10648" y="18598"/>
                    <a:pt x="-514" y="18598"/>
                  </a:cubicBezTo>
                  <a:close/>
                </a:path>
              </a:pathLst>
            </a:custGeom>
            <a:solidFill>
              <a:srgbClr val="141A1D"/>
            </a:solidFill>
            <a:ln w="6712" cap="flat">
              <a:noFill/>
              <a:prstDash val="solid"/>
              <a:miter/>
            </a:ln>
          </p:spPr>
          <p:txBody>
            <a:bodyPr rtlCol="0" anchor="ctr"/>
            <a:lstStyle/>
            <a:p>
              <a:endParaRPr lang="es-CO"/>
            </a:p>
          </p:txBody>
        </p:sp>
        <p:sp>
          <p:nvSpPr>
            <p:cNvPr id="474" name="Freeform: Shape 473">
              <a:extLst>
                <a:ext uri="{FF2B5EF4-FFF2-40B4-BE49-F238E27FC236}">
                  <a16:creationId xmlns:a16="http://schemas.microsoft.com/office/drawing/2014/main" id="{0BF94F81-1751-4A18-EBF1-389A07703386}"/>
                </a:ext>
              </a:extLst>
            </p:cNvPr>
            <p:cNvSpPr/>
            <p:nvPr/>
          </p:nvSpPr>
          <p:spPr>
            <a:xfrm>
              <a:off x="8171150" y="2496379"/>
              <a:ext cx="20170" cy="15060"/>
            </a:xfrm>
            <a:custGeom>
              <a:avLst/>
              <a:gdLst>
                <a:gd name="connsiteX0" fmla="*/ -514 w 20170"/>
                <a:gd name="connsiteY0" fmla="*/ 13488 h 15060"/>
                <a:gd name="connsiteX1" fmla="*/ 19657 w 20170"/>
                <a:gd name="connsiteY1" fmla="*/ -1573 h 15060"/>
                <a:gd name="connsiteX2" fmla="*/ -514 w 20170"/>
                <a:gd name="connsiteY2" fmla="*/ 13488 h 15060"/>
              </a:gdLst>
              <a:ahLst/>
              <a:cxnLst>
                <a:cxn ang="0">
                  <a:pos x="connsiteX0" y="connsiteY0"/>
                </a:cxn>
                <a:cxn ang="0">
                  <a:pos x="connsiteX1" y="connsiteY1"/>
                </a:cxn>
                <a:cxn ang="0">
                  <a:pos x="connsiteX2" y="connsiteY2"/>
                </a:cxn>
              </a:cxnLst>
              <a:rect l="l" t="t" r="r" b="b"/>
              <a:pathLst>
                <a:path w="20170" h="15060">
                  <a:moveTo>
                    <a:pt x="-514" y="13488"/>
                  </a:moveTo>
                  <a:cubicBezTo>
                    <a:pt x="2982" y="5218"/>
                    <a:pt x="10714" y="-564"/>
                    <a:pt x="19657" y="-1573"/>
                  </a:cubicBezTo>
                  <a:cubicBezTo>
                    <a:pt x="16631" y="7100"/>
                    <a:pt x="8630" y="13017"/>
                    <a:pt x="-514" y="13488"/>
                  </a:cubicBezTo>
                  <a:close/>
                </a:path>
              </a:pathLst>
            </a:custGeom>
            <a:solidFill>
              <a:srgbClr val="141A1D"/>
            </a:solidFill>
            <a:ln w="6712" cap="flat">
              <a:noFill/>
              <a:prstDash val="solid"/>
              <a:miter/>
            </a:ln>
          </p:spPr>
          <p:txBody>
            <a:bodyPr rtlCol="0" anchor="ctr"/>
            <a:lstStyle/>
            <a:p>
              <a:endParaRPr lang="es-CO"/>
            </a:p>
          </p:txBody>
        </p:sp>
        <p:sp>
          <p:nvSpPr>
            <p:cNvPr id="475" name="Freeform: Shape 474">
              <a:extLst>
                <a:ext uri="{FF2B5EF4-FFF2-40B4-BE49-F238E27FC236}">
                  <a16:creationId xmlns:a16="http://schemas.microsoft.com/office/drawing/2014/main" id="{DEA12318-74D5-76DC-F9AD-B9952C7A4BBD}"/>
                </a:ext>
              </a:extLst>
            </p:cNvPr>
            <p:cNvSpPr/>
            <p:nvPr/>
          </p:nvSpPr>
          <p:spPr>
            <a:xfrm>
              <a:off x="8321386" y="1913314"/>
              <a:ext cx="9366" cy="20507"/>
            </a:xfrm>
            <a:custGeom>
              <a:avLst/>
              <a:gdLst>
                <a:gd name="connsiteX0" fmla="*/ 8597 w 9366"/>
                <a:gd name="connsiteY0" fmla="*/ 18934 h 20507"/>
                <a:gd name="connsiteX1" fmla="*/ 4631 w 9366"/>
                <a:gd name="connsiteY1" fmla="*/ 17926 h 20507"/>
                <a:gd name="connsiteX2" fmla="*/ 1672 w 9366"/>
                <a:gd name="connsiteY2" fmla="*/ 1184 h 20507"/>
                <a:gd name="connsiteX3" fmla="*/ 3017 w 9366"/>
                <a:gd name="connsiteY3" fmla="*/ -430 h 20507"/>
                <a:gd name="connsiteX4" fmla="*/ 4361 w 9366"/>
                <a:gd name="connsiteY4" fmla="*/ -1573 h 20507"/>
                <a:gd name="connsiteX5" fmla="*/ 8597 w 9366"/>
                <a:gd name="connsiteY5" fmla="*/ 18934 h 20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66" h="20507">
                  <a:moveTo>
                    <a:pt x="8597" y="18934"/>
                  </a:moveTo>
                  <a:cubicBezTo>
                    <a:pt x="7253" y="18732"/>
                    <a:pt x="5908" y="18397"/>
                    <a:pt x="4631" y="17926"/>
                  </a:cubicBezTo>
                  <a:cubicBezTo>
                    <a:pt x="-816" y="14093"/>
                    <a:pt x="-2160" y="6630"/>
                    <a:pt x="1672" y="1184"/>
                  </a:cubicBezTo>
                  <a:cubicBezTo>
                    <a:pt x="2076" y="579"/>
                    <a:pt x="2546" y="42"/>
                    <a:pt x="3017" y="-430"/>
                  </a:cubicBezTo>
                  <a:lnTo>
                    <a:pt x="4361" y="-1573"/>
                  </a:lnTo>
                  <a:cubicBezTo>
                    <a:pt x="10413" y="4277"/>
                    <a:pt x="8597" y="11808"/>
                    <a:pt x="8597" y="18934"/>
                  </a:cubicBezTo>
                  <a:close/>
                </a:path>
              </a:pathLst>
            </a:custGeom>
            <a:solidFill>
              <a:srgbClr val="141A1D"/>
            </a:solidFill>
            <a:ln w="6712" cap="flat">
              <a:noFill/>
              <a:prstDash val="solid"/>
              <a:miter/>
            </a:ln>
          </p:spPr>
          <p:txBody>
            <a:bodyPr rtlCol="0" anchor="ctr"/>
            <a:lstStyle/>
            <a:p>
              <a:endParaRPr lang="es-CO"/>
            </a:p>
          </p:txBody>
        </p:sp>
        <p:sp>
          <p:nvSpPr>
            <p:cNvPr id="476" name="Freeform: Shape 475">
              <a:extLst>
                <a:ext uri="{FF2B5EF4-FFF2-40B4-BE49-F238E27FC236}">
                  <a16:creationId xmlns:a16="http://schemas.microsoft.com/office/drawing/2014/main" id="{97CBF5D4-4AF2-D7FD-4845-854FD98584F1}"/>
                </a:ext>
              </a:extLst>
            </p:cNvPr>
            <p:cNvSpPr/>
            <p:nvPr/>
          </p:nvSpPr>
          <p:spPr>
            <a:xfrm>
              <a:off x="8285516" y="2386852"/>
              <a:ext cx="10167" cy="14858"/>
            </a:xfrm>
            <a:custGeom>
              <a:avLst/>
              <a:gdLst>
                <a:gd name="connsiteX0" fmla="*/ -514 w 10167"/>
                <a:gd name="connsiteY0" fmla="*/ 13286 h 14858"/>
                <a:gd name="connsiteX1" fmla="*/ 9572 w 10167"/>
                <a:gd name="connsiteY1" fmla="*/ -1573 h 14858"/>
                <a:gd name="connsiteX2" fmla="*/ -514 w 10167"/>
                <a:gd name="connsiteY2" fmla="*/ 13286 h 14858"/>
              </a:gdLst>
              <a:ahLst/>
              <a:cxnLst>
                <a:cxn ang="0">
                  <a:pos x="connsiteX0" y="connsiteY0"/>
                </a:cxn>
                <a:cxn ang="0">
                  <a:pos x="connsiteX1" y="connsiteY1"/>
                </a:cxn>
                <a:cxn ang="0">
                  <a:pos x="connsiteX2" y="connsiteY2"/>
                </a:cxn>
              </a:cxnLst>
              <a:rect l="l" t="t" r="r" b="b"/>
              <a:pathLst>
                <a:path w="10167" h="14858">
                  <a:moveTo>
                    <a:pt x="-514" y="13286"/>
                  </a:moveTo>
                  <a:cubicBezTo>
                    <a:pt x="-514" y="6764"/>
                    <a:pt x="3454" y="848"/>
                    <a:pt x="9572" y="-1573"/>
                  </a:cubicBezTo>
                  <a:cubicBezTo>
                    <a:pt x="10312" y="5151"/>
                    <a:pt x="6009" y="11471"/>
                    <a:pt x="-514" y="13286"/>
                  </a:cubicBezTo>
                  <a:close/>
                </a:path>
              </a:pathLst>
            </a:custGeom>
            <a:solidFill>
              <a:srgbClr val="141A1D"/>
            </a:solidFill>
            <a:ln w="6712" cap="flat">
              <a:noFill/>
              <a:prstDash val="solid"/>
              <a:miter/>
            </a:ln>
          </p:spPr>
          <p:txBody>
            <a:bodyPr rtlCol="0" anchor="ctr"/>
            <a:lstStyle/>
            <a:p>
              <a:endParaRPr lang="es-CO"/>
            </a:p>
          </p:txBody>
        </p:sp>
        <p:sp>
          <p:nvSpPr>
            <p:cNvPr id="477" name="Freeform: Shape 476">
              <a:extLst>
                <a:ext uri="{FF2B5EF4-FFF2-40B4-BE49-F238E27FC236}">
                  <a16:creationId xmlns:a16="http://schemas.microsoft.com/office/drawing/2014/main" id="{71658B65-F6B3-0643-C775-CABC6B8967C5}"/>
                </a:ext>
              </a:extLst>
            </p:cNvPr>
            <p:cNvSpPr/>
            <p:nvPr/>
          </p:nvSpPr>
          <p:spPr>
            <a:xfrm>
              <a:off x="8051403" y="2617458"/>
              <a:ext cx="11705" cy="8616"/>
            </a:xfrm>
            <a:custGeom>
              <a:avLst/>
              <a:gdLst>
                <a:gd name="connsiteX0" fmla="*/ -514 w 11705"/>
                <a:gd name="connsiteY0" fmla="*/ 7044 h 8616"/>
                <a:gd name="connsiteX1" fmla="*/ 9504 w 11705"/>
                <a:gd name="connsiteY1" fmla="*/ -755 h 8616"/>
                <a:gd name="connsiteX2" fmla="*/ 4327 w 11705"/>
                <a:gd name="connsiteY2" fmla="*/ 6372 h 8616"/>
                <a:gd name="connsiteX3" fmla="*/ -514 w 11705"/>
                <a:gd name="connsiteY3" fmla="*/ 7044 h 8616"/>
              </a:gdLst>
              <a:ahLst/>
              <a:cxnLst>
                <a:cxn ang="0">
                  <a:pos x="connsiteX0" y="connsiteY0"/>
                </a:cxn>
                <a:cxn ang="0">
                  <a:pos x="connsiteX1" y="connsiteY1"/>
                </a:cxn>
                <a:cxn ang="0">
                  <a:pos x="connsiteX2" y="connsiteY2"/>
                </a:cxn>
                <a:cxn ang="0">
                  <a:pos x="connsiteX3" y="connsiteY3"/>
                </a:cxn>
              </a:cxnLst>
              <a:rect l="l" t="t" r="r" b="b"/>
              <a:pathLst>
                <a:path w="11705" h="8616">
                  <a:moveTo>
                    <a:pt x="-514" y="7044"/>
                  </a:moveTo>
                  <a:cubicBezTo>
                    <a:pt x="1907" y="2808"/>
                    <a:pt x="5605" y="-3915"/>
                    <a:pt x="9504" y="-755"/>
                  </a:cubicBezTo>
                  <a:cubicBezTo>
                    <a:pt x="14412" y="3145"/>
                    <a:pt x="7353" y="4758"/>
                    <a:pt x="4327" y="6372"/>
                  </a:cubicBezTo>
                  <a:cubicBezTo>
                    <a:pt x="2781" y="6843"/>
                    <a:pt x="1100" y="7044"/>
                    <a:pt x="-514" y="7044"/>
                  </a:cubicBezTo>
                  <a:close/>
                </a:path>
              </a:pathLst>
            </a:custGeom>
            <a:solidFill>
              <a:srgbClr val="000000"/>
            </a:solidFill>
            <a:ln w="6712" cap="flat">
              <a:noFill/>
              <a:prstDash val="solid"/>
              <a:miter/>
            </a:ln>
          </p:spPr>
          <p:txBody>
            <a:bodyPr rtlCol="0" anchor="ctr"/>
            <a:lstStyle/>
            <a:p>
              <a:endParaRPr lang="es-CO"/>
            </a:p>
          </p:txBody>
        </p:sp>
        <p:sp>
          <p:nvSpPr>
            <p:cNvPr id="478" name="Freeform: Shape 477">
              <a:extLst>
                <a:ext uri="{FF2B5EF4-FFF2-40B4-BE49-F238E27FC236}">
                  <a16:creationId xmlns:a16="http://schemas.microsoft.com/office/drawing/2014/main" id="{04FB022E-88FC-EE9D-85F6-8F9B25EFA412}"/>
                </a:ext>
              </a:extLst>
            </p:cNvPr>
            <p:cNvSpPr/>
            <p:nvPr/>
          </p:nvSpPr>
          <p:spPr>
            <a:xfrm>
              <a:off x="8049655" y="2626076"/>
              <a:ext cx="2084" cy="2017"/>
            </a:xfrm>
            <a:custGeom>
              <a:avLst/>
              <a:gdLst>
                <a:gd name="connsiteX0" fmla="*/ 2084 w 2084"/>
                <a:gd name="connsiteY0" fmla="*/ 0 h 2017"/>
                <a:gd name="connsiteX1" fmla="*/ 941 w 2084"/>
                <a:gd name="connsiteY1" fmla="*/ 2017 h 2017"/>
                <a:gd name="connsiteX2" fmla="*/ 0 w 2084"/>
                <a:gd name="connsiteY2" fmla="*/ 1143 h 2017"/>
                <a:gd name="connsiteX3" fmla="*/ 2084 w 2084"/>
                <a:gd name="connsiteY3" fmla="*/ 0 h 2017"/>
              </a:gdLst>
              <a:ahLst/>
              <a:cxnLst>
                <a:cxn ang="0">
                  <a:pos x="connsiteX0" y="connsiteY0"/>
                </a:cxn>
                <a:cxn ang="0">
                  <a:pos x="connsiteX1" y="connsiteY1"/>
                </a:cxn>
                <a:cxn ang="0">
                  <a:pos x="connsiteX2" y="connsiteY2"/>
                </a:cxn>
                <a:cxn ang="0">
                  <a:pos x="connsiteX3" y="connsiteY3"/>
                </a:cxn>
              </a:cxnLst>
              <a:rect l="l" t="t" r="r" b="b"/>
              <a:pathLst>
                <a:path w="2084" h="2017">
                  <a:moveTo>
                    <a:pt x="2084" y="0"/>
                  </a:moveTo>
                  <a:lnTo>
                    <a:pt x="941" y="2017"/>
                  </a:lnTo>
                  <a:lnTo>
                    <a:pt x="0" y="1143"/>
                  </a:lnTo>
                  <a:lnTo>
                    <a:pt x="2084" y="0"/>
                  </a:lnTo>
                  <a:close/>
                </a:path>
              </a:pathLst>
            </a:custGeom>
            <a:solidFill>
              <a:srgbClr val="000000"/>
            </a:solidFill>
            <a:ln w="6712" cap="flat">
              <a:noFill/>
              <a:prstDash val="solid"/>
              <a:miter/>
            </a:ln>
          </p:spPr>
          <p:txBody>
            <a:bodyPr rtlCol="0" anchor="ctr"/>
            <a:lstStyle/>
            <a:p>
              <a:endParaRPr lang="es-CO"/>
            </a:p>
          </p:txBody>
        </p:sp>
        <p:sp>
          <p:nvSpPr>
            <p:cNvPr id="479" name="Freeform: Shape 478">
              <a:extLst>
                <a:ext uri="{FF2B5EF4-FFF2-40B4-BE49-F238E27FC236}">
                  <a16:creationId xmlns:a16="http://schemas.microsoft.com/office/drawing/2014/main" id="{F88CAA41-EA68-E93D-B19A-D0A262042270}"/>
                </a:ext>
              </a:extLst>
            </p:cNvPr>
            <p:cNvSpPr/>
            <p:nvPr/>
          </p:nvSpPr>
          <p:spPr>
            <a:xfrm>
              <a:off x="8036746" y="2633942"/>
              <a:ext cx="2084" cy="2084"/>
            </a:xfrm>
            <a:custGeom>
              <a:avLst/>
              <a:gdLst>
                <a:gd name="connsiteX0" fmla="*/ 0 w 2084"/>
                <a:gd name="connsiteY0" fmla="*/ 2084 h 2084"/>
                <a:gd name="connsiteX1" fmla="*/ 1143 w 2084"/>
                <a:gd name="connsiteY1" fmla="*/ 0 h 2084"/>
                <a:gd name="connsiteX2" fmla="*/ 2084 w 2084"/>
                <a:gd name="connsiteY2" fmla="*/ 941 h 2084"/>
                <a:gd name="connsiteX3" fmla="*/ 0 w 2084"/>
                <a:gd name="connsiteY3" fmla="*/ 2084 h 2084"/>
              </a:gdLst>
              <a:ahLst/>
              <a:cxnLst>
                <a:cxn ang="0">
                  <a:pos x="connsiteX0" y="connsiteY0"/>
                </a:cxn>
                <a:cxn ang="0">
                  <a:pos x="connsiteX1" y="connsiteY1"/>
                </a:cxn>
                <a:cxn ang="0">
                  <a:pos x="connsiteX2" y="connsiteY2"/>
                </a:cxn>
                <a:cxn ang="0">
                  <a:pos x="connsiteX3" y="connsiteY3"/>
                </a:cxn>
              </a:cxnLst>
              <a:rect l="l" t="t" r="r" b="b"/>
              <a:pathLst>
                <a:path w="2084" h="2084">
                  <a:moveTo>
                    <a:pt x="0" y="2084"/>
                  </a:moveTo>
                  <a:lnTo>
                    <a:pt x="1143" y="0"/>
                  </a:lnTo>
                  <a:lnTo>
                    <a:pt x="2084" y="941"/>
                  </a:lnTo>
                  <a:lnTo>
                    <a:pt x="0" y="2084"/>
                  </a:lnTo>
                  <a:close/>
                </a:path>
              </a:pathLst>
            </a:custGeom>
            <a:solidFill>
              <a:srgbClr val="000000"/>
            </a:solidFill>
            <a:ln w="6712" cap="flat">
              <a:noFill/>
              <a:prstDash val="solid"/>
              <a:miter/>
            </a:ln>
          </p:spPr>
          <p:txBody>
            <a:bodyPr rtlCol="0" anchor="ctr"/>
            <a:lstStyle/>
            <a:p>
              <a:endParaRPr lang="es-CO"/>
            </a:p>
          </p:txBody>
        </p:sp>
        <p:sp>
          <p:nvSpPr>
            <p:cNvPr id="480" name="Freeform: Shape 479">
              <a:extLst>
                <a:ext uri="{FF2B5EF4-FFF2-40B4-BE49-F238E27FC236}">
                  <a16:creationId xmlns:a16="http://schemas.microsoft.com/office/drawing/2014/main" id="{BB29405C-C3EC-CD7F-9C0C-8E74FD05097D}"/>
                </a:ext>
              </a:extLst>
            </p:cNvPr>
            <p:cNvSpPr/>
            <p:nvPr/>
          </p:nvSpPr>
          <p:spPr>
            <a:xfrm>
              <a:off x="8255664" y="2431564"/>
              <a:ext cx="4975" cy="5042"/>
            </a:xfrm>
            <a:custGeom>
              <a:avLst/>
              <a:gdLst>
                <a:gd name="connsiteX0" fmla="*/ -514 w 4975"/>
                <a:gd name="connsiteY0" fmla="*/ 3470 h 5042"/>
                <a:gd name="connsiteX1" fmla="*/ 4462 w 4975"/>
                <a:gd name="connsiteY1" fmla="*/ -1573 h 5042"/>
                <a:gd name="connsiteX2" fmla="*/ -514 w 4975"/>
                <a:gd name="connsiteY2" fmla="*/ 3470 h 5042"/>
              </a:gdLst>
              <a:ahLst/>
              <a:cxnLst>
                <a:cxn ang="0">
                  <a:pos x="connsiteX0" y="connsiteY0"/>
                </a:cxn>
                <a:cxn ang="0">
                  <a:pos x="connsiteX1" y="connsiteY1"/>
                </a:cxn>
                <a:cxn ang="0">
                  <a:pos x="connsiteX2" y="connsiteY2"/>
                </a:cxn>
              </a:cxnLst>
              <a:rect l="l" t="t" r="r" b="b"/>
              <a:pathLst>
                <a:path w="4975" h="5042">
                  <a:moveTo>
                    <a:pt x="-514" y="3470"/>
                  </a:moveTo>
                  <a:lnTo>
                    <a:pt x="4462" y="-1573"/>
                  </a:lnTo>
                  <a:cubicBezTo>
                    <a:pt x="3924" y="915"/>
                    <a:pt x="1974" y="2865"/>
                    <a:pt x="-514" y="3470"/>
                  </a:cubicBezTo>
                  <a:close/>
                </a:path>
              </a:pathLst>
            </a:custGeom>
            <a:solidFill>
              <a:srgbClr val="141A1D"/>
            </a:solidFill>
            <a:ln w="6712" cap="flat">
              <a:noFill/>
              <a:prstDash val="solid"/>
              <a:miter/>
            </a:ln>
          </p:spPr>
          <p:txBody>
            <a:bodyPr rtlCol="0" anchor="ctr"/>
            <a:lstStyle/>
            <a:p>
              <a:endParaRPr lang="es-CO"/>
            </a:p>
          </p:txBody>
        </p:sp>
        <p:sp>
          <p:nvSpPr>
            <p:cNvPr id="481" name="Freeform: Shape 480">
              <a:extLst>
                <a:ext uri="{FF2B5EF4-FFF2-40B4-BE49-F238E27FC236}">
                  <a16:creationId xmlns:a16="http://schemas.microsoft.com/office/drawing/2014/main" id="{12BEB865-2D85-6DDF-DE10-305B01616401}"/>
                </a:ext>
              </a:extLst>
            </p:cNvPr>
            <p:cNvSpPr/>
            <p:nvPr/>
          </p:nvSpPr>
          <p:spPr>
            <a:xfrm>
              <a:off x="8250756" y="2436472"/>
              <a:ext cx="4975" cy="5042"/>
            </a:xfrm>
            <a:custGeom>
              <a:avLst/>
              <a:gdLst>
                <a:gd name="connsiteX0" fmla="*/ -514 w 4975"/>
                <a:gd name="connsiteY0" fmla="*/ 3470 h 5042"/>
                <a:gd name="connsiteX1" fmla="*/ 4462 w 4975"/>
                <a:gd name="connsiteY1" fmla="*/ -1573 h 5042"/>
              </a:gdLst>
              <a:ahLst/>
              <a:cxnLst>
                <a:cxn ang="0">
                  <a:pos x="connsiteX0" y="connsiteY0"/>
                </a:cxn>
                <a:cxn ang="0">
                  <a:pos x="connsiteX1" y="connsiteY1"/>
                </a:cxn>
              </a:cxnLst>
              <a:rect l="l" t="t" r="r" b="b"/>
              <a:pathLst>
                <a:path w="4975" h="5042">
                  <a:moveTo>
                    <a:pt x="-514" y="3470"/>
                  </a:moveTo>
                  <a:lnTo>
                    <a:pt x="4462" y="-1573"/>
                  </a:lnTo>
                  <a:close/>
                </a:path>
              </a:pathLst>
            </a:custGeom>
            <a:solidFill>
              <a:srgbClr val="141A1D"/>
            </a:solidFill>
            <a:ln w="6712" cap="flat">
              <a:noFill/>
              <a:prstDash val="solid"/>
              <a:miter/>
            </a:ln>
          </p:spPr>
          <p:txBody>
            <a:bodyPr rtlCol="0" anchor="ctr"/>
            <a:lstStyle/>
            <a:p>
              <a:endParaRPr lang="es-CO"/>
            </a:p>
          </p:txBody>
        </p:sp>
        <p:sp>
          <p:nvSpPr>
            <p:cNvPr id="482" name="Freeform: Shape 481">
              <a:extLst>
                <a:ext uri="{FF2B5EF4-FFF2-40B4-BE49-F238E27FC236}">
                  <a16:creationId xmlns:a16="http://schemas.microsoft.com/office/drawing/2014/main" id="{3EA6D701-1605-0BEF-63CE-27206481C2E2}"/>
                </a:ext>
              </a:extLst>
            </p:cNvPr>
            <p:cNvSpPr/>
            <p:nvPr/>
          </p:nvSpPr>
          <p:spPr>
            <a:xfrm>
              <a:off x="8245781" y="2441582"/>
              <a:ext cx="4975" cy="5042"/>
            </a:xfrm>
            <a:custGeom>
              <a:avLst/>
              <a:gdLst>
                <a:gd name="connsiteX0" fmla="*/ -514 w 4975"/>
                <a:gd name="connsiteY0" fmla="*/ 3470 h 5042"/>
                <a:gd name="connsiteX1" fmla="*/ 4462 w 4975"/>
                <a:gd name="connsiteY1" fmla="*/ -1573 h 5042"/>
              </a:gdLst>
              <a:ahLst/>
              <a:cxnLst>
                <a:cxn ang="0">
                  <a:pos x="connsiteX0" y="connsiteY0"/>
                </a:cxn>
                <a:cxn ang="0">
                  <a:pos x="connsiteX1" y="connsiteY1"/>
                </a:cxn>
              </a:cxnLst>
              <a:rect l="l" t="t" r="r" b="b"/>
              <a:pathLst>
                <a:path w="4975" h="5042">
                  <a:moveTo>
                    <a:pt x="-514" y="3470"/>
                  </a:moveTo>
                  <a:lnTo>
                    <a:pt x="4462" y="-1573"/>
                  </a:lnTo>
                  <a:close/>
                </a:path>
              </a:pathLst>
            </a:custGeom>
            <a:solidFill>
              <a:srgbClr val="141A1D"/>
            </a:solidFill>
            <a:ln w="6712" cap="flat">
              <a:noFill/>
              <a:prstDash val="solid"/>
              <a:miter/>
            </a:ln>
          </p:spPr>
          <p:txBody>
            <a:bodyPr rtlCol="0" anchor="ctr"/>
            <a:lstStyle/>
            <a:p>
              <a:endParaRPr lang="es-CO"/>
            </a:p>
          </p:txBody>
        </p:sp>
        <p:sp>
          <p:nvSpPr>
            <p:cNvPr id="483" name="Freeform: Shape 482">
              <a:extLst>
                <a:ext uri="{FF2B5EF4-FFF2-40B4-BE49-F238E27FC236}">
                  <a16:creationId xmlns:a16="http://schemas.microsoft.com/office/drawing/2014/main" id="{450BAEE3-A08B-FD39-6796-50223D1F383C}"/>
                </a:ext>
              </a:extLst>
            </p:cNvPr>
            <p:cNvSpPr/>
            <p:nvPr/>
          </p:nvSpPr>
          <p:spPr>
            <a:xfrm>
              <a:off x="8240805" y="2446625"/>
              <a:ext cx="5042" cy="4975"/>
            </a:xfrm>
            <a:custGeom>
              <a:avLst/>
              <a:gdLst>
                <a:gd name="connsiteX0" fmla="*/ -514 w 5042"/>
                <a:gd name="connsiteY0" fmla="*/ 3402 h 4975"/>
                <a:gd name="connsiteX1" fmla="*/ 4529 w 5042"/>
                <a:gd name="connsiteY1" fmla="*/ -1573 h 4975"/>
              </a:gdLst>
              <a:ahLst/>
              <a:cxnLst>
                <a:cxn ang="0">
                  <a:pos x="connsiteX0" y="connsiteY0"/>
                </a:cxn>
                <a:cxn ang="0">
                  <a:pos x="connsiteX1" y="connsiteY1"/>
                </a:cxn>
              </a:cxnLst>
              <a:rect l="l" t="t" r="r" b="b"/>
              <a:pathLst>
                <a:path w="5042" h="4975">
                  <a:moveTo>
                    <a:pt x="-514" y="3402"/>
                  </a:moveTo>
                  <a:cubicBezTo>
                    <a:pt x="91" y="915"/>
                    <a:pt x="2041" y="-1035"/>
                    <a:pt x="4529" y="-1573"/>
                  </a:cubicBezTo>
                  <a:close/>
                </a:path>
              </a:pathLst>
            </a:custGeom>
            <a:solidFill>
              <a:srgbClr val="141A1D"/>
            </a:solidFill>
            <a:ln w="6712" cap="flat">
              <a:noFill/>
              <a:prstDash val="solid"/>
              <a:miter/>
            </a:ln>
          </p:spPr>
          <p:txBody>
            <a:bodyPr rtlCol="0" anchor="ctr"/>
            <a:lstStyle/>
            <a:p>
              <a:endParaRPr lang="es-CO"/>
            </a:p>
          </p:txBody>
        </p:sp>
        <p:sp>
          <p:nvSpPr>
            <p:cNvPr id="484" name="Freeform: Shape 483">
              <a:extLst>
                <a:ext uri="{FF2B5EF4-FFF2-40B4-BE49-F238E27FC236}">
                  <a16:creationId xmlns:a16="http://schemas.microsoft.com/office/drawing/2014/main" id="{7419E748-044E-3972-5453-76104342B165}"/>
                </a:ext>
              </a:extLst>
            </p:cNvPr>
            <p:cNvSpPr/>
            <p:nvPr/>
          </p:nvSpPr>
          <p:spPr>
            <a:xfrm>
              <a:off x="6367881" y="5684206"/>
              <a:ext cx="5674" cy="45114"/>
            </a:xfrm>
            <a:custGeom>
              <a:avLst/>
              <a:gdLst>
                <a:gd name="connsiteX0" fmla="*/ 109 w 5674"/>
                <a:gd name="connsiteY0" fmla="*/ -1573 h 45114"/>
                <a:gd name="connsiteX1" fmla="*/ 4614 w 5674"/>
                <a:gd name="connsiteY1" fmla="*/ 43542 h 45114"/>
                <a:gd name="connsiteX2" fmla="*/ 109 w 5674"/>
                <a:gd name="connsiteY2" fmla="*/ -1573 h 45114"/>
              </a:gdLst>
              <a:ahLst/>
              <a:cxnLst>
                <a:cxn ang="0">
                  <a:pos x="connsiteX0" y="connsiteY0"/>
                </a:cxn>
                <a:cxn ang="0">
                  <a:pos x="connsiteX1" y="connsiteY1"/>
                </a:cxn>
                <a:cxn ang="0">
                  <a:pos x="connsiteX2" y="connsiteY2"/>
                </a:cxn>
              </a:cxnLst>
              <a:rect l="l" t="t" r="r" b="b"/>
              <a:pathLst>
                <a:path w="5674" h="45114">
                  <a:moveTo>
                    <a:pt x="109" y="-1573"/>
                  </a:moveTo>
                  <a:cubicBezTo>
                    <a:pt x="8446" y="12747"/>
                    <a:pt x="3740" y="28414"/>
                    <a:pt x="4614" y="43542"/>
                  </a:cubicBezTo>
                  <a:cubicBezTo>
                    <a:pt x="-3858" y="29221"/>
                    <a:pt x="916" y="13555"/>
                    <a:pt x="109" y="-1573"/>
                  </a:cubicBezTo>
                  <a:close/>
                </a:path>
              </a:pathLst>
            </a:custGeom>
            <a:solidFill>
              <a:srgbClr val="2C2C2C"/>
            </a:solidFill>
            <a:ln w="6712" cap="flat">
              <a:noFill/>
              <a:prstDash val="solid"/>
              <a:miter/>
            </a:ln>
          </p:spPr>
          <p:txBody>
            <a:bodyPr rtlCol="0" anchor="ctr"/>
            <a:lstStyle/>
            <a:p>
              <a:endParaRPr lang="es-CO"/>
            </a:p>
          </p:txBody>
        </p:sp>
        <p:sp>
          <p:nvSpPr>
            <p:cNvPr id="485" name="Freeform: Shape 484">
              <a:extLst>
                <a:ext uri="{FF2B5EF4-FFF2-40B4-BE49-F238E27FC236}">
                  <a16:creationId xmlns:a16="http://schemas.microsoft.com/office/drawing/2014/main" id="{30E1569F-EC7B-5E91-AF27-5AAE8324E59F}"/>
                </a:ext>
              </a:extLst>
            </p:cNvPr>
            <p:cNvSpPr/>
            <p:nvPr/>
          </p:nvSpPr>
          <p:spPr>
            <a:xfrm>
              <a:off x="6357942" y="5587905"/>
              <a:ext cx="5317" cy="41570"/>
            </a:xfrm>
            <a:custGeom>
              <a:avLst/>
              <a:gdLst>
                <a:gd name="connsiteX0" fmla="*/ 3997 w 5317"/>
                <a:gd name="connsiteY0" fmla="*/ 330 h 41570"/>
                <a:gd name="connsiteX1" fmla="*/ 4804 w 5317"/>
                <a:gd name="connsiteY1" fmla="*/ 39998 h 41570"/>
                <a:gd name="connsiteX2" fmla="*/ 30 w 5317"/>
                <a:gd name="connsiteY2" fmla="*/ 61 h 41570"/>
                <a:gd name="connsiteX3" fmla="*/ 3997 w 5317"/>
                <a:gd name="connsiteY3" fmla="*/ 330 h 41570"/>
              </a:gdLst>
              <a:ahLst/>
              <a:cxnLst>
                <a:cxn ang="0">
                  <a:pos x="connsiteX0" y="connsiteY0"/>
                </a:cxn>
                <a:cxn ang="0">
                  <a:pos x="connsiteX1" y="connsiteY1"/>
                </a:cxn>
                <a:cxn ang="0">
                  <a:pos x="connsiteX2" y="connsiteY2"/>
                </a:cxn>
                <a:cxn ang="0">
                  <a:pos x="connsiteX3" y="connsiteY3"/>
                </a:cxn>
              </a:cxnLst>
              <a:rect l="l" t="t" r="r" b="b"/>
              <a:pathLst>
                <a:path w="5317" h="41570">
                  <a:moveTo>
                    <a:pt x="3997" y="330"/>
                  </a:moveTo>
                  <a:lnTo>
                    <a:pt x="4804" y="39998"/>
                  </a:lnTo>
                  <a:cubicBezTo>
                    <a:pt x="-4676" y="27628"/>
                    <a:pt x="1778" y="13104"/>
                    <a:pt x="30" y="61"/>
                  </a:cubicBezTo>
                  <a:cubicBezTo>
                    <a:pt x="1509" y="-2224"/>
                    <a:pt x="2787" y="-2091"/>
                    <a:pt x="3997" y="330"/>
                  </a:cubicBezTo>
                  <a:close/>
                </a:path>
              </a:pathLst>
            </a:custGeom>
            <a:solidFill>
              <a:srgbClr val="252525"/>
            </a:solidFill>
            <a:ln w="6712" cap="flat">
              <a:noFill/>
              <a:prstDash val="solid"/>
              <a:miter/>
            </a:ln>
          </p:spPr>
          <p:txBody>
            <a:bodyPr rtlCol="0" anchor="ctr"/>
            <a:lstStyle/>
            <a:p>
              <a:endParaRPr lang="es-CO"/>
            </a:p>
          </p:txBody>
        </p:sp>
        <p:sp>
          <p:nvSpPr>
            <p:cNvPr id="486" name="Freeform: Shape 485">
              <a:extLst>
                <a:ext uri="{FF2B5EF4-FFF2-40B4-BE49-F238E27FC236}">
                  <a16:creationId xmlns:a16="http://schemas.microsoft.com/office/drawing/2014/main" id="{EBB3C13D-D144-0A9C-1D76-2E0D433EC65D}"/>
                </a:ext>
              </a:extLst>
            </p:cNvPr>
            <p:cNvSpPr/>
            <p:nvPr/>
          </p:nvSpPr>
          <p:spPr>
            <a:xfrm>
              <a:off x="6363052" y="5642561"/>
              <a:ext cx="5115" cy="36804"/>
            </a:xfrm>
            <a:custGeom>
              <a:avLst/>
              <a:gdLst>
                <a:gd name="connsiteX0" fmla="*/ 3795 w 5115"/>
                <a:gd name="connsiteY0" fmla="*/ 469 h 36804"/>
                <a:gd name="connsiteX1" fmla="*/ 4602 w 5115"/>
                <a:gd name="connsiteY1" fmla="*/ 35231 h 36804"/>
                <a:gd name="connsiteX2" fmla="*/ -172 w 5115"/>
                <a:gd name="connsiteY2" fmla="*/ 269 h 36804"/>
                <a:gd name="connsiteX3" fmla="*/ 3795 w 5115"/>
                <a:gd name="connsiteY3" fmla="*/ 469 h 36804"/>
              </a:gdLst>
              <a:ahLst/>
              <a:cxnLst>
                <a:cxn ang="0">
                  <a:pos x="connsiteX0" y="connsiteY0"/>
                </a:cxn>
                <a:cxn ang="0">
                  <a:pos x="connsiteX1" y="connsiteY1"/>
                </a:cxn>
                <a:cxn ang="0">
                  <a:pos x="connsiteX2" y="connsiteY2"/>
                </a:cxn>
                <a:cxn ang="0">
                  <a:pos x="connsiteX3" y="connsiteY3"/>
                </a:cxn>
              </a:cxnLst>
              <a:rect l="l" t="t" r="r" b="b"/>
              <a:pathLst>
                <a:path w="5115" h="36804">
                  <a:moveTo>
                    <a:pt x="3795" y="469"/>
                  </a:moveTo>
                  <a:lnTo>
                    <a:pt x="4602" y="35231"/>
                  </a:lnTo>
                  <a:cubicBezTo>
                    <a:pt x="-4139" y="24540"/>
                    <a:pt x="1307" y="11901"/>
                    <a:pt x="-172" y="269"/>
                  </a:cubicBezTo>
                  <a:cubicBezTo>
                    <a:pt x="1240" y="-2219"/>
                    <a:pt x="2585" y="-2219"/>
                    <a:pt x="3795" y="469"/>
                  </a:cubicBezTo>
                  <a:close/>
                </a:path>
              </a:pathLst>
            </a:custGeom>
            <a:solidFill>
              <a:srgbClr val="252525"/>
            </a:solidFill>
            <a:ln w="6712" cap="flat">
              <a:noFill/>
              <a:prstDash val="solid"/>
              <a:miter/>
            </a:ln>
          </p:spPr>
          <p:txBody>
            <a:bodyPr rtlCol="0" anchor="ctr"/>
            <a:lstStyle/>
            <a:p>
              <a:endParaRPr lang="es-CO"/>
            </a:p>
          </p:txBody>
        </p:sp>
        <p:sp>
          <p:nvSpPr>
            <p:cNvPr id="487" name="Freeform: Shape 486">
              <a:extLst>
                <a:ext uri="{FF2B5EF4-FFF2-40B4-BE49-F238E27FC236}">
                  <a16:creationId xmlns:a16="http://schemas.microsoft.com/office/drawing/2014/main" id="{8942DF05-FF83-5F79-6B5C-92264C4FB6AE}"/>
                </a:ext>
              </a:extLst>
            </p:cNvPr>
            <p:cNvSpPr/>
            <p:nvPr/>
          </p:nvSpPr>
          <p:spPr>
            <a:xfrm>
              <a:off x="6358486" y="5569637"/>
              <a:ext cx="4494" cy="20170"/>
            </a:xfrm>
            <a:custGeom>
              <a:avLst/>
              <a:gdLst>
                <a:gd name="connsiteX0" fmla="*/ 3453 w 4494"/>
                <a:gd name="connsiteY0" fmla="*/ 18598 h 20170"/>
                <a:gd name="connsiteX1" fmla="*/ -514 w 4494"/>
                <a:gd name="connsiteY1" fmla="*/ 18598 h 20170"/>
                <a:gd name="connsiteX2" fmla="*/ -514 w 4494"/>
                <a:gd name="connsiteY2" fmla="*/ -1573 h 20170"/>
                <a:gd name="connsiteX3" fmla="*/ 3453 w 4494"/>
                <a:gd name="connsiteY3" fmla="*/ 18598 h 20170"/>
              </a:gdLst>
              <a:ahLst/>
              <a:cxnLst>
                <a:cxn ang="0">
                  <a:pos x="connsiteX0" y="connsiteY0"/>
                </a:cxn>
                <a:cxn ang="0">
                  <a:pos x="connsiteX1" y="connsiteY1"/>
                </a:cxn>
                <a:cxn ang="0">
                  <a:pos x="connsiteX2" y="connsiteY2"/>
                </a:cxn>
                <a:cxn ang="0">
                  <a:pos x="connsiteX3" y="connsiteY3"/>
                </a:cxn>
              </a:cxnLst>
              <a:rect l="l" t="t" r="r" b="b"/>
              <a:pathLst>
                <a:path w="4494" h="20170">
                  <a:moveTo>
                    <a:pt x="3453" y="18598"/>
                  </a:moveTo>
                  <a:lnTo>
                    <a:pt x="-514" y="18598"/>
                  </a:lnTo>
                  <a:cubicBezTo>
                    <a:pt x="-514" y="11874"/>
                    <a:pt x="-514" y="5151"/>
                    <a:pt x="-514" y="-1573"/>
                  </a:cubicBezTo>
                  <a:cubicBezTo>
                    <a:pt x="5941" y="4143"/>
                    <a:pt x="3588" y="11538"/>
                    <a:pt x="3453" y="18598"/>
                  </a:cubicBezTo>
                  <a:close/>
                </a:path>
              </a:pathLst>
            </a:custGeom>
            <a:solidFill>
              <a:srgbClr val="2C2C2C"/>
            </a:solidFill>
            <a:ln w="6712" cap="flat">
              <a:noFill/>
              <a:prstDash val="solid"/>
              <a:miter/>
            </a:ln>
          </p:spPr>
          <p:txBody>
            <a:bodyPr rtlCol="0" anchor="ctr"/>
            <a:lstStyle/>
            <a:p>
              <a:endParaRPr lang="es-CO"/>
            </a:p>
          </p:txBody>
        </p:sp>
        <p:sp>
          <p:nvSpPr>
            <p:cNvPr id="488" name="Freeform: Shape 487">
              <a:extLst>
                <a:ext uri="{FF2B5EF4-FFF2-40B4-BE49-F238E27FC236}">
                  <a16:creationId xmlns:a16="http://schemas.microsoft.com/office/drawing/2014/main" id="{8EC5033D-B4ED-ECDA-3779-9050069E1C9F}"/>
                </a:ext>
              </a:extLst>
            </p:cNvPr>
            <p:cNvSpPr/>
            <p:nvPr/>
          </p:nvSpPr>
          <p:spPr>
            <a:xfrm>
              <a:off x="6373210" y="5520224"/>
              <a:ext cx="15396" cy="4433"/>
            </a:xfrm>
            <a:custGeom>
              <a:avLst/>
              <a:gdLst>
                <a:gd name="connsiteX0" fmla="*/ 14883 w 15396"/>
                <a:gd name="connsiteY0" fmla="*/ 2389 h 4433"/>
                <a:gd name="connsiteX1" fmla="*/ -514 w 15396"/>
                <a:gd name="connsiteY1" fmla="*/ 2860 h 4433"/>
                <a:gd name="connsiteX2" fmla="*/ 12026 w 15396"/>
                <a:gd name="connsiteY2" fmla="*/ -300 h 4433"/>
                <a:gd name="connsiteX3" fmla="*/ 14883 w 15396"/>
                <a:gd name="connsiteY3" fmla="*/ 2389 h 4433"/>
              </a:gdLst>
              <a:ahLst/>
              <a:cxnLst>
                <a:cxn ang="0">
                  <a:pos x="connsiteX0" y="connsiteY0"/>
                </a:cxn>
                <a:cxn ang="0">
                  <a:pos x="connsiteX1" y="connsiteY1"/>
                </a:cxn>
                <a:cxn ang="0">
                  <a:pos x="connsiteX2" y="connsiteY2"/>
                </a:cxn>
                <a:cxn ang="0">
                  <a:pos x="connsiteX3" y="connsiteY3"/>
                </a:cxn>
              </a:cxnLst>
              <a:rect l="l" t="t" r="r" b="b"/>
              <a:pathLst>
                <a:path w="15396" h="4433">
                  <a:moveTo>
                    <a:pt x="14883" y="2389"/>
                  </a:moveTo>
                  <a:lnTo>
                    <a:pt x="-514" y="2860"/>
                  </a:lnTo>
                  <a:cubicBezTo>
                    <a:pt x="2075" y="-1444"/>
                    <a:pt x="7689" y="-2855"/>
                    <a:pt x="12026" y="-300"/>
                  </a:cubicBezTo>
                  <a:cubicBezTo>
                    <a:pt x="13162" y="372"/>
                    <a:pt x="14137" y="1314"/>
                    <a:pt x="14883" y="2389"/>
                  </a:cubicBezTo>
                  <a:close/>
                </a:path>
              </a:pathLst>
            </a:custGeom>
            <a:solidFill>
              <a:srgbClr val="252525"/>
            </a:solidFill>
            <a:ln w="6712" cap="flat">
              <a:noFill/>
              <a:prstDash val="solid"/>
              <a:miter/>
            </a:ln>
          </p:spPr>
          <p:txBody>
            <a:bodyPr rtlCol="0" anchor="ctr"/>
            <a:lstStyle/>
            <a:p>
              <a:endParaRPr lang="es-CO"/>
            </a:p>
          </p:txBody>
        </p:sp>
        <p:sp>
          <p:nvSpPr>
            <p:cNvPr id="489" name="Freeform: Shape 488">
              <a:extLst>
                <a:ext uri="{FF2B5EF4-FFF2-40B4-BE49-F238E27FC236}">
                  <a16:creationId xmlns:a16="http://schemas.microsoft.com/office/drawing/2014/main" id="{00FA8DBF-0D29-9363-A6D2-74475FCFFA2B}"/>
                </a:ext>
              </a:extLst>
            </p:cNvPr>
            <p:cNvSpPr/>
            <p:nvPr/>
          </p:nvSpPr>
          <p:spPr>
            <a:xfrm>
              <a:off x="6363394" y="5629610"/>
              <a:ext cx="4404" cy="14993"/>
            </a:xfrm>
            <a:custGeom>
              <a:avLst/>
              <a:gdLst>
                <a:gd name="connsiteX0" fmla="*/ 3453 w 4404"/>
                <a:gd name="connsiteY0" fmla="*/ 13420 h 14993"/>
                <a:gd name="connsiteX1" fmla="*/ -514 w 4404"/>
                <a:gd name="connsiteY1" fmla="*/ 13420 h 14993"/>
                <a:gd name="connsiteX2" fmla="*/ -514 w 4404"/>
                <a:gd name="connsiteY2" fmla="*/ -1573 h 14993"/>
                <a:gd name="connsiteX3" fmla="*/ 3453 w 4404"/>
                <a:gd name="connsiteY3" fmla="*/ 13420 h 14993"/>
              </a:gdLst>
              <a:ahLst/>
              <a:cxnLst>
                <a:cxn ang="0">
                  <a:pos x="connsiteX0" y="connsiteY0"/>
                </a:cxn>
                <a:cxn ang="0">
                  <a:pos x="connsiteX1" y="connsiteY1"/>
                </a:cxn>
                <a:cxn ang="0">
                  <a:pos x="connsiteX2" y="connsiteY2"/>
                </a:cxn>
                <a:cxn ang="0">
                  <a:pos x="connsiteX3" y="connsiteY3"/>
                </a:cxn>
              </a:cxnLst>
              <a:rect l="l" t="t" r="r" b="b"/>
              <a:pathLst>
                <a:path w="4404" h="14993">
                  <a:moveTo>
                    <a:pt x="3453" y="13420"/>
                  </a:moveTo>
                  <a:lnTo>
                    <a:pt x="-514" y="13420"/>
                  </a:lnTo>
                  <a:lnTo>
                    <a:pt x="-514" y="-1573"/>
                  </a:lnTo>
                  <a:cubicBezTo>
                    <a:pt x="5000" y="2193"/>
                    <a:pt x="3991" y="7841"/>
                    <a:pt x="3453" y="13420"/>
                  </a:cubicBezTo>
                  <a:close/>
                </a:path>
              </a:pathLst>
            </a:custGeom>
            <a:solidFill>
              <a:srgbClr val="2C2C2C"/>
            </a:solidFill>
            <a:ln w="6712" cap="flat">
              <a:noFill/>
              <a:prstDash val="solid"/>
              <a:miter/>
            </a:ln>
          </p:spPr>
          <p:txBody>
            <a:bodyPr rtlCol="0" anchor="ctr"/>
            <a:lstStyle/>
            <a:p>
              <a:endParaRPr lang="es-CO"/>
            </a:p>
          </p:txBody>
        </p:sp>
        <p:sp>
          <p:nvSpPr>
            <p:cNvPr id="490" name="Freeform: Shape 489">
              <a:extLst>
                <a:ext uri="{FF2B5EF4-FFF2-40B4-BE49-F238E27FC236}">
                  <a16:creationId xmlns:a16="http://schemas.microsoft.com/office/drawing/2014/main" id="{F1FBDFA8-556A-D691-767D-F85F6D3D6CEA}"/>
                </a:ext>
              </a:extLst>
            </p:cNvPr>
            <p:cNvSpPr/>
            <p:nvPr/>
          </p:nvSpPr>
          <p:spPr>
            <a:xfrm>
              <a:off x="7040655" y="6466153"/>
              <a:ext cx="14993" cy="5042"/>
            </a:xfrm>
            <a:custGeom>
              <a:avLst/>
              <a:gdLst>
                <a:gd name="connsiteX0" fmla="*/ -514 w 14993"/>
                <a:gd name="connsiteY0" fmla="*/ 3470 h 5042"/>
                <a:gd name="connsiteX1" fmla="*/ 14480 w 14993"/>
                <a:gd name="connsiteY1" fmla="*/ 3470 h 5042"/>
              </a:gdLst>
              <a:ahLst/>
              <a:cxnLst>
                <a:cxn ang="0">
                  <a:pos x="connsiteX0" y="connsiteY0"/>
                </a:cxn>
                <a:cxn ang="0">
                  <a:pos x="connsiteX1" y="connsiteY1"/>
                </a:cxn>
              </a:cxnLst>
              <a:rect l="l" t="t" r="r" b="b"/>
              <a:pathLst>
                <a:path w="14993" h="5042">
                  <a:moveTo>
                    <a:pt x="-514" y="3470"/>
                  </a:moveTo>
                  <a:cubicBezTo>
                    <a:pt x="4462" y="-3254"/>
                    <a:pt x="9437" y="-3254"/>
                    <a:pt x="14480" y="3470"/>
                  </a:cubicBezTo>
                  <a:close/>
                </a:path>
              </a:pathLst>
            </a:custGeom>
            <a:solidFill>
              <a:srgbClr val="020202"/>
            </a:solidFill>
            <a:ln w="6712" cap="flat">
              <a:noFill/>
              <a:prstDash val="solid"/>
              <a:miter/>
            </a:ln>
          </p:spPr>
          <p:txBody>
            <a:bodyPr rtlCol="0" anchor="ctr"/>
            <a:lstStyle/>
            <a:p>
              <a:endParaRPr lang="es-CO"/>
            </a:p>
          </p:txBody>
        </p:sp>
        <p:sp>
          <p:nvSpPr>
            <p:cNvPr id="491" name="Freeform: Shape 490">
              <a:extLst>
                <a:ext uri="{FF2B5EF4-FFF2-40B4-BE49-F238E27FC236}">
                  <a16:creationId xmlns:a16="http://schemas.microsoft.com/office/drawing/2014/main" id="{AAC35B18-5828-6BF9-AC8D-DE81A5223866}"/>
                </a:ext>
              </a:extLst>
            </p:cNvPr>
            <p:cNvSpPr/>
            <p:nvPr/>
          </p:nvSpPr>
          <p:spPr>
            <a:xfrm>
              <a:off x="6358351" y="5533429"/>
              <a:ext cx="4700" cy="11330"/>
            </a:xfrm>
            <a:custGeom>
              <a:avLst/>
              <a:gdLst>
                <a:gd name="connsiteX0" fmla="*/ 4126 w 4700"/>
                <a:gd name="connsiteY0" fmla="*/ -327 h 11330"/>
                <a:gd name="connsiteX1" fmla="*/ -514 w 4700"/>
                <a:gd name="connsiteY1" fmla="*/ 9758 h 11330"/>
                <a:gd name="connsiteX2" fmla="*/ -514 w 4700"/>
                <a:gd name="connsiteY2" fmla="*/ -125 h 11330"/>
                <a:gd name="connsiteX3" fmla="*/ 3117 w 4700"/>
                <a:gd name="connsiteY3" fmla="*/ -1269 h 11330"/>
                <a:gd name="connsiteX4" fmla="*/ 4126 w 4700"/>
                <a:gd name="connsiteY4" fmla="*/ -327 h 11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0" h="11330">
                  <a:moveTo>
                    <a:pt x="4126" y="-327"/>
                  </a:moveTo>
                  <a:cubicBezTo>
                    <a:pt x="4549" y="3639"/>
                    <a:pt x="2767" y="7539"/>
                    <a:pt x="-514" y="9758"/>
                  </a:cubicBezTo>
                  <a:cubicBezTo>
                    <a:pt x="-514" y="6464"/>
                    <a:pt x="-514" y="3035"/>
                    <a:pt x="-514" y="-125"/>
                  </a:cubicBezTo>
                  <a:cubicBezTo>
                    <a:pt x="179" y="-1471"/>
                    <a:pt x="1806" y="-1941"/>
                    <a:pt x="3117" y="-1269"/>
                  </a:cubicBezTo>
                  <a:cubicBezTo>
                    <a:pt x="3527" y="-1000"/>
                    <a:pt x="3877" y="-731"/>
                    <a:pt x="4126" y="-327"/>
                  </a:cubicBezTo>
                  <a:close/>
                </a:path>
              </a:pathLst>
            </a:custGeom>
            <a:solidFill>
              <a:srgbClr val="2C2C2C"/>
            </a:solidFill>
            <a:ln w="6712" cap="flat">
              <a:noFill/>
              <a:prstDash val="solid"/>
              <a:miter/>
            </a:ln>
          </p:spPr>
          <p:txBody>
            <a:bodyPr rtlCol="0" anchor="ctr"/>
            <a:lstStyle/>
            <a:p>
              <a:endParaRPr lang="es-CO"/>
            </a:p>
          </p:txBody>
        </p:sp>
        <p:sp>
          <p:nvSpPr>
            <p:cNvPr id="492" name="Freeform: Shape 491">
              <a:extLst>
                <a:ext uri="{FF2B5EF4-FFF2-40B4-BE49-F238E27FC236}">
                  <a16:creationId xmlns:a16="http://schemas.microsoft.com/office/drawing/2014/main" id="{CC235B6B-3F60-7F08-01B1-B7A238D3D2D2}"/>
                </a:ext>
              </a:extLst>
            </p:cNvPr>
            <p:cNvSpPr/>
            <p:nvPr/>
          </p:nvSpPr>
          <p:spPr>
            <a:xfrm>
              <a:off x="6363394" y="5524859"/>
              <a:ext cx="6213" cy="5042"/>
            </a:xfrm>
            <a:custGeom>
              <a:avLst/>
              <a:gdLst>
                <a:gd name="connsiteX0" fmla="*/ 4260 w 6213"/>
                <a:gd name="connsiteY0" fmla="*/ 2729 h 5042"/>
                <a:gd name="connsiteX1" fmla="*/ -514 w 6213"/>
                <a:gd name="connsiteY1" fmla="*/ 3470 h 5042"/>
                <a:gd name="connsiteX2" fmla="*/ 4394 w 6213"/>
                <a:gd name="connsiteY2" fmla="*/ -1573 h 5042"/>
                <a:gd name="connsiteX3" fmla="*/ 5538 w 6213"/>
                <a:gd name="connsiteY3" fmla="*/ 1318 h 5042"/>
                <a:gd name="connsiteX4" fmla="*/ 4260 w 6213"/>
                <a:gd name="connsiteY4" fmla="*/ 2729 h 5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3" h="5042">
                  <a:moveTo>
                    <a:pt x="4260" y="2729"/>
                  </a:moveTo>
                  <a:cubicBezTo>
                    <a:pt x="2693" y="3133"/>
                    <a:pt x="1093" y="3335"/>
                    <a:pt x="-514" y="3470"/>
                  </a:cubicBezTo>
                  <a:lnTo>
                    <a:pt x="4394" y="-1573"/>
                  </a:lnTo>
                  <a:cubicBezTo>
                    <a:pt x="5605" y="-565"/>
                    <a:pt x="5941" y="376"/>
                    <a:pt x="5538" y="1318"/>
                  </a:cubicBezTo>
                  <a:cubicBezTo>
                    <a:pt x="5134" y="2258"/>
                    <a:pt x="4664" y="2729"/>
                    <a:pt x="4260" y="2729"/>
                  </a:cubicBezTo>
                  <a:close/>
                </a:path>
              </a:pathLst>
            </a:custGeom>
            <a:solidFill>
              <a:srgbClr val="252525"/>
            </a:solidFill>
            <a:ln w="6712" cap="flat">
              <a:noFill/>
              <a:prstDash val="solid"/>
              <a:miter/>
            </a:ln>
          </p:spPr>
          <p:txBody>
            <a:bodyPr rtlCol="0" anchor="ctr"/>
            <a:lstStyle/>
            <a:p>
              <a:endParaRPr lang="es-CO"/>
            </a:p>
          </p:txBody>
        </p:sp>
        <p:sp>
          <p:nvSpPr>
            <p:cNvPr id="493" name="Freeform: Shape 492">
              <a:extLst>
                <a:ext uri="{FF2B5EF4-FFF2-40B4-BE49-F238E27FC236}">
                  <a16:creationId xmlns:a16="http://schemas.microsoft.com/office/drawing/2014/main" id="{A73F5945-F883-8E06-ED4F-2E370CE62CB6}"/>
                </a:ext>
              </a:extLst>
            </p:cNvPr>
            <p:cNvSpPr/>
            <p:nvPr/>
          </p:nvSpPr>
          <p:spPr>
            <a:xfrm>
              <a:off x="6368168" y="5524707"/>
              <a:ext cx="4975" cy="4453"/>
            </a:xfrm>
            <a:custGeom>
              <a:avLst/>
              <a:gdLst>
                <a:gd name="connsiteX0" fmla="*/ -514 w 4975"/>
                <a:gd name="connsiteY0" fmla="*/ 2881 h 4453"/>
                <a:gd name="connsiteX1" fmla="*/ -514 w 4975"/>
                <a:gd name="connsiteY1" fmla="*/ -1421 h 4453"/>
                <a:gd name="connsiteX2" fmla="*/ 4462 w 4975"/>
                <a:gd name="connsiteY2" fmla="*/ -1421 h 4453"/>
                <a:gd name="connsiteX3" fmla="*/ -514 w 4975"/>
                <a:gd name="connsiteY3" fmla="*/ 2881 h 4453"/>
              </a:gdLst>
              <a:ahLst/>
              <a:cxnLst>
                <a:cxn ang="0">
                  <a:pos x="connsiteX0" y="connsiteY0"/>
                </a:cxn>
                <a:cxn ang="0">
                  <a:pos x="connsiteX1" y="connsiteY1"/>
                </a:cxn>
                <a:cxn ang="0">
                  <a:pos x="connsiteX2" y="connsiteY2"/>
                </a:cxn>
                <a:cxn ang="0">
                  <a:pos x="connsiteX3" y="connsiteY3"/>
                </a:cxn>
              </a:cxnLst>
              <a:rect l="l" t="t" r="r" b="b"/>
              <a:pathLst>
                <a:path w="4975" h="4453">
                  <a:moveTo>
                    <a:pt x="-514" y="2881"/>
                  </a:moveTo>
                  <a:cubicBezTo>
                    <a:pt x="-514" y="1469"/>
                    <a:pt x="-514" y="-10"/>
                    <a:pt x="-514" y="-1421"/>
                  </a:cubicBezTo>
                  <a:cubicBezTo>
                    <a:pt x="1140" y="-1623"/>
                    <a:pt x="2807" y="-1623"/>
                    <a:pt x="4462" y="-1421"/>
                  </a:cubicBezTo>
                  <a:cubicBezTo>
                    <a:pt x="2848" y="-77"/>
                    <a:pt x="1167" y="1335"/>
                    <a:pt x="-514" y="2881"/>
                  </a:cubicBezTo>
                  <a:close/>
                </a:path>
              </a:pathLst>
            </a:custGeom>
            <a:solidFill>
              <a:srgbClr val="2C2C2C"/>
            </a:solidFill>
            <a:ln w="6712" cap="flat">
              <a:noFill/>
              <a:prstDash val="solid"/>
              <a:miter/>
            </a:ln>
          </p:spPr>
          <p:txBody>
            <a:bodyPr rtlCol="0" anchor="ctr"/>
            <a:lstStyle/>
            <a:p>
              <a:endParaRPr lang="es-CO"/>
            </a:p>
          </p:txBody>
        </p:sp>
        <p:sp>
          <p:nvSpPr>
            <p:cNvPr id="494" name="Freeform: Shape 493">
              <a:extLst>
                <a:ext uri="{FF2B5EF4-FFF2-40B4-BE49-F238E27FC236}">
                  <a16:creationId xmlns:a16="http://schemas.microsoft.com/office/drawing/2014/main" id="{4C93D1F6-F5C8-834A-24BC-804F57654EEA}"/>
                </a:ext>
              </a:extLst>
            </p:cNvPr>
            <p:cNvSpPr/>
            <p:nvPr/>
          </p:nvSpPr>
          <p:spPr>
            <a:xfrm>
              <a:off x="6358620" y="5529699"/>
              <a:ext cx="4785" cy="4975"/>
            </a:xfrm>
            <a:custGeom>
              <a:avLst/>
              <a:gdLst>
                <a:gd name="connsiteX0" fmla="*/ 3857 w 4785"/>
                <a:gd name="connsiteY0" fmla="*/ 3402 h 4975"/>
                <a:gd name="connsiteX1" fmla="*/ -514 w 4785"/>
                <a:gd name="connsiteY1" fmla="*/ 3402 h 4975"/>
                <a:gd name="connsiteX2" fmla="*/ 4260 w 4785"/>
                <a:gd name="connsiteY2" fmla="*/ -1573 h 4975"/>
                <a:gd name="connsiteX3" fmla="*/ 3857 w 4785"/>
                <a:gd name="connsiteY3" fmla="*/ 3402 h 4975"/>
              </a:gdLst>
              <a:ahLst/>
              <a:cxnLst>
                <a:cxn ang="0">
                  <a:pos x="connsiteX0" y="connsiteY0"/>
                </a:cxn>
                <a:cxn ang="0">
                  <a:pos x="connsiteX1" y="connsiteY1"/>
                </a:cxn>
                <a:cxn ang="0">
                  <a:pos x="connsiteX2" y="connsiteY2"/>
                </a:cxn>
                <a:cxn ang="0">
                  <a:pos x="connsiteX3" y="connsiteY3"/>
                </a:cxn>
              </a:cxnLst>
              <a:rect l="l" t="t" r="r" b="b"/>
              <a:pathLst>
                <a:path w="4785" h="4975">
                  <a:moveTo>
                    <a:pt x="3857" y="3402"/>
                  </a:moveTo>
                  <a:lnTo>
                    <a:pt x="-514" y="3402"/>
                  </a:lnTo>
                  <a:cubicBezTo>
                    <a:pt x="1100" y="1722"/>
                    <a:pt x="2647" y="41"/>
                    <a:pt x="4260" y="-1573"/>
                  </a:cubicBezTo>
                  <a:cubicBezTo>
                    <a:pt x="4314" y="108"/>
                    <a:pt x="4173" y="1789"/>
                    <a:pt x="3857" y="3402"/>
                  </a:cubicBezTo>
                  <a:close/>
                </a:path>
              </a:pathLst>
            </a:custGeom>
            <a:solidFill>
              <a:srgbClr val="252525"/>
            </a:solidFill>
            <a:ln w="6712" cap="flat">
              <a:noFill/>
              <a:prstDash val="solid"/>
              <a:miter/>
            </a:ln>
          </p:spPr>
          <p:txBody>
            <a:bodyPr rtlCol="0" anchor="ctr"/>
            <a:lstStyle/>
            <a:p>
              <a:endParaRPr lang="es-CO"/>
            </a:p>
          </p:txBody>
        </p:sp>
        <p:sp>
          <p:nvSpPr>
            <p:cNvPr id="495" name="Freeform: Shape 494">
              <a:extLst>
                <a:ext uri="{FF2B5EF4-FFF2-40B4-BE49-F238E27FC236}">
                  <a16:creationId xmlns:a16="http://schemas.microsoft.com/office/drawing/2014/main" id="{448A73A8-70C5-E151-6015-4F5F6CC1927A}"/>
                </a:ext>
              </a:extLst>
            </p:cNvPr>
            <p:cNvSpPr/>
            <p:nvPr/>
          </p:nvSpPr>
          <p:spPr>
            <a:xfrm>
              <a:off x="6657212" y="5649379"/>
              <a:ext cx="4975" cy="4975"/>
            </a:xfrm>
            <a:custGeom>
              <a:avLst/>
              <a:gdLst>
                <a:gd name="connsiteX0" fmla="*/ 4462 w 4975"/>
                <a:gd name="connsiteY0" fmla="*/ -1573 h 4975"/>
                <a:gd name="connsiteX1" fmla="*/ -514 w 4975"/>
                <a:gd name="connsiteY1" fmla="*/ 3402 h 4975"/>
                <a:gd name="connsiteX2" fmla="*/ 4462 w 4975"/>
                <a:gd name="connsiteY2" fmla="*/ -1573 h 4975"/>
              </a:gdLst>
              <a:ahLst/>
              <a:cxnLst>
                <a:cxn ang="0">
                  <a:pos x="connsiteX0" y="connsiteY0"/>
                </a:cxn>
                <a:cxn ang="0">
                  <a:pos x="connsiteX1" y="connsiteY1"/>
                </a:cxn>
                <a:cxn ang="0">
                  <a:pos x="connsiteX2" y="connsiteY2"/>
                </a:cxn>
              </a:cxnLst>
              <a:rect l="l" t="t" r="r" b="b"/>
              <a:pathLst>
                <a:path w="4975" h="4975">
                  <a:moveTo>
                    <a:pt x="4462" y="-1573"/>
                  </a:moveTo>
                  <a:cubicBezTo>
                    <a:pt x="2781" y="41"/>
                    <a:pt x="1100" y="1722"/>
                    <a:pt x="-514" y="3402"/>
                  </a:cubicBezTo>
                  <a:cubicBezTo>
                    <a:pt x="1100" y="1722"/>
                    <a:pt x="2781" y="41"/>
                    <a:pt x="4462" y="-1573"/>
                  </a:cubicBezTo>
                  <a:close/>
                </a:path>
              </a:pathLst>
            </a:custGeom>
            <a:solidFill>
              <a:srgbClr val="020202"/>
            </a:solidFill>
            <a:ln w="6712" cap="flat">
              <a:noFill/>
              <a:prstDash val="solid"/>
              <a:miter/>
            </a:ln>
          </p:spPr>
          <p:txBody>
            <a:bodyPr rtlCol="0" anchor="ctr"/>
            <a:lstStyle/>
            <a:p>
              <a:endParaRPr lang="es-CO"/>
            </a:p>
          </p:txBody>
        </p:sp>
        <p:sp>
          <p:nvSpPr>
            <p:cNvPr id="496" name="Freeform: Shape 495">
              <a:extLst>
                <a:ext uri="{FF2B5EF4-FFF2-40B4-BE49-F238E27FC236}">
                  <a16:creationId xmlns:a16="http://schemas.microsoft.com/office/drawing/2014/main" id="{802EB608-3564-0603-0FE4-AE3F9B10C17F}"/>
                </a:ext>
              </a:extLst>
            </p:cNvPr>
            <p:cNvSpPr/>
            <p:nvPr/>
          </p:nvSpPr>
          <p:spPr>
            <a:xfrm>
              <a:off x="6657212" y="5664305"/>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497" name="Freeform: Shape 496">
              <a:extLst>
                <a:ext uri="{FF2B5EF4-FFF2-40B4-BE49-F238E27FC236}">
                  <a16:creationId xmlns:a16="http://schemas.microsoft.com/office/drawing/2014/main" id="{2E3FB242-7818-2A8D-6418-B24980C6EA42}"/>
                </a:ext>
              </a:extLst>
            </p:cNvPr>
            <p:cNvSpPr/>
            <p:nvPr/>
          </p:nvSpPr>
          <p:spPr>
            <a:xfrm>
              <a:off x="6652237" y="5714125"/>
              <a:ext cx="4975" cy="4975"/>
            </a:xfrm>
            <a:custGeom>
              <a:avLst/>
              <a:gdLst>
                <a:gd name="connsiteX0" fmla="*/ 4462 w 4975"/>
                <a:gd name="connsiteY0" fmla="*/ -1573 h 4975"/>
                <a:gd name="connsiteX1" fmla="*/ -514 w 4975"/>
                <a:gd name="connsiteY1" fmla="*/ 3402 h 4975"/>
              </a:gdLst>
              <a:ahLst/>
              <a:cxnLst>
                <a:cxn ang="0">
                  <a:pos x="connsiteX0" y="connsiteY0"/>
                </a:cxn>
                <a:cxn ang="0">
                  <a:pos x="connsiteX1" y="connsiteY1"/>
                </a:cxn>
              </a:cxnLst>
              <a:rect l="l" t="t" r="r" b="b"/>
              <a:pathLst>
                <a:path w="4975" h="4975">
                  <a:moveTo>
                    <a:pt x="4462" y="-1573"/>
                  </a:moveTo>
                  <a:lnTo>
                    <a:pt x="-514" y="3402"/>
                  </a:lnTo>
                  <a:close/>
                </a:path>
              </a:pathLst>
            </a:custGeom>
            <a:solidFill>
              <a:srgbClr val="020202"/>
            </a:solidFill>
            <a:ln w="6712" cap="flat">
              <a:noFill/>
              <a:prstDash val="solid"/>
              <a:miter/>
            </a:ln>
          </p:spPr>
          <p:txBody>
            <a:bodyPr rtlCol="0" anchor="ctr"/>
            <a:lstStyle/>
            <a:p>
              <a:endParaRPr lang="es-CO"/>
            </a:p>
          </p:txBody>
        </p:sp>
        <p:sp>
          <p:nvSpPr>
            <p:cNvPr id="498" name="Freeform: Shape 497">
              <a:extLst>
                <a:ext uri="{FF2B5EF4-FFF2-40B4-BE49-F238E27FC236}">
                  <a16:creationId xmlns:a16="http://schemas.microsoft.com/office/drawing/2014/main" id="{8D804F4F-EF37-56D9-1AE4-7D83847958A0}"/>
                </a:ext>
              </a:extLst>
            </p:cNvPr>
            <p:cNvSpPr/>
            <p:nvPr/>
          </p:nvSpPr>
          <p:spPr>
            <a:xfrm>
              <a:off x="6652237" y="5729321"/>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499" name="Freeform: Shape 498">
              <a:extLst>
                <a:ext uri="{FF2B5EF4-FFF2-40B4-BE49-F238E27FC236}">
                  <a16:creationId xmlns:a16="http://schemas.microsoft.com/office/drawing/2014/main" id="{F10BAD68-23C9-B325-472E-777680A931B5}"/>
                </a:ext>
              </a:extLst>
            </p:cNvPr>
            <p:cNvSpPr/>
            <p:nvPr/>
          </p:nvSpPr>
          <p:spPr>
            <a:xfrm>
              <a:off x="6652237" y="5848596"/>
              <a:ext cx="4975" cy="4975"/>
            </a:xfrm>
            <a:custGeom>
              <a:avLst/>
              <a:gdLst>
                <a:gd name="connsiteX0" fmla="*/ 4462 w 4975"/>
                <a:gd name="connsiteY0" fmla="*/ -1573 h 4975"/>
                <a:gd name="connsiteX1" fmla="*/ -514 w 4975"/>
                <a:gd name="connsiteY1" fmla="*/ 3402 h 4975"/>
              </a:gdLst>
              <a:ahLst/>
              <a:cxnLst>
                <a:cxn ang="0">
                  <a:pos x="connsiteX0" y="connsiteY0"/>
                </a:cxn>
                <a:cxn ang="0">
                  <a:pos x="connsiteX1" y="connsiteY1"/>
                </a:cxn>
              </a:cxnLst>
              <a:rect l="l" t="t" r="r" b="b"/>
              <a:pathLst>
                <a:path w="4975" h="4975">
                  <a:moveTo>
                    <a:pt x="4462" y="-1573"/>
                  </a:moveTo>
                  <a:lnTo>
                    <a:pt x="-514" y="3402"/>
                  </a:lnTo>
                  <a:close/>
                </a:path>
              </a:pathLst>
            </a:custGeom>
            <a:solidFill>
              <a:srgbClr val="020202"/>
            </a:solidFill>
            <a:ln w="6712" cap="flat">
              <a:noFill/>
              <a:prstDash val="solid"/>
              <a:miter/>
            </a:ln>
          </p:spPr>
          <p:txBody>
            <a:bodyPr rtlCol="0" anchor="ctr"/>
            <a:lstStyle/>
            <a:p>
              <a:endParaRPr lang="es-CO"/>
            </a:p>
          </p:txBody>
        </p:sp>
        <p:sp>
          <p:nvSpPr>
            <p:cNvPr id="500" name="Freeform: Shape 499">
              <a:extLst>
                <a:ext uri="{FF2B5EF4-FFF2-40B4-BE49-F238E27FC236}">
                  <a16:creationId xmlns:a16="http://schemas.microsoft.com/office/drawing/2014/main" id="{DEE4CAC1-F134-9C7B-56AB-AFD56AA10A68}"/>
                </a:ext>
              </a:extLst>
            </p:cNvPr>
            <p:cNvSpPr/>
            <p:nvPr/>
          </p:nvSpPr>
          <p:spPr>
            <a:xfrm>
              <a:off x="6652237" y="5873473"/>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00" y="108"/>
                    <a:pt x="2781" y="1789"/>
                    <a:pt x="4462" y="3402"/>
                  </a:cubicBezTo>
                  <a:cubicBezTo>
                    <a:pt x="2781" y="1789"/>
                    <a:pt x="1100" y="108"/>
                    <a:pt x="-514" y="-1573"/>
                  </a:cubicBezTo>
                  <a:close/>
                </a:path>
              </a:pathLst>
            </a:custGeom>
            <a:solidFill>
              <a:srgbClr val="020202"/>
            </a:solidFill>
            <a:ln w="6712" cap="flat">
              <a:noFill/>
              <a:prstDash val="solid"/>
              <a:miter/>
            </a:ln>
          </p:spPr>
          <p:txBody>
            <a:bodyPr rtlCol="0" anchor="ctr"/>
            <a:lstStyle/>
            <a:p>
              <a:endParaRPr lang="es-CO"/>
            </a:p>
          </p:txBody>
        </p:sp>
        <p:sp>
          <p:nvSpPr>
            <p:cNvPr id="501" name="Freeform: Shape 500">
              <a:extLst>
                <a:ext uri="{FF2B5EF4-FFF2-40B4-BE49-F238E27FC236}">
                  <a16:creationId xmlns:a16="http://schemas.microsoft.com/office/drawing/2014/main" id="{1834B55B-85AB-F9FB-B551-FE96D517BC3F}"/>
                </a:ext>
              </a:extLst>
            </p:cNvPr>
            <p:cNvSpPr/>
            <p:nvPr/>
          </p:nvSpPr>
          <p:spPr>
            <a:xfrm>
              <a:off x="6657212" y="5913344"/>
              <a:ext cx="4975" cy="4975"/>
            </a:xfrm>
            <a:custGeom>
              <a:avLst/>
              <a:gdLst>
                <a:gd name="connsiteX0" fmla="*/ 4462 w 4975"/>
                <a:gd name="connsiteY0" fmla="*/ -1573 h 4975"/>
                <a:gd name="connsiteX1" fmla="*/ -514 w 4975"/>
                <a:gd name="connsiteY1" fmla="*/ 3402 h 4975"/>
              </a:gdLst>
              <a:ahLst/>
              <a:cxnLst>
                <a:cxn ang="0">
                  <a:pos x="connsiteX0" y="connsiteY0"/>
                </a:cxn>
                <a:cxn ang="0">
                  <a:pos x="connsiteX1" y="connsiteY1"/>
                </a:cxn>
              </a:cxnLst>
              <a:rect l="l" t="t" r="r" b="b"/>
              <a:pathLst>
                <a:path w="4975" h="4975">
                  <a:moveTo>
                    <a:pt x="4462" y="-1573"/>
                  </a:moveTo>
                  <a:lnTo>
                    <a:pt x="-514" y="3402"/>
                  </a:lnTo>
                  <a:close/>
                </a:path>
              </a:pathLst>
            </a:custGeom>
            <a:solidFill>
              <a:srgbClr val="020202"/>
            </a:solidFill>
            <a:ln w="6712" cap="flat">
              <a:noFill/>
              <a:prstDash val="solid"/>
              <a:miter/>
            </a:ln>
          </p:spPr>
          <p:txBody>
            <a:bodyPr rtlCol="0" anchor="ctr"/>
            <a:lstStyle/>
            <a:p>
              <a:endParaRPr lang="es-CO"/>
            </a:p>
          </p:txBody>
        </p:sp>
        <p:sp>
          <p:nvSpPr>
            <p:cNvPr id="502" name="Freeform: Shape 501">
              <a:extLst>
                <a:ext uri="{FF2B5EF4-FFF2-40B4-BE49-F238E27FC236}">
                  <a16:creationId xmlns:a16="http://schemas.microsoft.com/office/drawing/2014/main" id="{51F4B6C7-ED2A-113A-0ED0-DFC5AA960C96}"/>
                </a:ext>
              </a:extLst>
            </p:cNvPr>
            <p:cNvSpPr/>
            <p:nvPr/>
          </p:nvSpPr>
          <p:spPr>
            <a:xfrm>
              <a:off x="6667163" y="6017961"/>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503" name="Freeform: Shape 502">
              <a:extLst>
                <a:ext uri="{FF2B5EF4-FFF2-40B4-BE49-F238E27FC236}">
                  <a16:creationId xmlns:a16="http://schemas.microsoft.com/office/drawing/2014/main" id="{7FC7FA2A-F5ED-7138-F5EC-FF7C0A9A3C1D}"/>
                </a:ext>
              </a:extLst>
            </p:cNvPr>
            <p:cNvSpPr/>
            <p:nvPr/>
          </p:nvSpPr>
          <p:spPr>
            <a:xfrm>
              <a:off x="6672138" y="6022937"/>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67" y="41"/>
                    <a:pt x="2781" y="1722"/>
                    <a:pt x="4462" y="3402"/>
                  </a:cubicBezTo>
                  <a:cubicBezTo>
                    <a:pt x="2781" y="1722"/>
                    <a:pt x="1167" y="41"/>
                    <a:pt x="-514" y="-1573"/>
                  </a:cubicBezTo>
                  <a:close/>
                </a:path>
              </a:pathLst>
            </a:custGeom>
            <a:solidFill>
              <a:srgbClr val="020202"/>
            </a:solidFill>
            <a:ln w="6712" cap="flat">
              <a:noFill/>
              <a:prstDash val="solid"/>
              <a:miter/>
            </a:ln>
          </p:spPr>
          <p:txBody>
            <a:bodyPr rtlCol="0" anchor="ctr"/>
            <a:lstStyle/>
            <a:p>
              <a:endParaRPr lang="es-CO"/>
            </a:p>
          </p:txBody>
        </p:sp>
        <p:sp>
          <p:nvSpPr>
            <p:cNvPr id="504" name="Freeform: Shape 503">
              <a:extLst>
                <a:ext uri="{FF2B5EF4-FFF2-40B4-BE49-F238E27FC236}">
                  <a16:creationId xmlns:a16="http://schemas.microsoft.com/office/drawing/2014/main" id="{F5041F38-16D0-484E-BE85-D9B7E9BF0C8F}"/>
                </a:ext>
              </a:extLst>
            </p:cNvPr>
            <p:cNvSpPr/>
            <p:nvPr/>
          </p:nvSpPr>
          <p:spPr>
            <a:xfrm>
              <a:off x="6697015" y="6107586"/>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67" y="108"/>
                    <a:pt x="2848" y="1722"/>
                    <a:pt x="4462" y="3402"/>
                  </a:cubicBezTo>
                  <a:cubicBezTo>
                    <a:pt x="2848" y="1722"/>
                    <a:pt x="1167" y="108"/>
                    <a:pt x="-514" y="-1573"/>
                  </a:cubicBezTo>
                  <a:close/>
                </a:path>
              </a:pathLst>
            </a:custGeom>
            <a:solidFill>
              <a:srgbClr val="020202"/>
            </a:solidFill>
            <a:ln w="6712" cap="flat">
              <a:noFill/>
              <a:prstDash val="solid"/>
              <a:miter/>
            </a:ln>
          </p:spPr>
          <p:txBody>
            <a:bodyPr rtlCol="0" anchor="ctr"/>
            <a:lstStyle/>
            <a:p>
              <a:endParaRPr lang="es-CO"/>
            </a:p>
          </p:txBody>
        </p:sp>
        <p:sp>
          <p:nvSpPr>
            <p:cNvPr id="505" name="Freeform: Shape 504">
              <a:extLst>
                <a:ext uri="{FF2B5EF4-FFF2-40B4-BE49-F238E27FC236}">
                  <a16:creationId xmlns:a16="http://schemas.microsoft.com/office/drawing/2014/main" id="{25CB6BA6-53EF-D81B-0F98-E89489D527C0}"/>
                </a:ext>
              </a:extLst>
            </p:cNvPr>
            <p:cNvSpPr/>
            <p:nvPr/>
          </p:nvSpPr>
          <p:spPr>
            <a:xfrm>
              <a:off x="6701991" y="6112562"/>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lnTo>
                    <a:pt x="4462" y="3402"/>
                  </a:lnTo>
                  <a:cubicBezTo>
                    <a:pt x="2848" y="1722"/>
                    <a:pt x="1167" y="108"/>
                    <a:pt x="-514" y="-1573"/>
                  </a:cubicBezTo>
                  <a:close/>
                </a:path>
              </a:pathLst>
            </a:custGeom>
            <a:solidFill>
              <a:srgbClr val="020202"/>
            </a:solidFill>
            <a:ln w="6712" cap="flat">
              <a:noFill/>
              <a:prstDash val="solid"/>
              <a:miter/>
            </a:ln>
          </p:spPr>
          <p:txBody>
            <a:bodyPr rtlCol="0" anchor="ctr"/>
            <a:lstStyle/>
            <a:p>
              <a:endParaRPr lang="es-CO"/>
            </a:p>
          </p:txBody>
        </p:sp>
        <p:sp>
          <p:nvSpPr>
            <p:cNvPr id="506" name="Freeform: Shape 505">
              <a:extLst>
                <a:ext uri="{FF2B5EF4-FFF2-40B4-BE49-F238E27FC236}">
                  <a16:creationId xmlns:a16="http://schemas.microsoft.com/office/drawing/2014/main" id="{5F8335C0-D5A0-6026-4DC3-F1F394949D4F}"/>
                </a:ext>
              </a:extLst>
            </p:cNvPr>
            <p:cNvSpPr/>
            <p:nvPr/>
          </p:nvSpPr>
          <p:spPr>
            <a:xfrm>
              <a:off x="6711942" y="6127488"/>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507" name="Freeform: Shape 506">
              <a:extLst>
                <a:ext uri="{FF2B5EF4-FFF2-40B4-BE49-F238E27FC236}">
                  <a16:creationId xmlns:a16="http://schemas.microsoft.com/office/drawing/2014/main" id="{811E189D-C505-919D-56BE-B05EC7936554}"/>
                </a:ext>
              </a:extLst>
            </p:cNvPr>
            <p:cNvSpPr/>
            <p:nvPr/>
          </p:nvSpPr>
          <p:spPr>
            <a:xfrm>
              <a:off x="6716917" y="6147457"/>
              <a:ext cx="5042" cy="4975"/>
            </a:xfrm>
            <a:custGeom>
              <a:avLst/>
              <a:gdLst>
                <a:gd name="connsiteX0" fmla="*/ -514 w 5042"/>
                <a:gd name="connsiteY0" fmla="*/ -1573 h 4975"/>
                <a:gd name="connsiteX1" fmla="*/ 4529 w 5042"/>
                <a:gd name="connsiteY1" fmla="*/ 3402 h 4975"/>
              </a:gdLst>
              <a:ahLst/>
              <a:cxnLst>
                <a:cxn ang="0">
                  <a:pos x="connsiteX0" y="connsiteY0"/>
                </a:cxn>
                <a:cxn ang="0">
                  <a:pos x="connsiteX1" y="connsiteY1"/>
                </a:cxn>
              </a:cxnLst>
              <a:rect l="l" t="t" r="r" b="b"/>
              <a:pathLst>
                <a:path w="5042" h="4975">
                  <a:moveTo>
                    <a:pt x="-514" y="-1573"/>
                  </a:moveTo>
                  <a:lnTo>
                    <a:pt x="4529" y="3402"/>
                  </a:lnTo>
                  <a:close/>
                </a:path>
              </a:pathLst>
            </a:custGeom>
            <a:solidFill>
              <a:srgbClr val="020202"/>
            </a:solidFill>
            <a:ln w="6712" cap="flat">
              <a:noFill/>
              <a:prstDash val="solid"/>
              <a:miter/>
            </a:ln>
          </p:spPr>
          <p:txBody>
            <a:bodyPr rtlCol="0" anchor="ctr"/>
            <a:lstStyle/>
            <a:p>
              <a:endParaRPr lang="es-CO"/>
            </a:p>
          </p:txBody>
        </p:sp>
        <p:sp>
          <p:nvSpPr>
            <p:cNvPr id="508" name="Freeform: Shape 507">
              <a:extLst>
                <a:ext uri="{FF2B5EF4-FFF2-40B4-BE49-F238E27FC236}">
                  <a16:creationId xmlns:a16="http://schemas.microsoft.com/office/drawing/2014/main" id="{082EFD39-6850-B1FF-207E-9AB29BDC997D}"/>
                </a:ext>
              </a:extLst>
            </p:cNvPr>
            <p:cNvSpPr/>
            <p:nvPr/>
          </p:nvSpPr>
          <p:spPr>
            <a:xfrm>
              <a:off x="6731910" y="6187261"/>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00" y="108"/>
                    <a:pt x="2781" y="1789"/>
                    <a:pt x="4462" y="3402"/>
                  </a:cubicBezTo>
                  <a:cubicBezTo>
                    <a:pt x="2781" y="1789"/>
                    <a:pt x="1167" y="108"/>
                    <a:pt x="-514" y="-1573"/>
                  </a:cubicBezTo>
                  <a:close/>
                </a:path>
              </a:pathLst>
            </a:custGeom>
            <a:solidFill>
              <a:srgbClr val="020202"/>
            </a:solidFill>
            <a:ln w="6712" cap="flat">
              <a:noFill/>
              <a:prstDash val="solid"/>
              <a:miter/>
            </a:ln>
          </p:spPr>
          <p:txBody>
            <a:bodyPr rtlCol="0" anchor="ctr"/>
            <a:lstStyle/>
            <a:p>
              <a:endParaRPr lang="es-CO"/>
            </a:p>
          </p:txBody>
        </p:sp>
        <p:sp>
          <p:nvSpPr>
            <p:cNvPr id="509" name="Freeform: Shape 508">
              <a:extLst>
                <a:ext uri="{FF2B5EF4-FFF2-40B4-BE49-F238E27FC236}">
                  <a16:creationId xmlns:a16="http://schemas.microsoft.com/office/drawing/2014/main" id="{AAC026AD-F900-CA32-6D60-B4E26A3F6A37}"/>
                </a:ext>
              </a:extLst>
            </p:cNvPr>
            <p:cNvSpPr/>
            <p:nvPr/>
          </p:nvSpPr>
          <p:spPr>
            <a:xfrm>
              <a:off x="6736886" y="6192236"/>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510" name="Freeform: Shape 509">
              <a:extLst>
                <a:ext uri="{FF2B5EF4-FFF2-40B4-BE49-F238E27FC236}">
                  <a16:creationId xmlns:a16="http://schemas.microsoft.com/office/drawing/2014/main" id="{37FBE144-1B4C-340B-1D05-73B221DC8D95}"/>
                </a:ext>
              </a:extLst>
            </p:cNvPr>
            <p:cNvSpPr/>
            <p:nvPr/>
          </p:nvSpPr>
          <p:spPr>
            <a:xfrm>
              <a:off x="6761763" y="6247032"/>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511" name="Freeform: Shape 510">
              <a:extLst>
                <a:ext uri="{FF2B5EF4-FFF2-40B4-BE49-F238E27FC236}">
                  <a16:creationId xmlns:a16="http://schemas.microsoft.com/office/drawing/2014/main" id="{A877379F-38E8-18BD-92D2-CAEBB303D86E}"/>
                </a:ext>
              </a:extLst>
            </p:cNvPr>
            <p:cNvSpPr/>
            <p:nvPr/>
          </p:nvSpPr>
          <p:spPr>
            <a:xfrm>
              <a:off x="6766738" y="6252008"/>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512" name="Freeform: Shape 511">
              <a:extLst>
                <a:ext uri="{FF2B5EF4-FFF2-40B4-BE49-F238E27FC236}">
                  <a16:creationId xmlns:a16="http://schemas.microsoft.com/office/drawing/2014/main" id="{2A167098-7204-AEA6-640F-B724064F13AA}"/>
                </a:ext>
              </a:extLst>
            </p:cNvPr>
            <p:cNvSpPr/>
            <p:nvPr/>
          </p:nvSpPr>
          <p:spPr>
            <a:xfrm>
              <a:off x="6781665" y="6261958"/>
              <a:ext cx="5042" cy="5042"/>
            </a:xfrm>
            <a:custGeom>
              <a:avLst/>
              <a:gdLst>
                <a:gd name="connsiteX0" fmla="*/ -514 w 5042"/>
                <a:gd name="connsiteY0" fmla="*/ -1573 h 5042"/>
                <a:gd name="connsiteX1" fmla="*/ 4529 w 5042"/>
                <a:gd name="connsiteY1" fmla="*/ 3470 h 5042"/>
              </a:gdLst>
              <a:ahLst/>
              <a:cxnLst>
                <a:cxn ang="0">
                  <a:pos x="connsiteX0" y="connsiteY0"/>
                </a:cxn>
                <a:cxn ang="0">
                  <a:pos x="connsiteX1" y="connsiteY1"/>
                </a:cxn>
              </a:cxnLst>
              <a:rect l="l" t="t" r="r" b="b"/>
              <a:pathLst>
                <a:path w="5042" h="5042">
                  <a:moveTo>
                    <a:pt x="-514" y="-1573"/>
                  </a:moveTo>
                  <a:lnTo>
                    <a:pt x="4529" y="3470"/>
                  </a:lnTo>
                  <a:close/>
                </a:path>
              </a:pathLst>
            </a:custGeom>
            <a:solidFill>
              <a:srgbClr val="020202"/>
            </a:solidFill>
            <a:ln w="6712" cap="flat">
              <a:noFill/>
              <a:prstDash val="solid"/>
              <a:miter/>
            </a:ln>
          </p:spPr>
          <p:txBody>
            <a:bodyPr rtlCol="0" anchor="ctr"/>
            <a:lstStyle/>
            <a:p>
              <a:endParaRPr lang="es-CO"/>
            </a:p>
          </p:txBody>
        </p:sp>
        <p:sp>
          <p:nvSpPr>
            <p:cNvPr id="513" name="Freeform: Shape 512">
              <a:extLst>
                <a:ext uri="{FF2B5EF4-FFF2-40B4-BE49-F238E27FC236}">
                  <a16:creationId xmlns:a16="http://schemas.microsoft.com/office/drawing/2014/main" id="{58C0CD08-41F5-74F6-0C84-A23AAB10A695}"/>
                </a:ext>
              </a:extLst>
            </p:cNvPr>
            <p:cNvSpPr/>
            <p:nvPr/>
          </p:nvSpPr>
          <p:spPr>
            <a:xfrm>
              <a:off x="6791683" y="6271976"/>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514" name="Freeform: Shape 513">
              <a:extLst>
                <a:ext uri="{FF2B5EF4-FFF2-40B4-BE49-F238E27FC236}">
                  <a16:creationId xmlns:a16="http://schemas.microsoft.com/office/drawing/2014/main" id="{6D2F7FBA-B68F-DD02-DEEE-FC27DEE72644}"/>
                </a:ext>
              </a:extLst>
            </p:cNvPr>
            <p:cNvSpPr/>
            <p:nvPr/>
          </p:nvSpPr>
          <p:spPr>
            <a:xfrm>
              <a:off x="6811584" y="6311779"/>
              <a:ext cx="4975" cy="4976"/>
            </a:xfrm>
            <a:custGeom>
              <a:avLst/>
              <a:gdLst>
                <a:gd name="connsiteX0" fmla="*/ -514 w 4975"/>
                <a:gd name="connsiteY0" fmla="*/ -1573 h 4976"/>
                <a:gd name="connsiteX1" fmla="*/ 4462 w 4975"/>
                <a:gd name="connsiteY1" fmla="*/ 3404 h 4976"/>
                <a:gd name="connsiteX2" fmla="*/ -514 w 4975"/>
                <a:gd name="connsiteY2" fmla="*/ -1573 h 4976"/>
              </a:gdLst>
              <a:ahLst/>
              <a:cxnLst>
                <a:cxn ang="0">
                  <a:pos x="connsiteX0" y="connsiteY0"/>
                </a:cxn>
                <a:cxn ang="0">
                  <a:pos x="connsiteX1" y="connsiteY1"/>
                </a:cxn>
                <a:cxn ang="0">
                  <a:pos x="connsiteX2" y="connsiteY2"/>
                </a:cxn>
              </a:cxnLst>
              <a:rect l="l" t="t" r="r" b="b"/>
              <a:pathLst>
                <a:path w="4975" h="4976">
                  <a:moveTo>
                    <a:pt x="-514" y="-1573"/>
                  </a:moveTo>
                  <a:cubicBezTo>
                    <a:pt x="1167" y="108"/>
                    <a:pt x="2781" y="1789"/>
                    <a:pt x="4462" y="3404"/>
                  </a:cubicBezTo>
                  <a:cubicBezTo>
                    <a:pt x="2781" y="1789"/>
                    <a:pt x="1167" y="108"/>
                    <a:pt x="-514" y="-1573"/>
                  </a:cubicBezTo>
                  <a:close/>
                </a:path>
              </a:pathLst>
            </a:custGeom>
            <a:solidFill>
              <a:srgbClr val="020202"/>
            </a:solidFill>
            <a:ln w="6712" cap="flat">
              <a:noFill/>
              <a:prstDash val="solid"/>
              <a:miter/>
            </a:ln>
          </p:spPr>
          <p:txBody>
            <a:bodyPr rtlCol="0" anchor="ctr"/>
            <a:lstStyle/>
            <a:p>
              <a:endParaRPr lang="es-CO"/>
            </a:p>
          </p:txBody>
        </p:sp>
        <p:sp>
          <p:nvSpPr>
            <p:cNvPr id="515" name="Freeform: Shape 514">
              <a:extLst>
                <a:ext uri="{FF2B5EF4-FFF2-40B4-BE49-F238E27FC236}">
                  <a16:creationId xmlns:a16="http://schemas.microsoft.com/office/drawing/2014/main" id="{07593EFE-0015-6157-14C6-7EA65AF5B4C8}"/>
                </a:ext>
              </a:extLst>
            </p:cNvPr>
            <p:cNvSpPr/>
            <p:nvPr/>
          </p:nvSpPr>
          <p:spPr>
            <a:xfrm>
              <a:off x="6851388" y="6341700"/>
              <a:ext cx="5042" cy="4975"/>
            </a:xfrm>
            <a:custGeom>
              <a:avLst/>
              <a:gdLst>
                <a:gd name="connsiteX0" fmla="*/ -514 w 5042"/>
                <a:gd name="connsiteY0" fmla="*/ -1573 h 4975"/>
                <a:gd name="connsiteX1" fmla="*/ 4529 w 5042"/>
                <a:gd name="connsiteY1" fmla="*/ 3402 h 4975"/>
              </a:gdLst>
              <a:ahLst/>
              <a:cxnLst>
                <a:cxn ang="0">
                  <a:pos x="connsiteX0" y="connsiteY0"/>
                </a:cxn>
                <a:cxn ang="0">
                  <a:pos x="connsiteX1" y="connsiteY1"/>
                </a:cxn>
              </a:cxnLst>
              <a:rect l="l" t="t" r="r" b="b"/>
              <a:pathLst>
                <a:path w="5042" h="4975">
                  <a:moveTo>
                    <a:pt x="-514" y="-1573"/>
                  </a:moveTo>
                  <a:lnTo>
                    <a:pt x="4529" y="3402"/>
                  </a:lnTo>
                  <a:close/>
                </a:path>
              </a:pathLst>
            </a:custGeom>
            <a:solidFill>
              <a:srgbClr val="020202"/>
            </a:solidFill>
            <a:ln w="6712" cap="flat">
              <a:noFill/>
              <a:prstDash val="solid"/>
              <a:miter/>
            </a:ln>
          </p:spPr>
          <p:txBody>
            <a:bodyPr rtlCol="0" anchor="ctr"/>
            <a:lstStyle/>
            <a:p>
              <a:endParaRPr lang="es-CO"/>
            </a:p>
          </p:txBody>
        </p:sp>
        <p:sp>
          <p:nvSpPr>
            <p:cNvPr id="516" name="Freeform: Shape 515">
              <a:extLst>
                <a:ext uri="{FF2B5EF4-FFF2-40B4-BE49-F238E27FC236}">
                  <a16:creationId xmlns:a16="http://schemas.microsoft.com/office/drawing/2014/main" id="{9C2A27CE-9FFA-0175-52B4-D1D1222F0B2E}"/>
                </a:ext>
              </a:extLst>
            </p:cNvPr>
            <p:cNvSpPr/>
            <p:nvPr/>
          </p:nvSpPr>
          <p:spPr>
            <a:xfrm>
              <a:off x="6871356" y="6371552"/>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517" name="Freeform: Shape 516">
              <a:extLst>
                <a:ext uri="{FF2B5EF4-FFF2-40B4-BE49-F238E27FC236}">
                  <a16:creationId xmlns:a16="http://schemas.microsoft.com/office/drawing/2014/main" id="{52C5C398-B21B-7532-4E3F-A8720DD72D49}"/>
                </a:ext>
              </a:extLst>
            </p:cNvPr>
            <p:cNvSpPr/>
            <p:nvPr/>
          </p:nvSpPr>
          <p:spPr>
            <a:xfrm>
              <a:off x="6901209" y="6386478"/>
              <a:ext cx="4975" cy="5042"/>
            </a:xfrm>
            <a:custGeom>
              <a:avLst/>
              <a:gdLst>
                <a:gd name="connsiteX0" fmla="*/ -514 w 4975"/>
                <a:gd name="connsiteY0" fmla="*/ -1573 h 5042"/>
                <a:gd name="connsiteX1" fmla="*/ 4462 w 4975"/>
                <a:gd name="connsiteY1" fmla="*/ 3470 h 5042"/>
              </a:gdLst>
              <a:ahLst/>
              <a:cxnLst>
                <a:cxn ang="0">
                  <a:pos x="connsiteX0" y="connsiteY0"/>
                </a:cxn>
                <a:cxn ang="0">
                  <a:pos x="connsiteX1" y="connsiteY1"/>
                </a:cxn>
              </a:cxnLst>
              <a:rect l="l" t="t" r="r" b="b"/>
              <a:pathLst>
                <a:path w="4975" h="5042">
                  <a:moveTo>
                    <a:pt x="-514" y="-1573"/>
                  </a:moveTo>
                  <a:lnTo>
                    <a:pt x="4462" y="3470"/>
                  </a:lnTo>
                  <a:close/>
                </a:path>
              </a:pathLst>
            </a:custGeom>
            <a:solidFill>
              <a:srgbClr val="020202"/>
            </a:solidFill>
            <a:ln w="6712" cap="flat">
              <a:noFill/>
              <a:prstDash val="solid"/>
              <a:miter/>
            </a:ln>
          </p:spPr>
          <p:txBody>
            <a:bodyPr rtlCol="0" anchor="ctr"/>
            <a:lstStyle/>
            <a:p>
              <a:endParaRPr lang="es-CO"/>
            </a:p>
          </p:txBody>
        </p:sp>
        <p:sp>
          <p:nvSpPr>
            <p:cNvPr id="518" name="Freeform: Shape 517">
              <a:extLst>
                <a:ext uri="{FF2B5EF4-FFF2-40B4-BE49-F238E27FC236}">
                  <a16:creationId xmlns:a16="http://schemas.microsoft.com/office/drawing/2014/main" id="{6ACDEFF1-968D-0AD0-EBCB-4679DD927CE5}"/>
                </a:ext>
              </a:extLst>
            </p:cNvPr>
            <p:cNvSpPr/>
            <p:nvPr/>
          </p:nvSpPr>
          <p:spPr>
            <a:xfrm>
              <a:off x="6921178" y="6406447"/>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519" name="Freeform: Shape 518">
              <a:extLst>
                <a:ext uri="{FF2B5EF4-FFF2-40B4-BE49-F238E27FC236}">
                  <a16:creationId xmlns:a16="http://schemas.microsoft.com/office/drawing/2014/main" id="{A1CDCAE3-6846-5AC1-8928-43AFB066549D}"/>
                </a:ext>
              </a:extLst>
            </p:cNvPr>
            <p:cNvSpPr/>
            <p:nvPr/>
          </p:nvSpPr>
          <p:spPr>
            <a:xfrm>
              <a:off x="6936104" y="6426348"/>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00" y="108"/>
                    <a:pt x="2781" y="1722"/>
                    <a:pt x="4462" y="3402"/>
                  </a:cubicBezTo>
                  <a:cubicBezTo>
                    <a:pt x="2781" y="1722"/>
                    <a:pt x="1100" y="108"/>
                    <a:pt x="-514" y="-1573"/>
                  </a:cubicBezTo>
                  <a:close/>
                </a:path>
              </a:pathLst>
            </a:custGeom>
            <a:solidFill>
              <a:srgbClr val="020202"/>
            </a:solidFill>
            <a:ln w="6712" cap="flat">
              <a:noFill/>
              <a:prstDash val="solid"/>
              <a:miter/>
            </a:ln>
          </p:spPr>
          <p:txBody>
            <a:bodyPr rtlCol="0" anchor="ctr"/>
            <a:lstStyle/>
            <a:p>
              <a:endParaRPr lang="es-CO"/>
            </a:p>
          </p:txBody>
        </p:sp>
        <p:sp>
          <p:nvSpPr>
            <p:cNvPr id="520" name="Freeform: Shape 519">
              <a:extLst>
                <a:ext uri="{FF2B5EF4-FFF2-40B4-BE49-F238E27FC236}">
                  <a16:creationId xmlns:a16="http://schemas.microsoft.com/office/drawing/2014/main" id="{3EE63892-28D7-224C-8287-A67D75505212}"/>
                </a:ext>
              </a:extLst>
            </p:cNvPr>
            <p:cNvSpPr/>
            <p:nvPr/>
          </p:nvSpPr>
          <p:spPr>
            <a:xfrm>
              <a:off x="6965957" y="6431324"/>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521" name="Freeform: Shape 520">
              <a:extLst>
                <a:ext uri="{FF2B5EF4-FFF2-40B4-BE49-F238E27FC236}">
                  <a16:creationId xmlns:a16="http://schemas.microsoft.com/office/drawing/2014/main" id="{6C59F5EA-1125-EF59-3E70-EC41E12ADAB9}"/>
                </a:ext>
              </a:extLst>
            </p:cNvPr>
            <p:cNvSpPr/>
            <p:nvPr/>
          </p:nvSpPr>
          <p:spPr>
            <a:xfrm>
              <a:off x="6980883" y="6441274"/>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522" name="Freeform: Shape 521">
              <a:extLst>
                <a:ext uri="{FF2B5EF4-FFF2-40B4-BE49-F238E27FC236}">
                  <a16:creationId xmlns:a16="http://schemas.microsoft.com/office/drawing/2014/main" id="{2BE13B76-E897-5D7F-5EE9-797E201AF021}"/>
                </a:ext>
              </a:extLst>
            </p:cNvPr>
            <p:cNvSpPr/>
            <p:nvPr/>
          </p:nvSpPr>
          <p:spPr>
            <a:xfrm>
              <a:off x="6995809" y="6456269"/>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523" name="Freeform: Shape 522">
              <a:extLst>
                <a:ext uri="{FF2B5EF4-FFF2-40B4-BE49-F238E27FC236}">
                  <a16:creationId xmlns:a16="http://schemas.microsoft.com/office/drawing/2014/main" id="{0217D45B-0A3C-82AE-54C9-EE50920652DB}"/>
                </a:ext>
              </a:extLst>
            </p:cNvPr>
            <p:cNvSpPr/>
            <p:nvPr/>
          </p:nvSpPr>
          <p:spPr>
            <a:xfrm>
              <a:off x="7015980" y="6461245"/>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67" y="41"/>
                    <a:pt x="2781" y="1722"/>
                    <a:pt x="4462" y="3402"/>
                  </a:cubicBezTo>
                  <a:cubicBezTo>
                    <a:pt x="2579" y="1722"/>
                    <a:pt x="965" y="41"/>
                    <a:pt x="-514" y="-1573"/>
                  </a:cubicBezTo>
                  <a:close/>
                </a:path>
              </a:pathLst>
            </a:custGeom>
            <a:solidFill>
              <a:srgbClr val="020202"/>
            </a:solidFill>
            <a:ln w="6712" cap="flat">
              <a:noFill/>
              <a:prstDash val="solid"/>
              <a:miter/>
            </a:ln>
          </p:spPr>
          <p:txBody>
            <a:bodyPr rtlCol="0" anchor="ctr"/>
            <a:lstStyle/>
            <a:p>
              <a:endParaRPr lang="es-CO"/>
            </a:p>
          </p:txBody>
        </p:sp>
        <p:sp>
          <p:nvSpPr>
            <p:cNvPr id="524" name="Freeform: Shape 523">
              <a:extLst>
                <a:ext uri="{FF2B5EF4-FFF2-40B4-BE49-F238E27FC236}">
                  <a16:creationId xmlns:a16="http://schemas.microsoft.com/office/drawing/2014/main" id="{B9BA0D02-F6AC-2F61-1DB8-EE8C8C905165}"/>
                </a:ext>
              </a:extLst>
            </p:cNvPr>
            <p:cNvSpPr/>
            <p:nvPr/>
          </p:nvSpPr>
          <p:spPr>
            <a:xfrm>
              <a:off x="7030704" y="6466220"/>
              <a:ext cx="4976" cy="4975"/>
            </a:xfrm>
            <a:custGeom>
              <a:avLst/>
              <a:gdLst>
                <a:gd name="connsiteX0" fmla="*/ -514 w 4976"/>
                <a:gd name="connsiteY0" fmla="*/ -1573 h 4975"/>
                <a:gd name="connsiteX1" fmla="*/ 4462 w 4976"/>
                <a:gd name="connsiteY1" fmla="*/ 3402 h 4975"/>
              </a:gdLst>
              <a:ahLst/>
              <a:cxnLst>
                <a:cxn ang="0">
                  <a:pos x="connsiteX0" y="connsiteY0"/>
                </a:cxn>
                <a:cxn ang="0">
                  <a:pos x="connsiteX1" y="connsiteY1"/>
                </a:cxn>
              </a:cxnLst>
              <a:rect l="l" t="t" r="r" b="b"/>
              <a:pathLst>
                <a:path w="4976"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525" name="Freeform: Shape 524">
              <a:extLst>
                <a:ext uri="{FF2B5EF4-FFF2-40B4-BE49-F238E27FC236}">
                  <a16:creationId xmlns:a16="http://schemas.microsoft.com/office/drawing/2014/main" id="{492E7E68-0D5A-4D40-E3BD-2D59536C7065}"/>
                </a:ext>
              </a:extLst>
            </p:cNvPr>
            <p:cNvSpPr/>
            <p:nvPr/>
          </p:nvSpPr>
          <p:spPr>
            <a:xfrm>
              <a:off x="7075550" y="6471195"/>
              <a:ext cx="4975" cy="4975"/>
            </a:xfrm>
            <a:custGeom>
              <a:avLst/>
              <a:gdLst>
                <a:gd name="connsiteX0" fmla="*/ -514 w 4975"/>
                <a:gd name="connsiteY0" fmla="*/ 3402 h 4975"/>
                <a:gd name="connsiteX1" fmla="*/ 4462 w 4975"/>
                <a:gd name="connsiteY1" fmla="*/ -1573 h 4975"/>
                <a:gd name="connsiteX2" fmla="*/ -514 w 4975"/>
                <a:gd name="connsiteY2" fmla="*/ 3402 h 4975"/>
              </a:gdLst>
              <a:ahLst/>
              <a:cxnLst>
                <a:cxn ang="0">
                  <a:pos x="connsiteX0" y="connsiteY0"/>
                </a:cxn>
                <a:cxn ang="0">
                  <a:pos x="connsiteX1" y="connsiteY1"/>
                </a:cxn>
                <a:cxn ang="0">
                  <a:pos x="connsiteX2" y="connsiteY2"/>
                </a:cxn>
              </a:cxnLst>
              <a:rect l="l" t="t" r="r" b="b"/>
              <a:pathLst>
                <a:path w="4975" h="4975">
                  <a:moveTo>
                    <a:pt x="-514" y="3402"/>
                  </a:moveTo>
                  <a:cubicBezTo>
                    <a:pt x="1167" y="1722"/>
                    <a:pt x="2781" y="41"/>
                    <a:pt x="4462" y="-1573"/>
                  </a:cubicBezTo>
                  <a:cubicBezTo>
                    <a:pt x="2781" y="41"/>
                    <a:pt x="1167" y="1722"/>
                    <a:pt x="-514" y="3402"/>
                  </a:cubicBezTo>
                  <a:close/>
                </a:path>
              </a:pathLst>
            </a:custGeom>
            <a:solidFill>
              <a:srgbClr val="020202"/>
            </a:solidFill>
            <a:ln w="6712" cap="flat">
              <a:noFill/>
              <a:prstDash val="solid"/>
              <a:miter/>
            </a:ln>
          </p:spPr>
          <p:txBody>
            <a:bodyPr rtlCol="0" anchor="ctr"/>
            <a:lstStyle/>
            <a:p>
              <a:endParaRPr lang="es-CO"/>
            </a:p>
          </p:txBody>
        </p:sp>
        <p:sp>
          <p:nvSpPr>
            <p:cNvPr id="526" name="Freeform: Shape 525">
              <a:extLst>
                <a:ext uri="{FF2B5EF4-FFF2-40B4-BE49-F238E27FC236}">
                  <a16:creationId xmlns:a16="http://schemas.microsoft.com/office/drawing/2014/main" id="{4BE0DA36-4E09-95E6-159B-B366270E8FD5}"/>
                </a:ext>
              </a:extLst>
            </p:cNvPr>
            <p:cNvSpPr/>
            <p:nvPr/>
          </p:nvSpPr>
          <p:spPr>
            <a:xfrm>
              <a:off x="7095451" y="6471195"/>
              <a:ext cx="4976" cy="4975"/>
            </a:xfrm>
            <a:custGeom>
              <a:avLst/>
              <a:gdLst>
                <a:gd name="connsiteX0" fmla="*/ -514 w 4976"/>
                <a:gd name="connsiteY0" fmla="*/ -1573 h 4975"/>
                <a:gd name="connsiteX1" fmla="*/ 4462 w 4976"/>
                <a:gd name="connsiteY1" fmla="*/ 3402 h 4975"/>
                <a:gd name="connsiteX2" fmla="*/ -514 w 4976"/>
                <a:gd name="connsiteY2" fmla="*/ -1573 h 4975"/>
              </a:gdLst>
              <a:ahLst/>
              <a:cxnLst>
                <a:cxn ang="0">
                  <a:pos x="connsiteX0" y="connsiteY0"/>
                </a:cxn>
                <a:cxn ang="0">
                  <a:pos x="connsiteX1" y="connsiteY1"/>
                </a:cxn>
                <a:cxn ang="0">
                  <a:pos x="connsiteX2" y="connsiteY2"/>
                </a:cxn>
              </a:cxnLst>
              <a:rect l="l" t="t" r="r" b="b"/>
              <a:pathLst>
                <a:path w="4976" h="4975">
                  <a:moveTo>
                    <a:pt x="-514" y="-1573"/>
                  </a:moveTo>
                  <a:cubicBezTo>
                    <a:pt x="1167" y="108"/>
                    <a:pt x="2848" y="1722"/>
                    <a:pt x="4462" y="3402"/>
                  </a:cubicBezTo>
                  <a:cubicBezTo>
                    <a:pt x="2848" y="1722"/>
                    <a:pt x="1167" y="108"/>
                    <a:pt x="-514" y="-1573"/>
                  </a:cubicBezTo>
                  <a:close/>
                </a:path>
              </a:pathLst>
            </a:custGeom>
            <a:solidFill>
              <a:srgbClr val="020202"/>
            </a:solidFill>
            <a:ln w="6712" cap="flat">
              <a:noFill/>
              <a:prstDash val="solid"/>
              <a:miter/>
            </a:ln>
          </p:spPr>
          <p:txBody>
            <a:bodyPr rtlCol="0" anchor="ctr"/>
            <a:lstStyle/>
            <a:p>
              <a:endParaRPr lang="es-CO"/>
            </a:p>
          </p:txBody>
        </p:sp>
        <p:sp>
          <p:nvSpPr>
            <p:cNvPr id="527" name="Freeform: Shape 526">
              <a:extLst>
                <a:ext uri="{FF2B5EF4-FFF2-40B4-BE49-F238E27FC236}">
                  <a16:creationId xmlns:a16="http://schemas.microsoft.com/office/drawing/2014/main" id="{BBB09F4C-6272-C6CD-8E37-716112D5AF48}"/>
                </a:ext>
              </a:extLst>
            </p:cNvPr>
            <p:cNvSpPr/>
            <p:nvPr/>
          </p:nvSpPr>
          <p:spPr>
            <a:xfrm>
              <a:off x="7065599" y="6476171"/>
              <a:ext cx="4975" cy="2521"/>
            </a:xfrm>
            <a:custGeom>
              <a:avLst/>
              <a:gdLst>
                <a:gd name="connsiteX0" fmla="*/ -514 w 4975"/>
                <a:gd name="connsiteY0" fmla="*/ -1573 h 2521"/>
                <a:gd name="connsiteX1" fmla="*/ 4462 w 4975"/>
                <a:gd name="connsiteY1" fmla="*/ -1573 h 2521"/>
                <a:gd name="connsiteX2" fmla="*/ -514 w 4975"/>
                <a:gd name="connsiteY2" fmla="*/ -1573 h 2521"/>
              </a:gdLst>
              <a:ahLst/>
              <a:cxnLst>
                <a:cxn ang="0">
                  <a:pos x="connsiteX0" y="connsiteY0"/>
                </a:cxn>
                <a:cxn ang="0">
                  <a:pos x="connsiteX1" y="connsiteY1"/>
                </a:cxn>
                <a:cxn ang="0">
                  <a:pos x="connsiteX2" y="connsiteY2"/>
                </a:cxn>
              </a:cxnLst>
              <a:rect l="l" t="t" r="r" b="b"/>
              <a:pathLst>
                <a:path w="4975" h="2521">
                  <a:moveTo>
                    <a:pt x="-514" y="-1573"/>
                  </a:moveTo>
                  <a:lnTo>
                    <a:pt x="4462" y="-1573"/>
                  </a:lnTo>
                  <a:cubicBezTo>
                    <a:pt x="2781" y="1789"/>
                    <a:pt x="1100" y="1789"/>
                    <a:pt x="-514" y="-1573"/>
                  </a:cubicBezTo>
                  <a:close/>
                </a:path>
              </a:pathLst>
            </a:custGeom>
            <a:solidFill>
              <a:srgbClr val="020202"/>
            </a:solidFill>
            <a:ln w="6712" cap="flat">
              <a:noFill/>
              <a:prstDash val="solid"/>
              <a:miter/>
            </a:ln>
          </p:spPr>
          <p:txBody>
            <a:bodyPr rtlCol="0" anchor="ctr"/>
            <a:lstStyle/>
            <a:p>
              <a:endParaRPr lang="es-CO"/>
            </a:p>
          </p:txBody>
        </p:sp>
        <p:sp>
          <p:nvSpPr>
            <p:cNvPr id="528" name="Freeform: Shape 527">
              <a:extLst>
                <a:ext uri="{FF2B5EF4-FFF2-40B4-BE49-F238E27FC236}">
                  <a16:creationId xmlns:a16="http://schemas.microsoft.com/office/drawing/2014/main" id="{A13F0B60-87C0-DA08-F773-D3301CCD0C68}"/>
                </a:ext>
              </a:extLst>
            </p:cNvPr>
            <p:cNvSpPr/>
            <p:nvPr/>
          </p:nvSpPr>
          <p:spPr>
            <a:xfrm>
              <a:off x="6786707" y="6267203"/>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529" name="Freeform: Shape 528">
              <a:extLst>
                <a:ext uri="{FF2B5EF4-FFF2-40B4-BE49-F238E27FC236}">
                  <a16:creationId xmlns:a16="http://schemas.microsoft.com/office/drawing/2014/main" id="{E7F5EDCF-2F17-03FD-CD01-6AE495D020C7}"/>
                </a:ext>
              </a:extLst>
            </p:cNvPr>
            <p:cNvSpPr/>
            <p:nvPr/>
          </p:nvSpPr>
          <p:spPr>
            <a:xfrm>
              <a:off x="5788733" y="958439"/>
              <a:ext cx="2063720" cy="811664"/>
            </a:xfrm>
            <a:custGeom>
              <a:avLst/>
              <a:gdLst>
                <a:gd name="connsiteX0" fmla="*/ 2063207 w 2063720"/>
                <a:gd name="connsiteY0" fmla="*/ 371112 h 811664"/>
                <a:gd name="connsiteX1" fmla="*/ 1946016 w 2063720"/>
                <a:gd name="connsiteY1" fmla="*/ 332317 h 811664"/>
                <a:gd name="connsiteX2" fmla="*/ 1770061 w 2063720"/>
                <a:gd name="connsiteY2" fmla="*/ 295674 h 811664"/>
                <a:gd name="connsiteX3" fmla="*/ 1654685 w 2063720"/>
                <a:gd name="connsiteY3" fmla="*/ 286463 h 811664"/>
                <a:gd name="connsiteX4" fmla="*/ 1633102 w 2063720"/>
                <a:gd name="connsiteY4" fmla="*/ 290968 h 811664"/>
                <a:gd name="connsiteX5" fmla="*/ 1476444 w 2063720"/>
                <a:gd name="connsiteY5" fmla="*/ 291371 h 811664"/>
                <a:gd name="connsiteX6" fmla="*/ 1440541 w 2063720"/>
                <a:gd name="connsiteY6" fmla="*/ 293321 h 811664"/>
                <a:gd name="connsiteX7" fmla="*/ 1321131 w 2063720"/>
                <a:gd name="connsiteY7" fmla="*/ 295002 h 811664"/>
                <a:gd name="connsiteX8" fmla="*/ 1312592 w 2063720"/>
                <a:gd name="connsiteY8" fmla="*/ 297220 h 811664"/>
                <a:gd name="connsiteX9" fmla="*/ 1186391 w 2063720"/>
                <a:gd name="connsiteY9" fmla="*/ 306701 h 811664"/>
                <a:gd name="connsiteX10" fmla="*/ 1060796 w 2063720"/>
                <a:gd name="connsiteY10" fmla="*/ 317458 h 811664"/>
                <a:gd name="connsiteX11" fmla="*/ 785602 w 2063720"/>
                <a:gd name="connsiteY11" fmla="*/ 350269 h 811664"/>
                <a:gd name="connsiteX12" fmla="*/ 724417 w 2063720"/>
                <a:gd name="connsiteY12" fmla="*/ 359346 h 811664"/>
                <a:gd name="connsiteX13" fmla="*/ 716484 w 2063720"/>
                <a:gd name="connsiteY13" fmla="*/ 361430 h 811664"/>
                <a:gd name="connsiteX14" fmla="*/ 693624 w 2063720"/>
                <a:gd name="connsiteY14" fmla="*/ 365330 h 811664"/>
                <a:gd name="connsiteX15" fmla="*/ 428985 w 2063720"/>
                <a:gd name="connsiteY15" fmla="*/ 486353 h 811664"/>
                <a:gd name="connsiteX16" fmla="*/ 409958 w 2063720"/>
                <a:gd name="connsiteY16" fmla="*/ 497783 h 811664"/>
                <a:gd name="connsiteX17" fmla="*/ 400007 w 2063720"/>
                <a:gd name="connsiteY17" fmla="*/ 500876 h 811664"/>
                <a:gd name="connsiteX18" fmla="*/ 400007 w 2063720"/>
                <a:gd name="connsiteY18" fmla="*/ 500876 h 811664"/>
                <a:gd name="connsiteX19" fmla="*/ 394898 w 2063720"/>
                <a:gd name="connsiteY19" fmla="*/ 505919 h 811664"/>
                <a:gd name="connsiteX20" fmla="*/ 394898 w 2063720"/>
                <a:gd name="connsiteY20" fmla="*/ 505919 h 811664"/>
                <a:gd name="connsiteX21" fmla="*/ 389720 w 2063720"/>
                <a:gd name="connsiteY21" fmla="*/ 510894 h 811664"/>
                <a:gd name="connsiteX22" fmla="*/ 389720 w 2063720"/>
                <a:gd name="connsiteY22" fmla="*/ 510894 h 811664"/>
                <a:gd name="connsiteX23" fmla="*/ 320199 w 2063720"/>
                <a:gd name="connsiteY23" fmla="*/ 580550 h 811664"/>
                <a:gd name="connsiteX24" fmla="*/ 320199 w 2063720"/>
                <a:gd name="connsiteY24" fmla="*/ 580550 h 811664"/>
                <a:gd name="connsiteX25" fmla="*/ 315291 w 2063720"/>
                <a:gd name="connsiteY25" fmla="*/ 585727 h 811664"/>
                <a:gd name="connsiteX26" fmla="*/ 315291 w 2063720"/>
                <a:gd name="connsiteY26" fmla="*/ 585727 h 811664"/>
                <a:gd name="connsiteX27" fmla="*/ 300297 w 2063720"/>
                <a:gd name="connsiteY27" fmla="*/ 605898 h 811664"/>
                <a:gd name="connsiteX28" fmla="*/ 300297 w 2063720"/>
                <a:gd name="connsiteY28" fmla="*/ 605898 h 811664"/>
                <a:gd name="connsiteX29" fmla="*/ 290279 w 2063720"/>
                <a:gd name="connsiteY29" fmla="*/ 620959 h 811664"/>
                <a:gd name="connsiteX30" fmla="*/ 290279 w 2063720"/>
                <a:gd name="connsiteY30" fmla="*/ 620959 h 811664"/>
                <a:gd name="connsiteX31" fmla="*/ 261032 w 2063720"/>
                <a:gd name="connsiteY31" fmla="*/ 670981 h 811664"/>
                <a:gd name="connsiteX32" fmla="*/ 229633 w 2063720"/>
                <a:gd name="connsiteY32" fmla="*/ 801687 h 811664"/>
                <a:gd name="connsiteX33" fmla="*/ 225195 w 2063720"/>
                <a:gd name="connsiteY33" fmla="*/ 810091 h 811664"/>
                <a:gd name="connsiteX34" fmla="*/ 220018 w 2063720"/>
                <a:gd name="connsiteY34" fmla="*/ 703591 h 811664"/>
                <a:gd name="connsiteX35" fmla="*/ 225464 w 2063720"/>
                <a:gd name="connsiteY35" fmla="*/ 672057 h 811664"/>
                <a:gd name="connsiteX36" fmla="*/ 282547 w 2063720"/>
                <a:gd name="connsiteY36" fmla="*/ 566565 h 811664"/>
                <a:gd name="connsiteX37" fmla="*/ 348706 w 2063720"/>
                <a:gd name="connsiteY37" fmla="*/ 490724 h 811664"/>
                <a:gd name="connsiteX38" fmla="*/ 354691 w 2063720"/>
                <a:gd name="connsiteY38" fmla="*/ 486421 h 811664"/>
                <a:gd name="connsiteX39" fmla="*/ 385821 w 2063720"/>
                <a:gd name="connsiteY39" fmla="*/ 435994 h 811664"/>
                <a:gd name="connsiteX40" fmla="*/ 373987 w 2063720"/>
                <a:gd name="connsiteY40" fmla="*/ 408764 h 811664"/>
                <a:gd name="connsiteX41" fmla="*/ 286245 w 2063720"/>
                <a:gd name="connsiteY41" fmla="*/ 404394 h 811664"/>
                <a:gd name="connsiteX42" fmla="*/ 247652 w 2063720"/>
                <a:gd name="connsiteY42" fmla="*/ 442987 h 811664"/>
                <a:gd name="connsiteX43" fmla="*/ 235214 w 2063720"/>
                <a:gd name="connsiteY43" fmla="*/ 482655 h 811664"/>
                <a:gd name="connsiteX44" fmla="*/ 235214 w 2063720"/>
                <a:gd name="connsiteY44" fmla="*/ 520038 h 811664"/>
                <a:gd name="connsiteX45" fmla="*/ 213160 w 2063720"/>
                <a:gd name="connsiteY45" fmla="*/ 557287 h 811664"/>
                <a:gd name="connsiteX46" fmla="*/ 161927 w 2063720"/>
                <a:gd name="connsiteY46" fmla="*/ 602536 h 811664"/>
                <a:gd name="connsiteX47" fmla="*/ 120712 w 2063720"/>
                <a:gd name="connsiteY47" fmla="*/ 618269 h 811664"/>
                <a:gd name="connsiteX48" fmla="*/ 104374 w 2063720"/>
                <a:gd name="connsiteY48" fmla="*/ 612487 h 811664"/>
                <a:gd name="connsiteX49" fmla="*/ 22548 w 2063720"/>
                <a:gd name="connsiteY49" fmla="*/ 595813 h 811664"/>
                <a:gd name="connsiteX50" fmla="*/ -514 w 2063720"/>
                <a:gd name="connsiteY50" fmla="*/ 595813 h 811664"/>
                <a:gd name="connsiteX51" fmla="*/ 12933 w 2063720"/>
                <a:gd name="connsiteY51" fmla="*/ 503499 h 811664"/>
                <a:gd name="connsiteX52" fmla="*/ 51863 w 2063720"/>
                <a:gd name="connsiteY52" fmla="*/ 437810 h 811664"/>
                <a:gd name="connsiteX53" fmla="*/ 146866 w 2063720"/>
                <a:gd name="connsiteY53" fmla="*/ 333258 h 811664"/>
                <a:gd name="connsiteX54" fmla="*/ 263789 w 2063720"/>
                <a:gd name="connsiteY54" fmla="*/ 250021 h 811664"/>
                <a:gd name="connsiteX55" fmla="*/ 310181 w 2063720"/>
                <a:gd name="connsiteY55" fmla="*/ 221379 h 811664"/>
                <a:gd name="connsiteX56" fmla="*/ 320206 w 2063720"/>
                <a:gd name="connsiteY56" fmla="*/ 136393 h 811664"/>
                <a:gd name="connsiteX57" fmla="*/ 312534 w 2063720"/>
                <a:gd name="connsiteY57" fmla="*/ 128325 h 811664"/>
                <a:gd name="connsiteX58" fmla="*/ 270310 w 2063720"/>
                <a:gd name="connsiteY58" fmla="*/ 119181 h 811664"/>
                <a:gd name="connsiteX59" fmla="*/ 228154 w 2063720"/>
                <a:gd name="connsiteY59" fmla="*/ 131956 h 811664"/>
                <a:gd name="connsiteX60" fmla="*/ 337748 w 2063720"/>
                <a:gd name="connsiteY60" fmla="*/ 93296 h 811664"/>
                <a:gd name="connsiteX61" fmla="*/ 581475 w 2063720"/>
                <a:gd name="connsiteY61" fmla="*/ 45626 h 811664"/>
                <a:gd name="connsiteX62" fmla="*/ 791115 w 2063720"/>
                <a:gd name="connsiteY62" fmla="*/ 20346 h 811664"/>
                <a:gd name="connsiteX63" fmla="*/ 952480 w 2063720"/>
                <a:gd name="connsiteY63" fmla="*/ 13017 h 811664"/>
                <a:gd name="connsiteX64" fmla="*/ 1099053 w 2063720"/>
                <a:gd name="connsiteY64" fmla="*/ 9454 h 811664"/>
                <a:gd name="connsiteX65" fmla="*/ 1387358 w 2063720"/>
                <a:gd name="connsiteY65" fmla="*/ 4411 h 811664"/>
                <a:gd name="connsiteX66" fmla="*/ 1563514 w 2063720"/>
                <a:gd name="connsiteY66" fmla="*/ 14025 h 811664"/>
                <a:gd name="connsiteX67" fmla="*/ 1737183 w 2063720"/>
                <a:gd name="connsiteY67" fmla="*/ 22834 h 811664"/>
                <a:gd name="connsiteX68" fmla="*/ 1754530 w 2063720"/>
                <a:gd name="connsiteY68" fmla="*/ 23506 h 811664"/>
                <a:gd name="connsiteX69" fmla="*/ 1772885 w 2063720"/>
                <a:gd name="connsiteY69" fmla="*/ -1573 h 811664"/>
                <a:gd name="connsiteX70" fmla="*/ 1903792 w 2063720"/>
                <a:gd name="connsiteY70" fmla="*/ 170684 h 811664"/>
                <a:gd name="connsiteX71" fmla="*/ 1957984 w 2063720"/>
                <a:gd name="connsiteY71" fmla="*/ 256274 h 811664"/>
                <a:gd name="connsiteX72" fmla="*/ 2030329 w 2063720"/>
                <a:gd name="connsiteY72" fmla="*/ 346773 h 811664"/>
                <a:gd name="connsiteX73" fmla="*/ 2046801 w 2063720"/>
                <a:gd name="connsiteY73" fmla="*/ 357195 h 811664"/>
                <a:gd name="connsiteX74" fmla="*/ 2063207 w 2063720"/>
                <a:gd name="connsiteY74" fmla="*/ 371112 h 81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2063720" h="811664">
                  <a:moveTo>
                    <a:pt x="2063207" y="371112"/>
                  </a:moveTo>
                  <a:cubicBezTo>
                    <a:pt x="2024008" y="358741"/>
                    <a:pt x="1985886" y="343075"/>
                    <a:pt x="1946016" y="332317"/>
                  </a:cubicBezTo>
                  <a:cubicBezTo>
                    <a:pt x="1888261" y="316114"/>
                    <a:pt x="1829497" y="303877"/>
                    <a:pt x="1770061" y="295674"/>
                  </a:cubicBezTo>
                  <a:cubicBezTo>
                    <a:pt x="1731669" y="290699"/>
                    <a:pt x="1693548" y="284311"/>
                    <a:pt x="1654685" y="286463"/>
                  </a:cubicBezTo>
                  <a:cubicBezTo>
                    <a:pt x="1648634" y="291371"/>
                    <a:pt x="1640633" y="293052"/>
                    <a:pt x="1633102" y="290968"/>
                  </a:cubicBezTo>
                  <a:cubicBezTo>
                    <a:pt x="1580995" y="286463"/>
                    <a:pt x="1528552" y="286598"/>
                    <a:pt x="1476444" y="291371"/>
                  </a:cubicBezTo>
                  <a:cubicBezTo>
                    <a:pt x="1464544" y="293119"/>
                    <a:pt x="1452576" y="293791"/>
                    <a:pt x="1440541" y="293321"/>
                  </a:cubicBezTo>
                  <a:cubicBezTo>
                    <a:pt x="1400737" y="294128"/>
                    <a:pt x="1360867" y="291236"/>
                    <a:pt x="1321131" y="295002"/>
                  </a:cubicBezTo>
                  <a:cubicBezTo>
                    <a:pt x="1318374" y="296077"/>
                    <a:pt x="1315483" y="296817"/>
                    <a:pt x="1312592" y="297220"/>
                  </a:cubicBezTo>
                  <a:cubicBezTo>
                    <a:pt x="1270435" y="299238"/>
                    <a:pt x="1228346" y="301994"/>
                    <a:pt x="1186391" y="306701"/>
                  </a:cubicBezTo>
                  <a:cubicBezTo>
                    <a:pt x="1145311" y="318602"/>
                    <a:pt x="1102616" y="312146"/>
                    <a:pt x="1060796" y="317458"/>
                  </a:cubicBezTo>
                  <a:cubicBezTo>
                    <a:pt x="969154" y="328955"/>
                    <a:pt x="877042" y="336957"/>
                    <a:pt x="785602" y="350269"/>
                  </a:cubicBezTo>
                  <a:cubicBezTo>
                    <a:pt x="765431" y="353227"/>
                    <a:pt x="744790" y="356186"/>
                    <a:pt x="724417" y="359346"/>
                  </a:cubicBezTo>
                  <a:cubicBezTo>
                    <a:pt x="721842" y="360287"/>
                    <a:pt x="719187" y="360959"/>
                    <a:pt x="716484" y="361430"/>
                  </a:cubicBezTo>
                  <a:cubicBezTo>
                    <a:pt x="708758" y="362035"/>
                    <a:pt x="701107" y="363312"/>
                    <a:pt x="693624" y="365330"/>
                  </a:cubicBezTo>
                  <a:cubicBezTo>
                    <a:pt x="596469" y="382273"/>
                    <a:pt x="505324" y="423891"/>
                    <a:pt x="428985" y="486353"/>
                  </a:cubicBezTo>
                  <a:cubicBezTo>
                    <a:pt x="423358" y="491261"/>
                    <a:pt x="416917" y="495094"/>
                    <a:pt x="409958" y="497783"/>
                  </a:cubicBezTo>
                  <a:cubicBezTo>
                    <a:pt x="406596" y="498591"/>
                    <a:pt x="402562" y="497313"/>
                    <a:pt x="400007" y="500876"/>
                  </a:cubicBezTo>
                  <a:lnTo>
                    <a:pt x="400007" y="500876"/>
                  </a:lnTo>
                  <a:cubicBezTo>
                    <a:pt x="397910" y="502086"/>
                    <a:pt x="396154" y="503834"/>
                    <a:pt x="394898" y="505919"/>
                  </a:cubicBezTo>
                  <a:lnTo>
                    <a:pt x="394898" y="505919"/>
                  </a:lnTo>
                  <a:cubicBezTo>
                    <a:pt x="392887" y="507263"/>
                    <a:pt x="391132" y="508944"/>
                    <a:pt x="389720" y="510894"/>
                  </a:cubicBezTo>
                  <a:lnTo>
                    <a:pt x="389720" y="510894"/>
                  </a:lnTo>
                  <a:cubicBezTo>
                    <a:pt x="364278" y="531737"/>
                    <a:pt x="340981" y="555068"/>
                    <a:pt x="320199" y="580550"/>
                  </a:cubicBezTo>
                  <a:lnTo>
                    <a:pt x="320199" y="580550"/>
                  </a:lnTo>
                  <a:cubicBezTo>
                    <a:pt x="318330" y="582029"/>
                    <a:pt x="316676" y="583777"/>
                    <a:pt x="315291" y="585727"/>
                  </a:cubicBezTo>
                  <a:lnTo>
                    <a:pt x="315291" y="585727"/>
                  </a:lnTo>
                  <a:cubicBezTo>
                    <a:pt x="309744" y="592047"/>
                    <a:pt x="304728" y="598771"/>
                    <a:pt x="300297" y="605898"/>
                  </a:cubicBezTo>
                  <a:lnTo>
                    <a:pt x="300297" y="605898"/>
                  </a:lnTo>
                  <a:cubicBezTo>
                    <a:pt x="296438" y="610537"/>
                    <a:pt x="293083" y="615579"/>
                    <a:pt x="290279" y="620959"/>
                  </a:cubicBezTo>
                  <a:lnTo>
                    <a:pt x="290279" y="620959"/>
                  </a:lnTo>
                  <a:cubicBezTo>
                    <a:pt x="273403" y="633397"/>
                    <a:pt x="267890" y="653097"/>
                    <a:pt x="261032" y="670981"/>
                  </a:cubicBezTo>
                  <a:cubicBezTo>
                    <a:pt x="244048" y="712735"/>
                    <a:pt x="233459" y="756773"/>
                    <a:pt x="229633" y="801687"/>
                  </a:cubicBezTo>
                  <a:cubicBezTo>
                    <a:pt x="229633" y="804578"/>
                    <a:pt x="226742" y="807267"/>
                    <a:pt x="225195" y="810091"/>
                  </a:cubicBezTo>
                  <a:cubicBezTo>
                    <a:pt x="228692" y="774322"/>
                    <a:pt x="219615" y="739225"/>
                    <a:pt x="220018" y="703591"/>
                  </a:cubicBezTo>
                  <a:cubicBezTo>
                    <a:pt x="219850" y="692833"/>
                    <a:pt x="221699" y="682142"/>
                    <a:pt x="225464" y="672057"/>
                  </a:cubicBezTo>
                  <a:cubicBezTo>
                    <a:pt x="240592" y="634742"/>
                    <a:pt x="255653" y="597493"/>
                    <a:pt x="282547" y="566565"/>
                  </a:cubicBezTo>
                  <a:cubicBezTo>
                    <a:pt x="304600" y="541285"/>
                    <a:pt x="326654" y="516004"/>
                    <a:pt x="348706" y="490724"/>
                  </a:cubicBezTo>
                  <a:cubicBezTo>
                    <a:pt x="350334" y="488841"/>
                    <a:pt x="352384" y="487362"/>
                    <a:pt x="354691" y="486421"/>
                  </a:cubicBezTo>
                  <a:cubicBezTo>
                    <a:pt x="377752" y="477344"/>
                    <a:pt x="386224" y="461275"/>
                    <a:pt x="385821" y="435994"/>
                  </a:cubicBezTo>
                  <a:cubicBezTo>
                    <a:pt x="386735" y="425505"/>
                    <a:pt x="382284" y="415286"/>
                    <a:pt x="373987" y="408764"/>
                  </a:cubicBezTo>
                  <a:cubicBezTo>
                    <a:pt x="351195" y="390543"/>
                    <a:pt x="314551" y="383954"/>
                    <a:pt x="286245" y="404394"/>
                  </a:cubicBezTo>
                  <a:cubicBezTo>
                    <a:pt x="271675" y="415420"/>
                    <a:pt x="258692" y="428397"/>
                    <a:pt x="247652" y="442987"/>
                  </a:cubicBezTo>
                  <a:cubicBezTo>
                    <a:pt x="239200" y="454484"/>
                    <a:pt x="234823" y="468401"/>
                    <a:pt x="235214" y="482655"/>
                  </a:cubicBezTo>
                  <a:cubicBezTo>
                    <a:pt x="235214" y="495162"/>
                    <a:pt x="234541" y="507600"/>
                    <a:pt x="235214" y="520038"/>
                  </a:cubicBezTo>
                  <a:cubicBezTo>
                    <a:pt x="236357" y="537788"/>
                    <a:pt x="230373" y="549824"/>
                    <a:pt x="213160" y="557287"/>
                  </a:cubicBezTo>
                  <a:cubicBezTo>
                    <a:pt x="191712" y="566565"/>
                    <a:pt x="173767" y="582366"/>
                    <a:pt x="161927" y="602536"/>
                  </a:cubicBezTo>
                  <a:cubicBezTo>
                    <a:pt x="149757" y="622707"/>
                    <a:pt x="142563" y="624522"/>
                    <a:pt x="120712" y="618269"/>
                  </a:cubicBezTo>
                  <a:cubicBezTo>
                    <a:pt x="115131" y="616723"/>
                    <a:pt x="109672" y="614840"/>
                    <a:pt x="104374" y="612487"/>
                  </a:cubicBezTo>
                  <a:cubicBezTo>
                    <a:pt x="78925" y="600183"/>
                    <a:pt x="50787" y="594401"/>
                    <a:pt x="22548" y="595813"/>
                  </a:cubicBezTo>
                  <a:cubicBezTo>
                    <a:pt x="15220" y="596216"/>
                    <a:pt x="7891" y="595813"/>
                    <a:pt x="-514" y="595813"/>
                  </a:cubicBezTo>
                  <a:cubicBezTo>
                    <a:pt x="4126" y="563472"/>
                    <a:pt x="6815" y="533082"/>
                    <a:pt x="12933" y="503499"/>
                  </a:cubicBezTo>
                  <a:cubicBezTo>
                    <a:pt x="18380" y="477949"/>
                    <a:pt x="37878" y="459123"/>
                    <a:pt x="51863" y="437810"/>
                  </a:cubicBezTo>
                  <a:cubicBezTo>
                    <a:pt x="78018" y="398006"/>
                    <a:pt x="112375" y="365262"/>
                    <a:pt x="146866" y="333258"/>
                  </a:cubicBezTo>
                  <a:cubicBezTo>
                    <a:pt x="182494" y="301120"/>
                    <a:pt x="221726" y="273150"/>
                    <a:pt x="263789" y="250021"/>
                  </a:cubicBezTo>
                  <a:cubicBezTo>
                    <a:pt x="279972" y="241684"/>
                    <a:pt x="295483" y="232137"/>
                    <a:pt x="310181" y="221379"/>
                  </a:cubicBezTo>
                  <a:cubicBezTo>
                    <a:pt x="336416" y="200671"/>
                    <a:pt x="340901" y="162615"/>
                    <a:pt x="320206" y="136393"/>
                  </a:cubicBezTo>
                  <a:cubicBezTo>
                    <a:pt x="317899" y="133503"/>
                    <a:pt x="315331" y="130746"/>
                    <a:pt x="312534" y="128325"/>
                  </a:cubicBezTo>
                  <a:cubicBezTo>
                    <a:pt x="300432" y="117164"/>
                    <a:pt x="287859" y="111718"/>
                    <a:pt x="270310" y="119181"/>
                  </a:cubicBezTo>
                  <a:cubicBezTo>
                    <a:pt x="256863" y="124829"/>
                    <a:pt x="244156" y="134444"/>
                    <a:pt x="228154" y="131956"/>
                  </a:cubicBezTo>
                  <a:cubicBezTo>
                    <a:pt x="262666" y="113937"/>
                    <a:pt x="299571" y="100894"/>
                    <a:pt x="337748" y="93296"/>
                  </a:cubicBezTo>
                  <a:cubicBezTo>
                    <a:pt x="418430" y="74537"/>
                    <a:pt x="499112" y="55980"/>
                    <a:pt x="581475" y="45626"/>
                  </a:cubicBezTo>
                  <a:cubicBezTo>
                    <a:pt x="651333" y="36818"/>
                    <a:pt x="720989" y="25052"/>
                    <a:pt x="791115" y="20346"/>
                  </a:cubicBezTo>
                  <a:cubicBezTo>
                    <a:pt x="844903" y="16715"/>
                    <a:pt x="898692" y="13622"/>
                    <a:pt x="952480" y="13017"/>
                  </a:cubicBezTo>
                  <a:cubicBezTo>
                    <a:pt x="1001360" y="12344"/>
                    <a:pt x="1050173" y="11538"/>
                    <a:pt x="1099053" y="9454"/>
                  </a:cubicBezTo>
                  <a:cubicBezTo>
                    <a:pt x="1195065" y="5352"/>
                    <a:pt x="1291211" y="3873"/>
                    <a:pt x="1387358" y="4411"/>
                  </a:cubicBezTo>
                  <a:cubicBezTo>
                    <a:pt x="1446054" y="4411"/>
                    <a:pt x="1504818" y="10462"/>
                    <a:pt x="1563514" y="14025"/>
                  </a:cubicBezTo>
                  <a:cubicBezTo>
                    <a:pt x="1622210" y="17589"/>
                    <a:pt x="1679427" y="16648"/>
                    <a:pt x="1737183" y="22834"/>
                  </a:cubicBezTo>
                  <a:cubicBezTo>
                    <a:pt x="1742965" y="23506"/>
                    <a:pt x="1748747" y="23774"/>
                    <a:pt x="1754530" y="23506"/>
                  </a:cubicBezTo>
                  <a:cubicBezTo>
                    <a:pt x="1773490" y="22766"/>
                    <a:pt x="1775372" y="20077"/>
                    <a:pt x="1772885" y="-1573"/>
                  </a:cubicBezTo>
                  <a:cubicBezTo>
                    <a:pt x="1811881" y="59409"/>
                    <a:pt x="1863383" y="110844"/>
                    <a:pt x="1903792" y="170684"/>
                  </a:cubicBezTo>
                  <a:cubicBezTo>
                    <a:pt x="1922685" y="198653"/>
                    <a:pt x="1939494" y="228035"/>
                    <a:pt x="1957984" y="256274"/>
                  </a:cubicBezTo>
                  <a:cubicBezTo>
                    <a:pt x="1979230" y="288681"/>
                    <a:pt x="2000880" y="320820"/>
                    <a:pt x="2030329" y="346773"/>
                  </a:cubicBezTo>
                  <a:cubicBezTo>
                    <a:pt x="2034767" y="351681"/>
                    <a:pt x="2040481" y="355244"/>
                    <a:pt x="2046801" y="357195"/>
                  </a:cubicBezTo>
                  <a:cubicBezTo>
                    <a:pt x="2054130" y="359077"/>
                    <a:pt x="2060181" y="364186"/>
                    <a:pt x="2063207" y="371112"/>
                  </a:cubicBezTo>
                  <a:close/>
                </a:path>
              </a:pathLst>
            </a:custGeom>
            <a:solidFill>
              <a:srgbClr val="020202"/>
            </a:solidFill>
            <a:ln w="6712" cap="flat">
              <a:noFill/>
              <a:prstDash val="solid"/>
              <a:miter/>
            </a:ln>
          </p:spPr>
          <p:txBody>
            <a:bodyPr rtlCol="0" anchor="ctr"/>
            <a:lstStyle/>
            <a:p>
              <a:endParaRPr lang="es-CO"/>
            </a:p>
          </p:txBody>
        </p:sp>
        <p:sp>
          <p:nvSpPr>
            <p:cNvPr id="530" name="Freeform: Shape 529">
              <a:extLst>
                <a:ext uri="{FF2B5EF4-FFF2-40B4-BE49-F238E27FC236}">
                  <a16:creationId xmlns:a16="http://schemas.microsoft.com/office/drawing/2014/main" id="{EB8E8CD5-5C33-191C-0E02-AEED6C28698B}"/>
                </a:ext>
              </a:extLst>
            </p:cNvPr>
            <p:cNvSpPr/>
            <p:nvPr/>
          </p:nvSpPr>
          <p:spPr>
            <a:xfrm>
              <a:off x="7427863" y="808706"/>
              <a:ext cx="41013" cy="44375"/>
            </a:xfrm>
            <a:custGeom>
              <a:avLst/>
              <a:gdLst>
                <a:gd name="connsiteX0" fmla="*/ 40500 w 41013"/>
                <a:gd name="connsiteY0" fmla="*/ 42802 h 44375"/>
                <a:gd name="connsiteX1" fmla="*/ -514 w 41013"/>
                <a:gd name="connsiteY1" fmla="*/ -1573 h 44375"/>
                <a:gd name="connsiteX2" fmla="*/ 40500 w 41013"/>
                <a:gd name="connsiteY2" fmla="*/ 42802 h 44375"/>
              </a:gdLst>
              <a:ahLst/>
              <a:cxnLst>
                <a:cxn ang="0">
                  <a:pos x="connsiteX0" y="connsiteY0"/>
                </a:cxn>
                <a:cxn ang="0">
                  <a:pos x="connsiteX1" y="connsiteY1"/>
                </a:cxn>
                <a:cxn ang="0">
                  <a:pos x="connsiteX2" y="connsiteY2"/>
                </a:cxn>
              </a:cxnLst>
              <a:rect l="l" t="t" r="r" b="b"/>
              <a:pathLst>
                <a:path w="41013" h="44375">
                  <a:moveTo>
                    <a:pt x="40500" y="42802"/>
                  </a:moveTo>
                  <a:cubicBezTo>
                    <a:pt x="24363" y="30498"/>
                    <a:pt x="10446" y="15504"/>
                    <a:pt x="-514" y="-1573"/>
                  </a:cubicBezTo>
                  <a:cubicBezTo>
                    <a:pt x="16698" y="9991"/>
                    <a:pt x="33306" y="22027"/>
                    <a:pt x="40500" y="42802"/>
                  </a:cubicBezTo>
                  <a:close/>
                </a:path>
              </a:pathLst>
            </a:custGeom>
            <a:solidFill>
              <a:srgbClr val="020202"/>
            </a:solidFill>
            <a:ln w="6712" cap="flat">
              <a:noFill/>
              <a:prstDash val="solid"/>
              <a:miter/>
            </a:ln>
          </p:spPr>
          <p:txBody>
            <a:bodyPr rtlCol="0" anchor="ctr"/>
            <a:lstStyle/>
            <a:p>
              <a:endParaRPr lang="es-CO"/>
            </a:p>
          </p:txBody>
        </p:sp>
        <p:sp>
          <p:nvSpPr>
            <p:cNvPr id="531" name="Freeform: Shape 530">
              <a:extLst>
                <a:ext uri="{FF2B5EF4-FFF2-40B4-BE49-F238E27FC236}">
                  <a16:creationId xmlns:a16="http://schemas.microsoft.com/office/drawing/2014/main" id="{BB2273E0-E4C1-5F1E-39A3-E93E9D197899}"/>
                </a:ext>
              </a:extLst>
            </p:cNvPr>
            <p:cNvSpPr/>
            <p:nvPr/>
          </p:nvSpPr>
          <p:spPr>
            <a:xfrm>
              <a:off x="7014769" y="495120"/>
              <a:ext cx="45720" cy="24406"/>
            </a:xfrm>
            <a:custGeom>
              <a:avLst/>
              <a:gdLst>
                <a:gd name="connsiteX0" fmla="*/ 45207 w 45720"/>
                <a:gd name="connsiteY0" fmla="*/ 22834 h 24406"/>
                <a:gd name="connsiteX1" fmla="*/ -514 w 45720"/>
                <a:gd name="connsiteY1" fmla="*/ -1573 h 24406"/>
                <a:gd name="connsiteX2" fmla="*/ 45207 w 45720"/>
                <a:gd name="connsiteY2" fmla="*/ 22834 h 24406"/>
              </a:gdLst>
              <a:ahLst/>
              <a:cxnLst>
                <a:cxn ang="0">
                  <a:pos x="connsiteX0" y="connsiteY0"/>
                </a:cxn>
                <a:cxn ang="0">
                  <a:pos x="connsiteX1" y="connsiteY1"/>
                </a:cxn>
                <a:cxn ang="0">
                  <a:pos x="connsiteX2" y="connsiteY2"/>
                </a:cxn>
              </a:cxnLst>
              <a:rect l="l" t="t" r="r" b="b"/>
              <a:pathLst>
                <a:path w="45720" h="24406">
                  <a:moveTo>
                    <a:pt x="45207" y="22834"/>
                  </a:moveTo>
                  <a:cubicBezTo>
                    <a:pt x="28667" y="17387"/>
                    <a:pt x="13203" y="9185"/>
                    <a:pt x="-514" y="-1573"/>
                  </a:cubicBezTo>
                  <a:cubicBezTo>
                    <a:pt x="17169" y="713"/>
                    <a:pt x="33440" y="9387"/>
                    <a:pt x="45207" y="22834"/>
                  </a:cubicBezTo>
                  <a:close/>
                </a:path>
              </a:pathLst>
            </a:custGeom>
            <a:solidFill>
              <a:srgbClr val="020202"/>
            </a:solidFill>
            <a:ln w="6712" cap="flat">
              <a:noFill/>
              <a:prstDash val="solid"/>
              <a:miter/>
            </a:ln>
          </p:spPr>
          <p:txBody>
            <a:bodyPr rtlCol="0" anchor="ctr"/>
            <a:lstStyle/>
            <a:p>
              <a:endParaRPr lang="es-CO"/>
            </a:p>
          </p:txBody>
        </p:sp>
        <p:sp>
          <p:nvSpPr>
            <p:cNvPr id="532" name="Freeform: Shape 531">
              <a:extLst>
                <a:ext uri="{FF2B5EF4-FFF2-40B4-BE49-F238E27FC236}">
                  <a16:creationId xmlns:a16="http://schemas.microsoft.com/office/drawing/2014/main" id="{0D7E5ABC-0738-EAAF-214C-9449F82C3D5C}"/>
                </a:ext>
              </a:extLst>
            </p:cNvPr>
            <p:cNvSpPr/>
            <p:nvPr/>
          </p:nvSpPr>
          <p:spPr>
            <a:xfrm>
              <a:off x="7324321" y="703617"/>
              <a:ext cx="29516" cy="25952"/>
            </a:xfrm>
            <a:custGeom>
              <a:avLst/>
              <a:gdLst>
                <a:gd name="connsiteX0" fmla="*/ 29003 w 29516"/>
                <a:gd name="connsiteY0" fmla="*/ 24380 h 25952"/>
                <a:gd name="connsiteX1" fmla="*/ -514 w 29516"/>
                <a:gd name="connsiteY1" fmla="*/ -1573 h 25952"/>
                <a:gd name="connsiteX2" fmla="*/ 29003 w 29516"/>
                <a:gd name="connsiteY2" fmla="*/ 24380 h 25952"/>
              </a:gdLst>
              <a:ahLst/>
              <a:cxnLst>
                <a:cxn ang="0">
                  <a:pos x="connsiteX0" y="connsiteY0"/>
                </a:cxn>
                <a:cxn ang="0">
                  <a:pos x="connsiteX1" y="connsiteY1"/>
                </a:cxn>
                <a:cxn ang="0">
                  <a:pos x="connsiteX2" y="connsiteY2"/>
                </a:cxn>
              </a:cxnLst>
              <a:rect l="l" t="t" r="r" b="b"/>
              <a:pathLst>
                <a:path w="29516" h="25952">
                  <a:moveTo>
                    <a:pt x="29003" y="24380"/>
                  </a:moveTo>
                  <a:cubicBezTo>
                    <a:pt x="17371" y="18059"/>
                    <a:pt x="7286" y="9185"/>
                    <a:pt x="-514" y="-1573"/>
                  </a:cubicBezTo>
                  <a:cubicBezTo>
                    <a:pt x="14547" y="1184"/>
                    <a:pt x="22683" y="11807"/>
                    <a:pt x="29003" y="24380"/>
                  </a:cubicBezTo>
                  <a:close/>
                </a:path>
              </a:pathLst>
            </a:custGeom>
            <a:solidFill>
              <a:srgbClr val="020202"/>
            </a:solidFill>
            <a:ln w="6712" cap="flat">
              <a:noFill/>
              <a:prstDash val="solid"/>
              <a:miter/>
            </a:ln>
          </p:spPr>
          <p:txBody>
            <a:bodyPr rtlCol="0" anchor="ctr"/>
            <a:lstStyle/>
            <a:p>
              <a:endParaRPr lang="es-CO"/>
            </a:p>
          </p:txBody>
        </p:sp>
        <p:sp>
          <p:nvSpPr>
            <p:cNvPr id="533" name="Freeform: Shape 532">
              <a:extLst>
                <a:ext uri="{FF2B5EF4-FFF2-40B4-BE49-F238E27FC236}">
                  <a16:creationId xmlns:a16="http://schemas.microsoft.com/office/drawing/2014/main" id="{00F5DCE8-2DEE-50BF-60D4-EB2C61461936}"/>
                </a:ext>
              </a:extLst>
            </p:cNvPr>
            <p:cNvSpPr/>
            <p:nvPr/>
          </p:nvSpPr>
          <p:spPr>
            <a:xfrm>
              <a:off x="7388059" y="763860"/>
              <a:ext cx="25952" cy="29650"/>
            </a:xfrm>
            <a:custGeom>
              <a:avLst/>
              <a:gdLst>
                <a:gd name="connsiteX0" fmla="*/ 25439 w 25952"/>
                <a:gd name="connsiteY0" fmla="*/ 28078 h 29650"/>
                <a:gd name="connsiteX1" fmla="*/ -514 w 25952"/>
                <a:gd name="connsiteY1" fmla="*/ -1573 h 29650"/>
                <a:gd name="connsiteX2" fmla="*/ 25439 w 25952"/>
                <a:gd name="connsiteY2" fmla="*/ 28078 h 29650"/>
              </a:gdLst>
              <a:ahLst/>
              <a:cxnLst>
                <a:cxn ang="0">
                  <a:pos x="connsiteX0" y="connsiteY0"/>
                </a:cxn>
                <a:cxn ang="0">
                  <a:pos x="connsiteX1" y="connsiteY1"/>
                </a:cxn>
                <a:cxn ang="0">
                  <a:pos x="connsiteX2" y="connsiteY2"/>
                </a:cxn>
              </a:cxnLst>
              <a:rect l="l" t="t" r="r" b="b"/>
              <a:pathLst>
                <a:path w="25952" h="29650">
                  <a:moveTo>
                    <a:pt x="25439" y="28078"/>
                  </a:moveTo>
                  <a:cubicBezTo>
                    <a:pt x="14614" y="20346"/>
                    <a:pt x="5740" y="10193"/>
                    <a:pt x="-514" y="-1573"/>
                  </a:cubicBezTo>
                  <a:cubicBezTo>
                    <a:pt x="12127" y="4815"/>
                    <a:pt x="22884" y="12816"/>
                    <a:pt x="25439" y="28078"/>
                  </a:cubicBezTo>
                  <a:close/>
                </a:path>
              </a:pathLst>
            </a:custGeom>
            <a:solidFill>
              <a:srgbClr val="020202"/>
            </a:solidFill>
            <a:ln w="6712" cap="flat">
              <a:noFill/>
              <a:prstDash val="solid"/>
              <a:miter/>
            </a:ln>
          </p:spPr>
          <p:txBody>
            <a:bodyPr rtlCol="0" anchor="ctr"/>
            <a:lstStyle/>
            <a:p>
              <a:endParaRPr lang="es-CO"/>
            </a:p>
          </p:txBody>
        </p:sp>
        <p:sp>
          <p:nvSpPr>
            <p:cNvPr id="534" name="Freeform: Shape 533">
              <a:extLst>
                <a:ext uri="{FF2B5EF4-FFF2-40B4-BE49-F238E27FC236}">
                  <a16:creationId xmlns:a16="http://schemas.microsoft.com/office/drawing/2014/main" id="{0872A3FB-E81E-1FC4-83FB-C9E42A2C7258}"/>
                </a:ext>
              </a:extLst>
            </p:cNvPr>
            <p:cNvSpPr/>
            <p:nvPr/>
          </p:nvSpPr>
          <p:spPr>
            <a:xfrm>
              <a:off x="7249555" y="643912"/>
              <a:ext cx="29650" cy="25818"/>
            </a:xfrm>
            <a:custGeom>
              <a:avLst/>
              <a:gdLst>
                <a:gd name="connsiteX0" fmla="*/ 29137 w 29650"/>
                <a:gd name="connsiteY0" fmla="*/ 24245 h 25818"/>
                <a:gd name="connsiteX1" fmla="*/ -514 w 29650"/>
                <a:gd name="connsiteY1" fmla="*/ -1573 h 25818"/>
                <a:gd name="connsiteX2" fmla="*/ 29137 w 29650"/>
                <a:gd name="connsiteY2" fmla="*/ 24245 h 25818"/>
              </a:gdLst>
              <a:ahLst/>
              <a:cxnLst>
                <a:cxn ang="0">
                  <a:pos x="connsiteX0" y="connsiteY0"/>
                </a:cxn>
                <a:cxn ang="0">
                  <a:pos x="connsiteX1" y="connsiteY1"/>
                </a:cxn>
                <a:cxn ang="0">
                  <a:pos x="connsiteX2" y="connsiteY2"/>
                </a:cxn>
              </a:cxnLst>
              <a:rect l="l" t="t" r="r" b="b"/>
              <a:pathLst>
                <a:path w="29650" h="25818">
                  <a:moveTo>
                    <a:pt x="29137" y="24245"/>
                  </a:moveTo>
                  <a:cubicBezTo>
                    <a:pt x="15152" y="20413"/>
                    <a:pt x="8362" y="8176"/>
                    <a:pt x="-514" y="-1573"/>
                  </a:cubicBezTo>
                  <a:cubicBezTo>
                    <a:pt x="14682" y="848"/>
                    <a:pt x="22616" y="11740"/>
                    <a:pt x="29137" y="24245"/>
                  </a:cubicBezTo>
                  <a:close/>
                </a:path>
              </a:pathLst>
            </a:custGeom>
            <a:solidFill>
              <a:srgbClr val="020202"/>
            </a:solidFill>
            <a:ln w="6712" cap="flat">
              <a:noFill/>
              <a:prstDash val="solid"/>
              <a:miter/>
            </a:ln>
          </p:spPr>
          <p:txBody>
            <a:bodyPr rtlCol="0" anchor="ctr"/>
            <a:lstStyle/>
            <a:p>
              <a:endParaRPr lang="es-CO"/>
            </a:p>
          </p:txBody>
        </p:sp>
        <p:sp>
          <p:nvSpPr>
            <p:cNvPr id="535" name="Freeform: Shape 534">
              <a:extLst>
                <a:ext uri="{FF2B5EF4-FFF2-40B4-BE49-F238E27FC236}">
                  <a16:creationId xmlns:a16="http://schemas.microsoft.com/office/drawing/2014/main" id="{E1BABF70-7225-EB67-EAF5-A6A22628999C}"/>
                </a:ext>
              </a:extLst>
            </p:cNvPr>
            <p:cNvSpPr/>
            <p:nvPr/>
          </p:nvSpPr>
          <p:spPr>
            <a:xfrm>
              <a:off x="6781059" y="409624"/>
              <a:ext cx="40341" cy="10461"/>
            </a:xfrm>
            <a:custGeom>
              <a:avLst/>
              <a:gdLst>
                <a:gd name="connsiteX0" fmla="*/ 39828 w 40341"/>
                <a:gd name="connsiteY0" fmla="*/ 8889 h 10461"/>
                <a:gd name="connsiteX1" fmla="*/ -514 w 40341"/>
                <a:gd name="connsiteY1" fmla="*/ -1062 h 10461"/>
                <a:gd name="connsiteX2" fmla="*/ 39828 w 40341"/>
                <a:gd name="connsiteY2" fmla="*/ 8889 h 10461"/>
              </a:gdLst>
              <a:ahLst/>
              <a:cxnLst>
                <a:cxn ang="0">
                  <a:pos x="connsiteX0" y="connsiteY0"/>
                </a:cxn>
                <a:cxn ang="0">
                  <a:pos x="connsiteX1" y="connsiteY1"/>
                </a:cxn>
                <a:cxn ang="0">
                  <a:pos x="connsiteX2" y="connsiteY2"/>
                </a:cxn>
              </a:cxnLst>
              <a:rect l="l" t="t" r="r" b="b"/>
              <a:pathLst>
                <a:path w="40341" h="10461">
                  <a:moveTo>
                    <a:pt x="39828" y="8889"/>
                  </a:moveTo>
                  <a:cubicBezTo>
                    <a:pt x="25842" y="8284"/>
                    <a:pt x="12127" y="4855"/>
                    <a:pt x="-514" y="-1062"/>
                  </a:cubicBezTo>
                  <a:cubicBezTo>
                    <a:pt x="14076" y="-2406"/>
                    <a:pt x="28196" y="-1734"/>
                    <a:pt x="39828" y="8889"/>
                  </a:cubicBezTo>
                  <a:close/>
                </a:path>
              </a:pathLst>
            </a:custGeom>
            <a:solidFill>
              <a:srgbClr val="020202"/>
            </a:solidFill>
            <a:ln w="6712" cap="flat">
              <a:noFill/>
              <a:prstDash val="solid"/>
              <a:miter/>
            </a:ln>
          </p:spPr>
          <p:txBody>
            <a:bodyPr rtlCol="0" anchor="ctr"/>
            <a:lstStyle/>
            <a:p>
              <a:endParaRPr lang="es-CO"/>
            </a:p>
          </p:txBody>
        </p:sp>
        <p:sp>
          <p:nvSpPr>
            <p:cNvPr id="536" name="Freeform: Shape 535">
              <a:extLst>
                <a:ext uri="{FF2B5EF4-FFF2-40B4-BE49-F238E27FC236}">
                  <a16:creationId xmlns:a16="http://schemas.microsoft.com/office/drawing/2014/main" id="{AB0BF7F9-5FC7-8DA3-3577-F43A2C1589A8}"/>
                </a:ext>
              </a:extLst>
            </p:cNvPr>
            <p:cNvSpPr/>
            <p:nvPr/>
          </p:nvSpPr>
          <p:spPr>
            <a:xfrm>
              <a:off x="7502629" y="888379"/>
              <a:ext cx="20977" cy="24541"/>
            </a:xfrm>
            <a:custGeom>
              <a:avLst/>
              <a:gdLst>
                <a:gd name="connsiteX0" fmla="*/ 20464 w 20977"/>
                <a:gd name="connsiteY0" fmla="*/ 22968 h 24541"/>
                <a:gd name="connsiteX1" fmla="*/ -514 w 20977"/>
                <a:gd name="connsiteY1" fmla="*/ -1573 h 24541"/>
                <a:gd name="connsiteX2" fmla="*/ 20464 w 20977"/>
                <a:gd name="connsiteY2" fmla="*/ 22968 h 24541"/>
              </a:gdLst>
              <a:ahLst/>
              <a:cxnLst>
                <a:cxn ang="0">
                  <a:pos x="connsiteX0" y="connsiteY0"/>
                </a:cxn>
                <a:cxn ang="0">
                  <a:pos x="connsiteX1" y="connsiteY1"/>
                </a:cxn>
                <a:cxn ang="0">
                  <a:pos x="connsiteX2" y="connsiteY2"/>
                </a:cxn>
              </a:cxnLst>
              <a:rect l="l" t="t" r="r" b="b"/>
              <a:pathLst>
                <a:path w="20977" h="24541">
                  <a:moveTo>
                    <a:pt x="20464" y="22968"/>
                  </a:moveTo>
                  <a:cubicBezTo>
                    <a:pt x="11387" y="16850"/>
                    <a:pt x="4125" y="8378"/>
                    <a:pt x="-514" y="-1573"/>
                  </a:cubicBezTo>
                  <a:cubicBezTo>
                    <a:pt x="10715" y="1722"/>
                    <a:pt x="18917" y="11337"/>
                    <a:pt x="20464" y="22968"/>
                  </a:cubicBezTo>
                  <a:close/>
                </a:path>
              </a:pathLst>
            </a:custGeom>
            <a:solidFill>
              <a:srgbClr val="020202"/>
            </a:solidFill>
            <a:ln w="6712" cap="flat">
              <a:noFill/>
              <a:prstDash val="solid"/>
              <a:miter/>
            </a:ln>
          </p:spPr>
          <p:txBody>
            <a:bodyPr rtlCol="0" anchor="ctr"/>
            <a:lstStyle/>
            <a:p>
              <a:endParaRPr lang="es-CO"/>
            </a:p>
          </p:txBody>
        </p:sp>
        <p:sp>
          <p:nvSpPr>
            <p:cNvPr id="537" name="Freeform: Shape 536">
              <a:extLst>
                <a:ext uri="{FF2B5EF4-FFF2-40B4-BE49-F238E27FC236}">
                  <a16:creationId xmlns:a16="http://schemas.microsoft.com/office/drawing/2014/main" id="{31D00A21-D4FF-E9F5-762D-A08A93F7767D}"/>
                </a:ext>
              </a:extLst>
            </p:cNvPr>
            <p:cNvSpPr/>
            <p:nvPr/>
          </p:nvSpPr>
          <p:spPr>
            <a:xfrm>
              <a:off x="7537591" y="928183"/>
              <a:ext cx="20776" cy="24809"/>
            </a:xfrm>
            <a:custGeom>
              <a:avLst/>
              <a:gdLst>
                <a:gd name="connsiteX0" fmla="*/ 20263 w 20776"/>
                <a:gd name="connsiteY0" fmla="*/ 23237 h 24809"/>
                <a:gd name="connsiteX1" fmla="*/ -514 w 20776"/>
                <a:gd name="connsiteY1" fmla="*/ -1573 h 24809"/>
                <a:gd name="connsiteX2" fmla="*/ 20263 w 20776"/>
                <a:gd name="connsiteY2" fmla="*/ 23237 h 24809"/>
              </a:gdLst>
              <a:ahLst/>
              <a:cxnLst>
                <a:cxn ang="0">
                  <a:pos x="connsiteX0" y="connsiteY0"/>
                </a:cxn>
                <a:cxn ang="0">
                  <a:pos x="connsiteX1" y="connsiteY1"/>
                </a:cxn>
                <a:cxn ang="0">
                  <a:pos x="connsiteX2" y="connsiteY2"/>
                </a:cxn>
              </a:cxnLst>
              <a:rect l="l" t="t" r="r" b="b"/>
              <a:pathLst>
                <a:path w="20776" h="24809">
                  <a:moveTo>
                    <a:pt x="20263" y="23237"/>
                  </a:moveTo>
                  <a:cubicBezTo>
                    <a:pt x="11387" y="16850"/>
                    <a:pt x="4193" y="8311"/>
                    <a:pt x="-514" y="-1573"/>
                  </a:cubicBezTo>
                  <a:cubicBezTo>
                    <a:pt x="10513" y="3201"/>
                    <a:pt x="19119" y="10126"/>
                    <a:pt x="20263" y="23237"/>
                  </a:cubicBezTo>
                  <a:close/>
                </a:path>
              </a:pathLst>
            </a:custGeom>
            <a:solidFill>
              <a:srgbClr val="020202"/>
            </a:solidFill>
            <a:ln w="6712" cap="flat">
              <a:noFill/>
              <a:prstDash val="solid"/>
              <a:miter/>
            </a:ln>
          </p:spPr>
          <p:txBody>
            <a:bodyPr rtlCol="0" anchor="ctr"/>
            <a:lstStyle/>
            <a:p>
              <a:endParaRPr lang="es-CO"/>
            </a:p>
          </p:txBody>
        </p:sp>
        <p:sp>
          <p:nvSpPr>
            <p:cNvPr id="538" name="Freeform: Shape 537">
              <a:extLst>
                <a:ext uri="{FF2B5EF4-FFF2-40B4-BE49-F238E27FC236}">
                  <a16:creationId xmlns:a16="http://schemas.microsoft.com/office/drawing/2014/main" id="{B4D443EB-B692-FE9C-1EA8-0CB9E621F587}"/>
                </a:ext>
              </a:extLst>
            </p:cNvPr>
            <p:cNvSpPr/>
            <p:nvPr/>
          </p:nvSpPr>
          <p:spPr>
            <a:xfrm>
              <a:off x="7079651" y="529807"/>
              <a:ext cx="25617" cy="14798"/>
            </a:xfrm>
            <a:custGeom>
              <a:avLst/>
              <a:gdLst>
                <a:gd name="connsiteX0" fmla="*/ 25103 w 25617"/>
                <a:gd name="connsiteY0" fmla="*/ 13225 h 14798"/>
                <a:gd name="connsiteX1" fmla="*/ -514 w 25617"/>
                <a:gd name="connsiteY1" fmla="*/ -1499 h 14798"/>
                <a:gd name="connsiteX2" fmla="*/ 25103 w 25617"/>
                <a:gd name="connsiteY2" fmla="*/ 13225 h 14798"/>
              </a:gdLst>
              <a:ahLst/>
              <a:cxnLst>
                <a:cxn ang="0">
                  <a:pos x="connsiteX0" y="connsiteY0"/>
                </a:cxn>
                <a:cxn ang="0">
                  <a:pos x="connsiteX1" y="connsiteY1"/>
                </a:cxn>
                <a:cxn ang="0">
                  <a:pos x="connsiteX2" y="connsiteY2"/>
                </a:cxn>
              </a:cxnLst>
              <a:rect l="l" t="t" r="r" b="b"/>
              <a:pathLst>
                <a:path w="25617" h="14798">
                  <a:moveTo>
                    <a:pt x="25103" y="13225"/>
                  </a:moveTo>
                  <a:cubicBezTo>
                    <a:pt x="15220" y="11074"/>
                    <a:pt x="6277" y="5964"/>
                    <a:pt x="-514" y="-1499"/>
                  </a:cubicBezTo>
                  <a:cubicBezTo>
                    <a:pt x="10244" y="-2306"/>
                    <a:pt x="20396" y="3544"/>
                    <a:pt x="25103" y="13225"/>
                  </a:cubicBezTo>
                  <a:close/>
                </a:path>
              </a:pathLst>
            </a:custGeom>
            <a:solidFill>
              <a:srgbClr val="020202"/>
            </a:solidFill>
            <a:ln w="6712" cap="flat">
              <a:noFill/>
              <a:prstDash val="solid"/>
              <a:miter/>
            </a:ln>
          </p:spPr>
          <p:txBody>
            <a:bodyPr rtlCol="0" anchor="ctr"/>
            <a:lstStyle/>
            <a:p>
              <a:endParaRPr lang="es-CO"/>
            </a:p>
          </p:txBody>
        </p:sp>
        <p:sp>
          <p:nvSpPr>
            <p:cNvPr id="539" name="Freeform: Shape 538">
              <a:extLst>
                <a:ext uri="{FF2B5EF4-FFF2-40B4-BE49-F238E27FC236}">
                  <a16:creationId xmlns:a16="http://schemas.microsoft.com/office/drawing/2014/main" id="{1381B08D-016B-83C2-3656-C0E890D05745}"/>
                </a:ext>
              </a:extLst>
            </p:cNvPr>
            <p:cNvSpPr/>
            <p:nvPr/>
          </p:nvSpPr>
          <p:spPr>
            <a:xfrm>
              <a:off x="6935566" y="459688"/>
              <a:ext cx="25145" cy="10622"/>
            </a:xfrm>
            <a:custGeom>
              <a:avLst/>
              <a:gdLst>
                <a:gd name="connsiteX0" fmla="*/ 24632 w 25145"/>
                <a:gd name="connsiteY0" fmla="*/ 9049 h 10622"/>
                <a:gd name="connsiteX1" fmla="*/ -514 w 25145"/>
                <a:gd name="connsiteY1" fmla="*/ -1439 h 10622"/>
                <a:gd name="connsiteX2" fmla="*/ 24632 w 25145"/>
                <a:gd name="connsiteY2" fmla="*/ 9049 h 10622"/>
              </a:gdLst>
              <a:ahLst/>
              <a:cxnLst>
                <a:cxn ang="0">
                  <a:pos x="connsiteX0" y="connsiteY0"/>
                </a:cxn>
                <a:cxn ang="0">
                  <a:pos x="connsiteX1" y="connsiteY1"/>
                </a:cxn>
                <a:cxn ang="0">
                  <a:pos x="connsiteX2" y="connsiteY2"/>
                </a:cxn>
              </a:cxnLst>
              <a:rect l="l" t="t" r="r" b="b"/>
              <a:pathLst>
                <a:path w="25145" h="10622">
                  <a:moveTo>
                    <a:pt x="24632" y="9049"/>
                  </a:moveTo>
                  <a:cubicBezTo>
                    <a:pt x="15354" y="8310"/>
                    <a:pt x="6546" y="4680"/>
                    <a:pt x="-514" y="-1439"/>
                  </a:cubicBezTo>
                  <a:cubicBezTo>
                    <a:pt x="9639" y="-2111"/>
                    <a:pt x="18783" y="-498"/>
                    <a:pt x="24632" y="9049"/>
                  </a:cubicBezTo>
                  <a:close/>
                </a:path>
              </a:pathLst>
            </a:custGeom>
            <a:solidFill>
              <a:srgbClr val="020202"/>
            </a:solidFill>
            <a:ln w="6712" cap="flat">
              <a:noFill/>
              <a:prstDash val="solid"/>
              <a:miter/>
            </a:ln>
          </p:spPr>
          <p:txBody>
            <a:bodyPr rtlCol="0" anchor="ctr"/>
            <a:lstStyle/>
            <a:p>
              <a:endParaRPr lang="es-CO"/>
            </a:p>
          </p:txBody>
        </p:sp>
        <p:sp>
          <p:nvSpPr>
            <p:cNvPr id="540" name="Freeform: Shape 539">
              <a:extLst>
                <a:ext uri="{FF2B5EF4-FFF2-40B4-BE49-F238E27FC236}">
                  <a16:creationId xmlns:a16="http://schemas.microsoft.com/office/drawing/2014/main" id="{E31CFD13-FA7A-5A84-DE55-7FAB7E04EAA1}"/>
                </a:ext>
              </a:extLst>
            </p:cNvPr>
            <p:cNvSpPr/>
            <p:nvPr/>
          </p:nvSpPr>
          <p:spPr>
            <a:xfrm>
              <a:off x="7219097" y="619146"/>
              <a:ext cx="20170" cy="15890"/>
            </a:xfrm>
            <a:custGeom>
              <a:avLst/>
              <a:gdLst>
                <a:gd name="connsiteX0" fmla="*/ 19657 w 20170"/>
                <a:gd name="connsiteY0" fmla="*/ 14318 h 15890"/>
                <a:gd name="connsiteX1" fmla="*/ -514 w 20170"/>
                <a:gd name="connsiteY1" fmla="*/ -1550 h 15890"/>
                <a:gd name="connsiteX2" fmla="*/ 19657 w 20170"/>
                <a:gd name="connsiteY2" fmla="*/ 14318 h 15890"/>
              </a:gdLst>
              <a:ahLst/>
              <a:cxnLst>
                <a:cxn ang="0">
                  <a:pos x="connsiteX0" y="connsiteY0"/>
                </a:cxn>
                <a:cxn ang="0">
                  <a:pos x="connsiteX1" y="connsiteY1"/>
                </a:cxn>
                <a:cxn ang="0">
                  <a:pos x="connsiteX2" y="connsiteY2"/>
                </a:cxn>
              </a:cxnLst>
              <a:rect l="l" t="t" r="r" b="b"/>
              <a:pathLst>
                <a:path w="20170" h="15890">
                  <a:moveTo>
                    <a:pt x="19657" y="14318"/>
                  </a:moveTo>
                  <a:cubicBezTo>
                    <a:pt x="11387" y="11360"/>
                    <a:pt x="4328" y="5779"/>
                    <a:pt x="-514" y="-1550"/>
                  </a:cubicBezTo>
                  <a:cubicBezTo>
                    <a:pt x="9236" y="-2020"/>
                    <a:pt x="17775" y="4771"/>
                    <a:pt x="19657" y="14318"/>
                  </a:cubicBezTo>
                  <a:close/>
                </a:path>
              </a:pathLst>
            </a:custGeom>
            <a:solidFill>
              <a:srgbClr val="020202"/>
            </a:solidFill>
            <a:ln w="6712" cap="flat">
              <a:noFill/>
              <a:prstDash val="solid"/>
              <a:miter/>
            </a:ln>
          </p:spPr>
          <p:txBody>
            <a:bodyPr rtlCol="0" anchor="ctr"/>
            <a:lstStyle/>
            <a:p>
              <a:endParaRPr lang="es-CO"/>
            </a:p>
          </p:txBody>
        </p:sp>
        <p:sp>
          <p:nvSpPr>
            <p:cNvPr id="541" name="Freeform: Shape 540">
              <a:extLst>
                <a:ext uri="{FF2B5EF4-FFF2-40B4-BE49-F238E27FC236}">
                  <a16:creationId xmlns:a16="http://schemas.microsoft.com/office/drawing/2014/main" id="{938A11C1-12B1-983D-0119-AE8207C01552}"/>
                </a:ext>
              </a:extLst>
            </p:cNvPr>
            <p:cNvSpPr/>
            <p:nvPr/>
          </p:nvSpPr>
          <p:spPr>
            <a:xfrm>
              <a:off x="6980816" y="479372"/>
              <a:ext cx="24608" cy="11108"/>
            </a:xfrm>
            <a:custGeom>
              <a:avLst/>
              <a:gdLst>
                <a:gd name="connsiteX0" fmla="*/ 24095 w 24608"/>
                <a:gd name="connsiteY0" fmla="*/ 9536 h 11108"/>
                <a:gd name="connsiteX1" fmla="*/ -514 w 24608"/>
                <a:gd name="connsiteY1" fmla="*/ -1557 h 11108"/>
                <a:gd name="connsiteX2" fmla="*/ 24095 w 24608"/>
                <a:gd name="connsiteY2" fmla="*/ 9536 h 11108"/>
              </a:gdLst>
              <a:ahLst/>
              <a:cxnLst>
                <a:cxn ang="0">
                  <a:pos x="connsiteX0" y="connsiteY0"/>
                </a:cxn>
                <a:cxn ang="0">
                  <a:pos x="connsiteX1" y="connsiteY1"/>
                </a:cxn>
                <a:cxn ang="0">
                  <a:pos x="connsiteX2" y="connsiteY2"/>
                </a:cxn>
              </a:cxnLst>
              <a:rect l="l" t="t" r="r" b="b"/>
              <a:pathLst>
                <a:path w="24608" h="11108">
                  <a:moveTo>
                    <a:pt x="24095" y="9536"/>
                  </a:moveTo>
                  <a:cubicBezTo>
                    <a:pt x="14950" y="8393"/>
                    <a:pt x="6412" y="4493"/>
                    <a:pt x="-514" y="-1557"/>
                  </a:cubicBezTo>
                  <a:cubicBezTo>
                    <a:pt x="9437" y="-1759"/>
                    <a:pt x="18581" y="-78"/>
                    <a:pt x="24095" y="9536"/>
                  </a:cubicBezTo>
                  <a:close/>
                </a:path>
              </a:pathLst>
            </a:custGeom>
            <a:solidFill>
              <a:srgbClr val="020202"/>
            </a:solidFill>
            <a:ln w="6712" cap="flat">
              <a:noFill/>
              <a:prstDash val="solid"/>
              <a:miter/>
            </a:ln>
          </p:spPr>
          <p:txBody>
            <a:bodyPr rtlCol="0" anchor="ctr"/>
            <a:lstStyle/>
            <a:p>
              <a:endParaRPr lang="es-CO"/>
            </a:p>
          </p:txBody>
        </p:sp>
        <p:sp>
          <p:nvSpPr>
            <p:cNvPr id="542" name="Freeform: Shape 541">
              <a:extLst>
                <a:ext uri="{FF2B5EF4-FFF2-40B4-BE49-F238E27FC236}">
                  <a16:creationId xmlns:a16="http://schemas.microsoft.com/office/drawing/2014/main" id="{98103E33-4A54-E179-0F01-0A5206E11545}"/>
                </a:ext>
              </a:extLst>
            </p:cNvPr>
            <p:cNvSpPr/>
            <p:nvPr/>
          </p:nvSpPr>
          <p:spPr>
            <a:xfrm>
              <a:off x="6910689" y="449397"/>
              <a:ext cx="25213" cy="10694"/>
            </a:xfrm>
            <a:custGeom>
              <a:avLst/>
              <a:gdLst>
                <a:gd name="connsiteX0" fmla="*/ 24700 w 25213"/>
                <a:gd name="connsiteY0" fmla="*/ 9121 h 10694"/>
                <a:gd name="connsiteX1" fmla="*/ -514 w 25213"/>
                <a:gd name="connsiteY1" fmla="*/ -1166 h 10694"/>
                <a:gd name="connsiteX2" fmla="*/ 24700 w 25213"/>
                <a:gd name="connsiteY2" fmla="*/ 9121 h 10694"/>
              </a:gdLst>
              <a:ahLst/>
              <a:cxnLst>
                <a:cxn ang="0">
                  <a:pos x="connsiteX0" y="connsiteY0"/>
                </a:cxn>
                <a:cxn ang="0">
                  <a:pos x="connsiteX1" y="connsiteY1"/>
                </a:cxn>
                <a:cxn ang="0">
                  <a:pos x="connsiteX2" y="connsiteY2"/>
                </a:cxn>
              </a:cxnLst>
              <a:rect l="l" t="t" r="r" b="b"/>
              <a:pathLst>
                <a:path w="25213" h="10694">
                  <a:moveTo>
                    <a:pt x="24700" y="9121"/>
                  </a:moveTo>
                  <a:cubicBezTo>
                    <a:pt x="15421" y="8448"/>
                    <a:pt x="6614" y="4818"/>
                    <a:pt x="-514" y="-1166"/>
                  </a:cubicBezTo>
                  <a:cubicBezTo>
                    <a:pt x="9169" y="-2914"/>
                    <a:pt x="18985" y="1053"/>
                    <a:pt x="24700" y="9121"/>
                  </a:cubicBezTo>
                  <a:close/>
                </a:path>
              </a:pathLst>
            </a:custGeom>
            <a:solidFill>
              <a:srgbClr val="020202"/>
            </a:solidFill>
            <a:ln w="6712" cap="flat">
              <a:noFill/>
              <a:prstDash val="solid"/>
              <a:miter/>
            </a:ln>
          </p:spPr>
          <p:txBody>
            <a:bodyPr rtlCol="0" anchor="ctr"/>
            <a:lstStyle/>
            <a:p>
              <a:endParaRPr lang="es-CO"/>
            </a:p>
          </p:txBody>
        </p:sp>
        <p:sp>
          <p:nvSpPr>
            <p:cNvPr id="543" name="Freeform: Shape 542">
              <a:extLst>
                <a:ext uri="{FF2B5EF4-FFF2-40B4-BE49-F238E27FC236}">
                  <a16:creationId xmlns:a16="http://schemas.microsoft.com/office/drawing/2014/main" id="{AF925C7D-D063-1FCF-51BD-196702B6CE8C}"/>
                </a:ext>
              </a:extLst>
            </p:cNvPr>
            <p:cNvSpPr/>
            <p:nvPr/>
          </p:nvSpPr>
          <p:spPr>
            <a:xfrm>
              <a:off x="6885543" y="439568"/>
              <a:ext cx="25482" cy="10505"/>
            </a:xfrm>
            <a:custGeom>
              <a:avLst/>
              <a:gdLst>
                <a:gd name="connsiteX0" fmla="*/ 24969 w 25482"/>
                <a:gd name="connsiteY0" fmla="*/ 8933 h 10505"/>
                <a:gd name="connsiteX1" fmla="*/ -514 w 25482"/>
                <a:gd name="connsiteY1" fmla="*/ -1019 h 10505"/>
                <a:gd name="connsiteX2" fmla="*/ 24969 w 25482"/>
                <a:gd name="connsiteY2" fmla="*/ 8933 h 10505"/>
              </a:gdLst>
              <a:ahLst/>
              <a:cxnLst>
                <a:cxn ang="0">
                  <a:pos x="connsiteX0" y="connsiteY0"/>
                </a:cxn>
                <a:cxn ang="0">
                  <a:pos x="connsiteX1" y="connsiteY1"/>
                </a:cxn>
                <a:cxn ang="0">
                  <a:pos x="connsiteX2" y="connsiteY2"/>
                </a:cxn>
              </a:cxnLst>
              <a:rect l="l" t="t" r="r" b="b"/>
              <a:pathLst>
                <a:path w="25482" h="10505">
                  <a:moveTo>
                    <a:pt x="24969" y="8933"/>
                  </a:moveTo>
                  <a:cubicBezTo>
                    <a:pt x="15623" y="8327"/>
                    <a:pt x="6748" y="4830"/>
                    <a:pt x="-514" y="-1019"/>
                  </a:cubicBezTo>
                  <a:cubicBezTo>
                    <a:pt x="9236" y="-3103"/>
                    <a:pt x="19254" y="797"/>
                    <a:pt x="24969" y="8933"/>
                  </a:cubicBezTo>
                  <a:close/>
                </a:path>
              </a:pathLst>
            </a:custGeom>
            <a:solidFill>
              <a:srgbClr val="020202"/>
            </a:solidFill>
            <a:ln w="6712" cap="flat">
              <a:noFill/>
              <a:prstDash val="solid"/>
              <a:miter/>
            </a:ln>
          </p:spPr>
          <p:txBody>
            <a:bodyPr rtlCol="0" anchor="ctr"/>
            <a:lstStyle/>
            <a:p>
              <a:endParaRPr lang="es-CO"/>
            </a:p>
          </p:txBody>
        </p:sp>
        <p:sp>
          <p:nvSpPr>
            <p:cNvPr id="544" name="Freeform: Shape 543">
              <a:extLst>
                <a:ext uri="{FF2B5EF4-FFF2-40B4-BE49-F238E27FC236}">
                  <a16:creationId xmlns:a16="http://schemas.microsoft.com/office/drawing/2014/main" id="{20CA73F1-3B99-C622-E78D-5CFE92676D97}"/>
                </a:ext>
              </a:extLst>
            </p:cNvPr>
            <p:cNvSpPr/>
            <p:nvPr/>
          </p:nvSpPr>
          <p:spPr>
            <a:xfrm>
              <a:off x="7199196" y="604448"/>
              <a:ext cx="20574" cy="14990"/>
            </a:xfrm>
            <a:custGeom>
              <a:avLst/>
              <a:gdLst>
                <a:gd name="connsiteX0" fmla="*/ 20061 w 20574"/>
                <a:gd name="connsiteY0" fmla="*/ 13418 h 14990"/>
                <a:gd name="connsiteX1" fmla="*/ -514 w 20574"/>
                <a:gd name="connsiteY1" fmla="*/ -1508 h 14990"/>
                <a:gd name="connsiteX2" fmla="*/ 20061 w 20574"/>
                <a:gd name="connsiteY2" fmla="*/ 13418 h 14990"/>
              </a:gdLst>
              <a:ahLst/>
              <a:cxnLst>
                <a:cxn ang="0">
                  <a:pos x="connsiteX0" y="connsiteY0"/>
                </a:cxn>
                <a:cxn ang="0">
                  <a:pos x="connsiteX1" y="connsiteY1"/>
                </a:cxn>
                <a:cxn ang="0">
                  <a:pos x="connsiteX2" y="connsiteY2"/>
                </a:cxn>
              </a:cxnLst>
              <a:rect l="l" t="t" r="r" b="b"/>
              <a:pathLst>
                <a:path w="20574" h="14990">
                  <a:moveTo>
                    <a:pt x="20061" y="13418"/>
                  </a:moveTo>
                  <a:cubicBezTo>
                    <a:pt x="11723" y="10863"/>
                    <a:pt x="4462" y="5618"/>
                    <a:pt x="-514" y="-1508"/>
                  </a:cubicBezTo>
                  <a:cubicBezTo>
                    <a:pt x="10513" y="-2315"/>
                    <a:pt x="16026" y="4543"/>
                    <a:pt x="20061" y="13418"/>
                  </a:cubicBezTo>
                  <a:close/>
                </a:path>
              </a:pathLst>
            </a:custGeom>
            <a:solidFill>
              <a:srgbClr val="020202"/>
            </a:solidFill>
            <a:ln w="6712" cap="flat">
              <a:noFill/>
              <a:prstDash val="solid"/>
              <a:miter/>
            </a:ln>
          </p:spPr>
          <p:txBody>
            <a:bodyPr rtlCol="0" anchor="ctr"/>
            <a:lstStyle/>
            <a:p>
              <a:endParaRPr lang="es-CO"/>
            </a:p>
          </p:txBody>
        </p:sp>
        <p:sp>
          <p:nvSpPr>
            <p:cNvPr id="545" name="Freeform: Shape 544">
              <a:extLst>
                <a:ext uri="{FF2B5EF4-FFF2-40B4-BE49-F238E27FC236}">
                  <a16:creationId xmlns:a16="http://schemas.microsoft.com/office/drawing/2014/main" id="{F8E1FE05-D49E-4244-1222-11728BE259E4}"/>
                </a:ext>
              </a:extLst>
            </p:cNvPr>
            <p:cNvSpPr/>
            <p:nvPr/>
          </p:nvSpPr>
          <p:spPr>
            <a:xfrm>
              <a:off x="7473784" y="857880"/>
              <a:ext cx="15094" cy="15169"/>
            </a:xfrm>
            <a:custGeom>
              <a:avLst/>
              <a:gdLst>
                <a:gd name="connsiteX0" fmla="*/ 14480 w 15094"/>
                <a:gd name="connsiteY0" fmla="*/ 13597 h 15169"/>
                <a:gd name="connsiteX1" fmla="*/ -514 w 15094"/>
                <a:gd name="connsiteY1" fmla="*/ -1464 h 15169"/>
                <a:gd name="connsiteX2" fmla="*/ 14480 w 15094"/>
                <a:gd name="connsiteY2" fmla="*/ 10235 h 15169"/>
                <a:gd name="connsiteX3" fmla="*/ 14480 w 15094"/>
                <a:gd name="connsiteY3" fmla="*/ 13597 h 15169"/>
              </a:gdLst>
              <a:ahLst/>
              <a:cxnLst>
                <a:cxn ang="0">
                  <a:pos x="connsiteX0" y="connsiteY0"/>
                </a:cxn>
                <a:cxn ang="0">
                  <a:pos x="connsiteX1" y="connsiteY1"/>
                </a:cxn>
                <a:cxn ang="0">
                  <a:pos x="connsiteX2" y="connsiteY2"/>
                </a:cxn>
                <a:cxn ang="0">
                  <a:pos x="connsiteX3" y="connsiteY3"/>
                </a:cxn>
              </a:cxnLst>
              <a:rect l="l" t="t" r="r" b="b"/>
              <a:pathLst>
                <a:path w="15094" h="15169">
                  <a:moveTo>
                    <a:pt x="14480" y="13597"/>
                  </a:moveTo>
                  <a:cubicBezTo>
                    <a:pt x="8227" y="9967"/>
                    <a:pt x="3117" y="4790"/>
                    <a:pt x="-514" y="-1464"/>
                  </a:cubicBezTo>
                  <a:cubicBezTo>
                    <a:pt x="6882" y="-2405"/>
                    <a:pt x="13606" y="2840"/>
                    <a:pt x="14480" y="10235"/>
                  </a:cubicBezTo>
                  <a:cubicBezTo>
                    <a:pt x="14614" y="11379"/>
                    <a:pt x="14614" y="12455"/>
                    <a:pt x="14480" y="13597"/>
                  </a:cubicBezTo>
                  <a:close/>
                </a:path>
              </a:pathLst>
            </a:custGeom>
            <a:solidFill>
              <a:srgbClr val="020202"/>
            </a:solidFill>
            <a:ln w="6712" cap="flat">
              <a:noFill/>
              <a:prstDash val="solid"/>
              <a:miter/>
            </a:ln>
          </p:spPr>
          <p:txBody>
            <a:bodyPr rtlCol="0" anchor="ctr"/>
            <a:lstStyle/>
            <a:p>
              <a:endParaRPr lang="es-CO"/>
            </a:p>
          </p:txBody>
        </p:sp>
        <p:sp>
          <p:nvSpPr>
            <p:cNvPr id="546" name="Freeform: Shape 545">
              <a:extLst>
                <a:ext uri="{FF2B5EF4-FFF2-40B4-BE49-F238E27FC236}">
                  <a16:creationId xmlns:a16="http://schemas.microsoft.com/office/drawing/2014/main" id="{6556195F-66D0-0645-FD14-339889ED4179}"/>
                </a:ext>
              </a:extLst>
            </p:cNvPr>
            <p:cNvSpPr/>
            <p:nvPr/>
          </p:nvSpPr>
          <p:spPr>
            <a:xfrm>
              <a:off x="6820997" y="419536"/>
              <a:ext cx="20170" cy="6212"/>
            </a:xfrm>
            <a:custGeom>
              <a:avLst/>
              <a:gdLst>
                <a:gd name="connsiteX0" fmla="*/ 19657 w 20170"/>
                <a:gd name="connsiteY0" fmla="*/ 4490 h 6212"/>
                <a:gd name="connsiteX1" fmla="*/ -514 w 20170"/>
                <a:gd name="connsiteY1" fmla="*/ -1226 h 6212"/>
                <a:gd name="connsiteX2" fmla="*/ 19657 w 20170"/>
                <a:gd name="connsiteY2" fmla="*/ 4490 h 6212"/>
              </a:gdLst>
              <a:ahLst/>
              <a:cxnLst>
                <a:cxn ang="0">
                  <a:pos x="connsiteX0" y="connsiteY0"/>
                </a:cxn>
                <a:cxn ang="0">
                  <a:pos x="connsiteX1" y="connsiteY1"/>
                </a:cxn>
                <a:cxn ang="0">
                  <a:pos x="connsiteX2" y="connsiteY2"/>
                </a:cxn>
              </a:cxnLst>
              <a:rect l="l" t="t" r="r" b="b"/>
              <a:pathLst>
                <a:path w="20170" h="6212">
                  <a:moveTo>
                    <a:pt x="19657" y="4490"/>
                  </a:moveTo>
                  <a:cubicBezTo>
                    <a:pt x="12463" y="5230"/>
                    <a:pt x="5201" y="3212"/>
                    <a:pt x="-514" y="-1226"/>
                  </a:cubicBezTo>
                  <a:cubicBezTo>
                    <a:pt x="6681" y="-755"/>
                    <a:pt x="14950" y="-4385"/>
                    <a:pt x="19657" y="4490"/>
                  </a:cubicBezTo>
                  <a:close/>
                </a:path>
              </a:pathLst>
            </a:custGeom>
            <a:solidFill>
              <a:srgbClr val="020202"/>
            </a:solidFill>
            <a:ln w="6712" cap="flat">
              <a:noFill/>
              <a:prstDash val="solid"/>
              <a:miter/>
            </a:ln>
          </p:spPr>
          <p:txBody>
            <a:bodyPr rtlCol="0" anchor="ctr"/>
            <a:lstStyle/>
            <a:p>
              <a:endParaRPr lang="es-CO"/>
            </a:p>
          </p:txBody>
        </p:sp>
        <p:sp>
          <p:nvSpPr>
            <p:cNvPr id="547" name="Freeform: Shape 546">
              <a:extLst>
                <a:ext uri="{FF2B5EF4-FFF2-40B4-BE49-F238E27FC236}">
                  <a16:creationId xmlns:a16="http://schemas.microsoft.com/office/drawing/2014/main" id="{507FF704-75ED-FF2C-A505-5972E5D5E0AF}"/>
                </a:ext>
              </a:extLst>
            </p:cNvPr>
            <p:cNvSpPr/>
            <p:nvPr/>
          </p:nvSpPr>
          <p:spPr>
            <a:xfrm>
              <a:off x="7154282" y="574384"/>
              <a:ext cx="15464" cy="10562"/>
            </a:xfrm>
            <a:custGeom>
              <a:avLst/>
              <a:gdLst>
                <a:gd name="connsiteX0" fmla="*/ 14951 w 15464"/>
                <a:gd name="connsiteY0" fmla="*/ 8990 h 10562"/>
                <a:gd name="connsiteX1" fmla="*/ -514 w 15464"/>
                <a:gd name="connsiteY1" fmla="*/ -1230 h 10562"/>
                <a:gd name="connsiteX2" fmla="*/ 14816 w 15464"/>
                <a:gd name="connsiteY2" fmla="*/ 8183 h 10562"/>
                <a:gd name="connsiteX3" fmla="*/ 14951 w 15464"/>
                <a:gd name="connsiteY3" fmla="*/ 8990 h 10562"/>
              </a:gdLst>
              <a:ahLst/>
              <a:cxnLst>
                <a:cxn ang="0">
                  <a:pos x="connsiteX0" y="connsiteY0"/>
                </a:cxn>
                <a:cxn ang="0">
                  <a:pos x="connsiteX1" y="connsiteY1"/>
                </a:cxn>
                <a:cxn ang="0">
                  <a:pos x="connsiteX2" y="connsiteY2"/>
                </a:cxn>
                <a:cxn ang="0">
                  <a:pos x="connsiteX3" y="connsiteY3"/>
                </a:cxn>
              </a:cxnLst>
              <a:rect l="l" t="t" r="r" b="b"/>
              <a:pathLst>
                <a:path w="15464" h="10562">
                  <a:moveTo>
                    <a:pt x="14951" y="8990"/>
                  </a:moveTo>
                  <a:cubicBezTo>
                    <a:pt x="8564" y="8049"/>
                    <a:pt x="2915" y="4284"/>
                    <a:pt x="-514" y="-1230"/>
                  </a:cubicBezTo>
                  <a:cubicBezTo>
                    <a:pt x="6344" y="-2843"/>
                    <a:pt x="13135" y="1392"/>
                    <a:pt x="14816" y="8183"/>
                  </a:cubicBezTo>
                  <a:cubicBezTo>
                    <a:pt x="14883" y="8452"/>
                    <a:pt x="14883" y="8721"/>
                    <a:pt x="14951" y="8990"/>
                  </a:cubicBezTo>
                  <a:close/>
                </a:path>
              </a:pathLst>
            </a:custGeom>
            <a:solidFill>
              <a:srgbClr val="020202"/>
            </a:solidFill>
            <a:ln w="6712" cap="flat">
              <a:noFill/>
              <a:prstDash val="solid"/>
              <a:miter/>
            </a:ln>
          </p:spPr>
          <p:txBody>
            <a:bodyPr rtlCol="0" anchor="ctr"/>
            <a:lstStyle/>
            <a:p>
              <a:endParaRPr lang="es-CO"/>
            </a:p>
          </p:txBody>
        </p:sp>
        <p:sp>
          <p:nvSpPr>
            <p:cNvPr id="548" name="Freeform: Shape 547">
              <a:extLst>
                <a:ext uri="{FF2B5EF4-FFF2-40B4-BE49-F238E27FC236}">
                  <a16:creationId xmlns:a16="http://schemas.microsoft.com/office/drawing/2014/main" id="{0C327805-A2C7-697C-1880-472784F7AF3C}"/>
                </a:ext>
              </a:extLst>
            </p:cNvPr>
            <p:cNvSpPr/>
            <p:nvPr/>
          </p:nvSpPr>
          <p:spPr>
            <a:xfrm>
              <a:off x="7184270" y="594247"/>
              <a:ext cx="15329" cy="10601"/>
            </a:xfrm>
            <a:custGeom>
              <a:avLst/>
              <a:gdLst>
                <a:gd name="connsiteX0" fmla="*/ 14816 w 15329"/>
                <a:gd name="connsiteY0" fmla="*/ 9028 h 10601"/>
                <a:gd name="connsiteX1" fmla="*/ -514 w 15329"/>
                <a:gd name="connsiteY1" fmla="*/ -1258 h 10601"/>
                <a:gd name="connsiteX2" fmla="*/ 14682 w 15329"/>
                <a:gd name="connsiteY2" fmla="*/ 8356 h 10601"/>
                <a:gd name="connsiteX3" fmla="*/ 14816 w 15329"/>
                <a:gd name="connsiteY3" fmla="*/ 9028 h 10601"/>
              </a:gdLst>
              <a:ahLst/>
              <a:cxnLst>
                <a:cxn ang="0">
                  <a:pos x="connsiteX0" y="connsiteY0"/>
                </a:cxn>
                <a:cxn ang="0">
                  <a:pos x="connsiteX1" y="connsiteY1"/>
                </a:cxn>
                <a:cxn ang="0">
                  <a:pos x="connsiteX2" y="connsiteY2"/>
                </a:cxn>
                <a:cxn ang="0">
                  <a:pos x="connsiteX3" y="connsiteY3"/>
                </a:cxn>
              </a:cxnLst>
              <a:rect l="l" t="t" r="r" b="b"/>
              <a:pathLst>
                <a:path w="15329" h="10601">
                  <a:moveTo>
                    <a:pt x="14816" y="9028"/>
                  </a:moveTo>
                  <a:cubicBezTo>
                    <a:pt x="8428" y="8087"/>
                    <a:pt x="2781" y="4255"/>
                    <a:pt x="-514" y="-1258"/>
                  </a:cubicBezTo>
                  <a:cubicBezTo>
                    <a:pt x="6344" y="-2805"/>
                    <a:pt x="13135" y="1498"/>
                    <a:pt x="14682" y="8356"/>
                  </a:cubicBezTo>
                  <a:cubicBezTo>
                    <a:pt x="14749" y="8558"/>
                    <a:pt x="14749" y="8827"/>
                    <a:pt x="14816" y="9028"/>
                  </a:cubicBezTo>
                  <a:close/>
                </a:path>
              </a:pathLst>
            </a:custGeom>
            <a:solidFill>
              <a:srgbClr val="020202"/>
            </a:solidFill>
            <a:ln w="6712" cap="flat">
              <a:noFill/>
              <a:prstDash val="solid"/>
              <a:miter/>
            </a:ln>
          </p:spPr>
          <p:txBody>
            <a:bodyPr rtlCol="0" anchor="ctr"/>
            <a:lstStyle/>
            <a:p>
              <a:endParaRPr lang="es-CO"/>
            </a:p>
          </p:txBody>
        </p:sp>
        <p:sp>
          <p:nvSpPr>
            <p:cNvPr id="549" name="Freeform: Shape 548">
              <a:extLst>
                <a:ext uri="{FF2B5EF4-FFF2-40B4-BE49-F238E27FC236}">
                  <a16:creationId xmlns:a16="http://schemas.microsoft.com/office/drawing/2014/main" id="{F5FFEB8E-6B14-4DF6-80E2-EE268D8F5A2D}"/>
                </a:ext>
              </a:extLst>
            </p:cNvPr>
            <p:cNvSpPr/>
            <p:nvPr/>
          </p:nvSpPr>
          <p:spPr>
            <a:xfrm>
              <a:off x="7299309" y="683692"/>
              <a:ext cx="14791" cy="10915"/>
            </a:xfrm>
            <a:custGeom>
              <a:avLst/>
              <a:gdLst>
                <a:gd name="connsiteX0" fmla="*/ 14278 w 14791"/>
                <a:gd name="connsiteY0" fmla="*/ 9343 h 10915"/>
                <a:gd name="connsiteX1" fmla="*/ -514 w 14791"/>
                <a:gd name="connsiteY1" fmla="*/ -1483 h 10915"/>
                <a:gd name="connsiteX2" fmla="*/ 14278 w 14791"/>
                <a:gd name="connsiteY2" fmla="*/ 9343 h 10915"/>
              </a:gdLst>
              <a:ahLst/>
              <a:cxnLst>
                <a:cxn ang="0">
                  <a:pos x="connsiteX0" y="connsiteY0"/>
                </a:cxn>
                <a:cxn ang="0">
                  <a:pos x="connsiteX1" y="connsiteY1"/>
                </a:cxn>
                <a:cxn ang="0">
                  <a:pos x="connsiteX2" y="connsiteY2"/>
                </a:cxn>
              </a:cxnLst>
              <a:rect l="l" t="t" r="r" b="b"/>
              <a:pathLst>
                <a:path w="14791" h="10915">
                  <a:moveTo>
                    <a:pt x="14278" y="9343"/>
                  </a:moveTo>
                  <a:cubicBezTo>
                    <a:pt x="8025" y="7930"/>
                    <a:pt x="2713" y="4031"/>
                    <a:pt x="-514" y="-1483"/>
                  </a:cubicBezTo>
                  <a:cubicBezTo>
                    <a:pt x="6479" y="-2290"/>
                    <a:pt x="12933" y="2417"/>
                    <a:pt x="14278" y="9343"/>
                  </a:cubicBezTo>
                  <a:close/>
                </a:path>
              </a:pathLst>
            </a:custGeom>
            <a:solidFill>
              <a:srgbClr val="020202"/>
            </a:solidFill>
            <a:ln w="6712" cap="flat">
              <a:noFill/>
              <a:prstDash val="solid"/>
              <a:miter/>
            </a:ln>
          </p:spPr>
          <p:txBody>
            <a:bodyPr rtlCol="0" anchor="ctr"/>
            <a:lstStyle/>
            <a:p>
              <a:endParaRPr lang="es-CO"/>
            </a:p>
          </p:txBody>
        </p:sp>
        <p:sp>
          <p:nvSpPr>
            <p:cNvPr id="550" name="Freeform: Shape 549">
              <a:extLst>
                <a:ext uri="{FF2B5EF4-FFF2-40B4-BE49-F238E27FC236}">
                  <a16:creationId xmlns:a16="http://schemas.microsoft.com/office/drawing/2014/main" id="{2D4C897A-8623-2D6E-17C4-E660B53F2DD8}"/>
                </a:ext>
              </a:extLst>
            </p:cNvPr>
            <p:cNvSpPr/>
            <p:nvPr/>
          </p:nvSpPr>
          <p:spPr>
            <a:xfrm>
              <a:off x="7169344" y="584295"/>
              <a:ext cx="15329" cy="10601"/>
            </a:xfrm>
            <a:custGeom>
              <a:avLst/>
              <a:gdLst>
                <a:gd name="connsiteX0" fmla="*/ 14815 w 15329"/>
                <a:gd name="connsiteY0" fmla="*/ 9029 h 10601"/>
                <a:gd name="connsiteX1" fmla="*/ -514 w 15329"/>
                <a:gd name="connsiteY1" fmla="*/ -1258 h 10601"/>
                <a:gd name="connsiteX2" fmla="*/ 14681 w 15329"/>
                <a:gd name="connsiteY2" fmla="*/ 8357 h 10601"/>
                <a:gd name="connsiteX3" fmla="*/ 14815 w 15329"/>
                <a:gd name="connsiteY3" fmla="*/ 9029 h 10601"/>
              </a:gdLst>
              <a:ahLst/>
              <a:cxnLst>
                <a:cxn ang="0">
                  <a:pos x="connsiteX0" y="connsiteY0"/>
                </a:cxn>
                <a:cxn ang="0">
                  <a:pos x="connsiteX1" y="connsiteY1"/>
                </a:cxn>
                <a:cxn ang="0">
                  <a:pos x="connsiteX2" y="connsiteY2"/>
                </a:cxn>
                <a:cxn ang="0">
                  <a:pos x="connsiteX3" y="connsiteY3"/>
                </a:cxn>
              </a:cxnLst>
              <a:rect l="l" t="t" r="r" b="b"/>
              <a:pathLst>
                <a:path w="15329" h="10601">
                  <a:moveTo>
                    <a:pt x="14815" y="9029"/>
                  </a:moveTo>
                  <a:cubicBezTo>
                    <a:pt x="8428" y="8020"/>
                    <a:pt x="2781" y="4256"/>
                    <a:pt x="-514" y="-1258"/>
                  </a:cubicBezTo>
                  <a:cubicBezTo>
                    <a:pt x="6344" y="-2805"/>
                    <a:pt x="13134" y="1499"/>
                    <a:pt x="14681" y="8357"/>
                  </a:cubicBezTo>
                  <a:cubicBezTo>
                    <a:pt x="14748" y="8559"/>
                    <a:pt x="14748" y="8827"/>
                    <a:pt x="14815" y="9029"/>
                  </a:cubicBezTo>
                  <a:close/>
                </a:path>
              </a:pathLst>
            </a:custGeom>
            <a:solidFill>
              <a:srgbClr val="020202"/>
            </a:solidFill>
            <a:ln w="6712" cap="flat">
              <a:noFill/>
              <a:prstDash val="solid"/>
              <a:miter/>
            </a:ln>
          </p:spPr>
          <p:txBody>
            <a:bodyPr rtlCol="0" anchor="ctr"/>
            <a:lstStyle/>
            <a:p>
              <a:endParaRPr lang="es-CO"/>
            </a:p>
          </p:txBody>
        </p:sp>
        <p:sp>
          <p:nvSpPr>
            <p:cNvPr id="551" name="Freeform: Shape 550">
              <a:extLst>
                <a:ext uri="{FF2B5EF4-FFF2-40B4-BE49-F238E27FC236}">
                  <a16:creationId xmlns:a16="http://schemas.microsoft.com/office/drawing/2014/main" id="{694AD90E-D778-CF68-AF12-5F77B35A55F6}"/>
                </a:ext>
              </a:extLst>
            </p:cNvPr>
            <p:cNvSpPr/>
            <p:nvPr/>
          </p:nvSpPr>
          <p:spPr>
            <a:xfrm>
              <a:off x="7124430" y="554448"/>
              <a:ext cx="15397" cy="10596"/>
            </a:xfrm>
            <a:custGeom>
              <a:avLst/>
              <a:gdLst>
                <a:gd name="connsiteX0" fmla="*/ 14883 w 15397"/>
                <a:gd name="connsiteY0" fmla="*/ 9024 h 10596"/>
                <a:gd name="connsiteX1" fmla="*/ -514 w 15397"/>
                <a:gd name="connsiteY1" fmla="*/ -1196 h 10596"/>
                <a:gd name="connsiteX2" fmla="*/ 14682 w 15397"/>
                <a:gd name="connsiteY2" fmla="*/ 7881 h 10596"/>
                <a:gd name="connsiteX3" fmla="*/ 14883 w 15397"/>
                <a:gd name="connsiteY3" fmla="*/ 9024 h 10596"/>
              </a:gdLst>
              <a:ahLst/>
              <a:cxnLst>
                <a:cxn ang="0">
                  <a:pos x="connsiteX0" y="connsiteY0"/>
                </a:cxn>
                <a:cxn ang="0">
                  <a:pos x="connsiteX1" y="connsiteY1"/>
                </a:cxn>
                <a:cxn ang="0">
                  <a:pos x="connsiteX2" y="connsiteY2"/>
                </a:cxn>
                <a:cxn ang="0">
                  <a:pos x="connsiteX3" y="connsiteY3"/>
                </a:cxn>
              </a:cxnLst>
              <a:rect l="l" t="t" r="r" b="b"/>
              <a:pathLst>
                <a:path w="15397" h="10596">
                  <a:moveTo>
                    <a:pt x="14883" y="9024"/>
                  </a:moveTo>
                  <a:cubicBezTo>
                    <a:pt x="8563" y="7813"/>
                    <a:pt x="3050" y="4183"/>
                    <a:pt x="-514" y="-1196"/>
                  </a:cubicBezTo>
                  <a:cubicBezTo>
                    <a:pt x="6210" y="-2877"/>
                    <a:pt x="13001" y="1225"/>
                    <a:pt x="14682" y="7881"/>
                  </a:cubicBezTo>
                  <a:cubicBezTo>
                    <a:pt x="14749" y="8285"/>
                    <a:pt x="14816" y="8620"/>
                    <a:pt x="14883" y="9024"/>
                  </a:cubicBezTo>
                  <a:close/>
                </a:path>
              </a:pathLst>
            </a:custGeom>
            <a:solidFill>
              <a:srgbClr val="020202"/>
            </a:solidFill>
            <a:ln w="6712" cap="flat">
              <a:noFill/>
              <a:prstDash val="solid"/>
              <a:miter/>
            </a:ln>
          </p:spPr>
          <p:txBody>
            <a:bodyPr rtlCol="0" anchor="ctr"/>
            <a:lstStyle/>
            <a:p>
              <a:endParaRPr lang="es-CO"/>
            </a:p>
          </p:txBody>
        </p:sp>
        <p:sp>
          <p:nvSpPr>
            <p:cNvPr id="552" name="Freeform: Shape 551">
              <a:extLst>
                <a:ext uri="{FF2B5EF4-FFF2-40B4-BE49-F238E27FC236}">
                  <a16:creationId xmlns:a16="http://schemas.microsoft.com/office/drawing/2014/main" id="{C43F14F5-7B70-C594-5047-556A8DA37C82}"/>
                </a:ext>
              </a:extLst>
            </p:cNvPr>
            <p:cNvSpPr/>
            <p:nvPr/>
          </p:nvSpPr>
          <p:spPr>
            <a:xfrm>
              <a:off x="6840697" y="424639"/>
              <a:ext cx="15464" cy="5966"/>
            </a:xfrm>
            <a:custGeom>
              <a:avLst/>
              <a:gdLst>
                <a:gd name="connsiteX0" fmla="*/ 14950 w 15464"/>
                <a:gd name="connsiteY0" fmla="*/ 4161 h 5966"/>
                <a:gd name="connsiteX1" fmla="*/ -514 w 15464"/>
                <a:gd name="connsiteY1" fmla="*/ -1017 h 5966"/>
                <a:gd name="connsiteX2" fmla="*/ 14950 w 15464"/>
                <a:gd name="connsiteY2" fmla="*/ 4161 h 5966"/>
              </a:gdLst>
              <a:ahLst/>
              <a:cxnLst>
                <a:cxn ang="0">
                  <a:pos x="connsiteX0" y="connsiteY0"/>
                </a:cxn>
                <a:cxn ang="0">
                  <a:pos x="connsiteX1" y="connsiteY1"/>
                </a:cxn>
                <a:cxn ang="0">
                  <a:pos x="connsiteX2" y="connsiteY2"/>
                </a:cxn>
              </a:cxnLst>
              <a:rect l="l" t="t" r="r" b="b"/>
              <a:pathLst>
                <a:path w="15464" h="5966">
                  <a:moveTo>
                    <a:pt x="14950" y="4161"/>
                  </a:moveTo>
                  <a:cubicBezTo>
                    <a:pt x="9236" y="5102"/>
                    <a:pt x="3453" y="3152"/>
                    <a:pt x="-514" y="-1017"/>
                  </a:cubicBezTo>
                  <a:cubicBezTo>
                    <a:pt x="5403" y="-1756"/>
                    <a:pt x="11589" y="-2900"/>
                    <a:pt x="14950" y="4161"/>
                  </a:cubicBezTo>
                  <a:close/>
                </a:path>
              </a:pathLst>
            </a:custGeom>
            <a:solidFill>
              <a:srgbClr val="020202"/>
            </a:solidFill>
            <a:ln w="6712" cap="flat">
              <a:noFill/>
              <a:prstDash val="solid"/>
              <a:miter/>
            </a:ln>
          </p:spPr>
          <p:txBody>
            <a:bodyPr rtlCol="0" anchor="ctr"/>
            <a:lstStyle/>
            <a:p>
              <a:endParaRPr lang="es-CO"/>
            </a:p>
          </p:txBody>
        </p:sp>
        <p:sp>
          <p:nvSpPr>
            <p:cNvPr id="553" name="Freeform: Shape 552">
              <a:extLst>
                <a:ext uri="{FF2B5EF4-FFF2-40B4-BE49-F238E27FC236}">
                  <a16:creationId xmlns:a16="http://schemas.microsoft.com/office/drawing/2014/main" id="{78058137-720A-207D-C332-1E3B065A8FFB}"/>
                </a:ext>
              </a:extLst>
            </p:cNvPr>
            <p:cNvSpPr/>
            <p:nvPr/>
          </p:nvSpPr>
          <p:spPr>
            <a:xfrm>
              <a:off x="6855758" y="429707"/>
              <a:ext cx="15397" cy="5778"/>
            </a:xfrm>
            <a:custGeom>
              <a:avLst/>
              <a:gdLst>
                <a:gd name="connsiteX0" fmla="*/ 14883 w 15397"/>
                <a:gd name="connsiteY0" fmla="*/ 4000 h 5778"/>
                <a:gd name="connsiteX1" fmla="*/ -514 w 15397"/>
                <a:gd name="connsiteY1" fmla="*/ -1244 h 5778"/>
                <a:gd name="connsiteX2" fmla="*/ 14883 w 15397"/>
                <a:gd name="connsiteY2" fmla="*/ 4000 h 5778"/>
              </a:gdLst>
              <a:ahLst/>
              <a:cxnLst>
                <a:cxn ang="0">
                  <a:pos x="connsiteX0" y="connsiteY0"/>
                </a:cxn>
                <a:cxn ang="0">
                  <a:pos x="connsiteX1" y="connsiteY1"/>
                </a:cxn>
                <a:cxn ang="0">
                  <a:pos x="connsiteX2" y="connsiteY2"/>
                </a:cxn>
              </a:cxnLst>
              <a:rect l="l" t="t" r="r" b="b"/>
              <a:pathLst>
                <a:path w="15397" h="5778">
                  <a:moveTo>
                    <a:pt x="14883" y="4000"/>
                  </a:moveTo>
                  <a:cubicBezTo>
                    <a:pt x="9236" y="4874"/>
                    <a:pt x="3453" y="2924"/>
                    <a:pt x="-514" y="-1244"/>
                  </a:cubicBezTo>
                  <a:cubicBezTo>
                    <a:pt x="5067" y="-1580"/>
                    <a:pt x="11791" y="-2925"/>
                    <a:pt x="14883" y="4000"/>
                  </a:cubicBezTo>
                  <a:close/>
                </a:path>
              </a:pathLst>
            </a:custGeom>
            <a:solidFill>
              <a:srgbClr val="020202"/>
            </a:solidFill>
            <a:ln w="6712" cap="flat">
              <a:noFill/>
              <a:prstDash val="solid"/>
              <a:miter/>
            </a:ln>
          </p:spPr>
          <p:txBody>
            <a:bodyPr rtlCol="0" anchor="ctr"/>
            <a:lstStyle/>
            <a:p>
              <a:endParaRPr lang="es-CO"/>
            </a:p>
          </p:txBody>
        </p:sp>
        <p:sp>
          <p:nvSpPr>
            <p:cNvPr id="554" name="Freeform: Shape 553">
              <a:extLst>
                <a:ext uri="{FF2B5EF4-FFF2-40B4-BE49-F238E27FC236}">
                  <a16:creationId xmlns:a16="http://schemas.microsoft.com/office/drawing/2014/main" id="{B93D4EF9-16FD-4C45-3D12-35CDA55DC622}"/>
                </a:ext>
              </a:extLst>
            </p:cNvPr>
            <p:cNvSpPr/>
            <p:nvPr/>
          </p:nvSpPr>
          <p:spPr>
            <a:xfrm>
              <a:off x="6870752" y="434720"/>
              <a:ext cx="15262" cy="5888"/>
            </a:xfrm>
            <a:custGeom>
              <a:avLst/>
              <a:gdLst>
                <a:gd name="connsiteX0" fmla="*/ 14749 w 15262"/>
                <a:gd name="connsiteY0" fmla="*/ 4165 h 5888"/>
                <a:gd name="connsiteX1" fmla="*/ -514 w 15262"/>
                <a:gd name="connsiteY1" fmla="*/ -1281 h 5888"/>
                <a:gd name="connsiteX2" fmla="*/ 14749 w 15262"/>
                <a:gd name="connsiteY2" fmla="*/ 4165 h 5888"/>
              </a:gdLst>
              <a:ahLst/>
              <a:cxnLst>
                <a:cxn ang="0">
                  <a:pos x="connsiteX0" y="connsiteY0"/>
                </a:cxn>
                <a:cxn ang="0">
                  <a:pos x="connsiteX1" y="connsiteY1"/>
                </a:cxn>
                <a:cxn ang="0">
                  <a:pos x="connsiteX2" y="connsiteY2"/>
                </a:cxn>
              </a:cxnLst>
              <a:rect l="l" t="t" r="r" b="b"/>
              <a:pathLst>
                <a:path w="15262" h="5888">
                  <a:moveTo>
                    <a:pt x="14749" y="4165"/>
                  </a:moveTo>
                  <a:cubicBezTo>
                    <a:pt x="9101" y="4905"/>
                    <a:pt x="3386" y="2888"/>
                    <a:pt x="-514" y="-1281"/>
                  </a:cubicBezTo>
                  <a:cubicBezTo>
                    <a:pt x="5336" y="-1549"/>
                    <a:pt x="11521" y="-2962"/>
                    <a:pt x="14749" y="4165"/>
                  </a:cubicBezTo>
                  <a:close/>
                </a:path>
              </a:pathLst>
            </a:custGeom>
            <a:solidFill>
              <a:srgbClr val="020202"/>
            </a:solidFill>
            <a:ln w="6712" cap="flat">
              <a:noFill/>
              <a:prstDash val="solid"/>
              <a:miter/>
            </a:ln>
          </p:spPr>
          <p:txBody>
            <a:bodyPr rtlCol="0" anchor="ctr"/>
            <a:lstStyle/>
            <a:p>
              <a:endParaRPr lang="es-CO"/>
            </a:p>
          </p:txBody>
        </p:sp>
        <p:sp>
          <p:nvSpPr>
            <p:cNvPr id="555" name="Freeform: Shape 554">
              <a:extLst>
                <a:ext uri="{FF2B5EF4-FFF2-40B4-BE49-F238E27FC236}">
                  <a16:creationId xmlns:a16="http://schemas.microsoft.com/office/drawing/2014/main" id="{AADB3A93-E3C0-C6EF-0B90-CE852881389B}"/>
                </a:ext>
              </a:extLst>
            </p:cNvPr>
            <p:cNvSpPr/>
            <p:nvPr/>
          </p:nvSpPr>
          <p:spPr>
            <a:xfrm>
              <a:off x="6960241" y="469631"/>
              <a:ext cx="10556" cy="5274"/>
            </a:xfrm>
            <a:custGeom>
              <a:avLst/>
              <a:gdLst>
                <a:gd name="connsiteX0" fmla="*/ 10043 w 10556"/>
                <a:gd name="connsiteY0" fmla="*/ 3611 h 5274"/>
                <a:gd name="connsiteX1" fmla="*/ -514 w 10556"/>
                <a:gd name="connsiteY1" fmla="*/ -1230 h 5274"/>
                <a:gd name="connsiteX2" fmla="*/ 10043 w 10556"/>
                <a:gd name="connsiteY2" fmla="*/ 3611 h 5274"/>
              </a:gdLst>
              <a:ahLst/>
              <a:cxnLst>
                <a:cxn ang="0">
                  <a:pos x="connsiteX0" y="connsiteY0"/>
                </a:cxn>
                <a:cxn ang="0">
                  <a:pos x="connsiteX1" y="connsiteY1"/>
                </a:cxn>
                <a:cxn ang="0">
                  <a:pos x="connsiteX2" y="connsiteY2"/>
                </a:cxn>
              </a:cxnLst>
              <a:rect l="l" t="t" r="r" b="b"/>
              <a:pathLst>
                <a:path w="10556" h="5274">
                  <a:moveTo>
                    <a:pt x="10043" y="3611"/>
                  </a:moveTo>
                  <a:cubicBezTo>
                    <a:pt x="5874" y="4148"/>
                    <a:pt x="1773" y="2266"/>
                    <a:pt x="-514" y="-1230"/>
                  </a:cubicBezTo>
                  <a:cubicBezTo>
                    <a:pt x="3722" y="-2441"/>
                    <a:pt x="8227" y="-356"/>
                    <a:pt x="10043" y="3611"/>
                  </a:cubicBezTo>
                  <a:close/>
                </a:path>
              </a:pathLst>
            </a:custGeom>
            <a:solidFill>
              <a:srgbClr val="020202"/>
            </a:solidFill>
            <a:ln w="6712" cap="flat">
              <a:noFill/>
              <a:prstDash val="solid"/>
              <a:miter/>
            </a:ln>
          </p:spPr>
          <p:txBody>
            <a:bodyPr rtlCol="0" anchor="ctr"/>
            <a:lstStyle/>
            <a:p>
              <a:endParaRPr lang="es-CO"/>
            </a:p>
          </p:txBody>
        </p:sp>
        <p:sp>
          <p:nvSpPr>
            <p:cNvPr id="556" name="Freeform: Shape 555">
              <a:extLst>
                <a:ext uri="{FF2B5EF4-FFF2-40B4-BE49-F238E27FC236}">
                  <a16:creationId xmlns:a16="http://schemas.microsoft.com/office/drawing/2014/main" id="{80EFBB90-EA7E-B4B8-76A9-669C4C623ABC}"/>
                </a:ext>
              </a:extLst>
            </p:cNvPr>
            <p:cNvSpPr/>
            <p:nvPr/>
          </p:nvSpPr>
          <p:spPr>
            <a:xfrm>
              <a:off x="6970528" y="474500"/>
              <a:ext cx="10354" cy="5026"/>
            </a:xfrm>
            <a:custGeom>
              <a:avLst/>
              <a:gdLst>
                <a:gd name="connsiteX0" fmla="*/ 9841 w 10354"/>
                <a:gd name="connsiteY0" fmla="*/ 3382 h 5026"/>
                <a:gd name="connsiteX1" fmla="*/ -514 w 10354"/>
                <a:gd name="connsiteY1" fmla="*/ -1392 h 5026"/>
                <a:gd name="connsiteX2" fmla="*/ 9841 w 10354"/>
                <a:gd name="connsiteY2" fmla="*/ 3382 h 5026"/>
              </a:gdLst>
              <a:ahLst/>
              <a:cxnLst>
                <a:cxn ang="0">
                  <a:pos x="connsiteX0" y="connsiteY0"/>
                </a:cxn>
                <a:cxn ang="0">
                  <a:pos x="connsiteX1" y="connsiteY1"/>
                </a:cxn>
                <a:cxn ang="0">
                  <a:pos x="connsiteX2" y="connsiteY2"/>
                </a:cxn>
              </a:cxnLst>
              <a:rect l="l" t="t" r="r" b="b"/>
              <a:pathLst>
                <a:path w="10354" h="5026">
                  <a:moveTo>
                    <a:pt x="9841" y="3382"/>
                  </a:moveTo>
                  <a:cubicBezTo>
                    <a:pt x="5807" y="3852"/>
                    <a:pt x="1772" y="1969"/>
                    <a:pt x="-514" y="-1392"/>
                  </a:cubicBezTo>
                  <a:cubicBezTo>
                    <a:pt x="3588" y="-2199"/>
                    <a:pt x="7756" y="-249"/>
                    <a:pt x="9841" y="3382"/>
                  </a:cubicBezTo>
                  <a:close/>
                </a:path>
              </a:pathLst>
            </a:custGeom>
            <a:solidFill>
              <a:srgbClr val="020202"/>
            </a:solidFill>
            <a:ln w="6712" cap="flat">
              <a:noFill/>
              <a:prstDash val="solid"/>
              <a:miter/>
            </a:ln>
          </p:spPr>
          <p:txBody>
            <a:bodyPr rtlCol="0" anchor="ctr"/>
            <a:lstStyle/>
            <a:p>
              <a:endParaRPr lang="es-CO"/>
            </a:p>
          </p:txBody>
        </p:sp>
        <p:sp>
          <p:nvSpPr>
            <p:cNvPr id="557" name="Freeform: Shape 556">
              <a:extLst>
                <a:ext uri="{FF2B5EF4-FFF2-40B4-BE49-F238E27FC236}">
                  <a16:creationId xmlns:a16="http://schemas.microsoft.com/office/drawing/2014/main" id="{99200BD1-B533-BCF5-0DEA-33B22B1AF15B}"/>
                </a:ext>
              </a:extLst>
            </p:cNvPr>
            <p:cNvSpPr/>
            <p:nvPr/>
          </p:nvSpPr>
          <p:spPr>
            <a:xfrm>
              <a:off x="7004886" y="489923"/>
              <a:ext cx="10421" cy="5649"/>
            </a:xfrm>
            <a:custGeom>
              <a:avLst/>
              <a:gdLst>
                <a:gd name="connsiteX0" fmla="*/ 9908 w 10421"/>
                <a:gd name="connsiteY0" fmla="*/ 4027 h 5649"/>
                <a:gd name="connsiteX1" fmla="*/ -514 w 10421"/>
                <a:gd name="connsiteY1" fmla="*/ -1351 h 5649"/>
                <a:gd name="connsiteX2" fmla="*/ 9908 w 10421"/>
                <a:gd name="connsiteY2" fmla="*/ 4027 h 5649"/>
              </a:gdLst>
              <a:ahLst/>
              <a:cxnLst>
                <a:cxn ang="0">
                  <a:pos x="connsiteX0" y="connsiteY0"/>
                </a:cxn>
                <a:cxn ang="0">
                  <a:pos x="connsiteX1" y="connsiteY1"/>
                </a:cxn>
                <a:cxn ang="0">
                  <a:pos x="connsiteX2" y="connsiteY2"/>
                </a:cxn>
              </a:cxnLst>
              <a:rect l="l" t="t" r="r" b="b"/>
              <a:pathLst>
                <a:path w="10421" h="5649">
                  <a:moveTo>
                    <a:pt x="9908" y="4027"/>
                  </a:moveTo>
                  <a:cubicBezTo>
                    <a:pt x="5672" y="4431"/>
                    <a:pt x="1638" y="2346"/>
                    <a:pt x="-514" y="-1351"/>
                  </a:cubicBezTo>
                  <a:cubicBezTo>
                    <a:pt x="4261" y="-2023"/>
                    <a:pt x="8362" y="-1418"/>
                    <a:pt x="9908" y="4027"/>
                  </a:cubicBezTo>
                  <a:close/>
                </a:path>
              </a:pathLst>
            </a:custGeom>
            <a:solidFill>
              <a:srgbClr val="020202"/>
            </a:solidFill>
            <a:ln w="6712" cap="flat">
              <a:noFill/>
              <a:prstDash val="solid"/>
              <a:miter/>
            </a:ln>
          </p:spPr>
          <p:txBody>
            <a:bodyPr rtlCol="0" anchor="ctr"/>
            <a:lstStyle/>
            <a:p>
              <a:endParaRPr lang="es-CO"/>
            </a:p>
          </p:txBody>
        </p:sp>
        <p:sp>
          <p:nvSpPr>
            <p:cNvPr id="558" name="Freeform: Shape 557">
              <a:extLst>
                <a:ext uri="{FF2B5EF4-FFF2-40B4-BE49-F238E27FC236}">
                  <a16:creationId xmlns:a16="http://schemas.microsoft.com/office/drawing/2014/main" id="{6011AD9F-70AC-9343-4BA3-768B3EC33694}"/>
                </a:ext>
              </a:extLst>
            </p:cNvPr>
            <p:cNvSpPr/>
            <p:nvPr/>
          </p:nvSpPr>
          <p:spPr>
            <a:xfrm>
              <a:off x="7060287" y="519388"/>
              <a:ext cx="10085" cy="5463"/>
            </a:xfrm>
            <a:custGeom>
              <a:avLst/>
              <a:gdLst>
                <a:gd name="connsiteX0" fmla="*/ 9572 w 10085"/>
                <a:gd name="connsiteY0" fmla="*/ 3878 h 5463"/>
                <a:gd name="connsiteX1" fmla="*/ -514 w 10085"/>
                <a:gd name="connsiteY1" fmla="*/ -1569 h 5463"/>
                <a:gd name="connsiteX2" fmla="*/ 9572 w 10085"/>
                <a:gd name="connsiteY2" fmla="*/ 3878 h 5463"/>
              </a:gdLst>
              <a:ahLst/>
              <a:cxnLst>
                <a:cxn ang="0">
                  <a:pos x="connsiteX0" y="connsiteY0"/>
                </a:cxn>
                <a:cxn ang="0">
                  <a:pos x="connsiteX1" y="connsiteY1"/>
                </a:cxn>
                <a:cxn ang="0">
                  <a:pos x="connsiteX2" y="connsiteY2"/>
                </a:cxn>
              </a:cxnLst>
              <a:rect l="l" t="t" r="r" b="b"/>
              <a:pathLst>
                <a:path w="10085" h="5463">
                  <a:moveTo>
                    <a:pt x="9572" y="3878"/>
                  </a:moveTo>
                  <a:cubicBezTo>
                    <a:pt x="5470" y="4079"/>
                    <a:pt x="1571" y="1995"/>
                    <a:pt x="-514" y="-1569"/>
                  </a:cubicBezTo>
                  <a:cubicBezTo>
                    <a:pt x="3857" y="-1636"/>
                    <a:pt x="7756" y="-897"/>
                    <a:pt x="9572" y="3878"/>
                  </a:cubicBezTo>
                  <a:close/>
                </a:path>
              </a:pathLst>
            </a:custGeom>
            <a:solidFill>
              <a:srgbClr val="020202"/>
            </a:solidFill>
            <a:ln w="6712" cap="flat">
              <a:noFill/>
              <a:prstDash val="solid"/>
              <a:miter/>
            </a:ln>
          </p:spPr>
          <p:txBody>
            <a:bodyPr rtlCol="0" anchor="ctr"/>
            <a:lstStyle/>
            <a:p>
              <a:endParaRPr lang="es-CO"/>
            </a:p>
          </p:txBody>
        </p:sp>
        <p:sp>
          <p:nvSpPr>
            <p:cNvPr id="559" name="Freeform: Shape 558">
              <a:extLst>
                <a:ext uri="{FF2B5EF4-FFF2-40B4-BE49-F238E27FC236}">
                  <a16:creationId xmlns:a16="http://schemas.microsoft.com/office/drawing/2014/main" id="{6A736D85-87EA-D3E9-B437-EBD73874A934}"/>
                </a:ext>
              </a:extLst>
            </p:cNvPr>
            <p:cNvSpPr/>
            <p:nvPr/>
          </p:nvSpPr>
          <p:spPr>
            <a:xfrm>
              <a:off x="7069970" y="524544"/>
              <a:ext cx="10152" cy="5678"/>
            </a:xfrm>
            <a:custGeom>
              <a:avLst/>
              <a:gdLst>
                <a:gd name="connsiteX0" fmla="*/ 9639 w 10152"/>
                <a:gd name="connsiteY0" fmla="*/ 4100 h 5678"/>
                <a:gd name="connsiteX1" fmla="*/ -514 w 10152"/>
                <a:gd name="connsiteY1" fmla="*/ -1548 h 5678"/>
                <a:gd name="connsiteX2" fmla="*/ 9639 w 10152"/>
                <a:gd name="connsiteY2" fmla="*/ 4100 h 5678"/>
              </a:gdLst>
              <a:ahLst/>
              <a:cxnLst>
                <a:cxn ang="0">
                  <a:pos x="connsiteX0" y="connsiteY0"/>
                </a:cxn>
                <a:cxn ang="0">
                  <a:pos x="connsiteX1" y="connsiteY1"/>
                </a:cxn>
                <a:cxn ang="0">
                  <a:pos x="connsiteX2" y="connsiteY2"/>
                </a:cxn>
              </a:cxnLst>
              <a:rect l="l" t="t" r="r" b="b"/>
              <a:pathLst>
                <a:path w="10152" h="5678">
                  <a:moveTo>
                    <a:pt x="9639" y="4100"/>
                  </a:moveTo>
                  <a:cubicBezTo>
                    <a:pt x="5470" y="4234"/>
                    <a:pt x="1570" y="2083"/>
                    <a:pt x="-514" y="-1548"/>
                  </a:cubicBezTo>
                  <a:cubicBezTo>
                    <a:pt x="4058" y="-1750"/>
                    <a:pt x="8093" y="-808"/>
                    <a:pt x="9639" y="4100"/>
                  </a:cubicBezTo>
                  <a:close/>
                </a:path>
              </a:pathLst>
            </a:custGeom>
            <a:solidFill>
              <a:srgbClr val="020202"/>
            </a:solidFill>
            <a:ln w="6712" cap="flat">
              <a:noFill/>
              <a:prstDash val="solid"/>
              <a:miter/>
            </a:ln>
          </p:spPr>
          <p:txBody>
            <a:bodyPr rtlCol="0" anchor="ctr"/>
            <a:lstStyle/>
            <a:p>
              <a:endParaRPr lang="es-CO"/>
            </a:p>
          </p:txBody>
        </p:sp>
        <p:sp>
          <p:nvSpPr>
            <p:cNvPr id="560" name="Freeform: Shape 559">
              <a:extLst>
                <a:ext uri="{FF2B5EF4-FFF2-40B4-BE49-F238E27FC236}">
                  <a16:creationId xmlns:a16="http://schemas.microsoft.com/office/drawing/2014/main" id="{FCA39586-A4F4-012F-5437-EB915B16EB5E}"/>
                </a:ext>
              </a:extLst>
            </p:cNvPr>
            <p:cNvSpPr/>
            <p:nvPr/>
          </p:nvSpPr>
          <p:spPr>
            <a:xfrm>
              <a:off x="7104999" y="544374"/>
              <a:ext cx="10152" cy="5498"/>
            </a:xfrm>
            <a:custGeom>
              <a:avLst/>
              <a:gdLst>
                <a:gd name="connsiteX0" fmla="*/ 9639 w 10152"/>
                <a:gd name="connsiteY0" fmla="*/ 3903 h 5498"/>
                <a:gd name="connsiteX1" fmla="*/ -514 w 10152"/>
                <a:gd name="connsiteY1" fmla="*/ -1544 h 5498"/>
                <a:gd name="connsiteX2" fmla="*/ 9639 w 10152"/>
                <a:gd name="connsiteY2" fmla="*/ 3903 h 5498"/>
              </a:gdLst>
              <a:ahLst/>
              <a:cxnLst>
                <a:cxn ang="0">
                  <a:pos x="connsiteX0" y="connsiteY0"/>
                </a:cxn>
                <a:cxn ang="0">
                  <a:pos x="connsiteX1" y="connsiteY1"/>
                </a:cxn>
                <a:cxn ang="0">
                  <a:pos x="connsiteX2" y="connsiteY2"/>
                </a:cxn>
              </a:cxnLst>
              <a:rect l="l" t="t" r="r" b="b"/>
              <a:pathLst>
                <a:path w="10152" h="5498">
                  <a:moveTo>
                    <a:pt x="9639" y="3903"/>
                  </a:moveTo>
                  <a:cubicBezTo>
                    <a:pt x="5470" y="4171"/>
                    <a:pt x="1571" y="2020"/>
                    <a:pt x="-514" y="-1544"/>
                  </a:cubicBezTo>
                  <a:cubicBezTo>
                    <a:pt x="3924" y="-1745"/>
                    <a:pt x="7891" y="-1005"/>
                    <a:pt x="9639" y="3903"/>
                  </a:cubicBezTo>
                  <a:close/>
                </a:path>
              </a:pathLst>
            </a:custGeom>
            <a:solidFill>
              <a:srgbClr val="020202"/>
            </a:solidFill>
            <a:ln w="6712" cap="flat">
              <a:noFill/>
              <a:prstDash val="solid"/>
              <a:miter/>
            </a:ln>
          </p:spPr>
          <p:txBody>
            <a:bodyPr rtlCol="0" anchor="ctr"/>
            <a:lstStyle/>
            <a:p>
              <a:endParaRPr lang="es-CO"/>
            </a:p>
          </p:txBody>
        </p:sp>
        <p:sp>
          <p:nvSpPr>
            <p:cNvPr id="561" name="Freeform: Shape 560">
              <a:extLst>
                <a:ext uri="{FF2B5EF4-FFF2-40B4-BE49-F238E27FC236}">
                  <a16:creationId xmlns:a16="http://schemas.microsoft.com/office/drawing/2014/main" id="{D7A12E8C-FDFC-6ADC-5063-B9E05206CF2F}"/>
                </a:ext>
              </a:extLst>
            </p:cNvPr>
            <p:cNvSpPr/>
            <p:nvPr/>
          </p:nvSpPr>
          <p:spPr>
            <a:xfrm>
              <a:off x="7114681" y="549509"/>
              <a:ext cx="10219" cy="5665"/>
            </a:xfrm>
            <a:custGeom>
              <a:avLst/>
              <a:gdLst>
                <a:gd name="connsiteX0" fmla="*/ 9705 w 10219"/>
                <a:gd name="connsiteY0" fmla="*/ 4079 h 5665"/>
                <a:gd name="connsiteX1" fmla="*/ -514 w 10219"/>
                <a:gd name="connsiteY1" fmla="*/ -1501 h 5665"/>
                <a:gd name="connsiteX2" fmla="*/ 9705 w 10219"/>
                <a:gd name="connsiteY2" fmla="*/ 4079 h 5665"/>
              </a:gdLst>
              <a:ahLst/>
              <a:cxnLst>
                <a:cxn ang="0">
                  <a:pos x="connsiteX0" y="connsiteY0"/>
                </a:cxn>
                <a:cxn ang="0">
                  <a:pos x="connsiteX1" y="connsiteY1"/>
                </a:cxn>
                <a:cxn ang="0">
                  <a:pos x="connsiteX2" y="connsiteY2"/>
                </a:cxn>
              </a:cxnLst>
              <a:rect l="l" t="t" r="r" b="b"/>
              <a:pathLst>
                <a:path w="10219" h="5665">
                  <a:moveTo>
                    <a:pt x="9705" y="4079"/>
                  </a:moveTo>
                  <a:cubicBezTo>
                    <a:pt x="5537" y="4281"/>
                    <a:pt x="1570" y="2130"/>
                    <a:pt x="-514" y="-1501"/>
                  </a:cubicBezTo>
                  <a:cubicBezTo>
                    <a:pt x="4125" y="-1836"/>
                    <a:pt x="8361" y="-1164"/>
                    <a:pt x="9705" y="4079"/>
                  </a:cubicBezTo>
                  <a:close/>
                </a:path>
              </a:pathLst>
            </a:custGeom>
            <a:solidFill>
              <a:srgbClr val="020202"/>
            </a:solidFill>
            <a:ln w="6712" cap="flat">
              <a:noFill/>
              <a:prstDash val="solid"/>
              <a:miter/>
            </a:ln>
          </p:spPr>
          <p:txBody>
            <a:bodyPr rtlCol="0" anchor="ctr"/>
            <a:lstStyle/>
            <a:p>
              <a:endParaRPr lang="es-CO"/>
            </a:p>
          </p:txBody>
        </p:sp>
        <p:sp>
          <p:nvSpPr>
            <p:cNvPr id="562" name="Freeform: Shape 561">
              <a:extLst>
                <a:ext uri="{FF2B5EF4-FFF2-40B4-BE49-F238E27FC236}">
                  <a16:creationId xmlns:a16="http://schemas.microsoft.com/office/drawing/2014/main" id="{957565C4-8497-C56C-C5B9-9CA26BABC4BC}"/>
                </a:ext>
              </a:extLst>
            </p:cNvPr>
            <p:cNvSpPr/>
            <p:nvPr/>
          </p:nvSpPr>
          <p:spPr>
            <a:xfrm>
              <a:off x="7145138" y="569079"/>
              <a:ext cx="9682" cy="5984"/>
            </a:xfrm>
            <a:custGeom>
              <a:avLst/>
              <a:gdLst>
                <a:gd name="connsiteX0" fmla="*/ 9169 w 9682"/>
                <a:gd name="connsiteY0" fmla="*/ 4411 h 5984"/>
                <a:gd name="connsiteX1" fmla="*/ -514 w 9682"/>
                <a:gd name="connsiteY1" fmla="*/ -1573 h 5984"/>
                <a:gd name="connsiteX2" fmla="*/ 9169 w 9682"/>
                <a:gd name="connsiteY2" fmla="*/ 4411 h 5984"/>
              </a:gdLst>
              <a:ahLst/>
              <a:cxnLst>
                <a:cxn ang="0">
                  <a:pos x="connsiteX0" y="connsiteY0"/>
                </a:cxn>
                <a:cxn ang="0">
                  <a:pos x="connsiteX1" y="connsiteY1"/>
                </a:cxn>
                <a:cxn ang="0">
                  <a:pos x="connsiteX2" y="connsiteY2"/>
                </a:cxn>
              </a:cxnLst>
              <a:rect l="l" t="t" r="r" b="b"/>
              <a:pathLst>
                <a:path w="9682" h="5984">
                  <a:moveTo>
                    <a:pt x="9169" y="4411"/>
                  </a:moveTo>
                  <a:cubicBezTo>
                    <a:pt x="5067" y="4411"/>
                    <a:pt x="1369" y="2058"/>
                    <a:pt x="-514" y="-1573"/>
                  </a:cubicBezTo>
                  <a:cubicBezTo>
                    <a:pt x="3857" y="-1506"/>
                    <a:pt x="7823" y="-631"/>
                    <a:pt x="9169" y="4411"/>
                  </a:cubicBezTo>
                  <a:close/>
                </a:path>
              </a:pathLst>
            </a:custGeom>
            <a:solidFill>
              <a:srgbClr val="020202"/>
            </a:solidFill>
            <a:ln w="6712" cap="flat">
              <a:noFill/>
              <a:prstDash val="solid"/>
              <a:miter/>
            </a:ln>
          </p:spPr>
          <p:txBody>
            <a:bodyPr rtlCol="0" anchor="ctr"/>
            <a:lstStyle/>
            <a:p>
              <a:endParaRPr lang="es-CO"/>
            </a:p>
          </p:txBody>
        </p:sp>
        <p:sp>
          <p:nvSpPr>
            <p:cNvPr id="563" name="Freeform: Shape 562">
              <a:extLst>
                <a:ext uri="{FF2B5EF4-FFF2-40B4-BE49-F238E27FC236}">
                  <a16:creationId xmlns:a16="http://schemas.microsoft.com/office/drawing/2014/main" id="{D988BF2C-8182-FB51-7359-69294E7B97CD}"/>
                </a:ext>
              </a:extLst>
            </p:cNvPr>
            <p:cNvSpPr/>
            <p:nvPr/>
          </p:nvSpPr>
          <p:spPr>
            <a:xfrm>
              <a:off x="7284517" y="673828"/>
              <a:ext cx="9682" cy="6122"/>
            </a:xfrm>
            <a:custGeom>
              <a:avLst/>
              <a:gdLst>
                <a:gd name="connsiteX0" fmla="*/ 9169 w 9682"/>
                <a:gd name="connsiteY0" fmla="*/ 4549 h 6122"/>
                <a:gd name="connsiteX1" fmla="*/ -514 w 9682"/>
                <a:gd name="connsiteY1" fmla="*/ -1569 h 6122"/>
                <a:gd name="connsiteX2" fmla="*/ 9169 w 9682"/>
                <a:gd name="connsiteY2" fmla="*/ 4549 h 6122"/>
              </a:gdLst>
              <a:ahLst/>
              <a:cxnLst>
                <a:cxn ang="0">
                  <a:pos x="connsiteX0" y="connsiteY0"/>
                </a:cxn>
                <a:cxn ang="0">
                  <a:pos x="connsiteX1" y="connsiteY1"/>
                </a:cxn>
                <a:cxn ang="0">
                  <a:pos x="connsiteX2" y="connsiteY2"/>
                </a:cxn>
              </a:cxnLst>
              <a:rect l="l" t="t" r="r" b="b"/>
              <a:pathLst>
                <a:path w="9682" h="6122">
                  <a:moveTo>
                    <a:pt x="9169" y="4549"/>
                  </a:moveTo>
                  <a:cubicBezTo>
                    <a:pt x="5067" y="4482"/>
                    <a:pt x="1302" y="2129"/>
                    <a:pt x="-514" y="-1569"/>
                  </a:cubicBezTo>
                  <a:cubicBezTo>
                    <a:pt x="3991" y="-1637"/>
                    <a:pt x="7958" y="-763"/>
                    <a:pt x="9169" y="4549"/>
                  </a:cubicBezTo>
                  <a:close/>
                </a:path>
              </a:pathLst>
            </a:custGeom>
            <a:solidFill>
              <a:srgbClr val="020202"/>
            </a:solidFill>
            <a:ln w="6712" cap="flat">
              <a:noFill/>
              <a:prstDash val="solid"/>
              <a:miter/>
            </a:ln>
          </p:spPr>
          <p:txBody>
            <a:bodyPr rtlCol="0" anchor="ctr"/>
            <a:lstStyle/>
            <a:p>
              <a:endParaRPr lang="es-CO"/>
            </a:p>
          </p:txBody>
        </p:sp>
        <p:sp>
          <p:nvSpPr>
            <p:cNvPr id="564" name="Freeform: Shape 563">
              <a:extLst>
                <a:ext uri="{FF2B5EF4-FFF2-40B4-BE49-F238E27FC236}">
                  <a16:creationId xmlns:a16="http://schemas.microsoft.com/office/drawing/2014/main" id="{8FB0BD1A-2CA3-6BA0-CB01-D48A2279BBAB}"/>
                </a:ext>
              </a:extLst>
            </p:cNvPr>
            <p:cNvSpPr/>
            <p:nvPr/>
          </p:nvSpPr>
          <p:spPr>
            <a:xfrm>
              <a:off x="7558165" y="952723"/>
              <a:ext cx="4975" cy="5782"/>
            </a:xfrm>
            <a:custGeom>
              <a:avLst/>
              <a:gdLst>
                <a:gd name="connsiteX0" fmla="*/ 4462 w 4975"/>
                <a:gd name="connsiteY0" fmla="*/ 4210 h 5782"/>
                <a:gd name="connsiteX1" fmla="*/ -514 w 4975"/>
                <a:gd name="connsiteY1" fmla="*/ -1573 h 5782"/>
                <a:gd name="connsiteX2" fmla="*/ 4462 w 4975"/>
                <a:gd name="connsiteY2" fmla="*/ 4210 h 5782"/>
              </a:gdLst>
              <a:ahLst/>
              <a:cxnLst>
                <a:cxn ang="0">
                  <a:pos x="connsiteX0" y="connsiteY0"/>
                </a:cxn>
                <a:cxn ang="0">
                  <a:pos x="connsiteX1" y="connsiteY1"/>
                </a:cxn>
                <a:cxn ang="0">
                  <a:pos x="connsiteX2" y="connsiteY2"/>
                </a:cxn>
              </a:cxnLst>
              <a:rect l="l" t="t" r="r" b="b"/>
              <a:pathLst>
                <a:path w="4975" h="5782">
                  <a:moveTo>
                    <a:pt x="4462" y="4210"/>
                  </a:moveTo>
                  <a:cubicBezTo>
                    <a:pt x="1772" y="3470"/>
                    <a:pt x="-244" y="1184"/>
                    <a:pt x="-514" y="-1573"/>
                  </a:cubicBezTo>
                  <a:cubicBezTo>
                    <a:pt x="2176" y="-833"/>
                    <a:pt x="4192" y="1453"/>
                    <a:pt x="4462" y="4210"/>
                  </a:cubicBezTo>
                  <a:close/>
                </a:path>
              </a:pathLst>
            </a:custGeom>
            <a:solidFill>
              <a:srgbClr val="020202"/>
            </a:solidFill>
            <a:ln w="6712" cap="flat">
              <a:noFill/>
              <a:prstDash val="solid"/>
              <a:miter/>
            </a:ln>
          </p:spPr>
          <p:txBody>
            <a:bodyPr rtlCol="0" anchor="ctr"/>
            <a:lstStyle/>
            <a:p>
              <a:endParaRPr lang="es-CO"/>
            </a:p>
          </p:txBody>
        </p:sp>
        <p:sp>
          <p:nvSpPr>
            <p:cNvPr id="565" name="Freeform: Shape 564">
              <a:extLst>
                <a:ext uri="{FF2B5EF4-FFF2-40B4-BE49-F238E27FC236}">
                  <a16:creationId xmlns:a16="http://schemas.microsoft.com/office/drawing/2014/main" id="{9B32ACA7-9C1A-4C24-38C0-503837A90B56}"/>
                </a:ext>
              </a:extLst>
            </p:cNvPr>
            <p:cNvSpPr/>
            <p:nvPr/>
          </p:nvSpPr>
          <p:spPr>
            <a:xfrm>
              <a:off x="7532885" y="923073"/>
              <a:ext cx="5311" cy="5647"/>
            </a:xfrm>
            <a:custGeom>
              <a:avLst/>
              <a:gdLst>
                <a:gd name="connsiteX0" fmla="*/ 4798 w 5311"/>
                <a:gd name="connsiteY0" fmla="*/ 4075 h 5647"/>
                <a:gd name="connsiteX1" fmla="*/ -514 w 5311"/>
                <a:gd name="connsiteY1" fmla="*/ -1573 h 5647"/>
                <a:gd name="connsiteX2" fmla="*/ 4798 w 5311"/>
                <a:gd name="connsiteY2" fmla="*/ 4075 h 5647"/>
              </a:gdLst>
              <a:ahLst/>
              <a:cxnLst>
                <a:cxn ang="0">
                  <a:pos x="connsiteX0" y="connsiteY0"/>
                </a:cxn>
                <a:cxn ang="0">
                  <a:pos x="connsiteX1" y="connsiteY1"/>
                </a:cxn>
                <a:cxn ang="0">
                  <a:pos x="connsiteX2" y="connsiteY2"/>
                </a:cxn>
              </a:cxnLst>
              <a:rect l="l" t="t" r="r" b="b"/>
              <a:pathLst>
                <a:path w="5311" h="5647">
                  <a:moveTo>
                    <a:pt x="4798" y="4075"/>
                  </a:moveTo>
                  <a:cubicBezTo>
                    <a:pt x="2041" y="3537"/>
                    <a:pt x="-111" y="1250"/>
                    <a:pt x="-514" y="-1573"/>
                  </a:cubicBezTo>
                  <a:cubicBezTo>
                    <a:pt x="2243" y="-1035"/>
                    <a:pt x="4394" y="1250"/>
                    <a:pt x="4798" y="4075"/>
                  </a:cubicBezTo>
                  <a:close/>
                </a:path>
              </a:pathLst>
            </a:custGeom>
            <a:solidFill>
              <a:srgbClr val="020202"/>
            </a:solidFill>
            <a:ln w="6712" cap="flat">
              <a:noFill/>
              <a:prstDash val="solid"/>
              <a:miter/>
            </a:ln>
          </p:spPr>
          <p:txBody>
            <a:bodyPr rtlCol="0" anchor="ctr"/>
            <a:lstStyle/>
            <a:p>
              <a:endParaRPr lang="es-CO"/>
            </a:p>
          </p:txBody>
        </p:sp>
        <p:sp>
          <p:nvSpPr>
            <p:cNvPr id="566" name="Freeform: Shape 565">
              <a:extLst>
                <a:ext uri="{FF2B5EF4-FFF2-40B4-BE49-F238E27FC236}">
                  <a16:creationId xmlns:a16="http://schemas.microsoft.com/office/drawing/2014/main" id="{EBDEF76C-A803-BE8F-E008-B0777B7541F4}"/>
                </a:ext>
              </a:extLst>
            </p:cNvPr>
            <p:cNvSpPr/>
            <p:nvPr/>
          </p:nvSpPr>
          <p:spPr>
            <a:xfrm>
              <a:off x="7528514" y="917896"/>
              <a:ext cx="5177" cy="5580"/>
            </a:xfrm>
            <a:custGeom>
              <a:avLst/>
              <a:gdLst>
                <a:gd name="connsiteX0" fmla="*/ 4664 w 5177"/>
                <a:gd name="connsiteY0" fmla="*/ 4007 h 5580"/>
                <a:gd name="connsiteX1" fmla="*/ -514 w 5177"/>
                <a:gd name="connsiteY1" fmla="*/ -1573 h 5580"/>
                <a:gd name="connsiteX2" fmla="*/ 4664 w 5177"/>
                <a:gd name="connsiteY2" fmla="*/ 4007 h 5580"/>
              </a:gdLst>
              <a:ahLst/>
              <a:cxnLst>
                <a:cxn ang="0">
                  <a:pos x="connsiteX0" y="connsiteY0"/>
                </a:cxn>
                <a:cxn ang="0">
                  <a:pos x="connsiteX1" y="connsiteY1"/>
                </a:cxn>
                <a:cxn ang="0">
                  <a:pos x="connsiteX2" y="connsiteY2"/>
                </a:cxn>
              </a:cxnLst>
              <a:rect l="l" t="t" r="r" b="b"/>
              <a:pathLst>
                <a:path w="5177" h="5580">
                  <a:moveTo>
                    <a:pt x="4664" y="4007"/>
                  </a:moveTo>
                  <a:cubicBezTo>
                    <a:pt x="1974" y="3402"/>
                    <a:pt x="-110" y="1184"/>
                    <a:pt x="-514" y="-1573"/>
                  </a:cubicBezTo>
                  <a:cubicBezTo>
                    <a:pt x="2176" y="-901"/>
                    <a:pt x="4126" y="1318"/>
                    <a:pt x="4664" y="4007"/>
                  </a:cubicBezTo>
                  <a:close/>
                </a:path>
              </a:pathLst>
            </a:custGeom>
            <a:solidFill>
              <a:srgbClr val="020202"/>
            </a:solidFill>
            <a:ln w="6712" cap="flat">
              <a:noFill/>
              <a:prstDash val="solid"/>
              <a:miter/>
            </a:ln>
          </p:spPr>
          <p:txBody>
            <a:bodyPr rtlCol="0" anchor="ctr"/>
            <a:lstStyle/>
            <a:p>
              <a:endParaRPr lang="es-CO"/>
            </a:p>
          </p:txBody>
        </p:sp>
        <p:sp>
          <p:nvSpPr>
            <p:cNvPr id="567" name="Freeform: Shape 566">
              <a:extLst>
                <a:ext uri="{FF2B5EF4-FFF2-40B4-BE49-F238E27FC236}">
                  <a16:creationId xmlns:a16="http://schemas.microsoft.com/office/drawing/2014/main" id="{99A04236-51A7-94EE-70E2-E9B106D51778}"/>
                </a:ext>
              </a:extLst>
            </p:cNvPr>
            <p:cNvSpPr/>
            <p:nvPr/>
          </p:nvSpPr>
          <p:spPr>
            <a:xfrm>
              <a:off x="7523539" y="912786"/>
              <a:ext cx="4975" cy="5445"/>
            </a:xfrm>
            <a:custGeom>
              <a:avLst/>
              <a:gdLst>
                <a:gd name="connsiteX0" fmla="*/ 4462 w 4975"/>
                <a:gd name="connsiteY0" fmla="*/ 3873 h 5445"/>
                <a:gd name="connsiteX1" fmla="*/ -514 w 4975"/>
                <a:gd name="connsiteY1" fmla="*/ -1573 h 5445"/>
              </a:gdLst>
              <a:ahLst/>
              <a:cxnLst>
                <a:cxn ang="0">
                  <a:pos x="connsiteX0" y="connsiteY0"/>
                </a:cxn>
                <a:cxn ang="0">
                  <a:pos x="connsiteX1" y="connsiteY1"/>
                </a:cxn>
              </a:cxnLst>
              <a:rect l="l" t="t" r="r" b="b"/>
              <a:pathLst>
                <a:path w="4975" h="5445">
                  <a:moveTo>
                    <a:pt x="4462" y="3873"/>
                  </a:moveTo>
                  <a:cubicBezTo>
                    <a:pt x="1772" y="3335"/>
                    <a:pt x="-244" y="1117"/>
                    <a:pt x="-514" y="-1573"/>
                  </a:cubicBezTo>
                  <a:close/>
                </a:path>
              </a:pathLst>
            </a:custGeom>
            <a:solidFill>
              <a:srgbClr val="020202"/>
            </a:solidFill>
            <a:ln w="6712" cap="flat">
              <a:noFill/>
              <a:prstDash val="solid"/>
              <a:miter/>
            </a:ln>
          </p:spPr>
          <p:txBody>
            <a:bodyPr rtlCol="0" anchor="ctr"/>
            <a:lstStyle/>
            <a:p>
              <a:endParaRPr lang="es-CO"/>
            </a:p>
          </p:txBody>
        </p:sp>
        <p:sp>
          <p:nvSpPr>
            <p:cNvPr id="568" name="Freeform: Shape 567">
              <a:extLst>
                <a:ext uri="{FF2B5EF4-FFF2-40B4-BE49-F238E27FC236}">
                  <a16:creationId xmlns:a16="http://schemas.microsoft.com/office/drawing/2014/main" id="{4EDD7353-CBFB-050A-C588-9968FE974046}"/>
                </a:ext>
              </a:extLst>
            </p:cNvPr>
            <p:cNvSpPr/>
            <p:nvPr/>
          </p:nvSpPr>
          <p:spPr>
            <a:xfrm>
              <a:off x="7497989" y="883202"/>
              <a:ext cx="5244" cy="5714"/>
            </a:xfrm>
            <a:custGeom>
              <a:avLst/>
              <a:gdLst>
                <a:gd name="connsiteX0" fmla="*/ 4731 w 5244"/>
                <a:gd name="connsiteY0" fmla="*/ 4142 h 5714"/>
                <a:gd name="connsiteX1" fmla="*/ -514 w 5244"/>
                <a:gd name="connsiteY1" fmla="*/ -1573 h 5714"/>
                <a:gd name="connsiteX2" fmla="*/ 4731 w 5244"/>
                <a:gd name="connsiteY2" fmla="*/ 4142 h 5714"/>
              </a:gdLst>
              <a:ahLst/>
              <a:cxnLst>
                <a:cxn ang="0">
                  <a:pos x="connsiteX0" y="connsiteY0"/>
                </a:cxn>
                <a:cxn ang="0">
                  <a:pos x="connsiteX1" y="connsiteY1"/>
                </a:cxn>
                <a:cxn ang="0">
                  <a:pos x="connsiteX2" y="connsiteY2"/>
                </a:cxn>
              </a:cxnLst>
              <a:rect l="l" t="t" r="r" b="b"/>
              <a:pathLst>
                <a:path w="5244" h="5714">
                  <a:moveTo>
                    <a:pt x="4731" y="4142"/>
                  </a:moveTo>
                  <a:cubicBezTo>
                    <a:pt x="1908" y="3672"/>
                    <a:pt x="-244" y="1319"/>
                    <a:pt x="-514" y="-1573"/>
                  </a:cubicBezTo>
                  <a:cubicBezTo>
                    <a:pt x="2243" y="-968"/>
                    <a:pt x="4395" y="1319"/>
                    <a:pt x="4731" y="4142"/>
                  </a:cubicBezTo>
                  <a:close/>
                </a:path>
              </a:pathLst>
            </a:custGeom>
            <a:solidFill>
              <a:srgbClr val="020202"/>
            </a:solidFill>
            <a:ln w="6712" cap="flat">
              <a:noFill/>
              <a:prstDash val="solid"/>
              <a:miter/>
            </a:ln>
          </p:spPr>
          <p:txBody>
            <a:bodyPr rtlCol="0" anchor="ctr"/>
            <a:lstStyle/>
            <a:p>
              <a:endParaRPr lang="es-CO"/>
            </a:p>
          </p:txBody>
        </p:sp>
        <p:sp>
          <p:nvSpPr>
            <p:cNvPr id="569" name="Freeform: Shape 568">
              <a:extLst>
                <a:ext uri="{FF2B5EF4-FFF2-40B4-BE49-F238E27FC236}">
                  <a16:creationId xmlns:a16="http://schemas.microsoft.com/office/drawing/2014/main" id="{A4320BDB-48D1-B218-0858-9DC7D10C1EFC}"/>
                </a:ext>
              </a:extLst>
            </p:cNvPr>
            <p:cNvSpPr/>
            <p:nvPr/>
          </p:nvSpPr>
          <p:spPr>
            <a:xfrm>
              <a:off x="7493283" y="878025"/>
              <a:ext cx="5177" cy="5648"/>
            </a:xfrm>
            <a:custGeom>
              <a:avLst/>
              <a:gdLst>
                <a:gd name="connsiteX0" fmla="*/ 4664 w 5177"/>
                <a:gd name="connsiteY0" fmla="*/ 4075 h 5648"/>
                <a:gd name="connsiteX1" fmla="*/ -514 w 5177"/>
                <a:gd name="connsiteY1" fmla="*/ -1573 h 5648"/>
                <a:gd name="connsiteX2" fmla="*/ 4664 w 5177"/>
                <a:gd name="connsiteY2" fmla="*/ 4075 h 5648"/>
              </a:gdLst>
              <a:ahLst/>
              <a:cxnLst>
                <a:cxn ang="0">
                  <a:pos x="connsiteX0" y="connsiteY0"/>
                </a:cxn>
                <a:cxn ang="0">
                  <a:pos x="connsiteX1" y="connsiteY1"/>
                </a:cxn>
                <a:cxn ang="0">
                  <a:pos x="connsiteX2" y="connsiteY2"/>
                </a:cxn>
              </a:cxnLst>
              <a:rect l="l" t="t" r="r" b="b"/>
              <a:pathLst>
                <a:path w="5177" h="5648">
                  <a:moveTo>
                    <a:pt x="4664" y="4075"/>
                  </a:moveTo>
                  <a:cubicBezTo>
                    <a:pt x="1839" y="3604"/>
                    <a:pt x="-244" y="1251"/>
                    <a:pt x="-514" y="-1573"/>
                  </a:cubicBezTo>
                  <a:cubicBezTo>
                    <a:pt x="2176" y="-900"/>
                    <a:pt x="4192" y="1319"/>
                    <a:pt x="4664" y="4075"/>
                  </a:cubicBezTo>
                  <a:close/>
                </a:path>
              </a:pathLst>
            </a:custGeom>
            <a:solidFill>
              <a:srgbClr val="020202"/>
            </a:solidFill>
            <a:ln w="6712" cap="flat">
              <a:noFill/>
              <a:prstDash val="solid"/>
              <a:miter/>
            </a:ln>
          </p:spPr>
          <p:txBody>
            <a:bodyPr rtlCol="0" anchor="ctr"/>
            <a:lstStyle/>
            <a:p>
              <a:endParaRPr lang="es-CO"/>
            </a:p>
          </p:txBody>
        </p:sp>
        <p:sp>
          <p:nvSpPr>
            <p:cNvPr id="570" name="Freeform: Shape 569">
              <a:extLst>
                <a:ext uri="{FF2B5EF4-FFF2-40B4-BE49-F238E27FC236}">
                  <a16:creationId xmlns:a16="http://schemas.microsoft.com/office/drawing/2014/main" id="{9CD5C0E4-2AA4-1CC7-0091-F26E2E262CF5}"/>
                </a:ext>
              </a:extLst>
            </p:cNvPr>
            <p:cNvSpPr/>
            <p:nvPr/>
          </p:nvSpPr>
          <p:spPr>
            <a:xfrm>
              <a:off x="7488375" y="872915"/>
              <a:ext cx="4975" cy="5513"/>
            </a:xfrm>
            <a:custGeom>
              <a:avLst/>
              <a:gdLst>
                <a:gd name="connsiteX0" fmla="*/ 4462 w 4975"/>
                <a:gd name="connsiteY0" fmla="*/ 3941 h 5513"/>
                <a:gd name="connsiteX1" fmla="*/ -514 w 4975"/>
                <a:gd name="connsiteY1" fmla="*/ -1573 h 5513"/>
              </a:gdLst>
              <a:ahLst/>
              <a:cxnLst>
                <a:cxn ang="0">
                  <a:pos x="connsiteX0" y="connsiteY0"/>
                </a:cxn>
                <a:cxn ang="0">
                  <a:pos x="connsiteX1" y="connsiteY1"/>
                </a:cxn>
              </a:cxnLst>
              <a:rect l="l" t="t" r="r" b="b"/>
              <a:pathLst>
                <a:path w="4975" h="5513">
                  <a:moveTo>
                    <a:pt x="4462" y="3941"/>
                  </a:moveTo>
                  <a:cubicBezTo>
                    <a:pt x="1772" y="3402"/>
                    <a:pt x="-244" y="1184"/>
                    <a:pt x="-514" y="-1573"/>
                  </a:cubicBezTo>
                  <a:close/>
                </a:path>
              </a:pathLst>
            </a:custGeom>
            <a:solidFill>
              <a:srgbClr val="020202"/>
            </a:solidFill>
            <a:ln w="6712" cap="flat">
              <a:noFill/>
              <a:prstDash val="solid"/>
              <a:miter/>
            </a:ln>
          </p:spPr>
          <p:txBody>
            <a:bodyPr rtlCol="0" anchor="ctr"/>
            <a:lstStyle/>
            <a:p>
              <a:endParaRPr lang="es-CO"/>
            </a:p>
          </p:txBody>
        </p:sp>
        <p:sp>
          <p:nvSpPr>
            <p:cNvPr id="571" name="Freeform: Shape 570">
              <a:extLst>
                <a:ext uri="{FF2B5EF4-FFF2-40B4-BE49-F238E27FC236}">
                  <a16:creationId xmlns:a16="http://schemas.microsoft.com/office/drawing/2014/main" id="{F07B0CDD-D47C-08D9-99FC-8AECE1439BFB}"/>
                </a:ext>
              </a:extLst>
            </p:cNvPr>
            <p:cNvSpPr/>
            <p:nvPr/>
          </p:nvSpPr>
          <p:spPr>
            <a:xfrm>
              <a:off x="7468809" y="853014"/>
              <a:ext cx="5109" cy="5042"/>
            </a:xfrm>
            <a:custGeom>
              <a:avLst/>
              <a:gdLst>
                <a:gd name="connsiteX0" fmla="*/ 4596 w 5109"/>
                <a:gd name="connsiteY0" fmla="*/ 3470 h 5042"/>
                <a:gd name="connsiteX1" fmla="*/ -514 w 5109"/>
                <a:gd name="connsiteY1" fmla="*/ -1573 h 5042"/>
              </a:gdLst>
              <a:ahLst/>
              <a:cxnLst>
                <a:cxn ang="0">
                  <a:pos x="connsiteX0" y="connsiteY0"/>
                </a:cxn>
                <a:cxn ang="0">
                  <a:pos x="connsiteX1" y="connsiteY1"/>
                </a:cxn>
              </a:cxnLst>
              <a:rect l="l" t="t" r="r" b="b"/>
              <a:pathLst>
                <a:path w="5109" h="5042">
                  <a:moveTo>
                    <a:pt x="4596" y="3470"/>
                  </a:moveTo>
                  <a:cubicBezTo>
                    <a:pt x="1974" y="3133"/>
                    <a:pt x="-110" y="1049"/>
                    <a:pt x="-514" y="-1573"/>
                  </a:cubicBezTo>
                  <a:close/>
                </a:path>
              </a:pathLst>
            </a:custGeom>
            <a:solidFill>
              <a:srgbClr val="020202"/>
            </a:solidFill>
            <a:ln w="6712" cap="flat">
              <a:noFill/>
              <a:prstDash val="solid"/>
              <a:miter/>
            </a:ln>
          </p:spPr>
          <p:txBody>
            <a:bodyPr rtlCol="0" anchor="ctr"/>
            <a:lstStyle/>
            <a:p>
              <a:endParaRPr lang="es-CO"/>
            </a:p>
          </p:txBody>
        </p:sp>
        <p:sp>
          <p:nvSpPr>
            <p:cNvPr id="572" name="Freeform: Shape 571">
              <a:extLst>
                <a:ext uri="{FF2B5EF4-FFF2-40B4-BE49-F238E27FC236}">
                  <a16:creationId xmlns:a16="http://schemas.microsoft.com/office/drawing/2014/main" id="{BE25D458-4F43-360B-E10D-61681D5A5B38}"/>
                </a:ext>
              </a:extLst>
            </p:cNvPr>
            <p:cNvSpPr/>
            <p:nvPr/>
          </p:nvSpPr>
          <p:spPr>
            <a:xfrm>
              <a:off x="7423223" y="803529"/>
              <a:ext cx="5244" cy="5714"/>
            </a:xfrm>
            <a:custGeom>
              <a:avLst/>
              <a:gdLst>
                <a:gd name="connsiteX0" fmla="*/ 4731 w 5244"/>
                <a:gd name="connsiteY0" fmla="*/ 4142 h 5714"/>
                <a:gd name="connsiteX1" fmla="*/ -514 w 5244"/>
                <a:gd name="connsiteY1" fmla="*/ -1573 h 5714"/>
                <a:gd name="connsiteX2" fmla="*/ 4731 w 5244"/>
                <a:gd name="connsiteY2" fmla="*/ 4142 h 5714"/>
              </a:gdLst>
              <a:ahLst/>
              <a:cxnLst>
                <a:cxn ang="0">
                  <a:pos x="connsiteX0" y="connsiteY0"/>
                </a:cxn>
                <a:cxn ang="0">
                  <a:pos x="connsiteX1" y="connsiteY1"/>
                </a:cxn>
                <a:cxn ang="0">
                  <a:pos x="connsiteX2" y="connsiteY2"/>
                </a:cxn>
              </a:cxnLst>
              <a:rect l="l" t="t" r="r" b="b"/>
              <a:pathLst>
                <a:path w="5244" h="5714">
                  <a:moveTo>
                    <a:pt x="4731" y="4142"/>
                  </a:moveTo>
                  <a:cubicBezTo>
                    <a:pt x="1908" y="3672"/>
                    <a:pt x="-244" y="1319"/>
                    <a:pt x="-514" y="-1573"/>
                  </a:cubicBezTo>
                  <a:cubicBezTo>
                    <a:pt x="2243" y="-968"/>
                    <a:pt x="4395" y="1319"/>
                    <a:pt x="4731" y="4142"/>
                  </a:cubicBezTo>
                  <a:close/>
                </a:path>
              </a:pathLst>
            </a:custGeom>
            <a:solidFill>
              <a:srgbClr val="020202"/>
            </a:solidFill>
            <a:ln w="6712" cap="flat">
              <a:noFill/>
              <a:prstDash val="solid"/>
              <a:miter/>
            </a:ln>
          </p:spPr>
          <p:txBody>
            <a:bodyPr rtlCol="0" anchor="ctr"/>
            <a:lstStyle/>
            <a:p>
              <a:endParaRPr lang="es-CO"/>
            </a:p>
          </p:txBody>
        </p:sp>
        <p:sp>
          <p:nvSpPr>
            <p:cNvPr id="573" name="Freeform: Shape 572">
              <a:extLst>
                <a:ext uri="{FF2B5EF4-FFF2-40B4-BE49-F238E27FC236}">
                  <a16:creationId xmlns:a16="http://schemas.microsoft.com/office/drawing/2014/main" id="{1C1338ED-20CF-9661-9346-98E2FD6CEC8E}"/>
                </a:ext>
              </a:extLst>
            </p:cNvPr>
            <p:cNvSpPr/>
            <p:nvPr/>
          </p:nvSpPr>
          <p:spPr>
            <a:xfrm>
              <a:off x="7418517" y="798419"/>
              <a:ext cx="5177" cy="5647"/>
            </a:xfrm>
            <a:custGeom>
              <a:avLst/>
              <a:gdLst>
                <a:gd name="connsiteX0" fmla="*/ 4664 w 5177"/>
                <a:gd name="connsiteY0" fmla="*/ 4075 h 5647"/>
                <a:gd name="connsiteX1" fmla="*/ -514 w 5177"/>
                <a:gd name="connsiteY1" fmla="*/ -1573 h 5647"/>
                <a:gd name="connsiteX2" fmla="*/ 4664 w 5177"/>
                <a:gd name="connsiteY2" fmla="*/ 4075 h 5647"/>
              </a:gdLst>
              <a:ahLst/>
              <a:cxnLst>
                <a:cxn ang="0">
                  <a:pos x="connsiteX0" y="connsiteY0"/>
                </a:cxn>
                <a:cxn ang="0">
                  <a:pos x="connsiteX1" y="connsiteY1"/>
                </a:cxn>
                <a:cxn ang="0">
                  <a:pos x="connsiteX2" y="connsiteY2"/>
                </a:cxn>
              </a:cxnLst>
              <a:rect l="l" t="t" r="r" b="b"/>
              <a:pathLst>
                <a:path w="5177" h="5647">
                  <a:moveTo>
                    <a:pt x="4664" y="4075"/>
                  </a:moveTo>
                  <a:cubicBezTo>
                    <a:pt x="1907" y="3470"/>
                    <a:pt x="-110" y="1184"/>
                    <a:pt x="-514" y="-1573"/>
                  </a:cubicBezTo>
                  <a:cubicBezTo>
                    <a:pt x="2243" y="-968"/>
                    <a:pt x="4260" y="1319"/>
                    <a:pt x="4664" y="4075"/>
                  </a:cubicBezTo>
                  <a:close/>
                </a:path>
              </a:pathLst>
            </a:custGeom>
            <a:solidFill>
              <a:srgbClr val="020202"/>
            </a:solidFill>
            <a:ln w="6712" cap="flat">
              <a:noFill/>
              <a:prstDash val="solid"/>
              <a:miter/>
            </a:ln>
          </p:spPr>
          <p:txBody>
            <a:bodyPr rtlCol="0" anchor="ctr"/>
            <a:lstStyle/>
            <a:p>
              <a:endParaRPr lang="es-CO"/>
            </a:p>
          </p:txBody>
        </p:sp>
        <p:sp>
          <p:nvSpPr>
            <p:cNvPr id="574" name="Freeform: Shape 573">
              <a:extLst>
                <a:ext uri="{FF2B5EF4-FFF2-40B4-BE49-F238E27FC236}">
                  <a16:creationId xmlns:a16="http://schemas.microsoft.com/office/drawing/2014/main" id="{0975F249-E76B-CEBB-0328-FA9FF2B9FE4D}"/>
                </a:ext>
              </a:extLst>
            </p:cNvPr>
            <p:cNvSpPr/>
            <p:nvPr/>
          </p:nvSpPr>
          <p:spPr>
            <a:xfrm>
              <a:off x="7413811" y="793309"/>
              <a:ext cx="5109" cy="5513"/>
            </a:xfrm>
            <a:custGeom>
              <a:avLst/>
              <a:gdLst>
                <a:gd name="connsiteX0" fmla="*/ 4596 w 5109"/>
                <a:gd name="connsiteY0" fmla="*/ 3941 h 5513"/>
                <a:gd name="connsiteX1" fmla="*/ -514 w 5109"/>
                <a:gd name="connsiteY1" fmla="*/ -1573 h 5513"/>
                <a:gd name="connsiteX2" fmla="*/ 4596 w 5109"/>
                <a:gd name="connsiteY2" fmla="*/ 3941 h 5513"/>
              </a:gdLst>
              <a:ahLst/>
              <a:cxnLst>
                <a:cxn ang="0">
                  <a:pos x="connsiteX0" y="connsiteY0"/>
                </a:cxn>
                <a:cxn ang="0">
                  <a:pos x="connsiteX1" y="connsiteY1"/>
                </a:cxn>
                <a:cxn ang="0">
                  <a:pos x="connsiteX2" y="connsiteY2"/>
                </a:cxn>
              </a:cxnLst>
              <a:rect l="l" t="t" r="r" b="b"/>
              <a:pathLst>
                <a:path w="5109" h="5513">
                  <a:moveTo>
                    <a:pt x="4596" y="3941"/>
                  </a:moveTo>
                  <a:cubicBezTo>
                    <a:pt x="1907" y="3335"/>
                    <a:pt x="-111" y="1117"/>
                    <a:pt x="-514" y="-1573"/>
                  </a:cubicBezTo>
                  <a:cubicBezTo>
                    <a:pt x="2041" y="-766"/>
                    <a:pt x="3991" y="1319"/>
                    <a:pt x="4596" y="3941"/>
                  </a:cubicBezTo>
                  <a:close/>
                </a:path>
              </a:pathLst>
            </a:custGeom>
            <a:solidFill>
              <a:srgbClr val="020202"/>
            </a:solidFill>
            <a:ln w="6712" cap="flat">
              <a:noFill/>
              <a:prstDash val="solid"/>
              <a:miter/>
            </a:ln>
          </p:spPr>
          <p:txBody>
            <a:bodyPr rtlCol="0" anchor="ctr"/>
            <a:lstStyle/>
            <a:p>
              <a:endParaRPr lang="es-CO"/>
            </a:p>
          </p:txBody>
        </p:sp>
        <p:sp>
          <p:nvSpPr>
            <p:cNvPr id="575" name="Freeform: Shape 574">
              <a:extLst>
                <a:ext uri="{FF2B5EF4-FFF2-40B4-BE49-F238E27FC236}">
                  <a16:creationId xmlns:a16="http://schemas.microsoft.com/office/drawing/2014/main" id="{50C011DD-2942-5B9C-7E07-711BF9F2EB4D}"/>
                </a:ext>
              </a:extLst>
            </p:cNvPr>
            <p:cNvSpPr/>
            <p:nvPr/>
          </p:nvSpPr>
          <p:spPr>
            <a:xfrm>
              <a:off x="7383286" y="758817"/>
              <a:ext cx="5379" cy="5581"/>
            </a:xfrm>
            <a:custGeom>
              <a:avLst/>
              <a:gdLst>
                <a:gd name="connsiteX0" fmla="*/ 4865 w 5379"/>
                <a:gd name="connsiteY0" fmla="*/ 4008 h 5581"/>
                <a:gd name="connsiteX1" fmla="*/ -514 w 5379"/>
                <a:gd name="connsiteY1" fmla="*/ -1573 h 5581"/>
                <a:gd name="connsiteX2" fmla="*/ 4865 w 5379"/>
                <a:gd name="connsiteY2" fmla="*/ 4008 h 5581"/>
              </a:gdLst>
              <a:ahLst/>
              <a:cxnLst>
                <a:cxn ang="0">
                  <a:pos x="connsiteX0" y="connsiteY0"/>
                </a:cxn>
                <a:cxn ang="0">
                  <a:pos x="connsiteX1" y="connsiteY1"/>
                </a:cxn>
                <a:cxn ang="0">
                  <a:pos x="connsiteX2" y="connsiteY2"/>
                </a:cxn>
              </a:cxnLst>
              <a:rect l="l" t="t" r="r" b="b"/>
              <a:pathLst>
                <a:path w="5379" h="5581">
                  <a:moveTo>
                    <a:pt x="4865" y="4008"/>
                  </a:moveTo>
                  <a:cubicBezTo>
                    <a:pt x="1974" y="3604"/>
                    <a:pt x="-244" y="1319"/>
                    <a:pt x="-514" y="-1573"/>
                  </a:cubicBezTo>
                  <a:cubicBezTo>
                    <a:pt x="2311" y="-1169"/>
                    <a:pt x="4529" y="1117"/>
                    <a:pt x="4865" y="4008"/>
                  </a:cubicBezTo>
                  <a:close/>
                </a:path>
              </a:pathLst>
            </a:custGeom>
            <a:solidFill>
              <a:srgbClr val="020202"/>
            </a:solidFill>
            <a:ln w="6712" cap="flat">
              <a:noFill/>
              <a:prstDash val="solid"/>
              <a:miter/>
            </a:ln>
          </p:spPr>
          <p:txBody>
            <a:bodyPr rtlCol="0" anchor="ctr"/>
            <a:lstStyle/>
            <a:p>
              <a:endParaRPr lang="es-CO"/>
            </a:p>
          </p:txBody>
        </p:sp>
        <p:sp>
          <p:nvSpPr>
            <p:cNvPr id="576" name="Freeform: Shape 575">
              <a:extLst>
                <a:ext uri="{FF2B5EF4-FFF2-40B4-BE49-F238E27FC236}">
                  <a16:creationId xmlns:a16="http://schemas.microsoft.com/office/drawing/2014/main" id="{2E8D703F-C30F-D2B0-70B3-A6C3C4A57921}"/>
                </a:ext>
              </a:extLst>
            </p:cNvPr>
            <p:cNvSpPr/>
            <p:nvPr/>
          </p:nvSpPr>
          <p:spPr>
            <a:xfrm>
              <a:off x="7378378" y="753774"/>
              <a:ext cx="5378" cy="5581"/>
            </a:xfrm>
            <a:custGeom>
              <a:avLst/>
              <a:gdLst>
                <a:gd name="connsiteX0" fmla="*/ 4865 w 5378"/>
                <a:gd name="connsiteY0" fmla="*/ 4008 h 5581"/>
                <a:gd name="connsiteX1" fmla="*/ -514 w 5378"/>
                <a:gd name="connsiteY1" fmla="*/ -1573 h 5581"/>
                <a:gd name="connsiteX2" fmla="*/ 4865 w 5378"/>
                <a:gd name="connsiteY2" fmla="*/ 4008 h 5581"/>
              </a:gdLst>
              <a:ahLst/>
              <a:cxnLst>
                <a:cxn ang="0">
                  <a:pos x="connsiteX0" y="connsiteY0"/>
                </a:cxn>
                <a:cxn ang="0">
                  <a:pos x="connsiteX1" y="connsiteY1"/>
                </a:cxn>
                <a:cxn ang="0">
                  <a:pos x="connsiteX2" y="connsiteY2"/>
                </a:cxn>
              </a:cxnLst>
              <a:rect l="l" t="t" r="r" b="b"/>
              <a:pathLst>
                <a:path w="5378" h="5581">
                  <a:moveTo>
                    <a:pt x="4865" y="4008"/>
                  </a:moveTo>
                  <a:cubicBezTo>
                    <a:pt x="2041" y="3470"/>
                    <a:pt x="-111" y="1251"/>
                    <a:pt x="-514" y="-1573"/>
                  </a:cubicBezTo>
                  <a:cubicBezTo>
                    <a:pt x="2310" y="-1034"/>
                    <a:pt x="4462" y="1184"/>
                    <a:pt x="4865" y="4008"/>
                  </a:cubicBezTo>
                  <a:close/>
                </a:path>
              </a:pathLst>
            </a:custGeom>
            <a:solidFill>
              <a:srgbClr val="020202"/>
            </a:solidFill>
            <a:ln w="6712" cap="flat">
              <a:noFill/>
              <a:prstDash val="solid"/>
              <a:miter/>
            </a:ln>
          </p:spPr>
          <p:txBody>
            <a:bodyPr rtlCol="0" anchor="ctr"/>
            <a:lstStyle/>
            <a:p>
              <a:endParaRPr lang="es-CO"/>
            </a:p>
          </p:txBody>
        </p:sp>
        <p:sp>
          <p:nvSpPr>
            <p:cNvPr id="577" name="Freeform: Shape 576">
              <a:extLst>
                <a:ext uri="{FF2B5EF4-FFF2-40B4-BE49-F238E27FC236}">
                  <a16:creationId xmlns:a16="http://schemas.microsoft.com/office/drawing/2014/main" id="{741889DA-8969-54E8-5931-F42F27C86A5B}"/>
                </a:ext>
              </a:extLst>
            </p:cNvPr>
            <p:cNvSpPr/>
            <p:nvPr/>
          </p:nvSpPr>
          <p:spPr>
            <a:xfrm>
              <a:off x="7373604" y="748732"/>
              <a:ext cx="5446" cy="5513"/>
            </a:xfrm>
            <a:custGeom>
              <a:avLst/>
              <a:gdLst>
                <a:gd name="connsiteX0" fmla="*/ 4933 w 5446"/>
                <a:gd name="connsiteY0" fmla="*/ 3941 h 5513"/>
                <a:gd name="connsiteX1" fmla="*/ -514 w 5446"/>
                <a:gd name="connsiteY1" fmla="*/ -1573 h 5513"/>
                <a:gd name="connsiteX2" fmla="*/ 4933 w 5446"/>
                <a:gd name="connsiteY2" fmla="*/ 3941 h 5513"/>
              </a:gdLst>
              <a:ahLst/>
              <a:cxnLst>
                <a:cxn ang="0">
                  <a:pos x="connsiteX0" y="connsiteY0"/>
                </a:cxn>
                <a:cxn ang="0">
                  <a:pos x="connsiteX1" y="connsiteY1"/>
                </a:cxn>
                <a:cxn ang="0">
                  <a:pos x="connsiteX2" y="connsiteY2"/>
                </a:cxn>
              </a:cxnLst>
              <a:rect l="l" t="t" r="r" b="b"/>
              <a:pathLst>
                <a:path w="5446" h="5513">
                  <a:moveTo>
                    <a:pt x="4933" y="3941"/>
                  </a:moveTo>
                  <a:cubicBezTo>
                    <a:pt x="2041" y="3604"/>
                    <a:pt x="-177" y="1319"/>
                    <a:pt x="-514" y="-1573"/>
                  </a:cubicBezTo>
                  <a:cubicBezTo>
                    <a:pt x="2311" y="-1102"/>
                    <a:pt x="4462" y="1117"/>
                    <a:pt x="4933" y="3941"/>
                  </a:cubicBezTo>
                  <a:close/>
                </a:path>
              </a:pathLst>
            </a:custGeom>
            <a:solidFill>
              <a:srgbClr val="020202"/>
            </a:solidFill>
            <a:ln w="6712" cap="flat">
              <a:noFill/>
              <a:prstDash val="solid"/>
              <a:miter/>
            </a:ln>
          </p:spPr>
          <p:txBody>
            <a:bodyPr rtlCol="0" anchor="ctr"/>
            <a:lstStyle/>
            <a:p>
              <a:endParaRPr lang="es-CO"/>
            </a:p>
          </p:txBody>
        </p:sp>
        <p:sp>
          <p:nvSpPr>
            <p:cNvPr id="578" name="Freeform: Shape 577">
              <a:extLst>
                <a:ext uri="{FF2B5EF4-FFF2-40B4-BE49-F238E27FC236}">
                  <a16:creationId xmlns:a16="http://schemas.microsoft.com/office/drawing/2014/main" id="{63B742EE-6728-7C53-4180-7D72AA08DE06}"/>
                </a:ext>
              </a:extLst>
            </p:cNvPr>
            <p:cNvSpPr/>
            <p:nvPr/>
          </p:nvSpPr>
          <p:spPr>
            <a:xfrm>
              <a:off x="7139356" y="564507"/>
              <a:ext cx="5849" cy="4639"/>
            </a:xfrm>
            <a:custGeom>
              <a:avLst/>
              <a:gdLst>
                <a:gd name="connsiteX0" fmla="*/ 5336 w 5849"/>
                <a:gd name="connsiteY0" fmla="*/ 3067 h 4639"/>
                <a:gd name="connsiteX1" fmla="*/ -514 w 5849"/>
                <a:gd name="connsiteY1" fmla="*/ -1573 h 4639"/>
                <a:gd name="connsiteX2" fmla="*/ 5336 w 5849"/>
                <a:gd name="connsiteY2" fmla="*/ 3067 h 4639"/>
              </a:gdLst>
              <a:ahLst/>
              <a:cxnLst>
                <a:cxn ang="0">
                  <a:pos x="connsiteX0" y="connsiteY0"/>
                </a:cxn>
                <a:cxn ang="0">
                  <a:pos x="connsiteX1" y="connsiteY1"/>
                </a:cxn>
                <a:cxn ang="0">
                  <a:pos x="connsiteX2" y="connsiteY2"/>
                </a:cxn>
              </a:cxnLst>
              <a:rect l="l" t="t" r="r" b="b"/>
              <a:pathLst>
                <a:path w="5849" h="4639">
                  <a:moveTo>
                    <a:pt x="5336" y="3067"/>
                  </a:moveTo>
                  <a:cubicBezTo>
                    <a:pt x="2580" y="3067"/>
                    <a:pt x="159" y="1117"/>
                    <a:pt x="-514" y="-1573"/>
                  </a:cubicBezTo>
                  <a:cubicBezTo>
                    <a:pt x="2176" y="-1236"/>
                    <a:pt x="4394" y="579"/>
                    <a:pt x="5336" y="3067"/>
                  </a:cubicBezTo>
                  <a:close/>
                </a:path>
              </a:pathLst>
            </a:custGeom>
            <a:solidFill>
              <a:srgbClr val="020202"/>
            </a:solidFill>
            <a:ln w="6712" cap="flat">
              <a:noFill/>
              <a:prstDash val="solid"/>
              <a:miter/>
            </a:ln>
          </p:spPr>
          <p:txBody>
            <a:bodyPr rtlCol="0" anchor="ctr"/>
            <a:lstStyle/>
            <a:p>
              <a:endParaRPr lang="es-CO"/>
            </a:p>
          </p:txBody>
        </p:sp>
        <p:sp>
          <p:nvSpPr>
            <p:cNvPr id="579" name="Freeform: Shape 578">
              <a:extLst>
                <a:ext uri="{FF2B5EF4-FFF2-40B4-BE49-F238E27FC236}">
                  <a16:creationId xmlns:a16="http://schemas.microsoft.com/office/drawing/2014/main" id="{DFB590E7-F190-46CB-060D-F1A635FF0CD7}"/>
                </a:ext>
              </a:extLst>
            </p:cNvPr>
            <p:cNvSpPr/>
            <p:nvPr/>
          </p:nvSpPr>
          <p:spPr>
            <a:xfrm>
              <a:off x="7368427" y="743824"/>
              <a:ext cx="5512" cy="5446"/>
            </a:xfrm>
            <a:custGeom>
              <a:avLst/>
              <a:gdLst>
                <a:gd name="connsiteX0" fmla="*/ 4999 w 5512"/>
                <a:gd name="connsiteY0" fmla="*/ 3874 h 5446"/>
                <a:gd name="connsiteX1" fmla="*/ -514 w 5512"/>
                <a:gd name="connsiteY1" fmla="*/ -1573 h 5446"/>
                <a:gd name="connsiteX2" fmla="*/ 4999 w 5512"/>
                <a:gd name="connsiteY2" fmla="*/ 3874 h 5446"/>
              </a:gdLst>
              <a:ahLst/>
              <a:cxnLst>
                <a:cxn ang="0">
                  <a:pos x="connsiteX0" y="connsiteY0"/>
                </a:cxn>
                <a:cxn ang="0">
                  <a:pos x="connsiteX1" y="connsiteY1"/>
                </a:cxn>
                <a:cxn ang="0">
                  <a:pos x="connsiteX2" y="connsiteY2"/>
                </a:cxn>
              </a:cxnLst>
              <a:rect l="l" t="t" r="r" b="b"/>
              <a:pathLst>
                <a:path w="5512" h="5446">
                  <a:moveTo>
                    <a:pt x="4999" y="3874"/>
                  </a:moveTo>
                  <a:cubicBezTo>
                    <a:pt x="2175" y="3402"/>
                    <a:pt x="-43" y="1251"/>
                    <a:pt x="-514" y="-1573"/>
                  </a:cubicBezTo>
                  <a:cubicBezTo>
                    <a:pt x="2310" y="-1103"/>
                    <a:pt x="4529" y="1049"/>
                    <a:pt x="4999" y="3874"/>
                  </a:cubicBezTo>
                  <a:close/>
                </a:path>
              </a:pathLst>
            </a:custGeom>
            <a:solidFill>
              <a:srgbClr val="020202"/>
            </a:solidFill>
            <a:ln w="6712" cap="flat">
              <a:noFill/>
              <a:prstDash val="solid"/>
              <a:miter/>
            </a:ln>
          </p:spPr>
          <p:txBody>
            <a:bodyPr rtlCol="0" anchor="ctr"/>
            <a:lstStyle/>
            <a:p>
              <a:endParaRPr lang="es-CO"/>
            </a:p>
          </p:txBody>
        </p:sp>
        <p:sp>
          <p:nvSpPr>
            <p:cNvPr id="580" name="Freeform: Shape 579">
              <a:extLst>
                <a:ext uri="{FF2B5EF4-FFF2-40B4-BE49-F238E27FC236}">
                  <a16:creationId xmlns:a16="http://schemas.microsoft.com/office/drawing/2014/main" id="{5584A38F-B55A-AD17-6714-4206745CDB32}"/>
                </a:ext>
              </a:extLst>
            </p:cNvPr>
            <p:cNvSpPr/>
            <p:nvPr/>
          </p:nvSpPr>
          <p:spPr>
            <a:xfrm>
              <a:off x="7363452" y="738848"/>
              <a:ext cx="5445" cy="5445"/>
            </a:xfrm>
            <a:custGeom>
              <a:avLst/>
              <a:gdLst>
                <a:gd name="connsiteX0" fmla="*/ 4932 w 5445"/>
                <a:gd name="connsiteY0" fmla="*/ 3873 h 5445"/>
                <a:gd name="connsiteX1" fmla="*/ -514 w 5445"/>
                <a:gd name="connsiteY1" fmla="*/ -1573 h 5445"/>
                <a:gd name="connsiteX2" fmla="*/ 4932 w 5445"/>
                <a:gd name="connsiteY2" fmla="*/ 3873 h 5445"/>
              </a:gdLst>
              <a:ahLst/>
              <a:cxnLst>
                <a:cxn ang="0">
                  <a:pos x="connsiteX0" y="connsiteY0"/>
                </a:cxn>
                <a:cxn ang="0">
                  <a:pos x="connsiteX1" y="connsiteY1"/>
                </a:cxn>
                <a:cxn ang="0">
                  <a:pos x="connsiteX2" y="connsiteY2"/>
                </a:cxn>
              </a:cxnLst>
              <a:rect l="l" t="t" r="r" b="b"/>
              <a:pathLst>
                <a:path w="5445" h="5445">
                  <a:moveTo>
                    <a:pt x="4932" y="3873"/>
                  </a:moveTo>
                  <a:cubicBezTo>
                    <a:pt x="2175" y="3402"/>
                    <a:pt x="-43" y="1184"/>
                    <a:pt x="-514" y="-1573"/>
                  </a:cubicBezTo>
                  <a:cubicBezTo>
                    <a:pt x="2242" y="-1103"/>
                    <a:pt x="4462" y="1117"/>
                    <a:pt x="4932" y="3873"/>
                  </a:cubicBezTo>
                  <a:close/>
                </a:path>
              </a:pathLst>
            </a:custGeom>
            <a:solidFill>
              <a:srgbClr val="020202"/>
            </a:solidFill>
            <a:ln w="6712" cap="flat">
              <a:noFill/>
              <a:prstDash val="solid"/>
              <a:miter/>
            </a:ln>
          </p:spPr>
          <p:txBody>
            <a:bodyPr rtlCol="0" anchor="ctr"/>
            <a:lstStyle/>
            <a:p>
              <a:endParaRPr lang="es-CO"/>
            </a:p>
          </p:txBody>
        </p:sp>
        <p:sp>
          <p:nvSpPr>
            <p:cNvPr id="581" name="Freeform: Shape 580">
              <a:extLst>
                <a:ext uri="{FF2B5EF4-FFF2-40B4-BE49-F238E27FC236}">
                  <a16:creationId xmlns:a16="http://schemas.microsoft.com/office/drawing/2014/main" id="{BF72600C-565D-3421-B6F7-E720D95A678C}"/>
                </a:ext>
              </a:extLst>
            </p:cNvPr>
            <p:cNvSpPr/>
            <p:nvPr/>
          </p:nvSpPr>
          <p:spPr>
            <a:xfrm>
              <a:off x="7358409" y="733873"/>
              <a:ext cx="5512" cy="5445"/>
            </a:xfrm>
            <a:custGeom>
              <a:avLst/>
              <a:gdLst>
                <a:gd name="connsiteX0" fmla="*/ 4999 w 5512"/>
                <a:gd name="connsiteY0" fmla="*/ 3873 h 5445"/>
                <a:gd name="connsiteX1" fmla="*/ -514 w 5512"/>
                <a:gd name="connsiteY1" fmla="*/ -1573 h 5445"/>
                <a:gd name="connsiteX2" fmla="*/ 4999 w 5512"/>
                <a:gd name="connsiteY2" fmla="*/ 3873 h 5445"/>
              </a:gdLst>
              <a:ahLst/>
              <a:cxnLst>
                <a:cxn ang="0">
                  <a:pos x="connsiteX0" y="connsiteY0"/>
                </a:cxn>
                <a:cxn ang="0">
                  <a:pos x="connsiteX1" y="connsiteY1"/>
                </a:cxn>
                <a:cxn ang="0">
                  <a:pos x="connsiteX2" y="connsiteY2"/>
                </a:cxn>
              </a:cxnLst>
              <a:rect l="l" t="t" r="r" b="b"/>
              <a:pathLst>
                <a:path w="5512" h="5445">
                  <a:moveTo>
                    <a:pt x="4999" y="3873"/>
                  </a:moveTo>
                  <a:cubicBezTo>
                    <a:pt x="2108" y="3537"/>
                    <a:pt x="-111" y="1318"/>
                    <a:pt x="-514" y="-1573"/>
                  </a:cubicBezTo>
                  <a:cubicBezTo>
                    <a:pt x="2310" y="-1103"/>
                    <a:pt x="4529" y="1049"/>
                    <a:pt x="4999" y="3873"/>
                  </a:cubicBezTo>
                  <a:close/>
                </a:path>
              </a:pathLst>
            </a:custGeom>
            <a:solidFill>
              <a:srgbClr val="020202"/>
            </a:solidFill>
            <a:ln w="6712" cap="flat">
              <a:noFill/>
              <a:prstDash val="solid"/>
              <a:miter/>
            </a:ln>
          </p:spPr>
          <p:txBody>
            <a:bodyPr rtlCol="0" anchor="ctr"/>
            <a:lstStyle/>
            <a:p>
              <a:endParaRPr lang="es-CO"/>
            </a:p>
          </p:txBody>
        </p:sp>
        <p:sp>
          <p:nvSpPr>
            <p:cNvPr id="582" name="Freeform: Shape 581">
              <a:extLst>
                <a:ext uri="{FF2B5EF4-FFF2-40B4-BE49-F238E27FC236}">
                  <a16:creationId xmlns:a16="http://schemas.microsoft.com/office/drawing/2014/main" id="{68B9B230-A144-E73F-452B-B096DDAE9675}"/>
                </a:ext>
              </a:extLst>
            </p:cNvPr>
            <p:cNvSpPr/>
            <p:nvPr/>
          </p:nvSpPr>
          <p:spPr>
            <a:xfrm>
              <a:off x="7353299" y="729032"/>
              <a:ext cx="5580" cy="5378"/>
            </a:xfrm>
            <a:custGeom>
              <a:avLst/>
              <a:gdLst>
                <a:gd name="connsiteX0" fmla="*/ 5067 w 5580"/>
                <a:gd name="connsiteY0" fmla="*/ 3805 h 5378"/>
                <a:gd name="connsiteX1" fmla="*/ -514 w 5580"/>
                <a:gd name="connsiteY1" fmla="*/ -1573 h 5378"/>
                <a:gd name="connsiteX2" fmla="*/ 5067 w 5580"/>
                <a:gd name="connsiteY2" fmla="*/ 3805 h 5378"/>
              </a:gdLst>
              <a:ahLst/>
              <a:cxnLst>
                <a:cxn ang="0">
                  <a:pos x="connsiteX0" y="connsiteY0"/>
                </a:cxn>
                <a:cxn ang="0">
                  <a:pos x="connsiteX1" y="connsiteY1"/>
                </a:cxn>
                <a:cxn ang="0">
                  <a:pos x="connsiteX2" y="connsiteY2"/>
                </a:cxn>
              </a:cxnLst>
              <a:rect l="l" t="t" r="r" b="b"/>
              <a:pathLst>
                <a:path w="5580" h="5378">
                  <a:moveTo>
                    <a:pt x="5067" y="3805"/>
                  </a:moveTo>
                  <a:cubicBezTo>
                    <a:pt x="2175" y="3470"/>
                    <a:pt x="-111" y="1250"/>
                    <a:pt x="-514" y="-1573"/>
                  </a:cubicBezTo>
                  <a:cubicBezTo>
                    <a:pt x="2377" y="-1304"/>
                    <a:pt x="4730" y="915"/>
                    <a:pt x="5067" y="3805"/>
                  </a:cubicBezTo>
                  <a:close/>
                </a:path>
              </a:pathLst>
            </a:custGeom>
            <a:solidFill>
              <a:srgbClr val="020202"/>
            </a:solidFill>
            <a:ln w="6712" cap="flat">
              <a:noFill/>
              <a:prstDash val="solid"/>
              <a:miter/>
            </a:ln>
          </p:spPr>
          <p:txBody>
            <a:bodyPr rtlCol="0" anchor="ctr"/>
            <a:lstStyle/>
            <a:p>
              <a:endParaRPr lang="es-CO"/>
            </a:p>
          </p:txBody>
        </p:sp>
        <p:sp>
          <p:nvSpPr>
            <p:cNvPr id="583" name="Freeform: Shape 582">
              <a:extLst>
                <a:ext uri="{FF2B5EF4-FFF2-40B4-BE49-F238E27FC236}">
                  <a16:creationId xmlns:a16="http://schemas.microsoft.com/office/drawing/2014/main" id="{90F27247-8446-F04C-08A7-949AD8B918E5}"/>
                </a:ext>
              </a:extLst>
            </p:cNvPr>
            <p:cNvSpPr/>
            <p:nvPr/>
          </p:nvSpPr>
          <p:spPr>
            <a:xfrm>
              <a:off x="7318942" y="698776"/>
              <a:ext cx="5512" cy="4908"/>
            </a:xfrm>
            <a:custGeom>
              <a:avLst/>
              <a:gdLst>
                <a:gd name="connsiteX0" fmla="*/ 4999 w 5512"/>
                <a:gd name="connsiteY0" fmla="*/ 3335 h 4908"/>
                <a:gd name="connsiteX1" fmla="*/ -514 w 5512"/>
                <a:gd name="connsiteY1" fmla="*/ -1573 h 4908"/>
              </a:gdLst>
              <a:ahLst/>
              <a:cxnLst>
                <a:cxn ang="0">
                  <a:pos x="connsiteX0" y="connsiteY0"/>
                </a:cxn>
                <a:cxn ang="0">
                  <a:pos x="connsiteX1" y="connsiteY1"/>
                </a:cxn>
              </a:cxnLst>
              <a:rect l="l" t="t" r="r" b="b"/>
              <a:pathLst>
                <a:path w="5512" h="4908">
                  <a:moveTo>
                    <a:pt x="4999" y="3335"/>
                  </a:moveTo>
                  <a:cubicBezTo>
                    <a:pt x="2377" y="2931"/>
                    <a:pt x="159" y="1049"/>
                    <a:pt x="-514" y="-1573"/>
                  </a:cubicBezTo>
                  <a:close/>
                </a:path>
              </a:pathLst>
            </a:custGeom>
            <a:solidFill>
              <a:srgbClr val="020202"/>
            </a:solidFill>
            <a:ln w="6712" cap="flat">
              <a:noFill/>
              <a:prstDash val="solid"/>
              <a:miter/>
            </a:ln>
          </p:spPr>
          <p:txBody>
            <a:bodyPr rtlCol="0" anchor="ctr"/>
            <a:lstStyle/>
            <a:p>
              <a:endParaRPr lang="es-CO"/>
            </a:p>
          </p:txBody>
        </p:sp>
        <p:sp>
          <p:nvSpPr>
            <p:cNvPr id="584" name="Freeform: Shape 583">
              <a:extLst>
                <a:ext uri="{FF2B5EF4-FFF2-40B4-BE49-F238E27FC236}">
                  <a16:creationId xmlns:a16="http://schemas.microsoft.com/office/drawing/2014/main" id="{6AB9CA41-4963-0EC8-A1E9-5714BE13A2B3}"/>
                </a:ext>
              </a:extLst>
            </p:cNvPr>
            <p:cNvSpPr/>
            <p:nvPr/>
          </p:nvSpPr>
          <p:spPr>
            <a:xfrm>
              <a:off x="7313563" y="694069"/>
              <a:ext cx="5782" cy="5042"/>
            </a:xfrm>
            <a:custGeom>
              <a:avLst/>
              <a:gdLst>
                <a:gd name="connsiteX0" fmla="*/ 5268 w 5782"/>
                <a:gd name="connsiteY0" fmla="*/ 3470 h 5042"/>
                <a:gd name="connsiteX1" fmla="*/ -514 w 5782"/>
                <a:gd name="connsiteY1" fmla="*/ -1573 h 5042"/>
                <a:gd name="connsiteX2" fmla="*/ 5268 w 5782"/>
                <a:gd name="connsiteY2" fmla="*/ 3470 h 5042"/>
              </a:gdLst>
              <a:ahLst/>
              <a:cxnLst>
                <a:cxn ang="0">
                  <a:pos x="connsiteX0" y="connsiteY0"/>
                </a:cxn>
                <a:cxn ang="0">
                  <a:pos x="connsiteX1" y="connsiteY1"/>
                </a:cxn>
                <a:cxn ang="0">
                  <a:pos x="connsiteX2" y="connsiteY2"/>
                </a:cxn>
              </a:cxnLst>
              <a:rect l="l" t="t" r="r" b="b"/>
              <a:pathLst>
                <a:path w="5782" h="5042">
                  <a:moveTo>
                    <a:pt x="5268" y="3470"/>
                  </a:moveTo>
                  <a:cubicBezTo>
                    <a:pt x="2444" y="3134"/>
                    <a:pt x="159" y="1184"/>
                    <a:pt x="-514" y="-1573"/>
                  </a:cubicBezTo>
                  <a:cubicBezTo>
                    <a:pt x="2311" y="-1236"/>
                    <a:pt x="4596" y="713"/>
                    <a:pt x="5268" y="3470"/>
                  </a:cubicBezTo>
                  <a:close/>
                </a:path>
              </a:pathLst>
            </a:custGeom>
            <a:solidFill>
              <a:srgbClr val="020202"/>
            </a:solidFill>
            <a:ln w="6712" cap="flat">
              <a:noFill/>
              <a:prstDash val="solid"/>
              <a:miter/>
            </a:ln>
          </p:spPr>
          <p:txBody>
            <a:bodyPr rtlCol="0" anchor="ctr"/>
            <a:lstStyle/>
            <a:p>
              <a:endParaRPr lang="es-CO"/>
            </a:p>
          </p:txBody>
        </p:sp>
        <p:sp>
          <p:nvSpPr>
            <p:cNvPr id="585" name="Freeform: Shape 584">
              <a:extLst>
                <a:ext uri="{FF2B5EF4-FFF2-40B4-BE49-F238E27FC236}">
                  <a16:creationId xmlns:a16="http://schemas.microsoft.com/office/drawing/2014/main" id="{39D8038D-B57A-243D-0D9F-9CE3553EA7C1}"/>
                </a:ext>
              </a:extLst>
            </p:cNvPr>
            <p:cNvSpPr/>
            <p:nvPr/>
          </p:nvSpPr>
          <p:spPr>
            <a:xfrm>
              <a:off x="7293594" y="679211"/>
              <a:ext cx="5916" cy="4773"/>
            </a:xfrm>
            <a:custGeom>
              <a:avLst/>
              <a:gdLst>
                <a:gd name="connsiteX0" fmla="*/ 5403 w 5916"/>
                <a:gd name="connsiteY0" fmla="*/ 3201 h 4773"/>
                <a:gd name="connsiteX1" fmla="*/ -514 w 5916"/>
                <a:gd name="connsiteY1" fmla="*/ -1573 h 4773"/>
                <a:gd name="connsiteX2" fmla="*/ 5403 w 5916"/>
                <a:gd name="connsiteY2" fmla="*/ 3201 h 4773"/>
              </a:gdLst>
              <a:ahLst/>
              <a:cxnLst>
                <a:cxn ang="0">
                  <a:pos x="connsiteX0" y="connsiteY0"/>
                </a:cxn>
                <a:cxn ang="0">
                  <a:pos x="connsiteX1" y="connsiteY1"/>
                </a:cxn>
                <a:cxn ang="0">
                  <a:pos x="connsiteX2" y="connsiteY2"/>
                </a:cxn>
              </a:cxnLst>
              <a:rect l="l" t="t" r="r" b="b"/>
              <a:pathLst>
                <a:path w="5916" h="4773">
                  <a:moveTo>
                    <a:pt x="5403" y="3201"/>
                  </a:moveTo>
                  <a:cubicBezTo>
                    <a:pt x="2579" y="3133"/>
                    <a:pt x="159" y="1184"/>
                    <a:pt x="-514" y="-1573"/>
                  </a:cubicBezTo>
                  <a:cubicBezTo>
                    <a:pt x="2242" y="-1371"/>
                    <a:pt x="4596" y="511"/>
                    <a:pt x="5403" y="3201"/>
                  </a:cubicBezTo>
                  <a:close/>
                </a:path>
              </a:pathLst>
            </a:custGeom>
            <a:solidFill>
              <a:srgbClr val="020202"/>
            </a:solidFill>
            <a:ln w="6712" cap="flat">
              <a:noFill/>
              <a:prstDash val="solid"/>
              <a:miter/>
            </a:ln>
          </p:spPr>
          <p:txBody>
            <a:bodyPr rtlCol="0" anchor="ctr"/>
            <a:lstStyle/>
            <a:p>
              <a:endParaRPr lang="es-CO"/>
            </a:p>
          </p:txBody>
        </p:sp>
        <p:sp>
          <p:nvSpPr>
            <p:cNvPr id="586" name="Freeform: Shape 585">
              <a:extLst>
                <a:ext uri="{FF2B5EF4-FFF2-40B4-BE49-F238E27FC236}">
                  <a16:creationId xmlns:a16="http://schemas.microsoft.com/office/drawing/2014/main" id="{7CAE9969-089E-EF44-766C-8CD5BB6F08BA}"/>
                </a:ext>
              </a:extLst>
            </p:cNvPr>
            <p:cNvSpPr/>
            <p:nvPr/>
          </p:nvSpPr>
          <p:spPr>
            <a:xfrm>
              <a:off x="7279004" y="669193"/>
              <a:ext cx="5916" cy="4571"/>
            </a:xfrm>
            <a:custGeom>
              <a:avLst/>
              <a:gdLst>
                <a:gd name="connsiteX0" fmla="*/ 5403 w 5916"/>
                <a:gd name="connsiteY0" fmla="*/ 2999 h 4571"/>
                <a:gd name="connsiteX1" fmla="*/ -514 w 5916"/>
                <a:gd name="connsiteY1" fmla="*/ -1573 h 4571"/>
                <a:gd name="connsiteX2" fmla="*/ 5403 w 5916"/>
                <a:gd name="connsiteY2" fmla="*/ 2999 h 4571"/>
              </a:gdLst>
              <a:ahLst/>
              <a:cxnLst>
                <a:cxn ang="0">
                  <a:pos x="connsiteX0" y="connsiteY0"/>
                </a:cxn>
                <a:cxn ang="0">
                  <a:pos x="connsiteX1" y="connsiteY1"/>
                </a:cxn>
                <a:cxn ang="0">
                  <a:pos x="connsiteX2" y="connsiteY2"/>
                </a:cxn>
              </a:cxnLst>
              <a:rect l="l" t="t" r="r" b="b"/>
              <a:pathLst>
                <a:path w="5916" h="4571">
                  <a:moveTo>
                    <a:pt x="5403" y="2999"/>
                  </a:moveTo>
                  <a:cubicBezTo>
                    <a:pt x="2646" y="2999"/>
                    <a:pt x="159" y="1117"/>
                    <a:pt x="-514" y="-1573"/>
                  </a:cubicBezTo>
                  <a:cubicBezTo>
                    <a:pt x="2176" y="-1304"/>
                    <a:pt x="4462" y="511"/>
                    <a:pt x="5403" y="2999"/>
                  </a:cubicBezTo>
                  <a:close/>
                </a:path>
              </a:pathLst>
            </a:custGeom>
            <a:solidFill>
              <a:srgbClr val="020202"/>
            </a:solidFill>
            <a:ln w="6712" cap="flat">
              <a:noFill/>
              <a:prstDash val="solid"/>
              <a:miter/>
            </a:ln>
          </p:spPr>
          <p:txBody>
            <a:bodyPr rtlCol="0" anchor="ctr"/>
            <a:lstStyle/>
            <a:p>
              <a:endParaRPr lang="es-CO"/>
            </a:p>
          </p:txBody>
        </p:sp>
        <p:sp>
          <p:nvSpPr>
            <p:cNvPr id="587" name="Freeform: Shape 586">
              <a:extLst>
                <a:ext uri="{FF2B5EF4-FFF2-40B4-BE49-F238E27FC236}">
                  <a16:creationId xmlns:a16="http://schemas.microsoft.com/office/drawing/2014/main" id="{94F423BA-A45D-79F4-2070-3B35612F36A3}"/>
                </a:ext>
              </a:extLst>
            </p:cNvPr>
            <p:cNvSpPr/>
            <p:nvPr/>
          </p:nvSpPr>
          <p:spPr>
            <a:xfrm>
              <a:off x="7244109" y="639071"/>
              <a:ext cx="5647" cy="4975"/>
            </a:xfrm>
            <a:custGeom>
              <a:avLst/>
              <a:gdLst>
                <a:gd name="connsiteX0" fmla="*/ 5134 w 5647"/>
                <a:gd name="connsiteY0" fmla="*/ 3402 h 4975"/>
                <a:gd name="connsiteX1" fmla="*/ -514 w 5647"/>
                <a:gd name="connsiteY1" fmla="*/ -1573 h 4975"/>
                <a:gd name="connsiteX2" fmla="*/ 5134 w 5647"/>
                <a:gd name="connsiteY2" fmla="*/ 3402 h 4975"/>
              </a:gdLst>
              <a:ahLst/>
              <a:cxnLst>
                <a:cxn ang="0">
                  <a:pos x="connsiteX0" y="connsiteY0"/>
                </a:cxn>
                <a:cxn ang="0">
                  <a:pos x="connsiteX1" y="connsiteY1"/>
                </a:cxn>
                <a:cxn ang="0">
                  <a:pos x="connsiteX2" y="connsiteY2"/>
                </a:cxn>
              </a:cxnLst>
              <a:rect l="l" t="t" r="r" b="b"/>
              <a:pathLst>
                <a:path w="5647" h="4975">
                  <a:moveTo>
                    <a:pt x="5134" y="3402"/>
                  </a:moveTo>
                  <a:cubicBezTo>
                    <a:pt x="2377" y="3201"/>
                    <a:pt x="91" y="1116"/>
                    <a:pt x="-514" y="-1573"/>
                  </a:cubicBezTo>
                  <a:cubicBezTo>
                    <a:pt x="2108" y="-1035"/>
                    <a:pt x="4260" y="848"/>
                    <a:pt x="5134" y="3402"/>
                  </a:cubicBezTo>
                  <a:close/>
                </a:path>
              </a:pathLst>
            </a:custGeom>
            <a:solidFill>
              <a:srgbClr val="020202"/>
            </a:solidFill>
            <a:ln w="6712" cap="flat">
              <a:noFill/>
              <a:prstDash val="solid"/>
              <a:miter/>
            </a:ln>
          </p:spPr>
          <p:txBody>
            <a:bodyPr rtlCol="0" anchor="ctr"/>
            <a:lstStyle/>
            <a:p>
              <a:endParaRPr lang="es-CO"/>
            </a:p>
          </p:txBody>
        </p:sp>
        <p:sp>
          <p:nvSpPr>
            <p:cNvPr id="588" name="Freeform: Shape 587">
              <a:extLst>
                <a:ext uri="{FF2B5EF4-FFF2-40B4-BE49-F238E27FC236}">
                  <a16:creationId xmlns:a16="http://schemas.microsoft.com/office/drawing/2014/main" id="{347DD54A-A2CE-EA44-D58E-ABC29B43A34D}"/>
                </a:ext>
              </a:extLst>
            </p:cNvPr>
            <p:cNvSpPr/>
            <p:nvPr/>
          </p:nvSpPr>
          <p:spPr>
            <a:xfrm>
              <a:off x="7238797" y="634499"/>
              <a:ext cx="5782" cy="5109"/>
            </a:xfrm>
            <a:custGeom>
              <a:avLst/>
              <a:gdLst>
                <a:gd name="connsiteX0" fmla="*/ 5268 w 5782"/>
                <a:gd name="connsiteY0" fmla="*/ 3537 h 5109"/>
                <a:gd name="connsiteX1" fmla="*/ -514 w 5782"/>
                <a:gd name="connsiteY1" fmla="*/ -1573 h 5109"/>
                <a:gd name="connsiteX2" fmla="*/ 5268 w 5782"/>
                <a:gd name="connsiteY2" fmla="*/ 3537 h 5109"/>
              </a:gdLst>
              <a:ahLst/>
              <a:cxnLst>
                <a:cxn ang="0">
                  <a:pos x="connsiteX0" y="connsiteY0"/>
                </a:cxn>
                <a:cxn ang="0">
                  <a:pos x="connsiteX1" y="connsiteY1"/>
                </a:cxn>
                <a:cxn ang="0">
                  <a:pos x="connsiteX2" y="connsiteY2"/>
                </a:cxn>
              </a:cxnLst>
              <a:rect l="l" t="t" r="r" b="b"/>
              <a:pathLst>
                <a:path w="5782" h="5109">
                  <a:moveTo>
                    <a:pt x="5268" y="3537"/>
                  </a:moveTo>
                  <a:cubicBezTo>
                    <a:pt x="2444" y="3201"/>
                    <a:pt x="159" y="1184"/>
                    <a:pt x="-514" y="-1573"/>
                  </a:cubicBezTo>
                  <a:cubicBezTo>
                    <a:pt x="2311" y="-1236"/>
                    <a:pt x="4596" y="780"/>
                    <a:pt x="5268" y="3537"/>
                  </a:cubicBezTo>
                  <a:close/>
                </a:path>
              </a:pathLst>
            </a:custGeom>
            <a:solidFill>
              <a:srgbClr val="020202"/>
            </a:solidFill>
            <a:ln w="6712" cap="flat">
              <a:noFill/>
              <a:prstDash val="solid"/>
              <a:miter/>
            </a:ln>
          </p:spPr>
          <p:txBody>
            <a:bodyPr rtlCol="0" anchor="ctr"/>
            <a:lstStyle/>
            <a:p>
              <a:endParaRPr lang="es-CO"/>
            </a:p>
          </p:txBody>
        </p:sp>
        <p:sp>
          <p:nvSpPr>
            <p:cNvPr id="589" name="Freeform: Shape 588">
              <a:extLst>
                <a:ext uri="{FF2B5EF4-FFF2-40B4-BE49-F238E27FC236}">
                  <a16:creationId xmlns:a16="http://schemas.microsoft.com/office/drawing/2014/main" id="{A1AD7BAB-3880-1D43-52B9-FCAF629BB927}"/>
                </a:ext>
              </a:extLst>
            </p:cNvPr>
            <p:cNvSpPr/>
            <p:nvPr/>
          </p:nvSpPr>
          <p:spPr>
            <a:xfrm>
              <a:off x="7672881" y="4598391"/>
              <a:ext cx="797061" cy="1902973"/>
            </a:xfrm>
            <a:custGeom>
              <a:avLst/>
              <a:gdLst>
                <a:gd name="connsiteX0" fmla="*/ 24686 w 797061"/>
                <a:gd name="connsiteY0" fmla="*/ 1901084 h 1902973"/>
                <a:gd name="connsiteX1" fmla="*/ 16215 w 797061"/>
                <a:gd name="connsiteY1" fmla="*/ 1886023 h 1902973"/>
                <a:gd name="connsiteX2" fmla="*/ -258 w 797061"/>
                <a:gd name="connsiteY2" fmla="*/ 1831092 h 1902973"/>
                <a:gd name="connsiteX3" fmla="*/ 28922 w 797061"/>
                <a:gd name="connsiteY3" fmla="*/ 1782279 h 1902973"/>
                <a:gd name="connsiteX4" fmla="*/ 65028 w 797061"/>
                <a:gd name="connsiteY4" fmla="*/ 1765671 h 1902973"/>
                <a:gd name="connsiteX5" fmla="*/ 245219 w 797061"/>
                <a:gd name="connsiteY5" fmla="*/ 1663474 h 1902973"/>
                <a:gd name="connsiteX6" fmla="*/ 314672 w 797061"/>
                <a:gd name="connsiteY6" fmla="*/ 1603635 h 1902973"/>
                <a:gd name="connsiteX7" fmla="*/ 409676 w 797061"/>
                <a:gd name="connsiteY7" fmla="*/ 1476963 h 1902973"/>
                <a:gd name="connsiteX8" fmla="*/ 467767 w 797061"/>
                <a:gd name="connsiteY8" fmla="*/ 1309279 h 1902973"/>
                <a:gd name="connsiteX9" fmla="*/ 486526 w 797061"/>
                <a:gd name="connsiteY9" fmla="*/ 1209703 h 1902973"/>
                <a:gd name="connsiteX10" fmla="*/ 492913 w 797061"/>
                <a:gd name="connsiteY10" fmla="*/ 1145762 h 1902973"/>
                <a:gd name="connsiteX11" fmla="*/ 501721 w 797061"/>
                <a:gd name="connsiteY11" fmla="*/ 1000063 h 1902973"/>
                <a:gd name="connsiteX12" fmla="*/ 523775 w 797061"/>
                <a:gd name="connsiteY12" fmla="*/ 828546 h 1902973"/>
                <a:gd name="connsiteX13" fmla="*/ 554366 w 797061"/>
                <a:gd name="connsiteY13" fmla="*/ 678342 h 1902973"/>
                <a:gd name="connsiteX14" fmla="*/ 591346 w 797061"/>
                <a:gd name="connsiteY14" fmla="*/ 499228 h 1902973"/>
                <a:gd name="connsiteX15" fmla="*/ 622543 w 797061"/>
                <a:gd name="connsiteY15" fmla="*/ 304245 h 1902973"/>
                <a:gd name="connsiteX16" fmla="*/ 681509 w 797061"/>
                <a:gd name="connsiteY16" fmla="*/ 110002 h 1902973"/>
                <a:gd name="connsiteX17" fmla="*/ 709882 w 797061"/>
                <a:gd name="connsiteY17" fmla="*/ 52248 h 1902973"/>
                <a:gd name="connsiteX18" fmla="*/ 796548 w 797061"/>
                <a:gd name="connsiteY18" fmla="*/ -1541 h 1902973"/>
                <a:gd name="connsiteX19" fmla="*/ 754122 w 797061"/>
                <a:gd name="connsiteY19" fmla="*/ 229144 h 1902973"/>
                <a:gd name="connsiteX20" fmla="*/ 735767 w 797061"/>
                <a:gd name="connsiteY20" fmla="*/ 348687 h 1902973"/>
                <a:gd name="connsiteX21" fmla="*/ 708873 w 797061"/>
                <a:gd name="connsiteY21" fmla="*/ 509313 h 1902973"/>
                <a:gd name="connsiteX22" fmla="*/ 671491 w 797061"/>
                <a:gd name="connsiteY22" fmla="*/ 693201 h 1902973"/>
                <a:gd name="connsiteX23" fmla="*/ 648698 w 797061"/>
                <a:gd name="connsiteY23" fmla="*/ 812074 h 1902973"/>
                <a:gd name="connsiteX24" fmla="*/ 643386 w 797061"/>
                <a:gd name="connsiteY24" fmla="*/ 858533 h 1902973"/>
                <a:gd name="connsiteX25" fmla="*/ 624224 w 797061"/>
                <a:gd name="connsiteY25" fmla="*/ 960461 h 1902973"/>
                <a:gd name="connsiteX26" fmla="*/ 616963 w 797061"/>
                <a:gd name="connsiteY26" fmla="*/ 1024269 h 1902973"/>
                <a:gd name="connsiteX27" fmla="*/ 611382 w 797061"/>
                <a:gd name="connsiteY27" fmla="*/ 1155443 h 1902973"/>
                <a:gd name="connsiteX28" fmla="*/ 535742 w 797061"/>
                <a:gd name="connsiteY28" fmla="*/ 1489604 h 1902973"/>
                <a:gd name="connsiteX29" fmla="*/ 483635 w 797061"/>
                <a:gd name="connsiteY29" fmla="*/ 1588507 h 1902973"/>
                <a:gd name="connsiteX30" fmla="*/ 465414 w 797061"/>
                <a:gd name="connsiteY30" fmla="*/ 1620915 h 1902973"/>
                <a:gd name="connsiteX31" fmla="*/ 352997 w 797061"/>
                <a:gd name="connsiteY31" fmla="*/ 1745367 h 1902973"/>
                <a:gd name="connsiteX32" fmla="*/ 243874 w 797061"/>
                <a:gd name="connsiteY32" fmla="*/ 1826788 h 1902973"/>
                <a:gd name="connsiteX33" fmla="*/ 66641 w 797061"/>
                <a:gd name="connsiteY33" fmla="*/ 1900343 h 1902973"/>
                <a:gd name="connsiteX34" fmla="*/ 24686 w 797061"/>
                <a:gd name="connsiteY34" fmla="*/ 1901084 h 1902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797061" h="1902973">
                  <a:moveTo>
                    <a:pt x="24686" y="1901084"/>
                  </a:moveTo>
                  <a:cubicBezTo>
                    <a:pt x="22737" y="1895637"/>
                    <a:pt x="19846" y="1890527"/>
                    <a:pt x="16215" y="1886023"/>
                  </a:cubicBezTo>
                  <a:cubicBezTo>
                    <a:pt x="-997" y="1870962"/>
                    <a:pt x="-1064" y="1851396"/>
                    <a:pt x="-258" y="1831092"/>
                  </a:cubicBezTo>
                  <a:cubicBezTo>
                    <a:pt x="-56" y="1810720"/>
                    <a:pt x="11106" y="1792096"/>
                    <a:pt x="28922" y="1782279"/>
                  </a:cubicBezTo>
                  <a:cubicBezTo>
                    <a:pt x="40285" y="1775421"/>
                    <a:pt x="52387" y="1769840"/>
                    <a:pt x="65028" y="1765671"/>
                  </a:cubicBezTo>
                  <a:cubicBezTo>
                    <a:pt x="132263" y="1744358"/>
                    <a:pt x="190556" y="1707311"/>
                    <a:pt x="245219" y="1663474"/>
                  </a:cubicBezTo>
                  <a:cubicBezTo>
                    <a:pt x="269827" y="1645320"/>
                    <a:pt x="293090" y="1625284"/>
                    <a:pt x="314672" y="1603635"/>
                  </a:cubicBezTo>
                  <a:cubicBezTo>
                    <a:pt x="350980" y="1565109"/>
                    <a:pt x="382849" y="1522616"/>
                    <a:pt x="409676" y="1476963"/>
                  </a:cubicBezTo>
                  <a:cubicBezTo>
                    <a:pt x="438385" y="1424788"/>
                    <a:pt x="458018" y="1368042"/>
                    <a:pt x="467767" y="1309279"/>
                  </a:cubicBezTo>
                  <a:cubicBezTo>
                    <a:pt x="473886" y="1276065"/>
                    <a:pt x="481214" y="1243051"/>
                    <a:pt x="486526" y="1209703"/>
                  </a:cubicBezTo>
                  <a:cubicBezTo>
                    <a:pt x="489955" y="1188591"/>
                    <a:pt x="490627" y="1167077"/>
                    <a:pt x="492913" y="1145762"/>
                  </a:cubicBezTo>
                  <a:cubicBezTo>
                    <a:pt x="498090" y="1097353"/>
                    <a:pt x="498158" y="1048607"/>
                    <a:pt x="501721" y="1000063"/>
                  </a:cubicBezTo>
                  <a:cubicBezTo>
                    <a:pt x="505957" y="942308"/>
                    <a:pt x="515841" y="885763"/>
                    <a:pt x="523775" y="828546"/>
                  </a:cubicBezTo>
                  <a:cubicBezTo>
                    <a:pt x="530498" y="777985"/>
                    <a:pt x="543004" y="728164"/>
                    <a:pt x="554366" y="678342"/>
                  </a:cubicBezTo>
                  <a:cubicBezTo>
                    <a:pt x="567813" y="618840"/>
                    <a:pt x="583345" y="559672"/>
                    <a:pt x="591346" y="499228"/>
                  </a:cubicBezTo>
                  <a:cubicBezTo>
                    <a:pt x="600019" y="433875"/>
                    <a:pt x="608894" y="368657"/>
                    <a:pt x="622543" y="304245"/>
                  </a:cubicBezTo>
                  <a:cubicBezTo>
                    <a:pt x="635923" y="237749"/>
                    <a:pt x="655623" y="172733"/>
                    <a:pt x="681509" y="110002"/>
                  </a:cubicBezTo>
                  <a:cubicBezTo>
                    <a:pt x="689846" y="90302"/>
                    <a:pt x="701142" y="71813"/>
                    <a:pt x="709882" y="52248"/>
                  </a:cubicBezTo>
                  <a:cubicBezTo>
                    <a:pt x="726758" y="14461"/>
                    <a:pt x="756005" y="-2415"/>
                    <a:pt x="796548" y="-1541"/>
                  </a:cubicBezTo>
                  <a:cubicBezTo>
                    <a:pt x="784916" y="75780"/>
                    <a:pt x="768310" y="152226"/>
                    <a:pt x="754122" y="229144"/>
                  </a:cubicBezTo>
                  <a:cubicBezTo>
                    <a:pt x="746794" y="268745"/>
                    <a:pt x="741281" y="308682"/>
                    <a:pt x="735767" y="348687"/>
                  </a:cubicBezTo>
                  <a:cubicBezTo>
                    <a:pt x="728371" y="402475"/>
                    <a:pt x="725279" y="456667"/>
                    <a:pt x="708873" y="509313"/>
                  </a:cubicBezTo>
                  <a:cubicBezTo>
                    <a:pt x="690585" y="569152"/>
                    <a:pt x="685879" y="632287"/>
                    <a:pt x="671491" y="693201"/>
                  </a:cubicBezTo>
                  <a:cubicBezTo>
                    <a:pt x="662279" y="732534"/>
                    <a:pt x="657505" y="772673"/>
                    <a:pt x="648698" y="812074"/>
                  </a:cubicBezTo>
                  <a:cubicBezTo>
                    <a:pt x="645269" y="827336"/>
                    <a:pt x="643453" y="842866"/>
                    <a:pt x="643386" y="858533"/>
                  </a:cubicBezTo>
                  <a:cubicBezTo>
                    <a:pt x="643386" y="894235"/>
                    <a:pt x="628662" y="926172"/>
                    <a:pt x="624224" y="960461"/>
                  </a:cubicBezTo>
                  <a:cubicBezTo>
                    <a:pt x="621534" y="981641"/>
                    <a:pt x="615282" y="1002417"/>
                    <a:pt x="616963" y="1024269"/>
                  </a:cubicBezTo>
                  <a:cubicBezTo>
                    <a:pt x="620325" y="1068172"/>
                    <a:pt x="615483" y="1111675"/>
                    <a:pt x="611382" y="1155443"/>
                  </a:cubicBezTo>
                  <a:cubicBezTo>
                    <a:pt x="600490" y="1269743"/>
                    <a:pt x="580857" y="1382834"/>
                    <a:pt x="535742" y="1489604"/>
                  </a:cubicBezTo>
                  <a:cubicBezTo>
                    <a:pt x="520951" y="1523893"/>
                    <a:pt x="503537" y="1556974"/>
                    <a:pt x="483635" y="1588507"/>
                  </a:cubicBezTo>
                  <a:cubicBezTo>
                    <a:pt x="476911" y="1598996"/>
                    <a:pt x="471398" y="1610022"/>
                    <a:pt x="465414" y="1620915"/>
                  </a:cubicBezTo>
                  <a:cubicBezTo>
                    <a:pt x="437713" y="1671274"/>
                    <a:pt x="395019" y="1707782"/>
                    <a:pt x="352997" y="1745367"/>
                  </a:cubicBezTo>
                  <a:cubicBezTo>
                    <a:pt x="318640" y="1775085"/>
                    <a:pt x="282131" y="1802315"/>
                    <a:pt x="243874" y="1826788"/>
                  </a:cubicBezTo>
                  <a:cubicBezTo>
                    <a:pt x="190086" y="1862625"/>
                    <a:pt x="132196" y="1891737"/>
                    <a:pt x="66641" y="1900343"/>
                  </a:cubicBezTo>
                  <a:cubicBezTo>
                    <a:pt x="52657" y="1901420"/>
                    <a:pt x="38672" y="1901689"/>
                    <a:pt x="24686" y="1901084"/>
                  </a:cubicBezTo>
                  <a:close/>
                </a:path>
              </a:pathLst>
            </a:custGeom>
            <a:solidFill>
              <a:srgbClr val="000000"/>
            </a:solidFill>
            <a:ln w="6712" cap="flat">
              <a:noFill/>
              <a:prstDash val="solid"/>
              <a:miter/>
            </a:ln>
          </p:spPr>
          <p:txBody>
            <a:bodyPr rtlCol="0" anchor="ctr"/>
            <a:lstStyle/>
            <a:p>
              <a:endParaRPr lang="es-CO"/>
            </a:p>
          </p:txBody>
        </p:sp>
        <p:sp>
          <p:nvSpPr>
            <p:cNvPr id="590" name="Freeform: Shape 589">
              <a:extLst>
                <a:ext uri="{FF2B5EF4-FFF2-40B4-BE49-F238E27FC236}">
                  <a16:creationId xmlns:a16="http://schemas.microsoft.com/office/drawing/2014/main" id="{056D92E2-D01F-D950-644D-7A7EC45175C6}"/>
                </a:ext>
              </a:extLst>
            </p:cNvPr>
            <p:cNvSpPr/>
            <p:nvPr/>
          </p:nvSpPr>
          <p:spPr>
            <a:xfrm>
              <a:off x="7294670" y="6470022"/>
              <a:ext cx="119603" cy="21546"/>
            </a:xfrm>
            <a:custGeom>
              <a:avLst/>
              <a:gdLst>
                <a:gd name="connsiteX0" fmla="*/ -514 w 119603"/>
                <a:gd name="connsiteY0" fmla="*/ 19368 h 21546"/>
                <a:gd name="connsiteX1" fmla="*/ 37474 w 119603"/>
                <a:gd name="connsiteY1" fmla="*/ 1617 h 21546"/>
                <a:gd name="connsiteX2" fmla="*/ 49443 w 119603"/>
                <a:gd name="connsiteY2" fmla="*/ 9888 h 21546"/>
                <a:gd name="connsiteX3" fmla="*/ 64167 w 119603"/>
                <a:gd name="connsiteY3" fmla="*/ 9888 h 21546"/>
                <a:gd name="connsiteX4" fmla="*/ 100541 w 119603"/>
                <a:gd name="connsiteY4" fmla="*/ -197 h 21546"/>
                <a:gd name="connsiteX5" fmla="*/ 119031 w 119603"/>
                <a:gd name="connsiteY5" fmla="*/ 19973 h 21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603" h="21546">
                  <a:moveTo>
                    <a:pt x="-514" y="19368"/>
                  </a:moveTo>
                  <a:cubicBezTo>
                    <a:pt x="3655" y="541"/>
                    <a:pt x="17775" y="-6182"/>
                    <a:pt x="37474" y="1617"/>
                  </a:cubicBezTo>
                  <a:cubicBezTo>
                    <a:pt x="41912" y="3634"/>
                    <a:pt x="45946" y="6459"/>
                    <a:pt x="49443" y="9888"/>
                  </a:cubicBezTo>
                  <a:cubicBezTo>
                    <a:pt x="54687" y="14796"/>
                    <a:pt x="59461" y="15064"/>
                    <a:pt x="64167" y="9888"/>
                  </a:cubicBezTo>
                  <a:cubicBezTo>
                    <a:pt x="74051" y="-1678"/>
                    <a:pt x="87498" y="3"/>
                    <a:pt x="100541" y="-197"/>
                  </a:cubicBezTo>
                  <a:cubicBezTo>
                    <a:pt x="113585" y="-399"/>
                    <a:pt x="119770" y="6526"/>
                    <a:pt x="119031" y="19973"/>
                  </a:cubicBezTo>
                  <a:close/>
                </a:path>
              </a:pathLst>
            </a:custGeom>
            <a:solidFill>
              <a:srgbClr val="020202"/>
            </a:solidFill>
            <a:ln w="6712" cap="flat">
              <a:noFill/>
              <a:prstDash val="solid"/>
              <a:miter/>
            </a:ln>
          </p:spPr>
          <p:txBody>
            <a:bodyPr rtlCol="0" anchor="ctr"/>
            <a:lstStyle/>
            <a:p>
              <a:endParaRPr lang="es-CO"/>
            </a:p>
          </p:txBody>
        </p:sp>
        <p:sp>
          <p:nvSpPr>
            <p:cNvPr id="591" name="Freeform: Shape 590">
              <a:extLst>
                <a:ext uri="{FF2B5EF4-FFF2-40B4-BE49-F238E27FC236}">
                  <a16:creationId xmlns:a16="http://schemas.microsoft.com/office/drawing/2014/main" id="{C279A945-1A96-2123-720E-1E5935B08436}"/>
                </a:ext>
              </a:extLst>
            </p:cNvPr>
            <p:cNvSpPr/>
            <p:nvPr/>
          </p:nvSpPr>
          <p:spPr>
            <a:xfrm>
              <a:off x="7115286" y="6479096"/>
              <a:ext cx="159549" cy="16480"/>
            </a:xfrm>
            <a:custGeom>
              <a:avLst/>
              <a:gdLst>
                <a:gd name="connsiteX0" fmla="*/ -514 w 159549"/>
                <a:gd name="connsiteY0" fmla="*/ 10496 h 16480"/>
                <a:gd name="connsiteX1" fmla="*/ 59998 w 159549"/>
                <a:gd name="connsiteY1" fmla="*/ 2159 h 16480"/>
                <a:gd name="connsiteX2" fmla="*/ 93616 w 159549"/>
                <a:gd name="connsiteY2" fmla="*/ 2159 h 16480"/>
                <a:gd name="connsiteX3" fmla="*/ 159036 w 159549"/>
                <a:gd name="connsiteY3" fmla="*/ 10496 h 16480"/>
                <a:gd name="connsiteX4" fmla="*/ 145589 w 159549"/>
                <a:gd name="connsiteY4" fmla="*/ 14731 h 16480"/>
                <a:gd name="connsiteX5" fmla="*/ 13068 w 159549"/>
                <a:gd name="connsiteY5" fmla="*/ 14731 h 16480"/>
                <a:gd name="connsiteX6" fmla="*/ -514 w 159549"/>
                <a:gd name="connsiteY6" fmla="*/ 10496 h 16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549" h="16480">
                  <a:moveTo>
                    <a:pt x="-514" y="10496"/>
                  </a:moveTo>
                  <a:cubicBezTo>
                    <a:pt x="19657" y="8882"/>
                    <a:pt x="39828" y="13723"/>
                    <a:pt x="59998" y="2159"/>
                  </a:cubicBezTo>
                  <a:cubicBezTo>
                    <a:pt x="70621" y="-2817"/>
                    <a:pt x="82992" y="-2817"/>
                    <a:pt x="93616" y="2159"/>
                  </a:cubicBezTo>
                  <a:cubicBezTo>
                    <a:pt x="115063" y="14596"/>
                    <a:pt x="137251" y="8478"/>
                    <a:pt x="159036" y="10496"/>
                  </a:cubicBezTo>
                  <a:cubicBezTo>
                    <a:pt x="155405" y="13858"/>
                    <a:pt x="150497" y="15404"/>
                    <a:pt x="145589" y="14731"/>
                  </a:cubicBezTo>
                  <a:lnTo>
                    <a:pt x="13068" y="14731"/>
                  </a:lnTo>
                  <a:cubicBezTo>
                    <a:pt x="8160" y="15471"/>
                    <a:pt x="3117" y="13858"/>
                    <a:pt x="-514" y="10496"/>
                  </a:cubicBezTo>
                  <a:close/>
                </a:path>
              </a:pathLst>
            </a:custGeom>
            <a:solidFill>
              <a:srgbClr val="020202"/>
            </a:solidFill>
            <a:ln w="6712" cap="flat">
              <a:noFill/>
              <a:prstDash val="solid"/>
              <a:miter/>
            </a:ln>
          </p:spPr>
          <p:txBody>
            <a:bodyPr rtlCol="0" anchor="ctr"/>
            <a:lstStyle/>
            <a:p>
              <a:endParaRPr lang="es-CO"/>
            </a:p>
          </p:txBody>
        </p:sp>
        <p:sp>
          <p:nvSpPr>
            <p:cNvPr id="592" name="Freeform: Shape 591">
              <a:extLst>
                <a:ext uri="{FF2B5EF4-FFF2-40B4-BE49-F238E27FC236}">
                  <a16:creationId xmlns:a16="http://schemas.microsoft.com/office/drawing/2014/main" id="{51C28354-E69B-BCBE-A677-F5148D71FBD8}"/>
                </a:ext>
              </a:extLst>
            </p:cNvPr>
            <p:cNvSpPr/>
            <p:nvPr/>
          </p:nvSpPr>
          <p:spPr>
            <a:xfrm>
              <a:off x="7419391" y="6480826"/>
              <a:ext cx="44577" cy="15380"/>
            </a:xfrm>
            <a:custGeom>
              <a:avLst/>
              <a:gdLst>
                <a:gd name="connsiteX0" fmla="*/ -514 w 44577"/>
                <a:gd name="connsiteY0" fmla="*/ 8765 h 15380"/>
                <a:gd name="connsiteX1" fmla="*/ 12933 w 44577"/>
                <a:gd name="connsiteY1" fmla="*/ 5403 h 15380"/>
                <a:gd name="connsiteX2" fmla="*/ 44063 w 44577"/>
                <a:gd name="connsiteY2" fmla="*/ 13808 h 15380"/>
                <a:gd name="connsiteX3" fmla="*/ -514 w 44577"/>
                <a:gd name="connsiteY3" fmla="*/ 8765 h 15380"/>
              </a:gdLst>
              <a:ahLst/>
              <a:cxnLst>
                <a:cxn ang="0">
                  <a:pos x="connsiteX0" y="connsiteY0"/>
                </a:cxn>
                <a:cxn ang="0">
                  <a:pos x="connsiteX1" y="connsiteY1"/>
                </a:cxn>
                <a:cxn ang="0">
                  <a:pos x="connsiteX2" y="connsiteY2"/>
                </a:cxn>
                <a:cxn ang="0">
                  <a:pos x="connsiteX3" y="connsiteY3"/>
                </a:cxn>
              </a:cxnLst>
              <a:rect l="l" t="t" r="r" b="b"/>
              <a:pathLst>
                <a:path w="44577" h="15380">
                  <a:moveTo>
                    <a:pt x="-514" y="8765"/>
                  </a:moveTo>
                  <a:cubicBezTo>
                    <a:pt x="4192" y="8765"/>
                    <a:pt x="8765" y="7621"/>
                    <a:pt x="12933" y="5403"/>
                  </a:cubicBezTo>
                  <a:cubicBezTo>
                    <a:pt x="30818" y="-5221"/>
                    <a:pt x="32297" y="-4682"/>
                    <a:pt x="44063" y="13808"/>
                  </a:cubicBezTo>
                  <a:cubicBezTo>
                    <a:pt x="29137" y="11992"/>
                    <a:pt x="13404" y="17237"/>
                    <a:pt x="-514" y="8765"/>
                  </a:cubicBezTo>
                  <a:close/>
                </a:path>
              </a:pathLst>
            </a:custGeom>
            <a:solidFill>
              <a:srgbClr val="020202"/>
            </a:solidFill>
            <a:ln w="6712" cap="flat">
              <a:noFill/>
              <a:prstDash val="solid"/>
              <a:miter/>
            </a:ln>
          </p:spPr>
          <p:txBody>
            <a:bodyPr rtlCol="0" anchor="ctr"/>
            <a:lstStyle/>
            <a:p>
              <a:endParaRPr lang="es-CO"/>
            </a:p>
          </p:txBody>
        </p:sp>
        <p:sp>
          <p:nvSpPr>
            <p:cNvPr id="593" name="Freeform: Shape 592">
              <a:extLst>
                <a:ext uri="{FF2B5EF4-FFF2-40B4-BE49-F238E27FC236}">
                  <a16:creationId xmlns:a16="http://schemas.microsoft.com/office/drawing/2014/main" id="{7076277A-4DC4-0BE6-E5D3-8880BA69146C}"/>
                </a:ext>
              </a:extLst>
            </p:cNvPr>
            <p:cNvSpPr/>
            <p:nvPr/>
          </p:nvSpPr>
          <p:spPr>
            <a:xfrm>
              <a:off x="7463968" y="6496064"/>
              <a:ext cx="14724" cy="4528"/>
            </a:xfrm>
            <a:custGeom>
              <a:avLst/>
              <a:gdLst>
                <a:gd name="connsiteX0" fmla="*/ -514 w 14724"/>
                <a:gd name="connsiteY0" fmla="*/ -1498 h 4528"/>
                <a:gd name="connsiteX1" fmla="*/ 14210 w 14724"/>
                <a:gd name="connsiteY1" fmla="*/ 2872 h 4528"/>
                <a:gd name="connsiteX2" fmla="*/ -514 w 14724"/>
                <a:gd name="connsiteY2" fmla="*/ -1498 h 4528"/>
              </a:gdLst>
              <a:ahLst/>
              <a:cxnLst>
                <a:cxn ang="0">
                  <a:pos x="connsiteX0" y="connsiteY0"/>
                </a:cxn>
                <a:cxn ang="0">
                  <a:pos x="connsiteX1" y="connsiteY1"/>
                </a:cxn>
                <a:cxn ang="0">
                  <a:pos x="connsiteX2" y="connsiteY2"/>
                </a:cxn>
              </a:cxnLst>
              <a:rect l="l" t="t" r="r" b="b"/>
              <a:pathLst>
                <a:path w="14724" h="4528">
                  <a:moveTo>
                    <a:pt x="-514" y="-1498"/>
                  </a:moveTo>
                  <a:cubicBezTo>
                    <a:pt x="4798" y="-1498"/>
                    <a:pt x="10446" y="-2507"/>
                    <a:pt x="14210" y="2872"/>
                  </a:cubicBezTo>
                  <a:cubicBezTo>
                    <a:pt x="8698" y="2939"/>
                    <a:pt x="3251" y="3747"/>
                    <a:pt x="-514" y="-1498"/>
                  </a:cubicBezTo>
                  <a:close/>
                </a:path>
              </a:pathLst>
            </a:custGeom>
            <a:solidFill>
              <a:srgbClr val="020202"/>
            </a:solidFill>
            <a:ln w="6712" cap="flat">
              <a:noFill/>
              <a:prstDash val="solid"/>
              <a:miter/>
            </a:ln>
          </p:spPr>
          <p:txBody>
            <a:bodyPr rtlCol="0" anchor="ctr"/>
            <a:lstStyle/>
            <a:p>
              <a:endParaRPr lang="es-CO"/>
            </a:p>
          </p:txBody>
        </p:sp>
        <p:sp>
          <p:nvSpPr>
            <p:cNvPr id="594" name="Freeform: Shape 593">
              <a:extLst>
                <a:ext uri="{FF2B5EF4-FFF2-40B4-BE49-F238E27FC236}">
                  <a16:creationId xmlns:a16="http://schemas.microsoft.com/office/drawing/2014/main" id="{31299080-0577-36CB-33EF-8ABA4D8815A5}"/>
                </a:ext>
              </a:extLst>
            </p:cNvPr>
            <p:cNvSpPr/>
            <p:nvPr/>
          </p:nvSpPr>
          <p:spPr>
            <a:xfrm>
              <a:off x="6776958" y="6326572"/>
              <a:ext cx="4640" cy="5311"/>
            </a:xfrm>
            <a:custGeom>
              <a:avLst/>
              <a:gdLst>
                <a:gd name="connsiteX0" fmla="*/ -446 w 4640"/>
                <a:gd name="connsiteY0" fmla="*/ -1573 h 5311"/>
                <a:gd name="connsiteX1" fmla="*/ 4126 w 4640"/>
                <a:gd name="connsiteY1" fmla="*/ 3268 h 5311"/>
                <a:gd name="connsiteX2" fmla="*/ 4058 w 4640"/>
                <a:gd name="connsiteY2" fmla="*/ 3739 h 5311"/>
                <a:gd name="connsiteX3" fmla="*/ -514 w 4640"/>
                <a:gd name="connsiteY3" fmla="*/ -834 h 5311"/>
                <a:gd name="connsiteX4" fmla="*/ -446 w 4640"/>
                <a:gd name="connsiteY4" fmla="*/ -1573 h 5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0" h="5311">
                  <a:moveTo>
                    <a:pt x="-446" y="-1573"/>
                  </a:moveTo>
                  <a:cubicBezTo>
                    <a:pt x="2175" y="-1506"/>
                    <a:pt x="4193" y="712"/>
                    <a:pt x="4126" y="3268"/>
                  </a:cubicBezTo>
                  <a:cubicBezTo>
                    <a:pt x="4058" y="3470"/>
                    <a:pt x="4058" y="3604"/>
                    <a:pt x="4058" y="3739"/>
                  </a:cubicBezTo>
                  <a:cubicBezTo>
                    <a:pt x="1503" y="3739"/>
                    <a:pt x="-514" y="1654"/>
                    <a:pt x="-514" y="-834"/>
                  </a:cubicBezTo>
                  <a:cubicBezTo>
                    <a:pt x="-514" y="-1103"/>
                    <a:pt x="-514" y="-1304"/>
                    <a:pt x="-446" y="-1573"/>
                  </a:cubicBezTo>
                  <a:close/>
                </a:path>
              </a:pathLst>
            </a:custGeom>
            <a:solidFill>
              <a:srgbClr val="5B5B5B"/>
            </a:solidFill>
            <a:ln w="6712" cap="flat">
              <a:noFill/>
              <a:prstDash val="solid"/>
              <a:miter/>
            </a:ln>
          </p:spPr>
          <p:txBody>
            <a:bodyPr rtlCol="0" anchor="ctr"/>
            <a:lstStyle/>
            <a:p>
              <a:endParaRPr lang="es-CO"/>
            </a:p>
          </p:txBody>
        </p:sp>
        <p:sp>
          <p:nvSpPr>
            <p:cNvPr id="595" name="Freeform: Shape 594">
              <a:extLst>
                <a:ext uri="{FF2B5EF4-FFF2-40B4-BE49-F238E27FC236}">
                  <a16:creationId xmlns:a16="http://schemas.microsoft.com/office/drawing/2014/main" id="{6DEE6B84-3865-98E7-9332-221A445DDF61}"/>
                </a:ext>
              </a:extLst>
            </p:cNvPr>
            <p:cNvSpPr/>
            <p:nvPr/>
          </p:nvSpPr>
          <p:spPr>
            <a:xfrm>
              <a:off x="6781517" y="6331884"/>
              <a:ext cx="4658" cy="5444"/>
            </a:xfrm>
            <a:custGeom>
              <a:avLst/>
              <a:gdLst>
                <a:gd name="connsiteX0" fmla="*/ -500 w 4658"/>
                <a:gd name="connsiteY0" fmla="*/ -1573 h 5444"/>
                <a:gd name="connsiteX1" fmla="*/ 4139 w 4658"/>
                <a:gd name="connsiteY1" fmla="*/ 3535 h 5444"/>
                <a:gd name="connsiteX2" fmla="*/ 4139 w 4658"/>
                <a:gd name="connsiteY2" fmla="*/ 3872 h 5444"/>
                <a:gd name="connsiteX3" fmla="*/ -500 w 4658"/>
                <a:gd name="connsiteY3" fmla="*/ -1573 h 5444"/>
              </a:gdLst>
              <a:ahLst/>
              <a:cxnLst>
                <a:cxn ang="0">
                  <a:pos x="connsiteX0" y="connsiteY0"/>
                </a:cxn>
                <a:cxn ang="0">
                  <a:pos x="connsiteX1" y="connsiteY1"/>
                </a:cxn>
                <a:cxn ang="0">
                  <a:pos x="connsiteX2" y="connsiteY2"/>
                </a:cxn>
                <a:cxn ang="0">
                  <a:pos x="connsiteX3" y="connsiteY3"/>
                </a:cxn>
              </a:cxnLst>
              <a:rect l="l" t="t" r="r" b="b"/>
              <a:pathLst>
                <a:path w="4658" h="5444">
                  <a:moveTo>
                    <a:pt x="-500" y="-1573"/>
                  </a:moveTo>
                  <a:cubicBezTo>
                    <a:pt x="2189" y="-1440"/>
                    <a:pt x="4274" y="847"/>
                    <a:pt x="4139" y="3535"/>
                  </a:cubicBezTo>
                  <a:cubicBezTo>
                    <a:pt x="4139" y="3670"/>
                    <a:pt x="4139" y="3805"/>
                    <a:pt x="4139" y="3872"/>
                  </a:cubicBezTo>
                  <a:cubicBezTo>
                    <a:pt x="1382" y="3603"/>
                    <a:pt x="-702" y="1183"/>
                    <a:pt x="-500" y="-1573"/>
                  </a:cubicBezTo>
                  <a:close/>
                </a:path>
              </a:pathLst>
            </a:custGeom>
            <a:solidFill>
              <a:srgbClr val="5B5B5B"/>
            </a:solidFill>
            <a:ln w="6712" cap="flat">
              <a:noFill/>
              <a:prstDash val="solid"/>
              <a:miter/>
            </a:ln>
          </p:spPr>
          <p:txBody>
            <a:bodyPr rtlCol="0" anchor="ctr"/>
            <a:lstStyle/>
            <a:p>
              <a:endParaRPr lang="es-CO"/>
            </a:p>
          </p:txBody>
        </p:sp>
        <p:sp>
          <p:nvSpPr>
            <p:cNvPr id="596" name="Freeform: Shape 595">
              <a:extLst>
                <a:ext uri="{FF2B5EF4-FFF2-40B4-BE49-F238E27FC236}">
                  <a16:creationId xmlns:a16="http://schemas.microsoft.com/office/drawing/2014/main" id="{268F3D3F-51C4-6329-CFAC-ADDB8EBD3379}"/>
                </a:ext>
              </a:extLst>
            </p:cNvPr>
            <p:cNvSpPr/>
            <p:nvPr/>
          </p:nvSpPr>
          <p:spPr>
            <a:xfrm>
              <a:off x="5984154" y="1873981"/>
              <a:ext cx="1330485" cy="991686"/>
            </a:xfrm>
            <a:custGeom>
              <a:avLst/>
              <a:gdLst>
                <a:gd name="connsiteX0" fmla="*/ 15118 w 1330485"/>
                <a:gd name="connsiteY0" fmla="*/ -1573 h 991686"/>
                <a:gd name="connsiteX1" fmla="*/ 9604 w 1330485"/>
                <a:gd name="connsiteY1" fmla="*/ 169474 h 991686"/>
                <a:gd name="connsiteX2" fmla="*/ 27086 w 1330485"/>
                <a:gd name="connsiteY2" fmla="*/ 303945 h 991686"/>
                <a:gd name="connsiteX3" fmla="*/ 89413 w 1330485"/>
                <a:gd name="connsiteY3" fmla="*/ 465309 h 991686"/>
                <a:gd name="connsiteX4" fmla="*/ 174398 w 1330485"/>
                <a:gd name="connsiteY4" fmla="*/ 593057 h 991686"/>
                <a:gd name="connsiteX5" fmla="*/ 257904 w 1330485"/>
                <a:gd name="connsiteY5" fmla="*/ 700633 h 991686"/>
                <a:gd name="connsiteX6" fmla="*/ 343831 w 1330485"/>
                <a:gd name="connsiteY6" fmla="*/ 775197 h 991686"/>
                <a:gd name="connsiteX7" fmla="*/ 667636 w 1330485"/>
                <a:gd name="connsiteY7" fmla="*/ 933872 h 991686"/>
                <a:gd name="connsiteX8" fmla="*/ 843995 w 1330485"/>
                <a:gd name="connsiteY8" fmla="*/ 970381 h 991686"/>
                <a:gd name="connsiteX9" fmla="*/ 1002670 w 1330485"/>
                <a:gd name="connsiteY9" fmla="*/ 973339 h 991686"/>
                <a:gd name="connsiteX10" fmla="*/ 1154621 w 1330485"/>
                <a:gd name="connsiteY10" fmla="*/ 955858 h 991686"/>
                <a:gd name="connsiteX11" fmla="*/ 1262736 w 1330485"/>
                <a:gd name="connsiteY11" fmla="*/ 944899 h 991686"/>
                <a:gd name="connsiteX12" fmla="*/ 1329972 w 1330485"/>
                <a:gd name="connsiteY12" fmla="*/ 944563 h 991686"/>
                <a:gd name="connsiteX13" fmla="*/ 1267442 w 1330485"/>
                <a:gd name="connsiteY13" fmla="*/ 954177 h 991686"/>
                <a:gd name="connsiteX14" fmla="*/ 1196509 w 1330485"/>
                <a:gd name="connsiteY14" fmla="*/ 962985 h 991686"/>
                <a:gd name="connsiteX15" fmla="*/ 1179364 w 1330485"/>
                <a:gd name="connsiteY15" fmla="*/ 964464 h 991686"/>
                <a:gd name="connsiteX16" fmla="*/ 1051617 w 1330485"/>
                <a:gd name="connsiteY16" fmla="*/ 977239 h 991686"/>
                <a:gd name="connsiteX17" fmla="*/ 958362 w 1330485"/>
                <a:gd name="connsiteY17" fmla="*/ 980735 h 991686"/>
                <a:gd name="connsiteX18" fmla="*/ 944376 w 1330485"/>
                <a:gd name="connsiteY18" fmla="*/ 983963 h 991686"/>
                <a:gd name="connsiteX19" fmla="*/ 904035 w 1330485"/>
                <a:gd name="connsiteY19" fmla="*/ 985374 h 991686"/>
                <a:gd name="connsiteX20" fmla="*/ 877680 w 1330485"/>
                <a:gd name="connsiteY20" fmla="*/ 979390 h 991686"/>
                <a:gd name="connsiteX21" fmla="*/ 745427 w 1330485"/>
                <a:gd name="connsiteY21" fmla="*/ 962783 h 991686"/>
                <a:gd name="connsiteX22" fmla="*/ 657618 w 1330485"/>
                <a:gd name="connsiteY22" fmla="*/ 949336 h 991686"/>
                <a:gd name="connsiteX23" fmla="*/ 439843 w 1330485"/>
                <a:gd name="connsiteY23" fmla="*/ 861056 h 991686"/>
                <a:gd name="connsiteX24" fmla="*/ 362186 w 1330485"/>
                <a:gd name="connsiteY24" fmla="*/ 816816 h 991686"/>
                <a:gd name="connsiteX25" fmla="*/ 317946 w 1330485"/>
                <a:gd name="connsiteY25" fmla="*/ 816816 h 991686"/>
                <a:gd name="connsiteX26" fmla="*/ 298851 w 1330485"/>
                <a:gd name="connsiteY26" fmla="*/ 819572 h 991686"/>
                <a:gd name="connsiteX27" fmla="*/ 252391 w 1330485"/>
                <a:gd name="connsiteY27" fmla="*/ 823068 h 991686"/>
                <a:gd name="connsiteX28" fmla="*/ 205931 w 1330485"/>
                <a:gd name="connsiteY28" fmla="*/ 813252 h 991686"/>
                <a:gd name="connsiteX29" fmla="*/ 104204 w 1330485"/>
                <a:gd name="connsiteY29" fmla="*/ 684967 h 991686"/>
                <a:gd name="connsiteX30" fmla="*/ 52837 w 1330485"/>
                <a:gd name="connsiteY30" fmla="*/ 532141 h 991686"/>
                <a:gd name="connsiteX31" fmla="*/ 46113 w 1330485"/>
                <a:gd name="connsiteY31" fmla="*/ 503298 h 991686"/>
                <a:gd name="connsiteX32" fmla="*/ 49408 w 1330485"/>
                <a:gd name="connsiteY32" fmla="*/ 489447 h 991686"/>
                <a:gd name="connsiteX33" fmla="*/ 53173 w 1330485"/>
                <a:gd name="connsiteY33" fmla="*/ 452736 h 991686"/>
                <a:gd name="connsiteX34" fmla="*/ 31792 w 1330485"/>
                <a:gd name="connsiteY34" fmla="*/ 372054 h 991686"/>
                <a:gd name="connsiteX35" fmla="*/ 9403 w 1330485"/>
                <a:gd name="connsiteY35" fmla="*/ 245651 h 991686"/>
                <a:gd name="connsiteX36" fmla="*/ 5100 w 1330485"/>
                <a:gd name="connsiteY36" fmla="*/ 186551 h 991686"/>
                <a:gd name="connsiteX37" fmla="*/ 729 w 1330485"/>
                <a:gd name="connsiteY37" fmla="*/ 149707 h 991686"/>
                <a:gd name="connsiteX38" fmla="*/ 4831 w 1330485"/>
                <a:gd name="connsiteY38" fmla="*/ 88186 h 991686"/>
                <a:gd name="connsiteX39" fmla="*/ 9941 w 1330485"/>
                <a:gd name="connsiteY39" fmla="*/ 9185 h 991686"/>
                <a:gd name="connsiteX40" fmla="*/ 15118 w 1330485"/>
                <a:gd name="connsiteY40" fmla="*/ -1573 h 991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330485" h="991686">
                  <a:moveTo>
                    <a:pt x="15118" y="-1573"/>
                  </a:moveTo>
                  <a:cubicBezTo>
                    <a:pt x="8394" y="55309"/>
                    <a:pt x="11622" y="112727"/>
                    <a:pt x="9604" y="169474"/>
                  </a:cubicBezTo>
                  <a:cubicBezTo>
                    <a:pt x="7991" y="215597"/>
                    <a:pt x="17538" y="259973"/>
                    <a:pt x="27086" y="303945"/>
                  </a:cubicBezTo>
                  <a:cubicBezTo>
                    <a:pt x="39390" y="360624"/>
                    <a:pt x="60414" y="415085"/>
                    <a:pt x="89413" y="465309"/>
                  </a:cubicBezTo>
                  <a:cubicBezTo>
                    <a:pt x="114760" y="509819"/>
                    <a:pt x="143161" y="552513"/>
                    <a:pt x="174398" y="593057"/>
                  </a:cubicBezTo>
                  <a:cubicBezTo>
                    <a:pt x="202234" y="628893"/>
                    <a:pt x="228792" y="665737"/>
                    <a:pt x="257904" y="700633"/>
                  </a:cubicBezTo>
                  <a:cubicBezTo>
                    <a:pt x="282378" y="729880"/>
                    <a:pt x="313643" y="752135"/>
                    <a:pt x="343831" y="775197"/>
                  </a:cubicBezTo>
                  <a:cubicBezTo>
                    <a:pt x="441322" y="849156"/>
                    <a:pt x="552261" y="896220"/>
                    <a:pt x="667636" y="933872"/>
                  </a:cubicBezTo>
                  <a:cubicBezTo>
                    <a:pt x="725035" y="951959"/>
                    <a:pt x="784155" y="964195"/>
                    <a:pt x="843995" y="970381"/>
                  </a:cubicBezTo>
                  <a:cubicBezTo>
                    <a:pt x="896707" y="975759"/>
                    <a:pt x="949756" y="976701"/>
                    <a:pt x="1002670" y="973339"/>
                  </a:cubicBezTo>
                  <a:cubicBezTo>
                    <a:pt x="1053701" y="971658"/>
                    <a:pt x="1104531" y="965809"/>
                    <a:pt x="1154621" y="955858"/>
                  </a:cubicBezTo>
                  <a:cubicBezTo>
                    <a:pt x="1190324" y="949269"/>
                    <a:pt x="1226429" y="945571"/>
                    <a:pt x="1262736" y="944899"/>
                  </a:cubicBezTo>
                  <a:cubicBezTo>
                    <a:pt x="1285058" y="943755"/>
                    <a:pt x="1307514" y="944899"/>
                    <a:pt x="1329972" y="944563"/>
                  </a:cubicBezTo>
                  <a:cubicBezTo>
                    <a:pt x="1309801" y="952227"/>
                    <a:pt x="1288487" y="952765"/>
                    <a:pt x="1267442" y="954177"/>
                  </a:cubicBezTo>
                  <a:cubicBezTo>
                    <a:pt x="1243641" y="955791"/>
                    <a:pt x="1219369" y="952294"/>
                    <a:pt x="1196509" y="962985"/>
                  </a:cubicBezTo>
                  <a:cubicBezTo>
                    <a:pt x="1190929" y="964532"/>
                    <a:pt x="1185147" y="965069"/>
                    <a:pt x="1179364" y="964464"/>
                  </a:cubicBezTo>
                  <a:cubicBezTo>
                    <a:pt x="1136468" y="965741"/>
                    <a:pt x="1094177" y="973945"/>
                    <a:pt x="1051617" y="977239"/>
                  </a:cubicBezTo>
                  <a:cubicBezTo>
                    <a:pt x="1020823" y="979659"/>
                    <a:pt x="989694" y="990148"/>
                    <a:pt x="958362" y="980735"/>
                  </a:cubicBezTo>
                  <a:cubicBezTo>
                    <a:pt x="953454" y="979525"/>
                    <a:pt x="948277" y="980735"/>
                    <a:pt x="944376" y="983963"/>
                  </a:cubicBezTo>
                  <a:cubicBezTo>
                    <a:pt x="932140" y="991628"/>
                    <a:pt x="916743" y="992165"/>
                    <a:pt x="904035" y="985374"/>
                  </a:cubicBezTo>
                  <a:cubicBezTo>
                    <a:pt x="895900" y="981273"/>
                    <a:pt x="886823" y="979188"/>
                    <a:pt x="877680" y="979390"/>
                  </a:cubicBezTo>
                  <a:cubicBezTo>
                    <a:pt x="832565" y="982214"/>
                    <a:pt x="789332" y="969574"/>
                    <a:pt x="745427" y="962783"/>
                  </a:cubicBezTo>
                  <a:cubicBezTo>
                    <a:pt x="716180" y="958278"/>
                    <a:pt x="686395" y="957337"/>
                    <a:pt x="657618" y="949336"/>
                  </a:cubicBezTo>
                  <a:cubicBezTo>
                    <a:pt x="581374" y="929166"/>
                    <a:pt x="508020" y="901800"/>
                    <a:pt x="439843" y="861056"/>
                  </a:cubicBezTo>
                  <a:cubicBezTo>
                    <a:pt x="414294" y="845794"/>
                    <a:pt x="388408" y="830935"/>
                    <a:pt x="362186" y="816816"/>
                  </a:cubicBezTo>
                  <a:cubicBezTo>
                    <a:pt x="348134" y="809218"/>
                    <a:pt x="333141" y="799133"/>
                    <a:pt x="317946" y="816816"/>
                  </a:cubicBezTo>
                  <a:cubicBezTo>
                    <a:pt x="313373" y="822060"/>
                    <a:pt x="305238" y="820513"/>
                    <a:pt x="298851" y="819572"/>
                  </a:cubicBezTo>
                  <a:cubicBezTo>
                    <a:pt x="283292" y="817488"/>
                    <a:pt x="267459" y="818630"/>
                    <a:pt x="252391" y="823068"/>
                  </a:cubicBezTo>
                  <a:cubicBezTo>
                    <a:pt x="236235" y="827708"/>
                    <a:pt x="218827" y="824010"/>
                    <a:pt x="205931" y="813252"/>
                  </a:cubicBezTo>
                  <a:cubicBezTo>
                    <a:pt x="160750" y="779634"/>
                    <a:pt x="124711" y="738621"/>
                    <a:pt x="104204" y="684967"/>
                  </a:cubicBezTo>
                  <a:cubicBezTo>
                    <a:pt x="84975" y="634675"/>
                    <a:pt x="67024" y="584114"/>
                    <a:pt x="52837" y="532141"/>
                  </a:cubicBezTo>
                  <a:cubicBezTo>
                    <a:pt x="50215" y="522661"/>
                    <a:pt x="48534" y="512912"/>
                    <a:pt x="46113" y="503298"/>
                  </a:cubicBezTo>
                  <a:cubicBezTo>
                    <a:pt x="44479" y="498456"/>
                    <a:pt x="45757" y="493078"/>
                    <a:pt x="49408" y="489447"/>
                  </a:cubicBezTo>
                  <a:cubicBezTo>
                    <a:pt x="60905" y="478151"/>
                    <a:pt x="57140" y="465914"/>
                    <a:pt x="53173" y="452736"/>
                  </a:cubicBezTo>
                  <a:cubicBezTo>
                    <a:pt x="45172" y="425842"/>
                    <a:pt x="33675" y="398948"/>
                    <a:pt x="31792" y="372054"/>
                  </a:cubicBezTo>
                  <a:cubicBezTo>
                    <a:pt x="28834" y="328889"/>
                    <a:pt x="13907" y="288346"/>
                    <a:pt x="9403" y="245651"/>
                  </a:cubicBezTo>
                  <a:cubicBezTo>
                    <a:pt x="6592" y="226086"/>
                    <a:pt x="5153" y="206319"/>
                    <a:pt x="5100" y="186551"/>
                  </a:cubicBezTo>
                  <a:cubicBezTo>
                    <a:pt x="5086" y="174113"/>
                    <a:pt x="3621" y="161742"/>
                    <a:pt x="729" y="149707"/>
                  </a:cubicBezTo>
                  <a:cubicBezTo>
                    <a:pt x="-3439" y="129066"/>
                    <a:pt x="4158" y="108760"/>
                    <a:pt x="4831" y="88186"/>
                  </a:cubicBezTo>
                  <a:cubicBezTo>
                    <a:pt x="5638" y="61763"/>
                    <a:pt x="3957" y="35272"/>
                    <a:pt x="9941" y="9185"/>
                  </a:cubicBezTo>
                  <a:cubicBezTo>
                    <a:pt x="10257" y="5083"/>
                    <a:pt x="12099" y="1251"/>
                    <a:pt x="15118" y="-1573"/>
                  </a:cubicBezTo>
                  <a:close/>
                </a:path>
              </a:pathLst>
            </a:custGeom>
            <a:solidFill>
              <a:srgbClr val="020202"/>
            </a:solidFill>
            <a:ln w="6712" cap="flat">
              <a:noFill/>
              <a:prstDash val="solid"/>
              <a:miter/>
            </a:ln>
          </p:spPr>
          <p:txBody>
            <a:bodyPr rtlCol="0" anchor="ctr"/>
            <a:lstStyle/>
            <a:p>
              <a:endParaRPr lang="es-CO"/>
            </a:p>
          </p:txBody>
        </p:sp>
        <p:sp>
          <p:nvSpPr>
            <p:cNvPr id="597" name="Freeform: Shape 596">
              <a:extLst>
                <a:ext uri="{FF2B5EF4-FFF2-40B4-BE49-F238E27FC236}">
                  <a16:creationId xmlns:a16="http://schemas.microsoft.com/office/drawing/2014/main" id="{04852EF3-1AEF-B946-A57B-80DC0314D487}"/>
                </a:ext>
              </a:extLst>
            </p:cNvPr>
            <p:cNvSpPr/>
            <p:nvPr/>
          </p:nvSpPr>
          <p:spPr>
            <a:xfrm>
              <a:off x="5999446" y="1839087"/>
              <a:ext cx="5551" cy="29919"/>
            </a:xfrm>
            <a:custGeom>
              <a:avLst/>
              <a:gdLst>
                <a:gd name="connsiteX0" fmla="*/ 4801 w 5551"/>
                <a:gd name="connsiteY0" fmla="*/ -1573 h 29919"/>
                <a:gd name="connsiteX1" fmla="*/ -174 w 5551"/>
                <a:gd name="connsiteY1" fmla="*/ 28347 h 29919"/>
                <a:gd name="connsiteX2" fmla="*/ 4801 w 5551"/>
                <a:gd name="connsiteY2" fmla="*/ -1573 h 29919"/>
              </a:gdLst>
              <a:ahLst/>
              <a:cxnLst>
                <a:cxn ang="0">
                  <a:pos x="connsiteX0" y="connsiteY0"/>
                </a:cxn>
                <a:cxn ang="0">
                  <a:pos x="connsiteX1" y="connsiteY1"/>
                </a:cxn>
                <a:cxn ang="0">
                  <a:pos x="connsiteX2" y="connsiteY2"/>
                </a:cxn>
              </a:cxnLst>
              <a:rect l="l" t="t" r="r" b="b"/>
              <a:pathLst>
                <a:path w="5551" h="29919">
                  <a:moveTo>
                    <a:pt x="4801" y="-1573"/>
                  </a:moveTo>
                  <a:cubicBezTo>
                    <a:pt x="3322" y="8445"/>
                    <a:pt x="8566" y="19539"/>
                    <a:pt x="-174" y="28347"/>
                  </a:cubicBezTo>
                  <a:cubicBezTo>
                    <a:pt x="1305" y="18329"/>
                    <a:pt x="-4208" y="7167"/>
                    <a:pt x="4801" y="-1573"/>
                  </a:cubicBezTo>
                  <a:close/>
                </a:path>
              </a:pathLst>
            </a:custGeom>
            <a:solidFill>
              <a:srgbClr val="020202"/>
            </a:solidFill>
            <a:ln w="6712" cap="flat">
              <a:noFill/>
              <a:prstDash val="solid"/>
              <a:miter/>
            </a:ln>
          </p:spPr>
          <p:txBody>
            <a:bodyPr rtlCol="0" anchor="ctr"/>
            <a:lstStyle/>
            <a:p>
              <a:endParaRPr lang="es-CO"/>
            </a:p>
          </p:txBody>
        </p:sp>
        <p:sp>
          <p:nvSpPr>
            <p:cNvPr id="598" name="Freeform: Shape 597">
              <a:extLst>
                <a:ext uri="{FF2B5EF4-FFF2-40B4-BE49-F238E27FC236}">
                  <a16:creationId xmlns:a16="http://schemas.microsoft.com/office/drawing/2014/main" id="{57951B9E-AC5D-C866-7D75-84A968722377}"/>
                </a:ext>
              </a:extLst>
            </p:cNvPr>
            <p:cNvSpPr/>
            <p:nvPr/>
          </p:nvSpPr>
          <p:spPr>
            <a:xfrm>
              <a:off x="6009396" y="1774339"/>
              <a:ext cx="5551" cy="29919"/>
            </a:xfrm>
            <a:custGeom>
              <a:avLst/>
              <a:gdLst>
                <a:gd name="connsiteX0" fmla="*/ 4802 w 5551"/>
                <a:gd name="connsiteY0" fmla="*/ -1573 h 29919"/>
                <a:gd name="connsiteX1" fmla="*/ -174 w 5551"/>
                <a:gd name="connsiteY1" fmla="*/ 28347 h 29919"/>
                <a:gd name="connsiteX2" fmla="*/ 4802 w 5551"/>
                <a:gd name="connsiteY2" fmla="*/ -1573 h 29919"/>
              </a:gdLst>
              <a:ahLst/>
              <a:cxnLst>
                <a:cxn ang="0">
                  <a:pos x="connsiteX0" y="connsiteY0"/>
                </a:cxn>
                <a:cxn ang="0">
                  <a:pos x="connsiteX1" y="connsiteY1"/>
                </a:cxn>
                <a:cxn ang="0">
                  <a:pos x="connsiteX2" y="connsiteY2"/>
                </a:cxn>
              </a:cxnLst>
              <a:rect l="l" t="t" r="r" b="b"/>
              <a:pathLst>
                <a:path w="5551" h="29919">
                  <a:moveTo>
                    <a:pt x="4802" y="-1573"/>
                  </a:moveTo>
                  <a:cubicBezTo>
                    <a:pt x="3322" y="8445"/>
                    <a:pt x="8567" y="19539"/>
                    <a:pt x="-174" y="28347"/>
                  </a:cubicBezTo>
                  <a:cubicBezTo>
                    <a:pt x="1305" y="18329"/>
                    <a:pt x="-4208" y="7167"/>
                    <a:pt x="4802" y="-1573"/>
                  </a:cubicBezTo>
                  <a:close/>
                </a:path>
              </a:pathLst>
            </a:custGeom>
            <a:solidFill>
              <a:srgbClr val="020202"/>
            </a:solidFill>
            <a:ln w="6712" cap="flat">
              <a:noFill/>
              <a:prstDash val="solid"/>
              <a:miter/>
            </a:ln>
          </p:spPr>
          <p:txBody>
            <a:bodyPr rtlCol="0" anchor="ctr"/>
            <a:lstStyle/>
            <a:p>
              <a:endParaRPr lang="es-CO"/>
            </a:p>
          </p:txBody>
        </p:sp>
        <p:sp>
          <p:nvSpPr>
            <p:cNvPr id="599" name="Freeform: Shape 598">
              <a:extLst>
                <a:ext uri="{FF2B5EF4-FFF2-40B4-BE49-F238E27FC236}">
                  <a16:creationId xmlns:a16="http://schemas.microsoft.com/office/drawing/2014/main" id="{50F99225-1A42-1148-E947-78B4C66869CC}"/>
                </a:ext>
              </a:extLst>
            </p:cNvPr>
            <p:cNvSpPr/>
            <p:nvPr/>
          </p:nvSpPr>
          <p:spPr>
            <a:xfrm>
              <a:off x="6004574" y="1809503"/>
              <a:ext cx="5279" cy="24944"/>
            </a:xfrm>
            <a:custGeom>
              <a:avLst/>
              <a:gdLst>
                <a:gd name="connsiteX0" fmla="*/ 4649 w 5279"/>
                <a:gd name="connsiteY0" fmla="*/ -1573 h 24944"/>
                <a:gd name="connsiteX1" fmla="*/ -327 w 5279"/>
                <a:gd name="connsiteY1" fmla="*/ 23371 h 24944"/>
                <a:gd name="connsiteX2" fmla="*/ 4649 w 5279"/>
                <a:gd name="connsiteY2" fmla="*/ -1573 h 24944"/>
              </a:gdLst>
              <a:ahLst/>
              <a:cxnLst>
                <a:cxn ang="0">
                  <a:pos x="connsiteX0" y="connsiteY0"/>
                </a:cxn>
                <a:cxn ang="0">
                  <a:pos x="connsiteX1" y="connsiteY1"/>
                </a:cxn>
                <a:cxn ang="0">
                  <a:pos x="connsiteX2" y="connsiteY2"/>
                </a:cxn>
              </a:cxnLst>
              <a:rect l="l" t="t" r="r" b="b"/>
              <a:pathLst>
                <a:path w="5279" h="24944">
                  <a:moveTo>
                    <a:pt x="4649" y="-1573"/>
                  </a:moveTo>
                  <a:cubicBezTo>
                    <a:pt x="3506" y="6832"/>
                    <a:pt x="7742" y="16312"/>
                    <a:pt x="-327" y="23371"/>
                  </a:cubicBezTo>
                  <a:cubicBezTo>
                    <a:pt x="884" y="14698"/>
                    <a:pt x="-3689" y="5151"/>
                    <a:pt x="4649" y="-1573"/>
                  </a:cubicBezTo>
                  <a:close/>
                </a:path>
              </a:pathLst>
            </a:custGeom>
            <a:solidFill>
              <a:srgbClr val="020202"/>
            </a:solidFill>
            <a:ln w="6712" cap="flat">
              <a:noFill/>
              <a:prstDash val="solid"/>
              <a:miter/>
            </a:ln>
          </p:spPr>
          <p:txBody>
            <a:bodyPr rtlCol="0" anchor="ctr"/>
            <a:lstStyle/>
            <a:p>
              <a:endParaRPr lang="es-CO"/>
            </a:p>
          </p:txBody>
        </p:sp>
        <p:sp>
          <p:nvSpPr>
            <p:cNvPr id="600" name="Freeform: Shape 599">
              <a:extLst>
                <a:ext uri="{FF2B5EF4-FFF2-40B4-BE49-F238E27FC236}">
                  <a16:creationId xmlns:a16="http://schemas.microsoft.com/office/drawing/2014/main" id="{A20C9B0C-C488-A170-7B0E-C2A8BEBBB263}"/>
                </a:ext>
              </a:extLst>
            </p:cNvPr>
            <p:cNvSpPr/>
            <p:nvPr/>
          </p:nvSpPr>
          <p:spPr>
            <a:xfrm>
              <a:off x="6008633" y="1318938"/>
              <a:ext cx="2321617" cy="1518196"/>
            </a:xfrm>
            <a:custGeom>
              <a:avLst/>
              <a:gdLst>
                <a:gd name="connsiteX0" fmla="*/ 185890 w 2321617"/>
                <a:gd name="connsiteY0" fmla="*/ 135469 h 1518196"/>
                <a:gd name="connsiteX1" fmla="*/ 395933 w 2321617"/>
                <a:gd name="connsiteY1" fmla="*/ 17201 h 1518196"/>
                <a:gd name="connsiteX2" fmla="*/ 473052 w 2321617"/>
                <a:gd name="connsiteY2" fmla="*/ -10 h 1518196"/>
                <a:gd name="connsiteX3" fmla="*/ 484549 w 2321617"/>
                <a:gd name="connsiteY3" fmla="*/ 460 h 1518196"/>
                <a:gd name="connsiteX4" fmla="*/ 466328 w 2321617"/>
                <a:gd name="connsiteY4" fmla="*/ 12697 h 1518196"/>
                <a:gd name="connsiteX5" fmla="*/ 400707 w 2321617"/>
                <a:gd name="connsiteY5" fmla="*/ 30245 h 1518196"/>
                <a:gd name="connsiteX6" fmla="*/ 215272 w 2321617"/>
                <a:gd name="connsiteY6" fmla="*/ 130224 h 1518196"/>
                <a:gd name="connsiteX7" fmla="*/ 193891 w 2321617"/>
                <a:gd name="connsiteY7" fmla="*/ 181861 h 1518196"/>
                <a:gd name="connsiteX8" fmla="*/ 225828 w 2321617"/>
                <a:gd name="connsiteY8" fmla="*/ 370119 h 1518196"/>
                <a:gd name="connsiteX9" fmla="*/ 348398 w 2321617"/>
                <a:gd name="connsiteY9" fmla="*/ 579087 h 1518196"/>
                <a:gd name="connsiteX10" fmla="*/ 622180 w 2321617"/>
                <a:gd name="connsiteY10" fmla="*/ 820395 h 1518196"/>
                <a:gd name="connsiteX11" fmla="*/ 977720 w 2321617"/>
                <a:gd name="connsiteY11" fmla="*/ 946057 h 1518196"/>
                <a:gd name="connsiteX12" fmla="*/ 1089129 w 2321617"/>
                <a:gd name="connsiteY12" fmla="*/ 955336 h 1518196"/>
                <a:gd name="connsiteX13" fmla="*/ 1222860 w 2321617"/>
                <a:gd name="connsiteY13" fmla="*/ 946124 h 1518196"/>
                <a:gd name="connsiteX14" fmla="*/ 1464907 w 2321617"/>
                <a:gd name="connsiteY14" fmla="*/ 920575 h 1518196"/>
                <a:gd name="connsiteX15" fmla="*/ 1897768 w 2321617"/>
                <a:gd name="connsiteY15" fmla="*/ 840363 h 1518196"/>
                <a:gd name="connsiteX16" fmla="*/ 2293717 w 2321617"/>
                <a:gd name="connsiteY16" fmla="*/ 638658 h 1518196"/>
                <a:gd name="connsiteX17" fmla="*/ 2307164 w 2321617"/>
                <a:gd name="connsiteY17" fmla="*/ 627900 h 1518196"/>
                <a:gd name="connsiteX18" fmla="*/ 2314963 w 2321617"/>
                <a:gd name="connsiteY18" fmla="*/ 627228 h 1518196"/>
                <a:gd name="connsiteX19" fmla="*/ 2319804 w 2321617"/>
                <a:gd name="connsiteY19" fmla="*/ 698564 h 1518196"/>
                <a:gd name="connsiteX20" fmla="*/ 2320813 w 2321617"/>
                <a:gd name="connsiteY20" fmla="*/ 720819 h 1518196"/>
                <a:gd name="connsiteX21" fmla="*/ 2320813 w 2321617"/>
                <a:gd name="connsiteY21" fmla="*/ 912507 h 1518196"/>
                <a:gd name="connsiteX22" fmla="*/ 2270924 w 2321617"/>
                <a:gd name="connsiteY22" fmla="*/ 1070779 h 1518196"/>
                <a:gd name="connsiteX23" fmla="*/ 2194881 w 2321617"/>
                <a:gd name="connsiteY23" fmla="*/ 1151864 h 1518196"/>
                <a:gd name="connsiteX24" fmla="*/ 2020069 w 2321617"/>
                <a:gd name="connsiteY24" fmla="*/ 1264215 h 1518196"/>
                <a:gd name="connsiteX25" fmla="*/ 1876253 w 2321617"/>
                <a:gd name="connsiteY25" fmla="*/ 1325466 h 1518196"/>
                <a:gd name="connsiteX26" fmla="*/ 1805521 w 2321617"/>
                <a:gd name="connsiteY26" fmla="*/ 1355588 h 1518196"/>
                <a:gd name="connsiteX27" fmla="*/ 1675757 w 2321617"/>
                <a:gd name="connsiteY27" fmla="*/ 1397273 h 1518196"/>
                <a:gd name="connsiteX28" fmla="*/ 1519098 w 2321617"/>
                <a:gd name="connsiteY28" fmla="*/ 1453011 h 1518196"/>
                <a:gd name="connsiteX29" fmla="*/ 1443728 w 2321617"/>
                <a:gd name="connsiteY29" fmla="*/ 1465114 h 1518196"/>
                <a:gd name="connsiteX30" fmla="*/ 1375216 w 2321617"/>
                <a:gd name="connsiteY30" fmla="*/ 1473787 h 1518196"/>
                <a:gd name="connsiteX31" fmla="*/ 1294533 w 2321617"/>
                <a:gd name="connsiteY31" fmla="*/ 1485957 h 1518196"/>
                <a:gd name="connsiteX32" fmla="*/ 1180569 w 2321617"/>
                <a:gd name="connsiteY32" fmla="*/ 1490528 h 1518196"/>
                <a:gd name="connsiteX33" fmla="*/ 1094844 w 2321617"/>
                <a:gd name="connsiteY33" fmla="*/ 1501757 h 1518196"/>
                <a:gd name="connsiteX34" fmla="*/ 1036013 w 2321617"/>
                <a:gd name="connsiteY34" fmla="*/ 1508951 h 1518196"/>
                <a:gd name="connsiteX35" fmla="*/ 850108 w 2321617"/>
                <a:gd name="connsiteY35" fmla="*/ 1514061 h 1518196"/>
                <a:gd name="connsiteX36" fmla="*/ 637106 w 2321617"/>
                <a:gd name="connsiteY36" fmla="*/ 1472241 h 1518196"/>
                <a:gd name="connsiteX37" fmla="*/ 361441 w 2321617"/>
                <a:gd name="connsiteY37" fmla="*/ 1342543 h 1518196"/>
                <a:gd name="connsiteX38" fmla="*/ 190664 w 2321617"/>
                <a:gd name="connsiteY38" fmla="*/ 1178557 h 1518196"/>
                <a:gd name="connsiteX39" fmla="*/ 105275 w 2321617"/>
                <a:gd name="connsiteY39" fmla="*/ 1059887 h 1518196"/>
                <a:gd name="connsiteX40" fmla="*/ 9398 w 2321617"/>
                <a:gd name="connsiteY40" fmla="*/ 819588 h 1518196"/>
                <a:gd name="connsiteX41" fmla="*/ -284 w 2321617"/>
                <a:gd name="connsiteY41" fmla="*/ 651500 h 1518196"/>
                <a:gd name="connsiteX42" fmla="*/ 18541 w 2321617"/>
                <a:gd name="connsiteY42" fmla="*/ 459610 h 1518196"/>
                <a:gd name="connsiteX43" fmla="*/ 43822 w 2321617"/>
                <a:gd name="connsiteY43" fmla="*/ 343696 h 1518196"/>
                <a:gd name="connsiteX44" fmla="*/ 118655 w 2321617"/>
                <a:gd name="connsiteY44" fmla="*/ 213865 h 1518196"/>
                <a:gd name="connsiteX45" fmla="*/ 171233 w 2321617"/>
                <a:gd name="connsiteY45" fmla="*/ 160950 h 1518196"/>
                <a:gd name="connsiteX46" fmla="*/ 184680 w 2321617"/>
                <a:gd name="connsiteY46" fmla="*/ 140780 h 1518196"/>
                <a:gd name="connsiteX47" fmla="*/ 183537 w 2321617"/>
                <a:gd name="connsiteY47" fmla="*/ 137217 h 1518196"/>
                <a:gd name="connsiteX48" fmla="*/ 185890 w 2321617"/>
                <a:gd name="connsiteY48" fmla="*/ 135469 h 151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321617" h="1518196">
                  <a:moveTo>
                    <a:pt x="185890" y="135469"/>
                  </a:moveTo>
                  <a:cubicBezTo>
                    <a:pt x="247666" y="82958"/>
                    <a:pt x="318975" y="42751"/>
                    <a:pt x="395933" y="17201"/>
                  </a:cubicBezTo>
                  <a:cubicBezTo>
                    <a:pt x="421005" y="8932"/>
                    <a:pt x="446837" y="3149"/>
                    <a:pt x="473052" y="-10"/>
                  </a:cubicBezTo>
                  <a:cubicBezTo>
                    <a:pt x="476609" y="-2230"/>
                    <a:pt x="481188" y="-2095"/>
                    <a:pt x="484549" y="460"/>
                  </a:cubicBezTo>
                  <a:cubicBezTo>
                    <a:pt x="483406" y="11823"/>
                    <a:pt x="473724" y="10680"/>
                    <a:pt x="466328" y="12697"/>
                  </a:cubicBezTo>
                  <a:cubicBezTo>
                    <a:pt x="444477" y="18547"/>
                    <a:pt x="421617" y="20765"/>
                    <a:pt x="400707" y="30245"/>
                  </a:cubicBezTo>
                  <a:cubicBezTo>
                    <a:pt x="334345" y="55122"/>
                    <a:pt x="271077" y="85445"/>
                    <a:pt x="215272" y="130224"/>
                  </a:cubicBezTo>
                  <a:cubicBezTo>
                    <a:pt x="197791" y="144209"/>
                    <a:pt x="192950" y="159606"/>
                    <a:pt x="193891" y="181861"/>
                  </a:cubicBezTo>
                  <a:cubicBezTo>
                    <a:pt x="196648" y="246071"/>
                    <a:pt x="204783" y="308667"/>
                    <a:pt x="225828" y="370119"/>
                  </a:cubicBezTo>
                  <a:cubicBezTo>
                    <a:pt x="251552" y="447642"/>
                    <a:pt x="293319" y="518844"/>
                    <a:pt x="348398" y="579087"/>
                  </a:cubicBezTo>
                  <a:cubicBezTo>
                    <a:pt x="431299" y="668644"/>
                    <a:pt x="518570" y="753899"/>
                    <a:pt x="622180" y="820395"/>
                  </a:cubicBezTo>
                  <a:cubicBezTo>
                    <a:pt x="730765" y="889916"/>
                    <a:pt x="848628" y="933753"/>
                    <a:pt x="977720" y="946057"/>
                  </a:cubicBezTo>
                  <a:cubicBezTo>
                    <a:pt x="1014834" y="949621"/>
                    <a:pt x="1051679" y="953520"/>
                    <a:pt x="1089129" y="955336"/>
                  </a:cubicBezTo>
                  <a:cubicBezTo>
                    <a:pt x="1134043" y="957554"/>
                    <a:pt x="1178283" y="951369"/>
                    <a:pt x="1222860" y="946124"/>
                  </a:cubicBezTo>
                  <a:cubicBezTo>
                    <a:pt x="1303542" y="936644"/>
                    <a:pt x="1384830" y="933417"/>
                    <a:pt x="1464907" y="920575"/>
                  </a:cubicBezTo>
                  <a:cubicBezTo>
                    <a:pt x="1609866" y="897312"/>
                    <a:pt x="1755834" y="879360"/>
                    <a:pt x="1897768" y="840363"/>
                  </a:cubicBezTo>
                  <a:cubicBezTo>
                    <a:pt x="2043400" y="800022"/>
                    <a:pt x="2176997" y="735678"/>
                    <a:pt x="2293717" y="638658"/>
                  </a:cubicBezTo>
                  <a:cubicBezTo>
                    <a:pt x="2297885" y="634691"/>
                    <a:pt x="2302323" y="631060"/>
                    <a:pt x="2307164" y="627900"/>
                  </a:cubicBezTo>
                  <a:cubicBezTo>
                    <a:pt x="2309584" y="626689"/>
                    <a:pt x="2312341" y="626420"/>
                    <a:pt x="2314963" y="627228"/>
                  </a:cubicBezTo>
                  <a:cubicBezTo>
                    <a:pt x="2316241" y="651029"/>
                    <a:pt x="2313753" y="674965"/>
                    <a:pt x="2319804" y="698564"/>
                  </a:cubicBezTo>
                  <a:cubicBezTo>
                    <a:pt x="2321081" y="705893"/>
                    <a:pt x="2321418" y="713356"/>
                    <a:pt x="2320813" y="720819"/>
                  </a:cubicBezTo>
                  <a:cubicBezTo>
                    <a:pt x="2320813" y="784692"/>
                    <a:pt x="2321351" y="848566"/>
                    <a:pt x="2320813" y="912507"/>
                  </a:cubicBezTo>
                  <a:cubicBezTo>
                    <a:pt x="2320207" y="970128"/>
                    <a:pt x="2305147" y="1024319"/>
                    <a:pt x="2270924" y="1070779"/>
                  </a:cubicBezTo>
                  <a:cubicBezTo>
                    <a:pt x="2249140" y="1100900"/>
                    <a:pt x="2223523" y="1128131"/>
                    <a:pt x="2194881" y="1151864"/>
                  </a:cubicBezTo>
                  <a:cubicBezTo>
                    <a:pt x="2141698" y="1196711"/>
                    <a:pt x="2082934" y="1234497"/>
                    <a:pt x="2020069" y="1264215"/>
                  </a:cubicBezTo>
                  <a:cubicBezTo>
                    <a:pt x="1973004" y="1285797"/>
                    <a:pt x="1924258" y="1305094"/>
                    <a:pt x="1876253" y="1325466"/>
                  </a:cubicBezTo>
                  <a:lnTo>
                    <a:pt x="1805521" y="1355588"/>
                  </a:lnTo>
                  <a:cubicBezTo>
                    <a:pt x="1763567" y="1373540"/>
                    <a:pt x="1718855" y="1382817"/>
                    <a:pt x="1675757" y="1397273"/>
                  </a:cubicBezTo>
                  <a:cubicBezTo>
                    <a:pt x="1623179" y="1414821"/>
                    <a:pt x="1571946" y="1436135"/>
                    <a:pt x="1519098" y="1453011"/>
                  </a:cubicBezTo>
                  <a:cubicBezTo>
                    <a:pt x="1494961" y="1461819"/>
                    <a:pt x="1469412" y="1465921"/>
                    <a:pt x="1443728" y="1465114"/>
                  </a:cubicBezTo>
                  <a:cubicBezTo>
                    <a:pt x="1420599" y="1464173"/>
                    <a:pt x="1397403" y="1467131"/>
                    <a:pt x="1375216" y="1473787"/>
                  </a:cubicBezTo>
                  <a:cubicBezTo>
                    <a:pt x="1348657" y="1479973"/>
                    <a:pt x="1321696" y="1484007"/>
                    <a:pt x="1294533" y="1485957"/>
                  </a:cubicBezTo>
                  <a:cubicBezTo>
                    <a:pt x="1256478" y="1489856"/>
                    <a:pt x="1218490" y="1488310"/>
                    <a:pt x="1180569" y="1490528"/>
                  </a:cubicBezTo>
                  <a:cubicBezTo>
                    <a:pt x="1151725" y="1492075"/>
                    <a:pt x="1123083" y="1495773"/>
                    <a:pt x="1094844" y="1501757"/>
                  </a:cubicBezTo>
                  <a:cubicBezTo>
                    <a:pt x="1075279" y="1506060"/>
                    <a:pt x="1055579" y="1505656"/>
                    <a:pt x="1036013" y="1508951"/>
                  </a:cubicBezTo>
                  <a:cubicBezTo>
                    <a:pt x="974492" y="1519171"/>
                    <a:pt x="911964" y="1517288"/>
                    <a:pt x="850108" y="1514061"/>
                  </a:cubicBezTo>
                  <a:cubicBezTo>
                    <a:pt x="777494" y="1510027"/>
                    <a:pt x="705820" y="1495975"/>
                    <a:pt x="637106" y="1472241"/>
                  </a:cubicBezTo>
                  <a:cubicBezTo>
                    <a:pt x="540489" y="1439228"/>
                    <a:pt x="447301" y="1399021"/>
                    <a:pt x="361441" y="1342543"/>
                  </a:cubicBezTo>
                  <a:cubicBezTo>
                    <a:pt x="294939" y="1298841"/>
                    <a:pt x="237049" y="1243238"/>
                    <a:pt x="190664" y="1178557"/>
                  </a:cubicBezTo>
                  <a:cubicBezTo>
                    <a:pt x="162156" y="1139023"/>
                    <a:pt x="130824" y="1101505"/>
                    <a:pt x="105275" y="1059887"/>
                  </a:cubicBezTo>
                  <a:cubicBezTo>
                    <a:pt x="59487" y="985322"/>
                    <a:pt x="24592" y="906725"/>
                    <a:pt x="9398" y="819588"/>
                  </a:cubicBezTo>
                  <a:cubicBezTo>
                    <a:pt x="-419" y="763648"/>
                    <a:pt x="1329" y="707641"/>
                    <a:pt x="-284" y="651500"/>
                  </a:cubicBezTo>
                  <a:cubicBezTo>
                    <a:pt x="-2167" y="586550"/>
                    <a:pt x="7851" y="523214"/>
                    <a:pt x="18541" y="459610"/>
                  </a:cubicBezTo>
                  <a:cubicBezTo>
                    <a:pt x="24882" y="420546"/>
                    <a:pt x="33320" y="381886"/>
                    <a:pt x="43822" y="343696"/>
                  </a:cubicBezTo>
                  <a:cubicBezTo>
                    <a:pt x="57874" y="293740"/>
                    <a:pt x="84768" y="251853"/>
                    <a:pt x="118655" y="213865"/>
                  </a:cubicBezTo>
                  <a:cubicBezTo>
                    <a:pt x="135127" y="195308"/>
                    <a:pt x="153752" y="178633"/>
                    <a:pt x="171233" y="160950"/>
                  </a:cubicBezTo>
                  <a:cubicBezTo>
                    <a:pt x="177015" y="155168"/>
                    <a:pt x="184209" y="150126"/>
                    <a:pt x="184680" y="140780"/>
                  </a:cubicBezTo>
                  <a:cubicBezTo>
                    <a:pt x="183133" y="139435"/>
                    <a:pt x="182797" y="138225"/>
                    <a:pt x="183537" y="137217"/>
                  </a:cubicBezTo>
                  <a:cubicBezTo>
                    <a:pt x="184276" y="136208"/>
                    <a:pt x="185218" y="135469"/>
                    <a:pt x="185890" y="135469"/>
                  </a:cubicBezTo>
                  <a:close/>
                </a:path>
              </a:pathLst>
            </a:custGeom>
            <a:solidFill>
              <a:srgbClr val="4A646E"/>
            </a:solidFill>
            <a:ln w="6712" cap="flat">
              <a:noFill/>
              <a:prstDash val="solid"/>
              <a:miter/>
            </a:ln>
          </p:spPr>
          <p:txBody>
            <a:bodyPr rtlCol="0" anchor="ctr"/>
            <a:lstStyle/>
            <a:p>
              <a:endParaRPr lang="es-CO"/>
            </a:p>
          </p:txBody>
        </p:sp>
        <p:sp>
          <p:nvSpPr>
            <p:cNvPr id="601" name="Freeform: Shape 600">
              <a:extLst>
                <a:ext uri="{FF2B5EF4-FFF2-40B4-BE49-F238E27FC236}">
                  <a16:creationId xmlns:a16="http://schemas.microsoft.com/office/drawing/2014/main" id="{123347AD-5A15-7ADD-13CE-5A30FCA26331}"/>
                </a:ext>
              </a:extLst>
            </p:cNvPr>
            <p:cNvSpPr/>
            <p:nvPr/>
          </p:nvSpPr>
          <p:spPr>
            <a:xfrm>
              <a:off x="8272731" y="1802712"/>
              <a:ext cx="52118" cy="145631"/>
            </a:xfrm>
            <a:custGeom>
              <a:avLst/>
              <a:gdLst>
                <a:gd name="connsiteX0" fmla="*/ 51336 w 52118"/>
                <a:gd name="connsiteY0" fmla="*/ 143185 h 145631"/>
                <a:gd name="connsiteX1" fmla="*/ 47100 w 52118"/>
                <a:gd name="connsiteY1" fmla="*/ 144059 h 145631"/>
                <a:gd name="connsiteX2" fmla="*/ 36343 w 52118"/>
                <a:gd name="connsiteY2" fmla="*/ 128864 h 145631"/>
                <a:gd name="connsiteX3" fmla="*/ 2254 w 52118"/>
                <a:gd name="connsiteY3" fmla="*/ 18732 h 145631"/>
                <a:gd name="connsiteX4" fmla="*/ 1447 w 52118"/>
                <a:gd name="connsiteY4" fmla="*/ -161 h 145631"/>
                <a:gd name="connsiteX5" fmla="*/ 8642 w 52118"/>
                <a:gd name="connsiteY5" fmla="*/ -161 h 145631"/>
                <a:gd name="connsiteX6" fmla="*/ 47369 w 52118"/>
                <a:gd name="connsiteY6" fmla="*/ 109903 h 145631"/>
                <a:gd name="connsiteX7" fmla="*/ 51605 w 52118"/>
                <a:gd name="connsiteY7" fmla="*/ 135587 h 145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18" h="145631">
                  <a:moveTo>
                    <a:pt x="51336" y="143185"/>
                  </a:moveTo>
                  <a:cubicBezTo>
                    <a:pt x="49992" y="143790"/>
                    <a:pt x="48579" y="144059"/>
                    <a:pt x="47100" y="144059"/>
                  </a:cubicBezTo>
                  <a:cubicBezTo>
                    <a:pt x="40914" y="141437"/>
                    <a:pt x="36746" y="135587"/>
                    <a:pt x="36343" y="128864"/>
                  </a:cubicBezTo>
                  <a:cubicBezTo>
                    <a:pt x="28543" y="91145"/>
                    <a:pt x="17113" y="54233"/>
                    <a:pt x="2254" y="18732"/>
                  </a:cubicBezTo>
                  <a:cubicBezTo>
                    <a:pt x="-1108" y="12950"/>
                    <a:pt x="-1444" y="5890"/>
                    <a:pt x="1447" y="-161"/>
                  </a:cubicBezTo>
                  <a:cubicBezTo>
                    <a:pt x="3465" y="-2043"/>
                    <a:pt x="6624" y="-2043"/>
                    <a:pt x="8642" y="-161"/>
                  </a:cubicBezTo>
                  <a:cubicBezTo>
                    <a:pt x="26728" y="34465"/>
                    <a:pt x="39772" y="71579"/>
                    <a:pt x="47369" y="109903"/>
                  </a:cubicBezTo>
                  <a:cubicBezTo>
                    <a:pt x="53084" y="117770"/>
                    <a:pt x="47369" y="127518"/>
                    <a:pt x="51605" y="135587"/>
                  </a:cubicBezTo>
                  <a:close/>
                </a:path>
              </a:pathLst>
            </a:custGeom>
            <a:solidFill>
              <a:srgbClr val="7CA2B4"/>
            </a:solidFill>
            <a:ln w="6712" cap="flat">
              <a:noFill/>
              <a:prstDash val="solid"/>
              <a:miter/>
            </a:ln>
          </p:spPr>
          <p:txBody>
            <a:bodyPr rtlCol="0" anchor="ctr"/>
            <a:lstStyle/>
            <a:p>
              <a:endParaRPr lang="es-CO"/>
            </a:p>
          </p:txBody>
        </p:sp>
        <p:sp>
          <p:nvSpPr>
            <p:cNvPr id="602" name="Freeform: Shape 601">
              <a:extLst>
                <a:ext uri="{FF2B5EF4-FFF2-40B4-BE49-F238E27FC236}">
                  <a16:creationId xmlns:a16="http://schemas.microsoft.com/office/drawing/2014/main" id="{E85480E7-12DE-8853-406A-166583DB9074}"/>
                </a:ext>
              </a:extLst>
            </p:cNvPr>
            <p:cNvSpPr/>
            <p:nvPr/>
          </p:nvSpPr>
          <p:spPr>
            <a:xfrm>
              <a:off x="6109440" y="1470690"/>
              <a:ext cx="69997" cy="69871"/>
            </a:xfrm>
            <a:custGeom>
              <a:avLst/>
              <a:gdLst>
                <a:gd name="connsiteX0" fmla="*/ -508 w 69997"/>
                <a:gd name="connsiteY0" fmla="*/ 68299 h 69871"/>
                <a:gd name="connsiteX1" fmla="*/ 5140 w 69997"/>
                <a:gd name="connsiteY1" fmla="*/ 54851 h 69871"/>
                <a:gd name="connsiteX2" fmla="*/ 56037 w 69997"/>
                <a:gd name="connsiteY2" fmla="*/ 4021 h 69871"/>
                <a:gd name="connsiteX3" fmla="*/ 69484 w 69997"/>
                <a:gd name="connsiteY3" fmla="*/ -1559 h 69871"/>
                <a:gd name="connsiteX4" fmla="*/ -508 w 69997"/>
                <a:gd name="connsiteY4" fmla="*/ 68299 h 698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97" h="69871">
                  <a:moveTo>
                    <a:pt x="-508" y="68299"/>
                  </a:moveTo>
                  <a:cubicBezTo>
                    <a:pt x="-636" y="63189"/>
                    <a:pt x="1415" y="58348"/>
                    <a:pt x="5140" y="54851"/>
                  </a:cubicBezTo>
                  <a:lnTo>
                    <a:pt x="56037" y="4021"/>
                  </a:lnTo>
                  <a:cubicBezTo>
                    <a:pt x="59493" y="256"/>
                    <a:pt x="64401" y="-1761"/>
                    <a:pt x="69484" y="-1559"/>
                  </a:cubicBezTo>
                  <a:cubicBezTo>
                    <a:pt x="47975" y="23452"/>
                    <a:pt x="24578" y="46851"/>
                    <a:pt x="-508" y="68299"/>
                  </a:cubicBezTo>
                  <a:close/>
                </a:path>
              </a:pathLst>
            </a:custGeom>
            <a:solidFill>
              <a:srgbClr val="0E1315"/>
            </a:solidFill>
            <a:ln w="6712" cap="flat">
              <a:noFill/>
              <a:prstDash val="solid"/>
              <a:miter/>
            </a:ln>
          </p:spPr>
          <p:txBody>
            <a:bodyPr rtlCol="0" anchor="ctr"/>
            <a:lstStyle/>
            <a:p>
              <a:endParaRPr lang="es-CO"/>
            </a:p>
          </p:txBody>
        </p:sp>
        <p:sp>
          <p:nvSpPr>
            <p:cNvPr id="603" name="Freeform: Shape 602">
              <a:extLst>
                <a:ext uri="{FF2B5EF4-FFF2-40B4-BE49-F238E27FC236}">
                  <a16:creationId xmlns:a16="http://schemas.microsoft.com/office/drawing/2014/main" id="{B4D2902A-8A1C-E522-9855-3C58EC80F303}"/>
                </a:ext>
              </a:extLst>
            </p:cNvPr>
            <p:cNvSpPr/>
            <p:nvPr/>
          </p:nvSpPr>
          <p:spPr>
            <a:xfrm>
              <a:off x="6089679" y="1545268"/>
              <a:ext cx="14993" cy="20170"/>
            </a:xfrm>
            <a:custGeom>
              <a:avLst/>
              <a:gdLst>
                <a:gd name="connsiteX0" fmla="*/ -514 w 14993"/>
                <a:gd name="connsiteY0" fmla="*/ 18598 h 20170"/>
                <a:gd name="connsiteX1" fmla="*/ 14480 w 14993"/>
                <a:gd name="connsiteY1" fmla="*/ -1573 h 20170"/>
                <a:gd name="connsiteX2" fmla="*/ -514 w 14993"/>
                <a:gd name="connsiteY2" fmla="*/ 18598 h 20170"/>
              </a:gdLst>
              <a:ahLst/>
              <a:cxnLst>
                <a:cxn ang="0">
                  <a:pos x="connsiteX0" y="connsiteY0"/>
                </a:cxn>
                <a:cxn ang="0">
                  <a:pos x="connsiteX1" y="connsiteY1"/>
                </a:cxn>
                <a:cxn ang="0">
                  <a:pos x="connsiteX2" y="connsiteY2"/>
                </a:cxn>
              </a:cxnLst>
              <a:rect l="l" t="t" r="r" b="b"/>
              <a:pathLst>
                <a:path w="14993" h="20170">
                  <a:moveTo>
                    <a:pt x="-514" y="18598"/>
                  </a:moveTo>
                  <a:cubicBezTo>
                    <a:pt x="-514" y="8109"/>
                    <a:pt x="6210" y="2596"/>
                    <a:pt x="14480" y="-1573"/>
                  </a:cubicBezTo>
                  <a:cubicBezTo>
                    <a:pt x="13276" y="7303"/>
                    <a:pt x="7615" y="14900"/>
                    <a:pt x="-514" y="18598"/>
                  </a:cubicBezTo>
                  <a:close/>
                </a:path>
              </a:pathLst>
            </a:custGeom>
            <a:solidFill>
              <a:srgbClr val="0E1315"/>
            </a:solidFill>
            <a:ln w="6712" cap="flat">
              <a:noFill/>
              <a:prstDash val="solid"/>
              <a:miter/>
            </a:ln>
          </p:spPr>
          <p:txBody>
            <a:bodyPr rtlCol="0" anchor="ctr"/>
            <a:lstStyle/>
            <a:p>
              <a:endParaRPr lang="es-CO"/>
            </a:p>
          </p:txBody>
        </p:sp>
        <p:sp>
          <p:nvSpPr>
            <p:cNvPr id="604" name="Freeform: Shape 603">
              <a:extLst>
                <a:ext uri="{FF2B5EF4-FFF2-40B4-BE49-F238E27FC236}">
                  <a16:creationId xmlns:a16="http://schemas.microsoft.com/office/drawing/2014/main" id="{19F0CA6B-080F-3CFA-6D55-EDB242B690E6}"/>
                </a:ext>
              </a:extLst>
            </p:cNvPr>
            <p:cNvSpPr/>
            <p:nvPr/>
          </p:nvSpPr>
          <p:spPr>
            <a:xfrm>
              <a:off x="8319939" y="1913812"/>
              <a:ext cx="6591" cy="25723"/>
            </a:xfrm>
            <a:custGeom>
              <a:avLst/>
              <a:gdLst>
                <a:gd name="connsiteX0" fmla="*/ 4397 w 6591"/>
                <a:gd name="connsiteY0" fmla="*/ 24151 h 25723"/>
                <a:gd name="connsiteX1" fmla="*/ 161 w 6591"/>
                <a:gd name="connsiteY1" fmla="*/ -1532 h 25723"/>
                <a:gd name="connsiteX2" fmla="*/ 4464 w 6591"/>
                <a:gd name="connsiteY2" fmla="*/ -928 h 25723"/>
                <a:gd name="connsiteX3" fmla="*/ 6078 w 6591"/>
                <a:gd name="connsiteY3" fmla="*/ 17428 h 25723"/>
                <a:gd name="connsiteX4" fmla="*/ 4397 w 6591"/>
                <a:gd name="connsiteY4" fmla="*/ 24151 h 25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1" h="25723">
                  <a:moveTo>
                    <a:pt x="4397" y="24151"/>
                  </a:moveTo>
                  <a:cubicBezTo>
                    <a:pt x="-41" y="16352"/>
                    <a:pt x="-1520" y="7275"/>
                    <a:pt x="161" y="-1532"/>
                  </a:cubicBezTo>
                  <a:cubicBezTo>
                    <a:pt x="1640" y="-1667"/>
                    <a:pt x="3119" y="-1465"/>
                    <a:pt x="4464" y="-928"/>
                  </a:cubicBezTo>
                  <a:lnTo>
                    <a:pt x="6078" y="17428"/>
                  </a:lnTo>
                  <a:cubicBezTo>
                    <a:pt x="5539" y="19647"/>
                    <a:pt x="5002" y="21865"/>
                    <a:pt x="4397" y="24151"/>
                  </a:cubicBezTo>
                  <a:close/>
                </a:path>
              </a:pathLst>
            </a:custGeom>
            <a:solidFill>
              <a:srgbClr val="4A646E"/>
            </a:solidFill>
            <a:ln w="6712" cap="flat">
              <a:noFill/>
              <a:prstDash val="solid"/>
              <a:miter/>
            </a:ln>
          </p:spPr>
          <p:txBody>
            <a:bodyPr rtlCol="0" anchor="ctr"/>
            <a:lstStyle/>
            <a:p>
              <a:endParaRPr lang="es-CO"/>
            </a:p>
          </p:txBody>
        </p:sp>
        <p:sp>
          <p:nvSpPr>
            <p:cNvPr id="605" name="Freeform: Shape 604">
              <a:extLst>
                <a:ext uri="{FF2B5EF4-FFF2-40B4-BE49-F238E27FC236}">
                  <a16:creationId xmlns:a16="http://schemas.microsoft.com/office/drawing/2014/main" id="{084766CB-B3AA-5033-74A4-36C6FE73898A}"/>
                </a:ext>
              </a:extLst>
            </p:cNvPr>
            <p:cNvSpPr/>
            <p:nvPr/>
          </p:nvSpPr>
          <p:spPr>
            <a:xfrm>
              <a:off x="6079574" y="1565305"/>
              <a:ext cx="10172" cy="15060"/>
            </a:xfrm>
            <a:custGeom>
              <a:avLst/>
              <a:gdLst>
                <a:gd name="connsiteX0" fmla="*/ -359 w 10172"/>
                <a:gd name="connsiteY0" fmla="*/ 13488 h 15060"/>
                <a:gd name="connsiteX1" fmla="*/ 9659 w 10172"/>
                <a:gd name="connsiteY1" fmla="*/ -1573 h 15060"/>
                <a:gd name="connsiteX2" fmla="*/ -359 w 10172"/>
                <a:gd name="connsiteY2" fmla="*/ 13488 h 15060"/>
              </a:gdLst>
              <a:ahLst/>
              <a:cxnLst>
                <a:cxn ang="0">
                  <a:pos x="connsiteX0" y="connsiteY0"/>
                </a:cxn>
                <a:cxn ang="0">
                  <a:pos x="connsiteX1" y="connsiteY1"/>
                </a:cxn>
                <a:cxn ang="0">
                  <a:pos x="connsiteX2" y="connsiteY2"/>
                </a:cxn>
              </a:cxnLst>
              <a:rect l="l" t="t" r="r" b="b"/>
              <a:pathLst>
                <a:path w="10172" h="15060">
                  <a:moveTo>
                    <a:pt x="-359" y="13488"/>
                  </a:moveTo>
                  <a:cubicBezTo>
                    <a:pt x="-1402" y="6630"/>
                    <a:pt x="2935" y="108"/>
                    <a:pt x="9659" y="-1573"/>
                  </a:cubicBezTo>
                  <a:cubicBezTo>
                    <a:pt x="9618" y="5016"/>
                    <a:pt x="5685" y="10933"/>
                    <a:pt x="-359" y="13488"/>
                  </a:cubicBezTo>
                  <a:close/>
                </a:path>
              </a:pathLst>
            </a:custGeom>
            <a:solidFill>
              <a:srgbClr val="0E1315"/>
            </a:solidFill>
            <a:ln w="6712" cap="flat">
              <a:noFill/>
              <a:prstDash val="solid"/>
              <a:miter/>
            </a:ln>
          </p:spPr>
          <p:txBody>
            <a:bodyPr rtlCol="0" anchor="ctr"/>
            <a:lstStyle/>
            <a:p>
              <a:endParaRPr lang="es-CO"/>
            </a:p>
          </p:txBody>
        </p:sp>
        <p:sp>
          <p:nvSpPr>
            <p:cNvPr id="606" name="Freeform: Shape 605">
              <a:extLst>
                <a:ext uri="{FF2B5EF4-FFF2-40B4-BE49-F238E27FC236}">
                  <a16:creationId xmlns:a16="http://schemas.microsoft.com/office/drawing/2014/main" id="{D8ADD903-D1E9-B81B-F260-A4E787314BCF}"/>
                </a:ext>
              </a:extLst>
            </p:cNvPr>
            <p:cNvSpPr/>
            <p:nvPr/>
          </p:nvSpPr>
          <p:spPr>
            <a:xfrm>
              <a:off x="6104538" y="1540293"/>
              <a:ext cx="4908" cy="5177"/>
            </a:xfrm>
            <a:custGeom>
              <a:avLst/>
              <a:gdLst>
                <a:gd name="connsiteX0" fmla="*/ -514 w 4908"/>
                <a:gd name="connsiteY0" fmla="*/ 3604 h 5177"/>
                <a:gd name="connsiteX1" fmla="*/ 4394 w 4908"/>
                <a:gd name="connsiteY1" fmla="*/ -1573 h 5177"/>
                <a:gd name="connsiteX2" fmla="*/ -514 w 4908"/>
                <a:gd name="connsiteY2" fmla="*/ 3604 h 5177"/>
              </a:gdLst>
              <a:ahLst/>
              <a:cxnLst>
                <a:cxn ang="0">
                  <a:pos x="connsiteX0" y="connsiteY0"/>
                </a:cxn>
                <a:cxn ang="0">
                  <a:pos x="connsiteX1" y="connsiteY1"/>
                </a:cxn>
                <a:cxn ang="0">
                  <a:pos x="connsiteX2" y="connsiteY2"/>
                </a:cxn>
              </a:cxnLst>
              <a:rect l="l" t="t" r="r" b="b"/>
              <a:pathLst>
                <a:path w="4908" h="5177">
                  <a:moveTo>
                    <a:pt x="-514" y="3604"/>
                  </a:moveTo>
                  <a:cubicBezTo>
                    <a:pt x="1167" y="1923"/>
                    <a:pt x="2781" y="175"/>
                    <a:pt x="4394" y="-1573"/>
                  </a:cubicBezTo>
                  <a:cubicBezTo>
                    <a:pt x="2781" y="175"/>
                    <a:pt x="1167" y="1923"/>
                    <a:pt x="-514" y="3604"/>
                  </a:cubicBezTo>
                  <a:close/>
                </a:path>
              </a:pathLst>
            </a:custGeom>
            <a:solidFill>
              <a:srgbClr val="0E1315"/>
            </a:solidFill>
            <a:ln w="6712" cap="flat">
              <a:noFill/>
              <a:prstDash val="solid"/>
              <a:miter/>
            </a:ln>
          </p:spPr>
          <p:txBody>
            <a:bodyPr rtlCol="0" anchor="ctr"/>
            <a:lstStyle/>
            <a:p>
              <a:endParaRPr lang="es-CO"/>
            </a:p>
          </p:txBody>
        </p:sp>
        <p:sp>
          <p:nvSpPr>
            <p:cNvPr id="607" name="Freeform: Shape 606">
              <a:extLst>
                <a:ext uri="{FF2B5EF4-FFF2-40B4-BE49-F238E27FC236}">
                  <a16:creationId xmlns:a16="http://schemas.microsoft.com/office/drawing/2014/main" id="{5C41F06B-5505-73E1-0B0F-F1B69EC70A96}"/>
                </a:ext>
              </a:extLst>
            </p:cNvPr>
            <p:cNvSpPr/>
            <p:nvPr/>
          </p:nvSpPr>
          <p:spPr>
            <a:xfrm>
              <a:off x="6179169" y="1465729"/>
              <a:ext cx="5177" cy="4975"/>
            </a:xfrm>
            <a:custGeom>
              <a:avLst/>
              <a:gdLst>
                <a:gd name="connsiteX0" fmla="*/ -514 w 5177"/>
                <a:gd name="connsiteY0" fmla="*/ 3402 h 4975"/>
                <a:gd name="connsiteX1" fmla="*/ 4664 w 5177"/>
                <a:gd name="connsiteY1" fmla="*/ -1573 h 4975"/>
              </a:gdLst>
              <a:ahLst/>
              <a:cxnLst>
                <a:cxn ang="0">
                  <a:pos x="connsiteX0" y="connsiteY0"/>
                </a:cxn>
                <a:cxn ang="0">
                  <a:pos x="connsiteX1" y="connsiteY1"/>
                </a:cxn>
              </a:cxnLst>
              <a:rect l="l" t="t" r="r" b="b"/>
              <a:pathLst>
                <a:path w="5177" h="4975">
                  <a:moveTo>
                    <a:pt x="-514" y="3402"/>
                  </a:moveTo>
                  <a:lnTo>
                    <a:pt x="4664" y="-1573"/>
                  </a:lnTo>
                  <a:close/>
                </a:path>
              </a:pathLst>
            </a:custGeom>
            <a:solidFill>
              <a:srgbClr val="0E1315"/>
            </a:solidFill>
            <a:ln w="6712" cap="flat">
              <a:noFill/>
              <a:prstDash val="solid"/>
              <a:miter/>
            </a:ln>
          </p:spPr>
          <p:txBody>
            <a:bodyPr rtlCol="0" anchor="ctr"/>
            <a:lstStyle/>
            <a:p>
              <a:endParaRPr lang="es-CO"/>
            </a:p>
          </p:txBody>
        </p:sp>
        <p:sp>
          <p:nvSpPr>
            <p:cNvPr id="608" name="Freeform: Shape 607">
              <a:extLst>
                <a:ext uri="{FF2B5EF4-FFF2-40B4-BE49-F238E27FC236}">
                  <a16:creationId xmlns:a16="http://schemas.microsoft.com/office/drawing/2014/main" id="{E2866C92-12D0-6D3A-E065-338A204F3C9C}"/>
                </a:ext>
              </a:extLst>
            </p:cNvPr>
            <p:cNvSpPr/>
            <p:nvPr/>
          </p:nvSpPr>
          <p:spPr>
            <a:xfrm>
              <a:off x="6184279" y="1460821"/>
              <a:ext cx="5109" cy="5042"/>
            </a:xfrm>
            <a:custGeom>
              <a:avLst/>
              <a:gdLst>
                <a:gd name="connsiteX0" fmla="*/ -514 w 5109"/>
                <a:gd name="connsiteY0" fmla="*/ 3470 h 5042"/>
                <a:gd name="connsiteX1" fmla="*/ 4596 w 5109"/>
                <a:gd name="connsiteY1" fmla="*/ -1573 h 5042"/>
              </a:gdLst>
              <a:ahLst/>
              <a:cxnLst>
                <a:cxn ang="0">
                  <a:pos x="connsiteX0" y="connsiteY0"/>
                </a:cxn>
                <a:cxn ang="0">
                  <a:pos x="connsiteX1" y="connsiteY1"/>
                </a:cxn>
              </a:cxnLst>
              <a:rect l="l" t="t" r="r" b="b"/>
              <a:pathLst>
                <a:path w="5109" h="5042">
                  <a:moveTo>
                    <a:pt x="-514" y="3470"/>
                  </a:moveTo>
                  <a:cubicBezTo>
                    <a:pt x="78" y="915"/>
                    <a:pt x="2061" y="-1035"/>
                    <a:pt x="4596" y="-1573"/>
                  </a:cubicBezTo>
                  <a:close/>
                </a:path>
              </a:pathLst>
            </a:custGeom>
            <a:solidFill>
              <a:srgbClr val="0E1315"/>
            </a:solidFill>
            <a:ln w="6712" cap="flat">
              <a:noFill/>
              <a:prstDash val="solid"/>
              <a:miter/>
            </a:ln>
          </p:spPr>
          <p:txBody>
            <a:bodyPr rtlCol="0" anchor="ctr"/>
            <a:lstStyle/>
            <a:p>
              <a:endParaRPr lang="es-CO"/>
            </a:p>
          </p:txBody>
        </p:sp>
        <p:sp>
          <p:nvSpPr>
            <p:cNvPr id="609" name="Freeform: Shape 608">
              <a:extLst>
                <a:ext uri="{FF2B5EF4-FFF2-40B4-BE49-F238E27FC236}">
                  <a16:creationId xmlns:a16="http://schemas.microsoft.com/office/drawing/2014/main" id="{4C64D47D-A63D-2A65-417B-02B02333F41D}"/>
                </a:ext>
              </a:extLst>
            </p:cNvPr>
            <p:cNvSpPr/>
            <p:nvPr/>
          </p:nvSpPr>
          <p:spPr>
            <a:xfrm>
              <a:off x="6188985" y="1455980"/>
              <a:ext cx="6051" cy="4975"/>
            </a:xfrm>
            <a:custGeom>
              <a:avLst/>
              <a:gdLst>
                <a:gd name="connsiteX0" fmla="*/ 5538 w 6051"/>
                <a:gd name="connsiteY0" fmla="*/ -1573 h 4975"/>
                <a:gd name="connsiteX1" fmla="*/ 4731 w 6051"/>
                <a:gd name="connsiteY1" fmla="*/ 3402 h 4975"/>
                <a:gd name="connsiteX2" fmla="*/ -514 w 6051"/>
                <a:gd name="connsiteY2" fmla="*/ 3402 h 4975"/>
                <a:gd name="connsiteX3" fmla="*/ 5538 w 6051"/>
                <a:gd name="connsiteY3" fmla="*/ -1573 h 4975"/>
              </a:gdLst>
              <a:ahLst/>
              <a:cxnLst>
                <a:cxn ang="0">
                  <a:pos x="connsiteX0" y="connsiteY0"/>
                </a:cxn>
                <a:cxn ang="0">
                  <a:pos x="connsiteX1" y="connsiteY1"/>
                </a:cxn>
                <a:cxn ang="0">
                  <a:pos x="connsiteX2" y="connsiteY2"/>
                </a:cxn>
                <a:cxn ang="0">
                  <a:pos x="connsiteX3" y="connsiteY3"/>
                </a:cxn>
              </a:cxnLst>
              <a:rect l="l" t="t" r="r" b="b"/>
              <a:pathLst>
                <a:path w="6051" h="4975">
                  <a:moveTo>
                    <a:pt x="5538" y="-1573"/>
                  </a:moveTo>
                  <a:lnTo>
                    <a:pt x="4731" y="3402"/>
                  </a:lnTo>
                  <a:lnTo>
                    <a:pt x="-514" y="3402"/>
                  </a:lnTo>
                  <a:cubicBezTo>
                    <a:pt x="226" y="646"/>
                    <a:pt x="2660" y="-1372"/>
                    <a:pt x="5538" y="-1573"/>
                  </a:cubicBezTo>
                  <a:close/>
                </a:path>
              </a:pathLst>
            </a:custGeom>
            <a:solidFill>
              <a:srgbClr val="0E1315"/>
            </a:solidFill>
            <a:ln w="6712" cap="flat">
              <a:noFill/>
              <a:prstDash val="solid"/>
              <a:miter/>
            </a:ln>
          </p:spPr>
          <p:txBody>
            <a:bodyPr rtlCol="0" anchor="ctr"/>
            <a:lstStyle/>
            <a:p>
              <a:endParaRPr lang="es-CO"/>
            </a:p>
          </p:txBody>
        </p:sp>
        <p:sp>
          <p:nvSpPr>
            <p:cNvPr id="610" name="Freeform: Shape 609">
              <a:extLst>
                <a:ext uri="{FF2B5EF4-FFF2-40B4-BE49-F238E27FC236}">
                  <a16:creationId xmlns:a16="http://schemas.microsoft.com/office/drawing/2014/main" id="{4636FB33-28EF-B563-45DD-81C515C8E158}"/>
                </a:ext>
              </a:extLst>
            </p:cNvPr>
            <p:cNvSpPr/>
            <p:nvPr/>
          </p:nvSpPr>
          <p:spPr>
            <a:xfrm>
              <a:off x="6407904" y="1244281"/>
              <a:ext cx="1788727" cy="421924"/>
            </a:xfrm>
            <a:custGeom>
              <a:avLst/>
              <a:gdLst>
                <a:gd name="connsiteX0" fmla="*/ -514 w 1788727"/>
                <a:gd name="connsiteY0" fmla="*/ 99725 h 421924"/>
                <a:gd name="connsiteX1" fmla="*/ 71697 w 1788727"/>
                <a:gd name="connsiteY1" fmla="*/ 80361 h 421924"/>
                <a:gd name="connsiteX2" fmla="*/ 85144 w 1788727"/>
                <a:gd name="connsiteY2" fmla="*/ 75991 h 421924"/>
                <a:gd name="connsiteX3" fmla="*/ 95767 w 1788727"/>
                <a:gd name="connsiteY3" fmla="*/ 72562 h 421924"/>
                <a:gd name="connsiteX4" fmla="*/ 120106 w 1788727"/>
                <a:gd name="connsiteY4" fmla="*/ 67587 h 421924"/>
                <a:gd name="connsiteX5" fmla="*/ 360002 w 1788727"/>
                <a:gd name="connsiteY5" fmla="*/ 37129 h 421924"/>
                <a:gd name="connsiteX6" fmla="*/ 628540 w 1788727"/>
                <a:gd name="connsiteY6" fmla="*/ 14269 h 421924"/>
                <a:gd name="connsiteX7" fmla="*/ 699742 w 1788727"/>
                <a:gd name="connsiteY7" fmla="*/ 7142 h 421924"/>
                <a:gd name="connsiteX8" fmla="*/ 875159 w 1788727"/>
                <a:gd name="connsiteY8" fmla="*/ 1495 h 421924"/>
                <a:gd name="connsiteX9" fmla="*/ 1035313 w 1788727"/>
                <a:gd name="connsiteY9" fmla="*/ 5461 h 421924"/>
                <a:gd name="connsiteX10" fmla="*/ 1438725 w 1788727"/>
                <a:gd name="connsiteY10" fmla="*/ 93741 h 421924"/>
                <a:gd name="connsiteX11" fmla="*/ 1543881 w 1788727"/>
                <a:gd name="connsiteY11" fmla="*/ 158825 h 421924"/>
                <a:gd name="connsiteX12" fmla="*/ 1782499 w 1788727"/>
                <a:gd name="connsiteY12" fmla="*/ 407596 h 421924"/>
                <a:gd name="connsiteX13" fmla="*/ 1788214 w 1788727"/>
                <a:gd name="connsiteY13" fmla="*/ 418421 h 421924"/>
                <a:gd name="connsiteX14" fmla="*/ 1781491 w 1788727"/>
                <a:gd name="connsiteY14" fmla="*/ 420169 h 421924"/>
                <a:gd name="connsiteX15" fmla="*/ 1778196 w 1788727"/>
                <a:gd name="connsiteY15" fmla="*/ 418623 h 421924"/>
                <a:gd name="connsiteX16" fmla="*/ 1772145 w 1788727"/>
                <a:gd name="connsiteY16" fmla="*/ 414387 h 421924"/>
                <a:gd name="connsiteX17" fmla="*/ 1769254 w 1788727"/>
                <a:gd name="connsiteY17" fmla="*/ 411966 h 421924"/>
                <a:gd name="connsiteX18" fmla="*/ 1763405 w 1788727"/>
                <a:gd name="connsiteY18" fmla="*/ 406655 h 421924"/>
                <a:gd name="connsiteX19" fmla="*/ 1607150 w 1788727"/>
                <a:gd name="connsiteY19" fmla="*/ 236414 h 421924"/>
                <a:gd name="connsiteX20" fmla="*/ 1425615 w 1788727"/>
                <a:gd name="connsiteY20" fmla="*/ 104163 h 421924"/>
                <a:gd name="connsiteX21" fmla="*/ 1146924 w 1788727"/>
                <a:gd name="connsiteY21" fmla="*/ 31818 h 421924"/>
                <a:gd name="connsiteX22" fmla="*/ 968818 w 1788727"/>
                <a:gd name="connsiteY22" fmla="*/ 19648 h 421924"/>
                <a:gd name="connsiteX23" fmla="*/ 663569 w 1788727"/>
                <a:gd name="connsiteY23" fmla="*/ 30002 h 421924"/>
                <a:gd name="connsiteX24" fmla="*/ 497700 w 1788727"/>
                <a:gd name="connsiteY24" fmla="*/ 41634 h 421924"/>
                <a:gd name="connsiteX25" fmla="*/ 225935 w 1788727"/>
                <a:gd name="connsiteY25" fmla="*/ 69267 h 421924"/>
                <a:gd name="connsiteX26" fmla="*/ 24901 w 1788727"/>
                <a:gd name="connsiteY26" fmla="*/ 102885 h 421924"/>
                <a:gd name="connsiteX27" fmla="*/ -514 w 1788727"/>
                <a:gd name="connsiteY27" fmla="*/ 99725 h 42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88727" h="421924">
                  <a:moveTo>
                    <a:pt x="-514" y="99725"/>
                  </a:moveTo>
                  <a:cubicBezTo>
                    <a:pt x="21741" y="86278"/>
                    <a:pt x="47492" y="86278"/>
                    <a:pt x="71697" y="80361"/>
                  </a:cubicBezTo>
                  <a:cubicBezTo>
                    <a:pt x="76451" y="79959"/>
                    <a:pt x="81043" y="78411"/>
                    <a:pt x="85144" y="75991"/>
                  </a:cubicBezTo>
                  <a:cubicBezTo>
                    <a:pt x="87699" y="71822"/>
                    <a:pt x="91868" y="72831"/>
                    <a:pt x="95767" y="72562"/>
                  </a:cubicBezTo>
                  <a:cubicBezTo>
                    <a:pt x="103970" y="71419"/>
                    <a:pt x="111769" y="68393"/>
                    <a:pt x="120106" y="67587"/>
                  </a:cubicBezTo>
                  <a:cubicBezTo>
                    <a:pt x="199847" y="55417"/>
                    <a:pt x="279790" y="45735"/>
                    <a:pt x="360002" y="37129"/>
                  </a:cubicBezTo>
                  <a:cubicBezTo>
                    <a:pt x="449425" y="27582"/>
                    <a:pt x="538983" y="20993"/>
                    <a:pt x="628540" y="14269"/>
                  </a:cubicBezTo>
                  <a:cubicBezTo>
                    <a:pt x="652139" y="12521"/>
                    <a:pt x="676411" y="13596"/>
                    <a:pt x="699742" y="7142"/>
                  </a:cubicBezTo>
                  <a:cubicBezTo>
                    <a:pt x="758102" y="2503"/>
                    <a:pt x="816664" y="5126"/>
                    <a:pt x="875159" y="1495"/>
                  </a:cubicBezTo>
                  <a:cubicBezTo>
                    <a:pt x="928207" y="-1800"/>
                    <a:pt x="982197" y="-4691"/>
                    <a:pt x="1035313" y="5461"/>
                  </a:cubicBezTo>
                  <a:cubicBezTo>
                    <a:pt x="1174222" y="14538"/>
                    <a:pt x="1309432" y="40357"/>
                    <a:pt x="1438725" y="93741"/>
                  </a:cubicBezTo>
                  <a:cubicBezTo>
                    <a:pt x="1477116" y="109541"/>
                    <a:pt x="1512617" y="131527"/>
                    <a:pt x="1543881" y="158825"/>
                  </a:cubicBezTo>
                  <a:cubicBezTo>
                    <a:pt x="1631287" y="234600"/>
                    <a:pt x="1712978" y="315147"/>
                    <a:pt x="1782499" y="407596"/>
                  </a:cubicBezTo>
                  <a:cubicBezTo>
                    <a:pt x="1784718" y="411025"/>
                    <a:pt x="1786601" y="414655"/>
                    <a:pt x="1788214" y="418421"/>
                  </a:cubicBezTo>
                  <a:cubicBezTo>
                    <a:pt x="1786399" y="420034"/>
                    <a:pt x="1783911" y="420707"/>
                    <a:pt x="1781491" y="420169"/>
                  </a:cubicBezTo>
                  <a:lnTo>
                    <a:pt x="1778196" y="418623"/>
                  </a:lnTo>
                  <a:cubicBezTo>
                    <a:pt x="1776045" y="417345"/>
                    <a:pt x="1774028" y="415933"/>
                    <a:pt x="1772145" y="414387"/>
                  </a:cubicBezTo>
                  <a:cubicBezTo>
                    <a:pt x="1771203" y="413580"/>
                    <a:pt x="1770263" y="412706"/>
                    <a:pt x="1769254" y="411966"/>
                  </a:cubicBezTo>
                  <a:cubicBezTo>
                    <a:pt x="1767237" y="410285"/>
                    <a:pt x="1765287" y="408537"/>
                    <a:pt x="1763405" y="406655"/>
                  </a:cubicBezTo>
                  <a:cubicBezTo>
                    <a:pt x="1715600" y="346143"/>
                    <a:pt x="1663359" y="289195"/>
                    <a:pt x="1607150" y="236414"/>
                  </a:cubicBezTo>
                  <a:cubicBezTo>
                    <a:pt x="1551681" y="185450"/>
                    <a:pt x="1497825" y="132066"/>
                    <a:pt x="1425615" y="104163"/>
                  </a:cubicBezTo>
                  <a:cubicBezTo>
                    <a:pt x="1335452" y="70478"/>
                    <a:pt x="1242062" y="46274"/>
                    <a:pt x="1146924" y="31818"/>
                  </a:cubicBezTo>
                  <a:cubicBezTo>
                    <a:pt x="1088160" y="21665"/>
                    <a:pt x="1028455" y="17564"/>
                    <a:pt x="968818" y="19648"/>
                  </a:cubicBezTo>
                  <a:cubicBezTo>
                    <a:pt x="867158" y="24422"/>
                    <a:pt x="765162" y="15748"/>
                    <a:pt x="663569" y="30002"/>
                  </a:cubicBezTo>
                  <a:cubicBezTo>
                    <a:pt x="608974" y="37600"/>
                    <a:pt x="553035" y="37936"/>
                    <a:pt x="497700" y="41634"/>
                  </a:cubicBezTo>
                  <a:cubicBezTo>
                    <a:pt x="406731" y="47618"/>
                    <a:pt x="316164" y="58040"/>
                    <a:pt x="225935" y="69267"/>
                  </a:cubicBezTo>
                  <a:cubicBezTo>
                    <a:pt x="158397" y="77067"/>
                    <a:pt x="91296" y="88228"/>
                    <a:pt x="24901" y="102885"/>
                  </a:cubicBezTo>
                  <a:cubicBezTo>
                    <a:pt x="16362" y="105306"/>
                    <a:pt x="7219" y="107726"/>
                    <a:pt x="-514" y="99725"/>
                  </a:cubicBezTo>
                  <a:close/>
                </a:path>
              </a:pathLst>
            </a:custGeom>
            <a:solidFill>
              <a:srgbClr val="7A9FB0"/>
            </a:solidFill>
            <a:ln w="6712" cap="flat">
              <a:noFill/>
              <a:prstDash val="solid"/>
              <a:miter/>
            </a:ln>
          </p:spPr>
          <p:txBody>
            <a:bodyPr rtlCol="0" anchor="ctr"/>
            <a:lstStyle/>
            <a:p>
              <a:endParaRPr lang="es-CO"/>
            </a:p>
          </p:txBody>
        </p:sp>
        <p:sp>
          <p:nvSpPr>
            <p:cNvPr id="611" name="Freeform: Shape 610">
              <a:extLst>
                <a:ext uri="{FF2B5EF4-FFF2-40B4-BE49-F238E27FC236}">
                  <a16:creationId xmlns:a16="http://schemas.microsoft.com/office/drawing/2014/main" id="{222EEC80-69B2-995E-6518-D59EE31255B0}"/>
                </a:ext>
              </a:extLst>
            </p:cNvPr>
            <p:cNvSpPr/>
            <p:nvPr/>
          </p:nvSpPr>
          <p:spPr>
            <a:xfrm>
              <a:off x="7103541" y="1243432"/>
              <a:ext cx="340458" cy="13464"/>
            </a:xfrm>
            <a:custGeom>
              <a:avLst/>
              <a:gdLst>
                <a:gd name="connsiteX0" fmla="*/ 339945 w 340458"/>
                <a:gd name="connsiteY0" fmla="*/ 6445 h 13464"/>
                <a:gd name="connsiteX1" fmla="*/ 285350 w 340458"/>
                <a:gd name="connsiteY1" fmla="*/ 6445 h 13464"/>
                <a:gd name="connsiteX2" fmla="*/ 2088 w 340458"/>
                <a:gd name="connsiteY2" fmla="*/ 11891 h 13464"/>
                <a:gd name="connsiteX3" fmla="*/ -265 w 340458"/>
                <a:gd name="connsiteY3" fmla="*/ 10546 h 13464"/>
                <a:gd name="connsiteX4" fmla="*/ 1416 w 340458"/>
                <a:gd name="connsiteY4" fmla="*/ 6041 h 13464"/>
                <a:gd name="connsiteX5" fmla="*/ 1416 w 340458"/>
                <a:gd name="connsiteY5" fmla="*/ 6041 h 13464"/>
                <a:gd name="connsiteX6" fmla="*/ 94469 w 340458"/>
                <a:gd name="connsiteY6" fmla="*/ 3553 h 13464"/>
                <a:gd name="connsiteX7" fmla="*/ 126002 w 340458"/>
                <a:gd name="connsiteY7" fmla="*/ 1200 h 13464"/>
                <a:gd name="connsiteX8" fmla="*/ 160696 w 340458"/>
                <a:gd name="connsiteY8" fmla="*/ 1200 h 13464"/>
                <a:gd name="connsiteX9" fmla="*/ 320177 w 340458"/>
                <a:gd name="connsiteY9" fmla="*/ 1200 h 13464"/>
                <a:gd name="connsiteX10" fmla="*/ 339878 w 340458"/>
                <a:gd name="connsiteY10" fmla="*/ 1200 h 13464"/>
                <a:gd name="connsiteX11" fmla="*/ 339945 w 340458"/>
                <a:gd name="connsiteY11" fmla="*/ 6445 h 1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0458" h="13464">
                  <a:moveTo>
                    <a:pt x="339945" y="6445"/>
                  </a:moveTo>
                  <a:cubicBezTo>
                    <a:pt x="321724" y="6445"/>
                    <a:pt x="303503" y="6982"/>
                    <a:pt x="285350" y="6445"/>
                  </a:cubicBezTo>
                  <a:cubicBezTo>
                    <a:pt x="191221" y="4966"/>
                    <a:pt x="96553" y="10681"/>
                    <a:pt x="2088" y="11891"/>
                  </a:cubicBezTo>
                  <a:lnTo>
                    <a:pt x="-265" y="10546"/>
                  </a:lnTo>
                  <a:cubicBezTo>
                    <a:pt x="-938" y="8865"/>
                    <a:pt x="-199" y="6849"/>
                    <a:pt x="1416" y="6041"/>
                  </a:cubicBezTo>
                  <a:lnTo>
                    <a:pt x="1416" y="6041"/>
                  </a:lnTo>
                  <a:cubicBezTo>
                    <a:pt x="32276" y="393"/>
                    <a:pt x="63474" y="5301"/>
                    <a:pt x="94469" y="3553"/>
                  </a:cubicBezTo>
                  <a:cubicBezTo>
                    <a:pt x="105025" y="2948"/>
                    <a:pt x="115849" y="6108"/>
                    <a:pt x="126002" y="1200"/>
                  </a:cubicBezTo>
                  <a:lnTo>
                    <a:pt x="160696" y="1200"/>
                  </a:lnTo>
                  <a:cubicBezTo>
                    <a:pt x="213812" y="-2497"/>
                    <a:pt x="267061" y="-2497"/>
                    <a:pt x="320177" y="1200"/>
                  </a:cubicBezTo>
                  <a:lnTo>
                    <a:pt x="339878" y="1200"/>
                  </a:lnTo>
                  <a:cubicBezTo>
                    <a:pt x="339878" y="3150"/>
                    <a:pt x="339945" y="4831"/>
                    <a:pt x="339945" y="6445"/>
                  </a:cubicBezTo>
                  <a:close/>
                </a:path>
              </a:pathLst>
            </a:custGeom>
            <a:solidFill>
              <a:srgbClr val="36474E"/>
            </a:solidFill>
            <a:ln w="6712" cap="flat">
              <a:noFill/>
              <a:prstDash val="solid"/>
              <a:miter/>
            </a:ln>
          </p:spPr>
          <p:txBody>
            <a:bodyPr rtlCol="0" anchor="ctr"/>
            <a:lstStyle/>
            <a:p>
              <a:endParaRPr lang="es-CO"/>
            </a:p>
          </p:txBody>
        </p:sp>
        <p:sp>
          <p:nvSpPr>
            <p:cNvPr id="612" name="Freeform: Shape 611">
              <a:extLst>
                <a:ext uri="{FF2B5EF4-FFF2-40B4-BE49-F238E27FC236}">
                  <a16:creationId xmlns:a16="http://schemas.microsoft.com/office/drawing/2014/main" id="{6A7B71E3-F099-62D6-8424-5179911D1650}"/>
                </a:ext>
              </a:extLst>
            </p:cNvPr>
            <p:cNvSpPr/>
            <p:nvPr/>
          </p:nvSpPr>
          <p:spPr>
            <a:xfrm>
              <a:off x="8189923" y="1664543"/>
              <a:ext cx="91962" cy="139715"/>
            </a:xfrm>
            <a:custGeom>
              <a:avLst/>
              <a:gdLst>
                <a:gd name="connsiteX0" fmla="*/ 479 w 91962"/>
                <a:gd name="connsiteY0" fmla="*/ -1034 h 139715"/>
                <a:gd name="connsiteX1" fmla="*/ 6396 w 91962"/>
                <a:gd name="connsiteY1" fmla="*/ -1573 h 139715"/>
                <a:gd name="connsiteX2" fmla="*/ 91449 w 91962"/>
                <a:gd name="connsiteY2" fmla="*/ 137672 h 139715"/>
                <a:gd name="connsiteX3" fmla="*/ 85263 w 91962"/>
                <a:gd name="connsiteY3" fmla="*/ 138142 h 139715"/>
                <a:gd name="connsiteX4" fmla="*/ 73228 w 91962"/>
                <a:gd name="connsiteY4" fmla="*/ 126443 h 139715"/>
                <a:gd name="connsiteX5" fmla="*/ 5992 w 91962"/>
                <a:gd name="connsiteY5" fmla="*/ 19405 h 139715"/>
                <a:gd name="connsiteX6" fmla="*/ 479 w 91962"/>
                <a:gd name="connsiteY6" fmla="*/ -1034 h 13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962" h="139715">
                  <a:moveTo>
                    <a:pt x="479" y="-1034"/>
                  </a:moveTo>
                  <a:lnTo>
                    <a:pt x="6396" y="-1573"/>
                  </a:lnTo>
                  <a:cubicBezTo>
                    <a:pt x="41762" y="40584"/>
                    <a:pt x="74102" y="84556"/>
                    <a:pt x="91449" y="137672"/>
                  </a:cubicBezTo>
                  <a:lnTo>
                    <a:pt x="85263" y="138142"/>
                  </a:lnTo>
                  <a:cubicBezTo>
                    <a:pt x="79683" y="136327"/>
                    <a:pt x="75178" y="132024"/>
                    <a:pt x="73228" y="126443"/>
                  </a:cubicBezTo>
                  <a:cubicBezTo>
                    <a:pt x="55949" y="87581"/>
                    <a:pt x="31273" y="53426"/>
                    <a:pt x="5992" y="19405"/>
                  </a:cubicBezTo>
                  <a:cubicBezTo>
                    <a:pt x="2160" y="13421"/>
                    <a:pt x="-2613" y="7168"/>
                    <a:pt x="479" y="-1034"/>
                  </a:cubicBezTo>
                  <a:close/>
                </a:path>
              </a:pathLst>
            </a:custGeom>
            <a:solidFill>
              <a:srgbClr val="7AA0B1"/>
            </a:solidFill>
            <a:ln w="6712" cap="flat">
              <a:noFill/>
              <a:prstDash val="solid"/>
              <a:miter/>
            </a:ln>
          </p:spPr>
          <p:txBody>
            <a:bodyPr rtlCol="0" anchor="ctr"/>
            <a:lstStyle/>
            <a:p>
              <a:endParaRPr lang="es-CO"/>
            </a:p>
          </p:txBody>
        </p:sp>
        <p:sp>
          <p:nvSpPr>
            <p:cNvPr id="613" name="Freeform: Shape 612">
              <a:extLst>
                <a:ext uri="{FF2B5EF4-FFF2-40B4-BE49-F238E27FC236}">
                  <a16:creationId xmlns:a16="http://schemas.microsoft.com/office/drawing/2014/main" id="{EBB21FBE-0C5A-3DF8-D08C-CC2B6F7409FC}"/>
                </a:ext>
              </a:extLst>
            </p:cNvPr>
            <p:cNvSpPr/>
            <p:nvPr/>
          </p:nvSpPr>
          <p:spPr>
            <a:xfrm>
              <a:off x="6507210" y="1253757"/>
              <a:ext cx="598932" cy="64704"/>
            </a:xfrm>
            <a:custGeom>
              <a:avLst/>
              <a:gdLst>
                <a:gd name="connsiteX0" fmla="*/ 598419 w 598932"/>
                <a:gd name="connsiteY0" fmla="*/ 1902 h 64704"/>
                <a:gd name="connsiteX1" fmla="*/ 537100 w 598932"/>
                <a:gd name="connsiteY1" fmla="*/ 9231 h 64704"/>
                <a:gd name="connsiteX2" fmla="*/ 420513 w 598932"/>
                <a:gd name="connsiteY2" fmla="*/ 15954 h 64704"/>
                <a:gd name="connsiteX3" fmla="*/ 279320 w 598932"/>
                <a:gd name="connsiteY3" fmla="*/ 28527 h 64704"/>
                <a:gd name="connsiteX4" fmla="*/ 91800 w 598932"/>
                <a:gd name="connsiteY4" fmla="*/ 50648 h 64704"/>
                <a:gd name="connsiteX5" fmla="*/ 15623 w 598932"/>
                <a:gd name="connsiteY5" fmla="*/ 61338 h 64704"/>
                <a:gd name="connsiteX6" fmla="*/ -514 w 598932"/>
                <a:gd name="connsiteY6" fmla="*/ 60330 h 64704"/>
                <a:gd name="connsiteX7" fmla="*/ 81715 w 598932"/>
                <a:gd name="connsiteY7" fmla="*/ 45605 h 64704"/>
                <a:gd name="connsiteX8" fmla="*/ 223985 w 598932"/>
                <a:gd name="connsiteY8" fmla="*/ 26914 h 64704"/>
                <a:gd name="connsiteX9" fmla="*/ 334721 w 598932"/>
                <a:gd name="connsiteY9" fmla="*/ 15551 h 64704"/>
                <a:gd name="connsiteX10" fmla="*/ 468049 w 598932"/>
                <a:gd name="connsiteY10" fmla="*/ 5735 h 64704"/>
                <a:gd name="connsiteX11" fmla="*/ 596401 w 598932"/>
                <a:gd name="connsiteY11" fmla="*/ -518 h 64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932" h="64704">
                  <a:moveTo>
                    <a:pt x="598419" y="1902"/>
                  </a:moveTo>
                  <a:cubicBezTo>
                    <a:pt x="578248" y="9097"/>
                    <a:pt x="557405" y="8626"/>
                    <a:pt x="537100" y="9231"/>
                  </a:cubicBezTo>
                  <a:cubicBezTo>
                    <a:pt x="498170" y="10979"/>
                    <a:pt x="459443" y="15417"/>
                    <a:pt x="420513" y="15954"/>
                  </a:cubicBezTo>
                  <a:cubicBezTo>
                    <a:pt x="373449" y="16896"/>
                    <a:pt x="326384" y="23686"/>
                    <a:pt x="279320" y="28527"/>
                  </a:cubicBezTo>
                  <a:cubicBezTo>
                    <a:pt x="216724" y="35251"/>
                    <a:pt x="154262" y="42983"/>
                    <a:pt x="91800" y="50648"/>
                  </a:cubicBezTo>
                  <a:cubicBezTo>
                    <a:pt x="66386" y="53808"/>
                    <a:pt x="40970" y="57775"/>
                    <a:pt x="15623" y="61338"/>
                  </a:cubicBezTo>
                  <a:cubicBezTo>
                    <a:pt x="10479" y="64028"/>
                    <a:pt x="4253" y="63692"/>
                    <a:pt x="-514" y="60330"/>
                  </a:cubicBezTo>
                  <a:cubicBezTo>
                    <a:pt x="26044" y="50513"/>
                    <a:pt x="54216" y="49707"/>
                    <a:pt x="81715" y="45605"/>
                  </a:cubicBezTo>
                  <a:cubicBezTo>
                    <a:pt x="128780" y="38882"/>
                    <a:pt x="176450" y="32562"/>
                    <a:pt x="223985" y="26914"/>
                  </a:cubicBezTo>
                  <a:cubicBezTo>
                    <a:pt x="260830" y="22544"/>
                    <a:pt x="297944" y="20594"/>
                    <a:pt x="334721" y="15551"/>
                  </a:cubicBezTo>
                  <a:cubicBezTo>
                    <a:pt x="379030" y="9500"/>
                    <a:pt x="423942" y="12794"/>
                    <a:pt x="468049" y="5735"/>
                  </a:cubicBezTo>
                  <a:cubicBezTo>
                    <a:pt x="510945" y="5735"/>
                    <a:pt x="553303" y="-4889"/>
                    <a:pt x="596401" y="-518"/>
                  </a:cubicBezTo>
                  <a:close/>
                </a:path>
              </a:pathLst>
            </a:custGeom>
            <a:solidFill>
              <a:srgbClr val="36474E"/>
            </a:solidFill>
            <a:ln w="6712" cap="flat">
              <a:noFill/>
              <a:prstDash val="solid"/>
              <a:miter/>
            </a:ln>
          </p:spPr>
          <p:txBody>
            <a:bodyPr rtlCol="0" anchor="ctr"/>
            <a:lstStyle/>
            <a:p>
              <a:endParaRPr lang="es-CO"/>
            </a:p>
          </p:txBody>
        </p:sp>
        <p:sp>
          <p:nvSpPr>
            <p:cNvPr id="614" name="Freeform: Shape 613">
              <a:extLst>
                <a:ext uri="{FF2B5EF4-FFF2-40B4-BE49-F238E27FC236}">
                  <a16:creationId xmlns:a16="http://schemas.microsoft.com/office/drawing/2014/main" id="{583F102F-5ECA-D4F5-B0FA-1D678C7E0CFC}"/>
                </a:ext>
              </a:extLst>
            </p:cNvPr>
            <p:cNvSpPr/>
            <p:nvPr/>
          </p:nvSpPr>
          <p:spPr>
            <a:xfrm>
              <a:off x="7264750" y="1241121"/>
              <a:ext cx="159481" cy="5017"/>
            </a:xfrm>
            <a:custGeom>
              <a:avLst/>
              <a:gdLst>
                <a:gd name="connsiteX0" fmla="*/ 158968 w 159481"/>
                <a:gd name="connsiteY0" fmla="*/ 3445 h 5017"/>
                <a:gd name="connsiteX1" fmla="*/ -514 w 159481"/>
                <a:gd name="connsiteY1" fmla="*/ 3445 h 5017"/>
                <a:gd name="connsiteX2" fmla="*/ 15286 w 159481"/>
                <a:gd name="connsiteY2" fmla="*/ -1262 h 5017"/>
                <a:gd name="connsiteX3" fmla="*/ 143034 w 159481"/>
                <a:gd name="connsiteY3" fmla="*/ -1262 h 5017"/>
                <a:gd name="connsiteX4" fmla="*/ 158968 w 159481"/>
                <a:gd name="connsiteY4" fmla="*/ 3445 h 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481" h="5017">
                  <a:moveTo>
                    <a:pt x="158968" y="3445"/>
                  </a:moveTo>
                  <a:lnTo>
                    <a:pt x="-514" y="3445"/>
                  </a:lnTo>
                  <a:cubicBezTo>
                    <a:pt x="3655" y="-589"/>
                    <a:pt x="9572" y="-2338"/>
                    <a:pt x="15286" y="-1262"/>
                  </a:cubicBezTo>
                  <a:lnTo>
                    <a:pt x="143034" y="-1262"/>
                  </a:lnTo>
                  <a:cubicBezTo>
                    <a:pt x="148816" y="-2338"/>
                    <a:pt x="154732" y="-589"/>
                    <a:pt x="158968" y="3445"/>
                  </a:cubicBezTo>
                  <a:close/>
                </a:path>
              </a:pathLst>
            </a:custGeom>
            <a:solidFill>
              <a:srgbClr val="141A1D"/>
            </a:solidFill>
            <a:ln w="6712" cap="flat">
              <a:noFill/>
              <a:prstDash val="solid"/>
              <a:miter/>
            </a:ln>
          </p:spPr>
          <p:txBody>
            <a:bodyPr rtlCol="0" anchor="ctr"/>
            <a:lstStyle/>
            <a:p>
              <a:endParaRPr lang="es-CO"/>
            </a:p>
          </p:txBody>
        </p:sp>
        <p:sp>
          <p:nvSpPr>
            <p:cNvPr id="615" name="Freeform: Shape 614">
              <a:extLst>
                <a:ext uri="{FF2B5EF4-FFF2-40B4-BE49-F238E27FC236}">
                  <a16:creationId xmlns:a16="http://schemas.microsoft.com/office/drawing/2014/main" id="{ABD54020-EBCD-3457-4EB0-DD95EEF1D086}"/>
                </a:ext>
              </a:extLst>
            </p:cNvPr>
            <p:cNvSpPr/>
            <p:nvPr/>
          </p:nvSpPr>
          <p:spPr>
            <a:xfrm>
              <a:off x="6975908" y="1250853"/>
              <a:ext cx="129495" cy="10927"/>
            </a:xfrm>
            <a:custGeom>
              <a:avLst/>
              <a:gdLst>
                <a:gd name="connsiteX0" fmla="*/ 127838 w 129495"/>
                <a:gd name="connsiteY0" fmla="*/ 2588 h 10927"/>
                <a:gd name="connsiteX1" fmla="*/ -514 w 129495"/>
                <a:gd name="connsiteY1" fmla="*/ 8840 h 10927"/>
                <a:gd name="connsiteX2" fmla="*/ 7958 w 129495"/>
                <a:gd name="connsiteY2" fmla="*/ 4471 h 10927"/>
                <a:gd name="connsiteX3" fmla="*/ 128982 w 129495"/>
                <a:gd name="connsiteY3" fmla="*/ -1043 h 10927"/>
                <a:gd name="connsiteX4" fmla="*/ 127838 w 129495"/>
                <a:gd name="connsiteY4" fmla="*/ 2588 h 10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495" h="10927">
                  <a:moveTo>
                    <a:pt x="127838" y="2588"/>
                  </a:moveTo>
                  <a:cubicBezTo>
                    <a:pt x="85009" y="3663"/>
                    <a:pt x="42516" y="11395"/>
                    <a:pt x="-514" y="8840"/>
                  </a:cubicBezTo>
                  <a:cubicBezTo>
                    <a:pt x="2310" y="7294"/>
                    <a:pt x="5201" y="4336"/>
                    <a:pt x="7958" y="4471"/>
                  </a:cubicBezTo>
                  <a:cubicBezTo>
                    <a:pt x="48299" y="6487"/>
                    <a:pt x="88640" y="-4001"/>
                    <a:pt x="128982" y="-1043"/>
                  </a:cubicBezTo>
                  <a:cubicBezTo>
                    <a:pt x="128982" y="235"/>
                    <a:pt x="128578" y="1512"/>
                    <a:pt x="127838" y="2588"/>
                  </a:cubicBezTo>
                  <a:close/>
                </a:path>
              </a:pathLst>
            </a:custGeom>
            <a:solidFill>
              <a:srgbClr val="141A1D"/>
            </a:solidFill>
            <a:ln w="6712" cap="flat">
              <a:noFill/>
              <a:prstDash val="solid"/>
              <a:miter/>
            </a:ln>
          </p:spPr>
          <p:txBody>
            <a:bodyPr rtlCol="0" anchor="ctr"/>
            <a:lstStyle/>
            <a:p>
              <a:endParaRPr lang="es-CO"/>
            </a:p>
          </p:txBody>
        </p:sp>
        <p:sp>
          <p:nvSpPr>
            <p:cNvPr id="616" name="Freeform: Shape 615">
              <a:extLst>
                <a:ext uri="{FF2B5EF4-FFF2-40B4-BE49-F238E27FC236}">
                  <a16:creationId xmlns:a16="http://schemas.microsoft.com/office/drawing/2014/main" id="{8F588399-5519-0485-9BB7-1A5A950A5D33}"/>
                </a:ext>
              </a:extLst>
            </p:cNvPr>
            <p:cNvSpPr/>
            <p:nvPr/>
          </p:nvSpPr>
          <p:spPr>
            <a:xfrm>
              <a:off x="7105470" y="1246251"/>
              <a:ext cx="124586" cy="5131"/>
            </a:xfrm>
            <a:custGeom>
              <a:avLst/>
              <a:gdLst>
                <a:gd name="connsiteX0" fmla="*/ 124073 w 124586"/>
                <a:gd name="connsiteY0" fmla="*/ -1282 h 5131"/>
                <a:gd name="connsiteX1" fmla="*/ 103028 w 124586"/>
                <a:gd name="connsiteY1" fmla="*/ 2819 h 5131"/>
                <a:gd name="connsiteX2" fmla="*/ -514 w 124586"/>
                <a:gd name="connsiteY2" fmla="*/ 3558 h 5131"/>
                <a:gd name="connsiteX3" fmla="*/ 20195 w 124586"/>
                <a:gd name="connsiteY3" fmla="*/ -1350 h 5131"/>
                <a:gd name="connsiteX4" fmla="*/ 124073 w 124586"/>
                <a:gd name="connsiteY4" fmla="*/ -1282 h 5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86" h="5131">
                  <a:moveTo>
                    <a:pt x="124073" y="-1282"/>
                  </a:moveTo>
                  <a:cubicBezTo>
                    <a:pt x="117955" y="4634"/>
                    <a:pt x="110155" y="2684"/>
                    <a:pt x="103028" y="2819"/>
                  </a:cubicBezTo>
                  <a:cubicBezTo>
                    <a:pt x="68469" y="3222"/>
                    <a:pt x="33977" y="3357"/>
                    <a:pt x="-514" y="3558"/>
                  </a:cubicBezTo>
                  <a:cubicBezTo>
                    <a:pt x="5067" y="-3165"/>
                    <a:pt x="12933" y="-1350"/>
                    <a:pt x="20195" y="-1350"/>
                  </a:cubicBezTo>
                  <a:cubicBezTo>
                    <a:pt x="54821" y="-1484"/>
                    <a:pt x="89446" y="-1350"/>
                    <a:pt x="124073" y="-1282"/>
                  </a:cubicBezTo>
                  <a:close/>
                </a:path>
              </a:pathLst>
            </a:custGeom>
            <a:solidFill>
              <a:srgbClr val="141A1D"/>
            </a:solidFill>
            <a:ln w="6712" cap="flat">
              <a:noFill/>
              <a:prstDash val="solid"/>
              <a:miter/>
            </a:ln>
          </p:spPr>
          <p:txBody>
            <a:bodyPr rtlCol="0" anchor="ctr"/>
            <a:lstStyle/>
            <a:p>
              <a:endParaRPr lang="es-CO"/>
            </a:p>
          </p:txBody>
        </p:sp>
        <p:sp>
          <p:nvSpPr>
            <p:cNvPr id="617" name="Freeform: Shape 616">
              <a:extLst>
                <a:ext uri="{FF2B5EF4-FFF2-40B4-BE49-F238E27FC236}">
                  <a16:creationId xmlns:a16="http://schemas.microsoft.com/office/drawing/2014/main" id="{01D71F4A-8CA8-BC11-8190-F663A12E7CE2}"/>
                </a:ext>
              </a:extLst>
            </p:cNvPr>
            <p:cNvSpPr/>
            <p:nvPr/>
          </p:nvSpPr>
          <p:spPr>
            <a:xfrm>
              <a:off x="6482198" y="1315983"/>
              <a:ext cx="22430" cy="6064"/>
            </a:xfrm>
            <a:custGeom>
              <a:avLst/>
              <a:gdLst>
                <a:gd name="connsiteX0" fmla="*/ 19993 w 22430"/>
                <a:gd name="connsiteY0" fmla="*/ 3348 h 6064"/>
                <a:gd name="connsiteX1" fmla="*/ 11118 w 22430"/>
                <a:gd name="connsiteY1" fmla="*/ 4491 h 6064"/>
                <a:gd name="connsiteX2" fmla="*/ -514 w 22430"/>
                <a:gd name="connsiteY2" fmla="*/ 2945 h 6064"/>
                <a:gd name="connsiteX3" fmla="*/ 20195 w 22430"/>
                <a:gd name="connsiteY3" fmla="*/ -1156 h 6064"/>
                <a:gd name="connsiteX4" fmla="*/ 21674 w 22430"/>
                <a:gd name="connsiteY4" fmla="*/ 1936 h 6064"/>
                <a:gd name="connsiteX5" fmla="*/ 19993 w 22430"/>
                <a:gd name="connsiteY5" fmla="*/ 3348 h 6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30" h="6064">
                  <a:moveTo>
                    <a:pt x="19993" y="3348"/>
                  </a:moveTo>
                  <a:lnTo>
                    <a:pt x="11118" y="4491"/>
                  </a:lnTo>
                  <a:lnTo>
                    <a:pt x="-514" y="2945"/>
                  </a:lnTo>
                  <a:cubicBezTo>
                    <a:pt x="5538" y="-2636"/>
                    <a:pt x="12933" y="-1694"/>
                    <a:pt x="20195" y="-1156"/>
                  </a:cubicBezTo>
                  <a:cubicBezTo>
                    <a:pt x="21741" y="-81"/>
                    <a:pt x="22279" y="928"/>
                    <a:pt x="21674" y="1936"/>
                  </a:cubicBezTo>
                  <a:cubicBezTo>
                    <a:pt x="21069" y="2945"/>
                    <a:pt x="20531" y="3348"/>
                    <a:pt x="19993" y="3348"/>
                  </a:cubicBezTo>
                  <a:close/>
                </a:path>
              </a:pathLst>
            </a:custGeom>
            <a:solidFill>
              <a:srgbClr val="36474E"/>
            </a:solidFill>
            <a:ln w="6712" cap="flat">
              <a:noFill/>
              <a:prstDash val="solid"/>
              <a:miter/>
            </a:ln>
          </p:spPr>
          <p:txBody>
            <a:bodyPr rtlCol="0" anchor="ctr"/>
            <a:lstStyle/>
            <a:p>
              <a:endParaRPr lang="es-CO"/>
            </a:p>
          </p:txBody>
        </p:sp>
        <p:sp>
          <p:nvSpPr>
            <p:cNvPr id="618" name="Freeform: Shape 617">
              <a:extLst>
                <a:ext uri="{FF2B5EF4-FFF2-40B4-BE49-F238E27FC236}">
                  <a16:creationId xmlns:a16="http://schemas.microsoft.com/office/drawing/2014/main" id="{E0210E0C-7B5E-6568-A8A3-ED5243C8596D}"/>
                </a:ext>
              </a:extLst>
            </p:cNvPr>
            <p:cNvSpPr/>
            <p:nvPr/>
          </p:nvSpPr>
          <p:spPr>
            <a:xfrm>
              <a:off x="6502705" y="1315848"/>
              <a:ext cx="20507" cy="5281"/>
            </a:xfrm>
            <a:custGeom>
              <a:avLst/>
              <a:gdLst>
                <a:gd name="connsiteX0" fmla="*/ -514 w 20507"/>
                <a:gd name="connsiteY0" fmla="*/ 3483 h 5281"/>
                <a:gd name="connsiteX1" fmla="*/ -514 w 20507"/>
                <a:gd name="connsiteY1" fmla="*/ -1022 h 5281"/>
                <a:gd name="connsiteX2" fmla="*/ 3924 w 20507"/>
                <a:gd name="connsiteY2" fmla="*/ -1560 h 5281"/>
                <a:gd name="connsiteX3" fmla="*/ 19993 w 20507"/>
                <a:gd name="connsiteY3" fmla="*/ -551 h 5281"/>
                <a:gd name="connsiteX4" fmla="*/ -514 w 20507"/>
                <a:gd name="connsiteY4" fmla="*/ 3483 h 5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07" h="5281">
                  <a:moveTo>
                    <a:pt x="-514" y="3483"/>
                  </a:moveTo>
                  <a:cubicBezTo>
                    <a:pt x="-514" y="2004"/>
                    <a:pt x="-514" y="457"/>
                    <a:pt x="-514" y="-1022"/>
                  </a:cubicBezTo>
                  <a:cubicBezTo>
                    <a:pt x="926" y="-1426"/>
                    <a:pt x="2425" y="-1627"/>
                    <a:pt x="3924" y="-1560"/>
                  </a:cubicBezTo>
                  <a:lnTo>
                    <a:pt x="19993" y="-551"/>
                  </a:lnTo>
                  <a:cubicBezTo>
                    <a:pt x="14077" y="4626"/>
                    <a:pt x="6748" y="3752"/>
                    <a:pt x="-514" y="3483"/>
                  </a:cubicBezTo>
                  <a:close/>
                </a:path>
              </a:pathLst>
            </a:custGeom>
            <a:solidFill>
              <a:srgbClr val="4A646E"/>
            </a:solidFill>
            <a:ln w="6712" cap="flat">
              <a:noFill/>
              <a:prstDash val="solid"/>
              <a:miter/>
            </a:ln>
          </p:spPr>
          <p:txBody>
            <a:bodyPr rtlCol="0" anchor="ctr"/>
            <a:lstStyle/>
            <a:p>
              <a:endParaRPr lang="es-CO"/>
            </a:p>
          </p:txBody>
        </p:sp>
        <p:sp>
          <p:nvSpPr>
            <p:cNvPr id="619" name="Freeform: Shape 618">
              <a:extLst>
                <a:ext uri="{FF2B5EF4-FFF2-40B4-BE49-F238E27FC236}">
                  <a16:creationId xmlns:a16="http://schemas.microsoft.com/office/drawing/2014/main" id="{BAA505CC-8F8F-093B-A116-08BE37720E1C}"/>
                </a:ext>
              </a:extLst>
            </p:cNvPr>
            <p:cNvSpPr/>
            <p:nvPr/>
          </p:nvSpPr>
          <p:spPr>
            <a:xfrm>
              <a:off x="6195164" y="1258373"/>
              <a:ext cx="2125179" cy="1024394"/>
            </a:xfrm>
            <a:custGeom>
              <a:avLst/>
              <a:gdLst>
                <a:gd name="connsiteX0" fmla="*/ 1995238 w 2125179"/>
                <a:gd name="connsiteY0" fmla="*/ 405136 h 1024394"/>
                <a:gd name="connsiteX1" fmla="*/ 2018905 w 2125179"/>
                <a:gd name="connsiteY1" fmla="*/ 439763 h 1024394"/>
                <a:gd name="connsiteX2" fmla="*/ 2080022 w 2125179"/>
                <a:gd name="connsiteY2" fmla="*/ 544313 h 1024394"/>
                <a:gd name="connsiteX3" fmla="*/ 2124666 w 2125179"/>
                <a:gd name="connsiteY3" fmla="*/ 688399 h 1024394"/>
                <a:gd name="connsiteX4" fmla="*/ 2047883 w 2125179"/>
                <a:gd name="connsiteY4" fmla="*/ 754491 h 1024394"/>
                <a:gd name="connsiteX5" fmla="*/ 1924978 w 2125179"/>
                <a:gd name="connsiteY5" fmla="*/ 824953 h 1024394"/>
                <a:gd name="connsiteX6" fmla="*/ 1659196 w 2125179"/>
                <a:gd name="connsiteY6" fmla="*/ 921167 h 1024394"/>
                <a:gd name="connsiteX7" fmla="*/ 1363361 w 2125179"/>
                <a:gd name="connsiteY7" fmla="*/ 973610 h 1024394"/>
                <a:gd name="connsiteX8" fmla="*/ 1223444 w 2125179"/>
                <a:gd name="connsiteY8" fmla="*/ 994991 h 1024394"/>
                <a:gd name="connsiteX9" fmla="*/ 1102421 w 2125179"/>
                <a:gd name="connsiteY9" fmla="*/ 1006892 h 1024394"/>
                <a:gd name="connsiteX10" fmla="*/ 998744 w 2125179"/>
                <a:gd name="connsiteY10" fmla="*/ 1018120 h 1024394"/>
                <a:gd name="connsiteX11" fmla="*/ 859970 w 2125179"/>
                <a:gd name="connsiteY11" fmla="*/ 1019263 h 1024394"/>
                <a:gd name="connsiteX12" fmla="*/ 746343 w 2125179"/>
                <a:gd name="connsiteY12" fmla="*/ 1007564 h 1024394"/>
                <a:gd name="connsiteX13" fmla="*/ 497572 w 2125179"/>
                <a:gd name="connsiteY13" fmla="*/ 924394 h 1024394"/>
                <a:gd name="connsiteX14" fmla="*/ 246919 w 2125179"/>
                <a:gd name="connsiteY14" fmla="*/ 734253 h 1024394"/>
                <a:gd name="connsiteX15" fmla="*/ 137796 w 2125179"/>
                <a:gd name="connsiteY15" fmla="*/ 621835 h 1024394"/>
                <a:gd name="connsiteX16" fmla="*/ 4401 w 2125179"/>
                <a:gd name="connsiteY16" fmla="*/ 310402 h 1024394"/>
                <a:gd name="connsiteX17" fmla="*/ -36 w 2125179"/>
                <a:gd name="connsiteY17" fmla="*/ 228442 h 1024394"/>
                <a:gd name="connsiteX18" fmla="*/ 12738 w 2125179"/>
                <a:gd name="connsiteY18" fmla="*/ 194824 h 1024394"/>
                <a:gd name="connsiteX19" fmla="*/ 212225 w 2125179"/>
                <a:gd name="connsiteY19" fmla="*/ 85634 h 1024394"/>
                <a:gd name="connsiteX20" fmla="*/ 302052 w 2125179"/>
                <a:gd name="connsiteY20" fmla="*/ 68489 h 1024394"/>
                <a:gd name="connsiteX21" fmla="*/ 421932 w 2125179"/>
                <a:gd name="connsiteY21" fmla="*/ 50672 h 1024394"/>
                <a:gd name="connsiteX22" fmla="*/ 559294 w 2125179"/>
                <a:gd name="connsiteY22" fmla="*/ 32854 h 1024394"/>
                <a:gd name="connsiteX23" fmla="*/ 635808 w 2125179"/>
                <a:gd name="connsiteY23" fmla="*/ 26534 h 1024394"/>
                <a:gd name="connsiteX24" fmla="*/ 788970 w 2125179"/>
                <a:gd name="connsiteY24" fmla="*/ 14970 h 1024394"/>
                <a:gd name="connsiteX25" fmla="*/ 862928 w 2125179"/>
                <a:gd name="connsiteY25" fmla="*/ 11271 h 1024394"/>
                <a:gd name="connsiteX26" fmla="*/ 914565 w 2125179"/>
                <a:gd name="connsiteY26" fmla="*/ 5019 h 1024394"/>
                <a:gd name="connsiteX27" fmla="*/ 983817 w 2125179"/>
                <a:gd name="connsiteY27" fmla="*/ 1388 h 1024394"/>
                <a:gd name="connsiteX28" fmla="*/ 1137719 w 2125179"/>
                <a:gd name="connsiteY28" fmla="*/ -24 h 1024394"/>
                <a:gd name="connsiteX29" fmla="*/ 1273736 w 2125179"/>
                <a:gd name="connsiteY29" fmla="*/ 2329 h 1024394"/>
                <a:gd name="connsiteX30" fmla="*/ 1433017 w 2125179"/>
                <a:gd name="connsiteY30" fmla="*/ 23643 h 1024394"/>
                <a:gd name="connsiteX31" fmla="*/ 1565134 w 2125179"/>
                <a:gd name="connsiteY31" fmla="*/ 57261 h 1024394"/>
                <a:gd name="connsiteX32" fmla="*/ 1724751 w 2125179"/>
                <a:gd name="connsiteY32" fmla="*/ 130413 h 1024394"/>
                <a:gd name="connsiteX33" fmla="*/ 1765092 w 2125179"/>
                <a:gd name="connsiteY33" fmla="*/ 163022 h 1024394"/>
                <a:gd name="connsiteX34" fmla="*/ 1909648 w 2125179"/>
                <a:gd name="connsiteY34" fmla="*/ 303140 h 1024394"/>
                <a:gd name="connsiteX35" fmla="*/ 1985153 w 2125179"/>
                <a:gd name="connsiteY35" fmla="*/ 395051 h 1024394"/>
                <a:gd name="connsiteX36" fmla="*/ 1989994 w 2125179"/>
                <a:gd name="connsiteY36" fmla="*/ 400094 h 1024394"/>
                <a:gd name="connsiteX37" fmla="*/ 1989994 w 2125179"/>
                <a:gd name="connsiteY37" fmla="*/ 400094 h 1024394"/>
                <a:gd name="connsiteX38" fmla="*/ 1994902 w 2125179"/>
                <a:gd name="connsiteY38" fmla="*/ 405271 h 1024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125179" h="1024394">
                  <a:moveTo>
                    <a:pt x="1995238" y="405136"/>
                  </a:moveTo>
                  <a:cubicBezTo>
                    <a:pt x="2000348" y="418583"/>
                    <a:pt x="2010434" y="428803"/>
                    <a:pt x="2018905" y="439763"/>
                  </a:cubicBezTo>
                  <a:cubicBezTo>
                    <a:pt x="2043043" y="472237"/>
                    <a:pt x="2063550" y="507334"/>
                    <a:pt x="2080022" y="544313"/>
                  </a:cubicBezTo>
                  <a:cubicBezTo>
                    <a:pt x="2099251" y="590907"/>
                    <a:pt x="2114177" y="639115"/>
                    <a:pt x="2124666" y="688399"/>
                  </a:cubicBezTo>
                  <a:cubicBezTo>
                    <a:pt x="2103487" y="715293"/>
                    <a:pt x="2075248" y="734589"/>
                    <a:pt x="2047883" y="754491"/>
                  </a:cubicBezTo>
                  <a:cubicBezTo>
                    <a:pt x="2009559" y="782461"/>
                    <a:pt x="1966798" y="803102"/>
                    <a:pt x="1924978" y="824953"/>
                  </a:cubicBezTo>
                  <a:cubicBezTo>
                    <a:pt x="1841202" y="869060"/>
                    <a:pt x="1751780" y="901467"/>
                    <a:pt x="1659196" y="921167"/>
                  </a:cubicBezTo>
                  <a:cubicBezTo>
                    <a:pt x="1561167" y="941943"/>
                    <a:pt x="1462936" y="961037"/>
                    <a:pt x="1363361" y="973610"/>
                  </a:cubicBezTo>
                  <a:cubicBezTo>
                    <a:pt x="1316296" y="979527"/>
                    <a:pt x="1270441" y="990353"/>
                    <a:pt x="1223444" y="994991"/>
                  </a:cubicBezTo>
                  <a:cubicBezTo>
                    <a:pt x="1183103" y="998958"/>
                    <a:pt x="1142762" y="1004673"/>
                    <a:pt x="1102421" y="1006892"/>
                  </a:cubicBezTo>
                  <a:cubicBezTo>
                    <a:pt x="1067593" y="1008842"/>
                    <a:pt x="1033169" y="1013011"/>
                    <a:pt x="998744" y="1018120"/>
                  </a:cubicBezTo>
                  <a:cubicBezTo>
                    <a:pt x="952687" y="1023970"/>
                    <a:pt x="906094" y="1024373"/>
                    <a:pt x="859970" y="1019263"/>
                  </a:cubicBezTo>
                  <a:cubicBezTo>
                    <a:pt x="821982" y="1015969"/>
                    <a:pt x="784062" y="1013346"/>
                    <a:pt x="746343" y="1007564"/>
                  </a:cubicBezTo>
                  <a:cubicBezTo>
                    <a:pt x="659475" y="993580"/>
                    <a:pt x="575431" y="965475"/>
                    <a:pt x="497572" y="924394"/>
                  </a:cubicBezTo>
                  <a:cubicBezTo>
                    <a:pt x="402837" y="875514"/>
                    <a:pt x="321953" y="808750"/>
                    <a:pt x="246919" y="734253"/>
                  </a:cubicBezTo>
                  <a:cubicBezTo>
                    <a:pt x="209872" y="697475"/>
                    <a:pt x="170674" y="662714"/>
                    <a:pt x="137796" y="621835"/>
                  </a:cubicBezTo>
                  <a:cubicBezTo>
                    <a:pt x="65061" y="532547"/>
                    <a:pt x="18843" y="424635"/>
                    <a:pt x="4401" y="310402"/>
                  </a:cubicBezTo>
                  <a:cubicBezTo>
                    <a:pt x="905" y="283508"/>
                    <a:pt x="2989" y="255740"/>
                    <a:pt x="-36" y="228442"/>
                  </a:cubicBezTo>
                  <a:cubicBezTo>
                    <a:pt x="-2127" y="215734"/>
                    <a:pt x="2747" y="202892"/>
                    <a:pt x="12738" y="194824"/>
                  </a:cubicBezTo>
                  <a:cubicBezTo>
                    <a:pt x="71784" y="146213"/>
                    <a:pt x="139463" y="109166"/>
                    <a:pt x="212225" y="85634"/>
                  </a:cubicBezTo>
                  <a:cubicBezTo>
                    <a:pt x="242817" y="83348"/>
                    <a:pt x="271863" y="72926"/>
                    <a:pt x="302052" y="68489"/>
                  </a:cubicBezTo>
                  <a:cubicBezTo>
                    <a:pt x="341989" y="62572"/>
                    <a:pt x="381726" y="55042"/>
                    <a:pt x="421932" y="50672"/>
                  </a:cubicBezTo>
                  <a:cubicBezTo>
                    <a:pt x="467854" y="45763"/>
                    <a:pt x="513439" y="38300"/>
                    <a:pt x="559294" y="32854"/>
                  </a:cubicBezTo>
                  <a:cubicBezTo>
                    <a:pt x="584709" y="29828"/>
                    <a:pt x="610326" y="29560"/>
                    <a:pt x="635808" y="26534"/>
                  </a:cubicBezTo>
                  <a:cubicBezTo>
                    <a:pt x="686705" y="20617"/>
                    <a:pt x="737938" y="18735"/>
                    <a:pt x="788970" y="14970"/>
                  </a:cubicBezTo>
                  <a:cubicBezTo>
                    <a:pt x="813780" y="13221"/>
                    <a:pt x="838455" y="11541"/>
                    <a:pt x="862928" y="11271"/>
                  </a:cubicBezTo>
                  <a:cubicBezTo>
                    <a:pt x="880276" y="10398"/>
                    <a:pt x="897555" y="8313"/>
                    <a:pt x="914565" y="5019"/>
                  </a:cubicBezTo>
                  <a:cubicBezTo>
                    <a:pt x="937559" y="2127"/>
                    <a:pt x="960689" y="918"/>
                    <a:pt x="983817" y="1388"/>
                  </a:cubicBezTo>
                  <a:cubicBezTo>
                    <a:pt x="1035185" y="985"/>
                    <a:pt x="1086822" y="4548"/>
                    <a:pt x="1137719" y="-24"/>
                  </a:cubicBezTo>
                  <a:cubicBezTo>
                    <a:pt x="1183507" y="-4192"/>
                    <a:pt x="1228554" y="1253"/>
                    <a:pt x="1273736" y="2329"/>
                  </a:cubicBezTo>
                  <a:cubicBezTo>
                    <a:pt x="1327390" y="4615"/>
                    <a:pt x="1380708" y="11742"/>
                    <a:pt x="1433017" y="23643"/>
                  </a:cubicBezTo>
                  <a:cubicBezTo>
                    <a:pt x="1477527" y="32854"/>
                    <a:pt x="1521834" y="43343"/>
                    <a:pt x="1565134" y="57261"/>
                  </a:cubicBezTo>
                  <a:cubicBezTo>
                    <a:pt x="1621208" y="74944"/>
                    <a:pt x="1676879" y="94509"/>
                    <a:pt x="1724751" y="130413"/>
                  </a:cubicBezTo>
                  <a:cubicBezTo>
                    <a:pt x="1738601" y="140834"/>
                    <a:pt x="1752183" y="151659"/>
                    <a:pt x="1765092" y="163022"/>
                  </a:cubicBezTo>
                  <a:cubicBezTo>
                    <a:pt x="1815653" y="207262"/>
                    <a:pt x="1863860" y="253991"/>
                    <a:pt x="1909648" y="303140"/>
                  </a:cubicBezTo>
                  <a:cubicBezTo>
                    <a:pt x="1936542" y="332052"/>
                    <a:pt x="1960074" y="364324"/>
                    <a:pt x="1985153" y="395051"/>
                  </a:cubicBezTo>
                  <a:cubicBezTo>
                    <a:pt x="1986834" y="396665"/>
                    <a:pt x="1988380" y="398413"/>
                    <a:pt x="1989994" y="400094"/>
                  </a:cubicBezTo>
                  <a:lnTo>
                    <a:pt x="1989994" y="400094"/>
                  </a:lnTo>
                  <a:cubicBezTo>
                    <a:pt x="1991742" y="401640"/>
                    <a:pt x="1993288" y="403523"/>
                    <a:pt x="1994902" y="405271"/>
                  </a:cubicBezTo>
                  <a:close/>
                </a:path>
              </a:pathLst>
            </a:custGeom>
            <a:solidFill>
              <a:srgbClr val="98C7DC"/>
            </a:solidFill>
            <a:ln w="6712" cap="flat">
              <a:noFill/>
              <a:prstDash val="solid"/>
              <a:miter/>
            </a:ln>
          </p:spPr>
          <p:txBody>
            <a:bodyPr rtlCol="0" anchor="ctr"/>
            <a:lstStyle/>
            <a:p>
              <a:endParaRPr lang="es-CO"/>
            </a:p>
          </p:txBody>
        </p:sp>
        <p:sp>
          <p:nvSpPr>
            <p:cNvPr id="620" name="Freeform: Shape 619">
              <a:extLst>
                <a:ext uri="{FF2B5EF4-FFF2-40B4-BE49-F238E27FC236}">
                  <a16:creationId xmlns:a16="http://schemas.microsoft.com/office/drawing/2014/main" id="{B0E3CB1C-BBE2-6441-09B8-7C073D1FEDE6}"/>
                </a:ext>
              </a:extLst>
            </p:cNvPr>
            <p:cNvSpPr/>
            <p:nvPr/>
          </p:nvSpPr>
          <p:spPr>
            <a:xfrm>
              <a:off x="8186076" y="1659837"/>
              <a:ext cx="4908" cy="5177"/>
            </a:xfrm>
            <a:custGeom>
              <a:avLst/>
              <a:gdLst>
                <a:gd name="connsiteX0" fmla="*/ 4394 w 4908"/>
                <a:gd name="connsiteY0" fmla="*/ 3604 h 5177"/>
                <a:gd name="connsiteX1" fmla="*/ -514 w 4908"/>
                <a:gd name="connsiteY1" fmla="*/ -1573 h 5177"/>
              </a:gdLst>
              <a:ahLst/>
              <a:cxnLst>
                <a:cxn ang="0">
                  <a:pos x="connsiteX0" y="connsiteY0"/>
                </a:cxn>
                <a:cxn ang="0">
                  <a:pos x="connsiteX1" y="connsiteY1"/>
                </a:cxn>
              </a:cxnLst>
              <a:rect l="l" t="t" r="r" b="b"/>
              <a:pathLst>
                <a:path w="4908" h="5177">
                  <a:moveTo>
                    <a:pt x="4394" y="3604"/>
                  </a:moveTo>
                  <a:lnTo>
                    <a:pt x="-514" y="-1573"/>
                  </a:lnTo>
                  <a:close/>
                </a:path>
              </a:pathLst>
            </a:custGeom>
            <a:solidFill>
              <a:srgbClr val="7AA0B1"/>
            </a:solidFill>
            <a:ln w="6712" cap="flat">
              <a:noFill/>
              <a:prstDash val="solid"/>
              <a:miter/>
            </a:ln>
          </p:spPr>
          <p:txBody>
            <a:bodyPr rtlCol="0" anchor="ctr"/>
            <a:lstStyle/>
            <a:p>
              <a:endParaRPr lang="es-CO"/>
            </a:p>
          </p:txBody>
        </p:sp>
        <p:sp>
          <p:nvSpPr>
            <p:cNvPr id="621" name="Freeform: Shape 620">
              <a:extLst>
                <a:ext uri="{FF2B5EF4-FFF2-40B4-BE49-F238E27FC236}">
                  <a16:creationId xmlns:a16="http://schemas.microsoft.com/office/drawing/2014/main" id="{CA4B8685-2902-82B8-95D2-92FFB9D71BB6}"/>
                </a:ext>
              </a:extLst>
            </p:cNvPr>
            <p:cNvSpPr/>
            <p:nvPr/>
          </p:nvSpPr>
          <p:spPr>
            <a:xfrm>
              <a:off x="8181033" y="1654862"/>
              <a:ext cx="4840" cy="5042"/>
            </a:xfrm>
            <a:custGeom>
              <a:avLst/>
              <a:gdLst>
                <a:gd name="connsiteX0" fmla="*/ 4327 w 4840"/>
                <a:gd name="connsiteY0" fmla="*/ 3470 h 5042"/>
                <a:gd name="connsiteX1" fmla="*/ -514 w 4840"/>
                <a:gd name="connsiteY1" fmla="*/ -1573 h 5042"/>
              </a:gdLst>
              <a:ahLst/>
              <a:cxnLst>
                <a:cxn ang="0">
                  <a:pos x="connsiteX0" y="connsiteY0"/>
                </a:cxn>
                <a:cxn ang="0">
                  <a:pos x="connsiteX1" y="connsiteY1"/>
                </a:cxn>
              </a:cxnLst>
              <a:rect l="l" t="t" r="r" b="b"/>
              <a:pathLst>
                <a:path w="4840" h="5042">
                  <a:moveTo>
                    <a:pt x="4327" y="3470"/>
                  </a:moveTo>
                  <a:lnTo>
                    <a:pt x="-514" y="-1573"/>
                  </a:lnTo>
                  <a:close/>
                </a:path>
              </a:pathLst>
            </a:custGeom>
            <a:solidFill>
              <a:srgbClr val="7AA0B1"/>
            </a:solidFill>
            <a:ln w="6712" cap="flat">
              <a:noFill/>
              <a:prstDash val="solid"/>
              <a:miter/>
            </a:ln>
          </p:spPr>
          <p:txBody>
            <a:bodyPr rtlCol="0" anchor="ctr"/>
            <a:lstStyle/>
            <a:p>
              <a:endParaRPr lang="es-CO"/>
            </a:p>
          </p:txBody>
        </p:sp>
        <p:sp>
          <p:nvSpPr>
            <p:cNvPr id="622" name="Freeform: Shape 621">
              <a:extLst>
                <a:ext uri="{FF2B5EF4-FFF2-40B4-BE49-F238E27FC236}">
                  <a16:creationId xmlns:a16="http://schemas.microsoft.com/office/drawing/2014/main" id="{C74DCF44-7C82-E102-CE80-1505A7B604B6}"/>
                </a:ext>
              </a:extLst>
            </p:cNvPr>
            <p:cNvSpPr/>
            <p:nvPr/>
          </p:nvSpPr>
          <p:spPr>
            <a:xfrm>
              <a:off x="6836662" y="1404555"/>
              <a:ext cx="1190854" cy="456029"/>
            </a:xfrm>
            <a:custGeom>
              <a:avLst/>
              <a:gdLst>
                <a:gd name="connsiteX0" fmla="*/ 399941 w 1190854"/>
                <a:gd name="connsiteY0" fmla="*/ -709 h 456029"/>
                <a:gd name="connsiteX1" fmla="*/ 572400 w 1190854"/>
                <a:gd name="connsiteY1" fmla="*/ 13209 h 456029"/>
                <a:gd name="connsiteX2" fmla="*/ 631432 w 1190854"/>
                <a:gd name="connsiteY2" fmla="*/ 8031 h 456029"/>
                <a:gd name="connsiteX3" fmla="*/ 767920 w 1190854"/>
                <a:gd name="connsiteY3" fmla="*/ 6082 h 456029"/>
                <a:gd name="connsiteX4" fmla="*/ 923839 w 1190854"/>
                <a:gd name="connsiteY4" fmla="*/ 34388 h 456029"/>
                <a:gd name="connsiteX5" fmla="*/ 1117745 w 1190854"/>
                <a:gd name="connsiteY5" fmla="*/ 136250 h 456029"/>
                <a:gd name="connsiteX6" fmla="*/ 1190225 w 1190854"/>
                <a:gd name="connsiteY6" fmla="*/ 293648 h 456029"/>
                <a:gd name="connsiteX7" fmla="*/ 1154993 w 1190854"/>
                <a:gd name="connsiteY7" fmla="*/ 385020 h 456029"/>
                <a:gd name="connsiteX8" fmla="*/ 1070680 w 1190854"/>
                <a:gd name="connsiteY8" fmla="*/ 434236 h 456029"/>
                <a:gd name="connsiteX9" fmla="*/ 1011245 w 1190854"/>
                <a:gd name="connsiteY9" fmla="*/ 437397 h 456029"/>
                <a:gd name="connsiteX10" fmla="*/ 852771 w 1190854"/>
                <a:gd name="connsiteY10" fmla="*/ 446608 h 456029"/>
                <a:gd name="connsiteX11" fmla="*/ 649249 w 1190854"/>
                <a:gd name="connsiteY11" fmla="*/ 452457 h 456029"/>
                <a:gd name="connsiteX12" fmla="*/ 509468 w 1190854"/>
                <a:gd name="connsiteY12" fmla="*/ 419714 h 456029"/>
                <a:gd name="connsiteX13" fmla="*/ 385620 w 1190854"/>
                <a:gd name="connsiteY13" fmla="*/ 398602 h 456029"/>
                <a:gd name="connsiteX14" fmla="*/ 307021 w 1190854"/>
                <a:gd name="connsiteY14" fmla="*/ 408955 h 456029"/>
                <a:gd name="connsiteX15" fmla="*/ 198437 w 1190854"/>
                <a:gd name="connsiteY15" fmla="*/ 407611 h 456029"/>
                <a:gd name="connsiteX16" fmla="*/ 76405 w 1190854"/>
                <a:gd name="connsiteY16" fmla="*/ 356512 h 456029"/>
                <a:gd name="connsiteX17" fmla="*/ -512 w 1190854"/>
                <a:gd name="connsiteY17" fmla="*/ 207048 h 456029"/>
                <a:gd name="connsiteX18" fmla="*/ 31290 w 1190854"/>
                <a:gd name="connsiteY18" fmla="*/ 120247 h 456029"/>
                <a:gd name="connsiteX19" fmla="*/ 190368 w 1190854"/>
                <a:gd name="connsiteY19" fmla="*/ 19395 h 456029"/>
                <a:gd name="connsiteX20" fmla="*/ 399941 w 1190854"/>
                <a:gd name="connsiteY20" fmla="*/ -709 h 456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90854" h="456029">
                  <a:moveTo>
                    <a:pt x="399941" y="-709"/>
                  </a:moveTo>
                  <a:cubicBezTo>
                    <a:pt x="457763" y="-3668"/>
                    <a:pt x="515787" y="972"/>
                    <a:pt x="572400" y="13209"/>
                  </a:cubicBezTo>
                  <a:cubicBezTo>
                    <a:pt x="592570" y="17714"/>
                    <a:pt x="612001" y="10654"/>
                    <a:pt x="631432" y="8031"/>
                  </a:cubicBezTo>
                  <a:cubicBezTo>
                    <a:pt x="676749" y="2653"/>
                    <a:pt x="722468" y="2048"/>
                    <a:pt x="767920" y="6082"/>
                  </a:cubicBezTo>
                  <a:cubicBezTo>
                    <a:pt x="820632" y="10654"/>
                    <a:pt x="872874" y="20134"/>
                    <a:pt x="923839" y="34388"/>
                  </a:cubicBezTo>
                  <a:cubicBezTo>
                    <a:pt x="996250" y="53415"/>
                    <a:pt x="1062814" y="85419"/>
                    <a:pt x="1117745" y="136250"/>
                  </a:cubicBezTo>
                  <a:cubicBezTo>
                    <a:pt x="1162524" y="177667"/>
                    <a:pt x="1192443" y="228698"/>
                    <a:pt x="1190225" y="293648"/>
                  </a:cubicBezTo>
                  <a:cubicBezTo>
                    <a:pt x="1189014" y="328610"/>
                    <a:pt x="1173214" y="357117"/>
                    <a:pt x="1154993" y="385020"/>
                  </a:cubicBezTo>
                  <a:cubicBezTo>
                    <a:pt x="1136840" y="414402"/>
                    <a:pt x="1105239" y="432892"/>
                    <a:pt x="1070680" y="434236"/>
                  </a:cubicBezTo>
                  <a:cubicBezTo>
                    <a:pt x="1050510" y="435716"/>
                    <a:pt x="1031079" y="437262"/>
                    <a:pt x="1011245" y="437397"/>
                  </a:cubicBezTo>
                  <a:cubicBezTo>
                    <a:pt x="958263" y="437867"/>
                    <a:pt x="905617" y="444120"/>
                    <a:pt x="852771" y="446608"/>
                  </a:cubicBezTo>
                  <a:cubicBezTo>
                    <a:pt x="784998" y="449768"/>
                    <a:pt x="717157" y="458307"/>
                    <a:pt x="649249" y="452457"/>
                  </a:cubicBezTo>
                  <a:cubicBezTo>
                    <a:pt x="601445" y="447750"/>
                    <a:pt x="554448" y="436724"/>
                    <a:pt x="509468" y="419714"/>
                  </a:cubicBezTo>
                  <a:cubicBezTo>
                    <a:pt x="469529" y="405258"/>
                    <a:pt x="428785" y="394567"/>
                    <a:pt x="385620" y="398602"/>
                  </a:cubicBezTo>
                  <a:cubicBezTo>
                    <a:pt x="359331" y="401022"/>
                    <a:pt x="332975" y="404115"/>
                    <a:pt x="307021" y="408955"/>
                  </a:cubicBezTo>
                  <a:cubicBezTo>
                    <a:pt x="271051" y="415209"/>
                    <a:pt x="234206" y="414738"/>
                    <a:pt x="198437" y="407611"/>
                  </a:cubicBezTo>
                  <a:cubicBezTo>
                    <a:pt x="154196" y="399543"/>
                    <a:pt x="111031" y="387440"/>
                    <a:pt x="76405" y="356512"/>
                  </a:cubicBezTo>
                  <a:cubicBezTo>
                    <a:pt x="31088" y="316776"/>
                    <a:pt x="-580" y="270115"/>
                    <a:pt x="-512" y="207048"/>
                  </a:cubicBezTo>
                  <a:cubicBezTo>
                    <a:pt x="-647" y="175245"/>
                    <a:pt x="10648" y="144452"/>
                    <a:pt x="31290" y="120247"/>
                  </a:cubicBezTo>
                  <a:cubicBezTo>
                    <a:pt x="73446" y="69821"/>
                    <a:pt x="127773" y="37952"/>
                    <a:pt x="190368" y="19395"/>
                  </a:cubicBezTo>
                  <a:cubicBezTo>
                    <a:pt x="257268" y="-776"/>
                    <a:pt x="325848" y="-1448"/>
                    <a:pt x="399941" y="-709"/>
                  </a:cubicBezTo>
                  <a:close/>
                </a:path>
              </a:pathLst>
            </a:custGeom>
            <a:solidFill>
              <a:srgbClr val="FCFEFD"/>
            </a:solidFill>
            <a:ln w="6712" cap="flat">
              <a:noFill/>
              <a:prstDash val="solid"/>
              <a:miter/>
            </a:ln>
          </p:spPr>
          <p:txBody>
            <a:bodyPr rtlCol="0" anchor="ctr"/>
            <a:lstStyle/>
            <a:p>
              <a:endParaRPr lang="es-CO"/>
            </a:p>
          </p:txBody>
        </p:sp>
      </p:grpSp>
      <p:sp>
        <p:nvSpPr>
          <p:cNvPr id="623" name="Flowchart: Delay 622">
            <a:extLst>
              <a:ext uri="{FF2B5EF4-FFF2-40B4-BE49-F238E27FC236}">
                <a16:creationId xmlns:a16="http://schemas.microsoft.com/office/drawing/2014/main" id="{C07B16D3-733F-F93E-1A0E-04E53ADDF278}"/>
              </a:ext>
            </a:extLst>
          </p:cNvPr>
          <p:cNvSpPr/>
          <p:nvPr/>
        </p:nvSpPr>
        <p:spPr>
          <a:xfrm rot="10800000">
            <a:off x="5597540" y="12062283"/>
            <a:ext cx="164432" cy="164432"/>
          </a:xfrm>
          <a:prstGeom prst="flowChartDelay">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sp>
        <p:nvSpPr>
          <p:cNvPr id="624" name="Flowchart: Delay 623">
            <a:extLst>
              <a:ext uri="{FF2B5EF4-FFF2-40B4-BE49-F238E27FC236}">
                <a16:creationId xmlns:a16="http://schemas.microsoft.com/office/drawing/2014/main" id="{180D6B05-90CF-B882-3148-87F88411249E}"/>
              </a:ext>
            </a:extLst>
          </p:cNvPr>
          <p:cNvSpPr/>
          <p:nvPr/>
        </p:nvSpPr>
        <p:spPr>
          <a:xfrm>
            <a:off x="5969015" y="10369694"/>
            <a:ext cx="164432" cy="164432"/>
          </a:xfrm>
          <a:prstGeom prst="flowChartDelay">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sp>
        <p:nvSpPr>
          <p:cNvPr id="625" name="Flowchart: Delay 624">
            <a:extLst>
              <a:ext uri="{FF2B5EF4-FFF2-40B4-BE49-F238E27FC236}">
                <a16:creationId xmlns:a16="http://schemas.microsoft.com/office/drawing/2014/main" id="{F26636B1-11BE-3039-6972-7124AE789730}"/>
              </a:ext>
            </a:extLst>
          </p:cNvPr>
          <p:cNvSpPr/>
          <p:nvPr/>
        </p:nvSpPr>
        <p:spPr>
          <a:xfrm rot="10800000">
            <a:off x="5597540" y="7570359"/>
            <a:ext cx="164432" cy="164432"/>
          </a:xfrm>
          <a:prstGeom prst="flowChartDelay">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sp>
        <p:nvSpPr>
          <p:cNvPr id="626" name="Freeform: Shape 625">
            <a:extLst>
              <a:ext uri="{FF2B5EF4-FFF2-40B4-BE49-F238E27FC236}">
                <a16:creationId xmlns:a16="http://schemas.microsoft.com/office/drawing/2014/main" id="{8DDC20EF-A7E6-CBA2-3FF7-08368C80D04A}"/>
              </a:ext>
            </a:extLst>
          </p:cNvPr>
          <p:cNvSpPr/>
          <p:nvPr/>
        </p:nvSpPr>
        <p:spPr>
          <a:xfrm>
            <a:off x="5734626" y="6842059"/>
            <a:ext cx="279400" cy="2167626"/>
          </a:xfrm>
          <a:custGeom>
            <a:avLst/>
            <a:gdLst>
              <a:gd name="connsiteX0" fmla="*/ 0 w 279400"/>
              <a:gd name="connsiteY0" fmla="*/ 2167626 h 2167626"/>
              <a:gd name="connsiteX1" fmla="*/ 0 w 279400"/>
              <a:gd name="connsiteY1" fmla="*/ 139700 h 2167626"/>
              <a:gd name="connsiteX2" fmla="*/ 139700 w 279400"/>
              <a:gd name="connsiteY2" fmla="*/ 0 h 2167626"/>
              <a:gd name="connsiteX3" fmla="*/ 279400 w 279400"/>
              <a:gd name="connsiteY3" fmla="*/ 139700 h 2167626"/>
              <a:gd name="connsiteX4" fmla="*/ 279400 w 279400"/>
              <a:gd name="connsiteY4" fmla="*/ 2167626 h 2167626"/>
              <a:gd name="connsiteX5" fmla="*/ 139700 w 279400"/>
              <a:gd name="connsiteY5" fmla="*/ 1926764 h 2167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9400" h="2167626">
                <a:moveTo>
                  <a:pt x="0" y="2167626"/>
                </a:moveTo>
                <a:lnTo>
                  <a:pt x="0" y="139700"/>
                </a:lnTo>
                <a:lnTo>
                  <a:pt x="139700" y="0"/>
                </a:lnTo>
                <a:lnTo>
                  <a:pt x="279400" y="139700"/>
                </a:lnTo>
                <a:lnTo>
                  <a:pt x="279400" y="2167626"/>
                </a:lnTo>
                <a:lnTo>
                  <a:pt x="139700" y="1926764"/>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s-CO"/>
          </a:p>
        </p:txBody>
      </p:sp>
      <p:sp>
        <p:nvSpPr>
          <p:cNvPr id="627" name="Freeform: Shape 626">
            <a:extLst>
              <a:ext uri="{FF2B5EF4-FFF2-40B4-BE49-F238E27FC236}">
                <a16:creationId xmlns:a16="http://schemas.microsoft.com/office/drawing/2014/main" id="{391E8FCC-ED24-DDBA-A2F7-F763DF4C8B08}"/>
              </a:ext>
            </a:extLst>
          </p:cNvPr>
          <p:cNvSpPr/>
          <p:nvPr/>
        </p:nvSpPr>
        <p:spPr>
          <a:xfrm>
            <a:off x="5734626" y="9009685"/>
            <a:ext cx="279400" cy="2167626"/>
          </a:xfrm>
          <a:custGeom>
            <a:avLst/>
            <a:gdLst>
              <a:gd name="connsiteX0" fmla="*/ 0 w 279400"/>
              <a:gd name="connsiteY0" fmla="*/ 2167626 h 2167626"/>
              <a:gd name="connsiteX1" fmla="*/ 0 w 279400"/>
              <a:gd name="connsiteY1" fmla="*/ 139700 h 2167626"/>
              <a:gd name="connsiteX2" fmla="*/ 139700 w 279400"/>
              <a:gd name="connsiteY2" fmla="*/ 0 h 2167626"/>
              <a:gd name="connsiteX3" fmla="*/ 279400 w 279400"/>
              <a:gd name="connsiteY3" fmla="*/ 139700 h 2167626"/>
              <a:gd name="connsiteX4" fmla="*/ 279400 w 279400"/>
              <a:gd name="connsiteY4" fmla="*/ 2167626 h 2167626"/>
              <a:gd name="connsiteX5" fmla="*/ 139700 w 279400"/>
              <a:gd name="connsiteY5" fmla="*/ 1926764 h 2167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9400" h="2167626">
                <a:moveTo>
                  <a:pt x="0" y="2167626"/>
                </a:moveTo>
                <a:lnTo>
                  <a:pt x="0" y="139700"/>
                </a:lnTo>
                <a:lnTo>
                  <a:pt x="139700" y="0"/>
                </a:lnTo>
                <a:lnTo>
                  <a:pt x="279400" y="139700"/>
                </a:lnTo>
                <a:lnTo>
                  <a:pt x="279400" y="2167626"/>
                </a:lnTo>
                <a:lnTo>
                  <a:pt x="139700" y="1926764"/>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s-CO"/>
          </a:p>
        </p:txBody>
      </p:sp>
      <p:sp>
        <p:nvSpPr>
          <p:cNvPr id="628" name="Freeform: Shape 627">
            <a:extLst>
              <a:ext uri="{FF2B5EF4-FFF2-40B4-BE49-F238E27FC236}">
                <a16:creationId xmlns:a16="http://schemas.microsoft.com/office/drawing/2014/main" id="{FA630DAE-FFE2-459D-9BD3-0223832B4E58}"/>
              </a:ext>
            </a:extLst>
          </p:cNvPr>
          <p:cNvSpPr/>
          <p:nvPr/>
        </p:nvSpPr>
        <p:spPr>
          <a:xfrm>
            <a:off x="5734626" y="11262426"/>
            <a:ext cx="279400" cy="2167626"/>
          </a:xfrm>
          <a:custGeom>
            <a:avLst/>
            <a:gdLst>
              <a:gd name="connsiteX0" fmla="*/ 0 w 279400"/>
              <a:gd name="connsiteY0" fmla="*/ 2167626 h 2167626"/>
              <a:gd name="connsiteX1" fmla="*/ 0 w 279400"/>
              <a:gd name="connsiteY1" fmla="*/ 139700 h 2167626"/>
              <a:gd name="connsiteX2" fmla="*/ 139700 w 279400"/>
              <a:gd name="connsiteY2" fmla="*/ 0 h 2167626"/>
              <a:gd name="connsiteX3" fmla="*/ 279400 w 279400"/>
              <a:gd name="connsiteY3" fmla="*/ 139700 h 2167626"/>
              <a:gd name="connsiteX4" fmla="*/ 279400 w 279400"/>
              <a:gd name="connsiteY4" fmla="*/ 2167626 h 2167626"/>
              <a:gd name="connsiteX5" fmla="*/ 139700 w 279400"/>
              <a:gd name="connsiteY5" fmla="*/ 1926764 h 2167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9400" h="2167626">
                <a:moveTo>
                  <a:pt x="0" y="2167626"/>
                </a:moveTo>
                <a:lnTo>
                  <a:pt x="0" y="139700"/>
                </a:lnTo>
                <a:lnTo>
                  <a:pt x="139700" y="0"/>
                </a:lnTo>
                <a:lnTo>
                  <a:pt x="279400" y="139700"/>
                </a:lnTo>
                <a:lnTo>
                  <a:pt x="279400" y="2167626"/>
                </a:lnTo>
                <a:lnTo>
                  <a:pt x="139700" y="1926764"/>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s-CO"/>
          </a:p>
        </p:txBody>
      </p:sp>
      <p:sp>
        <p:nvSpPr>
          <p:cNvPr id="629" name="Freeform: Shape 628">
            <a:extLst>
              <a:ext uri="{FF2B5EF4-FFF2-40B4-BE49-F238E27FC236}">
                <a16:creationId xmlns:a16="http://schemas.microsoft.com/office/drawing/2014/main" id="{23895092-BA11-6681-0A91-4F763C4E64B2}"/>
              </a:ext>
            </a:extLst>
          </p:cNvPr>
          <p:cNvSpPr/>
          <p:nvPr/>
        </p:nvSpPr>
        <p:spPr>
          <a:xfrm rot="10800000">
            <a:off x="5600046" y="7617984"/>
            <a:ext cx="1511014" cy="561253"/>
          </a:xfrm>
          <a:custGeom>
            <a:avLst/>
            <a:gdLst>
              <a:gd name="connsiteX0" fmla="*/ 1511014 w 1511014"/>
              <a:gd name="connsiteY0" fmla="*/ 561253 h 561253"/>
              <a:gd name="connsiteX1" fmla="*/ 1439047 w 1511014"/>
              <a:gd name="connsiteY1" fmla="*/ 488418 h 561253"/>
              <a:gd name="connsiteX2" fmla="*/ 986081 w 1511014"/>
              <a:gd name="connsiteY2" fmla="*/ 488418 h 561253"/>
              <a:gd name="connsiteX3" fmla="*/ 986076 w 1511014"/>
              <a:gd name="connsiteY3" fmla="*/ 488419 h 561253"/>
              <a:gd name="connsiteX4" fmla="*/ 524649 w 1511014"/>
              <a:gd name="connsiteY4" fmla="*/ 488419 h 561253"/>
              <a:gd name="connsiteX5" fmla="*/ 515963 w 1511014"/>
              <a:gd name="connsiteY5" fmla="*/ 486644 h 561253"/>
              <a:gd name="connsiteX6" fmla="*/ 244188 w 1511014"/>
              <a:gd name="connsiteY6" fmla="*/ 486644 h 561253"/>
              <a:gd name="connsiteX7" fmla="*/ 244188 w 1511014"/>
              <a:gd name="connsiteY7" fmla="*/ 485775 h 561253"/>
              <a:gd name="connsiteX8" fmla="*/ 243321 w 1511014"/>
              <a:gd name="connsiteY8" fmla="*/ 486642 h 561253"/>
              <a:gd name="connsiteX9" fmla="*/ 0 w 1511014"/>
              <a:gd name="connsiteY9" fmla="*/ 486642 h 561253"/>
              <a:gd name="connsiteX10" fmla="*/ 243321 w 1511014"/>
              <a:gd name="connsiteY10" fmla="*/ 243322 h 561253"/>
              <a:gd name="connsiteX11" fmla="*/ 0 w 1511014"/>
              <a:gd name="connsiteY11" fmla="*/ 1 h 561253"/>
              <a:gd name="connsiteX12" fmla="*/ 243321 w 1511014"/>
              <a:gd name="connsiteY12" fmla="*/ 1 h 561253"/>
              <a:gd name="connsiteX13" fmla="*/ 244188 w 1511014"/>
              <a:gd name="connsiteY13" fmla="*/ 868 h 561253"/>
              <a:gd name="connsiteX14" fmla="*/ 244188 w 1511014"/>
              <a:gd name="connsiteY14" fmla="*/ 0 h 561253"/>
              <a:gd name="connsiteX15" fmla="*/ 524646 w 1511014"/>
              <a:gd name="connsiteY15" fmla="*/ 0 h 561253"/>
              <a:gd name="connsiteX16" fmla="*/ 524649 w 1511014"/>
              <a:gd name="connsiteY16" fmla="*/ 0 h 561253"/>
              <a:gd name="connsiteX17" fmla="*/ 1430579 w 1511014"/>
              <a:gd name="connsiteY17" fmla="*/ 0 h 561253"/>
              <a:gd name="connsiteX18" fmla="*/ 1511014 w 1511014"/>
              <a:gd name="connsiteY18" fmla="*/ 81404 h 561253"/>
              <a:gd name="connsiteX19" fmla="*/ 1511014 w 1511014"/>
              <a:gd name="connsiteY19" fmla="*/ 192797 h 561253"/>
              <a:gd name="connsiteX20" fmla="*/ 1511014 w 1511014"/>
              <a:gd name="connsiteY20" fmla="*/ 407014 h 561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1014" h="561253">
                <a:moveTo>
                  <a:pt x="1511014" y="561253"/>
                </a:moveTo>
                <a:cubicBezTo>
                  <a:pt x="1511014" y="521027"/>
                  <a:pt x="1478793" y="488418"/>
                  <a:pt x="1439047" y="488418"/>
                </a:cubicBezTo>
                <a:lnTo>
                  <a:pt x="986081" y="488418"/>
                </a:lnTo>
                <a:lnTo>
                  <a:pt x="986076" y="488419"/>
                </a:lnTo>
                <a:lnTo>
                  <a:pt x="524649" y="488419"/>
                </a:lnTo>
                <a:lnTo>
                  <a:pt x="515963" y="486644"/>
                </a:lnTo>
                <a:lnTo>
                  <a:pt x="244188" y="486644"/>
                </a:lnTo>
                <a:lnTo>
                  <a:pt x="244188" y="485775"/>
                </a:lnTo>
                <a:lnTo>
                  <a:pt x="243321" y="486642"/>
                </a:lnTo>
                <a:lnTo>
                  <a:pt x="0" y="486642"/>
                </a:lnTo>
                <a:lnTo>
                  <a:pt x="243321" y="243322"/>
                </a:lnTo>
                <a:lnTo>
                  <a:pt x="0" y="1"/>
                </a:lnTo>
                <a:lnTo>
                  <a:pt x="243321" y="1"/>
                </a:lnTo>
                <a:lnTo>
                  <a:pt x="244188" y="868"/>
                </a:lnTo>
                <a:lnTo>
                  <a:pt x="244188" y="0"/>
                </a:lnTo>
                <a:lnTo>
                  <a:pt x="524646" y="0"/>
                </a:lnTo>
                <a:lnTo>
                  <a:pt x="524649" y="0"/>
                </a:lnTo>
                <a:lnTo>
                  <a:pt x="1430579" y="0"/>
                </a:lnTo>
                <a:cubicBezTo>
                  <a:pt x="1475002" y="0"/>
                  <a:pt x="1511014" y="36446"/>
                  <a:pt x="1511014" y="81404"/>
                </a:cubicBezTo>
                <a:lnTo>
                  <a:pt x="1511014" y="192797"/>
                </a:lnTo>
                <a:lnTo>
                  <a:pt x="1511014" y="407014"/>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s-CO">
              <a:solidFill>
                <a:schemeClr val="tx1"/>
              </a:solidFill>
            </a:endParaRPr>
          </a:p>
        </p:txBody>
      </p:sp>
      <p:sp>
        <p:nvSpPr>
          <p:cNvPr id="630" name="Freeform: Shape 629">
            <a:extLst>
              <a:ext uri="{FF2B5EF4-FFF2-40B4-BE49-F238E27FC236}">
                <a16:creationId xmlns:a16="http://schemas.microsoft.com/office/drawing/2014/main" id="{235436D6-549B-76F6-F93E-B5537E10203E}"/>
              </a:ext>
            </a:extLst>
          </p:cNvPr>
          <p:cNvSpPr/>
          <p:nvPr/>
        </p:nvSpPr>
        <p:spPr>
          <a:xfrm>
            <a:off x="4622433" y="9887758"/>
            <a:ext cx="1511014" cy="561253"/>
          </a:xfrm>
          <a:custGeom>
            <a:avLst/>
            <a:gdLst>
              <a:gd name="connsiteX0" fmla="*/ 1511014 w 1511014"/>
              <a:gd name="connsiteY0" fmla="*/ 561253 h 561253"/>
              <a:gd name="connsiteX1" fmla="*/ 1439047 w 1511014"/>
              <a:gd name="connsiteY1" fmla="*/ 488418 h 561253"/>
              <a:gd name="connsiteX2" fmla="*/ 986081 w 1511014"/>
              <a:gd name="connsiteY2" fmla="*/ 488418 h 561253"/>
              <a:gd name="connsiteX3" fmla="*/ 986076 w 1511014"/>
              <a:gd name="connsiteY3" fmla="*/ 488419 h 561253"/>
              <a:gd name="connsiteX4" fmla="*/ 524649 w 1511014"/>
              <a:gd name="connsiteY4" fmla="*/ 488419 h 561253"/>
              <a:gd name="connsiteX5" fmla="*/ 515963 w 1511014"/>
              <a:gd name="connsiteY5" fmla="*/ 486644 h 561253"/>
              <a:gd name="connsiteX6" fmla="*/ 244188 w 1511014"/>
              <a:gd name="connsiteY6" fmla="*/ 486644 h 561253"/>
              <a:gd name="connsiteX7" fmla="*/ 244188 w 1511014"/>
              <a:gd name="connsiteY7" fmla="*/ 485775 h 561253"/>
              <a:gd name="connsiteX8" fmla="*/ 243321 w 1511014"/>
              <a:gd name="connsiteY8" fmla="*/ 486642 h 561253"/>
              <a:gd name="connsiteX9" fmla="*/ 0 w 1511014"/>
              <a:gd name="connsiteY9" fmla="*/ 486642 h 561253"/>
              <a:gd name="connsiteX10" fmla="*/ 243321 w 1511014"/>
              <a:gd name="connsiteY10" fmla="*/ 243322 h 561253"/>
              <a:gd name="connsiteX11" fmla="*/ 0 w 1511014"/>
              <a:gd name="connsiteY11" fmla="*/ 1 h 561253"/>
              <a:gd name="connsiteX12" fmla="*/ 243321 w 1511014"/>
              <a:gd name="connsiteY12" fmla="*/ 1 h 561253"/>
              <a:gd name="connsiteX13" fmla="*/ 244188 w 1511014"/>
              <a:gd name="connsiteY13" fmla="*/ 868 h 561253"/>
              <a:gd name="connsiteX14" fmla="*/ 244188 w 1511014"/>
              <a:gd name="connsiteY14" fmla="*/ 0 h 561253"/>
              <a:gd name="connsiteX15" fmla="*/ 524646 w 1511014"/>
              <a:gd name="connsiteY15" fmla="*/ 0 h 561253"/>
              <a:gd name="connsiteX16" fmla="*/ 524649 w 1511014"/>
              <a:gd name="connsiteY16" fmla="*/ 0 h 561253"/>
              <a:gd name="connsiteX17" fmla="*/ 1430579 w 1511014"/>
              <a:gd name="connsiteY17" fmla="*/ 0 h 561253"/>
              <a:gd name="connsiteX18" fmla="*/ 1511014 w 1511014"/>
              <a:gd name="connsiteY18" fmla="*/ 81404 h 561253"/>
              <a:gd name="connsiteX19" fmla="*/ 1511014 w 1511014"/>
              <a:gd name="connsiteY19" fmla="*/ 192797 h 561253"/>
              <a:gd name="connsiteX20" fmla="*/ 1511014 w 1511014"/>
              <a:gd name="connsiteY20" fmla="*/ 407014 h 561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1014" h="561253">
                <a:moveTo>
                  <a:pt x="1511014" y="561253"/>
                </a:moveTo>
                <a:cubicBezTo>
                  <a:pt x="1511014" y="521027"/>
                  <a:pt x="1478793" y="488418"/>
                  <a:pt x="1439047" y="488418"/>
                </a:cubicBezTo>
                <a:lnTo>
                  <a:pt x="986081" y="488418"/>
                </a:lnTo>
                <a:lnTo>
                  <a:pt x="986076" y="488419"/>
                </a:lnTo>
                <a:lnTo>
                  <a:pt x="524649" y="488419"/>
                </a:lnTo>
                <a:lnTo>
                  <a:pt x="515963" y="486644"/>
                </a:lnTo>
                <a:lnTo>
                  <a:pt x="244188" y="486644"/>
                </a:lnTo>
                <a:lnTo>
                  <a:pt x="244188" y="485775"/>
                </a:lnTo>
                <a:lnTo>
                  <a:pt x="243321" y="486642"/>
                </a:lnTo>
                <a:lnTo>
                  <a:pt x="0" y="486642"/>
                </a:lnTo>
                <a:lnTo>
                  <a:pt x="243321" y="243322"/>
                </a:lnTo>
                <a:lnTo>
                  <a:pt x="0" y="1"/>
                </a:lnTo>
                <a:lnTo>
                  <a:pt x="243321" y="1"/>
                </a:lnTo>
                <a:lnTo>
                  <a:pt x="244188" y="868"/>
                </a:lnTo>
                <a:lnTo>
                  <a:pt x="244188" y="0"/>
                </a:lnTo>
                <a:lnTo>
                  <a:pt x="524646" y="0"/>
                </a:lnTo>
                <a:lnTo>
                  <a:pt x="524649" y="0"/>
                </a:lnTo>
                <a:lnTo>
                  <a:pt x="1430579" y="0"/>
                </a:lnTo>
                <a:cubicBezTo>
                  <a:pt x="1475002" y="0"/>
                  <a:pt x="1511014" y="36446"/>
                  <a:pt x="1511014" y="81404"/>
                </a:cubicBezTo>
                <a:lnTo>
                  <a:pt x="1511014" y="192797"/>
                </a:lnTo>
                <a:lnTo>
                  <a:pt x="1511014" y="407014"/>
                </a:lnTo>
                <a:close/>
              </a:path>
            </a:pathLst>
          </a:cu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s-CO">
              <a:solidFill>
                <a:schemeClr val="tx1"/>
              </a:solidFill>
            </a:endParaRPr>
          </a:p>
        </p:txBody>
      </p:sp>
      <p:sp>
        <p:nvSpPr>
          <p:cNvPr id="631" name="Freeform: Shape 630">
            <a:extLst>
              <a:ext uri="{FF2B5EF4-FFF2-40B4-BE49-F238E27FC236}">
                <a16:creationId xmlns:a16="http://schemas.microsoft.com/office/drawing/2014/main" id="{2484A101-2786-4752-19E7-8AC41D1AD97A}"/>
              </a:ext>
            </a:extLst>
          </p:cNvPr>
          <p:cNvSpPr/>
          <p:nvPr/>
        </p:nvSpPr>
        <p:spPr>
          <a:xfrm rot="10800000">
            <a:off x="5600046" y="12109908"/>
            <a:ext cx="1511014" cy="561253"/>
          </a:xfrm>
          <a:custGeom>
            <a:avLst/>
            <a:gdLst>
              <a:gd name="connsiteX0" fmla="*/ 1511014 w 1511014"/>
              <a:gd name="connsiteY0" fmla="*/ 561253 h 561253"/>
              <a:gd name="connsiteX1" fmla="*/ 1439047 w 1511014"/>
              <a:gd name="connsiteY1" fmla="*/ 488418 h 561253"/>
              <a:gd name="connsiteX2" fmla="*/ 986081 w 1511014"/>
              <a:gd name="connsiteY2" fmla="*/ 488418 h 561253"/>
              <a:gd name="connsiteX3" fmla="*/ 986076 w 1511014"/>
              <a:gd name="connsiteY3" fmla="*/ 488419 h 561253"/>
              <a:gd name="connsiteX4" fmla="*/ 524649 w 1511014"/>
              <a:gd name="connsiteY4" fmla="*/ 488419 h 561253"/>
              <a:gd name="connsiteX5" fmla="*/ 515963 w 1511014"/>
              <a:gd name="connsiteY5" fmla="*/ 486644 h 561253"/>
              <a:gd name="connsiteX6" fmla="*/ 244188 w 1511014"/>
              <a:gd name="connsiteY6" fmla="*/ 486644 h 561253"/>
              <a:gd name="connsiteX7" fmla="*/ 244188 w 1511014"/>
              <a:gd name="connsiteY7" fmla="*/ 485775 h 561253"/>
              <a:gd name="connsiteX8" fmla="*/ 243321 w 1511014"/>
              <a:gd name="connsiteY8" fmla="*/ 486642 h 561253"/>
              <a:gd name="connsiteX9" fmla="*/ 0 w 1511014"/>
              <a:gd name="connsiteY9" fmla="*/ 486642 h 561253"/>
              <a:gd name="connsiteX10" fmla="*/ 243321 w 1511014"/>
              <a:gd name="connsiteY10" fmla="*/ 243322 h 561253"/>
              <a:gd name="connsiteX11" fmla="*/ 0 w 1511014"/>
              <a:gd name="connsiteY11" fmla="*/ 1 h 561253"/>
              <a:gd name="connsiteX12" fmla="*/ 243321 w 1511014"/>
              <a:gd name="connsiteY12" fmla="*/ 1 h 561253"/>
              <a:gd name="connsiteX13" fmla="*/ 244188 w 1511014"/>
              <a:gd name="connsiteY13" fmla="*/ 868 h 561253"/>
              <a:gd name="connsiteX14" fmla="*/ 244188 w 1511014"/>
              <a:gd name="connsiteY14" fmla="*/ 0 h 561253"/>
              <a:gd name="connsiteX15" fmla="*/ 524646 w 1511014"/>
              <a:gd name="connsiteY15" fmla="*/ 0 h 561253"/>
              <a:gd name="connsiteX16" fmla="*/ 524649 w 1511014"/>
              <a:gd name="connsiteY16" fmla="*/ 0 h 561253"/>
              <a:gd name="connsiteX17" fmla="*/ 1430579 w 1511014"/>
              <a:gd name="connsiteY17" fmla="*/ 0 h 561253"/>
              <a:gd name="connsiteX18" fmla="*/ 1511014 w 1511014"/>
              <a:gd name="connsiteY18" fmla="*/ 81404 h 561253"/>
              <a:gd name="connsiteX19" fmla="*/ 1511014 w 1511014"/>
              <a:gd name="connsiteY19" fmla="*/ 192797 h 561253"/>
              <a:gd name="connsiteX20" fmla="*/ 1511014 w 1511014"/>
              <a:gd name="connsiteY20" fmla="*/ 407014 h 561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1014" h="561253">
                <a:moveTo>
                  <a:pt x="1511014" y="561253"/>
                </a:moveTo>
                <a:cubicBezTo>
                  <a:pt x="1511014" y="521027"/>
                  <a:pt x="1478793" y="488418"/>
                  <a:pt x="1439047" y="488418"/>
                </a:cubicBezTo>
                <a:lnTo>
                  <a:pt x="986081" y="488418"/>
                </a:lnTo>
                <a:lnTo>
                  <a:pt x="986076" y="488419"/>
                </a:lnTo>
                <a:lnTo>
                  <a:pt x="524649" y="488419"/>
                </a:lnTo>
                <a:lnTo>
                  <a:pt x="515963" y="486644"/>
                </a:lnTo>
                <a:lnTo>
                  <a:pt x="244188" y="486644"/>
                </a:lnTo>
                <a:lnTo>
                  <a:pt x="244188" y="485775"/>
                </a:lnTo>
                <a:lnTo>
                  <a:pt x="243321" y="486642"/>
                </a:lnTo>
                <a:lnTo>
                  <a:pt x="0" y="486642"/>
                </a:lnTo>
                <a:lnTo>
                  <a:pt x="243321" y="243322"/>
                </a:lnTo>
                <a:lnTo>
                  <a:pt x="0" y="1"/>
                </a:lnTo>
                <a:lnTo>
                  <a:pt x="243321" y="1"/>
                </a:lnTo>
                <a:lnTo>
                  <a:pt x="244188" y="868"/>
                </a:lnTo>
                <a:lnTo>
                  <a:pt x="244188" y="0"/>
                </a:lnTo>
                <a:lnTo>
                  <a:pt x="524646" y="0"/>
                </a:lnTo>
                <a:lnTo>
                  <a:pt x="524649" y="0"/>
                </a:lnTo>
                <a:lnTo>
                  <a:pt x="1430579" y="0"/>
                </a:lnTo>
                <a:cubicBezTo>
                  <a:pt x="1475002" y="0"/>
                  <a:pt x="1511014" y="36446"/>
                  <a:pt x="1511014" y="81404"/>
                </a:cubicBezTo>
                <a:lnTo>
                  <a:pt x="1511014" y="192797"/>
                </a:lnTo>
                <a:lnTo>
                  <a:pt x="1511014" y="407014"/>
                </a:lnTo>
                <a:close/>
              </a:path>
            </a:pathLst>
          </a:cu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s-CO">
              <a:solidFill>
                <a:schemeClr val="tx1"/>
              </a:solidFill>
            </a:endParaRPr>
          </a:p>
        </p:txBody>
      </p:sp>
      <p:sp>
        <p:nvSpPr>
          <p:cNvPr id="632" name="TextBox 631">
            <a:extLst>
              <a:ext uri="{FF2B5EF4-FFF2-40B4-BE49-F238E27FC236}">
                <a16:creationId xmlns:a16="http://schemas.microsoft.com/office/drawing/2014/main" id="{05CAF78A-5CC2-7C5E-B42A-A6FD7CC87A0C}"/>
              </a:ext>
            </a:extLst>
          </p:cNvPr>
          <p:cNvSpPr txBox="1"/>
          <p:nvPr/>
        </p:nvSpPr>
        <p:spPr>
          <a:xfrm>
            <a:off x="5896552" y="7711861"/>
            <a:ext cx="981075" cy="461665"/>
          </a:xfrm>
          <a:prstGeom prst="rect">
            <a:avLst/>
          </a:prstGeom>
          <a:noFill/>
        </p:spPr>
        <p:txBody>
          <a:bodyPr wrap="square" rtlCol="0">
            <a:spAutoFit/>
          </a:bodyPr>
          <a:lstStyle/>
          <a:p>
            <a:r>
              <a:rPr lang="es-CO" sz="2400" dirty="0">
                <a:solidFill>
                  <a:schemeClr val="bg1"/>
                </a:solidFill>
              </a:rPr>
              <a:t>2020</a:t>
            </a:r>
          </a:p>
        </p:txBody>
      </p:sp>
      <p:sp>
        <p:nvSpPr>
          <p:cNvPr id="633" name="TextBox 632">
            <a:extLst>
              <a:ext uri="{FF2B5EF4-FFF2-40B4-BE49-F238E27FC236}">
                <a16:creationId xmlns:a16="http://schemas.microsoft.com/office/drawing/2014/main" id="{EEE38D4F-559E-CB50-DAA7-D4001BF41920}"/>
              </a:ext>
            </a:extLst>
          </p:cNvPr>
          <p:cNvSpPr txBox="1"/>
          <p:nvPr/>
        </p:nvSpPr>
        <p:spPr>
          <a:xfrm>
            <a:off x="4870745" y="9913740"/>
            <a:ext cx="981075" cy="461665"/>
          </a:xfrm>
          <a:prstGeom prst="rect">
            <a:avLst/>
          </a:prstGeom>
          <a:noFill/>
        </p:spPr>
        <p:txBody>
          <a:bodyPr wrap="square" rtlCol="0">
            <a:spAutoFit/>
          </a:bodyPr>
          <a:lstStyle/>
          <a:p>
            <a:r>
              <a:rPr lang="es-CO" sz="2400" dirty="0">
                <a:solidFill>
                  <a:schemeClr val="bg1"/>
                </a:solidFill>
              </a:rPr>
              <a:t>2022</a:t>
            </a:r>
          </a:p>
        </p:txBody>
      </p:sp>
      <p:sp>
        <p:nvSpPr>
          <p:cNvPr id="634" name="TextBox 633">
            <a:extLst>
              <a:ext uri="{FF2B5EF4-FFF2-40B4-BE49-F238E27FC236}">
                <a16:creationId xmlns:a16="http://schemas.microsoft.com/office/drawing/2014/main" id="{637FBFA2-671F-181D-7A43-C2B796F74826}"/>
              </a:ext>
            </a:extLst>
          </p:cNvPr>
          <p:cNvSpPr txBox="1"/>
          <p:nvPr/>
        </p:nvSpPr>
        <p:spPr>
          <a:xfrm>
            <a:off x="5887029" y="12162758"/>
            <a:ext cx="981075" cy="461665"/>
          </a:xfrm>
          <a:prstGeom prst="rect">
            <a:avLst/>
          </a:prstGeom>
          <a:noFill/>
        </p:spPr>
        <p:txBody>
          <a:bodyPr wrap="square" rtlCol="0">
            <a:spAutoFit/>
          </a:bodyPr>
          <a:lstStyle/>
          <a:p>
            <a:r>
              <a:rPr lang="es-CO" sz="2400" dirty="0">
                <a:solidFill>
                  <a:schemeClr val="bg1"/>
                </a:solidFill>
              </a:rPr>
              <a:t>2024</a:t>
            </a:r>
          </a:p>
        </p:txBody>
      </p:sp>
      <p:sp>
        <p:nvSpPr>
          <p:cNvPr id="635" name="TextBox 10">
            <a:extLst>
              <a:ext uri="{FF2B5EF4-FFF2-40B4-BE49-F238E27FC236}">
                <a16:creationId xmlns:a16="http://schemas.microsoft.com/office/drawing/2014/main" id="{79AA8D7F-18CD-1522-6E94-1C2D7DC1E251}"/>
              </a:ext>
            </a:extLst>
          </p:cNvPr>
          <p:cNvSpPr txBox="1">
            <a:spLocks noChangeArrowheads="1"/>
          </p:cNvSpPr>
          <p:nvPr/>
        </p:nvSpPr>
        <p:spPr bwMode="auto">
          <a:xfrm>
            <a:off x="7245640" y="7746788"/>
            <a:ext cx="3558513" cy="107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2" tIns="45711" rIns="91422" bIns="45711">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r>
              <a:rPr lang="es-CO" sz="1600" b="1" dirty="0" err="1">
                <a:solidFill>
                  <a:schemeClr val="bg2"/>
                </a:solidFill>
                <a:latin typeface="Amatic" pitchFamily="2" charset="0"/>
                <a:cs typeface="Calibri Light" panose="020F0302020204030204" pitchFamily="34" charset="0"/>
              </a:rPr>
              <a:t>Lorem</a:t>
            </a:r>
            <a:r>
              <a:rPr lang="es-CO" sz="1600" b="1" dirty="0">
                <a:solidFill>
                  <a:schemeClr val="bg2"/>
                </a:solidFill>
                <a:latin typeface="Amatic" pitchFamily="2" charset="0"/>
                <a:cs typeface="Calibri Light" panose="020F0302020204030204" pitchFamily="34" charset="0"/>
              </a:rPr>
              <a:t> </a:t>
            </a:r>
            <a:r>
              <a:rPr lang="es-CO" sz="1600" b="1" dirty="0" err="1">
                <a:solidFill>
                  <a:schemeClr val="bg2"/>
                </a:solidFill>
                <a:latin typeface="Amatic" pitchFamily="2" charset="0"/>
                <a:cs typeface="Calibri Light" panose="020F0302020204030204" pitchFamily="34" charset="0"/>
              </a:rPr>
              <a:t>ipsum</a:t>
            </a:r>
            <a:r>
              <a:rPr lang="es-CO" sz="1600" b="1" dirty="0">
                <a:solidFill>
                  <a:schemeClr val="bg2"/>
                </a:solidFill>
                <a:latin typeface="Amatic" pitchFamily="2" charset="0"/>
                <a:cs typeface="Calibri Light" panose="020F0302020204030204" pitchFamily="34" charset="0"/>
              </a:rPr>
              <a:t> dolor </a:t>
            </a:r>
            <a:r>
              <a:rPr lang="es-CO" sz="1600" b="1" dirty="0" err="1">
                <a:solidFill>
                  <a:schemeClr val="bg2"/>
                </a:solidFill>
                <a:latin typeface="Amatic" pitchFamily="2" charset="0"/>
                <a:cs typeface="Calibri Light" panose="020F0302020204030204" pitchFamily="34" charset="0"/>
              </a:rPr>
              <a:t>sit</a:t>
            </a:r>
            <a:r>
              <a:rPr lang="es-CO" sz="1600" b="1" dirty="0">
                <a:solidFill>
                  <a:schemeClr val="bg2"/>
                </a:solidFill>
                <a:latin typeface="Amatic" pitchFamily="2" charset="0"/>
                <a:cs typeface="Calibri Light" panose="020F0302020204030204" pitchFamily="34" charset="0"/>
              </a:rPr>
              <a:t> </a:t>
            </a:r>
            <a:r>
              <a:rPr lang="es-CO" sz="1600" b="1" dirty="0" err="1">
                <a:solidFill>
                  <a:schemeClr val="bg2"/>
                </a:solidFill>
                <a:latin typeface="Amatic" pitchFamily="2" charset="0"/>
                <a:cs typeface="Calibri Light" panose="020F0302020204030204" pitchFamily="34" charset="0"/>
              </a:rPr>
              <a:t>amet</a:t>
            </a:r>
            <a:r>
              <a:rPr lang="es-CO" sz="1600" b="1" dirty="0">
                <a:solidFill>
                  <a:schemeClr val="bg2"/>
                </a:solidFill>
                <a:latin typeface="Amatic" pitchFamily="2" charset="0"/>
                <a:cs typeface="Calibri Light" panose="020F0302020204030204" pitchFamily="34" charset="0"/>
              </a:rPr>
              <a:t>, </a:t>
            </a:r>
            <a:r>
              <a:rPr lang="es-CO" sz="1600" b="1" dirty="0" err="1">
                <a:solidFill>
                  <a:schemeClr val="bg2"/>
                </a:solidFill>
                <a:latin typeface="Amatic" pitchFamily="2" charset="0"/>
                <a:cs typeface="Calibri Light" panose="020F0302020204030204" pitchFamily="34" charset="0"/>
              </a:rPr>
              <a:t>consectetur</a:t>
            </a:r>
            <a:r>
              <a:rPr lang="es-CO" sz="1600" b="1" dirty="0">
                <a:solidFill>
                  <a:schemeClr val="bg2"/>
                </a:solidFill>
                <a:latin typeface="Amatic" pitchFamily="2" charset="0"/>
                <a:cs typeface="Calibri Light" panose="020F0302020204030204" pitchFamily="34" charset="0"/>
              </a:rPr>
              <a:t> </a:t>
            </a:r>
            <a:r>
              <a:rPr lang="es-CO" sz="1600" b="1" dirty="0" err="1">
                <a:solidFill>
                  <a:schemeClr val="bg2"/>
                </a:solidFill>
                <a:latin typeface="Amatic" pitchFamily="2" charset="0"/>
                <a:cs typeface="Calibri Light" panose="020F0302020204030204" pitchFamily="34" charset="0"/>
              </a:rPr>
              <a:t>adipiscing</a:t>
            </a:r>
            <a:r>
              <a:rPr lang="es-CO" sz="1600" b="1" dirty="0">
                <a:solidFill>
                  <a:schemeClr val="bg2"/>
                </a:solidFill>
                <a:latin typeface="Amatic" pitchFamily="2" charset="0"/>
                <a:cs typeface="Calibri Light" panose="020F0302020204030204" pitchFamily="34" charset="0"/>
              </a:rPr>
              <a:t> </a:t>
            </a:r>
            <a:r>
              <a:rPr lang="es-CO" sz="1600" b="1" dirty="0" err="1">
                <a:solidFill>
                  <a:schemeClr val="bg2"/>
                </a:solidFill>
                <a:latin typeface="Amatic" pitchFamily="2" charset="0"/>
                <a:cs typeface="Calibri Light" panose="020F0302020204030204" pitchFamily="34" charset="0"/>
              </a:rPr>
              <a:t>elit</a:t>
            </a:r>
            <a:r>
              <a:rPr lang="es-CO" sz="1600" b="1" dirty="0">
                <a:solidFill>
                  <a:schemeClr val="bg2"/>
                </a:solidFill>
                <a:latin typeface="Amatic" pitchFamily="2" charset="0"/>
                <a:cs typeface="Calibri Light" panose="020F0302020204030204" pitchFamily="34" charset="0"/>
              </a:rPr>
              <a:t>. Quisque </a:t>
            </a:r>
            <a:r>
              <a:rPr lang="es-CO" sz="1600" b="1" dirty="0" err="1">
                <a:solidFill>
                  <a:schemeClr val="bg2"/>
                </a:solidFill>
                <a:latin typeface="Amatic" pitchFamily="2" charset="0"/>
                <a:cs typeface="Calibri Light" panose="020F0302020204030204" pitchFamily="34" charset="0"/>
              </a:rPr>
              <a:t>egestas</a:t>
            </a:r>
            <a:r>
              <a:rPr lang="es-CO" sz="1600" b="1" dirty="0">
                <a:solidFill>
                  <a:schemeClr val="bg2"/>
                </a:solidFill>
                <a:latin typeface="Amatic" pitchFamily="2" charset="0"/>
                <a:cs typeface="Calibri Light" panose="020F0302020204030204" pitchFamily="34" charset="0"/>
              </a:rPr>
              <a:t> </a:t>
            </a:r>
            <a:r>
              <a:rPr lang="es-CO" sz="1600" b="1" dirty="0" err="1">
                <a:solidFill>
                  <a:schemeClr val="bg2"/>
                </a:solidFill>
                <a:latin typeface="Amatic" pitchFamily="2" charset="0"/>
                <a:cs typeface="Calibri Light" panose="020F0302020204030204" pitchFamily="34" charset="0"/>
              </a:rPr>
              <a:t>nisi</a:t>
            </a:r>
            <a:r>
              <a:rPr lang="es-CO" sz="1600" b="1" dirty="0">
                <a:solidFill>
                  <a:schemeClr val="bg2"/>
                </a:solidFill>
                <a:latin typeface="Amatic" pitchFamily="2" charset="0"/>
                <a:cs typeface="Calibri Light" panose="020F0302020204030204" pitchFamily="34" charset="0"/>
              </a:rPr>
              <a:t> at leo </a:t>
            </a:r>
            <a:r>
              <a:rPr lang="es-CO" sz="1600" b="1" dirty="0" err="1">
                <a:solidFill>
                  <a:schemeClr val="bg2"/>
                </a:solidFill>
                <a:latin typeface="Amatic" pitchFamily="2" charset="0"/>
                <a:cs typeface="Calibri Light" panose="020F0302020204030204" pitchFamily="34" charset="0"/>
              </a:rPr>
              <a:t>posuere</a:t>
            </a:r>
            <a:r>
              <a:rPr lang="es-CO" sz="1600" b="1" dirty="0">
                <a:solidFill>
                  <a:schemeClr val="bg2"/>
                </a:solidFill>
                <a:latin typeface="Amatic" pitchFamily="2" charset="0"/>
                <a:cs typeface="Calibri Light" panose="020F0302020204030204" pitchFamily="34" charset="0"/>
              </a:rPr>
              <a:t>, vitae commodo neque </a:t>
            </a:r>
            <a:r>
              <a:rPr lang="es-CO" sz="1600" b="1" dirty="0" err="1">
                <a:solidFill>
                  <a:schemeClr val="bg2"/>
                </a:solidFill>
                <a:latin typeface="Amatic" pitchFamily="2" charset="0"/>
                <a:cs typeface="Calibri Light" panose="020F0302020204030204" pitchFamily="34" charset="0"/>
              </a:rPr>
              <a:t>laoreet</a:t>
            </a:r>
            <a:r>
              <a:rPr lang="es-CO" sz="1600" b="1" dirty="0">
                <a:solidFill>
                  <a:schemeClr val="bg2"/>
                </a:solidFill>
                <a:latin typeface="Amatic" pitchFamily="2" charset="0"/>
                <a:cs typeface="Calibri Light" panose="020F0302020204030204" pitchFamily="34" charset="0"/>
              </a:rPr>
              <a:t>. </a:t>
            </a:r>
            <a:r>
              <a:rPr lang="es-CO" sz="1600" b="1" dirty="0" err="1">
                <a:solidFill>
                  <a:schemeClr val="bg2"/>
                </a:solidFill>
                <a:latin typeface="Amatic" pitchFamily="2" charset="0"/>
                <a:cs typeface="Calibri Light" panose="020F0302020204030204" pitchFamily="34" charset="0"/>
              </a:rPr>
              <a:t>Integer</a:t>
            </a:r>
            <a:r>
              <a:rPr lang="es-CO" sz="1600" b="1" dirty="0">
                <a:solidFill>
                  <a:schemeClr val="bg2"/>
                </a:solidFill>
                <a:latin typeface="Amatic" pitchFamily="2" charset="0"/>
                <a:cs typeface="Calibri Light" panose="020F0302020204030204" pitchFamily="34" charset="0"/>
              </a:rPr>
              <a:t> urna justo, </a:t>
            </a:r>
            <a:endParaRPr lang="es-CO" sz="1600" dirty="0">
              <a:solidFill>
                <a:schemeClr val="bg2"/>
              </a:solidFill>
              <a:latin typeface="Amatic" pitchFamily="2" charset="0"/>
              <a:cs typeface="Calibri Light" panose="020F0302020204030204" pitchFamily="34" charset="0"/>
            </a:endParaRPr>
          </a:p>
          <a:p>
            <a:endParaRPr lang="es-CO" sz="1600" dirty="0">
              <a:solidFill>
                <a:schemeClr val="bg2"/>
              </a:solidFill>
              <a:latin typeface="Amatic" pitchFamily="2" charset="0"/>
              <a:cs typeface="Calibri Light" panose="020F0302020204030204" pitchFamily="34" charset="0"/>
            </a:endParaRPr>
          </a:p>
        </p:txBody>
      </p:sp>
      <p:sp>
        <p:nvSpPr>
          <p:cNvPr id="636" name="TextBox 10">
            <a:extLst>
              <a:ext uri="{FF2B5EF4-FFF2-40B4-BE49-F238E27FC236}">
                <a16:creationId xmlns:a16="http://schemas.microsoft.com/office/drawing/2014/main" id="{A8FD84B4-4A3E-298E-0BA9-868318A76D4B}"/>
              </a:ext>
            </a:extLst>
          </p:cNvPr>
          <p:cNvSpPr txBox="1">
            <a:spLocks noChangeArrowheads="1"/>
          </p:cNvSpPr>
          <p:nvPr/>
        </p:nvSpPr>
        <p:spPr bwMode="auto">
          <a:xfrm>
            <a:off x="735967" y="9873219"/>
            <a:ext cx="3558513" cy="107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2" tIns="45711" rIns="91422" bIns="45711">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r"/>
            <a:r>
              <a:rPr lang="es-CO" sz="1600" b="1" dirty="0" err="1">
                <a:solidFill>
                  <a:schemeClr val="bg2"/>
                </a:solidFill>
                <a:latin typeface="Amatic" pitchFamily="2" charset="0"/>
                <a:cs typeface="Calibri Light" panose="020F0302020204030204" pitchFamily="34" charset="0"/>
              </a:rPr>
              <a:t>Lorem</a:t>
            </a:r>
            <a:r>
              <a:rPr lang="es-CO" sz="1600" b="1" dirty="0">
                <a:solidFill>
                  <a:schemeClr val="bg2"/>
                </a:solidFill>
                <a:latin typeface="Amatic" pitchFamily="2" charset="0"/>
                <a:cs typeface="Calibri Light" panose="020F0302020204030204" pitchFamily="34" charset="0"/>
              </a:rPr>
              <a:t> </a:t>
            </a:r>
            <a:r>
              <a:rPr lang="es-CO" sz="1600" b="1" dirty="0" err="1">
                <a:solidFill>
                  <a:schemeClr val="bg2"/>
                </a:solidFill>
                <a:latin typeface="Amatic" pitchFamily="2" charset="0"/>
                <a:cs typeface="Calibri Light" panose="020F0302020204030204" pitchFamily="34" charset="0"/>
              </a:rPr>
              <a:t>ipsum</a:t>
            </a:r>
            <a:r>
              <a:rPr lang="es-CO" sz="1600" b="1" dirty="0">
                <a:solidFill>
                  <a:schemeClr val="bg2"/>
                </a:solidFill>
                <a:latin typeface="Amatic" pitchFamily="2" charset="0"/>
                <a:cs typeface="Calibri Light" panose="020F0302020204030204" pitchFamily="34" charset="0"/>
              </a:rPr>
              <a:t> dolor </a:t>
            </a:r>
            <a:r>
              <a:rPr lang="es-CO" sz="1600" b="1" dirty="0" err="1">
                <a:solidFill>
                  <a:schemeClr val="bg2"/>
                </a:solidFill>
                <a:latin typeface="Amatic" pitchFamily="2" charset="0"/>
                <a:cs typeface="Calibri Light" panose="020F0302020204030204" pitchFamily="34" charset="0"/>
              </a:rPr>
              <a:t>sit</a:t>
            </a:r>
            <a:r>
              <a:rPr lang="es-CO" sz="1600" b="1" dirty="0">
                <a:solidFill>
                  <a:schemeClr val="bg2"/>
                </a:solidFill>
                <a:latin typeface="Amatic" pitchFamily="2" charset="0"/>
                <a:cs typeface="Calibri Light" panose="020F0302020204030204" pitchFamily="34" charset="0"/>
              </a:rPr>
              <a:t> </a:t>
            </a:r>
            <a:r>
              <a:rPr lang="es-CO" sz="1600" b="1" dirty="0" err="1">
                <a:solidFill>
                  <a:schemeClr val="bg2"/>
                </a:solidFill>
                <a:latin typeface="Amatic" pitchFamily="2" charset="0"/>
                <a:cs typeface="Calibri Light" panose="020F0302020204030204" pitchFamily="34" charset="0"/>
              </a:rPr>
              <a:t>amet</a:t>
            </a:r>
            <a:r>
              <a:rPr lang="es-CO" sz="1600" b="1" dirty="0">
                <a:solidFill>
                  <a:schemeClr val="bg2"/>
                </a:solidFill>
                <a:latin typeface="Amatic" pitchFamily="2" charset="0"/>
                <a:cs typeface="Calibri Light" panose="020F0302020204030204" pitchFamily="34" charset="0"/>
              </a:rPr>
              <a:t>, </a:t>
            </a:r>
            <a:r>
              <a:rPr lang="es-CO" sz="1600" b="1" dirty="0" err="1">
                <a:solidFill>
                  <a:schemeClr val="bg2"/>
                </a:solidFill>
                <a:latin typeface="Amatic" pitchFamily="2" charset="0"/>
                <a:cs typeface="Calibri Light" panose="020F0302020204030204" pitchFamily="34" charset="0"/>
              </a:rPr>
              <a:t>consectetur</a:t>
            </a:r>
            <a:r>
              <a:rPr lang="es-CO" sz="1600" b="1" dirty="0">
                <a:solidFill>
                  <a:schemeClr val="bg2"/>
                </a:solidFill>
                <a:latin typeface="Amatic" pitchFamily="2" charset="0"/>
                <a:cs typeface="Calibri Light" panose="020F0302020204030204" pitchFamily="34" charset="0"/>
              </a:rPr>
              <a:t> </a:t>
            </a:r>
            <a:r>
              <a:rPr lang="es-CO" sz="1600" b="1" dirty="0" err="1">
                <a:solidFill>
                  <a:schemeClr val="bg2"/>
                </a:solidFill>
                <a:latin typeface="Amatic" pitchFamily="2" charset="0"/>
                <a:cs typeface="Calibri Light" panose="020F0302020204030204" pitchFamily="34" charset="0"/>
              </a:rPr>
              <a:t>adipiscing</a:t>
            </a:r>
            <a:r>
              <a:rPr lang="es-CO" sz="1600" b="1" dirty="0">
                <a:solidFill>
                  <a:schemeClr val="bg2"/>
                </a:solidFill>
                <a:latin typeface="Amatic" pitchFamily="2" charset="0"/>
                <a:cs typeface="Calibri Light" panose="020F0302020204030204" pitchFamily="34" charset="0"/>
              </a:rPr>
              <a:t> </a:t>
            </a:r>
            <a:r>
              <a:rPr lang="es-CO" sz="1600" b="1" dirty="0" err="1">
                <a:solidFill>
                  <a:schemeClr val="bg2"/>
                </a:solidFill>
                <a:latin typeface="Amatic" pitchFamily="2" charset="0"/>
                <a:cs typeface="Calibri Light" panose="020F0302020204030204" pitchFamily="34" charset="0"/>
              </a:rPr>
              <a:t>elit</a:t>
            </a:r>
            <a:r>
              <a:rPr lang="es-CO" sz="1600" b="1" dirty="0">
                <a:solidFill>
                  <a:schemeClr val="bg2"/>
                </a:solidFill>
                <a:latin typeface="Amatic" pitchFamily="2" charset="0"/>
                <a:cs typeface="Calibri Light" panose="020F0302020204030204" pitchFamily="34" charset="0"/>
              </a:rPr>
              <a:t>. Quisque </a:t>
            </a:r>
            <a:r>
              <a:rPr lang="es-CO" sz="1600" b="1" dirty="0" err="1">
                <a:solidFill>
                  <a:schemeClr val="bg2"/>
                </a:solidFill>
                <a:latin typeface="Amatic" pitchFamily="2" charset="0"/>
                <a:cs typeface="Calibri Light" panose="020F0302020204030204" pitchFamily="34" charset="0"/>
              </a:rPr>
              <a:t>egestas</a:t>
            </a:r>
            <a:r>
              <a:rPr lang="es-CO" sz="1600" b="1" dirty="0">
                <a:solidFill>
                  <a:schemeClr val="bg2"/>
                </a:solidFill>
                <a:latin typeface="Amatic" pitchFamily="2" charset="0"/>
                <a:cs typeface="Calibri Light" panose="020F0302020204030204" pitchFamily="34" charset="0"/>
              </a:rPr>
              <a:t> </a:t>
            </a:r>
            <a:r>
              <a:rPr lang="es-CO" sz="1600" b="1" dirty="0" err="1">
                <a:solidFill>
                  <a:schemeClr val="bg2"/>
                </a:solidFill>
                <a:latin typeface="Amatic" pitchFamily="2" charset="0"/>
                <a:cs typeface="Calibri Light" panose="020F0302020204030204" pitchFamily="34" charset="0"/>
              </a:rPr>
              <a:t>nisi</a:t>
            </a:r>
            <a:r>
              <a:rPr lang="es-CO" sz="1600" b="1" dirty="0">
                <a:solidFill>
                  <a:schemeClr val="bg2"/>
                </a:solidFill>
                <a:latin typeface="Amatic" pitchFamily="2" charset="0"/>
                <a:cs typeface="Calibri Light" panose="020F0302020204030204" pitchFamily="34" charset="0"/>
              </a:rPr>
              <a:t> at leo </a:t>
            </a:r>
            <a:r>
              <a:rPr lang="es-CO" sz="1600" b="1" dirty="0" err="1">
                <a:solidFill>
                  <a:schemeClr val="bg2"/>
                </a:solidFill>
                <a:latin typeface="Amatic" pitchFamily="2" charset="0"/>
                <a:cs typeface="Calibri Light" panose="020F0302020204030204" pitchFamily="34" charset="0"/>
              </a:rPr>
              <a:t>posuere</a:t>
            </a:r>
            <a:r>
              <a:rPr lang="es-CO" sz="1600" b="1" dirty="0">
                <a:solidFill>
                  <a:schemeClr val="bg2"/>
                </a:solidFill>
                <a:latin typeface="Amatic" pitchFamily="2" charset="0"/>
                <a:cs typeface="Calibri Light" panose="020F0302020204030204" pitchFamily="34" charset="0"/>
              </a:rPr>
              <a:t>, vitae commodo neque </a:t>
            </a:r>
            <a:r>
              <a:rPr lang="es-CO" sz="1600" b="1" dirty="0" err="1">
                <a:solidFill>
                  <a:schemeClr val="bg2"/>
                </a:solidFill>
                <a:latin typeface="Amatic" pitchFamily="2" charset="0"/>
                <a:cs typeface="Calibri Light" panose="020F0302020204030204" pitchFamily="34" charset="0"/>
              </a:rPr>
              <a:t>laoreet</a:t>
            </a:r>
            <a:r>
              <a:rPr lang="es-CO" sz="1600" b="1" dirty="0">
                <a:solidFill>
                  <a:schemeClr val="bg2"/>
                </a:solidFill>
                <a:latin typeface="Amatic" pitchFamily="2" charset="0"/>
                <a:cs typeface="Calibri Light" panose="020F0302020204030204" pitchFamily="34" charset="0"/>
              </a:rPr>
              <a:t>. </a:t>
            </a:r>
            <a:r>
              <a:rPr lang="es-CO" sz="1600" b="1" dirty="0" err="1">
                <a:solidFill>
                  <a:schemeClr val="bg2"/>
                </a:solidFill>
                <a:latin typeface="Amatic" pitchFamily="2" charset="0"/>
                <a:cs typeface="Calibri Light" panose="020F0302020204030204" pitchFamily="34" charset="0"/>
              </a:rPr>
              <a:t>Integer</a:t>
            </a:r>
            <a:r>
              <a:rPr lang="es-CO" sz="1600" b="1" dirty="0">
                <a:solidFill>
                  <a:schemeClr val="bg2"/>
                </a:solidFill>
                <a:latin typeface="Amatic" pitchFamily="2" charset="0"/>
                <a:cs typeface="Calibri Light" panose="020F0302020204030204" pitchFamily="34" charset="0"/>
              </a:rPr>
              <a:t> urna justo, </a:t>
            </a:r>
            <a:endParaRPr lang="es-CO" sz="1600" dirty="0">
              <a:solidFill>
                <a:schemeClr val="bg2"/>
              </a:solidFill>
              <a:latin typeface="Amatic" pitchFamily="2" charset="0"/>
              <a:cs typeface="Calibri Light" panose="020F0302020204030204" pitchFamily="34" charset="0"/>
            </a:endParaRPr>
          </a:p>
          <a:p>
            <a:pPr algn="r"/>
            <a:endParaRPr lang="es-CO" sz="1600" dirty="0">
              <a:solidFill>
                <a:schemeClr val="bg2"/>
              </a:solidFill>
              <a:latin typeface="Amatic" pitchFamily="2" charset="0"/>
              <a:cs typeface="Calibri Light" panose="020F0302020204030204" pitchFamily="34" charset="0"/>
            </a:endParaRPr>
          </a:p>
        </p:txBody>
      </p:sp>
      <p:sp>
        <p:nvSpPr>
          <p:cNvPr id="637" name="TextBox 10">
            <a:extLst>
              <a:ext uri="{FF2B5EF4-FFF2-40B4-BE49-F238E27FC236}">
                <a16:creationId xmlns:a16="http://schemas.microsoft.com/office/drawing/2014/main" id="{37E00F8B-BA52-84B4-E237-E945BDC093B3}"/>
              </a:ext>
            </a:extLst>
          </p:cNvPr>
          <p:cNvSpPr txBox="1">
            <a:spLocks noChangeArrowheads="1"/>
          </p:cNvSpPr>
          <p:nvPr/>
        </p:nvSpPr>
        <p:spPr bwMode="auto">
          <a:xfrm>
            <a:off x="7263463" y="12156496"/>
            <a:ext cx="3558513" cy="107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2" tIns="45711" rIns="91422" bIns="45711">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r>
              <a:rPr lang="es-CO" sz="1600" b="1" dirty="0" err="1">
                <a:solidFill>
                  <a:schemeClr val="bg2"/>
                </a:solidFill>
                <a:latin typeface="Amatic" pitchFamily="2" charset="0"/>
                <a:cs typeface="Calibri Light" panose="020F0302020204030204" pitchFamily="34" charset="0"/>
              </a:rPr>
              <a:t>Lorem</a:t>
            </a:r>
            <a:r>
              <a:rPr lang="es-CO" sz="1600" b="1" dirty="0">
                <a:solidFill>
                  <a:schemeClr val="bg2"/>
                </a:solidFill>
                <a:latin typeface="Amatic" pitchFamily="2" charset="0"/>
                <a:cs typeface="Calibri Light" panose="020F0302020204030204" pitchFamily="34" charset="0"/>
              </a:rPr>
              <a:t> </a:t>
            </a:r>
            <a:r>
              <a:rPr lang="es-CO" sz="1600" b="1" dirty="0" err="1">
                <a:solidFill>
                  <a:schemeClr val="bg2"/>
                </a:solidFill>
                <a:latin typeface="Amatic" pitchFamily="2" charset="0"/>
                <a:cs typeface="Calibri Light" panose="020F0302020204030204" pitchFamily="34" charset="0"/>
              </a:rPr>
              <a:t>ipsum</a:t>
            </a:r>
            <a:r>
              <a:rPr lang="es-CO" sz="1600" b="1" dirty="0">
                <a:solidFill>
                  <a:schemeClr val="bg2"/>
                </a:solidFill>
                <a:latin typeface="Amatic" pitchFamily="2" charset="0"/>
                <a:cs typeface="Calibri Light" panose="020F0302020204030204" pitchFamily="34" charset="0"/>
              </a:rPr>
              <a:t> dolor </a:t>
            </a:r>
            <a:r>
              <a:rPr lang="es-CO" sz="1600" b="1" dirty="0" err="1">
                <a:solidFill>
                  <a:schemeClr val="bg2"/>
                </a:solidFill>
                <a:latin typeface="Amatic" pitchFamily="2" charset="0"/>
                <a:cs typeface="Calibri Light" panose="020F0302020204030204" pitchFamily="34" charset="0"/>
              </a:rPr>
              <a:t>sit</a:t>
            </a:r>
            <a:r>
              <a:rPr lang="es-CO" sz="1600" b="1" dirty="0">
                <a:solidFill>
                  <a:schemeClr val="bg2"/>
                </a:solidFill>
                <a:latin typeface="Amatic" pitchFamily="2" charset="0"/>
                <a:cs typeface="Calibri Light" panose="020F0302020204030204" pitchFamily="34" charset="0"/>
              </a:rPr>
              <a:t> </a:t>
            </a:r>
            <a:r>
              <a:rPr lang="es-CO" sz="1600" b="1" dirty="0" err="1">
                <a:solidFill>
                  <a:schemeClr val="bg2"/>
                </a:solidFill>
                <a:latin typeface="Amatic" pitchFamily="2" charset="0"/>
                <a:cs typeface="Calibri Light" panose="020F0302020204030204" pitchFamily="34" charset="0"/>
              </a:rPr>
              <a:t>amet</a:t>
            </a:r>
            <a:r>
              <a:rPr lang="es-CO" sz="1600" b="1" dirty="0">
                <a:solidFill>
                  <a:schemeClr val="bg2"/>
                </a:solidFill>
                <a:latin typeface="Amatic" pitchFamily="2" charset="0"/>
                <a:cs typeface="Calibri Light" panose="020F0302020204030204" pitchFamily="34" charset="0"/>
              </a:rPr>
              <a:t>, </a:t>
            </a:r>
            <a:r>
              <a:rPr lang="es-CO" sz="1600" b="1" dirty="0" err="1">
                <a:solidFill>
                  <a:schemeClr val="bg2"/>
                </a:solidFill>
                <a:latin typeface="Amatic" pitchFamily="2" charset="0"/>
                <a:cs typeface="Calibri Light" panose="020F0302020204030204" pitchFamily="34" charset="0"/>
              </a:rPr>
              <a:t>consectetur</a:t>
            </a:r>
            <a:r>
              <a:rPr lang="es-CO" sz="1600" b="1" dirty="0">
                <a:solidFill>
                  <a:schemeClr val="bg2"/>
                </a:solidFill>
                <a:latin typeface="Amatic" pitchFamily="2" charset="0"/>
                <a:cs typeface="Calibri Light" panose="020F0302020204030204" pitchFamily="34" charset="0"/>
              </a:rPr>
              <a:t> </a:t>
            </a:r>
            <a:r>
              <a:rPr lang="es-CO" sz="1600" b="1" dirty="0" err="1">
                <a:solidFill>
                  <a:schemeClr val="bg2"/>
                </a:solidFill>
                <a:latin typeface="Amatic" pitchFamily="2" charset="0"/>
                <a:cs typeface="Calibri Light" panose="020F0302020204030204" pitchFamily="34" charset="0"/>
              </a:rPr>
              <a:t>adipiscing</a:t>
            </a:r>
            <a:r>
              <a:rPr lang="es-CO" sz="1600" b="1" dirty="0">
                <a:solidFill>
                  <a:schemeClr val="bg2"/>
                </a:solidFill>
                <a:latin typeface="Amatic" pitchFamily="2" charset="0"/>
                <a:cs typeface="Calibri Light" panose="020F0302020204030204" pitchFamily="34" charset="0"/>
              </a:rPr>
              <a:t> </a:t>
            </a:r>
            <a:r>
              <a:rPr lang="es-CO" sz="1600" b="1" dirty="0" err="1">
                <a:solidFill>
                  <a:schemeClr val="bg2"/>
                </a:solidFill>
                <a:latin typeface="Amatic" pitchFamily="2" charset="0"/>
                <a:cs typeface="Calibri Light" panose="020F0302020204030204" pitchFamily="34" charset="0"/>
              </a:rPr>
              <a:t>elit</a:t>
            </a:r>
            <a:r>
              <a:rPr lang="es-CO" sz="1600" b="1" dirty="0">
                <a:solidFill>
                  <a:schemeClr val="bg2"/>
                </a:solidFill>
                <a:latin typeface="Amatic" pitchFamily="2" charset="0"/>
                <a:cs typeface="Calibri Light" panose="020F0302020204030204" pitchFamily="34" charset="0"/>
              </a:rPr>
              <a:t>. Quisque </a:t>
            </a:r>
            <a:r>
              <a:rPr lang="es-CO" sz="1600" b="1" dirty="0" err="1">
                <a:solidFill>
                  <a:schemeClr val="bg2"/>
                </a:solidFill>
                <a:latin typeface="Amatic" pitchFamily="2" charset="0"/>
                <a:cs typeface="Calibri Light" panose="020F0302020204030204" pitchFamily="34" charset="0"/>
              </a:rPr>
              <a:t>egestas</a:t>
            </a:r>
            <a:r>
              <a:rPr lang="es-CO" sz="1600" b="1" dirty="0">
                <a:solidFill>
                  <a:schemeClr val="bg2"/>
                </a:solidFill>
                <a:latin typeface="Amatic" pitchFamily="2" charset="0"/>
                <a:cs typeface="Calibri Light" panose="020F0302020204030204" pitchFamily="34" charset="0"/>
              </a:rPr>
              <a:t> </a:t>
            </a:r>
            <a:r>
              <a:rPr lang="es-CO" sz="1600" b="1" dirty="0" err="1">
                <a:solidFill>
                  <a:schemeClr val="bg2"/>
                </a:solidFill>
                <a:latin typeface="Amatic" pitchFamily="2" charset="0"/>
                <a:cs typeface="Calibri Light" panose="020F0302020204030204" pitchFamily="34" charset="0"/>
              </a:rPr>
              <a:t>nisi</a:t>
            </a:r>
            <a:r>
              <a:rPr lang="es-CO" sz="1600" b="1" dirty="0">
                <a:solidFill>
                  <a:schemeClr val="bg2"/>
                </a:solidFill>
                <a:latin typeface="Amatic" pitchFamily="2" charset="0"/>
                <a:cs typeface="Calibri Light" panose="020F0302020204030204" pitchFamily="34" charset="0"/>
              </a:rPr>
              <a:t> at leo </a:t>
            </a:r>
            <a:r>
              <a:rPr lang="es-CO" sz="1600" b="1" dirty="0" err="1">
                <a:solidFill>
                  <a:schemeClr val="bg2"/>
                </a:solidFill>
                <a:latin typeface="Amatic" pitchFamily="2" charset="0"/>
                <a:cs typeface="Calibri Light" panose="020F0302020204030204" pitchFamily="34" charset="0"/>
              </a:rPr>
              <a:t>posuere</a:t>
            </a:r>
            <a:r>
              <a:rPr lang="es-CO" sz="1600" b="1" dirty="0">
                <a:solidFill>
                  <a:schemeClr val="bg2"/>
                </a:solidFill>
                <a:latin typeface="Amatic" pitchFamily="2" charset="0"/>
                <a:cs typeface="Calibri Light" panose="020F0302020204030204" pitchFamily="34" charset="0"/>
              </a:rPr>
              <a:t>, vitae commodo neque </a:t>
            </a:r>
            <a:r>
              <a:rPr lang="es-CO" sz="1600" b="1" dirty="0" err="1">
                <a:solidFill>
                  <a:schemeClr val="bg2"/>
                </a:solidFill>
                <a:latin typeface="Amatic" pitchFamily="2" charset="0"/>
                <a:cs typeface="Calibri Light" panose="020F0302020204030204" pitchFamily="34" charset="0"/>
              </a:rPr>
              <a:t>laoreet</a:t>
            </a:r>
            <a:r>
              <a:rPr lang="es-CO" sz="1600" b="1" dirty="0">
                <a:solidFill>
                  <a:schemeClr val="bg2"/>
                </a:solidFill>
                <a:latin typeface="Amatic" pitchFamily="2" charset="0"/>
                <a:cs typeface="Calibri Light" panose="020F0302020204030204" pitchFamily="34" charset="0"/>
              </a:rPr>
              <a:t>. </a:t>
            </a:r>
            <a:r>
              <a:rPr lang="es-CO" sz="1600" b="1" dirty="0" err="1">
                <a:solidFill>
                  <a:schemeClr val="bg2"/>
                </a:solidFill>
                <a:latin typeface="Amatic" pitchFamily="2" charset="0"/>
                <a:cs typeface="Calibri Light" panose="020F0302020204030204" pitchFamily="34" charset="0"/>
              </a:rPr>
              <a:t>Integer</a:t>
            </a:r>
            <a:r>
              <a:rPr lang="es-CO" sz="1600" b="1" dirty="0">
                <a:solidFill>
                  <a:schemeClr val="bg2"/>
                </a:solidFill>
                <a:latin typeface="Amatic" pitchFamily="2" charset="0"/>
                <a:cs typeface="Calibri Light" panose="020F0302020204030204" pitchFamily="34" charset="0"/>
              </a:rPr>
              <a:t> urna justo, </a:t>
            </a:r>
            <a:endParaRPr lang="es-CO" sz="1600" dirty="0">
              <a:solidFill>
                <a:schemeClr val="bg2"/>
              </a:solidFill>
              <a:latin typeface="Amatic" pitchFamily="2" charset="0"/>
              <a:cs typeface="Calibri Light" panose="020F0302020204030204" pitchFamily="34" charset="0"/>
            </a:endParaRPr>
          </a:p>
          <a:p>
            <a:endParaRPr lang="es-CO" sz="1600" dirty="0">
              <a:solidFill>
                <a:schemeClr val="bg2"/>
              </a:solidFill>
              <a:latin typeface="Amatic" pitchFamily="2" charset="0"/>
              <a:cs typeface="Calibri Light" panose="020F0302020204030204" pitchFamily="34" charset="0"/>
            </a:endParaRPr>
          </a:p>
        </p:txBody>
      </p:sp>
      <p:grpSp>
        <p:nvGrpSpPr>
          <p:cNvPr id="638" name="Group 637">
            <a:extLst>
              <a:ext uri="{FF2B5EF4-FFF2-40B4-BE49-F238E27FC236}">
                <a16:creationId xmlns:a16="http://schemas.microsoft.com/office/drawing/2014/main" id="{6FDF4D9B-66BE-E646-9531-F3A59DDE44E2}"/>
              </a:ext>
            </a:extLst>
          </p:cNvPr>
          <p:cNvGrpSpPr/>
          <p:nvPr/>
        </p:nvGrpSpPr>
        <p:grpSpPr>
          <a:xfrm rot="638437">
            <a:off x="8555897" y="10727080"/>
            <a:ext cx="973645" cy="1259115"/>
            <a:chOff x="-1522676" y="6400079"/>
            <a:chExt cx="973645" cy="1259115"/>
          </a:xfrm>
        </p:grpSpPr>
        <p:sp>
          <p:nvSpPr>
            <p:cNvPr id="639" name="Freeform: Shape 638">
              <a:extLst>
                <a:ext uri="{FF2B5EF4-FFF2-40B4-BE49-F238E27FC236}">
                  <a16:creationId xmlns:a16="http://schemas.microsoft.com/office/drawing/2014/main" id="{3BEB3BE3-CD04-6D04-6E47-8927242C466D}"/>
                </a:ext>
              </a:extLst>
            </p:cNvPr>
            <p:cNvSpPr/>
            <p:nvPr/>
          </p:nvSpPr>
          <p:spPr>
            <a:xfrm>
              <a:off x="-1521791" y="6508828"/>
              <a:ext cx="968295" cy="1145797"/>
            </a:xfrm>
            <a:custGeom>
              <a:avLst/>
              <a:gdLst>
                <a:gd name="connsiteX0" fmla="*/ 71179 w 968295"/>
                <a:gd name="connsiteY0" fmla="*/ 872943 h 1145797"/>
                <a:gd name="connsiteX1" fmla="*/ 34276 w 968295"/>
                <a:gd name="connsiteY1" fmla="*/ 843890 h 1145797"/>
                <a:gd name="connsiteX2" fmla="*/ 27080 w 968295"/>
                <a:gd name="connsiteY2" fmla="*/ 832263 h 1145797"/>
                <a:gd name="connsiteX3" fmla="*/ 11035 w 968295"/>
                <a:gd name="connsiteY3" fmla="*/ 784437 h 1145797"/>
                <a:gd name="connsiteX4" fmla="*/ 2569 w 968295"/>
                <a:gd name="connsiteY4" fmla="*/ 734316 h 1145797"/>
                <a:gd name="connsiteX5" fmla="*/ -1702 w 968295"/>
                <a:gd name="connsiteY5" fmla="*/ 682145 h 1145797"/>
                <a:gd name="connsiteX6" fmla="*/ -2442 w 968295"/>
                <a:gd name="connsiteY6" fmla="*/ 641540 h 1145797"/>
                <a:gd name="connsiteX7" fmla="*/ -1368 w 968295"/>
                <a:gd name="connsiteY7" fmla="*/ 589999 h 1145797"/>
                <a:gd name="connsiteX8" fmla="*/ -1998 w 968295"/>
                <a:gd name="connsiteY8" fmla="*/ 548035 h 1145797"/>
                <a:gd name="connsiteX9" fmla="*/ 471 w 968295"/>
                <a:gd name="connsiteY9" fmla="*/ 501135 h 1145797"/>
                <a:gd name="connsiteX10" fmla="*/ 1433 w 968295"/>
                <a:gd name="connsiteY10" fmla="*/ 472427 h 1145797"/>
                <a:gd name="connsiteX11" fmla="*/ 2877 w 968295"/>
                <a:gd name="connsiteY11" fmla="*/ 441917 h 1145797"/>
                <a:gd name="connsiteX12" fmla="*/ 1569 w 968295"/>
                <a:gd name="connsiteY12" fmla="*/ 427465 h 1145797"/>
                <a:gd name="connsiteX13" fmla="*/ 1384 w 968295"/>
                <a:gd name="connsiteY13" fmla="*/ 390919 h 1145797"/>
                <a:gd name="connsiteX14" fmla="*/ 693 w 968295"/>
                <a:gd name="connsiteY14" fmla="*/ 349598 h 1145797"/>
                <a:gd name="connsiteX15" fmla="*/ 1705 w 968295"/>
                <a:gd name="connsiteY15" fmla="*/ 336490 h 1145797"/>
                <a:gd name="connsiteX16" fmla="*/ 7678 w 968295"/>
                <a:gd name="connsiteY16" fmla="*/ 297082 h 1145797"/>
                <a:gd name="connsiteX17" fmla="*/ 26722 w 968295"/>
                <a:gd name="connsiteY17" fmla="*/ 263412 h 1145797"/>
                <a:gd name="connsiteX18" fmla="*/ 56566 w 968295"/>
                <a:gd name="connsiteY18" fmla="*/ 239715 h 1145797"/>
                <a:gd name="connsiteX19" fmla="*/ 103392 w 968295"/>
                <a:gd name="connsiteY19" fmla="*/ 227213 h 1145797"/>
                <a:gd name="connsiteX20" fmla="*/ 145936 w 968295"/>
                <a:gd name="connsiteY20" fmla="*/ 220252 h 1145797"/>
                <a:gd name="connsiteX21" fmla="*/ 171731 w 968295"/>
                <a:gd name="connsiteY21" fmla="*/ 205330 h 1145797"/>
                <a:gd name="connsiteX22" fmla="*/ 183740 w 968295"/>
                <a:gd name="connsiteY22" fmla="*/ 193580 h 1145797"/>
                <a:gd name="connsiteX23" fmla="*/ 195341 w 968295"/>
                <a:gd name="connsiteY23" fmla="*/ 163601 h 1145797"/>
                <a:gd name="connsiteX24" fmla="*/ 201019 w 968295"/>
                <a:gd name="connsiteY24" fmla="*/ 130067 h 1145797"/>
                <a:gd name="connsiteX25" fmla="*/ 207190 w 968295"/>
                <a:gd name="connsiteY25" fmla="*/ 123637 h 1145797"/>
                <a:gd name="connsiteX26" fmla="*/ 237662 w 968295"/>
                <a:gd name="connsiteY26" fmla="*/ 134585 h 1145797"/>
                <a:gd name="connsiteX27" fmla="*/ 240329 w 968295"/>
                <a:gd name="connsiteY27" fmla="*/ 137720 h 1145797"/>
                <a:gd name="connsiteX28" fmla="*/ 243513 w 968295"/>
                <a:gd name="connsiteY28" fmla="*/ 137090 h 1145797"/>
                <a:gd name="connsiteX29" fmla="*/ 244747 w 968295"/>
                <a:gd name="connsiteY29" fmla="*/ 133659 h 1145797"/>
                <a:gd name="connsiteX30" fmla="*/ 264297 w 968295"/>
                <a:gd name="connsiteY30" fmla="*/ 61815 h 1145797"/>
                <a:gd name="connsiteX31" fmla="*/ 274850 w 968295"/>
                <a:gd name="connsiteY31" fmla="*/ 39019 h 1145797"/>
                <a:gd name="connsiteX32" fmla="*/ 282255 w 968295"/>
                <a:gd name="connsiteY32" fmla="*/ 33786 h 1145797"/>
                <a:gd name="connsiteX33" fmla="*/ 285958 w 968295"/>
                <a:gd name="connsiteY33" fmla="*/ 28072 h 1145797"/>
                <a:gd name="connsiteX34" fmla="*/ 287772 w 968295"/>
                <a:gd name="connsiteY34" fmla="*/ 11274 h 1145797"/>
                <a:gd name="connsiteX35" fmla="*/ 304496 w 968295"/>
                <a:gd name="connsiteY35" fmla="*/ -1426 h 1145797"/>
                <a:gd name="connsiteX36" fmla="*/ 317492 w 968295"/>
                <a:gd name="connsiteY36" fmla="*/ 15470 h 1145797"/>
                <a:gd name="connsiteX37" fmla="*/ 309247 w 968295"/>
                <a:gd name="connsiteY37" fmla="*/ 44623 h 1145797"/>
                <a:gd name="connsiteX38" fmla="*/ 300200 w 968295"/>
                <a:gd name="connsiteY38" fmla="*/ 66431 h 1145797"/>
                <a:gd name="connsiteX39" fmla="*/ 298115 w 968295"/>
                <a:gd name="connsiteY39" fmla="*/ 71961 h 1145797"/>
                <a:gd name="connsiteX40" fmla="*/ 278750 w 968295"/>
                <a:gd name="connsiteY40" fmla="*/ 124007 h 1145797"/>
                <a:gd name="connsiteX41" fmla="*/ 264013 w 968295"/>
                <a:gd name="connsiteY41" fmla="*/ 205281 h 1145797"/>
                <a:gd name="connsiteX42" fmla="*/ 252560 w 968295"/>
                <a:gd name="connsiteY42" fmla="*/ 288541 h 1145797"/>
                <a:gd name="connsiteX43" fmla="*/ 246709 w 968295"/>
                <a:gd name="connsiteY43" fmla="*/ 336133 h 1145797"/>
                <a:gd name="connsiteX44" fmla="*/ 246500 w 968295"/>
                <a:gd name="connsiteY44" fmla="*/ 342526 h 1145797"/>
                <a:gd name="connsiteX45" fmla="*/ 246919 w 968295"/>
                <a:gd name="connsiteY45" fmla="*/ 397769 h 1145797"/>
                <a:gd name="connsiteX46" fmla="*/ 245932 w 968295"/>
                <a:gd name="connsiteY46" fmla="*/ 435154 h 1145797"/>
                <a:gd name="connsiteX47" fmla="*/ 244698 w 968295"/>
                <a:gd name="connsiteY47" fmla="*/ 462961 h 1145797"/>
                <a:gd name="connsiteX48" fmla="*/ 245364 w 968295"/>
                <a:gd name="connsiteY48" fmla="*/ 521845 h 1145797"/>
                <a:gd name="connsiteX49" fmla="*/ 244870 w 968295"/>
                <a:gd name="connsiteY49" fmla="*/ 578915 h 1145797"/>
                <a:gd name="connsiteX50" fmla="*/ 245660 w 968295"/>
                <a:gd name="connsiteY50" fmla="*/ 621817 h 1145797"/>
                <a:gd name="connsiteX51" fmla="*/ 244599 w 968295"/>
                <a:gd name="connsiteY51" fmla="*/ 651006 h 1145797"/>
                <a:gd name="connsiteX52" fmla="*/ 243513 w 968295"/>
                <a:gd name="connsiteY52" fmla="*/ 656363 h 1145797"/>
                <a:gd name="connsiteX53" fmla="*/ 242748 w 968295"/>
                <a:gd name="connsiteY53" fmla="*/ 659917 h 1145797"/>
                <a:gd name="connsiteX54" fmla="*/ 241908 w 968295"/>
                <a:gd name="connsiteY54" fmla="*/ 700029 h 1145797"/>
                <a:gd name="connsiteX55" fmla="*/ 243883 w 968295"/>
                <a:gd name="connsiteY55" fmla="*/ 757445 h 1145797"/>
                <a:gd name="connsiteX56" fmla="*/ 246537 w 968295"/>
                <a:gd name="connsiteY56" fmla="*/ 802432 h 1145797"/>
                <a:gd name="connsiteX57" fmla="*/ 249240 w 968295"/>
                <a:gd name="connsiteY57" fmla="*/ 842396 h 1145797"/>
                <a:gd name="connsiteX58" fmla="*/ 256805 w 968295"/>
                <a:gd name="connsiteY58" fmla="*/ 901984 h 1145797"/>
                <a:gd name="connsiteX59" fmla="*/ 264013 w 968295"/>
                <a:gd name="connsiteY59" fmla="*/ 957043 h 1145797"/>
                <a:gd name="connsiteX60" fmla="*/ 268481 w 968295"/>
                <a:gd name="connsiteY60" fmla="*/ 998216 h 1145797"/>
                <a:gd name="connsiteX61" fmla="*/ 269937 w 968295"/>
                <a:gd name="connsiteY61" fmla="*/ 1002524 h 1145797"/>
                <a:gd name="connsiteX62" fmla="*/ 271727 w 968295"/>
                <a:gd name="connsiteY62" fmla="*/ 1012817 h 1145797"/>
                <a:gd name="connsiteX63" fmla="*/ 290721 w 968295"/>
                <a:gd name="connsiteY63" fmla="*/ 1054781 h 1145797"/>
                <a:gd name="connsiteX64" fmla="*/ 319108 w 968295"/>
                <a:gd name="connsiteY64" fmla="*/ 1069591 h 1145797"/>
                <a:gd name="connsiteX65" fmla="*/ 379808 w 968295"/>
                <a:gd name="connsiteY65" fmla="*/ 1070406 h 1145797"/>
                <a:gd name="connsiteX66" fmla="*/ 441457 w 968295"/>
                <a:gd name="connsiteY66" fmla="*/ 1040661 h 1145797"/>
                <a:gd name="connsiteX67" fmla="*/ 450923 w 968295"/>
                <a:gd name="connsiteY67" fmla="*/ 1021543 h 1145797"/>
                <a:gd name="connsiteX68" fmla="*/ 459340 w 968295"/>
                <a:gd name="connsiteY68" fmla="*/ 966744 h 1145797"/>
                <a:gd name="connsiteX69" fmla="*/ 458810 w 968295"/>
                <a:gd name="connsiteY69" fmla="*/ 925657 h 1145797"/>
                <a:gd name="connsiteX70" fmla="*/ 458575 w 968295"/>
                <a:gd name="connsiteY70" fmla="*/ 886902 h 1145797"/>
                <a:gd name="connsiteX71" fmla="*/ 471004 w 968295"/>
                <a:gd name="connsiteY71" fmla="*/ 841014 h 1145797"/>
                <a:gd name="connsiteX72" fmla="*/ 497502 w 968295"/>
                <a:gd name="connsiteY72" fmla="*/ 826722 h 1145797"/>
                <a:gd name="connsiteX73" fmla="*/ 532061 w 968295"/>
                <a:gd name="connsiteY73" fmla="*/ 828820 h 1145797"/>
                <a:gd name="connsiteX74" fmla="*/ 573703 w 968295"/>
                <a:gd name="connsiteY74" fmla="*/ 834436 h 1145797"/>
                <a:gd name="connsiteX75" fmla="*/ 633600 w 968295"/>
                <a:gd name="connsiteY75" fmla="*/ 841088 h 1145797"/>
                <a:gd name="connsiteX76" fmla="*/ 675563 w 968295"/>
                <a:gd name="connsiteY76" fmla="*/ 839928 h 1145797"/>
                <a:gd name="connsiteX77" fmla="*/ 707418 w 968295"/>
                <a:gd name="connsiteY77" fmla="*/ 837731 h 1145797"/>
                <a:gd name="connsiteX78" fmla="*/ 739150 w 968295"/>
                <a:gd name="connsiteY78" fmla="*/ 834287 h 1145797"/>
                <a:gd name="connsiteX79" fmla="*/ 742297 w 968295"/>
                <a:gd name="connsiteY79" fmla="*/ 833732 h 1145797"/>
                <a:gd name="connsiteX80" fmla="*/ 746074 w 968295"/>
                <a:gd name="connsiteY80" fmla="*/ 834596 h 1145797"/>
                <a:gd name="connsiteX81" fmla="*/ 744840 w 968295"/>
                <a:gd name="connsiteY81" fmla="*/ 838644 h 1145797"/>
                <a:gd name="connsiteX82" fmla="*/ 734596 w 968295"/>
                <a:gd name="connsiteY82" fmla="*/ 849073 h 1145797"/>
                <a:gd name="connsiteX83" fmla="*/ 663517 w 968295"/>
                <a:gd name="connsiteY83" fmla="*/ 892061 h 1145797"/>
                <a:gd name="connsiteX84" fmla="*/ 654396 w 968295"/>
                <a:gd name="connsiteY84" fmla="*/ 903169 h 1145797"/>
                <a:gd name="connsiteX85" fmla="*/ 651459 w 968295"/>
                <a:gd name="connsiteY85" fmla="*/ 950526 h 1145797"/>
                <a:gd name="connsiteX86" fmla="*/ 653310 w 968295"/>
                <a:gd name="connsiteY86" fmla="*/ 986528 h 1145797"/>
                <a:gd name="connsiteX87" fmla="*/ 683240 w 968295"/>
                <a:gd name="connsiteY87" fmla="*/ 1020568 h 1145797"/>
                <a:gd name="connsiteX88" fmla="*/ 717267 w 968295"/>
                <a:gd name="connsiteY88" fmla="*/ 1022654 h 1145797"/>
                <a:gd name="connsiteX89" fmla="*/ 743717 w 968295"/>
                <a:gd name="connsiteY89" fmla="*/ 1022654 h 1145797"/>
                <a:gd name="connsiteX90" fmla="*/ 787445 w 968295"/>
                <a:gd name="connsiteY90" fmla="*/ 1016285 h 1145797"/>
                <a:gd name="connsiteX91" fmla="*/ 805588 w 968295"/>
                <a:gd name="connsiteY91" fmla="*/ 981591 h 1145797"/>
                <a:gd name="connsiteX92" fmla="*/ 803996 w 968295"/>
                <a:gd name="connsiteY92" fmla="*/ 931988 h 1145797"/>
                <a:gd name="connsiteX93" fmla="*/ 804095 w 968295"/>
                <a:gd name="connsiteY93" fmla="*/ 920572 h 1145797"/>
                <a:gd name="connsiteX94" fmla="*/ 807328 w 968295"/>
                <a:gd name="connsiteY94" fmla="*/ 880571 h 1145797"/>
                <a:gd name="connsiteX95" fmla="*/ 822225 w 968295"/>
                <a:gd name="connsiteY95" fmla="*/ 816120 h 1145797"/>
                <a:gd name="connsiteX96" fmla="*/ 835456 w 968295"/>
                <a:gd name="connsiteY96" fmla="*/ 767664 h 1145797"/>
                <a:gd name="connsiteX97" fmla="*/ 838702 w 968295"/>
                <a:gd name="connsiteY97" fmla="*/ 739598 h 1145797"/>
                <a:gd name="connsiteX98" fmla="*/ 844873 w 968295"/>
                <a:gd name="connsiteY98" fmla="*/ 691600 h 1145797"/>
                <a:gd name="connsiteX99" fmla="*/ 848057 w 968295"/>
                <a:gd name="connsiteY99" fmla="*/ 646094 h 1145797"/>
                <a:gd name="connsiteX100" fmla="*/ 851118 w 968295"/>
                <a:gd name="connsiteY100" fmla="*/ 608364 h 1145797"/>
                <a:gd name="connsiteX101" fmla="*/ 849168 w 968295"/>
                <a:gd name="connsiteY101" fmla="*/ 568523 h 1145797"/>
                <a:gd name="connsiteX102" fmla="*/ 846083 w 968295"/>
                <a:gd name="connsiteY102" fmla="*/ 536791 h 1145797"/>
                <a:gd name="connsiteX103" fmla="*/ 844355 w 968295"/>
                <a:gd name="connsiteY103" fmla="*/ 476117 h 1145797"/>
                <a:gd name="connsiteX104" fmla="*/ 845280 w 968295"/>
                <a:gd name="connsiteY104" fmla="*/ 453013 h 1145797"/>
                <a:gd name="connsiteX105" fmla="*/ 844849 w 968295"/>
                <a:gd name="connsiteY105" fmla="*/ 447582 h 1145797"/>
                <a:gd name="connsiteX106" fmla="*/ 834444 w 968295"/>
                <a:gd name="connsiteY106" fmla="*/ 438943 h 1145797"/>
                <a:gd name="connsiteX107" fmla="*/ 830803 w 968295"/>
                <a:gd name="connsiteY107" fmla="*/ 438943 h 1145797"/>
                <a:gd name="connsiteX108" fmla="*/ 828532 w 968295"/>
                <a:gd name="connsiteY108" fmla="*/ 438844 h 1145797"/>
                <a:gd name="connsiteX109" fmla="*/ 822744 w 968295"/>
                <a:gd name="connsiteY109" fmla="*/ 434438 h 1145797"/>
                <a:gd name="connsiteX110" fmla="*/ 828113 w 968295"/>
                <a:gd name="connsiteY110" fmla="*/ 427551 h 1145797"/>
                <a:gd name="connsiteX111" fmla="*/ 837529 w 968295"/>
                <a:gd name="connsiteY111" fmla="*/ 428588 h 1145797"/>
                <a:gd name="connsiteX112" fmla="*/ 846700 w 968295"/>
                <a:gd name="connsiteY112" fmla="*/ 423169 h 1145797"/>
                <a:gd name="connsiteX113" fmla="*/ 858351 w 968295"/>
                <a:gd name="connsiteY113" fmla="*/ 390562 h 1145797"/>
                <a:gd name="connsiteX114" fmla="*/ 873161 w 968295"/>
                <a:gd name="connsiteY114" fmla="*/ 361274 h 1145797"/>
                <a:gd name="connsiteX115" fmla="*/ 894143 w 968295"/>
                <a:gd name="connsiteY115" fmla="*/ 332467 h 1145797"/>
                <a:gd name="connsiteX116" fmla="*/ 905251 w 968295"/>
                <a:gd name="connsiteY116" fmla="*/ 315188 h 1145797"/>
                <a:gd name="connsiteX117" fmla="*/ 935243 w 968295"/>
                <a:gd name="connsiteY117" fmla="*/ 293355 h 1145797"/>
                <a:gd name="connsiteX118" fmla="*/ 961605 w 968295"/>
                <a:gd name="connsiteY118" fmla="*/ 298378 h 1145797"/>
                <a:gd name="connsiteX119" fmla="*/ 964543 w 968295"/>
                <a:gd name="connsiteY119" fmla="*/ 307968 h 1145797"/>
                <a:gd name="connsiteX120" fmla="*/ 956422 w 968295"/>
                <a:gd name="connsiteY120" fmla="*/ 331702 h 1145797"/>
                <a:gd name="connsiteX121" fmla="*/ 956422 w 968295"/>
                <a:gd name="connsiteY121" fmla="*/ 334787 h 1145797"/>
                <a:gd name="connsiteX122" fmla="*/ 956842 w 968295"/>
                <a:gd name="connsiteY122" fmla="*/ 343427 h 1145797"/>
                <a:gd name="connsiteX123" fmla="*/ 938711 w 968295"/>
                <a:gd name="connsiteY123" fmla="*/ 385106 h 1145797"/>
                <a:gd name="connsiteX124" fmla="*/ 934156 w 968295"/>
                <a:gd name="connsiteY124" fmla="*/ 393499 h 1145797"/>
                <a:gd name="connsiteX125" fmla="*/ 927603 w 968295"/>
                <a:gd name="connsiteY125" fmla="*/ 403755 h 1145797"/>
                <a:gd name="connsiteX126" fmla="*/ 918581 w 968295"/>
                <a:gd name="connsiteY126" fmla="*/ 419936 h 1145797"/>
                <a:gd name="connsiteX127" fmla="*/ 917803 w 968295"/>
                <a:gd name="connsiteY127" fmla="*/ 421676 h 1145797"/>
                <a:gd name="connsiteX128" fmla="*/ 915656 w 968295"/>
                <a:gd name="connsiteY128" fmla="*/ 428205 h 1145797"/>
                <a:gd name="connsiteX129" fmla="*/ 915248 w 968295"/>
                <a:gd name="connsiteY129" fmla="*/ 430032 h 1145797"/>
                <a:gd name="connsiteX130" fmla="*/ 914755 w 968295"/>
                <a:gd name="connsiteY130" fmla="*/ 434413 h 1145797"/>
                <a:gd name="connsiteX131" fmla="*/ 914360 w 968295"/>
                <a:gd name="connsiteY131" fmla="*/ 436252 h 1145797"/>
                <a:gd name="connsiteX132" fmla="*/ 914360 w 968295"/>
                <a:gd name="connsiteY132" fmla="*/ 440041 h 1145797"/>
                <a:gd name="connsiteX133" fmla="*/ 914767 w 968295"/>
                <a:gd name="connsiteY133" fmla="*/ 442510 h 1145797"/>
                <a:gd name="connsiteX134" fmla="*/ 915285 w 968295"/>
                <a:gd name="connsiteY134" fmla="*/ 446965 h 1145797"/>
                <a:gd name="connsiteX135" fmla="*/ 915680 w 968295"/>
                <a:gd name="connsiteY135" fmla="*/ 448878 h 1145797"/>
                <a:gd name="connsiteX136" fmla="*/ 916223 w 968295"/>
                <a:gd name="connsiteY136" fmla="*/ 452852 h 1145797"/>
                <a:gd name="connsiteX137" fmla="*/ 916631 w 968295"/>
                <a:gd name="connsiteY137" fmla="*/ 454926 h 1145797"/>
                <a:gd name="connsiteX138" fmla="*/ 918877 w 968295"/>
                <a:gd name="connsiteY138" fmla="*/ 472415 h 1145797"/>
                <a:gd name="connsiteX139" fmla="*/ 919346 w 968295"/>
                <a:gd name="connsiteY139" fmla="*/ 474587 h 1145797"/>
                <a:gd name="connsiteX140" fmla="*/ 923505 w 968295"/>
                <a:gd name="connsiteY140" fmla="*/ 497136 h 1145797"/>
                <a:gd name="connsiteX141" fmla="*/ 923912 w 968295"/>
                <a:gd name="connsiteY141" fmla="*/ 499308 h 1145797"/>
                <a:gd name="connsiteX142" fmla="*/ 925344 w 968295"/>
                <a:gd name="connsiteY142" fmla="*/ 511651 h 1145797"/>
                <a:gd name="connsiteX143" fmla="*/ 925727 w 968295"/>
                <a:gd name="connsiteY143" fmla="*/ 513761 h 1145797"/>
                <a:gd name="connsiteX144" fmla="*/ 926245 w 968295"/>
                <a:gd name="connsiteY144" fmla="*/ 519402 h 1145797"/>
                <a:gd name="connsiteX145" fmla="*/ 926665 w 968295"/>
                <a:gd name="connsiteY145" fmla="*/ 522203 h 1145797"/>
                <a:gd name="connsiteX146" fmla="*/ 927159 w 968295"/>
                <a:gd name="connsiteY146" fmla="*/ 528695 h 1145797"/>
                <a:gd name="connsiteX147" fmla="*/ 927590 w 968295"/>
                <a:gd name="connsiteY147" fmla="*/ 531670 h 1145797"/>
                <a:gd name="connsiteX148" fmla="*/ 928072 w 968295"/>
                <a:gd name="connsiteY148" fmla="*/ 545801 h 1145797"/>
                <a:gd name="connsiteX149" fmla="*/ 928504 w 968295"/>
                <a:gd name="connsiteY149" fmla="*/ 548998 h 1145797"/>
                <a:gd name="connsiteX150" fmla="*/ 928998 w 968295"/>
                <a:gd name="connsiteY150" fmla="*/ 573744 h 1145797"/>
                <a:gd name="connsiteX151" fmla="*/ 929405 w 968295"/>
                <a:gd name="connsiteY151" fmla="*/ 576213 h 1145797"/>
                <a:gd name="connsiteX152" fmla="*/ 929405 w 968295"/>
                <a:gd name="connsiteY152" fmla="*/ 595639 h 1145797"/>
                <a:gd name="connsiteX153" fmla="*/ 909188 w 968295"/>
                <a:gd name="connsiteY153" fmla="*/ 603625 h 1145797"/>
                <a:gd name="connsiteX154" fmla="*/ 902129 w 968295"/>
                <a:gd name="connsiteY154" fmla="*/ 593479 h 1145797"/>
                <a:gd name="connsiteX155" fmla="*/ 899549 w 968295"/>
                <a:gd name="connsiteY155" fmla="*/ 570362 h 1145797"/>
                <a:gd name="connsiteX156" fmla="*/ 897080 w 968295"/>
                <a:gd name="connsiteY156" fmla="*/ 535323 h 1145797"/>
                <a:gd name="connsiteX157" fmla="*/ 894945 w 968295"/>
                <a:gd name="connsiteY157" fmla="*/ 499790 h 1145797"/>
                <a:gd name="connsiteX158" fmla="*/ 892033 w 968295"/>
                <a:gd name="connsiteY158" fmla="*/ 479055 h 1145797"/>
                <a:gd name="connsiteX159" fmla="*/ 884862 w 968295"/>
                <a:gd name="connsiteY159" fmla="*/ 435857 h 1145797"/>
                <a:gd name="connsiteX160" fmla="*/ 879604 w 968295"/>
                <a:gd name="connsiteY160" fmla="*/ 432710 h 1145797"/>
                <a:gd name="connsiteX161" fmla="*/ 864337 w 968295"/>
                <a:gd name="connsiteY161" fmla="*/ 439980 h 1145797"/>
                <a:gd name="connsiteX162" fmla="*/ 860412 w 968295"/>
                <a:gd name="connsiteY162" fmla="*/ 442954 h 1145797"/>
                <a:gd name="connsiteX163" fmla="*/ 864793 w 968295"/>
                <a:gd name="connsiteY163" fmla="*/ 443707 h 1145797"/>
                <a:gd name="connsiteX164" fmla="*/ 878185 w 968295"/>
                <a:gd name="connsiteY164" fmla="*/ 457518 h 1145797"/>
                <a:gd name="connsiteX165" fmla="*/ 875963 w 968295"/>
                <a:gd name="connsiteY165" fmla="*/ 477463 h 1145797"/>
                <a:gd name="connsiteX166" fmla="*/ 870705 w 968295"/>
                <a:gd name="connsiteY166" fmla="*/ 500604 h 1145797"/>
                <a:gd name="connsiteX167" fmla="*/ 871730 w 968295"/>
                <a:gd name="connsiteY167" fmla="*/ 508244 h 1145797"/>
                <a:gd name="connsiteX168" fmla="*/ 874198 w 968295"/>
                <a:gd name="connsiteY168" fmla="*/ 522660 h 1145797"/>
                <a:gd name="connsiteX169" fmla="*/ 870199 w 968295"/>
                <a:gd name="connsiteY169" fmla="*/ 540494 h 1145797"/>
                <a:gd name="connsiteX170" fmla="*/ 870718 w 968295"/>
                <a:gd name="connsiteY170" fmla="*/ 569819 h 1145797"/>
                <a:gd name="connsiteX171" fmla="*/ 869977 w 968295"/>
                <a:gd name="connsiteY171" fmla="*/ 584013 h 1145797"/>
                <a:gd name="connsiteX172" fmla="*/ 870385 w 968295"/>
                <a:gd name="connsiteY172" fmla="*/ 595454 h 1145797"/>
                <a:gd name="connsiteX173" fmla="*/ 874087 w 968295"/>
                <a:gd name="connsiteY173" fmla="*/ 617275 h 1145797"/>
                <a:gd name="connsiteX174" fmla="*/ 870767 w 968295"/>
                <a:gd name="connsiteY174" fmla="*/ 635702 h 1145797"/>
                <a:gd name="connsiteX175" fmla="*/ 871187 w 968295"/>
                <a:gd name="connsiteY175" fmla="*/ 643761 h 1145797"/>
                <a:gd name="connsiteX176" fmla="*/ 870841 w 968295"/>
                <a:gd name="connsiteY176" fmla="*/ 658436 h 1145797"/>
                <a:gd name="connsiteX177" fmla="*/ 870014 w 968295"/>
                <a:gd name="connsiteY177" fmla="*/ 660559 h 1145797"/>
                <a:gd name="connsiteX178" fmla="*/ 872557 w 968295"/>
                <a:gd name="connsiteY178" fmla="*/ 681541 h 1145797"/>
                <a:gd name="connsiteX179" fmla="*/ 878999 w 968295"/>
                <a:gd name="connsiteY179" fmla="*/ 699721 h 1145797"/>
                <a:gd name="connsiteX180" fmla="*/ 878703 w 968295"/>
                <a:gd name="connsiteY180" fmla="*/ 758087 h 1145797"/>
                <a:gd name="connsiteX181" fmla="*/ 864793 w 968295"/>
                <a:gd name="connsiteY181" fmla="*/ 849259 h 1145797"/>
                <a:gd name="connsiteX182" fmla="*/ 855166 w 968295"/>
                <a:gd name="connsiteY182" fmla="*/ 915264 h 1145797"/>
                <a:gd name="connsiteX183" fmla="*/ 851735 w 968295"/>
                <a:gd name="connsiteY183" fmla="*/ 953908 h 1145797"/>
                <a:gd name="connsiteX184" fmla="*/ 839986 w 968295"/>
                <a:gd name="connsiteY184" fmla="*/ 976827 h 1145797"/>
                <a:gd name="connsiteX185" fmla="*/ 832148 w 968295"/>
                <a:gd name="connsiteY185" fmla="*/ 988799 h 1145797"/>
                <a:gd name="connsiteX186" fmla="*/ 810291 w 968295"/>
                <a:gd name="connsiteY186" fmla="*/ 1024209 h 1145797"/>
                <a:gd name="connsiteX187" fmla="*/ 791925 w 968295"/>
                <a:gd name="connsiteY187" fmla="*/ 1035922 h 1145797"/>
                <a:gd name="connsiteX188" fmla="*/ 755898 w 968295"/>
                <a:gd name="connsiteY188" fmla="*/ 1051424 h 1145797"/>
                <a:gd name="connsiteX189" fmla="*/ 696051 w 968295"/>
                <a:gd name="connsiteY189" fmla="*/ 1051424 h 1145797"/>
                <a:gd name="connsiteX190" fmla="*/ 624664 w 968295"/>
                <a:gd name="connsiteY190" fmla="*/ 972310 h 1145797"/>
                <a:gd name="connsiteX191" fmla="*/ 619727 w 968295"/>
                <a:gd name="connsiteY191" fmla="*/ 941751 h 1145797"/>
                <a:gd name="connsiteX192" fmla="*/ 616160 w 968295"/>
                <a:gd name="connsiteY192" fmla="*/ 927175 h 1145797"/>
                <a:gd name="connsiteX193" fmla="*/ 610470 w 968295"/>
                <a:gd name="connsiteY193" fmla="*/ 923275 h 1145797"/>
                <a:gd name="connsiteX194" fmla="*/ 593377 w 968295"/>
                <a:gd name="connsiteY194" fmla="*/ 920263 h 1145797"/>
                <a:gd name="connsiteX195" fmla="*/ 588119 w 968295"/>
                <a:gd name="connsiteY195" fmla="*/ 912167 h 1145797"/>
                <a:gd name="connsiteX196" fmla="*/ 587255 w 968295"/>
                <a:gd name="connsiteY196" fmla="*/ 908402 h 1145797"/>
                <a:gd name="connsiteX197" fmla="*/ 585416 w 968295"/>
                <a:gd name="connsiteY197" fmla="*/ 907427 h 1145797"/>
                <a:gd name="connsiteX198" fmla="*/ 583540 w 968295"/>
                <a:gd name="connsiteY198" fmla="*/ 906464 h 1145797"/>
                <a:gd name="connsiteX199" fmla="*/ 580800 w 968295"/>
                <a:gd name="connsiteY199" fmla="*/ 903293 h 1145797"/>
                <a:gd name="connsiteX200" fmla="*/ 625355 w 968295"/>
                <a:gd name="connsiteY200" fmla="*/ 868302 h 1145797"/>
                <a:gd name="connsiteX201" fmla="*/ 632106 w 968295"/>
                <a:gd name="connsiteY201" fmla="*/ 869537 h 1145797"/>
                <a:gd name="connsiteX202" fmla="*/ 642906 w 968295"/>
                <a:gd name="connsiteY202" fmla="*/ 864797 h 1145797"/>
                <a:gd name="connsiteX203" fmla="*/ 641178 w 968295"/>
                <a:gd name="connsiteY203" fmla="*/ 860527 h 1145797"/>
                <a:gd name="connsiteX204" fmla="*/ 635698 w 968295"/>
                <a:gd name="connsiteY204" fmla="*/ 860428 h 1145797"/>
                <a:gd name="connsiteX205" fmla="*/ 571827 w 968295"/>
                <a:gd name="connsiteY205" fmla="*/ 853763 h 1145797"/>
                <a:gd name="connsiteX206" fmla="*/ 554289 w 968295"/>
                <a:gd name="connsiteY206" fmla="*/ 852751 h 1145797"/>
                <a:gd name="connsiteX207" fmla="*/ 543564 w 968295"/>
                <a:gd name="connsiteY207" fmla="*/ 851233 h 1145797"/>
                <a:gd name="connsiteX208" fmla="*/ 510993 w 968295"/>
                <a:gd name="connsiteY208" fmla="*/ 854282 h 1145797"/>
                <a:gd name="connsiteX209" fmla="*/ 500489 w 968295"/>
                <a:gd name="connsiteY209" fmla="*/ 866377 h 1145797"/>
                <a:gd name="connsiteX210" fmla="*/ 493417 w 968295"/>
                <a:gd name="connsiteY210" fmla="*/ 900170 h 1145797"/>
                <a:gd name="connsiteX211" fmla="*/ 484000 w 968295"/>
                <a:gd name="connsiteY211" fmla="*/ 1001376 h 1145797"/>
                <a:gd name="connsiteX212" fmla="*/ 481112 w 968295"/>
                <a:gd name="connsiteY212" fmla="*/ 1017988 h 1145797"/>
                <a:gd name="connsiteX213" fmla="*/ 476397 w 968295"/>
                <a:gd name="connsiteY213" fmla="*/ 1029294 h 1145797"/>
                <a:gd name="connsiteX214" fmla="*/ 464216 w 968295"/>
                <a:gd name="connsiteY214" fmla="*/ 1048597 h 1145797"/>
                <a:gd name="connsiteX215" fmla="*/ 457600 w 968295"/>
                <a:gd name="connsiteY215" fmla="*/ 1062494 h 1145797"/>
                <a:gd name="connsiteX216" fmla="*/ 453601 w 968295"/>
                <a:gd name="connsiteY216" fmla="*/ 1069036 h 1145797"/>
                <a:gd name="connsiteX217" fmla="*/ 444258 w 968295"/>
                <a:gd name="connsiteY217" fmla="*/ 1077070 h 1145797"/>
                <a:gd name="connsiteX218" fmla="*/ 445098 w 968295"/>
                <a:gd name="connsiteY218" fmla="*/ 1084278 h 1145797"/>
                <a:gd name="connsiteX219" fmla="*/ 459637 w 968295"/>
                <a:gd name="connsiteY219" fmla="*/ 1095806 h 1145797"/>
                <a:gd name="connsiteX220" fmla="*/ 468585 w 968295"/>
                <a:gd name="connsiteY220" fmla="*/ 1120651 h 1145797"/>
                <a:gd name="connsiteX221" fmla="*/ 465079 w 968295"/>
                <a:gd name="connsiteY221" fmla="*/ 1125513 h 1145797"/>
                <a:gd name="connsiteX222" fmla="*/ 430978 w 968295"/>
                <a:gd name="connsiteY222" fmla="*/ 1138127 h 1145797"/>
                <a:gd name="connsiteX223" fmla="*/ 399148 w 968295"/>
                <a:gd name="connsiteY223" fmla="*/ 1144039 h 1145797"/>
                <a:gd name="connsiteX224" fmla="*/ 391570 w 968295"/>
                <a:gd name="connsiteY224" fmla="*/ 1140090 h 1145797"/>
                <a:gd name="connsiteX225" fmla="*/ 389447 w 968295"/>
                <a:gd name="connsiteY225" fmla="*/ 1107728 h 1145797"/>
                <a:gd name="connsiteX226" fmla="*/ 385596 w 968295"/>
                <a:gd name="connsiteY226" fmla="*/ 1102976 h 1145797"/>
                <a:gd name="connsiteX227" fmla="*/ 310309 w 968295"/>
                <a:gd name="connsiteY227" fmla="*/ 1099743 h 1145797"/>
                <a:gd name="connsiteX228" fmla="*/ 286599 w 968295"/>
                <a:gd name="connsiteY228" fmla="*/ 1092955 h 1145797"/>
                <a:gd name="connsiteX229" fmla="*/ 279071 w 968295"/>
                <a:gd name="connsiteY229" fmla="*/ 1088018 h 1145797"/>
                <a:gd name="connsiteX230" fmla="*/ 270085 w 968295"/>
                <a:gd name="connsiteY230" fmla="*/ 1065098 h 1145797"/>
                <a:gd name="connsiteX231" fmla="*/ 268037 w 968295"/>
                <a:gd name="connsiteY231" fmla="*/ 1059779 h 1145797"/>
                <a:gd name="connsiteX232" fmla="*/ 235182 w 968295"/>
                <a:gd name="connsiteY232" fmla="*/ 999525 h 1145797"/>
                <a:gd name="connsiteX233" fmla="*/ 222099 w 968295"/>
                <a:gd name="connsiteY233" fmla="*/ 933309 h 1145797"/>
                <a:gd name="connsiteX234" fmla="*/ 217533 w 968295"/>
                <a:gd name="connsiteY234" fmla="*/ 931124 h 1145797"/>
                <a:gd name="connsiteX235" fmla="*/ 191762 w 968295"/>
                <a:gd name="connsiteY235" fmla="*/ 932729 h 1145797"/>
                <a:gd name="connsiteX236" fmla="*/ 185344 w 968295"/>
                <a:gd name="connsiteY236" fmla="*/ 924929 h 1145797"/>
                <a:gd name="connsiteX237" fmla="*/ 183184 w 968295"/>
                <a:gd name="connsiteY237" fmla="*/ 913821 h 1145797"/>
                <a:gd name="connsiteX238" fmla="*/ 160882 w 968295"/>
                <a:gd name="connsiteY238" fmla="*/ 896184 h 1145797"/>
                <a:gd name="connsiteX239" fmla="*/ 117511 w 968295"/>
                <a:gd name="connsiteY239" fmla="*/ 891765 h 1145797"/>
                <a:gd name="connsiteX240" fmla="*/ 75326 w 968295"/>
                <a:gd name="connsiteY240" fmla="*/ 875054 h 1145797"/>
                <a:gd name="connsiteX241" fmla="*/ 71179 w 968295"/>
                <a:gd name="connsiteY241" fmla="*/ 872943 h 114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968295" h="1145797">
                  <a:moveTo>
                    <a:pt x="71179" y="872943"/>
                  </a:moveTo>
                  <a:cubicBezTo>
                    <a:pt x="57072" y="865538"/>
                    <a:pt x="43940" y="856898"/>
                    <a:pt x="34276" y="843890"/>
                  </a:cubicBezTo>
                  <a:cubicBezTo>
                    <a:pt x="31536" y="840236"/>
                    <a:pt x="29129" y="836349"/>
                    <a:pt x="27080" y="832263"/>
                  </a:cubicBezTo>
                  <a:cubicBezTo>
                    <a:pt x="19601" y="817119"/>
                    <a:pt x="14208" y="801025"/>
                    <a:pt x="11035" y="784437"/>
                  </a:cubicBezTo>
                  <a:cubicBezTo>
                    <a:pt x="6543" y="768010"/>
                    <a:pt x="5173" y="751052"/>
                    <a:pt x="2569" y="734316"/>
                  </a:cubicBezTo>
                  <a:cubicBezTo>
                    <a:pt x="-122" y="717037"/>
                    <a:pt x="-468" y="699560"/>
                    <a:pt x="-1702" y="682145"/>
                  </a:cubicBezTo>
                  <a:cubicBezTo>
                    <a:pt x="-2702" y="668631"/>
                    <a:pt x="-2948" y="655079"/>
                    <a:pt x="-2442" y="641540"/>
                  </a:cubicBezTo>
                  <a:cubicBezTo>
                    <a:pt x="-1726" y="624359"/>
                    <a:pt x="-1146" y="607167"/>
                    <a:pt x="-1368" y="589999"/>
                  </a:cubicBezTo>
                  <a:cubicBezTo>
                    <a:pt x="-1566" y="576015"/>
                    <a:pt x="-2417" y="562019"/>
                    <a:pt x="-1998" y="548035"/>
                  </a:cubicBezTo>
                  <a:cubicBezTo>
                    <a:pt x="-1541" y="532398"/>
                    <a:pt x="-542" y="516785"/>
                    <a:pt x="471" y="501135"/>
                  </a:cubicBezTo>
                  <a:cubicBezTo>
                    <a:pt x="1088" y="491595"/>
                    <a:pt x="1186" y="481992"/>
                    <a:pt x="1433" y="472427"/>
                  </a:cubicBezTo>
                  <a:cubicBezTo>
                    <a:pt x="1692" y="462232"/>
                    <a:pt x="2433" y="452087"/>
                    <a:pt x="2877" y="441917"/>
                  </a:cubicBezTo>
                  <a:cubicBezTo>
                    <a:pt x="3100" y="436980"/>
                    <a:pt x="1557" y="432327"/>
                    <a:pt x="1569" y="427465"/>
                  </a:cubicBezTo>
                  <a:cubicBezTo>
                    <a:pt x="1569" y="415283"/>
                    <a:pt x="2322" y="403039"/>
                    <a:pt x="1384" y="390919"/>
                  </a:cubicBezTo>
                  <a:cubicBezTo>
                    <a:pt x="310" y="377121"/>
                    <a:pt x="2890" y="363335"/>
                    <a:pt x="693" y="349598"/>
                  </a:cubicBezTo>
                  <a:cubicBezTo>
                    <a:pt x="-11" y="345192"/>
                    <a:pt x="1421" y="340872"/>
                    <a:pt x="1705" y="336490"/>
                  </a:cubicBezTo>
                  <a:cubicBezTo>
                    <a:pt x="2556" y="323210"/>
                    <a:pt x="3828" y="309942"/>
                    <a:pt x="7678" y="297082"/>
                  </a:cubicBezTo>
                  <a:cubicBezTo>
                    <a:pt x="11529" y="284221"/>
                    <a:pt x="16664" y="272533"/>
                    <a:pt x="26722" y="263412"/>
                  </a:cubicBezTo>
                  <a:cubicBezTo>
                    <a:pt x="35485" y="254032"/>
                    <a:pt x="44952" y="245664"/>
                    <a:pt x="56566" y="239715"/>
                  </a:cubicBezTo>
                  <a:cubicBezTo>
                    <a:pt x="71376" y="232150"/>
                    <a:pt x="87088" y="228941"/>
                    <a:pt x="103392" y="227213"/>
                  </a:cubicBezTo>
                  <a:cubicBezTo>
                    <a:pt x="117684" y="225682"/>
                    <a:pt x="132051" y="224633"/>
                    <a:pt x="145936" y="220252"/>
                  </a:cubicBezTo>
                  <a:cubicBezTo>
                    <a:pt x="155550" y="217290"/>
                    <a:pt x="164375" y="212192"/>
                    <a:pt x="171731" y="205330"/>
                  </a:cubicBezTo>
                  <a:cubicBezTo>
                    <a:pt x="175841" y="201516"/>
                    <a:pt x="180308" y="198135"/>
                    <a:pt x="183740" y="193580"/>
                  </a:cubicBezTo>
                  <a:cubicBezTo>
                    <a:pt x="190466" y="184669"/>
                    <a:pt x="192589" y="174030"/>
                    <a:pt x="195341" y="163601"/>
                  </a:cubicBezTo>
                  <a:cubicBezTo>
                    <a:pt x="198254" y="152592"/>
                    <a:pt x="200735" y="141533"/>
                    <a:pt x="201019" y="130067"/>
                  </a:cubicBezTo>
                  <a:cubicBezTo>
                    <a:pt x="201105" y="126254"/>
                    <a:pt x="203178" y="124193"/>
                    <a:pt x="207190" y="123637"/>
                  </a:cubicBezTo>
                  <a:cubicBezTo>
                    <a:pt x="219334" y="121959"/>
                    <a:pt x="229406" y="125809"/>
                    <a:pt x="237662" y="134585"/>
                  </a:cubicBezTo>
                  <a:cubicBezTo>
                    <a:pt x="238600" y="135584"/>
                    <a:pt x="239329" y="136769"/>
                    <a:pt x="240329" y="137720"/>
                  </a:cubicBezTo>
                  <a:cubicBezTo>
                    <a:pt x="241674" y="138954"/>
                    <a:pt x="242797" y="138769"/>
                    <a:pt x="243513" y="137090"/>
                  </a:cubicBezTo>
                  <a:cubicBezTo>
                    <a:pt x="244019" y="135979"/>
                    <a:pt x="244352" y="134807"/>
                    <a:pt x="244747" y="133659"/>
                  </a:cubicBezTo>
                  <a:cubicBezTo>
                    <a:pt x="252695" y="110122"/>
                    <a:pt x="259224" y="86129"/>
                    <a:pt x="264297" y="61815"/>
                  </a:cubicBezTo>
                  <a:cubicBezTo>
                    <a:pt x="266062" y="53435"/>
                    <a:pt x="267925" y="45067"/>
                    <a:pt x="274850" y="39019"/>
                  </a:cubicBezTo>
                  <a:cubicBezTo>
                    <a:pt x="277047" y="36921"/>
                    <a:pt x="279540" y="35156"/>
                    <a:pt x="282255" y="33786"/>
                  </a:cubicBezTo>
                  <a:cubicBezTo>
                    <a:pt x="284785" y="32651"/>
                    <a:pt x="285748" y="30787"/>
                    <a:pt x="285958" y="28072"/>
                  </a:cubicBezTo>
                  <a:cubicBezTo>
                    <a:pt x="286439" y="22456"/>
                    <a:pt x="286747" y="16828"/>
                    <a:pt x="287772" y="11274"/>
                  </a:cubicBezTo>
                  <a:cubicBezTo>
                    <a:pt x="289352" y="2746"/>
                    <a:pt x="296337" y="-2537"/>
                    <a:pt x="304496" y="-1426"/>
                  </a:cubicBezTo>
                  <a:cubicBezTo>
                    <a:pt x="311987" y="-402"/>
                    <a:pt x="317800" y="7522"/>
                    <a:pt x="317492" y="15470"/>
                  </a:cubicBezTo>
                  <a:cubicBezTo>
                    <a:pt x="317097" y="25912"/>
                    <a:pt x="313641" y="35218"/>
                    <a:pt x="309247" y="44623"/>
                  </a:cubicBezTo>
                  <a:cubicBezTo>
                    <a:pt x="305915" y="51707"/>
                    <a:pt x="301484" y="58446"/>
                    <a:pt x="300200" y="66431"/>
                  </a:cubicBezTo>
                  <a:cubicBezTo>
                    <a:pt x="299892" y="68394"/>
                    <a:pt x="299176" y="70282"/>
                    <a:pt x="298115" y="71961"/>
                  </a:cubicBezTo>
                  <a:cubicBezTo>
                    <a:pt x="288858" y="88277"/>
                    <a:pt x="284007" y="106148"/>
                    <a:pt x="278750" y="124007"/>
                  </a:cubicBezTo>
                  <a:cubicBezTo>
                    <a:pt x="270913" y="150642"/>
                    <a:pt x="268469" y="178128"/>
                    <a:pt x="264013" y="205281"/>
                  </a:cubicBezTo>
                  <a:cubicBezTo>
                    <a:pt x="259484" y="232939"/>
                    <a:pt x="255756" y="260709"/>
                    <a:pt x="252560" y="288541"/>
                  </a:cubicBezTo>
                  <a:cubicBezTo>
                    <a:pt x="250745" y="304425"/>
                    <a:pt x="248153" y="320211"/>
                    <a:pt x="246709" y="336133"/>
                  </a:cubicBezTo>
                  <a:cubicBezTo>
                    <a:pt x="246512" y="338255"/>
                    <a:pt x="246450" y="340391"/>
                    <a:pt x="246500" y="342526"/>
                  </a:cubicBezTo>
                  <a:cubicBezTo>
                    <a:pt x="246882" y="360940"/>
                    <a:pt x="246660" y="379355"/>
                    <a:pt x="246919" y="397769"/>
                  </a:cubicBezTo>
                  <a:cubicBezTo>
                    <a:pt x="247092" y="410111"/>
                    <a:pt x="247006" y="422688"/>
                    <a:pt x="245932" y="435154"/>
                  </a:cubicBezTo>
                  <a:cubicBezTo>
                    <a:pt x="245142" y="444373"/>
                    <a:pt x="245006" y="453667"/>
                    <a:pt x="244698" y="462961"/>
                  </a:cubicBezTo>
                  <a:cubicBezTo>
                    <a:pt x="244006" y="482597"/>
                    <a:pt x="246290" y="502246"/>
                    <a:pt x="245364" y="521845"/>
                  </a:cubicBezTo>
                  <a:cubicBezTo>
                    <a:pt x="244463" y="540889"/>
                    <a:pt x="244475" y="559909"/>
                    <a:pt x="244870" y="578915"/>
                  </a:cubicBezTo>
                  <a:cubicBezTo>
                    <a:pt x="245179" y="593220"/>
                    <a:pt x="245327" y="607512"/>
                    <a:pt x="245660" y="621817"/>
                  </a:cubicBezTo>
                  <a:cubicBezTo>
                    <a:pt x="245870" y="631592"/>
                    <a:pt x="244537" y="641268"/>
                    <a:pt x="244599" y="651006"/>
                  </a:cubicBezTo>
                  <a:cubicBezTo>
                    <a:pt x="244537" y="652845"/>
                    <a:pt x="244179" y="654647"/>
                    <a:pt x="243513" y="656363"/>
                  </a:cubicBezTo>
                  <a:cubicBezTo>
                    <a:pt x="243056" y="657498"/>
                    <a:pt x="242797" y="658695"/>
                    <a:pt x="242748" y="659917"/>
                  </a:cubicBezTo>
                  <a:cubicBezTo>
                    <a:pt x="243068" y="673296"/>
                    <a:pt x="240822" y="686663"/>
                    <a:pt x="241908" y="700029"/>
                  </a:cubicBezTo>
                  <a:cubicBezTo>
                    <a:pt x="243464" y="719147"/>
                    <a:pt x="243266" y="738290"/>
                    <a:pt x="243883" y="757445"/>
                  </a:cubicBezTo>
                  <a:cubicBezTo>
                    <a:pt x="244364" y="772441"/>
                    <a:pt x="245586" y="787449"/>
                    <a:pt x="246537" y="802432"/>
                  </a:cubicBezTo>
                  <a:cubicBezTo>
                    <a:pt x="247388" y="815762"/>
                    <a:pt x="247919" y="829116"/>
                    <a:pt x="249240" y="842396"/>
                  </a:cubicBezTo>
                  <a:cubicBezTo>
                    <a:pt x="251226" y="862329"/>
                    <a:pt x="253744" y="882187"/>
                    <a:pt x="256805" y="901984"/>
                  </a:cubicBezTo>
                  <a:cubicBezTo>
                    <a:pt x="259607" y="920275"/>
                    <a:pt x="262742" y="938505"/>
                    <a:pt x="264013" y="957043"/>
                  </a:cubicBezTo>
                  <a:cubicBezTo>
                    <a:pt x="264951" y="970792"/>
                    <a:pt x="266395" y="984566"/>
                    <a:pt x="268481" y="998216"/>
                  </a:cubicBezTo>
                  <a:cubicBezTo>
                    <a:pt x="268728" y="999722"/>
                    <a:pt x="269221" y="1001178"/>
                    <a:pt x="269937" y="1002524"/>
                  </a:cubicBezTo>
                  <a:cubicBezTo>
                    <a:pt x="271579" y="1005770"/>
                    <a:pt x="271246" y="1009386"/>
                    <a:pt x="271727" y="1012817"/>
                  </a:cubicBezTo>
                  <a:cubicBezTo>
                    <a:pt x="273912" y="1028726"/>
                    <a:pt x="281477" y="1042191"/>
                    <a:pt x="290721" y="1054781"/>
                  </a:cubicBezTo>
                  <a:cubicBezTo>
                    <a:pt x="297670" y="1064309"/>
                    <a:pt x="308001" y="1068258"/>
                    <a:pt x="319108" y="1069591"/>
                  </a:cubicBezTo>
                  <a:cubicBezTo>
                    <a:pt x="339276" y="1071948"/>
                    <a:pt x="359640" y="1071603"/>
                    <a:pt x="379808" y="1070406"/>
                  </a:cubicBezTo>
                  <a:cubicBezTo>
                    <a:pt x="404010" y="1068974"/>
                    <a:pt x="425313" y="1059804"/>
                    <a:pt x="441457" y="1040661"/>
                  </a:cubicBezTo>
                  <a:cubicBezTo>
                    <a:pt x="445949" y="1035045"/>
                    <a:pt x="449183" y="1028516"/>
                    <a:pt x="450923" y="1021543"/>
                  </a:cubicBezTo>
                  <a:cubicBezTo>
                    <a:pt x="455983" y="1003659"/>
                    <a:pt x="460599" y="985516"/>
                    <a:pt x="459340" y="966744"/>
                  </a:cubicBezTo>
                  <a:cubicBezTo>
                    <a:pt x="458402" y="953068"/>
                    <a:pt x="458217" y="939356"/>
                    <a:pt x="458810" y="925657"/>
                  </a:cubicBezTo>
                  <a:cubicBezTo>
                    <a:pt x="459390" y="912697"/>
                    <a:pt x="458538" y="899812"/>
                    <a:pt x="458575" y="886902"/>
                  </a:cubicBezTo>
                  <a:cubicBezTo>
                    <a:pt x="458575" y="870475"/>
                    <a:pt x="463784" y="855343"/>
                    <a:pt x="471004" y="841014"/>
                  </a:cubicBezTo>
                  <a:cubicBezTo>
                    <a:pt x="476249" y="830609"/>
                    <a:pt x="486592" y="827437"/>
                    <a:pt x="497502" y="826722"/>
                  </a:cubicBezTo>
                  <a:cubicBezTo>
                    <a:pt x="509092" y="825956"/>
                    <a:pt x="520583" y="827635"/>
                    <a:pt x="532061" y="828820"/>
                  </a:cubicBezTo>
                  <a:cubicBezTo>
                    <a:pt x="546020" y="830239"/>
                    <a:pt x="559769" y="833238"/>
                    <a:pt x="573703" y="834436"/>
                  </a:cubicBezTo>
                  <a:cubicBezTo>
                    <a:pt x="593734" y="836176"/>
                    <a:pt x="613568" y="839570"/>
                    <a:pt x="633600" y="841088"/>
                  </a:cubicBezTo>
                  <a:cubicBezTo>
                    <a:pt x="647596" y="842149"/>
                    <a:pt x="661592" y="840730"/>
                    <a:pt x="675563" y="839928"/>
                  </a:cubicBezTo>
                  <a:cubicBezTo>
                    <a:pt x="686190" y="839311"/>
                    <a:pt x="696792" y="838225"/>
                    <a:pt x="707418" y="837731"/>
                  </a:cubicBezTo>
                  <a:cubicBezTo>
                    <a:pt x="718045" y="837237"/>
                    <a:pt x="728696" y="836497"/>
                    <a:pt x="739150" y="834287"/>
                  </a:cubicBezTo>
                  <a:cubicBezTo>
                    <a:pt x="740199" y="834065"/>
                    <a:pt x="741236" y="833856"/>
                    <a:pt x="742297" y="833732"/>
                  </a:cubicBezTo>
                  <a:cubicBezTo>
                    <a:pt x="743655" y="833572"/>
                    <a:pt x="745247" y="833238"/>
                    <a:pt x="746074" y="834596"/>
                  </a:cubicBezTo>
                  <a:cubicBezTo>
                    <a:pt x="747049" y="836188"/>
                    <a:pt x="745864" y="837521"/>
                    <a:pt x="744840" y="838644"/>
                  </a:cubicBezTo>
                  <a:cubicBezTo>
                    <a:pt x="741581" y="842285"/>
                    <a:pt x="737965" y="845556"/>
                    <a:pt x="734596" y="849073"/>
                  </a:cubicBezTo>
                  <a:cubicBezTo>
                    <a:pt x="714762" y="869796"/>
                    <a:pt x="690880" y="883829"/>
                    <a:pt x="663517" y="892061"/>
                  </a:cubicBezTo>
                  <a:cubicBezTo>
                    <a:pt x="657815" y="893777"/>
                    <a:pt x="654347" y="897381"/>
                    <a:pt x="654396" y="903169"/>
                  </a:cubicBezTo>
                  <a:cubicBezTo>
                    <a:pt x="654532" y="919041"/>
                    <a:pt x="650694" y="934679"/>
                    <a:pt x="651459" y="950526"/>
                  </a:cubicBezTo>
                  <a:cubicBezTo>
                    <a:pt x="652039" y="962523"/>
                    <a:pt x="652064" y="974556"/>
                    <a:pt x="653310" y="986528"/>
                  </a:cubicBezTo>
                  <a:cubicBezTo>
                    <a:pt x="654915" y="1002092"/>
                    <a:pt x="666800" y="1017384"/>
                    <a:pt x="683240" y="1020568"/>
                  </a:cubicBezTo>
                  <a:cubicBezTo>
                    <a:pt x="694422" y="1022913"/>
                    <a:pt x="705888" y="1023617"/>
                    <a:pt x="717267" y="1022654"/>
                  </a:cubicBezTo>
                  <a:cubicBezTo>
                    <a:pt x="726030" y="1021790"/>
                    <a:pt x="734917" y="1022740"/>
                    <a:pt x="743717" y="1022654"/>
                  </a:cubicBezTo>
                  <a:cubicBezTo>
                    <a:pt x="758527" y="1022468"/>
                    <a:pt x="773486" y="1023802"/>
                    <a:pt x="787445" y="1016285"/>
                  </a:cubicBezTo>
                  <a:cubicBezTo>
                    <a:pt x="798010" y="1010608"/>
                    <a:pt x="807785" y="994378"/>
                    <a:pt x="805588" y="981591"/>
                  </a:cubicBezTo>
                  <a:cubicBezTo>
                    <a:pt x="802688" y="965213"/>
                    <a:pt x="802157" y="948514"/>
                    <a:pt x="803996" y="931988"/>
                  </a:cubicBezTo>
                  <a:cubicBezTo>
                    <a:pt x="804304" y="928187"/>
                    <a:pt x="804341" y="924373"/>
                    <a:pt x="804095" y="920572"/>
                  </a:cubicBezTo>
                  <a:cubicBezTo>
                    <a:pt x="803700" y="907106"/>
                    <a:pt x="805390" y="893851"/>
                    <a:pt x="807328" y="880571"/>
                  </a:cubicBezTo>
                  <a:cubicBezTo>
                    <a:pt x="810537" y="858713"/>
                    <a:pt x="815524" y="837163"/>
                    <a:pt x="822225" y="816120"/>
                  </a:cubicBezTo>
                  <a:cubicBezTo>
                    <a:pt x="827249" y="800186"/>
                    <a:pt x="830420" y="783672"/>
                    <a:pt x="835456" y="767664"/>
                  </a:cubicBezTo>
                  <a:cubicBezTo>
                    <a:pt x="838295" y="758642"/>
                    <a:pt x="837344" y="748941"/>
                    <a:pt x="838702" y="739598"/>
                  </a:cubicBezTo>
                  <a:cubicBezTo>
                    <a:pt x="841035" y="723640"/>
                    <a:pt x="843096" y="707644"/>
                    <a:pt x="844873" y="691600"/>
                  </a:cubicBezTo>
                  <a:cubicBezTo>
                    <a:pt x="846576" y="676456"/>
                    <a:pt x="848674" y="661398"/>
                    <a:pt x="848057" y="646094"/>
                  </a:cubicBezTo>
                  <a:cubicBezTo>
                    <a:pt x="847539" y="633418"/>
                    <a:pt x="849292" y="620829"/>
                    <a:pt x="851118" y="608364"/>
                  </a:cubicBezTo>
                  <a:cubicBezTo>
                    <a:pt x="853056" y="595084"/>
                    <a:pt x="852390" y="581557"/>
                    <a:pt x="849168" y="568523"/>
                  </a:cubicBezTo>
                  <a:cubicBezTo>
                    <a:pt x="846613" y="558094"/>
                    <a:pt x="846120" y="547542"/>
                    <a:pt x="846083" y="536791"/>
                  </a:cubicBezTo>
                  <a:cubicBezTo>
                    <a:pt x="846083" y="516563"/>
                    <a:pt x="843787" y="496371"/>
                    <a:pt x="844355" y="476117"/>
                  </a:cubicBezTo>
                  <a:cubicBezTo>
                    <a:pt x="845170" y="468441"/>
                    <a:pt x="845490" y="460727"/>
                    <a:pt x="845280" y="453013"/>
                  </a:cubicBezTo>
                  <a:cubicBezTo>
                    <a:pt x="845305" y="451199"/>
                    <a:pt x="845170" y="449372"/>
                    <a:pt x="844849" y="447582"/>
                  </a:cubicBezTo>
                  <a:cubicBezTo>
                    <a:pt x="843491" y="441473"/>
                    <a:pt x="840677" y="439140"/>
                    <a:pt x="834444" y="438943"/>
                  </a:cubicBezTo>
                  <a:cubicBezTo>
                    <a:pt x="833210" y="438943"/>
                    <a:pt x="831975" y="438943"/>
                    <a:pt x="830803" y="438943"/>
                  </a:cubicBezTo>
                  <a:cubicBezTo>
                    <a:pt x="830050" y="438943"/>
                    <a:pt x="829297" y="438856"/>
                    <a:pt x="828532" y="438844"/>
                  </a:cubicBezTo>
                  <a:cubicBezTo>
                    <a:pt x="825533" y="438844"/>
                    <a:pt x="823040" y="438054"/>
                    <a:pt x="822744" y="434438"/>
                  </a:cubicBezTo>
                  <a:cubicBezTo>
                    <a:pt x="822460" y="431093"/>
                    <a:pt x="824805" y="428094"/>
                    <a:pt x="828113" y="427551"/>
                  </a:cubicBezTo>
                  <a:cubicBezTo>
                    <a:pt x="831285" y="427094"/>
                    <a:pt x="834530" y="427452"/>
                    <a:pt x="837529" y="428588"/>
                  </a:cubicBezTo>
                  <a:cubicBezTo>
                    <a:pt x="843762" y="430550"/>
                    <a:pt x="845206" y="429637"/>
                    <a:pt x="846700" y="423169"/>
                  </a:cubicBezTo>
                  <a:cubicBezTo>
                    <a:pt x="849217" y="411864"/>
                    <a:pt x="853130" y="400904"/>
                    <a:pt x="858351" y="390562"/>
                  </a:cubicBezTo>
                  <a:cubicBezTo>
                    <a:pt x="863350" y="380848"/>
                    <a:pt x="866398" y="370172"/>
                    <a:pt x="873161" y="361274"/>
                  </a:cubicBezTo>
                  <a:cubicBezTo>
                    <a:pt x="880320" y="351807"/>
                    <a:pt x="887503" y="342353"/>
                    <a:pt x="894143" y="332467"/>
                  </a:cubicBezTo>
                  <a:cubicBezTo>
                    <a:pt x="897945" y="326777"/>
                    <a:pt x="901647" y="321026"/>
                    <a:pt x="905251" y="315188"/>
                  </a:cubicBezTo>
                  <a:cubicBezTo>
                    <a:pt x="912298" y="303845"/>
                    <a:pt x="921567" y="295527"/>
                    <a:pt x="935243" y="293355"/>
                  </a:cubicBezTo>
                  <a:cubicBezTo>
                    <a:pt x="944351" y="291824"/>
                    <a:pt x="953694" y="293614"/>
                    <a:pt x="961605" y="298378"/>
                  </a:cubicBezTo>
                  <a:cubicBezTo>
                    <a:pt x="965913" y="300846"/>
                    <a:pt x="966468" y="303315"/>
                    <a:pt x="964543" y="307968"/>
                  </a:cubicBezTo>
                  <a:cubicBezTo>
                    <a:pt x="961322" y="315706"/>
                    <a:pt x="959766" y="324012"/>
                    <a:pt x="956422" y="331702"/>
                  </a:cubicBezTo>
                  <a:cubicBezTo>
                    <a:pt x="955866" y="332652"/>
                    <a:pt x="955866" y="333837"/>
                    <a:pt x="956422" y="334787"/>
                  </a:cubicBezTo>
                  <a:cubicBezTo>
                    <a:pt x="958718" y="337638"/>
                    <a:pt x="957483" y="340514"/>
                    <a:pt x="956842" y="343427"/>
                  </a:cubicBezTo>
                  <a:cubicBezTo>
                    <a:pt x="953521" y="358509"/>
                    <a:pt x="945659" y="371616"/>
                    <a:pt x="938711" y="385106"/>
                  </a:cubicBezTo>
                  <a:cubicBezTo>
                    <a:pt x="937353" y="387982"/>
                    <a:pt x="935823" y="390784"/>
                    <a:pt x="934156" y="393499"/>
                  </a:cubicBezTo>
                  <a:cubicBezTo>
                    <a:pt x="932663" y="397362"/>
                    <a:pt x="929886" y="400398"/>
                    <a:pt x="927603" y="403755"/>
                  </a:cubicBezTo>
                  <a:cubicBezTo>
                    <a:pt x="924085" y="408853"/>
                    <a:pt x="921062" y="414271"/>
                    <a:pt x="918581" y="419936"/>
                  </a:cubicBezTo>
                  <a:cubicBezTo>
                    <a:pt x="918285" y="420504"/>
                    <a:pt x="918025" y="421084"/>
                    <a:pt x="917803" y="421676"/>
                  </a:cubicBezTo>
                  <a:cubicBezTo>
                    <a:pt x="917013" y="423836"/>
                    <a:pt x="916310" y="426008"/>
                    <a:pt x="915656" y="428205"/>
                  </a:cubicBezTo>
                  <a:cubicBezTo>
                    <a:pt x="915433" y="428798"/>
                    <a:pt x="915298" y="429402"/>
                    <a:pt x="915248" y="430032"/>
                  </a:cubicBezTo>
                  <a:cubicBezTo>
                    <a:pt x="915248" y="431513"/>
                    <a:pt x="914607" y="432920"/>
                    <a:pt x="914755" y="434413"/>
                  </a:cubicBezTo>
                  <a:cubicBezTo>
                    <a:pt x="914570" y="435018"/>
                    <a:pt x="914434" y="435623"/>
                    <a:pt x="914360" y="436252"/>
                  </a:cubicBezTo>
                  <a:cubicBezTo>
                    <a:pt x="914360" y="437487"/>
                    <a:pt x="914360" y="438721"/>
                    <a:pt x="914360" y="440041"/>
                  </a:cubicBezTo>
                  <a:cubicBezTo>
                    <a:pt x="914360" y="440881"/>
                    <a:pt x="914495" y="441720"/>
                    <a:pt x="914767" y="442510"/>
                  </a:cubicBezTo>
                  <a:cubicBezTo>
                    <a:pt x="915051" y="443978"/>
                    <a:pt x="915236" y="445472"/>
                    <a:pt x="915285" y="446965"/>
                  </a:cubicBezTo>
                  <a:cubicBezTo>
                    <a:pt x="915335" y="447619"/>
                    <a:pt x="915471" y="448261"/>
                    <a:pt x="915680" y="448878"/>
                  </a:cubicBezTo>
                  <a:cubicBezTo>
                    <a:pt x="915680" y="450224"/>
                    <a:pt x="916273" y="451495"/>
                    <a:pt x="916223" y="452852"/>
                  </a:cubicBezTo>
                  <a:cubicBezTo>
                    <a:pt x="916322" y="453544"/>
                    <a:pt x="916581" y="454210"/>
                    <a:pt x="916631" y="454926"/>
                  </a:cubicBezTo>
                  <a:cubicBezTo>
                    <a:pt x="916939" y="460801"/>
                    <a:pt x="917692" y="466651"/>
                    <a:pt x="918877" y="472415"/>
                  </a:cubicBezTo>
                  <a:cubicBezTo>
                    <a:pt x="918988" y="473143"/>
                    <a:pt x="919136" y="473871"/>
                    <a:pt x="919346" y="474587"/>
                  </a:cubicBezTo>
                  <a:cubicBezTo>
                    <a:pt x="920913" y="482066"/>
                    <a:pt x="922370" y="489570"/>
                    <a:pt x="923505" y="497136"/>
                  </a:cubicBezTo>
                  <a:cubicBezTo>
                    <a:pt x="923579" y="497864"/>
                    <a:pt x="923715" y="498592"/>
                    <a:pt x="923912" y="499308"/>
                  </a:cubicBezTo>
                  <a:cubicBezTo>
                    <a:pt x="924283" y="503431"/>
                    <a:pt x="925060" y="507516"/>
                    <a:pt x="925344" y="511651"/>
                  </a:cubicBezTo>
                  <a:cubicBezTo>
                    <a:pt x="925369" y="512367"/>
                    <a:pt x="925505" y="513082"/>
                    <a:pt x="925727" y="513761"/>
                  </a:cubicBezTo>
                  <a:cubicBezTo>
                    <a:pt x="925653" y="515662"/>
                    <a:pt x="926406" y="517464"/>
                    <a:pt x="926245" y="519402"/>
                  </a:cubicBezTo>
                  <a:cubicBezTo>
                    <a:pt x="926258" y="520352"/>
                    <a:pt x="926393" y="521290"/>
                    <a:pt x="926665" y="522203"/>
                  </a:cubicBezTo>
                  <a:cubicBezTo>
                    <a:pt x="926665" y="524375"/>
                    <a:pt x="927368" y="526498"/>
                    <a:pt x="927159" y="528695"/>
                  </a:cubicBezTo>
                  <a:cubicBezTo>
                    <a:pt x="927220" y="529695"/>
                    <a:pt x="927368" y="530695"/>
                    <a:pt x="927590" y="531670"/>
                  </a:cubicBezTo>
                  <a:cubicBezTo>
                    <a:pt x="927664" y="536384"/>
                    <a:pt x="928331" y="541074"/>
                    <a:pt x="928072" y="545801"/>
                  </a:cubicBezTo>
                  <a:cubicBezTo>
                    <a:pt x="928109" y="546875"/>
                    <a:pt x="928244" y="547949"/>
                    <a:pt x="928504" y="548998"/>
                  </a:cubicBezTo>
                  <a:cubicBezTo>
                    <a:pt x="928590" y="557243"/>
                    <a:pt x="928257" y="565512"/>
                    <a:pt x="928998" y="573744"/>
                  </a:cubicBezTo>
                  <a:cubicBezTo>
                    <a:pt x="929047" y="574583"/>
                    <a:pt x="929183" y="575410"/>
                    <a:pt x="929405" y="576213"/>
                  </a:cubicBezTo>
                  <a:cubicBezTo>
                    <a:pt x="929528" y="582692"/>
                    <a:pt x="931021" y="589172"/>
                    <a:pt x="929405" y="595639"/>
                  </a:cubicBezTo>
                  <a:cubicBezTo>
                    <a:pt x="925060" y="604550"/>
                    <a:pt x="916865" y="607771"/>
                    <a:pt x="909188" y="603625"/>
                  </a:cubicBezTo>
                  <a:cubicBezTo>
                    <a:pt x="905128" y="601428"/>
                    <a:pt x="903091" y="597861"/>
                    <a:pt x="902129" y="593479"/>
                  </a:cubicBezTo>
                  <a:cubicBezTo>
                    <a:pt x="900475" y="585889"/>
                    <a:pt x="899611" y="578138"/>
                    <a:pt x="899549" y="570362"/>
                  </a:cubicBezTo>
                  <a:cubicBezTo>
                    <a:pt x="899438" y="558600"/>
                    <a:pt x="897994" y="546998"/>
                    <a:pt x="897080" y="535323"/>
                  </a:cubicBezTo>
                  <a:cubicBezTo>
                    <a:pt x="896167" y="523647"/>
                    <a:pt x="895094" y="511663"/>
                    <a:pt x="894945" y="499790"/>
                  </a:cubicBezTo>
                  <a:cubicBezTo>
                    <a:pt x="894859" y="492718"/>
                    <a:pt x="893255" y="485954"/>
                    <a:pt x="892033" y="479055"/>
                  </a:cubicBezTo>
                  <a:cubicBezTo>
                    <a:pt x="889478" y="464689"/>
                    <a:pt x="886220" y="450409"/>
                    <a:pt x="884862" y="435857"/>
                  </a:cubicBezTo>
                  <a:cubicBezTo>
                    <a:pt x="884430" y="431241"/>
                    <a:pt x="883813" y="430698"/>
                    <a:pt x="879604" y="432710"/>
                  </a:cubicBezTo>
                  <a:cubicBezTo>
                    <a:pt x="874519" y="435179"/>
                    <a:pt x="869521" y="437758"/>
                    <a:pt x="864337" y="439980"/>
                  </a:cubicBezTo>
                  <a:cubicBezTo>
                    <a:pt x="862856" y="440621"/>
                    <a:pt x="861214" y="441214"/>
                    <a:pt x="860412" y="442954"/>
                  </a:cubicBezTo>
                  <a:cubicBezTo>
                    <a:pt x="861745" y="444188"/>
                    <a:pt x="863337" y="443571"/>
                    <a:pt x="864793" y="443707"/>
                  </a:cubicBezTo>
                  <a:cubicBezTo>
                    <a:pt x="872088" y="444312"/>
                    <a:pt x="877802" y="450211"/>
                    <a:pt x="878185" y="457518"/>
                  </a:cubicBezTo>
                  <a:cubicBezTo>
                    <a:pt x="878555" y="464281"/>
                    <a:pt x="877111" y="470884"/>
                    <a:pt x="875963" y="477463"/>
                  </a:cubicBezTo>
                  <a:cubicBezTo>
                    <a:pt x="874618" y="485251"/>
                    <a:pt x="873322" y="493100"/>
                    <a:pt x="870705" y="500604"/>
                  </a:cubicBezTo>
                  <a:cubicBezTo>
                    <a:pt x="869718" y="503431"/>
                    <a:pt x="869743" y="505788"/>
                    <a:pt x="871730" y="508244"/>
                  </a:cubicBezTo>
                  <a:cubicBezTo>
                    <a:pt x="875198" y="512527"/>
                    <a:pt x="874976" y="517600"/>
                    <a:pt x="874198" y="522660"/>
                  </a:cubicBezTo>
                  <a:cubicBezTo>
                    <a:pt x="873211" y="528671"/>
                    <a:pt x="871643" y="534582"/>
                    <a:pt x="870199" y="540494"/>
                  </a:cubicBezTo>
                  <a:cubicBezTo>
                    <a:pt x="867755" y="550146"/>
                    <a:pt x="867941" y="560266"/>
                    <a:pt x="870718" y="569819"/>
                  </a:cubicBezTo>
                  <a:cubicBezTo>
                    <a:pt x="872310" y="574472"/>
                    <a:pt x="872038" y="579557"/>
                    <a:pt x="869977" y="584013"/>
                  </a:cubicBezTo>
                  <a:cubicBezTo>
                    <a:pt x="868299" y="587567"/>
                    <a:pt x="867891" y="592270"/>
                    <a:pt x="870385" y="595454"/>
                  </a:cubicBezTo>
                  <a:cubicBezTo>
                    <a:pt x="875704" y="602242"/>
                    <a:pt x="874926" y="609672"/>
                    <a:pt x="874087" y="617275"/>
                  </a:cubicBezTo>
                  <a:cubicBezTo>
                    <a:pt x="873347" y="623483"/>
                    <a:pt x="872248" y="629630"/>
                    <a:pt x="870767" y="635702"/>
                  </a:cubicBezTo>
                  <a:cubicBezTo>
                    <a:pt x="870039" y="638368"/>
                    <a:pt x="870175" y="641194"/>
                    <a:pt x="871187" y="643761"/>
                  </a:cubicBezTo>
                  <a:cubicBezTo>
                    <a:pt x="873124" y="648488"/>
                    <a:pt x="872989" y="653808"/>
                    <a:pt x="870841" y="658436"/>
                  </a:cubicBezTo>
                  <a:cubicBezTo>
                    <a:pt x="870545" y="659140"/>
                    <a:pt x="870372" y="659892"/>
                    <a:pt x="870014" y="660559"/>
                  </a:cubicBezTo>
                  <a:cubicBezTo>
                    <a:pt x="866015" y="668137"/>
                    <a:pt x="865077" y="674814"/>
                    <a:pt x="872557" y="681541"/>
                  </a:cubicBezTo>
                  <a:cubicBezTo>
                    <a:pt x="877494" y="685996"/>
                    <a:pt x="878654" y="693130"/>
                    <a:pt x="878999" y="699721"/>
                  </a:cubicBezTo>
                  <a:cubicBezTo>
                    <a:pt x="880049" y="719159"/>
                    <a:pt x="879950" y="738660"/>
                    <a:pt x="878703" y="758087"/>
                  </a:cubicBezTo>
                  <a:cubicBezTo>
                    <a:pt x="876691" y="788942"/>
                    <a:pt x="869274" y="818860"/>
                    <a:pt x="864793" y="849259"/>
                  </a:cubicBezTo>
                  <a:cubicBezTo>
                    <a:pt x="861547" y="871264"/>
                    <a:pt x="858622" y="893295"/>
                    <a:pt x="855166" y="915264"/>
                  </a:cubicBezTo>
                  <a:cubicBezTo>
                    <a:pt x="853167" y="928113"/>
                    <a:pt x="852920" y="941035"/>
                    <a:pt x="851735" y="953908"/>
                  </a:cubicBezTo>
                  <a:cubicBezTo>
                    <a:pt x="850884" y="963201"/>
                    <a:pt x="847243" y="971002"/>
                    <a:pt x="839986" y="976827"/>
                  </a:cubicBezTo>
                  <a:cubicBezTo>
                    <a:pt x="836246" y="979962"/>
                    <a:pt x="833518" y="984122"/>
                    <a:pt x="832148" y="988799"/>
                  </a:cubicBezTo>
                  <a:cubicBezTo>
                    <a:pt x="827532" y="1002215"/>
                    <a:pt x="820843" y="1014348"/>
                    <a:pt x="810291" y="1024209"/>
                  </a:cubicBezTo>
                  <a:cubicBezTo>
                    <a:pt x="805008" y="1029294"/>
                    <a:pt x="798763" y="1033280"/>
                    <a:pt x="791925" y="1035922"/>
                  </a:cubicBezTo>
                  <a:cubicBezTo>
                    <a:pt x="779657" y="1040513"/>
                    <a:pt x="767698" y="1045709"/>
                    <a:pt x="755898" y="1051424"/>
                  </a:cubicBezTo>
                  <a:cubicBezTo>
                    <a:pt x="736151" y="1061025"/>
                    <a:pt x="715786" y="1059544"/>
                    <a:pt x="696051" y="1051424"/>
                  </a:cubicBezTo>
                  <a:cubicBezTo>
                    <a:pt x="659741" y="1036539"/>
                    <a:pt x="637068" y="1008979"/>
                    <a:pt x="624664" y="972310"/>
                  </a:cubicBezTo>
                  <a:cubicBezTo>
                    <a:pt x="621319" y="962436"/>
                    <a:pt x="620172" y="952130"/>
                    <a:pt x="619727" y="941751"/>
                  </a:cubicBezTo>
                  <a:cubicBezTo>
                    <a:pt x="619517" y="936629"/>
                    <a:pt x="617259" y="932050"/>
                    <a:pt x="616160" y="927175"/>
                  </a:cubicBezTo>
                  <a:cubicBezTo>
                    <a:pt x="615556" y="924521"/>
                    <a:pt x="613001" y="923706"/>
                    <a:pt x="610470" y="923275"/>
                  </a:cubicBezTo>
                  <a:cubicBezTo>
                    <a:pt x="604768" y="922312"/>
                    <a:pt x="598980" y="921781"/>
                    <a:pt x="593377" y="920263"/>
                  </a:cubicBezTo>
                  <a:cubicBezTo>
                    <a:pt x="587415" y="918646"/>
                    <a:pt x="587045" y="918128"/>
                    <a:pt x="588119" y="912167"/>
                  </a:cubicBezTo>
                  <a:cubicBezTo>
                    <a:pt x="588378" y="910747"/>
                    <a:pt x="588477" y="909439"/>
                    <a:pt x="587255" y="908402"/>
                  </a:cubicBezTo>
                  <a:cubicBezTo>
                    <a:pt x="586662" y="908032"/>
                    <a:pt x="586058" y="907711"/>
                    <a:pt x="585416" y="907427"/>
                  </a:cubicBezTo>
                  <a:cubicBezTo>
                    <a:pt x="584774" y="907131"/>
                    <a:pt x="584182" y="906810"/>
                    <a:pt x="583540" y="906464"/>
                  </a:cubicBezTo>
                  <a:cubicBezTo>
                    <a:pt x="582158" y="905921"/>
                    <a:pt x="581133" y="904737"/>
                    <a:pt x="580800" y="903293"/>
                  </a:cubicBezTo>
                  <a:cubicBezTo>
                    <a:pt x="582269" y="881558"/>
                    <a:pt x="603695" y="864736"/>
                    <a:pt x="625355" y="868302"/>
                  </a:cubicBezTo>
                  <a:cubicBezTo>
                    <a:pt x="627614" y="868673"/>
                    <a:pt x="629823" y="869302"/>
                    <a:pt x="632106" y="869537"/>
                  </a:cubicBezTo>
                  <a:cubicBezTo>
                    <a:pt x="636290" y="870006"/>
                    <a:pt x="640413" y="868204"/>
                    <a:pt x="642906" y="864797"/>
                  </a:cubicBezTo>
                  <a:cubicBezTo>
                    <a:pt x="644831" y="862329"/>
                    <a:pt x="644276" y="860971"/>
                    <a:pt x="641178" y="860527"/>
                  </a:cubicBezTo>
                  <a:cubicBezTo>
                    <a:pt x="639364" y="860317"/>
                    <a:pt x="637525" y="860280"/>
                    <a:pt x="635698" y="860428"/>
                  </a:cubicBezTo>
                  <a:cubicBezTo>
                    <a:pt x="614050" y="861551"/>
                    <a:pt x="592945" y="857713"/>
                    <a:pt x="571827" y="853763"/>
                  </a:cubicBezTo>
                  <a:cubicBezTo>
                    <a:pt x="566100" y="852690"/>
                    <a:pt x="560398" y="850801"/>
                    <a:pt x="554289" y="852751"/>
                  </a:cubicBezTo>
                  <a:cubicBezTo>
                    <a:pt x="550809" y="853850"/>
                    <a:pt x="547056" y="852270"/>
                    <a:pt x="543564" y="851233"/>
                  </a:cubicBezTo>
                  <a:cubicBezTo>
                    <a:pt x="532283" y="847876"/>
                    <a:pt x="521520" y="850493"/>
                    <a:pt x="510993" y="854282"/>
                  </a:cubicBezTo>
                  <a:cubicBezTo>
                    <a:pt x="505475" y="856269"/>
                    <a:pt x="502588" y="861218"/>
                    <a:pt x="500489" y="866377"/>
                  </a:cubicBezTo>
                  <a:cubicBezTo>
                    <a:pt x="495984" y="877078"/>
                    <a:pt x="493578" y="888556"/>
                    <a:pt x="493417" y="900170"/>
                  </a:cubicBezTo>
                  <a:cubicBezTo>
                    <a:pt x="493417" y="934197"/>
                    <a:pt x="490949" y="967978"/>
                    <a:pt x="484000" y="1001376"/>
                  </a:cubicBezTo>
                  <a:cubicBezTo>
                    <a:pt x="482655" y="1006843"/>
                    <a:pt x="481692" y="1012385"/>
                    <a:pt x="481112" y="1017988"/>
                  </a:cubicBezTo>
                  <a:cubicBezTo>
                    <a:pt x="480828" y="1022148"/>
                    <a:pt x="478347" y="1025678"/>
                    <a:pt x="476397" y="1029294"/>
                  </a:cubicBezTo>
                  <a:cubicBezTo>
                    <a:pt x="472744" y="1035971"/>
                    <a:pt x="468671" y="1042426"/>
                    <a:pt x="464216" y="1048597"/>
                  </a:cubicBezTo>
                  <a:cubicBezTo>
                    <a:pt x="461204" y="1052855"/>
                    <a:pt x="458587" y="1057237"/>
                    <a:pt x="457600" y="1062494"/>
                  </a:cubicBezTo>
                  <a:cubicBezTo>
                    <a:pt x="456934" y="1065012"/>
                    <a:pt x="455539" y="1067295"/>
                    <a:pt x="453601" y="1069036"/>
                  </a:cubicBezTo>
                  <a:cubicBezTo>
                    <a:pt x="450750" y="1072023"/>
                    <a:pt x="447307" y="1074306"/>
                    <a:pt x="444258" y="1077070"/>
                  </a:cubicBezTo>
                  <a:cubicBezTo>
                    <a:pt x="440765" y="1080242"/>
                    <a:pt x="440926" y="1082168"/>
                    <a:pt x="445098" y="1084278"/>
                  </a:cubicBezTo>
                  <a:cubicBezTo>
                    <a:pt x="450676" y="1087092"/>
                    <a:pt x="455625" y="1091005"/>
                    <a:pt x="459637" y="1095806"/>
                  </a:cubicBezTo>
                  <a:cubicBezTo>
                    <a:pt x="465721" y="1103051"/>
                    <a:pt x="468276" y="1111419"/>
                    <a:pt x="468585" y="1120651"/>
                  </a:cubicBezTo>
                  <a:cubicBezTo>
                    <a:pt x="468585" y="1123119"/>
                    <a:pt x="467067" y="1124353"/>
                    <a:pt x="465079" y="1125513"/>
                  </a:cubicBezTo>
                  <a:cubicBezTo>
                    <a:pt x="454453" y="1131499"/>
                    <a:pt x="442938" y="1135757"/>
                    <a:pt x="430978" y="1138127"/>
                  </a:cubicBezTo>
                  <a:cubicBezTo>
                    <a:pt x="420426" y="1140312"/>
                    <a:pt x="409762" y="1142052"/>
                    <a:pt x="399148" y="1144039"/>
                  </a:cubicBezTo>
                  <a:cubicBezTo>
                    <a:pt x="395260" y="1144755"/>
                    <a:pt x="393211" y="1143397"/>
                    <a:pt x="391570" y="1140090"/>
                  </a:cubicBezTo>
                  <a:cubicBezTo>
                    <a:pt x="386447" y="1130055"/>
                    <a:pt x="385682" y="1118355"/>
                    <a:pt x="389447" y="1107728"/>
                  </a:cubicBezTo>
                  <a:cubicBezTo>
                    <a:pt x="391162" y="1102508"/>
                    <a:pt x="390977" y="1102372"/>
                    <a:pt x="385596" y="1102976"/>
                  </a:cubicBezTo>
                  <a:cubicBezTo>
                    <a:pt x="360319" y="1105803"/>
                    <a:pt x="335153" y="1105568"/>
                    <a:pt x="310309" y="1099743"/>
                  </a:cubicBezTo>
                  <a:cubicBezTo>
                    <a:pt x="302299" y="1097879"/>
                    <a:pt x="294424" y="1095510"/>
                    <a:pt x="286599" y="1092955"/>
                  </a:cubicBezTo>
                  <a:cubicBezTo>
                    <a:pt x="283625" y="1092165"/>
                    <a:pt x="280984" y="1090437"/>
                    <a:pt x="279071" y="1088018"/>
                  </a:cubicBezTo>
                  <a:cubicBezTo>
                    <a:pt x="274294" y="1081119"/>
                    <a:pt x="267963" y="1074750"/>
                    <a:pt x="270085" y="1065098"/>
                  </a:cubicBezTo>
                  <a:cubicBezTo>
                    <a:pt x="270555" y="1062951"/>
                    <a:pt x="269493" y="1061260"/>
                    <a:pt x="268037" y="1059779"/>
                  </a:cubicBezTo>
                  <a:cubicBezTo>
                    <a:pt x="251288" y="1042858"/>
                    <a:pt x="241341" y="1022246"/>
                    <a:pt x="235182" y="999525"/>
                  </a:cubicBezTo>
                  <a:cubicBezTo>
                    <a:pt x="229282" y="977753"/>
                    <a:pt x="223864" y="955895"/>
                    <a:pt x="222099" y="933309"/>
                  </a:cubicBezTo>
                  <a:cubicBezTo>
                    <a:pt x="221803" y="929606"/>
                    <a:pt x="220001" y="929952"/>
                    <a:pt x="217533" y="931124"/>
                  </a:cubicBezTo>
                  <a:cubicBezTo>
                    <a:pt x="209498" y="935049"/>
                    <a:pt x="200229" y="935629"/>
                    <a:pt x="191762" y="932729"/>
                  </a:cubicBezTo>
                  <a:cubicBezTo>
                    <a:pt x="187850" y="931494"/>
                    <a:pt x="185591" y="929224"/>
                    <a:pt x="185344" y="924929"/>
                  </a:cubicBezTo>
                  <a:cubicBezTo>
                    <a:pt x="184986" y="921164"/>
                    <a:pt x="184270" y="917449"/>
                    <a:pt x="183184" y="913821"/>
                  </a:cubicBezTo>
                  <a:cubicBezTo>
                    <a:pt x="180321" y="903231"/>
                    <a:pt x="171977" y="896998"/>
                    <a:pt x="160882" y="896184"/>
                  </a:cubicBezTo>
                  <a:cubicBezTo>
                    <a:pt x="146392" y="895110"/>
                    <a:pt x="131767" y="895653"/>
                    <a:pt x="117511" y="891765"/>
                  </a:cubicBezTo>
                  <a:cubicBezTo>
                    <a:pt x="102800" y="887766"/>
                    <a:pt x="88507" y="882854"/>
                    <a:pt x="75326" y="875054"/>
                  </a:cubicBezTo>
                  <a:cubicBezTo>
                    <a:pt x="74030" y="874190"/>
                    <a:pt x="72635" y="873486"/>
                    <a:pt x="71179" y="872943"/>
                  </a:cubicBezTo>
                  <a:close/>
                </a:path>
              </a:pathLst>
            </a:custGeom>
            <a:solidFill>
              <a:srgbClr val="000000"/>
            </a:solidFill>
            <a:ln w="1231" cap="flat">
              <a:noFill/>
              <a:prstDash val="solid"/>
              <a:miter/>
            </a:ln>
          </p:spPr>
          <p:txBody>
            <a:bodyPr rtlCol="0" anchor="ctr"/>
            <a:lstStyle/>
            <a:p>
              <a:endParaRPr lang="es-CO"/>
            </a:p>
          </p:txBody>
        </p:sp>
        <p:sp>
          <p:nvSpPr>
            <p:cNvPr id="640" name="Freeform: Shape 639">
              <a:extLst>
                <a:ext uri="{FF2B5EF4-FFF2-40B4-BE49-F238E27FC236}">
                  <a16:creationId xmlns:a16="http://schemas.microsoft.com/office/drawing/2014/main" id="{88EAC330-8AE0-DBCF-80A1-6AA752357760}"/>
                </a:ext>
              </a:extLst>
            </p:cNvPr>
            <p:cNvSpPr/>
            <p:nvPr/>
          </p:nvSpPr>
          <p:spPr>
            <a:xfrm>
              <a:off x="-1491789" y="6400079"/>
              <a:ext cx="813347" cy="373265"/>
            </a:xfrm>
            <a:custGeom>
              <a:avLst/>
              <a:gdLst>
                <a:gd name="connsiteX0" fmla="*/ 269273 w 813347"/>
                <a:gd name="connsiteY0" fmla="*/ 174527 h 373265"/>
                <a:gd name="connsiteX1" fmla="*/ 273074 w 813347"/>
                <a:gd name="connsiteY1" fmla="*/ 163974 h 373265"/>
                <a:gd name="connsiteX2" fmla="*/ 279529 w 813347"/>
                <a:gd name="connsiteY2" fmla="*/ 150015 h 373265"/>
                <a:gd name="connsiteX3" fmla="*/ 285811 w 813347"/>
                <a:gd name="connsiteY3" fmla="*/ 127935 h 373265"/>
                <a:gd name="connsiteX4" fmla="*/ 285589 w 813347"/>
                <a:gd name="connsiteY4" fmla="*/ 118135 h 373265"/>
                <a:gd name="connsiteX5" fmla="*/ 271716 w 813347"/>
                <a:gd name="connsiteY5" fmla="*/ 108422 h 373265"/>
                <a:gd name="connsiteX6" fmla="*/ 259078 w 813347"/>
                <a:gd name="connsiteY6" fmla="*/ 120073 h 373265"/>
                <a:gd name="connsiteX7" fmla="*/ 257239 w 813347"/>
                <a:gd name="connsiteY7" fmla="*/ 139018 h 373265"/>
                <a:gd name="connsiteX8" fmla="*/ 254240 w 813347"/>
                <a:gd name="connsiteY8" fmla="*/ 143116 h 373265"/>
                <a:gd name="connsiteX9" fmla="*/ 237134 w 813347"/>
                <a:gd name="connsiteY9" fmla="*/ 164098 h 373265"/>
                <a:gd name="connsiteX10" fmla="*/ 227976 w 813347"/>
                <a:gd name="connsiteY10" fmla="*/ 203457 h 373265"/>
                <a:gd name="connsiteX11" fmla="*/ 224088 w 813347"/>
                <a:gd name="connsiteY11" fmla="*/ 217465 h 373265"/>
                <a:gd name="connsiteX12" fmla="*/ 214510 w 813347"/>
                <a:gd name="connsiteY12" fmla="*/ 246926 h 373265"/>
                <a:gd name="connsiteX13" fmla="*/ 209783 w 813347"/>
                <a:gd name="connsiteY13" fmla="*/ 247802 h 373265"/>
                <a:gd name="connsiteX14" fmla="*/ 199638 w 813347"/>
                <a:gd name="connsiteY14" fmla="*/ 238151 h 373265"/>
                <a:gd name="connsiteX15" fmla="*/ 175768 w 813347"/>
                <a:gd name="connsiteY15" fmla="*/ 233868 h 373265"/>
                <a:gd name="connsiteX16" fmla="*/ 171979 w 813347"/>
                <a:gd name="connsiteY16" fmla="*/ 237571 h 373265"/>
                <a:gd name="connsiteX17" fmla="*/ 171374 w 813347"/>
                <a:gd name="connsiteY17" fmla="*/ 240199 h 373265"/>
                <a:gd name="connsiteX18" fmla="*/ 166759 w 813347"/>
                <a:gd name="connsiteY18" fmla="*/ 268809 h 373265"/>
                <a:gd name="connsiteX19" fmla="*/ 160674 w 813347"/>
                <a:gd name="connsiteY19" fmla="*/ 290691 h 373265"/>
                <a:gd name="connsiteX20" fmla="*/ 144629 w 813347"/>
                <a:gd name="connsiteY20" fmla="*/ 312303 h 373265"/>
                <a:gd name="connsiteX21" fmla="*/ 138162 w 813347"/>
                <a:gd name="connsiteY21" fmla="*/ 318017 h 373265"/>
                <a:gd name="connsiteX22" fmla="*/ 110009 w 813347"/>
                <a:gd name="connsiteY22" fmla="*/ 331285 h 373265"/>
                <a:gd name="connsiteX23" fmla="*/ 91669 w 813347"/>
                <a:gd name="connsiteY23" fmla="*/ 334284 h 373265"/>
                <a:gd name="connsiteX24" fmla="*/ 77771 w 813347"/>
                <a:gd name="connsiteY24" fmla="*/ 336185 h 373265"/>
                <a:gd name="connsiteX25" fmla="*/ 63343 w 813347"/>
                <a:gd name="connsiteY25" fmla="*/ 337727 h 373265"/>
                <a:gd name="connsiteX26" fmla="*/ 29909 w 813347"/>
                <a:gd name="connsiteY26" fmla="*/ 347502 h 373265"/>
                <a:gd name="connsiteX27" fmla="*/ 1077 w 813347"/>
                <a:gd name="connsiteY27" fmla="*/ 368669 h 373265"/>
                <a:gd name="connsiteX28" fmla="*/ -2305 w 813347"/>
                <a:gd name="connsiteY28" fmla="*/ 371693 h 373265"/>
                <a:gd name="connsiteX29" fmla="*/ -2638 w 813347"/>
                <a:gd name="connsiteY29" fmla="*/ 370792 h 373265"/>
                <a:gd name="connsiteX30" fmla="*/ -2453 w 813347"/>
                <a:gd name="connsiteY30" fmla="*/ 370558 h 373265"/>
                <a:gd name="connsiteX31" fmla="*/ 28403 w 813347"/>
                <a:gd name="connsiteY31" fmla="*/ 346811 h 373265"/>
                <a:gd name="connsiteX32" fmla="*/ 72834 w 813347"/>
                <a:gd name="connsiteY32" fmla="*/ 335395 h 373265"/>
                <a:gd name="connsiteX33" fmla="*/ 119883 w 813347"/>
                <a:gd name="connsiteY33" fmla="*/ 326965 h 373265"/>
                <a:gd name="connsiteX34" fmla="*/ 137569 w 813347"/>
                <a:gd name="connsiteY34" fmla="*/ 316783 h 373265"/>
                <a:gd name="connsiteX35" fmla="*/ 145592 w 813347"/>
                <a:gd name="connsiteY35" fmla="*/ 309995 h 373265"/>
                <a:gd name="connsiteX36" fmla="*/ 158230 w 813347"/>
                <a:gd name="connsiteY36" fmla="*/ 293468 h 373265"/>
                <a:gd name="connsiteX37" fmla="*/ 162562 w 813347"/>
                <a:gd name="connsiteY37" fmla="*/ 280966 h 373265"/>
                <a:gd name="connsiteX38" fmla="*/ 171300 w 813347"/>
                <a:gd name="connsiteY38" fmla="*/ 234386 h 373265"/>
                <a:gd name="connsiteX39" fmla="*/ 204735 w 813347"/>
                <a:gd name="connsiteY39" fmla="*/ 127886 h 373265"/>
                <a:gd name="connsiteX40" fmla="*/ 239923 w 813347"/>
                <a:gd name="connsiteY40" fmla="*/ 73506 h 373265"/>
                <a:gd name="connsiteX41" fmla="*/ 258646 w 813347"/>
                <a:gd name="connsiteY41" fmla="*/ 53487 h 373265"/>
                <a:gd name="connsiteX42" fmla="*/ 278616 w 813347"/>
                <a:gd name="connsiteY42" fmla="*/ 35517 h 373265"/>
                <a:gd name="connsiteX43" fmla="*/ 294475 w 813347"/>
                <a:gd name="connsiteY43" fmla="*/ 23928 h 373265"/>
                <a:gd name="connsiteX44" fmla="*/ 323652 w 813347"/>
                <a:gd name="connsiteY44" fmla="*/ 10228 h 373265"/>
                <a:gd name="connsiteX45" fmla="*/ 358075 w 813347"/>
                <a:gd name="connsiteY45" fmla="*/ 1132 h 373265"/>
                <a:gd name="connsiteX46" fmla="*/ 378908 w 813347"/>
                <a:gd name="connsiteY46" fmla="*/ -1115 h 373265"/>
                <a:gd name="connsiteX47" fmla="*/ 450641 w 813347"/>
                <a:gd name="connsiteY47" fmla="*/ -1485 h 373265"/>
                <a:gd name="connsiteX48" fmla="*/ 498603 w 813347"/>
                <a:gd name="connsiteY48" fmla="*/ -1362 h 373265"/>
                <a:gd name="connsiteX49" fmla="*/ 505897 w 813347"/>
                <a:gd name="connsiteY49" fmla="*/ -1041 h 373265"/>
                <a:gd name="connsiteX50" fmla="*/ 556993 w 813347"/>
                <a:gd name="connsiteY50" fmla="*/ -16 h 373265"/>
                <a:gd name="connsiteX51" fmla="*/ 579358 w 813347"/>
                <a:gd name="connsiteY51" fmla="*/ -1053 h 373265"/>
                <a:gd name="connsiteX52" fmla="*/ 601956 w 813347"/>
                <a:gd name="connsiteY52" fmla="*/ 1884 h 373265"/>
                <a:gd name="connsiteX53" fmla="*/ 678811 w 813347"/>
                <a:gd name="connsiteY53" fmla="*/ 26569 h 373265"/>
                <a:gd name="connsiteX54" fmla="*/ 697102 w 813347"/>
                <a:gd name="connsiteY54" fmla="*/ 36850 h 373265"/>
                <a:gd name="connsiteX55" fmla="*/ 746088 w 813347"/>
                <a:gd name="connsiteY55" fmla="*/ 69532 h 373265"/>
                <a:gd name="connsiteX56" fmla="*/ 769649 w 813347"/>
                <a:gd name="connsiteY56" fmla="*/ 90970 h 373265"/>
                <a:gd name="connsiteX57" fmla="*/ 801467 w 813347"/>
                <a:gd name="connsiteY57" fmla="*/ 128083 h 373265"/>
                <a:gd name="connsiteX58" fmla="*/ 810650 w 813347"/>
                <a:gd name="connsiteY58" fmla="*/ 141080 h 373265"/>
                <a:gd name="connsiteX59" fmla="*/ 792137 w 813347"/>
                <a:gd name="connsiteY59" fmla="*/ 144424 h 373265"/>
                <a:gd name="connsiteX60" fmla="*/ 775895 w 813347"/>
                <a:gd name="connsiteY60" fmla="*/ 158001 h 373265"/>
                <a:gd name="connsiteX61" fmla="*/ 765354 w 813347"/>
                <a:gd name="connsiteY61" fmla="*/ 161703 h 373265"/>
                <a:gd name="connsiteX62" fmla="*/ 724983 w 813347"/>
                <a:gd name="connsiteY62" fmla="*/ 154137 h 373265"/>
                <a:gd name="connsiteX63" fmla="*/ 712554 w 813347"/>
                <a:gd name="connsiteY63" fmla="*/ 148065 h 373265"/>
                <a:gd name="connsiteX64" fmla="*/ 691030 w 813347"/>
                <a:gd name="connsiteY64" fmla="*/ 127676 h 373265"/>
                <a:gd name="connsiteX65" fmla="*/ 686833 w 813347"/>
                <a:gd name="connsiteY65" fmla="*/ 120764 h 373265"/>
                <a:gd name="connsiteX66" fmla="*/ 677799 w 813347"/>
                <a:gd name="connsiteY66" fmla="*/ 109372 h 373265"/>
                <a:gd name="connsiteX67" fmla="*/ 666259 w 813347"/>
                <a:gd name="connsiteY67" fmla="*/ 102880 h 373265"/>
                <a:gd name="connsiteX68" fmla="*/ 665913 w 813347"/>
                <a:gd name="connsiteY68" fmla="*/ 98227 h 373265"/>
                <a:gd name="connsiteX69" fmla="*/ 664926 w 813347"/>
                <a:gd name="connsiteY69" fmla="*/ 90699 h 373265"/>
                <a:gd name="connsiteX70" fmla="*/ 647992 w 813347"/>
                <a:gd name="connsiteY70" fmla="*/ 83861 h 373265"/>
                <a:gd name="connsiteX71" fmla="*/ 587034 w 813347"/>
                <a:gd name="connsiteY71" fmla="*/ 63324 h 373265"/>
                <a:gd name="connsiteX72" fmla="*/ 562350 w 813347"/>
                <a:gd name="connsiteY72" fmla="*/ 58609 h 373265"/>
                <a:gd name="connsiteX73" fmla="*/ 554204 w 813347"/>
                <a:gd name="connsiteY73" fmla="*/ 61460 h 373265"/>
                <a:gd name="connsiteX74" fmla="*/ 556315 w 813347"/>
                <a:gd name="connsiteY74" fmla="*/ 67767 h 373265"/>
                <a:gd name="connsiteX75" fmla="*/ 575630 w 813347"/>
                <a:gd name="connsiteY75" fmla="*/ 71309 h 373265"/>
                <a:gd name="connsiteX76" fmla="*/ 578765 w 813347"/>
                <a:gd name="connsiteY76" fmla="*/ 73889 h 373265"/>
                <a:gd name="connsiteX77" fmla="*/ 573014 w 813347"/>
                <a:gd name="connsiteY77" fmla="*/ 74308 h 373265"/>
                <a:gd name="connsiteX78" fmla="*/ 528952 w 813347"/>
                <a:gd name="connsiteY78" fmla="*/ 71371 h 373265"/>
                <a:gd name="connsiteX79" fmla="*/ 508945 w 813347"/>
                <a:gd name="connsiteY79" fmla="*/ 71297 h 373265"/>
                <a:gd name="connsiteX80" fmla="*/ 455677 w 813347"/>
                <a:gd name="connsiteY80" fmla="*/ 72284 h 373265"/>
                <a:gd name="connsiteX81" fmla="*/ 411467 w 813347"/>
                <a:gd name="connsiteY81" fmla="*/ 72099 h 373265"/>
                <a:gd name="connsiteX82" fmla="*/ 360111 w 813347"/>
                <a:gd name="connsiteY82" fmla="*/ 81751 h 373265"/>
                <a:gd name="connsiteX83" fmla="*/ 302103 w 813347"/>
                <a:gd name="connsiteY83" fmla="*/ 125541 h 373265"/>
                <a:gd name="connsiteX84" fmla="*/ 276530 w 813347"/>
                <a:gd name="connsiteY84" fmla="*/ 162765 h 373265"/>
                <a:gd name="connsiteX85" fmla="*/ 273025 w 813347"/>
                <a:gd name="connsiteY85" fmla="*/ 170170 h 373265"/>
                <a:gd name="connsiteX86" fmla="*/ 269273 w 813347"/>
                <a:gd name="connsiteY86" fmla="*/ 174527 h 3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813347" h="373265">
                  <a:moveTo>
                    <a:pt x="269273" y="174527"/>
                  </a:moveTo>
                  <a:cubicBezTo>
                    <a:pt x="269112" y="170503"/>
                    <a:pt x="271358" y="167195"/>
                    <a:pt x="273074" y="163974"/>
                  </a:cubicBezTo>
                  <a:cubicBezTo>
                    <a:pt x="275542" y="159432"/>
                    <a:pt x="277443" y="154644"/>
                    <a:pt x="279529" y="150015"/>
                  </a:cubicBezTo>
                  <a:cubicBezTo>
                    <a:pt x="282651" y="143091"/>
                    <a:pt x="286441" y="136217"/>
                    <a:pt x="285811" y="127935"/>
                  </a:cubicBezTo>
                  <a:cubicBezTo>
                    <a:pt x="285577" y="124751"/>
                    <a:pt x="286564" y="121455"/>
                    <a:pt x="285589" y="118135"/>
                  </a:cubicBezTo>
                  <a:cubicBezTo>
                    <a:pt x="283627" y="112186"/>
                    <a:pt x="277986" y="108225"/>
                    <a:pt x="271716" y="108422"/>
                  </a:cubicBezTo>
                  <a:cubicBezTo>
                    <a:pt x="265237" y="108731"/>
                    <a:pt x="259917" y="113643"/>
                    <a:pt x="259078" y="120073"/>
                  </a:cubicBezTo>
                  <a:cubicBezTo>
                    <a:pt x="258115" y="126355"/>
                    <a:pt x="257511" y="132674"/>
                    <a:pt x="257239" y="139018"/>
                  </a:cubicBezTo>
                  <a:cubicBezTo>
                    <a:pt x="257264" y="140894"/>
                    <a:pt x="256042" y="142573"/>
                    <a:pt x="254240" y="143116"/>
                  </a:cubicBezTo>
                  <a:cubicBezTo>
                    <a:pt x="244897" y="147127"/>
                    <a:pt x="239429" y="154224"/>
                    <a:pt x="237134" y="164098"/>
                  </a:cubicBezTo>
                  <a:cubicBezTo>
                    <a:pt x="234122" y="177217"/>
                    <a:pt x="231098" y="190349"/>
                    <a:pt x="227976" y="203457"/>
                  </a:cubicBezTo>
                  <a:cubicBezTo>
                    <a:pt x="226853" y="208172"/>
                    <a:pt x="225557" y="212837"/>
                    <a:pt x="224088" y="217465"/>
                  </a:cubicBezTo>
                  <a:cubicBezTo>
                    <a:pt x="220990" y="227339"/>
                    <a:pt x="217769" y="237126"/>
                    <a:pt x="214510" y="246926"/>
                  </a:cubicBezTo>
                  <a:cubicBezTo>
                    <a:pt x="213276" y="250629"/>
                    <a:pt x="212350" y="250937"/>
                    <a:pt x="209783" y="247802"/>
                  </a:cubicBezTo>
                  <a:cubicBezTo>
                    <a:pt x="206945" y="244050"/>
                    <a:pt x="203526" y="240792"/>
                    <a:pt x="199638" y="238151"/>
                  </a:cubicBezTo>
                  <a:cubicBezTo>
                    <a:pt x="192554" y="233658"/>
                    <a:pt x="183976" y="232115"/>
                    <a:pt x="175768" y="233868"/>
                  </a:cubicBezTo>
                  <a:cubicBezTo>
                    <a:pt x="173781" y="234226"/>
                    <a:pt x="171979" y="235003"/>
                    <a:pt x="171979" y="237571"/>
                  </a:cubicBezTo>
                  <a:cubicBezTo>
                    <a:pt x="171979" y="238447"/>
                    <a:pt x="171374" y="239323"/>
                    <a:pt x="171374" y="240199"/>
                  </a:cubicBezTo>
                  <a:cubicBezTo>
                    <a:pt x="171374" y="249987"/>
                    <a:pt x="169276" y="259404"/>
                    <a:pt x="166759" y="268809"/>
                  </a:cubicBezTo>
                  <a:cubicBezTo>
                    <a:pt x="164796" y="276128"/>
                    <a:pt x="163253" y="283533"/>
                    <a:pt x="160674" y="290691"/>
                  </a:cubicBezTo>
                  <a:cubicBezTo>
                    <a:pt x="157576" y="299319"/>
                    <a:pt x="151997" y="306847"/>
                    <a:pt x="144629" y="312303"/>
                  </a:cubicBezTo>
                  <a:cubicBezTo>
                    <a:pt x="142321" y="314055"/>
                    <a:pt x="140297" y="316116"/>
                    <a:pt x="138162" y="318017"/>
                  </a:cubicBezTo>
                  <a:cubicBezTo>
                    <a:pt x="130041" y="325274"/>
                    <a:pt x="120167" y="328569"/>
                    <a:pt x="110009" y="331285"/>
                  </a:cubicBezTo>
                  <a:cubicBezTo>
                    <a:pt x="104023" y="332926"/>
                    <a:pt x="97864" y="333926"/>
                    <a:pt x="91669" y="334284"/>
                  </a:cubicBezTo>
                  <a:cubicBezTo>
                    <a:pt x="86991" y="334506"/>
                    <a:pt x="82338" y="335136"/>
                    <a:pt x="77771" y="336185"/>
                  </a:cubicBezTo>
                  <a:cubicBezTo>
                    <a:pt x="72995" y="337332"/>
                    <a:pt x="68145" y="336987"/>
                    <a:pt x="63343" y="337727"/>
                  </a:cubicBezTo>
                  <a:cubicBezTo>
                    <a:pt x="51717" y="339492"/>
                    <a:pt x="40436" y="342368"/>
                    <a:pt x="29909" y="347502"/>
                  </a:cubicBezTo>
                  <a:cubicBezTo>
                    <a:pt x="19072" y="352797"/>
                    <a:pt x="9050" y="359376"/>
                    <a:pt x="1077" y="368669"/>
                  </a:cubicBezTo>
                  <a:cubicBezTo>
                    <a:pt x="16" y="369755"/>
                    <a:pt x="-1107" y="370767"/>
                    <a:pt x="-2305" y="371693"/>
                  </a:cubicBezTo>
                  <a:cubicBezTo>
                    <a:pt x="-2650" y="371533"/>
                    <a:pt x="-2786" y="371125"/>
                    <a:pt x="-2638" y="370792"/>
                  </a:cubicBezTo>
                  <a:cubicBezTo>
                    <a:pt x="-2588" y="370706"/>
                    <a:pt x="-2527" y="370619"/>
                    <a:pt x="-2453" y="370558"/>
                  </a:cubicBezTo>
                  <a:cubicBezTo>
                    <a:pt x="5866" y="360091"/>
                    <a:pt x="16579" y="352785"/>
                    <a:pt x="28403" y="346811"/>
                  </a:cubicBezTo>
                  <a:cubicBezTo>
                    <a:pt x="42386" y="339739"/>
                    <a:pt x="57333" y="336876"/>
                    <a:pt x="72834" y="335395"/>
                  </a:cubicBezTo>
                  <a:cubicBezTo>
                    <a:pt x="88707" y="333852"/>
                    <a:pt x="104702" y="332655"/>
                    <a:pt x="119883" y="326965"/>
                  </a:cubicBezTo>
                  <a:cubicBezTo>
                    <a:pt x="126363" y="324719"/>
                    <a:pt x="132361" y="321263"/>
                    <a:pt x="137569" y="316783"/>
                  </a:cubicBezTo>
                  <a:cubicBezTo>
                    <a:pt x="140186" y="314450"/>
                    <a:pt x="142864" y="312204"/>
                    <a:pt x="145592" y="309995"/>
                  </a:cubicBezTo>
                  <a:cubicBezTo>
                    <a:pt x="151096" y="305601"/>
                    <a:pt x="155428" y="299923"/>
                    <a:pt x="158230" y="293468"/>
                  </a:cubicBezTo>
                  <a:cubicBezTo>
                    <a:pt x="159970" y="289408"/>
                    <a:pt x="161427" y="285236"/>
                    <a:pt x="162562" y="280966"/>
                  </a:cubicBezTo>
                  <a:cubicBezTo>
                    <a:pt x="166808" y="265723"/>
                    <a:pt x="169733" y="250135"/>
                    <a:pt x="171300" y="234386"/>
                  </a:cubicBezTo>
                  <a:cubicBezTo>
                    <a:pt x="175065" y="196619"/>
                    <a:pt x="187247" y="161419"/>
                    <a:pt x="204735" y="127886"/>
                  </a:cubicBezTo>
                  <a:cubicBezTo>
                    <a:pt x="214769" y="108632"/>
                    <a:pt x="226951" y="90859"/>
                    <a:pt x="239923" y="73506"/>
                  </a:cubicBezTo>
                  <a:cubicBezTo>
                    <a:pt x="245428" y="66187"/>
                    <a:pt x="252635" y="60386"/>
                    <a:pt x="258646" y="53487"/>
                  </a:cubicBezTo>
                  <a:cubicBezTo>
                    <a:pt x="264484" y="46637"/>
                    <a:pt x="271198" y="40602"/>
                    <a:pt x="278616" y="35517"/>
                  </a:cubicBezTo>
                  <a:cubicBezTo>
                    <a:pt x="284046" y="31814"/>
                    <a:pt x="289119" y="27692"/>
                    <a:pt x="294475" y="23928"/>
                  </a:cubicBezTo>
                  <a:cubicBezTo>
                    <a:pt x="303288" y="17621"/>
                    <a:pt x="313174" y="12980"/>
                    <a:pt x="323652" y="10228"/>
                  </a:cubicBezTo>
                  <a:cubicBezTo>
                    <a:pt x="335143" y="7266"/>
                    <a:pt x="346596" y="4131"/>
                    <a:pt x="358075" y="1132"/>
                  </a:cubicBezTo>
                  <a:cubicBezTo>
                    <a:pt x="364900" y="-498"/>
                    <a:pt x="371898" y="-1251"/>
                    <a:pt x="378908" y="-1115"/>
                  </a:cubicBezTo>
                  <a:cubicBezTo>
                    <a:pt x="402827" y="-1115"/>
                    <a:pt x="426734" y="-1004"/>
                    <a:pt x="450641" y="-1485"/>
                  </a:cubicBezTo>
                  <a:cubicBezTo>
                    <a:pt x="466686" y="-1806"/>
                    <a:pt x="482607" y="-1127"/>
                    <a:pt x="498603" y="-1362"/>
                  </a:cubicBezTo>
                  <a:cubicBezTo>
                    <a:pt x="501034" y="-1399"/>
                    <a:pt x="503478" y="-1300"/>
                    <a:pt x="505897" y="-1041"/>
                  </a:cubicBezTo>
                  <a:cubicBezTo>
                    <a:pt x="522880" y="625"/>
                    <a:pt x="539961" y="971"/>
                    <a:pt x="556993" y="-16"/>
                  </a:cubicBezTo>
                  <a:cubicBezTo>
                    <a:pt x="564399" y="-387"/>
                    <a:pt x="571903" y="-831"/>
                    <a:pt x="579358" y="-1053"/>
                  </a:cubicBezTo>
                  <a:cubicBezTo>
                    <a:pt x="587034" y="-1275"/>
                    <a:pt x="594489" y="366"/>
                    <a:pt x="601956" y="1884"/>
                  </a:cubicBezTo>
                  <a:cubicBezTo>
                    <a:pt x="628480" y="7278"/>
                    <a:pt x="653658" y="16917"/>
                    <a:pt x="678811" y="26569"/>
                  </a:cubicBezTo>
                  <a:cubicBezTo>
                    <a:pt x="685340" y="29037"/>
                    <a:pt x="691054" y="33332"/>
                    <a:pt x="697102" y="36850"/>
                  </a:cubicBezTo>
                  <a:cubicBezTo>
                    <a:pt x="714110" y="46723"/>
                    <a:pt x="730167" y="58004"/>
                    <a:pt x="746088" y="69532"/>
                  </a:cubicBezTo>
                  <a:cubicBezTo>
                    <a:pt x="754678" y="75826"/>
                    <a:pt x="762577" y="83010"/>
                    <a:pt x="769649" y="90970"/>
                  </a:cubicBezTo>
                  <a:cubicBezTo>
                    <a:pt x="780572" y="103078"/>
                    <a:pt x="790458" y="116050"/>
                    <a:pt x="801467" y="128083"/>
                  </a:cubicBezTo>
                  <a:cubicBezTo>
                    <a:pt x="804985" y="132070"/>
                    <a:pt x="808071" y="136427"/>
                    <a:pt x="810650" y="141080"/>
                  </a:cubicBezTo>
                  <a:cubicBezTo>
                    <a:pt x="804306" y="140722"/>
                    <a:pt x="797962" y="141869"/>
                    <a:pt x="792137" y="144424"/>
                  </a:cubicBezTo>
                  <a:cubicBezTo>
                    <a:pt x="785509" y="147251"/>
                    <a:pt x="779856" y="151978"/>
                    <a:pt x="775895" y="158001"/>
                  </a:cubicBezTo>
                  <a:cubicBezTo>
                    <a:pt x="773253" y="162098"/>
                    <a:pt x="769958" y="162937"/>
                    <a:pt x="765354" y="161703"/>
                  </a:cubicBezTo>
                  <a:cubicBezTo>
                    <a:pt x="752099" y="158223"/>
                    <a:pt x="738609" y="155693"/>
                    <a:pt x="724983" y="154137"/>
                  </a:cubicBezTo>
                  <a:cubicBezTo>
                    <a:pt x="720256" y="153644"/>
                    <a:pt x="715850" y="151496"/>
                    <a:pt x="712554" y="148065"/>
                  </a:cubicBezTo>
                  <a:cubicBezTo>
                    <a:pt x="705655" y="140993"/>
                    <a:pt x="698978" y="133687"/>
                    <a:pt x="691030" y="127676"/>
                  </a:cubicBezTo>
                  <a:cubicBezTo>
                    <a:pt x="688919" y="125886"/>
                    <a:pt x="687450" y="123455"/>
                    <a:pt x="686833" y="120764"/>
                  </a:cubicBezTo>
                  <a:cubicBezTo>
                    <a:pt x="685327" y="115827"/>
                    <a:pt x="682798" y="111730"/>
                    <a:pt x="677799" y="109372"/>
                  </a:cubicBezTo>
                  <a:cubicBezTo>
                    <a:pt x="673825" y="107496"/>
                    <a:pt x="670122" y="105040"/>
                    <a:pt x="666259" y="102880"/>
                  </a:cubicBezTo>
                  <a:cubicBezTo>
                    <a:pt x="663902" y="101572"/>
                    <a:pt x="663136" y="100202"/>
                    <a:pt x="665913" y="98227"/>
                  </a:cubicBezTo>
                  <a:cubicBezTo>
                    <a:pt x="669776" y="95487"/>
                    <a:pt x="669431" y="92612"/>
                    <a:pt x="664926" y="90699"/>
                  </a:cubicBezTo>
                  <a:cubicBezTo>
                    <a:pt x="659323" y="88329"/>
                    <a:pt x="653583" y="86280"/>
                    <a:pt x="647992" y="83861"/>
                  </a:cubicBezTo>
                  <a:cubicBezTo>
                    <a:pt x="628245" y="75431"/>
                    <a:pt x="607856" y="68557"/>
                    <a:pt x="587034" y="63324"/>
                  </a:cubicBezTo>
                  <a:cubicBezTo>
                    <a:pt x="578913" y="61226"/>
                    <a:pt x="570656" y="59893"/>
                    <a:pt x="562350" y="58609"/>
                  </a:cubicBezTo>
                  <a:cubicBezTo>
                    <a:pt x="559314" y="57906"/>
                    <a:pt x="556142" y="59016"/>
                    <a:pt x="554204" y="61460"/>
                  </a:cubicBezTo>
                  <a:cubicBezTo>
                    <a:pt x="551402" y="64867"/>
                    <a:pt x="552020" y="66928"/>
                    <a:pt x="556315" y="67767"/>
                  </a:cubicBezTo>
                  <a:cubicBezTo>
                    <a:pt x="562733" y="69001"/>
                    <a:pt x="569274" y="69705"/>
                    <a:pt x="575630" y="71309"/>
                  </a:cubicBezTo>
                  <a:cubicBezTo>
                    <a:pt x="576865" y="71630"/>
                    <a:pt x="579259" y="71198"/>
                    <a:pt x="578765" y="73889"/>
                  </a:cubicBezTo>
                  <a:cubicBezTo>
                    <a:pt x="576926" y="75123"/>
                    <a:pt x="574951" y="74716"/>
                    <a:pt x="573014" y="74308"/>
                  </a:cubicBezTo>
                  <a:cubicBezTo>
                    <a:pt x="558524" y="71383"/>
                    <a:pt x="543701" y="70396"/>
                    <a:pt x="528952" y="71371"/>
                  </a:cubicBezTo>
                  <a:cubicBezTo>
                    <a:pt x="522238" y="71729"/>
                    <a:pt x="515585" y="70988"/>
                    <a:pt x="508945" y="71297"/>
                  </a:cubicBezTo>
                  <a:cubicBezTo>
                    <a:pt x="491185" y="72099"/>
                    <a:pt x="473375" y="70606"/>
                    <a:pt x="455677" y="72284"/>
                  </a:cubicBezTo>
                  <a:cubicBezTo>
                    <a:pt x="440866" y="73691"/>
                    <a:pt x="426203" y="71260"/>
                    <a:pt x="411467" y="72099"/>
                  </a:cubicBezTo>
                  <a:cubicBezTo>
                    <a:pt x="393904" y="73086"/>
                    <a:pt x="376625" y="75259"/>
                    <a:pt x="360111" y="81751"/>
                  </a:cubicBezTo>
                  <a:cubicBezTo>
                    <a:pt x="336661" y="90958"/>
                    <a:pt x="317926" y="106176"/>
                    <a:pt x="302103" y="125541"/>
                  </a:cubicBezTo>
                  <a:cubicBezTo>
                    <a:pt x="292513" y="137266"/>
                    <a:pt x="284478" y="149953"/>
                    <a:pt x="276530" y="162765"/>
                  </a:cubicBezTo>
                  <a:cubicBezTo>
                    <a:pt x="275086" y="165110"/>
                    <a:pt x="274358" y="167800"/>
                    <a:pt x="273025" y="170170"/>
                  </a:cubicBezTo>
                  <a:cubicBezTo>
                    <a:pt x="271877" y="171799"/>
                    <a:pt x="271556" y="174033"/>
                    <a:pt x="269273" y="174527"/>
                  </a:cubicBezTo>
                  <a:close/>
                </a:path>
              </a:pathLst>
            </a:custGeom>
            <a:solidFill>
              <a:srgbClr val="020202"/>
            </a:solidFill>
            <a:ln w="1231" cap="flat">
              <a:noFill/>
              <a:prstDash val="solid"/>
              <a:miter/>
            </a:ln>
          </p:spPr>
          <p:txBody>
            <a:bodyPr rtlCol="0" anchor="ctr"/>
            <a:lstStyle/>
            <a:p>
              <a:endParaRPr lang="es-CO"/>
            </a:p>
          </p:txBody>
        </p:sp>
        <p:sp>
          <p:nvSpPr>
            <p:cNvPr id="641" name="Freeform: Shape 640">
              <a:extLst>
                <a:ext uri="{FF2B5EF4-FFF2-40B4-BE49-F238E27FC236}">
                  <a16:creationId xmlns:a16="http://schemas.microsoft.com/office/drawing/2014/main" id="{E5385B96-9E40-531C-E1CE-6645244ECDF2}"/>
                </a:ext>
              </a:extLst>
            </p:cNvPr>
            <p:cNvSpPr/>
            <p:nvPr/>
          </p:nvSpPr>
          <p:spPr>
            <a:xfrm>
              <a:off x="-1119165" y="6602948"/>
              <a:ext cx="570134" cy="385664"/>
            </a:xfrm>
            <a:custGeom>
              <a:avLst/>
              <a:gdLst>
                <a:gd name="connsiteX0" fmla="*/ 530987 w 570134"/>
                <a:gd name="connsiteY0" fmla="*/ 299613 h 385664"/>
                <a:gd name="connsiteX1" fmla="*/ 545661 w 570134"/>
                <a:gd name="connsiteY1" fmla="*/ 271226 h 385664"/>
                <a:gd name="connsiteX2" fmla="*/ 554400 w 570134"/>
                <a:gd name="connsiteY2" fmla="*/ 246369 h 385664"/>
                <a:gd name="connsiteX3" fmla="*/ 553499 w 570134"/>
                <a:gd name="connsiteY3" fmla="*/ 242741 h 385664"/>
                <a:gd name="connsiteX4" fmla="*/ 552536 w 570134"/>
                <a:gd name="connsiteY4" fmla="*/ 237396 h 385664"/>
                <a:gd name="connsiteX5" fmla="*/ 558991 w 570134"/>
                <a:gd name="connsiteY5" fmla="*/ 217994 h 385664"/>
                <a:gd name="connsiteX6" fmla="*/ 560954 w 570134"/>
                <a:gd name="connsiteY6" fmla="*/ 213403 h 385664"/>
                <a:gd name="connsiteX7" fmla="*/ 559337 w 570134"/>
                <a:gd name="connsiteY7" fmla="*/ 205825 h 385664"/>
                <a:gd name="connsiteX8" fmla="*/ 532764 w 570134"/>
                <a:gd name="connsiteY8" fmla="*/ 200432 h 385664"/>
                <a:gd name="connsiteX9" fmla="*/ 503661 w 570134"/>
                <a:gd name="connsiteY9" fmla="*/ 221796 h 385664"/>
                <a:gd name="connsiteX10" fmla="*/ 476916 w 570134"/>
                <a:gd name="connsiteY10" fmla="*/ 260810 h 385664"/>
                <a:gd name="connsiteX11" fmla="*/ 461068 w 570134"/>
                <a:gd name="connsiteY11" fmla="*/ 288296 h 385664"/>
                <a:gd name="connsiteX12" fmla="*/ 453157 w 570134"/>
                <a:gd name="connsiteY12" fmla="*/ 305229 h 385664"/>
                <a:gd name="connsiteX13" fmla="*/ 445060 w 570134"/>
                <a:gd name="connsiteY13" fmla="*/ 331259 h 385664"/>
                <a:gd name="connsiteX14" fmla="*/ 436532 w 570134"/>
                <a:gd name="connsiteY14" fmla="*/ 336196 h 385664"/>
                <a:gd name="connsiteX15" fmla="*/ 426313 w 570134"/>
                <a:gd name="connsiteY15" fmla="*/ 334320 h 385664"/>
                <a:gd name="connsiteX16" fmla="*/ 421906 w 570134"/>
                <a:gd name="connsiteY16" fmla="*/ 337158 h 385664"/>
                <a:gd name="connsiteX17" fmla="*/ 425140 w 570134"/>
                <a:gd name="connsiteY17" fmla="*/ 343490 h 385664"/>
                <a:gd name="connsiteX18" fmla="*/ 427880 w 570134"/>
                <a:gd name="connsiteY18" fmla="*/ 343588 h 385664"/>
                <a:gd name="connsiteX19" fmla="*/ 424424 w 570134"/>
                <a:gd name="connsiteY19" fmla="*/ 346057 h 385664"/>
                <a:gd name="connsiteX20" fmla="*/ 348458 w 570134"/>
                <a:gd name="connsiteY20" fmla="*/ 367829 h 385664"/>
                <a:gd name="connsiteX21" fmla="*/ 298633 w 570134"/>
                <a:gd name="connsiteY21" fmla="*/ 377023 h 385664"/>
                <a:gd name="connsiteX22" fmla="*/ 255744 w 570134"/>
                <a:gd name="connsiteY22" fmla="*/ 383590 h 385664"/>
                <a:gd name="connsiteX23" fmla="*/ 243402 w 570134"/>
                <a:gd name="connsiteY23" fmla="*/ 384083 h 385664"/>
                <a:gd name="connsiteX24" fmla="*/ 193181 w 570134"/>
                <a:gd name="connsiteY24" fmla="*/ 383157 h 385664"/>
                <a:gd name="connsiteX25" fmla="*/ 127768 w 570134"/>
                <a:gd name="connsiteY25" fmla="*/ 369013 h 385664"/>
                <a:gd name="connsiteX26" fmla="*/ 90186 w 570134"/>
                <a:gd name="connsiteY26" fmla="*/ 354746 h 385664"/>
                <a:gd name="connsiteX27" fmla="*/ 61910 w 570134"/>
                <a:gd name="connsiteY27" fmla="*/ 333048 h 385664"/>
                <a:gd name="connsiteX28" fmla="*/ 11023 w 570134"/>
                <a:gd name="connsiteY28" fmla="*/ 250084 h 385664"/>
                <a:gd name="connsiteX29" fmla="*/ -468 w 570134"/>
                <a:gd name="connsiteY29" fmla="*/ 200790 h 385664"/>
                <a:gd name="connsiteX30" fmla="*/ -2208 w 570134"/>
                <a:gd name="connsiteY30" fmla="*/ 130094 h 385664"/>
                <a:gd name="connsiteX31" fmla="*/ -542 w 570134"/>
                <a:gd name="connsiteY31" fmla="*/ 81749 h 385664"/>
                <a:gd name="connsiteX32" fmla="*/ 3161 w 570134"/>
                <a:gd name="connsiteY32" fmla="*/ 60669 h 385664"/>
                <a:gd name="connsiteX33" fmla="*/ 6185 w 570134"/>
                <a:gd name="connsiteY33" fmla="*/ 57164 h 385664"/>
                <a:gd name="connsiteX34" fmla="*/ 6444 w 570134"/>
                <a:gd name="connsiteY34" fmla="*/ 62372 h 385664"/>
                <a:gd name="connsiteX35" fmla="*/ 3050 w 570134"/>
                <a:gd name="connsiteY35" fmla="*/ 97658 h 385664"/>
                <a:gd name="connsiteX36" fmla="*/ 1260 w 570134"/>
                <a:gd name="connsiteY36" fmla="*/ 150557 h 385664"/>
                <a:gd name="connsiteX37" fmla="*/ 2025 w 570134"/>
                <a:gd name="connsiteY37" fmla="*/ 168317 h 385664"/>
                <a:gd name="connsiteX38" fmla="*/ 9826 w 570134"/>
                <a:gd name="connsiteY38" fmla="*/ 232892 h 385664"/>
                <a:gd name="connsiteX39" fmla="*/ 11282 w 570134"/>
                <a:gd name="connsiteY39" fmla="*/ 237693 h 385664"/>
                <a:gd name="connsiteX40" fmla="*/ 20761 w 570134"/>
                <a:gd name="connsiteY40" fmla="*/ 258316 h 385664"/>
                <a:gd name="connsiteX41" fmla="*/ 25044 w 570134"/>
                <a:gd name="connsiteY41" fmla="*/ 262883 h 385664"/>
                <a:gd name="connsiteX42" fmla="*/ 39854 w 570134"/>
                <a:gd name="connsiteY42" fmla="*/ 285198 h 385664"/>
                <a:gd name="connsiteX43" fmla="*/ 43273 w 570134"/>
                <a:gd name="connsiteY43" fmla="*/ 298885 h 385664"/>
                <a:gd name="connsiteX44" fmla="*/ 60898 w 570134"/>
                <a:gd name="connsiteY44" fmla="*/ 318867 h 385664"/>
                <a:gd name="connsiteX45" fmla="*/ 66242 w 570134"/>
                <a:gd name="connsiteY45" fmla="*/ 323162 h 385664"/>
                <a:gd name="connsiteX46" fmla="*/ 78140 w 570134"/>
                <a:gd name="connsiteY46" fmla="*/ 339750 h 385664"/>
                <a:gd name="connsiteX47" fmla="*/ 86063 w 570134"/>
                <a:gd name="connsiteY47" fmla="*/ 348501 h 385664"/>
                <a:gd name="connsiteX48" fmla="*/ 159993 w 570134"/>
                <a:gd name="connsiteY48" fmla="*/ 374814 h 385664"/>
                <a:gd name="connsiteX49" fmla="*/ 188010 w 570134"/>
                <a:gd name="connsiteY49" fmla="*/ 378776 h 385664"/>
                <a:gd name="connsiteX50" fmla="*/ 223592 w 570134"/>
                <a:gd name="connsiteY50" fmla="*/ 379825 h 385664"/>
                <a:gd name="connsiteX51" fmla="*/ 299756 w 570134"/>
                <a:gd name="connsiteY51" fmla="*/ 373148 h 385664"/>
                <a:gd name="connsiteX52" fmla="*/ 357937 w 570134"/>
                <a:gd name="connsiteY52" fmla="*/ 361485 h 385664"/>
                <a:gd name="connsiteX53" fmla="*/ 365206 w 570134"/>
                <a:gd name="connsiteY53" fmla="*/ 353869 h 385664"/>
                <a:gd name="connsiteX54" fmla="*/ 358431 w 570134"/>
                <a:gd name="connsiteY54" fmla="*/ 323545 h 385664"/>
                <a:gd name="connsiteX55" fmla="*/ 355962 w 570134"/>
                <a:gd name="connsiteY55" fmla="*/ 320286 h 385664"/>
                <a:gd name="connsiteX56" fmla="*/ 359085 w 570134"/>
                <a:gd name="connsiteY56" fmla="*/ 311314 h 385664"/>
                <a:gd name="connsiteX57" fmla="*/ 426263 w 570134"/>
                <a:gd name="connsiteY57" fmla="*/ 285099 h 385664"/>
                <a:gd name="connsiteX58" fmla="*/ 435495 w 570134"/>
                <a:gd name="connsiteY58" fmla="*/ 280162 h 385664"/>
                <a:gd name="connsiteX59" fmla="*/ 436643 w 570134"/>
                <a:gd name="connsiteY59" fmla="*/ 279915 h 385664"/>
                <a:gd name="connsiteX60" fmla="*/ 435409 w 570134"/>
                <a:gd name="connsiteY60" fmla="*/ 280174 h 385664"/>
                <a:gd name="connsiteX61" fmla="*/ 408515 w 570134"/>
                <a:gd name="connsiteY61" fmla="*/ 292220 h 385664"/>
                <a:gd name="connsiteX62" fmla="*/ 387534 w 570134"/>
                <a:gd name="connsiteY62" fmla="*/ 299811 h 385664"/>
                <a:gd name="connsiteX63" fmla="*/ 357851 w 570134"/>
                <a:gd name="connsiteY63" fmla="*/ 309919 h 385664"/>
                <a:gd name="connsiteX64" fmla="*/ 344904 w 570134"/>
                <a:gd name="connsiteY64" fmla="*/ 311672 h 385664"/>
                <a:gd name="connsiteX65" fmla="*/ 324971 w 570134"/>
                <a:gd name="connsiteY65" fmla="*/ 312424 h 385664"/>
                <a:gd name="connsiteX66" fmla="*/ 316850 w 570134"/>
                <a:gd name="connsiteY66" fmla="*/ 312276 h 385664"/>
                <a:gd name="connsiteX67" fmla="*/ 315838 w 570134"/>
                <a:gd name="connsiteY67" fmla="*/ 311227 h 385664"/>
                <a:gd name="connsiteX68" fmla="*/ 316554 w 570134"/>
                <a:gd name="connsiteY68" fmla="*/ 309993 h 385664"/>
                <a:gd name="connsiteX69" fmla="*/ 331846 w 570134"/>
                <a:gd name="connsiteY69" fmla="*/ 307969 h 385664"/>
                <a:gd name="connsiteX70" fmla="*/ 355160 w 570134"/>
                <a:gd name="connsiteY70" fmla="*/ 302156 h 385664"/>
                <a:gd name="connsiteX71" fmla="*/ 399987 w 570134"/>
                <a:gd name="connsiteY71" fmla="*/ 286666 h 385664"/>
                <a:gd name="connsiteX72" fmla="*/ 444221 w 570134"/>
                <a:gd name="connsiteY72" fmla="*/ 267141 h 385664"/>
                <a:gd name="connsiteX73" fmla="*/ 451071 w 570134"/>
                <a:gd name="connsiteY73" fmla="*/ 262673 h 385664"/>
                <a:gd name="connsiteX74" fmla="*/ 460797 w 570134"/>
                <a:gd name="connsiteY74" fmla="*/ 256107 h 385664"/>
                <a:gd name="connsiteX75" fmla="*/ 464302 w 570134"/>
                <a:gd name="connsiteY75" fmla="*/ 253799 h 385664"/>
                <a:gd name="connsiteX76" fmla="*/ 465252 w 570134"/>
                <a:gd name="connsiteY76" fmla="*/ 253083 h 385664"/>
                <a:gd name="connsiteX77" fmla="*/ 469720 w 570134"/>
                <a:gd name="connsiteY77" fmla="*/ 249294 h 385664"/>
                <a:gd name="connsiteX78" fmla="*/ 470634 w 570134"/>
                <a:gd name="connsiteY78" fmla="*/ 248591 h 385664"/>
                <a:gd name="connsiteX79" fmla="*/ 473102 w 570134"/>
                <a:gd name="connsiteY79" fmla="*/ 246406 h 385664"/>
                <a:gd name="connsiteX80" fmla="*/ 473744 w 570134"/>
                <a:gd name="connsiteY80" fmla="*/ 245530 h 385664"/>
                <a:gd name="connsiteX81" fmla="*/ 474435 w 570134"/>
                <a:gd name="connsiteY81" fmla="*/ 244728 h 385664"/>
                <a:gd name="connsiteX82" fmla="*/ 474805 w 570134"/>
                <a:gd name="connsiteY82" fmla="*/ 244357 h 385664"/>
                <a:gd name="connsiteX83" fmla="*/ 475546 w 570134"/>
                <a:gd name="connsiteY83" fmla="*/ 243617 h 385664"/>
                <a:gd name="connsiteX84" fmla="*/ 475916 w 570134"/>
                <a:gd name="connsiteY84" fmla="*/ 243234 h 385664"/>
                <a:gd name="connsiteX85" fmla="*/ 476644 w 570134"/>
                <a:gd name="connsiteY85" fmla="*/ 242469 h 385664"/>
                <a:gd name="connsiteX86" fmla="*/ 477014 w 570134"/>
                <a:gd name="connsiteY86" fmla="*/ 242074 h 385664"/>
                <a:gd name="connsiteX87" fmla="*/ 477767 w 570134"/>
                <a:gd name="connsiteY87" fmla="*/ 241247 h 385664"/>
                <a:gd name="connsiteX88" fmla="*/ 478162 w 570134"/>
                <a:gd name="connsiteY88" fmla="*/ 240815 h 385664"/>
                <a:gd name="connsiteX89" fmla="*/ 481421 w 570134"/>
                <a:gd name="connsiteY89" fmla="*/ 237113 h 385664"/>
                <a:gd name="connsiteX90" fmla="*/ 482099 w 570134"/>
                <a:gd name="connsiteY90" fmla="*/ 236138 h 385664"/>
                <a:gd name="connsiteX91" fmla="*/ 483716 w 570134"/>
                <a:gd name="connsiteY91" fmla="*/ 233669 h 385664"/>
                <a:gd name="connsiteX92" fmla="*/ 484358 w 570134"/>
                <a:gd name="connsiteY92" fmla="*/ 232632 h 385664"/>
                <a:gd name="connsiteX93" fmla="*/ 489060 w 570134"/>
                <a:gd name="connsiteY93" fmla="*/ 221524 h 385664"/>
                <a:gd name="connsiteX94" fmla="*/ 489492 w 570134"/>
                <a:gd name="connsiteY94" fmla="*/ 220130 h 385664"/>
                <a:gd name="connsiteX95" fmla="*/ 491319 w 570134"/>
                <a:gd name="connsiteY95" fmla="*/ 208503 h 385664"/>
                <a:gd name="connsiteX96" fmla="*/ 491948 w 570134"/>
                <a:gd name="connsiteY96" fmla="*/ 182141 h 385664"/>
                <a:gd name="connsiteX97" fmla="*/ 490258 w 570134"/>
                <a:gd name="connsiteY97" fmla="*/ 152248 h 385664"/>
                <a:gd name="connsiteX98" fmla="*/ 489924 w 570134"/>
                <a:gd name="connsiteY98" fmla="*/ 150828 h 385664"/>
                <a:gd name="connsiteX99" fmla="*/ 489073 w 570134"/>
                <a:gd name="connsiteY99" fmla="*/ 146755 h 385664"/>
                <a:gd name="connsiteX100" fmla="*/ 470843 w 570134"/>
                <a:gd name="connsiteY100" fmla="*/ 106347 h 385664"/>
                <a:gd name="connsiteX101" fmla="*/ 445604 w 570134"/>
                <a:gd name="connsiteY101" fmla="*/ 75874 h 385664"/>
                <a:gd name="connsiteX102" fmla="*/ 412946 w 570134"/>
                <a:gd name="connsiteY102" fmla="*/ 46920 h 385664"/>
                <a:gd name="connsiteX103" fmla="*/ 410367 w 570134"/>
                <a:gd name="connsiteY103" fmla="*/ 43217 h 385664"/>
                <a:gd name="connsiteX104" fmla="*/ 427251 w 570134"/>
                <a:gd name="connsiteY104" fmla="*/ 47401 h 385664"/>
                <a:gd name="connsiteX105" fmla="*/ 430386 w 570134"/>
                <a:gd name="connsiteY105" fmla="*/ 51758 h 385664"/>
                <a:gd name="connsiteX106" fmla="*/ 456588 w 570134"/>
                <a:gd name="connsiteY106" fmla="*/ 76109 h 385664"/>
                <a:gd name="connsiteX107" fmla="*/ 502908 w 570134"/>
                <a:gd name="connsiteY107" fmla="*/ 51005 h 385664"/>
                <a:gd name="connsiteX108" fmla="*/ 503254 w 570134"/>
                <a:gd name="connsiteY108" fmla="*/ 49684 h 385664"/>
                <a:gd name="connsiteX109" fmla="*/ 500390 w 570134"/>
                <a:gd name="connsiteY109" fmla="*/ 31911 h 385664"/>
                <a:gd name="connsiteX110" fmla="*/ 481100 w 570134"/>
                <a:gd name="connsiteY110" fmla="*/ 3673 h 385664"/>
                <a:gd name="connsiteX111" fmla="*/ 479865 w 570134"/>
                <a:gd name="connsiteY111" fmla="*/ -1573 h 385664"/>
                <a:gd name="connsiteX112" fmla="*/ 493948 w 570134"/>
                <a:gd name="connsiteY112" fmla="*/ 18570 h 385664"/>
                <a:gd name="connsiteX113" fmla="*/ 514855 w 570134"/>
                <a:gd name="connsiteY113" fmla="*/ 47956 h 385664"/>
                <a:gd name="connsiteX114" fmla="*/ 523606 w 570134"/>
                <a:gd name="connsiteY114" fmla="*/ 61298 h 385664"/>
                <a:gd name="connsiteX115" fmla="*/ 530061 w 570134"/>
                <a:gd name="connsiteY115" fmla="*/ 71789 h 385664"/>
                <a:gd name="connsiteX116" fmla="*/ 561274 w 570134"/>
                <a:gd name="connsiteY116" fmla="*/ 137795 h 385664"/>
                <a:gd name="connsiteX117" fmla="*/ 566816 w 570134"/>
                <a:gd name="connsiteY117" fmla="*/ 194273 h 385664"/>
                <a:gd name="connsiteX118" fmla="*/ 560781 w 570134"/>
                <a:gd name="connsiteY118" fmla="*/ 226560 h 385664"/>
                <a:gd name="connsiteX119" fmla="*/ 552808 w 570134"/>
                <a:gd name="connsiteY119" fmla="*/ 256551 h 385664"/>
                <a:gd name="connsiteX120" fmla="*/ 549697 w 570134"/>
                <a:gd name="connsiteY120" fmla="*/ 265611 h 385664"/>
                <a:gd name="connsiteX121" fmla="*/ 532097 w 570134"/>
                <a:gd name="connsiteY121" fmla="*/ 299589 h 385664"/>
                <a:gd name="connsiteX122" fmla="*/ 530987 w 570134"/>
                <a:gd name="connsiteY122" fmla="*/ 299613 h 38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570134" h="385664">
                  <a:moveTo>
                    <a:pt x="530987" y="299613"/>
                  </a:moveTo>
                  <a:cubicBezTo>
                    <a:pt x="535924" y="290147"/>
                    <a:pt x="540675" y="280631"/>
                    <a:pt x="545661" y="271226"/>
                  </a:cubicBezTo>
                  <a:cubicBezTo>
                    <a:pt x="549846" y="263364"/>
                    <a:pt x="552203" y="254910"/>
                    <a:pt x="554400" y="246369"/>
                  </a:cubicBezTo>
                  <a:cubicBezTo>
                    <a:pt x="554770" y="244938"/>
                    <a:pt x="554893" y="243728"/>
                    <a:pt x="553499" y="242741"/>
                  </a:cubicBezTo>
                  <a:cubicBezTo>
                    <a:pt x="551499" y="241309"/>
                    <a:pt x="551759" y="239334"/>
                    <a:pt x="552536" y="237396"/>
                  </a:cubicBezTo>
                  <a:cubicBezTo>
                    <a:pt x="555227" y="231127"/>
                    <a:pt x="557387" y="224635"/>
                    <a:pt x="558991" y="217994"/>
                  </a:cubicBezTo>
                  <a:cubicBezTo>
                    <a:pt x="559398" y="216378"/>
                    <a:pt x="560065" y="214823"/>
                    <a:pt x="560954" y="213403"/>
                  </a:cubicBezTo>
                  <a:cubicBezTo>
                    <a:pt x="563039" y="209898"/>
                    <a:pt x="562657" y="207948"/>
                    <a:pt x="559337" y="205825"/>
                  </a:cubicBezTo>
                  <a:cubicBezTo>
                    <a:pt x="551475" y="200753"/>
                    <a:pt x="541983" y="198827"/>
                    <a:pt x="532764" y="200432"/>
                  </a:cubicBezTo>
                  <a:cubicBezTo>
                    <a:pt x="519373" y="202518"/>
                    <a:pt x="510400" y="210750"/>
                    <a:pt x="503661" y="221796"/>
                  </a:cubicBezTo>
                  <a:cubicBezTo>
                    <a:pt x="495441" y="235261"/>
                    <a:pt x="486505" y="248282"/>
                    <a:pt x="476916" y="260810"/>
                  </a:cubicBezTo>
                  <a:cubicBezTo>
                    <a:pt x="470424" y="269301"/>
                    <a:pt x="464672" y="278089"/>
                    <a:pt x="461068" y="288296"/>
                  </a:cubicBezTo>
                  <a:cubicBezTo>
                    <a:pt x="458995" y="294146"/>
                    <a:pt x="455526" y="299404"/>
                    <a:pt x="453157" y="305229"/>
                  </a:cubicBezTo>
                  <a:cubicBezTo>
                    <a:pt x="449627" y="313622"/>
                    <a:pt x="446912" y="322335"/>
                    <a:pt x="445060" y="331259"/>
                  </a:cubicBezTo>
                  <a:cubicBezTo>
                    <a:pt x="444086" y="336196"/>
                    <a:pt x="441506" y="337825"/>
                    <a:pt x="436532" y="336196"/>
                  </a:cubicBezTo>
                  <a:cubicBezTo>
                    <a:pt x="433200" y="335109"/>
                    <a:pt x="429916" y="334060"/>
                    <a:pt x="426313" y="334320"/>
                  </a:cubicBezTo>
                  <a:cubicBezTo>
                    <a:pt x="424461" y="334455"/>
                    <a:pt x="422795" y="335517"/>
                    <a:pt x="421906" y="337158"/>
                  </a:cubicBezTo>
                  <a:cubicBezTo>
                    <a:pt x="419895" y="340305"/>
                    <a:pt x="421450" y="343231"/>
                    <a:pt x="425140" y="343490"/>
                  </a:cubicBezTo>
                  <a:cubicBezTo>
                    <a:pt x="426053" y="343490"/>
                    <a:pt x="426967" y="343490"/>
                    <a:pt x="427880" y="343588"/>
                  </a:cubicBezTo>
                  <a:cubicBezTo>
                    <a:pt x="427522" y="345514"/>
                    <a:pt x="425819" y="345650"/>
                    <a:pt x="424424" y="346057"/>
                  </a:cubicBezTo>
                  <a:cubicBezTo>
                    <a:pt x="399147" y="353462"/>
                    <a:pt x="374056" y="361522"/>
                    <a:pt x="348458" y="367829"/>
                  </a:cubicBezTo>
                  <a:cubicBezTo>
                    <a:pt x="332068" y="371976"/>
                    <a:pt x="315418" y="375049"/>
                    <a:pt x="298633" y="377023"/>
                  </a:cubicBezTo>
                  <a:cubicBezTo>
                    <a:pt x="284267" y="378640"/>
                    <a:pt x="270172" y="382219"/>
                    <a:pt x="255744" y="383590"/>
                  </a:cubicBezTo>
                  <a:cubicBezTo>
                    <a:pt x="251621" y="383985"/>
                    <a:pt x="247536" y="384083"/>
                    <a:pt x="243402" y="384083"/>
                  </a:cubicBezTo>
                  <a:cubicBezTo>
                    <a:pt x="226653" y="384083"/>
                    <a:pt x="209905" y="384244"/>
                    <a:pt x="193181" y="383157"/>
                  </a:cubicBezTo>
                  <a:cubicBezTo>
                    <a:pt x="170792" y="381775"/>
                    <a:pt x="148737" y="376999"/>
                    <a:pt x="127768" y="369013"/>
                  </a:cubicBezTo>
                  <a:cubicBezTo>
                    <a:pt x="115253" y="364225"/>
                    <a:pt x="102479" y="360189"/>
                    <a:pt x="90186" y="354746"/>
                  </a:cubicBezTo>
                  <a:cubicBezTo>
                    <a:pt x="78843" y="349735"/>
                    <a:pt x="69920" y="342404"/>
                    <a:pt x="61910" y="333048"/>
                  </a:cubicBezTo>
                  <a:cubicBezTo>
                    <a:pt x="40410" y="308117"/>
                    <a:pt x="23118" y="280680"/>
                    <a:pt x="11023" y="250084"/>
                  </a:cubicBezTo>
                  <a:cubicBezTo>
                    <a:pt x="4778" y="234286"/>
                    <a:pt x="1557" y="217600"/>
                    <a:pt x="-468" y="200790"/>
                  </a:cubicBezTo>
                  <a:cubicBezTo>
                    <a:pt x="-3294" y="177339"/>
                    <a:pt x="-2874" y="153667"/>
                    <a:pt x="-2208" y="130094"/>
                  </a:cubicBezTo>
                  <a:cubicBezTo>
                    <a:pt x="-1739" y="113987"/>
                    <a:pt x="-529" y="97893"/>
                    <a:pt x="-542" y="81749"/>
                  </a:cubicBezTo>
                  <a:cubicBezTo>
                    <a:pt x="-443" y="74566"/>
                    <a:pt x="804" y="67457"/>
                    <a:pt x="3161" y="60669"/>
                  </a:cubicBezTo>
                  <a:cubicBezTo>
                    <a:pt x="3667" y="59126"/>
                    <a:pt x="4000" y="57312"/>
                    <a:pt x="6185" y="57164"/>
                  </a:cubicBezTo>
                  <a:cubicBezTo>
                    <a:pt x="7629" y="58817"/>
                    <a:pt x="6925" y="60656"/>
                    <a:pt x="6444" y="62372"/>
                  </a:cubicBezTo>
                  <a:cubicBezTo>
                    <a:pt x="3210" y="73937"/>
                    <a:pt x="3112" y="85711"/>
                    <a:pt x="3050" y="97658"/>
                  </a:cubicBezTo>
                  <a:cubicBezTo>
                    <a:pt x="2963" y="115283"/>
                    <a:pt x="2359" y="132920"/>
                    <a:pt x="1260" y="150557"/>
                  </a:cubicBezTo>
                  <a:cubicBezTo>
                    <a:pt x="865" y="156518"/>
                    <a:pt x="2359" y="162356"/>
                    <a:pt x="2025" y="168317"/>
                  </a:cubicBezTo>
                  <a:cubicBezTo>
                    <a:pt x="791" y="190299"/>
                    <a:pt x="3926" y="211774"/>
                    <a:pt x="9826" y="232892"/>
                  </a:cubicBezTo>
                  <a:cubicBezTo>
                    <a:pt x="10073" y="234558"/>
                    <a:pt x="10566" y="236174"/>
                    <a:pt x="11282" y="237693"/>
                  </a:cubicBezTo>
                  <a:cubicBezTo>
                    <a:pt x="15442" y="244061"/>
                    <a:pt x="18638" y="251010"/>
                    <a:pt x="20761" y="258316"/>
                  </a:cubicBezTo>
                  <a:cubicBezTo>
                    <a:pt x="21477" y="260377"/>
                    <a:pt x="23032" y="262031"/>
                    <a:pt x="25044" y="262883"/>
                  </a:cubicBezTo>
                  <a:cubicBezTo>
                    <a:pt x="34276" y="267487"/>
                    <a:pt x="37793" y="275966"/>
                    <a:pt x="39854" y="285198"/>
                  </a:cubicBezTo>
                  <a:cubicBezTo>
                    <a:pt x="40916" y="289777"/>
                    <a:pt x="41520" y="294417"/>
                    <a:pt x="43273" y="298885"/>
                  </a:cubicBezTo>
                  <a:cubicBezTo>
                    <a:pt x="46766" y="307722"/>
                    <a:pt x="54122" y="313005"/>
                    <a:pt x="60898" y="318867"/>
                  </a:cubicBezTo>
                  <a:cubicBezTo>
                    <a:pt x="62626" y="320361"/>
                    <a:pt x="64391" y="321829"/>
                    <a:pt x="66242" y="323162"/>
                  </a:cubicBezTo>
                  <a:cubicBezTo>
                    <a:pt x="72092" y="327359"/>
                    <a:pt x="76757" y="332295"/>
                    <a:pt x="78140" y="339750"/>
                  </a:cubicBezTo>
                  <a:cubicBezTo>
                    <a:pt x="78954" y="344144"/>
                    <a:pt x="82065" y="346637"/>
                    <a:pt x="86063" y="348501"/>
                  </a:cubicBezTo>
                  <a:cubicBezTo>
                    <a:pt x="109884" y="359448"/>
                    <a:pt x="134618" y="368248"/>
                    <a:pt x="159993" y="374814"/>
                  </a:cubicBezTo>
                  <a:cubicBezTo>
                    <a:pt x="169126" y="377283"/>
                    <a:pt x="178630" y="377690"/>
                    <a:pt x="188010" y="378776"/>
                  </a:cubicBezTo>
                  <a:cubicBezTo>
                    <a:pt x="199846" y="380146"/>
                    <a:pt x="211793" y="378875"/>
                    <a:pt x="223592" y="379825"/>
                  </a:cubicBezTo>
                  <a:cubicBezTo>
                    <a:pt x="249437" y="381923"/>
                    <a:pt x="274454" y="376604"/>
                    <a:pt x="299756" y="373148"/>
                  </a:cubicBezTo>
                  <a:cubicBezTo>
                    <a:pt x="319503" y="370457"/>
                    <a:pt x="338683" y="366064"/>
                    <a:pt x="357937" y="361485"/>
                  </a:cubicBezTo>
                  <a:cubicBezTo>
                    <a:pt x="362294" y="360448"/>
                    <a:pt x="364392" y="358053"/>
                    <a:pt x="365206" y="353869"/>
                  </a:cubicBezTo>
                  <a:cubicBezTo>
                    <a:pt x="367379" y="342762"/>
                    <a:pt x="364750" y="332740"/>
                    <a:pt x="358431" y="323545"/>
                  </a:cubicBezTo>
                  <a:cubicBezTo>
                    <a:pt x="357653" y="322409"/>
                    <a:pt x="356666" y="321434"/>
                    <a:pt x="355962" y="320286"/>
                  </a:cubicBezTo>
                  <a:cubicBezTo>
                    <a:pt x="353086" y="315806"/>
                    <a:pt x="354061" y="313005"/>
                    <a:pt x="359085" y="311314"/>
                  </a:cubicBezTo>
                  <a:cubicBezTo>
                    <a:pt x="381955" y="303834"/>
                    <a:pt x="404381" y="295084"/>
                    <a:pt x="426263" y="285099"/>
                  </a:cubicBezTo>
                  <a:cubicBezTo>
                    <a:pt x="429435" y="283630"/>
                    <a:pt x="432113" y="281236"/>
                    <a:pt x="435495" y="280162"/>
                  </a:cubicBezTo>
                  <a:cubicBezTo>
                    <a:pt x="435853" y="279977"/>
                    <a:pt x="436248" y="279891"/>
                    <a:pt x="436643" y="279915"/>
                  </a:cubicBezTo>
                  <a:cubicBezTo>
                    <a:pt x="436051" y="279076"/>
                    <a:pt x="435902" y="280372"/>
                    <a:pt x="435409" y="280174"/>
                  </a:cubicBezTo>
                  <a:cubicBezTo>
                    <a:pt x="426547" y="284457"/>
                    <a:pt x="417599" y="288530"/>
                    <a:pt x="408515" y="292220"/>
                  </a:cubicBezTo>
                  <a:cubicBezTo>
                    <a:pt x="401653" y="295010"/>
                    <a:pt x="394482" y="297157"/>
                    <a:pt x="387534" y="299811"/>
                  </a:cubicBezTo>
                  <a:cubicBezTo>
                    <a:pt x="377771" y="303600"/>
                    <a:pt x="367675" y="306377"/>
                    <a:pt x="357851" y="309919"/>
                  </a:cubicBezTo>
                  <a:cubicBezTo>
                    <a:pt x="353765" y="311635"/>
                    <a:pt x="349298" y="312239"/>
                    <a:pt x="344904" y="311672"/>
                  </a:cubicBezTo>
                  <a:cubicBezTo>
                    <a:pt x="338140" y="310437"/>
                    <a:pt x="331586" y="311548"/>
                    <a:pt x="324971" y="312424"/>
                  </a:cubicBezTo>
                  <a:cubicBezTo>
                    <a:pt x="322280" y="312968"/>
                    <a:pt x="319516" y="312918"/>
                    <a:pt x="316850" y="312276"/>
                  </a:cubicBezTo>
                  <a:cubicBezTo>
                    <a:pt x="316393" y="312079"/>
                    <a:pt x="316023" y="311696"/>
                    <a:pt x="315838" y="311227"/>
                  </a:cubicBezTo>
                  <a:cubicBezTo>
                    <a:pt x="315825" y="310709"/>
                    <a:pt x="316097" y="310240"/>
                    <a:pt x="316554" y="309993"/>
                  </a:cubicBezTo>
                  <a:cubicBezTo>
                    <a:pt x="321491" y="308216"/>
                    <a:pt x="326785" y="308092"/>
                    <a:pt x="331846" y="307969"/>
                  </a:cubicBezTo>
                  <a:cubicBezTo>
                    <a:pt x="340164" y="307747"/>
                    <a:pt x="347681" y="305007"/>
                    <a:pt x="355160" y="302156"/>
                  </a:cubicBezTo>
                  <a:cubicBezTo>
                    <a:pt x="369971" y="296515"/>
                    <a:pt x="385423" y="292875"/>
                    <a:pt x="399987" y="286666"/>
                  </a:cubicBezTo>
                  <a:cubicBezTo>
                    <a:pt x="414797" y="280347"/>
                    <a:pt x="429953" y="274731"/>
                    <a:pt x="444221" y="267141"/>
                  </a:cubicBezTo>
                  <a:cubicBezTo>
                    <a:pt x="446714" y="266006"/>
                    <a:pt x="449035" y="264500"/>
                    <a:pt x="451071" y="262673"/>
                  </a:cubicBezTo>
                  <a:cubicBezTo>
                    <a:pt x="453811" y="259810"/>
                    <a:pt x="457119" y="257576"/>
                    <a:pt x="460797" y="256107"/>
                  </a:cubicBezTo>
                  <a:cubicBezTo>
                    <a:pt x="462093" y="255564"/>
                    <a:pt x="463290" y="254774"/>
                    <a:pt x="464302" y="253799"/>
                  </a:cubicBezTo>
                  <a:cubicBezTo>
                    <a:pt x="464598" y="253540"/>
                    <a:pt x="464919" y="253305"/>
                    <a:pt x="465252" y="253083"/>
                  </a:cubicBezTo>
                  <a:cubicBezTo>
                    <a:pt x="466881" y="251997"/>
                    <a:pt x="468375" y="250726"/>
                    <a:pt x="469720" y="249294"/>
                  </a:cubicBezTo>
                  <a:cubicBezTo>
                    <a:pt x="470004" y="249035"/>
                    <a:pt x="470313" y="248801"/>
                    <a:pt x="470634" y="248591"/>
                  </a:cubicBezTo>
                  <a:cubicBezTo>
                    <a:pt x="471608" y="248060"/>
                    <a:pt x="472448" y="247307"/>
                    <a:pt x="473102" y="246406"/>
                  </a:cubicBezTo>
                  <a:cubicBezTo>
                    <a:pt x="473299" y="246098"/>
                    <a:pt x="473521" y="245814"/>
                    <a:pt x="473744" y="245530"/>
                  </a:cubicBezTo>
                  <a:cubicBezTo>
                    <a:pt x="473954" y="245246"/>
                    <a:pt x="474188" y="244974"/>
                    <a:pt x="474435" y="244728"/>
                  </a:cubicBezTo>
                  <a:lnTo>
                    <a:pt x="474805" y="244357"/>
                  </a:lnTo>
                  <a:cubicBezTo>
                    <a:pt x="475040" y="244098"/>
                    <a:pt x="475286" y="243851"/>
                    <a:pt x="475546" y="243617"/>
                  </a:cubicBezTo>
                  <a:cubicBezTo>
                    <a:pt x="475657" y="243481"/>
                    <a:pt x="475793" y="243370"/>
                    <a:pt x="475916" y="243234"/>
                  </a:cubicBezTo>
                  <a:cubicBezTo>
                    <a:pt x="476039" y="243098"/>
                    <a:pt x="476397" y="242728"/>
                    <a:pt x="476644" y="242469"/>
                  </a:cubicBezTo>
                  <a:lnTo>
                    <a:pt x="477014" y="242074"/>
                  </a:lnTo>
                  <a:cubicBezTo>
                    <a:pt x="477249" y="241790"/>
                    <a:pt x="477508" y="241519"/>
                    <a:pt x="477767" y="241247"/>
                  </a:cubicBezTo>
                  <a:cubicBezTo>
                    <a:pt x="478027" y="240976"/>
                    <a:pt x="478039" y="240963"/>
                    <a:pt x="478162" y="240815"/>
                  </a:cubicBezTo>
                  <a:cubicBezTo>
                    <a:pt x="479372" y="239692"/>
                    <a:pt x="480458" y="238446"/>
                    <a:pt x="481421" y="237113"/>
                  </a:cubicBezTo>
                  <a:cubicBezTo>
                    <a:pt x="481630" y="236779"/>
                    <a:pt x="481852" y="236446"/>
                    <a:pt x="482099" y="236138"/>
                  </a:cubicBezTo>
                  <a:cubicBezTo>
                    <a:pt x="482704" y="235360"/>
                    <a:pt x="483247" y="234533"/>
                    <a:pt x="483716" y="233669"/>
                  </a:cubicBezTo>
                  <a:cubicBezTo>
                    <a:pt x="483901" y="233311"/>
                    <a:pt x="484123" y="232966"/>
                    <a:pt x="484358" y="232632"/>
                  </a:cubicBezTo>
                  <a:cubicBezTo>
                    <a:pt x="486580" y="229251"/>
                    <a:pt x="488172" y="225486"/>
                    <a:pt x="489060" y="221524"/>
                  </a:cubicBezTo>
                  <a:cubicBezTo>
                    <a:pt x="489208" y="221055"/>
                    <a:pt x="489369" y="220599"/>
                    <a:pt x="489492" y="220130"/>
                  </a:cubicBezTo>
                  <a:cubicBezTo>
                    <a:pt x="490739" y="216378"/>
                    <a:pt x="491356" y="212453"/>
                    <a:pt x="491319" y="208503"/>
                  </a:cubicBezTo>
                  <a:cubicBezTo>
                    <a:pt x="491319" y="199716"/>
                    <a:pt x="491603" y="190928"/>
                    <a:pt x="491948" y="182141"/>
                  </a:cubicBezTo>
                  <a:cubicBezTo>
                    <a:pt x="492343" y="172267"/>
                    <a:pt x="491146" y="162196"/>
                    <a:pt x="490258" y="152248"/>
                  </a:cubicBezTo>
                  <a:cubicBezTo>
                    <a:pt x="490171" y="151779"/>
                    <a:pt x="490060" y="151297"/>
                    <a:pt x="489924" y="150828"/>
                  </a:cubicBezTo>
                  <a:cubicBezTo>
                    <a:pt x="489715" y="149458"/>
                    <a:pt x="489431" y="148101"/>
                    <a:pt x="489073" y="146755"/>
                  </a:cubicBezTo>
                  <a:cubicBezTo>
                    <a:pt x="485827" y="132179"/>
                    <a:pt x="479618" y="118430"/>
                    <a:pt x="470843" y="106347"/>
                  </a:cubicBezTo>
                  <a:cubicBezTo>
                    <a:pt x="463142" y="95597"/>
                    <a:pt x="455107" y="84983"/>
                    <a:pt x="445604" y="75874"/>
                  </a:cubicBezTo>
                  <a:cubicBezTo>
                    <a:pt x="435113" y="65828"/>
                    <a:pt x="425375" y="54893"/>
                    <a:pt x="412946" y="46920"/>
                  </a:cubicBezTo>
                  <a:cubicBezTo>
                    <a:pt x="411712" y="46142"/>
                    <a:pt x="409675" y="45574"/>
                    <a:pt x="410367" y="43217"/>
                  </a:cubicBezTo>
                  <a:cubicBezTo>
                    <a:pt x="416217" y="43488"/>
                    <a:pt x="421956" y="44908"/>
                    <a:pt x="427251" y="47401"/>
                  </a:cubicBezTo>
                  <a:cubicBezTo>
                    <a:pt x="428929" y="48141"/>
                    <a:pt x="429608" y="50067"/>
                    <a:pt x="430386" y="51758"/>
                  </a:cubicBezTo>
                  <a:cubicBezTo>
                    <a:pt x="435828" y="63409"/>
                    <a:pt x="444295" y="71900"/>
                    <a:pt x="456588" y="76109"/>
                  </a:cubicBezTo>
                  <a:cubicBezTo>
                    <a:pt x="475237" y="82477"/>
                    <a:pt x="497317" y="69864"/>
                    <a:pt x="502908" y="51005"/>
                  </a:cubicBezTo>
                  <a:cubicBezTo>
                    <a:pt x="503032" y="50573"/>
                    <a:pt x="503106" y="50116"/>
                    <a:pt x="503254" y="49684"/>
                  </a:cubicBezTo>
                  <a:cubicBezTo>
                    <a:pt x="505500" y="43242"/>
                    <a:pt x="504957" y="37638"/>
                    <a:pt x="500390" y="31911"/>
                  </a:cubicBezTo>
                  <a:cubicBezTo>
                    <a:pt x="493281" y="23013"/>
                    <a:pt x="487357" y="13201"/>
                    <a:pt x="481100" y="3673"/>
                  </a:cubicBezTo>
                  <a:cubicBezTo>
                    <a:pt x="480112" y="2167"/>
                    <a:pt x="478212" y="649"/>
                    <a:pt x="479865" y="-1573"/>
                  </a:cubicBezTo>
                  <a:cubicBezTo>
                    <a:pt x="485296" y="4598"/>
                    <a:pt x="489295" y="11831"/>
                    <a:pt x="493948" y="18570"/>
                  </a:cubicBezTo>
                  <a:cubicBezTo>
                    <a:pt x="500761" y="28443"/>
                    <a:pt x="507524" y="38428"/>
                    <a:pt x="514855" y="47956"/>
                  </a:cubicBezTo>
                  <a:cubicBezTo>
                    <a:pt x="518163" y="52140"/>
                    <a:pt x="521088" y="56608"/>
                    <a:pt x="523606" y="61298"/>
                  </a:cubicBezTo>
                  <a:cubicBezTo>
                    <a:pt x="525470" y="64964"/>
                    <a:pt x="527617" y="68481"/>
                    <a:pt x="530061" y="71789"/>
                  </a:cubicBezTo>
                  <a:cubicBezTo>
                    <a:pt x="545081" y="91611"/>
                    <a:pt x="554906" y="113876"/>
                    <a:pt x="561274" y="137795"/>
                  </a:cubicBezTo>
                  <a:cubicBezTo>
                    <a:pt x="566211" y="156308"/>
                    <a:pt x="568680" y="175105"/>
                    <a:pt x="566816" y="194273"/>
                  </a:cubicBezTo>
                  <a:cubicBezTo>
                    <a:pt x="565767" y="205208"/>
                    <a:pt x="563188" y="215884"/>
                    <a:pt x="560781" y="226560"/>
                  </a:cubicBezTo>
                  <a:cubicBezTo>
                    <a:pt x="558497" y="236643"/>
                    <a:pt x="555560" y="246579"/>
                    <a:pt x="552808" y="256551"/>
                  </a:cubicBezTo>
                  <a:cubicBezTo>
                    <a:pt x="552018" y="259649"/>
                    <a:pt x="550981" y="262686"/>
                    <a:pt x="549697" y="265611"/>
                  </a:cubicBezTo>
                  <a:cubicBezTo>
                    <a:pt x="544341" y="277188"/>
                    <a:pt x="538528" y="288542"/>
                    <a:pt x="532097" y="299589"/>
                  </a:cubicBezTo>
                  <a:cubicBezTo>
                    <a:pt x="531715" y="300169"/>
                    <a:pt x="531332" y="300132"/>
                    <a:pt x="530987" y="299613"/>
                  </a:cubicBezTo>
                  <a:close/>
                </a:path>
              </a:pathLst>
            </a:custGeom>
            <a:solidFill>
              <a:srgbClr val="020202"/>
            </a:solidFill>
            <a:ln w="1231" cap="flat">
              <a:noFill/>
              <a:prstDash val="solid"/>
              <a:miter/>
            </a:ln>
          </p:spPr>
          <p:txBody>
            <a:bodyPr rtlCol="0" anchor="ctr"/>
            <a:lstStyle/>
            <a:p>
              <a:endParaRPr lang="es-CO"/>
            </a:p>
          </p:txBody>
        </p:sp>
        <p:sp>
          <p:nvSpPr>
            <p:cNvPr id="642" name="Freeform: Shape 641">
              <a:extLst>
                <a:ext uri="{FF2B5EF4-FFF2-40B4-BE49-F238E27FC236}">
                  <a16:creationId xmlns:a16="http://schemas.microsoft.com/office/drawing/2014/main" id="{AACD6161-8CD9-5506-C49A-1CE53B245C9F}"/>
                </a:ext>
              </a:extLst>
            </p:cNvPr>
            <p:cNvSpPr/>
            <p:nvPr/>
          </p:nvSpPr>
          <p:spPr>
            <a:xfrm>
              <a:off x="-1447915" y="7383328"/>
              <a:ext cx="598047" cy="275866"/>
            </a:xfrm>
            <a:custGeom>
              <a:avLst/>
              <a:gdLst>
                <a:gd name="connsiteX0" fmla="*/ -2697 w 598047"/>
                <a:gd name="connsiteY0" fmla="*/ -1556 h 275866"/>
                <a:gd name="connsiteX1" fmla="*/ 2770 w 598047"/>
                <a:gd name="connsiteY1" fmla="*/ 505 h 275866"/>
                <a:gd name="connsiteX2" fmla="*/ 23814 w 598047"/>
                <a:gd name="connsiteY2" fmla="*/ 10268 h 275866"/>
                <a:gd name="connsiteX3" fmla="*/ 50880 w 598047"/>
                <a:gd name="connsiteY3" fmla="*/ 17994 h 275866"/>
                <a:gd name="connsiteX4" fmla="*/ 71158 w 598047"/>
                <a:gd name="connsiteY4" fmla="*/ 20289 h 275866"/>
                <a:gd name="connsiteX5" fmla="*/ 89770 w 598047"/>
                <a:gd name="connsiteY5" fmla="*/ 21240 h 275866"/>
                <a:gd name="connsiteX6" fmla="*/ 109518 w 598047"/>
                <a:gd name="connsiteY6" fmla="*/ 38260 h 275866"/>
                <a:gd name="connsiteX7" fmla="*/ 111900 w 598047"/>
                <a:gd name="connsiteY7" fmla="*/ 50269 h 275866"/>
                <a:gd name="connsiteX8" fmla="*/ 116837 w 598047"/>
                <a:gd name="connsiteY8" fmla="*/ 56563 h 275866"/>
                <a:gd name="connsiteX9" fmla="*/ 142928 w 598047"/>
                <a:gd name="connsiteY9" fmla="*/ 55465 h 275866"/>
                <a:gd name="connsiteX10" fmla="*/ 145804 w 598047"/>
                <a:gd name="connsiteY10" fmla="*/ 54058 h 275866"/>
                <a:gd name="connsiteX11" fmla="*/ 149284 w 598047"/>
                <a:gd name="connsiteY11" fmla="*/ 56255 h 275866"/>
                <a:gd name="connsiteX12" fmla="*/ 154122 w 598047"/>
                <a:gd name="connsiteY12" fmla="*/ 92195 h 275866"/>
                <a:gd name="connsiteX13" fmla="*/ 159417 w 598047"/>
                <a:gd name="connsiteY13" fmla="*/ 112880 h 275866"/>
                <a:gd name="connsiteX14" fmla="*/ 168563 w 598047"/>
                <a:gd name="connsiteY14" fmla="*/ 143366 h 275866"/>
                <a:gd name="connsiteX15" fmla="*/ 188310 w 598047"/>
                <a:gd name="connsiteY15" fmla="*/ 176937 h 275866"/>
                <a:gd name="connsiteX16" fmla="*/ 195987 w 598047"/>
                <a:gd name="connsiteY16" fmla="*/ 185329 h 275866"/>
                <a:gd name="connsiteX17" fmla="*/ 197493 w 598047"/>
                <a:gd name="connsiteY17" fmla="*/ 190686 h 275866"/>
                <a:gd name="connsiteX18" fmla="*/ 200714 w 598047"/>
                <a:gd name="connsiteY18" fmla="*/ 204620 h 275866"/>
                <a:gd name="connsiteX19" fmla="*/ 204750 w 598047"/>
                <a:gd name="connsiteY19" fmla="*/ 211667 h 275866"/>
                <a:gd name="connsiteX20" fmla="*/ 219030 w 598047"/>
                <a:gd name="connsiteY20" fmla="*/ 219159 h 275866"/>
                <a:gd name="connsiteX21" fmla="*/ 241431 w 598047"/>
                <a:gd name="connsiteY21" fmla="*/ 225071 h 275866"/>
                <a:gd name="connsiteX22" fmla="*/ 261623 w 598047"/>
                <a:gd name="connsiteY22" fmla="*/ 227922 h 275866"/>
                <a:gd name="connsiteX23" fmla="*/ 289862 w 598047"/>
                <a:gd name="connsiteY23" fmla="*/ 228700 h 275866"/>
                <a:gd name="connsiteX24" fmla="*/ 311571 w 598047"/>
                <a:gd name="connsiteY24" fmla="*/ 227033 h 275866"/>
                <a:gd name="connsiteX25" fmla="*/ 318496 w 598047"/>
                <a:gd name="connsiteY25" fmla="*/ 227033 h 275866"/>
                <a:gd name="connsiteX26" fmla="*/ 317261 w 598047"/>
                <a:gd name="connsiteY26" fmla="*/ 231847 h 275866"/>
                <a:gd name="connsiteX27" fmla="*/ 320150 w 598047"/>
                <a:gd name="connsiteY27" fmla="*/ 267639 h 275866"/>
                <a:gd name="connsiteX28" fmla="*/ 325975 w 598047"/>
                <a:gd name="connsiteY28" fmla="*/ 268738 h 275866"/>
                <a:gd name="connsiteX29" fmla="*/ 335330 w 598047"/>
                <a:gd name="connsiteY29" fmla="*/ 267022 h 275866"/>
                <a:gd name="connsiteX30" fmla="*/ 362483 w 598047"/>
                <a:gd name="connsiteY30" fmla="*/ 261678 h 275866"/>
                <a:gd name="connsiteX31" fmla="*/ 388402 w 598047"/>
                <a:gd name="connsiteY31" fmla="*/ 251804 h 275866"/>
                <a:gd name="connsiteX32" fmla="*/ 393474 w 598047"/>
                <a:gd name="connsiteY32" fmla="*/ 246176 h 275866"/>
                <a:gd name="connsiteX33" fmla="*/ 399510 w 598047"/>
                <a:gd name="connsiteY33" fmla="*/ 241326 h 275866"/>
                <a:gd name="connsiteX34" fmla="*/ 406261 w 598047"/>
                <a:gd name="connsiteY34" fmla="*/ 234167 h 275866"/>
                <a:gd name="connsiteX35" fmla="*/ 423540 w 598047"/>
                <a:gd name="connsiteY35" fmla="*/ 213099 h 275866"/>
                <a:gd name="connsiteX36" fmla="*/ 430118 w 598047"/>
                <a:gd name="connsiteY36" fmla="*/ 201658 h 275866"/>
                <a:gd name="connsiteX37" fmla="*/ 435574 w 598047"/>
                <a:gd name="connsiteY37" fmla="*/ 192895 h 275866"/>
                <a:gd name="connsiteX38" fmla="*/ 438906 w 598047"/>
                <a:gd name="connsiteY38" fmla="*/ 184749 h 275866"/>
                <a:gd name="connsiteX39" fmla="*/ 442497 w 598047"/>
                <a:gd name="connsiteY39" fmla="*/ 175134 h 275866"/>
                <a:gd name="connsiteX40" fmla="*/ 445398 w 598047"/>
                <a:gd name="connsiteY40" fmla="*/ 166285 h 275866"/>
                <a:gd name="connsiteX41" fmla="*/ 448014 w 598047"/>
                <a:gd name="connsiteY41" fmla="*/ 156745 h 275866"/>
                <a:gd name="connsiteX42" fmla="*/ 449792 w 598047"/>
                <a:gd name="connsiteY42" fmla="*/ 148031 h 275866"/>
                <a:gd name="connsiteX43" fmla="*/ 451569 w 598047"/>
                <a:gd name="connsiteY43" fmla="*/ 136504 h 275866"/>
                <a:gd name="connsiteX44" fmla="*/ 452260 w 598047"/>
                <a:gd name="connsiteY44" fmla="*/ 128592 h 275866"/>
                <a:gd name="connsiteX45" fmla="*/ 451878 w 598047"/>
                <a:gd name="connsiteY45" fmla="*/ 126358 h 275866"/>
                <a:gd name="connsiteX46" fmla="*/ 453519 w 598047"/>
                <a:gd name="connsiteY46" fmla="*/ 100797 h 275866"/>
                <a:gd name="connsiteX47" fmla="*/ 453334 w 598047"/>
                <a:gd name="connsiteY47" fmla="*/ 93182 h 275866"/>
                <a:gd name="connsiteX48" fmla="*/ 452828 w 598047"/>
                <a:gd name="connsiteY48" fmla="*/ 90973 h 275866"/>
                <a:gd name="connsiteX49" fmla="*/ 451865 w 598047"/>
                <a:gd name="connsiteY49" fmla="*/ 66104 h 275866"/>
                <a:gd name="connsiteX50" fmla="*/ 450310 w 598047"/>
                <a:gd name="connsiteY50" fmla="*/ 46208 h 275866"/>
                <a:gd name="connsiteX51" fmla="*/ 451371 w 598047"/>
                <a:gd name="connsiteY51" fmla="*/ 31755 h 275866"/>
                <a:gd name="connsiteX52" fmla="*/ 459036 w 598047"/>
                <a:gd name="connsiteY52" fmla="*/ 24757 h 275866"/>
                <a:gd name="connsiteX53" fmla="*/ 474957 w 598047"/>
                <a:gd name="connsiteY53" fmla="*/ 23708 h 275866"/>
                <a:gd name="connsiteX54" fmla="*/ 478524 w 598047"/>
                <a:gd name="connsiteY54" fmla="*/ 24362 h 275866"/>
                <a:gd name="connsiteX55" fmla="*/ 493878 w 598047"/>
                <a:gd name="connsiteY55" fmla="*/ 25115 h 275866"/>
                <a:gd name="connsiteX56" fmla="*/ 507775 w 598047"/>
                <a:gd name="connsiteY56" fmla="*/ 29484 h 275866"/>
                <a:gd name="connsiteX57" fmla="*/ 510515 w 598047"/>
                <a:gd name="connsiteY57" fmla="*/ 31311 h 275866"/>
                <a:gd name="connsiteX58" fmla="*/ 511429 w 598047"/>
                <a:gd name="connsiteY58" fmla="*/ 32225 h 275866"/>
                <a:gd name="connsiteX59" fmla="*/ 513206 w 598047"/>
                <a:gd name="connsiteY59" fmla="*/ 32225 h 275866"/>
                <a:gd name="connsiteX60" fmla="*/ 512490 w 598047"/>
                <a:gd name="connsiteY60" fmla="*/ 37618 h 275866"/>
                <a:gd name="connsiteX61" fmla="*/ 512613 w 598047"/>
                <a:gd name="connsiteY61" fmla="*/ 46344 h 275866"/>
                <a:gd name="connsiteX62" fmla="*/ 514057 w 598047"/>
                <a:gd name="connsiteY62" fmla="*/ 51404 h 275866"/>
                <a:gd name="connsiteX63" fmla="*/ 513638 w 598047"/>
                <a:gd name="connsiteY63" fmla="*/ 53231 h 275866"/>
                <a:gd name="connsiteX64" fmla="*/ 513638 w 598047"/>
                <a:gd name="connsiteY64" fmla="*/ 54983 h 275866"/>
                <a:gd name="connsiteX65" fmla="*/ 514094 w 598047"/>
                <a:gd name="connsiteY65" fmla="*/ 56748 h 275866"/>
                <a:gd name="connsiteX66" fmla="*/ 513280 w 598047"/>
                <a:gd name="connsiteY66" fmla="*/ 63611 h 275866"/>
                <a:gd name="connsiteX67" fmla="*/ 512749 w 598047"/>
                <a:gd name="connsiteY67" fmla="*/ 65351 h 275866"/>
                <a:gd name="connsiteX68" fmla="*/ 512835 w 598047"/>
                <a:gd name="connsiteY68" fmla="*/ 67177 h 275866"/>
                <a:gd name="connsiteX69" fmla="*/ 513329 w 598047"/>
                <a:gd name="connsiteY69" fmla="*/ 69103 h 275866"/>
                <a:gd name="connsiteX70" fmla="*/ 513329 w 598047"/>
                <a:gd name="connsiteY70" fmla="*/ 87900 h 275866"/>
                <a:gd name="connsiteX71" fmla="*/ 512848 w 598047"/>
                <a:gd name="connsiteY71" fmla="*/ 89862 h 275866"/>
                <a:gd name="connsiteX72" fmla="*/ 512700 w 598047"/>
                <a:gd name="connsiteY72" fmla="*/ 92960 h 275866"/>
                <a:gd name="connsiteX73" fmla="*/ 513317 w 598047"/>
                <a:gd name="connsiteY73" fmla="*/ 94762 h 275866"/>
                <a:gd name="connsiteX74" fmla="*/ 514033 w 598047"/>
                <a:gd name="connsiteY74" fmla="*/ 100674 h 275866"/>
                <a:gd name="connsiteX75" fmla="*/ 513749 w 598047"/>
                <a:gd name="connsiteY75" fmla="*/ 102711 h 275866"/>
                <a:gd name="connsiteX76" fmla="*/ 515551 w 598047"/>
                <a:gd name="connsiteY76" fmla="*/ 118755 h 275866"/>
                <a:gd name="connsiteX77" fmla="*/ 515933 w 598047"/>
                <a:gd name="connsiteY77" fmla="*/ 119990 h 275866"/>
                <a:gd name="connsiteX78" fmla="*/ 516242 w 598047"/>
                <a:gd name="connsiteY78" fmla="*/ 120582 h 275866"/>
                <a:gd name="connsiteX79" fmla="*/ 516958 w 598047"/>
                <a:gd name="connsiteY79" fmla="*/ 121693 h 275866"/>
                <a:gd name="connsiteX80" fmla="*/ 518994 w 598047"/>
                <a:gd name="connsiteY80" fmla="*/ 129407 h 275866"/>
                <a:gd name="connsiteX81" fmla="*/ 520154 w 598047"/>
                <a:gd name="connsiteY81" fmla="*/ 135096 h 275866"/>
                <a:gd name="connsiteX82" fmla="*/ 520796 w 598047"/>
                <a:gd name="connsiteY82" fmla="*/ 136158 h 275866"/>
                <a:gd name="connsiteX83" fmla="*/ 521129 w 598047"/>
                <a:gd name="connsiteY83" fmla="*/ 136664 h 275866"/>
                <a:gd name="connsiteX84" fmla="*/ 521845 w 598047"/>
                <a:gd name="connsiteY84" fmla="*/ 137627 h 275866"/>
                <a:gd name="connsiteX85" fmla="*/ 523154 w 598047"/>
                <a:gd name="connsiteY85" fmla="*/ 139601 h 275866"/>
                <a:gd name="connsiteX86" fmla="*/ 523906 w 598047"/>
                <a:gd name="connsiteY86" fmla="*/ 141181 h 275866"/>
                <a:gd name="connsiteX87" fmla="*/ 524474 w 598047"/>
                <a:gd name="connsiteY87" fmla="*/ 143415 h 275866"/>
                <a:gd name="connsiteX88" fmla="*/ 524968 w 598047"/>
                <a:gd name="connsiteY88" fmla="*/ 145118 h 275866"/>
                <a:gd name="connsiteX89" fmla="*/ 526573 w 598047"/>
                <a:gd name="connsiteY89" fmla="*/ 150401 h 275866"/>
                <a:gd name="connsiteX90" fmla="*/ 527399 w 598047"/>
                <a:gd name="connsiteY90" fmla="*/ 151289 h 275866"/>
                <a:gd name="connsiteX91" fmla="*/ 527831 w 598047"/>
                <a:gd name="connsiteY91" fmla="*/ 151734 h 275866"/>
                <a:gd name="connsiteX92" fmla="*/ 528683 w 598047"/>
                <a:gd name="connsiteY92" fmla="*/ 152622 h 275866"/>
                <a:gd name="connsiteX93" fmla="*/ 532534 w 598047"/>
                <a:gd name="connsiteY93" fmla="*/ 160842 h 275866"/>
                <a:gd name="connsiteX94" fmla="*/ 532892 w 598047"/>
                <a:gd name="connsiteY94" fmla="*/ 161867 h 275866"/>
                <a:gd name="connsiteX95" fmla="*/ 533151 w 598047"/>
                <a:gd name="connsiteY95" fmla="*/ 162311 h 275866"/>
                <a:gd name="connsiteX96" fmla="*/ 533891 w 598047"/>
                <a:gd name="connsiteY96" fmla="*/ 163052 h 275866"/>
                <a:gd name="connsiteX97" fmla="*/ 535558 w 598047"/>
                <a:gd name="connsiteY97" fmla="*/ 164286 h 275866"/>
                <a:gd name="connsiteX98" fmla="*/ 536372 w 598047"/>
                <a:gd name="connsiteY98" fmla="*/ 165026 h 275866"/>
                <a:gd name="connsiteX99" fmla="*/ 536780 w 598047"/>
                <a:gd name="connsiteY99" fmla="*/ 165409 h 275866"/>
                <a:gd name="connsiteX100" fmla="*/ 537594 w 598047"/>
                <a:gd name="connsiteY100" fmla="*/ 166211 h 275866"/>
                <a:gd name="connsiteX101" fmla="*/ 538014 w 598047"/>
                <a:gd name="connsiteY101" fmla="*/ 166618 h 275866"/>
                <a:gd name="connsiteX102" fmla="*/ 538791 w 598047"/>
                <a:gd name="connsiteY102" fmla="*/ 167507 h 275866"/>
                <a:gd name="connsiteX103" fmla="*/ 541445 w 598047"/>
                <a:gd name="connsiteY103" fmla="*/ 172901 h 275866"/>
                <a:gd name="connsiteX104" fmla="*/ 542679 w 598047"/>
                <a:gd name="connsiteY104" fmla="*/ 174135 h 275866"/>
                <a:gd name="connsiteX105" fmla="*/ 548591 w 598047"/>
                <a:gd name="connsiteY105" fmla="*/ 178504 h 275866"/>
                <a:gd name="connsiteX106" fmla="*/ 549665 w 598047"/>
                <a:gd name="connsiteY106" fmla="*/ 179973 h 275866"/>
                <a:gd name="connsiteX107" fmla="*/ 552343 w 598047"/>
                <a:gd name="connsiteY107" fmla="*/ 183897 h 275866"/>
                <a:gd name="connsiteX108" fmla="*/ 553577 w 598047"/>
                <a:gd name="connsiteY108" fmla="*/ 185045 h 275866"/>
                <a:gd name="connsiteX109" fmla="*/ 557206 w 598047"/>
                <a:gd name="connsiteY109" fmla="*/ 186798 h 275866"/>
                <a:gd name="connsiteX110" fmla="*/ 558637 w 598047"/>
                <a:gd name="connsiteY110" fmla="*/ 187760 h 275866"/>
                <a:gd name="connsiteX111" fmla="*/ 561464 w 598047"/>
                <a:gd name="connsiteY111" fmla="*/ 190574 h 275866"/>
                <a:gd name="connsiteX112" fmla="*/ 562451 w 598047"/>
                <a:gd name="connsiteY112" fmla="*/ 191920 h 275866"/>
                <a:gd name="connsiteX113" fmla="*/ 564167 w 598047"/>
                <a:gd name="connsiteY113" fmla="*/ 193981 h 275866"/>
                <a:gd name="connsiteX114" fmla="*/ 565487 w 598047"/>
                <a:gd name="connsiteY114" fmla="*/ 194722 h 275866"/>
                <a:gd name="connsiteX115" fmla="*/ 568684 w 598047"/>
                <a:gd name="connsiteY115" fmla="*/ 195166 h 275866"/>
                <a:gd name="connsiteX116" fmla="*/ 570214 w 598047"/>
                <a:gd name="connsiteY116" fmla="*/ 195857 h 275866"/>
                <a:gd name="connsiteX117" fmla="*/ 572053 w 598047"/>
                <a:gd name="connsiteY117" fmla="*/ 197091 h 275866"/>
                <a:gd name="connsiteX118" fmla="*/ 573287 w 598047"/>
                <a:gd name="connsiteY118" fmla="*/ 198214 h 275866"/>
                <a:gd name="connsiteX119" fmla="*/ 574793 w 598047"/>
                <a:gd name="connsiteY119" fmla="*/ 199634 h 275866"/>
                <a:gd name="connsiteX120" fmla="*/ 576126 w 598047"/>
                <a:gd name="connsiteY120" fmla="*/ 200263 h 275866"/>
                <a:gd name="connsiteX121" fmla="*/ 578076 w 598047"/>
                <a:gd name="connsiteY121" fmla="*/ 200707 h 275866"/>
                <a:gd name="connsiteX122" fmla="*/ 579520 w 598047"/>
                <a:gd name="connsiteY122" fmla="*/ 201201 h 275866"/>
                <a:gd name="connsiteX123" fmla="*/ 580964 w 598047"/>
                <a:gd name="connsiteY123" fmla="*/ 201670 h 275866"/>
                <a:gd name="connsiteX124" fmla="*/ 582433 w 598047"/>
                <a:gd name="connsiteY124" fmla="*/ 202065 h 275866"/>
                <a:gd name="connsiteX125" fmla="*/ 583470 w 598047"/>
                <a:gd name="connsiteY125" fmla="*/ 202139 h 275866"/>
                <a:gd name="connsiteX126" fmla="*/ 585580 w 598047"/>
                <a:gd name="connsiteY126" fmla="*/ 202226 h 275866"/>
                <a:gd name="connsiteX127" fmla="*/ 587456 w 598047"/>
                <a:gd name="connsiteY127" fmla="*/ 203040 h 275866"/>
                <a:gd name="connsiteX128" fmla="*/ 588382 w 598047"/>
                <a:gd name="connsiteY128" fmla="*/ 203509 h 275866"/>
                <a:gd name="connsiteX129" fmla="*/ 589246 w 598047"/>
                <a:gd name="connsiteY129" fmla="*/ 203015 h 275866"/>
                <a:gd name="connsiteX130" fmla="*/ 590764 w 598047"/>
                <a:gd name="connsiteY130" fmla="*/ 202435 h 275866"/>
                <a:gd name="connsiteX131" fmla="*/ 593171 w 598047"/>
                <a:gd name="connsiteY131" fmla="*/ 202682 h 275866"/>
                <a:gd name="connsiteX132" fmla="*/ 594788 w 598047"/>
                <a:gd name="connsiteY132" fmla="*/ 203842 h 275866"/>
                <a:gd name="connsiteX133" fmla="*/ 594726 w 598047"/>
                <a:gd name="connsiteY133" fmla="*/ 207051 h 275866"/>
                <a:gd name="connsiteX134" fmla="*/ 548307 w 598047"/>
                <a:gd name="connsiteY134" fmla="*/ 189970 h 275866"/>
                <a:gd name="connsiteX135" fmla="*/ 540507 w 598047"/>
                <a:gd name="connsiteY135" fmla="*/ 183071 h 275866"/>
                <a:gd name="connsiteX136" fmla="*/ 523228 w 598047"/>
                <a:gd name="connsiteY136" fmla="*/ 159287 h 275866"/>
                <a:gd name="connsiteX137" fmla="*/ 508861 w 598047"/>
                <a:gd name="connsiteY137" fmla="*/ 113769 h 275866"/>
                <a:gd name="connsiteX138" fmla="*/ 504406 w 598047"/>
                <a:gd name="connsiteY138" fmla="*/ 80334 h 275866"/>
                <a:gd name="connsiteX139" fmla="*/ 506455 w 598047"/>
                <a:gd name="connsiteY139" fmla="*/ 44764 h 275866"/>
                <a:gd name="connsiteX140" fmla="*/ 507282 w 598047"/>
                <a:gd name="connsiteY140" fmla="*/ 34298 h 275866"/>
                <a:gd name="connsiteX141" fmla="*/ 504603 w 598047"/>
                <a:gd name="connsiteY141" fmla="*/ 31052 h 275866"/>
                <a:gd name="connsiteX142" fmla="*/ 494569 w 598047"/>
                <a:gd name="connsiteY142" fmla="*/ 30682 h 275866"/>
                <a:gd name="connsiteX143" fmla="*/ 485016 w 598047"/>
                <a:gd name="connsiteY143" fmla="*/ 30114 h 275866"/>
                <a:gd name="connsiteX144" fmla="*/ 468614 w 598047"/>
                <a:gd name="connsiteY144" fmla="*/ 29497 h 275866"/>
                <a:gd name="connsiteX145" fmla="*/ 464380 w 598047"/>
                <a:gd name="connsiteY145" fmla="*/ 29855 h 275866"/>
                <a:gd name="connsiteX146" fmla="*/ 461184 w 598047"/>
                <a:gd name="connsiteY146" fmla="*/ 29768 h 275866"/>
                <a:gd name="connsiteX147" fmla="*/ 460714 w 598047"/>
                <a:gd name="connsiteY147" fmla="*/ 29892 h 275866"/>
                <a:gd name="connsiteX148" fmla="*/ 459838 w 598047"/>
                <a:gd name="connsiteY148" fmla="*/ 30200 h 275866"/>
                <a:gd name="connsiteX149" fmla="*/ 459085 w 598047"/>
                <a:gd name="connsiteY149" fmla="*/ 30682 h 275866"/>
                <a:gd name="connsiteX150" fmla="*/ 458814 w 598047"/>
                <a:gd name="connsiteY150" fmla="*/ 31039 h 275866"/>
                <a:gd name="connsiteX151" fmla="*/ 458468 w 598047"/>
                <a:gd name="connsiteY151" fmla="*/ 32434 h 275866"/>
                <a:gd name="connsiteX152" fmla="*/ 458468 w 598047"/>
                <a:gd name="connsiteY152" fmla="*/ 34088 h 275866"/>
                <a:gd name="connsiteX153" fmla="*/ 458468 w 598047"/>
                <a:gd name="connsiteY153" fmla="*/ 37791 h 275866"/>
                <a:gd name="connsiteX154" fmla="*/ 458468 w 598047"/>
                <a:gd name="connsiteY154" fmla="*/ 41074 h 275866"/>
                <a:gd name="connsiteX155" fmla="*/ 458974 w 598047"/>
                <a:gd name="connsiteY155" fmla="*/ 47677 h 275866"/>
                <a:gd name="connsiteX156" fmla="*/ 459283 w 598047"/>
                <a:gd name="connsiteY156" fmla="*/ 48985 h 275866"/>
                <a:gd name="connsiteX157" fmla="*/ 459394 w 598047"/>
                <a:gd name="connsiteY157" fmla="*/ 51700 h 275866"/>
                <a:gd name="connsiteX158" fmla="*/ 460172 w 598047"/>
                <a:gd name="connsiteY158" fmla="*/ 57871 h 275866"/>
                <a:gd name="connsiteX159" fmla="*/ 460270 w 598047"/>
                <a:gd name="connsiteY159" fmla="*/ 59328 h 275866"/>
                <a:gd name="connsiteX160" fmla="*/ 461159 w 598047"/>
                <a:gd name="connsiteY160" fmla="*/ 67733 h 275866"/>
                <a:gd name="connsiteX161" fmla="*/ 463109 w 598047"/>
                <a:gd name="connsiteY161" fmla="*/ 104019 h 275866"/>
                <a:gd name="connsiteX162" fmla="*/ 460381 w 598047"/>
                <a:gd name="connsiteY162" fmla="*/ 133751 h 275866"/>
                <a:gd name="connsiteX163" fmla="*/ 459480 w 598047"/>
                <a:gd name="connsiteY163" fmla="*/ 138219 h 275866"/>
                <a:gd name="connsiteX164" fmla="*/ 443040 w 598047"/>
                <a:gd name="connsiteY164" fmla="*/ 196227 h 275866"/>
                <a:gd name="connsiteX165" fmla="*/ 436203 w 598047"/>
                <a:gd name="connsiteY165" fmla="*/ 209520 h 275866"/>
                <a:gd name="connsiteX166" fmla="*/ 435438 w 598047"/>
                <a:gd name="connsiteY166" fmla="*/ 210655 h 275866"/>
                <a:gd name="connsiteX167" fmla="*/ 362804 w 598047"/>
                <a:gd name="connsiteY167" fmla="*/ 262690 h 275866"/>
                <a:gd name="connsiteX168" fmla="*/ 287072 w 598047"/>
                <a:gd name="connsiteY168" fmla="*/ 274292 h 275866"/>
                <a:gd name="connsiteX169" fmla="*/ 207638 w 598047"/>
                <a:gd name="connsiteY169" fmla="*/ 262098 h 275866"/>
                <a:gd name="connsiteX170" fmla="*/ 205910 w 598047"/>
                <a:gd name="connsiteY170" fmla="*/ 261505 h 275866"/>
                <a:gd name="connsiteX171" fmla="*/ 160565 w 598047"/>
                <a:gd name="connsiteY171" fmla="*/ 237438 h 275866"/>
                <a:gd name="connsiteX172" fmla="*/ 155628 w 598047"/>
                <a:gd name="connsiteY172" fmla="*/ 233340 h 275866"/>
                <a:gd name="connsiteX173" fmla="*/ 127377 w 598047"/>
                <a:gd name="connsiteY173" fmla="*/ 194277 h 275866"/>
                <a:gd name="connsiteX174" fmla="*/ 124736 w 598047"/>
                <a:gd name="connsiteY174" fmla="*/ 188958 h 275866"/>
                <a:gd name="connsiteX175" fmla="*/ 124538 w 598047"/>
                <a:gd name="connsiteY175" fmla="*/ 185107 h 275866"/>
                <a:gd name="connsiteX176" fmla="*/ 125044 w 598047"/>
                <a:gd name="connsiteY176" fmla="*/ 179775 h 275866"/>
                <a:gd name="connsiteX177" fmla="*/ 119367 w 598047"/>
                <a:gd name="connsiteY177" fmla="*/ 135899 h 275866"/>
                <a:gd name="connsiteX178" fmla="*/ 114085 w 598047"/>
                <a:gd name="connsiteY178" fmla="*/ 76286 h 275866"/>
                <a:gd name="connsiteX179" fmla="*/ 109296 w 598047"/>
                <a:gd name="connsiteY179" fmla="*/ 42382 h 275866"/>
                <a:gd name="connsiteX180" fmla="*/ 85944 w 598047"/>
                <a:gd name="connsiteY180" fmla="*/ 22018 h 275866"/>
                <a:gd name="connsiteX181" fmla="*/ 70442 w 598047"/>
                <a:gd name="connsiteY181" fmla="*/ 21536 h 275866"/>
                <a:gd name="connsiteX182" fmla="*/ 38920 w 598047"/>
                <a:gd name="connsiteY182" fmla="*/ 16599 h 275866"/>
                <a:gd name="connsiteX183" fmla="*/ -970 w 598047"/>
                <a:gd name="connsiteY183" fmla="*/ -186 h 275866"/>
                <a:gd name="connsiteX184" fmla="*/ -2697 w 598047"/>
                <a:gd name="connsiteY184" fmla="*/ -1556 h 275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598047" h="275866">
                  <a:moveTo>
                    <a:pt x="-2697" y="-1556"/>
                  </a:moveTo>
                  <a:cubicBezTo>
                    <a:pt x="-550" y="-1729"/>
                    <a:pt x="1129" y="-532"/>
                    <a:pt x="2770" y="505"/>
                  </a:cubicBezTo>
                  <a:cubicBezTo>
                    <a:pt x="9373" y="4652"/>
                    <a:pt x="16581" y="7441"/>
                    <a:pt x="23814" y="10268"/>
                  </a:cubicBezTo>
                  <a:cubicBezTo>
                    <a:pt x="32552" y="13736"/>
                    <a:pt x="41623" y="16328"/>
                    <a:pt x="50880" y="17994"/>
                  </a:cubicBezTo>
                  <a:cubicBezTo>
                    <a:pt x="57582" y="19166"/>
                    <a:pt x="64247" y="20734"/>
                    <a:pt x="71158" y="20289"/>
                  </a:cubicBezTo>
                  <a:cubicBezTo>
                    <a:pt x="77379" y="19944"/>
                    <a:pt x="83624" y="20265"/>
                    <a:pt x="89770" y="21240"/>
                  </a:cubicBezTo>
                  <a:cubicBezTo>
                    <a:pt x="97830" y="22474"/>
                    <a:pt x="107358" y="27966"/>
                    <a:pt x="109518" y="38260"/>
                  </a:cubicBezTo>
                  <a:cubicBezTo>
                    <a:pt x="110370" y="42246"/>
                    <a:pt x="111641" y="46159"/>
                    <a:pt x="111900" y="50269"/>
                  </a:cubicBezTo>
                  <a:cubicBezTo>
                    <a:pt x="111961" y="53231"/>
                    <a:pt x="113973" y="55798"/>
                    <a:pt x="116837" y="56563"/>
                  </a:cubicBezTo>
                  <a:cubicBezTo>
                    <a:pt x="125698" y="59698"/>
                    <a:pt x="134400" y="59587"/>
                    <a:pt x="142928" y="55465"/>
                  </a:cubicBezTo>
                  <a:cubicBezTo>
                    <a:pt x="143891" y="54996"/>
                    <a:pt x="144816" y="54465"/>
                    <a:pt x="145804" y="54058"/>
                  </a:cubicBezTo>
                  <a:cubicBezTo>
                    <a:pt x="148272" y="53021"/>
                    <a:pt x="149198" y="53502"/>
                    <a:pt x="149284" y="56255"/>
                  </a:cubicBezTo>
                  <a:cubicBezTo>
                    <a:pt x="149667" y="68399"/>
                    <a:pt x="152209" y="80260"/>
                    <a:pt x="154122" y="92195"/>
                  </a:cubicBezTo>
                  <a:cubicBezTo>
                    <a:pt x="155246" y="99193"/>
                    <a:pt x="157627" y="105993"/>
                    <a:pt x="159417" y="112880"/>
                  </a:cubicBezTo>
                  <a:cubicBezTo>
                    <a:pt x="162083" y="123162"/>
                    <a:pt x="164428" y="133529"/>
                    <a:pt x="168563" y="143366"/>
                  </a:cubicBezTo>
                  <a:cubicBezTo>
                    <a:pt x="173623" y="155449"/>
                    <a:pt x="179671" y="166927"/>
                    <a:pt x="188310" y="176937"/>
                  </a:cubicBezTo>
                  <a:cubicBezTo>
                    <a:pt x="190779" y="179812"/>
                    <a:pt x="193247" y="182700"/>
                    <a:pt x="195987" y="185329"/>
                  </a:cubicBezTo>
                  <a:cubicBezTo>
                    <a:pt x="197567" y="186613"/>
                    <a:pt x="198172" y="188760"/>
                    <a:pt x="197493" y="190686"/>
                  </a:cubicBezTo>
                  <a:cubicBezTo>
                    <a:pt x="195753" y="196005"/>
                    <a:pt x="197184" y="200633"/>
                    <a:pt x="200714" y="204620"/>
                  </a:cubicBezTo>
                  <a:cubicBezTo>
                    <a:pt x="202578" y="206718"/>
                    <a:pt x="202973" y="209483"/>
                    <a:pt x="204750" y="211667"/>
                  </a:cubicBezTo>
                  <a:cubicBezTo>
                    <a:pt x="208527" y="216308"/>
                    <a:pt x="213821" y="217666"/>
                    <a:pt x="219030" y="219159"/>
                  </a:cubicBezTo>
                  <a:cubicBezTo>
                    <a:pt x="226435" y="221294"/>
                    <a:pt x="233840" y="223565"/>
                    <a:pt x="241431" y="225071"/>
                  </a:cubicBezTo>
                  <a:cubicBezTo>
                    <a:pt x="248120" y="226404"/>
                    <a:pt x="254896" y="226959"/>
                    <a:pt x="261623" y="227922"/>
                  </a:cubicBezTo>
                  <a:cubicBezTo>
                    <a:pt x="271040" y="229255"/>
                    <a:pt x="280457" y="228440"/>
                    <a:pt x="289862" y="228700"/>
                  </a:cubicBezTo>
                  <a:cubicBezTo>
                    <a:pt x="297131" y="228761"/>
                    <a:pt x="304401" y="228193"/>
                    <a:pt x="311571" y="227033"/>
                  </a:cubicBezTo>
                  <a:cubicBezTo>
                    <a:pt x="313880" y="226873"/>
                    <a:pt x="316188" y="226873"/>
                    <a:pt x="318496" y="227033"/>
                  </a:cubicBezTo>
                  <a:cubicBezTo>
                    <a:pt x="318866" y="228971"/>
                    <a:pt x="317792" y="230440"/>
                    <a:pt x="317261" y="231847"/>
                  </a:cubicBezTo>
                  <a:cubicBezTo>
                    <a:pt x="312362" y="243535"/>
                    <a:pt x="313435" y="256889"/>
                    <a:pt x="320150" y="267639"/>
                  </a:cubicBezTo>
                  <a:cubicBezTo>
                    <a:pt x="321655" y="269935"/>
                    <a:pt x="324012" y="269120"/>
                    <a:pt x="325975" y="268738"/>
                  </a:cubicBezTo>
                  <a:cubicBezTo>
                    <a:pt x="329085" y="268133"/>
                    <a:pt x="332257" y="267701"/>
                    <a:pt x="335330" y="267022"/>
                  </a:cubicBezTo>
                  <a:cubicBezTo>
                    <a:pt x="344352" y="265035"/>
                    <a:pt x="353560" y="264060"/>
                    <a:pt x="362483" y="261678"/>
                  </a:cubicBezTo>
                  <a:cubicBezTo>
                    <a:pt x="371493" y="259444"/>
                    <a:pt x="380194" y="256136"/>
                    <a:pt x="388402" y="251804"/>
                  </a:cubicBezTo>
                  <a:cubicBezTo>
                    <a:pt x="390611" y="250570"/>
                    <a:pt x="393832" y="249866"/>
                    <a:pt x="393474" y="246176"/>
                  </a:cubicBezTo>
                  <a:cubicBezTo>
                    <a:pt x="395227" y="244263"/>
                    <a:pt x="397263" y="242634"/>
                    <a:pt x="399510" y="241326"/>
                  </a:cubicBezTo>
                  <a:cubicBezTo>
                    <a:pt x="402398" y="239462"/>
                    <a:pt x="404002" y="236463"/>
                    <a:pt x="406261" y="234167"/>
                  </a:cubicBezTo>
                  <a:cubicBezTo>
                    <a:pt x="412716" y="227650"/>
                    <a:pt x="417998" y="220319"/>
                    <a:pt x="423540" y="213099"/>
                  </a:cubicBezTo>
                  <a:cubicBezTo>
                    <a:pt x="426305" y="209495"/>
                    <a:pt x="429871" y="206829"/>
                    <a:pt x="430118" y="201658"/>
                  </a:cubicBezTo>
                  <a:cubicBezTo>
                    <a:pt x="430303" y="198054"/>
                    <a:pt x="433216" y="195487"/>
                    <a:pt x="435574" y="192895"/>
                  </a:cubicBezTo>
                  <a:cubicBezTo>
                    <a:pt x="437931" y="190303"/>
                    <a:pt x="439140" y="188045"/>
                    <a:pt x="438906" y="184749"/>
                  </a:cubicBezTo>
                  <a:cubicBezTo>
                    <a:pt x="438634" y="181046"/>
                    <a:pt x="440263" y="177936"/>
                    <a:pt x="442497" y="175134"/>
                  </a:cubicBezTo>
                  <a:cubicBezTo>
                    <a:pt x="444620" y="172703"/>
                    <a:pt x="445669" y="169507"/>
                    <a:pt x="445398" y="166285"/>
                  </a:cubicBezTo>
                  <a:cubicBezTo>
                    <a:pt x="445188" y="162903"/>
                    <a:pt x="446114" y="159546"/>
                    <a:pt x="448014" y="156745"/>
                  </a:cubicBezTo>
                  <a:cubicBezTo>
                    <a:pt x="449730" y="154190"/>
                    <a:pt x="450372" y="151055"/>
                    <a:pt x="449792" y="148031"/>
                  </a:cubicBezTo>
                  <a:cubicBezTo>
                    <a:pt x="449026" y="144094"/>
                    <a:pt x="449656" y="140021"/>
                    <a:pt x="451569" y="136504"/>
                  </a:cubicBezTo>
                  <a:cubicBezTo>
                    <a:pt x="452964" y="134097"/>
                    <a:pt x="453223" y="131196"/>
                    <a:pt x="452260" y="128592"/>
                  </a:cubicBezTo>
                  <a:cubicBezTo>
                    <a:pt x="451927" y="127901"/>
                    <a:pt x="451791" y="127123"/>
                    <a:pt x="451878" y="126358"/>
                  </a:cubicBezTo>
                  <a:cubicBezTo>
                    <a:pt x="454210" y="117941"/>
                    <a:pt x="452396" y="109277"/>
                    <a:pt x="453519" y="100797"/>
                  </a:cubicBezTo>
                  <a:cubicBezTo>
                    <a:pt x="453865" y="98193"/>
                    <a:pt x="454371" y="95713"/>
                    <a:pt x="453334" y="93182"/>
                  </a:cubicBezTo>
                  <a:cubicBezTo>
                    <a:pt x="452988" y="92504"/>
                    <a:pt x="452816" y="91738"/>
                    <a:pt x="452828" y="90973"/>
                  </a:cubicBezTo>
                  <a:cubicBezTo>
                    <a:pt x="453815" y="82642"/>
                    <a:pt x="452100" y="74398"/>
                    <a:pt x="451865" y="66104"/>
                  </a:cubicBezTo>
                  <a:cubicBezTo>
                    <a:pt x="451692" y="59451"/>
                    <a:pt x="451174" y="52811"/>
                    <a:pt x="450310" y="46208"/>
                  </a:cubicBezTo>
                  <a:cubicBezTo>
                    <a:pt x="449779" y="41370"/>
                    <a:pt x="450150" y="36470"/>
                    <a:pt x="451371" y="31755"/>
                  </a:cubicBezTo>
                  <a:cubicBezTo>
                    <a:pt x="452223" y="28053"/>
                    <a:pt x="455272" y="25263"/>
                    <a:pt x="459036" y="24757"/>
                  </a:cubicBezTo>
                  <a:cubicBezTo>
                    <a:pt x="464282" y="23795"/>
                    <a:pt x="469626" y="23437"/>
                    <a:pt x="474957" y="23708"/>
                  </a:cubicBezTo>
                  <a:cubicBezTo>
                    <a:pt x="476179" y="23671"/>
                    <a:pt x="477389" y="23894"/>
                    <a:pt x="478524" y="24362"/>
                  </a:cubicBezTo>
                  <a:cubicBezTo>
                    <a:pt x="483276" y="26868"/>
                    <a:pt x="488904" y="27139"/>
                    <a:pt x="493878" y="25115"/>
                  </a:cubicBezTo>
                  <a:cubicBezTo>
                    <a:pt x="499271" y="23165"/>
                    <a:pt x="503999" y="25251"/>
                    <a:pt x="507775" y="29484"/>
                  </a:cubicBezTo>
                  <a:cubicBezTo>
                    <a:pt x="508405" y="30509"/>
                    <a:pt x="509553" y="30719"/>
                    <a:pt x="510515" y="31311"/>
                  </a:cubicBezTo>
                  <a:cubicBezTo>
                    <a:pt x="510774" y="31657"/>
                    <a:pt x="511145" y="31891"/>
                    <a:pt x="511429" y="32225"/>
                  </a:cubicBezTo>
                  <a:lnTo>
                    <a:pt x="513206" y="32225"/>
                  </a:lnTo>
                  <a:cubicBezTo>
                    <a:pt x="514637" y="34236"/>
                    <a:pt x="513539" y="35989"/>
                    <a:pt x="512490" y="37618"/>
                  </a:cubicBezTo>
                  <a:cubicBezTo>
                    <a:pt x="510589" y="40605"/>
                    <a:pt x="510330" y="43419"/>
                    <a:pt x="512613" y="46344"/>
                  </a:cubicBezTo>
                  <a:cubicBezTo>
                    <a:pt x="513786" y="47751"/>
                    <a:pt x="514304" y="49590"/>
                    <a:pt x="514057" y="51404"/>
                  </a:cubicBezTo>
                  <a:cubicBezTo>
                    <a:pt x="513946" y="52021"/>
                    <a:pt x="513811" y="52626"/>
                    <a:pt x="513638" y="53231"/>
                  </a:cubicBezTo>
                  <a:cubicBezTo>
                    <a:pt x="513551" y="53811"/>
                    <a:pt x="513551" y="54403"/>
                    <a:pt x="513638" y="54983"/>
                  </a:cubicBezTo>
                  <a:cubicBezTo>
                    <a:pt x="513786" y="55576"/>
                    <a:pt x="513959" y="56156"/>
                    <a:pt x="514094" y="56748"/>
                  </a:cubicBezTo>
                  <a:cubicBezTo>
                    <a:pt x="514477" y="59069"/>
                    <a:pt x="514193" y="61451"/>
                    <a:pt x="513280" y="63611"/>
                  </a:cubicBezTo>
                  <a:cubicBezTo>
                    <a:pt x="513070" y="64178"/>
                    <a:pt x="512885" y="64758"/>
                    <a:pt x="512749" y="65351"/>
                  </a:cubicBezTo>
                  <a:cubicBezTo>
                    <a:pt x="512688" y="65956"/>
                    <a:pt x="512712" y="66573"/>
                    <a:pt x="512835" y="67177"/>
                  </a:cubicBezTo>
                  <a:cubicBezTo>
                    <a:pt x="513008" y="67819"/>
                    <a:pt x="513193" y="68412"/>
                    <a:pt x="513329" y="69103"/>
                  </a:cubicBezTo>
                  <a:cubicBezTo>
                    <a:pt x="513588" y="75373"/>
                    <a:pt x="513033" y="81642"/>
                    <a:pt x="513329" y="87900"/>
                  </a:cubicBezTo>
                  <a:cubicBezTo>
                    <a:pt x="513206" y="88566"/>
                    <a:pt x="513021" y="89221"/>
                    <a:pt x="512848" y="89862"/>
                  </a:cubicBezTo>
                  <a:cubicBezTo>
                    <a:pt x="512589" y="90874"/>
                    <a:pt x="512527" y="91923"/>
                    <a:pt x="512700" y="92960"/>
                  </a:cubicBezTo>
                  <a:cubicBezTo>
                    <a:pt x="512860" y="93577"/>
                    <a:pt x="513070" y="94182"/>
                    <a:pt x="513317" y="94762"/>
                  </a:cubicBezTo>
                  <a:cubicBezTo>
                    <a:pt x="514206" y="96601"/>
                    <a:pt x="514465" y="98675"/>
                    <a:pt x="514033" y="100674"/>
                  </a:cubicBezTo>
                  <a:cubicBezTo>
                    <a:pt x="513922" y="101353"/>
                    <a:pt x="513798" y="102032"/>
                    <a:pt x="513749" y="102711"/>
                  </a:cubicBezTo>
                  <a:cubicBezTo>
                    <a:pt x="515032" y="107956"/>
                    <a:pt x="515637" y="113350"/>
                    <a:pt x="515551" y="118755"/>
                  </a:cubicBezTo>
                  <a:cubicBezTo>
                    <a:pt x="515674" y="119187"/>
                    <a:pt x="515785" y="119607"/>
                    <a:pt x="515933" y="119990"/>
                  </a:cubicBezTo>
                  <a:cubicBezTo>
                    <a:pt x="516045" y="120187"/>
                    <a:pt x="516131" y="120385"/>
                    <a:pt x="516242" y="120582"/>
                  </a:cubicBezTo>
                  <a:cubicBezTo>
                    <a:pt x="516353" y="120780"/>
                    <a:pt x="516723" y="121323"/>
                    <a:pt x="516958" y="121693"/>
                  </a:cubicBezTo>
                  <a:cubicBezTo>
                    <a:pt x="518513" y="123951"/>
                    <a:pt x="519229" y="126679"/>
                    <a:pt x="518994" y="129407"/>
                  </a:cubicBezTo>
                  <a:cubicBezTo>
                    <a:pt x="518859" y="131369"/>
                    <a:pt x="519253" y="133344"/>
                    <a:pt x="520154" y="135096"/>
                  </a:cubicBezTo>
                  <a:cubicBezTo>
                    <a:pt x="520377" y="135442"/>
                    <a:pt x="520586" y="135812"/>
                    <a:pt x="520796" y="136158"/>
                  </a:cubicBezTo>
                  <a:lnTo>
                    <a:pt x="521129" y="136664"/>
                  </a:lnTo>
                  <a:cubicBezTo>
                    <a:pt x="521389" y="136972"/>
                    <a:pt x="521611" y="137306"/>
                    <a:pt x="521845" y="137627"/>
                  </a:cubicBezTo>
                  <a:cubicBezTo>
                    <a:pt x="522327" y="138256"/>
                    <a:pt x="522759" y="138910"/>
                    <a:pt x="523154" y="139601"/>
                  </a:cubicBezTo>
                  <a:cubicBezTo>
                    <a:pt x="523450" y="140107"/>
                    <a:pt x="523709" y="140638"/>
                    <a:pt x="523906" y="141181"/>
                  </a:cubicBezTo>
                  <a:cubicBezTo>
                    <a:pt x="524166" y="141909"/>
                    <a:pt x="524289" y="142675"/>
                    <a:pt x="524474" y="143415"/>
                  </a:cubicBezTo>
                  <a:cubicBezTo>
                    <a:pt x="524659" y="144156"/>
                    <a:pt x="524807" y="144550"/>
                    <a:pt x="524968" y="145118"/>
                  </a:cubicBezTo>
                  <a:cubicBezTo>
                    <a:pt x="525375" y="146933"/>
                    <a:pt x="525190" y="148907"/>
                    <a:pt x="526573" y="150401"/>
                  </a:cubicBezTo>
                  <a:lnTo>
                    <a:pt x="527399" y="151289"/>
                  </a:lnTo>
                  <a:lnTo>
                    <a:pt x="527831" y="151734"/>
                  </a:lnTo>
                  <a:cubicBezTo>
                    <a:pt x="528128" y="152017"/>
                    <a:pt x="528411" y="152314"/>
                    <a:pt x="528683" y="152622"/>
                  </a:cubicBezTo>
                  <a:cubicBezTo>
                    <a:pt x="530707" y="154955"/>
                    <a:pt x="532040" y="157794"/>
                    <a:pt x="532534" y="160842"/>
                  </a:cubicBezTo>
                  <a:cubicBezTo>
                    <a:pt x="532657" y="161188"/>
                    <a:pt x="532756" y="161533"/>
                    <a:pt x="532892" y="161867"/>
                  </a:cubicBezTo>
                  <a:lnTo>
                    <a:pt x="533151" y="162311"/>
                  </a:lnTo>
                  <a:cubicBezTo>
                    <a:pt x="533385" y="162570"/>
                    <a:pt x="533632" y="162817"/>
                    <a:pt x="533891" y="163052"/>
                  </a:cubicBezTo>
                  <a:cubicBezTo>
                    <a:pt x="534447" y="163471"/>
                    <a:pt x="535027" y="163878"/>
                    <a:pt x="535558" y="164286"/>
                  </a:cubicBezTo>
                  <a:cubicBezTo>
                    <a:pt x="535842" y="164520"/>
                    <a:pt x="536113" y="164767"/>
                    <a:pt x="536372" y="165026"/>
                  </a:cubicBezTo>
                  <a:lnTo>
                    <a:pt x="536780" y="165409"/>
                  </a:lnTo>
                  <a:cubicBezTo>
                    <a:pt x="537063" y="165668"/>
                    <a:pt x="537323" y="165939"/>
                    <a:pt x="537594" y="166211"/>
                  </a:cubicBezTo>
                  <a:cubicBezTo>
                    <a:pt x="537865" y="166482"/>
                    <a:pt x="537865" y="166482"/>
                    <a:pt x="538014" y="166618"/>
                  </a:cubicBezTo>
                  <a:cubicBezTo>
                    <a:pt x="538285" y="166902"/>
                    <a:pt x="538544" y="167198"/>
                    <a:pt x="538791" y="167507"/>
                  </a:cubicBezTo>
                  <a:cubicBezTo>
                    <a:pt x="540087" y="169112"/>
                    <a:pt x="540581" y="171098"/>
                    <a:pt x="541445" y="172901"/>
                  </a:cubicBezTo>
                  <a:cubicBezTo>
                    <a:pt x="541778" y="173382"/>
                    <a:pt x="542198" y="173802"/>
                    <a:pt x="542679" y="174135"/>
                  </a:cubicBezTo>
                  <a:cubicBezTo>
                    <a:pt x="544802" y="175369"/>
                    <a:pt x="547209" y="176245"/>
                    <a:pt x="548591" y="178504"/>
                  </a:cubicBezTo>
                  <a:cubicBezTo>
                    <a:pt x="548949" y="178985"/>
                    <a:pt x="549294" y="179491"/>
                    <a:pt x="549665" y="179973"/>
                  </a:cubicBezTo>
                  <a:cubicBezTo>
                    <a:pt x="550689" y="181195"/>
                    <a:pt x="551578" y="182503"/>
                    <a:pt x="552343" y="183897"/>
                  </a:cubicBezTo>
                  <a:cubicBezTo>
                    <a:pt x="552676" y="184354"/>
                    <a:pt x="553096" y="184749"/>
                    <a:pt x="553577" y="185045"/>
                  </a:cubicBezTo>
                  <a:cubicBezTo>
                    <a:pt x="554824" y="185551"/>
                    <a:pt x="556033" y="186144"/>
                    <a:pt x="557206" y="186798"/>
                  </a:cubicBezTo>
                  <a:lnTo>
                    <a:pt x="558637" y="187760"/>
                  </a:lnTo>
                  <a:cubicBezTo>
                    <a:pt x="559785" y="188464"/>
                    <a:pt x="560748" y="189427"/>
                    <a:pt x="561464" y="190574"/>
                  </a:cubicBezTo>
                  <a:cubicBezTo>
                    <a:pt x="561785" y="191031"/>
                    <a:pt x="562106" y="191488"/>
                    <a:pt x="562451" y="191920"/>
                  </a:cubicBezTo>
                  <a:cubicBezTo>
                    <a:pt x="563031" y="192599"/>
                    <a:pt x="563587" y="193314"/>
                    <a:pt x="564167" y="193981"/>
                  </a:cubicBezTo>
                  <a:cubicBezTo>
                    <a:pt x="564549" y="194326"/>
                    <a:pt x="564994" y="194573"/>
                    <a:pt x="565487" y="194722"/>
                  </a:cubicBezTo>
                  <a:cubicBezTo>
                    <a:pt x="566561" y="194808"/>
                    <a:pt x="567623" y="194956"/>
                    <a:pt x="568684" y="195166"/>
                  </a:cubicBezTo>
                  <a:cubicBezTo>
                    <a:pt x="569215" y="195351"/>
                    <a:pt x="569733" y="195573"/>
                    <a:pt x="570214" y="195857"/>
                  </a:cubicBezTo>
                  <a:cubicBezTo>
                    <a:pt x="570868" y="196203"/>
                    <a:pt x="571486" y="196622"/>
                    <a:pt x="572053" y="197091"/>
                  </a:cubicBezTo>
                  <a:cubicBezTo>
                    <a:pt x="572485" y="197437"/>
                    <a:pt x="572893" y="197819"/>
                    <a:pt x="573287" y="198214"/>
                  </a:cubicBezTo>
                  <a:cubicBezTo>
                    <a:pt x="573794" y="198696"/>
                    <a:pt x="574263" y="199202"/>
                    <a:pt x="574793" y="199634"/>
                  </a:cubicBezTo>
                  <a:cubicBezTo>
                    <a:pt x="575201" y="199918"/>
                    <a:pt x="575645" y="200127"/>
                    <a:pt x="576126" y="200263"/>
                  </a:cubicBezTo>
                  <a:cubicBezTo>
                    <a:pt x="576780" y="200399"/>
                    <a:pt x="577447" y="200510"/>
                    <a:pt x="578076" y="200707"/>
                  </a:cubicBezTo>
                  <a:cubicBezTo>
                    <a:pt x="578706" y="200905"/>
                    <a:pt x="579039" y="201053"/>
                    <a:pt x="579520" y="201201"/>
                  </a:cubicBezTo>
                  <a:cubicBezTo>
                    <a:pt x="580014" y="201337"/>
                    <a:pt x="580495" y="201485"/>
                    <a:pt x="580964" y="201670"/>
                  </a:cubicBezTo>
                  <a:cubicBezTo>
                    <a:pt x="581446" y="201843"/>
                    <a:pt x="581939" y="201966"/>
                    <a:pt x="582433" y="202065"/>
                  </a:cubicBezTo>
                  <a:lnTo>
                    <a:pt x="583470" y="202139"/>
                  </a:lnTo>
                  <a:cubicBezTo>
                    <a:pt x="584173" y="202139"/>
                    <a:pt x="584877" y="202139"/>
                    <a:pt x="585580" y="202226"/>
                  </a:cubicBezTo>
                  <a:cubicBezTo>
                    <a:pt x="586284" y="202275"/>
                    <a:pt x="586950" y="202559"/>
                    <a:pt x="587456" y="203040"/>
                  </a:cubicBezTo>
                  <a:cubicBezTo>
                    <a:pt x="587765" y="203200"/>
                    <a:pt x="587703" y="204028"/>
                    <a:pt x="588382" y="203509"/>
                  </a:cubicBezTo>
                  <a:cubicBezTo>
                    <a:pt x="588653" y="203324"/>
                    <a:pt x="588950" y="203164"/>
                    <a:pt x="589246" y="203015"/>
                  </a:cubicBezTo>
                  <a:cubicBezTo>
                    <a:pt x="589727" y="202756"/>
                    <a:pt x="590233" y="202559"/>
                    <a:pt x="590764" y="202435"/>
                  </a:cubicBezTo>
                  <a:cubicBezTo>
                    <a:pt x="591579" y="202287"/>
                    <a:pt x="592406" y="202374"/>
                    <a:pt x="593171" y="202682"/>
                  </a:cubicBezTo>
                  <a:cubicBezTo>
                    <a:pt x="593776" y="202954"/>
                    <a:pt x="594331" y="203349"/>
                    <a:pt x="594788" y="203842"/>
                  </a:cubicBezTo>
                  <a:cubicBezTo>
                    <a:pt x="595565" y="204780"/>
                    <a:pt x="595528" y="206138"/>
                    <a:pt x="594726" y="207051"/>
                  </a:cubicBezTo>
                  <a:cubicBezTo>
                    <a:pt x="577447" y="206323"/>
                    <a:pt x="560884" y="203620"/>
                    <a:pt x="548307" y="189970"/>
                  </a:cubicBezTo>
                  <a:cubicBezTo>
                    <a:pt x="545950" y="187427"/>
                    <a:pt x="542827" y="185687"/>
                    <a:pt x="540507" y="183071"/>
                  </a:cubicBezTo>
                  <a:cubicBezTo>
                    <a:pt x="534225" y="175529"/>
                    <a:pt x="527658" y="168186"/>
                    <a:pt x="523228" y="159287"/>
                  </a:cubicBezTo>
                  <a:cubicBezTo>
                    <a:pt x="516328" y="144859"/>
                    <a:pt x="511503" y="129542"/>
                    <a:pt x="508861" y="113769"/>
                  </a:cubicBezTo>
                  <a:cubicBezTo>
                    <a:pt x="507134" y="102661"/>
                    <a:pt x="504554" y="91640"/>
                    <a:pt x="504406" y="80334"/>
                  </a:cubicBezTo>
                  <a:cubicBezTo>
                    <a:pt x="504258" y="68436"/>
                    <a:pt x="505554" y="56612"/>
                    <a:pt x="506455" y="44764"/>
                  </a:cubicBezTo>
                  <a:cubicBezTo>
                    <a:pt x="506714" y="41284"/>
                    <a:pt x="506886" y="37779"/>
                    <a:pt x="507282" y="34298"/>
                  </a:cubicBezTo>
                  <a:cubicBezTo>
                    <a:pt x="507528" y="32126"/>
                    <a:pt x="506701" y="31138"/>
                    <a:pt x="504603" y="31052"/>
                  </a:cubicBezTo>
                  <a:cubicBezTo>
                    <a:pt x="501259" y="30916"/>
                    <a:pt x="497914" y="30645"/>
                    <a:pt x="494569" y="30682"/>
                  </a:cubicBezTo>
                  <a:cubicBezTo>
                    <a:pt x="491373" y="30805"/>
                    <a:pt x="488176" y="30608"/>
                    <a:pt x="485016" y="30114"/>
                  </a:cubicBezTo>
                  <a:cubicBezTo>
                    <a:pt x="479573" y="29065"/>
                    <a:pt x="474094" y="29521"/>
                    <a:pt x="468614" y="29497"/>
                  </a:cubicBezTo>
                  <a:cubicBezTo>
                    <a:pt x="467256" y="30163"/>
                    <a:pt x="465787" y="29719"/>
                    <a:pt x="464380" y="29855"/>
                  </a:cubicBezTo>
                  <a:cubicBezTo>
                    <a:pt x="463306" y="29916"/>
                    <a:pt x="462257" y="29349"/>
                    <a:pt x="461184" y="29768"/>
                  </a:cubicBezTo>
                  <a:lnTo>
                    <a:pt x="460714" y="29892"/>
                  </a:lnTo>
                  <a:lnTo>
                    <a:pt x="459838" y="30200"/>
                  </a:lnTo>
                  <a:cubicBezTo>
                    <a:pt x="459567" y="30336"/>
                    <a:pt x="459320" y="30496"/>
                    <a:pt x="459085" y="30682"/>
                  </a:cubicBezTo>
                  <a:cubicBezTo>
                    <a:pt x="459085" y="30682"/>
                    <a:pt x="458801" y="31027"/>
                    <a:pt x="458814" y="31039"/>
                  </a:cubicBezTo>
                  <a:cubicBezTo>
                    <a:pt x="458629" y="31484"/>
                    <a:pt x="458518" y="31953"/>
                    <a:pt x="458468" y="32434"/>
                  </a:cubicBezTo>
                  <a:cubicBezTo>
                    <a:pt x="458468" y="32990"/>
                    <a:pt x="458468" y="33533"/>
                    <a:pt x="458468" y="34088"/>
                  </a:cubicBezTo>
                  <a:lnTo>
                    <a:pt x="458468" y="37791"/>
                  </a:lnTo>
                  <a:cubicBezTo>
                    <a:pt x="458468" y="38889"/>
                    <a:pt x="458468" y="39975"/>
                    <a:pt x="458468" y="41074"/>
                  </a:cubicBezTo>
                  <a:cubicBezTo>
                    <a:pt x="458789" y="43271"/>
                    <a:pt x="458567" y="45492"/>
                    <a:pt x="458974" y="47677"/>
                  </a:cubicBezTo>
                  <a:cubicBezTo>
                    <a:pt x="459122" y="48096"/>
                    <a:pt x="459221" y="48541"/>
                    <a:pt x="459283" y="48985"/>
                  </a:cubicBezTo>
                  <a:cubicBezTo>
                    <a:pt x="459369" y="49886"/>
                    <a:pt x="459357" y="50787"/>
                    <a:pt x="459394" y="51700"/>
                  </a:cubicBezTo>
                  <a:cubicBezTo>
                    <a:pt x="459752" y="53737"/>
                    <a:pt x="459505" y="55835"/>
                    <a:pt x="460172" y="57871"/>
                  </a:cubicBezTo>
                  <a:cubicBezTo>
                    <a:pt x="460233" y="58353"/>
                    <a:pt x="460270" y="58846"/>
                    <a:pt x="460270" y="59328"/>
                  </a:cubicBezTo>
                  <a:cubicBezTo>
                    <a:pt x="460332" y="62154"/>
                    <a:pt x="460640" y="64956"/>
                    <a:pt x="461159" y="67733"/>
                  </a:cubicBezTo>
                  <a:cubicBezTo>
                    <a:pt x="462430" y="79791"/>
                    <a:pt x="463084" y="91899"/>
                    <a:pt x="463109" y="104019"/>
                  </a:cubicBezTo>
                  <a:cubicBezTo>
                    <a:pt x="463294" y="114004"/>
                    <a:pt x="462381" y="123964"/>
                    <a:pt x="460381" y="133751"/>
                  </a:cubicBezTo>
                  <a:cubicBezTo>
                    <a:pt x="460085" y="135245"/>
                    <a:pt x="459900" y="136763"/>
                    <a:pt x="459480" y="138219"/>
                  </a:cubicBezTo>
                  <a:cubicBezTo>
                    <a:pt x="453865" y="157522"/>
                    <a:pt x="449767" y="177245"/>
                    <a:pt x="443040" y="196227"/>
                  </a:cubicBezTo>
                  <a:cubicBezTo>
                    <a:pt x="441362" y="200979"/>
                    <a:pt x="439720" y="205731"/>
                    <a:pt x="436203" y="209520"/>
                  </a:cubicBezTo>
                  <a:cubicBezTo>
                    <a:pt x="435907" y="209878"/>
                    <a:pt x="435660" y="210248"/>
                    <a:pt x="435438" y="210655"/>
                  </a:cubicBezTo>
                  <a:cubicBezTo>
                    <a:pt x="418776" y="238536"/>
                    <a:pt x="393573" y="255087"/>
                    <a:pt x="362804" y="262690"/>
                  </a:cubicBezTo>
                  <a:cubicBezTo>
                    <a:pt x="338009" y="268861"/>
                    <a:pt x="312843" y="274217"/>
                    <a:pt x="287072" y="274292"/>
                  </a:cubicBezTo>
                  <a:cubicBezTo>
                    <a:pt x="260018" y="274366"/>
                    <a:pt x="233162" y="272378"/>
                    <a:pt x="207638" y="262098"/>
                  </a:cubicBezTo>
                  <a:cubicBezTo>
                    <a:pt x="207070" y="261863"/>
                    <a:pt x="206503" y="261665"/>
                    <a:pt x="205910" y="261505"/>
                  </a:cubicBezTo>
                  <a:cubicBezTo>
                    <a:pt x="188989" y="256889"/>
                    <a:pt x="174647" y="247423"/>
                    <a:pt x="160565" y="237438"/>
                  </a:cubicBezTo>
                  <a:cubicBezTo>
                    <a:pt x="158788" y="236240"/>
                    <a:pt x="157134" y="234871"/>
                    <a:pt x="155628" y="233340"/>
                  </a:cubicBezTo>
                  <a:cubicBezTo>
                    <a:pt x="144730" y="221405"/>
                    <a:pt x="133968" y="209347"/>
                    <a:pt x="127377" y="194277"/>
                  </a:cubicBezTo>
                  <a:cubicBezTo>
                    <a:pt x="126587" y="192463"/>
                    <a:pt x="125674" y="190698"/>
                    <a:pt x="124736" y="188958"/>
                  </a:cubicBezTo>
                  <a:cubicBezTo>
                    <a:pt x="123958" y="187810"/>
                    <a:pt x="123872" y="186329"/>
                    <a:pt x="124538" y="185107"/>
                  </a:cubicBezTo>
                  <a:cubicBezTo>
                    <a:pt x="125402" y="183465"/>
                    <a:pt x="125587" y="181553"/>
                    <a:pt x="125044" y="179775"/>
                  </a:cubicBezTo>
                  <a:cubicBezTo>
                    <a:pt x="120996" y="165421"/>
                    <a:pt x="120712" y="150598"/>
                    <a:pt x="119367" y="135899"/>
                  </a:cubicBezTo>
                  <a:cubicBezTo>
                    <a:pt x="117552" y="116040"/>
                    <a:pt x="116738" y="96095"/>
                    <a:pt x="114085" y="76286"/>
                  </a:cubicBezTo>
                  <a:cubicBezTo>
                    <a:pt x="112566" y="64968"/>
                    <a:pt x="111616" y="53589"/>
                    <a:pt x="109296" y="42382"/>
                  </a:cubicBezTo>
                  <a:cubicBezTo>
                    <a:pt x="106655" y="29744"/>
                    <a:pt x="98879" y="22844"/>
                    <a:pt x="85944" y="22018"/>
                  </a:cubicBezTo>
                  <a:cubicBezTo>
                    <a:pt x="80785" y="21697"/>
                    <a:pt x="75626" y="21573"/>
                    <a:pt x="70442" y="21536"/>
                  </a:cubicBezTo>
                  <a:cubicBezTo>
                    <a:pt x="59767" y="21265"/>
                    <a:pt x="49165" y="19611"/>
                    <a:pt x="38920" y="16599"/>
                  </a:cubicBezTo>
                  <a:cubicBezTo>
                    <a:pt x="24912" y="12859"/>
                    <a:pt x="11496" y="7207"/>
                    <a:pt x="-970" y="-186"/>
                  </a:cubicBezTo>
                  <a:cubicBezTo>
                    <a:pt x="-1574" y="-606"/>
                    <a:pt x="-2154" y="-1063"/>
                    <a:pt x="-2697" y="-1556"/>
                  </a:cubicBezTo>
                  <a:close/>
                </a:path>
              </a:pathLst>
            </a:custGeom>
            <a:solidFill>
              <a:srgbClr val="020202"/>
            </a:solidFill>
            <a:ln w="1231" cap="flat">
              <a:noFill/>
              <a:prstDash val="solid"/>
              <a:miter/>
            </a:ln>
          </p:spPr>
          <p:txBody>
            <a:bodyPr rtlCol="0" anchor="ctr"/>
            <a:lstStyle/>
            <a:p>
              <a:endParaRPr lang="es-CO"/>
            </a:p>
          </p:txBody>
        </p:sp>
        <p:sp>
          <p:nvSpPr>
            <p:cNvPr id="643" name="Freeform: Shape 642">
              <a:extLst>
                <a:ext uri="{FF2B5EF4-FFF2-40B4-BE49-F238E27FC236}">
                  <a16:creationId xmlns:a16="http://schemas.microsoft.com/office/drawing/2014/main" id="{34742CCD-E453-4A49-3822-62BD6B334907}"/>
                </a:ext>
              </a:extLst>
            </p:cNvPr>
            <p:cNvSpPr/>
            <p:nvPr/>
          </p:nvSpPr>
          <p:spPr>
            <a:xfrm>
              <a:off x="-938213" y="6458737"/>
              <a:ext cx="328087" cy="224965"/>
            </a:xfrm>
            <a:custGeom>
              <a:avLst/>
              <a:gdLst>
                <a:gd name="connsiteX0" fmla="*/ 298951 w 328087"/>
                <a:gd name="connsiteY0" fmla="*/ 142750 h 224965"/>
                <a:gd name="connsiteX1" fmla="*/ 301530 w 328087"/>
                <a:gd name="connsiteY1" fmla="*/ 147909 h 224965"/>
                <a:gd name="connsiteX2" fmla="*/ 323882 w 328087"/>
                <a:gd name="connsiteY2" fmla="*/ 180529 h 224965"/>
                <a:gd name="connsiteX3" fmla="*/ 325326 w 328087"/>
                <a:gd name="connsiteY3" fmla="*/ 185676 h 224965"/>
                <a:gd name="connsiteX4" fmla="*/ 317921 w 328087"/>
                <a:gd name="connsiteY4" fmla="*/ 206410 h 224965"/>
                <a:gd name="connsiteX5" fmla="*/ 292545 w 328087"/>
                <a:gd name="connsiteY5" fmla="*/ 222653 h 224965"/>
                <a:gd name="connsiteX6" fmla="*/ 269589 w 328087"/>
                <a:gd name="connsiteY6" fmla="*/ 219468 h 224965"/>
                <a:gd name="connsiteX7" fmla="*/ 255408 w 328087"/>
                <a:gd name="connsiteY7" fmla="*/ 207595 h 224965"/>
                <a:gd name="connsiteX8" fmla="*/ 252211 w 328087"/>
                <a:gd name="connsiteY8" fmla="*/ 203769 h 224965"/>
                <a:gd name="connsiteX9" fmla="*/ 248730 w 328087"/>
                <a:gd name="connsiteY9" fmla="*/ 197487 h 224965"/>
                <a:gd name="connsiteX10" fmla="*/ 241621 w 328087"/>
                <a:gd name="connsiteY10" fmla="*/ 190909 h 224965"/>
                <a:gd name="connsiteX11" fmla="*/ 231192 w 328087"/>
                <a:gd name="connsiteY11" fmla="*/ 187984 h 224965"/>
                <a:gd name="connsiteX12" fmla="*/ 229390 w 328087"/>
                <a:gd name="connsiteY12" fmla="*/ 187823 h 224965"/>
                <a:gd name="connsiteX13" fmla="*/ 221503 w 328087"/>
                <a:gd name="connsiteY13" fmla="*/ 185022 h 224965"/>
                <a:gd name="connsiteX14" fmla="*/ 202768 w 328087"/>
                <a:gd name="connsiteY14" fmla="*/ 164805 h 224965"/>
                <a:gd name="connsiteX15" fmla="*/ 179318 w 328087"/>
                <a:gd name="connsiteY15" fmla="*/ 131111 h 224965"/>
                <a:gd name="connsiteX16" fmla="*/ 169148 w 328087"/>
                <a:gd name="connsiteY16" fmla="*/ 117214 h 224965"/>
                <a:gd name="connsiteX17" fmla="*/ 168519 w 328087"/>
                <a:gd name="connsiteY17" fmla="*/ 116165 h 224965"/>
                <a:gd name="connsiteX18" fmla="*/ 167840 w 328087"/>
                <a:gd name="connsiteY18" fmla="*/ 115177 h 224965"/>
                <a:gd name="connsiteX19" fmla="*/ 167161 w 328087"/>
                <a:gd name="connsiteY19" fmla="*/ 114202 h 224965"/>
                <a:gd name="connsiteX20" fmla="*/ 164989 w 328087"/>
                <a:gd name="connsiteY20" fmla="*/ 111536 h 224965"/>
                <a:gd name="connsiteX21" fmla="*/ 164236 w 328087"/>
                <a:gd name="connsiteY21" fmla="*/ 110722 h 224965"/>
                <a:gd name="connsiteX22" fmla="*/ 163520 w 328087"/>
                <a:gd name="connsiteY22" fmla="*/ 109919 h 224965"/>
                <a:gd name="connsiteX23" fmla="*/ 163150 w 328087"/>
                <a:gd name="connsiteY23" fmla="*/ 109537 h 224965"/>
                <a:gd name="connsiteX24" fmla="*/ 162397 w 328087"/>
                <a:gd name="connsiteY24" fmla="*/ 108772 h 224965"/>
                <a:gd name="connsiteX25" fmla="*/ 162027 w 328087"/>
                <a:gd name="connsiteY25" fmla="*/ 108377 h 224965"/>
                <a:gd name="connsiteX26" fmla="*/ 161311 w 328087"/>
                <a:gd name="connsiteY26" fmla="*/ 107562 h 224965"/>
                <a:gd name="connsiteX27" fmla="*/ 160657 w 328087"/>
                <a:gd name="connsiteY27" fmla="*/ 106673 h 224965"/>
                <a:gd name="connsiteX28" fmla="*/ 158558 w 328087"/>
                <a:gd name="connsiteY28" fmla="*/ 104205 h 224965"/>
                <a:gd name="connsiteX29" fmla="*/ 157830 w 328087"/>
                <a:gd name="connsiteY29" fmla="*/ 103427 h 224965"/>
                <a:gd name="connsiteX30" fmla="*/ 157139 w 328087"/>
                <a:gd name="connsiteY30" fmla="*/ 102650 h 224965"/>
                <a:gd name="connsiteX31" fmla="*/ 156781 w 328087"/>
                <a:gd name="connsiteY31" fmla="*/ 102267 h 224965"/>
                <a:gd name="connsiteX32" fmla="*/ 156078 w 328087"/>
                <a:gd name="connsiteY32" fmla="*/ 101539 h 224965"/>
                <a:gd name="connsiteX33" fmla="*/ 155720 w 328087"/>
                <a:gd name="connsiteY33" fmla="*/ 101169 h 224965"/>
                <a:gd name="connsiteX34" fmla="*/ 155041 w 328087"/>
                <a:gd name="connsiteY34" fmla="*/ 100404 h 224965"/>
                <a:gd name="connsiteX35" fmla="*/ 154436 w 328087"/>
                <a:gd name="connsiteY35" fmla="*/ 99589 h 224965"/>
                <a:gd name="connsiteX36" fmla="*/ 152955 w 328087"/>
                <a:gd name="connsiteY36" fmla="*/ 98170 h 224965"/>
                <a:gd name="connsiteX37" fmla="*/ 152079 w 328087"/>
                <a:gd name="connsiteY37" fmla="*/ 97515 h 224965"/>
                <a:gd name="connsiteX38" fmla="*/ 151277 w 328087"/>
                <a:gd name="connsiteY38" fmla="*/ 96701 h 224965"/>
                <a:gd name="connsiteX39" fmla="*/ 150573 w 328087"/>
                <a:gd name="connsiteY39" fmla="*/ 95763 h 224965"/>
                <a:gd name="connsiteX40" fmla="*/ 144933 w 328087"/>
                <a:gd name="connsiteY40" fmla="*/ 89703 h 224965"/>
                <a:gd name="connsiteX41" fmla="*/ 144155 w 328087"/>
                <a:gd name="connsiteY41" fmla="*/ 88876 h 224965"/>
                <a:gd name="connsiteX42" fmla="*/ 143427 w 328087"/>
                <a:gd name="connsiteY42" fmla="*/ 88049 h 224965"/>
                <a:gd name="connsiteX43" fmla="*/ 143057 w 328087"/>
                <a:gd name="connsiteY43" fmla="*/ 87654 h 224965"/>
                <a:gd name="connsiteX44" fmla="*/ 142291 w 328087"/>
                <a:gd name="connsiteY44" fmla="*/ 86864 h 224965"/>
                <a:gd name="connsiteX45" fmla="*/ 141909 w 328087"/>
                <a:gd name="connsiteY45" fmla="*/ 86469 h 224965"/>
                <a:gd name="connsiteX46" fmla="*/ 141181 w 328087"/>
                <a:gd name="connsiteY46" fmla="*/ 85642 h 224965"/>
                <a:gd name="connsiteX47" fmla="*/ 140514 w 328087"/>
                <a:gd name="connsiteY47" fmla="*/ 84741 h 224965"/>
                <a:gd name="connsiteX48" fmla="*/ 137565 w 328087"/>
                <a:gd name="connsiteY48" fmla="*/ 81397 h 224965"/>
                <a:gd name="connsiteX49" fmla="*/ 136836 w 328087"/>
                <a:gd name="connsiteY49" fmla="*/ 80619 h 224965"/>
                <a:gd name="connsiteX50" fmla="*/ 136157 w 328087"/>
                <a:gd name="connsiteY50" fmla="*/ 79854 h 224965"/>
                <a:gd name="connsiteX51" fmla="*/ 135824 w 328087"/>
                <a:gd name="connsiteY51" fmla="*/ 79484 h 224965"/>
                <a:gd name="connsiteX52" fmla="*/ 135170 w 328087"/>
                <a:gd name="connsiteY52" fmla="*/ 78768 h 224965"/>
                <a:gd name="connsiteX53" fmla="*/ 134837 w 328087"/>
                <a:gd name="connsiteY53" fmla="*/ 78435 h 224965"/>
                <a:gd name="connsiteX54" fmla="*/ 134183 w 328087"/>
                <a:gd name="connsiteY54" fmla="*/ 77756 h 224965"/>
                <a:gd name="connsiteX55" fmla="*/ 133862 w 328087"/>
                <a:gd name="connsiteY55" fmla="*/ 77422 h 224965"/>
                <a:gd name="connsiteX56" fmla="*/ 133195 w 328087"/>
                <a:gd name="connsiteY56" fmla="*/ 76768 h 224965"/>
                <a:gd name="connsiteX57" fmla="*/ 132862 w 328087"/>
                <a:gd name="connsiteY57" fmla="*/ 76435 h 224965"/>
                <a:gd name="connsiteX58" fmla="*/ 132183 w 328087"/>
                <a:gd name="connsiteY58" fmla="*/ 75769 h 224965"/>
                <a:gd name="connsiteX59" fmla="*/ 131825 w 328087"/>
                <a:gd name="connsiteY59" fmla="*/ 75435 h 224965"/>
                <a:gd name="connsiteX60" fmla="*/ 131085 w 328087"/>
                <a:gd name="connsiteY60" fmla="*/ 74744 h 224965"/>
                <a:gd name="connsiteX61" fmla="*/ 130690 w 328087"/>
                <a:gd name="connsiteY61" fmla="*/ 74386 h 224965"/>
                <a:gd name="connsiteX62" fmla="*/ 129875 w 328087"/>
                <a:gd name="connsiteY62" fmla="*/ 73658 h 224965"/>
                <a:gd name="connsiteX63" fmla="*/ 129456 w 328087"/>
                <a:gd name="connsiteY63" fmla="*/ 73263 h 224965"/>
                <a:gd name="connsiteX64" fmla="*/ 125926 w 328087"/>
                <a:gd name="connsiteY64" fmla="*/ 70153 h 224965"/>
                <a:gd name="connsiteX65" fmla="*/ 125000 w 328087"/>
                <a:gd name="connsiteY65" fmla="*/ 69499 h 224965"/>
                <a:gd name="connsiteX66" fmla="*/ 124186 w 328087"/>
                <a:gd name="connsiteY66" fmla="*/ 68783 h 224965"/>
                <a:gd name="connsiteX67" fmla="*/ 123791 w 328087"/>
                <a:gd name="connsiteY67" fmla="*/ 68413 h 224965"/>
                <a:gd name="connsiteX68" fmla="*/ 123050 w 328087"/>
                <a:gd name="connsiteY68" fmla="*/ 67697 h 224965"/>
                <a:gd name="connsiteX69" fmla="*/ 122692 w 328087"/>
                <a:gd name="connsiteY69" fmla="*/ 67363 h 224965"/>
                <a:gd name="connsiteX70" fmla="*/ 121125 w 328087"/>
                <a:gd name="connsiteY70" fmla="*/ 66129 h 224965"/>
                <a:gd name="connsiteX71" fmla="*/ 120322 w 328087"/>
                <a:gd name="connsiteY71" fmla="*/ 65586 h 224965"/>
                <a:gd name="connsiteX72" fmla="*/ 119582 w 328087"/>
                <a:gd name="connsiteY72" fmla="*/ 64982 h 224965"/>
                <a:gd name="connsiteX73" fmla="*/ 119212 w 328087"/>
                <a:gd name="connsiteY73" fmla="*/ 64685 h 224965"/>
                <a:gd name="connsiteX74" fmla="*/ 117977 w 328087"/>
                <a:gd name="connsiteY74" fmla="*/ 63945 h 224965"/>
                <a:gd name="connsiteX75" fmla="*/ 117089 w 328087"/>
                <a:gd name="connsiteY75" fmla="*/ 63352 h 224965"/>
                <a:gd name="connsiteX76" fmla="*/ 116237 w 328087"/>
                <a:gd name="connsiteY76" fmla="*/ 62636 h 224965"/>
                <a:gd name="connsiteX77" fmla="*/ 115805 w 328087"/>
                <a:gd name="connsiteY77" fmla="*/ 62242 h 224965"/>
                <a:gd name="connsiteX78" fmla="*/ 112226 w 328087"/>
                <a:gd name="connsiteY78" fmla="*/ 59107 h 224965"/>
                <a:gd name="connsiteX79" fmla="*/ 111288 w 328087"/>
                <a:gd name="connsiteY79" fmla="*/ 58428 h 224965"/>
                <a:gd name="connsiteX80" fmla="*/ 110424 w 328087"/>
                <a:gd name="connsiteY80" fmla="*/ 57675 h 224965"/>
                <a:gd name="connsiteX81" fmla="*/ 110004 w 328087"/>
                <a:gd name="connsiteY81" fmla="*/ 57292 h 224965"/>
                <a:gd name="connsiteX82" fmla="*/ 109202 w 328087"/>
                <a:gd name="connsiteY82" fmla="*/ 56527 h 224965"/>
                <a:gd name="connsiteX83" fmla="*/ 108807 w 328087"/>
                <a:gd name="connsiteY83" fmla="*/ 56144 h 224965"/>
                <a:gd name="connsiteX84" fmla="*/ 106215 w 328087"/>
                <a:gd name="connsiteY84" fmla="*/ 54157 h 224965"/>
                <a:gd name="connsiteX85" fmla="*/ 105314 w 328087"/>
                <a:gd name="connsiteY85" fmla="*/ 53516 h 224965"/>
                <a:gd name="connsiteX86" fmla="*/ 102673 w 328087"/>
                <a:gd name="connsiteY86" fmla="*/ 51504 h 224965"/>
                <a:gd name="connsiteX87" fmla="*/ 101748 w 328087"/>
                <a:gd name="connsiteY87" fmla="*/ 50887 h 224965"/>
                <a:gd name="connsiteX88" fmla="*/ 99921 w 328087"/>
                <a:gd name="connsiteY88" fmla="*/ 49652 h 224965"/>
                <a:gd name="connsiteX89" fmla="*/ 99020 w 328087"/>
                <a:gd name="connsiteY89" fmla="*/ 49048 h 224965"/>
                <a:gd name="connsiteX90" fmla="*/ 97255 w 328087"/>
                <a:gd name="connsiteY90" fmla="*/ 47814 h 224965"/>
                <a:gd name="connsiteX91" fmla="*/ 96379 w 328087"/>
                <a:gd name="connsiteY91" fmla="*/ 47233 h 224965"/>
                <a:gd name="connsiteX92" fmla="*/ 94725 w 328087"/>
                <a:gd name="connsiteY92" fmla="*/ 46073 h 224965"/>
                <a:gd name="connsiteX93" fmla="*/ 93885 w 328087"/>
                <a:gd name="connsiteY93" fmla="*/ 45555 h 224965"/>
                <a:gd name="connsiteX94" fmla="*/ 92565 w 328087"/>
                <a:gd name="connsiteY94" fmla="*/ 44839 h 224965"/>
                <a:gd name="connsiteX95" fmla="*/ 91713 w 328087"/>
                <a:gd name="connsiteY95" fmla="*/ 44284 h 224965"/>
                <a:gd name="connsiteX96" fmla="*/ 90911 w 328087"/>
                <a:gd name="connsiteY96" fmla="*/ 43630 h 224965"/>
                <a:gd name="connsiteX97" fmla="*/ 90516 w 328087"/>
                <a:gd name="connsiteY97" fmla="*/ 43309 h 224965"/>
                <a:gd name="connsiteX98" fmla="*/ 89282 w 328087"/>
                <a:gd name="connsiteY98" fmla="*/ 42445 h 224965"/>
                <a:gd name="connsiteX99" fmla="*/ 88443 w 328087"/>
                <a:gd name="connsiteY99" fmla="*/ 41914 h 224965"/>
                <a:gd name="connsiteX100" fmla="*/ 87208 w 328087"/>
                <a:gd name="connsiteY100" fmla="*/ 41223 h 224965"/>
                <a:gd name="connsiteX101" fmla="*/ 86320 w 328087"/>
                <a:gd name="connsiteY101" fmla="*/ 40779 h 224965"/>
                <a:gd name="connsiteX102" fmla="*/ 84937 w 328087"/>
                <a:gd name="connsiteY102" fmla="*/ 40100 h 224965"/>
                <a:gd name="connsiteX103" fmla="*/ 84024 w 328087"/>
                <a:gd name="connsiteY103" fmla="*/ 39557 h 224965"/>
                <a:gd name="connsiteX104" fmla="*/ 81284 w 328087"/>
                <a:gd name="connsiteY104" fmla="*/ 37940 h 224965"/>
                <a:gd name="connsiteX105" fmla="*/ 80371 w 328087"/>
                <a:gd name="connsiteY105" fmla="*/ 37434 h 224965"/>
                <a:gd name="connsiteX106" fmla="*/ 79001 w 328087"/>
                <a:gd name="connsiteY106" fmla="*/ 36693 h 224965"/>
                <a:gd name="connsiteX107" fmla="*/ 78063 w 328087"/>
                <a:gd name="connsiteY107" fmla="*/ 36224 h 224965"/>
                <a:gd name="connsiteX108" fmla="*/ 76606 w 328087"/>
                <a:gd name="connsiteY108" fmla="*/ 35508 h 224965"/>
                <a:gd name="connsiteX109" fmla="*/ 75631 w 328087"/>
                <a:gd name="connsiteY109" fmla="*/ 34928 h 224965"/>
                <a:gd name="connsiteX110" fmla="*/ 69460 w 328087"/>
                <a:gd name="connsiteY110" fmla="*/ 31633 h 224965"/>
                <a:gd name="connsiteX111" fmla="*/ 68448 w 328087"/>
                <a:gd name="connsiteY111" fmla="*/ 31078 h 224965"/>
                <a:gd name="connsiteX112" fmla="*/ 66918 w 328087"/>
                <a:gd name="connsiteY112" fmla="*/ 30288 h 224965"/>
                <a:gd name="connsiteX113" fmla="*/ 65881 w 328087"/>
                <a:gd name="connsiteY113" fmla="*/ 29769 h 224965"/>
                <a:gd name="connsiteX114" fmla="*/ 63227 w 328087"/>
                <a:gd name="connsiteY114" fmla="*/ 28708 h 224965"/>
                <a:gd name="connsiteX115" fmla="*/ 62203 w 328087"/>
                <a:gd name="connsiteY115" fmla="*/ 28301 h 224965"/>
                <a:gd name="connsiteX116" fmla="*/ 60808 w 328087"/>
                <a:gd name="connsiteY116" fmla="*/ 27585 h 224965"/>
                <a:gd name="connsiteX117" fmla="*/ 59895 w 328087"/>
                <a:gd name="connsiteY117" fmla="*/ 27128 h 224965"/>
                <a:gd name="connsiteX118" fmla="*/ 58501 w 328087"/>
                <a:gd name="connsiteY118" fmla="*/ 26474 h 224965"/>
                <a:gd name="connsiteX119" fmla="*/ 57550 w 328087"/>
                <a:gd name="connsiteY119" fmla="*/ 26030 h 224965"/>
                <a:gd name="connsiteX120" fmla="*/ 54526 w 328087"/>
                <a:gd name="connsiteY120" fmla="*/ 24907 h 224965"/>
                <a:gd name="connsiteX121" fmla="*/ 53490 w 328087"/>
                <a:gd name="connsiteY121" fmla="*/ 24474 h 224965"/>
                <a:gd name="connsiteX122" fmla="*/ 49861 w 328087"/>
                <a:gd name="connsiteY122" fmla="*/ 23043 h 224965"/>
                <a:gd name="connsiteX123" fmla="*/ 48799 w 328087"/>
                <a:gd name="connsiteY123" fmla="*/ 22611 h 224965"/>
                <a:gd name="connsiteX124" fmla="*/ 45689 w 328087"/>
                <a:gd name="connsiteY124" fmla="*/ 21377 h 224965"/>
                <a:gd name="connsiteX125" fmla="*/ 44677 w 328087"/>
                <a:gd name="connsiteY125" fmla="*/ 20994 h 224965"/>
                <a:gd name="connsiteX126" fmla="*/ 42702 w 328087"/>
                <a:gd name="connsiteY126" fmla="*/ 20290 h 224965"/>
                <a:gd name="connsiteX127" fmla="*/ 41752 w 328087"/>
                <a:gd name="connsiteY127" fmla="*/ 19945 h 224965"/>
                <a:gd name="connsiteX128" fmla="*/ 39839 w 328087"/>
                <a:gd name="connsiteY128" fmla="*/ 19328 h 224965"/>
                <a:gd name="connsiteX129" fmla="*/ 38901 w 328087"/>
                <a:gd name="connsiteY129" fmla="*/ 18995 h 224965"/>
                <a:gd name="connsiteX130" fmla="*/ 36951 w 328087"/>
                <a:gd name="connsiteY130" fmla="*/ 18402 h 224965"/>
                <a:gd name="connsiteX131" fmla="*/ 35951 w 328087"/>
                <a:gd name="connsiteY131" fmla="*/ 18081 h 224965"/>
                <a:gd name="connsiteX132" fmla="*/ 33298 w 328087"/>
                <a:gd name="connsiteY132" fmla="*/ 17513 h 224965"/>
                <a:gd name="connsiteX133" fmla="*/ 32199 w 328087"/>
                <a:gd name="connsiteY133" fmla="*/ 17193 h 224965"/>
                <a:gd name="connsiteX134" fmla="*/ 26497 w 328087"/>
                <a:gd name="connsiteY134" fmla="*/ 15786 h 224965"/>
                <a:gd name="connsiteX135" fmla="*/ 25473 w 328087"/>
                <a:gd name="connsiteY135" fmla="*/ 15156 h 224965"/>
                <a:gd name="connsiteX136" fmla="*/ 13846 w 328087"/>
                <a:gd name="connsiteY136" fmla="*/ 12280 h 224965"/>
                <a:gd name="connsiteX137" fmla="*/ 1319 w 328087"/>
                <a:gd name="connsiteY137" fmla="*/ 10293 h 224965"/>
                <a:gd name="connsiteX138" fmla="*/ -1593 w 328087"/>
                <a:gd name="connsiteY138" fmla="*/ 3653 h 224965"/>
                <a:gd name="connsiteX139" fmla="*/ 8663 w 328087"/>
                <a:gd name="connsiteY139" fmla="*/ -1395 h 224965"/>
                <a:gd name="connsiteX140" fmla="*/ 38407 w 328087"/>
                <a:gd name="connsiteY140" fmla="*/ 4776 h 224965"/>
                <a:gd name="connsiteX141" fmla="*/ 88356 w 328087"/>
                <a:gd name="connsiteY141" fmla="*/ 21599 h 224965"/>
                <a:gd name="connsiteX142" fmla="*/ 111226 w 328087"/>
                <a:gd name="connsiteY142" fmla="*/ 30572 h 224965"/>
                <a:gd name="connsiteX143" fmla="*/ 115447 w 328087"/>
                <a:gd name="connsiteY143" fmla="*/ 33151 h 224965"/>
                <a:gd name="connsiteX144" fmla="*/ 112979 w 328087"/>
                <a:gd name="connsiteY144" fmla="*/ 40630 h 224965"/>
                <a:gd name="connsiteX145" fmla="*/ 111115 w 328087"/>
                <a:gd name="connsiteY145" fmla="*/ 41865 h 224965"/>
                <a:gd name="connsiteX146" fmla="*/ 120989 w 328087"/>
                <a:gd name="connsiteY146" fmla="*/ 47579 h 224965"/>
                <a:gd name="connsiteX147" fmla="*/ 128949 w 328087"/>
                <a:gd name="connsiteY147" fmla="*/ 52010 h 224965"/>
                <a:gd name="connsiteX148" fmla="*/ 130900 w 328087"/>
                <a:gd name="connsiteY148" fmla="*/ 53837 h 224965"/>
                <a:gd name="connsiteX149" fmla="*/ 134800 w 328087"/>
                <a:gd name="connsiteY149" fmla="*/ 62859 h 224965"/>
                <a:gd name="connsiteX150" fmla="*/ 138502 w 328087"/>
                <a:gd name="connsiteY150" fmla="*/ 68351 h 224965"/>
                <a:gd name="connsiteX151" fmla="*/ 148796 w 328087"/>
                <a:gd name="connsiteY151" fmla="*/ 77299 h 224965"/>
                <a:gd name="connsiteX152" fmla="*/ 160003 w 328087"/>
                <a:gd name="connsiteY152" fmla="*/ 88691 h 224965"/>
                <a:gd name="connsiteX153" fmla="*/ 171987 w 328087"/>
                <a:gd name="connsiteY153" fmla="*/ 94405 h 224965"/>
                <a:gd name="connsiteX154" fmla="*/ 213432 w 328087"/>
                <a:gd name="connsiteY154" fmla="*/ 102070 h 224965"/>
                <a:gd name="connsiteX155" fmla="*/ 220578 w 328087"/>
                <a:gd name="connsiteY155" fmla="*/ 99503 h 224965"/>
                <a:gd name="connsiteX156" fmla="*/ 244497 w 328087"/>
                <a:gd name="connsiteY156" fmla="*/ 82409 h 224965"/>
                <a:gd name="connsiteX157" fmla="*/ 252470 w 328087"/>
                <a:gd name="connsiteY157" fmla="*/ 80792 h 224965"/>
                <a:gd name="connsiteX158" fmla="*/ 257098 w 328087"/>
                <a:gd name="connsiteY158" fmla="*/ 82396 h 224965"/>
                <a:gd name="connsiteX159" fmla="*/ 257098 w 328087"/>
                <a:gd name="connsiteY159" fmla="*/ 82396 h 224965"/>
                <a:gd name="connsiteX160" fmla="*/ 260011 w 328087"/>
                <a:gd name="connsiteY160" fmla="*/ 86099 h 224965"/>
                <a:gd name="connsiteX161" fmla="*/ 276994 w 328087"/>
                <a:gd name="connsiteY161" fmla="*/ 109759 h 224965"/>
                <a:gd name="connsiteX162" fmla="*/ 298556 w 328087"/>
                <a:gd name="connsiteY162" fmla="*/ 141404 h 224965"/>
                <a:gd name="connsiteX163" fmla="*/ 298951 w 328087"/>
                <a:gd name="connsiteY163" fmla="*/ 142750 h 224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328087" h="224965">
                  <a:moveTo>
                    <a:pt x="298951" y="142750"/>
                  </a:moveTo>
                  <a:cubicBezTo>
                    <a:pt x="298753" y="144983"/>
                    <a:pt x="300481" y="146329"/>
                    <a:pt x="301530" y="147909"/>
                  </a:cubicBezTo>
                  <a:cubicBezTo>
                    <a:pt x="308837" y="158881"/>
                    <a:pt x="315958" y="169976"/>
                    <a:pt x="323882" y="180529"/>
                  </a:cubicBezTo>
                  <a:cubicBezTo>
                    <a:pt x="325055" y="181973"/>
                    <a:pt x="325585" y="183837"/>
                    <a:pt x="325326" y="185676"/>
                  </a:cubicBezTo>
                  <a:cubicBezTo>
                    <a:pt x="324092" y="193081"/>
                    <a:pt x="322487" y="200264"/>
                    <a:pt x="317921" y="206410"/>
                  </a:cubicBezTo>
                  <a:cubicBezTo>
                    <a:pt x="311762" y="214779"/>
                    <a:pt x="302727" y="220567"/>
                    <a:pt x="292545" y="222653"/>
                  </a:cubicBezTo>
                  <a:cubicBezTo>
                    <a:pt x="284325" y="224479"/>
                    <a:pt x="276710" y="222739"/>
                    <a:pt x="269589" y="219468"/>
                  </a:cubicBezTo>
                  <a:cubicBezTo>
                    <a:pt x="264010" y="216914"/>
                    <a:pt x="259370" y="212446"/>
                    <a:pt x="255408" y="207595"/>
                  </a:cubicBezTo>
                  <a:cubicBezTo>
                    <a:pt x="254420" y="206262"/>
                    <a:pt x="253346" y="204979"/>
                    <a:pt x="252211" y="203769"/>
                  </a:cubicBezTo>
                  <a:cubicBezTo>
                    <a:pt x="250397" y="202115"/>
                    <a:pt x="249175" y="199906"/>
                    <a:pt x="248730" y="197487"/>
                  </a:cubicBezTo>
                  <a:cubicBezTo>
                    <a:pt x="248052" y="193291"/>
                    <a:pt x="245262" y="191427"/>
                    <a:pt x="241621" y="190909"/>
                  </a:cubicBezTo>
                  <a:cubicBezTo>
                    <a:pt x="238017" y="190440"/>
                    <a:pt x="234512" y="189452"/>
                    <a:pt x="231192" y="187984"/>
                  </a:cubicBezTo>
                  <a:cubicBezTo>
                    <a:pt x="230600" y="187823"/>
                    <a:pt x="229995" y="187774"/>
                    <a:pt x="229390" y="187823"/>
                  </a:cubicBezTo>
                  <a:cubicBezTo>
                    <a:pt x="225959" y="189057"/>
                    <a:pt x="223923" y="186589"/>
                    <a:pt x="221503" y="185022"/>
                  </a:cubicBezTo>
                  <a:cubicBezTo>
                    <a:pt x="213814" y="179776"/>
                    <a:pt x="207409" y="172864"/>
                    <a:pt x="202768" y="164805"/>
                  </a:cubicBezTo>
                  <a:cubicBezTo>
                    <a:pt x="195671" y="153092"/>
                    <a:pt x="187847" y="141836"/>
                    <a:pt x="179318" y="131111"/>
                  </a:cubicBezTo>
                  <a:cubicBezTo>
                    <a:pt x="175801" y="126569"/>
                    <a:pt x="171049" y="122940"/>
                    <a:pt x="169148" y="117214"/>
                  </a:cubicBezTo>
                  <a:lnTo>
                    <a:pt x="168519" y="116165"/>
                  </a:lnTo>
                  <a:cubicBezTo>
                    <a:pt x="168284" y="115856"/>
                    <a:pt x="168062" y="115510"/>
                    <a:pt x="167840" y="115177"/>
                  </a:cubicBezTo>
                  <a:cubicBezTo>
                    <a:pt x="167618" y="114844"/>
                    <a:pt x="167383" y="114535"/>
                    <a:pt x="167161" y="114202"/>
                  </a:cubicBezTo>
                  <a:cubicBezTo>
                    <a:pt x="166544" y="113239"/>
                    <a:pt x="165816" y="112338"/>
                    <a:pt x="164989" y="111536"/>
                  </a:cubicBezTo>
                  <a:cubicBezTo>
                    <a:pt x="164717" y="111277"/>
                    <a:pt x="164483" y="111005"/>
                    <a:pt x="164236" y="110722"/>
                  </a:cubicBezTo>
                  <a:cubicBezTo>
                    <a:pt x="163989" y="110438"/>
                    <a:pt x="163755" y="110191"/>
                    <a:pt x="163520" y="109919"/>
                  </a:cubicBezTo>
                  <a:cubicBezTo>
                    <a:pt x="163286" y="109648"/>
                    <a:pt x="163273" y="109660"/>
                    <a:pt x="163150" y="109537"/>
                  </a:cubicBezTo>
                  <a:cubicBezTo>
                    <a:pt x="163026" y="109413"/>
                    <a:pt x="162644" y="109031"/>
                    <a:pt x="162397" y="108772"/>
                  </a:cubicBezTo>
                  <a:lnTo>
                    <a:pt x="162027" y="108377"/>
                  </a:lnTo>
                  <a:cubicBezTo>
                    <a:pt x="161767" y="108117"/>
                    <a:pt x="161533" y="107846"/>
                    <a:pt x="161311" y="107562"/>
                  </a:cubicBezTo>
                  <a:cubicBezTo>
                    <a:pt x="161076" y="107278"/>
                    <a:pt x="160866" y="106982"/>
                    <a:pt x="160657" y="106673"/>
                  </a:cubicBezTo>
                  <a:cubicBezTo>
                    <a:pt x="160040" y="105785"/>
                    <a:pt x="159336" y="104958"/>
                    <a:pt x="158558" y="104205"/>
                  </a:cubicBezTo>
                  <a:cubicBezTo>
                    <a:pt x="158299" y="103958"/>
                    <a:pt x="158065" y="103699"/>
                    <a:pt x="157830" y="103427"/>
                  </a:cubicBezTo>
                  <a:cubicBezTo>
                    <a:pt x="157596" y="103156"/>
                    <a:pt x="157361" y="102909"/>
                    <a:pt x="157139" y="102650"/>
                  </a:cubicBezTo>
                  <a:lnTo>
                    <a:pt x="156781" y="102267"/>
                  </a:lnTo>
                  <a:cubicBezTo>
                    <a:pt x="156534" y="102033"/>
                    <a:pt x="156312" y="101786"/>
                    <a:pt x="156078" y="101539"/>
                  </a:cubicBezTo>
                  <a:cubicBezTo>
                    <a:pt x="155843" y="101292"/>
                    <a:pt x="155843" y="101280"/>
                    <a:pt x="155720" y="101169"/>
                  </a:cubicBezTo>
                  <a:cubicBezTo>
                    <a:pt x="155485" y="100922"/>
                    <a:pt x="155251" y="100675"/>
                    <a:pt x="155041" y="100404"/>
                  </a:cubicBezTo>
                  <a:cubicBezTo>
                    <a:pt x="154831" y="100144"/>
                    <a:pt x="154634" y="99861"/>
                    <a:pt x="154436" y="99589"/>
                  </a:cubicBezTo>
                  <a:cubicBezTo>
                    <a:pt x="154029" y="99034"/>
                    <a:pt x="153523" y="98552"/>
                    <a:pt x="152955" y="98170"/>
                  </a:cubicBezTo>
                  <a:cubicBezTo>
                    <a:pt x="152647" y="97972"/>
                    <a:pt x="152363" y="97750"/>
                    <a:pt x="152079" y="97515"/>
                  </a:cubicBezTo>
                  <a:cubicBezTo>
                    <a:pt x="151795" y="97269"/>
                    <a:pt x="151523" y="96985"/>
                    <a:pt x="151277" y="96701"/>
                  </a:cubicBezTo>
                  <a:cubicBezTo>
                    <a:pt x="151030" y="96405"/>
                    <a:pt x="150795" y="96084"/>
                    <a:pt x="150573" y="95763"/>
                  </a:cubicBezTo>
                  <a:cubicBezTo>
                    <a:pt x="148821" y="93628"/>
                    <a:pt x="146944" y="91604"/>
                    <a:pt x="144933" y="89703"/>
                  </a:cubicBezTo>
                  <a:cubicBezTo>
                    <a:pt x="144661" y="89444"/>
                    <a:pt x="144402" y="89160"/>
                    <a:pt x="144155" y="88876"/>
                  </a:cubicBezTo>
                  <a:cubicBezTo>
                    <a:pt x="143908" y="88592"/>
                    <a:pt x="143662" y="88333"/>
                    <a:pt x="143427" y="88049"/>
                  </a:cubicBezTo>
                  <a:lnTo>
                    <a:pt x="143057" y="87654"/>
                  </a:lnTo>
                  <a:cubicBezTo>
                    <a:pt x="142798" y="87407"/>
                    <a:pt x="142551" y="87136"/>
                    <a:pt x="142291" y="86864"/>
                  </a:cubicBezTo>
                  <a:lnTo>
                    <a:pt x="141909" y="86469"/>
                  </a:lnTo>
                  <a:cubicBezTo>
                    <a:pt x="141650" y="86210"/>
                    <a:pt x="141415" y="85926"/>
                    <a:pt x="141181" y="85642"/>
                  </a:cubicBezTo>
                  <a:cubicBezTo>
                    <a:pt x="140946" y="85358"/>
                    <a:pt x="140724" y="85050"/>
                    <a:pt x="140514" y="84741"/>
                  </a:cubicBezTo>
                  <a:cubicBezTo>
                    <a:pt x="139638" y="83532"/>
                    <a:pt x="138651" y="82409"/>
                    <a:pt x="137565" y="81397"/>
                  </a:cubicBezTo>
                  <a:cubicBezTo>
                    <a:pt x="137318" y="81150"/>
                    <a:pt x="137071" y="80891"/>
                    <a:pt x="136836" y="80619"/>
                  </a:cubicBezTo>
                  <a:cubicBezTo>
                    <a:pt x="136602" y="80347"/>
                    <a:pt x="136379" y="80113"/>
                    <a:pt x="136157" y="79854"/>
                  </a:cubicBezTo>
                  <a:cubicBezTo>
                    <a:pt x="135935" y="79595"/>
                    <a:pt x="135948" y="79607"/>
                    <a:pt x="135824" y="79484"/>
                  </a:cubicBezTo>
                  <a:cubicBezTo>
                    <a:pt x="135701" y="79360"/>
                    <a:pt x="135380" y="79015"/>
                    <a:pt x="135170" y="78768"/>
                  </a:cubicBezTo>
                  <a:lnTo>
                    <a:pt x="134837" y="78435"/>
                  </a:lnTo>
                  <a:lnTo>
                    <a:pt x="134183" y="77756"/>
                  </a:lnTo>
                  <a:lnTo>
                    <a:pt x="133862" y="77422"/>
                  </a:lnTo>
                  <a:cubicBezTo>
                    <a:pt x="133627" y="77213"/>
                    <a:pt x="133417" y="76990"/>
                    <a:pt x="133195" y="76768"/>
                  </a:cubicBezTo>
                  <a:lnTo>
                    <a:pt x="132862" y="76435"/>
                  </a:lnTo>
                  <a:cubicBezTo>
                    <a:pt x="132628" y="76225"/>
                    <a:pt x="132405" y="76003"/>
                    <a:pt x="132183" y="75769"/>
                  </a:cubicBezTo>
                  <a:lnTo>
                    <a:pt x="131825" y="75435"/>
                  </a:lnTo>
                  <a:cubicBezTo>
                    <a:pt x="131566" y="75213"/>
                    <a:pt x="131332" y="74979"/>
                    <a:pt x="131085" y="74744"/>
                  </a:cubicBezTo>
                  <a:lnTo>
                    <a:pt x="130690" y="74386"/>
                  </a:lnTo>
                  <a:cubicBezTo>
                    <a:pt x="130406" y="74152"/>
                    <a:pt x="130147" y="73905"/>
                    <a:pt x="129875" y="73658"/>
                  </a:cubicBezTo>
                  <a:lnTo>
                    <a:pt x="129456" y="73263"/>
                  </a:lnTo>
                  <a:cubicBezTo>
                    <a:pt x="128369" y="72128"/>
                    <a:pt x="127185" y="71091"/>
                    <a:pt x="125926" y="70153"/>
                  </a:cubicBezTo>
                  <a:cubicBezTo>
                    <a:pt x="125605" y="69955"/>
                    <a:pt x="125296" y="69733"/>
                    <a:pt x="125000" y="69499"/>
                  </a:cubicBezTo>
                  <a:cubicBezTo>
                    <a:pt x="124716" y="69277"/>
                    <a:pt x="124445" y="69030"/>
                    <a:pt x="124186" y="68783"/>
                  </a:cubicBezTo>
                  <a:cubicBezTo>
                    <a:pt x="123926" y="68536"/>
                    <a:pt x="123926" y="68524"/>
                    <a:pt x="123791" y="68413"/>
                  </a:cubicBezTo>
                  <a:cubicBezTo>
                    <a:pt x="123655" y="68302"/>
                    <a:pt x="123297" y="67944"/>
                    <a:pt x="123050" y="67697"/>
                  </a:cubicBezTo>
                  <a:cubicBezTo>
                    <a:pt x="122803" y="67450"/>
                    <a:pt x="122815" y="67462"/>
                    <a:pt x="122692" y="67363"/>
                  </a:cubicBezTo>
                  <a:cubicBezTo>
                    <a:pt x="122211" y="66907"/>
                    <a:pt x="121680" y="66500"/>
                    <a:pt x="121125" y="66129"/>
                  </a:cubicBezTo>
                  <a:cubicBezTo>
                    <a:pt x="120841" y="65969"/>
                    <a:pt x="120582" y="65784"/>
                    <a:pt x="120322" y="65586"/>
                  </a:cubicBezTo>
                  <a:cubicBezTo>
                    <a:pt x="120076" y="65401"/>
                    <a:pt x="119829" y="65191"/>
                    <a:pt x="119582" y="64982"/>
                  </a:cubicBezTo>
                  <a:lnTo>
                    <a:pt x="119212" y="64685"/>
                  </a:lnTo>
                  <a:cubicBezTo>
                    <a:pt x="118792" y="64426"/>
                    <a:pt x="118360" y="64192"/>
                    <a:pt x="117977" y="63945"/>
                  </a:cubicBezTo>
                  <a:cubicBezTo>
                    <a:pt x="117657" y="63772"/>
                    <a:pt x="117360" y="63575"/>
                    <a:pt x="117089" y="63352"/>
                  </a:cubicBezTo>
                  <a:cubicBezTo>
                    <a:pt x="116793" y="63130"/>
                    <a:pt x="116521" y="62883"/>
                    <a:pt x="116237" y="62636"/>
                  </a:cubicBezTo>
                  <a:lnTo>
                    <a:pt x="115805" y="62242"/>
                  </a:lnTo>
                  <a:cubicBezTo>
                    <a:pt x="114695" y="61094"/>
                    <a:pt x="113497" y="60057"/>
                    <a:pt x="112226" y="59107"/>
                  </a:cubicBezTo>
                  <a:cubicBezTo>
                    <a:pt x="111905" y="58897"/>
                    <a:pt x="111584" y="58675"/>
                    <a:pt x="111288" y="58428"/>
                  </a:cubicBezTo>
                  <a:cubicBezTo>
                    <a:pt x="110992" y="58193"/>
                    <a:pt x="110696" y="57946"/>
                    <a:pt x="110424" y="57675"/>
                  </a:cubicBezTo>
                  <a:lnTo>
                    <a:pt x="110004" y="57292"/>
                  </a:lnTo>
                  <a:lnTo>
                    <a:pt x="109202" y="56527"/>
                  </a:lnTo>
                  <a:lnTo>
                    <a:pt x="108807" y="56144"/>
                  </a:lnTo>
                  <a:cubicBezTo>
                    <a:pt x="108030" y="55367"/>
                    <a:pt x="107166" y="54700"/>
                    <a:pt x="106215" y="54157"/>
                  </a:cubicBezTo>
                  <a:cubicBezTo>
                    <a:pt x="105894" y="53960"/>
                    <a:pt x="105598" y="53750"/>
                    <a:pt x="105314" y="53516"/>
                  </a:cubicBezTo>
                  <a:cubicBezTo>
                    <a:pt x="104500" y="52750"/>
                    <a:pt x="103624" y="52084"/>
                    <a:pt x="102673" y="51504"/>
                  </a:cubicBezTo>
                  <a:cubicBezTo>
                    <a:pt x="102352" y="51319"/>
                    <a:pt x="102044" y="51109"/>
                    <a:pt x="101748" y="50887"/>
                  </a:cubicBezTo>
                  <a:cubicBezTo>
                    <a:pt x="101155" y="50455"/>
                    <a:pt x="100513" y="50035"/>
                    <a:pt x="99921" y="49652"/>
                  </a:cubicBezTo>
                  <a:cubicBezTo>
                    <a:pt x="99612" y="49467"/>
                    <a:pt x="99316" y="49258"/>
                    <a:pt x="99020" y="49048"/>
                  </a:cubicBezTo>
                  <a:cubicBezTo>
                    <a:pt x="98440" y="48628"/>
                    <a:pt x="97860" y="48221"/>
                    <a:pt x="97255" y="47814"/>
                  </a:cubicBezTo>
                  <a:cubicBezTo>
                    <a:pt x="96946" y="47641"/>
                    <a:pt x="96662" y="47443"/>
                    <a:pt x="96379" y="47233"/>
                  </a:cubicBezTo>
                  <a:cubicBezTo>
                    <a:pt x="95836" y="46838"/>
                    <a:pt x="95305" y="46431"/>
                    <a:pt x="94725" y="46073"/>
                  </a:cubicBezTo>
                  <a:cubicBezTo>
                    <a:pt x="94441" y="45913"/>
                    <a:pt x="94157" y="45728"/>
                    <a:pt x="93885" y="45555"/>
                  </a:cubicBezTo>
                  <a:cubicBezTo>
                    <a:pt x="93614" y="45382"/>
                    <a:pt x="93009" y="45061"/>
                    <a:pt x="92565" y="44839"/>
                  </a:cubicBezTo>
                  <a:cubicBezTo>
                    <a:pt x="92269" y="44679"/>
                    <a:pt x="91985" y="44494"/>
                    <a:pt x="91713" y="44284"/>
                  </a:cubicBezTo>
                  <a:cubicBezTo>
                    <a:pt x="91429" y="44074"/>
                    <a:pt x="91170" y="43852"/>
                    <a:pt x="90911" y="43630"/>
                  </a:cubicBezTo>
                  <a:lnTo>
                    <a:pt x="90516" y="43309"/>
                  </a:lnTo>
                  <a:cubicBezTo>
                    <a:pt x="90121" y="43012"/>
                    <a:pt x="89714" y="42716"/>
                    <a:pt x="89282" y="42445"/>
                  </a:cubicBezTo>
                  <a:cubicBezTo>
                    <a:pt x="88998" y="42284"/>
                    <a:pt x="88714" y="42099"/>
                    <a:pt x="88443" y="41914"/>
                  </a:cubicBezTo>
                  <a:cubicBezTo>
                    <a:pt x="88023" y="41667"/>
                    <a:pt x="87591" y="41433"/>
                    <a:pt x="87208" y="41223"/>
                  </a:cubicBezTo>
                  <a:cubicBezTo>
                    <a:pt x="86826" y="41013"/>
                    <a:pt x="86604" y="40927"/>
                    <a:pt x="86320" y="40779"/>
                  </a:cubicBezTo>
                  <a:lnTo>
                    <a:pt x="84937" y="40100"/>
                  </a:lnTo>
                  <a:cubicBezTo>
                    <a:pt x="84616" y="39939"/>
                    <a:pt x="84320" y="39754"/>
                    <a:pt x="84024" y="39557"/>
                  </a:cubicBezTo>
                  <a:cubicBezTo>
                    <a:pt x="83160" y="38940"/>
                    <a:pt x="82247" y="38396"/>
                    <a:pt x="81284" y="37940"/>
                  </a:cubicBezTo>
                  <a:cubicBezTo>
                    <a:pt x="80963" y="37792"/>
                    <a:pt x="80667" y="37619"/>
                    <a:pt x="80371" y="37434"/>
                  </a:cubicBezTo>
                  <a:cubicBezTo>
                    <a:pt x="79914" y="37175"/>
                    <a:pt x="79470" y="36928"/>
                    <a:pt x="79001" y="36693"/>
                  </a:cubicBezTo>
                  <a:lnTo>
                    <a:pt x="78063" y="36224"/>
                  </a:lnTo>
                  <a:lnTo>
                    <a:pt x="76606" y="35508"/>
                  </a:lnTo>
                  <a:cubicBezTo>
                    <a:pt x="76273" y="35336"/>
                    <a:pt x="75940" y="35138"/>
                    <a:pt x="75631" y="34928"/>
                  </a:cubicBezTo>
                  <a:cubicBezTo>
                    <a:pt x="73644" y="33706"/>
                    <a:pt x="71583" y="32608"/>
                    <a:pt x="69460" y="31633"/>
                  </a:cubicBezTo>
                  <a:cubicBezTo>
                    <a:pt x="69115" y="31472"/>
                    <a:pt x="68769" y="31287"/>
                    <a:pt x="68448" y="31078"/>
                  </a:cubicBezTo>
                  <a:cubicBezTo>
                    <a:pt x="67942" y="30806"/>
                    <a:pt x="67436" y="30534"/>
                    <a:pt x="66918" y="30288"/>
                  </a:cubicBezTo>
                  <a:cubicBezTo>
                    <a:pt x="66399" y="30041"/>
                    <a:pt x="66227" y="29954"/>
                    <a:pt x="65881" y="29769"/>
                  </a:cubicBezTo>
                  <a:cubicBezTo>
                    <a:pt x="65030" y="29350"/>
                    <a:pt x="64141" y="28992"/>
                    <a:pt x="63227" y="28708"/>
                  </a:cubicBezTo>
                  <a:cubicBezTo>
                    <a:pt x="62882" y="28597"/>
                    <a:pt x="62536" y="28461"/>
                    <a:pt x="62203" y="28301"/>
                  </a:cubicBezTo>
                  <a:cubicBezTo>
                    <a:pt x="61734" y="28078"/>
                    <a:pt x="61278" y="27819"/>
                    <a:pt x="60808" y="27585"/>
                  </a:cubicBezTo>
                  <a:cubicBezTo>
                    <a:pt x="60339" y="27350"/>
                    <a:pt x="60191" y="27288"/>
                    <a:pt x="59895" y="27128"/>
                  </a:cubicBezTo>
                  <a:lnTo>
                    <a:pt x="58501" y="26474"/>
                  </a:lnTo>
                  <a:cubicBezTo>
                    <a:pt x="58180" y="26338"/>
                    <a:pt x="57859" y="26190"/>
                    <a:pt x="57550" y="26030"/>
                  </a:cubicBezTo>
                  <a:cubicBezTo>
                    <a:pt x="56575" y="25561"/>
                    <a:pt x="55563" y="25190"/>
                    <a:pt x="54526" y="24907"/>
                  </a:cubicBezTo>
                  <a:cubicBezTo>
                    <a:pt x="54168" y="24795"/>
                    <a:pt x="53823" y="24647"/>
                    <a:pt x="53490" y="24474"/>
                  </a:cubicBezTo>
                  <a:cubicBezTo>
                    <a:pt x="52329" y="23870"/>
                    <a:pt x="51120" y="23388"/>
                    <a:pt x="49861" y="23043"/>
                  </a:cubicBezTo>
                  <a:cubicBezTo>
                    <a:pt x="49503" y="22919"/>
                    <a:pt x="49145" y="22771"/>
                    <a:pt x="48799" y="22611"/>
                  </a:cubicBezTo>
                  <a:cubicBezTo>
                    <a:pt x="47800" y="22105"/>
                    <a:pt x="46763" y="21697"/>
                    <a:pt x="45689" y="21377"/>
                  </a:cubicBezTo>
                  <a:cubicBezTo>
                    <a:pt x="45344" y="21265"/>
                    <a:pt x="45010" y="21142"/>
                    <a:pt x="44677" y="20994"/>
                  </a:cubicBezTo>
                  <a:cubicBezTo>
                    <a:pt x="44036" y="20723"/>
                    <a:pt x="43369" y="20488"/>
                    <a:pt x="42702" y="20290"/>
                  </a:cubicBezTo>
                  <a:cubicBezTo>
                    <a:pt x="42382" y="20192"/>
                    <a:pt x="42061" y="20081"/>
                    <a:pt x="41752" y="19945"/>
                  </a:cubicBezTo>
                  <a:cubicBezTo>
                    <a:pt x="41135" y="19698"/>
                    <a:pt x="40493" y="19488"/>
                    <a:pt x="39839" y="19328"/>
                  </a:cubicBezTo>
                  <a:cubicBezTo>
                    <a:pt x="39518" y="19229"/>
                    <a:pt x="39210" y="19118"/>
                    <a:pt x="38901" y="18995"/>
                  </a:cubicBezTo>
                  <a:cubicBezTo>
                    <a:pt x="38259" y="18760"/>
                    <a:pt x="37605" y="18563"/>
                    <a:pt x="36951" y="18402"/>
                  </a:cubicBezTo>
                  <a:cubicBezTo>
                    <a:pt x="36606" y="18316"/>
                    <a:pt x="36272" y="18205"/>
                    <a:pt x="35951" y="18081"/>
                  </a:cubicBezTo>
                  <a:cubicBezTo>
                    <a:pt x="35087" y="17810"/>
                    <a:pt x="34186" y="17711"/>
                    <a:pt x="33298" y="17513"/>
                  </a:cubicBezTo>
                  <a:cubicBezTo>
                    <a:pt x="32928" y="17427"/>
                    <a:pt x="32557" y="17328"/>
                    <a:pt x="32199" y="17193"/>
                  </a:cubicBezTo>
                  <a:cubicBezTo>
                    <a:pt x="30360" y="16514"/>
                    <a:pt x="28447" y="16032"/>
                    <a:pt x="26497" y="15786"/>
                  </a:cubicBezTo>
                  <a:cubicBezTo>
                    <a:pt x="26115" y="15650"/>
                    <a:pt x="25769" y="15440"/>
                    <a:pt x="25473" y="15156"/>
                  </a:cubicBezTo>
                  <a:cubicBezTo>
                    <a:pt x="21906" y="12947"/>
                    <a:pt x="17747" y="13095"/>
                    <a:pt x="13846" y="12280"/>
                  </a:cubicBezTo>
                  <a:cubicBezTo>
                    <a:pt x="9712" y="11416"/>
                    <a:pt x="5479" y="11046"/>
                    <a:pt x="1319" y="10293"/>
                  </a:cubicBezTo>
                  <a:cubicBezTo>
                    <a:pt x="-2840" y="9540"/>
                    <a:pt x="-3692" y="7097"/>
                    <a:pt x="-1593" y="3653"/>
                  </a:cubicBezTo>
                  <a:cubicBezTo>
                    <a:pt x="875" y="-457"/>
                    <a:pt x="4195" y="-2160"/>
                    <a:pt x="8663" y="-1395"/>
                  </a:cubicBezTo>
                  <a:cubicBezTo>
                    <a:pt x="18648" y="308"/>
                    <a:pt x="28633" y="1925"/>
                    <a:pt x="38407" y="4776"/>
                  </a:cubicBezTo>
                  <a:cubicBezTo>
                    <a:pt x="55304" y="9639"/>
                    <a:pt x="72225" y="14391"/>
                    <a:pt x="88356" y="21599"/>
                  </a:cubicBezTo>
                  <a:cubicBezTo>
                    <a:pt x="95761" y="24931"/>
                    <a:pt x="103587" y="27622"/>
                    <a:pt x="111226" y="30572"/>
                  </a:cubicBezTo>
                  <a:cubicBezTo>
                    <a:pt x="112843" y="31028"/>
                    <a:pt x="114299" y="31929"/>
                    <a:pt x="115447" y="33151"/>
                  </a:cubicBezTo>
                  <a:cubicBezTo>
                    <a:pt x="118064" y="36360"/>
                    <a:pt x="117064" y="39458"/>
                    <a:pt x="112979" y="40630"/>
                  </a:cubicBezTo>
                  <a:cubicBezTo>
                    <a:pt x="112214" y="40766"/>
                    <a:pt x="111535" y="41210"/>
                    <a:pt x="111115" y="41865"/>
                  </a:cubicBezTo>
                  <a:cubicBezTo>
                    <a:pt x="114423" y="43778"/>
                    <a:pt x="117706" y="45691"/>
                    <a:pt x="120989" y="47579"/>
                  </a:cubicBezTo>
                  <a:cubicBezTo>
                    <a:pt x="123630" y="49072"/>
                    <a:pt x="126296" y="50541"/>
                    <a:pt x="128949" y="52010"/>
                  </a:cubicBezTo>
                  <a:cubicBezTo>
                    <a:pt x="129752" y="52467"/>
                    <a:pt x="130665" y="52886"/>
                    <a:pt x="130900" y="53837"/>
                  </a:cubicBezTo>
                  <a:cubicBezTo>
                    <a:pt x="131677" y="57045"/>
                    <a:pt x="134516" y="59255"/>
                    <a:pt x="134800" y="62859"/>
                  </a:cubicBezTo>
                  <a:cubicBezTo>
                    <a:pt x="135182" y="65142"/>
                    <a:pt x="136540" y="67141"/>
                    <a:pt x="138502" y="68351"/>
                  </a:cubicBezTo>
                  <a:cubicBezTo>
                    <a:pt x="142205" y="71005"/>
                    <a:pt x="145648" y="74004"/>
                    <a:pt x="148796" y="77299"/>
                  </a:cubicBezTo>
                  <a:cubicBezTo>
                    <a:pt x="152498" y="81174"/>
                    <a:pt x="156559" y="84704"/>
                    <a:pt x="160003" y="88691"/>
                  </a:cubicBezTo>
                  <a:cubicBezTo>
                    <a:pt x="163248" y="92504"/>
                    <a:pt x="167408" y="93912"/>
                    <a:pt x="171987" y="94405"/>
                  </a:cubicBezTo>
                  <a:cubicBezTo>
                    <a:pt x="185958" y="96034"/>
                    <a:pt x="199806" y="98602"/>
                    <a:pt x="213432" y="102070"/>
                  </a:cubicBezTo>
                  <a:cubicBezTo>
                    <a:pt x="217875" y="103168"/>
                    <a:pt x="218048" y="103230"/>
                    <a:pt x="220578" y="99503"/>
                  </a:cubicBezTo>
                  <a:cubicBezTo>
                    <a:pt x="226144" y="91023"/>
                    <a:pt x="234673" y="84926"/>
                    <a:pt x="244497" y="82409"/>
                  </a:cubicBezTo>
                  <a:cubicBezTo>
                    <a:pt x="247113" y="81705"/>
                    <a:pt x="249817" y="81360"/>
                    <a:pt x="252470" y="80792"/>
                  </a:cubicBezTo>
                  <a:cubicBezTo>
                    <a:pt x="254359" y="80397"/>
                    <a:pt x="255494" y="82026"/>
                    <a:pt x="257098" y="82396"/>
                  </a:cubicBezTo>
                  <a:lnTo>
                    <a:pt x="257098" y="82396"/>
                  </a:lnTo>
                  <a:cubicBezTo>
                    <a:pt x="257666" y="83902"/>
                    <a:pt x="258678" y="85198"/>
                    <a:pt x="260011" y="86099"/>
                  </a:cubicBezTo>
                  <a:cubicBezTo>
                    <a:pt x="266182" y="93628"/>
                    <a:pt x="271613" y="101687"/>
                    <a:pt x="276994" y="109759"/>
                  </a:cubicBezTo>
                  <a:cubicBezTo>
                    <a:pt x="284079" y="120386"/>
                    <a:pt x="290706" y="131308"/>
                    <a:pt x="298556" y="141404"/>
                  </a:cubicBezTo>
                  <a:cubicBezTo>
                    <a:pt x="298741" y="141836"/>
                    <a:pt x="298877" y="142281"/>
                    <a:pt x="298951" y="142750"/>
                  </a:cubicBezTo>
                  <a:close/>
                </a:path>
              </a:pathLst>
            </a:custGeom>
            <a:solidFill>
              <a:srgbClr val="000000"/>
            </a:solidFill>
            <a:ln w="1231" cap="flat">
              <a:noFill/>
              <a:prstDash val="solid"/>
              <a:miter/>
            </a:ln>
          </p:spPr>
          <p:txBody>
            <a:bodyPr rtlCol="0" anchor="ctr"/>
            <a:lstStyle/>
            <a:p>
              <a:endParaRPr lang="es-CO"/>
            </a:p>
          </p:txBody>
        </p:sp>
        <p:sp>
          <p:nvSpPr>
            <p:cNvPr id="644" name="Freeform: Shape 643">
              <a:extLst>
                <a:ext uri="{FF2B5EF4-FFF2-40B4-BE49-F238E27FC236}">
                  <a16:creationId xmlns:a16="http://schemas.microsoft.com/office/drawing/2014/main" id="{FA53AD3D-C59D-91CA-6DD9-4FA3182EA663}"/>
                </a:ext>
              </a:extLst>
            </p:cNvPr>
            <p:cNvSpPr/>
            <p:nvPr/>
          </p:nvSpPr>
          <p:spPr>
            <a:xfrm>
              <a:off x="-779329" y="6904135"/>
              <a:ext cx="194996" cy="690833"/>
            </a:xfrm>
            <a:custGeom>
              <a:avLst/>
              <a:gdLst>
                <a:gd name="connsiteX0" fmla="*/ 191151 w 194996"/>
                <a:gd name="connsiteY0" fmla="*/ -1573 h 690833"/>
                <a:gd name="connsiteX1" fmla="*/ 192299 w 194996"/>
                <a:gd name="connsiteY1" fmla="*/ -1486 h 690833"/>
                <a:gd name="connsiteX2" fmla="*/ 186054 w 194996"/>
                <a:gd name="connsiteY2" fmla="*/ 8511 h 690833"/>
                <a:gd name="connsiteX3" fmla="*/ 175193 w 194996"/>
                <a:gd name="connsiteY3" fmla="*/ 29492 h 690833"/>
                <a:gd name="connsiteX4" fmla="*/ 173391 w 194996"/>
                <a:gd name="connsiteY4" fmla="*/ 49771 h 690833"/>
                <a:gd name="connsiteX5" fmla="*/ 182425 w 194996"/>
                <a:gd name="connsiteY5" fmla="*/ 106125 h 690833"/>
                <a:gd name="connsiteX6" fmla="*/ 186807 w 194996"/>
                <a:gd name="connsiteY6" fmla="*/ 168502 h 690833"/>
                <a:gd name="connsiteX7" fmla="*/ 188473 w 194996"/>
                <a:gd name="connsiteY7" fmla="*/ 189484 h 690833"/>
                <a:gd name="connsiteX8" fmla="*/ 187424 w 194996"/>
                <a:gd name="connsiteY8" fmla="*/ 253762 h 690833"/>
                <a:gd name="connsiteX9" fmla="*/ 182018 w 194996"/>
                <a:gd name="connsiteY9" fmla="*/ 305599 h 690833"/>
                <a:gd name="connsiteX10" fmla="*/ 171219 w 194996"/>
                <a:gd name="connsiteY10" fmla="*/ 374148 h 690833"/>
                <a:gd name="connsiteX11" fmla="*/ 164715 w 194996"/>
                <a:gd name="connsiteY11" fmla="*/ 417493 h 690833"/>
                <a:gd name="connsiteX12" fmla="*/ 162246 w 194996"/>
                <a:gd name="connsiteY12" fmla="*/ 430502 h 690833"/>
                <a:gd name="connsiteX13" fmla="*/ 150397 w 194996"/>
                <a:gd name="connsiteY13" fmla="*/ 491448 h 690833"/>
                <a:gd name="connsiteX14" fmla="*/ 146386 w 194996"/>
                <a:gd name="connsiteY14" fmla="*/ 514330 h 690833"/>
                <a:gd name="connsiteX15" fmla="*/ 144461 w 194996"/>
                <a:gd name="connsiteY15" fmla="*/ 539805 h 690833"/>
                <a:gd name="connsiteX16" fmla="*/ 132896 w 194996"/>
                <a:gd name="connsiteY16" fmla="*/ 604774 h 690833"/>
                <a:gd name="connsiteX17" fmla="*/ 122097 w 194996"/>
                <a:gd name="connsiteY17" fmla="*/ 627891 h 690833"/>
                <a:gd name="connsiteX18" fmla="*/ 117246 w 194996"/>
                <a:gd name="connsiteY18" fmla="*/ 636172 h 690833"/>
                <a:gd name="connsiteX19" fmla="*/ 102633 w 194996"/>
                <a:gd name="connsiteY19" fmla="*/ 654685 h 690833"/>
                <a:gd name="connsiteX20" fmla="*/ 64027 w 194996"/>
                <a:gd name="connsiteY20" fmla="*/ 682184 h 690833"/>
                <a:gd name="connsiteX21" fmla="*/ 42329 w 194996"/>
                <a:gd name="connsiteY21" fmla="*/ 688812 h 690833"/>
                <a:gd name="connsiteX22" fmla="*/ 12412 w 194996"/>
                <a:gd name="connsiteY22" fmla="*/ 689120 h 690833"/>
                <a:gd name="connsiteX23" fmla="*/ -2510 w 194996"/>
                <a:gd name="connsiteY23" fmla="*/ 688812 h 690833"/>
                <a:gd name="connsiteX24" fmla="*/ -646 w 194996"/>
                <a:gd name="connsiteY24" fmla="*/ 685800 h 690833"/>
                <a:gd name="connsiteX25" fmla="*/ 4143 w 194996"/>
                <a:gd name="connsiteY25" fmla="*/ 684862 h 690833"/>
                <a:gd name="connsiteX26" fmla="*/ 25914 w 194996"/>
                <a:gd name="connsiteY26" fmla="*/ 684010 h 690833"/>
                <a:gd name="connsiteX27" fmla="*/ 34986 w 194996"/>
                <a:gd name="connsiteY27" fmla="*/ 686294 h 690833"/>
                <a:gd name="connsiteX28" fmla="*/ 59324 w 194996"/>
                <a:gd name="connsiteY28" fmla="*/ 681357 h 690833"/>
                <a:gd name="connsiteX29" fmla="*/ 108582 w 194996"/>
                <a:gd name="connsiteY29" fmla="*/ 644182 h 690833"/>
                <a:gd name="connsiteX30" fmla="*/ 129909 w 194996"/>
                <a:gd name="connsiteY30" fmla="*/ 605539 h 690833"/>
                <a:gd name="connsiteX31" fmla="*/ 141536 w 194996"/>
                <a:gd name="connsiteY31" fmla="*/ 546111 h 690833"/>
                <a:gd name="connsiteX32" fmla="*/ 146078 w 194996"/>
                <a:gd name="connsiteY32" fmla="*/ 502642 h 690833"/>
                <a:gd name="connsiteX33" fmla="*/ 156100 w 194996"/>
                <a:gd name="connsiteY33" fmla="*/ 446473 h 690833"/>
                <a:gd name="connsiteX34" fmla="*/ 163777 w 194996"/>
                <a:gd name="connsiteY34" fmla="*/ 405670 h 690833"/>
                <a:gd name="connsiteX35" fmla="*/ 175156 w 194996"/>
                <a:gd name="connsiteY35" fmla="*/ 339022 h 690833"/>
                <a:gd name="connsiteX36" fmla="*/ 175872 w 194996"/>
                <a:gd name="connsiteY36" fmla="*/ 325063 h 690833"/>
                <a:gd name="connsiteX37" fmla="*/ 176822 w 194996"/>
                <a:gd name="connsiteY37" fmla="*/ 315053 h 690833"/>
                <a:gd name="connsiteX38" fmla="*/ 178402 w 194996"/>
                <a:gd name="connsiteY38" fmla="*/ 302872 h 690833"/>
                <a:gd name="connsiteX39" fmla="*/ 179241 w 194996"/>
                <a:gd name="connsiteY39" fmla="*/ 290924 h 690833"/>
                <a:gd name="connsiteX40" fmla="*/ 180808 w 194996"/>
                <a:gd name="connsiteY40" fmla="*/ 277114 h 690833"/>
                <a:gd name="connsiteX41" fmla="*/ 181599 w 194996"/>
                <a:gd name="connsiteY41" fmla="*/ 276064 h 690833"/>
                <a:gd name="connsiteX42" fmla="*/ 181895 w 194996"/>
                <a:gd name="connsiteY42" fmla="*/ 263179 h 690833"/>
                <a:gd name="connsiteX43" fmla="*/ 181376 w 194996"/>
                <a:gd name="connsiteY43" fmla="*/ 261501 h 690833"/>
                <a:gd name="connsiteX44" fmla="*/ 183512 w 194996"/>
                <a:gd name="connsiteY44" fmla="*/ 249665 h 690833"/>
                <a:gd name="connsiteX45" fmla="*/ 183635 w 194996"/>
                <a:gd name="connsiteY45" fmla="*/ 246283 h 690833"/>
                <a:gd name="connsiteX46" fmla="*/ 184474 w 194996"/>
                <a:gd name="connsiteY46" fmla="*/ 231077 h 690833"/>
                <a:gd name="connsiteX47" fmla="*/ 185943 w 194996"/>
                <a:gd name="connsiteY47" fmla="*/ 228856 h 690833"/>
                <a:gd name="connsiteX48" fmla="*/ 186844 w 194996"/>
                <a:gd name="connsiteY48" fmla="*/ 226017 h 690833"/>
                <a:gd name="connsiteX49" fmla="*/ 183376 w 194996"/>
                <a:gd name="connsiteY49" fmla="*/ 210663 h 690833"/>
                <a:gd name="connsiteX50" fmla="*/ 184190 w 194996"/>
                <a:gd name="connsiteY50" fmla="*/ 204492 h 690833"/>
                <a:gd name="connsiteX51" fmla="*/ 185672 w 194996"/>
                <a:gd name="connsiteY51" fmla="*/ 200431 h 690833"/>
                <a:gd name="connsiteX52" fmla="*/ 186572 w 194996"/>
                <a:gd name="connsiteY52" fmla="*/ 185263 h 690833"/>
                <a:gd name="connsiteX53" fmla="*/ 186498 w 194996"/>
                <a:gd name="connsiteY53" fmla="*/ 180326 h 690833"/>
                <a:gd name="connsiteX54" fmla="*/ 185672 w 194996"/>
                <a:gd name="connsiteY54" fmla="*/ 179413 h 690833"/>
                <a:gd name="connsiteX55" fmla="*/ 185585 w 194996"/>
                <a:gd name="connsiteY55" fmla="*/ 152877 h 690833"/>
                <a:gd name="connsiteX56" fmla="*/ 184758 w 194996"/>
                <a:gd name="connsiteY56" fmla="*/ 151075 h 690833"/>
                <a:gd name="connsiteX57" fmla="*/ 184696 w 194996"/>
                <a:gd name="connsiteY57" fmla="*/ 135512 h 690833"/>
                <a:gd name="connsiteX58" fmla="*/ 183845 w 194996"/>
                <a:gd name="connsiteY58" fmla="*/ 133698 h 690833"/>
                <a:gd name="connsiteX59" fmla="*/ 183845 w 194996"/>
                <a:gd name="connsiteY59" fmla="*/ 126378 h 690833"/>
                <a:gd name="connsiteX60" fmla="*/ 182993 w 194996"/>
                <a:gd name="connsiteY60" fmla="*/ 124552 h 690833"/>
                <a:gd name="connsiteX61" fmla="*/ 182895 w 194996"/>
                <a:gd name="connsiteY61" fmla="*/ 118146 h 690833"/>
                <a:gd name="connsiteX62" fmla="*/ 182080 w 194996"/>
                <a:gd name="connsiteY62" fmla="*/ 117245 h 690833"/>
                <a:gd name="connsiteX63" fmla="*/ 181080 w 194996"/>
                <a:gd name="connsiteY63" fmla="*/ 103521 h 690833"/>
                <a:gd name="connsiteX64" fmla="*/ 180241 w 194996"/>
                <a:gd name="connsiteY64" fmla="*/ 102620 h 690833"/>
                <a:gd name="connsiteX65" fmla="*/ 176995 w 194996"/>
                <a:gd name="connsiteY65" fmla="*/ 82366 h 690833"/>
                <a:gd name="connsiteX66" fmla="*/ 176489 w 194996"/>
                <a:gd name="connsiteY66" fmla="*/ 78836 h 690833"/>
                <a:gd name="connsiteX67" fmla="*/ 175674 w 194996"/>
                <a:gd name="connsiteY67" fmla="*/ 77923 h 690833"/>
                <a:gd name="connsiteX68" fmla="*/ 174527 w 194996"/>
                <a:gd name="connsiteY68" fmla="*/ 68568 h 690833"/>
                <a:gd name="connsiteX69" fmla="*/ 173712 w 194996"/>
                <a:gd name="connsiteY69" fmla="*/ 58694 h 690833"/>
                <a:gd name="connsiteX70" fmla="*/ 172934 w 194996"/>
                <a:gd name="connsiteY70" fmla="*/ 57805 h 690833"/>
                <a:gd name="connsiteX71" fmla="*/ 172934 w 194996"/>
                <a:gd name="connsiteY71" fmla="*/ 53226 h 690833"/>
                <a:gd name="connsiteX72" fmla="*/ 172070 w 194996"/>
                <a:gd name="connsiteY72" fmla="*/ 52313 h 690833"/>
                <a:gd name="connsiteX73" fmla="*/ 172070 w 194996"/>
                <a:gd name="connsiteY73" fmla="*/ 46821 h 690833"/>
                <a:gd name="connsiteX74" fmla="*/ 171207 w 194996"/>
                <a:gd name="connsiteY74" fmla="*/ 45006 h 690833"/>
                <a:gd name="connsiteX75" fmla="*/ 171207 w 194996"/>
                <a:gd name="connsiteY75" fmla="*/ 40428 h 690833"/>
                <a:gd name="connsiteX76" fmla="*/ 172046 w 194996"/>
                <a:gd name="connsiteY76" fmla="*/ 39514 h 690833"/>
                <a:gd name="connsiteX77" fmla="*/ 172120 w 194996"/>
                <a:gd name="connsiteY77" fmla="*/ 34034 h 690833"/>
                <a:gd name="connsiteX78" fmla="*/ 172996 w 194996"/>
                <a:gd name="connsiteY78" fmla="*/ 33109 h 690833"/>
                <a:gd name="connsiteX79" fmla="*/ 174860 w 194996"/>
                <a:gd name="connsiteY79" fmla="*/ 25802 h 690833"/>
                <a:gd name="connsiteX80" fmla="*/ 175736 w 194996"/>
                <a:gd name="connsiteY80" fmla="*/ 24889 h 690833"/>
                <a:gd name="connsiteX81" fmla="*/ 187153 w 194996"/>
                <a:gd name="connsiteY81" fmla="*/ 4857 h 690833"/>
                <a:gd name="connsiteX82" fmla="*/ 191151 w 194996"/>
                <a:gd name="connsiteY82" fmla="*/ -1573 h 690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94996" h="690833">
                  <a:moveTo>
                    <a:pt x="191151" y="-1573"/>
                  </a:moveTo>
                  <a:lnTo>
                    <a:pt x="192299" y="-1486"/>
                  </a:lnTo>
                  <a:cubicBezTo>
                    <a:pt x="191065" y="2327"/>
                    <a:pt x="188226" y="5240"/>
                    <a:pt x="186054" y="8511"/>
                  </a:cubicBezTo>
                  <a:cubicBezTo>
                    <a:pt x="181524" y="15003"/>
                    <a:pt x="177884" y="22050"/>
                    <a:pt x="175193" y="29492"/>
                  </a:cubicBezTo>
                  <a:cubicBezTo>
                    <a:pt x="173156" y="36046"/>
                    <a:pt x="172539" y="42958"/>
                    <a:pt x="173391" y="49771"/>
                  </a:cubicBezTo>
                  <a:cubicBezTo>
                    <a:pt x="175168" y="68765"/>
                    <a:pt x="179735" y="87291"/>
                    <a:pt x="182425" y="106125"/>
                  </a:cubicBezTo>
                  <a:cubicBezTo>
                    <a:pt x="185499" y="126773"/>
                    <a:pt x="186955" y="147632"/>
                    <a:pt x="186807" y="168502"/>
                  </a:cubicBezTo>
                  <a:cubicBezTo>
                    <a:pt x="186720" y="175476"/>
                    <a:pt x="187770" y="182474"/>
                    <a:pt x="188473" y="189484"/>
                  </a:cubicBezTo>
                  <a:cubicBezTo>
                    <a:pt x="190473" y="210886"/>
                    <a:pt x="190115" y="232435"/>
                    <a:pt x="187424" y="253762"/>
                  </a:cubicBezTo>
                  <a:cubicBezTo>
                    <a:pt x="185375" y="271041"/>
                    <a:pt x="183882" y="288320"/>
                    <a:pt x="182018" y="305599"/>
                  </a:cubicBezTo>
                  <a:cubicBezTo>
                    <a:pt x="179673" y="328630"/>
                    <a:pt x="176057" y="351512"/>
                    <a:pt x="171219" y="374148"/>
                  </a:cubicBezTo>
                  <a:cubicBezTo>
                    <a:pt x="168072" y="388452"/>
                    <a:pt x="166455" y="402979"/>
                    <a:pt x="164715" y="417493"/>
                  </a:cubicBezTo>
                  <a:cubicBezTo>
                    <a:pt x="164134" y="421875"/>
                    <a:pt x="163320" y="426219"/>
                    <a:pt x="162246" y="430502"/>
                  </a:cubicBezTo>
                  <a:cubicBezTo>
                    <a:pt x="157457" y="450644"/>
                    <a:pt x="153607" y="470985"/>
                    <a:pt x="150397" y="491448"/>
                  </a:cubicBezTo>
                  <a:cubicBezTo>
                    <a:pt x="149163" y="499112"/>
                    <a:pt x="148225" y="506765"/>
                    <a:pt x="146386" y="514330"/>
                  </a:cubicBezTo>
                  <a:cubicBezTo>
                    <a:pt x="144375" y="522661"/>
                    <a:pt x="144905" y="531288"/>
                    <a:pt x="144461" y="539805"/>
                  </a:cubicBezTo>
                  <a:cubicBezTo>
                    <a:pt x="143313" y="561934"/>
                    <a:pt x="140252" y="583743"/>
                    <a:pt x="132896" y="604774"/>
                  </a:cubicBezTo>
                  <a:cubicBezTo>
                    <a:pt x="130169" y="612858"/>
                    <a:pt x="126540" y="620609"/>
                    <a:pt x="122097" y="627891"/>
                  </a:cubicBezTo>
                  <a:cubicBezTo>
                    <a:pt x="120406" y="630606"/>
                    <a:pt x="118691" y="633321"/>
                    <a:pt x="117246" y="636172"/>
                  </a:cubicBezTo>
                  <a:cubicBezTo>
                    <a:pt x="113605" y="643219"/>
                    <a:pt x="108644" y="649514"/>
                    <a:pt x="102633" y="654685"/>
                  </a:cubicBezTo>
                  <a:cubicBezTo>
                    <a:pt x="90711" y="665176"/>
                    <a:pt x="78171" y="674815"/>
                    <a:pt x="64027" y="682184"/>
                  </a:cubicBezTo>
                  <a:cubicBezTo>
                    <a:pt x="57263" y="685701"/>
                    <a:pt x="49908" y="687947"/>
                    <a:pt x="42329" y="688812"/>
                  </a:cubicBezTo>
                  <a:cubicBezTo>
                    <a:pt x="32369" y="689601"/>
                    <a:pt x="22384" y="689046"/>
                    <a:pt x="12412" y="689120"/>
                  </a:cubicBezTo>
                  <a:cubicBezTo>
                    <a:pt x="7475" y="689120"/>
                    <a:pt x="2452" y="689589"/>
                    <a:pt x="-2510" y="688812"/>
                  </a:cubicBezTo>
                  <a:cubicBezTo>
                    <a:pt x="-3238" y="686997"/>
                    <a:pt x="-1683" y="686466"/>
                    <a:pt x="-646" y="685800"/>
                  </a:cubicBezTo>
                  <a:cubicBezTo>
                    <a:pt x="724" y="684776"/>
                    <a:pt x="2489" y="684430"/>
                    <a:pt x="4143" y="684862"/>
                  </a:cubicBezTo>
                  <a:cubicBezTo>
                    <a:pt x="11548" y="687676"/>
                    <a:pt x="18719" y="685528"/>
                    <a:pt x="25914" y="684010"/>
                  </a:cubicBezTo>
                  <a:cubicBezTo>
                    <a:pt x="29321" y="683294"/>
                    <a:pt x="31987" y="685454"/>
                    <a:pt x="34986" y="686294"/>
                  </a:cubicBezTo>
                  <a:cubicBezTo>
                    <a:pt x="43625" y="687145"/>
                    <a:pt x="51697" y="685060"/>
                    <a:pt x="59324" y="681357"/>
                  </a:cubicBezTo>
                  <a:cubicBezTo>
                    <a:pt x="78220" y="672285"/>
                    <a:pt x="95117" y="660178"/>
                    <a:pt x="108582" y="644182"/>
                  </a:cubicBezTo>
                  <a:cubicBezTo>
                    <a:pt x="118049" y="632902"/>
                    <a:pt x="124800" y="619498"/>
                    <a:pt x="129909" y="605539"/>
                  </a:cubicBezTo>
                  <a:cubicBezTo>
                    <a:pt x="136920" y="586347"/>
                    <a:pt x="139944" y="566389"/>
                    <a:pt x="141536" y="546111"/>
                  </a:cubicBezTo>
                  <a:cubicBezTo>
                    <a:pt x="142671" y="531597"/>
                    <a:pt x="143523" y="517144"/>
                    <a:pt x="146078" y="502642"/>
                  </a:cubicBezTo>
                  <a:cubicBezTo>
                    <a:pt x="149385" y="483931"/>
                    <a:pt x="152779" y="465196"/>
                    <a:pt x="156100" y="446473"/>
                  </a:cubicBezTo>
                  <a:cubicBezTo>
                    <a:pt x="158568" y="432896"/>
                    <a:pt x="162493" y="419530"/>
                    <a:pt x="163777" y="405670"/>
                  </a:cubicBezTo>
                  <a:cubicBezTo>
                    <a:pt x="165862" y="383170"/>
                    <a:pt x="171897" y="361337"/>
                    <a:pt x="175156" y="339022"/>
                  </a:cubicBezTo>
                  <a:cubicBezTo>
                    <a:pt x="174020" y="334283"/>
                    <a:pt x="174983" y="329802"/>
                    <a:pt x="175872" y="325063"/>
                  </a:cubicBezTo>
                  <a:cubicBezTo>
                    <a:pt x="176452" y="321953"/>
                    <a:pt x="176501" y="318398"/>
                    <a:pt x="176822" y="315053"/>
                  </a:cubicBezTo>
                  <a:cubicBezTo>
                    <a:pt x="177217" y="310968"/>
                    <a:pt x="178056" y="306870"/>
                    <a:pt x="178402" y="302872"/>
                  </a:cubicBezTo>
                  <a:cubicBezTo>
                    <a:pt x="178747" y="298873"/>
                    <a:pt x="179192" y="294923"/>
                    <a:pt x="179241" y="290924"/>
                  </a:cubicBezTo>
                  <a:cubicBezTo>
                    <a:pt x="179303" y="286432"/>
                    <a:pt x="179241" y="281594"/>
                    <a:pt x="180808" y="277114"/>
                  </a:cubicBezTo>
                  <a:cubicBezTo>
                    <a:pt x="180944" y="276719"/>
                    <a:pt x="181697" y="276274"/>
                    <a:pt x="181599" y="276064"/>
                  </a:cubicBezTo>
                  <a:cubicBezTo>
                    <a:pt x="179723" y="271708"/>
                    <a:pt x="182240" y="267425"/>
                    <a:pt x="181895" y="263179"/>
                  </a:cubicBezTo>
                  <a:cubicBezTo>
                    <a:pt x="181895" y="262624"/>
                    <a:pt x="181105" y="261846"/>
                    <a:pt x="181376" y="261501"/>
                  </a:cubicBezTo>
                  <a:cubicBezTo>
                    <a:pt x="184240" y="257909"/>
                    <a:pt x="181056" y="253256"/>
                    <a:pt x="183512" y="249665"/>
                  </a:cubicBezTo>
                  <a:cubicBezTo>
                    <a:pt x="184338" y="248430"/>
                    <a:pt x="183512" y="247270"/>
                    <a:pt x="183635" y="246283"/>
                  </a:cubicBezTo>
                  <a:cubicBezTo>
                    <a:pt x="184573" y="241235"/>
                    <a:pt x="185955" y="236286"/>
                    <a:pt x="184474" y="231077"/>
                  </a:cubicBezTo>
                  <a:cubicBezTo>
                    <a:pt x="184277" y="230374"/>
                    <a:pt x="185351" y="229547"/>
                    <a:pt x="185943" y="228856"/>
                  </a:cubicBezTo>
                  <a:cubicBezTo>
                    <a:pt x="186535" y="228165"/>
                    <a:pt x="187535" y="226572"/>
                    <a:pt x="186844" y="226017"/>
                  </a:cubicBezTo>
                  <a:cubicBezTo>
                    <a:pt x="181673" y="221734"/>
                    <a:pt x="185165" y="215625"/>
                    <a:pt x="183376" y="210663"/>
                  </a:cubicBezTo>
                  <a:cubicBezTo>
                    <a:pt x="182796" y="208577"/>
                    <a:pt x="183092" y="206356"/>
                    <a:pt x="184190" y="204492"/>
                  </a:cubicBezTo>
                  <a:cubicBezTo>
                    <a:pt x="184807" y="203184"/>
                    <a:pt x="186140" y="202135"/>
                    <a:pt x="185672" y="200431"/>
                  </a:cubicBezTo>
                  <a:cubicBezTo>
                    <a:pt x="187288" y="195495"/>
                    <a:pt x="186350" y="190323"/>
                    <a:pt x="186572" y="185263"/>
                  </a:cubicBezTo>
                  <a:cubicBezTo>
                    <a:pt x="186634" y="183609"/>
                    <a:pt x="186572" y="181955"/>
                    <a:pt x="186498" y="180326"/>
                  </a:cubicBezTo>
                  <a:cubicBezTo>
                    <a:pt x="186252" y="179993"/>
                    <a:pt x="185968" y="179697"/>
                    <a:pt x="185672" y="179413"/>
                  </a:cubicBezTo>
                  <a:cubicBezTo>
                    <a:pt x="185672" y="170563"/>
                    <a:pt x="185647" y="161714"/>
                    <a:pt x="185585" y="152877"/>
                  </a:cubicBezTo>
                  <a:cubicBezTo>
                    <a:pt x="185116" y="152359"/>
                    <a:pt x="185338" y="151532"/>
                    <a:pt x="184758" y="151075"/>
                  </a:cubicBezTo>
                  <a:lnTo>
                    <a:pt x="184696" y="135512"/>
                  </a:lnTo>
                  <a:cubicBezTo>
                    <a:pt x="184203" y="135006"/>
                    <a:pt x="184425" y="134166"/>
                    <a:pt x="183845" y="133698"/>
                  </a:cubicBezTo>
                  <a:cubicBezTo>
                    <a:pt x="183845" y="131229"/>
                    <a:pt x="183845" y="128761"/>
                    <a:pt x="183845" y="126378"/>
                  </a:cubicBezTo>
                  <a:cubicBezTo>
                    <a:pt x="183351" y="125872"/>
                    <a:pt x="183573" y="125021"/>
                    <a:pt x="182993" y="124552"/>
                  </a:cubicBezTo>
                  <a:cubicBezTo>
                    <a:pt x="182993" y="122417"/>
                    <a:pt x="182919" y="120281"/>
                    <a:pt x="182895" y="118146"/>
                  </a:cubicBezTo>
                  <a:cubicBezTo>
                    <a:pt x="182647" y="117825"/>
                    <a:pt x="182376" y="117517"/>
                    <a:pt x="182080" y="117245"/>
                  </a:cubicBezTo>
                  <a:cubicBezTo>
                    <a:pt x="182623" y="112605"/>
                    <a:pt x="180846" y="108137"/>
                    <a:pt x="181080" y="103521"/>
                  </a:cubicBezTo>
                  <a:cubicBezTo>
                    <a:pt x="180821" y="103200"/>
                    <a:pt x="180549" y="102891"/>
                    <a:pt x="180241" y="102620"/>
                  </a:cubicBezTo>
                  <a:cubicBezTo>
                    <a:pt x="180155" y="95708"/>
                    <a:pt x="178204" y="89105"/>
                    <a:pt x="176995" y="82366"/>
                  </a:cubicBezTo>
                  <a:cubicBezTo>
                    <a:pt x="176785" y="81194"/>
                    <a:pt x="176662" y="80009"/>
                    <a:pt x="176489" y="78836"/>
                  </a:cubicBezTo>
                  <a:cubicBezTo>
                    <a:pt x="176242" y="78503"/>
                    <a:pt x="175970" y="78195"/>
                    <a:pt x="175674" y="77923"/>
                  </a:cubicBezTo>
                  <a:cubicBezTo>
                    <a:pt x="176082" y="74727"/>
                    <a:pt x="175020" y="71629"/>
                    <a:pt x="174527" y="68568"/>
                  </a:cubicBezTo>
                  <a:cubicBezTo>
                    <a:pt x="173996" y="65260"/>
                    <a:pt x="174094" y="61977"/>
                    <a:pt x="173712" y="58694"/>
                  </a:cubicBezTo>
                  <a:cubicBezTo>
                    <a:pt x="173490" y="58361"/>
                    <a:pt x="173231" y="58065"/>
                    <a:pt x="172934" y="57805"/>
                  </a:cubicBezTo>
                  <a:cubicBezTo>
                    <a:pt x="172934" y="56275"/>
                    <a:pt x="172934" y="54757"/>
                    <a:pt x="172934" y="53226"/>
                  </a:cubicBezTo>
                  <a:cubicBezTo>
                    <a:pt x="172663" y="52906"/>
                    <a:pt x="172379" y="52597"/>
                    <a:pt x="172070" y="52313"/>
                  </a:cubicBezTo>
                  <a:lnTo>
                    <a:pt x="172070" y="46821"/>
                  </a:lnTo>
                  <a:cubicBezTo>
                    <a:pt x="171564" y="46315"/>
                    <a:pt x="171787" y="45463"/>
                    <a:pt x="171207" y="45006"/>
                  </a:cubicBezTo>
                  <a:lnTo>
                    <a:pt x="171207" y="40428"/>
                  </a:lnTo>
                  <a:cubicBezTo>
                    <a:pt x="171503" y="40144"/>
                    <a:pt x="171787" y="39835"/>
                    <a:pt x="172046" y="39514"/>
                  </a:cubicBezTo>
                  <a:lnTo>
                    <a:pt x="172120" y="34034"/>
                  </a:lnTo>
                  <a:cubicBezTo>
                    <a:pt x="172428" y="33738"/>
                    <a:pt x="172712" y="33430"/>
                    <a:pt x="172996" y="33109"/>
                  </a:cubicBezTo>
                  <a:cubicBezTo>
                    <a:pt x="172996" y="30504"/>
                    <a:pt x="174527" y="28307"/>
                    <a:pt x="174860" y="25802"/>
                  </a:cubicBezTo>
                  <a:cubicBezTo>
                    <a:pt x="175168" y="25518"/>
                    <a:pt x="175465" y="25210"/>
                    <a:pt x="175736" y="24889"/>
                  </a:cubicBezTo>
                  <a:cubicBezTo>
                    <a:pt x="178204" y="17484"/>
                    <a:pt x="182611" y="11103"/>
                    <a:pt x="187153" y="4857"/>
                  </a:cubicBezTo>
                  <a:cubicBezTo>
                    <a:pt x="188695" y="2846"/>
                    <a:pt x="190028" y="698"/>
                    <a:pt x="191151" y="-1573"/>
                  </a:cubicBezTo>
                  <a:close/>
                </a:path>
              </a:pathLst>
            </a:custGeom>
            <a:solidFill>
              <a:srgbClr val="020202"/>
            </a:solidFill>
            <a:ln w="1231" cap="flat">
              <a:noFill/>
              <a:prstDash val="solid"/>
              <a:miter/>
            </a:ln>
          </p:spPr>
          <p:txBody>
            <a:bodyPr rtlCol="0" anchor="ctr"/>
            <a:lstStyle/>
            <a:p>
              <a:endParaRPr lang="es-CO"/>
            </a:p>
          </p:txBody>
        </p:sp>
        <p:sp>
          <p:nvSpPr>
            <p:cNvPr id="645" name="Freeform: Shape 644">
              <a:extLst>
                <a:ext uri="{FF2B5EF4-FFF2-40B4-BE49-F238E27FC236}">
                  <a16:creationId xmlns:a16="http://schemas.microsoft.com/office/drawing/2014/main" id="{58C7EDE6-E217-8D68-0391-C48A88DE82F6}"/>
                </a:ext>
              </a:extLst>
            </p:cNvPr>
            <p:cNvSpPr/>
            <p:nvPr/>
          </p:nvSpPr>
          <p:spPr>
            <a:xfrm>
              <a:off x="-1522676" y="6772258"/>
              <a:ext cx="31242" cy="522580"/>
            </a:xfrm>
            <a:custGeom>
              <a:avLst/>
              <a:gdLst>
                <a:gd name="connsiteX0" fmla="*/ 28397 w 31242"/>
                <a:gd name="connsiteY0" fmla="*/ -1573 h 522580"/>
                <a:gd name="connsiteX1" fmla="*/ 28545 w 31242"/>
                <a:gd name="connsiteY1" fmla="*/ -437 h 522580"/>
                <a:gd name="connsiteX2" fmla="*/ 22201 w 31242"/>
                <a:gd name="connsiteY2" fmla="*/ 6721 h 522580"/>
                <a:gd name="connsiteX3" fmla="*/ 7539 w 31242"/>
                <a:gd name="connsiteY3" fmla="*/ 40230 h 522580"/>
                <a:gd name="connsiteX4" fmla="*/ 3725 w 31242"/>
                <a:gd name="connsiteY4" fmla="*/ 67642 h 522580"/>
                <a:gd name="connsiteX5" fmla="*/ 2256 w 31242"/>
                <a:gd name="connsiteY5" fmla="*/ 80700 h 522580"/>
                <a:gd name="connsiteX6" fmla="*/ 2133 w 31242"/>
                <a:gd name="connsiteY6" fmla="*/ 86624 h 522580"/>
                <a:gd name="connsiteX7" fmla="*/ 2133 w 31242"/>
                <a:gd name="connsiteY7" fmla="*/ 115678 h 522580"/>
                <a:gd name="connsiteX8" fmla="*/ 2133 w 31242"/>
                <a:gd name="connsiteY8" fmla="*/ 117961 h 522580"/>
                <a:gd name="connsiteX9" fmla="*/ 2947 w 31242"/>
                <a:gd name="connsiteY9" fmla="*/ 164479 h 522580"/>
                <a:gd name="connsiteX10" fmla="*/ 3861 w 31242"/>
                <a:gd name="connsiteY10" fmla="*/ 170761 h 522580"/>
                <a:gd name="connsiteX11" fmla="*/ 3132 w 31242"/>
                <a:gd name="connsiteY11" fmla="*/ 195593 h 522580"/>
                <a:gd name="connsiteX12" fmla="*/ 3009 w 31242"/>
                <a:gd name="connsiteY12" fmla="*/ 200148 h 522580"/>
                <a:gd name="connsiteX13" fmla="*/ 1837 w 31242"/>
                <a:gd name="connsiteY13" fmla="*/ 238890 h 522580"/>
                <a:gd name="connsiteX14" fmla="*/ 1047 w 31242"/>
                <a:gd name="connsiteY14" fmla="*/ 257070 h 522580"/>
                <a:gd name="connsiteX15" fmla="*/ -447 w 31242"/>
                <a:gd name="connsiteY15" fmla="*/ 310783 h 522580"/>
                <a:gd name="connsiteX16" fmla="*/ -15 w 31242"/>
                <a:gd name="connsiteY16" fmla="*/ 367816 h 522580"/>
                <a:gd name="connsiteX17" fmla="*/ -484 w 31242"/>
                <a:gd name="connsiteY17" fmla="*/ 401979 h 522580"/>
                <a:gd name="connsiteX18" fmla="*/ 1022 w 31242"/>
                <a:gd name="connsiteY18" fmla="*/ 425072 h 522580"/>
                <a:gd name="connsiteX19" fmla="*/ 1133 w 31242"/>
                <a:gd name="connsiteY19" fmla="*/ 426898 h 522580"/>
                <a:gd name="connsiteX20" fmla="*/ 2775 w 31242"/>
                <a:gd name="connsiteY20" fmla="*/ 452274 h 522580"/>
                <a:gd name="connsiteX21" fmla="*/ 4009 w 31242"/>
                <a:gd name="connsiteY21" fmla="*/ 469059 h 522580"/>
                <a:gd name="connsiteX22" fmla="*/ 6971 w 31242"/>
                <a:gd name="connsiteY22" fmla="*/ 487868 h 522580"/>
                <a:gd name="connsiteX23" fmla="*/ 8329 w 31242"/>
                <a:gd name="connsiteY23" fmla="*/ 498211 h 522580"/>
                <a:gd name="connsiteX24" fmla="*/ 11575 w 31242"/>
                <a:gd name="connsiteY24" fmla="*/ 516527 h 522580"/>
                <a:gd name="connsiteX25" fmla="*/ 12044 w 31242"/>
                <a:gd name="connsiteY25" fmla="*/ 521007 h 522580"/>
                <a:gd name="connsiteX26" fmla="*/ 7242 w 31242"/>
                <a:gd name="connsiteY26" fmla="*/ 499273 h 522580"/>
                <a:gd name="connsiteX27" fmla="*/ 2849 w 31242"/>
                <a:gd name="connsiteY27" fmla="*/ 472700 h 522580"/>
                <a:gd name="connsiteX28" fmla="*/ -1422 w 31242"/>
                <a:gd name="connsiteY28" fmla="*/ 424923 h 522580"/>
                <a:gd name="connsiteX29" fmla="*/ -1027 w 31242"/>
                <a:gd name="connsiteY29" fmla="*/ 336356 h 522580"/>
                <a:gd name="connsiteX30" fmla="*/ -1397 w 31242"/>
                <a:gd name="connsiteY30" fmla="*/ 313523 h 522580"/>
                <a:gd name="connsiteX31" fmla="*/ -521 w 31242"/>
                <a:gd name="connsiteY31" fmla="*/ 261007 h 522580"/>
                <a:gd name="connsiteX32" fmla="*/ 1948 w 31242"/>
                <a:gd name="connsiteY32" fmla="*/ 202579 h 522580"/>
                <a:gd name="connsiteX33" fmla="*/ 3182 w 31242"/>
                <a:gd name="connsiteY33" fmla="*/ 181597 h 522580"/>
                <a:gd name="connsiteX34" fmla="*/ 3281 w 31242"/>
                <a:gd name="connsiteY34" fmla="*/ 175673 h 522580"/>
                <a:gd name="connsiteX35" fmla="*/ 2046 w 31242"/>
                <a:gd name="connsiteY35" fmla="*/ 134623 h 522580"/>
                <a:gd name="connsiteX36" fmla="*/ 1627 w 31242"/>
                <a:gd name="connsiteY36" fmla="*/ 87612 h 522580"/>
                <a:gd name="connsiteX37" fmla="*/ 11365 w 31242"/>
                <a:gd name="connsiteY37" fmla="*/ 23815 h 522580"/>
                <a:gd name="connsiteX38" fmla="*/ 28397 w 31242"/>
                <a:gd name="connsiteY38" fmla="*/ -1573 h 522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242" h="522580">
                  <a:moveTo>
                    <a:pt x="28397" y="-1573"/>
                  </a:moveTo>
                  <a:lnTo>
                    <a:pt x="28545" y="-437"/>
                  </a:lnTo>
                  <a:cubicBezTo>
                    <a:pt x="26422" y="1945"/>
                    <a:pt x="24201" y="4228"/>
                    <a:pt x="22201" y="6721"/>
                  </a:cubicBezTo>
                  <a:cubicBezTo>
                    <a:pt x="14302" y="16595"/>
                    <a:pt x="10390" y="28172"/>
                    <a:pt x="7539" y="40230"/>
                  </a:cubicBezTo>
                  <a:cubicBezTo>
                    <a:pt x="5243" y="49191"/>
                    <a:pt x="3959" y="58385"/>
                    <a:pt x="3725" y="67642"/>
                  </a:cubicBezTo>
                  <a:cubicBezTo>
                    <a:pt x="3725" y="71999"/>
                    <a:pt x="2701" y="76282"/>
                    <a:pt x="2256" y="80700"/>
                  </a:cubicBezTo>
                  <a:cubicBezTo>
                    <a:pt x="1997" y="82662"/>
                    <a:pt x="1948" y="84650"/>
                    <a:pt x="2133" y="86624"/>
                  </a:cubicBezTo>
                  <a:cubicBezTo>
                    <a:pt x="3379" y="96264"/>
                    <a:pt x="3379" y="106038"/>
                    <a:pt x="2133" y="115678"/>
                  </a:cubicBezTo>
                  <a:cubicBezTo>
                    <a:pt x="2034" y="116431"/>
                    <a:pt x="2034" y="117208"/>
                    <a:pt x="2133" y="117961"/>
                  </a:cubicBezTo>
                  <a:cubicBezTo>
                    <a:pt x="3984" y="133438"/>
                    <a:pt x="2552" y="148977"/>
                    <a:pt x="2947" y="164479"/>
                  </a:cubicBezTo>
                  <a:cubicBezTo>
                    <a:pt x="3145" y="166589"/>
                    <a:pt x="3453" y="168687"/>
                    <a:pt x="3861" y="170761"/>
                  </a:cubicBezTo>
                  <a:cubicBezTo>
                    <a:pt x="4860" y="179080"/>
                    <a:pt x="4107" y="187336"/>
                    <a:pt x="3132" y="195593"/>
                  </a:cubicBezTo>
                  <a:cubicBezTo>
                    <a:pt x="2972" y="197111"/>
                    <a:pt x="2923" y="198630"/>
                    <a:pt x="3009" y="200148"/>
                  </a:cubicBezTo>
                  <a:cubicBezTo>
                    <a:pt x="3490" y="213082"/>
                    <a:pt x="1985" y="225967"/>
                    <a:pt x="1837" y="238890"/>
                  </a:cubicBezTo>
                  <a:cubicBezTo>
                    <a:pt x="1775" y="244913"/>
                    <a:pt x="1627" y="251047"/>
                    <a:pt x="1047" y="257070"/>
                  </a:cubicBezTo>
                  <a:cubicBezTo>
                    <a:pt x="-817" y="274916"/>
                    <a:pt x="-1311" y="292862"/>
                    <a:pt x="-447" y="310783"/>
                  </a:cubicBezTo>
                  <a:cubicBezTo>
                    <a:pt x="602" y="329814"/>
                    <a:pt x="405" y="348834"/>
                    <a:pt x="-15" y="367816"/>
                  </a:cubicBezTo>
                  <a:cubicBezTo>
                    <a:pt x="-262" y="379208"/>
                    <a:pt x="-1039" y="390624"/>
                    <a:pt x="-484" y="401979"/>
                  </a:cubicBezTo>
                  <a:cubicBezTo>
                    <a:pt x="-113" y="409669"/>
                    <a:pt x="-484" y="417456"/>
                    <a:pt x="1022" y="425072"/>
                  </a:cubicBezTo>
                  <a:cubicBezTo>
                    <a:pt x="1121" y="425676"/>
                    <a:pt x="1158" y="426281"/>
                    <a:pt x="1133" y="426898"/>
                  </a:cubicBezTo>
                  <a:cubicBezTo>
                    <a:pt x="1133" y="435389"/>
                    <a:pt x="2293" y="443819"/>
                    <a:pt x="2775" y="452274"/>
                  </a:cubicBezTo>
                  <a:cubicBezTo>
                    <a:pt x="3083" y="457877"/>
                    <a:pt x="3811" y="463443"/>
                    <a:pt x="4009" y="469059"/>
                  </a:cubicBezTo>
                  <a:cubicBezTo>
                    <a:pt x="4182" y="475415"/>
                    <a:pt x="5737" y="481648"/>
                    <a:pt x="6971" y="487868"/>
                  </a:cubicBezTo>
                  <a:cubicBezTo>
                    <a:pt x="7625" y="491287"/>
                    <a:pt x="8069" y="494743"/>
                    <a:pt x="8329" y="498211"/>
                  </a:cubicBezTo>
                  <a:cubicBezTo>
                    <a:pt x="8909" y="504395"/>
                    <a:pt x="9995" y="510516"/>
                    <a:pt x="11575" y="516527"/>
                  </a:cubicBezTo>
                  <a:cubicBezTo>
                    <a:pt x="12044" y="517971"/>
                    <a:pt x="12204" y="519502"/>
                    <a:pt x="12044" y="521007"/>
                  </a:cubicBezTo>
                  <a:cubicBezTo>
                    <a:pt x="9415" y="514034"/>
                    <a:pt x="7798" y="506715"/>
                    <a:pt x="7242" y="499273"/>
                  </a:cubicBezTo>
                  <a:cubicBezTo>
                    <a:pt x="6539" y="490287"/>
                    <a:pt x="4095" y="481599"/>
                    <a:pt x="2849" y="472700"/>
                  </a:cubicBezTo>
                  <a:cubicBezTo>
                    <a:pt x="639" y="456840"/>
                    <a:pt x="-89" y="440857"/>
                    <a:pt x="-1422" y="424923"/>
                  </a:cubicBezTo>
                  <a:cubicBezTo>
                    <a:pt x="-3890" y="395302"/>
                    <a:pt x="-2224" y="365879"/>
                    <a:pt x="-1027" y="336356"/>
                  </a:cubicBezTo>
                  <a:cubicBezTo>
                    <a:pt x="-706" y="328741"/>
                    <a:pt x="-1113" y="321138"/>
                    <a:pt x="-1397" y="313523"/>
                  </a:cubicBezTo>
                  <a:cubicBezTo>
                    <a:pt x="-2002" y="296009"/>
                    <a:pt x="-1706" y="278484"/>
                    <a:pt x="-521" y="261007"/>
                  </a:cubicBezTo>
                  <a:cubicBezTo>
                    <a:pt x="713" y="241543"/>
                    <a:pt x="1343" y="222067"/>
                    <a:pt x="1948" y="202579"/>
                  </a:cubicBezTo>
                  <a:cubicBezTo>
                    <a:pt x="2158" y="195581"/>
                    <a:pt x="2775" y="188595"/>
                    <a:pt x="3182" y="181597"/>
                  </a:cubicBezTo>
                  <a:cubicBezTo>
                    <a:pt x="3441" y="179635"/>
                    <a:pt x="3466" y="177648"/>
                    <a:pt x="3281" y="175673"/>
                  </a:cubicBezTo>
                  <a:cubicBezTo>
                    <a:pt x="886" y="162097"/>
                    <a:pt x="2614" y="148298"/>
                    <a:pt x="2046" y="134623"/>
                  </a:cubicBezTo>
                  <a:cubicBezTo>
                    <a:pt x="1417" y="118949"/>
                    <a:pt x="1392" y="103274"/>
                    <a:pt x="1627" y="87612"/>
                  </a:cubicBezTo>
                  <a:cubicBezTo>
                    <a:pt x="1948" y="65951"/>
                    <a:pt x="3564" y="44414"/>
                    <a:pt x="11365" y="23815"/>
                  </a:cubicBezTo>
                  <a:cubicBezTo>
                    <a:pt x="14845" y="14065"/>
                    <a:pt x="20708" y="5351"/>
                    <a:pt x="28397" y="-1573"/>
                  </a:cubicBezTo>
                  <a:close/>
                </a:path>
              </a:pathLst>
            </a:custGeom>
            <a:solidFill>
              <a:srgbClr val="0B0B0B"/>
            </a:solidFill>
            <a:ln w="1231" cap="flat">
              <a:noFill/>
              <a:prstDash val="solid"/>
              <a:miter/>
            </a:ln>
          </p:spPr>
          <p:txBody>
            <a:bodyPr rtlCol="0" anchor="ctr"/>
            <a:lstStyle/>
            <a:p>
              <a:endParaRPr lang="es-CO"/>
            </a:p>
          </p:txBody>
        </p:sp>
        <p:sp>
          <p:nvSpPr>
            <p:cNvPr id="646" name="Freeform: Shape 645">
              <a:extLst>
                <a:ext uri="{FF2B5EF4-FFF2-40B4-BE49-F238E27FC236}">
                  <a16:creationId xmlns:a16="http://schemas.microsoft.com/office/drawing/2014/main" id="{FAF1ABE1-DC8E-5167-8C26-1C48468D3B55}"/>
                </a:ext>
              </a:extLst>
            </p:cNvPr>
            <p:cNvSpPr/>
            <p:nvPr/>
          </p:nvSpPr>
          <p:spPr>
            <a:xfrm>
              <a:off x="-905709" y="7566702"/>
              <a:ext cx="171406" cy="28731"/>
            </a:xfrm>
            <a:custGeom>
              <a:avLst/>
              <a:gdLst>
                <a:gd name="connsiteX0" fmla="*/ 123697 w 171406"/>
                <a:gd name="connsiteY0" fmla="*/ 25244 h 28731"/>
                <a:gd name="connsiteX1" fmla="*/ 128893 w 171406"/>
                <a:gd name="connsiteY1" fmla="*/ 26071 h 28731"/>
                <a:gd name="connsiteX2" fmla="*/ 164204 w 171406"/>
                <a:gd name="connsiteY2" fmla="*/ 26071 h 28731"/>
                <a:gd name="connsiteX3" fmla="*/ 168709 w 171406"/>
                <a:gd name="connsiteY3" fmla="*/ 26232 h 28731"/>
                <a:gd name="connsiteX4" fmla="*/ 164315 w 171406"/>
                <a:gd name="connsiteY4" fmla="*/ 27034 h 28731"/>
                <a:gd name="connsiteX5" fmla="*/ 127844 w 171406"/>
                <a:gd name="connsiteY5" fmla="*/ 27034 h 28731"/>
                <a:gd name="connsiteX6" fmla="*/ 112009 w 171406"/>
                <a:gd name="connsiteY6" fmla="*/ 25195 h 28731"/>
                <a:gd name="connsiteX7" fmla="*/ 85152 w 171406"/>
                <a:gd name="connsiteY7" fmla="*/ 24837 h 28731"/>
                <a:gd name="connsiteX8" fmla="*/ 41054 w 171406"/>
                <a:gd name="connsiteY8" fmla="*/ 23430 h 28731"/>
                <a:gd name="connsiteX9" fmla="*/ 19443 w 171406"/>
                <a:gd name="connsiteY9" fmla="*/ 17950 h 28731"/>
                <a:gd name="connsiteX10" fmla="*/ -1465 w 171406"/>
                <a:gd name="connsiteY10" fmla="*/ 1905 h 28731"/>
                <a:gd name="connsiteX11" fmla="*/ -2601 w 171406"/>
                <a:gd name="connsiteY11" fmla="*/ -1316 h 28731"/>
                <a:gd name="connsiteX12" fmla="*/ -1552 w 171406"/>
                <a:gd name="connsiteY12" fmla="*/ -1390 h 28731"/>
                <a:gd name="connsiteX13" fmla="*/ -1477 w 171406"/>
                <a:gd name="connsiteY13" fmla="*/ -1316 h 28731"/>
                <a:gd name="connsiteX14" fmla="*/ 10112 w 171406"/>
                <a:gd name="connsiteY14" fmla="*/ 8854 h 28731"/>
                <a:gd name="connsiteX15" fmla="*/ 29637 w 171406"/>
                <a:gd name="connsiteY15" fmla="*/ 19801 h 28731"/>
                <a:gd name="connsiteX16" fmla="*/ 52408 w 171406"/>
                <a:gd name="connsiteY16" fmla="*/ 23393 h 28731"/>
                <a:gd name="connsiteX17" fmla="*/ 54729 w 171406"/>
                <a:gd name="connsiteY17" fmla="*/ 22739 h 28731"/>
                <a:gd name="connsiteX18" fmla="*/ 83264 w 171406"/>
                <a:gd name="connsiteY18" fmla="*/ 22479 h 28731"/>
                <a:gd name="connsiteX19" fmla="*/ 87386 w 171406"/>
                <a:gd name="connsiteY19" fmla="*/ 22109 h 28731"/>
                <a:gd name="connsiteX20" fmla="*/ 107899 w 171406"/>
                <a:gd name="connsiteY20" fmla="*/ 22109 h 28731"/>
                <a:gd name="connsiteX21" fmla="*/ 109392 w 171406"/>
                <a:gd name="connsiteY21" fmla="*/ 22356 h 28731"/>
                <a:gd name="connsiteX22" fmla="*/ 116958 w 171406"/>
                <a:gd name="connsiteY22" fmla="*/ 23294 h 28731"/>
                <a:gd name="connsiteX23" fmla="*/ 118192 w 171406"/>
                <a:gd name="connsiteY23" fmla="*/ 23578 h 28731"/>
                <a:gd name="connsiteX24" fmla="*/ 121340 w 171406"/>
                <a:gd name="connsiteY24" fmla="*/ 24158 h 28731"/>
                <a:gd name="connsiteX25" fmla="*/ 123697 w 171406"/>
                <a:gd name="connsiteY25" fmla="*/ 25244 h 28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71406" h="28731">
                  <a:moveTo>
                    <a:pt x="123697" y="25244"/>
                  </a:moveTo>
                  <a:cubicBezTo>
                    <a:pt x="125252" y="26614"/>
                    <a:pt x="127153" y="26071"/>
                    <a:pt x="128893" y="26071"/>
                  </a:cubicBezTo>
                  <a:cubicBezTo>
                    <a:pt x="140667" y="26071"/>
                    <a:pt x="152430" y="26071"/>
                    <a:pt x="164204" y="26071"/>
                  </a:cubicBezTo>
                  <a:cubicBezTo>
                    <a:pt x="165697" y="26071"/>
                    <a:pt x="167203" y="26170"/>
                    <a:pt x="168709" y="26232"/>
                  </a:cubicBezTo>
                  <a:cubicBezTo>
                    <a:pt x="167376" y="27206"/>
                    <a:pt x="165796" y="27034"/>
                    <a:pt x="164315" y="27034"/>
                  </a:cubicBezTo>
                  <a:cubicBezTo>
                    <a:pt x="152158" y="27095"/>
                    <a:pt x="140001" y="27280"/>
                    <a:pt x="127844" y="27034"/>
                  </a:cubicBezTo>
                  <a:cubicBezTo>
                    <a:pt x="122562" y="26910"/>
                    <a:pt x="117291" y="25799"/>
                    <a:pt x="112009" y="25195"/>
                  </a:cubicBezTo>
                  <a:cubicBezTo>
                    <a:pt x="103086" y="24306"/>
                    <a:pt x="94100" y="24195"/>
                    <a:pt x="85152" y="24837"/>
                  </a:cubicBezTo>
                  <a:cubicBezTo>
                    <a:pt x="70416" y="25614"/>
                    <a:pt x="55667" y="26071"/>
                    <a:pt x="41054" y="23430"/>
                  </a:cubicBezTo>
                  <a:cubicBezTo>
                    <a:pt x="33685" y="22344"/>
                    <a:pt x="26440" y="20505"/>
                    <a:pt x="19443" y="17950"/>
                  </a:cubicBezTo>
                  <a:cubicBezTo>
                    <a:pt x="11383" y="14025"/>
                    <a:pt x="4817" y="8076"/>
                    <a:pt x="-1465" y="1905"/>
                  </a:cubicBezTo>
                  <a:cubicBezTo>
                    <a:pt x="-2465" y="1164"/>
                    <a:pt x="-2909" y="-107"/>
                    <a:pt x="-2601" y="-1316"/>
                  </a:cubicBezTo>
                  <a:cubicBezTo>
                    <a:pt x="-2329" y="-1625"/>
                    <a:pt x="-1872" y="-1662"/>
                    <a:pt x="-1552" y="-1390"/>
                  </a:cubicBezTo>
                  <a:cubicBezTo>
                    <a:pt x="-1527" y="-1366"/>
                    <a:pt x="-1502" y="-1341"/>
                    <a:pt x="-1477" y="-1316"/>
                  </a:cubicBezTo>
                  <a:cubicBezTo>
                    <a:pt x="2349" y="2115"/>
                    <a:pt x="6286" y="5422"/>
                    <a:pt x="10112" y="8854"/>
                  </a:cubicBezTo>
                  <a:cubicBezTo>
                    <a:pt x="15752" y="13889"/>
                    <a:pt x="21825" y="18320"/>
                    <a:pt x="29637" y="19801"/>
                  </a:cubicBezTo>
                  <a:cubicBezTo>
                    <a:pt x="37190" y="21245"/>
                    <a:pt x="44571" y="23751"/>
                    <a:pt x="52408" y="23393"/>
                  </a:cubicBezTo>
                  <a:cubicBezTo>
                    <a:pt x="53063" y="22874"/>
                    <a:pt x="53902" y="22640"/>
                    <a:pt x="54729" y="22739"/>
                  </a:cubicBezTo>
                  <a:cubicBezTo>
                    <a:pt x="64245" y="23072"/>
                    <a:pt x="73760" y="23479"/>
                    <a:pt x="83264" y="22479"/>
                  </a:cubicBezTo>
                  <a:cubicBezTo>
                    <a:pt x="84622" y="22196"/>
                    <a:pt x="86004" y="22072"/>
                    <a:pt x="87386" y="22109"/>
                  </a:cubicBezTo>
                  <a:cubicBezTo>
                    <a:pt x="94236" y="22109"/>
                    <a:pt x="101074" y="21973"/>
                    <a:pt x="107899" y="22109"/>
                  </a:cubicBezTo>
                  <a:cubicBezTo>
                    <a:pt x="108405" y="22159"/>
                    <a:pt x="108899" y="22245"/>
                    <a:pt x="109392" y="22356"/>
                  </a:cubicBezTo>
                  <a:cubicBezTo>
                    <a:pt x="111861" y="23331"/>
                    <a:pt x="114428" y="22985"/>
                    <a:pt x="116958" y="23294"/>
                  </a:cubicBezTo>
                  <a:cubicBezTo>
                    <a:pt x="117378" y="23356"/>
                    <a:pt x="117785" y="23455"/>
                    <a:pt x="118192" y="23578"/>
                  </a:cubicBezTo>
                  <a:cubicBezTo>
                    <a:pt x="119217" y="23911"/>
                    <a:pt x="120266" y="24096"/>
                    <a:pt x="121340" y="24158"/>
                  </a:cubicBezTo>
                  <a:cubicBezTo>
                    <a:pt x="122241" y="24170"/>
                    <a:pt x="123105" y="24565"/>
                    <a:pt x="123697" y="25244"/>
                  </a:cubicBezTo>
                  <a:close/>
                </a:path>
              </a:pathLst>
            </a:custGeom>
            <a:solidFill>
              <a:srgbClr val="1B1B1B"/>
            </a:solidFill>
            <a:ln w="1231" cap="flat">
              <a:noFill/>
              <a:prstDash val="solid"/>
              <a:miter/>
            </a:ln>
          </p:spPr>
          <p:txBody>
            <a:bodyPr rtlCol="0" anchor="ctr"/>
            <a:lstStyle/>
            <a:p>
              <a:endParaRPr lang="es-CO"/>
            </a:p>
          </p:txBody>
        </p:sp>
        <p:sp>
          <p:nvSpPr>
            <p:cNvPr id="647" name="Freeform: Shape 646">
              <a:extLst>
                <a:ext uri="{FF2B5EF4-FFF2-40B4-BE49-F238E27FC236}">
                  <a16:creationId xmlns:a16="http://schemas.microsoft.com/office/drawing/2014/main" id="{A69D5CC1-A2B3-EEC9-7256-762C72076792}"/>
                </a:ext>
              </a:extLst>
            </p:cNvPr>
            <p:cNvSpPr/>
            <p:nvPr/>
          </p:nvSpPr>
          <p:spPr>
            <a:xfrm>
              <a:off x="-987651" y="7413862"/>
              <a:ext cx="11083" cy="104826"/>
            </a:xfrm>
            <a:custGeom>
              <a:avLst/>
              <a:gdLst>
                <a:gd name="connsiteX0" fmla="*/ -932 w 11083"/>
                <a:gd name="connsiteY0" fmla="*/ 28127 h 104826"/>
                <a:gd name="connsiteX1" fmla="*/ -932 w 11083"/>
                <a:gd name="connsiteY1" fmla="*/ 27238 h 104826"/>
                <a:gd name="connsiteX2" fmla="*/ -1352 w 11083"/>
                <a:gd name="connsiteY2" fmla="*/ 21499 h 104826"/>
                <a:gd name="connsiteX3" fmla="*/ -1821 w 11083"/>
                <a:gd name="connsiteY3" fmla="*/ 18068 h 104826"/>
                <a:gd name="connsiteX4" fmla="*/ -1821 w 11083"/>
                <a:gd name="connsiteY4" fmla="*/ 18068 h 104826"/>
                <a:gd name="connsiteX5" fmla="*/ -2253 w 11083"/>
                <a:gd name="connsiteY5" fmla="*/ 11366 h 104826"/>
                <a:gd name="connsiteX6" fmla="*/ -2697 w 11083"/>
                <a:gd name="connsiteY6" fmla="*/ 7083 h 104826"/>
                <a:gd name="connsiteX7" fmla="*/ -2697 w 11083"/>
                <a:gd name="connsiteY7" fmla="*/ 2517 h 104826"/>
                <a:gd name="connsiteX8" fmla="*/ -2216 w 11083"/>
                <a:gd name="connsiteY8" fmla="*/ 666 h 104826"/>
                <a:gd name="connsiteX9" fmla="*/ -1772 w 11083"/>
                <a:gd name="connsiteY9" fmla="*/ -211 h 104826"/>
                <a:gd name="connsiteX10" fmla="*/ -1772 w 11083"/>
                <a:gd name="connsiteY10" fmla="*/ -211 h 104826"/>
                <a:gd name="connsiteX11" fmla="*/ -858 w 11083"/>
                <a:gd name="connsiteY11" fmla="*/ -667 h 104826"/>
                <a:gd name="connsiteX12" fmla="*/ 30 w 11083"/>
                <a:gd name="connsiteY12" fmla="*/ -1149 h 104826"/>
                <a:gd name="connsiteX13" fmla="*/ 30 w 11083"/>
                <a:gd name="connsiteY13" fmla="*/ -1149 h 104826"/>
                <a:gd name="connsiteX14" fmla="*/ 2857 w 11083"/>
                <a:gd name="connsiteY14" fmla="*/ -1235 h 104826"/>
                <a:gd name="connsiteX15" fmla="*/ 8386 w 11083"/>
                <a:gd name="connsiteY15" fmla="*/ -1025 h 104826"/>
                <a:gd name="connsiteX16" fmla="*/ 2215 w 11083"/>
                <a:gd name="connsiteY16" fmla="*/ 209 h 104826"/>
                <a:gd name="connsiteX17" fmla="*/ -895 w 11083"/>
                <a:gd name="connsiteY17" fmla="*/ 3998 h 104826"/>
                <a:gd name="connsiteX18" fmla="*/ -414 w 11083"/>
                <a:gd name="connsiteY18" fmla="*/ 11280 h 104826"/>
                <a:gd name="connsiteX19" fmla="*/ 4054 w 11083"/>
                <a:gd name="connsiteY19" fmla="*/ 72238 h 104826"/>
                <a:gd name="connsiteX20" fmla="*/ 1166 w 11083"/>
                <a:gd name="connsiteY20" fmla="*/ 100785 h 104826"/>
                <a:gd name="connsiteX21" fmla="*/ 191 w 11083"/>
                <a:gd name="connsiteY21" fmla="*/ 103254 h 104826"/>
                <a:gd name="connsiteX22" fmla="*/ 339 w 11083"/>
                <a:gd name="connsiteY22" fmla="*/ 99218 h 104826"/>
                <a:gd name="connsiteX23" fmla="*/ 1943 w 11083"/>
                <a:gd name="connsiteY23" fmla="*/ 83815 h 104826"/>
                <a:gd name="connsiteX24" fmla="*/ 882 w 11083"/>
                <a:gd name="connsiteY24" fmla="*/ 44604 h 104826"/>
                <a:gd name="connsiteX25" fmla="*/ 43 w 11083"/>
                <a:gd name="connsiteY25" fmla="*/ 36446 h 104826"/>
                <a:gd name="connsiteX26" fmla="*/ -932 w 11083"/>
                <a:gd name="connsiteY26" fmla="*/ 28127 h 104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83" h="104826">
                  <a:moveTo>
                    <a:pt x="-932" y="28127"/>
                  </a:moveTo>
                  <a:cubicBezTo>
                    <a:pt x="-932" y="27831"/>
                    <a:pt x="-932" y="27535"/>
                    <a:pt x="-932" y="27238"/>
                  </a:cubicBezTo>
                  <a:cubicBezTo>
                    <a:pt x="-1796" y="25375"/>
                    <a:pt x="-1155" y="23400"/>
                    <a:pt x="-1352" y="21499"/>
                  </a:cubicBezTo>
                  <a:cubicBezTo>
                    <a:pt x="-1500" y="20351"/>
                    <a:pt x="-982" y="19117"/>
                    <a:pt x="-1821" y="18068"/>
                  </a:cubicBezTo>
                  <a:lnTo>
                    <a:pt x="-1821" y="18068"/>
                  </a:lnTo>
                  <a:cubicBezTo>
                    <a:pt x="-2722" y="15884"/>
                    <a:pt x="-2056" y="13600"/>
                    <a:pt x="-2253" y="11366"/>
                  </a:cubicBezTo>
                  <a:cubicBezTo>
                    <a:pt x="-2438" y="9947"/>
                    <a:pt x="-1833" y="8441"/>
                    <a:pt x="-2697" y="7083"/>
                  </a:cubicBezTo>
                  <a:cubicBezTo>
                    <a:pt x="-2697" y="5565"/>
                    <a:pt x="-2697" y="4035"/>
                    <a:pt x="-2697" y="2517"/>
                  </a:cubicBezTo>
                  <a:cubicBezTo>
                    <a:pt x="-2142" y="1999"/>
                    <a:pt x="-2253" y="1283"/>
                    <a:pt x="-2216" y="666"/>
                  </a:cubicBezTo>
                  <a:cubicBezTo>
                    <a:pt x="-2154" y="332"/>
                    <a:pt x="-2006" y="24"/>
                    <a:pt x="-1772" y="-211"/>
                  </a:cubicBezTo>
                  <a:lnTo>
                    <a:pt x="-1772" y="-211"/>
                  </a:lnTo>
                  <a:cubicBezTo>
                    <a:pt x="-1525" y="-445"/>
                    <a:pt x="-1204" y="-606"/>
                    <a:pt x="-858" y="-667"/>
                  </a:cubicBezTo>
                  <a:cubicBezTo>
                    <a:pt x="-525" y="-729"/>
                    <a:pt x="-204" y="-902"/>
                    <a:pt x="30" y="-1149"/>
                  </a:cubicBezTo>
                  <a:lnTo>
                    <a:pt x="30" y="-1149"/>
                  </a:lnTo>
                  <a:cubicBezTo>
                    <a:pt x="894" y="-1680"/>
                    <a:pt x="1968" y="-1716"/>
                    <a:pt x="2857" y="-1235"/>
                  </a:cubicBezTo>
                  <a:cubicBezTo>
                    <a:pt x="4708" y="-1112"/>
                    <a:pt x="6559" y="-1704"/>
                    <a:pt x="8386" y="-1025"/>
                  </a:cubicBezTo>
                  <a:cubicBezTo>
                    <a:pt x="6424" y="-112"/>
                    <a:pt x="4227" y="-272"/>
                    <a:pt x="2215" y="209"/>
                  </a:cubicBezTo>
                  <a:cubicBezTo>
                    <a:pt x="203" y="690"/>
                    <a:pt x="-994" y="1850"/>
                    <a:pt x="-895" y="3998"/>
                  </a:cubicBezTo>
                  <a:cubicBezTo>
                    <a:pt x="-784" y="6466"/>
                    <a:pt x="-624" y="8848"/>
                    <a:pt x="-414" y="11280"/>
                  </a:cubicBezTo>
                  <a:cubicBezTo>
                    <a:pt x="1302" y="31583"/>
                    <a:pt x="3807" y="51824"/>
                    <a:pt x="4054" y="72238"/>
                  </a:cubicBezTo>
                  <a:cubicBezTo>
                    <a:pt x="4103" y="81828"/>
                    <a:pt x="3128" y="91393"/>
                    <a:pt x="1166" y="100785"/>
                  </a:cubicBezTo>
                  <a:cubicBezTo>
                    <a:pt x="981" y="101662"/>
                    <a:pt x="993" y="102624"/>
                    <a:pt x="191" y="103254"/>
                  </a:cubicBezTo>
                  <a:cubicBezTo>
                    <a:pt x="-155" y="101921"/>
                    <a:pt x="-93" y="100526"/>
                    <a:pt x="339" y="99218"/>
                  </a:cubicBezTo>
                  <a:cubicBezTo>
                    <a:pt x="1425" y="94158"/>
                    <a:pt x="1956" y="88986"/>
                    <a:pt x="1943" y="83815"/>
                  </a:cubicBezTo>
                  <a:cubicBezTo>
                    <a:pt x="2055" y="70732"/>
                    <a:pt x="1943" y="57649"/>
                    <a:pt x="882" y="44604"/>
                  </a:cubicBezTo>
                  <a:cubicBezTo>
                    <a:pt x="660" y="41876"/>
                    <a:pt x="-142" y="39210"/>
                    <a:pt x="43" y="36446"/>
                  </a:cubicBezTo>
                  <a:cubicBezTo>
                    <a:pt x="-1167" y="33730"/>
                    <a:pt x="240" y="30793"/>
                    <a:pt x="-932" y="28127"/>
                  </a:cubicBezTo>
                  <a:close/>
                </a:path>
              </a:pathLst>
            </a:custGeom>
            <a:solidFill>
              <a:srgbClr val="454545"/>
            </a:solidFill>
            <a:ln w="1231" cap="flat">
              <a:noFill/>
              <a:prstDash val="solid"/>
              <a:miter/>
            </a:ln>
          </p:spPr>
          <p:txBody>
            <a:bodyPr rtlCol="0" anchor="ctr"/>
            <a:lstStyle/>
            <a:p>
              <a:endParaRPr lang="es-CO"/>
            </a:p>
          </p:txBody>
        </p:sp>
        <p:sp>
          <p:nvSpPr>
            <p:cNvPr id="648" name="Freeform: Shape 647">
              <a:extLst>
                <a:ext uri="{FF2B5EF4-FFF2-40B4-BE49-F238E27FC236}">
                  <a16:creationId xmlns:a16="http://schemas.microsoft.com/office/drawing/2014/main" id="{CC3A20CB-0D40-0C2C-6828-D4228147CB00}"/>
                </a:ext>
              </a:extLst>
            </p:cNvPr>
            <p:cNvSpPr/>
            <p:nvPr/>
          </p:nvSpPr>
          <p:spPr>
            <a:xfrm>
              <a:off x="-922083" y="7546002"/>
              <a:ext cx="38489" cy="40210"/>
            </a:xfrm>
            <a:custGeom>
              <a:avLst/>
              <a:gdLst>
                <a:gd name="connsiteX0" fmla="*/ 13712 w 38489"/>
                <a:gd name="connsiteY0" fmla="*/ 19495 h 40210"/>
                <a:gd name="connsiteX1" fmla="*/ 33324 w 38489"/>
                <a:gd name="connsiteY1" fmla="*/ 36774 h 40210"/>
                <a:gd name="connsiteX2" fmla="*/ 35792 w 38489"/>
                <a:gd name="connsiteY2" fmla="*/ 38638 h 40210"/>
                <a:gd name="connsiteX3" fmla="*/ 25215 w 38489"/>
                <a:gd name="connsiteY3" fmla="*/ 32849 h 40210"/>
                <a:gd name="connsiteX4" fmla="*/ -481 w 38489"/>
                <a:gd name="connsiteY4" fmla="*/ 4697 h 40210"/>
                <a:gd name="connsiteX5" fmla="*/ -2580 w 38489"/>
                <a:gd name="connsiteY5" fmla="*/ -1573 h 40210"/>
                <a:gd name="connsiteX6" fmla="*/ 3481 w 38489"/>
                <a:gd name="connsiteY6" fmla="*/ 6215 h 40210"/>
                <a:gd name="connsiteX7" fmla="*/ 8751 w 38489"/>
                <a:gd name="connsiteY7" fmla="*/ 12991 h 40210"/>
                <a:gd name="connsiteX8" fmla="*/ 9479 w 38489"/>
                <a:gd name="connsiteY8" fmla="*/ 13954 h 40210"/>
                <a:gd name="connsiteX9" fmla="*/ 9886 w 38489"/>
                <a:gd name="connsiteY9" fmla="*/ 14398 h 40210"/>
                <a:gd name="connsiteX10" fmla="*/ 10688 w 38489"/>
                <a:gd name="connsiteY10" fmla="*/ 15262 h 40210"/>
                <a:gd name="connsiteX11" fmla="*/ 13712 w 38489"/>
                <a:gd name="connsiteY11" fmla="*/ 19495 h 40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489" h="40210">
                  <a:moveTo>
                    <a:pt x="13712" y="19495"/>
                  </a:moveTo>
                  <a:cubicBezTo>
                    <a:pt x="18995" y="26691"/>
                    <a:pt x="26178" y="31702"/>
                    <a:pt x="33324" y="36774"/>
                  </a:cubicBezTo>
                  <a:cubicBezTo>
                    <a:pt x="34163" y="37367"/>
                    <a:pt x="35286" y="37614"/>
                    <a:pt x="35792" y="38638"/>
                  </a:cubicBezTo>
                  <a:cubicBezTo>
                    <a:pt x="31374" y="38366"/>
                    <a:pt x="28387" y="35256"/>
                    <a:pt x="25215" y="32849"/>
                  </a:cubicBezTo>
                  <a:cubicBezTo>
                    <a:pt x="14909" y="25086"/>
                    <a:pt x="6887" y="15176"/>
                    <a:pt x="-481" y="4697"/>
                  </a:cubicBezTo>
                  <a:cubicBezTo>
                    <a:pt x="-1814" y="2796"/>
                    <a:pt x="-3098" y="920"/>
                    <a:pt x="-2580" y="-1573"/>
                  </a:cubicBezTo>
                  <a:cubicBezTo>
                    <a:pt x="592" y="105"/>
                    <a:pt x="1321" y="3710"/>
                    <a:pt x="3481" y="6215"/>
                  </a:cubicBezTo>
                  <a:cubicBezTo>
                    <a:pt x="5332" y="8375"/>
                    <a:pt x="6788" y="10893"/>
                    <a:pt x="8751" y="12991"/>
                  </a:cubicBezTo>
                  <a:lnTo>
                    <a:pt x="9479" y="13954"/>
                  </a:lnTo>
                  <a:lnTo>
                    <a:pt x="9886" y="14398"/>
                  </a:lnTo>
                  <a:cubicBezTo>
                    <a:pt x="10145" y="14694"/>
                    <a:pt x="10417" y="14978"/>
                    <a:pt x="10688" y="15262"/>
                  </a:cubicBezTo>
                  <a:cubicBezTo>
                    <a:pt x="11774" y="16644"/>
                    <a:pt x="13132" y="17817"/>
                    <a:pt x="13712" y="19495"/>
                  </a:cubicBezTo>
                  <a:close/>
                </a:path>
              </a:pathLst>
            </a:custGeom>
            <a:solidFill>
              <a:srgbClr val="C3C3C3"/>
            </a:solidFill>
            <a:ln w="1231" cap="flat">
              <a:noFill/>
              <a:prstDash val="solid"/>
              <a:miter/>
            </a:ln>
          </p:spPr>
          <p:txBody>
            <a:bodyPr rtlCol="0" anchor="ctr"/>
            <a:lstStyle/>
            <a:p>
              <a:endParaRPr lang="es-CO"/>
            </a:p>
          </p:txBody>
        </p:sp>
        <p:sp>
          <p:nvSpPr>
            <p:cNvPr id="649" name="Freeform: Shape 648">
              <a:extLst>
                <a:ext uri="{FF2B5EF4-FFF2-40B4-BE49-F238E27FC236}">
                  <a16:creationId xmlns:a16="http://schemas.microsoft.com/office/drawing/2014/main" id="{E8BCF591-5E1F-12FC-F9AC-C0F0B963131E}"/>
                </a:ext>
              </a:extLst>
            </p:cNvPr>
            <p:cNvSpPr/>
            <p:nvPr/>
          </p:nvSpPr>
          <p:spPr>
            <a:xfrm>
              <a:off x="-922101" y="7544188"/>
              <a:ext cx="17562" cy="22882"/>
            </a:xfrm>
            <a:custGeom>
              <a:avLst/>
              <a:gdLst>
                <a:gd name="connsiteX0" fmla="*/ 8522 w 17562"/>
                <a:gd name="connsiteY0" fmla="*/ 15719 h 22882"/>
                <a:gd name="connsiteX1" fmla="*/ -2586 w 17562"/>
                <a:gd name="connsiteY1" fmla="*/ 254 h 22882"/>
                <a:gd name="connsiteX2" fmla="*/ -2697 w 17562"/>
                <a:gd name="connsiteY2" fmla="*/ -1573 h 22882"/>
                <a:gd name="connsiteX3" fmla="*/ -1241 w 17562"/>
                <a:gd name="connsiteY3" fmla="*/ -573 h 22882"/>
                <a:gd name="connsiteX4" fmla="*/ 14866 w 17562"/>
                <a:gd name="connsiteY4" fmla="*/ 21198 h 22882"/>
                <a:gd name="connsiteX5" fmla="*/ 13631 w 17562"/>
                <a:gd name="connsiteY5" fmla="*/ 21310 h 22882"/>
                <a:gd name="connsiteX6" fmla="*/ 10089 w 17562"/>
                <a:gd name="connsiteY6" fmla="*/ 17693 h 22882"/>
                <a:gd name="connsiteX7" fmla="*/ 9237 w 17562"/>
                <a:gd name="connsiteY7" fmla="*/ 16694 h 22882"/>
                <a:gd name="connsiteX8" fmla="*/ 9237 w 17562"/>
                <a:gd name="connsiteY8" fmla="*/ 16694 h 22882"/>
                <a:gd name="connsiteX9" fmla="*/ 8522 w 17562"/>
                <a:gd name="connsiteY9" fmla="*/ 15719 h 2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562" h="22882">
                  <a:moveTo>
                    <a:pt x="8522" y="15719"/>
                  </a:moveTo>
                  <a:cubicBezTo>
                    <a:pt x="4412" y="10868"/>
                    <a:pt x="697" y="5697"/>
                    <a:pt x="-2586" y="254"/>
                  </a:cubicBezTo>
                  <a:lnTo>
                    <a:pt x="-2697" y="-1573"/>
                  </a:lnTo>
                  <a:cubicBezTo>
                    <a:pt x="-2204" y="-1240"/>
                    <a:pt x="-1463" y="-1030"/>
                    <a:pt x="-1241" y="-573"/>
                  </a:cubicBezTo>
                  <a:cubicBezTo>
                    <a:pt x="3313" y="7289"/>
                    <a:pt x="9398" y="14015"/>
                    <a:pt x="14866" y="21198"/>
                  </a:cubicBezTo>
                  <a:lnTo>
                    <a:pt x="13631" y="21310"/>
                  </a:lnTo>
                  <a:cubicBezTo>
                    <a:pt x="12200" y="20384"/>
                    <a:pt x="10990" y="19150"/>
                    <a:pt x="10089" y="17693"/>
                  </a:cubicBezTo>
                  <a:cubicBezTo>
                    <a:pt x="9904" y="17286"/>
                    <a:pt x="9608" y="16940"/>
                    <a:pt x="9237" y="16694"/>
                  </a:cubicBezTo>
                  <a:lnTo>
                    <a:pt x="9237" y="16694"/>
                  </a:lnTo>
                  <a:cubicBezTo>
                    <a:pt x="9090" y="16348"/>
                    <a:pt x="8781" y="16052"/>
                    <a:pt x="8522" y="15719"/>
                  </a:cubicBezTo>
                  <a:close/>
                </a:path>
              </a:pathLst>
            </a:custGeom>
            <a:solidFill>
              <a:srgbClr val="191919"/>
            </a:solidFill>
            <a:ln w="1231" cap="flat">
              <a:noFill/>
              <a:prstDash val="solid"/>
              <a:miter/>
            </a:ln>
          </p:spPr>
          <p:txBody>
            <a:bodyPr rtlCol="0" anchor="ctr"/>
            <a:lstStyle/>
            <a:p>
              <a:endParaRPr lang="es-CO"/>
            </a:p>
          </p:txBody>
        </p:sp>
        <p:sp>
          <p:nvSpPr>
            <p:cNvPr id="650" name="Freeform: Shape 649">
              <a:extLst>
                <a:ext uri="{FF2B5EF4-FFF2-40B4-BE49-F238E27FC236}">
                  <a16:creationId xmlns:a16="http://schemas.microsoft.com/office/drawing/2014/main" id="{6422EFDF-81DC-2BA6-4CCB-A19237506D54}"/>
                </a:ext>
              </a:extLst>
            </p:cNvPr>
            <p:cNvSpPr/>
            <p:nvPr/>
          </p:nvSpPr>
          <p:spPr>
            <a:xfrm>
              <a:off x="-1343969" y="7520737"/>
              <a:ext cx="1493" cy="2423"/>
            </a:xfrm>
            <a:custGeom>
              <a:avLst/>
              <a:gdLst>
                <a:gd name="connsiteX0" fmla="*/ -1204 w 1493"/>
                <a:gd name="connsiteY0" fmla="*/ -42 h 2423"/>
                <a:gd name="connsiteX1" fmla="*/ -1747 w 1493"/>
                <a:gd name="connsiteY1" fmla="*/ 821 h 2423"/>
                <a:gd name="connsiteX2" fmla="*/ -2685 w 1493"/>
                <a:gd name="connsiteY2" fmla="*/ -943 h 2423"/>
                <a:gd name="connsiteX3" fmla="*/ -2240 w 1493"/>
                <a:gd name="connsiteY3" fmla="*/ -1573 h 2423"/>
                <a:gd name="connsiteX4" fmla="*/ -1204 w 1493"/>
                <a:gd name="connsiteY4" fmla="*/ -42 h 2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 h="2423">
                  <a:moveTo>
                    <a:pt x="-1204" y="-42"/>
                  </a:moveTo>
                  <a:cubicBezTo>
                    <a:pt x="-1204" y="352"/>
                    <a:pt x="-1278" y="994"/>
                    <a:pt x="-1747" y="821"/>
                  </a:cubicBezTo>
                  <a:cubicBezTo>
                    <a:pt x="-2401" y="488"/>
                    <a:pt x="-2771" y="-215"/>
                    <a:pt x="-2685" y="-943"/>
                  </a:cubicBezTo>
                  <a:cubicBezTo>
                    <a:pt x="-2685" y="-1166"/>
                    <a:pt x="-2389" y="-1573"/>
                    <a:pt x="-2240" y="-1573"/>
                  </a:cubicBezTo>
                  <a:cubicBezTo>
                    <a:pt x="-1241" y="-1523"/>
                    <a:pt x="-1278" y="-721"/>
                    <a:pt x="-1204" y="-42"/>
                  </a:cubicBezTo>
                  <a:close/>
                </a:path>
              </a:pathLst>
            </a:custGeom>
            <a:solidFill>
              <a:srgbClr val="E8E8E8"/>
            </a:solidFill>
            <a:ln w="1231" cap="flat">
              <a:noFill/>
              <a:prstDash val="solid"/>
              <a:miter/>
            </a:ln>
          </p:spPr>
          <p:txBody>
            <a:bodyPr rtlCol="0" anchor="ctr"/>
            <a:lstStyle/>
            <a:p>
              <a:endParaRPr lang="es-CO"/>
            </a:p>
          </p:txBody>
        </p:sp>
        <p:sp>
          <p:nvSpPr>
            <p:cNvPr id="651" name="Freeform: Shape 650">
              <a:extLst>
                <a:ext uri="{FF2B5EF4-FFF2-40B4-BE49-F238E27FC236}">
                  <a16:creationId xmlns:a16="http://schemas.microsoft.com/office/drawing/2014/main" id="{4444712C-BB41-1211-89F3-1DA65CDF253B}"/>
                </a:ext>
              </a:extLst>
            </p:cNvPr>
            <p:cNvSpPr/>
            <p:nvPr/>
          </p:nvSpPr>
          <p:spPr>
            <a:xfrm>
              <a:off x="-678573" y="6542817"/>
              <a:ext cx="2932" cy="3702"/>
            </a:xfrm>
            <a:custGeom>
              <a:avLst/>
              <a:gdLst>
                <a:gd name="connsiteX0" fmla="*/ 236 w 2932"/>
                <a:gd name="connsiteY0" fmla="*/ 2130 h 3702"/>
                <a:gd name="connsiteX1" fmla="*/ -2677 w 2932"/>
                <a:gd name="connsiteY1" fmla="*/ -1573 h 3702"/>
                <a:gd name="connsiteX2" fmla="*/ 236 w 2932"/>
                <a:gd name="connsiteY2" fmla="*/ 2130 h 3702"/>
              </a:gdLst>
              <a:ahLst/>
              <a:cxnLst>
                <a:cxn ang="0">
                  <a:pos x="connsiteX0" y="connsiteY0"/>
                </a:cxn>
                <a:cxn ang="0">
                  <a:pos x="connsiteX1" y="connsiteY1"/>
                </a:cxn>
                <a:cxn ang="0">
                  <a:pos x="connsiteX2" y="connsiteY2"/>
                </a:cxn>
              </a:cxnLst>
              <a:rect l="l" t="t" r="r" b="b"/>
              <a:pathLst>
                <a:path w="2932" h="3702">
                  <a:moveTo>
                    <a:pt x="236" y="2130"/>
                  </a:moveTo>
                  <a:cubicBezTo>
                    <a:pt x="-1616" y="1562"/>
                    <a:pt x="-2875" y="538"/>
                    <a:pt x="-2677" y="-1573"/>
                  </a:cubicBezTo>
                  <a:cubicBezTo>
                    <a:pt x="-1357" y="-660"/>
                    <a:pt x="-344" y="636"/>
                    <a:pt x="236" y="2130"/>
                  </a:cubicBezTo>
                  <a:close/>
                </a:path>
              </a:pathLst>
            </a:custGeom>
            <a:solidFill>
              <a:srgbClr val="020202"/>
            </a:solidFill>
            <a:ln w="1231" cap="flat">
              <a:noFill/>
              <a:prstDash val="solid"/>
              <a:miter/>
            </a:ln>
          </p:spPr>
          <p:txBody>
            <a:bodyPr rtlCol="0" anchor="ctr"/>
            <a:lstStyle/>
            <a:p>
              <a:endParaRPr lang="es-CO"/>
            </a:p>
          </p:txBody>
        </p:sp>
        <p:sp>
          <p:nvSpPr>
            <p:cNvPr id="652" name="Freeform: Shape 651">
              <a:extLst>
                <a:ext uri="{FF2B5EF4-FFF2-40B4-BE49-F238E27FC236}">
                  <a16:creationId xmlns:a16="http://schemas.microsoft.com/office/drawing/2014/main" id="{AB92F136-1DCB-4BF2-5FF0-A933A2A3869E}"/>
                </a:ext>
              </a:extLst>
            </p:cNvPr>
            <p:cNvSpPr/>
            <p:nvPr/>
          </p:nvSpPr>
          <p:spPr>
            <a:xfrm>
              <a:off x="-1228628" y="6471830"/>
              <a:ext cx="556351" cy="781946"/>
            </a:xfrm>
            <a:custGeom>
              <a:avLst/>
              <a:gdLst>
                <a:gd name="connsiteX0" fmla="*/ 115586 w 556351"/>
                <a:gd name="connsiteY0" fmla="*/ 188208 h 781946"/>
                <a:gd name="connsiteX1" fmla="*/ 110378 w 556351"/>
                <a:gd name="connsiteY1" fmla="*/ 211658 h 781946"/>
                <a:gd name="connsiteX2" fmla="*/ 110180 w 556351"/>
                <a:gd name="connsiteY2" fmla="*/ 224445 h 781946"/>
                <a:gd name="connsiteX3" fmla="*/ 108786 w 556351"/>
                <a:gd name="connsiteY3" fmla="*/ 259114 h 781946"/>
                <a:gd name="connsiteX4" fmla="*/ 108712 w 556351"/>
                <a:gd name="connsiteY4" fmla="*/ 297029 h 781946"/>
                <a:gd name="connsiteX5" fmla="*/ 108872 w 556351"/>
                <a:gd name="connsiteY5" fmla="*/ 313457 h 781946"/>
                <a:gd name="connsiteX6" fmla="*/ 114710 w 556351"/>
                <a:gd name="connsiteY6" fmla="*/ 356371 h 781946"/>
                <a:gd name="connsiteX7" fmla="*/ 134063 w 556351"/>
                <a:gd name="connsiteY7" fmla="*/ 407405 h 781946"/>
                <a:gd name="connsiteX8" fmla="*/ 161475 w 556351"/>
                <a:gd name="connsiteY8" fmla="*/ 449986 h 781946"/>
                <a:gd name="connsiteX9" fmla="*/ 180358 w 556351"/>
                <a:gd name="connsiteY9" fmla="*/ 472301 h 781946"/>
                <a:gd name="connsiteX10" fmla="*/ 194206 w 556351"/>
                <a:gd name="connsiteY10" fmla="*/ 481767 h 781946"/>
                <a:gd name="connsiteX11" fmla="*/ 219816 w 556351"/>
                <a:gd name="connsiteY11" fmla="*/ 492702 h 781946"/>
                <a:gd name="connsiteX12" fmla="*/ 266716 w 556351"/>
                <a:gd name="connsiteY12" fmla="*/ 507945 h 781946"/>
                <a:gd name="connsiteX13" fmla="*/ 292845 w 556351"/>
                <a:gd name="connsiteY13" fmla="*/ 512042 h 781946"/>
                <a:gd name="connsiteX14" fmla="*/ 359949 w 556351"/>
                <a:gd name="connsiteY14" fmla="*/ 513733 h 781946"/>
                <a:gd name="connsiteX15" fmla="*/ 384868 w 556351"/>
                <a:gd name="connsiteY15" fmla="*/ 510858 h 781946"/>
                <a:gd name="connsiteX16" fmla="*/ 419599 w 556351"/>
                <a:gd name="connsiteY16" fmla="*/ 505464 h 781946"/>
                <a:gd name="connsiteX17" fmla="*/ 460267 w 556351"/>
                <a:gd name="connsiteY17" fmla="*/ 497071 h 781946"/>
                <a:gd name="connsiteX18" fmla="*/ 495417 w 556351"/>
                <a:gd name="connsiteY18" fmla="*/ 487198 h 781946"/>
                <a:gd name="connsiteX19" fmla="*/ 526026 w 556351"/>
                <a:gd name="connsiteY19" fmla="*/ 478052 h 781946"/>
                <a:gd name="connsiteX20" fmla="*/ 537356 w 556351"/>
                <a:gd name="connsiteY20" fmla="*/ 474744 h 781946"/>
                <a:gd name="connsiteX21" fmla="*/ 542799 w 556351"/>
                <a:gd name="connsiteY21" fmla="*/ 474497 h 781946"/>
                <a:gd name="connsiteX22" fmla="*/ 552672 w 556351"/>
                <a:gd name="connsiteY22" fmla="*/ 481841 h 781946"/>
                <a:gd name="connsiteX23" fmla="*/ 553647 w 556351"/>
                <a:gd name="connsiteY23" fmla="*/ 488555 h 781946"/>
                <a:gd name="connsiteX24" fmla="*/ 552697 w 556351"/>
                <a:gd name="connsiteY24" fmla="*/ 513067 h 781946"/>
                <a:gd name="connsiteX25" fmla="*/ 547464 w 556351"/>
                <a:gd name="connsiteY25" fmla="*/ 533271 h 781946"/>
                <a:gd name="connsiteX26" fmla="*/ 533962 w 556351"/>
                <a:gd name="connsiteY26" fmla="*/ 591452 h 781946"/>
                <a:gd name="connsiteX27" fmla="*/ 528272 w 556351"/>
                <a:gd name="connsiteY27" fmla="*/ 619185 h 781946"/>
                <a:gd name="connsiteX28" fmla="*/ 508376 w 556351"/>
                <a:gd name="connsiteY28" fmla="*/ 687067 h 781946"/>
                <a:gd name="connsiteX29" fmla="*/ 501218 w 556351"/>
                <a:gd name="connsiteY29" fmla="*/ 701334 h 781946"/>
                <a:gd name="connsiteX30" fmla="*/ 472387 w 556351"/>
                <a:gd name="connsiteY30" fmla="*/ 739040 h 781946"/>
                <a:gd name="connsiteX31" fmla="*/ 458551 w 556351"/>
                <a:gd name="connsiteY31" fmla="*/ 749370 h 781946"/>
                <a:gd name="connsiteX32" fmla="*/ 390669 w 556351"/>
                <a:gd name="connsiteY32" fmla="*/ 774696 h 781946"/>
                <a:gd name="connsiteX33" fmla="*/ 353642 w 556351"/>
                <a:gd name="connsiteY33" fmla="*/ 779522 h 781946"/>
                <a:gd name="connsiteX34" fmla="*/ 330390 w 556351"/>
                <a:gd name="connsiteY34" fmla="*/ 780374 h 781946"/>
                <a:gd name="connsiteX35" fmla="*/ 292623 w 556351"/>
                <a:gd name="connsiteY35" fmla="*/ 777905 h 781946"/>
                <a:gd name="connsiteX36" fmla="*/ 273036 w 556351"/>
                <a:gd name="connsiteY36" fmla="*/ 776905 h 781946"/>
                <a:gd name="connsiteX37" fmla="*/ 218730 w 556351"/>
                <a:gd name="connsiteY37" fmla="*/ 770734 h 781946"/>
                <a:gd name="connsiteX38" fmla="*/ 185912 w 556351"/>
                <a:gd name="connsiteY38" fmla="*/ 764835 h 781946"/>
                <a:gd name="connsiteX39" fmla="*/ 138086 w 556351"/>
                <a:gd name="connsiteY39" fmla="*/ 743076 h 781946"/>
                <a:gd name="connsiteX40" fmla="*/ 102158 w 556351"/>
                <a:gd name="connsiteY40" fmla="*/ 712837 h 781946"/>
                <a:gd name="connsiteX41" fmla="*/ 66033 w 556351"/>
                <a:gd name="connsiteY41" fmla="*/ 651126 h 781946"/>
                <a:gd name="connsiteX42" fmla="*/ 52296 w 556351"/>
                <a:gd name="connsiteY42" fmla="*/ 599499 h 781946"/>
                <a:gd name="connsiteX43" fmla="*/ 51062 w 556351"/>
                <a:gd name="connsiteY43" fmla="*/ 593241 h 781946"/>
                <a:gd name="connsiteX44" fmla="*/ 46754 w 556351"/>
                <a:gd name="connsiteY44" fmla="*/ 575407 h 781946"/>
                <a:gd name="connsiteX45" fmla="*/ 43977 w 556351"/>
                <a:gd name="connsiteY45" fmla="*/ 569335 h 781946"/>
                <a:gd name="connsiteX46" fmla="*/ 39213 w 556351"/>
                <a:gd name="connsiteY46" fmla="*/ 554117 h 781946"/>
                <a:gd name="connsiteX47" fmla="*/ 18231 w 556351"/>
                <a:gd name="connsiteY47" fmla="*/ 476497 h 781946"/>
                <a:gd name="connsiteX48" fmla="*/ 6642 w 556351"/>
                <a:gd name="connsiteY48" fmla="*/ 409960 h 781946"/>
                <a:gd name="connsiteX49" fmla="*/ 2606 w 556351"/>
                <a:gd name="connsiteY49" fmla="*/ 372267 h 781946"/>
                <a:gd name="connsiteX50" fmla="*/ 964 w 556351"/>
                <a:gd name="connsiteY50" fmla="*/ 332229 h 781946"/>
                <a:gd name="connsiteX51" fmla="*/ 138 w 556351"/>
                <a:gd name="connsiteY51" fmla="*/ 306311 h 781946"/>
                <a:gd name="connsiteX52" fmla="*/ -677 w 556351"/>
                <a:gd name="connsiteY52" fmla="*/ 271617 h 781946"/>
                <a:gd name="connsiteX53" fmla="*/ -2516 w 556351"/>
                <a:gd name="connsiteY53" fmla="*/ 209573 h 781946"/>
                <a:gd name="connsiteX54" fmla="*/ 14 w 556351"/>
                <a:gd name="connsiteY54" fmla="*/ 152145 h 781946"/>
                <a:gd name="connsiteX55" fmla="*/ 1717 w 556351"/>
                <a:gd name="connsiteY55" fmla="*/ 128028 h 781946"/>
                <a:gd name="connsiteX56" fmla="*/ 8851 w 556351"/>
                <a:gd name="connsiteY56" fmla="*/ 98937 h 781946"/>
                <a:gd name="connsiteX57" fmla="*/ 18997 w 556351"/>
                <a:gd name="connsiteY57" fmla="*/ 80128 h 781946"/>
                <a:gd name="connsiteX58" fmla="*/ 56233 w 556351"/>
                <a:gd name="connsiteY58" fmla="*/ 34079 h 781946"/>
                <a:gd name="connsiteX59" fmla="*/ 116944 w 556351"/>
                <a:gd name="connsiteY59" fmla="*/ 3051 h 781946"/>
                <a:gd name="connsiteX60" fmla="*/ 175162 w 556351"/>
                <a:gd name="connsiteY60" fmla="*/ -10 h 781946"/>
                <a:gd name="connsiteX61" fmla="*/ 202081 w 556351"/>
                <a:gd name="connsiteY61" fmla="*/ -1009 h 781946"/>
                <a:gd name="connsiteX62" fmla="*/ 205783 w 556351"/>
                <a:gd name="connsiteY62" fmla="*/ -1256 h 781946"/>
                <a:gd name="connsiteX63" fmla="*/ 246414 w 556351"/>
                <a:gd name="connsiteY63" fmla="*/ -1330 h 781946"/>
                <a:gd name="connsiteX64" fmla="*/ 274245 w 556351"/>
                <a:gd name="connsiteY64" fmla="*/ -1528 h 781946"/>
                <a:gd name="connsiteX65" fmla="*/ 310581 w 556351"/>
                <a:gd name="connsiteY65" fmla="*/ 1632 h 781946"/>
                <a:gd name="connsiteX66" fmla="*/ 315999 w 556351"/>
                <a:gd name="connsiteY66" fmla="*/ 2310 h 781946"/>
                <a:gd name="connsiteX67" fmla="*/ 315999 w 556351"/>
                <a:gd name="connsiteY67" fmla="*/ 2224 h 781946"/>
                <a:gd name="connsiteX68" fmla="*/ 323404 w 556351"/>
                <a:gd name="connsiteY68" fmla="*/ 4051 h 781946"/>
                <a:gd name="connsiteX69" fmla="*/ 323404 w 556351"/>
                <a:gd name="connsiteY69" fmla="*/ 4051 h 781946"/>
                <a:gd name="connsiteX70" fmla="*/ 327107 w 556351"/>
                <a:gd name="connsiteY70" fmla="*/ 5100 h 781946"/>
                <a:gd name="connsiteX71" fmla="*/ 327020 w 556351"/>
                <a:gd name="connsiteY71" fmla="*/ 5026 h 781946"/>
                <a:gd name="connsiteX72" fmla="*/ 329859 w 556351"/>
                <a:gd name="connsiteY72" fmla="*/ 5976 h 781946"/>
                <a:gd name="connsiteX73" fmla="*/ 329773 w 556351"/>
                <a:gd name="connsiteY73" fmla="*/ 5914 h 781946"/>
                <a:gd name="connsiteX74" fmla="*/ 332599 w 556351"/>
                <a:gd name="connsiteY74" fmla="*/ 6877 h 781946"/>
                <a:gd name="connsiteX75" fmla="*/ 332525 w 556351"/>
                <a:gd name="connsiteY75" fmla="*/ 6877 h 781946"/>
                <a:gd name="connsiteX76" fmla="*/ 335339 w 556351"/>
                <a:gd name="connsiteY76" fmla="*/ 7877 h 781946"/>
                <a:gd name="connsiteX77" fmla="*/ 335253 w 556351"/>
                <a:gd name="connsiteY77" fmla="*/ 7815 h 781946"/>
                <a:gd name="connsiteX78" fmla="*/ 339930 w 556351"/>
                <a:gd name="connsiteY78" fmla="*/ 9642 h 781946"/>
                <a:gd name="connsiteX79" fmla="*/ 339856 w 556351"/>
                <a:gd name="connsiteY79" fmla="*/ 9642 h 781946"/>
                <a:gd name="connsiteX80" fmla="*/ 344497 w 556351"/>
                <a:gd name="connsiteY80" fmla="*/ 11530 h 781946"/>
                <a:gd name="connsiteX81" fmla="*/ 344423 w 556351"/>
                <a:gd name="connsiteY81" fmla="*/ 11530 h 781946"/>
                <a:gd name="connsiteX82" fmla="*/ 349039 w 556351"/>
                <a:gd name="connsiteY82" fmla="*/ 13455 h 781946"/>
                <a:gd name="connsiteX83" fmla="*/ 348953 w 556351"/>
                <a:gd name="connsiteY83" fmla="*/ 13455 h 781946"/>
                <a:gd name="connsiteX84" fmla="*/ 350902 w 556351"/>
                <a:gd name="connsiteY84" fmla="*/ 14344 h 781946"/>
                <a:gd name="connsiteX85" fmla="*/ 350841 w 556351"/>
                <a:gd name="connsiteY85" fmla="*/ 14344 h 781946"/>
                <a:gd name="connsiteX86" fmla="*/ 352754 w 556351"/>
                <a:gd name="connsiteY86" fmla="*/ 15220 h 781946"/>
                <a:gd name="connsiteX87" fmla="*/ 352754 w 556351"/>
                <a:gd name="connsiteY87" fmla="*/ 15220 h 781946"/>
                <a:gd name="connsiteX88" fmla="*/ 357271 w 556351"/>
                <a:gd name="connsiteY88" fmla="*/ 17257 h 781946"/>
                <a:gd name="connsiteX89" fmla="*/ 357172 w 556351"/>
                <a:gd name="connsiteY89" fmla="*/ 17257 h 781946"/>
                <a:gd name="connsiteX90" fmla="*/ 359085 w 556351"/>
                <a:gd name="connsiteY90" fmla="*/ 18244 h 781946"/>
                <a:gd name="connsiteX91" fmla="*/ 358999 w 556351"/>
                <a:gd name="connsiteY91" fmla="*/ 18170 h 781946"/>
                <a:gd name="connsiteX92" fmla="*/ 367379 w 556351"/>
                <a:gd name="connsiteY92" fmla="*/ 22650 h 781946"/>
                <a:gd name="connsiteX93" fmla="*/ 367379 w 556351"/>
                <a:gd name="connsiteY93" fmla="*/ 22650 h 781946"/>
                <a:gd name="connsiteX94" fmla="*/ 369231 w 556351"/>
                <a:gd name="connsiteY94" fmla="*/ 23650 h 781946"/>
                <a:gd name="connsiteX95" fmla="*/ 369231 w 556351"/>
                <a:gd name="connsiteY95" fmla="*/ 23650 h 781946"/>
                <a:gd name="connsiteX96" fmla="*/ 371094 w 556351"/>
                <a:gd name="connsiteY96" fmla="*/ 24687 h 781946"/>
                <a:gd name="connsiteX97" fmla="*/ 370995 w 556351"/>
                <a:gd name="connsiteY97" fmla="*/ 24687 h 781946"/>
                <a:gd name="connsiteX98" fmla="*/ 375698 w 556351"/>
                <a:gd name="connsiteY98" fmla="*/ 27390 h 781946"/>
                <a:gd name="connsiteX99" fmla="*/ 375698 w 556351"/>
                <a:gd name="connsiteY99" fmla="*/ 27390 h 781946"/>
                <a:gd name="connsiteX100" fmla="*/ 377562 w 556351"/>
                <a:gd name="connsiteY100" fmla="*/ 28390 h 781946"/>
                <a:gd name="connsiteX101" fmla="*/ 377487 w 556351"/>
                <a:gd name="connsiteY101" fmla="*/ 28390 h 781946"/>
                <a:gd name="connsiteX102" fmla="*/ 379364 w 556351"/>
                <a:gd name="connsiteY102" fmla="*/ 29414 h 781946"/>
                <a:gd name="connsiteX103" fmla="*/ 379265 w 556351"/>
                <a:gd name="connsiteY103" fmla="*/ 29414 h 781946"/>
                <a:gd name="connsiteX104" fmla="*/ 382103 w 556351"/>
                <a:gd name="connsiteY104" fmla="*/ 31290 h 781946"/>
                <a:gd name="connsiteX105" fmla="*/ 382005 w 556351"/>
                <a:gd name="connsiteY105" fmla="*/ 31191 h 781946"/>
                <a:gd name="connsiteX106" fmla="*/ 383091 w 556351"/>
                <a:gd name="connsiteY106" fmla="*/ 32043 h 781946"/>
                <a:gd name="connsiteX107" fmla="*/ 383091 w 556351"/>
                <a:gd name="connsiteY107" fmla="*/ 32043 h 781946"/>
                <a:gd name="connsiteX108" fmla="*/ 384868 w 556351"/>
                <a:gd name="connsiteY108" fmla="*/ 33141 h 781946"/>
                <a:gd name="connsiteX109" fmla="*/ 384782 w 556351"/>
                <a:gd name="connsiteY109" fmla="*/ 33080 h 781946"/>
                <a:gd name="connsiteX110" fmla="*/ 387620 w 556351"/>
                <a:gd name="connsiteY110" fmla="*/ 34956 h 781946"/>
                <a:gd name="connsiteX111" fmla="*/ 387534 w 556351"/>
                <a:gd name="connsiteY111" fmla="*/ 34956 h 781946"/>
                <a:gd name="connsiteX112" fmla="*/ 390360 w 556351"/>
                <a:gd name="connsiteY112" fmla="*/ 36844 h 781946"/>
                <a:gd name="connsiteX113" fmla="*/ 390286 w 556351"/>
                <a:gd name="connsiteY113" fmla="*/ 36844 h 781946"/>
                <a:gd name="connsiteX114" fmla="*/ 393101 w 556351"/>
                <a:gd name="connsiteY114" fmla="*/ 38732 h 781946"/>
                <a:gd name="connsiteX115" fmla="*/ 393014 w 556351"/>
                <a:gd name="connsiteY115" fmla="*/ 38732 h 781946"/>
                <a:gd name="connsiteX116" fmla="*/ 396359 w 556351"/>
                <a:gd name="connsiteY116" fmla="*/ 40435 h 781946"/>
                <a:gd name="connsiteX117" fmla="*/ 396297 w 556351"/>
                <a:gd name="connsiteY117" fmla="*/ 40435 h 781946"/>
                <a:gd name="connsiteX118" fmla="*/ 400000 w 556351"/>
                <a:gd name="connsiteY118" fmla="*/ 43348 h 781946"/>
                <a:gd name="connsiteX119" fmla="*/ 399901 w 556351"/>
                <a:gd name="connsiteY119" fmla="*/ 43237 h 781946"/>
                <a:gd name="connsiteX120" fmla="*/ 400962 w 556351"/>
                <a:gd name="connsiteY120" fmla="*/ 44175 h 781946"/>
                <a:gd name="connsiteX121" fmla="*/ 400876 w 556351"/>
                <a:gd name="connsiteY121" fmla="*/ 44089 h 781946"/>
                <a:gd name="connsiteX122" fmla="*/ 401913 w 556351"/>
                <a:gd name="connsiteY122" fmla="*/ 45002 h 781946"/>
                <a:gd name="connsiteX123" fmla="*/ 401913 w 556351"/>
                <a:gd name="connsiteY123" fmla="*/ 45002 h 781946"/>
                <a:gd name="connsiteX124" fmla="*/ 407368 w 556351"/>
                <a:gd name="connsiteY124" fmla="*/ 49742 h 781946"/>
                <a:gd name="connsiteX125" fmla="*/ 407282 w 556351"/>
                <a:gd name="connsiteY125" fmla="*/ 49643 h 781946"/>
                <a:gd name="connsiteX126" fmla="*/ 408368 w 556351"/>
                <a:gd name="connsiteY126" fmla="*/ 50482 h 781946"/>
                <a:gd name="connsiteX127" fmla="*/ 408368 w 556351"/>
                <a:gd name="connsiteY127" fmla="*/ 50482 h 781946"/>
                <a:gd name="connsiteX128" fmla="*/ 410132 w 556351"/>
                <a:gd name="connsiteY128" fmla="*/ 51605 h 781946"/>
                <a:gd name="connsiteX129" fmla="*/ 410022 w 556351"/>
                <a:gd name="connsiteY129" fmla="*/ 51494 h 781946"/>
                <a:gd name="connsiteX130" fmla="*/ 411120 w 556351"/>
                <a:gd name="connsiteY130" fmla="*/ 52370 h 781946"/>
                <a:gd name="connsiteX131" fmla="*/ 411120 w 556351"/>
                <a:gd name="connsiteY131" fmla="*/ 52370 h 781946"/>
                <a:gd name="connsiteX132" fmla="*/ 413835 w 556351"/>
                <a:gd name="connsiteY132" fmla="*/ 54357 h 781946"/>
                <a:gd name="connsiteX133" fmla="*/ 413749 w 556351"/>
                <a:gd name="connsiteY133" fmla="*/ 54259 h 781946"/>
                <a:gd name="connsiteX134" fmla="*/ 414798 w 556351"/>
                <a:gd name="connsiteY134" fmla="*/ 55184 h 781946"/>
                <a:gd name="connsiteX135" fmla="*/ 414736 w 556351"/>
                <a:gd name="connsiteY135" fmla="*/ 55184 h 781946"/>
                <a:gd name="connsiteX136" fmla="*/ 415748 w 556351"/>
                <a:gd name="connsiteY136" fmla="*/ 56085 h 781946"/>
                <a:gd name="connsiteX137" fmla="*/ 415748 w 556351"/>
                <a:gd name="connsiteY137" fmla="*/ 56085 h 781946"/>
                <a:gd name="connsiteX138" fmla="*/ 421167 w 556351"/>
                <a:gd name="connsiteY138" fmla="*/ 60849 h 781946"/>
                <a:gd name="connsiteX139" fmla="*/ 421055 w 556351"/>
                <a:gd name="connsiteY139" fmla="*/ 60751 h 781946"/>
                <a:gd name="connsiteX140" fmla="*/ 422092 w 556351"/>
                <a:gd name="connsiteY140" fmla="*/ 61738 h 781946"/>
                <a:gd name="connsiteX141" fmla="*/ 421993 w 556351"/>
                <a:gd name="connsiteY141" fmla="*/ 61639 h 781946"/>
                <a:gd name="connsiteX142" fmla="*/ 423018 w 556351"/>
                <a:gd name="connsiteY142" fmla="*/ 62639 h 781946"/>
                <a:gd name="connsiteX143" fmla="*/ 422919 w 556351"/>
                <a:gd name="connsiteY143" fmla="*/ 62553 h 781946"/>
                <a:gd name="connsiteX144" fmla="*/ 423931 w 556351"/>
                <a:gd name="connsiteY144" fmla="*/ 63552 h 781946"/>
                <a:gd name="connsiteX145" fmla="*/ 423832 w 556351"/>
                <a:gd name="connsiteY145" fmla="*/ 63466 h 781946"/>
                <a:gd name="connsiteX146" fmla="*/ 424845 w 556351"/>
                <a:gd name="connsiteY146" fmla="*/ 64466 h 781946"/>
                <a:gd name="connsiteX147" fmla="*/ 424758 w 556351"/>
                <a:gd name="connsiteY147" fmla="*/ 64367 h 781946"/>
                <a:gd name="connsiteX148" fmla="*/ 425758 w 556351"/>
                <a:gd name="connsiteY148" fmla="*/ 65379 h 781946"/>
                <a:gd name="connsiteX149" fmla="*/ 425671 w 556351"/>
                <a:gd name="connsiteY149" fmla="*/ 65293 h 781946"/>
                <a:gd name="connsiteX150" fmla="*/ 426659 w 556351"/>
                <a:gd name="connsiteY150" fmla="*/ 66317 h 781946"/>
                <a:gd name="connsiteX151" fmla="*/ 426560 w 556351"/>
                <a:gd name="connsiteY151" fmla="*/ 66218 h 781946"/>
                <a:gd name="connsiteX152" fmla="*/ 427560 w 556351"/>
                <a:gd name="connsiteY152" fmla="*/ 67243 h 781946"/>
                <a:gd name="connsiteX153" fmla="*/ 427449 w 556351"/>
                <a:gd name="connsiteY153" fmla="*/ 67144 h 781946"/>
                <a:gd name="connsiteX154" fmla="*/ 432200 w 556351"/>
                <a:gd name="connsiteY154" fmla="*/ 72587 h 781946"/>
                <a:gd name="connsiteX155" fmla="*/ 432200 w 556351"/>
                <a:gd name="connsiteY155" fmla="*/ 72587 h 781946"/>
                <a:gd name="connsiteX156" fmla="*/ 433126 w 556351"/>
                <a:gd name="connsiteY156" fmla="*/ 73599 h 781946"/>
                <a:gd name="connsiteX157" fmla="*/ 433052 w 556351"/>
                <a:gd name="connsiteY157" fmla="*/ 73525 h 781946"/>
                <a:gd name="connsiteX158" fmla="*/ 434015 w 556351"/>
                <a:gd name="connsiteY158" fmla="*/ 74562 h 781946"/>
                <a:gd name="connsiteX159" fmla="*/ 433916 w 556351"/>
                <a:gd name="connsiteY159" fmla="*/ 74463 h 781946"/>
                <a:gd name="connsiteX160" fmla="*/ 434891 w 556351"/>
                <a:gd name="connsiteY160" fmla="*/ 75512 h 781946"/>
                <a:gd name="connsiteX161" fmla="*/ 434780 w 556351"/>
                <a:gd name="connsiteY161" fmla="*/ 75413 h 781946"/>
                <a:gd name="connsiteX162" fmla="*/ 442309 w 556351"/>
                <a:gd name="connsiteY162" fmla="*/ 83559 h 781946"/>
                <a:gd name="connsiteX163" fmla="*/ 442309 w 556351"/>
                <a:gd name="connsiteY163" fmla="*/ 83559 h 781946"/>
                <a:gd name="connsiteX164" fmla="*/ 443247 w 556351"/>
                <a:gd name="connsiteY164" fmla="*/ 84485 h 781946"/>
                <a:gd name="connsiteX165" fmla="*/ 443247 w 556351"/>
                <a:gd name="connsiteY165" fmla="*/ 84485 h 781946"/>
                <a:gd name="connsiteX166" fmla="*/ 445987 w 556351"/>
                <a:gd name="connsiteY166" fmla="*/ 87249 h 781946"/>
                <a:gd name="connsiteX167" fmla="*/ 445987 w 556351"/>
                <a:gd name="connsiteY167" fmla="*/ 87249 h 781946"/>
                <a:gd name="connsiteX168" fmla="*/ 446900 w 556351"/>
                <a:gd name="connsiteY168" fmla="*/ 88261 h 781946"/>
                <a:gd name="connsiteX169" fmla="*/ 446826 w 556351"/>
                <a:gd name="connsiteY169" fmla="*/ 88187 h 781946"/>
                <a:gd name="connsiteX170" fmla="*/ 447776 w 556351"/>
                <a:gd name="connsiteY170" fmla="*/ 89224 h 781946"/>
                <a:gd name="connsiteX171" fmla="*/ 447690 w 556351"/>
                <a:gd name="connsiteY171" fmla="*/ 89138 h 781946"/>
                <a:gd name="connsiteX172" fmla="*/ 448653 w 556351"/>
                <a:gd name="connsiteY172" fmla="*/ 90187 h 781946"/>
                <a:gd name="connsiteX173" fmla="*/ 448541 w 556351"/>
                <a:gd name="connsiteY173" fmla="*/ 90088 h 781946"/>
                <a:gd name="connsiteX174" fmla="*/ 452404 w 556351"/>
                <a:gd name="connsiteY174" fmla="*/ 94593 h 781946"/>
                <a:gd name="connsiteX175" fmla="*/ 452404 w 556351"/>
                <a:gd name="connsiteY175" fmla="*/ 94593 h 781946"/>
                <a:gd name="connsiteX176" fmla="*/ 453330 w 556351"/>
                <a:gd name="connsiteY176" fmla="*/ 95593 h 781946"/>
                <a:gd name="connsiteX177" fmla="*/ 453330 w 556351"/>
                <a:gd name="connsiteY177" fmla="*/ 95593 h 781946"/>
                <a:gd name="connsiteX178" fmla="*/ 454268 w 556351"/>
                <a:gd name="connsiteY178" fmla="*/ 96617 h 781946"/>
                <a:gd name="connsiteX179" fmla="*/ 454194 w 556351"/>
                <a:gd name="connsiteY179" fmla="*/ 96531 h 781946"/>
                <a:gd name="connsiteX180" fmla="*/ 455157 w 556351"/>
                <a:gd name="connsiteY180" fmla="*/ 97567 h 781946"/>
                <a:gd name="connsiteX181" fmla="*/ 455046 w 556351"/>
                <a:gd name="connsiteY181" fmla="*/ 97481 h 781946"/>
                <a:gd name="connsiteX182" fmla="*/ 458859 w 556351"/>
                <a:gd name="connsiteY182" fmla="*/ 102035 h 781946"/>
                <a:gd name="connsiteX183" fmla="*/ 458859 w 556351"/>
                <a:gd name="connsiteY183" fmla="*/ 102035 h 781946"/>
                <a:gd name="connsiteX184" fmla="*/ 459773 w 556351"/>
                <a:gd name="connsiteY184" fmla="*/ 103097 h 781946"/>
                <a:gd name="connsiteX185" fmla="*/ 459674 w 556351"/>
                <a:gd name="connsiteY185" fmla="*/ 102973 h 781946"/>
                <a:gd name="connsiteX186" fmla="*/ 456552 w 556351"/>
                <a:gd name="connsiteY186" fmla="*/ 108663 h 781946"/>
                <a:gd name="connsiteX187" fmla="*/ 451084 w 556351"/>
                <a:gd name="connsiteY187" fmla="*/ 108737 h 781946"/>
                <a:gd name="connsiteX188" fmla="*/ 415119 w 556351"/>
                <a:gd name="connsiteY188" fmla="*/ 106960 h 781946"/>
                <a:gd name="connsiteX189" fmla="*/ 370934 w 556351"/>
                <a:gd name="connsiteY189" fmla="*/ 105257 h 781946"/>
                <a:gd name="connsiteX190" fmla="*/ 303916 w 556351"/>
                <a:gd name="connsiteY190" fmla="*/ 107207 h 781946"/>
                <a:gd name="connsiteX191" fmla="*/ 195169 w 556351"/>
                <a:gd name="connsiteY191" fmla="*/ 122104 h 781946"/>
                <a:gd name="connsiteX192" fmla="*/ 177890 w 556351"/>
                <a:gd name="connsiteY192" fmla="*/ 127843 h 781946"/>
                <a:gd name="connsiteX193" fmla="*/ 157500 w 556351"/>
                <a:gd name="connsiteY193" fmla="*/ 136951 h 781946"/>
                <a:gd name="connsiteX194" fmla="*/ 133273 w 556351"/>
                <a:gd name="connsiteY194" fmla="*/ 159389 h 781946"/>
                <a:gd name="connsiteX195" fmla="*/ 118524 w 556351"/>
                <a:gd name="connsiteY195" fmla="*/ 184395 h 781946"/>
                <a:gd name="connsiteX196" fmla="*/ 115586 w 556351"/>
                <a:gd name="connsiteY196" fmla="*/ 188208 h 781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556351" h="781946">
                  <a:moveTo>
                    <a:pt x="115586" y="188208"/>
                  </a:moveTo>
                  <a:cubicBezTo>
                    <a:pt x="111884" y="195614"/>
                    <a:pt x="110933" y="203574"/>
                    <a:pt x="110378" y="211658"/>
                  </a:cubicBezTo>
                  <a:cubicBezTo>
                    <a:pt x="110082" y="215904"/>
                    <a:pt x="110168" y="220175"/>
                    <a:pt x="110180" y="224445"/>
                  </a:cubicBezTo>
                  <a:cubicBezTo>
                    <a:pt x="110180" y="236022"/>
                    <a:pt x="109230" y="247562"/>
                    <a:pt x="108786" y="259114"/>
                  </a:cubicBezTo>
                  <a:cubicBezTo>
                    <a:pt x="108305" y="271740"/>
                    <a:pt x="108070" y="284391"/>
                    <a:pt x="108712" y="297029"/>
                  </a:cubicBezTo>
                  <a:cubicBezTo>
                    <a:pt x="108996" y="302497"/>
                    <a:pt x="108712" y="307977"/>
                    <a:pt x="108872" y="313457"/>
                  </a:cubicBezTo>
                  <a:cubicBezTo>
                    <a:pt x="109119" y="328008"/>
                    <a:pt x="111810" y="342189"/>
                    <a:pt x="114710" y="356371"/>
                  </a:cubicBezTo>
                  <a:cubicBezTo>
                    <a:pt x="118401" y="374304"/>
                    <a:pt x="124930" y="391533"/>
                    <a:pt x="134063" y="407405"/>
                  </a:cubicBezTo>
                  <a:cubicBezTo>
                    <a:pt x="142443" y="422080"/>
                    <a:pt x="150490" y="437027"/>
                    <a:pt x="161475" y="449986"/>
                  </a:cubicBezTo>
                  <a:cubicBezTo>
                    <a:pt x="167757" y="457391"/>
                    <a:pt x="174113" y="464796"/>
                    <a:pt x="180358" y="472301"/>
                  </a:cubicBezTo>
                  <a:cubicBezTo>
                    <a:pt x="184061" y="476781"/>
                    <a:pt x="189183" y="479262"/>
                    <a:pt x="194206" y="481767"/>
                  </a:cubicBezTo>
                  <a:cubicBezTo>
                    <a:pt x="202475" y="486013"/>
                    <a:pt x="211029" y="489666"/>
                    <a:pt x="219816" y="492702"/>
                  </a:cubicBezTo>
                  <a:cubicBezTo>
                    <a:pt x="235417" y="497874"/>
                    <a:pt x="250672" y="504032"/>
                    <a:pt x="266716" y="507945"/>
                  </a:cubicBezTo>
                  <a:cubicBezTo>
                    <a:pt x="275319" y="509907"/>
                    <a:pt x="284057" y="511277"/>
                    <a:pt x="292845" y="512042"/>
                  </a:cubicBezTo>
                  <a:cubicBezTo>
                    <a:pt x="315159" y="514326"/>
                    <a:pt x="337561" y="514104"/>
                    <a:pt x="359949" y="513733"/>
                  </a:cubicBezTo>
                  <a:cubicBezTo>
                    <a:pt x="368317" y="513462"/>
                    <a:pt x="376661" y="512499"/>
                    <a:pt x="384868" y="510858"/>
                  </a:cubicBezTo>
                  <a:cubicBezTo>
                    <a:pt x="396396" y="508722"/>
                    <a:pt x="407911" y="506624"/>
                    <a:pt x="419599" y="505464"/>
                  </a:cubicBezTo>
                  <a:cubicBezTo>
                    <a:pt x="433422" y="504094"/>
                    <a:pt x="446752" y="500120"/>
                    <a:pt x="460267" y="497071"/>
                  </a:cubicBezTo>
                  <a:cubicBezTo>
                    <a:pt x="472152" y="494393"/>
                    <a:pt x="483717" y="490382"/>
                    <a:pt x="495417" y="487198"/>
                  </a:cubicBezTo>
                  <a:cubicBezTo>
                    <a:pt x="505711" y="484408"/>
                    <a:pt x="515930" y="481458"/>
                    <a:pt x="526026" y="478052"/>
                  </a:cubicBezTo>
                  <a:cubicBezTo>
                    <a:pt x="529728" y="476818"/>
                    <a:pt x="533579" y="475843"/>
                    <a:pt x="537356" y="474744"/>
                  </a:cubicBezTo>
                  <a:cubicBezTo>
                    <a:pt x="539170" y="474658"/>
                    <a:pt x="540984" y="474448"/>
                    <a:pt x="542799" y="474497"/>
                  </a:cubicBezTo>
                  <a:cubicBezTo>
                    <a:pt x="547390" y="474386"/>
                    <a:pt x="551463" y="477410"/>
                    <a:pt x="552672" y="481841"/>
                  </a:cubicBezTo>
                  <a:cubicBezTo>
                    <a:pt x="553376" y="484013"/>
                    <a:pt x="553709" y="486272"/>
                    <a:pt x="553647" y="488555"/>
                  </a:cubicBezTo>
                  <a:cubicBezTo>
                    <a:pt x="553524" y="496738"/>
                    <a:pt x="553647" y="504921"/>
                    <a:pt x="552697" y="513067"/>
                  </a:cubicBezTo>
                  <a:cubicBezTo>
                    <a:pt x="552179" y="520114"/>
                    <a:pt x="549809" y="526643"/>
                    <a:pt x="547464" y="533271"/>
                  </a:cubicBezTo>
                  <a:cubicBezTo>
                    <a:pt x="540824" y="552105"/>
                    <a:pt x="536307" y="571618"/>
                    <a:pt x="533962" y="591452"/>
                  </a:cubicBezTo>
                  <a:cubicBezTo>
                    <a:pt x="532814" y="600844"/>
                    <a:pt x="530432" y="609965"/>
                    <a:pt x="528272" y="619185"/>
                  </a:cubicBezTo>
                  <a:cubicBezTo>
                    <a:pt x="522878" y="642178"/>
                    <a:pt x="517090" y="665073"/>
                    <a:pt x="508376" y="687067"/>
                  </a:cubicBezTo>
                  <a:cubicBezTo>
                    <a:pt x="506476" y="692053"/>
                    <a:pt x="504081" y="696830"/>
                    <a:pt x="501218" y="701334"/>
                  </a:cubicBezTo>
                  <a:cubicBezTo>
                    <a:pt x="492504" y="714565"/>
                    <a:pt x="482865" y="727154"/>
                    <a:pt x="472387" y="739040"/>
                  </a:cubicBezTo>
                  <a:cubicBezTo>
                    <a:pt x="468536" y="743409"/>
                    <a:pt x="463833" y="746926"/>
                    <a:pt x="458551" y="749370"/>
                  </a:cubicBezTo>
                  <a:cubicBezTo>
                    <a:pt x="436619" y="759713"/>
                    <a:pt x="414378" y="769290"/>
                    <a:pt x="390669" y="774696"/>
                  </a:cubicBezTo>
                  <a:cubicBezTo>
                    <a:pt x="378487" y="777325"/>
                    <a:pt x="366096" y="778942"/>
                    <a:pt x="353642" y="779522"/>
                  </a:cubicBezTo>
                  <a:cubicBezTo>
                    <a:pt x="345879" y="779979"/>
                    <a:pt x="338153" y="780386"/>
                    <a:pt x="330390" y="780374"/>
                  </a:cubicBezTo>
                  <a:cubicBezTo>
                    <a:pt x="317739" y="780374"/>
                    <a:pt x="305199" y="778782"/>
                    <a:pt x="292623" y="777905"/>
                  </a:cubicBezTo>
                  <a:cubicBezTo>
                    <a:pt x="286094" y="777424"/>
                    <a:pt x="279540" y="777004"/>
                    <a:pt x="273036" y="776905"/>
                  </a:cubicBezTo>
                  <a:cubicBezTo>
                    <a:pt x="254782" y="776498"/>
                    <a:pt x="236602" y="774437"/>
                    <a:pt x="218730" y="770734"/>
                  </a:cubicBezTo>
                  <a:cubicBezTo>
                    <a:pt x="207832" y="768562"/>
                    <a:pt x="196798" y="767168"/>
                    <a:pt x="185912" y="764835"/>
                  </a:cubicBezTo>
                  <a:cubicBezTo>
                    <a:pt x="168584" y="761144"/>
                    <a:pt x="152255" y="753714"/>
                    <a:pt x="138086" y="743076"/>
                  </a:cubicBezTo>
                  <a:cubicBezTo>
                    <a:pt x="125485" y="733720"/>
                    <a:pt x="112822" y="724476"/>
                    <a:pt x="102158" y="712837"/>
                  </a:cubicBezTo>
                  <a:cubicBezTo>
                    <a:pt x="85669" y="694842"/>
                    <a:pt x="73240" y="674577"/>
                    <a:pt x="66033" y="651126"/>
                  </a:cubicBezTo>
                  <a:cubicBezTo>
                    <a:pt x="60800" y="634082"/>
                    <a:pt x="56961" y="616692"/>
                    <a:pt x="52296" y="599499"/>
                  </a:cubicBezTo>
                  <a:cubicBezTo>
                    <a:pt x="51604" y="597475"/>
                    <a:pt x="51185" y="595377"/>
                    <a:pt x="51062" y="593241"/>
                  </a:cubicBezTo>
                  <a:cubicBezTo>
                    <a:pt x="51308" y="586885"/>
                    <a:pt x="48593" y="581233"/>
                    <a:pt x="46754" y="575407"/>
                  </a:cubicBezTo>
                  <a:cubicBezTo>
                    <a:pt x="46075" y="573334"/>
                    <a:pt x="46754" y="570470"/>
                    <a:pt x="43977" y="569335"/>
                  </a:cubicBezTo>
                  <a:cubicBezTo>
                    <a:pt x="41570" y="564509"/>
                    <a:pt x="40447" y="559276"/>
                    <a:pt x="39213" y="554117"/>
                  </a:cubicBezTo>
                  <a:cubicBezTo>
                    <a:pt x="32956" y="528038"/>
                    <a:pt x="25266" y="502354"/>
                    <a:pt x="18231" y="476497"/>
                  </a:cubicBezTo>
                  <a:cubicBezTo>
                    <a:pt x="12258" y="454664"/>
                    <a:pt x="9222" y="432361"/>
                    <a:pt x="6642" y="409960"/>
                  </a:cubicBezTo>
                  <a:cubicBezTo>
                    <a:pt x="5198" y="397408"/>
                    <a:pt x="3507" y="384856"/>
                    <a:pt x="2606" y="372267"/>
                  </a:cubicBezTo>
                  <a:cubicBezTo>
                    <a:pt x="1668" y="358962"/>
                    <a:pt x="-504" y="345707"/>
                    <a:pt x="964" y="332229"/>
                  </a:cubicBezTo>
                  <a:cubicBezTo>
                    <a:pt x="1903" y="323590"/>
                    <a:pt x="1162" y="314876"/>
                    <a:pt x="138" y="306311"/>
                  </a:cubicBezTo>
                  <a:cubicBezTo>
                    <a:pt x="-1232" y="294758"/>
                    <a:pt x="-517" y="283181"/>
                    <a:pt x="-677" y="271617"/>
                  </a:cubicBezTo>
                  <a:cubicBezTo>
                    <a:pt x="-961" y="250931"/>
                    <a:pt x="-3368" y="230307"/>
                    <a:pt x="-2516" y="209573"/>
                  </a:cubicBezTo>
                  <a:cubicBezTo>
                    <a:pt x="-1738" y="190430"/>
                    <a:pt x="-1195" y="171312"/>
                    <a:pt x="14" y="152145"/>
                  </a:cubicBezTo>
                  <a:cubicBezTo>
                    <a:pt x="520" y="144097"/>
                    <a:pt x="928" y="136100"/>
                    <a:pt x="1717" y="128028"/>
                  </a:cubicBezTo>
                  <a:cubicBezTo>
                    <a:pt x="2495" y="118006"/>
                    <a:pt x="4902" y="108182"/>
                    <a:pt x="8851" y="98937"/>
                  </a:cubicBezTo>
                  <a:cubicBezTo>
                    <a:pt x="10703" y="91841"/>
                    <a:pt x="15380" y="86262"/>
                    <a:pt x="18997" y="80128"/>
                  </a:cubicBezTo>
                  <a:cubicBezTo>
                    <a:pt x="29080" y="63034"/>
                    <a:pt x="41620" y="47508"/>
                    <a:pt x="56233" y="34079"/>
                  </a:cubicBezTo>
                  <a:cubicBezTo>
                    <a:pt x="73253" y="18392"/>
                    <a:pt x="94259" y="7655"/>
                    <a:pt x="116944" y="3051"/>
                  </a:cubicBezTo>
                  <a:cubicBezTo>
                    <a:pt x="136173" y="-973"/>
                    <a:pt x="155637" y="-1367"/>
                    <a:pt x="175162" y="-10"/>
                  </a:cubicBezTo>
                  <a:cubicBezTo>
                    <a:pt x="184184" y="620"/>
                    <a:pt x="193108" y="-787"/>
                    <a:pt x="202081" y="-1009"/>
                  </a:cubicBezTo>
                  <a:cubicBezTo>
                    <a:pt x="203315" y="-1009"/>
                    <a:pt x="204549" y="-1343"/>
                    <a:pt x="205783" y="-1256"/>
                  </a:cubicBezTo>
                  <a:cubicBezTo>
                    <a:pt x="219360" y="-281"/>
                    <a:pt x="232936" y="-1923"/>
                    <a:pt x="246414" y="-1330"/>
                  </a:cubicBezTo>
                  <a:cubicBezTo>
                    <a:pt x="255707" y="-923"/>
                    <a:pt x="264927" y="-1207"/>
                    <a:pt x="274245" y="-1528"/>
                  </a:cubicBezTo>
                  <a:cubicBezTo>
                    <a:pt x="286439" y="-1812"/>
                    <a:pt x="298621" y="-750"/>
                    <a:pt x="310581" y="1632"/>
                  </a:cubicBezTo>
                  <a:cubicBezTo>
                    <a:pt x="312358" y="2064"/>
                    <a:pt x="314172" y="2298"/>
                    <a:pt x="315999" y="2310"/>
                  </a:cubicBezTo>
                  <a:lnTo>
                    <a:pt x="315999" y="2224"/>
                  </a:lnTo>
                  <a:cubicBezTo>
                    <a:pt x="318529" y="2582"/>
                    <a:pt x="321010" y="3187"/>
                    <a:pt x="323404" y="4051"/>
                  </a:cubicBezTo>
                  <a:lnTo>
                    <a:pt x="323404" y="4051"/>
                  </a:lnTo>
                  <a:cubicBezTo>
                    <a:pt x="324466" y="5026"/>
                    <a:pt x="326132" y="3804"/>
                    <a:pt x="327107" y="5100"/>
                  </a:cubicBezTo>
                  <a:lnTo>
                    <a:pt x="327020" y="5026"/>
                  </a:lnTo>
                  <a:cubicBezTo>
                    <a:pt x="327847" y="5692"/>
                    <a:pt x="329143" y="4952"/>
                    <a:pt x="329859" y="5976"/>
                  </a:cubicBezTo>
                  <a:lnTo>
                    <a:pt x="329773" y="5914"/>
                  </a:lnTo>
                  <a:cubicBezTo>
                    <a:pt x="330587" y="6618"/>
                    <a:pt x="331896" y="5914"/>
                    <a:pt x="332599" y="6877"/>
                  </a:cubicBezTo>
                  <a:lnTo>
                    <a:pt x="332525" y="6877"/>
                  </a:lnTo>
                  <a:cubicBezTo>
                    <a:pt x="333327" y="7593"/>
                    <a:pt x="334660" y="6803"/>
                    <a:pt x="335339" y="7877"/>
                  </a:cubicBezTo>
                  <a:lnTo>
                    <a:pt x="335253" y="7815"/>
                  </a:lnTo>
                  <a:cubicBezTo>
                    <a:pt x="336869" y="8259"/>
                    <a:pt x="338437" y="8877"/>
                    <a:pt x="339930" y="9642"/>
                  </a:cubicBezTo>
                  <a:lnTo>
                    <a:pt x="339856" y="9642"/>
                  </a:lnTo>
                  <a:cubicBezTo>
                    <a:pt x="341374" y="10358"/>
                    <a:pt x="343090" y="10567"/>
                    <a:pt x="344497" y="11530"/>
                  </a:cubicBezTo>
                  <a:lnTo>
                    <a:pt x="344423" y="11530"/>
                  </a:lnTo>
                  <a:cubicBezTo>
                    <a:pt x="345928" y="12258"/>
                    <a:pt x="347681" y="12382"/>
                    <a:pt x="349039" y="13455"/>
                  </a:cubicBezTo>
                  <a:lnTo>
                    <a:pt x="348953" y="13455"/>
                  </a:lnTo>
                  <a:cubicBezTo>
                    <a:pt x="349570" y="13826"/>
                    <a:pt x="350409" y="13715"/>
                    <a:pt x="350902" y="14344"/>
                  </a:cubicBezTo>
                  <a:lnTo>
                    <a:pt x="350841" y="14344"/>
                  </a:lnTo>
                  <a:cubicBezTo>
                    <a:pt x="351409" y="14801"/>
                    <a:pt x="352223" y="14677"/>
                    <a:pt x="352754" y="15220"/>
                  </a:cubicBezTo>
                  <a:lnTo>
                    <a:pt x="352754" y="15220"/>
                  </a:lnTo>
                  <a:cubicBezTo>
                    <a:pt x="354161" y="16134"/>
                    <a:pt x="356000" y="16072"/>
                    <a:pt x="357271" y="17257"/>
                  </a:cubicBezTo>
                  <a:lnTo>
                    <a:pt x="357172" y="17257"/>
                  </a:lnTo>
                  <a:cubicBezTo>
                    <a:pt x="357814" y="17590"/>
                    <a:pt x="358703" y="17430"/>
                    <a:pt x="359085" y="18244"/>
                  </a:cubicBezTo>
                  <a:lnTo>
                    <a:pt x="358999" y="18170"/>
                  </a:lnTo>
                  <a:cubicBezTo>
                    <a:pt x="361875" y="19503"/>
                    <a:pt x="364676" y="20997"/>
                    <a:pt x="367379" y="22650"/>
                  </a:cubicBezTo>
                  <a:lnTo>
                    <a:pt x="367379" y="22650"/>
                  </a:lnTo>
                  <a:cubicBezTo>
                    <a:pt x="367910" y="23144"/>
                    <a:pt x="368799" y="22984"/>
                    <a:pt x="369231" y="23650"/>
                  </a:cubicBezTo>
                  <a:lnTo>
                    <a:pt x="369231" y="23650"/>
                  </a:lnTo>
                  <a:cubicBezTo>
                    <a:pt x="369798" y="24094"/>
                    <a:pt x="370712" y="23922"/>
                    <a:pt x="371094" y="24687"/>
                  </a:cubicBezTo>
                  <a:lnTo>
                    <a:pt x="370995" y="24687"/>
                  </a:lnTo>
                  <a:cubicBezTo>
                    <a:pt x="372649" y="25415"/>
                    <a:pt x="374229" y="26328"/>
                    <a:pt x="375698" y="27390"/>
                  </a:cubicBezTo>
                  <a:lnTo>
                    <a:pt x="375698" y="27390"/>
                  </a:lnTo>
                  <a:cubicBezTo>
                    <a:pt x="376253" y="27859"/>
                    <a:pt x="377142" y="27686"/>
                    <a:pt x="377562" y="28390"/>
                  </a:cubicBezTo>
                  <a:lnTo>
                    <a:pt x="377487" y="28390"/>
                  </a:lnTo>
                  <a:cubicBezTo>
                    <a:pt x="378068" y="28809"/>
                    <a:pt x="378981" y="28636"/>
                    <a:pt x="379364" y="29414"/>
                  </a:cubicBezTo>
                  <a:lnTo>
                    <a:pt x="379265" y="29414"/>
                  </a:lnTo>
                  <a:cubicBezTo>
                    <a:pt x="380351" y="29797"/>
                    <a:pt x="381326" y="30438"/>
                    <a:pt x="382103" y="31290"/>
                  </a:cubicBezTo>
                  <a:lnTo>
                    <a:pt x="382005" y="31191"/>
                  </a:lnTo>
                  <a:cubicBezTo>
                    <a:pt x="382437" y="31376"/>
                    <a:pt x="382807" y="31673"/>
                    <a:pt x="383091" y="32043"/>
                  </a:cubicBezTo>
                  <a:lnTo>
                    <a:pt x="383091" y="32043"/>
                  </a:lnTo>
                  <a:cubicBezTo>
                    <a:pt x="383572" y="32586"/>
                    <a:pt x="384522" y="32376"/>
                    <a:pt x="384868" y="33141"/>
                  </a:cubicBezTo>
                  <a:lnTo>
                    <a:pt x="384782" y="33080"/>
                  </a:lnTo>
                  <a:cubicBezTo>
                    <a:pt x="385868" y="33462"/>
                    <a:pt x="386843" y="34104"/>
                    <a:pt x="387620" y="34956"/>
                  </a:cubicBezTo>
                  <a:lnTo>
                    <a:pt x="387534" y="34956"/>
                  </a:lnTo>
                  <a:cubicBezTo>
                    <a:pt x="388608" y="35363"/>
                    <a:pt x="389583" y="36005"/>
                    <a:pt x="390360" y="36844"/>
                  </a:cubicBezTo>
                  <a:lnTo>
                    <a:pt x="390286" y="36844"/>
                  </a:lnTo>
                  <a:cubicBezTo>
                    <a:pt x="391360" y="37251"/>
                    <a:pt x="392323" y="37893"/>
                    <a:pt x="393101" y="38732"/>
                  </a:cubicBezTo>
                  <a:lnTo>
                    <a:pt x="393014" y="38732"/>
                  </a:lnTo>
                  <a:cubicBezTo>
                    <a:pt x="394186" y="39177"/>
                    <a:pt x="395310" y="39744"/>
                    <a:pt x="396359" y="40435"/>
                  </a:cubicBezTo>
                  <a:lnTo>
                    <a:pt x="396297" y="40435"/>
                  </a:lnTo>
                  <a:cubicBezTo>
                    <a:pt x="397692" y="41188"/>
                    <a:pt x="398938" y="42176"/>
                    <a:pt x="400000" y="43348"/>
                  </a:cubicBezTo>
                  <a:lnTo>
                    <a:pt x="399901" y="43237"/>
                  </a:lnTo>
                  <a:cubicBezTo>
                    <a:pt x="400382" y="43373"/>
                    <a:pt x="400777" y="43719"/>
                    <a:pt x="400962" y="44175"/>
                  </a:cubicBezTo>
                  <a:lnTo>
                    <a:pt x="400876" y="44089"/>
                  </a:lnTo>
                  <a:cubicBezTo>
                    <a:pt x="401296" y="44299"/>
                    <a:pt x="401654" y="44619"/>
                    <a:pt x="401913" y="45002"/>
                  </a:cubicBezTo>
                  <a:lnTo>
                    <a:pt x="401913" y="45002"/>
                  </a:lnTo>
                  <a:cubicBezTo>
                    <a:pt x="404011" y="46236"/>
                    <a:pt x="405541" y="48174"/>
                    <a:pt x="407368" y="49742"/>
                  </a:cubicBezTo>
                  <a:lnTo>
                    <a:pt x="407282" y="49643"/>
                  </a:lnTo>
                  <a:cubicBezTo>
                    <a:pt x="407713" y="49816"/>
                    <a:pt x="408096" y="50099"/>
                    <a:pt x="408368" y="50482"/>
                  </a:cubicBezTo>
                  <a:lnTo>
                    <a:pt x="408368" y="50482"/>
                  </a:lnTo>
                  <a:cubicBezTo>
                    <a:pt x="408849" y="51025"/>
                    <a:pt x="409812" y="50803"/>
                    <a:pt x="410132" y="51605"/>
                  </a:cubicBezTo>
                  <a:lnTo>
                    <a:pt x="410022" y="51494"/>
                  </a:lnTo>
                  <a:cubicBezTo>
                    <a:pt x="410478" y="51642"/>
                    <a:pt x="410873" y="51951"/>
                    <a:pt x="411120" y="52370"/>
                  </a:cubicBezTo>
                  <a:lnTo>
                    <a:pt x="411120" y="52370"/>
                  </a:lnTo>
                  <a:cubicBezTo>
                    <a:pt x="412132" y="52876"/>
                    <a:pt x="413045" y="53543"/>
                    <a:pt x="413835" y="54357"/>
                  </a:cubicBezTo>
                  <a:lnTo>
                    <a:pt x="413749" y="54259"/>
                  </a:lnTo>
                  <a:cubicBezTo>
                    <a:pt x="414205" y="54419"/>
                    <a:pt x="414576" y="54752"/>
                    <a:pt x="414798" y="55184"/>
                  </a:cubicBezTo>
                  <a:lnTo>
                    <a:pt x="414736" y="55184"/>
                  </a:lnTo>
                  <a:cubicBezTo>
                    <a:pt x="415131" y="55419"/>
                    <a:pt x="415477" y="55715"/>
                    <a:pt x="415748" y="56085"/>
                  </a:cubicBezTo>
                  <a:lnTo>
                    <a:pt x="415748" y="56085"/>
                  </a:lnTo>
                  <a:cubicBezTo>
                    <a:pt x="417822" y="57320"/>
                    <a:pt x="419340" y="59282"/>
                    <a:pt x="421167" y="60849"/>
                  </a:cubicBezTo>
                  <a:lnTo>
                    <a:pt x="421055" y="60751"/>
                  </a:lnTo>
                  <a:cubicBezTo>
                    <a:pt x="421549" y="60874"/>
                    <a:pt x="421944" y="61244"/>
                    <a:pt x="422092" y="61738"/>
                  </a:cubicBezTo>
                  <a:lnTo>
                    <a:pt x="421993" y="61639"/>
                  </a:lnTo>
                  <a:cubicBezTo>
                    <a:pt x="422475" y="61788"/>
                    <a:pt x="422857" y="62158"/>
                    <a:pt x="423018" y="62639"/>
                  </a:cubicBezTo>
                  <a:lnTo>
                    <a:pt x="422919" y="62553"/>
                  </a:lnTo>
                  <a:cubicBezTo>
                    <a:pt x="423388" y="62713"/>
                    <a:pt x="423771" y="63083"/>
                    <a:pt x="423931" y="63552"/>
                  </a:cubicBezTo>
                  <a:lnTo>
                    <a:pt x="423832" y="63466"/>
                  </a:lnTo>
                  <a:cubicBezTo>
                    <a:pt x="424301" y="63626"/>
                    <a:pt x="424684" y="63997"/>
                    <a:pt x="424845" y="64466"/>
                  </a:cubicBezTo>
                  <a:lnTo>
                    <a:pt x="424758" y="64367"/>
                  </a:lnTo>
                  <a:cubicBezTo>
                    <a:pt x="425227" y="64540"/>
                    <a:pt x="425585" y="64910"/>
                    <a:pt x="425758" y="65379"/>
                  </a:cubicBezTo>
                  <a:lnTo>
                    <a:pt x="425671" y="65293"/>
                  </a:lnTo>
                  <a:cubicBezTo>
                    <a:pt x="426140" y="65453"/>
                    <a:pt x="426511" y="65836"/>
                    <a:pt x="426659" y="66317"/>
                  </a:cubicBezTo>
                  <a:lnTo>
                    <a:pt x="426560" y="66218"/>
                  </a:lnTo>
                  <a:cubicBezTo>
                    <a:pt x="427054" y="66366"/>
                    <a:pt x="427424" y="66749"/>
                    <a:pt x="427560" y="67243"/>
                  </a:cubicBezTo>
                  <a:lnTo>
                    <a:pt x="427449" y="67144"/>
                  </a:lnTo>
                  <a:cubicBezTo>
                    <a:pt x="429028" y="68958"/>
                    <a:pt x="430954" y="70476"/>
                    <a:pt x="432200" y="72587"/>
                  </a:cubicBezTo>
                  <a:lnTo>
                    <a:pt x="432200" y="72587"/>
                  </a:lnTo>
                  <a:cubicBezTo>
                    <a:pt x="432583" y="72846"/>
                    <a:pt x="432904" y="73192"/>
                    <a:pt x="433126" y="73599"/>
                  </a:cubicBezTo>
                  <a:lnTo>
                    <a:pt x="433052" y="73525"/>
                  </a:lnTo>
                  <a:cubicBezTo>
                    <a:pt x="433484" y="73735"/>
                    <a:pt x="433830" y="74105"/>
                    <a:pt x="434015" y="74562"/>
                  </a:cubicBezTo>
                  <a:lnTo>
                    <a:pt x="433916" y="74463"/>
                  </a:lnTo>
                  <a:cubicBezTo>
                    <a:pt x="434397" y="74623"/>
                    <a:pt x="434768" y="75018"/>
                    <a:pt x="434891" y="75512"/>
                  </a:cubicBezTo>
                  <a:lnTo>
                    <a:pt x="434780" y="75413"/>
                  </a:lnTo>
                  <a:cubicBezTo>
                    <a:pt x="437248" y="78203"/>
                    <a:pt x="440173" y="80498"/>
                    <a:pt x="442309" y="83559"/>
                  </a:cubicBezTo>
                  <a:lnTo>
                    <a:pt x="442309" y="83559"/>
                  </a:lnTo>
                  <a:cubicBezTo>
                    <a:pt x="442654" y="83843"/>
                    <a:pt x="442963" y="84152"/>
                    <a:pt x="443247" y="84485"/>
                  </a:cubicBezTo>
                  <a:lnTo>
                    <a:pt x="443247" y="84485"/>
                  </a:lnTo>
                  <a:cubicBezTo>
                    <a:pt x="444407" y="85126"/>
                    <a:pt x="445357" y="86077"/>
                    <a:pt x="445987" y="87249"/>
                  </a:cubicBezTo>
                  <a:lnTo>
                    <a:pt x="445987" y="87249"/>
                  </a:lnTo>
                  <a:cubicBezTo>
                    <a:pt x="446345" y="87533"/>
                    <a:pt x="446653" y="87879"/>
                    <a:pt x="446900" y="88261"/>
                  </a:cubicBezTo>
                  <a:lnTo>
                    <a:pt x="446826" y="88187"/>
                  </a:lnTo>
                  <a:cubicBezTo>
                    <a:pt x="447258" y="88410"/>
                    <a:pt x="447591" y="88780"/>
                    <a:pt x="447776" y="89224"/>
                  </a:cubicBezTo>
                  <a:lnTo>
                    <a:pt x="447690" y="89138"/>
                  </a:lnTo>
                  <a:cubicBezTo>
                    <a:pt x="448159" y="89310"/>
                    <a:pt x="448517" y="89706"/>
                    <a:pt x="448653" y="90187"/>
                  </a:cubicBezTo>
                  <a:lnTo>
                    <a:pt x="448541" y="90088"/>
                  </a:lnTo>
                  <a:cubicBezTo>
                    <a:pt x="449985" y="91446"/>
                    <a:pt x="451281" y="92964"/>
                    <a:pt x="452404" y="94593"/>
                  </a:cubicBezTo>
                  <a:lnTo>
                    <a:pt x="452404" y="94593"/>
                  </a:lnTo>
                  <a:cubicBezTo>
                    <a:pt x="452775" y="94864"/>
                    <a:pt x="453083" y="95198"/>
                    <a:pt x="453330" y="95593"/>
                  </a:cubicBezTo>
                  <a:lnTo>
                    <a:pt x="453330" y="95593"/>
                  </a:lnTo>
                  <a:cubicBezTo>
                    <a:pt x="453750" y="95827"/>
                    <a:pt x="454071" y="96185"/>
                    <a:pt x="454268" y="96617"/>
                  </a:cubicBezTo>
                  <a:lnTo>
                    <a:pt x="454194" y="96531"/>
                  </a:lnTo>
                  <a:cubicBezTo>
                    <a:pt x="454651" y="96716"/>
                    <a:pt x="454996" y="97098"/>
                    <a:pt x="455157" y="97567"/>
                  </a:cubicBezTo>
                  <a:lnTo>
                    <a:pt x="455046" y="97481"/>
                  </a:lnTo>
                  <a:cubicBezTo>
                    <a:pt x="456490" y="98839"/>
                    <a:pt x="457773" y="100369"/>
                    <a:pt x="458859" y="102035"/>
                  </a:cubicBezTo>
                  <a:lnTo>
                    <a:pt x="458859" y="102035"/>
                  </a:lnTo>
                  <a:cubicBezTo>
                    <a:pt x="459279" y="102270"/>
                    <a:pt x="459600" y="102652"/>
                    <a:pt x="459773" y="103097"/>
                  </a:cubicBezTo>
                  <a:lnTo>
                    <a:pt x="459674" y="102973"/>
                  </a:lnTo>
                  <a:cubicBezTo>
                    <a:pt x="460723" y="106824"/>
                    <a:pt x="460081" y="108034"/>
                    <a:pt x="456552" y="108663"/>
                  </a:cubicBezTo>
                  <a:cubicBezTo>
                    <a:pt x="454737" y="108897"/>
                    <a:pt x="452898" y="108935"/>
                    <a:pt x="451084" y="108737"/>
                  </a:cubicBezTo>
                  <a:cubicBezTo>
                    <a:pt x="439112" y="107898"/>
                    <a:pt x="427115" y="107429"/>
                    <a:pt x="415119" y="106960"/>
                  </a:cubicBezTo>
                  <a:cubicBezTo>
                    <a:pt x="400382" y="106392"/>
                    <a:pt x="385695" y="104615"/>
                    <a:pt x="370934" y="105257"/>
                  </a:cubicBezTo>
                  <a:cubicBezTo>
                    <a:pt x="348595" y="106244"/>
                    <a:pt x="326243" y="106417"/>
                    <a:pt x="303916" y="107207"/>
                  </a:cubicBezTo>
                  <a:cubicBezTo>
                    <a:pt x="267247" y="108355"/>
                    <a:pt x="230801" y="113353"/>
                    <a:pt x="195169" y="122104"/>
                  </a:cubicBezTo>
                  <a:cubicBezTo>
                    <a:pt x="189232" y="123424"/>
                    <a:pt x="183444" y="125350"/>
                    <a:pt x="177890" y="127843"/>
                  </a:cubicBezTo>
                  <a:cubicBezTo>
                    <a:pt x="170941" y="130496"/>
                    <a:pt x="164177" y="133631"/>
                    <a:pt x="157500" y="136951"/>
                  </a:cubicBezTo>
                  <a:cubicBezTo>
                    <a:pt x="147219" y="142086"/>
                    <a:pt x="140320" y="150812"/>
                    <a:pt x="133273" y="159389"/>
                  </a:cubicBezTo>
                  <a:cubicBezTo>
                    <a:pt x="127102" y="166955"/>
                    <a:pt x="121498" y="174903"/>
                    <a:pt x="118524" y="184395"/>
                  </a:cubicBezTo>
                  <a:cubicBezTo>
                    <a:pt x="118030" y="185974"/>
                    <a:pt x="116981" y="187320"/>
                    <a:pt x="115586" y="188208"/>
                  </a:cubicBezTo>
                  <a:close/>
                </a:path>
              </a:pathLst>
            </a:custGeom>
            <a:solidFill>
              <a:srgbClr val="61EF00"/>
            </a:solidFill>
            <a:ln w="1231" cap="flat">
              <a:noFill/>
              <a:prstDash val="solid"/>
              <a:miter/>
            </a:ln>
          </p:spPr>
          <p:txBody>
            <a:bodyPr rtlCol="0" anchor="ctr"/>
            <a:lstStyle/>
            <a:p>
              <a:endParaRPr lang="es-CO"/>
            </a:p>
          </p:txBody>
        </p:sp>
        <p:sp>
          <p:nvSpPr>
            <p:cNvPr id="653" name="Freeform: Shape 652">
              <a:extLst>
                <a:ext uri="{FF2B5EF4-FFF2-40B4-BE49-F238E27FC236}">
                  <a16:creationId xmlns:a16="http://schemas.microsoft.com/office/drawing/2014/main" id="{C7421340-3881-326C-7B5E-7B3BF6760F2F}"/>
                </a:ext>
              </a:extLst>
            </p:cNvPr>
            <p:cNvSpPr/>
            <p:nvPr/>
          </p:nvSpPr>
          <p:spPr>
            <a:xfrm>
              <a:off x="-1277612" y="6572105"/>
              <a:ext cx="612698" cy="1010515"/>
            </a:xfrm>
            <a:custGeom>
              <a:avLst/>
              <a:gdLst>
                <a:gd name="connsiteX0" fmla="*/ 100687 w 612698"/>
                <a:gd name="connsiteY0" fmla="*/ 492262 h 1010515"/>
                <a:gd name="connsiteX1" fmla="*/ 110092 w 612698"/>
                <a:gd name="connsiteY1" fmla="*/ 528820 h 1010515"/>
                <a:gd name="connsiteX2" fmla="*/ 119966 w 612698"/>
                <a:gd name="connsiteY2" fmla="*/ 561452 h 1010515"/>
                <a:gd name="connsiteX3" fmla="*/ 132049 w 612698"/>
                <a:gd name="connsiteY3" fmla="*/ 585446 h 1010515"/>
                <a:gd name="connsiteX4" fmla="*/ 161855 w 612698"/>
                <a:gd name="connsiteY4" fmla="*/ 621522 h 1010515"/>
                <a:gd name="connsiteX5" fmla="*/ 185132 w 612698"/>
                <a:gd name="connsiteY5" fmla="*/ 639714 h 1010515"/>
                <a:gd name="connsiteX6" fmla="*/ 208175 w 612698"/>
                <a:gd name="connsiteY6" fmla="*/ 654315 h 1010515"/>
                <a:gd name="connsiteX7" fmla="*/ 235328 w 612698"/>
                <a:gd name="connsiteY7" fmla="*/ 663275 h 1010515"/>
                <a:gd name="connsiteX8" fmla="*/ 279081 w 612698"/>
                <a:gd name="connsiteY8" fmla="*/ 671212 h 1010515"/>
                <a:gd name="connsiteX9" fmla="*/ 305209 w 612698"/>
                <a:gd name="connsiteY9" fmla="*/ 674371 h 1010515"/>
                <a:gd name="connsiteX10" fmla="*/ 340175 w 612698"/>
                <a:gd name="connsiteY10" fmla="*/ 676259 h 1010515"/>
                <a:gd name="connsiteX11" fmla="*/ 368673 w 612698"/>
                <a:gd name="connsiteY11" fmla="*/ 678531 h 1010515"/>
                <a:gd name="connsiteX12" fmla="*/ 398294 w 612698"/>
                <a:gd name="connsiteY12" fmla="*/ 678012 h 1010515"/>
                <a:gd name="connsiteX13" fmla="*/ 402392 w 612698"/>
                <a:gd name="connsiteY13" fmla="*/ 677889 h 1010515"/>
                <a:gd name="connsiteX14" fmla="*/ 431704 w 612698"/>
                <a:gd name="connsiteY14" fmla="*/ 674680 h 1010515"/>
                <a:gd name="connsiteX15" fmla="*/ 480690 w 612698"/>
                <a:gd name="connsiteY15" fmla="*/ 659437 h 1010515"/>
                <a:gd name="connsiteX16" fmla="*/ 507411 w 612698"/>
                <a:gd name="connsiteY16" fmla="*/ 647762 h 1010515"/>
                <a:gd name="connsiteX17" fmla="*/ 522790 w 612698"/>
                <a:gd name="connsiteY17" fmla="*/ 635173 h 1010515"/>
                <a:gd name="connsiteX18" fmla="*/ 541970 w 612698"/>
                <a:gd name="connsiteY18" fmla="*/ 610920 h 1010515"/>
                <a:gd name="connsiteX19" fmla="*/ 556780 w 612698"/>
                <a:gd name="connsiteY19" fmla="*/ 584854 h 1010515"/>
                <a:gd name="connsiteX20" fmla="*/ 570986 w 612698"/>
                <a:gd name="connsiteY20" fmla="*/ 539187 h 1010515"/>
                <a:gd name="connsiteX21" fmla="*/ 581292 w 612698"/>
                <a:gd name="connsiteY21" fmla="*/ 494484 h 1010515"/>
                <a:gd name="connsiteX22" fmla="*/ 584316 w 612698"/>
                <a:gd name="connsiteY22" fmla="*/ 473835 h 1010515"/>
                <a:gd name="connsiteX23" fmla="*/ 589684 w 612698"/>
                <a:gd name="connsiteY23" fmla="*/ 450385 h 1010515"/>
                <a:gd name="connsiteX24" fmla="*/ 599558 w 612698"/>
                <a:gd name="connsiteY24" fmla="*/ 420048 h 1010515"/>
                <a:gd name="connsiteX25" fmla="*/ 601718 w 612698"/>
                <a:gd name="connsiteY25" fmla="*/ 412729 h 1010515"/>
                <a:gd name="connsiteX26" fmla="*/ 601817 w 612698"/>
                <a:gd name="connsiteY26" fmla="*/ 415914 h 1010515"/>
                <a:gd name="connsiteX27" fmla="*/ 603051 w 612698"/>
                <a:gd name="connsiteY27" fmla="*/ 459741 h 1010515"/>
                <a:gd name="connsiteX28" fmla="*/ 603310 w 612698"/>
                <a:gd name="connsiteY28" fmla="*/ 472083 h 1010515"/>
                <a:gd name="connsiteX29" fmla="*/ 606766 w 612698"/>
                <a:gd name="connsiteY29" fmla="*/ 506517 h 1010515"/>
                <a:gd name="connsiteX30" fmla="*/ 609703 w 612698"/>
                <a:gd name="connsiteY30" fmla="*/ 533177 h 1010515"/>
                <a:gd name="connsiteX31" fmla="*/ 607075 w 612698"/>
                <a:gd name="connsiteY31" fmla="*/ 557219 h 1010515"/>
                <a:gd name="connsiteX32" fmla="*/ 605470 w 612698"/>
                <a:gd name="connsiteY32" fmla="*/ 590963 h 1010515"/>
                <a:gd name="connsiteX33" fmla="*/ 603372 w 612698"/>
                <a:gd name="connsiteY33" fmla="*/ 619152 h 1010515"/>
                <a:gd name="connsiteX34" fmla="*/ 600015 w 612698"/>
                <a:gd name="connsiteY34" fmla="*/ 648169 h 1010515"/>
                <a:gd name="connsiteX35" fmla="*/ 596979 w 612698"/>
                <a:gd name="connsiteY35" fmla="*/ 669397 h 1010515"/>
                <a:gd name="connsiteX36" fmla="*/ 594510 w 612698"/>
                <a:gd name="connsiteY36" fmla="*/ 693921 h 1010515"/>
                <a:gd name="connsiteX37" fmla="*/ 591635 w 612698"/>
                <a:gd name="connsiteY37" fmla="*/ 709583 h 1010515"/>
                <a:gd name="connsiteX38" fmla="*/ 582094 w 612698"/>
                <a:gd name="connsiteY38" fmla="*/ 744339 h 1010515"/>
                <a:gd name="connsiteX39" fmla="*/ 574911 w 612698"/>
                <a:gd name="connsiteY39" fmla="*/ 768394 h 1010515"/>
                <a:gd name="connsiteX40" fmla="*/ 566074 w 612698"/>
                <a:gd name="connsiteY40" fmla="*/ 809395 h 1010515"/>
                <a:gd name="connsiteX41" fmla="*/ 563926 w 612698"/>
                <a:gd name="connsiteY41" fmla="*/ 823378 h 1010515"/>
                <a:gd name="connsiteX42" fmla="*/ 561519 w 612698"/>
                <a:gd name="connsiteY42" fmla="*/ 848803 h 1010515"/>
                <a:gd name="connsiteX43" fmla="*/ 560680 w 612698"/>
                <a:gd name="connsiteY43" fmla="*/ 887632 h 1010515"/>
                <a:gd name="connsiteX44" fmla="*/ 563038 w 612698"/>
                <a:gd name="connsiteY44" fmla="*/ 919944 h 1010515"/>
                <a:gd name="connsiteX45" fmla="*/ 548610 w 612698"/>
                <a:gd name="connsiteY45" fmla="*/ 951144 h 1010515"/>
                <a:gd name="connsiteX46" fmla="*/ 521333 w 612698"/>
                <a:gd name="connsiteY46" fmla="*/ 960364 h 1010515"/>
                <a:gd name="connsiteX47" fmla="*/ 481616 w 612698"/>
                <a:gd name="connsiteY47" fmla="*/ 960549 h 1010515"/>
                <a:gd name="connsiteX48" fmla="*/ 463350 w 612698"/>
                <a:gd name="connsiteY48" fmla="*/ 961092 h 1010515"/>
                <a:gd name="connsiteX49" fmla="*/ 435814 w 612698"/>
                <a:gd name="connsiteY49" fmla="*/ 957723 h 1010515"/>
                <a:gd name="connsiteX50" fmla="*/ 408921 w 612698"/>
                <a:gd name="connsiteY50" fmla="*/ 928200 h 1010515"/>
                <a:gd name="connsiteX51" fmla="*/ 407156 w 612698"/>
                <a:gd name="connsiteY51" fmla="*/ 912810 h 1010515"/>
                <a:gd name="connsiteX52" fmla="*/ 406292 w 612698"/>
                <a:gd name="connsiteY52" fmla="*/ 882226 h 1010515"/>
                <a:gd name="connsiteX53" fmla="*/ 408588 w 612698"/>
                <a:gd name="connsiteY53" fmla="*/ 855406 h 1010515"/>
                <a:gd name="connsiteX54" fmla="*/ 408847 w 612698"/>
                <a:gd name="connsiteY54" fmla="*/ 850395 h 1010515"/>
                <a:gd name="connsiteX55" fmla="*/ 409279 w 612698"/>
                <a:gd name="connsiteY55" fmla="*/ 838053 h 1010515"/>
                <a:gd name="connsiteX56" fmla="*/ 417733 w 612698"/>
                <a:gd name="connsiteY56" fmla="*/ 828019 h 1010515"/>
                <a:gd name="connsiteX57" fmla="*/ 469311 w 612698"/>
                <a:gd name="connsiteY57" fmla="*/ 803112 h 1010515"/>
                <a:gd name="connsiteX58" fmla="*/ 481999 w 612698"/>
                <a:gd name="connsiteY58" fmla="*/ 792004 h 1010515"/>
                <a:gd name="connsiteX59" fmla="*/ 499278 w 612698"/>
                <a:gd name="connsiteY59" fmla="*/ 775059 h 1010515"/>
                <a:gd name="connsiteX60" fmla="*/ 501956 w 612698"/>
                <a:gd name="connsiteY60" fmla="*/ 771590 h 1010515"/>
                <a:gd name="connsiteX61" fmla="*/ 495205 w 612698"/>
                <a:gd name="connsiteY61" fmla="*/ 772343 h 1010515"/>
                <a:gd name="connsiteX62" fmla="*/ 464868 w 612698"/>
                <a:gd name="connsiteY62" fmla="*/ 775775 h 1010515"/>
                <a:gd name="connsiteX63" fmla="*/ 431161 w 612698"/>
                <a:gd name="connsiteY63" fmla="*/ 778082 h 1010515"/>
                <a:gd name="connsiteX64" fmla="*/ 370092 w 612698"/>
                <a:gd name="connsiteY64" fmla="*/ 777132 h 1010515"/>
                <a:gd name="connsiteX65" fmla="*/ 331116 w 612698"/>
                <a:gd name="connsiteY65" fmla="*/ 772640 h 1010515"/>
                <a:gd name="connsiteX66" fmla="*/ 304469 w 612698"/>
                <a:gd name="connsiteY66" fmla="*/ 768838 h 1010515"/>
                <a:gd name="connsiteX67" fmla="*/ 255828 w 612698"/>
                <a:gd name="connsiteY67" fmla="*/ 764543 h 1010515"/>
                <a:gd name="connsiteX68" fmla="*/ 239450 w 612698"/>
                <a:gd name="connsiteY68" fmla="*/ 768160 h 1010515"/>
                <a:gd name="connsiteX69" fmla="*/ 226972 w 612698"/>
                <a:gd name="connsiteY69" fmla="*/ 780279 h 1010515"/>
                <a:gd name="connsiteX70" fmla="*/ 216654 w 612698"/>
                <a:gd name="connsiteY70" fmla="*/ 812851 h 1010515"/>
                <a:gd name="connsiteX71" fmla="*/ 216370 w 612698"/>
                <a:gd name="connsiteY71" fmla="*/ 840188 h 1010515"/>
                <a:gd name="connsiteX72" fmla="*/ 216284 w 612698"/>
                <a:gd name="connsiteY72" fmla="*/ 854320 h 1010515"/>
                <a:gd name="connsiteX73" fmla="*/ 215865 w 612698"/>
                <a:gd name="connsiteY73" fmla="*/ 864367 h 1010515"/>
                <a:gd name="connsiteX74" fmla="*/ 216555 w 612698"/>
                <a:gd name="connsiteY74" fmla="*/ 901813 h 1010515"/>
                <a:gd name="connsiteX75" fmla="*/ 213668 w 612698"/>
                <a:gd name="connsiteY75" fmla="*/ 935334 h 1010515"/>
                <a:gd name="connsiteX76" fmla="*/ 206916 w 612698"/>
                <a:gd name="connsiteY76" fmla="*/ 962771 h 1010515"/>
                <a:gd name="connsiteX77" fmla="*/ 187971 w 612698"/>
                <a:gd name="connsiteY77" fmla="*/ 988554 h 1010515"/>
                <a:gd name="connsiteX78" fmla="*/ 146822 w 612698"/>
                <a:gd name="connsiteY78" fmla="*/ 1006944 h 1010515"/>
                <a:gd name="connsiteX79" fmla="*/ 125507 w 612698"/>
                <a:gd name="connsiteY79" fmla="*/ 1008943 h 1010515"/>
                <a:gd name="connsiteX80" fmla="*/ 78002 w 612698"/>
                <a:gd name="connsiteY80" fmla="*/ 1007992 h 1010515"/>
                <a:gd name="connsiteX81" fmla="*/ 42654 w 612698"/>
                <a:gd name="connsiteY81" fmla="*/ 988443 h 1010515"/>
                <a:gd name="connsiteX82" fmla="*/ 27325 w 612698"/>
                <a:gd name="connsiteY82" fmla="*/ 955464 h 1010515"/>
                <a:gd name="connsiteX83" fmla="*/ 25807 w 612698"/>
                <a:gd name="connsiteY83" fmla="*/ 944616 h 1010515"/>
                <a:gd name="connsiteX84" fmla="*/ 24993 w 612698"/>
                <a:gd name="connsiteY84" fmla="*/ 940185 h 1010515"/>
                <a:gd name="connsiteX85" fmla="*/ 21648 w 612698"/>
                <a:gd name="connsiteY85" fmla="*/ 915155 h 1010515"/>
                <a:gd name="connsiteX86" fmla="*/ 19636 w 612698"/>
                <a:gd name="connsiteY86" fmla="*/ 898073 h 1010515"/>
                <a:gd name="connsiteX87" fmla="*/ 17723 w 612698"/>
                <a:gd name="connsiteY87" fmla="*/ 873599 h 1010515"/>
                <a:gd name="connsiteX88" fmla="*/ 13453 w 612698"/>
                <a:gd name="connsiteY88" fmla="*/ 844409 h 1010515"/>
                <a:gd name="connsiteX89" fmla="*/ 7405 w 612698"/>
                <a:gd name="connsiteY89" fmla="*/ 801730 h 1010515"/>
                <a:gd name="connsiteX90" fmla="*/ 2777 w 612698"/>
                <a:gd name="connsiteY90" fmla="*/ 743722 h 1010515"/>
                <a:gd name="connsiteX91" fmla="*/ -926 w 612698"/>
                <a:gd name="connsiteY91" fmla="*/ 661338 h 1010515"/>
                <a:gd name="connsiteX92" fmla="*/ -2641 w 612698"/>
                <a:gd name="connsiteY92" fmla="*/ 619547 h 1010515"/>
                <a:gd name="connsiteX93" fmla="*/ -1556 w 612698"/>
                <a:gd name="connsiteY93" fmla="*/ 592802 h 1010515"/>
                <a:gd name="connsiteX94" fmla="*/ -864 w 612698"/>
                <a:gd name="connsiteY94" fmla="*/ 588297 h 1010515"/>
                <a:gd name="connsiteX95" fmla="*/ -37 w 612698"/>
                <a:gd name="connsiteY95" fmla="*/ 526191 h 1010515"/>
                <a:gd name="connsiteX96" fmla="*/ -482 w 612698"/>
                <a:gd name="connsiteY96" fmla="*/ 468183 h 1010515"/>
                <a:gd name="connsiteX97" fmla="*/ -62 w 612698"/>
                <a:gd name="connsiteY97" fmla="*/ 441721 h 1010515"/>
                <a:gd name="connsiteX98" fmla="*/ -445 w 612698"/>
                <a:gd name="connsiteY98" fmla="*/ 396055 h 1010515"/>
                <a:gd name="connsiteX99" fmla="*/ 1678 w 612698"/>
                <a:gd name="connsiteY99" fmla="*/ 337171 h 1010515"/>
                <a:gd name="connsiteX100" fmla="*/ 1172 w 612698"/>
                <a:gd name="connsiteY100" fmla="*/ 310684 h 1010515"/>
                <a:gd name="connsiteX101" fmla="*/ 1407 w 612698"/>
                <a:gd name="connsiteY101" fmla="*/ 275040 h 1010515"/>
                <a:gd name="connsiteX102" fmla="*/ 3246 w 612698"/>
                <a:gd name="connsiteY102" fmla="*/ 255971 h 1010515"/>
                <a:gd name="connsiteX103" fmla="*/ 7294 w 612698"/>
                <a:gd name="connsiteY103" fmla="*/ 223376 h 1010515"/>
                <a:gd name="connsiteX104" fmla="*/ 11466 w 612698"/>
                <a:gd name="connsiteY104" fmla="*/ 192150 h 1010515"/>
                <a:gd name="connsiteX105" fmla="*/ 19488 w 612698"/>
                <a:gd name="connsiteY105" fmla="*/ 136610 h 1010515"/>
                <a:gd name="connsiteX106" fmla="*/ 26721 w 612698"/>
                <a:gd name="connsiteY106" fmla="*/ 87871 h 1010515"/>
                <a:gd name="connsiteX107" fmla="*/ 34472 w 612698"/>
                <a:gd name="connsiteY107" fmla="*/ 57349 h 1010515"/>
                <a:gd name="connsiteX108" fmla="*/ 37569 w 612698"/>
                <a:gd name="connsiteY108" fmla="*/ 45414 h 1010515"/>
                <a:gd name="connsiteX109" fmla="*/ 47505 w 612698"/>
                <a:gd name="connsiteY109" fmla="*/ 18989 h 1010515"/>
                <a:gd name="connsiteX110" fmla="*/ 55194 w 612698"/>
                <a:gd name="connsiteY110" fmla="*/ 2475 h 1010515"/>
                <a:gd name="connsiteX111" fmla="*/ 57749 w 612698"/>
                <a:gd name="connsiteY111" fmla="*/ -1573 h 1010515"/>
                <a:gd name="connsiteX112" fmla="*/ 55725 w 612698"/>
                <a:gd name="connsiteY112" fmla="*/ 5832 h 1010515"/>
                <a:gd name="connsiteX113" fmla="*/ 52244 w 612698"/>
                <a:gd name="connsiteY113" fmla="*/ 26382 h 1010515"/>
                <a:gd name="connsiteX114" fmla="*/ 50269 w 612698"/>
                <a:gd name="connsiteY114" fmla="*/ 51745 h 1010515"/>
                <a:gd name="connsiteX115" fmla="*/ 49467 w 612698"/>
                <a:gd name="connsiteY115" fmla="*/ 69913 h 1010515"/>
                <a:gd name="connsiteX116" fmla="*/ 48529 w 612698"/>
                <a:gd name="connsiteY116" fmla="*/ 93561 h 1010515"/>
                <a:gd name="connsiteX117" fmla="*/ 47999 w 612698"/>
                <a:gd name="connsiteY117" fmla="*/ 135956 h 1010515"/>
                <a:gd name="connsiteX118" fmla="*/ 49455 w 612698"/>
                <a:gd name="connsiteY118" fmla="*/ 157222 h 1010515"/>
                <a:gd name="connsiteX119" fmla="*/ 49566 w 612698"/>
                <a:gd name="connsiteY119" fmla="*/ 160924 h 1010515"/>
                <a:gd name="connsiteX120" fmla="*/ 49566 w 612698"/>
                <a:gd name="connsiteY120" fmla="*/ 188336 h 1010515"/>
                <a:gd name="connsiteX121" fmla="*/ 51195 w 612698"/>
                <a:gd name="connsiteY121" fmla="*/ 214168 h 1010515"/>
                <a:gd name="connsiteX122" fmla="*/ 50726 w 612698"/>
                <a:gd name="connsiteY122" fmla="*/ 236458 h 1010515"/>
                <a:gd name="connsiteX123" fmla="*/ 50726 w 612698"/>
                <a:gd name="connsiteY123" fmla="*/ 244185 h 1010515"/>
                <a:gd name="connsiteX124" fmla="*/ 51430 w 612698"/>
                <a:gd name="connsiteY124" fmla="*/ 252318 h 1010515"/>
                <a:gd name="connsiteX125" fmla="*/ 53898 w 612698"/>
                <a:gd name="connsiteY125" fmla="*/ 280335 h 1010515"/>
                <a:gd name="connsiteX126" fmla="*/ 54910 w 612698"/>
                <a:gd name="connsiteY126" fmla="*/ 290727 h 1010515"/>
                <a:gd name="connsiteX127" fmla="*/ 59427 w 612698"/>
                <a:gd name="connsiteY127" fmla="*/ 329457 h 1010515"/>
                <a:gd name="connsiteX128" fmla="*/ 72781 w 612698"/>
                <a:gd name="connsiteY128" fmla="*/ 391550 h 1010515"/>
                <a:gd name="connsiteX129" fmla="*/ 89801 w 612698"/>
                <a:gd name="connsiteY129" fmla="*/ 454779 h 1010515"/>
                <a:gd name="connsiteX130" fmla="*/ 94294 w 612698"/>
                <a:gd name="connsiteY130" fmla="*/ 469466 h 1010515"/>
                <a:gd name="connsiteX131" fmla="*/ 94973 w 612698"/>
                <a:gd name="connsiteY131" fmla="*/ 471231 h 1010515"/>
                <a:gd name="connsiteX132" fmla="*/ 100687 w 612698"/>
                <a:gd name="connsiteY132" fmla="*/ 492262 h 1010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612698" h="1010515">
                  <a:moveTo>
                    <a:pt x="100687" y="492262"/>
                  </a:moveTo>
                  <a:cubicBezTo>
                    <a:pt x="101428" y="496261"/>
                    <a:pt x="105032" y="506937"/>
                    <a:pt x="110092" y="528820"/>
                  </a:cubicBezTo>
                  <a:cubicBezTo>
                    <a:pt x="112770" y="539878"/>
                    <a:pt x="116066" y="550764"/>
                    <a:pt x="119966" y="561452"/>
                  </a:cubicBezTo>
                  <a:cubicBezTo>
                    <a:pt x="122977" y="569969"/>
                    <a:pt x="127371" y="577732"/>
                    <a:pt x="132049" y="585446"/>
                  </a:cubicBezTo>
                  <a:cubicBezTo>
                    <a:pt x="140269" y="598800"/>
                    <a:pt x="150290" y="610932"/>
                    <a:pt x="161855" y="621522"/>
                  </a:cubicBezTo>
                  <a:cubicBezTo>
                    <a:pt x="169063" y="628298"/>
                    <a:pt x="177320" y="633704"/>
                    <a:pt x="185132" y="639714"/>
                  </a:cubicBezTo>
                  <a:cubicBezTo>
                    <a:pt x="192303" y="645330"/>
                    <a:pt x="200029" y="650230"/>
                    <a:pt x="208175" y="654315"/>
                  </a:cubicBezTo>
                  <a:cubicBezTo>
                    <a:pt x="216840" y="658351"/>
                    <a:pt x="225960" y="661363"/>
                    <a:pt x="235328" y="663275"/>
                  </a:cubicBezTo>
                  <a:cubicBezTo>
                    <a:pt x="249806" y="666546"/>
                    <a:pt x="264542" y="668286"/>
                    <a:pt x="279081" y="671212"/>
                  </a:cubicBezTo>
                  <a:cubicBezTo>
                    <a:pt x="287696" y="672927"/>
                    <a:pt x="296434" y="673989"/>
                    <a:pt x="305209" y="674371"/>
                  </a:cubicBezTo>
                  <a:cubicBezTo>
                    <a:pt x="316873" y="674914"/>
                    <a:pt x="328549" y="675420"/>
                    <a:pt x="340175" y="676259"/>
                  </a:cubicBezTo>
                  <a:cubicBezTo>
                    <a:pt x="349666" y="676938"/>
                    <a:pt x="359182" y="677901"/>
                    <a:pt x="368673" y="678531"/>
                  </a:cubicBezTo>
                  <a:cubicBezTo>
                    <a:pt x="378473" y="679172"/>
                    <a:pt x="388420" y="679654"/>
                    <a:pt x="398294" y="678012"/>
                  </a:cubicBezTo>
                  <a:cubicBezTo>
                    <a:pt x="399652" y="677876"/>
                    <a:pt x="401022" y="677827"/>
                    <a:pt x="402392" y="677889"/>
                  </a:cubicBezTo>
                  <a:cubicBezTo>
                    <a:pt x="412265" y="677716"/>
                    <a:pt x="421979" y="676173"/>
                    <a:pt x="431704" y="674680"/>
                  </a:cubicBezTo>
                  <a:cubicBezTo>
                    <a:pt x="448798" y="672063"/>
                    <a:pt x="464757" y="665818"/>
                    <a:pt x="480690" y="659437"/>
                  </a:cubicBezTo>
                  <a:cubicBezTo>
                    <a:pt x="489725" y="655809"/>
                    <a:pt x="498821" y="652365"/>
                    <a:pt x="507411" y="647762"/>
                  </a:cubicBezTo>
                  <a:cubicBezTo>
                    <a:pt x="513274" y="644552"/>
                    <a:pt x="518495" y="640282"/>
                    <a:pt x="522790" y="635173"/>
                  </a:cubicBezTo>
                  <a:cubicBezTo>
                    <a:pt x="529529" y="627348"/>
                    <a:pt x="535774" y="619128"/>
                    <a:pt x="541970" y="610920"/>
                  </a:cubicBezTo>
                  <a:cubicBezTo>
                    <a:pt x="548017" y="602898"/>
                    <a:pt x="553386" y="594419"/>
                    <a:pt x="556780" y="584854"/>
                  </a:cubicBezTo>
                  <a:cubicBezTo>
                    <a:pt x="562124" y="569833"/>
                    <a:pt x="567431" y="554800"/>
                    <a:pt x="570986" y="539187"/>
                  </a:cubicBezTo>
                  <a:cubicBezTo>
                    <a:pt x="574393" y="524278"/>
                    <a:pt x="578539" y="509566"/>
                    <a:pt x="581292" y="494484"/>
                  </a:cubicBezTo>
                  <a:cubicBezTo>
                    <a:pt x="582526" y="487646"/>
                    <a:pt x="583402" y="480735"/>
                    <a:pt x="584316" y="473835"/>
                  </a:cubicBezTo>
                  <a:cubicBezTo>
                    <a:pt x="585377" y="465850"/>
                    <a:pt x="587623" y="458136"/>
                    <a:pt x="589684" y="450385"/>
                  </a:cubicBezTo>
                  <a:cubicBezTo>
                    <a:pt x="592424" y="440104"/>
                    <a:pt x="596115" y="430119"/>
                    <a:pt x="599558" y="420048"/>
                  </a:cubicBezTo>
                  <a:cubicBezTo>
                    <a:pt x="600385" y="417580"/>
                    <a:pt x="600262" y="414939"/>
                    <a:pt x="601718" y="412729"/>
                  </a:cubicBezTo>
                  <a:cubicBezTo>
                    <a:pt x="601718" y="413791"/>
                    <a:pt x="601866" y="414852"/>
                    <a:pt x="601817" y="415914"/>
                  </a:cubicBezTo>
                  <a:cubicBezTo>
                    <a:pt x="601113" y="430552"/>
                    <a:pt x="602940" y="445127"/>
                    <a:pt x="603051" y="459741"/>
                  </a:cubicBezTo>
                  <a:cubicBezTo>
                    <a:pt x="603051" y="463851"/>
                    <a:pt x="603434" y="467973"/>
                    <a:pt x="603310" y="472083"/>
                  </a:cubicBezTo>
                  <a:cubicBezTo>
                    <a:pt x="603088" y="483660"/>
                    <a:pt x="604248" y="495212"/>
                    <a:pt x="606766" y="506517"/>
                  </a:cubicBezTo>
                  <a:cubicBezTo>
                    <a:pt x="608642" y="515268"/>
                    <a:pt x="610802" y="524044"/>
                    <a:pt x="609703" y="533177"/>
                  </a:cubicBezTo>
                  <a:cubicBezTo>
                    <a:pt x="608741" y="541174"/>
                    <a:pt x="608123" y="549221"/>
                    <a:pt x="607075" y="557219"/>
                  </a:cubicBezTo>
                  <a:cubicBezTo>
                    <a:pt x="605667" y="568414"/>
                    <a:pt x="605137" y="579694"/>
                    <a:pt x="605470" y="590963"/>
                  </a:cubicBezTo>
                  <a:cubicBezTo>
                    <a:pt x="605704" y="600454"/>
                    <a:pt x="604507" y="609785"/>
                    <a:pt x="603372" y="619152"/>
                  </a:cubicBezTo>
                  <a:cubicBezTo>
                    <a:pt x="602138" y="628816"/>
                    <a:pt x="600903" y="638480"/>
                    <a:pt x="600015" y="648169"/>
                  </a:cubicBezTo>
                  <a:cubicBezTo>
                    <a:pt x="599348" y="655315"/>
                    <a:pt x="598127" y="662350"/>
                    <a:pt x="596979" y="669397"/>
                  </a:cubicBezTo>
                  <a:cubicBezTo>
                    <a:pt x="595646" y="677518"/>
                    <a:pt x="595053" y="685726"/>
                    <a:pt x="594510" y="693921"/>
                  </a:cubicBezTo>
                  <a:cubicBezTo>
                    <a:pt x="594276" y="699253"/>
                    <a:pt x="593313" y="704523"/>
                    <a:pt x="591635" y="709583"/>
                  </a:cubicBezTo>
                  <a:cubicBezTo>
                    <a:pt x="587660" y="720938"/>
                    <a:pt x="584464" y="732552"/>
                    <a:pt x="582094" y="744339"/>
                  </a:cubicBezTo>
                  <a:cubicBezTo>
                    <a:pt x="580391" y="752559"/>
                    <a:pt x="577317" y="760384"/>
                    <a:pt x="574911" y="768394"/>
                  </a:cubicBezTo>
                  <a:cubicBezTo>
                    <a:pt x="570912" y="781810"/>
                    <a:pt x="567962" y="795522"/>
                    <a:pt x="566074" y="809395"/>
                  </a:cubicBezTo>
                  <a:cubicBezTo>
                    <a:pt x="565420" y="814060"/>
                    <a:pt x="564753" y="818738"/>
                    <a:pt x="563926" y="823378"/>
                  </a:cubicBezTo>
                  <a:cubicBezTo>
                    <a:pt x="562470" y="831783"/>
                    <a:pt x="561668" y="840275"/>
                    <a:pt x="561519" y="848803"/>
                  </a:cubicBezTo>
                  <a:cubicBezTo>
                    <a:pt x="561223" y="861750"/>
                    <a:pt x="560878" y="874722"/>
                    <a:pt x="560680" y="887632"/>
                  </a:cubicBezTo>
                  <a:cubicBezTo>
                    <a:pt x="560508" y="898468"/>
                    <a:pt x="561766" y="909206"/>
                    <a:pt x="563038" y="919944"/>
                  </a:cubicBezTo>
                  <a:cubicBezTo>
                    <a:pt x="564617" y="933261"/>
                    <a:pt x="558594" y="943295"/>
                    <a:pt x="548610" y="951144"/>
                  </a:cubicBezTo>
                  <a:cubicBezTo>
                    <a:pt x="540723" y="957315"/>
                    <a:pt x="531330" y="959784"/>
                    <a:pt x="521333" y="960364"/>
                  </a:cubicBezTo>
                  <a:cubicBezTo>
                    <a:pt x="508090" y="961179"/>
                    <a:pt x="494847" y="960426"/>
                    <a:pt x="481616" y="960549"/>
                  </a:cubicBezTo>
                  <a:cubicBezTo>
                    <a:pt x="475519" y="960549"/>
                    <a:pt x="469435" y="960920"/>
                    <a:pt x="463350" y="961092"/>
                  </a:cubicBezTo>
                  <a:cubicBezTo>
                    <a:pt x="454056" y="961425"/>
                    <a:pt x="444763" y="960278"/>
                    <a:pt x="435814" y="957723"/>
                  </a:cubicBezTo>
                  <a:cubicBezTo>
                    <a:pt x="420856" y="953341"/>
                    <a:pt x="412586" y="942715"/>
                    <a:pt x="408921" y="928200"/>
                  </a:cubicBezTo>
                  <a:cubicBezTo>
                    <a:pt x="407835" y="923140"/>
                    <a:pt x="407242" y="917981"/>
                    <a:pt x="407156" y="912810"/>
                  </a:cubicBezTo>
                  <a:cubicBezTo>
                    <a:pt x="406674" y="902615"/>
                    <a:pt x="406378" y="892420"/>
                    <a:pt x="406292" y="882226"/>
                  </a:cubicBezTo>
                  <a:cubicBezTo>
                    <a:pt x="406428" y="873241"/>
                    <a:pt x="407193" y="864280"/>
                    <a:pt x="408588" y="855406"/>
                  </a:cubicBezTo>
                  <a:cubicBezTo>
                    <a:pt x="408761" y="853740"/>
                    <a:pt x="408847" y="852074"/>
                    <a:pt x="408847" y="850395"/>
                  </a:cubicBezTo>
                  <a:cubicBezTo>
                    <a:pt x="408995" y="846298"/>
                    <a:pt x="408958" y="842176"/>
                    <a:pt x="409279" y="838053"/>
                  </a:cubicBezTo>
                  <a:cubicBezTo>
                    <a:pt x="409699" y="832795"/>
                    <a:pt x="412463" y="829414"/>
                    <a:pt x="417733" y="828019"/>
                  </a:cubicBezTo>
                  <a:cubicBezTo>
                    <a:pt x="436530" y="823082"/>
                    <a:pt x="453217" y="813702"/>
                    <a:pt x="469311" y="803112"/>
                  </a:cubicBezTo>
                  <a:cubicBezTo>
                    <a:pt x="474063" y="799977"/>
                    <a:pt x="477815" y="795781"/>
                    <a:pt x="481999" y="792004"/>
                  </a:cubicBezTo>
                  <a:cubicBezTo>
                    <a:pt x="488034" y="786611"/>
                    <a:pt x="493601" y="780773"/>
                    <a:pt x="499278" y="775059"/>
                  </a:cubicBezTo>
                  <a:cubicBezTo>
                    <a:pt x="500438" y="774133"/>
                    <a:pt x="501364" y="772948"/>
                    <a:pt x="501956" y="771590"/>
                  </a:cubicBezTo>
                  <a:cubicBezTo>
                    <a:pt x="499488" y="771023"/>
                    <a:pt x="497279" y="771887"/>
                    <a:pt x="495205" y="772343"/>
                  </a:cubicBezTo>
                  <a:cubicBezTo>
                    <a:pt x="485208" y="774343"/>
                    <a:pt x="475063" y="775491"/>
                    <a:pt x="464868" y="775775"/>
                  </a:cubicBezTo>
                  <a:cubicBezTo>
                    <a:pt x="453612" y="776280"/>
                    <a:pt x="442393" y="777280"/>
                    <a:pt x="431161" y="778082"/>
                  </a:cubicBezTo>
                  <a:cubicBezTo>
                    <a:pt x="410797" y="779527"/>
                    <a:pt x="390432" y="779934"/>
                    <a:pt x="370092" y="777132"/>
                  </a:cubicBezTo>
                  <a:cubicBezTo>
                    <a:pt x="357158" y="775355"/>
                    <a:pt x="344174" y="773429"/>
                    <a:pt x="331116" y="772640"/>
                  </a:cubicBezTo>
                  <a:cubicBezTo>
                    <a:pt x="322192" y="772072"/>
                    <a:pt x="313380" y="769813"/>
                    <a:pt x="304469" y="768838"/>
                  </a:cubicBezTo>
                  <a:cubicBezTo>
                    <a:pt x="288288" y="767061"/>
                    <a:pt x="272194" y="764309"/>
                    <a:pt x="255828" y="764543"/>
                  </a:cubicBezTo>
                  <a:cubicBezTo>
                    <a:pt x="250176" y="764630"/>
                    <a:pt x="244609" y="765864"/>
                    <a:pt x="239450" y="768160"/>
                  </a:cubicBezTo>
                  <a:cubicBezTo>
                    <a:pt x="233872" y="770418"/>
                    <a:pt x="229391" y="774762"/>
                    <a:pt x="226972" y="780279"/>
                  </a:cubicBezTo>
                  <a:cubicBezTo>
                    <a:pt x="222233" y="790684"/>
                    <a:pt x="218777" y="801619"/>
                    <a:pt x="216654" y="812851"/>
                  </a:cubicBezTo>
                  <a:cubicBezTo>
                    <a:pt x="215087" y="821934"/>
                    <a:pt x="215766" y="831080"/>
                    <a:pt x="216370" y="840188"/>
                  </a:cubicBezTo>
                  <a:cubicBezTo>
                    <a:pt x="216765" y="844891"/>
                    <a:pt x="216741" y="849618"/>
                    <a:pt x="216284" y="854320"/>
                  </a:cubicBezTo>
                  <a:cubicBezTo>
                    <a:pt x="215938" y="857652"/>
                    <a:pt x="215803" y="861010"/>
                    <a:pt x="215865" y="864367"/>
                  </a:cubicBezTo>
                  <a:cubicBezTo>
                    <a:pt x="215975" y="876845"/>
                    <a:pt x="215568" y="889323"/>
                    <a:pt x="216555" y="901813"/>
                  </a:cubicBezTo>
                  <a:cubicBezTo>
                    <a:pt x="217370" y="913069"/>
                    <a:pt x="216395" y="924387"/>
                    <a:pt x="213668" y="935334"/>
                  </a:cubicBezTo>
                  <a:cubicBezTo>
                    <a:pt x="211471" y="944492"/>
                    <a:pt x="210150" y="953848"/>
                    <a:pt x="206916" y="962771"/>
                  </a:cubicBezTo>
                  <a:cubicBezTo>
                    <a:pt x="203103" y="973360"/>
                    <a:pt x="196314" y="981358"/>
                    <a:pt x="187971" y="988554"/>
                  </a:cubicBezTo>
                  <a:cubicBezTo>
                    <a:pt x="176036" y="998835"/>
                    <a:pt x="162139" y="1004265"/>
                    <a:pt x="146822" y="1006944"/>
                  </a:cubicBezTo>
                  <a:cubicBezTo>
                    <a:pt x="139800" y="1008289"/>
                    <a:pt x="132666" y="1008955"/>
                    <a:pt x="125507" y="1008943"/>
                  </a:cubicBezTo>
                  <a:cubicBezTo>
                    <a:pt x="109660" y="1008708"/>
                    <a:pt x="93788" y="1009363"/>
                    <a:pt x="78002" y="1007992"/>
                  </a:cubicBezTo>
                  <a:cubicBezTo>
                    <a:pt x="63488" y="1006758"/>
                    <a:pt x="50850" y="1001599"/>
                    <a:pt x="42654" y="988443"/>
                  </a:cubicBezTo>
                  <a:cubicBezTo>
                    <a:pt x="36212" y="978050"/>
                    <a:pt x="30090" y="967547"/>
                    <a:pt x="27325" y="955464"/>
                  </a:cubicBezTo>
                  <a:cubicBezTo>
                    <a:pt x="26585" y="951885"/>
                    <a:pt x="26079" y="948256"/>
                    <a:pt x="25807" y="944616"/>
                  </a:cubicBezTo>
                  <a:cubicBezTo>
                    <a:pt x="25671" y="943122"/>
                    <a:pt x="25881" y="941555"/>
                    <a:pt x="24993" y="940185"/>
                  </a:cubicBezTo>
                  <a:cubicBezTo>
                    <a:pt x="23006" y="931977"/>
                    <a:pt x="21882" y="923597"/>
                    <a:pt x="21648" y="915155"/>
                  </a:cubicBezTo>
                  <a:cubicBezTo>
                    <a:pt x="21364" y="909428"/>
                    <a:pt x="20414" y="903738"/>
                    <a:pt x="19636" y="898073"/>
                  </a:cubicBezTo>
                  <a:cubicBezTo>
                    <a:pt x="18575" y="889940"/>
                    <a:pt x="18858" y="881744"/>
                    <a:pt x="17723" y="873599"/>
                  </a:cubicBezTo>
                  <a:cubicBezTo>
                    <a:pt x="16365" y="863861"/>
                    <a:pt x="14749" y="854160"/>
                    <a:pt x="13453" y="844409"/>
                  </a:cubicBezTo>
                  <a:cubicBezTo>
                    <a:pt x="11552" y="830167"/>
                    <a:pt x="8935" y="816022"/>
                    <a:pt x="7405" y="801730"/>
                  </a:cubicBezTo>
                  <a:cubicBezTo>
                    <a:pt x="5344" y="782427"/>
                    <a:pt x="3937" y="763087"/>
                    <a:pt x="2777" y="743722"/>
                  </a:cubicBezTo>
                  <a:cubicBezTo>
                    <a:pt x="1135" y="716273"/>
                    <a:pt x="-630" y="688861"/>
                    <a:pt x="-926" y="661338"/>
                  </a:cubicBezTo>
                  <a:cubicBezTo>
                    <a:pt x="-1099" y="647428"/>
                    <a:pt x="-3049" y="633457"/>
                    <a:pt x="-2641" y="619547"/>
                  </a:cubicBezTo>
                  <a:cubicBezTo>
                    <a:pt x="-2370" y="610649"/>
                    <a:pt x="-2839" y="601676"/>
                    <a:pt x="-1556" y="592802"/>
                  </a:cubicBezTo>
                  <a:cubicBezTo>
                    <a:pt x="-1321" y="591296"/>
                    <a:pt x="-975" y="589803"/>
                    <a:pt x="-864" y="588297"/>
                  </a:cubicBezTo>
                  <a:cubicBezTo>
                    <a:pt x="641" y="567624"/>
                    <a:pt x="925" y="546889"/>
                    <a:pt x="-37" y="526191"/>
                  </a:cubicBezTo>
                  <a:cubicBezTo>
                    <a:pt x="-938" y="506838"/>
                    <a:pt x="-1025" y="487498"/>
                    <a:pt x="-482" y="468183"/>
                  </a:cubicBezTo>
                  <a:cubicBezTo>
                    <a:pt x="-222" y="459358"/>
                    <a:pt x="506" y="450533"/>
                    <a:pt x="-62" y="441721"/>
                  </a:cubicBezTo>
                  <a:cubicBezTo>
                    <a:pt x="-1049" y="426491"/>
                    <a:pt x="-938" y="411273"/>
                    <a:pt x="-445" y="396055"/>
                  </a:cubicBezTo>
                  <a:cubicBezTo>
                    <a:pt x="197" y="376431"/>
                    <a:pt x="1172" y="356807"/>
                    <a:pt x="1678" y="337171"/>
                  </a:cubicBezTo>
                  <a:cubicBezTo>
                    <a:pt x="1913" y="328358"/>
                    <a:pt x="1221" y="319521"/>
                    <a:pt x="1172" y="310684"/>
                  </a:cubicBezTo>
                  <a:cubicBezTo>
                    <a:pt x="1111" y="298811"/>
                    <a:pt x="1074" y="286926"/>
                    <a:pt x="1407" y="275040"/>
                  </a:cubicBezTo>
                  <a:cubicBezTo>
                    <a:pt x="1604" y="268647"/>
                    <a:pt x="2209" y="262278"/>
                    <a:pt x="3246" y="255971"/>
                  </a:cubicBezTo>
                  <a:cubicBezTo>
                    <a:pt x="4986" y="245147"/>
                    <a:pt x="6195" y="234262"/>
                    <a:pt x="7294" y="223376"/>
                  </a:cubicBezTo>
                  <a:cubicBezTo>
                    <a:pt x="8355" y="212910"/>
                    <a:pt x="10293" y="202591"/>
                    <a:pt x="11466" y="192150"/>
                  </a:cubicBezTo>
                  <a:cubicBezTo>
                    <a:pt x="13551" y="173550"/>
                    <a:pt x="16489" y="155124"/>
                    <a:pt x="19488" y="136610"/>
                  </a:cubicBezTo>
                  <a:cubicBezTo>
                    <a:pt x="22117" y="120393"/>
                    <a:pt x="23610" y="104015"/>
                    <a:pt x="26721" y="87871"/>
                  </a:cubicBezTo>
                  <a:cubicBezTo>
                    <a:pt x="28708" y="77528"/>
                    <a:pt x="31657" y="67469"/>
                    <a:pt x="34472" y="57349"/>
                  </a:cubicBezTo>
                  <a:cubicBezTo>
                    <a:pt x="35570" y="53387"/>
                    <a:pt x="36607" y="49400"/>
                    <a:pt x="37569" y="45414"/>
                  </a:cubicBezTo>
                  <a:cubicBezTo>
                    <a:pt x="39729" y="36219"/>
                    <a:pt x="43074" y="27333"/>
                    <a:pt x="47505" y="18989"/>
                  </a:cubicBezTo>
                  <a:cubicBezTo>
                    <a:pt x="50380" y="13645"/>
                    <a:pt x="53367" y="8313"/>
                    <a:pt x="55194" y="2475"/>
                  </a:cubicBezTo>
                  <a:lnTo>
                    <a:pt x="57749" y="-1573"/>
                  </a:lnTo>
                  <a:cubicBezTo>
                    <a:pt x="58230" y="1192"/>
                    <a:pt x="56292" y="3364"/>
                    <a:pt x="55725" y="5832"/>
                  </a:cubicBezTo>
                  <a:cubicBezTo>
                    <a:pt x="54219" y="12621"/>
                    <a:pt x="53046" y="19483"/>
                    <a:pt x="52244" y="26382"/>
                  </a:cubicBezTo>
                  <a:cubicBezTo>
                    <a:pt x="51257" y="34824"/>
                    <a:pt x="50862" y="43279"/>
                    <a:pt x="50269" y="51745"/>
                  </a:cubicBezTo>
                  <a:cubicBezTo>
                    <a:pt x="49850" y="57818"/>
                    <a:pt x="50269" y="63915"/>
                    <a:pt x="49467" y="69913"/>
                  </a:cubicBezTo>
                  <a:cubicBezTo>
                    <a:pt x="48480" y="77800"/>
                    <a:pt x="49344" y="85736"/>
                    <a:pt x="48529" y="93561"/>
                  </a:cubicBezTo>
                  <a:cubicBezTo>
                    <a:pt x="47060" y="107705"/>
                    <a:pt x="47628" y="121849"/>
                    <a:pt x="47999" y="135956"/>
                  </a:cubicBezTo>
                  <a:cubicBezTo>
                    <a:pt x="48184" y="142991"/>
                    <a:pt x="47900" y="150211"/>
                    <a:pt x="49455" y="157222"/>
                  </a:cubicBezTo>
                  <a:cubicBezTo>
                    <a:pt x="49627" y="158443"/>
                    <a:pt x="49665" y="159690"/>
                    <a:pt x="49566" y="160924"/>
                  </a:cubicBezTo>
                  <a:cubicBezTo>
                    <a:pt x="49566" y="170058"/>
                    <a:pt x="49627" y="179191"/>
                    <a:pt x="49566" y="188336"/>
                  </a:cubicBezTo>
                  <a:cubicBezTo>
                    <a:pt x="49492" y="196976"/>
                    <a:pt x="50627" y="205615"/>
                    <a:pt x="51195" y="214168"/>
                  </a:cubicBezTo>
                  <a:cubicBezTo>
                    <a:pt x="51689" y="221574"/>
                    <a:pt x="52084" y="228979"/>
                    <a:pt x="50726" y="236458"/>
                  </a:cubicBezTo>
                  <a:cubicBezTo>
                    <a:pt x="50245" y="239013"/>
                    <a:pt x="50245" y="241630"/>
                    <a:pt x="50726" y="244185"/>
                  </a:cubicBezTo>
                  <a:cubicBezTo>
                    <a:pt x="51121" y="246875"/>
                    <a:pt x="51356" y="249590"/>
                    <a:pt x="51430" y="252318"/>
                  </a:cubicBezTo>
                  <a:cubicBezTo>
                    <a:pt x="52207" y="261661"/>
                    <a:pt x="52256" y="271066"/>
                    <a:pt x="53898" y="280335"/>
                  </a:cubicBezTo>
                  <a:cubicBezTo>
                    <a:pt x="54515" y="283741"/>
                    <a:pt x="54528" y="287259"/>
                    <a:pt x="54910" y="290727"/>
                  </a:cubicBezTo>
                  <a:cubicBezTo>
                    <a:pt x="56354" y="303649"/>
                    <a:pt x="57897" y="316547"/>
                    <a:pt x="59427" y="329457"/>
                  </a:cubicBezTo>
                  <a:cubicBezTo>
                    <a:pt x="61896" y="350611"/>
                    <a:pt x="66968" y="371149"/>
                    <a:pt x="72781" y="391550"/>
                  </a:cubicBezTo>
                  <a:cubicBezTo>
                    <a:pt x="78767" y="412532"/>
                    <a:pt x="84568" y="433514"/>
                    <a:pt x="89801" y="454779"/>
                  </a:cubicBezTo>
                  <a:cubicBezTo>
                    <a:pt x="90986" y="459765"/>
                    <a:pt x="92480" y="464678"/>
                    <a:pt x="94294" y="469466"/>
                  </a:cubicBezTo>
                  <a:cubicBezTo>
                    <a:pt x="94615" y="470318"/>
                    <a:pt x="94825" y="470836"/>
                    <a:pt x="94973" y="471231"/>
                  </a:cubicBezTo>
                  <a:cubicBezTo>
                    <a:pt x="97453" y="478069"/>
                    <a:pt x="99354" y="485104"/>
                    <a:pt x="100687" y="492262"/>
                  </a:cubicBezTo>
                  <a:close/>
                </a:path>
              </a:pathLst>
            </a:custGeom>
            <a:solidFill>
              <a:srgbClr val="2DA82A"/>
            </a:solidFill>
            <a:ln w="1231" cap="flat">
              <a:noFill/>
              <a:prstDash val="solid"/>
              <a:miter/>
            </a:ln>
          </p:spPr>
          <p:txBody>
            <a:bodyPr rtlCol="0" anchor="ctr"/>
            <a:lstStyle/>
            <a:p>
              <a:endParaRPr lang="es-CO"/>
            </a:p>
          </p:txBody>
        </p:sp>
        <p:sp>
          <p:nvSpPr>
            <p:cNvPr id="654" name="Freeform: Shape 653">
              <a:extLst>
                <a:ext uri="{FF2B5EF4-FFF2-40B4-BE49-F238E27FC236}">
                  <a16:creationId xmlns:a16="http://schemas.microsoft.com/office/drawing/2014/main" id="{87E9C480-4E40-8CF9-CFE6-8A47B249EF8B}"/>
                </a:ext>
              </a:extLst>
            </p:cNvPr>
            <p:cNvSpPr/>
            <p:nvPr/>
          </p:nvSpPr>
          <p:spPr>
            <a:xfrm>
              <a:off x="-1456087" y="6899366"/>
              <a:ext cx="122124" cy="434617"/>
            </a:xfrm>
            <a:custGeom>
              <a:avLst/>
              <a:gdLst>
                <a:gd name="connsiteX0" fmla="*/ 110988 w 122124"/>
                <a:gd name="connsiteY0" fmla="*/ 5936 h 434617"/>
                <a:gd name="connsiteX1" fmla="*/ 109988 w 122124"/>
                <a:gd name="connsiteY1" fmla="*/ 30102 h 434617"/>
                <a:gd name="connsiteX2" fmla="*/ 110692 w 122124"/>
                <a:gd name="connsiteY2" fmla="*/ 67536 h 434617"/>
                <a:gd name="connsiteX3" fmla="*/ 111185 w 122124"/>
                <a:gd name="connsiteY3" fmla="*/ 107216 h 434617"/>
                <a:gd name="connsiteX4" fmla="*/ 111321 w 122124"/>
                <a:gd name="connsiteY4" fmla="*/ 119978 h 434617"/>
                <a:gd name="connsiteX5" fmla="*/ 110852 w 122124"/>
                <a:gd name="connsiteY5" fmla="*/ 125408 h 434617"/>
                <a:gd name="connsiteX6" fmla="*/ 108964 w 122124"/>
                <a:gd name="connsiteY6" fmla="*/ 148574 h 434617"/>
                <a:gd name="connsiteX7" fmla="*/ 109334 w 122124"/>
                <a:gd name="connsiteY7" fmla="*/ 207508 h 434617"/>
                <a:gd name="connsiteX8" fmla="*/ 111185 w 122124"/>
                <a:gd name="connsiteY8" fmla="*/ 256790 h 434617"/>
                <a:gd name="connsiteX9" fmla="*/ 114209 w 122124"/>
                <a:gd name="connsiteY9" fmla="*/ 301420 h 434617"/>
                <a:gd name="connsiteX10" fmla="*/ 115024 w 122124"/>
                <a:gd name="connsiteY10" fmla="*/ 337459 h 434617"/>
                <a:gd name="connsiteX11" fmla="*/ 115950 w 122124"/>
                <a:gd name="connsiteY11" fmla="*/ 362538 h 434617"/>
                <a:gd name="connsiteX12" fmla="*/ 119331 w 122124"/>
                <a:gd name="connsiteY12" fmla="*/ 401182 h 434617"/>
                <a:gd name="connsiteX13" fmla="*/ 118282 w 122124"/>
                <a:gd name="connsiteY13" fmla="*/ 414338 h 434617"/>
                <a:gd name="connsiteX14" fmla="*/ 99843 w 122124"/>
                <a:gd name="connsiteY14" fmla="*/ 431914 h 434617"/>
                <a:gd name="connsiteX15" fmla="*/ 70642 w 122124"/>
                <a:gd name="connsiteY15" fmla="*/ 429593 h 434617"/>
                <a:gd name="connsiteX16" fmla="*/ 53165 w 122124"/>
                <a:gd name="connsiteY16" fmla="*/ 422904 h 434617"/>
                <a:gd name="connsiteX17" fmla="*/ 35800 w 122124"/>
                <a:gd name="connsiteY17" fmla="*/ 412117 h 434617"/>
                <a:gd name="connsiteX18" fmla="*/ 18521 w 122124"/>
                <a:gd name="connsiteY18" fmla="*/ 393258 h 434617"/>
                <a:gd name="connsiteX19" fmla="*/ 11967 w 122124"/>
                <a:gd name="connsiteY19" fmla="*/ 380829 h 434617"/>
                <a:gd name="connsiteX20" fmla="*/ 2476 w 122124"/>
                <a:gd name="connsiteY20" fmla="*/ 338582 h 434617"/>
                <a:gd name="connsiteX21" fmla="*/ 834 w 122124"/>
                <a:gd name="connsiteY21" fmla="*/ 284351 h 434617"/>
                <a:gd name="connsiteX22" fmla="*/ 488 w 122124"/>
                <a:gd name="connsiteY22" fmla="*/ 273403 h 434617"/>
                <a:gd name="connsiteX23" fmla="*/ -2251 w 122124"/>
                <a:gd name="connsiteY23" fmla="*/ 227860 h 434617"/>
                <a:gd name="connsiteX24" fmla="*/ -1918 w 122124"/>
                <a:gd name="connsiteY24" fmla="*/ 202769 h 434617"/>
                <a:gd name="connsiteX25" fmla="*/ 118 w 122124"/>
                <a:gd name="connsiteY25" fmla="*/ 179134 h 434617"/>
                <a:gd name="connsiteX26" fmla="*/ 3216 w 122124"/>
                <a:gd name="connsiteY26" fmla="*/ 113029 h 434617"/>
                <a:gd name="connsiteX27" fmla="*/ 3303 w 122124"/>
                <a:gd name="connsiteY27" fmla="*/ 69165 h 434617"/>
                <a:gd name="connsiteX28" fmla="*/ 5364 w 122124"/>
                <a:gd name="connsiteY28" fmla="*/ 35915 h 434617"/>
                <a:gd name="connsiteX29" fmla="*/ 9375 w 122124"/>
                <a:gd name="connsiteY29" fmla="*/ 3319 h 434617"/>
                <a:gd name="connsiteX30" fmla="*/ 10251 w 122124"/>
                <a:gd name="connsiteY30" fmla="*/ 320 h 434617"/>
                <a:gd name="connsiteX31" fmla="*/ 16953 w 122124"/>
                <a:gd name="connsiteY31" fmla="*/ 950 h 434617"/>
                <a:gd name="connsiteX32" fmla="*/ 30826 w 122124"/>
                <a:gd name="connsiteY32" fmla="*/ 4652 h 434617"/>
                <a:gd name="connsiteX33" fmla="*/ 39465 w 122124"/>
                <a:gd name="connsiteY33" fmla="*/ 11342 h 434617"/>
                <a:gd name="connsiteX34" fmla="*/ 69161 w 122124"/>
                <a:gd name="connsiteY34" fmla="*/ 15624 h 434617"/>
                <a:gd name="connsiteX35" fmla="*/ 106088 w 122124"/>
                <a:gd name="connsiteY35" fmla="*/ 10070 h 434617"/>
                <a:gd name="connsiteX36" fmla="*/ 110988 w 122124"/>
                <a:gd name="connsiteY36" fmla="*/ 5936 h 434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22124" h="434617">
                  <a:moveTo>
                    <a:pt x="110988" y="5936"/>
                  </a:moveTo>
                  <a:cubicBezTo>
                    <a:pt x="110642" y="13995"/>
                    <a:pt x="110124" y="21980"/>
                    <a:pt x="109988" y="30102"/>
                  </a:cubicBezTo>
                  <a:cubicBezTo>
                    <a:pt x="109779" y="42580"/>
                    <a:pt x="109741" y="55045"/>
                    <a:pt x="110692" y="67536"/>
                  </a:cubicBezTo>
                  <a:cubicBezTo>
                    <a:pt x="111679" y="80717"/>
                    <a:pt x="112432" y="93960"/>
                    <a:pt x="111185" y="107216"/>
                  </a:cubicBezTo>
                  <a:cubicBezTo>
                    <a:pt x="110630" y="111449"/>
                    <a:pt x="110679" y="115756"/>
                    <a:pt x="111321" y="119978"/>
                  </a:cubicBezTo>
                  <a:cubicBezTo>
                    <a:pt x="111543" y="121804"/>
                    <a:pt x="111383" y="123643"/>
                    <a:pt x="110852" y="125408"/>
                  </a:cubicBezTo>
                  <a:cubicBezTo>
                    <a:pt x="109112" y="133048"/>
                    <a:pt x="108939" y="140799"/>
                    <a:pt x="108964" y="148574"/>
                  </a:cubicBezTo>
                  <a:cubicBezTo>
                    <a:pt x="109026" y="168223"/>
                    <a:pt x="108717" y="187884"/>
                    <a:pt x="109334" y="207508"/>
                  </a:cubicBezTo>
                  <a:cubicBezTo>
                    <a:pt x="109853" y="223936"/>
                    <a:pt x="110359" y="240375"/>
                    <a:pt x="111185" y="256790"/>
                  </a:cubicBezTo>
                  <a:cubicBezTo>
                    <a:pt x="111926" y="271675"/>
                    <a:pt x="112716" y="286560"/>
                    <a:pt x="114209" y="301420"/>
                  </a:cubicBezTo>
                  <a:cubicBezTo>
                    <a:pt x="115370" y="313392"/>
                    <a:pt x="115641" y="325438"/>
                    <a:pt x="115024" y="337459"/>
                  </a:cubicBezTo>
                  <a:cubicBezTo>
                    <a:pt x="114802" y="345827"/>
                    <a:pt x="115110" y="354207"/>
                    <a:pt x="115950" y="362538"/>
                  </a:cubicBezTo>
                  <a:cubicBezTo>
                    <a:pt x="116999" y="375424"/>
                    <a:pt x="118986" y="388235"/>
                    <a:pt x="119331" y="401182"/>
                  </a:cubicBezTo>
                  <a:cubicBezTo>
                    <a:pt x="119615" y="405600"/>
                    <a:pt x="119270" y="410031"/>
                    <a:pt x="118282" y="414338"/>
                  </a:cubicBezTo>
                  <a:cubicBezTo>
                    <a:pt x="115703" y="423977"/>
                    <a:pt x="109433" y="429791"/>
                    <a:pt x="99843" y="431914"/>
                  </a:cubicBezTo>
                  <a:cubicBezTo>
                    <a:pt x="89969" y="434123"/>
                    <a:pt x="80096" y="432963"/>
                    <a:pt x="70642" y="429593"/>
                  </a:cubicBezTo>
                  <a:cubicBezTo>
                    <a:pt x="64767" y="427495"/>
                    <a:pt x="58966" y="425187"/>
                    <a:pt x="53165" y="422904"/>
                  </a:cubicBezTo>
                  <a:cubicBezTo>
                    <a:pt x="46747" y="420435"/>
                    <a:pt x="40860" y="416770"/>
                    <a:pt x="35800" y="412117"/>
                  </a:cubicBezTo>
                  <a:cubicBezTo>
                    <a:pt x="29678" y="406168"/>
                    <a:pt x="23902" y="399873"/>
                    <a:pt x="18521" y="393258"/>
                  </a:cubicBezTo>
                  <a:cubicBezTo>
                    <a:pt x="15509" y="389605"/>
                    <a:pt x="13275" y="385383"/>
                    <a:pt x="11967" y="380829"/>
                  </a:cubicBezTo>
                  <a:cubicBezTo>
                    <a:pt x="7659" y="366994"/>
                    <a:pt x="3833" y="353035"/>
                    <a:pt x="2476" y="338582"/>
                  </a:cubicBezTo>
                  <a:cubicBezTo>
                    <a:pt x="772" y="320563"/>
                    <a:pt x="-548" y="302494"/>
                    <a:pt x="834" y="284351"/>
                  </a:cubicBezTo>
                  <a:cubicBezTo>
                    <a:pt x="1106" y="280734"/>
                    <a:pt x="526" y="277056"/>
                    <a:pt x="488" y="273403"/>
                  </a:cubicBezTo>
                  <a:cubicBezTo>
                    <a:pt x="279" y="258185"/>
                    <a:pt x="-635" y="243004"/>
                    <a:pt x="-2251" y="227860"/>
                  </a:cubicBezTo>
                  <a:cubicBezTo>
                    <a:pt x="-3128" y="219517"/>
                    <a:pt x="-2548" y="211137"/>
                    <a:pt x="-1918" y="202769"/>
                  </a:cubicBezTo>
                  <a:cubicBezTo>
                    <a:pt x="-1338" y="194882"/>
                    <a:pt x="-746" y="187008"/>
                    <a:pt x="118" y="179134"/>
                  </a:cubicBezTo>
                  <a:cubicBezTo>
                    <a:pt x="2303" y="157164"/>
                    <a:pt x="3340" y="135097"/>
                    <a:pt x="3216" y="113029"/>
                  </a:cubicBezTo>
                  <a:cubicBezTo>
                    <a:pt x="3216" y="98403"/>
                    <a:pt x="3142" y="83778"/>
                    <a:pt x="3303" y="69165"/>
                  </a:cubicBezTo>
                  <a:cubicBezTo>
                    <a:pt x="3414" y="58057"/>
                    <a:pt x="4426" y="46949"/>
                    <a:pt x="5364" y="35915"/>
                  </a:cubicBezTo>
                  <a:cubicBezTo>
                    <a:pt x="6302" y="24881"/>
                    <a:pt x="7672" y="14143"/>
                    <a:pt x="9375" y="3319"/>
                  </a:cubicBezTo>
                  <a:cubicBezTo>
                    <a:pt x="9338" y="2258"/>
                    <a:pt x="9646" y="1196"/>
                    <a:pt x="10251" y="320"/>
                  </a:cubicBezTo>
                  <a:cubicBezTo>
                    <a:pt x="13213" y="4023"/>
                    <a:pt x="13213" y="4023"/>
                    <a:pt x="16953" y="950"/>
                  </a:cubicBezTo>
                  <a:cubicBezTo>
                    <a:pt x="22223" y="-3407"/>
                    <a:pt x="28382" y="-2087"/>
                    <a:pt x="30826" y="4652"/>
                  </a:cubicBezTo>
                  <a:cubicBezTo>
                    <a:pt x="32467" y="9157"/>
                    <a:pt x="35318" y="10576"/>
                    <a:pt x="39465" y="11342"/>
                  </a:cubicBezTo>
                  <a:cubicBezTo>
                    <a:pt x="49339" y="13168"/>
                    <a:pt x="59003" y="16143"/>
                    <a:pt x="69161" y="15624"/>
                  </a:cubicBezTo>
                  <a:cubicBezTo>
                    <a:pt x="81638" y="14983"/>
                    <a:pt x="93734" y="11638"/>
                    <a:pt x="106088" y="10070"/>
                  </a:cubicBezTo>
                  <a:cubicBezTo>
                    <a:pt x="108890" y="9712"/>
                    <a:pt x="108285" y="6010"/>
                    <a:pt x="110988" y="5936"/>
                  </a:cubicBezTo>
                  <a:close/>
                </a:path>
              </a:pathLst>
            </a:custGeom>
            <a:solidFill>
              <a:srgbClr val="2DA82A"/>
            </a:solidFill>
            <a:ln w="1231" cap="flat">
              <a:noFill/>
              <a:prstDash val="solid"/>
              <a:miter/>
            </a:ln>
          </p:spPr>
          <p:txBody>
            <a:bodyPr rtlCol="0" anchor="ctr"/>
            <a:lstStyle/>
            <a:p>
              <a:endParaRPr lang="es-CO"/>
            </a:p>
          </p:txBody>
        </p:sp>
        <p:sp>
          <p:nvSpPr>
            <p:cNvPr id="655" name="Freeform: Shape 654">
              <a:extLst>
                <a:ext uri="{FF2B5EF4-FFF2-40B4-BE49-F238E27FC236}">
                  <a16:creationId xmlns:a16="http://schemas.microsoft.com/office/drawing/2014/main" id="{8DE5A2C3-726A-CCEF-FA36-5F97C44BCDCB}"/>
                </a:ext>
              </a:extLst>
            </p:cNvPr>
            <p:cNvSpPr/>
            <p:nvPr/>
          </p:nvSpPr>
          <p:spPr>
            <a:xfrm>
              <a:off x="-935720" y="6939843"/>
              <a:ext cx="347636" cy="653915"/>
            </a:xfrm>
            <a:custGeom>
              <a:avLst/>
              <a:gdLst>
                <a:gd name="connsiteX0" fmla="*/ 139996 w 347636"/>
                <a:gd name="connsiteY0" fmla="*/ 650277 h 653915"/>
                <a:gd name="connsiteX1" fmla="*/ 139095 w 347636"/>
                <a:gd name="connsiteY1" fmla="*/ 650277 h 653915"/>
                <a:gd name="connsiteX2" fmla="*/ 130640 w 347636"/>
                <a:gd name="connsiteY2" fmla="*/ 648808 h 653915"/>
                <a:gd name="connsiteX3" fmla="*/ 124753 w 347636"/>
                <a:gd name="connsiteY3" fmla="*/ 648808 h 653915"/>
                <a:gd name="connsiteX4" fmla="*/ 117163 w 347636"/>
                <a:gd name="connsiteY4" fmla="*/ 650264 h 653915"/>
                <a:gd name="connsiteX5" fmla="*/ 113460 w 347636"/>
                <a:gd name="connsiteY5" fmla="*/ 650264 h 653915"/>
                <a:gd name="connsiteX6" fmla="*/ 84160 w 347636"/>
                <a:gd name="connsiteY6" fmla="*/ 650264 h 653915"/>
                <a:gd name="connsiteX7" fmla="*/ 82469 w 347636"/>
                <a:gd name="connsiteY7" fmla="*/ 650264 h 653915"/>
                <a:gd name="connsiteX8" fmla="*/ 81555 w 347636"/>
                <a:gd name="connsiteY8" fmla="*/ 647524 h 653915"/>
                <a:gd name="connsiteX9" fmla="*/ 80642 w 347636"/>
                <a:gd name="connsiteY9" fmla="*/ 646611 h 653915"/>
                <a:gd name="connsiteX10" fmla="*/ 77890 w 347636"/>
                <a:gd name="connsiteY10" fmla="*/ 646611 h 653915"/>
                <a:gd name="connsiteX11" fmla="*/ 76977 w 347636"/>
                <a:gd name="connsiteY11" fmla="*/ 647524 h 653915"/>
                <a:gd name="connsiteX12" fmla="*/ 76063 w 347636"/>
                <a:gd name="connsiteY12" fmla="*/ 647524 h 653915"/>
                <a:gd name="connsiteX13" fmla="*/ 75224 w 347636"/>
                <a:gd name="connsiteY13" fmla="*/ 647598 h 653915"/>
                <a:gd name="connsiteX14" fmla="*/ 75150 w 347636"/>
                <a:gd name="connsiteY14" fmla="*/ 647524 h 653915"/>
                <a:gd name="connsiteX15" fmla="*/ 73323 w 347636"/>
                <a:gd name="connsiteY15" fmla="*/ 646611 h 653915"/>
                <a:gd name="connsiteX16" fmla="*/ 70583 w 347636"/>
                <a:gd name="connsiteY16" fmla="*/ 646611 h 653915"/>
                <a:gd name="connsiteX17" fmla="*/ 69670 w 347636"/>
                <a:gd name="connsiteY17" fmla="*/ 646611 h 653915"/>
                <a:gd name="connsiteX18" fmla="*/ 68756 w 347636"/>
                <a:gd name="connsiteY18" fmla="*/ 645698 h 653915"/>
                <a:gd name="connsiteX19" fmla="*/ 66930 w 347636"/>
                <a:gd name="connsiteY19" fmla="*/ 645698 h 653915"/>
                <a:gd name="connsiteX20" fmla="*/ 66004 w 347636"/>
                <a:gd name="connsiteY20" fmla="*/ 644785 h 653915"/>
                <a:gd name="connsiteX21" fmla="*/ 63264 w 347636"/>
                <a:gd name="connsiteY21" fmla="*/ 644785 h 653915"/>
                <a:gd name="connsiteX22" fmla="*/ 62351 w 347636"/>
                <a:gd name="connsiteY22" fmla="*/ 643871 h 653915"/>
                <a:gd name="connsiteX23" fmla="*/ 60524 w 347636"/>
                <a:gd name="connsiteY23" fmla="*/ 642032 h 653915"/>
                <a:gd name="connsiteX24" fmla="*/ 59611 w 347636"/>
                <a:gd name="connsiteY24" fmla="*/ 641119 h 653915"/>
                <a:gd name="connsiteX25" fmla="*/ 57784 w 347636"/>
                <a:gd name="connsiteY25" fmla="*/ 640205 h 653915"/>
                <a:gd name="connsiteX26" fmla="*/ 56871 w 347636"/>
                <a:gd name="connsiteY26" fmla="*/ 639292 h 653915"/>
                <a:gd name="connsiteX27" fmla="*/ 52292 w 347636"/>
                <a:gd name="connsiteY27" fmla="*/ 639292 h 653915"/>
                <a:gd name="connsiteX28" fmla="*/ 51379 w 347636"/>
                <a:gd name="connsiteY28" fmla="*/ 638379 h 653915"/>
                <a:gd name="connsiteX29" fmla="*/ 49552 w 347636"/>
                <a:gd name="connsiteY29" fmla="*/ 635639 h 653915"/>
                <a:gd name="connsiteX30" fmla="*/ 48639 w 347636"/>
                <a:gd name="connsiteY30" fmla="*/ 634725 h 653915"/>
                <a:gd name="connsiteX31" fmla="*/ 45899 w 347636"/>
                <a:gd name="connsiteY31" fmla="*/ 631986 h 653915"/>
                <a:gd name="connsiteX32" fmla="*/ 44985 w 347636"/>
                <a:gd name="connsiteY32" fmla="*/ 631060 h 653915"/>
                <a:gd name="connsiteX33" fmla="*/ 40407 w 347636"/>
                <a:gd name="connsiteY33" fmla="*/ 629233 h 653915"/>
                <a:gd name="connsiteX34" fmla="*/ 39493 w 347636"/>
                <a:gd name="connsiteY34" fmla="*/ 628320 h 653915"/>
                <a:gd name="connsiteX35" fmla="*/ 36753 w 347636"/>
                <a:gd name="connsiteY35" fmla="*/ 623753 h 653915"/>
                <a:gd name="connsiteX36" fmla="*/ 35840 w 347636"/>
                <a:gd name="connsiteY36" fmla="*/ 622840 h 653915"/>
                <a:gd name="connsiteX37" fmla="*/ 29434 w 347636"/>
                <a:gd name="connsiteY37" fmla="*/ 618261 h 653915"/>
                <a:gd name="connsiteX38" fmla="*/ 28521 w 347636"/>
                <a:gd name="connsiteY38" fmla="*/ 617348 h 653915"/>
                <a:gd name="connsiteX39" fmla="*/ 25781 w 347636"/>
                <a:gd name="connsiteY39" fmla="*/ 610954 h 653915"/>
                <a:gd name="connsiteX40" fmla="*/ 24868 w 347636"/>
                <a:gd name="connsiteY40" fmla="*/ 610041 h 653915"/>
                <a:gd name="connsiteX41" fmla="*/ 23955 w 347636"/>
                <a:gd name="connsiteY41" fmla="*/ 609128 h 653915"/>
                <a:gd name="connsiteX42" fmla="*/ 23041 w 347636"/>
                <a:gd name="connsiteY42" fmla="*/ 608202 h 653915"/>
                <a:gd name="connsiteX43" fmla="*/ 21215 w 347636"/>
                <a:gd name="connsiteY43" fmla="*/ 607289 h 653915"/>
                <a:gd name="connsiteX44" fmla="*/ 20301 w 347636"/>
                <a:gd name="connsiteY44" fmla="*/ 606376 h 653915"/>
                <a:gd name="connsiteX45" fmla="*/ 19388 w 347636"/>
                <a:gd name="connsiteY45" fmla="*/ 605462 h 653915"/>
                <a:gd name="connsiteX46" fmla="*/ 15685 w 347636"/>
                <a:gd name="connsiteY46" fmla="*/ 596317 h 653915"/>
                <a:gd name="connsiteX47" fmla="*/ 14772 w 347636"/>
                <a:gd name="connsiteY47" fmla="*/ 595403 h 653915"/>
                <a:gd name="connsiteX48" fmla="*/ 13858 w 347636"/>
                <a:gd name="connsiteY48" fmla="*/ 594490 h 653915"/>
                <a:gd name="connsiteX49" fmla="*/ 12032 w 347636"/>
                <a:gd name="connsiteY49" fmla="*/ 588097 h 653915"/>
                <a:gd name="connsiteX50" fmla="*/ 11119 w 347636"/>
                <a:gd name="connsiteY50" fmla="*/ 587183 h 653915"/>
                <a:gd name="connsiteX51" fmla="*/ 11119 w 347636"/>
                <a:gd name="connsiteY51" fmla="*/ 584481 h 653915"/>
                <a:gd name="connsiteX52" fmla="*/ 10205 w 347636"/>
                <a:gd name="connsiteY52" fmla="*/ 583567 h 653915"/>
                <a:gd name="connsiteX53" fmla="*/ 9292 w 347636"/>
                <a:gd name="connsiteY53" fmla="*/ 581741 h 653915"/>
                <a:gd name="connsiteX54" fmla="*/ 8379 w 347636"/>
                <a:gd name="connsiteY54" fmla="*/ 580827 h 653915"/>
                <a:gd name="connsiteX55" fmla="*/ 7465 w 347636"/>
                <a:gd name="connsiteY55" fmla="*/ 579914 h 653915"/>
                <a:gd name="connsiteX56" fmla="*/ 5639 w 347636"/>
                <a:gd name="connsiteY56" fmla="*/ 573570 h 653915"/>
                <a:gd name="connsiteX57" fmla="*/ 3800 w 347636"/>
                <a:gd name="connsiteY57" fmla="*/ 565288 h 653915"/>
                <a:gd name="connsiteX58" fmla="*/ 2886 w 347636"/>
                <a:gd name="connsiteY58" fmla="*/ 564375 h 653915"/>
                <a:gd name="connsiteX59" fmla="*/ 1973 w 347636"/>
                <a:gd name="connsiteY59" fmla="*/ 563462 h 653915"/>
                <a:gd name="connsiteX60" fmla="*/ 1973 w 347636"/>
                <a:gd name="connsiteY60" fmla="*/ 557550 h 653915"/>
                <a:gd name="connsiteX61" fmla="*/ 615 w 347636"/>
                <a:gd name="connsiteY61" fmla="*/ 549626 h 653915"/>
                <a:gd name="connsiteX62" fmla="*/ 146 w 347636"/>
                <a:gd name="connsiteY62" fmla="*/ 545171 h 653915"/>
                <a:gd name="connsiteX63" fmla="*/ 1060 w 347636"/>
                <a:gd name="connsiteY63" fmla="*/ 544257 h 653915"/>
                <a:gd name="connsiteX64" fmla="*/ 146 w 347636"/>
                <a:gd name="connsiteY64" fmla="*/ 537852 h 653915"/>
                <a:gd name="connsiteX65" fmla="*/ -767 w 347636"/>
                <a:gd name="connsiteY65" fmla="*/ 536938 h 653915"/>
                <a:gd name="connsiteX66" fmla="*/ -767 w 347636"/>
                <a:gd name="connsiteY66" fmla="*/ 533236 h 653915"/>
                <a:gd name="connsiteX67" fmla="*/ 146 w 347636"/>
                <a:gd name="connsiteY67" fmla="*/ 532322 h 653915"/>
                <a:gd name="connsiteX68" fmla="*/ -619 w 347636"/>
                <a:gd name="connsiteY68" fmla="*/ 523819 h 653915"/>
                <a:gd name="connsiteX69" fmla="*/ -421 w 347636"/>
                <a:gd name="connsiteY69" fmla="*/ 520721 h 653915"/>
                <a:gd name="connsiteX70" fmla="*/ 146 w 347636"/>
                <a:gd name="connsiteY70" fmla="*/ 511291 h 653915"/>
                <a:gd name="connsiteX71" fmla="*/ -767 w 347636"/>
                <a:gd name="connsiteY71" fmla="*/ 510378 h 653915"/>
                <a:gd name="connsiteX72" fmla="*/ -767 w 347636"/>
                <a:gd name="connsiteY72" fmla="*/ 508551 h 653915"/>
                <a:gd name="connsiteX73" fmla="*/ 146 w 347636"/>
                <a:gd name="connsiteY73" fmla="*/ 507638 h 653915"/>
                <a:gd name="connsiteX74" fmla="*/ 1060 w 347636"/>
                <a:gd name="connsiteY74" fmla="*/ 499406 h 653915"/>
                <a:gd name="connsiteX75" fmla="*/ 146 w 347636"/>
                <a:gd name="connsiteY75" fmla="*/ 498493 h 653915"/>
                <a:gd name="connsiteX76" fmla="*/ 146 w 347636"/>
                <a:gd name="connsiteY76" fmla="*/ 496666 h 653915"/>
                <a:gd name="connsiteX77" fmla="*/ 1060 w 347636"/>
                <a:gd name="connsiteY77" fmla="*/ 495753 h 653915"/>
                <a:gd name="connsiteX78" fmla="*/ -705 w 347636"/>
                <a:gd name="connsiteY78" fmla="*/ 489878 h 653915"/>
                <a:gd name="connsiteX79" fmla="*/ -964 w 347636"/>
                <a:gd name="connsiteY79" fmla="*/ 480967 h 653915"/>
                <a:gd name="connsiteX80" fmla="*/ 1060 w 347636"/>
                <a:gd name="connsiteY80" fmla="*/ 475635 h 653915"/>
                <a:gd name="connsiteX81" fmla="*/ 2788 w 347636"/>
                <a:gd name="connsiteY81" fmla="*/ 482633 h 653915"/>
                <a:gd name="connsiteX82" fmla="*/ 4738 w 347636"/>
                <a:gd name="connsiteY82" fmla="*/ 487348 h 653915"/>
                <a:gd name="connsiteX83" fmla="*/ 18981 w 347636"/>
                <a:gd name="connsiteY83" fmla="*/ 490137 h 653915"/>
                <a:gd name="connsiteX84" fmla="*/ 26608 w 347636"/>
                <a:gd name="connsiteY84" fmla="*/ 491272 h 653915"/>
                <a:gd name="connsiteX85" fmla="*/ 32187 w 347636"/>
                <a:gd name="connsiteY85" fmla="*/ 497653 h 653915"/>
                <a:gd name="connsiteX86" fmla="*/ 35593 w 347636"/>
                <a:gd name="connsiteY86" fmla="*/ 518549 h 653915"/>
                <a:gd name="connsiteX87" fmla="*/ 37124 w 347636"/>
                <a:gd name="connsiteY87" fmla="*/ 531162 h 653915"/>
                <a:gd name="connsiteX88" fmla="*/ 43937 w 347636"/>
                <a:gd name="connsiteY88" fmla="*/ 552317 h 653915"/>
                <a:gd name="connsiteX89" fmla="*/ 64227 w 347636"/>
                <a:gd name="connsiteY89" fmla="*/ 585641 h 653915"/>
                <a:gd name="connsiteX90" fmla="*/ 102932 w 347636"/>
                <a:gd name="connsiteY90" fmla="*/ 616200 h 653915"/>
                <a:gd name="connsiteX91" fmla="*/ 131998 w 347636"/>
                <a:gd name="connsiteY91" fmla="*/ 624839 h 653915"/>
                <a:gd name="connsiteX92" fmla="*/ 163310 w 347636"/>
                <a:gd name="connsiteY92" fmla="*/ 621816 h 653915"/>
                <a:gd name="connsiteX93" fmla="*/ 179762 w 347636"/>
                <a:gd name="connsiteY93" fmla="*/ 614065 h 653915"/>
                <a:gd name="connsiteX94" fmla="*/ 193141 w 347636"/>
                <a:gd name="connsiteY94" fmla="*/ 608313 h 653915"/>
                <a:gd name="connsiteX95" fmla="*/ 212062 w 347636"/>
                <a:gd name="connsiteY95" fmla="*/ 600525 h 653915"/>
                <a:gd name="connsiteX96" fmla="*/ 222343 w 347636"/>
                <a:gd name="connsiteY96" fmla="*/ 593120 h 653915"/>
                <a:gd name="connsiteX97" fmla="*/ 245274 w 347636"/>
                <a:gd name="connsiteY97" fmla="*/ 555933 h 653915"/>
                <a:gd name="connsiteX98" fmla="*/ 252186 w 347636"/>
                <a:gd name="connsiteY98" fmla="*/ 545627 h 653915"/>
                <a:gd name="connsiteX99" fmla="*/ 264528 w 347636"/>
                <a:gd name="connsiteY99" fmla="*/ 520819 h 653915"/>
                <a:gd name="connsiteX100" fmla="*/ 266219 w 347636"/>
                <a:gd name="connsiteY100" fmla="*/ 494074 h 653915"/>
                <a:gd name="connsiteX101" fmla="*/ 271378 w 347636"/>
                <a:gd name="connsiteY101" fmla="*/ 460034 h 653915"/>
                <a:gd name="connsiteX102" fmla="*/ 274340 w 347636"/>
                <a:gd name="connsiteY102" fmla="*/ 438473 h 653915"/>
                <a:gd name="connsiteX103" fmla="*/ 279598 w 347636"/>
                <a:gd name="connsiteY103" fmla="*/ 405371 h 653915"/>
                <a:gd name="connsiteX104" fmla="*/ 287003 w 347636"/>
                <a:gd name="connsiteY104" fmla="*/ 363852 h 653915"/>
                <a:gd name="connsiteX105" fmla="*/ 290780 w 347636"/>
                <a:gd name="connsiteY105" fmla="*/ 339673 h 653915"/>
                <a:gd name="connsiteX106" fmla="*/ 290842 w 347636"/>
                <a:gd name="connsiteY106" fmla="*/ 337390 h 653915"/>
                <a:gd name="connsiteX107" fmla="*/ 292458 w 347636"/>
                <a:gd name="connsiteY107" fmla="*/ 312027 h 653915"/>
                <a:gd name="connsiteX108" fmla="*/ 291953 w 347636"/>
                <a:gd name="connsiteY108" fmla="*/ 281517 h 653915"/>
                <a:gd name="connsiteX109" fmla="*/ 291755 w 347636"/>
                <a:gd name="connsiteY109" fmla="*/ 271470 h 653915"/>
                <a:gd name="connsiteX110" fmla="*/ 285226 w 347636"/>
                <a:gd name="connsiteY110" fmla="*/ 250489 h 653915"/>
                <a:gd name="connsiteX111" fmla="*/ 279944 w 347636"/>
                <a:gd name="connsiteY111" fmla="*/ 244836 h 653915"/>
                <a:gd name="connsiteX112" fmla="*/ 278821 w 347636"/>
                <a:gd name="connsiteY112" fmla="*/ 239591 h 653915"/>
                <a:gd name="connsiteX113" fmla="*/ 283609 w 347636"/>
                <a:gd name="connsiteY113" fmla="*/ 226804 h 653915"/>
                <a:gd name="connsiteX114" fmla="*/ 284276 w 347636"/>
                <a:gd name="connsiteY114" fmla="*/ 214462 h 653915"/>
                <a:gd name="connsiteX115" fmla="*/ 284140 w 347636"/>
                <a:gd name="connsiteY115" fmla="*/ 200787 h 653915"/>
                <a:gd name="connsiteX116" fmla="*/ 287262 w 347636"/>
                <a:gd name="connsiteY116" fmla="*/ 175609 h 653915"/>
                <a:gd name="connsiteX117" fmla="*/ 283856 w 347636"/>
                <a:gd name="connsiteY117" fmla="*/ 166488 h 653915"/>
                <a:gd name="connsiteX118" fmla="*/ 281684 w 347636"/>
                <a:gd name="connsiteY118" fmla="*/ 160786 h 653915"/>
                <a:gd name="connsiteX119" fmla="*/ 281684 w 347636"/>
                <a:gd name="connsiteY119" fmla="*/ 154837 h 653915"/>
                <a:gd name="connsiteX120" fmla="*/ 282400 w 347636"/>
                <a:gd name="connsiteY120" fmla="*/ 151813 h 653915"/>
                <a:gd name="connsiteX121" fmla="*/ 283844 w 347636"/>
                <a:gd name="connsiteY121" fmla="*/ 141557 h 653915"/>
                <a:gd name="connsiteX122" fmla="*/ 280882 w 347636"/>
                <a:gd name="connsiteY122" fmla="*/ 120044 h 653915"/>
                <a:gd name="connsiteX123" fmla="*/ 284930 w 347636"/>
                <a:gd name="connsiteY123" fmla="*/ 99581 h 653915"/>
                <a:gd name="connsiteX124" fmla="*/ 287225 w 347636"/>
                <a:gd name="connsiteY124" fmla="*/ 86634 h 653915"/>
                <a:gd name="connsiteX125" fmla="*/ 283350 w 347636"/>
                <a:gd name="connsiteY125" fmla="*/ 76316 h 653915"/>
                <a:gd name="connsiteX126" fmla="*/ 282116 w 347636"/>
                <a:gd name="connsiteY126" fmla="*/ 72330 h 653915"/>
                <a:gd name="connsiteX127" fmla="*/ 288028 w 347636"/>
                <a:gd name="connsiteY127" fmla="*/ 48596 h 653915"/>
                <a:gd name="connsiteX128" fmla="*/ 290903 w 347636"/>
                <a:gd name="connsiteY128" fmla="*/ 27034 h 653915"/>
                <a:gd name="connsiteX129" fmla="*/ 277438 w 347636"/>
                <a:gd name="connsiteY129" fmla="*/ 13840 h 653915"/>
                <a:gd name="connsiteX130" fmla="*/ 275155 w 347636"/>
                <a:gd name="connsiteY130" fmla="*/ 13840 h 653915"/>
                <a:gd name="connsiteX131" fmla="*/ 271193 w 347636"/>
                <a:gd name="connsiteY131" fmla="*/ 12816 h 653915"/>
                <a:gd name="connsiteX132" fmla="*/ 274168 w 347636"/>
                <a:gd name="connsiteY132" fmla="*/ 9742 h 653915"/>
                <a:gd name="connsiteX133" fmla="*/ 286016 w 347636"/>
                <a:gd name="connsiteY133" fmla="*/ 3942 h 653915"/>
                <a:gd name="connsiteX134" fmla="*/ 295828 w 347636"/>
                <a:gd name="connsiteY134" fmla="*/ -995 h 653915"/>
                <a:gd name="connsiteX135" fmla="*/ 299839 w 347636"/>
                <a:gd name="connsiteY135" fmla="*/ 1177 h 653915"/>
                <a:gd name="connsiteX136" fmla="*/ 304394 w 347636"/>
                <a:gd name="connsiteY136" fmla="*/ 30798 h 653915"/>
                <a:gd name="connsiteX137" fmla="*/ 306023 w 347636"/>
                <a:gd name="connsiteY137" fmla="*/ 43375 h 653915"/>
                <a:gd name="connsiteX138" fmla="*/ 309590 w 347636"/>
                <a:gd name="connsiteY138" fmla="*/ 59716 h 653915"/>
                <a:gd name="connsiteX139" fmla="*/ 309948 w 347636"/>
                <a:gd name="connsiteY139" fmla="*/ 61950 h 653915"/>
                <a:gd name="connsiteX140" fmla="*/ 311034 w 347636"/>
                <a:gd name="connsiteY140" fmla="*/ 86967 h 653915"/>
                <a:gd name="connsiteX141" fmla="*/ 312453 w 347636"/>
                <a:gd name="connsiteY141" fmla="*/ 106419 h 653915"/>
                <a:gd name="connsiteX142" fmla="*/ 313773 w 347636"/>
                <a:gd name="connsiteY142" fmla="*/ 119057 h 653915"/>
                <a:gd name="connsiteX143" fmla="*/ 314724 w 347636"/>
                <a:gd name="connsiteY143" fmla="*/ 142248 h 653915"/>
                <a:gd name="connsiteX144" fmla="*/ 317192 w 347636"/>
                <a:gd name="connsiteY144" fmla="*/ 161995 h 653915"/>
                <a:gd name="connsiteX145" fmla="*/ 326437 w 347636"/>
                <a:gd name="connsiteY145" fmla="*/ 172733 h 653915"/>
                <a:gd name="connsiteX146" fmla="*/ 339594 w 347636"/>
                <a:gd name="connsiteY146" fmla="*/ 168524 h 653915"/>
                <a:gd name="connsiteX147" fmla="*/ 342062 w 347636"/>
                <a:gd name="connsiteY147" fmla="*/ 164698 h 653915"/>
                <a:gd name="connsiteX148" fmla="*/ 342247 w 347636"/>
                <a:gd name="connsiteY148" fmla="*/ 167081 h 653915"/>
                <a:gd name="connsiteX149" fmla="*/ 342136 w 347636"/>
                <a:gd name="connsiteY149" fmla="*/ 177250 h 653915"/>
                <a:gd name="connsiteX150" fmla="*/ 341580 w 347636"/>
                <a:gd name="connsiteY150" fmla="*/ 179719 h 653915"/>
                <a:gd name="connsiteX151" fmla="*/ 343839 w 347636"/>
                <a:gd name="connsiteY151" fmla="*/ 187939 h 653915"/>
                <a:gd name="connsiteX152" fmla="*/ 343654 w 347636"/>
                <a:gd name="connsiteY152" fmla="*/ 193888 h 653915"/>
                <a:gd name="connsiteX153" fmla="*/ 342728 w 347636"/>
                <a:gd name="connsiteY153" fmla="*/ 200207 h 653915"/>
                <a:gd name="connsiteX154" fmla="*/ 341926 w 347636"/>
                <a:gd name="connsiteY154" fmla="*/ 206131 h 653915"/>
                <a:gd name="connsiteX155" fmla="*/ 341988 w 347636"/>
                <a:gd name="connsiteY155" fmla="*/ 211364 h 653915"/>
                <a:gd name="connsiteX156" fmla="*/ 341655 w 347636"/>
                <a:gd name="connsiteY156" fmla="*/ 214178 h 653915"/>
                <a:gd name="connsiteX157" fmla="*/ 341284 w 347636"/>
                <a:gd name="connsiteY157" fmla="*/ 219757 h 653915"/>
                <a:gd name="connsiteX158" fmla="*/ 340902 w 347636"/>
                <a:gd name="connsiteY158" fmla="*/ 222312 h 653915"/>
                <a:gd name="connsiteX159" fmla="*/ 340211 w 347636"/>
                <a:gd name="connsiteY159" fmla="*/ 227890 h 653915"/>
                <a:gd name="connsiteX160" fmla="*/ 339754 w 347636"/>
                <a:gd name="connsiteY160" fmla="*/ 231593 h 653915"/>
                <a:gd name="connsiteX161" fmla="*/ 339112 w 347636"/>
                <a:gd name="connsiteY161" fmla="*/ 236949 h 653915"/>
                <a:gd name="connsiteX162" fmla="*/ 338581 w 347636"/>
                <a:gd name="connsiteY162" fmla="*/ 241677 h 653915"/>
                <a:gd name="connsiteX163" fmla="*/ 338421 w 347636"/>
                <a:gd name="connsiteY163" fmla="*/ 247144 h 653915"/>
                <a:gd name="connsiteX164" fmla="*/ 337890 w 347636"/>
                <a:gd name="connsiteY164" fmla="*/ 250847 h 653915"/>
                <a:gd name="connsiteX165" fmla="*/ 337347 w 347636"/>
                <a:gd name="connsiteY165" fmla="*/ 256191 h 653915"/>
                <a:gd name="connsiteX166" fmla="*/ 337100 w 347636"/>
                <a:gd name="connsiteY166" fmla="*/ 259894 h 653915"/>
                <a:gd name="connsiteX167" fmla="*/ 336286 w 347636"/>
                <a:gd name="connsiteY167" fmla="*/ 264115 h 653915"/>
                <a:gd name="connsiteX168" fmla="*/ 335718 w 347636"/>
                <a:gd name="connsiteY168" fmla="*/ 268447 h 653915"/>
                <a:gd name="connsiteX169" fmla="*/ 335422 w 347636"/>
                <a:gd name="connsiteY169" fmla="*/ 272433 h 653915"/>
                <a:gd name="connsiteX170" fmla="*/ 335101 w 347636"/>
                <a:gd name="connsiteY170" fmla="*/ 275593 h 653915"/>
                <a:gd name="connsiteX171" fmla="*/ 334595 w 347636"/>
                <a:gd name="connsiteY171" fmla="*/ 279826 h 653915"/>
                <a:gd name="connsiteX172" fmla="*/ 334089 w 347636"/>
                <a:gd name="connsiteY172" fmla="*/ 282973 h 653915"/>
                <a:gd name="connsiteX173" fmla="*/ 333731 w 347636"/>
                <a:gd name="connsiteY173" fmla="*/ 287244 h 653915"/>
                <a:gd name="connsiteX174" fmla="*/ 333064 w 347636"/>
                <a:gd name="connsiteY174" fmla="*/ 291194 h 653915"/>
                <a:gd name="connsiteX175" fmla="*/ 332077 w 347636"/>
                <a:gd name="connsiteY175" fmla="*/ 293501 h 653915"/>
                <a:gd name="connsiteX176" fmla="*/ 331361 w 347636"/>
                <a:gd name="connsiteY176" fmla="*/ 298512 h 653915"/>
                <a:gd name="connsiteX177" fmla="*/ 331892 w 347636"/>
                <a:gd name="connsiteY177" fmla="*/ 300055 h 653915"/>
                <a:gd name="connsiteX178" fmla="*/ 332904 w 347636"/>
                <a:gd name="connsiteY178" fmla="*/ 302931 h 653915"/>
                <a:gd name="connsiteX179" fmla="*/ 330435 w 347636"/>
                <a:gd name="connsiteY179" fmla="*/ 304165 h 653915"/>
                <a:gd name="connsiteX180" fmla="*/ 316662 w 347636"/>
                <a:gd name="connsiteY180" fmla="*/ 316063 h 653915"/>
                <a:gd name="connsiteX181" fmla="*/ 297556 w 347636"/>
                <a:gd name="connsiteY181" fmla="*/ 386747 h 653915"/>
                <a:gd name="connsiteX182" fmla="*/ 289521 w 347636"/>
                <a:gd name="connsiteY182" fmla="*/ 428463 h 653915"/>
                <a:gd name="connsiteX183" fmla="*/ 279512 w 347636"/>
                <a:gd name="connsiteY183" fmla="*/ 491124 h 653915"/>
                <a:gd name="connsiteX184" fmla="*/ 277364 w 347636"/>
                <a:gd name="connsiteY184" fmla="*/ 522535 h 653915"/>
                <a:gd name="connsiteX185" fmla="*/ 267688 w 347636"/>
                <a:gd name="connsiteY185" fmla="*/ 564745 h 653915"/>
                <a:gd name="connsiteX186" fmla="*/ 239301 w 347636"/>
                <a:gd name="connsiteY186" fmla="*/ 604043 h 653915"/>
                <a:gd name="connsiteX187" fmla="*/ 197338 w 347636"/>
                <a:gd name="connsiteY187" fmla="*/ 629320 h 653915"/>
                <a:gd name="connsiteX188" fmla="*/ 190599 w 347636"/>
                <a:gd name="connsiteY188" fmla="*/ 648783 h 653915"/>
                <a:gd name="connsiteX189" fmla="*/ 191240 w 347636"/>
                <a:gd name="connsiteY189" fmla="*/ 652202 h 653915"/>
                <a:gd name="connsiteX190" fmla="*/ 188414 w 347636"/>
                <a:gd name="connsiteY190" fmla="*/ 650894 h 653915"/>
                <a:gd name="connsiteX191" fmla="*/ 181478 w 347636"/>
                <a:gd name="connsiteY191" fmla="*/ 649734 h 653915"/>
                <a:gd name="connsiteX192" fmla="*/ 168333 w 347636"/>
                <a:gd name="connsiteY192" fmla="*/ 652202 h 653915"/>
                <a:gd name="connsiteX193" fmla="*/ 164791 w 347636"/>
                <a:gd name="connsiteY193" fmla="*/ 651622 h 653915"/>
                <a:gd name="connsiteX194" fmla="*/ 155053 w 347636"/>
                <a:gd name="connsiteY194" fmla="*/ 651894 h 653915"/>
                <a:gd name="connsiteX195" fmla="*/ 153733 w 347636"/>
                <a:gd name="connsiteY195" fmla="*/ 652190 h 653915"/>
                <a:gd name="connsiteX196" fmla="*/ 150968 w 347636"/>
                <a:gd name="connsiteY196" fmla="*/ 652079 h 653915"/>
                <a:gd name="connsiteX197" fmla="*/ 148253 w 347636"/>
                <a:gd name="connsiteY197" fmla="*/ 651277 h 653915"/>
                <a:gd name="connsiteX198" fmla="*/ 148253 w 347636"/>
                <a:gd name="connsiteY198" fmla="*/ 651277 h 653915"/>
                <a:gd name="connsiteX199" fmla="*/ 139996 w 347636"/>
                <a:gd name="connsiteY199" fmla="*/ 650277 h 653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347636" h="653915">
                  <a:moveTo>
                    <a:pt x="139996" y="650277"/>
                  </a:moveTo>
                  <a:lnTo>
                    <a:pt x="139095" y="650277"/>
                  </a:lnTo>
                  <a:cubicBezTo>
                    <a:pt x="136700" y="647389"/>
                    <a:pt x="133738" y="647142"/>
                    <a:pt x="130640" y="648808"/>
                  </a:cubicBezTo>
                  <a:cubicBezTo>
                    <a:pt x="128851" y="649956"/>
                    <a:pt x="126543" y="649956"/>
                    <a:pt x="124753" y="648808"/>
                  </a:cubicBezTo>
                  <a:cubicBezTo>
                    <a:pt x="121890" y="647129"/>
                    <a:pt x="119298" y="647722"/>
                    <a:pt x="117163" y="650264"/>
                  </a:cubicBezTo>
                  <a:lnTo>
                    <a:pt x="113460" y="650264"/>
                  </a:lnTo>
                  <a:cubicBezTo>
                    <a:pt x="103685" y="650696"/>
                    <a:pt x="93922" y="650079"/>
                    <a:pt x="84160" y="650264"/>
                  </a:cubicBezTo>
                  <a:lnTo>
                    <a:pt x="82469" y="650264"/>
                  </a:lnTo>
                  <a:cubicBezTo>
                    <a:pt x="82469" y="649252"/>
                    <a:pt x="82629" y="648179"/>
                    <a:pt x="81555" y="647524"/>
                  </a:cubicBezTo>
                  <a:cubicBezTo>
                    <a:pt x="81284" y="647179"/>
                    <a:pt x="80914" y="646932"/>
                    <a:pt x="80642" y="646611"/>
                  </a:cubicBezTo>
                  <a:lnTo>
                    <a:pt x="77890" y="646611"/>
                  </a:lnTo>
                  <a:cubicBezTo>
                    <a:pt x="77618" y="646932"/>
                    <a:pt x="77248" y="647179"/>
                    <a:pt x="76977" y="647524"/>
                  </a:cubicBezTo>
                  <a:lnTo>
                    <a:pt x="76063" y="647524"/>
                  </a:lnTo>
                  <a:cubicBezTo>
                    <a:pt x="75853" y="647771"/>
                    <a:pt x="75483" y="647808"/>
                    <a:pt x="75224" y="647598"/>
                  </a:cubicBezTo>
                  <a:cubicBezTo>
                    <a:pt x="75199" y="647574"/>
                    <a:pt x="75175" y="647549"/>
                    <a:pt x="75150" y="647524"/>
                  </a:cubicBezTo>
                  <a:cubicBezTo>
                    <a:pt x="74780" y="646883"/>
                    <a:pt x="74064" y="646525"/>
                    <a:pt x="73323" y="646611"/>
                  </a:cubicBezTo>
                  <a:cubicBezTo>
                    <a:pt x="72546" y="645920"/>
                    <a:pt x="71361" y="645920"/>
                    <a:pt x="70583" y="646611"/>
                  </a:cubicBezTo>
                  <a:lnTo>
                    <a:pt x="69670" y="646611"/>
                  </a:lnTo>
                  <a:cubicBezTo>
                    <a:pt x="69398" y="646266"/>
                    <a:pt x="69028" y="646019"/>
                    <a:pt x="68756" y="645698"/>
                  </a:cubicBezTo>
                  <a:lnTo>
                    <a:pt x="66930" y="645698"/>
                  </a:lnTo>
                  <a:cubicBezTo>
                    <a:pt x="66658" y="645352"/>
                    <a:pt x="66288" y="645105"/>
                    <a:pt x="66004" y="644785"/>
                  </a:cubicBezTo>
                  <a:lnTo>
                    <a:pt x="63264" y="644785"/>
                  </a:lnTo>
                  <a:cubicBezTo>
                    <a:pt x="63005" y="644439"/>
                    <a:pt x="62635" y="644192"/>
                    <a:pt x="62351" y="643871"/>
                  </a:cubicBezTo>
                  <a:cubicBezTo>
                    <a:pt x="61512" y="643538"/>
                    <a:pt x="60845" y="642871"/>
                    <a:pt x="60524" y="642032"/>
                  </a:cubicBezTo>
                  <a:cubicBezTo>
                    <a:pt x="60216" y="641736"/>
                    <a:pt x="59907" y="641440"/>
                    <a:pt x="59611" y="641119"/>
                  </a:cubicBezTo>
                  <a:lnTo>
                    <a:pt x="57784" y="640205"/>
                  </a:lnTo>
                  <a:cubicBezTo>
                    <a:pt x="57513" y="639860"/>
                    <a:pt x="57143" y="639625"/>
                    <a:pt x="56871" y="639292"/>
                  </a:cubicBezTo>
                  <a:lnTo>
                    <a:pt x="52292" y="639292"/>
                  </a:lnTo>
                  <a:cubicBezTo>
                    <a:pt x="52008" y="638971"/>
                    <a:pt x="51700" y="638663"/>
                    <a:pt x="51379" y="638379"/>
                  </a:cubicBezTo>
                  <a:lnTo>
                    <a:pt x="49552" y="635639"/>
                  </a:lnTo>
                  <a:cubicBezTo>
                    <a:pt x="49219" y="635355"/>
                    <a:pt x="48985" y="634985"/>
                    <a:pt x="48639" y="634725"/>
                  </a:cubicBezTo>
                  <a:cubicBezTo>
                    <a:pt x="48071" y="633516"/>
                    <a:pt x="47109" y="632553"/>
                    <a:pt x="45899" y="631986"/>
                  </a:cubicBezTo>
                  <a:cubicBezTo>
                    <a:pt x="45627" y="631640"/>
                    <a:pt x="45257" y="631393"/>
                    <a:pt x="44985" y="631060"/>
                  </a:cubicBezTo>
                  <a:lnTo>
                    <a:pt x="40407" y="629233"/>
                  </a:lnTo>
                  <a:cubicBezTo>
                    <a:pt x="40123" y="628912"/>
                    <a:pt x="39814" y="628604"/>
                    <a:pt x="39493" y="628320"/>
                  </a:cubicBezTo>
                  <a:lnTo>
                    <a:pt x="36753" y="623753"/>
                  </a:lnTo>
                  <a:cubicBezTo>
                    <a:pt x="36420" y="623470"/>
                    <a:pt x="36186" y="623099"/>
                    <a:pt x="35840" y="622840"/>
                  </a:cubicBezTo>
                  <a:cubicBezTo>
                    <a:pt x="34606" y="620137"/>
                    <a:pt x="31718" y="619582"/>
                    <a:pt x="29434" y="618261"/>
                  </a:cubicBezTo>
                  <a:cubicBezTo>
                    <a:pt x="29151" y="617928"/>
                    <a:pt x="28854" y="617632"/>
                    <a:pt x="28521" y="617348"/>
                  </a:cubicBezTo>
                  <a:lnTo>
                    <a:pt x="25781" y="610954"/>
                  </a:lnTo>
                  <a:cubicBezTo>
                    <a:pt x="25460" y="610658"/>
                    <a:pt x="25189" y="610325"/>
                    <a:pt x="24868" y="610041"/>
                  </a:cubicBezTo>
                  <a:cubicBezTo>
                    <a:pt x="24547" y="609757"/>
                    <a:pt x="24263" y="609424"/>
                    <a:pt x="23955" y="609128"/>
                  </a:cubicBezTo>
                  <a:cubicBezTo>
                    <a:pt x="23646" y="608832"/>
                    <a:pt x="23325" y="608523"/>
                    <a:pt x="23041" y="608202"/>
                  </a:cubicBezTo>
                  <a:lnTo>
                    <a:pt x="21215" y="607289"/>
                  </a:lnTo>
                  <a:cubicBezTo>
                    <a:pt x="20943" y="606956"/>
                    <a:pt x="20598" y="606684"/>
                    <a:pt x="20301" y="606376"/>
                  </a:cubicBezTo>
                  <a:cubicBezTo>
                    <a:pt x="20005" y="606067"/>
                    <a:pt x="19721" y="605734"/>
                    <a:pt x="19388" y="605462"/>
                  </a:cubicBezTo>
                  <a:cubicBezTo>
                    <a:pt x="19104" y="602105"/>
                    <a:pt x="17821" y="598921"/>
                    <a:pt x="15685" y="596317"/>
                  </a:cubicBezTo>
                  <a:cubicBezTo>
                    <a:pt x="15364" y="596033"/>
                    <a:pt x="15093" y="595700"/>
                    <a:pt x="14772" y="595403"/>
                  </a:cubicBezTo>
                  <a:cubicBezTo>
                    <a:pt x="14451" y="595107"/>
                    <a:pt x="14155" y="594811"/>
                    <a:pt x="13858" y="594490"/>
                  </a:cubicBezTo>
                  <a:cubicBezTo>
                    <a:pt x="11008" y="592997"/>
                    <a:pt x="12365" y="590306"/>
                    <a:pt x="12032" y="588097"/>
                  </a:cubicBezTo>
                  <a:cubicBezTo>
                    <a:pt x="11699" y="587813"/>
                    <a:pt x="11464" y="587443"/>
                    <a:pt x="11119" y="587183"/>
                  </a:cubicBezTo>
                  <a:lnTo>
                    <a:pt x="11119" y="584481"/>
                  </a:lnTo>
                  <a:cubicBezTo>
                    <a:pt x="10785" y="584209"/>
                    <a:pt x="10551" y="583839"/>
                    <a:pt x="10205" y="583567"/>
                  </a:cubicBezTo>
                  <a:cubicBezTo>
                    <a:pt x="9897" y="582962"/>
                    <a:pt x="9600" y="582333"/>
                    <a:pt x="9292" y="581741"/>
                  </a:cubicBezTo>
                  <a:cubicBezTo>
                    <a:pt x="8971" y="581457"/>
                    <a:pt x="8700" y="581111"/>
                    <a:pt x="8379" y="580827"/>
                  </a:cubicBezTo>
                  <a:cubicBezTo>
                    <a:pt x="8095" y="580506"/>
                    <a:pt x="7786" y="580198"/>
                    <a:pt x="7465" y="579914"/>
                  </a:cubicBezTo>
                  <a:cubicBezTo>
                    <a:pt x="5935" y="578186"/>
                    <a:pt x="5256" y="575853"/>
                    <a:pt x="5639" y="573570"/>
                  </a:cubicBezTo>
                  <a:cubicBezTo>
                    <a:pt x="6009" y="570682"/>
                    <a:pt x="5355" y="567757"/>
                    <a:pt x="3800" y="565288"/>
                  </a:cubicBezTo>
                  <a:cubicBezTo>
                    <a:pt x="3479" y="564992"/>
                    <a:pt x="3207" y="564659"/>
                    <a:pt x="2886" y="564375"/>
                  </a:cubicBezTo>
                  <a:cubicBezTo>
                    <a:pt x="2603" y="564054"/>
                    <a:pt x="2294" y="563746"/>
                    <a:pt x="1973" y="563462"/>
                  </a:cubicBezTo>
                  <a:cubicBezTo>
                    <a:pt x="1973" y="561487"/>
                    <a:pt x="1973" y="559525"/>
                    <a:pt x="1973" y="557550"/>
                  </a:cubicBezTo>
                  <a:cubicBezTo>
                    <a:pt x="1973" y="554835"/>
                    <a:pt x="2133" y="552119"/>
                    <a:pt x="615" y="549626"/>
                  </a:cubicBezTo>
                  <a:cubicBezTo>
                    <a:pt x="-199" y="548281"/>
                    <a:pt x="221" y="546677"/>
                    <a:pt x="146" y="545171"/>
                  </a:cubicBezTo>
                  <a:cubicBezTo>
                    <a:pt x="492" y="544911"/>
                    <a:pt x="727" y="544541"/>
                    <a:pt x="1060" y="544257"/>
                  </a:cubicBezTo>
                  <a:cubicBezTo>
                    <a:pt x="1171" y="542085"/>
                    <a:pt x="862" y="539913"/>
                    <a:pt x="146" y="537852"/>
                  </a:cubicBezTo>
                  <a:cubicBezTo>
                    <a:pt x="-187" y="537580"/>
                    <a:pt x="-421" y="537210"/>
                    <a:pt x="-767" y="536938"/>
                  </a:cubicBezTo>
                  <a:lnTo>
                    <a:pt x="-767" y="533236"/>
                  </a:lnTo>
                  <a:cubicBezTo>
                    <a:pt x="-421" y="532977"/>
                    <a:pt x="-187" y="532606"/>
                    <a:pt x="146" y="532322"/>
                  </a:cubicBezTo>
                  <a:cubicBezTo>
                    <a:pt x="72" y="529471"/>
                    <a:pt x="443" y="526608"/>
                    <a:pt x="-619" y="523819"/>
                  </a:cubicBezTo>
                  <a:cubicBezTo>
                    <a:pt x="-915" y="522794"/>
                    <a:pt x="-841" y="521696"/>
                    <a:pt x="-421" y="520721"/>
                  </a:cubicBezTo>
                  <a:cubicBezTo>
                    <a:pt x="677" y="517635"/>
                    <a:pt x="-76" y="514426"/>
                    <a:pt x="146" y="511291"/>
                  </a:cubicBezTo>
                  <a:cubicBezTo>
                    <a:pt x="-187" y="511008"/>
                    <a:pt x="-421" y="510637"/>
                    <a:pt x="-767" y="510378"/>
                  </a:cubicBezTo>
                  <a:lnTo>
                    <a:pt x="-767" y="508551"/>
                  </a:lnTo>
                  <a:cubicBezTo>
                    <a:pt x="-421" y="508280"/>
                    <a:pt x="-187" y="507910"/>
                    <a:pt x="146" y="507638"/>
                  </a:cubicBezTo>
                  <a:cubicBezTo>
                    <a:pt x="331" y="504873"/>
                    <a:pt x="1516" y="502232"/>
                    <a:pt x="1060" y="499406"/>
                  </a:cubicBezTo>
                  <a:cubicBezTo>
                    <a:pt x="727" y="499122"/>
                    <a:pt x="492" y="498752"/>
                    <a:pt x="146" y="498493"/>
                  </a:cubicBezTo>
                  <a:lnTo>
                    <a:pt x="146" y="496666"/>
                  </a:lnTo>
                  <a:cubicBezTo>
                    <a:pt x="492" y="496394"/>
                    <a:pt x="727" y="496024"/>
                    <a:pt x="1060" y="495753"/>
                  </a:cubicBezTo>
                  <a:cubicBezTo>
                    <a:pt x="1245" y="493642"/>
                    <a:pt x="615" y="491532"/>
                    <a:pt x="-705" y="489878"/>
                  </a:cubicBezTo>
                  <a:cubicBezTo>
                    <a:pt x="-3285" y="486434"/>
                    <a:pt x="-3346" y="484620"/>
                    <a:pt x="-964" y="480967"/>
                  </a:cubicBezTo>
                  <a:cubicBezTo>
                    <a:pt x="109" y="479313"/>
                    <a:pt x="1208" y="477733"/>
                    <a:pt x="1060" y="475635"/>
                  </a:cubicBezTo>
                  <a:cubicBezTo>
                    <a:pt x="4762" y="478795"/>
                    <a:pt x="4762" y="478795"/>
                    <a:pt x="2788" y="482633"/>
                  </a:cubicBezTo>
                  <a:cubicBezTo>
                    <a:pt x="1418" y="485274"/>
                    <a:pt x="1862" y="486656"/>
                    <a:pt x="4738" y="487348"/>
                  </a:cubicBezTo>
                  <a:cubicBezTo>
                    <a:pt x="9428" y="488557"/>
                    <a:pt x="14179" y="489483"/>
                    <a:pt x="18981" y="490137"/>
                  </a:cubicBezTo>
                  <a:cubicBezTo>
                    <a:pt x="21535" y="490421"/>
                    <a:pt x="24004" y="491161"/>
                    <a:pt x="26608" y="491272"/>
                  </a:cubicBezTo>
                  <a:cubicBezTo>
                    <a:pt x="29212" y="491384"/>
                    <a:pt x="31360" y="494420"/>
                    <a:pt x="32187" y="497653"/>
                  </a:cubicBezTo>
                  <a:cubicBezTo>
                    <a:pt x="34001" y="504491"/>
                    <a:pt x="35136" y="511489"/>
                    <a:pt x="35593" y="518549"/>
                  </a:cubicBezTo>
                  <a:cubicBezTo>
                    <a:pt x="35791" y="522782"/>
                    <a:pt x="36297" y="527003"/>
                    <a:pt x="37124" y="531162"/>
                  </a:cubicBezTo>
                  <a:cubicBezTo>
                    <a:pt x="38802" y="538395"/>
                    <a:pt x="41085" y="545467"/>
                    <a:pt x="43937" y="552317"/>
                  </a:cubicBezTo>
                  <a:cubicBezTo>
                    <a:pt x="48762" y="564499"/>
                    <a:pt x="55625" y="575767"/>
                    <a:pt x="64227" y="585641"/>
                  </a:cubicBezTo>
                  <a:cubicBezTo>
                    <a:pt x="75088" y="598230"/>
                    <a:pt x="87578" y="609091"/>
                    <a:pt x="102932" y="616200"/>
                  </a:cubicBezTo>
                  <a:cubicBezTo>
                    <a:pt x="112152" y="620470"/>
                    <a:pt x="121939" y="623383"/>
                    <a:pt x="131998" y="624839"/>
                  </a:cubicBezTo>
                  <a:cubicBezTo>
                    <a:pt x="142526" y="626333"/>
                    <a:pt x="153264" y="625296"/>
                    <a:pt x="163310" y="621816"/>
                  </a:cubicBezTo>
                  <a:cubicBezTo>
                    <a:pt x="169098" y="619940"/>
                    <a:pt x="174628" y="617336"/>
                    <a:pt x="179762" y="614065"/>
                  </a:cubicBezTo>
                  <a:cubicBezTo>
                    <a:pt x="183921" y="611522"/>
                    <a:pt x="188427" y="609585"/>
                    <a:pt x="193141" y="608313"/>
                  </a:cubicBezTo>
                  <a:cubicBezTo>
                    <a:pt x="199670" y="606301"/>
                    <a:pt x="206002" y="603697"/>
                    <a:pt x="212062" y="600525"/>
                  </a:cubicBezTo>
                  <a:cubicBezTo>
                    <a:pt x="215789" y="598501"/>
                    <a:pt x="219245" y="596021"/>
                    <a:pt x="222343" y="593120"/>
                  </a:cubicBezTo>
                  <a:cubicBezTo>
                    <a:pt x="233685" y="582987"/>
                    <a:pt x="240646" y="570188"/>
                    <a:pt x="245274" y="555933"/>
                  </a:cubicBezTo>
                  <a:cubicBezTo>
                    <a:pt x="246422" y="551848"/>
                    <a:pt x="248841" y="548231"/>
                    <a:pt x="252186" y="545627"/>
                  </a:cubicBezTo>
                  <a:cubicBezTo>
                    <a:pt x="260209" y="539456"/>
                    <a:pt x="263763" y="531051"/>
                    <a:pt x="264528" y="520819"/>
                  </a:cubicBezTo>
                  <a:cubicBezTo>
                    <a:pt x="265207" y="511896"/>
                    <a:pt x="264528" y="502899"/>
                    <a:pt x="266219" y="494074"/>
                  </a:cubicBezTo>
                  <a:cubicBezTo>
                    <a:pt x="268354" y="482793"/>
                    <a:pt x="269243" y="471328"/>
                    <a:pt x="271378" y="460034"/>
                  </a:cubicBezTo>
                  <a:cubicBezTo>
                    <a:pt x="272723" y="452925"/>
                    <a:pt x="273242" y="445656"/>
                    <a:pt x="274340" y="438473"/>
                  </a:cubicBezTo>
                  <a:cubicBezTo>
                    <a:pt x="276056" y="427439"/>
                    <a:pt x="277734" y="416392"/>
                    <a:pt x="279598" y="405371"/>
                  </a:cubicBezTo>
                  <a:cubicBezTo>
                    <a:pt x="281943" y="391510"/>
                    <a:pt x="284992" y="377761"/>
                    <a:pt x="287003" y="363852"/>
                  </a:cubicBezTo>
                  <a:cubicBezTo>
                    <a:pt x="288176" y="355780"/>
                    <a:pt x="289472" y="347733"/>
                    <a:pt x="290780" y="339673"/>
                  </a:cubicBezTo>
                  <a:cubicBezTo>
                    <a:pt x="290867" y="338921"/>
                    <a:pt x="290891" y="338155"/>
                    <a:pt x="290842" y="337390"/>
                  </a:cubicBezTo>
                  <a:cubicBezTo>
                    <a:pt x="290706" y="328886"/>
                    <a:pt x="292076" y="320469"/>
                    <a:pt x="292458" y="312027"/>
                  </a:cubicBezTo>
                  <a:cubicBezTo>
                    <a:pt x="292866" y="301894"/>
                    <a:pt x="293483" y="291675"/>
                    <a:pt x="291953" y="281517"/>
                  </a:cubicBezTo>
                  <a:cubicBezTo>
                    <a:pt x="291459" y="278234"/>
                    <a:pt x="291841" y="274828"/>
                    <a:pt x="291755" y="271470"/>
                  </a:cubicBezTo>
                  <a:cubicBezTo>
                    <a:pt x="291558" y="263892"/>
                    <a:pt x="289879" y="256660"/>
                    <a:pt x="285226" y="250489"/>
                  </a:cubicBezTo>
                  <a:cubicBezTo>
                    <a:pt x="283634" y="248452"/>
                    <a:pt x="281869" y="246564"/>
                    <a:pt x="279944" y="244836"/>
                  </a:cubicBezTo>
                  <a:cubicBezTo>
                    <a:pt x="278314" y="243614"/>
                    <a:pt x="277833" y="241380"/>
                    <a:pt x="278821" y="239591"/>
                  </a:cubicBezTo>
                  <a:cubicBezTo>
                    <a:pt x="280561" y="235394"/>
                    <a:pt x="281931" y="231037"/>
                    <a:pt x="283609" y="226804"/>
                  </a:cubicBezTo>
                  <a:cubicBezTo>
                    <a:pt x="285288" y="222571"/>
                    <a:pt x="286324" y="218473"/>
                    <a:pt x="284276" y="214462"/>
                  </a:cubicBezTo>
                  <a:cubicBezTo>
                    <a:pt x="281807" y="209747"/>
                    <a:pt x="283140" y="205391"/>
                    <a:pt x="284140" y="200787"/>
                  </a:cubicBezTo>
                  <a:cubicBezTo>
                    <a:pt x="286164" y="192542"/>
                    <a:pt x="287213" y="184100"/>
                    <a:pt x="287262" y="175609"/>
                  </a:cubicBezTo>
                  <a:cubicBezTo>
                    <a:pt x="287411" y="172227"/>
                    <a:pt x="286177" y="168944"/>
                    <a:pt x="283856" y="166488"/>
                  </a:cubicBezTo>
                  <a:cubicBezTo>
                    <a:pt x="282276" y="165032"/>
                    <a:pt x="281462" y="162921"/>
                    <a:pt x="281684" y="160786"/>
                  </a:cubicBezTo>
                  <a:cubicBezTo>
                    <a:pt x="281820" y="158811"/>
                    <a:pt x="281684" y="156824"/>
                    <a:pt x="281684" y="154837"/>
                  </a:cubicBezTo>
                  <a:cubicBezTo>
                    <a:pt x="281499" y="153776"/>
                    <a:pt x="281758" y="152677"/>
                    <a:pt x="282400" y="151813"/>
                  </a:cubicBezTo>
                  <a:cubicBezTo>
                    <a:pt x="285424" y="148728"/>
                    <a:pt x="284584" y="145136"/>
                    <a:pt x="283844" y="141557"/>
                  </a:cubicBezTo>
                  <a:cubicBezTo>
                    <a:pt x="282387" y="134436"/>
                    <a:pt x="279857" y="127400"/>
                    <a:pt x="280882" y="120044"/>
                  </a:cubicBezTo>
                  <a:cubicBezTo>
                    <a:pt x="281832" y="113145"/>
                    <a:pt x="283190" y="106320"/>
                    <a:pt x="284930" y="99581"/>
                  </a:cubicBezTo>
                  <a:cubicBezTo>
                    <a:pt x="286189" y="95372"/>
                    <a:pt x="286966" y="91028"/>
                    <a:pt x="287225" y="86634"/>
                  </a:cubicBezTo>
                  <a:cubicBezTo>
                    <a:pt x="287497" y="82796"/>
                    <a:pt x="286090" y="79031"/>
                    <a:pt x="283350" y="76316"/>
                  </a:cubicBezTo>
                  <a:cubicBezTo>
                    <a:pt x="282215" y="75193"/>
                    <a:pt x="281388" y="74119"/>
                    <a:pt x="282116" y="72330"/>
                  </a:cubicBezTo>
                  <a:cubicBezTo>
                    <a:pt x="285337" y="64739"/>
                    <a:pt x="286497" y="56606"/>
                    <a:pt x="288028" y="48596"/>
                  </a:cubicBezTo>
                  <a:cubicBezTo>
                    <a:pt x="289422" y="41474"/>
                    <a:pt x="290385" y="34279"/>
                    <a:pt x="290903" y="27034"/>
                  </a:cubicBezTo>
                  <a:cubicBezTo>
                    <a:pt x="291311" y="20863"/>
                    <a:pt x="284066" y="12890"/>
                    <a:pt x="277438" y="13840"/>
                  </a:cubicBezTo>
                  <a:cubicBezTo>
                    <a:pt x="276685" y="13951"/>
                    <a:pt x="275908" y="13951"/>
                    <a:pt x="275155" y="13840"/>
                  </a:cubicBezTo>
                  <a:cubicBezTo>
                    <a:pt x="273773" y="13605"/>
                    <a:pt x="271613" y="14753"/>
                    <a:pt x="271193" y="12816"/>
                  </a:cubicBezTo>
                  <a:cubicBezTo>
                    <a:pt x="270860" y="11236"/>
                    <a:pt x="273007" y="10668"/>
                    <a:pt x="274168" y="9742"/>
                  </a:cubicBezTo>
                  <a:cubicBezTo>
                    <a:pt x="277697" y="6916"/>
                    <a:pt x="282190" y="6139"/>
                    <a:pt x="286016" y="3942"/>
                  </a:cubicBezTo>
                  <a:cubicBezTo>
                    <a:pt x="289188" y="2127"/>
                    <a:pt x="292508" y="572"/>
                    <a:pt x="295828" y="-995"/>
                  </a:cubicBezTo>
                  <a:cubicBezTo>
                    <a:pt x="298420" y="-2230"/>
                    <a:pt x="299938" y="-1477"/>
                    <a:pt x="299839" y="1177"/>
                  </a:cubicBezTo>
                  <a:cubicBezTo>
                    <a:pt x="299469" y="11347"/>
                    <a:pt x="302715" y="20924"/>
                    <a:pt x="304394" y="30798"/>
                  </a:cubicBezTo>
                  <a:cubicBezTo>
                    <a:pt x="305097" y="34957"/>
                    <a:pt x="305282" y="39215"/>
                    <a:pt x="306023" y="43375"/>
                  </a:cubicBezTo>
                  <a:cubicBezTo>
                    <a:pt x="306998" y="48867"/>
                    <a:pt x="309022" y="54137"/>
                    <a:pt x="309590" y="59716"/>
                  </a:cubicBezTo>
                  <a:cubicBezTo>
                    <a:pt x="309762" y="60444"/>
                    <a:pt x="309886" y="61197"/>
                    <a:pt x="309948" y="61950"/>
                  </a:cubicBezTo>
                  <a:cubicBezTo>
                    <a:pt x="309368" y="70330"/>
                    <a:pt x="310552" y="78649"/>
                    <a:pt x="311034" y="86967"/>
                  </a:cubicBezTo>
                  <a:cubicBezTo>
                    <a:pt x="311416" y="93435"/>
                    <a:pt x="311688" y="99939"/>
                    <a:pt x="312453" y="106419"/>
                  </a:cubicBezTo>
                  <a:cubicBezTo>
                    <a:pt x="312947" y="110603"/>
                    <a:pt x="313292" y="114861"/>
                    <a:pt x="313773" y="119057"/>
                  </a:cubicBezTo>
                  <a:cubicBezTo>
                    <a:pt x="314650" y="126795"/>
                    <a:pt x="313959" y="134571"/>
                    <a:pt x="314724" y="142248"/>
                  </a:cubicBezTo>
                  <a:cubicBezTo>
                    <a:pt x="315378" y="148839"/>
                    <a:pt x="315711" y="155479"/>
                    <a:pt x="317192" y="161995"/>
                  </a:cubicBezTo>
                  <a:cubicBezTo>
                    <a:pt x="318426" y="167500"/>
                    <a:pt x="321154" y="171203"/>
                    <a:pt x="326437" y="172733"/>
                  </a:cubicBezTo>
                  <a:cubicBezTo>
                    <a:pt x="331719" y="174263"/>
                    <a:pt x="335940" y="172264"/>
                    <a:pt x="339594" y="168524"/>
                  </a:cubicBezTo>
                  <a:cubicBezTo>
                    <a:pt x="340618" y="167389"/>
                    <a:pt x="341445" y="166093"/>
                    <a:pt x="342062" y="164698"/>
                  </a:cubicBezTo>
                  <a:cubicBezTo>
                    <a:pt x="343074" y="165427"/>
                    <a:pt x="342593" y="166204"/>
                    <a:pt x="342247" y="167081"/>
                  </a:cubicBezTo>
                  <a:cubicBezTo>
                    <a:pt x="340939" y="170438"/>
                    <a:pt x="339186" y="173807"/>
                    <a:pt x="342136" y="177250"/>
                  </a:cubicBezTo>
                  <a:cubicBezTo>
                    <a:pt x="342963" y="178201"/>
                    <a:pt x="341667" y="178867"/>
                    <a:pt x="341580" y="179719"/>
                  </a:cubicBezTo>
                  <a:cubicBezTo>
                    <a:pt x="341260" y="182706"/>
                    <a:pt x="339643" y="185976"/>
                    <a:pt x="343839" y="187939"/>
                  </a:cubicBezTo>
                  <a:cubicBezTo>
                    <a:pt x="345493" y="188716"/>
                    <a:pt x="345160" y="192456"/>
                    <a:pt x="343654" y="193888"/>
                  </a:cubicBezTo>
                  <a:cubicBezTo>
                    <a:pt x="340593" y="196788"/>
                    <a:pt x="340581" y="196899"/>
                    <a:pt x="342728" y="200207"/>
                  </a:cubicBezTo>
                  <a:cubicBezTo>
                    <a:pt x="344493" y="202922"/>
                    <a:pt x="344382" y="203786"/>
                    <a:pt x="341926" y="206131"/>
                  </a:cubicBezTo>
                  <a:cubicBezTo>
                    <a:pt x="340001" y="207982"/>
                    <a:pt x="339939" y="208970"/>
                    <a:pt x="341988" y="211364"/>
                  </a:cubicBezTo>
                  <a:cubicBezTo>
                    <a:pt x="343037" y="212598"/>
                    <a:pt x="342988" y="213129"/>
                    <a:pt x="341655" y="214178"/>
                  </a:cubicBezTo>
                  <a:cubicBezTo>
                    <a:pt x="338791" y="216387"/>
                    <a:pt x="338853" y="216572"/>
                    <a:pt x="341284" y="219757"/>
                  </a:cubicBezTo>
                  <a:cubicBezTo>
                    <a:pt x="342111" y="220843"/>
                    <a:pt x="342000" y="221411"/>
                    <a:pt x="340902" y="222312"/>
                  </a:cubicBezTo>
                  <a:cubicBezTo>
                    <a:pt x="337865" y="224842"/>
                    <a:pt x="337878" y="224965"/>
                    <a:pt x="340211" y="227890"/>
                  </a:cubicBezTo>
                  <a:cubicBezTo>
                    <a:pt x="341445" y="229384"/>
                    <a:pt x="341445" y="230285"/>
                    <a:pt x="339754" y="231593"/>
                  </a:cubicBezTo>
                  <a:cubicBezTo>
                    <a:pt x="336989" y="233716"/>
                    <a:pt x="337051" y="234333"/>
                    <a:pt x="339112" y="236949"/>
                  </a:cubicBezTo>
                  <a:cubicBezTo>
                    <a:pt x="340741" y="239023"/>
                    <a:pt x="340655" y="239788"/>
                    <a:pt x="338581" y="241677"/>
                  </a:cubicBezTo>
                  <a:cubicBezTo>
                    <a:pt x="336212" y="243824"/>
                    <a:pt x="336113" y="244269"/>
                    <a:pt x="338421" y="247144"/>
                  </a:cubicBezTo>
                  <a:cubicBezTo>
                    <a:pt x="339594" y="248637"/>
                    <a:pt x="339569" y="249539"/>
                    <a:pt x="337890" y="250847"/>
                  </a:cubicBezTo>
                  <a:cubicBezTo>
                    <a:pt x="335138" y="252933"/>
                    <a:pt x="335138" y="253574"/>
                    <a:pt x="337347" y="256191"/>
                  </a:cubicBezTo>
                  <a:cubicBezTo>
                    <a:pt x="338581" y="257635"/>
                    <a:pt x="338952" y="258807"/>
                    <a:pt x="337100" y="259894"/>
                  </a:cubicBezTo>
                  <a:cubicBezTo>
                    <a:pt x="335249" y="260980"/>
                    <a:pt x="335274" y="262708"/>
                    <a:pt x="336286" y="264115"/>
                  </a:cubicBezTo>
                  <a:cubicBezTo>
                    <a:pt x="337606" y="265929"/>
                    <a:pt x="338075" y="267089"/>
                    <a:pt x="335718" y="268447"/>
                  </a:cubicBezTo>
                  <a:cubicBezTo>
                    <a:pt x="334113" y="269372"/>
                    <a:pt x="334410" y="271162"/>
                    <a:pt x="335422" y="272433"/>
                  </a:cubicBezTo>
                  <a:cubicBezTo>
                    <a:pt x="336434" y="273704"/>
                    <a:pt x="336952" y="274568"/>
                    <a:pt x="335101" y="275593"/>
                  </a:cubicBezTo>
                  <a:cubicBezTo>
                    <a:pt x="333249" y="276617"/>
                    <a:pt x="333459" y="278407"/>
                    <a:pt x="334595" y="279826"/>
                  </a:cubicBezTo>
                  <a:cubicBezTo>
                    <a:pt x="335730" y="281246"/>
                    <a:pt x="335829" y="281961"/>
                    <a:pt x="334089" y="282973"/>
                  </a:cubicBezTo>
                  <a:cubicBezTo>
                    <a:pt x="332349" y="283986"/>
                    <a:pt x="332632" y="285788"/>
                    <a:pt x="333731" y="287244"/>
                  </a:cubicBezTo>
                  <a:cubicBezTo>
                    <a:pt x="334965" y="288885"/>
                    <a:pt x="335261" y="290194"/>
                    <a:pt x="333064" y="291194"/>
                  </a:cubicBezTo>
                  <a:cubicBezTo>
                    <a:pt x="332188" y="291588"/>
                    <a:pt x="331756" y="292588"/>
                    <a:pt x="332077" y="293501"/>
                  </a:cubicBezTo>
                  <a:cubicBezTo>
                    <a:pt x="332583" y="295316"/>
                    <a:pt x="334040" y="297105"/>
                    <a:pt x="331361" y="298512"/>
                  </a:cubicBezTo>
                  <a:cubicBezTo>
                    <a:pt x="330942" y="298722"/>
                    <a:pt x="331361" y="299672"/>
                    <a:pt x="331892" y="300055"/>
                  </a:cubicBezTo>
                  <a:cubicBezTo>
                    <a:pt x="332706" y="300771"/>
                    <a:pt x="333089" y="301857"/>
                    <a:pt x="332904" y="302931"/>
                  </a:cubicBezTo>
                  <a:cubicBezTo>
                    <a:pt x="332238" y="303597"/>
                    <a:pt x="331373" y="304029"/>
                    <a:pt x="330435" y="304165"/>
                  </a:cubicBezTo>
                  <a:cubicBezTo>
                    <a:pt x="323104" y="304980"/>
                    <a:pt x="319698" y="310040"/>
                    <a:pt x="316662" y="316063"/>
                  </a:cubicBezTo>
                  <a:cubicBezTo>
                    <a:pt x="305455" y="338341"/>
                    <a:pt x="300777" y="362358"/>
                    <a:pt x="297556" y="386747"/>
                  </a:cubicBezTo>
                  <a:cubicBezTo>
                    <a:pt x="295705" y="400829"/>
                    <a:pt x="292619" y="414652"/>
                    <a:pt x="289521" y="428463"/>
                  </a:cubicBezTo>
                  <a:cubicBezTo>
                    <a:pt x="284646" y="449075"/>
                    <a:pt x="281301" y="470019"/>
                    <a:pt x="279512" y="491124"/>
                  </a:cubicBezTo>
                  <a:cubicBezTo>
                    <a:pt x="278709" y="501578"/>
                    <a:pt x="278845" y="512106"/>
                    <a:pt x="277364" y="522535"/>
                  </a:cubicBezTo>
                  <a:cubicBezTo>
                    <a:pt x="275303" y="536852"/>
                    <a:pt x="273254" y="551268"/>
                    <a:pt x="267688" y="564745"/>
                  </a:cubicBezTo>
                  <a:cubicBezTo>
                    <a:pt x="261418" y="579877"/>
                    <a:pt x="251693" y="593330"/>
                    <a:pt x="239301" y="604043"/>
                  </a:cubicBezTo>
                  <a:cubicBezTo>
                    <a:pt x="226848" y="614916"/>
                    <a:pt x="213209" y="623938"/>
                    <a:pt x="197338" y="629320"/>
                  </a:cubicBezTo>
                  <a:cubicBezTo>
                    <a:pt x="187464" y="632677"/>
                    <a:pt x="185514" y="639194"/>
                    <a:pt x="190599" y="648783"/>
                  </a:cubicBezTo>
                  <a:cubicBezTo>
                    <a:pt x="191166" y="649857"/>
                    <a:pt x="191833" y="650919"/>
                    <a:pt x="191240" y="652202"/>
                  </a:cubicBezTo>
                  <a:cubicBezTo>
                    <a:pt x="190179" y="652103"/>
                    <a:pt x="189179" y="651647"/>
                    <a:pt x="188414" y="650894"/>
                  </a:cubicBezTo>
                  <a:cubicBezTo>
                    <a:pt x="186303" y="649388"/>
                    <a:pt x="184008" y="649401"/>
                    <a:pt x="181478" y="649734"/>
                  </a:cubicBezTo>
                  <a:cubicBezTo>
                    <a:pt x="177035" y="650301"/>
                    <a:pt x="173023" y="652980"/>
                    <a:pt x="168333" y="652202"/>
                  </a:cubicBezTo>
                  <a:cubicBezTo>
                    <a:pt x="167099" y="652017"/>
                    <a:pt x="165865" y="652313"/>
                    <a:pt x="164791" y="651622"/>
                  </a:cubicBezTo>
                  <a:cubicBezTo>
                    <a:pt x="161829" y="649598"/>
                    <a:pt x="157904" y="649709"/>
                    <a:pt x="155053" y="651894"/>
                  </a:cubicBezTo>
                  <a:cubicBezTo>
                    <a:pt x="154633" y="652066"/>
                    <a:pt x="154189" y="652178"/>
                    <a:pt x="153733" y="652190"/>
                  </a:cubicBezTo>
                  <a:lnTo>
                    <a:pt x="150968" y="652079"/>
                  </a:lnTo>
                  <a:cubicBezTo>
                    <a:pt x="150190" y="651375"/>
                    <a:pt x="149005" y="652079"/>
                    <a:pt x="148253" y="651277"/>
                  </a:cubicBezTo>
                  <a:lnTo>
                    <a:pt x="148253" y="651277"/>
                  </a:lnTo>
                  <a:cubicBezTo>
                    <a:pt x="145797" y="648191"/>
                    <a:pt x="142637" y="651560"/>
                    <a:pt x="139996" y="650277"/>
                  </a:cubicBezTo>
                  <a:close/>
                </a:path>
              </a:pathLst>
            </a:custGeom>
            <a:solidFill>
              <a:srgbClr val="020202"/>
            </a:solidFill>
            <a:ln w="1231" cap="flat">
              <a:noFill/>
              <a:prstDash val="solid"/>
              <a:miter/>
            </a:ln>
          </p:spPr>
          <p:txBody>
            <a:bodyPr rtlCol="0" anchor="ctr"/>
            <a:lstStyle/>
            <a:p>
              <a:endParaRPr lang="es-CO"/>
            </a:p>
          </p:txBody>
        </p:sp>
        <p:sp>
          <p:nvSpPr>
            <p:cNvPr id="656" name="Freeform: Shape 655">
              <a:extLst>
                <a:ext uri="{FF2B5EF4-FFF2-40B4-BE49-F238E27FC236}">
                  <a16:creationId xmlns:a16="http://schemas.microsoft.com/office/drawing/2014/main" id="{E74FC665-36FB-DD87-325E-81A079751C81}"/>
                </a:ext>
              </a:extLst>
            </p:cNvPr>
            <p:cNvSpPr/>
            <p:nvPr/>
          </p:nvSpPr>
          <p:spPr>
            <a:xfrm>
              <a:off x="-1079175" y="7358356"/>
              <a:ext cx="205931" cy="272547"/>
            </a:xfrm>
            <a:custGeom>
              <a:avLst/>
              <a:gdLst>
                <a:gd name="connsiteX0" fmla="*/ 139023 w 205931"/>
                <a:gd name="connsiteY0" fmla="*/ 54382 h 272547"/>
                <a:gd name="connsiteX1" fmla="*/ 135320 w 205931"/>
                <a:gd name="connsiteY1" fmla="*/ 53148 h 272547"/>
                <a:gd name="connsiteX2" fmla="*/ 122422 w 205931"/>
                <a:gd name="connsiteY2" fmla="*/ 53271 h 272547"/>
                <a:gd name="connsiteX3" fmla="*/ 119868 w 205931"/>
                <a:gd name="connsiteY3" fmla="*/ 53382 h 272547"/>
                <a:gd name="connsiteX4" fmla="*/ 114931 w 205931"/>
                <a:gd name="connsiteY4" fmla="*/ 52715 h 272547"/>
                <a:gd name="connsiteX5" fmla="*/ 111586 w 205931"/>
                <a:gd name="connsiteY5" fmla="*/ 52061 h 272547"/>
                <a:gd name="connsiteX6" fmla="*/ 107007 w 205931"/>
                <a:gd name="connsiteY6" fmla="*/ 49741 h 272547"/>
                <a:gd name="connsiteX7" fmla="*/ 89728 w 205931"/>
                <a:gd name="connsiteY7" fmla="*/ 50716 h 272547"/>
                <a:gd name="connsiteX8" fmla="*/ 83298 w 205931"/>
                <a:gd name="connsiteY8" fmla="*/ 57652 h 272547"/>
                <a:gd name="connsiteX9" fmla="*/ 82323 w 205931"/>
                <a:gd name="connsiteY9" fmla="*/ 65774 h 272547"/>
                <a:gd name="connsiteX10" fmla="*/ 82323 w 205931"/>
                <a:gd name="connsiteY10" fmla="*/ 68933 h 272547"/>
                <a:gd name="connsiteX11" fmla="*/ 83137 w 205931"/>
                <a:gd name="connsiteY11" fmla="*/ 81028 h 272547"/>
                <a:gd name="connsiteX12" fmla="*/ 84088 w 205931"/>
                <a:gd name="connsiteY12" fmla="*/ 86348 h 272547"/>
                <a:gd name="connsiteX13" fmla="*/ 84519 w 205931"/>
                <a:gd name="connsiteY13" fmla="*/ 91149 h 272547"/>
                <a:gd name="connsiteX14" fmla="*/ 85198 w 205931"/>
                <a:gd name="connsiteY14" fmla="*/ 101393 h 272547"/>
                <a:gd name="connsiteX15" fmla="*/ 85544 w 205931"/>
                <a:gd name="connsiteY15" fmla="*/ 107169 h 272547"/>
                <a:gd name="connsiteX16" fmla="*/ 86297 w 205931"/>
                <a:gd name="connsiteY16" fmla="*/ 119191 h 272547"/>
                <a:gd name="connsiteX17" fmla="*/ 86433 w 205931"/>
                <a:gd name="connsiteY17" fmla="*/ 123621 h 272547"/>
                <a:gd name="connsiteX18" fmla="*/ 86433 w 205931"/>
                <a:gd name="connsiteY18" fmla="*/ 137815 h 272547"/>
                <a:gd name="connsiteX19" fmla="*/ 86050 w 205931"/>
                <a:gd name="connsiteY19" fmla="*/ 141752 h 272547"/>
                <a:gd name="connsiteX20" fmla="*/ 85285 w 205931"/>
                <a:gd name="connsiteY20" fmla="*/ 155390 h 272547"/>
                <a:gd name="connsiteX21" fmla="*/ 84631 w 205931"/>
                <a:gd name="connsiteY21" fmla="*/ 160105 h 272547"/>
                <a:gd name="connsiteX22" fmla="*/ 82236 w 205931"/>
                <a:gd name="connsiteY22" fmla="*/ 173570 h 272547"/>
                <a:gd name="connsiteX23" fmla="*/ 80249 w 205931"/>
                <a:gd name="connsiteY23" fmla="*/ 182123 h 272547"/>
                <a:gd name="connsiteX24" fmla="*/ 77781 w 205931"/>
                <a:gd name="connsiteY24" fmla="*/ 192058 h 272547"/>
                <a:gd name="connsiteX25" fmla="*/ 75473 w 205931"/>
                <a:gd name="connsiteY25" fmla="*/ 199563 h 272547"/>
                <a:gd name="connsiteX26" fmla="*/ 71252 w 205931"/>
                <a:gd name="connsiteY26" fmla="*/ 211596 h 272547"/>
                <a:gd name="connsiteX27" fmla="*/ 69203 w 205931"/>
                <a:gd name="connsiteY27" fmla="*/ 216854 h 272547"/>
                <a:gd name="connsiteX28" fmla="*/ 64488 w 205931"/>
                <a:gd name="connsiteY28" fmla="*/ 222396 h 272547"/>
                <a:gd name="connsiteX29" fmla="*/ 62106 w 205931"/>
                <a:gd name="connsiteY29" fmla="*/ 228567 h 272547"/>
                <a:gd name="connsiteX30" fmla="*/ 58749 w 205931"/>
                <a:gd name="connsiteY30" fmla="*/ 235589 h 272547"/>
                <a:gd name="connsiteX31" fmla="*/ 53245 w 205931"/>
                <a:gd name="connsiteY31" fmla="*/ 240366 h 272547"/>
                <a:gd name="connsiteX32" fmla="*/ 50505 w 205931"/>
                <a:gd name="connsiteY32" fmla="*/ 245982 h 272547"/>
                <a:gd name="connsiteX33" fmla="*/ 45568 w 205931"/>
                <a:gd name="connsiteY33" fmla="*/ 252560 h 272547"/>
                <a:gd name="connsiteX34" fmla="*/ 37298 w 205931"/>
                <a:gd name="connsiteY34" fmla="*/ 261829 h 272547"/>
                <a:gd name="connsiteX35" fmla="*/ 36336 w 205931"/>
                <a:gd name="connsiteY35" fmla="*/ 263335 h 272547"/>
                <a:gd name="connsiteX36" fmla="*/ 24648 w 205931"/>
                <a:gd name="connsiteY36" fmla="*/ 270975 h 272547"/>
                <a:gd name="connsiteX37" fmla="*/ 15749 w 205931"/>
                <a:gd name="connsiteY37" fmla="*/ 246734 h 272547"/>
                <a:gd name="connsiteX38" fmla="*/ 1197 w 205931"/>
                <a:gd name="connsiteY38" fmla="*/ 235441 h 272547"/>
                <a:gd name="connsiteX39" fmla="*/ 543 w 205931"/>
                <a:gd name="connsiteY39" fmla="*/ 226345 h 272547"/>
                <a:gd name="connsiteX40" fmla="*/ 10602 w 205931"/>
                <a:gd name="connsiteY40" fmla="*/ 217854 h 272547"/>
                <a:gd name="connsiteX41" fmla="*/ 13774 w 205931"/>
                <a:gd name="connsiteY41" fmla="*/ 211967 h 272547"/>
                <a:gd name="connsiteX42" fmla="*/ 18884 w 205931"/>
                <a:gd name="connsiteY42" fmla="*/ 200427 h 272547"/>
                <a:gd name="connsiteX43" fmla="*/ 34929 w 205931"/>
                <a:gd name="connsiteY43" fmla="*/ 174508 h 272547"/>
                <a:gd name="connsiteX44" fmla="*/ 37459 w 205931"/>
                <a:gd name="connsiteY44" fmla="*/ 164017 h 272547"/>
                <a:gd name="connsiteX45" fmla="*/ 37989 w 205931"/>
                <a:gd name="connsiteY45" fmla="*/ 159981 h 272547"/>
                <a:gd name="connsiteX46" fmla="*/ 44519 w 205931"/>
                <a:gd name="connsiteY46" fmla="*/ 124794 h 272547"/>
                <a:gd name="connsiteX47" fmla="*/ 47740 w 205931"/>
                <a:gd name="connsiteY47" fmla="*/ 99147 h 272547"/>
                <a:gd name="connsiteX48" fmla="*/ 48369 w 205931"/>
                <a:gd name="connsiteY48" fmla="*/ 84632 h 272547"/>
                <a:gd name="connsiteX49" fmla="*/ 49530 w 205931"/>
                <a:gd name="connsiteY49" fmla="*/ 47285 h 272547"/>
                <a:gd name="connsiteX50" fmla="*/ 56355 w 205931"/>
                <a:gd name="connsiteY50" fmla="*/ 16430 h 272547"/>
                <a:gd name="connsiteX51" fmla="*/ 77682 w 205931"/>
                <a:gd name="connsiteY51" fmla="*/ 286 h 272547"/>
                <a:gd name="connsiteX52" fmla="*/ 89358 w 205931"/>
                <a:gd name="connsiteY52" fmla="*/ -1343 h 272547"/>
                <a:gd name="connsiteX53" fmla="*/ 100071 w 205931"/>
                <a:gd name="connsiteY53" fmla="*/ 89 h 272547"/>
                <a:gd name="connsiteX54" fmla="*/ 108007 w 205931"/>
                <a:gd name="connsiteY54" fmla="*/ 2014 h 272547"/>
                <a:gd name="connsiteX55" fmla="*/ 114178 w 205931"/>
                <a:gd name="connsiteY55" fmla="*/ 1273 h 272547"/>
                <a:gd name="connsiteX56" fmla="*/ 118102 w 205931"/>
                <a:gd name="connsiteY56" fmla="*/ 557 h 272547"/>
                <a:gd name="connsiteX57" fmla="*/ 138541 w 205931"/>
                <a:gd name="connsiteY57" fmla="*/ 4569 h 272547"/>
                <a:gd name="connsiteX58" fmla="*/ 165410 w 205931"/>
                <a:gd name="connsiteY58" fmla="*/ 8703 h 272547"/>
                <a:gd name="connsiteX59" fmla="*/ 196377 w 205931"/>
                <a:gd name="connsiteY59" fmla="*/ 9481 h 272547"/>
                <a:gd name="connsiteX60" fmla="*/ 200079 w 205931"/>
                <a:gd name="connsiteY60" fmla="*/ 9481 h 272547"/>
                <a:gd name="connsiteX61" fmla="*/ 202326 w 205931"/>
                <a:gd name="connsiteY61" fmla="*/ 14356 h 272547"/>
                <a:gd name="connsiteX62" fmla="*/ 186787 w 205931"/>
                <a:gd name="connsiteY62" fmla="*/ 20638 h 272547"/>
                <a:gd name="connsiteX63" fmla="*/ 154759 w 205931"/>
                <a:gd name="connsiteY63" fmla="*/ 26698 h 272547"/>
                <a:gd name="connsiteX64" fmla="*/ 139825 w 205931"/>
                <a:gd name="connsiteY64" fmla="*/ 49803 h 272547"/>
                <a:gd name="connsiteX65" fmla="*/ 139023 w 205931"/>
                <a:gd name="connsiteY65" fmla="*/ 54382 h 27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205931" h="272547">
                  <a:moveTo>
                    <a:pt x="139023" y="54382"/>
                  </a:moveTo>
                  <a:cubicBezTo>
                    <a:pt x="137788" y="54221"/>
                    <a:pt x="136554" y="54579"/>
                    <a:pt x="135320" y="53148"/>
                  </a:cubicBezTo>
                  <a:cubicBezTo>
                    <a:pt x="132197" y="49445"/>
                    <a:pt x="125743" y="49568"/>
                    <a:pt x="122422" y="53271"/>
                  </a:cubicBezTo>
                  <a:cubicBezTo>
                    <a:pt x="121460" y="54345"/>
                    <a:pt x="120682" y="54505"/>
                    <a:pt x="119868" y="53382"/>
                  </a:cubicBezTo>
                  <a:cubicBezTo>
                    <a:pt x="118411" y="51457"/>
                    <a:pt x="116942" y="50975"/>
                    <a:pt x="114931" y="52715"/>
                  </a:cubicBezTo>
                  <a:cubicBezTo>
                    <a:pt x="113758" y="53715"/>
                    <a:pt x="112388" y="53789"/>
                    <a:pt x="111586" y="52061"/>
                  </a:cubicBezTo>
                  <a:cubicBezTo>
                    <a:pt x="110660" y="50074"/>
                    <a:pt x="108895" y="49852"/>
                    <a:pt x="107007" y="49741"/>
                  </a:cubicBezTo>
                  <a:cubicBezTo>
                    <a:pt x="101218" y="49383"/>
                    <a:pt x="95492" y="50148"/>
                    <a:pt x="89728" y="50716"/>
                  </a:cubicBezTo>
                  <a:cubicBezTo>
                    <a:pt x="87469" y="50938"/>
                    <a:pt x="83433" y="55209"/>
                    <a:pt x="83298" y="57652"/>
                  </a:cubicBezTo>
                  <a:cubicBezTo>
                    <a:pt x="83174" y="60380"/>
                    <a:pt x="82853" y="63095"/>
                    <a:pt x="82323" y="65774"/>
                  </a:cubicBezTo>
                  <a:cubicBezTo>
                    <a:pt x="82026" y="66810"/>
                    <a:pt x="82026" y="67896"/>
                    <a:pt x="82323" y="68933"/>
                  </a:cubicBezTo>
                  <a:cubicBezTo>
                    <a:pt x="84051" y="72895"/>
                    <a:pt x="82915" y="77005"/>
                    <a:pt x="83137" y="81028"/>
                  </a:cubicBezTo>
                  <a:cubicBezTo>
                    <a:pt x="83236" y="82855"/>
                    <a:pt x="83137" y="84731"/>
                    <a:pt x="84088" y="86348"/>
                  </a:cubicBezTo>
                  <a:cubicBezTo>
                    <a:pt x="84890" y="87817"/>
                    <a:pt x="85038" y="89557"/>
                    <a:pt x="84519" y="91149"/>
                  </a:cubicBezTo>
                  <a:cubicBezTo>
                    <a:pt x="83767" y="94568"/>
                    <a:pt x="83483" y="98085"/>
                    <a:pt x="85198" y="101393"/>
                  </a:cubicBezTo>
                  <a:cubicBezTo>
                    <a:pt x="86000" y="103220"/>
                    <a:pt x="86124" y="105269"/>
                    <a:pt x="85544" y="107169"/>
                  </a:cubicBezTo>
                  <a:cubicBezTo>
                    <a:pt x="84717" y="111217"/>
                    <a:pt x="84310" y="115278"/>
                    <a:pt x="86297" y="119191"/>
                  </a:cubicBezTo>
                  <a:cubicBezTo>
                    <a:pt x="86963" y="120585"/>
                    <a:pt x="87013" y="122190"/>
                    <a:pt x="86433" y="123621"/>
                  </a:cubicBezTo>
                  <a:cubicBezTo>
                    <a:pt x="84803" y="128361"/>
                    <a:pt x="84236" y="133075"/>
                    <a:pt x="86433" y="137815"/>
                  </a:cubicBezTo>
                  <a:cubicBezTo>
                    <a:pt x="86914" y="139111"/>
                    <a:pt x="86778" y="140567"/>
                    <a:pt x="86050" y="141752"/>
                  </a:cubicBezTo>
                  <a:cubicBezTo>
                    <a:pt x="84100" y="146195"/>
                    <a:pt x="83051" y="150737"/>
                    <a:pt x="85285" y="155390"/>
                  </a:cubicBezTo>
                  <a:cubicBezTo>
                    <a:pt x="86161" y="157204"/>
                    <a:pt x="85495" y="158661"/>
                    <a:pt x="84631" y="160105"/>
                  </a:cubicBezTo>
                  <a:cubicBezTo>
                    <a:pt x="82113" y="164116"/>
                    <a:pt x="81249" y="168942"/>
                    <a:pt x="82236" y="173570"/>
                  </a:cubicBezTo>
                  <a:cubicBezTo>
                    <a:pt x="82878" y="176569"/>
                    <a:pt x="82150" y="179716"/>
                    <a:pt x="80249" y="182123"/>
                  </a:cubicBezTo>
                  <a:cubicBezTo>
                    <a:pt x="78114" y="184962"/>
                    <a:pt x="77225" y="188554"/>
                    <a:pt x="77781" y="192058"/>
                  </a:cubicBezTo>
                  <a:cubicBezTo>
                    <a:pt x="78262" y="194786"/>
                    <a:pt x="77398" y="197576"/>
                    <a:pt x="75473" y="199563"/>
                  </a:cubicBezTo>
                  <a:cubicBezTo>
                    <a:pt x="72375" y="203006"/>
                    <a:pt x="70536" y="206845"/>
                    <a:pt x="71252" y="211596"/>
                  </a:cubicBezTo>
                  <a:cubicBezTo>
                    <a:pt x="71610" y="213596"/>
                    <a:pt x="70820" y="215632"/>
                    <a:pt x="69203" y="216854"/>
                  </a:cubicBezTo>
                  <a:cubicBezTo>
                    <a:pt x="67463" y="218545"/>
                    <a:pt x="65883" y="220409"/>
                    <a:pt x="64488" y="222396"/>
                  </a:cubicBezTo>
                  <a:cubicBezTo>
                    <a:pt x="62921" y="224062"/>
                    <a:pt x="62069" y="226284"/>
                    <a:pt x="62106" y="228567"/>
                  </a:cubicBezTo>
                  <a:cubicBezTo>
                    <a:pt x="62341" y="231344"/>
                    <a:pt x="61057" y="234022"/>
                    <a:pt x="58749" y="235589"/>
                  </a:cubicBezTo>
                  <a:cubicBezTo>
                    <a:pt x="56787" y="236997"/>
                    <a:pt x="55343" y="239021"/>
                    <a:pt x="53245" y="240366"/>
                  </a:cubicBezTo>
                  <a:cubicBezTo>
                    <a:pt x="51146" y="241711"/>
                    <a:pt x="51097" y="243994"/>
                    <a:pt x="50505" y="245982"/>
                  </a:cubicBezTo>
                  <a:cubicBezTo>
                    <a:pt x="49875" y="248783"/>
                    <a:pt x="48073" y="251178"/>
                    <a:pt x="45568" y="252560"/>
                  </a:cubicBezTo>
                  <a:cubicBezTo>
                    <a:pt x="41865" y="254609"/>
                    <a:pt x="38422" y="257275"/>
                    <a:pt x="37298" y="261829"/>
                  </a:cubicBezTo>
                  <a:cubicBezTo>
                    <a:pt x="37150" y="262421"/>
                    <a:pt x="36817" y="262952"/>
                    <a:pt x="36336" y="263335"/>
                  </a:cubicBezTo>
                  <a:cubicBezTo>
                    <a:pt x="32571" y="266075"/>
                    <a:pt x="29325" y="269629"/>
                    <a:pt x="24648" y="270975"/>
                  </a:cubicBezTo>
                  <a:cubicBezTo>
                    <a:pt x="24043" y="262027"/>
                    <a:pt x="21895" y="253831"/>
                    <a:pt x="15749" y="246734"/>
                  </a:cubicBezTo>
                  <a:cubicBezTo>
                    <a:pt x="11725" y="242008"/>
                    <a:pt x="6776" y="238169"/>
                    <a:pt x="1197" y="235441"/>
                  </a:cubicBezTo>
                  <a:cubicBezTo>
                    <a:pt x="-3739" y="232973"/>
                    <a:pt x="-4011" y="229776"/>
                    <a:pt x="543" y="226345"/>
                  </a:cubicBezTo>
                  <a:cubicBezTo>
                    <a:pt x="4123" y="223790"/>
                    <a:pt x="7492" y="220952"/>
                    <a:pt x="10602" y="217854"/>
                  </a:cubicBezTo>
                  <a:cubicBezTo>
                    <a:pt x="12268" y="216286"/>
                    <a:pt x="13379" y="214225"/>
                    <a:pt x="13774" y="211967"/>
                  </a:cubicBezTo>
                  <a:cubicBezTo>
                    <a:pt x="14539" y="207770"/>
                    <a:pt x="16292" y="203808"/>
                    <a:pt x="18884" y="200427"/>
                  </a:cubicBezTo>
                  <a:cubicBezTo>
                    <a:pt x="24895" y="192219"/>
                    <a:pt x="30263" y="183555"/>
                    <a:pt x="34929" y="174508"/>
                  </a:cubicBezTo>
                  <a:cubicBezTo>
                    <a:pt x="36731" y="171312"/>
                    <a:pt x="37607" y="167683"/>
                    <a:pt x="37459" y="164017"/>
                  </a:cubicBezTo>
                  <a:cubicBezTo>
                    <a:pt x="37409" y="162647"/>
                    <a:pt x="37582" y="161290"/>
                    <a:pt x="37989" y="159981"/>
                  </a:cubicBezTo>
                  <a:cubicBezTo>
                    <a:pt x="40878" y="148392"/>
                    <a:pt x="43062" y="136642"/>
                    <a:pt x="44519" y="124794"/>
                  </a:cubicBezTo>
                  <a:cubicBezTo>
                    <a:pt x="45753" y="116278"/>
                    <a:pt x="47160" y="107774"/>
                    <a:pt x="47740" y="99147"/>
                  </a:cubicBezTo>
                  <a:cubicBezTo>
                    <a:pt x="48061" y="94309"/>
                    <a:pt x="48419" y="89470"/>
                    <a:pt x="48369" y="84632"/>
                  </a:cubicBezTo>
                  <a:cubicBezTo>
                    <a:pt x="48258" y="72167"/>
                    <a:pt x="49344" y="59750"/>
                    <a:pt x="49530" y="47285"/>
                  </a:cubicBezTo>
                  <a:cubicBezTo>
                    <a:pt x="49677" y="36695"/>
                    <a:pt x="52578" y="26377"/>
                    <a:pt x="56355" y="16430"/>
                  </a:cubicBezTo>
                  <a:cubicBezTo>
                    <a:pt x="60131" y="6482"/>
                    <a:pt x="67697" y="2014"/>
                    <a:pt x="77682" y="286"/>
                  </a:cubicBezTo>
                  <a:cubicBezTo>
                    <a:pt x="81570" y="-381"/>
                    <a:pt x="85495" y="-504"/>
                    <a:pt x="89358" y="-1343"/>
                  </a:cubicBezTo>
                  <a:cubicBezTo>
                    <a:pt x="92962" y="-2108"/>
                    <a:pt x="96553" y="-788"/>
                    <a:pt x="100071" y="89"/>
                  </a:cubicBezTo>
                  <a:cubicBezTo>
                    <a:pt x="102724" y="742"/>
                    <a:pt x="105341" y="1520"/>
                    <a:pt x="108007" y="2014"/>
                  </a:cubicBezTo>
                  <a:cubicBezTo>
                    <a:pt x="110080" y="2520"/>
                    <a:pt x="112277" y="2261"/>
                    <a:pt x="114178" y="1273"/>
                  </a:cubicBezTo>
                  <a:cubicBezTo>
                    <a:pt x="115325" y="483"/>
                    <a:pt x="116757" y="224"/>
                    <a:pt x="118102" y="557"/>
                  </a:cubicBezTo>
                  <a:cubicBezTo>
                    <a:pt x="124842" y="2273"/>
                    <a:pt x="131654" y="3606"/>
                    <a:pt x="138541" y="4569"/>
                  </a:cubicBezTo>
                  <a:cubicBezTo>
                    <a:pt x="147477" y="6087"/>
                    <a:pt x="156425" y="7519"/>
                    <a:pt x="165410" y="8703"/>
                  </a:cubicBezTo>
                  <a:cubicBezTo>
                    <a:pt x="175753" y="10061"/>
                    <a:pt x="186059" y="9086"/>
                    <a:pt x="196377" y="9481"/>
                  </a:cubicBezTo>
                  <a:cubicBezTo>
                    <a:pt x="197611" y="9481"/>
                    <a:pt x="198845" y="9382"/>
                    <a:pt x="200079" y="9481"/>
                  </a:cubicBezTo>
                  <a:cubicBezTo>
                    <a:pt x="203301" y="9876"/>
                    <a:pt x="204066" y="11604"/>
                    <a:pt x="202326" y="14356"/>
                  </a:cubicBezTo>
                  <a:cubicBezTo>
                    <a:pt x="198561" y="20305"/>
                    <a:pt x="193871" y="22267"/>
                    <a:pt x="186787" y="20638"/>
                  </a:cubicBezTo>
                  <a:cubicBezTo>
                    <a:pt x="175210" y="17972"/>
                    <a:pt x="164435" y="19675"/>
                    <a:pt x="154759" y="26698"/>
                  </a:cubicBezTo>
                  <a:cubicBezTo>
                    <a:pt x="146897" y="32104"/>
                    <a:pt x="141528" y="40423"/>
                    <a:pt x="139825" y="49803"/>
                  </a:cubicBezTo>
                  <a:cubicBezTo>
                    <a:pt x="139652" y="51432"/>
                    <a:pt x="138800" y="52802"/>
                    <a:pt x="139023" y="54382"/>
                  </a:cubicBezTo>
                  <a:close/>
                </a:path>
              </a:pathLst>
            </a:custGeom>
            <a:solidFill>
              <a:srgbClr val="020202"/>
            </a:solidFill>
            <a:ln w="1231" cap="flat">
              <a:noFill/>
              <a:prstDash val="solid"/>
              <a:miter/>
            </a:ln>
          </p:spPr>
          <p:txBody>
            <a:bodyPr rtlCol="0" anchor="ctr"/>
            <a:lstStyle/>
            <a:p>
              <a:endParaRPr lang="es-CO"/>
            </a:p>
          </p:txBody>
        </p:sp>
        <p:sp>
          <p:nvSpPr>
            <p:cNvPr id="657" name="Freeform: Shape 656">
              <a:extLst>
                <a:ext uri="{FF2B5EF4-FFF2-40B4-BE49-F238E27FC236}">
                  <a16:creationId xmlns:a16="http://schemas.microsoft.com/office/drawing/2014/main" id="{375A3133-A397-FFFD-0D37-796456F61748}"/>
                </a:ext>
              </a:extLst>
            </p:cNvPr>
            <p:cNvSpPr/>
            <p:nvPr/>
          </p:nvSpPr>
          <p:spPr>
            <a:xfrm>
              <a:off x="-1443127" y="6802040"/>
              <a:ext cx="109647" cy="116010"/>
            </a:xfrm>
            <a:custGeom>
              <a:avLst/>
              <a:gdLst>
                <a:gd name="connsiteX0" fmla="*/ 98027 w 109647"/>
                <a:gd name="connsiteY0" fmla="*/ 103262 h 116010"/>
                <a:gd name="connsiteX1" fmla="*/ 95658 w 109647"/>
                <a:gd name="connsiteY1" fmla="*/ 108297 h 116010"/>
                <a:gd name="connsiteX2" fmla="*/ 90276 w 109647"/>
                <a:gd name="connsiteY2" fmla="*/ 109026 h 116010"/>
                <a:gd name="connsiteX3" fmla="*/ 60334 w 109647"/>
                <a:gd name="connsiteY3" fmla="*/ 114086 h 116010"/>
                <a:gd name="connsiteX4" fmla="*/ 36403 w 109647"/>
                <a:gd name="connsiteY4" fmla="*/ 112136 h 116010"/>
                <a:gd name="connsiteX5" fmla="*/ 22222 w 109647"/>
                <a:gd name="connsiteY5" fmla="*/ 109013 h 116010"/>
                <a:gd name="connsiteX6" fmla="*/ 17544 w 109647"/>
                <a:gd name="connsiteY6" fmla="*/ 104336 h 116010"/>
                <a:gd name="connsiteX7" fmla="*/ 14841 w 109647"/>
                <a:gd name="connsiteY7" fmla="*/ 99189 h 116010"/>
                <a:gd name="connsiteX8" fmla="*/ 5535 w 109647"/>
                <a:gd name="connsiteY8" fmla="*/ 98473 h 116010"/>
                <a:gd name="connsiteX9" fmla="*/ 3067 w 109647"/>
                <a:gd name="connsiteY9" fmla="*/ 101139 h 116010"/>
                <a:gd name="connsiteX10" fmla="*/ 314 w 109647"/>
                <a:gd name="connsiteY10" fmla="*/ 103089 h 116010"/>
                <a:gd name="connsiteX11" fmla="*/ -2512 w 109647"/>
                <a:gd name="connsiteY11" fmla="*/ 99917 h 116010"/>
                <a:gd name="connsiteX12" fmla="*/ -2697 w 109647"/>
                <a:gd name="connsiteY12" fmla="*/ 97646 h 116010"/>
                <a:gd name="connsiteX13" fmla="*/ 1191 w 109647"/>
                <a:gd name="connsiteY13" fmla="*/ 63211 h 116010"/>
                <a:gd name="connsiteX14" fmla="*/ 16347 w 109647"/>
                <a:gd name="connsiteY14" fmla="*/ 20865 h 116010"/>
                <a:gd name="connsiteX15" fmla="*/ 46178 w 109647"/>
                <a:gd name="connsiteY15" fmla="*/ 229 h 116010"/>
                <a:gd name="connsiteX16" fmla="*/ 94312 w 109647"/>
                <a:gd name="connsiteY16" fmla="*/ -42 h 116010"/>
                <a:gd name="connsiteX17" fmla="*/ 98311 w 109647"/>
                <a:gd name="connsiteY17" fmla="*/ 871 h 116010"/>
                <a:gd name="connsiteX18" fmla="*/ 106556 w 109647"/>
                <a:gd name="connsiteY18" fmla="*/ 14855 h 116010"/>
                <a:gd name="connsiteX19" fmla="*/ 104865 w 109647"/>
                <a:gd name="connsiteY19" fmla="*/ 23334 h 116010"/>
                <a:gd name="connsiteX20" fmla="*/ 101162 w 109647"/>
                <a:gd name="connsiteY20" fmla="*/ 57337 h 116010"/>
                <a:gd name="connsiteX21" fmla="*/ 100051 w 109647"/>
                <a:gd name="connsiteY21" fmla="*/ 77356 h 116010"/>
                <a:gd name="connsiteX22" fmla="*/ 98027 w 109647"/>
                <a:gd name="connsiteY22" fmla="*/ 103262 h 11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647" h="116010">
                  <a:moveTo>
                    <a:pt x="98027" y="103262"/>
                  </a:moveTo>
                  <a:cubicBezTo>
                    <a:pt x="96176" y="104496"/>
                    <a:pt x="98027" y="107532"/>
                    <a:pt x="95658" y="108297"/>
                  </a:cubicBezTo>
                  <a:cubicBezTo>
                    <a:pt x="93880" y="108668"/>
                    <a:pt x="92091" y="108915"/>
                    <a:pt x="90276" y="109026"/>
                  </a:cubicBezTo>
                  <a:cubicBezTo>
                    <a:pt x="80304" y="110729"/>
                    <a:pt x="70369" y="112815"/>
                    <a:pt x="60334" y="114086"/>
                  </a:cubicBezTo>
                  <a:cubicBezTo>
                    <a:pt x="52324" y="115098"/>
                    <a:pt x="44289" y="113765"/>
                    <a:pt x="36403" y="112136"/>
                  </a:cubicBezTo>
                  <a:cubicBezTo>
                    <a:pt x="31663" y="111161"/>
                    <a:pt x="26986" y="109791"/>
                    <a:pt x="22222" y="109013"/>
                  </a:cubicBezTo>
                  <a:cubicBezTo>
                    <a:pt x="19692" y="108890"/>
                    <a:pt x="17680" y="106866"/>
                    <a:pt x="17544" y="104336"/>
                  </a:cubicBezTo>
                  <a:cubicBezTo>
                    <a:pt x="17235" y="102373"/>
                    <a:pt x="16285" y="100559"/>
                    <a:pt x="14841" y="99189"/>
                  </a:cubicBezTo>
                  <a:cubicBezTo>
                    <a:pt x="12027" y="96313"/>
                    <a:pt x="8670" y="95992"/>
                    <a:pt x="5535" y="98473"/>
                  </a:cubicBezTo>
                  <a:cubicBezTo>
                    <a:pt x="4585" y="99238"/>
                    <a:pt x="3758" y="100139"/>
                    <a:pt x="3067" y="101139"/>
                  </a:cubicBezTo>
                  <a:cubicBezTo>
                    <a:pt x="2351" y="102151"/>
                    <a:pt x="1832" y="103398"/>
                    <a:pt x="314" y="103089"/>
                  </a:cubicBezTo>
                  <a:cubicBezTo>
                    <a:pt x="-1241" y="102805"/>
                    <a:pt x="-2413" y="101497"/>
                    <a:pt x="-2512" y="99917"/>
                  </a:cubicBezTo>
                  <a:cubicBezTo>
                    <a:pt x="-2611" y="99164"/>
                    <a:pt x="-2636" y="98399"/>
                    <a:pt x="-2697" y="97646"/>
                  </a:cubicBezTo>
                  <a:cubicBezTo>
                    <a:pt x="-1463" y="86156"/>
                    <a:pt x="-846" y="74554"/>
                    <a:pt x="1191" y="63211"/>
                  </a:cubicBezTo>
                  <a:cubicBezTo>
                    <a:pt x="3721" y="48315"/>
                    <a:pt x="8843" y="33985"/>
                    <a:pt x="16347" y="20865"/>
                  </a:cubicBezTo>
                  <a:cubicBezTo>
                    <a:pt x="22987" y="9461"/>
                    <a:pt x="33243" y="2908"/>
                    <a:pt x="46178" y="229"/>
                  </a:cubicBezTo>
                  <a:cubicBezTo>
                    <a:pt x="62223" y="-3078"/>
                    <a:pt x="78268" y="-1005"/>
                    <a:pt x="94312" y="-42"/>
                  </a:cubicBezTo>
                  <a:cubicBezTo>
                    <a:pt x="95682" y="106"/>
                    <a:pt x="97015" y="414"/>
                    <a:pt x="98311" y="871"/>
                  </a:cubicBezTo>
                  <a:cubicBezTo>
                    <a:pt x="105297" y="3043"/>
                    <a:pt x="108049" y="7709"/>
                    <a:pt x="106556" y="14855"/>
                  </a:cubicBezTo>
                  <a:cubicBezTo>
                    <a:pt x="105976" y="17681"/>
                    <a:pt x="105420" y="20508"/>
                    <a:pt x="104865" y="23334"/>
                  </a:cubicBezTo>
                  <a:cubicBezTo>
                    <a:pt x="102705" y="34578"/>
                    <a:pt x="102397" y="46007"/>
                    <a:pt x="101162" y="57337"/>
                  </a:cubicBezTo>
                  <a:cubicBezTo>
                    <a:pt x="100471" y="63940"/>
                    <a:pt x="100101" y="70654"/>
                    <a:pt x="100051" y="77356"/>
                  </a:cubicBezTo>
                  <a:cubicBezTo>
                    <a:pt x="99953" y="86032"/>
                    <a:pt x="99274" y="94684"/>
                    <a:pt x="98027" y="103262"/>
                  </a:cubicBezTo>
                  <a:close/>
                </a:path>
              </a:pathLst>
            </a:custGeom>
            <a:solidFill>
              <a:srgbClr val="61EF00"/>
            </a:solidFill>
            <a:ln w="1231" cap="flat">
              <a:noFill/>
              <a:prstDash val="solid"/>
              <a:miter/>
            </a:ln>
          </p:spPr>
          <p:txBody>
            <a:bodyPr rtlCol="0" anchor="ctr"/>
            <a:lstStyle/>
            <a:p>
              <a:endParaRPr lang="es-CO"/>
            </a:p>
          </p:txBody>
        </p:sp>
        <p:sp>
          <p:nvSpPr>
            <p:cNvPr id="658" name="Freeform: Shape 657">
              <a:extLst>
                <a:ext uri="{FF2B5EF4-FFF2-40B4-BE49-F238E27FC236}">
                  <a16:creationId xmlns:a16="http://schemas.microsoft.com/office/drawing/2014/main" id="{90402014-343B-8726-70A5-FE2B2C9BA002}"/>
                </a:ext>
              </a:extLst>
            </p:cNvPr>
            <p:cNvSpPr/>
            <p:nvPr/>
          </p:nvSpPr>
          <p:spPr>
            <a:xfrm>
              <a:off x="-1278555" y="7166529"/>
              <a:ext cx="28559" cy="347469"/>
            </a:xfrm>
            <a:custGeom>
              <a:avLst/>
              <a:gdLst>
                <a:gd name="connsiteX0" fmla="*/ -723 w 28559"/>
                <a:gd name="connsiteY0" fmla="*/ -1573 h 347469"/>
                <a:gd name="connsiteX1" fmla="*/ -1168 w 28559"/>
                <a:gd name="connsiteY1" fmla="*/ 23111 h 347469"/>
                <a:gd name="connsiteX2" fmla="*/ -242 w 28559"/>
                <a:gd name="connsiteY2" fmla="*/ 46352 h 347469"/>
                <a:gd name="connsiteX3" fmla="*/ 5 w 28559"/>
                <a:gd name="connsiteY3" fmla="*/ 48154 h 347469"/>
                <a:gd name="connsiteX4" fmla="*/ 1091 w 28559"/>
                <a:gd name="connsiteY4" fmla="*/ 74134 h 347469"/>
                <a:gd name="connsiteX5" fmla="*/ 2177 w 28559"/>
                <a:gd name="connsiteY5" fmla="*/ 111555 h 347469"/>
                <a:gd name="connsiteX6" fmla="*/ 4905 w 28559"/>
                <a:gd name="connsiteY6" fmla="*/ 157999 h 347469"/>
                <a:gd name="connsiteX7" fmla="*/ 7583 w 28559"/>
                <a:gd name="connsiteY7" fmla="*/ 192557 h 347469"/>
                <a:gd name="connsiteX8" fmla="*/ 13495 w 28559"/>
                <a:gd name="connsiteY8" fmla="*/ 237717 h 347469"/>
                <a:gd name="connsiteX9" fmla="*/ 18518 w 28559"/>
                <a:gd name="connsiteY9" fmla="*/ 271510 h 347469"/>
                <a:gd name="connsiteX10" fmla="*/ 20406 w 28559"/>
                <a:gd name="connsiteY10" fmla="*/ 295590 h 347469"/>
                <a:gd name="connsiteX11" fmla="*/ 22468 w 28559"/>
                <a:gd name="connsiteY11" fmla="*/ 316016 h 347469"/>
                <a:gd name="connsiteX12" fmla="*/ 23393 w 28559"/>
                <a:gd name="connsiteY12" fmla="*/ 326914 h 347469"/>
                <a:gd name="connsiteX13" fmla="*/ 25862 w 28559"/>
                <a:gd name="connsiteY13" fmla="*/ 345896 h 347469"/>
                <a:gd name="connsiteX14" fmla="*/ 23628 w 28559"/>
                <a:gd name="connsiteY14" fmla="*/ 337257 h 347469"/>
                <a:gd name="connsiteX15" fmla="*/ 22122 w 28559"/>
                <a:gd name="connsiteY15" fmla="*/ 323298 h 347469"/>
                <a:gd name="connsiteX16" fmla="*/ 21048 w 28559"/>
                <a:gd name="connsiteY16" fmla="*/ 313831 h 347469"/>
                <a:gd name="connsiteX17" fmla="*/ 18321 w 28559"/>
                <a:gd name="connsiteY17" fmla="*/ 284013 h 347469"/>
                <a:gd name="connsiteX18" fmla="*/ 14137 w 28559"/>
                <a:gd name="connsiteY18" fmla="*/ 256700 h 347469"/>
                <a:gd name="connsiteX19" fmla="*/ 11076 w 28559"/>
                <a:gd name="connsiteY19" fmla="*/ 235162 h 347469"/>
                <a:gd name="connsiteX20" fmla="*/ 8904 w 28559"/>
                <a:gd name="connsiteY20" fmla="*/ 220821 h 347469"/>
                <a:gd name="connsiteX21" fmla="*/ 6558 w 28559"/>
                <a:gd name="connsiteY21" fmla="*/ 200111 h 347469"/>
                <a:gd name="connsiteX22" fmla="*/ 5398 w 28559"/>
                <a:gd name="connsiteY22" fmla="*/ 190237 h 347469"/>
                <a:gd name="connsiteX23" fmla="*/ 3880 w 28559"/>
                <a:gd name="connsiteY23" fmla="*/ 175352 h 347469"/>
                <a:gd name="connsiteX24" fmla="*/ 3819 w 28559"/>
                <a:gd name="connsiteY24" fmla="*/ 174439 h 347469"/>
                <a:gd name="connsiteX25" fmla="*/ 2584 w 28559"/>
                <a:gd name="connsiteY25" fmla="*/ 152223 h 347469"/>
                <a:gd name="connsiteX26" fmla="*/ 1079 w 28559"/>
                <a:gd name="connsiteY26" fmla="*/ 131414 h 347469"/>
                <a:gd name="connsiteX27" fmla="*/ 1017 w 28559"/>
                <a:gd name="connsiteY27" fmla="*/ 130513 h 347469"/>
                <a:gd name="connsiteX28" fmla="*/ -119 w 28559"/>
                <a:gd name="connsiteY28" fmla="*/ 107347 h 347469"/>
                <a:gd name="connsiteX29" fmla="*/ -982 w 28559"/>
                <a:gd name="connsiteY29" fmla="*/ 66815 h 347469"/>
                <a:gd name="connsiteX30" fmla="*/ -2525 w 28559"/>
                <a:gd name="connsiteY30" fmla="*/ 25024 h 347469"/>
                <a:gd name="connsiteX31" fmla="*/ -1735 w 28559"/>
                <a:gd name="connsiteY31" fmla="*/ 908 h 347469"/>
                <a:gd name="connsiteX32" fmla="*/ -723 w 28559"/>
                <a:gd name="connsiteY32" fmla="*/ -1573 h 347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8559" h="347469">
                  <a:moveTo>
                    <a:pt x="-723" y="-1573"/>
                  </a:moveTo>
                  <a:cubicBezTo>
                    <a:pt x="-797" y="6647"/>
                    <a:pt x="-1192" y="14867"/>
                    <a:pt x="-1168" y="23111"/>
                  </a:cubicBezTo>
                  <a:cubicBezTo>
                    <a:pt x="-1168" y="30838"/>
                    <a:pt x="-1303" y="38638"/>
                    <a:pt x="-242" y="46352"/>
                  </a:cubicBezTo>
                  <a:cubicBezTo>
                    <a:pt x="-119" y="46944"/>
                    <a:pt x="-32" y="47549"/>
                    <a:pt x="5" y="48154"/>
                  </a:cubicBezTo>
                  <a:cubicBezTo>
                    <a:pt x="-205" y="56793"/>
                    <a:pt x="1375" y="65433"/>
                    <a:pt x="1091" y="74134"/>
                  </a:cubicBezTo>
                  <a:cubicBezTo>
                    <a:pt x="671" y="86637"/>
                    <a:pt x="1510" y="99102"/>
                    <a:pt x="2177" y="111555"/>
                  </a:cubicBezTo>
                  <a:cubicBezTo>
                    <a:pt x="2992" y="127045"/>
                    <a:pt x="4028" y="142510"/>
                    <a:pt x="4905" y="157999"/>
                  </a:cubicBezTo>
                  <a:cubicBezTo>
                    <a:pt x="5559" y="169514"/>
                    <a:pt x="6447" y="181042"/>
                    <a:pt x="7583" y="192557"/>
                  </a:cubicBezTo>
                  <a:cubicBezTo>
                    <a:pt x="9039" y="207676"/>
                    <a:pt x="11014" y="222734"/>
                    <a:pt x="13495" y="237717"/>
                  </a:cubicBezTo>
                  <a:cubicBezTo>
                    <a:pt x="15371" y="248949"/>
                    <a:pt x="16728" y="260266"/>
                    <a:pt x="18518" y="271510"/>
                  </a:cubicBezTo>
                  <a:cubicBezTo>
                    <a:pt x="19592" y="279496"/>
                    <a:pt x="20221" y="287530"/>
                    <a:pt x="20406" y="295590"/>
                  </a:cubicBezTo>
                  <a:cubicBezTo>
                    <a:pt x="20727" y="302415"/>
                    <a:pt x="21493" y="309240"/>
                    <a:pt x="22468" y="316016"/>
                  </a:cubicBezTo>
                  <a:cubicBezTo>
                    <a:pt x="22986" y="319645"/>
                    <a:pt x="23109" y="323298"/>
                    <a:pt x="23393" y="326914"/>
                  </a:cubicBezTo>
                  <a:cubicBezTo>
                    <a:pt x="23899" y="333295"/>
                    <a:pt x="25269" y="339540"/>
                    <a:pt x="25862" y="345896"/>
                  </a:cubicBezTo>
                  <a:cubicBezTo>
                    <a:pt x="23850" y="343366"/>
                    <a:pt x="24121" y="340244"/>
                    <a:pt x="23628" y="337257"/>
                  </a:cubicBezTo>
                  <a:cubicBezTo>
                    <a:pt x="22838" y="332641"/>
                    <a:pt x="21887" y="328000"/>
                    <a:pt x="22122" y="323298"/>
                  </a:cubicBezTo>
                  <a:cubicBezTo>
                    <a:pt x="22085" y="320114"/>
                    <a:pt x="21727" y="316941"/>
                    <a:pt x="21048" y="313831"/>
                  </a:cubicBezTo>
                  <a:cubicBezTo>
                    <a:pt x="19542" y="303957"/>
                    <a:pt x="19530" y="293911"/>
                    <a:pt x="18321" y="284013"/>
                  </a:cubicBezTo>
                  <a:cubicBezTo>
                    <a:pt x="17198" y="274867"/>
                    <a:pt x="15507" y="265808"/>
                    <a:pt x="14137" y="256700"/>
                  </a:cubicBezTo>
                  <a:cubicBezTo>
                    <a:pt x="13063" y="249529"/>
                    <a:pt x="12125" y="242333"/>
                    <a:pt x="11076" y="235162"/>
                  </a:cubicBezTo>
                  <a:cubicBezTo>
                    <a:pt x="10385" y="230374"/>
                    <a:pt x="9521" y="225609"/>
                    <a:pt x="8904" y="220821"/>
                  </a:cubicBezTo>
                  <a:cubicBezTo>
                    <a:pt x="8015" y="213934"/>
                    <a:pt x="6682" y="207084"/>
                    <a:pt x="6558" y="200111"/>
                  </a:cubicBezTo>
                  <a:cubicBezTo>
                    <a:pt x="6411" y="196791"/>
                    <a:pt x="6028" y="193495"/>
                    <a:pt x="5398" y="190237"/>
                  </a:cubicBezTo>
                  <a:cubicBezTo>
                    <a:pt x="4572" y="185300"/>
                    <a:pt x="5398" y="180190"/>
                    <a:pt x="3880" y="175352"/>
                  </a:cubicBezTo>
                  <a:cubicBezTo>
                    <a:pt x="3806" y="175056"/>
                    <a:pt x="3781" y="174747"/>
                    <a:pt x="3819" y="174439"/>
                  </a:cubicBezTo>
                  <a:cubicBezTo>
                    <a:pt x="4300" y="167033"/>
                    <a:pt x="3177" y="159628"/>
                    <a:pt x="2584" y="152223"/>
                  </a:cubicBezTo>
                  <a:cubicBezTo>
                    <a:pt x="2078" y="145299"/>
                    <a:pt x="2720" y="138264"/>
                    <a:pt x="1079" y="131414"/>
                  </a:cubicBezTo>
                  <a:cubicBezTo>
                    <a:pt x="1005" y="131118"/>
                    <a:pt x="992" y="130809"/>
                    <a:pt x="1017" y="130513"/>
                  </a:cubicBezTo>
                  <a:cubicBezTo>
                    <a:pt x="1597" y="122750"/>
                    <a:pt x="462" y="115024"/>
                    <a:pt x="-119" y="107347"/>
                  </a:cubicBezTo>
                  <a:cubicBezTo>
                    <a:pt x="-1131" y="93770"/>
                    <a:pt x="-119" y="80293"/>
                    <a:pt x="-982" y="66815"/>
                  </a:cubicBezTo>
                  <a:cubicBezTo>
                    <a:pt x="-1871" y="52881"/>
                    <a:pt x="-3167" y="38959"/>
                    <a:pt x="-2525" y="25024"/>
                  </a:cubicBezTo>
                  <a:cubicBezTo>
                    <a:pt x="-2155" y="16977"/>
                    <a:pt x="-1822" y="8979"/>
                    <a:pt x="-1735" y="908"/>
                  </a:cubicBezTo>
                  <a:cubicBezTo>
                    <a:pt x="-1871" y="-42"/>
                    <a:pt x="-1476" y="-993"/>
                    <a:pt x="-723" y="-1573"/>
                  </a:cubicBezTo>
                  <a:close/>
                </a:path>
              </a:pathLst>
            </a:custGeom>
            <a:solidFill>
              <a:srgbClr val="270000"/>
            </a:solidFill>
            <a:ln w="1231" cap="flat">
              <a:noFill/>
              <a:prstDash val="solid"/>
              <a:miter/>
            </a:ln>
          </p:spPr>
          <p:txBody>
            <a:bodyPr rtlCol="0" anchor="ctr"/>
            <a:lstStyle/>
            <a:p>
              <a:endParaRPr lang="es-CO"/>
            </a:p>
          </p:txBody>
        </p:sp>
        <p:sp>
          <p:nvSpPr>
            <p:cNvPr id="659" name="Freeform: Shape 658">
              <a:extLst>
                <a:ext uri="{FF2B5EF4-FFF2-40B4-BE49-F238E27FC236}">
                  <a16:creationId xmlns:a16="http://schemas.microsoft.com/office/drawing/2014/main" id="{C613C5E8-7374-8BCB-C77C-CC89BBC1D2AD}"/>
                </a:ext>
              </a:extLst>
            </p:cNvPr>
            <p:cNvSpPr/>
            <p:nvPr/>
          </p:nvSpPr>
          <p:spPr>
            <a:xfrm>
              <a:off x="-592801" y="7039442"/>
              <a:ext cx="894" cy="1814"/>
            </a:xfrm>
            <a:custGeom>
              <a:avLst/>
              <a:gdLst>
                <a:gd name="connsiteX0" fmla="*/ -2684 w 894"/>
                <a:gd name="connsiteY0" fmla="*/ -1573 h 1814"/>
                <a:gd name="connsiteX1" fmla="*/ -1832 w 894"/>
                <a:gd name="connsiteY1" fmla="*/ 241 h 1814"/>
                <a:gd name="connsiteX2" fmla="*/ -2684 w 894"/>
                <a:gd name="connsiteY2" fmla="*/ -1573 h 1814"/>
              </a:gdLst>
              <a:ahLst/>
              <a:cxnLst>
                <a:cxn ang="0">
                  <a:pos x="connsiteX0" y="connsiteY0"/>
                </a:cxn>
                <a:cxn ang="0">
                  <a:pos x="connsiteX1" y="connsiteY1"/>
                </a:cxn>
                <a:cxn ang="0">
                  <a:pos x="connsiteX2" y="connsiteY2"/>
                </a:cxn>
              </a:cxnLst>
              <a:rect l="l" t="t" r="r" b="b"/>
              <a:pathLst>
                <a:path w="894" h="1814">
                  <a:moveTo>
                    <a:pt x="-2684" y="-1573"/>
                  </a:moveTo>
                  <a:cubicBezTo>
                    <a:pt x="-2042" y="-1215"/>
                    <a:pt x="-1697" y="-487"/>
                    <a:pt x="-1832" y="241"/>
                  </a:cubicBezTo>
                  <a:cubicBezTo>
                    <a:pt x="-2437" y="-154"/>
                    <a:pt x="-2770" y="-857"/>
                    <a:pt x="-2684" y="-1573"/>
                  </a:cubicBezTo>
                  <a:close/>
                </a:path>
              </a:pathLst>
            </a:custGeom>
            <a:solidFill>
              <a:srgbClr val="020202"/>
            </a:solidFill>
            <a:ln w="1231" cap="flat">
              <a:noFill/>
              <a:prstDash val="solid"/>
              <a:miter/>
            </a:ln>
          </p:spPr>
          <p:txBody>
            <a:bodyPr rtlCol="0" anchor="ctr"/>
            <a:lstStyle/>
            <a:p>
              <a:endParaRPr lang="es-CO"/>
            </a:p>
          </p:txBody>
        </p:sp>
        <p:sp>
          <p:nvSpPr>
            <p:cNvPr id="660" name="Freeform: Shape 659">
              <a:extLst>
                <a:ext uri="{FF2B5EF4-FFF2-40B4-BE49-F238E27FC236}">
                  <a16:creationId xmlns:a16="http://schemas.microsoft.com/office/drawing/2014/main" id="{1DAA8E46-4409-26DE-A5C8-420FC1B135DB}"/>
                </a:ext>
              </a:extLst>
            </p:cNvPr>
            <p:cNvSpPr/>
            <p:nvPr/>
          </p:nvSpPr>
          <p:spPr>
            <a:xfrm>
              <a:off x="-605596" y="6950751"/>
              <a:ext cx="898" cy="1814"/>
            </a:xfrm>
            <a:custGeom>
              <a:avLst/>
              <a:gdLst>
                <a:gd name="connsiteX0" fmla="*/ -2687 w 898"/>
                <a:gd name="connsiteY0" fmla="*/ -1573 h 1814"/>
                <a:gd name="connsiteX1" fmla="*/ -1823 w 898"/>
                <a:gd name="connsiteY1" fmla="*/ 241 h 1814"/>
                <a:gd name="connsiteX2" fmla="*/ -2687 w 898"/>
                <a:gd name="connsiteY2" fmla="*/ -1573 h 1814"/>
              </a:gdLst>
              <a:ahLst/>
              <a:cxnLst>
                <a:cxn ang="0">
                  <a:pos x="connsiteX0" y="connsiteY0"/>
                </a:cxn>
                <a:cxn ang="0">
                  <a:pos x="connsiteX1" y="connsiteY1"/>
                </a:cxn>
                <a:cxn ang="0">
                  <a:pos x="connsiteX2" y="connsiteY2"/>
                </a:cxn>
              </a:cxnLst>
              <a:rect l="l" t="t" r="r" b="b"/>
              <a:pathLst>
                <a:path w="898" h="1814">
                  <a:moveTo>
                    <a:pt x="-2687" y="-1573"/>
                  </a:moveTo>
                  <a:cubicBezTo>
                    <a:pt x="-2045" y="-1215"/>
                    <a:pt x="-1700" y="-487"/>
                    <a:pt x="-1823" y="241"/>
                  </a:cubicBezTo>
                  <a:cubicBezTo>
                    <a:pt x="-2428" y="-153"/>
                    <a:pt x="-2761" y="-857"/>
                    <a:pt x="-2687" y="-1573"/>
                  </a:cubicBezTo>
                  <a:close/>
                </a:path>
              </a:pathLst>
            </a:custGeom>
            <a:solidFill>
              <a:srgbClr val="020202"/>
            </a:solidFill>
            <a:ln w="1231" cap="flat">
              <a:noFill/>
              <a:prstDash val="solid"/>
              <a:miter/>
            </a:ln>
          </p:spPr>
          <p:txBody>
            <a:bodyPr rtlCol="0" anchor="ctr"/>
            <a:lstStyle/>
            <a:p>
              <a:endParaRPr lang="es-CO"/>
            </a:p>
          </p:txBody>
        </p:sp>
        <p:sp>
          <p:nvSpPr>
            <p:cNvPr id="661" name="Freeform: Shape 660">
              <a:extLst>
                <a:ext uri="{FF2B5EF4-FFF2-40B4-BE49-F238E27FC236}">
                  <a16:creationId xmlns:a16="http://schemas.microsoft.com/office/drawing/2014/main" id="{F4914403-1822-A4D9-679C-A306A833E45F}"/>
                </a:ext>
              </a:extLst>
            </p:cNvPr>
            <p:cNvSpPr/>
            <p:nvPr/>
          </p:nvSpPr>
          <p:spPr>
            <a:xfrm>
              <a:off x="-591888" y="7056820"/>
              <a:ext cx="875" cy="1801"/>
            </a:xfrm>
            <a:custGeom>
              <a:avLst/>
              <a:gdLst>
                <a:gd name="connsiteX0" fmla="*/ -2683 w 875"/>
                <a:gd name="connsiteY0" fmla="*/ -1573 h 1801"/>
                <a:gd name="connsiteX1" fmla="*/ -1857 w 875"/>
                <a:gd name="connsiteY1" fmla="*/ 229 h 1801"/>
                <a:gd name="connsiteX2" fmla="*/ -2683 w 875"/>
                <a:gd name="connsiteY2" fmla="*/ -1573 h 1801"/>
              </a:gdLst>
              <a:ahLst/>
              <a:cxnLst>
                <a:cxn ang="0">
                  <a:pos x="connsiteX0" y="connsiteY0"/>
                </a:cxn>
                <a:cxn ang="0">
                  <a:pos x="connsiteX1" y="connsiteY1"/>
                </a:cxn>
                <a:cxn ang="0">
                  <a:pos x="connsiteX2" y="connsiteY2"/>
                </a:cxn>
              </a:cxnLst>
              <a:rect l="l" t="t" r="r" b="b"/>
              <a:pathLst>
                <a:path w="875" h="1801">
                  <a:moveTo>
                    <a:pt x="-2683" y="-1573"/>
                  </a:moveTo>
                  <a:cubicBezTo>
                    <a:pt x="-2042" y="-1215"/>
                    <a:pt x="-1709" y="-487"/>
                    <a:pt x="-1857" y="229"/>
                  </a:cubicBezTo>
                  <a:cubicBezTo>
                    <a:pt x="-2449" y="-166"/>
                    <a:pt x="-2770" y="-869"/>
                    <a:pt x="-2683" y="-1573"/>
                  </a:cubicBezTo>
                  <a:close/>
                </a:path>
              </a:pathLst>
            </a:custGeom>
            <a:solidFill>
              <a:srgbClr val="020202"/>
            </a:solidFill>
            <a:ln w="1231" cap="flat">
              <a:noFill/>
              <a:prstDash val="solid"/>
              <a:miter/>
            </a:ln>
          </p:spPr>
          <p:txBody>
            <a:bodyPr rtlCol="0" anchor="ctr"/>
            <a:lstStyle/>
            <a:p>
              <a:endParaRPr lang="es-CO"/>
            </a:p>
          </p:txBody>
        </p:sp>
        <p:sp>
          <p:nvSpPr>
            <p:cNvPr id="662" name="Freeform: Shape 661">
              <a:extLst>
                <a:ext uri="{FF2B5EF4-FFF2-40B4-BE49-F238E27FC236}">
                  <a16:creationId xmlns:a16="http://schemas.microsoft.com/office/drawing/2014/main" id="{F89DDFC4-30BA-BC14-F095-6D06084FEFA7}"/>
                </a:ext>
              </a:extLst>
            </p:cNvPr>
            <p:cNvSpPr/>
            <p:nvPr/>
          </p:nvSpPr>
          <p:spPr>
            <a:xfrm>
              <a:off x="-593714" y="7030296"/>
              <a:ext cx="894" cy="1826"/>
            </a:xfrm>
            <a:custGeom>
              <a:avLst/>
              <a:gdLst>
                <a:gd name="connsiteX0" fmla="*/ -2684 w 894"/>
                <a:gd name="connsiteY0" fmla="*/ -1573 h 1826"/>
                <a:gd name="connsiteX1" fmla="*/ -1832 w 894"/>
                <a:gd name="connsiteY1" fmla="*/ 254 h 1826"/>
                <a:gd name="connsiteX2" fmla="*/ -2684 w 894"/>
                <a:gd name="connsiteY2" fmla="*/ -1573 h 1826"/>
              </a:gdLst>
              <a:ahLst/>
              <a:cxnLst>
                <a:cxn ang="0">
                  <a:pos x="connsiteX0" y="connsiteY0"/>
                </a:cxn>
                <a:cxn ang="0">
                  <a:pos x="connsiteX1" y="connsiteY1"/>
                </a:cxn>
                <a:cxn ang="0">
                  <a:pos x="connsiteX2" y="connsiteY2"/>
                </a:cxn>
              </a:cxnLst>
              <a:rect l="l" t="t" r="r" b="b"/>
              <a:pathLst>
                <a:path w="894" h="1826">
                  <a:moveTo>
                    <a:pt x="-2684" y="-1573"/>
                  </a:moveTo>
                  <a:cubicBezTo>
                    <a:pt x="-2042" y="-1203"/>
                    <a:pt x="-1697" y="-474"/>
                    <a:pt x="-1832" y="254"/>
                  </a:cubicBezTo>
                  <a:cubicBezTo>
                    <a:pt x="-2437" y="-141"/>
                    <a:pt x="-2770" y="-857"/>
                    <a:pt x="-2684" y="-1573"/>
                  </a:cubicBezTo>
                  <a:close/>
                </a:path>
              </a:pathLst>
            </a:custGeom>
            <a:solidFill>
              <a:srgbClr val="020202"/>
            </a:solidFill>
            <a:ln w="1231" cap="flat">
              <a:noFill/>
              <a:prstDash val="solid"/>
              <a:miter/>
            </a:ln>
          </p:spPr>
          <p:txBody>
            <a:bodyPr rtlCol="0" anchor="ctr"/>
            <a:lstStyle/>
            <a:p>
              <a:endParaRPr lang="es-CO"/>
            </a:p>
          </p:txBody>
        </p:sp>
        <p:sp>
          <p:nvSpPr>
            <p:cNvPr id="663" name="Freeform: Shape 662">
              <a:extLst>
                <a:ext uri="{FF2B5EF4-FFF2-40B4-BE49-F238E27FC236}">
                  <a16:creationId xmlns:a16="http://schemas.microsoft.com/office/drawing/2014/main" id="{A14E1D50-07BE-ECC9-4DAD-0538043C8021}"/>
                </a:ext>
              </a:extLst>
            </p:cNvPr>
            <p:cNvSpPr/>
            <p:nvPr/>
          </p:nvSpPr>
          <p:spPr>
            <a:xfrm>
              <a:off x="-601933" y="6930646"/>
              <a:ext cx="876" cy="913"/>
            </a:xfrm>
            <a:custGeom>
              <a:avLst/>
              <a:gdLst>
                <a:gd name="connsiteX0" fmla="*/ -1821 w 876"/>
                <a:gd name="connsiteY0" fmla="*/ -1573 h 913"/>
                <a:gd name="connsiteX1" fmla="*/ -2697 w 876"/>
                <a:gd name="connsiteY1" fmla="*/ -660 h 913"/>
                <a:gd name="connsiteX2" fmla="*/ -1821 w 876"/>
                <a:gd name="connsiteY2" fmla="*/ -1573 h 913"/>
              </a:gdLst>
              <a:ahLst/>
              <a:cxnLst>
                <a:cxn ang="0">
                  <a:pos x="connsiteX0" y="connsiteY0"/>
                </a:cxn>
                <a:cxn ang="0">
                  <a:pos x="connsiteX1" y="connsiteY1"/>
                </a:cxn>
                <a:cxn ang="0">
                  <a:pos x="connsiteX2" y="connsiteY2"/>
                </a:cxn>
              </a:cxnLst>
              <a:rect l="l" t="t" r="r" b="b"/>
              <a:pathLst>
                <a:path w="876" h="913">
                  <a:moveTo>
                    <a:pt x="-1821" y="-1573"/>
                  </a:moveTo>
                  <a:cubicBezTo>
                    <a:pt x="-2117" y="-1277"/>
                    <a:pt x="-2401" y="-968"/>
                    <a:pt x="-2697" y="-660"/>
                  </a:cubicBezTo>
                  <a:cubicBezTo>
                    <a:pt x="-2401" y="-968"/>
                    <a:pt x="-2117" y="-1215"/>
                    <a:pt x="-1821" y="-1573"/>
                  </a:cubicBezTo>
                  <a:close/>
                </a:path>
              </a:pathLst>
            </a:custGeom>
            <a:solidFill>
              <a:srgbClr val="020202"/>
            </a:solidFill>
            <a:ln w="1231" cap="flat">
              <a:noFill/>
              <a:prstDash val="solid"/>
              <a:miter/>
            </a:ln>
          </p:spPr>
          <p:txBody>
            <a:bodyPr rtlCol="0" anchor="ctr"/>
            <a:lstStyle/>
            <a:p>
              <a:endParaRPr lang="es-CO"/>
            </a:p>
          </p:txBody>
        </p:sp>
        <p:sp>
          <p:nvSpPr>
            <p:cNvPr id="664" name="Freeform: Shape 663">
              <a:extLst>
                <a:ext uri="{FF2B5EF4-FFF2-40B4-BE49-F238E27FC236}">
                  <a16:creationId xmlns:a16="http://schemas.microsoft.com/office/drawing/2014/main" id="{ED6D8408-416D-0686-3818-67A76CA8BF76}"/>
                </a:ext>
              </a:extLst>
            </p:cNvPr>
            <p:cNvSpPr/>
            <p:nvPr/>
          </p:nvSpPr>
          <p:spPr>
            <a:xfrm>
              <a:off x="-604673" y="6938865"/>
              <a:ext cx="876" cy="925"/>
            </a:xfrm>
            <a:custGeom>
              <a:avLst/>
              <a:gdLst>
                <a:gd name="connsiteX0" fmla="*/ -1821 w 876"/>
                <a:gd name="connsiteY0" fmla="*/ -1573 h 925"/>
                <a:gd name="connsiteX1" fmla="*/ -2697 w 876"/>
                <a:gd name="connsiteY1" fmla="*/ -647 h 925"/>
              </a:gdLst>
              <a:ahLst/>
              <a:cxnLst>
                <a:cxn ang="0">
                  <a:pos x="connsiteX0" y="connsiteY0"/>
                </a:cxn>
                <a:cxn ang="0">
                  <a:pos x="connsiteX1" y="connsiteY1"/>
                </a:cxn>
              </a:cxnLst>
              <a:rect l="l" t="t" r="r" b="b"/>
              <a:pathLst>
                <a:path w="876" h="925">
                  <a:moveTo>
                    <a:pt x="-1821" y="-1573"/>
                  </a:moveTo>
                  <a:lnTo>
                    <a:pt x="-2697" y="-647"/>
                  </a:lnTo>
                  <a:close/>
                </a:path>
              </a:pathLst>
            </a:custGeom>
            <a:solidFill>
              <a:srgbClr val="020202"/>
            </a:solidFill>
            <a:ln w="1231" cap="flat">
              <a:noFill/>
              <a:prstDash val="solid"/>
              <a:miter/>
            </a:ln>
          </p:spPr>
          <p:txBody>
            <a:bodyPr rtlCol="0" anchor="ctr"/>
            <a:lstStyle/>
            <a:p>
              <a:endParaRPr lang="es-CO"/>
            </a:p>
          </p:txBody>
        </p:sp>
        <p:sp>
          <p:nvSpPr>
            <p:cNvPr id="665" name="Freeform: Shape 664">
              <a:extLst>
                <a:ext uri="{FF2B5EF4-FFF2-40B4-BE49-F238E27FC236}">
                  <a16:creationId xmlns:a16="http://schemas.microsoft.com/office/drawing/2014/main" id="{5599E2C1-E3CD-E7DA-EBCA-5F98D6F9DB16}"/>
                </a:ext>
              </a:extLst>
            </p:cNvPr>
            <p:cNvSpPr/>
            <p:nvPr/>
          </p:nvSpPr>
          <p:spPr>
            <a:xfrm>
              <a:off x="-605586" y="6945271"/>
              <a:ext cx="839" cy="913"/>
            </a:xfrm>
            <a:custGeom>
              <a:avLst/>
              <a:gdLst>
                <a:gd name="connsiteX0" fmla="*/ -1858 w 839"/>
                <a:gd name="connsiteY0" fmla="*/ -1573 h 913"/>
                <a:gd name="connsiteX1" fmla="*/ -2697 w 839"/>
                <a:gd name="connsiteY1" fmla="*/ -660 h 913"/>
              </a:gdLst>
              <a:ahLst/>
              <a:cxnLst>
                <a:cxn ang="0">
                  <a:pos x="connsiteX0" y="connsiteY0"/>
                </a:cxn>
                <a:cxn ang="0">
                  <a:pos x="connsiteX1" y="connsiteY1"/>
                </a:cxn>
              </a:cxnLst>
              <a:rect l="l" t="t" r="r" b="b"/>
              <a:pathLst>
                <a:path w="839" h="913">
                  <a:moveTo>
                    <a:pt x="-1858" y="-1573"/>
                  </a:moveTo>
                  <a:lnTo>
                    <a:pt x="-2697" y="-660"/>
                  </a:lnTo>
                  <a:close/>
                </a:path>
              </a:pathLst>
            </a:custGeom>
            <a:solidFill>
              <a:srgbClr val="020202"/>
            </a:solidFill>
            <a:ln w="1231" cap="flat">
              <a:noFill/>
              <a:prstDash val="solid"/>
              <a:miter/>
            </a:ln>
          </p:spPr>
          <p:txBody>
            <a:bodyPr rtlCol="0" anchor="ctr"/>
            <a:lstStyle/>
            <a:p>
              <a:endParaRPr lang="es-CO"/>
            </a:p>
          </p:txBody>
        </p:sp>
        <p:sp>
          <p:nvSpPr>
            <p:cNvPr id="666" name="Freeform: Shape 665">
              <a:extLst>
                <a:ext uri="{FF2B5EF4-FFF2-40B4-BE49-F238E27FC236}">
                  <a16:creationId xmlns:a16="http://schemas.microsoft.com/office/drawing/2014/main" id="{137C6863-E8DE-A44D-A783-40C6DF2B98B1}"/>
                </a:ext>
              </a:extLst>
            </p:cNvPr>
            <p:cNvSpPr/>
            <p:nvPr/>
          </p:nvSpPr>
          <p:spPr>
            <a:xfrm>
              <a:off x="-604673" y="6958070"/>
              <a:ext cx="863" cy="913"/>
            </a:xfrm>
            <a:custGeom>
              <a:avLst/>
              <a:gdLst>
                <a:gd name="connsiteX0" fmla="*/ -2697 w 863"/>
                <a:gd name="connsiteY0" fmla="*/ -1573 h 913"/>
                <a:gd name="connsiteX1" fmla="*/ -1833 w 863"/>
                <a:gd name="connsiteY1" fmla="*/ -660 h 913"/>
              </a:gdLst>
              <a:ahLst/>
              <a:cxnLst>
                <a:cxn ang="0">
                  <a:pos x="connsiteX0" y="connsiteY0"/>
                </a:cxn>
                <a:cxn ang="0">
                  <a:pos x="connsiteX1" y="connsiteY1"/>
                </a:cxn>
              </a:cxnLst>
              <a:rect l="l" t="t" r="r" b="b"/>
              <a:pathLst>
                <a:path w="863" h="913">
                  <a:moveTo>
                    <a:pt x="-2697" y="-1573"/>
                  </a:moveTo>
                  <a:lnTo>
                    <a:pt x="-1833" y="-660"/>
                  </a:lnTo>
                  <a:close/>
                </a:path>
              </a:pathLst>
            </a:custGeom>
            <a:solidFill>
              <a:srgbClr val="020202"/>
            </a:solidFill>
            <a:ln w="1231" cap="flat">
              <a:noFill/>
              <a:prstDash val="solid"/>
              <a:miter/>
            </a:ln>
          </p:spPr>
          <p:txBody>
            <a:bodyPr rtlCol="0" anchor="ctr"/>
            <a:lstStyle/>
            <a:p>
              <a:endParaRPr lang="es-CO"/>
            </a:p>
          </p:txBody>
        </p:sp>
        <p:sp>
          <p:nvSpPr>
            <p:cNvPr id="667" name="Freeform: Shape 666">
              <a:extLst>
                <a:ext uri="{FF2B5EF4-FFF2-40B4-BE49-F238E27FC236}">
                  <a16:creationId xmlns:a16="http://schemas.microsoft.com/office/drawing/2014/main" id="{CE78448A-02DE-97CB-B2FC-5DDB97E0784B}"/>
                </a:ext>
              </a:extLst>
            </p:cNvPr>
            <p:cNvSpPr/>
            <p:nvPr/>
          </p:nvSpPr>
          <p:spPr>
            <a:xfrm>
              <a:off x="-603710" y="6963562"/>
              <a:ext cx="777" cy="888"/>
            </a:xfrm>
            <a:custGeom>
              <a:avLst/>
              <a:gdLst>
                <a:gd name="connsiteX0" fmla="*/ -2697 w 777"/>
                <a:gd name="connsiteY0" fmla="*/ -1573 h 888"/>
                <a:gd name="connsiteX1" fmla="*/ -1920 w 777"/>
                <a:gd name="connsiteY1" fmla="*/ -684 h 888"/>
              </a:gdLst>
              <a:ahLst/>
              <a:cxnLst>
                <a:cxn ang="0">
                  <a:pos x="connsiteX0" y="connsiteY0"/>
                </a:cxn>
                <a:cxn ang="0">
                  <a:pos x="connsiteX1" y="connsiteY1"/>
                </a:cxn>
              </a:cxnLst>
              <a:rect l="l" t="t" r="r" b="b"/>
              <a:pathLst>
                <a:path w="777" h="888">
                  <a:moveTo>
                    <a:pt x="-2697" y="-1573"/>
                  </a:moveTo>
                  <a:lnTo>
                    <a:pt x="-1920" y="-684"/>
                  </a:lnTo>
                  <a:close/>
                </a:path>
              </a:pathLst>
            </a:custGeom>
            <a:solidFill>
              <a:srgbClr val="020202"/>
            </a:solidFill>
            <a:ln w="1231" cap="flat">
              <a:noFill/>
              <a:prstDash val="solid"/>
              <a:miter/>
            </a:ln>
          </p:spPr>
          <p:txBody>
            <a:bodyPr rtlCol="0" anchor="ctr"/>
            <a:lstStyle/>
            <a:p>
              <a:endParaRPr lang="es-CO"/>
            </a:p>
          </p:txBody>
        </p:sp>
        <p:sp>
          <p:nvSpPr>
            <p:cNvPr id="668" name="Freeform: Shape 667">
              <a:extLst>
                <a:ext uri="{FF2B5EF4-FFF2-40B4-BE49-F238E27FC236}">
                  <a16:creationId xmlns:a16="http://schemas.microsoft.com/office/drawing/2014/main" id="{D5D611EC-22B3-6B14-04F8-282021718D41}"/>
                </a:ext>
              </a:extLst>
            </p:cNvPr>
            <p:cNvSpPr/>
            <p:nvPr/>
          </p:nvSpPr>
          <p:spPr>
            <a:xfrm>
              <a:off x="-601020" y="6983668"/>
              <a:ext cx="814" cy="913"/>
            </a:xfrm>
            <a:custGeom>
              <a:avLst/>
              <a:gdLst>
                <a:gd name="connsiteX0" fmla="*/ -2697 w 814"/>
                <a:gd name="connsiteY0" fmla="*/ -1573 h 913"/>
                <a:gd name="connsiteX1" fmla="*/ -1883 w 814"/>
                <a:gd name="connsiteY1" fmla="*/ -660 h 913"/>
              </a:gdLst>
              <a:ahLst/>
              <a:cxnLst>
                <a:cxn ang="0">
                  <a:pos x="connsiteX0" y="connsiteY0"/>
                </a:cxn>
                <a:cxn ang="0">
                  <a:pos x="connsiteX1" y="connsiteY1"/>
                </a:cxn>
              </a:cxnLst>
              <a:rect l="l" t="t" r="r" b="b"/>
              <a:pathLst>
                <a:path w="814" h="913">
                  <a:moveTo>
                    <a:pt x="-2697" y="-1573"/>
                  </a:moveTo>
                  <a:lnTo>
                    <a:pt x="-1883" y="-660"/>
                  </a:lnTo>
                  <a:close/>
                </a:path>
              </a:pathLst>
            </a:custGeom>
            <a:solidFill>
              <a:srgbClr val="020202"/>
            </a:solidFill>
            <a:ln w="1231" cap="flat">
              <a:noFill/>
              <a:prstDash val="solid"/>
              <a:miter/>
            </a:ln>
          </p:spPr>
          <p:txBody>
            <a:bodyPr rtlCol="0" anchor="ctr"/>
            <a:lstStyle/>
            <a:p>
              <a:endParaRPr lang="es-CO"/>
            </a:p>
          </p:txBody>
        </p:sp>
        <p:sp>
          <p:nvSpPr>
            <p:cNvPr id="669" name="Freeform: Shape 668">
              <a:extLst>
                <a:ext uri="{FF2B5EF4-FFF2-40B4-BE49-F238E27FC236}">
                  <a16:creationId xmlns:a16="http://schemas.microsoft.com/office/drawing/2014/main" id="{77913F81-3BA8-3C2B-78DD-26505B44B318}"/>
                </a:ext>
              </a:extLst>
            </p:cNvPr>
            <p:cNvSpPr/>
            <p:nvPr/>
          </p:nvSpPr>
          <p:spPr>
            <a:xfrm>
              <a:off x="-596453" y="7008364"/>
              <a:ext cx="839" cy="900"/>
            </a:xfrm>
            <a:custGeom>
              <a:avLst/>
              <a:gdLst>
                <a:gd name="connsiteX0" fmla="*/ -2697 w 839"/>
                <a:gd name="connsiteY0" fmla="*/ -1573 h 900"/>
                <a:gd name="connsiteX1" fmla="*/ -1858 w 839"/>
                <a:gd name="connsiteY1" fmla="*/ -672 h 900"/>
              </a:gdLst>
              <a:ahLst/>
              <a:cxnLst>
                <a:cxn ang="0">
                  <a:pos x="connsiteX0" y="connsiteY0"/>
                </a:cxn>
                <a:cxn ang="0">
                  <a:pos x="connsiteX1" y="connsiteY1"/>
                </a:cxn>
              </a:cxnLst>
              <a:rect l="l" t="t" r="r" b="b"/>
              <a:pathLst>
                <a:path w="839" h="900">
                  <a:moveTo>
                    <a:pt x="-2697" y="-1573"/>
                  </a:moveTo>
                  <a:lnTo>
                    <a:pt x="-1858" y="-672"/>
                  </a:lnTo>
                  <a:close/>
                </a:path>
              </a:pathLst>
            </a:custGeom>
            <a:solidFill>
              <a:srgbClr val="020202"/>
            </a:solidFill>
            <a:ln w="1231" cap="flat">
              <a:noFill/>
              <a:prstDash val="solid"/>
              <a:miter/>
            </a:ln>
          </p:spPr>
          <p:txBody>
            <a:bodyPr rtlCol="0" anchor="ctr"/>
            <a:lstStyle/>
            <a:p>
              <a:endParaRPr lang="es-CO"/>
            </a:p>
          </p:txBody>
        </p:sp>
        <p:sp>
          <p:nvSpPr>
            <p:cNvPr id="670" name="Freeform: Shape 669">
              <a:extLst>
                <a:ext uri="{FF2B5EF4-FFF2-40B4-BE49-F238E27FC236}">
                  <a16:creationId xmlns:a16="http://schemas.microsoft.com/office/drawing/2014/main" id="{196D5752-1204-E8DA-66B9-7A9CD2A89F15}"/>
                </a:ext>
              </a:extLst>
            </p:cNvPr>
            <p:cNvSpPr/>
            <p:nvPr/>
          </p:nvSpPr>
          <p:spPr>
            <a:xfrm>
              <a:off x="-594614" y="7022990"/>
              <a:ext cx="814" cy="900"/>
            </a:xfrm>
            <a:custGeom>
              <a:avLst/>
              <a:gdLst>
                <a:gd name="connsiteX0" fmla="*/ -2697 w 814"/>
                <a:gd name="connsiteY0" fmla="*/ -1573 h 900"/>
                <a:gd name="connsiteX1" fmla="*/ -1883 w 814"/>
                <a:gd name="connsiteY1" fmla="*/ -672 h 900"/>
              </a:gdLst>
              <a:ahLst/>
              <a:cxnLst>
                <a:cxn ang="0">
                  <a:pos x="connsiteX0" y="connsiteY0"/>
                </a:cxn>
                <a:cxn ang="0">
                  <a:pos x="connsiteX1" y="connsiteY1"/>
                </a:cxn>
              </a:cxnLst>
              <a:rect l="l" t="t" r="r" b="b"/>
              <a:pathLst>
                <a:path w="814" h="900">
                  <a:moveTo>
                    <a:pt x="-2697" y="-1573"/>
                  </a:moveTo>
                  <a:lnTo>
                    <a:pt x="-1883" y="-672"/>
                  </a:lnTo>
                  <a:close/>
                </a:path>
              </a:pathLst>
            </a:custGeom>
            <a:solidFill>
              <a:srgbClr val="020202"/>
            </a:solidFill>
            <a:ln w="1231" cap="flat">
              <a:noFill/>
              <a:prstDash val="solid"/>
              <a:miter/>
            </a:ln>
          </p:spPr>
          <p:txBody>
            <a:bodyPr rtlCol="0" anchor="ctr"/>
            <a:lstStyle/>
            <a:p>
              <a:endParaRPr lang="es-CO"/>
            </a:p>
          </p:txBody>
        </p:sp>
        <p:sp>
          <p:nvSpPr>
            <p:cNvPr id="671" name="Freeform: Shape 670">
              <a:extLst>
                <a:ext uri="{FF2B5EF4-FFF2-40B4-BE49-F238E27FC236}">
                  <a16:creationId xmlns:a16="http://schemas.microsoft.com/office/drawing/2014/main" id="{9E9940C4-1CCD-89A8-BA0B-C1FD92849FF0}"/>
                </a:ext>
              </a:extLst>
            </p:cNvPr>
            <p:cNvSpPr/>
            <p:nvPr/>
          </p:nvSpPr>
          <p:spPr>
            <a:xfrm>
              <a:off x="-590960" y="7085157"/>
              <a:ext cx="826" cy="913"/>
            </a:xfrm>
            <a:custGeom>
              <a:avLst/>
              <a:gdLst>
                <a:gd name="connsiteX0" fmla="*/ -2697 w 826"/>
                <a:gd name="connsiteY0" fmla="*/ -1573 h 913"/>
                <a:gd name="connsiteX1" fmla="*/ -1870 w 826"/>
                <a:gd name="connsiteY1" fmla="*/ -660 h 913"/>
              </a:gdLst>
              <a:ahLst/>
              <a:cxnLst>
                <a:cxn ang="0">
                  <a:pos x="connsiteX0" y="connsiteY0"/>
                </a:cxn>
                <a:cxn ang="0">
                  <a:pos x="connsiteX1" y="connsiteY1"/>
                </a:cxn>
              </a:cxnLst>
              <a:rect l="l" t="t" r="r" b="b"/>
              <a:pathLst>
                <a:path w="826" h="913">
                  <a:moveTo>
                    <a:pt x="-2697" y="-1573"/>
                  </a:moveTo>
                  <a:lnTo>
                    <a:pt x="-1870" y="-660"/>
                  </a:lnTo>
                  <a:close/>
                </a:path>
              </a:pathLst>
            </a:custGeom>
            <a:solidFill>
              <a:srgbClr val="020202"/>
            </a:solidFill>
            <a:ln w="1231" cap="flat">
              <a:noFill/>
              <a:prstDash val="solid"/>
              <a:miter/>
            </a:ln>
          </p:spPr>
          <p:txBody>
            <a:bodyPr rtlCol="0" anchor="ctr"/>
            <a:lstStyle/>
            <a:p>
              <a:endParaRPr lang="es-CO"/>
            </a:p>
          </p:txBody>
        </p:sp>
        <p:sp>
          <p:nvSpPr>
            <p:cNvPr id="672" name="Freeform: Shape 671">
              <a:extLst>
                <a:ext uri="{FF2B5EF4-FFF2-40B4-BE49-F238E27FC236}">
                  <a16:creationId xmlns:a16="http://schemas.microsoft.com/office/drawing/2014/main" id="{0FE3A067-7C1D-4BF4-7B4E-0F6F9E96C143}"/>
                </a:ext>
              </a:extLst>
            </p:cNvPr>
            <p:cNvSpPr/>
            <p:nvPr/>
          </p:nvSpPr>
          <p:spPr>
            <a:xfrm>
              <a:off x="-934715" y="7416138"/>
              <a:ext cx="913" cy="913"/>
            </a:xfrm>
            <a:custGeom>
              <a:avLst/>
              <a:gdLst>
                <a:gd name="connsiteX0" fmla="*/ -1784 w 913"/>
                <a:gd name="connsiteY0" fmla="*/ -660 h 913"/>
                <a:gd name="connsiteX1" fmla="*/ -2697 w 913"/>
                <a:gd name="connsiteY1" fmla="*/ -1573 h 913"/>
              </a:gdLst>
              <a:ahLst/>
              <a:cxnLst>
                <a:cxn ang="0">
                  <a:pos x="connsiteX0" y="connsiteY0"/>
                </a:cxn>
                <a:cxn ang="0">
                  <a:pos x="connsiteX1" y="connsiteY1"/>
                </a:cxn>
              </a:cxnLst>
              <a:rect l="l" t="t" r="r" b="b"/>
              <a:pathLst>
                <a:path w="913" h="913">
                  <a:moveTo>
                    <a:pt x="-1784" y="-660"/>
                  </a:moveTo>
                  <a:lnTo>
                    <a:pt x="-2697" y="-1573"/>
                  </a:lnTo>
                  <a:close/>
                </a:path>
              </a:pathLst>
            </a:custGeom>
            <a:solidFill>
              <a:srgbClr val="020202"/>
            </a:solidFill>
            <a:ln w="1231" cap="flat">
              <a:noFill/>
              <a:prstDash val="solid"/>
              <a:miter/>
            </a:ln>
          </p:spPr>
          <p:txBody>
            <a:bodyPr rtlCol="0" anchor="ctr"/>
            <a:lstStyle/>
            <a:p>
              <a:endParaRPr lang="es-CO"/>
            </a:p>
          </p:txBody>
        </p:sp>
        <p:sp>
          <p:nvSpPr>
            <p:cNvPr id="673" name="Freeform: Shape 672">
              <a:extLst>
                <a:ext uri="{FF2B5EF4-FFF2-40B4-BE49-F238E27FC236}">
                  <a16:creationId xmlns:a16="http://schemas.microsoft.com/office/drawing/2014/main" id="{9BDFA921-7493-81A6-4371-50D1717DF635}"/>
                </a:ext>
              </a:extLst>
            </p:cNvPr>
            <p:cNvSpPr/>
            <p:nvPr/>
          </p:nvSpPr>
          <p:spPr>
            <a:xfrm>
              <a:off x="-1116666" y="6597415"/>
              <a:ext cx="437248" cy="388970"/>
            </a:xfrm>
            <a:custGeom>
              <a:avLst/>
              <a:gdLst>
                <a:gd name="connsiteX0" fmla="*/ 3624 w 437248"/>
                <a:gd name="connsiteY0" fmla="*/ 62623 h 388970"/>
                <a:gd name="connsiteX1" fmla="*/ 16398 w 437248"/>
                <a:gd name="connsiteY1" fmla="*/ 37210 h 388970"/>
                <a:gd name="connsiteX2" fmla="*/ 28000 w 437248"/>
                <a:gd name="connsiteY2" fmla="*/ 23177 h 388970"/>
                <a:gd name="connsiteX3" fmla="*/ 45908 w 437248"/>
                <a:gd name="connsiteY3" fmla="*/ 9403 h 388970"/>
                <a:gd name="connsiteX4" fmla="*/ 63730 w 437248"/>
                <a:gd name="connsiteY4" fmla="*/ 1480 h 388970"/>
                <a:gd name="connsiteX5" fmla="*/ 70556 w 437248"/>
                <a:gd name="connsiteY5" fmla="*/ -989 h 388970"/>
                <a:gd name="connsiteX6" fmla="*/ 84021 w 437248"/>
                <a:gd name="connsiteY6" fmla="*/ 10391 h 388970"/>
                <a:gd name="connsiteX7" fmla="*/ 77764 w 437248"/>
                <a:gd name="connsiteY7" fmla="*/ 19968 h 388970"/>
                <a:gd name="connsiteX8" fmla="*/ 53079 w 437248"/>
                <a:gd name="connsiteY8" fmla="*/ 36433 h 388970"/>
                <a:gd name="connsiteX9" fmla="*/ 27531 w 437248"/>
                <a:gd name="connsiteY9" fmla="*/ 65449 h 388970"/>
                <a:gd name="connsiteX10" fmla="*/ 23470 w 437248"/>
                <a:gd name="connsiteY10" fmla="*/ 83567 h 388970"/>
                <a:gd name="connsiteX11" fmla="*/ 25939 w 437248"/>
                <a:gd name="connsiteY11" fmla="*/ 85419 h 388970"/>
                <a:gd name="connsiteX12" fmla="*/ 43218 w 437248"/>
                <a:gd name="connsiteY12" fmla="*/ 89121 h 388970"/>
                <a:gd name="connsiteX13" fmla="*/ 51080 w 437248"/>
                <a:gd name="connsiteY13" fmla="*/ 86653 h 388970"/>
                <a:gd name="connsiteX14" fmla="*/ 58646 w 437248"/>
                <a:gd name="connsiteY14" fmla="*/ 79556 h 388970"/>
                <a:gd name="connsiteX15" fmla="*/ 63842 w 437248"/>
                <a:gd name="connsiteY15" fmla="*/ 70003 h 388970"/>
                <a:gd name="connsiteX16" fmla="*/ 72210 w 437248"/>
                <a:gd name="connsiteY16" fmla="*/ 51774 h 388970"/>
                <a:gd name="connsiteX17" fmla="*/ 89291 w 437248"/>
                <a:gd name="connsiteY17" fmla="*/ 50059 h 388970"/>
                <a:gd name="connsiteX18" fmla="*/ 92759 w 437248"/>
                <a:gd name="connsiteY18" fmla="*/ 63092 h 388970"/>
                <a:gd name="connsiteX19" fmla="*/ 90377 w 437248"/>
                <a:gd name="connsiteY19" fmla="*/ 65832 h 388970"/>
                <a:gd name="connsiteX20" fmla="*/ 68482 w 437248"/>
                <a:gd name="connsiteY20" fmla="*/ 91750 h 388970"/>
                <a:gd name="connsiteX21" fmla="*/ 64076 w 437248"/>
                <a:gd name="connsiteY21" fmla="*/ 114966 h 388970"/>
                <a:gd name="connsiteX22" fmla="*/ 64273 w 437248"/>
                <a:gd name="connsiteY22" fmla="*/ 125432 h 388970"/>
                <a:gd name="connsiteX23" fmla="*/ 64027 w 437248"/>
                <a:gd name="connsiteY23" fmla="*/ 126777 h 388970"/>
                <a:gd name="connsiteX24" fmla="*/ 63286 w 437248"/>
                <a:gd name="connsiteY24" fmla="*/ 131998 h 388970"/>
                <a:gd name="connsiteX25" fmla="*/ 63039 w 437248"/>
                <a:gd name="connsiteY25" fmla="*/ 133232 h 388970"/>
                <a:gd name="connsiteX26" fmla="*/ 62336 w 437248"/>
                <a:gd name="connsiteY26" fmla="*/ 137688 h 388970"/>
                <a:gd name="connsiteX27" fmla="*/ 62077 w 437248"/>
                <a:gd name="connsiteY27" fmla="*/ 138996 h 388970"/>
                <a:gd name="connsiteX28" fmla="*/ 61435 w 437248"/>
                <a:gd name="connsiteY28" fmla="*/ 144353 h 388970"/>
                <a:gd name="connsiteX29" fmla="*/ 61163 w 437248"/>
                <a:gd name="connsiteY29" fmla="*/ 145772 h 388970"/>
                <a:gd name="connsiteX30" fmla="*/ 61299 w 437248"/>
                <a:gd name="connsiteY30" fmla="*/ 192882 h 388970"/>
                <a:gd name="connsiteX31" fmla="*/ 68865 w 437248"/>
                <a:gd name="connsiteY31" fmla="*/ 228946 h 388970"/>
                <a:gd name="connsiteX32" fmla="*/ 69038 w 437248"/>
                <a:gd name="connsiteY32" fmla="*/ 233426 h 388970"/>
                <a:gd name="connsiteX33" fmla="*/ 68964 w 437248"/>
                <a:gd name="connsiteY33" fmla="*/ 244090 h 388970"/>
                <a:gd name="connsiteX34" fmla="*/ 79393 w 437248"/>
                <a:gd name="connsiteY34" fmla="*/ 273834 h 388970"/>
                <a:gd name="connsiteX35" fmla="*/ 96894 w 437248"/>
                <a:gd name="connsiteY35" fmla="*/ 293928 h 388970"/>
                <a:gd name="connsiteX36" fmla="*/ 101127 w 437248"/>
                <a:gd name="connsiteY36" fmla="*/ 295359 h 388970"/>
                <a:gd name="connsiteX37" fmla="*/ 117296 w 437248"/>
                <a:gd name="connsiteY37" fmla="*/ 293113 h 388970"/>
                <a:gd name="connsiteX38" fmla="*/ 125096 w 437248"/>
                <a:gd name="connsiteY38" fmla="*/ 294495 h 388970"/>
                <a:gd name="connsiteX39" fmla="*/ 139783 w 437248"/>
                <a:gd name="connsiteY39" fmla="*/ 302876 h 388970"/>
                <a:gd name="connsiteX40" fmla="*/ 192213 w 437248"/>
                <a:gd name="connsiteY40" fmla="*/ 320537 h 388970"/>
                <a:gd name="connsiteX41" fmla="*/ 220168 w 437248"/>
                <a:gd name="connsiteY41" fmla="*/ 324351 h 388970"/>
                <a:gd name="connsiteX42" fmla="*/ 257453 w 437248"/>
                <a:gd name="connsiteY42" fmla="*/ 322611 h 388970"/>
                <a:gd name="connsiteX43" fmla="*/ 269240 w 437248"/>
                <a:gd name="connsiteY43" fmla="*/ 321451 h 388970"/>
                <a:gd name="connsiteX44" fmla="*/ 299096 w 437248"/>
                <a:gd name="connsiteY44" fmla="*/ 318451 h 388970"/>
                <a:gd name="connsiteX45" fmla="*/ 301737 w 437248"/>
                <a:gd name="connsiteY45" fmla="*/ 317773 h 388970"/>
                <a:gd name="connsiteX46" fmla="*/ 313709 w 437248"/>
                <a:gd name="connsiteY46" fmla="*/ 316970 h 388970"/>
                <a:gd name="connsiteX47" fmla="*/ 331260 w 437248"/>
                <a:gd name="connsiteY47" fmla="*/ 315329 h 388970"/>
                <a:gd name="connsiteX48" fmla="*/ 339430 w 437248"/>
                <a:gd name="connsiteY48" fmla="*/ 315329 h 388970"/>
                <a:gd name="connsiteX49" fmla="*/ 356919 w 437248"/>
                <a:gd name="connsiteY49" fmla="*/ 313169 h 388970"/>
                <a:gd name="connsiteX50" fmla="*/ 357339 w 437248"/>
                <a:gd name="connsiteY50" fmla="*/ 312971 h 388970"/>
                <a:gd name="connsiteX51" fmla="*/ 373729 w 437248"/>
                <a:gd name="connsiteY51" fmla="*/ 307936 h 388970"/>
                <a:gd name="connsiteX52" fmla="*/ 378876 w 437248"/>
                <a:gd name="connsiteY52" fmla="*/ 306331 h 388970"/>
                <a:gd name="connsiteX53" fmla="*/ 403560 w 437248"/>
                <a:gd name="connsiteY53" fmla="*/ 297692 h 388970"/>
                <a:gd name="connsiteX54" fmla="*/ 406029 w 437248"/>
                <a:gd name="connsiteY54" fmla="*/ 296532 h 388970"/>
                <a:gd name="connsiteX55" fmla="*/ 414804 w 437248"/>
                <a:gd name="connsiteY55" fmla="*/ 293064 h 388970"/>
                <a:gd name="connsiteX56" fmla="*/ 417124 w 437248"/>
                <a:gd name="connsiteY56" fmla="*/ 291743 h 388970"/>
                <a:gd name="connsiteX57" fmla="*/ 424530 w 437248"/>
                <a:gd name="connsiteY57" fmla="*/ 288546 h 388970"/>
                <a:gd name="connsiteX58" fmla="*/ 426998 w 437248"/>
                <a:gd name="connsiteY58" fmla="*/ 287423 h 388970"/>
                <a:gd name="connsiteX59" fmla="*/ 434551 w 437248"/>
                <a:gd name="connsiteY59" fmla="*/ 284955 h 388970"/>
                <a:gd name="connsiteX60" fmla="*/ 423653 w 437248"/>
                <a:gd name="connsiteY60" fmla="*/ 292175 h 388970"/>
                <a:gd name="connsiteX61" fmla="*/ 400203 w 437248"/>
                <a:gd name="connsiteY61" fmla="*/ 302049 h 388970"/>
                <a:gd name="connsiteX62" fmla="*/ 375210 w 437248"/>
                <a:gd name="connsiteY62" fmla="*/ 311922 h 388970"/>
                <a:gd name="connsiteX63" fmla="*/ 356697 w 437248"/>
                <a:gd name="connsiteY63" fmla="*/ 318093 h 388970"/>
                <a:gd name="connsiteX64" fmla="*/ 354229 w 437248"/>
                <a:gd name="connsiteY64" fmla="*/ 324487 h 388970"/>
                <a:gd name="connsiteX65" fmla="*/ 358684 w 437248"/>
                <a:gd name="connsiteY65" fmla="*/ 330238 h 388970"/>
                <a:gd name="connsiteX66" fmla="*/ 363498 w 437248"/>
                <a:gd name="connsiteY66" fmla="*/ 362501 h 388970"/>
                <a:gd name="connsiteX67" fmla="*/ 358129 w 437248"/>
                <a:gd name="connsiteY67" fmla="*/ 367758 h 388970"/>
                <a:gd name="connsiteX68" fmla="*/ 318794 w 437248"/>
                <a:gd name="connsiteY68" fmla="*/ 376990 h 388970"/>
                <a:gd name="connsiteX69" fmla="*/ 301268 w 437248"/>
                <a:gd name="connsiteY69" fmla="*/ 379298 h 388970"/>
                <a:gd name="connsiteX70" fmla="*/ 284717 w 437248"/>
                <a:gd name="connsiteY70" fmla="*/ 381915 h 388970"/>
                <a:gd name="connsiteX71" fmla="*/ 258712 w 437248"/>
                <a:gd name="connsiteY71" fmla="*/ 385778 h 388970"/>
                <a:gd name="connsiteX72" fmla="*/ 234731 w 437248"/>
                <a:gd name="connsiteY72" fmla="*/ 387234 h 388970"/>
                <a:gd name="connsiteX73" fmla="*/ 194632 w 437248"/>
                <a:gd name="connsiteY73" fmla="*/ 386370 h 388970"/>
                <a:gd name="connsiteX74" fmla="*/ 171650 w 437248"/>
                <a:gd name="connsiteY74" fmla="*/ 383988 h 388970"/>
                <a:gd name="connsiteX75" fmla="*/ 133797 w 437248"/>
                <a:gd name="connsiteY75" fmla="*/ 374682 h 388970"/>
                <a:gd name="connsiteX76" fmla="*/ 95265 w 437248"/>
                <a:gd name="connsiteY76" fmla="*/ 360748 h 388970"/>
                <a:gd name="connsiteX77" fmla="*/ 81602 w 437248"/>
                <a:gd name="connsiteY77" fmla="*/ 354454 h 388970"/>
                <a:gd name="connsiteX78" fmla="*/ 74333 w 437248"/>
                <a:gd name="connsiteY78" fmla="*/ 344382 h 388970"/>
                <a:gd name="connsiteX79" fmla="*/ 63558 w 437248"/>
                <a:gd name="connsiteY79" fmla="*/ 329880 h 388970"/>
                <a:gd name="connsiteX80" fmla="*/ 45970 w 437248"/>
                <a:gd name="connsiteY80" fmla="*/ 314835 h 388970"/>
                <a:gd name="connsiteX81" fmla="*/ 36936 w 437248"/>
                <a:gd name="connsiteY81" fmla="*/ 293853 h 388970"/>
                <a:gd name="connsiteX82" fmla="*/ 27506 w 437248"/>
                <a:gd name="connsiteY82" fmla="*/ 272551 h 388970"/>
                <a:gd name="connsiteX83" fmla="*/ 24013 w 437248"/>
                <a:gd name="connsiteY83" fmla="*/ 270514 h 388970"/>
                <a:gd name="connsiteX84" fmla="*/ 16164 w 437248"/>
                <a:gd name="connsiteY84" fmla="*/ 261801 h 388970"/>
                <a:gd name="connsiteX85" fmla="*/ 14436 w 437248"/>
                <a:gd name="connsiteY85" fmla="*/ 255630 h 388970"/>
                <a:gd name="connsiteX86" fmla="*/ 11276 w 437248"/>
                <a:gd name="connsiteY86" fmla="*/ 249656 h 388970"/>
                <a:gd name="connsiteX87" fmla="*/ 6611 w 437248"/>
                <a:gd name="connsiteY87" fmla="*/ 239906 h 388970"/>
                <a:gd name="connsiteX88" fmla="*/ 613 w 437248"/>
                <a:gd name="connsiteY88" fmla="*/ 212889 h 388970"/>
                <a:gd name="connsiteX89" fmla="*/ -1584 w 437248"/>
                <a:gd name="connsiteY89" fmla="*/ 191216 h 388970"/>
                <a:gd name="connsiteX90" fmla="*/ -1584 w 437248"/>
                <a:gd name="connsiteY90" fmla="*/ 171111 h 388970"/>
                <a:gd name="connsiteX91" fmla="*/ -2300 w 437248"/>
                <a:gd name="connsiteY91" fmla="*/ 162064 h 388970"/>
                <a:gd name="connsiteX92" fmla="*/ -2362 w 437248"/>
                <a:gd name="connsiteY92" fmla="*/ 156164 h 388970"/>
                <a:gd name="connsiteX93" fmla="*/ -1597 w 437248"/>
                <a:gd name="connsiteY93" fmla="*/ 142094 h 388970"/>
                <a:gd name="connsiteX94" fmla="*/ -116 w 437248"/>
                <a:gd name="connsiteY94" fmla="*/ 104364 h 388970"/>
                <a:gd name="connsiteX95" fmla="*/ -696 w 437248"/>
                <a:gd name="connsiteY95" fmla="*/ 98502 h 388970"/>
                <a:gd name="connsiteX96" fmla="*/ 3427 w 437248"/>
                <a:gd name="connsiteY96" fmla="*/ 65721 h 388970"/>
                <a:gd name="connsiteX97" fmla="*/ 3624 w 437248"/>
                <a:gd name="connsiteY97" fmla="*/ 62623 h 388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437248" h="388970">
                  <a:moveTo>
                    <a:pt x="3624" y="62623"/>
                  </a:moveTo>
                  <a:cubicBezTo>
                    <a:pt x="6056" y="53354"/>
                    <a:pt x="10412" y="44690"/>
                    <a:pt x="16398" y="37210"/>
                  </a:cubicBezTo>
                  <a:cubicBezTo>
                    <a:pt x="20175" y="32471"/>
                    <a:pt x="24161" y="27880"/>
                    <a:pt x="28000" y="23177"/>
                  </a:cubicBezTo>
                  <a:cubicBezTo>
                    <a:pt x="32937" y="17389"/>
                    <a:pt x="39046" y="12699"/>
                    <a:pt x="45908" y="9403"/>
                  </a:cubicBezTo>
                  <a:cubicBezTo>
                    <a:pt x="51610" y="6244"/>
                    <a:pt x="57572" y="3590"/>
                    <a:pt x="63730" y="1480"/>
                  </a:cubicBezTo>
                  <a:cubicBezTo>
                    <a:pt x="66199" y="1109"/>
                    <a:pt x="68236" y="-261"/>
                    <a:pt x="70556" y="-989"/>
                  </a:cubicBezTo>
                  <a:cubicBezTo>
                    <a:pt x="78294" y="-3457"/>
                    <a:pt x="85144" y="2196"/>
                    <a:pt x="84021" y="10391"/>
                  </a:cubicBezTo>
                  <a:cubicBezTo>
                    <a:pt x="83552" y="14390"/>
                    <a:pt x="81232" y="17932"/>
                    <a:pt x="77764" y="19968"/>
                  </a:cubicBezTo>
                  <a:cubicBezTo>
                    <a:pt x="69396" y="25251"/>
                    <a:pt x="60682" y="29990"/>
                    <a:pt x="53079" y="36433"/>
                  </a:cubicBezTo>
                  <a:cubicBezTo>
                    <a:pt x="43094" y="44702"/>
                    <a:pt x="34480" y="54502"/>
                    <a:pt x="27531" y="65449"/>
                  </a:cubicBezTo>
                  <a:cubicBezTo>
                    <a:pt x="24038" y="71040"/>
                    <a:pt x="24631" y="77495"/>
                    <a:pt x="23470" y="83567"/>
                  </a:cubicBezTo>
                  <a:cubicBezTo>
                    <a:pt x="23137" y="85320"/>
                    <a:pt x="24643" y="85505"/>
                    <a:pt x="25939" y="85419"/>
                  </a:cubicBezTo>
                  <a:cubicBezTo>
                    <a:pt x="32110" y="85061"/>
                    <a:pt x="37652" y="86949"/>
                    <a:pt x="43218" y="89121"/>
                  </a:cubicBezTo>
                  <a:cubicBezTo>
                    <a:pt x="46489" y="90442"/>
                    <a:pt x="49179" y="89726"/>
                    <a:pt x="51080" y="86653"/>
                  </a:cubicBezTo>
                  <a:cubicBezTo>
                    <a:pt x="52820" y="83567"/>
                    <a:pt x="55461" y="81087"/>
                    <a:pt x="58646" y="79556"/>
                  </a:cubicBezTo>
                  <a:cubicBezTo>
                    <a:pt x="62978" y="77643"/>
                    <a:pt x="64323" y="74410"/>
                    <a:pt x="63842" y="70003"/>
                  </a:cubicBezTo>
                  <a:cubicBezTo>
                    <a:pt x="63002" y="62265"/>
                    <a:pt x="66446" y="56526"/>
                    <a:pt x="72210" y="51774"/>
                  </a:cubicBezTo>
                  <a:cubicBezTo>
                    <a:pt x="76961" y="47627"/>
                    <a:pt x="83811" y="46936"/>
                    <a:pt x="89291" y="50059"/>
                  </a:cubicBezTo>
                  <a:cubicBezTo>
                    <a:pt x="93846" y="52700"/>
                    <a:pt x="95401" y="58538"/>
                    <a:pt x="92759" y="63092"/>
                  </a:cubicBezTo>
                  <a:cubicBezTo>
                    <a:pt x="92142" y="64153"/>
                    <a:pt x="91340" y="65079"/>
                    <a:pt x="90377" y="65832"/>
                  </a:cubicBezTo>
                  <a:cubicBezTo>
                    <a:pt x="81516" y="73015"/>
                    <a:pt x="74086" y="81815"/>
                    <a:pt x="68482" y="91750"/>
                  </a:cubicBezTo>
                  <a:cubicBezTo>
                    <a:pt x="64434" y="98921"/>
                    <a:pt x="62138" y="106561"/>
                    <a:pt x="64076" y="114966"/>
                  </a:cubicBezTo>
                  <a:cubicBezTo>
                    <a:pt x="64866" y="118372"/>
                    <a:pt x="64434" y="121939"/>
                    <a:pt x="64273" y="125432"/>
                  </a:cubicBezTo>
                  <a:cubicBezTo>
                    <a:pt x="64224" y="125889"/>
                    <a:pt x="64138" y="126333"/>
                    <a:pt x="64027" y="126777"/>
                  </a:cubicBezTo>
                  <a:cubicBezTo>
                    <a:pt x="63558" y="128481"/>
                    <a:pt x="63299" y="130233"/>
                    <a:pt x="63286" y="131998"/>
                  </a:cubicBezTo>
                  <a:cubicBezTo>
                    <a:pt x="63237" y="132418"/>
                    <a:pt x="63150" y="132825"/>
                    <a:pt x="63039" y="133232"/>
                  </a:cubicBezTo>
                  <a:cubicBezTo>
                    <a:pt x="62632" y="134689"/>
                    <a:pt x="62397" y="136182"/>
                    <a:pt x="62336" y="137688"/>
                  </a:cubicBezTo>
                  <a:cubicBezTo>
                    <a:pt x="62274" y="138132"/>
                    <a:pt x="62188" y="138564"/>
                    <a:pt x="62077" y="138996"/>
                  </a:cubicBezTo>
                  <a:cubicBezTo>
                    <a:pt x="61472" y="140736"/>
                    <a:pt x="61707" y="142575"/>
                    <a:pt x="61435" y="144353"/>
                  </a:cubicBezTo>
                  <a:cubicBezTo>
                    <a:pt x="61398" y="144834"/>
                    <a:pt x="61299" y="145315"/>
                    <a:pt x="61163" y="145772"/>
                  </a:cubicBezTo>
                  <a:cubicBezTo>
                    <a:pt x="58621" y="161373"/>
                    <a:pt x="58670" y="177294"/>
                    <a:pt x="61299" y="192882"/>
                  </a:cubicBezTo>
                  <a:cubicBezTo>
                    <a:pt x="63471" y="204977"/>
                    <a:pt x="65162" y="217171"/>
                    <a:pt x="68865" y="228946"/>
                  </a:cubicBezTo>
                  <a:cubicBezTo>
                    <a:pt x="69519" y="230353"/>
                    <a:pt x="69581" y="231970"/>
                    <a:pt x="69038" y="233426"/>
                  </a:cubicBezTo>
                  <a:cubicBezTo>
                    <a:pt x="67162" y="237005"/>
                    <a:pt x="67927" y="240572"/>
                    <a:pt x="68964" y="244090"/>
                  </a:cubicBezTo>
                  <a:cubicBezTo>
                    <a:pt x="71778" y="254223"/>
                    <a:pt x="75258" y="264158"/>
                    <a:pt x="79393" y="273834"/>
                  </a:cubicBezTo>
                  <a:cubicBezTo>
                    <a:pt x="83169" y="282264"/>
                    <a:pt x="89365" y="288645"/>
                    <a:pt x="96894" y="293928"/>
                  </a:cubicBezTo>
                  <a:cubicBezTo>
                    <a:pt x="98054" y="294952"/>
                    <a:pt x="99585" y="295470"/>
                    <a:pt x="101127" y="295359"/>
                  </a:cubicBezTo>
                  <a:cubicBezTo>
                    <a:pt x="106484" y="294273"/>
                    <a:pt x="112124" y="295421"/>
                    <a:pt x="117296" y="293113"/>
                  </a:cubicBezTo>
                  <a:cubicBezTo>
                    <a:pt x="120171" y="291879"/>
                    <a:pt x="122701" y="293113"/>
                    <a:pt x="125096" y="294495"/>
                  </a:cubicBezTo>
                  <a:cubicBezTo>
                    <a:pt x="130033" y="297235"/>
                    <a:pt x="134859" y="300123"/>
                    <a:pt x="139783" y="302876"/>
                  </a:cubicBezTo>
                  <a:cubicBezTo>
                    <a:pt x="156174" y="312021"/>
                    <a:pt x="173379" y="318513"/>
                    <a:pt x="192213" y="320537"/>
                  </a:cubicBezTo>
                  <a:cubicBezTo>
                    <a:pt x="201556" y="321549"/>
                    <a:pt x="210812" y="323240"/>
                    <a:pt x="220168" y="324351"/>
                  </a:cubicBezTo>
                  <a:cubicBezTo>
                    <a:pt x="232831" y="325857"/>
                    <a:pt x="245074" y="323808"/>
                    <a:pt x="257453" y="322611"/>
                  </a:cubicBezTo>
                  <a:cubicBezTo>
                    <a:pt x="261366" y="322228"/>
                    <a:pt x="265315" y="321858"/>
                    <a:pt x="269240" y="321451"/>
                  </a:cubicBezTo>
                  <a:cubicBezTo>
                    <a:pt x="279114" y="320389"/>
                    <a:pt x="289099" y="318982"/>
                    <a:pt x="299096" y="318451"/>
                  </a:cubicBezTo>
                  <a:cubicBezTo>
                    <a:pt x="300009" y="318365"/>
                    <a:pt x="300898" y="318143"/>
                    <a:pt x="301737" y="317773"/>
                  </a:cubicBezTo>
                  <a:cubicBezTo>
                    <a:pt x="305687" y="316909"/>
                    <a:pt x="309587" y="315304"/>
                    <a:pt x="313709" y="316970"/>
                  </a:cubicBezTo>
                  <a:cubicBezTo>
                    <a:pt x="319596" y="317032"/>
                    <a:pt x="325484" y="316477"/>
                    <a:pt x="331260" y="315329"/>
                  </a:cubicBezTo>
                  <a:cubicBezTo>
                    <a:pt x="333962" y="314811"/>
                    <a:pt x="336727" y="314811"/>
                    <a:pt x="339430" y="315329"/>
                  </a:cubicBezTo>
                  <a:cubicBezTo>
                    <a:pt x="345330" y="316785"/>
                    <a:pt x="351550" y="316020"/>
                    <a:pt x="356919" y="313169"/>
                  </a:cubicBezTo>
                  <a:cubicBezTo>
                    <a:pt x="357055" y="313083"/>
                    <a:pt x="357191" y="313021"/>
                    <a:pt x="357339" y="312971"/>
                  </a:cubicBezTo>
                  <a:cubicBezTo>
                    <a:pt x="362967" y="311811"/>
                    <a:pt x="368249" y="309565"/>
                    <a:pt x="373729" y="307936"/>
                  </a:cubicBezTo>
                  <a:cubicBezTo>
                    <a:pt x="375457" y="307417"/>
                    <a:pt x="377160" y="306924"/>
                    <a:pt x="378876" y="306331"/>
                  </a:cubicBezTo>
                  <a:cubicBezTo>
                    <a:pt x="387108" y="303493"/>
                    <a:pt x="394921" y="299407"/>
                    <a:pt x="403560" y="297692"/>
                  </a:cubicBezTo>
                  <a:cubicBezTo>
                    <a:pt x="404436" y="297433"/>
                    <a:pt x="405276" y="297050"/>
                    <a:pt x="406029" y="296532"/>
                  </a:cubicBezTo>
                  <a:cubicBezTo>
                    <a:pt x="408818" y="295063"/>
                    <a:pt x="411410" y="293051"/>
                    <a:pt x="414804" y="293064"/>
                  </a:cubicBezTo>
                  <a:cubicBezTo>
                    <a:pt x="415779" y="293064"/>
                    <a:pt x="416408" y="292311"/>
                    <a:pt x="417124" y="291743"/>
                  </a:cubicBezTo>
                  <a:cubicBezTo>
                    <a:pt x="419148" y="289855"/>
                    <a:pt x="421765" y="288732"/>
                    <a:pt x="424530" y="288546"/>
                  </a:cubicBezTo>
                  <a:cubicBezTo>
                    <a:pt x="425468" y="288509"/>
                    <a:pt x="426356" y="288102"/>
                    <a:pt x="426998" y="287423"/>
                  </a:cubicBezTo>
                  <a:cubicBezTo>
                    <a:pt x="429084" y="285621"/>
                    <a:pt x="431811" y="284745"/>
                    <a:pt x="434551" y="284955"/>
                  </a:cubicBezTo>
                  <a:cubicBezTo>
                    <a:pt x="431577" y="288349"/>
                    <a:pt x="427467" y="290089"/>
                    <a:pt x="423653" y="292175"/>
                  </a:cubicBezTo>
                  <a:cubicBezTo>
                    <a:pt x="416186" y="296273"/>
                    <a:pt x="408176" y="299148"/>
                    <a:pt x="400203" y="302049"/>
                  </a:cubicBezTo>
                  <a:cubicBezTo>
                    <a:pt x="391798" y="305147"/>
                    <a:pt x="383714" y="309047"/>
                    <a:pt x="375210" y="311922"/>
                  </a:cubicBezTo>
                  <a:cubicBezTo>
                    <a:pt x="369039" y="313971"/>
                    <a:pt x="362868" y="316069"/>
                    <a:pt x="356697" y="318093"/>
                  </a:cubicBezTo>
                  <a:cubicBezTo>
                    <a:pt x="353081" y="319254"/>
                    <a:pt x="352229" y="321179"/>
                    <a:pt x="354229" y="324487"/>
                  </a:cubicBezTo>
                  <a:cubicBezTo>
                    <a:pt x="355463" y="326560"/>
                    <a:pt x="357437" y="328103"/>
                    <a:pt x="358684" y="330238"/>
                  </a:cubicBezTo>
                  <a:cubicBezTo>
                    <a:pt x="364583" y="340359"/>
                    <a:pt x="367077" y="350936"/>
                    <a:pt x="363498" y="362501"/>
                  </a:cubicBezTo>
                  <a:cubicBezTo>
                    <a:pt x="362942" y="365179"/>
                    <a:pt x="360819" y="367252"/>
                    <a:pt x="358129" y="367758"/>
                  </a:cubicBezTo>
                  <a:cubicBezTo>
                    <a:pt x="345108" y="371202"/>
                    <a:pt x="331926" y="374028"/>
                    <a:pt x="318794" y="376990"/>
                  </a:cubicBezTo>
                  <a:cubicBezTo>
                    <a:pt x="313018" y="378163"/>
                    <a:pt x="307155" y="378928"/>
                    <a:pt x="301268" y="379298"/>
                  </a:cubicBezTo>
                  <a:cubicBezTo>
                    <a:pt x="295726" y="379767"/>
                    <a:pt x="290234" y="380977"/>
                    <a:pt x="284717" y="381915"/>
                  </a:cubicBezTo>
                  <a:cubicBezTo>
                    <a:pt x="276078" y="383371"/>
                    <a:pt x="267500" y="385074"/>
                    <a:pt x="258712" y="385778"/>
                  </a:cubicBezTo>
                  <a:cubicBezTo>
                    <a:pt x="250727" y="386407"/>
                    <a:pt x="242667" y="387889"/>
                    <a:pt x="234731" y="387234"/>
                  </a:cubicBezTo>
                  <a:cubicBezTo>
                    <a:pt x="221352" y="386136"/>
                    <a:pt x="207961" y="387234"/>
                    <a:pt x="194632" y="386370"/>
                  </a:cubicBezTo>
                  <a:cubicBezTo>
                    <a:pt x="186980" y="385840"/>
                    <a:pt x="179303" y="384877"/>
                    <a:pt x="171650" y="383988"/>
                  </a:cubicBezTo>
                  <a:cubicBezTo>
                    <a:pt x="158728" y="382285"/>
                    <a:pt x="146040" y="379163"/>
                    <a:pt x="133797" y="374682"/>
                  </a:cubicBezTo>
                  <a:cubicBezTo>
                    <a:pt x="120900" y="370178"/>
                    <a:pt x="107878" y="366154"/>
                    <a:pt x="95265" y="360748"/>
                  </a:cubicBezTo>
                  <a:cubicBezTo>
                    <a:pt x="90649" y="358773"/>
                    <a:pt x="86329" y="356169"/>
                    <a:pt x="81602" y="354454"/>
                  </a:cubicBezTo>
                  <a:cubicBezTo>
                    <a:pt x="76875" y="352738"/>
                    <a:pt x="74999" y="348727"/>
                    <a:pt x="74333" y="344382"/>
                  </a:cubicBezTo>
                  <a:cubicBezTo>
                    <a:pt x="73259" y="337495"/>
                    <a:pt x="68371" y="333830"/>
                    <a:pt x="63558" y="329880"/>
                  </a:cubicBezTo>
                  <a:cubicBezTo>
                    <a:pt x="57584" y="324943"/>
                    <a:pt x="51092" y="320525"/>
                    <a:pt x="45970" y="314835"/>
                  </a:cubicBezTo>
                  <a:cubicBezTo>
                    <a:pt x="40663" y="309071"/>
                    <a:pt x="37479" y="301666"/>
                    <a:pt x="36936" y="293853"/>
                  </a:cubicBezTo>
                  <a:cubicBezTo>
                    <a:pt x="36454" y="285498"/>
                    <a:pt x="31999" y="279043"/>
                    <a:pt x="27506" y="272551"/>
                  </a:cubicBezTo>
                  <a:cubicBezTo>
                    <a:pt x="26593" y="271502"/>
                    <a:pt x="25371" y="270786"/>
                    <a:pt x="24013" y="270514"/>
                  </a:cubicBezTo>
                  <a:cubicBezTo>
                    <a:pt x="19718" y="269107"/>
                    <a:pt x="17373" y="265972"/>
                    <a:pt x="16164" y="261801"/>
                  </a:cubicBezTo>
                  <a:cubicBezTo>
                    <a:pt x="15571" y="259764"/>
                    <a:pt x="15004" y="257716"/>
                    <a:pt x="14436" y="255630"/>
                  </a:cubicBezTo>
                  <a:cubicBezTo>
                    <a:pt x="13843" y="253433"/>
                    <a:pt x="12757" y="251384"/>
                    <a:pt x="11276" y="249656"/>
                  </a:cubicBezTo>
                  <a:cubicBezTo>
                    <a:pt x="8968" y="246817"/>
                    <a:pt x="7376" y="243485"/>
                    <a:pt x="6611" y="239906"/>
                  </a:cubicBezTo>
                  <a:cubicBezTo>
                    <a:pt x="4414" y="230933"/>
                    <a:pt x="1909" y="222010"/>
                    <a:pt x="613" y="212889"/>
                  </a:cubicBezTo>
                  <a:cubicBezTo>
                    <a:pt x="-412" y="205718"/>
                    <a:pt x="-1856" y="198572"/>
                    <a:pt x="-1584" y="191216"/>
                  </a:cubicBezTo>
                  <a:cubicBezTo>
                    <a:pt x="-1288" y="184526"/>
                    <a:pt x="-1498" y="177812"/>
                    <a:pt x="-1584" y="171111"/>
                  </a:cubicBezTo>
                  <a:cubicBezTo>
                    <a:pt x="-1412" y="168074"/>
                    <a:pt x="-1658" y="165038"/>
                    <a:pt x="-2300" y="162064"/>
                  </a:cubicBezTo>
                  <a:cubicBezTo>
                    <a:pt x="-2806" y="160138"/>
                    <a:pt x="-2831" y="158102"/>
                    <a:pt x="-2362" y="156164"/>
                  </a:cubicBezTo>
                  <a:cubicBezTo>
                    <a:pt x="-1128" y="151499"/>
                    <a:pt x="-1597" y="146784"/>
                    <a:pt x="-1597" y="142094"/>
                  </a:cubicBezTo>
                  <a:cubicBezTo>
                    <a:pt x="-1597" y="129493"/>
                    <a:pt x="-683" y="116941"/>
                    <a:pt x="-116" y="104364"/>
                  </a:cubicBezTo>
                  <a:cubicBezTo>
                    <a:pt x="-29" y="102439"/>
                    <a:pt x="-634" y="100489"/>
                    <a:pt x="-696" y="98502"/>
                  </a:cubicBezTo>
                  <a:cubicBezTo>
                    <a:pt x="-1078" y="87431"/>
                    <a:pt x="304" y="76360"/>
                    <a:pt x="3427" y="65721"/>
                  </a:cubicBezTo>
                  <a:cubicBezTo>
                    <a:pt x="3686" y="64709"/>
                    <a:pt x="3760" y="63659"/>
                    <a:pt x="3624" y="62623"/>
                  </a:cubicBezTo>
                  <a:close/>
                </a:path>
              </a:pathLst>
            </a:custGeom>
            <a:solidFill>
              <a:srgbClr val="000000"/>
            </a:solidFill>
            <a:ln w="1231" cap="flat">
              <a:noFill/>
              <a:prstDash val="solid"/>
              <a:miter/>
            </a:ln>
          </p:spPr>
          <p:txBody>
            <a:bodyPr rtlCol="0" anchor="ctr"/>
            <a:lstStyle/>
            <a:p>
              <a:endParaRPr lang="es-CO"/>
            </a:p>
          </p:txBody>
        </p:sp>
        <p:sp>
          <p:nvSpPr>
            <p:cNvPr id="674" name="Freeform: Shape 673">
              <a:extLst>
                <a:ext uri="{FF2B5EF4-FFF2-40B4-BE49-F238E27FC236}">
                  <a16:creationId xmlns:a16="http://schemas.microsoft.com/office/drawing/2014/main" id="{F4F64D5D-2F3C-67F3-2BEF-D61BD2D6DAD7}"/>
                </a:ext>
              </a:extLst>
            </p:cNvPr>
            <p:cNvSpPr/>
            <p:nvPr/>
          </p:nvSpPr>
          <p:spPr>
            <a:xfrm>
              <a:off x="-1054696" y="6667819"/>
              <a:ext cx="430578" cy="255100"/>
            </a:xfrm>
            <a:custGeom>
              <a:avLst/>
              <a:gdLst>
                <a:gd name="connsiteX0" fmla="*/ 397019 w 430578"/>
                <a:gd name="connsiteY0" fmla="*/ 191755 h 255100"/>
                <a:gd name="connsiteX1" fmla="*/ 387873 w 430578"/>
                <a:gd name="connsiteY1" fmla="*/ 198087 h 255100"/>
                <a:gd name="connsiteX2" fmla="*/ 348971 w 430578"/>
                <a:gd name="connsiteY2" fmla="*/ 216785 h 255100"/>
                <a:gd name="connsiteX3" fmla="*/ 316301 w 430578"/>
                <a:gd name="connsiteY3" fmla="*/ 229127 h 255100"/>
                <a:gd name="connsiteX4" fmla="*/ 287544 w 430578"/>
                <a:gd name="connsiteY4" fmla="*/ 239001 h 255100"/>
                <a:gd name="connsiteX5" fmla="*/ 264624 w 430578"/>
                <a:gd name="connsiteY5" fmla="*/ 243790 h 255100"/>
                <a:gd name="connsiteX6" fmla="*/ 251640 w 430578"/>
                <a:gd name="connsiteY6" fmla="*/ 245604 h 255100"/>
                <a:gd name="connsiteX7" fmla="*/ 251640 w 430578"/>
                <a:gd name="connsiteY7" fmla="*/ 245604 h 255100"/>
                <a:gd name="connsiteX8" fmla="*/ 222932 w 430578"/>
                <a:gd name="connsiteY8" fmla="*/ 248739 h 255100"/>
                <a:gd name="connsiteX9" fmla="*/ 197631 w 430578"/>
                <a:gd name="connsiteY9" fmla="*/ 251738 h 255100"/>
                <a:gd name="connsiteX10" fmla="*/ 102732 w 430578"/>
                <a:gd name="connsiteY10" fmla="*/ 240753 h 255100"/>
                <a:gd name="connsiteX11" fmla="*/ 54721 w 430578"/>
                <a:gd name="connsiteY11" fmla="*/ 213971 h 255100"/>
                <a:gd name="connsiteX12" fmla="*/ 32011 w 430578"/>
                <a:gd name="connsiteY12" fmla="*/ 189200 h 255100"/>
                <a:gd name="connsiteX13" fmla="*/ 8845 w 430578"/>
                <a:gd name="connsiteY13" fmla="*/ 153210 h 255100"/>
                <a:gd name="connsiteX14" fmla="*/ -2460 w 430578"/>
                <a:gd name="connsiteY14" fmla="*/ 107014 h 255100"/>
                <a:gd name="connsiteX15" fmla="*/ 958 w 430578"/>
                <a:gd name="connsiteY15" fmla="*/ 61792 h 255100"/>
                <a:gd name="connsiteX16" fmla="*/ 6216 w 430578"/>
                <a:gd name="connsiteY16" fmla="*/ 34145 h 255100"/>
                <a:gd name="connsiteX17" fmla="*/ 11511 w 430578"/>
                <a:gd name="connsiteY17" fmla="*/ 22050 h 255100"/>
                <a:gd name="connsiteX18" fmla="*/ 12177 w 430578"/>
                <a:gd name="connsiteY18" fmla="*/ 20816 h 255100"/>
                <a:gd name="connsiteX19" fmla="*/ 14016 w 430578"/>
                <a:gd name="connsiteY19" fmla="*/ 18249 h 255100"/>
                <a:gd name="connsiteX20" fmla="*/ 14695 w 430578"/>
                <a:gd name="connsiteY20" fmla="*/ 17286 h 255100"/>
                <a:gd name="connsiteX21" fmla="*/ 16793 w 430578"/>
                <a:gd name="connsiteY21" fmla="*/ 14583 h 255100"/>
                <a:gd name="connsiteX22" fmla="*/ 17460 w 430578"/>
                <a:gd name="connsiteY22" fmla="*/ 13620 h 255100"/>
                <a:gd name="connsiteX23" fmla="*/ 18225 w 430578"/>
                <a:gd name="connsiteY23" fmla="*/ 12707 h 255100"/>
                <a:gd name="connsiteX24" fmla="*/ 18645 w 430578"/>
                <a:gd name="connsiteY24" fmla="*/ 12263 h 255100"/>
                <a:gd name="connsiteX25" fmla="*/ 29975 w 430578"/>
                <a:gd name="connsiteY25" fmla="*/ 908 h 255100"/>
                <a:gd name="connsiteX26" fmla="*/ 30888 w 430578"/>
                <a:gd name="connsiteY26" fmla="*/ 32 h 255100"/>
                <a:gd name="connsiteX27" fmla="*/ 31851 w 430578"/>
                <a:gd name="connsiteY27" fmla="*/ -820 h 255100"/>
                <a:gd name="connsiteX28" fmla="*/ 32394 w 430578"/>
                <a:gd name="connsiteY28" fmla="*/ -1215 h 255100"/>
                <a:gd name="connsiteX29" fmla="*/ 33628 w 430578"/>
                <a:gd name="connsiteY29" fmla="*/ -1573 h 255100"/>
                <a:gd name="connsiteX30" fmla="*/ 34245 w 430578"/>
                <a:gd name="connsiteY30" fmla="*/ -1252 h 255100"/>
                <a:gd name="connsiteX31" fmla="*/ 34529 w 430578"/>
                <a:gd name="connsiteY31" fmla="*/ 130 h 255100"/>
                <a:gd name="connsiteX32" fmla="*/ 30382 w 430578"/>
                <a:gd name="connsiteY32" fmla="*/ 5462 h 255100"/>
                <a:gd name="connsiteX33" fmla="*/ 5031 w 430578"/>
                <a:gd name="connsiteY33" fmla="*/ 54683 h 255100"/>
                <a:gd name="connsiteX34" fmla="*/ 1551 w 430578"/>
                <a:gd name="connsiteY34" fmla="*/ 109272 h 255100"/>
                <a:gd name="connsiteX35" fmla="*/ 11560 w 430578"/>
                <a:gd name="connsiteY35" fmla="*/ 150310 h 255100"/>
                <a:gd name="connsiteX36" fmla="*/ 44292 w 430578"/>
                <a:gd name="connsiteY36" fmla="*/ 198568 h 255100"/>
                <a:gd name="connsiteX37" fmla="*/ 83997 w 430578"/>
                <a:gd name="connsiteY37" fmla="*/ 228090 h 255100"/>
                <a:gd name="connsiteX38" fmla="*/ 143930 w 430578"/>
                <a:gd name="connsiteY38" fmla="*/ 248258 h 255100"/>
                <a:gd name="connsiteX39" fmla="*/ 191287 w 430578"/>
                <a:gd name="connsiteY39" fmla="*/ 248640 h 255100"/>
                <a:gd name="connsiteX40" fmla="*/ 229894 w 430578"/>
                <a:gd name="connsiteY40" fmla="*/ 245073 h 255100"/>
                <a:gd name="connsiteX41" fmla="*/ 253825 w 430578"/>
                <a:gd name="connsiteY41" fmla="*/ 241938 h 255100"/>
                <a:gd name="connsiteX42" fmla="*/ 259182 w 430578"/>
                <a:gd name="connsiteY42" fmla="*/ 240864 h 255100"/>
                <a:gd name="connsiteX43" fmla="*/ 296208 w 430578"/>
                <a:gd name="connsiteY43" fmla="*/ 232225 h 255100"/>
                <a:gd name="connsiteX44" fmla="*/ 315264 w 430578"/>
                <a:gd name="connsiteY44" fmla="*/ 225844 h 255100"/>
                <a:gd name="connsiteX45" fmla="*/ 377691 w 430578"/>
                <a:gd name="connsiteY45" fmla="*/ 200098 h 255100"/>
                <a:gd name="connsiteX46" fmla="*/ 415137 w 430578"/>
                <a:gd name="connsiteY46" fmla="*/ 169971 h 255100"/>
                <a:gd name="connsiteX47" fmla="*/ 424888 w 430578"/>
                <a:gd name="connsiteY47" fmla="*/ 140078 h 255100"/>
                <a:gd name="connsiteX48" fmla="*/ 423974 w 430578"/>
                <a:gd name="connsiteY48" fmla="*/ 93524 h 255100"/>
                <a:gd name="connsiteX49" fmla="*/ 423974 w 430578"/>
                <a:gd name="connsiteY49" fmla="*/ 88969 h 255100"/>
                <a:gd name="connsiteX50" fmla="*/ 424295 w 430578"/>
                <a:gd name="connsiteY50" fmla="*/ 86834 h 255100"/>
                <a:gd name="connsiteX51" fmla="*/ 424937 w 430578"/>
                <a:gd name="connsiteY51" fmla="*/ 85600 h 255100"/>
                <a:gd name="connsiteX52" fmla="*/ 426159 w 430578"/>
                <a:gd name="connsiteY52" fmla="*/ 85588 h 255100"/>
                <a:gd name="connsiteX53" fmla="*/ 426171 w 430578"/>
                <a:gd name="connsiteY53" fmla="*/ 85600 h 255100"/>
                <a:gd name="connsiteX54" fmla="*/ 426171 w 430578"/>
                <a:gd name="connsiteY54" fmla="*/ 85600 h 255100"/>
                <a:gd name="connsiteX55" fmla="*/ 427615 w 430578"/>
                <a:gd name="connsiteY55" fmla="*/ 122207 h 255100"/>
                <a:gd name="connsiteX56" fmla="*/ 427615 w 430578"/>
                <a:gd name="connsiteY56" fmla="*/ 140412 h 255100"/>
                <a:gd name="connsiteX57" fmla="*/ 425270 w 430578"/>
                <a:gd name="connsiteY57" fmla="*/ 156901 h 255100"/>
                <a:gd name="connsiteX58" fmla="*/ 425270 w 430578"/>
                <a:gd name="connsiteY58" fmla="*/ 156901 h 255100"/>
                <a:gd name="connsiteX59" fmla="*/ 419778 w 430578"/>
                <a:gd name="connsiteY59" fmla="*/ 168799 h 255100"/>
                <a:gd name="connsiteX60" fmla="*/ 419778 w 430578"/>
                <a:gd name="connsiteY60" fmla="*/ 168799 h 255100"/>
                <a:gd name="connsiteX61" fmla="*/ 417914 w 430578"/>
                <a:gd name="connsiteY61" fmla="*/ 171526 h 255100"/>
                <a:gd name="connsiteX62" fmla="*/ 417914 w 430578"/>
                <a:gd name="connsiteY62" fmla="*/ 171526 h 255100"/>
                <a:gd name="connsiteX63" fmla="*/ 413335 w 430578"/>
                <a:gd name="connsiteY63" fmla="*/ 177006 h 255100"/>
                <a:gd name="connsiteX64" fmla="*/ 413335 w 430578"/>
                <a:gd name="connsiteY64" fmla="*/ 177006 h 255100"/>
                <a:gd name="connsiteX65" fmla="*/ 412422 w 430578"/>
                <a:gd name="connsiteY65" fmla="*/ 177932 h 255100"/>
                <a:gd name="connsiteX66" fmla="*/ 412422 w 430578"/>
                <a:gd name="connsiteY66" fmla="*/ 177932 h 255100"/>
                <a:gd name="connsiteX67" fmla="*/ 411509 w 430578"/>
                <a:gd name="connsiteY67" fmla="*/ 178857 h 255100"/>
                <a:gd name="connsiteX68" fmla="*/ 411509 w 430578"/>
                <a:gd name="connsiteY68" fmla="*/ 178857 h 255100"/>
                <a:gd name="connsiteX69" fmla="*/ 410595 w 430578"/>
                <a:gd name="connsiteY69" fmla="*/ 179783 h 255100"/>
                <a:gd name="connsiteX70" fmla="*/ 410595 w 430578"/>
                <a:gd name="connsiteY70" fmla="*/ 179783 h 255100"/>
                <a:gd name="connsiteX71" fmla="*/ 409682 w 430578"/>
                <a:gd name="connsiteY71" fmla="*/ 180696 h 255100"/>
                <a:gd name="connsiteX72" fmla="*/ 409682 w 430578"/>
                <a:gd name="connsiteY72" fmla="*/ 180696 h 255100"/>
                <a:gd name="connsiteX73" fmla="*/ 405979 w 430578"/>
                <a:gd name="connsiteY73" fmla="*/ 184399 h 255100"/>
                <a:gd name="connsiteX74" fmla="*/ 405979 w 430578"/>
                <a:gd name="connsiteY74" fmla="*/ 184399 h 255100"/>
                <a:gd name="connsiteX75" fmla="*/ 400499 w 430578"/>
                <a:gd name="connsiteY75" fmla="*/ 188978 h 255100"/>
                <a:gd name="connsiteX76" fmla="*/ 400499 w 430578"/>
                <a:gd name="connsiteY76" fmla="*/ 188978 h 255100"/>
                <a:gd name="connsiteX77" fmla="*/ 397019 w 430578"/>
                <a:gd name="connsiteY77" fmla="*/ 191755 h 255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430578" h="255100">
                  <a:moveTo>
                    <a:pt x="397019" y="191755"/>
                  </a:moveTo>
                  <a:cubicBezTo>
                    <a:pt x="393921" y="193791"/>
                    <a:pt x="390490" y="195347"/>
                    <a:pt x="387873" y="198087"/>
                  </a:cubicBezTo>
                  <a:cubicBezTo>
                    <a:pt x="375679" y="205924"/>
                    <a:pt x="362300" y="211330"/>
                    <a:pt x="348971" y="216785"/>
                  </a:cubicBezTo>
                  <a:cubicBezTo>
                    <a:pt x="338196" y="221203"/>
                    <a:pt x="327656" y="226239"/>
                    <a:pt x="316301" y="229127"/>
                  </a:cubicBezTo>
                  <a:cubicBezTo>
                    <a:pt x="306427" y="231670"/>
                    <a:pt x="297060" y="235533"/>
                    <a:pt x="287544" y="239001"/>
                  </a:cubicBezTo>
                  <a:cubicBezTo>
                    <a:pt x="280139" y="241728"/>
                    <a:pt x="272610" y="243814"/>
                    <a:pt x="264624" y="243790"/>
                  </a:cubicBezTo>
                  <a:cubicBezTo>
                    <a:pt x="260243" y="243925"/>
                    <a:pt x="255886" y="244543"/>
                    <a:pt x="251640" y="245604"/>
                  </a:cubicBezTo>
                  <a:lnTo>
                    <a:pt x="251640" y="245604"/>
                  </a:lnTo>
                  <a:cubicBezTo>
                    <a:pt x="242236" y="247850"/>
                    <a:pt x="232596" y="248912"/>
                    <a:pt x="222932" y="248739"/>
                  </a:cubicBezTo>
                  <a:cubicBezTo>
                    <a:pt x="214379" y="248566"/>
                    <a:pt x="206061" y="250701"/>
                    <a:pt x="197631" y="251738"/>
                  </a:cubicBezTo>
                  <a:cubicBezTo>
                    <a:pt x="165085" y="255724"/>
                    <a:pt x="133452" y="253466"/>
                    <a:pt x="102732" y="240753"/>
                  </a:cubicBezTo>
                  <a:cubicBezTo>
                    <a:pt x="85626" y="233669"/>
                    <a:pt x="69272" y="225536"/>
                    <a:pt x="54721" y="213971"/>
                  </a:cubicBezTo>
                  <a:cubicBezTo>
                    <a:pt x="45822" y="206911"/>
                    <a:pt x="38775" y="198247"/>
                    <a:pt x="32011" y="189200"/>
                  </a:cubicBezTo>
                  <a:cubicBezTo>
                    <a:pt x="23446" y="177734"/>
                    <a:pt x="15078" y="166219"/>
                    <a:pt x="8845" y="153210"/>
                  </a:cubicBezTo>
                  <a:cubicBezTo>
                    <a:pt x="1810" y="138548"/>
                    <a:pt x="-1485" y="123083"/>
                    <a:pt x="-2460" y="107014"/>
                  </a:cubicBezTo>
                  <a:cubicBezTo>
                    <a:pt x="-3374" y="91796"/>
                    <a:pt x="-1522" y="76800"/>
                    <a:pt x="958" y="61792"/>
                  </a:cubicBezTo>
                  <a:cubicBezTo>
                    <a:pt x="2501" y="52523"/>
                    <a:pt x="3094" y="43130"/>
                    <a:pt x="6216" y="34145"/>
                  </a:cubicBezTo>
                  <a:cubicBezTo>
                    <a:pt x="7685" y="29986"/>
                    <a:pt x="9462" y="25950"/>
                    <a:pt x="11511" y="22050"/>
                  </a:cubicBezTo>
                  <a:cubicBezTo>
                    <a:pt x="11696" y="21618"/>
                    <a:pt x="11918" y="21211"/>
                    <a:pt x="12177" y="20816"/>
                  </a:cubicBezTo>
                  <a:cubicBezTo>
                    <a:pt x="12770" y="19952"/>
                    <a:pt x="13412" y="19137"/>
                    <a:pt x="14016" y="18249"/>
                  </a:cubicBezTo>
                  <a:cubicBezTo>
                    <a:pt x="14214" y="17915"/>
                    <a:pt x="14448" y="17595"/>
                    <a:pt x="14695" y="17286"/>
                  </a:cubicBezTo>
                  <a:cubicBezTo>
                    <a:pt x="15473" y="16459"/>
                    <a:pt x="16176" y="15546"/>
                    <a:pt x="16793" y="14583"/>
                  </a:cubicBezTo>
                  <a:cubicBezTo>
                    <a:pt x="16991" y="14250"/>
                    <a:pt x="17213" y="13929"/>
                    <a:pt x="17460" y="13620"/>
                  </a:cubicBezTo>
                  <a:cubicBezTo>
                    <a:pt x="17695" y="13300"/>
                    <a:pt x="17954" y="12991"/>
                    <a:pt x="18225" y="12707"/>
                  </a:cubicBezTo>
                  <a:cubicBezTo>
                    <a:pt x="18361" y="12547"/>
                    <a:pt x="18509" y="12411"/>
                    <a:pt x="18645" y="12263"/>
                  </a:cubicBezTo>
                  <a:cubicBezTo>
                    <a:pt x="22421" y="8474"/>
                    <a:pt x="26173" y="4672"/>
                    <a:pt x="29975" y="908"/>
                  </a:cubicBezTo>
                  <a:cubicBezTo>
                    <a:pt x="30271" y="599"/>
                    <a:pt x="30567" y="316"/>
                    <a:pt x="30888" y="32"/>
                  </a:cubicBezTo>
                  <a:cubicBezTo>
                    <a:pt x="31209" y="-252"/>
                    <a:pt x="31518" y="-549"/>
                    <a:pt x="31851" y="-820"/>
                  </a:cubicBezTo>
                  <a:lnTo>
                    <a:pt x="32394" y="-1215"/>
                  </a:lnTo>
                  <a:cubicBezTo>
                    <a:pt x="32764" y="-1437"/>
                    <a:pt x="33196" y="-1561"/>
                    <a:pt x="33628" y="-1573"/>
                  </a:cubicBezTo>
                  <a:lnTo>
                    <a:pt x="34245" y="-1252"/>
                  </a:lnTo>
                  <a:cubicBezTo>
                    <a:pt x="34492" y="-832"/>
                    <a:pt x="34591" y="-351"/>
                    <a:pt x="34529" y="130"/>
                  </a:cubicBezTo>
                  <a:cubicBezTo>
                    <a:pt x="33887" y="2475"/>
                    <a:pt x="32061" y="4006"/>
                    <a:pt x="30382" y="5462"/>
                  </a:cubicBezTo>
                  <a:cubicBezTo>
                    <a:pt x="15177" y="18421"/>
                    <a:pt x="8253" y="35343"/>
                    <a:pt x="5031" y="54683"/>
                  </a:cubicBezTo>
                  <a:cubicBezTo>
                    <a:pt x="1946" y="72702"/>
                    <a:pt x="785" y="91006"/>
                    <a:pt x="1551" y="109272"/>
                  </a:cubicBezTo>
                  <a:cubicBezTo>
                    <a:pt x="2193" y="123466"/>
                    <a:pt x="5599" y="137412"/>
                    <a:pt x="11560" y="150310"/>
                  </a:cubicBezTo>
                  <a:cubicBezTo>
                    <a:pt x="19830" y="168194"/>
                    <a:pt x="31764" y="183634"/>
                    <a:pt x="44292" y="198568"/>
                  </a:cubicBezTo>
                  <a:cubicBezTo>
                    <a:pt x="55103" y="211453"/>
                    <a:pt x="68976" y="220611"/>
                    <a:pt x="83997" y="228090"/>
                  </a:cubicBezTo>
                  <a:cubicBezTo>
                    <a:pt x="103053" y="237594"/>
                    <a:pt x="122739" y="245246"/>
                    <a:pt x="143930" y="248258"/>
                  </a:cubicBezTo>
                  <a:cubicBezTo>
                    <a:pt x="159630" y="250442"/>
                    <a:pt x="175551" y="250578"/>
                    <a:pt x="191287" y="248640"/>
                  </a:cubicBezTo>
                  <a:cubicBezTo>
                    <a:pt x="204111" y="247097"/>
                    <a:pt x="216860" y="244999"/>
                    <a:pt x="229894" y="245073"/>
                  </a:cubicBezTo>
                  <a:cubicBezTo>
                    <a:pt x="237978" y="245184"/>
                    <a:pt x="246037" y="244123"/>
                    <a:pt x="253825" y="241938"/>
                  </a:cubicBezTo>
                  <a:cubicBezTo>
                    <a:pt x="255528" y="241259"/>
                    <a:pt x="257343" y="240901"/>
                    <a:pt x="259182" y="240864"/>
                  </a:cubicBezTo>
                  <a:cubicBezTo>
                    <a:pt x="272449" y="241901"/>
                    <a:pt x="284261" y="236717"/>
                    <a:pt x="296208" y="232225"/>
                  </a:cubicBezTo>
                  <a:cubicBezTo>
                    <a:pt x="302490" y="229905"/>
                    <a:pt x="308846" y="227819"/>
                    <a:pt x="315264" y="225844"/>
                  </a:cubicBezTo>
                  <a:cubicBezTo>
                    <a:pt x="336764" y="219044"/>
                    <a:pt x="357647" y="210429"/>
                    <a:pt x="377691" y="200098"/>
                  </a:cubicBezTo>
                  <a:cubicBezTo>
                    <a:pt x="392144" y="192767"/>
                    <a:pt x="405153" y="183066"/>
                    <a:pt x="415137" y="169971"/>
                  </a:cubicBezTo>
                  <a:cubicBezTo>
                    <a:pt x="421641" y="161381"/>
                    <a:pt x="425073" y="150853"/>
                    <a:pt x="424888" y="140078"/>
                  </a:cubicBezTo>
                  <a:cubicBezTo>
                    <a:pt x="424888" y="124564"/>
                    <a:pt x="425616" y="109013"/>
                    <a:pt x="423974" y="93524"/>
                  </a:cubicBezTo>
                  <a:cubicBezTo>
                    <a:pt x="423752" y="92018"/>
                    <a:pt x="423752" y="90475"/>
                    <a:pt x="423974" y="88969"/>
                  </a:cubicBezTo>
                  <a:cubicBezTo>
                    <a:pt x="424024" y="88254"/>
                    <a:pt x="424122" y="87538"/>
                    <a:pt x="424295" y="86834"/>
                  </a:cubicBezTo>
                  <a:cubicBezTo>
                    <a:pt x="424418" y="86377"/>
                    <a:pt x="424641" y="85958"/>
                    <a:pt x="424937" y="85600"/>
                  </a:cubicBezTo>
                  <a:cubicBezTo>
                    <a:pt x="425270" y="85254"/>
                    <a:pt x="425813" y="85254"/>
                    <a:pt x="426159" y="85588"/>
                  </a:cubicBezTo>
                  <a:cubicBezTo>
                    <a:pt x="426159" y="85588"/>
                    <a:pt x="426171" y="85600"/>
                    <a:pt x="426171" y="85600"/>
                  </a:cubicBezTo>
                  <a:lnTo>
                    <a:pt x="426171" y="85600"/>
                  </a:lnTo>
                  <a:cubicBezTo>
                    <a:pt x="427405" y="97769"/>
                    <a:pt x="428368" y="109939"/>
                    <a:pt x="427615" y="122207"/>
                  </a:cubicBezTo>
                  <a:cubicBezTo>
                    <a:pt x="427245" y="128254"/>
                    <a:pt x="427405" y="134352"/>
                    <a:pt x="427615" y="140412"/>
                  </a:cubicBezTo>
                  <a:cubicBezTo>
                    <a:pt x="427825" y="146002"/>
                    <a:pt x="427035" y="151594"/>
                    <a:pt x="425270" y="156901"/>
                  </a:cubicBezTo>
                  <a:lnTo>
                    <a:pt x="425270" y="156901"/>
                  </a:lnTo>
                  <a:cubicBezTo>
                    <a:pt x="423913" y="161072"/>
                    <a:pt x="422074" y="165059"/>
                    <a:pt x="419778" y="168799"/>
                  </a:cubicBezTo>
                  <a:lnTo>
                    <a:pt x="419778" y="168799"/>
                  </a:lnTo>
                  <a:cubicBezTo>
                    <a:pt x="419099" y="169675"/>
                    <a:pt x="418667" y="170699"/>
                    <a:pt x="417914" y="171526"/>
                  </a:cubicBezTo>
                  <a:lnTo>
                    <a:pt x="417914" y="171526"/>
                  </a:lnTo>
                  <a:cubicBezTo>
                    <a:pt x="416680" y="173637"/>
                    <a:pt x="414631" y="174994"/>
                    <a:pt x="413335" y="177006"/>
                  </a:cubicBezTo>
                  <a:lnTo>
                    <a:pt x="413335" y="177006"/>
                  </a:lnTo>
                  <a:cubicBezTo>
                    <a:pt x="413076" y="177352"/>
                    <a:pt x="412768" y="177673"/>
                    <a:pt x="412422" y="177932"/>
                  </a:cubicBezTo>
                  <a:lnTo>
                    <a:pt x="412422" y="177932"/>
                  </a:lnTo>
                  <a:cubicBezTo>
                    <a:pt x="412150" y="178265"/>
                    <a:pt x="411842" y="178586"/>
                    <a:pt x="411509" y="178857"/>
                  </a:cubicBezTo>
                  <a:lnTo>
                    <a:pt x="411509" y="178857"/>
                  </a:lnTo>
                  <a:cubicBezTo>
                    <a:pt x="411225" y="179191"/>
                    <a:pt x="410916" y="179499"/>
                    <a:pt x="410595" y="179783"/>
                  </a:cubicBezTo>
                  <a:lnTo>
                    <a:pt x="410595" y="179783"/>
                  </a:lnTo>
                  <a:cubicBezTo>
                    <a:pt x="410311" y="180104"/>
                    <a:pt x="410003" y="180412"/>
                    <a:pt x="409682" y="180696"/>
                  </a:cubicBezTo>
                  <a:lnTo>
                    <a:pt x="409682" y="180696"/>
                  </a:lnTo>
                  <a:cubicBezTo>
                    <a:pt x="408793" y="182227"/>
                    <a:pt x="407510" y="183510"/>
                    <a:pt x="405979" y="184399"/>
                  </a:cubicBezTo>
                  <a:lnTo>
                    <a:pt x="405979" y="184399"/>
                  </a:lnTo>
                  <a:cubicBezTo>
                    <a:pt x="403943" y="185633"/>
                    <a:pt x="402598" y="187769"/>
                    <a:pt x="400499" y="188978"/>
                  </a:cubicBezTo>
                  <a:lnTo>
                    <a:pt x="400499" y="188978"/>
                  </a:lnTo>
                  <a:cubicBezTo>
                    <a:pt x="399413" y="189854"/>
                    <a:pt x="398315" y="190928"/>
                    <a:pt x="397019" y="191755"/>
                  </a:cubicBezTo>
                  <a:close/>
                </a:path>
              </a:pathLst>
            </a:custGeom>
            <a:solidFill>
              <a:srgbClr val="384C54"/>
            </a:solidFill>
            <a:ln w="1231" cap="flat">
              <a:noFill/>
              <a:prstDash val="solid"/>
              <a:miter/>
            </a:ln>
          </p:spPr>
          <p:txBody>
            <a:bodyPr rtlCol="0" anchor="ctr"/>
            <a:lstStyle/>
            <a:p>
              <a:endParaRPr lang="es-CO"/>
            </a:p>
          </p:txBody>
        </p:sp>
        <p:sp>
          <p:nvSpPr>
            <p:cNvPr id="675" name="Freeform: Shape 674">
              <a:extLst>
                <a:ext uri="{FF2B5EF4-FFF2-40B4-BE49-F238E27FC236}">
                  <a16:creationId xmlns:a16="http://schemas.microsoft.com/office/drawing/2014/main" id="{6C27B460-DD0A-6576-22EE-D84B2E6B14A6}"/>
                </a:ext>
              </a:extLst>
            </p:cNvPr>
            <p:cNvSpPr/>
            <p:nvPr/>
          </p:nvSpPr>
          <p:spPr>
            <a:xfrm>
              <a:off x="-619309" y="6753187"/>
              <a:ext cx="19582" cy="52358"/>
            </a:xfrm>
            <a:custGeom>
              <a:avLst/>
              <a:gdLst>
                <a:gd name="connsiteX0" fmla="*/ -490 w 19582"/>
                <a:gd name="connsiteY0" fmla="*/ 50786 h 52358"/>
                <a:gd name="connsiteX1" fmla="*/ -786 w 19582"/>
                <a:gd name="connsiteY1" fmla="*/ 39517 h 52358"/>
                <a:gd name="connsiteX2" fmla="*/ -860 w 19582"/>
                <a:gd name="connsiteY2" fmla="*/ 23090 h 52358"/>
                <a:gd name="connsiteX3" fmla="*/ -2489 w 19582"/>
                <a:gd name="connsiteY3" fmla="*/ 6885 h 52358"/>
                <a:gd name="connsiteX4" fmla="*/ -2674 w 19582"/>
                <a:gd name="connsiteY4" fmla="*/ 2787 h 52358"/>
                <a:gd name="connsiteX5" fmla="*/ 1979 w 19582"/>
                <a:gd name="connsiteY5" fmla="*/ -1422 h 52358"/>
                <a:gd name="connsiteX6" fmla="*/ 15000 w 19582"/>
                <a:gd name="connsiteY6" fmla="*/ 7440 h 52358"/>
                <a:gd name="connsiteX7" fmla="*/ 12223 w 19582"/>
                <a:gd name="connsiteY7" fmla="*/ 28693 h 52358"/>
                <a:gd name="connsiteX8" fmla="*/ 6126 w 19582"/>
                <a:gd name="connsiteY8" fmla="*/ 40073 h 52358"/>
                <a:gd name="connsiteX9" fmla="*/ -490 w 19582"/>
                <a:gd name="connsiteY9" fmla="*/ 50786 h 52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82" h="52358">
                  <a:moveTo>
                    <a:pt x="-490" y="50786"/>
                  </a:moveTo>
                  <a:cubicBezTo>
                    <a:pt x="930" y="46898"/>
                    <a:pt x="-601" y="43232"/>
                    <a:pt x="-786" y="39517"/>
                  </a:cubicBezTo>
                  <a:cubicBezTo>
                    <a:pt x="-1057" y="34050"/>
                    <a:pt x="-884" y="28570"/>
                    <a:pt x="-860" y="23090"/>
                  </a:cubicBezTo>
                  <a:cubicBezTo>
                    <a:pt x="-946" y="17647"/>
                    <a:pt x="-1502" y="12229"/>
                    <a:pt x="-2489" y="6885"/>
                  </a:cubicBezTo>
                  <a:cubicBezTo>
                    <a:pt x="-2674" y="5527"/>
                    <a:pt x="-2736" y="4157"/>
                    <a:pt x="-2674" y="2787"/>
                  </a:cubicBezTo>
                  <a:cubicBezTo>
                    <a:pt x="-2674" y="-916"/>
                    <a:pt x="-1539" y="-2014"/>
                    <a:pt x="1979" y="-1422"/>
                  </a:cubicBezTo>
                  <a:cubicBezTo>
                    <a:pt x="7632" y="-484"/>
                    <a:pt x="12198" y="2281"/>
                    <a:pt x="15000" y="7440"/>
                  </a:cubicBezTo>
                  <a:cubicBezTo>
                    <a:pt x="18295" y="13512"/>
                    <a:pt x="17209" y="23756"/>
                    <a:pt x="12223" y="28693"/>
                  </a:cubicBezTo>
                  <a:cubicBezTo>
                    <a:pt x="9051" y="31754"/>
                    <a:pt x="6916" y="35741"/>
                    <a:pt x="6126" y="40073"/>
                  </a:cubicBezTo>
                  <a:cubicBezTo>
                    <a:pt x="5299" y="44331"/>
                    <a:pt x="2448" y="47552"/>
                    <a:pt x="-490" y="50786"/>
                  </a:cubicBezTo>
                  <a:close/>
                </a:path>
              </a:pathLst>
            </a:custGeom>
            <a:solidFill>
              <a:srgbClr val="000000"/>
            </a:solidFill>
            <a:ln w="1231" cap="flat">
              <a:noFill/>
              <a:prstDash val="solid"/>
              <a:miter/>
            </a:ln>
          </p:spPr>
          <p:txBody>
            <a:bodyPr rtlCol="0" anchor="ctr"/>
            <a:lstStyle/>
            <a:p>
              <a:endParaRPr lang="es-CO"/>
            </a:p>
          </p:txBody>
        </p:sp>
        <p:sp>
          <p:nvSpPr>
            <p:cNvPr id="676" name="Freeform: Shape 675">
              <a:extLst>
                <a:ext uri="{FF2B5EF4-FFF2-40B4-BE49-F238E27FC236}">
                  <a16:creationId xmlns:a16="http://schemas.microsoft.com/office/drawing/2014/main" id="{8E7B76A2-2E71-8F40-2CD4-4DDF7C0C5E8E}"/>
                </a:ext>
              </a:extLst>
            </p:cNvPr>
            <p:cNvSpPr/>
            <p:nvPr/>
          </p:nvSpPr>
          <p:spPr>
            <a:xfrm>
              <a:off x="-1055226" y="6690141"/>
              <a:ext cx="254929" cy="234110"/>
            </a:xfrm>
            <a:custGeom>
              <a:avLst/>
              <a:gdLst>
                <a:gd name="connsiteX0" fmla="*/ 13646 w 254929"/>
                <a:gd name="connsiteY0" fmla="*/ -1494 h 234110"/>
                <a:gd name="connsiteX1" fmla="*/ 9524 w 254929"/>
                <a:gd name="connsiteY1" fmla="*/ 7615 h 234110"/>
                <a:gd name="connsiteX2" fmla="*/ 3451 w 254929"/>
                <a:gd name="connsiteY2" fmla="*/ 31842 h 234110"/>
                <a:gd name="connsiteX3" fmla="*/ 242 w 254929"/>
                <a:gd name="connsiteY3" fmla="*/ 53873 h 234110"/>
                <a:gd name="connsiteX4" fmla="*/ -387 w 254929"/>
                <a:gd name="connsiteY4" fmla="*/ 89320 h 234110"/>
                <a:gd name="connsiteX5" fmla="*/ 5068 w 254929"/>
                <a:gd name="connsiteY5" fmla="*/ 116929 h 234110"/>
                <a:gd name="connsiteX6" fmla="*/ 24643 w 254929"/>
                <a:gd name="connsiteY6" fmla="*/ 154351 h 234110"/>
                <a:gd name="connsiteX7" fmla="*/ 37972 w 254929"/>
                <a:gd name="connsiteY7" fmla="*/ 172234 h 234110"/>
                <a:gd name="connsiteX8" fmla="*/ 62941 w 254929"/>
                <a:gd name="connsiteY8" fmla="*/ 195931 h 234110"/>
                <a:gd name="connsiteX9" fmla="*/ 140696 w 254929"/>
                <a:gd name="connsiteY9" fmla="*/ 228021 h 234110"/>
                <a:gd name="connsiteX10" fmla="*/ 166997 w 254929"/>
                <a:gd name="connsiteY10" fmla="*/ 229885 h 234110"/>
                <a:gd name="connsiteX11" fmla="*/ 211429 w 254929"/>
                <a:gd name="connsiteY11" fmla="*/ 226293 h 234110"/>
                <a:gd name="connsiteX12" fmla="*/ 225487 w 254929"/>
                <a:gd name="connsiteY12" fmla="*/ 225182 h 234110"/>
                <a:gd name="connsiteX13" fmla="*/ 249505 w 254929"/>
                <a:gd name="connsiteY13" fmla="*/ 223417 h 234110"/>
                <a:gd name="connsiteX14" fmla="*/ 252232 w 254929"/>
                <a:gd name="connsiteY14" fmla="*/ 223306 h 234110"/>
                <a:gd name="connsiteX15" fmla="*/ 252232 w 254929"/>
                <a:gd name="connsiteY15" fmla="*/ 224257 h 234110"/>
                <a:gd name="connsiteX16" fmla="*/ 240347 w 254929"/>
                <a:gd name="connsiteY16" fmla="*/ 226096 h 234110"/>
                <a:gd name="connsiteX17" fmla="*/ 212293 w 254929"/>
                <a:gd name="connsiteY17" fmla="*/ 228490 h 234110"/>
                <a:gd name="connsiteX18" fmla="*/ 180648 w 254929"/>
                <a:gd name="connsiteY18" fmla="*/ 232069 h 234110"/>
                <a:gd name="connsiteX19" fmla="*/ 134624 w 254929"/>
                <a:gd name="connsiteY19" fmla="*/ 229095 h 234110"/>
                <a:gd name="connsiteX20" fmla="*/ 56424 w 254929"/>
                <a:gd name="connsiteY20" fmla="*/ 194401 h 234110"/>
                <a:gd name="connsiteX21" fmla="*/ 36750 w 254929"/>
                <a:gd name="connsiteY21" fmla="*/ 174851 h 234110"/>
                <a:gd name="connsiteX22" fmla="*/ 7475 w 254929"/>
                <a:gd name="connsiteY22" fmla="*/ 130814 h 234110"/>
                <a:gd name="connsiteX23" fmla="*/ -634 w 254929"/>
                <a:gd name="connsiteY23" fmla="*/ 101995 h 234110"/>
                <a:gd name="connsiteX24" fmla="*/ -2658 w 254929"/>
                <a:gd name="connsiteY24" fmla="*/ 80384 h 234110"/>
                <a:gd name="connsiteX25" fmla="*/ -1017 w 254929"/>
                <a:gd name="connsiteY25" fmla="*/ 52380 h 234110"/>
                <a:gd name="connsiteX26" fmla="*/ -1017 w 254929"/>
                <a:gd name="connsiteY26" fmla="*/ 51466 h 234110"/>
                <a:gd name="connsiteX27" fmla="*/ -116 w 254929"/>
                <a:gd name="connsiteY27" fmla="*/ 45974 h 234110"/>
                <a:gd name="connsiteX28" fmla="*/ -116 w 254929"/>
                <a:gd name="connsiteY28" fmla="*/ 45073 h 234110"/>
                <a:gd name="connsiteX29" fmla="*/ 785 w 254929"/>
                <a:gd name="connsiteY29" fmla="*/ 40494 h 234110"/>
                <a:gd name="connsiteX30" fmla="*/ 785 w 254929"/>
                <a:gd name="connsiteY30" fmla="*/ 39581 h 234110"/>
                <a:gd name="connsiteX31" fmla="*/ 1686 w 254929"/>
                <a:gd name="connsiteY31" fmla="*/ 34088 h 234110"/>
                <a:gd name="connsiteX32" fmla="*/ 1686 w 254929"/>
                <a:gd name="connsiteY32" fmla="*/ 33187 h 234110"/>
                <a:gd name="connsiteX33" fmla="*/ 6450 w 254929"/>
                <a:gd name="connsiteY33" fmla="*/ 8972 h 234110"/>
                <a:gd name="connsiteX34" fmla="*/ 10005 w 254929"/>
                <a:gd name="connsiteY34" fmla="*/ 1160 h 234110"/>
                <a:gd name="connsiteX35" fmla="*/ 13646 w 254929"/>
                <a:gd name="connsiteY35" fmla="*/ -1494 h 23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54929" h="234110">
                  <a:moveTo>
                    <a:pt x="13646" y="-1494"/>
                  </a:moveTo>
                  <a:cubicBezTo>
                    <a:pt x="12819" y="1789"/>
                    <a:pt x="10659" y="4480"/>
                    <a:pt x="9524" y="7615"/>
                  </a:cubicBezTo>
                  <a:cubicBezTo>
                    <a:pt x="6586" y="15439"/>
                    <a:pt x="4550" y="23561"/>
                    <a:pt x="3451" y="31842"/>
                  </a:cubicBezTo>
                  <a:cubicBezTo>
                    <a:pt x="2562" y="39248"/>
                    <a:pt x="983" y="46505"/>
                    <a:pt x="242" y="53873"/>
                  </a:cubicBezTo>
                  <a:cubicBezTo>
                    <a:pt x="-906" y="65660"/>
                    <a:pt x="-1659" y="77434"/>
                    <a:pt x="-387" y="89320"/>
                  </a:cubicBezTo>
                  <a:cubicBezTo>
                    <a:pt x="514" y="98675"/>
                    <a:pt x="2340" y="107932"/>
                    <a:pt x="5068" y="116929"/>
                  </a:cubicBezTo>
                  <a:cubicBezTo>
                    <a:pt x="9363" y="130580"/>
                    <a:pt x="16484" y="142749"/>
                    <a:pt x="24643" y="154351"/>
                  </a:cubicBezTo>
                  <a:cubicBezTo>
                    <a:pt x="28925" y="160423"/>
                    <a:pt x="33541" y="166261"/>
                    <a:pt x="37972" y="172234"/>
                  </a:cubicBezTo>
                  <a:cubicBezTo>
                    <a:pt x="44946" y="181454"/>
                    <a:pt x="53375" y="189452"/>
                    <a:pt x="62941" y="195931"/>
                  </a:cubicBezTo>
                  <a:cubicBezTo>
                    <a:pt x="86502" y="212285"/>
                    <a:pt x="112667" y="222368"/>
                    <a:pt x="140696" y="228021"/>
                  </a:cubicBezTo>
                  <a:cubicBezTo>
                    <a:pt x="149434" y="229798"/>
                    <a:pt x="158197" y="229663"/>
                    <a:pt x="166997" y="229885"/>
                  </a:cubicBezTo>
                  <a:cubicBezTo>
                    <a:pt x="181894" y="230169"/>
                    <a:pt x="196779" y="228959"/>
                    <a:pt x="211429" y="226293"/>
                  </a:cubicBezTo>
                  <a:cubicBezTo>
                    <a:pt x="216070" y="225442"/>
                    <a:pt x="220772" y="225071"/>
                    <a:pt x="225487" y="225182"/>
                  </a:cubicBezTo>
                  <a:cubicBezTo>
                    <a:pt x="233534" y="225553"/>
                    <a:pt x="241594" y="224960"/>
                    <a:pt x="249505" y="223417"/>
                  </a:cubicBezTo>
                  <a:cubicBezTo>
                    <a:pt x="250406" y="223294"/>
                    <a:pt x="251319" y="223257"/>
                    <a:pt x="252232" y="223306"/>
                  </a:cubicBezTo>
                  <a:lnTo>
                    <a:pt x="252232" y="224257"/>
                  </a:lnTo>
                  <a:cubicBezTo>
                    <a:pt x="248234" y="224627"/>
                    <a:pt x="244272" y="225244"/>
                    <a:pt x="240347" y="226096"/>
                  </a:cubicBezTo>
                  <a:cubicBezTo>
                    <a:pt x="231029" y="227256"/>
                    <a:pt x="221611" y="227058"/>
                    <a:pt x="212293" y="228490"/>
                  </a:cubicBezTo>
                  <a:cubicBezTo>
                    <a:pt x="201815" y="230107"/>
                    <a:pt x="191250" y="231218"/>
                    <a:pt x="180648" y="232069"/>
                  </a:cubicBezTo>
                  <a:cubicBezTo>
                    <a:pt x="165245" y="233229"/>
                    <a:pt x="149755" y="232230"/>
                    <a:pt x="134624" y="229095"/>
                  </a:cubicBezTo>
                  <a:cubicBezTo>
                    <a:pt x="106274" y="223590"/>
                    <a:pt x="79528" y="211729"/>
                    <a:pt x="56424" y="194401"/>
                  </a:cubicBezTo>
                  <a:cubicBezTo>
                    <a:pt x="48981" y="188835"/>
                    <a:pt x="42366" y="182256"/>
                    <a:pt x="36750" y="174851"/>
                  </a:cubicBezTo>
                  <a:cubicBezTo>
                    <a:pt x="26074" y="160769"/>
                    <a:pt x="15201" y="146871"/>
                    <a:pt x="7475" y="130814"/>
                  </a:cubicBezTo>
                  <a:cubicBezTo>
                    <a:pt x="3056" y="121632"/>
                    <a:pt x="1624" y="111733"/>
                    <a:pt x="-634" y="101995"/>
                  </a:cubicBezTo>
                  <a:cubicBezTo>
                    <a:pt x="-2091" y="94886"/>
                    <a:pt x="-2769" y="87641"/>
                    <a:pt x="-2658" y="80384"/>
                  </a:cubicBezTo>
                  <a:cubicBezTo>
                    <a:pt x="-2732" y="71041"/>
                    <a:pt x="-2893" y="61636"/>
                    <a:pt x="-1017" y="52380"/>
                  </a:cubicBezTo>
                  <a:cubicBezTo>
                    <a:pt x="-1017" y="52071"/>
                    <a:pt x="-1017" y="51775"/>
                    <a:pt x="-1017" y="51466"/>
                  </a:cubicBezTo>
                  <a:cubicBezTo>
                    <a:pt x="218" y="49788"/>
                    <a:pt x="-1251" y="47665"/>
                    <a:pt x="-116" y="45974"/>
                  </a:cubicBezTo>
                  <a:cubicBezTo>
                    <a:pt x="-116" y="45678"/>
                    <a:pt x="-116" y="45369"/>
                    <a:pt x="-116" y="45073"/>
                  </a:cubicBezTo>
                  <a:cubicBezTo>
                    <a:pt x="995" y="43703"/>
                    <a:pt x="-288" y="41864"/>
                    <a:pt x="785" y="40494"/>
                  </a:cubicBezTo>
                  <a:cubicBezTo>
                    <a:pt x="785" y="40186"/>
                    <a:pt x="785" y="39889"/>
                    <a:pt x="785" y="39581"/>
                  </a:cubicBezTo>
                  <a:cubicBezTo>
                    <a:pt x="2019" y="37902"/>
                    <a:pt x="551" y="35779"/>
                    <a:pt x="1686" y="34088"/>
                  </a:cubicBezTo>
                  <a:cubicBezTo>
                    <a:pt x="1686" y="33792"/>
                    <a:pt x="1686" y="33484"/>
                    <a:pt x="1686" y="33187"/>
                  </a:cubicBezTo>
                  <a:cubicBezTo>
                    <a:pt x="2464" y="24955"/>
                    <a:pt x="3204" y="16735"/>
                    <a:pt x="6450" y="8972"/>
                  </a:cubicBezTo>
                  <a:cubicBezTo>
                    <a:pt x="7475" y="6294"/>
                    <a:pt x="8660" y="3690"/>
                    <a:pt x="10005" y="1160"/>
                  </a:cubicBezTo>
                  <a:cubicBezTo>
                    <a:pt x="10807" y="-149"/>
                    <a:pt x="11424" y="-1975"/>
                    <a:pt x="13646" y="-1494"/>
                  </a:cubicBezTo>
                  <a:close/>
                </a:path>
              </a:pathLst>
            </a:custGeom>
            <a:solidFill>
              <a:srgbClr val="0E1315"/>
            </a:solidFill>
            <a:ln w="1231" cap="flat">
              <a:noFill/>
              <a:prstDash val="solid"/>
              <a:miter/>
            </a:ln>
          </p:spPr>
          <p:txBody>
            <a:bodyPr rtlCol="0" anchor="ctr"/>
            <a:lstStyle/>
            <a:p>
              <a:endParaRPr lang="es-CO"/>
            </a:p>
          </p:txBody>
        </p:sp>
        <p:sp>
          <p:nvSpPr>
            <p:cNvPr id="677" name="Freeform: Shape 676">
              <a:extLst>
                <a:ext uri="{FF2B5EF4-FFF2-40B4-BE49-F238E27FC236}">
                  <a16:creationId xmlns:a16="http://schemas.microsoft.com/office/drawing/2014/main" id="{452A8B2B-BD81-4D56-CC4A-AF97BA8C8E5D}"/>
                </a:ext>
              </a:extLst>
            </p:cNvPr>
            <p:cNvSpPr/>
            <p:nvPr/>
          </p:nvSpPr>
          <p:spPr>
            <a:xfrm>
              <a:off x="-788711" y="6627534"/>
              <a:ext cx="162218" cy="124211"/>
            </a:xfrm>
            <a:custGeom>
              <a:avLst/>
              <a:gdLst>
                <a:gd name="connsiteX0" fmla="*/ 72544 w 162218"/>
                <a:gd name="connsiteY0" fmla="*/ 15373 h 124211"/>
                <a:gd name="connsiteX1" fmla="*/ 79851 w 162218"/>
                <a:gd name="connsiteY1" fmla="*/ 19076 h 124211"/>
                <a:gd name="connsiteX2" fmla="*/ 111459 w 162218"/>
                <a:gd name="connsiteY2" fmla="*/ 46352 h 124211"/>
                <a:gd name="connsiteX3" fmla="*/ 146783 w 162218"/>
                <a:gd name="connsiteY3" fmla="*/ 89414 h 124211"/>
                <a:gd name="connsiteX4" fmla="*/ 159211 w 162218"/>
                <a:gd name="connsiteY4" fmla="*/ 118665 h 124211"/>
                <a:gd name="connsiteX5" fmla="*/ 159520 w 162218"/>
                <a:gd name="connsiteY5" fmla="*/ 122293 h 124211"/>
                <a:gd name="connsiteX6" fmla="*/ 158915 w 162218"/>
                <a:gd name="connsiteY6" fmla="*/ 122639 h 124211"/>
                <a:gd name="connsiteX7" fmla="*/ 157681 w 162218"/>
                <a:gd name="connsiteY7" fmla="*/ 122009 h 124211"/>
                <a:gd name="connsiteX8" fmla="*/ 150473 w 162218"/>
                <a:gd name="connsiteY8" fmla="*/ 102521 h 124211"/>
                <a:gd name="connsiteX9" fmla="*/ 134786 w 162218"/>
                <a:gd name="connsiteY9" fmla="*/ 76763 h 124211"/>
                <a:gd name="connsiteX10" fmla="*/ 85553 w 162218"/>
                <a:gd name="connsiteY10" fmla="*/ 26320 h 124211"/>
                <a:gd name="connsiteX11" fmla="*/ 51143 w 162218"/>
                <a:gd name="connsiteY11" fmla="*/ 11078 h 124211"/>
                <a:gd name="connsiteX12" fmla="*/ 1034 w 162218"/>
                <a:gd name="connsiteY12" fmla="*/ 2031 h 124211"/>
                <a:gd name="connsiteX13" fmla="*/ -2669 w 162218"/>
                <a:gd name="connsiteY13" fmla="*/ 673 h 124211"/>
                <a:gd name="connsiteX14" fmla="*/ -2126 w 162218"/>
                <a:gd name="connsiteY14" fmla="*/ -623 h 124211"/>
                <a:gd name="connsiteX15" fmla="*/ 14968 w 162218"/>
                <a:gd name="connsiteY15" fmla="*/ -302 h 124211"/>
                <a:gd name="connsiteX16" fmla="*/ 62350 w 162218"/>
                <a:gd name="connsiteY16" fmla="*/ 10510 h 124211"/>
                <a:gd name="connsiteX17" fmla="*/ 72544 w 162218"/>
                <a:gd name="connsiteY17" fmla="*/ 15373 h 124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2218" h="124211">
                  <a:moveTo>
                    <a:pt x="72544" y="15373"/>
                  </a:moveTo>
                  <a:cubicBezTo>
                    <a:pt x="74692" y="17113"/>
                    <a:pt x="77173" y="18372"/>
                    <a:pt x="79851" y="19076"/>
                  </a:cubicBezTo>
                  <a:cubicBezTo>
                    <a:pt x="91551" y="26826"/>
                    <a:pt x="101351" y="36725"/>
                    <a:pt x="111459" y="46352"/>
                  </a:cubicBezTo>
                  <a:cubicBezTo>
                    <a:pt x="124875" y="59286"/>
                    <a:pt x="136724" y="73727"/>
                    <a:pt x="146783" y="89414"/>
                  </a:cubicBezTo>
                  <a:cubicBezTo>
                    <a:pt x="152608" y="98349"/>
                    <a:pt x="156150" y="108458"/>
                    <a:pt x="159211" y="118665"/>
                  </a:cubicBezTo>
                  <a:cubicBezTo>
                    <a:pt x="159433" y="119862"/>
                    <a:pt x="159532" y="121071"/>
                    <a:pt x="159520" y="122293"/>
                  </a:cubicBezTo>
                  <a:lnTo>
                    <a:pt x="158915" y="122639"/>
                  </a:lnTo>
                  <a:cubicBezTo>
                    <a:pt x="158433" y="122614"/>
                    <a:pt x="157989" y="122380"/>
                    <a:pt x="157681" y="122009"/>
                  </a:cubicBezTo>
                  <a:cubicBezTo>
                    <a:pt x="155286" y="115517"/>
                    <a:pt x="153448" y="108803"/>
                    <a:pt x="150473" y="102521"/>
                  </a:cubicBezTo>
                  <a:cubicBezTo>
                    <a:pt x="147005" y="92857"/>
                    <a:pt x="140895" y="84810"/>
                    <a:pt x="134786" y="76763"/>
                  </a:cubicBezTo>
                  <a:cubicBezTo>
                    <a:pt x="120518" y="57978"/>
                    <a:pt x="103980" y="41045"/>
                    <a:pt x="85553" y="26320"/>
                  </a:cubicBezTo>
                  <a:cubicBezTo>
                    <a:pt x="75556" y="18236"/>
                    <a:pt x="63251" y="14694"/>
                    <a:pt x="51143" y="11078"/>
                  </a:cubicBezTo>
                  <a:cubicBezTo>
                    <a:pt x="34790" y="6215"/>
                    <a:pt x="17980" y="3673"/>
                    <a:pt x="1034" y="2031"/>
                  </a:cubicBezTo>
                  <a:cubicBezTo>
                    <a:pt x="-311" y="1895"/>
                    <a:pt x="-1743" y="1895"/>
                    <a:pt x="-2669" y="673"/>
                  </a:cubicBezTo>
                  <a:cubicBezTo>
                    <a:pt x="-2780" y="167"/>
                    <a:pt x="-2558" y="-351"/>
                    <a:pt x="-2126" y="-623"/>
                  </a:cubicBezTo>
                  <a:cubicBezTo>
                    <a:pt x="3613" y="-2610"/>
                    <a:pt x="9315" y="-968"/>
                    <a:pt x="14968" y="-302"/>
                  </a:cubicBezTo>
                  <a:cubicBezTo>
                    <a:pt x="31099" y="1611"/>
                    <a:pt x="46984" y="5240"/>
                    <a:pt x="62350" y="10510"/>
                  </a:cubicBezTo>
                  <a:cubicBezTo>
                    <a:pt x="65917" y="11757"/>
                    <a:pt x="69335" y="13398"/>
                    <a:pt x="72544" y="15373"/>
                  </a:cubicBezTo>
                  <a:close/>
                </a:path>
              </a:pathLst>
            </a:custGeom>
            <a:solidFill>
              <a:srgbClr val="141A1D"/>
            </a:solidFill>
            <a:ln w="1231" cap="flat">
              <a:noFill/>
              <a:prstDash val="solid"/>
              <a:miter/>
            </a:ln>
          </p:spPr>
          <p:txBody>
            <a:bodyPr rtlCol="0" anchor="ctr"/>
            <a:lstStyle/>
            <a:p>
              <a:endParaRPr lang="es-CO"/>
            </a:p>
          </p:txBody>
        </p:sp>
        <p:sp>
          <p:nvSpPr>
            <p:cNvPr id="678" name="Freeform: Shape 677">
              <a:extLst>
                <a:ext uri="{FF2B5EF4-FFF2-40B4-BE49-F238E27FC236}">
                  <a16:creationId xmlns:a16="http://schemas.microsoft.com/office/drawing/2014/main" id="{5395923E-D59C-A18D-CB55-34896F925616}"/>
                </a:ext>
              </a:extLst>
            </p:cNvPr>
            <p:cNvSpPr/>
            <p:nvPr/>
          </p:nvSpPr>
          <p:spPr>
            <a:xfrm>
              <a:off x="-800358" y="6867503"/>
              <a:ext cx="136270" cy="47627"/>
            </a:xfrm>
            <a:custGeom>
              <a:avLst/>
              <a:gdLst>
                <a:gd name="connsiteX0" fmla="*/ -2697 w 136270"/>
                <a:gd name="connsiteY0" fmla="*/ 45994 h 47627"/>
                <a:gd name="connsiteX1" fmla="*/ 9645 w 136270"/>
                <a:gd name="connsiteY1" fmla="*/ 43525 h 47627"/>
                <a:gd name="connsiteX2" fmla="*/ 38267 w 136270"/>
                <a:gd name="connsiteY2" fmla="*/ 36935 h 47627"/>
                <a:gd name="connsiteX3" fmla="*/ 68974 w 136270"/>
                <a:gd name="connsiteY3" fmla="*/ 26826 h 47627"/>
                <a:gd name="connsiteX4" fmla="*/ 80896 w 136270"/>
                <a:gd name="connsiteY4" fmla="*/ 22285 h 47627"/>
                <a:gd name="connsiteX5" fmla="*/ 125131 w 136270"/>
                <a:gd name="connsiteY5" fmla="*/ 2846 h 47627"/>
                <a:gd name="connsiteX6" fmla="*/ 133573 w 136270"/>
                <a:gd name="connsiteY6" fmla="*/ -1573 h 47627"/>
                <a:gd name="connsiteX7" fmla="*/ 127069 w 136270"/>
                <a:gd name="connsiteY7" fmla="*/ 3142 h 47627"/>
                <a:gd name="connsiteX8" fmla="*/ 93893 w 136270"/>
                <a:gd name="connsiteY8" fmla="*/ 17952 h 47627"/>
                <a:gd name="connsiteX9" fmla="*/ 77157 w 136270"/>
                <a:gd name="connsiteY9" fmla="*/ 25037 h 47627"/>
                <a:gd name="connsiteX10" fmla="*/ 56002 w 136270"/>
                <a:gd name="connsiteY10" fmla="*/ 31862 h 47627"/>
                <a:gd name="connsiteX11" fmla="*/ 27726 w 136270"/>
                <a:gd name="connsiteY11" fmla="*/ 41834 h 47627"/>
                <a:gd name="connsiteX12" fmla="*/ 14915 w 136270"/>
                <a:gd name="connsiteY12" fmla="*/ 44402 h 47627"/>
                <a:gd name="connsiteX13" fmla="*/ 1870 w 136270"/>
                <a:gd name="connsiteY13" fmla="*/ 45784 h 47627"/>
                <a:gd name="connsiteX14" fmla="*/ -2697 w 136270"/>
                <a:gd name="connsiteY14" fmla="*/ 45994 h 4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6270" h="47627">
                  <a:moveTo>
                    <a:pt x="-2697" y="45994"/>
                  </a:moveTo>
                  <a:cubicBezTo>
                    <a:pt x="1117" y="44056"/>
                    <a:pt x="5387" y="43204"/>
                    <a:pt x="9645" y="43525"/>
                  </a:cubicBezTo>
                  <a:cubicBezTo>
                    <a:pt x="19938" y="44167"/>
                    <a:pt x="29071" y="40427"/>
                    <a:pt x="38267" y="36935"/>
                  </a:cubicBezTo>
                  <a:cubicBezTo>
                    <a:pt x="48362" y="33109"/>
                    <a:pt x="58631" y="29863"/>
                    <a:pt x="68974" y="26826"/>
                  </a:cubicBezTo>
                  <a:cubicBezTo>
                    <a:pt x="73047" y="25568"/>
                    <a:pt x="77021" y="24050"/>
                    <a:pt x="80896" y="22285"/>
                  </a:cubicBezTo>
                  <a:cubicBezTo>
                    <a:pt x="95633" y="15768"/>
                    <a:pt x="110838" y="10350"/>
                    <a:pt x="125131" y="2846"/>
                  </a:cubicBezTo>
                  <a:cubicBezTo>
                    <a:pt x="127945" y="1377"/>
                    <a:pt x="130314" y="-943"/>
                    <a:pt x="133573" y="-1573"/>
                  </a:cubicBezTo>
                  <a:cubicBezTo>
                    <a:pt x="131981" y="797"/>
                    <a:pt x="129475" y="1895"/>
                    <a:pt x="127069" y="3142"/>
                  </a:cubicBezTo>
                  <a:cubicBezTo>
                    <a:pt x="116294" y="8696"/>
                    <a:pt x="105223" y="13645"/>
                    <a:pt x="93893" y="17952"/>
                  </a:cubicBezTo>
                  <a:cubicBezTo>
                    <a:pt x="88240" y="20112"/>
                    <a:pt x="82723" y="22642"/>
                    <a:pt x="77157" y="25037"/>
                  </a:cubicBezTo>
                  <a:cubicBezTo>
                    <a:pt x="70319" y="27987"/>
                    <a:pt x="63037" y="29517"/>
                    <a:pt x="56002" y="31862"/>
                  </a:cubicBezTo>
                  <a:cubicBezTo>
                    <a:pt x="46523" y="35009"/>
                    <a:pt x="37131" y="38453"/>
                    <a:pt x="27726" y="41834"/>
                  </a:cubicBezTo>
                  <a:cubicBezTo>
                    <a:pt x="23579" y="43217"/>
                    <a:pt x="19272" y="44081"/>
                    <a:pt x="14915" y="44402"/>
                  </a:cubicBezTo>
                  <a:cubicBezTo>
                    <a:pt x="10583" y="44834"/>
                    <a:pt x="6152" y="44550"/>
                    <a:pt x="1870" y="45784"/>
                  </a:cubicBezTo>
                  <a:cubicBezTo>
                    <a:pt x="364" y="46056"/>
                    <a:pt x="-1167" y="46117"/>
                    <a:pt x="-2697" y="45994"/>
                  </a:cubicBezTo>
                  <a:close/>
                </a:path>
              </a:pathLst>
            </a:custGeom>
            <a:solidFill>
              <a:srgbClr val="0E1315"/>
            </a:solidFill>
            <a:ln w="1231" cap="flat">
              <a:noFill/>
              <a:prstDash val="solid"/>
              <a:miter/>
            </a:ln>
          </p:spPr>
          <p:txBody>
            <a:bodyPr rtlCol="0" anchor="ctr"/>
            <a:lstStyle/>
            <a:p>
              <a:endParaRPr lang="es-CO"/>
            </a:p>
          </p:txBody>
        </p:sp>
        <p:sp>
          <p:nvSpPr>
            <p:cNvPr id="679" name="Freeform: Shape 678">
              <a:extLst>
                <a:ext uri="{FF2B5EF4-FFF2-40B4-BE49-F238E27FC236}">
                  <a16:creationId xmlns:a16="http://schemas.microsoft.com/office/drawing/2014/main" id="{DCF178E4-3001-04FF-AA67-A362745F5715}"/>
                </a:ext>
              </a:extLst>
            </p:cNvPr>
            <p:cNvSpPr/>
            <p:nvPr/>
          </p:nvSpPr>
          <p:spPr>
            <a:xfrm>
              <a:off x="-626642" y="6755128"/>
              <a:ext cx="3789" cy="71276"/>
            </a:xfrm>
            <a:custGeom>
              <a:avLst/>
              <a:gdLst>
                <a:gd name="connsiteX0" fmla="*/ -2697 w 3789"/>
                <a:gd name="connsiteY0" fmla="*/ 69703 h 71276"/>
                <a:gd name="connsiteX1" fmla="*/ -932 w 3789"/>
                <a:gd name="connsiteY1" fmla="*/ 12929 h 71276"/>
                <a:gd name="connsiteX2" fmla="*/ -1772 w 3789"/>
                <a:gd name="connsiteY2" fmla="*/ -1573 h 71276"/>
                <a:gd name="connsiteX3" fmla="*/ -1031 w 3789"/>
                <a:gd name="connsiteY3" fmla="*/ -487 h 71276"/>
                <a:gd name="connsiteX4" fmla="*/ 129 w 3789"/>
                <a:gd name="connsiteY4" fmla="*/ 13090 h 71276"/>
                <a:gd name="connsiteX5" fmla="*/ 820 w 3789"/>
                <a:gd name="connsiteY5" fmla="*/ 23951 h 71276"/>
                <a:gd name="connsiteX6" fmla="*/ 179 w 3789"/>
                <a:gd name="connsiteY6" fmla="*/ 37972 h 71276"/>
                <a:gd name="connsiteX7" fmla="*/ 67 w 3789"/>
                <a:gd name="connsiteY7" fmla="*/ 58953 h 71276"/>
                <a:gd name="connsiteX8" fmla="*/ -2697 w 3789"/>
                <a:gd name="connsiteY8" fmla="*/ 69703 h 71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89" h="71276">
                  <a:moveTo>
                    <a:pt x="-2697" y="69703"/>
                  </a:moveTo>
                  <a:cubicBezTo>
                    <a:pt x="820" y="50869"/>
                    <a:pt x="-1302" y="31837"/>
                    <a:pt x="-932" y="12929"/>
                  </a:cubicBezTo>
                  <a:cubicBezTo>
                    <a:pt x="-834" y="8103"/>
                    <a:pt x="-2278" y="3315"/>
                    <a:pt x="-1772" y="-1573"/>
                  </a:cubicBezTo>
                  <a:cubicBezTo>
                    <a:pt x="-1513" y="-1203"/>
                    <a:pt x="-1019" y="-832"/>
                    <a:pt x="-1031" y="-487"/>
                  </a:cubicBezTo>
                  <a:cubicBezTo>
                    <a:pt x="-1167" y="4080"/>
                    <a:pt x="265" y="8498"/>
                    <a:pt x="129" y="13090"/>
                  </a:cubicBezTo>
                  <a:cubicBezTo>
                    <a:pt x="-19" y="16718"/>
                    <a:pt x="216" y="20359"/>
                    <a:pt x="820" y="23951"/>
                  </a:cubicBezTo>
                  <a:cubicBezTo>
                    <a:pt x="1635" y="28591"/>
                    <a:pt x="376" y="33294"/>
                    <a:pt x="179" y="37972"/>
                  </a:cubicBezTo>
                  <a:cubicBezTo>
                    <a:pt x="-118" y="44957"/>
                    <a:pt x="179" y="51955"/>
                    <a:pt x="67" y="58953"/>
                  </a:cubicBezTo>
                  <a:cubicBezTo>
                    <a:pt x="203" y="62730"/>
                    <a:pt x="-760" y="66457"/>
                    <a:pt x="-2697" y="69703"/>
                  </a:cubicBezTo>
                  <a:close/>
                </a:path>
              </a:pathLst>
            </a:custGeom>
            <a:solidFill>
              <a:srgbClr val="141A1D"/>
            </a:solidFill>
            <a:ln w="1231" cap="flat">
              <a:noFill/>
              <a:prstDash val="solid"/>
              <a:miter/>
            </a:ln>
          </p:spPr>
          <p:txBody>
            <a:bodyPr rtlCol="0" anchor="ctr"/>
            <a:lstStyle/>
            <a:p>
              <a:endParaRPr lang="es-CO"/>
            </a:p>
          </p:txBody>
        </p:sp>
        <p:sp>
          <p:nvSpPr>
            <p:cNvPr id="680" name="Freeform: Shape 679">
              <a:extLst>
                <a:ext uri="{FF2B5EF4-FFF2-40B4-BE49-F238E27FC236}">
                  <a16:creationId xmlns:a16="http://schemas.microsoft.com/office/drawing/2014/main" id="{D67A5933-7FEF-7586-412A-FF28A1F11D98}"/>
                </a:ext>
              </a:extLst>
            </p:cNvPr>
            <p:cNvSpPr/>
            <p:nvPr/>
          </p:nvSpPr>
          <p:spPr>
            <a:xfrm>
              <a:off x="-632097" y="6826391"/>
              <a:ext cx="5492" cy="11897"/>
            </a:xfrm>
            <a:custGeom>
              <a:avLst/>
              <a:gdLst>
                <a:gd name="connsiteX0" fmla="*/ -2697 w 5492"/>
                <a:gd name="connsiteY0" fmla="*/ 10325 h 11897"/>
                <a:gd name="connsiteX1" fmla="*/ 2795 w 5492"/>
                <a:gd name="connsiteY1" fmla="*/ -1573 h 11897"/>
                <a:gd name="connsiteX2" fmla="*/ -2697 w 5492"/>
                <a:gd name="connsiteY2" fmla="*/ 10325 h 11897"/>
              </a:gdLst>
              <a:ahLst/>
              <a:cxnLst>
                <a:cxn ang="0">
                  <a:pos x="connsiteX0" y="connsiteY0"/>
                </a:cxn>
                <a:cxn ang="0">
                  <a:pos x="connsiteX1" y="connsiteY1"/>
                </a:cxn>
                <a:cxn ang="0">
                  <a:pos x="connsiteX2" y="connsiteY2"/>
                </a:cxn>
              </a:cxnLst>
              <a:rect l="l" t="t" r="r" b="b"/>
              <a:pathLst>
                <a:path w="5492" h="11897">
                  <a:moveTo>
                    <a:pt x="-2697" y="10325"/>
                  </a:moveTo>
                  <a:cubicBezTo>
                    <a:pt x="-1204" y="6215"/>
                    <a:pt x="635" y="2228"/>
                    <a:pt x="2795" y="-1573"/>
                  </a:cubicBezTo>
                  <a:cubicBezTo>
                    <a:pt x="2104" y="2932"/>
                    <a:pt x="721" y="7104"/>
                    <a:pt x="-2697" y="10325"/>
                  </a:cubicBezTo>
                  <a:close/>
                </a:path>
              </a:pathLst>
            </a:custGeom>
            <a:solidFill>
              <a:srgbClr val="141A1D"/>
            </a:solidFill>
            <a:ln w="1231" cap="flat">
              <a:noFill/>
              <a:prstDash val="solid"/>
              <a:miter/>
            </a:ln>
          </p:spPr>
          <p:txBody>
            <a:bodyPr rtlCol="0" anchor="ctr"/>
            <a:lstStyle/>
            <a:p>
              <a:endParaRPr lang="es-CO"/>
            </a:p>
          </p:txBody>
        </p:sp>
        <p:sp>
          <p:nvSpPr>
            <p:cNvPr id="681" name="Freeform: Shape 680">
              <a:extLst>
                <a:ext uri="{FF2B5EF4-FFF2-40B4-BE49-F238E27FC236}">
                  <a16:creationId xmlns:a16="http://schemas.microsoft.com/office/drawing/2014/main" id="{1DA7CF60-7D2A-EFAE-D659-08776FA511C4}"/>
                </a:ext>
              </a:extLst>
            </p:cNvPr>
            <p:cNvSpPr/>
            <p:nvPr/>
          </p:nvSpPr>
          <p:spPr>
            <a:xfrm>
              <a:off x="-651326" y="6853803"/>
              <a:ext cx="5480" cy="4579"/>
            </a:xfrm>
            <a:custGeom>
              <a:avLst/>
              <a:gdLst>
                <a:gd name="connsiteX0" fmla="*/ -2697 w 5480"/>
                <a:gd name="connsiteY0" fmla="*/ 3006 h 4579"/>
                <a:gd name="connsiteX1" fmla="*/ 2783 w 5480"/>
                <a:gd name="connsiteY1" fmla="*/ -1573 h 4579"/>
                <a:gd name="connsiteX2" fmla="*/ -2697 w 5480"/>
                <a:gd name="connsiteY2" fmla="*/ 3006 h 4579"/>
              </a:gdLst>
              <a:ahLst/>
              <a:cxnLst>
                <a:cxn ang="0">
                  <a:pos x="connsiteX0" y="connsiteY0"/>
                </a:cxn>
                <a:cxn ang="0">
                  <a:pos x="connsiteX1" y="connsiteY1"/>
                </a:cxn>
                <a:cxn ang="0">
                  <a:pos x="connsiteX2" y="connsiteY2"/>
                </a:cxn>
              </a:cxnLst>
              <a:rect l="l" t="t" r="r" b="b"/>
              <a:pathLst>
                <a:path w="5480" h="4579">
                  <a:moveTo>
                    <a:pt x="-2697" y="3006"/>
                  </a:moveTo>
                  <a:cubicBezTo>
                    <a:pt x="-1241" y="1044"/>
                    <a:pt x="166" y="-993"/>
                    <a:pt x="2783" y="-1573"/>
                  </a:cubicBezTo>
                  <a:cubicBezTo>
                    <a:pt x="1400" y="488"/>
                    <a:pt x="55" y="2599"/>
                    <a:pt x="-2697" y="3006"/>
                  </a:cubicBezTo>
                  <a:close/>
                </a:path>
              </a:pathLst>
            </a:custGeom>
            <a:solidFill>
              <a:srgbClr val="141A1D"/>
            </a:solidFill>
            <a:ln w="1231" cap="flat">
              <a:noFill/>
              <a:prstDash val="solid"/>
              <a:miter/>
            </a:ln>
          </p:spPr>
          <p:txBody>
            <a:bodyPr rtlCol="0" anchor="ctr"/>
            <a:lstStyle/>
            <a:p>
              <a:endParaRPr lang="es-CO"/>
            </a:p>
          </p:txBody>
        </p:sp>
        <p:sp>
          <p:nvSpPr>
            <p:cNvPr id="682" name="Freeform: Shape 681">
              <a:extLst>
                <a:ext uri="{FF2B5EF4-FFF2-40B4-BE49-F238E27FC236}">
                  <a16:creationId xmlns:a16="http://schemas.microsoft.com/office/drawing/2014/main" id="{D6F30BC3-DE7D-4A35-6DC7-DCA50638AA67}"/>
                </a:ext>
              </a:extLst>
            </p:cNvPr>
            <p:cNvSpPr/>
            <p:nvPr/>
          </p:nvSpPr>
          <p:spPr>
            <a:xfrm>
              <a:off x="-638552" y="6841004"/>
              <a:ext cx="4578" cy="5480"/>
            </a:xfrm>
            <a:custGeom>
              <a:avLst/>
              <a:gdLst>
                <a:gd name="connsiteX0" fmla="*/ -2697 w 4578"/>
                <a:gd name="connsiteY0" fmla="*/ 3907 h 5480"/>
                <a:gd name="connsiteX1" fmla="*/ 1882 w 4578"/>
                <a:gd name="connsiteY1" fmla="*/ -1573 h 5480"/>
                <a:gd name="connsiteX2" fmla="*/ -2697 w 4578"/>
                <a:gd name="connsiteY2" fmla="*/ 3907 h 5480"/>
              </a:gdLst>
              <a:ahLst/>
              <a:cxnLst>
                <a:cxn ang="0">
                  <a:pos x="connsiteX0" y="connsiteY0"/>
                </a:cxn>
                <a:cxn ang="0">
                  <a:pos x="connsiteX1" y="connsiteY1"/>
                </a:cxn>
                <a:cxn ang="0">
                  <a:pos x="connsiteX2" y="connsiteY2"/>
                </a:cxn>
              </a:cxnLst>
              <a:rect l="l" t="t" r="r" b="b"/>
              <a:pathLst>
                <a:path w="4578" h="5480">
                  <a:moveTo>
                    <a:pt x="-2697" y="3907"/>
                  </a:moveTo>
                  <a:cubicBezTo>
                    <a:pt x="-2093" y="1315"/>
                    <a:pt x="-69" y="-92"/>
                    <a:pt x="1882" y="-1573"/>
                  </a:cubicBezTo>
                  <a:cubicBezTo>
                    <a:pt x="1474" y="1192"/>
                    <a:pt x="-636" y="2537"/>
                    <a:pt x="-2697" y="3907"/>
                  </a:cubicBezTo>
                  <a:close/>
                </a:path>
              </a:pathLst>
            </a:custGeom>
            <a:solidFill>
              <a:srgbClr val="141A1D"/>
            </a:solidFill>
            <a:ln w="1231" cap="flat">
              <a:noFill/>
              <a:prstDash val="solid"/>
              <a:miter/>
            </a:ln>
          </p:spPr>
          <p:txBody>
            <a:bodyPr rtlCol="0" anchor="ctr"/>
            <a:lstStyle/>
            <a:p>
              <a:endParaRPr lang="es-CO"/>
            </a:p>
          </p:txBody>
        </p:sp>
        <p:sp>
          <p:nvSpPr>
            <p:cNvPr id="683" name="Freeform: Shape 682">
              <a:extLst>
                <a:ext uri="{FF2B5EF4-FFF2-40B4-BE49-F238E27FC236}">
                  <a16:creationId xmlns:a16="http://schemas.microsoft.com/office/drawing/2014/main" id="{0F4FAC8D-1BDE-3BDA-B353-285B05FE8F9F}"/>
                </a:ext>
              </a:extLst>
            </p:cNvPr>
            <p:cNvSpPr/>
            <p:nvPr/>
          </p:nvSpPr>
          <p:spPr>
            <a:xfrm>
              <a:off x="-645846" y="6850101"/>
              <a:ext cx="3702" cy="3702"/>
            </a:xfrm>
            <a:custGeom>
              <a:avLst/>
              <a:gdLst>
                <a:gd name="connsiteX0" fmla="*/ -2697 w 3702"/>
                <a:gd name="connsiteY0" fmla="*/ 2130 h 3702"/>
                <a:gd name="connsiteX1" fmla="*/ 1005 w 3702"/>
                <a:gd name="connsiteY1" fmla="*/ -1573 h 3702"/>
                <a:gd name="connsiteX2" fmla="*/ -2697 w 3702"/>
                <a:gd name="connsiteY2" fmla="*/ 2130 h 3702"/>
              </a:gdLst>
              <a:ahLst/>
              <a:cxnLst>
                <a:cxn ang="0">
                  <a:pos x="connsiteX0" y="connsiteY0"/>
                </a:cxn>
                <a:cxn ang="0">
                  <a:pos x="connsiteX1" y="connsiteY1"/>
                </a:cxn>
                <a:cxn ang="0">
                  <a:pos x="connsiteX2" y="connsiteY2"/>
                </a:cxn>
              </a:cxnLst>
              <a:rect l="l" t="t" r="r" b="b"/>
              <a:pathLst>
                <a:path w="3702" h="3702">
                  <a:moveTo>
                    <a:pt x="-2697" y="2130"/>
                  </a:moveTo>
                  <a:cubicBezTo>
                    <a:pt x="-1858" y="550"/>
                    <a:pt x="-575" y="-734"/>
                    <a:pt x="1005" y="-1573"/>
                  </a:cubicBezTo>
                  <a:cubicBezTo>
                    <a:pt x="1005" y="476"/>
                    <a:pt x="-649" y="2130"/>
                    <a:pt x="-2697" y="2130"/>
                  </a:cubicBezTo>
                  <a:close/>
                </a:path>
              </a:pathLst>
            </a:custGeom>
            <a:solidFill>
              <a:srgbClr val="141A1D"/>
            </a:solidFill>
            <a:ln w="1231" cap="flat">
              <a:noFill/>
              <a:prstDash val="solid"/>
              <a:miter/>
            </a:ln>
          </p:spPr>
          <p:txBody>
            <a:bodyPr rtlCol="0" anchor="ctr"/>
            <a:lstStyle/>
            <a:p>
              <a:endParaRPr lang="es-CO"/>
            </a:p>
          </p:txBody>
        </p:sp>
        <p:sp>
          <p:nvSpPr>
            <p:cNvPr id="684" name="Freeform: Shape 683">
              <a:extLst>
                <a:ext uri="{FF2B5EF4-FFF2-40B4-BE49-F238E27FC236}">
                  <a16:creationId xmlns:a16="http://schemas.microsoft.com/office/drawing/2014/main" id="{5A55ECFF-DB57-87A5-1DF8-89BC9EC626A9}"/>
                </a:ext>
              </a:extLst>
            </p:cNvPr>
            <p:cNvSpPr/>
            <p:nvPr/>
          </p:nvSpPr>
          <p:spPr>
            <a:xfrm>
              <a:off x="-654980" y="6858382"/>
              <a:ext cx="3702" cy="2764"/>
            </a:xfrm>
            <a:custGeom>
              <a:avLst/>
              <a:gdLst>
                <a:gd name="connsiteX0" fmla="*/ -2697 w 3702"/>
                <a:gd name="connsiteY0" fmla="*/ 1192 h 2764"/>
                <a:gd name="connsiteX1" fmla="*/ 1005 w 3702"/>
                <a:gd name="connsiteY1" fmla="*/ -1573 h 2764"/>
                <a:gd name="connsiteX2" fmla="*/ -2697 w 3702"/>
                <a:gd name="connsiteY2" fmla="*/ 1192 h 2764"/>
              </a:gdLst>
              <a:ahLst/>
              <a:cxnLst>
                <a:cxn ang="0">
                  <a:pos x="connsiteX0" y="connsiteY0"/>
                </a:cxn>
                <a:cxn ang="0">
                  <a:pos x="connsiteX1" y="connsiteY1"/>
                </a:cxn>
                <a:cxn ang="0">
                  <a:pos x="connsiteX2" y="connsiteY2"/>
                </a:cxn>
              </a:cxnLst>
              <a:rect l="l" t="t" r="r" b="b"/>
              <a:pathLst>
                <a:path w="3702" h="2764">
                  <a:moveTo>
                    <a:pt x="-2697" y="1192"/>
                  </a:moveTo>
                  <a:cubicBezTo>
                    <a:pt x="-2056" y="-326"/>
                    <a:pt x="-636" y="-1388"/>
                    <a:pt x="1005" y="-1573"/>
                  </a:cubicBezTo>
                  <a:cubicBezTo>
                    <a:pt x="450" y="19"/>
                    <a:pt x="-1019" y="1105"/>
                    <a:pt x="-2697" y="1192"/>
                  </a:cubicBezTo>
                  <a:close/>
                </a:path>
              </a:pathLst>
            </a:custGeom>
            <a:solidFill>
              <a:srgbClr val="141A1D"/>
            </a:solidFill>
            <a:ln w="1231" cap="flat">
              <a:noFill/>
              <a:prstDash val="solid"/>
              <a:miter/>
            </a:ln>
          </p:spPr>
          <p:txBody>
            <a:bodyPr rtlCol="0" anchor="ctr"/>
            <a:lstStyle/>
            <a:p>
              <a:endParaRPr lang="es-CO"/>
            </a:p>
          </p:txBody>
        </p:sp>
        <p:sp>
          <p:nvSpPr>
            <p:cNvPr id="685" name="Freeform: Shape 684">
              <a:extLst>
                <a:ext uri="{FF2B5EF4-FFF2-40B4-BE49-F238E27FC236}">
                  <a16:creationId xmlns:a16="http://schemas.microsoft.com/office/drawing/2014/main" id="{B214E61B-9787-C859-4F5D-A9A1994A7736}"/>
                </a:ext>
              </a:extLst>
            </p:cNvPr>
            <p:cNvSpPr/>
            <p:nvPr/>
          </p:nvSpPr>
          <p:spPr>
            <a:xfrm>
              <a:off x="-627382" y="6751351"/>
              <a:ext cx="1703" cy="3764"/>
            </a:xfrm>
            <a:custGeom>
              <a:avLst/>
              <a:gdLst>
                <a:gd name="connsiteX0" fmla="*/ -1032 w 1703"/>
                <a:gd name="connsiteY0" fmla="*/ 2192 h 3764"/>
                <a:gd name="connsiteX1" fmla="*/ -1772 w 1703"/>
                <a:gd name="connsiteY1" fmla="*/ 2006 h 3764"/>
                <a:gd name="connsiteX2" fmla="*/ -2278 w 1703"/>
                <a:gd name="connsiteY2" fmla="*/ -1092 h 3764"/>
                <a:gd name="connsiteX3" fmla="*/ -2056 w 1703"/>
                <a:gd name="connsiteY3" fmla="*/ -1363 h 3764"/>
                <a:gd name="connsiteX4" fmla="*/ -1809 w 1703"/>
                <a:gd name="connsiteY4" fmla="*/ -1573 h 3764"/>
                <a:gd name="connsiteX5" fmla="*/ -1032 w 1703"/>
                <a:gd name="connsiteY5" fmla="*/ 2192 h 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3" h="3764">
                  <a:moveTo>
                    <a:pt x="-1032" y="2192"/>
                  </a:moveTo>
                  <a:cubicBezTo>
                    <a:pt x="-1279" y="2154"/>
                    <a:pt x="-1538" y="2093"/>
                    <a:pt x="-1772" y="2006"/>
                  </a:cubicBezTo>
                  <a:cubicBezTo>
                    <a:pt x="-2772" y="1291"/>
                    <a:pt x="-2994" y="-92"/>
                    <a:pt x="-2278" y="-1092"/>
                  </a:cubicBezTo>
                  <a:cubicBezTo>
                    <a:pt x="-2217" y="-1190"/>
                    <a:pt x="-2142" y="-1277"/>
                    <a:pt x="-2056" y="-1363"/>
                  </a:cubicBezTo>
                  <a:lnTo>
                    <a:pt x="-1809" y="-1573"/>
                  </a:lnTo>
                  <a:cubicBezTo>
                    <a:pt x="-711" y="-499"/>
                    <a:pt x="-1044" y="883"/>
                    <a:pt x="-1032" y="2192"/>
                  </a:cubicBezTo>
                  <a:close/>
                </a:path>
              </a:pathLst>
            </a:custGeom>
            <a:solidFill>
              <a:srgbClr val="141A1D"/>
            </a:solidFill>
            <a:ln w="1231" cap="flat">
              <a:noFill/>
              <a:prstDash val="solid"/>
              <a:miter/>
            </a:ln>
          </p:spPr>
          <p:txBody>
            <a:bodyPr rtlCol="0" anchor="ctr"/>
            <a:lstStyle/>
            <a:p>
              <a:endParaRPr lang="es-CO"/>
            </a:p>
          </p:txBody>
        </p:sp>
        <p:sp>
          <p:nvSpPr>
            <p:cNvPr id="686" name="Freeform: Shape 685">
              <a:extLst>
                <a:ext uri="{FF2B5EF4-FFF2-40B4-BE49-F238E27FC236}">
                  <a16:creationId xmlns:a16="http://schemas.microsoft.com/office/drawing/2014/main" id="{E1C4E3F4-3F8F-EAAF-618A-8B5C1E2A89AE}"/>
                </a:ext>
              </a:extLst>
            </p:cNvPr>
            <p:cNvSpPr/>
            <p:nvPr/>
          </p:nvSpPr>
          <p:spPr>
            <a:xfrm>
              <a:off x="-633985" y="6838277"/>
              <a:ext cx="1876" cy="2727"/>
            </a:xfrm>
            <a:custGeom>
              <a:avLst/>
              <a:gdLst>
                <a:gd name="connsiteX0" fmla="*/ -2697 w 1876"/>
                <a:gd name="connsiteY0" fmla="*/ 1155 h 2727"/>
                <a:gd name="connsiteX1" fmla="*/ -834 w 1876"/>
                <a:gd name="connsiteY1" fmla="*/ -1573 h 2727"/>
                <a:gd name="connsiteX2" fmla="*/ -2697 w 1876"/>
                <a:gd name="connsiteY2" fmla="*/ 1155 h 2727"/>
              </a:gdLst>
              <a:ahLst/>
              <a:cxnLst>
                <a:cxn ang="0">
                  <a:pos x="connsiteX0" y="connsiteY0"/>
                </a:cxn>
                <a:cxn ang="0">
                  <a:pos x="connsiteX1" y="connsiteY1"/>
                </a:cxn>
                <a:cxn ang="0">
                  <a:pos x="connsiteX2" y="connsiteY2"/>
                </a:cxn>
              </a:cxnLst>
              <a:rect l="l" t="t" r="r" b="b"/>
              <a:pathLst>
                <a:path w="1876" h="2727">
                  <a:moveTo>
                    <a:pt x="-2697" y="1155"/>
                  </a:moveTo>
                  <a:cubicBezTo>
                    <a:pt x="-2697" y="-55"/>
                    <a:pt x="-1957" y="-1129"/>
                    <a:pt x="-834" y="-1573"/>
                  </a:cubicBezTo>
                  <a:cubicBezTo>
                    <a:pt x="-710" y="-326"/>
                    <a:pt x="-1500" y="822"/>
                    <a:pt x="-2697" y="1155"/>
                  </a:cubicBezTo>
                  <a:close/>
                </a:path>
              </a:pathLst>
            </a:custGeom>
            <a:solidFill>
              <a:srgbClr val="141A1D"/>
            </a:solidFill>
            <a:ln w="1231" cap="flat">
              <a:noFill/>
              <a:prstDash val="solid"/>
              <a:miter/>
            </a:ln>
          </p:spPr>
          <p:txBody>
            <a:bodyPr rtlCol="0" anchor="ctr"/>
            <a:lstStyle/>
            <a:p>
              <a:endParaRPr lang="es-CO"/>
            </a:p>
          </p:txBody>
        </p:sp>
        <p:sp>
          <p:nvSpPr>
            <p:cNvPr id="687" name="Freeform: Shape 686">
              <a:extLst>
                <a:ext uri="{FF2B5EF4-FFF2-40B4-BE49-F238E27FC236}">
                  <a16:creationId xmlns:a16="http://schemas.microsoft.com/office/drawing/2014/main" id="{9BC91F7E-5FB2-1AB6-34AF-D8EEA36960F0}"/>
                </a:ext>
              </a:extLst>
            </p:cNvPr>
            <p:cNvSpPr/>
            <p:nvPr/>
          </p:nvSpPr>
          <p:spPr>
            <a:xfrm>
              <a:off x="-676912" y="6880608"/>
              <a:ext cx="2075" cy="1583"/>
            </a:xfrm>
            <a:custGeom>
              <a:avLst/>
              <a:gdLst>
                <a:gd name="connsiteX0" fmla="*/ -2697 w 2075"/>
                <a:gd name="connsiteY0" fmla="*/ 9 h 1583"/>
                <a:gd name="connsiteX1" fmla="*/ -858 w 2075"/>
                <a:gd name="connsiteY1" fmla="*/ -1423 h 1583"/>
                <a:gd name="connsiteX2" fmla="*/ -1821 w 2075"/>
                <a:gd name="connsiteY2" fmla="*/ -114 h 1583"/>
                <a:gd name="connsiteX3" fmla="*/ -2697 w 2075"/>
                <a:gd name="connsiteY3" fmla="*/ 9 h 1583"/>
              </a:gdLst>
              <a:ahLst/>
              <a:cxnLst>
                <a:cxn ang="0">
                  <a:pos x="connsiteX0" y="connsiteY0"/>
                </a:cxn>
                <a:cxn ang="0">
                  <a:pos x="connsiteX1" y="connsiteY1"/>
                </a:cxn>
                <a:cxn ang="0">
                  <a:pos x="connsiteX2" y="connsiteY2"/>
                </a:cxn>
                <a:cxn ang="0">
                  <a:pos x="connsiteX3" y="connsiteY3"/>
                </a:cxn>
              </a:cxnLst>
              <a:rect l="l" t="t" r="r" b="b"/>
              <a:pathLst>
                <a:path w="2075" h="1583">
                  <a:moveTo>
                    <a:pt x="-2697" y="9"/>
                  </a:moveTo>
                  <a:cubicBezTo>
                    <a:pt x="-2265" y="-769"/>
                    <a:pt x="-1586" y="-2003"/>
                    <a:pt x="-858" y="-1423"/>
                  </a:cubicBezTo>
                  <a:cubicBezTo>
                    <a:pt x="-130" y="-843"/>
                    <a:pt x="-1265" y="-411"/>
                    <a:pt x="-1821" y="-114"/>
                  </a:cubicBezTo>
                  <a:cubicBezTo>
                    <a:pt x="-2105" y="-28"/>
                    <a:pt x="-2401" y="21"/>
                    <a:pt x="-2697" y="9"/>
                  </a:cubicBezTo>
                  <a:close/>
                </a:path>
              </a:pathLst>
            </a:custGeom>
            <a:solidFill>
              <a:srgbClr val="000000"/>
            </a:solidFill>
            <a:ln w="1231" cap="flat">
              <a:noFill/>
              <a:prstDash val="solid"/>
              <a:miter/>
            </a:ln>
          </p:spPr>
          <p:txBody>
            <a:bodyPr rtlCol="0" anchor="ctr"/>
            <a:lstStyle/>
            <a:p>
              <a:endParaRPr lang="es-CO"/>
            </a:p>
          </p:txBody>
        </p:sp>
        <p:sp>
          <p:nvSpPr>
            <p:cNvPr id="688" name="Freeform: Shape 687">
              <a:extLst>
                <a:ext uri="{FF2B5EF4-FFF2-40B4-BE49-F238E27FC236}">
                  <a16:creationId xmlns:a16="http://schemas.microsoft.com/office/drawing/2014/main" id="{27189DE0-E405-0986-475E-D9BCA356F016}"/>
                </a:ext>
              </a:extLst>
            </p:cNvPr>
            <p:cNvSpPr/>
            <p:nvPr/>
          </p:nvSpPr>
          <p:spPr>
            <a:xfrm>
              <a:off x="-677282" y="6882190"/>
              <a:ext cx="382" cy="370"/>
            </a:xfrm>
            <a:custGeom>
              <a:avLst/>
              <a:gdLst>
                <a:gd name="connsiteX0" fmla="*/ 383 w 382"/>
                <a:gd name="connsiteY0" fmla="*/ 0 h 370"/>
                <a:gd name="connsiteX1" fmla="*/ 173 w 382"/>
                <a:gd name="connsiteY1" fmla="*/ 370 h 370"/>
                <a:gd name="connsiteX2" fmla="*/ 0 w 382"/>
                <a:gd name="connsiteY2" fmla="*/ 210 h 370"/>
                <a:gd name="connsiteX3" fmla="*/ 383 w 382"/>
                <a:gd name="connsiteY3" fmla="*/ 0 h 370"/>
              </a:gdLst>
              <a:ahLst/>
              <a:cxnLst>
                <a:cxn ang="0">
                  <a:pos x="connsiteX0" y="connsiteY0"/>
                </a:cxn>
                <a:cxn ang="0">
                  <a:pos x="connsiteX1" y="connsiteY1"/>
                </a:cxn>
                <a:cxn ang="0">
                  <a:pos x="connsiteX2" y="connsiteY2"/>
                </a:cxn>
                <a:cxn ang="0">
                  <a:pos x="connsiteX3" y="connsiteY3"/>
                </a:cxn>
              </a:cxnLst>
              <a:rect l="l" t="t" r="r" b="b"/>
              <a:pathLst>
                <a:path w="382" h="370">
                  <a:moveTo>
                    <a:pt x="383" y="0"/>
                  </a:moveTo>
                  <a:lnTo>
                    <a:pt x="173" y="370"/>
                  </a:lnTo>
                  <a:lnTo>
                    <a:pt x="0" y="210"/>
                  </a:lnTo>
                  <a:lnTo>
                    <a:pt x="383" y="0"/>
                  </a:lnTo>
                  <a:close/>
                </a:path>
              </a:pathLst>
            </a:custGeom>
            <a:solidFill>
              <a:srgbClr val="000000"/>
            </a:solidFill>
            <a:ln w="1231" cap="flat">
              <a:noFill/>
              <a:prstDash val="solid"/>
              <a:miter/>
            </a:ln>
          </p:spPr>
          <p:txBody>
            <a:bodyPr rtlCol="0" anchor="ctr"/>
            <a:lstStyle/>
            <a:p>
              <a:endParaRPr lang="es-CO"/>
            </a:p>
          </p:txBody>
        </p:sp>
        <p:sp>
          <p:nvSpPr>
            <p:cNvPr id="689" name="Freeform: Shape 688">
              <a:extLst>
                <a:ext uri="{FF2B5EF4-FFF2-40B4-BE49-F238E27FC236}">
                  <a16:creationId xmlns:a16="http://schemas.microsoft.com/office/drawing/2014/main" id="{EFB01511-C8DD-5BCC-4A7C-09B96EF19266}"/>
                </a:ext>
              </a:extLst>
            </p:cNvPr>
            <p:cNvSpPr/>
            <p:nvPr/>
          </p:nvSpPr>
          <p:spPr>
            <a:xfrm>
              <a:off x="-679651" y="6883634"/>
              <a:ext cx="382" cy="382"/>
            </a:xfrm>
            <a:custGeom>
              <a:avLst/>
              <a:gdLst>
                <a:gd name="connsiteX0" fmla="*/ 0 w 382"/>
                <a:gd name="connsiteY0" fmla="*/ 383 h 382"/>
                <a:gd name="connsiteX1" fmla="*/ 210 w 382"/>
                <a:gd name="connsiteY1" fmla="*/ 0 h 382"/>
                <a:gd name="connsiteX2" fmla="*/ 383 w 382"/>
                <a:gd name="connsiteY2" fmla="*/ 173 h 382"/>
                <a:gd name="connsiteX3" fmla="*/ 0 w 382"/>
                <a:gd name="connsiteY3" fmla="*/ 383 h 382"/>
              </a:gdLst>
              <a:ahLst/>
              <a:cxnLst>
                <a:cxn ang="0">
                  <a:pos x="connsiteX0" y="connsiteY0"/>
                </a:cxn>
                <a:cxn ang="0">
                  <a:pos x="connsiteX1" y="connsiteY1"/>
                </a:cxn>
                <a:cxn ang="0">
                  <a:pos x="connsiteX2" y="connsiteY2"/>
                </a:cxn>
                <a:cxn ang="0">
                  <a:pos x="connsiteX3" y="connsiteY3"/>
                </a:cxn>
              </a:cxnLst>
              <a:rect l="l" t="t" r="r" b="b"/>
              <a:pathLst>
                <a:path w="382" h="382">
                  <a:moveTo>
                    <a:pt x="0" y="383"/>
                  </a:moveTo>
                  <a:lnTo>
                    <a:pt x="210" y="0"/>
                  </a:lnTo>
                  <a:lnTo>
                    <a:pt x="383" y="173"/>
                  </a:lnTo>
                  <a:lnTo>
                    <a:pt x="0" y="383"/>
                  </a:lnTo>
                  <a:close/>
                </a:path>
              </a:pathLst>
            </a:custGeom>
            <a:solidFill>
              <a:srgbClr val="000000"/>
            </a:solidFill>
            <a:ln w="1231" cap="flat">
              <a:noFill/>
              <a:prstDash val="solid"/>
              <a:miter/>
            </a:ln>
          </p:spPr>
          <p:txBody>
            <a:bodyPr rtlCol="0" anchor="ctr"/>
            <a:lstStyle/>
            <a:p>
              <a:endParaRPr lang="es-CO"/>
            </a:p>
          </p:txBody>
        </p:sp>
        <p:sp>
          <p:nvSpPr>
            <p:cNvPr id="690" name="Freeform: Shape 689">
              <a:extLst>
                <a:ext uri="{FF2B5EF4-FFF2-40B4-BE49-F238E27FC236}">
                  <a16:creationId xmlns:a16="http://schemas.microsoft.com/office/drawing/2014/main" id="{D1F3C355-0E6E-8E27-7484-E59EDF6E124F}"/>
                </a:ext>
              </a:extLst>
            </p:cNvPr>
            <p:cNvSpPr/>
            <p:nvPr/>
          </p:nvSpPr>
          <p:spPr>
            <a:xfrm>
              <a:off x="-639502" y="6846484"/>
              <a:ext cx="913" cy="925"/>
            </a:xfrm>
            <a:custGeom>
              <a:avLst/>
              <a:gdLst>
                <a:gd name="connsiteX0" fmla="*/ -2697 w 913"/>
                <a:gd name="connsiteY0" fmla="*/ -647 h 925"/>
                <a:gd name="connsiteX1" fmla="*/ -1784 w 913"/>
                <a:gd name="connsiteY1" fmla="*/ -1573 h 925"/>
                <a:gd name="connsiteX2" fmla="*/ -2697 w 913"/>
                <a:gd name="connsiteY2" fmla="*/ -647 h 925"/>
              </a:gdLst>
              <a:ahLst/>
              <a:cxnLst>
                <a:cxn ang="0">
                  <a:pos x="connsiteX0" y="connsiteY0"/>
                </a:cxn>
                <a:cxn ang="0">
                  <a:pos x="connsiteX1" y="connsiteY1"/>
                </a:cxn>
                <a:cxn ang="0">
                  <a:pos x="connsiteX2" y="connsiteY2"/>
                </a:cxn>
              </a:cxnLst>
              <a:rect l="l" t="t" r="r" b="b"/>
              <a:pathLst>
                <a:path w="913" h="925">
                  <a:moveTo>
                    <a:pt x="-2697" y="-647"/>
                  </a:moveTo>
                  <a:lnTo>
                    <a:pt x="-1784" y="-1573"/>
                  </a:lnTo>
                  <a:cubicBezTo>
                    <a:pt x="-1883" y="-1116"/>
                    <a:pt x="-2241" y="-758"/>
                    <a:pt x="-2697" y="-647"/>
                  </a:cubicBezTo>
                  <a:close/>
                </a:path>
              </a:pathLst>
            </a:custGeom>
            <a:solidFill>
              <a:srgbClr val="141A1D"/>
            </a:solidFill>
            <a:ln w="1231" cap="flat">
              <a:noFill/>
              <a:prstDash val="solid"/>
              <a:miter/>
            </a:ln>
          </p:spPr>
          <p:txBody>
            <a:bodyPr rtlCol="0" anchor="ctr"/>
            <a:lstStyle/>
            <a:p>
              <a:endParaRPr lang="es-CO"/>
            </a:p>
          </p:txBody>
        </p:sp>
        <p:sp>
          <p:nvSpPr>
            <p:cNvPr id="691" name="Freeform: Shape 690">
              <a:extLst>
                <a:ext uri="{FF2B5EF4-FFF2-40B4-BE49-F238E27FC236}">
                  <a16:creationId xmlns:a16="http://schemas.microsoft.com/office/drawing/2014/main" id="{70677B26-9170-E411-90C2-F711C86E0D3D}"/>
                </a:ext>
              </a:extLst>
            </p:cNvPr>
            <p:cNvSpPr/>
            <p:nvPr/>
          </p:nvSpPr>
          <p:spPr>
            <a:xfrm>
              <a:off x="-640366" y="6847385"/>
              <a:ext cx="913" cy="925"/>
            </a:xfrm>
            <a:custGeom>
              <a:avLst/>
              <a:gdLst>
                <a:gd name="connsiteX0" fmla="*/ -2697 w 913"/>
                <a:gd name="connsiteY0" fmla="*/ -647 h 925"/>
                <a:gd name="connsiteX1" fmla="*/ -1784 w 913"/>
                <a:gd name="connsiteY1" fmla="*/ -1573 h 925"/>
              </a:gdLst>
              <a:ahLst/>
              <a:cxnLst>
                <a:cxn ang="0">
                  <a:pos x="connsiteX0" y="connsiteY0"/>
                </a:cxn>
                <a:cxn ang="0">
                  <a:pos x="connsiteX1" y="connsiteY1"/>
                </a:cxn>
              </a:cxnLst>
              <a:rect l="l" t="t" r="r" b="b"/>
              <a:pathLst>
                <a:path w="913" h="925">
                  <a:moveTo>
                    <a:pt x="-2697" y="-647"/>
                  </a:moveTo>
                  <a:lnTo>
                    <a:pt x="-1784" y="-1573"/>
                  </a:lnTo>
                  <a:close/>
                </a:path>
              </a:pathLst>
            </a:custGeom>
            <a:solidFill>
              <a:srgbClr val="141A1D"/>
            </a:solidFill>
            <a:ln w="1231" cap="flat">
              <a:noFill/>
              <a:prstDash val="solid"/>
              <a:miter/>
            </a:ln>
          </p:spPr>
          <p:txBody>
            <a:bodyPr rtlCol="0" anchor="ctr"/>
            <a:lstStyle/>
            <a:p>
              <a:endParaRPr lang="es-CO"/>
            </a:p>
          </p:txBody>
        </p:sp>
        <p:sp>
          <p:nvSpPr>
            <p:cNvPr id="692" name="Freeform: Shape 691">
              <a:extLst>
                <a:ext uri="{FF2B5EF4-FFF2-40B4-BE49-F238E27FC236}">
                  <a16:creationId xmlns:a16="http://schemas.microsoft.com/office/drawing/2014/main" id="{7A17EA1A-CD77-0207-4E99-7C6E9E119358}"/>
                </a:ext>
              </a:extLst>
            </p:cNvPr>
            <p:cNvSpPr/>
            <p:nvPr/>
          </p:nvSpPr>
          <p:spPr>
            <a:xfrm>
              <a:off x="-641267" y="6848323"/>
              <a:ext cx="913" cy="925"/>
            </a:xfrm>
            <a:custGeom>
              <a:avLst/>
              <a:gdLst>
                <a:gd name="connsiteX0" fmla="*/ -2697 w 913"/>
                <a:gd name="connsiteY0" fmla="*/ -647 h 925"/>
                <a:gd name="connsiteX1" fmla="*/ -1784 w 913"/>
                <a:gd name="connsiteY1" fmla="*/ -1573 h 925"/>
              </a:gdLst>
              <a:ahLst/>
              <a:cxnLst>
                <a:cxn ang="0">
                  <a:pos x="connsiteX0" y="connsiteY0"/>
                </a:cxn>
                <a:cxn ang="0">
                  <a:pos x="connsiteX1" y="connsiteY1"/>
                </a:cxn>
              </a:cxnLst>
              <a:rect l="l" t="t" r="r" b="b"/>
              <a:pathLst>
                <a:path w="913" h="925">
                  <a:moveTo>
                    <a:pt x="-2697" y="-647"/>
                  </a:moveTo>
                  <a:lnTo>
                    <a:pt x="-1784" y="-1573"/>
                  </a:lnTo>
                  <a:close/>
                </a:path>
              </a:pathLst>
            </a:custGeom>
            <a:solidFill>
              <a:srgbClr val="141A1D"/>
            </a:solidFill>
            <a:ln w="1231" cap="flat">
              <a:noFill/>
              <a:prstDash val="solid"/>
              <a:miter/>
            </a:ln>
          </p:spPr>
          <p:txBody>
            <a:bodyPr rtlCol="0" anchor="ctr"/>
            <a:lstStyle/>
            <a:p>
              <a:endParaRPr lang="es-CO"/>
            </a:p>
          </p:txBody>
        </p:sp>
        <p:sp>
          <p:nvSpPr>
            <p:cNvPr id="693" name="Freeform: Shape 692">
              <a:extLst>
                <a:ext uri="{FF2B5EF4-FFF2-40B4-BE49-F238E27FC236}">
                  <a16:creationId xmlns:a16="http://schemas.microsoft.com/office/drawing/2014/main" id="{577BAAFB-5B74-7B92-A6E9-A7A31FBE346E}"/>
                </a:ext>
              </a:extLst>
            </p:cNvPr>
            <p:cNvSpPr/>
            <p:nvPr/>
          </p:nvSpPr>
          <p:spPr>
            <a:xfrm>
              <a:off x="-642181" y="6849249"/>
              <a:ext cx="913" cy="913"/>
            </a:xfrm>
            <a:custGeom>
              <a:avLst/>
              <a:gdLst>
                <a:gd name="connsiteX0" fmla="*/ -2697 w 913"/>
                <a:gd name="connsiteY0" fmla="*/ -660 h 913"/>
                <a:gd name="connsiteX1" fmla="*/ -1784 w 913"/>
                <a:gd name="connsiteY1" fmla="*/ -1573 h 913"/>
              </a:gdLst>
              <a:ahLst/>
              <a:cxnLst>
                <a:cxn ang="0">
                  <a:pos x="connsiteX0" y="connsiteY0"/>
                </a:cxn>
                <a:cxn ang="0">
                  <a:pos x="connsiteX1" y="connsiteY1"/>
                </a:cxn>
              </a:cxnLst>
              <a:rect l="l" t="t" r="r" b="b"/>
              <a:pathLst>
                <a:path w="913" h="913">
                  <a:moveTo>
                    <a:pt x="-2697" y="-660"/>
                  </a:moveTo>
                  <a:cubicBezTo>
                    <a:pt x="-2586" y="-1116"/>
                    <a:pt x="-2241" y="-1462"/>
                    <a:pt x="-1784" y="-1573"/>
                  </a:cubicBezTo>
                  <a:close/>
                </a:path>
              </a:pathLst>
            </a:custGeom>
            <a:solidFill>
              <a:srgbClr val="141A1D"/>
            </a:solidFill>
            <a:ln w="1231" cap="flat">
              <a:noFill/>
              <a:prstDash val="solid"/>
              <a:miter/>
            </a:ln>
          </p:spPr>
          <p:txBody>
            <a:bodyPr rtlCol="0" anchor="ctr"/>
            <a:lstStyle/>
            <a:p>
              <a:endParaRPr lang="es-CO"/>
            </a:p>
          </p:txBody>
        </p:sp>
        <p:sp>
          <p:nvSpPr>
            <p:cNvPr id="694" name="Freeform: Shape 693">
              <a:extLst>
                <a:ext uri="{FF2B5EF4-FFF2-40B4-BE49-F238E27FC236}">
                  <a16:creationId xmlns:a16="http://schemas.microsoft.com/office/drawing/2014/main" id="{EFE5F68B-D3F6-E7B8-7A5D-CDA6AB189684}"/>
                </a:ext>
              </a:extLst>
            </p:cNvPr>
            <p:cNvSpPr/>
            <p:nvPr/>
          </p:nvSpPr>
          <p:spPr>
            <a:xfrm>
              <a:off x="-985991" y="7443562"/>
              <a:ext cx="1036" cy="8281"/>
            </a:xfrm>
            <a:custGeom>
              <a:avLst/>
              <a:gdLst>
                <a:gd name="connsiteX0" fmla="*/ -2592 w 1036"/>
                <a:gd name="connsiteY0" fmla="*/ -1573 h 8281"/>
                <a:gd name="connsiteX1" fmla="*/ -1765 w 1036"/>
                <a:gd name="connsiteY1" fmla="*/ 6709 h 8281"/>
                <a:gd name="connsiteX2" fmla="*/ -2592 w 1036"/>
                <a:gd name="connsiteY2" fmla="*/ -1573 h 8281"/>
              </a:gdLst>
              <a:ahLst/>
              <a:cxnLst>
                <a:cxn ang="0">
                  <a:pos x="connsiteX0" y="connsiteY0"/>
                </a:cxn>
                <a:cxn ang="0">
                  <a:pos x="connsiteX1" y="connsiteY1"/>
                </a:cxn>
                <a:cxn ang="0">
                  <a:pos x="connsiteX2" y="connsiteY2"/>
                </a:cxn>
              </a:cxnLst>
              <a:rect l="l" t="t" r="r" b="b"/>
              <a:pathLst>
                <a:path w="1036" h="8281">
                  <a:moveTo>
                    <a:pt x="-2592" y="-1573"/>
                  </a:moveTo>
                  <a:cubicBezTo>
                    <a:pt x="-1062" y="1056"/>
                    <a:pt x="-1914" y="3932"/>
                    <a:pt x="-1765" y="6709"/>
                  </a:cubicBezTo>
                  <a:cubicBezTo>
                    <a:pt x="-3308" y="4080"/>
                    <a:pt x="-2432" y="1204"/>
                    <a:pt x="-2592" y="-1573"/>
                  </a:cubicBezTo>
                  <a:close/>
                </a:path>
              </a:pathLst>
            </a:custGeom>
            <a:solidFill>
              <a:srgbClr val="2C2C2C"/>
            </a:solidFill>
            <a:ln w="1231" cap="flat">
              <a:noFill/>
              <a:prstDash val="solid"/>
              <a:miter/>
            </a:ln>
          </p:spPr>
          <p:txBody>
            <a:bodyPr rtlCol="0" anchor="ctr"/>
            <a:lstStyle/>
            <a:p>
              <a:endParaRPr lang="es-CO"/>
            </a:p>
          </p:txBody>
        </p:sp>
        <p:sp>
          <p:nvSpPr>
            <p:cNvPr id="695" name="Freeform: Shape 694">
              <a:extLst>
                <a:ext uri="{FF2B5EF4-FFF2-40B4-BE49-F238E27FC236}">
                  <a16:creationId xmlns:a16="http://schemas.microsoft.com/office/drawing/2014/main" id="{62AF8A13-B5AC-EFA3-7806-9E02ABBB5137}"/>
                </a:ext>
              </a:extLst>
            </p:cNvPr>
            <p:cNvSpPr/>
            <p:nvPr/>
          </p:nvSpPr>
          <p:spPr>
            <a:xfrm>
              <a:off x="-987816" y="7425884"/>
              <a:ext cx="980" cy="7631"/>
            </a:xfrm>
            <a:custGeom>
              <a:avLst/>
              <a:gdLst>
                <a:gd name="connsiteX0" fmla="*/ -1865 w 980"/>
                <a:gd name="connsiteY0" fmla="*/ -1224 h 7631"/>
                <a:gd name="connsiteX1" fmla="*/ -1717 w 980"/>
                <a:gd name="connsiteY1" fmla="*/ 6058 h 7631"/>
                <a:gd name="connsiteX2" fmla="*/ -2593 w 980"/>
                <a:gd name="connsiteY2" fmla="*/ -1273 h 7631"/>
                <a:gd name="connsiteX3" fmla="*/ -1865 w 980"/>
                <a:gd name="connsiteY3" fmla="*/ -1224 h 7631"/>
              </a:gdLst>
              <a:ahLst/>
              <a:cxnLst>
                <a:cxn ang="0">
                  <a:pos x="connsiteX0" y="connsiteY0"/>
                </a:cxn>
                <a:cxn ang="0">
                  <a:pos x="connsiteX1" y="connsiteY1"/>
                </a:cxn>
                <a:cxn ang="0">
                  <a:pos x="connsiteX2" y="connsiteY2"/>
                </a:cxn>
                <a:cxn ang="0">
                  <a:pos x="connsiteX3" y="connsiteY3"/>
                </a:cxn>
              </a:cxnLst>
              <a:rect l="l" t="t" r="r" b="b"/>
              <a:pathLst>
                <a:path w="980" h="7631">
                  <a:moveTo>
                    <a:pt x="-1865" y="-1224"/>
                  </a:moveTo>
                  <a:lnTo>
                    <a:pt x="-1717" y="6058"/>
                  </a:lnTo>
                  <a:cubicBezTo>
                    <a:pt x="-3457" y="3787"/>
                    <a:pt x="-2285" y="1121"/>
                    <a:pt x="-2593" y="-1273"/>
                  </a:cubicBezTo>
                  <a:cubicBezTo>
                    <a:pt x="-2334" y="-1692"/>
                    <a:pt x="-2087" y="-1668"/>
                    <a:pt x="-1865" y="-1224"/>
                  </a:cubicBezTo>
                  <a:close/>
                </a:path>
              </a:pathLst>
            </a:custGeom>
            <a:solidFill>
              <a:srgbClr val="252525"/>
            </a:solidFill>
            <a:ln w="1231" cap="flat">
              <a:noFill/>
              <a:prstDash val="solid"/>
              <a:miter/>
            </a:ln>
          </p:spPr>
          <p:txBody>
            <a:bodyPr rtlCol="0" anchor="ctr"/>
            <a:lstStyle/>
            <a:p>
              <a:endParaRPr lang="es-CO"/>
            </a:p>
          </p:txBody>
        </p:sp>
        <p:sp>
          <p:nvSpPr>
            <p:cNvPr id="696" name="Freeform: Shape 695">
              <a:extLst>
                <a:ext uri="{FF2B5EF4-FFF2-40B4-BE49-F238E27FC236}">
                  <a16:creationId xmlns:a16="http://schemas.microsoft.com/office/drawing/2014/main" id="{3E74DA03-7673-AD75-3EDC-F0B7A86A8C9D}"/>
                </a:ext>
              </a:extLst>
            </p:cNvPr>
            <p:cNvSpPr/>
            <p:nvPr/>
          </p:nvSpPr>
          <p:spPr>
            <a:xfrm>
              <a:off x="-986880" y="7435917"/>
              <a:ext cx="944" cy="6756"/>
            </a:xfrm>
            <a:custGeom>
              <a:avLst/>
              <a:gdLst>
                <a:gd name="connsiteX0" fmla="*/ -1913 w 944"/>
                <a:gd name="connsiteY0" fmla="*/ -1198 h 6756"/>
                <a:gd name="connsiteX1" fmla="*/ -1752 w 944"/>
                <a:gd name="connsiteY1" fmla="*/ 5183 h 6756"/>
                <a:gd name="connsiteX2" fmla="*/ -2641 w 944"/>
                <a:gd name="connsiteY2" fmla="*/ -1235 h 6756"/>
                <a:gd name="connsiteX3" fmla="*/ -1913 w 944"/>
                <a:gd name="connsiteY3" fmla="*/ -1198 h 6756"/>
              </a:gdLst>
              <a:ahLst/>
              <a:cxnLst>
                <a:cxn ang="0">
                  <a:pos x="connsiteX0" y="connsiteY0"/>
                </a:cxn>
                <a:cxn ang="0">
                  <a:pos x="connsiteX1" y="connsiteY1"/>
                </a:cxn>
                <a:cxn ang="0">
                  <a:pos x="connsiteX2" y="connsiteY2"/>
                </a:cxn>
                <a:cxn ang="0">
                  <a:pos x="connsiteX3" y="connsiteY3"/>
                </a:cxn>
              </a:cxnLst>
              <a:rect l="l" t="t" r="r" b="b"/>
              <a:pathLst>
                <a:path w="944" h="6756">
                  <a:moveTo>
                    <a:pt x="-1913" y="-1198"/>
                  </a:moveTo>
                  <a:cubicBezTo>
                    <a:pt x="-1913" y="925"/>
                    <a:pt x="-1802" y="3048"/>
                    <a:pt x="-1752" y="5183"/>
                  </a:cubicBezTo>
                  <a:cubicBezTo>
                    <a:pt x="-3357" y="3221"/>
                    <a:pt x="-2370" y="900"/>
                    <a:pt x="-2641" y="-1235"/>
                  </a:cubicBezTo>
                  <a:cubicBezTo>
                    <a:pt x="-2370" y="-1692"/>
                    <a:pt x="-2135" y="-1692"/>
                    <a:pt x="-1913" y="-1198"/>
                  </a:cubicBezTo>
                  <a:close/>
                </a:path>
              </a:pathLst>
            </a:custGeom>
            <a:solidFill>
              <a:srgbClr val="252525"/>
            </a:solidFill>
            <a:ln w="1231" cap="flat">
              <a:noFill/>
              <a:prstDash val="solid"/>
              <a:miter/>
            </a:ln>
          </p:spPr>
          <p:txBody>
            <a:bodyPr rtlCol="0" anchor="ctr"/>
            <a:lstStyle/>
            <a:p>
              <a:endParaRPr lang="es-CO"/>
            </a:p>
          </p:txBody>
        </p:sp>
        <p:sp>
          <p:nvSpPr>
            <p:cNvPr id="697" name="Freeform: Shape 696">
              <a:extLst>
                <a:ext uri="{FF2B5EF4-FFF2-40B4-BE49-F238E27FC236}">
                  <a16:creationId xmlns:a16="http://schemas.microsoft.com/office/drawing/2014/main" id="{9BA31B0E-F72C-4663-684C-E1CB73599260}"/>
                </a:ext>
              </a:extLst>
            </p:cNvPr>
            <p:cNvSpPr/>
            <p:nvPr/>
          </p:nvSpPr>
          <p:spPr>
            <a:xfrm>
              <a:off x="-987712" y="7422531"/>
              <a:ext cx="824" cy="3702"/>
            </a:xfrm>
            <a:custGeom>
              <a:avLst/>
              <a:gdLst>
                <a:gd name="connsiteX0" fmla="*/ -1969 w 824"/>
                <a:gd name="connsiteY0" fmla="*/ 2130 h 3702"/>
                <a:gd name="connsiteX1" fmla="*/ -2697 w 824"/>
                <a:gd name="connsiteY1" fmla="*/ 2130 h 3702"/>
                <a:gd name="connsiteX2" fmla="*/ -2697 w 824"/>
                <a:gd name="connsiteY2" fmla="*/ -1573 h 3702"/>
                <a:gd name="connsiteX3" fmla="*/ -1969 w 824"/>
                <a:gd name="connsiteY3" fmla="*/ 2130 h 3702"/>
              </a:gdLst>
              <a:ahLst/>
              <a:cxnLst>
                <a:cxn ang="0">
                  <a:pos x="connsiteX0" y="connsiteY0"/>
                </a:cxn>
                <a:cxn ang="0">
                  <a:pos x="connsiteX1" y="connsiteY1"/>
                </a:cxn>
                <a:cxn ang="0">
                  <a:pos x="connsiteX2" y="connsiteY2"/>
                </a:cxn>
                <a:cxn ang="0">
                  <a:pos x="connsiteX3" y="connsiteY3"/>
                </a:cxn>
              </a:cxnLst>
              <a:rect l="l" t="t" r="r" b="b"/>
              <a:pathLst>
                <a:path w="824" h="3702">
                  <a:moveTo>
                    <a:pt x="-1969" y="2130"/>
                  </a:moveTo>
                  <a:lnTo>
                    <a:pt x="-2697" y="2130"/>
                  </a:lnTo>
                  <a:lnTo>
                    <a:pt x="-2697" y="-1573"/>
                  </a:lnTo>
                  <a:cubicBezTo>
                    <a:pt x="-1513" y="-524"/>
                    <a:pt x="-1945" y="834"/>
                    <a:pt x="-1969" y="2130"/>
                  </a:cubicBezTo>
                  <a:close/>
                </a:path>
              </a:pathLst>
            </a:custGeom>
            <a:solidFill>
              <a:srgbClr val="2C2C2C"/>
            </a:solidFill>
            <a:ln w="1231" cap="flat">
              <a:noFill/>
              <a:prstDash val="solid"/>
              <a:miter/>
            </a:ln>
          </p:spPr>
          <p:txBody>
            <a:bodyPr rtlCol="0" anchor="ctr"/>
            <a:lstStyle/>
            <a:p>
              <a:endParaRPr lang="es-CO"/>
            </a:p>
          </p:txBody>
        </p:sp>
        <p:sp>
          <p:nvSpPr>
            <p:cNvPr id="698" name="Freeform: Shape 697">
              <a:extLst>
                <a:ext uri="{FF2B5EF4-FFF2-40B4-BE49-F238E27FC236}">
                  <a16:creationId xmlns:a16="http://schemas.microsoft.com/office/drawing/2014/main" id="{C3C5159A-C52C-6A97-8E21-67D848A966CC}"/>
                </a:ext>
              </a:extLst>
            </p:cNvPr>
            <p:cNvSpPr/>
            <p:nvPr/>
          </p:nvSpPr>
          <p:spPr>
            <a:xfrm>
              <a:off x="-985022" y="7413467"/>
              <a:ext cx="2826" cy="806"/>
            </a:xfrm>
            <a:custGeom>
              <a:avLst/>
              <a:gdLst>
                <a:gd name="connsiteX0" fmla="*/ 129 w 2826"/>
                <a:gd name="connsiteY0" fmla="*/ -853 h 806"/>
                <a:gd name="connsiteX1" fmla="*/ -2697 w 2826"/>
                <a:gd name="connsiteY1" fmla="*/ -766 h 806"/>
                <a:gd name="connsiteX2" fmla="*/ -377 w 2826"/>
                <a:gd name="connsiteY2" fmla="*/ -1321 h 806"/>
                <a:gd name="connsiteX3" fmla="*/ 129 w 2826"/>
                <a:gd name="connsiteY3" fmla="*/ -853 h 806"/>
              </a:gdLst>
              <a:ahLst/>
              <a:cxnLst>
                <a:cxn ang="0">
                  <a:pos x="connsiteX0" y="connsiteY0"/>
                </a:cxn>
                <a:cxn ang="0">
                  <a:pos x="connsiteX1" y="connsiteY1"/>
                </a:cxn>
                <a:cxn ang="0">
                  <a:pos x="connsiteX2" y="connsiteY2"/>
                </a:cxn>
                <a:cxn ang="0">
                  <a:pos x="connsiteX3" y="connsiteY3"/>
                </a:cxn>
              </a:cxnLst>
              <a:rect l="l" t="t" r="r" b="b"/>
              <a:pathLst>
                <a:path w="2826" h="806">
                  <a:moveTo>
                    <a:pt x="129" y="-853"/>
                  </a:moveTo>
                  <a:lnTo>
                    <a:pt x="-2697" y="-766"/>
                  </a:lnTo>
                  <a:cubicBezTo>
                    <a:pt x="-2204" y="-1556"/>
                    <a:pt x="-1167" y="-1815"/>
                    <a:pt x="-377" y="-1321"/>
                  </a:cubicBezTo>
                  <a:cubicBezTo>
                    <a:pt x="-179" y="-1198"/>
                    <a:pt x="-7" y="-1038"/>
                    <a:pt x="129" y="-853"/>
                  </a:cubicBezTo>
                  <a:close/>
                </a:path>
              </a:pathLst>
            </a:custGeom>
            <a:solidFill>
              <a:srgbClr val="252525"/>
            </a:solidFill>
            <a:ln w="1231" cap="flat">
              <a:noFill/>
              <a:prstDash val="solid"/>
              <a:miter/>
            </a:ln>
          </p:spPr>
          <p:txBody>
            <a:bodyPr rtlCol="0" anchor="ctr"/>
            <a:lstStyle/>
            <a:p>
              <a:endParaRPr lang="es-CO"/>
            </a:p>
          </p:txBody>
        </p:sp>
        <p:sp>
          <p:nvSpPr>
            <p:cNvPr id="699" name="Freeform: Shape 698">
              <a:extLst>
                <a:ext uri="{FF2B5EF4-FFF2-40B4-BE49-F238E27FC236}">
                  <a16:creationId xmlns:a16="http://schemas.microsoft.com/office/drawing/2014/main" id="{AD9D3DEB-76BD-9221-BFD2-F4CC627692C9}"/>
                </a:ext>
              </a:extLst>
            </p:cNvPr>
            <p:cNvSpPr/>
            <p:nvPr/>
          </p:nvSpPr>
          <p:spPr>
            <a:xfrm>
              <a:off x="-986824" y="7433540"/>
              <a:ext cx="813" cy="2752"/>
            </a:xfrm>
            <a:custGeom>
              <a:avLst/>
              <a:gdLst>
                <a:gd name="connsiteX0" fmla="*/ -1969 w 813"/>
                <a:gd name="connsiteY0" fmla="*/ 1179 h 2752"/>
                <a:gd name="connsiteX1" fmla="*/ -2697 w 813"/>
                <a:gd name="connsiteY1" fmla="*/ 1179 h 2752"/>
                <a:gd name="connsiteX2" fmla="*/ -2697 w 813"/>
                <a:gd name="connsiteY2" fmla="*/ -1573 h 2752"/>
                <a:gd name="connsiteX3" fmla="*/ -1969 w 813"/>
                <a:gd name="connsiteY3" fmla="*/ 1179 h 2752"/>
              </a:gdLst>
              <a:ahLst/>
              <a:cxnLst>
                <a:cxn ang="0">
                  <a:pos x="connsiteX0" y="connsiteY0"/>
                </a:cxn>
                <a:cxn ang="0">
                  <a:pos x="connsiteX1" y="connsiteY1"/>
                </a:cxn>
                <a:cxn ang="0">
                  <a:pos x="connsiteX2" y="connsiteY2"/>
                </a:cxn>
                <a:cxn ang="0">
                  <a:pos x="connsiteX3" y="connsiteY3"/>
                </a:cxn>
              </a:cxnLst>
              <a:rect l="l" t="t" r="r" b="b"/>
              <a:pathLst>
                <a:path w="813" h="2752">
                  <a:moveTo>
                    <a:pt x="-1969" y="1179"/>
                  </a:moveTo>
                  <a:cubicBezTo>
                    <a:pt x="-2216" y="1167"/>
                    <a:pt x="-2451" y="1167"/>
                    <a:pt x="-2697" y="1179"/>
                  </a:cubicBezTo>
                  <a:lnTo>
                    <a:pt x="-2697" y="-1573"/>
                  </a:lnTo>
                  <a:cubicBezTo>
                    <a:pt x="-1685" y="-882"/>
                    <a:pt x="-1858" y="155"/>
                    <a:pt x="-1969" y="1179"/>
                  </a:cubicBezTo>
                  <a:close/>
                </a:path>
              </a:pathLst>
            </a:custGeom>
            <a:solidFill>
              <a:srgbClr val="2C2C2C"/>
            </a:solidFill>
            <a:ln w="1231" cap="flat">
              <a:noFill/>
              <a:prstDash val="solid"/>
              <a:miter/>
            </a:ln>
          </p:spPr>
          <p:txBody>
            <a:bodyPr rtlCol="0" anchor="ctr"/>
            <a:lstStyle/>
            <a:p>
              <a:endParaRPr lang="es-CO"/>
            </a:p>
          </p:txBody>
        </p:sp>
        <p:sp>
          <p:nvSpPr>
            <p:cNvPr id="700" name="Freeform: Shape 699">
              <a:extLst>
                <a:ext uri="{FF2B5EF4-FFF2-40B4-BE49-F238E27FC236}">
                  <a16:creationId xmlns:a16="http://schemas.microsoft.com/office/drawing/2014/main" id="{72442BE3-DACA-A7BA-D36C-48C95958BA58}"/>
                </a:ext>
              </a:extLst>
            </p:cNvPr>
            <p:cNvSpPr/>
            <p:nvPr/>
          </p:nvSpPr>
          <p:spPr>
            <a:xfrm>
              <a:off x="-862488" y="7587148"/>
              <a:ext cx="2739" cy="879"/>
            </a:xfrm>
            <a:custGeom>
              <a:avLst/>
              <a:gdLst>
                <a:gd name="connsiteX0" fmla="*/ -2697 w 2739"/>
                <a:gd name="connsiteY0" fmla="*/ -693 h 879"/>
                <a:gd name="connsiteX1" fmla="*/ 43 w 2739"/>
                <a:gd name="connsiteY1" fmla="*/ -693 h 879"/>
              </a:gdLst>
              <a:ahLst/>
              <a:cxnLst>
                <a:cxn ang="0">
                  <a:pos x="connsiteX0" y="connsiteY0"/>
                </a:cxn>
                <a:cxn ang="0">
                  <a:pos x="connsiteX1" y="connsiteY1"/>
                </a:cxn>
              </a:cxnLst>
              <a:rect l="l" t="t" r="r" b="b"/>
              <a:pathLst>
                <a:path w="2739" h="879">
                  <a:moveTo>
                    <a:pt x="-2697" y="-693"/>
                  </a:moveTo>
                  <a:cubicBezTo>
                    <a:pt x="-1784" y="-1866"/>
                    <a:pt x="-871" y="-1866"/>
                    <a:pt x="43" y="-693"/>
                  </a:cubicBezTo>
                  <a:close/>
                </a:path>
              </a:pathLst>
            </a:custGeom>
            <a:solidFill>
              <a:srgbClr val="020202"/>
            </a:solidFill>
            <a:ln w="1231" cap="flat">
              <a:noFill/>
              <a:prstDash val="solid"/>
              <a:miter/>
            </a:ln>
          </p:spPr>
          <p:txBody>
            <a:bodyPr rtlCol="0" anchor="ctr"/>
            <a:lstStyle/>
            <a:p>
              <a:endParaRPr lang="es-CO"/>
            </a:p>
          </p:txBody>
        </p:sp>
        <p:sp>
          <p:nvSpPr>
            <p:cNvPr id="701" name="Freeform: Shape 700">
              <a:extLst>
                <a:ext uri="{FF2B5EF4-FFF2-40B4-BE49-F238E27FC236}">
                  <a16:creationId xmlns:a16="http://schemas.microsoft.com/office/drawing/2014/main" id="{86C90BA1-0DAC-1B51-92E8-DABABEB423DF}"/>
                </a:ext>
              </a:extLst>
            </p:cNvPr>
            <p:cNvSpPr/>
            <p:nvPr/>
          </p:nvSpPr>
          <p:spPr>
            <a:xfrm>
              <a:off x="-987737" y="7415900"/>
              <a:ext cx="853" cy="2064"/>
            </a:xfrm>
            <a:custGeom>
              <a:avLst/>
              <a:gdLst>
                <a:gd name="connsiteX0" fmla="*/ -1858 w 853"/>
                <a:gd name="connsiteY0" fmla="*/ -1360 h 2064"/>
                <a:gd name="connsiteX1" fmla="*/ -2697 w 853"/>
                <a:gd name="connsiteY1" fmla="*/ 491 h 2064"/>
                <a:gd name="connsiteX2" fmla="*/ -2697 w 853"/>
                <a:gd name="connsiteY2" fmla="*/ -1323 h 2064"/>
                <a:gd name="connsiteX3" fmla="*/ -2031 w 853"/>
                <a:gd name="connsiteY3" fmla="*/ -1508 h 2064"/>
                <a:gd name="connsiteX4" fmla="*/ -1858 w 853"/>
                <a:gd name="connsiteY4" fmla="*/ -1360 h 2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 h="2064">
                  <a:moveTo>
                    <a:pt x="-1858" y="-1360"/>
                  </a:moveTo>
                  <a:cubicBezTo>
                    <a:pt x="-1772" y="-632"/>
                    <a:pt x="-2093" y="71"/>
                    <a:pt x="-2697" y="491"/>
                  </a:cubicBezTo>
                  <a:lnTo>
                    <a:pt x="-2697" y="-1323"/>
                  </a:lnTo>
                  <a:cubicBezTo>
                    <a:pt x="-2562" y="-1558"/>
                    <a:pt x="-2266" y="-1644"/>
                    <a:pt x="-2031" y="-1508"/>
                  </a:cubicBezTo>
                  <a:cubicBezTo>
                    <a:pt x="-1957" y="-1471"/>
                    <a:pt x="-1895" y="-1422"/>
                    <a:pt x="-1858" y="-1360"/>
                  </a:cubicBezTo>
                  <a:close/>
                </a:path>
              </a:pathLst>
            </a:custGeom>
            <a:solidFill>
              <a:srgbClr val="2C2C2C"/>
            </a:solidFill>
            <a:ln w="1231" cap="flat">
              <a:noFill/>
              <a:prstDash val="solid"/>
              <a:miter/>
            </a:ln>
          </p:spPr>
          <p:txBody>
            <a:bodyPr rtlCol="0" anchor="ctr"/>
            <a:lstStyle/>
            <a:p>
              <a:endParaRPr lang="es-CO"/>
            </a:p>
          </p:txBody>
        </p:sp>
        <p:sp>
          <p:nvSpPr>
            <p:cNvPr id="702" name="Freeform: Shape 701">
              <a:extLst>
                <a:ext uri="{FF2B5EF4-FFF2-40B4-BE49-F238E27FC236}">
                  <a16:creationId xmlns:a16="http://schemas.microsoft.com/office/drawing/2014/main" id="{FCC0D5C7-FD16-F496-30B3-06BBCAE2A13B}"/>
                </a:ext>
              </a:extLst>
            </p:cNvPr>
            <p:cNvSpPr/>
            <p:nvPr/>
          </p:nvSpPr>
          <p:spPr>
            <a:xfrm>
              <a:off x="-986811" y="7414311"/>
              <a:ext cx="1128" cy="925"/>
            </a:xfrm>
            <a:custGeom>
              <a:avLst/>
              <a:gdLst>
                <a:gd name="connsiteX0" fmla="*/ -1833 w 1128"/>
                <a:gd name="connsiteY0" fmla="*/ -783 h 925"/>
                <a:gd name="connsiteX1" fmla="*/ -2697 w 1128"/>
                <a:gd name="connsiteY1" fmla="*/ -647 h 925"/>
                <a:gd name="connsiteX2" fmla="*/ -1796 w 1128"/>
                <a:gd name="connsiteY2" fmla="*/ -1573 h 925"/>
                <a:gd name="connsiteX3" fmla="*/ -1599 w 1128"/>
                <a:gd name="connsiteY3" fmla="*/ -1042 h 925"/>
                <a:gd name="connsiteX4" fmla="*/ -1833 w 1128"/>
                <a:gd name="connsiteY4" fmla="*/ -783 h 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8" h="925">
                  <a:moveTo>
                    <a:pt x="-1833" y="-783"/>
                  </a:moveTo>
                  <a:cubicBezTo>
                    <a:pt x="-2117" y="-709"/>
                    <a:pt x="-2401" y="-672"/>
                    <a:pt x="-2697" y="-647"/>
                  </a:cubicBezTo>
                  <a:lnTo>
                    <a:pt x="-1796" y="-1573"/>
                  </a:lnTo>
                  <a:cubicBezTo>
                    <a:pt x="-1587" y="-1388"/>
                    <a:pt x="-1525" y="-1215"/>
                    <a:pt x="-1599" y="-1042"/>
                  </a:cubicBezTo>
                  <a:cubicBezTo>
                    <a:pt x="-1673" y="-870"/>
                    <a:pt x="-1759" y="-783"/>
                    <a:pt x="-1833" y="-783"/>
                  </a:cubicBezTo>
                  <a:close/>
                </a:path>
              </a:pathLst>
            </a:custGeom>
            <a:solidFill>
              <a:srgbClr val="252525"/>
            </a:solidFill>
            <a:ln w="1231" cap="flat">
              <a:noFill/>
              <a:prstDash val="solid"/>
              <a:miter/>
            </a:ln>
          </p:spPr>
          <p:txBody>
            <a:bodyPr rtlCol="0" anchor="ctr"/>
            <a:lstStyle/>
            <a:p>
              <a:endParaRPr lang="es-CO"/>
            </a:p>
          </p:txBody>
        </p:sp>
        <p:sp>
          <p:nvSpPr>
            <p:cNvPr id="703" name="Freeform: Shape 702">
              <a:extLst>
                <a:ext uri="{FF2B5EF4-FFF2-40B4-BE49-F238E27FC236}">
                  <a16:creationId xmlns:a16="http://schemas.microsoft.com/office/drawing/2014/main" id="{A108483C-51DD-C87C-35F0-E6C8AA45EADA}"/>
                </a:ext>
              </a:extLst>
            </p:cNvPr>
            <p:cNvSpPr/>
            <p:nvPr/>
          </p:nvSpPr>
          <p:spPr>
            <a:xfrm>
              <a:off x="-985947" y="7414283"/>
              <a:ext cx="900" cy="817"/>
            </a:xfrm>
            <a:custGeom>
              <a:avLst/>
              <a:gdLst>
                <a:gd name="connsiteX0" fmla="*/ -2697 w 900"/>
                <a:gd name="connsiteY0" fmla="*/ -755 h 817"/>
                <a:gd name="connsiteX1" fmla="*/ -2697 w 900"/>
                <a:gd name="connsiteY1" fmla="*/ -1545 h 817"/>
                <a:gd name="connsiteX2" fmla="*/ -1796 w 900"/>
                <a:gd name="connsiteY2" fmla="*/ -1545 h 817"/>
              </a:gdLst>
              <a:ahLst/>
              <a:cxnLst>
                <a:cxn ang="0">
                  <a:pos x="connsiteX0" y="connsiteY0"/>
                </a:cxn>
                <a:cxn ang="0">
                  <a:pos x="connsiteX1" y="connsiteY1"/>
                </a:cxn>
                <a:cxn ang="0">
                  <a:pos x="connsiteX2" y="connsiteY2"/>
                </a:cxn>
              </a:cxnLst>
              <a:rect l="l" t="t" r="r" b="b"/>
              <a:pathLst>
                <a:path w="900" h="817">
                  <a:moveTo>
                    <a:pt x="-2697" y="-755"/>
                  </a:moveTo>
                  <a:cubicBezTo>
                    <a:pt x="-2697" y="-1014"/>
                    <a:pt x="-2697" y="-1286"/>
                    <a:pt x="-2697" y="-1545"/>
                  </a:cubicBezTo>
                  <a:cubicBezTo>
                    <a:pt x="-2401" y="-1582"/>
                    <a:pt x="-2093" y="-1582"/>
                    <a:pt x="-1796" y="-1545"/>
                  </a:cubicBezTo>
                  <a:close/>
                </a:path>
              </a:pathLst>
            </a:custGeom>
            <a:solidFill>
              <a:srgbClr val="2C2C2C"/>
            </a:solidFill>
            <a:ln w="1231" cap="flat">
              <a:noFill/>
              <a:prstDash val="solid"/>
              <a:miter/>
            </a:ln>
          </p:spPr>
          <p:txBody>
            <a:bodyPr rtlCol="0" anchor="ctr"/>
            <a:lstStyle/>
            <a:p>
              <a:endParaRPr lang="es-CO"/>
            </a:p>
          </p:txBody>
        </p:sp>
        <p:sp>
          <p:nvSpPr>
            <p:cNvPr id="704" name="Freeform: Shape 703">
              <a:extLst>
                <a:ext uri="{FF2B5EF4-FFF2-40B4-BE49-F238E27FC236}">
                  <a16:creationId xmlns:a16="http://schemas.microsoft.com/office/drawing/2014/main" id="{9E03F886-5C7A-BFF9-6371-410035527A96}"/>
                </a:ext>
              </a:extLst>
            </p:cNvPr>
            <p:cNvSpPr/>
            <p:nvPr/>
          </p:nvSpPr>
          <p:spPr>
            <a:xfrm>
              <a:off x="-987700" y="7415200"/>
              <a:ext cx="888" cy="913"/>
            </a:xfrm>
            <a:custGeom>
              <a:avLst/>
              <a:gdLst>
                <a:gd name="connsiteX0" fmla="*/ -1895 w 888"/>
                <a:gd name="connsiteY0" fmla="*/ -660 h 913"/>
                <a:gd name="connsiteX1" fmla="*/ -2697 w 888"/>
                <a:gd name="connsiteY1" fmla="*/ -660 h 913"/>
                <a:gd name="connsiteX2" fmla="*/ -1808 w 888"/>
                <a:gd name="connsiteY2" fmla="*/ -1573 h 913"/>
                <a:gd name="connsiteX3" fmla="*/ -1895 w 888"/>
                <a:gd name="connsiteY3" fmla="*/ -660 h 913"/>
              </a:gdLst>
              <a:ahLst/>
              <a:cxnLst>
                <a:cxn ang="0">
                  <a:pos x="connsiteX0" y="connsiteY0"/>
                </a:cxn>
                <a:cxn ang="0">
                  <a:pos x="connsiteX1" y="connsiteY1"/>
                </a:cxn>
                <a:cxn ang="0">
                  <a:pos x="connsiteX2" y="connsiteY2"/>
                </a:cxn>
                <a:cxn ang="0">
                  <a:pos x="connsiteX3" y="connsiteY3"/>
                </a:cxn>
              </a:cxnLst>
              <a:rect l="l" t="t" r="r" b="b"/>
              <a:pathLst>
                <a:path w="888" h="913">
                  <a:moveTo>
                    <a:pt x="-1895" y="-660"/>
                  </a:moveTo>
                  <a:cubicBezTo>
                    <a:pt x="-2154" y="-660"/>
                    <a:pt x="-2426" y="-660"/>
                    <a:pt x="-2697" y="-660"/>
                  </a:cubicBezTo>
                  <a:lnTo>
                    <a:pt x="-1808" y="-1573"/>
                  </a:lnTo>
                  <a:cubicBezTo>
                    <a:pt x="-1808" y="-1264"/>
                    <a:pt x="-1833" y="-956"/>
                    <a:pt x="-1895" y="-660"/>
                  </a:cubicBezTo>
                  <a:close/>
                </a:path>
              </a:pathLst>
            </a:custGeom>
            <a:solidFill>
              <a:srgbClr val="252525"/>
            </a:solidFill>
            <a:ln w="1231" cap="flat">
              <a:noFill/>
              <a:prstDash val="solid"/>
              <a:miter/>
            </a:ln>
          </p:spPr>
          <p:txBody>
            <a:bodyPr rtlCol="0" anchor="ctr"/>
            <a:lstStyle/>
            <a:p>
              <a:endParaRPr lang="es-CO"/>
            </a:p>
          </p:txBody>
        </p:sp>
        <p:sp>
          <p:nvSpPr>
            <p:cNvPr id="705" name="Freeform: Shape 704">
              <a:extLst>
                <a:ext uri="{FF2B5EF4-FFF2-40B4-BE49-F238E27FC236}">
                  <a16:creationId xmlns:a16="http://schemas.microsoft.com/office/drawing/2014/main" id="{50F32811-1C53-9F05-950D-08917C82B817}"/>
                </a:ext>
              </a:extLst>
            </p:cNvPr>
            <p:cNvSpPr/>
            <p:nvPr/>
          </p:nvSpPr>
          <p:spPr>
            <a:xfrm>
              <a:off x="-932925" y="7437169"/>
              <a:ext cx="913" cy="913"/>
            </a:xfrm>
            <a:custGeom>
              <a:avLst/>
              <a:gdLst>
                <a:gd name="connsiteX0" fmla="*/ -1784 w 913"/>
                <a:gd name="connsiteY0" fmla="*/ -1573 h 913"/>
                <a:gd name="connsiteX1" fmla="*/ -2697 w 913"/>
                <a:gd name="connsiteY1" fmla="*/ -660 h 913"/>
                <a:gd name="connsiteX2" fmla="*/ -1784 w 913"/>
                <a:gd name="connsiteY2" fmla="*/ -1573 h 913"/>
              </a:gdLst>
              <a:ahLst/>
              <a:cxnLst>
                <a:cxn ang="0">
                  <a:pos x="connsiteX0" y="connsiteY0"/>
                </a:cxn>
                <a:cxn ang="0">
                  <a:pos x="connsiteX1" y="connsiteY1"/>
                </a:cxn>
                <a:cxn ang="0">
                  <a:pos x="connsiteX2" y="connsiteY2"/>
                </a:cxn>
              </a:cxnLst>
              <a:rect l="l" t="t" r="r" b="b"/>
              <a:pathLst>
                <a:path w="913" h="913">
                  <a:moveTo>
                    <a:pt x="-1784" y="-1573"/>
                  </a:moveTo>
                  <a:cubicBezTo>
                    <a:pt x="-2093" y="-1277"/>
                    <a:pt x="-2389" y="-968"/>
                    <a:pt x="-2697" y="-660"/>
                  </a:cubicBezTo>
                  <a:cubicBezTo>
                    <a:pt x="-2352" y="-968"/>
                    <a:pt x="-2056" y="-1277"/>
                    <a:pt x="-1784" y="-1573"/>
                  </a:cubicBezTo>
                  <a:close/>
                </a:path>
              </a:pathLst>
            </a:custGeom>
            <a:solidFill>
              <a:srgbClr val="020202"/>
            </a:solidFill>
            <a:ln w="1231" cap="flat">
              <a:noFill/>
              <a:prstDash val="solid"/>
              <a:miter/>
            </a:ln>
          </p:spPr>
          <p:txBody>
            <a:bodyPr rtlCol="0" anchor="ctr"/>
            <a:lstStyle/>
            <a:p>
              <a:endParaRPr lang="es-CO"/>
            </a:p>
          </p:txBody>
        </p:sp>
        <p:sp>
          <p:nvSpPr>
            <p:cNvPr id="706" name="Freeform: Shape 705">
              <a:extLst>
                <a:ext uri="{FF2B5EF4-FFF2-40B4-BE49-F238E27FC236}">
                  <a16:creationId xmlns:a16="http://schemas.microsoft.com/office/drawing/2014/main" id="{711E7589-77CE-DA01-DA10-7FE7CAB624A7}"/>
                </a:ext>
              </a:extLst>
            </p:cNvPr>
            <p:cNvSpPr/>
            <p:nvPr/>
          </p:nvSpPr>
          <p:spPr>
            <a:xfrm>
              <a:off x="-932888" y="7439909"/>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707" name="Freeform: Shape 706">
              <a:extLst>
                <a:ext uri="{FF2B5EF4-FFF2-40B4-BE49-F238E27FC236}">
                  <a16:creationId xmlns:a16="http://schemas.microsoft.com/office/drawing/2014/main" id="{CF36B8B4-DEAC-09C9-0C17-414B9329C58E}"/>
                </a:ext>
              </a:extLst>
            </p:cNvPr>
            <p:cNvSpPr/>
            <p:nvPr/>
          </p:nvSpPr>
          <p:spPr>
            <a:xfrm>
              <a:off x="-933802" y="7449054"/>
              <a:ext cx="913" cy="913"/>
            </a:xfrm>
            <a:custGeom>
              <a:avLst/>
              <a:gdLst>
                <a:gd name="connsiteX0" fmla="*/ -1784 w 913"/>
                <a:gd name="connsiteY0" fmla="*/ -1573 h 913"/>
                <a:gd name="connsiteX1" fmla="*/ -2697 w 913"/>
                <a:gd name="connsiteY1" fmla="*/ -660 h 913"/>
              </a:gdLst>
              <a:ahLst/>
              <a:cxnLst>
                <a:cxn ang="0">
                  <a:pos x="connsiteX0" y="connsiteY0"/>
                </a:cxn>
                <a:cxn ang="0">
                  <a:pos x="connsiteX1" y="connsiteY1"/>
                </a:cxn>
              </a:cxnLst>
              <a:rect l="l" t="t" r="r" b="b"/>
              <a:pathLst>
                <a:path w="913" h="913">
                  <a:moveTo>
                    <a:pt x="-1784" y="-1573"/>
                  </a:moveTo>
                  <a:lnTo>
                    <a:pt x="-2697" y="-660"/>
                  </a:lnTo>
                  <a:close/>
                </a:path>
              </a:pathLst>
            </a:custGeom>
            <a:solidFill>
              <a:srgbClr val="020202"/>
            </a:solidFill>
            <a:ln w="1231" cap="flat">
              <a:noFill/>
              <a:prstDash val="solid"/>
              <a:miter/>
            </a:ln>
          </p:spPr>
          <p:txBody>
            <a:bodyPr rtlCol="0" anchor="ctr"/>
            <a:lstStyle/>
            <a:p>
              <a:endParaRPr lang="es-CO"/>
            </a:p>
          </p:txBody>
        </p:sp>
        <p:sp>
          <p:nvSpPr>
            <p:cNvPr id="708" name="Freeform: Shape 707">
              <a:extLst>
                <a:ext uri="{FF2B5EF4-FFF2-40B4-BE49-F238E27FC236}">
                  <a16:creationId xmlns:a16="http://schemas.microsoft.com/office/drawing/2014/main" id="{6359A7F8-3D8E-2FF4-DA61-73D56F67D6A6}"/>
                </a:ext>
              </a:extLst>
            </p:cNvPr>
            <p:cNvSpPr/>
            <p:nvPr/>
          </p:nvSpPr>
          <p:spPr>
            <a:xfrm>
              <a:off x="-933802" y="7451843"/>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709" name="Freeform: Shape 708">
              <a:extLst>
                <a:ext uri="{FF2B5EF4-FFF2-40B4-BE49-F238E27FC236}">
                  <a16:creationId xmlns:a16="http://schemas.microsoft.com/office/drawing/2014/main" id="{285CF9E4-5D6D-D8BD-A834-0A575CD85C2F}"/>
                </a:ext>
              </a:extLst>
            </p:cNvPr>
            <p:cNvSpPr/>
            <p:nvPr/>
          </p:nvSpPr>
          <p:spPr>
            <a:xfrm>
              <a:off x="-933802" y="7473738"/>
              <a:ext cx="913" cy="913"/>
            </a:xfrm>
            <a:custGeom>
              <a:avLst/>
              <a:gdLst>
                <a:gd name="connsiteX0" fmla="*/ -1784 w 913"/>
                <a:gd name="connsiteY0" fmla="*/ -1573 h 913"/>
                <a:gd name="connsiteX1" fmla="*/ -2697 w 913"/>
                <a:gd name="connsiteY1" fmla="*/ -660 h 913"/>
              </a:gdLst>
              <a:ahLst/>
              <a:cxnLst>
                <a:cxn ang="0">
                  <a:pos x="connsiteX0" y="connsiteY0"/>
                </a:cxn>
                <a:cxn ang="0">
                  <a:pos x="connsiteX1" y="connsiteY1"/>
                </a:cxn>
              </a:cxnLst>
              <a:rect l="l" t="t" r="r" b="b"/>
              <a:pathLst>
                <a:path w="913" h="913">
                  <a:moveTo>
                    <a:pt x="-1784" y="-1573"/>
                  </a:moveTo>
                  <a:lnTo>
                    <a:pt x="-2697" y="-660"/>
                  </a:lnTo>
                  <a:close/>
                </a:path>
              </a:pathLst>
            </a:custGeom>
            <a:solidFill>
              <a:srgbClr val="020202"/>
            </a:solidFill>
            <a:ln w="1231" cap="flat">
              <a:noFill/>
              <a:prstDash val="solid"/>
              <a:miter/>
            </a:ln>
          </p:spPr>
          <p:txBody>
            <a:bodyPr rtlCol="0" anchor="ctr"/>
            <a:lstStyle/>
            <a:p>
              <a:endParaRPr lang="es-CO"/>
            </a:p>
          </p:txBody>
        </p:sp>
        <p:sp>
          <p:nvSpPr>
            <p:cNvPr id="710" name="Freeform: Shape 709">
              <a:extLst>
                <a:ext uri="{FF2B5EF4-FFF2-40B4-BE49-F238E27FC236}">
                  <a16:creationId xmlns:a16="http://schemas.microsoft.com/office/drawing/2014/main" id="{DE1CE0DB-3565-3958-881B-FAD03D495BBE}"/>
                </a:ext>
              </a:extLst>
            </p:cNvPr>
            <p:cNvSpPr/>
            <p:nvPr/>
          </p:nvSpPr>
          <p:spPr>
            <a:xfrm>
              <a:off x="-933802" y="7478305"/>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389" y="-1264"/>
                    <a:pt x="-2093" y="-956"/>
                    <a:pt x="-1784" y="-660"/>
                  </a:cubicBezTo>
                  <a:cubicBezTo>
                    <a:pt x="-2142" y="-956"/>
                    <a:pt x="-2389" y="-1264"/>
                    <a:pt x="-2697" y="-1573"/>
                  </a:cubicBezTo>
                  <a:close/>
                </a:path>
              </a:pathLst>
            </a:custGeom>
            <a:solidFill>
              <a:srgbClr val="020202"/>
            </a:solidFill>
            <a:ln w="1231" cap="flat">
              <a:noFill/>
              <a:prstDash val="solid"/>
              <a:miter/>
            </a:ln>
          </p:spPr>
          <p:txBody>
            <a:bodyPr rtlCol="0" anchor="ctr"/>
            <a:lstStyle/>
            <a:p>
              <a:endParaRPr lang="es-CO"/>
            </a:p>
          </p:txBody>
        </p:sp>
        <p:sp>
          <p:nvSpPr>
            <p:cNvPr id="711" name="Freeform: Shape 710">
              <a:extLst>
                <a:ext uri="{FF2B5EF4-FFF2-40B4-BE49-F238E27FC236}">
                  <a16:creationId xmlns:a16="http://schemas.microsoft.com/office/drawing/2014/main" id="{62E54BC9-2E1C-DD00-2908-CC4E47BA3357}"/>
                </a:ext>
              </a:extLst>
            </p:cNvPr>
            <p:cNvSpPr/>
            <p:nvPr/>
          </p:nvSpPr>
          <p:spPr>
            <a:xfrm>
              <a:off x="-932925" y="7485624"/>
              <a:ext cx="913" cy="913"/>
            </a:xfrm>
            <a:custGeom>
              <a:avLst/>
              <a:gdLst>
                <a:gd name="connsiteX0" fmla="*/ -1784 w 913"/>
                <a:gd name="connsiteY0" fmla="*/ -1573 h 913"/>
                <a:gd name="connsiteX1" fmla="*/ -2697 w 913"/>
                <a:gd name="connsiteY1" fmla="*/ -660 h 913"/>
              </a:gdLst>
              <a:ahLst/>
              <a:cxnLst>
                <a:cxn ang="0">
                  <a:pos x="connsiteX0" y="connsiteY0"/>
                </a:cxn>
                <a:cxn ang="0">
                  <a:pos x="connsiteX1" y="connsiteY1"/>
                </a:cxn>
              </a:cxnLst>
              <a:rect l="l" t="t" r="r" b="b"/>
              <a:pathLst>
                <a:path w="913" h="913">
                  <a:moveTo>
                    <a:pt x="-1784" y="-1573"/>
                  </a:moveTo>
                  <a:lnTo>
                    <a:pt x="-2697" y="-660"/>
                  </a:lnTo>
                  <a:close/>
                </a:path>
              </a:pathLst>
            </a:custGeom>
            <a:solidFill>
              <a:srgbClr val="020202"/>
            </a:solidFill>
            <a:ln w="1231" cap="flat">
              <a:noFill/>
              <a:prstDash val="solid"/>
              <a:miter/>
            </a:ln>
          </p:spPr>
          <p:txBody>
            <a:bodyPr rtlCol="0" anchor="ctr"/>
            <a:lstStyle/>
            <a:p>
              <a:endParaRPr lang="es-CO"/>
            </a:p>
          </p:txBody>
        </p:sp>
        <p:sp>
          <p:nvSpPr>
            <p:cNvPr id="712" name="Freeform: Shape 711">
              <a:extLst>
                <a:ext uri="{FF2B5EF4-FFF2-40B4-BE49-F238E27FC236}">
                  <a16:creationId xmlns:a16="http://schemas.microsoft.com/office/drawing/2014/main" id="{52A9CC3A-1580-9A7F-7127-ED2B2B21E97A}"/>
                </a:ext>
              </a:extLst>
            </p:cNvPr>
            <p:cNvSpPr/>
            <p:nvPr/>
          </p:nvSpPr>
          <p:spPr>
            <a:xfrm>
              <a:off x="-931062" y="7504828"/>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713" name="Freeform: Shape 712">
              <a:extLst>
                <a:ext uri="{FF2B5EF4-FFF2-40B4-BE49-F238E27FC236}">
                  <a16:creationId xmlns:a16="http://schemas.microsoft.com/office/drawing/2014/main" id="{7C935FA5-6B97-49A8-D7BB-1DB745441E82}"/>
                </a:ext>
              </a:extLst>
            </p:cNvPr>
            <p:cNvSpPr/>
            <p:nvPr/>
          </p:nvSpPr>
          <p:spPr>
            <a:xfrm>
              <a:off x="-930148" y="7505742"/>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389" y="-1277"/>
                    <a:pt x="-2080" y="-968"/>
                    <a:pt x="-1784" y="-660"/>
                  </a:cubicBezTo>
                  <a:cubicBezTo>
                    <a:pt x="-2093" y="-968"/>
                    <a:pt x="-2389" y="-1277"/>
                    <a:pt x="-2697" y="-1573"/>
                  </a:cubicBezTo>
                  <a:close/>
                </a:path>
              </a:pathLst>
            </a:custGeom>
            <a:solidFill>
              <a:srgbClr val="020202"/>
            </a:solidFill>
            <a:ln w="1231" cap="flat">
              <a:noFill/>
              <a:prstDash val="solid"/>
              <a:miter/>
            </a:ln>
          </p:spPr>
          <p:txBody>
            <a:bodyPr rtlCol="0" anchor="ctr"/>
            <a:lstStyle/>
            <a:p>
              <a:endParaRPr lang="es-CO"/>
            </a:p>
          </p:txBody>
        </p:sp>
        <p:sp>
          <p:nvSpPr>
            <p:cNvPr id="714" name="Freeform: Shape 713">
              <a:extLst>
                <a:ext uri="{FF2B5EF4-FFF2-40B4-BE49-F238E27FC236}">
                  <a16:creationId xmlns:a16="http://schemas.microsoft.com/office/drawing/2014/main" id="{776A5148-2EAA-13A8-555A-1952144BA09F}"/>
                </a:ext>
              </a:extLst>
            </p:cNvPr>
            <p:cNvSpPr/>
            <p:nvPr/>
          </p:nvSpPr>
          <p:spPr>
            <a:xfrm>
              <a:off x="-925569" y="7521280"/>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715" name="Freeform: Shape 714">
              <a:extLst>
                <a:ext uri="{FF2B5EF4-FFF2-40B4-BE49-F238E27FC236}">
                  <a16:creationId xmlns:a16="http://schemas.microsoft.com/office/drawing/2014/main" id="{3D0B8D33-F8FE-9166-983A-528C4FE171F6}"/>
                </a:ext>
              </a:extLst>
            </p:cNvPr>
            <p:cNvSpPr/>
            <p:nvPr/>
          </p:nvSpPr>
          <p:spPr>
            <a:xfrm>
              <a:off x="-924607" y="7522194"/>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401" y="-1264"/>
                    <a:pt x="-2093" y="-968"/>
                    <a:pt x="-1784" y="-660"/>
                  </a:cubicBezTo>
                  <a:cubicBezTo>
                    <a:pt x="-2142" y="-968"/>
                    <a:pt x="-2451" y="-1264"/>
                    <a:pt x="-2697" y="-1573"/>
                  </a:cubicBezTo>
                  <a:close/>
                </a:path>
              </a:pathLst>
            </a:custGeom>
            <a:solidFill>
              <a:srgbClr val="020202"/>
            </a:solidFill>
            <a:ln w="1231" cap="flat">
              <a:noFill/>
              <a:prstDash val="solid"/>
              <a:miter/>
            </a:ln>
          </p:spPr>
          <p:txBody>
            <a:bodyPr rtlCol="0" anchor="ctr"/>
            <a:lstStyle/>
            <a:p>
              <a:endParaRPr lang="es-CO"/>
            </a:p>
          </p:txBody>
        </p:sp>
        <p:sp>
          <p:nvSpPr>
            <p:cNvPr id="716" name="Freeform: Shape 715">
              <a:extLst>
                <a:ext uri="{FF2B5EF4-FFF2-40B4-BE49-F238E27FC236}">
                  <a16:creationId xmlns:a16="http://schemas.microsoft.com/office/drawing/2014/main" id="{3DAB1EE1-6426-1932-30B3-19C51E43423A}"/>
                </a:ext>
              </a:extLst>
            </p:cNvPr>
            <p:cNvSpPr/>
            <p:nvPr/>
          </p:nvSpPr>
          <p:spPr>
            <a:xfrm>
              <a:off x="-922830" y="7524934"/>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717" name="Freeform: Shape 716">
              <a:extLst>
                <a:ext uri="{FF2B5EF4-FFF2-40B4-BE49-F238E27FC236}">
                  <a16:creationId xmlns:a16="http://schemas.microsoft.com/office/drawing/2014/main" id="{D50F487F-0EEB-8677-144C-1920BD349A2F}"/>
                </a:ext>
              </a:extLst>
            </p:cNvPr>
            <p:cNvSpPr/>
            <p:nvPr/>
          </p:nvSpPr>
          <p:spPr>
            <a:xfrm>
              <a:off x="-921916" y="7528599"/>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389" y="-1277"/>
                    <a:pt x="-2093" y="-968"/>
                    <a:pt x="-1784" y="-660"/>
                  </a:cubicBezTo>
                  <a:cubicBezTo>
                    <a:pt x="-2093" y="-968"/>
                    <a:pt x="-2389" y="-1277"/>
                    <a:pt x="-2697" y="-1573"/>
                  </a:cubicBezTo>
                  <a:close/>
                </a:path>
              </a:pathLst>
            </a:custGeom>
            <a:solidFill>
              <a:srgbClr val="020202"/>
            </a:solidFill>
            <a:ln w="1231" cap="flat">
              <a:noFill/>
              <a:prstDash val="solid"/>
              <a:miter/>
            </a:ln>
          </p:spPr>
          <p:txBody>
            <a:bodyPr rtlCol="0" anchor="ctr"/>
            <a:lstStyle/>
            <a:p>
              <a:endParaRPr lang="es-CO"/>
            </a:p>
          </p:txBody>
        </p:sp>
        <p:sp>
          <p:nvSpPr>
            <p:cNvPr id="718" name="Freeform: Shape 717">
              <a:extLst>
                <a:ext uri="{FF2B5EF4-FFF2-40B4-BE49-F238E27FC236}">
                  <a16:creationId xmlns:a16="http://schemas.microsoft.com/office/drawing/2014/main" id="{0985E6D6-452E-D392-726A-0308301F4C7C}"/>
                </a:ext>
              </a:extLst>
            </p:cNvPr>
            <p:cNvSpPr/>
            <p:nvPr/>
          </p:nvSpPr>
          <p:spPr>
            <a:xfrm>
              <a:off x="-919176" y="7535906"/>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719" name="Freeform: Shape 718">
              <a:extLst>
                <a:ext uri="{FF2B5EF4-FFF2-40B4-BE49-F238E27FC236}">
                  <a16:creationId xmlns:a16="http://schemas.microsoft.com/office/drawing/2014/main" id="{71AF79F2-FF3D-F9E4-FBAC-38308FAE73F5}"/>
                </a:ext>
              </a:extLst>
            </p:cNvPr>
            <p:cNvSpPr/>
            <p:nvPr/>
          </p:nvSpPr>
          <p:spPr>
            <a:xfrm>
              <a:off x="-918263" y="7536819"/>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720" name="Freeform: Shape 719">
              <a:extLst>
                <a:ext uri="{FF2B5EF4-FFF2-40B4-BE49-F238E27FC236}">
                  <a16:creationId xmlns:a16="http://schemas.microsoft.com/office/drawing/2014/main" id="{B3A1742E-3CC9-4D32-BF69-83F8382E3651}"/>
                </a:ext>
              </a:extLst>
            </p:cNvPr>
            <p:cNvSpPr/>
            <p:nvPr/>
          </p:nvSpPr>
          <p:spPr>
            <a:xfrm>
              <a:off x="-913684" y="7546878"/>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401" y="-1264"/>
                    <a:pt x="-2093" y="-956"/>
                    <a:pt x="-1784" y="-660"/>
                  </a:cubicBezTo>
                  <a:cubicBezTo>
                    <a:pt x="-2093" y="-956"/>
                    <a:pt x="-2401" y="-1264"/>
                    <a:pt x="-2697" y="-1573"/>
                  </a:cubicBezTo>
                  <a:close/>
                </a:path>
              </a:pathLst>
            </a:custGeom>
            <a:solidFill>
              <a:srgbClr val="020202"/>
            </a:solidFill>
            <a:ln w="1231" cap="flat">
              <a:noFill/>
              <a:prstDash val="solid"/>
              <a:miter/>
            </a:ln>
          </p:spPr>
          <p:txBody>
            <a:bodyPr rtlCol="0" anchor="ctr"/>
            <a:lstStyle/>
            <a:p>
              <a:endParaRPr lang="es-CO"/>
            </a:p>
          </p:txBody>
        </p:sp>
        <p:sp>
          <p:nvSpPr>
            <p:cNvPr id="721" name="Freeform: Shape 720">
              <a:extLst>
                <a:ext uri="{FF2B5EF4-FFF2-40B4-BE49-F238E27FC236}">
                  <a16:creationId xmlns:a16="http://schemas.microsoft.com/office/drawing/2014/main" id="{F3367F5A-040D-1015-87A1-5E7784F8D114}"/>
                </a:ext>
              </a:extLst>
            </p:cNvPr>
            <p:cNvSpPr/>
            <p:nvPr/>
          </p:nvSpPr>
          <p:spPr>
            <a:xfrm>
              <a:off x="-912770" y="7547791"/>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401" y="-1264"/>
                    <a:pt x="-2093" y="-956"/>
                    <a:pt x="-1784" y="-660"/>
                  </a:cubicBezTo>
                  <a:cubicBezTo>
                    <a:pt x="-2093" y="-956"/>
                    <a:pt x="-2401" y="-1252"/>
                    <a:pt x="-2697" y="-1573"/>
                  </a:cubicBezTo>
                  <a:close/>
                </a:path>
              </a:pathLst>
            </a:custGeom>
            <a:solidFill>
              <a:srgbClr val="020202"/>
            </a:solidFill>
            <a:ln w="1231" cap="flat">
              <a:noFill/>
              <a:prstDash val="solid"/>
              <a:miter/>
            </a:ln>
          </p:spPr>
          <p:txBody>
            <a:bodyPr rtlCol="0" anchor="ctr"/>
            <a:lstStyle/>
            <a:p>
              <a:endParaRPr lang="es-CO"/>
            </a:p>
          </p:txBody>
        </p:sp>
        <p:sp>
          <p:nvSpPr>
            <p:cNvPr id="722" name="Freeform: Shape 721">
              <a:extLst>
                <a:ext uri="{FF2B5EF4-FFF2-40B4-BE49-F238E27FC236}">
                  <a16:creationId xmlns:a16="http://schemas.microsoft.com/office/drawing/2014/main" id="{8C71D7A8-1D4B-1940-8FCE-9D484C4C0ADE}"/>
                </a:ext>
              </a:extLst>
            </p:cNvPr>
            <p:cNvSpPr/>
            <p:nvPr/>
          </p:nvSpPr>
          <p:spPr>
            <a:xfrm>
              <a:off x="-910031" y="7549618"/>
              <a:ext cx="913" cy="925"/>
            </a:xfrm>
            <a:custGeom>
              <a:avLst/>
              <a:gdLst>
                <a:gd name="connsiteX0" fmla="*/ -2697 w 913"/>
                <a:gd name="connsiteY0" fmla="*/ -1573 h 925"/>
                <a:gd name="connsiteX1" fmla="*/ -1784 w 913"/>
                <a:gd name="connsiteY1" fmla="*/ -647 h 925"/>
              </a:gdLst>
              <a:ahLst/>
              <a:cxnLst>
                <a:cxn ang="0">
                  <a:pos x="connsiteX0" y="connsiteY0"/>
                </a:cxn>
                <a:cxn ang="0">
                  <a:pos x="connsiteX1" y="connsiteY1"/>
                </a:cxn>
              </a:cxnLst>
              <a:rect l="l" t="t" r="r" b="b"/>
              <a:pathLst>
                <a:path w="913" h="925">
                  <a:moveTo>
                    <a:pt x="-2697" y="-1573"/>
                  </a:moveTo>
                  <a:lnTo>
                    <a:pt x="-1784" y="-647"/>
                  </a:lnTo>
                  <a:close/>
                </a:path>
              </a:pathLst>
            </a:custGeom>
            <a:solidFill>
              <a:srgbClr val="020202"/>
            </a:solidFill>
            <a:ln w="1231" cap="flat">
              <a:noFill/>
              <a:prstDash val="solid"/>
              <a:miter/>
            </a:ln>
          </p:spPr>
          <p:txBody>
            <a:bodyPr rtlCol="0" anchor="ctr"/>
            <a:lstStyle/>
            <a:p>
              <a:endParaRPr lang="es-CO"/>
            </a:p>
          </p:txBody>
        </p:sp>
        <p:sp>
          <p:nvSpPr>
            <p:cNvPr id="723" name="Freeform: Shape 722">
              <a:extLst>
                <a:ext uri="{FF2B5EF4-FFF2-40B4-BE49-F238E27FC236}">
                  <a16:creationId xmlns:a16="http://schemas.microsoft.com/office/drawing/2014/main" id="{E6CA42BD-ACD3-675A-B3EE-94581D94D8C1}"/>
                </a:ext>
              </a:extLst>
            </p:cNvPr>
            <p:cNvSpPr/>
            <p:nvPr/>
          </p:nvSpPr>
          <p:spPr>
            <a:xfrm>
              <a:off x="-908204" y="7551457"/>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724" name="Freeform: Shape 723">
              <a:extLst>
                <a:ext uri="{FF2B5EF4-FFF2-40B4-BE49-F238E27FC236}">
                  <a16:creationId xmlns:a16="http://schemas.microsoft.com/office/drawing/2014/main" id="{F39E2857-9064-1F54-0CDF-FDD099B0A179}"/>
                </a:ext>
              </a:extLst>
            </p:cNvPr>
            <p:cNvSpPr/>
            <p:nvPr/>
          </p:nvSpPr>
          <p:spPr>
            <a:xfrm>
              <a:off x="-904551" y="7558764"/>
              <a:ext cx="913" cy="913"/>
            </a:xfrm>
            <a:custGeom>
              <a:avLst/>
              <a:gdLst>
                <a:gd name="connsiteX0" fmla="*/ -2697 w 913"/>
                <a:gd name="connsiteY0" fmla="*/ -1573 h 913"/>
                <a:gd name="connsiteX1" fmla="*/ -1784 w 913"/>
                <a:gd name="connsiteY1" fmla="*/ -659 h 913"/>
              </a:gdLst>
              <a:ahLst/>
              <a:cxnLst>
                <a:cxn ang="0">
                  <a:pos x="connsiteX0" y="connsiteY0"/>
                </a:cxn>
                <a:cxn ang="0">
                  <a:pos x="connsiteX1" y="connsiteY1"/>
                </a:cxn>
              </a:cxnLst>
              <a:rect l="l" t="t" r="r" b="b"/>
              <a:pathLst>
                <a:path w="913" h="913">
                  <a:moveTo>
                    <a:pt x="-2697" y="-1573"/>
                  </a:moveTo>
                  <a:lnTo>
                    <a:pt x="-1784" y="-659"/>
                  </a:lnTo>
                  <a:close/>
                </a:path>
              </a:pathLst>
            </a:custGeom>
            <a:solidFill>
              <a:srgbClr val="020202"/>
            </a:solidFill>
            <a:ln w="1231" cap="flat">
              <a:noFill/>
              <a:prstDash val="solid"/>
              <a:miter/>
            </a:ln>
          </p:spPr>
          <p:txBody>
            <a:bodyPr rtlCol="0" anchor="ctr"/>
            <a:lstStyle/>
            <a:p>
              <a:endParaRPr lang="es-CO"/>
            </a:p>
          </p:txBody>
        </p:sp>
        <p:sp>
          <p:nvSpPr>
            <p:cNvPr id="725" name="Freeform: Shape 724">
              <a:extLst>
                <a:ext uri="{FF2B5EF4-FFF2-40B4-BE49-F238E27FC236}">
                  <a16:creationId xmlns:a16="http://schemas.microsoft.com/office/drawing/2014/main" id="{B64E0282-3C18-90BB-C786-9307BDE91B92}"/>
                </a:ext>
              </a:extLst>
            </p:cNvPr>
            <p:cNvSpPr/>
            <p:nvPr/>
          </p:nvSpPr>
          <p:spPr>
            <a:xfrm>
              <a:off x="-897232" y="7564256"/>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726" name="Freeform: Shape 725">
              <a:extLst>
                <a:ext uri="{FF2B5EF4-FFF2-40B4-BE49-F238E27FC236}">
                  <a16:creationId xmlns:a16="http://schemas.microsoft.com/office/drawing/2014/main" id="{6B3B0ACA-532C-4297-D9FD-C79888E0DEC0}"/>
                </a:ext>
              </a:extLst>
            </p:cNvPr>
            <p:cNvSpPr/>
            <p:nvPr/>
          </p:nvSpPr>
          <p:spPr>
            <a:xfrm>
              <a:off x="-893579" y="7569736"/>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727" name="Freeform: Shape 726">
              <a:extLst>
                <a:ext uri="{FF2B5EF4-FFF2-40B4-BE49-F238E27FC236}">
                  <a16:creationId xmlns:a16="http://schemas.microsoft.com/office/drawing/2014/main" id="{D3B11C4A-BADA-C464-DA5C-4938AC620C9B}"/>
                </a:ext>
              </a:extLst>
            </p:cNvPr>
            <p:cNvSpPr/>
            <p:nvPr/>
          </p:nvSpPr>
          <p:spPr>
            <a:xfrm>
              <a:off x="-888086" y="7572476"/>
              <a:ext cx="913" cy="925"/>
            </a:xfrm>
            <a:custGeom>
              <a:avLst/>
              <a:gdLst>
                <a:gd name="connsiteX0" fmla="*/ -2697 w 913"/>
                <a:gd name="connsiteY0" fmla="*/ -1573 h 925"/>
                <a:gd name="connsiteX1" fmla="*/ -1784 w 913"/>
                <a:gd name="connsiteY1" fmla="*/ -647 h 925"/>
              </a:gdLst>
              <a:ahLst/>
              <a:cxnLst>
                <a:cxn ang="0">
                  <a:pos x="connsiteX0" y="connsiteY0"/>
                </a:cxn>
                <a:cxn ang="0">
                  <a:pos x="connsiteX1" y="connsiteY1"/>
                </a:cxn>
              </a:cxnLst>
              <a:rect l="l" t="t" r="r" b="b"/>
              <a:pathLst>
                <a:path w="913" h="925">
                  <a:moveTo>
                    <a:pt x="-2697" y="-1573"/>
                  </a:moveTo>
                  <a:lnTo>
                    <a:pt x="-1784" y="-647"/>
                  </a:lnTo>
                  <a:close/>
                </a:path>
              </a:pathLst>
            </a:custGeom>
            <a:solidFill>
              <a:srgbClr val="020202"/>
            </a:solidFill>
            <a:ln w="1231" cap="flat">
              <a:noFill/>
              <a:prstDash val="solid"/>
              <a:miter/>
            </a:ln>
          </p:spPr>
          <p:txBody>
            <a:bodyPr rtlCol="0" anchor="ctr"/>
            <a:lstStyle/>
            <a:p>
              <a:endParaRPr lang="es-CO"/>
            </a:p>
          </p:txBody>
        </p:sp>
        <p:sp>
          <p:nvSpPr>
            <p:cNvPr id="728" name="Freeform: Shape 727">
              <a:extLst>
                <a:ext uri="{FF2B5EF4-FFF2-40B4-BE49-F238E27FC236}">
                  <a16:creationId xmlns:a16="http://schemas.microsoft.com/office/drawing/2014/main" id="{BAEB33B6-5774-D780-B279-953145815461}"/>
                </a:ext>
              </a:extLst>
            </p:cNvPr>
            <p:cNvSpPr/>
            <p:nvPr/>
          </p:nvSpPr>
          <p:spPr>
            <a:xfrm>
              <a:off x="-884433" y="7576141"/>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389" y="-1277"/>
                    <a:pt x="-2093" y="-968"/>
                    <a:pt x="-1784" y="-660"/>
                  </a:cubicBezTo>
                  <a:cubicBezTo>
                    <a:pt x="-2142" y="-968"/>
                    <a:pt x="-2389" y="-1215"/>
                    <a:pt x="-2697" y="-1573"/>
                  </a:cubicBezTo>
                  <a:close/>
                </a:path>
              </a:pathLst>
            </a:custGeom>
            <a:solidFill>
              <a:srgbClr val="020202"/>
            </a:solidFill>
            <a:ln w="1231" cap="flat">
              <a:noFill/>
              <a:prstDash val="solid"/>
              <a:miter/>
            </a:ln>
          </p:spPr>
          <p:txBody>
            <a:bodyPr rtlCol="0" anchor="ctr"/>
            <a:lstStyle/>
            <a:p>
              <a:endParaRPr lang="es-CO"/>
            </a:p>
          </p:txBody>
        </p:sp>
        <p:sp>
          <p:nvSpPr>
            <p:cNvPr id="729" name="Freeform: Shape 728">
              <a:extLst>
                <a:ext uri="{FF2B5EF4-FFF2-40B4-BE49-F238E27FC236}">
                  <a16:creationId xmlns:a16="http://schemas.microsoft.com/office/drawing/2014/main" id="{43630402-1709-8046-504B-07CDA64DBDF9}"/>
                </a:ext>
              </a:extLst>
            </p:cNvPr>
            <p:cNvSpPr/>
            <p:nvPr/>
          </p:nvSpPr>
          <p:spPr>
            <a:xfrm>
              <a:off x="-881693" y="7579795"/>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730" name="Freeform: Shape 729">
              <a:extLst>
                <a:ext uri="{FF2B5EF4-FFF2-40B4-BE49-F238E27FC236}">
                  <a16:creationId xmlns:a16="http://schemas.microsoft.com/office/drawing/2014/main" id="{056888B6-B2AE-8A8B-94CD-1663AD810AEF}"/>
                </a:ext>
              </a:extLst>
            </p:cNvPr>
            <p:cNvSpPr/>
            <p:nvPr/>
          </p:nvSpPr>
          <p:spPr>
            <a:xfrm>
              <a:off x="-876201" y="7580708"/>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731" name="Freeform: Shape 730">
              <a:extLst>
                <a:ext uri="{FF2B5EF4-FFF2-40B4-BE49-F238E27FC236}">
                  <a16:creationId xmlns:a16="http://schemas.microsoft.com/office/drawing/2014/main" id="{DCC303FC-CBBC-282D-2554-495E8FD1CA43}"/>
                </a:ext>
              </a:extLst>
            </p:cNvPr>
            <p:cNvSpPr/>
            <p:nvPr/>
          </p:nvSpPr>
          <p:spPr>
            <a:xfrm>
              <a:off x="-873461" y="7582535"/>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732" name="Freeform: Shape 731">
              <a:extLst>
                <a:ext uri="{FF2B5EF4-FFF2-40B4-BE49-F238E27FC236}">
                  <a16:creationId xmlns:a16="http://schemas.microsoft.com/office/drawing/2014/main" id="{0DC2BCDE-1A01-91E3-C126-63E3A18E2353}"/>
                </a:ext>
              </a:extLst>
            </p:cNvPr>
            <p:cNvSpPr/>
            <p:nvPr/>
          </p:nvSpPr>
          <p:spPr>
            <a:xfrm>
              <a:off x="-870721" y="7585287"/>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733" name="Freeform: Shape 732">
              <a:extLst>
                <a:ext uri="{FF2B5EF4-FFF2-40B4-BE49-F238E27FC236}">
                  <a16:creationId xmlns:a16="http://schemas.microsoft.com/office/drawing/2014/main" id="{04AF43A6-18A6-60B2-7005-2A6AE5BE7832}"/>
                </a:ext>
              </a:extLst>
            </p:cNvPr>
            <p:cNvSpPr/>
            <p:nvPr/>
          </p:nvSpPr>
          <p:spPr>
            <a:xfrm>
              <a:off x="-867067" y="7586200"/>
              <a:ext cx="925" cy="913"/>
            </a:xfrm>
            <a:custGeom>
              <a:avLst/>
              <a:gdLst>
                <a:gd name="connsiteX0" fmla="*/ -2697 w 925"/>
                <a:gd name="connsiteY0" fmla="*/ -1573 h 913"/>
                <a:gd name="connsiteX1" fmla="*/ -1772 w 925"/>
                <a:gd name="connsiteY1" fmla="*/ -660 h 913"/>
              </a:gdLst>
              <a:ahLst/>
              <a:cxnLst>
                <a:cxn ang="0">
                  <a:pos x="connsiteX0" y="connsiteY0"/>
                </a:cxn>
                <a:cxn ang="0">
                  <a:pos x="connsiteX1" y="connsiteY1"/>
                </a:cxn>
              </a:cxnLst>
              <a:rect l="l" t="t" r="r" b="b"/>
              <a:pathLst>
                <a:path w="925" h="913">
                  <a:moveTo>
                    <a:pt x="-2697" y="-1573"/>
                  </a:moveTo>
                  <a:lnTo>
                    <a:pt x="-1772" y="-660"/>
                  </a:lnTo>
                  <a:close/>
                </a:path>
              </a:pathLst>
            </a:custGeom>
            <a:solidFill>
              <a:srgbClr val="020202"/>
            </a:solidFill>
            <a:ln w="1231" cap="flat">
              <a:noFill/>
              <a:prstDash val="solid"/>
              <a:miter/>
            </a:ln>
          </p:spPr>
          <p:txBody>
            <a:bodyPr rtlCol="0" anchor="ctr"/>
            <a:lstStyle/>
            <a:p>
              <a:endParaRPr lang="es-CO"/>
            </a:p>
          </p:txBody>
        </p:sp>
        <p:sp>
          <p:nvSpPr>
            <p:cNvPr id="734" name="Freeform: Shape 733">
              <a:extLst>
                <a:ext uri="{FF2B5EF4-FFF2-40B4-BE49-F238E27FC236}">
                  <a16:creationId xmlns:a16="http://schemas.microsoft.com/office/drawing/2014/main" id="{FB06B747-A85F-1DE7-8B09-791887950209}"/>
                </a:ext>
              </a:extLst>
            </p:cNvPr>
            <p:cNvSpPr/>
            <p:nvPr/>
          </p:nvSpPr>
          <p:spPr>
            <a:xfrm>
              <a:off x="-864315" y="7587114"/>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735" name="Freeform: Shape 734">
              <a:extLst>
                <a:ext uri="{FF2B5EF4-FFF2-40B4-BE49-F238E27FC236}">
                  <a16:creationId xmlns:a16="http://schemas.microsoft.com/office/drawing/2014/main" id="{6C9043D1-AC20-BF94-3E4B-8EE6DB5D9BD4}"/>
                </a:ext>
              </a:extLst>
            </p:cNvPr>
            <p:cNvSpPr/>
            <p:nvPr/>
          </p:nvSpPr>
          <p:spPr>
            <a:xfrm>
              <a:off x="-856095" y="7588027"/>
              <a:ext cx="913" cy="913"/>
            </a:xfrm>
            <a:custGeom>
              <a:avLst/>
              <a:gdLst>
                <a:gd name="connsiteX0" fmla="*/ -2697 w 913"/>
                <a:gd name="connsiteY0" fmla="*/ -660 h 913"/>
                <a:gd name="connsiteX1" fmla="*/ -1784 w 913"/>
                <a:gd name="connsiteY1" fmla="*/ -1573 h 913"/>
              </a:gdLst>
              <a:ahLst/>
              <a:cxnLst>
                <a:cxn ang="0">
                  <a:pos x="connsiteX0" y="connsiteY0"/>
                </a:cxn>
                <a:cxn ang="0">
                  <a:pos x="connsiteX1" y="connsiteY1"/>
                </a:cxn>
              </a:cxnLst>
              <a:rect l="l" t="t" r="r" b="b"/>
              <a:pathLst>
                <a:path w="913" h="913">
                  <a:moveTo>
                    <a:pt x="-2697" y="-660"/>
                  </a:moveTo>
                  <a:lnTo>
                    <a:pt x="-1784" y="-1573"/>
                  </a:lnTo>
                  <a:close/>
                </a:path>
              </a:pathLst>
            </a:custGeom>
            <a:solidFill>
              <a:srgbClr val="020202"/>
            </a:solidFill>
            <a:ln w="1231" cap="flat">
              <a:noFill/>
              <a:prstDash val="solid"/>
              <a:miter/>
            </a:ln>
          </p:spPr>
          <p:txBody>
            <a:bodyPr rtlCol="0" anchor="ctr"/>
            <a:lstStyle/>
            <a:p>
              <a:endParaRPr lang="es-CO"/>
            </a:p>
          </p:txBody>
        </p:sp>
        <p:sp>
          <p:nvSpPr>
            <p:cNvPr id="736" name="Freeform: Shape 735">
              <a:extLst>
                <a:ext uri="{FF2B5EF4-FFF2-40B4-BE49-F238E27FC236}">
                  <a16:creationId xmlns:a16="http://schemas.microsoft.com/office/drawing/2014/main" id="{F72306F7-17A2-9232-DA2A-C3E63A905230}"/>
                </a:ext>
              </a:extLst>
            </p:cNvPr>
            <p:cNvSpPr/>
            <p:nvPr/>
          </p:nvSpPr>
          <p:spPr>
            <a:xfrm>
              <a:off x="-852430" y="7588027"/>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401" y="-1264"/>
                    <a:pt x="-2093" y="-968"/>
                    <a:pt x="-1784" y="-660"/>
                  </a:cubicBezTo>
                  <a:cubicBezTo>
                    <a:pt x="-2056" y="-968"/>
                    <a:pt x="-2401" y="-1264"/>
                    <a:pt x="-2697" y="-1573"/>
                  </a:cubicBezTo>
                  <a:close/>
                </a:path>
              </a:pathLst>
            </a:custGeom>
            <a:solidFill>
              <a:srgbClr val="020202"/>
            </a:solidFill>
            <a:ln w="1231" cap="flat">
              <a:noFill/>
              <a:prstDash val="solid"/>
              <a:miter/>
            </a:ln>
          </p:spPr>
          <p:txBody>
            <a:bodyPr rtlCol="0" anchor="ctr"/>
            <a:lstStyle/>
            <a:p>
              <a:endParaRPr lang="es-CO"/>
            </a:p>
          </p:txBody>
        </p:sp>
        <p:sp>
          <p:nvSpPr>
            <p:cNvPr id="737" name="Freeform: Shape 736">
              <a:extLst>
                <a:ext uri="{FF2B5EF4-FFF2-40B4-BE49-F238E27FC236}">
                  <a16:creationId xmlns:a16="http://schemas.microsoft.com/office/drawing/2014/main" id="{1FD00BE4-A454-E68B-3160-F05CA23C1113}"/>
                </a:ext>
              </a:extLst>
            </p:cNvPr>
            <p:cNvSpPr/>
            <p:nvPr/>
          </p:nvSpPr>
          <p:spPr>
            <a:xfrm>
              <a:off x="-857959" y="7588940"/>
              <a:ext cx="913" cy="462"/>
            </a:xfrm>
            <a:custGeom>
              <a:avLst/>
              <a:gdLst>
                <a:gd name="connsiteX0" fmla="*/ -2697 w 913"/>
                <a:gd name="connsiteY0" fmla="*/ -1573 h 462"/>
                <a:gd name="connsiteX1" fmla="*/ -1784 w 913"/>
                <a:gd name="connsiteY1" fmla="*/ -1573 h 462"/>
                <a:gd name="connsiteX2" fmla="*/ -2697 w 913"/>
                <a:gd name="connsiteY2" fmla="*/ -1573 h 462"/>
              </a:gdLst>
              <a:ahLst/>
              <a:cxnLst>
                <a:cxn ang="0">
                  <a:pos x="connsiteX0" y="connsiteY0"/>
                </a:cxn>
                <a:cxn ang="0">
                  <a:pos x="connsiteX1" y="connsiteY1"/>
                </a:cxn>
                <a:cxn ang="0">
                  <a:pos x="connsiteX2" y="connsiteY2"/>
                </a:cxn>
              </a:cxnLst>
              <a:rect l="l" t="t" r="r" b="b"/>
              <a:pathLst>
                <a:path w="913" h="462">
                  <a:moveTo>
                    <a:pt x="-2697" y="-1573"/>
                  </a:moveTo>
                  <a:lnTo>
                    <a:pt x="-1784" y="-1573"/>
                  </a:lnTo>
                  <a:cubicBezTo>
                    <a:pt x="-2043" y="-956"/>
                    <a:pt x="-2352" y="-956"/>
                    <a:pt x="-2697" y="-1573"/>
                  </a:cubicBezTo>
                  <a:close/>
                </a:path>
              </a:pathLst>
            </a:custGeom>
            <a:solidFill>
              <a:srgbClr val="020202"/>
            </a:solidFill>
            <a:ln w="1231" cap="flat">
              <a:noFill/>
              <a:prstDash val="solid"/>
              <a:miter/>
            </a:ln>
          </p:spPr>
          <p:txBody>
            <a:bodyPr rtlCol="0" anchor="ctr"/>
            <a:lstStyle/>
            <a:p>
              <a:endParaRPr lang="es-CO"/>
            </a:p>
          </p:txBody>
        </p:sp>
        <p:sp>
          <p:nvSpPr>
            <p:cNvPr id="738" name="Freeform: Shape 737">
              <a:extLst>
                <a:ext uri="{FF2B5EF4-FFF2-40B4-BE49-F238E27FC236}">
                  <a16:creationId xmlns:a16="http://schemas.microsoft.com/office/drawing/2014/main" id="{24B49DB6-D0CE-81B2-99A4-F523CA517CBE}"/>
                </a:ext>
              </a:extLst>
            </p:cNvPr>
            <p:cNvSpPr/>
            <p:nvPr/>
          </p:nvSpPr>
          <p:spPr>
            <a:xfrm>
              <a:off x="-909117" y="7550581"/>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739" name="Freeform: Shape 738">
              <a:extLst>
                <a:ext uri="{FF2B5EF4-FFF2-40B4-BE49-F238E27FC236}">
                  <a16:creationId xmlns:a16="http://schemas.microsoft.com/office/drawing/2014/main" id="{D1DD4B16-E2CD-8676-3123-5704593C8441}"/>
                </a:ext>
              </a:extLst>
            </p:cNvPr>
            <p:cNvSpPr/>
            <p:nvPr/>
          </p:nvSpPr>
          <p:spPr>
            <a:xfrm>
              <a:off x="-1092349" y="6576067"/>
              <a:ext cx="378880" cy="148994"/>
            </a:xfrm>
            <a:custGeom>
              <a:avLst/>
              <a:gdLst>
                <a:gd name="connsiteX0" fmla="*/ 376183 w 378880"/>
                <a:gd name="connsiteY0" fmla="*/ 66840 h 148994"/>
                <a:gd name="connsiteX1" fmla="*/ 354670 w 378880"/>
                <a:gd name="connsiteY1" fmla="*/ 59718 h 148994"/>
                <a:gd name="connsiteX2" fmla="*/ 322359 w 378880"/>
                <a:gd name="connsiteY2" fmla="*/ 52992 h 148994"/>
                <a:gd name="connsiteX3" fmla="*/ 301179 w 378880"/>
                <a:gd name="connsiteY3" fmla="*/ 51301 h 148994"/>
                <a:gd name="connsiteX4" fmla="*/ 297218 w 378880"/>
                <a:gd name="connsiteY4" fmla="*/ 52128 h 148994"/>
                <a:gd name="connsiteX5" fmla="*/ 268473 w 378880"/>
                <a:gd name="connsiteY5" fmla="*/ 52202 h 148994"/>
                <a:gd name="connsiteX6" fmla="*/ 261882 w 378880"/>
                <a:gd name="connsiteY6" fmla="*/ 52560 h 148994"/>
                <a:gd name="connsiteX7" fmla="*/ 239950 w 378880"/>
                <a:gd name="connsiteY7" fmla="*/ 52868 h 148994"/>
                <a:gd name="connsiteX8" fmla="*/ 238382 w 378880"/>
                <a:gd name="connsiteY8" fmla="*/ 53276 h 148994"/>
                <a:gd name="connsiteX9" fmla="*/ 215228 w 378880"/>
                <a:gd name="connsiteY9" fmla="*/ 55016 h 148994"/>
                <a:gd name="connsiteX10" fmla="*/ 192161 w 378880"/>
                <a:gd name="connsiteY10" fmla="*/ 56991 h 148994"/>
                <a:gd name="connsiteX11" fmla="*/ 141657 w 378880"/>
                <a:gd name="connsiteY11" fmla="*/ 63014 h 148994"/>
                <a:gd name="connsiteX12" fmla="*/ 130413 w 378880"/>
                <a:gd name="connsiteY12" fmla="*/ 64680 h 148994"/>
                <a:gd name="connsiteX13" fmla="*/ 128969 w 378880"/>
                <a:gd name="connsiteY13" fmla="*/ 65063 h 148994"/>
                <a:gd name="connsiteX14" fmla="*/ 124773 w 378880"/>
                <a:gd name="connsiteY14" fmla="*/ 65778 h 148994"/>
                <a:gd name="connsiteX15" fmla="*/ 76181 w 378880"/>
                <a:gd name="connsiteY15" fmla="*/ 87994 h 148994"/>
                <a:gd name="connsiteX16" fmla="*/ 72689 w 378880"/>
                <a:gd name="connsiteY16" fmla="*/ 90092 h 148994"/>
                <a:gd name="connsiteX17" fmla="*/ 70874 w 378880"/>
                <a:gd name="connsiteY17" fmla="*/ 90660 h 148994"/>
                <a:gd name="connsiteX18" fmla="*/ 70874 w 378880"/>
                <a:gd name="connsiteY18" fmla="*/ 90660 h 148994"/>
                <a:gd name="connsiteX19" fmla="*/ 69936 w 378880"/>
                <a:gd name="connsiteY19" fmla="*/ 91586 h 148994"/>
                <a:gd name="connsiteX20" fmla="*/ 69936 w 378880"/>
                <a:gd name="connsiteY20" fmla="*/ 91586 h 148994"/>
                <a:gd name="connsiteX21" fmla="*/ 68998 w 378880"/>
                <a:gd name="connsiteY21" fmla="*/ 92499 h 148994"/>
                <a:gd name="connsiteX22" fmla="*/ 68998 w 378880"/>
                <a:gd name="connsiteY22" fmla="*/ 92499 h 148994"/>
                <a:gd name="connsiteX23" fmla="*/ 56187 w 378880"/>
                <a:gd name="connsiteY23" fmla="*/ 105286 h 148994"/>
                <a:gd name="connsiteX24" fmla="*/ 56187 w 378880"/>
                <a:gd name="connsiteY24" fmla="*/ 105286 h 148994"/>
                <a:gd name="connsiteX25" fmla="*/ 55286 w 378880"/>
                <a:gd name="connsiteY25" fmla="*/ 106236 h 148994"/>
                <a:gd name="connsiteX26" fmla="*/ 55286 w 378880"/>
                <a:gd name="connsiteY26" fmla="*/ 106236 h 148994"/>
                <a:gd name="connsiteX27" fmla="*/ 52522 w 378880"/>
                <a:gd name="connsiteY27" fmla="*/ 109939 h 148994"/>
                <a:gd name="connsiteX28" fmla="*/ 52522 w 378880"/>
                <a:gd name="connsiteY28" fmla="*/ 109939 h 148994"/>
                <a:gd name="connsiteX29" fmla="*/ 50683 w 378880"/>
                <a:gd name="connsiteY29" fmla="*/ 112703 h 148994"/>
                <a:gd name="connsiteX30" fmla="*/ 50683 w 378880"/>
                <a:gd name="connsiteY30" fmla="*/ 112703 h 148994"/>
                <a:gd name="connsiteX31" fmla="*/ 45326 w 378880"/>
                <a:gd name="connsiteY31" fmla="*/ 121886 h 148994"/>
                <a:gd name="connsiteX32" fmla="*/ 39550 w 378880"/>
                <a:gd name="connsiteY32" fmla="*/ 145879 h 148994"/>
                <a:gd name="connsiteX33" fmla="*/ 38748 w 378880"/>
                <a:gd name="connsiteY33" fmla="*/ 147422 h 148994"/>
                <a:gd name="connsiteX34" fmla="*/ 37797 w 378880"/>
                <a:gd name="connsiteY34" fmla="*/ 127872 h 148994"/>
                <a:gd name="connsiteX35" fmla="*/ 38797 w 378880"/>
                <a:gd name="connsiteY35" fmla="*/ 122083 h 148994"/>
                <a:gd name="connsiteX36" fmla="*/ 49275 w 378880"/>
                <a:gd name="connsiteY36" fmla="*/ 102719 h 148994"/>
                <a:gd name="connsiteX37" fmla="*/ 61408 w 378880"/>
                <a:gd name="connsiteY37" fmla="*/ 88797 h 148994"/>
                <a:gd name="connsiteX38" fmla="*/ 62519 w 378880"/>
                <a:gd name="connsiteY38" fmla="*/ 88007 h 148994"/>
                <a:gd name="connsiteX39" fmla="*/ 68221 w 378880"/>
                <a:gd name="connsiteY39" fmla="*/ 78750 h 148994"/>
                <a:gd name="connsiteX40" fmla="*/ 66061 w 378880"/>
                <a:gd name="connsiteY40" fmla="*/ 73751 h 148994"/>
                <a:gd name="connsiteX41" fmla="*/ 49942 w 378880"/>
                <a:gd name="connsiteY41" fmla="*/ 72949 h 148994"/>
                <a:gd name="connsiteX42" fmla="*/ 42870 w 378880"/>
                <a:gd name="connsiteY42" fmla="*/ 80034 h 148994"/>
                <a:gd name="connsiteX43" fmla="*/ 40574 w 378880"/>
                <a:gd name="connsiteY43" fmla="*/ 87315 h 148994"/>
                <a:gd name="connsiteX44" fmla="*/ 40574 w 378880"/>
                <a:gd name="connsiteY44" fmla="*/ 94178 h 148994"/>
                <a:gd name="connsiteX45" fmla="*/ 36514 w 378880"/>
                <a:gd name="connsiteY45" fmla="*/ 101015 h 148994"/>
                <a:gd name="connsiteX46" fmla="*/ 27109 w 378880"/>
                <a:gd name="connsiteY46" fmla="*/ 109322 h 148994"/>
                <a:gd name="connsiteX47" fmla="*/ 19556 w 378880"/>
                <a:gd name="connsiteY47" fmla="*/ 112210 h 148994"/>
                <a:gd name="connsiteX48" fmla="*/ 16544 w 378880"/>
                <a:gd name="connsiteY48" fmla="*/ 111148 h 148994"/>
                <a:gd name="connsiteX49" fmla="*/ 1524 w 378880"/>
                <a:gd name="connsiteY49" fmla="*/ 108087 h 148994"/>
                <a:gd name="connsiteX50" fmla="*/ -2697 w 378880"/>
                <a:gd name="connsiteY50" fmla="*/ 108087 h 148994"/>
                <a:gd name="connsiteX51" fmla="*/ -229 w 378880"/>
                <a:gd name="connsiteY51" fmla="*/ 91142 h 148994"/>
                <a:gd name="connsiteX52" fmla="*/ 6917 w 378880"/>
                <a:gd name="connsiteY52" fmla="*/ 79083 h 148994"/>
                <a:gd name="connsiteX53" fmla="*/ 24369 w 378880"/>
                <a:gd name="connsiteY53" fmla="*/ 59891 h 148994"/>
                <a:gd name="connsiteX54" fmla="*/ 45820 w 378880"/>
                <a:gd name="connsiteY54" fmla="*/ 44611 h 148994"/>
                <a:gd name="connsiteX55" fmla="*/ 54336 w 378880"/>
                <a:gd name="connsiteY55" fmla="*/ 39354 h 148994"/>
                <a:gd name="connsiteX56" fmla="*/ 56187 w 378880"/>
                <a:gd name="connsiteY56" fmla="*/ 23753 h 148994"/>
                <a:gd name="connsiteX57" fmla="*/ 54780 w 378880"/>
                <a:gd name="connsiteY57" fmla="*/ 22272 h 148994"/>
                <a:gd name="connsiteX58" fmla="*/ 47017 w 378880"/>
                <a:gd name="connsiteY58" fmla="*/ 20594 h 148994"/>
                <a:gd name="connsiteX59" fmla="*/ 39278 w 378880"/>
                <a:gd name="connsiteY59" fmla="*/ 22939 h 148994"/>
                <a:gd name="connsiteX60" fmla="*/ 59396 w 378880"/>
                <a:gd name="connsiteY60" fmla="*/ 15842 h 148994"/>
                <a:gd name="connsiteX61" fmla="*/ 104136 w 378880"/>
                <a:gd name="connsiteY61" fmla="*/ 7091 h 148994"/>
                <a:gd name="connsiteX62" fmla="*/ 142620 w 378880"/>
                <a:gd name="connsiteY62" fmla="*/ 2451 h 148994"/>
                <a:gd name="connsiteX63" fmla="*/ 172241 w 378880"/>
                <a:gd name="connsiteY63" fmla="*/ 1105 h 148994"/>
                <a:gd name="connsiteX64" fmla="*/ 199134 w 378880"/>
                <a:gd name="connsiteY64" fmla="*/ 451 h 148994"/>
                <a:gd name="connsiteX65" fmla="*/ 252058 w 378880"/>
                <a:gd name="connsiteY65" fmla="*/ -474 h 148994"/>
                <a:gd name="connsiteX66" fmla="*/ 284394 w 378880"/>
                <a:gd name="connsiteY66" fmla="*/ 1290 h 148994"/>
                <a:gd name="connsiteX67" fmla="*/ 316274 w 378880"/>
                <a:gd name="connsiteY67" fmla="*/ 2907 h 148994"/>
                <a:gd name="connsiteX68" fmla="*/ 319458 w 378880"/>
                <a:gd name="connsiteY68" fmla="*/ 3031 h 148994"/>
                <a:gd name="connsiteX69" fmla="*/ 322828 w 378880"/>
                <a:gd name="connsiteY69" fmla="*/ -1573 h 148994"/>
                <a:gd name="connsiteX70" fmla="*/ 346858 w 378880"/>
                <a:gd name="connsiteY70" fmla="*/ 30048 h 148994"/>
                <a:gd name="connsiteX71" fmla="*/ 356806 w 378880"/>
                <a:gd name="connsiteY71" fmla="*/ 45759 h 148994"/>
                <a:gd name="connsiteX72" fmla="*/ 370098 w 378880"/>
                <a:gd name="connsiteY72" fmla="*/ 62372 h 148994"/>
                <a:gd name="connsiteX73" fmla="*/ 373122 w 378880"/>
                <a:gd name="connsiteY73" fmla="*/ 64285 h 148994"/>
                <a:gd name="connsiteX74" fmla="*/ 376183 w 378880"/>
                <a:gd name="connsiteY74" fmla="*/ 66840 h 14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378880" h="148994">
                  <a:moveTo>
                    <a:pt x="376183" y="66840"/>
                  </a:moveTo>
                  <a:cubicBezTo>
                    <a:pt x="368975" y="64569"/>
                    <a:pt x="361977" y="61693"/>
                    <a:pt x="354670" y="59718"/>
                  </a:cubicBezTo>
                  <a:cubicBezTo>
                    <a:pt x="344069" y="56744"/>
                    <a:pt x="333269" y="54498"/>
                    <a:pt x="322359" y="52992"/>
                  </a:cubicBezTo>
                  <a:cubicBezTo>
                    <a:pt x="315311" y="52079"/>
                    <a:pt x="308326" y="50906"/>
                    <a:pt x="301179" y="51301"/>
                  </a:cubicBezTo>
                  <a:cubicBezTo>
                    <a:pt x="300068" y="52214"/>
                    <a:pt x="298600" y="52523"/>
                    <a:pt x="297218" y="52128"/>
                  </a:cubicBezTo>
                  <a:cubicBezTo>
                    <a:pt x="287652" y="51301"/>
                    <a:pt x="278038" y="51326"/>
                    <a:pt x="268473" y="52202"/>
                  </a:cubicBezTo>
                  <a:cubicBezTo>
                    <a:pt x="266288" y="52523"/>
                    <a:pt x="264091" y="52646"/>
                    <a:pt x="261882" y="52560"/>
                  </a:cubicBezTo>
                  <a:cubicBezTo>
                    <a:pt x="254575" y="52708"/>
                    <a:pt x="247257" y="52177"/>
                    <a:pt x="239950" y="52868"/>
                  </a:cubicBezTo>
                  <a:cubicBezTo>
                    <a:pt x="239444" y="53066"/>
                    <a:pt x="238913" y="53202"/>
                    <a:pt x="238382" y="53276"/>
                  </a:cubicBezTo>
                  <a:cubicBezTo>
                    <a:pt x="230656" y="53646"/>
                    <a:pt x="222930" y="54152"/>
                    <a:pt x="215228" y="55016"/>
                  </a:cubicBezTo>
                  <a:cubicBezTo>
                    <a:pt x="207675" y="57201"/>
                    <a:pt x="199850" y="56016"/>
                    <a:pt x="192161" y="56991"/>
                  </a:cubicBezTo>
                  <a:cubicBezTo>
                    <a:pt x="175339" y="59101"/>
                    <a:pt x="158442" y="60570"/>
                    <a:pt x="141657" y="63014"/>
                  </a:cubicBezTo>
                  <a:cubicBezTo>
                    <a:pt x="137954" y="63557"/>
                    <a:pt x="134153" y="64100"/>
                    <a:pt x="130413" y="64680"/>
                  </a:cubicBezTo>
                  <a:cubicBezTo>
                    <a:pt x="129944" y="64853"/>
                    <a:pt x="129463" y="64976"/>
                    <a:pt x="128969" y="65063"/>
                  </a:cubicBezTo>
                  <a:cubicBezTo>
                    <a:pt x="127550" y="65174"/>
                    <a:pt x="126143" y="65408"/>
                    <a:pt x="124773" y="65778"/>
                  </a:cubicBezTo>
                  <a:cubicBezTo>
                    <a:pt x="106938" y="68889"/>
                    <a:pt x="90202" y="76528"/>
                    <a:pt x="76181" y="87994"/>
                  </a:cubicBezTo>
                  <a:cubicBezTo>
                    <a:pt x="75145" y="88895"/>
                    <a:pt x="73972" y="89599"/>
                    <a:pt x="72689" y="90092"/>
                  </a:cubicBezTo>
                  <a:cubicBezTo>
                    <a:pt x="72071" y="90241"/>
                    <a:pt x="71331" y="90006"/>
                    <a:pt x="70874" y="90660"/>
                  </a:cubicBezTo>
                  <a:lnTo>
                    <a:pt x="70874" y="90660"/>
                  </a:lnTo>
                  <a:cubicBezTo>
                    <a:pt x="70492" y="90895"/>
                    <a:pt x="70171" y="91203"/>
                    <a:pt x="69936" y="91586"/>
                  </a:cubicBezTo>
                  <a:lnTo>
                    <a:pt x="69936" y="91586"/>
                  </a:lnTo>
                  <a:cubicBezTo>
                    <a:pt x="69566" y="91833"/>
                    <a:pt x="69257" y="92141"/>
                    <a:pt x="68998" y="92499"/>
                  </a:cubicBezTo>
                  <a:lnTo>
                    <a:pt x="68998" y="92499"/>
                  </a:lnTo>
                  <a:cubicBezTo>
                    <a:pt x="64308" y="96313"/>
                    <a:pt x="60013" y="100608"/>
                    <a:pt x="56187" y="105286"/>
                  </a:cubicBezTo>
                  <a:lnTo>
                    <a:pt x="56187" y="105286"/>
                  </a:lnTo>
                  <a:cubicBezTo>
                    <a:pt x="55842" y="105557"/>
                    <a:pt x="55533" y="105878"/>
                    <a:pt x="55286" y="106236"/>
                  </a:cubicBezTo>
                  <a:lnTo>
                    <a:pt x="55286" y="106236"/>
                  </a:lnTo>
                  <a:cubicBezTo>
                    <a:pt x="54262" y="107384"/>
                    <a:pt x="53336" y="108630"/>
                    <a:pt x="52522" y="109939"/>
                  </a:cubicBezTo>
                  <a:lnTo>
                    <a:pt x="52522" y="109939"/>
                  </a:lnTo>
                  <a:cubicBezTo>
                    <a:pt x="51818" y="110790"/>
                    <a:pt x="51201" y="111728"/>
                    <a:pt x="50683" y="112703"/>
                  </a:cubicBezTo>
                  <a:lnTo>
                    <a:pt x="50683" y="112703"/>
                  </a:lnTo>
                  <a:cubicBezTo>
                    <a:pt x="47597" y="114987"/>
                    <a:pt x="46585" y="118603"/>
                    <a:pt x="45326" y="121886"/>
                  </a:cubicBezTo>
                  <a:cubicBezTo>
                    <a:pt x="42203" y="129550"/>
                    <a:pt x="40253" y="137634"/>
                    <a:pt x="39550" y="145879"/>
                  </a:cubicBezTo>
                  <a:cubicBezTo>
                    <a:pt x="39550" y="146410"/>
                    <a:pt x="39031" y="146903"/>
                    <a:pt x="38748" y="147422"/>
                  </a:cubicBezTo>
                  <a:cubicBezTo>
                    <a:pt x="39377" y="140856"/>
                    <a:pt x="37723" y="134413"/>
                    <a:pt x="37797" y="127872"/>
                  </a:cubicBezTo>
                  <a:cubicBezTo>
                    <a:pt x="37760" y="125897"/>
                    <a:pt x="38093" y="123935"/>
                    <a:pt x="38797" y="122083"/>
                  </a:cubicBezTo>
                  <a:cubicBezTo>
                    <a:pt x="41562" y="115234"/>
                    <a:pt x="44339" y="108396"/>
                    <a:pt x="49275" y="102719"/>
                  </a:cubicBezTo>
                  <a:cubicBezTo>
                    <a:pt x="53311" y="98078"/>
                    <a:pt x="57360" y="93437"/>
                    <a:pt x="61408" y="88797"/>
                  </a:cubicBezTo>
                  <a:cubicBezTo>
                    <a:pt x="61716" y="88451"/>
                    <a:pt x="62099" y="88179"/>
                    <a:pt x="62519" y="88007"/>
                  </a:cubicBezTo>
                  <a:cubicBezTo>
                    <a:pt x="66752" y="86340"/>
                    <a:pt x="68295" y="83391"/>
                    <a:pt x="68221" y="78750"/>
                  </a:cubicBezTo>
                  <a:cubicBezTo>
                    <a:pt x="68393" y="76825"/>
                    <a:pt x="67579" y="74936"/>
                    <a:pt x="66061" y="73751"/>
                  </a:cubicBezTo>
                  <a:cubicBezTo>
                    <a:pt x="61864" y="70407"/>
                    <a:pt x="55138" y="69197"/>
                    <a:pt x="49942" y="72949"/>
                  </a:cubicBezTo>
                  <a:cubicBezTo>
                    <a:pt x="47276" y="74973"/>
                    <a:pt x="44894" y="77355"/>
                    <a:pt x="42870" y="80034"/>
                  </a:cubicBezTo>
                  <a:cubicBezTo>
                    <a:pt x="41315" y="82144"/>
                    <a:pt x="40513" y="84699"/>
                    <a:pt x="40574" y="87315"/>
                  </a:cubicBezTo>
                  <a:cubicBezTo>
                    <a:pt x="40574" y="89611"/>
                    <a:pt x="40451" y="91894"/>
                    <a:pt x="40574" y="94178"/>
                  </a:cubicBezTo>
                  <a:cubicBezTo>
                    <a:pt x="40772" y="97436"/>
                    <a:pt x="39686" y="99645"/>
                    <a:pt x="36514" y="101015"/>
                  </a:cubicBezTo>
                  <a:cubicBezTo>
                    <a:pt x="32576" y="102719"/>
                    <a:pt x="29281" y="105631"/>
                    <a:pt x="27109" y="109322"/>
                  </a:cubicBezTo>
                  <a:cubicBezTo>
                    <a:pt x="24875" y="113024"/>
                    <a:pt x="23555" y="113357"/>
                    <a:pt x="19556" y="112210"/>
                  </a:cubicBezTo>
                  <a:cubicBezTo>
                    <a:pt x="18531" y="111926"/>
                    <a:pt x="17519" y="111580"/>
                    <a:pt x="16544" y="111148"/>
                  </a:cubicBezTo>
                  <a:cubicBezTo>
                    <a:pt x="11879" y="108890"/>
                    <a:pt x="6707" y="107828"/>
                    <a:pt x="1524" y="108087"/>
                  </a:cubicBezTo>
                  <a:cubicBezTo>
                    <a:pt x="191" y="108161"/>
                    <a:pt x="-1155" y="108087"/>
                    <a:pt x="-2697" y="108087"/>
                  </a:cubicBezTo>
                  <a:cubicBezTo>
                    <a:pt x="-1858" y="102151"/>
                    <a:pt x="-1365" y="96572"/>
                    <a:pt x="-229" y="91142"/>
                  </a:cubicBezTo>
                  <a:cubicBezTo>
                    <a:pt x="783" y="86451"/>
                    <a:pt x="4350" y="82996"/>
                    <a:pt x="6917" y="79083"/>
                  </a:cubicBezTo>
                  <a:cubicBezTo>
                    <a:pt x="11718" y="71777"/>
                    <a:pt x="18025" y="65766"/>
                    <a:pt x="24369" y="59891"/>
                  </a:cubicBezTo>
                  <a:cubicBezTo>
                    <a:pt x="30910" y="53991"/>
                    <a:pt x="38106" y="48857"/>
                    <a:pt x="45820" y="44611"/>
                  </a:cubicBezTo>
                  <a:cubicBezTo>
                    <a:pt x="48794" y="43081"/>
                    <a:pt x="51645" y="41329"/>
                    <a:pt x="54336" y="39354"/>
                  </a:cubicBezTo>
                  <a:cubicBezTo>
                    <a:pt x="59149" y="35552"/>
                    <a:pt x="59988" y="28579"/>
                    <a:pt x="56187" y="23753"/>
                  </a:cubicBezTo>
                  <a:cubicBezTo>
                    <a:pt x="55767" y="23223"/>
                    <a:pt x="55299" y="22716"/>
                    <a:pt x="54780" y="22272"/>
                  </a:cubicBezTo>
                  <a:cubicBezTo>
                    <a:pt x="52546" y="20223"/>
                    <a:pt x="50251" y="19224"/>
                    <a:pt x="47017" y="20594"/>
                  </a:cubicBezTo>
                  <a:cubicBezTo>
                    <a:pt x="44549" y="21630"/>
                    <a:pt x="42228" y="23395"/>
                    <a:pt x="39278" y="22939"/>
                  </a:cubicBezTo>
                  <a:cubicBezTo>
                    <a:pt x="45610" y="19631"/>
                    <a:pt x="52386" y="17249"/>
                    <a:pt x="59396" y="15842"/>
                  </a:cubicBezTo>
                  <a:cubicBezTo>
                    <a:pt x="74207" y="12398"/>
                    <a:pt x="89017" y="8992"/>
                    <a:pt x="104136" y="7091"/>
                  </a:cubicBezTo>
                  <a:cubicBezTo>
                    <a:pt x="116960" y="5474"/>
                    <a:pt x="129746" y="3315"/>
                    <a:pt x="142620" y="2451"/>
                  </a:cubicBezTo>
                  <a:cubicBezTo>
                    <a:pt x="152493" y="1784"/>
                    <a:pt x="162367" y="1216"/>
                    <a:pt x="172241" y="1105"/>
                  </a:cubicBezTo>
                  <a:cubicBezTo>
                    <a:pt x="181201" y="982"/>
                    <a:pt x="190162" y="834"/>
                    <a:pt x="199134" y="451"/>
                  </a:cubicBezTo>
                  <a:cubicBezTo>
                    <a:pt x="216759" y="-302"/>
                    <a:pt x="234420" y="-573"/>
                    <a:pt x="252058" y="-474"/>
                  </a:cubicBezTo>
                  <a:cubicBezTo>
                    <a:pt x="262845" y="-474"/>
                    <a:pt x="273619" y="636"/>
                    <a:pt x="284394" y="1290"/>
                  </a:cubicBezTo>
                  <a:cubicBezTo>
                    <a:pt x="295169" y="1945"/>
                    <a:pt x="305684" y="1772"/>
                    <a:pt x="316274" y="2907"/>
                  </a:cubicBezTo>
                  <a:cubicBezTo>
                    <a:pt x="317335" y="3031"/>
                    <a:pt x="318397" y="3080"/>
                    <a:pt x="319458" y="3031"/>
                  </a:cubicBezTo>
                  <a:cubicBezTo>
                    <a:pt x="322951" y="2895"/>
                    <a:pt x="323284" y="2401"/>
                    <a:pt x="322828" y="-1573"/>
                  </a:cubicBezTo>
                  <a:cubicBezTo>
                    <a:pt x="329986" y="9621"/>
                    <a:pt x="339453" y="19063"/>
                    <a:pt x="346858" y="30048"/>
                  </a:cubicBezTo>
                  <a:cubicBezTo>
                    <a:pt x="350326" y="35182"/>
                    <a:pt x="353412" y="40576"/>
                    <a:pt x="356806" y="45759"/>
                  </a:cubicBezTo>
                  <a:cubicBezTo>
                    <a:pt x="360706" y="51708"/>
                    <a:pt x="364692" y="57608"/>
                    <a:pt x="370098" y="62372"/>
                  </a:cubicBezTo>
                  <a:cubicBezTo>
                    <a:pt x="370913" y="63273"/>
                    <a:pt x="371962" y="63927"/>
                    <a:pt x="373122" y="64285"/>
                  </a:cubicBezTo>
                  <a:cubicBezTo>
                    <a:pt x="374480" y="64618"/>
                    <a:pt x="375615" y="65556"/>
                    <a:pt x="376183" y="66840"/>
                  </a:cubicBezTo>
                  <a:close/>
                </a:path>
              </a:pathLst>
            </a:custGeom>
            <a:solidFill>
              <a:srgbClr val="020202"/>
            </a:solidFill>
            <a:ln w="1231" cap="flat">
              <a:noFill/>
              <a:prstDash val="solid"/>
              <a:miter/>
            </a:ln>
          </p:spPr>
          <p:txBody>
            <a:bodyPr rtlCol="0" anchor="ctr"/>
            <a:lstStyle/>
            <a:p>
              <a:endParaRPr lang="es-CO"/>
            </a:p>
          </p:txBody>
        </p:sp>
        <p:sp>
          <p:nvSpPr>
            <p:cNvPr id="740" name="Freeform: Shape 739">
              <a:extLst>
                <a:ext uri="{FF2B5EF4-FFF2-40B4-BE49-F238E27FC236}">
                  <a16:creationId xmlns:a16="http://schemas.microsoft.com/office/drawing/2014/main" id="{4CD0359B-1FAF-1F9B-3C8A-7DFC143D61F3}"/>
                </a:ext>
              </a:extLst>
            </p:cNvPr>
            <p:cNvSpPr/>
            <p:nvPr/>
          </p:nvSpPr>
          <p:spPr>
            <a:xfrm>
              <a:off x="-791435" y="6548581"/>
              <a:ext cx="7528" cy="8145"/>
            </a:xfrm>
            <a:custGeom>
              <a:avLst/>
              <a:gdLst>
                <a:gd name="connsiteX0" fmla="*/ 4832 w 7528"/>
                <a:gd name="connsiteY0" fmla="*/ 6573 h 8145"/>
                <a:gd name="connsiteX1" fmla="*/ -2697 w 7528"/>
                <a:gd name="connsiteY1" fmla="*/ -1573 h 8145"/>
                <a:gd name="connsiteX2" fmla="*/ 4832 w 7528"/>
                <a:gd name="connsiteY2" fmla="*/ 6573 h 8145"/>
              </a:gdLst>
              <a:ahLst/>
              <a:cxnLst>
                <a:cxn ang="0">
                  <a:pos x="connsiteX0" y="connsiteY0"/>
                </a:cxn>
                <a:cxn ang="0">
                  <a:pos x="connsiteX1" y="connsiteY1"/>
                </a:cxn>
                <a:cxn ang="0">
                  <a:pos x="connsiteX2" y="connsiteY2"/>
                </a:cxn>
              </a:cxnLst>
              <a:rect l="l" t="t" r="r" b="b"/>
              <a:pathLst>
                <a:path w="7528" h="8145">
                  <a:moveTo>
                    <a:pt x="4832" y="6573"/>
                  </a:moveTo>
                  <a:cubicBezTo>
                    <a:pt x="1857" y="4327"/>
                    <a:pt x="-685" y="1562"/>
                    <a:pt x="-2697" y="-1573"/>
                  </a:cubicBezTo>
                  <a:cubicBezTo>
                    <a:pt x="487" y="550"/>
                    <a:pt x="3597" y="2759"/>
                    <a:pt x="4832" y="6573"/>
                  </a:cubicBezTo>
                  <a:close/>
                </a:path>
              </a:pathLst>
            </a:custGeom>
            <a:solidFill>
              <a:srgbClr val="020202"/>
            </a:solidFill>
            <a:ln w="1231" cap="flat">
              <a:noFill/>
              <a:prstDash val="solid"/>
              <a:miter/>
            </a:ln>
          </p:spPr>
          <p:txBody>
            <a:bodyPr rtlCol="0" anchor="ctr"/>
            <a:lstStyle/>
            <a:p>
              <a:endParaRPr lang="es-CO"/>
            </a:p>
          </p:txBody>
        </p:sp>
        <p:sp>
          <p:nvSpPr>
            <p:cNvPr id="741" name="Freeform: Shape 740">
              <a:extLst>
                <a:ext uri="{FF2B5EF4-FFF2-40B4-BE49-F238E27FC236}">
                  <a16:creationId xmlns:a16="http://schemas.microsoft.com/office/drawing/2014/main" id="{75AF676C-DF7B-F6D3-CBF0-656786BE7953}"/>
                </a:ext>
              </a:extLst>
            </p:cNvPr>
            <p:cNvSpPr/>
            <p:nvPr/>
          </p:nvSpPr>
          <p:spPr>
            <a:xfrm>
              <a:off x="-867240" y="6491017"/>
              <a:ext cx="8380" cy="4480"/>
            </a:xfrm>
            <a:custGeom>
              <a:avLst/>
              <a:gdLst>
                <a:gd name="connsiteX0" fmla="*/ 5683 w 8380"/>
                <a:gd name="connsiteY0" fmla="*/ 2907 h 4480"/>
                <a:gd name="connsiteX1" fmla="*/ -2697 w 8380"/>
                <a:gd name="connsiteY1" fmla="*/ -1573 h 4480"/>
                <a:gd name="connsiteX2" fmla="*/ 5683 w 8380"/>
                <a:gd name="connsiteY2" fmla="*/ 2907 h 4480"/>
              </a:gdLst>
              <a:ahLst/>
              <a:cxnLst>
                <a:cxn ang="0">
                  <a:pos x="connsiteX0" y="connsiteY0"/>
                </a:cxn>
                <a:cxn ang="0">
                  <a:pos x="connsiteX1" y="connsiteY1"/>
                </a:cxn>
                <a:cxn ang="0">
                  <a:pos x="connsiteX2" y="connsiteY2"/>
                </a:cxn>
              </a:cxnLst>
              <a:rect l="l" t="t" r="r" b="b"/>
              <a:pathLst>
                <a:path w="8380" h="4480">
                  <a:moveTo>
                    <a:pt x="5683" y="2907"/>
                  </a:moveTo>
                  <a:cubicBezTo>
                    <a:pt x="2647" y="1908"/>
                    <a:pt x="-179" y="402"/>
                    <a:pt x="-2697" y="-1573"/>
                  </a:cubicBezTo>
                  <a:cubicBezTo>
                    <a:pt x="549" y="-1153"/>
                    <a:pt x="3536" y="439"/>
                    <a:pt x="5683" y="2907"/>
                  </a:cubicBezTo>
                  <a:close/>
                </a:path>
              </a:pathLst>
            </a:custGeom>
            <a:solidFill>
              <a:srgbClr val="020202"/>
            </a:solidFill>
            <a:ln w="1231" cap="flat">
              <a:noFill/>
              <a:prstDash val="solid"/>
              <a:miter/>
            </a:ln>
          </p:spPr>
          <p:txBody>
            <a:bodyPr rtlCol="0" anchor="ctr"/>
            <a:lstStyle/>
            <a:p>
              <a:endParaRPr lang="es-CO"/>
            </a:p>
          </p:txBody>
        </p:sp>
        <p:sp>
          <p:nvSpPr>
            <p:cNvPr id="742" name="Freeform: Shape 741">
              <a:extLst>
                <a:ext uri="{FF2B5EF4-FFF2-40B4-BE49-F238E27FC236}">
                  <a16:creationId xmlns:a16="http://schemas.microsoft.com/office/drawing/2014/main" id="{B29CD0DA-1848-E8CA-435D-5AB9663E1EC8}"/>
                </a:ext>
              </a:extLst>
            </p:cNvPr>
            <p:cNvSpPr/>
            <p:nvPr/>
          </p:nvSpPr>
          <p:spPr>
            <a:xfrm>
              <a:off x="-810417" y="6529290"/>
              <a:ext cx="5418" cy="4764"/>
            </a:xfrm>
            <a:custGeom>
              <a:avLst/>
              <a:gdLst>
                <a:gd name="connsiteX0" fmla="*/ 2721 w 5418"/>
                <a:gd name="connsiteY0" fmla="*/ 3191 h 4764"/>
                <a:gd name="connsiteX1" fmla="*/ -2697 w 5418"/>
                <a:gd name="connsiteY1" fmla="*/ -1573 h 4764"/>
                <a:gd name="connsiteX2" fmla="*/ 2721 w 5418"/>
                <a:gd name="connsiteY2" fmla="*/ 3191 h 4764"/>
              </a:gdLst>
              <a:ahLst/>
              <a:cxnLst>
                <a:cxn ang="0">
                  <a:pos x="connsiteX0" y="connsiteY0"/>
                </a:cxn>
                <a:cxn ang="0">
                  <a:pos x="connsiteX1" y="connsiteY1"/>
                </a:cxn>
                <a:cxn ang="0">
                  <a:pos x="connsiteX2" y="connsiteY2"/>
                </a:cxn>
              </a:cxnLst>
              <a:rect l="l" t="t" r="r" b="b"/>
              <a:pathLst>
                <a:path w="5418" h="4764">
                  <a:moveTo>
                    <a:pt x="2721" y="3191"/>
                  </a:moveTo>
                  <a:cubicBezTo>
                    <a:pt x="573" y="2031"/>
                    <a:pt x="-1278" y="402"/>
                    <a:pt x="-2697" y="-1573"/>
                  </a:cubicBezTo>
                  <a:cubicBezTo>
                    <a:pt x="67" y="-1067"/>
                    <a:pt x="1598" y="883"/>
                    <a:pt x="2721" y="3191"/>
                  </a:cubicBezTo>
                  <a:close/>
                </a:path>
              </a:pathLst>
            </a:custGeom>
            <a:solidFill>
              <a:srgbClr val="020202"/>
            </a:solidFill>
            <a:ln w="1231" cap="flat">
              <a:noFill/>
              <a:prstDash val="solid"/>
              <a:miter/>
            </a:ln>
          </p:spPr>
          <p:txBody>
            <a:bodyPr rtlCol="0" anchor="ctr"/>
            <a:lstStyle/>
            <a:p>
              <a:endParaRPr lang="es-CO"/>
            </a:p>
          </p:txBody>
        </p:sp>
        <p:sp>
          <p:nvSpPr>
            <p:cNvPr id="743" name="Freeform: Shape 742">
              <a:extLst>
                <a:ext uri="{FF2B5EF4-FFF2-40B4-BE49-F238E27FC236}">
                  <a16:creationId xmlns:a16="http://schemas.microsoft.com/office/drawing/2014/main" id="{3632E308-4F06-ACD6-B361-C23C5DB34360}"/>
                </a:ext>
              </a:extLst>
            </p:cNvPr>
            <p:cNvSpPr/>
            <p:nvPr/>
          </p:nvSpPr>
          <p:spPr>
            <a:xfrm>
              <a:off x="-798716" y="6540349"/>
              <a:ext cx="4751" cy="5442"/>
            </a:xfrm>
            <a:custGeom>
              <a:avLst/>
              <a:gdLst>
                <a:gd name="connsiteX0" fmla="*/ 2055 w 4751"/>
                <a:gd name="connsiteY0" fmla="*/ 3870 h 5442"/>
                <a:gd name="connsiteX1" fmla="*/ -2697 w 4751"/>
                <a:gd name="connsiteY1" fmla="*/ -1573 h 5442"/>
                <a:gd name="connsiteX2" fmla="*/ 2055 w 4751"/>
                <a:gd name="connsiteY2" fmla="*/ 3870 h 5442"/>
              </a:gdLst>
              <a:ahLst/>
              <a:cxnLst>
                <a:cxn ang="0">
                  <a:pos x="connsiteX0" y="connsiteY0"/>
                </a:cxn>
                <a:cxn ang="0">
                  <a:pos x="connsiteX1" y="connsiteY1"/>
                </a:cxn>
                <a:cxn ang="0">
                  <a:pos x="connsiteX2" y="connsiteY2"/>
                </a:cxn>
              </a:cxnLst>
              <a:rect l="l" t="t" r="r" b="b"/>
              <a:pathLst>
                <a:path w="4751" h="5442">
                  <a:moveTo>
                    <a:pt x="2055" y="3870"/>
                  </a:moveTo>
                  <a:cubicBezTo>
                    <a:pt x="67" y="2451"/>
                    <a:pt x="-1562" y="587"/>
                    <a:pt x="-2697" y="-1573"/>
                  </a:cubicBezTo>
                  <a:cubicBezTo>
                    <a:pt x="-377" y="-400"/>
                    <a:pt x="1598" y="1068"/>
                    <a:pt x="2055" y="3870"/>
                  </a:cubicBezTo>
                  <a:close/>
                </a:path>
              </a:pathLst>
            </a:custGeom>
            <a:solidFill>
              <a:srgbClr val="020202"/>
            </a:solidFill>
            <a:ln w="1231" cap="flat">
              <a:noFill/>
              <a:prstDash val="solid"/>
              <a:miter/>
            </a:ln>
          </p:spPr>
          <p:txBody>
            <a:bodyPr rtlCol="0" anchor="ctr"/>
            <a:lstStyle/>
            <a:p>
              <a:endParaRPr lang="es-CO"/>
            </a:p>
          </p:txBody>
        </p:sp>
        <p:sp>
          <p:nvSpPr>
            <p:cNvPr id="744" name="Freeform: Shape 743">
              <a:extLst>
                <a:ext uri="{FF2B5EF4-FFF2-40B4-BE49-F238E27FC236}">
                  <a16:creationId xmlns:a16="http://schemas.microsoft.com/office/drawing/2014/main" id="{640C879D-6A13-22FA-8A85-13525D51F3BA}"/>
                </a:ext>
              </a:extLst>
            </p:cNvPr>
            <p:cNvSpPr/>
            <p:nvPr/>
          </p:nvSpPr>
          <p:spPr>
            <a:xfrm>
              <a:off x="-824154" y="6518331"/>
              <a:ext cx="5455" cy="4739"/>
            </a:xfrm>
            <a:custGeom>
              <a:avLst/>
              <a:gdLst>
                <a:gd name="connsiteX0" fmla="*/ 2758 w 5455"/>
                <a:gd name="connsiteY0" fmla="*/ 3166 h 4739"/>
                <a:gd name="connsiteX1" fmla="*/ -2697 w 5455"/>
                <a:gd name="connsiteY1" fmla="*/ -1573 h 4739"/>
                <a:gd name="connsiteX2" fmla="*/ 2758 w 5455"/>
                <a:gd name="connsiteY2" fmla="*/ 3166 h 4739"/>
              </a:gdLst>
              <a:ahLst/>
              <a:cxnLst>
                <a:cxn ang="0">
                  <a:pos x="connsiteX0" y="connsiteY0"/>
                </a:cxn>
                <a:cxn ang="0">
                  <a:pos x="connsiteX1" y="connsiteY1"/>
                </a:cxn>
                <a:cxn ang="0">
                  <a:pos x="connsiteX2" y="connsiteY2"/>
                </a:cxn>
              </a:cxnLst>
              <a:rect l="l" t="t" r="r" b="b"/>
              <a:pathLst>
                <a:path w="5455" h="4739">
                  <a:moveTo>
                    <a:pt x="2758" y="3166"/>
                  </a:moveTo>
                  <a:cubicBezTo>
                    <a:pt x="179" y="2463"/>
                    <a:pt x="-1056" y="217"/>
                    <a:pt x="-2697" y="-1573"/>
                  </a:cubicBezTo>
                  <a:cubicBezTo>
                    <a:pt x="80" y="-1129"/>
                    <a:pt x="1561" y="871"/>
                    <a:pt x="2758" y="3166"/>
                  </a:cubicBezTo>
                  <a:close/>
                </a:path>
              </a:pathLst>
            </a:custGeom>
            <a:solidFill>
              <a:srgbClr val="020202"/>
            </a:solidFill>
            <a:ln w="1231" cap="flat">
              <a:noFill/>
              <a:prstDash val="solid"/>
              <a:miter/>
            </a:ln>
          </p:spPr>
          <p:txBody>
            <a:bodyPr rtlCol="0" anchor="ctr"/>
            <a:lstStyle/>
            <a:p>
              <a:endParaRPr lang="es-CO"/>
            </a:p>
          </p:txBody>
        </p:sp>
        <p:sp>
          <p:nvSpPr>
            <p:cNvPr id="745" name="Freeform: Shape 744">
              <a:extLst>
                <a:ext uri="{FF2B5EF4-FFF2-40B4-BE49-F238E27FC236}">
                  <a16:creationId xmlns:a16="http://schemas.microsoft.com/office/drawing/2014/main" id="{635DCD55-682C-5911-25A9-A4D0B93F4734}"/>
                </a:ext>
              </a:extLst>
            </p:cNvPr>
            <p:cNvSpPr/>
            <p:nvPr/>
          </p:nvSpPr>
          <p:spPr>
            <a:xfrm>
              <a:off x="-910142" y="6475323"/>
              <a:ext cx="7405" cy="1920"/>
            </a:xfrm>
            <a:custGeom>
              <a:avLst/>
              <a:gdLst>
                <a:gd name="connsiteX0" fmla="*/ 4708 w 7405"/>
                <a:gd name="connsiteY0" fmla="*/ 348 h 1920"/>
                <a:gd name="connsiteX1" fmla="*/ -2697 w 7405"/>
                <a:gd name="connsiteY1" fmla="*/ -1479 h 1920"/>
                <a:gd name="connsiteX2" fmla="*/ 4708 w 7405"/>
                <a:gd name="connsiteY2" fmla="*/ 348 h 1920"/>
              </a:gdLst>
              <a:ahLst/>
              <a:cxnLst>
                <a:cxn ang="0">
                  <a:pos x="connsiteX0" y="connsiteY0"/>
                </a:cxn>
                <a:cxn ang="0">
                  <a:pos x="connsiteX1" y="connsiteY1"/>
                </a:cxn>
                <a:cxn ang="0">
                  <a:pos x="connsiteX2" y="connsiteY2"/>
                </a:cxn>
              </a:cxnLst>
              <a:rect l="l" t="t" r="r" b="b"/>
              <a:pathLst>
                <a:path w="7405" h="1920">
                  <a:moveTo>
                    <a:pt x="4708" y="348"/>
                  </a:moveTo>
                  <a:cubicBezTo>
                    <a:pt x="2141" y="237"/>
                    <a:pt x="-377" y="-393"/>
                    <a:pt x="-2697" y="-1479"/>
                  </a:cubicBezTo>
                  <a:cubicBezTo>
                    <a:pt x="-32" y="-1726"/>
                    <a:pt x="2585" y="-1602"/>
                    <a:pt x="4708" y="348"/>
                  </a:cubicBezTo>
                  <a:close/>
                </a:path>
              </a:pathLst>
            </a:custGeom>
            <a:solidFill>
              <a:srgbClr val="020202"/>
            </a:solidFill>
            <a:ln w="1231" cap="flat">
              <a:noFill/>
              <a:prstDash val="solid"/>
              <a:miter/>
            </a:ln>
          </p:spPr>
          <p:txBody>
            <a:bodyPr rtlCol="0" anchor="ctr"/>
            <a:lstStyle/>
            <a:p>
              <a:endParaRPr lang="es-CO"/>
            </a:p>
          </p:txBody>
        </p:sp>
        <p:sp>
          <p:nvSpPr>
            <p:cNvPr id="746" name="Freeform: Shape 745">
              <a:extLst>
                <a:ext uri="{FF2B5EF4-FFF2-40B4-BE49-F238E27FC236}">
                  <a16:creationId xmlns:a16="http://schemas.microsoft.com/office/drawing/2014/main" id="{AC2248DD-081F-C7E7-FBC2-3F688F2B3A28}"/>
                </a:ext>
              </a:extLst>
            </p:cNvPr>
            <p:cNvSpPr/>
            <p:nvPr/>
          </p:nvSpPr>
          <p:spPr>
            <a:xfrm>
              <a:off x="-777735" y="6563207"/>
              <a:ext cx="3900" cy="4504"/>
            </a:xfrm>
            <a:custGeom>
              <a:avLst/>
              <a:gdLst>
                <a:gd name="connsiteX0" fmla="*/ 1203 w 3900"/>
                <a:gd name="connsiteY0" fmla="*/ 2932 h 4504"/>
                <a:gd name="connsiteX1" fmla="*/ -2697 w 3900"/>
                <a:gd name="connsiteY1" fmla="*/ -1573 h 4504"/>
                <a:gd name="connsiteX2" fmla="*/ 1203 w 3900"/>
                <a:gd name="connsiteY2" fmla="*/ 2932 h 4504"/>
              </a:gdLst>
              <a:ahLst/>
              <a:cxnLst>
                <a:cxn ang="0">
                  <a:pos x="connsiteX0" y="connsiteY0"/>
                </a:cxn>
                <a:cxn ang="0">
                  <a:pos x="connsiteX1" y="connsiteY1"/>
                </a:cxn>
                <a:cxn ang="0">
                  <a:pos x="connsiteX2" y="connsiteY2"/>
                </a:cxn>
              </a:cxnLst>
              <a:rect l="l" t="t" r="r" b="b"/>
              <a:pathLst>
                <a:path w="3900" h="4504">
                  <a:moveTo>
                    <a:pt x="1203" y="2932"/>
                  </a:moveTo>
                  <a:cubicBezTo>
                    <a:pt x="-488" y="1809"/>
                    <a:pt x="-1833" y="254"/>
                    <a:pt x="-2697" y="-1573"/>
                  </a:cubicBezTo>
                  <a:cubicBezTo>
                    <a:pt x="-624" y="-980"/>
                    <a:pt x="907" y="785"/>
                    <a:pt x="1203" y="2932"/>
                  </a:cubicBezTo>
                  <a:close/>
                </a:path>
              </a:pathLst>
            </a:custGeom>
            <a:solidFill>
              <a:srgbClr val="020202"/>
            </a:solidFill>
            <a:ln w="1231" cap="flat">
              <a:noFill/>
              <a:prstDash val="solid"/>
              <a:miter/>
            </a:ln>
          </p:spPr>
          <p:txBody>
            <a:bodyPr rtlCol="0" anchor="ctr"/>
            <a:lstStyle/>
            <a:p>
              <a:endParaRPr lang="es-CO"/>
            </a:p>
          </p:txBody>
        </p:sp>
        <p:sp>
          <p:nvSpPr>
            <p:cNvPr id="747" name="Freeform: Shape 746">
              <a:extLst>
                <a:ext uri="{FF2B5EF4-FFF2-40B4-BE49-F238E27FC236}">
                  <a16:creationId xmlns:a16="http://schemas.microsoft.com/office/drawing/2014/main" id="{DC884F51-98FE-A4B9-81ED-52ECF1F20124}"/>
                </a:ext>
              </a:extLst>
            </p:cNvPr>
            <p:cNvSpPr/>
            <p:nvPr/>
          </p:nvSpPr>
          <p:spPr>
            <a:xfrm>
              <a:off x="-771280" y="6570513"/>
              <a:ext cx="3813" cy="4554"/>
            </a:xfrm>
            <a:custGeom>
              <a:avLst/>
              <a:gdLst>
                <a:gd name="connsiteX0" fmla="*/ 1117 w 3813"/>
                <a:gd name="connsiteY0" fmla="*/ 2981 h 4554"/>
                <a:gd name="connsiteX1" fmla="*/ -2697 w 3813"/>
                <a:gd name="connsiteY1" fmla="*/ -1573 h 4554"/>
                <a:gd name="connsiteX2" fmla="*/ 1117 w 3813"/>
                <a:gd name="connsiteY2" fmla="*/ 2981 h 4554"/>
              </a:gdLst>
              <a:ahLst/>
              <a:cxnLst>
                <a:cxn ang="0">
                  <a:pos x="connsiteX0" y="connsiteY0"/>
                </a:cxn>
                <a:cxn ang="0">
                  <a:pos x="connsiteX1" y="connsiteY1"/>
                </a:cxn>
                <a:cxn ang="0">
                  <a:pos x="connsiteX2" y="connsiteY2"/>
                </a:cxn>
              </a:cxnLst>
              <a:rect l="l" t="t" r="r" b="b"/>
              <a:pathLst>
                <a:path w="3813" h="4554">
                  <a:moveTo>
                    <a:pt x="1117" y="2981"/>
                  </a:moveTo>
                  <a:cubicBezTo>
                    <a:pt x="-513" y="1797"/>
                    <a:pt x="-1821" y="241"/>
                    <a:pt x="-2697" y="-1573"/>
                  </a:cubicBezTo>
                  <a:cubicBezTo>
                    <a:pt x="-661" y="-697"/>
                    <a:pt x="907" y="575"/>
                    <a:pt x="1117" y="2981"/>
                  </a:cubicBezTo>
                  <a:close/>
                </a:path>
              </a:pathLst>
            </a:custGeom>
            <a:solidFill>
              <a:srgbClr val="020202"/>
            </a:solidFill>
            <a:ln w="1231" cap="flat">
              <a:noFill/>
              <a:prstDash val="solid"/>
              <a:miter/>
            </a:ln>
          </p:spPr>
          <p:txBody>
            <a:bodyPr rtlCol="0" anchor="ctr"/>
            <a:lstStyle/>
            <a:p>
              <a:endParaRPr lang="es-CO"/>
            </a:p>
          </p:txBody>
        </p:sp>
        <p:sp>
          <p:nvSpPr>
            <p:cNvPr id="748" name="Freeform: Shape 747">
              <a:extLst>
                <a:ext uri="{FF2B5EF4-FFF2-40B4-BE49-F238E27FC236}">
                  <a16:creationId xmlns:a16="http://schemas.microsoft.com/office/drawing/2014/main" id="{AE8C5D34-3776-3835-CA43-80859BB757B9}"/>
                </a:ext>
              </a:extLst>
            </p:cNvPr>
            <p:cNvSpPr/>
            <p:nvPr/>
          </p:nvSpPr>
          <p:spPr>
            <a:xfrm>
              <a:off x="-855342" y="6497385"/>
              <a:ext cx="4702" cy="2716"/>
            </a:xfrm>
            <a:custGeom>
              <a:avLst/>
              <a:gdLst>
                <a:gd name="connsiteX0" fmla="*/ 2005 w 4702"/>
                <a:gd name="connsiteY0" fmla="*/ 1144 h 2716"/>
                <a:gd name="connsiteX1" fmla="*/ -2697 w 4702"/>
                <a:gd name="connsiteY1" fmla="*/ -1559 h 2716"/>
                <a:gd name="connsiteX2" fmla="*/ 2005 w 4702"/>
                <a:gd name="connsiteY2" fmla="*/ 1144 h 2716"/>
              </a:gdLst>
              <a:ahLst/>
              <a:cxnLst>
                <a:cxn ang="0">
                  <a:pos x="connsiteX0" y="connsiteY0"/>
                </a:cxn>
                <a:cxn ang="0">
                  <a:pos x="connsiteX1" y="connsiteY1"/>
                </a:cxn>
                <a:cxn ang="0">
                  <a:pos x="connsiteX2" y="connsiteY2"/>
                </a:cxn>
              </a:cxnLst>
              <a:rect l="l" t="t" r="r" b="b"/>
              <a:pathLst>
                <a:path w="4702" h="2716">
                  <a:moveTo>
                    <a:pt x="2005" y="1144"/>
                  </a:moveTo>
                  <a:cubicBezTo>
                    <a:pt x="191" y="749"/>
                    <a:pt x="-1451" y="-189"/>
                    <a:pt x="-2697" y="-1559"/>
                  </a:cubicBezTo>
                  <a:cubicBezTo>
                    <a:pt x="-723" y="-1707"/>
                    <a:pt x="1141" y="-634"/>
                    <a:pt x="2005" y="1144"/>
                  </a:cubicBezTo>
                  <a:close/>
                </a:path>
              </a:pathLst>
            </a:custGeom>
            <a:solidFill>
              <a:srgbClr val="020202"/>
            </a:solidFill>
            <a:ln w="1231" cap="flat">
              <a:noFill/>
              <a:prstDash val="solid"/>
              <a:miter/>
            </a:ln>
          </p:spPr>
          <p:txBody>
            <a:bodyPr rtlCol="0" anchor="ctr"/>
            <a:lstStyle/>
            <a:p>
              <a:endParaRPr lang="es-CO"/>
            </a:p>
          </p:txBody>
        </p:sp>
        <p:sp>
          <p:nvSpPr>
            <p:cNvPr id="749" name="Freeform: Shape 748">
              <a:extLst>
                <a:ext uri="{FF2B5EF4-FFF2-40B4-BE49-F238E27FC236}">
                  <a16:creationId xmlns:a16="http://schemas.microsoft.com/office/drawing/2014/main" id="{083039FA-E68A-817D-9A17-95EB509AC4D2}"/>
                </a:ext>
              </a:extLst>
            </p:cNvPr>
            <p:cNvSpPr/>
            <p:nvPr/>
          </p:nvSpPr>
          <p:spPr>
            <a:xfrm>
              <a:off x="-881792" y="6484513"/>
              <a:ext cx="4615" cy="1949"/>
            </a:xfrm>
            <a:custGeom>
              <a:avLst/>
              <a:gdLst>
                <a:gd name="connsiteX0" fmla="*/ 1919 w 4615"/>
                <a:gd name="connsiteY0" fmla="*/ 377 h 1949"/>
                <a:gd name="connsiteX1" fmla="*/ -2697 w 4615"/>
                <a:gd name="connsiteY1" fmla="*/ -1548 h 1949"/>
                <a:gd name="connsiteX2" fmla="*/ 1919 w 4615"/>
                <a:gd name="connsiteY2" fmla="*/ 377 h 1949"/>
              </a:gdLst>
              <a:ahLst/>
              <a:cxnLst>
                <a:cxn ang="0">
                  <a:pos x="connsiteX0" y="connsiteY0"/>
                </a:cxn>
                <a:cxn ang="0">
                  <a:pos x="connsiteX1" y="connsiteY1"/>
                </a:cxn>
                <a:cxn ang="0">
                  <a:pos x="connsiteX2" y="connsiteY2"/>
                </a:cxn>
              </a:cxnLst>
              <a:rect l="l" t="t" r="r" b="b"/>
              <a:pathLst>
                <a:path w="4615" h="1949">
                  <a:moveTo>
                    <a:pt x="1919" y="377"/>
                  </a:moveTo>
                  <a:cubicBezTo>
                    <a:pt x="216" y="241"/>
                    <a:pt x="-1401" y="-425"/>
                    <a:pt x="-2697" y="-1548"/>
                  </a:cubicBezTo>
                  <a:cubicBezTo>
                    <a:pt x="-834" y="-1672"/>
                    <a:pt x="845" y="-1375"/>
                    <a:pt x="1919" y="377"/>
                  </a:cubicBezTo>
                  <a:close/>
                </a:path>
              </a:pathLst>
            </a:custGeom>
            <a:solidFill>
              <a:srgbClr val="020202"/>
            </a:solidFill>
            <a:ln w="1231" cap="flat">
              <a:noFill/>
              <a:prstDash val="solid"/>
              <a:miter/>
            </a:ln>
          </p:spPr>
          <p:txBody>
            <a:bodyPr rtlCol="0" anchor="ctr"/>
            <a:lstStyle/>
            <a:p>
              <a:endParaRPr lang="es-CO"/>
            </a:p>
          </p:txBody>
        </p:sp>
        <p:sp>
          <p:nvSpPr>
            <p:cNvPr id="750" name="Freeform: Shape 749">
              <a:extLst>
                <a:ext uri="{FF2B5EF4-FFF2-40B4-BE49-F238E27FC236}">
                  <a16:creationId xmlns:a16="http://schemas.microsoft.com/office/drawing/2014/main" id="{9B0A83B5-E623-F300-6C12-AC1BA47C515D}"/>
                </a:ext>
              </a:extLst>
            </p:cNvPr>
            <p:cNvSpPr/>
            <p:nvPr/>
          </p:nvSpPr>
          <p:spPr>
            <a:xfrm>
              <a:off x="-829732" y="6513785"/>
              <a:ext cx="3702" cy="2915"/>
            </a:xfrm>
            <a:custGeom>
              <a:avLst/>
              <a:gdLst>
                <a:gd name="connsiteX0" fmla="*/ 1005 w 3702"/>
                <a:gd name="connsiteY0" fmla="*/ 1343 h 2915"/>
                <a:gd name="connsiteX1" fmla="*/ -2697 w 3702"/>
                <a:gd name="connsiteY1" fmla="*/ -1570 h 2915"/>
                <a:gd name="connsiteX2" fmla="*/ 1005 w 3702"/>
                <a:gd name="connsiteY2" fmla="*/ 1343 h 2915"/>
              </a:gdLst>
              <a:ahLst/>
              <a:cxnLst>
                <a:cxn ang="0">
                  <a:pos x="connsiteX0" y="connsiteY0"/>
                </a:cxn>
                <a:cxn ang="0">
                  <a:pos x="connsiteX1" y="connsiteY1"/>
                </a:cxn>
                <a:cxn ang="0">
                  <a:pos x="connsiteX2" y="connsiteY2"/>
                </a:cxn>
              </a:cxnLst>
              <a:rect l="l" t="t" r="r" b="b"/>
              <a:pathLst>
                <a:path w="3702" h="2915">
                  <a:moveTo>
                    <a:pt x="1005" y="1343"/>
                  </a:moveTo>
                  <a:cubicBezTo>
                    <a:pt x="-513" y="800"/>
                    <a:pt x="-1809" y="-224"/>
                    <a:pt x="-2697" y="-1570"/>
                  </a:cubicBezTo>
                  <a:cubicBezTo>
                    <a:pt x="-908" y="-1644"/>
                    <a:pt x="660" y="-409"/>
                    <a:pt x="1005" y="1343"/>
                  </a:cubicBezTo>
                  <a:close/>
                </a:path>
              </a:pathLst>
            </a:custGeom>
            <a:solidFill>
              <a:srgbClr val="020202"/>
            </a:solidFill>
            <a:ln w="1231" cap="flat">
              <a:noFill/>
              <a:prstDash val="solid"/>
              <a:miter/>
            </a:ln>
          </p:spPr>
          <p:txBody>
            <a:bodyPr rtlCol="0" anchor="ctr"/>
            <a:lstStyle/>
            <a:p>
              <a:endParaRPr lang="es-CO"/>
            </a:p>
          </p:txBody>
        </p:sp>
        <p:sp>
          <p:nvSpPr>
            <p:cNvPr id="751" name="Freeform: Shape 750">
              <a:extLst>
                <a:ext uri="{FF2B5EF4-FFF2-40B4-BE49-F238E27FC236}">
                  <a16:creationId xmlns:a16="http://schemas.microsoft.com/office/drawing/2014/main" id="{62793299-3B44-C584-DA81-D234ECEC6266}"/>
                </a:ext>
              </a:extLst>
            </p:cNvPr>
            <p:cNvSpPr/>
            <p:nvPr/>
          </p:nvSpPr>
          <p:spPr>
            <a:xfrm>
              <a:off x="-873486" y="6488126"/>
              <a:ext cx="4517" cy="2039"/>
            </a:xfrm>
            <a:custGeom>
              <a:avLst/>
              <a:gdLst>
                <a:gd name="connsiteX0" fmla="*/ 1820 w 4517"/>
                <a:gd name="connsiteY0" fmla="*/ 466 h 2039"/>
                <a:gd name="connsiteX1" fmla="*/ -2697 w 4517"/>
                <a:gd name="connsiteY1" fmla="*/ -1570 h 2039"/>
                <a:gd name="connsiteX2" fmla="*/ 1820 w 4517"/>
                <a:gd name="connsiteY2" fmla="*/ 466 h 2039"/>
              </a:gdLst>
              <a:ahLst/>
              <a:cxnLst>
                <a:cxn ang="0">
                  <a:pos x="connsiteX0" y="connsiteY0"/>
                </a:cxn>
                <a:cxn ang="0">
                  <a:pos x="connsiteX1" y="connsiteY1"/>
                </a:cxn>
                <a:cxn ang="0">
                  <a:pos x="connsiteX2" y="connsiteY2"/>
                </a:cxn>
              </a:cxnLst>
              <a:rect l="l" t="t" r="r" b="b"/>
              <a:pathLst>
                <a:path w="4517" h="2039">
                  <a:moveTo>
                    <a:pt x="1820" y="466"/>
                  </a:moveTo>
                  <a:cubicBezTo>
                    <a:pt x="141" y="257"/>
                    <a:pt x="-1426" y="-459"/>
                    <a:pt x="-2697" y="-1570"/>
                  </a:cubicBezTo>
                  <a:cubicBezTo>
                    <a:pt x="-858" y="-1607"/>
                    <a:pt x="808" y="-1299"/>
                    <a:pt x="1820" y="466"/>
                  </a:cubicBezTo>
                  <a:close/>
                </a:path>
              </a:pathLst>
            </a:custGeom>
            <a:solidFill>
              <a:srgbClr val="020202"/>
            </a:solidFill>
            <a:ln w="1231" cap="flat">
              <a:noFill/>
              <a:prstDash val="solid"/>
              <a:miter/>
            </a:ln>
          </p:spPr>
          <p:txBody>
            <a:bodyPr rtlCol="0" anchor="ctr"/>
            <a:lstStyle/>
            <a:p>
              <a:endParaRPr lang="es-CO"/>
            </a:p>
          </p:txBody>
        </p:sp>
        <p:sp>
          <p:nvSpPr>
            <p:cNvPr id="752" name="Freeform: Shape 751">
              <a:extLst>
                <a:ext uri="{FF2B5EF4-FFF2-40B4-BE49-F238E27FC236}">
                  <a16:creationId xmlns:a16="http://schemas.microsoft.com/office/drawing/2014/main" id="{8B65B619-618C-C5EF-951E-814DA4DA40DE}"/>
                </a:ext>
              </a:extLst>
            </p:cNvPr>
            <p:cNvSpPr/>
            <p:nvPr/>
          </p:nvSpPr>
          <p:spPr>
            <a:xfrm>
              <a:off x="-886358" y="6482624"/>
              <a:ext cx="4640" cy="1963"/>
            </a:xfrm>
            <a:custGeom>
              <a:avLst/>
              <a:gdLst>
                <a:gd name="connsiteX0" fmla="*/ 1943 w 4640"/>
                <a:gd name="connsiteY0" fmla="*/ 390 h 1963"/>
                <a:gd name="connsiteX1" fmla="*/ -2697 w 4640"/>
                <a:gd name="connsiteY1" fmla="*/ -1498 h 1963"/>
                <a:gd name="connsiteX2" fmla="*/ 1943 w 4640"/>
                <a:gd name="connsiteY2" fmla="*/ 390 h 1963"/>
              </a:gdLst>
              <a:ahLst/>
              <a:cxnLst>
                <a:cxn ang="0">
                  <a:pos x="connsiteX0" y="connsiteY0"/>
                </a:cxn>
                <a:cxn ang="0">
                  <a:pos x="connsiteX1" y="connsiteY1"/>
                </a:cxn>
                <a:cxn ang="0">
                  <a:pos x="connsiteX2" y="connsiteY2"/>
                </a:cxn>
              </a:cxnLst>
              <a:rect l="l" t="t" r="r" b="b"/>
              <a:pathLst>
                <a:path w="4640" h="1963">
                  <a:moveTo>
                    <a:pt x="1943" y="390"/>
                  </a:moveTo>
                  <a:cubicBezTo>
                    <a:pt x="240" y="267"/>
                    <a:pt x="-1389" y="-400"/>
                    <a:pt x="-2697" y="-1498"/>
                  </a:cubicBezTo>
                  <a:cubicBezTo>
                    <a:pt x="-920" y="-1819"/>
                    <a:pt x="894" y="-1091"/>
                    <a:pt x="1943" y="390"/>
                  </a:cubicBezTo>
                  <a:close/>
                </a:path>
              </a:pathLst>
            </a:custGeom>
            <a:solidFill>
              <a:srgbClr val="020202"/>
            </a:solidFill>
            <a:ln w="1231" cap="flat">
              <a:noFill/>
              <a:prstDash val="solid"/>
              <a:miter/>
            </a:ln>
          </p:spPr>
          <p:txBody>
            <a:bodyPr rtlCol="0" anchor="ctr"/>
            <a:lstStyle/>
            <a:p>
              <a:endParaRPr lang="es-CO"/>
            </a:p>
          </p:txBody>
        </p:sp>
        <p:sp>
          <p:nvSpPr>
            <p:cNvPr id="753" name="Freeform: Shape 752">
              <a:extLst>
                <a:ext uri="{FF2B5EF4-FFF2-40B4-BE49-F238E27FC236}">
                  <a16:creationId xmlns:a16="http://schemas.microsoft.com/office/drawing/2014/main" id="{48523094-2A6E-74F9-7552-32E3A7A1583C}"/>
                </a:ext>
              </a:extLst>
            </p:cNvPr>
            <p:cNvSpPr/>
            <p:nvPr/>
          </p:nvSpPr>
          <p:spPr>
            <a:xfrm>
              <a:off x="-890962" y="6480820"/>
              <a:ext cx="4677" cy="1928"/>
            </a:xfrm>
            <a:custGeom>
              <a:avLst/>
              <a:gdLst>
                <a:gd name="connsiteX0" fmla="*/ 1980 w 4677"/>
                <a:gd name="connsiteY0" fmla="*/ 356 h 1928"/>
                <a:gd name="connsiteX1" fmla="*/ -2697 w 4677"/>
                <a:gd name="connsiteY1" fmla="*/ -1471 h 1928"/>
                <a:gd name="connsiteX2" fmla="*/ 1980 w 4677"/>
                <a:gd name="connsiteY2" fmla="*/ 356 h 1928"/>
              </a:gdLst>
              <a:ahLst/>
              <a:cxnLst>
                <a:cxn ang="0">
                  <a:pos x="connsiteX0" y="connsiteY0"/>
                </a:cxn>
                <a:cxn ang="0">
                  <a:pos x="connsiteX1" y="connsiteY1"/>
                </a:cxn>
                <a:cxn ang="0">
                  <a:pos x="connsiteX2" y="connsiteY2"/>
                </a:cxn>
              </a:cxnLst>
              <a:rect l="l" t="t" r="r" b="b"/>
              <a:pathLst>
                <a:path w="4677" h="1928">
                  <a:moveTo>
                    <a:pt x="1980" y="356"/>
                  </a:moveTo>
                  <a:cubicBezTo>
                    <a:pt x="265" y="257"/>
                    <a:pt x="-1364" y="-385"/>
                    <a:pt x="-2697" y="-1471"/>
                  </a:cubicBezTo>
                  <a:cubicBezTo>
                    <a:pt x="-908" y="-1854"/>
                    <a:pt x="931" y="-1138"/>
                    <a:pt x="1980" y="356"/>
                  </a:cubicBezTo>
                  <a:close/>
                </a:path>
              </a:pathLst>
            </a:custGeom>
            <a:solidFill>
              <a:srgbClr val="020202"/>
            </a:solidFill>
            <a:ln w="1231" cap="flat">
              <a:noFill/>
              <a:prstDash val="solid"/>
              <a:miter/>
            </a:ln>
          </p:spPr>
          <p:txBody>
            <a:bodyPr rtlCol="0" anchor="ctr"/>
            <a:lstStyle/>
            <a:p>
              <a:endParaRPr lang="es-CO"/>
            </a:p>
          </p:txBody>
        </p:sp>
        <p:sp>
          <p:nvSpPr>
            <p:cNvPr id="754" name="Freeform: Shape 753">
              <a:extLst>
                <a:ext uri="{FF2B5EF4-FFF2-40B4-BE49-F238E27FC236}">
                  <a16:creationId xmlns:a16="http://schemas.microsoft.com/office/drawing/2014/main" id="{39DDF6BA-A35D-2458-CBFE-DD5DB87AF72E}"/>
                </a:ext>
              </a:extLst>
            </p:cNvPr>
            <p:cNvSpPr/>
            <p:nvPr/>
          </p:nvSpPr>
          <p:spPr>
            <a:xfrm>
              <a:off x="-833349" y="6511086"/>
              <a:ext cx="3776" cy="2751"/>
            </a:xfrm>
            <a:custGeom>
              <a:avLst/>
              <a:gdLst>
                <a:gd name="connsiteX0" fmla="*/ 1079 w 3776"/>
                <a:gd name="connsiteY0" fmla="*/ 1179 h 2751"/>
                <a:gd name="connsiteX1" fmla="*/ -2697 w 3776"/>
                <a:gd name="connsiteY1" fmla="*/ -1561 h 2751"/>
                <a:gd name="connsiteX2" fmla="*/ 1079 w 3776"/>
                <a:gd name="connsiteY2" fmla="*/ 1179 h 2751"/>
              </a:gdLst>
              <a:ahLst/>
              <a:cxnLst>
                <a:cxn ang="0">
                  <a:pos x="connsiteX0" y="connsiteY0"/>
                </a:cxn>
                <a:cxn ang="0">
                  <a:pos x="connsiteX1" y="connsiteY1"/>
                </a:cxn>
                <a:cxn ang="0">
                  <a:pos x="connsiteX2" y="connsiteY2"/>
                </a:cxn>
              </a:cxnLst>
              <a:rect l="l" t="t" r="r" b="b"/>
              <a:pathLst>
                <a:path w="3776" h="2751">
                  <a:moveTo>
                    <a:pt x="1079" y="1179"/>
                  </a:moveTo>
                  <a:cubicBezTo>
                    <a:pt x="-451" y="710"/>
                    <a:pt x="-1772" y="-253"/>
                    <a:pt x="-2697" y="-1561"/>
                  </a:cubicBezTo>
                  <a:cubicBezTo>
                    <a:pt x="-710" y="-1709"/>
                    <a:pt x="290" y="-450"/>
                    <a:pt x="1079" y="1179"/>
                  </a:cubicBezTo>
                  <a:close/>
                </a:path>
              </a:pathLst>
            </a:custGeom>
            <a:solidFill>
              <a:srgbClr val="020202"/>
            </a:solidFill>
            <a:ln w="1231" cap="flat">
              <a:noFill/>
              <a:prstDash val="solid"/>
              <a:miter/>
            </a:ln>
          </p:spPr>
          <p:txBody>
            <a:bodyPr rtlCol="0" anchor="ctr"/>
            <a:lstStyle/>
            <a:p>
              <a:endParaRPr lang="es-CO"/>
            </a:p>
          </p:txBody>
        </p:sp>
        <p:sp>
          <p:nvSpPr>
            <p:cNvPr id="755" name="Freeform: Shape 754">
              <a:extLst>
                <a:ext uri="{FF2B5EF4-FFF2-40B4-BE49-F238E27FC236}">
                  <a16:creationId xmlns:a16="http://schemas.microsoft.com/office/drawing/2014/main" id="{F84AF5B5-1877-339C-4706-6526A2B52EDE}"/>
                </a:ext>
              </a:extLst>
            </p:cNvPr>
            <p:cNvSpPr/>
            <p:nvPr/>
          </p:nvSpPr>
          <p:spPr>
            <a:xfrm>
              <a:off x="-782943" y="6557611"/>
              <a:ext cx="2758" cy="2782"/>
            </a:xfrm>
            <a:custGeom>
              <a:avLst/>
              <a:gdLst>
                <a:gd name="connsiteX0" fmla="*/ 43 w 2758"/>
                <a:gd name="connsiteY0" fmla="*/ 1209 h 2782"/>
                <a:gd name="connsiteX1" fmla="*/ -2697 w 2758"/>
                <a:gd name="connsiteY1" fmla="*/ -1555 h 2782"/>
                <a:gd name="connsiteX2" fmla="*/ 43 w 2758"/>
                <a:gd name="connsiteY2" fmla="*/ 604 h 2782"/>
                <a:gd name="connsiteX3" fmla="*/ 43 w 2758"/>
                <a:gd name="connsiteY3" fmla="*/ 1209 h 2782"/>
              </a:gdLst>
              <a:ahLst/>
              <a:cxnLst>
                <a:cxn ang="0">
                  <a:pos x="connsiteX0" y="connsiteY0"/>
                </a:cxn>
                <a:cxn ang="0">
                  <a:pos x="connsiteX1" y="connsiteY1"/>
                </a:cxn>
                <a:cxn ang="0">
                  <a:pos x="connsiteX2" y="connsiteY2"/>
                </a:cxn>
                <a:cxn ang="0">
                  <a:pos x="connsiteX3" y="connsiteY3"/>
                </a:cxn>
              </a:cxnLst>
              <a:rect l="l" t="t" r="r" b="b"/>
              <a:pathLst>
                <a:path w="2758" h="2782">
                  <a:moveTo>
                    <a:pt x="43" y="1209"/>
                  </a:moveTo>
                  <a:cubicBezTo>
                    <a:pt x="-1093" y="543"/>
                    <a:pt x="-2043" y="-408"/>
                    <a:pt x="-2697" y="-1555"/>
                  </a:cubicBezTo>
                  <a:cubicBezTo>
                    <a:pt x="-1340" y="-1716"/>
                    <a:pt x="-118" y="-753"/>
                    <a:pt x="43" y="604"/>
                  </a:cubicBezTo>
                  <a:cubicBezTo>
                    <a:pt x="67" y="802"/>
                    <a:pt x="67" y="1012"/>
                    <a:pt x="43" y="1209"/>
                  </a:cubicBezTo>
                  <a:close/>
                </a:path>
              </a:pathLst>
            </a:custGeom>
            <a:solidFill>
              <a:srgbClr val="020202"/>
            </a:solidFill>
            <a:ln w="1231" cap="flat">
              <a:noFill/>
              <a:prstDash val="solid"/>
              <a:miter/>
            </a:ln>
          </p:spPr>
          <p:txBody>
            <a:bodyPr rtlCol="0" anchor="ctr"/>
            <a:lstStyle/>
            <a:p>
              <a:endParaRPr lang="es-CO"/>
            </a:p>
          </p:txBody>
        </p:sp>
        <p:sp>
          <p:nvSpPr>
            <p:cNvPr id="756" name="Freeform: Shape 755">
              <a:extLst>
                <a:ext uri="{FF2B5EF4-FFF2-40B4-BE49-F238E27FC236}">
                  <a16:creationId xmlns:a16="http://schemas.microsoft.com/office/drawing/2014/main" id="{48824491-E916-C62C-A9A5-505EDCE74FDF}"/>
                </a:ext>
              </a:extLst>
            </p:cNvPr>
            <p:cNvSpPr/>
            <p:nvPr/>
          </p:nvSpPr>
          <p:spPr>
            <a:xfrm>
              <a:off x="-902811" y="6477143"/>
              <a:ext cx="3702" cy="1140"/>
            </a:xfrm>
            <a:custGeom>
              <a:avLst/>
              <a:gdLst>
                <a:gd name="connsiteX0" fmla="*/ 1005 w 3702"/>
                <a:gd name="connsiteY0" fmla="*/ -460 h 1140"/>
                <a:gd name="connsiteX1" fmla="*/ -2697 w 3702"/>
                <a:gd name="connsiteY1" fmla="*/ -1509 h 1140"/>
                <a:gd name="connsiteX2" fmla="*/ 1005 w 3702"/>
                <a:gd name="connsiteY2" fmla="*/ -460 h 1140"/>
              </a:gdLst>
              <a:ahLst/>
              <a:cxnLst>
                <a:cxn ang="0">
                  <a:pos x="connsiteX0" y="connsiteY0"/>
                </a:cxn>
                <a:cxn ang="0">
                  <a:pos x="connsiteX1" y="connsiteY1"/>
                </a:cxn>
                <a:cxn ang="0">
                  <a:pos x="connsiteX2" y="connsiteY2"/>
                </a:cxn>
              </a:cxnLst>
              <a:rect l="l" t="t" r="r" b="b"/>
              <a:pathLst>
                <a:path w="3702" h="1140">
                  <a:moveTo>
                    <a:pt x="1005" y="-460"/>
                  </a:moveTo>
                  <a:cubicBezTo>
                    <a:pt x="-315" y="-324"/>
                    <a:pt x="-1636" y="-695"/>
                    <a:pt x="-2697" y="-1509"/>
                  </a:cubicBezTo>
                  <a:cubicBezTo>
                    <a:pt x="-1377" y="-1423"/>
                    <a:pt x="191" y="-2089"/>
                    <a:pt x="1005" y="-460"/>
                  </a:cubicBezTo>
                  <a:close/>
                </a:path>
              </a:pathLst>
            </a:custGeom>
            <a:solidFill>
              <a:srgbClr val="020202"/>
            </a:solidFill>
            <a:ln w="1231" cap="flat">
              <a:noFill/>
              <a:prstDash val="solid"/>
              <a:miter/>
            </a:ln>
          </p:spPr>
          <p:txBody>
            <a:bodyPr rtlCol="0" anchor="ctr"/>
            <a:lstStyle/>
            <a:p>
              <a:endParaRPr lang="es-CO"/>
            </a:p>
          </p:txBody>
        </p:sp>
        <p:sp>
          <p:nvSpPr>
            <p:cNvPr id="757" name="Freeform: Shape 756">
              <a:extLst>
                <a:ext uri="{FF2B5EF4-FFF2-40B4-BE49-F238E27FC236}">
                  <a16:creationId xmlns:a16="http://schemas.microsoft.com/office/drawing/2014/main" id="{36960018-ECCA-AD4A-12A4-8F673166C5F1}"/>
                </a:ext>
              </a:extLst>
            </p:cNvPr>
            <p:cNvSpPr/>
            <p:nvPr/>
          </p:nvSpPr>
          <p:spPr>
            <a:xfrm>
              <a:off x="-841630" y="6505567"/>
              <a:ext cx="2838" cy="1939"/>
            </a:xfrm>
            <a:custGeom>
              <a:avLst/>
              <a:gdLst>
                <a:gd name="connsiteX0" fmla="*/ 141 w 2838"/>
                <a:gd name="connsiteY0" fmla="*/ 366 h 1939"/>
                <a:gd name="connsiteX1" fmla="*/ -2697 w 2838"/>
                <a:gd name="connsiteY1" fmla="*/ -1510 h 1939"/>
                <a:gd name="connsiteX2" fmla="*/ 117 w 2838"/>
                <a:gd name="connsiteY2" fmla="*/ 218 h 1939"/>
                <a:gd name="connsiteX3" fmla="*/ 141 w 2838"/>
                <a:gd name="connsiteY3" fmla="*/ 366 h 1939"/>
              </a:gdLst>
              <a:ahLst/>
              <a:cxnLst>
                <a:cxn ang="0">
                  <a:pos x="connsiteX0" y="connsiteY0"/>
                </a:cxn>
                <a:cxn ang="0">
                  <a:pos x="connsiteX1" y="connsiteY1"/>
                </a:cxn>
                <a:cxn ang="0">
                  <a:pos x="connsiteX2" y="connsiteY2"/>
                </a:cxn>
                <a:cxn ang="0">
                  <a:pos x="connsiteX3" y="connsiteY3"/>
                </a:cxn>
              </a:cxnLst>
              <a:rect l="l" t="t" r="r" b="b"/>
              <a:pathLst>
                <a:path w="2838" h="1939">
                  <a:moveTo>
                    <a:pt x="141" y="366"/>
                  </a:moveTo>
                  <a:cubicBezTo>
                    <a:pt x="-1031" y="193"/>
                    <a:pt x="-2080" y="-498"/>
                    <a:pt x="-2697" y="-1510"/>
                  </a:cubicBezTo>
                  <a:cubicBezTo>
                    <a:pt x="-1438" y="-1806"/>
                    <a:pt x="-192" y="-1029"/>
                    <a:pt x="117" y="218"/>
                  </a:cubicBezTo>
                  <a:cubicBezTo>
                    <a:pt x="129" y="267"/>
                    <a:pt x="129" y="317"/>
                    <a:pt x="141" y="366"/>
                  </a:cubicBezTo>
                  <a:close/>
                </a:path>
              </a:pathLst>
            </a:custGeom>
            <a:solidFill>
              <a:srgbClr val="020202"/>
            </a:solidFill>
            <a:ln w="1231" cap="flat">
              <a:noFill/>
              <a:prstDash val="solid"/>
              <a:miter/>
            </a:ln>
          </p:spPr>
          <p:txBody>
            <a:bodyPr rtlCol="0" anchor="ctr"/>
            <a:lstStyle/>
            <a:p>
              <a:endParaRPr lang="es-CO"/>
            </a:p>
          </p:txBody>
        </p:sp>
        <p:sp>
          <p:nvSpPr>
            <p:cNvPr id="758" name="Freeform: Shape 757">
              <a:extLst>
                <a:ext uri="{FF2B5EF4-FFF2-40B4-BE49-F238E27FC236}">
                  <a16:creationId xmlns:a16="http://schemas.microsoft.com/office/drawing/2014/main" id="{FB82A332-9811-D457-7CBD-4B402A413251}"/>
                </a:ext>
              </a:extLst>
            </p:cNvPr>
            <p:cNvSpPr/>
            <p:nvPr/>
          </p:nvSpPr>
          <p:spPr>
            <a:xfrm>
              <a:off x="-836089" y="6509214"/>
              <a:ext cx="2814" cy="1946"/>
            </a:xfrm>
            <a:custGeom>
              <a:avLst/>
              <a:gdLst>
                <a:gd name="connsiteX0" fmla="*/ 117 w 2814"/>
                <a:gd name="connsiteY0" fmla="*/ 373 h 1946"/>
                <a:gd name="connsiteX1" fmla="*/ -2697 w 2814"/>
                <a:gd name="connsiteY1" fmla="*/ -1515 h 1946"/>
                <a:gd name="connsiteX2" fmla="*/ 92 w 2814"/>
                <a:gd name="connsiteY2" fmla="*/ 250 h 1946"/>
                <a:gd name="connsiteX3" fmla="*/ 117 w 2814"/>
                <a:gd name="connsiteY3" fmla="*/ 373 h 1946"/>
              </a:gdLst>
              <a:ahLst/>
              <a:cxnLst>
                <a:cxn ang="0">
                  <a:pos x="connsiteX0" y="connsiteY0"/>
                </a:cxn>
                <a:cxn ang="0">
                  <a:pos x="connsiteX1" y="connsiteY1"/>
                </a:cxn>
                <a:cxn ang="0">
                  <a:pos x="connsiteX2" y="connsiteY2"/>
                </a:cxn>
                <a:cxn ang="0">
                  <a:pos x="connsiteX3" y="connsiteY3"/>
                </a:cxn>
              </a:cxnLst>
              <a:rect l="l" t="t" r="r" b="b"/>
              <a:pathLst>
                <a:path w="2814" h="1946">
                  <a:moveTo>
                    <a:pt x="117" y="373"/>
                  </a:moveTo>
                  <a:cubicBezTo>
                    <a:pt x="-1056" y="200"/>
                    <a:pt x="-2093" y="-503"/>
                    <a:pt x="-2697" y="-1515"/>
                  </a:cubicBezTo>
                  <a:cubicBezTo>
                    <a:pt x="-1438" y="-1799"/>
                    <a:pt x="-192" y="-1009"/>
                    <a:pt x="92" y="250"/>
                  </a:cubicBezTo>
                  <a:cubicBezTo>
                    <a:pt x="104" y="287"/>
                    <a:pt x="104" y="336"/>
                    <a:pt x="117" y="373"/>
                  </a:cubicBezTo>
                  <a:close/>
                </a:path>
              </a:pathLst>
            </a:custGeom>
            <a:solidFill>
              <a:srgbClr val="020202"/>
            </a:solidFill>
            <a:ln w="1231" cap="flat">
              <a:noFill/>
              <a:prstDash val="solid"/>
              <a:miter/>
            </a:ln>
          </p:spPr>
          <p:txBody>
            <a:bodyPr rtlCol="0" anchor="ctr"/>
            <a:lstStyle/>
            <a:p>
              <a:endParaRPr lang="es-CO"/>
            </a:p>
          </p:txBody>
        </p:sp>
        <p:sp>
          <p:nvSpPr>
            <p:cNvPr id="759" name="Freeform: Shape 758">
              <a:extLst>
                <a:ext uri="{FF2B5EF4-FFF2-40B4-BE49-F238E27FC236}">
                  <a16:creationId xmlns:a16="http://schemas.microsoft.com/office/drawing/2014/main" id="{2E342F45-50F2-4E51-25BD-B76452CE4176}"/>
                </a:ext>
              </a:extLst>
            </p:cNvPr>
            <p:cNvSpPr/>
            <p:nvPr/>
          </p:nvSpPr>
          <p:spPr>
            <a:xfrm>
              <a:off x="-815008" y="6525633"/>
              <a:ext cx="2715" cy="2003"/>
            </a:xfrm>
            <a:custGeom>
              <a:avLst/>
              <a:gdLst>
                <a:gd name="connsiteX0" fmla="*/ 18 w 2715"/>
                <a:gd name="connsiteY0" fmla="*/ 431 h 2003"/>
                <a:gd name="connsiteX1" fmla="*/ -2697 w 2715"/>
                <a:gd name="connsiteY1" fmla="*/ -1556 h 2003"/>
                <a:gd name="connsiteX2" fmla="*/ 18 w 2715"/>
                <a:gd name="connsiteY2" fmla="*/ 431 h 2003"/>
              </a:gdLst>
              <a:ahLst/>
              <a:cxnLst>
                <a:cxn ang="0">
                  <a:pos x="connsiteX0" y="connsiteY0"/>
                </a:cxn>
                <a:cxn ang="0">
                  <a:pos x="connsiteX1" y="connsiteY1"/>
                </a:cxn>
                <a:cxn ang="0">
                  <a:pos x="connsiteX2" y="connsiteY2"/>
                </a:cxn>
              </a:cxnLst>
              <a:rect l="l" t="t" r="r" b="b"/>
              <a:pathLst>
                <a:path w="2715" h="2003">
                  <a:moveTo>
                    <a:pt x="18" y="431"/>
                  </a:moveTo>
                  <a:cubicBezTo>
                    <a:pt x="-1117" y="172"/>
                    <a:pt x="-2105" y="-544"/>
                    <a:pt x="-2697" y="-1556"/>
                  </a:cubicBezTo>
                  <a:cubicBezTo>
                    <a:pt x="-1414" y="-1704"/>
                    <a:pt x="-229" y="-840"/>
                    <a:pt x="18" y="431"/>
                  </a:cubicBezTo>
                  <a:close/>
                </a:path>
              </a:pathLst>
            </a:custGeom>
            <a:solidFill>
              <a:srgbClr val="020202"/>
            </a:solidFill>
            <a:ln w="1231" cap="flat">
              <a:noFill/>
              <a:prstDash val="solid"/>
              <a:miter/>
            </a:ln>
          </p:spPr>
          <p:txBody>
            <a:bodyPr rtlCol="0" anchor="ctr"/>
            <a:lstStyle/>
            <a:p>
              <a:endParaRPr lang="es-CO"/>
            </a:p>
          </p:txBody>
        </p:sp>
        <p:sp>
          <p:nvSpPr>
            <p:cNvPr id="760" name="Freeform: Shape 759">
              <a:extLst>
                <a:ext uri="{FF2B5EF4-FFF2-40B4-BE49-F238E27FC236}">
                  <a16:creationId xmlns:a16="http://schemas.microsoft.com/office/drawing/2014/main" id="{A38AC642-4C36-F527-A2D7-52219B5E5BE6}"/>
                </a:ext>
              </a:extLst>
            </p:cNvPr>
            <p:cNvSpPr/>
            <p:nvPr/>
          </p:nvSpPr>
          <p:spPr>
            <a:xfrm>
              <a:off x="-838878" y="6507387"/>
              <a:ext cx="2826" cy="1946"/>
            </a:xfrm>
            <a:custGeom>
              <a:avLst/>
              <a:gdLst>
                <a:gd name="connsiteX0" fmla="*/ 129 w 2826"/>
                <a:gd name="connsiteY0" fmla="*/ 373 h 1946"/>
                <a:gd name="connsiteX1" fmla="*/ -2697 w 2826"/>
                <a:gd name="connsiteY1" fmla="*/ -1515 h 1946"/>
                <a:gd name="connsiteX2" fmla="*/ 104 w 2826"/>
                <a:gd name="connsiteY2" fmla="*/ 262 h 1946"/>
                <a:gd name="connsiteX3" fmla="*/ 129 w 2826"/>
                <a:gd name="connsiteY3" fmla="*/ 373 h 1946"/>
              </a:gdLst>
              <a:ahLst/>
              <a:cxnLst>
                <a:cxn ang="0">
                  <a:pos x="connsiteX0" y="connsiteY0"/>
                </a:cxn>
                <a:cxn ang="0">
                  <a:pos x="connsiteX1" y="connsiteY1"/>
                </a:cxn>
                <a:cxn ang="0">
                  <a:pos x="connsiteX2" y="connsiteY2"/>
                </a:cxn>
                <a:cxn ang="0">
                  <a:pos x="connsiteX3" y="connsiteY3"/>
                </a:cxn>
              </a:cxnLst>
              <a:rect l="l" t="t" r="r" b="b"/>
              <a:pathLst>
                <a:path w="2826" h="1946">
                  <a:moveTo>
                    <a:pt x="129" y="373"/>
                  </a:moveTo>
                  <a:cubicBezTo>
                    <a:pt x="-1043" y="188"/>
                    <a:pt x="-2080" y="-503"/>
                    <a:pt x="-2697" y="-1515"/>
                  </a:cubicBezTo>
                  <a:cubicBezTo>
                    <a:pt x="-1438" y="-1799"/>
                    <a:pt x="-179" y="-1009"/>
                    <a:pt x="104" y="262"/>
                  </a:cubicBezTo>
                  <a:cubicBezTo>
                    <a:pt x="117" y="299"/>
                    <a:pt x="117" y="336"/>
                    <a:pt x="129" y="373"/>
                  </a:cubicBezTo>
                  <a:close/>
                </a:path>
              </a:pathLst>
            </a:custGeom>
            <a:solidFill>
              <a:srgbClr val="020202"/>
            </a:solidFill>
            <a:ln w="1231" cap="flat">
              <a:noFill/>
              <a:prstDash val="solid"/>
              <a:miter/>
            </a:ln>
          </p:spPr>
          <p:txBody>
            <a:bodyPr rtlCol="0" anchor="ctr"/>
            <a:lstStyle/>
            <a:p>
              <a:endParaRPr lang="es-CO"/>
            </a:p>
          </p:txBody>
        </p:sp>
        <p:sp>
          <p:nvSpPr>
            <p:cNvPr id="761" name="Freeform: Shape 760">
              <a:extLst>
                <a:ext uri="{FF2B5EF4-FFF2-40B4-BE49-F238E27FC236}">
                  <a16:creationId xmlns:a16="http://schemas.microsoft.com/office/drawing/2014/main" id="{BB8736A8-11AF-3C9F-C9D5-A66917567E16}"/>
                </a:ext>
              </a:extLst>
            </p:cNvPr>
            <p:cNvSpPr/>
            <p:nvPr/>
          </p:nvSpPr>
          <p:spPr>
            <a:xfrm>
              <a:off x="-847122" y="6501908"/>
              <a:ext cx="2838" cy="1945"/>
            </a:xfrm>
            <a:custGeom>
              <a:avLst/>
              <a:gdLst>
                <a:gd name="connsiteX0" fmla="*/ 141 w 2838"/>
                <a:gd name="connsiteY0" fmla="*/ 372 h 1945"/>
                <a:gd name="connsiteX1" fmla="*/ -2697 w 2838"/>
                <a:gd name="connsiteY1" fmla="*/ -1504 h 1945"/>
                <a:gd name="connsiteX2" fmla="*/ 104 w 2838"/>
                <a:gd name="connsiteY2" fmla="*/ 175 h 1945"/>
                <a:gd name="connsiteX3" fmla="*/ 141 w 2838"/>
                <a:gd name="connsiteY3" fmla="*/ 372 h 1945"/>
              </a:gdLst>
              <a:ahLst/>
              <a:cxnLst>
                <a:cxn ang="0">
                  <a:pos x="connsiteX0" y="connsiteY0"/>
                </a:cxn>
                <a:cxn ang="0">
                  <a:pos x="connsiteX1" y="connsiteY1"/>
                </a:cxn>
                <a:cxn ang="0">
                  <a:pos x="connsiteX2" y="connsiteY2"/>
                </a:cxn>
                <a:cxn ang="0">
                  <a:pos x="connsiteX3" y="connsiteY3"/>
                </a:cxn>
              </a:cxnLst>
              <a:rect l="l" t="t" r="r" b="b"/>
              <a:pathLst>
                <a:path w="2838" h="1945">
                  <a:moveTo>
                    <a:pt x="141" y="372"/>
                  </a:moveTo>
                  <a:cubicBezTo>
                    <a:pt x="-1019" y="150"/>
                    <a:pt x="-2043" y="-516"/>
                    <a:pt x="-2697" y="-1504"/>
                  </a:cubicBezTo>
                  <a:cubicBezTo>
                    <a:pt x="-1463" y="-1812"/>
                    <a:pt x="-204" y="-1059"/>
                    <a:pt x="104" y="175"/>
                  </a:cubicBezTo>
                  <a:cubicBezTo>
                    <a:pt x="117" y="237"/>
                    <a:pt x="129" y="311"/>
                    <a:pt x="141" y="372"/>
                  </a:cubicBezTo>
                  <a:close/>
                </a:path>
              </a:pathLst>
            </a:custGeom>
            <a:solidFill>
              <a:srgbClr val="020202"/>
            </a:solidFill>
            <a:ln w="1231" cap="flat">
              <a:noFill/>
              <a:prstDash val="solid"/>
              <a:miter/>
            </a:ln>
          </p:spPr>
          <p:txBody>
            <a:bodyPr rtlCol="0" anchor="ctr"/>
            <a:lstStyle/>
            <a:p>
              <a:endParaRPr lang="es-CO"/>
            </a:p>
          </p:txBody>
        </p:sp>
        <p:sp>
          <p:nvSpPr>
            <p:cNvPr id="762" name="Freeform: Shape 761">
              <a:extLst>
                <a:ext uri="{FF2B5EF4-FFF2-40B4-BE49-F238E27FC236}">
                  <a16:creationId xmlns:a16="http://schemas.microsoft.com/office/drawing/2014/main" id="{CA6BD056-8BF8-6794-9D94-72239FDAE347}"/>
                </a:ext>
              </a:extLst>
            </p:cNvPr>
            <p:cNvSpPr/>
            <p:nvPr/>
          </p:nvSpPr>
          <p:spPr>
            <a:xfrm>
              <a:off x="-899194" y="6478079"/>
              <a:ext cx="2838" cy="1095"/>
            </a:xfrm>
            <a:custGeom>
              <a:avLst/>
              <a:gdLst>
                <a:gd name="connsiteX0" fmla="*/ 141 w 2838"/>
                <a:gd name="connsiteY0" fmla="*/ -520 h 1095"/>
                <a:gd name="connsiteX1" fmla="*/ -2697 w 2838"/>
                <a:gd name="connsiteY1" fmla="*/ -1471 h 1095"/>
                <a:gd name="connsiteX2" fmla="*/ 141 w 2838"/>
                <a:gd name="connsiteY2" fmla="*/ -520 h 1095"/>
              </a:gdLst>
              <a:ahLst/>
              <a:cxnLst>
                <a:cxn ang="0">
                  <a:pos x="connsiteX0" y="connsiteY0"/>
                </a:cxn>
                <a:cxn ang="0">
                  <a:pos x="connsiteX1" y="connsiteY1"/>
                </a:cxn>
                <a:cxn ang="0">
                  <a:pos x="connsiteX2" y="connsiteY2"/>
                </a:cxn>
              </a:cxnLst>
              <a:rect l="l" t="t" r="r" b="b"/>
              <a:pathLst>
                <a:path w="2838" h="1095">
                  <a:moveTo>
                    <a:pt x="141" y="-520"/>
                  </a:moveTo>
                  <a:cubicBezTo>
                    <a:pt x="-908" y="-348"/>
                    <a:pt x="-1969" y="-706"/>
                    <a:pt x="-2697" y="-1471"/>
                  </a:cubicBezTo>
                  <a:cubicBezTo>
                    <a:pt x="-1624" y="-1607"/>
                    <a:pt x="-476" y="-1816"/>
                    <a:pt x="141" y="-520"/>
                  </a:cubicBezTo>
                  <a:close/>
                </a:path>
              </a:pathLst>
            </a:custGeom>
            <a:solidFill>
              <a:srgbClr val="020202"/>
            </a:solidFill>
            <a:ln w="1231" cap="flat">
              <a:noFill/>
              <a:prstDash val="solid"/>
              <a:miter/>
            </a:ln>
          </p:spPr>
          <p:txBody>
            <a:bodyPr rtlCol="0" anchor="ctr"/>
            <a:lstStyle/>
            <a:p>
              <a:endParaRPr lang="es-CO"/>
            </a:p>
          </p:txBody>
        </p:sp>
        <p:sp>
          <p:nvSpPr>
            <p:cNvPr id="763" name="Freeform: Shape 762">
              <a:extLst>
                <a:ext uri="{FF2B5EF4-FFF2-40B4-BE49-F238E27FC236}">
                  <a16:creationId xmlns:a16="http://schemas.microsoft.com/office/drawing/2014/main" id="{99620D9E-5944-4874-4C6C-7753CBF61D12}"/>
                </a:ext>
              </a:extLst>
            </p:cNvPr>
            <p:cNvSpPr/>
            <p:nvPr/>
          </p:nvSpPr>
          <p:spPr>
            <a:xfrm>
              <a:off x="-896442" y="6479010"/>
              <a:ext cx="2826" cy="1060"/>
            </a:xfrm>
            <a:custGeom>
              <a:avLst/>
              <a:gdLst>
                <a:gd name="connsiteX0" fmla="*/ 129 w 2826"/>
                <a:gd name="connsiteY0" fmla="*/ -550 h 1060"/>
                <a:gd name="connsiteX1" fmla="*/ -2697 w 2826"/>
                <a:gd name="connsiteY1" fmla="*/ -1513 h 1060"/>
                <a:gd name="connsiteX2" fmla="*/ 129 w 2826"/>
                <a:gd name="connsiteY2" fmla="*/ -550 h 1060"/>
              </a:gdLst>
              <a:ahLst/>
              <a:cxnLst>
                <a:cxn ang="0">
                  <a:pos x="connsiteX0" y="connsiteY0"/>
                </a:cxn>
                <a:cxn ang="0">
                  <a:pos x="connsiteX1" y="connsiteY1"/>
                </a:cxn>
                <a:cxn ang="0">
                  <a:pos x="connsiteX2" y="connsiteY2"/>
                </a:cxn>
              </a:cxnLst>
              <a:rect l="l" t="t" r="r" b="b"/>
              <a:pathLst>
                <a:path w="2826" h="1060">
                  <a:moveTo>
                    <a:pt x="129" y="-550"/>
                  </a:moveTo>
                  <a:cubicBezTo>
                    <a:pt x="-908" y="-389"/>
                    <a:pt x="-1969" y="-747"/>
                    <a:pt x="-2697" y="-1513"/>
                  </a:cubicBezTo>
                  <a:cubicBezTo>
                    <a:pt x="-1624" y="-1574"/>
                    <a:pt x="-488" y="-1821"/>
                    <a:pt x="129" y="-550"/>
                  </a:cubicBezTo>
                  <a:close/>
                </a:path>
              </a:pathLst>
            </a:custGeom>
            <a:solidFill>
              <a:srgbClr val="020202"/>
            </a:solidFill>
            <a:ln w="1231" cap="flat">
              <a:noFill/>
              <a:prstDash val="solid"/>
              <a:miter/>
            </a:ln>
          </p:spPr>
          <p:txBody>
            <a:bodyPr rtlCol="0" anchor="ctr"/>
            <a:lstStyle/>
            <a:p>
              <a:endParaRPr lang="es-CO"/>
            </a:p>
          </p:txBody>
        </p:sp>
        <p:sp>
          <p:nvSpPr>
            <p:cNvPr id="764" name="Freeform: Shape 763">
              <a:extLst>
                <a:ext uri="{FF2B5EF4-FFF2-40B4-BE49-F238E27FC236}">
                  <a16:creationId xmlns:a16="http://schemas.microsoft.com/office/drawing/2014/main" id="{980CACDC-9361-A971-CF1F-A28294E835B9}"/>
                </a:ext>
              </a:extLst>
            </p:cNvPr>
            <p:cNvSpPr/>
            <p:nvPr/>
          </p:nvSpPr>
          <p:spPr>
            <a:xfrm>
              <a:off x="-893689" y="6479930"/>
              <a:ext cx="2814" cy="1080"/>
            </a:xfrm>
            <a:custGeom>
              <a:avLst/>
              <a:gdLst>
                <a:gd name="connsiteX0" fmla="*/ 117 w 2814"/>
                <a:gd name="connsiteY0" fmla="*/ -520 h 1080"/>
                <a:gd name="connsiteX1" fmla="*/ -2697 w 2814"/>
                <a:gd name="connsiteY1" fmla="*/ -1519 h 1080"/>
                <a:gd name="connsiteX2" fmla="*/ 117 w 2814"/>
                <a:gd name="connsiteY2" fmla="*/ -520 h 1080"/>
              </a:gdLst>
              <a:ahLst/>
              <a:cxnLst>
                <a:cxn ang="0">
                  <a:pos x="connsiteX0" y="connsiteY0"/>
                </a:cxn>
                <a:cxn ang="0">
                  <a:pos x="connsiteX1" y="connsiteY1"/>
                </a:cxn>
                <a:cxn ang="0">
                  <a:pos x="connsiteX2" y="connsiteY2"/>
                </a:cxn>
              </a:cxnLst>
              <a:rect l="l" t="t" r="r" b="b"/>
              <a:pathLst>
                <a:path w="2814" h="1080">
                  <a:moveTo>
                    <a:pt x="117" y="-520"/>
                  </a:moveTo>
                  <a:cubicBezTo>
                    <a:pt x="-932" y="-384"/>
                    <a:pt x="-1969" y="-754"/>
                    <a:pt x="-2697" y="-1519"/>
                  </a:cubicBezTo>
                  <a:cubicBezTo>
                    <a:pt x="-1624" y="-1569"/>
                    <a:pt x="-476" y="-1828"/>
                    <a:pt x="117" y="-520"/>
                  </a:cubicBezTo>
                  <a:close/>
                </a:path>
              </a:pathLst>
            </a:custGeom>
            <a:solidFill>
              <a:srgbClr val="020202"/>
            </a:solidFill>
            <a:ln w="1231" cap="flat">
              <a:noFill/>
              <a:prstDash val="solid"/>
              <a:miter/>
            </a:ln>
          </p:spPr>
          <p:txBody>
            <a:bodyPr rtlCol="0" anchor="ctr"/>
            <a:lstStyle/>
            <a:p>
              <a:endParaRPr lang="es-CO"/>
            </a:p>
          </p:txBody>
        </p:sp>
        <p:sp>
          <p:nvSpPr>
            <p:cNvPr id="765" name="Freeform: Shape 764">
              <a:extLst>
                <a:ext uri="{FF2B5EF4-FFF2-40B4-BE49-F238E27FC236}">
                  <a16:creationId xmlns:a16="http://schemas.microsoft.com/office/drawing/2014/main" id="{4C793F18-A298-A3B6-F72F-0A3086D17325}"/>
                </a:ext>
              </a:extLst>
            </p:cNvPr>
            <p:cNvSpPr/>
            <p:nvPr/>
          </p:nvSpPr>
          <p:spPr>
            <a:xfrm>
              <a:off x="-877262" y="6486338"/>
              <a:ext cx="1949" cy="972"/>
            </a:xfrm>
            <a:custGeom>
              <a:avLst/>
              <a:gdLst>
                <a:gd name="connsiteX0" fmla="*/ -747 w 1949"/>
                <a:gd name="connsiteY0" fmla="*/ -621 h 972"/>
                <a:gd name="connsiteX1" fmla="*/ -2697 w 1949"/>
                <a:gd name="connsiteY1" fmla="*/ -1510 h 972"/>
                <a:gd name="connsiteX2" fmla="*/ -747 w 1949"/>
                <a:gd name="connsiteY2" fmla="*/ -621 h 972"/>
              </a:gdLst>
              <a:ahLst/>
              <a:cxnLst>
                <a:cxn ang="0">
                  <a:pos x="connsiteX0" y="connsiteY0"/>
                </a:cxn>
                <a:cxn ang="0">
                  <a:pos x="connsiteX1" y="connsiteY1"/>
                </a:cxn>
                <a:cxn ang="0">
                  <a:pos x="connsiteX2" y="connsiteY2"/>
                </a:cxn>
              </a:cxnLst>
              <a:rect l="l" t="t" r="r" b="b"/>
              <a:pathLst>
                <a:path w="1949" h="972">
                  <a:moveTo>
                    <a:pt x="-747" y="-621"/>
                  </a:moveTo>
                  <a:cubicBezTo>
                    <a:pt x="-1513" y="-510"/>
                    <a:pt x="-2278" y="-856"/>
                    <a:pt x="-2697" y="-1510"/>
                  </a:cubicBezTo>
                  <a:cubicBezTo>
                    <a:pt x="-1920" y="-1732"/>
                    <a:pt x="-1093" y="-1349"/>
                    <a:pt x="-747" y="-621"/>
                  </a:cubicBezTo>
                  <a:close/>
                </a:path>
              </a:pathLst>
            </a:custGeom>
            <a:solidFill>
              <a:srgbClr val="020202"/>
            </a:solidFill>
            <a:ln w="1231" cap="flat">
              <a:noFill/>
              <a:prstDash val="solid"/>
              <a:miter/>
            </a:ln>
          </p:spPr>
          <p:txBody>
            <a:bodyPr rtlCol="0" anchor="ctr"/>
            <a:lstStyle/>
            <a:p>
              <a:endParaRPr lang="es-CO"/>
            </a:p>
          </p:txBody>
        </p:sp>
        <p:sp>
          <p:nvSpPr>
            <p:cNvPr id="766" name="Freeform: Shape 765">
              <a:extLst>
                <a:ext uri="{FF2B5EF4-FFF2-40B4-BE49-F238E27FC236}">
                  <a16:creationId xmlns:a16="http://schemas.microsoft.com/office/drawing/2014/main" id="{E729A601-D221-A8CF-5DD3-56557F8A1F5F}"/>
                </a:ext>
              </a:extLst>
            </p:cNvPr>
            <p:cNvSpPr/>
            <p:nvPr/>
          </p:nvSpPr>
          <p:spPr>
            <a:xfrm>
              <a:off x="-875374" y="6487232"/>
              <a:ext cx="1913" cy="923"/>
            </a:xfrm>
            <a:custGeom>
              <a:avLst/>
              <a:gdLst>
                <a:gd name="connsiteX0" fmla="*/ -784 w 1913"/>
                <a:gd name="connsiteY0" fmla="*/ -663 h 923"/>
                <a:gd name="connsiteX1" fmla="*/ -2697 w 1913"/>
                <a:gd name="connsiteY1" fmla="*/ -1540 h 923"/>
                <a:gd name="connsiteX2" fmla="*/ -784 w 1913"/>
                <a:gd name="connsiteY2" fmla="*/ -663 h 923"/>
              </a:gdLst>
              <a:ahLst/>
              <a:cxnLst>
                <a:cxn ang="0">
                  <a:pos x="connsiteX0" y="connsiteY0"/>
                </a:cxn>
                <a:cxn ang="0">
                  <a:pos x="connsiteX1" y="connsiteY1"/>
                </a:cxn>
                <a:cxn ang="0">
                  <a:pos x="connsiteX2" y="connsiteY2"/>
                </a:cxn>
              </a:cxnLst>
              <a:rect l="l" t="t" r="r" b="b"/>
              <a:pathLst>
                <a:path w="1913" h="923">
                  <a:moveTo>
                    <a:pt x="-784" y="-663"/>
                  </a:moveTo>
                  <a:cubicBezTo>
                    <a:pt x="-1537" y="-577"/>
                    <a:pt x="-2278" y="-910"/>
                    <a:pt x="-2697" y="-1540"/>
                  </a:cubicBezTo>
                  <a:cubicBezTo>
                    <a:pt x="-1932" y="-1688"/>
                    <a:pt x="-1167" y="-1330"/>
                    <a:pt x="-784" y="-663"/>
                  </a:cubicBezTo>
                  <a:close/>
                </a:path>
              </a:pathLst>
            </a:custGeom>
            <a:solidFill>
              <a:srgbClr val="020202"/>
            </a:solidFill>
            <a:ln w="1231" cap="flat">
              <a:noFill/>
              <a:prstDash val="solid"/>
              <a:miter/>
            </a:ln>
          </p:spPr>
          <p:txBody>
            <a:bodyPr rtlCol="0" anchor="ctr"/>
            <a:lstStyle/>
            <a:p>
              <a:endParaRPr lang="es-CO"/>
            </a:p>
          </p:txBody>
        </p:sp>
        <p:sp>
          <p:nvSpPr>
            <p:cNvPr id="767" name="Freeform: Shape 766">
              <a:extLst>
                <a:ext uri="{FF2B5EF4-FFF2-40B4-BE49-F238E27FC236}">
                  <a16:creationId xmlns:a16="http://schemas.microsoft.com/office/drawing/2014/main" id="{CD438614-2989-C66C-C8B6-1CC559231834}"/>
                </a:ext>
              </a:extLst>
            </p:cNvPr>
            <p:cNvSpPr/>
            <p:nvPr/>
          </p:nvSpPr>
          <p:spPr>
            <a:xfrm>
              <a:off x="-869067" y="6490063"/>
              <a:ext cx="1913" cy="1034"/>
            </a:xfrm>
            <a:custGeom>
              <a:avLst/>
              <a:gdLst>
                <a:gd name="connsiteX0" fmla="*/ -784 w 1913"/>
                <a:gd name="connsiteY0" fmla="*/ -545 h 1034"/>
                <a:gd name="connsiteX1" fmla="*/ -2697 w 1913"/>
                <a:gd name="connsiteY1" fmla="*/ -1532 h 1034"/>
                <a:gd name="connsiteX2" fmla="*/ -784 w 1913"/>
                <a:gd name="connsiteY2" fmla="*/ -545 h 1034"/>
              </a:gdLst>
              <a:ahLst/>
              <a:cxnLst>
                <a:cxn ang="0">
                  <a:pos x="connsiteX0" y="connsiteY0"/>
                </a:cxn>
                <a:cxn ang="0">
                  <a:pos x="connsiteX1" y="connsiteY1"/>
                </a:cxn>
                <a:cxn ang="0">
                  <a:pos x="connsiteX2" y="connsiteY2"/>
                </a:cxn>
              </a:cxnLst>
              <a:rect l="l" t="t" r="r" b="b"/>
              <a:pathLst>
                <a:path w="1913" h="1034">
                  <a:moveTo>
                    <a:pt x="-784" y="-545"/>
                  </a:moveTo>
                  <a:cubicBezTo>
                    <a:pt x="-1562" y="-483"/>
                    <a:pt x="-2302" y="-866"/>
                    <a:pt x="-2697" y="-1532"/>
                  </a:cubicBezTo>
                  <a:cubicBezTo>
                    <a:pt x="-1821" y="-1656"/>
                    <a:pt x="-1068" y="-1545"/>
                    <a:pt x="-784" y="-545"/>
                  </a:cubicBezTo>
                  <a:close/>
                </a:path>
              </a:pathLst>
            </a:custGeom>
            <a:solidFill>
              <a:srgbClr val="020202"/>
            </a:solidFill>
            <a:ln w="1231" cap="flat">
              <a:noFill/>
              <a:prstDash val="solid"/>
              <a:miter/>
            </a:ln>
          </p:spPr>
          <p:txBody>
            <a:bodyPr rtlCol="0" anchor="ctr"/>
            <a:lstStyle/>
            <a:p>
              <a:endParaRPr lang="es-CO"/>
            </a:p>
          </p:txBody>
        </p:sp>
        <p:sp>
          <p:nvSpPr>
            <p:cNvPr id="768" name="Freeform: Shape 767">
              <a:extLst>
                <a:ext uri="{FF2B5EF4-FFF2-40B4-BE49-F238E27FC236}">
                  <a16:creationId xmlns:a16="http://schemas.microsoft.com/office/drawing/2014/main" id="{BBAB3AF1-0C23-CD7F-BB78-461DB43033FF}"/>
                </a:ext>
              </a:extLst>
            </p:cNvPr>
            <p:cNvSpPr/>
            <p:nvPr/>
          </p:nvSpPr>
          <p:spPr>
            <a:xfrm>
              <a:off x="-858897" y="6495472"/>
              <a:ext cx="1851" cy="1001"/>
            </a:xfrm>
            <a:custGeom>
              <a:avLst/>
              <a:gdLst>
                <a:gd name="connsiteX0" fmla="*/ -846 w 1851"/>
                <a:gd name="connsiteY0" fmla="*/ -572 h 1001"/>
                <a:gd name="connsiteX1" fmla="*/ -2697 w 1851"/>
                <a:gd name="connsiteY1" fmla="*/ -1572 h 1001"/>
                <a:gd name="connsiteX2" fmla="*/ -846 w 1851"/>
                <a:gd name="connsiteY2" fmla="*/ -572 h 1001"/>
              </a:gdLst>
              <a:ahLst/>
              <a:cxnLst>
                <a:cxn ang="0">
                  <a:pos x="connsiteX0" y="connsiteY0"/>
                </a:cxn>
                <a:cxn ang="0">
                  <a:pos x="connsiteX1" y="connsiteY1"/>
                </a:cxn>
                <a:cxn ang="0">
                  <a:pos x="connsiteX2" y="connsiteY2"/>
                </a:cxn>
              </a:cxnLst>
              <a:rect l="l" t="t" r="r" b="b"/>
              <a:pathLst>
                <a:path w="1851" h="1001">
                  <a:moveTo>
                    <a:pt x="-846" y="-572"/>
                  </a:moveTo>
                  <a:cubicBezTo>
                    <a:pt x="-1599" y="-548"/>
                    <a:pt x="-2315" y="-930"/>
                    <a:pt x="-2697" y="-1572"/>
                  </a:cubicBezTo>
                  <a:cubicBezTo>
                    <a:pt x="-1883" y="-1584"/>
                    <a:pt x="-1167" y="-1449"/>
                    <a:pt x="-846" y="-572"/>
                  </a:cubicBezTo>
                  <a:close/>
                </a:path>
              </a:pathLst>
            </a:custGeom>
            <a:solidFill>
              <a:srgbClr val="020202"/>
            </a:solidFill>
            <a:ln w="1231" cap="flat">
              <a:noFill/>
              <a:prstDash val="solid"/>
              <a:miter/>
            </a:ln>
          </p:spPr>
          <p:txBody>
            <a:bodyPr rtlCol="0" anchor="ctr"/>
            <a:lstStyle/>
            <a:p>
              <a:endParaRPr lang="es-CO"/>
            </a:p>
          </p:txBody>
        </p:sp>
        <p:sp>
          <p:nvSpPr>
            <p:cNvPr id="769" name="Freeform: Shape 768">
              <a:extLst>
                <a:ext uri="{FF2B5EF4-FFF2-40B4-BE49-F238E27FC236}">
                  <a16:creationId xmlns:a16="http://schemas.microsoft.com/office/drawing/2014/main" id="{D40DE253-9427-2E52-0E19-016F99EFEB49}"/>
                </a:ext>
              </a:extLst>
            </p:cNvPr>
            <p:cNvSpPr/>
            <p:nvPr/>
          </p:nvSpPr>
          <p:spPr>
            <a:xfrm>
              <a:off x="-857107" y="6496419"/>
              <a:ext cx="1863" cy="1043"/>
            </a:xfrm>
            <a:custGeom>
              <a:avLst/>
              <a:gdLst>
                <a:gd name="connsiteX0" fmla="*/ -834 w 1863"/>
                <a:gd name="connsiteY0" fmla="*/ -532 h 1043"/>
                <a:gd name="connsiteX1" fmla="*/ -2697 w 1863"/>
                <a:gd name="connsiteY1" fmla="*/ -1568 h 1043"/>
                <a:gd name="connsiteX2" fmla="*/ -834 w 1863"/>
                <a:gd name="connsiteY2" fmla="*/ -532 h 1043"/>
              </a:gdLst>
              <a:ahLst/>
              <a:cxnLst>
                <a:cxn ang="0">
                  <a:pos x="connsiteX0" y="connsiteY0"/>
                </a:cxn>
                <a:cxn ang="0">
                  <a:pos x="connsiteX1" y="connsiteY1"/>
                </a:cxn>
                <a:cxn ang="0">
                  <a:pos x="connsiteX2" y="connsiteY2"/>
                </a:cxn>
              </a:cxnLst>
              <a:rect l="l" t="t" r="r" b="b"/>
              <a:pathLst>
                <a:path w="1863" h="1043">
                  <a:moveTo>
                    <a:pt x="-834" y="-532"/>
                  </a:moveTo>
                  <a:cubicBezTo>
                    <a:pt x="-1599" y="-495"/>
                    <a:pt x="-2327" y="-902"/>
                    <a:pt x="-2697" y="-1568"/>
                  </a:cubicBezTo>
                  <a:cubicBezTo>
                    <a:pt x="-1858" y="-1605"/>
                    <a:pt x="-1080" y="-1433"/>
                    <a:pt x="-834" y="-532"/>
                  </a:cubicBezTo>
                  <a:close/>
                </a:path>
              </a:pathLst>
            </a:custGeom>
            <a:solidFill>
              <a:srgbClr val="020202"/>
            </a:solidFill>
            <a:ln w="1231" cap="flat">
              <a:noFill/>
              <a:prstDash val="solid"/>
              <a:miter/>
            </a:ln>
          </p:spPr>
          <p:txBody>
            <a:bodyPr rtlCol="0" anchor="ctr"/>
            <a:lstStyle/>
            <a:p>
              <a:endParaRPr lang="es-CO"/>
            </a:p>
          </p:txBody>
        </p:sp>
        <p:sp>
          <p:nvSpPr>
            <p:cNvPr id="770" name="Freeform: Shape 769">
              <a:extLst>
                <a:ext uri="{FF2B5EF4-FFF2-40B4-BE49-F238E27FC236}">
                  <a16:creationId xmlns:a16="http://schemas.microsoft.com/office/drawing/2014/main" id="{3B2DB03F-6790-9A20-A9BC-3A61C5663E24}"/>
                </a:ext>
              </a:extLst>
            </p:cNvPr>
            <p:cNvSpPr/>
            <p:nvPr/>
          </p:nvSpPr>
          <p:spPr>
            <a:xfrm>
              <a:off x="-850690" y="6500059"/>
              <a:ext cx="1863" cy="1009"/>
            </a:xfrm>
            <a:custGeom>
              <a:avLst/>
              <a:gdLst>
                <a:gd name="connsiteX0" fmla="*/ -834 w 1863"/>
                <a:gd name="connsiteY0" fmla="*/ -568 h 1009"/>
                <a:gd name="connsiteX1" fmla="*/ -2697 w 1863"/>
                <a:gd name="connsiteY1" fmla="*/ -1568 h 1009"/>
                <a:gd name="connsiteX2" fmla="*/ -834 w 1863"/>
                <a:gd name="connsiteY2" fmla="*/ -568 h 1009"/>
              </a:gdLst>
              <a:ahLst/>
              <a:cxnLst>
                <a:cxn ang="0">
                  <a:pos x="connsiteX0" y="connsiteY0"/>
                </a:cxn>
                <a:cxn ang="0">
                  <a:pos x="connsiteX1" y="connsiteY1"/>
                </a:cxn>
                <a:cxn ang="0">
                  <a:pos x="connsiteX2" y="connsiteY2"/>
                </a:cxn>
              </a:cxnLst>
              <a:rect l="l" t="t" r="r" b="b"/>
              <a:pathLst>
                <a:path w="1863" h="1009">
                  <a:moveTo>
                    <a:pt x="-834" y="-568"/>
                  </a:moveTo>
                  <a:cubicBezTo>
                    <a:pt x="-1599" y="-518"/>
                    <a:pt x="-2315" y="-913"/>
                    <a:pt x="-2697" y="-1568"/>
                  </a:cubicBezTo>
                  <a:cubicBezTo>
                    <a:pt x="-1883" y="-1604"/>
                    <a:pt x="-1142" y="-1469"/>
                    <a:pt x="-834" y="-568"/>
                  </a:cubicBezTo>
                  <a:close/>
                </a:path>
              </a:pathLst>
            </a:custGeom>
            <a:solidFill>
              <a:srgbClr val="020202"/>
            </a:solidFill>
            <a:ln w="1231" cap="flat">
              <a:noFill/>
              <a:prstDash val="solid"/>
              <a:miter/>
            </a:ln>
          </p:spPr>
          <p:txBody>
            <a:bodyPr rtlCol="0" anchor="ctr"/>
            <a:lstStyle/>
            <a:p>
              <a:endParaRPr lang="es-CO"/>
            </a:p>
          </p:txBody>
        </p:sp>
        <p:sp>
          <p:nvSpPr>
            <p:cNvPr id="771" name="Freeform: Shape 770">
              <a:extLst>
                <a:ext uri="{FF2B5EF4-FFF2-40B4-BE49-F238E27FC236}">
                  <a16:creationId xmlns:a16="http://schemas.microsoft.com/office/drawing/2014/main" id="{916376BA-A469-127E-A02E-656D28E7B85D}"/>
                </a:ext>
              </a:extLst>
            </p:cNvPr>
            <p:cNvSpPr/>
            <p:nvPr/>
          </p:nvSpPr>
          <p:spPr>
            <a:xfrm>
              <a:off x="-848900" y="6501001"/>
              <a:ext cx="1876" cy="1039"/>
            </a:xfrm>
            <a:custGeom>
              <a:avLst/>
              <a:gdLst>
                <a:gd name="connsiteX0" fmla="*/ -821 w 1876"/>
                <a:gd name="connsiteY0" fmla="*/ -535 h 1039"/>
                <a:gd name="connsiteX1" fmla="*/ -2697 w 1876"/>
                <a:gd name="connsiteY1" fmla="*/ -1560 h 1039"/>
                <a:gd name="connsiteX2" fmla="*/ -821 w 1876"/>
                <a:gd name="connsiteY2" fmla="*/ -535 h 1039"/>
              </a:gdLst>
              <a:ahLst/>
              <a:cxnLst>
                <a:cxn ang="0">
                  <a:pos x="connsiteX0" y="connsiteY0"/>
                </a:cxn>
                <a:cxn ang="0">
                  <a:pos x="connsiteX1" y="connsiteY1"/>
                </a:cxn>
                <a:cxn ang="0">
                  <a:pos x="connsiteX2" y="connsiteY2"/>
                </a:cxn>
              </a:cxnLst>
              <a:rect l="l" t="t" r="r" b="b"/>
              <a:pathLst>
                <a:path w="1876" h="1039">
                  <a:moveTo>
                    <a:pt x="-821" y="-535"/>
                  </a:moveTo>
                  <a:cubicBezTo>
                    <a:pt x="-1587" y="-498"/>
                    <a:pt x="-2315" y="-893"/>
                    <a:pt x="-2697" y="-1560"/>
                  </a:cubicBezTo>
                  <a:cubicBezTo>
                    <a:pt x="-1883" y="-1621"/>
                    <a:pt x="-1105" y="-1498"/>
                    <a:pt x="-821" y="-535"/>
                  </a:cubicBezTo>
                  <a:close/>
                </a:path>
              </a:pathLst>
            </a:custGeom>
            <a:solidFill>
              <a:srgbClr val="020202"/>
            </a:solidFill>
            <a:ln w="1231" cap="flat">
              <a:noFill/>
              <a:prstDash val="solid"/>
              <a:miter/>
            </a:ln>
          </p:spPr>
          <p:txBody>
            <a:bodyPr rtlCol="0" anchor="ctr"/>
            <a:lstStyle/>
            <a:p>
              <a:endParaRPr lang="es-CO"/>
            </a:p>
          </p:txBody>
        </p:sp>
        <p:sp>
          <p:nvSpPr>
            <p:cNvPr id="772" name="Freeform: Shape 771">
              <a:extLst>
                <a:ext uri="{FF2B5EF4-FFF2-40B4-BE49-F238E27FC236}">
                  <a16:creationId xmlns:a16="http://schemas.microsoft.com/office/drawing/2014/main" id="{8A40E8C5-F0FF-A8EF-1D82-3B913F11CF84}"/>
                </a:ext>
              </a:extLst>
            </p:cNvPr>
            <p:cNvSpPr/>
            <p:nvPr/>
          </p:nvSpPr>
          <p:spPr>
            <a:xfrm>
              <a:off x="-843321" y="6504594"/>
              <a:ext cx="1777" cy="1098"/>
            </a:xfrm>
            <a:custGeom>
              <a:avLst/>
              <a:gdLst>
                <a:gd name="connsiteX0" fmla="*/ -920 w 1777"/>
                <a:gd name="connsiteY0" fmla="*/ -474 h 1098"/>
                <a:gd name="connsiteX1" fmla="*/ -2697 w 1777"/>
                <a:gd name="connsiteY1" fmla="*/ -1573 h 1098"/>
                <a:gd name="connsiteX2" fmla="*/ -920 w 1777"/>
                <a:gd name="connsiteY2" fmla="*/ -474 h 1098"/>
              </a:gdLst>
              <a:ahLst/>
              <a:cxnLst>
                <a:cxn ang="0">
                  <a:pos x="connsiteX0" y="connsiteY0"/>
                </a:cxn>
                <a:cxn ang="0">
                  <a:pos x="connsiteX1" y="connsiteY1"/>
                </a:cxn>
                <a:cxn ang="0">
                  <a:pos x="connsiteX2" y="connsiteY2"/>
                </a:cxn>
              </a:cxnLst>
              <a:rect l="l" t="t" r="r" b="b"/>
              <a:pathLst>
                <a:path w="1777" h="1098">
                  <a:moveTo>
                    <a:pt x="-920" y="-474"/>
                  </a:moveTo>
                  <a:cubicBezTo>
                    <a:pt x="-1673" y="-474"/>
                    <a:pt x="-2352" y="-906"/>
                    <a:pt x="-2697" y="-1573"/>
                  </a:cubicBezTo>
                  <a:cubicBezTo>
                    <a:pt x="-1883" y="-1561"/>
                    <a:pt x="-1167" y="-1400"/>
                    <a:pt x="-920" y="-474"/>
                  </a:cubicBezTo>
                  <a:close/>
                </a:path>
              </a:pathLst>
            </a:custGeom>
            <a:solidFill>
              <a:srgbClr val="020202"/>
            </a:solidFill>
            <a:ln w="1231" cap="flat">
              <a:noFill/>
              <a:prstDash val="solid"/>
              <a:miter/>
            </a:ln>
          </p:spPr>
          <p:txBody>
            <a:bodyPr rtlCol="0" anchor="ctr"/>
            <a:lstStyle/>
            <a:p>
              <a:endParaRPr lang="es-CO"/>
            </a:p>
          </p:txBody>
        </p:sp>
        <p:sp>
          <p:nvSpPr>
            <p:cNvPr id="773" name="Freeform: Shape 772">
              <a:extLst>
                <a:ext uri="{FF2B5EF4-FFF2-40B4-BE49-F238E27FC236}">
                  <a16:creationId xmlns:a16="http://schemas.microsoft.com/office/drawing/2014/main" id="{ABB369F3-02F2-4A70-F414-870DBA15357D}"/>
                </a:ext>
              </a:extLst>
            </p:cNvPr>
            <p:cNvSpPr/>
            <p:nvPr/>
          </p:nvSpPr>
          <p:spPr>
            <a:xfrm>
              <a:off x="-817760" y="6523822"/>
              <a:ext cx="1764" cy="1123"/>
            </a:xfrm>
            <a:custGeom>
              <a:avLst/>
              <a:gdLst>
                <a:gd name="connsiteX0" fmla="*/ -932 w 1764"/>
                <a:gd name="connsiteY0" fmla="*/ -449 h 1123"/>
                <a:gd name="connsiteX1" fmla="*/ -2697 w 1764"/>
                <a:gd name="connsiteY1" fmla="*/ -1572 h 1123"/>
                <a:gd name="connsiteX2" fmla="*/ -932 w 1764"/>
                <a:gd name="connsiteY2" fmla="*/ -449 h 1123"/>
              </a:gdLst>
              <a:ahLst/>
              <a:cxnLst>
                <a:cxn ang="0">
                  <a:pos x="connsiteX0" y="connsiteY0"/>
                </a:cxn>
                <a:cxn ang="0">
                  <a:pos x="connsiteX1" y="connsiteY1"/>
                </a:cxn>
                <a:cxn ang="0">
                  <a:pos x="connsiteX2" y="connsiteY2"/>
                </a:cxn>
              </a:cxnLst>
              <a:rect l="l" t="t" r="r" b="b"/>
              <a:pathLst>
                <a:path w="1764" h="1123">
                  <a:moveTo>
                    <a:pt x="-932" y="-449"/>
                  </a:moveTo>
                  <a:cubicBezTo>
                    <a:pt x="-1685" y="-474"/>
                    <a:pt x="-2364" y="-906"/>
                    <a:pt x="-2697" y="-1572"/>
                  </a:cubicBezTo>
                  <a:cubicBezTo>
                    <a:pt x="-1846" y="-1585"/>
                    <a:pt x="-1117" y="-1424"/>
                    <a:pt x="-932" y="-449"/>
                  </a:cubicBezTo>
                  <a:close/>
                </a:path>
              </a:pathLst>
            </a:custGeom>
            <a:solidFill>
              <a:srgbClr val="020202"/>
            </a:solidFill>
            <a:ln w="1231" cap="flat">
              <a:noFill/>
              <a:prstDash val="solid"/>
              <a:miter/>
            </a:ln>
          </p:spPr>
          <p:txBody>
            <a:bodyPr rtlCol="0" anchor="ctr"/>
            <a:lstStyle/>
            <a:p>
              <a:endParaRPr lang="es-CO"/>
            </a:p>
          </p:txBody>
        </p:sp>
        <p:sp>
          <p:nvSpPr>
            <p:cNvPr id="774" name="Freeform: Shape 773">
              <a:extLst>
                <a:ext uri="{FF2B5EF4-FFF2-40B4-BE49-F238E27FC236}">
                  <a16:creationId xmlns:a16="http://schemas.microsoft.com/office/drawing/2014/main" id="{DDDE91A9-84C3-CF7B-43B6-6FA1D40D5753}"/>
                </a:ext>
              </a:extLst>
            </p:cNvPr>
            <p:cNvSpPr/>
            <p:nvPr/>
          </p:nvSpPr>
          <p:spPr>
            <a:xfrm>
              <a:off x="-767540" y="6575018"/>
              <a:ext cx="913" cy="1061"/>
            </a:xfrm>
            <a:custGeom>
              <a:avLst/>
              <a:gdLst>
                <a:gd name="connsiteX0" fmla="*/ -1784 w 913"/>
                <a:gd name="connsiteY0" fmla="*/ -511 h 1061"/>
                <a:gd name="connsiteX1" fmla="*/ -2697 w 913"/>
                <a:gd name="connsiteY1" fmla="*/ -1573 h 1061"/>
                <a:gd name="connsiteX2" fmla="*/ -1784 w 913"/>
                <a:gd name="connsiteY2" fmla="*/ -511 h 1061"/>
              </a:gdLst>
              <a:ahLst/>
              <a:cxnLst>
                <a:cxn ang="0">
                  <a:pos x="connsiteX0" y="connsiteY0"/>
                </a:cxn>
                <a:cxn ang="0">
                  <a:pos x="connsiteX1" y="connsiteY1"/>
                </a:cxn>
                <a:cxn ang="0">
                  <a:pos x="connsiteX2" y="connsiteY2"/>
                </a:cxn>
              </a:cxnLst>
              <a:rect l="l" t="t" r="r" b="b"/>
              <a:pathLst>
                <a:path w="913" h="1061">
                  <a:moveTo>
                    <a:pt x="-1784" y="-511"/>
                  </a:moveTo>
                  <a:cubicBezTo>
                    <a:pt x="-2278" y="-647"/>
                    <a:pt x="-2648" y="-1067"/>
                    <a:pt x="-2697" y="-1573"/>
                  </a:cubicBezTo>
                  <a:cubicBezTo>
                    <a:pt x="-2204" y="-1437"/>
                    <a:pt x="-1833" y="-1017"/>
                    <a:pt x="-1784" y="-511"/>
                  </a:cubicBezTo>
                  <a:close/>
                </a:path>
              </a:pathLst>
            </a:custGeom>
            <a:solidFill>
              <a:srgbClr val="020202"/>
            </a:solidFill>
            <a:ln w="1231" cap="flat">
              <a:noFill/>
              <a:prstDash val="solid"/>
              <a:miter/>
            </a:ln>
          </p:spPr>
          <p:txBody>
            <a:bodyPr rtlCol="0" anchor="ctr"/>
            <a:lstStyle/>
            <a:p>
              <a:endParaRPr lang="es-CO"/>
            </a:p>
          </p:txBody>
        </p:sp>
        <p:sp>
          <p:nvSpPr>
            <p:cNvPr id="775" name="Freeform: Shape 774">
              <a:extLst>
                <a:ext uri="{FF2B5EF4-FFF2-40B4-BE49-F238E27FC236}">
                  <a16:creationId xmlns:a16="http://schemas.microsoft.com/office/drawing/2014/main" id="{1994D427-3985-2CB3-A72B-49C9042BA500}"/>
                </a:ext>
              </a:extLst>
            </p:cNvPr>
            <p:cNvSpPr/>
            <p:nvPr/>
          </p:nvSpPr>
          <p:spPr>
            <a:xfrm>
              <a:off x="-772131" y="6569575"/>
              <a:ext cx="962" cy="1036"/>
            </a:xfrm>
            <a:custGeom>
              <a:avLst/>
              <a:gdLst>
                <a:gd name="connsiteX0" fmla="*/ -1735 w 962"/>
                <a:gd name="connsiteY0" fmla="*/ -536 h 1036"/>
                <a:gd name="connsiteX1" fmla="*/ -2697 w 962"/>
                <a:gd name="connsiteY1" fmla="*/ -1573 h 1036"/>
                <a:gd name="connsiteX2" fmla="*/ -1735 w 962"/>
                <a:gd name="connsiteY2" fmla="*/ -536 h 1036"/>
              </a:gdLst>
              <a:ahLst/>
              <a:cxnLst>
                <a:cxn ang="0">
                  <a:pos x="connsiteX0" y="connsiteY0"/>
                </a:cxn>
                <a:cxn ang="0">
                  <a:pos x="connsiteX1" y="connsiteY1"/>
                </a:cxn>
                <a:cxn ang="0">
                  <a:pos x="connsiteX2" y="connsiteY2"/>
                </a:cxn>
              </a:cxnLst>
              <a:rect l="l" t="t" r="r" b="b"/>
              <a:pathLst>
                <a:path w="962" h="1036">
                  <a:moveTo>
                    <a:pt x="-1735" y="-536"/>
                  </a:moveTo>
                  <a:cubicBezTo>
                    <a:pt x="-2253" y="-622"/>
                    <a:pt x="-2648" y="-1042"/>
                    <a:pt x="-2697" y="-1573"/>
                  </a:cubicBezTo>
                  <a:cubicBezTo>
                    <a:pt x="-2191" y="-1462"/>
                    <a:pt x="-1809" y="-1055"/>
                    <a:pt x="-1735" y="-536"/>
                  </a:cubicBezTo>
                  <a:close/>
                </a:path>
              </a:pathLst>
            </a:custGeom>
            <a:solidFill>
              <a:srgbClr val="020202"/>
            </a:solidFill>
            <a:ln w="1231" cap="flat">
              <a:noFill/>
              <a:prstDash val="solid"/>
              <a:miter/>
            </a:ln>
          </p:spPr>
          <p:txBody>
            <a:bodyPr rtlCol="0" anchor="ctr"/>
            <a:lstStyle/>
            <a:p>
              <a:endParaRPr lang="es-CO"/>
            </a:p>
          </p:txBody>
        </p:sp>
        <p:sp>
          <p:nvSpPr>
            <p:cNvPr id="776" name="Freeform: Shape 775">
              <a:extLst>
                <a:ext uri="{FF2B5EF4-FFF2-40B4-BE49-F238E27FC236}">
                  <a16:creationId xmlns:a16="http://schemas.microsoft.com/office/drawing/2014/main" id="{21F74813-6B77-97E7-448D-BC0DB2CB0179}"/>
                </a:ext>
              </a:extLst>
            </p:cNvPr>
            <p:cNvSpPr/>
            <p:nvPr/>
          </p:nvSpPr>
          <p:spPr>
            <a:xfrm>
              <a:off x="-772995" y="6568625"/>
              <a:ext cx="938" cy="1024"/>
            </a:xfrm>
            <a:custGeom>
              <a:avLst/>
              <a:gdLst>
                <a:gd name="connsiteX0" fmla="*/ -1759 w 938"/>
                <a:gd name="connsiteY0" fmla="*/ -549 h 1024"/>
                <a:gd name="connsiteX1" fmla="*/ -2697 w 938"/>
                <a:gd name="connsiteY1" fmla="*/ -1573 h 1024"/>
                <a:gd name="connsiteX2" fmla="*/ -1759 w 938"/>
                <a:gd name="connsiteY2" fmla="*/ -549 h 1024"/>
              </a:gdLst>
              <a:ahLst/>
              <a:cxnLst>
                <a:cxn ang="0">
                  <a:pos x="connsiteX0" y="connsiteY0"/>
                </a:cxn>
                <a:cxn ang="0">
                  <a:pos x="connsiteX1" y="connsiteY1"/>
                </a:cxn>
                <a:cxn ang="0">
                  <a:pos x="connsiteX2" y="connsiteY2"/>
                </a:cxn>
              </a:cxnLst>
              <a:rect l="l" t="t" r="r" b="b"/>
              <a:pathLst>
                <a:path w="938" h="1024">
                  <a:moveTo>
                    <a:pt x="-1759" y="-549"/>
                  </a:moveTo>
                  <a:cubicBezTo>
                    <a:pt x="-2266" y="-635"/>
                    <a:pt x="-2648" y="-1054"/>
                    <a:pt x="-2697" y="-1573"/>
                  </a:cubicBezTo>
                  <a:cubicBezTo>
                    <a:pt x="-2204" y="-1462"/>
                    <a:pt x="-1833" y="-1054"/>
                    <a:pt x="-1759" y="-549"/>
                  </a:cubicBezTo>
                  <a:close/>
                </a:path>
              </a:pathLst>
            </a:custGeom>
            <a:solidFill>
              <a:srgbClr val="020202"/>
            </a:solidFill>
            <a:ln w="1231" cap="flat">
              <a:noFill/>
              <a:prstDash val="solid"/>
              <a:miter/>
            </a:ln>
          </p:spPr>
          <p:txBody>
            <a:bodyPr rtlCol="0" anchor="ctr"/>
            <a:lstStyle/>
            <a:p>
              <a:endParaRPr lang="es-CO"/>
            </a:p>
          </p:txBody>
        </p:sp>
        <p:sp>
          <p:nvSpPr>
            <p:cNvPr id="777" name="Freeform: Shape 776">
              <a:extLst>
                <a:ext uri="{FF2B5EF4-FFF2-40B4-BE49-F238E27FC236}">
                  <a16:creationId xmlns:a16="http://schemas.microsoft.com/office/drawing/2014/main" id="{4DD104EF-A81E-0D6B-780B-84B9B11BF07A}"/>
                </a:ext>
              </a:extLst>
            </p:cNvPr>
            <p:cNvSpPr/>
            <p:nvPr/>
          </p:nvSpPr>
          <p:spPr>
            <a:xfrm>
              <a:off x="-773859" y="6567687"/>
              <a:ext cx="925" cy="999"/>
            </a:xfrm>
            <a:custGeom>
              <a:avLst/>
              <a:gdLst>
                <a:gd name="connsiteX0" fmla="*/ -1772 w 925"/>
                <a:gd name="connsiteY0" fmla="*/ -573 h 999"/>
                <a:gd name="connsiteX1" fmla="*/ -2697 w 925"/>
                <a:gd name="connsiteY1" fmla="*/ -1573 h 999"/>
              </a:gdLst>
              <a:ahLst/>
              <a:cxnLst>
                <a:cxn ang="0">
                  <a:pos x="connsiteX0" y="connsiteY0"/>
                </a:cxn>
                <a:cxn ang="0">
                  <a:pos x="connsiteX1" y="connsiteY1"/>
                </a:cxn>
              </a:cxnLst>
              <a:rect l="l" t="t" r="r" b="b"/>
              <a:pathLst>
                <a:path w="925" h="999">
                  <a:moveTo>
                    <a:pt x="-1772" y="-573"/>
                  </a:moveTo>
                  <a:cubicBezTo>
                    <a:pt x="-2253" y="-697"/>
                    <a:pt x="-2623" y="-1079"/>
                    <a:pt x="-2697" y="-1573"/>
                  </a:cubicBezTo>
                  <a:close/>
                </a:path>
              </a:pathLst>
            </a:custGeom>
            <a:solidFill>
              <a:srgbClr val="020202"/>
            </a:solidFill>
            <a:ln w="1231" cap="flat">
              <a:noFill/>
              <a:prstDash val="solid"/>
              <a:miter/>
            </a:ln>
          </p:spPr>
          <p:txBody>
            <a:bodyPr rtlCol="0" anchor="ctr"/>
            <a:lstStyle/>
            <a:p>
              <a:endParaRPr lang="es-CO"/>
            </a:p>
          </p:txBody>
        </p:sp>
        <p:sp>
          <p:nvSpPr>
            <p:cNvPr id="778" name="Freeform: Shape 777">
              <a:extLst>
                <a:ext uri="{FF2B5EF4-FFF2-40B4-BE49-F238E27FC236}">
                  <a16:creationId xmlns:a16="http://schemas.microsoft.com/office/drawing/2014/main" id="{72524AB5-1B16-379A-EB3E-589E9C7DD83D}"/>
                </a:ext>
              </a:extLst>
            </p:cNvPr>
            <p:cNvSpPr/>
            <p:nvPr/>
          </p:nvSpPr>
          <p:spPr>
            <a:xfrm>
              <a:off x="-778549" y="6562256"/>
              <a:ext cx="962" cy="1049"/>
            </a:xfrm>
            <a:custGeom>
              <a:avLst/>
              <a:gdLst>
                <a:gd name="connsiteX0" fmla="*/ -1735 w 962"/>
                <a:gd name="connsiteY0" fmla="*/ -524 h 1049"/>
                <a:gd name="connsiteX1" fmla="*/ -2697 w 962"/>
                <a:gd name="connsiteY1" fmla="*/ -1573 h 1049"/>
                <a:gd name="connsiteX2" fmla="*/ -1735 w 962"/>
                <a:gd name="connsiteY2" fmla="*/ -524 h 1049"/>
              </a:gdLst>
              <a:ahLst/>
              <a:cxnLst>
                <a:cxn ang="0">
                  <a:pos x="connsiteX0" y="connsiteY0"/>
                </a:cxn>
                <a:cxn ang="0">
                  <a:pos x="connsiteX1" y="connsiteY1"/>
                </a:cxn>
                <a:cxn ang="0">
                  <a:pos x="connsiteX2" y="connsiteY2"/>
                </a:cxn>
              </a:cxnLst>
              <a:rect l="l" t="t" r="r" b="b"/>
              <a:pathLst>
                <a:path w="962" h="1049">
                  <a:moveTo>
                    <a:pt x="-1735" y="-524"/>
                  </a:moveTo>
                  <a:cubicBezTo>
                    <a:pt x="-2241" y="-635"/>
                    <a:pt x="-2636" y="-1054"/>
                    <a:pt x="-2697" y="-1573"/>
                  </a:cubicBezTo>
                  <a:cubicBezTo>
                    <a:pt x="-2191" y="-1462"/>
                    <a:pt x="-1796" y="-1042"/>
                    <a:pt x="-1735" y="-524"/>
                  </a:cubicBezTo>
                  <a:close/>
                </a:path>
              </a:pathLst>
            </a:custGeom>
            <a:solidFill>
              <a:srgbClr val="020202"/>
            </a:solidFill>
            <a:ln w="1231" cap="flat">
              <a:noFill/>
              <a:prstDash val="solid"/>
              <a:miter/>
            </a:ln>
          </p:spPr>
          <p:txBody>
            <a:bodyPr rtlCol="0" anchor="ctr"/>
            <a:lstStyle/>
            <a:p>
              <a:endParaRPr lang="es-CO"/>
            </a:p>
          </p:txBody>
        </p:sp>
        <p:sp>
          <p:nvSpPr>
            <p:cNvPr id="779" name="Freeform: Shape 778">
              <a:extLst>
                <a:ext uri="{FF2B5EF4-FFF2-40B4-BE49-F238E27FC236}">
                  <a16:creationId xmlns:a16="http://schemas.microsoft.com/office/drawing/2014/main" id="{963EE82D-4470-F11C-F7A0-CCD83375D15D}"/>
                </a:ext>
              </a:extLst>
            </p:cNvPr>
            <p:cNvSpPr/>
            <p:nvPr/>
          </p:nvSpPr>
          <p:spPr>
            <a:xfrm>
              <a:off x="-779413" y="6561306"/>
              <a:ext cx="950" cy="1036"/>
            </a:xfrm>
            <a:custGeom>
              <a:avLst/>
              <a:gdLst>
                <a:gd name="connsiteX0" fmla="*/ -1747 w 950"/>
                <a:gd name="connsiteY0" fmla="*/ -536 h 1036"/>
                <a:gd name="connsiteX1" fmla="*/ -2697 w 950"/>
                <a:gd name="connsiteY1" fmla="*/ -1573 h 1036"/>
                <a:gd name="connsiteX2" fmla="*/ -1747 w 950"/>
                <a:gd name="connsiteY2" fmla="*/ -536 h 1036"/>
              </a:gdLst>
              <a:ahLst/>
              <a:cxnLst>
                <a:cxn ang="0">
                  <a:pos x="connsiteX0" y="connsiteY0"/>
                </a:cxn>
                <a:cxn ang="0">
                  <a:pos x="connsiteX1" y="connsiteY1"/>
                </a:cxn>
                <a:cxn ang="0">
                  <a:pos x="connsiteX2" y="connsiteY2"/>
                </a:cxn>
              </a:cxnLst>
              <a:rect l="l" t="t" r="r" b="b"/>
              <a:pathLst>
                <a:path w="950" h="1036">
                  <a:moveTo>
                    <a:pt x="-1747" y="-536"/>
                  </a:moveTo>
                  <a:cubicBezTo>
                    <a:pt x="-2253" y="-647"/>
                    <a:pt x="-2623" y="-1067"/>
                    <a:pt x="-2697" y="-1573"/>
                  </a:cubicBezTo>
                  <a:cubicBezTo>
                    <a:pt x="-2203" y="-1449"/>
                    <a:pt x="-1833" y="-1042"/>
                    <a:pt x="-1747" y="-536"/>
                  </a:cubicBezTo>
                  <a:close/>
                </a:path>
              </a:pathLst>
            </a:custGeom>
            <a:solidFill>
              <a:srgbClr val="020202"/>
            </a:solidFill>
            <a:ln w="1231" cap="flat">
              <a:noFill/>
              <a:prstDash val="solid"/>
              <a:miter/>
            </a:ln>
          </p:spPr>
          <p:txBody>
            <a:bodyPr rtlCol="0" anchor="ctr"/>
            <a:lstStyle/>
            <a:p>
              <a:endParaRPr lang="es-CO"/>
            </a:p>
          </p:txBody>
        </p:sp>
        <p:sp>
          <p:nvSpPr>
            <p:cNvPr id="780" name="Freeform: Shape 779">
              <a:extLst>
                <a:ext uri="{FF2B5EF4-FFF2-40B4-BE49-F238E27FC236}">
                  <a16:creationId xmlns:a16="http://schemas.microsoft.com/office/drawing/2014/main" id="{42FFD7E9-79BE-5C8D-5294-80F9A414B4A7}"/>
                </a:ext>
              </a:extLst>
            </p:cNvPr>
            <p:cNvSpPr/>
            <p:nvPr/>
          </p:nvSpPr>
          <p:spPr>
            <a:xfrm>
              <a:off x="-780253" y="6560368"/>
              <a:ext cx="913" cy="1012"/>
            </a:xfrm>
            <a:custGeom>
              <a:avLst/>
              <a:gdLst>
                <a:gd name="connsiteX0" fmla="*/ -1784 w 913"/>
                <a:gd name="connsiteY0" fmla="*/ -561 h 1012"/>
                <a:gd name="connsiteX1" fmla="*/ -2697 w 913"/>
                <a:gd name="connsiteY1" fmla="*/ -1573 h 1012"/>
              </a:gdLst>
              <a:ahLst/>
              <a:cxnLst>
                <a:cxn ang="0">
                  <a:pos x="connsiteX0" y="connsiteY0"/>
                </a:cxn>
                <a:cxn ang="0">
                  <a:pos x="connsiteX1" y="connsiteY1"/>
                </a:cxn>
              </a:cxnLst>
              <a:rect l="l" t="t" r="r" b="b"/>
              <a:pathLst>
                <a:path w="913" h="1012">
                  <a:moveTo>
                    <a:pt x="-1784" y="-561"/>
                  </a:moveTo>
                  <a:cubicBezTo>
                    <a:pt x="-2278" y="-660"/>
                    <a:pt x="-2648" y="-1067"/>
                    <a:pt x="-2697" y="-1573"/>
                  </a:cubicBezTo>
                  <a:close/>
                </a:path>
              </a:pathLst>
            </a:custGeom>
            <a:solidFill>
              <a:srgbClr val="020202"/>
            </a:solidFill>
            <a:ln w="1231" cap="flat">
              <a:noFill/>
              <a:prstDash val="solid"/>
              <a:miter/>
            </a:ln>
          </p:spPr>
          <p:txBody>
            <a:bodyPr rtlCol="0" anchor="ctr"/>
            <a:lstStyle/>
            <a:p>
              <a:endParaRPr lang="es-CO"/>
            </a:p>
          </p:txBody>
        </p:sp>
        <p:sp>
          <p:nvSpPr>
            <p:cNvPr id="781" name="Freeform: Shape 780">
              <a:extLst>
                <a:ext uri="{FF2B5EF4-FFF2-40B4-BE49-F238E27FC236}">
                  <a16:creationId xmlns:a16="http://schemas.microsoft.com/office/drawing/2014/main" id="{712420D0-FB37-0808-1D18-FA8AF9E76ED5}"/>
                </a:ext>
              </a:extLst>
            </p:cNvPr>
            <p:cNvSpPr/>
            <p:nvPr/>
          </p:nvSpPr>
          <p:spPr>
            <a:xfrm>
              <a:off x="-783906" y="6556715"/>
              <a:ext cx="938" cy="925"/>
            </a:xfrm>
            <a:custGeom>
              <a:avLst/>
              <a:gdLst>
                <a:gd name="connsiteX0" fmla="*/ -1759 w 938"/>
                <a:gd name="connsiteY0" fmla="*/ -647 h 925"/>
                <a:gd name="connsiteX1" fmla="*/ -2697 w 938"/>
                <a:gd name="connsiteY1" fmla="*/ -1573 h 925"/>
              </a:gdLst>
              <a:ahLst/>
              <a:cxnLst>
                <a:cxn ang="0">
                  <a:pos x="connsiteX0" y="connsiteY0"/>
                </a:cxn>
                <a:cxn ang="0">
                  <a:pos x="connsiteX1" y="connsiteY1"/>
                </a:cxn>
              </a:cxnLst>
              <a:rect l="l" t="t" r="r" b="b"/>
              <a:pathLst>
                <a:path w="938" h="925">
                  <a:moveTo>
                    <a:pt x="-1759" y="-647"/>
                  </a:moveTo>
                  <a:cubicBezTo>
                    <a:pt x="-2241" y="-709"/>
                    <a:pt x="-2623" y="-1092"/>
                    <a:pt x="-2697" y="-1573"/>
                  </a:cubicBezTo>
                  <a:close/>
                </a:path>
              </a:pathLst>
            </a:custGeom>
            <a:solidFill>
              <a:srgbClr val="020202"/>
            </a:solidFill>
            <a:ln w="1231" cap="flat">
              <a:noFill/>
              <a:prstDash val="solid"/>
              <a:miter/>
            </a:ln>
          </p:spPr>
          <p:txBody>
            <a:bodyPr rtlCol="0" anchor="ctr"/>
            <a:lstStyle/>
            <a:p>
              <a:endParaRPr lang="es-CO"/>
            </a:p>
          </p:txBody>
        </p:sp>
        <p:sp>
          <p:nvSpPr>
            <p:cNvPr id="782" name="Freeform: Shape 781">
              <a:extLst>
                <a:ext uri="{FF2B5EF4-FFF2-40B4-BE49-F238E27FC236}">
                  <a16:creationId xmlns:a16="http://schemas.microsoft.com/office/drawing/2014/main" id="{6CCAF822-07D1-C729-CB3B-27B5011E8D55}"/>
                </a:ext>
              </a:extLst>
            </p:cNvPr>
            <p:cNvSpPr/>
            <p:nvPr/>
          </p:nvSpPr>
          <p:spPr>
            <a:xfrm>
              <a:off x="-792286" y="6547631"/>
              <a:ext cx="975" cy="1049"/>
            </a:xfrm>
            <a:custGeom>
              <a:avLst/>
              <a:gdLst>
                <a:gd name="connsiteX0" fmla="*/ -1722 w 975"/>
                <a:gd name="connsiteY0" fmla="*/ -524 h 1049"/>
                <a:gd name="connsiteX1" fmla="*/ -2697 w 975"/>
                <a:gd name="connsiteY1" fmla="*/ -1573 h 1049"/>
                <a:gd name="connsiteX2" fmla="*/ -1722 w 975"/>
                <a:gd name="connsiteY2" fmla="*/ -524 h 1049"/>
              </a:gdLst>
              <a:ahLst/>
              <a:cxnLst>
                <a:cxn ang="0">
                  <a:pos x="connsiteX0" y="connsiteY0"/>
                </a:cxn>
                <a:cxn ang="0">
                  <a:pos x="connsiteX1" y="connsiteY1"/>
                </a:cxn>
                <a:cxn ang="0">
                  <a:pos x="connsiteX2" y="connsiteY2"/>
                </a:cxn>
              </a:cxnLst>
              <a:rect l="l" t="t" r="r" b="b"/>
              <a:pathLst>
                <a:path w="975" h="1049">
                  <a:moveTo>
                    <a:pt x="-1722" y="-524"/>
                  </a:moveTo>
                  <a:cubicBezTo>
                    <a:pt x="-2241" y="-635"/>
                    <a:pt x="-2623" y="-1054"/>
                    <a:pt x="-2697" y="-1573"/>
                  </a:cubicBezTo>
                  <a:cubicBezTo>
                    <a:pt x="-2179" y="-1462"/>
                    <a:pt x="-1796" y="-1042"/>
                    <a:pt x="-1722" y="-524"/>
                  </a:cubicBezTo>
                  <a:close/>
                </a:path>
              </a:pathLst>
            </a:custGeom>
            <a:solidFill>
              <a:srgbClr val="020202"/>
            </a:solidFill>
            <a:ln w="1231" cap="flat">
              <a:noFill/>
              <a:prstDash val="solid"/>
              <a:miter/>
            </a:ln>
          </p:spPr>
          <p:txBody>
            <a:bodyPr rtlCol="0" anchor="ctr"/>
            <a:lstStyle/>
            <a:p>
              <a:endParaRPr lang="es-CO"/>
            </a:p>
          </p:txBody>
        </p:sp>
        <p:sp>
          <p:nvSpPr>
            <p:cNvPr id="783" name="Freeform: Shape 782">
              <a:extLst>
                <a:ext uri="{FF2B5EF4-FFF2-40B4-BE49-F238E27FC236}">
                  <a16:creationId xmlns:a16="http://schemas.microsoft.com/office/drawing/2014/main" id="{F11EBAA3-20B1-5216-C921-ED37FDF45AED}"/>
                </a:ext>
              </a:extLst>
            </p:cNvPr>
            <p:cNvSpPr/>
            <p:nvPr/>
          </p:nvSpPr>
          <p:spPr>
            <a:xfrm>
              <a:off x="-793138" y="6546693"/>
              <a:ext cx="962" cy="1036"/>
            </a:xfrm>
            <a:custGeom>
              <a:avLst/>
              <a:gdLst>
                <a:gd name="connsiteX0" fmla="*/ -1735 w 962"/>
                <a:gd name="connsiteY0" fmla="*/ -536 h 1036"/>
                <a:gd name="connsiteX1" fmla="*/ -2697 w 962"/>
                <a:gd name="connsiteY1" fmla="*/ -1573 h 1036"/>
                <a:gd name="connsiteX2" fmla="*/ -1735 w 962"/>
                <a:gd name="connsiteY2" fmla="*/ -536 h 1036"/>
              </a:gdLst>
              <a:ahLst/>
              <a:cxnLst>
                <a:cxn ang="0">
                  <a:pos x="connsiteX0" y="connsiteY0"/>
                </a:cxn>
                <a:cxn ang="0">
                  <a:pos x="connsiteX1" y="connsiteY1"/>
                </a:cxn>
                <a:cxn ang="0">
                  <a:pos x="connsiteX2" y="connsiteY2"/>
                </a:cxn>
              </a:cxnLst>
              <a:rect l="l" t="t" r="r" b="b"/>
              <a:pathLst>
                <a:path w="962" h="1036">
                  <a:moveTo>
                    <a:pt x="-1735" y="-536"/>
                  </a:moveTo>
                  <a:cubicBezTo>
                    <a:pt x="-2241" y="-647"/>
                    <a:pt x="-2623" y="-1054"/>
                    <a:pt x="-2697" y="-1573"/>
                  </a:cubicBezTo>
                  <a:cubicBezTo>
                    <a:pt x="-2191" y="-1462"/>
                    <a:pt x="-1809" y="-1054"/>
                    <a:pt x="-1735" y="-536"/>
                  </a:cubicBezTo>
                  <a:close/>
                </a:path>
              </a:pathLst>
            </a:custGeom>
            <a:solidFill>
              <a:srgbClr val="020202"/>
            </a:solidFill>
            <a:ln w="1231" cap="flat">
              <a:noFill/>
              <a:prstDash val="solid"/>
              <a:miter/>
            </a:ln>
          </p:spPr>
          <p:txBody>
            <a:bodyPr rtlCol="0" anchor="ctr"/>
            <a:lstStyle/>
            <a:p>
              <a:endParaRPr lang="es-CO"/>
            </a:p>
          </p:txBody>
        </p:sp>
        <p:sp>
          <p:nvSpPr>
            <p:cNvPr id="784" name="Freeform: Shape 783">
              <a:extLst>
                <a:ext uri="{FF2B5EF4-FFF2-40B4-BE49-F238E27FC236}">
                  <a16:creationId xmlns:a16="http://schemas.microsoft.com/office/drawing/2014/main" id="{4C9969A1-213A-9F03-D9A9-3AFBA1FB9C11}"/>
                </a:ext>
              </a:extLst>
            </p:cNvPr>
            <p:cNvSpPr/>
            <p:nvPr/>
          </p:nvSpPr>
          <p:spPr>
            <a:xfrm>
              <a:off x="-793989" y="6545755"/>
              <a:ext cx="925" cy="1012"/>
            </a:xfrm>
            <a:custGeom>
              <a:avLst/>
              <a:gdLst>
                <a:gd name="connsiteX0" fmla="*/ -1772 w 925"/>
                <a:gd name="connsiteY0" fmla="*/ -561 h 1012"/>
                <a:gd name="connsiteX1" fmla="*/ -2697 w 925"/>
                <a:gd name="connsiteY1" fmla="*/ -1573 h 1012"/>
                <a:gd name="connsiteX2" fmla="*/ -1772 w 925"/>
                <a:gd name="connsiteY2" fmla="*/ -561 h 1012"/>
              </a:gdLst>
              <a:ahLst/>
              <a:cxnLst>
                <a:cxn ang="0">
                  <a:pos x="connsiteX0" y="connsiteY0"/>
                </a:cxn>
                <a:cxn ang="0">
                  <a:pos x="connsiteX1" y="connsiteY1"/>
                </a:cxn>
                <a:cxn ang="0">
                  <a:pos x="connsiteX2" y="connsiteY2"/>
                </a:cxn>
              </a:cxnLst>
              <a:rect l="l" t="t" r="r" b="b"/>
              <a:pathLst>
                <a:path w="925" h="1012">
                  <a:moveTo>
                    <a:pt x="-1772" y="-561"/>
                  </a:moveTo>
                  <a:cubicBezTo>
                    <a:pt x="-2266" y="-660"/>
                    <a:pt x="-2648" y="-1067"/>
                    <a:pt x="-2697" y="-1573"/>
                  </a:cubicBezTo>
                  <a:cubicBezTo>
                    <a:pt x="-2228" y="-1425"/>
                    <a:pt x="-1870" y="-1042"/>
                    <a:pt x="-1772" y="-561"/>
                  </a:cubicBezTo>
                  <a:close/>
                </a:path>
              </a:pathLst>
            </a:custGeom>
            <a:solidFill>
              <a:srgbClr val="020202"/>
            </a:solidFill>
            <a:ln w="1231" cap="flat">
              <a:noFill/>
              <a:prstDash val="solid"/>
              <a:miter/>
            </a:ln>
          </p:spPr>
          <p:txBody>
            <a:bodyPr rtlCol="0" anchor="ctr"/>
            <a:lstStyle/>
            <a:p>
              <a:endParaRPr lang="es-CO"/>
            </a:p>
          </p:txBody>
        </p:sp>
        <p:sp>
          <p:nvSpPr>
            <p:cNvPr id="785" name="Freeform: Shape 784">
              <a:extLst>
                <a:ext uri="{FF2B5EF4-FFF2-40B4-BE49-F238E27FC236}">
                  <a16:creationId xmlns:a16="http://schemas.microsoft.com/office/drawing/2014/main" id="{908C156F-688C-3CF8-44B0-2B4196EC3C56}"/>
                </a:ext>
              </a:extLst>
            </p:cNvPr>
            <p:cNvSpPr/>
            <p:nvPr/>
          </p:nvSpPr>
          <p:spPr>
            <a:xfrm>
              <a:off x="-799605" y="6539423"/>
              <a:ext cx="999" cy="1024"/>
            </a:xfrm>
            <a:custGeom>
              <a:avLst/>
              <a:gdLst>
                <a:gd name="connsiteX0" fmla="*/ -1698 w 999"/>
                <a:gd name="connsiteY0" fmla="*/ -548 h 1024"/>
                <a:gd name="connsiteX1" fmla="*/ -2697 w 999"/>
                <a:gd name="connsiteY1" fmla="*/ -1573 h 1024"/>
                <a:gd name="connsiteX2" fmla="*/ -1698 w 999"/>
                <a:gd name="connsiteY2" fmla="*/ -548 h 1024"/>
              </a:gdLst>
              <a:ahLst/>
              <a:cxnLst>
                <a:cxn ang="0">
                  <a:pos x="connsiteX0" y="connsiteY0"/>
                </a:cxn>
                <a:cxn ang="0">
                  <a:pos x="connsiteX1" y="connsiteY1"/>
                </a:cxn>
                <a:cxn ang="0">
                  <a:pos x="connsiteX2" y="connsiteY2"/>
                </a:cxn>
              </a:cxnLst>
              <a:rect l="l" t="t" r="r" b="b"/>
              <a:pathLst>
                <a:path w="999" h="1024">
                  <a:moveTo>
                    <a:pt x="-1698" y="-548"/>
                  </a:moveTo>
                  <a:cubicBezTo>
                    <a:pt x="-2228" y="-610"/>
                    <a:pt x="-2648" y="-1042"/>
                    <a:pt x="-2697" y="-1573"/>
                  </a:cubicBezTo>
                  <a:cubicBezTo>
                    <a:pt x="-2167" y="-1499"/>
                    <a:pt x="-1759" y="-1079"/>
                    <a:pt x="-1698" y="-548"/>
                  </a:cubicBezTo>
                  <a:close/>
                </a:path>
              </a:pathLst>
            </a:custGeom>
            <a:solidFill>
              <a:srgbClr val="020202"/>
            </a:solidFill>
            <a:ln w="1231" cap="flat">
              <a:noFill/>
              <a:prstDash val="solid"/>
              <a:miter/>
            </a:ln>
          </p:spPr>
          <p:txBody>
            <a:bodyPr rtlCol="0" anchor="ctr"/>
            <a:lstStyle/>
            <a:p>
              <a:endParaRPr lang="es-CO"/>
            </a:p>
          </p:txBody>
        </p:sp>
        <p:sp>
          <p:nvSpPr>
            <p:cNvPr id="786" name="Freeform: Shape 785">
              <a:extLst>
                <a:ext uri="{FF2B5EF4-FFF2-40B4-BE49-F238E27FC236}">
                  <a16:creationId xmlns:a16="http://schemas.microsoft.com/office/drawing/2014/main" id="{6A0E9358-7614-70B5-DC58-E2EBD3B51AC6}"/>
                </a:ext>
              </a:extLst>
            </p:cNvPr>
            <p:cNvSpPr/>
            <p:nvPr/>
          </p:nvSpPr>
          <p:spPr>
            <a:xfrm>
              <a:off x="-800494" y="6538498"/>
              <a:ext cx="987" cy="1024"/>
            </a:xfrm>
            <a:custGeom>
              <a:avLst/>
              <a:gdLst>
                <a:gd name="connsiteX0" fmla="*/ -1710 w 987"/>
                <a:gd name="connsiteY0" fmla="*/ -548 h 1024"/>
                <a:gd name="connsiteX1" fmla="*/ -2697 w 987"/>
                <a:gd name="connsiteY1" fmla="*/ -1573 h 1024"/>
                <a:gd name="connsiteX2" fmla="*/ -1710 w 987"/>
                <a:gd name="connsiteY2" fmla="*/ -548 h 1024"/>
              </a:gdLst>
              <a:ahLst/>
              <a:cxnLst>
                <a:cxn ang="0">
                  <a:pos x="connsiteX0" y="connsiteY0"/>
                </a:cxn>
                <a:cxn ang="0">
                  <a:pos x="connsiteX1" y="connsiteY1"/>
                </a:cxn>
                <a:cxn ang="0">
                  <a:pos x="connsiteX2" y="connsiteY2"/>
                </a:cxn>
              </a:cxnLst>
              <a:rect l="l" t="t" r="r" b="b"/>
              <a:pathLst>
                <a:path w="987" h="1024">
                  <a:moveTo>
                    <a:pt x="-1710" y="-548"/>
                  </a:moveTo>
                  <a:cubicBezTo>
                    <a:pt x="-2228" y="-647"/>
                    <a:pt x="-2623" y="-1054"/>
                    <a:pt x="-2697" y="-1573"/>
                  </a:cubicBezTo>
                  <a:cubicBezTo>
                    <a:pt x="-2179" y="-1474"/>
                    <a:pt x="-1784" y="-1067"/>
                    <a:pt x="-1710" y="-548"/>
                  </a:cubicBezTo>
                  <a:close/>
                </a:path>
              </a:pathLst>
            </a:custGeom>
            <a:solidFill>
              <a:srgbClr val="020202"/>
            </a:solidFill>
            <a:ln w="1231" cap="flat">
              <a:noFill/>
              <a:prstDash val="solid"/>
              <a:miter/>
            </a:ln>
          </p:spPr>
          <p:txBody>
            <a:bodyPr rtlCol="0" anchor="ctr"/>
            <a:lstStyle/>
            <a:p>
              <a:endParaRPr lang="es-CO"/>
            </a:p>
          </p:txBody>
        </p:sp>
        <p:sp>
          <p:nvSpPr>
            <p:cNvPr id="787" name="Freeform: Shape 786">
              <a:extLst>
                <a:ext uri="{FF2B5EF4-FFF2-40B4-BE49-F238E27FC236}">
                  <a16:creationId xmlns:a16="http://schemas.microsoft.com/office/drawing/2014/main" id="{6B2D640E-A665-AC6C-E07D-0612D4847A15}"/>
                </a:ext>
              </a:extLst>
            </p:cNvPr>
            <p:cNvSpPr/>
            <p:nvPr/>
          </p:nvSpPr>
          <p:spPr>
            <a:xfrm>
              <a:off x="-801407" y="6537572"/>
              <a:ext cx="999" cy="1012"/>
            </a:xfrm>
            <a:custGeom>
              <a:avLst/>
              <a:gdLst>
                <a:gd name="connsiteX0" fmla="*/ -1698 w 999"/>
                <a:gd name="connsiteY0" fmla="*/ -561 h 1012"/>
                <a:gd name="connsiteX1" fmla="*/ -2697 w 999"/>
                <a:gd name="connsiteY1" fmla="*/ -1573 h 1012"/>
                <a:gd name="connsiteX2" fmla="*/ -1698 w 999"/>
                <a:gd name="connsiteY2" fmla="*/ -561 h 1012"/>
              </a:gdLst>
              <a:ahLst/>
              <a:cxnLst>
                <a:cxn ang="0">
                  <a:pos x="connsiteX0" y="connsiteY0"/>
                </a:cxn>
                <a:cxn ang="0">
                  <a:pos x="connsiteX1" y="connsiteY1"/>
                </a:cxn>
                <a:cxn ang="0">
                  <a:pos x="connsiteX2" y="connsiteY2"/>
                </a:cxn>
              </a:cxnLst>
              <a:rect l="l" t="t" r="r" b="b"/>
              <a:pathLst>
                <a:path w="999" h="1012">
                  <a:moveTo>
                    <a:pt x="-1698" y="-561"/>
                  </a:moveTo>
                  <a:cubicBezTo>
                    <a:pt x="-2216" y="-647"/>
                    <a:pt x="-2611" y="-1054"/>
                    <a:pt x="-2697" y="-1573"/>
                  </a:cubicBezTo>
                  <a:cubicBezTo>
                    <a:pt x="-2179" y="-1486"/>
                    <a:pt x="-1784" y="-1079"/>
                    <a:pt x="-1698" y="-561"/>
                  </a:cubicBezTo>
                  <a:close/>
                </a:path>
              </a:pathLst>
            </a:custGeom>
            <a:solidFill>
              <a:srgbClr val="020202"/>
            </a:solidFill>
            <a:ln w="1231" cap="flat">
              <a:noFill/>
              <a:prstDash val="solid"/>
              <a:miter/>
            </a:ln>
          </p:spPr>
          <p:txBody>
            <a:bodyPr rtlCol="0" anchor="ctr"/>
            <a:lstStyle/>
            <a:p>
              <a:endParaRPr lang="es-CO"/>
            </a:p>
          </p:txBody>
        </p:sp>
        <p:sp>
          <p:nvSpPr>
            <p:cNvPr id="788" name="Freeform: Shape 787">
              <a:extLst>
                <a:ext uri="{FF2B5EF4-FFF2-40B4-BE49-F238E27FC236}">
                  <a16:creationId xmlns:a16="http://schemas.microsoft.com/office/drawing/2014/main" id="{AB6D52FE-AFA2-A5C4-5D8B-55A7494A9CA4}"/>
                </a:ext>
              </a:extLst>
            </p:cNvPr>
            <p:cNvSpPr/>
            <p:nvPr/>
          </p:nvSpPr>
          <p:spPr>
            <a:xfrm>
              <a:off x="-844383" y="6503754"/>
              <a:ext cx="1085" cy="851"/>
            </a:xfrm>
            <a:custGeom>
              <a:avLst/>
              <a:gdLst>
                <a:gd name="connsiteX0" fmla="*/ -1611 w 1085"/>
                <a:gd name="connsiteY0" fmla="*/ -721 h 851"/>
                <a:gd name="connsiteX1" fmla="*/ -2697 w 1085"/>
                <a:gd name="connsiteY1" fmla="*/ -1573 h 851"/>
                <a:gd name="connsiteX2" fmla="*/ -1611 w 1085"/>
                <a:gd name="connsiteY2" fmla="*/ -721 h 851"/>
              </a:gdLst>
              <a:ahLst/>
              <a:cxnLst>
                <a:cxn ang="0">
                  <a:pos x="connsiteX0" y="connsiteY0"/>
                </a:cxn>
                <a:cxn ang="0">
                  <a:pos x="connsiteX1" y="connsiteY1"/>
                </a:cxn>
                <a:cxn ang="0">
                  <a:pos x="connsiteX2" y="connsiteY2"/>
                </a:cxn>
              </a:cxnLst>
              <a:rect l="l" t="t" r="r" b="b"/>
              <a:pathLst>
                <a:path w="1085" h="851">
                  <a:moveTo>
                    <a:pt x="-1611" y="-721"/>
                  </a:moveTo>
                  <a:cubicBezTo>
                    <a:pt x="-2130" y="-721"/>
                    <a:pt x="-2574" y="-1079"/>
                    <a:pt x="-2697" y="-1573"/>
                  </a:cubicBezTo>
                  <a:cubicBezTo>
                    <a:pt x="-2204" y="-1511"/>
                    <a:pt x="-1796" y="-1178"/>
                    <a:pt x="-1611" y="-721"/>
                  </a:cubicBezTo>
                  <a:close/>
                </a:path>
              </a:pathLst>
            </a:custGeom>
            <a:solidFill>
              <a:srgbClr val="020202"/>
            </a:solidFill>
            <a:ln w="1231" cap="flat">
              <a:noFill/>
              <a:prstDash val="solid"/>
              <a:miter/>
            </a:ln>
          </p:spPr>
          <p:txBody>
            <a:bodyPr rtlCol="0" anchor="ctr"/>
            <a:lstStyle/>
            <a:p>
              <a:endParaRPr lang="es-CO"/>
            </a:p>
          </p:txBody>
        </p:sp>
        <p:sp>
          <p:nvSpPr>
            <p:cNvPr id="789" name="Freeform: Shape 788">
              <a:extLst>
                <a:ext uri="{FF2B5EF4-FFF2-40B4-BE49-F238E27FC236}">
                  <a16:creationId xmlns:a16="http://schemas.microsoft.com/office/drawing/2014/main" id="{90F2FF42-09F8-F70F-0E0A-4002A5EA5AA9}"/>
                </a:ext>
              </a:extLst>
            </p:cNvPr>
            <p:cNvSpPr/>
            <p:nvPr/>
          </p:nvSpPr>
          <p:spPr>
            <a:xfrm>
              <a:off x="-802333" y="6536671"/>
              <a:ext cx="1011" cy="999"/>
            </a:xfrm>
            <a:custGeom>
              <a:avLst/>
              <a:gdLst>
                <a:gd name="connsiteX0" fmla="*/ -1685 w 1011"/>
                <a:gd name="connsiteY0" fmla="*/ -573 h 999"/>
                <a:gd name="connsiteX1" fmla="*/ -2697 w 1011"/>
                <a:gd name="connsiteY1" fmla="*/ -1573 h 999"/>
                <a:gd name="connsiteX2" fmla="*/ -1685 w 1011"/>
                <a:gd name="connsiteY2" fmla="*/ -573 h 999"/>
              </a:gdLst>
              <a:ahLst/>
              <a:cxnLst>
                <a:cxn ang="0">
                  <a:pos x="connsiteX0" y="connsiteY0"/>
                </a:cxn>
                <a:cxn ang="0">
                  <a:pos x="connsiteX1" y="connsiteY1"/>
                </a:cxn>
                <a:cxn ang="0">
                  <a:pos x="connsiteX2" y="connsiteY2"/>
                </a:cxn>
              </a:cxnLst>
              <a:rect l="l" t="t" r="r" b="b"/>
              <a:pathLst>
                <a:path w="1011" h="999">
                  <a:moveTo>
                    <a:pt x="-1685" y="-573"/>
                  </a:moveTo>
                  <a:cubicBezTo>
                    <a:pt x="-2204" y="-660"/>
                    <a:pt x="-2611" y="-1054"/>
                    <a:pt x="-2697" y="-1573"/>
                  </a:cubicBezTo>
                  <a:cubicBezTo>
                    <a:pt x="-2179" y="-1487"/>
                    <a:pt x="-1772" y="-1092"/>
                    <a:pt x="-1685" y="-573"/>
                  </a:cubicBezTo>
                  <a:close/>
                </a:path>
              </a:pathLst>
            </a:custGeom>
            <a:solidFill>
              <a:srgbClr val="020202"/>
            </a:solidFill>
            <a:ln w="1231" cap="flat">
              <a:noFill/>
              <a:prstDash val="solid"/>
              <a:miter/>
            </a:ln>
          </p:spPr>
          <p:txBody>
            <a:bodyPr rtlCol="0" anchor="ctr"/>
            <a:lstStyle/>
            <a:p>
              <a:endParaRPr lang="es-CO"/>
            </a:p>
          </p:txBody>
        </p:sp>
        <p:sp>
          <p:nvSpPr>
            <p:cNvPr id="790" name="Freeform: Shape 789">
              <a:extLst>
                <a:ext uri="{FF2B5EF4-FFF2-40B4-BE49-F238E27FC236}">
                  <a16:creationId xmlns:a16="http://schemas.microsoft.com/office/drawing/2014/main" id="{B7E0501A-7D30-6350-8545-AA7564C081DC}"/>
                </a:ext>
              </a:extLst>
            </p:cNvPr>
            <p:cNvSpPr/>
            <p:nvPr/>
          </p:nvSpPr>
          <p:spPr>
            <a:xfrm>
              <a:off x="-803246" y="6535758"/>
              <a:ext cx="1011" cy="999"/>
            </a:xfrm>
            <a:custGeom>
              <a:avLst/>
              <a:gdLst>
                <a:gd name="connsiteX0" fmla="*/ -1685 w 1011"/>
                <a:gd name="connsiteY0" fmla="*/ -573 h 999"/>
                <a:gd name="connsiteX1" fmla="*/ -2697 w 1011"/>
                <a:gd name="connsiteY1" fmla="*/ -1573 h 999"/>
                <a:gd name="connsiteX2" fmla="*/ -1685 w 1011"/>
                <a:gd name="connsiteY2" fmla="*/ -573 h 999"/>
              </a:gdLst>
              <a:ahLst/>
              <a:cxnLst>
                <a:cxn ang="0">
                  <a:pos x="connsiteX0" y="connsiteY0"/>
                </a:cxn>
                <a:cxn ang="0">
                  <a:pos x="connsiteX1" y="connsiteY1"/>
                </a:cxn>
                <a:cxn ang="0">
                  <a:pos x="connsiteX2" y="connsiteY2"/>
                </a:cxn>
              </a:cxnLst>
              <a:rect l="l" t="t" r="r" b="b"/>
              <a:pathLst>
                <a:path w="1011" h="999">
                  <a:moveTo>
                    <a:pt x="-1685" y="-573"/>
                  </a:moveTo>
                  <a:cubicBezTo>
                    <a:pt x="-2204" y="-660"/>
                    <a:pt x="-2611" y="-1054"/>
                    <a:pt x="-2697" y="-1573"/>
                  </a:cubicBezTo>
                  <a:cubicBezTo>
                    <a:pt x="-2179" y="-1487"/>
                    <a:pt x="-1772" y="-1092"/>
                    <a:pt x="-1685" y="-573"/>
                  </a:cubicBezTo>
                  <a:close/>
                </a:path>
              </a:pathLst>
            </a:custGeom>
            <a:solidFill>
              <a:srgbClr val="020202"/>
            </a:solidFill>
            <a:ln w="1231" cap="flat">
              <a:noFill/>
              <a:prstDash val="solid"/>
              <a:miter/>
            </a:ln>
          </p:spPr>
          <p:txBody>
            <a:bodyPr rtlCol="0" anchor="ctr"/>
            <a:lstStyle/>
            <a:p>
              <a:endParaRPr lang="es-CO"/>
            </a:p>
          </p:txBody>
        </p:sp>
        <p:sp>
          <p:nvSpPr>
            <p:cNvPr id="791" name="Freeform: Shape 790">
              <a:extLst>
                <a:ext uri="{FF2B5EF4-FFF2-40B4-BE49-F238E27FC236}">
                  <a16:creationId xmlns:a16="http://schemas.microsoft.com/office/drawing/2014/main" id="{36E2C933-1162-C527-E592-B51553E68B8C}"/>
                </a:ext>
              </a:extLst>
            </p:cNvPr>
            <p:cNvSpPr/>
            <p:nvPr/>
          </p:nvSpPr>
          <p:spPr>
            <a:xfrm>
              <a:off x="-804172" y="6534844"/>
              <a:ext cx="1024" cy="999"/>
            </a:xfrm>
            <a:custGeom>
              <a:avLst/>
              <a:gdLst>
                <a:gd name="connsiteX0" fmla="*/ -1673 w 1024"/>
                <a:gd name="connsiteY0" fmla="*/ -573 h 999"/>
                <a:gd name="connsiteX1" fmla="*/ -2697 w 1024"/>
                <a:gd name="connsiteY1" fmla="*/ -1573 h 999"/>
                <a:gd name="connsiteX2" fmla="*/ -1673 w 1024"/>
                <a:gd name="connsiteY2" fmla="*/ -573 h 999"/>
              </a:gdLst>
              <a:ahLst/>
              <a:cxnLst>
                <a:cxn ang="0">
                  <a:pos x="connsiteX0" y="connsiteY0"/>
                </a:cxn>
                <a:cxn ang="0">
                  <a:pos x="connsiteX1" y="connsiteY1"/>
                </a:cxn>
                <a:cxn ang="0">
                  <a:pos x="connsiteX2" y="connsiteY2"/>
                </a:cxn>
              </a:cxnLst>
              <a:rect l="l" t="t" r="r" b="b"/>
              <a:pathLst>
                <a:path w="1024" h="999">
                  <a:moveTo>
                    <a:pt x="-1673" y="-573"/>
                  </a:moveTo>
                  <a:cubicBezTo>
                    <a:pt x="-2204" y="-635"/>
                    <a:pt x="-2623" y="-1042"/>
                    <a:pt x="-2697" y="-1573"/>
                  </a:cubicBezTo>
                  <a:cubicBezTo>
                    <a:pt x="-2179" y="-1487"/>
                    <a:pt x="-1772" y="-1092"/>
                    <a:pt x="-1673" y="-573"/>
                  </a:cubicBezTo>
                  <a:close/>
                </a:path>
              </a:pathLst>
            </a:custGeom>
            <a:solidFill>
              <a:srgbClr val="020202"/>
            </a:solidFill>
            <a:ln w="1231" cap="flat">
              <a:noFill/>
              <a:prstDash val="solid"/>
              <a:miter/>
            </a:ln>
          </p:spPr>
          <p:txBody>
            <a:bodyPr rtlCol="0" anchor="ctr"/>
            <a:lstStyle/>
            <a:p>
              <a:endParaRPr lang="es-CO"/>
            </a:p>
          </p:txBody>
        </p:sp>
        <p:sp>
          <p:nvSpPr>
            <p:cNvPr id="792" name="Freeform: Shape 791">
              <a:extLst>
                <a:ext uri="{FF2B5EF4-FFF2-40B4-BE49-F238E27FC236}">
                  <a16:creationId xmlns:a16="http://schemas.microsoft.com/office/drawing/2014/main" id="{68559144-A921-F071-CA9C-826886A73C9A}"/>
                </a:ext>
              </a:extLst>
            </p:cNvPr>
            <p:cNvSpPr/>
            <p:nvPr/>
          </p:nvSpPr>
          <p:spPr>
            <a:xfrm>
              <a:off x="-805110" y="6533956"/>
              <a:ext cx="1036" cy="987"/>
            </a:xfrm>
            <a:custGeom>
              <a:avLst/>
              <a:gdLst>
                <a:gd name="connsiteX0" fmla="*/ -1661 w 1036"/>
                <a:gd name="connsiteY0" fmla="*/ -586 h 987"/>
                <a:gd name="connsiteX1" fmla="*/ -2697 w 1036"/>
                <a:gd name="connsiteY1" fmla="*/ -1573 h 987"/>
                <a:gd name="connsiteX2" fmla="*/ -1661 w 1036"/>
                <a:gd name="connsiteY2" fmla="*/ -586 h 987"/>
              </a:gdLst>
              <a:ahLst/>
              <a:cxnLst>
                <a:cxn ang="0">
                  <a:pos x="connsiteX0" y="connsiteY0"/>
                </a:cxn>
                <a:cxn ang="0">
                  <a:pos x="connsiteX1" y="connsiteY1"/>
                </a:cxn>
                <a:cxn ang="0">
                  <a:pos x="connsiteX2" y="connsiteY2"/>
                </a:cxn>
              </a:cxnLst>
              <a:rect l="l" t="t" r="r" b="b"/>
              <a:pathLst>
                <a:path w="1036" h="987">
                  <a:moveTo>
                    <a:pt x="-1661" y="-586"/>
                  </a:moveTo>
                  <a:cubicBezTo>
                    <a:pt x="-2179" y="-660"/>
                    <a:pt x="-2599" y="-1055"/>
                    <a:pt x="-2697" y="-1573"/>
                  </a:cubicBezTo>
                  <a:cubicBezTo>
                    <a:pt x="-2167" y="-1524"/>
                    <a:pt x="-1735" y="-1116"/>
                    <a:pt x="-1661" y="-586"/>
                  </a:cubicBezTo>
                  <a:close/>
                </a:path>
              </a:pathLst>
            </a:custGeom>
            <a:solidFill>
              <a:srgbClr val="020202"/>
            </a:solidFill>
            <a:ln w="1231" cap="flat">
              <a:noFill/>
              <a:prstDash val="solid"/>
              <a:miter/>
            </a:ln>
          </p:spPr>
          <p:txBody>
            <a:bodyPr rtlCol="0" anchor="ctr"/>
            <a:lstStyle/>
            <a:p>
              <a:endParaRPr lang="es-CO"/>
            </a:p>
          </p:txBody>
        </p:sp>
        <p:sp>
          <p:nvSpPr>
            <p:cNvPr id="793" name="Freeform: Shape 792">
              <a:extLst>
                <a:ext uri="{FF2B5EF4-FFF2-40B4-BE49-F238E27FC236}">
                  <a16:creationId xmlns:a16="http://schemas.microsoft.com/office/drawing/2014/main" id="{92D2911A-4D6A-ED9A-FDD7-8EDB04F20C32}"/>
                </a:ext>
              </a:extLst>
            </p:cNvPr>
            <p:cNvSpPr/>
            <p:nvPr/>
          </p:nvSpPr>
          <p:spPr>
            <a:xfrm>
              <a:off x="-811404" y="6528402"/>
              <a:ext cx="1012" cy="900"/>
            </a:xfrm>
            <a:custGeom>
              <a:avLst/>
              <a:gdLst>
                <a:gd name="connsiteX0" fmla="*/ -1685 w 1012"/>
                <a:gd name="connsiteY0" fmla="*/ -672 h 900"/>
                <a:gd name="connsiteX1" fmla="*/ -2697 w 1012"/>
                <a:gd name="connsiteY1" fmla="*/ -1573 h 900"/>
              </a:gdLst>
              <a:ahLst/>
              <a:cxnLst>
                <a:cxn ang="0">
                  <a:pos x="connsiteX0" y="connsiteY0"/>
                </a:cxn>
                <a:cxn ang="0">
                  <a:pos x="connsiteX1" y="connsiteY1"/>
                </a:cxn>
              </a:cxnLst>
              <a:rect l="l" t="t" r="r" b="b"/>
              <a:pathLst>
                <a:path w="1012" h="900">
                  <a:moveTo>
                    <a:pt x="-1685" y="-672"/>
                  </a:moveTo>
                  <a:cubicBezTo>
                    <a:pt x="-2179" y="-721"/>
                    <a:pt x="-2586" y="-1092"/>
                    <a:pt x="-2697" y="-1573"/>
                  </a:cubicBezTo>
                  <a:close/>
                </a:path>
              </a:pathLst>
            </a:custGeom>
            <a:solidFill>
              <a:srgbClr val="020202"/>
            </a:solidFill>
            <a:ln w="1231" cap="flat">
              <a:noFill/>
              <a:prstDash val="solid"/>
              <a:miter/>
            </a:ln>
          </p:spPr>
          <p:txBody>
            <a:bodyPr rtlCol="0" anchor="ctr"/>
            <a:lstStyle/>
            <a:p>
              <a:endParaRPr lang="es-CO"/>
            </a:p>
          </p:txBody>
        </p:sp>
        <p:sp>
          <p:nvSpPr>
            <p:cNvPr id="794" name="Freeform: Shape 793">
              <a:extLst>
                <a:ext uri="{FF2B5EF4-FFF2-40B4-BE49-F238E27FC236}">
                  <a16:creationId xmlns:a16="http://schemas.microsoft.com/office/drawing/2014/main" id="{2E747A14-1B8E-5924-829B-3AA9CE5B4C2C}"/>
                </a:ext>
              </a:extLst>
            </p:cNvPr>
            <p:cNvSpPr/>
            <p:nvPr/>
          </p:nvSpPr>
          <p:spPr>
            <a:xfrm>
              <a:off x="-812392" y="6527538"/>
              <a:ext cx="1049" cy="925"/>
            </a:xfrm>
            <a:custGeom>
              <a:avLst/>
              <a:gdLst>
                <a:gd name="connsiteX0" fmla="*/ -1648 w 1049"/>
                <a:gd name="connsiteY0" fmla="*/ -647 h 925"/>
                <a:gd name="connsiteX1" fmla="*/ -2697 w 1049"/>
                <a:gd name="connsiteY1" fmla="*/ -1573 h 925"/>
                <a:gd name="connsiteX2" fmla="*/ -1648 w 1049"/>
                <a:gd name="connsiteY2" fmla="*/ -647 h 925"/>
              </a:gdLst>
              <a:ahLst/>
              <a:cxnLst>
                <a:cxn ang="0">
                  <a:pos x="connsiteX0" y="connsiteY0"/>
                </a:cxn>
                <a:cxn ang="0">
                  <a:pos x="connsiteX1" y="connsiteY1"/>
                </a:cxn>
                <a:cxn ang="0">
                  <a:pos x="connsiteX2" y="connsiteY2"/>
                </a:cxn>
              </a:cxnLst>
              <a:rect l="l" t="t" r="r" b="b"/>
              <a:pathLst>
                <a:path w="1049" h="925">
                  <a:moveTo>
                    <a:pt x="-1648" y="-647"/>
                  </a:moveTo>
                  <a:cubicBezTo>
                    <a:pt x="-2154" y="-709"/>
                    <a:pt x="-2574" y="-1079"/>
                    <a:pt x="-2697" y="-1573"/>
                  </a:cubicBezTo>
                  <a:cubicBezTo>
                    <a:pt x="-2191" y="-1511"/>
                    <a:pt x="-1772" y="-1141"/>
                    <a:pt x="-1648" y="-647"/>
                  </a:cubicBezTo>
                  <a:close/>
                </a:path>
              </a:pathLst>
            </a:custGeom>
            <a:solidFill>
              <a:srgbClr val="020202"/>
            </a:solidFill>
            <a:ln w="1231" cap="flat">
              <a:noFill/>
              <a:prstDash val="solid"/>
              <a:miter/>
            </a:ln>
          </p:spPr>
          <p:txBody>
            <a:bodyPr rtlCol="0" anchor="ctr"/>
            <a:lstStyle/>
            <a:p>
              <a:endParaRPr lang="es-CO"/>
            </a:p>
          </p:txBody>
        </p:sp>
        <p:sp>
          <p:nvSpPr>
            <p:cNvPr id="795" name="Freeform: Shape 794">
              <a:extLst>
                <a:ext uri="{FF2B5EF4-FFF2-40B4-BE49-F238E27FC236}">
                  <a16:creationId xmlns:a16="http://schemas.microsoft.com/office/drawing/2014/main" id="{78451316-8059-286B-B874-66084463979D}"/>
                </a:ext>
              </a:extLst>
            </p:cNvPr>
            <p:cNvSpPr/>
            <p:nvPr/>
          </p:nvSpPr>
          <p:spPr>
            <a:xfrm>
              <a:off x="-816070" y="6524810"/>
              <a:ext cx="1098" cy="876"/>
            </a:xfrm>
            <a:custGeom>
              <a:avLst/>
              <a:gdLst>
                <a:gd name="connsiteX0" fmla="*/ -1599 w 1098"/>
                <a:gd name="connsiteY0" fmla="*/ -697 h 876"/>
                <a:gd name="connsiteX1" fmla="*/ -2697 w 1098"/>
                <a:gd name="connsiteY1" fmla="*/ -1573 h 876"/>
                <a:gd name="connsiteX2" fmla="*/ -1599 w 1098"/>
                <a:gd name="connsiteY2" fmla="*/ -697 h 876"/>
              </a:gdLst>
              <a:ahLst/>
              <a:cxnLst>
                <a:cxn ang="0">
                  <a:pos x="connsiteX0" y="connsiteY0"/>
                </a:cxn>
                <a:cxn ang="0">
                  <a:pos x="connsiteX1" y="connsiteY1"/>
                </a:cxn>
                <a:cxn ang="0">
                  <a:pos x="connsiteX2" y="connsiteY2"/>
                </a:cxn>
              </a:cxnLst>
              <a:rect l="l" t="t" r="r" b="b"/>
              <a:pathLst>
                <a:path w="1098" h="876">
                  <a:moveTo>
                    <a:pt x="-1599" y="-697"/>
                  </a:moveTo>
                  <a:cubicBezTo>
                    <a:pt x="-2117" y="-734"/>
                    <a:pt x="-2549" y="-1079"/>
                    <a:pt x="-2697" y="-1573"/>
                  </a:cubicBezTo>
                  <a:cubicBezTo>
                    <a:pt x="-2179" y="-1536"/>
                    <a:pt x="-1747" y="-1190"/>
                    <a:pt x="-1599" y="-697"/>
                  </a:cubicBezTo>
                  <a:close/>
                </a:path>
              </a:pathLst>
            </a:custGeom>
            <a:solidFill>
              <a:srgbClr val="020202"/>
            </a:solidFill>
            <a:ln w="1231" cap="flat">
              <a:noFill/>
              <a:prstDash val="solid"/>
              <a:miter/>
            </a:ln>
          </p:spPr>
          <p:txBody>
            <a:bodyPr rtlCol="0" anchor="ctr"/>
            <a:lstStyle/>
            <a:p>
              <a:endParaRPr lang="es-CO"/>
            </a:p>
          </p:txBody>
        </p:sp>
        <p:sp>
          <p:nvSpPr>
            <p:cNvPr id="796" name="Freeform: Shape 795">
              <a:extLst>
                <a:ext uri="{FF2B5EF4-FFF2-40B4-BE49-F238E27FC236}">
                  <a16:creationId xmlns:a16="http://schemas.microsoft.com/office/drawing/2014/main" id="{011620A6-5C63-C610-4953-4983A59736E1}"/>
                </a:ext>
              </a:extLst>
            </p:cNvPr>
            <p:cNvSpPr/>
            <p:nvPr/>
          </p:nvSpPr>
          <p:spPr>
            <a:xfrm>
              <a:off x="-818785" y="6522971"/>
              <a:ext cx="1086" cy="839"/>
            </a:xfrm>
            <a:custGeom>
              <a:avLst/>
              <a:gdLst>
                <a:gd name="connsiteX0" fmla="*/ -1611 w 1086"/>
                <a:gd name="connsiteY0" fmla="*/ -734 h 839"/>
                <a:gd name="connsiteX1" fmla="*/ -2697 w 1086"/>
                <a:gd name="connsiteY1" fmla="*/ -1573 h 839"/>
                <a:gd name="connsiteX2" fmla="*/ -1611 w 1086"/>
                <a:gd name="connsiteY2" fmla="*/ -734 h 839"/>
              </a:gdLst>
              <a:ahLst/>
              <a:cxnLst>
                <a:cxn ang="0">
                  <a:pos x="connsiteX0" y="connsiteY0"/>
                </a:cxn>
                <a:cxn ang="0">
                  <a:pos x="connsiteX1" y="connsiteY1"/>
                </a:cxn>
                <a:cxn ang="0">
                  <a:pos x="connsiteX2" y="connsiteY2"/>
                </a:cxn>
              </a:cxnLst>
              <a:rect l="l" t="t" r="r" b="b"/>
              <a:pathLst>
                <a:path w="1086" h="839">
                  <a:moveTo>
                    <a:pt x="-1611" y="-734"/>
                  </a:moveTo>
                  <a:cubicBezTo>
                    <a:pt x="-2117" y="-734"/>
                    <a:pt x="-2574" y="-1079"/>
                    <a:pt x="-2697" y="-1573"/>
                  </a:cubicBezTo>
                  <a:cubicBezTo>
                    <a:pt x="-2204" y="-1524"/>
                    <a:pt x="-1784" y="-1190"/>
                    <a:pt x="-1611" y="-734"/>
                  </a:cubicBezTo>
                  <a:close/>
                </a:path>
              </a:pathLst>
            </a:custGeom>
            <a:solidFill>
              <a:srgbClr val="020202"/>
            </a:solidFill>
            <a:ln w="1231" cap="flat">
              <a:noFill/>
              <a:prstDash val="solid"/>
              <a:miter/>
            </a:ln>
          </p:spPr>
          <p:txBody>
            <a:bodyPr rtlCol="0" anchor="ctr"/>
            <a:lstStyle/>
            <a:p>
              <a:endParaRPr lang="es-CO"/>
            </a:p>
          </p:txBody>
        </p:sp>
        <p:sp>
          <p:nvSpPr>
            <p:cNvPr id="797" name="Freeform: Shape 796">
              <a:extLst>
                <a:ext uri="{FF2B5EF4-FFF2-40B4-BE49-F238E27FC236}">
                  <a16:creationId xmlns:a16="http://schemas.microsoft.com/office/drawing/2014/main" id="{BC875466-9922-313F-EDDB-B33774712FDE}"/>
                </a:ext>
              </a:extLst>
            </p:cNvPr>
            <p:cNvSpPr/>
            <p:nvPr/>
          </p:nvSpPr>
          <p:spPr>
            <a:xfrm>
              <a:off x="-825153" y="6517442"/>
              <a:ext cx="1036" cy="913"/>
            </a:xfrm>
            <a:custGeom>
              <a:avLst/>
              <a:gdLst>
                <a:gd name="connsiteX0" fmla="*/ -1661 w 1036"/>
                <a:gd name="connsiteY0" fmla="*/ -660 h 913"/>
                <a:gd name="connsiteX1" fmla="*/ -2697 w 1036"/>
                <a:gd name="connsiteY1" fmla="*/ -1573 h 913"/>
                <a:gd name="connsiteX2" fmla="*/ -1661 w 1036"/>
                <a:gd name="connsiteY2" fmla="*/ -660 h 913"/>
              </a:gdLst>
              <a:ahLst/>
              <a:cxnLst>
                <a:cxn ang="0">
                  <a:pos x="connsiteX0" y="connsiteY0"/>
                </a:cxn>
                <a:cxn ang="0">
                  <a:pos x="connsiteX1" y="connsiteY1"/>
                </a:cxn>
                <a:cxn ang="0">
                  <a:pos x="connsiteX2" y="connsiteY2"/>
                </a:cxn>
              </a:cxnLst>
              <a:rect l="l" t="t" r="r" b="b"/>
              <a:pathLst>
                <a:path w="1036" h="913">
                  <a:moveTo>
                    <a:pt x="-1661" y="-660"/>
                  </a:moveTo>
                  <a:cubicBezTo>
                    <a:pt x="-2154" y="-721"/>
                    <a:pt x="-2574" y="-1092"/>
                    <a:pt x="-2697" y="-1573"/>
                  </a:cubicBezTo>
                  <a:cubicBezTo>
                    <a:pt x="-2216" y="-1474"/>
                    <a:pt x="-1821" y="-1129"/>
                    <a:pt x="-1661" y="-660"/>
                  </a:cubicBezTo>
                  <a:close/>
                </a:path>
              </a:pathLst>
            </a:custGeom>
            <a:solidFill>
              <a:srgbClr val="020202"/>
            </a:solidFill>
            <a:ln w="1231" cap="flat">
              <a:noFill/>
              <a:prstDash val="solid"/>
              <a:miter/>
            </a:ln>
          </p:spPr>
          <p:txBody>
            <a:bodyPr rtlCol="0" anchor="ctr"/>
            <a:lstStyle/>
            <a:p>
              <a:endParaRPr lang="es-CO"/>
            </a:p>
          </p:txBody>
        </p:sp>
        <p:sp>
          <p:nvSpPr>
            <p:cNvPr id="798" name="Freeform: Shape 797">
              <a:extLst>
                <a:ext uri="{FF2B5EF4-FFF2-40B4-BE49-F238E27FC236}">
                  <a16:creationId xmlns:a16="http://schemas.microsoft.com/office/drawing/2014/main" id="{120C247A-99AC-35F0-565B-D84223D072EA}"/>
                </a:ext>
              </a:extLst>
            </p:cNvPr>
            <p:cNvSpPr/>
            <p:nvPr/>
          </p:nvSpPr>
          <p:spPr>
            <a:xfrm>
              <a:off x="-826128" y="6516603"/>
              <a:ext cx="1061" cy="938"/>
            </a:xfrm>
            <a:custGeom>
              <a:avLst/>
              <a:gdLst>
                <a:gd name="connsiteX0" fmla="*/ -1636 w 1061"/>
                <a:gd name="connsiteY0" fmla="*/ -635 h 938"/>
                <a:gd name="connsiteX1" fmla="*/ -2697 w 1061"/>
                <a:gd name="connsiteY1" fmla="*/ -1573 h 938"/>
                <a:gd name="connsiteX2" fmla="*/ -1636 w 1061"/>
                <a:gd name="connsiteY2" fmla="*/ -635 h 938"/>
              </a:gdLst>
              <a:ahLst/>
              <a:cxnLst>
                <a:cxn ang="0">
                  <a:pos x="connsiteX0" y="connsiteY0"/>
                </a:cxn>
                <a:cxn ang="0">
                  <a:pos x="connsiteX1" y="connsiteY1"/>
                </a:cxn>
                <a:cxn ang="0">
                  <a:pos x="connsiteX2" y="connsiteY2"/>
                </a:cxn>
              </a:cxnLst>
              <a:rect l="l" t="t" r="r" b="b"/>
              <a:pathLst>
                <a:path w="1061" h="938">
                  <a:moveTo>
                    <a:pt x="-1636" y="-635"/>
                  </a:moveTo>
                  <a:cubicBezTo>
                    <a:pt x="-2154" y="-697"/>
                    <a:pt x="-2574" y="-1067"/>
                    <a:pt x="-2697" y="-1573"/>
                  </a:cubicBezTo>
                  <a:cubicBezTo>
                    <a:pt x="-2179" y="-1511"/>
                    <a:pt x="-1759" y="-1141"/>
                    <a:pt x="-1636" y="-635"/>
                  </a:cubicBezTo>
                  <a:close/>
                </a:path>
              </a:pathLst>
            </a:custGeom>
            <a:solidFill>
              <a:srgbClr val="020202"/>
            </a:solidFill>
            <a:ln w="1231" cap="flat">
              <a:noFill/>
              <a:prstDash val="solid"/>
              <a:miter/>
            </a:ln>
          </p:spPr>
          <p:txBody>
            <a:bodyPr rtlCol="0" anchor="ctr"/>
            <a:lstStyle/>
            <a:p>
              <a:endParaRPr lang="es-CO"/>
            </a:p>
          </p:txBody>
        </p:sp>
        <p:sp>
          <p:nvSpPr>
            <p:cNvPr id="799" name="Freeform: Shape 798">
              <a:extLst>
                <a:ext uri="{FF2B5EF4-FFF2-40B4-BE49-F238E27FC236}">
                  <a16:creationId xmlns:a16="http://schemas.microsoft.com/office/drawing/2014/main" id="{15C8B1AA-EB79-EA2B-C51F-B17A93C9E6A8}"/>
                </a:ext>
              </a:extLst>
            </p:cNvPr>
            <p:cNvSpPr/>
            <p:nvPr/>
          </p:nvSpPr>
          <p:spPr>
            <a:xfrm>
              <a:off x="-746437" y="7244242"/>
              <a:ext cx="146318" cy="349323"/>
            </a:xfrm>
            <a:custGeom>
              <a:avLst/>
              <a:gdLst>
                <a:gd name="connsiteX0" fmla="*/ 1933 w 146318"/>
                <a:gd name="connsiteY0" fmla="*/ 347692 h 349323"/>
                <a:gd name="connsiteX1" fmla="*/ 378 w 146318"/>
                <a:gd name="connsiteY1" fmla="*/ 344927 h 349323"/>
                <a:gd name="connsiteX2" fmla="*/ -2646 w 146318"/>
                <a:gd name="connsiteY2" fmla="*/ 334844 h 349323"/>
                <a:gd name="connsiteX3" fmla="*/ 2711 w 146318"/>
                <a:gd name="connsiteY3" fmla="*/ 325883 h 349323"/>
                <a:gd name="connsiteX4" fmla="*/ 9326 w 146318"/>
                <a:gd name="connsiteY4" fmla="*/ 322835 h 349323"/>
                <a:gd name="connsiteX5" fmla="*/ 42415 w 146318"/>
                <a:gd name="connsiteY5" fmla="*/ 304075 h 349323"/>
                <a:gd name="connsiteX6" fmla="*/ 55153 w 146318"/>
                <a:gd name="connsiteY6" fmla="*/ 293090 h 349323"/>
                <a:gd name="connsiteX7" fmla="*/ 72592 w 146318"/>
                <a:gd name="connsiteY7" fmla="*/ 269837 h 349323"/>
                <a:gd name="connsiteX8" fmla="*/ 83268 w 146318"/>
                <a:gd name="connsiteY8" fmla="*/ 239056 h 349323"/>
                <a:gd name="connsiteX9" fmla="*/ 86712 w 146318"/>
                <a:gd name="connsiteY9" fmla="*/ 220777 h 349323"/>
                <a:gd name="connsiteX10" fmla="*/ 87872 w 146318"/>
                <a:gd name="connsiteY10" fmla="*/ 209040 h 349323"/>
                <a:gd name="connsiteX11" fmla="*/ 89489 w 146318"/>
                <a:gd name="connsiteY11" fmla="*/ 182294 h 349323"/>
                <a:gd name="connsiteX12" fmla="*/ 93537 w 146318"/>
                <a:gd name="connsiteY12" fmla="*/ 150810 h 349323"/>
                <a:gd name="connsiteX13" fmla="*/ 99152 w 146318"/>
                <a:gd name="connsiteY13" fmla="*/ 123237 h 349323"/>
                <a:gd name="connsiteX14" fmla="*/ 105941 w 146318"/>
                <a:gd name="connsiteY14" fmla="*/ 90358 h 349323"/>
                <a:gd name="connsiteX15" fmla="*/ 111680 w 146318"/>
                <a:gd name="connsiteY15" fmla="*/ 54565 h 349323"/>
                <a:gd name="connsiteX16" fmla="*/ 122492 w 146318"/>
                <a:gd name="connsiteY16" fmla="*/ 18909 h 349323"/>
                <a:gd name="connsiteX17" fmla="*/ 127712 w 146318"/>
                <a:gd name="connsiteY17" fmla="*/ 8307 h 349323"/>
                <a:gd name="connsiteX18" fmla="*/ 143621 w 146318"/>
                <a:gd name="connsiteY18" fmla="*/ -1567 h 349323"/>
                <a:gd name="connsiteX19" fmla="*/ 135834 w 146318"/>
                <a:gd name="connsiteY19" fmla="*/ 40779 h 349323"/>
                <a:gd name="connsiteX20" fmla="*/ 132452 w 146318"/>
                <a:gd name="connsiteY20" fmla="*/ 62723 h 349323"/>
                <a:gd name="connsiteX21" fmla="*/ 127515 w 146318"/>
                <a:gd name="connsiteY21" fmla="*/ 92209 h 349323"/>
                <a:gd name="connsiteX22" fmla="*/ 120665 w 146318"/>
                <a:gd name="connsiteY22" fmla="*/ 125965 h 349323"/>
                <a:gd name="connsiteX23" fmla="*/ 116468 w 146318"/>
                <a:gd name="connsiteY23" fmla="*/ 147786 h 349323"/>
                <a:gd name="connsiteX24" fmla="*/ 115506 w 146318"/>
                <a:gd name="connsiteY24" fmla="*/ 156314 h 349323"/>
                <a:gd name="connsiteX25" fmla="*/ 111988 w 146318"/>
                <a:gd name="connsiteY25" fmla="*/ 175025 h 349323"/>
                <a:gd name="connsiteX26" fmla="*/ 110655 w 146318"/>
                <a:gd name="connsiteY26" fmla="*/ 186738 h 349323"/>
                <a:gd name="connsiteX27" fmla="*/ 109619 w 146318"/>
                <a:gd name="connsiteY27" fmla="*/ 210817 h 349323"/>
                <a:gd name="connsiteX28" fmla="*/ 95746 w 146318"/>
                <a:gd name="connsiteY28" fmla="*/ 272158 h 349323"/>
                <a:gd name="connsiteX29" fmla="*/ 86181 w 146318"/>
                <a:gd name="connsiteY29" fmla="*/ 290313 h 349323"/>
                <a:gd name="connsiteX30" fmla="*/ 82836 w 146318"/>
                <a:gd name="connsiteY30" fmla="*/ 296262 h 349323"/>
                <a:gd name="connsiteX31" fmla="*/ 62188 w 146318"/>
                <a:gd name="connsiteY31" fmla="*/ 319108 h 349323"/>
                <a:gd name="connsiteX32" fmla="*/ 42169 w 146318"/>
                <a:gd name="connsiteY32" fmla="*/ 334054 h 349323"/>
                <a:gd name="connsiteX33" fmla="*/ 9622 w 146318"/>
                <a:gd name="connsiteY33" fmla="*/ 347556 h 349323"/>
                <a:gd name="connsiteX34" fmla="*/ 1933 w 146318"/>
                <a:gd name="connsiteY34" fmla="*/ 347692 h 349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46318" h="349323">
                  <a:moveTo>
                    <a:pt x="1933" y="347692"/>
                  </a:moveTo>
                  <a:cubicBezTo>
                    <a:pt x="1575" y="346692"/>
                    <a:pt x="1044" y="345754"/>
                    <a:pt x="378" y="344927"/>
                  </a:cubicBezTo>
                  <a:cubicBezTo>
                    <a:pt x="-2782" y="342163"/>
                    <a:pt x="-2806" y="338571"/>
                    <a:pt x="-2646" y="334844"/>
                  </a:cubicBezTo>
                  <a:cubicBezTo>
                    <a:pt x="-2621" y="331104"/>
                    <a:pt x="-572" y="327673"/>
                    <a:pt x="2711" y="325883"/>
                  </a:cubicBezTo>
                  <a:cubicBezTo>
                    <a:pt x="4796" y="324625"/>
                    <a:pt x="7018" y="323600"/>
                    <a:pt x="9326" y="322835"/>
                  </a:cubicBezTo>
                  <a:cubicBezTo>
                    <a:pt x="21668" y="318922"/>
                    <a:pt x="32381" y="312122"/>
                    <a:pt x="42415" y="304075"/>
                  </a:cubicBezTo>
                  <a:cubicBezTo>
                    <a:pt x="46797" y="300570"/>
                    <a:pt x="51326" y="297237"/>
                    <a:pt x="55153" y="293090"/>
                  </a:cubicBezTo>
                  <a:cubicBezTo>
                    <a:pt x="61830" y="286018"/>
                    <a:pt x="67680" y="278218"/>
                    <a:pt x="72592" y="269837"/>
                  </a:cubicBezTo>
                  <a:cubicBezTo>
                    <a:pt x="77862" y="260260"/>
                    <a:pt x="81479" y="249843"/>
                    <a:pt x="83268" y="239056"/>
                  </a:cubicBezTo>
                  <a:cubicBezTo>
                    <a:pt x="84391" y="232959"/>
                    <a:pt x="85737" y="226899"/>
                    <a:pt x="86712" y="220777"/>
                  </a:cubicBezTo>
                  <a:cubicBezTo>
                    <a:pt x="87329" y="216902"/>
                    <a:pt x="87452" y="212953"/>
                    <a:pt x="87872" y="209040"/>
                  </a:cubicBezTo>
                  <a:cubicBezTo>
                    <a:pt x="88822" y="200154"/>
                    <a:pt x="88834" y="191205"/>
                    <a:pt x="89489" y="182294"/>
                  </a:cubicBezTo>
                  <a:cubicBezTo>
                    <a:pt x="90266" y="171692"/>
                    <a:pt x="92093" y="161313"/>
                    <a:pt x="93537" y="150810"/>
                  </a:cubicBezTo>
                  <a:cubicBezTo>
                    <a:pt x="94833" y="141528"/>
                    <a:pt x="97079" y="132383"/>
                    <a:pt x="99152" y="123237"/>
                  </a:cubicBezTo>
                  <a:cubicBezTo>
                    <a:pt x="101621" y="112314"/>
                    <a:pt x="104472" y="101453"/>
                    <a:pt x="105941" y="90358"/>
                  </a:cubicBezTo>
                  <a:cubicBezTo>
                    <a:pt x="107545" y="78361"/>
                    <a:pt x="109162" y="66389"/>
                    <a:pt x="111680" y="54565"/>
                  </a:cubicBezTo>
                  <a:cubicBezTo>
                    <a:pt x="114124" y="42359"/>
                    <a:pt x="117740" y="30412"/>
                    <a:pt x="122492" y="18909"/>
                  </a:cubicBezTo>
                  <a:cubicBezTo>
                    <a:pt x="124034" y="15292"/>
                    <a:pt x="126095" y="11898"/>
                    <a:pt x="127712" y="8307"/>
                  </a:cubicBezTo>
                  <a:cubicBezTo>
                    <a:pt x="130810" y="1370"/>
                    <a:pt x="136179" y="-1728"/>
                    <a:pt x="143621" y="-1567"/>
                  </a:cubicBezTo>
                  <a:cubicBezTo>
                    <a:pt x="141474" y="12627"/>
                    <a:pt x="138438" y="26659"/>
                    <a:pt x="135834" y="40779"/>
                  </a:cubicBezTo>
                  <a:cubicBezTo>
                    <a:pt x="134488" y="48049"/>
                    <a:pt x="133464" y="55380"/>
                    <a:pt x="132452" y="62723"/>
                  </a:cubicBezTo>
                  <a:cubicBezTo>
                    <a:pt x="131094" y="72597"/>
                    <a:pt x="130526" y="82545"/>
                    <a:pt x="127515" y="92209"/>
                  </a:cubicBezTo>
                  <a:cubicBezTo>
                    <a:pt x="124170" y="103193"/>
                    <a:pt x="123294" y="114783"/>
                    <a:pt x="120665" y="125965"/>
                  </a:cubicBezTo>
                  <a:cubicBezTo>
                    <a:pt x="118962" y="133185"/>
                    <a:pt x="118098" y="140553"/>
                    <a:pt x="116468" y="147786"/>
                  </a:cubicBezTo>
                  <a:cubicBezTo>
                    <a:pt x="115839" y="150587"/>
                    <a:pt x="115518" y="153451"/>
                    <a:pt x="115506" y="156314"/>
                  </a:cubicBezTo>
                  <a:cubicBezTo>
                    <a:pt x="115506" y="162868"/>
                    <a:pt x="112791" y="168730"/>
                    <a:pt x="111988" y="175025"/>
                  </a:cubicBezTo>
                  <a:cubicBezTo>
                    <a:pt x="111495" y="178913"/>
                    <a:pt x="110347" y="182727"/>
                    <a:pt x="110655" y="186738"/>
                  </a:cubicBezTo>
                  <a:cubicBezTo>
                    <a:pt x="111272" y="194797"/>
                    <a:pt x="110371" y="202783"/>
                    <a:pt x="109619" y="210817"/>
                  </a:cubicBezTo>
                  <a:cubicBezTo>
                    <a:pt x="107632" y="231799"/>
                    <a:pt x="104015" y="252558"/>
                    <a:pt x="95746" y="272158"/>
                  </a:cubicBezTo>
                  <a:cubicBezTo>
                    <a:pt x="93031" y="278440"/>
                    <a:pt x="89834" y="284512"/>
                    <a:pt x="86181" y="290313"/>
                  </a:cubicBezTo>
                  <a:cubicBezTo>
                    <a:pt x="84947" y="292239"/>
                    <a:pt x="83922" y="294263"/>
                    <a:pt x="82836" y="296262"/>
                  </a:cubicBezTo>
                  <a:cubicBezTo>
                    <a:pt x="77751" y="305506"/>
                    <a:pt x="69901" y="312208"/>
                    <a:pt x="62188" y="319108"/>
                  </a:cubicBezTo>
                  <a:cubicBezTo>
                    <a:pt x="55881" y="324563"/>
                    <a:pt x="49191" y="329561"/>
                    <a:pt x="42169" y="334054"/>
                  </a:cubicBezTo>
                  <a:cubicBezTo>
                    <a:pt x="32295" y="340632"/>
                    <a:pt x="21656" y="345976"/>
                    <a:pt x="9622" y="347556"/>
                  </a:cubicBezTo>
                  <a:cubicBezTo>
                    <a:pt x="7068" y="347754"/>
                    <a:pt x="4500" y="347803"/>
                    <a:pt x="1933" y="347692"/>
                  </a:cubicBezTo>
                  <a:close/>
                </a:path>
              </a:pathLst>
            </a:custGeom>
            <a:solidFill>
              <a:srgbClr val="000000"/>
            </a:solidFill>
            <a:ln w="1231" cap="flat">
              <a:noFill/>
              <a:prstDash val="solid"/>
              <a:miter/>
            </a:ln>
          </p:spPr>
          <p:txBody>
            <a:bodyPr rtlCol="0" anchor="ctr"/>
            <a:lstStyle/>
            <a:p>
              <a:endParaRPr lang="es-CO"/>
            </a:p>
          </p:txBody>
        </p:sp>
        <p:sp>
          <p:nvSpPr>
            <p:cNvPr id="800" name="Freeform: Shape 799">
              <a:extLst>
                <a:ext uri="{FF2B5EF4-FFF2-40B4-BE49-F238E27FC236}">
                  <a16:creationId xmlns:a16="http://schemas.microsoft.com/office/drawing/2014/main" id="{5CADDFBC-9D0F-8307-2C6A-1677CBC2712F}"/>
                </a:ext>
              </a:extLst>
            </p:cNvPr>
            <p:cNvSpPr/>
            <p:nvPr/>
          </p:nvSpPr>
          <p:spPr>
            <a:xfrm>
              <a:off x="-815860" y="7587812"/>
              <a:ext cx="21942" cy="3955"/>
            </a:xfrm>
            <a:custGeom>
              <a:avLst/>
              <a:gdLst>
                <a:gd name="connsiteX0" fmla="*/ -2697 w 21942"/>
                <a:gd name="connsiteY0" fmla="*/ 2271 h 3955"/>
                <a:gd name="connsiteX1" fmla="*/ 4276 w 21942"/>
                <a:gd name="connsiteY1" fmla="*/ -987 h 3955"/>
                <a:gd name="connsiteX2" fmla="*/ 6460 w 21942"/>
                <a:gd name="connsiteY2" fmla="*/ 531 h 3955"/>
                <a:gd name="connsiteX3" fmla="*/ 9163 w 21942"/>
                <a:gd name="connsiteY3" fmla="*/ 531 h 3955"/>
                <a:gd name="connsiteX4" fmla="*/ 15853 w 21942"/>
                <a:gd name="connsiteY4" fmla="*/ -1320 h 3955"/>
                <a:gd name="connsiteX5" fmla="*/ 19234 w 21942"/>
                <a:gd name="connsiteY5" fmla="*/ 2382 h 3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2" h="3955">
                  <a:moveTo>
                    <a:pt x="-2697" y="2271"/>
                  </a:moveTo>
                  <a:cubicBezTo>
                    <a:pt x="-1945" y="-1185"/>
                    <a:pt x="647" y="-2419"/>
                    <a:pt x="4276" y="-987"/>
                  </a:cubicBezTo>
                  <a:cubicBezTo>
                    <a:pt x="5090" y="-617"/>
                    <a:pt x="5831" y="-98"/>
                    <a:pt x="6460" y="531"/>
                  </a:cubicBezTo>
                  <a:cubicBezTo>
                    <a:pt x="7436" y="1432"/>
                    <a:pt x="8312" y="1481"/>
                    <a:pt x="9163" y="531"/>
                  </a:cubicBezTo>
                  <a:cubicBezTo>
                    <a:pt x="10990" y="-1592"/>
                    <a:pt x="13446" y="-1284"/>
                    <a:pt x="15853" y="-1320"/>
                  </a:cubicBezTo>
                  <a:cubicBezTo>
                    <a:pt x="18260" y="-1357"/>
                    <a:pt x="19370" y="-86"/>
                    <a:pt x="19234" y="2382"/>
                  </a:cubicBezTo>
                  <a:close/>
                </a:path>
              </a:pathLst>
            </a:custGeom>
            <a:solidFill>
              <a:srgbClr val="020202"/>
            </a:solidFill>
            <a:ln w="1231" cap="flat">
              <a:noFill/>
              <a:prstDash val="solid"/>
              <a:miter/>
            </a:ln>
          </p:spPr>
          <p:txBody>
            <a:bodyPr rtlCol="0" anchor="ctr"/>
            <a:lstStyle/>
            <a:p>
              <a:endParaRPr lang="es-CO"/>
            </a:p>
          </p:txBody>
        </p:sp>
        <p:sp>
          <p:nvSpPr>
            <p:cNvPr id="801" name="Freeform: Shape 800">
              <a:extLst>
                <a:ext uri="{FF2B5EF4-FFF2-40B4-BE49-F238E27FC236}">
                  <a16:creationId xmlns:a16="http://schemas.microsoft.com/office/drawing/2014/main" id="{F93CEC04-B3A2-7A4C-198D-B3D439197110}"/>
                </a:ext>
              </a:extLst>
            </p:cNvPr>
            <p:cNvSpPr/>
            <p:nvPr/>
          </p:nvSpPr>
          <p:spPr>
            <a:xfrm>
              <a:off x="-848801" y="7589477"/>
              <a:ext cx="29287" cy="3021"/>
            </a:xfrm>
            <a:custGeom>
              <a:avLst/>
              <a:gdLst>
                <a:gd name="connsiteX0" fmla="*/ -2697 w 29287"/>
                <a:gd name="connsiteY0" fmla="*/ 643 h 3021"/>
                <a:gd name="connsiteX1" fmla="*/ 8411 w 29287"/>
                <a:gd name="connsiteY1" fmla="*/ -888 h 3021"/>
                <a:gd name="connsiteX2" fmla="*/ 14582 w 29287"/>
                <a:gd name="connsiteY2" fmla="*/ -888 h 3021"/>
                <a:gd name="connsiteX3" fmla="*/ 26591 w 29287"/>
                <a:gd name="connsiteY3" fmla="*/ 643 h 3021"/>
                <a:gd name="connsiteX4" fmla="*/ 24122 w 29287"/>
                <a:gd name="connsiteY4" fmla="*/ 1420 h 3021"/>
                <a:gd name="connsiteX5" fmla="*/ -204 w 29287"/>
                <a:gd name="connsiteY5" fmla="*/ 1420 h 3021"/>
                <a:gd name="connsiteX6" fmla="*/ -2697 w 29287"/>
                <a:gd name="connsiteY6" fmla="*/ 643 h 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287" h="3021">
                  <a:moveTo>
                    <a:pt x="-2697" y="643"/>
                  </a:moveTo>
                  <a:cubicBezTo>
                    <a:pt x="1005" y="346"/>
                    <a:pt x="4708" y="1235"/>
                    <a:pt x="8411" y="-888"/>
                  </a:cubicBezTo>
                  <a:cubicBezTo>
                    <a:pt x="10361" y="-1801"/>
                    <a:pt x="12632" y="-1801"/>
                    <a:pt x="14582" y="-888"/>
                  </a:cubicBezTo>
                  <a:cubicBezTo>
                    <a:pt x="18519" y="1395"/>
                    <a:pt x="22592" y="272"/>
                    <a:pt x="26591" y="643"/>
                  </a:cubicBezTo>
                  <a:cubicBezTo>
                    <a:pt x="25924" y="1247"/>
                    <a:pt x="25023" y="1531"/>
                    <a:pt x="24122" y="1420"/>
                  </a:cubicBezTo>
                  <a:lnTo>
                    <a:pt x="-204" y="1420"/>
                  </a:lnTo>
                  <a:cubicBezTo>
                    <a:pt x="-1105" y="1543"/>
                    <a:pt x="-2031" y="1260"/>
                    <a:pt x="-2697" y="643"/>
                  </a:cubicBezTo>
                  <a:close/>
                </a:path>
              </a:pathLst>
            </a:custGeom>
            <a:solidFill>
              <a:srgbClr val="020202"/>
            </a:solidFill>
            <a:ln w="1231" cap="flat">
              <a:noFill/>
              <a:prstDash val="solid"/>
              <a:miter/>
            </a:ln>
          </p:spPr>
          <p:txBody>
            <a:bodyPr rtlCol="0" anchor="ctr"/>
            <a:lstStyle/>
            <a:p>
              <a:endParaRPr lang="es-CO"/>
            </a:p>
          </p:txBody>
        </p:sp>
        <p:sp>
          <p:nvSpPr>
            <p:cNvPr id="802" name="Freeform: Shape 801">
              <a:extLst>
                <a:ext uri="{FF2B5EF4-FFF2-40B4-BE49-F238E27FC236}">
                  <a16:creationId xmlns:a16="http://schemas.microsoft.com/office/drawing/2014/main" id="{7DD68F72-44C5-6598-9897-2AE2E8C82069}"/>
                </a:ext>
              </a:extLst>
            </p:cNvPr>
            <p:cNvSpPr/>
            <p:nvPr/>
          </p:nvSpPr>
          <p:spPr>
            <a:xfrm>
              <a:off x="-793027" y="7589795"/>
              <a:ext cx="8195" cy="2823"/>
            </a:xfrm>
            <a:custGeom>
              <a:avLst/>
              <a:gdLst>
                <a:gd name="connsiteX0" fmla="*/ -2697 w 8195"/>
                <a:gd name="connsiteY0" fmla="*/ 325 h 2823"/>
                <a:gd name="connsiteX1" fmla="*/ -229 w 8195"/>
                <a:gd name="connsiteY1" fmla="*/ -292 h 2823"/>
                <a:gd name="connsiteX2" fmla="*/ 5498 w 8195"/>
                <a:gd name="connsiteY2" fmla="*/ 1250 h 2823"/>
                <a:gd name="connsiteX3" fmla="*/ -2697 w 8195"/>
                <a:gd name="connsiteY3" fmla="*/ 325 h 2823"/>
              </a:gdLst>
              <a:ahLst/>
              <a:cxnLst>
                <a:cxn ang="0">
                  <a:pos x="connsiteX0" y="connsiteY0"/>
                </a:cxn>
                <a:cxn ang="0">
                  <a:pos x="connsiteX1" y="connsiteY1"/>
                </a:cxn>
                <a:cxn ang="0">
                  <a:pos x="connsiteX2" y="connsiteY2"/>
                </a:cxn>
                <a:cxn ang="0">
                  <a:pos x="connsiteX3" y="connsiteY3"/>
                </a:cxn>
              </a:cxnLst>
              <a:rect l="l" t="t" r="r" b="b"/>
              <a:pathLst>
                <a:path w="8195" h="2823">
                  <a:moveTo>
                    <a:pt x="-2697" y="325"/>
                  </a:moveTo>
                  <a:cubicBezTo>
                    <a:pt x="-1833" y="325"/>
                    <a:pt x="-994" y="115"/>
                    <a:pt x="-229" y="-292"/>
                  </a:cubicBezTo>
                  <a:cubicBezTo>
                    <a:pt x="3066" y="-2242"/>
                    <a:pt x="3326" y="-2144"/>
                    <a:pt x="5498" y="1250"/>
                  </a:cubicBezTo>
                  <a:cubicBezTo>
                    <a:pt x="2795" y="917"/>
                    <a:pt x="-93" y="1880"/>
                    <a:pt x="-2697" y="325"/>
                  </a:cubicBezTo>
                  <a:close/>
                </a:path>
              </a:pathLst>
            </a:custGeom>
            <a:solidFill>
              <a:srgbClr val="020202"/>
            </a:solidFill>
            <a:ln w="1231" cap="flat">
              <a:noFill/>
              <a:prstDash val="solid"/>
              <a:miter/>
            </a:ln>
          </p:spPr>
          <p:txBody>
            <a:bodyPr rtlCol="0" anchor="ctr"/>
            <a:lstStyle/>
            <a:p>
              <a:endParaRPr lang="es-CO"/>
            </a:p>
          </p:txBody>
        </p:sp>
        <p:sp>
          <p:nvSpPr>
            <p:cNvPr id="803" name="Freeform: Shape 802">
              <a:extLst>
                <a:ext uri="{FF2B5EF4-FFF2-40B4-BE49-F238E27FC236}">
                  <a16:creationId xmlns:a16="http://schemas.microsoft.com/office/drawing/2014/main" id="{DDDE874B-5F70-E332-F12B-2F6BEBFD2EB6}"/>
                </a:ext>
              </a:extLst>
            </p:cNvPr>
            <p:cNvSpPr/>
            <p:nvPr/>
          </p:nvSpPr>
          <p:spPr>
            <a:xfrm>
              <a:off x="-784794" y="7592592"/>
              <a:ext cx="2715" cy="831"/>
            </a:xfrm>
            <a:custGeom>
              <a:avLst/>
              <a:gdLst>
                <a:gd name="connsiteX0" fmla="*/ -2697 w 2715"/>
                <a:gd name="connsiteY0" fmla="*/ -1559 h 831"/>
                <a:gd name="connsiteX1" fmla="*/ 18 w 2715"/>
                <a:gd name="connsiteY1" fmla="*/ -757 h 831"/>
                <a:gd name="connsiteX2" fmla="*/ -2697 w 2715"/>
                <a:gd name="connsiteY2" fmla="*/ -1559 h 831"/>
              </a:gdLst>
              <a:ahLst/>
              <a:cxnLst>
                <a:cxn ang="0">
                  <a:pos x="connsiteX0" y="connsiteY0"/>
                </a:cxn>
                <a:cxn ang="0">
                  <a:pos x="connsiteX1" y="connsiteY1"/>
                </a:cxn>
                <a:cxn ang="0">
                  <a:pos x="connsiteX2" y="connsiteY2"/>
                </a:cxn>
              </a:cxnLst>
              <a:rect l="l" t="t" r="r" b="b"/>
              <a:pathLst>
                <a:path w="2715" h="831">
                  <a:moveTo>
                    <a:pt x="-2697" y="-1559"/>
                  </a:moveTo>
                  <a:cubicBezTo>
                    <a:pt x="-1722" y="-1559"/>
                    <a:pt x="-673" y="-1744"/>
                    <a:pt x="18" y="-757"/>
                  </a:cubicBezTo>
                  <a:cubicBezTo>
                    <a:pt x="-970" y="-745"/>
                    <a:pt x="-2006" y="-596"/>
                    <a:pt x="-2697" y="-1559"/>
                  </a:cubicBezTo>
                  <a:close/>
                </a:path>
              </a:pathLst>
            </a:custGeom>
            <a:solidFill>
              <a:srgbClr val="020202"/>
            </a:solidFill>
            <a:ln w="1231" cap="flat">
              <a:noFill/>
              <a:prstDash val="solid"/>
              <a:miter/>
            </a:ln>
          </p:spPr>
          <p:txBody>
            <a:bodyPr rtlCol="0" anchor="ctr"/>
            <a:lstStyle/>
            <a:p>
              <a:endParaRPr lang="es-CO"/>
            </a:p>
          </p:txBody>
        </p:sp>
        <p:sp>
          <p:nvSpPr>
            <p:cNvPr id="804" name="Freeform: Shape 803">
              <a:extLst>
                <a:ext uri="{FF2B5EF4-FFF2-40B4-BE49-F238E27FC236}">
                  <a16:creationId xmlns:a16="http://schemas.microsoft.com/office/drawing/2014/main" id="{6E3DADB3-546E-3EE2-1DD5-D2CF08064820}"/>
                </a:ext>
              </a:extLst>
            </p:cNvPr>
            <p:cNvSpPr/>
            <p:nvPr/>
          </p:nvSpPr>
          <p:spPr>
            <a:xfrm>
              <a:off x="-910894" y="7561479"/>
              <a:ext cx="840" cy="975"/>
            </a:xfrm>
            <a:custGeom>
              <a:avLst/>
              <a:gdLst>
                <a:gd name="connsiteX0" fmla="*/ -2685 w 840"/>
                <a:gd name="connsiteY0" fmla="*/ -1573 h 975"/>
                <a:gd name="connsiteX1" fmla="*/ -1858 w 840"/>
                <a:gd name="connsiteY1" fmla="*/ -660 h 975"/>
                <a:gd name="connsiteX2" fmla="*/ -1858 w 840"/>
                <a:gd name="connsiteY2" fmla="*/ -598 h 975"/>
                <a:gd name="connsiteX3" fmla="*/ -2697 w 840"/>
                <a:gd name="connsiteY3" fmla="*/ -1437 h 975"/>
                <a:gd name="connsiteX4" fmla="*/ -2685 w 840"/>
                <a:gd name="connsiteY4" fmla="*/ -1573 h 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0" h="975">
                  <a:moveTo>
                    <a:pt x="-2685" y="-1573"/>
                  </a:moveTo>
                  <a:cubicBezTo>
                    <a:pt x="-2204" y="-1548"/>
                    <a:pt x="-1833" y="-1141"/>
                    <a:pt x="-1858" y="-660"/>
                  </a:cubicBezTo>
                  <a:cubicBezTo>
                    <a:pt x="-1858" y="-635"/>
                    <a:pt x="-1858" y="-622"/>
                    <a:pt x="-1858" y="-598"/>
                  </a:cubicBezTo>
                  <a:cubicBezTo>
                    <a:pt x="-2327" y="-598"/>
                    <a:pt x="-2697" y="-980"/>
                    <a:pt x="-2697" y="-1437"/>
                  </a:cubicBezTo>
                  <a:cubicBezTo>
                    <a:pt x="-2697" y="-1487"/>
                    <a:pt x="-2697" y="-1523"/>
                    <a:pt x="-2685" y="-1573"/>
                  </a:cubicBezTo>
                  <a:close/>
                </a:path>
              </a:pathLst>
            </a:custGeom>
            <a:solidFill>
              <a:srgbClr val="5B5B5B"/>
            </a:solidFill>
            <a:ln w="1231" cap="flat">
              <a:noFill/>
              <a:prstDash val="solid"/>
              <a:miter/>
            </a:ln>
          </p:spPr>
          <p:txBody>
            <a:bodyPr rtlCol="0" anchor="ctr"/>
            <a:lstStyle/>
            <a:p>
              <a:endParaRPr lang="es-CO"/>
            </a:p>
          </p:txBody>
        </p:sp>
        <p:sp>
          <p:nvSpPr>
            <p:cNvPr id="805" name="Freeform: Shape 804">
              <a:extLst>
                <a:ext uri="{FF2B5EF4-FFF2-40B4-BE49-F238E27FC236}">
                  <a16:creationId xmlns:a16="http://schemas.microsoft.com/office/drawing/2014/main" id="{2D47120E-1481-6A35-43B0-12F504A0536F}"/>
                </a:ext>
              </a:extLst>
            </p:cNvPr>
            <p:cNvSpPr/>
            <p:nvPr/>
          </p:nvSpPr>
          <p:spPr>
            <a:xfrm>
              <a:off x="-910070" y="7562454"/>
              <a:ext cx="866" cy="999"/>
            </a:xfrm>
            <a:custGeom>
              <a:avLst/>
              <a:gdLst>
                <a:gd name="connsiteX0" fmla="*/ -2695 w 866"/>
                <a:gd name="connsiteY0" fmla="*/ -1573 h 999"/>
                <a:gd name="connsiteX1" fmla="*/ -1831 w 866"/>
                <a:gd name="connsiteY1" fmla="*/ -660 h 999"/>
                <a:gd name="connsiteX2" fmla="*/ -1843 w 866"/>
                <a:gd name="connsiteY2" fmla="*/ -573 h 999"/>
                <a:gd name="connsiteX3" fmla="*/ -2695 w 866"/>
                <a:gd name="connsiteY3" fmla="*/ -1573 h 999"/>
              </a:gdLst>
              <a:ahLst/>
              <a:cxnLst>
                <a:cxn ang="0">
                  <a:pos x="connsiteX0" y="connsiteY0"/>
                </a:cxn>
                <a:cxn ang="0">
                  <a:pos x="connsiteX1" y="connsiteY1"/>
                </a:cxn>
                <a:cxn ang="0">
                  <a:pos x="connsiteX2" y="connsiteY2"/>
                </a:cxn>
                <a:cxn ang="0">
                  <a:pos x="connsiteX3" y="connsiteY3"/>
                </a:cxn>
              </a:cxnLst>
              <a:rect l="l" t="t" r="r" b="b"/>
              <a:pathLst>
                <a:path w="866" h="999">
                  <a:moveTo>
                    <a:pt x="-2695" y="-1573"/>
                  </a:moveTo>
                  <a:cubicBezTo>
                    <a:pt x="-2201" y="-1561"/>
                    <a:pt x="-1819" y="-1141"/>
                    <a:pt x="-1831" y="-660"/>
                  </a:cubicBezTo>
                  <a:cubicBezTo>
                    <a:pt x="-1843" y="-623"/>
                    <a:pt x="-1843" y="-598"/>
                    <a:pt x="-1843" y="-573"/>
                  </a:cubicBezTo>
                  <a:cubicBezTo>
                    <a:pt x="-2349" y="-623"/>
                    <a:pt x="-2732" y="-1067"/>
                    <a:pt x="-2695" y="-1573"/>
                  </a:cubicBezTo>
                  <a:close/>
                </a:path>
              </a:pathLst>
            </a:custGeom>
            <a:solidFill>
              <a:srgbClr val="5B5B5B"/>
            </a:solidFill>
            <a:ln w="1231" cap="flat">
              <a:noFill/>
              <a:prstDash val="solid"/>
              <a:miter/>
            </a:ln>
          </p:spPr>
          <p:txBody>
            <a:bodyPr rtlCol="0" anchor="ctr"/>
            <a:lstStyle/>
            <a:p>
              <a:endParaRPr lang="es-CO"/>
            </a:p>
          </p:txBody>
        </p:sp>
        <p:sp>
          <p:nvSpPr>
            <p:cNvPr id="806" name="Freeform: Shape 805">
              <a:extLst>
                <a:ext uri="{FF2B5EF4-FFF2-40B4-BE49-F238E27FC236}">
                  <a16:creationId xmlns:a16="http://schemas.microsoft.com/office/drawing/2014/main" id="{2B8FE2E7-04B6-3DD6-808C-F779E1096CD9}"/>
                </a:ext>
              </a:extLst>
            </p:cNvPr>
            <p:cNvSpPr/>
            <p:nvPr/>
          </p:nvSpPr>
          <p:spPr>
            <a:xfrm>
              <a:off x="-1056420" y="6744131"/>
              <a:ext cx="244225" cy="182040"/>
            </a:xfrm>
            <a:custGeom>
              <a:avLst/>
              <a:gdLst>
                <a:gd name="connsiteX0" fmla="*/ 152 w 244225"/>
                <a:gd name="connsiteY0" fmla="*/ -1573 h 182040"/>
                <a:gd name="connsiteX1" fmla="*/ -847 w 244225"/>
                <a:gd name="connsiteY1" fmla="*/ 29826 h 182040"/>
                <a:gd name="connsiteX2" fmla="*/ 2362 w 244225"/>
                <a:gd name="connsiteY2" fmla="*/ 54510 h 182040"/>
                <a:gd name="connsiteX3" fmla="*/ 13791 w 244225"/>
                <a:gd name="connsiteY3" fmla="*/ 84131 h 182040"/>
                <a:gd name="connsiteX4" fmla="*/ 29391 w 244225"/>
                <a:gd name="connsiteY4" fmla="*/ 107581 h 182040"/>
                <a:gd name="connsiteX5" fmla="*/ 44720 w 244225"/>
                <a:gd name="connsiteY5" fmla="*/ 127329 h 182040"/>
                <a:gd name="connsiteX6" fmla="*/ 60506 w 244225"/>
                <a:gd name="connsiteY6" fmla="*/ 141016 h 182040"/>
                <a:gd name="connsiteX7" fmla="*/ 119933 w 244225"/>
                <a:gd name="connsiteY7" fmla="*/ 170144 h 182040"/>
                <a:gd name="connsiteX8" fmla="*/ 152319 w 244225"/>
                <a:gd name="connsiteY8" fmla="*/ 176846 h 182040"/>
                <a:gd name="connsiteX9" fmla="*/ 181447 w 244225"/>
                <a:gd name="connsiteY9" fmla="*/ 177389 h 182040"/>
                <a:gd name="connsiteX10" fmla="*/ 209340 w 244225"/>
                <a:gd name="connsiteY10" fmla="*/ 174180 h 182040"/>
                <a:gd name="connsiteX11" fmla="*/ 229186 w 244225"/>
                <a:gd name="connsiteY11" fmla="*/ 172168 h 182040"/>
                <a:gd name="connsiteX12" fmla="*/ 241529 w 244225"/>
                <a:gd name="connsiteY12" fmla="*/ 172106 h 182040"/>
                <a:gd name="connsiteX13" fmla="*/ 230050 w 244225"/>
                <a:gd name="connsiteY13" fmla="*/ 173871 h 182040"/>
                <a:gd name="connsiteX14" fmla="*/ 217029 w 244225"/>
                <a:gd name="connsiteY14" fmla="*/ 175488 h 182040"/>
                <a:gd name="connsiteX15" fmla="*/ 213870 w 244225"/>
                <a:gd name="connsiteY15" fmla="*/ 175760 h 182040"/>
                <a:gd name="connsiteX16" fmla="*/ 190419 w 244225"/>
                <a:gd name="connsiteY16" fmla="*/ 178105 h 182040"/>
                <a:gd name="connsiteX17" fmla="*/ 173301 w 244225"/>
                <a:gd name="connsiteY17" fmla="*/ 178746 h 182040"/>
                <a:gd name="connsiteX18" fmla="*/ 170746 w 244225"/>
                <a:gd name="connsiteY18" fmla="*/ 179339 h 182040"/>
                <a:gd name="connsiteX19" fmla="*/ 163341 w 244225"/>
                <a:gd name="connsiteY19" fmla="*/ 179598 h 182040"/>
                <a:gd name="connsiteX20" fmla="*/ 158515 w 244225"/>
                <a:gd name="connsiteY20" fmla="*/ 178500 h 182040"/>
                <a:gd name="connsiteX21" fmla="*/ 134225 w 244225"/>
                <a:gd name="connsiteY21" fmla="*/ 175451 h 182040"/>
                <a:gd name="connsiteX22" fmla="*/ 118107 w 244225"/>
                <a:gd name="connsiteY22" fmla="*/ 172983 h 182040"/>
                <a:gd name="connsiteX23" fmla="*/ 78130 w 244225"/>
                <a:gd name="connsiteY23" fmla="*/ 156777 h 182040"/>
                <a:gd name="connsiteX24" fmla="*/ 63887 w 244225"/>
                <a:gd name="connsiteY24" fmla="*/ 148656 h 182040"/>
                <a:gd name="connsiteX25" fmla="*/ 55754 w 244225"/>
                <a:gd name="connsiteY25" fmla="*/ 148656 h 182040"/>
                <a:gd name="connsiteX26" fmla="*/ 52249 w 244225"/>
                <a:gd name="connsiteY26" fmla="*/ 149162 h 182040"/>
                <a:gd name="connsiteX27" fmla="*/ 43733 w 244225"/>
                <a:gd name="connsiteY27" fmla="*/ 149804 h 182040"/>
                <a:gd name="connsiteX28" fmla="*/ 35204 w 244225"/>
                <a:gd name="connsiteY28" fmla="*/ 148002 h 182040"/>
                <a:gd name="connsiteX29" fmla="*/ 16518 w 244225"/>
                <a:gd name="connsiteY29" fmla="*/ 124453 h 182040"/>
                <a:gd name="connsiteX30" fmla="*/ 7101 w 244225"/>
                <a:gd name="connsiteY30" fmla="*/ 96399 h 182040"/>
                <a:gd name="connsiteX31" fmla="*/ 5867 w 244225"/>
                <a:gd name="connsiteY31" fmla="*/ 91105 h 182040"/>
                <a:gd name="connsiteX32" fmla="*/ 6459 w 244225"/>
                <a:gd name="connsiteY32" fmla="*/ 88562 h 182040"/>
                <a:gd name="connsiteX33" fmla="*/ 7163 w 244225"/>
                <a:gd name="connsiteY33" fmla="*/ 81823 h 182040"/>
                <a:gd name="connsiteX34" fmla="*/ 3238 w 244225"/>
                <a:gd name="connsiteY34" fmla="*/ 67013 h 182040"/>
                <a:gd name="connsiteX35" fmla="*/ -872 w 244225"/>
                <a:gd name="connsiteY35" fmla="*/ 43809 h 182040"/>
                <a:gd name="connsiteX36" fmla="*/ -1674 w 244225"/>
                <a:gd name="connsiteY36" fmla="*/ 32961 h 182040"/>
                <a:gd name="connsiteX37" fmla="*/ -2464 w 244225"/>
                <a:gd name="connsiteY37" fmla="*/ 26197 h 182040"/>
                <a:gd name="connsiteX38" fmla="*/ -1724 w 244225"/>
                <a:gd name="connsiteY38" fmla="*/ 14904 h 182040"/>
                <a:gd name="connsiteX39" fmla="*/ -786 w 244225"/>
                <a:gd name="connsiteY39" fmla="*/ 402 h 182040"/>
                <a:gd name="connsiteX40" fmla="*/ 152 w 244225"/>
                <a:gd name="connsiteY40" fmla="*/ -1573 h 18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44225" h="182040">
                  <a:moveTo>
                    <a:pt x="152" y="-1573"/>
                  </a:moveTo>
                  <a:cubicBezTo>
                    <a:pt x="-1082" y="8869"/>
                    <a:pt x="-477" y="19409"/>
                    <a:pt x="-847" y="29826"/>
                  </a:cubicBezTo>
                  <a:cubicBezTo>
                    <a:pt x="-1144" y="38292"/>
                    <a:pt x="597" y="46438"/>
                    <a:pt x="2362" y="54510"/>
                  </a:cubicBezTo>
                  <a:cubicBezTo>
                    <a:pt x="4608" y="64914"/>
                    <a:pt x="8471" y="74912"/>
                    <a:pt x="13791" y="84131"/>
                  </a:cubicBezTo>
                  <a:cubicBezTo>
                    <a:pt x="18444" y="92302"/>
                    <a:pt x="23664" y="100127"/>
                    <a:pt x="29391" y="107581"/>
                  </a:cubicBezTo>
                  <a:cubicBezTo>
                    <a:pt x="34501" y="114160"/>
                    <a:pt x="39376" y="120923"/>
                    <a:pt x="44720" y="127329"/>
                  </a:cubicBezTo>
                  <a:cubicBezTo>
                    <a:pt x="49213" y="132698"/>
                    <a:pt x="54952" y="136783"/>
                    <a:pt x="60506" y="141016"/>
                  </a:cubicBezTo>
                  <a:cubicBezTo>
                    <a:pt x="78389" y="154593"/>
                    <a:pt x="98766" y="163232"/>
                    <a:pt x="119933" y="170144"/>
                  </a:cubicBezTo>
                  <a:cubicBezTo>
                    <a:pt x="130474" y="173476"/>
                    <a:pt x="141322" y="175710"/>
                    <a:pt x="152319" y="176846"/>
                  </a:cubicBezTo>
                  <a:cubicBezTo>
                    <a:pt x="161995" y="177833"/>
                    <a:pt x="171733" y="178006"/>
                    <a:pt x="181447" y="177389"/>
                  </a:cubicBezTo>
                  <a:cubicBezTo>
                    <a:pt x="190814" y="177080"/>
                    <a:pt x="200145" y="176006"/>
                    <a:pt x="209340" y="174180"/>
                  </a:cubicBezTo>
                  <a:cubicBezTo>
                    <a:pt x="215894" y="172970"/>
                    <a:pt x="222521" y="172291"/>
                    <a:pt x="229186" y="172168"/>
                  </a:cubicBezTo>
                  <a:cubicBezTo>
                    <a:pt x="233284" y="171958"/>
                    <a:pt x="237406" y="172168"/>
                    <a:pt x="241529" y="172106"/>
                  </a:cubicBezTo>
                  <a:cubicBezTo>
                    <a:pt x="237826" y="173513"/>
                    <a:pt x="233901" y="173612"/>
                    <a:pt x="230050" y="173871"/>
                  </a:cubicBezTo>
                  <a:cubicBezTo>
                    <a:pt x="225669" y="174167"/>
                    <a:pt x="221225" y="173526"/>
                    <a:pt x="217029" y="175488"/>
                  </a:cubicBezTo>
                  <a:cubicBezTo>
                    <a:pt x="216005" y="175772"/>
                    <a:pt x="214931" y="175871"/>
                    <a:pt x="213870" y="175760"/>
                  </a:cubicBezTo>
                  <a:cubicBezTo>
                    <a:pt x="205995" y="175994"/>
                    <a:pt x="198244" y="177500"/>
                    <a:pt x="190419" y="178105"/>
                  </a:cubicBezTo>
                  <a:cubicBezTo>
                    <a:pt x="184779" y="178549"/>
                    <a:pt x="179065" y="180474"/>
                    <a:pt x="173301" y="178746"/>
                  </a:cubicBezTo>
                  <a:cubicBezTo>
                    <a:pt x="172400" y="178524"/>
                    <a:pt x="171462" y="178746"/>
                    <a:pt x="170746" y="179339"/>
                  </a:cubicBezTo>
                  <a:cubicBezTo>
                    <a:pt x="168500" y="180746"/>
                    <a:pt x="165674" y="180845"/>
                    <a:pt x="163341" y="179598"/>
                  </a:cubicBezTo>
                  <a:cubicBezTo>
                    <a:pt x="161847" y="178845"/>
                    <a:pt x="160193" y="178462"/>
                    <a:pt x="158515" y="178500"/>
                  </a:cubicBezTo>
                  <a:cubicBezTo>
                    <a:pt x="150234" y="179018"/>
                    <a:pt x="142285" y="176698"/>
                    <a:pt x="134225" y="175451"/>
                  </a:cubicBezTo>
                  <a:cubicBezTo>
                    <a:pt x="128857" y="174624"/>
                    <a:pt x="123389" y="174451"/>
                    <a:pt x="118107" y="172983"/>
                  </a:cubicBezTo>
                  <a:cubicBezTo>
                    <a:pt x="104123" y="169280"/>
                    <a:pt x="90658" y="164257"/>
                    <a:pt x="78130" y="156777"/>
                  </a:cubicBezTo>
                  <a:cubicBezTo>
                    <a:pt x="73453" y="153976"/>
                    <a:pt x="68701" y="151248"/>
                    <a:pt x="63887" y="148656"/>
                  </a:cubicBezTo>
                  <a:cubicBezTo>
                    <a:pt x="61296" y="147262"/>
                    <a:pt x="58543" y="145410"/>
                    <a:pt x="55754" y="148656"/>
                  </a:cubicBezTo>
                  <a:cubicBezTo>
                    <a:pt x="54927" y="149619"/>
                    <a:pt x="53421" y="149335"/>
                    <a:pt x="52249" y="149162"/>
                  </a:cubicBezTo>
                  <a:cubicBezTo>
                    <a:pt x="49398" y="148780"/>
                    <a:pt x="46497" y="148989"/>
                    <a:pt x="43733" y="149804"/>
                  </a:cubicBezTo>
                  <a:cubicBezTo>
                    <a:pt x="40770" y="150656"/>
                    <a:pt x="37574" y="149977"/>
                    <a:pt x="35204" y="148002"/>
                  </a:cubicBezTo>
                  <a:cubicBezTo>
                    <a:pt x="26898" y="141831"/>
                    <a:pt x="20283" y="134302"/>
                    <a:pt x="16518" y="124453"/>
                  </a:cubicBezTo>
                  <a:cubicBezTo>
                    <a:pt x="13001" y="115221"/>
                    <a:pt x="9705" y="105940"/>
                    <a:pt x="7101" y="96399"/>
                  </a:cubicBezTo>
                  <a:cubicBezTo>
                    <a:pt x="6620" y="94659"/>
                    <a:pt x="6299" y="92869"/>
                    <a:pt x="5867" y="91105"/>
                  </a:cubicBezTo>
                  <a:cubicBezTo>
                    <a:pt x="5558" y="90216"/>
                    <a:pt x="5793" y="89229"/>
                    <a:pt x="6459" y="88562"/>
                  </a:cubicBezTo>
                  <a:cubicBezTo>
                    <a:pt x="8582" y="86489"/>
                    <a:pt x="7879" y="84242"/>
                    <a:pt x="7163" y="81823"/>
                  </a:cubicBezTo>
                  <a:cubicBezTo>
                    <a:pt x="5682" y="76886"/>
                    <a:pt x="3584" y="71950"/>
                    <a:pt x="3238" y="67013"/>
                  </a:cubicBezTo>
                  <a:cubicBezTo>
                    <a:pt x="2683" y="59089"/>
                    <a:pt x="-45" y="51647"/>
                    <a:pt x="-872" y="43809"/>
                  </a:cubicBezTo>
                  <a:cubicBezTo>
                    <a:pt x="-1390" y="40218"/>
                    <a:pt x="-1662" y="36589"/>
                    <a:pt x="-1674" y="32961"/>
                  </a:cubicBezTo>
                  <a:cubicBezTo>
                    <a:pt x="-1674" y="30677"/>
                    <a:pt x="-1933" y="28419"/>
                    <a:pt x="-2464" y="26197"/>
                  </a:cubicBezTo>
                  <a:cubicBezTo>
                    <a:pt x="-3242" y="22408"/>
                    <a:pt x="-1835" y="18681"/>
                    <a:pt x="-1724" y="14904"/>
                  </a:cubicBezTo>
                  <a:cubicBezTo>
                    <a:pt x="-1575" y="10054"/>
                    <a:pt x="-1872" y="5191"/>
                    <a:pt x="-786" y="402"/>
                  </a:cubicBezTo>
                  <a:cubicBezTo>
                    <a:pt x="-736" y="-351"/>
                    <a:pt x="-391" y="-1054"/>
                    <a:pt x="152" y="-1573"/>
                  </a:cubicBezTo>
                  <a:close/>
                </a:path>
              </a:pathLst>
            </a:custGeom>
            <a:solidFill>
              <a:srgbClr val="020202"/>
            </a:solidFill>
            <a:ln w="1231" cap="flat">
              <a:noFill/>
              <a:prstDash val="solid"/>
              <a:miter/>
            </a:ln>
          </p:spPr>
          <p:txBody>
            <a:bodyPr rtlCol="0" anchor="ctr"/>
            <a:lstStyle/>
            <a:p>
              <a:endParaRPr lang="es-CO"/>
            </a:p>
          </p:txBody>
        </p:sp>
        <p:sp>
          <p:nvSpPr>
            <p:cNvPr id="807" name="Freeform: Shape 806">
              <a:extLst>
                <a:ext uri="{FF2B5EF4-FFF2-40B4-BE49-F238E27FC236}">
                  <a16:creationId xmlns:a16="http://schemas.microsoft.com/office/drawing/2014/main" id="{007D39EC-7721-FA88-E3AF-9215E4BE4CE2}"/>
                </a:ext>
              </a:extLst>
            </p:cNvPr>
            <p:cNvSpPr/>
            <p:nvPr/>
          </p:nvSpPr>
          <p:spPr>
            <a:xfrm>
              <a:off x="-1053627" y="6737725"/>
              <a:ext cx="1019" cy="5492"/>
            </a:xfrm>
            <a:custGeom>
              <a:avLst/>
              <a:gdLst>
                <a:gd name="connsiteX0" fmla="*/ -1727 w 1019"/>
                <a:gd name="connsiteY0" fmla="*/ -1573 h 5492"/>
                <a:gd name="connsiteX1" fmla="*/ -2628 w 1019"/>
                <a:gd name="connsiteY1" fmla="*/ 3919 h 5492"/>
                <a:gd name="connsiteX2" fmla="*/ -1727 w 1019"/>
                <a:gd name="connsiteY2" fmla="*/ -1573 h 5492"/>
              </a:gdLst>
              <a:ahLst/>
              <a:cxnLst>
                <a:cxn ang="0">
                  <a:pos x="connsiteX0" y="connsiteY0"/>
                </a:cxn>
                <a:cxn ang="0">
                  <a:pos x="connsiteX1" y="connsiteY1"/>
                </a:cxn>
                <a:cxn ang="0">
                  <a:pos x="connsiteX2" y="connsiteY2"/>
                </a:cxn>
              </a:cxnLst>
              <a:rect l="l" t="t" r="r" b="b"/>
              <a:pathLst>
                <a:path w="1019" h="5492">
                  <a:moveTo>
                    <a:pt x="-1727" y="-1573"/>
                  </a:moveTo>
                  <a:cubicBezTo>
                    <a:pt x="-1999" y="266"/>
                    <a:pt x="-1024" y="2303"/>
                    <a:pt x="-2628" y="3919"/>
                  </a:cubicBezTo>
                  <a:cubicBezTo>
                    <a:pt x="-2357" y="2080"/>
                    <a:pt x="-3381" y="32"/>
                    <a:pt x="-1727" y="-1573"/>
                  </a:cubicBezTo>
                  <a:close/>
                </a:path>
              </a:pathLst>
            </a:custGeom>
            <a:solidFill>
              <a:srgbClr val="020202"/>
            </a:solidFill>
            <a:ln w="1231" cap="flat">
              <a:noFill/>
              <a:prstDash val="solid"/>
              <a:miter/>
            </a:ln>
          </p:spPr>
          <p:txBody>
            <a:bodyPr rtlCol="0" anchor="ctr"/>
            <a:lstStyle/>
            <a:p>
              <a:endParaRPr lang="es-CO"/>
            </a:p>
          </p:txBody>
        </p:sp>
        <p:sp>
          <p:nvSpPr>
            <p:cNvPr id="808" name="Freeform: Shape 807">
              <a:extLst>
                <a:ext uri="{FF2B5EF4-FFF2-40B4-BE49-F238E27FC236}">
                  <a16:creationId xmlns:a16="http://schemas.microsoft.com/office/drawing/2014/main" id="{7991E0C4-F9F0-F680-DC9F-7DAD4C73B580}"/>
                </a:ext>
              </a:extLst>
            </p:cNvPr>
            <p:cNvSpPr/>
            <p:nvPr/>
          </p:nvSpPr>
          <p:spPr>
            <a:xfrm>
              <a:off x="-1051795" y="6725840"/>
              <a:ext cx="1014" cy="5492"/>
            </a:xfrm>
            <a:custGeom>
              <a:avLst/>
              <a:gdLst>
                <a:gd name="connsiteX0" fmla="*/ -1732 w 1014"/>
                <a:gd name="connsiteY0" fmla="*/ -1573 h 5492"/>
                <a:gd name="connsiteX1" fmla="*/ -2633 w 1014"/>
                <a:gd name="connsiteY1" fmla="*/ 3919 h 5492"/>
                <a:gd name="connsiteX2" fmla="*/ -1732 w 1014"/>
                <a:gd name="connsiteY2" fmla="*/ -1573 h 5492"/>
              </a:gdLst>
              <a:ahLst/>
              <a:cxnLst>
                <a:cxn ang="0">
                  <a:pos x="connsiteX0" y="connsiteY0"/>
                </a:cxn>
                <a:cxn ang="0">
                  <a:pos x="connsiteX1" y="connsiteY1"/>
                </a:cxn>
                <a:cxn ang="0">
                  <a:pos x="connsiteX2" y="connsiteY2"/>
                </a:cxn>
              </a:cxnLst>
              <a:rect l="l" t="t" r="r" b="b"/>
              <a:pathLst>
                <a:path w="1014" h="5492">
                  <a:moveTo>
                    <a:pt x="-1732" y="-1573"/>
                  </a:moveTo>
                  <a:cubicBezTo>
                    <a:pt x="-1991" y="266"/>
                    <a:pt x="-1041" y="2303"/>
                    <a:pt x="-2633" y="3919"/>
                  </a:cubicBezTo>
                  <a:cubicBezTo>
                    <a:pt x="-2362" y="2080"/>
                    <a:pt x="-3374" y="32"/>
                    <a:pt x="-1732" y="-1573"/>
                  </a:cubicBezTo>
                  <a:close/>
                </a:path>
              </a:pathLst>
            </a:custGeom>
            <a:solidFill>
              <a:srgbClr val="020202"/>
            </a:solidFill>
            <a:ln w="1231" cap="flat">
              <a:noFill/>
              <a:prstDash val="solid"/>
              <a:miter/>
            </a:ln>
          </p:spPr>
          <p:txBody>
            <a:bodyPr rtlCol="0" anchor="ctr"/>
            <a:lstStyle/>
            <a:p>
              <a:endParaRPr lang="es-CO"/>
            </a:p>
          </p:txBody>
        </p:sp>
        <p:sp>
          <p:nvSpPr>
            <p:cNvPr id="809" name="Freeform: Shape 808">
              <a:extLst>
                <a:ext uri="{FF2B5EF4-FFF2-40B4-BE49-F238E27FC236}">
                  <a16:creationId xmlns:a16="http://schemas.microsoft.com/office/drawing/2014/main" id="{1B6DDB74-7C79-D8F1-8099-6DFA71398EDA}"/>
                </a:ext>
              </a:extLst>
            </p:cNvPr>
            <p:cNvSpPr/>
            <p:nvPr/>
          </p:nvSpPr>
          <p:spPr>
            <a:xfrm>
              <a:off x="-1052682" y="6732294"/>
              <a:ext cx="973" cy="4578"/>
            </a:xfrm>
            <a:custGeom>
              <a:avLst/>
              <a:gdLst>
                <a:gd name="connsiteX0" fmla="*/ -1747 w 973"/>
                <a:gd name="connsiteY0" fmla="*/ -1573 h 4578"/>
                <a:gd name="connsiteX1" fmla="*/ -2648 w 973"/>
                <a:gd name="connsiteY1" fmla="*/ 3006 h 4578"/>
                <a:gd name="connsiteX2" fmla="*/ -1747 w 973"/>
                <a:gd name="connsiteY2" fmla="*/ -1573 h 4578"/>
              </a:gdLst>
              <a:ahLst/>
              <a:cxnLst>
                <a:cxn ang="0">
                  <a:pos x="connsiteX0" y="connsiteY0"/>
                </a:cxn>
                <a:cxn ang="0">
                  <a:pos x="connsiteX1" y="connsiteY1"/>
                </a:cxn>
                <a:cxn ang="0">
                  <a:pos x="connsiteX2" y="connsiteY2"/>
                </a:cxn>
              </a:cxnLst>
              <a:rect l="l" t="t" r="r" b="b"/>
              <a:pathLst>
                <a:path w="973" h="4578">
                  <a:moveTo>
                    <a:pt x="-1747" y="-1573"/>
                  </a:moveTo>
                  <a:cubicBezTo>
                    <a:pt x="-1956" y="-30"/>
                    <a:pt x="-1179" y="1710"/>
                    <a:pt x="-2648" y="3006"/>
                  </a:cubicBezTo>
                  <a:cubicBezTo>
                    <a:pt x="-2450" y="1414"/>
                    <a:pt x="-3277" y="-339"/>
                    <a:pt x="-1747" y="-1573"/>
                  </a:cubicBezTo>
                  <a:close/>
                </a:path>
              </a:pathLst>
            </a:custGeom>
            <a:solidFill>
              <a:srgbClr val="020202"/>
            </a:solidFill>
            <a:ln w="1231" cap="flat">
              <a:noFill/>
              <a:prstDash val="solid"/>
              <a:miter/>
            </a:ln>
          </p:spPr>
          <p:txBody>
            <a:bodyPr rtlCol="0" anchor="ctr"/>
            <a:lstStyle/>
            <a:p>
              <a:endParaRPr lang="es-CO"/>
            </a:p>
          </p:txBody>
        </p:sp>
        <p:sp>
          <p:nvSpPr>
            <p:cNvPr id="810" name="Freeform: Shape 809">
              <a:extLst>
                <a:ext uri="{FF2B5EF4-FFF2-40B4-BE49-F238E27FC236}">
                  <a16:creationId xmlns:a16="http://schemas.microsoft.com/office/drawing/2014/main" id="{1DDA0190-2B7B-D963-AFFC-2B592E5816B7}"/>
                </a:ext>
              </a:extLst>
            </p:cNvPr>
            <p:cNvSpPr/>
            <p:nvPr/>
          </p:nvSpPr>
          <p:spPr>
            <a:xfrm>
              <a:off x="-1051934" y="6642243"/>
              <a:ext cx="426196" cy="278690"/>
            </a:xfrm>
            <a:custGeom>
              <a:avLst/>
              <a:gdLst>
                <a:gd name="connsiteX0" fmla="*/ 31508 w 426196"/>
                <a:gd name="connsiteY0" fmla="*/ 23583 h 278690"/>
                <a:gd name="connsiteX1" fmla="*/ 70065 w 426196"/>
                <a:gd name="connsiteY1" fmla="*/ 1873 h 278690"/>
                <a:gd name="connsiteX2" fmla="*/ 84221 w 426196"/>
                <a:gd name="connsiteY2" fmla="*/ -1286 h 278690"/>
                <a:gd name="connsiteX3" fmla="*/ 86332 w 426196"/>
                <a:gd name="connsiteY3" fmla="*/ -1200 h 278690"/>
                <a:gd name="connsiteX4" fmla="*/ 82999 w 426196"/>
                <a:gd name="connsiteY4" fmla="*/ 1047 h 278690"/>
                <a:gd name="connsiteX5" fmla="*/ 70941 w 426196"/>
                <a:gd name="connsiteY5" fmla="*/ 4268 h 278690"/>
                <a:gd name="connsiteX6" fmla="*/ 36914 w 426196"/>
                <a:gd name="connsiteY6" fmla="*/ 22621 h 278690"/>
                <a:gd name="connsiteX7" fmla="*/ 32989 w 426196"/>
                <a:gd name="connsiteY7" fmla="*/ 32099 h 278690"/>
                <a:gd name="connsiteX8" fmla="*/ 38839 w 426196"/>
                <a:gd name="connsiteY8" fmla="*/ 66658 h 278690"/>
                <a:gd name="connsiteX9" fmla="*/ 61339 w 426196"/>
                <a:gd name="connsiteY9" fmla="*/ 105017 h 278690"/>
                <a:gd name="connsiteX10" fmla="*/ 111596 w 426196"/>
                <a:gd name="connsiteY10" fmla="*/ 149313 h 278690"/>
                <a:gd name="connsiteX11" fmla="*/ 176862 w 426196"/>
                <a:gd name="connsiteY11" fmla="*/ 172381 h 278690"/>
                <a:gd name="connsiteX12" fmla="*/ 197312 w 426196"/>
                <a:gd name="connsiteY12" fmla="*/ 174084 h 278690"/>
                <a:gd name="connsiteX13" fmla="*/ 221874 w 426196"/>
                <a:gd name="connsiteY13" fmla="*/ 172393 h 278690"/>
                <a:gd name="connsiteX14" fmla="*/ 266305 w 426196"/>
                <a:gd name="connsiteY14" fmla="*/ 167703 h 278690"/>
                <a:gd name="connsiteX15" fmla="*/ 345777 w 426196"/>
                <a:gd name="connsiteY15" fmla="*/ 152979 h 278690"/>
                <a:gd name="connsiteX16" fmla="*/ 418460 w 426196"/>
                <a:gd name="connsiteY16" fmla="*/ 115952 h 278690"/>
                <a:gd name="connsiteX17" fmla="*/ 420928 w 426196"/>
                <a:gd name="connsiteY17" fmla="*/ 113978 h 278690"/>
                <a:gd name="connsiteX18" fmla="*/ 422360 w 426196"/>
                <a:gd name="connsiteY18" fmla="*/ 113854 h 278690"/>
                <a:gd name="connsiteX19" fmla="*/ 423261 w 426196"/>
                <a:gd name="connsiteY19" fmla="*/ 126949 h 278690"/>
                <a:gd name="connsiteX20" fmla="*/ 423446 w 426196"/>
                <a:gd name="connsiteY20" fmla="*/ 131034 h 278690"/>
                <a:gd name="connsiteX21" fmla="*/ 423446 w 426196"/>
                <a:gd name="connsiteY21" fmla="*/ 166222 h 278690"/>
                <a:gd name="connsiteX22" fmla="*/ 414300 w 426196"/>
                <a:gd name="connsiteY22" fmla="*/ 195275 h 278690"/>
                <a:gd name="connsiteX23" fmla="*/ 400341 w 426196"/>
                <a:gd name="connsiteY23" fmla="*/ 210160 h 278690"/>
                <a:gd name="connsiteX24" fmla="*/ 368252 w 426196"/>
                <a:gd name="connsiteY24" fmla="*/ 230784 h 278690"/>
                <a:gd name="connsiteX25" fmla="*/ 341852 w 426196"/>
                <a:gd name="connsiteY25" fmla="*/ 242028 h 278690"/>
                <a:gd name="connsiteX26" fmla="*/ 328868 w 426196"/>
                <a:gd name="connsiteY26" fmla="*/ 247557 h 278690"/>
                <a:gd name="connsiteX27" fmla="*/ 305035 w 426196"/>
                <a:gd name="connsiteY27" fmla="*/ 255209 h 278690"/>
                <a:gd name="connsiteX28" fmla="*/ 276290 w 426196"/>
                <a:gd name="connsiteY28" fmla="*/ 265441 h 278690"/>
                <a:gd name="connsiteX29" fmla="*/ 262442 w 426196"/>
                <a:gd name="connsiteY29" fmla="*/ 267662 h 278690"/>
                <a:gd name="connsiteX30" fmla="*/ 249866 w 426196"/>
                <a:gd name="connsiteY30" fmla="*/ 269254 h 278690"/>
                <a:gd name="connsiteX31" fmla="*/ 235055 w 426196"/>
                <a:gd name="connsiteY31" fmla="*/ 271488 h 278690"/>
                <a:gd name="connsiteX32" fmla="*/ 214135 w 426196"/>
                <a:gd name="connsiteY32" fmla="*/ 272328 h 278690"/>
                <a:gd name="connsiteX33" fmla="*/ 198399 w 426196"/>
                <a:gd name="connsiteY33" fmla="*/ 274389 h 278690"/>
                <a:gd name="connsiteX34" fmla="*/ 187587 w 426196"/>
                <a:gd name="connsiteY34" fmla="*/ 275709 h 278690"/>
                <a:gd name="connsiteX35" fmla="*/ 153461 w 426196"/>
                <a:gd name="connsiteY35" fmla="*/ 276647 h 278690"/>
                <a:gd name="connsiteX36" fmla="*/ 114361 w 426196"/>
                <a:gd name="connsiteY36" fmla="*/ 268971 h 278690"/>
                <a:gd name="connsiteX37" fmla="*/ 63758 w 426196"/>
                <a:gd name="connsiteY37" fmla="*/ 245162 h 278690"/>
                <a:gd name="connsiteX38" fmla="*/ 32396 w 426196"/>
                <a:gd name="connsiteY38" fmla="*/ 215060 h 278690"/>
                <a:gd name="connsiteX39" fmla="*/ 16722 w 426196"/>
                <a:gd name="connsiteY39" fmla="*/ 193276 h 278690"/>
                <a:gd name="connsiteX40" fmla="*/ -866 w 426196"/>
                <a:gd name="connsiteY40" fmla="*/ 149165 h 278690"/>
                <a:gd name="connsiteX41" fmla="*/ -2655 w 426196"/>
                <a:gd name="connsiteY41" fmla="*/ 118310 h 278690"/>
                <a:gd name="connsiteX42" fmla="*/ 813 w 426196"/>
                <a:gd name="connsiteY42" fmla="*/ 83085 h 278690"/>
                <a:gd name="connsiteX43" fmla="*/ 5441 w 426196"/>
                <a:gd name="connsiteY43" fmla="*/ 61807 h 278690"/>
                <a:gd name="connsiteX44" fmla="*/ 19178 w 426196"/>
                <a:gd name="connsiteY44" fmla="*/ 37974 h 278690"/>
                <a:gd name="connsiteX45" fmla="*/ 28842 w 426196"/>
                <a:gd name="connsiteY45" fmla="*/ 28261 h 278690"/>
                <a:gd name="connsiteX46" fmla="*/ 31310 w 426196"/>
                <a:gd name="connsiteY46" fmla="*/ 24558 h 278690"/>
                <a:gd name="connsiteX47" fmla="*/ 31100 w 426196"/>
                <a:gd name="connsiteY47" fmla="*/ 23904 h 278690"/>
                <a:gd name="connsiteX48" fmla="*/ 31508 w 426196"/>
                <a:gd name="connsiteY48" fmla="*/ 23583 h 278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26196" h="278690">
                  <a:moveTo>
                    <a:pt x="31508" y="23583"/>
                  </a:moveTo>
                  <a:cubicBezTo>
                    <a:pt x="42850" y="13944"/>
                    <a:pt x="55933" y="6564"/>
                    <a:pt x="70065" y="1873"/>
                  </a:cubicBezTo>
                  <a:cubicBezTo>
                    <a:pt x="74668" y="355"/>
                    <a:pt x="79408" y="-706"/>
                    <a:pt x="84221" y="-1286"/>
                  </a:cubicBezTo>
                  <a:cubicBezTo>
                    <a:pt x="84875" y="-1693"/>
                    <a:pt x="85715" y="-1669"/>
                    <a:pt x="86332" y="-1200"/>
                  </a:cubicBezTo>
                  <a:cubicBezTo>
                    <a:pt x="86122" y="886"/>
                    <a:pt x="84357" y="676"/>
                    <a:pt x="82999" y="1047"/>
                  </a:cubicBezTo>
                  <a:cubicBezTo>
                    <a:pt x="78976" y="2120"/>
                    <a:pt x="74780" y="2528"/>
                    <a:pt x="70941" y="4268"/>
                  </a:cubicBezTo>
                  <a:cubicBezTo>
                    <a:pt x="58772" y="8834"/>
                    <a:pt x="47145" y="14401"/>
                    <a:pt x="36914" y="22621"/>
                  </a:cubicBezTo>
                  <a:cubicBezTo>
                    <a:pt x="33705" y="25188"/>
                    <a:pt x="32804" y="28014"/>
                    <a:pt x="32989" y="32099"/>
                  </a:cubicBezTo>
                  <a:cubicBezTo>
                    <a:pt x="33482" y="43886"/>
                    <a:pt x="34976" y="55377"/>
                    <a:pt x="38839" y="66658"/>
                  </a:cubicBezTo>
                  <a:cubicBezTo>
                    <a:pt x="43566" y="80876"/>
                    <a:pt x="51231" y="93946"/>
                    <a:pt x="61339" y="105017"/>
                  </a:cubicBezTo>
                  <a:cubicBezTo>
                    <a:pt x="76569" y="121457"/>
                    <a:pt x="92577" y="137107"/>
                    <a:pt x="111596" y="149313"/>
                  </a:cubicBezTo>
                  <a:cubicBezTo>
                    <a:pt x="131541" y="162075"/>
                    <a:pt x="153177" y="170122"/>
                    <a:pt x="176862" y="172381"/>
                  </a:cubicBezTo>
                  <a:cubicBezTo>
                    <a:pt x="183675" y="173035"/>
                    <a:pt x="190438" y="173751"/>
                    <a:pt x="197312" y="174084"/>
                  </a:cubicBezTo>
                  <a:cubicBezTo>
                    <a:pt x="205570" y="174491"/>
                    <a:pt x="213691" y="173356"/>
                    <a:pt x="221874" y="172393"/>
                  </a:cubicBezTo>
                  <a:cubicBezTo>
                    <a:pt x="236684" y="170653"/>
                    <a:pt x="251606" y="170060"/>
                    <a:pt x="266305" y="167703"/>
                  </a:cubicBezTo>
                  <a:cubicBezTo>
                    <a:pt x="292915" y="163433"/>
                    <a:pt x="319722" y="160137"/>
                    <a:pt x="345777" y="152979"/>
                  </a:cubicBezTo>
                  <a:cubicBezTo>
                    <a:pt x="372510" y="145573"/>
                    <a:pt x="397021" y="133762"/>
                    <a:pt x="418460" y="115952"/>
                  </a:cubicBezTo>
                  <a:cubicBezTo>
                    <a:pt x="419213" y="115212"/>
                    <a:pt x="420040" y="114558"/>
                    <a:pt x="420928" y="113978"/>
                  </a:cubicBezTo>
                  <a:cubicBezTo>
                    <a:pt x="421372" y="113755"/>
                    <a:pt x="421879" y="113706"/>
                    <a:pt x="422360" y="113854"/>
                  </a:cubicBezTo>
                  <a:cubicBezTo>
                    <a:pt x="422607" y="118223"/>
                    <a:pt x="422150" y="122617"/>
                    <a:pt x="423261" y="126949"/>
                  </a:cubicBezTo>
                  <a:cubicBezTo>
                    <a:pt x="423495" y="128294"/>
                    <a:pt x="423557" y="129664"/>
                    <a:pt x="423446" y="131034"/>
                  </a:cubicBezTo>
                  <a:cubicBezTo>
                    <a:pt x="423446" y="142759"/>
                    <a:pt x="423532" y="154485"/>
                    <a:pt x="423446" y="166222"/>
                  </a:cubicBezTo>
                  <a:cubicBezTo>
                    <a:pt x="423335" y="176799"/>
                    <a:pt x="420583" y="186747"/>
                    <a:pt x="414300" y="195275"/>
                  </a:cubicBezTo>
                  <a:cubicBezTo>
                    <a:pt x="410289" y="200805"/>
                    <a:pt x="405599" y="205803"/>
                    <a:pt x="400341" y="210160"/>
                  </a:cubicBezTo>
                  <a:cubicBezTo>
                    <a:pt x="390579" y="218392"/>
                    <a:pt x="379792" y="225316"/>
                    <a:pt x="368252" y="230784"/>
                  </a:cubicBezTo>
                  <a:cubicBezTo>
                    <a:pt x="359551" y="234746"/>
                    <a:pt x="350652" y="238288"/>
                    <a:pt x="341852" y="242028"/>
                  </a:cubicBezTo>
                  <a:lnTo>
                    <a:pt x="328868" y="247557"/>
                  </a:lnTo>
                  <a:cubicBezTo>
                    <a:pt x="321154" y="250852"/>
                    <a:pt x="312947" y="252555"/>
                    <a:pt x="305035" y="255209"/>
                  </a:cubicBezTo>
                  <a:cubicBezTo>
                    <a:pt x="295396" y="258430"/>
                    <a:pt x="285979" y="262343"/>
                    <a:pt x="276290" y="265441"/>
                  </a:cubicBezTo>
                  <a:cubicBezTo>
                    <a:pt x="271859" y="267057"/>
                    <a:pt x="267157" y="267810"/>
                    <a:pt x="262442" y="267662"/>
                  </a:cubicBezTo>
                  <a:cubicBezTo>
                    <a:pt x="258197" y="267490"/>
                    <a:pt x="253939" y="268033"/>
                    <a:pt x="249866" y="269254"/>
                  </a:cubicBezTo>
                  <a:cubicBezTo>
                    <a:pt x="244990" y="270390"/>
                    <a:pt x="240041" y="271130"/>
                    <a:pt x="235055" y="271488"/>
                  </a:cubicBezTo>
                  <a:cubicBezTo>
                    <a:pt x="228069" y="272204"/>
                    <a:pt x="221096" y="271920"/>
                    <a:pt x="214135" y="272328"/>
                  </a:cubicBezTo>
                  <a:cubicBezTo>
                    <a:pt x="208840" y="272599"/>
                    <a:pt x="203582" y="273290"/>
                    <a:pt x="198399" y="274389"/>
                  </a:cubicBezTo>
                  <a:cubicBezTo>
                    <a:pt x="194807" y="275179"/>
                    <a:pt x="191191" y="275105"/>
                    <a:pt x="187587" y="275709"/>
                  </a:cubicBezTo>
                  <a:cubicBezTo>
                    <a:pt x="176306" y="277585"/>
                    <a:pt x="164828" y="277240"/>
                    <a:pt x="153461" y="276647"/>
                  </a:cubicBezTo>
                  <a:cubicBezTo>
                    <a:pt x="140131" y="275907"/>
                    <a:pt x="126974" y="273327"/>
                    <a:pt x="114361" y="268971"/>
                  </a:cubicBezTo>
                  <a:cubicBezTo>
                    <a:pt x="96625" y="262911"/>
                    <a:pt x="79519" y="255530"/>
                    <a:pt x="63758" y="245162"/>
                  </a:cubicBezTo>
                  <a:cubicBezTo>
                    <a:pt x="51539" y="237140"/>
                    <a:pt x="40912" y="226933"/>
                    <a:pt x="32396" y="215060"/>
                  </a:cubicBezTo>
                  <a:cubicBezTo>
                    <a:pt x="27163" y="207803"/>
                    <a:pt x="21424" y="200916"/>
                    <a:pt x="16722" y="193276"/>
                  </a:cubicBezTo>
                  <a:cubicBezTo>
                    <a:pt x="8317" y="179588"/>
                    <a:pt x="1911" y="165161"/>
                    <a:pt x="-866" y="149165"/>
                  </a:cubicBezTo>
                  <a:cubicBezTo>
                    <a:pt x="-2668" y="138896"/>
                    <a:pt x="-2359" y="128615"/>
                    <a:pt x="-2655" y="118310"/>
                  </a:cubicBezTo>
                  <a:cubicBezTo>
                    <a:pt x="-3001" y="106387"/>
                    <a:pt x="-1162" y="94761"/>
                    <a:pt x="813" y="83085"/>
                  </a:cubicBezTo>
                  <a:cubicBezTo>
                    <a:pt x="1973" y="75914"/>
                    <a:pt x="3516" y="68817"/>
                    <a:pt x="5441" y="61807"/>
                  </a:cubicBezTo>
                  <a:cubicBezTo>
                    <a:pt x="8033" y="52637"/>
                    <a:pt x="12970" y="44948"/>
                    <a:pt x="19178" y="37974"/>
                  </a:cubicBezTo>
                  <a:cubicBezTo>
                    <a:pt x="22214" y="34568"/>
                    <a:pt x="25621" y="31507"/>
                    <a:pt x="28842" y="28261"/>
                  </a:cubicBezTo>
                  <a:cubicBezTo>
                    <a:pt x="29903" y="27200"/>
                    <a:pt x="31212" y="26274"/>
                    <a:pt x="31310" y="24558"/>
                  </a:cubicBezTo>
                  <a:cubicBezTo>
                    <a:pt x="31039" y="24312"/>
                    <a:pt x="30965" y="24089"/>
                    <a:pt x="31100" y="23904"/>
                  </a:cubicBezTo>
                  <a:cubicBezTo>
                    <a:pt x="31236" y="23719"/>
                    <a:pt x="31397" y="23583"/>
                    <a:pt x="31508" y="23583"/>
                  </a:cubicBezTo>
                  <a:close/>
                </a:path>
              </a:pathLst>
            </a:custGeom>
            <a:solidFill>
              <a:srgbClr val="4A646E"/>
            </a:solidFill>
            <a:ln w="1231" cap="flat">
              <a:noFill/>
              <a:prstDash val="solid"/>
              <a:miter/>
            </a:ln>
          </p:spPr>
          <p:txBody>
            <a:bodyPr rtlCol="0" anchor="ctr"/>
            <a:lstStyle/>
            <a:p>
              <a:endParaRPr lang="es-CO"/>
            </a:p>
          </p:txBody>
        </p:sp>
        <p:sp>
          <p:nvSpPr>
            <p:cNvPr id="811" name="Freeform: Shape 810">
              <a:extLst>
                <a:ext uri="{FF2B5EF4-FFF2-40B4-BE49-F238E27FC236}">
                  <a16:creationId xmlns:a16="http://schemas.microsoft.com/office/drawing/2014/main" id="{FB937DAB-D09B-4ADD-DE04-835B9B4FC438}"/>
                </a:ext>
              </a:extLst>
            </p:cNvPr>
            <p:cNvSpPr/>
            <p:nvPr/>
          </p:nvSpPr>
          <p:spPr>
            <a:xfrm>
              <a:off x="-636299" y="6731036"/>
              <a:ext cx="9570" cy="26745"/>
            </a:xfrm>
            <a:custGeom>
              <a:avLst/>
              <a:gdLst>
                <a:gd name="connsiteX0" fmla="*/ 6787 w 9570"/>
                <a:gd name="connsiteY0" fmla="*/ 25012 h 26745"/>
                <a:gd name="connsiteX1" fmla="*/ 6021 w 9570"/>
                <a:gd name="connsiteY1" fmla="*/ 25173 h 26745"/>
                <a:gd name="connsiteX2" fmla="*/ 4034 w 9570"/>
                <a:gd name="connsiteY2" fmla="*/ 22383 h 26745"/>
                <a:gd name="connsiteX3" fmla="*/ -2198 w 9570"/>
                <a:gd name="connsiteY3" fmla="*/ 2154 h 26745"/>
                <a:gd name="connsiteX4" fmla="*/ -2347 w 9570"/>
                <a:gd name="connsiteY4" fmla="*/ -1314 h 26745"/>
                <a:gd name="connsiteX5" fmla="*/ -1014 w 9570"/>
                <a:gd name="connsiteY5" fmla="*/ -1314 h 26745"/>
                <a:gd name="connsiteX6" fmla="*/ 6083 w 9570"/>
                <a:gd name="connsiteY6" fmla="*/ 18891 h 26745"/>
                <a:gd name="connsiteX7" fmla="*/ 6873 w 9570"/>
                <a:gd name="connsiteY7" fmla="*/ 23605 h 26745"/>
                <a:gd name="connsiteX8" fmla="*/ 6787 w 9570"/>
                <a:gd name="connsiteY8" fmla="*/ 25012 h 26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70" h="26745">
                  <a:moveTo>
                    <a:pt x="6787" y="25012"/>
                  </a:moveTo>
                  <a:cubicBezTo>
                    <a:pt x="6552" y="25123"/>
                    <a:pt x="6281" y="25173"/>
                    <a:pt x="6021" y="25173"/>
                  </a:cubicBezTo>
                  <a:cubicBezTo>
                    <a:pt x="4886" y="24691"/>
                    <a:pt x="4109" y="23618"/>
                    <a:pt x="4034" y="22383"/>
                  </a:cubicBezTo>
                  <a:cubicBezTo>
                    <a:pt x="2627" y="15447"/>
                    <a:pt x="529" y="8684"/>
                    <a:pt x="-2198" y="2154"/>
                  </a:cubicBezTo>
                  <a:cubicBezTo>
                    <a:pt x="-2803" y="1093"/>
                    <a:pt x="-2865" y="-203"/>
                    <a:pt x="-2347" y="-1314"/>
                  </a:cubicBezTo>
                  <a:cubicBezTo>
                    <a:pt x="-1964" y="-1659"/>
                    <a:pt x="-1396" y="-1659"/>
                    <a:pt x="-1014" y="-1314"/>
                  </a:cubicBezTo>
                  <a:cubicBezTo>
                    <a:pt x="2306" y="5055"/>
                    <a:pt x="4689" y="11855"/>
                    <a:pt x="6083" y="18891"/>
                  </a:cubicBezTo>
                  <a:cubicBezTo>
                    <a:pt x="7132" y="20334"/>
                    <a:pt x="6021" y="22124"/>
                    <a:pt x="6873" y="23605"/>
                  </a:cubicBezTo>
                  <a:cubicBezTo>
                    <a:pt x="6824" y="24037"/>
                    <a:pt x="6811" y="24531"/>
                    <a:pt x="6787" y="25012"/>
                  </a:cubicBezTo>
                  <a:close/>
                </a:path>
              </a:pathLst>
            </a:custGeom>
            <a:solidFill>
              <a:srgbClr val="7CA2B4"/>
            </a:solidFill>
            <a:ln w="1231" cap="flat">
              <a:noFill/>
              <a:prstDash val="solid"/>
              <a:miter/>
            </a:ln>
          </p:spPr>
          <p:txBody>
            <a:bodyPr rtlCol="0" anchor="ctr"/>
            <a:lstStyle/>
            <a:p>
              <a:endParaRPr lang="es-CO"/>
            </a:p>
          </p:txBody>
        </p:sp>
        <p:sp>
          <p:nvSpPr>
            <p:cNvPr id="812" name="Freeform: Shape 811">
              <a:extLst>
                <a:ext uri="{FF2B5EF4-FFF2-40B4-BE49-F238E27FC236}">
                  <a16:creationId xmlns:a16="http://schemas.microsoft.com/office/drawing/2014/main" id="{177D7813-87A4-9EFE-E5BD-C0C8E2411AEC}"/>
                </a:ext>
              </a:extLst>
            </p:cNvPr>
            <p:cNvSpPr/>
            <p:nvPr/>
          </p:nvSpPr>
          <p:spPr>
            <a:xfrm>
              <a:off x="-1033429" y="6670100"/>
              <a:ext cx="12836" cy="12826"/>
            </a:xfrm>
            <a:custGeom>
              <a:avLst/>
              <a:gdLst>
                <a:gd name="connsiteX0" fmla="*/ -2696 w 12836"/>
                <a:gd name="connsiteY0" fmla="*/ 11253 h 12826"/>
                <a:gd name="connsiteX1" fmla="*/ -1660 w 12836"/>
                <a:gd name="connsiteY1" fmla="*/ 8785 h 12826"/>
                <a:gd name="connsiteX2" fmla="*/ 7671 w 12836"/>
                <a:gd name="connsiteY2" fmla="*/ -546 h 12826"/>
                <a:gd name="connsiteX3" fmla="*/ 10140 w 12836"/>
                <a:gd name="connsiteY3" fmla="*/ -1570 h 12826"/>
                <a:gd name="connsiteX4" fmla="*/ -2696 w 12836"/>
                <a:gd name="connsiteY4" fmla="*/ 11253 h 12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36" h="12826">
                  <a:moveTo>
                    <a:pt x="-2696" y="11253"/>
                  </a:moveTo>
                  <a:cubicBezTo>
                    <a:pt x="-2721" y="10315"/>
                    <a:pt x="-2351" y="9414"/>
                    <a:pt x="-1660" y="8785"/>
                  </a:cubicBezTo>
                  <a:lnTo>
                    <a:pt x="7671" y="-546"/>
                  </a:lnTo>
                  <a:cubicBezTo>
                    <a:pt x="8301" y="-1225"/>
                    <a:pt x="9202" y="-1607"/>
                    <a:pt x="10140" y="-1570"/>
                  </a:cubicBezTo>
                  <a:cubicBezTo>
                    <a:pt x="6190" y="3021"/>
                    <a:pt x="1907" y="7316"/>
                    <a:pt x="-2696" y="11253"/>
                  </a:cubicBezTo>
                  <a:close/>
                </a:path>
              </a:pathLst>
            </a:custGeom>
            <a:solidFill>
              <a:srgbClr val="0E1315"/>
            </a:solidFill>
            <a:ln w="1231" cap="flat">
              <a:noFill/>
              <a:prstDash val="solid"/>
              <a:miter/>
            </a:ln>
          </p:spPr>
          <p:txBody>
            <a:bodyPr rtlCol="0" anchor="ctr"/>
            <a:lstStyle/>
            <a:p>
              <a:endParaRPr lang="es-CO"/>
            </a:p>
          </p:txBody>
        </p:sp>
        <p:sp>
          <p:nvSpPr>
            <p:cNvPr id="813" name="Freeform: Shape 812">
              <a:extLst>
                <a:ext uri="{FF2B5EF4-FFF2-40B4-BE49-F238E27FC236}">
                  <a16:creationId xmlns:a16="http://schemas.microsoft.com/office/drawing/2014/main" id="{7563E17E-699A-B1C7-6A3A-84DA851E1131}"/>
                </a:ext>
              </a:extLst>
            </p:cNvPr>
            <p:cNvSpPr/>
            <p:nvPr/>
          </p:nvSpPr>
          <p:spPr>
            <a:xfrm>
              <a:off x="-1037069" y="6683790"/>
              <a:ext cx="2764" cy="3702"/>
            </a:xfrm>
            <a:custGeom>
              <a:avLst/>
              <a:gdLst>
                <a:gd name="connsiteX0" fmla="*/ -2697 w 2764"/>
                <a:gd name="connsiteY0" fmla="*/ 2130 h 3702"/>
                <a:gd name="connsiteX1" fmla="*/ 68 w 2764"/>
                <a:gd name="connsiteY1" fmla="*/ -1573 h 3702"/>
                <a:gd name="connsiteX2" fmla="*/ -2697 w 2764"/>
                <a:gd name="connsiteY2" fmla="*/ 2130 h 3702"/>
              </a:gdLst>
              <a:ahLst/>
              <a:cxnLst>
                <a:cxn ang="0">
                  <a:pos x="connsiteX0" y="connsiteY0"/>
                </a:cxn>
                <a:cxn ang="0">
                  <a:pos x="connsiteX1" y="connsiteY1"/>
                </a:cxn>
                <a:cxn ang="0">
                  <a:pos x="connsiteX2" y="connsiteY2"/>
                </a:cxn>
              </a:cxnLst>
              <a:rect l="l" t="t" r="r" b="b"/>
              <a:pathLst>
                <a:path w="2764" h="3702">
                  <a:moveTo>
                    <a:pt x="-2697" y="2130"/>
                  </a:moveTo>
                  <a:cubicBezTo>
                    <a:pt x="-2697" y="204"/>
                    <a:pt x="-1463" y="-808"/>
                    <a:pt x="68" y="-1573"/>
                  </a:cubicBezTo>
                  <a:cubicBezTo>
                    <a:pt x="-167" y="56"/>
                    <a:pt x="-1204" y="1451"/>
                    <a:pt x="-2697" y="2130"/>
                  </a:cubicBezTo>
                  <a:close/>
                </a:path>
              </a:pathLst>
            </a:custGeom>
            <a:solidFill>
              <a:srgbClr val="0E1315"/>
            </a:solidFill>
            <a:ln w="1231" cap="flat">
              <a:noFill/>
              <a:prstDash val="solid"/>
              <a:miter/>
            </a:ln>
          </p:spPr>
          <p:txBody>
            <a:bodyPr rtlCol="0" anchor="ctr"/>
            <a:lstStyle/>
            <a:p>
              <a:endParaRPr lang="es-CO"/>
            </a:p>
          </p:txBody>
        </p:sp>
        <p:sp>
          <p:nvSpPr>
            <p:cNvPr id="814" name="Freeform: Shape 813">
              <a:extLst>
                <a:ext uri="{FF2B5EF4-FFF2-40B4-BE49-F238E27FC236}">
                  <a16:creationId xmlns:a16="http://schemas.microsoft.com/office/drawing/2014/main" id="{BEB96EEF-1747-288B-CB5F-46ABDFE79661}"/>
                </a:ext>
              </a:extLst>
            </p:cNvPr>
            <p:cNvSpPr/>
            <p:nvPr/>
          </p:nvSpPr>
          <p:spPr>
            <a:xfrm>
              <a:off x="-627659" y="6751442"/>
              <a:ext cx="1202" cy="4722"/>
            </a:xfrm>
            <a:custGeom>
              <a:avLst/>
              <a:gdLst>
                <a:gd name="connsiteX0" fmla="*/ -1791 w 1202"/>
                <a:gd name="connsiteY0" fmla="*/ 3149 h 4722"/>
                <a:gd name="connsiteX1" fmla="*/ -2581 w 1202"/>
                <a:gd name="connsiteY1" fmla="*/ -1565 h 4722"/>
                <a:gd name="connsiteX2" fmla="*/ -1779 w 1202"/>
                <a:gd name="connsiteY2" fmla="*/ -1454 h 4722"/>
                <a:gd name="connsiteX3" fmla="*/ -1495 w 1202"/>
                <a:gd name="connsiteY3" fmla="*/ 1915 h 4722"/>
              </a:gdLst>
              <a:ahLst/>
              <a:cxnLst>
                <a:cxn ang="0">
                  <a:pos x="connsiteX0" y="connsiteY0"/>
                </a:cxn>
                <a:cxn ang="0">
                  <a:pos x="connsiteX1" y="connsiteY1"/>
                </a:cxn>
                <a:cxn ang="0">
                  <a:pos x="connsiteX2" y="connsiteY2"/>
                </a:cxn>
                <a:cxn ang="0">
                  <a:pos x="connsiteX3" y="connsiteY3"/>
                </a:cxn>
              </a:cxnLst>
              <a:rect l="l" t="t" r="r" b="b"/>
              <a:pathLst>
                <a:path w="1202" h="4722">
                  <a:moveTo>
                    <a:pt x="-1791" y="3149"/>
                  </a:moveTo>
                  <a:cubicBezTo>
                    <a:pt x="-2606" y="1718"/>
                    <a:pt x="-2877" y="51"/>
                    <a:pt x="-2581" y="-1565"/>
                  </a:cubicBezTo>
                  <a:cubicBezTo>
                    <a:pt x="-2309" y="-1590"/>
                    <a:pt x="-2038" y="-1553"/>
                    <a:pt x="-1779" y="-1454"/>
                  </a:cubicBezTo>
                  <a:cubicBezTo>
                    <a:pt x="-1680" y="-331"/>
                    <a:pt x="-1594" y="792"/>
                    <a:pt x="-1495" y="1915"/>
                  </a:cubicBezTo>
                  <a:close/>
                </a:path>
              </a:pathLst>
            </a:custGeom>
            <a:solidFill>
              <a:srgbClr val="4A646E"/>
            </a:solidFill>
            <a:ln w="1231" cap="flat">
              <a:noFill/>
              <a:prstDash val="solid"/>
              <a:miter/>
            </a:ln>
          </p:spPr>
          <p:txBody>
            <a:bodyPr rtlCol="0" anchor="ctr"/>
            <a:lstStyle/>
            <a:p>
              <a:endParaRPr lang="es-CO"/>
            </a:p>
          </p:txBody>
        </p:sp>
        <p:sp>
          <p:nvSpPr>
            <p:cNvPr id="815" name="Freeform: Shape 814">
              <a:extLst>
                <a:ext uri="{FF2B5EF4-FFF2-40B4-BE49-F238E27FC236}">
                  <a16:creationId xmlns:a16="http://schemas.microsoft.com/office/drawing/2014/main" id="{E6D52812-8840-AC5D-1FB7-A7B92D0E59FC}"/>
                </a:ext>
              </a:extLst>
            </p:cNvPr>
            <p:cNvSpPr/>
            <p:nvPr/>
          </p:nvSpPr>
          <p:spPr>
            <a:xfrm>
              <a:off x="-1038913" y="6687468"/>
              <a:ext cx="1856" cy="2764"/>
            </a:xfrm>
            <a:custGeom>
              <a:avLst/>
              <a:gdLst>
                <a:gd name="connsiteX0" fmla="*/ -2679 w 1856"/>
                <a:gd name="connsiteY0" fmla="*/ 1192 h 2764"/>
                <a:gd name="connsiteX1" fmla="*/ -840 w 1856"/>
                <a:gd name="connsiteY1" fmla="*/ -1573 h 2764"/>
                <a:gd name="connsiteX2" fmla="*/ -2679 w 1856"/>
                <a:gd name="connsiteY2" fmla="*/ 1192 h 2764"/>
              </a:gdLst>
              <a:ahLst/>
              <a:cxnLst>
                <a:cxn ang="0">
                  <a:pos x="connsiteX0" y="connsiteY0"/>
                </a:cxn>
                <a:cxn ang="0">
                  <a:pos x="connsiteX1" y="connsiteY1"/>
                </a:cxn>
                <a:cxn ang="0">
                  <a:pos x="connsiteX2" y="connsiteY2"/>
                </a:cxn>
              </a:cxnLst>
              <a:rect l="l" t="t" r="r" b="b"/>
              <a:pathLst>
                <a:path w="1856" h="2764">
                  <a:moveTo>
                    <a:pt x="-2679" y="1192"/>
                  </a:moveTo>
                  <a:cubicBezTo>
                    <a:pt x="-2827" y="-55"/>
                    <a:pt x="-2050" y="-1227"/>
                    <a:pt x="-840" y="-1573"/>
                  </a:cubicBezTo>
                  <a:cubicBezTo>
                    <a:pt x="-840" y="-363"/>
                    <a:pt x="-1568" y="723"/>
                    <a:pt x="-2679" y="1192"/>
                  </a:cubicBezTo>
                  <a:close/>
                </a:path>
              </a:pathLst>
            </a:custGeom>
            <a:solidFill>
              <a:srgbClr val="0E1315"/>
            </a:solidFill>
            <a:ln w="1231" cap="flat">
              <a:noFill/>
              <a:prstDash val="solid"/>
              <a:miter/>
            </a:ln>
          </p:spPr>
          <p:txBody>
            <a:bodyPr rtlCol="0" anchor="ctr"/>
            <a:lstStyle/>
            <a:p>
              <a:endParaRPr lang="es-CO"/>
            </a:p>
          </p:txBody>
        </p:sp>
        <p:sp>
          <p:nvSpPr>
            <p:cNvPr id="816" name="Freeform: Shape 815">
              <a:extLst>
                <a:ext uri="{FF2B5EF4-FFF2-40B4-BE49-F238E27FC236}">
                  <a16:creationId xmlns:a16="http://schemas.microsoft.com/office/drawing/2014/main" id="{8635E9A7-4199-F42A-27F1-578E8F3A72F1}"/>
                </a:ext>
              </a:extLst>
            </p:cNvPr>
            <p:cNvSpPr/>
            <p:nvPr/>
          </p:nvSpPr>
          <p:spPr>
            <a:xfrm>
              <a:off x="-1034329" y="6682876"/>
              <a:ext cx="900" cy="950"/>
            </a:xfrm>
            <a:custGeom>
              <a:avLst/>
              <a:gdLst>
                <a:gd name="connsiteX0" fmla="*/ -2697 w 900"/>
                <a:gd name="connsiteY0" fmla="*/ -622 h 950"/>
                <a:gd name="connsiteX1" fmla="*/ -1796 w 900"/>
                <a:gd name="connsiteY1" fmla="*/ -1573 h 950"/>
              </a:gdLst>
              <a:ahLst/>
              <a:cxnLst>
                <a:cxn ang="0">
                  <a:pos x="connsiteX0" y="connsiteY0"/>
                </a:cxn>
                <a:cxn ang="0">
                  <a:pos x="connsiteX1" y="connsiteY1"/>
                </a:cxn>
              </a:cxnLst>
              <a:rect l="l" t="t" r="r" b="b"/>
              <a:pathLst>
                <a:path w="900" h="950">
                  <a:moveTo>
                    <a:pt x="-2697" y="-622"/>
                  </a:moveTo>
                  <a:lnTo>
                    <a:pt x="-1796" y="-1573"/>
                  </a:lnTo>
                  <a:close/>
                </a:path>
              </a:pathLst>
            </a:custGeom>
            <a:solidFill>
              <a:srgbClr val="0E1315"/>
            </a:solidFill>
            <a:ln w="1231" cap="flat">
              <a:noFill/>
              <a:prstDash val="solid"/>
              <a:miter/>
            </a:ln>
          </p:spPr>
          <p:txBody>
            <a:bodyPr rtlCol="0" anchor="ctr"/>
            <a:lstStyle/>
            <a:p>
              <a:endParaRPr lang="es-CO"/>
            </a:p>
          </p:txBody>
        </p:sp>
        <p:sp>
          <p:nvSpPr>
            <p:cNvPr id="817" name="Freeform: Shape 816">
              <a:extLst>
                <a:ext uri="{FF2B5EF4-FFF2-40B4-BE49-F238E27FC236}">
                  <a16:creationId xmlns:a16="http://schemas.microsoft.com/office/drawing/2014/main" id="{FE047A9E-17AD-2AAC-79F0-27DCDD93F40D}"/>
                </a:ext>
              </a:extLst>
            </p:cNvPr>
            <p:cNvSpPr/>
            <p:nvPr/>
          </p:nvSpPr>
          <p:spPr>
            <a:xfrm>
              <a:off x="-1020629" y="6669189"/>
              <a:ext cx="938" cy="913"/>
            </a:xfrm>
            <a:custGeom>
              <a:avLst/>
              <a:gdLst>
                <a:gd name="connsiteX0" fmla="*/ -2697 w 938"/>
                <a:gd name="connsiteY0" fmla="*/ -660 h 913"/>
                <a:gd name="connsiteX1" fmla="*/ -1759 w 938"/>
                <a:gd name="connsiteY1" fmla="*/ -1573 h 913"/>
              </a:gdLst>
              <a:ahLst/>
              <a:cxnLst>
                <a:cxn ang="0">
                  <a:pos x="connsiteX0" y="connsiteY0"/>
                </a:cxn>
                <a:cxn ang="0">
                  <a:pos x="connsiteX1" y="connsiteY1"/>
                </a:cxn>
              </a:cxnLst>
              <a:rect l="l" t="t" r="r" b="b"/>
              <a:pathLst>
                <a:path w="938" h="913">
                  <a:moveTo>
                    <a:pt x="-2697" y="-660"/>
                  </a:moveTo>
                  <a:lnTo>
                    <a:pt x="-1759" y="-1573"/>
                  </a:lnTo>
                  <a:close/>
                </a:path>
              </a:pathLst>
            </a:custGeom>
            <a:solidFill>
              <a:srgbClr val="0E1315"/>
            </a:solidFill>
            <a:ln w="1231" cap="flat">
              <a:noFill/>
              <a:prstDash val="solid"/>
              <a:miter/>
            </a:ln>
          </p:spPr>
          <p:txBody>
            <a:bodyPr rtlCol="0" anchor="ctr"/>
            <a:lstStyle/>
            <a:p>
              <a:endParaRPr lang="es-CO"/>
            </a:p>
          </p:txBody>
        </p:sp>
        <p:sp>
          <p:nvSpPr>
            <p:cNvPr id="818" name="Freeform: Shape 817">
              <a:extLst>
                <a:ext uri="{FF2B5EF4-FFF2-40B4-BE49-F238E27FC236}">
                  <a16:creationId xmlns:a16="http://schemas.microsoft.com/office/drawing/2014/main" id="{1ACE5C8E-6222-7FFF-0D3B-3132ED3484AA}"/>
                </a:ext>
              </a:extLst>
            </p:cNvPr>
            <p:cNvSpPr/>
            <p:nvPr/>
          </p:nvSpPr>
          <p:spPr>
            <a:xfrm>
              <a:off x="-1019642" y="6668288"/>
              <a:ext cx="938" cy="925"/>
            </a:xfrm>
            <a:custGeom>
              <a:avLst/>
              <a:gdLst>
                <a:gd name="connsiteX0" fmla="*/ -2697 w 938"/>
                <a:gd name="connsiteY0" fmla="*/ -647 h 925"/>
                <a:gd name="connsiteX1" fmla="*/ -1759 w 938"/>
                <a:gd name="connsiteY1" fmla="*/ -1573 h 925"/>
              </a:gdLst>
              <a:ahLst/>
              <a:cxnLst>
                <a:cxn ang="0">
                  <a:pos x="connsiteX0" y="connsiteY0"/>
                </a:cxn>
                <a:cxn ang="0">
                  <a:pos x="connsiteX1" y="connsiteY1"/>
                </a:cxn>
              </a:cxnLst>
              <a:rect l="l" t="t" r="r" b="b"/>
              <a:pathLst>
                <a:path w="938" h="925">
                  <a:moveTo>
                    <a:pt x="-2697" y="-647"/>
                  </a:moveTo>
                  <a:cubicBezTo>
                    <a:pt x="-2586" y="-1116"/>
                    <a:pt x="-2228" y="-1474"/>
                    <a:pt x="-1759" y="-1573"/>
                  </a:cubicBezTo>
                  <a:close/>
                </a:path>
              </a:pathLst>
            </a:custGeom>
            <a:solidFill>
              <a:srgbClr val="0E1315"/>
            </a:solidFill>
            <a:ln w="1231" cap="flat">
              <a:noFill/>
              <a:prstDash val="solid"/>
              <a:miter/>
            </a:ln>
          </p:spPr>
          <p:txBody>
            <a:bodyPr rtlCol="0" anchor="ctr"/>
            <a:lstStyle/>
            <a:p>
              <a:endParaRPr lang="es-CO"/>
            </a:p>
          </p:txBody>
        </p:sp>
        <p:sp>
          <p:nvSpPr>
            <p:cNvPr id="819" name="Freeform: Shape 818">
              <a:extLst>
                <a:ext uri="{FF2B5EF4-FFF2-40B4-BE49-F238E27FC236}">
                  <a16:creationId xmlns:a16="http://schemas.microsoft.com/office/drawing/2014/main" id="{45115620-752D-9A77-1BF3-40C162FD1387}"/>
                </a:ext>
              </a:extLst>
            </p:cNvPr>
            <p:cNvSpPr/>
            <p:nvPr/>
          </p:nvSpPr>
          <p:spPr>
            <a:xfrm>
              <a:off x="-1018778" y="6667399"/>
              <a:ext cx="1049" cy="913"/>
            </a:xfrm>
            <a:custGeom>
              <a:avLst/>
              <a:gdLst>
                <a:gd name="connsiteX0" fmla="*/ -1648 w 1049"/>
                <a:gd name="connsiteY0" fmla="*/ -1573 h 913"/>
                <a:gd name="connsiteX1" fmla="*/ -1796 w 1049"/>
                <a:gd name="connsiteY1" fmla="*/ -660 h 913"/>
                <a:gd name="connsiteX2" fmla="*/ -2697 w 1049"/>
                <a:gd name="connsiteY2" fmla="*/ -660 h 913"/>
                <a:gd name="connsiteX3" fmla="*/ -1648 w 1049"/>
                <a:gd name="connsiteY3" fmla="*/ -1573 h 913"/>
              </a:gdLst>
              <a:ahLst/>
              <a:cxnLst>
                <a:cxn ang="0">
                  <a:pos x="connsiteX0" y="connsiteY0"/>
                </a:cxn>
                <a:cxn ang="0">
                  <a:pos x="connsiteX1" y="connsiteY1"/>
                </a:cxn>
                <a:cxn ang="0">
                  <a:pos x="connsiteX2" y="connsiteY2"/>
                </a:cxn>
                <a:cxn ang="0">
                  <a:pos x="connsiteX3" y="connsiteY3"/>
                </a:cxn>
              </a:cxnLst>
              <a:rect l="l" t="t" r="r" b="b"/>
              <a:pathLst>
                <a:path w="1049" h="913">
                  <a:moveTo>
                    <a:pt x="-1648" y="-1573"/>
                  </a:moveTo>
                  <a:lnTo>
                    <a:pt x="-1796" y="-660"/>
                  </a:lnTo>
                  <a:lnTo>
                    <a:pt x="-2697" y="-660"/>
                  </a:lnTo>
                  <a:cubicBezTo>
                    <a:pt x="-2574" y="-1153"/>
                    <a:pt x="-2154" y="-1511"/>
                    <a:pt x="-1648" y="-1573"/>
                  </a:cubicBezTo>
                  <a:close/>
                </a:path>
              </a:pathLst>
            </a:custGeom>
            <a:solidFill>
              <a:srgbClr val="0E1315"/>
            </a:solidFill>
            <a:ln w="1231" cap="flat">
              <a:noFill/>
              <a:prstDash val="solid"/>
              <a:miter/>
            </a:ln>
          </p:spPr>
          <p:txBody>
            <a:bodyPr rtlCol="0" anchor="ctr"/>
            <a:lstStyle/>
            <a:p>
              <a:endParaRPr lang="es-CO"/>
            </a:p>
          </p:txBody>
        </p:sp>
        <p:sp>
          <p:nvSpPr>
            <p:cNvPr id="820" name="Freeform: Shape 819">
              <a:extLst>
                <a:ext uri="{FF2B5EF4-FFF2-40B4-BE49-F238E27FC236}">
                  <a16:creationId xmlns:a16="http://schemas.microsoft.com/office/drawing/2014/main" id="{D54BB846-8815-C6F6-153D-DF952B047504}"/>
                </a:ext>
              </a:extLst>
            </p:cNvPr>
            <p:cNvSpPr/>
            <p:nvPr/>
          </p:nvSpPr>
          <p:spPr>
            <a:xfrm>
              <a:off x="-978641" y="6628538"/>
              <a:ext cx="328351" cy="77446"/>
            </a:xfrm>
            <a:custGeom>
              <a:avLst/>
              <a:gdLst>
                <a:gd name="connsiteX0" fmla="*/ -2697 w 328351"/>
                <a:gd name="connsiteY0" fmla="*/ 17022 h 77446"/>
                <a:gd name="connsiteX1" fmla="*/ 10546 w 328351"/>
                <a:gd name="connsiteY1" fmla="*/ 13468 h 77446"/>
                <a:gd name="connsiteX2" fmla="*/ 13014 w 328351"/>
                <a:gd name="connsiteY2" fmla="*/ 12665 h 77446"/>
                <a:gd name="connsiteX3" fmla="*/ 14977 w 328351"/>
                <a:gd name="connsiteY3" fmla="*/ 12036 h 77446"/>
                <a:gd name="connsiteX4" fmla="*/ 19432 w 328351"/>
                <a:gd name="connsiteY4" fmla="*/ 11123 h 77446"/>
                <a:gd name="connsiteX5" fmla="*/ 63482 w 328351"/>
                <a:gd name="connsiteY5" fmla="*/ 5531 h 77446"/>
                <a:gd name="connsiteX6" fmla="*/ 112764 w 328351"/>
                <a:gd name="connsiteY6" fmla="*/ 1335 h 77446"/>
                <a:gd name="connsiteX7" fmla="*/ 125834 w 328351"/>
                <a:gd name="connsiteY7" fmla="*/ 27 h 77446"/>
                <a:gd name="connsiteX8" fmla="*/ 158035 w 328351"/>
                <a:gd name="connsiteY8" fmla="*/ -1010 h 77446"/>
                <a:gd name="connsiteX9" fmla="*/ 187446 w 328351"/>
                <a:gd name="connsiteY9" fmla="*/ -282 h 77446"/>
                <a:gd name="connsiteX10" fmla="*/ 261499 w 328351"/>
                <a:gd name="connsiteY10" fmla="*/ 15924 h 77446"/>
                <a:gd name="connsiteX11" fmla="*/ 280803 w 328351"/>
                <a:gd name="connsiteY11" fmla="*/ 27871 h 77446"/>
                <a:gd name="connsiteX12" fmla="*/ 324605 w 328351"/>
                <a:gd name="connsiteY12" fmla="*/ 73537 h 77446"/>
                <a:gd name="connsiteX13" fmla="*/ 325654 w 328351"/>
                <a:gd name="connsiteY13" fmla="*/ 75524 h 77446"/>
                <a:gd name="connsiteX14" fmla="*/ 324420 w 328351"/>
                <a:gd name="connsiteY14" fmla="*/ 75845 h 77446"/>
                <a:gd name="connsiteX15" fmla="*/ 323815 w 328351"/>
                <a:gd name="connsiteY15" fmla="*/ 75561 h 77446"/>
                <a:gd name="connsiteX16" fmla="*/ 322717 w 328351"/>
                <a:gd name="connsiteY16" fmla="*/ 74784 h 77446"/>
                <a:gd name="connsiteX17" fmla="*/ 322174 w 328351"/>
                <a:gd name="connsiteY17" fmla="*/ 74339 h 77446"/>
                <a:gd name="connsiteX18" fmla="*/ 321100 w 328351"/>
                <a:gd name="connsiteY18" fmla="*/ 73364 h 77446"/>
                <a:gd name="connsiteX19" fmla="*/ 292429 w 328351"/>
                <a:gd name="connsiteY19" fmla="*/ 42114 h 77446"/>
                <a:gd name="connsiteX20" fmla="*/ 259105 w 328351"/>
                <a:gd name="connsiteY20" fmla="*/ 17837 h 77446"/>
                <a:gd name="connsiteX21" fmla="*/ 207959 w 328351"/>
                <a:gd name="connsiteY21" fmla="*/ 4557 h 77446"/>
                <a:gd name="connsiteX22" fmla="*/ 175252 w 328351"/>
                <a:gd name="connsiteY22" fmla="*/ 2323 h 77446"/>
                <a:gd name="connsiteX23" fmla="*/ 119219 w 328351"/>
                <a:gd name="connsiteY23" fmla="*/ 4223 h 77446"/>
                <a:gd name="connsiteX24" fmla="*/ 88783 w 328351"/>
                <a:gd name="connsiteY24" fmla="*/ 6358 h 77446"/>
                <a:gd name="connsiteX25" fmla="*/ 38883 w 328351"/>
                <a:gd name="connsiteY25" fmla="*/ 11431 h 77446"/>
                <a:gd name="connsiteX26" fmla="*/ 1993 w 328351"/>
                <a:gd name="connsiteY26" fmla="*/ 17602 h 77446"/>
                <a:gd name="connsiteX27" fmla="*/ -2697 w 328351"/>
                <a:gd name="connsiteY27" fmla="*/ 17022 h 77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28351" h="77446">
                  <a:moveTo>
                    <a:pt x="-2697" y="17022"/>
                  </a:moveTo>
                  <a:cubicBezTo>
                    <a:pt x="1376" y="14554"/>
                    <a:pt x="6103" y="14554"/>
                    <a:pt x="10546" y="13468"/>
                  </a:cubicBezTo>
                  <a:cubicBezTo>
                    <a:pt x="11422" y="13394"/>
                    <a:pt x="12262" y="13110"/>
                    <a:pt x="13014" y="12665"/>
                  </a:cubicBezTo>
                  <a:cubicBezTo>
                    <a:pt x="13496" y="11900"/>
                    <a:pt x="14248" y="12085"/>
                    <a:pt x="14977" y="12036"/>
                  </a:cubicBezTo>
                  <a:cubicBezTo>
                    <a:pt x="16482" y="11826"/>
                    <a:pt x="17914" y="11271"/>
                    <a:pt x="19432" y="11123"/>
                  </a:cubicBezTo>
                  <a:cubicBezTo>
                    <a:pt x="34070" y="8889"/>
                    <a:pt x="48757" y="7111"/>
                    <a:pt x="63482" y="5531"/>
                  </a:cubicBezTo>
                  <a:cubicBezTo>
                    <a:pt x="79884" y="3779"/>
                    <a:pt x="96324" y="2569"/>
                    <a:pt x="112764" y="1335"/>
                  </a:cubicBezTo>
                  <a:cubicBezTo>
                    <a:pt x="117096" y="1014"/>
                    <a:pt x="121564" y="1212"/>
                    <a:pt x="125834" y="27"/>
                  </a:cubicBezTo>
                  <a:cubicBezTo>
                    <a:pt x="136547" y="-825"/>
                    <a:pt x="147297" y="-343"/>
                    <a:pt x="158035" y="-1010"/>
                  </a:cubicBezTo>
                  <a:cubicBezTo>
                    <a:pt x="167785" y="-1615"/>
                    <a:pt x="177684" y="-2145"/>
                    <a:pt x="187446" y="-282"/>
                  </a:cubicBezTo>
                  <a:cubicBezTo>
                    <a:pt x="212933" y="1385"/>
                    <a:pt x="237765" y="6124"/>
                    <a:pt x="261499" y="15924"/>
                  </a:cubicBezTo>
                  <a:cubicBezTo>
                    <a:pt x="268534" y="18836"/>
                    <a:pt x="275064" y="22872"/>
                    <a:pt x="280803" y="27871"/>
                  </a:cubicBezTo>
                  <a:cubicBezTo>
                    <a:pt x="296847" y="41781"/>
                    <a:pt x="311843" y="56567"/>
                    <a:pt x="324605" y="73537"/>
                  </a:cubicBezTo>
                  <a:cubicBezTo>
                    <a:pt x="325012" y="74166"/>
                    <a:pt x="325358" y="74833"/>
                    <a:pt x="325654" y="75524"/>
                  </a:cubicBezTo>
                  <a:cubicBezTo>
                    <a:pt x="325321" y="75820"/>
                    <a:pt x="324864" y="75931"/>
                    <a:pt x="324420" y="75845"/>
                  </a:cubicBezTo>
                  <a:lnTo>
                    <a:pt x="323815" y="75561"/>
                  </a:lnTo>
                  <a:cubicBezTo>
                    <a:pt x="323432" y="75327"/>
                    <a:pt x="323062" y="75067"/>
                    <a:pt x="322717" y="74784"/>
                  </a:cubicBezTo>
                  <a:cubicBezTo>
                    <a:pt x="322531" y="74635"/>
                    <a:pt x="322359" y="74475"/>
                    <a:pt x="322174" y="74339"/>
                  </a:cubicBezTo>
                  <a:cubicBezTo>
                    <a:pt x="321803" y="74031"/>
                    <a:pt x="321446" y="73710"/>
                    <a:pt x="321100" y="73364"/>
                  </a:cubicBezTo>
                  <a:cubicBezTo>
                    <a:pt x="312324" y="62256"/>
                    <a:pt x="302747" y="51802"/>
                    <a:pt x="292429" y="42114"/>
                  </a:cubicBezTo>
                  <a:cubicBezTo>
                    <a:pt x="282247" y="32758"/>
                    <a:pt x="272361" y="22959"/>
                    <a:pt x="259105" y="17837"/>
                  </a:cubicBezTo>
                  <a:cubicBezTo>
                    <a:pt x="242566" y="11653"/>
                    <a:pt x="225423" y="7210"/>
                    <a:pt x="207959" y="4557"/>
                  </a:cubicBezTo>
                  <a:cubicBezTo>
                    <a:pt x="197160" y="2693"/>
                    <a:pt x="186200" y="1940"/>
                    <a:pt x="175252" y="2323"/>
                  </a:cubicBezTo>
                  <a:cubicBezTo>
                    <a:pt x="156591" y="3199"/>
                    <a:pt x="137880" y="1607"/>
                    <a:pt x="119219" y="4223"/>
                  </a:cubicBezTo>
                  <a:cubicBezTo>
                    <a:pt x="109197" y="5618"/>
                    <a:pt x="98941" y="5680"/>
                    <a:pt x="88783" y="6358"/>
                  </a:cubicBezTo>
                  <a:cubicBezTo>
                    <a:pt x="72084" y="7457"/>
                    <a:pt x="55459" y="9370"/>
                    <a:pt x="38883" y="11431"/>
                  </a:cubicBezTo>
                  <a:cubicBezTo>
                    <a:pt x="26492" y="12863"/>
                    <a:pt x="14174" y="14924"/>
                    <a:pt x="1993" y="17602"/>
                  </a:cubicBezTo>
                  <a:cubicBezTo>
                    <a:pt x="401" y="18046"/>
                    <a:pt x="-1290" y="18491"/>
                    <a:pt x="-2697" y="17022"/>
                  </a:cubicBezTo>
                  <a:close/>
                </a:path>
              </a:pathLst>
            </a:custGeom>
            <a:solidFill>
              <a:srgbClr val="7A9FB0"/>
            </a:solidFill>
            <a:ln w="1231" cap="flat">
              <a:noFill/>
              <a:prstDash val="solid"/>
              <a:miter/>
            </a:ln>
          </p:spPr>
          <p:txBody>
            <a:bodyPr rtlCol="0" anchor="ctr"/>
            <a:lstStyle/>
            <a:p>
              <a:endParaRPr lang="es-CO"/>
            </a:p>
          </p:txBody>
        </p:sp>
        <p:sp>
          <p:nvSpPr>
            <p:cNvPr id="821" name="Freeform: Shape 820">
              <a:extLst>
                <a:ext uri="{FF2B5EF4-FFF2-40B4-BE49-F238E27FC236}">
                  <a16:creationId xmlns:a16="http://schemas.microsoft.com/office/drawing/2014/main" id="{1D1520BC-8186-D7AD-48A0-CB710F5CB5C4}"/>
                </a:ext>
              </a:extLst>
            </p:cNvPr>
            <p:cNvSpPr/>
            <p:nvPr/>
          </p:nvSpPr>
          <p:spPr>
            <a:xfrm>
              <a:off x="-850957" y="6628383"/>
              <a:ext cx="62509" cy="2471"/>
            </a:xfrm>
            <a:custGeom>
              <a:avLst/>
              <a:gdLst>
                <a:gd name="connsiteX0" fmla="*/ 59812 w 62509"/>
                <a:gd name="connsiteY0" fmla="*/ -101 h 2471"/>
                <a:gd name="connsiteX1" fmla="*/ 49777 w 62509"/>
                <a:gd name="connsiteY1" fmla="*/ -101 h 2471"/>
                <a:gd name="connsiteX2" fmla="*/ -2208 w 62509"/>
                <a:gd name="connsiteY2" fmla="*/ 899 h 2471"/>
                <a:gd name="connsiteX3" fmla="*/ -2652 w 62509"/>
                <a:gd name="connsiteY3" fmla="*/ 652 h 2471"/>
                <a:gd name="connsiteX4" fmla="*/ -2331 w 62509"/>
                <a:gd name="connsiteY4" fmla="*/ -175 h 2471"/>
                <a:gd name="connsiteX5" fmla="*/ -2331 w 62509"/>
                <a:gd name="connsiteY5" fmla="*/ -175 h 2471"/>
                <a:gd name="connsiteX6" fmla="*/ 14763 w 62509"/>
                <a:gd name="connsiteY6" fmla="*/ -632 h 2471"/>
                <a:gd name="connsiteX7" fmla="*/ 20551 w 62509"/>
                <a:gd name="connsiteY7" fmla="*/ -1064 h 2471"/>
                <a:gd name="connsiteX8" fmla="*/ 26920 w 62509"/>
                <a:gd name="connsiteY8" fmla="*/ -1064 h 2471"/>
                <a:gd name="connsiteX9" fmla="*/ 56183 w 62509"/>
                <a:gd name="connsiteY9" fmla="*/ -1064 h 2471"/>
                <a:gd name="connsiteX10" fmla="*/ 59799 w 62509"/>
                <a:gd name="connsiteY10" fmla="*/ -1064 h 2471"/>
                <a:gd name="connsiteX11" fmla="*/ 59812 w 62509"/>
                <a:gd name="connsiteY11" fmla="*/ -101 h 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509" h="2471">
                  <a:moveTo>
                    <a:pt x="59812" y="-101"/>
                  </a:moveTo>
                  <a:cubicBezTo>
                    <a:pt x="56467" y="-101"/>
                    <a:pt x="53122" y="-2"/>
                    <a:pt x="49777" y="-101"/>
                  </a:cubicBezTo>
                  <a:cubicBezTo>
                    <a:pt x="32437" y="-373"/>
                    <a:pt x="15121" y="676"/>
                    <a:pt x="-2208" y="899"/>
                  </a:cubicBezTo>
                  <a:lnTo>
                    <a:pt x="-2652" y="652"/>
                  </a:lnTo>
                  <a:cubicBezTo>
                    <a:pt x="-2775" y="331"/>
                    <a:pt x="-2640" y="-27"/>
                    <a:pt x="-2331" y="-175"/>
                  </a:cubicBezTo>
                  <a:lnTo>
                    <a:pt x="-2331" y="-175"/>
                  </a:lnTo>
                  <a:cubicBezTo>
                    <a:pt x="3346" y="-1212"/>
                    <a:pt x="9073" y="-311"/>
                    <a:pt x="14763" y="-632"/>
                  </a:cubicBezTo>
                  <a:cubicBezTo>
                    <a:pt x="16688" y="-743"/>
                    <a:pt x="18675" y="-163"/>
                    <a:pt x="20551" y="-1064"/>
                  </a:cubicBezTo>
                  <a:lnTo>
                    <a:pt x="26920" y="-1064"/>
                  </a:lnTo>
                  <a:cubicBezTo>
                    <a:pt x="36658" y="-1743"/>
                    <a:pt x="46445" y="-1743"/>
                    <a:pt x="56183" y="-1064"/>
                  </a:cubicBezTo>
                  <a:lnTo>
                    <a:pt x="59799" y="-1064"/>
                  </a:lnTo>
                  <a:cubicBezTo>
                    <a:pt x="59799" y="-706"/>
                    <a:pt x="59799" y="-397"/>
                    <a:pt x="59812" y="-101"/>
                  </a:cubicBezTo>
                  <a:close/>
                </a:path>
              </a:pathLst>
            </a:custGeom>
            <a:solidFill>
              <a:srgbClr val="36474E"/>
            </a:solidFill>
            <a:ln w="1231" cap="flat">
              <a:noFill/>
              <a:prstDash val="solid"/>
              <a:miter/>
            </a:ln>
          </p:spPr>
          <p:txBody>
            <a:bodyPr rtlCol="0" anchor="ctr"/>
            <a:lstStyle/>
            <a:p>
              <a:endParaRPr lang="es-CO"/>
            </a:p>
          </p:txBody>
        </p:sp>
        <p:sp>
          <p:nvSpPr>
            <p:cNvPr id="822" name="Freeform: Shape 821">
              <a:extLst>
                <a:ext uri="{FF2B5EF4-FFF2-40B4-BE49-F238E27FC236}">
                  <a16:creationId xmlns:a16="http://schemas.microsoft.com/office/drawing/2014/main" id="{E2E498BB-9CB2-D975-F92A-C410243BE9DA}"/>
                </a:ext>
              </a:extLst>
            </p:cNvPr>
            <p:cNvSpPr/>
            <p:nvPr/>
          </p:nvSpPr>
          <p:spPr>
            <a:xfrm>
              <a:off x="-651507" y="6705685"/>
              <a:ext cx="16867" cy="25647"/>
            </a:xfrm>
            <a:custGeom>
              <a:avLst/>
              <a:gdLst>
                <a:gd name="connsiteX0" fmla="*/ -2541 w 16867"/>
                <a:gd name="connsiteY0" fmla="*/ -1474 h 25647"/>
                <a:gd name="connsiteX1" fmla="*/ -1442 w 16867"/>
                <a:gd name="connsiteY1" fmla="*/ -1573 h 25647"/>
                <a:gd name="connsiteX2" fmla="*/ 14171 w 16867"/>
                <a:gd name="connsiteY2" fmla="*/ 23988 h 25647"/>
                <a:gd name="connsiteX3" fmla="*/ 13035 w 16867"/>
                <a:gd name="connsiteY3" fmla="*/ 24074 h 25647"/>
                <a:gd name="connsiteX4" fmla="*/ 10826 w 16867"/>
                <a:gd name="connsiteY4" fmla="*/ 21927 h 25647"/>
                <a:gd name="connsiteX5" fmla="*/ -1516 w 16867"/>
                <a:gd name="connsiteY5" fmla="*/ 2278 h 25647"/>
                <a:gd name="connsiteX6" fmla="*/ -2541 w 16867"/>
                <a:gd name="connsiteY6" fmla="*/ -1474 h 25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67" h="25647">
                  <a:moveTo>
                    <a:pt x="-2541" y="-1474"/>
                  </a:moveTo>
                  <a:lnTo>
                    <a:pt x="-1442" y="-1573"/>
                  </a:lnTo>
                  <a:cubicBezTo>
                    <a:pt x="5037" y="6166"/>
                    <a:pt x="10974" y="14238"/>
                    <a:pt x="14171" y="23988"/>
                  </a:cubicBezTo>
                  <a:lnTo>
                    <a:pt x="13035" y="24074"/>
                  </a:lnTo>
                  <a:cubicBezTo>
                    <a:pt x="11998" y="23741"/>
                    <a:pt x="11184" y="22951"/>
                    <a:pt x="10826" y="21927"/>
                  </a:cubicBezTo>
                  <a:cubicBezTo>
                    <a:pt x="7641" y="14793"/>
                    <a:pt x="3112" y="8523"/>
                    <a:pt x="-1516" y="2278"/>
                  </a:cubicBezTo>
                  <a:cubicBezTo>
                    <a:pt x="-2269" y="1180"/>
                    <a:pt x="-3034" y="32"/>
                    <a:pt x="-2541" y="-1474"/>
                  </a:cubicBezTo>
                  <a:close/>
                </a:path>
              </a:pathLst>
            </a:custGeom>
            <a:solidFill>
              <a:srgbClr val="7AA0B1"/>
            </a:solidFill>
            <a:ln w="1231" cap="flat">
              <a:noFill/>
              <a:prstDash val="solid"/>
              <a:miter/>
            </a:ln>
          </p:spPr>
          <p:txBody>
            <a:bodyPr rtlCol="0" anchor="ctr"/>
            <a:lstStyle/>
            <a:p>
              <a:endParaRPr lang="es-CO"/>
            </a:p>
          </p:txBody>
        </p:sp>
        <p:sp>
          <p:nvSpPr>
            <p:cNvPr id="823" name="Freeform: Shape 822">
              <a:extLst>
                <a:ext uri="{FF2B5EF4-FFF2-40B4-BE49-F238E27FC236}">
                  <a16:creationId xmlns:a16="http://schemas.microsoft.com/office/drawing/2014/main" id="{AFFC46AE-AA9B-420F-0B7E-FE3E1FE1A98F}"/>
                </a:ext>
              </a:extLst>
            </p:cNvPr>
            <p:cNvSpPr/>
            <p:nvPr/>
          </p:nvSpPr>
          <p:spPr>
            <a:xfrm>
              <a:off x="-960411" y="6630278"/>
              <a:ext cx="109944" cy="11877"/>
            </a:xfrm>
            <a:custGeom>
              <a:avLst/>
              <a:gdLst>
                <a:gd name="connsiteX0" fmla="*/ 107247 w 109944"/>
                <a:gd name="connsiteY0" fmla="*/ -935 h 11877"/>
                <a:gd name="connsiteX1" fmla="*/ 95991 w 109944"/>
                <a:gd name="connsiteY1" fmla="*/ 410 h 11877"/>
                <a:gd name="connsiteX2" fmla="*/ 74577 w 109944"/>
                <a:gd name="connsiteY2" fmla="*/ 1645 h 11877"/>
                <a:gd name="connsiteX3" fmla="*/ 48659 w 109944"/>
                <a:gd name="connsiteY3" fmla="*/ 3953 h 11877"/>
                <a:gd name="connsiteX4" fmla="*/ 14248 w 109944"/>
                <a:gd name="connsiteY4" fmla="*/ 8013 h 11877"/>
                <a:gd name="connsiteX5" fmla="*/ 252 w 109944"/>
                <a:gd name="connsiteY5" fmla="*/ 9976 h 11877"/>
                <a:gd name="connsiteX6" fmla="*/ -2697 w 109944"/>
                <a:gd name="connsiteY6" fmla="*/ 9790 h 11877"/>
                <a:gd name="connsiteX7" fmla="*/ 12397 w 109944"/>
                <a:gd name="connsiteY7" fmla="*/ 7087 h 11877"/>
                <a:gd name="connsiteX8" fmla="*/ 38501 w 109944"/>
                <a:gd name="connsiteY8" fmla="*/ 3656 h 11877"/>
                <a:gd name="connsiteX9" fmla="*/ 58841 w 109944"/>
                <a:gd name="connsiteY9" fmla="*/ 1571 h 11877"/>
                <a:gd name="connsiteX10" fmla="*/ 83315 w 109944"/>
                <a:gd name="connsiteY10" fmla="*/ -231 h 11877"/>
                <a:gd name="connsiteX11" fmla="*/ 106864 w 109944"/>
                <a:gd name="connsiteY11" fmla="*/ -1379 h 11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944" h="11877">
                  <a:moveTo>
                    <a:pt x="107247" y="-935"/>
                  </a:moveTo>
                  <a:cubicBezTo>
                    <a:pt x="103544" y="386"/>
                    <a:pt x="99718" y="299"/>
                    <a:pt x="95991" y="410"/>
                  </a:cubicBezTo>
                  <a:cubicBezTo>
                    <a:pt x="88845" y="731"/>
                    <a:pt x="81723" y="1546"/>
                    <a:pt x="74577" y="1645"/>
                  </a:cubicBezTo>
                  <a:cubicBezTo>
                    <a:pt x="65938" y="1817"/>
                    <a:pt x="57298" y="3064"/>
                    <a:pt x="48659" y="3953"/>
                  </a:cubicBezTo>
                  <a:cubicBezTo>
                    <a:pt x="37168" y="5187"/>
                    <a:pt x="25714" y="6606"/>
                    <a:pt x="14248" y="8013"/>
                  </a:cubicBezTo>
                  <a:cubicBezTo>
                    <a:pt x="9571" y="8593"/>
                    <a:pt x="4918" y="9321"/>
                    <a:pt x="252" y="9976"/>
                  </a:cubicBezTo>
                  <a:cubicBezTo>
                    <a:pt x="-685" y="10469"/>
                    <a:pt x="-1833" y="10408"/>
                    <a:pt x="-2697" y="9790"/>
                  </a:cubicBezTo>
                  <a:cubicBezTo>
                    <a:pt x="2165" y="7988"/>
                    <a:pt x="7349" y="7840"/>
                    <a:pt x="12397" y="7087"/>
                  </a:cubicBezTo>
                  <a:cubicBezTo>
                    <a:pt x="21037" y="5853"/>
                    <a:pt x="29787" y="4693"/>
                    <a:pt x="38501" y="3656"/>
                  </a:cubicBezTo>
                  <a:cubicBezTo>
                    <a:pt x="45265" y="2854"/>
                    <a:pt x="52077" y="2496"/>
                    <a:pt x="58841" y="1571"/>
                  </a:cubicBezTo>
                  <a:cubicBezTo>
                    <a:pt x="66974" y="460"/>
                    <a:pt x="75207" y="1064"/>
                    <a:pt x="83315" y="-231"/>
                  </a:cubicBezTo>
                  <a:cubicBezTo>
                    <a:pt x="91177" y="-231"/>
                    <a:pt x="98953" y="-2182"/>
                    <a:pt x="106864" y="-1379"/>
                  </a:cubicBezTo>
                  <a:close/>
                </a:path>
              </a:pathLst>
            </a:custGeom>
            <a:solidFill>
              <a:srgbClr val="36474E"/>
            </a:solidFill>
            <a:ln w="1231" cap="flat">
              <a:noFill/>
              <a:prstDash val="solid"/>
              <a:miter/>
            </a:ln>
          </p:spPr>
          <p:txBody>
            <a:bodyPr rtlCol="0" anchor="ctr"/>
            <a:lstStyle/>
            <a:p>
              <a:endParaRPr lang="es-CO"/>
            </a:p>
          </p:txBody>
        </p:sp>
        <p:sp>
          <p:nvSpPr>
            <p:cNvPr id="824" name="Freeform: Shape 823">
              <a:extLst>
                <a:ext uri="{FF2B5EF4-FFF2-40B4-BE49-F238E27FC236}">
                  <a16:creationId xmlns:a16="http://schemas.microsoft.com/office/drawing/2014/main" id="{157ED6FE-CAE6-EEE3-1354-D775EA674660}"/>
                </a:ext>
              </a:extLst>
            </p:cNvPr>
            <p:cNvSpPr/>
            <p:nvPr/>
          </p:nvSpPr>
          <p:spPr>
            <a:xfrm>
              <a:off x="-821352" y="6627958"/>
              <a:ext cx="29263" cy="921"/>
            </a:xfrm>
            <a:custGeom>
              <a:avLst/>
              <a:gdLst>
                <a:gd name="connsiteX0" fmla="*/ 26566 w 29263"/>
                <a:gd name="connsiteY0" fmla="*/ -652 h 921"/>
                <a:gd name="connsiteX1" fmla="*/ -2697 w 29263"/>
                <a:gd name="connsiteY1" fmla="*/ -652 h 921"/>
                <a:gd name="connsiteX2" fmla="*/ 191 w 29263"/>
                <a:gd name="connsiteY2" fmla="*/ -1516 h 921"/>
                <a:gd name="connsiteX3" fmla="*/ 23641 w 29263"/>
                <a:gd name="connsiteY3" fmla="*/ -1516 h 921"/>
                <a:gd name="connsiteX4" fmla="*/ 26566 w 29263"/>
                <a:gd name="connsiteY4" fmla="*/ -652 h 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3" h="921">
                  <a:moveTo>
                    <a:pt x="26566" y="-652"/>
                  </a:moveTo>
                  <a:lnTo>
                    <a:pt x="-2697" y="-652"/>
                  </a:lnTo>
                  <a:cubicBezTo>
                    <a:pt x="-1932" y="-1392"/>
                    <a:pt x="-858" y="-1713"/>
                    <a:pt x="191" y="-1516"/>
                  </a:cubicBezTo>
                  <a:lnTo>
                    <a:pt x="23641" y="-1516"/>
                  </a:lnTo>
                  <a:cubicBezTo>
                    <a:pt x="24703" y="-1713"/>
                    <a:pt x="25789" y="-1392"/>
                    <a:pt x="26566" y="-652"/>
                  </a:cubicBezTo>
                  <a:close/>
                </a:path>
              </a:pathLst>
            </a:custGeom>
            <a:solidFill>
              <a:srgbClr val="141A1D"/>
            </a:solidFill>
            <a:ln w="1231" cap="flat">
              <a:noFill/>
              <a:prstDash val="solid"/>
              <a:miter/>
            </a:ln>
          </p:spPr>
          <p:txBody>
            <a:bodyPr rtlCol="0" anchor="ctr"/>
            <a:lstStyle/>
            <a:p>
              <a:endParaRPr lang="es-CO"/>
            </a:p>
          </p:txBody>
        </p:sp>
        <p:sp>
          <p:nvSpPr>
            <p:cNvPr id="825" name="Freeform: Shape 824">
              <a:extLst>
                <a:ext uri="{FF2B5EF4-FFF2-40B4-BE49-F238E27FC236}">
                  <a16:creationId xmlns:a16="http://schemas.microsoft.com/office/drawing/2014/main" id="{D4F3BD7A-D00A-E220-0CCF-702D9E1435D0}"/>
                </a:ext>
              </a:extLst>
            </p:cNvPr>
            <p:cNvSpPr/>
            <p:nvPr/>
          </p:nvSpPr>
          <p:spPr>
            <a:xfrm>
              <a:off x="-874374" y="6629745"/>
              <a:ext cx="23758" cy="2005"/>
            </a:xfrm>
            <a:custGeom>
              <a:avLst/>
              <a:gdLst>
                <a:gd name="connsiteX0" fmla="*/ 20852 w 23758"/>
                <a:gd name="connsiteY0" fmla="*/ -809 h 2005"/>
                <a:gd name="connsiteX1" fmla="*/ -2697 w 23758"/>
                <a:gd name="connsiteY1" fmla="*/ 339 h 2005"/>
                <a:gd name="connsiteX2" fmla="*/ -1155 w 23758"/>
                <a:gd name="connsiteY2" fmla="*/ -464 h 2005"/>
                <a:gd name="connsiteX3" fmla="*/ 21061 w 23758"/>
                <a:gd name="connsiteY3" fmla="*/ -1476 h 2005"/>
                <a:gd name="connsiteX4" fmla="*/ 20852 w 23758"/>
                <a:gd name="connsiteY4" fmla="*/ -809 h 2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8" h="2005">
                  <a:moveTo>
                    <a:pt x="20852" y="-809"/>
                  </a:moveTo>
                  <a:cubicBezTo>
                    <a:pt x="12990" y="-612"/>
                    <a:pt x="5190" y="808"/>
                    <a:pt x="-2697" y="339"/>
                  </a:cubicBezTo>
                  <a:cubicBezTo>
                    <a:pt x="-2179" y="55"/>
                    <a:pt x="-1648" y="-488"/>
                    <a:pt x="-1155" y="-464"/>
                  </a:cubicBezTo>
                  <a:cubicBezTo>
                    <a:pt x="6251" y="-93"/>
                    <a:pt x="13656" y="-2019"/>
                    <a:pt x="21061" y="-1476"/>
                  </a:cubicBezTo>
                  <a:cubicBezTo>
                    <a:pt x="21061" y="-1241"/>
                    <a:pt x="20987" y="-1007"/>
                    <a:pt x="20852" y="-809"/>
                  </a:cubicBezTo>
                  <a:close/>
                </a:path>
              </a:pathLst>
            </a:custGeom>
            <a:solidFill>
              <a:srgbClr val="141A1D"/>
            </a:solidFill>
            <a:ln w="1231" cap="flat">
              <a:noFill/>
              <a:prstDash val="solid"/>
              <a:miter/>
            </a:ln>
          </p:spPr>
          <p:txBody>
            <a:bodyPr rtlCol="0" anchor="ctr"/>
            <a:lstStyle/>
            <a:p>
              <a:endParaRPr lang="es-CO"/>
            </a:p>
          </p:txBody>
        </p:sp>
        <p:sp>
          <p:nvSpPr>
            <p:cNvPr id="826" name="Freeform: Shape 825">
              <a:extLst>
                <a:ext uri="{FF2B5EF4-FFF2-40B4-BE49-F238E27FC236}">
                  <a16:creationId xmlns:a16="http://schemas.microsoft.com/office/drawing/2014/main" id="{0E3D254C-B114-3889-4EFF-5595358DFC30}"/>
                </a:ext>
              </a:extLst>
            </p:cNvPr>
            <p:cNvSpPr/>
            <p:nvPr/>
          </p:nvSpPr>
          <p:spPr>
            <a:xfrm>
              <a:off x="-850603" y="6628900"/>
              <a:ext cx="22882" cy="941"/>
            </a:xfrm>
            <a:custGeom>
              <a:avLst/>
              <a:gdLst>
                <a:gd name="connsiteX0" fmla="*/ 20185 w 22882"/>
                <a:gd name="connsiteY0" fmla="*/ -1520 h 941"/>
                <a:gd name="connsiteX1" fmla="*/ 16310 w 22882"/>
                <a:gd name="connsiteY1" fmla="*/ -767 h 941"/>
                <a:gd name="connsiteX2" fmla="*/ -2697 w 22882"/>
                <a:gd name="connsiteY2" fmla="*/ -631 h 941"/>
                <a:gd name="connsiteX3" fmla="*/ 1104 w 22882"/>
                <a:gd name="connsiteY3" fmla="*/ -1532 h 941"/>
                <a:gd name="connsiteX4" fmla="*/ 20185 w 22882"/>
                <a:gd name="connsiteY4" fmla="*/ -1520 h 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82" h="941">
                  <a:moveTo>
                    <a:pt x="20185" y="-1520"/>
                  </a:moveTo>
                  <a:cubicBezTo>
                    <a:pt x="19062" y="-433"/>
                    <a:pt x="17630" y="-791"/>
                    <a:pt x="16310" y="-767"/>
                  </a:cubicBezTo>
                  <a:cubicBezTo>
                    <a:pt x="9978" y="-693"/>
                    <a:pt x="3634" y="-668"/>
                    <a:pt x="-2697" y="-631"/>
                  </a:cubicBezTo>
                  <a:cubicBezTo>
                    <a:pt x="-1660" y="-1865"/>
                    <a:pt x="-229" y="-1532"/>
                    <a:pt x="1104" y="-1532"/>
                  </a:cubicBezTo>
                  <a:cubicBezTo>
                    <a:pt x="7460" y="-1557"/>
                    <a:pt x="13817" y="-1532"/>
                    <a:pt x="20185" y="-1520"/>
                  </a:cubicBezTo>
                  <a:close/>
                </a:path>
              </a:pathLst>
            </a:custGeom>
            <a:solidFill>
              <a:srgbClr val="141A1D"/>
            </a:solidFill>
            <a:ln w="1231" cap="flat">
              <a:noFill/>
              <a:prstDash val="solid"/>
              <a:miter/>
            </a:ln>
          </p:spPr>
          <p:txBody>
            <a:bodyPr rtlCol="0" anchor="ctr"/>
            <a:lstStyle/>
            <a:p>
              <a:endParaRPr lang="es-CO"/>
            </a:p>
          </p:txBody>
        </p:sp>
        <p:sp>
          <p:nvSpPr>
            <p:cNvPr id="827" name="Freeform: Shape 826">
              <a:extLst>
                <a:ext uri="{FF2B5EF4-FFF2-40B4-BE49-F238E27FC236}">
                  <a16:creationId xmlns:a16="http://schemas.microsoft.com/office/drawing/2014/main" id="{A952F669-F853-564B-49FC-0D5FF23947ED}"/>
                </a:ext>
              </a:extLst>
            </p:cNvPr>
            <p:cNvSpPr/>
            <p:nvPr/>
          </p:nvSpPr>
          <p:spPr>
            <a:xfrm>
              <a:off x="-965015" y="6641701"/>
              <a:ext cx="4124" cy="1113"/>
            </a:xfrm>
            <a:custGeom>
              <a:avLst/>
              <a:gdLst>
                <a:gd name="connsiteX0" fmla="*/ 1079 w 4124"/>
                <a:gd name="connsiteY0" fmla="*/ -670 h 1113"/>
                <a:gd name="connsiteX1" fmla="*/ -562 w 4124"/>
                <a:gd name="connsiteY1" fmla="*/ -460 h 1113"/>
                <a:gd name="connsiteX2" fmla="*/ -2697 w 4124"/>
                <a:gd name="connsiteY2" fmla="*/ -744 h 1113"/>
                <a:gd name="connsiteX3" fmla="*/ 1117 w 4124"/>
                <a:gd name="connsiteY3" fmla="*/ -1496 h 1113"/>
                <a:gd name="connsiteX4" fmla="*/ 1388 w 4124"/>
                <a:gd name="connsiteY4" fmla="*/ -929 h 1113"/>
                <a:gd name="connsiteX5" fmla="*/ 1079 w 4124"/>
                <a:gd name="connsiteY5" fmla="*/ -670 h 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4" h="1113">
                  <a:moveTo>
                    <a:pt x="1079" y="-670"/>
                  </a:moveTo>
                  <a:lnTo>
                    <a:pt x="-562" y="-460"/>
                  </a:lnTo>
                  <a:lnTo>
                    <a:pt x="-2697" y="-744"/>
                  </a:lnTo>
                  <a:cubicBezTo>
                    <a:pt x="-1574" y="-1768"/>
                    <a:pt x="-229" y="-1595"/>
                    <a:pt x="1117" y="-1496"/>
                  </a:cubicBezTo>
                  <a:cubicBezTo>
                    <a:pt x="1400" y="-1299"/>
                    <a:pt x="1487" y="-1114"/>
                    <a:pt x="1388" y="-929"/>
                  </a:cubicBezTo>
                  <a:cubicBezTo>
                    <a:pt x="1289" y="-744"/>
                    <a:pt x="1178" y="-670"/>
                    <a:pt x="1079" y="-670"/>
                  </a:cubicBezTo>
                  <a:close/>
                </a:path>
              </a:pathLst>
            </a:custGeom>
            <a:solidFill>
              <a:srgbClr val="36474E"/>
            </a:solidFill>
            <a:ln w="1231" cap="flat">
              <a:noFill/>
              <a:prstDash val="solid"/>
              <a:miter/>
            </a:ln>
          </p:spPr>
          <p:txBody>
            <a:bodyPr rtlCol="0" anchor="ctr"/>
            <a:lstStyle/>
            <a:p>
              <a:endParaRPr lang="es-CO"/>
            </a:p>
          </p:txBody>
        </p:sp>
        <p:sp>
          <p:nvSpPr>
            <p:cNvPr id="828" name="Freeform: Shape 827">
              <a:extLst>
                <a:ext uri="{FF2B5EF4-FFF2-40B4-BE49-F238E27FC236}">
                  <a16:creationId xmlns:a16="http://schemas.microsoft.com/office/drawing/2014/main" id="{F58CDAA7-BBB9-9173-27AF-9D5AC1F95BAF}"/>
                </a:ext>
              </a:extLst>
            </p:cNvPr>
            <p:cNvSpPr/>
            <p:nvPr/>
          </p:nvSpPr>
          <p:spPr>
            <a:xfrm>
              <a:off x="-961238" y="6641676"/>
              <a:ext cx="3764" cy="1018"/>
            </a:xfrm>
            <a:custGeom>
              <a:avLst/>
              <a:gdLst>
                <a:gd name="connsiteX0" fmla="*/ -2697 w 3764"/>
                <a:gd name="connsiteY0" fmla="*/ -645 h 1018"/>
                <a:gd name="connsiteX1" fmla="*/ -2697 w 3764"/>
                <a:gd name="connsiteY1" fmla="*/ -1472 h 1018"/>
                <a:gd name="connsiteX2" fmla="*/ -1883 w 3764"/>
                <a:gd name="connsiteY2" fmla="*/ -1571 h 1018"/>
                <a:gd name="connsiteX3" fmla="*/ 1067 w 3764"/>
                <a:gd name="connsiteY3" fmla="*/ -1385 h 1018"/>
                <a:gd name="connsiteX4" fmla="*/ -2697 w 3764"/>
                <a:gd name="connsiteY4" fmla="*/ -645 h 10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4" h="1018">
                  <a:moveTo>
                    <a:pt x="-2697" y="-645"/>
                  </a:moveTo>
                  <a:lnTo>
                    <a:pt x="-2697" y="-1472"/>
                  </a:lnTo>
                  <a:cubicBezTo>
                    <a:pt x="-2438" y="-1546"/>
                    <a:pt x="-2154" y="-1583"/>
                    <a:pt x="-1883" y="-1571"/>
                  </a:cubicBezTo>
                  <a:lnTo>
                    <a:pt x="1067" y="-1385"/>
                  </a:lnTo>
                  <a:cubicBezTo>
                    <a:pt x="-44" y="-657"/>
                    <a:pt x="-1389" y="-398"/>
                    <a:pt x="-2697" y="-645"/>
                  </a:cubicBezTo>
                  <a:close/>
                </a:path>
              </a:pathLst>
            </a:custGeom>
            <a:solidFill>
              <a:srgbClr val="4A646E"/>
            </a:solidFill>
            <a:ln w="1231" cap="flat">
              <a:noFill/>
              <a:prstDash val="solid"/>
              <a:miter/>
            </a:ln>
          </p:spPr>
          <p:txBody>
            <a:bodyPr rtlCol="0" anchor="ctr"/>
            <a:lstStyle/>
            <a:p>
              <a:endParaRPr lang="es-CO"/>
            </a:p>
          </p:txBody>
        </p:sp>
        <p:sp>
          <p:nvSpPr>
            <p:cNvPr id="829" name="Freeform: Shape 828">
              <a:extLst>
                <a:ext uri="{FF2B5EF4-FFF2-40B4-BE49-F238E27FC236}">
                  <a16:creationId xmlns:a16="http://schemas.microsoft.com/office/drawing/2014/main" id="{833B9FD6-E75C-0CF4-A549-A719E7C22222}"/>
                </a:ext>
              </a:extLst>
            </p:cNvPr>
            <p:cNvSpPr/>
            <p:nvPr/>
          </p:nvSpPr>
          <p:spPr>
            <a:xfrm>
              <a:off x="-1017712" y="6631125"/>
              <a:ext cx="390131" cy="188045"/>
            </a:xfrm>
            <a:custGeom>
              <a:avLst/>
              <a:gdLst>
                <a:gd name="connsiteX0" fmla="*/ 363663 w 390131"/>
                <a:gd name="connsiteY0" fmla="*/ 73085 h 188045"/>
                <a:gd name="connsiteX1" fmla="*/ 368020 w 390131"/>
                <a:gd name="connsiteY1" fmla="*/ 79442 h 188045"/>
                <a:gd name="connsiteX2" fmla="*/ 379239 w 390131"/>
                <a:gd name="connsiteY2" fmla="*/ 98634 h 188045"/>
                <a:gd name="connsiteX3" fmla="*/ 387435 w 390131"/>
                <a:gd name="connsiteY3" fmla="*/ 125083 h 188045"/>
                <a:gd name="connsiteX4" fmla="*/ 373340 w 390131"/>
                <a:gd name="connsiteY4" fmla="*/ 137215 h 188045"/>
                <a:gd name="connsiteX5" fmla="*/ 350766 w 390131"/>
                <a:gd name="connsiteY5" fmla="*/ 150150 h 188045"/>
                <a:gd name="connsiteX6" fmla="*/ 301990 w 390131"/>
                <a:gd name="connsiteY6" fmla="*/ 167812 h 188045"/>
                <a:gd name="connsiteX7" fmla="*/ 247684 w 390131"/>
                <a:gd name="connsiteY7" fmla="*/ 177438 h 188045"/>
                <a:gd name="connsiteX8" fmla="*/ 222000 w 390131"/>
                <a:gd name="connsiteY8" fmla="*/ 181363 h 188045"/>
                <a:gd name="connsiteX9" fmla="*/ 199784 w 390131"/>
                <a:gd name="connsiteY9" fmla="*/ 183548 h 188045"/>
                <a:gd name="connsiteX10" fmla="*/ 180752 w 390131"/>
                <a:gd name="connsiteY10" fmla="*/ 185609 h 188045"/>
                <a:gd name="connsiteX11" fmla="*/ 155266 w 390131"/>
                <a:gd name="connsiteY11" fmla="*/ 185819 h 188045"/>
                <a:gd name="connsiteX12" fmla="*/ 134407 w 390131"/>
                <a:gd name="connsiteY12" fmla="*/ 183671 h 188045"/>
                <a:gd name="connsiteX13" fmla="*/ 88741 w 390131"/>
                <a:gd name="connsiteY13" fmla="*/ 168404 h 188045"/>
                <a:gd name="connsiteX14" fmla="*/ 42718 w 390131"/>
                <a:gd name="connsiteY14" fmla="*/ 133500 h 188045"/>
                <a:gd name="connsiteX15" fmla="*/ 22698 w 390131"/>
                <a:gd name="connsiteY15" fmla="*/ 112864 h 188045"/>
                <a:gd name="connsiteX16" fmla="*/ -1788 w 390131"/>
                <a:gd name="connsiteY16" fmla="*/ 55695 h 188045"/>
                <a:gd name="connsiteX17" fmla="*/ -2615 w 390131"/>
                <a:gd name="connsiteY17" fmla="*/ 40650 h 188045"/>
                <a:gd name="connsiteX18" fmla="*/ -258 w 390131"/>
                <a:gd name="connsiteY18" fmla="*/ 34479 h 188045"/>
                <a:gd name="connsiteX19" fmla="*/ 36374 w 390131"/>
                <a:gd name="connsiteY19" fmla="*/ 14435 h 188045"/>
                <a:gd name="connsiteX20" fmla="*/ 52851 w 390131"/>
                <a:gd name="connsiteY20" fmla="*/ 11288 h 188045"/>
                <a:gd name="connsiteX21" fmla="*/ 74869 w 390131"/>
                <a:gd name="connsiteY21" fmla="*/ 8018 h 188045"/>
                <a:gd name="connsiteX22" fmla="*/ 100084 w 390131"/>
                <a:gd name="connsiteY22" fmla="*/ 4747 h 188045"/>
                <a:gd name="connsiteX23" fmla="*/ 114129 w 390131"/>
                <a:gd name="connsiteY23" fmla="*/ 3587 h 188045"/>
                <a:gd name="connsiteX24" fmla="*/ 142245 w 390131"/>
                <a:gd name="connsiteY24" fmla="*/ 1464 h 188045"/>
                <a:gd name="connsiteX25" fmla="*/ 155821 w 390131"/>
                <a:gd name="connsiteY25" fmla="*/ 785 h 188045"/>
                <a:gd name="connsiteX26" fmla="*/ 165288 w 390131"/>
                <a:gd name="connsiteY26" fmla="*/ -363 h 188045"/>
                <a:gd name="connsiteX27" fmla="*/ 178013 w 390131"/>
                <a:gd name="connsiteY27" fmla="*/ -1029 h 188045"/>
                <a:gd name="connsiteX28" fmla="*/ 206264 w 390131"/>
                <a:gd name="connsiteY28" fmla="*/ -1288 h 188045"/>
                <a:gd name="connsiteX29" fmla="*/ 231232 w 390131"/>
                <a:gd name="connsiteY29" fmla="*/ -857 h 188045"/>
                <a:gd name="connsiteX30" fmla="*/ 260458 w 390131"/>
                <a:gd name="connsiteY30" fmla="*/ 3056 h 188045"/>
                <a:gd name="connsiteX31" fmla="*/ 284723 w 390131"/>
                <a:gd name="connsiteY31" fmla="*/ 9227 h 188045"/>
                <a:gd name="connsiteX32" fmla="*/ 314011 w 390131"/>
                <a:gd name="connsiteY32" fmla="*/ 22655 h 188045"/>
                <a:gd name="connsiteX33" fmla="*/ 321416 w 390131"/>
                <a:gd name="connsiteY33" fmla="*/ 28641 h 188045"/>
                <a:gd name="connsiteX34" fmla="*/ 347952 w 390131"/>
                <a:gd name="connsiteY34" fmla="*/ 54362 h 188045"/>
                <a:gd name="connsiteX35" fmla="*/ 361825 w 390131"/>
                <a:gd name="connsiteY35" fmla="*/ 71234 h 188045"/>
                <a:gd name="connsiteX36" fmla="*/ 362701 w 390131"/>
                <a:gd name="connsiteY36" fmla="*/ 72160 h 188045"/>
                <a:gd name="connsiteX37" fmla="*/ 362701 w 390131"/>
                <a:gd name="connsiteY37" fmla="*/ 72160 h 188045"/>
                <a:gd name="connsiteX38" fmla="*/ 363614 w 390131"/>
                <a:gd name="connsiteY38" fmla="*/ 73110 h 188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0131" h="188045">
                  <a:moveTo>
                    <a:pt x="363663" y="73085"/>
                  </a:moveTo>
                  <a:cubicBezTo>
                    <a:pt x="364614" y="75554"/>
                    <a:pt x="366465" y="77430"/>
                    <a:pt x="368020" y="79442"/>
                  </a:cubicBezTo>
                  <a:cubicBezTo>
                    <a:pt x="372451" y="85403"/>
                    <a:pt x="376216" y="91846"/>
                    <a:pt x="379239" y="98634"/>
                  </a:cubicBezTo>
                  <a:cubicBezTo>
                    <a:pt x="382757" y="107187"/>
                    <a:pt x="385509" y="116036"/>
                    <a:pt x="387435" y="125083"/>
                  </a:cubicBezTo>
                  <a:cubicBezTo>
                    <a:pt x="383547" y="130020"/>
                    <a:pt x="378351" y="133562"/>
                    <a:pt x="373340" y="137215"/>
                  </a:cubicBezTo>
                  <a:cubicBezTo>
                    <a:pt x="366293" y="142350"/>
                    <a:pt x="358455" y="146139"/>
                    <a:pt x="350766" y="150150"/>
                  </a:cubicBezTo>
                  <a:cubicBezTo>
                    <a:pt x="335400" y="158246"/>
                    <a:pt x="318985" y="164195"/>
                    <a:pt x="301990" y="167812"/>
                  </a:cubicBezTo>
                  <a:cubicBezTo>
                    <a:pt x="283995" y="171625"/>
                    <a:pt x="265951" y="175131"/>
                    <a:pt x="247684" y="177438"/>
                  </a:cubicBezTo>
                  <a:cubicBezTo>
                    <a:pt x="239106" y="178525"/>
                    <a:pt x="230640" y="180512"/>
                    <a:pt x="222000" y="181363"/>
                  </a:cubicBezTo>
                  <a:cubicBezTo>
                    <a:pt x="214595" y="182092"/>
                    <a:pt x="207190" y="183141"/>
                    <a:pt x="199784" y="183548"/>
                  </a:cubicBezTo>
                  <a:cubicBezTo>
                    <a:pt x="193391" y="183906"/>
                    <a:pt x="187059" y="184671"/>
                    <a:pt x="180752" y="185609"/>
                  </a:cubicBezTo>
                  <a:cubicBezTo>
                    <a:pt x="172298" y="186683"/>
                    <a:pt x="163745" y="186757"/>
                    <a:pt x="155266" y="185819"/>
                  </a:cubicBezTo>
                  <a:cubicBezTo>
                    <a:pt x="148305" y="185214"/>
                    <a:pt x="141332" y="184733"/>
                    <a:pt x="134407" y="183671"/>
                  </a:cubicBezTo>
                  <a:cubicBezTo>
                    <a:pt x="118461" y="181104"/>
                    <a:pt x="103034" y="175945"/>
                    <a:pt x="88741" y="168404"/>
                  </a:cubicBezTo>
                  <a:cubicBezTo>
                    <a:pt x="71351" y="159431"/>
                    <a:pt x="56491" y="147176"/>
                    <a:pt x="42718" y="133500"/>
                  </a:cubicBezTo>
                  <a:cubicBezTo>
                    <a:pt x="35917" y="126749"/>
                    <a:pt x="28734" y="120368"/>
                    <a:pt x="22698" y="112864"/>
                  </a:cubicBezTo>
                  <a:cubicBezTo>
                    <a:pt x="9344" y="96474"/>
                    <a:pt x="865" y="76665"/>
                    <a:pt x="-1788" y="55695"/>
                  </a:cubicBezTo>
                  <a:cubicBezTo>
                    <a:pt x="-2442" y="50759"/>
                    <a:pt x="-2047" y="45661"/>
                    <a:pt x="-2615" y="40650"/>
                  </a:cubicBezTo>
                  <a:cubicBezTo>
                    <a:pt x="-2985" y="38318"/>
                    <a:pt x="-2084" y="35972"/>
                    <a:pt x="-258" y="34479"/>
                  </a:cubicBezTo>
                  <a:cubicBezTo>
                    <a:pt x="10579" y="25556"/>
                    <a:pt x="23007" y="18755"/>
                    <a:pt x="36374" y="14435"/>
                  </a:cubicBezTo>
                  <a:cubicBezTo>
                    <a:pt x="41977" y="14016"/>
                    <a:pt x="47309" y="12103"/>
                    <a:pt x="52851" y="11288"/>
                  </a:cubicBezTo>
                  <a:cubicBezTo>
                    <a:pt x="60194" y="10202"/>
                    <a:pt x="67476" y="8820"/>
                    <a:pt x="74869" y="8018"/>
                  </a:cubicBezTo>
                  <a:cubicBezTo>
                    <a:pt x="83286" y="7116"/>
                    <a:pt x="91667" y="5746"/>
                    <a:pt x="100084" y="4747"/>
                  </a:cubicBezTo>
                  <a:cubicBezTo>
                    <a:pt x="104737" y="4191"/>
                    <a:pt x="109452" y="4142"/>
                    <a:pt x="114129" y="3587"/>
                  </a:cubicBezTo>
                  <a:cubicBezTo>
                    <a:pt x="123460" y="2500"/>
                    <a:pt x="132877" y="2155"/>
                    <a:pt x="142245" y="1464"/>
                  </a:cubicBezTo>
                  <a:cubicBezTo>
                    <a:pt x="146787" y="1143"/>
                    <a:pt x="151317" y="834"/>
                    <a:pt x="155821" y="785"/>
                  </a:cubicBezTo>
                  <a:cubicBezTo>
                    <a:pt x="159006" y="625"/>
                    <a:pt x="162165" y="242"/>
                    <a:pt x="165288" y="-363"/>
                  </a:cubicBezTo>
                  <a:cubicBezTo>
                    <a:pt x="169509" y="-894"/>
                    <a:pt x="173755" y="-1116"/>
                    <a:pt x="178013" y="-1029"/>
                  </a:cubicBezTo>
                  <a:cubicBezTo>
                    <a:pt x="187430" y="-1103"/>
                    <a:pt x="196908" y="-449"/>
                    <a:pt x="206264" y="-1288"/>
                  </a:cubicBezTo>
                  <a:cubicBezTo>
                    <a:pt x="214669" y="-2054"/>
                    <a:pt x="222926" y="-1054"/>
                    <a:pt x="231232" y="-857"/>
                  </a:cubicBezTo>
                  <a:cubicBezTo>
                    <a:pt x="241069" y="-437"/>
                    <a:pt x="250856" y="871"/>
                    <a:pt x="260458" y="3056"/>
                  </a:cubicBezTo>
                  <a:cubicBezTo>
                    <a:pt x="268641" y="4710"/>
                    <a:pt x="276738" y="6771"/>
                    <a:pt x="284723" y="9227"/>
                  </a:cubicBezTo>
                  <a:cubicBezTo>
                    <a:pt x="295016" y="12473"/>
                    <a:pt x="305223" y="16065"/>
                    <a:pt x="314011" y="22655"/>
                  </a:cubicBezTo>
                  <a:cubicBezTo>
                    <a:pt x="316566" y="24568"/>
                    <a:pt x="319059" y="26555"/>
                    <a:pt x="321416" y="28641"/>
                  </a:cubicBezTo>
                  <a:cubicBezTo>
                    <a:pt x="330698" y="36762"/>
                    <a:pt x="339547" y="45340"/>
                    <a:pt x="347952" y="54362"/>
                  </a:cubicBezTo>
                  <a:cubicBezTo>
                    <a:pt x="352889" y="59670"/>
                    <a:pt x="357221" y="65594"/>
                    <a:pt x="361825" y="71234"/>
                  </a:cubicBezTo>
                  <a:cubicBezTo>
                    <a:pt x="362121" y="71530"/>
                    <a:pt x="362405" y="71851"/>
                    <a:pt x="362701" y="72160"/>
                  </a:cubicBezTo>
                  <a:lnTo>
                    <a:pt x="362701" y="72160"/>
                  </a:lnTo>
                  <a:cubicBezTo>
                    <a:pt x="363022" y="72456"/>
                    <a:pt x="363330" y="72777"/>
                    <a:pt x="363614" y="73110"/>
                  </a:cubicBezTo>
                  <a:close/>
                </a:path>
              </a:pathLst>
            </a:custGeom>
            <a:solidFill>
              <a:srgbClr val="98C7DC"/>
            </a:solidFill>
            <a:ln w="1231" cap="flat">
              <a:noFill/>
              <a:prstDash val="solid"/>
              <a:miter/>
            </a:ln>
          </p:spPr>
          <p:txBody>
            <a:bodyPr rtlCol="0" anchor="ctr"/>
            <a:lstStyle/>
            <a:p>
              <a:endParaRPr lang="es-CO"/>
            </a:p>
          </p:txBody>
        </p:sp>
        <p:sp>
          <p:nvSpPr>
            <p:cNvPr id="830" name="Freeform: Shape 829">
              <a:extLst>
                <a:ext uri="{FF2B5EF4-FFF2-40B4-BE49-F238E27FC236}">
                  <a16:creationId xmlns:a16="http://schemas.microsoft.com/office/drawing/2014/main" id="{713D79E2-4E98-FC4A-FAF5-0EBE46661219}"/>
                </a:ext>
              </a:extLst>
            </p:cNvPr>
            <p:cNvSpPr/>
            <p:nvPr/>
          </p:nvSpPr>
          <p:spPr>
            <a:xfrm>
              <a:off x="-652240" y="6704821"/>
              <a:ext cx="913" cy="950"/>
            </a:xfrm>
            <a:custGeom>
              <a:avLst/>
              <a:gdLst>
                <a:gd name="connsiteX0" fmla="*/ -1784 w 913"/>
                <a:gd name="connsiteY0" fmla="*/ -622 h 950"/>
                <a:gd name="connsiteX1" fmla="*/ -2697 w 913"/>
                <a:gd name="connsiteY1" fmla="*/ -1573 h 950"/>
                <a:gd name="connsiteX2" fmla="*/ -1784 w 913"/>
                <a:gd name="connsiteY2" fmla="*/ -622 h 950"/>
              </a:gdLst>
              <a:ahLst/>
              <a:cxnLst>
                <a:cxn ang="0">
                  <a:pos x="connsiteX0" y="connsiteY0"/>
                </a:cxn>
                <a:cxn ang="0">
                  <a:pos x="connsiteX1" y="connsiteY1"/>
                </a:cxn>
                <a:cxn ang="0">
                  <a:pos x="connsiteX2" y="connsiteY2"/>
                </a:cxn>
              </a:cxnLst>
              <a:rect l="l" t="t" r="r" b="b"/>
              <a:pathLst>
                <a:path w="913" h="950">
                  <a:moveTo>
                    <a:pt x="-1784" y="-622"/>
                  </a:moveTo>
                  <a:cubicBezTo>
                    <a:pt x="-2093" y="-943"/>
                    <a:pt x="-2389" y="-1264"/>
                    <a:pt x="-2697" y="-1573"/>
                  </a:cubicBezTo>
                  <a:cubicBezTo>
                    <a:pt x="-2389" y="-1252"/>
                    <a:pt x="-2093" y="-943"/>
                    <a:pt x="-1784" y="-622"/>
                  </a:cubicBezTo>
                  <a:close/>
                </a:path>
              </a:pathLst>
            </a:custGeom>
            <a:solidFill>
              <a:srgbClr val="7AA0B1"/>
            </a:solidFill>
            <a:ln w="1231" cap="flat">
              <a:noFill/>
              <a:prstDash val="solid"/>
              <a:miter/>
            </a:ln>
          </p:spPr>
          <p:txBody>
            <a:bodyPr rtlCol="0" anchor="ctr"/>
            <a:lstStyle/>
            <a:p>
              <a:endParaRPr lang="es-CO"/>
            </a:p>
          </p:txBody>
        </p:sp>
        <p:sp>
          <p:nvSpPr>
            <p:cNvPr id="831" name="Freeform: Shape 830">
              <a:extLst>
                <a:ext uri="{FF2B5EF4-FFF2-40B4-BE49-F238E27FC236}">
                  <a16:creationId xmlns:a16="http://schemas.microsoft.com/office/drawing/2014/main" id="{9D80E61D-E4F2-D28D-BBE7-B5E35C80C036}"/>
                </a:ext>
              </a:extLst>
            </p:cNvPr>
            <p:cNvSpPr/>
            <p:nvPr/>
          </p:nvSpPr>
          <p:spPr>
            <a:xfrm>
              <a:off x="-653103" y="6703907"/>
              <a:ext cx="876" cy="925"/>
            </a:xfrm>
            <a:custGeom>
              <a:avLst/>
              <a:gdLst>
                <a:gd name="connsiteX0" fmla="*/ -1821 w 876"/>
                <a:gd name="connsiteY0" fmla="*/ -647 h 925"/>
                <a:gd name="connsiteX1" fmla="*/ -2697 w 876"/>
                <a:gd name="connsiteY1" fmla="*/ -1573 h 925"/>
              </a:gdLst>
              <a:ahLst/>
              <a:cxnLst>
                <a:cxn ang="0">
                  <a:pos x="connsiteX0" y="connsiteY0"/>
                </a:cxn>
                <a:cxn ang="0">
                  <a:pos x="connsiteX1" y="connsiteY1"/>
                </a:cxn>
              </a:cxnLst>
              <a:rect l="l" t="t" r="r" b="b"/>
              <a:pathLst>
                <a:path w="876" h="925">
                  <a:moveTo>
                    <a:pt x="-1821" y="-647"/>
                  </a:moveTo>
                  <a:lnTo>
                    <a:pt x="-2697" y="-1573"/>
                  </a:lnTo>
                  <a:close/>
                </a:path>
              </a:pathLst>
            </a:custGeom>
            <a:solidFill>
              <a:srgbClr val="7AA0B1"/>
            </a:solidFill>
            <a:ln w="1231" cap="flat">
              <a:noFill/>
              <a:prstDash val="solid"/>
              <a:miter/>
            </a:ln>
          </p:spPr>
          <p:txBody>
            <a:bodyPr rtlCol="0" anchor="ctr"/>
            <a:lstStyle/>
            <a:p>
              <a:endParaRPr lang="es-CO"/>
            </a:p>
          </p:txBody>
        </p:sp>
        <p:sp>
          <p:nvSpPr>
            <p:cNvPr id="832" name="Freeform: Shape 831">
              <a:extLst>
                <a:ext uri="{FF2B5EF4-FFF2-40B4-BE49-F238E27FC236}">
                  <a16:creationId xmlns:a16="http://schemas.microsoft.com/office/drawing/2014/main" id="{31E6120F-7749-70F8-E3C5-13CF243B241F}"/>
                </a:ext>
              </a:extLst>
            </p:cNvPr>
            <p:cNvSpPr/>
            <p:nvPr/>
          </p:nvSpPr>
          <p:spPr>
            <a:xfrm>
              <a:off x="-899947" y="6657959"/>
              <a:ext cx="218601" cy="83711"/>
            </a:xfrm>
            <a:custGeom>
              <a:avLst/>
              <a:gdLst>
                <a:gd name="connsiteX0" fmla="*/ 70825 w 218601"/>
                <a:gd name="connsiteY0" fmla="*/ -1414 h 83711"/>
                <a:gd name="connsiteX1" fmla="*/ 102483 w 218601"/>
                <a:gd name="connsiteY1" fmla="*/ 1141 h 83711"/>
                <a:gd name="connsiteX2" fmla="*/ 113319 w 218601"/>
                <a:gd name="connsiteY2" fmla="*/ 190 h 83711"/>
                <a:gd name="connsiteX3" fmla="*/ 138374 w 218601"/>
                <a:gd name="connsiteY3" fmla="*/ -168 h 83711"/>
                <a:gd name="connsiteX4" fmla="*/ 166983 w 218601"/>
                <a:gd name="connsiteY4" fmla="*/ 5028 h 83711"/>
                <a:gd name="connsiteX5" fmla="*/ 202578 w 218601"/>
                <a:gd name="connsiteY5" fmla="*/ 23727 h 83711"/>
                <a:gd name="connsiteX6" fmla="*/ 215883 w 218601"/>
                <a:gd name="connsiteY6" fmla="*/ 52620 h 83711"/>
                <a:gd name="connsiteX7" fmla="*/ 209416 w 218601"/>
                <a:gd name="connsiteY7" fmla="*/ 69393 h 83711"/>
                <a:gd name="connsiteX8" fmla="*/ 193939 w 218601"/>
                <a:gd name="connsiteY8" fmla="*/ 78427 h 83711"/>
                <a:gd name="connsiteX9" fmla="*/ 183040 w 218601"/>
                <a:gd name="connsiteY9" fmla="*/ 79007 h 83711"/>
                <a:gd name="connsiteX10" fmla="*/ 153937 w 218601"/>
                <a:gd name="connsiteY10" fmla="*/ 80698 h 83711"/>
                <a:gd name="connsiteX11" fmla="*/ 116578 w 218601"/>
                <a:gd name="connsiteY11" fmla="*/ 81772 h 83711"/>
                <a:gd name="connsiteX12" fmla="*/ 90918 w 218601"/>
                <a:gd name="connsiteY12" fmla="*/ 75761 h 83711"/>
                <a:gd name="connsiteX13" fmla="*/ 68184 w 218601"/>
                <a:gd name="connsiteY13" fmla="*/ 71886 h 83711"/>
                <a:gd name="connsiteX14" fmla="*/ 53768 w 218601"/>
                <a:gd name="connsiteY14" fmla="*/ 73787 h 83711"/>
                <a:gd name="connsiteX15" fmla="*/ 33836 w 218601"/>
                <a:gd name="connsiteY15" fmla="*/ 73540 h 83711"/>
                <a:gd name="connsiteX16" fmla="*/ 11422 w 218601"/>
                <a:gd name="connsiteY16" fmla="*/ 64160 h 83711"/>
                <a:gd name="connsiteX17" fmla="*/ -2697 w 218601"/>
                <a:gd name="connsiteY17" fmla="*/ 36723 h 83711"/>
                <a:gd name="connsiteX18" fmla="*/ 3153 w 218601"/>
                <a:gd name="connsiteY18" fmla="*/ 20789 h 83711"/>
                <a:gd name="connsiteX19" fmla="*/ 32355 w 218601"/>
                <a:gd name="connsiteY19" fmla="*/ 2276 h 83711"/>
                <a:gd name="connsiteX20" fmla="*/ 70825 w 218601"/>
                <a:gd name="connsiteY20" fmla="*/ -1414 h 83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8601" h="83711">
                  <a:moveTo>
                    <a:pt x="70825" y="-1414"/>
                  </a:moveTo>
                  <a:cubicBezTo>
                    <a:pt x="81439" y="-1957"/>
                    <a:pt x="92091" y="-1106"/>
                    <a:pt x="102483" y="1141"/>
                  </a:cubicBezTo>
                  <a:cubicBezTo>
                    <a:pt x="106186" y="1967"/>
                    <a:pt x="109740" y="672"/>
                    <a:pt x="113319" y="190"/>
                  </a:cubicBezTo>
                  <a:cubicBezTo>
                    <a:pt x="121638" y="-797"/>
                    <a:pt x="130031" y="-908"/>
                    <a:pt x="138374" y="-168"/>
                  </a:cubicBezTo>
                  <a:cubicBezTo>
                    <a:pt x="148050" y="672"/>
                    <a:pt x="157628" y="2412"/>
                    <a:pt x="166983" y="5028"/>
                  </a:cubicBezTo>
                  <a:cubicBezTo>
                    <a:pt x="180288" y="8521"/>
                    <a:pt x="192507" y="14396"/>
                    <a:pt x="202578" y="23727"/>
                  </a:cubicBezTo>
                  <a:cubicBezTo>
                    <a:pt x="210810" y="31330"/>
                    <a:pt x="216290" y="40697"/>
                    <a:pt x="215883" y="52620"/>
                  </a:cubicBezTo>
                  <a:cubicBezTo>
                    <a:pt x="215673" y="59038"/>
                    <a:pt x="212760" y="64271"/>
                    <a:pt x="209416" y="69393"/>
                  </a:cubicBezTo>
                  <a:cubicBezTo>
                    <a:pt x="206083" y="74799"/>
                    <a:pt x="200282" y="78180"/>
                    <a:pt x="193939" y="78427"/>
                  </a:cubicBezTo>
                  <a:cubicBezTo>
                    <a:pt x="190310" y="78699"/>
                    <a:pt x="186681" y="78983"/>
                    <a:pt x="183040" y="79007"/>
                  </a:cubicBezTo>
                  <a:cubicBezTo>
                    <a:pt x="173315" y="79094"/>
                    <a:pt x="163638" y="80242"/>
                    <a:pt x="153937" y="80698"/>
                  </a:cubicBezTo>
                  <a:cubicBezTo>
                    <a:pt x="141497" y="81278"/>
                    <a:pt x="129056" y="82846"/>
                    <a:pt x="116578" y="81772"/>
                  </a:cubicBezTo>
                  <a:cubicBezTo>
                    <a:pt x="107802" y="80896"/>
                    <a:pt x="99175" y="78884"/>
                    <a:pt x="90918" y="75761"/>
                  </a:cubicBezTo>
                  <a:cubicBezTo>
                    <a:pt x="83599" y="73108"/>
                    <a:pt x="76108" y="71145"/>
                    <a:pt x="68184" y="71886"/>
                  </a:cubicBezTo>
                  <a:cubicBezTo>
                    <a:pt x="63358" y="72330"/>
                    <a:pt x="58520" y="72898"/>
                    <a:pt x="53768" y="73787"/>
                  </a:cubicBezTo>
                  <a:cubicBezTo>
                    <a:pt x="47165" y="74934"/>
                    <a:pt x="40414" y="74848"/>
                    <a:pt x="33836" y="73540"/>
                  </a:cubicBezTo>
                  <a:cubicBezTo>
                    <a:pt x="25702" y="72059"/>
                    <a:pt x="17791" y="69837"/>
                    <a:pt x="11422" y="64160"/>
                  </a:cubicBezTo>
                  <a:cubicBezTo>
                    <a:pt x="3116" y="56865"/>
                    <a:pt x="-2709" y="48300"/>
                    <a:pt x="-2697" y="36723"/>
                  </a:cubicBezTo>
                  <a:cubicBezTo>
                    <a:pt x="-2722" y="30885"/>
                    <a:pt x="-648" y="25220"/>
                    <a:pt x="3153" y="20789"/>
                  </a:cubicBezTo>
                  <a:cubicBezTo>
                    <a:pt x="10879" y="11533"/>
                    <a:pt x="20852" y="5683"/>
                    <a:pt x="32355" y="2276"/>
                  </a:cubicBezTo>
                  <a:cubicBezTo>
                    <a:pt x="44623" y="-1427"/>
                    <a:pt x="57224" y="-1550"/>
                    <a:pt x="70825" y="-1414"/>
                  </a:cubicBezTo>
                  <a:close/>
                </a:path>
              </a:pathLst>
            </a:custGeom>
            <a:solidFill>
              <a:srgbClr val="FCFEFD"/>
            </a:solidFill>
            <a:ln w="1231" cap="flat">
              <a:noFill/>
              <a:prstDash val="solid"/>
              <a:miter/>
            </a:ln>
          </p:spPr>
          <p:txBody>
            <a:bodyPr rtlCol="0" anchor="ctr"/>
            <a:lstStyle/>
            <a:p>
              <a:endParaRPr lang="es-CO"/>
            </a:p>
          </p:txBody>
        </p:sp>
      </p:grpSp>
      <p:grpSp>
        <p:nvGrpSpPr>
          <p:cNvPr id="833" name="Group 832">
            <a:extLst>
              <a:ext uri="{FF2B5EF4-FFF2-40B4-BE49-F238E27FC236}">
                <a16:creationId xmlns:a16="http://schemas.microsoft.com/office/drawing/2014/main" id="{ADE7C410-C8F6-B9A4-4812-8E6F93A27B5A}"/>
              </a:ext>
            </a:extLst>
          </p:cNvPr>
          <p:cNvGrpSpPr/>
          <p:nvPr/>
        </p:nvGrpSpPr>
        <p:grpSpPr>
          <a:xfrm rot="20700000">
            <a:off x="2054762" y="8596205"/>
            <a:ext cx="920921" cy="1190772"/>
            <a:chOff x="12133674" y="-76139"/>
            <a:chExt cx="1552008" cy="2006783"/>
          </a:xfrm>
        </p:grpSpPr>
        <p:sp>
          <p:nvSpPr>
            <p:cNvPr id="834" name="Freeform: Shape 833">
              <a:extLst>
                <a:ext uri="{FF2B5EF4-FFF2-40B4-BE49-F238E27FC236}">
                  <a16:creationId xmlns:a16="http://schemas.microsoft.com/office/drawing/2014/main" id="{247648C8-0A25-7B56-00E1-9F77D5435584}"/>
                </a:ext>
              </a:extLst>
            </p:cNvPr>
            <p:cNvSpPr/>
            <p:nvPr/>
          </p:nvSpPr>
          <p:spPr>
            <a:xfrm>
              <a:off x="12135024" y="97122"/>
              <a:ext cx="1543395" cy="1826425"/>
            </a:xfrm>
            <a:custGeom>
              <a:avLst/>
              <a:gdLst>
                <a:gd name="connsiteX0" fmla="*/ 116168 w 1543395"/>
                <a:gd name="connsiteY0" fmla="*/ 1393601 h 1826425"/>
                <a:gd name="connsiteX1" fmla="*/ 57327 w 1543395"/>
                <a:gd name="connsiteY1" fmla="*/ 1347292 h 1826425"/>
                <a:gd name="connsiteX2" fmla="*/ 45858 w 1543395"/>
                <a:gd name="connsiteY2" fmla="*/ 1328761 h 1826425"/>
                <a:gd name="connsiteX3" fmla="*/ 20284 w 1543395"/>
                <a:gd name="connsiteY3" fmla="*/ 1252510 h 1826425"/>
                <a:gd name="connsiteX4" fmla="*/ 6788 w 1543395"/>
                <a:gd name="connsiteY4" fmla="*/ 1172620 h 1826425"/>
                <a:gd name="connsiteX5" fmla="*/ -19 w 1543395"/>
                <a:gd name="connsiteY5" fmla="*/ 1089464 h 1826425"/>
                <a:gd name="connsiteX6" fmla="*/ -1199 w 1543395"/>
                <a:gd name="connsiteY6" fmla="*/ 1024741 h 1826425"/>
                <a:gd name="connsiteX7" fmla="*/ 513 w 1543395"/>
                <a:gd name="connsiteY7" fmla="*/ 942608 h 1826425"/>
                <a:gd name="connsiteX8" fmla="*/ -491 w 1543395"/>
                <a:gd name="connsiteY8" fmla="*/ 875722 h 1826425"/>
                <a:gd name="connsiteX9" fmla="*/ 3444 w 1543395"/>
                <a:gd name="connsiteY9" fmla="*/ 800966 h 1826425"/>
                <a:gd name="connsiteX10" fmla="*/ 4978 w 1543395"/>
                <a:gd name="connsiteY10" fmla="*/ 755188 h 1826425"/>
                <a:gd name="connsiteX11" fmla="*/ 7300 w 1543395"/>
                <a:gd name="connsiteY11" fmla="*/ 706557 h 1826425"/>
                <a:gd name="connsiteX12" fmla="*/ 5195 w 1543395"/>
                <a:gd name="connsiteY12" fmla="*/ 683541 h 1826425"/>
                <a:gd name="connsiteX13" fmla="*/ 4900 w 1543395"/>
                <a:gd name="connsiteY13" fmla="*/ 625290 h 1826425"/>
                <a:gd name="connsiteX14" fmla="*/ 3798 w 1543395"/>
                <a:gd name="connsiteY14" fmla="*/ 559407 h 1826425"/>
                <a:gd name="connsiteX15" fmla="*/ 5411 w 1543395"/>
                <a:gd name="connsiteY15" fmla="*/ 538534 h 1826425"/>
                <a:gd name="connsiteX16" fmla="*/ 14952 w 1543395"/>
                <a:gd name="connsiteY16" fmla="*/ 475720 h 1826425"/>
                <a:gd name="connsiteX17" fmla="*/ 45287 w 1543395"/>
                <a:gd name="connsiteY17" fmla="*/ 422033 h 1826425"/>
                <a:gd name="connsiteX18" fmla="*/ 92856 w 1543395"/>
                <a:gd name="connsiteY18" fmla="*/ 384282 h 1826425"/>
                <a:gd name="connsiteX19" fmla="*/ 167493 w 1543395"/>
                <a:gd name="connsiteY19" fmla="*/ 364334 h 1826425"/>
                <a:gd name="connsiteX20" fmla="*/ 235304 w 1543395"/>
                <a:gd name="connsiteY20" fmla="*/ 353238 h 1826425"/>
                <a:gd name="connsiteX21" fmla="*/ 276420 w 1543395"/>
                <a:gd name="connsiteY21" fmla="*/ 329474 h 1826425"/>
                <a:gd name="connsiteX22" fmla="*/ 295581 w 1543395"/>
                <a:gd name="connsiteY22" fmla="*/ 310726 h 1826425"/>
                <a:gd name="connsiteX23" fmla="*/ 314073 w 1543395"/>
                <a:gd name="connsiteY23" fmla="*/ 262961 h 1826425"/>
                <a:gd name="connsiteX24" fmla="*/ 323103 w 1543395"/>
                <a:gd name="connsiteY24" fmla="*/ 209491 h 1826425"/>
                <a:gd name="connsiteX25" fmla="*/ 332939 w 1543395"/>
                <a:gd name="connsiteY25" fmla="*/ 199261 h 1826425"/>
                <a:gd name="connsiteX26" fmla="*/ 381511 w 1543395"/>
                <a:gd name="connsiteY26" fmla="*/ 216711 h 1826425"/>
                <a:gd name="connsiteX27" fmla="*/ 385760 w 1543395"/>
                <a:gd name="connsiteY27" fmla="*/ 221688 h 1826425"/>
                <a:gd name="connsiteX28" fmla="*/ 390836 w 1543395"/>
                <a:gd name="connsiteY28" fmla="*/ 220704 h 1826425"/>
                <a:gd name="connsiteX29" fmla="*/ 392803 w 1543395"/>
                <a:gd name="connsiteY29" fmla="*/ 215216 h 1826425"/>
                <a:gd name="connsiteX30" fmla="*/ 423984 w 1543395"/>
                <a:gd name="connsiteY30" fmla="*/ 100722 h 1826425"/>
                <a:gd name="connsiteX31" fmla="*/ 440784 w 1543395"/>
                <a:gd name="connsiteY31" fmla="*/ 64386 h 1826425"/>
                <a:gd name="connsiteX32" fmla="*/ 452588 w 1543395"/>
                <a:gd name="connsiteY32" fmla="*/ 56045 h 1826425"/>
                <a:gd name="connsiteX33" fmla="*/ 458490 w 1543395"/>
                <a:gd name="connsiteY33" fmla="*/ 46917 h 1826425"/>
                <a:gd name="connsiteX34" fmla="*/ 461381 w 1543395"/>
                <a:gd name="connsiteY34" fmla="*/ 20163 h 1826425"/>
                <a:gd name="connsiteX35" fmla="*/ 488038 w 1543395"/>
                <a:gd name="connsiteY35" fmla="*/ -81 h 1826425"/>
                <a:gd name="connsiteX36" fmla="*/ 508773 w 1543395"/>
                <a:gd name="connsiteY36" fmla="*/ 26851 h 1826425"/>
                <a:gd name="connsiteX37" fmla="*/ 495612 w 1543395"/>
                <a:gd name="connsiteY37" fmla="*/ 73298 h 1826425"/>
                <a:gd name="connsiteX38" fmla="*/ 481192 w 1543395"/>
                <a:gd name="connsiteY38" fmla="*/ 108059 h 1826425"/>
                <a:gd name="connsiteX39" fmla="*/ 477867 w 1543395"/>
                <a:gd name="connsiteY39" fmla="*/ 116873 h 1826425"/>
                <a:gd name="connsiteX40" fmla="*/ 447020 w 1543395"/>
                <a:gd name="connsiteY40" fmla="*/ 199852 h 1826425"/>
                <a:gd name="connsiteX41" fmla="*/ 423413 w 1543395"/>
                <a:gd name="connsiteY41" fmla="*/ 329395 h 1826425"/>
                <a:gd name="connsiteX42" fmla="*/ 405157 w 1543395"/>
                <a:gd name="connsiteY42" fmla="*/ 462106 h 1826425"/>
                <a:gd name="connsiteX43" fmla="*/ 395833 w 1543395"/>
                <a:gd name="connsiteY43" fmla="*/ 537964 h 1826425"/>
                <a:gd name="connsiteX44" fmla="*/ 395498 w 1543395"/>
                <a:gd name="connsiteY44" fmla="*/ 548134 h 1826425"/>
                <a:gd name="connsiteX45" fmla="*/ 396187 w 1543395"/>
                <a:gd name="connsiteY45" fmla="*/ 636208 h 1826425"/>
                <a:gd name="connsiteX46" fmla="*/ 394593 w 1543395"/>
                <a:gd name="connsiteY46" fmla="*/ 695797 h 1826425"/>
                <a:gd name="connsiteX47" fmla="*/ 392626 w 1543395"/>
                <a:gd name="connsiteY47" fmla="*/ 740099 h 1826425"/>
                <a:gd name="connsiteX48" fmla="*/ 393688 w 1543395"/>
                <a:gd name="connsiteY48" fmla="*/ 833957 h 1826425"/>
                <a:gd name="connsiteX49" fmla="*/ 392921 w 1543395"/>
                <a:gd name="connsiteY49" fmla="*/ 924923 h 1826425"/>
                <a:gd name="connsiteX50" fmla="*/ 394160 w 1543395"/>
                <a:gd name="connsiteY50" fmla="*/ 993324 h 1826425"/>
                <a:gd name="connsiteX51" fmla="*/ 392468 w 1543395"/>
                <a:gd name="connsiteY51" fmla="*/ 1039850 h 1826425"/>
                <a:gd name="connsiteX52" fmla="*/ 390757 w 1543395"/>
                <a:gd name="connsiteY52" fmla="*/ 1048388 h 1826425"/>
                <a:gd name="connsiteX53" fmla="*/ 389537 w 1543395"/>
                <a:gd name="connsiteY53" fmla="*/ 1054034 h 1826425"/>
                <a:gd name="connsiteX54" fmla="*/ 388180 w 1543395"/>
                <a:gd name="connsiteY54" fmla="*/ 1117989 h 1826425"/>
                <a:gd name="connsiteX55" fmla="*/ 391328 w 1543395"/>
                <a:gd name="connsiteY55" fmla="*/ 1209486 h 1826425"/>
                <a:gd name="connsiteX56" fmla="*/ 395577 w 1543395"/>
                <a:gd name="connsiteY56" fmla="*/ 1281212 h 1826425"/>
                <a:gd name="connsiteX57" fmla="*/ 399865 w 1543395"/>
                <a:gd name="connsiteY57" fmla="*/ 1344912 h 1826425"/>
                <a:gd name="connsiteX58" fmla="*/ 411944 w 1543395"/>
                <a:gd name="connsiteY58" fmla="*/ 1439891 h 1826425"/>
                <a:gd name="connsiteX59" fmla="*/ 423413 w 1543395"/>
                <a:gd name="connsiteY59" fmla="*/ 1527650 h 1826425"/>
                <a:gd name="connsiteX60" fmla="*/ 430535 w 1543395"/>
                <a:gd name="connsiteY60" fmla="*/ 1593278 h 1826425"/>
                <a:gd name="connsiteX61" fmla="*/ 432856 w 1543395"/>
                <a:gd name="connsiteY61" fmla="*/ 1600144 h 1826425"/>
                <a:gd name="connsiteX62" fmla="*/ 435709 w 1543395"/>
                <a:gd name="connsiteY62" fmla="*/ 1616551 h 1826425"/>
                <a:gd name="connsiteX63" fmla="*/ 465985 w 1543395"/>
                <a:gd name="connsiteY63" fmla="*/ 1683437 h 1826425"/>
                <a:gd name="connsiteX64" fmla="*/ 511232 w 1543395"/>
                <a:gd name="connsiteY64" fmla="*/ 1707044 h 1826425"/>
                <a:gd name="connsiteX65" fmla="*/ 607981 w 1543395"/>
                <a:gd name="connsiteY65" fmla="*/ 1708323 h 1826425"/>
                <a:gd name="connsiteX66" fmla="*/ 706344 w 1543395"/>
                <a:gd name="connsiteY66" fmla="*/ 1660932 h 1826425"/>
                <a:gd name="connsiteX67" fmla="*/ 721433 w 1543395"/>
                <a:gd name="connsiteY67" fmla="*/ 1630459 h 1826425"/>
                <a:gd name="connsiteX68" fmla="*/ 734850 w 1543395"/>
                <a:gd name="connsiteY68" fmla="*/ 1543093 h 1826425"/>
                <a:gd name="connsiteX69" fmla="*/ 734004 w 1543395"/>
                <a:gd name="connsiteY69" fmla="*/ 1477603 h 1826425"/>
                <a:gd name="connsiteX70" fmla="*/ 733630 w 1543395"/>
                <a:gd name="connsiteY70" fmla="*/ 1415851 h 1826425"/>
                <a:gd name="connsiteX71" fmla="*/ 753440 w 1543395"/>
                <a:gd name="connsiteY71" fmla="*/ 1342709 h 1826425"/>
                <a:gd name="connsiteX72" fmla="*/ 795677 w 1543395"/>
                <a:gd name="connsiteY72" fmla="*/ 1319928 h 1826425"/>
                <a:gd name="connsiteX73" fmla="*/ 850760 w 1543395"/>
                <a:gd name="connsiteY73" fmla="*/ 1323253 h 1826425"/>
                <a:gd name="connsiteX74" fmla="*/ 917116 w 1543395"/>
                <a:gd name="connsiteY74" fmla="*/ 1332223 h 1826425"/>
                <a:gd name="connsiteX75" fmla="*/ 1012587 w 1543395"/>
                <a:gd name="connsiteY75" fmla="*/ 1342827 h 1826425"/>
                <a:gd name="connsiteX76" fmla="*/ 1079473 w 1543395"/>
                <a:gd name="connsiteY76" fmla="*/ 1340859 h 1826425"/>
                <a:gd name="connsiteX77" fmla="*/ 1130268 w 1543395"/>
                <a:gd name="connsiteY77" fmla="*/ 1337358 h 1826425"/>
                <a:gd name="connsiteX78" fmla="*/ 1180826 w 1543395"/>
                <a:gd name="connsiteY78" fmla="*/ 1331889 h 1826425"/>
                <a:gd name="connsiteX79" fmla="*/ 1185862 w 1543395"/>
                <a:gd name="connsiteY79" fmla="*/ 1330984 h 1826425"/>
                <a:gd name="connsiteX80" fmla="*/ 1191862 w 1543395"/>
                <a:gd name="connsiteY80" fmla="*/ 1332361 h 1826425"/>
                <a:gd name="connsiteX81" fmla="*/ 1189895 w 1543395"/>
                <a:gd name="connsiteY81" fmla="*/ 1338813 h 1826425"/>
                <a:gd name="connsiteX82" fmla="*/ 1173567 w 1543395"/>
                <a:gd name="connsiteY82" fmla="*/ 1355457 h 1826425"/>
                <a:gd name="connsiteX83" fmla="*/ 1060293 w 1543395"/>
                <a:gd name="connsiteY83" fmla="*/ 1423976 h 1826425"/>
                <a:gd name="connsiteX84" fmla="*/ 1045735 w 1543395"/>
                <a:gd name="connsiteY84" fmla="*/ 1441681 h 1826425"/>
                <a:gd name="connsiteX85" fmla="*/ 1041053 w 1543395"/>
                <a:gd name="connsiteY85" fmla="*/ 1517185 h 1826425"/>
                <a:gd name="connsiteX86" fmla="*/ 1044004 w 1543395"/>
                <a:gd name="connsiteY86" fmla="*/ 1574569 h 1826425"/>
                <a:gd name="connsiteX87" fmla="*/ 1091710 w 1543395"/>
                <a:gd name="connsiteY87" fmla="*/ 1628807 h 1826425"/>
                <a:gd name="connsiteX88" fmla="*/ 1145947 w 1543395"/>
                <a:gd name="connsiteY88" fmla="*/ 1632151 h 1826425"/>
                <a:gd name="connsiteX89" fmla="*/ 1188105 w 1543395"/>
                <a:gd name="connsiteY89" fmla="*/ 1632151 h 1826425"/>
                <a:gd name="connsiteX90" fmla="*/ 1257825 w 1543395"/>
                <a:gd name="connsiteY90" fmla="*/ 1622000 h 1826425"/>
                <a:gd name="connsiteX91" fmla="*/ 1286723 w 1543395"/>
                <a:gd name="connsiteY91" fmla="*/ 1566700 h 1826425"/>
                <a:gd name="connsiteX92" fmla="*/ 1284186 w 1543395"/>
                <a:gd name="connsiteY92" fmla="*/ 1487617 h 1826425"/>
                <a:gd name="connsiteX93" fmla="*/ 1284363 w 1543395"/>
                <a:gd name="connsiteY93" fmla="*/ 1469420 h 1826425"/>
                <a:gd name="connsiteX94" fmla="*/ 1289498 w 1543395"/>
                <a:gd name="connsiteY94" fmla="*/ 1405661 h 1826425"/>
                <a:gd name="connsiteX95" fmla="*/ 1313242 w 1543395"/>
                <a:gd name="connsiteY95" fmla="*/ 1302931 h 1826425"/>
                <a:gd name="connsiteX96" fmla="*/ 1334331 w 1543395"/>
                <a:gd name="connsiteY96" fmla="*/ 1225716 h 1826425"/>
                <a:gd name="connsiteX97" fmla="*/ 1339525 w 1543395"/>
                <a:gd name="connsiteY97" fmla="*/ 1180981 h 1826425"/>
                <a:gd name="connsiteX98" fmla="*/ 1349361 w 1543395"/>
                <a:gd name="connsiteY98" fmla="*/ 1104454 h 1826425"/>
                <a:gd name="connsiteX99" fmla="*/ 1354437 w 1543395"/>
                <a:gd name="connsiteY99" fmla="*/ 1031922 h 1826425"/>
                <a:gd name="connsiteX100" fmla="*/ 1359315 w 1543395"/>
                <a:gd name="connsiteY100" fmla="*/ 971783 h 1826425"/>
                <a:gd name="connsiteX101" fmla="*/ 1356227 w 1543395"/>
                <a:gd name="connsiteY101" fmla="*/ 908299 h 1826425"/>
                <a:gd name="connsiteX102" fmla="*/ 1351309 w 1543395"/>
                <a:gd name="connsiteY102" fmla="*/ 857721 h 1826425"/>
                <a:gd name="connsiteX103" fmla="*/ 1348535 w 1543395"/>
                <a:gd name="connsiteY103" fmla="*/ 760991 h 1826425"/>
                <a:gd name="connsiteX104" fmla="*/ 1350010 w 1543395"/>
                <a:gd name="connsiteY104" fmla="*/ 724164 h 1826425"/>
                <a:gd name="connsiteX105" fmla="*/ 1349322 w 1543395"/>
                <a:gd name="connsiteY105" fmla="*/ 715528 h 1826425"/>
                <a:gd name="connsiteX106" fmla="*/ 1332738 w 1543395"/>
                <a:gd name="connsiteY106" fmla="*/ 701757 h 1826425"/>
                <a:gd name="connsiteX107" fmla="*/ 1326954 w 1543395"/>
                <a:gd name="connsiteY107" fmla="*/ 701757 h 1826425"/>
                <a:gd name="connsiteX108" fmla="*/ 1323315 w 1543395"/>
                <a:gd name="connsiteY108" fmla="*/ 701580 h 1826425"/>
                <a:gd name="connsiteX109" fmla="*/ 1314088 w 1543395"/>
                <a:gd name="connsiteY109" fmla="*/ 694577 h 1826425"/>
                <a:gd name="connsiteX110" fmla="*/ 1322645 w 1543395"/>
                <a:gd name="connsiteY110" fmla="*/ 683580 h 1826425"/>
                <a:gd name="connsiteX111" fmla="*/ 1337676 w 1543395"/>
                <a:gd name="connsiteY111" fmla="*/ 685252 h 1826425"/>
                <a:gd name="connsiteX112" fmla="*/ 1352272 w 1543395"/>
                <a:gd name="connsiteY112" fmla="*/ 676596 h 1826425"/>
                <a:gd name="connsiteX113" fmla="*/ 1370843 w 1543395"/>
                <a:gd name="connsiteY113" fmla="*/ 624641 h 1826425"/>
                <a:gd name="connsiteX114" fmla="*/ 1394450 w 1543395"/>
                <a:gd name="connsiteY114" fmla="*/ 577958 h 1826425"/>
                <a:gd name="connsiteX115" fmla="*/ 1427894 w 1543395"/>
                <a:gd name="connsiteY115" fmla="*/ 532042 h 1826425"/>
                <a:gd name="connsiteX116" fmla="*/ 1445599 w 1543395"/>
                <a:gd name="connsiteY116" fmla="*/ 504501 h 1826425"/>
                <a:gd name="connsiteX117" fmla="*/ 1493403 w 1543395"/>
                <a:gd name="connsiteY117" fmla="*/ 469720 h 1826425"/>
                <a:gd name="connsiteX118" fmla="*/ 1535444 w 1543395"/>
                <a:gd name="connsiteY118" fmla="*/ 477726 h 1826425"/>
                <a:gd name="connsiteX119" fmla="*/ 1540106 w 1543395"/>
                <a:gd name="connsiteY119" fmla="*/ 493012 h 1826425"/>
                <a:gd name="connsiteX120" fmla="*/ 1527161 w 1543395"/>
                <a:gd name="connsiteY120" fmla="*/ 530842 h 1826425"/>
                <a:gd name="connsiteX121" fmla="*/ 1527161 w 1543395"/>
                <a:gd name="connsiteY121" fmla="*/ 535760 h 1826425"/>
                <a:gd name="connsiteX122" fmla="*/ 1527830 w 1543395"/>
                <a:gd name="connsiteY122" fmla="*/ 549531 h 1826425"/>
                <a:gd name="connsiteX123" fmla="*/ 1498951 w 1543395"/>
                <a:gd name="connsiteY123" fmla="*/ 615946 h 1826425"/>
                <a:gd name="connsiteX124" fmla="*/ 1491692 w 1543395"/>
                <a:gd name="connsiteY124" fmla="*/ 629343 h 1826425"/>
                <a:gd name="connsiteX125" fmla="*/ 1481226 w 1543395"/>
                <a:gd name="connsiteY125" fmla="*/ 645671 h 1826425"/>
                <a:gd name="connsiteX126" fmla="*/ 1466865 w 1543395"/>
                <a:gd name="connsiteY126" fmla="*/ 671481 h 1826425"/>
                <a:gd name="connsiteX127" fmla="*/ 1465606 w 1543395"/>
                <a:gd name="connsiteY127" fmla="*/ 674255 h 1826425"/>
                <a:gd name="connsiteX128" fmla="*/ 1462203 w 1543395"/>
                <a:gd name="connsiteY128" fmla="*/ 684662 h 1826425"/>
                <a:gd name="connsiteX129" fmla="*/ 1461554 w 1543395"/>
                <a:gd name="connsiteY129" fmla="*/ 687573 h 1826425"/>
                <a:gd name="connsiteX130" fmla="*/ 1460747 w 1543395"/>
                <a:gd name="connsiteY130" fmla="*/ 694537 h 1826425"/>
                <a:gd name="connsiteX131" fmla="*/ 1460117 w 1543395"/>
                <a:gd name="connsiteY131" fmla="*/ 697488 h 1826425"/>
                <a:gd name="connsiteX132" fmla="*/ 1460117 w 1543395"/>
                <a:gd name="connsiteY132" fmla="*/ 703528 h 1826425"/>
                <a:gd name="connsiteX133" fmla="*/ 1460786 w 1543395"/>
                <a:gd name="connsiteY133" fmla="*/ 707462 h 1826425"/>
                <a:gd name="connsiteX134" fmla="*/ 1461593 w 1543395"/>
                <a:gd name="connsiteY134" fmla="*/ 714584 h 1826425"/>
                <a:gd name="connsiteX135" fmla="*/ 1462223 w 1543395"/>
                <a:gd name="connsiteY135" fmla="*/ 717633 h 1826425"/>
                <a:gd name="connsiteX136" fmla="*/ 1463108 w 1543395"/>
                <a:gd name="connsiteY136" fmla="*/ 723948 h 1826425"/>
                <a:gd name="connsiteX137" fmla="*/ 1463737 w 1543395"/>
                <a:gd name="connsiteY137" fmla="*/ 727253 h 1826425"/>
                <a:gd name="connsiteX138" fmla="*/ 1467317 w 1543395"/>
                <a:gd name="connsiteY138" fmla="*/ 755129 h 1826425"/>
                <a:gd name="connsiteX139" fmla="*/ 1468065 w 1543395"/>
                <a:gd name="connsiteY139" fmla="*/ 758591 h 1826425"/>
                <a:gd name="connsiteX140" fmla="*/ 1474695 w 1543395"/>
                <a:gd name="connsiteY140" fmla="*/ 794553 h 1826425"/>
                <a:gd name="connsiteX141" fmla="*/ 1475364 w 1543395"/>
                <a:gd name="connsiteY141" fmla="*/ 798015 h 1826425"/>
                <a:gd name="connsiteX142" fmla="*/ 1477626 w 1543395"/>
                <a:gd name="connsiteY142" fmla="*/ 817688 h 1826425"/>
                <a:gd name="connsiteX143" fmla="*/ 1478256 w 1543395"/>
                <a:gd name="connsiteY143" fmla="*/ 821071 h 1826425"/>
                <a:gd name="connsiteX144" fmla="*/ 1479062 w 1543395"/>
                <a:gd name="connsiteY144" fmla="*/ 830062 h 1826425"/>
                <a:gd name="connsiteX145" fmla="*/ 1479731 w 1543395"/>
                <a:gd name="connsiteY145" fmla="*/ 834527 h 1826425"/>
                <a:gd name="connsiteX146" fmla="*/ 1480537 w 1543395"/>
                <a:gd name="connsiteY146" fmla="*/ 844855 h 1826425"/>
                <a:gd name="connsiteX147" fmla="*/ 1481206 w 1543395"/>
                <a:gd name="connsiteY147" fmla="*/ 849596 h 1826425"/>
                <a:gd name="connsiteX148" fmla="*/ 1481993 w 1543395"/>
                <a:gd name="connsiteY148" fmla="*/ 872141 h 1826425"/>
                <a:gd name="connsiteX149" fmla="*/ 1482662 w 1543395"/>
                <a:gd name="connsiteY149" fmla="*/ 877217 h 1826425"/>
                <a:gd name="connsiteX150" fmla="*/ 1483469 w 1543395"/>
                <a:gd name="connsiteY150" fmla="*/ 916680 h 1826425"/>
                <a:gd name="connsiteX151" fmla="*/ 1484098 w 1543395"/>
                <a:gd name="connsiteY151" fmla="*/ 920614 h 1826425"/>
                <a:gd name="connsiteX152" fmla="*/ 1484098 w 1543395"/>
                <a:gd name="connsiteY152" fmla="*/ 951579 h 1826425"/>
                <a:gd name="connsiteX153" fmla="*/ 1451894 w 1543395"/>
                <a:gd name="connsiteY153" fmla="*/ 964288 h 1826425"/>
                <a:gd name="connsiteX154" fmla="*/ 1440622 w 1543395"/>
                <a:gd name="connsiteY154" fmla="*/ 948136 h 1826425"/>
                <a:gd name="connsiteX155" fmla="*/ 1436510 w 1543395"/>
                <a:gd name="connsiteY155" fmla="*/ 911290 h 1826425"/>
                <a:gd name="connsiteX156" fmla="*/ 1432576 w 1543395"/>
                <a:gd name="connsiteY156" fmla="*/ 855420 h 1826425"/>
                <a:gd name="connsiteX157" fmla="*/ 1429153 w 1543395"/>
                <a:gd name="connsiteY157" fmla="*/ 798802 h 1826425"/>
                <a:gd name="connsiteX158" fmla="*/ 1424510 w 1543395"/>
                <a:gd name="connsiteY158" fmla="*/ 765752 h 1826425"/>
                <a:gd name="connsiteX159" fmla="*/ 1413080 w 1543395"/>
                <a:gd name="connsiteY159" fmla="*/ 696898 h 1826425"/>
                <a:gd name="connsiteX160" fmla="*/ 1404700 w 1543395"/>
                <a:gd name="connsiteY160" fmla="*/ 691901 h 1826425"/>
                <a:gd name="connsiteX161" fmla="*/ 1380365 w 1543395"/>
                <a:gd name="connsiteY161" fmla="*/ 703469 h 1826425"/>
                <a:gd name="connsiteX162" fmla="*/ 1374109 w 1543395"/>
                <a:gd name="connsiteY162" fmla="*/ 708230 h 1826425"/>
                <a:gd name="connsiteX163" fmla="*/ 1381093 w 1543395"/>
                <a:gd name="connsiteY163" fmla="*/ 709410 h 1826425"/>
                <a:gd name="connsiteX164" fmla="*/ 1402477 w 1543395"/>
                <a:gd name="connsiteY164" fmla="*/ 731423 h 1826425"/>
                <a:gd name="connsiteX165" fmla="*/ 1398916 w 1543395"/>
                <a:gd name="connsiteY165" fmla="*/ 763214 h 1826425"/>
                <a:gd name="connsiteX166" fmla="*/ 1390535 w 1543395"/>
                <a:gd name="connsiteY166" fmla="*/ 800120 h 1826425"/>
                <a:gd name="connsiteX167" fmla="*/ 1392188 w 1543395"/>
                <a:gd name="connsiteY167" fmla="*/ 812278 h 1826425"/>
                <a:gd name="connsiteX168" fmla="*/ 1396024 w 1543395"/>
                <a:gd name="connsiteY168" fmla="*/ 835255 h 1826425"/>
                <a:gd name="connsiteX169" fmla="*/ 1389670 w 1543395"/>
                <a:gd name="connsiteY169" fmla="*/ 863682 h 1826425"/>
                <a:gd name="connsiteX170" fmla="*/ 1390476 w 1543395"/>
                <a:gd name="connsiteY170" fmla="*/ 910444 h 1826425"/>
                <a:gd name="connsiteX171" fmla="*/ 1389316 w 1543395"/>
                <a:gd name="connsiteY171" fmla="*/ 933067 h 1826425"/>
                <a:gd name="connsiteX172" fmla="*/ 1389945 w 1543395"/>
                <a:gd name="connsiteY172" fmla="*/ 951284 h 1826425"/>
                <a:gd name="connsiteX173" fmla="*/ 1395847 w 1543395"/>
                <a:gd name="connsiteY173" fmla="*/ 986065 h 1826425"/>
                <a:gd name="connsiteX174" fmla="*/ 1390673 w 1543395"/>
                <a:gd name="connsiteY174" fmla="*/ 1015456 h 1826425"/>
                <a:gd name="connsiteX175" fmla="*/ 1391342 w 1543395"/>
                <a:gd name="connsiteY175" fmla="*/ 1028302 h 1826425"/>
                <a:gd name="connsiteX176" fmla="*/ 1390791 w 1543395"/>
                <a:gd name="connsiteY176" fmla="*/ 1051673 h 1826425"/>
                <a:gd name="connsiteX177" fmla="*/ 1389473 w 1543395"/>
                <a:gd name="connsiteY177" fmla="*/ 1055076 h 1826425"/>
                <a:gd name="connsiteX178" fmla="*/ 1393545 w 1543395"/>
                <a:gd name="connsiteY178" fmla="*/ 1088520 h 1826425"/>
                <a:gd name="connsiteX179" fmla="*/ 1403795 w 1543395"/>
                <a:gd name="connsiteY179" fmla="*/ 1117497 h 1826425"/>
                <a:gd name="connsiteX180" fmla="*/ 1403323 w 1543395"/>
                <a:gd name="connsiteY180" fmla="*/ 1210509 h 1826425"/>
                <a:gd name="connsiteX181" fmla="*/ 1381152 w 1543395"/>
                <a:gd name="connsiteY181" fmla="*/ 1355850 h 1826425"/>
                <a:gd name="connsiteX182" fmla="*/ 1365807 w 1543395"/>
                <a:gd name="connsiteY182" fmla="*/ 1461059 h 1826425"/>
                <a:gd name="connsiteX183" fmla="*/ 1360338 w 1543395"/>
                <a:gd name="connsiteY183" fmla="*/ 1522634 h 1826425"/>
                <a:gd name="connsiteX184" fmla="*/ 1341630 w 1543395"/>
                <a:gd name="connsiteY184" fmla="*/ 1559166 h 1826425"/>
                <a:gd name="connsiteX185" fmla="*/ 1329118 w 1543395"/>
                <a:gd name="connsiteY185" fmla="*/ 1578268 h 1826425"/>
                <a:gd name="connsiteX186" fmla="*/ 1294297 w 1543395"/>
                <a:gd name="connsiteY186" fmla="*/ 1634708 h 1826425"/>
                <a:gd name="connsiteX187" fmla="*/ 1265005 w 1543395"/>
                <a:gd name="connsiteY187" fmla="*/ 1653358 h 1826425"/>
                <a:gd name="connsiteX188" fmla="*/ 1207581 w 1543395"/>
                <a:gd name="connsiteY188" fmla="*/ 1678086 h 1826425"/>
                <a:gd name="connsiteX189" fmla="*/ 1112189 w 1543395"/>
                <a:gd name="connsiteY189" fmla="*/ 1678086 h 1826425"/>
                <a:gd name="connsiteX190" fmla="*/ 998423 w 1543395"/>
                <a:gd name="connsiteY190" fmla="*/ 1551985 h 1826425"/>
                <a:gd name="connsiteX191" fmla="*/ 990554 w 1543395"/>
                <a:gd name="connsiteY191" fmla="*/ 1503276 h 1826425"/>
                <a:gd name="connsiteX192" fmla="*/ 984868 w 1543395"/>
                <a:gd name="connsiteY192" fmla="*/ 1480023 h 1826425"/>
                <a:gd name="connsiteX193" fmla="*/ 975799 w 1543395"/>
                <a:gd name="connsiteY193" fmla="*/ 1473826 h 1826425"/>
                <a:gd name="connsiteX194" fmla="*/ 948552 w 1543395"/>
                <a:gd name="connsiteY194" fmla="*/ 1469006 h 1826425"/>
                <a:gd name="connsiteX195" fmla="*/ 940192 w 1543395"/>
                <a:gd name="connsiteY195" fmla="*/ 1456101 h 1826425"/>
                <a:gd name="connsiteX196" fmla="*/ 938795 w 1543395"/>
                <a:gd name="connsiteY196" fmla="*/ 1450199 h 1826425"/>
                <a:gd name="connsiteX197" fmla="*/ 935864 w 1543395"/>
                <a:gd name="connsiteY197" fmla="*/ 1448645 h 1826425"/>
                <a:gd name="connsiteX198" fmla="*/ 932873 w 1543395"/>
                <a:gd name="connsiteY198" fmla="*/ 1447131 h 1826425"/>
                <a:gd name="connsiteX199" fmla="*/ 928526 w 1543395"/>
                <a:gd name="connsiteY199" fmla="*/ 1442075 h 1826425"/>
                <a:gd name="connsiteX200" fmla="*/ 999544 w 1543395"/>
                <a:gd name="connsiteY200" fmla="*/ 1386283 h 1826425"/>
                <a:gd name="connsiteX201" fmla="*/ 1010285 w 1543395"/>
                <a:gd name="connsiteY201" fmla="*/ 1388251 h 1826425"/>
                <a:gd name="connsiteX202" fmla="*/ 1027498 w 1543395"/>
                <a:gd name="connsiteY202" fmla="*/ 1380696 h 1826425"/>
                <a:gd name="connsiteX203" fmla="*/ 1024744 w 1543395"/>
                <a:gd name="connsiteY203" fmla="*/ 1373909 h 1826425"/>
                <a:gd name="connsiteX204" fmla="*/ 1016010 w 1543395"/>
                <a:gd name="connsiteY204" fmla="*/ 1373732 h 1826425"/>
                <a:gd name="connsiteX205" fmla="*/ 914204 w 1543395"/>
                <a:gd name="connsiteY205" fmla="*/ 1363109 h 1826425"/>
                <a:gd name="connsiteX206" fmla="*/ 886250 w 1543395"/>
                <a:gd name="connsiteY206" fmla="*/ 1361496 h 1826425"/>
                <a:gd name="connsiteX207" fmla="*/ 869154 w 1543395"/>
                <a:gd name="connsiteY207" fmla="*/ 1359096 h 1826425"/>
                <a:gd name="connsiteX208" fmla="*/ 817238 w 1543395"/>
                <a:gd name="connsiteY208" fmla="*/ 1363955 h 1826425"/>
                <a:gd name="connsiteX209" fmla="*/ 800517 w 1543395"/>
                <a:gd name="connsiteY209" fmla="*/ 1383234 h 1826425"/>
                <a:gd name="connsiteX210" fmla="*/ 789225 w 1543395"/>
                <a:gd name="connsiteY210" fmla="*/ 1437098 h 1826425"/>
                <a:gd name="connsiteX211" fmla="*/ 774214 w 1543395"/>
                <a:gd name="connsiteY211" fmla="*/ 1598413 h 1826425"/>
                <a:gd name="connsiteX212" fmla="*/ 769611 w 1543395"/>
                <a:gd name="connsiteY212" fmla="*/ 1624892 h 1826425"/>
                <a:gd name="connsiteX213" fmla="*/ 762096 w 1543395"/>
                <a:gd name="connsiteY213" fmla="*/ 1642912 h 1826425"/>
                <a:gd name="connsiteX214" fmla="*/ 742699 w 1543395"/>
                <a:gd name="connsiteY214" fmla="*/ 1673680 h 1826425"/>
                <a:gd name="connsiteX215" fmla="*/ 732135 w 1543395"/>
                <a:gd name="connsiteY215" fmla="*/ 1695851 h 1826425"/>
                <a:gd name="connsiteX216" fmla="*/ 725781 w 1543395"/>
                <a:gd name="connsiteY216" fmla="*/ 1706257 h 1826425"/>
                <a:gd name="connsiteX217" fmla="*/ 710869 w 1543395"/>
                <a:gd name="connsiteY217" fmla="*/ 1719064 h 1826425"/>
                <a:gd name="connsiteX218" fmla="*/ 712206 w 1543395"/>
                <a:gd name="connsiteY218" fmla="*/ 1730573 h 1826425"/>
                <a:gd name="connsiteX219" fmla="*/ 735381 w 1543395"/>
                <a:gd name="connsiteY219" fmla="*/ 1748947 h 1826425"/>
                <a:gd name="connsiteX220" fmla="*/ 749643 w 1543395"/>
                <a:gd name="connsiteY220" fmla="*/ 1788548 h 1826425"/>
                <a:gd name="connsiteX221" fmla="*/ 744056 w 1543395"/>
                <a:gd name="connsiteY221" fmla="*/ 1796279 h 1826425"/>
                <a:gd name="connsiteX222" fmla="*/ 689721 w 1543395"/>
                <a:gd name="connsiteY222" fmla="*/ 1816384 h 1826425"/>
                <a:gd name="connsiteX223" fmla="*/ 638966 w 1543395"/>
                <a:gd name="connsiteY223" fmla="*/ 1825807 h 1826425"/>
                <a:gd name="connsiteX224" fmla="*/ 626887 w 1543395"/>
                <a:gd name="connsiteY224" fmla="*/ 1819532 h 1826425"/>
                <a:gd name="connsiteX225" fmla="*/ 623523 w 1543395"/>
                <a:gd name="connsiteY225" fmla="*/ 1767950 h 1826425"/>
                <a:gd name="connsiteX226" fmla="*/ 617365 w 1543395"/>
                <a:gd name="connsiteY226" fmla="*/ 1760377 h 1826425"/>
                <a:gd name="connsiteX227" fmla="*/ 497363 w 1543395"/>
                <a:gd name="connsiteY227" fmla="*/ 1755222 h 1826425"/>
                <a:gd name="connsiteX228" fmla="*/ 459571 w 1543395"/>
                <a:gd name="connsiteY228" fmla="*/ 1744383 h 1826425"/>
                <a:gd name="connsiteX229" fmla="*/ 447591 w 1543395"/>
                <a:gd name="connsiteY229" fmla="*/ 1736514 h 1826425"/>
                <a:gd name="connsiteX230" fmla="*/ 433250 w 1543395"/>
                <a:gd name="connsiteY230" fmla="*/ 1699982 h 1826425"/>
                <a:gd name="connsiteX231" fmla="*/ 429984 w 1543395"/>
                <a:gd name="connsiteY231" fmla="*/ 1691523 h 1826425"/>
                <a:gd name="connsiteX232" fmla="*/ 377636 w 1543395"/>
                <a:gd name="connsiteY232" fmla="*/ 1595481 h 1826425"/>
                <a:gd name="connsiteX233" fmla="*/ 356763 w 1543395"/>
                <a:gd name="connsiteY233" fmla="*/ 1489938 h 1826425"/>
                <a:gd name="connsiteX234" fmla="*/ 349484 w 1543395"/>
                <a:gd name="connsiteY234" fmla="*/ 1486436 h 1826425"/>
                <a:gd name="connsiteX235" fmla="*/ 308408 w 1543395"/>
                <a:gd name="connsiteY235" fmla="*/ 1488994 h 1826425"/>
                <a:gd name="connsiteX236" fmla="*/ 298198 w 1543395"/>
                <a:gd name="connsiteY236" fmla="*/ 1476561 h 1826425"/>
                <a:gd name="connsiteX237" fmla="*/ 294735 w 1543395"/>
                <a:gd name="connsiteY237" fmla="*/ 1458855 h 1826425"/>
                <a:gd name="connsiteX238" fmla="*/ 259187 w 1543395"/>
                <a:gd name="connsiteY238" fmla="*/ 1430724 h 1826425"/>
                <a:gd name="connsiteX239" fmla="*/ 190058 w 1543395"/>
                <a:gd name="connsiteY239" fmla="*/ 1423701 h 1826425"/>
                <a:gd name="connsiteX240" fmla="*/ 122817 w 1543395"/>
                <a:gd name="connsiteY240" fmla="*/ 1397064 h 1826425"/>
                <a:gd name="connsiteX241" fmla="*/ 116168 w 1543395"/>
                <a:gd name="connsiteY241" fmla="*/ 1393601 h 1826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1543395" h="1826425">
                  <a:moveTo>
                    <a:pt x="116168" y="1393601"/>
                  </a:moveTo>
                  <a:cubicBezTo>
                    <a:pt x="93682" y="1381798"/>
                    <a:pt x="72750" y="1368027"/>
                    <a:pt x="57327" y="1347292"/>
                  </a:cubicBezTo>
                  <a:cubicBezTo>
                    <a:pt x="52960" y="1341469"/>
                    <a:pt x="49124" y="1335253"/>
                    <a:pt x="45858" y="1328761"/>
                  </a:cubicBezTo>
                  <a:cubicBezTo>
                    <a:pt x="33936" y="1304603"/>
                    <a:pt x="25339" y="1278970"/>
                    <a:pt x="20284" y="1252510"/>
                  </a:cubicBezTo>
                  <a:cubicBezTo>
                    <a:pt x="13142" y="1226346"/>
                    <a:pt x="10959" y="1199394"/>
                    <a:pt x="6788" y="1172620"/>
                  </a:cubicBezTo>
                  <a:cubicBezTo>
                    <a:pt x="2519" y="1145078"/>
                    <a:pt x="1949" y="1117222"/>
                    <a:pt x="-19" y="1089464"/>
                  </a:cubicBezTo>
                  <a:cubicBezTo>
                    <a:pt x="-1612" y="1067928"/>
                    <a:pt x="-2006" y="1046320"/>
                    <a:pt x="-1199" y="1024741"/>
                  </a:cubicBezTo>
                  <a:cubicBezTo>
                    <a:pt x="-58" y="997377"/>
                    <a:pt x="768" y="969953"/>
                    <a:pt x="513" y="942608"/>
                  </a:cubicBezTo>
                  <a:cubicBezTo>
                    <a:pt x="217" y="920319"/>
                    <a:pt x="-1140" y="897991"/>
                    <a:pt x="-491" y="875722"/>
                  </a:cubicBezTo>
                  <a:cubicBezTo>
                    <a:pt x="237" y="850816"/>
                    <a:pt x="1831" y="825930"/>
                    <a:pt x="3444" y="800966"/>
                  </a:cubicBezTo>
                  <a:cubicBezTo>
                    <a:pt x="4427" y="785739"/>
                    <a:pt x="4585" y="770434"/>
                    <a:pt x="4978" y="755188"/>
                  </a:cubicBezTo>
                  <a:cubicBezTo>
                    <a:pt x="5411" y="738958"/>
                    <a:pt x="6572" y="722768"/>
                    <a:pt x="7300" y="706557"/>
                  </a:cubicBezTo>
                  <a:cubicBezTo>
                    <a:pt x="7634" y="698688"/>
                    <a:pt x="5175" y="691292"/>
                    <a:pt x="5195" y="683541"/>
                  </a:cubicBezTo>
                  <a:cubicBezTo>
                    <a:pt x="5195" y="664104"/>
                    <a:pt x="6395" y="644589"/>
                    <a:pt x="4900" y="625290"/>
                  </a:cubicBezTo>
                  <a:cubicBezTo>
                    <a:pt x="3188" y="603296"/>
                    <a:pt x="7300" y="581302"/>
                    <a:pt x="3798" y="559407"/>
                  </a:cubicBezTo>
                  <a:cubicBezTo>
                    <a:pt x="2677" y="552384"/>
                    <a:pt x="4959" y="545498"/>
                    <a:pt x="5411" y="538534"/>
                  </a:cubicBezTo>
                  <a:cubicBezTo>
                    <a:pt x="6788" y="517347"/>
                    <a:pt x="8795" y="496218"/>
                    <a:pt x="14952" y="475720"/>
                  </a:cubicBezTo>
                  <a:cubicBezTo>
                    <a:pt x="21110" y="455221"/>
                    <a:pt x="29254" y="436571"/>
                    <a:pt x="45287" y="422033"/>
                  </a:cubicBezTo>
                  <a:cubicBezTo>
                    <a:pt x="59255" y="407082"/>
                    <a:pt x="74363" y="393744"/>
                    <a:pt x="92856" y="384282"/>
                  </a:cubicBezTo>
                  <a:cubicBezTo>
                    <a:pt x="116463" y="372203"/>
                    <a:pt x="141506" y="367108"/>
                    <a:pt x="167493" y="364334"/>
                  </a:cubicBezTo>
                  <a:cubicBezTo>
                    <a:pt x="190274" y="361914"/>
                    <a:pt x="213173" y="360222"/>
                    <a:pt x="235304" y="353238"/>
                  </a:cubicBezTo>
                  <a:cubicBezTo>
                    <a:pt x="250629" y="348521"/>
                    <a:pt x="264676" y="340396"/>
                    <a:pt x="276420" y="329474"/>
                  </a:cubicBezTo>
                  <a:cubicBezTo>
                    <a:pt x="282971" y="323375"/>
                    <a:pt x="290093" y="317985"/>
                    <a:pt x="295581" y="310726"/>
                  </a:cubicBezTo>
                  <a:cubicBezTo>
                    <a:pt x="306303" y="296523"/>
                    <a:pt x="309667" y="279584"/>
                    <a:pt x="314073" y="262961"/>
                  </a:cubicBezTo>
                  <a:cubicBezTo>
                    <a:pt x="318716" y="245393"/>
                    <a:pt x="322670" y="227767"/>
                    <a:pt x="323103" y="209491"/>
                  </a:cubicBezTo>
                  <a:cubicBezTo>
                    <a:pt x="323261" y="203432"/>
                    <a:pt x="326546" y="200147"/>
                    <a:pt x="332939" y="199261"/>
                  </a:cubicBezTo>
                  <a:cubicBezTo>
                    <a:pt x="352297" y="196586"/>
                    <a:pt x="368350" y="202724"/>
                    <a:pt x="381511" y="216711"/>
                  </a:cubicBezTo>
                  <a:cubicBezTo>
                    <a:pt x="383026" y="218285"/>
                    <a:pt x="384167" y="220193"/>
                    <a:pt x="385760" y="221688"/>
                  </a:cubicBezTo>
                  <a:cubicBezTo>
                    <a:pt x="387924" y="223708"/>
                    <a:pt x="389616" y="223380"/>
                    <a:pt x="390836" y="220704"/>
                  </a:cubicBezTo>
                  <a:cubicBezTo>
                    <a:pt x="391642" y="218934"/>
                    <a:pt x="392173" y="217065"/>
                    <a:pt x="392803" y="215216"/>
                  </a:cubicBezTo>
                  <a:cubicBezTo>
                    <a:pt x="405472" y="177706"/>
                    <a:pt x="415879" y="139473"/>
                    <a:pt x="423984" y="100722"/>
                  </a:cubicBezTo>
                  <a:cubicBezTo>
                    <a:pt x="426777" y="87364"/>
                    <a:pt x="429748" y="74026"/>
                    <a:pt x="440784" y="64386"/>
                  </a:cubicBezTo>
                  <a:cubicBezTo>
                    <a:pt x="444286" y="61038"/>
                    <a:pt x="448260" y="58227"/>
                    <a:pt x="452588" y="56045"/>
                  </a:cubicBezTo>
                  <a:cubicBezTo>
                    <a:pt x="456522" y="54235"/>
                    <a:pt x="458175" y="51265"/>
                    <a:pt x="458490" y="46917"/>
                  </a:cubicBezTo>
                  <a:cubicBezTo>
                    <a:pt x="459257" y="37986"/>
                    <a:pt x="459749" y="28995"/>
                    <a:pt x="461381" y="20163"/>
                  </a:cubicBezTo>
                  <a:cubicBezTo>
                    <a:pt x="463900" y="6569"/>
                    <a:pt x="475034" y="-1851"/>
                    <a:pt x="488038" y="-81"/>
                  </a:cubicBezTo>
                  <a:cubicBezTo>
                    <a:pt x="499999" y="1552"/>
                    <a:pt x="509245" y="14162"/>
                    <a:pt x="508773" y="26851"/>
                  </a:cubicBezTo>
                  <a:cubicBezTo>
                    <a:pt x="508143" y="43494"/>
                    <a:pt x="502615" y="58327"/>
                    <a:pt x="495612" y="73298"/>
                  </a:cubicBezTo>
                  <a:cubicBezTo>
                    <a:pt x="490300" y="84610"/>
                    <a:pt x="483238" y="95351"/>
                    <a:pt x="481192" y="108059"/>
                  </a:cubicBezTo>
                  <a:cubicBezTo>
                    <a:pt x="480700" y="111193"/>
                    <a:pt x="479559" y="114191"/>
                    <a:pt x="477867" y="116873"/>
                  </a:cubicBezTo>
                  <a:cubicBezTo>
                    <a:pt x="463113" y="142900"/>
                    <a:pt x="455401" y="171366"/>
                    <a:pt x="447020" y="199852"/>
                  </a:cubicBezTo>
                  <a:cubicBezTo>
                    <a:pt x="434528" y="242305"/>
                    <a:pt x="430614" y="286096"/>
                    <a:pt x="423413" y="329395"/>
                  </a:cubicBezTo>
                  <a:cubicBezTo>
                    <a:pt x="416194" y="373462"/>
                    <a:pt x="410253" y="417745"/>
                    <a:pt x="405157" y="462106"/>
                  </a:cubicBezTo>
                  <a:cubicBezTo>
                    <a:pt x="402265" y="487405"/>
                    <a:pt x="398134" y="512566"/>
                    <a:pt x="395833" y="537964"/>
                  </a:cubicBezTo>
                  <a:cubicBezTo>
                    <a:pt x="395537" y="541345"/>
                    <a:pt x="395419" y="544741"/>
                    <a:pt x="395498" y="548134"/>
                  </a:cubicBezTo>
                  <a:cubicBezTo>
                    <a:pt x="396128" y="577486"/>
                    <a:pt x="395774" y="606857"/>
                    <a:pt x="396187" y="636208"/>
                  </a:cubicBezTo>
                  <a:cubicBezTo>
                    <a:pt x="396462" y="655881"/>
                    <a:pt x="396305" y="675927"/>
                    <a:pt x="394593" y="695797"/>
                  </a:cubicBezTo>
                  <a:cubicBezTo>
                    <a:pt x="393334" y="710492"/>
                    <a:pt x="393118" y="725305"/>
                    <a:pt x="392626" y="740099"/>
                  </a:cubicBezTo>
                  <a:cubicBezTo>
                    <a:pt x="391544" y="771418"/>
                    <a:pt x="395164" y="802736"/>
                    <a:pt x="393688" y="833957"/>
                  </a:cubicBezTo>
                  <a:cubicBezTo>
                    <a:pt x="392252" y="864312"/>
                    <a:pt x="392272" y="894647"/>
                    <a:pt x="392921" y="924923"/>
                  </a:cubicBezTo>
                  <a:cubicBezTo>
                    <a:pt x="393393" y="947723"/>
                    <a:pt x="393649" y="970524"/>
                    <a:pt x="394160" y="993324"/>
                  </a:cubicBezTo>
                  <a:cubicBezTo>
                    <a:pt x="394514" y="1008885"/>
                    <a:pt x="392370" y="1024308"/>
                    <a:pt x="392468" y="1039850"/>
                  </a:cubicBezTo>
                  <a:cubicBezTo>
                    <a:pt x="392390" y="1042773"/>
                    <a:pt x="391819" y="1045661"/>
                    <a:pt x="390757" y="1048388"/>
                  </a:cubicBezTo>
                  <a:cubicBezTo>
                    <a:pt x="390009" y="1050180"/>
                    <a:pt x="389596" y="1052094"/>
                    <a:pt x="389537" y="1054034"/>
                  </a:cubicBezTo>
                  <a:cubicBezTo>
                    <a:pt x="390029" y="1075378"/>
                    <a:pt x="386449" y="1096684"/>
                    <a:pt x="388180" y="1117989"/>
                  </a:cubicBezTo>
                  <a:cubicBezTo>
                    <a:pt x="390678" y="1148462"/>
                    <a:pt x="390344" y="1178974"/>
                    <a:pt x="391328" y="1209486"/>
                  </a:cubicBezTo>
                  <a:cubicBezTo>
                    <a:pt x="392095" y="1233408"/>
                    <a:pt x="394042" y="1257310"/>
                    <a:pt x="395577" y="1281212"/>
                  </a:cubicBezTo>
                  <a:cubicBezTo>
                    <a:pt x="396934" y="1302439"/>
                    <a:pt x="397760" y="1323744"/>
                    <a:pt x="399865" y="1344912"/>
                  </a:cubicBezTo>
                  <a:cubicBezTo>
                    <a:pt x="403033" y="1376663"/>
                    <a:pt x="407046" y="1408317"/>
                    <a:pt x="411944" y="1439891"/>
                  </a:cubicBezTo>
                  <a:cubicBezTo>
                    <a:pt x="416390" y="1469026"/>
                    <a:pt x="421387" y="1498102"/>
                    <a:pt x="423413" y="1527650"/>
                  </a:cubicBezTo>
                  <a:cubicBezTo>
                    <a:pt x="424908" y="1549546"/>
                    <a:pt x="427210" y="1571500"/>
                    <a:pt x="430535" y="1593278"/>
                  </a:cubicBezTo>
                  <a:cubicBezTo>
                    <a:pt x="430928" y="1595678"/>
                    <a:pt x="431715" y="1597999"/>
                    <a:pt x="432856" y="1600144"/>
                  </a:cubicBezTo>
                  <a:cubicBezTo>
                    <a:pt x="435473" y="1605298"/>
                    <a:pt x="434961" y="1611062"/>
                    <a:pt x="435709" y="1616551"/>
                  </a:cubicBezTo>
                  <a:cubicBezTo>
                    <a:pt x="439191" y="1641889"/>
                    <a:pt x="451270" y="1663351"/>
                    <a:pt x="465985" y="1683437"/>
                  </a:cubicBezTo>
                  <a:cubicBezTo>
                    <a:pt x="477080" y="1698605"/>
                    <a:pt x="493526" y="1704920"/>
                    <a:pt x="511232" y="1707044"/>
                  </a:cubicBezTo>
                  <a:cubicBezTo>
                    <a:pt x="543377" y="1710782"/>
                    <a:pt x="575836" y="1710231"/>
                    <a:pt x="607981" y="1708323"/>
                  </a:cubicBezTo>
                  <a:cubicBezTo>
                    <a:pt x="646559" y="1706041"/>
                    <a:pt x="680534" y="1691424"/>
                    <a:pt x="706344" y="1660932"/>
                  </a:cubicBezTo>
                  <a:cubicBezTo>
                    <a:pt x="713505" y="1651981"/>
                    <a:pt x="718639" y="1641574"/>
                    <a:pt x="721433" y="1630459"/>
                  </a:cubicBezTo>
                  <a:cubicBezTo>
                    <a:pt x="729518" y="1601934"/>
                    <a:pt x="736856" y="1573035"/>
                    <a:pt x="734850" y="1543093"/>
                  </a:cubicBezTo>
                  <a:cubicBezTo>
                    <a:pt x="733354" y="1521296"/>
                    <a:pt x="733059" y="1499440"/>
                    <a:pt x="734004" y="1477603"/>
                  </a:cubicBezTo>
                  <a:cubicBezTo>
                    <a:pt x="734928" y="1456967"/>
                    <a:pt x="733571" y="1436429"/>
                    <a:pt x="733630" y="1415851"/>
                  </a:cubicBezTo>
                  <a:cubicBezTo>
                    <a:pt x="733630" y="1389647"/>
                    <a:pt x="741932" y="1365549"/>
                    <a:pt x="753440" y="1342709"/>
                  </a:cubicBezTo>
                  <a:cubicBezTo>
                    <a:pt x="761801" y="1326105"/>
                    <a:pt x="778286" y="1321069"/>
                    <a:pt x="795677" y="1319928"/>
                  </a:cubicBezTo>
                  <a:cubicBezTo>
                    <a:pt x="814169" y="1318708"/>
                    <a:pt x="832484" y="1321384"/>
                    <a:pt x="850760" y="1323253"/>
                  </a:cubicBezTo>
                  <a:cubicBezTo>
                    <a:pt x="872990" y="1325515"/>
                    <a:pt x="894905" y="1330295"/>
                    <a:pt x="917116" y="1332223"/>
                  </a:cubicBezTo>
                  <a:cubicBezTo>
                    <a:pt x="949044" y="1334977"/>
                    <a:pt x="980658" y="1340407"/>
                    <a:pt x="1012587" y="1342827"/>
                  </a:cubicBezTo>
                  <a:cubicBezTo>
                    <a:pt x="1034895" y="1344499"/>
                    <a:pt x="1057204" y="1342256"/>
                    <a:pt x="1079473" y="1340859"/>
                  </a:cubicBezTo>
                  <a:cubicBezTo>
                    <a:pt x="1096411" y="1339896"/>
                    <a:pt x="1113330" y="1338145"/>
                    <a:pt x="1130268" y="1337358"/>
                  </a:cubicBezTo>
                  <a:cubicBezTo>
                    <a:pt x="1147206" y="1336571"/>
                    <a:pt x="1164164" y="1335390"/>
                    <a:pt x="1180826" y="1331889"/>
                  </a:cubicBezTo>
                  <a:cubicBezTo>
                    <a:pt x="1182479" y="1331495"/>
                    <a:pt x="1184171" y="1331200"/>
                    <a:pt x="1185862" y="1330984"/>
                  </a:cubicBezTo>
                  <a:cubicBezTo>
                    <a:pt x="1188026" y="1330748"/>
                    <a:pt x="1190545" y="1330197"/>
                    <a:pt x="1191862" y="1332361"/>
                  </a:cubicBezTo>
                  <a:cubicBezTo>
                    <a:pt x="1193417" y="1334899"/>
                    <a:pt x="1191528" y="1337043"/>
                    <a:pt x="1189895" y="1338813"/>
                  </a:cubicBezTo>
                  <a:cubicBezTo>
                    <a:pt x="1184702" y="1344715"/>
                    <a:pt x="1178938" y="1349830"/>
                    <a:pt x="1173567" y="1355457"/>
                  </a:cubicBezTo>
                  <a:cubicBezTo>
                    <a:pt x="1141953" y="1388467"/>
                    <a:pt x="1103887" y="1410854"/>
                    <a:pt x="1060293" y="1423976"/>
                  </a:cubicBezTo>
                  <a:cubicBezTo>
                    <a:pt x="1051184" y="1426710"/>
                    <a:pt x="1045656" y="1432435"/>
                    <a:pt x="1045735" y="1441681"/>
                  </a:cubicBezTo>
                  <a:cubicBezTo>
                    <a:pt x="1045951" y="1467000"/>
                    <a:pt x="1039833" y="1491905"/>
                    <a:pt x="1041053" y="1517185"/>
                  </a:cubicBezTo>
                  <a:cubicBezTo>
                    <a:pt x="1041977" y="1536306"/>
                    <a:pt x="1042017" y="1555487"/>
                    <a:pt x="1044004" y="1574569"/>
                  </a:cubicBezTo>
                  <a:cubicBezTo>
                    <a:pt x="1046581" y="1599376"/>
                    <a:pt x="1065506" y="1623751"/>
                    <a:pt x="1091710" y="1628807"/>
                  </a:cubicBezTo>
                  <a:cubicBezTo>
                    <a:pt x="1109533" y="1632544"/>
                    <a:pt x="1127808" y="1633685"/>
                    <a:pt x="1145947" y="1632151"/>
                  </a:cubicBezTo>
                  <a:cubicBezTo>
                    <a:pt x="1159914" y="1630774"/>
                    <a:pt x="1174078" y="1632269"/>
                    <a:pt x="1188105" y="1632151"/>
                  </a:cubicBezTo>
                  <a:cubicBezTo>
                    <a:pt x="1211712" y="1631836"/>
                    <a:pt x="1235555" y="1633961"/>
                    <a:pt x="1257825" y="1622000"/>
                  </a:cubicBezTo>
                  <a:cubicBezTo>
                    <a:pt x="1274664" y="1612950"/>
                    <a:pt x="1290225" y="1587061"/>
                    <a:pt x="1286723" y="1566700"/>
                  </a:cubicBezTo>
                  <a:cubicBezTo>
                    <a:pt x="1282120" y="1540595"/>
                    <a:pt x="1281254" y="1513958"/>
                    <a:pt x="1284186" y="1487617"/>
                  </a:cubicBezTo>
                  <a:cubicBezTo>
                    <a:pt x="1284678" y="1481558"/>
                    <a:pt x="1284736" y="1475479"/>
                    <a:pt x="1284363" y="1469420"/>
                  </a:cubicBezTo>
                  <a:cubicBezTo>
                    <a:pt x="1283713" y="1447976"/>
                    <a:pt x="1286330" y="1426828"/>
                    <a:pt x="1289498" y="1405661"/>
                  </a:cubicBezTo>
                  <a:cubicBezTo>
                    <a:pt x="1294612" y="1370821"/>
                    <a:pt x="1302560" y="1336473"/>
                    <a:pt x="1313242" y="1302931"/>
                  </a:cubicBezTo>
                  <a:cubicBezTo>
                    <a:pt x="1321249" y="1277533"/>
                    <a:pt x="1326305" y="1251212"/>
                    <a:pt x="1334331" y="1225716"/>
                  </a:cubicBezTo>
                  <a:cubicBezTo>
                    <a:pt x="1338856" y="1211316"/>
                    <a:pt x="1337360" y="1195853"/>
                    <a:pt x="1339525" y="1180981"/>
                  </a:cubicBezTo>
                  <a:cubicBezTo>
                    <a:pt x="1343223" y="1155524"/>
                    <a:pt x="1346509" y="1130015"/>
                    <a:pt x="1349361" y="1104454"/>
                  </a:cubicBezTo>
                  <a:cubicBezTo>
                    <a:pt x="1352076" y="1080336"/>
                    <a:pt x="1355440" y="1056316"/>
                    <a:pt x="1354437" y="1031922"/>
                  </a:cubicBezTo>
                  <a:cubicBezTo>
                    <a:pt x="1353610" y="1011738"/>
                    <a:pt x="1356404" y="991672"/>
                    <a:pt x="1359315" y="971783"/>
                  </a:cubicBezTo>
                  <a:cubicBezTo>
                    <a:pt x="1362404" y="950621"/>
                    <a:pt x="1361361" y="929062"/>
                    <a:pt x="1356227" y="908299"/>
                  </a:cubicBezTo>
                  <a:cubicBezTo>
                    <a:pt x="1352135" y="891656"/>
                    <a:pt x="1351348" y="874856"/>
                    <a:pt x="1351309" y="857721"/>
                  </a:cubicBezTo>
                  <a:cubicBezTo>
                    <a:pt x="1351190" y="825458"/>
                    <a:pt x="1347649" y="793294"/>
                    <a:pt x="1348535" y="760991"/>
                  </a:cubicBezTo>
                  <a:cubicBezTo>
                    <a:pt x="1349853" y="748763"/>
                    <a:pt x="1350345" y="736460"/>
                    <a:pt x="1350010" y="724164"/>
                  </a:cubicBezTo>
                  <a:cubicBezTo>
                    <a:pt x="1350069" y="721271"/>
                    <a:pt x="1349833" y="718377"/>
                    <a:pt x="1349322" y="715528"/>
                  </a:cubicBezTo>
                  <a:cubicBezTo>
                    <a:pt x="1347157" y="705692"/>
                    <a:pt x="1342692" y="702052"/>
                    <a:pt x="1332738" y="701757"/>
                  </a:cubicBezTo>
                  <a:cubicBezTo>
                    <a:pt x="1330770" y="701757"/>
                    <a:pt x="1328803" y="701757"/>
                    <a:pt x="1326954" y="701757"/>
                  </a:cubicBezTo>
                  <a:cubicBezTo>
                    <a:pt x="1325734" y="701757"/>
                    <a:pt x="1324534" y="701620"/>
                    <a:pt x="1323315" y="701580"/>
                  </a:cubicBezTo>
                  <a:cubicBezTo>
                    <a:pt x="1318534" y="701482"/>
                    <a:pt x="1314580" y="700321"/>
                    <a:pt x="1314088" y="694577"/>
                  </a:cubicBezTo>
                  <a:cubicBezTo>
                    <a:pt x="1313655" y="689244"/>
                    <a:pt x="1317373" y="684461"/>
                    <a:pt x="1322645" y="683580"/>
                  </a:cubicBezTo>
                  <a:cubicBezTo>
                    <a:pt x="1327721" y="682874"/>
                    <a:pt x="1332876" y="683448"/>
                    <a:pt x="1337676" y="685252"/>
                  </a:cubicBezTo>
                  <a:cubicBezTo>
                    <a:pt x="1347610" y="688360"/>
                    <a:pt x="1349892" y="686924"/>
                    <a:pt x="1352272" y="676596"/>
                  </a:cubicBezTo>
                  <a:cubicBezTo>
                    <a:pt x="1356286" y="658572"/>
                    <a:pt x="1362522" y="641121"/>
                    <a:pt x="1370843" y="624641"/>
                  </a:cubicBezTo>
                  <a:cubicBezTo>
                    <a:pt x="1378811" y="609139"/>
                    <a:pt x="1383670" y="592142"/>
                    <a:pt x="1394450" y="577958"/>
                  </a:cubicBezTo>
                  <a:cubicBezTo>
                    <a:pt x="1405841" y="562869"/>
                    <a:pt x="1417290" y="547800"/>
                    <a:pt x="1427894" y="532042"/>
                  </a:cubicBezTo>
                  <a:cubicBezTo>
                    <a:pt x="1433973" y="522953"/>
                    <a:pt x="1439855" y="513786"/>
                    <a:pt x="1445599" y="504501"/>
                  </a:cubicBezTo>
                  <a:cubicBezTo>
                    <a:pt x="1456832" y="486422"/>
                    <a:pt x="1471626" y="473182"/>
                    <a:pt x="1493403" y="469720"/>
                  </a:cubicBezTo>
                  <a:cubicBezTo>
                    <a:pt x="1507922" y="467286"/>
                    <a:pt x="1522833" y="470127"/>
                    <a:pt x="1535444" y="477726"/>
                  </a:cubicBezTo>
                  <a:cubicBezTo>
                    <a:pt x="1542290" y="481759"/>
                    <a:pt x="1543175" y="485595"/>
                    <a:pt x="1540106" y="493012"/>
                  </a:cubicBezTo>
                  <a:cubicBezTo>
                    <a:pt x="1534972" y="505327"/>
                    <a:pt x="1532493" y="518586"/>
                    <a:pt x="1527161" y="530842"/>
                  </a:cubicBezTo>
                  <a:cubicBezTo>
                    <a:pt x="1526296" y="532365"/>
                    <a:pt x="1526296" y="534238"/>
                    <a:pt x="1527161" y="535760"/>
                  </a:cubicBezTo>
                  <a:cubicBezTo>
                    <a:pt x="1530821" y="540305"/>
                    <a:pt x="1528873" y="544888"/>
                    <a:pt x="1527830" y="549531"/>
                  </a:cubicBezTo>
                  <a:cubicBezTo>
                    <a:pt x="1522558" y="573571"/>
                    <a:pt x="1510007" y="594444"/>
                    <a:pt x="1498951" y="615946"/>
                  </a:cubicBezTo>
                  <a:cubicBezTo>
                    <a:pt x="1496767" y="620533"/>
                    <a:pt x="1494348" y="625005"/>
                    <a:pt x="1491692" y="629343"/>
                  </a:cubicBezTo>
                  <a:cubicBezTo>
                    <a:pt x="1489311" y="635500"/>
                    <a:pt x="1484865" y="640320"/>
                    <a:pt x="1481226" y="645671"/>
                  </a:cubicBezTo>
                  <a:cubicBezTo>
                    <a:pt x="1475619" y="653796"/>
                    <a:pt x="1470819" y="662440"/>
                    <a:pt x="1466865" y="671481"/>
                  </a:cubicBezTo>
                  <a:cubicBezTo>
                    <a:pt x="1466393" y="672382"/>
                    <a:pt x="1465980" y="673307"/>
                    <a:pt x="1465606" y="674255"/>
                  </a:cubicBezTo>
                  <a:cubicBezTo>
                    <a:pt x="1464367" y="677678"/>
                    <a:pt x="1463245" y="681160"/>
                    <a:pt x="1462203" y="684662"/>
                  </a:cubicBezTo>
                  <a:cubicBezTo>
                    <a:pt x="1461848" y="685594"/>
                    <a:pt x="1461613" y="686576"/>
                    <a:pt x="1461554" y="687573"/>
                  </a:cubicBezTo>
                  <a:cubicBezTo>
                    <a:pt x="1461554" y="689914"/>
                    <a:pt x="1460511" y="692157"/>
                    <a:pt x="1460747" y="694537"/>
                  </a:cubicBezTo>
                  <a:cubicBezTo>
                    <a:pt x="1460452" y="695501"/>
                    <a:pt x="1460236" y="696489"/>
                    <a:pt x="1460117" y="697488"/>
                  </a:cubicBezTo>
                  <a:cubicBezTo>
                    <a:pt x="1460117" y="699456"/>
                    <a:pt x="1460117" y="701521"/>
                    <a:pt x="1460117" y="703528"/>
                  </a:cubicBezTo>
                  <a:cubicBezTo>
                    <a:pt x="1460117" y="704868"/>
                    <a:pt x="1460334" y="706197"/>
                    <a:pt x="1460786" y="707462"/>
                  </a:cubicBezTo>
                  <a:cubicBezTo>
                    <a:pt x="1461239" y="709813"/>
                    <a:pt x="1461494" y="712194"/>
                    <a:pt x="1461593" y="714584"/>
                  </a:cubicBezTo>
                  <a:cubicBezTo>
                    <a:pt x="1461691" y="715619"/>
                    <a:pt x="1461908" y="716642"/>
                    <a:pt x="1462223" y="717633"/>
                  </a:cubicBezTo>
                  <a:cubicBezTo>
                    <a:pt x="1462223" y="719758"/>
                    <a:pt x="1463167" y="721784"/>
                    <a:pt x="1463108" y="723948"/>
                  </a:cubicBezTo>
                  <a:cubicBezTo>
                    <a:pt x="1463245" y="725069"/>
                    <a:pt x="1463678" y="726132"/>
                    <a:pt x="1463737" y="727253"/>
                  </a:cubicBezTo>
                  <a:cubicBezTo>
                    <a:pt x="1464248" y="736621"/>
                    <a:pt x="1465429" y="745938"/>
                    <a:pt x="1467317" y="755129"/>
                  </a:cubicBezTo>
                  <a:cubicBezTo>
                    <a:pt x="1467495" y="756299"/>
                    <a:pt x="1467731" y="757456"/>
                    <a:pt x="1468065" y="758591"/>
                  </a:cubicBezTo>
                  <a:cubicBezTo>
                    <a:pt x="1470564" y="770532"/>
                    <a:pt x="1472905" y="782493"/>
                    <a:pt x="1474695" y="794553"/>
                  </a:cubicBezTo>
                  <a:cubicBezTo>
                    <a:pt x="1474813" y="795725"/>
                    <a:pt x="1475029" y="796884"/>
                    <a:pt x="1475364" y="798015"/>
                  </a:cubicBezTo>
                  <a:cubicBezTo>
                    <a:pt x="1475954" y="804586"/>
                    <a:pt x="1477173" y="811078"/>
                    <a:pt x="1477626" y="817688"/>
                  </a:cubicBezTo>
                  <a:cubicBezTo>
                    <a:pt x="1477685" y="818839"/>
                    <a:pt x="1477902" y="819976"/>
                    <a:pt x="1478256" y="821071"/>
                  </a:cubicBezTo>
                  <a:cubicBezTo>
                    <a:pt x="1478118" y="824101"/>
                    <a:pt x="1479338" y="826973"/>
                    <a:pt x="1479062" y="830062"/>
                  </a:cubicBezTo>
                  <a:cubicBezTo>
                    <a:pt x="1479082" y="831575"/>
                    <a:pt x="1479298" y="833077"/>
                    <a:pt x="1479731" y="834527"/>
                  </a:cubicBezTo>
                  <a:cubicBezTo>
                    <a:pt x="1479731" y="837990"/>
                    <a:pt x="1480852" y="841373"/>
                    <a:pt x="1480537" y="844855"/>
                  </a:cubicBezTo>
                  <a:cubicBezTo>
                    <a:pt x="1480616" y="846453"/>
                    <a:pt x="1480852" y="848038"/>
                    <a:pt x="1481206" y="849596"/>
                  </a:cubicBezTo>
                  <a:cubicBezTo>
                    <a:pt x="1481325" y="857131"/>
                    <a:pt x="1482406" y="864607"/>
                    <a:pt x="1481993" y="872141"/>
                  </a:cubicBezTo>
                  <a:cubicBezTo>
                    <a:pt x="1482032" y="873853"/>
                    <a:pt x="1482249" y="875554"/>
                    <a:pt x="1482662" y="877217"/>
                  </a:cubicBezTo>
                  <a:cubicBezTo>
                    <a:pt x="1482800" y="890378"/>
                    <a:pt x="1482269" y="903539"/>
                    <a:pt x="1483469" y="916680"/>
                  </a:cubicBezTo>
                  <a:cubicBezTo>
                    <a:pt x="1483528" y="918010"/>
                    <a:pt x="1483744" y="919330"/>
                    <a:pt x="1484098" y="920614"/>
                  </a:cubicBezTo>
                  <a:cubicBezTo>
                    <a:pt x="1484295" y="930923"/>
                    <a:pt x="1486675" y="941271"/>
                    <a:pt x="1484098" y="951579"/>
                  </a:cubicBezTo>
                  <a:cubicBezTo>
                    <a:pt x="1477173" y="965763"/>
                    <a:pt x="1464111" y="970897"/>
                    <a:pt x="1451894" y="964288"/>
                  </a:cubicBezTo>
                  <a:cubicBezTo>
                    <a:pt x="1445402" y="960786"/>
                    <a:pt x="1442058" y="955100"/>
                    <a:pt x="1440622" y="948136"/>
                  </a:cubicBezTo>
                  <a:cubicBezTo>
                    <a:pt x="1437986" y="936030"/>
                    <a:pt x="1436609" y="923681"/>
                    <a:pt x="1436510" y="911290"/>
                  </a:cubicBezTo>
                  <a:cubicBezTo>
                    <a:pt x="1436353" y="892542"/>
                    <a:pt x="1434032" y="874030"/>
                    <a:pt x="1432576" y="855420"/>
                  </a:cubicBezTo>
                  <a:cubicBezTo>
                    <a:pt x="1431120" y="836809"/>
                    <a:pt x="1429389" y="817707"/>
                    <a:pt x="1429153" y="798802"/>
                  </a:cubicBezTo>
                  <a:cubicBezTo>
                    <a:pt x="1429035" y="787510"/>
                    <a:pt x="1426458" y="776749"/>
                    <a:pt x="1424510" y="765752"/>
                  </a:cubicBezTo>
                  <a:cubicBezTo>
                    <a:pt x="1420457" y="742834"/>
                    <a:pt x="1415244" y="720092"/>
                    <a:pt x="1413080" y="696898"/>
                  </a:cubicBezTo>
                  <a:cubicBezTo>
                    <a:pt x="1412412" y="689560"/>
                    <a:pt x="1411408" y="688695"/>
                    <a:pt x="1404700" y="691901"/>
                  </a:cubicBezTo>
                  <a:cubicBezTo>
                    <a:pt x="1396595" y="695836"/>
                    <a:pt x="1388647" y="699928"/>
                    <a:pt x="1380365" y="703469"/>
                  </a:cubicBezTo>
                  <a:cubicBezTo>
                    <a:pt x="1378004" y="704492"/>
                    <a:pt x="1375388" y="705436"/>
                    <a:pt x="1374109" y="708230"/>
                  </a:cubicBezTo>
                  <a:cubicBezTo>
                    <a:pt x="1376233" y="710197"/>
                    <a:pt x="1378791" y="709194"/>
                    <a:pt x="1381093" y="709410"/>
                  </a:cubicBezTo>
                  <a:cubicBezTo>
                    <a:pt x="1392719" y="710368"/>
                    <a:pt x="1401847" y="719771"/>
                    <a:pt x="1402477" y="731423"/>
                  </a:cubicBezTo>
                  <a:cubicBezTo>
                    <a:pt x="1403067" y="742204"/>
                    <a:pt x="1400746" y="752729"/>
                    <a:pt x="1398916" y="763214"/>
                  </a:cubicBezTo>
                  <a:cubicBezTo>
                    <a:pt x="1396772" y="775628"/>
                    <a:pt x="1394706" y="788139"/>
                    <a:pt x="1390535" y="800120"/>
                  </a:cubicBezTo>
                  <a:cubicBezTo>
                    <a:pt x="1388962" y="804625"/>
                    <a:pt x="1389001" y="808363"/>
                    <a:pt x="1392188" y="812278"/>
                  </a:cubicBezTo>
                  <a:cubicBezTo>
                    <a:pt x="1397697" y="819104"/>
                    <a:pt x="1397342" y="827190"/>
                    <a:pt x="1396024" y="835255"/>
                  </a:cubicBezTo>
                  <a:cubicBezTo>
                    <a:pt x="1394450" y="844855"/>
                    <a:pt x="1391952" y="854259"/>
                    <a:pt x="1389670" y="863682"/>
                  </a:cubicBezTo>
                  <a:cubicBezTo>
                    <a:pt x="1385755" y="879062"/>
                    <a:pt x="1386050" y="895207"/>
                    <a:pt x="1390476" y="910444"/>
                  </a:cubicBezTo>
                  <a:cubicBezTo>
                    <a:pt x="1393034" y="917852"/>
                    <a:pt x="1392621" y="925959"/>
                    <a:pt x="1389316" y="933067"/>
                  </a:cubicBezTo>
                  <a:cubicBezTo>
                    <a:pt x="1386621" y="938733"/>
                    <a:pt x="1385972" y="946208"/>
                    <a:pt x="1389945" y="951284"/>
                  </a:cubicBezTo>
                  <a:cubicBezTo>
                    <a:pt x="1398424" y="962123"/>
                    <a:pt x="1397185" y="973966"/>
                    <a:pt x="1395847" y="986065"/>
                  </a:cubicBezTo>
                  <a:cubicBezTo>
                    <a:pt x="1394726" y="995958"/>
                    <a:pt x="1392995" y="1005773"/>
                    <a:pt x="1390673" y="1015456"/>
                  </a:cubicBezTo>
                  <a:cubicBezTo>
                    <a:pt x="1389512" y="1019697"/>
                    <a:pt x="1389729" y="1024204"/>
                    <a:pt x="1391342" y="1028302"/>
                  </a:cubicBezTo>
                  <a:cubicBezTo>
                    <a:pt x="1394431" y="1035827"/>
                    <a:pt x="1394234" y="1044302"/>
                    <a:pt x="1390791" y="1051673"/>
                  </a:cubicBezTo>
                  <a:cubicBezTo>
                    <a:pt x="1390319" y="1052794"/>
                    <a:pt x="1390044" y="1054014"/>
                    <a:pt x="1389473" y="1055076"/>
                  </a:cubicBezTo>
                  <a:cubicBezTo>
                    <a:pt x="1383099" y="1067155"/>
                    <a:pt x="1381604" y="1077779"/>
                    <a:pt x="1393545" y="1088520"/>
                  </a:cubicBezTo>
                  <a:cubicBezTo>
                    <a:pt x="1401414" y="1095621"/>
                    <a:pt x="1403244" y="1106972"/>
                    <a:pt x="1403795" y="1117497"/>
                  </a:cubicBezTo>
                  <a:cubicBezTo>
                    <a:pt x="1405467" y="1148484"/>
                    <a:pt x="1405310" y="1179545"/>
                    <a:pt x="1403323" y="1210509"/>
                  </a:cubicBezTo>
                  <a:cubicBezTo>
                    <a:pt x="1400116" y="1259691"/>
                    <a:pt x="1388313" y="1307377"/>
                    <a:pt x="1381152" y="1355850"/>
                  </a:cubicBezTo>
                  <a:cubicBezTo>
                    <a:pt x="1375978" y="1390906"/>
                    <a:pt x="1371315" y="1426042"/>
                    <a:pt x="1365807" y="1461059"/>
                  </a:cubicBezTo>
                  <a:cubicBezTo>
                    <a:pt x="1362620" y="1481518"/>
                    <a:pt x="1362227" y="1502115"/>
                    <a:pt x="1360338" y="1522634"/>
                  </a:cubicBezTo>
                  <a:cubicBezTo>
                    <a:pt x="1358981" y="1537467"/>
                    <a:pt x="1353177" y="1549880"/>
                    <a:pt x="1341630" y="1559166"/>
                  </a:cubicBezTo>
                  <a:cubicBezTo>
                    <a:pt x="1335669" y="1564163"/>
                    <a:pt x="1331321" y="1570812"/>
                    <a:pt x="1329118" y="1578268"/>
                  </a:cubicBezTo>
                  <a:cubicBezTo>
                    <a:pt x="1321760" y="1599652"/>
                    <a:pt x="1311118" y="1618970"/>
                    <a:pt x="1294297" y="1634708"/>
                  </a:cubicBezTo>
                  <a:cubicBezTo>
                    <a:pt x="1285858" y="1642794"/>
                    <a:pt x="1275903" y="1649148"/>
                    <a:pt x="1265005" y="1653358"/>
                  </a:cubicBezTo>
                  <a:cubicBezTo>
                    <a:pt x="1245450" y="1660676"/>
                    <a:pt x="1226388" y="1668958"/>
                    <a:pt x="1207581" y="1678086"/>
                  </a:cubicBezTo>
                  <a:cubicBezTo>
                    <a:pt x="1176105" y="1693372"/>
                    <a:pt x="1143645" y="1691031"/>
                    <a:pt x="1112189" y="1678086"/>
                  </a:cubicBezTo>
                  <a:cubicBezTo>
                    <a:pt x="1054312" y="1654361"/>
                    <a:pt x="1018173" y="1610432"/>
                    <a:pt x="998423" y="1551985"/>
                  </a:cubicBezTo>
                  <a:cubicBezTo>
                    <a:pt x="993071" y="1536247"/>
                    <a:pt x="991242" y="1519801"/>
                    <a:pt x="990554" y="1503276"/>
                  </a:cubicBezTo>
                  <a:cubicBezTo>
                    <a:pt x="990219" y="1495112"/>
                    <a:pt x="986619" y="1487813"/>
                    <a:pt x="984868" y="1480023"/>
                  </a:cubicBezTo>
                  <a:cubicBezTo>
                    <a:pt x="983904" y="1475793"/>
                    <a:pt x="979851" y="1474495"/>
                    <a:pt x="975799" y="1473826"/>
                  </a:cubicBezTo>
                  <a:cubicBezTo>
                    <a:pt x="966710" y="1472272"/>
                    <a:pt x="957504" y="1471446"/>
                    <a:pt x="948552" y="1469006"/>
                  </a:cubicBezTo>
                  <a:cubicBezTo>
                    <a:pt x="939050" y="1466429"/>
                    <a:pt x="938460" y="1465623"/>
                    <a:pt x="940192" y="1456101"/>
                  </a:cubicBezTo>
                  <a:cubicBezTo>
                    <a:pt x="940585" y="1453858"/>
                    <a:pt x="940743" y="1451754"/>
                    <a:pt x="938795" y="1450199"/>
                  </a:cubicBezTo>
                  <a:cubicBezTo>
                    <a:pt x="937870" y="1449609"/>
                    <a:pt x="936887" y="1449078"/>
                    <a:pt x="935864" y="1448645"/>
                  </a:cubicBezTo>
                  <a:cubicBezTo>
                    <a:pt x="934860" y="1448173"/>
                    <a:pt x="933896" y="1447662"/>
                    <a:pt x="932873" y="1447131"/>
                  </a:cubicBezTo>
                  <a:cubicBezTo>
                    <a:pt x="930690" y="1446265"/>
                    <a:pt x="929057" y="1444376"/>
                    <a:pt x="928526" y="1442075"/>
                  </a:cubicBezTo>
                  <a:cubicBezTo>
                    <a:pt x="930867" y="1407412"/>
                    <a:pt x="964999" y="1380598"/>
                    <a:pt x="999544" y="1386283"/>
                  </a:cubicBezTo>
                  <a:cubicBezTo>
                    <a:pt x="1003124" y="1386893"/>
                    <a:pt x="1006665" y="1387897"/>
                    <a:pt x="1010285" y="1388251"/>
                  </a:cubicBezTo>
                  <a:cubicBezTo>
                    <a:pt x="1016954" y="1389018"/>
                    <a:pt x="1023544" y="1386126"/>
                    <a:pt x="1027498" y="1380696"/>
                  </a:cubicBezTo>
                  <a:cubicBezTo>
                    <a:pt x="1030587" y="1376762"/>
                    <a:pt x="1029682" y="1374598"/>
                    <a:pt x="1024744" y="1373909"/>
                  </a:cubicBezTo>
                  <a:cubicBezTo>
                    <a:pt x="1021852" y="1373575"/>
                    <a:pt x="1018921" y="1373516"/>
                    <a:pt x="1016010" y="1373732"/>
                  </a:cubicBezTo>
                  <a:cubicBezTo>
                    <a:pt x="981504" y="1375522"/>
                    <a:pt x="947864" y="1369404"/>
                    <a:pt x="914204" y="1363109"/>
                  </a:cubicBezTo>
                  <a:cubicBezTo>
                    <a:pt x="905076" y="1361397"/>
                    <a:pt x="896007" y="1358407"/>
                    <a:pt x="886250" y="1361496"/>
                  </a:cubicBezTo>
                  <a:cubicBezTo>
                    <a:pt x="880702" y="1363267"/>
                    <a:pt x="874721" y="1360748"/>
                    <a:pt x="869154" y="1359096"/>
                  </a:cubicBezTo>
                  <a:cubicBezTo>
                    <a:pt x="851173" y="1353745"/>
                    <a:pt x="834019" y="1357916"/>
                    <a:pt x="817238" y="1363955"/>
                  </a:cubicBezTo>
                  <a:cubicBezTo>
                    <a:pt x="808445" y="1367103"/>
                    <a:pt x="803841" y="1374991"/>
                    <a:pt x="800517" y="1383234"/>
                  </a:cubicBezTo>
                  <a:cubicBezTo>
                    <a:pt x="793316" y="1400290"/>
                    <a:pt x="789480" y="1418586"/>
                    <a:pt x="789225" y="1437098"/>
                  </a:cubicBezTo>
                  <a:cubicBezTo>
                    <a:pt x="789225" y="1491335"/>
                    <a:pt x="785290" y="1545159"/>
                    <a:pt x="774214" y="1598413"/>
                  </a:cubicBezTo>
                  <a:cubicBezTo>
                    <a:pt x="772070" y="1607127"/>
                    <a:pt x="770536" y="1615980"/>
                    <a:pt x="769611" y="1624892"/>
                  </a:cubicBezTo>
                  <a:cubicBezTo>
                    <a:pt x="769178" y="1631541"/>
                    <a:pt x="765204" y="1637148"/>
                    <a:pt x="762096" y="1642912"/>
                  </a:cubicBezTo>
                  <a:cubicBezTo>
                    <a:pt x="756273" y="1653555"/>
                    <a:pt x="749781" y="1663824"/>
                    <a:pt x="742699" y="1673680"/>
                  </a:cubicBezTo>
                  <a:cubicBezTo>
                    <a:pt x="737879" y="1680467"/>
                    <a:pt x="733709" y="1687450"/>
                    <a:pt x="732135" y="1695851"/>
                  </a:cubicBezTo>
                  <a:cubicBezTo>
                    <a:pt x="731092" y="1699864"/>
                    <a:pt x="728869" y="1703483"/>
                    <a:pt x="725781" y="1706257"/>
                  </a:cubicBezTo>
                  <a:cubicBezTo>
                    <a:pt x="721236" y="1711038"/>
                    <a:pt x="715728" y="1714677"/>
                    <a:pt x="710869" y="1719064"/>
                  </a:cubicBezTo>
                  <a:cubicBezTo>
                    <a:pt x="705301" y="1724120"/>
                    <a:pt x="705557" y="1727209"/>
                    <a:pt x="712206" y="1730573"/>
                  </a:cubicBezTo>
                  <a:cubicBezTo>
                    <a:pt x="721118" y="1735038"/>
                    <a:pt x="729007" y="1741294"/>
                    <a:pt x="735381" y="1748947"/>
                  </a:cubicBezTo>
                  <a:cubicBezTo>
                    <a:pt x="745079" y="1760494"/>
                    <a:pt x="749152" y="1773833"/>
                    <a:pt x="749643" y="1788548"/>
                  </a:cubicBezTo>
                  <a:cubicBezTo>
                    <a:pt x="749643" y="1792482"/>
                    <a:pt x="747224" y="1794449"/>
                    <a:pt x="744056" y="1796279"/>
                  </a:cubicBezTo>
                  <a:cubicBezTo>
                    <a:pt x="727138" y="1805840"/>
                    <a:pt x="708783" y="1812627"/>
                    <a:pt x="689721" y="1816384"/>
                  </a:cubicBezTo>
                  <a:cubicBezTo>
                    <a:pt x="672881" y="1819886"/>
                    <a:pt x="655884" y="1822640"/>
                    <a:pt x="638966" y="1825807"/>
                  </a:cubicBezTo>
                  <a:cubicBezTo>
                    <a:pt x="632769" y="1826968"/>
                    <a:pt x="629523" y="1824784"/>
                    <a:pt x="626887" y="1819532"/>
                  </a:cubicBezTo>
                  <a:cubicBezTo>
                    <a:pt x="618742" y="1803538"/>
                    <a:pt x="617522" y="1784869"/>
                    <a:pt x="623523" y="1767950"/>
                  </a:cubicBezTo>
                  <a:cubicBezTo>
                    <a:pt x="626237" y="1759609"/>
                    <a:pt x="625962" y="1759413"/>
                    <a:pt x="617365" y="1760377"/>
                  </a:cubicBezTo>
                  <a:cubicBezTo>
                    <a:pt x="577076" y="1764862"/>
                    <a:pt x="536983" y="1764488"/>
                    <a:pt x="497363" y="1755222"/>
                  </a:cubicBezTo>
                  <a:cubicBezTo>
                    <a:pt x="484595" y="1752232"/>
                    <a:pt x="472044" y="1748455"/>
                    <a:pt x="459571" y="1744383"/>
                  </a:cubicBezTo>
                  <a:cubicBezTo>
                    <a:pt x="454831" y="1743143"/>
                    <a:pt x="450621" y="1740370"/>
                    <a:pt x="447591" y="1736514"/>
                  </a:cubicBezTo>
                  <a:cubicBezTo>
                    <a:pt x="439958" y="1725517"/>
                    <a:pt x="429886" y="1715366"/>
                    <a:pt x="433250" y="1699982"/>
                  </a:cubicBezTo>
                  <a:cubicBezTo>
                    <a:pt x="433997" y="1696578"/>
                    <a:pt x="432305" y="1693864"/>
                    <a:pt x="429984" y="1691523"/>
                  </a:cubicBezTo>
                  <a:cubicBezTo>
                    <a:pt x="403308" y="1664532"/>
                    <a:pt x="387432" y="1631679"/>
                    <a:pt x="377636" y="1595481"/>
                  </a:cubicBezTo>
                  <a:cubicBezTo>
                    <a:pt x="368212" y="1560759"/>
                    <a:pt x="359576" y="1525919"/>
                    <a:pt x="356763" y="1489938"/>
                  </a:cubicBezTo>
                  <a:cubicBezTo>
                    <a:pt x="356291" y="1484036"/>
                    <a:pt x="353418" y="1484568"/>
                    <a:pt x="349484" y="1486436"/>
                  </a:cubicBezTo>
                  <a:cubicBezTo>
                    <a:pt x="336677" y="1492712"/>
                    <a:pt x="321903" y="1493637"/>
                    <a:pt x="308408" y="1488994"/>
                  </a:cubicBezTo>
                  <a:cubicBezTo>
                    <a:pt x="302171" y="1487027"/>
                    <a:pt x="298571" y="1483426"/>
                    <a:pt x="298198" y="1476561"/>
                  </a:cubicBezTo>
                  <a:cubicBezTo>
                    <a:pt x="297627" y="1470560"/>
                    <a:pt x="296467" y="1464620"/>
                    <a:pt x="294735" y="1458855"/>
                  </a:cubicBezTo>
                  <a:cubicBezTo>
                    <a:pt x="290191" y="1441957"/>
                    <a:pt x="276892" y="1432042"/>
                    <a:pt x="259187" y="1430724"/>
                  </a:cubicBezTo>
                  <a:cubicBezTo>
                    <a:pt x="236091" y="1429032"/>
                    <a:pt x="212779" y="1429878"/>
                    <a:pt x="190058" y="1423701"/>
                  </a:cubicBezTo>
                  <a:cubicBezTo>
                    <a:pt x="166608" y="1417307"/>
                    <a:pt x="143827" y="1409477"/>
                    <a:pt x="122817" y="1397064"/>
                  </a:cubicBezTo>
                  <a:cubicBezTo>
                    <a:pt x="120751" y="1395647"/>
                    <a:pt x="118509" y="1394487"/>
                    <a:pt x="116168" y="1393601"/>
                  </a:cubicBezTo>
                  <a:close/>
                </a:path>
              </a:pathLst>
            </a:custGeom>
            <a:solidFill>
              <a:srgbClr val="000000"/>
            </a:solidFill>
            <a:ln w="1956" cap="flat">
              <a:noFill/>
              <a:prstDash val="solid"/>
              <a:miter/>
            </a:ln>
          </p:spPr>
          <p:txBody>
            <a:bodyPr rtlCol="0" anchor="ctr"/>
            <a:lstStyle/>
            <a:p>
              <a:endParaRPr lang="es-CO"/>
            </a:p>
          </p:txBody>
        </p:sp>
        <p:sp>
          <p:nvSpPr>
            <p:cNvPr id="835" name="Freeform: Shape 834">
              <a:extLst>
                <a:ext uri="{FF2B5EF4-FFF2-40B4-BE49-F238E27FC236}">
                  <a16:creationId xmlns:a16="http://schemas.microsoft.com/office/drawing/2014/main" id="{BE39533F-A22B-0D9D-CE43-581B6583D81E}"/>
                </a:ext>
              </a:extLst>
            </p:cNvPr>
            <p:cNvSpPr/>
            <p:nvPr/>
          </p:nvSpPr>
          <p:spPr>
            <a:xfrm>
              <a:off x="12182947" y="-76139"/>
              <a:ext cx="1296315" cy="594941"/>
            </a:xfrm>
            <a:custGeom>
              <a:avLst/>
              <a:gdLst>
                <a:gd name="connsiteX0" fmla="*/ 431911 w 1296315"/>
                <a:gd name="connsiteY0" fmla="*/ 280279 h 594941"/>
                <a:gd name="connsiteX1" fmla="*/ 437990 w 1296315"/>
                <a:gd name="connsiteY1" fmla="*/ 263459 h 594941"/>
                <a:gd name="connsiteX2" fmla="*/ 448259 w 1296315"/>
                <a:gd name="connsiteY2" fmla="*/ 241210 h 594941"/>
                <a:gd name="connsiteX3" fmla="*/ 458292 w 1296315"/>
                <a:gd name="connsiteY3" fmla="*/ 206015 h 594941"/>
                <a:gd name="connsiteX4" fmla="*/ 457938 w 1296315"/>
                <a:gd name="connsiteY4" fmla="*/ 190415 h 594941"/>
                <a:gd name="connsiteX5" fmla="*/ 435807 w 1296315"/>
                <a:gd name="connsiteY5" fmla="*/ 174913 h 594941"/>
                <a:gd name="connsiteX6" fmla="*/ 415662 w 1296315"/>
                <a:gd name="connsiteY6" fmla="*/ 193484 h 594941"/>
                <a:gd name="connsiteX7" fmla="*/ 412750 w 1296315"/>
                <a:gd name="connsiteY7" fmla="*/ 223701 h 594941"/>
                <a:gd name="connsiteX8" fmla="*/ 407970 w 1296315"/>
                <a:gd name="connsiteY8" fmla="*/ 230232 h 594941"/>
                <a:gd name="connsiteX9" fmla="*/ 380684 w 1296315"/>
                <a:gd name="connsiteY9" fmla="*/ 263676 h 594941"/>
                <a:gd name="connsiteX10" fmla="*/ 366087 w 1296315"/>
                <a:gd name="connsiteY10" fmla="*/ 326411 h 594941"/>
                <a:gd name="connsiteX11" fmla="*/ 359910 w 1296315"/>
                <a:gd name="connsiteY11" fmla="*/ 348759 h 594941"/>
                <a:gd name="connsiteX12" fmla="*/ 344644 w 1296315"/>
                <a:gd name="connsiteY12" fmla="*/ 395698 h 594941"/>
                <a:gd name="connsiteX13" fmla="*/ 337110 w 1296315"/>
                <a:gd name="connsiteY13" fmla="*/ 397115 h 594941"/>
                <a:gd name="connsiteX14" fmla="*/ 320919 w 1296315"/>
                <a:gd name="connsiteY14" fmla="*/ 381731 h 594941"/>
                <a:gd name="connsiteX15" fmla="*/ 282872 w 1296315"/>
                <a:gd name="connsiteY15" fmla="*/ 374885 h 594941"/>
                <a:gd name="connsiteX16" fmla="*/ 276833 w 1296315"/>
                <a:gd name="connsiteY16" fmla="*/ 380786 h 594941"/>
                <a:gd name="connsiteX17" fmla="*/ 275869 w 1296315"/>
                <a:gd name="connsiteY17" fmla="*/ 384996 h 594941"/>
                <a:gd name="connsiteX18" fmla="*/ 268511 w 1296315"/>
                <a:gd name="connsiteY18" fmla="*/ 430578 h 594941"/>
                <a:gd name="connsiteX19" fmla="*/ 258813 w 1296315"/>
                <a:gd name="connsiteY19" fmla="*/ 465477 h 594941"/>
                <a:gd name="connsiteX20" fmla="*/ 233219 w 1296315"/>
                <a:gd name="connsiteY20" fmla="*/ 499982 h 594941"/>
                <a:gd name="connsiteX21" fmla="*/ 222910 w 1296315"/>
                <a:gd name="connsiteY21" fmla="*/ 509091 h 594941"/>
                <a:gd name="connsiteX22" fmla="*/ 178037 w 1296315"/>
                <a:gd name="connsiteY22" fmla="*/ 530239 h 594941"/>
                <a:gd name="connsiteX23" fmla="*/ 148823 w 1296315"/>
                <a:gd name="connsiteY23" fmla="*/ 534999 h 594941"/>
                <a:gd name="connsiteX24" fmla="*/ 126652 w 1296315"/>
                <a:gd name="connsiteY24" fmla="*/ 538049 h 594941"/>
                <a:gd name="connsiteX25" fmla="*/ 103655 w 1296315"/>
                <a:gd name="connsiteY25" fmla="*/ 540488 h 594941"/>
                <a:gd name="connsiteX26" fmla="*/ 50363 w 1296315"/>
                <a:gd name="connsiteY26" fmla="*/ 556088 h 594941"/>
                <a:gd name="connsiteX27" fmla="*/ 4407 w 1296315"/>
                <a:gd name="connsiteY27" fmla="*/ 589807 h 594941"/>
                <a:gd name="connsiteX28" fmla="*/ -983 w 1296315"/>
                <a:gd name="connsiteY28" fmla="*/ 594627 h 594941"/>
                <a:gd name="connsiteX29" fmla="*/ -1514 w 1296315"/>
                <a:gd name="connsiteY29" fmla="*/ 593224 h 594941"/>
                <a:gd name="connsiteX30" fmla="*/ -1199 w 1296315"/>
                <a:gd name="connsiteY30" fmla="*/ 592817 h 594941"/>
                <a:gd name="connsiteX31" fmla="*/ 47982 w 1296315"/>
                <a:gd name="connsiteY31" fmla="*/ 554967 h 594941"/>
                <a:gd name="connsiteX32" fmla="*/ 118803 w 1296315"/>
                <a:gd name="connsiteY32" fmla="*/ 536770 h 594941"/>
                <a:gd name="connsiteX33" fmla="*/ 193795 w 1296315"/>
                <a:gd name="connsiteY33" fmla="*/ 523334 h 594941"/>
                <a:gd name="connsiteX34" fmla="*/ 222005 w 1296315"/>
                <a:gd name="connsiteY34" fmla="*/ 507104 h 594941"/>
                <a:gd name="connsiteX35" fmla="*/ 234773 w 1296315"/>
                <a:gd name="connsiteY35" fmla="*/ 496304 h 594941"/>
                <a:gd name="connsiteX36" fmla="*/ 254918 w 1296315"/>
                <a:gd name="connsiteY36" fmla="*/ 469962 h 594941"/>
                <a:gd name="connsiteX37" fmla="*/ 261842 w 1296315"/>
                <a:gd name="connsiteY37" fmla="*/ 450034 h 594941"/>
                <a:gd name="connsiteX38" fmla="*/ 275770 w 1296315"/>
                <a:gd name="connsiteY38" fmla="*/ 375770 h 594941"/>
                <a:gd name="connsiteX39" fmla="*/ 329044 w 1296315"/>
                <a:gd name="connsiteY39" fmla="*/ 206035 h 594941"/>
                <a:gd name="connsiteX40" fmla="*/ 385130 w 1296315"/>
                <a:gd name="connsiteY40" fmla="*/ 119338 h 594941"/>
                <a:gd name="connsiteX41" fmla="*/ 414973 w 1296315"/>
                <a:gd name="connsiteY41" fmla="*/ 87449 h 594941"/>
                <a:gd name="connsiteX42" fmla="*/ 446803 w 1296315"/>
                <a:gd name="connsiteY42" fmla="*/ 58806 h 594941"/>
                <a:gd name="connsiteX43" fmla="*/ 472083 w 1296315"/>
                <a:gd name="connsiteY43" fmla="*/ 40333 h 594941"/>
                <a:gd name="connsiteX44" fmla="*/ 518471 w 1296315"/>
                <a:gd name="connsiteY44" fmla="*/ 18477 h 594941"/>
                <a:gd name="connsiteX45" fmla="*/ 573337 w 1296315"/>
                <a:gd name="connsiteY45" fmla="*/ 3978 h 594941"/>
                <a:gd name="connsiteX46" fmla="*/ 606564 w 1296315"/>
                <a:gd name="connsiteY46" fmla="*/ 418 h 594941"/>
                <a:gd name="connsiteX47" fmla="*/ 720882 w 1296315"/>
                <a:gd name="connsiteY47" fmla="*/ -173 h 594941"/>
                <a:gd name="connsiteX48" fmla="*/ 797329 w 1296315"/>
                <a:gd name="connsiteY48" fmla="*/ 4 h 594941"/>
                <a:gd name="connsiteX49" fmla="*/ 808975 w 1296315"/>
                <a:gd name="connsiteY49" fmla="*/ 516 h 594941"/>
                <a:gd name="connsiteX50" fmla="*/ 890420 w 1296315"/>
                <a:gd name="connsiteY50" fmla="*/ 2149 h 594941"/>
                <a:gd name="connsiteX51" fmla="*/ 926046 w 1296315"/>
                <a:gd name="connsiteY51" fmla="*/ 516 h 594941"/>
                <a:gd name="connsiteX52" fmla="*/ 962067 w 1296315"/>
                <a:gd name="connsiteY52" fmla="*/ 5178 h 594941"/>
                <a:gd name="connsiteX53" fmla="*/ 1084568 w 1296315"/>
                <a:gd name="connsiteY53" fmla="*/ 44523 h 594941"/>
                <a:gd name="connsiteX54" fmla="*/ 1113723 w 1296315"/>
                <a:gd name="connsiteY54" fmla="*/ 60891 h 594941"/>
                <a:gd name="connsiteX55" fmla="*/ 1191803 w 1296315"/>
                <a:gd name="connsiteY55" fmla="*/ 113004 h 594941"/>
                <a:gd name="connsiteX56" fmla="*/ 1229378 w 1296315"/>
                <a:gd name="connsiteY56" fmla="*/ 147155 h 594941"/>
                <a:gd name="connsiteX57" fmla="*/ 1280074 w 1296315"/>
                <a:gd name="connsiteY57" fmla="*/ 206311 h 594941"/>
                <a:gd name="connsiteX58" fmla="*/ 1294710 w 1296315"/>
                <a:gd name="connsiteY58" fmla="*/ 227045 h 594941"/>
                <a:gd name="connsiteX59" fmla="*/ 1265201 w 1296315"/>
                <a:gd name="connsiteY59" fmla="*/ 232377 h 594941"/>
                <a:gd name="connsiteX60" fmla="*/ 1239332 w 1296315"/>
                <a:gd name="connsiteY60" fmla="*/ 254016 h 594941"/>
                <a:gd name="connsiteX61" fmla="*/ 1222512 w 1296315"/>
                <a:gd name="connsiteY61" fmla="*/ 259918 h 594941"/>
                <a:gd name="connsiteX62" fmla="*/ 1158183 w 1296315"/>
                <a:gd name="connsiteY62" fmla="*/ 247859 h 594941"/>
                <a:gd name="connsiteX63" fmla="*/ 1138353 w 1296315"/>
                <a:gd name="connsiteY63" fmla="*/ 238337 h 594941"/>
                <a:gd name="connsiteX64" fmla="*/ 1104044 w 1296315"/>
                <a:gd name="connsiteY64" fmla="*/ 205819 h 594941"/>
                <a:gd name="connsiteX65" fmla="*/ 1097355 w 1296315"/>
                <a:gd name="connsiteY65" fmla="*/ 194822 h 594941"/>
                <a:gd name="connsiteX66" fmla="*/ 1082955 w 1296315"/>
                <a:gd name="connsiteY66" fmla="*/ 176664 h 594941"/>
                <a:gd name="connsiteX67" fmla="*/ 1064561 w 1296315"/>
                <a:gd name="connsiteY67" fmla="*/ 166316 h 594941"/>
                <a:gd name="connsiteX68" fmla="*/ 1064030 w 1296315"/>
                <a:gd name="connsiteY68" fmla="*/ 158900 h 594941"/>
                <a:gd name="connsiteX69" fmla="*/ 1062436 w 1296315"/>
                <a:gd name="connsiteY69" fmla="*/ 146899 h 594941"/>
                <a:gd name="connsiteX70" fmla="*/ 1035446 w 1296315"/>
                <a:gd name="connsiteY70" fmla="*/ 135981 h 594941"/>
                <a:gd name="connsiteX71" fmla="*/ 938283 w 1296315"/>
                <a:gd name="connsiteY71" fmla="*/ 103246 h 594941"/>
                <a:gd name="connsiteX72" fmla="*/ 898938 w 1296315"/>
                <a:gd name="connsiteY72" fmla="*/ 95731 h 594941"/>
                <a:gd name="connsiteX73" fmla="*/ 885934 w 1296315"/>
                <a:gd name="connsiteY73" fmla="*/ 100275 h 594941"/>
                <a:gd name="connsiteX74" fmla="*/ 889298 w 1296315"/>
                <a:gd name="connsiteY74" fmla="*/ 110348 h 594941"/>
                <a:gd name="connsiteX75" fmla="*/ 920086 w 1296315"/>
                <a:gd name="connsiteY75" fmla="*/ 115974 h 594941"/>
                <a:gd name="connsiteX76" fmla="*/ 925082 w 1296315"/>
                <a:gd name="connsiteY76" fmla="*/ 120105 h 594941"/>
                <a:gd name="connsiteX77" fmla="*/ 915935 w 1296315"/>
                <a:gd name="connsiteY77" fmla="*/ 120774 h 594941"/>
                <a:gd name="connsiteX78" fmla="*/ 845684 w 1296315"/>
                <a:gd name="connsiteY78" fmla="*/ 116073 h 594941"/>
                <a:gd name="connsiteX79" fmla="*/ 813795 w 1296315"/>
                <a:gd name="connsiteY79" fmla="*/ 115955 h 594941"/>
                <a:gd name="connsiteX80" fmla="*/ 728908 w 1296315"/>
                <a:gd name="connsiteY80" fmla="*/ 117548 h 594941"/>
                <a:gd name="connsiteX81" fmla="*/ 658421 w 1296315"/>
                <a:gd name="connsiteY81" fmla="*/ 117233 h 594941"/>
                <a:gd name="connsiteX82" fmla="*/ 576564 w 1296315"/>
                <a:gd name="connsiteY82" fmla="*/ 132617 h 594941"/>
                <a:gd name="connsiteX83" fmla="*/ 484103 w 1296315"/>
                <a:gd name="connsiteY83" fmla="*/ 202415 h 594941"/>
                <a:gd name="connsiteX84" fmla="*/ 443361 w 1296315"/>
                <a:gd name="connsiteY84" fmla="*/ 261767 h 594941"/>
                <a:gd name="connsiteX85" fmla="*/ 437754 w 1296315"/>
                <a:gd name="connsiteY85" fmla="*/ 273571 h 594941"/>
                <a:gd name="connsiteX86" fmla="*/ 431911 w 1296315"/>
                <a:gd name="connsiteY86" fmla="*/ 280279 h 594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296315" h="594941">
                  <a:moveTo>
                    <a:pt x="431911" y="280279"/>
                  </a:moveTo>
                  <a:cubicBezTo>
                    <a:pt x="431656" y="273886"/>
                    <a:pt x="435236" y="268594"/>
                    <a:pt x="437990" y="263459"/>
                  </a:cubicBezTo>
                  <a:cubicBezTo>
                    <a:pt x="441925" y="256220"/>
                    <a:pt x="444935" y="248606"/>
                    <a:pt x="448259" y="241210"/>
                  </a:cubicBezTo>
                  <a:cubicBezTo>
                    <a:pt x="453236" y="230173"/>
                    <a:pt x="459276" y="219216"/>
                    <a:pt x="458292" y="206015"/>
                  </a:cubicBezTo>
                  <a:cubicBezTo>
                    <a:pt x="457919" y="200960"/>
                    <a:pt x="459473" y="195687"/>
                    <a:pt x="457938" y="190415"/>
                  </a:cubicBezTo>
                  <a:cubicBezTo>
                    <a:pt x="454810" y="180913"/>
                    <a:pt x="445800" y="174604"/>
                    <a:pt x="435807" y="174913"/>
                  </a:cubicBezTo>
                  <a:cubicBezTo>
                    <a:pt x="425479" y="175417"/>
                    <a:pt x="417000" y="183237"/>
                    <a:pt x="415662" y="193484"/>
                  </a:cubicBezTo>
                  <a:cubicBezTo>
                    <a:pt x="414127" y="203495"/>
                    <a:pt x="413163" y="213583"/>
                    <a:pt x="412750" y="223701"/>
                  </a:cubicBezTo>
                  <a:cubicBezTo>
                    <a:pt x="412790" y="226699"/>
                    <a:pt x="410842" y="229359"/>
                    <a:pt x="407970" y="230232"/>
                  </a:cubicBezTo>
                  <a:cubicBezTo>
                    <a:pt x="393058" y="236606"/>
                    <a:pt x="384363" y="247938"/>
                    <a:pt x="380684" y="263676"/>
                  </a:cubicBezTo>
                  <a:cubicBezTo>
                    <a:pt x="375884" y="284607"/>
                    <a:pt x="371064" y="305539"/>
                    <a:pt x="366087" y="326411"/>
                  </a:cubicBezTo>
                  <a:cubicBezTo>
                    <a:pt x="364297" y="333926"/>
                    <a:pt x="362153" y="341402"/>
                    <a:pt x="359910" y="348759"/>
                  </a:cubicBezTo>
                  <a:cubicBezTo>
                    <a:pt x="354952" y="364497"/>
                    <a:pt x="349818" y="380078"/>
                    <a:pt x="344644" y="395698"/>
                  </a:cubicBezTo>
                  <a:cubicBezTo>
                    <a:pt x="342677" y="401600"/>
                    <a:pt x="341201" y="402092"/>
                    <a:pt x="337110" y="397115"/>
                  </a:cubicBezTo>
                  <a:cubicBezTo>
                    <a:pt x="332585" y="391140"/>
                    <a:pt x="327116" y="385943"/>
                    <a:pt x="320919" y="381731"/>
                  </a:cubicBezTo>
                  <a:cubicBezTo>
                    <a:pt x="309627" y="374560"/>
                    <a:pt x="295955" y="372101"/>
                    <a:pt x="282872" y="374885"/>
                  </a:cubicBezTo>
                  <a:cubicBezTo>
                    <a:pt x="279725" y="375475"/>
                    <a:pt x="276833" y="376714"/>
                    <a:pt x="276833" y="380786"/>
                  </a:cubicBezTo>
                  <a:cubicBezTo>
                    <a:pt x="276833" y="382183"/>
                    <a:pt x="275869" y="383580"/>
                    <a:pt x="275869" y="384996"/>
                  </a:cubicBezTo>
                  <a:cubicBezTo>
                    <a:pt x="275869" y="400577"/>
                    <a:pt x="272524" y="415607"/>
                    <a:pt x="268511" y="430578"/>
                  </a:cubicBezTo>
                  <a:cubicBezTo>
                    <a:pt x="265383" y="442243"/>
                    <a:pt x="262924" y="454067"/>
                    <a:pt x="258813" y="465477"/>
                  </a:cubicBezTo>
                  <a:cubicBezTo>
                    <a:pt x="253895" y="479265"/>
                    <a:pt x="244983" y="491277"/>
                    <a:pt x="233219" y="499982"/>
                  </a:cubicBezTo>
                  <a:cubicBezTo>
                    <a:pt x="229540" y="502756"/>
                    <a:pt x="226314" y="506042"/>
                    <a:pt x="222910" y="509091"/>
                  </a:cubicBezTo>
                  <a:cubicBezTo>
                    <a:pt x="209966" y="520639"/>
                    <a:pt x="194228" y="525911"/>
                    <a:pt x="178037" y="530239"/>
                  </a:cubicBezTo>
                  <a:cubicBezTo>
                    <a:pt x="168496" y="532851"/>
                    <a:pt x="158699" y="534447"/>
                    <a:pt x="148823" y="534999"/>
                  </a:cubicBezTo>
                  <a:cubicBezTo>
                    <a:pt x="141348" y="535342"/>
                    <a:pt x="133931" y="536363"/>
                    <a:pt x="126652" y="538049"/>
                  </a:cubicBezTo>
                  <a:cubicBezTo>
                    <a:pt x="119039" y="539859"/>
                    <a:pt x="111308" y="539327"/>
                    <a:pt x="103655" y="540488"/>
                  </a:cubicBezTo>
                  <a:cubicBezTo>
                    <a:pt x="85124" y="543321"/>
                    <a:pt x="67143" y="547885"/>
                    <a:pt x="50363" y="556088"/>
                  </a:cubicBezTo>
                  <a:cubicBezTo>
                    <a:pt x="33110" y="564508"/>
                    <a:pt x="17116" y="574994"/>
                    <a:pt x="4407" y="589807"/>
                  </a:cubicBezTo>
                  <a:cubicBezTo>
                    <a:pt x="2715" y="591536"/>
                    <a:pt x="925" y="593146"/>
                    <a:pt x="-983" y="594627"/>
                  </a:cubicBezTo>
                  <a:cubicBezTo>
                    <a:pt x="-1514" y="594387"/>
                    <a:pt x="-1750" y="593759"/>
                    <a:pt x="-1514" y="593224"/>
                  </a:cubicBezTo>
                  <a:cubicBezTo>
                    <a:pt x="-1455" y="593063"/>
                    <a:pt x="-1337" y="592923"/>
                    <a:pt x="-1199" y="592817"/>
                  </a:cubicBezTo>
                  <a:cubicBezTo>
                    <a:pt x="12060" y="576154"/>
                    <a:pt x="29116" y="564489"/>
                    <a:pt x="47982" y="554967"/>
                  </a:cubicBezTo>
                  <a:cubicBezTo>
                    <a:pt x="70271" y="543695"/>
                    <a:pt x="94095" y="539229"/>
                    <a:pt x="118803" y="536770"/>
                  </a:cubicBezTo>
                  <a:cubicBezTo>
                    <a:pt x="144102" y="534331"/>
                    <a:pt x="169598" y="532422"/>
                    <a:pt x="193795" y="523334"/>
                  </a:cubicBezTo>
                  <a:cubicBezTo>
                    <a:pt x="204143" y="519749"/>
                    <a:pt x="213703" y="514243"/>
                    <a:pt x="222005" y="507104"/>
                  </a:cubicBezTo>
                  <a:cubicBezTo>
                    <a:pt x="226156" y="503386"/>
                    <a:pt x="230445" y="499805"/>
                    <a:pt x="234773" y="496304"/>
                  </a:cubicBezTo>
                  <a:cubicBezTo>
                    <a:pt x="243527" y="489296"/>
                    <a:pt x="250452" y="480253"/>
                    <a:pt x="254918" y="469962"/>
                  </a:cubicBezTo>
                  <a:cubicBezTo>
                    <a:pt x="257691" y="463492"/>
                    <a:pt x="260013" y="456831"/>
                    <a:pt x="261842" y="450034"/>
                  </a:cubicBezTo>
                  <a:cubicBezTo>
                    <a:pt x="268590" y="425720"/>
                    <a:pt x="273252" y="400876"/>
                    <a:pt x="275770" y="375770"/>
                  </a:cubicBezTo>
                  <a:cubicBezTo>
                    <a:pt x="281672" y="315572"/>
                    <a:pt x="301168" y="259485"/>
                    <a:pt x="329044" y="206035"/>
                  </a:cubicBezTo>
                  <a:cubicBezTo>
                    <a:pt x="345037" y="175346"/>
                    <a:pt x="364454" y="146899"/>
                    <a:pt x="385130" y="119338"/>
                  </a:cubicBezTo>
                  <a:cubicBezTo>
                    <a:pt x="393904" y="107672"/>
                    <a:pt x="405393" y="98446"/>
                    <a:pt x="414973" y="87449"/>
                  </a:cubicBezTo>
                  <a:cubicBezTo>
                    <a:pt x="424259" y="76531"/>
                    <a:pt x="434961" y="66899"/>
                    <a:pt x="446803" y="58806"/>
                  </a:cubicBezTo>
                  <a:cubicBezTo>
                    <a:pt x="455479" y="52904"/>
                    <a:pt x="463545" y="46314"/>
                    <a:pt x="472083" y="40333"/>
                  </a:cubicBezTo>
                  <a:cubicBezTo>
                    <a:pt x="486090" y="30294"/>
                    <a:pt x="501808" y="22888"/>
                    <a:pt x="518471" y="18477"/>
                  </a:cubicBezTo>
                  <a:cubicBezTo>
                    <a:pt x="536786" y="13775"/>
                    <a:pt x="555042" y="8778"/>
                    <a:pt x="573337" y="3978"/>
                  </a:cubicBezTo>
                  <a:cubicBezTo>
                    <a:pt x="584216" y="1387"/>
                    <a:pt x="595390" y="191"/>
                    <a:pt x="606564" y="418"/>
                  </a:cubicBezTo>
                  <a:cubicBezTo>
                    <a:pt x="644670" y="300"/>
                    <a:pt x="682776" y="595"/>
                    <a:pt x="720882" y="-173"/>
                  </a:cubicBezTo>
                  <a:cubicBezTo>
                    <a:pt x="746456" y="-684"/>
                    <a:pt x="771853" y="378"/>
                    <a:pt x="797329" y="4"/>
                  </a:cubicBezTo>
                  <a:cubicBezTo>
                    <a:pt x="801224" y="-60"/>
                    <a:pt x="805100" y="109"/>
                    <a:pt x="808975" y="516"/>
                  </a:cubicBezTo>
                  <a:cubicBezTo>
                    <a:pt x="836045" y="3174"/>
                    <a:pt x="863271" y="3721"/>
                    <a:pt x="890420" y="2149"/>
                  </a:cubicBezTo>
                  <a:cubicBezTo>
                    <a:pt x="902223" y="1559"/>
                    <a:pt x="914164" y="870"/>
                    <a:pt x="926046" y="516"/>
                  </a:cubicBezTo>
                  <a:cubicBezTo>
                    <a:pt x="938283" y="142"/>
                    <a:pt x="950185" y="2759"/>
                    <a:pt x="962067" y="5178"/>
                  </a:cubicBezTo>
                  <a:cubicBezTo>
                    <a:pt x="1004343" y="13795"/>
                    <a:pt x="1044475" y="29140"/>
                    <a:pt x="1084568" y="44523"/>
                  </a:cubicBezTo>
                  <a:cubicBezTo>
                    <a:pt x="1094975" y="48458"/>
                    <a:pt x="1104083" y="55284"/>
                    <a:pt x="1113723" y="60891"/>
                  </a:cubicBezTo>
                  <a:cubicBezTo>
                    <a:pt x="1140832" y="76629"/>
                    <a:pt x="1166426" y="94610"/>
                    <a:pt x="1191803" y="113004"/>
                  </a:cubicBezTo>
                  <a:cubicBezTo>
                    <a:pt x="1205495" y="123023"/>
                    <a:pt x="1218105" y="134470"/>
                    <a:pt x="1229378" y="147155"/>
                  </a:cubicBezTo>
                  <a:cubicBezTo>
                    <a:pt x="1246768" y="166454"/>
                    <a:pt x="1262526" y="187130"/>
                    <a:pt x="1280074" y="206311"/>
                  </a:cubicBezTo>
                  <a:cubicBezTo>
                    <a:pt x="1285700" y="212663"/>
                    <a:pt x="1290618" y="219617"/>
                    <a:pt x="1294710" y="227045"/>
                  </a:cubicBezTo>
                  <a:cubicBezTo>
                    <a:pt x="1284598" y="226471"/>
                    <a:pt x="1274487" y="228297"/>
                    <a:pt x="1265201" y="232377"/>
                  </a:cubicBezTo>
                  <a:cubicBezTo>
                    <a:pt x="1254637" y="236893"/>
                    <a:pt x="1245647" y="244420"/>
                    <a:pt x="1239332" y="254016"/>
                  </a:cubicBezTo>
                  <a:cubicBezTo>
                    <a:pt x="1235102" y="260567"/>
                    <a:pt x="1229850" y="261885"/>
                    <a:pt x="1222512" y="259918"/>
                  </a:cubicBezTo>
                  <a:cubicBezTo>
                    <a:pt x="1201383" y="254359"/>
                    <a:pt x="1179881" y="250328"/>
                    <a:pt x="1158183" y="247859"/>
                  </a:cubicBezTo>
                  <a:cubicBezTo>
                    <a:pt x="1150668" y="247113"/>
                    <a:pt x="1143645" y="243743"/>
                    <a:pt x="1138353" y="238337"/>
                  </a:cubicBezTo>
                  <a:cubicBezTo>
                    <a:pt x="1127375" y="227045"/>
                    <a:pt x="1116713" y="215399"/>
                    <a:pt x="1104044" y="205819"/>
                  </a:cubicBezTo>
                  <a:cubicBezTo>
                    <a:pt x="1100680" y="202974"/>
                    <a:pt x="1098339" y="199114"/>
                    <a:pt x="1097355" y="194822"/>
                  </a:cubicBezTo>
                  <a:cubicBezTo>
                    <a:pt x="1094955" y="186953"/>
                    <a:pt x="1090922" y="180402"/>
                    <a:pt x="1082955" y="176664"/>
                  </a:cubicBezTo>
                  <a:cubicBezTo>
                    <a:pt x="1076620" y="173654"/>
                    <a:pt x="1070718" y="169739"/>
                    <a:pt x="1064561" y="166316"/>
                  </a:cubicBezTo>
                  <a:cubicBezTo>
                    <a:pt x="1060803" y="164211"/>
                    <a:pt x="1059584" y="162028"/>
                    <a:pt x="1064030" y="158900"/>
                  </a:cubicBezTo>
                  <a:cubicBezTo>
                    <a:pt x="1070187" y="154532"/>
                    <a:pt x="1069636" y="149929"/>
                    <a:pt x="1062436" y="146899"/>
                  </a:cubicBezTo>
                  <a:cubicBezTo>
                    <a:pt x="1053505" y="143122"/>
                    <a:pt x="1044357" y="139837"/>
                    <a:pt x="1035446" y="135981"/>
                  </a:cubicBezTo>
                  <a:cubicBezTo>
                    <a:pt x="1003970" y="122555"/>
                    <a:pt x="971470" y="111609"/>
                    <a:pt x="938283" y="103246"/>
                  </a:cubicBezTo>
                  <a:cubicBezTo>
                    <a:pt x="925338" y="99921"/>
                    <a:pt x="912177" y="97797"/>
                    <a:pt x="898938" y="95731"/>
                  </a:cubicBezTo>
                  <a:cubicBezTo>
                    <a:pt x="894098" y="94612"/>
                    <a:pt x="889023" y="96380"/>
                    <a:pt x="885934" y="100275"/>
                  </a:cubicBezTo>
                  <a:cubicBezTo>
                    <a:pt x="881469" y="105705"/>
                    <a:pt x="882452" y="109010"/>
                    <a:pt x="889298" y="110348"/>
                  </a:cubicBezTo>
                  <a:cubicBezTo>
                    <a:pt x="899548" y="112315"/>
                    <a:pt x="909954" y="113436"/>
                    <a:pt x="920086" y="115974"/>
                  </a:cubicBezTo>
                  <a:cubicBezTo>
                    <a:pt x="922151" y="116505"/>
                    <a:pt x="925870" y="115797"/>
                    <a:pt x="925082" y="120105"/>
                  </a:cubicBezTo>
                  <a:cubicBezTo>
                    <a:pt x="922151" y="122073"/>
                    <a:pt x="919004" y="121423"/>
                    <a:pt x="915935" y="120774"/>
                  </a:cubicBezTo>
                  <a:cubicBezTo>
                    <a:pt x="892820" y="116108"/>
                    <a:pt x="869213" y="114528"/>
                    <a:pt x="845684" y="116073"/>
                  </a:cubicBezTo>
                  <a:cubicBezTo>
                    <a:pt x="834982" y="116663"/>
                    <a:pt x="824399" y="115482"/>
                    <a:pt x="813795" y="115955"/>
                  </a:cubicBezTo>
                  <a:cubicBezTo>
                    <a:pt x="785506" y="117253"/>
                    <a:pt x="757099" y="114853"/>
                    <a:pt x="728908" y="117548"/>
                  </a:cubicBezTo>
                  <a:cubicBezTo>
                    <a:pt x="705301" y="119791"/>
                    <a:pt x="681930" y="115915"/>
                    <a:pt x="658421" y="117233"/>
                  </a:cubicBezTo>
                  <a:cubicBezTo>
                    <a:pt x="630447" y="118827"/>
                    <a:pt x="602886" y="122269"/>
                    <a:pt x="576564" y="132617"/>
                  </a:cubicBezTo>
                  <a:cubicBezTo>
                    <a:pt x="539186" y="147293"/>
                    <a:pt x="509323" y="171569"/>
                    <a:pt x="484103" y="202415"/>
                  </a:cubicBezTo>
                  <a:cubicBezTo>
                    <a:pt x="468837" y="221104"/>
                    <a:pt x="456010" y="241347"/>
                    <a:pt x="443361" y="261767"/>
                  </a:cubicBezTo>
                  <a:cubicBezTo>
                    <a:pt x="441040" y="265486"/>
                    <a:pt x="439879" y="269774"/>
                    <a:pt x="437754" y="273571"/>
                  </a:cubicBezTo>
                  <a:cubicBezTo>
                    <a:pt x="436023" y="275932"/>
                    <a:pt x="435531" y="279492"/>
                    <a:pt x="431911" y="280279"/>
                  </a:cubicBezTo>
                  <a:close/>
                </a:path>
              </a:pathLst>
            </a:custGeom>
            <a:solidFill>
              <a:srgbClr val="020202"/>
            </a:solidFill>
            <a:ln w="1956" cap="flat">
              <a:noFill/>
              <a:prstDash val="solid"/>
              <a:miter/>
            </a:ln>
          </p:spPr>
          <p:txBody>
            <a:bodyPr rtlCol="0" anchor="ctr"/>
            <a:lstStyle/>
            <a:p>
              <a:endParaRPr lang="es-CO"/>
            </a:p>
          </p:txBody>
        </p:sp>
        <p:sp>
          <p:nvSpPr>
            <p:cNvPr id="836" name="Freeform: Shape 835">
              <a:extLst>
                <a:ext uri="{FF2B5EF4-FFF2-40B4-BE49-F238E27FC236}">
                  <a16:creationId xmlns:a16="http://schemas.microsoft.com/office/drawing/2014/main" id="{580AC794-0667-9E77-0F6B-F29B20E3C8CB}"/>
                </a:ext>
              </a:extLst>
            </p:cNvPr>
            <p:cNvSpPr/>
            <p:nvPr/>
          </p:nvSpPr>
          <p:spPr>
            <a:xfrm>
              <a:off x="12776921" y="247005"/>
              <a:ext cx="908761" cy="614743"/>
            </a:xfrm>
            <a:custGeom>
              <a:avLst/>
              <a:gdLst>
                <a:gd name="connsiteX0" fmla="*/ 849106 w 908761"/>
                <a:gd name="connsiteY0" fmla="*/ 479794 h 614743"/>
                <a:gd name="connsiteX1" fmla="*/ 872497 w 908761"/>
                <a:gd name="connsiteY1" fmla="*/ 434547 h 614743"/>
                <a:gd name="connsiteX2" fmla="*/ 886425 w 908761"/>
                <a:gd name="connsiteY2" fmla="*/ 394907 h 614743"/>
                <a:gd name="connsiteX3" fmla="*/ 884969 w 908761"/>
                <a:gd name="connsiteY3" fmla="*/ 389123 h 614743"/>
                <a:gd name="connsiteX4" fmla="*/ 883435 w 908761"/>
                <a:gd name="connsiteY4" fmla="*/ 380625 h 614743"/>
                <a:gd name="connsiteX5" fmla="*/ 893743 w 908761"/>
                <a:gd name="connsiteY5" fmla="*/ 349699 h 614743"/>
                <a:gd name="connsiteX6" fmla="*/ 896852 w 908761"/>
                <a:gd name="connsiteY6" fmla="*/ 342381 h 614743"/>
                <a:gd name="connsiteX7" fmla="*/ 894274 w 908761"/>
                <a:gd name="connsiteY7" fmla="*/ 330302 h 614743"/>
                <a:gd name="connsiteX8" fmla="*/ 851919 w 908761"/>
                <a:gd name="connsiteY8" fmla="*/ 321705 h 614743"/>
                <a:gd name="connsiteX9" fmla="*/ 805532 w 908761"/>
                <a:gd name="connsiteY9" fmla="*/ 355758 h 614743"/>
                <a:gd name="connsiteX10" fmla="*/ 762901 w 908761"/>
                <a:gd name="connsiteY10" fmla="*/ 417924 h 614743"/>
                <a:gd name="connsiteX11" fmla="*/ 737642 w 908761"/>
                <a:gd name="connsiteY11" fmla="*/ 461734 h 614743"/>
                <a:gd name="connsiteX12" fmla="*/ 725051 w 908761"/>
                <a:gd name="connsiteY12" fmla="*/ 488745 h 614743"/>
                <a:gd name="connsiteX13" fmla="*/ 712146 w 908761"/>
                <a:gd name="connsiteY13" fmla="*/ 530234 h 614743"/>
                <a:gd name="connsiteX14" fmla="*/ 698533 w 908761"/>
                <a:gd name="connsiteY14" fmla="*/ 538103 h 614743"/>
                <a:gd name="connsiteX15" fmla="*/ 682244 w 908761"/>
                <a:gd name="connsiteY15" fmla="*/ 535093 h 614743"/>
                <a:gd name="connsiteX16" fmla="*/ 675221 w 908761"/>
                <a:gd name="connsiteY16" fmla="*/ 539618 h 614743"/>
                <a:gd name="connsiteX17" fmla="*/ 680395 w 908761"/>
                <a:gd name="connsiteY17" fmla="*/ 549710 h 614743"/>
                <a:gd name="connsiteX18" fmla="*/ 684742 w 908761"/>
                <a:gd name="connsiteY18" fmla="*/ 549867 h 614743"/>
                <a:gd name="connsiteX19" fmla="*/ 679234 w 908761"/>
                <a:gd name="connsiteY19" fmla="*/ 553802 h 614743"/>
                <a:gd name="connsiteX20" fmla="*/ 558150 w 908761"/>
                <a:gd name="connsiteY20" fmla="*/ 588504 h 614743"/>
                <a:gd name="connsiteX21" fmla="*/ 478731 w 908761"/>
                <a:gd name="connsiteY21" fmla="*/ 603180 h 614743"/>
                <a:gd name="connsiteX22" fmla="*/ 410369 w 908761"/>
                <a:gd name="connsiteY22" fmla="*/ 613646 h 614743"/>
                <a:gd name="connsiteX23" fmla="*/ 390697 w 908761"/>
                <a:gd name="connsiteY23" fmla="*/ 614413 h 614743"/>
                <a:gd name="connsiteX24" fmla="*/ 310649 w 908761"/>
                <a:gd name="connsiteY24" fmla="*/ 612938 h 614743"/>
                <a:gd name="connsiteX25" fmla="*/ 206385 w 908761"/>
                <a:gd name="connsiteY25" fmla="*/ 590393 h 614743"/>
                <a:gd name="connsiteX26" fmla="*/ 146482 w 908761"/>
                <a:gd name="connsiteY26" fmla="*/ 567671 h 614743"/>
                <a:gd name="connsiteX27" fmla="*/ 101412 w 908761"/>
                <a:gd name="connsiteY27" fmla="*/ 533087 h 614743"/>
                <a:gd name="connsiteX28" fmla="*/ 20302 w 908761"/>
                <a:gd name="connsiteY28" fmla="*/ 400848 h 614743"/>
                <a:gd name="connsiteX29" fmla="*/ 1987 w 908761"/>
                <a:gd name="connsiteY29" fmla="*/ 322276 h 614743"/>
                <a:gd name="connsiteX30" fmla="*/ -767 w 908761"/>
                <a:gd name="connsiteY30" fmla="*/ 209591 h 614743"/>
                <a:gd name="connsiteX31" fmla="*/ 1888 w 908761"/>
                <a:gd name="connsiteY31" fmla="*/ 132514 h 614743"/>
                <a:gd name="connsiteX32" fmla="*/ 7790 w 908761"/>
                <a:gd name="connsiteY32" fmla="*/ 98914 h 614743"/>
                <a:gd name="connsiteX33" fmla="*/ 12610 w 908761"/>
                <a:gd name="connsiteY33" fmla="*/ 93327 h 614743"/>
                <a:gd name="connsiteX34" fmla="*/ 13043 w 908761"/>
                <a:gd name="connsiteY34" fmla="*/ 101628 h 614743"/>
                <a:gd name="connsiteX35" fmla="*/ 7633 w 908761"/>
                <a:gd name="connsiteY35" fmla="*/ 157872 h 614743"/>
                <a:gd name="connsiteX36" fmla="*/ 4761 w 908761"/>
                <a:gd name="connsiteY36" fmla="*/ 242189 h 614743"/>
                <a:gd name="connsiteX37" fmla="*/ 5980 w 908761"/>
                <a:gd name="connsiteY37" fmla="*/ 270517 h 614743"/>
                <a:gd name="connsiteX38" fmla="*/ 18413 w 908761"/>
                <a:gd name="connsiteY38" fmla="*/ 373444 h 614743"/>
                <a:gd name="connsiteX39" fmla="*/ 20735 w 908761"/>
                <a:gd name="connsiteY39" fmla="*/ 381077 h 614743"/>
                <a:gd name="connsiteX40" fmla="*/ 35843 w 908761"/>
                <a:gd name="connsiteY40" fmla="*/ 413950 h 614743"/>
                <a:gd name="connsiteX41" fmla="*/ 42689 w 908761"/>
                <a:gd name="connsiteY41" fmla="*/ 421248 h 614743"/>
                <a:gd name="connsiteX42" fmla="*/ 66296 w 908761"/>
                <a:gd name="connsiteY42" fmla="*/ 456797 h 614743"/>
                <a:gd name="connsiteX43" fmla="*/ 71746 w 908761"/>
                <a:gd name="connsiteY43" fmla="*/ 478614 h 614743"/>
                <a:gd name="connsiteX44" fmla="*/ 99818 w 908761"/>
                <a:gd name="connsiteY44" fmla="*/ 510463 h 614743"/>
                <a:gd name="connsiteX45" fmla="*/ 108336 w 908761"/>
                <a:gd name="connsiteY45" fmla="*/ 517309 h 614743"/>
                <a:gd name="connsiteX46" fmla="*/ 127301 w 908761"/>
                <a:gd name="connsiteY46" fmla="*/ 543769 h 614743"/>
                <a:gd name="connsiteX47" fmla="*/ 139931 w 908761"/>
                <a:gd name="connsiteY47" fmla="*/ 557717 h 614743"/>
                <a:gd name="connsiteX48" fmla="*/ 257769 w 908761"/>
                <a:gd name="connsiteY48" fmla="*/ 599639 h 614743"/>
                <a:gd name="connsiteX49" fmla="*/ 302426 w 908761"/>
                <a:gd name="connsiteY49" fmla="*/ 605954 h 614743"/>
                <a:gd name="connsiteX50" fmla="*/ 359142 w 908761"/>
                <a:gd name="connsiteY50" fmla="*/ 607646 h 614743"/>
                <a:gd name="connsiteX51" fmla="*/ 480561 w 908761"/>
                <a:gd name="connsiteY51" fmla="*/ 596983 h 614743"/>
                <a:gd name="connsiteX52" fmla="*/ 573278 w 908761"/>
                <a:gd name="connsiteY52" fmla="*/ 578393 h 614743"/>
                <a:gd name="connsiteX53" fmla="*/ 584884 w 908761"/>
                <a:gd name="connsiteY53" fmla="*/ 566255 h 614743"/>
                <a:gd name="connsiteX54" fmla="*/ 574064 w 908761"/>
                <a:gd name="connsiteY54" fmla="*/ 517919 h 614743"/>
                <a:gd name="connsiteX55" fmla="*/ 570130 w 908761"/>
                <a:gd name="connsiteY55" fmla="*/ 512726 h 614743"/>
                <a:gd name="connsiteX56" fmla="*/ 575107 w 908761"/>
                <a:gd name="connsiteY56" fmla="*/ 498443 h 614743"/>
                <a:gd name="connsiteX57" fmla="*/ 682185 w 908761"/>
                <a:gd name="connsiteY57" fmla="*/ 456659 h 614743"/>
                <a:gd name="connsiteX58" fmla="*/ 696900 w 908761"/>
                <a:gd name="connsiteY58" fmla="*/ 448790 h 614743"/>
                <a:gd name="connsiteX59" fmla="*/ 698729 w 908761"/>
                <a:gd name="connsiteY59" fmla="*/ 448377 h 614743"/>
                <a:gd name="connsiteX60" fmla="*/ 696762 w 908761"/>
                <a:gd name="connsiteY60" fmla="*/ 448810 h 614743"/>
                <a:gd name="connsiteX61" fmla="*/ 653896 w 908761"/>
                <a:gd name="connsiteY61" fmla="*/ 468010 h 614743"/>
                <a:gd name="connsiteX62" fmla="*/ 620452 w 908761"/>
                <a:gd name="connsiteY62" fmla="*/ 480089 h 614743"/>
                <a:gd name="connsiteX63" fmla="*/ 573140 w 908761"/>
                <a:gd name="connsiteY63" fmla="*/ 496220 h 614743"/>
                <a:gd name="connsiteX64" fmla="*/ 552444 w 908761"/>
                <a:gd name="connsiteY64" fmla="*/ 498896 h 614743"/>
                <a:gd name="connsiteX65" fmla="*/ 520693 w 908761"/>
                <a:gd name="connsiteY65" fmla="*/ 500076 h 614743"/>
                <a:gd name="connsiteX66" fmla="*/ 507729 w 908761"/>
                <a:gd name="connsiteY66" fmla="*/ 499840 h 614743"/>
                <a:gd name="connsiteX67" fmla="*/ 506115 w 908761"/>
                <a:gd name="connsiteY67" fmla="*/ 498168 h 614743"/>
                <a:gd name="connsiteX68" fmla="*/ 507256 w 908761"/>
                <a:gd name="connsiteY68" fmla="*/ 496201 h 614743"/>
                <a:gd name="connsiteX69" fmla="*/ 531631 w 908761"/>
                <a:gd name="connsiteY69" fmla="*/ 492955 h 614743"/>
                <a:gd name="connsiteX70" fmla="*/ 568792 w 908761"/>
                <a:gd name="connsiteY70" fmla="*/ 483689 h 614743"/>
                <a:gd name="connsiteX71" fmla="*/ 640243 w 908761"/>
                <a:gd name="connsiteY71" fmla="*/ 459020 h 614743"/>
                <a:gd name="connsiteX72" fmla="*/ 710769 w 908761"/>
                <a:gd name="connsiteY72" fmla="*/ 427878 h 614743"/>
                <a:gd name="connsiteX73" fmla="*/ 721667 w 908761"/>
                <a:gd name="connsiteY73" fmla="*/ 420776 h 614743"/>
                <a:gd name="connsiteX74" fmla="*/ 737170 w 908761"/>
                <a:gd name="connsiteY74" fmla="*/ 410291 h 614743"/>
                <a:gd name="connsiteX75" fmla="*/ 742756 w 908761"/>
                <a:gd name="connsiteY75" fmla="*/ 406632 h 614743"/>
                <a:gd name="connsiteX76" fmla="*/ 744271 w 908761"/>
                <a:gd name="connsiteY76" fmla="*/ 405491 h 614743"/>
                <a:gd name="connsiteX77" fmla="*/ 751393 w 908761"/>
                <a:gd name="connsiteY77" fmla="*/ 399432 h 614743"/>
                <a:gd name="connsiteX78" fmla="*/ 752868 w 908761"/>
                <a:gd name="connsiteY78" fmla="*/ 398310 h 614743"/>
                <a:gd name="connsiteX79" fmla="*/ 756803 w 908761"/>
                <a:gd name="connsiteY79" fmla="*/ 394828 h 614743"/>
                <a:gd name="connsiteX80" fmla="*/ 757826 w 908761"/>
                <a:gd name="connsiteY80" fmla="*/ 393451 h 614743"/>
                <a:gd name="connsiteX81" fmla="*/ 758927 w 908761"/>
                <a:gd name="connsiteY81" fmla="*/ 392172 h 614743"/>
                <a:gd name="connsiteX82" fmla="*/ 759517 w 908761"/>
                <a:gd name="connsiteY82" fmla="*/ 391563 h 614743"/>
                <a:gd name="connsiteX83" fmla="*/ 760698 w 908761"/>
                <a:gd name="connsiteY83" fmla="*/ 390382 h 614743"/>
                <a:gd name="connsiteX84" fmla="*/ 761288 w 908761"/>
                <a:gd name="connsiteY84" fmla="*/ 389792 h 614743"/>
                <a:gd name="connsiteX85" fmla="*/ 762449 w 908761"/>
                <a:gd name="connsiteY85" fmla="*/ 388572 h 614743"/>
                <a:gd name="connsiteX86" fmla="*/ 763039 w 908761"/>
                <a:gd name="connsiteY86" fmla="*/ 387943 h 614743"/>
                <a:gd name="connsiteX87" fmla="*/ 764239 w 908761"/>
                <a:gd name="connsiteY87" fmla="*/ 386605 h 614743"/>
                <a:gd name="connsiteX88" fmla="*/ 764888 w 908761"/>
                <a:gd name="connsiteY88" fmla="*/ 385917 h 614743"/>
                <a:gd name="connsiteX89" fmla="*/ 770062 w 908761"/>
                <a:gd name="connsiteY89" fmla="*/ 380015 h 614743"/>
                <a:gd name="connsiteX90" fmla="*/ 771144 w 908761"/>
                <a:gd name="connsiteY90" fmla="*/ 378480 h 614743"/>
                <a:gd name="connsiteX91" fmla="*/ 773721 w 908761"/>
                <a:gd name="connsiteY91" fmla="*/ 374546 h 614743"/>
                <a:gd name="connsiteX92" fmla="*/ 774744 w 908761"/>
                <a:gd name="connsiteY92" fmla="*/ 372893 h 614743"/>
                <a:gd name="connsiteX93" fmla="*/ 782239 w 908761"/>
                <a:gd name="connsiteY93" fmla="*/ 355188 h 614743"/>
                <a:gd name="connsiteX94" fmla="*/ 782928 w 908761"/>
                <a:gd name="connsiteY94" fmla="*/ 352965 h 614743"/>
                <a:gd name="connsiteX95" fmla="*/ 785840 w 908761"/>
                <a:gd name="connsiteY95" fmla="*/ 334433 h 614743"/>
                <a:gd name="connsiteX96" fmla="*/ 786863 w 908761"/>
                <a:gd name="connsiteY96" fmla="*/ 292433 h 614743"/>
                <a:gd name="connsiteX97" fmla="*/ 784167 w 908761"/>
                <a:gd name="connsiteY97" fmla="*/ 244786 h 614743"/>
                <a:gd name="connsiteX98" fmla="*/ 783616 w 908761"/>
                <a:gd name="connsiteY98" fmla="*/ 242523 h 614743"/>
                <a:gd name="connsiteX99" fmla="*/ 782259 w 908761"/>
                <a:gd name="connsiteY99" fmla="*/ 236012 h 614743"/>
                <a:gd name="connsiteX100" fmla="*/ 753203 w 908761"/>
                <a:gd name="connsiteY100" fmla="*/ 171604 h 614743"/>
                <a:gd name="connsiteX101" fmla="*/ 712972 w 908761"/>
                <a:gd name="connsiteY101" fmla="*/ 123052 h 614743"/>
                <a:gd name="connsiteX102" fmla="*/ 660919 w 908761"/>
                <a:gd name="connsiteY102" fmla="*/ 76880 h 614743"/>
                <a:gd name="connsiteX103" fmla="*/ 656807 w 908761"/>
                <a:gd name="connsiteY103" fmla="*/ 71097 h 614743"/>
                <a:gd name="connsiteX104" fmla="*/ 683739 w 908761"/>
                <a:gd name="connsiteY104" fmla="*/ 77766 h 614743"/>
                <a:gd name="connsiteX105" fmla="*/ 688736 w 908761"/>
                <a:gd name="connsiteY105" fmla="*/ 84690 h 614743"/>
                <a:gd name="connsiteX106" fmla="*/ 730500 w 908761"/>
                <a:gd name="connsiteY106" fmla="*/ 123504 h 614743"/>
                <a:gd name="connsiteX107" fmla="*/ 804312 w 908761"/>
                <a:gd name="connsiteY107" fmla="*/ 83510 h 614743"/>
                <a:gd name="connsiteX108" fmla="*/ 804882 w 908761"/>
                <a:gd name="connsiteY108" fmla="*/ 81405 h 614743"/>
                <a:gd name="connsiteX109" fmla="*/ 800299 w 908761"/>
                <a:gd name="connsiteY109" fmla="*/ 53077 h 614743"/>
                <a:gd name="connsiteX110" fmla="*/ 769551 w 908761"/>
                <a:gd name="connsiteY110" fmla="*/ 8046 h 614743"/>
                <a:gd name="connsiteX111" fmla="*/ 767583 w 908761"/>
                <a:gd name="connsiteY111" fmla="*/ -315 h 614743"/>
                <a:gd name="connsiteX112" fmla="*/ 790010 w 908761"/>
                <a:gd name="connsiteY112" fmla="*/ 31811 h 614743"/>
                <a:gd name="connsiteX113" fmla="*/ 823335 w 908761"/>
                <a:gd name="connsiteY113" fmla="*/ 78651 h 614743"/>
                <a:gd name="connsiteX114" fmla="*/ 837303 w 908761"/>
                <a:gd name="connsiteY114" fmla="*/ 100114 h 614743"/>
                <a:gd name="connsiteX115" fmla="*/ 847572 w 908761"/>
                <a:gd name="connsiteY115" fmla="*/ 116835 h 614743"/>
                <a:gd name="connsiteX116" fmla="*/ 897324 w 908761"/>
                <a:gd name="connsiteY116" fmla="*/ 222064 h 614743"/>
                <a:gd name="connsiteX117" fmla="*/ 906176 w 908761"/>
                <a:gd name="connsiteY117" fmla="*/ 312085 h 614743"/>
                <a:gd name="connsiteX118" fmla="*/ 896537 w 908761"/>
                <a:gd name="connsiteY118" fmla="*/ 363549 h 614743"/>
                <a:gd name="connsiteX119" fmla="*/ 883828 w 908761"/>
                <a:gd name="connsiteY119" fmla="*/ 411333 h 614743"/>
                <a:gd name="connsiteX120" fmla="*/ 878890 w 908761"/>
                <a:gd name="connsiteY120" fmla="*/ 425773 h 614743"/>
                <a:gd name="connsiteX121" fmla="*/ 850837 w 908761"/>
                <a:gd name="connsiteY121" fmla="*/ 479932 h 614743"/>
                <a:gd name="connsiteX122" fmla="*/ 849106 w 908761"/>
                <a:gd name="connsiteY122" fmla="*/ 479794 h 614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908761" h="614743">
                  <a:moveTo>
                    <a:pt x="849106" y="479794"/>
                  </a:moveTo>
                  <a:cubicBezTo>
                    <a:pt x="856975" y="464705"/>
                    <a:pt x="864530" y="449557"/>
                    <a:pt x="872497" y="434547"/>
                  </a:cubicBezTo>
                  <a:cubicBezTo>
                    <a:pt x="879146" y="422016"/>
                    <a:pt x="882923" y="408520"/>
                    <a:pt x="886425" y="394907"/>
                  </a:cubicBezTo>
                  <a:cubicBezTo>
                    <a:pt x="887015" y="392625"/>
                    <a:pt x="887212" y="390717"/>
                    <a:pt x="884969" y="389123"/>
                  </a:cubicBezTo>
                  <a:cubicBezTo>
                    <a:pt x="881783" y="386841"/>
                    <a:pt x="882196" y="383694"/>
                    <a:pt x="883435" y="380625"/>
                  </a:cubicBezTo>
                  <a:cubicBezTo>
                    <a:pt x="887723" y="370623"/>
                    <a:pt x="891186" y="360277"/>
                    <a:pt x="893743" y="349699"/>
                  </a:cubicBezTo>
                  <a:cubicBezTo>
                    <a:pt x="894373" y="347108"/>
                    <a:pt x="895435" y="344638"/>
                    <a:pt x="896852" y="342381"/>
                  </a:cubicBezTo>
                  <a:cubicBezTo>
                    <a:pt x="900176" y="336774"/>
                    <a:pt x="899586" y="333686"/>
                    <a:pt x="894274" y="330302"/>
                  </a:cubicBezTo>
                  <a:cubicBezTo>
                    <a:pt x="881743" y="322207"/>
                    <a:pt x="866615" y="319136"/>
                    <a:pt x="851919" y="321705"/>
                  </a:cubicBezTo>
                  <a:cubicBezTo>
                    <a:pt x="830575" y="325030"/>
                    <a:pt x="816273" y="338152"/>
                    <a:pt x="805532" y="355758"/>
                  </a:cubicBezTo>
                  <a:cubicBezTo>
                    <a:pt x="792430" y="377215"/>
                    <a:pt x="778187" y="397966"/>
                    <a:pt x="762901" y="417924"/>
                  </a:cubicBezTo>
                  <a:cubicBezTo>
                    <a:pt x="752553" y="431458"/>
                    <a:pt x="743406" y="445465"/>
                    <a:pt x="737642" y="461734"/>
                  </a:cubicBezTo>
                  <a:cubicBezTo>
                    <a:pt x="734356" y="471059"/>
                    <a:pt x="728829" y="479440"/>
                    <a:pt x="725051" y="488745"/>
                  </a:cubicBezTo>
                  <a:cubicBezTo>
                    <a:pt x="719405" y="502120"/>
                    <a:pt x="715077" y="516017"/>
                    <a:pt x="712146" y="530234"/>
                  </a:cubicBezTo>
                  <a:cubicBezTo>
                    <a:pt x="710572" y="538103"/>
                    <a:pt x="706461" y="540700"/>
                    <a:pt x="698533" y="538103"/>
                  </a:cubicBezTo>
                  <a:cubicBezTo>
                    <a:pt x="693221" y="536372"/>
                    <a:pt x="687988" y="534700"/>
                    <a:pt x="682244" y="535093"/>
                  </a:cubicBezTo>
                  <a:cubicBezTo>
                    <a:pt x="679293" y="535308"/>
                    <a:pt x="676637" y="537013"/>
                    <a:pt x="675221" y="539618"/>
                  </a:cubicBezTo>
                  <a:cubicBezTo>
                    <a:pt x="672034" y="544654"/>
                    <a:pt x="674493" y="549317"/>
                    <a:pt x="680395" y="549710"/>
                  </a:cubicBezTo>
                  <a:cubicBezTo>
                    <a:pt x="681831" y="549710"/>
                    <a:pt x="683286" y="549828"/>
                    <a:pt x="684742" y="549867"/>
                  </a:cubicBezTo>
                  <a:cubicBezTo>
                    <a:pt x="684171" y="552936"/>
                    <a:pt x="681457" y="553172"/>
                    <a:pt x="679234" y="553802"/>
                  </a:cubicBezTo>
                  <a:cubicBezTo>
                    <a:pt x="638964" y="565606"/>
                    <a:pt x="598950" y="578452"/>
                    <a:pt x="558150" y="588504"/>
                  </a:cubicBezTo>
                  <a:cubicBezTo>
                    <a:pt x="532024" y="595126"/>
                    <a:pt x="505506" y="600029"/>
                    <a:pt x="478731" y="603180"/>
                  </a:cubicBezTo>
                  <a:cubicBezTo>
                    <a:pt x="455852" y="605738"/>
                    <a:pt x="433366" y="611443"/>
                    <a:pt x="410369" y="613646"/>
                  </a:cubicBezTo>
                  <a:cubicBezTo>
                    <a:pt x="403818" y="614275"/>
                    <a:pt x="397287" y="614413"/>
                    <a:pt x="390697" y="614413"/>
                  </a:cubicBezTo>
                  <a:cubicBezTo>
                    <a:pt x="364001" y="614413"/>
                    <a:pt x="337325" y="614689"/>
                    <a:pt x="310649" y="612938"/>
                  </a:cubicBezTo>
                  <a:cubicBezTo>
                    <a:pt x="274963" y="610723"/>
                    <a:pt x="239808" y="603123"/>
                    <a:pt x="206385" y="590393"/>
                  </a:cubicBezTo>
                  <a:cubicBezTo>
                    <a:pt x="186437" y="582780"/>
                    <a:pt x="166095" y="576327"/>
                    <a:pt x="146482" y="567671"/>
                  </a:cubicBezTo>
                  <a:cubicBezTo>
                    <a:pt x="128422" y="559664"/>
                    <a:pt x="114179" y="547999"/>
                    <a:pt x="101412" y="533087"/>
                  </a:cubicBezTo>
                  <a:cubicBezTo>
                    <a:pt x="67162" y="493348"/>
                    <a:pt x="39601" y="449597"/>
                    <a:pt x="20302" y="400848"/>
                  </a:cubicBezTo>
                  <a:cubicBezTo>
                    <a:pt x="10348" y="375647"/>
                    <a:pt x="5213" y="349070"/>
                    <a:pt x="1987" y="322276"/>
                  </a:cubicBezTo>
                  <a:cubicBezTo>
                    <a:pt x="-2518" y="284898"/>
                    <a:pt x="-1948" y="247146"/>
                    <a:pt x="-767" y="209591"/>
                  </a:cubicBezTo>
                  <a:cubicBezTo>
                    <a:pt x="-40" y="183899"/>
                    <a:pt x="1888" y="158266"/>
                    <a:pt x="1888" y="132514"/>
                  </a:cubicBezTo>
                  <a:cubicBezTo>
                    <a:pt x="2026" y="121069"/>
                    <a:pt x="4033" y="109724"/>
                    <a:pt x="7790" y="98914"/>
                  </a:cubicBezTo>
                  <a:cubicBezTo>
                    <a:pt x="8597" y="96474"/>
                    <a:pt x="9128" y="93563"/>
                    <a:pt x="12610" y="93327"/>
                  </a:cubicBezTo>
                  <a:cubicBezTo>
                    <a:pt x="14911" y="95982"/>
                    <a:pt x="13790" y="98914"/>
                    <a:pt x="13043" y="101628"/>
                  </a:cubicBezTo>
                  <a:cubicBezTo>
                    <a:pt x="7888" y="120081"/>
                    <a:pt x="7712" y="138829"/>
                    <a:pt x="7633" y="157872"/>
                  </a:cubicBezTo>
                  <a:cubicBezTo>
                    <a:pt x="7495" y="185984"/>
                    <a:pt x="6590" y="214116"/>
                    <a:pt x="4761" y="242189"/>
                  </a:cubicBezTo>
                  <a:cubicBezTo>
                    <a:pt x="4151" y="251691"/>
                    <a:pt x="6531" y="260996"/>
                    <a:pt x="5980" y="270517"/>
                  </a:cubicBezTo>
                  <a:cubicBezTo>
                    <a:pt x="4013" y="305534"/>
                    <a:pt x="9010" y="339765"/>
                    <a:pt x="18413" y="373444"/>
                  </a:cubicBezTo>
                  <a:cubicBezTo>
                    <a:pt x="18826" y="376084"/>
                    <a:pt x="19613" y="378655"/>
                    <a:pt x="20735" y="381077"/>
                  </a:cubicBezTo>
                  <a:cubicBezTo>
                    <a:pt x="27364" y="391228"/>
                    <a:pt x="32459" y="402306"/>
                    <a:pt x="35843" y="413950"/>
                  </a:cubicBezTo>
                  <a:cubicBezTo>
                    <a:pt x="37004" y="417231"/>
                    <a:pt x="39482" y="419877"/>
                    <a:pt x="42689" y="421248"/>
                  </a:cubicBezTo>
                  <a:cubicBezTo>
                    <a:pt x="57385" y="428567"/>
                    <a:pt x="62991" y="442101"/>
                    <a:pt x="66296" y="456797"/>
                  </a:cubicBezTo>
                  <a:cubicBezTo>
                    <a:pt x="67969" y="464115"/>
                    <a:pt x="68932" y="471512"/>
                    <a:pt x="71746" y="478614"/>
                  </a:cubicBezTo>
                  <a:cubicBezTo>
                    <a:pt x="77293" y="492719"/>
                    <a:pt x="89018" y="501139"/>
                    <a:pt x="99818" y="510463"/>
                  </a:cubicBezTo>
                  <a:cubicBezTo>
                    <a:pt x="102572" y="512844"/>
                    <a:pt x="105386" y="515185"/>
                    <a:pt x="108336" y="517309"/>
                  </a:cubicBezTo>
                  <a:cubicBezTo>
                    <a:pt x="117661" y="523998"/>
                    <a:pt x="125097" y="531887"/>
                    <a:pt x="127301" y="543769"/>
                  </a:cubicBezTo>
                  <a:cubicBezTo>
                    <a:pt x="128619" y="550772"/>
                    <a:pt x="133557" y="554746"/>
                    <a:pt x="139931" y="557717"/>
                  </a:cubicBezTo>
                  <a:cubicBezTo>
                    <a:pt x="177899" y="575149"/>
                    <a:pt x="217322" y="589177"/>
                    <a:pt x="257769" y="599639"/>
                  </a:cubicBezTo>
                  <a:cubicBezTo>
                    <a:pt x="272347" y="603574"/>
                    <a:pt x="287475" y="604223"/>
                    <a:pt x="302426" y="605954"/>
                  </a:cubicBezTo>
                  <a:cubicBezTo>
                    <a:pt x="321311" y="608138"/>
                    <a:pt x="340335" y="606111"/>
                    <a:pt x="359142" y="607646"/>
                  </a:cubicBezTo>
                  <a:cubicBezTo>
                    <a:pt x="400336" y="610990"/>
                    <a:pt x="440212" y="602492"/>
                    <a:pt x="480561" y="596983"/>
                  </a:cubicBezTo>
                  <a:cubicBezTo>
                    <a:pt x="512037" y="592714"/>
                    <a:pt x="542588" y="585711"/>
                    <a:pt x="573278" y="578393"/>
                  </a:cubicBezTo>
                  <a:cubicBezTo>
                    <a:pt x="580222" y="576740"/>
                    <a:pt x="583566" y="572943"/>
                    <a:pt x="584884" y="566255"/>
                  </a:cubicBezTo>
                  <a:cubicBezTo>
                    <a:pt x="588347" y="548549"/>
                    <a:pt x="584137" y="532595"/>
                    <a:pt x="574064" y="517919"/>
                  </a:cubicBezTo>
                  <a:cubicBezTo>
                    <a:pt x="572825" y="516129"/>
                    <a:pt x="571271" y="514575"/>
                    <a:pt x="570130" y="512726"/>
                  </a:cubicBezTo>
                  <a:cubicBezTo>
                    <a:pt x="565546" y="505604"/>
                    <a:pt x="567100" y="501119"/>
                    <a:pt x="575107" y="498443"/>
                  </a:cubicBezTo>
                  <a:cubicBezTo>
                    <a:pt x="611541" y="486514"/>
                    <a:pt x="647305" y="472564"/>
                    <a:pt x="682185" y="456659"/>
                  </a:cubicBezTo>
                  <a:cubicBezTo>
                    <a:pt x="687241" y="454298"/>
                    <a:pt x="691509" y="450501"/>
                    <a:pt x="696900" y="448790"/>
                  </a:cubicBezTo>
                  <a:cubicBezTo>
                    <a:pt x="697470" y="448497"/>
                    <a:pt x="698100" y="448353"/>
                    <a:pt x="698729" y="448377"/>
                  </a:cubicBezTo>
                  <a:cubicBezTo>
                    <a:pt x="697785" y="447039"/>
                    <a:pt x="697549" y="449124"/>
                    <a:pt x="696762" y="448810"/>
                  </a:cubicBezTo>
                  <a:cubicBezTo>
                    <a:pt x="682637" y="455616"/>
                    <a:pt x="668374" y="462108"/>
                    <a:pt x="653896" y="468010"/>
                  </a:cubicBezTo>
                  <a:cubicBezTo>
                    <a:pt x="642958" y="472456"/>
                    <a:pt x="631528" y="475879"/>
                    <a:pt x="620452" y="480089"/>
                  </a:cubicBezTo>
                  <a:cubicBezTo>
                    <a:pt x="604911" y="486148"/>
                    <a:pt x="588819" y="490574"/>
                    <a:pt x="573140" y="496220"/>
                  </a:cubicBezTo>
                  <a:cubicBezTo>
                    <a:pt x="566451" y="498621"/>
                    <a:pt x="559369" y="500155"/>
                    <a:pt x="552444" y="498896"/>
                  </a:cubicBezTo>
                  <a:cubicBezTo>
                    <a:pt x="541664" y="496929"/>
                    <a:pt x="531237" y="498699"/>
                    <a:pt x="520693" y="500076"/>
                  </a:cubicBezTo>
                  <a:cubicBezTo>
                    <a:pt x="516404" y="500952"/>
                    <a:pt x="511978" y="500871"/>
                    <a:pt x="507729" y="499840"/>
                  </a:cubicBezTo>
                  <a:cubicBezTo>
                    <a:pt x="507001" y="499518"/>
                    <a:pt x="506411" y="498916"/>
                    <a:pt x="506115" y="498168"/>
                  </a:cubicBezTo>
                  <a:cubicBezTo>
                    <a:pt x="506076" y="497346"/>
                    <a:pt x="506529" y="496577"/>
                    <a:pt x="507256" y="496201"/>
                  </a:cubicBezTo>
                  <a:cubicBezTo>
                    <a:pt x="515125" y="493368"/>
                    <a:pt x="523565" y="493171"/>
                    <a:pt x="531631" y="492955"/>
                  </a:cubicBezTo>
                  <a:cubicBezTo>
                    <a:pt x="544890" y="492620"/>
                    <a:pt x="556871" y="488233"/>
                    <a:pt x="568792" y="483689"/>
                  </a:cubicBezTo>
                  <a:cubicBezTo>
                    <a:pt x="592399" y="474699"/>
                    <a:pt x="617029" y="468915"/>
                    <a:pt x="640243" y="459020"/>
                  </a:cubicBezTo>
                  <a:cubicBezTo>
                    <a:pt x="663850" y="448947"/>
                    <a:pt x="688028" y="439977"/>
                    <a:pt x="710769" y="427878"/>
                  </a:cubicBezTo>
                  <a:cubicBezTo>
                    <a:pt x="714743" y="426090"/>
                    <a:pt x="718422" y="423694"/>
                    <a:pt x="721667" y="420776"/>
                  </a:cubicBezTo>
                  <a:cubicBezTo>
                    <a:pt x="726035" y="416222"/>
                    <a:pt x="731327" y="412647"/>
                    <a:pt x="737170" y="410291"/>
                  </a:cubicBezTo>
                  <a:cubicBezTo>
                    <a:pt x="739255" y="409433"/>
                    <a:pt x="741144" y="408192"/>
                    <a:pt x="742756" y="406632"/>
                  </a:cubicBezTo>
                  <a:cubicBezTo>
                    <a:pt x="743229" y="406213"/>
                    <a:pt x="743740" y="405831"/>
                    <a:pt x="744271" y="405491"/>
                  </a:cubicBezTo>
                  <a:cubicBezTo>
                    <a:pt x="746868" y="403754"/>
                    <a:pt x="749268" y="401721"/>
                    <a:pt x="751393" y="399432"/>
                  </a:cubicBezTo>
                  <a:cubicBezTo>
                    <a:pt x="751865" y="399024"/>
                    <a:pt x="752357" y="398650"/>
                    <a:pt x="752868" y="398310"/>
                  </a:cubicBezTo>
                  <a:cubicBezTo>
                    <a:pt x="754423" y="397460"/>
                    <a:pt x="755760" y="396270"/>
                    <a:pt x="756803" y="394828"/>
                  </a:cubicBezTo>
                  <a:cubicBezTo>
                    <a:pt x="757117" y="394356"/>
                    <a:pt x="757471" y="393884"/>
                    <a:pt x="757826" y="393451"/>
                  </a:cubicBezTo>
                  <a:cubicBezTo>
                    <a:pt x="758160" y="392999"/>
                    <a:pt x="758534" y="392572"/>
                    <a:pt x="758927" y="392172"/>
                  </a:cubicBezTo>
                  <a:lnTo>
                    <a:pt x="759517" y="391563"/>
                  </a:lnTo>
                  <a:cubicBezTo>
                    <a:pt x="759891" y="391149"/>
                    <a:pt x="760285" y="390776"/>
                    <a:pt x="760698" y="390382"/>
                  </a:cubicBezTo>
                  <a:lnTo>
                    <a:pt x="761288" y="389792"/>
                  </a:lnTo>
                  <a:cubicBezTo>
                    <a:pt x="761662" y="389359"/>
                    <a:pt x="762055" y="388966"/>
                    <a:pt x="762449" y="388572"/>
                  </a:cubicBezTo>
                  <a:lnTo>
                    <a:pt x="763039" y="387943"/>
                  </a:lnTo>
                  <a:cubicBezTo>
                    <a:pt x="763413" y="387490"/>
                    <a:pt x="763826" y="387057"/>
                    <a:pt x="764239" y="386605"/>
                  </a:cubicBezTo>
                  <a:lnTo>
                    <a:pt x="764888" y="385917"/>
                  </a:lnTo>
                  <a:cubicBezTo>
                    <a:pt x="766796" y="384128"/>
                    <a:pt x="768547" y="382151"/>
                    <a:pt x="770062" y="380015"/>
                  </a:cubicBezTo>
                  <a:cubicBezTo>
                    <a:pt x="770396" y="379484"/>
                    <a:pt x="770770" y="378972"/>
                    <a:pt x="771144" y="378480"/>
                  </a:cubicBezTo>
                  <a:cubicBezTo>
                    <a:pt x="772108" y="377247"/>
                    <a:pt x="772974" y="375929"/>
                    <a:pt x="773721" y="374546"/>
                  </a:cubicBezTo>
                  <a:cubicBezTo>
                    <a:pt x="774036" y="373975"/>
                    <a:pt x="774370" y="373444"/>
                    <a:pt x="774744" y="372893"/>
                  </a:cubicBezTo>
                  <a:cubicBezTo>
                    <a:pt x="778305" y="367501"/>
                    <a:pt x="780843" y="361499"/>
                    <a:pt x="782239" y="355188"/>
                  </a:cubicBezTo>
                  <a:cubicBezTo>
                    <a:pt x="782495" y="354460"/>
                    <a:pt x="782731" y="353732"/>
                    <a:pt x="782928" y="352965"/>
                  </a:cubicBezTo>
                  <a:cubicBezTo>
                    <a:pt x="784915" y="346990"/>
                    <a:pt x="785899" y="340729"/>
                    <a:pt x="785840" y="334433"/>
                  </a:cubicBezTo>
                  <a:cubicBezTo>
                    <a:pt x="785840" y="320427"/>
                    <a:pt x="786312" y="306439"/>
                    <a:pt x="786863" y="292433"/>
                  </a:cubicBezTo>
                  <a:cubicBezTo>
                    <a:pt x="787472" y="276694"/>
                    <a:pt x="785564" y="260642"/>
                    <a:pt x="784167" y="244786"/>
                  </a:cubicBezTo>
                  <a:cubicBezTo>
                    <a:pt x="784010" y="244018"/>
                    <a:pt x="783833" y="243251"/>
                    <a:pt x="783616" y="242523"/>
                  </a:cubicBezTo>
                  <a:cubicBezTo>
                    <a:pt x="783282" y="240330"/>
                    <a:pt x="782830" y="238156"/>
                    <a:pt x="782259" y="236012"/>
                  </a:cubicBezTo>
                  <a:cubicBezTo>
                    <a:pt x="777085" y="212780"/>
                    <a:pt x="767190" y="190859"/>
                    <a:pt x="753203" y="171604"/>
                  </a:cubicBezTo>
                  <a:cubicBezTo>
                    <a:pt x="740927" y="154469"/>
                    <a:pt x="728120" y="137570"/>
                    <a:pt x="712972" y="123052"/>
                  </a:cubicBezTo>
                  <a:cubicBezTo>
                    <a:pt x="696251" y="107038"/>
                    <a:pt x="680729" y="89490"/>
                    <a:pt x="660919" y="76880"/>
                  </a:cubicBezTo>
                  <a:cubicBezTo>
                    <a:pt x="658952" y="75641"/>
                    <a:pt x="655705" y="74756"/>
                    <a:pt x="656807" y="71097"/>
                  </a:cubicBezTo>
                  <a:cubicBezTo>
                    <a:pt x="666132" y="71522"/>
                    <a:pt x="675279" y="73788"/>
                    <a:pt x="683739" y="77766"/>
                  </a:cubicBezTo>
                  <a:cubicBezTo>
                    <a:pt x="686395" y="78946"/>
                    <a:pt x="687477" y="82015"/>
                    <a:pt x="688736" y="84690"/>
                  </a:cubicBezTo>
                  <a:cubicBezTo>
                    <a:pt x="697391" y="103281"/>
                    <a:pt x="710887" y="116816"/>
                    <a:pt x="730500" y="123504"/>
                  </a:cubicBezTo>
                  <a:cubicBezTo>
                    <a:pt x="760226" y="133675"/>
                    <a:pt x="795420" y="113668"/>
                    <a:pt x="804312" y="83510"/>
                  </a:cubicBezTo>
                  <a:cubicBezTo>
                    <a:pt x="804509" y="82802"/>
                    <a:pt x="804626" y="82074"/>
                    <a:pt x="804882" y="81405"/>
                  </a:cubicBezTo>
                  <a:cubicBezTo>
                    <a:pt x="808463" y="71136"/>
                    <a:pt x="807577" y="62185"/>
                    <a:pt x="800299" y="53077"/>
                  </a:cubicBezTo>
                  <a:cubicBezTo>
                    <a:pt x="788967" y="38893"/>
                    <a:pt x="779544" y="23253"/>
                    <a:pt x="769551" y="8046"/>
                  </a:cubicBezTo>
                  <a:cubicBezTo>
                    <a:pt x="767977" y="5646"/>
                    <a:pt x="764947" y="3246"/>
                    <a:pt x="767583" y="-315"/>
                  </a:cubicBezTo>
                  <a:cubicBezTo>
                    <a:pt x="776219" y="9522"/>
                    <a:pt x="782593" y="21050"/>
                    <a:pt x="790010" y="31811"/>
                  </a:cubicBezTo>
                  <a:cubicBezTo>
                    <a:pt x="800889" y="47549"/>
                    <a:pt x="811650" y="63444"/>
                    <a:pt x="823335" y="78651"/>
                  </a:cubicBezTo>
                  <a:cubicBezTo>
                    <a:pt x="828608" y="85383"/>
                    <a:pt x="833290" y="92563"/>
                    <a:pt x="837303" y="100114"/>
                  </a:cubicBezTo>
                  <a:cubicBezTo>
                    <a:pt x="840254" y="105964"/>
                    <a:pt x="843696" y="111559"/>
                    <a:pt x="847572" y="116835"/>
                  </a:cubicBezTo>
                  <a:cubicBezTo>
                    <a:pt x="871533" y="148429"/>
                    <a:pt x="887173" y="183938"/>
                    <a:pt x="897324" y="222064"/>
                  </a:cubicBezTo>
                  <a:cubicBezTo>
                    <a:pt x="905193" y="251573"/>
                    <a:pt x="909127" y="281514"/>
                    <a:pt x="906176" y="312085"/>
                  </a:cubicBezTo>
                  <a:cubicBezTo>
                    <a:pt x="904484" y="329496"/>
                    <a:pt x="900275" y="346532"/>
                    <a:pt x="896537" y="363549"/>
                  </a:cubicBezTo>
                  <a:cubicBezTo>
                    <a:pt x="892897" y="379621"/>
                    <a:pt x="888215" y="395458"/>
                    <a:pt x="883828" y="411333"/>
                  </a:cubicBezTo>
                  <a:cubicBezTo>
                    <a:pt x="882589" y="416275"/>
                    <a:pt x="880936" y="421105"/>
                    <a:pt x="878890" y="425773"/>
                  </a:cubicBezTo>
                  <a:cubicBezTo>
                    <a:pt x="870333" y="444246"/>
                    <a:pt x="861067" y="462344"/>
                    <a:pt x="850837" y="479932"/>
                  </a:cubicBezTo>
                  <a:cubicBezTo>
                    <a:pt x="850169" y="480758"/>
                    <a:pt x="849559" y="480718"/>
                    <a:pt x="849106" y="479794"/>
                  </a:cubicBezTo>
                  <a:close/>
                </a:path>
              </a:pathLst>
            </a:custGeom>
            <a:solidFill>
              <a:srgbClr val="020202"/>
            </a:solidFill>
            <a:ln w="1956" cap="flat">
              <a:noFill/>
              <a:prstDash val="solid"/>
              <a:miter/>
            </a:ln>
          </p:spPr>
          <p:txBody>
            <a:bodyPr rtlCol="0" anchor="ctr"/>
            <a:lstStyle/>
            <a:p>
              <a:endParaRPr lang="es-CO"/>
            </a:p>
          </p:txBody>
        </p:sp>
        <p:sp>
          <p:nvSpPr>
            <p:cNvPr id="837" name="Freeform: Shape 836">
              <a:extLst>
                <a:ext uri="{FF2B5EF4-FFF2-40B4-BE49-F238E27FC236}">
                  <a16:creationId xmlns:a16="http://schemas.microsoft.com/office/drawing/2014/main" id="{510AA841-603D-A4A4-9094-39F5A1A6865C}"/>
                </a:ext>
              </a:extLst>
            </p:cNvPr>
            <p:cNvSpPr/>
            <p:nvPr/>
          </p:nvSpPr>
          <p:spPr>
            <a:xfrm>
              <a:off x="12252797" y="1491008"/>
              <a:ext cx="953238" cy="439636"/>
            </a:xfrm>
            <a:custGeom>
              <a:avLst/>
              <a:gdLst>
                <a:gd name="connsiteX0" fmla="*/ -1606 w 953238"/>
                <a:gd name="connsiteY0" fmla="*/ -285 h 439636"/>
                <a:gd name="connsiteX1" fmla="*/ 7090 w 953238"/>
                <a:gd name="connsiteY1" fmla="*/ 2981 h 439636"/>
                <a:gd name="connsiteX2" fmla="*/ 40533 w 953238"/>
                <a:gd name="connsiteY2" fmla="*/ 18542 h 439636"/>
                <a:gd name="connsiteX3" fmla="*/ 83675 w 953238"/>
                <a:gd name="connsiteY3" fmla="*/ 30857 h 439636"/>
                <a:gd name="connsiteX4" fmla="*/ 115997 w 953238"/>
                <a:gd name="connsiteY4" fmla="*/ 34516 h 439636"/>
                <a:gd name="connsiteX5" fmla="*/ 145663 w 953238"/>
                <a:gd name="connsiteY5" fmla="*/ 36051 h 439636"/>
                <a:gd name="connsiteX6" fmla="*/ 177139 w 953238"/>
                <a:gd name="connsiteY6" fmla="*/ 63179 h 439636"/>
                <a:gd name="connsiteX7" fmla="*/ 180936 w 953238"/>
                <a:gd name="connsiteY7" fmla="*/ 82301 h 439636"/>
                <a:gd name="connsiteX8" fmla="*/ 188805 w 953238"/>
                <a:gd name="connsiteY8" fmla="*/ 92354 h 439636"/>
                <a:gd name="connsiteX9" fmla="*/ 230393 w 953238"/>
                <a:gd name="connsiteY9" fmla="*/ 90583 h 439636"/>
                <a:gd name="connsiteX10" fmla="*/ 234957 w 953238"/>
                <a:gd name="connsiteY10" fmla="*/ 88340 h 439636"/>
                <a:gd name="connsiteX11" fmla="*/ 240504 w 953238"/>
                <a:gd name="connsiteY11" fmla="*/ 91842 h 439636"/>
                <a:gd name="connsiteX12" fmla="*/ 248236 w 953238"/>
                <a:gd name="connsiteY12" fmla="*/ 149129 h 439636"/>
                <a:gd name="connsiteX13" fmla="*/ 256656 w 953238"/>
                <a:gd name="connsiteY13" fmla="*/ 182120 h 439636"/>
                <a:gd name="connsiteX14" fmla="*/ 271233 w 953238"/>
                <a:gd name="connsiteY14" fmla="*/ 230691 h 439636"/>
                <a:gd name="connsiteX15" fmla="*/ 302709 w 953238"/>
                <a:gd name="connsiteY15" fmla="*/ 284200 h 439636"/>
                <a:gd name="connsiteX16" fmla="*/ 314965 w 953238"/>
                <a:gd name="connsiteY16" fmla="*/ 297578 h 439636"/>
                <a:gd name="connsiteX17" fmla="*/ 317346 w 953238"/>
                <a:gd name="connsiteY17" fmla="*/ 306135 h 439636"/>
                <a:gd name="connsiteX18" fmla="*/ 322480 w 953238"/>
                <a:gd name="connsiteY18" fmla="*/ 328326 h 439636"/>
                <a:gd name="connsiteX19" fmla="*/ 328913 w 953238"/>
                <a:gd name="connsiteY19" fmla="*/ 339578 h 439636"/>
                <a:gd name="connsiteX20" fmla="*/ 351674 w 953238"/>
                <a:gd name="connsiteY20" fmla="*/ 351500 h 439636"/>
                <a:gd name="connsiteX21" fmla="*/ 387399 w 953238"/>
                <a:gd name="connsiteY21" fmla="*/ 360923 h 439636"/>
                <a:gd name="connsiteX22" fmla="*/ 419564 w 953238"/>
                <a:gd name="connsiteY22" fmla="*/ 365468 h 439636"/>
                <a:gd name="connsiteX23" fmla="*/ 464575 w 953238"/>
                <a:gd name="connsiteY23" fmla="*/ 366727 h 439636"/>
                <a:gd name="connsiteX24" fmla="*/ 499179 w 953238"/>
                <a:gd name="connsiteY24" fmla="*/ 364051 h 439636"/>
                <a:gd name="connsiteX25" fmla="*/ 510235 w 953238"/>
                <a:gd name="connsiteY25" fmla="*/ 364051 h 439636"/>
                <a:gd name="connsiteX26" fmla="*/ 508267 w 953238"/>
                <a:gd name="connsiteY26" fmla="*/ 371743 h 439636"/>
                <a:gd name="connsiteX27" fmla="*/ 512891 w 953238"/>
                <a:gd name="connsiteY27" fmla="*/ 428794 h 439636"/>
                <a:gd name="connsiteX28" fmla="*/ 522156 w 953238"/>
                <a:gd name="connsiteY28" fmla="*/ 430525 h 439636"/>
                <a:gd name="connsiteX29" fmla="*/ 537088 w 953238"/>
                <a:gd name="connsiteY29" fmla="*/ 427790 h 439636"/>
                <a:gd name="connsiteX30" fmla="*/ 580367 w 953238"/>
                <a:gd name="connsiteY30" fmla="*/ 419292 h 439636"/>
                <a:gd name="connsiteX31" fmla="*/ 621680 w 953238"/>
                <a:gd name="connsiteY31" fmla="*/ 403554 h 439636"/>
                <a:gd name="connsiteX32" fmla="*/ 629765 w 953238"/>
                <a:gd name="connsiteY32" fmla="*/ 394563 h 439636"/>
                <a:gd name="connsiteX33" fmla="*/ 639365 w 953238"/>
                <a:gd name="connsiteY33" fmla="*/ 386852 h 439636"/>
                <a:gd name="connsiteX34" fmla="*/ 650146 w 953238"/>
                <a:gd name="connsiteY34" fmla="*/ 375442 h 439636"/>
                <a:gd name="connsiteX35" fmla="*/ 677687 w 953238"/>
                <a:gd name="connsiteY35" fmla="*/ 341861 h 439636"/>
                <a:gd name="connsiteX36" fmla="*/ 688193 w 953238"/>
                <a:gd name="connsiteY36" fmla="*/ 323624 h 439636"/>
                <a:gd name="connsiteX37" fmla="*/ 696868 w 953238"/>
                <a:gd name="connsiteY37" fmla="*/ 309657 h 439636"/>
                <a:gd name="connsiteX38" fmla="*/ 702180 w 953238"/>
                <a:gd name="connsiteY38" fmla="*/ 296653 h 439636"/>
                <a:gd name="connsiteX39" fmla="*/ 707905 w 953238"/>
                <a:gd name="connsiteY39" fmla="*/ 281348 h 439636"/>
                <a:gd name="connsiteX40" fmla="*/ 712528 w 953238"/>
                <a:gd name="connsiteY40" fmla="*/ 267223 h 439636"/>
                <a:gd name="connsiteX41" fmla="*/ 716718 w 953238"/>
                <a:gd name="connsiteY41" fmla="*/ 252036 h 439636"/>
                <a:gd name="connsiteX42" fmla="*/ 719531 w 953238"/>
                <a:gd name="connsiteY42" fmla="*/ 238127 h 439636"/>
                <a:gd name="connsiteX43" fmla="*/ 722364 w 953238"/>
                <a:gd name="connsiteY43" fmla="*/ 219773 h 439636"/>
                <a:gd name="connsiteX44" fmla="*/ 723466 w 953238"/>
                <a:gd name="connsiteY44" fmla="*/ 207163 h 439636"/>
                <a:gd name="connsiteX45" fmla="*/ 722856 w 953238"/>
                <a:gd name="connsiteY45" fmla="*/ 203602 h 439636"/>
                <a:gd name="connsiteX46" fmla="*/ 725472 w 953238"/>
                <a:gd name="connsiteY46" fmla="*/ 162860 h 439636"/>
                <a:gd name="connsiteX47" fmla="*/ 725197 w 953238"/>
                <a:gd name="connsiteY47" fmla="*/ 150722 h 439636"/>
                <a:gd name="connsiteX48" fmla="*/ 724371 w 953238"/>
                <a:gd name="connsiteY48" fmla="*/ 147181 h 439636"/>
                <a:gd name="connsiteX49" fmla="*/ 722836 w 953238"/>
                <a:gd name="connsiteY49" fmla="*/ 107541 h 439636"/>
                <a:gd name="connsiteX50" fmla="*/ 720357 w 953238"/>
                <a:gd name="connsiteY50" fmla="*/ 75848 h 439636"/>
                <a:gd name="connsiteX51" fmla="*/ 722069 w 953238"/>
                <a:gd name="connsiteY51" fmla="*/ 52792 h 439636"/>
                <a:gd name="connsiteX52" fmla="*/ 734285 w 953238"/>
                <a:gd name="connsiteY52" fmla="*/ 41638 h 439636"/>
                <a:gd name="connsiteX53" fmla="*/ 759644 w 953238"/>
                <a:gd name="connsiteY53" fmla="*/ 39985 h 439636"/>
                <a:gd name="connsiteX54" fmla="*/ 765329 w 953238"/>
                <a:gd name="connsiteY54" fmla="*/ 41008 h 439636"/>
                <a:gd name="connsiteX55" fmla="*/ 789801 w 953238"/>
                <a:gd name="connsiteY55" fmla="*/ 42208 h 439636"/>
                <a:gd name="connsiteX56" fmla="*/ 811953 w 953238"/>
                <a:gd name="connsiteY56" fmla="*/ 49172 h 439636"/>
                <a:gd name="connsiteX57" fmla="*/ 816320 w 953238"/>
                <a:gd name="connsiteY57" fmla="*/ 52084 h 439636"/>
                <a:gd name="connsiteX58" fmla="*/ 817776 w 953238"/>
                <a:gd name="connsiteY58" fmla="*/ 53540 h 439636"/>
                <a:gd name="connsiteX59" fmla="*/ 820687 w 953238"/>
                <a:gd name="connsiteY59" fmla="*/ 53540 h 439636"/>
                <a:gd name="connsiteX60" fmla="*/ 819566 w 953238"/>
                <a:gd name="connsiteY60" fmla="*/ 62156 h 439636"/>
                <a:gd name="connsiteX61" fmla="*/ 819743 w 953238"/>
                <a:gd name="connsiteY61" fmla="*/ 76065 h 439636"/>
                <a:gd name="connsiteX62" fmla="*/ 822065 w 953238"/>
                <a:gd name="connsiteY62" fmla="*/ 84130 h 439636"/>
                <a:gd name="connsiteX63" fmla="*/ 821376 w 953238"/>
                <a:gd name="connsiteY63" fmla="*/ 87022 h 439636"/>
                <a:gd name="connsiteX64" fmla="*/ 821376 w 953238"/>
                <a:gd name="connsiteY64" fmla="*/ 89836 h 439636"/>
                <a:gd name="connsiteX65" fmla="*/ 822084 w 953238"/>
                <a:gd name="connsiteY65" fmla="*/ 92649 h 439636"/>
                <a:gd name="connsiteX66" fmla="*/ 820786 w 953238"/>
                <a:gd name="connsiteY66" fmla="*/ 103567 h 439636"/>
                <a:gd name="connsiteX67" fmla="*/ 819940 w 953238"/>
                <a:gd name="connsiteY67" fmla="*/ 106360 h 439636"/>
                <a:gd name="connsiteX68" fmla="*/ 820078 w 953238"/>
                <a:gd name="connsiteY68" fmla="*/ 109252 h 439636"/>
                <a:gd name="connsiteX69" fmla="*/ 820864 w 953238"/>
                <a:gd name="connsiteY69" fmla="*/ 112341 h 439636"/>
                <a:gd name="connsiteX70" fmla="*/ 820864 w 953238"/>
                <a:gd name="connsiteY70" fmla="*/ 142283 h 439636"/>
                <a:gd name="connsiteX71" fmla="*/ 820097 w 953238"/>
                <a:gd name="connsiteY71" fmla="*/ 145430 h 439636"/>
                <a:gd name="connsiteX72" fmla="*/ 819861 w 953238"/>
                <a:gd name="connsiteY72" fmla="*/ 150368 h 439636"/>
                <a:gd name="connsiteX73" fmla="*/ 820845 w 953238"/>
                <a:gd name="connsiteY73" fmla="*/ 153220 h 439636"/>
                <a:gd name="connsiteX74" fmla="*/ 821986 w 953238"/>
                <a:gd name="connsiteY74" fmla="*/ 162663 h 439636"/>
                <a:gd name="connsiteX75" fmla="*/ 821533 w 953238"/>
                <a:gd name="connsiteY75" fmla="*/ 165909 h 439636"/>
                <a:gd name="connsiteX76" fmla="*/ 824405 w 953238"/>
                <a:gd name="connsiteY76" fmla="*/ 191484 h 439636"/>
                <a:gd name="connsiteX77" fmla="*/ 825035 w 953238"/>
                <a:gd name="connsiteY77" fmla="*/ 193451 h 439636"/>
                <a:gd name="connsiteX78" fmla="*/ 825507 w 953238"/>
                <a:gd name="connsiteY78" fmla="*/ 194375 h 439636"/>
                <a:gd name="connsiteX79" fmla="*/ 826668 w 953238"/>
                <a:gd name="connsiteY79" fmla="*/ 196146 h 439636"/>
                <a:gd name="connsiteX80" fmla="*/ 829914 w 953238"/>
                <a:gd name="connsiteY80" fmla="*/ 208461 h 439636"/>
                <a:gd name="connsiteX81" fmla="*/ 831743 w 953238"/>
                <a:gd name="connsiteY81" fmla="*/ 217510 h 439636"/>
                <a:gd name="connsiteX82" fmla="*/ 832766 w 953238"/>
                <a:gd name="connsiteY82" fmla="*/ 219222 h 439636"/>
                <a:gd name="connsiteX83" fmla="*/ 833317 w 953238"/>
                <a:gd name="connsiteY83" fmla="*/ 220029 h 439636"/>
                <a:gd name="connsiteX84" fmla="*/ 834458 w 953238"/>
                <a:gd name="connsiteY84" fmla="*/ 221563 h 439636"/>
                <a:gd name="connsiteX85" fmla="*/ 836524 w 953238"/>
                <a:gd name="connsiteY85" fmla="*/ 224710 h 439636"/>
                <a:gd name="connsiteX86" fmla="*/ 837744 w 953238"/>
                <a:gd name="connsiteY86" fmla="*/ 227209 h 439636"/>
                <a:gd name="connsiteX87" fmla="*/ 838629 w 953238"/>
                <a:gd name="connsiteY87" fmla="*/ 230789 h 439636"/>
                <a:gd name="connsiteX88" fmla="*/ 839415 w 953238"/>
                <a:gd name="connsiteY88" fmla="*/ 233504 h 439636"/>
                <a:gd name="connsiteX89" fmla="*/ 841973 w 953238"/>
                <a:gd name="connsiteY89" fmla="*/ 241924 h 439636"/>
                <a:gd name="connsiteX90" fmla="*/ 843311 w 953238"/>
                <a:gd name="connsiteY90" fmla="*/ 243340 h 439636"/>
                <a:gd name="connsiteX91" fmla="*/ 843980 w 953238"/>
                <a:gd name="connsiteY91" fmla="*/ 244029 h 439636"/>
                <a:gd name="connsiteX92" fmla="*/ 845337 w 953238"/>
                <a:gd name="connsiteY92" fmla="*/ 245445 h 439636"/>
                <a:gd name="connsiteX93" fmla="*/ 851495 w 953238"/>
                <a:gd name="connsiteY93" fmla="*/ 258567 h 439636"/>
                <a:gd name="connsiteX94" fmla="*/ 852045 w 953238"/>
                <a:gd name="connsiteY94" fmla="*/ 260200 h 439636"/>
                <a:gd name="connsiteX95" fmla="*/ 852459 w 953238"/>
                <a:gd name="connsiteY95" fmla="*/ 260908 h 439636"/>
                <a:gd name="connsiteX96" fmla="*/ 853639 w 953238"/>
                <a:gd name="connsiteY96" fmla="*/ 262069 h 439636"/>
                <a:gd name="connsiteX97" fmla="*/ 856314 w 953238"/>
                <a:gd name="connsiteY97" fmla="*/ 264134 h 439636"/>
                <a:gd name="connsiteX98" fmla="*/ 857593 w 953238"/>
                <a:gd name="connsiteY98" fmla="*/ 265315 h 439636"/>
                <a:gd name="connsiteX99" fmla="*/ 858242 w 953238"/>
                <a:gd name="connsiteY99" fmla="*/ 265925 h 439636"/>
                <a:gd name="connsiteX100" fmla="*/ 859540 w 953238"/>
                <a:gd name="connsiteY100" fmla="*/ 267184 h 439636"/>
                <a:gd name="connsiteX101" fmla="*/ 860209 w 953238"/>
                <a:gd name="connsiteY101" fmla="*/ 267833 h 439636"/>
                <a:gd name="connsiteX102" fmla="*/ 861469 w 953238"/>
                <a:gd name="connsiteY102" fmla="*/ 269269 h 439636"/>
                <a:gd name="connsiteX103" fmla="*/ 865678 w 953238"/>
                <a:gd name="connsiteY103" fmla="*/ 277846 h 439636"/>
                <a:gd name="connsiteX104" fmla="*/ 867646 w 953238"/>
                <a:gd name="connsiteY104" fmla="*/ 279813 h 439636"/>
                <a:gd name="connsiteX105" fmla="*/ 877069 w 953238"/>
                <a:gd name="connsiteY105" fmla="*/ 286758 h 439636"/>
                <a:gd name="connsiteX106" fmla="*/ 878780 w 953238"/>
                <a:gd name="connsiteY106" fmla="*/ 289119 h 439636"/>
                <a:gd name="connsiteX107" fmla="*/ 883049 w 953238"/>
                <a:gd name="connsiteY107" fmla="*/ 295374 h 439636"/>
                <a:gd name="connsiteX108" fmla="*/ 885017 w 953238"/>
                <a:gd name="connsiteY108" fmla="*/ 297204 h 439636"/>
                <a:gd name="connsiteX109" fmla="*/ 890800 w 953238"/>
                <a:gd name="connsiteY109" fmla="*/ 299997 h 439636"/>
                <a:gd name="connsiteX110" fmla="*/ 893102 w 953238"/>
                <a:gd name="connsiteY110" fmla="*/ 301532 h 439636"/>
                <a:gd name="connsiteX111" fmla="*/ 897607 w 953238"/>
                <a:gd name="connsiteY111" fmla="*/ 305997 h 439636"/>
                <a:gd name="connsiteX112" fmla="*/ 899161 w 953238"/>
                <a:gd name="connsiteY112" fmla="*/ 308161 h 439636"/>
                <a:gd name="connsiteX113" fmla="*/ 901915 w 953238"/>
                <a:gd name="connsiteY113" fmla="*/ 311427 h 439636"/>
                <a:gd name="connsiteX114" fmla="*/ 904001 w 953238"/>
                <a:gd name="connsiteY114" fmla="*/ 312607 h 439636"/>
                <a:gd name="connsiteX115" fmla="*/ 909096 w 953238"/>
                <a:gd name="connsiteY115" fmla="*/ 313335 h 439636"/>
                <a:gd name="connsiteX116" fmla="*/ 911535 w 953238"/>
                <a:gd name="connsiteY116" fmla="*/ 314417 h 439636"/>
                <a:gd name="connsiteX117" fmla="*/ 914486 w 953238"/>
                <a:gd name="connsiteY117" fmla="*/ 316385 h 439636"/>
                <a:gd name="connsiteX118" fmla="*/ 916453 w 953238"/>
                <a:gd name="connsiteY118" fmla="*/ 318155 h 439636"/>
                <a:gd name="connsiteX119" fmla="*/ 918853 w 953238"/>
                <a:gd name="connsiteY119" fmla="*/ 320437 h 439636"/>
                <a:gd name="connsiteX120" fmla="*/ 920958 w 953238"/>
                <a:gd name="connsiteY120" fmla="*/ 321440 h 439636"/>
                <a:gd name="connsiteX121" fmla="*/ 924086 w 953238"/>
                <a:gd name="connsiteY121" fmla="*/ 322149 h 439636"/>
                <a:gd name="connsiteX122" fmla="*/ 926368 w 953238"/>
                <a:gd name="connsiteY122" fmla="*/ 322936 h 439636"/>
                <a:gd name="connsiteX123" fmla="*/ 928690 w 953238"/>
                <a:gd name="connsiteY123" fmla="*/ 323663 h 439636"/>
                <a:gd name="connsiteX124" fmla="*/ 931011 w 953238"/>
                <a:gd name="connsiteY124" fmla="*/ 324313 h 439636"/>
                <a:gd name="connsiteX125" fmla="*/ 932664 w 953238"/>
                <a:gd name="connsiteY125" fmla="*/ 324313 h 439636"/>
                <a:gd name="connsiteX126" fmla="*/ 936047 w 953238"/>
                <a:gd name="connsiteY126" fmla="*/ 324450 h 439636"/>
                <a:gd name="connsiteX127" fmla="*/ 939018 w 953238"/>
                <a:gd name="connsiteY127" fmla="*/ 325769 h 439636"/>
                <a:gd name="connsiteX128" fmla="*/ 940493 w 953238"/>
                <a:gd name="connsiteY128" fmla="*/ 326516 h 439636"/>
                <a:gd name="connsiteX129" fmla="*/ 941870 w 953238"/>
                <a:gd name="connsiteY129" fmla="*/ 325729 h 439636"/>
                <a:gd name="connsiteX130" fmla="*/ 944310 w 953238"/>
                <a:gd name="connsiteY130" fmla="*/ 324785 h 439636"/>
                <a:gd name="connsiteX131" fmla="*/ 948126 w 953238"/>
                <a:gd name="connsiteY131" fmla="*/ 325198 h 439636"/>
                <a:gd name="connsiteX132" fmla="*/ 950703 w 953238"/>
                <a:gd name="connsiteY132" fmla="*/ 327047 h 439636"/>
                <a:gd name="connsiteX133" fmla="*/ 950703 w 953238"/>
                <a:gd name="connsiteY133" fmla="*/ 332142 h 439636"/>
                <a:gd name="connsiteX134" fmla="*/ 876695 w 953238"/>
                <a:gd name="connsiteY134" fmla="*/ 304935 h 439636"/>
                <a:gd name="connsiteX135" fmla="*/ 864262 w 953238"/>
                <a:gd name="connsiteY135" fmla="*/ 293919 h 439636"/>
                <a:gd name="connsiteX136" fmla="*/ 836721 w 953238"/>
                <a:gd name="connsiteY136" fmla="*/ 256029 h 439636"/>
                <a:gd name="connsiteX137" fmla="*/ 813821 w 953238"/>
                <a:gd name="connsiteY137" fmla="*/ 183477 h 439636"/>
                <a:gd name="connsiteX138" fmla="*/ 806720 w 953238"/>
                <a:gd name="connsiteY138" fmla="*/ 130164 h 439636"/>
                <a:gd name="connsiteX139" fmla="*/ 809985 w 953238"/>
                <a:gd name="connsiteY139" fmla="*/ 73488 h 439636"/>
                <a:gd name="connsiteX140" fmla="*/ 811323 w 953238"/>
                <a:gd name="connsiteY140" fmla="*/ 56786 h 439636"/>
                <a:gd name="connsiteX141" fmla="*/ 807054 w 953238"/>
                <a:gd name="connsiteY141" fmla="*/ 51631 h 439636"/>
                <a:gd name="connsiteX142" fmla="*/ 791061 w 953238"/>
                <a:gd name="connsiteY142" fmla="*/ 51022 h 439636"/>
                <a:gd name="connsiteX143" fmla="*/ 775814 w 953238"/>
                <a:gd name="connsiteY143" fmla="*/ 50117 h 439636"/>
                <a:gd name="connsiteX144" fmla="*/ 749689 w 953238"/>
                <a:gd name="connsiteY144" fmla="*/ 49133 h 439636"/>
                <a:gd name="connsiteX145" fmla="*/ 742922 w 953238"/>
                <a:gd name="connsiteY145" fmla="*/ 49723 h 439636"/>
                <a:gd name="connsiteX146" fmla="*/ 737827 w 953238"/>
                <a:gd name="connsiteY146" fmla="*/ 49566 h 439636"/>
                <a:gd name="connsiteX147" fmla="*/ 737079 w 953238"/>
                <a:gd name="connsiteY147" fmla="*/ 49782 h 439636"/>
                <a:gd name="connsiteX148" fmla="*/ 735682 w 953238"/>
                <a:gd name="connsiteY148" fmla="*/ 50254 h 439636"/>
                <a:gd name="connsiteX149" fmla="*/ 734482 w 953238"/>
                <a:gd name="connsiteY149" fmla="*/ 51041 h 439636"/>
                <a:gd name="connsiteX150" fmla="*/ 734049 w 953238"/>
                <a:gd name="connsiteY150" fmla="*/ 51612 h 439636"/>
                <a:gd name="connsiteX151" fmla="*/ 733499 w 953238"/>
                <a:gd name="connsiteY151" fmla="*/ 53815 h 439636"/>
                <a:gd name="connsiteX152" fmla="*/ 733499 w 953238"/>
                <a:gd name="connsiteY152" fmla="*/ 56471 h 439636"/>
                <a:gd name="connsiteX153" fmla="*/ 733499 w 953238"/>
                <a:gd name="connsiteY153" fmla="*/ 62373 h 439636"/>
                <a:gd name="connsiteX154" fmla="*/ 733499 w 953238"/>
                <a:gd name="connsiteY154" fmla="*/ 67625 h 439636"/>
                <a:gd name="connsiteX155" fmla="*/ 734305 w 953238"/>
                <a:gd name="connsiteY155" fmla="*/ 78150 h 439636"/>
                <a:gd name="connsiteX156" fmla="*/ 734797 w 953238"/>
                <a:gd name="connsiteY156" fmla="*/ 80235 h 439636"/>
                <a:gd name="connsiteX157" fmla="*/ 734994 w 953238"/>
                <a:gd name="connsiteY157" fmla="*/ 84543 h 439636"/>
                <a:gd name="connsiteX158" fmla="*/ 736213 w 953238"/>
                <a:gd name="connsiteY158" fmla="*/ 94380 h 439636"/>
                <a:gd name="connsiteX159" fmla="*/ 736371 w 953238"/>
                <a:gd name="connsiteY159" fmla="*/ 96721 h 439636"/>
                <a:gd name="connsiteX160" fmla="*/ 737787 w 953238"/>
                <a:gd name="connsiteY160" fmla="*/ 110098 h 439636"/>
                <a:gd name="connsiteX161" fmla="*/ 740915 w 953238"/>
                <a:gd name="connsiteY161" fmla="*/ 167955 h 439636"/>
                <a:gd name="connsiteX162" fmla="*/ 736548 w 953238"/>
                <a:gd name="connsiteY162" fmla="*/ 215346 h 439636"/>
                <a:gd name="connsiteX163" fmla="*/ 735112 w 953238"/>
                <a:gd name="connsiteY163" fmla="*/ 222448 h 439636"/>
                <a:gd name="connsiteX164" fmla="*/ 708927 w 953238"/>
                <a:gd name="connsiteY164" fmla="*/ 314909 h 439636"/>
                <a:gd name="connsiteX165" fmla="*/ 698009 w 953238"/>
                <a:gd name="connsiteY165" fmla="*/ 336097 h 439636"/>
                <a:gd name="connsiteX166" fmla="*/ 696790 w 953238"/>
                <a:gd name="connsiteY166" fmla="*/ 337906 h 439636"/>
                <a:gd name="connsiteX167" fmla="*/ 581017 w 953238"/>
                <a:gd name="connsiteY167" fmla="*/ 420826 h 439636"/>
                <a:gd name="connsiteX168" fmla="*/ 460306 w 953238"/>
                <a:gd name="connsiteY168" fmla="*/ 439318 h 439636"/>
                <a:gd name="connsiteX169" fmla="*/ 333713 w 953238"/>
                <a:gd name="connsiteY169" fmla="*/ 419902 h 439636"/>
                <a:gd name="connsiteX170" fmla="*/ 330959 w 953238"/>
                <a:gd name="connsiteY170" fmla="*/ 418957 h 439636"/>
                <a:gd name="connsiteX171" fmla="*/ 258682 w 953238"/>
                <a:gd name="connsiteY171" fmla="*/ 380576 h 439636"/>
                <a:gd name="connsiteX172" fmla="*/ 250813 w 953238"/>
                <a:gd name="connsiteY172" fmla="*/ 374064 h 439636"/>
                <a:gd name="connsiteX173" fmla="*/ 205763 w 953238"/>
                <a:gd name="connsiteY173" fmla="*/ 311801 h 439636"/>
                <a:gd name="connsiteX174" fmla="*/ 201553 w 953238"/>
                <a:gd name="connsiteY174" fmla="*/ 303322 h 439636"/>
                <a:gd name="connsiteX175" fmla="*/ 201238 w 953238"/>
                <a:gd name="connsiteY175" fmla="*/ 297165 h 439636"/>
                <a:gd name="connsiteX176" fmla="*/ 202064 w 953238"/>
                <a:gd name="connsiteY176" fmla="*/ 288666 h 439636"/>
                <a:gd name="connsiteX177" fmla="*/ 192995 w 953238"/>
                <a:gd name="connsiteY177" fmla="*/ 218730 h 439636"/>
                <a:gd name="connsiteX178" fmla="*/ 184595 w 953238"/>
                <a:gd name="connsiteY178" fmla="*/ 123731 h 439636"/>
                <a:gd name="connsiteX179" fmla="*/ 176943 w 953238"/>
                <a:gd name="connsiteY179" fmla="*/ 69671 h 439636"/>
                <a:gd name="connsiteX180" fmla="*/ 139722 w 953238"/>
                <a:gd name="connsiteY180" fmla="*/ 37231 h 439636"/>
                <a:gd name="connsiteX181" fmla="*/ 115013 w 953238"/>
                <a:gd name="connsiteY181" fmla="*/ 36464 h 439636"/>
                <a:gd name="connsiteX182" fmla="*/ 64770 w 953238"/>
                <a:gd name="connsiteY182" fmla="*/ 28595 h 439636"/>
                <a:gd name="connsiteX183" fmla="*/ 1208 w 953238"/>
                <a:gd name="connsiteY183" fmla="*/ 1860 h 439636"/>
                <a:gd name="connsiteX184" fmla="*/ -1606 w 953238"/>
                <a:gd name="connsiteY184" fmla="*/ -285 h 43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953238" h="439636">
                  <a:moveTo>
                    <a:pt x="-1606" y="-285"/>
                  </a:moveTo>
                  <a:cubicBezTo>
                    <a:pt x="1798" y="-579"/>
                    <a:pt x="4493" y="1348"/>
                    <a:pt x="7090" y="2981"/>
                  </a:cubicBezTo>
                  <a:cubicBezTo>
                    <a:pt x="17615" y="9611"/>
                    <a:pt x="29123" y="14057"/>
                    <a:pt x="40533" y="18542"/>
                  </a:cubicBezTo>
                  <a:cubicBezTo>
                    <a:pt x="54461" y="24090"/>
                    <a:pt x="68921" y="28201"/>
                    <a:pt x="83675" y="30857"/>
                  </a:cubicBezTo>
                  <a:cubicBezTo>
                    <a:pt x="94357" y="32726"/>
                    <a:pt x="104980" y="35244"/>
                    <a:pt x="115997" y="34516"/>
                  </a:cubicBezTo>
                  <a:cubicBezTo>
                    <a:pt x="125912" y="33965"/>
                    <a:pt x="135866" y="34497"/>
                    <a:pt x="145663" y="36051"/>
                  </a:cubicBezTo>
                  <a:cubicBezTo>
                    <a:pt x="158529" y="38018"/>
                    <a:pt x="173716" y="46772"/>
                    <a:pt x="177139" y="63179"/>
                  </a:cubicBezTo>
                  <a:cubicBezTo>
                    <a:pt x="178516" y="69534"/>
                    <a:pt x="180523" y="75770"/>
                    <a:pt x="180936" y="82301"/>
                  </a:cubicBezTo>
                  <a:cubicBezTo>
                    <a:pt x="181034" y="87022"/>
                    <a:pt x="184241" y="91114"/>
                    <a:pt x="188805" y="92354"/>
                  </a:cubicBezTo>
                  <a:cubicBezTo>
                    <a:pt x="202320" y="97567"/>
                    <a:pt x="217389" y="96937"/>
                    <a:pt x="230393" y="90583"/>
                  </a:cubicBezTo>
                  <a:cubicBezTo>
                    <a:pt x="231908" y="89855"/>
                    <a:pt x="233403" y="88989"/>
                    <a:pt x="234957" y="88340"/>
                  </a:cubicBezTo>
                  <a:cubicBezTo>
                    <a:pt x="238891" y="86708"/>
                    <a:pt x="240367" y="87475"/>
                    <a:pt x="240504" y="91842"/>
                  </a:cubicBezTo>
                  <a:cubicBezTo>
                    <a:pt x="241114" y="111220"/>
                    <a:pt x="245187" y="130125"/>
                    <a:pt x="248236" y="149129"/>
                  </a:cubicBezTo>
                  <a:cubicBezTo>
                    <a:pt x="250026" y="160283"/>
                    <a:pt x="253803" y="171122"/>
                    <a:pt x="256656" y="182120"/>
                  </a:cubicBezTo>
                  <a:cubicBezTo>
                    <a:pt x="260905" y="198487"/>
                    <a:pt x="264662" y="215012"/>
                    <a:pt x="271233" y="230691"/>
                  </a:cubicBezTo>
                  <a:cubicBezTo>
                    <a:pt x="279299" y="249970"/>
                    <a:pt x="288938" y="268246"/>
                    <a:pt x="302709" y="284200"/>
                  </a:cubicBezTo>
                  <a:cubicBezTo>
                    <a:pt x="306644" y="288784"/>
                    <a:pt x="310578" y="293387"/>
                    <a:pt x="314965" y="297578"/>
                  </a:cubicBezTo>
                  <a:cubicBezTo>
                    <a:pt x="317444" y="299663"/>
                    <a:pt x="318388" y="303066"/>
                    <a:pt x="317346" y="306135"/>
                  </a:cubicBezTo>
                  <a:cubicBezTo>
                    <a:pt x="314572" y="314614"/>
                    <a:pt x="316873" y="321972"/>
                    <a:pt x="322480" y="328326"/>
                  </a:cubicBezTo>
                  <a:cubicBezTo>
                    <a:pt x="325451" y="331690"/>
                    <a:pt x="326080" y="336077"/>
                    <a:pt x="328913" y="339578"/>
                  </a:cubicBezTo>
                  <a:cubicBezTo>
                    <a:pt x="334933" y="346956"/>
                    <a:pt x="343372" y="349120"/>
                    <a:pt x="351674" y="351500"/>
                  </a:cubicBezTo>
                  <a:cubicBezTo>
                    <a:pt x="363478" y="354903"/>
                    <a:pt x="375281" y="358523"/>
                    <a:pt x="387399" y="360923"/>
                  </a:cubicBezTo>
                  <a:cubicBezTo>
                    <a:pt x="398042" y="363048"/>
                    <a:pt x="408843" y="363953"/>
                    <a:pt x="419564" y="365468"/>
                  </a:cubicBezTo>
                  <a:cubicBezTo>
                    <a:pt x="434574" y="367612"/>
                    <a:pt x="449584" y="366314"/>
                    <a:pt x="464575" y="366727"/>
                  </a:cubicBezTo>
                  <a:cubicBezTo>
                    <a:pt x="476162" y="366805"/>
                    <a:pt x="487749" y="365920"/>
                    <a:pt x="499179" y="364051"/>
                  </a:cubicBezTo>
                  <a:cubicBezTo>
                    <a:pt x="502858" y="363795"/>
                    <a:pt x="506556" y="363795"/>
                    <a:pt x="510235" y="364051"/>
                  </a:cubicBezTo>
                  <a:cubicBezTo>
                    <a:pt x="510825" y="367140"/>
                    <a:pt x="509113" y="369501"/>
                    <a:pt x="508267" y="371743"/>
                  </a:cubicBezTo>
                  <a:cubicBezTo>
                    <a:pt x="500438" y="390373"/>
                    <a:pt x="502169" y="411659"/>
                    <a:pt x="512891" y="428794"/>
                  </a:cubicBezTo>
                  <a:cubicBezTo>
                    <a:pt x="515271" y="432453"/>
                    <a:pt x="519048" y="431135"/>
                    <a:pt x="522156" y="430525"/>
                  </a:cubicBezTo>
                  <a:cubicBezTo>
                    <a:pt x="527134" y="429561"/>
                    <a:pt x="532170" y="428872"/>
                    <a:pt x="537088" y="427790"/>
                  </a:cubicBezTo>
                  <a:cubicBezTo>
                    <a:pt x="551449" y="424643"/>
                    <a:pt x="566125" y="423069"/>
                    <a:pt x="580367" y="419292"/>
                  </a:cubicBezTo>
                  <a:cubicBezTo>
                    <a:pt x="594709" y="415711"/>
                    <a:pt x="608578" y="410439"/>
                    <a:pt x="621680" y="403554"/>
                  </a:cubicBezTo>
                  <a:cubicBezTo>
                    <a:pt x="625201" y="401586"/>
                    <a:pt x="630336" y="400465"/>
                    <a:pt x="629765" y="394563"/>
                  </a:cubicBezTo>
                  <a:cubicBezTo>
                    <a:pt x="632559" y="391514"/>
                    <a:pt x="635785" y="388917"/>
                    <a:pt x="639365" y="386852"/>
                  </a:cubicBezTo>
                  <a:cubicBezTo>
                    <a:pt x="643989" y="383881"/>
                    <a:pt x="646526" y="378983"/>
                    <a:pt x="650146" y="375442"/>
                  </a:cubicBezTo>
                  <a:cubicBezTo>
                    <a:pt x="660415" y="365035"/>
                    <a:pt x="668835" y="353369"/>
                    <a:pt x="677687" y="341861"/>
                  </a:cubicBezTo>
                  <a:cubicBezTo>
                    <a:pt x="682094" y="336116"/>
                    <a:pt x="687779" y="331867"/>
                    <a:pt x="688193" y="323624"/>
                  </a:cubicBezTo>
                  <a:cubicBezTo>
                    <a:pt x="688468" y="317860"/>
                    <a:pt x="693111" y="313788"/>
                    <a:pt x="696868" y="309657"/>
                  </a:cubicBezTo>
                  <a:cubicBezTo>
                    <a:pt x="700626" y="305525"/>
                    <a:pt x="702573" y="301925"/>
                    <a:pt x="702180" y="296653"/>
                  </a:cubicBezTo>
                  <a:cubicBezTo>
                    <a:pt x="701747" y="290751"/>
                    <a:pt x="704344" y="285794"/>
                    <a:pt x="707905" y="281348"/>
                  </a:cubicBezTo>
                  <a:cubicBezTo>
                    <a:pt x="711288" y="277453"/>
                    <a:pt x="712960" y="272357"/>
                    <a:pt x="712528" y="267223"/>
                  </a:cubicBezTo>
                  <a:cubicBezTo>
                    <a:pt x="712213" y="261833"/>
                    <a:pt x="713688" y="256501"/>
                    <a:pt x="716718" y="252036"/>
                  </a:cubicBezTo>
                  <a:cubicBezTo>
                    <a:pt x="719452" y="247944"/>
                    <a:pt x="720456" y="242947"/>
                    <a:pt x="719531" y="238127"/>
                  </a:cubicBezTo>
                  <a:cubicBezTo>
                    <a:pt x="718331" y="231871"/>
                    <a:pt x="719315" y="225379"/>
                    <a:pt x="722364" y="219773"/>
                  </a:cubicBezTo>
                  <a:cubicBezTo>
                    <a:pt x="724587" y="215937"/>
                    <a:pt x="725000" y="211314"/>
                    <a:pt x="723466" y="207163"/>
                  </a:cubicBezTo>
                  <a:cubicBezTo>
                    <a:pt x="722934" y="206061"/>
                    <a:pt x="722718" y="204821"/>
                    <a:pt x="722856" y="203602"/>
                  </a:cubicBezTo>
                  <a:cubicBezTo>
                    <a:pt x="726594" y="190185"/>
                    <a:pt x="723682" y="176355"/>
                    <a:pt x="725472" y="162860"/>
                  </a:cubicBezTo>
                  <a:cubicBezTo>
                    <a:pt x="726023" y="158709"/>
                    <a:pt x="726830" y="154735"/>
                    <a:pt x="725197" y="150722"/>
                  </a:cubicBezTo>
                  <a:cubicBezTo>
                    <a:pt x="724626" y="149620"/>
                    <a:pt x="724351" y="148420"/>
                    <a:pt x="724371" y="147181"/>
                  </a:cubicBezTo>
                  <a:cubicBezTo>
                    <a:pt x="725964" y="133902"/>
                    <a:pt x="723210" y="120761"/>
                    <a:pt x="722836" y="107541"/>
                  </a:cubicBezTo>
                  <a:cubicBezTo>
                    <a:pt x="722580" y="96937"/>
                    <a:pt x="721754" y="86353"/>
                    <a:pt x="720357" y="75848"/>
                  </a:cubicBezTo>
                  <a:cubicBezTo>
                    <a:pt x="719531" y="68117"/>
                    <a:pt x="720121" y="60307"/>
                    <a:pt x="722069" y="52792"/>
                  </a:cubicBezTo>
                  <a:cubicBezTo>
                    <a:pt x="723426" y="46890"/>
                    <a:pt x="728285" y="42444"/>
                    <a:pt x="734285" y="41638"/>
                  </a:cubicBezTo>
                  <a:cubicBezTo>
                    <a:pt x="742646" y="40103"/>
                    <a:pt x="751165" y="39533"/>
                    <a:pt x="759644" y="39985"/>
                  </a:cubicBezTo>
                  <a:cubicBezTo>
                    <a:pt x="761591" y="39926"/>
                    <a:pt x="763519" y="40261"/>
                    <a:pt x="765329" y="41008"/>
                  </a:cubicBezTo>
                  <a:cubicBezTo>
                    <a:pt x="772903" y="45021"/>
                    <a:pt x="781873" y="45454"/>
                    <a:pt x="789801" y="42208"/>
                  </a:cubicBezTo>
                  <a:cubicBezTo>
                    <a:pt x="798398" y="39120"/>
                    <a:pt x="805952" y="42444"/>
                    <a:pt x="811953" y="49172"/>
                  </a:cubicBezTo>
                  <a:cubicBezTo>
                    <a:pt x="812976" y="50805"/>
                    <a:pt x="814785" y="51140"/>
                    <a:pt x="816320" y="52084"/>
                  </a:cubicBezTo>
                  <a:cubicBezTo>
                    <a:pt x="816753" y="52635"/>
                    <a:pt x="817343" y="53028"/>
                    <a:pt x="817776" y="53540"/>
                  </a:cubicBezTo>
                  <a:lnTo>
                    <a:pt x="820687" y="53540"/>
                  </a:lnTo>
                  <a:cubicBezTo>
                    <a:pt x="822969" y="56766"/>
                    <a:pt x="821218" y="59540"/>
                    <a:pt x="819566" y="62156"/>
                  </a:cubicBezTo>
                  <a:cubicBezTo>
                    <a:pt x="816517" y="66897"/>
                    <a:pt x="816123" y="71383"/>
                    <a:pt x="819743" y="76065"/>
                  </a:cubicBezTo>
                  <a:cubicBezTo>
                    <a:pt x="821612" y="78307"/>
                    <a:pt x="822458" y="81239"/>
                    <a:pt x="822065" y="84130"/>
                  </a:cubicBezTo>
                  <a:cubicBezTo>
                    <a:pt x="821887" y="85114"/>
                    <a:pt x="821652" y="86078"/>
                    <a:pt x="821376" y="87022"/>
                  </a:cubicBezTo>
                  <a:cubicBezTo>
                    <a:pt x="821238" y="87947"/>
                    <a:pt x="821238" y="88911"/>
                    <a:pt x="821376" y="89836"/>
                  </a:cubicBezTo>
                  <a:cubicBezTo>
                    <a:pt x="821592" y="90780"/>
                    <a:pt x="821868" y="91803"/>
                    <a:pt x="822084" y="92649"/>
                  </a:cubicBezTo>
                  <a:cubicBezTo>
                    <a:pt x="822694" y="96347"/>
                    <a:pt x="822241" y="100124"/>
                    <a:pt x="820786" y="103567"/>
                  </a:cubicBezTo>
                  <a:cubicBezTo>
                    <a:pt x="820451" y="104472"/>
                    <a:pt x="820156" y="105416"/>
                    <a:pt x="819940" y="106360"/>
                  </a:cubicBezTo>
                  <a:cubicBezTo>
                    <a:pt x="819841" y="107324"/>
                    <a:pt x="819881" y="108308"/>
                    <a:pt x="820078" y="109252"/>
                  </a:cubicBezTo>
                  <a:cubicBezTo>
                    <a:pt x="820372" y="110275"/>
                    <a:pt x="820668" y="111220"/>
                    <a:pt x="820864" y="112341"/>
                  </a:cubicBezTo>
                  <a:cubicBezTo>
                    <a:pt x="821277" y="122335"/>
                    <a:pt x="820392" y="132308"/>
                    <a:pt x="820864" y="142283"/>
                  </a:cubicBezTo>
                  <a:cubicBezTo>
                    <a:pt x="820668" y="143345"/>
                    <a:pt x="820372" y="144387"/>
                    <a:pt x="820097" y="145430"/>
                  </a:cubicBezTo>
                  <a:cubicBezTo>
                    <a:pt x="819684" y="147043"/>
                    <a:pt x="819605" y="148716"/>
                    <a:pt x="819861" y="150368"/>
                  </a:cubicBezTo>
                  <a:cubicBezTo>
                    <a:pt x="820117" y="151332"/>
                    <a:pt x="820451" y="152296"/>
                    <a:pt x="820845" y="153220"/>
                  </a:cubicBezTo>
                  <a:cubicBezTo>
                    <a:pt x="822261" y="156152"/>
                    <a:pt x="822674" y="159476"/>
                    <a:pt x="821986" y="162663"/>
                  </a:cubicBezTo>
                  <a:cubicBezTo>
                    <a:pt x="821809" y="163725"/>
                    <a:pt x="821632" y="164808"/>
                    <a:pt x="821533" y="165909"/>
                  </a:cubicBezTo>
                  <a:cubicBezTo>
                    <a:pt x="823579" y="174270"/>
                    <a:pt x="824543" y="182867"/>
                    <a:pt x="824405" y="191484"/>
                  </a:cubicBezTo>
                  <a:cubicBezTo>
                    <a:pt x="824602" y="192152"/>
                    <a:pt x="824779" y="192841"/>
                    <a:pt x="825035" y="193451"/>
                  </a:cubicBezTo>
                  <a:cubicBezTo>
                    <a:pt x="825192" y="193746"/>
                    <a:pt x="825330" y="194061"/>
                    <a:pt x="825507" y="194375"/>
                  </a:cubicBezTo>
                  <a:lnTo>
                    <a:pt x="826668" y="196146"/>
                  </a:lnTo>
                  <a:cubicBezTo>
                    <a:pt x="829127" y="199766"/>
                    <a:pt x="830268" y="204113"/>
                    <a:pt x="829914" y="208461"/>
                  </a:cubicBezTo>
                  <a:cubicBezTo>
                    <a:pt x="829678" y="211589"/>
                    <a:pt x="830307" y="214717"/>
                    <a:pt x="831743" y="217510"/>
                  </a:cubicBezTo>
                  <a:cubicBezTo>
                    <a:pt x="832097" y="218061"/>
                    <a:pt x="832432" y="218651"/>
                    <a:pt x="832766" y="219222"/>
                  </a:cubicBezTo>
                  <a:lnTo>
                    <a:pt x="833317" y="220029"/>
                  </a:lnTo>
                  <a:cubicBezTo>
                    <a:pt x="833711" y="220520"/>
                    <a:pt x="834084" y="221032"/>
                    <a:pt x="834458" y="221563"/>
                  </a:cubicBezTo>
                  <a:cubicBezTo>
                    <a:pt x="835225" y="222566"/>
                    <a:pt x="835914" y="223609"/>
                    <a:pt x="836524" y="224710"/>
                  </a:cubicBezTo>
                  <a:cubicBezTo>
                    <a:pt x="836996" y="225517"/>
                    <a:pt x="837409" y="226343"/>
                    <a:pt x="837744" y="227209"/>
                  </a:cubicBezTo>
                  <a:cubicBezTo>
                    <a:pt x="838097" y="228389"/>
                    <a:pt x="838392" y="229589"/>
                    <a:pt x="838629" y="230789"/>
                  </a:cubicBezTo>
                  <a:cubicBezTo>
                    <a:pt x="838904" y="231675"/>
                    <a:pt x="839180" y="232579"/>
                    <a:pt x="839415" y="233504"/>
                  </a:cubicBezTo>
                  <a:cubicBezTo>
                    <a:pt x="840065" y="236376"/>
                    <a:pt x="839770" y="239524"/>
                    <a:pt x="841973" y="241924"/>
                  </a:cubicBezTo>
                  <a:cubicBezTo>
                    <a:pt x="842425" y="242377"/>
                    <a:pt x="842858" y="242868"/>
                    <a:pt x="843311" y="243340"/>
                  </a:cubicBezTo>
                  <a:cubicBezTo>
                    <a:pt x="843763" y="243813"/>
                    <a:pt x="843763" y="243813"/>
                    <a:pt x="843980" y="244029"/>
                  </a:cubicBezTo>
                  <a:cubicBezTo>
                    <a:pt x="844196" y="244245"/>
                    <a:pt x="844904" y="244973"/>
                    <a:pt x="845337" y="245445"/>
                  </a:cubicBezTo>
                  <a:cubicBezTo>
                    <a:pt x="848563" y="249163"/>
                    <a:pt x="850688" y="253708"/>
                    <a:pt x="851495" y="258567"/>
                  </a:cubicBezTo>
                  <a:cubicBezTo>
                    <a:pt x="851671" y="259098"/>
                    <a:pt x="851849" y="259669"/>
                    <a:pt x="852045" y="260200"/>
                  </a:cubicBezTo>
                  <a:cubicBezTo>
                    <a:pt x="852183" y="260416"/>
                    <a:pt x="852321" y="260672"/>
                    <a:pt x="852459" y="260908"/>
                  </a:cubicBezTo>
                  <a:cubicBezTo>
                    <a:pt x="852596" y="261144"/>
                    <a:pt x="853226" y="261715"/>
                    <a:pt x="853639" y="262069"/>
                  </a:cubicBezTo>
                  <a:cubicBezTo>
                    <a:pt x="854544" y="262738"/>
                    <a:pt x="855449" y="263387"/>
                    <a:pt x="856314" y="264134"/>
                  </a:cubicBezTo>
                  <a:cubicBezTo>
                    <a:pt x="856767" y="264508"/>
                    <a:pt x="857199" y="264902"/>
                    <a:pt x="857593" y="265315"/>
                  </a:cubicBezTo>
                  <a:cubicBezTo>
                    <a:pt x="857829" y="265511"/>
                    <a:pt x="858026" y="265728"/>
                    <a:pt x="858242" y="265925"/>
                  </a:cubicBezTo>
                  <a:cubicBezTo>
                    <a:pt x="858459" y="266121"/>
                    <a:pt x="859127" y="266751"/>
                    <a:pt x="859540" y="267184"/>
                  </a:cubicBezTo>
                  <a:lnTo>
                    <a:pt x="860209" y="267833"/>
                  </a:lnTo>
                  <a:cubicBezTo>
                    <a:pt x="860662" y="268285"/>
                    <a:pt x="861075" y="268757"/>
                    <a:pt x="861469" y="269269"/>
                  </a:cubicBezTo>
                  <a:cubicBezTo>
                    <a:pt x="863436" y="271807"/>
                    <a:pt x="864301" y="274974"/>
                    <a:pt x="865678" y="277846"/>
                  </a:cubicBezTo>
                  <a:cubicBezTo>
                    <a:pt x="866210" y="278613"/>
                    <a:pt x="866879" y="279282"/>
                    <a:pt x="867646" y="279813"/>
                  </a:cubicBezTo>
                  <a:cubicBezTo>
                    <a:pt x="871029" y="281780"/>
                    <a:pt x="874885" y="283158"/>
                    <a:pt x="877069" y="286758"/>
                  </a:cubicBezTo>
                  <a:cubicBezTo>
                    <a:pt x="877639" y="287545"/>
                    <a:pt x="878190" y="288351"/>
                    <a:pt x="878780" y="289119"/>
                  </a:cubicBezTo>
                  <a:cubicBezTo>
                    <a:pt x="880413" y="291046"/>
                    <a:pt x="881849" y="293151"/>
                    <a:pt x="883049" y="295374"/>
                  </a:cubicBezTo>
                  <a:cubicBezTo>
                    <a:pt x="883600" y="296102"/>
                    <a:pt x="884249" y="296712"/>
                    <a:pt x="885017" y="297204"/>
                  </a:cubicBezTo>
                  <a:cubicBezTo>
                    <a:pt x="887004" y="298010"/>
                    <a:pt x="888932" y="298955"/>
                    <a:pt x="890800" y="299997"/>
                  </a:cubicBezTo>
                  <a:lnTo>
                    <a:pt x="893102" y="301532"/>
                  </a:lnTo>
                  <a:cubicBezTo>
                    <a:pt x="894932" y="302653"/>
                    <a:pt x="896466" y="304188"/>
                    <a:pt x="897607" y="305997"/>
                  </a:cubicBezTo>
                  <a:cubicBezTo>
                    <a:pt x="898099" y="306725"/>
                    <a:pt x="898610" y="307453"/>
                    <a:pt x="899161" y="308161"/>
                  </a:cubicBezTo>
                  <a:cubicBezTo>
                    <a:pt x="900086" y="309244"/>
                    <a:pt x="900971" y="310365"/>
                    <a:pt x="901915" y="311427"/>
                  </a:cubicBezTo>
                  <a:cubicBezTo>
                    <a:pt x="902505" y="311978"/>
                    <a:pt x="903214" y="312391"/>
                    <a:pt x="904001" y="312607"/>
                  </a:cubicBezTo>
                  <a:cubicBezTo>
                    <a:pt x="905712" y="312745"/>
                    <a:pt x="907404" y="313001"/>
                    <a:pt x="909096" y="313335"/>
                  </a:cubicBezTo>
                  <a:cubicBezTo>
                    <a:pt x="909942" y="313611"/>
                    <a:pt x="910768" y="313965"/>
                    <a:pt x="911535" y="314417"/>
                  </a:cubicBezTo>
                  <a:cubicBezTo>
                    <a:pt x="912578" y="314968"/>
                    <a:pt x="913581" y="315617"/>
                    <a:pt x="914486" y="316385"/>
                  </a:cubicBezTo>
                  <a:cubicBezTo>
                    <a:pt x="915155" y="316935"/>
                    <a:pt x="915765" y="317545"/>
                    <a:pt x="916453" y="318155"/>
                  </a:cubicBezTo>
                  <a:cubicBezTo>
                    <a:pt x="917142" y="318765"/>
                    <a:pt x="918008" y="319729"/>
                    <a:pt x="918853" y="320437"/>
                  </a:cubicBezTo>
                  <a:cubicBezTo>
                    <a:pt x="919503" y="320890"/>
                    <a:pt x="920211" y="321224"/>
                    <a:pt x="920958" y="321440"/>
                  </a:cubicBezTo>
                  <a:cubicBezTo>
                    <a:pt x="922001" y="321657"/>
                    <a:pt x="923063" y="321834"/>
                    <a:pt x="924086" y="322149"/>
                  </a:cubicBezTo>
                  <a:lnTo>
                    <a:pt x="926368" y="322936"/>
                  </a:lnTo>
                  <a:cubicBezTo>
                    <a:pt x="927155" y="323132"/>
                    <a:pt x="927922" y="323388"/>
                    <a:pt x="928690" y="323663"/>
                  </a:cubicBezTo>
                  <a:cubicBezTo>
                    <a:pt x="929437" y="323959"/>
                    <a:pt x="930224" y="324175"/>
                    <a:pt x="931011" y="324313"/>
                  </a:cubicBezTo>
                  <a:lnTo>
                    <a:pt x="932664" y="324313"/>
                  </a:lnTo>
                  <a:cubicBezTo>
                    <a:pt x="933785" y="324313"/>
                    <a:pt x="934926" y="324313"/>
                    <a:pt x="936047" y="324450"/>
                  </a:cubicBezTo>
                  <a:cubicBezTo>
                    <a:pt x="937149" y="324549"/>
                    <a:pt x="938211" y="325001"/>
                    <a:pt x="939018" y="325769"/>
                  </a:cubicBezTo>
                  <a:cubicBezTo>
                    <a:pt x="939510" y="326024"/>
                    <a:pt x="939431" y="327342"/>
                    <a:pt x="940493" y="326516"/>
                  </a:cubicBezTo>
                  <a:cubicBezTo>
                    <a:pt x="940926" y="326221"/>
                    <a:pt x="941398" y="325965"/>
                    <a:pt x="941870" y="325729"/>
                  </a:cubicBezTo>
                  <a:cubicBezTo>
                    <a:pt x="942638" y="325296"/>
                    <a:pt x="943464" y="324982"/>
                    <a:pt x="944310" y="324785"/>
                  </a:cubicBezTo>
                  <a:cubicBezTo>
                    <a:pt x="945589" y="324549"/>
                    <a:pt x="946926" y="324706"/>
                    <a:pt x="948126" y="325198"/>
                  </a:cubicBezTo>
                  <a:cubicBezTo>
                    <a:pt x="949110" y="325631"/>
                    <a:pt x="949995" y="326260"/>
                    <a:pt x="950703" y="327047"/>
                  </a:cubicBezTo>
                  <a:cubicBezTo>
                    <a:pt x="951943" y="328522"/>
                    <a:pt x="951943" y="330667"/>
                    <a:pt x="950703" y="332142"/>
                  </a:cubicBezTo>
                  <a:cubicBezTo>
                    <a:pt x="923162" y="331001"/>
                    <a:pt x="896761" y="326673"/>
                    <a:pt x="876695" y="304935"/>
                  </a:cubicBezTo>
                  <a:cubicBezTo>
                    <a:pt x="872957" y="300883"/>
                    <a:pt x="867960" y="298089"/>
                    <a:pt x="864262" y="293919"/>
                  </a:cubicBezTo>
                  <a:cubicBezTo>
                    <a:pt x="854249" y="281899"/>
                    <a:pt x="843783" y="270213"/>
                    <a:pt x="836721" y="256029"/>
                  </a:cubicBezTo>
                  <a:cubicBezTo>
                    <a:pt x="825743" y="233032"/>
                    <a:pt x="818032" y="208618"/>
                    <a:pt x="813821" y="183477"/>
                  </a:cubicBezTo>
                  <a:cubicBezTo>
                    <a:pt x="811067" y="165772"/>
                    <a:pt x="806956" y="148184"/>
                    <a:pt x="806720" y="130164"/>
                  </a:cubicBezTo>
                  <a:cubicBezTo>
                    <a:pt x="806484" y="111200"/>
                    <a:pt x="808549" y="92354"/>
                    <a:pt x="809985" y="73488"/>
                  </a:cubicBezTo>
                  <a:cubicBezTo>
                    <a:pt x="810398" y="67920"/>
                    <a:pt x="810674" y="62333"/>
                    <a:pt x="811323" y="56786"/>
                  </a:cubicBezTo>
                  <a:cubicBezTo>
                    <a:pt x="811717" y="53323"/>
                    <a:pt x="810379" y="51769"/>
                    <a:pt x="807054" y="51631"/>
                  </a:cubicBezTo>
                  <a:cubicBezTo>
                    <a:pt x="801723" y="51395"/>
                    <a:pt x="796372" y="50982"/>
                    <a:pt x="791061" y="51022"/>
                  </a:cubicBezTo>
                  <a:cubicBezTo>
                    <a:pt x="785965" y="51238"/>
                    <a:pt x="780850" y="50923"/>
                    <a:pt x="775814" y="50117"/>
                  </a:cubicBezTo>
                  <a:cubicBezTo>
                    <a:pt x="767138" y="48464"/>
                    <a:pt x="758404" y="49192"/>
                    <a:pt x="749689" y="49133"/>
                  </a:cubicBezTo>
                  <a:cubicBezTo>
                    <a:pt x="747506" y="50215"/>
                    <a:pt x="745164" y="49487"/>
                    <a:pt x="742922" y="49723"/>
                  </a:cubicBezTo>
                  <a:cubicBezTo>
                    <a:pt x="741230" y="49723"/>
                    <a:pt x="739538" y="48897"/>
                    <a:pt x="737827" y="49566"/>
                  </a:cubicBezTo>
                  <a:lnTo>
                    <a:pt x="737079" y="49782"/>
                  </a:lnTo>
                  <a:lnTo>
                    <a:pt x="735682" y="50254"/>
                  </a:lnTo>
                  <a:cubicBezTo>
                    <a:pt x="735249" y="50471"/>
                    <a:pt x="734856" y="50746"/>
                    <a:pt x="734482" y="51041"/>
                  </a:cubicBezTo>
                  <a:cubicBezTo>
                    <a:pt x="734482" y="51041"/>
                    <a:pt x="734030" y="51592"/>
                    <a:pt x="734049" y="51612"/>
                  </a:cubicBezTo>
                  <a:cubicBezTo>
                    <a:pt x="733774" y="52320"/>
                    <a:pt x="733577" y="53067"/>
                    <a:pt x="733499" y="53815"/>
                  </a:cubicBezTo>
                  <a:cubicBezTo>
                    <a:pt x="733499" y="54700"/>
                    <a:pt x="733499" y="55586"/>
                    <a:pt x="733499" y="56471"/>
                  </a:cubicBezTo>
                  <a:lnTo>
                    <a:pt x="733499" y="62373"/>
                  </a:lnTo>
                  <a:cubicBezTo>
                    <a:pt x="733499" y="64124"/>
                    <a:pt x="733499" y="65874"/>
                    <a:pt x="733499" y="67625"/>
                  </a:cubicBezTo>
                  <a:cubicBezTo>
                    <a:pt x="734010" y="71107"/>
                    <a:pt x="733656" y="74668"/>
                    <a:pt x="734305" y="78150"/>
                  </a:cubicBezTo>
                  <a:cubicBezTo>
                    <a:pt x="734541" y="78819"/>
                    <a:pt x="734699" y="79527"/>
                    <a:pt x="734797" y="80235"/>
                  </a:cubicBezTo>
                  <a:cubicBezTo>
                    <a:pt x="734935" y="81671"/>
                    <a:pt x="734915" y="83107"/>
                    <a:pt x="734994" y="84543"/>
                  </a:cubicBezTo>
                  <a:cubicBezTo>
                    <a:pt x="735544" y="87789"/>
                    <a:pt x="735171" y="91154"/>
                    <a:pt x="736213" y="94380"/>
                  </a:cubicBezTo>
                  <a:cubicBezTo>
                    <a:pt x="736312" y="95147"/>
                    <a:pt x="736371" y="95934"/>
                    <a:pt x="736371" y="96721"/>
                  </a:cubicBezTo>
                  <a:cubicBezTo>
                    <a:pt x="736489" y="101206"/>
                    <a:pt x="736961" y="105691"/>
                    <a:pt x="737787" y="110098"/>
                  </a:cubicBezTo>
                  <a:cubicBezTo>
                    <a:pt x="739814" y="129318"/>
                    <a:pt x="740856" y="148637"/>
                    <a:pt x="740915" y="167955"/>
                  </a:cubicBezTo>
                  <a:cubicBezTo>
                    <a:pt x="741190" y="183870"/>
                    <a:pt x="739735" y="199766"/>
                    <a:pt x="736548" y="215346"/>
                  </a:cubicBezTo>
                  <a:cubicBezTo>
                    <a:pt x="736076" y="217707"/>
                    <a:pt x="735781" y="220146"/>
                    <a:pt x="735112" y="222448"/>
                  </a:cubicBezTo>
                  <a:cubicBezTo>
                    <a:pt x="726161" y="253216"/>
                    <a:pt x="719629" y="284653"/>
                    <a:pt x="708927" y="314909"/>
                  </a:cubicBezTo>
                  <a:cubicBezTo>
                    <a:pt x="706232" y="322483"/>
                    <a:pt x="703616" y="330037"/>
                    <a:pt x="698009" y="336097"/>
                  </a:cubicBezTo>
                  <a:cubicBezTo>
                    <a:pt x="697537" y="336647"/>
                    <a:pt x="697124" y="337257"/>
                    <a:pt x="696790" y="337906"/>
                  </a:cubicBezTo>
                  <a:cubicBezTo>
                    <a:pt x="670232" y="382347"/>
                    <a:pt x="630060" y="408727"/>
                    <a:pt x="581017" y="420826"/>
                  </a:cubicBezTo>
                  <a:cubicBezTo>
                    <a:pt x="541494" y="430662"/>
                    <a:pt x="501382" y="439220"/>
                    <a:pt x="460306" y="439318"/>
                  </a:cubicBezTo>
                  <a:cubicBezTo>
                    <a:pt x="417184" y="439436"/>
                    <a:pt x="374376" y="436289"/>
                    <a:pt x="333713" y="419902"/>
                  </a:cubicBezTo>
                  <a:cubicBezTo>
                    <a:pt x="332808" y="419528"/>
                    <a:pt x="331903" y="419213"/>
                    <a:pt x="330959" y="418957"/>
                  </a:cubicBezTo>
                  <a:cubicBezTo>
                    <a:pt x="303988" y="411580"/>
                    <a:pt x="281109" y="396491"/>
                    <a:pt x="258682" y="380576"/>
                  </a:cubicBezTo>
                  <a:cubicBezTo>
                    <a:pt x="255829" y="378707"/>
                    <a:pt x="253193" y="376524"/>
                    <a:pt x="250813" y="374064"/>
                  </a:cubicBezTo>
                  <a:cubicBezTo>
                    <a:pt x="233422" y="355022"/>
                    <a:pt x="216268" y="335821"/>
                    <a:pt x="205763" y="311801"/>
                  </a:cubicBezTo>
                  <a:cubicBezTo>
                    <a:pt x="204504" y="308909"/>
                    <a:pt x="203068" y="306096"/>
                    <a:pt x="201553" y="303322"/>
                  </a:cubicBezTo>
                  <a:cubicBezTo>
                    <a:pt x="200294" y="301492"/>
                    <a:pt x="200176" y="299112"/>
                    <a:pt x="201238" y="297165"/>
                  </a:cubicBezTo>
                  <a:cubicBezTo>
                    <a:pt x="202615" y="294548"/>
                    <a:pt x="202910" y="291499"/>
                    <a:pt x="202064" y="288666"/>
                  </a:cubicBezTo>
                  <a:cubicBezTo>
                    <a:pt x="195592" y="265806"/>
                    <a:pt x="195140" y="242180"/>
                    <a:pt x="192995" y="218730"/>
                  </a:cubicBezTo>
                  <a:cubicBezTo>
                    <a:pt x="190103" y="187077"/>
                    <a:pt x="188825" y="155286"/>
                    <a:pt x="184595" y="123731"/>
                  </a:cubicBezTo>
                  <a:cubicBezTo>
                    <a:pt x="182176" y="105691"/>
                    <a:pt x="180661" y="87534"/>
                    <a:pt x="176943" y="69671"/>
                  </a:cubicBezTo>
                  <a:cubicBezTo>
                    <a:pt x="172733" y="49546"/>
                    <a:pt x="160359" y="38530"/>
                    <a:pt x="139722" y="37231"/>
                  </a:cubicBezTo>
                  <a:cubicBezTo>
                    <a:pt x="131499" y="36700"/>
                    <a:pt x="123276" y="36503"/>
                    <a:pt x="115013" y="36464"/>
                  </a:cubicBezTo>
                  <a:cubicBezTo>
                    <a:pt x="97997" y="36051"/>
                    <a:pt x="81098" y="33395"/>
                    <a:pt x="64770" y="28595"/>
                  </a:cubicBezTo>
                  <a:cubicBezTo>
                    <a:pt x="42461" y="22654"/>
                    <a:pt x="21057" y="13663"/>
                    <a:pt x="1208" y="1860"/>
                  </a:cubicBezTo>
                  <a:cubicBezTo>
                    <a:pt x="224" y="1211"/>
                    <a:pt x="-720" y="502"/>
                    <a:pt x="-1606" y="-285"/>
                  </a:cubicBezTo>
                  <a:close/>
                </a:path>
              </a:pathLst>
            </a:custGeom>
            <a:solidFill>
              <a:srgbClr val="020202"/>
            </a:solidFill>
            <a:ln w="1956" cap="flat">
              <a:noFill/>
              <a:prstDash val="solid"/>
              <a:miter/>
            </a:ln>
          </p:spPr>
          <p:txBody>
            <a:bodyPr rtlCol="0" anchor="ctr"/>
            <a:lstStyle/>
            <a:p>
              <a:endParaRPr lang="es-CO"/>
            </a:p>
          </p:txBody>
        </p:sp>
        <p:sp>
          <p:nvSpPr>
            <p:cNvPr id="838" name="Freeform: Shape 837">
              <a:extLst>
                <a:ext uri="{FF2B5EF4-FFF2-40B4-BE49-F238E27FC236}">
                  <a16:creationId xmlns:a16="http://schemas.microsoft.com/office/drawing/2014/main" id="{F58402DE-55DC-5EEF-0787-EBF829A87C4B}"/>
                </a:ext>
              </a:extLst>
            </p:cNvPr>
            <p:cNvSpPr/>
            <p:nvPr/>
          </p:nvSpPr>
          <p:spPr>
            <a:xfrm>
              <a:off x="13065245" y="17399"/>
              <a:ext cx="522988" cy="358445"/>
            </a:xfrm>
            <a:custGeom>
              <a:avLst/>
              <a:gdLst>
                <a:gd name="connsiteX0" fmla="*/ 479259 w 522988"/>
                <a:gd name="connsiteY0" fmla="*/ 229587 h 358445"/>
                <a:gd name="connsiteX1" fmla="*/ 483370 w 522988"/>
                <a:gd name="connsiteY1" fmla="*/ 237810 h 358445"/>
                <a:gd name="connsiteX2" fmla="*/ 518978 w 522988"/>
                <a:gd name="connsiteY2" fmla="*/ 289825 h 358445"/>
                <a:gd name="connsiteX3" fmla="*/ 521279 w 522988"/>
                <a:gd name="connsiteY3" fmla="*/ 298008 h 358445"/>
                <a:gd name="connsiteX4" fmla="*/ 509476 w 522988"/>
                <a:gd name="connsiteY4" fmla="*/ 331078 h 358445"/>
                <a:gd name="connsiteX5" fmla="*/ 469029 w 522988"/>
                <a:gd name="connsiteY5" fmla="*/ 356947 h 358445"/>
                <a:gd name="connsiteX6" fmla="*/ 432458 w 522988"/>
                <a:gd name="connsiteY6" fmla="*/ 351892 h 358445"/>
                <a:gd name="connsiteX7" fmla="*/ 409835 w 522988"/>
                <a:gd name="connsiteY7" fmla="*/ 332967 h 358445"/>
                <a:gd name="connsiteX8" fmla="*/ 404739 w 522988"/>
                <a:gd name="connsiteY8" fmla="*/ 326868 h 358445"/>
                <a:gd name="connsiteX9" fmla="*/ 399192 w 522988"/>
                <a:gd name="connsiteY9" fmla="*/ 316835 h 358445"/>
                <a:gd name="connsiteX10" fmla="*/ 387860 w 522988"/>
                <a:gd name="connsiteY10" fmla="*/ 306350 h 358445"/>
                <a:gd name="connsiteX11" fmla="*/ 371237 w 522988"/>
                <a:gd name="connsiteY11" fmla="*/ 301687 h 358445"/>
                <a:gd name="connsiteX12" fmla="*/ 368365 w 522988"/>
                <a:gd name="connsiteY12" fmla="*/ 301431 h 358445"/>
                <a:gd name="connsiteX13" fmla="*/ 355794 w 522988"/>
                <a:gd name="connsiteY13" fmla="*/ 296966 h 358445"/>
                <a:gd name="connsiteX14" fmla="*/ 325872 w 522988"/>
                <a:gd name="connsiteY14" fmla="*/ 264801 h 358445"/>
                <a:gd name="connsiteX15" fmla="*/ 288494 w 522988"/>
                <a:gd name="connsiteY15" fmla="*/ 211095 h 358445"/>
                <a:gd name="connsiteX16" fmla="*/ 272304 w 522988"/>
                <a:gd name="connsiteY16" fmla="*/ 188944 h 358445"/>
                <a:gd name="connsiteX17" fmla="*/ 271281 w 522988"/>
                <a:gd name="connsiteY17" fmla="*/ 187272 h 358445"/>
                <a:gd name="connsiteX18" fmla="*/ 270199 w 522988"/>
                <a:gd name="connsiteY18" fmla="*/ 185698 h 358445"/>
                <a:gd name="connsiteX19" fmla="*/ 269136 w 522988"/>
                <a:gd name="connsiteY19" fmla="*/ 184144 h 358445"/>
                <a:gd name="connsiteX20" fmla="*/ 265654 w 522988"/>
                <a:gd name="connsiteY20" fmla="*/ 179875 h 358445"/>
                <a:gd name="connsiteX21" fmla="*/ 264455 w 522988"/>
                <a:gd name="connsiteY21" fmla="*/ 178596 h 358445"/>
                <a:gd name="connsiteX22" fmla="*/ 263313 w 522988"/>
                <a:gd name="connsiteY22" fmla="*/ 177317 h 358445"/>
                <a:gd name="connsiteX23" fmla="*/ 262723 w 522988"/>
                <a:gd name="connsiteY23" fmla="*/ 176688 h 358445"/>
                <a:gd name="connsiteX24" fmla="*/ 261543 w 522988"/>
                <a:gd name="connsiteY24" fmla="*/ 175468 h 358445"/>
                <a:gd name="connsiteX25" fmla="*/ 260933 w 522988"/>
                <a:gd name="connsiteY25" fmla="*/ 174858 h 358445"/>
                <a:gd name="connsiteX26" fmla="*/ 258769 w 522988"/>
                <a:gd name="connsiteY26" fmla="*/ 172124 h 358445"/>
                <a:gd name="connsiteX27" fmla="*/ 255425 w 522988"/>
                <a:gd name="connsiteY27" fmla="*/ 168189 h 358445"/>
                <a:gd name="connsiteX28" fmla="*/ 254244 w 522988"/>
                <a:gd name="connsiteY28" fmla="*/ 166950 h 358445"/>
                <a:gd name="connsiteX29" fmla="*/ 253143 w 522988"/>
                <a:gd name="connsiteY29" fmla="*/ 165710 h 358445"/>
                <a:gd name="connsiteX30" fmla="*/ 252572 w 522988"/>
                <a:gd name="connsiteY30" fmla="*/ 165101 h 358445"/>
                <a:gd name="connsiteX31" fmla="*/ 251451 w 522988"/>
                <a:gd name="connsiteY31" fmla="*/ 163920 h 358445"/>
                <a:gd name="connsiteX32" fmla="*/ 250880 w 522988"/>
                <a:gd name="connsiteY32" fmla="*/ 163330 h 358445"/>
                <a:gd name="connsiteX33" fmla="*/ 249798 w 522988"/>
                <a:gd name="connsiteY33" fmla="*/ 162110 h 358445"/>
                <a:gd name="connsiteX34" fmla="*/ 248834 w 522988"/>
                <a:gd name="connsiteY34" fmla="*/ 160812 h 358445"/>
                <a:gd name="connsiteX35" fmla="*/ 246493 w 522988"/>
                <a:gd name="connsiteY35" fmla="*/ 158569 h 358445"/>
                <a:gd name="connsiteX36" fmla="*/ 245077 w 522988"/>
                <a:gd name="connsiteY36" fmla="*/ 157507 h 358445"/>
                <a:gd name="connsiteX37" fmla="*/ 243818 w 522988"/>
                <a:gd name="connsiteY37" fmla="*/ 156209 h 358445"/>
                <a:gd name="connsiteX38" fmla="*/ 242697 w 522988"/>
                <a:gd name="connsiteY38" fmla="*/ 154733 h 358445"/>
                <a:gd name="connsiteX39" fmla="*/ 233686 w 522988"/>
                <a:gd name="connsiteY39" fmla="*/ 145054 h 358445"/>
                <a:gd name="connsiteX40" fmla="*/ 232447 w 522988"/>
                <a:gd name="connsiteY40" fmla="*/ 143736 h 358445"/>
                <a:gd name="connsiteX41" fmla="*/ 231286 w 522988"/>
                <a:gd name="connsiteY41" fmla="*/ 142438 h 358445"/>
                <a:gd name="connsiteX42" fmla="*/ 230696 w 522988"/>
                <a:gd name="connsiteY42" fmla="*/ 141808 h 358445"/>
                <a:gd name="connsiteX43" fmla="*/ 229496 w 522988"/>
                <a:gd name="connsiteY43" fmla="*/ 140549 h 358445"/>
                <a:gd name="connsiteX44" fmla="*/ 228886 w 522988"/>
                <a:gd name="connsiteY44" fmla="*/ 139920 h 358445"/>
                <a:gd name="connsiteX45" fmla="*/ 227706 w 522988"/>
                <a:gd name="connsiteY45" fmla="*/ 138582 h 358445"/>
                <a:gd name="connsiteX46" fmla="*/ 226663 w 522988"/>
                <a:gd name="connsiteY46" fmla="*/ 137146 h 358445"/>
                <a:gd name="connsiteX47" fmla="*/ 221962 w 522988"/>
                <a:gd name="connsiteY47" fmla="*/ 131815 h 358445"/>
                <a:gd name="connsiteX48" fmla="*/ 220801 w 522988"/>
                <a:gd name="connsiteY48" fmla="*/ 130575 h 358445"/>
                <a:gd name="connsiteX49" fmla="*/ 219719 w 522988"/>
                <a:gd name="connsiteY49" fmla="*/ 129356 h 358445"/>
                <a:gd name="connsiteX50" fmla="*/ 219188 w 522988"/>
                <a:gd name="connsiteY50" fmla="*/ 128765 h 358445"/>
                <a:gd name="connsiteX51" fmla="*/ 218126 w 522988"/>
                <a:gd name="connsiteY51" fmla="*/ 127644 h 358445"/>
                <a:gd name="connsiteX52" fmla="*/ 217614 w 522988"/>
                <a:gd name="connsiteY52" fmla="*/ 127093 h 358445"/>
                <a:gd name="connsiteX53" fmla="*/ 216571 w 522988"/>
                <a:gd name="connsiteY53" fmla="*/ 126031 h 358445"/>
                <a:gd name="connsiteX54" fmla="*/ 216040 w 522988"/>
                <a:gd name="connsiteY54" fmla="*/ 125500 h 358445"/>
                <a:gd name="connsiteX55" fmla="*/ 214998 w 522988"/>
                <a:gd name="connsiteY55" fmla="*/ 124437 h 358445"/>
                <a:gd name="connsiteX56" fmla="*/ 214466 w 522988"/>
                <a:gd name="connsiteY56" fmla="*/ 123926 h 358445"/>
                <a:gd name="connsiteX57" fmla="*/ 213365 w 522988"/>
                <a:gd name="connsiteY57" fmla="*/ 122864 h 358445"/>
                <a:gd name="connsiteX58" fmla="*/ 212794 w 522988"/>
                <a:gd name="connsiteY58" fmla="*/ 122313 h 358445"/>
                <a:gd name="connsiteX59" fmla="*/ 211614 w 522988"/>
                <a:gd name="connsiteY59" fmla="*/ 121211 h 358445"/>
                <a:gd name="connsiteX60" fmla="*/ 211004 w 522988"/>
                <a:gd name="connsiteY60" fmla="*/ 120660 h 358445"/>
                <a:gd name="connsiteX61" fmla="*/ 209686 w 522988"/>
                <a:gd name="connsiteY61" fmla="*/ 119480 h 358445"/>
                <a:gd name="connsiteX62" fmla="*/ 209017 w 522988"/>
                <a:gd name="connsiteY62" fmla="*/ 118870 h 358445"/>
                <a:gd name="connsiteX63" fmla="*/ 203391 w 522988"/>
                <a:gd name="connsiteY63" fmla="*/ 113913 h 358445"/>
                <a:gd name="connsiteX64" fmla="*/ 201935 w 522988"/>
                <a:gd name="connsiteY64" fmla="*/ 112850 h 358445"/>
                <a:gd name="connsiteX65" fmla="*/ 200617 w 522988"/>
                <a:gd name="connsiteY65" fmla="*/ 111709 h 358445"/>
                <a:gd name="connsiteX66" fmla="*/ 200007 w 522988"/>
                <a:gd name="connsiteY66" fmla="*/ 111119 h 358445"/>
                <a:gd name="connsiteX67" fmla="*/ 198827 w 522988"/>
                <a:gd name="connsiteY67" fmla="*/ 109998 h 358445"/>
                <a:gd name="connsiteX68" fmla="*/ 198236 w 522988"/>
                <a:gd name="connsiteY68" fmla="*/ 109447 h 358445"/>
                <a:gd name="connsiteX69" fmla="*/ 195738 w 522988"/>
                <a:gd name="connsiteY69" fmla="*/ 107598 h 358445"/>
                <a:gd name="connsiteX70" fmla="*/ 194479 w 522988"/>
                <a:gd name="connsiteY70" fmla="*/ 106732 h 358445"/>
                <a:gd name="connsiteX71" fmla="*/ 193299 w 522988"/>
                <a:gd name="connsiteY71" fmla="*/ 105768 h 358445"/>
                <a:gd name="connsiteX72" fmla="*/ 192689 w 522988"/>
                <a:gd name="connsiteY72" fmla="*/ 105296 h 358445"/>
                <a:gd name="connsiteX73" fmla="*/ 190721 w 522988"/>
                <a:gd name="connsiteY73" fmla="*/ 104116 h 358445"/>
                <a:gd name="connsiteX74" fmla="*/ 189325 w 522988"/>
                <a:gd name="connsiteY74" fmla="*/ 103171 h 358445"/>
                <a:gd name="connsiteX75" fmla="*/ 187948 w 522988"/>
                <a:gd name="connsiteY75" fmla="*/ 102011 h 358445"/>
                <a:gd name="connsiteX76" fmla="*/ 187259 w 522988"/>
                <a:gd name="connsiteY76" fmla="*/ 101401 h 358445"/>
                <a:gd name="connsiteX77" fmla="*/ 181554 w 522988"/>
                <a:gd name="connsiteY77" fmla="*/ 96384 h 358445"/>
                <a:gd name="connsiteX78" fmla="*/ 178682 w 522988"/>
                <a:gd name="connsiteY78" fmla="*/ 94122 h 358445"/>
                <a:gd name="connsiteX79" fmla="*/ 178033 w 522988"/>
                <a:gd name="connsiteY79" fmla="*/ 93512 h 358445"/>
                <a:gd name="connsiteX80" fmla="*/ 176735 w 522988"/>
                <a:gd name="connsiteY80" fmla="*/ 92293 h 358445"/>
                <a:gd name="connsiteX81" fmla="*/ 176105 w 522988"/>
                <a:gd name="connsiteY81" fmla="*/ 91683 h 358445"/>
                <a:gd name="connsiteX82" fmla="*/ 171994 w 522988"/>
                <a:gd name="connsiteY82" fmla="*/ 88496 h 358445"/>
                <a:gd name="connsiteX83" fmla="*/ 170537 w 522988"/>
                <a:gd name="connsiteY83" fmla="*/ 87473 h 358445"/>
                <a:gd name="connsiteX84" fmla="*/ 166347 w 522988"/>
                <a:gd name="connsiteY84" fmla="*/ 84266 h 358445"/>
                <a:gd name="connsiteX85" fmla="*/ 164872 w 522988"/>
                <a:gd name="connsiteY85" fmla="*/ 83283 h 358445"/>
                <a:gd name="connsiteX86" fmla="*/ 161960 w 522988"/>
                <a:gd name="connsiteY86" fmla="*/ 81315 h 358445"/>
                <a:gd name="connsiteX87" fmla="*/ 160505 w 522988"/>
                <a:gd name="connsiteY87" fmla="*/ 80371 h 358445"/>
                <a:gd name="connsiteX88" fmla="*/ 157692 w 522988"/>
                <a:gd name="connsiteY88" fmla="*/ 78404 h 358445"/>
                <a:gd name="connsiteX89" fmla="*/ 156294 w 522988"/>
                <a:gd name="connsiteY89" fmla="*/ 77479 h 358445"/>
                <a:gd name="connsiteX90" fmla="*/ 153659 w 522988"/>
                <a:gd name="connsiteY90" fmla="*/ 75610 h 358445"/>
                <a:gd name="connsiteX91" fmla="*/ 152321 w 522988"/>
                <a:gd name="connsiteY91" fmla="*/ 74784 h 358445"/>
                <a:gd name="connsiteX92" fmla="*/ 150216 w 522988"/>
                <a:gd name="connsiteY92" fmla="*/ 73643 h 358445"/>
                <a:gd name="connsiteX93" fmla="*/ 148859 w 522988"/>
                <a:gd name="connsiteY93" fmla="*/ 72758 h 358445"/>
                <a:gd name="connsiteX94" fmla="*/ 147599 w 522988"/>
                <a:gd name="connsiteY94" fmla="*/ 71735 h 358445"/>
                <a:gd name="connsiteX95" fmla="*/ 146970 w 522988"/>
                <a:gd name="connsiteY95" fmla="*/ 71223 h 358445"/>
                <a:gd name="connsiteX96" fmla="*/ 145002 w 522988"/>
                <a:gd name="connsiteY96" fmla="*/ 69827 h 358445"/>
                <a:gd name="connsiteX97" fmla="*/ 143665 w 522988"/>
                <a:gd name="connsiteY97" fmla="*/ 69000 h 358445"/>
                <a:gd name="connsiteX98" fmla="*/ 141698 w 522988"/>
                <a:gd name="connsiteY98" fmla="*/ 67879 h 358445"/>
                <a:gd name="connsiteX99" fmla="*/ 140281 w 522988"/>
                <a:gd name="connsiteY99" fmla="*/ 67171 h 358445"/>
                <a:gd name="connsiteX100" fmla="*/ 138078 w 522988"/>
                <a:gd name="connsiteY100" fmla="*/ 66108 h 358445"/>
                <a:gd name="connsiteX101" fmla="*/ 136642 w 522988"/>
                <a:gd name="connsiteY101" fmla="*/ 65243 h 358445"/>
                <a:gd name="connsiteX102" fmla="*/ 132255 w 522988"/>
                <a:gd name="connsiteY102" fmla="*/ 62666 h 358445"/>
                <a:gd name="connsiteX103" fmla="*/ 130799 w 522988"/>
                <a:gd name="connsiteY103" fmla="*/ 61859 h 358445"/>
                <a:gd name="connsiteX104" fmla="*/ 128616 w 522988"/>
                <a:gd name="connsiteY104" fmla="*/ 60659 h 358445"/>
                <a:gd name="connsiteX105" fmla="*/ 127120 w 522988"/>
                <a:gd name="connsiteY105" fmla="*/ 59912 h 358445"/>
                <a:gd name="connsiteX106" fmla="*/ 124799 w 522988"/>
                <a:gd name="connsiteY106" fmla="*/ 58790 h 358445"/>
                <a:gd name="connsiteX107" fmla="*/ 123245 w 522988"/>
                <a:gd name="connsiteY107" fmla="*/ 57866 h 358445"/>
                <a:gd name="connsiteX108" fmla="*/ 113409 w 522988"/>
                <a:gd name="connsiteY108" fmla="*/ 52593 h 358445"/>
                <a:gd name="connsiteX109" fmla="*/ 111795 w 522988"/>
                <a:gd name="connsiteY109" fmla="*/ 51728 h 358445"/>
                <a:gd name="connsiteX110" fmla="*/ 109376 w 522988"/>
                <a:gd name="connsiteY110" fmla="*/ 50449 h 358445"/>
                <a:gd name="connsiteX111" fmla="*/ 107703 w 522988"/>
                <a:gd name="connsiteY111" fmla="*/ 49642 h 358445"/>
                <a:gd name="connsiteX112" fmla="*/ 103474 w 522988"/>
                <a:gd name="connsiteY112" fmla="*/ 47931 h 358445"/>
                <a:gd name="connsiteX113" fmla="*/ 101861 w 522988"/>
                <a:gd name="connsiteY113" fmla="*/ 47282 h 358445"/>
                <a:gd name="connsiteX114" fmla="*/ 99618 w 522988"/>
                <a:gd name="connsiteY114" fmla="*/ 46160 h 358445"/>
                <a:gd name="connsiteX115" fmla="*/ 98182 w 522988"/>
                <a:gd name="connsiteY115" fmla="*/ 45413 h 358445"/>
                <a:gd name="connsiteX116" fmla="*/ 95939 w 522988"/>
                <a:gd name="connsiteY116" fmla="*/ 44390 h 358445"/>
                <a:gd name="connsiteX117" fmla="*/ 94424 w 522988"/>
                <a:gd name="connsiteY117" fmla="*/ 43682 h 358445"/>
                <a:gd name="connsiteX118" fmla="*/ 89605 w 522988"/>
                <a:gd name="connsiteY118" fmla="*/ 41872 h 358445"/>
                <a:gd name="connsiteX119" fmla="*/ 87952 w 522988"/>
                <a:gd name="connsiteY119" fmla="*/ 41203 h 358445"/>
                <a:gd name="connsiteX120" fmla="*/ 82168 w 522988"/>
                <a:gd name="connsiteY120" fmla="*/ 38901 h 358445"/>
                <a:gd name="connsiteX121" fmla="*/ 80497 w 522988"/>
                <a:gd name="connsiteY121" fmla="*/ 38213 h 358445"/>
                <a:gd name="connsiteX122" fmla="*/ 75519 w 522988"/>
                <a:gd name="connsiteY122" fmla="*/ 36245 h 358445"/>
                <a:gd name="connsiteX123" fmla="*/ 73906 w 522988"/>
                <a:gd name="connsiteY123" fmla="*/ 35636 h 358445"/>
                <a:gd name="connsiteX124" fmla="*/ 70758 w 522988"/>
                <a:gd name="connsiteY124" fmla="*/ 34514 h 358445"/>
                <a:gd name="connsiteX125" fmla="*/ 69243 w 522988"/>
                <a:gd name="connsiteY125" fmla="*/ 33963 h 358445"/>
                <a:gd name="connsiteX126" fmla="*/ 66214 w 522988"/>
                <a:gd name="connsiteY126" fmla="*/ 32980 h 358445"/>
                <a:gd name="connsiteX127" fmla="*/ 64699 w 522988"/>
                <a:gd name="connsiteY127" fmla="*/ 32449 h 358445"/>
                <a:gd name="connsiteX128" fmla="*/ 61591 w 522988"/>
                <a:gd name="connsiteY128" fmla="*/ 31504 h 358445"/>
                <a:gd name="connsiteX129" fmla="*/ 59997 w 522988"/>
                <a:gd name="connsiteY129" fmla="*/ 31013 h 358445"/>
                <a:gd name="connsiteX130" fmla="*/ 55768 w 522988"/>
                <a:gd name="connsiteY130" fmla="*/ 30108 h 358445"/>
                <a:gd name="connsiteX131" fmla="*/ 54017 w 522988"/>
                <a:gd name="connsiteY131" fmla="*/ 29576 h 358445"/>
                <a:gd name="connsiteX132" fmla="*/ 44948 w 522988"/>
                <a:gd name="connsiteY132" fmla="*/ 27334 h 358445"/>
                <a:gd name="connsiteX133" fmla="*/ 43295 w 522988"/>
                <a:gd name="connsiteY133" fmla="*/ 26350 h 358445"/>
                <a:gd name="connsiteX134" fmla="*/ 24764 w 522988"/>
                <a:gd name="connsiteY134" fmla="*/ 21766 h 358445"/>
                <a:gd name="connsiteX135" fmla="*/ 4796 w 522988"/>
                <a:gd name="connsiteY135" fmla="*/ 18599 h 358445"/>
                <a:gd name="connsiteX136" fmla="*/ 154 w 522988"/>
                <a:gd name="connsiteY136" fmla="*/ 8015 h 358445"/>
                <a:gd name="connsiteX137" fmla="*/ 16502 w 522988"/>
                <a:gd name="connsiteY137" fmla="*/ -31 h 358445"/>
                <a:gd name="connsiteX138" fmla="*/ 63912 w 522988"/>
                <a:gd name="connsiteY138" fmla="*/ 9806 h 358445"/>
                <a:gd name="connsiteX139" fmla="*/ 143527 w 522988"/>
                <a:gd name="connsiteY139" fmla="*/ 36619 h 358445"/>
                <a:gd name="connsiteX140" fmla="*/ 180000 w 522988"/>
                <a:gd name="connsiteY140" fmla="*/ 50921 h 358445"/>
                <a:gd name="connsiteX141" fmla="*/ 186709 w 522988"/>
                <a:gd name="connsiteY141" fmla="*/ 55033 h 358445"/>
                <a:gd name="connsiteX142" fmla="*/ 182774 w 522988"/>
                <a:gd name="connsiteY142" fmla="*/ 66974 h 358445"/>
                <a:gd name="connsiteX143" fmla="*/ 179823 w 522988"/>
                <a:gd name="connsiteY143" fmla="*/ 69040 h 358445"/>
                <a:gd name="connsiteX144" fmla="*/ 195561 w 522988"/>
                <a:gd name="connsiteY144" fmla="*/ 78128 h 358445"/>
                <a:gd name="connsiteX145" fmla="*/ 208230 w 522988"/>
                <a:gd name="connsiteY145" fmla="*/ 85210 h 358445"/>
                <a:gd name="connsiteX146" fmla="*/ 211339 w 522988"/>
                <a:gd name="connsiteY146" fmla="*/ 88102 h 358445"/>
                <a:gd name="connsiteX147" fmla="*/ 217555 w 522988"/>
                <a:gd name="connsiteY147" fmla="*/ 102483 h 358445"/>
                <a:gd name="connsiteX148" fmla="*/ 223457 w 522988"/>
                <a:gd name="connsiteY148" fmla="*/ 111237 h 358445"/>
                <a:gd name="connsiteX149" fmla="*/ 239864 w 522988"/>
                <a:gd name="connsiteY149" fmla="*/ 125500 h 358445"/>
                <a:gd name="connsiteX150" fmla="*/ 257726 w 522988"/>
                <a:gd name="connsiteY150" fmla="*/ 143658 h 358445"/>
                <a:gd name="connsiteX151" fmla="*/ 276828 w 522988"/>
                <a:gd name="connsiteY151" fmla="*/ 152786 h 358445"/>
                <a:gd name="connsiteX152" fmla="*/ 342889 w 522988"/>
                <a:gd name="connsiteY152" fmla="*/ 165002 h 358445"/>
                <a:gd name="connsiteX153" fmla="*/ 354279 w 522988"/>
                <a:gd name="connsiteY153" fmla="*/ 160891 h 358445"/>
                <a:gd name="connsiteX154" fmla="*/ 392404 w 522988"/>
                <a:gd name="connsiteY154" fmla="*/ 133644 h 358445"/>
                <a:gd name="connsiteX155" fmla="*/ 405133 w 522988"/>
                <a:gd name="connsiteY155" fmla="*/ 131087 h 358445"/>
                <a:gd name="connsiteX156" fmla="*/ 412491 w 522988"/>
                <a:gd name="connsiteY156" fmla="*/ 133644 h 358445"/>
                <a:gd name="connsiteX157" fmla="*/ 412491 w 522988"/>
                <a:gd name="connsiteY157" fmla="*/ 133644 h 358445"/>
                <a:gd name="connsiteX158" fmla="*/ 417133 w 522988"/>
                <a:gd name="connsiteY158" fmla="*/ 139546 h 358445"/>
                <a:gd name="connsiteX159" fmla="*/ 444202 w 522988"/>
                <a:gd name="connsiteY159" fmla="*/ 177278 h 358445"/>
                <a:gd name="connsiteX160" fmla="*/ 478570 w 522988"/>
                <a:gd name="connsiteY160" fmla="*/ 227718 h 358445"/>
                <a:gd name="connsiteX161" fmla="*/ 479259 w 522988"/>
                <a:gd name="connsiteY161" fmla="*/ 229587 h 35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522988" h="358445">
                  <a:moveTo>
                    <a:pt x="479259" y="229587"/>
                  </a:moveTo>
                  <a:cubicBezTo>
                    <a:pt x="478924" y="233168"/>
                    <a:pt x="481698" y="235292"/>
                    <a:pt x="483370" y="237810"/>
                  </a:cubicBezTo>
                  <a:cubicBezTo>
                    <a:pt x="494997" y="255319"/>
                    <a:pt x="506348" y="273005"/>
                    <a:pt x="518978" y="289825"/>
                  </a:cubicBezTo>
                  <a:cubicBezTo>
                    <a:pt x="520866" y="292105"/>
                    <a:pt x="521692" y="295077"/>
                    <a:pt x="521279" y="298008"/>
                  </a:cubicBezTo>
                  <a:cubicBezTo>
                    <a:pt x="519312" y="309812"/>
                    <a:pt x="516774" y="321281"/>
                    <a:pt x="509476" y="331078"/>
                  </a:cubicBezTo>
                  <a:cubicBezTo>
                    <a:pt x="499659" y="344410"/>
                    <a:pt x="485240" y="353627"/>
                    <a:pt x="469029" y="356947"/>
                  </a:cubicBezTo>
                  <a:cubicBezTo>
                    <a:pt x="455927" y="359859"/>
                    <a:pt x="443809" y="357105"/>
                    <a:pt x="432458" y="351892"/>
                  </a:cubicBezTo>
                  <a:cubicBezTo>
                    <a:pt x="423546" y="347819"/>
                    <a:pt x="416149" y="340698"/>
                    <a:pt x="409835" y="332967"/>
                  </a:cubicBezTo>
                  <a:cubicBezTo>
                    <a:pt x="408261" y="330828"/>
                    <a:pt x="406569" y="328792"/>
                    <a:pt x="404739" y="326868"/>
                  </a:cubicBezTo>
                  <a:cubicBezTo>
                    <a:pt x="401847" y="324210"/>
                    <a:pt x="399900" y="320691"/>
                    <a:pt x="399192" y="316835"/>
                  </a:cubicBezTo>
                  <a:cubicBezTo>
                    <a:pt x="398110" y="310166"/>
                    <a:pt x="393664" y="307176"/>
                    <a:pt x="387860" y="306350"/>
                  </a:cubicBezTo>
                  <a:cubicBezTo>
                    <a:pt x="382116" y="305606"/>
                    <a:pt x="376529" y="304036"/>
                    <a:pt x="371237" y="301687"/>
                  </a:cubicBezTo>
                  <a:cubicBezTo>
                    <a:pt x="370293" y="301449"/>
                    <a:pt x="369329" y="301365"/>
                    <a:pt x="368365" y="301431"/>
                  </a:cubicBezTo>
                  <a:cubicBezTo>
                    <a:pt x="362915" y="303399"/>
                    <a:pt x="359650" y="299464"/>
                    <a:pt x="355794" y="296966"/>
                  </a:cubicBezTo>
                  <a:cubicBezTo>
                    <a:pt x="343538" y="288625"/>
                    <a:pt x="333309" y="277632"/>
                    <a:pt x="325872" y="264801"/>
                  </a:cubicBezTo>
                  <a:cubicBezTo>
                    <a:pt x="314561" y="246124"/>
                    <a:pt x="302088" y="228187"/>
                    <a:pt x="288494" y="211095"/>
                  </a:cubicBezTo>
                  <a:cubicBezTo>
                    <a:pt x="282907" y="203836"/>
                    <a:pt x="275313" y="198052"/>
                    <a:pt x="272304" y="188944"/>
                  </a:cubicBezTo>
                  <a:cubicBezTo>
                    <a:pt x="271949" y="188393"/>
                    <a:pt x="271615" y="187822"/>
                    <a:pt x="271281" y="187272"/>
                  </a:cubicBezTo>
                  <a:cubicBezTo>
                    <a:pt x="270946" y="186721"/>
                    <a:pt x="270553" y="186229"/>
                    <a:pt x="270199" y="185698"/>
                  </a:cubicBezTo>
                  <a:cubicBezTo>
                    <a:pt x="269845" y="185167"/>
                    <a:pt x="269471" y="184675"/>
                    <a:pt x="269136" y="184144"/>
                  </a:cubicBezTo>
                  <a:cubicBezTo>
                    <a:pt x="268133" y="182601"/>
                    <a:pt x="266972" y="181171"/>
                    <a:pt x="265654" y="179875"/>
                  </a:cubicBezTo>
                  <a:cubicBezTo>
                    <a:pt x="265241" y="179481"/>
                    <a:pt x="264848" y="179029"/>
                    <a:pt x="264455" y="178596"/>
                  </a:cubicBezTo>
                  <a:cubicBezTo>
                    <a:pt x="264061" y="178163"/>
                    <a:pt x="263687" y="177750"/>
                    <a:pt x="263313" y="177317"/>
                  </a:cubicBezTo>
                  <a:lnTo>
                    <a:pt x="262723" y="176688"/>
                  </a:lnTo>
                  <a:cubicBezTo>
                    <a:pt x="262310" y="176294"/>
                    <a:pt x="261936" y="175881"/>
                    <a:pt x="261543" y="175468"/>
                  </a:cubicBezTo>
                  <a:cubicBezTo>
                    <a:pt x="261149" y="175055"/>
                    <a:pt x="261149" y="175055"/>
                    <a:pt x="260933" y="174858"/>
                  </a:cubicBezTo>
                  <a:cubicBezTo>
                    <a:pt x="260126" y="174012"/>
                    <a:pt x="259418" y="173098"/>
                    <a:pt x="258769" y="172124"/>
                  </a:cubicBezTo>
                  <a:cubicBezTo>
                    <a:pt x="257785" y="170707"/>
                    <a:pt x="256664" y="169391"/>
                    <a:pt x="255425" y="168189"/>
                  </a:cubicBezTo>
                  <a:cubicBezTo>
                    <a:pt x="255012" y="167796"/>
                    <a:pt x="254618" y="167363"/>
                    <a:pt x="254244" y="166950"/>
                  </a:cubicBezTo>
                  <a:lnTo>
                    <a:pt x="253143" y="165710"/>
                  </a:lnTo>
                  <a:lnTo>
                    <a:pt x="252572" y="165101"/>
                  </a:lnTo>
                  <a:lnTo>
                    <a:pt x="251451" y="163920"/>
                  </a:lnTo>
                  <a:lnTo>
                    <a:pt x="250880" y="163330"/>
                  </a:lnTo>
                  <a:cubicBezTo>
                    <a:pt x="250487" y="162947"/>
                    <a:pt x="250133" y="162539"/>
                    <a:pt x="249798" y="162110"/>
                  </a:cubicBezTo>
                  <a:cubicBezTo>
                    <a:pt x="249464" y="161697"/>
                    <a:pt x="249149" y="161264"/>
                    <a:pt x="248834" y="160812"/>
                  </a:cubicBezTo>
                  <a:cubicBezTo>
                    <a:pt x="248185" y="159941"/>
                    <a:pt x="247398" y="159183"/>
                    <a:pt x="246493" y="158569"/>
                  </a:cubicBezTo>
                  <a:cubicBezTo>
                    <a:pt x="246001" y="158255"/>
                    <a:pt x="245510" y="157900"/>
                    <a:pt x="245077" y="157507"/>
                  </a:cubicBezTo>
                  <a:cubicBezTo>
                    <a:pt x="244625" y="157110"/>
                    <a:pt x="244211" y="156675"/>
                    <a:pt x="243818" y="156209"/>
                  </a:cubicBezTo>
                  <a:cubicBezTo>
                    <a:pt x="243405" y="155744"/>
                    <a:pt x="243031" y="155251"/>
                    <a:pt x="242697" y="154733"/>
                  </a:cubicBezTo>
                  <a:cubicBezTo>
                    <a:pt x="239903" y="151316"/>
                    <a:pt x="236893" y="148084"/>
                    <a:pt x="233686" y="145054"/>
                  </a:cubicBezTo>
                  <a:cubicBezTo>
                    <a:pt x="233254" y="144641"/>
                    <a:pt x="232841" y="144189"/>
                    <a:pt x="232447" y="143736"/>
                  </a:cubicBezTo>
                  <a:cubicBezTo>
                    <a:pt x="232053" y="143284"/>
                    <a:pt x="231660" y="142871"/>
                    <a:pt x="231286" y="142438"/>
                  </a:cubicBezTo>
                  <a:lnTo>
                    <a:pt x="230696" y="141808"/>
                  </a:lnTo>
                  <a:cubicBezTo>
                    <a:pt x="230283" y="141395"/>
                    <a:pt x="229890" y="140982"/>
                    <a:pt x="229496" y="140549"/>
                  </a:cubicBezTo>
                  <a:cubicBezTo>
                    <a:pt x="229103" y="140116"/>
                    <a:pt x="229083" y="140116"/>
                    <a:pt x="228886" y="139920"/>
                  </a:cubicBezTo>
                  <a:cubicBezTo>
                    <a:pt x="228454" y="139503"/>
                    <a:pt x="228060" y="139054"/>
                    <a:pt x="227706" y="138582"/>
                  </a:cubicBezTo>
                  <a:cubicBezTo>
                    <a:pt x="227332" y="138130"/>
                    <a:pt x="226998" y="137638"/>
                    <a:pt x="226663" y="137146"/>
                  </a:cubicBezTo>
                  <a:cubicBezTo>
                    <a:pt x="225247" y="135234"/>
                    <a:pt x="223673" y="133449"/>
                    <a:pt x="221962" y="131815"/>
                  </a:cubicBezTo>
                  <a:cubicBezTo>
                    <a:pt x="221549" y="131431"/>
                    <a:pt x="221155" y="131016"/>
                    <a:pt x="220801" y="130575"/>
                  </a:cubicBezTo>
                  <a:cubicBezTo>
                    <a:pt x="220407" y="130192"/>
                    <a:pt x="220054" y="129784"/>
                    <a:pt x="219719" y="129356"/>
                  </a:cubicBezTo>
                  <a:cubicBezTo>
                    <a:pt x="219522" y="129169"/>
                    <a:pt x="219345" y="128972"/>
                    <a:pt x="219188" y="128765"/>
                  </a:cubicBezTo>
                  <a:cubicBezTo>
                    <a:pt x="218814" y="128411"/>
                    <a:pt x="218480" y="128018"/>
                    <a:pt x="218126" y="127644"/>
                  </a:cubicBezTo>
                  <a:lnTo>
                    <a:pt x="217614" y="127093"/>
                  </a:lnTo>
                  <a:cubicBezTo>
                    <a:pt x="217240" y="126759"/>
                    <a:pt x="216906" y="126385"/>
                    <a:pt x="216571" y="126031"/>
                  </a:cubicBezTo>
                  <a:lnTo>
                    <a:pt x="216040" y="125500"/>
                  </a:lnTo>
                  <a:cubicBezTo>
                    <a:pt x="215686" y="125165"/>
                    <a:pt x="215332" y="124811"/>
                    <a:pt x="214998" y="124437"/>
                  </a:cubicBezTo>
                  <a:cubicBezTo>
                    <a:pt x="214663" y="124064"/>
                    <a:pt x="214644" y="124083"/>
                    <a:pt x="214466" y="123926"/>
                  </a:cubicBezTo>
                  <a:cubicBezTo>
                    <a:pt x="214290" y="123769"/>
                    <a:pt x="213719" y="123218"/>
                    <a:pt x="213365" y="122864"/>
                  </a:cubicBezTo>
                  <a:lnTo>
                    <a:pt x="212794" y="122313"/>
                  </a:lnTo>
                  <a:cubicBezTo>
                    <a:pt x="212381" y="121959"/>
                    <a:pt x="212007" y="121585"/>
                    <a:pt x="211614" y="121211"/>
                  </a:cubicBezTo>
                  <a:lnTo>
                    <a:pt x="211004" y="120660"/>
                  </a:lnTo>
                  <a:cubicBezTo>
                    <a:pt x="210552" y="120287"/>
                    <a:pt x="210119" y="119893"/>
                    <a:pt x="209686" y="119480"/>
                  </a:cubicBezTo>
                  <a:lnTo>
                    <a:pt x="209017" y="118870"/>
                  </a:lnTo>
                  <a:cubicBezTo>
                    <a:pt x="207286" y="117058"/>
                    <a:pt x="205398" y="115400"/>
                    <a:pt x="203391" y="113913"/>
                  </a:cubicBezTo>
                  <a:cubicBezTo>
                    <a:pt x="202879" y="113578"/>
                    <a:pt x="202407" y="113224"/>
                    <a:pt x="201935" y="112850"/>
                  </a:cubicBezTo>
                  <a:cubicBezTo>
                    <a:pt x="201483" y="112496"/>
                    <a:pt x="201030" y="112115"/>
                    <a:pt x="200617" y="111709"/>
                  </a:cubicBezTo>
                  <a:cubicBezTo>
                    <a:pt x="200401" y="111532"/>
                    <a:pt x="200204" y="111316"/>
                    <a:pt x="200007" y="111119"/>
                  </a:cubicBezTo>
                  <a:cubicBezTo>
                    <a:pt x="199810" y="110922"/>
                    <a:pt x="199200" y="110372"/>
                    <a:pt x="198827" y="109998"/>
                  </a:cubicBezTo>
                  <a:lnTo>
                    <a:pt x="198236" y="109447"/>
                  </a:lnTo>
                  <a:cubicBezTo>
                    <a:pt x="197469" y="108758"/>
                    <a:pt x="196623" y="108139"/>
                    <a:pt x="195738" y="107598"/>
                  </a:cubicBezTo>
                  <a:cubicBezTo>
                    <a:pt x="195305" y="107338"/>
                    <a:pt x="194873" y="107049"/>
                    <a:pt x="194479" y="106732"/>
                  </a:cubicBezTo>
                  <a:cubicBezTo>
                    <a:pt x="194066" y="106433"/>
                    <a:pt x="193672" y="106111"/>
                    <a:pt x="193299" y="105768"/>
                  </a:cubicBezTo>
                  <a:lnTo>
                    <a:pt x="192689" y="105296"/>
                  </a:lnTo>
                  <a:cubicBezTo>
                    <a:pt x="192020" y="104863"/>
                    <a:pt x="191331" y="104490"/>
                    <a:pt x="190721" y="104116"/>
                  </a:cubicBezTo>
                  <a:cubicBezTo>
                    <a:pt x="190230" y="103846"/>
                    <a:pt x="189758" y="103531"/>
                    <a:pt x="189325" y="103171"/>
                  </a:cubicBezTo>
                  <a:cubicBezTo>
                    <a:pt x="188833" y="102798"/>
                    <a:pt x="188400" y="102424"/>
                    <a:pt x="187948" y="102011"/>
                  </a:cubicBezTo>
                  <a:lnTo>
                    <a:pt x="187259" y="101401"/>
                  </a:lnTo>
                  <a:cubicBezTo>
                    <a:pt x="185508" y="99565"/>
                    <a:pt x="183600" y="97885"/>
                    <a:pt x="181554" y="96384"/>
                  </a:cubicBezTo>
                  <a:cubicBezTo>
                    <a:pt x="180531" y="95710"/>
                    <a:pt x="179567" y="94954"/>
                    <a:pt x="178682" y="94122"/>
                  </a:cubicBezTo>
                  <a:lnTo>
                    <a:pt x="178033" y="93512"/>
                  </a:lnTo>
                  <a:cubicBezTo>
                    <a:pt x="177580" y="93119"/>
                    <a:pt x="177167" y="92706"/>
                    <a:pt x="176735" y="92293"/>
                  </a:cubicBezTo>
                  <a:lnTo>
                    <a:pt x="176105" y="91683"/>
                  </a:lnTo>
                  <a:cubicBezTo>
                    <a:pt x="174885" y="90441"/>
                    <a:pt x="173508" y="89369"/>
                    <a:pt x="171994" y="88496"/>
                  </a:cubicBezTo>
                  <a:cubicBezTo>
                    <a:pt x="171482" y="88191"/>
                    <a:pt x="170990" y="87848"/>
                    <a:pt x="170537" y="87473"/>
                  </a:cubicBezTo>
                  <a:cubicBezTo>
                    <a:pt x="169259" y="86261"/>
                    <a:pt x="167843" y="85187"/>
                    <a:pt x="166347" y="84266"/>
                  </a:cubicBezTo>
                  <a:cubicBezTo>
                    <a:pt x="165836" y="83973"/>
                    <a:pt x="165344" y="83644"/>
                    <a:pt x="164872" y="83283"/>
                  </a:cubicBezTo>
                  <a:cubicBezTo>
                    <a:pt x="163908" y="82614"/>
                    <a:pt x="162905" y="81945"/>
                    <a:pt x="161960" y="81315"/>
                  </a:cubicBezTo>
                  <a:cubicBezTo>
                    <a:pt x="161449" y="81030"/>
                    <a:pt x="160977" y="80715"/>
                    <a:pt x="160505" y="80371"/>
                  </a:cubicBezTo>
                  <a:cubicBezTo>
                    <a:pt x="159580" y="79702"/>
                    <a:pt x="158656" y="79033"/>
                    <a:pt x="157692" y="78404"/>
                  </a:cubicBezTo>
                  <a:cubicBezTo>
                    <a:pt x="157200" y="78126"/>
                    <a:pt x="156747" y="77817"/>
                    <a:pt x="156294" y="77479"/>
                  </a:cubicBezTo>
                  <a:cubicBezTo>
                    <a:pt x="155449" y="76812"/>
                    <a:pt x="154564" y="76189"/>
                    <a:pt x="153659" y="75610"/>
                  </a:cubicBezTo>
                  <a:cubicBezTo>
                    <a:pt x="153206" y="75354"/>
                    <a:pt x="152754" y="75079"/>
                    <a:pt x="152321" y="74784"/>
                  </a:cubicBezTo>
                  <a:cubicBezTo>
                    <a:pt x="151888" y="74489"/>
                    <a:pt x="150924" y="74017"/>
                    <a:pt x="150216" y="73643"/>
                  </a:cubicBezTo>
                  <a:cubicBezTo>
                    <a:pt x="149744" y="73385"/>
                    <a:pt x="149291" y="73088"/>
                    <a:pt x="148859" y="72758"/>
                  </a:cubicBezTo>
                  <a:cubicBezTo>
                    <a:pt x="148425" y="72439"/>
                    <a:pt x="147993" y="72097"/>
                    <a:pt x="147599" y="71735"/>
                  </a:cubicBezTo>
                  <a:lnTo>
                    <a:pt x="146970" y="71223"/>
                  </a:lnTo>
                  <a:cubicBezTo>
                    <a:pt x="146321" y="70751"/>
                    <a:pt x="145672" y="70279"/>
                    <a:pt x="145002" y="69827"/>
                  </a:cubicBezTo>
                  <a:cubicBezTo>
                    <a:pt x="144334" y="69374"/>
                    <a:pt x="144098" y="69295"/>
                    <a:pt x="143665" y="69000"/>
                  </a:cubicBezTo>
                  <a:cubicBezTo>
                    <a:pt x="143232" y="68705"/>
                    <a:pt x="142327" y="68233"/>
                    <a:pt x="141698" y="67879"/>
                  </a:cubicBezTo>
                  <a:cubicBezTo>
                    <a:pt x="141068" y="67525"/>
                    <a:pt x="140734" y="67426"/>
                    <a:pt x="140281" y="67171"/>
                  </a:cubicBezTo>
                  <a:cubicBezTo>
                    <a:pt x="139534" y="66817"/>
                    <a:pt x="138806" y="66482"/>
                    <a:pt x="138078" y="66108"/>
                  </a:cubicBezTo>
                  <a:cubicBezTo>
                    <a:pt x="137586" y="65855"/>
                    <a:pt x="137094" y="65565"/>
                    <a:pt x="136642" y="65243"/>
                  </a:cubicBezTo>
                  <a:cubicBezTo>
                    <a:pt x="135245" y="64265"/>
                    <a:pt x="133789" y="63403"/>
                    <a:pt x="132255" y="62666"/>
                  </a:cubicBezTo>
                  <a:cubicBezTo>
                    <a:pt x="131743" y="62430"/>
                    <a:pt x="131271" y="62135"/>
                    <a:pt x="130799" y="61859"/>
                  </a:cubicBezTo>
                  <a:cubicBezTo>
                    <a:pt x="130327" y="61584"/>
                    <a:pt x="129363" y="61033"/>
                    <a:pt x="128616" y="60659"/>
                  </a:cubicBezTo>
                  <a:cubicBezTo>
                    <a:pt x="128104" y="60437"/>
                    <a:pt x="127612" y="60189"/>
                    <a:pt x="127120" y="59912"/>
                  </a:cubicBezTo>
                  <a:cubicBezTo>
                    <a:pt x="126353" y="59557"/>
                    <a:pt x="125566" y="59184"/>
                    <a:pt x="124799" y="58790"/>
                  </a:cubicBezTo>
                  <a:cubicBezTo>
                    <a:pt x="124268" y="58513"/>
                    <a:pt x="123737" y="58204"/>
                    <a:pt x="123245" y="57866"/>
                  </a:cubicBezTo>
                  <a:cubicBezTo>
                    <a:pt x="120077" y="55908"/>
                    <a:pt x="116792" y="54147"/>
                    <a:pt x="113409" y="52593"/>
                  </a:cubicBezTo>
                  <a:cubicBezTo>
                    <a:pt x="112858" y="52332"/>
                    <a:pt x="112327" y="52043"/>
                    <a:pt x="111795" y="51728"/>
                  </a:cubicBezTo>
                  <a:lnTo>
                    <a:pt x="109376" y="50449"/>
                  </a:lnTo>
                  <a:cubicBezTo>
                    <a:pt x="108805" y="50213"/>
                    <a:pt x="108254" y="49918"/>
                    <a:pt x="107703" y="49642"/>
                  </a:cubicBezTo>
                  <a:cubicBezTo>
                    <a:pt x="106346" y="48954"/>
                    <a:pt x="104930" y="48381"/>
                    <a:pt x="103474" y="47931"/>
                  </a:cubicBezTo>
                  <a:cubicBezTo>
                    <a:pt x="102923" y="47764"/>
                    <a:pt x="102372" y="47547"/>
                    <a:pt x="101861" y="47282"/>
                  </a:cubicBezTo>
                  <a:cubicBezTo>
                    <a:pt x="101113" y="46928"/>
                    <a:pt x="100366" y="46534"/>
                    <a:pt x="99618" y="46160"/>
                  </a:cubicBezTo>
                  <a:cubicBezTo>
                    <a:pt x="98870" y="45787"/>
                    <a:pt x="98654" y="45669"/>
                    <a:pt x="98182" y="45413"/>
                  </a:cubicBezTo>
                  <a:lnTo>
                    <a:pt x="95939" y="44390"/>
                  </a:lnTo>
                  <a:cubicBezTo>
                    <a:pt x="95428" y="44173"/>
                    <a:pt x="94916" y="43937"/>
                    <a:pt x="94424" y="43682"/>
                  </a:cubicBezTo>
                  <a:cubicBezTo>
                    <a:pt x="92870" y="42942"/>
                    <a:pt x="91257" y="42338"/>
                    <a:pt x="89605" y="41872"/>
                  </a:cubicBezTo>
                  <a:cubicBezTo>
                    <a:pt x="89034" y="41687"/>
                    <a:pt x="88483" y="41463"/>
                    <a:pt x="87952" y="41203"/>
                  </a:cubicBezTo>
                  <a:cubicBezTo>
                    <a:pt x="86103" y="40233"/>
                    <a:pt x="84175" y="39462"/>
                    <a:pt x="82168" y="38901"/>
                  </a:cubicBezTo>
                  <a:cubicBezTo>
                    <a:pt x="81598" y="38724"/>
                    <a:pt x="81027" y="38494"/>
                    <a:pt x="80497" y="38213"/>
                  </a:cubicBezTo>
                  <a:cubicBezTo>
                    <a:pt x="78903" y="37412"/>
                    <a:pt x="77231" y="36753"/>
                    <a:pt x="75519" y="36245"/>
                  </a:cubicBezTo>
                  <a:cubicBezTo>
                    <a:pt x="74968" y="36080"/>
                    <a:pt x="74437" y="35876"/>
                    <a:pt x="73906" y="35636"/>
                  </a:cubicBezTo>
                  <a:cubicBezTo>
                    <a:pt x="72883" y="35201"/>
                    <a:pt x="71821" y="34825"/>
                    <a:pt x="70758" y="34514"/>
                  </a:cubicBezTo>
                  <a:cubicBezTo>
                    <a:pt x="70247" y="34369"/>
                    <a:pt x="69735" y="34184"/>
                    <a:pt x="69243" y="33963"/>
                  </a:cubicBezTo>
                  <a:cubicBezTo>
                    <a:pt x="68260" y="33576"/>
                    <a:pt x="67237" y="33247"/>
                    <a:pt x="66214" y="32980"/>
                  </a:cubicBezTo>
                  <a:cubicBezTo>
                    <a:pt x="65703" y="32836"/>
                    <a:pt x="65191" y="32657"/>
                    <a:pt x="64699" y="32449"/>
                  </a:cubicBezTo>
                  <a:cubicBezTo>
                    <a:pt x="63676" y="32075"/>
                    <a:pt x="62634" y="31760"/>
                    <a:pt x="61591" y="31504"/>
                  </a:cubicBezTo>
                  <a:cubicBezTo>
                    <a:pt x="61060" y="31367"/>
                    <a:pt x="60529" y="31190"/>
                    <a:pt x="59997" y="31013"/>
                  </a:cubicBezTo>
                  <a:cubicBezTo>
                    <a:pt x="58620" y="30560"/>
                    <a:pt x="57184" y="30422"/>
                    <a:pt x="55768" y="30108"/>
                  </a:cubicBezTo>
                  <a:cubicBezTo>
                    <a:pt x="55178" y="29966"/>
                    <a:pt x="54588" y="29789"/>
                    <a:pt x="54017" y="29576"/>
                  </a:cubicBezTo>
                  <a:cubicBezTo>
                    <a:pt x="51086" y="28498"/>
                    <a:pt x="48037" y="27745"/>
                    <a:pt x="44948" y="27334"/>
                  </a:cubicBezTo>
                  <a:cubicBezTo>
                    <a:pt x="44318" y="27139"/>
                    <a:pt x="43768" y="26803"/>
                    <a:pt x="43295" y="26350"/>
                  </a:cubicBezTo>
                  <a:cubicBezTo>
                    <a:pt x="37630" y="22809"/>
                    <a:pt x="30980" y="23065"/>
                    <a:pt x="24764" y="21766"/>
                  </a:cubicBezTo>
                  <a:cubicBezTo>
                    <a:pt x="18174" y="20389"/>
                    <a:pt x="11426" y="19799"/>
                    <a:pt x="4796" y="18599"/>
                  </a:cubicBezTo>
                  <a:cubicBezTo>
                    <a:pt x="-1833" y="17399"/>
                    <a:pt x="-3191" y="13484"/>
                    <a:pt x="154" y="8015"/>
                  </a:cubicBezTo>
                  <a:cubicBezTo>
                    <a:pt x="4088" y="1464"/>
                    <a:pt x="9380" y="-1250"/>
                    <a:pt x="16502" y="-31"/>
                  </a:cubicBezTo>
                  <a:cubicBezTo>
                    <a:pt x="32417" y="2664"/>
                    <a:pt x="48351" y="5241"/>
                    <a:pt x="63912" y="9806"/>
                  </a:cubicBezTo>
                  <a:cubicBezTo>
                    <a:pt x="90864" y="17557"/>
                    <a:pt x="117835" y="25130"/>
                    <a:pt x="143527" y="36619"/>
                  </a:cubicBezTo>
                  <a:cubicBezTo>
                    <a:pt x="155449" y="41950"/>
                    <a:pt x="167803" y="46239"/>
                    <a:pt x="180000" y="50921"/>
                  </a:cubicBezTo>
                  <a:cubicBezTo>
                    <a:pt x="182558" y="51659"/>
                    <a:pt x="184879" y="53081"/>
                    <a:pt x="186709" y="55033"/>
                  </a:cubicBezTo>
                  <a:cubicBezTo>
                    <a:pt x="190879" y="60167"/>
                    <a:pt x="189285" y="65085"/>
                    <a:pt x="182774" y="66974"/>
                  </a:cubicBezTo>
                  <a:cubicBezTo>
                    <a:pt x="181535" y="67208"/>
                    <a:pt x="180472" y="67960"/>
                    <a:pt x="179823" y="69040"/>
                  </a:cubicBezTo>
                  <a:cubicBezTo>
                    <a:pt x="185076" y="72069"/>
                    <a:pt x="190328" y="75138"/>
                    <a:pt x="195561" y="78128"/>
                  </a:cubicBezTo>
                  <a:cubicBezTo>
                    <a:pt x="199751" y="80528"/>
                    <a:pt x="204000" y="82869"/>
                    <a:pt x="208230" y="85210"/>
                  </a:cubicBezTo>
                  <a:cubicBezTo>
                    <a:pt x="209509" y="85919"/>
                    <a:pt x="210965" y="86607"/>
                    <a:pt x="211339" y="88102"/>
                  </a:cubicBezTo>
                  <a:cubicBezTo>
                    <a:pt x="212598" y="93217"/>
                    <a:pt x="217122" y="96758"/>
                    <a:pt x="217555" y="102483"/>
                  </a:cubicBezTo>
                  <a:cubicBezTo>
                    <a:pt x="218165" y="106114"/>
                    <a:pt x="220329" y="109305"/>
                    <a:pt x="223457" y="111237"/>
                  </a:cubicBezTo>
                  <a:cubicBezTo>
                    <a:pt x="229359" y="115469"/>
                    <a:pt x="234847" y="120243"/>
                    <a:pt x="239864" y="125500"/>
                  </a:cubicBezTo>
                  <a:cubicBezTo>
                    <a:pt x="245766" y="131677"/>
                    <a:pt x="252238" y="137205"/>
                    <a:pt x="257726" y="143658"/>
                  </a:cubicBezTo>
                  <a:cubicBezTo>
                    <a:pt x="262900" y="149756"/>
                    <a:pt x="269530" y="151999"/>
                    <a:pt x="276828" y="152786"/>
                  </a:cubicBezTo>
                  <a:cubicBezTo>
                    <a:pt x="299098" y="155367"/>
                    <a:pt x="321170" y="159447"/>
                    <a:pt x="342889" y="165002"/>
                  </a:cubicBezTo>
                  <a:cubicBezTo>
                    <a:pt x="349971" y="166733"/>
                    <a:pt x="350246" y="166851"/>
                    <a:pt x="354279" y="160891"/>
                  </a:cubicBezTo>
                  <a:cubicBezTo>
                    <a:pt x="363152" y="147380"/>
                    <a:pt x="376745" y="137663"/>
                    <a:pt x="392404" y="133644"/>
                  </a:cubicBezTo>
                  <a:cubicBezTo>
                    <a:pt x="396575" y="132543"/>
                    <a:pt x="400883" y="131972"/>
                    <a:pt x="405133" y="131087"/>
                  </a:cubicBezTo>
                  <a:cubicBezTo>
                    <a:pt x="408123" y="130457"/>
                    <a:pt x="409933" y="133054"/>
                    <a:pt x="412491" y="133644"/>
                  </a:cubicBezTo>
                  <a:lnTo>
                    <a:pt x="412491" y="133644"/>
                  </a:lnTo>
                  <a:cubicBezTo>
                    <a:pt x="413395" y="136042"/>
                    <a:pt x="415008" y="138102"/>
                    <a:pt x="417133" y="139546"/>
                  </a:cubicBezTo>
                  <a:cubicBezTo>
                    <a:pt x="426969" y="151566"/>
                    <a:pt x="435625" y="164412"/>
                    <a:pt x="444202" y="177278"/>
                  </a:cubicBezTo>
                  <a:cubicBezTo>
                    <a:pt x="455494" y="194196"/>
                    <a:pt x="466079" y="211607"/>
                    <a:pt x="478570" y="227718"/>
                  </a:cubicBezTo>
                  <a:cubicBezTo>
                    <a:pt x="478866" y="228318"/>
                    <a:pt x="479082" y="228944"/>
                    <a:pt x="479259" y="229587"/>
                  </a:cubicBezTo>
                  <a:close/>
                </a:path>
              </a:pathLst>
            </a:custGeom>
            <a:solidFill>
              <a:srgbClr val="000000"/>
            </a:solidFill>
            <a:ln w="1956" cap="flat">
              <a:noFill/>
              <a:prstDash val="solid"/>
              <a:miter/>
            </a:ln>
          </p:spPr>
          <p:txBody>
            <a:bodyPr rtlCol="0" anchor="ctr"/>
            <a:lstStyle/>
            <a:p>
              <a:endParaRPr lang="es-CO"/>
            </a:p>
          </p:txBody>
        </p:sp>
        <p:sp>
          <p:nvSpPr>
            <p:cNvPr id="839" name="Freeform: Shape 838">
              <a:extLst>
                <a:ext uri="{FF2B5EF4-FFF2-40B4-BE49-F238E27FC236}">
                  <a16:creationId xmlns:a16="http://schemas.microsoft.com/office/drawing/2014/main" id="{DB748BC0-BE61-4248-8281-D9F9FD6AE02B}"/>
                </a:ext>
              </a:extLst>
            </p:cNvPr>
            <p:cNvSpPr/>
            <p:nvPr/>
          </p:nvSpPr>
          <p:spPr>
            <a:xfrm>
              <a:off x="13318564" y="727114"/>
              <a:ext cx="310897" cy="1101102"/>
            </a:xfrm>
            <a:custGeom>
              <a:avLst/>
              <a:gdLst>
                <a:gd name="connsiteX0" fmla="*/ 307463 w 310897"/>
                <a:gd name="connsiteY0" fmla="*/ -315 h 1101102"/>
                <a:gd name="connsiteX1" fmla="*/ 309292 w 310897"/>
                <a:gd name="connsiteY1" fmla="*/ -177 h 1101102"/>
                <a:gd name="connsiteX2" fmla="*/ 299319 w 310897"/>
                <a:gd name="connsiteY2" fmla="*/ 15777 h 1101102"/>
                <a:gd name="connsiteX3" fmla="*/ 282027 w 310897"/>
                <a:gd name="connsiteY3" fmla="*/ 49221 h 1101102"/>
                <a:gd name="connsiteX4" fmla="*/ 279135 w 310897"/>
                <a:gd name="connsiteY4" fmla="*/ 81523 h 1101102"/>
                <a:gd name="connsiteX5" fmla="*/ 293535 w 310897"/>
                <a:gd name="connsiteY5" fmla="*/ 171368 h 1101102"/>
                <a:gd name="connsiteX6" fmla="*/ 300538 w 310897"/>
                <a:gd name="connsiteY6" fmla="*/ 270793 h 1101102"/>
                <a:gd name="connsiteX7" fmla="*/ 303175 w 310897"/>
                <a:gd name="connsiteY7" fmla="*/ 304236 h 1101102"/>
                <a:gd name="connsiteX8" fmla="*/ 301502 w 310897"/>
                <a:gd name="connsiteY8" fmla="*/ 406671 h 1101102"/>
                <a:gd name="connsiteX9" fmla="*/ 292906 w 310897"/>
                <a:gd name="connsiteY9" fmla="*/ 489296 h 1101102"/>
                <a:gd name="connsiteX10" fmla="*/ 275672 w 310897"/>
                <a:gd name="connsiteY10" fmla="*/ 598537 h 1101102"/>
                <a:gd name="connsiteX11" fmla="*/ 265305 w 310897"/>
                <a:gd name="connsiteY11" fmla="*/ 667647 h 1101102"/>
                <a:gd name="connsiteX12" fmla="*/ 261370 w 310897"/>
                <a:gd name="connsiteY12" fmla="*/ 688362 h 1101102"/>
                <a:gd name="connsiteX13" fmla="*/ 242465 w 310897"/>
                <a:gd name="connsiteY13" fmla="*/ 785505 h 1101102"/>
                <a:gd name="connsiteX14" fmla="*/ 236091 w 310897"/>
                <a:gd name="connsiteY14" fmla="*/ 821998 h 1101102"/>
                <a:gd name="connsiteX15" fmla="*/ 233002 w 310897"/>
                <a:gd name="connsiteY15" fmla="*/ 862582 h 1101102"/>
                <a:gd name="connsiteX16" fmla="*/ 214589 w 310897"/>
                <a:gd name="connsiteY16" fmla="*/ 966139 h 1101102"/>
                <a:gd name="connsiteX17" fmla="*/ 197297 w 310897"/>
                <a:gd name="connsiteY17" fmla="*/ 1002985 h 1101102"/>
                <a:gd name="connsiteX18" fmla="*/ 189585 w 310897"/>
                <a:gd name="connsiteY18" fmla="*/ 1016166 h 1101102"/>
                <a:gd name="connsiteX19" fmla="*/ 166273 w 310897"/>
                <a:gd name="connsiteY19" fmla="*/ 1045675 h 1101102"/>
                <a:gd name="connsiteX20" fmla="*/ 104737 w 310897"/>
                <a:gd name="connsiteY20" fmla="*/ 1089525 h 1101102"/>
                <a:gd name="connsiteX21" fmla="*/ 70153 w 310897"/>
                <a:gd name="connsiteY21" fmla="*/ 1100069 h 1101102"/>
                <a:gd name="connsiteX22" fmla="*/ 22467 w 310897"/>
                <a:gd name="connsiteY22" fmla="*/ 1100561 h 1101102"/>
                <a:gd name="connsiteX23" fmla="*/ -1298 w 310897"/>
                <a:gd name="connsiteY23" fmla="*/ 1100089 h 1101102"/>
                <a:gd name="connsiteX24" fmla="*/ 1653 w 310897"/>
                <a:gd name="connsiteY24" fmla="*/ 1095269 h 1101102"/>
                <a:gd name="connsiteX25" fmla="*/ 9286 w 310897"/>
                <a:gd name="connsiteY25" fmla="*/ 1093774 h 1101102"/>
                <a:gd name="connsiteX26" fmla="*/ 43989 w 310897"/>
                <a:gd name="connsiteY26" fmla="*/ 1092436 h 1101102"/>
                <a:gd name="connsiteX27" fmla="*/ 58448 w 310897"/>
                <a:gd name="connsiteY27" fmla="*/ 1096076 h 1101102"/>
                <a:gd name="connsiteX28" fmla="*/ 97242 w 310897"/>
                <a:gd name="connsiteY28" fmla="*/ 1088207 h 1101102"/>
                <a:gd name="connsiteX29" fmla="*/ 175755 w 310897"/>
                <a:gd name="connsiteY29" fmla="*/ 1028953 h 1101102"/>
                <a:gd name="connsiteX30" fmla="*/ 209750 w 310897"/>
                <a:gd name="connsiteY30" fmla="*/ 967378 h 1101102"/>
                <a:gd name="connsiteX31" fmla="*/ 228281 w 310897"/>
                <a:gd name="connsiteY31" fmla="*/ 872635 h 1101102"/>
                <a:gd name="connsiteX32" fmla="*/ 235540 w 310897"/>
                <a:gd name="connsiteY32" fmla="*/ 803368 h 1101102"/>
                <a:gd name="connsiteX33" fmla="*/ 251495 w 310897"/>
                <a:gd name="connsiteY33" fmla="*/ 713819 h 1101102"/>
                <a:gd name="connsiteX34" fmla="*/ 263751 w 310897"/>
                <a:gd name="connsiteY34" fmla="*/ 648781 h 1101102"/>
                <a:gd name="connsiteX35" fmla="*/ 281869 w 310897"/>
                <a:gd name="connsiteY35" fmla="*/ 542549 h 1101102"/>
                <a:gd name="connsiteX36" fmla="*/ 283010 w 310897"/>
                <a:gd name="connsiteY36" fmla="*/ 520300 h 1101102"/>
                <a:gd name="connsiteX37" fmla="*/ 284525 w 310897"/>
                <a:gd name="connsiteY37" fmla="*/ 504326 h 1101102"/>
                <a:gd name="connsiteX38" fmla="*/ 287043 w 310897"/>
                <a:gd name="connsiteY38" fmla="*/ 484909 h 1101102"/>
                <a:gd name="connsiteX39" fmla="*/ 288400 w 310897"/>
                <a:gd name="connsiteY39" fmla="*/ 465866 h 1101102"/>
                <a:gd name="connsiteX40" fmla="*/ 290879 w 310897"/>
                <a:gd name="connsiteY40" fmla="*/ 443872 h 1101102"/>
                <a:gd name="connsiteX41" fmla="*/ 292138 w 310897"/>
                <a:gd name="connsiteY41" fmla="*/ 442200 h 1101102"/>
                <a:gd name="connsiteX42" fmla="*/ 292610 w 310897"/>
                <a:gd name="connsiteY42" fmla="*/ 421642 h 1101102"/>
                <a:gd name="connsiteX43" fmla="*/ 291804 w 310897"/>
                <a:gd name="connsiteY43" fmla="*/ 418966 h 1101102"/>
                <a:gd name="connsiteX44" fmla="*/ 295187 w 310897"/>
                <a:gd name="connsiteY44" fmla="*/ 400120 h 1101102"/>
                <a:gd name="connsiteX45" fmla="*/ 295384 w 310897"/>
                <a:gd name="connsiteY45" fmla="*/ 394710 h 1101102"/>
                <a:gd name="connsiteX46" fmla="*/ 296722 w 310897"/>
                <a:gd name="connsiteY46" fmla="*/ 370493 h 1101102"/>
                <a:gd name="connsiteX47" fmla="*/ 299063 w 310897"/>
                <a:gd name="connsiteY47" fmla="*/ 366952 h 1101102"/>
                <a:gd name="connsiteX48" fmla="*/ 300519 w 310897"/>
                <a:gd name="connsiteY48" fmla="*/ 362408 h 1101102"/>
                <a:gd name="connsiteX49" fmla="*/ 294971 w 310897"/>
                <a:gd name="connsiteY49" fmla="*/ 337955 h 1101102"/>
                <a:gd name="connsiteX50" fmla="*/ 296269 w 310897"/>
                <a:gd name="connsiteY50" fmla="*/ 328119 h 1101102"/>
                <a:gd name="connsiteX51" fmla="*/ 298630 w 310897"/>
                <a:gd name="connsiteY51" fmla="*/ 321646 h 1101102"/>
                <a:gd name="connsiteX52" fmla="*/ 300066 w 310897"/>
                <a:gd name="connsiteY52" fmla="*/ 297449 h 1101102"/>
                <a:gd name="connsiteX53" fmla="*/ 299948 w 310897"/>
                <a:gd name="connsiteY53" fmla="*/ 289580 h 1101102"/>
                <a:gd name="connsiteX54" fmla="*/ 298630 w 310897"/>
                <a:gd name="connsiteY54" fmla="*/ 288144 h 1101102"/>
                <a:gd name="connsiteX55" fmla="*/ 298492 w 310897"/>
                <a:gd name="connsiteY55" fmla="*/ 245828 h 1101102"/>
                <a:gd name="connsiteX56" fmla="*/ 297174 w 310897"/>
                <a:gd name="connsiteY56" fmla="*/ 242956 h 1101102"/>
                <a:gd name="connsiteX57" fmla="*/ 297076 w 310897"/>
                <a:gd name="connsiteY57" fmla="*/ 218169 h 1101102"/>
                <a:gd name="connsiteX58" fmla="*/ 295719 w 310897"/>
                <a:gd name="connsiteY58" fmla="*/ 215277 h 1101102"/>
                <a:gd name="connsiteX59" fmla="*/ 295620 w 310897"/>
                <a:gd name="connsiteY59" fmla="*/ 203591 h 1101102"/>
                <a:gd name="connsiteX60" fmla="*/ 294263 w 310897"/>
                <a:gd name="connsiteY60" fmla="*/ 200699 h 1101102"/>
                <a:gd name="connsiteX61" fmla="*/ 294105 w 310897"/>
                <a:gd name="connsiteY61" fmla="*/ 190489 h 1101102"/>
                <a:gd name="connsiteX62" fmla="*/ 292807 w 310897"/>
                <a:gd name="connsiteY62" fmla="*/ 189034 h 1101102"/>
                <a:gd name="connsiteX63" fmla="*/ 291213 w 310897"/>
                <a:gd name="connsiteY63" fmla="*/ 167177 h 1101102"/>
                <a:gd name="connsiteX64" fmla="*/ 289896 w 310897"/>
                <a:gd name="connsiteY64" fmla="*/ 165722 h 1101102"/>
                <a:gd name="connsiteX65" fmla="*/ 284721 w 310897"/>
                <a:gd name="connsiteY65" fmla="*/ 133459 h 1101102"/>
                <a:gd name="connsiteX66" fmla="*/ 283915 w 310897"/>
                <a:gd name="connsiteY66" fmla="*/ 127813 h 1101102"/>
                <a:gd name="connsiteX67" fmla="*/ 282597 w 310897"/>
                <a:gd name="connsiteY67" fmla="*/ 126377 h 1101102"/>
                <a:gd name="connsiteX68" fmla="*/ 280767 w 310897"/>
                <a:gd name="connsiteY68" fmla="*/ 111465 h 1101102"/>
                <a:gd name="connsiteX69" fmla="*/ 279469 w 310897"/>
                <a:gd name="connsiteY69" fmla="*/ 95727 h 1101102"/>
                <a:gd name="connsiteX70" fmla="*/ 278229 w 310897"/>
                <a:gd name="connsiteY70" fmla="*/ 94310 h 1101102"/>
                <a:gd name="connsiteX71" fmla="*/ 278229 w 310897"/>
                <a:gd name="connsiteY71" fmla="*/ 87031 h 1101102"/>
                <a:gd name="connsiteX72" fmla="*/ 276833 w 310897"/>
                <a:gd name="connsiteY72" fmla="*/ 85576 h 1101102"/>
                <a:gd name="connsiteX73" fmla="*/ 276833 w 310897"/>
                <a:gd name="connsiteY73" fmla="*/ 76802 h 1101102"/>
                <a:gd name="connsiteX74" fmla="*/ 275456 w 310897"/>
                <a:gd name="connsiteY74" fmla="*/ 73910 h 1101102"/>
                <a:gd name="connsiteX75" fmla="*/ 275456 w 310897"/>
                <a:gd name="connsiteY75" fmla="*/ 66631 h 1101102"/>
                <a:gd name="connsiteX76" fmla="*/ 276793 w 310897"/>
                <a:gd name="connsiteY76" fmla="*/ 65175 h 1101102"/>
                <a:gd name="connsiteX77" fmla="*/ 276912 w 310897"/>
                <a:gd name="connsiteY77" fmla="*/ 56421 h 1101102"/>
                <a:gd name="connsiteX78" fmla="*/ 278308 w 310897"/>
                <a:gd name="connsiteY78" fmla="*/ 54965 h 1101102"/>
                <a:gd name="connsiteX79" fmla="*/ 281279 w 310897"/>
                <a:gd name="connsiteY79" fmla="*/ 43299 h 1101102"/>
                <a:gd name="connsiteX80" fmla="*/ 282675 w 310897"/>
                <a:gd name="connsiteY80" fmla="*/ 41844 h 1101102"/>
                <a:gd name="connsiteX81" fmla="*/ 300873 w 310897"/>
                <a:gd name="connsiteY81" fmla="*/ 9915 h 1101102"/>
                <a:gd name="connsiteX82" fmla="*/ 307463 w 310897"/>
                <a:gd name="connsiteY82" fmla="*/ -315 h 1101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10897" h="1101102">
                  <a:moveTo>
                    <a:pt x="307463" y="-315"/>
                  </a:moveTo>
                  <a:lnTo>
                    <a:pt x="309292" y="-177"/>
                  </a:lnTo>
                  <a:cubicBezTo>
                    <a:pt x="307208" y="5921"/>
                    <a:pt x="302800" y="10564"/>
                    <a:pt x="299319" y="15777"/>
                  </a:cubicBezTo>
                  <a:cubicBezTo>
                    <a:pt x="292099" y="26113"/>
                    <a:pt x="286295" y="37360"/>
                    <a:pt x="282027" y="49221"/>
                  </a:cubicBezTo>
                  <a:cubicBezTo>
                    <a:pt x="278761" y="59657"/>
                    <a:pt x="277777" y="70674"/>
                    <a:pt x="279135" y="81523"/>
                  </a:cubicBezTo>
                  <a:cubicBezTo>
                    <a:pt x="281967" y="111819"/>
                    <a:pt x="289266" y="141347"/>
                    <a:pt x="293535" y="171368"/>
                  </a:cubicBezTo>
                  <a:cubicBezTo>
                    <a:pt x="298433" y="204278"/>
                    <a:pt x="300775" y="237520"/>
                    <a:pt x="300538" y="270793"/>
                  </a:cubicBezTo>
                  <a:cubicBezTo>
                    <a:pt x="300381" y="281888"/>
                    <a:pt x="302073" y="293042"/>
                    <a:pt x="303175" y="304236"/>
                  </a:cubicBezTo>
                  <a:cubicBezTo>
                    <a:pt x="306361" y="338340"/>
                    <a:pt x="305810" y="372691"/>
                    <a:pt x="301502" y="406671"/>
                  </a:cubicBezTo>
                  <a:cubicBezTo>
                    <a:pt x="298237" y="434213"/>
                    <a:pt x="295876" y="461754"/>
                    <a:pt x="292906" y="489296"/>
                  </a:cubicBezTo>
                  <a:cubicBezTo>
                    <a:pt x="289148" y="525995"/>
                    <a:pt x="283384" y="562458"/>
                    <a:pt x="275672" y="598537"/>
                  </a:cubicBezTo>
                  <a:cubicBezTo>
                    <a:pt x="270675" y="621338"/>
                    <a:pt x="268098" y="644512"/>
                    <a:pt x="265305" y="667647"/>
                  </a:cubicBezTo>
                  <a:cubicBezTo>
                    <a:pt x="264400" y="674631"/>
                    <a:pt x="263082" y="681536"/>
                    <a:pt x="261370" y="688362"/>
                  </a:cubicBezTo>
                  <a:cubicBezTo>
                    <a:pt x="253717" y="720488"/>
                    <a:pt x="247600" y="752908"/>
                    <a:pt x="242465" y="785505"/>
                  </a:cubicBezTo>
                  <a:cubicBezTo>
                    <a:pt x="240498" y="797722"/>
                    <a:pt x="239002" y="809919"/>
                    <a:pt x="236091" y="821998"/>
                  </a:cubicBezTo>
                  <a:cubicBezTo>
                    <a:pt x="232885" y="835277"/>
                    <a:pt x="233711" y="849028"/>
                    <a:pt x="233002" y="862582"/>
                  </a:cubicBezTo>
                  <a:cubicBezTo>
                    <a:pt x="231173" y="897855"/>
                    <a:pt x="226294" y="932636"/>
                    <a:pt x="214589" y="966139"/>
                  </a:cubicBezTo>
                  <a:cubicBezTo>
                    <a:pt x="210202" y="979024"/>
                    <a:pt x="204399" y="991378"/>
                    <a:pt x="197297" y="1002985"/>
                  </a:cubicBezTo>
                  <a:cubicBezTo>
                    <a:pt x="194621" y="1007313"/>
                    <a:pt x="191867" y="1011641"/>
                    <a:pt x="189585" y="1016166"/>
                  </a:cubicBezTo>
                  <a:cubicBezTo>
                    <a:pt x="183781" y="1027399"/>
                    <a:pt x="175874" y="1037432"/>
                    <a:pt x="166273" y="1045675"/>
                  </a:cubicBezTo>
                  <a:cubicBezTo>
                    <a:pt x="147270" y="1062396"/>
                    <a:pt x="127282" y="1077761"/>
                    <a:pt x="104737" y="1089525"/>
                  </a:cubicBezTo>
                  <a:cubicBezTo>
                    <a:pt x="93957" y="1095132"/>
                    <a:pt x="82232" y="1098712"/>
                    <a:pt x="70153" y="1100069"/>
                  </a:cubicBezTo>
                  <a:cubicBezTo>
                    <a:pt x="54277" y="1101328"/>
                    <a:pt x="38362" y="1100463"/>
                    <a:pt x="22467" y="1100561"/>
                  </a:cubicBezTo>
                  <a:cubicBezTo>
                    <a:pt x="14598" y="1100561"/>
                    <a:pt x="6591" y="1101309"/>
                    <a:pt x="-1298" y="1100089"/>
                  </a:cubicBezTo>
                  <a:cubicBezTo>
                    <a:pt x="-2478" y="1097178"/>
                    <a:pt x="1" y="1096351"/>
                    <a:pt x="1653" y="1095269"/>
                  </a:cubicBezTo>
                  <a:cubicBezTo>
                    <a:pt x="3837" y="1093636"/>
                    <a:pt x="6650" y="1093086"/>
                    <a:pt x="9286" y="1093774"/>
                  </a:cubicBezTo>
                  <a:cubicBezTo>
                    <a:pt x="21090" y="1098279"/>
                    <a:pt x="32519" y="1094856"/>
                    <a:pt x="43989" y="1092436"/>
                  </a:cubicBezTo>
                  <a:cubicBezTo>
                    <a:pt x="49438" y="1091295"/>
                    <a:pt x="53667" y="1094738"/>
                    <a:pt x="58448" y="1096076"/>
                  </a:cubicBezTo>
                  <a:cubicBezTo>
                    <a:pt x="72219" y="1097414"/>
                    <a:pt x="85084" y="1094109"/>
                    <a:pt x="97242" y="1088207"/>
                  </a:cubicBezTo>
                  <a:cubicBezTo>
                    <a:pt x="127361" y="1073747"/>
                    <a:pt x="154292" y="1054449"/>
                    <a:pt x="175755" y="1028953"/>
                  </a:cubicBezTo>
                  <a:cubicBezTo>
                    <a:pt x="190844" y="1010973"/>
                    <a:pt x="201625" y="989608"/>
                    <a:pt x="209750" y="967378"/>
                  </a:cubicBezTo>
                  <a:cubicBezTo>
                    <a:pt x="220924" y="936787"/>
                    <a:pt x="225743" y="904977"/>
                    <a:pt x="228281" y="872635"/>
                  </a:cubicBezTo>
                  <a:cubicBezTo>
                    <a:pt x="230110" y="849520"/>
                    <a:pt x="231449" y="826483"/>
                    <a:pt x="235540" y="803368"/>
                  </a:cubicBezTo>
                  <a:cubicBezTo>
                    <a:pt x="240793" y="773525"/>
                    <a:pt x="246203" y="743662"/>
                    <a:pt x="251495" y="713819"/>
                  </a:cubicBezTo>
                  <a:cubicBezTo>
                    <a:pt x="255429" y="692179"/>
                    <a:pt x="261705" y="670873"/>
                    <a:pt x="263751" y="648781"/>
                  </a:cubicBezTo>
                  <a:cubicBezTo>
                    <a:pt x="267056" y="612938"/>
                    <a:pt x="276695" y="578137"/>
                    <a:pt x="281869" y="542549"/>
                  </a:cubicBezTo>
                  <a:cubicBezTo>
                    <a:pt x="280059" y="534995"/>
                    <a:pt x="281594" y="527834"/>
                    <a:pt x="283010" y="520300"/>
                  </a:cubicBezTo>
                  <a:cubicBezTo>
                    <a:pt x="283935" y="515322"/>
                    <a:pt x="284014" y="509657"/>
                    <a:pt x="284525" y="504326"/>
                  </a:cubicBezTo>
                  <a:cubicBezTo>
                    <a:pt x="285174" y="497834"/>
                    <a:pt x="286492" y="491283"/>
                    <a:pt x="287043" y="484909"/>
                  </a:cubicBezTo>
                  <a:cubicBezTo>
                    <a:pt x="287594" y="478535"/>
                    <a:pt x="288302" y="472240"/>
                    <a:pt x="288400" y="465866"/>
                  </a:cubicBezTo>
                  <a:cubicBezTo>
                    <a:pt x="288400" y="458725"/>
                    <a:pt x="288400" y="450993"/>
                    <a:pt x="290879" y="443872"/>
                  </a:cubicBezTo>
                  <a:cubicBezTo>
                    <a:pt x="291095" y="443223"/>
                    <a:pt x="292296" y="442534"/>
                    <a:pt x="292138" y="442200"/>
                  </a:cubicBezTo>
                  <a:cubicBezTo>
                    <a:pt x="289148" y="435236"/>
                    <a:pt x="293181" y="428429"/>
                    <a:pt x="292610" y="421642"/>
                  </a:cubicBezTo>
                  <a:cubicBezTo>
                    <a:pt x="292610" y="420757"/>
                    <a:pt x="291351" y="419537"/>
                    <a:pt x="291804" y="418966"/>
                  </a:cubicBezTo>
                  <a:cubicBezTo>
                    <a:pt x="296348" y="413242"/>
                    <a:pt x="291292" y="405845"/>
                    <a:pt x="295187" y="400120"/>
                  </a:cubicBezTo>
                  <a:cubicBezTo>
                    <a:pt x="296505" y="398153"/>
                    <a:pt x="295089" y="396304"/>
                    <a:pt x="295384" y="394710"/>
                  </a:cubicBezTo>
                  <a:cubicBezTo>
                    <a:pt x="296899" y="386684"/>
                    <a:pt x="299083" y="378775"/>
                    <a:pt x="296722" y="370493"/>
                  </a:cubicBezTo>
                  <a:cubicBezTo>
                    <a:pt x="296407" y="369372"/>
                    <a:pt x="298119" y="368054"/>
                    <a:pt x="299063" y="366952"/>
                  </a:cubicBezTo>
                  <a:cubicBezTo>
                    <a:pt x="300007" y="365851"/>
                    <a:pt x="301601" y="363313"/>
                    <a:pt x="300519" y="362408"/>
                  </a:cubicBezTo>
                  <a:cubicBezTo>
                    <a:pt x="292256" y="355601"/>
                    <a:pt x="297824" y="345844"/>
                    <a:pt x="294971" y="337955"/>
                  </a:cubicBezTo>
                  <a:cubicBezTo>
                    <a:pt x="294046" y="334636"/>
                    <a:pt x="294518" y="331085"/>
                    <a:pt x="296269" y="328119"/>
                  </a:cubicBezTo>
                  <a:cubicBezTo>
                    <a:pt x="297253" y="326033"/>
                    <a:pt x="299377" y="324361"/>
                    <a:pt x="298630" y="321646"/>
                  </a:cubicBezTo>
                  <a:cubicBezTo>
                    <a:pt x="301207" y="313777"/>
                    <a:pt x="299732" y="305515"/>
                    <a:pt x="300066" y="297449"/>
                  </a:cubicBezTo>
                  <a:cubicBezTo>
                    <a:pt x="300184" y="294833"/>
                    <a:pt x="300066" y="292196"/>
                    <a:pt x="299948" y="289580"/>
                  </a:cubicBezTo>
                  <a:cubicBezTo>
                    <a:pt x="299555" y="289061"/>
                    <a:pt x="299122" y="288579"/>
                    <a:pt x="298630" y="288144"/>
                  </a:cubicBezTo>
                  <a:cubicBezTo>
                    <a:pt x="298630" y="274033"/>
                    <a:pt x="298591" y="259928"/>
                    <a:pt x="298492" y="245828"/>
                  </a:cubicBezTo>
                  <a:cubicBezTo>
                    <a:pt x="297765" y="245002"/>
                    <a:pt x="298099" y="243704"/>
                    <a:pt x="297174" y="242956"/>
                  </a:cubicBezTo>
                  <a:cubicBezTo>
                    <a:pt x="297174" y="234694"/>
                    <a:pt x="297135" y="226431"/>
                    <a:pt x="297076" y="218169"/>
                  </a:cubicBezTo>
                  <a:cubicBezTo>
                    <a:pt x="296289" y="217362"/>
                    <a:pt x="296643" y="216005"/>
                    <a:pt x="295719" y="215277"/>
                  </a:cubicBezTo>
                  <a:lnTo>
                    <a:pt x="295620" y="203591"/>
                  </a:lnTo>
                  <a:cubicBezTo>
                    <a:pt x="294833" y="202785"/>
                    <a:pt x="295187" y="201447"/>
                    <a:pt x="294263" y="200699"/>
                  </a:cubicBezTo>
                  <a:cubicBezTo>
                    <a:pt x="294263" y="197296"/>
                    <a:pt x="294164" y="193893"/>
                    <a:pt x="294105" y="190489"/>
                  </a:cubicBezTo>
                  <a:cubicBezTo>
                    <a:pt x="293712" y="189968"/>
                    <a:pt x="293279" y="189480"/>
                    <a:pt x="292807" y="189034"/>
                  </a:cubicBezTo>
                  <a:cubicBezTo>
                    <a:pt x="293673" y="181656"/>
                    <a:pt x="290840" y="174535"/>
                    <a:pt x="291213" y="167177"/>
                  </a:cubicBezTo>
                  <a:cubicBezTo>
                    <a:pt x="290820" y="166656"/>
                    <a:pt x="290368" y="166168"/>
                    <a:pt x="289896" y="165722"/>
                  </a:cubicBezTo>
                  <a:cubicBezTo>
                    <a:pt x="289738" y="154725"/>
                    <a:pt x="286630" y="144082"/>
                    <a:pt x="284721" y="133459"/>
                  </a:cubicBezTo>
                  <a:cubicBezTo>
                    <a:pt x="284387" y="131491"/>
                    <a:pt x="284171" y="129701"/>
                    <a:pt x="283915" y="127813"/>
                  </a:cubicBezTo>
                  <a:cubicBezTo>
                    <a:pt x="283522" y="127293"/>
                    <a:pt x="283089" y="126811"/>
                    <a:pt x="282597" y="126377"/>
                  </a:cubicBezTo>
                  <a:cubicBezTo>
                    <a:pt x="283246" y="121262"/>
                    <a:pt x="281554" y="116344"/>
                    <a:pt x="280767" y="111465"/>
                  </a:cubicBezTo>
                  <a:cubicBezTo>
                    <a:pt x="279921" y="106193"/>
                    <a:pt x="280079" y="100960"/>
                    <a:pt x="279469" y="95727"/>
                  </a:cubicBezTo>
                  <a:cubicBezTo>
                    <a:pt x="279115" y="95209"/>
                    <a:pt x="278702" y="94735"/>
                    <a:pt x="278229" y="94310"/>
                  </a:cubicBezTo>
                  <a:lnTo>
                    <a:pt x="278229" y="87031"/>
                  </a:lnTo>
                  <a:cubicBezTo>
                    <a:pt x="277797" y="86522"/>
                    <a:pt x="277325" y="86036"/>
                    <a:pt x="276833" y="85576"/>
                  </a:cubicBezTo>
                  <a:cubicBezTo>
                    <a:pt x="276833" y="82644"/>
                    <a:pt x="276833" y="79674"/>
                    <a:pt x="276833" y="76802"/>
                  </a:cubicBezTo>
                  <a:cubicBezTo>
                    <a:pt x="276026" y="76015"/>
                    <a:pt x="276380" y="74657"/>
                    <a:pt x="275456" y="73910"/>
                  </a:cubicBezTo>
                  <a:lnTo>
                    <a:pt x="275456" y="66631"/>
                  </a:lnTo>
                  <a:cubicBezTo>
                    <a:pt x="275928" y="66181"/>
                    <a:pt x="276380" y="65693"/>
                    <a:pt x="276793" y="65175"/>
                  </a:cubicBezTo>
                  <a:lnTo>
                    <a:pt x="276912" y="56421"/>
                  </a:lnTo>
                  <a:cubicBezTo>
                    <a:pt x="277403" y="55964"/>
                    <a:pt x="277875" y="55479"/>
                    <a:pt x="278308" y="54965"/>
                  </a:cubicBezTo>
                  <a:cubicBezTo>
                    <a:pt x="278308" y="50814"/>
                    <a:pt x="280748" y="47313"/>
                    <a:pt x="281279" y="43299"/>
                  </a:cubicBezTo>
                  <a:cubicBezTo>
                    <a:pt x="281771" y="42843"/>
                    <a:pt x="282243" y="42357"/>
                    <a:pt x="282675" y="41844"/>
                  </a:cubicBezTo>
                  <a:cubicBezTo>
                    <a:pt x="286610" y="30040"/>
                    <a:pt x="293633" y="19889"/>
                    <a:pt x="300873" y="9915"/>
                  </a:cubicBezTo>
                  <a:cubicBezTo>
                    <a:pt x="303391" y="6722"/>
                    <a:pt x="305594" y="3297"/>
                    <a:pt x="307463" y="-315"/>
                  </a:cubicBezTo>
                  <a:close/>
                </a:path>
              </a:pathLst>
            </a:custGeom>
            <a:solidFill>
              <a:srgbClr val="020202"/>
            </a:solidFill>
            <a:ln w="1956" cap="flat">
              <a:noFill/>
              <a:prstDash val="solid"/>
              <a:miter/>
            </a:ln>
          </p:spPr>
          <p:txBody>
            <a:bodyPr rtlCol="0" anchor="ctr"/>
            <a:lstStyle/>
            <a:p>
              <a:endParaRPr lang="es-CO"/>
            </a:p>
          </p:txBody>
        </p:sp>
        <p:sp>
          <p:nvSpPr>
            <p:cNvPr id="840" name="Freeform: Shape 839">
              <a:extLst>
                <a:ext uri="{FF2B5EF4-FFF2-40B4-BE49-F238E27FC236}">
                  <a16:creationId xmlns:a16="http://schemas.microsoft.com/office/drawing/2014/main" id="{22701549-6859-9F32-F6D6-98B6D03D585E}"/>
                </a:ext>
              </a:extLst>
            </p:cNvPr>
            <p:cNvSpPr/>
            <p:nvPr/>
          </p:nvSpPr>
          <p:spPr>
            <a:xfrm>
              <a:off x="12133674" y="516992"/>
              <a:ext cx="49816" cy="832955"/>
            </a:xfrm>
            <a:custGeom>
              <a:avLst/>
              <a:gdLst>
                <a:gd name="connsiteX0" fmla="*/ 47995 w 49816"/>
                <a:gd name="connsiteY0" fmla="*/ -315 h 832955"/>
                <a:gd name="connsiteX1" fmla="*/ 48211 w 49816"/>
                <a:gd name="connsiteY1" fmla="*/ 1495 h 832955"/>
                <a:gd name="connsiteX2" fmla="*/ 38100 w 49816"/>
                <a:gd name="connsiteY2" fmla="*/ 12905 h 832955"/>
                <a:gd name="connsiteX3" fmla="*/ 14729 w 49816"/>
                <a:gd name="connsiteY3" fmla="*/ 66336 h 832955"/>
                <a:gd name="connsiteX4" fmla="*/ 8650 w 49816"/>
                <a:gd name="connsiteY4" fmla="*/ 110009 h 832955"/>
                <a:gd name="connsiteX5" fmla="*/ 6328 w 49816"/>
                <a:gd name="connsiteY5" fmla="*/ 130842 h 832955"/>
                <a:gd name="connsiteX6" fmla="*/ 6112 w 49816"/>
                <a:gd name="connsiteY6" fmla="*/ 140265 h 832955"/>
                <a:gd name="connsiteX7" fmla="*/ 6112 w 49816"/>
                <a:gd name="connsiteY7" fmla="*/ 186575 h 832955"/>
                <a:gd name="connsiteX8" fmla="*/ 6112 w 49816"/>
                <a:gd name="connsiteY8" fmla="*/ 190214 h 832955"/>
                <a:gd name="connsiteX9" fmla="*/ 7410 w 49816"/>
                <a:gd name="connsiteY9" fmla="*/ 264360 h 832955"/>
                <a:gd name="connsiteX10" fmla="*/ 8866 w 49816"/>
                <a:gd name="connsiteY10" fmla="*/ 274393 h 832955"/>
                <a:gd name="connsiteX11" fmla="*/ 7705 w 49816"/>
                <a:gd name="connsiteY11" fmla="*/ 313954 h 832955"/>
                <a:gd name="connsiteX12" fmla="*/ 7509 w 49816"/>
                <a:gd name="connsiteY12" fmla="*/ 321233 h 832955"/>
                <a:gd name="connsiteX13" fmla="*/ 5660 w 49816"/>
                <a:gd name="connsiteY13" fmla="*/ 382985 h 832955"/>
                <a:gd name="connsiteX14" fmla="*/ 4381 w 49816"/>
                <a:gd name="connsiteY14" fmla="*/ 411943 h 832955"/>
                <a:gd name="connsiteX15" fmla="*/ 2000 w 49816"/>
                <a:gd name="connsiteY15" fmla="*/ 497578 h 832955"/>
                <a:gd name="connsiteX16" fmla="*/ 2689 w 49816"/>
                <a:gd name="connsiteY16" fmla="*/ 588485 h 832955"/>
                <a:gd name="connsiteX17" fmla="*/ 1941 w 49816"/>
                <a:gd name="connsiteY17" fmla="*/ 642919 h 832955"/>
                <a:gd name="connsiteX18" fmla="*/ 4341 w 49816"/>
                <a:gd name="connsiteY18" fmla="*/ 679746 h 832955"/>
                <a:gd name="connsiteX19" fmla="*/ 4518 w 49816"/>
                <a:gd name="connsiteY19" fmla="*/ 682638 h 832955"/>
                <a:gd name="connsiteX20" fmla="*/ 7135 w 49816"/>
                <a:gd name="connsiteY20" fmla="*/ 723084 h 832955"/>
                <a:gd name="connsiteX21" fmla="*/ 9102 w 49816"/>
                <a:gd name="connsiteY21" fmla="*/ 749839 h 832955"/>
                <a:gd name="connsiteX22" fmla="*/ 13804 w 49816"/>
                <a:gd name="connsiteY22" fmla="*/ 779840 h 832955"/>
                <a:gd name="connsiteX23" fmla="*/ 15968 w 49816"/>
                <a:gd name="connsiteY23" fmla="*/ 796306 h 832955"/>
                <a:gd name="connsiteX24" fmla="*/ 21142 w 49816"/>
                <a:gd name="connsiteY24" fmla="*/ 825519 h 832955"/>
                <a:gd name="connsiteX25" fmla="*/ 21889 w 49816"/>
                <a:gd name="connsiteY25" fmla="*/ 832641 h 832955"/>
                <a:gd name="connsiteX26" fmla="*/ 14256 w 49816"/>
                <a:gd name="connsiteY26" fmla="*/ 798017 h 832955"/>
                <a:gd name="connsiteX27" fmla="*/ 7253 w 49816"/>
                <a:gd name="connsiteY27" fmla="*/ 755642 h 832955"/>
                <a:gd name="connsiteX28" fmla="*/ 427 w 49816"/>
                <a:gd name="connsiteY28" fmla="*/ 679510 h 832955"/>
                <a:gd name="connsiteX29" fmla="*/ 1076 w 49816"/>
                <a:gd name="connsiteY29" fmla="*/ 538339 h 832955"/>
                <a:gd name="connsiteX30" fmla="*/ 466 w 49816"/>
                <a:gd name="connsiteY30" fmla="*/ 501945 h 832955"/>
                <a:gd name="connsiteX31" fmla="*/ 1882 w 49816"/>
                <a:gd name="connsiteY31" fmla="*/ 418239 h 832955"/>
                <a:gd name="connsiteX32" fmla="*/ 5817 w 49816"/>
                <a:gd name="connsiteY32" fmla="*/ 325089 h 832955"/>
                <a:gd name="connsiteX33" fmla="*/ 7784 w 49816"/>
                <a:gd name="connsiteY33" fmla="*/ 291646 h 832955"/>
                <a:gd name="connsiteX34" fmla="*/ 7941 w 49816"/>
                <a:gd name="connsiteY34" fmla="*/ 282203 h 832955"/>
                <a:gd name="connsiteX35" fmla="*/ 5974 w 49816"/>
                <a:gd name="connsiteY35" fmla="*/ 216792 h 832955"/>
                <a:gd name="connsiteX36" fmla="*/ 5305 w 49816"/>
                <a:gd name="connsiteY36" fmla="*/ 141839 h 832955"/>
                <a:gd name="connsiteX37" fmla="*/ 20827 w 49816"/>
                <a:gd name="connsiteY37" fmla="*/ 40152 h 832955"/>
                <a:gd name="connsiteX38" fmla="*/ 47995 w 49816"/>
                <a:gd name="connsiteY38" fmla="*/ -315 h 83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9816" h="832955">
                  <a:moveTo>
                    <a:pt x="47995" y="-315"/>
                  </a:moveTo>
                  <a:cubicBezTo>
                    <a:pt x="47995" y="295"/>
                    <a:pt x="48132" y="905"/>
                    <a:pt x="48211" y="1495"/>
                  </a:cubicBezTo>
                  <a:cubicBezTo>
                    <a:pt x="44827" y="5292"/>
                    <a:pt x="41286" y="8951"/>
                    <a:pt x="38100" y="12905"/>
                  </a:cubicBezTo>
                  <a:cubicBezTo>
                    <a:pt x="25529" y="28643"/>
                    <a:pt x="19273" y="47096"/>
                    <a:pt x="14729" y="66336"/>
                  </a:cubicBezTo>
                  <a:cubicBezTo>
                    <a:pt x="11069" y="80620"/>
                    <a:pt x="9023" y="95270"/>
                    <a:pt x="8650" y="110009"/>
                  </a:cubicBezTo>
                  <a:cubicBezTo>
                    <a:pt x="8650" y="116953"/>
                    <a:pt x="7037" y="123878"/>
                    <a:pt x="6328" y="130842"/>
                  </a:cubicBezTo>
                  <a:cubicBezTo>
                    <a:pt x="5896" y="133964"/>
                    <a:pt x="5817" y="137126"/>
                    <a:pt x="6112" y="140265"/>
                  </a:cubicBezTo>
                  <a:cubicBezTo>
                    <a:pt x="8119" y="155637"/>
                    <a:pt x="8119" y="171202"/>
                    <a:pt x="6112" y="186575"/>
                  </a:cubicBezTo>
                  <a:cubicBezTo>
                    <a:pt x="5974" y="187782"/>
                    <a:pt x="5974" y="189006"/>
                    <a:pt x="6112" y="190214"/>
                  </a:cubicBezTo>
                  <a:cubicBezTo>
                    <a:pt x="9063" y="214883"/>
                    <a:pt x="6800" y="239651"/>
                    <a:pt x="7410" y="264360"/>
                  </a:cubicBezTo>
                  <a:cubicBezTo>
                    <a:pt x="7410" y="267822"/>
                    <a:pt x="8473" y="271048"/>
                    <a:pt x="8866" y="274393"/>
                  </a:cubicBezTo>
                  <a:cubicBezTo>
                    <a:pt x="10460" y="287632"/>
                    <a:pt x="9260" y="300793"/>
                    <a:pt x="7705" y="313954"/>
                  </a:cubicBezTo>
                  <a:cubicBezTo>
                    <a:pt x="7450" y="316372"/>
                    <a:pt x="7391" y="318806"/>
                    <a:pt x="7509" y="321233"/>
                  </a:cubicBezTo>
                  <a:cubicBezTo>
                    <a:pt x="8296" y="341850"/>
                    <a:pt x="5896" y="362388"/>
                    <a:pt x="5660" y="382985"/>
                  </a:cubicBezTo>
                  <a:cubicBezTo>
                    <a:pt x="5541" y="392585"/>
                    <a:pt x="5325" y="402343"/>
                    <a:pt x="4381" y="411943"/>
                  </a:cubicBezTo>
                  <a:cubicBezTo>
                    <a:pt x="1410" y="440386"/>
                    <a:pt x="623" y="469013"/>
                    <a:pt x="2000" y="497578"/>
                  </a:cubicBezTo>
                  <a:cubicBezTo>
                    <a:pt x="3692" y="527913"/>
                    <a:pt x="3358" y="558209"/>
                    <a:pt x="2689" y="588485"/>
                  </a:cubicBezTo>
                  <a:cubicBezTo>
                    <a:pt x="2295" y="606623"/>
                    <a:pt x="1056" y="624840"/>
                    <a:pt x="1941" y="642919"/>
                  </a:cubicBezTo>
                  <a:cubicBezTo>
                    <a:pt x="2531" y="655175"/>
                    <a:pt x="1941" y="667588"/>
                    <a:pt x="4341" y="679746"/>
                  </a:cubicBezTo>
                  <a:cubicBezTo>
                    <a:pt x="4499" y="680702"/>
                    <a:pt x="4558" y="681670"/>
                    <a:pt x="4518" y="682638"/>
                  </a:cubicBezTo>
                  <a:cubicBezTo>
                    <a:pt x="4518" y="696192"/>
                    <a:pt x="6387" y="709609"/>
                    <a:pt x="7135" y="723084"/>
                  </a:cubicBezTo>
                  <a:cubicBezTo>
                    <a:pt x="7627" y="732016"/>
                    <a:pt x="8787" y="740888"/>
                    <a:pt x="9102" y="749839"/>
                  </a:cubicBezTo>
                  <a:cubicBezTo>
                    <a:pt x="9378" y="759990"/>
                    <a:pt x="11837" y="769925"/>
                    <a:pt x="13804" y="779840"/>
                  </a:cubicBezTo>
                  <a:cubicBezTo>
                    <a:pt x="14846" y="785289"/>
                    <a:pt x="15574" y="790778"/>
                    <a:pt x="15968" y="796306"/>
                  </a:cubicBezTo>
                  <a:cubicBezTo>
                    <a:pt x="16912" y="806162"/>
                    <a:pt x="18643" y="815939"/>
                    <a:pt x="21142" y="825519"/>
                  </a:cubicBezTo>
                  <a:cubicBezTo>
                    <a:pt x="21889" y="827821"/>
                    <a:pt x="22145" y="830241"/>
                    <a:pt x="21889" y="832641"/>
                  </a:cubicBezTo>
                  <a:cubicBezTo>
                    <a:pt x="17699" y="821526"/>
                    <a:pt x="15122" y="809860"/>
                    <a:pt x="14256" y="798017"/>
                  </a:cubicBezTo>
                  <a:cubicBezTo>
                    <a:pt x="13135" y="783676"/>
                    <a:pt x="9220" y="769826"/>
                    <a:pt x="7253" y="755642"/>
                  </a:cubicBezTo>
                  <a:cubicBezTo>
                    <a:pt x="3712" y="730383"/>
                    <a:pt x="2551" y="704907"/>
                    <a:pt x="427" y="679510"/>
                  </a:cubicBezTo>
                  <a:cubicBezTo>
                    <a:pt x="-3508" y="632296"/>
                    <a:pt x="-852" y="585376"/>
                    <a:pt x="1076" y="538339"/>
                  </a:cubicBezTo>
                  <a:cubicBezTo>
                    <a:pt x="1567" y="526182"/>
                    <a:pt x="938" y="514063"/>
                    <a:pt x="466" y="501945"/>
                  </a:cubicBezTo>
                  <a:cubicBezTo>
                    <a:pt x="-498" y="474038"/>
                    <a:pt x="-6" y="446099"/>
                    <a:pt x="1882" y="418239"/>
                  </a:cubicBezTo>
                  <a:cubicBezTo>
                    <a:pt x="3850" y="387215"/>
                    <a:pt x="4833" y="356152"/>
                    <a:pt x="5817" y="325089"/>
                  </a:cubicBezTo>
                  <a:cubicBezTo>
                    <a:pt x="6151" y="313935"/>
                    <a:pt x="7135" y="302800"/>
                    <a:pt x="7784" y="291646"/>
                  </a:cubicBezTo>
                  <a:cubicBezTo>
                    <a:pt x="8197" y="288514"/>
                    <a:pt x="8237" y="285347"/>
                    <a:pt x="7941" y="282203"/>
                  </a:cubicBezTo>
                  <a:cubicBezTo>
                    <a:pt x="4145" y="260563"/>
                    <a:pt x="6879" y="238589"/>
                    <a:pt x="5974" y="216792"/>
                  </a:cubicBezTo>
                  <a:cubicBezTo>
                    <a:pt x="4971" y="191807"/>
                    <a:pt x="4932" y="166804"/>
                    <a:pt x="5305" y="141839"/>
                  </a:cubicBezTo>
                  <a:cubicBezTo>
                    <a:pt x="5837" y="107333"/>
                    <a:pt x="8394" y="72985"/>
                    <a:pt x="20827" y="40152"/>
                  </a:cubicBezTo>
                  <a:cubicBezTo>
                    <a:pt x="26394" y="24622"/>
                    <a:pt x="35719" y="10716"/>
                    <a:pt x="47995" y="-315"/>
                  </a:cubicBezTo>
                  <a:close/>
                </a:path>
              </a:pathLst>
            </a:custGeom>
            <a:solidFill>
              <a:srgbClr val="0B0B0B"/>
            </a:solidFill>
            <a:ln w="1956" cap="flat">
              <a:noFill/>
              <a:prstDash val="solid"/>
              <a:miter/>
            </a:ln>
          </p:spPr>
          <p:txBody>
            <a:bodyPr rtlCol="0" anchor="ctr"/>
            <a:lstStyle/>
            <a:p>
              <a:endParaRPr lang="es-CO"/>
            </a:p>
          </p:txBody>
        </p:sp>
        <p:sp>
          <p:nvSpPr>
            <p:cNvPr id="841" name="Freeform: Shape 840">
              <a:extLst>
                <a:ext uri="{FF2B5EF4-FFF2-40B4-BE49-F238E27FC236}">
                  <a16:creationId xmlns:a16="http://schemas.microsoft.com/office/drawing/2014/main" id="{A42268C4-B3E7-6286-9D11-B9F0E317DCBD}"/>
                </a:ext>
              </a:extLst>
            </p:cNvPr>
            <p:cNvSpPr/>
            <p:nvPr/>
          </p:nvSpPr>
          <p:spPr>
            <a:xfrm>
              <a:off x="13117096" y="1783337"/>
              <a:ext cx="273206" cy="45723"/>
            </a:xfrm>
            <a:custGeom>
              <a:avLst/>
              <a:gdLst>
                <a:gd name="connsiteX0" fmla="*/ 199855 w 273206"/>
                <a:gd name="connsiteY0" fmla="*/ 42390 h 45723"/>
                <a:gd name="connsiteX1" fmla="*/ 208157 w 273206"/>
                <a:gd name="connsiteY1" fmla="*/ 43708 h 45723"/>
                <a:gd name="connsiteX2" fmla="*/ 264421 w 273206"/>
                <a:gd name="connsiteY2" fmla="*/ 43708 h 45723"/>
                <a:gd name="connsiteX3" fmla="*/ 271601 w 273206"/>
                <a:gd name="connsiteY3" fmla="*/ 43944 h 45723"/>
                <a:gd name="connsiteX4" fmla="*/ 264598 w 273206"/>
                <a:gd name="connsiteY4" fmla="*/ 45243 h 45723"/>
                <a:gd name="connsiteX5" fmla="*/ 206465 w 273206"/>
                <a:gd name="connsiteY5" fmla="*/ 45243 h 45723"/>
                <a:gd name="connsiteX6" fmla="*/ 181225 w 273206"/>
                <a:gd name="connsiteY6" fmla="*/ 42311 h 45723"/>
                <a:gd name="connsiteX7" fmla="*/ 138418 w 273206"/>
                <a:gd name="connsiteY7" fmla="*/ 41741 h 45723"/>
                <a:gd name="connsiteX8" fmla="*/ 68128 w 273206"/>
                <a:gd name="connsiteY8" fmla="*/ 39518 h 45723"/>
                <a:gd name="connsiteX9" fmla="*/ 33681 w 273206"/>
                <a:gd name="connsiteY9" fmla="*/ 30783 h 45723"/>
                <a:gd name="connsiteX10" fmla="*/ 376 w 273206"/>
                <a:gd name="connsiteY10" fmla="*/ 5209 h 45723"/>
                <a:gd name="connsiteX11" fmla="*/ -1454 w 273206"/>
                <a:gd name="connsiteY11" fmla="*/ 94 h 45723"/>
                <a:gd name="connsiteX12" fmla="*/ 238 w 273206"/>
                <a:gd name="connsiteY12" fmla="*/ -24 h 45723"/>
                <a:gd name="connsiteX13" fmla="*/ 356 w 273206"/>
                <a:gd name="connsiteY13" fmla="*/ 94 h 45723"/>
                <a:gd name="connsiteX14" fmla="*/ 18809 w 273206"/>
                <a:gd name="connsiteY14" fmla="*/ 16304 h 45723"/>
                <a:gd name="connsiteX15" fmla="*/ 49931 w 273206"/>
                <a:gd name="connsiteY15" fmla="*/ 33774 h 45723"/>
                <a:gd name="connsiteX16" fmla="*/ 86227 w 273206"/>
                <a:gd name="connsiteY16" fmla="*/ 39498 h 45723"/>
                <a:gd name="connsiteX17" fmla="*/ 89925 w 273206"/>
                <a:gd name="connsiteY17" fmla="*/ 38436 h 45723"/>
                <a:gd name="connsiteX18" fmla="*/ 135428 w 273206"/>
                <a:gd name="connsiteY18" fmla="*/ 38043 h 45723"/>
                <a:gd name="connsiteX19" fmla="*/ 141998 w 273206"/>
                <a:gd name="connsiteY19" fmla="*/ 37452 h 45723"/>
                <a:gd name="connsiteX20" fmla="*/ 174675 w 273206"/>
                <a:gd name="connsiteY20" fmla="*/ 37452 h 45723"/>
                <a:gd name="connsiteX21" fmla="*/ 177055 w 273206"/>
                <a:gd name="connsiteY21" fmla="*/ 37826 h 45723"/>
                <a:gd name="connsiteX22" fmla="*/ 189114 w 273206"/>
                <a:gd name="connsiteY22" fmla="*/ 39321 h 45723"/>
                <a:gd name="connsiteX23" fmla="*/ 191180 w 273206"/>
                <a:gd name="connsiteY23" fmla="*/ 39794 h 45723"/>
                <a:gd name="connsiteX24" fmla="*/ 196177 w 273206"/>
                <a:gd name="connsiteY24" fmla="*/ 40718 h 45723"/>
                <a:gd name="connsiteX25" fmla="*/ 199855 w 273206"/>
                <a:gd name="connsiteY25" fmla="*/ 42390 h 4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3206" h="45723">
                  <a:moveTo>
                    <a:pt x="199855" y="42390"/>
                  </a:moveTo>
                  <a:cubicBezTo>
                    <a:pt x="202334" y="44574"/>
                    <a:pt x="205364" y="43689"/>
                    <a:pt x="208157" y="43708"/>
                  </a:cubicBezTo>
                  <a:cubicBezTo>
                    <a:pt x="226905" y="43708"/>
                    <a:pt x="245653" y="43708"/>
                    <a:pt x="264421" y="43708"/>
                  </a:cubicBezTo>
                  <a:cubicBezTo>
                    <a:pt x="266821" y="43708"/>
                    <a:pt x="269221" y="43866"/>
                    <a:pt x="271601" y="43944"/>
                  </a:cubicBezTo>
                  <a:cubicBezTo>
                    <a:pt x="269477" y="45498"/>
                    <a:pt x="266978" y="45223"/>
                    <a:pt x="264598" y="45243"/>
                  </a:cubicBezTo>
                  <a:cubicBezTo>
                    <a:pt x="245220" y="45243"/>
                    <a:pt x="225843" y="45617"/>
                    <a:pt x="206465" y="45243"/>
                  </a:cubicBezTo>
                  <a:cubicBezTo>
                    <a:pt x="198045" y="45066"/>
                    <a:pt x="189645" y="43276"/>
                    <a:pt x="181225" y="42311"/>
                  </a:cubicBezTo>
                  <a:cubicBezTo>
                    <a:pt x="167002" y="40915"/>
                    <a:pt x="152680" y="40718"/>
                    <a:pt x="138418" y="41741"/>
                  </a:cubicBezTo>
                  <a:cubicBezTo>
                    <a:pt x="114929" y="42980"/>
                    <a:pt x="91420" y="43708"/>
                    <a:pt x="68128" y="39518"/>
                  </a:cubicBezTo>
                  <a:cubicBezTo>
                    <a:pt x="56383" y="37767"/>
                    <a:pt x="44836" y="34836"/>
                    <a:pt x="33681" y="30783"/>
                  </a:cubicBezTo>
                  <a:cubicBezTo>
                    <a:pt x="20835" y="24508"/>
                    <a:pt x="10389" y="15045"/>
                    <a:pt x="376" y="5209"/>
                  </a:cubicBezTo>
                  <a:cubicBezTo>
                    <a:pt x="-1218" y="4048"/>
                    <a:pt x="-1946" y="2022"/>
                    <a:pt x="-1454" y="94"/>
                  </a:cubicBezTo>
                  <a:cubicBezTo>
                    <a:pt x="-1021" y="-398"/>
                    <a:pt x="-254" y="-457"/>
                    <a:pt x="238" y="-24"/>
                  </a:cubicBezTo>
                  <a:cubicBezTo>
                    <a:pt x="277" y="15"/>
                    <a:pt x="317" y="55"/>
                    <a:pt x="356" y="94"/>
                  </a:cubicBezTo>
                  <a:cubicBezTo>
                    <a:pt x="6455" y="5563"/>
                    <a:pt x="12710" y="10835"/>
                    <a:pt x="18809" y="16304"/>
                  </a:cubicBezTo>
                  <a:cubicBezTo>
                    <a:pt x="27799" y="24350"/>
                    <a:pt x="37498" y="31393"/>
                    <a:pt x="49931" y="33774"/>
                  </a:cubicBezTo>
                  <a:cubicBezTo>
                    <a:pt x="61971" y="36056"/>
                    <a:pt x="73735" y="40069"/>
                    <a:pt x="86227" y="39498"/>
                  </a:cubicBezTo>
                  <a:cubicBezTo>
                    <a:pt x="87269" y="38672"/>
                    <a:pt x="88607" y="38279"/>
                    <a:pt x="89925" y="38436"/>
                  </a:cubicBezTo>
                  <a:cubicBezTo>
                    <a:pt x="105093" y="38967"/>
                    <a:pt x="120280" y="39636"/>
                    <a:pt x="135428" y="38043"/>
                  </a:cubicBezTo>
                  <a:cubicBezTo>
                    <a:pt x="137592" y="37590"/>
                    <a:pt x="139795" y="37374"/>
                    <a:pt x="141998" y="37452"/>
                  </a:cubicBezTo>
                  <a:cubicBezTo>
                    <a:pt x="152897" y="37452"/>
                    <a:pt x="163796" y="37236"/>
                    <a:pt x="174675" y="37452"/>
                  </a:cubicBezTo>
                  <a:cubicBezTo>
                    <a:pt x="175481" y="37531"/>
                    <a:pt x="176268" y="37649"/>
                    <a:pt x="177055" y="37826"/>
                  </a:cubicBezTo>
                  <a:cubicBezTo>
                    <a:pt x="180989" y="39400"/>
                    <a:pt x="185101" y="38830"/>
                    <a:pt x="189114" y="39321"/>
                  </a:cubicBezTo>
                  <a:cubicBezTo>
                    <a:pt x="189822" y="39420"/>
                    <a:pt x="190511" y="39577"/>
                    <a:pt x="191180" y="39794"/>
                  </a:cubicBezTo>
                  <a:cubicBezTo>
                    <a:pt x="192793" y="40325"/>
                    <a:pt x="194485" y="40620"/>
                    <a:pt x="196177" y="40718"/>
                  </a:cubicBezTo>
                  <a:cubicBezTo>
                    <a:pt x="197593" y="40738"/>
                    <a:pt x="198931" y="41328"/>
                    <a:pt x="199855" y="42390"/>
                  </a:cubicBezTo>
                  <a:close/>
                </a:path>
              </a:pathLst>
            </a:custGeom>
            <a:solidFill>
              <a:srgbClr val="1B1B1B"/>
            </a:solidFill>
            <a:ln w="1956" cap="flat">
              <a:noFill/>
              <a:prstDash val="solid"/>
              <a:miter/>
            </a:ln>
          </p:spPr>
          <p:txBody>
            <a:bodyPr rtlCol="0" anchor="ctr"/>
            <a:lstStyle/>
            <a:p>
              <a:endParaRPr lang="es-CO"/>
            </a:p>
          </p:txBody>
        </p:sp>
        <p:sp>
          <p:nvSpPr>
            <p:cNvPr id="842" name="Freeform: Shape 841">
              <a:extLst>
                <a:ext uri="{FF2B5EF4-FFF2-40B4-BE49-F238E27FC236}">
                  <a16:creationId xmlns:a16="http://schemas.microsoft.com/office/drawing/2014/main" id="{B6632F9D-7E5C-EE45-007E-A01CACDD1099}"/>
                </a:ext>
              </a:extLst>
            </p:cNvPr>
            <p:cNvSpPr/>
            <p:nvPr/>
          </p:nvSpPr>
          <p:spPr>
            <a:xfrm>
              <a:off x="12986524" y="1539659"/>
              <a:ext cx="17685" cy="167049"/>
            </a:xfrm>
            <a:custGeom>
              <a:avLst/>
              <a:gdLst>
                <a:gd name="connsiteX0" fmla="*/ 1168 w 17685"/>
                <a:gd name="connsiteY0" fmla="*/ 47028 h 167049"/>
                <a:gd name="connsiteX1" fmla="*/ 1168 w 17685"/>
                <a:gd name="connsiteY1" fmla="*/ 45611 h 167049"/>
                <a:gd name="connsiteX2" fmla="*/ 500 w 17685"/>
                <a:gd name="connsiteY2" fmla="*/ 36463 h 167049"/>
                <a:gd name="connsiteX3" fmla="*/ -228 w 17685"/>
                <a:gd name="connsiteY3" fmla="*/ 31014 h 167049"/>
                <a:gd name="connsiteX4" fmla="*/ -228 w 17685"/>
                <a:gd name="connsiteY4" fmla="*/ 31014 h 167049"/>
                <a:gd name="connsiteX5" fmla="*/ -917 w 17685"/>
                <a:gd name="connsiteY5" fmla="*/ 20332 h 167049"/>
                <a:gd name="connsiteX6" fmla="*/ -1606 w 17685"/>
                <a:gd name="connsiteY6" fmla="*/ 13486 h 167049"/>
                <a:gd name="connsiteX7" fmla="*/ -1606 w 17685"/>
                <a:gd name="connsiteY7" fmla="*/ 6227 h 167049"/>
                <a:gd name="connsiteX8" fmla="*/ -819 w 17685"/>
                <a:gd name="connsiteY8" fmla="*/ 3256 h 167049"/>
                <a:gd name="connsiteX9" fmla="*/ -130 w 17685"/>
                <a:gd name="connsiteY9" fmla="*/ 1859 h 167049"/>
                <a:gd name="connsiteX10" fmla="*/ -130 w 17685"/>
                <a:gd name="connsiteY10" fmla="*/ 1859 h 167049"/>
                <a:gd name="connsiteX11" fmla="*/ 1326 w 17685"/>
                <a:gd name="connsiteY11" fmla="*/ 1132 h 167049"/>
                <a:gd name="connsiteX12" fmla="*/ 2742 w 17685"/>
                <a:gd name="connsiteY12" fmla="*/ 364 h 167049"/>
                <a:gd name="connsiteX13" fmla="*/ 2742 w 17685"/>
                <a:gd name="connsiteY13" fmla="*/ 364 h 167049"/>
                <a:gd name="connsiteX14" fmla="*/ 7267 w 17685"/>
                <a:gd name="connsiteY14" fmla="*/ 207 h 167049"/>
                <a:gd name="connsiteX15" fmla="*/ 16080 w 17685"/>
                <a:gd name="connsiteY15" fmla="*/ 541 h 167049"/>
                <a:gd name="connsiteX16" fmla="*/ 6244 w 17685"/>
                <a:gd name="connsiteY16" fmla="*/ 2509 h 167049"/>
                <a:gd name="connsiteX17" fmla="*/ 1286 w 17685"/>
                <a:gd name="connsiteY17" fmla="*/ 8528 h 167049"/>
                <a:gd name="connsiteX18" fmla="*/ 2054 w 17685"/>
                <a:gd name="connsiteY18" fmla="*/ 20135 h 167049"/>
                <a:gd name="connsiteX19" fmla="*/ 9175 w 17685"/>
                <a:gd name="connsiteY19" fmla="*/ 117318 h 167049"/>
                <a:gd name="connsiteX20" fmla="*/ 4572 w 17685"/>
                <a:gd name="connsiteY20" fmla="*/ 162800 h 167049"/>
                <a:gd name="connsiteX21" fmla="*/ 3018 w 17685"/>
                <a:gd name="connsiteY21" fmla="*/ 166735 h 167049"/>
                <a:gd name="connsiteX22" fmla="*/ 3273 w 17685"/>
                <a:gd name="connsiteY22" fmla="*/ 160283 h 167049"/>
                <a:gd name="connsiteX23" fmla="*/ 5831 w 17685"/>
                <a:gd name="connsiteY23" fmla="*/ 135751 h 167049"/>
                <a:gd name="connsiteX24" fmla="*/ 4139 w 17685"/>
                <a:gd name="connsiteY24" fmla="*/ 73232 h 167049"/>
                <a:gd name="connsiteX25" fmla="*/ 2781 w 17685"/>
                <a:gd name="connsiteY25" fmla="*/ 60247 h 167049"/>
                <a:gd name="connsiteX26" fmla="*/ 1168 w 17685"/>
                <a:gd name="connsiteY26" fmla="*/ 47028 h 167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685" h="167049">
                  <a:moveTo>
                    <a:pt x="1168" y="47028"/>
                  </a:moveTo>
                  <a:cubicBezTo>
                    <a:pt x="1168" y="46555"/>
                    <a:pt x="1168" y="46083"/>
                    <a:pt x="1168" y="45611"/>
                  </a:cubicBezTo>
                  <a:cubicBezTo>
                    <a:pt x="-209" y="42641"/>
                    <a:pt x="834" y="39513"/>
                    <a:pt x="500" y="36463"/>
                  </a:cubicBezTo>
                  <a:cubicBezTo>
                    <a:pt x="264" y="34654"/>
                    <a:pt x="1090" y="32686"/>
                    <a:pt x="-228" y="31014"/>
                  </a:cubicBezTo>
                  <a:lnTo>
                    <a:pt x="-228" y="31014"/>
                  </a:lnTo>
                  <a:cubicBezTo>
                    <a:pt x="-1665" y="27532"/>
                    <a:pt x="-582" y="23873"/>
                    <a:pt x="-917" y="20332"/>
                  </a:cubicBezTo>
                  <a:cubicBezTo>
                    <a:pt x="-1192" y="18050"/>
                    <a:pt x="-248" y="15650"/>
                    <a:pt x="-1606" y="13486"/>
                  </a:cubicBezTo>
                  <a:lnTo>
                    <a:pt x="-1606" y="6227"/>
                  </a:lnTo>
                  <a:cubicBezTo>
                    <a:pt x="-701" y="5400"/>
                    <a:pt x="-897" y="4259"/>
                    <a:pt x="-819" y="3256"/>
                  </a:cubicBezTo>
                  <a:cubicBezTo>
                    <a:pt x="-740" y="2725"/>
                    <a:pt x="-504" y="2233"/>
                    <a:pt x="-130" y="1859"/>
                  </a:cubicBezTo>
                  <a:lnTo>
                    <a:pt x="-130" y="1859"/>
                  </a:lnTo>
                  <a:cubicBezTo>
                    <a:pt x="264" y="1486"/>
                    <a:pt x="775" y="1230"/>
                    <a:pt x="1326" y="1132"/>
                  </a:cubicBezTo>
                  <a:cubicBezTo>
                    <a:pt x="1877" y="1033"/>
                    <a:pt x="2368" y="777"/>
                    <a:pt x="2742" y="364"/>
                  </a:cubicBezTo>
                  <a:lnTo>
                    <a:pt x="2742" y="364"/>
                  </a:lnTo>
                  <a:cubicBezTo>
                    <a:pt x="4119" y="-482"/>
                    <a:pt x="5831" y="-541"/>
                    <a:pt x="7267" y="207"/>
                  </a:cubicBezTo>
                  <a:cubicBezTo>
                    <a:pt x="10198" y="404"/>
                    <a:pt x="13169" y="-521"/>
                    <a:pt x="16080" y="541"/>
                  </a:cubicBezTo>
                  <a:cubicBezTo>
                    <a:pt x="12933" y="2017"/>
                    <a:pt x="9431" y="1761"/>
                    <a:pt x="6244" y="2509"/>
                  </a:cubicBezTo>
                  <a:cubicBezTo>
                    <a:pt x="3057" y="3256"/>
                    <a:pt x="1129" y="5105"/>
                    <a:pt x="1286" y="8528"/>
                  </a:cubicBezTo>
                  <a:cubicBezTo>
                    <a:pt x="1464" y="12463"/>
                    <a:pt x="1739" y="16279"/>
                    <a:pt x="2054" y="20135"/>
                  </a:cubicBezTo>
                  <a:cubicBezTo>
                    <a:pt x="4808" y="52497"/>
                    <a:pt x="8782" y="84760"/>
                    <a:pt x="9175" y="117318"/>
                  </a:cubicBezTo>
                  <a:cubicBezTo>
                    <a:pt x="9254" y="132603"/>
                    <a:pt x="7700" y="147849"/>
                    <a:pt x="4572" y="162800"/>
                  </a:cubicBezTo>
                  <a:cubicBezTo>
                    <a:pt x="4296" y="164197"/>
                    <a:pt x="4296" y="165732"/>
                    <a:pt x="3018" y="166735"/>
                  </a:cubicBezTo>
                  <a:cubicBezTo>
                    <a:pt x="2486" y="164610"/>
                    <a:pt x="2565" y="162368"/>
                    <a:pt x="3273" y="160283"/>
                  </a:cubicBezTo>
                  <a:cubicBezTo>
                    <a:pt x="4985" y="152217"/>
                    <a:pt x="5831" y="143994"/>
                    <a:pt x="5831" y="135751"/>
                  </a:cubicBezTo>
                  <a:cubicBezTo>
                    <a:pt x="5988" y="114878"/>
                    <a:pt x="5831" y="94045"/>
                    <a:pt x="4139" y="73232"/>
                  </a:cubicBezTo>
                  <a:cubicBezTo>
                    <a:pt x="3765" y="68884"/>
                    <a:pt x="2486" y="64654"/>
                    <a:pt x="2781" y="60247"/>
                  </a:cubicBezTo>
                  <a:cubicBezTo>
                    <a:pt x="794" y="55959"/>
                    <a:pt x="3037" y="51297"/>
                    <a:pt x="1168" y="47028"/>
                  </a:cubicBezTo>
                  <a:close/>
                </a:path>
              </a:pathLst>
            </a:custGeom>
            <a:solidFill>
              <a:srgbClr val="454545"/>
            </a:solidFill>
            <a:ln w="1956" cap="flat">
              <a:noFill/>
              <a:prstDash val="solid"/>
              <a:miter/>
            </a:ln>
          </p:spPr>
          <p:txBody>
            <a:bodyPr rtlCol="0" anchor="ctr"/>
            <a:lstStyle/>
            <a:p>
              <a:endParaRPr lang="es-CO"/>
            </a:p>
          </p:txBody>
        </p:sp>
        <p:sp>
          <p:nvSpPr>
            <p:cNvPr id="843" name="Freeform: Shape 842">
              <a:extLst>
                <a:ext uri="{FF2B5EF4-FFF2-40B4-BE49-F238E27FC236}">
                  <a16:creationId xmlns:a16="http://schemas.microsoft.com/office/drawing/2014/main" id="{2214F2ED-F965-89E8-64C4-65994B48F106}"/>
                </a:ext>
              </a:extLst>
            </p:cNvPr>
            <p:cNvSpPr/>
            <p:nvPr/>
          </p:nvSpPr>
          <p:spPr>
            <a:xfrm>
              <a:off x="13090994" y="1750303"/>
              <a:ext cx="61349" cy="64112"/>
            </a:xfrm>
            <a:custGeom>
              <a:avLst/>
              <a:gdLst>
                <a:gd name="connsiteX0" fmla="*/ 24550 w 61349"/>
                <a:gd name="connsiteY0" fmla="*/ 33266 h 64112"/>
                <a:gd name="connsiteX1" fmla="*/ 55809 w 61349"/>
                <a:gd name="connsiteY1" fmla="*/ 60808 h 64112"/>
                <a:gd name="connsiteX2" fmla="*/ 59744 w 61349"/>
                <a:gd name="connsiteY2" fmla="*/ 63798 h 64112"/>
                <a:gd name="connsiteX3" fmla="*/ 42885 w 61349"/>
                <a:gd name="connsiteY3" fmla="*/ 54572 h 64112"/>
                <a:gd name="connsiteX4" fmla="*/ 1926 w 61349"/>
                <a:gd name="connsiteY4" fmla="*/ 9679 h 64112"/>
                <a:gd name="connsiteX5" fmla="*/ -1418 w 61349"/>
                <a:gd name="connsiteY5" fmla="*/ -315 h 64112"/>
                <a:gd name="connsiteX6" fmla="*/ 8241 w 61349"/>
                <a:gd name="connsiteY6" fmla="*/ 12119 h 64112"/>
                <a:gd name="connsiteX7" fmla="*/ 16641 w 61349"/>
                <a:gd name="connsiteY7" fmla="*/ 22899 h 64112"/>
                <a:gd name="connsiteX8" fmla="*/ 17802 w 61349"/>
                <a:gd name="connsiteY8" fmla="*/ 24453 h 64112"/>
                <a:gd name="connsiteX9" fmla="*/ 18451 w 61349"/>
                <a:gd name="connsiteY9" fmla="*/ 25161 h 64112"/>
                <a:gd name="connsiteX10" fmla="*/ 19730 w 61349"/>
                <a:gd name="connsiteY10" fmla="*/ 26519 h 64112"/>
                <a:gd name="connsiteX11" fmla="*/ 24550 w 61349"/>
                <a:gd name="connsiteY11" fmla="*/ 33266 h 64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349" h="64112">
                  <a:moveTo>
                    <a:pt x="24550" y="33266"/>
                  </a:moveTo>
                  <a:cubicBezTo>
                    <a:pt x="32970" y="44716"/>
                    <a:pt x="44419" y="52722"/>
                    <a:pt x="55809" y="60808"/>
                  </a:cubicBezTo>
                  <a:cubicBezTo>
                    <a:pt x="57167" y="61772"/>
                    <a:pt x="58937" y="62165"/>
                    <a:pt x="59744" y="63798"/>
                  </a:cubicBezTo>
                  <a:cubicBezTo>
                    <a:pt x="52701" y="63346"/>
                    <a:pt x="47940" y="58408"/>
                    <a:pt x="42885" y="54572"/>
                  </a:cubicBezTo>
                  <a:cubicBezTo>
                    <a:pt x="26458" y="42198"/>
                    <a:pt x="13671" y="26381"/>
                    <a:pt x="1926" y="9679"/>
                  </a:cubicBezTo>
                  <a:cubicBezTo>
                    <a:pt x="-198" y="6669"/>
                    <a:pt x="-2244" y="3777"/>
                    <a:pt x="-1418" y="-315"/>
                  </a:cubicBezTo>
                  <a:cubicBezTo>
                    <a:pt x="3657" y="2361"/>
                    <a:pt x="4818" y="8105"/>
                    <a:pt x="8241" y="12119"/>
                  </a:cubicBezTo>
                  <a:cubicBezTo>
                    <a:pt x="11212" y="15542"/>
                    <a:pt x="13513" y="19555"/>
                    <a:pt x="16641" y="22899"/>
                  </a:cubicBezTo>
                  <a:lnTo>
                    <a:pt x="17802" y="24453"/>
                  </a:lnTo>
                  <a:lnTo>
                    <a:pt x="18451" y="25161"/>
                  </a:lnTo>
                  <a:cubicBezTo>
                    <a:pt x="18865" y="25614"/>
                    <a:pt x="19297" y="26086"/>
                    <a:pt x="19730" y="26519"/>
                  </a:cubicBezTo>
                  <a:cubicBezTo>
                    <a:pt x="21461" y="28702"/>
                    <a:pt x="23547" y="30532"/>
                    <a:pt x="24550" y="33266"/>
                  </a:cubicBezTo>
                  <a:close/>
                </a:path>
              </a:pathLst>
            </a:custGeom>
            <a:solidFill>
              <a:srgbClr val="C3C3C3"/>
            </a:solidFill>
            <a:ln w="1956" cap="flat">
              <a:noFill/>
              <a:prstDash val="solid"/>
              <a:miter/>
            </a:ln>
          </p:spPr>
          <p:txBody>
            <a:bodyPr rtlCol="0" anchor="ctr"/>
            <a:lstStyle/>
            <a:p>
              <a:endParaRPr lang="es-CO"/>
            </a:p>
          </p:txBody>
        </p:sp>
        <p:sp>
          <p:nvSpPr>
            <p:cNvPr id="844" name="Freeform: Shape 843">
              <a:extLst>
                <a:ext uri="{FF2B5EF4-FFF2-40B4-BE49-F238E27FC236}">
                  <a16:creationId xmlns:a16="http://schemas.microsoft.com/office/drawing/2014/main" id="{37943BEF-39CE-50AD-F907-47FABA0191C6}"/>
                </a:ext>
              </a:extLst>
            </p:cNvPr>
            <p:cNvSpPr/>
            <p:nvPr/>
          </p:nvSpPr>
          <p:spPr>
            <a:xfrm>
              <a:off x="13090985" y="1747411"/>
              <a:ext cx="27875" cy="36472"/>
            </a:xfrm>
            <a:custGeom>
              <a:avLst/>
              <a:gdLst>
                <a:gd name="connsiteX0" fmla="*/ 16257 w 27875"/>
                <a:gd name="connsiteY0" fmla="*/ 27227 h 36472"/>
                <a:gd name="connsiteX1" fmla="*/ -1448 w 27875"/>
                <a:gd name="connsiteY1" fmla="*/ 2577 h 36472"/>
                <a:gd name="connsiteX2" fmla="*/ -1606 w 27875"/>
                <a:gd name="connsiteY2" fmla="*/ -315 h 36472"/>
                <a:gd name="connsiteX3" fmla="*/ 696 w 27875"/>
                <a:gd name="connsiteY3" fmla="*/ 1259 h 36472"/>
                <a:gd name="connsiteX4" fmla="*/ 26270 w 27875"/>
                <a:gd name="connsiteY4" fmla="*/ 35961 h 36472"/>
                <a:gd name="connsiteX5" fmla="*/ 24303 w 27875"/>
                <a:gd name="connsiteY5" fmla="*/ 36158 h 36472"/>
                <a:gd name="connsiteX6" fmla="*/ 18677 w 27875"/>
                <a:gd name="connsiteY6" fmla="*/ 30374 h 36472"/>
                <a:gd name="connsiteX7" fmla="*/ 17300 w 27875"/>
                <a:gd name="connsiteY7" fmla="*/ 28781 h 36472"/>
                <a:gd name="connsiteX8" fmla="*/ 17300 w 27875"/>
                <a:gd name="connsiteY8" fmla="*/ 28781 h 36472"/>
                <a:gd name="connsiteX9" fmla="*/ 16257 w 27875"/>
                <a:gd name="connsiteY9" fmla="*/ 27227 h 36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875" h="36472">
                  <a:moveTo>
                    <a:pt x="16257" y="27227"/>
                  </a:moveTo>
                  <a:cubicBezTo>
                    <a:pt x="9687" y="19515"/>
                    <a:pt x="3765" y="11253"/>
                    <a:pt x="-1448" y="2577"/>
                  </a:cubicBezTo>
                  <a:cubicBezTo>
                    <a:pt x="-1448" y="1613"/>
                    <a:pt x="-1566" y="610"/>
                    <a:pt x="-1606" y="-315"/>
                  </a:cubicBezTo>
                  <a:cubicBezTo>
                    <a:pt x="-838" y="197"/>
                    <a:pt x="263" y="531"/>
                    <a:pt x="696" y="1259"/>
                  </a:cubicBezTo>
                  <a:cubicBezTo>
                    <a:pt x="7956" y="13791"/>
                    <a:pt x="17654" y="24512"/>
                    <a:pt x="26270" y="35961"/>
                  </a:cubicBezTo>
                  <a:lnTo>
                    <a:pt x="24303" y="36158"/>
                  </a:lnTo>
                  <a:cubicBezTo>
                    <a:pt x="22021" y="34663"/>
                    <a:pt x="20093" y="32696"/>
                    <a:pt x="18677" y="30374"/>
                  </a:cubicBezTo>
                  <a:cubicBezTo>
                    <a:pt x="18362" y="29725"/>
                    <a:pt x="17890" y="29174"/>
                    <a:pt x="17300" y="28781"/>
                  </a:cubicBezTo>
                  <a:lnTo>
                    <a:pt x="17300" y="28781"/>
                  </a:lnTo>
                  <a:cubicBezTo>
                    <a:pt x="17162" y="28250"/>
                    <a:pt x="16690" y="27758"/>
                    <a:pt x="16257" y="27227"/>
                  </a:cubicBezTo>
                  <a:close/>
                </a:path>
              </a:pathLst>
            </a:custGeom>
            <a:solidFill>
              <a:srgbClr val="191919"/>
            </a:solidFill>
            <a:ln w="1956" cap="flat">
              <a:noFill/>
              <a:prstDash val="solid"/>
              <a:miter/>
            </a:ln>
          </p:spPr>
          <p:txBody>
            <a:bodyPr rtlCol="0" anchor="ctr"/>
            <a:lstStyle/>
            <a:p>
              <a:endParaRPr lang="es-CO"/>
            </a:p>
          </p:txBody>
        </p:sp>
        <p:sp>
          <p:nvSpPr>
            <p:cNvPr id="845" name="Freeform: Shape 844">
              <a:extLst>
                <a:ext uri="{FF2B5EF4-FFF2-40B4-BE49-F238E27FC236}">
                  <a16:creationId xmlns:a16="http://schemas.microsoft.com/office/drawing/2014/main" id="{2C4A3E11-A426-81AF-F9E2-10B14CC50A85}"/>
                </a:ext>
              </a:extLst>
            </p:cNvPr>
            <p:cNvSpPr/>
            <p:nvPr/>
          </p:nvSpPr>
          <p:spPr>
            <a:xfrm>
              <a:off x="12418538" y="1710033"/>
              <a:ext cx="2380" cy="3857"/>
            </a:xfrm>
            <a:custGeom>
              <a:avLst/>
              <a:gdLst>
                <a:gd name="connsiteX0" fmla="*/ 775 w 2380"/>
                <a:gd name="connsiteY0" fmla="*/ 2125 h 3857"/>
                <a:gd name="connsiteX1" fmla="*/ -91 w 2380"/>
                <a:gd name="connsiteY1" fmla="*/ 3502 h 3857"/>
                <a:gd name="connsiteX2" fmla="*/ -1586 w 2380"/>
                <a:gd name="connsiteY2" fmla="*/ 669 h 3857"/>
                <a:gd name="connsiteX3" fmla="*/ -858 w 2380"/>
                <a:gd name="connsiteY3" fmla="*/ -314 h 3857"/>
                <a:gd name="connsiteX4" fmla="*/ 775 w 2380"/>
                <a:gd name="connsiteY4" fmla="*/ 2125 h 3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0" h="3857">
                  <a:moveTo>
                    <a:pt x="775" y="2125"/>
                  </a:moveTo>
                  <a:cubicBezTo>
                    <a:pt x="775" y="2755"/>
                    <a:pt x="657" y="3758"/>
                    <a:pt x="-91" y="3502"/>
                  </a:cubicBezTo>
                  <a:cubicBezTo>
                    <a:pt x="-1133" y="2971"/>
                    <a:pt x="-1724" y="1830"/>
                    <a:pt x="-1586" y="669"/>
                  </a:cubicBezTo>
                  <a:cubicBezTo>
                    <a:pt x="-1586" y="335"/>
                    <a:pt x="-1094" y="-334"/>
                    <a:pt x="-858" y="-314"/>
                  </a:cubicBezTo>
                  <a:cubicBezTo>
                    <a:pt x="736" y="-255"/>
                    <a:pt x="677" y="1023"/>
                    <a:pt x="775" y="2125"/>
                  </a:cubicBezTo>
                  <a:close/>
                </a:path>
              </a:pathLst>
            </a:custGeom>
            <a:solidFill>
              <a:srgbClr val="E8E8E8"/>
            </a:solidFill>
            <a:ln w="1956" cap="flat">
              <a:noFill/>
              <a:prstDash val="solid"/>
              <a:miter/>
            </a:ln>
          </p:spPr>
          <p:txBody>
            <a:bodyPr rtlCol="0" anchor="ctr"/>
            <a:lstStyle/>
            <a:p>
              <a:endParaRPr lang="es-CO"/>
            </a:p>
          </p:txBody>
        </p:sp>
        <p:sp>
          <p:nvSpPr>
            <p:cNvPr id="846" name="Freeform: Shape 845">
              <a:extLst>
                <a:ext uri="{FF2B5EF4-FFF2-40B4-BE49-F238E27FC236}">
                  <a16:creationId xmlns:a16="http://schemas.microsoft.com/office/drawing/2014/main" id="{F9EFE5DC-624C-001F-661E-7608391BAC62}"/>
                </a:ext>
              </a:extLst>
            </p:cNvPr>
            <p:cNvSpPr/>
            <p:nvPr/>
          </p:nvSpPr>
          <p:spPr>
            <a:xfrm>
              <a:off x="13479131" y="151279"/>
              <a:ext cx="4674" cy="5901"/>
            </a:xfrm>
            <a:custGeom>
              <a:avLst/>
              <a:gdLst>
                <a:gd name="connsiteX0" fmla="*/ 3069 w 4674"/>
                <a:gd name="connsiteY0" fmla="*/ 5587 h 5901"/>
                <a:gd name="connsiteX1" fmla="*/ -1573 w 4674"/>
                <a:gd name="connsiteY1" fmla="*/ -315 h 5901"/>
                <a:gd name="connsiteX2" fmla="*/ 3069 w 4674"/>
                <a:gd name="connsiteY2" fmla="*/ 5587 h 5901"/>
              </a:gdLst>
              <a:ahLst/>
              <a:cxnLst>
                <a:cxn ang="0">
                  <a:pos x="connsiteX0" y="connsiteY0"/>
                </a:cxn>
                <a:cxn ang="0">
                  <a:pos x="connsiteX1" y="connsiteY1"/>
                </a:cxn>
                <a:cxn ang="0">
                  <a:pos x="connsiteX2" y="connsiteY2"/>
                </a:cxn>
              </a:cxnLst>
              <a:rect l="l" t="t" r="r" b="b"/>
              <a:pathLst>
                <a:path w="4674" h="5901">
                  <a:moveTo>
                    <a:pt x="3069" y="5587"/>
                  </a:moveTo>
                  <a:cubicBezTo>
                    <a:pt x="118" y="4682"/>
                    <a:pt x="-1888" y="3049"/>
                    <a:pt x="-1573" y="-315"/>
                  </a:cubicBezTo>
                  <a:cubicBezTo>
                    <a:pt x="532" y="1139"/>
                    <a:pt x="2145" y="3195"/>
                    <a:pt x="3069" y="5587"/>
                  </a:cubicBezTo>
                  <a:close/>
                </a:path>
              </a:pathLst>
            </a:custGeom>
            <a:solidFill>
              <a:srgbClr val="020202"/>
            </a:solidFill>
            <a:ln w="1956" cap="flat">
              <a:noFill/>
              <a:prstDash val="solid"/>
              <a:miter/>
            </a:ln>
          </p:spPr>
          <p:txBody>
            <a:bodyPr rtlCol="0" anchor="ctr"/>
            <a:lstStyle/>
            <a:p>
              <a:endParaRPr lang="es-CO"/>
            </a:p>
          </p:txBody>
        </p:sp>
        <p:sp>
          <p:nvSpPr>
            <p:cNvPr id="847" name="Freeform: Shape 846">
              <a:extLst>
                <a:ext uri="{FF2B5EF4-FFF2-40B4-BE49-F238E27FC236}">
                  <a16:creationId xmlns:a16="http://schemas.microsoft.com/office/drawing/2014/main" id="{57E9B13A-89EA-CF46-31E1-03753450F7DD}"/>
                </a:ext>
              </a:extLst>
            </p:cNvPr>
            <p:cNvSpPr/>
            <p:nvPr/>
          </p:nvSpPr>
          <p:spPr>
            <a:xfrm>
              <a:off x="12602049" y="37831"/>
              <a:ext cx="887237" cy="1246666"/>
            </a:xfrm>
            <a:custGeom>
              <a:avLst/>
              <a:gdLst>
                <a:gd name="connsiteX0" fmla="*/ 187265 w 887237"/>
                <a:gd name="connsiteY0" fmla="*/ 302481 h 1246666"/>
                <a:gd name="connsiteX1" fmla="*/ 178963 w 887237"/>
                <a:gd name="connsiteY1" fmla="*/ 339859 h 1246666"/>
                <a:gd name="connsiteX2" fmla="*/ 178648 w 887237"/>
                <a:gd name="connsiteY2" fmla="*/ 360240 h 1246666"/>
                <a:gd name="connsiteX3" fmla="*/ 176425 w 887237"/>
                <a:gd name="connsiteY3" fmla="*/ 415520 h 1246666"/>
                <a:gd name="connsiteX4" fmla="*/ 176307 w 887237"/>
                <a:gd name="connsiteY4" fmla="*/ 475934 h 1246666"/>
                <a:gd name="connsiteX5" fmla="*/ 176563 w 887237"/>
                <a:gd name="connsiteY5" fmla="*/ 502118 h 1246666"/>
                <a:gd name="connsiteX6" fmla="*/ 185868 w 887237"/>
                <a:gd name="connsiteY6" fmla="*/ 570519 h 1246666"/>
                <a:gd name="connsiteX7" fmla="*/ 216715 w 887237"/>
                <a:gd name="connsiteY7" fmla="*/ 651866 h 1246666"/>
                <a:gd name="connsiteX8" fmla="*/ 260407 w 887237"/>
                <a:gd name="connsiteY8" fmla="*/ 719736 h 1246666"/>
                <a:gd name="connsiteX9" fmla="*/ 290506 w 887237"/>
                <a:gd name="connsiteY9" fmla="*/ 755304 h 1246666"/>
                <a:gd name="connsiteX10" fmla="*/ 312579 w 887237"/>
                <a:gd name="connsiteY10" fmla="*/ 770393 h 1246666"/>
                <a:gd name="connsiteX11" fmla="*/ 353400 w 887237"/>
                <a:gd name="connsiteY11" fmla="*/ 787842 h 1246666"/>
                <a:gd name="connsiteX12" fmla="*/ 428155 w 887237"/>
                <a:gd name="connsiteY12" fmla="*/ 812138 h 1246666"/>
                <a:gd name="connsiteX13" fmla="*/ 469822 w 887237"/>
                <a:gd name="connsiteY13" fmla="*/ 818649 h 1246666"/>
                <a:gd name="connsiteX14" fmla="*/ 576761 w 887237"/>
                <a:gd name="connsiteY14" fmla="*/ 821344 h 1246666"/>
                <a:gd name="connsiteX15" fmla="*/ 616500 w 887237"/>
                <a:gd name="connsiteY15" fmla="*/ 816761 h 1246666"/>
                <a:gd name="connsiteX16" fmla="*/ 671839 w 887237"/>
                <a:gd name="connsiteY16" fmla="*/ 808184 h 1246666"/>
                <a:gd name="connsiteX17" fmla="*/ 736758 w 887237"/>
                <a:gd name="connsiteY17" fmla="*/ 794806 h 1246666"/>
                <a:gd name="connsiteX18" fmla="*/ 792786 w 887237"/>
                <a:gd name="connsiteY18" fmla="*/ 779068 h 1246666"/>
                <a:gd name="connsiteX19" fmla="*/ 841574 w 887237"/>
                <a:gd name="connsiteY19" fmla="*/ 764491 h 1246666"/>
                <a:gd name="connsiteX20" fmla="*/ 859633 w 887237"/>
                <a:gd name="connsiteY20" fmla="*/ 759219 h 1246666"/>
                <a:gd name="connsiteX21" fmla="*/ 868309 w 887237"/>
                <a:gd name="connsiteY21" fmla="*/ 758825 h 1246666"/>
                <a:gd name="connsiteX22" fmla="*/ 884047 w 887237"/>
                <a:gd name="connsiteY22" fmla="*/ 770530 h 1246666"/>
                <a:gd name="connsiteX23" fmla="*/ 885620 w 887237"/>
                <a:gd name="connsiteY23" fmla="*/ 781232 h 1246666"/>
                <a:gd name="connsiteX24" fmla="*/ 884086 w 887237"/>
                <a:gd name="connsiteY24" fmla="*/ 820282 h 1246666"/>
                <a:gd name="connsiteX25" fmla="*/ 875745 w 887237"/>
                <a:gd name="connsiteY25" fmla="*/ 852486 h 1246666"/>
                <a:gd name="connsiteX26" fmla="*/ 854243 w 887237"/>
                <a:gd name="connsiteY26" fmla="*/ 945223 h 1246666"/>
                <a:gd name="connsiteX27" fmla="*/ 845174 w 887237"/>
                <a:gd name="connsiteY27" fmla="*/ 989446 h 1246666"/>
                <a:gd name="connsiteX28" fmla="*/ 813462 w 887237"/>
                <a:gd name="connsiteY28" fmla="*/ 1097646 h 1246666"/>
                <a:gd name="connsiteX29" fmla="*/ 802032 w 887237"/>
                <a:gd name="connsiteY29" fmla="*/ 1120387 h 1246666"/>
                <a:gd name="connsiteX30" fmla="*/ 756077 w 887237"/>
                <a:gd name="connsiteY30" fmla="*/ 1180487 h 1246666"/>
                <a:gd name="connsiteX31" fmla="*/ 734024 w 887237"/>
                <a:gd name="connsiteY31" fmla="*/ 1196933 h 1246666"/>
                <a:gd name="connsiteX32" fmla="*/ 625825 w 887237"/>
                <a:gd name="connsiteY32" fmla="*/ 1237321 h 1246666"/>
                <a:gd name="connsiteX33" fmla="*/ 566808 w 887237"/>
                <a:gd name="connsiteY33" fmla="*/ 1244993 h 1246666"/>
                <a:gd name="connsiteX34" fmla="*/ 529744 w 887237"/>
                <a:gd name="connsiteY34" fmla="*/ 1246350 h 1246666"/>
                <a:gd name="connsiteX35" fmla="*/ 469546 w 887237"/>
                <a:gd name="connsiteY35" fmla="*/ 1242416 h 1246666"/>
                <a:gd name="connsiteX36" fmla="*/ 438326 w 887237"/>
                <a:gd name="connsiteY36" fmla="*/ 1240822 h 1246666"/>
                <a:gd name="connsiteX37" fmla="*/ 351767 w 887237"/>
                <a:gd name="connsiteY37" fmla="*/ 1230986 h 1246666"/>
                <a:gd name="connsiteX38" fmla="*/ 299457 w 887237"/>
                <a:gd name="connsiteY38" fmla="*/ 1221602 h 1246666"/>
                <a:gd name="connsiteX39" fmla="*/ 222813 w 887237"/>
                <a:gd name="connsiteY39" fmla="*/ 1186683 h 1246666"/>
                <a:gd name="connsiteX40" fmla="*/ 165546 w 887237"/>
                <a:gd name="connsiteY40" fmla="*/ 1138486 h 1246666"/>
                <a:gd name="connsiteX41" fmla="*/ 107984 w 887237"/>
                <a:gd name="connsiteY41" fmla="*/ 1040123 h 1246666"/>
                <a:gd name="connsiteX42" fmla="*/ 86069 w 887237"/>
                <a:gd name="connsiteY42" fmla="*/ 957833 h 1246666"/>
                <a:gd name="connsiteX43" fmla="*/ 84102 w 887237"/>
                <a:gd name="connsiteY43" fmla="*/ 947839 h 1246666"/>
                <a:gd name="connsiteX44" fmla="*/ 77236 w 887237"/>
                <a:gd name="connsiteY44" fmla="*/ 919412 h 1246666"/>
                <a:gd name="connsiteX45" fmla="*/ 72810 w 887237"/>
                <a:gd name="connsiteY45" fmla="*/ 909753 h 1246666"/>
                <a:gd name="connsiteX46" fmla="*/ 65216 w 887237"/>
                <a:gd name="connsiteY46" fmla="*/ 885477 h 1246666"/>
                <a:gd name="connsiteX47" fmla="*/ 31773 w 887237"/>
                <a:gd name="connsiteY47" fmla="*/ 761776 h 1246666"/>
                <a:gd name="connsiteX48" fmla="*/ 13281 w 887237"/>
                <a:gd name="connsiteY48" fmla="*/ 655702 h 1246666"/>
                <a:gd name="connsiteX49" fmla="*/ 6868 w 887237"/>
                <a:gd name="connsiteY49" fmla="*/ 595641 h 1246666"/>
                <a:gd name="connsiteX50" fmla="*/ 4231 w 887237"/>
                <a:gd name="connsiteY50" fmla="*/ 531824 h 1246666"/>
                <a:gd name="connsiteX51" fmla="*/ 2913 w 887237"/>
                <a:gd name="connsiteY51" fmla="*/ 490413 h 1246666"/>
                <a:gd name="connsiteX52" fmla="*/ 1615 w 887237"/>
                <a:gd name="connsiteY52" fmla="*/ 435133 h 1246666"/>
                <a:gd name="connsiteX53" fmla="*/ -1316 w 887237"/>
                <a:gd name="connsiteY53" fmla="*/ 336239 h 1246666"/>
                <a:gd name="connsiteX54" fmla="*/ 2717 w 887237"/>
                <a:gd name="connsiteY54" fmla="*/ 244703 h 1246666"/>
                <a:gd name="connsiteX55" fmla="*/ 5431 w 887237"/>
                <a:gd name="connsiteY55" fmla="*/ 206243 h 1246666"/>
                <a:gd name="connsiteX56" fmla="*/ 16802 w 887237"/>
                <a:gd name="connsiteY56" fmla="*/ 159894 h 1246666"/>
                <a:gd name="connsiteX57" fmla="*/ 32993 w 887237"/>
                <a:gd name="connsiteY57" fmla="*/ 129913 h 1246666"/>
                <a:gd name="connsiteX58" fmla="*/ 92325 w 887237"/>
                <a:gd name="connsiteY58" fmla="*/ 56515 h 1246666"/>
                <a:gd name="connsiteX59" fmla="*/ 189094 w 887237"/>
                <a:gd name="connsiteY59" fmla="*/ 7058 h 1246666"/>
                <a:gd name="connsiteX60" fmla="*/ 281890 w 887237"/>
                <a:gd name="connsiteY60" fmla="*/ 2160 h 1246666"/>
                <a:gd name="connsiteX61" fmla="*/ 324796 w 887237"/>
                <a:gd name="connsiteY61" fmla="*/ 566 h 1246666"/>
                <a:gd name="connsiteX62" fmla="*/ 330697 w 887237"/>
                <a:gd name="connsiteY62" fmla="*/ 193 h 1246666"/>
                <a:gd name="connsiteX63" fmla="*/ 395459 w 887237"/>
                <a:gd name="connsiteY63" fmla="*/ 55 h 1246666"/>
                <a:gd name="connsiteX64" fmla="*/ 439841 w 887237"/>
                <a:gd name="connsiteY64" fmla="*/ -240 h 1246666"/>
                <a:gd name="connsiteX65" fmla="*/ 497737 w 887237"/>
                <a:gd name="connsiteY65" fmla="*/ 4796 h 1246666"/>
                <a:gd name="connsiteX66" fmla="*/ 506373 w 887237"/>
                <a:gd name="connsiteY66" fmla="*/ 5878 h 1246666"/>
                <a:gd name="connsiteX67" fmla="*/ 506373 w 887237"/>
                <a:gd name="connsiteY67" fmla="*/ 5740 h 1246666"/>
                <a:gd name="connsiteX68" fmla="*/ 518177 w 887237"/>
                <a:gd name="connsiteY68" fmla="*/ 8632 h 1246666"/>
                <a:gd name="connsiteX69" fmla="*/ 518177 w 887237"/>
                <a:gd name="connsiteY69" fmla="*/ 8632 h 1246666"/>
                <a:gd name="connsiteX70" fmla="*/ 524078 w 887237"/>
                <a:gd name="connsiteY70" fmla="*/ 10304 h 1246666"/>
                <a:gd name="connsiteX71" fmla="*/ 523941 w 887237"/>
                <a:gd name="connsiteY71" fmla="*/ 10206 h 1246666"/>
                <a:gd name="connsiteX72" fmla="*/ 528466 w 887237"/>
                <a:gd name="connsiteY72" fmla="*/ 11701 h 1246666"/>
                <a:gd name="connsiteX73" fmla="*/ 528348 w 887237"/>
                <a:gd name="connsiteY73" fmla="*/ 11701 h 1246666"/>
                <a:gd name="connsiteX74" fmla="*/ 532853 w 887237"/>
                <a:gd name="connsiteY74" fmla="*/ 13236 h 1246666"/>
                <a:gd name="connsiteX75" fmla="*/ 532715 w 887237"/>
                <a:gd name="connsiteY75" fmla="*/ 13137 h 1246666"/>
                <a:gd name="connsiteX76" fmla="*/ 537200 w 887237"/>
                <a:gd name="connsiteY76" fmla="*/ 14731 h 1246666"/>
                <a:gd name="connsiteX77" fmla="*/ 537062 w 887237"/>
                <a:gd name="connsiteY77" fmla="*/ 14632 h 1246666"/>
                <a:gd name="connsiteX78" fmla="*/ 544518 w 887237"/>
                <a:gd name="connsiteY78" fmla="*/ 17544 h 1246666"/>
                <a:gd name="connsiteX79" fmla="*/ 544518 w 887237"/>
                <a:gd name="connsiteY79" fmla="*/ 17544 h 1246666"/>
                <a:gd name="connsiteX80" fmla="*/ 551896 w 887237"/>
                <a:gd name="connsiteY80" fmla="*/ 20534 h 1246666"/>
                <a:gd name="connsiteX81" fmla="*/ 551777 w 887237"/>
                <a:gd name="connsiteY81" fmla="*/ 20534 h 1246666"/>
                <a:gd name="connsiteX82" fmla="*/ 559155 w 887237"/>
                <a:gd name="connsiteY82" fmla="*/ 23603 h 1246666"/>
                <a:gd name="connsiteX83" fmla="*/ 558997 w 887237"/>
                <a:gd name="connsiteY83" fmla="*/ 23505 h 1246666"/>
                <a:gd name="connsiteX84" fmla="*/ 562106 w 887237"/>
                <a:gd name="connsiteY84" fmla="*/ 24921 h 1246666"/>
                <a:gd name="connsiteX85" fmla="*/ 562106 w 887237"/>
                <a:gd name="connsiteY85" fmla="*/ 24921 h 1246666"/>
                <a:gd name="connsiteX86" fmla="*/ 565135 w 887237"/>
                <a:gd name="connsiteY86" fmla="*/ 26318 h 1246666"/>
                <a:gd name="connsiteX87" fmla="*/ 565135 w 887237"/>
                <a:gd name="connsiteY87" fmla="*/ 26318 h 1246666"/>
                <a:gd name="connsiteX88" fmla="*/ 572335 w 887237"/>
                <a:gd name="connsiteY88" fmla="*/ 29564 h 1246666"/>
                <a:gd name="connsiteX89" fmla="*/ 572178 w 887237"/>
                <a:gd name="connsiteY89" fmla="*/ 29446 h 1246666"/>
                <a:gd name="connsiteX90" fmla="*/ 575227 w 887237"/>
                <a:gd name="connsiteY90" fmla="*/ 31039 h 1246666"/>
                <a:gd name="connsiteX91" fmla="*/ 575070 w 887237"/>
                <a:gd name="connsiteY91" fmla="*/ 30921 h 1246666"/>
                <a:gd name="connsiteX92" fmla="*/ 588447 w 887237"/>
                <a:gd name="connsiteY92" fmla="*/ 38062 h 1246666"/>
                <a:gd name="connsiteX93" fmla="*/ 588447 w 887237"/>
                <a:gd name="connsiteY93" fmla="*/ 38062 h 1246666"/>
                <a:gd name="connsiteX94" fmla="*/ 591398 w 887237"/>
                <a:gd name="connsiteY94" fmla="*/ 39656 h 1246666"/>
                <a:gd name="connsiteX95" fmla="*/ 591280 w 887237"/>
                <a:gd name="connsiteY95" fmla="*/ 39656 h 1246666"/>
                <a:gd name="connsiteX96" fmla="*/ 594251 w 887237"/>
                <a:gd name="connsiteY96" fmla="*/ 41308 h 1246666"/>
                <a:gd name="connsiteX97" fmla="*/ 594113 w 887237"/>
                <a:gd name="connsiteY97" fmla="*/ 41190 h 1246666"/>
                <a:gd name="connsiteX98" fmla="*/ 601608 w 887237"/>
                <a:gd name="connsiteY98" fmla="*/ 45499 h 1246666"/>
                <a:gd name="connsiteX99" fmla="*/ 601510 w 887237"/>
                <a:gd name="connsiteY99" fmla="*/ 45499 h 1246666"/>
                <a:gd name="connsiteX100" fmla="*/ 604480 w 887237"/>
                <a:gd name="connsiteY100" fmla="*/ 47112 h 1246666"/>
                <a:gd name="connsiteX101" fmla="*/ 604362 w 887237"/>
                <a:gd name="connsiteY101" fmla="*/ 47112 h 1246666"/>
                <a:gd name="connsiteX102" fmla="*/ 607352 w 887237"/>
                <a:gd name="connsiteY102" fmla="*/ 48744 h 1246666"/>
                <a:gd name="connsiteX103" fmla="*/ 607215 w 887237"/>
                <a:gd name="connsiteY103" fmla="*/ 48626 h 1246666"/>
                <a:gd name="connsiteX104" fmla="*/ 611720 w 887237"/>
                <a:gd name="connsiteY104" fmla="*/ 51636 h 1246666"/>
                <a:gd name="connsiteX105" fmla="*/ 611582 w 887237"/>
                <a:gd name="connsiteY105" fmla="*/ 51479 h 1246666"/>
                <a:gd name="connsiteX106" fmla="*/ 613294 w 887237"/>
                <a:gd name="connsiteY106" fmla="*/ 52836 h 1246666"/>
                <a:gd name="connsiteX107" fmla="*/ 613294 w 887237"/>
                <a:gd name="connsiteY107" fmla="*/ 52836 h 1246666"/>
                <a:gd name="connsiteX108" fmla="*/ 616146 w 887237"/>
                <a:gd name="connsiteY108" fmla="*/ 54587 h 1246666"/>
                <a:gd name="connsiteX109" fmla="*/ 615989 w 887237"/>
                <a:gd name="connsiteY109" fmla="*/ 54469 h 1246666"/>
                <a:gd name="connsiteX110" fmla="*/ 620513 w 887237"/>
                <a:gd name="connsiteY110" fmla="*/ 57459 h 1246666"/>
                <a:gd name="connsiteX111" fmla="*/ 620376 w 887237"/>
                <a:gd name="connsiteY111" fmla="*/ 57361 h 1246666"/>
                <a:gd name="connsiteX112" fmla="*/ 624880 w 887237"/>
                <a:gd name="connsiteY112" fmla="*/ 60371 h 1246666"/>
                <a:gd name="connsiteX113" fmla="*/ 624763 w 887237"/>
                <a:gd name="connsiteY113" fmla="*/ 60273 h 1246666"/>
                <a:gd name="connsiteX114" fmla="*/ 629248 w 887237"/>
                <a:gd name="connsiteY114" fmla="*/ 63302 h 1246666"/>
                <a:gd name="connsiteX115" fmla="*/ 629130 w 887237"/>
                <a:gd name="connsiteY115" fmla="*/ 63302 h 1246666"/>
                <a:gd name="connsiteX116" fmla="*/ 635130 w 887237"/>
                <a:gd name="connsiteY116" fmla="*/ 67650 h 1246666"/>
                <a:gd name="connsiteX117" fmla="*/ 635032 w 887237"/>
                <a:gd name="connsiteY117" fmla="*/ 67650 h 1246666"/>
                <a:gd name="connsiteX118" fmla="*/ 640934 w 887237"/>
                <a:gd name="connsiteY118" fmla="*/ 72273 h 1246666"/>
                <a:gd name="connsiteX119" fmla="*/ 640363 w 887237"/>
                <a:gd name="connsiteY119" fmla="*/ 71250 h 1246666"/>
                <a:gd name="connsiteX120" fmla="*/ 642055 w 887237"/>
                <a:gd name="connsiteY120" fmla="*/ 72745 h 1246666"/>
                <a:gd name="connsiteX121" fmla="*/ 641917 w 887237"/>
                <a:gd name="connsiteY121" fmla="*/ 72627 h 1246666"/>
                <a:gd name="connsiteX122" fmla="*/ 643569 w 887237"/>
                <a:gd name="connsiteY122" fmla="*/ 74063 h 1246666"/>
                <a:gd name="connsiteX123" fmla="*/ 643569 w 887237"/>
                <a:gd name="connsiteY123" fmla="*/ 74063 h 1246666"/>
                <a:gd name="connsiteX124" fmla="*/ 652245 w 887237"/>
                <a:gd name="connsiteY124" fmla="*/ 81617 h 1246666"/>
                <a:gd name="connsiteX125" fmla="*/ 652107 w 887237"/>
                <a:gd name="connsiteY125" fmla="*/ 81460 h 1246666"/>
                <a:gd name="connsiteX126" fmla="*/ 653839 w 887237"/>
                <a:gd name="connsiteY126" fmla="*/ 82817 h 1246666"/>
                <a:gd name="connsiteX127" fmla="*/ 653839 w 887237"/>
                <a:gd name="connsiteY127" fmla="*/ 82817 h 1246666"/>
                <a:gd name="connsiteX128" fmla="*/ 656652 w 887237"/>
                <a:gd name="connsiteY128" fmla="*/ 84588 h 1246666"/>
                <a:gd name="connsiteX129" fmla="*/ 656494 w 887237"/>
                <a:gd name="connsiteY129" fmla="*/ 84411 h 1246666"/>
                <a:gd name="connsiteX130" fmla="*/ 658226 w 887237"/>
                <a:gd name="connsiteY130" fmla="*/ 85808 h 1246666"/>
                <a:gd name="connsiteX131" fmla="*/ 658226 w 887237"/>
                <a:gd name="connsiteY131" fmla="*/ 85808 h 1246666"/>
                <a:gd name="connsiteX132" fmla="*/ 662573 w 887237"/>
                <a:gd name="connsiteY132" fmla="*/ 88975 h 1246666"/>
                <a:gd name="connsiteX133" fmla="*/ 662416 w 887237"/>
                <a:gd name="connsiteY133" fmla="*/ 88798 h 1246666"/>
                <a:gd name="connsiteX134" fmla="*/ 664108 w 887237"/>
                <a:gd name="connsiteY134" fmla="*/ 90293 h 1246666"/>
                <a:gd name="connsiteX135" fmla="*/ 663990 w 887237"/>
                <a:gd name="connsiteY135" fmla="*/ 90175 h 1246666"/>
                <a:gd name="connsiteX136" fmla="*/ 665603 w 887237"/>
                <a:gd name="connsiteY136" fmla="*/ 91631 h 1246666"/>
                <a:gd name="connsiteX137" fmla="*/ 665603 w 887237"/>
                <a:gd name="connsiteY137" fmla="*/ 91631 h 1246666"/>
                <a:gd name="connsiteX138" fmla="*/ 674239 w 887237"/>
                <a:gd name="connsiteY138" fmla="*/ 99244 h 1246666"/>
                <a:gd name="connsiteX139" fmla="*/ 674082 w 887237"/>
                <a:gd name="connsiteY139" fmla="*/ 99067 h 1246666"/>
                <a:gd name="connsiteX140" fmla="*/ 675714 w 887237"/>
                <a:gd name="connsiteY140" fmla="*/ 100660 h 1246666"/>
                <a:gd name="connsiteX141" fmla="*/ 675557 w 887237"/>
                <a:gd name="connsiteY141" fmla="*/ 100503 h 1246666"/>
                <a:gd name="connsiteX142" fmla="*/ 677190 w 887237"/>
                <a:gd name="connsiteY142" fmla="*/ 102096 h 1246666"/>
                <a:gd name="connsiteX143" fmla="*/ 677032 w 887237"/>
                <a:gd name="connsiteY143" fmla="*/ 101939 h 1246666"/>
                <a:gd name="connsiteX144" fmla="*/ 678646 w 887237"/>
                <a:gd name="connsiteY144" fmla="*/ 103552 h 1246666"/>
                <a:gd name="connsiteX145" fmla="*/ 678508 w 887237"/>
                <a:gd name="connsiteY145" fmla="*/ 103395 h 1246666"/>
                <a:gd name="connsiteX146" fmla="*/ 680121 w 887237"/>
                <a:gd name="connsiteY146" fmla="*/ 104988 h 1246666"/>
                <a:gd name="connsiteX147" fmla="*/ 679964 w 887237"/>
                <a:gd name="connsiteY147" fmla="*/ 104851 h 1246666"/>
                <a:gd name="connsiteX148" fmla="*/ 681557 w 887237"/>
                <a:gd name="connsiteY148" fmla="*/ 106464 h 1246666"/>
                <a:gd name="connsiteX149" fmla="*/ 681420 w 887237"/>
                <a:gd name="connsiteY149" fmla="*/ 106306 h 1246666"/>
                <a:gd name="connsiteX150" fmla="*/ 682993 w 887237"/>
                <a:gd name="connsiteY150" fmla="*/ 107939 h 1246666"/>
                <a:gd name="connsiteX151" fmla="*/ 682836 w 887237"/>
                <a:gd name="connsiteY151" fmla="*/ 107782 h 1246666"/>
                <a:gd name="connsiteX152" fmla="*/ 684429 w 887237"/>
                <a:gd name="connsiteY152" fmla="*/ 109434 h 1246666"/>
                <a:gd name="connsiteX153" fmla="*/ 684253 w 887237"/>
                <a:gd name="connsiteY153" fmla="*/ 109277 h 1246666"/>
                <a:gd name="connsiteX154" fmla="*/ 691826 w 887237"/>
                <a:gd name="connsiteY154" fmla="*/ 117933 h 1246666"/>
                <a:gd name="connsiteX155" fmla="*/ 691826 w 887237"/>
                <a:gd name="connsiteY155" fmla="*/ 117933 h 1246666"/>
                <a:gd name="connsiteX156" fmla="*/ 693302 w 887237"/>
                <a:gd name="connsiteY156" fmla="*/ 119546 h 1246666"/>
                <a:gd name="connsiteX157" fmla="*/ 693204 w 887237"/>
                <a:gd name="connsiteY157" fmla="*/ 119428 h 1246666"/>
                <a:gd name="connsiteX158" fmla="*/ 694718 w 887237"/>
                <a:gd name="connsiteY158" fmla="*/ 121080 h 1246666"/>
                <a:gd name="connsiteX159" fmla="*/ 694581 w 887237"/>
                <a:gd name="connsiteY159" fmla="*/ 120943 h 1246666"/>
                <a:gd name="connsiteX160" fmla="*/ 696115 w 887237"/>
                <a:gd name="connsiteY160" fmla="*/ 122615 h 1246666"/>
                <a:gd name="connsiteX161" fmla="*/ 695938 w 887237"/>
                <a:gd name="connsiteY161" fmla="*/ 122458 h 1246666"/>
                <a:gd name="connsiteX162" fmla="*/ 707938 w 887237"/>
                <a:gd name="connsiteY162" fmla="*/ 135441 h 1246666"/>
                <a:gd name="connsiteX163" fmla="*/ 707938 w 887237"/>
                <a:gd name="connsiteY163" fmla="*/ 135441 h 1246666"/>
                <a:gd name="connsiteX164" fmla="*/ 709453 w 887237"/>
                <a:gd name="connsiteY164" fmla="*/ 136937 h 1246666"/>
                <a:gd name="connsiteX165" fmla="*/ 709453 w 887237"/>
                <a:gd name="connsiteY165" fmla="*/ 136937 h 1246666"/>
                <a:gd name="connsiteX166" fmla="*/ 713840 w 887237"/>
                <a:gd name="connsiteY166" fmla="*/ 141363 h 1246666"/>
                <a:gd name="connsiteX167" fmla="*/ 713840 w 887237"/>
                <a:gd name="connsiteY167" fmla="*/ 141363 h 1246666"/>
                <a:gd name="connsiteX168" fmla="*/ 715296 w 887237"/>
                <a:gd name="connsiteY168" fmla="*/ 142956 h 1246666"/>
                <a:gd name="connsiteX169" fmla="*/ 715296 w 887237"/>
                <a:gd name="connsiteY169" fmla="*/ 142858 h 1246666"/>
                <a:gd name="connsiteX170" fmla="*/ 716791 w 887237"/>
                <a:gd name="connsiteY170" fmla="*/ 144510 h 1246666"/>
                <a:gd name="connsiteX171" fmla="*/ 716653 w 887237"/>
                <a:gd name="connsiteY171" fmla="*/ 144373 h 1246666"/>
                <a:gd name="connsiteX172" fmla="*/ 718207 w 887237"/>
                <a:gd name="connsiteY172" fmla="*/ 146045 h 1246666"/>
                <a:gd name="connsiteX173" fmla="*/ 718030 w 887237"/>
                <a:gd name="connsiteY173" fmla="*/ 145888 h 1246666"/>
                <a:gd name="connsiteX174" fmla="*/ 724168 w 887237"/>
                <a:gd name="connsiteY174" fmla="*/ 153068 h 1246666"/>
                <a:gd name="connsiteX175" fmla="*/ 724168 w 887237"/>
                <a:gd name="connsiteY175" fmla="*/ 153068 h 1246666"/>
                <a:gd name="connsiteX176" fmla="*/ 725644 w 887237"/>
                <a:gd name="connsiteY176" fmla="*/ 154661 h 1246666"/>
                <a:gd name="connsiteX177" fmla="*/ 725644 w 887237"/>
                <a:gd name="connsiteY177" fmla="*/ 154563 h 1246666"/>
                <a:gd name="connsiteX178" fmla="*/ 727158 w 887237"/>
                <a:gd name="connsiteY178" fmla="*/ 156196 h 1246666"/>
                <a:gd name="connsiteX179" fmla="*/ 727021 w 887237"/>
                <a:gd name="connsiteY179" fmla="*/ 156078 h 1246666"/>
                <a:gd name="connsiteX180" fmla="*/ 728555 w 887237"/>
                <a:gd name="connsiteY180" fmla="*/ 157730 h 1246666"/>
                <a:gd name="connsiteX181" fmla="*/ 728398 w 887237"/>
                <a:gd name="connsiteY181" fmla="*/ 157573 h 1246666"/>
                <a:gd name="connsiteX182" fmla="*/ 734457 w 887237"/>
                <a:gd name="connsiteY182" fmla="*/ 164832 h 1246666"/>
                <a:gd name="connsiteX183" fmla="*/ 734457 w 887237"/>
                <a:gd name="connsiteY183" fmla="*/ 164832 h 1246666"/>
                <a:gd name="connsiteX184" fmla="*/ 735893 w 887237"/>
                <a:gd name="connsiteY184" fmla="*/ 166524 h 1246666"/>
                <a:gd name="connsiteX185" fmla="*/ 735735 w 887237"/>
                <a:gd name="connsiteY185" fmla="*/ 166347 h 1246666"/>
                <a:gd name="connsiteX186" fmla="*/ 730758 w 887237"/>
                <a:gd name="connsiteY186" fmla="*/ 175396 h 1246666"/>
                <a:gd name="connsiteX187" fmla="*/ 722063 w 887237"/>
                <a:gd name="connsiteY187" fmla="*/ 175514 h 1246666"/>
                <a:gd name="connsiteX188" fmla="*/ 664717 w 887237"/>
                <a:gd name="connsiteY188" fmla="*/ 172701 h 1246666"/>
                <a:gd name="connsiteX189" fmla="*/ 594290 w 887237"/>
                <a:gd name="connsiteY189" fmla="*/ 169986 h 1246666"/>
                <a:gd name="connsiteX190" fmla="*/ 487468 w 887237"/>
                <a:gd name="connsiteY190" fmla="*/ 173095 h 1246666"/>
                <a:gd name="connsiteX191" fmla="*/ 314153 w 887237"/>
                <a:gd name="connsiteY191" fmla="*/ 196820 h 1246666"/>
                <a:gd name="connsiteX192" fmla="*/ 286611 w 887237"/>
                <a:gd name="connsiteY192" fmla="*/ 205987 h 1246666"/>
                <a:gd name="connsiteX193" fmla="*/ 254112 w 887237"/>
                <a:gd name="connsiteY193" fmla="*/ 220506 h 1246666"/>
                <a:gd name="connsiteX194" fmla="*/ 215475 w 887237"/>
                <a:gd name="connsiteY194" fmla="*/ 256270 h 1246666"/>
                <a:gd name="connsiteX195" fmla="*/ 191868 w 887237"/>
                <a:gd name="connsiteY195" fmla="*/ 296107 h 1246666"/>
                <a:gd name="connsiteX196" fmla="*/ 187265 w 887237"/>
                <a:gd name="connsiteY196" fmla="*/ 302481 h 1246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887237" h="1246666">
                  <a:moveTo>
                    <a:pt x="187265" y="302481"/>
                  </a:moveTo>
                  <a:cubicBezTo>
                    <a:pt x="181363" y="314285"/>
                    <a:pt x="179868" y="326973"/>
                    <a:pt x="178963" y="339859"/>
                  </a:cubicBezTo>
                  <a:cubicBezTo>
                    <a:pt x="178491" y="346626"/>
                    <a:pt x="178629" y="353453"/>
                    <a:pt x="178648" y="360240"/>
                  </a:cubicBezTo>
                  <a:cubicBezTo>
                    <a:pt x="178648" y="378712"/>
                    <a:pt x="177134" y="397086"/>
                    <a:pt x="176425" y="415520"/>
                  </a:cubicBezTo>
                  <a:cubicBezTo>
                    <a:pt x="175658" y="435644"/>
                    <a:pt x="175284" y="455789"/>
                    <a:pt x="176307" y="475934"/>
                  </a:cubicBezTo>
                  <a:cubicBezTo>
                    <a:pt x="176760" y="484669"/>
                    <a:pt x="176425" y="493383"/>
                    <a:pt x="176563" y="502118"/>
                  </a:cubicBezTo>
                  <a:cubicBezTo>
                    <a:pt x="176976" y="525332"/>
                    <a:pt x="181245" y="547935"/>
                    <a:pt x="185868" y="570519"/>
                  </a:cubicBezTo>
                  <a:cubicBezTo>
                    <a:pt x="191750" y="599104"/>
                    <a:pt x="202177" y="626563"/>
                    <a:pt x="216715" y="651866"/>
                  </a:cubicBezTo>
                  <a:cubicBezTo>
                    <a:pt x="230072" y="675256"/>
                    <a:pt x="242899" y="699080"/>
                    <a:pt x="260407" y="719736"/>
                  </a:cubicBezTo>
                  <a:cubicBezTo>
                    <a:pt x="270421" y="731539"/>
                    <a:pt x="280552" y="743343"/>
                    <a:pt x="290506" y="755304"/>
                  </a:cubicBezTo>
                  <a:cubicBezTo>
                    <a:pt x="296408" y="762445"/>
                    <a:pt x="304572" y="766399"/>
                    <a:pt x="312579" y="770393"/>
                  </a:cubicBezTo>
                  <a:cubicBezTo>
                    <a:pt x="325759" y="777172"/>
                    <a:pt x="339393" y="783003"/>
                    <a:pt x="353400" y="787842"/>
                  </a:cubicBezTo>
                  <a:cubicBezTo>
                    <a:pt x="378266" y="796085"/>
                    <a:pt x="402581" y="805882"/>
                    <a:pt x="428155" y="812138"/>
                  </a:cubicBezTo>
                  <a:cubicBezTo>
                    <a:pt x="441887" y="815264"/>
                    <a:pt x="455795" y="817440"/>
                    <a:pt x="469822" y="818649"/>
                  </a:cubicBezTo>
                  <a:cubicBezTo>
                    <a:pt x="505370" y="822309"/>
                    <a:pt x="541095" y="821935"/>
                    <a:pt x="576761" y="821344"/>
                  </a:cubicBezTo>
                  <a:cubicBezTo>
                    <a:pt x="590119" y="820926"/>
                    <a:pt x="603398" y="819391"/>
                    <a:pt x="616500" y="816761"/>
                  </a:cubicBezTo>
                  <a:cubicBezTo>
                    <a:pt x="634874" y="813377"/>
                    <a:pt x="653209" y="810033"/>
                    <a:pt x="671839" y="808184"/>
                  </a:cubicBezTo>
                  <a:cubicBezTo>
                    <a:pt x="693872" y="806000"/>
                    <a:pt x="715119" y="799665"/>
                    <a:pt x="736758" y="794806"/>
                  </a:cubicBezTo>
                  <a:cubicBezTo>
                    <a:pt x="755703" y="790518"/>
                    <a:pt x="774136" y="784124"/>
                    <a:pt x="792786" y="779068"/>
                  </a:cubicBezTo>
                  <a:cubicBezTo>
                    <a:pt x="809193" y="774603"/>
                    <a:pt x="825482" y="769901"/>
                    <a:pt x="841574" y="764491"/>
                  </a:cubicBezTo>
                  <a:cubicBezTo>
                    <a:pt x="847476" y="762524"/>
                    <a:pt x="853613" y="760969"/>
                    <a:pt x="859633" y="759219"/>
                  </a:cubicBezTo>
                  <a:cubicBezTo>
                    <a:pt x="862525" y="759081"/>
                    <a:pt x="865436" y="758727"/>
                    <a:pt x="868309" y="758825"/>
                  </a:cubicBezTo>
                  <a:cubicBezTo>
                    <a:pt x="875627" y="758625"/>
                    <a:pt x="882138" y="763462"/>
                    <a:pt x="884047" y="770530"/>
                  </a:cubicBezTo>
                  <a:cubicBezTo>
                    <a:pt x="885188" y="773981"/>
                    <a:pt x="885719" y="777601"/>
                    <a:pt x="885620" y="781232"/>
                  </a:cubicBezTo>
                  <a:cubicBezTo>
                    <a:pt x="885404" y="794255"/>
                    <a:pt x="885620" y="807318"/>
                    <a:pt x="884086" y="820282"/>
                  </a:cubicBezTo>
                  <a:cubicBezTo>
                    <a:pt x="883260" y="831535"/>
                    <a:pt x="879483" y="841922"/>
                    <a:pt x="875745" y="852486"/>
                  </a:cubicBezTo>
                  <a:cubicBezTo>
                    <a:pt x="865181" y="882512"/>
                    <a:pt x="857981" y="913613"/>
                    <a:pt x="854243" y="945223"/>
                  </a:cubicBezTo>
                  <a:cubicBezTo>
                    <a:pt x="852394" y="960213"/>
                    <a:pt x="848597" y="974731"/>
                    <a:pt x="845174" y="989446"/>
                  </a:cubicBezTo>
                  <a:cubicBezTo>
                    <a:pt x="836557" y="1026096"/>
                    <a:pt x="827331" y="1062569"/>
                    <a:pt x="813462" y="1097646"/>
                  </a:cubicBezTo>
                  <a:cubicBezTo>
                    <a:pt x="810412" y="1105585"/>
                    <a:pt x="806576" y="1113203"/>
                    <a:pt x="802032" y="1120387"/>
                  </a:cubicBezTo>
                  <a:cubicBezTo>
                    <a:pt x="788124" y="1141462"/>
                    <a:pt x="772779" y="1161544"/>
                    <a:pt x="756077" y="1180487"/>
                  </a:cubicBezTo>
                  <a:cubicBezTo>
                    <a:pt x="749939" y="1187441"/>
                    <a:pt x="742444" y="1193044"/>
                    <a:pt x="734024" y="1196933"/>
                  </a:cubicBezTo>
                  <a:cubicBezTo>
                    <a:pt x="699066" y="1213438"/>
                    <a:pt x="663616" y="1228684"/>
                    <a:pt x="625825" y="1237321"/>
                  </a:cubicBezTo>
                  <a:cubicBezTo>
                    <a:pt x="606408" y="1241511"/>
                    <a:pt x="586657" y="1244068"/>
                    <a:pt x="566808" y="1244993"/>
                  </a:cubicBezTo>
                  <a:cubicBezTo>
                    <a:pt x="554453" y="1245721"/>
                    <a:pt x="542118" y="1246390"/>
                    <a:pt x="529744" y="1246350"/>
                  </a:cubicBezTo>
                  <a:cubicBezTo>
                    <a:pt x="509580" y="1246350"/>
                    <a:pt x="489593" y="1243813"/>
                    <a:pt x="469546" y="1242416"/>
                  </a:cubicBezTo>
                  <a:cubicBezTo>
                    <a:pt x="459159" y="1241649"/>
                    <a:pt x="448693" y="1240960"/>
                    <a:pt x="438326" y="1240822"/>
                  </a:cubicBezTo>
                  <a:cubicBezTo>
                    <a:pt x="409230" y="1240173"/>
                    <a:pt x="380253" y="1236888"/>
                    <a:pt x="351767" y="1230986"/>
                  </a:cubicBezTo>
                  <a:cubicBezTo>
                    <a:pt x="334376" y="1227543"/>
                    <a:pt x="316809" y="1225301"/>
                    <a:pt x="299457" y="1221602"/>
                  </a:cubicBezTo>
                  <a:cubicBezTo>
                    <a:pt x="271660" y="1215702"/>
                    <a:pt x="245496" y="1203783"/>
                    <a:pt x="222813" y="1186683"/>
                  </a:cubicBezTo>
                  <a:cubicBezTo>
                    <a:pt x="202728" y="1171772"/>
                    <a:pt x="182563" y="1157057"/>
                    <a:pt x="165546" y="1138486"/>
                  </a:cubicBezTo>
                  <a:cubicBezTo>
                    <a:pt x="139264" y="1109803"/>
                    <a:pt x="119453" y="1077501"/>
                    <a:pt x="107984" y="1040123"/>
                  </a:cubicBezTo>
                  <a:cubicBezTo>
                    <a:pt x="99643" y="1012955"/>
                    <a:pt x="93506" y="985217"/>
                    <a:pt x="86069" y="957833"/>
                  </a:cubicBezTo>
                  <a:cubicBezTo>
                    <a:pt x="84968" y="954606"/>
                    <a:pt x="84299" y="951244"/>
                    <a:pt x="84102" y="947839"/>
                  </a:cubicBezTo>
                  <a:cubicBezTo>
                    <a:pt x="84515" y="937727"/>
                    <a:pt x="80167" y="928698"/>
                    <a:pt x="77236" y="919412"/>
                  </a:cubicBezTo>
                  <a:cubicBezTo>
                    <a:pt x="76174" y="916107"/>
                    <a:pt x="77236" y="911543"/>
                    <a:pt x="72810" y="909753"/>
                  </a:cubicBezTo>
                  <a:cubicBezTo>
                    <a:pt x="68875" y="902061"/>
                    <a:pt x="67184" y="893700"/>
                    <a:pt x="65216" y="885477"/>
                  </a:cubicBezTo>
                  <a:cubicBezTo>
                    <a:pt x="55242" y="843909"/>
                    <a:pt x="42986" y="802970"/>
                    <a:pt x="31773" y="761776"/>
                  </a:cubicBezTo>
                  <a:cubicBezTo>
                    <a:pt x="22232" y="726975"/>
                    <a:pt x="17392" y="691407"/>
                    <a:pt x="13281" y="655702"/>
                  </a:cubicBezTo>
                  <a:cubicBezTo>
                    <a:pt x="10979" y="635695"/>
                    <a:pt x="8284" y="615707"/>
                    <a:pt x="6868" y="595641"/>
                  </a:cubicBezTo>
                  <a:cubicBezTo>
                    <a:pt x="5353" y="574434"/>
                    <a:pt x="1910" y="553286"/>
                    <a:pt x="4231" y="531824"/>
                  </a:cubicBezTo>
                  <a:cubicBezTo>
                    <a:pt x="5727" y="518053"/>
                    <a:pt x="4546" y="504144"/>
                    <a:pt x="2913" y="490413"/>
                  </a:cubicBezTo>
                  <a:cubicBezTo>
                    <a:pt x="730" y="471999"/>
                    <a:pt x="1890" y="453566"/>
                    <a:pt x="1615" y="435133"/>
                  </a:cubicBezTo>
                  <a:cubicBezTo>
                    <a:pt x="1162" y="402142"/>
                    <a:pt x="-2674" y="369269"/>
                    <a:pt x="-1316" y="336239"/>
                  </a:cubicBezTo>
                  <a:cubicBezTo>
                    <a:pt x="-77" y="305727"/>
                    <a:pt x="789" y="275254"/>
                    <a:pt x="2717" y="244703"/>
                  </a:cubicBezTo>
                  <a:cubicBezTo>
                    <a:pt x="3523" y="231876"/>
                    <a:pt x="4192" y="219128"/>
                    <a:pt x="5431" y="206243"/>
                  </a:cubicBezTo>
                  <a:cubicBezTo>
                    <a:pt x="6671" y="190279"/>
                    <a:pt x="10507" y="174623"/>
                    <a:pt x="16802" y="159894"/>
                  </a:cubicBezTo>
                  <a:cubicBezTo>
                    <a:pt x="19753" y="148583"/>
                    <a:pt x="27209" y="139671"/>
                    <a:pt x="32993" y="129913"/>
                  </a:cubicBezTo>
                  <a:cubicBezTo>
                    <a:pt x="49046" y="102653"/>
                    <a:pt x="69033" y="77917"/>
                    <a:pt x="92325" y="56515"/>
                  </a:cubicBezTo>
                  <a:cubicBezTo>
                    <a:pt x="119453" y="31492"/>
                    <a:pt x="152917" y="14384"/>
                    <a:pt x="189094" y="7058"/>
                  </a:cubicBezTo>
                  <a:cubicBezTo>
                    <a:pt x="219744" y="645"/>
                    <a:pt x="250787" y="-4"/>
                    <a:pt x="281890" y="2160"/>
                  </a:cubicBezTo>
                  <a:cubicBezTo>
                    <a:pt x="296290" y="3163"/>
                    <a:pt x="310494" y="921"/>
                    <a:pt x="324796" y="566"/>
                  </a:cubicBezTo>
                  <a:cubicBezTo>
                    <a:pt x="326763" y="566"/>
                    <a:pt x="328730" y="55"/>
                    <a:pt x="330697" y="193"/>
                  </a:cubicBezTo>
                  <a:cubicBezTo>
                    <a:pt x="352337" y="1727"/>
                    <a:pt x="373977" y="-889"/>
                    <a:pt x="395459" y="55"/>
                  </a:cubicBezTo>
                  <a:cubicBezTo>
                    <a:pt x="410293" y="724"/>
                    <a:pt x="424968" y="271"/>
                    <a:pt x="439841" y="-240"/>
                  </a:cubicBezTo>
                  <a:cubicBezTo>
                    <a:pt x="459257" y="-702"/>
                    <a:pt x="478674" y="987"/>
                    <a:pt x="497737" y="4796"/>
                  </a:cubicBezTo>
                  <a:cubicBezTo>
                    <a:pt x="500570" y="5479"/>
                    <a:pt x="503462" y="5843"/>
                    <a:pt x="506373" y="5878"/>
                  </a:cubicBezTo>
                  <a:lnTo>
                    <a:pt x="506373" y="5740"/>
                  </a:lnTo>
                  <a:cubicBezTo>
                    <a:pt x="510406" y="6289"/>
                    <a:pt x="514360" y="7257"/>
                    <a:pt x="518177" y="8632"/>
                  </a:cubicBezTo>
                  <a:lnTo>
                    <a:pt x="518177" y="8632"/>
                  </a:lnTo>
                  <a:cubicBezTo>
                    <a:pt x="519849" y="10186"/>
                    <a:pt x="522505" y="8239"/>
                    <a:pt x="524078" y="10304"/>
                  </a:cubicBezTo>
                  <a:lnTo>
                    <a:pt x="523941" y="10206"/>
                  </a:lnTo>
                  <a:cubicBezTo>
                    <a:pt x="525259" y="11249"/>
                    <a:pt x="527344" y="10068"/>
                    <a:pt x="528466" y="11701"/>
                  </a:cubicBezTo>
                  <a:lnTo>
                    <a:pt x="528348" y="11701"/>
                  </a:lnTo>
                  <a:cubicBezTo>
                    <a:pt x="529646" y="12803"/>
                    <a:pt x="531712" y="11701"/>
                    <a:pt x="532853" y="13236"/>
                  </a:cubicBezTo>
                  <a:lnTo>
                    <a:pt x="532715" y="13137"/>
                  </a:lnTo>
                  <a:cubicBezTo>
                    <a:pt x="533993" y="14298"/>
                    <a:pt x="536118" y="13039"/>
                    <a:pt x="537200" y="14731"/>
                  </a:cubicBezTo>
                  <a:lnTo>
                    <a:pt x="537062" y="14632"/>
                  </a:lnTo>
                  <a:cubicBezTo>
                    <a:pt x="539640" y="15356"/>
                    <a:pt x="542138" y="16332"/>
                    <a:pt x="544518" y="17544"/>
                  </a:cubicBezTo>
                  <a:lnTo>
                    <a:pt x="544518" y="17544"/>
                  </a:lnTo>
                  <a:cubicBezTo>
                    <a:pt x="546918" y="18685"/>
                    <a:pt x="549653" y="19000"/>
                    <a:pt x="551896" y="20534"/>
                  </a:cubicBezTo>
                  <a:lnTo>
                    <a:pt x="551777" y="20534"/>
                  </a:lnTo>
                  <a:cubicBezTo>
                    <a:pt x="554177" y="21675"/>
                    <a:pt x="556971" y="21891"/>
                    <a:pt x="559155" y="23603"/>
                  </a:cubicBezTo>
                  <a:lnTo>
                    <a:pt x="558997" y="23505"/>
                  </a:lnTo>
                  <a:cubicBezTo>
                    <a:pt x="559981" y="24095"/>
                    <a:pt x="561319" y="23918"/>
                    <a:pt x="562106" y="24921"/>
                  </a:cubicBezTo>
                  <a:lnTo>
                    <a:pt x="562106" y="24921"/>
                  </a:lnTo>
                  <a:cubicBezTo>
                    <a:pt x="562991" y="25649"/>
                    <a:pt x="564309" y="25452"/>
                    <a:pt x="565135" y="26318"/>
                  </a:cubicBezTo>
                  <a:lnTo>
                    <a:pt x="565135" y="26318"/>
                  </a:lnTo>
                  <a:cubicBezTo>
                    <a:pt x="567358" y="27754"/>
                    <a:pt x="570289" y="27656"/>
                    <a:pt x="572335" y="29564"/>
                  </a:cubicBezTo>
                  <a:lnTo>
                    <a:pt x="572178" y="29446"/>
                  </a:lnTo>
                  <a:cubicBezTo>
                    <a:pt x="573181" y="29977"/>
                    <a:pt x="574617" y="29721"/>
                    <a:pt x="575227" y="31039"/>
                  </a:cubicBezTo>
                  <a:lnTo>
                    <a:pt x="575070" y="30921"/>
                  </a:lnTo>
                  <a:cubicBezTo>
                    <a:pt x="579673" y="33028"/>
                    <a:pt x="584139" y="35412"/>
                    <a:pt x="588447" y="38062"/>
                  </a:cubicBezTo>
                  <a:lnTo>
                    <a:pt x="588447" y="38062"/>
                  </a:lnTo>
                  <a:cubicBezTo>
                    <a:pt x="589273" y="38849"/>
                    <a:pt x="590690" y="38574"/>
                    <a:pt x="591398" y="39656"/>
                  </a:cubicBezTo>
                  <a:lnTo>
                    <a:pt x="591280" y="39656"/>
                  </a:lnTo>
                  <a:cubicBezTo>
                    <a:pt x="592185" y="40364"/>
                    <a:pt x="593641" y="40069"/>
                    <a:pt x="594251" y="41308"/>
                  </a:cubicBezTo>
                  <a:lnTo>
                    <a:pt x="594113" y="41190"/>
                  </a:lnTo>
                  <a:cubicBezTo>
                    <a:pt x="596749" y="42363"/>
                    <a:pt x="599267" y="43807"/>
                    <a:pt x="601608" y="45499"/>
                  </a:cubicBezTo>
                  <a:lnTo>
                    <a:pt x="601510" y="45499"/>
                  </a:lnTo>
                  <a:cubicBezTo>
                    <a:pt x="602395" y="46246"/>
                    <a:pt x="603811" y="45990"/>
                    <a:pt x="604480" y="47112"/>
                  </a:cubicBezTo>
                  <a:lnTo>
                    <a:pt x="604362" y="47112"/>
                  </a:lnTo>
                  <a:cubicBezTo>
                    <a:pt x="605306" y="47761"/>
                    <a:pt x="606742" y="47485"/>
                    <a:pt x="607352" y="48744"/>
                  </a:cubicBezTo>
                  <a:lnTo>
                    <a:pt x="607215" y="48626"/>
                  </a:lnTo>
                  <a:cubicBezTo>
                    <a:pt x="608946" y="49236"/>
                    <a:pt x="610500" y="50271"/>
                    <a:pt x="611720" y="51636"/>
                  </a:cubicBezTo>
                  <a:lnTo>
                    <a:pt x="611582" y="51479"/>
                  </a:lnTo>
                  <a:cubicBezTo>
                    <a:pt x="612271" y="51774"/>
                    <a:pt x="612861" y="52242"/>
                    <a:pt x="613294" y="52836"/>
                  </a:cubicBezTo>
                  <a:lnTo>
                    <a:pt x="613294" y="52836"/>
                  </a:lnTo>
                  <a:cubicBezTo>
                    <a:pt x="614080" y="53702"/>
                    <a:pt x="615595" y="53348"/>
                    <a:pt x="616146" y="54587"/>
                  </a:cubicBezTo>
                  <a:lnTo>
                    <a:pt x="615989" y="54469"/>
                  </a:lnTo>
                  <a:cubicBezTo>
                    <a:pt x="617720" y="55097"/>
                    <a:pt x="619254" y="56122"/>
                    <a:pt x="620513" y="57459"/>
                  </a:cubicBezTo>
                  <a:lnTo>
                    <a:pt x="620376" y="57361"/>
                  </a:lnTo>
                  <a:cubicBezTo>
                    <a:pt x="622087" y="58012"/>
                    <a:pt x="623622" y="59041"/>
                    <a:pt x="624880" y="60371"/>
                  </a:cubicBezTo>
                  <a:lnTo>
                    <a:pt x="624763" y="60273"/>
                  </a:lnTo>
                  <a:cubicBezTo>
                    <a:pt x="626474" y="60930"/>
                    <a:pt x="628009" y="61966"/>
                    <a:pt x="629248" y="63302"/>
                  </a:cubicBezTo>
                  <a:lnTo>
                    <a:pt x="629130" y="63302"/>
                  </a:lnTo>
                  <a:cubicBezTo>
                    <a:pt x="631333" y="64459"/>
                    <a:pt x="633340" y="65923"/>
                    <a:pt x="635130" y="67650"/>
                  </a:cubicBezTo>
                  <a:lnTo>
                    <a:pt x="635032" y="67650"/>
                  </a:lnTo>
                  <a:cubicBezTo>
                    <a:pt x="637255" y="68844"/>
                    <a:pt x="639242" y="70408"/>
                    <a:pt x="640934" y="72273"/>
                  </a:cubicBezTo>
                  <a:lnTo>
                    <a:pt x="640363" y="71250"/>
                  </a:lnTo>
                  <a:cubicBezTo>
                    <a:pt x="641130" y="71453"/>
                    <a:pt x="641760" y="72007"/>
                    <a:pt x="642055" y="72745"/>
                  </a:cubicBezTo>
                  <a:lnTo>
                    <a:pt x="641917" y="72627"/>
                  </a:lnTo>
                  <a:cubicBezTo>
                    <a:pt x="642586" y="72963"/>
                    <a:pt x="643137" y="73455"/>
                    <a:pt x="643569" y="74063"/>
                  </a:cubicBezTo>
                  <a:lnTo>
                    <a:pt x="643569" y="74063"/>
                  </a:lnTo>
                  <a:cubicBezTo>
                    <a:pt x="646894" y="76030"/>
                    <a:pt x="649334" y="79139"/>
                    <a:pt x="652245" y="81617"/>
                  </a:cubicBezTo>
                  <a:lnTo>
                    <a:pt x="652107" y="81460"/>
                  </a:lnTo>
                  <a:cubicBezTo>
                    <a:pt x="652796" y="81739"/>
                    <a:pt x="653406" y="82209"/>
                    <a:pt x="653839" y="82817"/>
                  </a:cubicBezTo>
                  <a:lnTo>
                    <a:pt x="653839" y="82817"/>
                  </a:lnTo>
                  <a:cubicBezTo>
                    <a:pt x="654606" y="83663"/>
                    <a:pt x="656160" y="83309"/>
                    <a:pt x="656652" y="84588"/>
                  </a:cubicBezTo>
                  <a:lnTo>
                    <a:pt x="656494" y="84411"/>
                  </a:lnTo>
                  <a:cubicBezTo>
                    <a:pt x="657222" y="84659"/>
                    <a:pt x="657832" y="85154"/>
                    <a:pt x="658226" y="85808"/>
                  </a:cubicBezTo>
                  <a:lnTo>
                    <a:pt x="658226" y="85808"/>
                  </a:lnTo>
                  <a:cubicBezTo>
                    <a:pt x="659839" y="86604"/>
                    <a:pt x="661314" y="87676"/>
                    <a:pt x="662573" y="88975"/>
                  </a:cubicBezTo>
                  <a:lnTo>
                    <a:pt x="662416" y="88798"/>
                  </a:lnTo>
                  <a:cubicBezTo>
                    <a:pt x="663144" y="89065"/>
                    <a:pt x="663753" y="89598"/>
                    <a:pt x="664108" y="90293"/>
                  </a:cubicBezTo>
                  <a:lnTo>
                    <a:pt x="663990" y="90175"/>
                  </a:lnTo>
                  <a:cubicBezTo>
                    <a:pt x="664619" y="90553"/>
                    <a:pt x="665170" y="91046"/>
                    <a:pt x="665603" y="91631"/>
                  </a:cubicBezTo>
                  <a:lnTo>
                    <a:pt x="665603" y="91631"/>
                  </a:lnTo>
                  <a:cubicBezTo>
                    <a:pt x="668672" y="93934"/>
                    <a:pt x="671564" y="96480"/>
                    <a:pt x="674239" y="99244"/>
                  </a:cubicBezTo>
                  <a:lnTo>
                    <a:pt x="674082" y="99067"/>
                  </a:lnTo>
                  <a:cubicBezTo>
                    <a:pt x="674869" y="99279"/>
                    <a:pt x="675479" y="99881"/>
                    <a:pt x="675714" y="100660"/>
                  </a:cubicBezTo>
                  <a:lnTo>
                    <a:pt x="675557" y="100503"/>
                  </a:lnTo>
                  <a:cubicBezTo>
                    <a:pt x="676324" y="100741"/>
                    <a:pt x="676934" y="101333"/>
                    <a:pt x="677190" y="102096"/>
                  </a:cubicBezTo>
                  <a:lnTo>
                    <a:pt x="677032" y="101939"/>
                  </a:lnTo>
                  <a:cubicBezTo>
                    <a:pt x="677780" y="102203"/>
                    <a:pt x="678390" y="102797"/>
                    <a:pt x="678646" y="103552"/>
                  </a:cubicBezTo>
                  <a:lnTo>
                    <a:pt x="678508" y="103395"/>
                  </a:lnTo>
                  <a:cubicBezTo>
                    <a:pt x="679256" y="103668"/>
                    <a:pt x="679846" y="104249"/>
                    <a:pt x="680121" y="104988"/>
                  </a:cubicBezTo>
                  <a:lnTo>
                    <a:pt x="679964" y="104851"/>
                  </a:lnTo>
                  <a:cubicBezTo>
                    <a:pt x="680711" y="105120"/>
                    <a:pt x="681302" y="105714"/>
                    <a:pt x="681557" y="106464"/>
                  </a:cubicBezTo>
                  <a:lnTo>
                    <a:pt x="681420" y="106306"/>
                  </a:lnTo>
                  <a:cubicBezTo>
                    <a:pt x="682167" y="106568"/>
                    <a:pt x="682757" y="107174"/>
                    <a:pt x="682993" y="107939"/>
                  </a:cubicBezTo>
                  <a:lnTo>
                    <a:pt x="682836" y="107782"/>
                  </a:lnTo>
                  <a:cubicBezTo>
                    <a:pt x="683623" y="108002"/>
                    <a:pt x="684233" y="108636"/>
                    <a:pt x="684429" y="109434"/>
                  </a:cubicBezTo>
                  <a:lnTo>
                    <a:pt x="684253" y="109277"/>
                  </a:lnTo>
                  <a:cubicBezTo>
                    <a:pt x="686790" y="112149"/>
                    <a:pt x="689839" y="114589"/>
                    <a:pt x="691826" y="117933"/>
                  </a:cubicBezTo>
                  <a:lnTo>
                    <a:pt x="691826" y="117933"/>
                  </a:lnTo>
                  <a:cubicBezTo>
                    <a:pt x="692436" y="118350"/>
                    <a:pt x="692948" y="118903"/>
                    <a:pt x="693302" y="119546"/>
                  </a:cubicBezTo>
                  <a:lnTo>
                    <a:pt x="693204" y="119428"/>
                  </a:lnTo>
                  <a:cubicBezTo>
                    <a:pt x="693892" y="119778"/>
                    <a:pt x="694423" y="120364"/>
                    <a:pt x="694718" y="121080"/>
                  </a:cubicBezTo>
                  <a:lnTo>
                    <a:pt x="694581" y="120943"/>
                  </a:lnTo>
                  <a:cubicBezTo>
                    <a:pt x="695348" y="121199"/>
                    <a:pt x="695918" y="121830"/>
                    <a:pt x="696115" y="122615"/>
                  </a:cubicBezTo>
                  <a:lnTo>
                    <a:pt x="695938" y="122458"/>
                  </a:lnTo>
                  <a:cubicBezTo>
                    <a:pt x="699872" y="126904"/>
                    <a:pt x="704554" y="130543"/>
                    <a:pt x="707938" y="135441"/>
                  </a:cubicBezTo>
                  <a:lnTo>
                    <a:pt x="707938" y="135441"/>
                  </a:lnTo>
                  <a:cubicBezTo>
                    <a:pt x="708489" y="135900"/>
                    <a:pt x="708981" y="136399"/>
                    <a:pt x="709453" y="136937"/>
                  </a:cubicBezTo>
                  <a:lnTo>
                    <a:pt x="709453" y="136937"/>
                  </a:lnTo>
                  <a:cubicBezTo>
                    <a:pt x="711302" y="137965"/>
                    <a:pt x="712837" y="139502"/>
                    <a:pt x="713840" y="141363"/>
                  </a:cubicBezTo>
                  <a:lnTo>
                    <a:pt x="713840" y="141363"/>
                  </a:lnTo>
                  <a:cubicBezTo>
                    <a:pt x="714430" y="141790"/>
                    <a:pt x="714922" y="142333"/>
                    <a:pt x="715296" y="142956"/>
                  </a:cubicBezTo>
                  <a:lnTo>
                    <a:pt x="715296" y="142858"/>
                  </a:lnTo>
                  <a:cubicBezTo>
                    <a:pt x="715984" y="143214"/>
                    <a:pt x="716496" y="143800"/>
                    <a:pt x="716791" y="144510"/>
                  </a:cubicBezTo>
                  <a:lnTo>
                    <a:pt x="716653" y="144373"/>
                  </a:lnTo>
                  <a:cubicBezTo>
                    <a:pt x="717420" y="144636"/>
                    <a:pt x="718010" y="145262"/>
                    <a:pt x="718207" y="146045"/>
                  </a:cubicBezTo>
                  <a:lnTo>
                    <a:pt x="718030" y="145888"/>
                  </a:lnTo>
                  <a:cubicBezTo>
                    <a:pt x="720332" y="148057"/>
                    <a:pt x="722378" y="150463"/>
                    <a:pt x="724168" y="153068"/>
                  </a:cubicBezTo>
                  <a:lnTo>
                    <a:pt x="724168" y="153068"/>
                  </a:lnTo>
                  <a:cubicBezTo>
                    <a:pt x="724758" y="153499"/>
                    <a:pt x="725250" y="154040"/>
                    <a:pt x="725644" y="154661"/>
                  </a:cubicBezTo>
                  <a:lnTo>
                    <a:pt x="725644" y="154563"/>
                  </a:lnTo>
                  <a:cubicBezTo>
                    <a:pt x="726293" y="154943"/>
                    <a:pt x="726824" y="155513"/>
                    <a:pt x="727158" y="156196"/>
                  </a:cubicBezTo>
                  <a:lnTo>
                    <a:pt x="727021" y="156078"/>
                  </a:lnTo>
                  <a:cubicBezTo>
                    <a:pt x="727768" y="156361"/>
                    <a:pt x="728319" y="156971"/>
                    <a:pt x="728555" y="157730"/>
                  </a:cubicBezTo>
                  <a:lnTo>
                    <a:pt x="728398" y="157573"/>
                  </a:lnTo>
                  <a:cubicBezTo>
                    <a:pt x="730679" y="159757"/>
                    <a:pt x="732725" y="162192"/>
                    <a:pt x="734457" y="164832"/>
                  </a:cubicBezTo>
                  <a:lnTo>
                    <a:pt x="734457" y="164832"/>
                  </a:lnTo>
                  <a:cubicBezTo>
                    <a:pt x="735125" y="165212"/>
                    <a:pt x="735617" y="165810"/>
                    <a:pt x="735893" y="166524"/>
                  </a:cubicBezTo>
                  <a:lnTo>
                    <a:pt x="735735" y="166347"/>
                  </a:lnTo>
                  <a:cubicBezTo>
                    <a:pt x="737408" y="172465"/>
                    <a:pt x="736385" y="174413"/>
                    <a:pt x="730758" y="175396"/>
                  </a:cubicBezTo>
                  <a:cubicBezTo>
                    <a:pt x="727866" y="175790"/>
                    <a:pt x="724955" y="175829"/>
                    <a:pt x="722063" y="175514"/>
                  </a:cubicBezTo>
                  <a:cubicBezTo>
                    <a:pt x="702961" y="174177"/>
                    <a:pt x="683840" y="173429"/>
                    <a:pt x="664717" y="172701"/>
                  </a:cubicBezTo>
                  <a:cubicBezTo>
                    <a:pt x="641248" y="171777"/>
                    <a:pt x="617818" y="168963"/>
                    <a:pt x="594290" y="169986"/>
                  </a:cubicBezTo>
                  <a:cubicBezTo>
                    <a:pt x="558702" y="171541"/>
                    <a:pt x="523056" y="171816"/>
                    <a:pt x="487468" y="173095"/>
                  </a:cubicBezTo>
                  <a:cubicBezTo>
                    <a:pt x="429021" y="174926"/>
                    <a:pt x="370928" y="182878"/>
                    <a:pt x="314153" y="196820"/>
                  </a:cubicBezTo>
                  <a:cubicBezTo>
                    <a:pt x="304690" y="198929"/>
                    <a:pt x="295464" y="202002"/>
                    <a:pt x="286611" y="205987"/>
                  </a:cubicBezTo>
                  <a:cubicBezTo>
                    <a:pt x="275516" y="210217"/>
                    <a:pt x="264755" y="215194"/>
                    <a:pt x="254112" y="220506"/>
                  </a:cubicBezTo>
                  <a:cubicBezTo>
                    <a:pt x="237705" y="228670"/>
                    <a:pt x="226708" y="242578"/>
                    <a:pt x="215475" y="256270"/>
                  </a:cubicBezTo>
                  <a:cubicBezTo>
                    <a:pt x="205639" y="268310"/>
                    <a:pt x="196708" y="280979"/>
                    <a:pt x="191868" y="296107"/>
                  </a:cubicBezTo>
                  <a:cubicBezTo>
                    <a:pt x="191160" y="298722"/>
                    <a:pt x="189527" y="300986"/>
                    <a:pt x="187265" y="302481"/>
                  </a:cubicBezTo>
                  <a:close/>
                </a:path>
              </a:pathLst>
            </a:custGeom>
            <a:solidFill>
              <a:srgbClr val="1125DA"/>
            </a:solidFill>
            <a:ln w="1956" cap="flat">
              <a:noFill/>
              <a:prstDash val="solid"/>
              <a:miter/>
            </a:ln>
          </p:spPr>
          <p:txBody>
            <a:bodyPr rtlCol="0" anchor="ctr"/>
            <a:lstStyle/>
            <a:p>
              <a:endParaRPr lang="es-CO"/>
            </a:p>
          </p:txBody>
        </p:sp>
        <p:sp>
          <p:nvSpPr>
            <p:cNvPr id="848" name="Freeform: Shape 847">
              <a:extLst>
                <a:ext uri="{FF2B5EF4-FFF2-40B4-BE49-F238E27FC236}">
                  <a16:creationId xmlns:a16="http://schemas.microsoft.com/office/drawing/2014/main" id="{428C25D3-DB58-07F2-9637-4C86DEBE9102}"/>
                </a:ext>
              </a:extLst>
            </p:cNvPr>
            <p:cNvSpPr/>
            <p:nvPr/>
          </p:nvSpPr>
          <p:spPr>
            <a:xfrm>
              <a:off x="12524208" y="197922"/>
              <a:ext cx="976696" cy="1610709"/>
            </a:xfrm>
            <a:custGeom>
              <a:avLst/>
              <a:gdLst>
                <a:gd name="connsiteX0" fmla="*/ 163301 w 976696"/>
                <a:gd name="connsiteY0" fmla="*/ 786882 h 1610709"/>
                <a:gd name="connsiteX1" fmla="*/ 178291 w 976696"/>
                <a:gd name="connsiteY1" fmla="*/ 845153 h 1610709"/>
                <a:gd name="connsiteX2" fmla="*/ 194029 w 976696"/>
                <a:gd name="connsiteY2" fmla="*/ 897167 h 1610709"/>
                <a:gd name="connsiteX3" fmla="*/ 213288 w 976696"/>
                <a:gd name="connsiteY3" fmla="*/ 935410 h 1610709"/>
                <a:gd name="connsiteX4" fmla="*/ 260778 w 976696"/>
                <a:gd name="connsiteY4" fmla="*/ 992893 h 1610709"/>
                <a:gd name="connsiteX5" fmla="*/ 297880 w 976696"/>
                <a:gd name="connsiteY5" fmla="*/ 1021891 h 1610709"/>
                <a:gd name="connsiteX6" fmla="*/ 334589 w 976696"/>
                <a:gd name="connsiteY6" fmla="*/ 1045183 h 1610709"/>
                <a:gd name="connsiteX7" fmla="*/ 377869 w 976696"/>
                <a:gd name="connsiteY7" fmla="*/ 1059465 h 1610709"/>
                <a:gd name="connsiteX8" fmla="*/ 447628 w 976696"/>
                <a:gd name="connsiteY8" fmla="*/ 1072095 h 1610709"/>
                <a:gd name="connsiteX9" fmla="*/ 489255 w 976696"/>
                <a:gd name="connsiteY9" fmla="*/ 1077151 h 1610709"/>
                <a:gd name="connsiteX10" fmla="*/ 545007 w 976696"/>
                <a:gd name="connsiteY10" fmla="*/ 1080141 h 1610709"/>
                <a:gd name="connsiteX11" fmla="*/ 590411 w 976696"/>
                <a:gd name="connsiteY11" fmla="*/ 1083761 h 1610709"/>
                <a:gd name="connsiteX12" fmla="*/ 637625 w 976696"/>
                <a:gd name="connsiteY12" fmla="*/ 1082954 h 1610709"/>
                <a:gd name="connsiteX13" fmla="*/ 644177 w 976696"/>
                <a:gd name="connsiteY13" fmla="*/ 1082758 h 1610709"/>
                <a:gd name="connsiteX14" fmla="*/ 690879 w 976696"/>
                <a:gd name="connsiteY14" fmla="*/ 1077643 h 1610709"/>
                <a:gd name="connsiteX15" fmla="*/ 768959 w 976696"/>
                <a:gd name="connsiteY15" fmla="*/ 1053327 h 1610709"/>
                <a:gd name="connsiteX16" fmla="*/ 811550 w 976696"/>
                <a:gd name="connsiteY16" fmla="*/ 1034717 h 1610709"/>
                <a:gd name="connsiteX17" fmla="*/ 836062 w 976696"/>
                <a:gd name="connsiteY17" fmla="*/ 1014671 h 1610709"/>
                <a:gd name="connsiteX18" fmla="*/ 866653 w 976696"/>
                <a:gd name="connsiteY18" fmla="*/ 975995 h 1610709"/>
                <a:gd name="connsiteX19" fmla="*/ 890260 w 976696"/>
                <a:gd name="connsiteY19" fmla="*/ 934446 h 1610709"/>
                <a:gd name="connsiteX20" fmla="*/ 912923 w 976696"/>
                <a:gd name="connsiteY20" fmla="*/ 861658 h 1610709"/>
                <a:gd name="connsiteX21" fmla="*/ 929330 w 976696"/>
                <a:gd name="connsiteY21" fmla="*/ 790404 h 1610709"/>
                <a:gd name="connsiteX22" fmla="*/ 934150 w 976696"/>
                <a:gd name="connsiteY22" fmla="*/ 757492 h 1610709"/>
                <a:gd name="connsiteX23" fmla="*/ 942727 w 976696"/>
                <a:gd name="connsiteY23" fmla="*/ 720114 h 1610709"/>
                <a:gd name="connsiteX24" fmla="*/ 958465 w 976696"/>
                <a:gd name="connsiteY24" fmla="*/ 671739 h 1610709"/>
                <a:gd name="connsiteX25" fmla="*/ 961888 w 976696"/>
                <a:gd name="connsiteY25" fmla="*/ 660073 h 1610709"/>
                <a:gd name="connsiteX26" fmla="*/ 962045 w 976696"/>
                <a:gd name="connsiteY26" fmla="*/ 665149 h 1610709"/>
                <a:gd name="connsiteX27" fmla="*/ 964012 w 976696"/>
                <a:gd name="connsiteY27" fmla="*/ 735026 h 1610709"/>
                <a:gd name="connsiteX28" fmla="*/ 964445 w 976696"/>
                <a:gd name="connsiteY28" fmla="*/ 754698 h 1610709"/>
                <a:gd name="connsiteX29" fmla="*/ 969954 w 976696"/>
                <a:gd name="connsiteY29" fmla="*/ 809585 h 1610709"/>
                <a:gd name="connsiteX30" fmla="*/ 974616 w 976696"/>
                <a:gd name="connsiteY30" fmla="*/ 852058 h 1610709"/>
                <a:gd name="connsiteX31" fmla="*/ 970445 w 976696"/>
                <a:gd name="connsiteY31" fmla="*/ 890399 h 1610709"/>
                <a:gd name="connsiteX32" fmla="*/ 967868 w 976696"/>
                <a:gd name="connsiteY32" fmla="*/ 944164 h 1610709"/>
                <a:gd name="connsiteX33" fmla="*/ 964524 w 976696"/>
                <a:gd name="connsiteY33" fmla="*/ 989116 h 1610709"/>
                <a:gd name="connsiteX34" fmla="*/ 959193 w 976696"/>
                <a:gd name="connsiteY34" fmla="*/ 1035366 h 1610709"/>
                <a:gd name="connsiteX35" fmla="*/ 954334 w 976696"/>
                <a:gd name="connsiteY35" fmla="*/ 1069203 h 1610709"/>
                <a:gd name="connsiteX36" fmla="*/ 950399 w 976696"/>
                <a:gd name="connsiteY36" fmla="*/ 1108273 h 1610709"/>
                <a:gd name="connsiteX37" fmla="*/ 945815 w 976696"/>
                <a:gd name="connsiteY37" fmla="*/ 1133257 h 1610709"/>
                <a:gd name="connsiteX38" fmla="*/ 930628 w 976696"/>
                <a:gd name="connsiteY38" fmla="*/ 1188655 h 1610709"/>
                <a:gd name="connsiteX39" fmla="*/ 919159 w 976696"/>
                <a:gd name="connsiteY39" fmla="*/ 1226977 h 1610709"/>
                <a:gd name="connsiteX40" fmla="*/ 905074 w 976696"/>
                <a:gd name="connsiteY40" fmla="*/ 1292329 h 1610709"/>
                <a:gd name="connsiteX41" fmla="*/ 901651 w 976696"/>
                <a:gd name="connsiteY41" fmla="*/ 1314638 h 1610709"/>
                <a:gd name="connsiteX42" fmla="*/ 897716 w 976696"/>
                <a:gd name="connsiteY42" fmla="*/ 1355163 h 1610709"/>
                <a:gd name="connsiteX43" fmla="*/ 896379 w 976696"/>
                <a:gd name="connsiteY43" fmla="*/ 1417053 h 1610709"/>
                <a:gd name="connsiteX44" fmla="*/ 900136 w 976696"/>
                <a:gd name="connsiteY44" fmla="*/ 1468536 h 1610709"/>
                <a:gd name="connsiteX45" fmla="*/ 877139 w 976696"/>
                <a:gd name="connsiteY45" fmla="*/ 1518288 h 1610709"/>
                <a:gd name="connsiteX46" fmla="*/ 833662 w 976696"/>
                <a:gd name="connsiteY46" fmla="*/ 1532984 h 1610709"/>
                <a:gd name="connsiteX47" fmla="*/ 770356 w 976696"/>
                <a:gd name="connsiteY47" fmla="*/ 1533259 h 1610709"/>
                <a:gd name="connsiteX48" fmla="*/ 741241 w 976696"/>
                <a:gd name="connsiteY48" fmla="*/ 1534125 h 1610709"/>
                <a:gd name="connsiteX49" fmla="*/ 697371 w 976696"/>
                <a:gd name="connsiteY49" fmla="*/ 1528754 h 1610709"/>
                <a:gd name="connsiteX50" fmla="*/ 654485 w 976696"/>
                <a:gd name="connsiteY50" fmla="*/ 1481717 h 1610709"/>
                <a:gd name="connsiteX51" fmla="*/ 651671 w 976696"/>
                <a:gd name="connsiteY51" fmla="*/ 1457166 h 1610709"/>
                <a:gd name="connsiteX52" fmla="*/ 650314 w 976696"/>
                <a:gd name="connsiteY52" fmla="*/ 1408417 h 1610709"/>
                <a:gd name="connsiteX53" fmla="*/ 653954 w 976696"/>
                <a:gd name="connsiteY53" fmla="*/ 1365688 h 1610709"/>
                <a:gd name="connsiteX54" fmla="*/ 654367 w 976696"/>
                <a:gd name="connsiteY54" fmla="*/ 1357701 h 1610709"/>
                <a:gd name="connsiteX55" fmla="*/ 655075 w 976696"/>
                <a:gd name="connsiteY55" fmla="*/ 1338029 h 1610709"/>
                <a:gd name="connsiteX56" fmla="*/ 668531 w 976696"/>
                <a:gd name="connsiteY56" fmla="*/ 1322015 h 1610709"/>
                <a:gd name="connsiteX57" fmla="*/ 750743 w 976696"/>
                <a:gd name="connsiteY57" fmla="*/ 1282316 h 1610709"/>
                <a:gd name="connsiteX58" fmla="*/ 770966 w 976696"/>
                <a:gd name="connsiteY58" fmla="*/ 1264611 h 1610709"/>
                <a:gd name="connsiteX59" fmla="*/ 798508 w 976696"/>
                <a:gd name="connsiteY59" fmla="*/ 1237581 h 1610709"/>
                <a:gd name="connsiteX60" fmla="*/ 802757 w 976696"/>
                <a:gd name="connsiteY60" fmla="*/ 1232052 h 1610709"/>
                <a:gd name="connsiteX61" fmla="*/ 791996 w 976696"/>
                <a:gd name="connsiteY61" fmla="*/ 1233253 h 1610709"/>
                <a:gd name="connsiteX62" fmla="*/ 743641 w 976696"/>
                <a:gd name="connsiteY62" fmla="*/ 1238741 h 1610709"/>
                <a:gd name="connsiteX63" fmla="*/ 689915 w 976696"/>
                <a:gd name="connsiteY63" fmla="*/ 1242400 h 1610709"/>
                <a:gd name="connsiteX64" fmla="*/ 592575 w 976696"/>
                <a:gd name="connsiteY64" fmla="*/ 1240886 h 1610709"/>
                <a:gd name="connsiteX65" fmla="*/ 530449 w 976696"/>
                <a:gd name="connsiteY65" fmla="*/ 1233725 h 1610709"/>
                <a:gd name="connsiteX66" fmla="*/ 487976 w 976696"/>
                <a:gd name="connsiteY66" fmla="*/ 1227665 h 1610709"/>
                <a:gd name="connsiteX67" fmla="*/ 410447 w 976696"/>
                <a:gd name="connsiteY67" fmla="*/ 1220819 h 1610709"/>
                <a:gd name="connsiteX68" fmla="*/ 384341 w 976696"/>
                <a:gd name="connsiteY68" fmla="*/ 1226603 h 1610709"/>
                <a:gd name="connsiteX69" fmla="*/ 364452 w 976696"/>
                <a:gd name="connsiteY69" fmla="*/ 1245902 h 1610709"/>
                <a:gd name="connsiteX70" fmla="*/ 348006 w 976696"/>
                <a:gd name="connsiteY70" fmla="*/ 1297818 h 1610709"/>
                <a:gd name="connsiteX71" fmla="*/ 347554 w 976696"/>
                <a:gd name="connsiteY71" fmla="*/ 1341412 h 1610709"/>
                <a:gd name="connsiteX72" fmla="*/ 347436 w 976696"/>
                <a:gd name="connsiteY72" fmla="*/ 1363937 h 1610709"/>
                <a:gd name="connsiteX73" fmla="*/ 346747 w 976696"/>
                <a:gd name="connsiteY73" fmla="*/ 1379931 h 1610709"/>
                <a:gd name="connsiteX74" fmla="*/ 347849 w 976696"/>
                <a:gd name="connsiteY74" fmla="*/ 1439618 h 1610709"/>
                <a:gd name="connsiteX75" fmla="*/ 343245 w 976696"/>
                <a:gd name="connsiteY75" fmla="*/ 1493068 h 1610709"/>
                <a:gd name="connsiteX76" fmla="*/ 332504 w 976696"/>
                <a:gd name="connsiteY76" fmla="*/ 1536780 h 1610709"/>
                <a:gd name="connsiteX77" fmla="*/ 302287 w 976696"/>
                <a:gd name="connsiteY77" fmla="*/ 1577876 h 1610709"/>
                <a:gd name="connsiteX78" fmla="*/ 236699 w 976696"/>
                <a:gd name="connsiteY78" fmla="*/ 1607208 h 1610709"/>
                <a:gd name="connsiteX79" fmla="*/ 202724 w 976696"/>
                <a:gd name="connsiteY79" fmla="*/ 1610395 h 1610709"/>
                <a:gd name="connsiteX80" fmla="*/ 127005 w 976696"/>
                <a:gd name="connsiteY80" fmla="*/ 1608880 h 1610709"/>
                <a:gd name="connsiteX81" fmla="*/ 70662 w 976696"/>
                <a:gd name="connsiteY81" fmla="*/ 1577699 h 1610709"/>
                <a:gd name="connsiteX82" fmla="*/ 46229 w 976696"/>
                <a:gd name="connsiteY82" fmla="*/ 1525134 h 1610709"/>
                <a:gd name="connsiteX83" fmla="*/ 43829 w 976696"/>
                <a:gd name="connsiteY83" fmla="*/ 1507862 h 1610709"/>
                <a:gd name="connsiteX84" fmla="*/ 42511 w 976696"/>
                <a:gd name="connsiteY84" fmla="*/ 1500799 h 1610709"/>
                <a:gd name="connsiteX85" fmla="*/ 37180 w 976696"/>
                <a:gd name="connsiteY85" fmla="*/ 1460903 h 1610709"/>
                <a:gd name="connsiteX86" fmla="*/ 33973 w 976696"/>
                <a:gd name="connsiteY86" fmla="*/ 1433677 h 1610709"/>
                <a:gd name="connsiteX87" fmla="*/ 30924 w 976696"/>
                <a:gd name="connsiteY87" fmla="*/ 1394666 h 1610709"/>
                <a:gd name="connsiteX88" fmla="*/ 24117 w 976696"/>
                <a:gd name="connsiteY88" fmla="*/ 1348140 h 1610709"/>
                <a:gd name="connsiteX89" fmla="*/ 14497 w 976696"/>
                <a:gd name="connsiteY89" fmla="*/ 1280093 h 1610709"/>
                <a:gd name="connsiteX90" fmla="*/ 7101 w 976696"/>
                <a:gd name="connsiteY90" fmla="*/ 1187632 h 1610709"/>
                <a:gd name="connsiteX91" fmla="*/ 1199 w 976696"/>
                <a:gd name="connsiteY91" fmla="*/ 1056337 h 1610709"/>
                <a:gd name="connsiteX92" fmla="*/ -1516 w 976696"/>
                <a:gd name="connsiteY92" fmla="*/ 989706 h 1610709"/>
                <a:gd name="connsiteX93" fmla="*/ 195 w 976696"/>
                <a:gd name="connsiteY93" fmla="*/ 947096 h 1610709"/>
                <a:gd name="connsiteX94" fmla="*/ 1297 w 976696"/>
                <a:gd name="connsiteY94" fmla="*/ 939895 h 1610709"/>
                <a:gd name="connsiteX95" fmla="*/ 2615 w 976696"/>
                <a:gd name="connsiteY95" fmla="*/ 840903 h 1610709"/>
                <a:gd name="connsiteX96" fmla="*/ 1927 w 976696"/>
                <a:gd name="connsiteY96" fmla="*/ 748442 h 1610709"/>
                <a:gd name="connsiteX97" fmla="*/ 2576 w 976696"/>
                <a:gd name="connsiteY97" fmla="*/ 706245 h 1610709"/>
                <a:gd name="connsiteX98" fmla="*/ 1966 w 976696"/>
                <a:gd name="connsiteY98" fmla="*/ 633456 h 1610709"/>
                <a:gd name="connsiteX99" fmla="*/ 5350 w 976696"/>
                <a:gd name="connsiteY99" fmla="*/ 539618 h 1610709"/>
                <a:gd name="connsiteX100" fmla="*/ 4563 w 976696"/>
                <a:gd name="connsiteY100" fmla="*/ 497401 h 1610709"/>
                <a:gd name="connsiteX101" fmla="*/ 4917 w 976696"/>
                <a:gd name="connsiteY101" fmla="*/ 440586 h 1610709"/>
                <a:gd name="connsiteX102" fmla="*/ 7848 w 976696"/>
                <a:gd name="connsiteY102" fmla="*/ 410192 h 1610709"/>
                <a:gd name="connsiteX103" fmla="*/ 14301 w 976696"/>
                <a:gd name="connsiteY103" fmla="*/ 358218 h 1610709"/>
                <a:gd name="connsiteX104" fmla="*/ 20950 w 976696"/>
                <a:gd name="connsiteY104" fmla="*/ 308466 h 1610709"/>
                <a:gd name="connsiteX105" fmla="*/ 33737 w 976696"/>
                <a:gd name="connsiteY105" fmla="*/ 219939 h 1610709"/>
                <a:gd name="connsiteX106" fmla="*/ 45265 w 976696"/>
                <a:gd name="connsiteY106" fmla="*/ 142233 h 1610709"/>
                <a:gd name="connsiteX107" fmla="*/ 57639 w 976696"/>
                <a:gd name="connsiteY107" fmla="*/ 93602 h 1610709"/>
                <a:gd name="connsiteX108" fmla="*/ 62557 w 976696"/>
                <a:gd name="connsiteY108" fmla="*/ 74579 h 1610709"/>
                <a:gd name="connsiteX109" fmla="*/ 78295 w 976696"/>
                <a:gd name="connsiteY109" fmla="*/ 32440 h 1610709"/>
                <a:gd name="connsiteX110" fmla="*/ 90571 w 976696"/>
                <a:gd name="connsiteY110" fmla="*/ 6118 h 1610709"/>
                <a:gd name="connsiteX111" fmla="*/ 94624 w 976696"/>
                <a:gd name="connsiteY111" fmla="*/ -315 h 1610709"/>
                <a:gd name="connsiteX112" fmla="*/ 91417 w 976696"/>
                <a:gd name="connsiteY112" fmla="*/ 11489 h 1610709"/>
                <a:gd name="connsiteX113" fmla="*/ 85850 w 976696"/>
                <a:gd name="connsiteY113" fmla="*/ 44263 h 1610709"/>
                <a:gd name="connsiteX114" fmla="*/ 82722 w 976696"/>
                <a:gd name="connsiteY114" fmla="*/ 84671 h 1610709"/>
                <a:gd name="connsiteX115" fmla="*/ 81424 w 976696"/>
                <a:gd name="connsiteY115" fmla="*/ 113629 h 1610709"/>
                <a:gd name="connsiteX116" fmla="*/ 79928 w 976696"/>
                <a:gd name="connsiteY116" fmla="*/ 151341 h 1610709"/>
                <a:gd name="connsiteX117" fmla="*/ 79082 w 976696"/>
                <a:gd name="connsiteY117" fmla="*/ 218897 h 1610709"/>
                <a:gd name="connsiteX118" fmla="*/ 81404 w 976696"/>
                <a:gd name="connsiteY118" fmla="*/ 252812 h 1610709"/>
                <a:gd name="connsiteX119" fmla="*/ 81581 w 976696"/>
                <a:gd name="connsiteY119" fmla="*/ 258615 h 1610709"/>
                <a:gd name="connsiteX120" fmla="*/ 81581 w 976696"/>
                <a:gd name="connsiteY120" fmla="*/ 302308 h 1610709"/>
                <a:gd name="connsiteX121" fmla="*/ 84197 w 976696"/>
                <a:gd name="connsiteY121" fmla="*/ 343503 h 1610709"/>
                <a:gd name="connsiteX122" fmla="*/ 83450 w 976696"/>
                <a:gd name="connsiteY122" fmla="*/ 379031 h 1610709"/>
                <a:gd name="connsiteX123" fmla="*/ 83450 w 976696"/>
                <a:gd name="connsiteY123" fmla="*/ 391326 h 1610709"/>
                <a:gd name="connsiteX124" fmla="*/ 84591 w 976696"/>
                <a:gd name="connsiteY124" fmla="*/ 404310 h 1610709"/>
                <a:gd name="connsiteX125" fmla="*/ 88525 w 976696"/>
                <a:gd name="connsiteY125" fmla="*/ 448967 h 1610709"/>
                <a:gd name="connsiteX126" fmla="*/ 90158 w 976696"/>
                <a:gd name="connsiteY126" fmla="*/ 465512 h 1610709"/>
                <a:gd name="connsiteX127" fmla="*/ 97339 w 976696"/>
                <a:gd name="connsiteY127" fmla="*/ 527264 h 1610709"/>
                <a:gd name="connsiteX128" fmla="*/ 118624 w 976696"/>
                <a:gd name="connsiteY128" fmla="*/ 626217 h 1610709"/>
                <a:gd name="connsiteX129" fmla="*/ 145753 w 976696"/>
                <a:gd name="connsiteY129" fmla="*/ 726999 h 1610709"/>
                <a:gd name="connsiteX130" fmla="*/ 152913 w 976696"/>
                <a:gd name="connsiteY130" fmla="*/ 750429 h 1610709"/>
                <a:gd name="connsiteX131" fmla="*/ 153995 w 976696"/>
                <a:gd name="connsiteY131" fmla="*/ 753085 h 1610709"/>
                <a:gd name="connsiteX132" fmla="*/ 163301 w 976696"/>
                <a:gd name="connsiteY132" fmla="*/ 786882 h 161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76696" h="1610709">
                  <a:moveTo>
                    <a:pt x="163301" y="786882"/>
                  </a:moveTo>
                  <a:cubicBezTo>
                    <a:pt x="164245" y="792391"/>
                    <a:pt x="170088" y="809683"/>
                    <a:pt x="178291" y="845153"/>
                  </a:cubicBezTo>
                  <a:cubicBezTo>
                    <a:pt x="182540" y="862775"/>
                    <a:pt x="187793" y="880142"/>
                    <a:pt x="194029" y="897167"/>
                  </a:cubicBezTo>
                  <a:cubicBezTo>
                    <a:pt x="198829" y="910721"/>
                    <a:pt x="205833" y="923115"/>
                    <a:pt x="213288" y="935410"/>
                  </a:cubicBezTo>
                  <a:cubicBezTo>
                    <a:pt x="226371" y="956684"/>
                    <a:pt x="242345" y="976032"/>
                    <a:pt x="260778" y="992893"/>
                  </a:cubicBezTo>
                  <a:cubicBezTo>
                    <a:pt x="272267" y="1003694"/>
                    <a:pt x="285447" y="1012330"/>
                    <a:pt x="297880" y="1021891"/>
                  </a:cubicBezTo>
                  <a:cubicBezTo>
                    <a:pt x="309310" y="1030854"/>
                    <a:pt x="321606" y="1038656"/>
                    <a:pt x="334589" y="1045183"/>
                  </a:cubicBezTo>
                  <a:cubicBezTo>
                    <a:pt x="348400" y="1051618"/>
                    <a:pt x="362938" y="1056410"/>
                    <a:pt x="377869" y="1059465"/>
                  </a:cubicBezTo>
                  <a:cubicBezTo>
                    <a:pt x="400945" y="1064659"/>
                    <a:pt x="424434" y="1067452"/>
                    <a:pt x="447628" y="1072095"/>
                  </a:cubicBezTo>
                  <a:cubicBezTo>
                    <a:pt x="461359" y="1074830"/>
                    <a:pt x="475268" y="1076521"/>
                    <a:pt x="489255" y="1077151"/>
                  </a:cubicBezTo>
                  <a:cubicBezTo>
                    <a:pt x="507846" y="1078017"/>
                    <a:pt x="526456" y="1078823"/>
                    <a:pt x="545007" y="1080141"/>
                  </a:cubicBezTo>
                  <a:cubicBezTo>
                    <a:pt x="560115" y="1081223"/>
                    <a:pt x="575303" y="1082777"/>
                    <a:pt x="590411" y="1083761"/>
                  </a:cubicBezTo>
                  <a:cubicBezTo>
                    <a:pt x="606031" y="1084804"/>
                    <a:pt x="621887" y="1085551"/>
                    <a:pt x="637625" y="1082954"/>
                  </a:cubicBezTo>
                  <a:cubicBezTo>
                    <a:pt x="639809" y="1082738"/>
                    <a:pt x="641993" y="1082659"/>
                    <a:pt x="644177" y="1082758"/>
                  </a:cubicBezTo>
                  <a:cubicBezTo>
                    <a:pt x="659915" y="1082482"/>
                    <a:pt x="675397" y="1080003"/>
                    <a:pt x="690879" y="1077643"/>
                  </a:cubicBezTo>
                  <a:cubicBezTo>
                    <a:pt x="718145" y="1073452"/>
                    <a:pt x="743562" y="1063518"/>
                    <a:pt x="768959" y="1053327"/>
                  </a:cubicBezTo>
                  <a:cubicBezTo>
                    <a:pt x="783379" y="1047563"/>
                    <a:pt x="797878" y="1042075"/>
                    <a:pt x="811550" y="1034717"/>
                  </a:cubicBezTo>
                  <a:cubicBezTo>
                    <a:pt x="820895" y="1029624"/>
                    <a:pt x="829216" y="1022823"/>
                    <a:pt x="836062" y="1014671"/>
                  </a:cubicBezTo>
                  <a:cubicBezTo>
                    <a:pt x="846823" y="1002179"/>
                    <a:pt x="856758" y="989097"/>
                    <a:pt x="866653" y="975995"/>
                  </a:cubicBezTo>
                  <a:cubicBezTo>
                    <a:pt x="876293" y="963208"/>
                    <a:pt x="884830" y="949712"/>
                    <a:pt x="890260" y="934446"/>
                  </a:cubicBezTo>
                  <a:cubicBezTo>
                    <a:pt x="898798" y="910505"/>
                    <a:pt x="907238" y="886544"/>
                    <a:pt x="912923" y="861658"/>
                  </a:cubicBezTo>
                  <a:cubicBezTo>
                    <a:pt x="918353" y="837893"/>
                    <a:pt x="924943" y="814444"/>
                    <a:pt x="929330" y="790404"/>
                  </a:cubicBezTo>
                  <a:cubicBezTo>
                    <a:pt x="931297" y="779505"/>
                    <a:pt x="932694" y="768469"/>
                    <a:pt x="934150" y="757492"/>
                  </a:cubicBezTo>
                  <a:cubicBezTo>
                    <a:pt x="935841" y="744744"/>
                    <a:pt x="939442" y="732448"/>
                    <a:pt x="942727" y="720114"/>
                  </a:cubicBezTo>
                  <a:cubicBezTo>
                    <a:pt x="947075" y="703707"/>
                    <a:pt x="952976" y="687792"/>
                    <a:pt x="958465" y="671739"/>
                  </a:cubicBezTo>
                  <a:cubicBezTo>
                    <a:pt x="959763" y="667804"/>
                    <a:pt x="959566" y="663614"/>
                    <a:pt x="961888" y="660073"/>
                  </a:cubicBezTo>
                  <a:cubicBezTo>
                    <a:pt x="961888" y="661765"/>
                    <a:pt x="962124" y="663476"/>
                    <a:pt x="962045" y="665149"/>
                  </a:cubicBezTo>
                  <a:cubicBezTo>
                    <a:pt x="960924" y="688500"/>
                    <a:pt x="963836" y="711714"/>
                    <a:pt x="964012" y="735026"/>
                  </a:cubicBezTo>
                  <a:cubicBezTo>
                    <a:pt x="964012" y="741577"/>
                    <a:pt x="964622" y="748128"/>
                    <a:pt x="964445" y="754698"/>
                  </a:cubicBezTo>
                  <a:cubicBezTo>
                    <a:pt x="964091" y="773147"/>
                    <a:pt x="965940" y="791574"/>
                    <a:pt x="969954" y="809585"/>
                  </a:cubicBezTo>
                  <a:cubicBezTo>
                    <a:pt x="972924" y="823513"/>
                    <a:pt x="976367" y="837520"/>
                    <a:pt x="974616" y="852058"/>
                  </a:cubicBezTo>
                  <a:cubicBezTo>
                    <a:pt x="973082" y="864825"/>
                    <a:pt x="972098" y="877632"/>
                    <a:pt x="970445" y="890399"/>
                  </a:cubicBezTo>
                  <a:cubicBezTo>
                    <a:pt x="968203" y="908229"/>
                    <a:pt x="967357" y="926203"/>
                    <a:pt x="967868" y="944164"/>
                  </a:cubicBezTo>
                  <a:cubicBezTo>
                    <a:pt x="968242" y="959312"/>
                    <a:pt x="966353" y="974185"/>
                    <a:pt x="964524" y="989116"/>
                  </a:cubicBezTo>
                  <a:cubicBezTo>
                    <a:pt x="962557" y="1004520"/>
                    <a:pt x="960589" y="1019923"/>
                    <a:pt x="959193" y="1035366"/>
                  </a:cubicBezTo>
                  <a:cubicBezTo>
                    <a:pt x="958111" y="1046737"/>
                    <a:pt x="956183" y="1057950"/>
                    <a:pt x="954334" y="1069203"/>
                  </a:cubicBezTo>
                  <a:cubicBezTo>
                    <a:pt x="952209" y="1082148"/>
                    <a:pt x="951265" y="1095230"/>
                    <a:pt x="950399" y="1108273"/>
                  </a:cubicBezTo>
                  <a:cubicBezTo>
                    <a:pt x="950026" y="1116771"/>
                    <a:pt x="948491" y="1125172"/>
                    <a:pt x="945815" y="1133257"/>
                  </a:cubicBezTo>
                  <a:cubicBezTo>
                    <a:pt x="939461" y="1151356"/>
                    <a:pt x="934405" y="1169868"/>
                    <a:pt x="930628" y="1188655"/>
                  </a:cubicBezTo>
                  <a:cubicBezTo>
                    <a:pt x="927894" y="1201737"/>
                    <a:pt x="923015" y="1214229"/>
                    <a:pt x="919159" y="1226977"/>
                  </a:cubicBezTo>
                  <a:cubicBezTo>
                    <a:pt x="912805" y="1248361"/>
                    <a:pt x="908084" y="1270217"/>
                    <a:pt x="905074" y="1292329"/>
                  </a:cubicBezTo>
                  <a:cubicBezTo>
                    <a:pt x="904051" y="1299785"/>
                    <a:pt x="902969" y="1307221"/>
                    <a:pt x="901651" y="1314638"/>
                  </a:cubicBezTo>
                  <a:cubicBezTo>
                    <a:pt x="899310" y="1328035"/>
                    <a:pt x="897991" y="1341570"/>
                    <a:pt x="897716" y="1355163"/>
                  </a:cubicBezTo>
                  <a:cubicBezTo>
                    <a:pt x="897264" y="1375780"/>
                    <a:pt x="896693" y="1396476"/>
                    <a:pt x="896379" y="1417053"/>
                  </a:cubicBezTo>
                  <a:cubicBezTo>
                    <a:pt x="896103" y="1434306"/>
                    <a:pt x="898109" y="1451421"/>
                    <a:pt x="900136" y="1468536"/>
                  </a:cubicBezTo>
                  <a:cubicBezTo>
                    <a:pt x="902654" y="1489763"/>
                    <a:pt x="893073" y="1505776"/>
                    <a:pt x="877139" y="1518288"/>
                  </a:cubicBezTo>
                  <a:cubicBezTo>
                    <a:pt x="864568" y="1528124"/>
                    <a:pt x="849597" y="1532059"/>
                    <a:pt x="833662" y="1532984"/>
                  </a:cubicBezTo>
                  <a:cubicBezTo>
                    <a:pt x="812554" y="1534262"/>
                    <a:pt x="791445" y="1532984"/>
                    <a:pt x="770356" y="1533259"/>
                  </a:cubicBezTo>
                  <a:cubicBezTo>
                    <a:pt x="760658" y="1533259"/>
                    <a:pt x="750959" y="1533849"/>
                    <a:pt x="741241" y="1534125"/>
                  </a:cubicBezTo>
                  <a:cubicBezTo>
                    <a:pt x="726427" y="1534656"/>
                    <a:pt x="711614" y="1532846"/>
                    <a:pt x="697371" y="1528754"/>
                  </a:cubicBezTo>
                  <a:cubicBezTo>
                    <a:pt x="673528" y="1521790"/>
                    <a:pt x="660328" y="1504852"/>
                    <a:pt x="654485" y="1481717"/>
                  </a:cubicBezTo>
                  <a:cubicBezTo>
                    <a:pt x="652754" y="1473651"/>
                    <a:pt x="651809" y="1465428"/>
                    <a:pt x="651671" y="1457166"/>
                  </a:cubicBezTo>
                  <a:cubicBezTo>
                    <a:pt x="650924" y="1440936"/>
                    <a:pt x="650432" y="1424666"/>
                    <a:pt x="650314" y="1408417"/>
                  </a:cubicBezTo>
                  <a:cubicBezTo>
                    <a:pt x="650531" y="1394115"/>
                    <a:pt x="651730" y="1379833"/>
                    <a:pt x="653954" y="1365688"/>
                  </a:cubicBezTo>
                  <a:cubicBezTo>
                    <a:pt x="654229" y="1363032"/>
                    <a:pt x="654367" y="1360377"/>
                    <a:pt x="654367" y="1357701"/>
                  </a:cubicBezTo>
                  <a:cubicBezTo>
                    <a:pt x="654603" y="1351150"/>
                    <a:pt x="654544" y="1344580"/>
                    <a:pt x="655075" y="1338029"/>
                  </a:cubicBezTo>
                  <a:cubicBezTo>
                    <a:pt x="655724" y="1329628"/>
                    <a:pt x="660131" y="1324258"/>
                    <a:pt x="668531" y="1322015"/>
                  </a:cubicBezTo>
                  <a:cubicBezTo>
                    <a:pt x="698492" y="1314146"/>
                    <a:pt x="725089" y="1299215"/>
                    <a:pt x="750743" y="1282316"/>
                  </a:cubicBezTo>
                  <a:cubicBezTo>
                    <a:pt x="758316" y="1277339"/>
                    <a:pt x="764297" y="1270650"/>
                    <a:pt x="770966" y="1264611"/>
                  </a:cubicBezTo>
                  <a:cubicBezTo>
                    <a:pt x="780586" y="1255994"/>
                    <a:pt x="789458" y="1246709"/>
                    <a:pt x="798508" y="1237581"/>
                  </a:cubicBezTo>
                  <a:cubicBezTo>
                    <a:pt x="800357" y="1236105"/>
                    <a:pt x="801812" y="1234217"/>
                    <a:pt x="802757" y="1232052"/>
                  </a:cubicBezTo>
                  <a:cubicBezTo>
                    <a:pt x="798822" y="1231148"/>
                    <a:pt x="795301" y="1232544"/>
                    <a:pt x="791996" y="1233253"/>
                  </a:cubicBezTo>
                  <a:cubicBezTo>
                    <a:pt x="776061" y="1236440"/>
                    <a:pt x="759890" y="1238289"/>
                    <a:pt x="743641" y="1238741"/>
                  </a:cubicBezTo>
                  <a:cubicBezTo>
                    <a:pt x="725719" y="1239528"/>
                    <a:pt x="707817" y="1241141"/>
                    <a:pt x="689915" y="1242400"/>
                  </a:cubicBezTo>
                  <a:cubicBezTo>
                    <a:pt x="657456" y="1244702"/>
                    <a:pt x="624996" y="1245351"/>
                    <a:pt x="592575" y="1240886"/>
                  </a:cubicBezTo>
                  <a:cubicBezTo>
                    <a:pt x="571958" y="1238053"/>
                    <a:pt x="551263" y="1234984"/>
                    <a:pt x="530449" y="1233725"/>
                  </a:cubicBezTo>
                  <a:cubicBezTo>
                    <a:pt x="516226" y="1232839"/>
                    <a:pt x="502180" y="1229220"/>
                    <a:pt x="487976" y="1227665"/>
                  </a:cubicBezTo>
                  <a:cubicBezTo>
                    <a:pt x="462186" y="1224852"/>
                    <a:pt x="436532" y="1220466"/>
                    <a:pt x="410447" y="1220819"/>
                  </a:cubicBezTo>
                  <a:cubicBezTo>
                    <a:pt x="401437" y="1220977"/>
                    <a:pt x="392564" y="1222944"/>
                    <a:pt x="384341" y="1226603"/>
                  </a:cubicBezTo>
                  <a:cubicBezTo>
                    <a:pt x="375449" y="1230203"/>
                    <a:pt x="368308" y="1237128"/>
                    <a:pt x="364452" y="1245902"/>
                  </a:cubicBezTo>
                  <a:cubicBezTo>
                    <a:pt x="356918" y="1262486"/>
                    <a:pt x="351410" y="1279916"/>
                    <a:pt x="348006" y="1297818"/>
                  </a:cubicBezTo>
                  <a:cubicBezTo>
                    <a:pt x="345508" y="1312317"/>
                    <a:pt x="346590" y="1326874"/>
                    <a:pt x="347554" y="1341412"/>
                  </a:cubicBezTo>
                  <a:cubicBezTo>
                    <a:pt x="348183" y="1348907"/>
                    <a:pt x="348144" y="1356442"/>
                    <a:pt x="347436" y="1363937"/>
                  </a:cubicBezTo>
                  <a:cubicBezTo>
                    <a:pt x="346865" y="1369249"/>
                    <a:pt x="346649" y="1374600"/>
                    <a:pt x="346747" y="1379931"/>
                  </a:cubicBezTo>
                  <a:cubicBezTo>
                    <a:pt x="346944" y="1399820"/>
                    <a:pt x="346294" y="1419709"/>
                    <a:pt x="347849" y="1439618"/>
                  </a:cubicBezTo>
                  <a:cubicBezTo>
                    <a:pt x="349147" y="1457559"/>
                    <a:pt x="347593" y="1475599"/>
                    <a:pt x="343245" y="1493068"/>
                  </a:cubicBezTo>
                  <a:cubicBezTo>
                    <a:pt x="339744" y="1507665"/>
                    <a:pt x="337639" y="1522577"/>
                    <a:pt x="332504" y="1536780"/>
                  </a:cubicBezTo>
                  <a:cubicBezTo>
                    <a:pt x="326406" y="1553679"/>
                    <a:pt x="315586" y="1566427"/>
                    <a:pt x="302287" y="1577876"/>
                  </a:cubicBezTo>
                  <a:cubicBezTo>
                    <a:pt x="283283" y="1594283"/>
                    <a:pt x="261112" y="1602939"/>
                    <a:pt x="236699" y="1607208"/>
                  </a:cubicBezTo>
                  <a:cubicBezTo>
                    <a:pt x="225505" y="1609333"/>
                    <a:pt x="214115" y="1610395"/>
                    <a:pt x="202724" y="1610395"/>
                  </a:cubicBezTo>
                  <a:cubicBezTo>
                    <a:pt x="177484" y="1610021"/>
                    <a:pt x="152166" y="1611064"/>
                    <a:pt x="127005" y="1608880"/>
                  </a:cubicBezTo>
                  <a:cubicBezTo>
                    <a:pt x="103889" y="1606913"/>
                    <a:pt x="83725" y="1598670"/>
                    <a:pt x="70662" y="1577699"/>
                  </a:cubicBezTo>
                  <a:cubicBezTo>
                    <a:pt x="60413" y="1561135"/>
                    <a:pt x="50636" y="1544394"/>
                    <a:pt x="46229" y="1525134"/>
                  </a:cubicBezTo>
                  <a:cubicBezTo>
                    <a:pt x="45049" y="1519429"/>
                    <a:pt x="44242" y="1513665"/>
                    <a:pt x="43829" y="1507862"/>
                  </a:cubicBezTo>
                  <a:cubicBezTo>
                    <a:pt x="43593" y="1505462"/>
                    <a:pt x="43829" y="1502963"/>
                    <a:pt x="42511" y="1500799"/>
                  </a:cubicBezTo>
                  <a:cubicBezTo>
                    <a:pt x="39344" y="1487717"/>
                    <a:pt x="37554" y="1474359"/>
                    <a:pt x="37180" y="1460903"/>
                  </a:cubicBezTo>
                  <a:cubicBezTo>
                    <a:pt x="36727" y="1451775"/>
                    <a:pt x="35212" y="1442706"/>
                    <a:pt x="33973" y="1433677"/>
                  </a:cubicBezTo>
                  <a:cubicBezTo>
                    <a:pt x="32281" y="1420693"/>
                    <a:pt x="32734" y="1407650"/>
                    <a:pt x="30924" y="1394666"/>
                  </a:cubicBezTo>
                  <a:cubicBezTo>
                    <a:pt x="28780" y="1379144"/>
                    <a:pt x="26183" y="1363682"/>
                    <a:pt x="24117" y="1348140"/>
                  </a:cubicBezTo>
                  <a:cubicBezTo>
                    <a:pt x="21107" y="1325438"/>
                    <a:pt x="16917" y="1302893"/>
                    <a:pt x="14497" y="1280093"/>
                  </a:cubicBezTo>
                  <a:cubicBezTo>
                    <a:pt x="11212" y="1249325"/>
                    <a:pt x="8950" y="1218518"/>
                    <a:pt x="7101" y="1187632"/>
                  </a:cubicBezTo>
                  <a:cubicBezTo>
                    <a:pt x="4484" y="1143880"/>
                    <a:pt x="1671" y="1100187"/>
                    <a:pt x="1199" y="1056337"/>
                  </a:cubicBezTo>
                  <a:cubicBezTo>
                    <a:pt x="923" y="1034166"/>
                    <a:pt x="-2165" y="1011877"/>
                    <a:pt x="-1516" y="989706"/>
                  </a:cubicBezTo>
                  <a:cubicBezTo>
                    <a:pt x="-1103" y="975542"/>
                    <a:pt x="-1851" y="961221"/>
                    <a:pt x="195" y="947096"/>
                  </a:cubicBezTo>
                  <a:cubicBezTo>
                    <a:pt x="569" y="944696"/>
                    <a:pt x="1120" y="942315"/>
                    <a:pt x="1297" y="939895"/>
                  </a:cubicBezTo>
                  <a:cubicBezTo>
                    <a:pt x="3697" y="906954"/>
                    <a:pt x="4150" y="873898"/>
                    <a:pt x="2615" y="840903"/>
                  </a:cubicBezTo>
                  <a:cubicBezTo>
                    <a:pt x="1179" y="810076"/>
                    <a:pt x="1041" y="779249"/>
                    <a:pt x="1927" y="748442"/>
                  </a:cubicBezTo>
                  <a:cubicBezTo>
                    <a:pt x="2320" y="734376"/>
                    <a:pt x="3481" y="720291"/>
                    <a:pt x="2576" y="706245"/>
                  </a:cubicBezTo>
                  <a:cubicBezTo>
                    <a:pt x="1002" y="681988"/>
                    <a:pt x="1179" y="657732"/>
                    <a:pt x="1966" y="633456"/>
                  </a:cubicBezTo>
                  <a:cubicBezTo>
                    <a:pt x="2989" y="602177"/>
                    <a:pt x="4543" y="570897"/>
                    <a:pt x="5350" y="539618"/>
                  </a:cubicBezTo>
                  <a:cubicBezTo>
                    <a:pt x="5723" y="525552"/>
                    <a:pt x="4622" y="511467"/>
                    <a:pt x="4563" y="497401"/>
                  </a:cubicBezTo>
                  <a:cubicBezTo>
                    <a:pt x="4445" y="478456"/>
                    <a:pt x="4386" y="459511"/>
                    <a:pt x="4917" y="440586"/>
                  </a:cubicBezTo>
                  <a:cubicBezTo>
                    <a:pt x="5232" y="430402"/>
                    <a:pt x="6195" y="420249"/>
                    <a:pt x="7848" y="410192"/>
                  </a:cubicBezTo>
                  <a:cubicBezTo>
                    <a:pt x="10622" y="392940"/>
                    <a:pt x="12550" y="375588"/>
                    <a:pt x="14301" y="358218"/>
                  </a:cubicBezTo>
                  <a:cubicBezTo>
                    <a:pt x="15993" y="341555"/>
                    <a:pt x="19081" y="325089"/>
                    <a:pt x="20950" y="308466"/>
                  </a:cubicBezTo>
                  <a:cubicBezTo>
                    <a:pt x="24275" y="278819"/>
                    <a:pt x="28957" y="249448"/>
                    <a:pt x="33737" y="219939"/>
                  </a:cubicBezTo>
                  <a:cubicBezTo>
                    <a:pt x="37947" y="194089"/>
                    <a:pt x="40308" y="167984"/>
                    <a:pt x="45265" y="142233"/>
                  </a:cubicBezTo>
                  <a:cubicBezTo>
                    <a:pt x="48433" y="125767"/>
                    <a:pt x="53134" y="109734"/>
                    <a:pt x="57639" y="93602"/>
                  </a:cubicBezTo>
                  <a:cubicBezTo>
                    <a:pt x="59370" y="87281"/>
                    <a:pt x="61003" y="80939"/>
                    <a:pt x="62557" y="74579"/>
                  </a:cubicBezTo>
                  <a:cubicBezTo>
                    <a:pt x="65980" y="59921"/>
                    <a:pt x="71272" y="45760"/>
                    <a:pt x="78295" y="32440"/>
                  </a:cubicBezTo>
                  <a:cubicBezTo>
                    <a:pt x="82879" y="23922"/>
                    <a:pt x="87640" y="15443"/>
                    <a:pt x="90571" y="6118"/>
                  </a:cubicBezTo>
                  <a:lnTo>
                    <a:pt x="94624" y="-315"/>
                  </a:lnTo>
                  <a:cubicBezTo>
                    <a:pt x="95391" y="4072"/>
                    <a:pt x="92302" y="7456"/>
                    <a:pt x="91417" y="11489"/>
                  </a:cubicBezTo>
                  <a:cubicBezTo>
                    <a:pt x="88997" y="22311"/>
                    <a:pt x="87148" y="33251"/>
                    <a:pt x="85850" y="44263"/>
                  </a:cubicBezTo>
                  <a:cubicBezTo>
                    <a:pt x="84276" y="57700"/>
                    <a:pt x="83646" y="71195"/>
                    <a:pt x="82722" y="84671"/>
                  </a:cubicBezTo>
                  <a:cubicBezTo>
                    <a:pt x="82053" y="94350"/>
                    <a:pt x="82604" y="104088"/>
                    <a:pt x="81424" y="113629"/>
                  </a:cubicBezTo>
                  <a:cubicBezTo>
                    <a:pt x="79869" y="126219"/>
                    <a:pt x="81227" y="138869"/>
                    <a:pt x="79928" y="151341"/>
                  </a:cubicBezTo>
                  <a:cubicBezTo>
                    <a:pt x="77587" y="173866"/>
                    <a:pt x="78512" y="196411"/>
                    <a:pt x="79082" y="218897"/>
                  </a:cubicBezTo>
                  <a:cubicBezTo>
                    <a:pt x="79377" y="230130"/>
                    <a:pt x="78925" y="241618"/>
                    <a:pt x="81404" y="252812"/>
                  </a:cubicBezTo>
                  <a:cubicBezTo>
                    <a:pt x="81679" y="254734"/>
                    <a:pt x="81738" y="256680"/>
                    <a:pt x="81581" y="258615"/>
                  </a:cubicBezTo>
                  <a:cubicBezTo>
                    <a:pt x="81581" y="273193"/>
                    <a:pt x="81581" y="287750"/>
                    <a:pt x="81581" y="302308"/>
                  </a:cubicBezTo>
                  <a:cubicBezTo>
                    <a:pt x="81463" y="316079"/>
                    <a:pt x="83273" y="329850"/>
                    <a:pt x="84197" y="343503"/>
                  </a:cubicBezTo>
                  <a:cubicBezTo>
                    <a:pt x="84984" y="355306"/>
                    <a:pt x="85614" y="367110"/>
                    <a:pt x="83450" y="379031"/>
                  </a:cubicBezTo>
                  <a:cubicBezTo>
                    <a:pt x="82682" y="383095"/>
                    <a:pt x="82682" y="387262"/>
                    <a:pt x="83450" y="391326"/>
                  </a:cubicBezTo>
                  <a:cubicBezTo>
                    <a:pt x="84079" y="395629"/>
                    <a:pt x="84453" y="399965"/>
                    <a:pt x="84591" y="404310"/>
                  </a:cubicBezTo>
                  <a:cubicBezTo>
                    <a:pt x="85830" y="419202"/>
                    <a:pt x="85889" y="434173"/>
                    <a:pt x="88525" y="448967"/>
                  </a:cubicBezTo>
                  <a:cubicBezTo>
                    <a:pt x="89509" y="454377"/>
                    <a:pt x="89529" y="459984"/>
                    <a:pt x="90158" y="465512"/>
                  </a:cubicBezTo>
                  <a:cubicBezTo>
                    <a:pt x="92460" y="486109"/>
                    <a:pt x="94899" y="506686"/>
                    <a:pt x="97339" y="527264"/>
                  </a:cubicBezTo>
                  <a:cubicBezTo>
                    <a:pt x="101273" y="560963"/>
                    <a:pt x="109358" y="593698"/>
                    <a:pt x="118624" y="626217"/>
                  </a:cubicBezTo>
                  <a:cubicBezTo>
                    <a:pt x="128165" y="659660"/>
                    <a:pt x="137412" y="693221"/>
                    <a:pt x="145753" y="726999"/>
                  </a:cubicBezTo>
                  <a:cubicBezTo>
                    <a:pt x="147563" y="734974"/>
                    <a:pt x="149943" y="742806"/>
                    <a:pt x="152913" y="750429"/>
                  </a:cubicBezTo>
                  <a:cubicBezTo>
                    <a:pt x="153425" y="751708"/>
                    <a:pt x="153759" y="752514"/>
                    <a:pt x="153995" y="753085"/>
                  </a:cubicBezTo>
                  <a:cubicBezTo>
                    <a:pt x="158127" y="764045"/>
                    <a:pt x="161235" y="775358"/>
                    <a:pt x="163301" y="786882"/>
                  </a:cubicBezTo>
                  <a:close/>
                </a:path>
              </a:pathLst>
            </a:custGeom>
            <a:solidFill>
              <a:srgbClr val="070B93"/>
            </a:solidFill>
            <a:ln w="1956" cap="flat">
              <a:noFill/>
              <a:prstDash val="solid"/>
              <a:miter/>
            </a:ln>
          </p:spPr>
          <p:txBody>
            <a:bodyPr rtlCol="0" anchor="ctr"/>
            <a:lstStyle/>
            <a:p>
              <a:endParaRPr lang="es-CO"/>
            </a:p>
          </p:txBody>
        </p:sp>
        <p:sp>
          <p:nvSpPr>
            <p:cNvPr id="849" name="Freeform: Shape 848">
              <a:extLst>
                <a:ext uri="{FF2B5EF4-FFF2-40B4-BE49-F238E27FC236}">
                  <a16:creationId xmlns:a16="http://schemas.microsoft.com/office/drawing/2014/main" id="{AAF3B737-4A4B-22DA-AF1A-E817A1078D35}"/>
                </a:ext>
              </a:extLst>
            </p:cNvPr>
            <p:cNvSpPr/>
            <p:nvPr/>
          </p:nvSpPr>
          <p:spPr>
            <a:xfrm>
              <a:off x="12239835" y="719603"/>
              <a:ext cx="194652" cy="692693"/>
            </a:xfrm>
            <a:custGeom>
              <a:avLst/>
              <a:gdLst>
                <a:gd name="connsiteX0" fmla="*/ 179596 w 194652"/>
                <a:gd name="connsiteY0" fmla="*/ 11662 h 692693"/>
                <a:gd name="connsiteX1" fmla="*/ 178022 w 194652"/>
                <a:gd name="connsiteY1" fmla="*/ 50181 h 692693"/>
                <a:gd name="connsiteX2" fmla="*/ 179124 w 194652"/>
                <a:gd name="connsiteY2" fmla="*/ 109828 h 692693"/>
                <a:gd name="connsiteX3" fmla="*/ 179911 w 194652"/>
                <a:gd name="connsiteY3" fmla="*/ 173095 h 692693"/>
                <a:gd name="connsiteX4" fmla="*/ 180127 w 194652"/>
                <a:gd name="connsiteY4" fmla="*/ 193436 h 692693"/>
                <a:gd name="connsiteX5" fmla="*/ 179399 w 194652"/>
                <a:gd name="connsiteY5" fmla="*/ 202092 h 692693"/>
                <a:gd name="connsiteX6" fmla="*/ 176370 w 194652"/>
                <a:gd name="connsiteY6" fmla="*/ 238998 h 692693"/>
                <a:gd name="connsiteX7" fmla="*/ 176960 w 194652"/>
                <a:gd name="connsiteY7" fmla="*/ 332954 h 692693"/>
                <a:gd name="connsiteX8" fmla="*/ 179911 w 194652"/>
                <a:gd name="connsiteY8" fmla="*/ 411507 h 692693"/>
                <a:gd name="connsiteX9" fmla="*/ 184730 w 194652"/>
                <a:gd name="connsiteY9" fmla="*/ 482623 h 692693"/>
                <a:gd name="connsiteX10" fmla="*/ 186029 w 194652"/>
                <a:gd name="connsiteY10" fmla="*/ 540067 h 692693"/>
                <a:gd name="connsiteX11" fmla="*/ 187504 w 194652"/>
                <a:gd name="connsiteY11" fmla="*/ 580041 h 692693"/>
                <a:gd name="connsiteX12" fmla="*/ 192895 w 194652"/>
                <a:gd name="connsiteY12" fmla="*/ 641636 h 692693"/>
                <a:gd name="connsiteX13" fmla="*/ 191222 w 194652"/>
                <a:gd name="connsiteY13" fmla="*/ 662607 h 692693"/>
                <a:gd name="connsiteX14" fmla="*/ 161832 w 194652"/>
                <a:gd name="connsiteY14" fmla="*/ 690641 h 692693"/>
                <a:gd name="connsiteX15" fmla="*/ 115306 w 194652"/>
                <a:gd name="connsiteY15" fmla="*/ 686922 h 692693"/>
                <a:gd name="connsiteX16" fmla="*/ 87430 w 194652"/>
                <a:gd name="connsiteY16" fmla="*/ 676260 h 692693"/>
                <a:gd name="connsiteX17" fmla="*/ 59751 w 194652"/>
                <a:gd name="connsiteY17" fmla="*/ 659066 h 692693"/>
                <a:gd name="connsiteX18" fmla="*/ 32209 w 194652"/>
                <a:gd name="connsiteY18" fmla="*/ 629026 h 692693"/>
                <a:gd name="connsiteX19" fmla="*/ 21763 w 194652"/>
                <a:gd name="connsiteY19" fmla="*/ 609196 h 692693"/>
                <a:gd name="connsiteX20" fmla="*/ 6635 w 194652"/>
                <a:gd name="connsiteY20" fmla="*/ 541877 h 692693"/>
                <a:gd name="connsiteX21" fmla="*/ 4018 w 194652"/>
                <a:gd name="connsiteY21" fmla="*/ 455416 h 692693"/>
                <a:gd name="connsiteX22" fmla="*/ 3468 w 194652"/>
                <a:gd name="connsiteY22" fmla="*/ 437986 h 692693"/>
                <a:gd name="connsiteX23" fmla="*/ -900 w 194652"/>
                <a:gd name="connsiteY23" fmla="*/ 365375 h 692693"/>
                <a:gd name="connsiteX24" fmla="*/ -369 w 194652"/>
                <a:gd name="connsiteY24" fmla="*/ 325400 h 692693"/>
                <a:gd name="connsiteX25" fmla="*/ 2877 w 194652"/>
                <a:gd name="connsiteY25" fmla="*/ 287727 h 692693"/>
                <a:gd name="connsiteX26" fmla="*/ 7815 w 194652"/>
                <a:gd name="connsiteY26" fmla="*/ 182341 h 692693"/>
                <a:gd name="connsiteX27" fmla="*/ 7953 w 194652"/>
                <a:gd name="connsiteY27" fmla="*/ 112425 h 692693"/>
                <a:gd name="connsiteX28" fmla="*/ 11238 w 194652"/>
                <a:gd name="connsiteY28" fmla="*/ 59447 h 692693"/>
                <a:gd name="connsiteX29" fmla="*/ 17632 w 194652"/>
                <a:gd name="connsiteY29" fmla="*/ 7492 h 692693"/>
                <a:gd name="connsiteX30" fmla="*/ 19029 w 194652"/>
                <a:gd name="connsiteY30" fmla="*/ 2691 h 692693"/>
                <a:gd name="connsiteX31" fmla="*/ 29730 w 194652"/>
                <a:gd name="connsiteY31" fmla="*/ 3714 h 692693"/>
                <a:gd name="connsiteX32" fmla="*/ 51823 w 194652"/>
                <a:gd name="connsiteY32" fmla="*/ 9616 h 692693"/>
                <a:gd name="connsiteX33" fmla="*/ 65593 w 194652"/>
                <a:gd name="connsiteY33" fmla="*/ 20279 h 692693"/>
                <a:gd name="connsiteX34" fmla="*/ 112926 w 194652"/>
                <a:gd name="connsiteY34" fmla="*/ 27085 h 692693"/>
                <a:gd name="connsiteX35" fmla="*/ 171786 w 194652"/>
                <a:gd name="connsiteY35" fmla="*/ 18252 h 692693"/>
                <a:gd name="connsiteX36" fmla="*/ 179596 w 194652"/>
                <a:gd name="connsiteY36" fmla="*/ 11662 h 692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94652" h="692693">
                  <a:moveTo>
                    <a:pt x="179596" y="11662"/>
                  </a:moveTo>
                  <a:cubicBezTo>
                    <a:pt x="179045" y="24489"/>
                    <a:pt x="178219" y="37335"/>
                    <a:pt x="178022" y="50181"/>
                  </a:cubicBezTo>
                  <a:cubicBezTo>
                    <a:pt x="177688" y="70070"/>
                    <a:pt x="177629" y="89919"/>
                    <a:pt x="179124" y="109828"/>
                  </a:cubicBezTo>
                  <a:cubicBezTo>
                    <a:pt x="180697" y="130858"/>
                    <a:pt x="181897" y="151967"/>
                    <a:pt x="179911" y="173095"/>
                  </a:cubicBezTo>
                  <a:cubicBezTo>
                    <a:pt x="179045" y="179853"/>
                    <a:pt x="179124" y="186699"/>
                    <a:pt x="180127" y="193436"/>
                  </a:cubicBezTo>
                  <a:cubicBezTo>
                    <a:pt x="180481" y="196342"/>
                    <a:pt x="180225" y="199285"/>
                    <a:pt x="179399" y="202092"/>
                  </a:cubicBezTo>
                  <a:cubicBezTo>
                    <a:pt x="176606" y="214270"/>
                    <a:pt x="176330" y="226624"/>
                    <a:pt x="176370" y="238998"/>
                  </a:cubicBezTo>
                  <a:cubicBezTo>
                    <a:pt x="176370" y="270317"/>
                    <a:pt x="175996" y="301655"/>
                    <a:pt x="176960" y="332954"/>
                  </a:cubicBezTo>
                  <a:cubicBezTo>
                    <a:pt x="177786" y="359138"/>
                    <a:pt x="178612" y="385342"/>
                    <a:pt x="179911" y="411507"/>
                  </a:cubicBezTo>
                  <a:cubicBezTo>
                    <a:pt x="181111" y="435232"/>
                    <a:pt x="182350" y="458957"/>
                    <a:pt x="184730" y="482623"/>
                  </a:cubicBezTo>
                  <a:cubicBezTo>
                    <a:pt x="186599" y="501711"/>
                    <a:pt x="187032" y="520914"/>
                    <a:pt x="186029" y="540067"/>
                  </a:cubicBezTo>
                  <a:cubicBezTo>
                    <a:pt x="185675" y="553405"/>
                    <a:pt x="186166" y="566762"/>
                    <a:pt x="187504" y="580041"/>
                  </a:cubicBezTo>
                  <a:cubicBezTo>
                    <a:pt x="189176" y="600580"/>
                    <a:pt x="192344" y="621000"/>
                    <a:pt x="192895" y="641636"/>
                  </a:cubicBezTo>
                  <a:cubicBezTo>
                    <a:pt x="193347" y="648679"/>
                    <a:pt x="192796" y="655741"/>
                    <a:pt x="191222" y="662607"/>
                  </a:cubicBezTo>
                  <a:cubicBezTo>
                    <a:pt x="187111" y="677971"/>
                    <a:pt x="177117" y="687237"/>
                    <a:pt x="161832" y="690641"/>
                  </a:cubicBezTo>
                  <a:cubicBezTo>
                    <a:pt x="146290" y="693867"/>
                    <a:pt x="130139" y="692588"/>
                    <a:pt x="115306" y="686922"/>
                  </a:cubicBezTo>
                  <a:cubicBezTo>
                    <a:pt x="105922" y="683598"/>
                    <a:pt x="96676" y="679919"/>
                    <a:pt x="87430" y="676260"/>
                  </a:cubicBezTo>
                  <a:cubicBezTo>
                    <a:pt x="77200" y="672325"/>
                    <a:pt x="67816" y="666483"/>
                    <a:pt x="59751" y="659066"/>
                  </a:cubicBezTo>
                  <a:cubicBezTo>
                    <a:pt x="49993" y="649584"/>
                    <a:pt x="40806" y="639570"/>
                    <a:pt x="32209" y="629026"/>
                  </a:cubicBezTo>
                  <a:cubicBezTo>
                    <a:pt x="27409" y="623203"/>
                    <a:pt x="23848" y="616455"/>
                    <a:pt x="21763" y="609196"/>
                  </a:cubicBezTo>
                  <a:cubicBezTo>
                    <a:pt x="14897" y="587163"/>
                    <a:pt x="8799" y="564894"/>
                    <a:pt x="6635" y="541877"/>
                  </a:cubicBezTo>
                  <a:cubicBezTo>
                    <a:pt x="3940" y="513135"/>
                    <a:pt x="1815" y="484354"/>
                    <a:pt x="4018" y="455416"/>
                  </a:cubicBezTo>
                  <a:cubicBezTo>
                    <a:pt x="4471" y="449652"/>
                    <a:pt x="3546" y="443809"/>
                    <a:pt x="3468" y="437986"/>
                  </a:cubicBezTo>
                  <a:cubicBezTo>
                    <a:pt x="3133" y="413710"/>
                    <a:pt x="1677" y="389507"/>
                    <a:pt x="-900" y="365375"/>
                  </a:cubicBezTo>
                  <a:cubicBezTo>
                    <a:pt x="-2297" y="352096"/>
                    <a:pt x="-1352" y="338738"/>
                    <a:pt x="-369" y="325400"/>
                  </a:cubicBezTo>
                  <a:cubicBezTo>
                    <a:pt x="556" y="312829"/>
                    <a:pt x="1599" y="300258"/>
                    <a:pt x="2877" y="287727"/>
                  </a:cubicBezTo>
                  <a:cubicBezTo>
                    <a:pt x="6379" y="252710"/>
                    <a:pt x="8012" y="217531"/>
                    <a:pt x="7815" y="182341"/>
                  </a:cubicBezTo>
                  <a:cubicBezTo>
                    <a:pt x="7815" y="159049"/>
                    <a:pt x="7697" y="135737"/>
                    <a:pt x="7953" y="112425"/>
                  </a:cubicBezTo>
                  <a:cubicBezTo>
                    <a:pt x="8150" y="94720"/>
                    <a:pt x="9763" y="77014"/>
                    <a:pt x="11238" y="59447"/>
                  </a:cubicBezTo>
                  <a:cubicBezTo>
                    <a:pt x="12714" y="41879"/>
                    <a:pt x="14917" y="24725"/>
                    <a:pt x="17632" y="7492"/>
                  </a:cubicBezTo>
                  <a:cubicBezTo>
                    <a:pt x="17593" y="5784"/>
                    <a:pt x="18065" y="4106"/>
                    <a:pt x="19029" y="2691"/>
                  </a:cubicBezTo>
                  <a:cubicBezTo>
                    <a:pt x="23770" y="8593"/>
                    <a:pt x="23770" y="8593"/>
                    <a:pt x="29730" y="3714"/>
                  </a:cubicBezTo>
                  <a:cubicBezTo>
                    <a:pt x="38111" y="-3250"/>
                    <a:pt x="47927" y="-1125"/>
                    <a:pt x="51823" y="9616"/>
                  </a:cubicBezTo>
                  <a:cubicBezTo>
                    <a:pt x="54439" y="16777"/>
                    <a:pt x="59003" y="19039"/>
                    <a:pt x="65593" y="20279"/>
                  </a:cubicBezTo>
                  <a:cubicBezTo>
                    <a:pt x="81331" y="23190"/>
                    <a:pt x="96735" y="27912"/>
                    <a:pt x="112926" y="27085"/>
                  </a:cubicBezTo>
                  <a:cubicBezTo>
                    <a:pt x="132815" y="26082"/>
                    <a:pt x="152094" y="20751"/>
                    <a:pt x="171786" y="18252"/>
                  </a:cubicBezTo>
                  <a:cubicBezTo>
                    <a:pt x="176330" y="17662"/>
                    <a:pt x="175307" y="11760"/>
                    <a:pt x="179596" y="11662"/>
                  </a:cubicBezTo>
                  <a:close/>
                </a:path>
              </a:pathLst>
            </a:custGeom>
            <a:solidFill>
              <a:srgbClr val="070B93"/>
            </a:solidFill>
            <a:ln w="1956" cap="flat">
              <a:noFill/>
              <a:prstDash val="solid"/>
              <a:miter/>
            </a:ln>
          </p:spPr>
          <p:txBody>
            <a:bodyPr rtlCol="0" anchor="ctr"/>
            <a:lstStyle/>
            <a:p>
              <a:endParaRPr lang="es-CO"/>
            </a:p>
          </p:txBody>
        </p:sp>
        <p:sp>
          <p:nvSpPr>
            <p:cNvPr id="850" name="Freeform: Shape 849">
              <a:extLst>
                <a:ext uri="{FF2B5EF4-FFF2-40B4-BE49-F238E27FC236}">
                  <a16:creationId xmlns:a16="http://schemas.microsoft.com/office/drawing/2014/main" id="{E4EB01D6-C63A-4697-AC00-7588F8340BEF}"/>
                </a:ext>
              </a:extLst>
            </p:cNvPr>
            <p:cNvSpPr/>
            <p:nvPr/>
          </p:nvSpPr>
          <p:spPr>
            <a:xfrm>
              <a:off x="13069246" y="784086"/>
              <a:ext cx="554146" cy="1041931"/>
            </a:xfrm>
            <a:custGeom>
              <a:avLst/>
              <a:gdLst>
                <a:gd name="connsiteX0" fmla="*/ 225850 w 554146"/>
                <a:gd name="connsiteY0" fmla="*/ 1038711 h 1041931"/>
                <a:gd name="connsiteX1" fmla="*/ 224433 w 554146"/>
                <a:gd name="connsiteY1" fmla="*/ 1038711 h 1041931"/>
                <a:gd name="connsiteX2" fmla="*/ 210938 w 554146"/>
                <a:gd name="connsiteY2" fmla="*/ 1036350 h 1041931"/>
                <a:gd name="connsiteX3" fmla="*/ 201554 w 554146"/>
                <a:gd name="connsiteY3" fmla="*/ 1036350 h 1041931"/>
                <a:gd name="connsiteX4" fmla="*/ 189455 w 554146"/>
                <a:gd name="connsiteY4" fmla="*/ 1038652 h 1041931"/>
                <a:gd name="connsiteX5" fmla="*/ 183554 w 554146"/>
                <a:gd name="connsiteY5" fmla="*/ 1038652 h 1041931"/>
                <a:gd name="connsiteX6" fmla="*/ 136851 w 554146"/>
                <a:gd name="connsiteY6" fmla="*/ 1038652 h 1041931"/>
                <a:gd name="connsiteX7" fmla="*/ 133979 w 554146"/>
                <a:gd name="connsiteY7" fmla="*/ 1038652 h 1041931"/>
                <a:gd name="connsiteX8" fmla="*/ 132523 w 554146"/>
                <a:gd name="connsiteY8" fmla="*/ 1034284 h 1041931"/>
                <a:gd name="connsiteX9" fmla="*/ 131067 w 554146"/>
                <a:gd name="connsiteY9" fmla="*/ 1032829 h 1041931"/>
                <a:gd name="connsiteX10" fmla="*/ 126700 w 554146"/>
                <a:gd name="connsiteY10" fmla="*/ 1032829 h 1041931"/>
                <a:gd name="connsiteX11" fmla="*/ 125244 w 554146"/>
                <a:gd name="connsiteY11" fmla="*/ 1034284 h 1041931"/>
                <a:gd name="connsiteX12" fmla="*/ 123985 w 554146"/>
                <a:gd name="connsiteY12" fmla="*/ 1034284 h 1041931"/>
                <a:gd name="connsiteX13" fmla="*/ 122667 w 554146"/>
                <a:gd name="connsiteY13" fmla="*/ 1034442 h 1041931"/>
                <a:gd name="connsiteX14" fmla="*/ 122510 w 554146"/>
                <a:gd name="connsiteY14" fmla="*/ 1034284 h 1041931"/>
                <a:gd name="connsiteX15" fmla="*/ 119598 w 554146"/>
                <a:gd name="connsiteY15" fmla="*/ 1032829 h 1041931"/>
                <a:gd name="connsiteX16" fmla="*/ 115231 w 554146"/>
                <a:gd name="connsiteY16" fmla="*/ 1032829 h 1041931"/>
                <a:gd name="connsiteX17" fmla="*/ 113775 w 554146"/>
                <a:gd name="connsiteY17" fmla="*/ 1032829 h 1041931"/>
                <a:gd name="connsiteX18" fmla="*/ 112319 w 554146"/>
                <a:gd name="connsiteY18" fmla="*/ 1031373 h 1041931"/>
                <a:gd name="connsiteX19" fmla="*/ 109408 w 554146"/>
                <a:gd name="connsiteY19" fmla="*/ 1031373 h 1041931"/>
                <a:gd name="connsiteX20" fmla="*/ 107952 w 554146"/>
                <a:gd name="connsiteY20" fmla="*/ 1029917 h 1041931"/>
                <a:gd name="connsiteX21" fmla="*/ 103565 w 554146"/>
                <a:gd name="connsiteY21" fmla="*/ 1029917 h 1041931"/>
                <a:gd name="connsiteX22" fmla="*/ 102109 w 554146"/>
                <a:gd name="connsiteY22" fmla="*/ 1028461 h 1041931"/>
                <a:gd name="connsiteX23" fmla="*/ 99197 w 554146"/>
                <a:gd name="connsiteY23" fmla="*/ 1025550 h 1041931"/>
                <a:gd name="connsiteX24" fmla="*/ 97742 w 554146"/>
                <a:gd name="connsiteY24" fmla="*/ 1024094 h 1041931"/>
                <a:gd name="connsiteX25" fmla="*/ 94830 w 554146"/>
                <a:gd name="connsiteY25" fmla="*/ 1022638 h 1041931"/>
                <a:gd name="connsiteX26" fmla="*/ 93374 w 554146"/>
                <a:gd name="connsiteY26" fmla="*/ 1021182 h 1041931"/>
                <a:gd name="connsiteX27" fmla="*/ 86096 w 554146"/>
                <a:gd name="connsiteY27" fmla="*/ 1021182 h 1041931"/>
                <a:gd name="connsiteX28" fmla="*/ 84640 w 554146"/>
                <a:gd name="connsiteY28" fmla="*/ 1019727 h 1041931"/>
                <a:gd name="connsiteX29" fmla="*/ 81709 w 554146"/>
                <a:gd name="connsiteY29" fmla="*/ 1015340 h 1041931"/>
                <a:gd name="connsiteX30" fmla="*/ 80253 w 554146"/>
                <a:gd name="connsiteY30" fmla="*/ 1013884 h 1041931"/>
                <a:gd name="connsiteX31" fmla="*/ 75886 w 554146"/>
                <a:gd name="connsiteY31" fmla="*/ 1009517 h 1041931"/>
                <a:gd name="connsiteX32" fmla="*/ 74430 w 554146"/>
                <a:gd name="connsiteY32" fmla="*/ 1008061 h 1041931"/>
                <a:gd name="connsiteX33" fmla="*/ 67151 w 554146"/>
                <a:gd name="connsiteY33" fmla="*/ 1005149 h 1041931"/>
                <a:gd name="connsiteX34" fmla="*/ 65696 w 554146"/>
                <a:gd name="connsiteY34" fmla="*/ 1003693 h 1041931"/>
                <a:gd name="connsiteX35" fmla="*/ 61308 w 554146"/>
                <a:gd name="connsiteY35" fmla="*/ 996395 h 1041931"/>
                <a:gd name="connsiteX36" fmla="*/ 59852 w 554146"/>
                <a:gd name="connsiteY36" fmla="*/ 994939 h 1041931"/>
                <a:gd name="connsiteX37" fmla="*/ 49662 w 554146"/>
                <a:gd name="connsiteY37" fmla="*/ 987660 h 1041931"/>
                <a:gd name="connsiteX38" fmla="*/ 48206 w 554146"/>
                <a:gd name="connsiteY38" fmla="*/ 986205 h 1041931"/>
                <a:gd name="connsiteX39" fmla="*/ 43819 w 554146"/>
                <a:gd name="connsiteY39" fmla="*/ 975995 h 1041931"/>
                <a:gd name="connsiteX40" fmla="*/ 42364 w 554146"/>
                <a:gd name="connsiteY40" fmla="*/ 974539 h 1041931"/>
                <a:gd name="connsiteX41" fmla="*/ 40908 w 554146"/>
                <a:gd name="connsiteY41" fmla="*/ 973083 h 1041931"/>
                <a:gd name="connsiteX42" fmla="*/ 39452 w 554146"/>
                <a:gd name="connsiteY42" fmla="*/ 971627 h 1041931"/>
                <a:gd name="connsiteX43" fmla="*/ 36541 w 554146"/>
                <a:gd name="connsiteY43" fmla="*/ 970172 h 1041931"/>
                <a:gd name="connsiteX44" fmla="*/ 30639 w 554146"/>
                <a:gd name="connsiteY44" fmla="*/ 955594 h 1041931"/>
                <a:gd name="connsiteX45" fmla="*/ 26272 w 554146"/>
                <a:gd name="connsiteY45" fmla="*/ 951227 h 1041931"/>
                <a:gd name="connsiteX46" fmla="*/ 24796 w 554146"/>
                <a:gd name="connsiteY46" fmla="*/ 949771 h 1041931"/>
                <a:gd name="connsiteX47" fmla="*/ 21885 w 554146"/>
                <a:gd name="connsiteY47" fmla="*/ 939561 h 1041931"/>
                <a:gd name="connsiteX48" fmla="*/ 20429 w 554146"/>
                <a:gd name="connsiteY48" fmla="*/ 938105 h 1041931"/>
                <a:gd name="connsiteX49" fmla="*/ 20429 w 554146"/>
                <a:gd name="connsiteY49" fmla="*/ 933738 h 1041931"/>
                <a:gd name="connsiteX50" fmla="*/ 18973 w 554146"/>
                <a:gd name="connsiteY50" fmla="*/ 932282 h 1041931"/>
                <a:gd name="connsiteX51" fmla="*/ 17517 w 554146"/>
                <a:gd name="connsiteY51" fmla="*/ 929371 h 1041931"/>
                <a:gd name="connsiteX52" fmla="*/ 16061 w 554146"/>
                <a:gd name="connsiteY52" fmla="*/ 927915 h 1041931"/>
                <a:gd name="connsiteX53" fmla="*/ 14605 w 554146"/>
                <a:gd name="connsiteY53" fmla="*/ 926459 h 1041931"/>
                <a:gd name="connsiteX54" fmla="*/ 11694 w 554146"/>
                <a:gd name="connsiteY54" fmla="*/ 916347 h 1041931"/>
                <a:gd name="connsiteX55" fmla="*/ 8782 w 554146"/>
                <a:gd name="connsiteY55" fmla="*/ 903127 h 1041931"/>
                <a:gd name="connsiteX56" fmla="*/ 7327 w 554146"/>
                <a:gd name="connsiteY56" fmla="*/ 901672 h 1041931"/>
                <a:gd name="connsiteX57" fmla="*/ 5851 w 554146"/>
                <a:gd name="connsiteY57" fmla="*/ 900216 h 1041931"/>
                <a:gd name="connsiteX58" fmla="*/ 5851 w 554146"/>
                <a:gd name="connsiteY58" fmla="*/ 890812 h 1041931"/>
                <a:gd name="connsiteX59" fmla="*/ 3668 w 554146"/>
                <a:gd name="connsiteY59" fmla="*/ 878183 h 1041931"/>
                <a:gd name="connsiteX60" fmla="*/ 2920 w 554146"/>
                <a:gd name="connsiteY60" fmla="*/ 871081 h 1041931"/>
                <a:gd name="connsiteX61" fmla="*/ 4376 w 554146"/>
                <a:gd name="connsiteY61" fmla="*/ 869605 h 1041931"/>
                <a:gd name="connsiteX62" fmla="*/ 2920 w 554146"/>
                <a:gd name="connsiteY62" fmla="*/ 859415 h 1041931"/>
                <a:gd name="connsiteX63" fmla="*/ 1464 w 554146"/>
                <a:gd name="connsiteY63" fmla="*/ 857959 h 1041931"/>
                <a:gd name="connsiteX64" fmla="*/ 1464 w 554146"/>
                <a:gd name="connsiteY64" fmla="*/ 852057 h 1041931"/>
                <a:gd name="connsiteX65" fmla="*/ 2920 w 554146"/>
                <a:gd name="connsiteY65" fmla="*/ 850602 h 1041931"/>
                <a:gd name="connsiteX66" fmla="*/ 1701 w 554146"/>
                <a:gd name="connsiteY66" fmla="*/ 837067 h 1041931"/>
                <a:gd name="connsiteX67" fmla="*/ 2015 w 554146"/>
                <a:gd name="connsiteY67" fmla="*/ 832109 h 1041931"/>
                <a:gd name="connsiteX68" fmla="*/ 2920 w 554146"/>
                <a:gd name="connsiteY68" fmla="*/ 817099 h 1041931"/>
                <a:gd name="connsiteX69" fmla="*/ 1464 w 554146"/>
                <a:gd name="connsiteY69" fmla="*/ 815644 h 1041931"/>
                <a:gd name="connsiteX70" fmla="*/ 1464 w 554146"/>
                <a:gd name="connsiteY70" fmla="*/ 812712 h 1041931"/>
                <a:gd name="connsiteX71" fmla="*/ 2920 w 554146"/>
                <a:gd name="connsiteY71" fmla="*/ 811257 h 1041931"/>
                <a:gd name="connsiteX72" fmla="*/ 4376 w 554146"/>
                <a:gd name="connsiteY72" fmla="*/ 798155 h 1041931"/>
                <a:gd name="connsiteX73" fmla="*/ 2920 w 554146"/>
                <a:gd name="connsiteY73" fmla="*/ 796679 h 1041931"/>
                <a:gd name="connsiteX74" fmla="*/ 2920 w 554146"/>
                <a:gd name="connsiteY74" fmla="*/ 793768 h 1041931"/>
                <a:gd name="connsiteX75" fmla="*/ 4376 w 554146"/>
                <a:gd name="connsiteY75" fmla="*/ 792312 h 1041931"/>
                <a:gd name="connsiteX76" fmla="*/ 1563 w 554146"/>
                <a:gd name="connsiteY76" fmla="*/ 782968 h 1041931"/>
                <a:gd name="connsiteX77" fmla="*/ 1150 w 554146"/>
                <a:gd name="connsiteY77" fmla="*/ 768764 h 1041931"/>
                <a:gd name="connsiteX78" fmla="*/ 4376 w 554146"/>
                <a:gd name="connsiteY78" fmla="*/ 760246 h 1041931"/>
                <a:gd name="connsiteX79" fmla="*/ 7130 w 554146"/>
                <a:gd name="connsiteY79" fmla="*/ 771420 h 1041931"/>
                <a:gd name="connsiteX80" fmla="*/ 10258 w 554146"/>
                <a:gd name="connsiteY80" fmla="*/ 778915 h 1041931"/>
                <a:gd name="connsiteX81" fmla="*/ 32940 w 554146"/>
                <a:gd name="connsiteY81" fmla="*/ 783361 h 1041931"/>
                <a:gd name="connsiteX82" fmla="*/ 45098 w 554146"/>
                <a:gd name="connsiteY82" fmla="*/ 785191 h 1041931"/>
                <a:gd name="connsiteX83" fmla="*/ 53990 w 554146"/>
                <a:gd name="connsiteY83" fmla="*/ 795361 h 1041931"/>
                <a:gd name="connsiteX84" fmla="*/ 59420 w 554146"/>
                <a:gd name="connsiteY84" fmla="*/ 828667 h 1041931"/>
                <a:gd name="connsiteX85" fmla="*/ 61859 w 554146"/>
                <a:gd name="connsiteY85" fmla="*/ 848772 h 1041931"/>
                <a:gd name="connsiteX86" fmla="*/ 72738 w 554146"/>
                <a:gd name="connsiteY86" fmla="*/ 882471 h 1041931"/>
                <a:gd name="connsiteX87" fmla="*/ 105060 w 554146"/>
                <a:gd name="connsiteY87" fmla="*/ 935587 h 1041931"/>
                <a:gd name="connsiteX88" fmla="*/ 166753 w 554146"/>
                <a:gd name="connsiteY88" fmla="*/ 984316 h 1041931"/>
                <a:gd name="connsiteX89" fmla="*/ 213102 w 554146"/>
                <a:gd name="connsiteY89" fmla="*/ 998087 h 1041931"/>
                <a:gd name="connsiteX90" fmla="*/ 263011 w 554146"/>
                <a:gd name="connsiteY90" fmla="*/ 993287 h 1041931"/>
                <a:gd name="connsiteX91" fmla="*/ 289215 w 554146"/>
                <a:gd name="connsiteY91" fmla="*/ 980913 h 1041931"/>
                <a:gd name="connsiteX92" fmla="*/ 310540 w 554146"/>
                <a:gd name="connsiteY92" fmla="*/ 971765 h 1041931"/>
                <a:gd name="connsiteX93" fmla="*/ 340757 w 554146"/>
                <a:gd name="connsiteY93" fmla="*/ 959391 h 1041931"/>
                <a:gd name="connsiteX94" fmla="*/ 357144 w 554146"/>
                <a:gd name="connsiteY94" fmla="*/ 947588 h 1041931"/>
                <a:gd name="connsiteX95" fmla="*/ 393696 w 554146"/>
                <a:gd name="connsiteY95" fmla="*/ 888314 h 1041931"/>
                <a:gd name="connsiteX96" fmla="*/ 404732 w 554146"/>
                <a:gd name="connsiteY96" fmla="*/ 871868 h 1041931"/>
                <a:gd name="connsiteX97" fmla="*/ 424404 w 554146"/>
                <a:gd name="connsiteY97" fmla="*/ 832326 h 1041931"/>
                <a:gd name="connsiteX98" fmla="*/ 427080 w 554146"/>
                <a:gd name="connsiteY98" fmla="*/ 789715 h 1041931"/>
                <a:gd name="connsiteX99" fmla="*/ 435303 w 554146"/>
                <a:gd name="connsiteY99" fmla="*/ 735439 h 1041931"/>
                <a:gd name="connsiteX100" fmla="*/ 440044 w 554146"/>
                <a:gd name="connsiteY100" fmla="*/ 701090 h 1041931"/>
                <a:gd name="connsiteX101" fmla="*/ 448405 w 554146"/>
                <a:gd name="connsiteY101" fmla="*/ 648309 h 1041931"/>
                <a:gd name="connsiteX102" fmla="*/ 460208 w 554146"/>
                <a:gd name="connsiteY102" fmla="*/ 582150 h 1041931"/>
                <a:gd name="connsiteX103" fmla="*/ 466209 w 554146"/>
                <a:gd name="connsiteY103" fmla="*/ 543592 h 1041931"/>
                <a:gd name="connsiteX104" fmla="*/ 466327 w 554146"/>
                <a:gd name="connsiteY104" fmla="*/ 539972 h 1041931"/>
                <a:gd name="connsiteX105" fmla="*/ 468884 w 554146"/>
                <a:gd name="connsiteY105" fmla="*/ 499525 h 1041931"/>
                <a:gd name="connsiteX106" fmla="*/ 468077 w 554146"/>
                <a:gd name="connsiteY106" fmla="*/ 450895 h 1041931"/>
                <a:gd name="connsiteX107" fmla="*/ 467763 w 554146"/>
                <a:gd name="connsiteY107" fmla="*/ 434901 h 1041931"/>
                <a:gd name="connsiteX108" fmla="*/ 457376 w 554146"/>
                <a:gd name="connsiteY108" fmla="*/ 401458 h 1041931"/>
                <a:gd name="connsiteX109" fmla="*/ 448936 w 554146"/>
                <a:gd name="connsiteY109" fmla="*/ 392448 h 1041931"/>
                <a:gd name="connsiteX110" fmla="*/ 447146 w 554146"/>
                <a:gd name="connsiteY110" fmla="*/ 384087 h 1041931"/>
                <a:gd name="connsiteX111" fmla="*/ 454779 w 554146"/>
                <a:gd name="connsiteY111" fmla="*/ 363706 h 1041931"/>
                <a:gd name="connsiteX112" fmla="*/ 455841 w 554146"/>
                <a:gd name="connsiteY112" fmla="*/ 344034 h 1041931"/>
                <a:gd name="connsiteX113" fmla="*/ 455645 w 554146"/>
                <a:gd name="connsiteY113" fmla="*/ 322256 h 1041931"/>
                <a:gd name="connsiteX114" fmla="*/ 460602 w 554146"/>
                <a:gd name="connsiteY114" fmla="*/ 282104 h 1041931"/>
                <a:gd name="connsiteX115" fmla="*/ 455173 w 554146"/>
                <a:gd name="connsiteY115" fmla="*/ 267586 h 1041931"/>
                <a:gd name="connsiteX116" fmla="*/ 451710 w 554146"/>
                <a:gd name="connsiteY116" fmla="*/ 258478 h 1041931"/>
                <a:gd name="connsiteX117" fmla="*/ 451710 w 554146"/>
                <a:gd name="connsiteY117" fmla="*/ 249015 h 1041931"/>
                <a:gd name="connsiteX118" fmla="*/ 452851 w 554146"/>
                <a:gd name="connsiteY118" fmla="*/ 244176 h 1041931"/>
                <a:gd name="connsiteX119" fmla="*/ 455173 w 554146"/>
                <a:gd name="connsiteY119" fmla="*/ 227828 h 1041931"/>
                <a:gd name="connsiteX120" fmla="*/ 450451 w 554146"/>
                <a:gd name="connsiteY120" fmla="*/ 193539 h 1041931"/>
                <a:gd name="connsiteX121" fmla="*/ 456884 w 554146"/>
                <a:gd name="connsiteY121" fmla="*/ 160921 h 1041931"/>
                <a:gd name="connsiteX122" fmla="*/ 460563 w 554146"/>
                <a:gd name="connsiteY122" fmla="*/ 140305 h 1041931"/>
                <a:gd name="connsiteX123" fmla="*/ 454366 w 554146"/>
                <a:gd name="connsiteY123" fmla="*/ 123858 h 1041931"/>
                <a:gd name="connsiteX124" fmla="*/ 452398 w 554146"/>
                <a:gd name="connsiteY124" fmla="*/ 117485 h 1041931"/>
                <a:gd name="connsiteX125" fmla="*/ 461841 w 554146"/>
                <a:gd name="connsiteY125" fmla="*/ 79654 h 1041931"/>
                <a:gd name="connsiteX126" fmla="*/ 466406 w 554146"/>
                <a:gd name="connsiteY126" fmla="*/ 45286 h 1041931"/>
                <a:gd name="connsiteX127" fmla="*/ 444942 w 554146"/>
                <a:gd name="connsiteY127" fmla="*/ 24256 h 1041931"/>
                <a:gd name="connsiteX128" fmla="*/ 441323 w 554146"/>
                <a:gd name="connsiteY128" fmla="*/ 24256 h 1041931"/>
                <a:gd name="connsiteX129" fmla="*/ 435008 w 554146"/>
                <a:gd name="connsiteY129" fmla="*/ 22623 h 1041931"/>
                <a:gd name="connsiteX130" fmla="*/ 439729 w 554146"/>
                <a:gd name="connsiteY130" fmla="*/ 17705 h 1041931"/>
                <a:gd name="connsiteX131" fmla="*/ 458635 w 554146"/>
                <a:gd name="connsiteY131" fmla="*/ 8479 h 1041931"/>
                <a:gd name="connsiteX132" fmla="*/ 474255 w 554146"/>
                <a:gd name="connsiteY132" fmla="*/ 610 h 1041931"/>
                <a:gd name="connsiteX133" fmla="*/ 480668 w 554146"/>
                <a:gd name="connsiteY133" fmla="*/ 4072 h 1041931"/>
                <a:gd name="connsiteX134" fmla="*/ 487908 w 554146"/>
                <a:gd name="connsiteY134" fmla="*/ 51168 h 1041931"/>
                <a:gd name="connsiteX135" fmla="*/ 490504 w 554146"/>
                <a:gd name="connsiteY135" fmla="*/ 71234 h 1041931"/>
                <a:gd name="connsiteX136" fmla="*/ 496190 w 554146"/>
                <a:gd name="connsiteY136" fmla="*/ 97281 h 1041931"/>
                <a:gd name="connsiteX137" fmla="*/ 496760 w 554146"/>
                <a:gd name="connsiteY137" fmla="*/ 100842 h 1041931"/>
                <a:gd name="connsiteX138" fmla="*/ 498492 w 554146"/>
                <a:gd name="connsiteY138" fmla="*/ 140698 h 1041931"/>
                <a:gd name="connsiteX139" fmla="*/ 500754 w 554146"/>
                <a:gd name="connsiteY139" fmla="*/ 171702 h 1041931"/>
                <a:gd name="connsiteX140" fmla="*/ 502859 w 554146"/>
                <a:gd name="connsiteY140" fmla="*/ 191847 h 1041931"/>
                <a:gd name="connsiteX141" fmla="*/ 504374 w 554146"/>
                <a:gd name="connsiteY141" fmla="*/ 228811 h 1041931"/>
                <a:gd name="connsiteX142" fmla="*/ 508308 w 554146"/>
                <a:gd name="connsiteY142" fmla="*/ 260288 h 1041931"/>
                <a:gd name="connsiteX143" fmla="*/ 523063 w 554146"/>
                <a:gd name="connsiteY143" fmla="*/ 277383 h 1041931"/>
                <a:gd name="connsiteX144" fmla="*/ 544014 w 554146"/>
                <a:gd name="connsiteY144" fmla="*/ 270694 h 1041931"/>
                <a:gd name="connsiteX145" fmla="*/ 547948 w 554146"/>
                <a:gd name="connsiteY145" fmla="*/ 264596 h 1041931"/>
                <a:gd name="connsiteX146" fmla="*/ 548263 w 554146"/>
                <a:gd name="connsiteY146" fmla="*/ 268393 h 1041931"/>
                <a:gd name="connsiteX147" fmla="*/ 548086 w 554146"/>
                <a:gd name="connsiteY147" fmla="*/ 284583 h 1041931"/>
                <a:gd name="connsiteX148" fmla="*/ 547181 w 554146"/>
                <a:gd name="connsiteY148" fmla="*/ 288518 h 1041931"/>
                <a:gd name="connsiteX149" fmla="*/ 550781 w 554146"/>
                <a:gd name="connsiteY149" fmla="*/ 301620 h 1041931"/>
                <a:gd name="connsiteX150" fmla="*/ 550486 w 554146"/>
                <a:gd name="connsiteY150" fmla="*/ 311121 h 1041931"/>
                <a:gd name="connsiteX151" fmla="*/ 549011 w 554146"/>
                <a:gd name="connsiteY151" fmla="*/ 321194 h 1041931"/>
                <a:gd name="connsiteX152" fmla="*/ 547751 w 554146"/>
                <a:gd name="connsiteY152" fmla="*/ 330637 h 1041931"/>
                <a:gd name="connsiteX153" fmla="*/ 547751 w 554146"/>
                <a:gd name="connsiteY153" fmla="*/ 338958 h 1041931"/>
                <a:gd name="connsiteX154" fmla="*/ 547220 w 554146"/>
                <a:gd name="connsiteY154" fmla="*/ 343443 h 1041931"/>
                <a:gd name="connsiteX155" fmla="*/ 546630 w 554146"/>
                <a:gd name="connsiteY155" fmla="*/ 352355 h 1041931"/>
                <a:gd name="connsiteX156" fmla="*/ 546020 w 554146"/>
                <a:gd name="connsiteY156" fmla="*/ 356427 h 1041931"/>
                <a:gd name="connsiteX157" fmla="*/ 544938 w 554146"/>
                <a:gd name="connsiteY157" fmla="*/ 365319 h 1041931"/>
                <a:gd name="connsiteX158" fmla="*/ 544211 w 554146"/>
                <a:gd name="connsiteY158" fmla="*/ 371221 h 1041931"/>
                <a:gd name="connsiteX159" fmla="*/ 543188 w 554146"/>
                <a:gd name="connsiteY159" fmla="*/ 379779 h 1041931"/>
                <a:gd name="connsiteX160" fmla="*/ 542322 w 554146"/>
                <a:gd name="connsiteY160" fmla="*/ 387313 h 1041931"/>
                <a:gd name="connsiteX161" fmla="*/ 542066 w 554146"/>
                <a:gd name="connsiteY161" fmla="*/ 396008 h 1041931"/>
                <a:gd name="connsiteX162" fmla="*/ 541240 w 554146"/>
                <a:gd name="connsiteY162" fmla="*/ 401910 h 1041931"/>
                <a:gd name="connsiteX163" fmla="*/ 540354 w 554146"/>
                <a:gd name="connsiteY163" fmla="*/ 410409 h 1041931"/>
                <a:gd name="connsiteX164" fmla="*/ 539961 w 554146"/>
                <a:gd name="connsiteY164" fmla="*/ 416311 h 1041931"/>
                <a:gd name="connsiteX165" fmla="*/ 538682 w 554146"/>
                <a:gd name="connsiteY165" fmla="*/ 423038 h 1041931"/>
                <a:gd name="connsiteX166" fmla="*/ 537778 w 554146"/>
                <a:gd name="connsiteY166" fmla="*/ 429944 h 1041931"/>
                <a:gd name="connsiteX167" fmla="*/ 537286 w 554146"/>
                <a:gd name="connsiteY167" fmla="*/ 436278 h 1041931"/>
                <a:gd name="connsiteX168" fmla="*/ 536774 w 554146"/>
                <a:gd name="connsiteY168" fmla="*/ 441314 h 1041931"/>
                <a:gd name="connsiteX169" fmla="*/ 535967 w 554146"/>
                <a:gd name="connsiteY169" fmla="*/ 448062 h 1041931"/>
                <a:gd name="connsiteX170" fmla="*/ 535181 w 554146"/>
                <a:gd name="connsiteY170" fmla="*/ 453079 h 1041931"/>
                <a:gd name="connsiteX171" fmla="*/ 534610 w 554146"/>
                <a:gd name="connsiteY171" fmla="*/ 459885 h 1041931"/>
                <a:gd name="connsiteX172" fmla="*/ 533528 w 554146"/>
                <a:gd name="connsiteY172" fmla="*/ 466180 h 1041931"/>
                <a:gd name="connsiteX173" fmla="*/ 531954 w 554146"/>
                <a:gd name="connsiteY173" fmla="*/ 469879 h 1041931"/>
                <a:gd name="connsiteX174" fmla="*/ 530813 w 554146"/>
                <a:gd name="connsiteY174" fmla="*/ 477748 h 1041931"/>
                <a:gd name="connsiteX175" fmla="*/ 531659 w 554146"/>
                <a:gd name="connsiteY175" fmla="*/ 480207 h 1041931"/>
                <a:gd name="connsiteX176" fmla="*/ 533273 w 554146"/>
                <a:gd name="connsiteY176" fmla="*/ 484791 h 1041931"/>
                <a:gd name="connsiteX177" fmla="*/ 529338 w 554146"/>
                <a:gd name="connsiteY177" fmla="*/ 486758 h 1041931"/>
                <a:gd name="connsiteX178" fmla="*/ 507403 w 554146"/>
                <a:gd name="connsiteY178" fmla="*/ 505722 h 1041931"/>
                <a:gd name="connsiteX179" fmla="*/ 476950 w 554146"/>
                <a:gd name="connsiteY179" fmla="*/ 618387 h 1041931"/>
                <a:gd name="connsiteX180" fmla="*/ 464123 w 554146"/>
                <a:gd name="connsiteY180" fmla="*/ 684880 h 1041931"/>
                <a:gd name="connsiteX181" fmla="*/ 448169 w 554146"/>
                <a:gd name="connsiteY181" fmla="*/ 784758 h 1041931"/>
                <a:gd name="connsiteX182" fmla="*/ 444746 w 554146"/>
                <a:gd name="connsiteY182" fmla="*/ 834805 h 1041931"/>
                <a:gd name="connsiteX183" fmla="*/ 429323 w 554146"/>
                <a:gd name="connsiteY183" fmla="*/ 902105 h 1041931"/>
                <a:gd name="connsiteX184" fmla="*/ 384076 w 554146"/>
                <a:gd name="connsiteY184" fmla="*/ 964722 h 1041931"/>
                <a:gd name="connsiteX185" fmla="*/ 317189 w 554146"/>
                <a:gd name="connsiteY185" fmla="*/ 1005031 h 1041931"/>
                <a:gd name="connsiteX186" fmla="*/ 306428 w 554146"/>
                <a:gd name="connsiteY186" fmla="*/ 1036035 h 1041931"/>
                <a:gd name="connsiteX187" fmla="*/ 307451 w 554146"/>
                <a:gd name="connsiteY187" fmla="*/ 1041504 h 1041931"/>
                <a:gd name="connsiteX188" fmla="*/ 302946 w 554146"/>
                <a:gd name="connsiteY188" fmla="*/ 1039419 h 1041931"/>
                <a:gd name="connsiteX189" fmla="*/ 291890 w 554146"/>
                <a:gd name="connsiteY189" fmla="*/ 1037452 h 1041931"/>
                <a:gd name="connsiteX190" fmla="*/ 270939 w 554146"/>
                <a:gd name="connsiteY190" fmla="*/ 1041386 h 1041931"/>
                <a:gd name="connsiteX191" fmla="*/ 265293 w 554146"/>
                <a:gd name="connsiteY191" fmla="*/ 1040462 h 1041931"/>
                <a:gd name="connsiteX192" fmla="*/ 249771 w 554146"/>
                <a:gd name="connsiteY192" fmla="*/ 1040894 h 1041931"/>
                <a:gd name="connsiteX193" fmla="*/ 247667 w 554146"/>
                <a:gd name="connsiteY193" fmla="*/ 1041366 h 1041931"/>
                <a:gd name="connsiteX194" fmla="*/ 243259 w 554146"/>
                <a:gd name="connsiteY194" fmla="*/ 1041189 h 1041931"/>
                <a:gd name="connsiteX195" fmla="*/ 238932 w 554146"/>
                <a:gd name="connsiteY195" fmla="*/ 1039911 h 1041931"/>
                <a:gd name="connsiteX196" fmla="*/ 238932 w 554146"/>
                <a:gd name="connsiteY196" fmla="*/ 1039911 h 1041931"/>
                <a:gd name="connsiteX197" fmla="*/ 225850 w 554146"/>
                <a:gd name="connsiteY197" fmla="*/ 1038711 h 104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Lst>
              <a:rect l="l" t="t" r="r" b="b"/>
              <a:pathLst>
                <a:path w="554146" h="1041931">
                  <a:moveTo>
                    <a:pt x="225850" y="1038711"/>
                  </a:moveTo>
                  <a:lnTo>
                    <a:pt x="224433" y="1038711"/>
                  </a:lnTo>
                  <a:cubicBezTo>
                    <a:pt x="220597" y="1034107"/>
                    <a:pt x="215875" y="1033694"/>
                    <a:pt x="210938" y="1036350"/>
                  </a:cubicBezTo>
                  <a:cubicBezTo>
                    <a:pt x="208085" y="1038179"/>
                    <a:pt x="204406" y="1038179"/>
                    <a:pt x="201554" y="1036350"/>
                  </a:cubicBezTo>
                  <a:cubicBezTo>
                    <a:pt x="196990" y="1033675"/>
                    <a:pt x="192859" y="1034599"/>
                    <a:pt x="189455" y="1038652"/>
                  </a:cubicBezTo>
                  <a:lnTo>
                    <a:pt x="183554" y="1038652"/>
                  </a:lnTo>
                  <a:cubicBezTo>
                    <a:pt x="167993" y="1039340"/>
                    <a:pt x="152431" y="1038356"/>
                    <a:pt x="136851" y="1038652"/>
                  </a:cubicBezTo>
                  <a:lnTo>
                    <a:pt x="133979" y="1038652"/>
                  </a:lnTo>
                  <a:cubicBezTo>
                    <a:pt x="133979" y="1037058"/>
                    <a:pt x="134234" y="1035327"/>
                    <a:pt x="132523" y="1034284"/>
                  </a:cubicBezTo>
                  <a:cubicBezTo>
                    <a:pt x="132110" y="1033733"/>
                    <a:pt x="131520" y="1033360"/>
                    <a:pt x="131067" y="1032829"/>
                  </a:cubicBezTo>
                  <a:lnTo>
                    <a:pt x="126700" y="1032829"/>
                  </a:lnTo>
                  <a:cubicBezTo>
                    <a:pt x="126247" y="1033360"/>
                    <a:pt x="125657" y="1033733"/>
                    <a:pt x="125244" y="1034284"/>
                  </a:cubicBezTo>
                  <a:lnTo>
                    <a:pt x="123985" y="1034284"/>
                  </a:lnTo>
                  <a:cubicBezTo>
                    <a:pt x="123651" y="1034697"/>
                    <a:pt x="123061" y="1034756"/>
                    <a:pt x="122667" y="1034442"/>
                  </a:cubicBezTo>
                  <a:cubicBezTo>
                    <a:pt x="122608" y="1034383"/>
                    <a:pt x="122549" y="1034343"/>
                    <a:pt x="122510" y="1034284"/>
                  </a:cubicBezTo>
                  <a:cubicBezTo>
                    <a:pt x="121900" y="1033281"/>
                    <a:pt x="120779" y="1032710"/>
                    <a:pt x="119598" y="1032829"/>
                  </a:cubicBezTo>
                  <a:cubicBezTo>
                    <a:pt x="118339" y="1031746"/>
                    <a:pt x="116490" y="1031746"/>
                    <a:pt x="115231" y="1032829"/>
                  </a:cubicBezTo>
                  <a:lnTo>
                    <a:pt x="113775" y="1032829"/>
                  </a:lnTo>
                  <a:cubicBezTo>
                    <a:pt x="113362" y="1032278"/>
                    <a:pt x="112772" y="1031904"/>
                    <a:pt x="112319" y="1031373"/>
                  </a:cubicBezTo>
                  <a:lnTo>
                    <a:pt x="109408" y="1031373"/>
                  </a:lnTo>
                  <a:cubicBezTo>
                    <a:pt x="108975" y="1030822"/>
                    <a:pt x="108385" y="1030448"/>
                    <a:pt x="107952" y="1029917"/>
                  </a:cubicBezTo>
                  <a:lnTo>
                    <a:pt x="103565" y="1029917"/>
                  </a:lnTo>
                  <a:cubicBezTo>
                    <a:pt x="103152" y="1029366"/>
                    <a:pt x="102562" y="1028993"/>
                    <a:pt x="102109" y="1028461"/>
                  </a:cubicBezTo>
                  <a:cubicBezTo>
                    <a:pt x="100771" y="1027950"/>
                    <a:pt x="99709" y="1026887"/>
                    <a:pt x="99197" y="1025550"/>
                  </a:cubicBezTo>
                  <a:cubicBezTo>
                    <a:pt x="98706" y="1025077"/>
                    <a:pt x="98214" y="1024586"/>
                    <a:pt x="97742" y="1024094"/>
                  </a:cubicBezTo>
                  <a:lnTo>
                    <a:pt x="94830" y="1022638"/>
                  </a:lnTo>
                  <a:cubicBezTo>
                    <a:pt x="94417" y="1022087"/>
                    <a:pt x="93827" y="1021694"/>
                    <a:pt x="93374" y="1021182"/>
                  </a:cubicBezTo>
                  <a:lnTo>
                    <a:pt x="86096" y="1021182"/>
                  </a:lnTo>
                  <a:cubicBezTo>
                    <a:pt x="85643" y="1020671"/>
                    <a:pt x="85151" y="1020179"/>
                    <a:pt x="84640" y="1019727"/>
                  </a:cubicBezTo>
                  <a:lnTo>
                    <a:pt x="81709" y="1015340"/>
                  </a:lnTo>
                  <a:cubicBezTo>
                    <a:pt x="81197" y="1014907"/>
                    <a:pt x="80804" y="1014317"/>
                    <a:pt x="80253" y="1013884"/>
                  </a:cubicBezTo>
                  <a:cubicBezTo>
                    <a:pt x="79348" y="1011956"/>
                    <a:pt x="77814" y="1010422"/>
                    <a:pt x="75886" y="1009517"/>
                  </a:cubicBezTo>
                  <a:cubicBezTo>
                    <a:pt x="75473" y="1008966"/>
                    <a:pt x="74882" y="1008592"/>
                    <a:pt x="74430" y="1008061"/>
                  </a:cubicBezTo>
                  <a:lnTo>
                    <a:pt x="67151" y="1005149"/>
                  </a:lnTo>
                  <a:cubicBezTo>
                    <a:pt x="66698" y="1004638"/>
                    <a:pt x="66207" y="1004146"/>
                    <a:pt x="65696" y="1003693"/>
                  </a:cubicBezTo>
                  <a:lnTo>
                    <a:pt x="61308" y="996395"/>
                  </a:lnTo>
                  <a:cubicBezTo>
                    <a:pt x="60797" y="995962"/>
                    <a:pt x="60403" y="995372"/>
                    <a:pt x="59852" y="994939"/>
                  </a:cubicBezTo>
                  <a:cubicBezTo>
                    <a:pt x="57885" y="990651"/>
                    <a:pt x="53282" y="989765"/>
                    <a:pt x="49662" y="987660"/>
                  </a:cubicBezTo>
                  <a:cubicBezTo>
                    <a:pt x="49210" y="987149"/>
                    <a:pt x="48718" y="986657"/>
                    <a:pt x="48206" y="986205"/>
                  </a:cubicBezTo>
                  <a:lnTo>
                    <a:pt x="43819" y="975995"/>
                  </a:lnTo>
                  <a:cubicBezTo>
                    <a:pt x="43308" y="975542"/>
                    <a:pt x="42875" y="974991"/>
                    <a:pt x="42364" y="974539"/>
                  </a:cubicBezTo>
                  <a:cubicBezTo>
                    <a:pt x="41852" y="974086"/>
                    <a:pt x="41419" y="973555"/>
                    <a:pt x="40908" y="973083"/>
                  </a:cubicBezTo>
                  <a:cubicBezTo>
                    <a:pt x="40396" y="972611"/>
                    <a:pt x="39924" y="972139"/>
                    <a:pt x="39452" y="971627"/>
                  </a:cubicBezTo>
                  <a:lnTo>
                    <a:pt x="36541" y="970172"/>
                  </a:lnTo>
                  <a:cubicBezTo>
                    <a:pt x="36088" y="964821"/>
                    <a:pt x="34023" y="959745"/>
                    <a:pt x="30639" y="955594"/>
                  </a:cubicBezTo>
                  <a:cubicBezTo>
                    <a:pt x="27216" y="952211"/>
                    <a:pt x="26783" y="951679"/>
                    <a:pt x="26272" y="951227"/>
                  </a:cubicBezTo>
                  <a:cubicBezTo>
                    <a:pt x="25760" y="950774"/>
                    <a:pt x="25268" y="950283"/>
                    <a:pt x="24796" y="949771"/>
                  </a:cubicBezTo>
                  <a:cubicBezTo>
                    <a:pt x="20252" y="947391"/>
                    <a:pt x="22416" y="943102"/>
                    <a:pt x="21885" y="939561"/>
                  </a:cubicBezTo>
                  <a:cubicBezTo>
                    <a:pt x="21373" y="939128"/>
                    <a:pt x="20979" y="938538"/>
                    <a:pt x="20429" y="938105"/>
                  </a:cubicBezTo>
                  <a:lnTo>
                    <a:pt x="20429" y="933738"/>
                  </a:lnTo>
                  <a:cubicBezTo>
                    <a:pt x="19917" y="933286"/>
                    <a:pt x="19524" y="932695"/>
                    <a:pt x="18973" y="932282"/>
                  </a:cubicBezTo>
                  <a:lnTo>
                    <a:pt x="17517" y="929371"/>
                  </a:lnTo>
                  <a:cubicBezTo>
                    <a:pt x="17006" y="928899"/>
                    <a:pt x="16573" y="928367"/>
                    <a:pt x="16061" y="927915"/>
                  </a:cubicBezTo>
                  <a:cubicBezTo>
                    <a:pt x="15609" y="927403"/>
                    <a:pt x="15117" y="926912"/>
                    <a:pt x="14605" y="926459"/>
                  </a:cubicBezTo>
                  <a:cubicBezTo>
                    <a:pt x="12166" y="923705"/>
                    <a:pt x="11085" y="919987"/>
                    <a:pt x="11694" y="916347"/>
                  </a:cubicBezTo>
                  <a:cubicBezTo>
                    <a:pt x="12284" y="911744"/>
                    <a:pt x="11242" y="907062"/>
                    <a:pt x="8782" y="903127"/>
                  </a:cubicBezTo>
                  <a:cubicBezTo>
                    <a:pt x="8271" y="902675"/>
                    <a:pt x="7838" y="902124"/>
                    <a:pt x="7327" y="901672"/>
                  </a:cubicBezTo>
                  <a:cubicBezTo>
                    <a:pt x="6855" y="901160"/>
                    <a:pt x="6363" y="900668"/>
                    <a:pt x="5851" y="900216"/>
                  </a:cubicBezTo>
                  <a:cubicBezTo>
                    <a:pt x="5851" y="897088"/>
                    <a:pt x="5851" y="893940"/>
                    <a:pt x="5851" y="890812"/>
                  </a:cubicBezTo>
                  <a:cubicBezTo>
                    <a:pt x="5851" y="886465"/>
                    <a:pt x="6088" y="882157"/>
                    <a:pt x="3668" y="878183"/>
                  </a:cubicBezTo>
                  <a:cubicBezTo>
                    <a:pt x="2369" y="876038"/>
                    <a:pt x="3038" y="873461"/>
                    <a:pt x="2920" y="871081"/>
                  </a:cubicBezTo>
                  <a:cubicBezTo>
                    <a:pt x="3471" y="870648"/>
                    <a:pt x="3864" y="870058"/>
                    <a:pt x="4376" y="869605"/>
                  </a:cubicBezTo>
                  <a:cubicBezTo>
                    <a:pt x="4553" y="866143"/>
                    <a:pt x="4061" y="862681"/>
                    <a:pt x="2920" y="859415"/>
                  </a:cubicBezTo>
                  <a:cubicBezTo>
                    <a:pt x="2409" y="858963"/>
                    <a:pt x="2015" y="858372"/>
                    <a:pt x="1464" y="857959"/>
                  </a:cubicBezTo>
                  <a:lnTo>
                    <a:pt x="1464" y="852057"/>
                  </a:lnTo>
                  <a:cubicBezTo>
                    <a:pt x="2015" y="851644"/>
                    <a:pt x="2409" y="851054"/>
                    <a:pt x="2920" y="850602"/>
                  </a:cubicBezTo>
                  <a:cubicBezTo>
                    <a:pt x="2802" y="846077"/>
                    <a:pt x="3392" y="841493"/>
                    <a:pt x="1701" y="837067"/>
                  </a:cubicBezTo>
                  <a:cubicBezTo>
                    <a:pt x="1229" y="835434"/>
                    <a:pt x="1346" y="833683"/>
                    <a:pt x="2015" y="832109"/>
                  </a:cubicBezTo>
                  <a:cubicBezTo>
                    <a:pt x="3766" y="827191"/>
                    <a:pt x="2586" y="822096"/>
                    <a:pt x="2920" y="817099"/>
                  </a:cubicBezTo>
                  <a:cubicBezTo>
                    <a:pt x="2409" y="816647"/>
                    <a:pt x="2015" y="816057"/>
                    <a:pt x="1464" y="815644"/>
                  </a:cubicBezTo>
                  <a:lnTo>
                    <a:pt x="1464" y="812712"/>
                  </a:lnTo>
                  <a:cubicBezTo>
                    <a:pt x="2015" y="812299"/>
                    <a:pt x="2409" y="811709"/>
                    <a:pt x="2920" y="811257"/>
                  </a:cubicBezTo>
                  <a:cubicBezTo>
                    <a:pt x="3215" y="806870"/>
                    <a:pt x="5104" y="802660"/>
                    <a:pt x="4376" y="798155"/>
                  </a:cubicBezTo>
                  <a:cubicBezTo>
                    <a:pt x="3864" y="797702"/>
                    <a:pt x="3471" y="797112"/>
                    <a:pt x="2920" y="796679"/>
                  </a:cubicBezTo>
                  <a:lnTo>
                    <a:pt x="2920" y="793768"/>
                  </a:lnTo>
                  <a:cubicBezTo>
                    <a:pt x="3471" y="793355"/>
                    <a:pt x="3864" y="792764"/>
                    <a:pt x="4376" y="792312"/>
                  </a:cubicBezTo>
                  <a:cubicBezTo>
                    <a:pt x="4671" y="788948"/>
                    <a:pt x="3668" y="785604"/>
                    <a:pt x="1563" y="782968"/>
                  </a:cubicBezTo>
                  <a:cubicBezTo>
                    <a:pt x="-2529" y="777459"/>
                    <a:pt x="-2647" y="774567"/>
                    <a:pt x="1150" y="768764"/>
                  </a:cubicBezTo>
                  <a:cubicBezTo>
                    <a:pt x="2881" y="766128"/>
                    <a:pt x="4612" y="763590"/>
                    <a:pt x="4376" y="760246"/>
                  </a:cubicBezTo>
                  <a:cubicBezTo>
                    <a:pt x="10278" y="765282"/>
                    <a:pt x="10278" y="765282"/>
                    <a:pt x="7130" y="771420"/>
                  </a:cubicBezTo>
                  <a:cubicBezTo>
                    <a:pt x="4946" y="775610"/>
                    <a:pt x="5655" y="777833"/>
                    <a:pt x="10258" y="778915"/>
                  </a:cubicBezTo>
                  <a:cubicBezTo>
                    <a:pt x="17714" y="780863"/>
                    <a:pt x="25288" y="782358"/>
                    <a:pt x="32940" y="783361"/>
                  </a:cubicBezTo>
                  <a:cubicBezTo>
                    <a:pt x="37013" y="783814"/>
                    <a:pt x="40947" y="784994"/>
                    <a:pt x="45098" y="785191"/>
                  </a:cubicBezTo>
                  <a:cubicBezTo>
                    <a:pt x="49249" y="785387"/>
                    <a:pt x="52672" y="790187"/>
                    <a:pt x="53990" y="795361"/>
                  </a:cubicBezTo>
                  <a:cubicBezTo>
                    <a:pt x="56882" y="806260"/>
                    <a:pt x="58692" y="817414"/>
                    <a:pt x="59420" y="828667"/>
                  </a:cubicBezTo>
                  <a:cubicBezTo>
                    <a:pt x="59735" y="835415"/>
                    <a:pt x="60541" y="842142"/>
                    <a:pt x="61859" y="848772"/>
                  </a:cubicBezTo>
                  <a:cubicBezTo>
                    <a:pt x="64535" y="860281"/>
                    <a:pt x="68174" y="871553"/>
                    <a:pt x="72738" y="882471"/>
                  </a:cubicBezTo>
                  <a:cubicBezTo>
                    <a:pt x="80411" y="901888"/>
                    <a:pt x="91328" y="919849"/>
                    <a:pt x="105060" y="935587"/>
                  </a:cubicBezTo>
                  <a:cubicBezTo>
                    <a:pt x="122372" y="955673"/>
                    <a:pt x="142281" y="972965"/>
                    <a:pt x="166753" y="984316"/>
                  </a:cubicBezTo>
                  <a:cubicBezTo>
                    <a:pt x="181448" y="991123"/>
                    <a:pt x="197068" y="995766"/>
                    <a:pt x="213102" y="998087"/>
                  </a:cubicBezTo>
                  <a:cubicBezTo>
                    <a:pt x="229883" y="1000467"/>
                    <a:pt x="246998" y="998815"/>
                    <a:pt x="263011" y="993287"/>
                  </a:cubicBezTo>
                  <a:cubicBezTo>
                    <a:pt x="272238" y="990297"/>
                    <a:pt x="281051" y="986146"/>
                    <a:pt x="289215" y="980913"/>
                  </a:cubicBezTo>
                  <a:cubicBezTo>
                    <a:pt x="295845" y="976860"/>
                    <a:pt x="303025" y="973772"/>
                    <a:pt x="310540" y="971765"/>
                  </a:cubicBezTo>
                  <a:cubicBezTo>
                    <a:pt x="320966" y="968558"/>
                    <a:pt x="331078" y="964427"/>
                    <a:pt x="340757" y="959391"/>
                  </a:cubicBezTo>
                  <a:cubicBezTo>
                    <a:pt x="346718" y="956184"/>
                    <a:pt x="352226" y="952211"/>
                    <a:pt x="357144" y="947588"/>
                  </a:cubicBezTo>
                  <a:cubicBezTo>
                    <a:pt x="375223" y="931416"/>
                    <a:pt x="386338" y="911036"/>
                    <a:pt x="393696" y="888314"/>
                  </a:cubicBezTo>
                  <a:cubicBezTo>
                    <a:pt x="395525" y="881783"/>
                    <a:pt x="399381" y="876019"/>
                    <a:pt x="404732" y="871868"/>
                  </a:cubicBezTo>
                  <a:cubicBezTo>
                    <a:pt x="417499" y="862032"/>
                    <a:pt x="423165" y="848654"/>
                    <a:pt x="424404" y="832326"/>
                  </a:cubicBezTo>
                  <a:cubicBezTo>
                    <a:pt x="425467" y="818122"/>
                    <a:pt x="424404" y="803761"/>
                    <a:pt x="427080" y="789715"/>
                  </a:cubicBezTo>
                  <a:cubicBezTo>
                    <a:pt x="430483" y="771715"/>
                    <a:pt x="431900" y="753439"/>
                    <a:pt x="435303" y="735439"/>
                  </a:cubicBezTo>
                  <a:cubicBezTo>
                    <a:pt x="437467" y="724127"/>
                    <a:pt x="438274" y="712520"/>
                    <a:pt x="440044" y="701090"/>
                  </a:cubicBezTo>
                  <a:cubicBezTo>
                    <a:pt x="442759" y="683385"/>
                    <a:pt x="445434" y="665876"/>
                    <a:pt x="448405" y="648309"/>
                  </a:cubicBezTo>
                  <a:cubicBezTo>
                    <a:pt x="452143" y="626217"/>
                    <a:pt x="457002" y="604321"/>
                    <a:pt x="460208" y="582150"/>
                  </a:cubicBezTo>
                  <a:cubicBezTo>
                    <a:pt x="462058" y="569265"/>
                    <a:pt x="464143" y="556438"/>
                    <a:pt x="466209" y="543592"/>
                  </a:cubicBezTo>
                  <a:cubicBezTo>
                    <a:pt x="466346" y="542392"/>
                    <a:pt x="466406" y="541172"/>
                    <a:pt x="466327" y="539972"/>
                  </a:cubicBezTo>
                  <a:cubicBezTo>
                    <a:pt x="466090" y="526398"/>
                    <a:pt x="468294" y="512981"/>
                    <a:pt x="468884" y="499525"/>
                  </a:cubicBezTo>
                  <a:cubicBezTo>
                    <a:pt x="469533" y="483374"/>
                    <a:pt x="470517" y="467105"/>
                    <a:pt x="468077" y="450895"/>
                  </a:cubicBezTo>
                  <a:cubicBezTo>
                    <a:pt x="467291" y="445662"/>
                    <a:pt x="467920" y="440232"/>
                    <a:pt x="467763" y="434901"/>
                  </a:cubicBezTo>
                  <a:cubicBezTo>
                    <a:pt x="467448" y="422802"/>
                    <a:pt x="464792" y="411294"/>
                    <a:pt x="457376" y="401458"/>
                  </a:cubicBezTo>
                  <a:cubicBezTo>
                    <a:pt x="454838" y="398214"/>
                    <a:pt x="452005" y="395198"/>
                    <a:pt x="448936" y="392448"/>
                  </a:cubicBezTo>
                  <a:cubicBezTo>
                    <a:pt x="446340" y="390492"/>
                    <a:pt x="445572" y="386932"/>
                    <a:pt x="447146" y="384087"/>
                  </a:cubicBezTo>
                  <a:cubicBezTo>
                    <a:pt x="449939" y="377379"/>
                    <a:pt x="452104" y="370434"/>
                    <a:pt x="454779" y="363706"/>
                  </a:cubicBezTo>
                  <a:cubicBezTo>
                    <a:pt x="457454" y="356978"/>
                    <a:pt x="459107" y="350427"/>
                    <a:pt x="455841" y="344034"/>
                  </a:cubicBezTo>
                  <a:cubicBezTo>
                    <a:pt x="451907" y="336538"/>
                    <a:pt x="454051" y="329574"/>
                    <a:pt x="455645" y="322256"/>
                  </a:cubicBezTo>
                  <a:cubicBezTo>
                    <a:pt x="458851" y="309109"/>
                    <a:pt x="460504" y="295635"/>
                    <a:pt x="460602" y="282104"/>
                  </a:cubicBezTo>
                  <a:cubicBezTo>
                    <a:pt x="460838" y="276730"/>
                    <a:pt x="458871" y="271491"/>
                    <a:pt x="455173" y="267586"/>
                  </a:cubicBezTo>
                  <a:cubicBezTo>
                    <a:pt x="452654" y="265265"/>
                    <a:pt x="451356" y="261891"/>
                    <a:pt x="451710" y="258478"/>
                  </a:cubicBezTo>
                  <a:cubicBezTo>
                    <a:pt x="451926" y="255330"/>
                    <a:pt x="451710" y="252163"/>
                    <a:pt x="451710" y="249015"/>
                  </a:cubicBezTo>
                  <a:cubicBezTo>
                    <a:pt x="451435" y="247315"/>
                    <a:pt x="451848" y="245574"/>
                    <a:pt x="452851" y="244176"/>
                  </a:cubicBezTo>
                  <a:cubicBezTo>
                    <a:pt x="457671" y="239277"/>
                    <a:pt x="456333" y="233553"/>
                    <a:pt x="455173" y="227828"/>
                  </a:cubicBezTo>
                  <a:cubicBezTo>
                    <a:pt x="452851" y="216496"/>
                    <a:pt x="448818" y="205263"/>
                    <a:pt x="450451" y="193539"/>
                  </a:cubicBezTo>
                  <a:cubicBezTo>
                    <a:pt x="451966" y="182551"/>
                    <a:pt x="454110" y="171661"/>
                    <a:pt x="456884" y="160921"/>
                  </a:cubicBezTo>
                  <a:cubicBezTo>
                    <a:pt x="458890" y="154211"/>
                    <a:pt x="460130" y="147294"/>
                    <a:pt x="460563" y="140305"/>
                  </a:cubicBezTo>
                  <a:cubicBezTo>
                    <a:pt x="460996" y="134181"/>
                    <a:pt x="458733" y="128175"/>
                    <a:pt x="454366" y="123858"/>
                  </a:cubicBezTo>
                  <a:cubicBezTo>
                    <a:pt x="452556" y="122068"/>
                    <a:pt x="451238" y="120337"/>
                    <a:pt x="452398" y="117485"/>
                  </a:cubicBezTo>
                  <a:cubicBezTo>
                    <a:pt x="457533" y="105386"/>
                    <a:pt x="459402" y="92422"/>
                    <a:pt x="461841" y="79654"/>
                  </a:cubicBezTo>
                  <a:cubicBezTo>
                    <a:pt x="464045" y="68301"/>
                    <a:pt x="465579" y="56824"/>
                    <a:pt x="466406" y="45286"/>
                  </a:cubicBezTo>
                  <a:cubicBezTo>
                    <a:pt x="467074" y="35450"/>
                    <a:pt x="455527" y="22741"/>
                    <a:pt x="444942" y="24256"/>
                  </a:cubicBezTo>
                  <a:cubicBezTo>
                    <a:pt x="443743" y="24443"/>
                    <a:pt x="442523" y="24443"/>
                    <a:pt x="441323" y="24256"/>
                  </a:cubicBezTo>
                  <a:cubicBezTo>
                    <a:pt x="439100" y="23883"/>
                    <a:pt x="435657" y="25712"/>
                    <a:pt x="435008" y="22623"/>
                  </a:cubicBezTo>
                  <a:cubicBezTo>
                    <a:pt x="434457" y="20105"/>
                    <a:pt x="437880" y="19200"/>
                    <a:pt x="439729" y="17705"/>
                  </a:cubicBezTo>
                  <a:cubicBezTo>
                    <a:pt x="445356" y="13200"/>
                    <a:pt x="452517" y="11981"/>
                    <a:pt x="458635" y="8479"/>
                  </a:cubicBezTo>
                  <a:cubicBezTo>
                    <a:pt x="463671" y="5587"/>
                    <a:pt x="468963" y="3108"/>
                    <a:pt x="474255" y="610"/>
                  </a:cubicBezTo>
                  <a:cubicBezTo>
                    <a:pt x="478386" y="-1357"/>
                    <a:pt x="480825" y="-177"/>
                    <a:pt x="480668" y="4072"/>
                  </a:cubicBezTo>
                  <a:cubicBezTo>
                    <a:pt x="480058" y="20282"/>
                    <a:pt x="485232" y="35548"/>
                    <a:pt x="487908" y="51168"/>
                  </a:cubicBezTo>
                  <a:cubicBezTo>
                    <a:pt x="489029" y="57818"/>
                    <a:pt x="489324" y="64605"/>
                    <a:pt x="490504" y="71234"/>
                  </a:cubicBezTo>
                  <a:cubicBezTo>
                    <a:pt x="492059" y="79969"/>
                    <a:pt x="495285" y="88369"/>
                    <a:pt x="496190" y="97281"/>
                  </a:cubicBezTo>
                  <a:cubicBezTo>
                    <a:pt x="496485" y="98449"/>
                    <a:pt x="496681" y="99639"/>
                    <a:pt x="496760" y="100842"/>
                  </a:cubicBezTo>
                  <a:cubicBezTo>
                    <a:pt x="495855" y="114179"/>
                    <a:pt x="497724" y="127439"/>
                    <a:pt x="498492" y="140698"/>
                  </a:cubicBezTo>
                  <a:cubicBezTo>
                    <a:pt x="499101" y="151026"/>
                    <a:pt x="499553" y="161394"/>
                    <a:pt x="500754" y="171702"/>
                  </a:cubicBezTo>
                  <a:cubicBezTo>
                    <a:pt x="501540" y="178371"/>
                    <a:pt x="502111" y="185178"/>
                    <a:pt x="502859" y="191847"/>
                  </a:cubicBezTo>
                  <a:cubicBezTo>
                    <a:pt x="504256" y="204181"/>
                    <a:pt x="503154" y="216575"/>
                    <a:pt x="504374" y="228811"/>
                  </a:cubicBezTo>
                  <a:cubicBezTo>
                    <a:pt x="505416" y="239317"/>
                    <a:pt x="505947" y="249920"/>
                    <a:pt x="508308" y="260288"/>
                  </a:cubicBezTo>
                  <a:cubicBezTo>
                    <a:pt x="510275" y="269062"/>
                    <a:pt x="514643" y="274963"/>
                    <a:pt x="523063" y="277383"/>
                  </a:cubicBezTo>
                  <a:cubicBezTo>
                    <a:pt x="531482" y="279803"/>
                    <a:pt x="538191" y="276635"/>
                    <a:pt x="544014" y="270694"/>
                  </a:cubicBezTo>
                  <a:cubicBezTo>
                    <a:pt x="545647" y="268888"/>
                    <a:pt x="546984" y="266829"/>
                    <a:pt x="547948" y="264596"/>
                  </a:cubicBezTo>
                  <a:cubicBezTo>
                    <a:pt x="549561" y="265737"/>
                    <a:pt x="548814" y="266976"/>
                    <a:pt x="548263" y="268393"/>
                  </a:cubicBezTo>
                  <a:cubicBezTo>
                    <a:pt x="546158" y="273744"/>
                    <a:pt x="543364" y="279094"/>
                    <a:pt x="548086" y="284583"/>
                  </a:cubicBezTo>
                  <a:cubicBezTo>
                    <a:pt x="549384" y="286118"/>
                    <a:pt x="547319" y="287160"/>
                    <a:pt x="547181" y="288518"/>
                  </a:cubicBezTo>
                  <a:cubicBezTo>
                    <a:pt x="546670" y="293278"/>
                    <a:pt x="544092" y="298492"/>
                    <a:pt x="550781" y="301620"/>
                  </a:cubicBezTo>
                  <a:cubicBezTo>
                    <a:pt x="553417" y="302859"/>
                    <a:pt x="552906" y="308839"/>
                    <a:pt x="550486" y="311121"/>
                  </a:cubicBezTo>
                  <a:cubicBezTo>
                    <a:pt x="545627" y="315725"/>
                    <a:pt x="545588" y="315922"/>
                    <a:pt x="549011" y="321194"/>
                  </a:cubicBezTo>
                  <a:cubicBezTo>
                    <a:pt x="551824" y="325522"/>
                    <a:pt x="551646" y="326879"/>
                    <a:pt x="547751" y="330637"/>
                  </a:cubicBezTo>
                  <a:cubicBezTo>
                    <a:pt x="544663" y="333587"/>
                    <a:pt x="544565" y="335161"/>
                    <a:pt x="547751" y="338958"/>
                  </a:cubicBezTo>
                  <a:cubicBezTo>
                    <a:pt x="549443" y="340925"/>
                    <a:pt x="549365" y="341791"/>
                    <a:pt x="547220" y="343443"/>
                  </a:cubicBezTo>
                  <a:cubicBezTo>
                    <a:pt x="542656" y="346984"/>
                    <a:pt x="542755" y="347260"/>
                    <a:pt x="546630" y="352355"/>
                  </a:cubicBezTo>
                  <a:cubicBezTo>
                    <a:pt x="547968" y="354086"/>
                    <a:pt x="547771" y="354972"/>
                    <a:pt x="546020" y="356427"/>
                  </a:cubicBezTo>
                  <a:cubicBezTo>
                    <a:pt x="541181" y="360460"/>
                    <a:pt x="541220" y="360637"/>
                    <a:pt x="544938" y="365319"/>
                  </a:cubicBezTo>
                  <a:cubicBezTo>
                    <a:pt x="546905" y="367680"/>
                    <a:pt x="546905" y="369136"/>
                    <a:pt x="544211" y="371221"/>
                  </a:cubicBezTo>
                  <a:cubicBezTo>
                    <a:pt x="539784" y="374605"/>
                    <a:pt x="539902" y="375588"/>
                    <a:pt x="543188" y="379779"/>
                  </a:cubicBezTo>
                  <a:cubicBezTo>
                    <a:pt x="545764" y="383084"/>
                    <a:pt x="545627" y="384303"/>
                    <a:pt x="542322" y="387313"/>
                  </a:cubicBezTo>
                  <a:cubicBezTo>
                    <a:pt x="538564" y="390717"/>
                    <a:pt x="538387" y="391444"/>
                    <a:pt x="542066" y="396008"/>
                  </a:cubicBezTo>
                  <a:cubicBezTo>
                    <a:pt x="543935" y="398409"/>
                    <a:pt x="543915" y="399943"/>
                    <a:pt x="541240" y="401910"/>
                  </a:cubicBezTo>
                  <a:cubicBezTo>
                    <a:pt x="536833" y="405235"/>
                    <a:pt x="536853" y="406238"/>
                    <a:pt x="540354" y="410409"/>
                  </a:cubicBezTo>
                  <a:cubicBezTo>
                    <a:pt x="542322" y="412710"/>
                    <a:pt x="542912" y="414579"/>
                    <a:pt x="539961" y="416311"/>
                  </a:cubicBezTo>
                  <a:cubicBezTo>
                    <a:pt x="537010" y="418042"/>
                    <a:pt x="537050" y="420776"/>
                    <a:pt x="538682" y="423038"/>
                  </a:cubicBezTo>
                  <a:cubicBezTo>
                    <a:pt x="540768" y="425911"/>
                    <a:pt x="541515" y="427780"/>
                    <a:pt x="537778" y="429944"/>
                  </a:cubicBezTo>
                  <a:cubicBezTo>
                    <a:pt x="535220" y="431419"/>
                    <a:pt x="535673" y="434252"/>
                    <a:pt x="537286" y="436278"/>
                  </a:cubicBezTo>
                  <a:cubicBezTo>
                    <a:pt x="538899" y="438304"/>
                    <a:pt x="539725" y="439682"/>
                    <a:pt x="536774" y="441314"/>
                  </a:cubicBezTo>
                  <a:cubicBezTo>
                    <a:pt x="533823" y="442947"/>
                    <a:pt x="534158" y="445819"/>
                    <a:pt x="535967" y="448062"/>
                  </a:cubicBezTo>
                  <a:cubicBezTo>
                    <a:pt x="537778" y="450305"/>
                    <a:pt x="537935" y="451485"/>
                    <a:pt x="535181" y="453079"/>
                  </a:cubicBezTo>
                  <a:cubicBezTo>
                    <a:pt x="532427" y="454672"/>
                    <a:pt x="532840" y="457564"/>
                    <a:pt x="534610" y="459885"/>
                  </a:cubicBezTo>
                  <a:cubicBezTo>
                    <a:pt x="536577" y="462502"/>
                    <a:pt x="537050" y="464607"/>
                    <a:pt x="533528" y="466180"/>
                  </a:cubicBezTo>
                  <a:cubicBezTo>
                    <a:pt x="532131" y="466818"/>
                    <a:pt x="531443" y="468425"/>
                    <a:pt x="531954" y="469879"/>
                  </a:cubicBezTo>
                  <a:cubicBezTo>
                    <a:pt x="532761" y="472751"/>
                    <a:pt x="535082" y="475604"/>
                    <a:pt x="530813" y="477748"/>
                  </a:cubicBezTo>
                  <a:cubicBezTo>
                    <a:pt x="530164" y="478082"/>
                    <a:pt x="530813" y="479715"/>
                    <a:pt x="531659" y="480207"/>
                  </a:cubicBezTo>
                  <a:cubicBezTo>
                    <a:pt x="532977" y="481342"/>
                    <a:pt x="533587" y="483085"/>
                    <a:pt x="533273" y="484791"/>
                  </a:cubicBezTo>
                  <a:cubicBezTo>
                    <a:pt x="532190" y="485839"/>
                    <a:pt x="530813" y="486526"/>
                    <a:pt x="529338" y="486758"/>
                  </a:cubicBezTo>
                  <a:cubicBezTo>
                    <a:pt x="517653" y="488056"/>
                    <a:pt x="512223" y="496122"/>
                    <a:pt x="507403" y="505722"/>
                  </a:cubicBezTo>
                  <a:cubicBezTo>
                    <a:pt x="489521" y="541133"/>
                    <a:pt x="482085" y="579514"/>
                    <a:pt x="476950" y="618387"/>
                  </a:cubicBezTo>
                  <a:cubicBezTo>
                    <a:pt x="473979" y="640814"/>
                    <a:pt x="469081" y="662847"/>
                    <a:pt x="464123" y="684880"/>
                  </a:cubicBezTo>
                  <a:cubicBezTo>
                    <a:pt x="456353" y="717733"/>
                    <a:pt x="451021" y="751118"/>
                    <a:pt x="448169" y="784758"/>
                  </a:cubicBezTo>
                  <a:cubicBezTo>
                    <a:pt x="446890" y="801420"/>
                    <a:pt x="447107" y="818201"/>
                    <a:pt x="444746" y="834805"/>
                  </a:cubicBezTo>
                  <a:cubicBezTo>
                    <a:pt x="441480" y="857644"/>
                    <a:pt x="438195" y="880622"/>
                    <a:pt x="429323" y="902105"/>
                  </a:cubicBezTo>
                  <a:cubicBezTo>
                    <a:pt x="419329" y="926223"/>
                    <a:pt x="403827" y="947666"/>
                    <a:pt x="384076" y="964722"/>
                  </a:cubicBezTo>
                  <a:cubicBezTo>
                    <a:pt x="364226" y="982073"/>
                    <a:pt x="342488" y="996434"/>
                    <a:pt x="317189" y="1005031"/>
                  </a:cubicBezTo>
                  <a:cubicBezTo>
                    <a:pt x="301353" y="1010382"/>
                    <a:pt x="298323" y="1020769"/>
                    <a:pt x="306428" y="1036035"/>
                  </a:cubicBezTo>
                  <a:cubicBezTo>
                    <a:pt x="307353" y="1037747"/>
                    <a:pt x="308396" y="1039439"/>
                    <a:pt x="307451" y="1041504"/>
                  </a:cubicBezTo>
                  <a:cubicBezTo>
                    <a:pt x="305759" y="1041327"/>
                    <a:pt x="304166" y="1040599"/>
                    <a:pt x="302946" y="1039419"/>
                  </a:cubicBezTo>
                  <a:cubicBezTo>
                    <a:pt x="299582" y="1036999"/>
                    <a:pt x="295923" y="1037039"/>
                    <a:pt x="291890" y="1037452"/>
                  </a:cubicBezTo>
                  <a:cubicBezTo>
                    <a:pt x="284828" y="1038376"/>
                    <a:pt x="278415" y="1042645"/>
                    <a:pt x="270939" y="1041386"/>
                  </a:cubicBezTo>
                  <a:cubicBezTo>
                    <a:pt x="269070" y="1041071"/>
                    <a:pt x="267004" y="1041563"/>
                    <a:pt x="265293" y="1040462"/>
                  </a:cubicBezTo>
                  <a:cubicBezTo>
                    <a:pt x="260571" y="1037235"/>
                    <a:pt x="254296" y="1037392"/>
                    <a:pt x="249771" y="1040894"/>
                  </a:cubicBezTo>
                  <a:cubicBezTo>
                    <a:pt x="249103" y="1041150"/>
                    <a:pt x="248394" y="1041327"/>
                    <a:pt x="247667" y="1041366"/>
                  </a:cubicBezTo>
                  <a:lnTo>
                    <a:pt x="243259" y="1041189"/>
                  </a:lnTo>
                  <a:cubicBezTo>
                    <a:pt x="242020" y="1040068"/>
                    <a:pt x="240152" y="1041189"/>
                    <a:pt x="238932" y="1039911"/>
                  </a:cubicBezTo>
                  <a:lnTo>
                    <a:pt x="238932" y="1039911"/>
                  </a:lnTo>
                  <a:cubicBezTo>
                    <a:pt x="235096" y="1035406"/>
                    <a:pt x="230059" y="1040776"/>
                    <a:pt x="225850" y="1038711"/>
                  </a:cubicBezTo>
                  <a:close/>
                </a:path>
              </a:pathLst>
            </a:custGeom>
            <a:solidFill>
              <a:srgbClr val="020202"/>
            </a:solidFill>
            <a:ln w="1956" cap="flat">
              <a:noFill/>
              <a:prstDash val="solid"/>
              <a:miter/>
            </a:ln>
          </p:spPr>
          <p:txBody>
            <a:bodyPr rtlCol="0" anchor="ctr"/>
            <a:lstStyle/>
            <a:p>
              <a:endParaRPr lang="es-CO"/>
            </a:p>
          </p:txBody>
        </p:sp>
        <p:sp>
          <p:nvSpPr>
            <p:cNvPr id="851" name="Freeform: Shape 850">
              <a:extLst>
                <a:ext uri="{FF2B5EF4-FFF2-40B4-BE49-F238E27FC236}">
                  <a16:creationId xmlns:a16="http://schemas.microsoft.com/office/drawing/2014/main" id="{D69FD661-49B4-62B0-283A-601B8083B98B}"/>
                </a:ext>
              </a:extLst>
            </p:cNvPr>
            <p:cNvSpPr/>
            <p:nvPr/>
          </p:nvSpPr>
          <p:spPr>
            <a:xfrm>
              <a:off x="12840507" y="1451064"/>
              <a:ext cx="328196" cy="434389"/>
            </a:xfrm>
            <a:custGeom>
              <a:avLst/>
              <a:gdLst>
                <a:gd name="connsiteX0" fmla="*/ 224380 w 328196"/>
                <a:gd name="connsiteY0" fmla="*/ 88999 h 434389"/>
                <a:gd name="connsiteX1" fmla="*/ 218478 w 328196"/>
                <a:gd name="connsiteY1" fmla="*/ 87032 h 434389"/>
                <a:gd name="connsiteX2" fmla="*/ 197920 w 328196"/>
                <a:gd name="connsiteY2" fmla="*/ 87228 h 434389"/>
                <a:gd name="connsiteX3" fmla="*/ 193848 w 328196"/>
                <a:gd name="connsiteY3" fmla="*/ 87425 h 434389"/>
                <a:gd name="connsiteX4" fmla="*/ 185979 w 328196"/>
                <a:gd name="connsiteY4" fmla="*/ 86343 h 434389"/>
                <a:gd name="connsiteX5" fmla="*/ 180648 w 328196"/>
                <a:gd name="connsiteY5" fmla="*/ 85300 h 434389"/>
                <a:gd name="connsiteX6" fmla="*/ 173349 w 328196"/>
                <a:gd name="connsiteY6" fmla="*/ 81602 h 434389"/>
                <a:gd name="connsiteX7" fmla="*/ 145808 w 328196"/>
                <a:gd name="connsiteY7" fmla="*/ 83176 h 434389"/>
                <a:gd name="connsiteX8" fmla="*/ 135558 w 328196"/>
                <a:gd name="connsiteY8" fmla="*/ 94232 h 434389"/>
                <a:gd name="connsiteX9" fmla="*/ 133985 w 328196"/>
                <a:gd name="connsiteY9" fmla="*/ 107157 h 434389"/>
                <a:gd name="connsiteX10" fmla="*/ 133985 w 328196"/>
                <a:gd name="connsiteY10" fmla="*/ 112212 h 434389"/>
                <a:gd name="connsiteX11" fmla="*/ 135263 w 328196"/>
                <a:gd name="connsiteY11" fmla="*/ 131491 h 434389"/>
                <a:gd name="connsiteX12" fmla="*/ 136778 w 328196"/>
                <a:gd name="connsiteY12" fmla="*/ 139951 h 434389"/>
                <a:gd name="connsiteX13" fmla="*/ 137466 w 328196"/>
                <a:gd name="connsiteY13" fmla="*/ 147623 h 434389"/>
                <a:gd name="connsiteX14" fmla="*/ 138549 w 328196"/>
                <a:gd name="connsiteY14" fmla="*/ 163951 h 434389"/>
                <a:gd name="connsiteX15" fmla="*/ 139119 w 328196"/>
                <a:gd name="connsiteY15" fmla="*/ 173158 h 434389"/>
                <a:gd name="connsiteX16" fmla="*/ 140319 w 328196"/>
                <a:gd name="connsiteY16" fmla="*/ 192299 h 434389"/>
                <a:gd name="connsiteX17" fmla="*/ 140516 w 328196"/>
                <a:gd name="connsiteY17" fmla="*/ 199381 h 434389"/>
                <a:gd name="connsiteX18" fmla="*/ 140516 w 328196"/>
                <a:gd name="connsiteY18" fmla="*/ 222005 h 434389"/>
                <a:gd name="connsiteX19" fmla="*/ 139886 w 328196"/>
                <a:gd name="connsiteY19" fmla="*/ 228280 h 434389"/>
                <a:gd name="connsiteX20" fmla="*/ 138686 w 328196"/>
                <a:gd name="connsiteY20" fmla="*/ 249920 h 434389"/>
                <a:gd name="connsiteX21" fmla="*/ 137644 w 328196"/>
                <a:gd name="connsiteY21" fmla="*/ 257435 h 434389"/>
                <a:gd name="connsiteX22" fmla="*/ 133827 w 328196"/>
                <a:gd name="connsiteY22" fmla="*/ 278917 h 434389"/>
                <a:gd name="connsiteX23" fmla="*/ 130640 w 328196"/>
                <a:gd name="connsiteY23" fmla="*/ 292531 h 434389"/>
                <a:gd name="connsiteX24" fmla="*/ 126706 w 328196"/>
                <a:gd name="connsiteY24" fmla="*/ 308269 h 434389"/>
                <a:gd name="connsiteX25" fmla="*/ 123027 w 328196"/>
                <a:gd name="connsiteY25" fmla="*/ 320249 h 434389"/>
                <a:gd name="connsiteX26" fmla="*/ 116318 w 328196"/>
                <a:gd name="connsiteY26" fmla="*/ 339430 h 434389"/>
                <a:gd name="connsiteX27" fmla="*/ 113033 w 328196"/>
                <a:gd name="connsiteY27" fmla="*/ 347811 h 434389"/>
                <a:gd name="connsiteX28" fmla="*/ 105538 w 328196"/>
                <a:gd name="connsiteY28" fmla="*/ 356644 h 434389"/>
                <a:gd name="connsiteX29" fmla="*/ 101722 w 328196"/>
                <a:gd name="connsiteY29" fmla="*/ 366480 h 434389"/>
                <a:gd name="connsiteX30" fmla="*/ 96370 w 328196"/>
                <a:gd name="connsiteY30" fmla="*/ 377693 h 434389"/>
                <a:gd name="connsiteX31" fmla="*/ 87597 w 328196"/>
                <a:gd name="connsiteY31" fmla="*/ 385287 h 434389"/>
                <a:gd name="connsiteX32" fmla="*/ 83229 w 328196"/>
                <a:gd name="connsiteY32" fmla="*/ 394258 h 434389"/>
                <a:gd name="connsiteX33" fmla="*/ 75360 w 328196"/>
                <a:gd name="connsiteY33" fmla="*/ 404724 h 434389"/>
                <a:gd name="connsiteX34" fmla="*/ 62199 w 328196"/>
                <a:gd name="connsiteY34" fmla="*/ 419498 h 434389"/>
                <a:gd name="connsiteX35" fmla="*/ 60645 w 328196"/>
                <a:gd name="connsiteY35" fmla="*/ 421898 h 434389"/>
                <a:gd name="connsiteX36" fmla="*/ 42035 w 328196"/>
                <a:gd name="connsiteY36" fmla="*/ 434075 h 434389"/>
                <a:gd name="connsiteX37" fmla="*/ 27851 w 328196"/>
                <a:gd name="connsiteY37" fmla="*/ 395438 h 434389"/>
                <a:gd name="connsiteX38" fmla="*/ 4638 w 328196"/>
                <a:gd name="connsiteY38" fmla="*/ 377438 h 434389"/>
                <a:gd name="connsiteX39" fmla="*/ 3595 w 328196"/>
                <a:gd name="connsiteY39" fmla="*/ 362959 h 434389"/>
                <a:gd name="connsiteX40" fmla="*/ 19647 w 328196"/>
                <a:gd name="connsiteY40" fmla="*/ 349404 h 434389"/>
                <a:gd name="connsiteX41" fmla="*/ 24703 w 328196"/>
                <a:gd name="connsiteY41" fmla="*/ 340021 h 434389"/>
                <a:gd name="connsiteX42" fmla="*/ 32828 w 328196"/>
                <a:gd name="connsiteY42" fmla="*/ 321646 h 434389"/>
                <a:gd name="connsiteX43" fmla="*/ 58403 w 328196"/>
                <a:gd name="connsiteY43" fmla="*/ 280334 h 434389"/>
                <a:gd name="connsiteX44" fmla="*/ 62337 w 328196"/>
                <a:gd name="connsiteY44" fmla="*/ 263632 h 434389"/>
                <a:gd name="connsiteX45" fmla="*/ 63183 w 328196"/>
                <a:gd name="connsiteY45" fmla="*/ 257199 h 434389"/>
                <a:gd name="connsiteX46" fmla="*/ 73609 w 328196"/>
                <a:gd name="connsiteY46" fmla="*/ 201093 h 434389"/>
                <a:gd name="connsiteX47" fmla="*/ 78724 w 328196"/>
                <a:gd name="connsiteY47" fmla="*/ 160233 h 434389"/>
                <a:gd name="connsiteX48" fmla="*/ 79747 w 328196"/>
                <a:gd name="connsiteY48" fmla="*/ 137078 h 434389"/>
                <a:gd name="connsiteX49" fmla="*/ 81577 w 328196"/>
                <a:gd name="connsiteY49" fmla="*/ 77569 h 434389"/>
                <a:gd name="connsiteX50" fmla="*/ 92456 w 328196"/>
                <a:gd name="connsiteY50" fmla="*/ 28388 h 434389"/>
                <a:gd name="connsiteX51" fmla="*/ 126470 w 328196"/>
                <a:gd name="connsiteY51" fmla="*/ 2656 h 434389"/>
                <a:gd name="connsiteX52" fmla="*/ 145060 w 328196"/>
                <a:gd name="connsiteY52" fmla="*/ 59 h 434389"/>
                <a:gd name="connsiteX53" fmla="*/ 162155 w 328196"/>
                <a:gd name="connsiteY53" fmla="*/ 2321 h 434389"/>
                <a:gd name="connsiteX54" fmla="*/ 174805 w 328196"/>
                <a:gd name="connsiteY54" fmla="*/ 5410 h 434389"/>
                <a:gd name="connsiteX55" fmla="*/ 184641 w 328196"/>
                <a:gd name="connsiteY55" fmla="*/ 4230 h 434389"/>
                <a:gd name="connsiteX56" fmla="*/ 190917 w 328196"/>
                <a:gd name="connsiteY56" fmla="*/ 3069 h 434389"/>
                <a:gd name="connsiteX57" fmla="*/ 223495 w 328196"/>
                <a:gd name="connsiteY57" fmla="*/ 9463 h 434389"/>
                <a:gd name="connsiteX58" fmla="*/ 266322 w 328196"/>
                <a:gd name="connsiteY58" fmla="*/ 16053 h 434389"/>
                <a:gd name="connsiteX59" fmla="*/ 315660 w 328196"/>
                <a:gd name="connsiteY59" fmla="*/ 17312 h 434389"/>
                <a:gd name="connsiteX60" fmla="*/ 321562 w 328196"/>
                <a:gd name="connsiteY60" fmla="*/ 17312 h 434389"/>
                <a:gd name="connsiteX61" fmla="*/ 325143 w 328196"/>
                <a:gd name="connsiteY61" fmla="*/ 25063 h 434389"/>
                <a:gd name="connsiteX62" fmla="*/ 300375 w 328196"/>
                <a:gd name="connsiteY62" fmla="*/ 35076 h 434389"/>
                <a:gd name="connsiteX63" fmla="*/ 249344 w 328196"/>
                <a:gd name="connsiteY63" fmla="*/ 44755 h 434389"/>
                <a:gd name="connsiteX64" fmla="*/ 225521 w 328196"/>
                <a:gd name="connsiteY64" fmla="*/ 81582 h 434389"/>
                <a:gd name="connsiteX65" fmla="*/ 224380 w 328196"/>
                <a:gd name="connsiteY65" fmla="*/ 88999 h 43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328196" h="434389">
                  <a:moveTo>
                    <a:pt x="224380" y="88999"/>
                  </a:moveTo>
                  <a:cubicBezTo>
                    <a:pt x="222413" y="88743"/>
                    <a:pt x="220445" y="89314"/>
                    <a:pt x="218478" y="87032"/>
                  </a:cubicBezTo>
                  <a:cubicBezTo>
                    <a:pt x="213501" y="81130"/>
                    <a:pt x="203212" y="81346"/>
                    <a:pt x="197920" y="87228"/>
                  </a:cubicBezTo>
                  <a:cubicBezTo>
                    <a:pt x="196386" y="88959"/>
                    <a:pt x="195166" y="89195"/>
                    <a:pt x="193848" y="87425"/>
                  </a:cubicBezTo>
                  <a:cubicBezTo>
                    <a:pt x="191527" y="84356"/>
                    <a:pt x="189186" y="83490"/>
                    <a:pt x="185979" y="86343"/>
                  </a:cubicBezTo>
                  <a:cubicBezTo>
                    <a:pt x="184110" y="87936"/>
                    <a:pt x="181926" y="88055"/>
                    <a:pt x="180648" y="85300"/>
                  </a:cubicBezTo>
                  <a:cubicBezTo>
                    <a:pt x="179172" y="82153"/>
                    <a:pt x="176359" y="81799"/>
                    <a:pt x="173349" y="81602"/>
                  </a:cubicBezTo>
                  <a:cubicBezTo>
                    <a:pt x="164142" y="81386"/>
                    <a:pt x="154936" y="81917"/>
                    <a:pt x="145808" y="83176"/>
                  </a:cubicBezTo>
                  <a:cubicBezTo>
                    <a:pt x="142188" y="83530"/>
                    <a:pt x="135755" y="90317"/>
                    <a:pt x="135558" y="94232"/>
                  </a:cubicBezTo>
                  <a:cubicBezTo>
                    <a:pt x="135342" y="98579"/>
                    <a:pt x="134830" y="102888"/>
                    <a:pt x="133985" y="107157"/>
                  </a:cubicBezTo>
                  <a:cubicBezTo>
                    <a:pt x="133493" y="108809"/>
                    <a:pt x="133493" y="110560"/>
                    <a:pt x="133985" y="112212"/>
                  </a:cubicBezTo>
                  <a:cubicBezTo>
                    <a:pt x="136719" y="118527"/>
                    <a:pt x="134909" y="125059"/>
                    <a:pt x="135263" y="131491"/>
                  </a:cubicBezTo>
                  <a:cubicBezTo>
                    <a:pt x="135440" y="134383"/>
                    <a:pt x="135263" y="137393"/>
                    <a:pt x="136778" y="139951"/>
                  </a:cubicBezTo>
                  <a:cubicBezTo>
                    <a:pt x="138037" y="142311"/>
                    <a:pt x="138293" y="145085"/>
                    <a:pt x="137466" y="147623"/>
                  </a:cubicBezTo>
                  <a:cubicBezTo>
                    <a:pt x="136266" y="153072"/>
                    <a:pt x="135834" y="158659"/>
                    <a:pt x="138549" y="163951"/>
                  </a:cubicBezTo>
                  <a:cubicBezTo>
                    <a:pt x="139827" y="166863"/>
                    <a:pt x="140024" y="170109"/>
                    <a:pt x="139119" y="173158"/>
                  </a:cubicBezTo>
                  <a:cubicBezTo>
                    <a:pt x="137801" y="179610"/>
                    <a:pt x="137152" y="186083"/>
                    <a:pt x="140319" y="192299"/>
                  </a:cubicBezTo>
                  <a:cubicBezTo>
                    <a:pt x="141381" y="194522"/>
                    <a:pt x="141440" y="197099"/>
                    <a:pt x="140516" y="199381"/>
                  </a:cubicBezTo>
                  <a:cubicBezTo>
                    <a:pt x="137939" y="206916"/>
                    <a:pt x="137014" y="214451"/>
                    <a:pt x="140516" y="222005"/>
                  </a:cubicBezTo>
                  <a:cubicBezTo>
                    <a:pt x="141283" y="224090"/>
                    <a:pt x="141047" y="226392"/>
                    <a:pt x="139886" y="228280"/>
                  </a:cubicBezTo>
                  <a:cubicBezTo>
                    <a:pt x="136778" y="235343"/>
                    <a:pt x="135106" y="242602"/>
                    <a:pt x="138686" y="249920"/>
                  </a:cubicBezTo>
                  <a:cubicBezTo>
                    <a:pt x="140083" y="252812"/>
                    <a:pt x="139021" y="255153"/>
                    <a:pt x="137644" y="257435"/>
                  </a:cubicBezTo>
                  <a:cubicBezTo>
                    <a:pt x="133611" y="263829"/>
                    <a:pt x="132234" y="271540"/>
                    <a:pt x="133827" y="278917"/>
                  </a:cubicBezTo>
                  <a:cubicBezTo>
                    <a:pt x="134850" y="283698"/>
                    <a:pt x="133670" y="288695"/>
                    <a:pt x="130640" y="292531"/>
                  </a:cubicBezTo>
                  <a:cubicBezTo>
                    <a:pt x="127276" y="297036"/>
                    <a:pt x="125860" y="302702"/>
                    <a:pt x="126706" y="308269"/>
                  </a:cubicBezTo>
                  <a:cubicBezTo>
                    <a:pt x="127473" y="312617"/>
                    <a:pt x="126096" y="317082"/>
                    <a:pt x="123027" y="320249"/>
                  </a:cubicBezTo>
                  <a:cubicBezTo>
                    <a:pt x="118089" y="325738"/>
                    <a:pt x="115158" y="331856"/>
                    <a:pt x="116318" y="339430"/>
                  </a:cubicBezTo>
                  <a:cubicBezTo>
                    <a:pt x="116889" y="342617"/>
                    <a:pt x="115610" y="345863"/>
                    <a:pt x="113033" y="347811"/>
                  </a:cubicBezTo>
                  <a:cubicBezTo>
                    <a:pt x="110259" y="350506"/>
                    <a:pt x="107741" y="353476"/>
                    <a:pt x="105538" y="356644"/>
                  </a:cubicBezTo>
                  <a:cubicBezTo>
                    <a:pt x="103020" y="359300"/>
                    <a:pt x="101662" y="362821"/>
                    <a:pt x="101722" y="366480"/>
                  </a:cubicBezTo>
                  <a:cubicBezTo>
                    <a:pt x="102095" y="370906"/>
                    <a:pt x="100049" y="375195"/>
                    <a:pt x="96370" y="377693"/>
                  </a:cubicBezTo>
                  <a:cubicBezTo>
                    <a:pt x="93243" y="379936"/>
                    <a:pt x="90941" y="383143"/>
                    <a:pt x="87597" y="385287"/>
                  </a:cubicBezTo>
                  <a:cubicBezTo>
                    <a:pt x="84252" y="387431"/>
                    <a:pt x="84174" y="391090"/>
                    <a:pt x="83229" y="394258"/>
                  </a:cubicBezTo>
                  <a:cubicBezTo>
                    <a:pt x="82226" y="398704"/>
                    <a:pt x="79354" y="402520"/>
                    <a:pt x="75360" y="404724"/>
                  </a:cubicBezTo>
                  <a:cubicBezTo>
                    <a:pt x="69459" y="408009"/>
                    <a:pt x="63989" y="412258"/>
                    <a:pt x="62199" y="419498"/>
                  </a:cubicBezTo>
                  <a:cubicBezTo>
                    <a:pt x="61963" y="420442"/>
                    <a:pt x="61413" y="421288"/>
                    <a:pt x="60645" y="421898"/>
                  </a:cubicBezTo>
                  <a:cubicBezTo>
                    <a:pt x="54645" y="426285"/>
                    <a:pt x="49471" y="431931"/>
                    <a:pt x="42035" y="434075"/>
                  </a:cubicBezTo>
                  <a:cubicBezTo>
                    <a:pt x="41051" y="419832"/>
                    <a:pt x="37648" y="406770"/>
                    <a:pt x="27851" y="395438"/>
                  </a:cubicBezTo>
                  <a:cubicBezTo>
                    <a:pt x="21418" y="387923"/>
                    <a:pt x="13510" y="381805"/>
                    <a:pt x="4638" y="377438"/>
                  </a:cubicBezTo>
                  <a:cubicBezTo>
                    <a:pt x="-3330" y="373503"/>
                    <a:pt x="-3664" y="368408"/>
                    <a:pt x="3595" y="362959"/>
                  </a:cubicBezTo>
                  <a:cubicBezTo>
                    <a:pt x="9300" y="358886"/>
                    <a:pt x="14671" y="354342"/>
                    <a:pt x="19647" y="349404"/>
                  </a:cubicBezTo>
                  <a:cubicBezTo>
                    <a:pt x="22303" y="346906"/>
                    <a:pt x="24074" y="343620"/>
                    <a:pt x="24703" y="340021"/>
                  </a:cubicBezTo>
                  <a:cubicBezTo>
                    <a:pt x="25903" y="333332"/>
                    <a:pt x="28697" y="327037"/>
                    <a:pt x="32828" y="321646"/>
                  </a:cubicBezTo>
                  <a:cubicBezTo>
                    <a:pt x="42409" y="308564"/>
                    <a:pt x="50947" y="294734"/>
                    <a:pt x="58403" y="280334"/>
                  </a:cubicBezTo>
                  <a:cubicBezTo>
                    <a:pt x="61255" y="275239"/>
                    <a:pt x="62613" y="269455"/>
                    <a:pt x="62337" y="263632"/>
                  </a:cubicBezTo>
                  <a:cubicBezTo>
                    <a:pt x="62239" y="261448"/>
                    <a:pt x="62534" y="259284"/>
                    <a:pt x="63183" y="257199"/>
                  </a:cubicBezTo>
                  <a:cubicBezTo>
                    <a:pt x="67786" y="238727"/>
                    <a:pt x="71268" y="219998"/>
                    <a:pt x="73609" y="201093"/>
                  </a:cubicBezTo>
                  <a:cubicBezTo>
                    <a:pt x="75577" y="187539"/>
                    <a:pt x="77800" y="173984"/>
                    <a:pt x="78724" y="160233"/>
                  </a:cubicBezTo>
                  <a:cubicBezTo>
                    <a:pt x="79236" y="152502"/>
                    <a:pt x="79806" y="144790"/>
                    <a:pt x="79747" y="137078"/>
                  </a:cubicBezTo>
                  <a:cubicBezTo>
                    <a:pt x="79570" y="117229"/>
                    <a:pt x="81282" y="97419"/>
                    <a:pt x="81577" y="77569"/>
                  </a:cubicBezTo>
                  <a:cubicBezTo>
                    <a:pt x="81833" y="60690"/>
                    <a:pt x="86436" y="44126"/>
                    <a:pt x="92456" y="28388"/>
                  </a:cubicBezTo>
                  <a:cubicBezTo>
                    <a:pt x="98476" y="12650"/>
                    <a:pt x="110535" y="5390"/>
                    <a:pt x="126470" y="2656"/>
                  </a:cubicBezTo>
                  <a:cubicBezTo>
                    <a:pt x="132647" y="1594"/>
                    <a:pt x="138903" y="1377"/>
                    <a:pt x="145060" y="59"/>
                  </a:cubicBezTo>
                  <a:cubicBezTo>
                    <a:pt x="150804" y="-1180"/>
                    <a:pt x="156529" y="944"/>
                    <a:pt x="162155" y="2321"/>
                  </a:cubicBezTo>
                  <a:cubicBezTo>
                    <a:pt x="166366" y="3364"/>
                    <a:pt x="170536" y="4604"/>
                    <a:pt x="174805" y="5410"/>
                  </a:cubicBezTo>
                  <a:cubicBezTo>
                    <a:pt x="178110" y="6217"/>
                    <a:pt x="181612" y="5804"/>
                    <a:pt x="184641" y="4230"/>
                  </a:cubicBezTo>
                  <a:cubicBezTo>
                    <a:pt x="186471" y="2971"/>
                    <a:pt x="188753" y="2558"/>
                    <a:pt x="190917" y="3069"/>
                  </a:cubicBezTo>
                  <a:cubicBezTo>
                    <a:pt x="201638" y="5804"/>
                    <a:pt x="212517" y="7948"/>
                    <a:pt x="223495" y="9463"/>
                  </a:cubicBezTo>
                  <a:cubicBezTo>
                    <a:pt x="237718" y="11902"/>
                    <a:pt x="251980" y="14164"/>
                    <a:pt x="266322" y="16053"/>
                  </a:cubicBezTo>
                  <a:cubicBezTo>
                    <a:pt x="282788" y="18217"/>
                    <a:pt x="299234" y="16663"/>
                    <a:pt x="315660" y="17312"/>
                  </a:cubicBezTo>
                  <a:cubicBezTo>
                    <a:pt x="317628" y="17312"/>
                    <a:pt x="319595" y="17155"/>
                    <a:pt x="321562" y="17312"/>
                  </a:cubicBezTo>
                  <a:cubicBezTo>
                    <a:pt x="326697" y="17922"/>
                    <a:pt x="327916" y="20696"/>
                    <a:pt x="325143" y="25063"/>
                  </a:cubicBezTo>
                  <a:cubicBezTo>
                    <a:pt x="319142" y="34545"/>
                    <a:pt x="311667" y="37673"/>
                    <a:pt x="300375" y="35076"/>
                  </a:cubicBezTo>
                  <a:cubicBezTo>
                    <a:pt x="281922" y="30847"/>
                    <a:pt x="264748" y="33542"/>
                    <a:pt x="249344" y="44755"/>
                  </a:cubicBezTo>
                  <a:cubicBezTo>
                    <a:pt x="236813" y="53372"/>
                    <a:pt x="228236" y="66631"/>
                    <a:pt x="225521" y="81582"/>
                  </a:cubicBezTo>
                  <a:cubicBezTo>
                    <a:pt x="225383" y="84277"/>
                    <a:pt x="224026" y="86481"/>
                    <a:pt x="224380" y="88999"/>
                  </a:cubicBezTo>
                  <a:close/>
                </a:path>
              </a:pathLst>
            </a:custGeom>
            <a:solidFill>
              <a:srgbClr val="020202"/>
            </a:solidFill>
            <a:ln w="1956" cap="flat">
              <a:noFill/>
              <a:prstDash val="solid"/>
              <a:miter/>
            </a:ln>
          </p:spPr>
          <p:txBody>
            <a:bodyPr rtlCol="0" anchor="ctr"/>
            <a:lstStyle/>
            <a:p>
              <a:endParaRPr lang="es-CO"/>
            </a:p>
          </p:txBody>
        </p:sp>
        <p:sp>
          <p:nvSpPr>
            <p:cNvPr id="852" name="Freeform: Shape 851">
              <a:extLst>
                <a:ext uri="{FF2B5EF4-FFF2-40B4-BE49-F238E27FC236}">
                  <a16:creationId xmlns:a16="http://schemas.microsoft.com/office/drawing/2014/main" id="{3F5689BE-3485-8262-57A3-0A52C48FF460}"/>
                </a:ext>
              </a:extLst>
            </p:cNvPr>
            <p:cNvSpPr/>
            <p:nvPr/>
          </p:nvSpPr>
          <p:spPr>
            <a:xfrm>
              <a:off x="12260489" y="564471"/>
              <a:ext cx="174760" cy="184911"/>
            </a:xfrm>
            <a:custGeom>
              <a:avLst/>
              <a:gdLst>
                <a:gd name="connsiteX0" fmla="*/ 158942 w 174760"/>
                <a:gd name="connsiteY0" fmla="*/ 166794 h 184911"/>
                <a:gd name="connsiteX1" fmla="*/ 155165 w 174760"/>
                <a:gd name="connsiteY1" fmla="*/ 174821 h 184911"/>
                <a:gd name="connsiteX2" fmla="*/ 146607 w 174760"/>
                <a:gd name="connsiteY2" fmla="*/ 175962 h 184911"/>
                <a:gd name="connsiteX3" fmla="*/ 98862 w 174760"/>
                <a:gd name="connsiteY3" fmla="*/ 184027 h 184911"/>
                <a:gd name="connsiteX4" fmla="*/ 60717 w 174760"/>
                <a:gd name="connsiteY4" fmla="*/ 180939 h 184911"/>
                <a:gd name="connsiteX5" fmla="*/ 38113 w 174760"/>
                <a:gd name="connsiteY5" fmla="*/ 175962 h 184911"/>
                <a:gd name="connsiteX6" fmla="*/ 30677 w 174760"/>
                <a:gd name="connsiteY6" fmla="*/ 168506 h 184911"/>
                <a:gd name="connsiteX7" fmla="*/ 26349 w 174760"/>
                <a:gd name="connsiteY7" fmla="*/ 160302 h 184911"/>
                <a:gd name="connsiteX8" fmla="*/ 11516 w 174760"/>
                <a:gd name="connsiteY8" fmla="*/ 159142 h 184911"/>
                <a:gd name="connsiteX9" fmla="*/ 7581 w 174760"/>
                <a:gd name="connsiteY9" fmla="*/ 163411 h 184911"/>
                <a:gd name="connsiteX10" fmla="*/ 3194 w 174760"/>
                <a:gd name="connsiteY10" fmla="*/ 166499 h 184911"/>
                <a:gd name="connsiteX11" fmla="*/ -1311 w 174760"/>
                <a:gd name="connsiteY11" fmla="*/ 161443 h 184911"/>
                <a:gd name="connsiteX12" fmla="*/ -1606 w 174760"/>
                <a:gd name="connsiteY12" fmla="*/ 157824 h 184911"/>
                <a:gd name="connsiteX13" fmla="*/ 4591 w 174760"/>
                <a:gd name="connsiteY13" fmla="*/ 102937 h 184911"/>
                <a:gd name="connsiteX14" fmla="*/ 28749 w 174760"/>
                <a:gd name="connsiteY14" fmla="*/ 35460 h 184911"/>
                <a:gd name="connsiteX15" fmla="*/ 76298 w 174760"/>
                <a:gd name="connsiteY15" fmla="*/ 2568 h 184911"/>
                <a:gd name="connsiteX16" fmla="*/ 153021 w 174760"/>
                <a:gd name="connsiteY16" fmla="*/ 2115 h 184911"/>
                <a:gd name="connsiteX17" fmla="*/ 159375 w 174760"/>
                <a:gd name="connsiteY17" fmla="*/ 3591 h 184911"/>
                <a:gd name="connsiteX18" fmla="*/ 172536 w 174760"/>
                <a:gd name="connsiteY18" fmla="*/ 25880 h 184911"/>
                <a:gd name="connsiteX19" fmla="*/ 169821 w 174760"/>
                <a:gd name="connsiteY19" fmla="*/ 39395 h 184911"/>
                <a:gd name="connsiteX20" fmla="*/ 163919 w 174760"/>
                <a:gd name="connsiteY20" fmla="*/ 93573 h 184911"/>
                <a:gd name="connsiteX21" fmla="*/ 162149 w 174760"/>
                <a:gd name="connsiteY21" fmla="*/ 125502 h 184911"/>
                <a:gd name="connsiteX22" fmla="*/ 158942 w 174760"/>
                <a:gd name="connsiteY22" fmla="*/ 166794 h 184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760" h="184911">
                  <a:moveTo>
                    <a:pt x="158942" y="166794"/>
                  </a:moveTo>
                  <a:cubicBezTo>
                    <a:pt x="155991" y="168761"/>
                    <a:pt x="158942" y="173601"/>
                    <a:pt x="155165" y="174821"/>
                  </a:cubicBezTo>
                  <a:cubicBezTo>
                    <a:pt x="152352" y="175403"/>
                    <a:pt x="149480" y="175785"/>
                    <a:pt x="146607" y="175962"/>
                  </a:cubicBezTo>
                  <a:cubicBezTo>
                    <a:pt x="130692" y="178676"/>
                    <a:pt x="114856" y="182001"/>
                    <a:pt x="98862" y="184027"/>
                  </a:cubicBezTo>
                  <a:cubicBezTo>
                    <a:pt x="86095" y="185660"/>
                    <a:pt x="73288" y="183516"/>
                    <a:pt x="60717" y="180939"/>
                  </a:cubicBezTo>
                  <a:cubicBezTo>
                    <a:pt x="53163" y="179385"/>
                    <a:pt x="45727" y="177201"/>
                    <a:pt x="38113" y="175962"/>
                  </a:cubicBezTo>
                  <a:cubicBezTo>
                    <a:pt x="34100" y="175745"/>
                    <a:pt x="30874" y="172527"/>
                    <a:pt x="30677" y="168506"/>
                  </a:cubicBezTo>
                  <a:cubicBezTo>
                    <a:pt x="30165" y="165370"/>
                    <a:pt x="28651" y="162488"/>
                    <a:pt x="26349" y="160302"/>
                  </a:cubicBezTo>
                  <a:cubicBezTo>
                    <a:pt x="21883" y="155699"/>
                    <a:pt x="16513" y="155187"/>
                    <a:pt x="11516" y="159142"/>
                  </a:cubicBezTo>
                  <a:cubicBezTo>
                    <a:pt x="10001" y="160367"/>
                    <a:pt x="8683" y="161805"/>
                    <a:pt x="7581" y="163411"/>
                  </a:cubicBezTo>
                  <a:cubicBezTo>
                    <a:pt x="6441" y="165024"/>
                    <a:pt x="5614" y="167011"/>
                    <a:pt x="3194" y="166499"/>
                  </a:cubicBezTo>
                  <a:cubicBezTo>
                    <a:pt x="716" y="166051"/>
                    <a:pt x="-1153" y="163965"/>
                    <a:pt x="-1311" y="161443"/>
                  </a:cubicBezTo>
                  <a:cubicBezTo>
                    <a:pt x="-1468" y="160243"/>
                    <a:pt x="-1507" y="159043"/>
                    <a:pt x="-1606" y="157824"/>
                  </a:cubicBezTo>
                  <a:cubicBezTo>
                    <a:pt x="362" y="139508"/>
                    <a:pt x="1345" y="121016"/>
                    <a:pt x="4591" y="102937"/>
                  </a:cubicBezTo>
                  <a:cubicBezTo>
                    <a:pt x="8624" y="79202"/>
                    <a:pt x="16808" y="56362"/>
                    <a:pt x="28749" y="35460"/>
                  </a:cubicBezTo>
                  <a:cubicBezTo>
                    <a:pt x="39353" y="17283"/>
                    <a:pt x="55681" y="6817"/>
                    <a:pt x="76298" y="2568"/>
                  </a:cubicBezTo>
                  <a:cubicBezTo>
                    <a:pt x="101872" y="-2724"/>
                    <a:pt x="127446" y="600"/>
                    <a:pt x="153021" y="2115"/>
                  </a:cubicBezTo>
                  <a:cubicBezTo>
                    <a:pt x="155185" y="2355"/>
                    <a:pt x="157329" y="2851"/>
                    <a:pt x="159375" y="3591"/>
                  </a:cubicBezTo>
                  <a:cubicBezTo>
                    <a:pt x="170510" y="7039"/>
                    <a:pt x="174897" y="14470"/>
                    <a:pt x="172536" y="25880"/>
                  </a:cubicBezTo>
                  <a:cubicBezTo>
                    <a:pt x="171611" y="30385"/>
                    <a:pt x="170687" y="34870"/>
                    <a:pt x="169821" y="39395"/>
                  </a:cubicBezTo>
                  <a:cubicBezTo>
                    <a:pt x="166378" y="57297"/>
                    <a:pt x="165886" y="75514"/>
                    <a:pt x="163919" y="93573"/>
                  </a:cubicBezTo>
                  <a:cubicBezTo>
                    <a:pt x="162837" y="104098"/>
                    <a:pt x="162227" y="114819"/>
                    <a:pt x="162149" y="125502"/>
                  </a:cubicBezTo>
                  <a:cubicBezTo>
                    <a:pt x="162011" y="139321"/>
                    <a:pt x="160949" y="153118"/>
                    <a:pt x="158942" y="166794"/>
                  </a:cubicBezTo>
                  <a:close/>
                </a:path>
              </a:pathLst>
            </a:custGeom>
            <a:solidFill>
              <a:srgbClr val="1125DA"/>
            </a:solidFill>
            <a:ln w="1956" cap="flat">
              <a:noFill/>
              <a:prstDash val="solid"/>
              <a:miter/>
            </a:ln>
          </p:spPr>
          <p:txBody>
            <a:bodyPr rtlCol="0" anchor="ctr"/>
            <a:lstStyle/>
            <a:p>
              <a:endParaRPr lang="es-CO"/>
            </a:p>
          </p:txBody>
        </p:sp>
        <p:sp>
          <p:nvSpPr>
            <p:cNvPr id="853" name="Freeform: Shape 852">
              <a:extLst>
                <a:ext uri="{FF2B5EF4-FFF2-40B4-BE49-F238E27FC236}">
                  <a16:creationId xmlns:a16="http://schemas.microsoft.com/office/drawing/2014/main" id="{FD35A5F2-DEC4-6765-E556-A1229BAAA75C}"/>
                </a:ext>
              </a:extLst>
            </p:cNvPr>
            <p:cNvSpPr/>
            <p:nvPr/>
          </p:nvSpPr>
          <p:spPr>
            <a:xfrm>
              <a:off x="12522959" y="1145451"/>
              <a:ext cx="45404" cy="553821"/>
            </a:xfrm>
            <a:custGeom>
              <a:avLst/>
              <a:gdLst>
                <a:gd name="connsiteX0" fmla="*/ 1405 w 45404"/>
                <a:gd name="connsiteY0" fmla="*/ -315 h 553821"/>
                <a:gd name="connsiteX1" fmla="*/ 697 w 45404"/>
                <a:gd name="connsiteY1" fmla="*/ 39030 h 553821"/>
                <a:gd name="connsiteX2" fmla="*/ 2172 w 45404"/>
                <a:gd name="connsiteY2" fmla="*/ 76054 h 553821"/>
                <a:gd name="connsiteX3" fmla="*/ 2566 w 45404"/>
                <a:gd name="connsiteY3" fmla="*/ 78926 h 553821"/>
                <a:gd name="connsiteX4" fmla="*/ 4297 w 45404"/>
                <a:gd name="connsiteY4" fmla="*/ 120357 h 553821"/>
                <a:gd name="connsiteX5" fmla="*/ 6028 w 45404"/>
                <a:gd name="connsiteY5" fmla="*/ 180004 h 553821"/>
                <a:gd name="connsiteX6" fmla="*/ 10376 w 45404"/>
                <a:gd name="connsiteY6" fmla="*/ 254012 h 553821"/>
                <a:gd name="connsiteX7" fmla="*/ 14645 w 45404"/>
                <a:gd name="connsiteY7" fmla="*/ 309095 h 553821"/>
                <a:gd name="connsiteX8" fmla="*/ 24068 w 45404"/>
                <a:gd name="connsiteY8" fmla="*/ 381077 h 553821"/>
                <a:gd name="connsiteX9" fmla="*/ 32094 w 45404"/>
                <a:gd name="connsiteY9" fmla="*/ 434940 h 553821"/>
                <a:gd name="connsiteX10" fmla="*/ 35084 w 45404"/>
                <a:gd name="connsiteY10" fmla="*/ 473322 h 553821"/>
                <a:gd name="connsiteX11" fmla="*/ 38370 w 45404"/>
                <a:gd name="connsiteY11" fmla="*/ 505860 h 553821"/>
                <a:gd name="connsiteX12" fmla="*/ 39865 w 45404"/>
                <a:gd name="connsiteY12" fmla="*/ 523251 h 553821"/>
                <a:gd name="connsiteX13" fmla="*/ 43799 w 45404"/>
                <a:gd name="connsiteY13" fmla="*/ 553507 h 553821"/>
                <a:gd name="connsiteX14" fmla="*/ 40239 w 45404"/>
                <a:gd name="connsiteY14" fmla="*/ 539834 h 553821"/>
                <a:gd name="connsiteX15" fmla="*/ 37839 w 45404"/>
                <a:gd name="connsiteY15" fmla="*/ 517585 h 553821"/>
                <a:gd name="connsiteX16" fmla="*/ 36147 w 45404"/>
                <a:gd name="connsiteY16" fmla="*/ 502476 h 553821"/>
                <a:gd name="connsiteX17" fmla="*/ 31779 w 45404"/>
                <a:gd name="connsiteY17" fmla="*/ 454947 h 553821"/>
                <a:gd name="connsiteX18" fmla="*/ 25130 w 45404"/>
                <a:gd name="connsiteY18" fmla="*/ 411412 h 553821"/>
                <a:gd name="connsiteX19" fmla="*/ 20232 w 45404"/>
                <a:gd name="connsiteY19" fmla="*/ 377083 h 553821"/>
                <a:gd name="connsiteX20" fmla="*/ 16789 w 45404"/>
                <a:gd name="connsiteY20" fmla="*/ 354224 h 553821"/>
                <a:gd name="connsiteX21" fmla="*/ 13032 w 45404"/>
                <a:gd name="connsiteY21" fmla="*/ 321233 h 553821"/>
                <a:gd name="connsiteX22" fmla="*/ 11182 w 45404"/>
                <a:gd name="connsiteY22" fmla="*/ 305495 h 553821"/>
                <a:gd name="connsiteX23" fmla="*/ 8782 w 45404"/>
                <a:gd name="connsiteY23" fmla="*/ 281750 h 553821"/>
                <a:gd name="connsiteX24" fmla="*/ 8664 w 45404"/>
                <a:gd name="connsiteY24" fmla="*/ 280314 h 553821"/>
                <a:gd name="connsiteX25" fmla="*/ 6697 w 45404"/>
                <a:gd name="connsiteY25" fmla="*/ 244904 h 553821"/>
                <a:gd name="connsiteX26" fmla="*/ 4297 w 45404"/>
                <a:gd name="connsiteY26" fmla="*/ 211755 h 553821"/>
                <a:gd name="connsiteX27" fmla="*/ 4297 w 45404"/>
                <a:gd name="connsiteY27" fmla="*/ 210300 h 553821"/>
                <a:gd name="connsiteX28" fmla="*/ 2487 w 45404"/>
                <a:gd name="connsiteY28" fmla="*/ 173374 h 553821"/>
                <a:gd name="connsiteX29" fmla="*/ 1130 w 45404"/>
                <a:gd name="connsiteY29" fmla="*/ 108770 h 553821"/>
                <a:gd name="connsiteX30" fmla="*/ -1329 w 45404"/>
                <a:gd name="connsiteY30" fmla="*/ 42158 h 553821"/>
                <a:gd name="connsiteX31" fmla="*/ -90 w 45404"/>
                <a:gd name="connsiteY31" fmla="*/ 3738 h 553821"/>
                <a:gd name="connsiteX32" fmla="*/ 1405 w 45404"/>
                <a:gd name="connsiteY32" fmla="*/ -315 h 55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5404" h="553821">
                  <a:moveTo>
                    <a:pt x="1405" y="-315"/>
                  </a:moveTo>
                  <a:cubicBezTo>
                    <a:pt x="1287" y="12767"/>
                    <a:pt x="657" y="25889"/>
                    <a:pt x="697" y="39030"/>
                  </a:cubicBezTo>
                  <a:cubicBezTo>
                    <a:pt x="697" y="51326"/>
                    <a:pt x="480" y="63759"/>
                    <a:pt x="2172" y="76054"/>
                  </a:cubicBezTo>
                  <a:cubicBezTo>
                    <a:pt x="2389" y="77000"/>
                    <a:pt x="2507" y="77960"/>
                    <a:pt x="2566" y="78926"/>
                  </a:cubicBezTo>
                  <a:cubicBezTo>
                    <a:pt x="2251" y="92697"/>
                    <a:pt x="4749" y="106468"/>
                    <a:pt x="4297" y="120357"/>
                  </a:cubicBezTo>
                  <a:cubicBezTo>
                    <a:pt x="3648" y="140265"/>
                    <a:pt x="4966" y="160154"/>
                    <a:pt x="6028" y="180004"/>
                  </a:cubicBezTo>
                  <a:cubicBezTo>
                    <a:pt x="7346" y="204673"/>
                    <a:pt x="8999" y="229343"/>
                    <a:pt x="10376" y="254012"/>
                  </a:cubicBezTo>
                  <a:cubicBezTo>
                    <a:pt x="11418" y="272367"/>
                    <a:pt x="12835" y="290741"/>
                    <a:pt x="14645" y="309095"/>
                  </a:cubicBezTo>
                  <a:cubicBezTo>
                    <a:pt x="16986" y="333174"/>
                    <a:pt x="20133" y="357175"/>
                    <a:pt x="24068" y="381077"/>
                  </a:cubicBezTo>
                  <a:cubicBezTo>
                    <a:pt x="27058" y="398979"/>
                    <a:pt x="29222" y="417019"/>
                    <a:pt x="32094" y="434940"/>
                  </a:cubicBezTo>
                  <a:cubicBezTo>
                    <a:pt x="33806" y="447669"/>
                    <a:pt x="34789" y="460475"/>
                    <a:pt x="35084" y="473322"/>
                  </a:cubicBezTo>
                  <a:cubicBezTo>
                    <a:pt x="35596" y="484200"/>
                    <a:pt x="36816" y="495079"/>
                    <a:pt x="38370" y="505860"/>
                  </a:cubicBezTo>
                  <a:cubicBezTo>
                    <a:pt x="39216" y="511663"/>
                    <a:pt x="39393" y="517467"/>
                    <a:pt x="39865" y="523251"/>
                  </a:cubicBezTo>
                  <a:cubicBezTo>
                    <a:pt x="40671" y="533421"/>
                    <a:pt x="42855" y="543376"/>
                    <a:pt x="43799" y="553507"/>
                  </a:cubicBezTo>
                  <a:cubicBezTo>
                    <a:pt x="40593" y="549572"/>
                    <a:pt x="41026" y="544477"/>
                    <a:pt x="40239" y="539834"/>
                  </a:cubicBezTo>
                  <a:cubicBezTo>
                    <a:pt x="38980" y="532457"/>
                    <a:pt x="37465" y="525080"/>
                    <a:pt x="37839" y="517585"/>
                  </a:cubicBezTo>
                  <a:cubicBezTo>
                    <a:pt x="37780" y="512509"/>
                    <a:pt x="37209" y="507434"/>
                    <a:pt x="36147" y="502476"/>
                  </a:cubicBezTo>
                  <a:cubicBezTo>
                    <a:pt x="33727" y="486738"/>
                    <a:pt x="33707" y="470744"/>
                    <a:pt x="31779" y="454947"/>
                  </a:cubicBezTo>
                  <a:cubicBezTo>
                    <a:pt x="29989" y="440390"/>
                    <a:pt x="27294" y="425930"/>
                    <a:pt x="25130" y="411412"/>
                  </a:cubicBezTo>
                  <a:cubicBezTo>
                    <a:pt x="23399" y="399982"/>
                    <a:pt x="21904" y="388513"/>
                    <a:pt x="20232" y="377083"/>
                  </a:cubicBezTo>
                  <a:cubicBezTo>
                    <a:pt x="19130" y="369470"/>
                    <a:pt x="17772" y="361877"/>
                    <a:pt x="16789" y="354224"/>
                  </a:cubicBezTo>
                  <a:cubicBezTo>
                    <a:pt x="15372" y="343247"/>
                    <a:pt x="13228" y="332328"/>
                    <a:pt x="13032" y="321233"/>
                  </a:cubicBezTo>
                  <a:cubicBezTo>
                    <a:pt x="12815" y="315941"/>
                    <a:pt x="12186" y="310689"/>
                    <a:pt x="11182" y="305495"/>
                  </a:cubicBezTo>
                  <a:cubicBezTo>
                    <a:pt x="9864" y="297626"/>
                    <a:pt x="11182" y="289462"/>
                    <a:pt x="8782" y="281750"/>
                  </a:cubicBezTo>
                  <a:cubicBezTo>
                    <a:pt x="8645" y="281278"/>
                    <a:pt x="8605" y="280786"/>
                    <a:pt x="8664" y="280314"/>
                  </a:cubicBezTo>
                  <a:cubicBezTo>
                    <a:pt x="9451" y="268511"/>
                    <a:pt x="7641" y="256707"/>
                    <a:pt x="6697" y="244904"/>
                  </a:cubicBezTo>
                  <a:cubicBezTo>
                    <a:pt x="5890" y="233867"/>
                    <a:pt x="6913" y="222654"/>
                    <a:pt x="4297" y="211755"/>
                  </a:cubicBezTo>
                  <a:cubicBezTo>
                    <a:pt x="4238" y="211263"/>
                    <a:pt x="4238" y="210791"/>
                    <a:pt x="4297" y="210300"/>
                  </a:cubicBezTo>
                  <a:cubicBezTo>
                    <a:pt x="5221" y="197926"/>
                    <a:pt x="3412" y="185630"/>
                    <a:pt x="2487" y="173374"/>
                  </a:cubicBezTo>
                  <a:cubicBezTo>
                    <a:pt x="874" y="151734"/>
                    <a:pt x="2487" y="130252"/>
                    <a:pt x="1130" y="108770"/>
                  </a:cubicBezTo>
                  <a:cubicBezTo>
                    <a:pt x="-306" y="86579"/>
                    <a:pt x="-2353" y="64388"/>
                    <a:pt x="-1329" y="42158"/>
                  </a:cubicBezTo>
                  <a:cubicBezTo>
                    <a:pt x="-739" y="29351"/>
                    <a:pt x="-228" y="16584"/>
                    <a:pt x="-90" y="3738"/>
                  </a:cubicBezTo>
                  <a:cubicBezTo>
                    <a:pt x="-366" y="2215"/>
                    <a:pt x="205" y="663"/>
                    <a:pt x="1405" y="-315"/>
                  </a:cubicBezTo>
                  <a:close/>
                </a:path>
              </a:pathLst>
            </a:custGeom>
            <a:solidFill>
              <a:srgbClr val="270000"/>
            </a:solidFill>
            <a:ln w="1956" cap="flat">
              <a:noFill/>
              <a:prstDash val="solid"/>
              <a:miter/>
            </a:ln>
          </p:spPr>
          <p:txBody>
            <a:bodyPr rtlCol="0" anchor="ctr"/>
            <a:lstStyle/>
            <a:p>
              <a:endParaRPr lang="es-CO"/>
            </a:p>
          </p:txBody>
        </p:sp>
        <p:sp>
          <p:nvSpPr>
            <p:cNvPr id="854" name="Freeform: Shape 853">
              <a:extLst>
                <a:ext uri="{FF2B5EF4-FFF2-40B4-BE49-F238E27FC236}">
                  <a16:creationId xmlns:a16="http://schemas.microsoft.com/office/drawing/2014/main" id="{66FD12FA-8634-F2D7-33B6-E89C7DD929A3}"/>
                </a:ext>
              </a:extLst>
            </p:cNvPr>
            <p:cNvSpPr/>
            <p:nvPr/>
          </p:nvSpPr>
          <p:spPr>
            <a:xfrm>
              <a:off x="13615812" y="942883"/>
              <a:ext cx="1420" cy="2891"/>
            </a:xfrm>
            <a:custGeom>
              <a:avLst/>
              <a:gdLst>
                <a:gd name="connsiteX0" fmla="*/ -1589 w 1420"/>
                <a:gd name="connsiteY0" fmla="*/ -315 h 2891"/>
                <a:gd name="connsiteX1" fmla="*/ -231 w 1420"/>
                <a:gd name="connsiteY1" fmla="*/ 2577 h 2891"/>
                <a:gd name="connsiteX2" fmla="*/ -1589 w 1420"/>
                <a:gd name="connsiteY2" fmla="*/ -315 h 2891"/>
              </a:gdLst>
              <a:ahLst/>
              <a:cxnLst>
                <a:cxn ang="0">
                  <a:pos x="connsiteX0" y="connsiteY0"/>
                </a:cxn>
                <a:cxn ang="0">
                  <a:pos x="connsiteX1" y="connsiteY1"/>
                </a:cxn>
                <a:cxn ang="0">
                  <a:pos x="connsiteX2" y="connsiteY2"/>
                </a:cxn>
              </a:cxnLst>
              <a:rect l="l" t="t" r="r" b="b"/>
              <a:pathLst>
                <a:path w="1420" h="2891">
                  <a:moveTo>
                    <a:pt x="-1589" y="-315"/>
                  </a:moveTo>
                  <a:cubicBezTo>
                    <a:pt x="-566" y="258"/>
                    <a:pt x="-15" y="1422"/>
                    <a:pt x="-231" y="2577"/>
                  </a:cubicBezTo>
                  <a:cubicBezTo>
                    <a:pt x="-1195" y="1940"/>
                    <a:pt x="-1707" y="826"/>
                    <a:pt x="-1589" y="-315"/>
                  </a:cubicBezTo>
                  <a:close/>
                </a:path>
              </a:pathLst>
            </a:custGeom>
            <a:solidFill>
              <a:srgbClr val="020202"/>
            </a:solidFill>
            <a:ln w="1956" cap="flat">
              <a:noFill/>
              <a:prstDash val="solid"/>
              <a:miter/>
            </a:ln>
          </p:spPr>
          <p:txBody>
            <a:bodyPr rtlCol="0" anchor="ctr"/>
            <a:lstStyle/>
            <a:p>
              <a:endParaRPr lang="es-CO"/>
            </a:p>
          </p:txBody>
        </p:sp>
        <p:sp>
          <p:nvSpPr>
            <p:cNvPr id="855" name="Freeform: Shape 854">
              <a:extLst>
                <a:ext uri="{FF2B5EF4-FFF2-40B4-BE49-F238E27FC236}">
                  <a16:creationId xmlns:a16="http://schemas.microsoft.com/office/drawing/2014/main" id="{955D33A8-4822-0E5D-2F33-0506BCED91A4}"/>
                </a:ext>
              </a:extLst>
            </p:cNvPr>
            <p:cNvSpPr/>
            <p:nvPr/>
          </p:nvSpPr>
          <p:spPr>
            <a:xfrm>
              <a:off x="13595447" y="801516"/>
              <a:ext cx="1437" cy="2891"/>
            </a:xfrm>
            <a:custGeom>
              <a:avLst/>
              <a:gdLst>
                <a:gd name="connsiteX0" fmla="*/ -1585 w 1437"/>
                <a:gd name="connsiteY0" fmla="*/ -315 h 2891"/>
                <a:gd name="connsiteX1" fmla="*/ -207 w 1437"/>
                <a:gd name="connsiteY1" fmla="*/ 2577 h 2891"/>
                <a:gd name="connsiteX2" fmla="*/ -1585 w 1437"/>
                <a:gd name="connsiteY2" fmla="*/ -315 h 2891"/>
              </a:gdLst>
              <a:ahLst/>
              <a:cxnLst>
                <a:cxn ang="0">
                  <a:pos x="connsiteX0" y="connsiteY0"/>
                </a:cxn>
                <a:cxn ang="0">
                  <a:pos x="connsiteX1" y="connsiteY1"/>
                </a:cxn>
                <a:cxn ang="0">
                  <a:pos x="connsiteX2" y="connsiteY2"/>
                </a:cxn>
              </a:cxnLst>
              <a:rect l="l" t="t" r="r" b="b"/>
              <a:pathLst>
                <a:path w="1437" h="2891">
                  <a:moveTo>
                    <a:pt x="-1585" y="-315"/>
                  </a:moveTo>
                  <a:cubicBezTo>
                    <a:pt x="-562" y="264"/>
                    <a:pt x="-11" y="1420"/>
                    <a:pt x="-207" y="2577"/>
                  </a:cubicBezTo>
                  <a:cubicBezTo>
                    <a:pt x="-1171" y="1954"/>
                    <a:pt x="-1722" y="832"/>
                    <a:pt x="-1585" y="-315"/>
                  </a:cubicBezTo>
                  <a:close/>
                </a:path>
              </a:pathLst>
            </a:custGeom>
            <a:solidFill>
              <a:srgbClr val="020202"/>
            </a:solidFill>
            <a:ln w="1956" cap="flat">
              <a:noFill/>
              <a:prstDash val="solid"/>
              <a:miter/>
            </a:ln>
          </p:spPr>
          <p:txBody>
            <a:bodyPr rtlCol="0" anchor="ctr"/>
            <a:lstStyle/>
            <a:p>
              <a:endParaRPr lang="es-CO"/>
            </a:p>
          </p:txBody>
        </p:sp>
        <p:sp>
          <p:nvSpPr>
            <p:cNvPr id="856" name="Freeform: Shape 855">
              <a:extLst>
                <a:ext uri="{FF2B5EF4-FFF2-40B4-BE49-F238E27FC236}">
                  <a16:creationId xmlns:a16="http://schemas.microsoft.com/office/drawing/2014/main" id="{9640AD76-1741-70FB-A9E1-6321F3C83018}"/>
                </a:ext>
              </a:extLst>
            </p:cNvPr>
            <p:cNvSpPr/>
            <p:nvPr/>
          </p:nvSpPr>
          <p:spPr>
            <a:xfrm>
              <a:off x="13617302" y="970562"/>
              <a:ext cx="1402" cy="2872"/>
            </a:xfrm>
            <a:custGeom>
              <a:avLst/>
              <a:gdLst>
                <a:gd name="connsiteX0" fmla="*/ -1583 w 1402"/>
                <a:gd name="connsiteY0" fmla="*/ -315 h 2872"/>
                <a:gd name="connsiteX1" fmla="*/ -265 w 1402"/>
                <a:gd name="connsiteY1" fmla="*/ 2558 h 2872"/>
                <a:gd name="connsiteX2" fmla="*/ -1583 w 1402"/>
                <a:gd name="connsiteY2" fmla="*/ -315 h 2872"/>
              </a:gdLst>
              <a:ahLst/>
              <a:cxnLst>
                <a:cxn ang="0">
                  <a:pos x="connsiteX0" y="connsiteY0"/>
                </a:cxn>
                <a:cxn ang="0">
                  <a:pos x="connsiteX1" y="connsiteY1"/>
                </a:cxn>
                <a:cxn ang="0">
                  <a:pos x="connsiteX2" y="connsiteY2"/>
                </a:cxn>
              </a:cxnLst>
              <a:rect l="l" t="t" r="r" b="b"/>
              <a:pathLst>
                <a:path w="1402" h="2872">
                  <a:moveTo>
                    <a:pt x="-1583" y="-315"/>
                  </a:moveTo>
                  <a:cubicBezTo>
                    <a:pt x="-560" y="244"/>
                    <a:pt x="-9" y="1415"/>
                    <a:pt x="-265" y="2558"/>
                  </a:cubicBezTo>
                  <a:cubicBezTo>
                    <a:pt x="-1210" y="1920"/>
                    <a:pt x="-1721" y="813"/>
                    <a:pt x="-1583" y="-315"/>
                  </a:cubicBezTo>
                  <a:close/>
                </a:path>
              </a:pathLst>
            </a:custGeom>
            <a:solidFill>
              <a:srgbClr val="020202"/>
            </a:solidFill>
            <a:ln w="1956" cap="flat">
              <a:noFill/>
              <a:prstDash val="solid"/>
              <a:miter/>
            </a:ln>
          </p:spPr>
          <p:txBody>
            <a:bodyPr rtlCol="0" anchor="ctr"/>
            <a:lstStyle/>
            <a:p>
              <a:endParaRPr lang="es-CO"/>
            </a:p>
          </p:txBody>
        </p:sp>
        <p:sp>
          <p:nvSpPr>
            <p:cNvPr id="857" name="Freeform: Shape 856">
              <a:extLst>
                <a:ext uri="{FF2B5EF4-FFF2-40B4-BE49-F238E27FC236}">
                  <a16:creationId xmlns:a16="http://schemas.microsoft.com/office/drawing/2014/main" id="{D8138E68-3119-1CDC-4666-8B3AC06CCDC8}"/>
                </a:ext>
              </a:extLst>
            </p:cNvPr>
            <p:cNvSpPr/>
            <p:nvPr/>
          </p:nvSpPr>
          <p:spPr>
            <a:xfrm>
              <a:off x="13614396" y="928305"/>
              <a:ext cx="1420" cy="2891"/>
            </a:xfrm>
            <a:custGeom>
              <a:avLst/>
              <a:gdLst>
                <a:gd name="connsiteX0" fmla="*/ -1589 w 1420"/>
                <a:gd name="connsiteY0" fmla="*/ -315 h 2891"/>
                <a:gd name="connsiteX1" fmla="*/ -231 w 1420"/>
                <a:gd name="connsiteY1" fmla="*/ 2577 h 2891"/>
                <a:gd name="connsiteX2" fmla="*/ -1589 w 1420"/>
                <a:gd name="connsiteY2" fmla="*/ -315 h 2891"/>
              </a:gdLst>
              <a:ahLst/>
              <a:cxnLst>
                <a:cxn ang="0">
                  <a:pos x="connsiteX0" y="connsiteY0"/>
                </a:cxn>
                <a:cxn ang="0">
                  <a:pos x="connsiteX1" y="connsiteY1"/>
                </a:cxn>
                <a:cxn ang="0">
                  <a:pos x="connsiteX2" y="connsiteY2"/>
                </a:cxn>
              </a:cxnLst>
              <a:rect l="l" t="t" r="r" b="b"/>
              <a:pathLst>
                <a:path w="1420" h="2891">
                  <a:moveTo>
                    <a:pt x="-1589" y="-315"/>
                  </a:moveTo>
                  <a:cubicBezTo>
                    <a:pt x="-566" y="262"/>
                    <a:pt x="-15" y="1422"/>
                    <a:pt x="-231" y="2577"/>
                  </a:cubicBezTo>
                  <a:cubicBezTo>
                    <a:pt x="-1195" y="1944"/>
                    <a:pt x="-1707" y="828"/>
                    <a:pt x="-1589" y="-315"/>
                  </a:cubicBezTo>
                  <a:close/>
                </a:path>
              </a:pathLst>
            </a:custGeom>
            <a:solidFill>
              <a:srgbClr val="020202"/>
            </a:solidFill>
            <a:ln w="1956" cap="flat">
              <a:noFill/>
              <a:prstDash val="solid"/>
              <a:miter/>
            </a:ln>
          </p:spPr>
          <p:txBody>
            <a:bodyPr rtlCol="0" anchor="ctr"/>
            <a:lstStyle/>
            <a:p>
              <a:endParaRPr lang="es-CO"/>
            </a:p>
          </p:txBody>
        </p:sp>
        <p:sp>
          <p:nvSpPr>
            <p:cNvPr id="858" name="Freeform: Shape 857">
              <a:extLst>
                <a:ext uri="{FF2B5EF4-FFF2-40B4-BE49-F238E27FC236}">
                  <a16:creationId xmlns:a16="http://schemas.microsoft.com/office/drawing/2014/main" id="{B95D22B6-5D8F-1623-4BC4-577B46A02910}"/>
                </a:ext>
              </a:extLst>
            </p:cNvPr>
            <p:cNvSpPr/>
            <p:nvPr/>
          </p:nvSpPr>
          <p:spPr>
            <a:xfrm>
              <a:off x="13601291" y="769449"/>
              <a:ext cx="1396" cy="1455"/>
            </a:xfrm>
            <a:custGeom>
              <a:avLst/>
              <a:gdLst>
                <a:gd name="connsiteX0" fmla="*/ -209 w 1396"/>
                <a:gd name="connsiteY0" fmla="*/ -315 h 1455"/>
                <a:gd name="connsiteX1" fmla="*/ -1606 w 1396"/>
                <a:gd name="connsiteY1" fmla="*/ 1141 h 1455"/>
                <a:gd name="connsiteX2" fmla="*/ -209 w 1396"/>
                <a:gd name="connsiteY2" fmla="*/ -315 h 1455"/>
              </a:gdLst>
              <a:ahLst/>
              <a:cxnLst>
                <a:cxn ang="0">
                  <a:pos x="connsiteX0" y="connsiteY0"/>
                </a:cxn>
                <a:cxn ang="0">
                  <a:pos x="connsiteX1" y="connsiteY1"/>
                </a:cxn>
                <a:cxn ang="0">
                  <a:pos x="connsiteX2" y="connsiteY2"/>
                </a:cxn>
              </a:cxnLst>
              <a:rect l="l" t="t" r="r" b="b"/>
              <a:pathLst>
                <a:path w="1396" h="1455">
                  <a:moveTo>
                    <a:pt x="-209" y="-315"/>
                  </a:moveTo>
                  <a:cubicBezTo>
                    <a:pt x="-661" y="177"/>
                    <a:pt x="-1133" y="669"/>
                    <a:pt x="-1606" y="1141"/>
                  </a:cubicBezTo>
                  <a:cubicBezTo>
                    <a:pt x="-1133" y="630"/>
                    <a:pt x="-661" y="177"/>
                    <a:pt x="-209" y="-315"/>
                  </a:cubicBezTo>
                  <a:close/>
                </a:path>
              </a:pathLst>
            </a:custGeom>
            <a:solidFill>
              <a:srgbClr val="020202"/>
            </a:solidFill>
            <a:ln w="1956" cap="flat">
              <a:noFill/>
              <a:prstDash val="solid"/>
              <a:miter/>
            </a:ln>
          </p:spPr>
          <p:txBody>
            <a:bodyPr rtlCol="0" anchor="ctr"/>
            <a:lstStyle/>
            <a:p>
              <a:endParaRPr lang="es-CO"/>
            </a:p>
          </p:txBody>
        </p:sp>
        <p:sp>
          <p:nvSpPr>
            <p:cNvPr id="859" name="Freeform: Shape 858">
              <a:extLst>
                <a:ext uri="{FF2B5EF4-FFF2-40B4-BE49-F238E27FC236}">
                  <a16:creationId xmlns:a16="http://schemas.microsoft.com/office/drawing/2014/main" id="{48909980-7F5E-8662-D946-D69E2634A4C1}"/>
                </a:ext>
              </a:extLst>
            </p:cNvPr>
            <p:cNvSpPr/>
            <p:nvPr/>
          </p:nvSpPr>
          <p:spPr>
            <a:xfrm>
              <a:off x="13596923" y="782571"/>
              <a:ext cx="1397" cy="1455"/>
            </a:xfrm>
            <a:custGeom>
              <a:avLst/>
              <a:gdLst>
                <a:gd name="connsiteX0" fmla="*/ -208 w 1397"/>
                <a:gd name="connsiteY0" fmla="*/ -315 h 1455"/>
                <a:gd name="connsiteX1" fmla="*/ -1606 w 1397"/>
                <a:gd name="connsiteY1" fmla="*/ 1141 h 1455"/>
              </a:gdLst>
              <a:ahLst/>
              <a:cxnLst>
                <a:cxn ang="0">
                  <a:pos x="connsiteX0" y="connsiteY0"/>
                </a:cxn>
                <a:cxn ang="0">
                  <a:pos x="connsiteX1" y="connsiteY1"/>
                </a:cxn>
              </a:cxnLst>
              <a:rect l="l" t="t" r="r" b="b"/>
              <a:pathLst>
                <a:path w="1397" h="1455">
                  <a:moveTo>
                    <a:pt x="-208" y="-315"/>
                  </a:moveTo>
                  <a:lnTo>
                    <a:pt x="-1606" y="1141"/>
                  </a:lnTo>
                  <a:close/>
                </a:path>
              </a:pathLst>
            </a:custGeom>
            <a:solidFill>
              <a:srgbClr val="020202"/>
            </a:solidFill>
            <a:ln w="1956" cap="flat">
              <a:noFill/>
              <a:prstDash val="solid"/>
              <a:miter/>
            </a:ln>
          </p:spPr>
          <p:txBody>
            <a:bodyPr rtlCol="0" anchor="ctr"/>
            <a:lstStyle/>
            <a:p>
              <a:endParaRPr lang="es-CO"/>
            </a:p>
          </p:txBody>
        </p:sp>
        <p:sp>
          <p:nvSpPr>
            <p:cNvPr id="860" name="Freeform: Shape 859">
              <a:extLst>
                <a:ext uri="{FF2B5EF4-FFF2-40B4-BE49-F238E27FC236}">
                  <a16:creationId xmlns:a16="http://schemas.microsoft.com/office/drawing/2014/main" id="{F9564924-FFD9-F219-E2BA-00F790891619}"/>
                </a:ext>
              </a:extLst>
            </p:cNvPr>
            <p:cNvSpPr/>
            <p:nvPr/>
          </p:nvSpPr>
          <p:spPr>
            <a:xfrm>
              <a:off x="13595468" y="792781"/>
              <a:ext cx="1338" cy="1455"/>
            </a:xfrm>
            <a:custGeom>
              <a:avLst/>
              <a:gdLst>
                <a:gd name="connsiteX0" fmla="*/ -267 w 1338"/>
                <a:gd name="connsiteY0" fmla="*/ -315 h 1455"/>
                <a:gd name="connsiteX1" fmla="*/ -1606 w 1338"/>
                <a:gd name="connsiteY1" fmla="*/ 1141 h 1455"/>
                <a:gd name="connsiteX2" fmla="*/ -267 w 1338"/>
                <a:gd name="connsiteY2" fmla="*/ -315 h 1455"/>
              </a:gdLst>
              <a:ahLst/>
              <a:cxnLst>
                <a:cxn ang="0">
                  <a:pos x="connsiteX0" y="connsiteY0"/>
                </a:cxn>
                <a:cxn ang="0">
                  <a:pos x="connsiteX1" y="connsiteY1"/>
                </a:cxn>
                <a:cxn ang="0">
                  <a:pos x="connsiteX2" y="connsiteY2"/>
                </a:cxn>
              </a:cxnLst>
              <a:rect l="l" t="t" r="r" b="b"/>
              <a:pathLst>
                <a:path w="1338" h="1455">
                  <a:moveTo>
                    <a:pt x="-267" y="-315"/>
                  </a:moveTo>
                  <a:cubicBezTo>
                    <a:pt x="-720" y="157"/>
                    <a:pt x="-1153" y="649"/>
                    <a:pt x="-1606" y="1141"/>
                  </a:cubicBezTo>
                  <a:cubicBezTo>
                    <a:pt x="-1153" y="649"/>
                    <a:pt x="-720" y="157"/>
                    <a:pt x="-267" y="-315"/>
                  </a:cubicBezTo>
                  <a:close/>
                </a:path>
              </a:pathLst>
            </a:custGeom>
            <a:solidFill>
              <a:srgbClr val="020202"/>
            </a:solidFill>
            <a:ln w="1956" cap="flat">
              <a:noFill/>
              <a:prstDash val="solid"/>
              <a:miter/>
            </a:ln>
          </p:spPr>
          <p:txBody>
            <a:bodyPr rtlCol="0" anchor="ctr"/>
            <a:lstStyle/>
            <a:p>
              <a:endParaRPr lang="es-CO"/>
            </a:p>
          </p:txBody>
        </p:sp>
        <p:sp>
          <p:nvSpPr>
            <p:cNvPr id="861" name="Freeform: Shape 860">
              <a:extLst>
                <a:ext uri="{FF2B5EF4-FFF2-40B4-BE49-F238E27FC236}">
                  <a16:creationId xmlns:a16="http://schemas.microsoft.com/office/drawing/2014/main" id="{AA744629-1947-2D92-8550-DA0DA1867A12}"/>
                </a:ext>
              </a:extLst>
            </p:cNvPr>
            <p:cNvSpPr/>
            <p:nvPr/>
          </p:nvSpPr>
          <p:spPr>
            <a:xfrm>
              <a:off x="13596923" y="813181"/>
              <a:ext cx="1397" cy="1455"/>
            </a:xfrm>
            <a:custGeom>
              <a:avLst/>
              <a:gdLst>
                <a:gd name="connsiteX0" fmla="*/ -1606 w 1397"/>
                <a:gd name="connsiteY0" fmla="*/ -315 h 1455"/>
                <a:gd name="connsiteX1" fmla="*/ -208 w 1397"/>
                <a:gd name="connsiteY1" fmla="*/ 1141 h 1455"/>
                <a:gd name="connsiteX2" fmla="*/ -1606 w 1397"/>
                <a:gd name="connsiteY2" fmla="*/ -315 h 1455"/>
              </a:gdLst>
              <a:ahLst/>
              <a:cxnLst>
                <a:cxn ang="0">
                  <a:pos x="connsiteX0" y="connsiteY0"/>
                </a:cxn>
                <a:cxn ang="0">
                  <a:pos x="connsiteX1" y="connsiteY1"/>
                </a:cxn>
                <a:cxn ang="0">
                  <a:pos x="connsiteX2" y="connsiteY2"/>
                </a:cxn>
              </a:cxnLst>
              <a:rect l="l" t="t" r="r" b="b"/>
              <a:pathLst>
                <a:path w="1397" h="1455">
                  <a:moveTo>
                    <a:pt x="-1606" y="-315"/>
                  </a:moveTo>
                  <a:cubicBezTo>
                    <a:pt x="-1133" y="157"/>
                    <a:pt x="-680" y="649"/>
                    <a:pt x="-208" y="1141"/>
                  </a:cubicBezTo>
                  <a:cubicBezTo>
                    <a:pt x="-680" y="649"/>
                    <a:pt x="-1133" y="177"/>
                    <a:pt x="-1606" y="-315"/>
                  </a:cubicBezTo>
                  <a:close/>
                </a:path>
              </a:pathLst>
            </a:custGeom>
            <a:solidFill>
              <a:srgbClr val="020202"/>
            </a:solidFill>
            <a:ln w="1956" cap="flat">
              <a:noFill/>
              <a:prstDash val="solid"/>
              <a:miter/>
            </a:ln>
          </p:spPr>
          <p:txBody>
            <a:bodyPr rtlCol="0" anchor="ctr"/>
            <a:lstStyle/>
            <a:p>
              <a:endParaRPr lang="es-CO"/>
            </a:p>
          </p:txBody>
        </p:sp>
        <p:sp>
          <p:nvSpPr>
            <p:cNvPr id="862" name="Freeform: Shape 861">
              <a:extLst>
                <a:ext uri="{FF2B5EF4-FFF2-40B4-BE49-F238E27FC236}">
                  <a16:creationId xmlns:a16="http://schemas.microsoft.com/office/drawing/2014/main" id="{B06B6672-2161-127C-0C12-E42EB7359093}"/>
                </a:ext>
              </a:extLst>
            </p:cNvPr>
            <p:cNvSpPr/>
            <p:nvPr/>
          </p:nvSpPr>
          <p:spPr>
            <a:xfrm>
              <a:off x="13598379" y="821916"/>
              <a:ext cx="1239" cy="1416"/>
            </a:xfrm>
            <a:custGeom>
              <a:avLst/>
              <a:gdLst>
                <a:gd name="connsiteX0" fmla="*/ -1606 w 1239"/>
                <a:gd name="connsiteY0" fmla="*/ -315 h 1416"/>
                <a:gd name="connsiteX1" fmla="*/ -366 w 1239"/>
                <a:gd name="connsiteY1" fmla="*/ 1102 h 1416"/>
              </a:gdLst>
              <a:ahLst/>
              <a:cxnLst>
                <a:cxn ang="0">
                  <a:pos x="connsiteX0" y="connsiteY0"/>
                </a:cxn>
                <a:cxn ang="0">
                  <a:pos x="connsiteX1" y="connsiteY1"/>
                </a:cxn>
              </a:cxnLst>
              <a:rect l="l" t="t" r="r" b="b"/>
              <a:pathLst>
                <a:path w="1239" h="1416">
                  <a:moveTo>
                    <a:pt x="-1606" y="-315"/>
                  </a:moveTo>
                  <a:lnTo>
                    <a:pt x="-366" y="1102"/>
                  </a:lnTo>
                  <a:close/>
                </a:path>
              </a:pathLst>
            </a:custGeom>
            <a:solidFill>
              <a:srgbClr val="020202"/>
            </a:solidFill>
            <a:ln w="1956" cap="flat">
              <a:noFill/>
              <a:prstDash val="solid"/>
              <a:miter/>
            </a:ln>
          </p:spPr>
          <p:txBody>
            <a:bodyPr rtlCol="0" anchor="ctr"/>
            <a:lstStyle/>
            <a:p>
              <a:endParaRPr lang="es-CO"/>
            </a:p>
          </p:txBody>
        </p:sp>
        <p:sp>
          <p:nvSpPr>
            <p:cNvPr id="863" name="Freeform: Shape 862">
              <a:extLst>
                <a:ext uri="{FF2B5EF4-FFF2-40B4-BE49-F238E27FC236}">
                  <a16:creationId xmlns:a16="http://schemas.microsoft.com/office/drawing/2014/main" id="{02B85874-FF03-8843-7254-20AE8F0C97A2}"/>
                </a:ext>
              </a:extLst>
            </p:cNvPr>
            <p:cNvSpPr/>
            <p:nvPr/>
          </p:nvSpPr>
          <p:spPr>
            <a:xfrm>
              <a:off x="13602747" y="853982"/>
              <a:ext cx="1317" cy="1436"/>
            </a:xfrm>
            <a:custGeom>
              <a:avLst/>
              <a:gdLst>
                <a:gd name="connsiteX0" fmla="*/ -1606 w 1317"/>
                <a:gd name="connsiteY0" fmla="*/ -315 h 1436"/>
                <a:gd name="connsiteX1" fmla="*/ -288 w 1317"/>
                <a:gd name="connsiteY1" fmla="*/ 1121 h 1436"/>
              </a:gdLst>
              <a:ahLst/>
              <a:cxnLst>
                <a:cxn ang="0">
                  <a:pos x="connsiteX0" y="connsiteY0"/>
                </a:cxn>
                <a:cxn ang="0">
                  <a:pos x="connsiteX1" y="connsiteY1"/>
                </a:cxn>
              </a:cxnLst>
              <a:rect l="l" t="t" r="r" b="b"/>
              <a:pathLst>
                <a:path w="1317" h="1436">
                  <a:moveTo>
                    <a:pt x="-1606" y="-315"/>
                  </a:moveTo>
                  <a:lnTo>
                    <a:pt x="-288" y="1121"/>
                  </a:lnTo>
                  <a:close/>
                </a:path>
              </a:pathLst>
            </a:custGeom>
            <a:solidFill>
              <a:srgbClr val="020202"/>
            </a:solidFill>
            <a:ln w="1956" cap="flat">
              <a:noFill/>
              <a:prstDash val="solid"/>
              <a:miter/>
            </a:ln>
          </p:spPr>
          <p:txBody>
            <a:bodyPr rtlCol="0" anchor="ctr"/>
            <a:lstStyle/>
            <a:p>
              <a:endParaRPr lang="es-CO"/>
            </a:p>
          </p:txBody>
        </p:sp>
        <p:sp>
          <p:nvSpPr>
            <p:cNvPr id="864" name="Freeform: Shape 863">
              <a:extLst>
                <a:ext uri="{FF2B5EF4-FFF2-40B4-BE49-F238E27FC236}">
                  <a16:creationId xmlns:a16="http://schemas.microsoft.com/office/drawing/2014/main" id="{B8F31C9A-2E8A-B755-5FA9-836E5E47A4CA}"/>
                </a:ext>
              </a:extLst>
            </p:cNvPr>
            <p:cNvSpPr/>
            <p:nvPr/>
          </p:nvSpPr>
          <p:spPr>
            <a:xfrm>
              <a:off x="13610045" y="893327"/>
              <a:ext cx="1317" cy="1455"/>
            </a:xfrm>
            <a:custGeom>
              <a:avLst/>
              <a:gdLst>
                <a:gd name="connsiteX0" fmla="*/ -1606 w 1317"/>
                <a:gd name="connsiteY0" fmla="*/ -315 h 1455"/>
                <a:gd name="connsiteX1" fmla="*/ -288 w 1317"/>
                <a:gd name="connsiteY1" fmla="*/ 1141 h 1455"/>
              </a:gdLst>
              <a:ahLst/>
              <a:cxnLst>
                <a:cxn ang="0">
                  <a:pos x="connsiteX0" y="connsiteY0"/>
                </a:cxn>
                <a:cxn ang="0">
                  <a:pos x="connsiteX1" y="connsiteY1"/>
                </a:cxn>
              </a:cxnLst>
              <a:rect l="l" t="t" r="r" b="b"/>
              <a:pathLst>
                <a:path w="1317" h="1455">
                  <a:moveTo>
                    <a:pt x="-1606" y="-315"/>
                  </a:moveTo>
                  <a:lnTo>
                    <a:pt x="-288" y="1141"/>
                  </a:lnTo>
                  <a:close/>
                </a:path>
              </a:pathLst>
            </a:custGeom>
            <a:solidFill>
              <a:srgbClr val="020202"/>
            </a:solidFill>
            <a:ln w="1956" cap="flat">
              <a:noFill/>
              <a:prstDash val="solid"/>
              <a:miter/>
            </a:ln>
          </p:spPr>
          <p:txBody>
            <a:bodyPr rtlCol="0" anchor="ctr"/>
            <a:lstStyle/>
            <a:p>
              <a:endParaRPr lang="es-CO"/>
            </a:p>
          </p:txBody>
        </p:sp>
        <p:sp>
          <p:nvSpPr>
            <p:cNvPr id="865" name="Freeform: Shape 864">
              <a:extLst>
                <a:ext uri="{FF2B5EF4-FFF2-40B4-BE49-F238E27FC236}">
                  <a16:creationId xmlns:a16="http://schemas.microsoft.com/office/drawing/2014/main" id="{9B64A149-5DDB-FE7E-9AB6-869F3D61F7D7}"/>
                </a:ext>
              </a:extLst>
            </p:cNvPr>
            <p:cNvSpPr/>
            <p:nvPr/>
          </p:nvSpPr>
          <p:spPr>
            <a:xfrm>
              <a:off x="13612957" y="916639"/>
              <a:ext cx="1298" cy="1455"/>
            </a:xfrm>
            <a:custGeom>
              <a:avLst/>
              <a:gdLst>
                <a:gd name="connsiteX0" fmla="*/ -1606 w 1298"/>
                <a:gd name="connsiteY0" fmla="*/ -315 h 1455"/>
                <a:gd name="connsiteX1" fmla="*/ -307 w 1298"/>
                <a:gd name="connsiteY1" fmla="*/ 1141 h 1455"/>
              </a:gdLst>
              <a:ahLst/>
              <a:cxnLst>
                <a:cxn ang="0">
                  <a:pos x="connsiteX0" y="connsiteY0"/>
                </a:cxn>
                <a:cxn ang="0">
                  <a:pos x="connsiteX1" y="connsiteY1"/>
                </a:cxn>
              </a:cxnLst>
              <a:rect l="l" t="t" r="r" b="b"/>
              <a:pathLst>
                <a:path w="1298" h="1455">
                  <a:moveTo>
                    <a:pt x="-1606" y="-315"/>
                  </a:moveTo>
                  <a:lnTo>
                    <a:pt x="-307" y="1141"/>
                  </a:lnTo>
                  <a:close/>
                </a:path>
              </a:pathLst>
            </a:custGeom>
            <a:solidFill>
              <a:srgbClr val="020202"/>
            </a:solidFill>
            <a:ln w="1956" cap="flat">
              <a:noFill/>
              <a:prstDash val="solid"/>
              <a:miter/>
            </a:ln>
          </p:spPr>
          <p:txBody>
            <a:bodyPr rtlCol="0" anchor="ctr"/>
            <a:lstStyle/>
            <a:p>
              <a:endParaRPr lang="es-CO"/>
            </a:p>
          </p:txBody>
        </p:sp>
        <p:sp>
          <p:nvSpPr>
            <p:cNvPr id="866" name="Freeform: Shape 865">
              <a:extLst>
                <a:ext uri="{FF2B5EF4-FFF2-40B4-BE49-F238E27FC236}">
                  <a16:creationId xmlns:a16="http://schemas.microsoft.com/office/drawing/2014/main" id="{37B3A743-947C-0E05-EDF9-0BE75B34B064}"/>
                </a:ext>
              </a:extLst>
            </p:cNvPr>
            <p:cNvSpPr/>
            <p:nvPr/>
          </p:nvSpPr>
          <p:spPr>
            <a:xfrm>
              <a:off x="13618780" y="1015750"/>
              <a:ext cx="1317" cy="1436"/>
            </a:xfrm>
            <a:custGeom>
              <a:avLst/>
              <a:gdLst>
                <a:gd name="connsiteX0" fmla="*/ -1606 w 1317"/>
                <a:gd name="connsiteY0" fmla="*/ -315 h 1436"/>
                <a:gd name="connsiteX1" fmla="*/ -288 w 1317"/>
                <a:gd name="connsiteY1" fmla="*/ 1121 h 1436"/>
              </a:gdLst>
              <a:ahLst/>
              <a:cxnLst>
                <a:cxn ang="0">
                  <a:pos x="connsiteX0" y="connsiteY0"/>
                </a:cxn>
                <a:cxn ang="0">
                  <a:pos x="connsiteX1" y="connsiteY1"/>
                </a:cxn>
              </a:cxnLst>
              <a:rect l="l" t="t" r="r" b="b"/>
              <a:pathLst>
                <a:path w="1317" h="1436">
                  <a:moveTo>
                    <a:pt x="-1606" y="-315"/>
                  </a:moveTo>
                  <a:lnTo>
                    <a:pt x="-288" y="1121"/>
                  </a:lnTo>
                  <a:close/>
                </a:path>
              </a:pathLst>
            </a:custGeom>
            <a:solidFill>
              <a:srgbClr val="020202"/>
            </a:solidFill>
            <a:ln w="1956" cap="flat">
              <a:noFill/>
              <a:prstDash val="solid"/>
              <a:miter/>
            </a:ln>
          </p:spPr>
          <p:txBody>
            <a:bodyPr rtlCol="0" anchor="ctr"/>
            <a:lstStyle/>
            <a:p>
              <a:endParaRPr lang="es-CO"/>
            </a:p>
          </p:txBody>
        </p:sp>
        <p:sp>
          <p:nvSpPr>
            <p:cNvPr id="867" name="Freeform: Shape 866">
              <a:extLst>
                <a:ext uri="{FF2B5EF4-FFF2-40B4-BE49-F238E27FC236}">
                  <a16:creationId xmlns:a16="http://schemas.microsoft.com/office/drawing/2014/main" id="{F4365621-FF41-1F06-4B87-A3427B5EE456}"/>
                </a:ext>
              </a:extLst>
            </p:cNvPr>
            <p:cNvSpPr/>
            <p:nvPr/>
          </p:nvSpPr>
          <p:spPr>
            <a:xfrm>
              <a:off x="13070860" y="1543289"/>
              <a:ext cx="1455" cy="1455"/>
            </a:xfrm>
            <a:custGeom>
              <a:avLst/>
              <a:gdLst>
                <a:gd name="connsiteX0" fmla="*/ -150 w 1455"/>
                <a:gd name="connsiteY0" fmla="*/ 1141 h 1455"/>
                <a:gd name="connsiteX1" fmla="*/ -1606 w 1455"/>
                <a:gd name="connsiteY1" fmla="*/ -315 h 1455"/>
              </a:gdLst>
              <a:ahLst/>
              <a:cxnLst>
                <a:cxn ang="0">
                  <a:pos x="connsiteX0" y="connsiteY0"/>
                </a:cxn>
                <a:cxn ang="0">
                  <a:pos x="connsiteX1" y="connsiteY1"/>
                </a:cxn>
              </a:cxnLst>
              <a:rect l="l" t="t" r="r" b="b"/>
              <a:pathLst>
                <a:path w="1455" h="1455">
                  <a:moveTo>
                    <a:pt x="-150" y="1141"/>
                  </a:moveTo>
                  <a:lnTo>
                    <a:pt x="-1606" y="-315"/>
                  </a:lnTo>
                  <a:close/>
                </a:path>
              </a:pathLst>
            </a:custGeom>
            <a:solidFill>
              <a:srgbClr val="020202"/>
            </a:solidFill>
            <a:ln w="1956" cap="flat">
              <a:noFill/>
              <a:prstDash val="solid"/>
              <a:miter/>
            </a:ln>
          </p:spPr>
          <p:txBody>
            <a:bodyPr rtlCol="0" anchor="ctr"/>
            <a:lstStyle/>
            <a:p>
              <a:endParaRPr lang="es-CO"/>
            </a:p>
          </p:txBody>
        </p:sp>
        <p:sp>
          <p:nvSpPr>
            <p:cNvPr id="868" name="Freeform: Shape 867">
              <a:extLst>
                <a:ext uri="{FF2B5EF4-FFF2-40B4-BE49-F238E27FC236}">
                  <a16:creationId xmlns:a16="http://schemas.microsoft.com/office/drawing/2014/main" id="{C660545E-6DC9-53D1-4824-C595B7D33652}"/>
                </a:ext>
              </a:extLst>
            </p:cNvPr>
            <p:cNvSpPr/>
            <p:nvPr/>
          </p:nvSpPr>
          <p:spPr>
            <a:xfrm>
              <a:off x="12780433" y="238422"/>
              <a:ext cx="697275" cy="619854"/>
            </a:xfrm>
            <a:custGeom>
              <a:avLst/>
              <a:gdLst>
                <a:gd name="connsiteX0" fmla="*/ 8882 w 697275"/>
                <a:gd name="connsiteY0" fmla="*/ 101891 h 619854"/>
                <a:gd name="connsiteX1" fmla="*/ 29184 w 697275"/>
                <a:gd name="connsiteY1" fmla="*/ 61483 h 619854"/>
                <a:gd name="connsiteX2" fmla="*/ 47676 w 697275"/>
                <a:gd name="connsiteY2" fmla="*/ 39115 h 619854"/>
                <a:gd name="connsiteX3" fmla="*/ 76221 w 697275"/>
                <a:gd name="connsiteY3" fmla="*/ 17181 h 619854"/>
                <a:gd name="connsiteX4" fmla="*/ 104647 w 697275"/>
                <a:gd name="connsiteY4" fmla="*/ 4551 h 619854"/>
                <a:gd name="connsiteX5" fmla="*/ 115507 w 697275"/>
                <a:gd name="connsiteY5" fmla="*/ 616 h 619854"/>
                <a:gd name="connsiteX6" fmla="*/ 136969 w 697275"/>
                <a:gd name="connsiteY6" fmla="*/ 18735 h 619854"/>
                <a:gd name="connsiteX7" fmla="*/ 126995 w 697275"/>
                <a:gd name="connsiteY7" fmla="*/ 34020 h 619854"/>
                <a:gd name="connsiteX8" fmla="*/ 87650 w 697275"/>
                <a:gd name="connsiteY8" fmla="*/ 60244 h 619854"/>
                <a:gd name="connsiteX9" fmla="*/ 46928 w 697275"/>
                <a:gd name="connsiteY9" fmla="*/ 106514 h 619854"/>
                <a:gd name="connsiteX10" fmla="*/ 40456 w 697275"/>
                <a:gd name="connsiteY10" fmla="*/ 135393 h 619854"/>
                <a:gd name="connsiteX11" fmla="*/ 44390 w 697275"/>
                <a:gd name="connsiteY11" fmla="*/ 138344 h 619854"/>
                <a:gd name="connsiteX12" fmla="*/ 71932 w 697275"/>
                <a:gd name="connsiteY12" fmla="*/ 144246 h 619854"/>
                <a:gd name="connsiteX13" fmla="*/ 84444 w 697275"/>
                <a:gd name="connsiteY13" fmla="*/ 140311 h 619854"/>
                <a:gd name="connsiteX14" fmla="*/ 96503 w 697275"/>
                <a:gd name="connsiteY14" fmla="*/ 128999 h 619854"/>
                <a:gd name="connsiteX15" fmla="*/ 104785 w 697275"/>
                <a:gd name="connsiteY15" fmla="*/ 113773 h 619854"/>
                <a:gd name="connsiteX16" fmla="*/ 118143 w 697275"/>
                <a:gd name="connsiteY16" fmla="*/ 84716 h 619854"/>
                <a:gd name="connsiteX17" fmla="*/ 145350 w 697275"/>
                <a:gd name="connsiteY17" fmla="*/ 81962 h 619854"/>
                <a:gd name="connsiteX18" fmla="*/ 150917 w 697275"/>
                <a:gd name="connsiteY18" fmla="*/ 102707 h 619854"/>
                <a:gd name="connsiteX19" fmla="*/ 147081 w 697275"/>
                <a:gd name="connsiteY19" fmla="*/ 107104 h 619854"/>
                <a:gd name="connsiteX20" fmla="*/ 112182 w 697275"/>
                <a:gd name="connsiteY20" fmla="*/ 148416 h 619854"/>
                <a:gd name="connsiteX21" fmla="*/ 105159 w 697275"/>
                <a:gd name="connsiteY21" fmla="*/ 185420 h 619854"/>
                <a:gd name="connsiteX22" fmla="*/ 105474 w 697275"/>
                <a:gd name="connsiteY22" fmla="*/ 202122 h 619854"/>
                <a:gd name="connsiteX23" fmla="*/ 105080 w 697275"/>
                <a:gd name="connsiteY23" fmla="*/ 204267 h 619854"/>
                <a:gd name="connsiteX24" fmla="*/ 103919 w 697275"/>
                <a:gd name="connsiteY24" fmla="*/ 212588 h 619854"/>
                <a:gd name="connsiteX25" fmla="*/ 103506 w 697275"/>
                <a:gd name="connsiteY25" fmla="*/ 214555 h 619854"/>
                <a:gd name="connsiteX26" fmla="*/ 102385 w 697275"/>
                <a:gd name="connsiteY26" fmla="*/ 221657 h 619854"/>
                <a:gd name="connsiteX27" fmla="*/ 101972 w 697275"/>
                <a:gd name="connsiteY27" fmla="*/ 223723 h 619854"/>
                <a:gd name="connsiteX28" fmla="*/ 100969 w 697275"/>
                <a:gd name="connsiteY28" fmla="*/ 232261 h 619854"/>
                <a:gd name="connsiteX29" fmla="*/ 100536 w 697275"/>
                <a:gd name="connsiteY29" fmla="*/ 234523 h 619854"/>
                <a:gd name="connsiteX30" fmla="*/ 100752 w 697275"/>
                <a:gd name="connsiteY30" fmla="*/ 309613 h 619854"/>
                <a:gd name="connsiteX31" fmla="*/ 112812 w 697275"/>
                <a:gd name="connsiteY31" fmla="*/ 367116 h 619854"/>
                <a:gd name="connsiteX32" fmla="*/ 113067 w 697275"/>
                <a:gd name="connsiteY32" fmla="*/ 374237 h 619854"/>
                <a:gd name="connsiteX33" fmla="*/ 112949 w 697275"/>
                <a:gd name="connsiteY33" fmla="*/ 391254 h 619854"/>
                <a:gd name="connsiteX34" fmla="*/ 129573 w 697275"/>
                <a:gd name="connsiteY34" fmla="*/ 438645 h 619854"/>
                <a:gd name="connsiteX35" fmla="*/ 157468 w 697275"/>
                <a:gd name="connsiteY35" fmla="*/ 470672 h 619854"/>
                <a:gd name="connsiteX36" fmla="*/ 164236 w 697275"/>
                <a:gd name="connsiteY36" fmla="*/ 472974 h 619854"/>
                <a:gd name="connsiteX37" fmla="*/ 190007 w 697275"/>
                <a:gd name="connsiteY37" fmla="*/ 469393 h 619854"/>
                <a:gd name="connsiteX38" fmla="*/ 202420 w 697275"/>
                <a:gd name="connsiteY38" fmla="*/ 471597 h 619854"/>
                <a:gd name="connsiteX39" fmla="*/ 225830 w 697275"/>
                <a:gd name="connsiteY39" fmla="*/ 484935 h 619854"/>
                <a:gd name="connsiteX40" fmla="*/ 309399 w 697275"/>
                <a:gd name="connsiteY40" fmla="*/ 513106 h 619854"/>
                <a:gd name="connsiteX41" fmla="*/ 353958 w 697275"/>
                <a:gd name="connsiteY41" fmla="*/ 519165 h 619854"/>
                <a:gd name="connsiteX42" fmla="*/ 413388 w 697275"/>
                <a:gd name="connsiteY42" fmla="*/ 516391 h 619854"/>
                <a:gd name="connsiteX43" fmla="*/ 432176 w 697275"/>
                <a:gd name="connsiteY43" fmla="*/ 514542 h 619854"/>
                <a:gd name="connsiteX44" fmla="*/ 479764 w 697275"/>
                <a:gd name="connsiteY44" fmla="*/ 509762 h 619854"/>
                <a:gd name="connsiteX45" fmla="*/ 483973 w 697275"/>
                <a:gd name="connsiteY45" fmla="*/ 508680 h 619854"/>
                <a:gd name="connsiteX46" fmla="*/ 503056 w 697275"/>
                <a:gd name="connsiteY46" fmla="*/ 507420 h 619854"/>
                <a:gd name="connsiteX47" fmla="*/ 531030 w 697275"/>
                <a:gd name="connsiteY47" fmla="*/ 504784 h 619854"/>
                <a:gd name="connsiteX48" fmla="*/ 544053 w 697275"/>
                <a:gd name="connsiteY48" fmla="*/ 504784 h 619854"/>
                <a:gd name="connsiteX49" fmla="*/ 571949 w 697275"/>
                <a:gd name="connsiteY49" fmla="*/ 501361 h 619854"/>
                <a:gd name="connsiteX50" fmla="*/ 572598 w 697275"/>
                <a:gd name="connsiteY50" fmla="*/ 501047 h 619854"/>
                <a:gd name="connsiteX51" fmla="*/ 598723 w 697275"/>
                <a:gd name="connsiteY51" fmla="*/ 493000 h 619854"/>
                <a:gd name="connsiteX52" fmla="*/ 606927 w 697275"/>
                <a:gd name="connsiteY52" fmla="*/ 490443 h 619854"/>
                <a:gd name="connsiteX53" fmla="*/ 646272 w 697275"/>
                <a:gd name="connsiteY53" fmla="*/ 476672 h 619854"/>
                <a:gd name="connsiteX54" fmla="*/ 650206 w 697275"/>
                <a:gd name="connsiteY54" fmla="*/ 474705 h 619854"/>
                <a:gd name="connsiteX55" fmla="*/ 664194 w 697275"/>
                <a:gd name="connsiteY55" fmla="*/ 469177 h 619854"/>
                <a:gd name="connsiteX56" fmla="*/ 667892 w 697275"/>
                <a:gd name="connsiteY56" fmla="*/ 467072 h 619854"/>
                <a:gd name="connsiteX57" fmla="*/ 679696 w 697275"/>
                <a:gd name="connsiteY57" fmla="*/ 461977 h 619854"/>
                <a:gd name="connsiteX58" fmla="*/ 683630 w 697275"/>
                <a:gd name="connsiteY58" fmla="*/ 460187 h 619854"/>
                <a:gd name="connsiteX59" fmla="*/ 695670 w 697275"/>
                <a:gd name="connsiteY59" fmla="*/ 456252 h 619854"/>
                <a:gd name="connsiteX60" fmla="*/ 678299 w 697275"/>
                <a:gd name="connsiteY60" fmla="*/ 467780 h 619854"/>
                <a:gd name="connsiteX61" fmla="*/ 640921 w 697275"/>
                <a:gd name="connsiteY61" fmla="*/ 483518 h 619854"/>
                <a:gd name="connsiteX62" fmla="*/ 601084 w 697275"/>
                <a:gd name="connsiteY62" fmla="*/ 499256 h 619854"/>
                <a:gd name="connsiteX63" fmla="*/ 571575 w 697275"/>
                <a:gd name="connsiteY63" fmla="*/ 509093 h 619854"/>
                <a:gd name="connsiteX64" fmla="*/ 567641 w 697275"/>
                <a:gd name="connsiteY64" fmla="*/ 519263 h 619854"/>
                <a:gd name="connsiteX65" fmla="*/ 574743 w 697275"/>
                <a:gd name="connsiteY65" fmla="*/ 528431 h 619854"/>
                <a:gd name="connsiteX66" fmla="*/ 582415 w 697275"/>
                <a:gd name="connsiteY66" fmla="*/ 579855 h 619854"/>
                <a:gd name="connsiteX67" fmla="*/ 573877 w 697275"/>
                <a:gd name="connsiteY67" fmla="*/ 588235 h 619854"/>
                <a:gd name="connsiteX68" fmla="*/ 511161 w 697275"/>
                <a:gd name="connsiteY68" fmla="*/ 602970 h 619854"/>
                <a:gd name="connsiteX69" fmla="*/ 483246 w 697275"/>
                <a:gd name="connsiteY69" fmla="*/ 606629 h 619854"/>
                <a:gd name="connsiteX70" fmla="*/ 456865 w 697275"/>
                <a:gd name="connsiteY70" fmla="*/ 610800 h 619854"/>
                <a:gd name="connsiteX71" fmla="*/ 415415 w 697275"/>
                <a:gd name="connsiteY71" fmla="*/ 616957 h 619854"/>
                <a:gd name="connsiteX72" fmla="*/ 377191 w 697275"/>
                <a:gd name="connsiteY72" fmla="*/ 619279 h 619854"/>
                <a:gd name="connsiteX73" fmla="*/ 313275 w 697275"/>
                <a:gd name="connsiteY73" fmla="*/ 617902 h 619854"/>
                <a:gd name="connsiteX74" fmla="*/ 276645 w 697275"/>
                <a:gd name="connsiteY74" fmla="*/ 614105 h 619854"/>
                <a:gd name="connsiteX75" fmla="*/ 216289 w 697275"/>
                <a:gd name="connsiteY75" fmla="*/ 599272 h 619854"/>
                <a:gd name="connsiteX76" fmla="*/ 154871 w 697275"/>
                <a:gd name="connsiteY76" fmla="*/ 577081 h 619854"/>
                <a:gd name="connsiteX77" fmla="*/ 133094 w 697275"/>
                <a:gd name="connsiteY77" fmla="*/ 567028 h 619854"/>
                <a:gd name="connsiteX78" fmla="*/ 121507 w 697275"/>
                <a:gd name="connsiteY78" fmla="*/ 550995 h 619854"/>
                <a:gd name="connsiteX79" fmla="*/ 104333 w 697275"/>
                <a:gd name="connsiteY79" fmla="*/ 527880 h 619854"/>
                <a:gd name="connsiteX80" fmla="*/ 76319 w 697275"/>
                <a:gd name="connsiteY80" fmla="*/ 503879 h 619854"/>
                <a:gd name="connsiteX81" fmla="*/ 61899 w 697275"/>
                <a:gd name="connsiteY81" fmla="*/ 470436 h 619854"/>
                <a:gd name="connsiteX82" fmla="*/ 46889 w 697275"/>
                <a:gd name="connsiteY82" fmla="*/ 436481 h 619854"/>
                <a:gd name="connsiteX83" fmla="*/ 40987 w 697275"/>
                <a:gd name="connsiteY83" fmla="*/ 433294 h 619854"/>
                <a:gd name="connsiteX84" fmla="*/ 28475 w 697275"/>
                <a:gd name="connsiteY84" fmla="*/ 419406 h 619854"/>
                <a:gd name="connsiteX85" fmla="*/ 25721 w 697275"/>
                <a:gd name="connsiteY85" fmla="*/ 409569 h 619854"/>
                <a:gd name="connsiteX86" fmla="*/ 20685 w 697275"/>
                <a:gd name="connsiteY86" fmla="*/ 400048 h 619854"/>
                <a:gd name="connsiteX87" fmla="*/ 13249 w 697275"/>
                <a:gd name="connsiteY87" fmla="*/ 384506 h 619854"/>
                <a:gd name="connsiteX88" fmla="*/ 3688 w 697275"/>
                <a:gd name="connsiteY88" fmla="*/ 341443 h 619854"/>
                <a:gd name="connsiteX89" fmla="*/ 186 w 697275"/>
                <a:gd name="connsiteY89" fmla="*/ 306898 h 619854"/>
                <a:gd name="connsiteX90" fmla="*/ 186 w 697275"/>
                <a:gd name="connsiteY90" fmla="*/ 274871 h 619854"/>
                <a:gd name="connsiteX91" fmla="*/ -955 w 697275"/>
                <a:gd name="connsiteY91" fmla="*/ 260432 h 619854"/>
                <a:gd name="connsiteX92" fmla="*/ -1073 w 697275"/>
                <a:gd name="connsiteY92" fmla="*/ 251048 h 619854"/>
                <a:gd name="connsiteX93" fmla="*/ 147 w 697275"/>
                <a:gd name="connsiteY93" fmla="*/ 228621 h 619854"/>
                <a:gd name="connsiteX94" fmla="*/ 2507 w 697275"/>
                <a:gd name="connsiteY94" fmla="*/ 168462 h 619854"/>
                <a:gd name="connsiteX95" fmla="*/ 1603 w 697275"/>
                <a:gd name="connsiteY95" fmla="*/ 159138 h 619854"/>
                <a:gd name="connsiteX96" fmla="*/ 8154 w 697275"/>
                <a:gd name="connsiteY96" fmla="*/ 106868 h 619854"/>
                <a:gd name="connsiteX97" fmla="*/ 8882 w 697275"/>
                <a:gd name="connsiteY97" fmla="*/ 101891 h 619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697275" h="619854">
                  <a:moveTo>
                    <a:pt x="8882" y="101891"/>
                  </a:moveTo>
                  <a:cubicBezTo>
                    <a:pt x="12757" y="87156"/>
                    <a:pt x="19682" y="73393"/>
                    <a:pt x="29184" y="61483"/>
                  </a:cubicBezTo>
                  <a:cubicBezTo>
                    <a:pt x="35223" y="53929"/>
                    <a:pt x="41558" y="46611"/>
                    <a:pt x="47676" y="39115"/>
                  </a:cubicBezTo>
                  <a:cubicBezTo>
                    <a:pt x="55545" y="29891"/>
                    <a:pt x="65283" y="22419"/>
                    <a:pt x="76221" y="17181"/>
                  </a:cubicBezTo>
                  <a:cubicBezTo>
                    <a:pt x="85309" y="12138"/>
                    <a:pt x="94811" y="7913"/>
                    <a:pt x="104647" y="4551"/>
                  </a:cubicBezTo>
                  <a:cubicBezTo>
                    <a:pt x="108582" y="3961"/>
                    <a:pt x="111828" y="1777"/>
                    <a:pt x="115507" y="616"/>
                  </a:cubicBezTo>
                  <a:cubicBezTo>
                    <a:pt x="127841" y="-3318"/>
                    <a:pt x="138760" y="5692"/>
                    <a:pt x="136969" y="18735"/>
                  </a:cubicBezTo>
                  <a:cubicBezTo>
                    <a:pt x="136222" y="25109"/>
                    <a:pt x="132523" y="30762"/>
                    <a:pt x="126995" y="34020"/>
                  </a:cubicBezTo>
                  <a:cubicBezTo>
                    <a:pt x="113677" y="42420"/>
                    <a:pt x="99788" y="49975"/>
                    <a:pt x="87650" y="60244"/>
                  </a:cubicBezTo>
                  <a:cubicBezTo>
                    <a:pt x="71735" y="73444"/>
                    <a:pt x="58004" y="89056"/>
                    <a:pt x="46928" y="106514"/>
                  </a:cubicBezTo>
                  <a:cubicBezTo>
                    <a:pt x="41361" y="115406"/>
                    <a:pt x="42305" y="125694"/>
                    <a:pt x="40456" y="135393"/>
                  </a:cubicBezTo>
                  <a:cubicBezTo>
                    <a:pt x="39925" y="138186"/>
                    <a:pt x="42423" y="138462"/>
                    <a:pt x="44390" y="138344"/>
                  </a:cubicBezTo>
                  <a:cubicBezTo>
                    <a:pt x="54227" y="137754"/>
                    <a:pt x="63060" y="140763"/>
                    <a:pt x="71932" y="144246"/>
                  </a:cubicBezTo>
                  <a:cubicBezTo>
                    <a:pt x="77145" y="146351"/>
                    <a:pt x="81414" y="145210"/>
                    <a:pt x="84444" y="140311"/>
                  </a:cubicBezTo>
                  <a:cubicBezTo>
                    <a:pt x="87198" y="135385"/>
                    <a:pt x="91408" y="131435"/>
                    <a:pt x="96503" y="128999"/>
                  </a:cubicBezTo>
                  <a:cubicBezTo>
                    <a:pt x="103408" y="125930"/>
                    <a:pt x="105552" y="120776"/>
                    <a:pt x="104785" y="113773"/>
                  </a:cubicBezTo>
                  <a:cubicBezTo>
                    <a:pt x="103447" y="101438"/>
                    <a:pt x="108936" y="92271"/>
                    <a:pt x="118143" y="84716"/>
                  </a:cubicBezTo>
                  <a:cubicBezTo>
                    <a:pt x="125697" y="78104"/>
                    <a:pt x="136615" y="76999"/>
                    <a:pt x="145350" y="81962"/>
                  </a:cubicBezTo>
                  <a:cubicBezTo>
                    <a:pt x="152609" y="86156"/>
                    <a:pt x="155108" y="95444"/>
                    <a:pt x="150917" y="102707"/>
                  </a:cubicBezTo>
                  <a:cubicBezTo>
                    <a:pt x="149934" y="104407"/>
                    <a:pt x="148635" y="105900"/>
                    <a:pt x="147081" y="107104"/>
                  </a:cubicBezTo>
                  <a:cubicBezTo>
                    <a:pt x="132956" y="118553"/>
                    <a:pt x="121113" y="132570"/>
                    <a:pt x="112182" y="148416"/>
                  </a:cubicBezTo>
                  <a:cubicBezTo>
                    <a:pt x="105749" y="159866"/>
                    <a:pt x="102070" y="172023"/>
                    <a:pt x="105159" y="185420"/>
                  </a:cubicBezTo>
                  <a:cubicBezTo>
                    <a:pt x="106418" y="190850"/>
                    <a:pt x="105729" y="196535"/>
                    <a:pt x="105474" y="202122"/>
                  </a:cubicBezTo>
                  <a:cubicBezTo>
                    <a:pt x="105395" y="202846"/>
                    <a:pt x="105277" y="203564"/>
                    <a:pt x="105080" y="204267"/>
                  </a:cubicBezTo>
                  <a:cubicBezTo>
                    <a:pt x="104333" y="206977"/>
                    <a:pt x="103939" y="209775"/>
                    <a:pt x="103919" y="212588"/>
                  </a:cubicBezTo>
                  <a:cubicBezTo>
                    <a:pt x="103821" y="213253"/>
                    <a:pt x="103683" y="213910"/>
                    <a:pt x="103506" y="214555"/>
                  </a:cubicBezTo>
                  <a:cubicBezTo>
                    <a:pt x="102877" y="216873"/>
                    <a:pt x="102483" y="219255"/>
                    <a:pt x="102385" y="221657"/>
                  </a:cubicBezTo>
                  <a:cubicBezTo>
                    <a:pt x="102306" y="222355"/>
                    <a:pt x="102169" y="223046"/>
                    <a:pt x="101972" y="223723"/>
                  </a:cubicBezTo>
                  <a:cubicBezTo>
                    <a:pt x="101008" y="226497"/>
                    <a:pt x="101382" y="229428"/>
                    <a:pt x="100969" y="232261"/>
                  </a:cubicBezTo>
                  <a:cubicBezTo>
                    <a:pt x="100890" y="233024"/>
                    <a:pt x="100733" y="233781"/>
                    <a:pt x="100536" y="234523"/>
                  </a:cubicBezTo>
                  <a:cubicBezTo>
                    <a:pt x="96464" y="259393"/>
                    <a:pt x="96542" y="284767"/>
                    <a:pt x="100752" y="309613"/>
                  </a:cubicBezTo>
                  <a:cubicBezTo>
                    <a:pt x="104195" y="328912"/>
                    <a:pt x="106890" y="348348"/>
                    <a:pt x="112812" y="367116"/>
                  </a:cubicBezTo>
                  <a:cubicBezTo>
                    <a:pt x="113854" y="369360"/>
                    <a:pt x="113933" y="371924"/>
                    <a:pt x="113067" y="374237"/>
                  </a:cubicBezTo>
                  <a:cubicBezTo>
                    <a:pt x="110077" y="379962"/>
                    <a:pt x="111316" y="385628"/>
                    <a:pt x="112949" y="391254"/>
                  </a:cubicBezTo>
                  <a:cubicBezTo>
                    <a:pt x="117435" y="407403"/>
                    <a:pt x="122982" y="423236"/>
                    <a:pt x="129573" y="438645"/>
                  </a:cubicBezTo>
                  <a:cubicBezTo>
                    <a:pt x="135592" y="452101"/>
                    <a:pt x="145468" y="462252"/>
                    <a:pt x="157468" y="470672"/>
                  </a:cubicBezTo>
                  <a:cubicBezTo>
                    <a:pt x="159317" y="472323"/>
                    <a:pt x="161757" y="473155"/>
                    <a:pt x="164236" y="472974"/>
                  </a:cubicBezTo>
                  <a:cubicBezTo>
                    <a:pt x="172754" y="471243"/>
                    <a:pt x="181744" y="473072"/>
                    <a:pt x="190007" y="469393"/>
                  </a:cubicBezTo>
                  <a:cubicBezTo>
                    <a:pt x="194571" y="467426"/>
                    <a:pt x="198623" y="469393"/>
                    <a:pt x="202420" y="471597"/>
                  </a:cubicBezTo>
                  <a:cubicBezTo>
                    <a:pt x="210289" y="475944"/>
                    <a:pt x="218001" y="480568"/>
                    <a:pt x="225830" y="484935"/>
                  </a:cubicBezTo>
                  <a:cubicBezTo>
                    <a:pt x="251955" y="499512"/>
                    <a:pt x="279379" y="509860"/>
                    <a:pt x="309399" y="513106"/>
                  </a:cubicBezTo>
                  <a:cubicBezTo>
                    <a:pt x="324291" y="514699"/>
                    <a:pt x="339046" y="517414"/>
                    <a:pt x="353958" y="519165"/>
                  </a:cubicBezTo>
                  <a:cubicBezTo>
                    <a:pt x="374142" y="521565"/>
                    <a:pt x="393657" y="518299"/>
                    <a:pt x="413388" y="516391"/>
                  </a:cubicBezTo>
                  <a:cubicBezTo>
                    <a:pt x="419644" y="515781"/>
                    <a:pt x="425939" y="515211"/>
                    <a:pt x="432176" y="514542"/>
                  </a:cubicBezTo>
                  <a:cubicBezTo>
                    <a:pt x="448032" y="512850"/>
                    <a:pt x="463829" y="510607"/>
                    <a:pt x="479764" y="509762"/>
                  </a:cubicBezTo>
                  <a:cubicBezTo>
                    <a:pt x="481219" y="509642"/>
                    <a:pt x="482636" y="509276"/>
                    <a:pt x="483973" y="508680"/>
                  </a:cubicBezTo>
                  <a:cubicBezTo>
                    <a:pt x="490268" y="507302"/>
                    <a:pt x="496485" y="504745"/>
                    <a:pt x="503056" y="507420"/>
                  </a:cubicBezTo>
                  <a:cubicBezTo>
                    <a:pt x="512439" y="507497"/>
                    <a:pt x="521823" y="506614"/>
                    <a:pt x="531030" y="504784"/>
                  </a:cubicBezTo>
                  <a:cubicBezTo>
                    <a:pt x="535339" y="503980"/>
                    <a:pt x="539745" y="503980"/>
                    <a:pt x="544053" y="504784"/>
                  </a:cubicBezTo>
                  <a:cubicBezTo>
                    <a:pt x="553457" y="507100"/>
                    <a:pt x="563392" y="505882"/>
                    <a:pt x="571949" y="501361"/>
                  </a:cubicBezTo>
                  <a:cubicBezTo>
                    <a:pt x="572146" y="501218"/>
                    <a:pt x="572362" y="501112"/>
                    <a:pt x="572598" y="501047"/>
                  </a:cubicBezTo>
                  <a:cubicBezTo>
                    <a:pt x="581569" y="499197"/>
                    <a:pt x="590009" y="495597"/>
                    <a:pt x="598723" y="493000"/>
                  </a:cubicBezTo>
                  <a:cubicBezTo>
                    <a:pt x="601477" y="492194"/>
                    <a:pt x="604193" y="491387"/>
                    <a:pt x="606927" y="490443"/>
                  </a:cubicBezTo>
                  <a:cubicBezTo>
                    <a:pt x="620049" y="485918"/>
                    <a:pt x="632501" y="479407"/>
                    <a:pt x="646272" y="476672"/>
                  </a:cubicBezTo>
                  <a:cubicBezTo>
                    <a:pt x="647688" y="476232"/>
                    <a:pt x="649007" y="475567"/>
                    <a:pt x="650206" y="474705"/>
                  </a:cubicBezTo>
                  <a:cubicBezTo>
                    <a:pt x="654672" y="472364"/>
                    <a:pt x="658784" y="469157"/>
                    <a:pt x="664194" y="469177"/>
                  </a:cubicBezTo>
                  <a:cubicBezTo>
                    <a:pt x="665748" y="469177"/>
                    <a:pt x="666771" y="467977"/>
                    <a:pt x="667892" y="467072"/>
                  </a:cubicBezTo>
                  <a:cubicBezTo>
                    <a:pt x="671119" y="464068"/>
                    <a:pt x="675289" y="462270"/>
                    <a:pt x="679696" y="461977"/>
                  </a:cubicBezTo>
                  <a:cubicBezTo>
                    <a:pt x="681191" y="461922"/>
                    <a:pt x="682607" y="461278"/>
                    <a:pt x="683630" y="460187"/>
                  </a:cubicBezTo>
                  <a:cubicBezTo>
                    <a:pt x="686975" y="457336"/>
                    <a:pt x="691303" y="455922"/>
                    <a:pt x="695670" y="456252"/>
                  </a:cubicBezTo>
                  <a:cubicBezTo>
                    <a:pt x="690928" y="461662"/>
                    <a:pt x="684378" y="464436"/>
                    <a:pt x="678299" y="467780"/>
                  </a:cubicBezTo>
                  <a:cubicBezTo>
                    <a:pt x="666397" y="474292"/>
                    <a:pt x="653629" y="478895"/>
                    <a:pt x="640921" y="483518"/>
                  </a:cubicBezTo>
                  <a:cubicBezTo>
                    <a:pt x="627544" y="488456"/>
                    <a:pt x="614639" y="494673"/>
                    <a:pt x="601084" y="499256"/>
                  </a:cubicBezTo>
                  <a:cubicBezTo>
                    <a:pt x="591248" y="502522"/>
                    <a:pt x="581412" y="505866"/>
                    <a:pt x="571575" y="509093"/>
                  </a:cubicBezTo>
                  <a:cubicBezTo>
                    <a:pt x="565811" y="510942"/>
                    <a:pt x="564454" y="513991"/>
                    <a:pt x="567641" y="519263"/>
                  </a:cubicBezTo>
                  <a:cubicBezTo>
                    <a:pt x="569608" y="522568"/>
                    <a:pt x="572756" y="525027"/>
                    <a:pt x="574743" y="528431"/>
                  </a:cubicBezTo>
                  <a:cubicBezTo>
                    <a:pt x="584146" y="544582"/>
                    <a:pt x="588120" y="561441"/>
                    <a:pt x="582415" y="579855"/>
                  </a:cubicBezTo>
                  <a:cubicBezTo>
                    <a:pt x="581530" y="584118"/>
                    <a:pt x="578166" y="587427"/>
                    <a:pt x="573877" y="588235"/>
                  </a:cubicBezTo>
                  <a:cubicBezTo>
                    <a:pt x="553103" y="593724"/>
                    <a:pt x="532112" y="598249"/>
                    <a:pt x="511161" y="602970"/>
                  </a:cubicBezTo>
                  <a:cubicBezTo>
                    <a:pt x="501954" y="604817"/>
                    <a:pt x="492630" y="606039"/>
                    <a:pt x="483246" y="606629"/>
                  </a:cubicBezTo>
                  <a:cubicBezTo>
                    <a:pt x="474393" y="607396"/>
                    <a:pt x="465540" y="609324"/>
                    <a:pt x="456865" y="610800"/>
                  </a:cubicBezTo>
                  <a:cubicBezTo>
                    <a:pt x="443094" y="613141"/>
                    <a:pt x="429323" y="615836"/>
                    <a:pt x="415415" y="616957"/>
                  </a:cubicBezTo>
                  <a:cubicBezTo>
                    <a:pt x="402667" y="617980"/>
                    <a:pt x="389840" y="620321"/>
                    <a:pt x="377191" y="619279"/>
                  </a:cubicBezTo>
                  <a:cubicBezTo>
                    <a:pt x="355846" y="617528"/>
                    <a:pt x="334501" y="619279"/>
                    <a:pt x="313275" y="617902"/>
                  </a:cubicBezTo>
                  <a:cubicBezTo>
                    <a:pt x="301058" y="617075"/>
                    <a:pt x="288841" y="615541"/>
                    <a:pt x="276645" y="614105"/>
                  </a:cubicBezTo>
                  <a:cubicBezTo>
                    <a:pt x="256047" y="611402"/>
                    <a:pt x="235804" y="606427"/>
                    <a:pt x="216289" y="599272"/>
                  </a:cubicBezTo>
                  <a:cubicBezTo>
                    <a:pt x="195751" y="592111"/>
                    <a:pt x="174977" y="585678"/>
                    <a:pt x="154871" y="577081"/>
                  </a:cubicBezTo>
                  <a:cubicBezTo>
                    <a:pt x="147534" y="573914"/>
                    <a:pt x="140648" y="569763"/>
                    <a:pt x="133094" y="567028"/>
                  </a:cubicBezTo>
                  <a:cubicBezTo>
                    <a:pt x="125540" y="564294"/>
                    <a:pt x="122589" y="557920"/>
                    <a:pt x="121507" y="550995"/>
                  </a:cubicBezTo>
                  <a:cubicBezTo>
                    <a:pt x="119795" y="540018"/>
                    <a:pt x="112005" y="534175"/>
                    <a:pt x="104333" y="527880"/>
                  </a:cubicBezTo>
                  <a:cubicBezTo>
                    <a:pt x="94811" y="520011"/>
                    <a:pt x="84463" y="512948"/>
                    <a:pt x="76319" y="503879"/>
                  </a:cubicBezTo>
                  <a:cubicBezTo>
                    <a:pt x="67840" y="494704"/>
                    <a:pt x="62745" y="482903"/>
                    <a:pt x="61899" y="470436"/>
                  </a:cubicBezTo>
                  <a:cubicBezTo>
                    <a:pt x="61132" y="457118"/>
                    <a:pt x="54030" y="446829"/>
                    <a:pt x="46889" y="436481"/>
                  </a:cubicBezTo>
                  <a:cubicBezTo>
                    <a:pt x="45335" y="434789"/>
                    <a:pt x="43249" y="433668"/>
                    <a:pt x="40987" y="433294"/>
                  </a:cubicBezTo>
                  <a:cubicBezTo>
                    <a:pt x="34141" y="431071"/>
                    <a:pt x="30403" y="426055"/>
                    <a:pt x="28475" y="419406"/>
                  </a:cubicBezTo>
                  <a:cubicBezTo>
                    <a:pt x="27551" y="416160"/>
                    <a:pt x="26646" y="412914"/>
                    <a:pt x="25721" y="409569"/>
                  </a:cubicBezTo>
                  <a:cubicBezTo>
                    <a:pt x="24757" y="406062"/>
                    <a:pt x="23046" y="402812"/>
                    <a:pt x="20685" y="400048"/>
                  </a:cubicBezTo>
                  <a:cubicBezTo>
                    <a:pt x="17006" y="395525"/>
                    <a:pt x="14468" y="390200"/>
                    <a:pt x="13249" y="384506"/>
                  </a:cubicBezTo>
                  <a:cubicBezTo>
                    <a:pt x="9747" y="370224"/>
                    <a:pt x="5753" y="356001"/>
                    <a:pt x="3688" y="341443"/>
                  </a:cubicBezTo>
                  <a:cubicBezTo>
                    <a:pt x="2055" y="330013"/>
                    <a:pt x="-247" y="318643"/>
                    <a:pt x="186" y="306898"/>
                  </a:cubicBezTo>
                  <a:cubicBezTo>
                    <a:pt x="658" y="296236"/>
                    <a:pt x="324" y="285554"/>
                    <a:pt x="186" y="274871"/>
                  </a:cubicBezTo>
                  <a:cubicBezTo>
                    <a:pt x="462" y="270028"/>
                    <a:pt x="68" y="265173"/>
                    <a:pt x="-955" y="260432"/>
                  </a:cubicBezTo>
                  <a:cubicBezTo>
                    <a:pt x="-1781" y="257363"/>
                    <a:pt x="-1820" y="254136"/>
                    <a:pt x="-1073" y="251048"/>
                  </a:cubicBezTo>
                  <a:cubicBezTo>
                    <a:pt x="894" y="243592"/>
                    <a:pt x="147" y="236097"/>
                    <a:pt x="147" y="228621"/>
                  </a:cubicBezTo>
                  <a:cubicBezTo>
                    <a:pt x="147" y="208535"/>
                    <a:pt x="1603" y="188509"/>
                    <a:pt x="2507" y="168462"/>
                  </a:cubicBezTo>
                  <a:cubicBezTo>
                    <a:pt x="2665" y="165394"/>
                    <a:pt x="1681" y="162305"/>
                    <a:pt x="1603" y="159138"/>
                  </a:cubicBezTo>
                  <a:cubicBezTo>
                    <a:pt x="973" y="141476"/>
                    <a:pt x="3196" y="123829"/>
                    <a:pt x="8154" y="106868"/>
                  </a:cubicBezTo>
                  <a:cubicBezTo>
                    <a:pt x="8724" y="105276"/>
                    <a:pt x="8980" y="103582"/>
                    <a:pt x="8882" y="101891"/>
                  </a:cubicBezTo>
                  <a:close/>
                </a:path>
              </a:pathLst>
            </a:custGeom>
            <a:solidFill>
              <a:srgbClr val="000000"/>
            </a:solidFill>
            <a:ln w="1956" cap="flat">
              <a:noFill/>
              <a:prstDash val="solid"/>
              <a:miter/>
            </a:ln>
          </p:spPr>
          <p:txBody>
            <a:bodyPr rtlCol="0" anchor="ctr"/>
            <a:lstStyle/>
            <a:p>
              <a:endParaRPr lang="es-CO"/>
            </a:p>
          </p:txBody>
        </p:sp>
        <p:sp>
          <p:nvSpPr>
            <p:cNvPr id="869" name="Freeform: Shape 868">
              <a:extLst>
                <a:ext uri="{FF2B5EF4-FFF2-40B4-BE49-F238E27FC236}">
                  <a16:creationId xmlns:a16="http://schemas.microsoft.com/office/drawing/2014/main" id="{1987B996-2829-DA16-362D-D8E9D8D3A515}"/>
                </a:ext>
              </a:extLst>
            </p:cNvPr>
            <p:cNvSpPr/>
            <p:nvPr/>
          </p:nvSpPr>
          <p:spPr>
            <a:xfrm>
              <a:off x="12879657" y="350503"/>
              <a:ext cx="686438" cy="406628"/>
            </a:xfrm>
            <a:custGeom>
              <a:avLst/>
              <a:gdLst>
                <a:gd name="connsiteX0" fmla="*/ 635495 w 686438"/>
                <a:gd name="connsiteY0" fmla="*/ 307856 h 406628"/>
                <a:gd name="connsiteX1" fmla="*/ 620899 w 686438"/>
                <a:gd name="connsiteY1" fmla="*/ 317967 h 406628"/>
                <a:gd name="connsiteX2" fmla="*/ 558910 w 686438"/>
                <a:gd name="connsiteY2" fmla="*/ 347752 h 406628"/>
                <a:gd name="connsiteX3" fmla="*/ 506837 w 686438"/>
                <a:gd name="connsiteY3" fmla="*/ 367424 h 406628"/>
                <a:gd name="connsiteX4" fmla="*/ 460980 w 686438"/>
                <a:gd name="connsiteY4" fmla="*/ 383162 h 406628"/>
                <a:gd name="connsiteX5" fmla="*/ 424449 w 686438"/>
                <a:gd name="connsiteY5" fmla="*/ 390776 h 406628"/>
                <a:gd name="connsiteX6" fmla="*/ 403773 w 686438"/>
                <a:gd name="connsiteY6" fmla="*/ 393668 h 406628"/>
                <a:gd name="connsiteX7" fmla="*/ 403773 w 686438"/>
                <a:gd name="connsiteY7" fmla="*/ 393668 h 406628"/>
                <a:gd name="connsiteX8" fmla="*/ 358014 w 686438"/>
                <a:gd name="connsiteY8" fmla="*/ 398684 h 406628"/>
                <a:gd name="connsiteX9" fmla="*/ 317686 w 686438"/>
                <a:gd name="connsiteY9" fmla="*/ 403464 h 406628"/>
                <a:gd name="connsiteX10" fmla="*/ 166423 w 686438"/>
                <a:gd name="connsiteY10" fmla="*/ 385936 h 406628"/>
                <a:gd name="connsiteX11" fmla="*/ 89897 w 686438"/>
                <a:gd name="connsiteY11" fmla="*/ 343266 h 406628"/>
                <a:gd name="connsiteX12" fmla="*/ 53719 w 686438"/>
                <a:gd name="connsiteY12" fmla="*/ 303784 h 406628"/>
                <a:gd name="connsiteX13" fmla="*/ 16774 w 686438"/>
                <a:gd name="connsiteY13" fmla="*/ 246418 h 406628"/>
                <a:gd name="connsiteX14" fmla="*/ -1226 w 686438"/>
                <a:gd name="connsiteY14" fmla="*/ 172764 h 406628"/>
                <a:gd name="connsiteX15" fmla="*/ 4203 w 686438"/>
                <a:gd name="connsiteY15" fmla="*/ 100684 h 406628"/>
                <a:gd name="connsiteX16" fmla="*/ 12584 w 686438"/>
                <a:gd name="connsiteY16" fmla="*/ 56618 h 406628"/>
                <a:gd name="connsiteX17" fmla="*/ 21024 w 686438"/>
                <a:gd name="connsiteY17" fmla="*/ 37339 h 406628"/>
                <a:gd name="connsiteX18" fmla="*/ 22105 w 686438"/>
                <a:gd name="connsiteY18" fmla="*/ 35371 h 406628"/>
                <a:gd name="connsiteX19" fmla="*/ 25017 w 686438"/>
                <a:gd name="connsiteY19" fmla="*/ 31279 h 406628"/>
                <a:gd name="connsiteX20" fmla="*/ 26099 w 686438"/>
                <a:gd name="connsiteY20" fmla="*/ 29765 h 406628"/>
                <a:gd name="connsiteX21" fmla="*/ 29443 w 686438"/>
                <a:gd name="connsiteY21" fmla="*/ 25456 h 406628"/>
                <a:gd name="connsiteX22" fmla="*/ 30506 w 686438"/>
                <a:gd name="connsiteY22" fmla="*/ 23922 h 406628"/>
                <a:gd name="connsiteX23" fmla="*/ 31745 w 686438"/>
                <a:gd name="connsiteY23" fmla="*/ 22446 h 406628"/>
                <a:gd name="connsiteX24" fmla="*/ 32394 w 686438"/>
                <a:gd name="connsiteY24" fmla="*/ 21738 h 406628"/>
                <a:gd name="connsiteX25" fmla="*/ 50473 w 686438"/>
                <a:gd name="connsiteY25" fmla="*/ 3659 h 406628"/>
                <a:gd name="connsiteX26" fmla="*/ 51909 w 686438"/>
                <a:gd name="connsiteY26" fmla="*/ 2262 h 406628"/>
                <a:gd name="connsiteX27" fmla="*/ 53464 w 686438"/>
                <a:gd name="connsiteY27" fmla="*/ 885 h 406628"/>
                <a:gd name="connsiteX28" fmla="*/ 54309 w 686438"/>
                <a:gd name="connsiteY28" fmla="*/ 275 h 406628"/>
                <a:gd name="connsiteX29" fmla="*/ 56395 w 686438"/>
                <a:gd name="connsiteY29" fmla="*/ -315 h 406628"/>
                <a:gd name="connsiteX30" fmla="*/ 57378 w 686438"/>
                <a:gd name="connsiteY30" fmla="*/ 217 h 406628"/>
                <a:gd name="connsiteX31" fmla="*/ 57831 w 686438"/>
                <a:gd name="connsiteY31" fmla="*/ 2420 h 406628"/>
                <a:gd name="connsiteX32" fmla="*/ 51201 w 686438"/>
                <a:gd name="connsiteY32" fmla="*/ 10918 h 406628"/>
                <a:gd name="connsiteX33" fmla="*/ 10794 w 686438"/>
                <a:gd name="connsiteY33" fmla="*/ 89353 h 406628"/>
                <a:gd name="connsiteX34" fmla="*/ 5266 w 686438"/>
                <a:gd name="connsiteY34" fmla="*/ 176364 h 406628"/>
                <a:gd name="connsiteX35" fmla="*/ 21201 w 686438"/>
                <a:gd name="connsiteY35" fmla="*/ 241776 h 406628"/>
                <a:gd name="connsiteX36" fmla="*/ 73372 w 686438"/>
                <a:gd name="connsiteY36" fmla="*/ 318715 h 406628"/>
                <a:gd name="connsiteX37" fmla="*/ 136679 w 686438"/>
                <a:gd name="connsiteY37" fmla="*/ 365772 h 406628"/>
                <a:gd name="connsiteX38" fmla="*/ 232208 w 686438"/>
                <a:gd name="connsiteY38" fmla="*/ 397897 h 406628"/>
                <a:gd name="connsiteX39" fmla="*/ 307672 w 686438"/>
                <a:gd name="connsiteY39" fmla="*/ 398507 h 406628"/>
                <a:gd name="connsiteX40" fmla="*/ 369208 w 686438"/>
                <a:gd name="connsiteY40" fmla="*/ 392822 h 406628"/>
                <a:gd name="connsiteX41" fmla="*/ 407353 w 686438"/>
                <a:gd name="connsiteY41" fmla="*/ 387844 h 406628"/>
                <a:gd name="connsiteX42" fmla="*/ 415911 w 686438"/>
                <a:gd name="connsiteY42" fmla="*/ 386113 h 406628"/>
                <a:gd name="connsiteX43" fmla="*/ 474928 w 686438"/>
                <a:gd name="connsiteY43" fmla="*/ 372460 h 406628"/>
                <a:gd name="connsiteX44" fmla="*/ 505303 w 686438"/>
                <a:gd name="connsiteY44" fmla="*/ 362270 h 406628"/>
                <a:gd name="connsiteX45" fmla="*/ 604807 w 686438"/>
                <a:gd name="connsiteY45" fmla="*/ 321233 h 406628"/>
                <a:gd name="connsiteX46" fmla="*/ 664512 w 686438"/>
                <a:gd name="connsiteY46" fmla="*/ 273232 h 406628"/>
                <a:gd name="connsiteX47" fmla="*/ 680034 w 686438"/>
                <a:gd name="connsiteY47" fmla="*/ 225585 h 406628"/>
                <a:gd name="connsiteX48" fmla="*/ 678598 w 686438"/>
                <a:gd name="connsiteY48" fmla="*/ 151361 h 406628"/>
                <a:gd name="connsiteX49" fmla="*/ 678598 w 686438"/>
                <a:gd name="connsiteY49" fmla="*/ 144101 h 406628"/>
                <a:gd name="connsiteX50" fmla="*/ 679110 w 686438"/>
                <a:gd name="connsiteY50" fmla="*/ 140718 h 406628"/>
                <a:gd name="connsiteX51" fmla="*/ 680133 w 686438"/>
                <a:gd name="connsiteY51" fmla="*/ 138751 h 406628"/>
                <a:gd name="connsiteX52" fmla="*/ 682080 w 686438"/>
                <a:gd name="connsiteY52" fmla="*/ 138731 h 406628"/>
                <a:gd name="connsiteX53" fmla="*/ 682100 w 686438"/>
                <a:gd name="connsiteY53" fmla="*/ 138751 h 406628"/>
                <a:gd name="connsiteX54" fmla="*/ 682100 w 686438"/>
                <a:gd name="connsiteY54" fmla="*/ 138751 h 406628"/>
                <a:gd name="connsiteX55" fmla="*/ 684402 w 686438"/>
                <a:gd name="connsiteY55" fmla="*/ 197080 h 406628"/>
                <a:gd name="connsiteX56" fmla="*/ 684402 w 686438"/>
                <a:gd name="connsiteY56" fmla="*/ 226116 h 406628"/>
                <a:gd name="connsiteX57" fmla="*/ 680664 w 686438"/>
                <a:gd name="connsiteY57" fmla="*/ 252379 h 406628"/>
                <a:gd name="connsiteX58" fmla="*/ 680664 w 686438"/>
                <a:gd name="connsiteY58" fmla="*/ 252379 h 406628"/>
                <a:gd name="connsiteX59" fmla="*/ 671929 w 686438"/>
                <a:gd name="connsiteY59" fmla="*/ 271324 h 406628"/>
                <a:gd name="connsiteX60" fmla="*/ 671929 w 686438"/>
                <a:gd name="connsiteY60" fmla="*/ 271324 h 406628"/>
                <a:gd name="connsiteX61" fmla="*/ 668978 w 686438"/>
                <a:gd name="connsiteY61" fmla="*/ 275671 h 406628"/>
                <a:gd name="connsiteX62" fmla="*/ 668978 w 686438"/>
                <a:gd name="connsiteY62" fmla="*/ 275671 h 406628"/>
                <a:gd name="connsiteX63" fmla="*/ 661680 w 686438"/>
                <a:gd name="connsiteY63" fmla="*/ 284426 h 406628"/>
                <a:gd name="connsiteX64" fmla="*/ 661680 w 686438"/>
                <a:gd name="connsiteY64" fmla="*/ 284426 h 406628"/>
                <a:gd name="connsiteX65" fmla="*/ 660224 w 686438"/>
                <a:gd name="connsiteY65" fmla="*/ 285921 h 406628"/>
                <a:gd name="connsiteX66" fmla="*/ 660224 w 686438"/>
                <a:gd name="connsiteY66" fmla="*/ 285921 h 406628"/>
                <a:gd name="connsiteX67" fmla="*/ 658768 w 686438"/>
                <a:gd name="connsiteY67" fmla="*/ 287396 h 406628"/>
                <a:gd name="connsiteX68" fmla="*/ 658768 w 686438"/>
                <a:gd name="connsiteY68" fmla="*/ 287396 h 406628"/>
                <a:gd name="connsiteX69" fmla="*/ 657312 w 686438"/>
                <a:gd name="connsiteY69" fmla="*/ 288872 h 406628"/>
                <a:gd name="connsiteX70" fmla="*/ 657312 w 686438"/>
                <a:gd name="connsiteY70" fmla="*/ 288872 h 406628"/>
                <a:gd name="connsiteX71" fmla="*/ 655857 w 686438"/>
                <a:gd name="connsiteY71" fmla="*/ 290347 h 406628"/>
                <a:gd name="connsiteX72" fmla="*/ 655857 w 686438"/>
                <a:gd name="connsiteY72" fmla="*/ 290347 h 406628"/>
                <a:gd name="connsiteX73" fmla="*/ 649955 w 686438"/>
                <a:gd name="connsiteY73" fmla="*/ 296249 h 406628"/>
                <a:gd name="connsiteX74" fmla="*/ 649955 w 686438"/>
                <a:gd name="connsiteY74" fmla="*/ 296249 h 406628"/>
                <a:gd name="connsiteX75" fmla="*/ 641220 w 686438"/>
                <a:gd name="connsiteY75" fmla="*/ 303567 h 406628"/>
                <a:gd name="connsiteX76" fmla="*/ 641220 w 686438"/>
                <a:gd name="connsiteY76" fmla="*/ 303567 h 406628"/>
                <a:gd name="connsiteX77" fmla="*/ 635495 w 686438"/>
                <a:gd name="connsiteY77" fmla="*/ 307856 h 40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686438" h="406628">
                  <a:moveTo>
                    <a:pt x="635495" y="307856"/>
                  </a:moveTo>
                  <a:cubicBezTo>
                    <a:pt x="630538" y="311102"/>
                    <a:pt x="625069" y="313600"/>
                    <a:pt x="620899" y="317967"/>
                  </a:cubicBezTo>
                  <a:cubicBezTo>
                    <a:pt x="601462" y="330460"/>
                    <a:pt x="580137" y="339056"/>
                    <a:pt x="558910" y="347752"/>
                  </a:cubicBezTo>
                  <a:cubicBezTo>
                    <a:pt x="541717" y="354795"/>
                    <a:pt x="524936" y="362821"/>
                    <a:pt x="506837" y="367424"/>
                  </a:cubicBezTo>
                  <a:cubicBezTo>
                    <a:pt x="491099" y="371497"/>
                    <a:pt x="476148" y="377634"/>
                    <a:pt x="460980" y="383162"/>
                  </a:cubicBezTo>
                  <a:cubicBezTo>
                    <a:pt x="449177" y="387510"/>
                    <a:pt x="437177" y="390835"/>
                    <a:pt x="424449" y="390776"/>
                  </a:cubicBezTo>
                  <a:cubicBezTo>
                    <a:pt x="417465" y="391000"/>
                    <a:pt x="410540" y="391970"/>
                    <a:pt x="403773" y="393668"/>
                  </a:cubicBezTo>
                  <a:lnTo>
                    <a:pt x="403773" y="393668"/>
                  </a:lnTo>
                  <a:cubicBezTo>
                    <a:pt x="388802" y="397262"/>
                    <a:pt x="373418" y="398948"/>
                    <a:pt x="358014" y="398684"/>
                  </a:cubicBezTo>
                  <a:cubicBezTo>
                    <a:pt x="344381" y="398389"/>
                    <a:pt x="331122" y="401812"/>
                    <a:pt x="317686" y="403464"/>
                  </a:cubicBezTo>
                  <a:cubicBezTo>
                    <a:pt x="265809" y="409819"/>
                    <a:pt x="215388" y="406199"/>
                    <a:pt x="166423" y="385936"/>
                  </a:cubicBezTo>
                  <a:cubicBezTo>
                    <a:pt x="139157" y="374644"/>
                    <a:pt x="113091" y="361680"/>
                    <a:pt x="89897" y="343266"/>
                  </a:cubicBezTo>
                  <a:cubicBezTo>
                    <a:pt x="75713" y="331994"/>
                    <a:pt x="64480" y="318184"/>
                    <a:pt x="53719" y="303784"/>
                  </a:cubicBezTo>
                  <a:cubicBezTo>
                    <a:pt x="39949" y="285508"/>
                    <a:pt x="26709" y="267153"/>
                    <a:pt x="16774" y="246418"/>
                  </a:cubicBezTo>
                  <a:cubicBezTo>
                    <a:pt x="5561" y="223047"/>
                    <a:pt x="308" y="198398"/>
                    <a:pt x="-1226" y="172764"/>
                  </a:cubicBezTo>
                  <a:cubicBezTo>
                    <a:pt x="-2682" y="148508"/>
                    <a:pt x="249" y="124606"/>
                    <a:pt x="4203" y="100684"/>
                  </a:cubicBezTo>
                  <a:cubicBezTo>
                    <a:pt x="6663" y="85910"/>
                    <a:pt x="7607" y="70939"/>
                    <a:pt x="12584" y="56618"/>
                  </a:cubicBezTo>
                  <a:cubicBezTo>
                    <a:pt x="14925" y="49998"/>
                    <a:pt x="17758" y="43555"/>
                    <a:pt x="21024" y="37339"/>
                  </a:cubicBezTo>
                  <a:cubicBezTo>
                    <a:pt x="21338" y="36662"/>
                    <a:pt x="21712" y="36005"/>
                    <a:pt x="22105" y="35371"/>
                  </a:cubicBezTo>
                  <a:cubicBezTo>
                    <a:pt x="23050" y="33994"/>
                    <a:pt x="24073" y="32715"/>
                    <a:pt x="25017" y="31279"/>
                  </a:cubicBezTo>
                  <a:cubicBezTo>
                    <a:pt x="25332" y="30746"/>
                    <a:pt x="25706" y="30241"/>
                    <a:pt x="26099" y="29765"/>
                  </a:cubicBezTo>
                  <a:cubicBezTo>
                    <a:pt x="27358" y="28445"/>
                    <a:pt x="28479" y="27001"/>
                    <a:pt x="29443" y="25456"/>
                  </a:cubicBezTo>
                  <a:cubicBezTo>
                    <a:pt x="29758" y="24921"/>
                    <a:pt x="30112" y="24410"/>
                    <a:pt x="30506" y="23922"/>
                  </a:cubicBezTo>
                  <a:cubicBezTo>
                    <a:pt x="30880" y="23405"/>
                    <a:pt x="31293" y="22911"/>
                    <a:pt x="31745" y="22446"/>
                  </a:cubicBezTo>
                  <a:cubicBezTo>
                    <a:pt x="31942" y="22210"/>
                    <a:pt x="32178" y="21974"/>
                    <a:pt x="32394" y="21738"/>
                  </a:cubicBezTo>
                  <a:cubicBezTo>
                    <a:pt x="38414" y="15718"/>
                    <a:pt x="44395" y="9640"/>
                    <a:pt x="50473" y="3659"/>
                  </a:cubicBezTo>
                  <a:cubicBezTo>
                    <a:pt x="50926" y="3167"/>
                    <a:pt x="51418" y="2715"/>
                    <a:pt x="51909" y="2262"/>
                  </a:cubicBezTo>
                  <a:cubicBezTo>
                    <a:pt x="52401" y="1810"/>
                    <a:pt x="52913" y="1338"/>
                    <a:pt x="53464" y="885"/>
                  </a:cubicBezTo>
                  <a:lnTo>
                    <a:pt x="54309" y="275"/>
                  </a:lnTo>
                  <a:cubicBezTo>
                    <a:pt x="54939" y="-94"/>
                    <a:pt x="55667" y="-299"/>
                    <a:pt x="56395" y="-315"/>
                  </a:cubicBezTo>
                  <a:lnTo>
                    <a:pt x="57378" y="217"/>
                  </a:lnTo>
                  <a:cubicBezTo>
                    <a:pt x="57732" y="891"/>
                    <a:pt x="57890" y="1657"/>
                    <a:pt x="57831" y="2420"/>
                  </a:cubicBezTo>
                  <a:cubicBezTo>
                    <a:pt x="56788" y="6158"/>
                    <a:pt x="53896" y="8597"/>
                    <a:pt x="51201" y="10918"/>
                  </a:cubicBezTo>
                  <a:cubicBezTo>
                    <a:pt x="26965" y="31555"/>
                    <a:pt x="15928" y="58546"/>
                    <a:pt x="10794" y="89353"/>
                  </a:cubicBezTo>
                  <a:cubicBezTo>
                    <a:pt x="5876" y="118079"/>
                    <a:pt x="4027" y="147247"/>
                    <a:pt x="5266" y="176364"/>
                  </a:cubicBezTo>
                  <a:cubicBezTo>
                    <a:pt x="6269" y="198996"/>
                    <a:pt x="11699" y="221214"/>
                    <a:pt x="21201" y="241776"/>
                  </a:cubicBezTo>
                  <a:cubicBezTo>
                    <a:pt x="34381" y="270301"/>
                    <a:pt x="53405" y="294892"/>
                    <a:pt x="73372" y="318715"/>
                  </a:cubicBezTo>
                  <a:cubicBezTo>
                    <a:pt x="90625" y="339233"/>
                    <a:pt x="112717" y="353850"/>
                    <a:pt x="136679" y="365772"/>
                  </a:cubicBezTo>
                  <a:cubicBezTo>
                    <a:pt x="167053" y="380900"/>
                    <a:pt x="198411" y="393097"/>
                    <a:pt x="232208" y="397897"/>
                  </a:cubicBezTo>
                  <a:cubicBezTo>
                    <a:pt x="257232" y="401385"/>
                    <a:pt x="282590" y="401590"/>
                    <a:pt x="307672" y="398507"/>
                  </a:cubicBezTo>
                  <a:cubicBezTo>
                    <a:pt x="328112" y="396068"/>
                    <a:pt x="348434" y="392723"/>
                    <a:pt x="369208" y="392822"/>
                  </a:cubicBezTo>
                  <a:cubicBezTo>
                    <a:pt x="382094" y="392989"/>
                    <a:pt x="394940" y="391313"/>
                    <a:pt x="407353" y="387844"/>
                  </a:cubicBezTo>
                  <a:cubicBezTo>
                    <a:pt x="410088" y="386762"/>
                    <a:pt x="412979" y="386174"/>
                    <a:pt x="415911" y="386113"/>
                  </a:cubicBezTo>
                  <a:cubicBezTo>
                    <a:pt x="437039" y="387766"/>
                    <a:pt x="455866" y="379503"/>
                    <a:pt x="474928" y="372460"/>
                  </a:cubicBezTo>
                  <a:cubicBezTo>
                    <a:pt x="484942" y="368742"/>
                    <a:pt x="495093" y="365418"/>
                    <a:pt x="505303" y="362270"/>
                  </a:cubicBezTo>
                  <a:cubicBezTo>
                    <a:pt x="539572" y="351440"/>
                    <a:pt x="572858" y="337711"/>
                    <a:pt x="604807" y="321233"/>
                  </a:cubicBezTo>
                  <a:cubicBezTo>
                    <a:pt x="627843" y="309567"/>
                    <a:pt x="648578" y="294105"/>
                    <a:pt x="664512" y="273232"/>
                  </a:cubicBezTo>
                  <a:cubicBezTo>
                    <a:pt x="674860" y="259524"/>
                    <a:pt x="680310" y="242753"/>
                    <a:pt x="680034" y="225585"/>
                  </a:cubicBezTo>
                  <a:cubicBezTo>
                    <a:pt x="680034" y="200837"/>
                    <a:pt x="681214" y="176069"/>
                    <a:pt x="678598" y="151361"/>
                  </a:cubicBezTo>
                  <a:cubicBezTo>
                    <a:pt x="678244" y="148953"/>
                    <a:pt x="678244" y="146509"/>
                    <a:pt x="678598" y="144101"/>
                  </a:cubicBezTo>
                  <a:cubicBezTo>
                    <a:pt x="678677" y="142962"/>
                    <a:pt x="678854" y="141831"/>
                    <a:pt x="679110" y="140718"/>
                  </a:cubicBezTo>
                  <a:cubicBezTo>
                    <a:pt x="679326" y="140006"/>
                    <a:pt x="679680" y="139339"/>
                    <a:pt x="680133" y="138751"/>
                  </a:cubicBezTo>
                  <a:cubicBezTo>
                    <a:pt x="680664" y="138208"/>
                    <a:pt x="681529" y="138198"/>
                    <a:pt x="682080" y="138731"/>
                  </a:cubicBezTo>
                  <a:cubicBezTo>
                    <a:pt x="682080" y="138737"/>
                    <a:pt x="682100" y="138745"/>
                    <a:pt x="682100" y="138751"/>
                  </a:cubicBezTo>
                  <a:lnTo>
                    <a:pt x="682100" y="138751"/>
                  </a:lnTo>
                  <a:cubicBezTo>
                    <a:pt x="684067" y="158148"/>
                    <a:pt x="685621" y="177545"/>
                    <a:pt x="684402" y="197080"/>
                  </a:cubicBezTo>
                  <a:cubicBezTo>
                    <a:pt x="683811" y="206719"/>
                    <a:pt x="684067" y="216437"/>
                    <a:pt x="684402" y="226116"/>
                  </a:cubicBezTo>
                  <a:cubicBezTo>
                    <a:pt x="684736" y="235024"/>
                    <a:pt x="683477" y="243920"/>
                    <a:pt x="680664" y="252379"/>
                  </a:cubicBezTo>
                  <a:lnTo>
                    <a:pt x="680664" y="252379"/>
                  </a:lnTo>
                  <a:cubicBezTo>
                    <a:pt x="678185" y="258891"/>
                    <a:pt x="675903" y="265501"/>
                    <a:pt x="671929" y="271324"/>
                  </a:cubicBezTo>
                  <a:lnTo>
                    <a:pt x="671929" y="271324"/>
                  </a:lnTo>
                  <a:cubicBezTo>
                    <a:pt x="670867" y="272721"/>
                    <a:pt x="670159" y="274353"/>
                    <a:pt x="668978" y="275671"/>
                  </a:cubicBezTo>
                  <a:lnTo>
                    <a:pt x="668978" y="275671"/>
                  </a:lnTo>
                  <a:cubicBezTo>
                    <a:pt x="667011" y="279055"/>
                    <a:pt x="663745" y="281199"/>
                    <a:pt x="661680" y="284426"/>
                  </a:cubicBezTo>
                  <a:lnTo>
                    <a:pt x="661680" y="284426"/>
                  </a:lnTo>
                  <a:cubicBezTo>
                    <a:pt x="661267" y="284990"/>
                    <a:pt x="660775" y="285492"/>
                    <a:pt x="660224" y="285921"/>
                  </a:cubicBezTo>
                  <a:lnTo>
                    <a:pt x="660224" y="285921"/>
                  </a:lnTo>
                  <a:cubicBezTo>
                    <a:pt x="659791" y="286460"/>
                    <a:pt x="659299" y="286954"/>
                    <a:pt x="658768" y="287396"/>
                  </a:cubicBezTo>
                  <a:lnTo>
                    <a:pt x="658768" y="287396"/>
                  </a:lnTo>
                  <a:cubicBezTo>
                    <a:pt x="658316" y="287926"/>
                    <a:pt x="657844" y="288419"/>
                    <a:pt x="657312" y="288872"/>
                  </a:cubicBezTo>
                  <a:lnTo>
                    <a:pt x="657312" y="288872"/>
                  </a:lnTo>
                  <a:cubicBezTo>
                    <a:pt x="656860" y="289397"/>
                    <a:pt x="656368" y="289891"/>
                    <a:pt x="655857" y="290347"/>
                  </a:cubicBezTo>
                  <a:lnTo>
                    <a:pt x="655857" y="290347"/>
                  </a:lnTo>
                  <a:cubicBezTo>
                    <a:pt x="654440" y="292799"/>
                    <a:pt x="652414" y="294835"/>
                    <a:pt x="649955" y="296249"/>
                  </a:cubicBezTo>
                  <a:lnTo>
                    <a:pt x="649955" y="296249"/>
                  </a:lnTo>
                  <a:cubicBezTo>
                    <a:pt x="646729" y="298216"/>
                    <a:pt x="644565" y="301639"/>
                    <a:pt x="641220" y="303567"/>
                  </a:cubicBezTo>
                  <a:lnTo>
                    <a:pt x="641220" y="303567"/>
                  </a:lnTo>
                  <a:cubicBezTo>
                    <a:pt x="639293" y="304826"/>
                    <a:pt x="637541" y="306538"/>
                    <a:pt x="635495" y="307856"/>
                  </a:cubicBezTo>
                  <a:close/>
                </a:path>
              </a:pathLst>
            </a:custGeom>
            <a:solidFill>
              <a:srgbClr val="384C54"/>
            </a:solidFill>
            <a:ln w="1956" cap="flat">
              <a:noFill/>
              <a:prstDash val="solid"/>
              <a:miter/>
            </a:ln>
          </p:spPr>
          <p:txBody>
            <a:bodyPr rtlCol="0" anchor="ctr"/>
            <a:lstStyle/>
            <a:p>
              <a:endParaRPr lang="es-CO"/>
            </a:p>
          </p:txBody>
        </p:sp>
        <p:sp>
          <p:nvSpPr>
            <p:cNvPr id="870" name="Freeform: Shape 869">
              <a:extLst>
                <a:ext uri="{FF2B5EF4-FFF2-40B4-BE49-F238E27FC236}">
                  <a16:creationId xmlns:a16="http://schemas.microsoft.com/office/drawing/2014/main" id="{0DF71F8A-C316-47EC-8758-29EACD0C706C}"/>
                </a:ext>
              </a:extLst>
            </p:cNvPr>
            <p:cNvSpPr/>
            <p:nvPr/>
          </p:nvSpPr>
          <p:spPr>
            <a:xfrm>
              <a:off x="13573597" y="486601"/>
              <a:ext cx="31214" cy="83467"/>
            </a:xfrm>
            <a:custGeom>
              <a:avLst/>
              <a:gdLst>
                <a:gd name="connsiteX0" fmla="*/ 1911 w 31214"/>
                <a:gd name="connsiteY0" fmla="*/ 83152 h 83467"/>
                <a:gd name="connsiteX1" fmla="*/ 1439 w 31214"/>
                <a:gd name="connsiteY1" fmla="*/ 65172 h 83467"/>
                <a:gd name="connsiteX2" fmla="*/ 1320 w 31214"/>
                <a:gd name="connsiteY2" fmla="*/ 38987 h 83467"/>
                <a:gd name="connsiteX3" fmla="*/ -1257 w 31214"/>
                <a:gd name="connsiteY3" fmla="*/ 13158 h 83467"/>
                <a:gd name="connsiteX4" fmla="*/ -1571 w 31214"/>
                <a:gd name="connsiteY4" fmla="*/ 6646 h 83467"/>
                <a:gd name="connsiteX5" fmla="*/ 5865 w 31214"/>
                <a:gd name="connsiteY5" fmla="*/ -82 h 83467"/>
                <a:gd name="connsiteX6" fmla="*/ 26619 w 31214"/>
                <a:gd name="connsiteY6" fmla="*/ 14043 h 83467"/>
                <a:gd name="connsiteX7" fmla="*/ 22173 w 31214"/>
                <a:gd name="connsiteY7" fmla="*/ 47939 h 83467"/>
                <a:gd name="connsiteX8" fmla="*/ 12455 w 31214"/>
                <a:gd name="connsiteY8" fmla="*/ 66057 h 83467"/>
                <a:gd name="connsiteX9" fmla="*/ 1911 w 31214"/>
                <a:gd name="connsiteY9" fmla="*/ 83152 h 8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14" h="83467">
                  <a:moveTo>
                    <a:pt x="1911" y="83152"/>
                  </a:moveTo>
                  <a:cubicBezTo>
                    <a:pt x="4173" y="76936"/>
                    <a:pt x="1733" y="71093"/>
                    <a:pt x="1439" y="65172"/>
                  </a:cubicBezTo>
                  <a:cubicBezTo>
                    <a:pt x="1006" y="56476"/>
                    <a:pt x="1301" y="47722"/>
                    <a:pt x="1320" y="38987"/>
                  </a:cubicBezTo>
                  <a:cubicBezTo>
                    <a:pt x="1183" y="30322"/>
                    <a:pt x="317" y="21682"/>
                    <a:pt x="-1257" y="13158"/>
                  </a:cubicBezTo>
                  <a:cubicBezTo>
                    <a:pt x="-1552" y="11001"/>
                    <a:pt x="-1670" y="8822"/>
                    <a:pt x="-1571" y="6646"/>
                  </a:cubicBezTo>
                  <a:cubicBezTo>
                    <a:pt x="-1453" y="744"/>
                    <a:pt x="258" y="-1007"/>
                    <a:pt x="5865" y="-82"/>
                  </a:cubicBezTo>
                  <a:cubicBezTo>
                    <a:pt x="14855" y="1433"/>
                    <a:pt x="22134" y="5820"/>
                    <a:pt x="26619" y="14043"/>
                  </a:cubicBezTo>
                  <a:cubicBezTo>
                    <a:pt x="31852" y="23722"/>
                    <a:pt x="30121" y="40070"/>
                    <a:pt x="22173" y="47939"/>
                  </a:cubicBezTo>
                  <a:cubicBezTo>
                    <a:pt x="17117" y="52807"/>
                    <a:pt x="13714" y="59146"/>
                    <a:pt x="12455" y="66057"/>
                  </a:cubicBezTo>
                  <a:cubicBezTo>
                    <a:pt x="11117" y="72844"/>
                    <a:pt x="6612" y="77978"/>
                    <a:pt x="1911" y="83152"/>
                  </a:cubicBezTo>
                  <a:close/>
                </a:path>
              </a:pathLst>
            </a:custGeom>
            <a:solidFill>
              <a:srgbClr val="000000"/>
            </a:solidFill>
            <a:ln w="1956" cap="flat">
              <a:noFill/>
              <a:prstDash val="solid"/>
              <a:miter/>
            </a:ln>
          </p:spPr>
          <p:txBody>
            <a:bodyPr rtlCol="0" anchor="ctr"/>
            <a:lstStyle/>
            <a:p>
              <a:endParaRPr lang="es-CO"/>
            </a:p>
          </p:txBody>
        </p:sp>
        <p:sp>
          <p:nvSpPr>
            <p:cNvPr id="871" name="Freeform: Shape 870">
              <a:extLst>
                <a:ext uri="{FF2B5EF4-FFF2-40B4-BE49-F238E27FC236}">
                  <a16:creationId xmlns:a16="http://schemas.microsoft.com/office/drawing/2014/main" id="{62CEF91C-0D79-9212-CE1B-1896B3627D3E}"/>
                </a:ext>
              </a:extLst>
            </p:cNvPr>
            <p:cNvSpPr/>
            <p:nvPr/>
          </p:nvSpPr>
          <p:spPr>
            <a:xfrm>
              <a:off x="12878796" y="386121"/>
              <a:ext cx="406336" cy="373251"/>
            </a:xfrm>
            <a:custGeom>
              <a:avLst/>
              <a:gdLst>
                <a:gd name="connsiteX0" fmla="*/ 24441 w 406336"/>
                <a:gd name="connsiteY0" fmla="*/ -188 h 373251"/>
                <a:gd name="connsiteX1" fmla="*/ 17851 w 406336"/>
                <a:gd name="connsiteY1" fmla="*/ 14331 h 373251"/>
                <a:gd name="connsiteX2" fmla="*/ 8172 w 406336"/>
                <a:gd name="connsiteY2" fmla="*/ 52948 h 373251"/>
                <a:gd name="connsiteX3" fmla="*/ 3057 w 406336"/>
                <a:gd name="connsiteY3" fmla="*/ 88063 h 373251"/>
                <a:gd name="connsiteX4" fmla="*/ 2054 w 406336"/>
                <a:gd name="connsiteY4" fmla="*/ 144563 h 373251"/>
                <a:gd name="connsiteX5" fmla="*/ 10769 w 406336"/>
                <a:gd name="connsiteY5" fmla="*/ 188551 h 373251"/>
                <a:gd name="connsiteX6" fmla="*/ 41950 w 406336"/>
                <a:gd name="connsiteY6" fmla="*/ 248198 h 373251"/>
                <a:gd name="connsiteX7" fmla="*/ 63216 w 406336"/>
                <a:gd name="connsiteY7" fmla="*/ 276703 h 373251"/>
                <a:gd name="connsiteX8" fmla="*/ 102994 w 406336"/>
                <a:gd name="connsiteY8" fmla="*/ 314494 h 373251"/>
                <a:gd name="connsiteX9" fmla="*/ 226931 w 406336"/>
                <a:gd name="connsiteY9" fmla="*/ 365643 h 373251"/>
                <a:gd name="connsiteX10" fmla="*/ 268873 w 406336"/>
                <a:gd name="connsiteY10" fmla="*/ 368594 h 373251"/>
                <a:gd name="connsiteX11" fmla="*/ 339694 w 406336"/>
                <a:gd name="connsiteY11" fmla="*/ 362869 h 373251"/>
                <a:gd name="connsiteX12" fmla="*/ 362101 w 406336"/>
                <a:gd name="connsiteY12" fmla="*/ 361099 h 373251"/>
                <a:gd name="connsiteX13" fmla="*/ 400384 w 406336"/>
                <a:gd name="connsiteY13" fmla="*/ 358285 h 373251"/>
                <a:gd name="connsiteX14" fmla="*/ 404731 w 406336"/>
                <a:gd name="connsiteY14" fmla="*/ 358108 h 373251"/>
                <a:gd name="connsiteX15" fmla="*/ 404731 w 406336"/>
                <a:gd name="connsiteY15" fmla="*/ 359643 h 373251"/>
                <a:gd name="connsiteX16" fmla="*/ 385787 w 406336"/>
                <a:gd name="connsiteY16" fmla="*/ 362554 h 373251"/>
                <a:gd name="connsiteX17" fmla="*/ 341091 w 406336"/>
                <a:gd name="connsiteY17" fmla="*/ 366489 h 373251"/>
                <a:gd name="connsiteX18" fmla="*/ 290650 w 406336"/>
                <a:gd name="connsiteY18" fmla="*/ 372194 h 373251"/>
                <a:gd name="connsiteX19" fmla="*/ 217272 w 406336"/>
                <a:gd name="connsiteY19" fmla="*/ 367433 h 373251"/>
                <a:gd name="connsiteX20" fmla="*/ 92627 w 406336"/>
                <a:gd name="connsiteY20" fmla="*/ 312153 h 373251"/>
                <a:gd name="connsiteX21" fmla="*/ 61269 w 406336"/>
                <a:gd name="connsiteY21" fmla="*/ 280972 h 373251"/>
                <a:gd name="connsiteX22" fmla="*/ 14605 w 406336"/>
                <a:gd name="connsiteY22" fmla="*/ 210781 h 373251"/>
                <a:gd name="connsiteX23" fmla="*/ 1700 w 406336"/>
                <a:gd name="connsiteY23" fmla="*/ 164845 h 373251"/>
                <a:gd name="connsiteX24" fmla="*/ -1546 w 406336"/>
                <a:gd name="connsiteY24" fmla="*/ 130418 h 373251"/>
                <a:gd name="connsiteX25" fmla="*/ 1090 w 406336"/>
                <a:gd name="connsiteY25" fmla="*/ 85762 h 373251"/>
                <a:gd name="connsiteX26" fmla="*/ 1090 w 406336"/>
                <a:gd name="connsiteY26" fmla="*/ 84326 h 373251"/>
                <a:gd name="connsiteX27" fmla="*/ 2546 w 406336"/>
                <a:gd name="connsiteY27" fmla="*/ 75571 h 373251"/>
                <a:gd name="connsiteX28" fmla="*/ 2546 w 406336"/>
                <a:gd name="connsiteY28" fmla="*/ 74115 h 373251"/>
                <a:gd name="connsiteX29" fmla="*/ 3982 w 406336"/>
                <a:gd name="connsiteY29" fmla="*/ 66817 h 373251"/>
                <a:gd name="connsiteX30" fmla="*/ 3982 w 406336"/>
                <a:gd name="connsiteY30" fmla="*/ 65381 h 373251"/>
                <a:gd name="connsiteX31" fmla="*/ 5438 w 406336"/>
                <a:gd name="connsiteY31" fmla="*/ 56627 h 373251"/>
                <a:gd name="connsiteX32" fmla="*/ 5438 w 406336"/>
                <a:gd name="connsiteY32" fmla="*/ 55171 h 373251"/>
                <a:gd name="connsiteX33" fmla="*/ 13031 w 406336"/>
                <a:gd name="connsiteY33" fmla="*/ 16593 h 373251"/>
                <a:gd name="connsiteX34" fmla="*/ 18697 w 406336"/>
                <a:gd name="connsiteY34" fmla="*/ 4120 h 373251"/>
                <a:gd name="connsiteX35" fmla="*/ 24441 w 406336"/>
                <a:gd name="connsiteY35" fmla="*/ -188 h 37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06336" h="373251">
                  <a:moveTo>
                    <a:pt x="24441" y="-188"/>
                  </a:moveTo>
                  <a:cubicBezTo>
                    <a:pt x="23124" y="5045"/>
                    <a:pt x="19661" y="9314"/>
                    <a:pt x="17851" y="14331"/>
                  </a:cubicBezTo>
                  <a:cubicBezTo>
                    <a:pt x="13169" y="26795"/>
                    <a:pt x="9923" y="39749"/>
                    <a:pt x="8172" y="52948"/>
                  </a:cubicBezTo>
                  <a:cubicBezTo>
                    <a:pt x="6756" y="64751"/>
                    <a:pt x="4238" y="76299"/>
                    <a:pt x="3057" y="88063"/>
                  </a:cubicBezTo>
                  <a:cubicBezTo>
                    <a:pt x="1228" y="106831"/>
                    <a:pt x="28" y="125618"/>
                    <a:pt x="2054" y="144563"/>
                  </a:cubicBezTo>
                  <a:cubicBezTo>
                    <a:pt x="3490" y="159479"/>
                    <a:pt x="6402" y="174213"/>
                    <a:pt x="10769" y="188551"/>
                  </a:cubicBezTo>
                  <a:cubicBezTo>
                    <a:pt x="17595" y="210308"/>
                    <a:pt x="28947" y="229706"/>
                    <a:pt x="41950" y="248198"/>
                  </a:cubicBezTo>
                  <a:cubicBezTo>
                    <a:pt x="48776" y="257896"/>
                    <a:pt x="56134" y="267202"/>
                    <a:pt x="63216" y="276703"/>
                  </a:cubicBezTo>
                  <a:cubicBezTo>
                    <a:pt x="74311" y="291395"/>
                    <a:pt x="87748" y="304162"/>
                    <a:pt x="102994" y="314494"/>
                  </a:cubicBezTo>
                  <a:cubicBezTo>
                    <a:pt x="140569" y="340560"/>
                    <a:pt x="182255" y="356633"/>
                    <a:pt x="226931" y="365643"/>
                  </a:cubicBezTo>
                  <a:cubicBezTo>
                    <a:pt x="240859" y="368476"/>
                    <a:pt x="254827" y="368240"/>
                    <a:pt x="268873" y="368594"/>
                  </a:cubicBezTo>
                  <a:cubicBezTo>
                    <a:pt x="292618" y="369046"/>
                    <a:pt x="316343" y="367128"/>
                    <a:pt x="339694" y="362869"/>
                  </a:cubicBezTo>
                  <a:cubicBezTo>
                    <a:pt x="347091" y="361529"/>
                    <a:pt x="354586" y="360937"/>
                    <a:pt x="362101" y="361099"/>
                  </a:cubicBezTo>
                  <a:cubicBezTo>
                    <a:pt x="374928" y="361699"/>
                    <a:pt x="387774" y="360754"/>
                    <a:pt x="400384" y="358285"/>
                  </a:cubicBezTo>
                  <a:cubicBezTo>
                    <a:pt x="401820" y="358108"/>
                    <a:pt x="403276" y="358049"/>
                    <a:pt x="404731" y="358108"/>
                  </a:cubicBezTo>
                  <a:lnTo>
                    <a:pt x="404731" y="359643"/>
                  </a:lnTo>
                  <a:cubicBezTo>
                    <a:pt x="398357" y="360239"/>
                    <a:pt x="392043" y="361211"/>
                    <a:pt x="385787" y="362554"/>
                  </a:cubicBezTo>
                  <a:cubicBezTo>
                    <a:pt x="370934" y="364404"/>
                    <a:pt x="355924" y="364108"/>
                    <a:pt x="341091" y="366489"/>
                  </a:cubicBezTo>
                  <a:cubicBezTo>
                    <a:pt x="324369" y="369046"/>
                    <a:pt x="307529" y="370817"/>
                    <a:pt x="290650" y="372194"/>
                  </a:cubicBezTo>
                  <a:cubicBezTo>
                    <a:pt x="266079" y="374041"/>
                    <a:pt x="241391" y="372438"/>
                    <a:pt x="217272" y="367433"/>
                  </a:cubicBezTo>
                  <a:cubicBezTo>
                    <a:pt x="172084" y="358667"/>
                    <a:pt x="129454" y="339768"/>
                    <a:pt x="92627" y="312153"/>
                  </a:cubicBezTo>
                  <a:cubicBezTo>
                    <a:pt x="80764" y="303275"/>
                    <a:pt x="70219" y="292780"/>
                    <a:pt x="61269" y="280972"/>
                  </a:cubicBezTo>
                  <a:cubicBezTo>
                    <a:pt x="44252" y="258526"/>
                    <a:pt x="26920" y="236375"/>
                    <a:pt x="14605" y="210781"/>
                  </a:cubicBezTo>
                  <a:cubicBezTo>
                    <a:pt x="7582" y="196144"/>
                    <a:pt x="5280" y="180387"/>
                    <a:pt x="1700" y="164845"/>
                  </a:cubicBezTo>
                  <a:cubicBezTo>
                    <a:pt x="-641" y="153524"/>
                    <a:pt x="-1723" y="141978"/>
                    <a:pt x="-1546" y="130418"/>
                  </a:cubicBezTo>
                  <a:cubicBezTo>
                    <a:pt x="-1664" y="115526"/>
                    <a:pt x="-1900" y="100516"/>
                    <a:pt x="1090" y="85762"/>
                  </a:cubicBezTo>
                  <a:lnTo>
                    <a:pt x="1090" y="84326"/>
                  </a:lnTo>
                  <a:cubicBezTo>
                    <a:pt x="3057" y="81630"/>
                    <a:pt x="716" y="78266"/>
                    <a:pt x="2546" y="75571"/>
                  </a:cubicBezTo>
                  <a:lnTo>
                    <a:pt x="2546" y="74115"/>
                  </a:lnTo>
                  <a:cubicBezTo>
                    <a:pt x="4336" y="71952"/>
                    <a:pt x="2290" y="69001"/>
                    <a:pt x="3982" y="66817"/>
                  </a:cubicBezTo>
                  <a:cubicBezTo>
                    <a:pt x="3982" y="66345"/>
                    <a:pt x="3982" y="65853"/>
                    <a:pt x="3982" y="65381"/>
                  </a:cubicBezTo>
                  <a:cubicBezTo>
                    <a:pt x="5949" y="62686"/>
                    <a:pt x="3608" y="59322"/>
                    <a:pt x="5438" y="56627"/>
                  </a:cubicBezTo>
                  <a:lnTo>
                    <a:pt x="5438" y="55171"/>
                  </a:lnTo>
                  <a:cubicBezTo>
                    <a:pt x="6697" y="42069"/>
                    <a:pt x="7858" y="28967"/>
                    <a:pt x="13031" y="16593"/>
                  </a:cubicBezTo>
                  <a:cubicBezTo>
                    <a:pt x="14664" y="12324"/>
                    <a:pt x="16553" y="8159"/>
                    <a:pt x="18697" y="4120"/>
                  </a:cubicBezTo>
                  <a:cubicBezTo>
                    <a:pt x="19917" y="1917"/>
                    <a:pt x="20901" y="-955"/>
                    <a:pt x="24441" y="-188"/>
                  </a:cubicBezTo>
                  <a:close/>
                </a:path>
              </a:pathLst>
            </a:custGeom>
            <a:solidFill>
              <a:srgbClr val="0E1315"/>
            </a:solidFill>
            <a:ln w="1956" cap="flat">
              <a:noFill/>
              <a:prstDash val="solid"/>
              <a:miter/>
            </a:ln>
          </p:spPr>
          <p:txBody>
            <a:bodyPr rtlCol="0" anchor="ctr"/>
            <a:lstStyle/>
            <a:p>
              <a:endParaRPr lang="es-CO"/>
            </a:p>
          </p:txBody>
        </p:sp>
        <p:sp>
          <p:nvSpPr>
            <p:cNvPr id="872" name="Freeform: Shape 871">
              <a:extLst>
                <a:ext uri="{FF2B5EF4-FFF2-40B4-BE49-F238E27FC236}">
                  <a16:creationId xmlns:a16="http://schemas.microsoft.com/office/drawing/2014/main" id="{52B1E4A9-7DF0-6F00-FA22-300DAB8CADA9}"/>
                </a:ext>
              </a:extLst>
            </p:cNvPr>
            <p:cNvSpPr/>
            <p:nvPr/>
          </p:nvSpPr>
          <p:spPr>
            <a:xfrm>
              <a:off x="13303679" y="286351"/>
              <a:ext cx="258465" cy="197984"/>
            </a:xfrm>
            <a:custGeom>
              <a:avLst/>
              <a:gdLst>
                <a:gd name="connsiteX0" fmla="*/ 118226 w 258465"/>
                <a:gd name="connsiteY0" fmla="*/ 26676 h 197984"/>
                <a:gd name="connsiteX1" fmla="*/ 129872 w 258465"/>
                <a:gd name="connsiteY1" fmla="*/ 32578 h 197984"/>
                <a:gd name="connsiteX2" fmla="*/ 180273 w 258465"/>
                <a:gd name="connsiteY2" fmla="*/ 76054 h 197984"/>
                <a:gd name="connsiteX3" fmla="*/ 236556 w 258465"/>
                <a:gd name="connsiteY3" fmla="*/ 144692 h 197984"/>
                <a:gd name="connsiteX4" fmla="*/ 256366 w 258465"/>
                <a:gd name="connsiteY4" fmla="*/ 191335 h 197984"/>
                <a:gd name="connsiteX5" fmla="*/ 256858 w 258465"/>
                <a:gd name="connsiteY5" fmla="*/ 197099 h 197984"/>
                <a:gd name="connsiteX6" fmla="*/ 255914 w 258465"/>
                <a:gd name="connsiteY6" fmla="*/ 197670 h 197984"/>
                <a:gd name="connsiteX7" fmla="*/ 254045 w 258465"/>
                <a:gd name="connsiteY7" fmla="*/ 196667 h 197984"/>
                <a:gd name="connsiteX8" fmla="*/ 242536 w 258465"/>
                <a:gd name="connsiteY8" fmla="*/ 165604 h 197984"/>
                <a:gd name="connsiteX9" fmla="*/ 217533 w 258465"/>
                <a:gd name="connsiteY9" fmla="*/ 124527 h 197984"/>
                <a:gd name="connsiteX10" fmla="*/ 139059 w 258465"/>
                <a:gd name="connsiteY10" fmla="*/ 44126 h 197984"/>
                <a:gd name="connsiteX11" fmla="*/ 84212 w 258465"/>
                <a:gd name="connsiteY11" fmla="*/ 19850 h 197984"/>
                <a:gd name="connsiteX12" fmla="*/ 4342 w 258465"/>
                <a:gd name="connsiteY12" fmla="*/ 5410 h 197984"/>
                <a:gd name="connsiteX13" fmla="*/ -1560 w 258465"/>
                <a:gd name="connsiteY13" fmla="*/ 3266 h 197984"/>
                <a:gd name="connsiteX14" fmla="*/ -695 w 258465"/>
                <a:gd name="connsiteY14" fmla="*/ 1200 h 197984"/>
                <a:gd name="connsiteX15" fmla="*/ 26551 w 258465"/>
                <a:gd name="connsiteY15" fmla="*/ 1712 h 197984"/>
                <a:gd name="connsiteX16" fmla="*/ 102075 w 258465"/>
                <a:gd name="connsiteY16" fmla="*/ 18925 h 197984"/>
                <a:gd name="connsiteX17" fmla="*/ 118226 w 258465"/>
                <a:gd name="connsiteY17" fmla="*/ 26676 h 197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8465" h="197984">
                  <a:moveTo>
                    <a:pt x="118226" y="26676"/>
                  </a:moveTo>
                  <a:cubicBezTo>
                    <a:pt x="121629" y="29462"/>
                    <a:pt x="125603" y="31474"/>
                    <a:pt x="129872" y="32578"/>
                  </a:cubicBezTo>
                  <a:cubicBezTo>
                    <a:pt x="148521" y="44932"/>
                    <a:pt x="164161" y="60710"/>
                    <a:pt x="180273" y="76054"/>
                  </a:cubicBezTo>
                  <a:cubicBezTo>
                    <a:pt x="201637" y="96671"/>
                    <a:pt x="220523" y="119706"/>
                    <a:pt x="236556" y="144692"/>
                  </a:cubicBezTo>
                  <a:cubicBezTo>
                    <a:pt x="245842" y="158935"/>
                    <a:pt x="251507" y="175047"/>
                    <a:pt x="256366" y="191335"/>
                  </a:cubicBezTo>
                  <a:cubicBezTo>
                    <a:pt x="256720" y="193236"/>
                    <a:pt x="256878" y="195166"/>
                    <a:pt x="256858" y="197099"/>
                  </a:cubicBezTo>
                  <a:lnTo>
                    <a:pt x="255914" y="197670"/>
                  </a:lnTo>
                  <a:cubicBezTo>
                    <a:pt x="255186" y="197609"/>
                    <a:pt x="254498" y="197247"/>
                    <a:pt x="254045" y="196667"/>
                  </a:cubicBezTo>
                  <a:cubicBezTo>
                    <a:pt x="250111" y="186319"/>
                    <a:pt x="247298" y="175617"/>
                    <a:pt x="242536" y="165604"/>
                  </a:cubicBezTo>
                  <a:cubicBezTo>
                    <a:pt x="237009" y="150200"/>
                    <a:pt x="227271" y="137354"/>
                    <a:pt x="217533" y="124527"/>
                  </a:cubicBezTo>
                  <a:cubicBezTo>
                    <a:pt x="194791" y="94594"/>
                    <a:pt x="168430" y="67587"/>
                    <a:pt x="139059" y="44126"/>
                  </a:cubicBezTo>
                  <a:cubicBezTo>
                    <a:pt x="123124" y="31260"/>
                    <a:pt x="103530" y="25594"/>
                    <a:pt x="84212" y="19850"/>
                  </a:cubicBezTo>
                  <a:cubicBezTo>
                    <a:pt x="58146" y="12079"/>
                    <a:pt x="31372" y="8046"/>
                    <a:pt x="4342" y="5410"/>
                  </a:cubicBezTo>
                  <a:cubicBezTo>
                    <a:pt x="2197" y="5213"/>
                    <a:pt x="-65" y="5213"/>
                    <a:pt x="-1560" y="3266"/>
                  </a:cubicBezTo>
                  <a:cubicBezTo>
                    <a:pt x="-1737" y="2465"/>
                    <a:pt x="-1383" y="1641"/>
                    <a:pt x="-695" y="1200"/>
                  </a:cubicBezTo>
                  <a:cubicBezTo>
                    <a:pt x="8453" y="-1967"/>
                    <a:pt x="17542" y="649"/>
                    <a:pt x="26551" y="1712"/>
                  </a:cubicBezTo>
                  <a:cubicBezTo>
                    <a:pt x="52264" y="4751"/>
                    <a:pt x="77582" y="10521"/>
                    <a:pt x="102075" y="18925"/>
                  </a:cubicBezTo>
                  <a:cubicBezTo>
                    <a:pt x="107720" y="20916"/>
                    <a:pt x="113130" y="23515"/>
                    <a:pt x="118226" y="26676"/>
                  </a:cubicBezTo>
                  <a:close/>
                </a:path>
              </a:pathLst>
            </a:custGeom>
            <a:solidFill>
              <a:srgbClr val="141A1D"/>
            </a:solidFill>
            <a:ln w="1956" cap="flat">
              <a:noFill/>
              <a:prstDash val="solid"/>
              <a:miter/>
            </a:ln>
          </p:spPr>
          <p:txBody>
            <a:bodyPr rtlCol="0" anchor="ctr"/>
            <a:lstStyle/>
            <a:p>
              <a:endParaRPr lang="es-CO"/>
            </a:p>
          </p:txBody>
        </p:sp>
        <p:sp>
          <p:nvSpPr>
            <p:cNvPr id="873" name="Freeform: Shape 872">
              <a:extLst>
                <a:ext uri="{FF2B5EF4-FFF2-40B4-BE49-F238E27FC236}">
                  <a16:creationId xmlns:a16="http://schemas.microsoft.com/office/drawing/2014/main" id="{EF79E2EE-BC1D-96E2-47FD-AD5DCAFC0101}"/>
                </a:ext>
              </a:extLst>
            </p:cNvPr>
            <p:cNvSpPr/>
            <p:nvPr/>
          </p:nvSpPr>
          <p:spPr>
            <a:xfrm>
              <a:off x="13285035" y="668805"/>
              <a:ext cx="217204" cy="75936"/>
            </a:xfrm>
            <a:custGeom>
              <a:avLst/>
              <a:gdLst>
                <a:gd name="connsiteX0" fmla="*/ -1606 w 217204"/>
                <a:gd name="connsiteY0" fmla="*/ 75503 h 75936"/>
                <a:gd name="connsiteX1" fmla="*/ 18067 w 217204"/>
                <a:gd name="connsiteY1" fmla="*/ 71569 h 75936"/>
                <a:gd name="connsiteX2" fmla="*/ 63688 w 217204"/>
                <a:gd name="connsiteY2" fmla="*/ 61064 h 75936"/>
                <a:gd name="connsiteX3" fmla="*/ 112652 w 217204"/>
                <a:gd name="connsiteY3" fmla="*/ 44932 h 75936"/>
                <a:gd name="connsiteX4" fmla="*/ 131637 w 217204"/>
                <a:gd name="connsiteY4" fmla="*/ 37712 h 75936"/>
                <a:gd name="connsiteX5" fmla="*/ 202162 w 217204"/>
                <a:gd name="connsiteY5" fmla="*/ 6708 h 75936"/>
                <a:gd name="connsiteX6" fmla="*/ 215599 w 217204"/>
                <a:gd name="connsiteY6" fmla="*/ -315 h 75936"/>
                <a:gd name="connsiteX7" fmla="*/ 205231 w 217204"/>
                <a:gd name="connsiteY7" fmla="*/ 7181 h 75936"/>
                <a:gd name="connsiteX8" fmla="*/ 152352 w 217204"/>
                <a:gd name="connsiteY8" fmla="*/ 30886 h 75936"/>
                <a:gd name="connsiteX9" fmla="*/ 125676 w 217204"/>
                <a:gd name="connsiteY9" fmla="*/ 42178 h 75936"/>
                <a:gd name="connsiteX10" fmla="*/ 91976 w 217204"/>
                <a:gd name="connsiteY10" fmla="*/ 53037 h 75936"/>
                <a:gd name="connsiteX11" fmla="*/ 46907 w 217204"/>
                <a:gd name="connsiteY11" fmla="*/ 68933 h 75936"/>
                <a:gd name="connsiteX12" fmla="*/ 26467 w 217204"/>
                <a:gd name="connsiteY12" fmla="*/ 73025 h 75936"/>
                <a:gd name="connsiteX13" fmla="*/ 5693 w 217204"/>
                <a:gd name="connsiteY13" fmla="*/ 75248 h 75936"/>
                <a:gd name="connsiteX14" fmla="*/ -1606 w 217204"/>
                <a:gd name="connsiteY14" fmla="*/ 75503 h 7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7204" h="75936">
                  <a:moveTo>
                    <a:pt x="-1606" y="75503"/>
                  </a:moveTo>
                  <a:cubicBezTo>
                    <a:pt x="4453" y="72401"/>
                    <a:pt x="11280" y="71038"/>
                    <a:pt x="18067" y="71569"/>
                  </a:cubicBezTo>
                  <a:cubicBezTo>
                    <a:pt x="34474" y="72592"/>
                    <a:pt x="49032" y="66611"/>
                    <a:pt x="63688" y="61064"/>
                  </a:cubicBezTo>
                  <a:cubicBezTo>
                    <a:pt x="79780" y="54965"/>
                    <a:pt x="96147" y="49772"/>
                    <a:pt x="112652" y="44932"/>
                  </a:cubicBezTo>
                  <a:cubicBezTo>
                    <a:pt x="119125" y="42947"/>
                    <a:pt x="125479" y="40535"/>
                    <a:pt x="131637" y="37712"/>
                  </a:cubicBezTo>
                  <a:cubicBezTo>
                    <a:pt x="155126" y="27325"/>
                    <a:pt x="179362" y="18669"/>
                    <a:pt x="202162" y="6708"/>
                  </a:cubicBezTo>
                  <a:cubicBezTo>
                    <a:pt x="206628" y="4367"/>
                    <a:pt x="210425" y="669"/>
                    <a:pt x="215599" y="-315"/>
                  </a:cubicBezTo>
                  <a:cubicBezTo>
                    <a:pt x="213061" y="3443"/>
                    <a:pt x="209068" y="5213"/>
                    <a:pt x="205231" y="7181"/>
                  </a:cubicBezTo>
                  <a:cubicBezTo>
                    <a:pt x="188057" y="16073"/>
                    <a:pt x="170411" y="23987"/>
                    <a:pt x="152352" y="30886"/>
                  </a:cubicBezTo>
                  <a:cubicBezTo>
                    <a:pt x="143342" y="34309"/>
                    <a:pt x="134548" y="38342"/>
                    <a:pt x="125676" y="42178"/>
                  </a:cubicBezTo>
                  <a:cubicBezTo>
                    <a:pt x="114777" y="46860"/>
                    <a:pt x="103171" y="49319"/>
                    <a:pt x="91976" y="53037"/>
                  </a:cubicBezTo>
                  <a:cubicBezTo>
                    <a:pt x="76848" y="58054"/>
                    <a:pt x="61897" y="63542"/>
                    <a:pt x="46907" y="68933"/>
                  </a:cubicBezTo>
                  <a:cubicBezTo>
                    <a:pt x="40297" y="71152"/>
                    <a:pt x="33431" y="72527"/>
                    <a:pt x="26467" y="73025"/>
                  </a:cubicBezTo>
                  <a:cubicBezTo>
                    <a:pt x="19582" y="73713"/>
                    <a:pt x="12500" y="73280"/>
                    <a:pt x="5693" y="75248"/>
                  </a:cubicBezTo>
                  <a:cubicBezTo>
                    <a:pt x="3273" y="75637"/>
                    <a:pt x="834" y="75724"/>
                    <a:pt x="-1606" y="75503"/>
                  </a:cubicBezTo>
                  <a:close/>
                </a:path>
              </a:pathLst>
            </a:custGeom>
            <a:solidFill>
              <a:srgbClr val="0E1315"/>
            </a:solidFill>
            <a:ln w="1956" cap="flat">
              <a:noFill/>
              <a:prstDash val="solid"/>
              <a:miter/>
            </a:ln>
          </p:spPr>
          <p:txBody>
            <a:bodyPr rtlCol="0" anchor="ctr"/>
            <a:lstStyle/>
            <a:p>
              <a:endParaRPr lang="es-CO"/>
            </a:p>
          </p:txBody>
        </p:sp>
        <p:sp>
          <p:nvSpPr>
            <p:cNvPr id="874" name="Freeform: Shape 873">
              <a:extLst>
                <a:ext uri="{FF2B5EF4-FFF2-40B4-BE49-F238E27FC236}">
                  <a16:creationId xmlns:a16="http://schemas.microsoft.com/office/drawing/2014/main" id="{59371701-7D0B-965C-B6EA-2601B042A9C0}"/>
                </a:ext>
              </a:extLst>
            </p:cNvPr>
            <p:cNvSpPr/>
            <p:nvPr/>
          </p:nvSpPr>
          <p:spPr>
            <a:xfrm>
              <a:off x="13561907" y="489686"/>
              <a:ext cx="6041" cy="113608"/>
            </a:xfrm>
            <a:custGeom>
              <a:avLst/>
              <a:gdLst>
                <a:gd name="connsiteX0" fmla="*/ -1606 w 6041"/>
                <a:gd name="connsiteY0" fmla="*/ 113294 h 113608"/>
                <a:gd name="connsiteX1" fmla="*/ 1227 w 6041"/>
                <a:gd name="connsiteY1" fmla="*/ 22801 h 113608"/>
                <a:gd name="connsiteX2" fmla="*/ -130 w 6041"/>
                <a:gd name="connsiteY2" fmla="*/ -315 h 113608"/>
                <a:gd name="connsiteX3" fmla="*/ 1070 w 6041"/>
                <a:gd name="connsiteY3" fmla="*/ 1417 h 113608"/>
                <a:gd name="connsiteX4" fmla="*/ 2899 w 6041"/>
                <a:gd name="connsiteY4" fmla="*/ 23056 h 113608"/>
                <a:gd name="connsiteX5" fmla="*/ 4001 w 6041"/>
                <a:gd name="connsiteY5" fmla="*/ 40368 h 113608"/>
                <a:gd name="connsiteX6" fmla="*/ 2978 w 6041"/>
                <a:gd name="connsiteY6" fmla="*/ 62716 h 113608"/>
                <a:gd name="connsiteX7" fmla="*/ 2801 w 6041"/>
                <a:gd name="connsiteY7" fmla="*/ 96159 h 113608"/>
                <a:gd name="connsiteX8" fmla="*/ -1606 w 6041"/>
                <a:gd name="connsiteY8" fmla="*/ 113294 h 113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41" h="113608">
                  <a:moveTo>
                    <a:pt x="-1606" y="113294"/>
                  </a:moveTo>
                  <a:cubicBezTo>
                    <a:pt x="4001" y="83274"/>
                    <a:pt x="617" y="52959"/>
                    <a:pt x="1227" y="22801"/>
                  </a:cubicBezTo>
                  <a:cubicBezTo>
                    <a:pt x="1385" y="15109"/>
                    <a:pt x="-937" y="7456"/>
                    <a:pt x="-130" y="-315"/>
                  </a:cubicBezTo>
                  <a:cubicBezTo>
                    <a:pt x="283" y="256"/>
                    <a:pt x="1070" y="846"/>
                    <a:pt x="1070" y="1417"/>
                  </a:cubicBezTo>
                  <a:cubicBezTo>
                    <a:pt x="834" y="8695"/>
                    <a:pt x="3037" y="15738"/>
                    <a:pt x="2899" y="23056"/>
                  </a:cubicBezTo>
                  <a:cubicBezTo>
                    <a:pt x="2663" y="28850"/>
                    <a:pt x="3037" y="34651"/>
                    <a:pt x="4001" y="40368"/>
                  </a:cubicBezTo>
                  <a:cubicBezTo>
                    <a:pt x="5300" y="47745"/>
                    <a:pt x="3313" y="55260"/>
                    <a:pt x="2978" y="62716"/>
                  </a:cubicBezTo>
                  <a:cubicBezTo>
                    <a:pt x="2506" y="73831"/>
                    <a:pt x="2978" y="85005"/>
                    <a:pt x="2801" y="96159"/>
                  </a:cubicBezTo>
                  <a:cubicBezTo>
                    <a:pt x="3017" y="102177"/>
                    <a:pt x="1483" y="108130"/>
                    <a:pt x="-1606" y="113294"/>
                  </a:cubicBezTo>
                  <a:close/>
                </a:path>
              </a:pathLst>
            </a:custGeom>
            <a:solidFill>
              <a:srgbClr val="141A1D"/>
            </a:solidFill>
            <a:ln w="1956" cap="flat">
              <a:noFill/>
              <a:prstDash val="solid"/>
              <a:miter/>
            </a:ln>
          </p:spPr>
          <p:txBody>
            <a:bodyPr rtlCol="0" anchor="ctr"/>
            <a:lstStyle/>
            <a:p>
              <a:endParaRPr lang="es-CO"/>
            </a:p>
          </p:txBody>
        </p:sp>
        <p:sp>
          <p:nvSpPr>
            <p:cNvPr id="875" name="Freeform: Shape 874">
              <a:extLst>
                <a:ext uri="{FF2B5EF4-FFF2-40B4-BE49-F238E27FC236}">
                  <a16:creationId xmlns:a16="http://schemas.microsoft.com/office/drawing/2014/main" id="{871F92C1-F158-71EE-75F3-C425F394673D}"/>
                </a:ext>
              </a:extLst>
            </p:cNvPr>
            <p:cNvSpPr/>
            <p:nvPr/>
          </p:nvSpPr>
          <p:spPr>
            <a:xfrm>
              <a:off x="13553172" y="603295"/>
              <a:ext cx="8734" cy="18944"/>
            </a:xfrm>
            <a:custGeom>
              <a:avLst/>
              <a:gdLst>
                <a:gd name="connsiteX0" fmla="*/ -1606 w 8734"/>
                <a:gd name="connsiteY0" fmla="*/ 18630 h 18944"/>
                <a:gd name="connsiteX1" fmla="*/ 7129 w 8734"/>
                <a:gd name="connsiteY1" fmla="*/ -315 h 18944"/>
                <a:gd name="connsiteX2" fmla="*/ -1606 w 8734"/>
                <a:gd name="connsiteY2" fmla="*/ 18630 h 18944"/>
              </a:gdLst>
              <a:ahLst/>
              <a:cxnLst>
                <a:cxn ang="0">
                  <a:pos x="connsiteX0" y="connsiteY0"/>
                </a:cxn>
                <a:cxn ang="0">
                  <a:pos x="connsiteX1" y="connsiteY1"/>
                </a:cxn>
                <a:cxn ang="0">
                  <a:pos x="connsiteX2" y="connsiteY2"/>
                </a:cxn>
              </a:cxnLst>
              <a:rect l="l" t="t" r="r" b="b"/>
              <a:pathLst>
                <a:path w="8734" h="18944">
                  <a:moveTo>
                    <a:pt x="-1606" y="18630"/>
                  </a:moveTo>
                  <a:cubicBezTo>
                    <a:pt x="756" y="12077"/>
                    <a:pt x="3687" y="5741"/>
                    <a:pt x="7129" y="-315"/>
                  </a:cubicBezTo>
                  <a:cubicBezTo>
                    <a:pt x="6087" y="6866"/>
                    <a:pt x="3883" y="13515"/>
                    <a:pt x="-1606" y="18630"/>
                  </a:cubicBezTo>
                  <a:close/>
                </a:path>
              </a:pathLst>
            </a:custGeom>
            <a:solidFill>
              <a:srgbClr val="141A1D"/>
            </a:solidFill>
            <a:ln w="1956" cap="flat">
              <a:noFill/>
              <a:prstDash val="solid"/>
              <a:miter/>
            </a:ln>
          </p:spPr>
          <p:txBody>
            <a:bodyPr rtlCol="0" anchor="ctr"/>
            <a:lstStyle/>
            <a:p>
              <a:endParaRPr lang="es-CO"/>
            </a:p>
          </p:txBody>
        </p:sp>
        <p:sp>
          <p:nvSpPr>
            <p:cNvPr id="876" name="Freeform: Shape 875">
              <a:extLst>
                <a:ext uri="{FF2B5EF4-FFF2-40B4-BE49-F238E27FC236}">
                  <a16:creationId xmlns:a16="http://schemas.microsoft.com/office/drawing/2014/main" id="{65D1EF54-D1A9-0D73-0B95-9AFC1E85A00A}"/>
                </a:ext>
              </a:extLst>
            </p:cNvPr>
            <p:cNvSpPr/>
            <p:nvPr/>
          </p:nvSpPr>
          <p:spPr>
            <a:xfrm>
              <a:off x="13522562" y="647007"/>
              <a:ext cx="8734" cy="7318"/>
            </a:xfrm>
            <a:custGeom>
              <a:avLst/>
              <a:gdLst>
                <a:gd name="connsiteX0" fmla="*/ -1606 w 8734"/>
                <a:gd name="connsiteY0" fmla="*/ 7003 h 7318"/>
                <a:gd name="connsiteX1" fmla="*/ 7129 w 8734"/>
                <a:gd name="connsiteY1" fmla="*/ -315 h 7318"/>
                <a:gd name="connsiteX2" fmla="*/ -1606 w 8734"/>
                <a:gd name="connsiteY2" fmla="*/ 7003 h 7318"/>
              </a:gdLst>
              <a:ahLst/>
              <a:cxnLst>
                <a:cxn ang="0">
                  <a:pos x="connsiteX0" y="connsiteY0"/>
                </a:cxn>
                <a:cxn ang="0">
                  <a:pos x="connsiteX1" y="connsiteY1"/>
                </a:cxn>
                <a:cxn ang="0">
                  <a:pos x="connsiteX2" y="connsiteY2"/>
                </a:cxn>
              </a:cxnLst>
              <a:rect l="l" t="t" r="r" b="b"/>
              <a:pathLst>
                <a:path w="8734" h="7318">
                  <a:moveTo>
                    <a:pt x="-1606" y="7003"/>
                  </a:moveTo>
                  <a:cubicBezTo>
                    <a:pt x="735" y="3875"/>
                    <a:pt x="2978" y="630"/>
                    <a:pt x="7129" y="-315"/>
                  </a:cubicBezTo>
                  <a:cubicBezTo>
                    <a:pt x="4925" y="2931"/>
                    <a:pt x="2781" y="6295"/>
                    <a:pt x="-1606" y="7003"/>
                  </a:cubicBezTo>
                  <a:close/>
                </a:path>
              </a:pathLst>
            </a:custGeom>
            <a:solidFill>
              <a:srgbClr val="141A1D"/>
            </a:solidFill>
            <a:ln w="1956" cap="flat">
              <a:noFill/>
              <a:prstDash val="solid"/>
              <a:miter/>
            </a:ln>
          </p:spPr>
          <p:txBody>
            <a:bodyPr rtlCol="0" anchor="ctr"/>
            <a:lstStyle/>
            <a:p>
              <a:endParaRPr lang="es-CO"/>
            </a:p>
          </p:txBody>
        </p:sp>
        <p:sp>
          <p:nvSpPr>
            <p:cNvPr id="877" name="Freeform: Shape 876">
              <a:extLst>
                <a:ext uri="{FF2B5EF4-FFF2-40B4-BE49-F238E27FC236}">
                  <a16:creationId xmlns:a16="http://schemas.microsoft.com/office/drawing/2014/main" id="{C3862029-1B5A-6722-DA6D-1DDD2AE024B8}"/>
                </a:ext>
              </a:extLst>
            </p:cNvPr>
            <p:cNvSpPr/>
            <p:nvPr/>
          </p:nvSpPr>
          <p:spPr>
            <a:xfrm>
              <a:off x="13542922" y="626568"/>
              <a:ext cx="7298" cy="8754"/>
            </a:xfrm>
            <a:custGeom>
              <a:avLst/>
              <a:gdLst>
                <a:gd name="connsiteX0" fmla="*/ -1606 w 7298"/>
                <a:gd name="connsiteY0" fmla="*/ 8440 h 8754"/>
                <a:gd name="connsiteX1" fmla="*/ 5693 w 7298"/>
                <a:gd name="connsiteY1" fmla="*/ -315 h 8754"/>
                <a:gd name="connsiteX2" fmla="*/ -1606 w 7298"/>
                <a:gd name="connsiteY2" fmla="*/ 8440 h 8754"/>
              </a:gdLst>
              <a:ahLst/>
              <a:cxnLst>
                <a:cxn ang="0">
                  <a:pos x="connsiteX0" y="connsiteY0"/>
                </a:cxn>
                <a:cxn ang="0">
                  <a:pos x="connsiteX1" y="connsiteY1"/>
                </a:cxn>
                <a:cxn ang="0">
                  <a:pos x="connsiteX2" y="connsiteY2"/>
                </a:cxn>
              </a:cxnLst>
              <a:rect l="l" t="t" r="r" b="b"/>
              <a:pathLst>
                <a:path w="7298" h="8754">
                  <a:moveTo>
                    <a:pt x="-1606" y="8440"/>
                  </a:moveTo>
                  <a:cubicBezTo>
                    <a:pt x="-642" y="4308"/>
                    <a:pt x="2605" y="2046"/>
                    <a:pt x="5693" y="-315"/>
                  </a:cubicBezTo>
                  <a:cubicBezTo>
                    <a:pt x="5064" y="4112"/>
                    <a:pt x="1700" y="6256"/>
                    <a:pt x="-1606" y="8440"/>
                  </a:cubicBezTo>
                  <a:close/>
                </a:path>
              </a:pathLst>
            </a:custGeom>
            <a:solidFill>
              <a:srgbClr val="141A1D"/>
            </a:solidFill>
            <a:ln w="1956" cap="flat">
              <a:noFill/>
              <a:prstDash val="solid"/>
              <a:miter/>
            </a:ln>
          </p:spPr>
          <p:txBody>
            <a:bodyPr rtlCol="0" anchor="ctr"/>
            <a:lstStyle/>
            <a:p>
              <a:endParaRPr lang="es-CO"/>
            </a:p>
          </p:txBody>
        </p:sp>
        <p:sp>
          <p:nvSpPr>
            <p:cNvPr id="878" name="Freeform: Shape 877">
              <a:extLst>
                <a:ext uri="{FF2B5EF4-FFF2-40B4-BE49-F238E27FC236}">
                  <a16:creationId xmlns:a16="http://schemas.microsoft.com/office/drawing/2014/main" id="{34F1EB20-5ACC-FDC9-17CF-6164B2AEBB23}"/>
                </a:ext>
              </a:extLst>
            </p:cNvPr>
            <p:cNvSpPr/>
            <p:nvPr/>
          </p:nvSpPr>
          <p:spPr>
            <a:xfrm>
              <a:off x="13531237" y="641086"/>
              <a:ext cx="5901" cy="5901"/>
            </a:xfrm>
            <a:custGeom>
              <a:avLst/>
              <a:gdLst>
                <a:gd name="connsiteX0" fmla="*/ -1606 w 5901"/>
                <a:gd name="connsiteY0" fmla="*/ 5587 h 5901"/>
                <a:gd name="connsiteX1" fmla="*/ 4296 w 5901"/>
                <a:gd name="connsiteY1" fmla="*/ -315 h 5901"/>
                <a:gd name="connsiteX2" fmla="*/ -1606 w 5901"/>
                <a:gd name="connsiteY2" fmla="*/ 5587 h 5901"/>
              </a:gdLst>
              <a:ahLst/>
              <a:cxnLst>
                <a:cxn ang="0">
                  <a:pos x="connsiteX0" y="connsiteY0"/>
                </a:cxn>
                <a:cxn ang="0">
                  <a:pos x="connsiteX1" y="connsiteY1"/>
                </a:cxn>
                <a:cxn ang="0">
                  <a:pos x="connsiteX2" y="connsiteY2"/>
                </a:cxn>
              </a:cxnLst>
              <a:rect l="l" t="t" r="r" b="b"/>
              <a:pathLst>
                <a:path w="5901" h="5901">
                  <a:moveTo>
                    <a:pt x="-1606" y="5587"/>
                  </a:moveTo>
                  <a:cubicBezTo>
                    <a:pt x="-268" y="3079"/>
                    <a:pt x="1798" y="1025"/>
                    <a:pt x="4296" y="-315"/>
                  </a:cubicBezTo>
                  <a:cubicBezTo>
                    <a:pt x="4296" y="2945"/>
                    <a:pt x="1660" y="5587"/>
                    <a:pt x="-1606" y="5587"/>
                  </a:cubicBezTo>
                  <a:close/>
                </a:path>
              </a:pathLst>
            </a:custGeom>
            <a:solidFill>
              <a:srgbClr val="141A1D"/>
            </a:solidFill>
            <a:ln w="1956" cap="flat">
              <a:noFill/>
              <a:prstDash val="solid"/>
              <a:miter/>
            </a:ln>
          </p:spPr>
          <p:txBody>
            <a:bodyPr rtlCol="0" anchor="ctr"/>
            <a:lstStyle/>
            <a:p>
              <a:endParaRPr lang="es-CO"/>
            </a:p>
          </p:txBody>
        </p:sp>
        <p:sp>
          <p:nvSpPr>
            <p:cNvPr id="879" name="Freeform: Shape 878">
              <a:extLst>
                <a:ext uri="{FF2B5EF4-FFF2-40B4-BE49-F238E27FC236}">
                  <a16:creationId xmlns:a16="http://schemas.microsoft.com/office/drawing/2014/main" id="{9DAE112B-A634-9B52-AC1E-EB446CD29065}"/>
                </a:ext>
              </a:extLst>
            </p:cNvPr>
            <p:cNvSpPr/>
            <p:nvPr/>
          </p:nvSpPr>
          <p:spPr>
            <a:xfrm>
              <a:off x="13516758" y="654267"/>
              <a:ext cx="5901" cy="4406"/>
            </a:xfrm>
            <a:custGeom>
              <a:avLst/>
              <a:gdLst>
                <a:gd name="connsiteX0" fmla="*/ -1606 w 5901"/>
                <a:gd name="connsiteY0" fmla="*/ 4092 h 4406"/>
                <a:gd name="connsiteX1" fmla="*/ 4296 w 5901"/>
                <a:gd name="connsiteY1" fmla="*/ -315 h 4406"/>
                <a:gd name="connsiteX2" fmla="*/ -1606 w 5901"/>
                <a:gd name="connsiteY2" fmla="*/ 4092 h 4406"/>
              </a:gdLst>
              <a:ahLst/>
              <a:cxnLst>
                <a:cxn ang="0">
                  <a:pos x="connsiteX0" y="connsiteY0"/>
                </a:cxn>
                <a:cxn ang="0">
                  <a:pos x="connsiteX1" y="connsiteY1"/>
                </a:cxn>
                <a:cxn ang="0">
                  <a:pos x="connsiteX2" y="connsiteY2"/>
                </a:cxn>
              </a:cxnLst>
              <a:rect l="l" t="t" r="r" b="b"/>
              <a:pathLst>
                <a:path w="5901" h="4406">
                  <a:moveTo>
                    <a:pt x="-1606" y="4092"/>
                  </a:moveTo>
                  <a:cubicBezTo>
                    <a:pt x="-563" y="1676"/>
                    <a:pt x="1680" y="-4"/>
                    <a:pt x="4296" y="-315"/>
                  </a:cubicBezTo>
                  <a:cubicBezTo>
                    <a:pt x="3431" y="2237"/>
                    <a:pt x="1090" y="3990"/>
                    <a:pt x="-1606" y="4092"/>
                  </a:cubicBezTo>
                  <a:close/>
                </a:path>
              </a:pathLst>
            </a:custGeom>
            <a:solidFill>
              <a:srgbClr val="141A1D"/>
            </a:solidFill>
            <a:ln w="1956" cap="flat">
              <a:noFill/>
              <a:prstDash val="solid"/>
              <a:miter/>
            </a:ln>
          </p:spPr>
          <p:txBody>
            <a:bodyPr rtlCol="0" anchor="ctr"/>
            <a:lstStyle/>
            <a:p>
              <a:endParaRPr lang="es-CO"/>
            </a:p>
          </p:txBody>
        </p:sp>
        <p:sp>
          <p:nvSpPr>
            <p:cNvPr id="880" name="Freeform: Shape 879">
              <a:extLst>
                <a:ext uri="{FF2B5EF4-FFF2-40B4-BE49-F238E27FC236}">
                  <a16:creationId xmlns:a16="http://schemas.microsoft.com/office/drawing/2014/main" id="{BD5239F7-B74C-614F-F172-C36AE7C9C6ED}"/>
                </a:ext>
              </a:extLst>
            </p:cNvPr>
            <p:cNvSpPr/>
            <p:nvPr/>
          </p:nvSpPr>
          <p:spPr>
            <a:xfrm>
              <a:off x="13560716" y="483686"/>
              <a:ext cx="2732" cy="5980"/>
            </a:xfrm>
            <a:custGeom>
              <a:avLst/>
              <a:gdLst>
                <a:gd name="connsiteX0" fmla="*/ 1060 w 2732"/>
                <a:gd name="connsiteY0" fmla="*/ 5666 h 5980"/>
                <a:gd name="connsiteX1" fmla="*/ -100 w 2732"/>
                <a:gd name="connsiteY1" fmla="*/ 5390 h 5980"/>
                <a:gd name="connsiteX2" fmla="*/ -966 w 2732"/>
                <a:gd name="connsiteY2" fmla="*/ 486 h 5980"/>
                <a:gd name="connsiteX3" fmla="*/ -572 w 2732"/>
                <a:gd name="connsiteY3" fmla="*/ 20 h 5980"/>
                <a:gd name="connsiteX4" fmla="*/ -179 w 2732"/>
                <a:gd name="connsiteY4" fmla="*/ -315 h 5980"/>
                <a:gd name="connsiteX5" fmla="*/ 1060 w 2732"/>
                <a:gd name="connsiteY5" fmla="*/ 5666 h 5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32" h="5980">
                  <a:moveTo>
                    <a:pt x="1060" y="5666"/>
                  </a:moveTo>
                  <a:cubicBezTo>
                    <a:pt x="667" y="5623"/>
                    <a:pt x="273" y="5530"/>
                    <a:pt x="-100" y="5390"/>
                  </a:cubicBezTo>
                  <a:cubicBezTo>
                    <a:pt x="-1694" y="4275"/>
                    <a:pt x="-2087" y="2078"/>
                    <a:pt x="-966" y="486"/>
                  </a:cubicBezTo>
                  <a:cubicBezTo>
                    <a:pt x="-848" y="319"/>
                    <a:pt x="-710" y="163"/>
                    <a:pt x="-572" y="20"/>
                  </a:cubicBezTo>
                  <a:lnTo>
                    <a:pt x="-179" y="-315"/>
                  </a:lnTo>
                  <a:cubicBezTo>
                    <a:pt x="1592" y="1397"/>
                    <a:pt x="1041" y="3600"/>
                    <a:pt x="1060" y="5666"/>
                  </a:cubicBezTo>
                  <a:close/>
                </a:path>
              </a:pathLst>
            </a:custGeom>
            <a:solidFill>
              <a:srgbClr val="141A1D"/>
            </a:solidFill>
            <a:ln w="1956" cap="flat">
              <a:noFill/>
              <a:prstDash val="solid"/>
              <a:miter/>
            </a:ln>
          </p:spPr>
          <p:txBody>
            <a:bodyPr rtlCol="0" anchor="ctr"/>
            <a:lstStyle/>
            <a:p>
              <a:endParaRPr lang="es-CO"/>
            </a:p>
          </p:txBody>
        </p:sp>
        <p:sp>
          <p:nvSpPr>
            <p:cNvPr id="881" name="Freeform: Shape 880">
              <a:extLst>
                <a:ext uri="{FF2B5EF4-FFF2-40B4-BE49-F238E27FC236}">
                  <a16:creationId xmlns:a16="http://schemas.microsoft.com/office/drawing/2014/main" id="{E89BDB59-6FC9-0204-75A5-DC1D3400650B}"/>
                </a:ext>
              </a:extLst>
            </p:cNvPr>
            <p:cNvSpPr/>
            <p:nvPr/>
          </p:nvSpPr>
          <p:spPr>
            <a:xfrm>
              <a:off x="13550221" y="622240"/>
              <a:ext cx="2971" cy="4347"/>
            </a:xfrm>
            <a:custGeom>
              <a:avLst/>
              <a:gdLst>
                <a:gd name="connsiteX0" fmla="*/ -1605 w 2971"/>
                <a:gd name="connsiteY0" fmla="*/ 4033 h 4347"/>
                <a:gd name="connsiteX1" fmla="*/ 1346 w 2971"/>
                <a:gd name="connsiteY1" fmla="*/ -315 h 4347"/>
                <a:gd name="connsiteX2" fmla="*/ -1605 w 2971"/>
                <a:gd name="connsiteY2" fmla="*/ 4033 h 4347"/>
              </a:gdLst>
              <a:ahLst/>
              <a:cxnLst>
                <a:cxn ang="0">
                  <a:pos x="connsiteX0" y="connsiteY0"/>
                </a:cxn>
                <a:cxn ang="0">
                  <a:pos x="connsiteX1" y="connsiteY1"/>
                </a:cxn>
                <a:cxn ang="0">
                  <a:pos x="connsiteX2" y="connsiteY2"/>
                </a:cxn>
              </a:cxnLst>
              <a:rect l="l" t="t" r="r" b="b"/>
              <a:pathLst>
                <a:path w="2971" h="4347">
                  <a:moveTo>
                    <a:pt x="-1605" y="4033"/>
                  </a:moveTo>
                  <a:cubicBezTo>
                    <a:pt x="-1625" y="2113"/>
                    <a:pt x="-444" y="386"/>
                    <a:pt x="1346" y="-315"/>
                  </a:cubicBezTo>
                  <a:cubicBezTo>
                    <a:pt x="1543" y="1657"/>
                    <a:pt x="303" y="3484"/>
                    <a:pt x="-1605" y="4033"/>
                  </a:cubicBezTo>
                  <a:close/>
                </a:path>
              </a:pathLst>
            </a:custGeom>
            <a:solidFill>
              <a:srgbClr val="141A1D"/>
            </a:solidFill>
            <a:ln w="1956" cap="flat">
              <a:noFill/>
              <a:prstDash val="solid"/>
              <a:miter/>
            </a:ln>
          </p:spPr>
          <p:txBody>
            <a:bodyPr rtlCol="0" anchor="ctr"/>
            <a:lstStyle/>
            <a:p>
              <a:endParaRPr lang="es-CO"/>
            </a:p>
          </p:txBody>
        </p:sp>
        <p:sp>
          <p:nvSpPr>
            <p:cNvPr id="882" name="Freeform: Shape 881">
              <a:extLst>
                <a:ext uri="{FF2B5EF4-FFF2-40B4-BE49-F238E27FC236}">
                  <a16:creationId xmlns:a16="http://schemas.microsoft.com/office/drawing/2014/main" id="{5762A3F9-26A7-EC1A-8809-E846626D92A0}"/>
                </a:ext>
              </a:extLst>
            </p:cNvPr>
            <p:cNvSpPr/>
            <p:nvPr/>
          </p:nvSpPr>
          <p:spPr>
            <a:xfrm>
              <a:off x="13481780" y="689695"/>
              <a:ext cx="3308" cy="2523"/>
            </a:xfrm>
            <a:custGeom>
              <a:avLst/>
              <a:gdLst>
                <a:gd name="connsiteX0" fmla="*/ -1606 w 3308"/>
                <a:gd name="connsiteY0" fmla="*/ 2205 h 2523"/>
                <a:gd name="connsiteX1" fmla="*/ 1326 w 3308"/>
                <a:gd name="connsiteY1" fmla="*/ -77 h 2523"/>
                <a:gd name="connsiteX2" fmla="*/ -189 w 3308"/>
                <a:gd name="connsiteY2" fmla="*/ 2008 h 2523"/>
                <a:gd name="connsiteX3" fmla="*/ -1606 w 3308"/>
                <a:gd name="connsiteY3" fmla="*/ 2205 h 2523"/>
              </a:gdLst>
              <a:ahLst/>
              <a:cxnLst>
                <a:cxn ang="0">
                  <a:pos x="connsiteX0" y="connsiteY0"/>
                </a:cxn>
                <a:cxn ang="0">
                  <a:pos x="connsiteX1" y="connsiteY1"/>
                </a:cxn>
                <a:cxn ang="0">
                  <a:pos x="connsiteX2" y="connsiteY2"/>
                </a:cxn>
                <a:cxn ang="0">
                  <a:pos x="connsiteX3" y="connsiteY3"/>
                </a:cxn>
              </a:cxnLst>
              <a:rect l="l" t="t" r="r" b="b"/>
              <a:pathLst>
                <a:path w="3308" h="2523">
                  <a:moveTo>
                    <a:pt x="-1606" y="2205"/>
                  </a:moveTo>
                  <a:cubicBezTo>
                    <a:pt x="-917" y="985"/>
                    <a:pt x="165" y="-1002"/>
                    <a:pt x="1326" y="-77"/>
                  </a:cubicBezTo>
                  <a:cubicBezTo>
                    <a:pt x="2486" y="848"/>
                    <a:pt x="676" y="1536"/>
                    <a:pt x="-189" y="2008"/>
                  </a:cubicBezTo>
                  <a:cubicBezTo>
                    <a:pt x="-642" y="2158"/>
                    <a:pt x="-1133" y="2225"/>
                    <a:pt x="-1606" y="2205"/>
                  </a:cubicBezTo>
                  <a:close/>
                </a:path>
              </a:pathLst>
            </a:custGeom>
            <a:solidFill>
              <a:srgbClr val="000000"/>
            </a:solidFill>
            <a:ln w="1956" cap="flat">
              <a:noFill/>
              <a:prstDash val="solid"/>
              <a:miter/>
            </a:ln>
          </p:spPr>
          <p:txBody>
            <a:bodyPr rtlCol="0" anchor="ctr"/>
            <a:lstStyle/>
            <a:p>
              <a:endParaRPr lang="es-CO"/>
            </a:p>
          </p:txBody>
        </p:sp>
        <p:sp>
          <p:nvSpPr>
            <p:cNvPr id="883" name="Freeform: Shape 882">
              <a:extLst>
                <a:ext uri="{FF2B5EF4-FFF2-40B4-BE49-F238E27FC236}">
                  <a16:creationId xmlns:a16="http://schemas.microsoft.com/office/drawing/2014/main" id="{21CC13D8-0C8A-27E0-9615-2D8AB1CEF244}"/>
                </a:ext>
              </a:extLst>
            </p:cNvPr>
            <p:cNvSpPr/>
            <p:nvPr/>
          </p:nvSpPr>
          <p:spPr>
            <a:xfrm>
              <a:off x="13481210" y="692215"/>
              <a:ext cx="609" cy="590"/>
            </a:xfrm>
            <a:custGeom>
              <a:avLst/>
              <a:gdLst>
                <a:gd name="connsiteX0" fmla="*/ 610 w 609"/>
                <a:gd name="connsiteY0" fmla="*/ 0 h 590"/>
                <a:gd name="connsiteX1" fmla="*/ 275 w 609"/>
                <a:gd name="connsiteY1" fmla="*/ 590 h 590"/>
                <a:gd name="connsiteX2" fmla="*/ 0 w 609"/>
                <a:gd name="connsiteY2" fmla="*/ 334 h 590"/>
                <a:gd name="connsiteX3" fmla="*/ 610 w 609"/>
                <a:gd name="connsiteY3" fmla="*/ 0 h 590"/>
              </a:gdLst>
              <a:ahLst/>
              <a:cxnLst>
                <a:cxn ang="0">
                  <a:pos x="connsiteX0" y="connsiteY0"/>
                </a:cxn>
                <a:cxn ang="0">
                  <a:pos x="connsiteX1" y="connsiteY1"/>
                </a:cxn>
                <a:cxn ang="0">
                  <a:pos x="connsiteX2" y="connsiteY2"/>
                </a:cxn>
                <a:cxn ang="0">
                  <a:pos x="connsiteX3" y="connsiteY3"/>
                </a:cxn>
              </a:cxnLst>
              <a:rect l="l" t="t" r="r" b="b"/>
              <a:pathLst>
                <a:path w="609" h="590">
                  <a:moveTo>
                    <a:pt x="610" y="0"/>
                  </a:moveTo>
                  <a:lnTo>
                    <a:pt x="275" y="590"/>
                  </a:lnTo>
                  <a:lnTo>
                    <a:pt x="0" y="334"/>
                  </a:lnTo>
                  <a:lnTo>
                    <a:pt x="610" y="0"/>
                  </a:lnTo>
                  <a:close/>
                </a:path>
              </a:pathLst>
            </a:custGeom>
            <a:solidFill>
              <a:srgbClr val="000000"/>
            </a:solidFill>
            <a:ln w="1956" cap="flat">
              <a:noFill/>
              <a:prstDash val="solid"/>
              <a:miter/>
            </a:ln>
          </p:spPr>
          <p:txBody>
            <a:bodyPr rtlCol="0" anchor="ctr"/>
            <a:lstStyle/>
            <a:p>
              <a:endParaRPr lang="es-CO"/>
            </a:p>
          </p:txBody>
        </p:sp>
        <p:sp>
          <p:nvSpPr>
            <p:cNvPr id="884" name="Freeform: Shape 883">
              <a:extLst>
                <a:ext uri="{FF2B5EF4-FFF2-40B4-BE49-F238E27FC236}">
                  <a16:creationId xmlns:a16="http://schemas.microsoft.com/office/drawing/2014/main" id="{FDD08797-E3FA-9742-52CF-61D855BF5ADE}"/>
                </a:ext>
              </a:extLst>
            </p:cNvPr>
            <p:cNvSpPr/>
            <p:nvPr/>
          </p:nvSpPr>
          <p:spPr>
            <a:xfrm>
              <a:off x="13477433" y="694517"/>
              <a:ext cx="609" cy="609"/>
            </a:xfrm>
            <a:custGeom>
              <a:avLst/>
              <a:gdLst>
                <a:gd name="connsiteX0" fmla="*/ 0 w 609"/>
                <a:gd name="connsiteY0" fmla="*/ 610 h 609"/>
                <a:gd name="connsiteX1" fmla="*/ 334 w 609"/>
                <a:gd name="connsiteY1" fmla="*/ 0 h 609"/>
                <a:gd name="connsiteX2" fmla="*/ 610 w 609"/>
                <a:gd name="connsiteY2" fmla="*/ 275 h 609"/>
                <a:gd name="connsiteX3" fmla="*/ 0 w 609"/>
                <a:gd name="connsiteY3" fmla="*/ 610 h 609"/>
              </a:gdLst>
              <a:ahLst/>
              <a:cxnLst>
                <a:cxn ang="0">
                  <a:pos x="connsiteX0" y="connsiteY0"/>
                </a:cxn>
                <a:cxn ang="0">
                  <a:pos x="connsiteX1" y="connsiteY1"/>
                </a:cxn>
                <a:cxn ang="0">
                  <a:pos x="connsiteX2" y="connsiteY2"/>
                </a:cxn>
                <a:cxn ang="0">
                  <a:pos x="connsiteX3" y="connsiteY3"/>
                </a:cxn>
              </a:cxnLst>
              <a:rect l="l" t="t" r="r" b="b"/>
              <a:pathLst>
                <a:path w="609" h="609">
                  <a:moveTo>
                    <a:pt x="0" y="610"/>
                  </a:moveTo>
                  <a:lnTo>
                    <a:pt x="334" y="0"/>
                  </a:lnTo>
                  <a:lnTo>
                    <a:pt x="610" y="275"/>
                  </a:lnTo>
                  <a:lnTo>
                    <a:pt x="0" y="610"/>
                  </a:lnTo>
                  <a:close/>
                </a:path>
              </a:pathLst>
            </a:custGeom>
            <a:solidFill>
              <a:srgbClr val="000000"/>
            </a:solidFill>
            <a:ln w="1956" cap="flat">
              <a:noFill/>
              <a:prstDash val="solid"/>
              <a:miter/>
            </a:ln>
          </p:spPr>
          <p:txBody>
            <a:bodyPr rtlCol="0" anchor="ctr"/>
            <a:lstStyle/>
            <a:p>
              <a:endParaRPr lang="es-CO"/>
            </a:p>
          </p:txBody>
        </p:sp>
        <p:sp>
          <p:nvSpPr>
            <p:cNvPr id="885" name="Freeform: Shape 884">
              <a:extLst>
                <a:ext uri="{FF2B5EF4-FFF2-40B4-BE49-F238E27FC236}">
                  <a16:creationId xmlns:a16="http://schemas.microsoft.com/office/drawing/2014/main" id="{17949F4E-9A34-F5C9-985E-EFE17672201D}"/>
                </a:ext>
              </a:extLst>
            </p:cNvPr>
            <p:cNvSpPr/>
            <p:nvPr/>
          </p:nvSpPr>
          <p:spPr>
            <a:xfrm>
              <a:off x="13541486" y="635302"/>
              <a:ext cx="1455" cy="1495"/>
            </a:xfrm>
            <a:custGeom>
              <a:avLst/>
              <a:gdLst>
                <a:gd name="connsiteX0" fmla="*/ -1606 w 1455"/>
                <a:gd name="connsiteY0" fmla="*/ 1180 h 1495"/>
                <a:gd name="connsiteX1" fmla="*/ -150 w 1455"/>
                <a:gd name="connsiteY1" fmla="*/ -315 h 1495"/>
                <a:gd name="connsiteX2" fmla="*/ -1606 w 1455"/>
                <a:gd name="connsiteY2" fmla="*/ 1180 h 1495"/>
              </a:gdLst>
              <a:ahLst/>
              <a:cxnLst>
                <a:cxn ang="0">
                  <a:pos x="connsiteX0" y="connsiteY0"/>
                </a:cxn>
                <a:cxn ang="0">
                  <a:pos x="connsiteX1" y="connsiteY1"/>
                </a:cxn>
                <a:cxn ang="0">
                  <a:pos x="connsiteX2" y="connsiteY2"/>
                </a:cxn>
              </a:cxnLst>
              <a:rect l="l" t="t" r="r" b="b"/>
              <a:pathLst>
                <a:path w="1455" h="1495">
                  <a:moveTo>
                    <a:pt x="-1606" y="1180"/>
                  </a:moveTo>
                  <a:lnTo>
                    <a:pt x="-150" y="-315"/>
                  </a:lnTo>
                  <a:cubicBezTo>
                    <a:pt x="-307" y="421"/>
                    <a:pt x="-877" y="1001"/>
                    <a:pt x="-1606" y="1180"/>
                  </a:cubicBezTo>
                  <a:close/>
                </a:path>
              </a:pathLst>
            </a:custGeom>
            <a:solidFill>
              <a:srgbClr val="141A1D"/>
            </a:solidFill>
            <a:ln w="1956" cap="flat">
              <a:noFill/>
              <a:prstDash val="solid"/>
              <a:miter/>
            </a:ln>
          </p:spPr>
          <p:txBody>
            <a:bodyPr rtlCol="0" anchor="ctr"/>
            <a:lstStyle/>
            <a:p>
              <a:endParaRPr lang="es-CO"/>
            </a:p>
          </p:txBody>
        </p:sp>
        <p:sp>
          <p:nvSpPr>
            <p:cNvPr id="886" name="Freeform: Shape 885">
              <a:extLst>
                <a:ext uri="{FF2B5EF4-FFF2-40B4-BE49-F238E27FC236}">
                  <a16:creationId xmlns:a16="http://schemas.microsoft.com/office/drawing/2014/main" id="{9C633DA2-F01F-6C1A-0B06-C9D3E491A104}"/>
                </a:ext>
              </a:extLst>
            </p:cNvPr>
            <p:cNvSpPr/>
            <p:nvPr/>
          </p:nvSpPr>
          <p:spPr>
            <a:xfrm>
              <a:off x="13540050" y="636778"/>
              <a:ext cx="1455" cy="1475"/>
            </a:xfrm>
            <a:custGeom>
              <a:avLst/>
              <a:gdLst>
                <a:gd name="connsiteX0" fmla="*/ -1606 w 1455"/>
                <a:gd name="connsiteY0" fmla="*/ 1161 h 1475"/>
                <a:gd name="connsiteX1" fmla="*/ -150 w 1455"/>
                <a:gd name="connsiteY1" fmla="*/ -315 h 1475"/>
              </a:gdLst>
              <a:ahLst/>
              <a:cxnLst>
                <a:cxn ang="0">
                  <a:pos x="connsiteX0" y="connsiteY0"/>
                </a:cxn>
                <a:cxn ang="0">
                  <a:pos x="connsiteX1" y="connsiteY1"/>
                </a:cxn>
              </a:cxnLst>
              <a:rect l="l" t="t" r="r" b="b"/>
              <a:pathLst>
                <a:path w="1455" h="1475">
                  <a:moveTo>
                    <a:pt x="-1606" y="1161"/>
                  </a:moveTo>
                  <a:lnTo>
                    <a:pt x="-150" y="-315"/>
                  </a:lnTo>
                  <a:close/>
                </a:path>
              </a:pathLst>
            </a:custGeom>
            <a:solidFill>
              <a:srgbClr val="141A1D"/>
            </a:solidFill>
            <a:ln w="1956" cap="flat">
              <a:noFill/>
              <a:prstDash val="solid"/>
              <a:miter/>
            </a:ln>
          </p:spPr>
          <p:txBody>
            <a:bodyPr rtlCol="0" anchor="ctr"/>
            <a:lstStyle/>
            <a:p>
              <a:endParaRPr lang="es-CO"/>
            </a:p>
          </p:txBody>
        </p:sp>
        <p:sp>
          <p:nvSpPr>
            <p:cNvPr id="887" name="Freeform: Shape 886">
              <a:extLst>
                <a:ext uri="{FF2B5EF4-FFF2-40B4-BE49-F238E27FC236}">
                  <a16:creationId xmlns:a16="http://schemas.microsoft.com/office/drawing/2014/main" id="{21C84B12-F01C-92B1-EA49-507A444AD3E1}"/>
                </a:ext>
              </a:extLst>
            </p:cNvPr>
            <p:cNvSpPr/>
            <p:nvPr/>
          </p:nvSpPr>
          <p:spPr>
            <a:xfrm>
              <a:off x="13538595" y="638253"/>
              <a:ext cx="1455" cy="1475"/>
            </a:xfrm>
            <a:custGeom>
              <a:avLst/>
              <a:gdLst>
                <a:gd name="connsiteX0" fmla="*/ -1606 w 1455"/>
                <a:gd name="connsiteY0" fmla="*/ 1161 h 1475"/>
                <a:gd name="connsiteX1" fmla="*/ -150 w 1455"/>
                <a:gd name="connsiteY1" fmla="*/ -315 h 1475"/>
              </a:gdLst>
              <a:ahLst/>
              <a:cxnLst>
                <a:cxn ang="0">
                  <a:pos x="connsiteX0" y="connsiteY0"/>
                </a:cxn>
                <a:cxn ang="0">
                  <a:pos x="connsiteX1" y="connsiteY1"/>
                </a:cxn>
              </a:cxnLst>
              <a:rect l="l" t="t" r="r" b="b"/>
              <a:pathLst>
                <a:path w="1455" h="1475">
                  <a:moveTo>
                    <a:pt x="-1606" y="1161"/>
                  </a:moveTo>
                  <a:lnTo>
                    <a:pt x="-150" y="-315"/>
                  </a:lnTo>
                  <a:close/>
                </a:path>
              </a:pathLst>
            </a:custGeom>
            <a:solidFill>
              <a:srgbClr val="141A1D"/>
            </a:solidFill>
            <a:ln w="1956" cap="flat">
              <a:noFill/>
              <a:prstDash val="solid"/>
              <a:miter/>
            </a:ln>
          </p:spPr>
          <p:txBody>
            <a:bodyPr rtlCol="0" anchor="ctr"/>
            <a:lstStyle/>
            <a:p>
              <a:endParaRPr lang="es-CO"/>
            </a:p>
          </p:txBody>
        </p:sp>
        <p:sp>
          <p:nvSpPr>
            <p:cNvPr id="888" name="Freeform: Shape 887">
              <a:extLst>
                <a:ext uri="{FF2B5EF4-FFF2-40B4-BE49-F238E27FC236}">
                  <a16:creationId xmlns:a16="http://schemas.microsoft.com/office/drawing/2014/main" id="{10762F99-CBA9-8B20-A71F-B0C1B98E9F2F}"/>
                </a:ext>
              </a:extLst>
            </p:cNvPr>
            <p:cNvSpPr/>
            <p:nvPr/>
          </p:nvSpPr>
          <p:spPr>
            <a:xfrm>
              <a:off x="13537139" y="639709"/>
              <a:ext cx="1455" cy="1475"/>
            </a:xfrm>
            <a:custGeom>
              <a:avLst/>
              <a:gdLst>
                <a:gd name="connsiteX0" fmla="*/ -1606 w 1455"/>
                <a:gd name="connsiteY0" fmla="*/ 1161 h 1475"/>
                <a:gd name="connsiteX1" fmla="*/ -150 w 1455"/>
                <a:gd name="connsiteY1" fmla="*/ -315 h 1475"/>
              </a:gdLst>
              <a:ahLst/>
              <a:cxnLst>
                <a:cxn ang="0">
                  <a:pos x="connsiteX0" y="connsiteY0"/>
                </a:cxn>
                <a:cxn ang="0">
                  <a:pos x="connsiteX1" y="connsiteY1"/>
                </a:cxn>
              </a:cxnLst>
              <a:rect l="l" t="t" r="r" b="b"/>
              <a:pathLst>
                <a:path w="1455" h="1475">
                  <a:moveTo>
                    <a:pt x="-1606" y="1161"/>
                  </a:moveTo>
                  <a:cubicBezTo>
                    <a:pt x="-1448" y="433"/>
                    <a:pt x="-877" y="-140"/>
                    <a:pt x="-150" y="-315"/>
                  </a:cubicBezTo>
                  <a:close/>
                </a:path>
              </a:pathLst>
            </a:custGeom>
            <a:solidFill>
              <a:srgbClr val="141A1D"/>
            </a:solidFill>
            <a:ln w="1956" cap="flat">
              <a:noFill/>
              <a:prstDash val="solid"/>
              <a:miter/>
            </a:ln>
          </p:spPr>
          <p:txBody>
            <a:bodyPr rtlCol="0" anchor="ctr"/>
            <a:lstStyle/>
            <a:p>
              <a:endParaRPr lang="es-CO"/>
            </a:p>
          </p:txBody>
        </p:sp>
        <p:sp>
          <p:nvSpPr>
            <p:cNvPr id="889" name="Freeform: Shape 888">
              <a:extLst>
                <a:ext uri="{FF2B5EF4-FFF2-40B4-BE49-F238E27FC236}">
                  <a16:creationId xmlns:a16="http://schemas.microsoft.com/office/drawing/2014/main" id="{967CEDBD-A6B3-F37E-5F3B-20BC7DF0E83A}"/>
                </a:ext>
              </a:extLst>
            </p:cNvPr>
            <p:cNvSpPr/>
            <p:nvPr/>
          </p:nvSpPr>
          <p:spPr>
            <a:xfrm>
              <a:off x="12989130" y="1587001"/>
              <a:ext cx="1660" cy="13219"/>
            </a:xfrm>
            <a:custGeom>
              <a:avLst/>
              <a:gdLst>
                <a:gd name="connsiteX0" fmla="*/ -1438 w 1660"/>
                <a:gd name="connsiteY0" fmla="*/ -315 h 13219"/>
                <a:gd name="connsiteX1" fmla="*/ -120 w 1660"/>
                <a:gd name="connsiteY1" fmla="*/ 12905 h 13219"/>
                <a:gd name="connsiteX2" fmla="*/ -1438 w 1660"/>
                <a:gd name="connsiteY2" fmla="*/ -315 h 13219"/>
              </a:gdLst>
              <a:ahLst/>
              <a:cxnLst>
                <a:cxn ang="0">
                  <a:pos x="connsiteX0" y="connsiteY0"/>
                </a:cxn>
                <a:cxn ang="0">
                  <a:pos x="connsiteX1" y="connsiteY1"/>
                </a:cxn>
                <a:cxn ang="0">
                  <a:pos x="connsiteX2" y="connsiteY2"/>
                </a:cxn>
              </a:cxnLst>
              <a:rect l="l" t="t" r="r" b="b"/>
              <a:pathLst>
                <a:path w="1660" h="13219">
                  <a:moveTo>
                    <a:pt x="-1438" y="-315"/>
                  </a:moveTo>
                  <a:cubicBezTo>
                    <a:pt x="1021" y="3895"/>
                    <a:pt x="-356" y="8479"/>
                    <a:pt x="-120" y="12905"/>
                  </a:cubicBezTo>
                  <a:cubicBezTo>
                    <a:pt x="-2579" y="8696"/>
                    <a:pt x="-1182" y="4112"/>
                    <a:pt x="-1438" y="-315"/>
                  </a:cubicBezTo>
                  <a:close/>
                </a:path>
              </a:pathLst>
            </a:custGeom>
            <a:solidFill>
              <a:srgbClr val="2C2C2C"/>
            </a:solidFill>
            <a:ln w="1956" cap="flat">
              <a:noFill/>
              <a:prstDash val="solid"/>
              <a:miter/>
            </a:ln>
          </p:spPr>
          <p:txBody>
            <a:bodyPr rtlCol="0" anchor="ctr"/>
            <a:lstStyle/>
            <a:p>
              <a:endParaRPr lang="es-CO"/>
            </a:p>
          </p:txBody>
        </p:sp>
        <p:sp>
          <p:nvSpPr>
            <p:cNvPr id="890" name="Freeform: Shape 889">
              <a:extLst>
                <a:ext uri="{FF2B5EF4-FFF2-40B4-BE49-F238E27FC236}">
                  <a16:creationId xmlns:a16="http://schemas.microsoft.com/office/drawing/2014/main" id="{554BA45F-637A-937B-577D-9828079BA4C1}"/>
                </a:ext>
              </a:extLst>
            </p:cNvPr>
            <p:cNvSpPr/>
            <p:nvPr/>
          </p:nvSpPr>
          <p:spPr>
            <a:xfrm>
              <a:off x="12986220" y="1558834"/>
              <a:ext cx="1562" cy="12172"/>
            </a:xfrm>
            <a:custGeom>
              <a:avLst/>
              <a:gdLst>
                <a:gd name="connsiteX0" fmla="*/ -279 w 1562"/>
                <a:gd name="connsiteY0" fmla="*/ 232 h 12172"/>
                <a:gd name="connsiteX1" fmla="*/ -43 w 1562"/>
                <a:gd name="connsiteY1" fmla="*/ 11858 h 12172"/>
                <a:gd name="connsiteX2" fmla="*/ -1440 w 1562"/>
                <a:gd name="connsiteY2" fmla="*/ 173 h 12172"/>
                <a:gd name="connsiteX3" fmla="*/ -279 w 1562"/>
                <a:gd name="connsiteY3" fmla="*/ 232 h 12172"/>
              </a:gdLst>
              <a:ahLst/>
              <a:cxnLst>
                <a:cxn ang="0">
                  <a:pos x="connsiteX0" y="connsiteY0"/>
                </a:cxn>
                <a:cxn ang="0">
                  <a:pos x="connsiteX1" y="connsiteY1"/>
                </a:cxn>
                <a:cxn ang="0">
                  <a:pos x="connsiteX2" y="connsiteY2"/>
                </a:cxn>
                <a:cxn ang="0">
                  <a:pos x="connsiteX3" y="connsiteY3"/>
                </a:cxn>
              </a:cxnLst>
              <a:rect l="l" t="t" r="r" b="b"/>
              <a:pathLst>
                <a:path w="1562" h="12172">
                  <a:moveTo>
                    <a:pt x="-279" y="232"/>
                  </a:moveTo>
                  <a:lnTo>
                    <a:pt x="-43" y="11858"/>
                  </a:lnTo>
                  <a:cubicBezTo>
                    <a:pt x="-2817" y="8238"/>
                    <a:pt x="-948" y="3989"/>
                    <a:pt x="-1440" y="173"/>
                  </a:cubicBezTo>
                  <a:cubicBezTo>
                    <a:pt x="-1027" y="-496"/>
                    <a:pt x="-633" y="-477"/>
                    <a:pt x="-279" y="232"/>
                  </a:cubicBezTo>
                  <a:close/>
                </a:path>
              </a:pathLst>
            </a:custGeom>
            <a:solidFill>
              <a:srgbClr val="252525"/>
            </a:solidFill>
            <a:ln w="1956" cap="flat">
              <a:noFill/>
              <a:prstDash val="solid"/>
              <a:miter/>
            </a:ln>
          </p:spPr>
          <p:txBody>
            <a:bodyPr rtlCol="0" anchor="ctr"/>
            <a:lstStyle/>
            <a:p>
              <a:endParaRPr lang="es-CO"/>
            </a:p>
          </p:txBody>
        </p:sp>
        <p:sp>
          <p:nvSpPr>
            <p:cNvPr id="891" name="Freeform: Shape 890">
              <a:extLst>
                <a:ext uri="{FF2B5EF4-FFF2-40B4-BE49-F238E27FC236}">
                  <a16:creationId xmlns:a16="http://schemas.microsoft.com/office/drawing/2014/main" id="{8F5D58F9-A9D9-EB84-2450-76827B8CC6C9}"/>
                </a:ext>
              </a:extLst>
            </p:cNvPr>
            <p:cNvSpPr/>
            <p:nvPr/>
          </p:nvSpPr>
          <p:spPr>
            <a:xfrm>
              <a:off x="12987720" y="1574867"/>
              <a:ext cx="1498" cy="10717"/>
            </a:xfrm>
            <a:custGeom>
              <a:avLst/>
              <a:gdLst>
                <a:gd name="connsiteX0" fmla="*/ -343 w 1498"/>
                <a:gd name="connsiteY0" fmla="*/ 232 h 10717"/>
                <a:gd name="connsiteX1" fmla="*/ -107 w 1498"/>
                <a:gd name="connsiteY1" fmla="*/ 10403 h 10717"/>
                <a:gd name="connsiteX2" fmla="*/ -1523 w 1498"/>
                <a:gd name="connsiteY2" fmla="*/ 173 h 10717"/>
                <a:gd name="connsiteX3" fmla="*/ -343 w 1498"/>
                <a:gd name="connsiteY3" fmla="*/ 232 h 10717"/>
              </a:gdLst>
              <a:ahLst/>
              <a:cxnLst>
                <a:cxn ang="0">
                  <a:pos x="connsiteX0" y="connsiteY0"/>
                </a:cxn>
                <a:cxn ang="0">
                  <a:pos x="connsiteX1" y="connsiteY1"/>
                </a:cxn>
                <a:cxn ang="0">
                  <a:pos x="connsiteX2" y="connsiteY2"/>
                </a:cxn>
                <a:cxn ang="0">
                  <a:pos x="connsiteX3" y="connsiteY3"/>
                </a:cxn>
              </a:cxnLst>
              <a:rect l="l" t="t" r="r" b="b"/>
              <a:pathLst>
                <a:path w="1498" h="10717">
                  <a:moveTo>
                    <a:pt x="-343" y="232"/>
                  </a:moveTo>
                  <a:lnTo>
                    <a:pt x="-107" y="10403"/>
                  </a:lnTo>
                  <a:cubicBezTo>
                    <a:pt x="-2664" y="7275"/>
                    <a:pt x="-1071" y="3596"/>
                    <a:pt x="-1523" y="173"/>
                  </a:cubicBezTo>
                  <a:cubicBezTo>
                    <a:pt x="-1051" y="-515"/>
                    <a:pt x="-697" y="-456"/>
                    <a:pt x="-343" y="232"/>
                  </a:cubicBezTo>
                  <a:close/>
                </a:path>
              </a:pathLst>
            </a:custGeom>
            <a:solidFill>
              <a:srgbClr val="252525"/>
            </a:solidFill>
            <a:ln w="1956" cap="flat">
              <a:noFill/>
              <a:prstDash val="solid"/>
              <a:miter/>
            </a:ln>
          </p:spPr>
          <p:txBody>
            <a:bodyPr rtlCol="0" anchor="ctr"/>
            <a:lstStyle/>
            <a:p>
              <a:endParaRPr lang="es-CO"/>
            </a:p>
          </p:txBody>
        </p:sp>
        <p:sp>
          <p:nvSpPr>
            <p:cNvPr id="892" name="Freeform: Shape 891">
              <a:extLst>
                <a:ext uri="{FF2B5EF4-FFF2-40B4-BE49-F238E27FC236}">
                  <a16:creationId xmlns:a16="http://schemas.microsoft.com/office/drawing/2014/main" id="{E807CD8D-6468-9118-EB4D-DC3A6A22819C}"/>
                </a:ext>
              </a:extLst>
            </p:cNvPr>
            <p:cNvSpPr/>
            <p:nvPr/>
          </p:nvSpPr>
          <p:spPr>
            <a:xfrm>
              <a:off x="12986386" y="1553479"/>
              <a:ext cx="1314" cy="5901"/>
            </a:xfrm>
            <a:custGeom>
              <a:avLst/>
              <a:gdLst>
                <a:gd name="connsiteX0" fmla="*/ -445 w 1314"/>
                <a:gd name="connsiteY0" fmla="*/ 5587 h 5901"/>
                <a:gd name="connsiteX1" fmla="*/ -1606 w 1314"/>
                <a:gd name="connsiteY1" fmla="*/ 5587 h 5901"/>
                <a:gd name="connsiteX2" fmla="*/ -1606 w 1314"/>
                <a:gd name="connsiteY2" fmla="*/ -315 h 5901"/>
                <a:gd name="connsiteX3" fmla="*/ -445 w 1314"/>
                <a:gd name="connsiteY3" fmla="*/ 5587 h 5901"/>
              </a:gdLst>
              <a:ahLst/>
              <a:cxnLst>
                <a:cxn ang="0">
                  <a:pos x="connsiteX0" y="connsiteY0"/>
                </a:cxn>
                <a:cxn ang="0">
                  <a:pos x="connsiteX1" y="connsiteY1"/>
                </a:cxn>
                <a:cxn ang="0">
                  <a:pos x="connsiteX2" y="connsiteY2"/>
                </a:cxn>
                <a:cxn ang="0">
                  <a:pos x="connsiteX3" y="connsiteY3"/>
                </a:cxn>
              </a:cxnLst>
              <a:rect l="l" t="t" r="r" b="b"/>
              <a:pathLst>
                <a:path w="1314" h="5901">
                  <a:moveTo>
                    <a:pt x="-445" y="5587"/>
                  </a:moveTo>
                  <a:cubicBezTo>
                    <a:pt x="-838" y="5567"/>
                    <a:pt x="-1212" y="5567"/>
                    <a:pt x="-1606" y="5587"/>
                  </a:cubicBezTo>
                  <a:cubicBezTo>
                    <a:pt x="-1606" y="3620"/>
                    <a:pt x="-1606" y="1653"/>
                    <a:pt x="-1606" y="-315"/>
                  </a:cubicBezTo>
                  <a:cubicBezTo>
                    <a:pt x="283" y="1357"/>
                    <a:pt x="-406" y="3502"/>
                    <a:pt x="-445" y="5587"/>
                  </a:cubicBezTo>
                  <a:close/>
                </a:path>
              </a:pathLst>
            </a:custGeom>
            <a:solidFill>
              <a:srgbClr val="2C2C2C"/>
            </a:solidFill>
            <a:ln w="1956" cap="flat">
              <a:noFill/>
              <a:prstDash val="solid"/>
              <a:miter/>
            </a:ln>
          </p:spPr>
          <p:txBody>
            <a:bodyPr rtlCol="0" anchor="ctr"/>
            <a:lstStyle/>
            <a:p>
              <a:endParaRPr lang="es-CO"/>
            </a:p>
          </p:txBody>
        </p:sp>
        <p:sp>
          <p:nvSpPr>
            <p:cNvPr id="893" name="Freeform: Shape 892">
              <a:extLst>
                <a:ext uri="{FF2B5EF4-FFF2-40B4-BE49-F238E27FC236}">
                  <a16:creationId xmlns:a16="http://schemas.microsoft.com/office/drawing/2014/main" id="{89289942-CB9B-8F69-EE9A-B81BC8DD4C94}"/>
                </a:ext>
              </a:extLst>
            </p:cNvPr>
            <p:cNvSpPr/>
            <p:nvPr/>
          </p:nvSpPr>
          <p:spPr>
            <a:xfrm>
              <a:off x="12990675" y="1539028"/>
              <a:ext cx="4524" cy="1310"/>
            </a:xfrm>
            <a:custGeom>
              <a:avLst/>
              <a:gdLst>
                <a:gd name="connsiteX0" fmla="*/ 2919 w 4524"/>
                <a:gd name="connsiteY0" fmla="*/ 838 h 1310"/>
                <a:gd name="connsiteX1" fmla="*/ -1606 w 4524"/>
                <a:gd name="connsiteY1" fmla="*/ 996 h 1310"/>
                <a:gd name="connsiteX2" fmla="*/ 2093 w 4524"/>
                <a:gd name="connsiteY2" fmla="*/ 71 h 1310"/>
                <a:gd name="connsiteX3" fmla="*/ 2919 w 4524"/>
                <a:gd name="connsiteY3" fmla="*/ 838 h 1310"/>
              </a:gdLst>
              <a:ahLst/>
              <a:cxnLst>
                <a:cxn ang="0">
                  <a:pos x="connsiteX0" y="connsiteY0"/>
                </a:cxn>
                <a:cxn ang="0">
                  <a:pos x="connsiteX1" y="connsiteY1"/>
                </a:cxn>
                <a:cxn ang="0">
                  <a:pos x="connsiteX2" y="connsiteY2"/>
                </a:cxn>
                <a:cxn ang="0">
                  <a:pos x="connsiteX3" y="connsiteY3"/>
                </a:cxn>
              </a:cxnLst>
              <a:rect l="l" t="t" r="r" b="b"/>
              <a:pathLst>
                <a:path w="4524" h="1310">
                  <a:moveTo>
                    <a:pt x="2919" y="838"/>
                  </a:moveTo>
                  <a:lnTo>
                    <a:pt x="-1606" y="996"/>
                  </a:lnTo>
                  <a:cubicBezTo>
                    <a:pt x="-838" y="-283"/>
                    <a:pt x="814" y="-696"/>
                    <a:pt x="2093" y="71"/>
                  </a:cubicBezTo>
                  <a:cubicBezTo>
                    <a:pt x="2427" y="268"/>
                    <a:pt x="2703" y="523"/>
                    <a:pt x="2919" y="838"/>
                  </a:cubicBezTo>
                  <a:close/>
                </a:path>
              </a:pathLst>
            </a:custGeom>
            <a:solidFill>
              <a:srgbClr val="252525"/>
            </a:solidFill>
            <a:ln w="1956" cap="flat">
              <a:noFill/>
              <a:prstDash val="solid"/>
              <a:miter/>
            </a:ln>
          </p:spPr>
          <p:txBody>
            <a:bodyPr rtlCol="0" anchor="ctr"/>
            <a:lstStyle/>
            <a:p>
              <a:endParaRPr lang="es-CO"/>
            </a:p>
          </p:txBody>
        </p:sp>
        <p:sp>
          <p:nvSpPr>
            <p:cNvPr id="894" name="Freeform: Shape 893">
              <a:extLst>
                <a:ext uri="{FF2B5EF4-FFF2-40B4-BE49-F238E27FC236}">
                  <a16:creationId xmlns:a16="http://schemas.microsoft.com/office/drawing/2014/main" id="{15DCC89C-9FFE-C078-00B2-2AE6D65D02C2}"/>
                </a:ext>
              </a:extLst>
            </p:cNvPr>
            <p:cNvSpPr/>
            <p:nvPr/>
          </p:nvSpPr>
          <p:spPr>
            <a:xfrm>
              <a:off x="12987803" y="1571066"/>
              <a:ext cx="1302" cy="4347"/>
            </a:xfrm>
            <a:custGeom>
              <a:avLst/>
              <a:gdLst>
                <a:gd name="connsiteX0" fmla="*/ -425 w 1302"/>
                <a:gd name="connsiteY0" fmla="*/ 4033 h 4347"/>
                <a:gd name="connsiteX1" fmla="*/ -1606 w 1302"/>
                <a:gd name="connsiteY1" fmla="*/ 4033 h 4347"/>
                <a:gd name="connsiteX2" fmla="*/ -1606 w 1302"/>
                <a:gd name="connsiteY2" fmla="*/ -315 h 4347"/>
                <a:gd name="connsiteX3" fmla="*/ -425 w 1302"/>
                <a:gd name="connsiteY3" fmla="*/ 4033 h 4347"/>
              </a:gdLst>
              <a:ahLst/>
              <a:cxnLst>
                <a:cxn ang="0">
                  <a:pos x="connsiteX0" y="connsiteY0"/>
                </a:cxn>
                <a:cxn ang="0">
                  <a:pos x="connsiteX1" y="connsiteY1"/>
                </a:cxn>
                <a:cxn ang="0">
                  <a:pos x="connsiteX2" y="connsiteY2"/>
                </a:cxn>
                <a:cxn ang="0">
                  <a:pos x="connsiteX3" y="connsiteY3"/>
                </a:cxn>
              </a:cxnLst>
              <a:rect l="l" t="t" r="r" b="b"/>
              <a:pathLst>
                <a:path w="1302" h="4347">
                  <a:moveTo>
                    <a:pt x="-425" y="4033"/>
                  </a:moveTo>
                  <a:lnTo>
                    <a:pt x="-1606" y="4033"/>
                  </a:lnTo>
                  <a:lnTo>
                    <a:pt x="-1606" y="-315"/>
                  </a:lnTo>
                  <a:cubicBezTo>
                    <a:pt x="8" y="767"/>
                    <a:pt x="-268" y="2420"/>
                    <a:pt x="-425" y="4033"/>
                  </a:cubicBezTo>
                  <a:close/>
                </a:path>
              </a:pathLst>
            </a:custGeom>
            <a:solidFill>
              <a:srgbClr val="2C2C2C"/>
            </a:solidFill>
            <a:ln w="1956" cap="flat">
              <a:noFill/>
              <a:prstDash val="solid"/>
              <a:miter/>
            </a:ln>
          </p:spPr>
          <p:txBody>
            <a:bodyPr rtlCol="0" anchor="ctr"/>
            <a:lstStyle/>
            <a:p>
              <a:endParaRPr lang="es-CO"/>
            </a:p>
          </p:txBody>
        </p:sp>
        <p:sp>
          <p:nvSpPr>
            <p:cNvPr id="895" name="Freeform: Shape 894">
              <a:extLst>
                <a:ext uri="{FF2B5EF4-FFF2-40B4-BE49-F238E27FC236}">
                  <a16:creationId xmlns:a16="http://schemas.microsoft.com/office/drawing/2014/main" id="{5B4B7F52-E2AA-59E0-8831-4336651C9F4B}"/>
                </a:ext>
              </a:extLst>
            </p:cNvPr>
            <p:cNvSpPr/>
            <p:nvPr/>
          </p:nvSpPr>
          <p:spPr>
            <a:xfrm>
              <a:off x="13185984" y="1815867"/>
              <a:ext cx="4367" cy="1401"/>
            </a:xfrm>
            <a:custGeom>
              <a:avLst/>
              <a:gdLst>
                <a:gd name="connsiteX0" fmla="*/ -1606 w 4367"/>
                <a:gd name="connsiteY0" fmla="*/ 1087 h 1401"/>
                <a:gd name="connsiteX1" fmla="*/ 2762 w 4367"/>
                <a:gd name="connsiteY1" fmla="*/ 1087 h 1401"/>
              </a:gdLst>
              <a:ahLst/>
              <a:cxnLst>
                <a:cxn ang="0">
                  <a:pos x="connsiteX0" y="connsiteY0"/>
                </a:cxn>
                <a:cxn ang="0">
                  <a:pos x="connsiteX1" y="connsiteY1"/>
                </a:cxn>
              </a:cxnLst>
              <a:rect l="l" t="t" r="r" b="b"/>
              <a:pathLst>
                <a:path w="4367" h="1401">
                  <a:moveTo>
                    <a:pt x="-1606" y="1087"/>
                  </a:moveTo>
                  <a:cubicBezTo>
                    <a:pt x="-150" y="-782"/>
                    <a:pt x="1306" y="-782"/>
                    <a:pt x="2762" y="1087"/>
                  </a:cubicBezTo>
                  <a:close/>
                </a:path>
              </a:pathLst>
            </a:custGeom>
            <a:solidFill>
              <a:srgbClr val="020202"/>
            </a:solidFill>
            <a:ln w="1956" cap="flat">
              <a:noFill/>
              <a:prstDash val="solid"/>
              <a:miter/>
            </a:ln>
          </p:spPr>
          <p:txBody>
            <a:bodyPr rtlCol="0" anchor="ctr"/>
            <a:lstStyle/>
            <a:p>
              <a:endParaRPr lang="es-CO"/>
            </a:p>
          </p:txBody>
        </p:sp>
        <p:sp>
          <p:nvSpPr>
            <p:cNvPr id="896" name="Freeform: Shape 895">
              <a:extLst>
                <a:ext uri="{FF2B5EF4-FFF2-40B4-BE49-F238E27FC236}">
                  <a16:creationId xmlns:a16="http://schemas.microsoft.com/office/drawing/2014/main" id="{C8CA8119-49F2-D36B-6989-FF55BEBFF3B7}"/>
                </a:ext>
              </a:extLst>
            </p:cNvPr>
            <p:cNvSpPr/>
            <p:nvPr/>
          </p:nvSpPr>
          <p:spPr>
            <a:xfrm>
              <a:off x="12986347" y="1542904"/>
              <a:ext cx="1354" cy="3315"/>
            </a:xfrm>
            <a:custGeom>
              <a:avLst/>
              <a:gdLst>
                <a:gd name="connsiteX0" fmla="*/ -268 w 1354"/>
                <a:gd name="connsiteY0" fmla="*/ 50 h 3315"/>
                <a:gd name="connsiteX1" fmla="*/ -1606 w 1354"/>
                <a:gd name="connsiteY1" fmla="*/ 3001 h 3315"/>
                <a:gd name="connsiteX2" fmla="*/ -1606 w 1354"/>
                <a:gd name="connsiteY2" fmla="*/ 90 h 3315"/>
                <a:gd name="connsiteX3" fmla="*/ -563 w 1354"/>
                <a:gd name="connsiteY3" fmla="*/ -225 h 3315"/>
                <a:gd name="connsiteX4" fmla="*/ -268 w 1354"/>
                <a:gd name="connsiteY4" fmla="*/ 50 h 3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4" h="3315">
                  <a:moveTo>
                    <a:pt x="-268" y="50"/>
                  </a:moveTo>
                  <a:cubicBezTo>
                    <a:pt x="-150" y="1211"/>
                    <a:pt x="-661" y="2332"/>
                    <a:pt x="-1606" y="3001"/>
                  </a:cubicBezTo>
                  <a:cubicBezTo>
                    <a:pt x="-1606" y="2037"/>
                    <a:pt x="-1606" y="1034"/>
                    <a:pt x="-1606" y="90"/>
                  </a:cubicBezTo>
                  <a:cubicBezTo>
                    <a:pt x="-1409" y="-284"/>
                    <a:pt x="-937" y="-422"/>
                    <a:pt x="-563" y="-225"/>
                  </a:cubicBezTo>
                  <a:cubicBezTo>
                    <a:pt x="-445" y="-166"/>
                    <a:pt x="-346" y="-68"/>
                    <a:pt x="-268" y="50"/>
                  </a:cubicBezTo>
                  <a:close/>
                </a:path>
              </a:pathLst>
            </a:custGeom>
            <a:solidFill>
              <a:srgbClr val="2C2C2C"/>
            </a:solidFill>
            <a:ln w="1956" cap="flat">
              <a:noFill/>
              <a:prstDash val="solid"/>
              <a:miter/>
            </a:ln>
          </p:spPr>
          <p:txBody>
            <a:bodyPr rtlCol="0" anchor="ctr"/>
            <a:lstStyle/>
            <a:p>
              <a:endParaRPr lang="es-CO"/>
            </a:p>
          </p:txBody>
        </p:sp>
        <p:sp>
          <p:nvSpPr>
            <p:cNvPr id="897" name="Freeform: Shape 896">
              <a:extLst>
                <a:ext uri="{FF2B5EF4-FFF2-40B4-BE49-F238E27FC236}">
                  <a16:creationId xmlns:a16="http://schemas.microsoft.com/office/drawing/2014/main" id="{8686F3F2-D1EB-7806-84E6-2301482D6498}"/>
                </a:ext>
              </a:extLst>
            </p:cNvPr>
            <p:cNvSpPr/>
            <p:nvPr/>
          </p:nvSpPr>
          <p:spPr>
            <a:xfrm>
              <a:off x="12987822" y="1540397"/>
              <a:ext cx="1807" cy="1455"/>
            </a:xfrm>
            <a:custGeom>
              <a:avLst/>
              <a:gdLst>
                <a:gd name="connsiteX0" fmla="*/ -209 w 1807"/>
                <a:gd name="connsiteY0" fmla="*/ 944 h 1455"/>
                <a:gd name="connsiteX1" fmla="*/ -1606 w 1807"/>
                <a:gd name="connsiteY1" fmla="*/ 1141 h 1455"/>
                <a:gd name="connsiteX2" fmla="*/ -169 w 1807"/>
                <a:gd name="connsiteY2" fmla="*/ -315 h 1455"/>
                <a:gd name="connsiteX3" fmla="*/ 145 w 1807"/>
                <a:gd name="connsiteY3" fmla="*/ 531 h 1455"/>
                <a:gd name="connsiteX4" fmla="*/ -209 w 1807"/>
                <a:gd name="connsiteY4" fmla="*/ 944 h 14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7" h="1455">
                  <a:moveTo>
                    <a:pt x="-209" y="944"/>
                  </a:moveTo>
                  <a:cubicBezTo>
                    <a:pt x="-661" y="1043"/>
                    <a:pt x="-1133" y="1121"/>
                    <a:pt x="-1606" y="1141"/>
                  </a:cubicBezTo>
                  <a:lnTo>
                    <a:pt x="-169" y="-315"/>
                  </a:lnTo>
                  <a:cubicBezTo>
                    <a:pt x="165" y="-20"/>
                    <a:pt x="283" y="256"/>
                    <a:pt x="145" y="531"/>
                  </a:cubicBezTo>
                  <a:cubicBezTo>
                    <a:pt x="8" y="807"/>
                    <a:pt x="-91" y="944"/>
                    <a:pt x="-209" y="944"/>
                  </a:cubicBezTo>
                  <a:close/>
                </a:path>
              </a:pathLst>
            </a:custGeom>
            <a:solidFill>
              <a:srgbClr val="252525"/>
            </a:solidFill>
            <a:ln w="1956" cap="flat">
              <a:noFill/>
              <a:prstDash val="solid"/>
              <a:miter/>
            </a:ln>
          </p:spPr>
          <p:txBody>
            <a:bodyPr rtlCol="0" anchor="ctr"/>
            <a:lstStyle/>
            <a:p>
              <a:endParaRPr lang="es-CO"/>
            </a:p>
          </p:txBody>
        </p:sp>
        <p:sp>
          <p:nvSpPr>
            <p:cNvPr id="898" name="Freeform: Shape 897">
              <a:extLst>
                <a:ext uri="{FF2B5EF4-FFF2-40B4-BE49-F238E27FC236}">
                  <a16:creationId xmlns:a16="http://schemas.microsoft.com/office/drawing/2014/main" id="{18278209-2142-3E1D-2CF3-48750E48CEF3}"/>
                </a:ext>
              </a:extLst>
            </p:cNvPr>
            <p:cNvSpPr/>
            <p:nvPr/>
          </p:nvSpPr>
          <p:spPr>
            <a:xfrm>
              <a:off x="12989219" y="1540353"/>
              <a:ext cx="1436" cy="1303"/>
            </a:xfrm>
            <a:custGeom>
              <a:avLst/>
              <a:gdLst>
                <a:gd name="connsiteX0" fmla="*/ -1606 w 1436"/>
                <a:gd name="connsiteY0" fmla="*/ 989 h 1303"/>
                <a:gd name="connsiteX1" fmla="*/ -1606 w 1436"/>
                <a:gd name="connsiteY1" fmla="*/ -270 h 1303"/>
                <a:gd name="connsiteX2" fmla="*/ -169 w 1436"/>
                <a:gd name="connsiteY2" fmla="*/ -270 h 1303"/>
              </a:gdLst>
              <a:ahLst/>
              <a:cxnLst>
                <a:cxn ang="0">
                  <a:pos x="connsiteX0" y="connsiteY0"/>
                </a:cxn>
                <a:cxn ang="0">
                  <a:pos x="connsiteX1" y="connsiteY1"/>
                </a:cxn>
                <a:cxn ang="0">
                  <a:pos x="connsiteX2" y="connsiteY2"/>
                </a:cxn>
              </a:cxnLst>
              <a:rect l="l" t="t" r="r" b="b"/>
              <a:pathLst>
                <a:path w="1436" h="1303">
                  <a:moveTo>
                    <a:pt x="-1606" y="989"/>
                  </a:moveTo>
                  <a:cubicBezTo>
                    <a:pt x="-1606" y="556"/>
                    <a:pt x="-1606" y="143"/>
                    <a:pt x="-1606" y="-270"/>
                  </a:cubicBezTo>
                  <a:cubicBezTo>
                    <a:pt x="-1133" y="-329"/>
                    <a:pt x="-642" y="-329"/>
                    <a:pt x="-169" y="-270"/>
                  </a:cubicBezTo>
                  <a:close/>
                </a:path>
              </a:pathLst>
            </a:custGeom>
            <a:solidFill>
              <a:srgbClr val="2C2C2C"/>
            </a:solidFill>
            <a:ln w="1956" cap="flat">
              <a:noFill/>
              <a:prstDash val="solid"/>
              <a:miter/>
            </a:ln>
          </p:spPr>
          <p:txBody>
            <a:bodyPr rtlCol="0" anchor="ctr"/>
            <a:lstStyle/>
            <a:p>
              <a:endParaRPr lang="es-CO"/>
            </a:p>
          </p:txBody>
        </p:sp>
        <p:sp>
          <p:nvSpPr>
            <p:cNvPr id="899" name="Freeform: Shape 898">
              <a:extLst>
                <a:ext uri="{FF2B5EF4-FFF2-40B4-BE49-F238E27FC236}">
                  <a16:creationId xmlns:a16="http://schemas.microsoft.com/office/drawing/2014/main" id="{725C05A0-555A-9F98-C505-CF76EEA3B93F}"/>
                </a:ext>
              </a:extLst>
            </p:cNvPr>
            <p:cNvSpPr/>
            <p:nvPr/>
          </p:nvSpPr>
          <p:spPr>
            <a:xfrm>
              <a:off x="12986426" y="1541813"/>
              <a:ext cx="1396" cy="1455"/>
            </a:xfrm>
            <a:custGeom>
              <a:avLst/>
              <a:gdLst>
                <a:gd name="connsiteX0" fmla="*/ -347 w 1396"/>
                <a:gd name="connsiteY0" fmla="*/ 1141 h 1455"/>
                <a:gd name="connsiteX1" fmla="*/ -1606 w 1396"/>
                <a:gd name="connsiteY1" fmla="*/ 1141 h 1455"/>
                <a:gd name="connsiteX2" fmla="*/ -209 w 1396"/>
                <a:gd name="connsiteY2" fmla="*/ -315 h 1455"/>
                <a:gd name="connsiteX3" fmla="*/ -347 w 1396"/>
                <a:gd name="connsiteY3" fmla="*/ 1141 h 1455"/>
              </a:gdLst>
              <a:ahLst/>
              <a:cxnLst>
                <a:cxn ang="0">
                  <a:pos x="connsiteX0" y="connsiteY0"/>
                </a:cxn>
                <a:cxn ang="0">
                  <a:pos x="connsiteX1" y="connsiteY1"/>
                </a:cxn>
                <a:cxn ang="0">
                  <a:pos x="connsiteX2" y="connsiteY2"/>
                </a:cxn>
                <a:cxn ang="0">
                  <a:pos x="connsiteX3" y="connsiteY3"/>
                </a:cxn>
              </a:cxnLst>
              <a:rect l="l" t="t" r="r" b="b"/>
              <a:pathLst>
                <a:path w="1396" h="1455">
                  <a:moveTo>
                    <a:pt x="-347" y="1141"/>
                  </a:moveTo>
                  <a:lnTo>
                    <a:pt x="-1606" y="1141"/>
                  </a:lnTo>
                  <a:lnTo>
                    <a:pt x="-209" y="-315"/>
                  </a:lnTo>
                  <a:cubicBezTo>
                    <a:pt x="-209" y="177"/>
                    <a:pt x="-248" y="669"/>
                    <a:pt x="-347" y="1141"/>
                  </a:cubicBezTo>
                  <a:close/>
                </a:path>
              </a:pathLst>
            </a:custGeom>
            <a:solidFill>
              <a:srgbClr val="252525"/>
            </a:solidFill>
            <a:ln w="1956" cap="flat">
              <a:noFill/>
              <a:prstDash val="solid"/>
              <a:miter/>
            </a:ln>
          </p:spPr>
          <p:txBody>
            <a:bodyPr rtlCol="0" anchor="ctr"/>
            <a:lstStyle/>
            <a:p>
              <a:endParaRPr lang="es-CO"/>
            </a:p>
          </p:txBody>
        </p:sp>
        <p:sp>
          <p:nvSpPr>
            <p:cNvPr id="900" name="Freeform: Shape 899">
              <a:extLst>
                <a:ext uri="{FF2B5EF4-FFF2-40B4-BE49-F238E27FC236}">
                  <a16:creationId xmlns:a16="http://schemas.microsoft.com/office/drawing/2014/main" id="{CDD9E816-2716-E721-717E-98C8510857EC}"/>
                </a:ext>
              </a:extLst>
            </p:cNvPr>
            <p:cNvSpPr/>
            <p:nvPr/>
          </p:nvSpPr>
          <p:spPr>
            <a:xfrm>
              <a:off x="13073772" y="1576811"/>
              <a:ext cx="1455" cy="1455"/>
            </a:xfrm>
            <a:custGeom>
              <a:avLst/>
              <a:gdLst>
                <a:gd name="connsiteX0" fmla="*/ -150 w 1455"/>
                <a:gd name="connsiteY0" fmla="*/ -315 h 1455"/>
                <a:gd name="connsiteX1" fmla="*/ -1606 w 1455"/>
                <a:gd name="connsiteY1" fmla="*/ 1141 h 1455"/>
                <a:gd name="connsiteX2" fmla="*/ -150 w 1455"/>
                <a:gd name="connsiteY2" fmla="*/ -315 h 1455"/>
              </a:gdLst>
              <a:ahLst/>
              <a:cxnLst>
                <a:cxn ang="0">
                  <a:pos x="connsiteX0" y="connsiteY0"/>
                </a:cxn>
                <a:cxn ang="0">
                  <a:pos x="connsiteX1" y="connsiteY1"/>
                </a:cxn>
                <a:cxn ang="0">
                  <a:pos x="connsiteX2" y="connsiteY2"/>
                </a:cxn>
              </a:cxnLst>
              <a:rect l="l" t="t" r="r" b="b"/>
              <a:pathLst>
                <a:path w="1455" h="1455">
                  <a:moveTo>
                    <a:pt x="-150" y="-315"/>
                  </a:moveTo>
                  <a:cubicBezTo>
                    <a:pt x="-622" y="177"/>
                    <a:pt x="-1114" y="669"/>
                    <a:pt x="-1606" y="1141"/>
                  </a:cubicBezTo>
                  <a:cubicBezTo>
                    <a:pt x="-1114" y="669"/>
                    <a:pt x="-543" y="177"/>
                    <a:pt x="-150" y="-315"/>
                  </a:cubicBezTo>
                  <a:close/>
                </a:path>
              </a:pathLst>
            </a:custGeom>
            <a:solidFill>
              <a:srgbClr val="020202"/>
            </a:solidFill>
            <a:ln w="1956" cap="flat">
              <a:noFill/>
              <a:prstDash val="solid"/>
              <a:miter/>
            </a:ln>
          </p:spPr>
          <p:txBody>
            <a:bodyPr rtlCol="0" anchor="ctr"/>
            <a:lstStyle/>
            <a:p>
              <a:endParaRPr lang="es-CO"/>
            </a:p>
          </p:txBody>
        </p:sp>
        <p:sp>
          <p:nvSpPr>
            <p:cNvPr id="901" name="Freeform: Shape 900">
              <a:extLst>
                <a:ext uri="{FF2B5EF4-FFF2-40B4-BE49-F238E27FC236}">
                  <a16:creationId xmlns:a16="http://schemas.microsoft.com/office/drawing/2014/main" id="{55366838-37C9-0A6C-1ED3-421A2E99CA13}"/>
                </a:ext>
              </a:extLst>
            </p:cNvPr>
            <p:cNvSpPr/>
            <p:nvPr/>
          </p:nvSpPr>
          <p:spPr>
            <a:xfrm>
              <a:off x="13073772" y="1581178"/>
              <a:ext cx="1455" cy="1475"/>
            </a:xfrm>
            <a:custGeom>
              <a:avLst/>
              <a:gdLst>
                <a:gd name="connsiteX0" fmla="*/ -1606 w 1455"/>
                <a:gd name="connsiteY0" fmla="*/ -315 h 1475"/>
                <a:gd name="connsiteX1" fmla="*/ -150 w 1455"/>
                <a:gd name="connsiteY1" fmla="*/ 1161 h 1475"/>
              </a:gdLst>
              <a:ahLst/>
              <a:cxnLst>
                <a:cxn ang="0">
                  <a:pos x="connsiteX0" y="connsiteY0"/>
                </a:cxn>
                <a:cxn ang="0">
                  <a:pos x="connsiteX1" y="connsiteY1"/>
                </a:cxn>
              </a:cxnLst>
              <a:rect l="l" t="t" r="r" b="b"/>
              <a:pathLst>
                <a:path w="1455" h="1475">
                  <a:moveTo>
                    <a:pt x="-1606" y="-315"/>
                  </a:moveTo>
                  <a:lnTo>
                    <a:pt x="-150" y="1161"/>
                  </a:lnTo>
                  <a:close/>
                </a:path>
              </a:pathLst>
            </a:custGeom>
            <a:solidFill>
              <a:srgbClr val="020202"/>
            </a:solidFill>
            <a:ln w="1956" cap="flat">
              <a:noFill/>
              <a:prstDash val="solid"/>
              <a:miter/>
            </a:ln>
          </p:spPr>
          <p:txBody>
            <a:bodyPr rtlCol="0" anchor="ctr"/>
            <a:lstStyle/>
            <a:p>
              <a:endParaRPr lang="es-CO"/>
            </a:p>
          </p:txBody>
        </p:sp>
        <p:sp>
          <p:nvSpPr>
            <p:cNvPr id="902" name="Freeform: Shape 901">
              <a:extLst>
                <a:ext uri="{FF2B5EF4-FFF2-40B4-BE49-F238E27FC236}">
                  <a16:creationId xmlns:a16="http://schemas.microsoft.com/office/drawing/2014/main" id="{153ADF31-D439-3CE8-7ED7-09D9D38BD9CE}"/>
                </a:ext>
              </a:extLst>
            </p:cNvPr>
            <p:cNvSpPr/>
            <p:nvPr/>
          </p:nvSpPr>
          <p:spPr>
            <a:xfrm>
              <a:off x="13072316" y="1595756"/>
              <a:ext cx="1455" cy="1455"/>
            </a:xfrm>
            <a:custGeom>
              <a:avLst/>
              <a:gdLst>
                <a:gd name="connsiteX0" fmla="*/ -150 w 1455"/>
                <a:gd name="connsiteY0" fmla="*/ -315 h 1455"/>
                <a:gd name="connsiteX1" fmla="*/ -1606 w 1455"/>
                <a:gd name="connsiteY1" fmla="*/ 1141 h 1455"/>
              </a:gdLst>
              <a:ahLst/>
              <a:cxnLst>
                <a:cxn ang="0">
                  <a:pos x="connsiteX0" y="connsiteY0"/>
                </a:cxn>
                <a:cxn ang="0">
                  <a:pos x="connsiteX1" y="connsiteY1"/>
                </a:cxn>
              </a:cxnLst>
              <a:rect l="l" t="t" r="r" b="b"/>
              <a:pathLst>
                <a:path w="1455" h="1455">
                  <a:moveTo>
                    <a:pt x="-150" y="-315"/>
                  </a:moveTo>
                  <a:lnTo>
                    <a:pt x="-1606" y="1141"/>
                  </a:lnTo>
                  <a:close/>
                </a:path>
              </a:pathLst>
            </a:custGeom>
            <a:solidFill>
              <a:srgbClr val="020202"/>
            </a:solidFill>
            <a:ln w="1956" cap="flat">
              <a:noFill/>
              <a:prstDash val="solid"/>
              <a:miter/>
            </a:ln>
          </p:spPr>
          <p:txBody>
            <a:bodyPr rtlCol="0" anchor="ctr"/>
            <a:lstStyle/>
            <a:p>
              <a:endParaRPr lang="es-CO"/>
            </a:p>
          </p:txBody>
        </p:sp>
        <p:sp>
          <p:nvSpPr>
            <p:cNvPr id="903" name="Freeform: Shape 902">
              <a:extLst>
                <a:ext uri="{FF2B5EF4-FFF2-40B4-BE49-F238E27FC236}">
                  <a16:creationId xmlns:a16="http://schemas.microsoft.com/office/drawing/2014/main" id="{0D3F7AF2-A15B-0F7F-8172-E36BB8C7ECF4}"/>
                </a:ext>
              </a:extLst>
            </p:cNvPr>
            <p:cNvSpPr/>
            <p:nvPr/>
          </p:nvSpPr>
          <p:spPr>
            <a:xfrm>
              <a:off x="13072316" y="1600142"/>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904" name="Freeform: Shape 903">
              <a:extLst>
                <a:ext uri="{FF2B5EF4-FFF2-40B4-BE49-F238E27FC236}">
                  <a16:creationId xmlns:a16="http://schemas.microsoft.com/office/drawing/2014/main" id="{87436530-0B41-D338-CBE5-45B14D636337}"/>
                </a:ext>
              </a:extLst>
            </p:cNvPr>
            <p:cNvSpPr/>
            <p:nvPr/>
          </p:nvSpPr>
          <p:spPr>
            <a:xfrm>
              <a:off x="13072316" y="1635101"/>
              <a:ext cx="1455" cy="1455"/>
            </a:xfrm>
            <a:custGeom>
              <a:avLst/>
              <a:gdLst>
                <a:gd name="connsiteX0" fmla="*/ -150 w 1455"/>
                <a:gd name="connsiteY0" fmla="*/ -315 h 1455"/>
                <a:gd name="connsiteX1" fmla="*/ -1606 w 1455"/>
                <a:gd name="connsiteY1" fmla="*/ 1141 h 1455"/>
              </a:gdLst>
              <a:ahLst/>
              <a:cxnLst>
                <a:cxn ang="0">
                  <a:pos x="connsiteX0" y="connsiteY0"/>
                </a:cxn>
                <a:cxn ang="0">
                  <a:pos x="connsiteX1" y="connsiteY1"/>
                </a:cxn>
              </a:cxnLst>
              <a:rect l="l" t="t" r="r" b="b"/>
              <a:pathLst>
                <a:path w="1455" h="1455">
                  <a:moveTo>
                    <a:pt x="-150" y="-315"/>
                  </a:moveTo>
                  <a:lnTo>
                    <a:pt x="-1606" y="1141"/>
                  </a:lnTo>
                  <a:close/>
                </a:path>
              </a:pathLst>
            </a:custGeom>
            <a:solidFill>
              <a:srgbClr val="020202"/>
            </a:solidFill>
            <a:ln w="1956" cap="flat">
              <a:noFill/>
              <a:prstDash val="solid"/>
              <a:miter/>
            </a:ln>
          </p:spPr>
          <p:txBody>
            <a:bodyPr rtlCol="0" anchor="ctr"/>
            <a:lstStyle/>
            <a:p>
              <a:endParaRPr lang="es-CO"/>
            </a:p>
          </p:txBody>
        </p:sp>
        <p:sp>
          <p:nvSpPr>
            <p:cNvPr id="905" name="Freeform: Shape 904">
              <a:extLst>
                <a:ext uri="{FF2B5EF4-FFF2-40B4-BE49-F238E27FC236}">
                  <a16:creationId xmlns:a16="http://schemas.microsoft.com/office/drawing/2014/main" id="{F81E93E3-7452-9F40-5481-E9513245B739}"/>
                </a:ext>
              </a:extLst>
            </p:cNvPr>
            <p:cNvSpPr/>
            <p:nvPr/>
          </p:nvSpPr>
          <p:spPr>
            <a:xfrm>
              <a:off x="13072316" y="1642399"/>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906" name="Freeform: Shape 905">
              <a:extLst>
                <a:ext uri="{FF2B5EF4-FFF2-40B4-BE49-F238E27FC236}">
                  <a16:creationId xmlns:a16="http://schemas.microsoft.com/office/drawing/2014/main" id="{B0EBA656-32F6-34A0-58B3-4E4454B0640A}"/>
                </a:ext>
              </a:extLst>
            </p:cNvPr>
            <p:cNvSpPr/>
            <p:nvPr/>
          </p:nvSpPr>
          <p:spPr>
            <a:xfrm>
              <a:off x="13073772" y="1654045"/>
              <a:ext cx="1455" cy="1475"/>
            </a:xfrm>
            <a:custGeom>
              <a:avLst/>
              <a:gdLst>
                <a:gd name="connsiteX0" fmla="*/ -150 w 1455"/>
                <a:gd name="connsiteY0" fmla="*/ -315 h 1475"/>
                <a:gd name="connsiteX1" fmla="*/ -1606 w 1455"/>
                <a:gd name="connsiteY1" fmla="*/ 1161 h 1475"/>
              </a:gdLst>
              <a:ahLst/>
              <a:cxnLst>
                <a:cxn ang="0">
                  <a:pos x="connsiteX0" y="connsiteY0"/>
                </a:cxn>
                <a:cxn ang="0">
                  <a:pos x="connsiteX1" y="connsiteY1"/>
                </a:cxn>
              </a:cxnLst>
              <a:rect l="l" t="t" r="r" b="b"/>
              <a:pathLst>
                <a:path w="1455" h="1475">
                  <a:moveTo>
                    <a:pt x="-150" y="-315"/>
                  </a:moveTo>
                  <a:lnTo>
                    <a:pt x="-1606" y="1161"/>
                  </a:lnTo>
                  <a:close/>
                </a:path>
              </a:pathLst>
            </a:custGeom>
            <a:solidFill>
              <a:srgbClr val="020202"/>
            </a:solidFill>
            <a:ln w="1956" cap="flat">
              <a:noFill/>
              <a:prstDash val="solid"/>
              <a:miter/>
            </a:ln>
          </p:spPr>
          <p:txBody>
            <a:bodyPr rtlCol="0" anchor="ctr"/>
            <a:lstStyle/>
            <a:p>
              <a:endParaRPr lang="es-CO"/>
            </a:p>
          </p:txBody>
        </p:sp>
        <p:sp>
          <p:nvSpPr>
            <p:cNvPr id="907" name="Freeform: Shape 906">
              <a:extLst>
                <a:ext uri="{FF2B5EF4-FFF2-40B4-BE49-F238E27FC236}">
                  <a16:creationId xmlns:a16="http://schemas.microsoft.com/office/drawing/2014/main" id="{3164A857-DDFE-D073-E5B2-D0EC46D87643}"/>
                </a:ext>
              </a:extLst>
            </p:cNvPr>
            <p:cNvSpPr/>
            <p:nvPr/>
          </p:nvSpPr>
          <p:spPr>
            <a:xfrm>
              <a:off x="13076683" y="1684656"/>
              <a:ext cx="1475" cy="1455"/>
            </a:xfrm>
            <a:custGeom>
              <a:avLst/>
              <a:gdLst>
                <a:gd name="connsiteX0" fmla="*/ -1606 w 1475"/>
                <a:gd name="connsiteY0" fmla="*/ -315 h 1455"/>
                <a:gd name="connsiteX1" fmla="*/ -130 w 1475"/>
                <a:gd name="connsiteY1" fmla="*/ 1141 h 1455"/>
              </a:gdLst>
              <a:ahLst/>
              <a:cxnLst>
                <a:cxn ang="0">
                  <a:pos x="connsiteX0" y="connsiteY0"/>
                </a:cxn>
                <a:cxn ang="0">
                  <a:pos x="connsiteX1" y="connsiteY1"/>
                </a:cxn>
              </a:cxnLst>
              <a:rect l="l" t="t" r="r" b="b"/>
              <a:pathLst>
                <a:path w="1475" h="1455">
                  <a:moveTo>
                    <a:pt x="-1606" y="-315"/>
                  </a:moveTo>
                  <a:lnTo>
                    <a:pt x="-130" y="1141"/>
                  </a:lnTo>
                  <a:close/>
                </a:path>
              </a:pathLst>
            </a:custGeom>
            <a:solidFill>
              <a:srgbClr val="020202"/>
            </a:solidFill>
            <a:ln w="1956" cap="flat">
              <a:noFill/>
              <a:prstDash val="solid"/>
              <a:miter/>
            </a:ln>
          </p:spPr>
          <p:txBody>
            <a:bodyPr rtlCol="0" anchor="ctr"/>
            <a:lstStyle/>
            <a:p>
              <a:endParaRPr lang="es-CO"/>
            </a:p>
          </p:txBody>
        </p:sp>
        <p:sp>
          <p:nvSpPr>
            <p:cNvPr id="908" name="Freeform: Shape 907">
              <a:extLst>
                <a:ext uri="{FF2B5EF4-FFF2-40B4-BE49-F238E27FC236}">
                  <a16:creationId xmlns:a16="http://schemas.microsoft.com/office/drawing/2014/main" id="{ACB73478-FE05-C408-968A-E2BD18C17D7C}"/>
                </a:ext>
              </a:extLst>
            </p:cNvPr>
            <p:cNvSpPr/>
            <p:nvPr/>
          </p:nvSpPr>
          <p:spPr>
            <a:xfrm>
              <a:off x="13078158" y="1686111"/>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909" name="Freeform: Shape 908">
              <a:extLst>
                <a:ext uri="{FF2B5EF4-FFF2-40B4-BE49-F238E27FC236}">
                  <a16:creationId xmlns:a16="http://schemas.microsoft.com/office/drawing/2014/main" id="{9CB5F121-3308-7F0B-FA3A-E6D2D966954F}"/>
                </a:ext>
              </a:extLst>
            </p:cNvPr>
            <p:cNvSpPr/>
            <p:nvPr/>
          </p:nvSpPr>
          <p:spPr>
            <a:xfrm>
              <a:off x="13085437" y="1710899"/>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910" name="Freeform: Shape 909">
              <a:extLst>
                <a:ext uri="{FF2B5EF4-FFF2-40B4-BE49-F238E27FC236}">
                  <a16:creationId xmlns:a16="http://schemas.microsoft.com/office/drawing/2014/main" id="{4EACBD67-CE41-9C91-114A-24C1E0E8A35E}"/>
                </a:ext>
              </a:extLst>
            </p:cNvPr>
            <p:cNvSpPr/>
            <p:nvPr/>
          </p:nvSpPr>
          <p:spPr>
            <a:xfrm>
              <a:off x="13086893" y="1712355"/>
              <a:ext cx="1456" cy="1455"/>
            </a:xfrm>
            <a:custGeom>
              <a:avLst/>
              <a:gdLst>
                <a:gd name="connsiteX0" fmla="*/ -1606 w 1456"/>
                <a:gd name="connsiteY0" fmla="*/ -315 h 1455"/>
                <a:gd name="connsiteX1" fmla="*/ -149 w 1456"/>
                <a:gd name="connsiteY1" fmla="*/ 1141 h 1455"/>
              </a:gdLst>
              <a:ahLst/>
              <a:cxnLst>
                <a:cxn ang="0">
                  <a:pos x="connsiteX0" y="connsiteY0"/>
                </a:cxn>
                <a:cxn ang="0">
                  <a:pos x="connsiteX1" y="connsiteY1"/>
                </a:cxn>
              </a:cxnLst>
              <a:rect l="l" t="t" r="r" b="b"/>
              <a:pathLst>
                <a:path w="1456" h="1455">
                  <a:moveTo>
                    <a:pt x="-1606" y="-315"/>
                  </a:moveTo>
                  <a:lnTo>
                    <a:pt x="-149" y="1141"/>
                  </a:lnTo>
                  <a:close/>
                </a:path>
              </a:pathLst>
            </a:custGeom>
            <a:solidFill>
              <a:srgbClr val="020202"/>
            </a:solidFill>
            <a:ln w="1956" cap="flat">
              <a:noFill/>
              <a:prstDash val="solid"/>
              <a:miter/>
            </a:ln>
          </p:spPr>
          <p:txBody>
            <a:bodyPr rtlCol="0" anchor="ctr"/>
            <a:lstStyle/>
            <a:p>
              <a:endParaRPr lang="es-CO"/>
            </a:p>
          </p:txBody>
        </p:sp>
        <p:sp>
          <p:nvSpPr>
            <p:cNvPr id="911" name="Freeform: Shape 910">
              <a:extLst>
                <a:ext uri="{FF2B5EF4-FFF2-40B4-BE49-F238E27FC236}">
                  <a16:creationId xmlns:a16="http://schemas.microsoft.com/office/drawing/2014/main" id="{64FDC674-D019-C0C3-4476-F4B7B83E1602}"/>
                </a:ext>
              </a:extLst>
            </p:cNvPr>
            <p:cNvSpPr/>
            <p:nvPr/>
          </p:nvSpPr>
          <p:spPr>
            <a:xfrm>
              <a:off x="13089805" y="1716643"/>
              <a:ext cx="1455" cy="1455"/>
            </a:xfrm>
            <a:custGeom>
              <a:avLst/>
              <a:gdLst>
                <a:gd name="connsiteX0" fmla="*/ -1606 w 1455"/>
                <a:gd name="connsiteY0" fmla="*/ -315 h 1455"/>
                <a:gd name="connsiteX1" fmla="*/ -150 w 1455"/>
                <a:gd name="connsiteY1" fmla="*/ 1141 h 1455"/>
                <a:gd name="connsiteX2" fmla="*/ -1606 w 1455"/>
                <a:gd name="connsiteY2" fmla="*/ -315 h 1455"/>
              </a:gdLst>
              <a:ahLst/>
              <a:cxnLst>
                <a:cxn ang="0">
                  <a:pos x="connsiteX0" y="connsiteY0"/>
                </a:cxn>
                <a:cxn ang="0">
                  <a:pos x="connsiteX1" y="connsiteY1"/>
                </a:cxn>
                <a:cxn ang="0">
                  <a:pos x="connsiteX2" y="connsiteY2"/>
                </a:cxn>
              </a:cxnLst>
              <a:rect l="l" t="t" r="r" b="b"/>
              <a:pathLst>
                <a:path w="1455" h="1455">
                  <a:moveTo>
                    <a:pt x="-1606" y="-315"/>
                  </a:moveTo>
                  <a:cubicBezTo>
                    <a:pt x="-1114" y="177"/>
                    <a:pt x="-622" y="649"/>
                    <a:pt x="-150" y="1141"/>
                  </a:cubicBezTo>
                  <a:cubicBezTo>
                    <a:pt x="-622" y="728"/>
                    <a:pt x="-1114" y="256"/>
                    <a:pt x="-1606" y="-315"/>
                  </a:cubicBezTo>
                  <a:close/>
                </a:path>
              </a:pathLst>
            </a:custGeom>
            <a:solidFill>
              <a:srgbClr val="020202"/>
            </a:solidFill>
            <a:ln w="1956" cap="flat">
              <a:noFill/>
              <a:prstDash val="solid"/>
              <a:miter/>
            </a:ln>
          </p:spPr>
          <p:txBody>
            <a:bodyPr rtlCol="0" anchor="ctr"/>
            <a:lstStyle/>
            <a:p>
              <a:endParaRPr lang="es-CO"/>
            </a:p>
          </p:txBody>
        </p:sp>
        <p:sp>
          <p:nvSpPr>
            <p:cNvPr id="912" name="Freeform: Shape 911">
              <a:extLst>
                <a:ext uri="{FF2B5EF4-FFF2-40B4-BE49-F238E27FC236}">
                  <a16:creationId xmlns:a16="http://schemas.microsoft.com/office/drawing/2014/main" id="{FC7C5CE4-6939-C383-F5DB-76C6A7886960}"/>
                </a:ext>
              </a:extLst>
            </p:cNvPr>
            <p:cNvSpPr/>
            <p:nvPr/>
          </p:nvSpPr>
          <p:spPr>
            <a:xfrm>
              <a:off x="13091261" y="1722545"/>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913" name="Freeform: Shape 912">
              <a:extLst>
                <a:ext uri="{FF2B5EF4-FFF2-40B4-BE49-F238E27FC236}">
                  <a16:creationId xmlns:a16="http://schemas.microsoft.com/office/drawing/2014/main" id="{8637FFAB-D358-30EA-9918-831FCA4FCD77}"/>
                </a:ext>
              </a:extLst>
            </p:cNvPr>
            <p:cNvSpPr/>
            <p:nvPr/>
          </p:nvSpPr>
          <p:spPr>
            <a:xfrm>
              <a:off x="13095628" y="1734211"/>
              <a:ext cx="1475" cy="1455"/>
            </a:xfrm>
            <a:custGeom>
              <a:avLst/>
              <a:gdLst>
                <a:gd name="connsiteX0" fmla="*/ -1606 w 1475"/>
                <a:gd name="connsiteY0" fmla="*/ -315 h 1455"/>
                <a:gd name="connsiteX1" fmla="*/ -130 w 1475"/>
                <a:gd name="connsiteY1" fmla="*/ 1141 h 1455"/>
              </a:gdLst>
              <a:ahLst/>
              <a:cxnLst>
                <a:cxn ang="0">
                  <a:pos x="connsiteX0" y="connsiteY0"/>
                </a:cxn>
                <a:cxn ang="0">
                  <a:pos x="connsiteX1" y="connsiteY1"/>
                </a:cxn>
              </a:cxnLst>
              <a:rect l="l" t="t" r="r" b="b"/>
              <a:pathLst>
                <a:path w="1475" h="1455">
                  <a:moveTo>
                    <a:pt x="-1606" y="-315"/>
                  </a:moveTo>
                  <a:lnTo>
                    <a:pt x="-130" y="1141"/>
                  </a:lnTo>
                  <a:close/>
                </a:path>
              </a:pathLst>
            </a:custGeom>
            <a:solidFill>
              <a:srgbClr val="020202"/>
            </a:solidFill>
            <a:ln w="1956" cap="flat">
              <a:noFill/>
              <a:prstDash val="solid"/>
              <a:miter/>
            </a:ln>
          </p:spPr>
          <p:txBody>
            <a:bodyPr rtlCol="0" anchor="ctr"/>
            <a:lstStyle/>
            <a:p>
              <a:endParaRPr lang="es-CO"/>
            </a:p>
          </p:txBody>
        </p:sp>
        <p:sp>
          <p:nvSpPr>
            <p:cNvPr id="914" name="Freeform: Shape 913">
              <a:extLst>
                <a:ext uri="{FF2B5EF4-FFF2-40B4-BE49-F238E27FC236}">
                  <a16:creationId xmlns:a16="http://schemas.microsoft.com/office/drawing/2014/main" id="{129577AB-B700-B5F1-E455-C4A00529201A}"/>
                </a:ext>
              </a:extLst>
            </p:cNvPr>
            <p:cNvSpPr/>
            <p:nvPr/>
          </p:nvSpPr>
          <p:spPr>
            <a:xfrm>
              <a:off x="13097103" y="1735667"/>
              <a:ext cx="1455" cy="1455"/>
            </a:xfrm>
            <a:custGeom>
              <a:avLst/>
              <a:gdLst>
                <a:gd name="connsiteX0" fmla="*/ -1606 w 1455"/>
                <a:gd name="connsiteY0" fmla="*/ -315 h 1455"/>
                <a:gd name="connsiteX1" fmla="*/ -150 w 1455"/>
                <a:gd name="connsiteY1" fmla="*/ 1141 h 1455"/>
                <a:gd name="connsiteX2" fmla="*/ -1606 w 1455"/>
                <a:gd name="connsiteY2" fmla="*/ -315 h 1455"/>
              </a:gdLst>
              <a:ahLst/>
              <a:cxnLst>
                <a:cxn ang="0">
                  <a:pos x="connsiteX0" y="connsiteY0"/>
                </a:cxn>
                <a:cxn ang="0">
                  <a:pos x="connsiteX1" y="connsiteY1"/>
                </a:cxn>
                <a:cxn ang="0">
                  <a:pos x="connsiteX2" y="connsiteY2"/>
                </a:cxn>
              </a:cxnLst>
              <a:rect l="l" t="t" r="r" b="b"/>
              <a:pathLst>
                <a:path w="1455" h="1455">
                  <a:moveTo>
                    <a:pt x="-1606" y="-315"/>
                  </a:moveTo>
                  <a:cubicBezTo>
                    <a:pt x="-1133" y="177"/>
                    <a:pt x="-642" y="649"/>
                    <a:pt x="-150" y="1141"/>
                  </a:cubicBezTo>
                  <a:cubicBezTo>
                    <a:pt x="-642" y="649"/>
                    <a:pt x="-1133" y="177"/>
                    <a:pt x="-1606" y="-315"/>
                  </a:cubicBezTo>
                  <a:close/>
                </a:path>
              </a:pathLst>
            </a:custGeom>
            <a:solidFill>
              <a:srgbClr val="020202"/>
            </a:solidFill>
            <a:ln w="1956" cap="flat">
              <a:noFill/>
              <a:prstDash val="solid"/>
              <a:miter/>
            </a:ln>
          </p:spPr>
          <p:txBody>
            <a:bodyPr rtlCol="0" anchor="ctr"/>
            <a:lstStyle/>
            <a:p>
              <a:endParaRPr lang="es-CO"/>
            </a:p>
          </p:txBody>
        </p:sp>
        <p:sp>
          <p:nvSpPr>
            <p:cNvPr id="915" name="Freeform: Shape 914">
              <a:extLst>
                <a:ext uri="{FF2B5EF4-FFF2-40B4-BE49-F238E27FC236}">
                  <a16:creationId xmlns:a16="http://schemas.microsoft.com/office/drawing/2014/main" id="{BA0B40CE-6FF3-4D44-52B5-67FCFBA94B67}"/>
                </a:ext>
              </a:extLst>
            </p:cNvPr>
            <p:cNvSpPr/>
            <p:nvPr/>
          </p:nvSpPr>
          <p:spPr>
            <a:xfrm>
              <a:off x="13104343" y="1751700"/>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916" name="Freeform: Shape 915">
              <a:extLst>
                <a:ext uri="{FF2B5EF4-FFF2-40B4-BE49-F238E27FC236}">
                  <a16:creationId xmlns:a16="http://schemas.microsoft.com/office/drawing/2014/main" id="{96C10F60-3382-37AE-ABBB-316FE1582A2A}"/>
                </a:ext>
              </a:extLst>
            </p:cNvPr>
            <p:cNvSpPr/>
            <p:nvPr/>
          </p:nvSpPr>
          <p:spPr>
            <a:xfrm>
              <a:off x="13105838" y="1753156"/>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917" name="Freeform: Shape 916">
              <a:extLst>
                <a:ext uri="{FF2B5EF4-FFF2-40B4-BE49-F238E27FC236}">
                  <a16:creationId xmlns:a16="http://schemas.microsoft.com/office/drawing/2014/main" id="{A617F0BC-8784-EA8B-EE94-2FB9A5A46F81}"/>
                </a:ext>
              </a:extLst>
            </p:cNvPr>
            <p:cNvSpPr/>
            <p:nvPr/>
          </p:nvSpPr>
          <p:spPr>
            <a:xfrm>
              <a:off x="13110244" y="1755988"/>
              <a:ext cx="1455" cy="1455"/>
            </a:xfrm>
            <a:custGeom>
              <a:avLst/>
              <a:gdLst>
                <a:gd name="connsiteX0" fmla="*/ -1606 w 1455"/>
                <a:gd name="connsiteY0" fmla="*/ -315 h 1455"/>
                <a:gd name="connsiteX1" fmla="*/ -150 w 1455"/>
                <a:gd name="connsiteY1" fmla="*/ 1141 h 1455"/>
                <a:gd name="connsiteX2" fmla="*/ -1606 w 1455"/>
                <a:gd name="connsiteY2" fmla="*/ -315 h 1455"/>
              </a:gdLst>
              <a:ahLst/>
              <a:cxnLst>
                <a:cxn ang="0">
                  <a:pos x="connsiteX0" y="connsiteY0"/>
                </a:cxn>
                <a:cxn ang="0">
                  <a:pos x="connsiteX1" y="connsiteY1"/>
                </a:cxn>
                <a:cxn ang="0">
                  <a:pos x="connsiteX2" y="connsiteY2"/>
                </a:cxn>
              </a:cxnLst>
              <a:rect l="l" t="t" r="r" b="b"/>
              <a:pathLst>
                <a:path w="1455" h="1455">
                  <a:moveTo>
                    <a:pt x="-1606" y="-315"/>
                  </a:moveTo>
                  <a:cubicBezTo>
                    <a:pt x="-1114" y="177"/>
                    <a:pt x="-622" y="649"/>
                    <a:pt x="-150" y="1141"/>
                  </a:cubicBezTo>
                  <a:cubicBezTo>
                    <a:pt x="-661" y="728"/>
                    <a:pt x="-1153" y="256"/>
                    <a:pt x="-1606" y="-315"/>
                  </a:cubicBezTo>
                  <a:close/>
                </a:path>
              </a:pathLst>
            </a:custGeom>
            <a:solidFill>
              <a:srgbClr val="020202"/>
            </a:solidFill>
            <a:ln w="1956" cap="flat">
              <a:noFill/>
              <a:prstDash val="solid"/>
              <a:miter/>
            </a:ln>
          </p:spPr>
          <p:txBody>
            <a:bodyPr rtlCol="0" anchor="ctr"/>
            <a:lstStyle/>
            <a:p>
              <a:endParaRPr lang="es-CO"/>
            </a:p>
          </p:txBody>
        </p:sp>
        <p:sp>
          <p:nvSpPr>
            <p:cNvPr id="918" name="Freeform: Shape 917">
              <a:extLst>
                <a:ext uri="{FF2B5EF4-FFF2-40B4-BE49-F238E27FC236}">
                  <a16:creationId xmlns:a16="http://schemas.microsoft.com/office/drawing/2014/main" id="{8F0425E3-1844-D09F-68E3-60D5FA5A0FA6}"/>
                </a:ext>
              </a:extLst>
            </p:cNvPr>
            <p:cNvSpPr/>
            <p:nvPr/>
          </p:nvSpPr>
          <p:spPr>
            <a:xfrm>
              <a:off x="13113117" y="1758979"/>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919" name="Freeform: Shape 918">
              <a:extLst>
                <a:ext uri="{FF2B5EF4-FFF2-40B4-BE49-F238E27FC236}">
                  <a16:creationId xmlns:a16="http://schemas.microsoft.com/office/drawing/2014/main" id="{B2E203E1-9A30-A2E9-360C-A592F5504C40}"/>
                </a:ext>
              </a:extLst>
            </p:cNvPr>
            <p:cNvSpPr/>
            <p:nvPr/>
          </p:nvSpPr>
          <p:spPr>
            <a:xfrm>
              <a:off x="13118959" y="1770644"/>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920" name="Freeform: Shape 919">
              <a:extLst>
                <a:ext uri="{FF2B5EF4-FFF2-40B4-BE49-F238E27FC236}">
                  <a16:creationId xmlns:a16="http://schemas.microsoft.com/office/drawing/2014/main" id="{7051A23E-4F89-6036-3AE3-A5D9D96E3765}"/>
                </a:ext>
              </a:extLst>
            </p:cNvPr>
            <p:cNvSpPr/>
            <p:nvPr/>
          </p:nvSpPr>
          <p:spPr>
            <a:xfrm>
              <a:off x="13130606" y="1779379"/>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921" name="Freeform: Shape 920">
              <a:extLst>
                <a:ext uri="{FF2B5EF4-FFF2-40B4-BE49-F238E27FC236}">
                  <a16:creationId xmlns:a16="http://schemas.microsoft.com/office/drawing/2014/main" id="{07AEA8D6-C45A-D34C-A31A-164BF5F4AA6E}"/>
                </a:ext>
              </a:extLst>
            </p:cNvPr>
            <p:cNvSpPr/>
            <p:nvPr/>
          </p:nvSpPr>
          <p:spPr>
            <a:xfrm>
              <a:off x="13136448" y="1788133"/>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922" name="Freeform: Shape 921">
              <a:extLst>
                <a:ext uri="{FF2B5EF4-FFF2-40B4-BE49-F238E27FC236}">
                  <a16:creationId xmlns:a16="http://schemas.microsoft.com/office/drawing/2014/main" id="{A64EB8C4-AA80-4F0C-0599-DCA9E556C0FF}"/>
                </a:ext>
              </a:extLst>
            </p:cNvPr>
            <p:cNvSpPr/>
            <p:nvPr/>
          </p:nvSpPr>
          <p:spPr>
            <a:xfrm>
              <a:off x="13145183" y="1792501"/>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923" name="Freeform: Shape 922">
              <a:extLst>
                <a:ext uri="{FF2B5EF4-FFF2-40B4-BE49-F238E27FC236}">
                  <a16:creationId xmlns:a16="http://schemas.microsoft.com/office/drawing/2014/main" id="{5C1D3847-E449-56E4-7126-A2B7C1CEA08D}"/>
                </a:ext>
              </a:extLst>
            </p:cNvPr>
            <p:cNvSpPr/>
            <p:nvPr/>
          </p:nvSpPr>
          <p:spPr>
            <a:xfrm>
              <a:off x="13151006" y="1798324"/>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924" name="Freeform: Shape 923">
              <a:extLst>
                <a:ext uri="{FF2B5EF4-FFF2-40B4-BE49-F238E27FC236}">
                  <a16:creationId xmlns:a16="http://schemas.microsoft.com/office/drawing/2014/main" id="{D2339B62-6F64-BB86-41D8-FBC33D9BADD9}"/>
                </a:ext>
              </a:extLst>
            </p:cNvPr>
            <p:cNvSpPr/>
            <p:nvPr/>
          </p:nvSpPr>
          <p:spPr>
            <a:xfrm>
              <a:off x="13155491" y="1804166"/>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925" name="Freeform: Shape 924">
              <a:extLst>
                <a:ext uri="{FF2B5EF4-FFF2-40B4-BE49-F238E27FC236}">
                  <a16:creationId xmlns:a16="http://schemas.microsoft.com/office/drawing/2014/main" id="{5E84701E-3EAB-91B3-6D26-98A17D8DB769}"/>
                </a:ext>
              </a:extLst>
            </p:cNvPr>
            <p:cNvSpPr/>
            <p:nvPr/>
          </p:nvSpPr>
          <p:spPr>
            <a:xfrm>
              <a:off x="13164127" y="1805622"/>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926" name="Freeform: Shape 925">
              <a:extLst>
                <a:ext uri="{FF2B5EF4-FFF2-40B4-BE49-F238E27FC236}">
                  <a16:creationId xmlns:a16="http://schemas.microsoft.com/office/drawing/2014/main" id="{1ED5B892-9C3C-DCD8-1B27-302A6E4CEE1F}"/>
                </a:ext>
              </a:extLst>
            </p:cNvPr>
            <p:cNvSpPr/>
            <p:nvPr/>
          </p:nvSpPr>
          <p:spPr>
            <a:xfrm>
              <a:off x="13168495" y="1808534"/>
              <a:ext cx="1455" cy="1455"/>
            </a:xfrm>
            <a:custGeom>
              <a:avLst/>
              <a:gdLst>
                <a:gd name="connsiteX0" fmla="*/ -1606 w 1455"/>
                <a:gd name="connsiteY0" fmla="*/ -315 h 1455"/>
                <a:gd name="connsiteX1" fmla="*/ -150 w 1455"/>
                <a:gd name="connsiteY1" fmla="*/ 1141 h 1455"/>
                <a:gd name="connsiteX2" fmla="*/ -1606 w 1455"/>
                <a:gd name="connsiteY2" fmla="*/ -315 h 1455"/>
              </a:gdLst>
              <a:ahLst/>
              <a:cxnLst>
                <a:cxn ang="0">
                  <a:pos x="connsiteX0" y="connsiteY0"/>
                </a:cxn>
                <a:cxn ang="0">
                  <a:pos x="connsiteX1" y="connsiteY1"/>
                </a:cxn>
                <a:cxn ang="0">
                  <a:pos x="connsiteX2" y="connsiteY2"/>
                </a:cxn>
              </a:cxnLst>
              <a:rect l="l" t="t" r="r" b="b"/>
              <a:pathLst>
                <a:path w="1455" h="1455">
                  <a:moveTo>
                    <a:pt x="-1606" y="-315"/>
                  </a:moveTo>
                  <a:cubicBezTo>
                    <a:pt x="-1114" y="177"/>
                    <a:pt x="-622" y="649"/>
                    <a:pt x="-150" y="1141"/>
                  </a:cubicBezTo>
                  <a:cubicBezTo>
                    <a:pt x="-622" y="649"/>
                    <a:pt x="-1114" y="256"/>
                    <a:pt x="-1606" y="-315"/>
                  </a:cubicBezTo>
                  <a:close/>
                </a:path>
              </a:pathLst>
            </a:custGeom>
            <a:solidFill>
              <a:srgbClr val="020202"/>
            </a:solidFill>
            <a:ln w="1956" cap="flat">
              <a:noFill/>
              <a:prstDash val="solid"/>
              <a:miter/>
            </a:ln>
          </p:spPr>
          <p:txBody>
            <a:bodyPr rtlCol="0" anchor="ctr"/>
            <a:lstStyle/>
            <a:p>
              <a:endParaRPr lang="es-CO"/>
            </a:p>
          </p:txBody>
        </p:sp>
        <p:sp>
          <p:nvSpPr>
            <p:cNvPr id="927" name="Freeform: Shape 926">
              <a:extLst>
                <a:ext uri="{FF2B5EF4-FFF2-40B4-BE49-F238E27FC236}">
                  <a16:creationId xmlns:a16="http://schemas.microsoft.com/office/drawing/2014/main" id="{7E4DBB3E-F755-1B7C-C9CC-EA2DA3F2D358}"/>
                </a:ext>
              </a:extLst>
            </p:cNvPr>
            <p:cNvSpPr/>
            <p:nvPr/>
          </p:nvSpPr>
          <p:spPr>
            <a:xfrm>
              <a:off x="13172862" y="1812901"/>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928" name="Freeform: Shape 927">
              <a:extLst>
                <a:ext uri="{FF2B5EF4-FFF2-40B4-BE49-F238E27FC236}">
                  <a16:creationId xmlns:a16="http://schemas.microsoft.com/office/drawing/2014/main" id="{A6C04896-DBEF-059B-9284-8C518C7AC486}"/>
                </a:ext>
              </a:extLst>
            </p:cNvPr>
            <p:cNvSpPr/>
            <p:nvPr/>
          </p:nvSpPr>
          <p:spPr>
            <a:xfrm>
              <a:off x="13178705" y="1814357"/>
              <a:ext cx="1455" cy="1455"/>
            </a:xfrm>
            <a:custGeom>
              <a:avLst/>
              <a:gdLst>
                <a:gd name="connsiteX0" fmla="*/ -1606 w 1455"/>
                <a:gd name="connsiteY0" fmla="*/ -315 h 1455"/>
                <a:gd name="connsiteX1" fmla="*/ -150 w 1455"/>
                <a:gd name="connsiteY1" fmla="*/ 1141 h 1455"/>
                <a:gd name="connsiteX2" fmla="*/ -1606 w 1455"/>
                <a:gd name="connsiteY2" fmla="*/ -315 h 1455"/>
              </a:gdLst>
              <a:ahLst/>
              <a:cxnLst>
                <a:cxn ang="0">
                  <a:pos x="connsiteX0" y="connsiteY0"/>
                </a:cxn>
                <a:cxn ang="0">
                  <a:pos x="connsiteX1" y="connsiteY1"/>
                </a:cxn>
                <a:cxn ang="0">
                  <a:pos x="connsiteX2" y="connsiteY2"/>
                </a:cxn>
              </a:cxnLst>
              <a:rect l="l" t="t" r="r" b="b"/>
              <a:pathLst>
                <a:path w="1455" h="1455">
                  <a:moveTo>
                    <a:pt x="-1606" y="-315"/>
                  </a:moveTo>
                  <a:cubicBezTo>
                    <a:pt x="-1133" y="177"/>
                    <a:pt x="-642" y="669"/>
                    <a:pt x="-150" y="1141"/>
                  </a:cubicBezTo>
                  <a:cubicBezTo>
                    <a:pt x="-642" y="669"/>
                    <a:pt x="-1212" y="177"/>
                    <a:pt x="-1606" y="-315"/>
                  </a:cubicBezTo>
                  <a:close/>
                </a:path>
              </a:pathLst>
            </a:custGeom>
            <a:solidFill>
              <a:srgbClr val="020202"/>
            </a:solidFill>
            <a:ln w="1956" cap="flat">
              <a:noFill/>
              <a:prstDash val="solid"/>
              <a:miter/>
            </a:ln>
          </p:spPr>
          <p:txBody>
            <a:bodyPr rtlCol="0" anchor="ctr"/>
            <a:lstStyle/>
            <a:p>
              <a:endParaRPr lang="es-CO"/>
            </a:p>
          </p:txBody>
        </p:sp>
        <p:sp>
          <p:nvSpPr>
            <p:cNvPr id="929" name="Freeform: Shape 928">
              <a:extLst>
                <a:ext uri="{FF2B5EF4-FFF2-40B4-BE49-F238E27FC236}">
                  <a16:creationId xmlns:a16="http://schemas.microsoft.com/office/drawing/2014/main" id="{85C3A3A2-4701-CC01-D24F-4234052282E9}"/>
                </a:ext>
              </a:extLst>
            </p:cNvPr>
            <p:cNvSpPr/>
            <p:nvPr/>
          </p:nvSpPr>
          <p:spPr>
            <a:xfrm>
              <a:off x="13183033" y="1815813"/>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930" name="Freeform: Shape 929">
              <a:extLst>
                <a:ext uri="{FF2B5EF4-FFF2-40B4-BE49-F238E27FC236}">
                  <a16:creationId xmlns:a16="http://schemas.microsoft.com/office/drawing/2014/main" id="{348DD028-EDC1-BF76-4730-7D7B3AE2A061}"/>
                </a:ext>
              </a:extLst>
            </p:cNvPr>
            <p:cNvSpPr/>
            <p:nvPr/>
          </p:nvSpPr>
          <p:spPr>
            <a:xfrm>
              <a:off x="13196194" y="1817268"/>
              <a:ext cx="1455" cy="1455"/>
            </a:xfrm>
            <a:custGeom>
              <a:avLst/>
              <a:gdLst>
                <a:gd name="connsiteX0" fmla="*/ -1606 w 1455"/>
                <a:gd name="connsiteY0" fmla="*/ 1141 h 1455"/>
                <a:gd name="connsiteX1" fmla="*/ -150 w 1455"/>
                <a:gd name="connsiteY1" fmla="*/ -315 h 1455"/>
              </a:gdLst>
              <a:ahLst/>
              <a:cxnLst>
                <a:cxn ang="0">
                  <a:pos x="connsiteX0" y="connsiteY0"/>
                </a:cxn>
                <a:cxn ang="0">
                  <a:pos x="connsiteX1" y="connsiteY1"/>
                </a:cxn>
              </a:cxnLst>
              <a:rect l="l" t="t" r="r" b="b"/>
              <a:pathLst>
                <a:path w="1455" h="1455">
                  <a:moveTo>
                    <a:pt x="-1606" y="1141"/>
                  </a:moveTo>
                  <a:lnTo>
                    <a:pt x="-150" y="-315"/>
                  </a:lnTo>
                  <a:close/>
                </a:path>
              </a:pathLst>
            </a:custGeom>
            <a:solidFill>
              <a:srgbClr val="020202"/>
            </a:solidFill>
            <a:ln w="1956" cap="flat">
              <a:noFill/>
              <a:prstDash val="solid"/>
              <a:miter/>
            </a:ln>
          </p:spPr>
          <p:txBody>
            <a:bodyPr rtlCol="0" anchor="ctr"/>
            <a:lstStyle/>
            <a:p>
              <a:endParaRPr lang="es-CO"/>
            </a:p>
          </p:txBody>
        </p:sp>
        <p:sp>
          <p:nvSpPr>
            <p:cNvPr id="931" name="Freeform: Shape 930">
              <a:extLst>
                <a:ext uri="{FF2B5EF4-FFF2-40B4-BE49-F238E27FC236}">
                  <a16:creationId xmlns:a16="http://schemas.microsoft.com/office/drawing/2014/main" id="{4A5ADD3D-9776-DA35-CAF9-40D847FB4B08}"/>
                </a:ext>
              </a:extLst>
            </p:cNvPr>
            <p:cNvSpPr/>
            <p:nvPr/>
          </p:nvSpPr>
          <p:spPr>
            <a:xfrm>
              <a:off x="13202017" y="1817268"/>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932" name="Freeform: Shape 931">
              <a:extLst>
                <a:ext uri="{FF2B5EF4-FFF2-40B4-BE49-F238E27FC236}">
                  <a16:creationId xmlns:a16="http://schemas.microsoft.com/office/drawing/2014/main" id="{0AB41A98-B999-0D78-09B6-1E3163E7ED71}"/>
                </a:ext>
              </a:extLst>
            </p:cNvPr>
            <p:cNvSpPr/>
            <p:nvPr/>
          </p:nvSpPr>
          <p:spPr>
            <a:xfrm>
              <a:off x="13193263" y="1818724"/>
              <a:ext cx="1475" cy="752"/>
            </a:xfrm>
            <a:custGeom>
              <a:avLst/>
              <a:gdLst>
                <a:gd name="connsiteX0" fmla="*/ -1606 w 1475"/>
                <a:gd name="connsiteY0" fmla="*/ -315 h 752"/>
                <a:gd name="connsiteX1" fmla="*/ -130 w 1475"/>
                <a:gd name="connsiteY1" fmla="*/ -315 h 752"/>
                <a:gd name="connsiteX2" fmla="*/ -1606 w 1475"/>
                <a:gd name="connsiteY2" fmla="*/ -315 h 752"/>
              </a:gdLst>
              <a:ahLst/>
              <a:cxnLst>
                <a:cxn ang="0">
                  <a:pos x="connsiteX0" y="connsiteY0"/>
                </a:cxn>
                <a:cxn ang="0">
                  <a:pos x="connsiteX1" y="connsiteY1"/>
                </a:cxn>
                <a:cxn ang="0">
                  <a:pos x="connsiteX2" y="connsiteY2"/>
                </a:cxn>
              </a:cxnLst>
              <a:rect l="l" t="t" r="r" b="b"/>
              <a:pathLst>
                <a:path w="1475" h="752">
                  <a:moveTo>
                    <a:pt x="-1606" y="-315"/>
                  </a:moveTo>
                  <a:lnTo>
                    <a:pt x="-130" y="-315"/>
                  </a:lnTo>
                  <a:cubicBezTo>
                    <a:pt x="-622" y="689"/>
                    <a:pt x="-1114" y="689"/>
                    <a:pt x="-1606" y="-315"/>
                  </a:cubicBezTo>
                  <a:close/>
                </a:path>
              </a:pathLst>
            </a:custGeom>
            <a:solidFill>
              <a:srgbClr val="020202"/>
            </a:solidFill>
            <a:ln w="1956" cap="flat">
              <a:noFill/>
              <a:prstDash val="solid"/>
              <a:miter/>
            </a:ln>
          </p:spPr>
          <p:txBody>
            <a:bodyPr rtlCol="0" anchor="ctr"/>
            <a:lstStyle/>
            <a:p>
              <a:endParaRPr lang="es-CO"/>
            </a:p>
          </p:txBody>
        </p:sp>
        <p:sp>
          <p:nvSpPr>
            <p:cNvPr id="933" name="Freeform: Shape 932">
              <a:extLst>
                <a:ext uri="{FF2B5EF4-FFF2-40B4-BE49-F238E27FC236}">
                  <a16:creationId xmlns:a16="http://schemas.microsoft.com/office/drawing/2014/main" id="{5910F5D0-EA89-0CD9-C3CD-A8E095196730}"/>
                </a:ext>
              </a:extLst>
            </p:cNvPr>
            <p:cNvSpPr/>
            <p:nvPr/>
          </p:nvSpPr>
          <p:spPr>
            <a:xfrm>
              <a:off x="13111661" y="1757523"/>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934" name="Freeform: Shape 933">
              <a:extLst>
                <a:ext uri="{FF2B5EF4-FFF2-40B4-BE49-F238E27FC236}">
                  <a16:creationId xmlns:a16="http://schemas.microsoft.com/office/drawing/2014/main" id="{9D87CE48-2F23-A66D-8AC5-BFF4BA8B5E6B}"/>
                </a:ext>
              </a:extLst>
            </p:cNvPr>
            <p:cNvSpPr/>
            <p:nvPr/>
          </p:nvSpPr>
          <p:spPr>
            <a:xfrm>
              <a:off x="12819661" y="204218"/>
              <a:ext cx="603848" cy="237467"/>
            </a:xfrm>
            <a:custGeom>
              <a:avLst/>
              <a:gdLst>
                <a:gd name="connsiteX0" fmla="*/ 602243 w 603848"/>
                <a:gd name="connsiteY0" fmla="*/ 108809 h 237467"/>
                <a:gd name="connsiteX1" fmla="*/ 567954 w 603848"/>
                <a:gd name="connsiteY1" fmla="*/ 97458 h 237467"/>
                <a:gd name="connsiteX2" fmla="*/ 516471 w 603848"/>
                <a:gd name="connsiteY2" fmla="*/ 86717 h 237467"/>
                <a:gd name="connsiteX3" fmla="*/ 482713 w 603848"/>
                <a:gd name="connsiteY3" fmla="*/ 84041 h 237467"/>
                <a:gd name="connsiteX4" fmla="*/ 476398 w 603848"/>
                <a:gd name="connsiteY4" fmla="*/ 85359 h 237467"/>
                <a:gd name="connsiteX5" fmla="*/ 430561 w 603848"/>
                <a:gd name="connsiteY5" fmla="*/ 85458 h 237467"/>
                <a:gd name="connsiteX6" fmla="*/ 420056 w 603848"/>
                <a:gd name="connsiteY6" fmla="*/ 86048 h 237467"/>
                <a:gd name="connsiteX7" fmla="*/ 385118 w 603848"/>
                <a:gd name="connsiteY7" fmla="*/ 86540 h 237467"/>
                <a:gd name="connsiteX8" fmla="*/ 382599 w 603848"/>
                <a:gd name="connsiteY8" fmla="*/ 87189 h 237467"/>
                <a:gd name="connsiteX9" fmla="*/ 345694 w 603848"/>
                <a:gd name="connsiteY9" fmla="*/ 89963 h 237467"/>
                <a:gd name="connsiteX10" fmla="*/ 308925 w 603848"/>
                <a:gd name="connsiteY10" fmla="*/ 93091 h 237467"/>
                <a:gd name="connsiteX11" fmla="*/ 228425 w 603848"/>
                <a:gd name="connsiteY11" fmla="*/ 102691 h 237467"/>
                <a:gd name="connsiteX12" fmla="*/ 210504 w 603848"/>
                <a:gd name="connsiteY12" fmla="*/ 105347 h 237467"/>
                <a:gd name="connsiteX13" fmla="*/ 208202 w 603848"/>
                <a:gd name="connsiteY13" fmla="*/ 105976 h 237467"/>
                <a:gd name="connsiteX14" fmla="*/ 201514 w 603848"/>
                <a:gd name="connsiteY14" fmla="*/ 107117 h 237467"/>
                <a:gd name="connsiteX15" fmla="*/ 124063 w 603848"/>
                <a:gd name="connsiteY15" fmla="*/ 142528 h 237467"/>
                <a:gd name="connsiteX16" fmla="*/ 118515 w 603848"/>
                <a:gd name="connsiteY16" fmla="*/ 145852 h 237467"/>
                <a:gd name="connsiteX17" fmla="*/ 115603 w 603848"/>
                <a:gd name="connsiteY17" fmla="*/ 146777 h 237467"/>
                <a:gd name="connsiteX18" fmla="*/ 115603 w 603848"/>
                <a:gd name="connsiteY18" fmla="*/ 146777 h 237467"/>
                <a:gd name="connsiteX19" fmla="*/ 114108 w 603848"/>
                <a:gd name="connsiteY19" fmla="*/ 148252 h 237467"/>
                <a:gd name="connsiteX20" fmla="*/ 114108 w 603848"/>
                <a:gd name="connsiteY20" fmla="*/ 148252 h 237467"/>
                <a:gd name="connsiteX21" fmla="*/ 112593 w 603848"/>
                <a:gd name="connsiteY21" fmla="*/ 149708 h 237467"/>
                <a:gd name="connsiteX22" fmla="*/ 112593 w 603848"/>
                <a:gd name="connsiteY22" fmla="*/ 149708 h 237467"/>
                <a:gd name="connsiteX23" fmla="*/ 92252 w 603848"/>
                <a:gd name="connsiteY23" fmla="*/ 170030 h 237467"/>
                <a:gd name="connsiteX24" fmla="*/ 92252 w 603848"/>
                <a:gd name="connsiteY24" fmla="*/ 170030 h 237467"/>
                <a:gd name="connsiteX25" fmla="*/ 90816 w 603848"/>
                <a:gd name="connsiteY25" fmla="*/ 171545 h 237467"/>
                <a:gd name="connsiteX26" fmla="*/ 90816 w 603848"/>
                <a:gd name="connsiteY26" fmla="*/ 171545 h 237467"/>
                <a:gd name="connsiteX27" fmla="*/ 86429 w 603848"/>
                <a:gd name="connsiteY27" fmla="*/ 177446 h 237467"/>
                <a:gd name="connsiteX28" fmla="*/ 86429 w 603848"/>
                <a:gd name="connsiteY28" fmla="*/ 177446 h 237467"/>
                <a:gd name="connsiteX29" fmla="*/ 83498 w 603848"/>
                <a:gd name="connsiteY29" fmla="*/ 181833 h 237467"/>
                <a:gd name="connsiteX30" fmla="*/ 83498 w 603848"/>
                <a:gd name="connsiteY30" fmla="*/ 181833 h 237467"/>
                <a:gd name="connsiteX31" fmla="*/ 74940 w 603848"/>
                <a:gd name="connsiteY31" fmla="*/ 196450 h 237467"/>
                <a:gd name="connsiteX32" fmla="*/ 65753 w 603848"/>
                <a:gd name="connsiteY32" fmla="*/ 234713 h 237467"/>
                <a:gd name="connsiteX33" fmla="*/ 64455 w 603848"/>
                <a:gd name="connsiteY33" fmla="*/ 237153 h 237467"/>
                <a:gd name="connsiteX34" fmla="*/ 62940 w 603848"/>
                <a:gd name="connsiteY34" fmla="*/ 206011 h 237467"/>
                <a:gd name="connsiteX35" fmla="*/ 64534 w 603848"/>
                <a:gd name="connsiteY35" fmla="*/ 196765 h 237467"/>
                <a:gd name="connsiteX36" fmla="*/ 81236 w 603848"/>
                <a:gd name="connsiteY36" fmla="*/ 165918 h 237467"/>
                <a:gd name="connsiteX37" fmla="*/ 100574 w 603848"/>
                <a:gd name="connsiteY37" fmla="*/ 143708 h 237467"/>
                <a:gd name="connsiteX38" fmla="*/ 102344 w 603848"/>
                <a:gd name="connsiteY38" fmla="*/ 142469 h 237467"/>
                <a:gd name="connsiteX39" fmla="*/ 111453 w 603848"/>
                <a:gd name="connsiteY39" fmla="*/ 127695 h 237467"/>
                <a:gd name="connsiteX40" fmla="*/ 107990 w 603848"/>
                <a:gd name="connsiteY40" fmla="*/ 119727 h 237467"/>
                <a:gd name="connsiteX41" fmla="*/ 82298 w 603848"/>
                <a:gd name="connsiteY41" fmla="*/ 118448 h 237467"/>
                <a:gd name="connsiteX42" fmla="*/ 71025 w 603848"/>
                <a:gd name="connsiteY42" fmla="*/ 129760 h 237467"/>
                <a:gd name="connsiteX43" fmla="*/ 67366 w 603848"/>
                <a:gd name="connsiteY43" fmla="*/ 141367 h 237467"/>
                <a:gd name="connsiteX44" fmla="*/ 67366 w 603848"/>
                <a:gd name="connsiteY44" fmla="*/ 152285 h 237467"/>
                <a:gd name="connsiteX45" fmla="*/ 60894 w 603848"/>
                <a:gd name="connsiteY45" fmla="*/ 163204 h 237467"/>
                <a:gd name="connsiteX46" fmla="*/ 45923 w 603848"/>
                <a:gd name="connsiteY46" fmla="*/ 176423 h 237467"/>
                <a:gd name="connsiteX47" fmla="*/ 33864 w 603848"/>
                <a:gd name="connsiteY47" fmla="*/ 181027 h 237467"/>
                <a:gd name="connsiteX48" fmla="*/ 29084 w 603848"/>
                <a:gd name="connsiteY48" fmla="*/ 179335 h 237467"/>
                <a:gd name="connsiteX49" fmla="*/ 5142 w 603848"/>
                <a:gd name="connsiteY49" fmla="*/ 174456 h 237467"/>
                <a:gd name="connsiteX50" fmla="*/ -1606 w 603848"/>
                <a:gd name="connsiteY50" fmla="*/ 174456 h 237467"/>
                <a:gd name="connsiteX51" fmla="*/ 2329 w 603848"/>
                <a:gd name="connsiteY51" fmla="*/ 147466 h 237467"/>
                <a:gd name="connsiteX52" fmla="*/ 13719 w 603848"/>
                <a:gd name="connsiteY52" fmla="*/ 128245 h 237467"/>
                <a:gd name="connsiteX53" fmla="*/ 41517 w 603848"/>
                <a:gd name="connsiteY53" fmla="*/ 97635 h 237467"/>
                <a:gd name="connsiteX54" fmla="*/ 75727 w 603848"/>
                <a:gd name="connsiteY54" fmla="*/ 73300 h 237467"/>
                <a:gd name="connsiteX55" fmla="*/ 89301 w 603848"/>
                <a:gd name="connsiteY55" fmla="*/ 64919 h 237467"/>
                <a:gd name="connsiteX56" fmla="*/ 92252 w 603848"/>
                <a:gd name="connsiteY56" fmla="*/ 40055 h 237467"/>
                <a:gd name="connsiteX57" fmla="*/ 89990 w 603848"/>
                <a:gd name="connsiteY57" fmla="*/ 37673 h 237467"/>
                <a:gd name="connsiteX58" fmla="*/ 77635 w 603848"/>
                <a:gd name="connsiteY58" fmla="*/ 35017 h 237467"/>
                <a:gd name="connsiteX59" fmla="*/ 65301 w 603848"/>
                <a:gd name="connsiteY59" fmla="*/ 38755 h 237467"/>
                <a:gd name="connsiteX60" fmla="*/ 97347 w 603848"/>
                <a:gd name="connsiteY60" fmla="*/ 27424 h 237467"/>
                <a:gd name="connsiteX61" fmla="*/ 168680 w 603848"/>
                <a:gd name="connsiteY61" fmla="*/ 13476 h 237467"/>
                <a:gd name="connsiteX62" fmla="*/ 229999 w 603848"/>
                <a:gd name="connsiteY62" fmla="*/ 6079 h 237467"/>
                <a:gd name="connsiteX63" fmla="*/ 277213 w 603848"/>
                <a:gd name="connsiteY63" fmla="*/ 3954 h 237467"/>
                <a:gd name="connsiteX64" fmla="*/ 320080 w 603848"/>
                <a:gd name="connsiteY64" fmla="*/ 2912 h 237467"/>
                <a:gd name="connsiteX65" fmla="*/ 404436 w 603848"/>
                <a:gd name="connsiteY65" fmla="*/ 1416 h 237467"/>
                <a:gd name="connsiteX66" fmla="*/ 455997 w 603848"/>
                <a:gd name="connsiteY66" fmla="*/ 4249 h 237467"/>
                <a:gd name="connsiteX67" fmla="*/ 506792 w 603848"/>
                <a:gd name="connsiteY67" fmla="*/ 6826 h 237467"/>
                <a:gd name="connsiteX68" fmla="*/ 511887 w 603848"/>
                <a:gd name="connsiteY68" fmla="*/ 7023 h 237467"/>
                <a:gd name="connsiteX69" fmla="*/ 517238 w 603848"/>
                <a:gd name="connsiteY69" fmla="*/ -315 h 237467"/>
                <a:gd name="connsiteX70" fmla="*/ 555560 w 603848"/>
                <a:gd name="connsiteY70" fmla="*/ 50086 h 237467"/>
                <a:gd name="connsiteX71" fmla="*/ 571417 w 603848"/>
                <a:gd name="connsiteY71" fmla="*/ 75110 h 237467"/>
                <a:gd name="connsiteX72" fmla="*/ 592584 w 603848"/>
                <a:gd name="connsiteY72" fmla="*/ 101609 h 237467"/>
                <a:gd name="connsiteX73" fmla="*/ 597404 w 603848"/>
                <a:gd name="connsiteY73" fmla="*/ 104658 h 237467"/>
                <a:gd name="connsiteX74" fmla="*/ 602243 w 603848"/>
                <a:gd name="connsiteY74" fmla="*/ 108809 h 23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603848" h="237467">
                  <a:moveTo>
                    <a:pt x="602243" y="108809"/>
                  </a:moveTo>
                  <a:cubicBezTo>
                    <a:pt x="590754" y="105170"/>
                    <a:pt x="579600" y="100605"/>
                    <a:pt x="567954" y="97458"/>
                  </a:cubicBezTo>
                  <a:cubicBezTo>
                    <a:pt x="551055" y="92721"/>
                    <a:pt x="533861" y="89132"/>
                    <a:pt x="516471" y="86717"/>
                  </a:cubicBezTo>
                  <a:cubicBezTo>
                    <a:pt x="505238" y="85261"/>
                    <a:pt x="494084" y="83412"/>
                    <a:pt x="482713" y="84041"/>
                  </a:cubicBezTo>
                  <a:cubicBezTo>
                    <a:pt x="480943" y="85475"/>
                    <a:pt x="478601" y="85967"/>
                    <a:pt x="476398" y="85359"/>
                  </a:cubicBezTo>
                  <a:cubicBezTo>
                    <a:pt x="461152" y="84045"/>
                    <a:pt x="445807" y="84077"/>
                    <a:pt x="430561" y="85458"/>
                  </a:cubicBezTo>
                  <a:cubicBezTo>
                    <a:pt x="427079" y="85979"/>
                    <a:pt x="423577" y="86176"/>
                    <a:pt x="420056" y="86048"/>
                  </a:cubicBezTo>
                  <a:cubicBezTo>
                    <a:pt x="408410" y="86284"/>
                    <a:pt x="396744" y="85438"/>
                    <a:pt x="385118" y="86540"/>
                  </a:cubicBezTo>
                  <a:cubicBezTo>
                    <a:pt x="384311" y="86843"/>
                    <a:pt x="383465" y="87061"/>
                    <a:pt x="382599" y="87189"/>
                  </a:cubicBezTo>
                  <a:cubicBezTo>
                    <a:pt x="370284" y="87779"/>
                    <a:pt x="357969" y="88566"/>
                    <a:pt x="345694" y="89963"/>
                  </a:cubicBezTo>
                  <a:cubicBezTo>
                    <a:pt x="333674" y="93425"/>
                    <a:pt x="321182" y="91556"/>
                    <a:pt x="308925" y="93091"/>
                  </a:cubicBezTo>
                  <a:cubicBezTo>
                    <a:pt x="282132" y="96455"/>
                    <a:pt x="255180" y="98815"/>
                    <a:pt x="228425" y="102691"/>
                  </a:cubicBezTo>
                  <a:cubicBezTo>
                    <a:pt x="222524" y="103576"/>
                    <a:pt x="216464" y="104442"/>
                    <a:pt x="210504" y="105347"/>
                  </a:cubicBezTo>
                  <a:cubicBezTo>
                    <a:pt x="209756" y="105636"/>
                    <a:pt x="208989" y="105848"/>
                    <a:pt x="208202" y="105976"/>
                  </a:cubicBezTo>
                  <a:cubicBezTo>
                    <a:pt x="205940" y="106139"/>
                    <a:pt x="203697" y="106521"/>
                    <a:pt x="201514" y="107117"/>
                  </a:cubicBezTo>
                  <a:cubicBezTo>
                    <a:pt x="173087" y="112061"/>
                    <a:pt x="146411" y="124256"/>
                    <a:pt x="124063" y="142528"/>
                  </a:cubicBezTo>
                  <a:cubicBezTo>
                    <a:pt x="122430" y="143950"/>
                    <a:pt x="120541" y="145075"/>
                    <a:pt x="118515" y="145852"/>
                  </a:cubicBezTo>
                  <a:cubicBezTo>
                    <a:pt x="117531" y="146108"/>
                    <a:pt x="116331" y="145715"/>
                    <a:pt x="115603" y="146777"/>
                  </a:cubicBezTo>
                  <a:lnTo>
                    <a:pt x="115603" y="146777"/>
                  </a:lnTo>
                  <a:cubicBezTo>
                    <a:pt x="115013" y="147159"/>
                    <a:pt x="114502" y="147662"/>
                    <a:pt x="114108" y="148252"/>
                  </a:cubicBezTo>
                  <a:lnTo>
                    <a:pt x="114108" y="148252"/>
                  </a:lnTo>
                  <a:cubicBezTo>
                    <a:pt x="113518" y="148632"/>
                    <a:pt x="113007" y="149128"/>
                    <a:pt x="112593" y="149708"/>
                  </a:cubicBezTo>
                  <a:lnTo>
                    <a:pt x="112593" y="149708"/>
                  </a:lnTo>
                  <a:cubicBezTo>
                    <a:pt x="105157" y="155791"/>
                    <a:pt x="98351" y="162600"/>
                    <a:pt x="92252" y="170030"/>
                  </a:cubicBezTo>
                  <a:lnTo>
                    <a:pt x="92252" y="170030"/>
                  </a:lnTo>
                  <a:cubicBezTo>
                    <a:pt x="91701" y="170465"/>
                    <a:pt x="91229" y="170976"/>
                    <a:pt x="90816" y="171545"/>
                  </a:cubicBezTo>
                  <a:lnTo>
                    <a:pt x="90816" y="171545"/>
                  </a:lnTo>
                  <a:cubicBezTo>
                    <a:pt x="89183" y="173380"/>
                    <a:pt x="87708" y="175355"/>
                    <a:pt x="86429" y="177446"/>
                  </a:cubicBezTo>
                  <a:lnTo>
                    <a:pt x="86429" y="177446"/>
                  </a:lnTo>
                  <a:cubicBezTo>
                    <a:pt x="85288" y="178794"/>
                    <a:pt x="84304" y="180265"/>
                    <a:pt x="83498" y="181833"/>
                  </a:cubicBezTo>
                  <a:lnTo>
                    <a:pt x="83498" y="181833"/>
                  </a:lnTo>
                  <a:cubicBezTo>
                    <a:pt x="78560" y="185473"/>
                    <a:pt x="76947" y="191237"/>
                    <a:pt x="74940" y="196450"/>
                  </a:cubicBezTo>
                  <a:cubicBezTo>
                    <a:pt x="69963" y="208669"/>
                    <a:pt x="66875" y="221570"/>
                    <a:pt x="65753" y="234713"/>
                  </a:cubicBezTo>
                  <a:cubicBezTo>
                    <a:pt x="65753" y="235540"/>
                    <a:pt x="64907" y="236346"/>
                    <a:pt x="64455" y="237153"/>
                  </a:cubicBezTo>
                  <a:cubicBezTo>
                    <a:pt x="65478" y="226706"/>
                    <a:pt x="62822" y="216437"/>
                    <a:pt x="62940" y="206011"/>
                  </a:cubicBezTo>
                  <a:cubicBezTo>
                    <a:pt x="62881" y="202856"/>
                    <a:pt x="63432" y="199718"/>
                    <a:pt x="64534" y="196765"/>
                  </a:cubicBezTo>
                  <a:cubicBezTo>
                    <a:pt x="68940" y="185866"/>
                    <a:pt x="73367" y="174948"/>
                    <a:pt x="81236" y="165918"/>
                  </a:cubicBezTo>
                  <a:cubicBezTo>
                    <a:pt x="87688" y="158508"/>
                    <a:pt x="94141" y="151105"/>
                    <a:pt x="100574" y="143708"/>
                  </a:cubicBezTo>
                  <a:cubicBezTo>
                    <a:pt x="101065" y="143167"/>
                    <a:pt x="101675" y="142742"/>
                    <a:pt x="102344" y="142469"/>
                  </a:cubicBezTo>
                  <a:cubicBezTo>
                    <a:pt x="109092" y="139793"/>
                    <a:pt x="111551" y="135111"/>
                    <a:pt x="111453" y="127695"/>
                  </a:cubicBezTo>
                  <a:cubicBezTo>
                    <a:pt x="111708" y="124624"/>
                    <a:pt x="110410" y="121628"/>
                    <a:pt x="107990" y="119727"/>
                  </a:cubicBezTo>
                  <a:cubicBezTo>
                    <a:pt x="101301" y="114416"/>
                    <a:pt x="90580" y="112488"/>
                    <a:pt x="82298" y="118448"/>
                  </a:cubicBezTo>
                  <a:cubicBezTo>
                    <a:pt x="78049" y="121687"/>
                    <a:pt x="74252" y="125491"/>
                    <a:pt x="71025" y="129760"/>
                  </a:cubicBezTo>
                  <a:cubicBezTo>
                    <a:pt x="68547" y="133116"/>
                    <a:pt x="67268" y="137200"/>
                    <a:pt x="67366" y="141367"/>
                  </a:cubicBezTo>
                  <a:cubicBezTo>
                    <a:pt x="67366" y="145006"/>
                    <a:pt x="67189" y="148666"/>
                    <a:pt x="67366" y="152285"/>
                  </a:cubicBezTo>
                  <a:cubicBezTo>
                    <a:pt x="67681" y="157479"/>
                    <a:pt x="65950" y="161020"/>
                    <a:pt x="60894" y="163204"/>
                  </a:cubicBezTo>
                  <a:cubicBezTo>
                    <a:pt x="54619" y="165905"/>
                    <a:pt x="49386" y="170535"/>
                    <a:pt x="45923" y="176423"/>
                  </a:cubicBezTo>
                  <a:cubicBezTo>
                    <a:pt x="42343" y="182325"/>
                    <a:pt x="40238" y="182856"/>
                    <a:pt x="33864" y="181027"/>
                  </a:cubicBezTo>
                  <a:cubicBezTo>
                    <a:pt x="32231" y="180590"/>
                    <a:pt x="30638" y="180024"/>
                    <a:pt x="29084" y="179335"/>
                  </a:cubicBezTo>
                  <a:cubicBezTo>
                    <a:pt x="21628" y="175739"/>
                    <a:pt x="13405" y="174061"/>
                    <a:pt x="5142" y="174456"/>
                  </a:cubicBezTo>
                  <a:cubicBezTo>
                    <a:pt x="2998" y="174594"/>
                    <a:pt x="854" y="174456"/>
                    <a:pt x="-1606" y="174456"/>
                  </a:cubicBezTo>
                  <a:cubicBezTo>
                    <a:pt x="-268" y="164994"/>
                    <a:pt x="539" y="156121"/>
                    <a:pt x="2329" y="147466"/>
                  </a:cubicBezTo>
                  <a:cubicBezTo>
                    <a:pt x="3922" y="139970"/>
                    <a:pt x="9627" y="134482"/>
                    <a:pt x="13719" y="128245"/>
                  </a:cubicBezTo>
                  <a:cubicBezTo>
                    <a:pt x="21372" y="116580"/>
                    <a:pt x="31425" y="107019"/>
                    <a:pt x="41517" y="97635"/>
                  </a:cubicBezTo>
                  <a:cubicBezTo>
                    <a:pt x="51943" y="88228"/>
                    <a:pt x="63412" y="80061"/>
                    <a:pt x="75727" y="73300"/>
                  </a:cubicBezTo>
                  <a:cubicBezTo>
                    <a:pt x="80468" y="70859"/>
                    <a:pt x="84993" y="68057"/>
                    <a:pt x="89301" y="64919"/>
                  </a:cubicBezTo>
                  <a:cubicBezTo>
                    <a:pt x="96974" y="58868"/>
                    <a:pt x="98311" y="47737"/>
                    <a:pt x="92252" y="40055"/>
                  </a:cubicBezTo>
                  <a:cubicBezTo>
                    <a:pt x="91583" y="39192"/>
                    <a:pt x="90816" y="38395"/>
                    <a:pt x="89990" y="37673"/>
                  </a:cubicBezTo>
                  <a:cubicBezTo>
                    <a:pt x="86449" y="34407"/>
                    <a:pt x="82770" y="32814"/>
                    <a:pt x="77635" y="35017"/>
                  </a:cubicBezTo>
                  <a:cubicBezTo>
                    <a:pt x="73701" y="36670"/>
                    <a:pt x="69983" y="39483"/>
                    <a:pt x="65301" y="38755"/>
                  </a:cubicBezTo>
                  <a:cubicBezTo>
                    <a:pt x="75393" y="33487"/>
                    <a:pt x="86193" y="29672"/>
                    <a:pt x="97347" y="27424"/>
                  </a:cubicBezTo>
                  <a:cubicBezTo>
                    <a:pt x="120954" y="21935"/>
                    <a:pt x="144561" y="16505"/>
                    <a:pt x="168680" y="13476"/>
                  </a:cubicBezTo>
                  <a:cubicBezTo>
                    <a:pt x="189100" y="10918"/>
                    <a:pt x="209481" y="7456"/>
                    <a:pt x="229999" y="6079"/>
                  </a:cubicBezTo>
                  <a:cubicBezTo>
                    <a:pt x="245737" y="5036"/>
                    <a:pt x="261475" y="4112"/>
                    <a:pt x="277213" y="3954"/>
                  </a:cubicBezTo>
                  <a:cubicBezTo>
                    <a:pt x="291496" y="3738"/>
                    <a:pt x="305778" y="3521"/>
                    <a:pt x="320080" y="2912"/>
                  </a:cubicBezTo>
                  <a:cubicBezTo>
                    <a:pt x="348173" y="1692"/>
                    <a:pt x="376324" y="1279"/>
                    <a:pt x="404436" y="1416"/>
                  </a:cubicBezTo>
                  <a:cubicBezTo>
                    <a:pt x="421629" y="1515"/>
                    <a:pt x="438804" y="3207"/>
                    <a:pt x="455997" y="4249"/>
                  </a:cubicBezTo>
                  <a:cubicBezTo>
                    <a:pt x="473191" y="5292"/>
                    <a:pt x="489913" y="4997"/>
                    <a:pt x="506792" y="6826"/>
                  </a:cubicBezTo>
                  <a:cubicBezTo>
                    <a:pt x="508484" y="7009"/>
                    <a:pt x="510195" y="7076"/>
                    <a:pt x="511887" y="7023"/>
                  </a:cubicBezTo>
                  <a:cubicBezTo>
                    <a:pt x="517435" y="6787"/>
                    <a:pt x="517966" y="6020"/>
                    <a:pt x="517238" y="-315"/>
                  </a:cubicBezTo>
                  <a:cubicBezTo>
                    <a:pt x="528648" y="17528"/>
                    <a:pt x="543737" y="32578"/>
                    <a:pt x="555560" y="50086"/>
                  </a:cubicBezTo>
                  <a:cubicBezTo>
                    <a:pt x="561069" y="58270"/>
                    <a:pt x="566007" y="66847"/>
                    <a:pt x="571417" y="75110"/>
                  </a:cubicBezTo>
                  <a:cubicBezTo>
                    <a:pt x="577613" y="84612"/>
                    <a:pt x="583967" y="94015"/>
                    <a:pt x="592584" y="101609"/>
                  </a:cubicBezTo>
                  <a:cubicBezTo>
                    <a:pt x="593882" y="103035"/>
                    <a:pt x="595555" y="104087"/>
                    <a:pt x="597404" y="104658"/>
                  </a:cubicBezTo>
                  <a:cubicBezTo>
                    <a:pt x="599587" y="105199"/>
                    <a:pt x="601378" y="106737"/>
                    <a:pt x="602243" y="108809"/>
                  </a:cubicBezTo>
                  <a:close/>
                </a:path>
              </a:pathLst>
            </a:custGeom>
            <a:solidFill>
              <a:srgbClr val="020202"/>
            </a:solidFill>
            <a:ln w="1956" cap="flat">
              <a:noFill/>
              <a:prstDash val="solid"/>
              <a:miter/>
            </a:ln>
          </p:spPr>
          <p:txBody>
            <a:bodyPr rtlCol="0" anchor="ctr"/>
            <a:lstStyle/>
            <a:p>
              <a:endParaRPr lang="es-CO"/>
            </a:p>
          </p:txBody>
        </p:sp>
        <p:sp>
          <p:nvSpPr>
            <p:cNvPr id="935" name="Freeform: Shape 934">
              <a:extLst>
                <a:ext uri="{FF2B5EF4-FFF2-40B4-BE49-F238E27FC236}">
                  <a16:creationId xmlns:a16="http://schemas.microsoft.com/office/drawing/2014/main" id="{9A0017AD-0303-6775-E38F-331C055936CE}"/>
                </a:ext>
              </a:extLst>
            </p:cNvPr>
            <p:cNvSpPr/>
            <p:nvPr/>
          </p:nvSpPr>
          <p:spPr>
            <a:xfrm>
              <a:off x="13299278" y="160486"/>
              <a:ext cx="11999" cy="12983"/>
            </a:xfrm>
            <a:custGeom>
              <a:avLst/>
              <a:gdLst>
                <a:gd name="connsiteX0" fmla="*/ 10394 w 11999"/>
                <a:gd name="connsiteY0" fmla="*/ 12669 h 12983"/>
                <a:gd name="connsiteX1" fmla="*/ -1606 w 11999"/>
                <a:gd name="connsiteY1" fmla="*/ -315 h 12983"/>
                <a:gd name="connsiteX2" fmla="*/ 10394 w 11999"/>
                <a:gd name="connsiteY2" fmla="*/ 12669 h 12983"/>
              </a:gdLst>
              <a:ahLst/>
              <a:cxnLst>
                <a:cxn ang="0">
                  <a:pos x="connsiteX0" y="connsiteY0"/>
                </a:cxn>
                <a:cxn ang="0">
                  <a:pos x="connsiteX1" y="connsiteY1"/>
                </a:cxn>
                <a:cxn ang="0">
                  <a:pos x="connsiteX2" y="connsiteY2"/>
                </a:cxn>
              </a:cxnLst>
              <a:rect l="l" t="t" r="r" b="b"/>
              <a:pathLst>
                <a:path w="11999" h="12983">
                  <a:moveTo>
                    <a:pt x="10394" y="12669"/>
                  </a:moveTo>
                  <a:cubicBezTo>
                    <a:pt x="5673" y="9073"/>
                    <a:pt x="1601" y="4680"/>
                    <a:pt x="-1606" y="-315"/>
                  </a:cubicBezTo>
                  <a:cubicBezTo>
                    <a:pt x="3430" y="3049"/>
                    <a:pt x="8290" y="6590"/>
                    <a:pt x="10394" y="12669"/>
                  </a:cubicBezTo>
                  <a:close/>
                </a:path>
              </a:pathLst>
            </a:custGeom>
            <a:solidFill>
              <a:srgbClr val="020202"/>
            </a:solidFill>
            <a:ln w="1956" cap="flat">
              <a:noFill/>
              <a:prstDash val="solid"/>
              <a:miter/>
            </a:ln>
          </p:spPr>
          <p:txBody>
            <a:bodyPr rtlCol="0" anchor="ctr"/>
            <a:lstStyle/>
            <a:p>
              <a:endParaRPr lang="es-CO"/>
            </a:p>
          </p:txBody>
        </p:sp>
        <p:sp>
          <p:nvSpPr>
            <p:cNvPr id="936" name="Freeform: Shape 935">
              <a:extLst>
                <a:ext uri="{FF2B5EF4-FFF2-40B4-BE49-F238E27FC236}">
                  <a16:creationId xmlns:a16="http://schemas.microsoft.com/office/drawing/2014/main" id="{4D57094E-540A-1859-D529-4026A247CB5F}"/>
                </a:ext>
              </a:extLst>
            </p:cNvPr>
            <p:cNvSpPr/>
            <p:nvPr/>
          </p:nvSpPr>
          <p:spPr>
            <a:xfrm>
              <a:off x="13178410" y="68792"/>
              <a:ext cx="13377" cy="7160"/>
            </a:xfrm>
            <a:custGeom>
              <a:avLst/>
              <a:gdLst>
                <a:gd name="connsiteX0" fmla="*/ 11772 w 13377"/>
                <a:gd name="connsiteY0" fmla="*/ 6846 h 7160"/>
                <a:gd name="connsiteX1" fmla="*/ -1606 w 13377"/>
                <a:gd name="connsiteY1" fmla="*/ -315 h 7160"/>
                <a:gd name="connsiteX2" fmla="*/ 11772 w 13377"/>
                <a:gd name="connsiteY2" fmla="*/ 6846 h 7160"/>
              </a:gdLst>
              <a:ahLst/>
              <a:cxnLst>
                <a:cxn ang="0">
                  <a:pos x="connsiteX0" y="connsiteY0"/>
                </a:cxn>
                <a:cxn ang="0">
                  <a:pos x="connsiteX1" y="connsiteY1"/>
                </a:cxn>
                <a:cxn ang="0">
                  <a:pos x="connsiteX2" y="connsiteY2"/>
                </a:cxn>
              </a:cxnLst>
              <a:rect l="l" t="t" r="r" b="b"/>
              <a:pathLst>
                <a:path w="13377" h="7160">
                  <a:moveTo>
                    <a:pt x="11772" y="6846"/>
                  </a:moveTo>
                  <a:cubicBezTo>
                    <a:pt x="6933" y="5253"/>
                    <a:pt x="2408" y="2831"/>
                    <a:pt x="-1606" y="-315"/>
                  </a:cubicBezTo>
                  <a:cubicBezTo>
                    <a:pt x="3569" y="364"/>
                    <a:pt x="8329" y="2910"/>
                    <a:pt x="11772" y="6846"/>
                  </a:cubicBezTo>
                  <a:close/>
                </a:path>
              </a:pathLst>
            </a:custGeom>
            <a:solidFill>
              <a:srgbClr val="020202"/>
            </a:solidFill>
            <a:ln w="1956" cap="flat">
              <a:noFill/>
              <a:prstDash val="solid"/>
              <a:miter/>
            </a:ln>
          </p:spPr>
          <p:txBody>
            <a:bodyPr rtlCol="0" anchor="ctr"/>
            <a:lstStyle/>
            <a:p>
              <a:endParaRPr lang="es-CO"/>
            </a:p>
          </p:txBody>
        </p:sp>
        <p:sp>
          <p:nvSpPr>
            <p:cNvPr id="937" name="Freeform: Shape 936">
              <a:extLst>
                <a:ext uri="{FF2B5EF4-FFF2-40B4-BE49-F238E27FC236}">
                  <a16:creationId xmlns:a16="http://schemas.microsoft.com/office/drawing/2014/main" id="{5E91AFC2-7E18-917E-B131-EAF0FB0BD444}"/>
                </a:ext>
              </a:extLst>
            </p:cNvPr>
            <p:cNvSpPr/>
            <p:nvPr/>
          </p:nvSpPr>
          <p:spPr>
            <a:xfrm>
              <a:off x="13268982" y="129718"/>
              <a:ext cx="8636" cy="7613"/>
            </a:xfrm>
            <a:custGeom>
              <a:avLst/>
              <a:gdLst>
                <a:gd name="connsiteX0" fmla="*/ 7031 w 8636"/>
                <a:gd name="connsiteY0" fmla="*/ 7299 h 7613"/>
                <a:gd name="connsiteX1" fmla="*/ -1606 w 8636"/>
                <a:gd name="connsiteY1" fmla="*/ -315 h 7613"/>
                <a:gd name="connsiteX2" fmla="*/ 7031 w 8636"/>
                <a:gd name="connsiteY2" fmla="*/ 7299 h 7613"/>
              </a:gdLst>
              <a:ahLst/>
              <a:cxnLst>
                <a:cxn ang="0">
                  <a:pos x="connsiteX0" y="connsiteY0"/>
                </a:cxn>
                <a:cxn ang="0">
                  <a:pos x="connsiteX1" y="connsiteY1"/>
                </a:cxn>
                <a:cxn ang="0">
                  <a:pos x="connsiteX2" y="connsiteY2"/>
                </a:cxn>
              </a:cxnLst>
              <a:rect l="l" t="t" r="r" b="b"/>
              <a:pathLst>
                <a:path w="8636" h="7613">
                  <a:moveTo>
                    <a:pt x="7031" y="7299"/>
                  </a:moveTo>
                  <a:cubicBezTo>
                    <a:pt x="3608" y="5447"/>
                    <a:pt x="657" y="2843"/>
                    <a:pt x="-1606" y="-315"/>
                  </a:cubicBezTo>
                  <a:cubicBezTo>
                    <a:pt x="2801" y="492"/>
                    <a:pt x="5162" y="3600"/>
                    <a:pt x="7031" y="7299"/>
                  </a:cubicBezTo>
                  <a:close/>
                </a:path>
              </a:pathLst>
            </a:custGeom>
            <a:solidFill>
              <a:srgbClr val="020202"/>
            </a:solidFill>
            <a:ln w="1956" cap="flat">
              <a:noFill/>
              <a:prstDash val="solid"/>
              <a:miter/>
            </a:ln>
          </p:spPr>
          <p:txBody>
            <a:bodyPr rtlCol="0" anchor="ctr"/>
            <a:lstStyle/>
            <a:p>
              <a:endParaRPr lang="es-CO"/>
            </a:p>
          </p:txBody>
        </p:sp>
        <p:sp>
          <p:nvSpPr>
            <p:cNvPr id="938" name="Freeform: Shape 937">
              <a:extLst>
                <a:ext uri="{FF2B5EF4-FFF2-40B4-BE49-F238E27FC236}">
                  <a16:creationId xmlns:a16="http://schemas.microsoft.com/office/drawing/2014/main" id="{F28B67BE-5EF2-0D59-9FC1-A9A6D2681B67}"/>
                </a:ext>
              </a:extLst>
            </p:cNvPr>
            <p:cNvSpPr/>
            <p:nvPr/>
          </p:nvSpPr>
          <p:spPr>
            <a:xfrm>
              <a:off x="13287592" y="147364"/>
              <a:ext cx="7574" cy="8655"/>
            </a:xfrm>
            <a:custGeom>
              <a:avLst/>
              <a:gdLst>
                <a:gd name="connsiteX0" fmla="*/ 5969 w 7574"/>
                <a:gd name="connsiteY0" fmla="*/ 8341 h 8655"/>
                <a:gd name="connsiteX1" fmla="*/ -1606 w 7574"/>
                <a:gd name="connsiteY1" fmla="*/ -315 h 8655"/>
                <a:gd name="connsiteX2" fmla="*/ 5969 w 7574"/>
                <a:gd name="connsiteY2" fmla="*/ 8341 h 8655"/>
              </a:gdLst>
              <a:ahLst/>
              <a:cxnLst>
                <a:cxn ang="0">
                  <a:pos x="connsiteX0" y="connsiteY0"/>
                </a:cxn>
                <a:cxn ang="0">
                  <a:pos x="connsiteX1" y="connsiteY1"/>
                </a:cxn>
                <a:cxn ang="0">
                  <a:pos x="connsiteX2" y="connsiteY2"/>
                </a:cxn>
              </a:cxnLst>
              <a:rect l="l" t="t" r="r" b="b"/>
              <a:pathLst>
                <a:path w="7574" h="8655">
                  <a:moveTo>
                    <a:pt x="5969" y="8341"/>
                  </a:moveTo>
                  <a:cubicBezTo>
                    <a:pt x="2821" y="6077"/>
                    <a:pt x="224" y="3114"/>
                    <a:pt x="-1606" y="-315"/>
                  </a:cubicBezTo>
                  <a:cubicBezTo>
                    <a:pt x="2133" y="1535"/>
                    <a:pt x="5280" y="3895"/>
                    <a:pt x="5969" y="8341"/>
                  </a:cubicBezTo>
                  <a:close/>
                </a:path>
              </a:pathLst>
            </a:custGeom>
            <a:solidFill>
              <a:srgbClr val="020202"/>
            </a:solidFill>
            <a:ln w="1956" cap="flat">
              <a:noFill/>
              <a:prstDash val="solid"/>
              <a:miter/>
            </a:ln>
          </p:spPr>
          <p:txBody>
            <a:bodyPr rtlCol="0" anchor="ctr"/>
            <a:lstStyle/>
            <a:p>
              <a:endParaRPr lang="es-CO"/>
            </a:p>
          </p:txBody>
        </p:sp>
        <p:sp>
          <p:nvSpPr>
            <p:cNvPr id="939" name="Freeform: Shape 938">
              <a:extLst>
                <a:ext uri="{FF2B5EF4-FFF2-40B4-BE49-F238E27FC236}">
                  <a16:creationId xmlns:a16="http://schemas.microsoft.com/office/drawing/2014/main" id="{CE69FDAD-22A4-FD5A-26E1-157BD23C5AC5}"/>
                </a:ext>
              </a:extLst>
            </p:cNvPr>
            <p:cNvSpPr/>
            <p:nvPr/>
          </p:nvSpPr>
          <p:spPr>
            <a:xfrm>
              <a:off x="13247146" y="112249"/>
              <a:ext cx="8675" cy="7554"/>
            </a:xfrm>
            <a:custGeom>
              <a:avLst/>
              <a:gdLst>
                <a:gd name="connsiteX0" fmla="*/ 7070 w 8675"/>
                <a:gd name="connsiteY0" fmla="*/ 7240 h 7554"/>
                <a:gd name="connsiteX1" fmla="*/ -1606 w 8675"/>
                <a:gd name="connsiteY1" fmla="*/ -315 h 7554"/>
                <a:gd name="connsiteX2" fmla="*/ 7070 w 8675"/>
                <a:gd name="connsiteY2" fmla="*/ 7240 h 7554"/>
              </a:gdLst>
              <a:ahLst/>
              <a:cxnLst>
                <a:cxn ang="0">
                  <a:pos x="connsiteX0" y="connsiteY0"/>
                </a:cxn>
                <a:cxn ang="0">
                  <a:pos x="connsiteX1" y="connsiteY1"/>
                </a:cxn>
                <a:cxn ang="0">
                  <a:pos x="connsiteX2" y="connsiteY2"/>
                </a:cxn>
              </a:cxnLst>
              <a:rect l="l" t="t" r="r" b="b"/>
              <a:pathLst>
                <a:path w="8675" h="7554">
                  <a:moveTo>
                    <a:pt x="7070" y="7240"/>
                  </a:moveTo>
                  <a:cubicBezTo>
                    <a:pt x="2978" y="6118"/>
                    <a:pt x="991" y="2538"/>
                    <a:pt x="-1606" y="-315"/>
                  </a:cubicBezTo>
                  <a:cubicBezTo>
                    <a:pt x="2762" y="472"/>
                    <a:pt x="5103" y="3600"/>
                    <a:pt x="7070" y="7240"/>
                  </a:cubicBezTo>
                  <a:close/>
                </a:path>
              </a:pathLst>
            </a:custGeom>
            <a:solidFill>
              <a:srgbClr val="020202"/>
            </a:solidFill>
            <a:ln w="1956" cap="flat">
              <a:noFill/>
              <a:prstDash val="solid"/>
              <a:miter/>
            </a:ln>
          </p:spPr>
          <p:txBody>
            <a:bodyPr rtlCol="0" anchor="ctr"/>
            <a:lstStyle/>
            <a:p>
              <a:endParaRPr lang="es-CO"/>
            </a:p>
          </p:txBody>
        </p:sp>
        <p:sp>
          <p:nvSpPr>
            <p:cNvPr id="940" name="Freeform: Shape 939">
              <a:extLst>
                <a:ext uri="{FF2B5EF4-FFF2-40B4-BE49-F238E27FC236}">
                  <a16:creationId xmlns:a16="http://schemas.microsoft.com/office/drawing/2014/main" id="{61C797A5-2018-4A32-E000-724680F1B68F}"/>
                </a:ext>
              </a:extLst>
            </p:cNvPr>
            <p:cNvSpPr/>
            <p:nvPr/>
          </p:nvSpPr>
          <p:spPr>
            <a:xfrm>
              <a:off x="13110028" y="43714"/>
              <a:ext cx="11803" cy="3044"/>
            </a:xfrm>
            <a:custGeom>
              <a:avLst/>
              <a:gdLst>
                <a:gd name="connsiteX0" fmla="*/ 10198 w 11803"/>
                <a:gd name="connsiteY0" fmla="*/ 2729 h 3044"/>
                <a:gd name="connsiteX1" fmla="*/ -1606 w 11803"/>
                <a:gd name="connsiteY1" fmla="*/ -162 h 3044"/>
                <a:gd name="connsiteX2" fmla="*/ 10198 w 11803"/>
                <a:gd name="connsiteY2" fmla="*/ 2729 h 3044"/>
              </a:gdLst>
              <a:ahLst/>
              <a:cxnLst>
                <a:cxn ang="0">
                  <a:pos x="connsiteX0" y="connsiteY0"/>
                </a:cxn>
                <a:cxn ang="0">
                  <a:pos x="connsiteX1" y="connsiteY1"/>
                </a:cxn>
                <a:cxn ang="0">
                  <a:pos x="connsiteX2" y="connsiteY2"/>
                </a:cxn>
              </a:cxnLst>
              <a:rect l="l" t="t" r="r" b="b"/>
              <a:pathLst>
                <a:path w="11803" h="3044">
                  <a:moveTo>
                    <a:pt x="10198" y="2729"/>
                  </a:moveTo>
                  <a:cubicBezTo>
                    <a:pt x="6106" y="2558"/>
                    <a:pt x="2093" y="1575"/>
                    <a:pt x="-1606" y="-162"/>
                  </a:cubicBezTo>
                  <a:cubicBezTo>
                    <a:pt x="2664" y="-556"/>
                    <a:pt x="6795" y="-379"/>
                    <a:pt x="10198" y="2729"/>
                  </a:cubicBezTo>
                  <a:close/>
                </a:path>
              </a:pathLst>
            </a:custGeom>
            <a:solidFill>
              <a:srgbClr val="020202"/>
            </a:solidFill>
            <a:ln w="1956" cap="flat">
              <a:noFill/>
              <a:prstDash val="solid"/>
              <a:miter/>
            </a:ln>
          </p:spPr>
          <p:txBody>
            <a:bodyPr rtlCol="0" anchor="ctr"/>
            <a:lstStyle/>
            <a:p>
              <a:endParaRPr lang="es-CO"/>
            </a:p>
          </p:txBody>
        </p:sp>
        <p:sp>
          <p:nvSpPr>
            <p:cNvPr id="941" name="Freeform: Shape 940">
              <a:extLst>
                <a:ext uri="{FF2B5EF4-FFF2-40B4-BE49-F238E27FC236}">
                  <a16:creationId xmlns:a16="http://schemas.microsoft.com/office/drawing/2014/main" id="{3E698B33-F458-0010-E9EF-5C099E6441DE}"/>
                </a:ext>
              </a:extLst>
            </p:cNvPr>
            <p:cNvSpPr/>
            <p:nvPr/>
          </p:nvSpPr>
          <p:spPr>
            <a:xfrm>
              <a:off x="13321154" y="183798"/>
              <a:ext cx="6138" cy="7180"/>
            </a:xfrm>
            <a:custGeom>
              <a:avLst/>
              <a:gdLst>
                <a:gd name="connsiteX0" fmla="*/ 4533 w 6138"/>
                <a:gd name="connsiteY0" fmla="*/ 6866 h 7180"/>
                <a:gd name="connsiteX1" fmla="*/ -1606 w 6138"/>
                <a:gd name="connsiteY1" fmla="*/ -315 h 7180"/>
                <a:gd name="connsiteX2" fmla="*/ 4533 w 6138"/>
                <a:gd name="connsiteY2" fmla="*/ 6866 h 7180"/>
              </a:gdLst>
              <a:ahLst/>
              <a:cxnLst>
                <a:cxn ang="0">
                  <a:pos x="connsiteX0" y="connsiteY0"/>
                </a:cxn>
                <a:cxn ang="0">
                  <a:pos x="connsiteX1" y="connsiteY1"/>
                </a:cxn>
                <a:cxn ang="0">
                  <a:pos x="connsiteX2" y="connsiteY2"/>
                </a:cxn>
              </a:cxnLst>
              <a:rect l="l" t="t" r="r" b="b"/>
              <a:pathLst>
                <a:path w="6138" h="7180">
                  <a:moveTo>
                    <a:pt x="4533" y="6866"/>
                  </a:moveTo>
                  <a:cubicBezTo>
                    <a:pt x="1877" y="5072"/>
                    <a:pt x="-248" y="2591"/>
                    <a:pt x="-1606" y="-315"/>
                  </a:cubicBezTo>
                  <a:cubicBezTo>
                    <a:pt x="1680" y="661"/>
                    <a:pt x="4080" y="3472"/>
                    <a:pt x="4533" y="6866"/>
                  </a:cubicBezTo>
                  <a:close/>
                </a:path>
              </a:pathLst>
            </a:custGeom>
            <a:solidFill>
              <a:srgbClr val="020202"/>
            </a:solidFill>
            <a:ln w="1956" cap="flat">
              <a:noFill/>
              <a:prstDash val="solid"/>
              <a:miter/>
            </a:ln>
          </p:spPr>
          <p:txBody>
            <a:bodyPr rtlCol="0" anchor="ctr"/>
            <a:lstStyle/>
            <a:p>
              <a:endParaRPr lang="es-CO"/>
            </a:p>
          </p:txBody>
        </p:sp>
        <p:sp>
          <p:nvSpPr>
            <p:cNvPr id="942" name="Freeform: Shape 941">
              <a:extLst>
                <a:ext uri="{FF2B5EF4-FFF2-40B4-BE49-F238E27FC236}">
                  <a16:creationId xmlns:a16="http://schemas.microsoft.com/office/drawing/2014/main" id="{FE23B92D-3FB6-B8E7-6A71-BC58ED966313}"/>
                </a:ext>
              </a:extLst>
            </p:cNvPr>
            <p:cNvSpPr/>
            <p:nvPr/>
          </p:nvSpPr>
          <p:spPr>
            <a:xfrm>
              <a:off x="13331383" y="195424"/>
              <a:ext cx="6059" cy="7259"/>
            </a:xfrm>
            <a:custGeom>
              <a:avLst/>
              <a:gdLst>
                <a:gd name="connsiteX0" fmla="*/ 4454 w 6059"/>
                <a:gd name="connsiteY0" fmla="*/ 6944 h 7259"/>
                <a:gd name="connsiteX1" fmla="*/ -1606 w 6059"/>
                <a:gd name="connsiteY1" fmla="*/ -315 h 7259"/>
                <a:gd name="connsiteX2" fmla="*/ 4454 w 6059"/>
                <a:gd name="connsiteY2" fmla="*/ 6944 h 7259"/>
              </a:gdLst>
              <a:ahLst/>
              <a:cxnLst>
                <a:cxn ang="0">
                  <a:pos x="connsiteX0" y="connsiteY0"/>
                </a:cxn>
                <a:cxn ang="0">
                  <a:pos x="connsiteX1" y="connsiteY1"/>
                </a:cxn>
                <a:cxn ang="0">
                  <a:pos x="connsiteX2" y="connsiteY2"/>
                </a:cxn>
              </a:cxnLst>
              <a:rect l="l" t="t" r="r" b="b"/>
              <a:pathLst>
                <a:path w="6059" h="7259">
                  <a:moveTo>
                    <a:pt x="4454" y="6944"/>
                  </a:moveTo>
                  <a:cubicBezTo>
                    <a:pt x="1857" y="5078"/>
                    <a:pt x="-228" y="2581"/>
                    <a:pt x="-1606" y="-315"/>
                  </a:cubicBezTo>
                  <a:cubicBezTo>
                    <a:pt x="1621" y="1102"/>
                    <a:pt x="4120" y="3108"/>
                    <a:pt x="4454" y="6944"/>
                  </a:cubicBezTo>
                  <a:close/>
                </a:path>
              </a:pathLst>
            </a:custGeom>
            <a:solidFill>
              <a:srgbClr val="020202"/>
            </a:solidFill>
            <a:ln w="1956" cap="flat">
              <a:noFill/>
              <a:prstDash val="solid"/>
              <a:miter/>
            </a:ln>
          </p:spPr>
          <p:txBody>
            <a:bodyPr rtlCol="0" anchor="ctr"/>
            <a:lstStyle/>
            <a:p>
              <a:endParaRPr lang="es-CO"/>
            </a:p>
          </p:txBody>
        </p:sp>
        <p:sp>
          <p:nvSpPr>
            <p:cNvPr id="943" name="Freeform: Shape 942">
              <a:extLst>
                <a:ext uri="{FF2B5EF4-FFF2-40B4-BE49-F238E27FC236}">
                  <a16:creationId xmlns:a16="http://schemas.microsoft.com/office/drawing/2014/main" id="{05648D82-E109-F467-A462-CC50CDE06CE5}"/>
                </a:ext>
              </a:extLst>
            </p:cNvPr>
            <p:cNvSpPr/>
            <p:nvPr/>
          </p:nvSpPr>
          <p:spPr>
            <a:xfrm>
              <a:off x="13197394" y="78865"/>
              <a:ext cx="7495" cy="4327"/>
            </a:xfrm>
            <a:custGeom>
              <a:avLst/>
              <a:gdLst>
                <a:gd name="connsiteX0" fmla="*/ 5890 w 7495"/>
                <a:gd name="connsiteY0" fmla="*/ 4013 h 4327"/>
                <a:gd name="connsiteX1" fmla="*/ -1606 w 7495"/>
                <a:gd name="connsiteY1" fmla="*/ -296 h 4327"/>
                <a:gd name="connsiteX2" fmla="*/ 5890 w 7495"/>
                <a:gd name="connsiteY2" fmla="*/ 4013 h 4327"/>
              </a:gdLst>
              <a:ahLst/>
              <a:cxnLst>
                <a:cxn ang="0">
                  <a:pos x="connsiteX0" y="connsiteY0"/>
                </a:cxn>
                <a:cxn ang="0">
                  <a:pos x="connsiteX1" y="connsiteY1"/>
                </a:cxn>
                <a:cxn ang="0">
                  <a:pos x="connsiteX2" y="connsiteY2"/>
                </a:cxn>
              </a:cxnLst>
              <a:rect l="l" t="t" r="r" b="b"/>
              <a:pathLst>
                <a:path w="7495" h="4327">
                  <a:moveTo>
                    <a:pt x="5890" y="4013"/>
                  </a:moveTo>
                  <a:cubicBezTo>
                    <a:pt x="2998" y="3419"/>
                    <a:pt x="362" y="1908"/>
                    <a:pt x="-1606" y="-296"/>
                  </a:cubicBezTo>
                  <a:cubicBezTo>
                    <a:pt x="1542" y="-516"/>
                    <a:pt x="4493" y="1188"/>
                    <a:pt x="5890" y="4013"/>
                  </a:cubicBezTo>
                  <a:close/>
                </a:path>
              </a:pathLst>
            </a:custGeom>
            <a:solidFill>
              <a:srgbClr val="020202"/>
            </a:solidFill>
            <a:ln w="1956" cap="flat">
              <a:noFill/>
              <a:prstDash val="solid"/>
              <a:miter/>
            </a:ln>
          </p:spPr>
          <p:txBody>
            <a:bodyPr rtlCol="0" anchor="ctr"/>
            <a:lstStyle/>
            <a:p>
              <a:endParaRPr lang="es-CO"/>
            </a:p>
          </p:txBody>
        </p:sp>
        <p:sp>
          <p:nvSpPr>
            <p:cNvPr id="944" name="Freeform: Shape 943">
              <a:extLst>
                <a:ext uri="{FF2B5EF4-FFF2-40B4-BE49-F238E27FC236}">
                  <a16:creationId xmlns:a16="http://schemas.microsoft.com/office/drawing/2014/main" id="{227A9E7E-00E8-F327-9DA5-105261117F78}"/>
                </a:ext>
              </a:extLst>
            </p:cNvPr>
            <p:cNvSpPr/>
            <p:nvPr/>
          </p:nvSpPr>
          <p:spPr>
            <a:xfrm>
              <a:off x="13155216" y="58377"/>
              <a:ext cx="7377" cy="3097"/>
            </a:xfrm>
            <a:custGeom>
              <a:avLst/>
              <a:gdLst>
                <a:gd name="connsiteX0" fmla="*/ 5772 w 7377"/>
                <a:gd name="connsiteY0" fmla="*/ 2782 h 3097"/>
                <a:gd name="connsiteX1" fmla="*/ -1606 w 7377"/>
                <a:gd name="connsiteY1" fmla="*/ -286 h 3097"/>
                <a:gd name="connsiteX2" fmla="*/ 5772 w 7377"/>
                <a:gd name="connsiteY2" fmla="*/ 2782 h 3097"/>
              </a:gdLst>
              <a:ahLst/>
              <a:cxnLst>
                <a:cxn ang="0">
                  <a:pos x="connsiteX0" y="connsiteY0"/>
                </a:cxn>
                <a:cxn ang="0">
                  <a:pos x="connsiteX1" y="connsiteY1"/>
                </a:cxn>
                <a:cxn ang="0">
                  <a:pos x="connsiteX2" y="connsiteY2"/>
                </a:cxn>
              </a:cxnLst>
              <a:rect l="l" t="t" r="r" b="b"/>
              <a:pathLst>
                <a:path w="7377" h="3097">
                  <a:moveTo>
                    <a:pt x="5772" y="2782"/>
                  </a:moveTo>
                  <a:cubicBezTo>
                    <a:pt x="3057" y="2562"/>
                    <a:pt x="460" y="1488"/>
                    <a:pt x="-1606" y="-286"/>
                  </a:cubicBezTo>
                  <a:cubicBezTo>
                    <a:pt x="1365" y="-444"/>
                    <a:pt x="4040" y="-11"/>
                    <a:pt x="5772" y="2782"/>
                  </a:cubicBezTo>
                  <a:close/>
                </a:path>
              </a:pathLst>
            </a:custGeom>
            <a:solidFill>
              <a:srgbClr val="020202"/>
            </a:solidFill>
            <a:ln w="1956" cap="flat">
              <a:noFill/>
              <a:prstDash val="solid"/>
              <a:miter/>
            </a:ln>
          </p:spPr>
          <p:txBody>
            <a:bodyPr rtlCol="0" anchor="ctr"/>
            <a:lstStyle/>
            <a:p>
              <a:endParaRPr lang="es-CO"/>
            </a:p>
          </p:txBody>
        </p:sp>
        <p:sp>
          <p:nvSpPr>
            <p:cNvPr id="945" name="Freeform: Shape 944">
              <a:extLst>
                <a:ext uri="{FF2B5EF4-FFF2-40B4-BE49-F238E27FC236}">
                  <a16:creationId xmlns:a16="http://schemas.microsoft.com/office/drawing/2014/main" id="{7F2A3D89-5BCD-AF7C-74BE-8A6ACA6B3373}"/>
                </a:ext>
              </a:extLst>
            </p:cNvPr>
            <p:cNvSpPr/>
            <p:nvPr/>
          </p:nvSpPr>
          <p:spPr>
            <a:xfrm>
              <a:off x="13238116" y="105022"/>
              <a:ext cx="5901" cy="4629"/>
            </a:xfrm>
            <a:custGeom>
              <a:avLst/>
              <a:gdLst>
                <a:gd name="connsiteX0" fmla="*/ 4296 w 5901"/>
                <a:gd name="connsiteY0" fmla="*/ 4315 h 4629"/>
                <a:gd name="connsiteX1" fmla="*/ -1606 w 5901"/>
                <a:gd name="connsiteY1" fmla="*/ -308 h 4629"/>
                <a:gd name="connsiteX2" fmla="*/ 4296 w 5901"/>
                <a:gd name="connsiteY2" fmla="*/ 4315 h 4629"/>
              </a:gdLst>
              <a:ahLst/>
              <a:cxnLst>
                <a:cxn ang="0">
                  <a:pos x="connsiteX0" y="connsiteY0"/>
                </a:cxn>
                <a:cxn ang="0">
                  <a:pos x="connsiteX1" y="connsiteY1"/>
                </a:cxn>
                <a:cxn ang="0">
                  <a:pos x="connsiteX2" y="connsiteY2"/>
                </a:cxn>
              </a:cxnLst>
              <a:rect l="l" t="t" r="r" b="b"/>
              <a:pathLst>
                <a:path w="5901" h="4629">
                  <a:moveTo>
                    <a:pt x="4296" y="4315"/>
                  </a:moveTo>
                  <a:cubicBezTo>
                    <a:pt x="1877" y="3447"/>
                    <a:pt x="-189" y="1826"/>
                    <a:pt x="-1606" y="-308"/>
                  </a:cubicBezTo>
                  <a:cubicBezTo>
                    <a:pt x="1227" y="-440"/>
                    <a:pt x="3745" y="1525"/>
                    <a:pt x="4296" y="4315"/>
                  </a:cubicBezTo>
                  <a:close/>
                </a:path>
              </a:pathLst>
            </a:custGeom>
            <a:solidFill>
              <a:srgbClr val="020202"/>
            </a:solidFill>
            <a:ln w="1956" cap="flat">
              <a:noFill/>
              <a:prstDash val="solid"/>
              <a:miter/>
            </a:ln>
          </p:spPr>
          <p:txBody>
            <a:bodyPr rtlCol="0" anchor="ctr"/>
            <a:lstStyle/>
            <a:p>
              <a:endParaRPr lang="es-CO"/>
            </a:p>
          </p:txBody>
        </p:sp>
        <p:sp>
          <p:nvSpPr>
            <p:cNvPr id="946" name="Freeform: Shape 945">
              <a:extLst>
                <a:ext uri="{FF2B5EF4-FFF2-40B4-BE49-F238E27FC236}">
                  <a16:creationId xmlns:a16="http://schemas.microsoft.com/office/drawing/2014/main" id="{655BE923-E822-A495-8275-E4C9C09BA0D7}"/>
                </a:ext>
              </a:extLst>
            </p:cNvPr>
            <p:cNvSpPr/>
            <p:nvPr/>
          </p:nvSpPr>
          <p:spPr>
            <a:xfrm>
              <a:off x="13168475" y="64129"/>
              <a:ext cx="7199" cy="3246"/>
            </a:xfrm>
            <a:custGeom>
              <a:avLst/>
              <a:gdLst>
                <a:gd name="connsiteX0" fmla="*/ 5594 w 7199"/>
                <a:gd name="connsiteY0" fmla="*/ 2931 h 3246"/>
                <a:gd name="connsiteX1" fmla="*/ -1606 w 7199"/>
                <a:gd name="connsiteY1" fmla="*/ -315 h 3246"/>
                <a:gd name="connsiteX2" fmla="*/ 5594 w 7199"/>
                <a:gd name="connsiteY2" fmla="*/ 2931 h 3246"/>
              </a:gdLst>
              <a:ahLst/>
              <a:cxnLst>
                <a:cxn ang="0">
                  <a:pos x="connsiteX0" y="connsiteY0"/>
                </a:cxn>
                <a:cxn ang="0">
                  <a:pos x="connsiteX1" y="connsiteY1"/>
                </a:cxn>
                <a:cxn ang="0">
                  <a:pos x="connsiteX2" y="connsiteY2"/>
                </a:cxn>
              </a:cxnLst>
              <a:rect l="l" t="t" r="r" b="b"/>
              <a:pathLst>
                <a:path w="7199" h="3246">
                  <a:moveTo>
                    <a:pt x="5594" y="2931"/>
                  </a:moveTo>
                  <a:cubicBezTo>
                    <a:pt x="2919" y="2587"/>
                    <a:pt x="420" y="1458"/>
                    <a:pt x="-1606" y="-315"/>
                  </a:cubicBezTo>
                  <a:cubicBezTo>
                    <a:pt x="1306" y="-295"/>
                    <a:pt x="3962" y="118"/>
                    <a:pt x="5594" y="2931"/>
                  </a:cubicBezTo>
                  <a:close/>
                </a:path>
              </a:pathLst>
            </a:custGeom>
            <a:solidFill>
              <a:srgbClr val="020202"/>
            </a:solidFill>
            <a:ln w="1956" cap="flat">
              <a:noFill/>
              <a:prstDash val="solid"/>
              <a:miter/>
            </a:ln>
          </p:spPr>
          <p:txBody>
            <a:bodyPr rtlCol="0" anchor="ctr"/>
            <a:lstStyle/>
            <a:p>
              <a:endParaRPr lang="es-CO"/>
            </a:p>
          </p:txBody>
        </p:sp>
        <p:sp>
          <p:nvSpPr>
            <p:cNvPr id="947" name="Freeform: Shape 946">
              <a:extLst>
                <a:ext uri="{FF2B5EF4-FFF2-40B4-BE49-F238E27FC236}">
                  <a16:creationId xmlns:a16="http://schemas.microsoft.com/office/drawing/2014/main" id="{6F50972D-5F16-7B7B-4280-71A8AD94F5E5}"/>
                </a:ext>
              </a:extLst>
            </p:cNvPr>
            <p:cNvSpPr/>
            <p:nvPr/>
          </p:nvSpPr>
          <p:spPr>
            <a:xfrm>
              <a:off x="13147957" y="55354"/>
              <a:ext cx="7377" cy="3109"/>
            </a:xfrm>
            <a:custGeom>
              <a:avLst/>
              <a:gdLst>
                <a:gd name="connsiteX0" fmla="*/ 5772 w 7377"/>
                <a:gd name="connsiteY0" fmla="*/ 2795 h 3109"/>
                <a:gd name="connsiteX1" fmla="*/ -1606 w 7377"/>
                <a:gd name="connsiteY1" fmla="*/ -195 h 3109"/>
                <a:gd name="connsiteX2" fmla="*/ 5772 w 7377"/>
                <a:gd name="connsiteY2" fmla="*/ 2795 h 3109"/>
              </a:gdLst>
              <a:ahLst/>
              <a:cxnLst>
                <a:cxn ang="0">
                  <a:pos x="connsiteX0" y="connsiteY0"/>
                </a:cxn>
                <a:cxn ang="0">
                  <a:pos x="connsiteX1" y="connsiteY1"/>
                </a:cxn>
                <a:cxn ang="0">
                  <a:pos x="connsiteX2" y="connsiteY2"/>
                </a:cxn>
              </a:cxnLst>
              <a:rect l="l" t="t" r="r" b="b"/>
              <a:pathLst>
                <a:path w="7377" h="3109">
                  <a:moveTo>
                    <a:pt x="5772" y="2795"/>
                  </a:moveTo>
                  <a:cubicBezTo>
                    <a:pt x="3057" y="2600"/>
                    <a:pt x="480" y="1554"/>
                    <a:pt x="-1606" y="-195"/>
                  </a:cubicBezTo>
                  <a:cubicBezTo>
                    <a:pt x="1228" y="-708"/>
                    <a:pt x="4100" y="456"/>
                    <a:pt x="5772" y="2795"/>
                  </a:cubicBezTo>
                  <a:close/>
                </a:path>
              </a:pathLst>
            </a:custGeom>
            <a:solidFill>
              <a:srgbClr val="020202"/>
            </a:solidFill>
            <a:ln w="1956" cap="flat">
              <a:noFill/>
              <a:prstDash val="solid"/>
              <a:miter/>
            </a:ln>
          </p:spPr>
          <p:txBody>
            <a:bodyPr rtlCol="0" anchor="ctr"/>
            <a:lstStyle/>
            <a:p>
              <a:endParaRPr lang="es-CO"/>
            </a:p>
          </p:txBody>
        </p:sp>
        <p:sp>
          <p:nvSpPr>
            <p:cNvPr id="948" name="Freeform: Shape 947">
              <a:extLst>
                <a:ext uri="{FF2B5EF4-FFF2-40B4-BE49-F238E27FC236}">
                  <a16:creationId xmlns:a16="http://schemas.microsoft.com/office/drawing/2014/main" id="{836CD827-60B8-5587-7D1B-EADC511C98D0}"/>
                </a:ext>
              </a:extLst>
            </p:cNvPr>
            <p:cNvSpPr/>
            <p:nvPr/>
          </p:nvSpPr>
          <p:spPr>
            <a:xfrm>
              <a:off x="13140599" y="52467"/>
              <a:ext cx="7455" cy="3065"/>
            </a:xfrm>
            <a:custGeom>
              <a:avLst/>
              <a:gdLst>
                <a:gd name="connsiteX0" fmla="*/ 5850 w 7455"/>
                <a:gd name="connsiteY0" fmla="*/ 2750 h 3065"/>
                <a:gd name="connsiteX1" fmla="*/ -1606 w 7455"/>
                <a:gd name="connsiteY1" fmla="*/ -161 h 3065"/>
                <a:gd name="connsiteX2" fmla="*/ 5850 w 7455"/>
                <a:gd name="connsiteY2" fmla="*/ 2750 h 3065"/>
              </a:gdLst>
              <a:ahLst/>
              <a:cxnLst>
                <a:cxn ang="0">
                  <a:pos x="connsiteX0" y="connsiteY0"/>
                </a:cxn>
                <a:cxn ang="0">
                  <a:pos x="connsiteX1" y="connsiteY1"/>
                </a:cxn>
                <a:cxn ang="0">
                  <a:pos x="connsiteX2" y="connsiteY2"/>
                </a:cxn>
              </a:cxnLst>
              <a:rect l="l" t="t" r="r" b="b"/>
              <a:pathLst>
                <a:path w="7455" h="3065">
                  <a:moveTo>
                    <a:pt x="5850" y="2750"/>
                  </a:moveTo>
                  <a:cubicBezTo>
                    <a:pt x="3116" y="2593"/>
                    <a:pt x="500" y="1574"/>
                    <a:pt x="-1606" y="-161"/>
                  </a:cubicBezTo>
                  <a:cubicBezTo>
                    <a:pt x="1228" y="-751"/>
                    <a:pt x="4159" y="390"/>
                    <a:pt x="5850" y="2750"/>
                  </a:cubicBezTo>
                  <a:close/>
                </a:path>
              </a:pathLst>
            </a:custGeom>
            <a:solidFill>
              <a:srgbClr val="020202"/>
            </a:solidFill>
            <a:ln w="1956" cap="flat">
              <a:noFill/>
              <a:prstDash val="solid"/>
              <a:miter/>
            </a:ln>
          </p:spPr>
          <p:txBody>
            <a:bodyPr rtlCol="0" anchor="ctr"/>
            <a:lstStyle/>
            <a:p>
              <a:endParaRPr lang="es-CO"/>
            </a:p>
          </p:txBody>
        </p:sp>
        <p:sp>
          <p:nvSpPr>
            <p:cNvPr id="949" name="Freeform: Shape 948">
              <a:extLst>
                <a:ext uri="{FF2B5EF4-FFF2-40B4-BE49-F238E27FC236}">
                  <a16:creationId xmlns:a16="http://schemas.microsoft.com/office/drawing/2014/main" id="{4255E78E-2E83-D018-6321-410883F12F07}"/>
                </a:ext>
              </a:extLst>
            </p:cNvPr>
            <p:cNvSpPr/>
            <p:nvPr/>
          </p:nvSpPr>
          <p:spPr>
            <a:xfrm>
              <a:off x="13232372" y="100721"/>
              <a:ext cx="5999" cy="4366"/>
            </a:xfrm>
            <a:custGeom>
              <a:avLst/>
              <a:gdLst>
                <a:gd name="connsiteX0" fmla="*/ 4394 w 5999"/>
                <a:gd name="connsiteY0" fmla="*/ 4052 h 4366"/>
                <a:gd name="connsiteX1" fmla="*/ -1606 w 5999"/>
                <a:gd name="connsiteY1" fmla="*/ -296 h 4366"/>
                <a:gd name="connsiteX2" fmla="*/ 4394 w 5999"/>
                <a:gd name="connsiteY2" fmla="*/ 4052 h 4366"/>
              </a:gdLst>
              <a:ahLst/>
              <a:cxnLst>
                <a:cxn ang="0">
                  <a:pos x="connsiteX0" y="connsiteY0"/>
                </a:cxn>
                <a:cxn ang="0">
                  <a:pos x="connsiteX1" y="connsiteY1"/>
                </a:cxn>
                <a:cxn ang="0">
                  <a:pos x="connsiteX2" y="connsiteY2"/>
                </a:cxn>
              </a:cxnLst>
              <a:rect l="l" t="t" r="r" b="b"/>
              <a:pathLst>
                <a:path w="5999" h="4366">
                  <a:moveTo>
                    <a:pt x="4394" y="4052"/>
                  </a:moveTo>
                  <a:cubicBezTo>
                    <a:pt x="1955" y="3318"/>
                    <a:pt x="-150" y="1786"/>
                    <a:pt x="-1606" y="-296"/>
                  </a:cubicBezTo>
                  <a:cubicBezTo>
                    <a:pt x="1621" y="-532"/>
                    <a:pt x="3214" y="1475"/>
                    <a:pt x="4394" y="4052"/>
                  </a:cubicBezTo>
                  <a:close/>
                </a:path>
              </a:pathLst>
            </a:custGeom>
            <a:solidFill>
              <a:srgbClr val="020202"/>
            </a:solidFill>
            <a:ln w="1956" cap="flat">
              <a:noFill/>
              <a:prstDash val="solid"/>
              <a:miter/>
            </a:ln>
          </p:spPr>
          <p:txBody>
            <a:bodyPr rtlCol="0" anchor="ctr"/>
            <a:lstStyle/>
            <a:p>
              <a:endParaRPr lang="es-CO"/>
            </a:p>
          </p:txBody>
        </p:sp>
        <p:sp>
          <p:nvSpPr>
            <p:cNvPr id="950" name="Freeform: Shape 949">
              <a:extLst>
                <a:ext uri="{FF2B5EF4-FFF2-40B4-BE49-F238E27FC236}">
                  <a16:creationId xmlns:a16="http://schemas.microsoft.com/office/drawing/2014/main" id="{BA4C2E26-55A8-DDDE-56B3-8BD1CBACFAF4}"/>
                </a:ext>
              </a:extLst>
            </p:cNvPr>
            <p:cNvSpPr/>
            <p:nvPr/>
          </p:nvSpPr>
          <p:spPr>
            <a:xfrm>
              <a:off x="13312714" y="174855"/>
              <a:ext cx="4416" cy="4457"/>
            </a:xfrm>
            <a:custGeom>
              <a:avLst/>
              <a:gdLst>
                <a:gd name="connsiteX0" fmla="*/ 2781 w 4416"/>
                <a:gd name="connsiteY0" fmla="*/ 4142 h 4457"/>
                <a:gd name="connsiteX1" fmla="*/ -1606 w 4416"/>
                <a:gd name="connsiteY1" fmla="*/ -284 h 4457"/>
                <a:gd name="connsiteX2" fmla="*/ 2781 w 4416"/>
                <a:gd name="connsiteY2" fmla="*/ 3133 h 4457"/>
                <a:gd name="connsiteX3" fmla="*/ 2781 w 4416"/>
                <a:gd name="connsiteY3" fmla="*/ 4142 h 4457"/>
              </a:gdLst>
              <a:ahLst/>
              <a:cxnLst>
                <a:cxn ang="0">
                  <a:pos x="connsiteX0" y="connsiteY0"/>
                </a:cxn>
                <a:cxn ang="0">
                  <a:pos x="connsiteX1" y="connsiteY1"/>
                </a:cxn>
                <a:cxn ang="0">
                  <a:pos x="connsiteX2" y="connsiteY2"/>
                </a:cxn>
                <a:cxn ang="0">
                  <a:pos x="connsiteX3" y="connsiteY3"/>
                </a:cxn>
              </a:cxnLst>
              <a:rect l="l" t="t" r="r" b="b"/>
              <a:pathLst>
                <a:path w="4416" h="4457">
                  <a:moveTo>
                    <a:pt x="2781" y="4142"/>
                  </a:moveTo>
                  <a:cubicBezTo>
                    <a:pt x="952" y="3074"/>
                    <a:pt x="-563" y="1548"/>
                    <a:pt x="-1606" y="-284"/>
                  </a:cubicBezTo>
                  <a:cubicBezTo>
                    <a:pt x="559" y="-553"/>
                    <a:pt x="2526" y="977"/>
                    <a:pt x="2781" y="3133"/>
                  </a:cubicBezTo>
                  <a:cubicBezTo>
                    <a:pt x="2821" y="3468"/>
                    <a:pt x="2821" y="3808"/>
                    <a:pt x="2781" y="4142"/>
                  </a:cubicBezTo>
                  <a:close/>
                </a:path>
              </a:pathLst>
            </a:custGeom>
            <a:solidFill>
              <a:srgbClr val="020202"/>
            </a:solidFill>
            <a:ln w="1956" cap="flat">
              <a:noFill/>
              <a:prstDash val="solid"/>
              <a:miter/>
            </a:ln>
          </p:spPr>
          <p:txBody>
            <a:bodyPr rtlCol="0" anchor="ctr"/>
            <a:lstStyle/>
            <a:p>
              <a:endParaRPr lang="es-CO"/>
            </a:p>
          </p:txBody>
        </p:sp>
        <p:sp>
          <p:nvSpPr>
            <p:cNvPr id="951" name="Freeform: Shape 950">
              <a:extLst>
                <a:ext uri="{FF2B5EF4-FFF2-40B4-BE49-F238E27FC236}">
                  <a16:creationId xmlns:a16="http://schemas.microsoft.com/office/drawing/2014/main" id="{48C5B77D-2AE7-5030-6953-C23063E79AE6}"/>
                </a:ext>
              </a:extLst>
            </p:cNvPr>
            <p:cNvSpPr/>
            <p:nvPr/>
          </p:nvSpPr>
          <p:spPr>
            <a:xfrm>
              <a:off x="13121714" y="46615"/>
              <a:ext cx="5901" cy="1844"/>
            </a:xfrm>
            <a:custGeom>
              <a:avLst/>
              <a:gdLst>
                <a:gd name="connsiteX0" fmla="*/ 4296 w 5901"/>
                <a:gd name="connsiteY0" fmla="*/ 1482 h 1844"/>
                <a:gd name="connsiteX1" fmla="*/ -1606 w 5901"/>
                <a:gd name="connsiteY1" fmla="*/ -190 h 1844"/>
                <a:gd name="connsiteX2" fmla="*/ 4296 w 5901"/>
                <a:gd name="connsiteY2" fmla="*/ 1482 h 1844"/>
              </a:gdLst>
              <a:ahLst/>
              <a:cxnLst>
                <a:cxn ang="0">
                  <a:pos x="connsiteX0" y="connsiteY0"/>
                </a:cxn>
                <a:cxn ang="0">
                  <a:pos x="connsiteX1" y="connsiteY1"/>
                </a:cxn>
                <a:cxn ang="0">
                  <a:pos x="connsiteX2" y="connsiteY2"/>
                </a:cxn>
              </a:cxnLst>
              <a:rect l="l" t="t" r="r" b="b"/>
              <a:pathLst>
                <a:path w="5901" h="1844">
                  <a:moveTo>
                    <a:pt x="4296" y="1482"/>
                  </a:moveTo>
                  <a:cubicBezTo>
                    <a:pt x="2191" y="1712"/>
                    <a:pt x="66" y="1114"/>
                    <a:pt x="-1606" y="-190"/>
                  </a:cubicBezTo>
                  <a:cubicBezTo>
                    <a:pt x="499" y="-92"/>
                    <a:pt x="2919" y="-1135"/>
                    <a:pt x="4296" y="1482"/>
                  </a:cubicBezTo>
                  <a:close/>
                </a:path>
              </a:pathLst>
            </a:custGeom>
            <a:solidFill>
              <a:srgbClr val="020202"/>
            </a:solidFill>
            <a:ln w="1956" cap="flat">
              <a:noFill/>
              <a:prstDash val="solid"/>
              <a:miter/>
            </a:ln>
          </p:spPr>
          <p:txBody>
            <a:bodyPr rtlCol="0" anchor="ctr"/>
            <a:lstStyle/>
            <a:p>
              <a:endParaRPr lang="es-CO"/>
            </a:p>
          </p:txBody>
        </p:sp>
        <p:sp>
          <p:nvSpPr>
            <p:cNvPr id="952" name="Freeform: Shape 951">
              <a:extLst>
                <a:ext uri="{FF2B5EF4-FFF2-40B4-BE49-F238E27FC236}">
                  <a16:creationId xmlns:a16="http://schemas.microsoft.com/office/drawing/2014/main" id="{7A420FEB-A685-0547-2D4B-AB66097E2A65}"/>
                </a:ext>
              </a:extLst>
            </p:cNvPr>
            <p:cNvSpPr/>
            <p:nvPr/>
          </p:nvSpPr>
          <p:spPr>
            <a:xfrm>
              <a:off x="13219230" y="91904"/>
              <a:ext cx="4524" cy="3091"/>
            </a:xfrm>
            <a:custGeom>
              <a:avLst/>
              <a:gdLst>
                <a:gd name="connsiteX0" fmla="*/ 2919 w 4524"/>
                <a:gd name="connsiteY0" fmla="*/ 2777 h 3091"/>
                <a:gd name="connsiteX1" fmla="*/ -1606 w 4524"/>
                <a:gd name="connsiteY1" fmla="*/ -213 h 3091"/>
                <a:gd name="connsiteX2" fmla="*/ 2880 w 4524"/>
                <a:gd name="connsiteY2" fmla="*/ 2545 h 3091"/>
                <a:gd name="connsiteX3" fmla="*/ 2919 w 4524"/>
                <a:gd name="connsiteY3" fmla="*/ 2777 h 3091"/>
              </a:gdLst>
              <a:ahLst/>
              <a:cxnLst>
                <a:cxn ang="0">
                  <a:pos x="connsiteX0" y="connsiteY0"/>
                </a:cxn>
                <a:cxn ang="0">
                  <a:pos x="connsiteX1" y="connsiteY1"/>
                </a:cxn>
                <a:cxn ang="0">
                  <a:pos x="connsiteX2" y="connsiteY2"/>
                </a:cxn>
                <a:cxn ang="0">
                  <a:pos x="connsiteX3" y="connsiteY3"/>
                </a:cxn>
              </a:cxnLst>
              <a:rect l="l" t="t" r="r" b="b"/>
              <a:pathLst>
                <a:path w="4524" h="3091">
                  <a:moveTo>
                    <a:pt x="2919" y="2777"/>
                  </a:moveTo>
                  <a:cubicBezTo>
                    <a:pt x="1031" y="2511"/>
                    <a:pt x="-622" y="1414"/>
                    <a:pt x="-1606" y="-213"/>
                  </a:cubicBezTo>
                  <a:cubicBezTo>
                    <a:pt x="401" y="-687"/>
                    <a:pt x="2388" y="546"/>
                    <a:pt x="2880" y="2545"/>
                  </a:cubicBezTo>
                  <a:cubicBezTo>
                    <a:pt x="2900" y="2622"/>
                    <a:pt x="2900" y="2698"/>
                    <a:pt x="2919" y="2777"/>
                  </a:cubicBezTo>
                  <a:close/>
                </a:path>
              </a:pathLst>
            </a:custGeom>
            <a:solidFill>
              <a:srgbClr val="020202"/>
            </a:solidFill>
            <a:ln w="1956" cap="flat">
              <a:noFill/>
              <a:prstDash val="solid"/>
              <a:miter/>
            </a:ln>
          </p:spPr>
          <p:txBody>
            <a:bodyPr rtlCol="0" anchor="ctr"/>
            <a:lstStyle/>
            <a:p>
              <a:endParaRPr lang="es-CO"/>
            </a:p>
          </p:txBody>
        </p:sp>
        <p:sp>
          <p:nvSpPr>
            <p:cNvPr id="953" name="Freeform: Shape 952">
              <a:extLst>
                <a:ext uri="{FF2B5EF4-FFF2-40B4-BE49-F238E27FC236}">
                  <a16:creationId xmlns:a16="http://schemas.microsoft.com/office/drawing/2014/main" id="{4F1422CC-ABF7-34E4-7E48-D40B8FFD5CAE}"/>
                </a:ext>
              </a:extLst>
            </p:cNvPr>
            <p:cNvSpPr/>
            <p:nvPr/>
          </p:nvSpPr>
          <p:spPr>
            <a:xfrm>
              <a:off x="13228005" y="97721"/>
              <a:ext cx="4484" cy="3117"/>
            </a:xfrm>
            <a:custGeom>
              <a:avLst/>
              <a:gdLst>
                <a:gd name="connsiteX0" fmla="*/ 2879 w 4484"/>
                <a:gd name="connsiteY0" fmla="*/ 2803 h 3117"/>
                <a:gd name="connsiteX1" fmla="*/ -1606 w 4484"/>
                <a:gd name="connsiteY1" fmla="*/ -227 h 3117"/>
                <a:gd name="connsiteX2" fmla="*/ 2841 w 4484"/>
                <a:gd name="connsiteY2" fmla="*/ 2626 h 3117"/>
                <a:gd name="connsiteX3" fmla="*/ 2879 w 4484"/>
                <a:gd name="connsiteY3" fmla="*/ 2803 h 3117"/>
              </a:gdLst>
              <a:ahLst/>
              <a:cxnLst>
                <a:cxn ang="0">
                  <a:pos x="connsiteX0" y="connsiteY0"/>
                </a:cxn>
                <a:cxn ang="0">
                  <a:pos x="connsiteX1" y="connsiteY1"/>
                </a:cxn>
                <a:cxn ang="0">
                  <a:pos x="connsiteX2" y="connsiteY2"/>
                </a:cxn>
                <a:cxn ang="0">
                  <a:pos x="connsiteX3" y="connsiteY3"/>
                </a:cxn>
              </a:cxnLst>
              <a:rect l="l" t="t" r="r" b="b"/>
              <a:pathLst>
                <a:path w="4484" h="3117">
                  <a:moveTo>
                    <a:pt x="2879" y="2803"/>
                  </a:moveTo>
                  <a:cubicBezTo>
                    <a:pt x="1011" y="2511"/>
                    <a:pt x="-642" y="1402"/>
                    <a:pt x="-1606" y="-227"/>
                  </a:cubicBezTo>
                  <a:cubicBezTo>
                    <a:pt x="420" y="-670"/>
                    <a:pt x="2407" y="607"/>
                    <a:pt x="2841" y="2626"/>
                  </a:cubicBezTo>
                  <a:cubicBezTo>
                    <a:pt x="2860" y="2685"/>
                    <a:pt x="2860" y="2744"/>
                    <a:pt x="2879" y="2803"/>
                  </a:cubicBezTo>
                  <a:close/>
                </a:path>
              </a:pathLst>
            </a:custGeom>
            <a:solidFill>
              <a:srgbClr val="020202"/>
            </a:solidFill>
            <a:ln w="1956" cap="flat">
              <a:noFill/>
              <a:prstDash val="solid"/>
              <a:miter/>
            </a:ln>
          </p:spPr>
          <p:txBody>
            <a:bodyPr rtlCol="0" anchor="ctr"/>
            <a:lstStyle/>
            <a:p>
              <a:endParaRPr lang="es-CO"/>
            </a:p>
          </p:txBody>
        </p:sp>
        <p:sp>
          <p:nvSpPr>
            <p:cNvPr id="954" name="Freeform: Shape 953">
              <a:extLst>
                <a:ext uri="{FF2B5EF4-FFF2-40B4-BE49-F238E27FC236}">
                  <a16:creationId xmlns:a16="http://schemas.microsoft.com/office/drawing/2014/main" id="{68029106-3EFC-2304-F1C6-628F4DDC4D5B}"/>
                </a:ext>
              </a:extLst>
            </p:cNvPr>
            <p:cNvSpPr/>
            <p:nvPr/>
          </p:nvSpPr>
          <p:spPr>
            <a:xfrm>
              <a:off x="13261644" y="123904"/>
              <a:ext cx="4347" cy="3197"/>
            </a:xfrm>
            <a:custGeom>
              <a:avLst/>
              <a:gdLst>
                <a:gd name="connsiteX0" fmla="*/ 2742 w 4347"/>
                <a:gd name="connsiteY0" fmla="*/ 2883 h 3197"/>
                <a:gd name="connsiteX1" fmla="*/ -1606 w 4347"/>
                <a:gd name="connsiteY1" fmla="*/ -285 h 3197"/>
                <a:gd name="connsiteX2" fmla="*/ 2742 w 4347"/>
                <a:gd name="connsiteY2" fmla="*/ 2883 h 3197"/>
              </a:gdLst>
              <a:ahLst/>
              <a:cxnLst>
                <a:cxn ang="0">
                  <a:pos x="connsiteX0" y="connsiteY0"/>
                </a:cxn>
                <a:cxn ang="0">
                  <a:pos x="connsiteX1" y="connsiteY1"/>
                </a:cxn>
                <a:cxn ang="0">
                  <a:pos x="connsiteX2" y="connsiteY2"/>
                </a:cxn>
              </a:cxnLst>
              <a:rect l="l" t="t" r="r" b="b"/>
              <a:pathLst>
                <a:path w="4347" h="3197">
                  <a:moveTo>
                    <a:pt x="2742" y="2883"/>
                  </a:moveTo>
                  <a:cubicBezTo>
                    <a:pt x="913" y="2462"/>
                    <a:pt x="-642" y="1319"/>
                    <a:pt x="-1606" y="-285"/>
                  </a:cubicBezTo>
                  <a:cubicBezTo>
                    <a:pt x="460" y="-539"/>
                    <a:pt x="2349" y="846"/>
                    <a:pt x="2742" y="2883"/>
                  </a:cubicBezTo>
                  <a:close/>
                </a:path>
              </a:pathLst>
            </a:custGeom>
            <a:solidFill>
              <a:srgbClr val="020202"/>
            </a:solidFill>
            <a:ln w="1956" cap="flat">
              <a:noFill/>
              <a:prstDash val="solid"/>
              <a:miter/>
            </a:ln>
          </p:spPr>
          <p:txBody>
            <a:bodyPr rtlCol="0" anchor="ctr"/>
            <a:lstStyle/>
            <a:p>
              <a:endParaRPr lang="es-CO"/>
            </a:p>
          </p:txBody>
        </p:sp>
        <p:sp>
          <p:nvSpPr>
            <p:cNvPr id="955" name="Freeform: Shape 954">
              <a:extLst>
                <a:ext uri="{FF2B5EF4-FFF2-40B4-BE49-F238E27FC236}">
                  <a16:creationId xmlns:a16="http://schemas.microsoft.com/office/drawing/2014/main" id="{CFB92208-96E7-EC2E-95B9-BFF419FA01E7}"/>
                </a:ext>
              </a:extLst>
            </p:cNvPr>
            <p:cNvSpPr/>
            <p:nvPr/>
          </p:nvSpPr>
          <p:spPr>
            <a:xfrm>
              <a:off x="13223637" y="94810"/>
              <a:ext cx="4485" cy="3097"/>
            </a:xfrm>
            <a:custGeom>
              <a:avLst/>
              <a:gdLst>
                <a:gd name="connsiteX0" fmla="*/ 2880 w 4485"/>
                <a:gd name="connsiteY0" fmla="*/ 2783 h 3097"/>
                <a:gd name="connsiteX1" fmla="*/ -1606 w 4485"/>
                <a:gd name="connsiteY1" fmla="*/ -227 h 3097"/>
                <a:gd name="connsiteX2" fmla="*/ 2841 w 4485"/>
                <a:gd name="connsiteY2" fmla="*/ 2622 h 3097"/>
                <a:gd name="connsiteX3" fmla="*/ 2880 w 4485"/>
                <a:gd name="connsiteY3" fmla="*/ 2783 h 3097"/>
              </a:gdLst>
              <a:ahLst/>
              <a:cxnLst>
                <a:cxn ang="0">
                  <a:pos x="connsiteX0" y="connsiteY0"/>
                </a:cxn>
                <a:cxn ang="0">
                  <a:pos x="connsiteX1" y="connsiteY1"/>
                </a:cxn>
                <a:cxn ang="0">
                  <a:pos x="connsiteX2" y="connsiteY2"/>
                </a:cxn>
                <a:cxn ang="0">
                  <a:pos x="connsiteX3" y="connsiteY3"/>
                </a:cxn>
              </a:cxnLst>
              <a:rect l="l" t="t" r="r" b="b"/>
              <a:pathLst>
                <a:path w="4485" h="3097">
                  <a:moveTo>
                    <a:pt x="2880" y="2783"/>
                  </a:moveTo>
                  <a:cubicBezTo>
                    <a:pt x="1011" y="2500"/>
                    <a:pt x="-642" y="1396"/>
                    <a:pt x="-1606" y="-227"/>
                  </a:cubicBezTo>
                  <a:cubicBezTo>
                    <a:pt x="401" y="-670"/>
                    <a:pt x="2408" y="605"/>
                    <a:pt x="2841" y="2622"/>
                  </a:cubicBezTo>
                  <a:cubicBezTo>
                    <a:pt x="2860" y="2675"/>
                    <a:pt x="2880" y="2728"/>
                    <a:pt x="2880" y="2783"/>
                  </a:cubicBezTo>
                  <a:close/>
                </a:path>
              </a:pathLst>
            </a:custGeom>
            <a:solidFill>
              <a:srgbClr val="020202"/>
            </a:solidFill>
            <a:ln w="1956" cap="flat">
              <a:noFill/>
              <a:prstDash val="solid"/>
              <a:miter/>
            </a:ln>
          </p:spPr>
          <p:txBody>
            <a:bodyPr rtlCol="0" anchor="ctr"/>
            <a:lstStyle/>
            <a:p>
              <a:endParaRPr lang="es-CO"/>
            </a:p>
          </p:txBody>
        </p:sp>
        <p:sp>
          <p:nvSpPr>
            <p:cNvPr id="956" name="Freeform: Shape 955">
              <a:extLst>
                <a:ext uri="{FF2B5EF4-FFF2-40B4-BE49-F238E27FC236}">
                  <a16:creationId xmlns:a16="http://schemas.microsoft.com/office/drawing/2014/main" id="{AF0A8FB6-0788-6E23-4D2C-D5DBD5280FC5}"/>
                </a:ext>
              </a:extLst>
            </p:cNvPr>
            <p:cNvSpPr/>
            <p:nvPr/>
          </p:nvSpPr>
          <p:spPr>
            <a:xfrm>
              <a:off x="13210496" y="86077"/>
              <a:ext cx="4505" cy="3114"/>
            </a:xfrm>
            <a:custGeom>
              <a:avLst/>
              <a:gdLst>
                <a:gd name="connsiteX0" fmla="*/ 2900 w 4505"/>
                <a:gd name="connsiteY0" fmla="*/ 2800 h 3114"/>
                <a:gd name="connsiteX1" fmla="*/ -1606 w 4505"/>
                <a:gd name="connsiteY1" fmla="*/ -210 h 3114"/>
                <a:gd name="connsiteX2" fmla="*/ 2841 w 4505"/>
                <a:gd name="connsiteY2" fmla="*/ 2495 h 3114"/>
                <a:gd name="connsiteX3" fmla="*/ 2900 w 4505"/>
                <a:gd name="connsiteY3" fmla="*/ 2800 h 3114"/>
              </a:gdLst>
              <a:ahLst/>
              <a:cxnLst>
                <a:cxn ang="0">
                  <a:pos x="connsiteX0" y="connsiteY0"/>
                </a:cxn>
                <a:cxn ang="0">
                  <a:pos x="connsiteX1" y="connsiteY1"/>
                </a:cxn>
                <a:cxn ang="0">
                  <a:pos x="connsiteX2" y="connsiteY2"/>
                </a:cxn>
                <a:cxn ang="0">
                  <a:pos x="connsiteX3" y="connsiteY3"/>
                </a:cxn>
              </a:cxnLst>
              <a:rect l="l" t="t" r="r" b="b"/>
              <a:pathLst>
                <a:path w="4505" h="3114">
                  <a:moveTo>
                    <a:pt x="2900" y="2800"/>
                  </a:moveTo>
                  <a:cubicBezTo>
                    <a:pt x="1050" y="2438"/>
                    <a:pt x="-563" y="1354"/>
                    <a:pt x="-1606" y="-210"/>
                  </a:cubicBezTo>
                  <a:cubicBezTo>
                    <a:pt x="362" y="-690"/>
                    <a:pt x="2349" y="520"/>
                    <a:pt x="2841" y="2495"/>
                  </a:cubicBezTo>
                  <a:cubicBezTo>
                    <a:pt x="2860" y="2596"/>
                    <a:pt x="2880" y="2698"/>
                    <a:pt x="2900" y="2800"/>
                  </a:cubicBezTo>
                  <a:close/>
                </a:path>
              </a:pathLst>
            </a:custGeom>
            <a:solidFill>
              <a:srgbClr val="020202"/>
            </a:solidFill>
            <a:ln w="1956" cap="flat">
              <a:noFill/>
              <a:prstDash val="solid"/>
              <a:miter/>
            </a:ln>
          </p:spPr>
          <p:txBody>
            <a:bodyPr rtlCol="0" anchor="ctr"/>
            <a:lstStyle/>
            <a:p>
              <a:endParaRPr lang="es-CO"/>
            </a:p>
          </p:txBody>
        </p:sp>
        <p:sp>
          <p:nvSpPr>
            <p:cNvPr id="957" name="Freeform: Shape 956">
              <a:extLst>
                <a:ext uri="{FF2B5EF4-FFF2-40B4-BE49-F238E27FC236}">
                  <a16:creationId xmlns:a16="http://schemas.microsoft.com/office/drawing/2014/main" id="{A97B0897-4B57-6E4B-B303-570179050CC0}"/>
                </a:ext>
              </a:extLst>
            </p:cNvPr>
            <p:cNvSpPr/>
            <p:nvPr/>
          </p:nvSpPr>
          <p:spPr>
            <a:xfrm>
              <a:off x="13127478" y="48136"/>
              <a:ext cx="4524" cy="1699"/>
            </a:xfrm>
            <a:custGeom>
              <a:avLst/>
              <a:gdLst>
                <a:gd name="connsiteX0" fmla="*/ 2919 w 4524"/>
                <a:gd name="connsiteY0" fmla="*/ 1318 h 1699"/>
                <a:gd name="connsiteX1" fmla="*/ -1606 w 4524"/>
                <a:gd name="connsiteY1" fmla="*/ -177 h 1699"/>
                <a:gd name="connsiteX2" fmla="*/ 2919 w 4524"/>
                <a:gd name="connsiteY2" fmla="*/ 1318 h 1699"/>
              </a:gdLst>
              <a:ahLst/>
              <a:cxnLst>
                <a:cxn ang="0">
                  <a:pos x="connsiteX0" y="connsiteY0"/>
                </a:cxn>
                <a:cxn ang="0">
                  <a:pos x="connsiteX1" y="connsiteY1"/>
                </a:cxn>
                <a:cxn ang="0">
                  <a:pos x="connsiteX2" y="connsiteY2"/>
                </a:cxn>
              </a:cxnLst>
              <a:rect l="l" t="t" r="r" b="b"/>
              <a:pathLst>
                <a:path w="4524" h="1699">
                  <a:moveTo>
                    <a:pt x="2919" y="1318"/>
                  </a:moveTo>
                  <a:cubicBezTo>
                    <a:pt x="1267" y="1589"/>
                    <a:pt x="-425" y="1031"/>
                    <a:pt x="-1606" y="-177"/>
                  </a:cubicBezTo>
                  <a:cubicBezTo>
                    <a:pt x="125" y="-335"/>
                    <a:pt x="1936" y="-728"/>
                    <a:pt x="2919" y="1318"/>
                  </a:cubicBezTo>
                  <a:close/>
                </a:path>
              </a:pathLst>
            </a:custGeom>
            <a:solidFill>
              <a:srgbClr val="020202"/>
            </a:solidFill>
            <a:ln w="1956" cap="flat">
              <a:noFill/>
              <a:prstDash val="solid"/>
              <a:miter/>
            </a:ln>
          </p:spPr>
          <p:txBody>
            <a:bodyPr rtlCol="0" anchor="ctr"/>
            <a:lstStyle/>
            <a:p>
              <a:endParaRPr lang="es-CO"/>
            </a:p>
          </p:txBody>
        </p:sp>
        <p:sp>
          <p:nvSpPr>
            <p:cNvPr id="958" name="Freeform: Shape 957">
              <a:extLst>
                <a:ext uri="{FF2B5EF4-FFF2-40B4-BE49-F238E27FC236}">
                  <a16:creationId xmlns:a16="http://schemas.microsoft.com/office/drawing/2014/main" id="{CFDA59E3-31A9-1E58-5240-823CE68B2CB1}"/>
                </a:ext>
              </a:extLst>
            </p:cNvPr>
            <p:cNvSpPr/>
            <p:nvPr/>
          </p:nvSpPr>
          <p:spPr>
            <a:xfrm>
              <a:off x="13131884" y="49594"/>
              <a:ext cx="4505" cy="1684"/>
            </a:xfrm>
            <a:custGeom>
              <a:avLst/>
              <a:gdLst>
                <a:gd name="connsiteX0" fmla="*/ 2900 w 4505"/>
                <a:gd name="connsiteY0" fmla="*/ 1316 h 1684"/>
                <a:gd name="connsiteX1" fmla="*/ -1606 w 4505"/>
                <a:gd name="connsiteY1" fmla="*/ -218 h 1684"/>
                <a:gd name="connsiteX2" fmla="*/ 2900 w 4505"/>
                <a:gd name="connsiteY2" fmla="*/ 1316 h 1684"/>
              </a:gdLst>
              <a:ahLst/>
              <a:cxnLst>
                <a:cxn ang="0">
                  <a:pos x="connsiteX0" y="connsiteY0"/>
                </a:cxn>
                <a:cxn ang="0">
                  <a:pos x="connsiteX1" y="connsiteY1"/>
                </a:cxn>
                <a:cxn ang="0">
                  <a:pos x="connsiteX2" y="connsiteY2"/>
                </a:cxn>
              </a:cxnLst>
              <a:rect l="l" t="t" r="r" b="b"/>
              <a:pathLst>
                <a:path w="4505" h="1684">
                  <a:moveTo>
                    <a:pt x="2900" y="1316"/>
                  </a:moveTo>
                  <a:cubicBezTo>
                    <a:pt x="1247" y="1556"/>
                    <a:pt x="-445" y="985"/>
                    <a:pt x="-1606" y="-218"/>
                  </a:cubicBezTo>
                  <a:cubicBezTo>
                    <a:pt x="106" y="-317"/>
                    <a:pt x="1916" y="-710"/>
                    <a:pt x="2900" y="1316"/>
                  </a:cubicBezTo>
                  <a:close/>
                </a:path>
              </a:pathLst>
            </a:custGeom>
            <a:solidFill>
              <a:srgbClr val="020202"/>
            </a:solidFill>
            <a:ln w="1956" cap="flat">
              <a:noFill/>
              <a:prstDash val="solid"/>
              <a:miter/>
            </a:ln>
          </p:spPr>
          <p:txBody>
            <a:bodyPr rtlCol="0" anchor="ctr"/>
            <a:lstStyle/>
            <a:p>
              <a:endParaRPr lang="es-CO"/>
            </a:p>
          </p:txBody>
        </p:sp>
        <p:sp>
          <p:nvSpPr>
            <p:cNvPr id="959" name="Freeform: Shape 958">
              <a:extLst>
                <a:ext uri="{FF2B5EF4-FFF2-40B4-BE49-F238E27FC236}">
                  <a16:creationId xmlns:a16="http://schemas.microsoft.com/office/drawing/2014/main" id="{A6C47A33-A184-E9DD-6B97-09E15D1B2703}"/>
                </a:ext>
              </a:extLst>
            </p:cNvPr>
            <p:cNvSpPr/>
            <p:nvPr/>
          </p:nvSpPr>
          <p:spPr>
            <a:xfrm>
              <a:off x="13136252" y="51040"/>
              <a:ext cx="4485" cy="1722"/>
            </a:xfrm>
            <a:custGeom>
              <a:avLst/>
              <a:gdLst>
                <a:gd name="connsiteX0" fmla="*/ 2880 w 4485"/>
                <a:gd name="connsiteY0" fmla="*/ 1364 h 1722"/>
                <a:gd name="connsiteX1" fmla="*/ -1606 w 4485"/>
                <a:gd name="connsiteY1" fmla="*/ -229 h 1722"/>
                <a:gd name="connsiteX2" fmla="*/ 2880 w 4485"/>
                <a:gd name="connsiteY2" fmla="*/ 1364 h 1722"/>
              </a:gdLst>
              <a:ahLst/>
              <a:cxnLst>
                <a:cxn ang="0">
                  <a:pos x="connsiteX0" y="connsiteY0"/>
                </a:cxn>
                <a:cxn ang="0">
                  <a:pos x="connsiteX1" y="connsiteY1"/>
                </a:cxn>
                <a:cxn ang="0">
                  <a:pos x="connsiteX2" y="connsiteY2"/>
                </a:cxn>
              </a:cxnLst>
              <a:rect l="l" t="t" r="r" b="b"/>
              <a:pathLst>
                <a:path w="4485" h="1722">
                  <a:moveTo>
                    <a:pt x="2880" y="1364"/>
                  </a:moveTo>
                  <a:cubicBezTo>
                    <a:pt x="1208" y="1581"/>
                    <a:pt x="-445" y="988"/>
                    <a:pt x="-1606" y="-229"/>
                  </a:cubicBezTo>
                  <a:cubicBezTo>
                    <a:pt x="106" y="-308"/>
                    <a:pt x="1896" y="-721"/>
                    <a:pt x="2880" y="1364"/>
                  </a:cubicBezTo>
                  <a:close/>
                </a:path>
              </a:pathLst>
            </a:custGeom>
            <a:solidFill>
              <a:srgbClr val="020202"/>
            </a:solidFill>
            <a:ln w="1956" cap="flat">
              <a:noFill/>
              <a:prstDash val="solid"/>
              <a:miter/>
            </a:ln>
          </p:spPr>
          <p:txBody>
            <a:bodyPr rtlCol="0" anchor="ctr"/>
            <a:lstStyle/>
            <a:p>
              <a:endParaRPr lang="es-CO"/>
            </a:p>
          </p:txBody>
        </p:sp>
        <p:sp>
          <p:nvSpPr>
            <p:cNvPr id="960" name="Freeform: Shape 959">
              <a:extLst>
                <a:ext uri="{FF2B5EF4-FFF2-40B4-BE49-F238E27FC236}">
                  <a16:creationId xmlns:a16="http://schemas.microsoft.com/office/drawing/2014/main" id="{F0D709AD-333A-E788-31AC-9092C4F31363}"/>
                </a:ext>
              </a:extLst>
            </p:cNvPr>
            <p:cNvSpPr/>
            <p:nvPr/>
          </p:nvSpPr>
          <p:spPr>
            <a:xfrm>
              <a:off x="13162436" y="61266"/>
              <a:ext cx="3108" cy="1554"/>
            </a:xfrm>
            <a:custGeom>
              <a:avLst/>
              <a:gdLst>
                <a:gd name="connsiteX0" fmla="*/ 1503 w 3108"/>
                <a:gd name="connsiteY0" fmla="*/ 1211 h 1554"/>
                <a:gd name="connsiteX1" fmla="*/ -1606 w 3108"/>
                <a:gd name="connsiteY1" fmla="*/ -206 h 1554"/>
                <a:gd name="connsiteX2" fmla="*/ 1503 w 3108"/>
                <a:gd name="connsiteY2" fmla="*/ 1211 h 1554"/>
              </a:gdLst>
              <a:ahLst/>
              <a:cxnLst>
                <a:cxn ang="0">
                  <a:pos x="connsiteX0" y="connsiteY0"/>
                </a:cxn>
                <a:cxn ang="0">
                  <a:pos x="connsiteX1" y="connsiteY1"/>
                </a:cxn>
                <a:cxn ang="0">
                  <a:pos x="connsiteX2" y="connsiteY2"/>
                </a:cxn>
              </a:cxnLst>
              <a:rect l="l" t="t" r="r" b="b"/>
              <a:pathLst>
                <a:path w="3108" h="1554">
                  <a:moveTo>
                    <a:pt x="1503" y="1211"/>
                  </a:moveTo>
                  <a:cubicBezTo>
                    <a:pt x="283" y="1376"/>
                    <a:pt x="-936" y="825"/>
                    <a:pt x="-1606" y="-206"/>
                  </a:cubicBezTo>
                  <a:cubicBezTo>
                    <a:pt x="-366" y="-578"/>
                    <a:pt x="972" y="28"/>
                    <a:pt x="1503" y="1211"/>
                  </a:cubicBezTo>
                  <a:close/>
                </a:path>
              </a:pathLst>
            </a:custGeom>
            <a:solidFill>
              <a:srgbClr val="020202"/>
            </a:solidFill>
            <a:ln w="1956" cap="flat">
              <a:noFill/>
              <a:prstDash val="solid"/>
              <a:miter/>
            </a:ln>
          </p:spPr>
          <p:txBody>
            <a:bodyPr rtlCol="0" anchor="ctr"/>
            <a:lstStyle/>
            <a:p>
              <a:endParaRPr lang="es-CO"/>
            </a:p>
          </p:txBody>
        </p:sp>
        <p:sp>
          <p:nvSpPr>
            <p:cNvPr id="961" name="Freeform: Shape 960">
              <a:extLst>
                <a:ext uri="{FF2B5EF4-FFF2-40B4-BE49-F238E27FC236}">
                  <a16:creationId xmlns:a16="http://schemas.microsoft.com/office/drawing/2014/main" id="{04C831E6-A2CF-D77D-9039-0FEC2826BDD2}"/>
                </a:ext>
              </a:extLst>
            </p:cNvPr>
            <p:cNvSpPr/>
            <p:nvPr/>
          </p:nvSpPr>
          <p:spPr>
            <a:xfrm>
              <a:off x="13165465" y="62706"/>
              <a:ext cx="3029" cy="1465"/>
            </a:xfrm>
            <a:custGeom>
              <a:avLst/>
              <a:gdLst>
                <a:gd name="connsiteX0" fmla="*/ 1424 w 3029"/>
                <a:gd name="connsiteY0" fmla="*/ 1128 h 1465"/>
                <a:gd name="connsiteX1" fmla="*/ -1606 w 3029"/>
                <a:gd name="connsiteY1" fmla="*/ -269 h 1465"/>
                <a:gd name="connsiteX2" fmla="*/ 1424 w 3029"/>
                <a:gd name="connsiteY2" fmla="*/ 1128 h 1465"/>
              </a:gdLst>
              <a:ahLst/>
              <a:cxnLst>
                <a:cxn ang="0">
                  <a:pos x="connsiteX0" y="connsiteY0"/>
                </a:cxn>
                <a:cxn ang="0">
                  <a:pos x="connsiteX1" y="connsiteY1"/>
                </a:cxn>
                <a:cxn ang="0">
                  <a:pos x="connsiteX2" y="connsiteY2"/>
                </a:cxn>
              </a:cxnLst>
              <a:rect l="l" t="t" r="r" b="b"/>
              <a:pathLst>
                <a:path w="3029" h="1465">
                  <a:moveTo>
                    <a:pt x="1424" y="1128"/>
                  </a:moveTo>
                  <a:cubicBezTo>
                    <a:pt x="224" y="1270"/>
                    <a:pt x="-937" y="731"/>
                    <a:pt x="-1606" y="-269"/>
                  </a:cubicBezTo>
                  <a:cubicBezTo>
                    <a:pt x="-406" y="-485"/>
                    <a:pt x="814" y="74"/>
                    <a:pt x="1424" y="1128"/>
                  </a:cubicBezTo>
                  <a:close/>
                </a:path>
              </a:pathLst>
            </a:custGeom>
            <a:solidFill>
              <a:srgbClr val="020202"/>
            </a:solidFill>
            <a:ln w="1956" cap="flat">
              <a:noFill/>
              <a:prstDash val="solid"/>
              <a:miter/>
            </a:ln>
          </p:spPr>
          <p:txBody>
            <a:bodyPr rtlCol="0" anchor="ctr"/>
            <a:lstStyle/>
            <a:p>
              <a:endParaRPr lang="es-CO"/>
            </a:p>
          </p:txBody>
        </p:sp>
        <p:sp>
          <p:nvSpPr>
            <p:cNvPr id="962" name="Freeform: Shape 961">
              <a:extLst>
                <a:ext uri="{FF2B5EF4-FFF2-40B4-BE49-F238E27FC236}">
                  <a16:creationId xmlns:a16="http://schemas.microsoft.com/office/drawing/2014/main" id="{28E2A9E2-598B-84A7-8410-861AE37FD1AB}"/>
                </a:ext>
              </a:extLst>
            </p:cNvPr>
            <p:cNvSpPr/>
            <p:nvPr/>
          </p:nvSpPr>
          <p:spPr>
            <a:xfrm>
              <a:off x="13175518" y="67200"/>
              <a:ext cx="3049" cy="1662"/>
            </a:xfrm>
            <a:custGeom>
              <a:avLst/>
              <a:gdLst>
                <a:gd name="connsiteX0" fmla="*/ 1444 w 3049"/>
                <a:gd name="connsiteY0" fmla="*/ 1336 h 1662"/>
                <a:gd name="connsiteX1" fmla="*/ -1606 w 3049"/>
                <a:gd name="connsiteY1" fmla="*/ -258 h 1662"/>
                <a:gd name="connsiteX2" fmla="*/ 1444 w 3049"/>
                <a:gd name="connsiteY2" fmla="*/ 1336 h 1662"/>
              </a:gdLst>
              <a:ahLst/>
              <a:cxnLst>
                <a:cxn ang="0">
                  <a:pos x="connsiteX0" y="connsiteY0"/>
                </a:cxn>
                <a:cxn ang="0">
                  <a:pos x="connsiteX1" y="connsiteY1"/>
                </a:cxn>
                <a:cxn ang="0">
                  <a:pos x="connsiteX2" y="connsiteY2"/>
                </a:cxn>
              </a:cxnLst>
              <a:rect l="l" t="t" r="r" b="b"/>
              <a:pathLst>
                <a:path w="3049" h="1662">
                  <a:moveTo>
                    <a:pt x="1444" y="1336"/>
                  </a:moveTo>
                  <a:cubicBezTo>
                    <a:pt x="205" y="1442"/>
                    <a:pt x="-976" y="821"/>
                    <a:pt x="-1606" y="-258"/>
                  </a:cubicBezTo>
                  <a:cubicBezTo>
                    <a:pt x="-229" y="-435"/>
                    <a:pt x="972" y="-277"/>
                    <a:pt x="1444" y="1336"/>
                  </a:cubicBezTo>
                  <a:close/>
                </a:path>
              </a:pathLst>
            </a:custGeom>
            <a:solidFill>
              <a:srgbClr val="020202"/>
            </a:solidFill>
            <a:ln w="1956" cap="flat">
              <a:noFill/>
              <a:prstDash val="solid"/>
              <a:miter/>
            </a:ln>
          </p:spPr>
          <p:txBody>
            <a:bodyPr rtlCol="0" anchor="ctr"/>
            <a:lstStyle/>
            <a:p>
              <a:endParaRPr lang="es-CO"/>
            </a:p>
          </p:txBody>
        </p:sp>
        <p:sp>
          <p:nvSpPr>
            <p:cNvPr id="963" name="Freeform: Shape 962">
              <a:extLst>
                <a:ext uri="{FF2B5EF4-FFF2-40B4-BE49-F238E27FC236}">
                  <a16:creationId xmlns:a16="http://schemas.microsoft.com/office/drawing/2014/main" id="{D08DB154-2B56-7CBF-8F4C-31F0C8A4CC0F}"/>
                </a:ext>
              </a:extLst>
            </p:cNvPr>
            <p:cNvSpPr/>
            <p:nvPr/>
          </p:nvSpPr>
          <p:spPr>
            <a:xfrm>
              <a:off x="13191728" y="75782"/>
              <a:ext cx="2950" cy="1647"/>
            </a:xfrm>
            <a:custGeom>
              <a:avLst/>
              <a:gdLst>
                <a:gd name="connsiteX0" fmla="*/ 1345 w 2950"/>
                <a:gd name="connsiteY0" fmla="*/ 1331 h 1647"/>
                <a:gd name="connsiteX1" fmla="*/ -1606 w 2950"/>
                <a:gd name="connsiteY1" fmla="*/ -262 h 1647"/>
                <a:gd name="connsiteX2" fmla="*/ 1345 w 2950"/>
                <a:gd name="connsiteY2" fmla="*/ 1331 h 1647"/>
              </a:gdLst>
              <a:ahLst/>
              <a:cxnLst>
                <a:cxn ang="0">
                  <a:pos x="connsiteX0" y="connsiteY0"/>
                </a:cxn>
                <a:cxn ang="0">
                  <a:pos x="connsiteX1" y="connsiteY1"/>
                </a:cxn>
                <a:cxn ang="0">
                  <a:pos x="connsiteX2" y="connsiteY2"/>
                </a:cxn>
              </a:cxnLst>
              <a:rect l="l" t="t" r="r" b="b"/>
              <a:pathLst>
                <a:path w="2950" h="1647">
                  <a:moveTo>
                    <a:pt x="1345" y="1331"/>
                  </a:moveTo>
                  <a:cubicBezTo>
                    <a:pt x="146" y="1363"/>
                    <a:pt x="-976" y="757"/>
                    <a:pt x="-1606" y="-262"/>
                  </a:cubicBezTo>
                  <a:cubicBezTo>
                    <a:pt x="-366" y="-514"/>
                    <a:pt x="873" y="157"/>
                    <a:pt x="1345" y="1331"/>
                  </a:cubicBezTo>
                  <a:close/>
                </a:path>
              </a:pathLst>
            </a:custGeom>
            <a:solidFill>
              <a:srgbClr val="020202"/>
            </a:solidFill>
            <a:ln w="1956" cap="flat">
              <a:noFill/>
              <a:prstDash val="solid"/>
              <a:miter/>
            </a:ln>
          </p:spPr>
          <p:txBody>
            <a:bodyPr rtlCol="0" anchor="ctr"/>
            <a:lstStyle/>
            <a:p>
              <a:endParaRPr lang="es-CO"/>
            </a:p>
          </p:txBody>
        </p:sp>
        <p:sp>
          <p:nvSpPr>
            <p:cNvPr id="964" name="Freeform: Shape 963">
              <a:extLst>
                <a:ext uri="{FF2B5EF4-FFF2-40B4-BE49-F238E27FC236}">
                  <a16:creationId xmlns:a16="http://schemas.microsoft.com/office/drawing/2014/main" id="{4F94CA8D-C9B4-1DBC-0A6C-A476F66AC17F}"/>
                </a:ext>
              </a:extLst>
            </p:cNvPr>
            <p:cNvSpPr/>
            <p:nvPr/>
          </p:nvSpPr>
          <p:spPr>
            <a:xfrm>
              <a:off x="13194561" y="77335"/>
              <a:ext cx="2970" cy="1669"/>
            </a:xfrm>
            <a:custGeom>
              <a:avLst/>
              <a:gdLst>
                <a:gd name="connsiteX0" fmla="*/ 1365 w 2970"/>
                <a:gd name="connsiteY0" fmla="*/ 1352 h 1669"/>
                <a:gd name="connsiteX1" fmla="*/ -1606 w 2970"/>
                <a:gd name="connsiteY1" fmla="*/ -301 h 1669"/>
                <a:gd name="connsiteX2" fmla="*/ 1365 w 2970"/>
                <a:gd name="connsiteY2" fmla="*/ 1352 h 1669"/>
              </a:gdLst>
              <a:ahLst/>
              <a:cxnLst>
                <a:cxn ang="0">
                  <a:pos x="connsiteX0" y="connsiteY0"/>
                </a:cxn>
                <a:cxn ang="0">
                  <a:pos x="connsiteX1" y="connsiteY1"/>
                </a:cxn>
                <a:cxn ang="0">
                  <a:pos x="connsiteX2" y="connsiteY2"/>
                </a:cxn>
              </a:cxnLst>
              <a:rect l="l" t="t" r="r" b="b"/>
              <a:pathLst>
                <a:path w="2970" h="1669">
                  <a:moveTo>
                    <a:pt x="1365" y="1352"/>
                  </a:moveTo>
                  <a:cubicBezTo>
                    <a:pt x="145" y="1401"/>
                    <a:pt x="-996" y="764"/>
                    <a:pt x="-1606" y="-301"/>
                  </a:cubicBezTo>
                  <a:cubicBezTo>
                    <a:pt x="-268" y="-379"/>
                    <a:pt x="912" y="-163"/>
                    <a:pt x="1365" y="1352"/>
                  </a:cubicBezTo>
                  <a:close/>
                </a:path>
              </a:pathLst>
            </a:custGeom>
            <a:solidFill>
              <a:srgbClr val="020202"/>
            </a:solidFill>
            <a:ln w="1956" cap="flat">
              <a:noFill/>
              <a:prstDash val="solid"/>
              <a:miter/>
            </a:ln>
          </p:spPr>
          <p:txBody>
            <a:bodyPr rtlCol="0" anchor="ctr"/>
            <a:lstStyle/>
            <a:p>
              <a:endParaRPr lang="es-CO"/>
            </a:p>
          </p:txBody>
        </p:sp>
        <p:sp>
          <p:nvSpPr>
            <p:cNvPr id="965" name="Freeform: Shape 964">
              <a:extLst>
                <a:ext uri="{FF2B5EF4-FFF2-40B4-BE49-F238E27FC236}">
                  <a16:creationId xmlns:a16="http://schemas.microsoft.com/office/drawing/2014/main" id="{F65D8FE9-E7C1-6178-6569-94621C1DC799}"/>
                </a:ext>
              </a:extLst>
            </p:cNvPr>
            <p:cNvSpPr/>
            <p:nvPr/>
          </p:nvSpPr>
          <p:spPr>
            <a:xfrm>
              <a:off x="13204791" y="83129"/>
              <a:ext cx="2970" cy="1621"/>
            </a:xfrm>
            <a:custGeom>
              <a:avLst/>
              <a:gdLst>
                <a:gd name="connsiteX0" fmla="*/ 1365 w 2970"/>
                <a:gd name="connsiteY0" fmla="*/ 1303 h 1621"/>
                <a:gd name="connsiteX1" fmla="*/ -1606 w 2970"/>
                <a:gd name="connsiteY1" fmla="*/ -311 h 1621"/>
                <a:gd name="connsiteX2" fmla="*/ 1365 w 2970"/>
                <a:gd name="connsiteY2" fmla="*/ 1303 h 1621"/>
              </a:gdLst>
              <a:ahLst/>
              <a:cxnLst>
                <a:cxn ang="0">
                  <a:pos x="connsiteX0" y="connsiteY0"/>
                </a:cxn>
                <a:cxn ang="0">
                  <a:pos x="connsiteX1" y="connsiteY1"/>
                </a:cxn>
                <a:cxn ang="0">
                  <a:pos x="connsiteX2" y="connsiteY2"/>
                </a:cxn>
              </a:cxnLst>
              <a:rect l="l" t="t" r="r" b="b"/>
              <a:pathLst>
                <a:path w="2970" h="1621">
                  <a:moveTo>
                    <a:pt x="1365" y="1303"/>
                  </a:moveTo>
                  <a:cubicBezTo>
                    <a:pt x="145" y="1364"/>
                    <a:pt x="-996" y="742"/>
                    <a:pt x="-1606" y="-311"/>
                  </a:cubicBezTo>
                  <a:cubicBezTo>
                    <a:pt x="-288" y="-350"/>
                    <a:pt x="873" y="-133"/>
                    <a:pt x="1365" y="1303"/>
                  </a:cubicBezTo>
                  <a:close/>
                </a:path>
              </a:pathLst>
            </a:custGeom>
            <a:solidFill>
              <a:srgbClr val="020202"/>
            </a:solidFill>
            <a:ln w="1956" cap="flat">
              <a:noFill/>
              <a:prstDash val="solid"/>
              <a:miter/>
            </a:ln>
          </p:spPr>
          <p:txBody>
            <a:bodyPr rtlCol="0" anchor="ctr"/>
            <a:lstStyle/>
            <a:p>
              <a:endParaRPr lang="es-CO"/>
            </a:p>
          </p:txBody>
        </p:sp>
        <p:sp>
          <p:nvSpPr>
            <p:cNvPr id="966" name="Freeform: Shape 965">
              <a:extLst>
                <a:ext uri="{FF2B5EF4-FFF2-40B4-BE49-F238E27FC236}">
                  <a16:creationId xmlns:a16="http://schemas.microsoft.com/office/drawing/2014/main" id="{C139BA0D-F30A-5E4E-1560-501FED2CEE91}"/>
                </a:ext>
              </a:extLst>
            </p:cNvPr>
            <p:cNvSpPr/>
            <p:nvPr/>
          </p:nvSpPr>
          <p:spPr>
            <a:xfrm>
              <a:off x="13207584" y="84640"/>
              <a:ext cx="2990" cy="1663"/>
            </a:xfrm>
            <a:custGeom>
              <a:avLst/>
              <a:gdLst>
                <a:gd name="connsiteX0" fmla="*/ 1385 w 2990"/>
                <a:gd name="connsiteY0" fmla="*/ 1345 h 1663"/>
                <a:gd name="connsiteX1" fmla="*/ -1606 w 2990"/>
                <a:gd name="connsiteY1" fmla="*/ -287 h 1663"/>
                <a:gd name="connsiteX2" fmla="*/ 1385 w 2990"/>
                <a:gd name="connsiteY2" fmla="*/ 1345 h 1663"/>
              </a:gdLst>
              <a:ahLst/>
              <a:cxnLst>
                <a:cxn ang="0">
                  <a:pos x="connsiteX0" y="connsiteY0"/>
                </a:cxn>
                <a:cxn ang="0">
                  <a:pos x="connsiteX1" y="connsiteY1"/>
                </a:cxn>
                <a:cxn ang="0">
                  <a:pos x="connsiteX2" y="connsiteY2"/>
                </a:cxn>
              </a:cxnLst>
              <a:rect l="l" t="t" r="r" b="b"/>
              <a:pathLst>
                <a:path w="2990" h="1663">
                  <a:moveTo>
                    <a:pt x="1385" y="1345"/>
                  </a:moveTo>
                  <a:cubicBezTo>
                    <a:pt x="165" y="1404"/>
                    <a:pt x="-996" y="775"/>
                    <a:pt x="-1606" y="-287"/>
                  </a:cubicBezTo>
                  <a:cubicBezTo>
                    <a:pt x="-189" y="-405"/>
                    <a:pt x="991" y="-189"/>
                    <a:pt x="1385" y="1345"/>
                  </a:cubicBezTo>
                  <a:close/>
                </a:path>
              </a:pathLst>
            </a:custGeom>
            <a:solidFill>
              <a:srgbClr val="020202"/>
            </a:solidFill>
            <a:ln w="1956" cap="flat">
              <a:noFill/>
              <a:prstDash val="solid"/>
              <a:miter/>
            </a:ln>
          </p:spPr>
          <p:txBody>
            <a:bodyPr rtlCol="0" anchor="ctr"/>
            <a:lstStyle/>
            <a:p>
              <a:endParaRPr lang="es-CO"/>
            </a:p>
          </p:txBody>
        </p:sp>
        <p:sp>
          <p:nvSpPr>
            <p:cNvPr id="967" name="Freeform: Shape 966">
              <a:extLst>
                <a:ext uri="{FF2B5EF4-FFF2-40B4-BE49-F238E27FC236}">
                  <a16:creationId xmlns:a16="http://schemas.microsoft.com/office/drawing/2014/main" id="{B0A79DBB-4EAE-5C34-55B9-B081650ABC9D}"/>
                </a:ext>
              </a:extLst>
            </p:cNvPr>
            <p:cNvSpPr/>
            <p:nvPr/>
          </p:nvSpPr>
          <p:spPr>
            <a:xfrm>
              <a:off x="13216535" y="90373"/>
              <a:ext cx="2852" cy="1750"/>
            </a:xfrm>
            <a:custGeom>
              <a:avLst/>
              <a:gdLst>
                <a:gd name="connsiteX0" fmla="*/ 1247 w 2852"/>
                <a:gd name="connsiteY0" fmla="*/ 1436 h 1750"/>
                <a:gd name="connsiteX1" fmla="*/ -1606 w 2852"/>
                <a:gd name="connsiteY1" fmla="*/ -315 h 1750"/>
                <a:gd name="connsiteX2" fmla="*/ 1247 w 2852"/>
                <a:gd name="connsiteY2" fmla="*/ 1436 h 1750"/>
              </a:gdLst>
              <a:ahLst/>
              <a:cxnLst>
                <a:cxn ang="0">
                  <a:pos x="connsiteX0" y="connsiteY0"/>
                </a:cxn>
                <a:cxn ang="0">
                  <a:pos x="connsiteX1" y="connsiteY1"/>
                </a:cxn>
                <a:cxn ang="0">
                  <a:pos x="connsiteX2" y="connsiteY2"/>
                </a:cxn>
              </a:cxnLst>
              <a:rect l="l" t="t" r="r" b="b"/>
              <a:pathLst>
                <a:path w="2852" h="1750">
                  <a:moveTo>
                    <a:pt x="1247" y="1436"/>
                  </a:moveTo>
                  <a:cubicBezTo>
                    <a:pt x="47" y="1420"/>
                    <a:pt x="-1055" y="750"/>
                    <a:pt x="-1606" y="-315"/>
                  </a:cubicBezTo>
                  <a:cubicBezTo>
                    <a:pt x="-307" y="-295"/>
                    <a:pt x="854" y="-59"/>
                    <a:pt x="1247" y="1436"/>
                  </a:cubicBezTo>
                  <a:close/>
                </a:path>
              </a:pathLst>
            </a:custGeom>
            <a:solidFill>
              <a:srgbClr val="020202"/>
            </a:solidFill>
            <a:ln w="1956" cap="flat">
              <a:noFill/>
              <a:prstDash val="solid"/>
              <a:miter/>
            </a:ln>
          </p:spPr>
          <p:txBody>
            <a:bodyPr rtlCol="0" anchor="ctr"/>
            <a:lstStyle/>
            <a:p>
              <a:endParaRPr lang="es-CO"/>
            </a:p>
          </p:txBody>
        </p:sp>
        <p:sp>
          <p:nvSpPr>
            <p:cNvPr id="968" name="Freeform: Shape 967">
              <a:extLst>
                <a:ext uri="{FF2B5EF4-FFF2-40B4-BE49-F238E27FC236}">
                  <a16:creationId xmlns:a16="http://schemas.microsoft.com/office/drawing/2014/main" id="{BAB07646-DEBA-B399-DC8C-29CCC4BA9491}"/>
                </a:ext>
              </a:extLst>
            </p:cNvPr>
            <p:cNvSpPr/>
            <p:nvPr/>
          </p:nvSpPr>
          <p:spPr>
            <a:xfrm>
              <a:off x="13257336" y="120983"/>
              <a:ext cx="2813" cy="1770"/>
            </a:xfrm>
            <a:custGeom>
              <a:avLst/>
              <a:gdLst>
                <a:gd name="connsiteX0" fmla="*/ 1208 w 2813"/>
                <a:gd name="connsiteY0" fmla="*/ 1456 h 1770"/>
                <a:gd name="connsiteX1" fmla="*/ -1606 w 2813"/>
                <a:gd name="connsiteY1" fmla="*/ -315 h 1770"/>
                <a:gd name="connsiteX2" fmla="*/ 1208 w 2813"/>
                <a:gd name="connsiteY2" fmla="*/ 1456 h 1770"/>
              </a:gdLst>
              <a:ahLst/>
              <a:cxnLst>
                <a:cxn ang="0">
                  <a:pos x="connsiteX0" y="connsiteY0"/>
                </a:cxn>
                <a:cxn ang="0">
                  <a:pos x="connsiteX1" y="connsiteY1"/>
                </a:cxn>
                <a:cxn ang="0">
                  <a:pos x="connsiteX2" y="connsiteY2"/>
                </a:cxn>
              </a:cxnLst>
              <a:rect l="l" t="t" r="r" b="b"/>
              <a:pathLst>
                <a:path w="2813" h="1770">
                  <a:moveTo>
                    <a:pt x="1208" y="1456"/>
                  </a:moveTo>
                  <a:cubicBezTo>
                    <a:pt x="8" y="1432"/>
                    <a:pt x="-1074" y="750"/>
                    <a:pt x="-1606" y="-315"/>
                  </a:cubicBezTo>
                  <a:cubicBezTo>
                    <a:pt x="-307" y="-295"/>
                    <a:pt x="814" y="-98"/>
                    <a:pt x="1208" y="1456"/>
                  </a:cubicBezTo>
                  <a:close/>
                </a:path>
              </a:pathLst>
            </a:custGeom>
            <a:solidFill>
              <a:srgbClr val="020202"/>
            </a:solidFill>
            <a:ln w="1956" cap="flat">
              <a:noFill/>
              <a:prstDash val="solid"/>
              <a:miter/>
            </a:ln>
          </p:spPr>
          <p:txBody>
            <a:bodyPr rtlCol="0" anchor="ctr"/>
            <a:lstStyle/>
            <a:p>
              <a:endParaRPr lang="es-CO"/>
            </a:p>
          </p:txBody>
        </p:sp>
        <p:sp>
          <p:nvSpPr>
            <p:cNvPr id="969" name="Freeform: Shape 968">
              <a:extLst>
                <a:ext uri="{FF2B5EF4-FFF2-40B4-BE49-F238E27FC236}">
                  <a16:creationId xmlns:a16="http://schemas.microsoft.com/office/drawing/2014/main" id="{8751B776-1AC9-FF44-6783-9970694E5A61}"/>
                </a:ext>
              </a:extLst>
            </p:cNvPr>
            <p:cNvSpPr/>
            <p:nvPr/>
          </p:nvSpPr>
          <p:spPr>
            <a:xfrm>
              <a:off x="13337403" y="202605"/>
              <a:ext cx="1436" cy="1691"/>
            </a:xfrm>
            <a:custGeom>
              <a:avLst/>
              <a:gdLst>
                <a:gd name="connsiteX0" fmla="*/ -169 w 1436"/>
                <a:gd name="connsiteY0" fmla="*/ 1377 h 1691"/>
                <a:gd name="connsiteX1" fmla="*/ -1606 w 1436"/>
                <a:gd name="connsiteY1" fmla="*/ -315 h 1691"/>
                <a:gd name="connsiteX2" fmla="*/ -169 w 1436"/>
                <a:gd name="connsiteY2" fmla="*/ 1377 h 1691"/>
              </a:gdLst>
              <a:ahLst/>
              <a:cxnLst>
                <a:cxn ang="0">
                  <a:pos x="connsiteX0" y="connsiteY0"/>
                </a:cxn>
                <a:cxn ang="0">
                  <a:pos x="connsiteX1" y="connsiteY1"/>
                </a:cxn>
                <a:cxn ang="0">
                  <a:pos x="connsiteX2" y="connsiteY2"/>
                </a:cxn>
              </a:cxnLst>
              <a:rect l="l" t="t" r="r" b="b"/>
              <a:pathLst>
                <a:path w="1436" h="1691">
                  <a:moveTo>
                    <a:pt x="-169" y="1377"/>
                  </a:moveTo>
                  <a:cubicBezTo>
                    <a:pt x="-976" y="1194"/>
                    <a:pt x="-1546" y="506"/>
                    <a:pt x="-1606" y="-315"/>
                  </a:cubicBezTo>
                  <a:cubicBezTo>
                    <a:pt x="-818" y="-100"/>
                    <a:pt x="-248" y="571"/>
                    <a:pt x="-169" y="1377"/>
                  </a:cubicBezTo>
                  <a:close/>
                </a:path>
              </a:pathLst>
            </a:custGeom>
            <a:solidFill>
              <a:srgbClr val="020202"/>
            </a:solidFill>
            <a:ln w="1956" cap="flat">
              <a:noFill/>
              <a:prstDash val="solid"/>
              <a:miter/>
            </a:ln>
          </p:spPr>
          <p:txBody>
            <a:bodyPr rtlCol="0" anchor="ctr"/>
            <a:lstStyle/>
            <a:p>
              <a:endParaRPr lang="es-CO"/>
            </a:p>
          </p:txBody>
        </p:sp>
        <p:sp>
          <p:nvSpPr>
            <p:cNvPr id="970" name="Freeform: Shape 969">
              <a:extLst>
                <a:ext uri="{FF2B5EF4-FFF2-40B4-BE49-F238E27FC236}">
                  <a16:creationId xmlns:a16="http://schemas.microsoft.com/office/drawing/2014/main" id="{74C154C1-71D5-509D-AD21-A2D7B55B1EF2}"/>
                </a:ext>
              </a:extLst>
            </p:cNvPr>
            <p:cNvSpPr/>
            <p:nvPr/>
          </p:nvSpPr>
          <p:spPr>
            <a:xfrm>
              <a:off x="13330006" y="193929"/>
              <a:ext cx="1534" cy="1652"/>
            </a:xfrm>
            <a:custGeom>
              <a:avLst/>
              <a:gdLst>
                <a:gd name="connsiteX0" fmla="*/ -71 w 1534"/>
                <a:gd name="connsiteY0" fmla="*/ 1338 h 1652"/>
                <a:gd name="connsiteX1" fmla="*/ -1606 w 1534"/>
                <a:gd name="connsiteY1" fmla="*/ -315 h 1652"/>
                <a:gd name="connsiteX2" fmla="*/ -71 w 1534"/>
                <a:gd name="connsiteY2" fmla="*/ 1338 h 1652"/>
              </a:gdLst>
              <a:ahLst/>
              <a:cxnLst>
                <a:cxn ang="0">
                  <a:pos x="connsiteX0" y="connsiteY0"/>
                </a:cxn>
                <a:cxn ang="0">
                  <a:pos x="connsiteX1" y="connsiteY1"/>
                </a:cxn>
                <a:cxn ang="0">
                  <a:pos x="connsiteX2" y="connsiteY2"/>
                </a:cxn>
              </a:cxnLst>
              <a:rect l="l" t="t" r="r" b="b"/>
              <a:pathLst>
                <a:path w="1534" h="1652">
                  <a:moveTo>
                    <a:pt x="-71" y="1338"/>
                  </a:moveTo>
                  <a:cubicBezTo>
                    <a:pt x="-877" y="1165"/>
                    <a:pt x="-1487" y="504"/>
                    <a:pt x="-1606" y="-315"/>
                  </a:cubicBezTo>
                  <a:cubicBezTo>
                    <a:pt x="-799" y="-142"/>
                    <a:pt x="-189" y="519"/>
                    <a:pt x="-71" y="1338"/>
                  </a:cubicBezTo>
                  <a:close/>
                </a:path>
              </a:pathLst>
            </a:custGeom>
            <a:solidFill>
              <a:srgbClr val="020202"/>
            </a:solidFill>
            <a:ln w="1956" cap="flat">
              <a:noFill/>
              <a:prstDash val="solid"/>
              <a:miter/>
            </a:ln>
          </p:spPr>
          <p:txBody>
            <a:bodyPr rtlCol="0" anchor="ctr"/>
            <a:lstStyle/>
            <a:p>
              <a:endParaRPr lang="es-CO"/>
            </a:p>
          </p:txBody>
        </p:sp>
        <p:sp>
          <p:nvSpPr>
            <p:cNvPr id="971" name="Freeform: Shape 970">
              <a:extLst>
                <a:ext uri="{FF2B5EF4-FFF2-40B4-BE49-F238E27FC236}">
                  <a16:creationId xmlns:a16="http://schemas.microsoft.com/office/drawing/2014/main" id="{5AA024E1-CA23-3A19-6767-0C4F450694A2}"/>
                </a:ext>
              </a:extLst>
            </p:cNvPr>
            <p:cNvSpPr/>
            <p:nvPr/>
          </p:nvSpPr>
          <p:spPr>
            <a:xfrm>
              <a:off x="13328629" y="192355"/>
              <a:ext cx="1514" cy="1632"/>
            </a:xfrm>
            <a:custGeom>
              <a:avLst/>
              <a:gdLst>
                <a:gd name="connsiteX0" fmla="*/ -91 w 1514"/>
                <a:gd name="connsiteY0" fmla="*/ 1318 h 1632"/>
                <a:gd name="connsiteX1" fmla="*/ -1606 w 1514"/>
                <a:gd name="connsiteY1" fmla="*/ -315 h 1632"/>
                <a:gd name="connsiteX2" fmla="*/ -91 w 1514"/>
                <a:gd name="connsiteY2" fmla="*/ 1318 h 1632"/>
              </a:gdLst>
              <a:ahLst/>
              <a:cxnLst>
                <a:cxn ang="0">
                  <a:pos x="connsiteX0" y="connsiteY0"/>
                </a:cxn>
                <a:cxn ang="0">
                  <a:pos x="connsiteX1" y="connsiteY1"/>
                </a:cxn>
                <a:cxn ang="0">
                  <a:pos x="connsiteX2" y="connsiteY2"/>
                </a:cxn>
              </a:cxnLst>
              <a:rect l="l" t="t" r="r" b="b"/>
              <a:pathLst>
                <a:path w="1514" h="1632">
                  <a:moveTo>
                    <a:pt x="-91" y="1318"/>
                  </a:moveTo>
                  <a:cubicBezTo>
                    <a:pt x="-897" y="1173"/>
                    <a:pt x="-1527" y="508"/>
                    <a:pt x="-1606" y="-315"/>
                  </a:cubicBezTo>
                  <a:cubicBezTo>
                    <a:pt x="-838" y="-96"/>
                    <a:pt x="-248" y="533"/>
                    <a:pt x="-91" y="1318"/>
                  </a:cubicBezTo>
                  <a:close/>
                </a:path>
              </a:pathLst>
            </a:custGeom>
            <a:solidFill>
              <a:srgbClr val="020202"/>
            </a:solidFill>
            <a:ln w="1956" cap="flat">
              <a:noFill/>
              <a:prstDash val="solid"/>
              <a:miter/>
            </a:ln>
          </p:spPr>
          <p:txBody>
            <a:bodyPr rtlCol="0" anchor="ctr"/>
            <a:lstStyle/>
            <a:p>
              <a:endParaRPr lang="es-CO"/>
            </a:p>
          </p:txBody>
        </p:sp>
        <p:sp>
          <p:nvSpPr>
            <p:cNvPr id="972" name="Freeform: Shape 971">
              <a:extLst>
                <a:ext uri="{FF2B5EF4-FFF2-40B4-BE49-F238E27FC236}">
                  <a16:creationId xmlns:a16="http://schemas.microsoft.com/office/drawing/2014/main" id="{A5D01075-36AD-5E66-1079-68448ACF421F}"/>
                </a:ext>
              </a:extLst>
            </p:cNvPr>
            <p:cNvSpPr/>
            <p:nvPr/>
          </p:nvSpPr>
          <p:spPr>
            <a:xfrm>
              <a:off x="13327252" y="190919"/>
              <a:ext cx="1475" cy="1593"/>
            </a:xfrm>
            <a:custGeom>
              <a:avLst/>
              <a:gdLst>
                <a:gd name="connsiteX0" fmla="*/ -130 w 1475"/>
                <a:gd name="connsiteY0" fmla="*/ 1279 h 1593"/>
                <a:gd name="connsiteX1" fmla="*/ -1606 w 1475"/>
                <a:gd name="connsiteY1" fmla="*/ -315 h 1593"/>
              </a:gdLst>
              <a:ahLst/>
              <a:cxnLst>
                <a:cxn ang="0">
                  <a:pos x="connsiteX0" y="connsiteY0"/>
                </a:cxn>
                <a:cxn ang="0">
                  <a:pos x="connsiteX1" y="connsiteY1"/>
                </a:cxn>
              </a:cxnLst>
              <a:rect l="l" t="t" r="r" b="b"/>
              <a:pathLst>
                <a:path w="1475" h="1593">
                  <a:moveTo>
                    <a:pt x="-130" y="1279"/>
                  </a:moveTo>
                  <a:cubicBezTo>
                    <a:pt x="-917" y="1129"/>
                    <a:pt x="-1507" y="482"/>
                    <a:pt x="-1606" y="-315"/>
                  </a:cubicBezTo>
                  <a:close/>
                </a:path>
              </a:pathLst>
            </a:custGeom>
            <a:solidFill>
              <a:srgbClr val="020202"/>
            </a:solidFill>
            <a:ln w="1956" cap="flat">
              <a:noFill/>
              <a:prstDash val="solid"/>
              <a:miter/>
            </a:ln>
          </p:spPr>
          <p:txBody>
            <a:bodyPr rtlCol="0" anchor="ctr"/>
            <a:lstStyle/>
            <a:p>
              <a:endParaRPr lang="es-CO"/>
            </a:p>
          </p:txBody>
        </p:sp>
        <p:sp>
          <p:nvSpPr>
            <p:cNvPr id="973" name="Freeform: Shape 972">
              <a:extLst>
                <a:ext uri="{FF2B5EF4-FFF2-40B4-BE49-F238E27FC236}">
                  <a16:creationId xmlns:a16="http://schemas.microsoft.com/office/drawing/2014/main" id="{8C1E54E0-79C4-7909-A1EF-897BE08A04CD}"/>
                </a:ext>
              </a:extLst>
            </p:cNvPr>
            <p:cNvSpPr/>
            <p:nvPr/>
          </p:nvSpPr>
          <p:spPr>
            <a:xfrm>
              <a:off x="13319777" y="182283"/>
              <a:ext cx="1554" cy="1672"/>
            </a:xfrm>
            <a:custGeom>
              <a:avLst/>
              <a:gdLst>
                <a:gd name="connsiteX0" fmla="*/ -51 w 1554"/>
                <a:gd name="connsiteY0" fmla="*/ 1357 h 1672"/>
                <a:gd name="connsiteX1" fmla="*/ -1606 w 1554"/>
                <a:gd name="connsiteY1" fmla="*/ -315 h 1672"/>
                <a:gd name="connsiteX2" fmla="*/ -51 w 1554"/>
                <a:gd name="connsiteY2" fmla="*/ 1357 h 1672"/>
              </a:gdLst>
              <a:ahLst/>
              <a:cxnLst>
                <a:cxn ang="0">
                  <a:pos x="connsiteX0" y="connsiteY0"/>
                </a:cxn>
                <a:cxn ang="0">
                  <a:pos x="connsiteX1" y="connsiteY1"/>
                </a:cxn>
                <a:cxn ang="0">
                  <a:pos x="connsiteX2" y="connsiteY2"/>
                </a:cxn>
              </a:cxnLst>
              <a:rect l="l" t="t" r="r" b="b"/>
              <a:pathLst>
                <a:path w="1554" h="1672">
                  <a:moveTo>
                    <a:pt x="-51" y="1357"/>
                  </a:moveTo>
                  <a:cubicBezTo>
                    <a:pt x="-878" y="1188"/>
                    <a:pt x="-1487" y="517"/>
                    <a:pt x="-1606" y="-315"/>
                  </a:cubicBezTo>
                  <a:cubicBezTo>
                    <a:pt x="-779" y="-145"/>
                    <a:pt x="-169" y="525"/>
                    <a:pt x="-51" y="1357"/>
                  </a:cubicBezTo>
                  <a:close/>
                </a:path>
              </a:pathLst>
            </a:custGeom>
            <a:solidFill>
              <a:srgbClr val="020202"/>
            </a:solidFill>
            <a:ln w="1956" cap="flat">
              <a:noFill/>
              <a:prstDash val="solid"/>
              <a:miter/>
            </a:ln>
          </p:spPr>
          <p:txBody>
            <a:bodyPr rtlCol="0" anchor="ctr"/>
            <a:lstStyle/>
            <a:p>
              <a:endParaRPr lang="es-CO"/>
            </a:p>
          </p:txBody>
        </p:sp>
        <p:sp>
          <p:nvSpPr>
            <p:cNvPr id="974" name="Freeform: Shape 973">
              <a:extLst>
                <a:ext uri="{FF2B5EF4-FFF2-40B4-BE49-F238E27FC236}">
                  <a16:creationId xmlns:a16="http://schemas.microsoft.com/office/drawing/2014/main" id="{7CC9A50F-5F9E-07B5-F40D-A05C66121CD7}"/>
                </a:ext>
              </a:extLst>
            </p:cNvPr>
            <p:cNvSpPr/>
            <p:nvPr/>
          </p:nvSpPr>
          <p:spPr>
            <a:xfrm>
              <a:off x="13318420" y="180768"/>
              <a:ext cx="1495" cy="1652"/>
            </a:xfrm>
            <a:custGeom>
              <a:avLst/>
              <a:gdLst>
                <a:gd name="connsiteX0" fmla="*/ -110 w 1495"/>
                <a:gd name="connsiteY0" fmla="*/ 1338 h 1652"/>
                <a:gd name="connsiteX1" fmla="*/ -1606 w 1495"/>
                <a:gd name="connsiteY1" fmla="*/ -315 h 1652"/>
                <a:gd name="connsiteX2" fmla="*/ -110 w 1495"/>
                <a:gd name="connsiteY2" fmla="*/ 1338 h 1652"/>
              </a:gdLst>
              <a:ahLst/>
              <a:cxnLst>
                <a:cxn ang="0">
                  <a:pos x="connsiteX0" y="connsiteY0"/>
                </a:cxn>
                <a:cxn ang="0">
                  <a:pos x="connsiteX1" y="connsiteY1"/>
                </a:cxn>
                <a:cxn ang="0">
                  <a:pos x="connsiteX2" y="connsiteY2"/>
                </a:cxn>
              </a:cxnLst>
              <a:rect l="l" t="t" r="r" b="b"/>
              <a:pathLst>
                <a:path w="1495" h="1652">
                  <a:moveTo>
                    <a:pt x="-110" y="1338"/>
                  </a:moveTo>
                  <a:cubicBezTo>
                    <a:pt x="-917" y="1182"/>
                    <a:pt x="-1527" y="508"/>
                    <a:pt x="-1606" y="-315"/>
                  </a:cubicBezTo>
                  <a:cubicBezTo>
                    <a:pt x="-819" y="-126"/>
                    <a:pt x="-209" y="531"/>
                    <a:pt x="-110" y="1338"/>
                  </a:cubicBezTo>
                  <a:close/>
                </a:path>
              </a:pathLst>
            </a:custGeom>
            <a:solidFill>
              <a:srgbClr val="020202"/>
            </a:solidFill>
            <a:ln w="1956" cap="flat">
              <a:noFill/>
              <a:prstDash val="solid"/>
              <a:miter/>
            </a:ln>
          </p:spPr>
          <p:txBody>
            <a:bodyPr rtlCol="0" anchor="ctr"/>
            <a:lstStyle/>
            <a:p>
              <a:endParaRPr lang="es-CO"/>
            </a:p>
          </p:txBody>
        </p:sp>
        <p:sp>
          <p:nvSpPr>
            <p:cNvPr id="975" name="Freeform: Shape 974">
              <a:extLst>
                <a:ext uri="{FF2B5EF4-FFF2-40B4-BE49-F238E27FC236}">
                  <a16:creationId xmlns:a16="http://schemas.microsoft.com/office/drawing/2014/main" id="{55BF35D6-2798-0BB2-FCB7-13CCA0E6771B}"/>
                </a:ext>
              </a:extLst>
            </p:cNvPr>
            <p:cNvSpPr/>
            <p:nvPr/>
          </p:nvSpPr>
          <p:spPr>
            <a:xfrm>
              <a:off x="13317062" y="179273"/>
              <a:ext cx="1456" cy="1593"/>
            </a:xfrm>
            <a:custGeom>
              <a:avLst/>
              <a:gdLst>
                <a:gd name="connsiteX0" fmla="*/ -149 w 1456"/>
                <a:gd name="connsiteY0" fmla="*/ 1279 h 1593"/>
                <a:gd name="connsiteX1" fmla="*/ -1606 w 1456"/>
                <a:gd name="connsiteY1" fmla="*/ -315 h 1593"/>
              </a:gdLst>
              <a:ahLst/>
              <a:cxnLst>
                <a:cxn ang="0">
                  <a:pos x="connsiteX0" y="connsiteY0"/>
                </a:cxn>
                <a:cxn ang="0">
                  <a:pos x="connsiteX1" y="connsiteY1"/>
                </a:cxn>
              </a:cxnLst>
              <a:rect l="l" t="t" r="r" b="b"/>
              <a:pathLst>
                <a:path w="1456" h="1593">
                  <a:moveTo>
                    <a:pt x="-149" y="1279"/>
                  </a:moveTo>
                  <a:cubicBezTo>
                    <a:pt x="-936" y="1133"/>
                    <a:pt x="-1527" y="482"/>
                    <a:pt x="-1606" y="-315"/>
                  </a:cubicBezTo>
                  <a:close/>
                </a:path>
              </a:pathLst>
            </a:custGeom>
            <a:solidFill>
              <a:srgbClr val="020202"/>
            </a:solidFill>
            <a:ln w="1956" cap="flat">
              <a:noFill/>
              <a:prstDash val="solid"/>
              <a:miter/>
            </a:ln>
          </p:spPr>
          <p:txBody>
            <a:bodyPr rtlCol="0" anchor="ctr"/>
            <a:lstStyle/>
            <a:p>
              <a:endParaRPr lang="es-CO"/>
            </a:p>
          </p:txBody>
        </p:sp>
        <p:sp>
          <p:nvSpPr>
            <p:cNvPr id="976" name="Freeform: Shape 975">
              <a:extLst>
                <a:ext uri="{FF2B5EF4-FFF2-40B4-BE49-F238E27FC236}">
                  <a16:creationId xmlns:a16="http://schemas.microsoft.com/office/drawing/2014/main" id="{FC46DBBA-B60F-EBB9-C9FE-11684941D2C3}"/>
                </a:ext>
              </a:extLst>
            </p:cNvPr>
            <p:cNvSpPr/>
            <p:nvPr/>
          </p:nvSpPr>
          <p:spPr>
            <a:xfrm>
              <a:off x="13311239" y="173430"/>
              <a:ext cx="1514" cy="1495"/>
            </a:xfrm>
            <a:custGeom>
              <a:avLst/>
              <a:gdLst>
                <a:gd name="connsiteX0" fmla="*/ -91 w 1514"/>
                <a:gd name="connsiteY0" fmla="*/ 1180 h 1495"/>
                <a:gd name="connsiteX1" fmla="*/ -1606 w 1514"/>
                <a:gd name="connsiteY1" fmla="*/ -315 h 1495"/>
              </a:gdLst>
              <a:ahLst/>
              <a:cxnLst>
                <a:cxn ang="0">
                  <a:pos x="connsiteX0" y="connsiteY0"/>
                </a:cxn>
                <a:cxn ang="0">
                  <a:pos x="connsiteX1" y="connsiteY1"/>
                </a:cxn>
              </a:cxnLst>
              <a:rect l="l" t="t" r="r" b="b"/>
              <a:pathLst>
                <a:path w="1514" h="1495">
                  <a:moveTo>
                    <a:pt x="-91" y="1180"/>
                  </a:moveTo>
                  <a:cubicBezTo>
                    <a:pt x="-877" y="1068"/>
                    <a:pt x="-1487" y="462"/>
                    <a:pt x="-1606" y="-315"/>
                  </a:cubicBezTo>
                  <a:close/>
                </a:path>
              </a:pathLst>
            </a:custGeom>
            <a:solidFill>
              <a:srgbClr val="020202"/>
            </a:solidFill>
            <a:ln w="1956" cap="flat">
              <a:noFill/>
              <a:prstDash val="solid"/>
              <a:miter/>
            </a:ln>
          </p:spPr>
          <p:txBody>
            <a:bodyPr rtlCol="0" anchor="ctr"/>
            <a:lstStyle/>
            <a:p>
              <a:endParaRPr lang="es-CO"/>
            </a:p>
          </p:txBody>
        </p:sp>
        <p:sp>
          <p:nvSpPr>
            <p:cNvPr id="977" name="Freeform: Shape 976">
              <a:extLst>
                <a:ext uri="{FF2B5EF4-FFF2-40B4-BE49-F238E27FC236}">
                  <a16:creationId xmlns:a16="http://schemas.microsoft.com/office/drawing/2014/main" id="{EE4A5830-97C7-3793-3647-6ED50D9E9A09}"/>
                </a:ext>
              </a:extLst>
            </p:cNvPr>
            <p:cNvSpPr/>
            <p:nvPr/>
          </p:nvSpPr>
          <p:spPr>
            <a:xfrm>
              <a:off x="13297920" y="158971"/>
              <a:ext cx="1534" cy="1672"/>
            </a:xfrm>
            <a:custGeom>
              <a:avLst/>
              <a:gdLst>
                <a:gd name="connsiteX0" fmla="*/ -71 w 1534"/>
                <a:gd name="connsiteY0" fmla="*/ 1357 h 1672"/>
                <a:gd name="connsiteX1" fmla="*/ -1606 w 1534"/>
                <a:gd name="connsiteY1" fmla="*/ -315 h 1672"/>
                <a:gd name="connsiteX2" fmla="*/ -71 w 1534"/>
                <a:gd name="connsiteY2" fmla="*/ 1357 h 1672"/>
              </a:gdLst>
              <a:ahLst/>
              <a:cxnLst>
                <a:cxn ang="0">
                  <a:pos x="connsiteX0" y="connsiteY0"/>
                </a:cxn>
                <a:cxn ang="0">
                  <a:pos x="connsiteX1" y="connsiteY1"/>
                </a:cxn>
                <a:cxn ang="0">
                  <a:pos x="connsiteX2" y="connsiteY2"/>
                </a:cxn>
              </a:cxnLst>
              <a:rect l="l" t="t" r="r" b="b"/>
              <a:pathLst>
                <a:path w="1534" h="1672">
                  <a:moveTo>
                    <a:pt x="-71" y="1357"/>
                  </a:moveTo>
                  <a:cubicBezTo>
                    <a:pt x="-897" y="1216"/>
                    <a:pt x="-1527" y="527"/>
                    <a:pt x="-1606" y="-315"/>
                  </a:cubicBezTo>
                  <a:cubicBezTo>
                    <a:pt x="-799" y="-138"/>
                    <a:pt x="-169" y="531"/>
                    <a:pt x="-71" y="1357"/>
                  </a:cubicBezTo>
                  <a:close/>
                </a:path>
              </a:pathLst>
            </a:custGeom>
            <a:solidFill>
              <a:srgbClr val="020202"/>
            </a:solidFill>
            <a:ln w="1956" cap="flat">
              <a:noFill/>
              <a:prstDash val="solid"/>
              <a:miter/>
            </a:ln>
          </p:spPr>
          <p:txBody>
            <a:bodyPr rtlCol="0" anchor="ctr"/>
            <a:lstStyle/>
            <a:p>
              <a:endParaRPr lang="es-CO"/>
            </a:p>
          </p:txBody>
        </p:sp>
        <p:sp>
          <p:nvSpPr>
            <p:cNvPr id="978" name="Freeform: Shape 977">
              <a:extLst>
                <a:ext uri="{FF2B5EF4-FFF2-40B4-BE49-F238E27FC236}">
                  <a16:creationId xmlns:a16="http://schemas.microsoft.com/office/drawing/2014/main" id="{D068A7B8-B11D-DE02-E980-C6E1BB5216B4}"/>
                </a:ext>
              </a:extLst>
            </p:cNvPr>
            <p:cNvSpPr/>
            <p:nvPr/>
          </p:nvSpPr>
          <p:spPr>
            <a:xfrm>
              <a:off x="13296543" y="157456"/>
              <a:ext cx="1514" cy="1652"/>
            </a:xfrm>
            <a:custGeom>
              <a:avLst/>
              <a:gdLst>
                <a:gd name="connsiteX0" fmla="*/ -91 w 1514"/>
                <a:gd name="connsiteY0" fmla="*/ 1338 h 1652"/>
                <a:gd name="connsiteX1" fmla="*/ -1606 w 1514"/>
                <a:gd name="connsiteY1" fmla="*/ -315 h 1652"/>
                <a:gd name="connsiteX2" fmla="*/ -91 w 1514"/>
                <a:gd name="connsiteY2" fmla="*/ 1338 h 1652"/>
              </a:gdLst>
              <a:ahLst/>
              <a:cxnLst>
                <a:cxn ang="0">
                  <a:pos x="connsiteX0" y="connsiteY0"/>
                </a:cxn>
                <a:cxn ang="0">
                  <a:pos x="connsiteX1" y="connsiteY1"/>
                </a:cxn>
                <a:cxn ang="0">
                  <a:pos x="connsiteX2" y="connsiteY2"/>
                </a:cxn>
              </a:cxnLst>
              <a:rect l="l" t="t" r="r" b="b"/>
              <a:pathLst>
                <a:path w="1514" h="1652">
                  <a:moveTo>
                    <a:pt x="-91" y="1338"/>
                  </a:moveTo>
                  <a:cubicBezTo>
                    <a:pt x="-917" y="1196"/>
                    <a:pt x="-1546" y="517"/>
                    <a:pt x="-1606" y="-315"/>
                  </a:cubicBezTo>
                  <a:cubicBezTo>
                    <a:pt x="-818" y="-110"/>
                    <a:pt x="-229" y="537"/>
                    <a:pt x="-91" y="1338"/>
                  </a:cubicBezTo>
                  <a:close/>
                </a:path>
              </a:pathLst>
            </a:custGeom>
            <a:solidFill>
              <a:srgbClr val="020202"/>
            </a:solidFill>
            <a:ln w="1956" cap="flat">
              <a:noFill/>
              <a:prstDash val="solid"/>
              <a:miter/>
            </a:ln>
          </p:spPr>
          <p:txBody>
            <a:bodyPr rtlCol="0" anchor="ctr"/>
            <a:lstStyle/>
            <a:p>
              <a:endParaRPr lang="es-CO"/>
            </a:p>
          </p:txBody>
        </p:sp>
        <p:sp>
          <p:nvSpPr>
            <p:cNvPr id="979" name="Freeform: Shape 978">
              <a:extLst>
                <a:ext uri="{FF2B5EF4-FFF2-40B4-BE49-F238E27FC236}">
                  <a16:creationId xmlns:a16="http://schemas.microsoft.com/office/drawing/2014/main" id="{5E1A8444-BF90-27EF-FE01-C06CF9178B2E}"/>
                </a:ext>
              </a:extLst>
            </p:cNvPr>
            <p:cNvSpPr/>
            <p:nvPr/>
          </p:nvSpPr>
          <p:spPr>
            <a:xfrm>
              <a:off x="13295166" y="155961"/>
              <a:ext cx="1475" cy="1613"/>
            </a:xfrm>
            <a:custGeom>
              <a:avLst/>
              <a:gdLst>
                <a:gd name="connsiteX0" fmla="*/ -130 w 1475"/>
                <a:gd name="connsiteY0" fmla="*/ 1298 h 1613"/>
                <a:gd name="connsiteX1" fmla="*/ -1606 w 1475"/>
                <a:gd name="connsiteY1" fmla="*/ -315 h 1613"/>
                <a:gd name="connsiteX2" fmla="*/ -130 w 1475"/>
                <a:gd name="connsiteY2" fmla="*/ 1298 h 1613"/>
              </a:gdLst>
              <a:ahLst/>
              <a:cxnLst>
                <a:cxn ang="0">
                  <a:pos x="connsiteX0" y="connsiteY0"/>
                </a:cxn>
                <a:cxn ang="0">
                  <a:pos x="connsiteX1" y="connsiteY1"/>
                </a:cxn>
                <a:cxn ang="0">
                  <a:pos x="connsiteX2" y="connsiteY2"/>
                </a:cxn>
              </a:cxnLst>
              <a:rect l="l" t="t" r="r" b="b"/>
              <a:pathLst>
                <a:path w="1475" h="1613">
                  <a:moveTo>
                    <a:pt x="-130" y="1298"/>
                  </a:moveTo>
                  <a:cubicBezTo>
                    <a:pt x="-897" y="1108"/>
                    <a:pt x="-1487" y="472"/>
                    <a:pt x="-1606" y="-315"/>
                  </a:cubicBezTo>
                  <a:cubicBezTo>
                    <a:pt x="-858" y="-83"/>
                    <a:pt x="-288" y="533"/>
                    <a:pt x="-130" y="1298"/>
                  </a:cubicBezTo>
                  <a:close/>
                </a:path>
              </a:pathLst>
            </a:custGeom>
            <a:solidFill>
              <a:srgbClr val="020202"/>
            </a:solidFill>
            <a:ln w="1956" cap="flat">
              <a:noFill/>
              <a:prstDash val="solid"/>
              <a:miter/>
            </a:ln>
          </p:spPr>
          <p:txBody>
            <a:bodyPr rtlCol="0" anchor="ctr"/>
            <a:lstStyle/>
            <a:p>
              <a:endParaRPr lang="es-CO"/>
            </a:p>
          </p:txBody>
        </p:sp>
        <p:sp>
          <p:nvSpPr>
            <p:cNvPr id="980" name="Freeform: Shape 979">
              <a:extLst>
                <a:ext uri="{FF2B5EF4-FFF2-40B4-BE49-F238E27FC236}">
                  <a16:creationId xmlns:a16="http://schemas.microsoft.com/office/drawing/2014/main" id="{A1E015EB-F451-0638-DC7F-47E24EB3AE45}"/>
                </a:ext>
              </a:extLst>
            </p:cNvPr>
            <p:cNvSpPr/>
            <p:nvPr/>
          </p:nvSpPr>
          <p:spPr>
            <a:xfrm>
              <a:off x="13286215" y="145869"/>
              <a:ext cx="1593" cy="1652"/>
            </a:xfrm>
            <a:custGeom>
              <a:avLst/>
              <a:gdLst>
                <a:gd name="connsiteX0" fmla="*/ -12 w 1593"/>
                <a:gd name="connsiteY0" fmla="*/ 1338 h 1652"/>
                <a:gd name="connsiteX1" fmla="*/ -1606 w 1593"/>
                <a:gd name="connsiteY1" fmla="*/ -315 h 1652"/>
                <a:gd name="connsiteX2" fmla="*/ -12 w 1593"/>
                <a:gd name="connsiteY2" fmla="*/ 1338 h 1652"/>
              </a:gdLst>
              <a:ahLst/>
              <a:cxnLst>
                <a:cxn ang="0">
                  <a:pos x="connsiteX0" y="connsiteY0"/>
                </a:cxn>
                <a:cxn ang="0">
                  <a:pos x="connsiteX1" y="connsiteY1"/>
                </a:cxn>
                <a:cxn ang="0">
                  <a:pos x="connsiteX2" y="connsiteY2"/>
                </a:cxn>
              </a:cxnLst>
              <a:rect l="l" t="t" r="r" b="b"/>
              <a:pathLst>
                <a:path w="1593" h="1652">
                  <a:moveTo>
                    <a:pt x="-12" y="1338"/>
                  </a:moveTo>
                  <a:cubicBezTo>
                    <a:pt x="-838" y="1186"/>
                    <a:pt x="-1487" y="521"/>
                    <a:pt x="-1606" y="-315"/>
                  </a:cubicBezTo>
                  <a:cubicBezTo>
                    <a:pt x="-779" y="-163"/>
                    <a:pt x="-130" y="502"/>
                    <a:pt x="-12" y="1338"/>
                  </a:cubicBezTo>
                  <a:close/>
                </a:path>
              </a:pathLst>
            </a:custGeom>
            <a:solidFill>
              <a:srgbClr val="020202"/>
            </a:solidFill>
            <a:ln w="1956" cap="flat">
              <a:noFill/>
              <a:prstDash val="solid"/>
              <a:miter/>
            </a:ln>
          </p:spPr>
          <p:txBody>
            <a:bodyPr rtlCol="0" anchor="ctr"/>
            <a:lstStyle/>
            <a:p>
              <a:endParaRPr lang="es-CO"/>
            </a:p>
          </p:txBody>
        </p:sp>
        <p:sp>
          <p:nvSpPr>
            <p:cNvPr id="981" name="Freeform: Shape 980">
              <a:extLst>
                <a:ext uri="{FF2B5EF4-FFF2-40B4-BE49-F238E27FC236}">
                  <a16:creationId xmlns:a16="http://schemas.microsoft.com/office/drawing/2014/main" id="{16E9517E-5F71-D85D-0CCC-6F323AD94E62}"/>
                </a:ext>
              </a:extLst>
            </p:cNvPr>
            <p:cNvSpPr/>
            <p:nvPr/>
          </p:nvSpPr>
          <p:spPr>
            <a:xfrm>
              <a:off x="13284799" y="144393"/>
              <a:ext cx="1573" cy="1632"/>
            </a:xfrm>
            <a:custGeom>
              <a:avLst/>
              <a:gdLst>
                <a:gd name="connsiteX0" fmla="*/ -32 w 1573"/>
                <a:gd name="connsiteY0" fmla="*/ 1318 h 1632"/>
                <a:gd name="connsiteX1" fmla="*/ -1606 w 1573"/>
                <a:gd name="connsiteY1" fmla="*/ -315 h 1632"/>
                <a:gd name="connsiteX2" fmla="*/ -32 w 1573"/>
                <a:gd name="connsiteY2" fmla="*/ 1318 h 1632"/>
              </a:gdLst>
              <a:ahLst/>
              <a:cxnLst>
                <a:cxn ang="0">
                  <a:pos x="connsiteX0" y="connsiteY0"/>
                </a:cxn>
                <a:cxn ang="0">
                  <a:pos x="connsiteX1" y="connsiteY1"/>
                </a:cxn>
                <a:cxn ang="0">
                  <a:pos x="connsiteX2" y="connsiteY2"/>
                </a:cxn>
              </a:cxnLst>
              <a:rect l="l" t="t" r="r" b="b"/>
              <a:pathLst>
                <a:path w="1573" h="1632">
                  <a:moveTo>
                    <a:pt x="-32" y="1318"/>
                  </a:moveTo>
                  <a:cubicBezTo>
                    <a:pt x="-877" y="1204"/>
                    <a:pt x="-1527" y="529"/>
                    <a:pt x="-1606" y="-315"/>
                  </a:cubicBezTo>
                  <a:cubicBezTo>
                    <a:pt x="-779" y="-157"/>
                    <a:pt x="-150" y="496"/>
                    <a:pt x="-32" y="1318"/>
                  </a:cubicBezTo>
                  <a:close/>
                </a:path>
              </a:pathLst>
            </a:custGeom>
            <a:solidFill>
              <a:srgbClr val="020202"/>
            </a:solidFill>
            <a:ln w="1956" cap="flat">
              <a:noFill/>
              <a:prstDash val="solid"/>
              <a:miter/>
            </a:ln>
          </p:spPr>
          <p:txBody>
            <a:bodyPr rtlCol="0" anchor="ctr"/>
            <a:lstStyle/>
            <a:p>
              <a:endParaRPr lang="es-CO"/>
            </a:p>
          </p:txBody>
        </p:sp>
        <p:sp>
          <p:nvSpPr>
            <p:cNvPr id="982" name="Freeform: Shape 981">
              <a:extLst>
                <a:ext uri="{FF2B5EF4-FFF2-40B4-BE49-F238E27FC236}">
                  <a16:creationId xmlns:a16="http://schemas.microsoft.com/office/drawing/2014/main" id="{A4051603-59B6-E8C2-43F1-A0CFFC573881}"/>
                </a:ext>
              </a:extLst>
            </p:cNvPr>
            <p:cNvSpPr/>
            <p:nvPr/>
          </p:nvSpPr>
          <p:spPr>
            <a:xfrm>
              <a:off x="13283343" y="142938"/>
              <a:ext cx="1593" cy="1613"/>
            </a:xfrm>
            <a:custGeom>
              <a:avLst/>
              <a:gdLst>
                <a:gd name="connsiteX0" fmla="*/ -12 w 1593"/>
                <a:gd name="connsiteY0" fmla="*/ 1298 h 1613"/>
                <a:gd name="connsiteX1" fmla="*/ -1606 w 1593"/>
                <a:gd name="connsiteY1" fmla="*/ -315 h 1613"/>
                <a:gd name="connsiteX2" fmla="*/ -12 w 1593"/>
                <a:gd name="connsiteY2" fmla="*/ 1298 h 1613"/>
              </a:gdLst>
              <a:ahLst/>
              <a:cxnLst>
                <a:cxn ang="0">
                  <a:pos x="connsiteX0" y="connsiteY0"/>
                </a:cxn>
                <a:cxn ang="0">
                  <a:pos x="connsiteX1" y="connsiteY1"/>
                </a:cxn>
                <a:cxn ang="0">
                  <a:pos x="connsiteX2" y="connsiteY2"/>
                </a:cxn>
              </a:cxnLst>
              <a:rect l="l" t="t" r="r" b="b"/>
              <a:pathLst>
                <a:path w="1593" h="1613">
                  <a:moveTo>
                    <a:pt x="-12" y="1298"/>
                  </a:moveTo>
                  <a:cubicBezTo>
                    <a:pt x="-838" y="1151"/>
                    <a:pt x="-1468" y="506"/>
                    <a:pt x="-1606" y="-315"/>
                  </a:cubicBezTo>
                  <a:cubicBezTo>
                    <a:pt x="-779" y="-167"/>
                    <a:pt x="-150" y="478"/>
                    <a:pt x="-12" y="1298"/>
                  </a:cubicBezTo>
                  <a:close/>
                </a:path>
              </a:pathLst>
            </a:custGeom>
            <a:solidFill>
              <a:srgbClr val="020202"/>
            </a:solidFill>
            <a:ln w="1956" cap="flat">
              <a:noFill/>
              <a:prstDash val="solid"/>
              <a:miter/>
            </a:ln>
          </p:spPr>
          <p:txBody>
            <a:bodyPr rtlCol="0" anchor="ctr"/>
            <a:lstStyle/>
            <a:p>
              <a:endParaRPr lang="es-CO"/>
            </a:p>
          </p:txBody>
        </p:sp>
        <p:sp>
          <p:nvSpPr>
            <p:cNvPr id="983" name="Freeform: Shape 982">
              <a:extLst>
                <a:ext uri="{FF2B5EF4-FFF2-40B4-BE49-F238E27FC236}">
                  <a16:creationId xmlns:a16="http://schemas.microsoft.com/office/drawing/2014/main" id="{2AB87E74-250A-4BCA-1CA4-AA2DCC8AF08A}"/>
                </a:ext>
              </a:extLst>
            </p:cNvPr>
            <p:cNvSpPr/>
            <p:nvPr/>
          </p:nvSpPr>
          <p:spPr>
            <a:xfrm>
              <a:off x="13214863" y="89035"/>
              <a:ext cx="1711" cy="1357"/>
            </a:xfrm>
            <a:custGeom>
              <a:avLst/>
              <a:gdLst>
                <a:gd name="connsiteX0" fmla="*/ 106 w 1711"/>
                <a:gd name="connsiteY0" fmla="*/ 1043 h 1357"/>
                <a:gd name="connsiteX1" fmla="*/ -1606 w 1711"/>
                <a:gd name="connsiteY1" fmla="*/ -315 h 1357"/>
                <a:gd name="connsiteX2" fmla="*/ 106 w 1711"/>
                <a:gd name="connsiteY2" fmla="*/ 1043 h 1357"/>
              </a:gdLst>
              <a:ahLst/>
              <a:cxnLst>
                <a:cxn ang="0">
                  <a:pos x="connsiteX0" y="connsiteY0"/>
                </a:cxn>
                <a:cxn ang="0">
                  <a:pos x="connsiteX1" y="connsiteY1"/>
                </a:cxn>
                <a:cxn ang="0">
                  <a:pos x="connsiteX2" y="connsiteY2"/>
                </a:cxn>
              </a:cxnLst>
              <a:rect l="l" t="t" r="r" b="b"/>
              <a:pathLst>
                <a:path w="1711" h="1357">
                  <a:moveTo>
                    <a:pt x="106" y="1043"/>
                  </a:moveTo>
                  <a:cubicBezTo>
                    <a:pt x="-701" y="1031"/>
                    <a:pt x="-1409" y="474"/>
                    <a:pt x="-1606" y="-315"/>
                  </a:cubicBezTo>
                  <a:cubicBezTo>
                    <a:pt x="-838" y="-212"/>
                    <a:pt x="-169" y="309"/>
                    <a:pt x="106" y="1043"/>
                  </a:cubicBezTo>
                  <a:close/>
                </a:path>
              </a:pathLst>
            </a:custGeom>
            <a:solidFill>
              <a:srgbClr val="020202"/>
            </a:solidFill>
            <a:ln w="1956" cap="flat">
              <a:noFill/>
              <a:prstDash val="solid"/>
              <a:miter/>
            </a:ln>
          </p:spPr>
          <p:txBody>
            <a:bodyPr rtlCol="0" anchor="ctr"/>
            <a:lstStyle/>
            <a:p>
              <a:endParaRPr lang="es-CO"/>
            </a:p>
          </p:txBody>
        </p:sp>
        <p:sp>
          <p:nvSpPr>
            <p:cNvPr id="984" name="Freeform: Shape 983">
              <a:extLst>
                <a:ext uri="{FF2B5EF4-FFF2-40B4-BE49-F238E27FC236}">
                  <a16:creationId xmlns:a16="http://schemas.microsoft.com/office/drawing/2014/main" id="{C42D8BFA-8C04-03CC-7821-499B412F6BB8}"/>
                </a:ext>
              </a:extLst>
            </p:cNvPr>
            <p:cNvSpPr/>
            <p:nvPr/>
          </p:nvSpPr>
          <p:spPr>
            <a:xfrm>
              <a:off x="13281887" y="141482"/>
              <a:ext cx="1613" cy="1593"/>
            </a:xfrm>
            <a:custGeom>
              <a:avLst/>
              <a:gdLst>
                <a:gd name="connsiteX0" fmla="*/ 8 w 1613"/>
                <a:gd name="connsiteY0" fmla="*/ 1279 h 1593"/>
                <a:gd name="connsiteX1" fmla="*/ -1606 w 1613"/>
                <a:gd name="connsiteY1" fmla="*/ -315 h 1593"/>
                <a:gd name="connsiteX2" fmla="*/ 8 w 1613"/>
                <a:gd name="connsiteY2" fmla="*/ 1279 h 1593"/>
              </a:gdLst>
              <a:ahLst/>
              <a:cxnLst>
                <a:cxn ang="0">
                  <a:pos x="connsiteX0" y="connsiteY0"/>
                </a:cxn>
                <a:cxn ang="0">
                  <a:pos x="connsiteX1" y="connsiteY1"/>
                </a:cxn>
                <a:cxn ang="0">
                  <a:pos x="connsiteX2" y="connsiteY2"/>
                </a:cxn>
              </a:cxnLst>
              <a:rect l="l" t="t" r="r" b="b"/>
              <a:pathLst>
                <a:path w="1613" h="1593">
                  <a:moveTo>
                    <a:pt x="8" y="1279"/>
                  </a:moveTo>
                  <a:cubicBezTo>
                    <a:pt x="-838" y="1178"/>
                    <a:pt x="-1487" y="523"/>
                    <a:pt x="-1606" y="-315"/>
                  </a:cubicBezTo>
                  <a:cubicBezTo>
                    <a:pt x="-779" y="-179"/>
                    <a:pt x="-130" y="460"/>
                    <a:pt x="8" y="1279"/>
                  </a:cubicBezTo>
                  <a:close/>
                </a:path>
              </a:pathLst>
            </a:custGeom>
            <a:solidFill>
              <a:srgbClr val="020202"/>
            </a:solidFill>
            <a:ln w="1956" cap="flat">
              <a:noFill/>
              <a:prstDash val="solid"/>
              <a:miter/>
            </a:ln>
          </p:spPr>
          <p:txBody>
            <a:bodyPr rtlCol="0" anchor="ctr"/>
            <a:lstStyle/>
            <a:p>
              <a:endParaRPr lang="es-CO"/>
            </a:p>
          </p:txBody>
        </p:sp>
        <p:sp>
          <p:nvSpPr>
            <p:cNvPr id="985" name="Freeform: Shape 984">
              <a:extLst>
                <a:ext uri="{FF2B5EF4-FFF2-40B4-BE49-F238E27FC236}">
                  <a16:creationId xmlns:a16="http://schemas.microsoft.com/office/drawing/2014/main" id="{E5F51017-E607-7708-E95C-A80C19128DB4}"/>
                </a:ext>
              </a:extLst>
            </p:cNvPr>
            <p:cNvSpPr/>
            <p:nvPr/>
          </p:nvSpPr>
          <p:spPr>
            <a:xfrm>
              <a:off x="13280412" y="140026"/>
              <a:ext cx="1613" cy="1613"/>
            </a:xfrm>
            <a:custGeom>
              <a:avLst/>
              <a:gdLst>
                <a:gd name="connsiteX0" fmla="*/ 8 w 1613"/>
                <a:gd name="connsiteY0" fmla="*/ 1298 h 1613"/>
                <a:gd name="connsiteX1" fmla="*/ -1606 w 1613"/>
                <a:gd name="connsiteY1" fmla="*/ -315 h 1613"/>
                <a:gd name="connsiteX2" fmla="*/ 8 w 1613"/>
                <a:gd name="connsiteY2" fmla="*/ 1298 h 1613"/>
              </a:gdLst>
              <a:ahLst/>
              <a:cxnLst>
                <a:cxn ang="0">
                  <a:pos x="connsiteX0" y="connsiteY0"/>
                </a:cxn>
                <a:cxn ang="0">
                  <a:pos x="connsiteX1" y="connsiteY1"/>
                </a:cxn>
                <a:cxn ang="0">
                  <a:pos x="connsiteX2" y="connsiteY2"/>
                </a:cxn>
              </a:cxnLst>
              <a:rect l="l" t="t" r="r" b="b"/>
              <a:pathLst>
                <a:path w="1613" h="1613">
                  <a:moveTo>
                    <a:pt x="8" y="1298"/>
                  </a:moveTo>
                  <a:cubicBezTo>
                    <a:pt x="-819" y="1159"/>
                    <a:pt x="-1468" y="512"/>
                    <a:pt x="-1606" y="-315"/>
                  </a:cubicBezTo>
                  <a:cubicBezTo>
                    <a:pt x="-779" y="-175"/>
                    <a:pt x="-130" y="472"/>
                    <a:pt x="8" y="1298"/>
                  </a:cubicBezTo>
                  <a:close/>
                </a:path>
              </a:pathLst>
            </a:custGeom>
            <a:solidFill>
              <a:srgbClr val="020202"/>
            </a:solidFill>
            <a:ln w="1956" cap="flat">
              <a:noFill/>
              <a:prstDash val="solid"/>
              <a:miter/>
            </a:ln>
          </p:spPr>
          <p:txBody>
            <a:bodyPr rtlCol="0" anchor="ctr"/>
            <a:lstStyle/>
            <a:p>
              <a:endParaRPr lang="es-CO"/>
            </a:p>
          </p:txBody>
        </p:sp>
        <p:sp>
          <p:nvSpPr>
            <p:cNvPr id="986" name="Freeform: Shape 985">
              <a:extLst>
                <a:ext uri="{FF2B5EF4-FFF2-40B4-BE49-F238E27FC236}">
                  <a16:creationId xmlns:a16="http://schemas.microsoft.com/office/drawing/2014/main" id="{1EB91CE3-1D77-F09A-5B07-B7AA5E7CDA96}"/>
                </a:ext>
              </a:extLst>
            </p:cNvPr>
            <p:cNvSpPr/>
            <p:nvPr/>
          </p:nvSpPr>
          <p:spPr>
            <a:xfrm>
              <a:off x="13278937" y="138590"/>
              <a:ext cx="1632" cy="1593"/>
            </a:xfrm>
            <a:custGeom>
              <a:avLst/>
              <a:gdLst>
                <a:gd name="connsiteX0" fmla="*/ 27 w 1632"/>
                <a:gd name="connsiteY0" fmla="*/ 1279 h 1593"/>
                <a:gd name="connsiteX1" fmla="*/ -1606 w 1632"/>
                <a:gd name="connsiteY1" fmla="*/ -315 h 1593"/>
                <a:gd name="connsiteX2" fmla="*/ 27 w 1632"/>
                <a:gd name="connsiteY2" fmla="*/ 1279 h 1593"/>
              </a:gdLst>
              <a:ahLst/>
              <a:cxnLst>
                <a:cxn ang="0">
                  <a:pos x="connsiteX0" y="connsiteY0"/>
                </a:cxn>
                <a:cxn ang="0">
                  <a:pos x="connsiteX1" y="connsiteY1"/>
                </a:cxn>
                <a:cxn ang="0">
                  <a:pos x="connsiteX2" y="connsiteY2"/>
                </a:cxn>
              </a:cxnLst>
              <a:rect l="l" t="t" r="r" b="b"/>
              <a:pathLst>
                <a:path w="1632" h="1593">
                  <a:moveTo>
                    <a:pt x="27" y="1279"/>
                  </a:moveTo>
                  <a:cubicBezTo>
                    <a:pt x="-799" y="1149"/>
                    <a:pt x="-1448" y="510"/>
                    <a:pt x="-1606" y="-315"/>
                  </a:cubicBezTo>
                  <a:cubicBezTo>
                    <a:pt x="-779" y="-185"/>
                    <a:pt x="-130" y="454"/>
                    <a:pt x="27" y="1279"/>
                  </a:cubicBezTo>
                  <a:close/>
                </a:path>
              </a:pathLst>
            </a:custGeom>
            <a:solidFill>
              <a:srgbClr val="020202"/>
            </a:solidFill>
            <a:ln w="1956" cap="flat">
              <a:noFill/>
              <a:prstDash val="solid"/>
              <a:miter/>
            </a:ln>
          </p:spPr>
          <p:txBody>
            <a:bodyPr rtlCol="0" anchor="ctr"/>
            <a:lstStyle/>
            <a:p>
              <a:endParaRPr lang="es-CO"/>
            </a:p>
          </p:txBody>
        </p:sp>
        <p:sp>
          <p:nvSpPr>
            <p:cNvPr id="987" name="Freeform: Shape 986">
              <a:extLst>
                <a:ext uri="{FF2B5EF4-FFF2-40B4-BE49-F238E27FC236}">
                  <a16:creationId xmlns:a16="http://schemas.microsoft.com/office/drawing/2014/main" id="{706BBF4E-05D1-14A0-02DB-14D0F2073C9F}"/>
                </a:ext>
              </a:extLst>
            </p:cNvPr>
            <p:cNvSpPr/>
            <p:nvPr/>
          </p:nvSpPr>
          <p:spPr>
            <a:xfrm>
              <a:off x="13277461" y="137154"/>
              <a:ext cx="1632" cy="1593"/>
            </a:xfrm>
            <a:custGeom>
              <a:avLst/>
              <a:gdLst>
                <a:gd name="connsiteX0" fmla="*/ 27 w 1632"/>
                <a:gd name="connsiteY0" fmla="*/ 1279 h 1593"/>
                <a:gd name="connsiteX1" fmla="*/ -1606 w 1632"/>
                <a:gd name="connsiteY1" fmla="*/ -315 h 1593"/>
                <a:gd name="connsiteX2" fmla="*/ 27 w 1632"/>
                <a:gd name="connsiteY2" fmla="*/ 1279 h 1593"/>
              </a:gdLst>
              <a:ahLst/>
              <a:cxnLst>
                <a:cxn ang="0">
                  <a:pos x="connsiteX0" y="connsiteY0"/>
                </a:cxn>
                <a:cxn ang="0">
                  <a:pos x="connsiteX1" y="connsiteY1"/>
                </a:cxn>
                <a:cxn ang="0">
                  <a:pos x="connsiteX2" y="connsiteY2"/>
                </a:cxn>
              </a:cxnLst>
              <a:rect l="l" t="t" r="r" b="b"/>
              <a:pathLst>
                <a:path w="1632" h="1593">
                  <a:moveTo>
                    <a:pt x="27" y="1279"/>
                  </a:moveTo>
                  <a:cubicBezTo>
                    <a:pt x="-799" y="1149"/>
                    <a:pt x="-1448" y="510"/>
                    <a:pt x="-1606" y="-315"/>
                  </a:cubicBezTo>
                  <a:cubicBezTo>
                    <a:pt x="-779" y="-185"/>
                    <a:pt x="-130" y="455"/>
                    <a:pt x="27" y="1279"/>
                  </a:cubicBezTo>
                  <a:close/>
                </a:path>
              </a:pathLst>
            </a:custGeom>
            <a:solidFill>
              <a:srgbClr val="020202"/>
            </a:solidFill>
            <a:ln w="1956" cap="flat">
              <a:noFill/>
              <a:prstDash val="solid"/>
              <a:miter/>
            </a:ln>
          </p:spPr>
          <p:txBody>
            <a:bodyPr rtlCol="0" anchor="ctr"/>
            <a:lstStyle/>
            <a:p>
              <a:endParaRPr lang="es-CO"/>
            </a:p>
          </p:txBody>
        </p:sp>
        <p:sp>
          <p:nvSpPr>
            <p:cNvPr id="988" name="Freeform: Shape 987">
              <a:extLst>
                <a:ext uri="{FF2B5EF4-FFF2-40B4-BE49-F238E27FC236}">
                  <a16:creationId xmlns:a16="http://schemas.microsoft.com/office/drawing/2014/main" id="{1486EADE-4CE3-73A3-3FAD-A2940134E21E}"/>
                </a:ext>
              </a:extLst>
            </p:cNvPr>
            <p:cNvSpPr/>
            <p:nvPr/>
          </p:nvSpPr>
          <p:spPr>
            <a:xfrm>
              <a:off x="13267408" y="128301"/>
              <a:ext cx="1613" cy="1455"/>
            </a:xfrm>
            <a:custGeom>
              <a:avLst/>
              <a:gdLst>
                <a:gd name="connsiteX0" fmla="*/ 8 w 1613"/>
                <a:gd name="connsiteY0" fmla="*/ 1141 h 1455"/>
                <a:gd name="connsiteX1" fmla="*/ -1606 w 1613"/>
                <a:gd name="connsiteY1" fmla="*/ -315 h 1455"/>
              </a:gdLst>
              <a:ahLst/>
              <a:cxnLst>
                <a:cxn ang="0">
                  <a:pos x="connsiteX0" y="connsiteY0"/>
                </a:cxn>
                <a:cxn ang="0">
                  <a:pos x="connsiteX1" y="connsiteY1"/>
                </a:cxn>
              </a:cxnLst>
              <a:rect l="l" t="t" r="r" b="b"/>
              <a:pathLst>
                <a:path w="1613" h="1455">
                  <a:moveTo>
                    <a:pt x="8" y="1141"/>
                  </a:moveTo>
                  <a:cubicBezTo>
                    <a:pt x="-799" y="1062"/>
                    <a:pt x="-1448" y="472"/>
                    <a:pt x="-1606" y="-315"/>
                  </a:cubicBezTo>
                  <a:close/>
                </a:path>
              </a:pathLst>
            </a:custGeom>
            <a:solidFill>
              <a:srgbClr val="020202"/>
            </a:solidFill>
            <a:ln w="1956" cap="flat">
              <a:noFill/>
              <a:prstDash val="solid"/>
              <a:miter/>
            </a:ln>
          </p:spPr>
          <p:txBody>
            <a:bodyPr rtlCol="0" anchor="ctr"/>
            <a:lstStyle/>
            <a:p>
              <a:endParaRPr lang="es-CO"/>
            </a:p>
          </p:txBody>
        </p:sp>
        <p:sp>
          <p:nvSpPr>
            <p:cNvPr id="989" name="Freeform: Shape 988">
              <a:extLst>
                <a:ext uri="{FF2B5EF4-FFF2-40B4-BE49-F238E27FC236}">
                  <a16:creationId xmlns:a16="http://schemas.microsoft.com/office/drawing/2014/main" id="{903F6A5C-114E-DA0C-8DA1-2F6EC826BB3D}"/>
                </a:ext>
              </a:extLst>
            </p:cNvPr>
            <p:cNvSpPr/>
            <p:nvPr/>
          </p:nvSpPr>
          <p:spPr>
            <a:xfrm>
              <a:off x="13265933" y="126924"/>
              <a:ext cx="1692" cy="1495"/>
            </a:xfrm>
            <a:custGeom>
              <a:avLst/>
              <a:gdLst>
                <a:gd name="connsiteX0" fmla="*/ 87 w 1692"/>
                <a:gd name="connsiteY0" fmla="*/ 1180 h 1495"/>
                <a:gd name="connsiteX1" fmla="*/ -1606 w 1692"/>
                <a:gd name="connsiteY1" fmla="*/ -315 h 1495"/>
                <a:gd name="connsiteX2" fmla="*/ 87 w 1692"/>
                <a:gd name="connsiteY2" fmla="*/ 1180 h 1495"/>
              </a:gdLst>
              <a:ahLst/>
              <a:cxnLst>
                <a:cxn ang="0">
                  <a:pos x="connsiteX0" y="connsiteY0"/>
                </a:cxn>
                <a:cxn ang="0">
                  <a:pos x="connsiteX1" y="connsiteY1"/>
                </a:cxn>
                <a:cxn ang="0">
                  <a:pos x="connsiteX2" y="connsiteY2"/>
                </a:cxn>
              </a:cxnLst>
              <a:rect l="l" t="t" r="r" b="b"/>
              <a:pathLst>
                <a:path w="1692" h="1495">
                  <a:moveTo>
                    <a:pt x="87" y="1180"/>
                  </a:moveTo>
                  <a:cubicBezTo>
                    <a:pt x="-740" y="1088"/>
                    <a:pt x="-1409" y="490"/>
                    <a:pt x="-1606" y="-315"/>
                  </a:cubicBezTo>
                  <a:cubicBezTo>
                    <a:pt x="-779" y="-222"/>
                    <a:pt x="-110" y="376"/>
                    <a:pt x="87" y="1180"/>
                  </a:cubicBezTo>
                  <a:close/>
                </a:path>
              </a:pathLst>
            </a:custGeom>
            <a:solidFill>
              <a:srgbClr val="020202"/>
            </a:solidFill>
            <a:ln w="1956" cap="flat">
              <a:noFill/>
              <a:prstDash val="solid"/>
              <a:miter/>
            </a:ln>
          </p:spPr>
          <p:txBody>
            <a:bodyPr rtlCol="0" anchor="ctr"/>
            <a:lstStyle/>
            <a:p>
              <a:endParaRPr lang="es-CO"/>
            </a:p>
          </p:txBody>
        </p:sp>
        <p:sp>
          <p:nvSpPr>
            <p:cNvPr id="990" name="Freeform: Shape 989">
              <a:extLst>
                <a:ext uri="{FF2B5EF4-FFF2-40B4-BE49-F238E27FC236}">
                  <a16:creationId xmlns:a16="http://schemas.microsoft.com/office/drawing/2014/main" id="{336A2199-90FB-FFEA-A349-35D6F3CD7E50}"/>
                </a:ext>
              </a:extLst>
            </p:cNvPr>
            <p:cNvSpPr/>
            <p:nvPr/>
          </p:nvSpPr>
          <p:spPr>
            <a:xfrm>
              <a:off x="13259992" y="122577"/>
              <a:ext cx="1730" cy="1396"/>
            </a:xfrm>
            <a:custGeom>
              <a:avLst/>
              <a:gdLst>
                <a:gd name="connsiteX0" fmla="*/ 125 w 1730"/>
                <a:gd name="connsiteY0" fmla="*/ 1082 h 1396"/>
                <a:gd name="connsiteX1" fmla="*/ -1606 w 1730"/>
                <a:gd name="connsiteY1" fmla="*/ -315 h 1396"/>
                <a:gd name="connsiteX2" fmla="*/ 125 w 1730"/>
                <a:gd name="connsiteY2" fmla="*/ 1082 h 1396"/>
              </a:gdLst>
              <a:ahLst/>
              <a:cxnLst>
                <a:cxn ang="0">
                  <a:pos x="connsiteX0" y="connsiteY0"/>
                </a:cxn>
                <a:cxn ang="0">
                  <a:pos x="connsiteX1" y="connsiteY1"/>
                </a:cxn>
                <a:cxn ang="0">
                  <a:pos x="connsiteX2" y="connsiteY2"/>
                </a:cxn>
              </a:cxnLst>
              <a:rect l="l" t="t" r="r" b="b"/>
              <a:pathLst>
                <a:path w="1730" h="1396">
                  <a:moveTo>
                    <a:pt x="125" y="1082"/>
                  </a:moveTo>
                  <a:cubicBezTo>
                    <a:pt x="-701" y="1060"/>
                    <a:pt x="-1409" y="488"/>
                    <a:pt x="-1606" y="-315"/>
                  </a:cubicBezTo>
                  <a:cubicBezTo>
                    <a:pt x="-799" y="-252"/>
                    <a:pt x="-111" y="303"/>
                    <a:pt x="125" y="1082"/>
                  </a:cubicBezTo>
                  <a:close/>
                </a:path>
              </a:pathLst>
            </a:custGeom>
            <a:solidFill>
              <a:srgbClr val="020202"/>
            </a:solidFill>
            <a:ln w="1956" cap="flat">
              <a:noFill/>
              <a:prstDash val="solid"/>
              <a:miter/>
            </a:ln>
          </p:spPr>
          <p:txBody>
            <a:bodyPr rtlCol="0" anchor="ctr"/>
            <a:lstStyle/>
            <a:p>
              <a:endParaRPr lang="es-CO"/>
            </a:p>
          </p:txBody>
        </p:sp>
        <p:sp>
          <p:nvSpPr>
            <p:cNvPr id="991" name="Freeform: Shape 990">
              <a:extLst>
                <a:ext uri="{FF2B5EF4-FFF2-40B4-BE49-F238E27FC236}">
                  <a16:creationId xmlns:a16="http://schemas.microsoft.com/office/drawing/2014/main" id="{DDBB3FDE-1FFA-C877-E713-1D5E1A1B5A5E}"/>
                </a:ext>
              </a:extLst>
            </p:cNvPr>
            <p:cNvSpPr/>
            <p:nvPr/>
          </p:nvSpPr>
          <p:spPr>
            <a:xfrm>
              <a:off x="13255644" y="119645"/>
              <a:ext cx="1731" cy="1357"/>
            </a:xfrm>
            <a:custGeom>
              <a:avLst/>
              <a:gdLst>
                <a:gd name="connsiteX0" fmla="*/ 126 w 1731"/>
                <a:gd name="connsiteY0" fmla="*/ 1043 h 1357"/>
                <a:gd name="connsiteX1" fmla="*/ -1606 w 1731"/>
                <a:gd name="connsiteY1" fmla="*/ -315 h 1357"/>
                <a:gd name="connsiteX2" fmla="*/ 126 w 1731"/>
                <a:gd name="connsiteY2" fmla="*/ 1043 h 1357"/>
              </a:gdLst>
              <a:ahLst/>
              <a:cxnLst>
                <a:cxn ang="0">
                  <a:pos x="connsiteX0" y="connsiteY0"/>
                </a:cxn>
                <a:cxn ang="0">
                  <a:pos x="connsiteX1" y="connsiteY1"/>
                </a:cxn>
                <a:cxn ang="0">
                  <a:pos x="connsiteX2" y="connsiteY2"/>
                </a:cxn>
              </a:cxnLst>
              <a:rect l="l" t="t" r="r" b="b"/>
              <a:pathLst>
                <a:path w="1731" h="1357">
                  <a:moveTo>
                    <a:pt x="126" y="1043"/>
                  </a:moveTo>
                  <a:cubicBezTo>
                    <a:pt x="-700" y="1033"/>
                    <a:pt x="-1409" y="476"/>
                    <a:pt x="-1606" y="-315"/>
                  </a:cubicBezTo>
                  <a:cubicBezTo>
                    <a:pt x="-818" y="-224"/>
                    <a:pt x="-150" y="301"/>
                    <a:pt x="126" y="1043"/>
                  </a:cubicBezTo>
                  <a:close/>
                </a:path>
              </a:pathLst>
            </a:custGeom>
            <a:solidFill>
              <a:srgbClr val="020202"/>
            </a:solidFill>
            <a:ln w="1956" cap="flat">
              <a:noFill/>
              <a:prstDash val="solid"/>
              <a:miter/>
            </a:ln>
          </p:spPr>
          <p:txBody>
            <a:bodyPr rtlCol="0" anchor="ctr"/>
            <a:lstStyle/>
            <a:p>
              <a:endParaRPr lang="es-CO"/>
            </a:p>
          </p:txBody>
        </p:sp>
        <p:sp>
          <p:nvSpPr>
            <p:cNvPr id="992" name="Freeform: Shape 991">
              <a:extLst>
                <a:ext uri="{FF2B5EF4-FFF2-40B4-BE49-F238E27FC236}">
                  <a16:creationId xmlns:a16="http://schemas.microsoft.com/office/drawing/2014/main" id="{7C3DBA83-6760-9C0C-735C-76E8AC40DE21}"/>
                </a:ext>
              </a:extLst>
            </p:cNvPr>
            <p:cNvSpPr/>
            <p:nvPr/>
          </p:nvSpPr>
          <p:spPr>
            <a:xfrm>
              <a:off x="13245513" y="110852"/>
              <a:ext cx="1632" cy="1436"/>
            </a:xfrm>
            <a:custGeom>
              <a:avLst/>
              <a:gdLst>
                <a:gd name="connsiteX0" fmla="*/ 27 w 1632"/>
                <a:gd name="connsiteY0" fmla="*/ 1121 h 1436"/>
                <a:gd name="connsiteX1" fmla="*/ -1606 w 1632"/>
                <a:gd name="connsiteY1" fmla="*/ -315 h 1436"/>
                <a:gd name="connsiteX2" fmla="*/ 27 w 1632"/>
                <a:gd name="connsiteY2" fmla="*/ 1121 h 1436"/>
              </a:gdLst>
              <a:ahLst/>
              <a:cxnLst>
                <a:cxn ang="0">
                  <a:pos x="connsiteX0" y="connsiteY0"/>
                </a:cxn>
                <a:cxn ang="0">
                  <a:pos x="connsiteX1" y="connsiteY1"/>
                </a:cxn>
                <a:cxn ang="0">
                  <a:pos x="connsiteX2" y="connsiteY2"/>
                </a:cxn>
              </a:cxnLst>
              <a:rect l="l" t="t" r="r" b="b"/>
              <a:pathLst>
                <a:path w="1632" h="1436">
                  <a:moveTo>
                    <a:pt x="27" y="1121"/>
                  </a:moveTo>
                  <a:cubicBezTo>
                    <a:pt x="-779" y="1066"/>
                    <a:pt x="-1448" y="478"/>
                    <a:pt x="-1606" y="-315"/>
                  </a:cubicBezTo>
                  <a:cubicBezTo>
                    <a:pt x="-838" y="-171"/>
                    <a:pt x="-209" y="380"/>
                    <a:pt x="27" y="1121"/>
                  </a:cubicBezTo>
                  <a:close/>
                </a:path>
              </a:pathLst>
            </a:custGeom>
            <a:solidFill>
              <a:srgbClr val="020202"/>
            </a:solidFill>
            <a:ln w="1956" cap="flat">
              <a:noFill/>
              <a:prstDash val="solid"/>
              <a:miter/>
            </a:ln>
          </p:spPr>
          <p:txBody>
            <a:bodyPr rtlCol="0" anchor="ctr"/>
            <a:lstStyle/>
            <a:p>
              <a:endParaRPr lang="es-CO"/>
            </a:p>
          </p:txBody>
        </p:sp>
        <p:sp>
          <p:nvSpPr>
            <p:cNvPr id="993" name="Freeform: Shape 992">
              <a:extLst>
                <a:ext uri="{FF2B5EF4-FFF2-40B4-BE49-F238E27FC236}">
                  <a16:creationId xmlns:a16="http://schemas.microsoft.com/office/drawing/2014/main" id="{CD65284B-9986-AFF5-EFFB-1DB400EAF87E}"/>
                </a:ext>
              </a:extLst>
            </p:cNvPr>
            <p:cNvSpPr/>
            <p:nvPr/>
          </p:nvSpPr>
          <p:spPr>
            <a:xfrm>
              <a:off x="13243939" y="109475"/>
              <a:ext cx="1692" cy="1495"/>
            </a:xfrm>
            <a:custGeom>
              <a:avLst/>
              <a:gdLst>
                <a:gd name="connsiteX0" fmla="*/ 87 w 1692"/>
                <a:gd name="connsiteY0" fmla="*/ 1180 h 1495"/>
                <a:gd name="connsiteX1" fmla="*/ -1606 w 1692"/>
                <a:gd name="connsiteY1" fmla="*/ -315 h 1495"/>
                <a:gd name="connsiteX2" fmla="*/ 87 w 1692"/>
                <a:gd name="connsiteY2" fmla="*/ 1180 h 1495"/>
              </a:gdLst>
              <a:ahLst/>
              <a:cxnLst>
                <a:cxn ang="0">
                  <a:pos x="connsiteX0" y="connsiteY0"/>
                </a:cxn>
                <a:cxn ang="0">
                  <a:pos x="connsiteX1" y="connsiteY1"/>
                </a:cxn>
                <a:cxn ang="0">
                  <a:pos x="connsiteX2" y="connsiteY2"/>
                </a:cxn>
              </a:cxnLst>
              <a:rect l="l" t="t" r="r" b="b"/>
              <a:pathLst>
                <a:path w="1692" h="1495">
                  <a:moveTo>
                    <a:pt x="87" y="1180"/>
                  </a:moveTo>
                  <a:cubicBezTo>
                    <a:pt x="-740" y="1088"/>
                    <a:pt x="-1409" y="490"/>
                    <a:pt x="-1606" y="-315"/>
                  </a:cubicBezTo>
                  <a:cubicBezTo>
                    <a:pt x="-779" y="-222"/>
                    <a:pt x="-110" y="376"/>
                    <a:pt x="87" y="1180"/>
                  </a:cubicBezTo>
                  <a:close/>
                </a:path>
              </a:pathLst>
            </a:custGeom>
            <a:solidFill>
              <a:srgbClr val="020202"/>
            </a:solidFill>
            <a:ln w="1956" cap="flat">
              <a:noFill/>
              <a:prstDash val="solid"/>
              <a:miter/>
            </a:ln>
          </p:spPr>
          <p:txBody>
            <a:bodyPr rtlCol="0" anchor="ctr"/>
            <a:lstStyle/>
            <a:p>
              <a:endParaRPr lang="es-CO"/>
            </a:p>
          </p:txBody>
        </p:sp>
        <p:sp>
          <p:nvSpPr>
            <p:cNvPr id="994" name="Freeform: Shape 993">
              <a:extLst>
                <a:ext uri="{FF2B5EF4-FFF2-40B4-BE49-F238E27FC236}">
                  <a16:creationId xmlns:a16="http://schemas.microsoft.com/office/drawing/2014/main" id="{89DFFE41-9660-D9EC-F9A5-D96B0DCA7D42}"/>
                </a:ext>
              </a:extLst>
            </p:cNvPr>
            <p:cNvSpPr/>
            <p:nvPr/>
          </p:nvSpPr>
          <p:spPr>
            <a:xfrm>
              <a:off x="13370961" y="1269301"/>
              <a:ext cx="233319" cy="556813"/>
            </a:xfrm>
            <a:custGeom>
              <a:avLst/>
              <a:gdLst>
                <a:gd name="connsiteX0" fmla="*/ 5775 w 233319"/>
                <a:gd name="connsiteY0" fmla="*/ 556407 h 556813"/>
                <a:gd name="connsiteX1" fmla="*/ 3296 w 233319"/>
                <a:gd name="connsiteY1" fmla="*/ 551981 h 556813"/>
                <a:gd name="connsiteX2" fmla="*/ -1523 w 233319"/>
                <a:gd name="connsiteY2" fmla="*/ 535928 h 556813"/>
                <a:gd name="connsiteX3" fmla="*/ 7014 w 233319"/>
                <a:gd name="connsiteY3" fmla="*/ 521626 h 556813"/>
                <a:gd name="connsiteX4" fmla="*/ 17559 w 233319"/>
                <a:gd name="connsiteY4" fmla="*/ 516786 h 556813"/>
                <a:gd name="connsiteX5" fmla="*/ 70301 w 233319"/>
                <a:gd name="connsiteY5" fmla="*/ 486884 h 556813"/>
                <a:gd name="connsiteX6" fmla="*/ 90623 w 233319"/>
                <a:gd name="connsiteY6" fmla="*/ 469376 h 556813"/>
                <a:gd name="connsiteX7" fmla="*/ 118400 w 233319"/>
                <a:gd name="connsiteY7" fmla="*/ 432293 h 556813"/>
                <a:gd name="connsiteX8" fmla="*/ 135417 w 233319"/>
                <a:gd name="connsiteY8" fmla="*/ 383229 h 556813"/>
                <a:gd name="connsiteX9" fmla="*/ 140906 w 233319"/>
                <a:gd name="connsiteY9" fmla="*/ 354114 h 556813"/>
                <a:gd name="connsiteX10" fmla="*/ 142873 w 233319"/>
                <a:gd name="connsiteY10" fmla="*/ 335386 h 556813"/>
                <a:gd name="connsiteX11" fmla="*/ 145430 w 233319"/>
                <a:gd name="connsiteY11" fmla="*/ 292755 h 556813"/>
                <a:gd name="connsiteX12" fmla="*/ 151903 w 233319"/>
                <a:gd name="connsiteY12" fmla="*/ 242571 h 556813"/>
                <a:gd name="connsiteX13" fmla="*/ 160854 w 233319"/>
                <a:gd name="connsiteY13" fmla="*/ 198642 h 556813"/>
                <a:gd name="connsiteX14" fmla="*/ 171674 w 233319"/>
                <a:gd name="connsiteY14" fmla="*/ 146234 h 556813"/>
                <a:gd name="connsiteX15" fmla="*/ 180802 w 233319"/>
                <a:gd name="connsiteY15" fmla="*/ 89184 h 556813"/>
                <a:gd name="connsiteX16" fmla="*/ 198035 w 233319"/>
                <a:gd name="connsiteY16" fmla="*/ 32350 h 556813"/>
                <a:gd name="connsiteX17" fmla="*/ 206356 w 233319"/>
                <a:gd name="connsiteY17" fmla="*/ 15431 h 556813"/>
                <a:gd name="connsiteX18" fmla="*/ 231714 w 233319"/>
                <a:gd name="connsiteY18" fmla="*/ -307 h 556813"/>
                <a:gd name="connsiteX19" fmla="*/ 219301 w 233319"/>
                <a:gd name="connsiteY19" fmla="*/ 67190 h 556813"/>
                <a:gd name="connsiteX20" fmla="*/ 213911 w 233319"/>
                <a:gd name="connsiteY20" fmla="*/ 102168 h 556813"/>
                <a:gd name="connsiteX21" fmla="*/ 206159 w 233319"/>
                <a:gd name="connsiteY21" fmla="*/ 149185 h 556813"/>
                <a:gd name="connsiteX22" fmla="*/ 195222 w 233319"/>
                <a:gd name="connsiteY22" fmla="*/ 202970 h 556813"/>
                <a:gd name="connsiteX23" fmla="*/ 188553 w 233319"/>
                <a:gd name="connsiteY23" fmla="*/ 237751 h 556813"/>
                <a:gd name="connsiteX24" fmla="*/ 186998 w 233319"/>
                <a:gd name="connsiteY24" fmla="*/ 251345 h 556813"/>
                <a:gd name="connsiteX25" fmla="*/ 181392 w 233319"/>
                <a:gd name="connsiteY25" fmla="*/ 281168 h 556813"/>
                <a:gd name="connsiteX26" fmla="*/ 179267 w 233319"/>
                <a:gd name="connsiteY26" fmla="*/ 299838 h 556813"/>
                <a:gd name="connsiteX27" fmla="*/ 177614 w 233319"/>
                <a:gd name="connsiteY27" fmla="*/ 338238 h 556813"/>
                <a:gd name="connsiteX28" fmla="*/ 155503 w 233319"/>
                <a:gd name="connsiteY28" fmla="*/ 436011 h 556813"/>
                <a:gd name="connsiteX29" fmla="*/ 140256 w 233319"/>
                <a:gd name="connsiteY29" fmla="*/ 464929 h 556813"/>
                <a:gd name="connsiteX30" fmla="*/ 134925 w 233319"/>
                <a:gd name="connsiteY30" fmla="*/ 474431 h 556813"/>
                <a:gd name="connsiteX31" fmla="*/ 102033 w 233319"/>
                <a:gd name="connsiteY31" fmla="*/ 510845 h 556813"/>
                <a:gd name="connsiteX32" fmla="*/ 70104 w 233319"/>
                <a:gd name="connsiteY32" fmla="*/ 534669 h 556813"/>
                <a:gd name="connsiteX33" fmla="*/ 18228 w 233319"/>
                <a:gd name="connsiteY33" fmla="*/ 556171 h 556813"/>
                <a:gd name="connsiteX34" fmla="*/ 5775 w 233319"/>
                <a:gd name="connsiteY34" fmla="*/ 556407 h 556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3319" h="556813">
                  <a:moveTo>
                    <a:pt x="5775" y="556407"/>
                  </a:moveTo>
                  <a:cubicBezTo>
                    <a:pt x="5204" y="554814"/>
                    <a:pt x="4359" y="553318"/>
                    <a:pt x="3296" y="551981"/>
                  </a:cubicBezTo>
                  <a:cubicBezTo>
                    <a:pt x="-1740" y="547574"/>
                    <a:pt x="-1779" y="541849"/>
                    <a:pt x="-1523" y="535928"/>
                  </a:cubicBezTo>
                  <a:cubicBezTo>
                    <a:pt x="-1484" y="529967"/>
                    <a:pt x="1781" y="524498"/>
                    <a:pt x="7014" y="521626"/>
                  </a:cubicBezTo>
                  <a:cubicBezTo>
                    <a:pt x="10339" y="519639"/>
                    <a:pt x="13880" y="518006"/>
                    <a:pt x="17559" y="516786"/>
                  </a:cubicBezTo>
                  <a:cubicBezTo>
                    <a:pt x="37231" y="510550"/>
                    <a:pt x="54307" y="499691"/>
                    <a:pt x="70301" y="486884"/>
                  </a:cubicBezTo>
                  <a:cubicBezTo>
                    <a:pt x="77284" y="481277"/>
                    <a:pt x="84505" y="475985"/>
                    <a:pt x="90623" y="469376"/>
                  </a:cubicBezTo>
                  <a:cubicBezTo>
                    <a:pt x="101246" y="458103"/>
                    <a:pt x="110571" y="445651"/>
                    <a:pt x="118400" y="432293"/>
                  </a:cubicBezTo>
                  <a:cubicBezTo>
                    <a:pt x="126820" y="417027"/>
                    <a:pt x="132584" y="400443"/>
                    <a:pt x="135417" y="383229"/>
                  </a:cubicBezTo>
                  <a:cubicBezTo>
                    <a:pt x="137207" y="373511"/>
                    <a:pt x="139351" y="363852"/>
                    <a:pt x="140906" y="354114"/>
                  </a:cubicBezTo>
                  <a:cubicBezTo>
                    <a:pt x="141889" y="347937"/>
                    <a:pt x="142106" y="341622"/>
                    <a:pt x="142873" y="335386"/>
                  </a:cubicBezTo>
                  <a:cubicBezTo>
                    <a:pt x="144368" y="321222"/>
                    <a:pt x="144388" y="306959"/>
                    <a:pt x="145430" y="292755"/>
                  </a:cubicBezTo>
                  <a:cubicBezTo>
                    <a:pt x="146689" y="275876"/>
                    <a:pt x="149581" y="259312"/>
                    <a:pt x="151903" y="242571"/>
                  </a:cubicBezTo>
                  <a:cubicBezTo>
                    <a:pt x="153870" y="227797"/>
                    <a:pt x="157529" y="213219"/>
                    <a:pt x="160854" y="198642"/>
                  </a:cubicBezTo>
                  <a:cubicBezTo>
                    <a:pt x="164788" y="181232"/>
                    <a:pt x="169313" y="163900"/>
                    <a:pt x="171674" y="146234"/>
                  </a:cubicBezTo>
                  <a:cubicBezTo>
                    <a:pt x="174211" y="127113"/>
                    <a:pt x="176788" y="108011"/>
                    <a:pt x="180802" y="89184"/>
                  </a:cubicBezTo>
                  <a:cubicBezTo>
                    <a:pt x="184697" y="69728"/>
                    <a:pt x="190480" y="50704"/>
                    <a:pt x="198035" y="32350"/>
                  </a:cubicBezTo>
                  <a:cubicBezTo>
                    <a:pt x="200494" y="26566"/>
                    <a:pt x="203799" y="21176"/>
                    <a:pt x="206356" y="15431"/>
                  </a:cubicBezTo>
                  <a:cubicBezTo>
                    <a:pt x="211294" y="4395"/>
                    <a:pt x="219852" y="-543"/>
                    <a:pt x="231714" y="-307"/>
                  </a:cubicBezTo>
                  <a:cubicBezTo>
                    <a:pt x="228311" y="22337"/>
                    <a:pt x="223452" y="44704"/>
                    <a:pt x="219301" y="67190"/>
                  </a:cubicBezTo>
                  <a:cubicBezTo>
                    <a:pt x="217156" y="78777"/>
                    <a:pt x="215524" y="90482"/>
                    <a:pt x="213911" y="102168"/>
                  </a:cubicBezTo>
                  <a:cubicBezTo>
                    <a:pt x="211766" y="117906"/>
                    <a:pt x="210861" y="133762"/>
                    <a:pt x="206159" y="149185"/>
                  </a:cubicBezTo>
                  <a:cubicBezTo>
                    <a:pt x="200808" y="166694"/>
                    <a:pt x="199412" y="185166"/>
                    <a:pt x="195222" y="202970"/>
                  </a:cubicBezTo>
                  <a:cubicBezTo>
                    <a:pt x="192507" y="214498"/>
                    <a:pt x="191130" y="226243"/>
                    <a:pt x="188553" y="237751"/>
                  </a:cubicBezTo>
                  <a:cubicBezTo>
                    <a:pt x="187549" y="242217"/>
                    <a:pt x="187018" y="246761"/>
                    <a:pt x="186998" y="251345"/>
                  </a:cubicBezTo>
                  <a:cubicBezTo>
                    <a:pt x="186998" y="261791"/>
                    <a:pt x="182670" y="271155"/>
                    <a:pt x="181392" y="281168"/>
                  </a:cubicBezTo>
                  <a:cubicBezTo>
                    <a:pt x="180605" y="287385"/>
                    <a:pt x="178775" y="293463"/>
                    <a:pt x="179267" y="299838"/>
                  </a:cubicBezTo>
                  <a:cubicBezTo>
                    <a:pt x="180251" y="312703"/>
                    <a:pt x="178834" y="325530"/>
                    <a:pt x="177614" y="338238"/>
                  </a:cubicBezTo>
                  <a:cubicBezTo>
                    <a:pt x="174447" y="371682"/>
                    <a:pt x="168684" y="404771"/>
                    <a:pt x="155503" y="436011"/>
                  </a:cubicBezTo>
                  <a:cubicBezTo>
                    <a:pt x="151175" y="446024"/>
                    <a:pt x="146080" y="455703"/>
                    <a:pt x="140256" y="464929"/>
                  </a:cubicBezTo>
                  <a:cubicBezTo>
                    <a:pt x="138289" y="468018"/>
                    <a:pt x="136676" y="471245"/>
                    <a:pt x="134925" y="474431"/>
                  </a:cubicBezTo>
                  <a:cubicBezTo>
                    <a:pt x="126820" y="489166"/>
                    <a:pt x="114328" y="499829"/>
                    <a:pt x="102033" y="510845"/>
                  </a:cubicBezTo>
                  <a:cubicBezTo>
                    <a:pt x="91961" y="519541"/>
                    <a:pt x="81298" y="527488"/>
                    <a:pt x="70104" y="534669"/>
                  </a:cubicBezTo>
                  <a:cubicBezTo>
                    <a:pt x="54366" y="545135"/>
                    <a:pt x="37409" y="553653"/>
                    <a:pt x="18228" y="556171"/>
                  </a:cubicBezTo>
                  <a:cubicBezTo>
                    <a:pt x="14077" y="556505"/>
                    <a:pt x="9926" y="556584"/>
                    <a:pt x="5775" y="556407"/>
                  </a:cubicBezTo>
                  <a:close/>
                </a:path>
              </a:pathLst>
            </a:custGeom>
            <a:solidFill>
              <a:srgbClr val="000000"/>
            </a:solidFill>
            <a:ln w="1956" cap="flat">
              <a:noFill/>
              <a:prstDash val="solid"/>
              <a:miter/>
            </a:ln>
          </p:spPr>
          <p:txBody>
            <a:bodyPr rtlCol="0" anchor="ctr"/>
            <a:lstStyle/>
            <a:p>
              <a:endParaRPr lang="es-CO"/>
            </a:p>
          </p:txBody>
        </p:sp>
        <p:sp>
          <p:nvSpPr>
            <p:cNvPr id="995" name="Freeform: Shape 994">
              <a:extLst>
                <a:ext uri="{FF2B5EF4-FFF2-40B4-BE49-F238E27FC236}">
                  <a16:creationId xmlns:a16="http://schemas.microsoft.com/office/drawing/2014/main" id="{28C8DE02-AE11-3525-5BC0-103B414BCCA1}"/>
                </a:ext>
              </a:extLst>
            </p:cNvPr>
            <p:cNvSpPr/>
            <p:nvPr/>
          </p:nvSpPr>
          <p:spPr>
            <a:xfrm>
              <a:off x="13260307" y="1816936"/>
              <a:ext cx="34992" cy="6312"/>
            </a:xfrm>
            <a:custGeom>
              <a:avLst/>
              <a:gdLst>
                <a:gd name="connsiteX0" fmla="*/ -1606 w 34992"/>
                <a:gd name="connsiteY0" fmla="*/ 5801 h 6312"/>
                <a:gd name="connsiteX1" fmla="*/ 9509 w 34992"/>
                <a:gd name="connsiteY1" fmla="*/ 628 h 6312"/>
                <a:gd name="connsiteX2" fmla="*/ 12991 w 34992"/>
                <a:gd name="connsiteY2" fmla="*/ 3047 h 6312"/>
                <a:gd name="connsiteX3" fmla="*/ 17300 w 34992"/>
                <a:gd name="connsiteY3" fmla="*/ 3047 h 6312"/>
                <a:gd name="connsiteX4" fmla="*/ 27962 w 34992"/>
                <a:gd name="connsiteY4" fmla="*/ 96 h 6312"/>
                <a:gd name="connsiteX5" fmla="*/ 33372 w 34992"/>
                <a:gd name="connsiteY5" fmla="*/ 5998 h 6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92" h="6312">
                  <a:moveTo>
                    <a:pt x="-1606" y="5801"/>
                  </a:moveTo>
                  <a:cubicBezTo>
                    <a:pt x="-406" y="313"/>
                    <a:pt x="3726" y="-1674"/>
                    <a:pt x="9509" y="628"/>
                  </a:cubicBezTo>
                  <a:cubicBezTo>
                    <a:pt x="10808" y="1218"/>
                    <a:pt x="11988" y="2044"/>
                    <a:pt x="12991" y="3047"/>
                  </a:cubicBezTo>
                  <a:cubicBezTo>
                    <a:pt x="14546" y="4464"/>
                    <a:pt x="15942" y="4562"/>
                    <a:pt x="17300" y="3047"/>
                  </a:cubicBezTo>
                  <a:cubicBezTo>
                    <a:pt x="20212" y="-356"/>
                    <a:pt x="24126" y="155"/>
                    <a:pt x="27962" y="96"/>
                  </a:cubicBezTo>
                  <a:cubicBezTo>
                    <a:pt x="31798" y="37"/>
                    <a:pt x="33569" y="2064"/>
                    <a:pt x="33372" y="5998"/>
                  </a:cubicBezTo>
                  <a:close/>
                </a:path>
              </a:pathLst>
            </a:custGeom>
            <a:solidFill>
              <a:srgbClr val="020202"/>
            </a:solidFill>
            <a:ln w="1956" cap="flat">
              <a:noFill/>
              <a:prstDash val="solid"/>
              <a:miter/>
            </a:ln>
          </p:spPr>
          <p:txBody>
            <a:bodyPr rtlCol="0" anchor="ctr"/>
            <a:lstStyle/>
            <a:p>
              <a:endParaRPr lang="es-CO"/>
            </a:p>
          </p:txBody>
        </p:sp>
        <p:sp>
          <p:nvSpPr>
            <p:cNvPr id="996" name="Freeform: Shape 995">
              <a:extLst>
                <a:ext uri="{FF2B5EF4-FFF2-40B4-BE49-F238E27FC236}">
                  <a16:creationId xmlns:a16="http://schemas.microsoft.com/office/drawing/2014/main" id="{00526FF0-2773-206A-31DD-14CFCF1F88D1}"/>
                </a:ext>
              </a:extLst>
            </p:cNvPr>
            <p:cNvSpPr/>
            <p:nvPr/>
          </p:nvSpPr>
          <p:spPr>
            <a:xfrm>
              <a:off x="13207801" y="1819600"/>
              <a:ext cx="46682" cy="4834"/>
            </a:xfrm>
            <a:custGeom>
              <a:avLst/>
              <a:gdLst>
                <a:gd name="connsiteX0" fmla="*/ -1606 w 46682"/>
                <a:gd name="connsiteY0" fmla="*/ 3197 h 4834"/>
                <a:gd name="connsiteX1" fmla="*/ 16100 w 46682"/>
                <a:gd name="connsiteY1" fmla="*/ 777 h 4834"/>
                <a:gd name="connsiteX2" fmla="*/ 25936 w 46682"/>
                <a:gd name="connsiteY2" fmla="*/ 777 h 4834"/>
                <a:gd name="connsiteX3" fmla="*/ 45077 w 46682"/>
                <a:gd name="connsiteY3" fmla="*/ 3217 h 4834"/>
                <a:gd name="connsiteX4" fmla="*/ 41143 w 46682"/>
                <a:gd name="connsiteY4" fmla="*/ 4476 h 4834"/>
                <a:gd name="connsiteX5" fmla="*/ 2349 w 46682"/>
                <a:gd name="connsiteY5" fmla="*/ 4476 h 4834"/>
                <a:gd name="connsiteX6" fmla="*/ -1606 w 46682"/>
                <a:gd name="connsiteY6" fmla="*/ 3197 h 4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82" h="4834">
                  <a:moveTo>
                    <a:pt x="-1606" y="3197"/>
                  </a:moveTo>
                  <a:cubicBezTo>
                    <a:pt x="4296" y="2725"/>
                    <a:pt x="10198" y="4161"/>
                    <a:pt x="16100" y="777"/>
                  </a:cubicBezTo>
                  <a:cubicBezTo>
                    <a:pt x="19227" y="-679"/>
                    <a:pt x="22828" y="-679"/>
                    <a:pt x="25936" y="777"/>
                  </a:cubicBezTo>
                  <a:cubicBezTo>
                    <a:pt x="32211" y="4417"/>
                    <a:pt x="38704" y="2626"/>
                    <a:pt x="45077" y="3217"/>
                  </a:cubicBezTo>
                  <a:cubicBezTo>
                    <a:pt x="44015" y="4200"/>
                    <a:pt x="42579" y="4653"/>
                    <a:pt x="41143" y="4476"/>
                  </a:cubicBezTo>
                  <a:lnTo>
                    <a:pt x="2349" y="4476"/>
                  </a:lnTo>
                  <a:cubicBezTo>
                    <a:pt x="913" y="4672"/>
                    <a:pt x="-544" y="4200"/>
                    <a:pt x="-1606" y="3197"/>
                  </a:cubicBezTo>
                  <a:close/>
                </a:path>
              </a:pathLst>
            </a:custGeom>
            <a:solidFill>
              <a:srgbClr val="020202"/>
            </a:solidFill>
            <a:ln w="1956" cap="flat">
              <a:noFill/>
              <a:prstDash val="solid"/>
              <a:miter/>
            </a:ln>
          </p:spPr>
          <p:txBody>
            <a:bodyPr rtlCol="0" anchor="ctr"/>
            <a:lstStyle/>
            <a:p>
              <a:endParaRPr lang="es-CO"/>
            </a:p>
          </p:txBody>
        </p:sp>
        <p:sp>
          <p:nvSpPr>
            <p:cNvPr id="997" name="Freeform: Shape 996">
              <a:extLst>
                <a:ext uri="{FF2B5EF4-FFF2-40B4-BE49-F238E27FC236}">
                  <a16:creationId xmlns:a16="http://schemas.microsoft.com/office/drawing/2014/main" id="{BFF640BD-EB6E-4426-AB19-F6C4ECDA9919}"/>
                </a:ext>
              </a:extLst>
            </p:cNvPr>
            <p:cNvSpPr/>
            <p:nvPr/>
          </p:nvSpPr>
          <p:spPr>
            <a:xfrm>
              <a:off x="13296701" y="1820092"/>
              <a:ext cx="13042" cy="4494"/>
            </a:xfrm>
            <a:custGeom>
              <a:avLst/>
              <a:gdLst>
                <a:gd name="connsiteX0" fmla="*/ -1606 w 13042"/>
                <a:gd name="connsiteY0" fmla="*/ 2704 h 4494"/>
                <a:gd name="connsiteX1" fmla="*/ 2329 w 13042"/>
                <a:gd name="connsiteY1" fmla="*/ 1720 h 4494"/>
                <a:gd name="connsiteX2" fmla="*/ 11437 w 13042"/>
                <a:gd name="connsiteY2" fmla="*/ 4179 h 4494"/>
                <a:gd name="connsiteX3" fmla="*/ -1606 w 13042"/>
                <a:gd name="connsiteY3" fmla="*/ 2704 h 4494"/>
              </a:gdLst>
              <a:ahLst/>
              <a:cxnLst>
                <a:cxn ang="0">
                  <a:pos x="connsiteX0" y="connsiteY0"/>
                </a:cxn>
                <a:cxn ang="0">
                  <a:pos x="connsiteX1" y="connsiteY1"/>
                </a:cxn>
                <a:cxn ang="0">
                  <a:pos x="connsiteX2" y="connsiteY2"/>
                </a:cxn>
                <a:cxn ang="0">
                  <a:pos x="connsiteX3" y="connsiteY3"/>
                </a:cxn>
              </a:cxnLst>
              <a:rect l="l" t="t" r="r" b="b"/>
              <a:pathLst>
                <a:path w="13042" h="4494">
                  <a:moveTo>
                    <a:pt x="-1606" y="2704"/>
                  </a:moveTo>
                  <a:cubicBezTo>
                    <a:pt x="-229" y="2724"/>
                    <a:pt x="1129" y="2389"/>
                    <a:pt x="2329" y="1720"/>
                  </a:cubicBezTo>
                  <a:cubicBezTo>
                    <a:pt x="7562" y="-1388"/>
                    <a:pt x="7975" y="-1211"/>
                    <a:pt x="11437" y="4179"/>
                  </a:cubicBezTo>
                  <a:cubicBezTo>
                    <a:pt x="7168" y="3648"/>
                    <a:pt x="2545" y="5202"/>
                    <a:pt x="-1606" y="2704"/>
                  </a:cubicBezTo>
                  <a:close/>
                </a:path>
              </a:pathLst>
            </a:custGeom>
            <a:solidFill>
              <a:srgbClr val="020202"/>
            </a:solidFill>
            <a:ln w="1956" cap="flat">
              <a:noFill/>
              <a:prstDash val="solid"/>
              <a:miter/>
            </a:ln>
          </p:spPr>
          <p:txBody>
            <a:bodyPr rtlCol="0" anchor="ctr"/>
            <a:lstStyle/>
            <a:p>
              <a:endParaRPr lang="es-CO"/>
            </a:p>
          </p:txBody>
        </p:sp>
        <p:sp>
          <p:nvSpPr>
            <p:cNvPr id="998" name="Freeform: Shape 997">
              <a:extLst>
                <a:ext uri="{FF2B5EF4-FFF2-40B4-BE49-F238E27FC236}">
                  <a16:creationId xmlns:a16="http://schemas.microsoft.com/office/drawing/2014/main" id="{DAE4453D-025A-83CC-61E6-D6B88C6FDD96}"/>
                </a:ext>
              </a:extLst>
            </p:cNvPr>
            <p:cNvSpPr/>
            <p:nvPr/>
          </p:nvSpPr>
          <p:spPr>
            <a:xfrm>
              <a:off x="13309822" y="1824561"/>
              <a:ext cx="4327" cy="1328"/>
            </a:xfrm>
            <a:custGeom>
              <a:avLst/>
              <a:gdLst>
                <a:gd name="connsiteX0" fmla="*/ -1606 w 4327"/>
                <a:gd name="connsiteY0" fmla="*/ -289 h 1328"/>
                <a:gd name="connsiteX1" fmla="*/ 2722 w 4327"/>
                <a:gd name="connsiteY1" fmla="*/ 989 h 1328"/>
                <a:gd name="connsiteX2" fmla="*/ -1606 w 4327"/>
                <a:gd name="connsiteY2" fmla="*/ -289 h 1328"/>
              </a:gdLst>
              <a:ahLst/>
              <a:cxnLst>
                <a:cxn ang="0">
                  <a:pos x="connsiteX0" y="connsiteY0"/>
                </a:cxn>
                <a:cxn ang="0">
                  <a:pos x="connsiteX1" y="connsiteY1"/>
                </a:cxn>
                <a:cxn ang="0">
                  <a:pos x="connsiteX2" y="connsiteY2"/>
                </a:cxn>
              </a:cxnLst>
              <a:rect l="l" t="t" r="r" b="b"/>
              <a:pathLst>
                <a:path w="4327" h="1328">
                  <a:moveTo>
                    <a:pt x="-1606" y="-289"/>
                  </a:moveTo>
                  <a:cubicBezTo>
                    <a:pt x="-51" y="-289"/>
                    <a:pt x="1621" y="-604"/>
                    <a:pt x="2722" y="989"/>
                  </a:cubicBezTo>
                  <a:cubicBezTo>
                    <a:pt x="1149" y="1009"/>
                    <a:pt x="-523" y="1245"/>
                    <a:pt x="-1606" y="-289"/>
                  </a:cubicBezTo>
                  <a:close/>
                </a:path>
              </a:pathLst>
            </a:custGeom>
            <a:solidFill>
              <a:srgbClr val="020202"/>
            </a:solidFill>
            <a:ln w="1956" cap="flat">
              <a:noFill/>
              <a:prstDash val="solid"/>
              <a:miter/>
            </a:ln>
          </p:spPr>
          <p:txBody>
            <a:bodyPr rtlCol="0" anchor="ctr"/>
            <a:lstStyle/>
            <a:p>
              <a:endParaRPr lang="es-CO"/>
            </a:p>
          </p:txBody>
        </p:sp>
        <p:sp>
          <p:nvSpPr>
            <p:cNvPr id="999" name="Freeform: Shape 998">
              <a:extLst>
                <a:ext uri="{FF2B5EF4-FFF2-40B4-BE49-F238E27FC236}">
                  <a16:creationId xmlns:a16="http://schemas.microsoft.com/office/drawing/2014/main" id="{A359863B-BB10-A0FF-1EEB-1977D1C76E32}"/>
                </a:ext>
              </a:extLst>
            </p:cNvPr>
            <p:cNvSpPr/>
            <p:nvPr/>
          </p:nvSpPr>
          <p:spPr>
            <a:xfrm>
              <a:off x="13108828" y="1774953"/>
              <a:ext cx="1358" cy="1573"/>
            </a:xfrm>
            <a:custGeom>
              <a:avLst/>
              <a:gdLst>
                <a:gd name="connsiteX0" fmla="*/ -1585 w 1358"/>
                <a:gd name="connsiteY0" fmla="*/ -315 h 1573"/>
                <a:gd name="connsiteX1" fmla="*/ -248 w 1358"/>
                <a:gd name="connsiteY1" fmla="*/ 1141 h 1573"/>
                <a:gd name="connsiteX2" fmla="*/ -267 w 1358"/>
                <a:gd name="connsiteY2" fmla="*/ 1259 h 1573"/>
                <a:gd name="connsiteX3" fmla="*/ -1605 w 1358"/>
                <a:gd name="connsiteY3" fmla="*/ -157 h 1573"/>
                <a:gd name="connsiteX4" fmla="*/ -1585 w 1358"/>
                <a:gd name="connsiteY4" fmla="*/ -315 h 1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 h="1573">
                  <a:moveTo>
                    <a:pt x="-1585" y="-315"/>
                  </a:moveTo>
                  <a:cubicBezTo>
                    <a:pt x="-818" y="-275"/>
                    <a:pt x="-228" y="374"/>
                    <a:pt x="-248" y="1141"/>
                  </a:cubicBezTo>
                  <a:cubicBezTo>
                    <a:pt x="-267" y="1180"/>
                    <a:pt x="-267" y="1220"/>
                    <a:pt x="-267" y="1259"/>
                  </a:cubicBezTo>
                  <a:cubicBezTo>
                    <a:pt x="-1034" y="1240"/>
                    <a:pt x="-1625" y="590"/>
                    <a:pt x="-1605" y="-157"/>
                  </a:cubicBezTo>
                  <a:cubicBezTo>
                    <a:pt x="-1605" y="-216"/>
                    <a:pt x="-1585" y="-256"/>
                    <a:pt x="-1585" y="-315"/>
                  </a:cubicBezTo>
                  <a:close/>
                </a:path>
              </a:pathLst>
            </a:custGeom>
            <a:solidFill>
              <a:srgbClr val="5B5B5B"/>
            </a:solidFill>
            <a:ln w="1956" cap="flat">
              <a:noFill/>
              <a:prstDash val="solid"/>
              <a:miter/>
            </a:ln>
          </p:spPr>
          <p:txBody>
            <a:bodyPr rtlCol="0" anchor="ctr"/>
            <a:lstStyle/>
            <a:p>
              <a:endParaRPr lang="es-CO"/>
            </a:p>
          </p:txBody>
        </p:sp>
        <p:sp>
          <p:nvSpPr>
            <p:cNvPr id="1000" name="Freeform: Shape 999">
              <a:extLst>
                <a:ext uri="{FF2B5EF4-FFF2-40B4-BE49-F238E27FC236}">
                  <a16:creationId xmlns:a16="http://schemas.microsoft.com/office/drawing/2014/main" id="{661AD404-4369-8463-1BD5-5761E81D9BC4}"/>
                </a:ext>
              </a:extLst>
            </p:cNvPr>
            <p:cNvSpPr/>
            <p:nvPr/>
          </p:nvSpPr>
          <p:spPr>
            <a:xfrm>
              <a:off x="13110243" y="1776507"/>
              <a:ext cx="1380" cy="1593"/>
            </a:xfrm>
            <a:custGeom>
              <a:avLst/>
              <a:gdLst>
                <a:gd name="connsiteX0" fmla="*/ -1604 w 1380"/>
                <a:gd name="connsiteY0" fmla="*/ -315 h 1593"/>
                <a:gd name="connsiteX1" fmla="*/ -227 w 1380"/>
                <a:gd name="connsiteY1" fmla="*/ 1180 h 1593"/>
                <a:gd name="connsiteX2" fmla="*/ -227 w 1380"/>
                <a:gd name="connsiteY2" fmla="*/ 1279 h 1593"/>
                <a:gd name="connsiteX3" fmla="*/ -1604 w 1380"/>
                <a:gd name="connsiteY3" fmla="*/ -315 h 1593"/>
              </a:gdLst>
              <a:ahLst/>
              <a:cxnLst>
                <a:cxn ang="0">
                  <a:pos x="connsiteX0" y="connsiteY0"/>
                </a:cxn>
                <a:cxn ang="0">
                  <a:pos x="connsiteX1" y="connsiteY1"/>
                </a:cxn>
                <a:cxn ang="0">
                  <a:pos x="connsiteX2" y="connsiteY2"/>
                </a:cxn>
                <a:cxn ang="0">
                  <a:pos x="connsiteX3" y="connsiteY3"/>
                </a:cxn>
              </a:cxnLst>
              <a:rect l="l" t="t" r="r" b="b"/>
              <a:pathLst>
                <a:path w="1380" h="1593">
                  <a:moveTo>
                    <a:pt x="-1604" y="-315"/>
                  </a:moveTo>
                  <a:cubicBezTo>
                    <a:pt x="-817" y="-295"/>
                    <a:pt x="-187" y="374"/>
                    <a:pt x="-227" y="1180"/>
                  </a:cubicBezTo>
                  <a:cubicBezTo>
                    <a:pt x="-227" y="1200"/>
                    <a:pt x="-227" y="1239"/>
                    <a:pt x="-227" y="1279"/>
                  </a:cubicBezTo>
                  <a:cubicBezTo>
                    <a:pt x="-1033" y="1200"/>
                    <a:pt x="-1643" y="492"/>
                    <a:pt x="-1604" y="-315"/>
                  </a:cubicBezTo>
                  <a:close/>
                </a:path>
              </a:pathLst>
            </a:custGeom>
            <a:solidFill>
              <a:srgbClr val="5B5B5B"/>
            </a:solidFill>
            <a:ln w="1956" cap="flat">
              <a:noFill/>
              <a:prstDash val="solid"/>
              <a:miter/>
            </a:ln>
          </p:spPr>
          <p:txBody>
            <a:bodyPr rtlCol="0" anchor="ctr"/>
            <a:lstStyle/>
            <a:p>
              <a:endParaRPr lang="es-CO"/>
            </a:p>
          </p:txBody>
        </p:sp>
        <p:sp>
          <p:nvSpPr>
            <p:cNvPr id="1001" name="Freeform: Shape 1000">
              <a:extLst>
                <a:ext uri="{FF2B5EF4-FFF2-40B4-BE49-F238E27FC236}">
                  <a16:creationId xmlns:a16="http://schemas.microsoft.com/office/drawing/2014/main" id="{9D094BFE-78F2-B4AA-5107-26A76D7235A8}"/>
                </a:ext>
              </a:extLst>
            </p:cNvPr>
            <p:cNvSpPr/>
            <p:nvPr/>
          </p:nvSpPr>
          <p:spPr>
            <a:xfrm>
              <a:off x="12876930" y="472158"/>
              <a:ext cx="389278" cy="290244"/>
            </a:xfrm>
            <a:custGeom>
              <a:avLst/>
              <a:gdLst>
                <a:gd name="connsiteX0" fmla="*/ 2897 w 389278"/>
                <a:gd name="connsiteY0" fmla="*/ -315 h 290244"/>
                <a:gd name="connsiteX1" fmla="*/ 1284 w 389278"/>
                <a:gd name="connsiteY1" fmla="*/ 49732 h 290244"/>
                <a:gd name="connsiteX2" fmla="*/ 6399 w 389278"/>
                <a:gd name="connsiteY2" fmla="*/ 89077 h 290244"/>
                <a:gd name="connsiteX3" fmla="*/ 24616 w 389278"/>
                <a:gd name="connsiteY3" fmla="*/ 136292 h 290244"/>
                <a:gd name="connsiteX4" fmla="*/ 49482 w 389278"/>
                <a:gd name="connsiteY4" fmla="*/ 173669 h 290244"/>
                <a:gd name="connsiteX5" fmla="*/ 73935 w 389278"/>
                <a:gd name="connsiteY5" fmla="*/ 205145 h 290244"/>
                <a:gd name="connsiteX6" fmla="*/ 99076 w 389278"/>
                <a:gd name="connsiteY6" fmla="*/ 226943 h 290244"/>
                <a:gd name="connsiteX7" fmla="*/ 193820 w 389278"/>
                <a:gd name="connsiteY7" fmla="*/ 273370 h 290244"/>
                <a:gd name="connsiteX8" fmla="*/ 245480 w 389278"/>
                <a:gd name="connsiteY8" fmla="*/ 284150 h 290244"/>
                <a:gd name="connsiteX9" fmla="*/ 291907 w 389278"/>
                <a:gd name="connsiteY9" fmla="*/ 285036 h 290244"/>
                <a:gd name="connsiteX10" fmla="*/ 336367 w 389278"/>
                <a:gd name="connsiteY10" fmla="*/ 279921 h 290244"/>
                <a:gd name="connsiteX11" fmla="*/ 368000 w 389278"/>
                <a:gd name="connsiteY11" fmla="*/ 276694 h 290244"/>
                <a:gd name="connsiteX12" fmla="*/ 387673 w 389278"/>
                <a:gd name="connsiteY12" fmla="*/ 276596 h 290244"/>
                <a:gd name="connsiteX13" fmla="*/ 369377 w 389278"/>
                <a:gd name="connsiteY13" fmla="*/ 279409 h 290244"/>
                <a:gd name="connsiteX14" fmla="*/ 348623 w 389278"/>
                <a:gd name="connsiteY14" fmla="*/ 282006 h 290244"/>
                <a:gd name="connsiteX15" fmla="*/ 343587 w 389278"/>
                <a:gd name="connsiteY15" fmla="*/ 282419 h 290244"/>
                <a:gd name="connsiteX16" fmla="*/ 306209 w 389278"/>
                <a:gd name="connsiteY16" fmla="*/ 286177 h 290244"/>
                <a:gd name="connsiteX17" fmla="*/ 278923 w 389278"/>
                <a:gd name="connsiteY17" fmla="*/ 287200 h 290244"/>
                <a:gd name="connsiteX18" fmla="*/ 274851 w 389278"/>
                <a:gd name="connsiteY18" fmla="*/ 288144 h 290244"/>
                <a:gd name="connsiteX19" fmla="*/ 263047 w 389278"/>
                <a:gd name="connsiteY19" fmla="*/ 288537 h 290244"/>
                <a:gd name="connsiteX20" fmla="*/ 255355 w 389278"/>
                <a:gd name="connsiteY20" fmla="*/ 286787 h 290244"/>
                <a:gd name="connsiteX21" fmla="*/ 216660 w 389278"/>
                <a:gd name="connsiteY21" fmla="*/ 281947 h 290244"/>
                <a:gd name="connsiteX22" fmla="*/ 190967 w 389278"/>
                <a:gd name="connsiteY22" fmla="*/ 278013 h 290244"/>
                <a:gd name="connsiteX23" fmla="*/ 127247 w 389278"/>
                <a:gd name="connsiteY23" fmla="*/ 252182 h 290244"/>
                <a:gd name="connsiteX24" fmla="*/ 104526 w 389278"/>
                <a:gd name="connsiteY24" fmla="*/ 239258 h 290244"/>
                <a:gd name="connsiteX25" fmla="*/ 91562 w 389278"/>
                <a:gd name="connsiteY25" fmla="*/ 239258 h 290244"/>
                <a:gd name="connsiteX26" fmla="*/ 85975 w 389278"/>
                <a:gd name="connsiteY26" fmla="*/ 240084 h 290244"/>
                <a:gd name="connsiteX27" fmla="*/ 72401 w 389278"/>
                <a:gd name="connsiteY27" fmla="*/ 241087 h 290244"/>
                <a:gd name="connsiteX28" fmla="*/ 58807 w 389278"/>
                <a:gd name="connsiteY28" fmla="*/ 238215 h 290244"/>
                <a:gd name="connsiteX29" fmla="*/ 29042 w 389278"/>
                <a:gd name="connsiteY29" fmla="*/ 200680 h 290244"/>
                <a:gd name="connsiteX30" fmla="*/ 14012 w 389278"/>
                <a:gd name="connsiteY30" fmla="*/ 155984 h 290244"/>
                <a:gd name="connsiteX31" fmla="*/ 12045 w 389278"/>
                <a:gd name="connsiteY31" fmla="*/ 147544 h 290244"/>
                <a:gd name="connsiteX32" fmla="*/ 12989 w 389278"/>
                <a:gd name="connsiteY32" fmla="*/ 143492 h 290244"/>
                <a:gd name="connsiteX33" fmla="*/ 14111 w 389278"/>
                <a:gd name="connsiteY33" fmla="*/ 132750 h 290244"/>
                <a:gd name="connsiteX34" fmla="*/ 7855 w 389278"/>
                <a:gd name="connsiteY34" fmla="*/ 109143 h 290244"/>
                <a:gd name="connsiteX35" fmla="*/ 1304 w 389278"/>
                <a:gd name="connsiteY35" fmla="*/ 72159 h 290244"/>
                <a:gd name="connsiteX36" fmla="*/ 25 w 389278"/>
                <a:gd name="connsiteY36" fmla="*/ 54847 h 290244"/>
                <a:gd name="connsiteX37" fmla="*/ -1234 w 389278"/>
                <a:gd name="connsiteY37" fmla="*/ 44086 h 290244"/>
                <a:gd name="connsiteX38" fmla="*/ -54 w 389278"/>
                <a:gd name="connsiteY38" fmla="*/ 26086 h 290244"/>
                <a:gd name="connsiteX39" fmla="*/ 1442 w 389278"/>
                <a:gd name="connsiteY39" fmla="*/ 2951 h 290244"/>
                <a:gd name="connsiteX40" fmla="*/ 2897 w 389278"/>
                <a:gd name="connsiteY40" fmla="*/ -315 h 290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89278" h="290244">
                  <a:moveTo>
                    <a:pt x="2897" y="-315"/>
                  </a:moveTo>
                  <a:cubicBezTo>
                    <a:pt x="930" y="16328"/>
                    <a:pt x="1875" y="33129"/>
                    <a:pt x="1284" y="49732"/>
                  </a:cubicBezTo>
                  <a:cubicBezTo>
                    <a:pt x="812" y="63228"/>
                    <a:pt x="3586" y="76231"/>
                    <a:pt x="6399" y="89077"/>
                  </a:cubicBezTo>
                  <a:cubicBezTo>
                    <a:pt x="9999" y="105661"/>
                    <a:pt x="16137" y="121590"/>
                    <a:pt x="24616" y="136292"/>
                  </a:cubicBezTo>
                  <a:cubicBezTo>
                    <a:pt x="32052" y="149299"/>
                    <a:pt x="40354" y="161785"/>
                    <a:pt x="49482" y="173669"/>
                  </a:cubicBezTo>
                  <a:cubicBezTo>
                    <a:pt x="57627" y="184155"/>
                    <a:pt x="65417" y="194955"/>
                    <a:pt x="73935" y="205145"/>
                  </a:cubicBezTo>
                  <a:cubicBezTo>
                    <a:pt x="81076" y="213683"/>
                    <a:pt x="90224" y="220215"/>
                    <a:pt x="99076" y="226943"/>
                  </a:cubicBezTo>
                  <a:cubicBezTo>
                    <a:pt x="127582" y="248582"/>
                    <a:pt x="160062" y="262353"/>
                    <a:pt x="193820" y="273370"/>
                  </a:cubicBezTo>
                  <a:cubicBezTo>
                    <a:pt x="210620" y="278729"/>
                    <a:pt x="227932" y="282341"/>
                    <a:pt x="245480" y="284150"/>
                  </a:cubicBezTo>
                  <a:cubicBezTo>
                    <a:pt x="260903" y="285722"/>
                    <a:pt x="276425" y="286017"/>
                    <a:pt x="291907" y="285036"/>
                  </a:cubicBezTo>
                  <a:cubicBezTo>
                    <a:pt x="306838" y="284546"/>
                    <a:pt x="321711" y="282836"/>
                    <a:pt x="336367" y="279921"/>
                  </a:cubicBezTo>
                  <a:cubicBezTo>
                    <a:pt x="346813" y="277991"/>
                    <a:pt x="357377" y="276911"/>
                    <a:pt x="368000" y="276694"/>
                  </a:cubicBezTo>
                  <a:cubicBezTo>
                    <a:pt x="374532" y="276360"/>
                    <a:pt x="381102" y="276694"/>
                    <a:pt x="387673" y="276596"/>
                  </a:cubicBezTo>
                  <a:cubicBezTo>
                    <a:pt x="381771" y="278858"/>
                    <a:pt x="375515" y="278996"/>
                    <a:pt x="369377" y="279409"/>
                  </a:cubicBezTo>
                  <a:cubicBezTo>
                    <a:pt x="362393" y="279901"/>
                    <a:pt x="355312" y="278858"/>
                    <a:pt x="348623" y="282006"/>
                  </a:cubicBezTo>
                  <a:cubicBezTo>
                    <a:pt x="346990" y="282456"/>
                    <a:pt x="345278" y="282596"/>
                    <a:pt x="343587" y="282419"/>
                  </a:cubicBezTo>
                  <a:cubicBezTo>
                    <a:pt x="331036" y="282793"/>
                    <a:pt x="318681" y="285213"/>
                    <a:pt x="306209" y="286177"/>
                  </a:cubicBezTo>
                  <a:cubicBezTo>
                    <a:pt x="297219" y="286865"/>
                    <a:pt x="288110" y="289954"/>
                    <a:pt x="278923" y="287200"/>
                  </a:cubicBezTo>
                  <a:cubicBezTo>
                    <a:pt x="277487" y="286853"/>
                    <a:pt x="275992" y="287204"/>
                    <a:pt x="274851" y="288144"/>
                  </a:cubicBezTo>
                  <a:cubicBezTo>
                    <a:pt x="271271" y="290375"/>
                    <a:pt x="266765" y="290526"/>
                    <a:pt x="263047" y="288537"/>
                  </a:cubicBezTo>
                  <a:cubicBezTo>
                    <a:pt x="260667" y="287333"/>
                    <a:pt x="258031" y="286733"/>
                    <a:pt x="255355" y="286787"/>
                  </a:cubicBezTo>
                  <a:cubicBezTo>
                    <a:pt x="242155" y="287632"/>
                    <a:pt x="229505" y="283914"/>
                    <a:pt x="216660" y="281947"/>
                  </a:cubicBezTo>
                  <a:cubicBezTo>
                    <a:pt x="208102" y="280629"/>
                    <a:pt x="199387" y="280334"/>
                    <a:pt x="190967" y="278013"/>
                  </a:cubicBezTo>
                  <a:cubicBezTo>
                    <a:pt x="168658" y="272111"/>
                    <a:pt x="147196" y="264104"/>
                    <a:pt x="127247" y="252182"/>
                  </a:cubicBezTo>
                  <a:cubicBezTo>
                    <a:pt x="119772" y="247736"/>
                    <a:pt x="112198" y="243389"/>
                    <a:pt x="104526" y="239258"/>
                  </a:cubicBezTo>
                  <a:cubicBezTo>
                    <a:pt x="100395" y="237015"/>
                    <a:pt x="96027" y="234084"/>
                    <a:pt x="91562" y="239258"/>
                  </a:cubicBezTo>
                  <a:cubicBezTo>
                    <a:pt x="90244" y="240792"/>
                    <a:pt x="87844" y="240359"/>
                    <a:pt x="85975" y="240084"/>
                  </a:cubicBezTo>
                  <a:cubicBezTo>
                    <a:pt x="81430" y="239460"/>
                    <a:pt x="76807" y="239801"/>
                    <a:pt x="72401" y="241087"/>
                  </a:cubicBezTo>
                  <a:cubicBezTo>
                    <a:pt x="67679" y="242447"/>
                    <a:pt x="62584" y="241370"/>
                    <a:pt x="58807" y="238215"/>
                  </a:cubicBezTo>
                  <a:cubicBezTo>
                    <a:pt x="45567" y="228379"/>
                    <a:pt x="35042" y="216398"/>
                    <a:pt x="29042" y="200680"/>
                  </a:cubicBezTo>
                  <a:cubicBezTo>
                    <a:pt x="23416" y="185984"/>
                    <a:pt x="18163" y="171171"/>
                    <a:pt x="14012" y="155984"/>
                  </a:cubicBezTo>
                  <a:cubicBezTo>
                    <a:pt x="13245" y="153190"/>
                    <a:pt x="12753" y="150338"/>
                    <a:pt x="12045" y="147544"/>
                  </a:cubicBezTo>
                  <a:cubicBezTo>
                    <a:pt x="11553" y="146124"/>
                    <a:pt x="11927" y="144552"/>
                    <a:pt x="12989" y="143492"/>
                  </a:cubicBezTo>
                  <a:cubicBezTo>
                    <a:pt x="16373" y="140167"/>
                    <a:pt x="15271" y="136606"/>
                    <a:pt x="14111" y="132750"/>
                  </a:cubicBezTo>
                  <a:cubicBezTo>
                    <a:pt x="11750" y="124881"/>
                    <a:pt x="8406" y="117012"/>
                    <a:pt x="7855" y="109143"/>
                  </a:cubicBezTo>
                  <a:cubicBezTo>
                    <a:pt x="6989" y="96494"/>
                    <a:pt x="2622" y="84651"/>
                    <a:pt x="1304" y="72159"/>
                  </a:cubicBezTo>
                  <a:cubicBezTo>
                    <a:pt x="478" y="66424"/>
                    <a:pt x="65" y="60641"/>
                    <a:pt x="25" y="54847"/>
                  </a:cubicBezTo>
                  <a:cubicBezTo>
                    <a:pt x="25" y="51223"/>
                    <a:pt x="-388" y="47612"/>
                    <a:pt x="-1234" y="44086"/>
                  </a:cubicBezTo>
                  <a:cubicBezTo>
                    <a:pt x="-2473" y="38047"/>
                    <a:pt x="-231" y="32086"/>
                    <a:pt x="-54" y="26086"/>
                  </a:cubicBezTo>
                  <a:cubicBezTo>
                    <a:pt x="183" y="18355"/>
                    <a:pt x="-290" y="10584"/>
                    <a:pt x="1442" y="2951"/>
                  </a:cubicBezTo>
                  <a:cubicBezTo>
                    <a:pt x="1481" y="1715"/>
                    <a:pt x="2012" y="545"/>
                    <a:pt x="2897" y="-315"/>
                  </a:cubicBezTo>
                  <a:close/>
                </a:path>
              </a:pathLst>
            </a:custGeom>
            <a:solidFill>
              <a:srgbClr val="020202"/>
            </a:solidFill>
            <a:ln w="1956" cap="flat">
              <a:noFill/>
              <a:prstDash val="solid"/>
              <a:miter/>
            </a:ln>
          </p:spPr>
          <p:txBody>
            <a:bodyPr rtlCol="0" anchor="ctr"/>
            <a:lstStyle/>
            <a:p>
              <a:endParaRPr lang="es-CO"/>
            </a:p>
          </p:txBody>
        </p:sp>
        <p:sp>
          <p:nvSpPr>
            <p:cNvPr id="1002" name="Freeform: Shape 1001">
              <a:extLst>
                <a:ext uri="{FF2B5EF4-FFF2-40B4-BE49-F238E27FC236}">
                  <a16:creationId xmlns:a16="http://schemas.microsoft.com/office/drawing/2014/main" id="{BA867C08-D498-6D28-CA58-C29ADB4EE6EE}"/>
                </a:ext>
              </a:extLst>
            </p:cNvPr>
            <p:cNvSpPr/>
            <p:nvPr/>
          </p:nvSpPr>
          <p:spPr>
            <a:xfrm>
              <a:off x="12881334" y="461967"/>
              <a:ext cx="1624" cy="8754"/>
            </a:xfrm>
            <a:custGeom>
              <a:avLst/>
              <a:gdLst>
                <a:gd name="connsiteX0" fmla="*/ -50 w 1624"/>
                <a:gd name="connsiteY0" fmla="*/ -315 h 8754"/>
                <a:gd name="connsiteX1" fmla="*/ -1506 w 1624"/>
                <a:gd name="connsiteY1" fmla="*/ 8440 h 8754"/>
                <a:gd name="connsiteX2" fmla="*/ -50 w 1624"/>
                <a:gd name="connsiteY2" fmla="*/ -315 h 8754"/>
              </a:gdLst>
              <a:ahLst/>
              <a:cxnLst>
                <a:cxn ang="0">
                  <a:pos x="connsiteX0" y="connsiteY0"/>
                </a:cxn>
                <a:cxn ang="0">
                  <a:pos x="connsiteX1" y="connsiteY1"/>
                </a:cxn>
                <a:cxn ang="0">
                  <a:pos x="connsiteX2" y="connsiteY2"/>
                </a:cxn>
              </a:cxnLst>
              <a:rect l="l" t="t" r="r" b="b"/>
              <a:pathLst>
                <a:path w="1624" h="8754">
                  <a:moveTo>
                    <a:pt x="-50" y="-315"/>
                  </a:moveTo>
                  <a:cubicBezTo>
                    <a:pt x="-483" y="2597"/>
                    <a:pt x="1051" y="5863"/>
                    <a:pt x="-1506" y="8440"/>
                  </a:cubicBezTo>
                  <a:cubicBezTo>
                    <a:pt x="-1073" y="5508"/>
                    <a:pt x="-2687" y="2243"/>
                    <a:pt x="-50" y="-315"/>
                  </a:cubicBezTo>
                  <a:close/>
                </a:path>
              </a:pathLst>
            </a:custGeom>
            <a:solidFill>
              <a:srgbClr val="020202"/>
            </a:solidFill>
            <a:ln w="1956" cap="flat">
              <a:noFill/>
              <a:prstDash val="solid"/>
              <a:miter/>
            </a:ln>
          </p:spPr>
          <p:txBody>
            <a:bodyPr rtlCol="0" anchor="ctr"/>
            <a:lstStyle/>
            <a:p>
              <a:endParaRPr lang="es-CO"/>
            </a:p>
          </p:txBody>
        </p:sp>
        <p:sp>
          <p:nvSpPr>
            <p:cNvPr id="1003" name="Freeform: Shape 1002">
              <a:extLst>
                <a:ext uri="{FF2B5EF4-FFF2-40B4-BE49-F238E27FC236}">
                  <a16:creationId xmlns:a16="http://schemas.microsoft.com/office/drawing/2014/main" id="{ECEC5978-DBD1-AAC9-8D0B-DBBDD9922495}"/>
                </a:ext>
              </a:extLst>
            </p:cNvPr>
            <p:cNvSpPr/>
            <p:nvPr/>
          </p:nvSpPr>
          <p:spPr>
            <a:xfrm>
              <a:off x="12884245" y="443023"/>
              <a:ext cx="1624" cy="8754"/>
            </a:xfrm>
            <a:custGeom>
              <a:avLst/>
              <a:gdLst>
                <a:gd name="connsiteX0" fmla="*/ -50 w 1624"/>
                <a:gd name="connsiteY0" fmla="*/ -315 h 8754"/>
                <a:gd name="connsiteX1" fmla="*/ -1506 w 1624"/>
                <a:gd name="connsiteY1" fmla="*/ 8440 h 8754"/>
                <a:gd name="connsiteX2" fmla="*/ -50 w 1624"/>
                <a:gd name="connsiteY2" fmla="*/ -315 h 8754"/>
              </a:gdLst>
              <a:ahLst/>
              <a:cxnLst>
                <a:cxn ang="0">
                  <a:pos x="connsiteX0" y="connsiteY0"/>
                </a:cxn>
                <a:cxn ang="0">
                  <a:pos x="connsiteX1" y="connsiteY1"/>
                </a:cxn>
                <a:cxn ang="0">
                  <a:pos x="connsiteX2" y="connsiteY2"/>
                </a:cxn>
              </a:cxnLst>
              <a:rect l="l" t="t" r="r" b="b"/>
              <a:pathLst>
                <a:path w="1624" h="8754">
                  <a:moveTo>
                    <a:pt x="-50" y="-315"/>
                  </a:moveTo>
                  <a:cubicBezTo>
                    <a:pt x="-483" y="2597"/>
                    <a:pt x="1051" y="5862"/>
                    <a:pt x="-1506" y="8440"/>
                  </a:cubicBezTo>
                  <a:cubicBezTo>
                    <a:pt x="-1073" y="5508"/>
                    <a:pt x="-2687" y="2243"/>
                    <a:pt x="-50" y="-315"/>
                  </a:cubicBezTo>
                  <a:close/>
                </a:path>
              </a:pathLst>
            </a:custGeom>
            <a:solidFill>
              <a:srgbClr val="020202"/>
            </a:solidFill>
            <a:ln w="1956" cap="flat">
              <a:noFill/>
              <a:prstDash val="solid"/>
              <a:miter/>
            </a:ln>
          </p:spPr>
          <p:txBody>
            <a:bodyPr rtlCol="0" anchor="ctr"/>
            <a:lstStyle/>
            <a:p>
              <a:endParaRPr lang="es-CO"/>
            </a:p>
          </p:txBody>
        </p:sp>
        <p:sp>
          <p:nvSpPr>
            <p:cNvPr id="1004" name="Freeform: Shape 1003">
              <a:extLst>
                <a:ext uri="{FF2B5EF4-FFF2-40B4-BE49-F238E27FC236}">
                  <a16:creationId xmlns:a16="http://schemas.microsoft.com/office/drawing/2014/main" id="{6957D81D-1556-091C-B1E8-22690E682720}"/>
                </a:ext>
              </a:extLst>
            </p:cNvPr>
            <p:cNvSpPr/>
            <p:nvPr/>
          </p:nvSpPr>
          <p:spPr>
            <a:xfrm>
              <a:off x="12882824" y="453213"/>
              <a:ext cx="1551" cy="7298"/>
            </a:xfrm>
            <a:custGeom>
              <a:avLst/>
              <a:gdLst>
                <a:gd name="connsiteX0" fmla="*/ -105 w 1551"/>
                <a:gd name="connsiteY0" fmla="*/ -315 h 7298"/>
                <a:gd name="connsiteX1" fmla="*/ -1541 w 1551"/>
                <a:gd name="connsiteY1" fmla="*/ 6984 h 7298"/>
                <a:gd name="connsiteX2" fmla="*/ -105 w 1551"/>
                <a:gd name="connsiteY2" fmla="*/ -315 h 7298"/>
              </a:gdLst>
              <a:ahLst/>
              <a:cxnLst>
                <a:cxn ang="0">
                  <a:pos x="connsiteX0" y="connsiteY0"/>
                </a:cxn>
                <a:cxn ang="0">
                  <a:pos x="connsiteX1" y="connsiteY1"/>
                </a:cxn>
                <a:cxn ang="0">
                  <a:pos x="connsiteX2" y="connsiteY2"/>
                </a:cxn>
              </a:cxnLst>
              <a:rect l="l" t="t" r="r" b="b"/>
              <a:pathLst>
                <a:path w="1551" h="7298">
                  <a:moveTo>
                    <a:pt x="-105" y="-315"/>
                  </a:moveTo>
                  <a:cubicBezTo>
                    <a:pt x="-420" y="2144"/>
                    <a:pt x="820" y="4918"/>
                    <a:pt x="-1541" y="6984"/>
                  </a:cubicBezTo>
                  <a:cubicBezTo>
                    <a:pt x="-1207" y="4525"/>
                    <a:pt x="-2524" y="1731"/>
                    <a:pt x="-105" y="-315"/>
                  </a:cubicBezTo>
                  <a:close/>
                </a:path>
              </a:pathLst>
            </a:custGeom>
            <a:solidFill>
              <a:srgbClr val="020202"/>
            </a:solidFill>
            <a:ln w="1956" cap="flat">
              <a:noFill/>
              <a:prstDash val="solid"/>
              <a:miter/>
            </a:ln>
          </p:spPr>
          <p:txBody>
            <a:bodyPr rtlCol="0" anchor="ctr"/>
            <a:lstStyle/>
            <a:p>
              <a:endParaRPr lang="es-CO"/>
            </a:p>
          </p:txBody>
        </p:sp>
        <p:sp>
          <p:nvSpPr>
            <p:cNvPr id="1005" name="Freeform: Shape 1004">
              <a:extLst>
                <a:ext uri="{FF2B5EF4-FFF2-40B4-BE49-F238E27FC236}">
                  <a16:creationId xmlns:a16="http://schemas.microsoft.com/office/drawing/2014/main" id="{344B0BF8-1AD8-217E-9421-50DD6082C537}"/>
                </a:ext>
              </a:extLst>
            </p:cNvPr>
            <p:cNvSpPr/>
            <p:nvPr/>
          </p:nvSpPr>
          <p:spPr>
            <a:xfrm>
              <a:off x="12884121" y="309764"/>
              <a:ext cx="679248" cy="444219"/>
            </a:xfrm>
            <a:custGeom>
              <a:avLst/>
              <a:gdLst>
                <a:gd name="connsiteX0" fmla="*/ 52816 w 679248"/>
                <a:gd name="connsiteY0" fmla="*/ 39794 h 444219"/>
                <a:gd name="connsiteX1" fmla="*/ 114352 w 679248"/>
                <a:gd name="connsiteY1" fmla="*/ 5190 h 444219"/>
                <a:gd name="connsiteX2" fmla="*/ 136917 w 679248"/>
                <a:gd name="connsiteY2" fmla="*/ 134 h 444219"/>
                <a:gd name="connsiteX3" fmla="*/ 140261 w 679248"/>
                <a:gd name="connsiteY3" fmla="*/ 292 h 444219"/>
                <a:gd name="connsiteX4" fmla="*/ 134949 w 679248"/>
                <a:gd name="connsiteY4" fmla="*/ 3852 h 444219"/>
                <a:gd name="connsiteX5" fmla="*/ 115749 w 679248"/>
                <a:gd name="connsiteY5" fmla="*/ 8987 h 444219"/>
                <a:gd name="connsiteX6" fmla="*/ 61492 w 679248"/>
                <a:gd name="connsiteY6" fmla="*/ 38240 h 444219"/>
                <a:gd name="connsiteX7" fmla="*/ 55236 w 679248"/>
                <a:gd name="connsiteY7" fmla="*/ 53368 h 444219"/>
                <a:gd name="connsiteX8" fmla="*/ 64581 w 679248"/>
                <a:gd name="connsiteY8" fmla="*/ 108451 h 444219"/>
                <a:gd name="connsiteX9" fmla="*/ 100444 w 679248"/>
                <a:gd name="connsiteY9" fmla="*/ 169613 h 444219"/>
                <a:gd name="connsiteX10" fmla="*/ 180530 w 679248"/>
                <a:gd name="connsiteY10" fmla="*/ 240218 h 444219"/>
                <a:gd name="connsiteX11" fmla="*/ 284559 w 679248"/>
                <a:gd name="connsiteY11" fmla="*/ 276966 h 444219"/>
                <a:gd name="connsiteX12" fmla="*/ 317157 w 679248"/>
                <a:gd name="connsiteY12" fmla="*/ 279701 h 444219"/>
                <a:gd name="connsiteX13" fmla="*/ 356305 w 679248"/>
                <a:gd name="connsiteY13" fmla="*/ 276986 h 444219"/>
                <a:gd name="connsiteX14" fmla="*/ 427126 w 679248"/>
                <a:gd name="connsiteY14" fmla="*/ 269511 h 444219"/>
                <a:gd name="connsiteX15" fmla="*/ 553778 w 679248"/>
                <a:gd name="connsiteY15" fmla="*/ 246041 h 444219"/>
                <a:gd name="connsiteX16" fmla="*/ 669630 w 679248"/>
                <a:gd name="connsiteY16" fmla="*/ 187024 h 444219"/>
                <a:gd name="connsiteX17" fmla="*/ 673564 w 679248"/>
                <a:gd name="connsiteY17" fmla="*/ 183876 h 444219"/>
                <a:gd name="connsiteX18" fmla="*/ 675846 w 679248"/>
                <a:gd name="connsiteY18" fmla="*/ 183679 h 444219"/>
                <a:gd name="connsiteX19" fmla="*/ 677262 w 679248"/>
                <a:gd name="connsiteY19" fmla="*/ 204532 h 444219"/>
                <a:gd name="connsiteX20" fmla="*/ 677558 w 679248"/>
                <a:gd name="connsiteY20" fmla="*/ 211063 h 444219"/>
                <a:gd name="connsiteX21" fmla="*/ 677558 w 679248"/>
                <a:gd name="connsiteY21" fmla="*/ 267130 h 444219"/>
                <a:gd name="connsiteX22" fmla="*/ 662980 w 679248"/>
                <a:gd name="connsiteY22" fmla="*/ 313459 h 444219"/>
                <a:gd name="connsiteX23" fmla="*/ 640731 w 679248"/>
                <a:gd name="connsiteY23" fmla="*/ 337165 h 444219"/>
                <a:gd name="connsiteX24" fmla="*/ 589582 w 679248"/>
                <a:gd name="connsiteY24" fmla="*/ 370037 h 444219"/>
                <a:gd name="connsiteX25" fmla="*/ 547502 w 679248"/>
                <a:gd name="connsiteY25" fmla="*/ 387959 h 444219"/>
                <a:gd name="connsiteX26" fmla="*/ 526807 w 679248"/>
                <a:gd name="connsiteY26" fmla="*/ 396792 h 444219"/>
                <a:gd name="connsiteX27" fmla="*/ 488839 w 679248"/>
                <a:gd name="connsiteY27" fmla="*/ 408969 h 444219"/>
                <a:gd name="connsiteX28" fmla="*/ 443002 w 679248"/>
                <a:gd name="connsiteY28" fmla="*/ 425278 h 444219"/>
                <a:gd name="connsiteX29" fmla="*/ 420929 w 679248"/>
                <a:gd name="connsiteY29" fmla="*/ 428839 h 444219"/>
                <a:gd name="connsiteX30" fmla="*/ 400883 w 679248"/>
                <a:gd name="connsiteY30" fmla="*/ 431357 h 444219"/>
                <a:gd name="connsiteX31" fmla="*/ 377276 w 679248"/>
                <a:gd name="connsiteY31" fmla="*/ 434917 h 444219"/>
                <a:gd name="connsiteX32" fmla="*/ 343832 w 679248"/>
                <a:gd name="connsiteY32" fmla="*/ 436275 h 444219"/>
                <a:gd name="connsiteX33" fmla="*/ 318750 w 679248"/>
                <a:gd name="connsiteY33" fmla="*/ 439560 h 444219"/>
                <a:gd name="connsiteX34" fmla="*/ 301536 w 679248"/>
                <a:gd name="connsiteY34" fmla="*/ 441645 h 444219"/>
                <a:gd name="connsiteX35" fmla="*/ 247142 w 679248"/>
                <a:gd name="connsiteY35" fmla="*/ 443141 h 444219"/>
                <a:gd name="connsiteX36" fmla="*/ 184976 w 679248"/>
                <a:gd name="connsiteY36" fmla="*/ 430806 h 444219"/>
                <a:gd name="connsiteX37" fmla="*/ 104319 w 679248"/>
                <a:gd name="connsiteY37" fmla="*/ 392858 h 444219"/>
                <a:gd name="connsiteX38" fmla="*/ 54351 w 679248"/>
                <a:gd name="connsiteY38" fmla="*/ 344876 h 444219"/>
                <a:gd name="connsiteX39" fmla="*/ 29367 w 679248"/>
                <a:gd name="connsiteY39" fmla="*/ 310154 h 444219"/>
                <a:gd name="connsiteX40" fmla="*/ 1314 w 679248"/>
                <a:gd name="connsiteY40" fmla="*/ 239825 h 444219"/>
                <a:gd name="connsiteX41" fmla="*/ -1539 w 679248"/>
                <a:gd name="connsiteY41" fmla="*/ 190643 h 444219"/>
                <a:gd name="connsiteX42" fmla="*/ 3989 w 679248"/>
                <a:gd name="connsiteY42" fmla="*/ 134518 h 444219"/>
                <a:gd name="connsiteX43" fmla="*/ 11366 w 679248"/>
                <a:gd name="connsiteY43" fmla="*/ 100582 h 444219"/>
                <a:gd name="connsiteX44" fmla="*/ 33262 w 679248"/>
                <a:gd name="connsiteY44" fmla="*/ 62614 h 444219"/>
                <a:gd name="connsiteX45" fmla="*/ 48666 w 679248"/>
                <a:gd name="connsiteY45" fmla="*/ 47112 h 444219"/>
                <a:gd name="connsiteX46" fmla="*/ 52600 w 679248"/>
                <a:gd name="connsiteY46" fmla="*/ 41211 h 444219"/>
                <a:gd name="connsiteX47" fmla="*/ 52246 w 679248"/>
                <a:gd name="connsiteY47" fmla="*/ 40148 h 444219"/>
                <a:gd name="connsiteX48" fmla="*/ 52816 w 679248"/>
                <a:gd name="connsiteY48" fmla="*/ 39794 h 444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79248" h="444219">
                  <a:moveTo>
                    <a:pt x="52816" y="39794"/>
                  </a:moveTo>
                  <a:cubicBezTo>
                    <a:pt x="70915" y="24410"/>
                    <a:pt x="91808" y="12662"/>
                    <a:pt x="114352" y="5190"/>
                  </a:cubicBezTo>
                  <a:cubicBezTo>
                    <a:pt x="121690" y="2769"/>
                    <a:pt x="129244" y="1075"/>
                    <a:pt x="136917" y="134"/>
                  </a:cubicBezTo>
                  <a:cubicBezTo>
                    <a:pt x="137959" y="-517"/>
                    <a:pt x="139297" y="-456"/>
                    <a:pt x="140261" y="292"/>
                  </a:cubicBezTo>
                  <a:cubicBezTo>
                    <a:pt x="139927" y="3616"/>
                    <a:pt x="137113" y="3282"/>
                    <a:pt x="134949" y="3852"/>
                  </a:cubicBezTo>
                  <a:cubicBezTo>
                    <a:pt x="128556" y="5584"/>
                    <a:pt x="121867" y="6213"/>
                    <a:pt x="115749" y="8987"/>
                  </a:cubicBezTo>
                  <a:cubicBezTo>
                    <a:pt x="96332" y="16285"/>
                    <a:pt x="77820" y="25138"/>
                    <a:pt x="61492" y="38240"/>
                  </a:cubicBezTo>
                  <a:cubicBezTo>
                    <a:pt x="56377" y="42352"/>
                    <a:pt x="54961" y="46857"/>
                    <a:pt x="55236" y="53368"/>
                  </a:cubicBezTo>
                  <a:cubicBezTo>
                    <a:pt x="56043" y="72156"/>
                    <a:pt x="58423" y="90471"/>
                    <a:pt x="64581" y="108451"/>
                  </a:cubicBezTo>
                  <a:cubicBezTo>
                    <a:pt x="72115" y="131128"/>
                    <a:pt x="84332" y="151967"/>
                    <a:pt x="100444" y="169613"/>
                  </a:cubicBezTo>
                  <a:cubicBezTo>
                    <a:pt x="124700" y="195797"/>
                    <a:pt x="150215" y="220762"/>
                    <a:pt x="180530" y="240218"/>
                  </a:cubicBezTo>
                  <a:cubicBezTo>
                    <a:pt x="212322" y="260540"/>
                    <a:pt x="246808" y="273366"/>
                    <a:pt x="284559" y="276966"/>
                  </a:cubicBezTo>
                  <a:cubicBezTo>
                    <a:pt x="295418" y="278009"/>
                    <a:pt x="306199" y="279150"/>
                    <a:pt x="317157" y="279701"/>
                  </a:cubicBezTo>
                  <a:cubicBezTo>
                    <a:pt x="330318" y="280350"/>
                    <a:pt x="343262" y="278540"/>
                    <a:pt x="356305" y="276986"/>
                  </a:cubicBezTo>
                  <a:cubicBezTo>
                    <a:pt x="379912" y="274212"/>
                    <a:pt x="403696" y="273288"/>
                    <a:pt x="427126" y="269511"/>
                  </a:cubicBezTo>
                  <a:cubicBezTo>
                    <a:pt x="469520" y="262724"/>
                    <a:pt x="512249" y="257471"/>
                    <a:pt x="553778" y="246041"/>
                  </a:cubicBezTo>
                  <a:cubicBezTo>
                    <a:pt x="596389" y="234336"/>
                    <a:pt x="635458" y="215431"/>
                    <a:pt x="669630" y="187024"/>
                  </a:cubicBezTo>
                  <a:cubicBezTo>
                    <a:pt x="670830" y="185833"/>
                    <a:pt x="672148" y="184779"/>
                    <a:pt x="673564" y="183876"/>
                  </a:cubicBezTo>
                  <a:cubicBezTo>
                    <a:pt x="674273" y="183508"/>
                    <a:pt x="675099" y="183437"/>
                    <a:pt x="675846" y="183679"/>
                  </a:cubicBezTo>
                  <a:cubicBezTo>
                    <a:pt x="676220" y="190624"/>
                    <a:pt x="675492" y="197647"/>
                    <a:pt x="677262" y="204532"/>
                  </a:cubicBezTo>
                  <a:cubicBezTo>
                    <a:pt x="677636" y="206688"/>
                    <a:pt x="677734" y="208882"/>
                    <a:pt x="677558" y="211063"/>
                  </a:cubicBezTo>
                  <a:cubicBezTo>
                    <a:pt x="677558" y="229752"/>
                    <a:pt x="677715" y="248441"/>
                    <a:pt x="677558" y="267130"/>
                  </a:cubicBezTo>
                  <a:cubicBezTo>
                    <a:pt x="677400" y="284009"/>
                    <a:pt x="672994" y="299846"/>
                    <a:pt x="662980" y="313459"/>
                  </a:cubicBezTo>
                  <a:cubicBezTo>
                    <a:pt x="656586" y="322270"/>
                    <a:pt x="649111" y="330236"/>
                    <a:pt x="640731" y="337165"/>
                  </a:cubicBezTo>
                  <a:cubicBezTo>
                    <a:pt x="625189" y="350296"/>
                    <a:pt x="607995" y="361346"/>
                    <a:pt x="589582" y="370037"/>
                  </a:cubicBezTo>
                  <a:cubicBezTo>
                    <a:pt x="575713" y="376372"/>
                    <a:pt x="561529" y="381998"/>
                    <a:pt x="547502" y="387959"/>
                  </a:cubicBezTo>
                  <a:lnTo>
                    <a:pt x="526807" y="396792"/>
                  </a:lnTo>
                  <a:cubicBezTo>
                    <a:pt x="514531" y="402025"/>
                    <a:pt x="501429" y="404759"/>
                    <a:pt x="488839" y="408969"/>
                  </a:cubicBezTo>
                  <a:cubicBezTo>
                    <a:pt x="473455" y="414124"/>
                    <a:pt x="458464" y="420340"/>
                    <a:pt x="443002" y="425278"/>
                  </a:cubicBezTo>
                  <a:cubicBezTo>
                    <a:pt x="435939" y="427861"/>
                    <a:pt x="428444" y="429069"/>
                    <a:pt x="420929" y="428839"/>
                  </a:cubicBezTo>
                  <a:cubicBezTo>
                    <a:pt x="414162" y="428567"/>
                    <a:pt x="407375" y="429417"/>
                    <a:pt x="400883" y="431357"/>
                  </a:cubicBezTo>
                  <a:cubicBezTo>
                    <a:pt x="393112" y="433161"/>
                    <a:pt x="385223" y="434351"/>
                    <a:pt x="377276" y="434917"/>
                  </a:cubicBezTo>
                  <a:cubicBezTo>
                    <a:pt x="366141" y="436078"/>
                    <a:pt x="355026" y="435606"/>
                    <a:pt x="343832" y="436275"/>
                  </a:cubicBezTo>
                  <a:cubicBezTo>
                    <a:pt x="335393" y="436709"/>
                    <a:pt x="327013" y="437807"/>
                    <a:pt x="318750" y="439560"/>
                  </a:cubicBezTo>
                  <a:cubicBezTo>
                    <a:pt x="313025" y="440819"/>
                    <a:pt x="307261" y="440701"/>
                    <a:pt x="301536" y="441645"/>
                  </a:cubicBezTo>
                  <a:cubicBezTo>
                    <a:pt x="283536" y="444655"/>
                    <a:pt x="265241" y="444104"/>
                    <a:pt x="247142" y="443141"/>
                  </a:cubicBezTo>
                  <a:cubicBezTo>
                    <a:pt x="225955" y="441917"/>
                    <a:pt x="205023" y="437766"/>
                    <a:pt x="184976" y="430806"/>
                  </a:cubicBezTo>
                  <a:cubicBezTo>
                    <a:pt x="156727" y="421147"/>
                    <a:pt x="129461" y="409363"/>
                    <a:pt x="104319" y="392858"/>
                  </a:cubicBezTo>
                  <a:cubicBezTo>
                    <a:pt x="84863" y="380070"/>
                    <a:pt x="67925" y="363805"/>
                    <a:pt x="54351" y="344876"/>
                  </a:cubicBezTo>
                  <a:cubicBezTo>
                    <a:pt x="46010" y="333309"/>
                    <a:pt x="36842" y="322331"/>
                    <a:pt x="29367" y="310154"/>
                  </a:cubicBezTo>
                  <a:cubicBezTo>
                    <a:pt x="15970" y="288337"/>
                    <a:pt x="5760" y="265320"/>
                    <a:pt x="1314" y="239825"/>
                  </a:cubicBezTo>
                  <a:cubicBezTo>
                    <a:pt x="-1559" y="223457"/>
                    <a:pt x="-1067" y="207070"/>
                    <a:pt x="-1539" y="190643"/>
                  </a:cubicBezTo>
                  <a:cubicBezTo>
                    <a:pt x="-2089" y="171659"/>
                    <a:pt x="861" y="153128"/>
                    <a:pt x="3989" y="134518"/>
                  </a:cubicBezTo>
                  <a:cubicBezTo>
                    <a:pt x="5838" y="123084"/>
                    <a:pt x="8317" y="111756"/>
                    <a:pt x="11366" y="100582"/>
                  </a:cubicBezTo>
                  <a:cubicBezTo>
                    <a:pt x="15498" y="85985"/>
                    <a:pt x="23367" y="73729"/>
                    <a:pt x="33262" y="62614"/>
                  </a:cubicBezTo>
                  <a:cubicBezTo>
                    <a:pt x="38101" y="57185"/>
                    <a:pt x="43531" y="52286"/>
                    <a:pt x="48666" y="47112"/>
                  </a:cubicBezTo>
                  <a:cubicBezTo>
                    <a:pt x="50357" y="45421"/>
                    <a:pt x="52443" y="43965"/>
                    <a:pt x="52600" y="41211"/>
                  </a:cubicBezTo>
                  <a:cubicBezTo>
                    <a:pt x="52148" y="40798"/>
                    <a:pt x="52029" y="40463"/>
                    <a:pt x="52246" y="40148"/>
                  </a:cubicBezTo>
                  <a:cubicBezTo>
                    <a:pt x="52384" y="39956"/>
                    <a:pt x="52580" y="39826"/>
                    <a:pt x="52816" y="39794"/>
                  </a:cubicBezTo>
                  <a:close/>
                </a:path>
              </a:pathLst>
            </a:custGeom>
            <a:solidFill>
              <a:srgbClr val="4A646E"/>
            </a:solidFill>
            <a:ln w="1956" cap="flat">
              <a:noFill/>
              <a:prstDash val="solid"/>
              <a:miter/>
            </a:ln>
          </p:spPr>
          <p:txBody>
            <a:bodyPr rtlCol="0" anchor="ctr"/>
            <a:lstStyle/>
            <a:p>
              <a:endParaRPr lang="es-CO"/>
            </a:p>
          </p:txBody>
        </p:sp>
        <p:sp>
          <p:nvSpPr>
            <p:cNvPr id="1006" name="Freeform: Shape 1005">
              <a:extLst>
                <a:ext uri="{FF2B5EF4-FFF2-40B4-BE49-F238E27FC236}">
                  <a16:creationId xmlns:a16="http://schemas.microsoft.com/office/drawing/2014/main" id="{97B03CD3-6B82-E1A8-0865-F110A0F32E38}"/>
                </a:ext>
              </a:extLst>
            </p:cNvPr>
            <p:cNvSpPr/>
            <p:nvPr/>
          </p:nvSpPr>
          <p:spPr>
            <a:xfrm>
              <a:off x="13546429" y="451281"/>
              <a:ext cx="15252" cy="42654"/>
            </a:xfrm>
            <a:custGeom>
              <a:avLst/>
              <a:gdLst>
                <a:gd name="connsiteX0" fmla="*/ 13616 w 15252"/>
                <a:gd name="connsiteY0" fmla="*/ 42084 h 42654"/>
                <a:gd name="connsiteX1" fmla="*/ 12377 w 15252"/>
                <a:gd name="connsiteY1" fmla="*/ 42340 h 42654"/>
                <a:gd name="connsiteX2" fmla="*/ 9209 w 15252"/>
                <a:gd name="connsiteY2" fmla="*/ 37874 h 42654"/>
                <a:gd name="connsiteX3" fmla="*/ -745 w 15252"/>
                <a:gd name="connsiteY3" fmla="*/ 5651 h 42654"/>
                <a:gd name="connsiteX4" fmla="*/ -1060 w 15252"/>
                <a:gd name="connsiteY4" fmla="*/ 103 h 42654"/>
                <a:gd name="connsiteX5" fmla="*/ 1045 w 15252"/>
                <a:gd name="connsiteY5" fmla="*/ 103 h 42654"/>
                <a:gd name="connsiteX6" fmla="*/ 12377 w 15252"/>
                <a:gd name="connsiteY6" fmla="*/ 32287 h 42654"/>
                <a:gd name="connsiteX7" fmla="*/ 13616 w 15252"/>
                <a:gd name="connsiteY7" fmla="*/ 39802 h 42654"/>
                <a:gd name="connsiteX8" fmla="*/ 13616 w 15252"/>
                <a:gd name="connsiteY8" fmla="*/ 42084 h 42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52" h="42654">
                  <a:moveTo>
                    <a:pt x="13616" y="42084"/>
                  </a:moveTo>
                  <a:cubicBezTo>
                    <a:pt x="13222" y="42247"/>
                    <a:pt x="12809" y="42334"/>
                    <a:pt x="12377" y="42340"/>
                  </a:cubicBezTo>
                  <a:cubicBezTo>
                    <a:pt x="10566" y="41563"/>
                    <a:pt x="9347" y="39839"/>
                    <a:pt x="9209" y="37874"/>
                  </a:cubicBezTo>
                  <a:cubicBezTo>
                    <a:pt x="6947" y="26836"/>
                    <a:pt x="3603" y="16046"/>
                    <a:pt x="-745" y="5651"/>
                  </a:cubicBezTo>
                  <a:cubicBezTo>
                    <a:pt x="-1768" y="3969"/>
                    <a:pt x="-1886" y="1889"/>
                    <a:pt x="-1060" y="103"/>
                  </a:cubicBezTo>
                  <a:cubicBezTo>
                    <a:pt x="-470" y="-454"/>
                    <a:pt x="455" y="-454"/>
                    <a:pt x="1045" y="103"/>
                  </a:cubicBezTo>
                  <a:cubicBezTo>
                    <a:pt x="6337" y="10236"/>
                    <a:pt x="10153" y="21074"/>
                    <a:pt x="12377" y="32287"/>
                  </a:cubicBezTo>
                  <a:cubicBezTo>
                    <a:pt x="14029" y="34589"/>
                    <a:pt x="12258" y="37461"/>
                    <a:pt x="13616" y="39802"/>
                  </a:cubicBezTo>
                  <a:cubicBezTo>
                    <a:pt x="13675" y="40530"/>
                    <a:pt x="13635" y="41297"/>
                    <a:pt x="13616" y="42084"/>
                  </a:cubicBezTo>
                  <a:close/>
                </a:path>
              </a:pathLst>
            </a:custGeom>
            <a:solidFill>
              <a:srgbClr val="7CA2B4"/>
            </a:solidFill>
            <a:ln w="1956" cap="flat">
              <a:noFill/>
              <a:prstDash val="solid"/>
              <a:miter/>
            </a:ln>
          </p:spPr>
          <p:txBody>
            <a:bodyPr rtlCol="0" anchor="ctr"/>
            <a:lstStyle/>
            <a:p>
              <a:endParaRPr lang="es-CO"/>
            </a:p>
          </p:txBody>
        </p:sp>
        <p:sp>
          <p:nvSpPr>
            <p:cNvPr id="1007" name="Freeform: Shape 1006">
              <a:extLst>
                <a:ext uri="{FF2B5EF4-FFF2-40B4-BE49-F238E27FC236}">
                  <a16:creationId xmlns:a16="http://schemas.microsoft.com/office/drawing/2014/main" id="{409F0523-82F3-4825-52B9-35878872D794}"/>
                </a:ext>
              </a:extLst>
            </p:cNvPr>
            <p:cNvSpPr/>
            <p:nvPr/>
          </p:nvSpPr>
          <p:spPr>
            <a:xfrm>
              <a:off x="12913515" y="354099"/>
              <a:ext cx="20483" cy="20463"/>
            </a:xfrm>
            <a:custGeom>
              <a:avLst/>
              <a:gdLst>
                <a:gd name="connsiteX0" fmla="*/ -1602 w 20483"/>
                <a:gd name="connsiteY0" fmla="*/ 20148 h 20463"/>
                <a:gd name="connsiteX1" fmla="*/ 51 w 20483"/>
                <a:gd name="connsiteY1" fmla="*/ 16214 h 20463"/>
                <a:gd name="connsiteX2" fmla="*/ 14943 w 20483"/>
                <a:gd name="connsiteY2" fmla="*/ 1322 h 20463"/>
                <a:gd name="connsiteX3" fmla="*/ 18878 w 20483"/>
                <a:gd name="connsiteY3" fmla="*/ -311 h 20463"/>
                <a:gd name="connsiteX4" fmla="*/ -1602 w 20483"/>
                <a:gd name="connsiteY4" fmla="*/ 20148 h 20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83" h="20463">
                  <a:moveTo>
                    <a:pt x="-1602" y="20148"/>
                  </a:moveTo>
                  <a:cubicBezTo>
                    <a:pt x="-1661" y="18657"/>
                    <a:pt x="-1051" y="17217"/>
                    <a:pt x="51" y="16214"/>
                  </a:cubicBezTo>
                  <a:lnTo>
                    <a:pt x="14943" y="1322"/>
                  </a:lnTo>
                  <a:cubicBezTo>
                    <a:pt x="15946" y="230"/>
                    <a:pt x="17382" y="-368"/>
                    <a:pt x="18878" y="-311"/>
                  </a:cubicBezTo>
                  <a:cubicBezTo>
                    <a:pt x="12582" y="7029"/>
                    <a:pt x="5736" y="13869"/>
                    <a:pt x="-1602" y="20148"/>
                  </a:cubicBezTo>
                  <a:close/>
                </a:path>
              </a:pathLst>
            </a:custGeom>
            <a:solidFill>
              <a:srgbClr val="0E1315"/>
            </a:solidFill>
            <a:ln w="1956" cap="flat">
              <a:noFill/>
              <a:prstDash val="solid"/>
              <a:miter/>
            </a:ln>
          </p:spPr>
          <p:txBody>
            <a:bodyPr rtlCol="0" anchor="ctr"/>
            <a:lstStyle/>
            <a:p>
              <a:endParaRPr lang="es-CO"/>
            </a:p>
          </p:txBody>
        </p:sp>
        <p:sp>
          <p:nvSpPr>
            <p:cNvPr id="1008" name="Freeform: Shape 1007">
              <a:extLst>
                <a:ext uri="{FF2B5EF4-FFF2-40B4-BE49-F238E27FC236}">
                  <a16:creationId xmlns:a16="http://schemas.microsoft.com/office/drawing/2014/main" id="{C4D21B29-9267-D7E1-BCF7-41AD99D28C1B}"/>
                </a:ext>
              </a:extLst>
            </p:cNvPr>
            <p:cNvSpPr/>
            <p:nvPr/>
          </p:nvSpPr>
          <p:spPr>
            <a:xfrm>
              <a:off x="12907735" y="375979"/>
              <a:ext cx="4386" cy="5901"/>
            </a:xfrm>
            <a:custGeom>
              <a:avLst/>
              <a:gdLst>
                <a:gd name="connsiteX0" fmla="*/ -1606 w 4386"/>
                <a:gd name="connsiteY0" fmla="*/ 5587 h 5901"/>
                <a:gd name="connsiteX1" fmla="*/ 2781 w 4386"/>
                <a:gd name="connsiteY1" fmla="*/ -315 h 5901"/>
                <a:gd name="connsiteX2" fmla="*/ -1606 w 4386"/>
                <a:gd name="connsiteY2" fmla="*/ 5587 h 5901"/>
              </a:gdLst>
              <a:ahLst/>
              <a:cxnLst>
                <a:cxn ang="0">
                  <a:pos x="connsiteX0" y="connsiteY0"/>
                </a:cxn>
                <a:cxn ang="0">
                  <a:pos x="connsiteX1" y="connsiteY1"/>
                </a:cxn>
                <a:cxn ang="0">
                  <a:pos x="connsiteX2" y="connsiteY2"/>
                </a:cxn>
              </a:cxnLst>
              <a:rect l="l" t="t" r="r" b="b"/>
              <a:pathLst>
                <a:path w="4386" h="5901">
                  <a:moveTo>
                    <a:pt x="-1606" y="5587"/>
                  </a:moveTo>
                  <a:cubicBezTo>
                    <a:pt x="-1606" y="2538"/>
                    <a:pt x="362" y="925"/>
                    <a:pt x="2781" y="-315"/>
                  </a:cubicBezTo>
                  <a:cubicBezTo>
                    <a:pt x="2427" y="2274"/>
                    <a:pt x="775" y="4503"/>
                    <a:pt x="-1606" y="5587"/>
                  </a:cubicBezTo>
                  <a:close/>
                </a:path>
              </a:pathLst>
            </a:custGeom>
            <a:solidFill>
              <a:srgbClr val="0E1315"/>
            </a:solidFill>
            <a:ln w="1956" cap="flat">
              <a:noFill/>
              <a:prstDash val="solid"/>
              <a:miter/>
            </a:ln>
          </p:spPr>
          <p:txBody>
            <a:bodyPr rtlCol="0" anchor="ctr"/>
            <a:lstStyle/>
            <a:p>
              <a:endParaRPr lang="es-CO"/>
            </a:p>
          </p:txBody>
        </p:sp>
        <p:sp>
          <p:nvSpPr>
            <p:cNvPr id="1009" name="Freeform: Shape 1008">
              <a:extLst>
                <a:ext uri="{FF2B5EF4-FFF2-40B4-BE49-F238E27FC236}">
                  <a16:creationId xmlns:a16="http://schemas.microsoft.com/office/drawing/2014/main" id="{9E574AFF-286A-7DA6-7557-4897997C7AE6}"/>
                </a:ext>
              </a:extLst>
            </p:cNvPr>
            <p:cNvSpPr/>
            <p:nvPr/>
          </p:nvSpPr>
          <p:spPr>
            <a:xfrm>
              <a:off x="13560379" y="483820"/>
              <a:ext cx="1842" cy="7518"/>
            </a:xfrm>
            <a:custGeom>
              <a:avLst/>
              <a:gdLst>
                <a:gd name="connsiteX0" fmla="*/ -255 w 1842"/>
                <a:gd name="connsiteY0" fmla="*/ 7204 h 7518"/>
                <a:gd name="connsiteX1" fmla="*/ -1494 w 1842"/>
                <a:gd name="connsiteY1" fmla="*/ -311 h 7518"/>
                <a:gd name="connsiteX2" fmla="*/ -235 w 1842"/>
                <a:gd name="connsiteY2" fmla="*/ -134 h 7518"/>
                <a:gd name="connsiteX3" fmla="*/ 237 w 1842"/>
                <a:gd name="connsiteY3" fmla="*/ 5256 h 7518"/>
                <a:gd name="connsiteX4" fmla="*/ -255 w 1842"/>
                <a:gd name="connsiteY4" fmla="*/ 7204 h 7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2" h="7518">
                  <a:moveTo>
                    <a:pt x="-255" y="7204"/>
                  </a:moveTo>
                  <a:cubicBezTo>
                    <a:pt x="-1888" y="4902"/>
                    <a:pt x="-1651" y="2305"/>
                    <a:pt x="-1494" y="-311"/>
                  </a:cubicBezTo>
                  <a:cubicBezTo>
                    <a:pt x="-1061" y="-331"/>
                    <a:pt x="-648" y="-272"/>
                    <a:pt x="-235" y="-134"/>
                  </a:cubicBezTo>
                  <a:lnTo>
                    <a:pt x="237" y="5256"/>
                  </a:lnTo>
                  <a:cubicBezTo>
                    <a:pt x="80" y="5905"/>
                    <a:pt x="-97" y="6555"/>
                    <a:pt x="-255" y="7204"/>
                  </a:cubicBezTo>
                  <a:close/>
                </a:path>
              </a:pathLst>
            </a:custGeom>
            <a:solidFill>
              <a:srgbClr val="4A646E"/>
            </a:solidFill>
            <a:ln w="1956" cap="flat">
              <a:noFill/>
              <a:prstDash val="solid"/>
              <a:miter/>
            </a:ln>
          </p:spPr>
          <p:txBody>
            <a:bodyPr rtlCol="0" anchor="ctr"/>
            <a:lstStyle/>
            <a:p>
              <a:endParaRPr lang="es-CO"/>
            </a:p>
          </p:txBody>
        </p:sp>
        <p:sp>
          <p:nvSpPr>
            <p:cNvPr id="1010" name="Freeform: Shape 1009">
              <a:extLst>
                <a:ext uri="{FF2B5EF4-FFF2-40B4-BE49-F238E27FC236}">
                  <a16:creationId xmlns:a16="http://schemas.microsoft.com/office/drawing/2014/main" id="{D72297FE-43EA-131D-746A-83768138DB55}"/>
                </a:ext>
              </a:extLst>
            </p:cNvPr>
            <p:cNvSpPr/>
            <p:nvPr/>
          </p:nvSpPr>
          <p:spPr>
            <a:xfrm>
              <a:off x="12904781" y="381861"/>
              <a:ext cx="2973" cy="4386"/>
            </a:xfrm>
            <a:custGeom>
              <a:avLst/>
              <a:gdLst>
                <a:gd name="connsiteX0" fmla="*/ -1563 w 2973"/>
                <a:gd name="connsiteY0" fmla="*/ 4072 h 4386"/>
                <a:gd name="connsiteX1" fmla="*/ 1368 w 2973"/>
                <a:gd name="connsiteY1" fmla="*/ -315 h 4386"/>
                <a:gd name="connsiteX2" fmla="*/ -1563 w 2973"/>
                <a:gd name="connsiteY2" fmla="*/ 4072 h 4386"/>
              </a:gdLst>
              <a:ahLst/>
              <a:cxnLst>
                <a:cxn ang="0">
                  <a:pos x="connsiteX0" y="connsiteY0"/>
                </a:cxn>
                <a:cxn ang="0">
                  <a:pos x="connsiteX1" y="connsiteY1"/>
                </a:cxn>
                <a:cxn ang="0">
                  <a:pos x="connsiteX2" y="connsiteY2"/>
                </a:cxn>
              </a:cxnLst>
              <a:rect l="l" t="t" r="r" b="b"/>
              <a:pathLst>
                <a:path w="2973" h="4386">
                  <a:moveTo>
                    <a:pt x="-1563" y="4072"/>
                  </a:moveTo>
                  <a:cubicBezTo>
                    <a:pt x="-1858" y="2074"/>
                    <a:pt x="-599" y="179"/>
                    <a:pt x="1368" y="-315"/>
                  </a:cubicBezTo>
                  <a:cubicBezTo>
                    <a:pt x="1349" y="1601"/>
                    <a:pt x="208" y="3327"/>
                    <a:pt x="-1563" y="4072"/>
                  </a:cubicBezTo>
                  <a:close/>
                </a:path>
              </a:pathLst>
            </a:custGeom>
            <a:solidFill>
              <a:srgbClr val="0E1315"/>
            </a:solidFill>
            <a:ln w="1956" cap="flat">
              <a:noFill/>
              <a:prstDash val="solid"/>
              <a:miter/>
            </a:ln>
          </p:spPr>
          <p:txBody>
            <a:bodyPr rtlCol="0" anchor="ctr"/>
            <a:lstStyle/>
            <a:p>
              <a:endParaRPr lang="es-CO"/>
            </a:p>
          </p:txBody>
        </p:sp>
        <p:sp>
          <p:nvSpPr>
            <p:cNvPr id="1011" name="Freeform: Shape 1010">
              <a:extLst>
                <a:ext uri="{FF2B5EF4-FFF2-40B4-BE49-F238E27FC236}">
                  <a16:creationId xmlns:a16="http://schemas.microsoft.com/office/drawing/2014/main" id="{AA870AD4-FBD8-1F44-CCB4-85A71BAD2FEB}"/>
                </a:ext>
              </a:extLst>
            </p:cNvPr>
            <p:cNvSpPr/>
            <p:nvPr/>
          </p:nvSpPr>
          <p:spPr>
            <a:xfrm>
              <a:off x="12912083" y="374543"/>
              <a:ext cx="1436" cy="1514"/>
            </a:xfrm>
            <a:custGeom>
              <a:avLst/>
              <a:gdLst>
                <a:gd name="connsiteX0" fmla="*/ -1606 w 1436"/>
                <a:gd name="connsiteY0" fmla="*/ 1200 h 1514"/>
                <a:gd name="connsiteX1" fmla="*/ -169 w 1436"/>
                <a:gd name="connsiteY1" fmla="*/ -315 h 1514"/>
              </a:gdLst>
              <a:ahLst/>
              <a:cxnLst>
                <a:cxn ang="0">
                  <a:pos x="connsiteX0" y="connsiteY0"/>
                </a:cxn>
                <a:cxn ang="0">
                  <a:pos x="connsiteX1" y="connsiteY1"/>
                </a:cxn>
              </a:cxnLst>
              <a:rect l="l" t="t" r="r" b="b"/>
              <a:pathLst>
                <a:path w="1436" h="1514">
                  <a:moveTo>
                    <a:pt x="-1606" y="1200"/>
                  </a:moveTo>
                  <a:lnTo>
                    <a:pt x="-169" y="-315"/>
                  </a:lnTo>
                  <a:close/>
                </a:path>
              </a:pathLst>
            </a:custGeom>
            <a:solidFill>
              <a:srgbClr val="0E1315"/>
            </a:solidFill>
            <a:ln w="1956" cap="flat">
              <a:noFill/>
              <a:prstDash val="solid"/>
              <a:miter/>
            </a:ln>
          </p:spPr>
          <p:txBody>
            <a:bodyPr rtlCol="0" anchor="ctr"/>
            <a:lstStyle/>
            <a:p>
              <a:endParaRPr lang="es-CO"/>
            </a:p>
          </p:txBody>
        </p:sp>
        <p:sp>
          <p:nvSpPr>
            <p:cNvPr id="1012" name="Freeform: Shape 1011">
              <a:extLst>
                <a:ext uri="{FF2B5EF4-FFF2-40B4-BE49-F238E27FC236}">
                  <a16:creationId xmlns:a16="http://schemas.microsoft.com/office/drawing/2014/main" id="{9113ADCD-96F1-0424-9086-5EBD394EEDBC}"/>
                </a:ext>
              </a:extLst>
            </p:cNvPr>
            <p:cNvSpPr/>
            <p:nvPr/>
          </p:nvSpPr>
          <p:spPr>
            <a:xfrm>
              <a:off x="12933919" y="352726"/>
              <a:ext cx="1514" cy="1455"/>
            </a:xfrm>
            <a:custGeom>
              <a:avLst/>
              <a:gdLst>
                <a:gd name="connsiteX0" fmla="*/ -1606 w 1514"/>
                <a:gd name="connsiteY0" fmla="*/ 1141 h 1455"/>
                <a:gd name="connsiteX1" fmla="*/ -91 w 1514"/>
                <a:gd name="connsiteY1" fmla="*/ -315 h 1455"/>
              </a:gdLst>
              <a:ahLst/>
              <a:cxnLst>
                <a:cxn ang="0">
                  <a:pos x="connsiteX0" y="connsiteY0"/>
                </a:cxn>
                <a:cxn ang="0">
                  <a:pos x="connsiteX1" y="connsiteY1"/>
                </a:cxn>
              </a:cxnLst>
              <a:rect l="l" t="t" r="r" b="b"/>
              <a:pathLst>
                <a:path w="1514" h="1455">
                  <a:moveTo>
                    <a:pt x="-1606" y="1141"/>
                  </a:moveTo>
                  <a:lnTo>
                    <a:pt x="-91" y="-315"/>
                  </a:lnTo>
                  <a:close/>
                </a:path>
              </a:pathLst>
            </a:custGeom>
            <a:solidFill>
              <a:srgbClr val="0E1315"/>
            </a:solidFill>
            <a:ln w="1956" cap="flat">
              <a:noFill/>
              <a:prstDash val="solid"/>
              <a:miter/>
            </a:ln>
          </p:spPr>
          <p:txBody>
            <a:bodyPr rtlCol="0" anchor="ctr"/>
            <a:lstStyle/>
            <a:p>
              <a:endParaRPr lang="es-CO"/>
            </a:p>
          </p:txBody>
        </p:sp>
        <p:sp>
          <p:nvSpPr>
            <p:cNvPr id="1013" name="Freeform: Shape 1012">
              <a:extLst>
                <a:ext uri="{FF2B5EF4-FFF2-40B4-BE49-F238E27FC236}">
                  <a16:creationId xmlns:a16="http://schemas.microsoft.com/office/drawing/2014/main" id="{A05C572E-1049-692A-4D94-E60C39C4B40C}"/>
                </a:ext>
              </a:extLst>
            </p:cNvPr>
            <p:cNvSpPr/>
            <p:nvPr/>
          </p:nvSpPr>
          <p:spPr>
            <a:xfrm>
              <a:off x="12935395" y="351270"/>
              <a:ext cx="1495" cy="1475"/>
            </a:xfrm>
            <a:custGeom>
              <a:avLst/>
              <a:gdLst>
                <a:gd name="connsiteX0" fmla="*/ -1606 w 1495"/>
                <a:gd name="connsiteY0" fmla="*/ 1161 h 1475"/>
                <a:gd name="connsiteX1" fmla="*/ -110 w 1495"/>
                <a:gd name="connsiteY1" fmla="*/ -315 h 1475"/>
              </a:gdLst>
              <a:ahLst/>
              <a:cxnLst>
                <a:cxn ang="0">
                  <a:pos x="connsiteX0" y="connsiteY0"/>
                </a:cxn>
                <a:cxn ang="0">
                  <a:pos x="connsiteX1" y="connsiteY1"/>
                </a:cxn>
              </a:cxnLst>
              <a:rect l="l" t="t" r="r" b="b"/>
              <a:pathLst>
                <a:path w="1495" h="1475">
                  <a:moveTo>
                    <a:pt x="-1606" y="1161"/>
                  </a:moveTo>
                  <a:cubicBezTo>
                    <a:pt x="-1409" y="433"/>
                    <a:pt x="-838" y="-132"/>
                    <a:pt x="-110" y="-315"/>
                  </a:cubicBezTo>
                  <a:close/>
                </a:path>
              </a:pathLst>
            </a:custGeom>
            <a:solidFill>
              <a:srgbClr val="0E1315"/>
            </a:solidFill>
            <a:ln w="1956" cap="flat">
              <a:noFill/>
              <a:prstDash val="solid"/>
              <a:miter/>
            </a:ln>
          </p:spPr>
          <p:txBody>
            <a:bodyPr rtlCol="0" anchor="ctr"/>
            <a:lstStyle/>
            <a:p>
              <a:endParaRPr lang="es-CO"/>
            </a:p>
          </p:txBody>
        </p:sp>
        <p:sp>
          <p:nvSpPr>
            <p:cNvPr id="1014" name="Freeform: Shape 1013">
              <a:extLst>
                <a:ext uri="{FF2B5EF4-FFF2-40B4-BE49-F238E27FC236}">
                  <a16:creationId xmlns:a16="http://schemas.microsoft.com/office/drawing/2014/main" id="{53D180CF-7E48-4666-6A0B-A187FE980BA5}"/>
                </a:ext>
              </a:extLst>
            </p:cNvPr>
            <p:cNvSpPr/>
            <p:nvPr/>
          </p:nvSpPr>
          <p:spPr>
            <a:xfrm>
              <a:off x="12936870" y="349873"/>
              <a:ext cx="1672" cy="1455"/>
            </a:xfrm>
            <a:custGeom>
              <a:avLst/>
              <a:gdLst>
                <a:gd name="connsiteX0" fmla="*/ 67 w 1672"/>
                <a:gd name="connsiteY0" fmla="*/ -315 h 1455"/>
                <a:gd name="connsiteX1" fmla="*/ -150 w 1672"/>
                <a:gd name="connsiteY1" fmla="*/ 1141 h 1455"/>
                <a:gd name="connsiteX2" fmla="*/ -1606 w 1672"/>
                <a:gd name="connsiteY2" fmla="*/ 1141 h 1455"/>
                <a:gd name="connsiteX3" fmla="*/ 67 w 1672"/>
                <a:gd name="connsiteY3" fmla="*/ -315 h 1455"/>
              </a:gdLst>
              <a:ahLst/>
              <a:cxnLst>
                <a:cxn ang="0">
                  <a:pos x="connsiteX0" y="connsiteY0"/>
                </a:cxn>
                <a:cxn ang="0">
                  <a:pos x="connsiteX1" y="connsiteY1"/>
                </a:cxn>
                <a:cxn ang="0">
                  <a:pos x="connsiteX2" y="connsiteY2"/>
                </a:cxn>
                <a:cxn ang="0">
                  <a:pos x="connsiteX3" y="connsiteY3"/>
                </a:cxn>
              </a:cxnLst>
              <a:rect l="l" t="t" r="r" b="b"/>
              <a:pathLst>
                <a:path w="1672" h="1455">
                  <a:moveTo>
                    <a:pt x="67" y="-315"/>
                  </a:moveTo>
                  <a:cubicBezTo>
                    <a:pt x="67" y="157"/>
                    <a:pt x="-71" y="649"/>
                    <a:pt x="-150" y="1141"/>
                  </a:cubicBezTo>
                  <a:lnTo>
                    <a:pt x="-1606" y="1141"/>
                  </a:lnTo>
                  <a:cubicBezTo>
                    <a:pt x="-1409" y="358"/>
                    <a:pt x="-740" y="-220"/>
                    <a:pt x="67" y="-315"/>
                  </a:cubicBezTo>
                  <a:close/>
                </a:path>
              </a:pathLst>
            </a:custGeom>
            <a:solidFill>
              <a:srgbClr val="0E1315"/>
            </a:solidFill>
            <a:ln w="1956" cap="flat">
              <a:noFill/>
              <a:prstDash val="solid"/>
              <a:miter/>
            </a:ln>
          </p:spPr>
          <p:txBody>
            <a:bodyPr rtlCol="0" anchor="ctr"/>
            <a:lstStyle/>
            <a:p>
              <a:endParaRPr lang="es-CO"/>
            </a:p>
          </p:txBody>
        </p:sp>
        <p:sp>
          <p:nvSpPr>
            <p:cNvPr id="1015" name="Freeform: Shape 1014">
              <a:extLst>
                <a:ext uri="{FF2B5EF4-FFF2-40B4-BE49-F238E27FC236}">
                  <a16:creationId xmlns:a16="http://schemas.microsoft.com/office/drawing/2014/main" id="{ADA3D95B-706A-056D-1052-3E6F56B8F268}"/>
                </a:ext>
              </a:extLst>
            </p:cNvPr>
            <p:cNvSpPr/>
            <p:nvPr/>
          </p:nvSpPr>
          <p:spPr>
            <a:xfrm>
              <a:off x="13000845" y="287989"/>
              <a:ext cx="523387" cy="123430"/>
            </a:xfrm>
            <a:custGeom>
              <a:avLst/>
              <a:gdLst>
                <a:gd name="connsiteX0" fmla="*/ -1606 w 523387"/>
                <a:gd name="connsiteY0" fmla="*/ 29327 h 123430"/>
                <a:gd name="connsiteX1" fmla="*/ 19523 w 523387"/>
                <a:gd name="connsiteY1" fmla="*/ 23641 h 123430"/>
                <a:gd name="connsiteX2" fmla="*/ 23457 w 523387"/>
                <a:gd name="connsiteY2" fmla="*/ 22362 h 123430"/>
                <a:gd name="connsiteX3" fmla="*/ 26585 w 523387"/>
                <a:gd name="connsiteY3" fmla="*/ 21379 h 123430"/>
                <a:gd name="connsiteX4" fmla="*/ 33687 w 523387"/>
                <a:gd name="connsiteY4" fmla="*/ 19923 h 123430"/>
                <a:gd name="connsiteX5" fmla="*/ 103898 w 523387"/>
                <a:gd name="connsiteY5" fmla="*/ 11011 h 123430"/>
                <a:gd name="connsiteX6" fmla="*/ 182470 w 523387"/>
                <a:gd name="connsiteY6" fmla="*/ 4323 h 123430"/>
                <a:gd name="connsiteX7" fmla="*/ 203284 w 523387"/>
                <a:gd name="connsiteY7" fmla="*/ 2237 h 123430"/>
                <a:gd name="connsiteX8" fmla="*/ 254629 w 523387"/>
                <a:gd name="connsiteY8" fmla="*/ 585 h 123430"/>
                <a:gd name="connsiteX9" fmla="*/ 301489 w 523387"/>
                <a:gd name="connsiteY9" fmla="*/ 1726 h 123430"/>
                <a:gd name="connsiteX10" fmla="*/ 419525 w 523387"/>
                <a:gd name="connsiteY10" fmla="*/ 27576 h 123430"/>
                <a:gd name="connsiteX11" fmla="*/ 450293 w 523387"/>
                <a:gd name="connsiteY11" fmla="*/ 46619 h 123430"/>
                <a:gd name="connsiteX12" fmla="*/ 520111 w 523387"/>
                <a:gd name="connsiteY12" fmla="*/ 119407 h 123430"/>
                <a:gd name="connsiteX13" fmla="*/ 521782 w 523387"/>
                <a:gd name="connsiteY13" fmla="*/ 122555 h 123430"/>
                <a:gd name="connsiteX14" fmla="*/ 519815 w 523387"/>
                <a:gd name="connsiteY14" fmla="*/ 123066 h 123430"/>
                <a:gd name="connsiteX15" fmla="*/ 518871 w 523387"/>
                <a:gd name="connsiteY15" fmla="*/ 122634 h 123430"/>
                <a:gd name="connsiteX16" fmla="*/ 517101 w 523387"/>
                <a:gd name="connsiteY16" fmla="*/ 121374 h 123430"/>
                <a:gd name="connsiteX17" fmla="*/ 516254 w 523387"/>
                <a:gd name="connsiteY17" fmla="*/ 120666 h 123430"/>
                <a:gd name="connsiteX18" fmla="*/ 514523 w 523387"/>
                <a:gd name="connsiteY18" fmla="*/ 119132 h 123430"/>
                <a:gd name="connsiteX19" fmla="*/ 468824 w 523387"/>
                <a:gd name="connsiteY19" fmla="*/ 69301 h 123430"/>
                <a:gd name="connsiteX20" fmla="*/ 415708 w 523387"/>
                <a:gd name="connsiteY20" fmla="*/ 30625 h 123430"/>
                <a:gd name="connsiteX21" fmla="*/ 334185 w 523387"/>
                <a:gd name="connsiteY21" fmla="*/ 9457 h 123430"/>
                <a:gd name="connsiteX22" fmla="*/ 282073 w 523387"/>
                <a:gd name="connsiteY22" fmla="*/ 5877 h 123430"/>
                <a:gd name="connsiteX23" fmla="*/ 192759 w 523387"/>
                <a:gd name="connsiteY23" fmla="*/ 8906 h 123430"/>
                <a:gd name="connsiteX24" fmla="*/ 144227 w 523387"/>
                <a:gd name="connsiteY24" fmla="*/ 12310 h 123430"/>
                <a:gd name="connsiteX25" fmla="*/ 64691 w 523387"/>
                <a:gd name="connsiteY25" fmla="*/ 20395 h 123430"/>
                <a:gd name="connsiteX26" fmla="*/ 5890 w 523387"/>
                <a:gd name="connsiteY26" fmla="*/ 30232 h 123430"/>
                <a:gd name="connsiteX27" fmla="*/ -1606 w 523387"/>
                <a:gd name="connsiteY27" fmla="*/ 29327 h 12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23387" h="123430">
                  <a:moveTo>
                    <a:pt x="-1606" y="29327"/>
                  </a:moveTo>
                  <a:cubicBezTo>
                    <a:pt x="4886" y="25392"/>
                    <a:pt x="12441" y="25392"/>
                    <a:pt x="19523" y="23641"/>
                  </a:cubicBezTo>
                  <a:cubicBezTo>
                    <a:pt x="20920" y="23529"/>
                    <a:pt x="22257" y="23090"/>
                    <a:pt x="23457" y="22362"/>
                  </a:cubicBezTo>
                  <a:cubicBezTo>
                    <a:pt x="24225" y="21143"/>
                    <a:pt x="25424" y="21438"/>
                    <a:pt x="26585" y="21379"/>
                  </a:cubicBezTo>
                  <a:cubicBezTo>
                    <a:pt x="28985" y="21025"/>
                    <a:pt x="31267" y="20139"/>
                    <a:pt x="33687" y="19923"/>
                  </a:cubicBezTo>
                  <a:cubicBezTo>
                    <a:pt x="57019" y="16343"/>
                    <a:pt x="80429" y="13510"/>
                    <a:pt x="103898" y="11011"/>
                  </a:cubicBezTo>
                  <a:cubicBezTo>
                    <a:pt x="130063" y="8198"/>
                    <a:pt x="156247" y="6290"/>
                    <a:pt x="182470" y="4323"/>
                  </a:cubicBezTo>
                  <a:cubicBezTo>
                    <a:pt x="189356" y="3792"/>
                    <a:pt x="196478" y="4126"/>
                    <a:pt x="203284" y="2237"/>
                  </a:cubicBezTo>
                  <a:cubicBezTo>
                    <a:pt x="220379" y="880"/>
                    <a:pt x="237494" y="1647"/>
                    <a:pt x="254629" y="585"/>
                  </a:cubicBezTo>
                  <a:cubicBezTo>
                    <a:pt x="270151" y="-379"/>
                    <a:pt x="285929" y="-1225"/>
                    <a:pt x="301489" y="1726"/>
                  </a:cubicBezTo>
                  <a:cubicBezTo>
                    <a:pt x="342133" y="4401"/>
                    <a:pt x="381694" y="11956"/>
                    <a:pt x="419525" y="27576"/>
                  </a:cubicBezTo>
                  <a:cubicBezTo>
                    <a:pt x="430758" y="32201"/>
                    <a:pt x="441145" y="38634"/>
                    <a:pt x="450293" y="46619"/>
                  </a:cubicBezTo>
                  <a:cubicBezTo>
                    <a:pt x="475867" y="68770"/>
                    <a:pt x="499769" y="92338"/>
                    <a:pt x="520111" y="119407"/>
                  </a:cubicBezTo>
                  <a:cubicBezTo>
                    <a:pt x="520759" y="120408"/>
                    <a:pt x="521310" y="121461"/>
                    <a:pt x="521782" y="122555"/>
                  </a:cubicBezTo>
                  <a:cubicBezTo>
                    <a:pt x="521251" y="123025"/>
                    <a:pt x="520524" y="123214"/>
                    <a:pt x="519815" y="123066"/>
                  </a:cubicBezTo>
                  <a:lnTo>
                    <a:pt x="518871" y="122634"/>
                  </a:lnTo>
                  <a:cubicBezTo>
                    <a:pt x="518241" y="122262"/>
                    <a:pt x="517652" y="121841"/>
                    <a:pt x="517101" y="121374"/>
                  </a:cubicBezTo>
                  <a:lnTo>
                    <a:pt x="516254" y="120666"/>
                  </a:lnTo>
                  <a:cubicBezTo>
                    <a:pt x="515645" y="120186"/>
                    <a:pt x="515074" y="119675"/>
                    <a:pt x="514523" y="119132"/>
                  </a:cubicBezTo>
                  <a:cubicBezTo>
                    <a:pt x="500536" y="101415"/>
                    <a:pt x="485270" y="84760"/>
                    <a:pt x="468824" y="69301"/>
                  </a:cubicBezTo>
                  <a:cubicBezTo>
                    <a:pt x="452594" y="54409"/>
                    <a:pt x="436837" y="38769"/>
                    <a:pt x="415708" y="30625"/>
                  </a:cubicBezTo>
                  <a:cubicBezTo>
                    <a:pt x="389347" y="20763"/>
                    <a:pt x="362022" y="13669"/>
                    <a:pt x="334185" y="9457"/>
                  </a:cubicBezTo>
                  <a:cubicBezTo>
                    <a:pt x="316992" y="6471"/>
                    <a:pt x="299522" y="5271"/>
                    <a:pt x="282073" y="5877"/>
                  </a:cubicBezTo>
                  <a:cubicBezTo>
                    <a:pt x="252308" y="7274"/>
                    <a:pt x="222485" y="4756"/>
                    <a:pt x="192759" y="8906"/>
                  </a:cubicBezTo>
                  <a:cubicBezTo>
                    <a:pt x="176785" y="11149"/>
                    <a:pt x="160418" y="11248"/>
                    <a:pt x="144227" y="12310"/>
                  </a:cubicBezTo>
                  <a:cubicBezTo>
                    <a:pt x="117610" y="14080"/>
                    <a:pt x="91111" y="17110"/>
                    <a:pt x="64691" y="20395"/>
                  </a:cubicBezTo>
                  <a:cubicBezTo>
                    <a:pt x="44940" y="22679"/>
                    <a:pt x="25307" y="25963"/>
                    <a:pt x="5890" y="30232"/>
                  </a:cubicBezTo>
                  <a:cubicBezTo>
                    <a:pt x="3332" y="30881"/>
                    <a:pt x="637" y="31589"/>
                    <a:pt x="-1606" y="29327"/>
                  </a:cubicBezTo>
                  <a:close/>
                </a:path>
              </a:pathLst>
            </a:custGeom>
            <a:solidFill>
              <a:srgbClr val="7A9FB0"/>
            </a:solidFill>
            <a:ln w="1956" cap="flat">
              <a:noFill/>
              <a:prstDash val="solid"/>
              <a:miter/>
            </a:ln>
          </p:spPr>
          <p:txBody>
            <a:bodyPr rtlCol="0" anchor="ctr"/>
            <a:lstStyle/>
            <a:p>
              <a:endParaRPr lang="es-CO"/>
            </a:p>
          </p:txBody>
        </p:sp>
        <p:sp>
          <p:nvSpPr>
            <p:cNvPr id="1016" name="Freeform: Shape 1015">
              <a:extLst>
                <a:ext uri="{FF2B5EF4-FFF2-40B4-BE49-F238E27FC236}">
                  <a16:creationId xmlns:a16="http://schemas.microsoft.com/office/drawing/2014/main" id="{16EF0F66-891D-B678-13B6-193A844639CE}"/>
                </a:ext>
              </a:extLst>
            </p:cNvPr>
            <p:cNvSpPr/>
            <p:nvPr/>
          </p:nvSpPr>
          <p:spPr>
            <a:xfrm>
              <a:off x="13204372" y="287683"/>
              <a:ext cx="99626" cy="3959"/>
            </a:xfrm>
            <a:custGeom>
              <a:avLst/>
              <a:gdLst>
                <a:gd name="connsiteX0" fmla="*/ 98021 w 99626"/>
                <a:gd name="connsiteY0" fmla="*/ 2031 h 3959"/>
                <a:gd name="connsiteX1" fmla="*/ 82048 w 99626"/>
                <a:gd name="connsiteY1" fmla="*/ 2031 h 3959"/>
                <a:gd name="connsiteX2" fmla="*/ -833 w 99626"/>
                <a:gd name="connsiteY2" fmla="*/ 3644 h 3959"/>
                <a:gd name="connsiteX3" fmla="*/ -1522 w 99626"/>
                <a:gd name="connsiteY3" fmla="*/ 3231 h 3959"/>
                <a:gd name="connsiteX4" fmla="*/ -1030 w 99626"/>
                <a:gd name="connsiteY4" fmla="*/ 1933 h 3959"/>
                <a:gd name="connsiteX5" fmla="*/ -1030 w 99626"/>
                <a:gd name="connsiteY5" fmla="*/ 1933 h 3959"/>
                <a:gd name="connsiteX6" fmla="*/ 26217 w 99626"/>
                <a:gd name="connsiteY6" fmla="*/ 1185 h 3959"/>
                <a:gd name="connsiteX7" fmla="*/ 35443 w 99626"/>
                <a:gd name="connsiteY7" fmla="*/ 497 h 3959"/>
                <a:gd name="connsiteX8" fmla="*/ 45594 w 99626"/>
                <a:gd name="connsiteY8" fmla="*/ 497 h 3959"/>
                <a:gd name="connsiteX9" fmla="*/ 92238 w 99626"/>
                <a:gd name="connsiteY9" fmla="*/ 497 h 3959"/>
                <a:gd name="connsiteX10" fmla="*/ 98021 w 99626"/>
                <a:gd name="connsiteY10" fmla="*/ 595 h 3959"/>
                <a:gd name="connsiteX11" fmla="*/ 98021 w 99626"/>
                <a:gd name="connsiteY11" fmla="*/ 2031 h 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626" h="3959">
                  <a:moveTo>
                    <a:pt x="98021" y="2031"/>
                  </a:moveTo>
                  <a:cubicBezTo>
                    <a:pt x="92690" y="2031"/>
                    <a:pt x="87359" y="2189"/>
                    <a:pt x="82048" y="2031"/>
                  </a:cubicBezTo>
                  <a:cubicBezTo>
                    <a:pt x="54388" y="1618"/>
                    <a:pt x="26807" y="3290"/>
                    <a:pt x="-833" y="3644"/>
                  </a:cubicBezTo>
                  <a:lnTo>
                    <a:pt x="-1522" y="3231"/>
                  </a:lnTo>
                  <a:cubicBezTo>
                    <a:pt x="-1738" y="2737"/>
                    <a:pt x="-1522" y="2165"/>
                    <a:pt x="-1030" y="1933"/>
                  </a:cubicBezTo>
                  <a:lnTo>
                    <a:pt x="-1030" y="1933"/>
                  </a:lnTo>
                  <a:cubicBezTo>
                    <a:pt x="8020" y="280"/>
                    <a:pt x="17147" y="1717"/>
                    <a:pt x="26217" y="1185"/>
                  </a:cubicBezTo>
                  <a:cubicBezTo>
                    <a:pt x="29286" y="1008"/>
                    <a:pt x="32453" y="1933"/>
                    <a:pt x="35443" y="497"/>
                  </a:cubicBezTo>
                  <a:lnTo>
                    <a:pt x="45594" y="497"/>
                  </a:lnTo>
                  <a:cubicBezTo>
                    <a:pt x="61116" y="-585"/>
                    <a:pt x="76716" y="-585"/>
                    <a:pt x="92238" y="497"/>
                  </a:cubicBezTo>
                  <a:lnTo>
                    <a:pt x="98021" y="595"/>
                  </a:lnTo>
                  <a:cubicBezTo>
                    <a:pt x="98002" y="1067"/>
                    <a:pt x="98002" y="1559"/>
                    <a:pt x="98021" y="2031"/>
                  </a:cubicBezTo>
                  <a:close/>
                </a:path>
              </a:pathLst>
            </a:custGeom>
            <a:solidFill>
              <a:srgbClr val="36474E"/>
            </a:solidFill>
            <a:ln w="1956" cap="flat">
              <a:noFill/>
              <a:prstDash val="solid"/>
              <a:miter/>
            </a:ln>
          </p:spPr>
          <p:txBody>
            <a:bodyPr rtlCol="0" anchor="ctr"/>
            <a:lstStyle/>
            <a:p>
              <a:endParaRPr lang="es-CO"/>
            </a:p>
          </p:txBody>
        </p:sp>
        <p:sp>
          <p:nvSpPr>
            <p:cNvPr id="1017" name="Freeform: Shape 1016">
              <a:extLst>
                <a:ext uri="{FF2B5EF4-FFF2-40B4-BE49-F238E27FC236}">
                  <a16:creationId xmlns:a16="http://schemas.microsoft.com/office/drawing/2014/main" id="{AF7A7F31-B0FC-EFB1-8792-49218C3D46B7}"/>
                </a:ext>
              </a:extLst>
            </p:cNvPr>
            <p:cNvSpPr/>
            <p:nvPr/>
          </p:nvSpPr>
          <p:spPr>
            <a:xfrm>
              <a:off x="13522242" y="410878"/>
              <a:ext cx="26917" cy="40879"/>
            </a:xfrm>
            <a:custGeom>
              <a:avLst/>
              <a:gdLst>
                <a:gd name="connsiteX0" fmla="*/ -1305 w 26917"/>
                <a:gd name="connsiteY0" fmla="*/ -157 h 40879"/>
                <a:gd name="connsiteX1" fmla="*/ 426 w 26917"/>
                <a:gd name="connsiteY1" fmla="*/ -315 h 40879"/>
                <a:gd name="connsiteX2" fmla="*/ 25312 w 26917"/>
                <a:gd name="connsiteY2" fmla="*/ 40447 h 40879"/>
                <a:gd name="connsiteX3" fmla="*/ 23501 w 26917"/>
                <a:gd name="connsiteY3" fmla="*/ 40565 h 40879"/>
                <a:gd name="connsiteX4" fmla="*/ 19980 w 26917"/>
                <a:gd name="connsiteY4" fmla="*/ 37142 h 40879"/>
                <a:gd name="connsiteX5" fmla="*/ 307 w 26917"/>
                <a:gd name="connsiteY5" fmla="*/ 5823 h 40879"/>
                <a:gd name="connsiteX6" fmla="*/ -1305 w 26917"/>
                <a:gd name="connsiteY6" fmla="*/ -157 h 40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17" h="40879">
                  <a:moveTo>
                    <a:pt x="-1305" y="-157"/>
                  </a:moveTo>
                  <a:lnTo>
                    <a:pt x="426" y="-315"/>
                  </a:lnTo>
                  <a:cubicBezTo>
                    <a:pt x="10773" y="12020"/>
                    <a:pt x="20236" y="24906"/>
                    <a:pt x="25312" y="40447"/>
                  </a:cubicBezTo>
                  <a:lnTo>
                    <a:pt x="23501" y="40565"/>
                  </a:lnTo>
                  <a:cubicBezTo>
                    <a:pt x="21849" y="40053"/>
                    <a:pt x="20531" y="38781"/>
                    <a:pt x="19980" y="37142"/>
                  </a:cubicBezTo>
                  <a:cubicBezTo>
                    <a:pt x="14905" y="25791"/>
                    <a:pt x="7685" y="15777"/>
                    <a:pt x="307" y="5823"/>
                  </a:cubicBezTo>
                  <a:cubicBezTo>
                    <a:pt x="-892" y="4072"/>
                    <a:pt x="-2210" y="2262"/>
                    <a:pt x="-1305" y="-157"/>
                  </a:cubicBezTo>
                  <a:close/>
                </a:path>
              </a:pathLst>
            </a:custGeom>
            <a:solidFill>
              <a:srgbClr val="7AA0B1"/>
            </a:solidFill>
            <a:ln w="1956" cap="flat">
              <a:noFill/>
              <a:prstDash val="solid"/>
              <a:miter/>
            </a:ln>
          </p:spPr>
          <p:txBody>
            <a:bodyPr rtlCol="0" anchor="ctr"/>
            <a:lstStyle/>
            <a:p>
              <a:endParaRPr lang="es-CO"/>
            </a:p>
          </p:txBody>
        </p:sp>
        <p:sp>
          <p:nvSpPr>
            <p:cNvPr id="1018" name="Freeform: Shape 1017">
              <a:extLst>
                <a:ext uri="{FF2B5EF4-FFF2-40B4-BE49-F238E27FC236}">
                  <a16:creationId xmlns:a16="http://schemas.microsoft.com/office/drawing/2014/main" id="{BCB2CE92-F754-7068-28E6-14D473591460}"/>
                </a:ext>
              </a:extLst>
            </p:cNvPr>
            <p:cNvSpPr/>
            <p:nvPr/>
          </p:nvSpPr>
          <p:spPr>
            <a:xfrm>
              <a:off x="13029902" y="290676"/>
              <a:ext cx="175243" cy="18927"/>
            </a:xfrm>
            <a:custGeom>
              <a:avLst/>
              <a:gdLst>
                <a:gd name="connsiteX0" fmla="*/ 173638 w 175243"/>
                <a:gd name="connsiteY0" fmla="*/ 730 h 18927"/>
                <a:gd name="connsiteX1" fmla="*/ 155697 w 175243"/>
                <a:gd name="connsiteY1" fmla="*/ 2855 h 18927"/>
                <a:gd name="connsiteX2" fmla="*/ 121565 w 175243"/>
                <a:gd name="connsiteY2" fmla="*/ 4822 h 18927"/>
                <a:gd name="connsiteX3" fmla="*/ 80252 w 175243"/>
                <a:gd name="connsiteY3" fmla="*/ 8481 h 18927"/>
                <a:gd name="connsiteX4" fmla="*/ 25405 w 175243"/>
                <a:gd name="connsiteY4" fmla="*/ 14973 h 18927"/>
                <a:gd name="connsiteX5" fmla="*/ 3097 w 175243"/>
                <a:gd name="connsiteY5" fmla="*/ 18082 h 18927"/>
                <a:gd name="connsiteX6" fmla="*/ -1606 w 175243"/>
                <a:gd name="connsiteY6" fmla="*/ 17786 h 18927"/>
                <a:gd name="connsiteX7" fmla="*/ 22454 w 175243"/>
                <a:gd name="connsiteY7" fmla="*/ 13498 h 18927"/>
                <a:gd name="connsiteX8" fmla="*/ 64062 w 175243"/>
                <a:gd name="connsiteY8" fmla="*/ 8029 h 18927"/>
                <a:gd name="connsiteX9" fmla="*/ 96482 w 175243"/>
                <a:gd name="connsiteY9" fmla="*/ 4704 h 18927"/>
                <a:gd name="connsiteX10" fmla="*/ 135493 w 175243"/>
                <a:gd name="connsiteY10" fmla="*/ 1812 h 18927"/>
                <a:gd name="connsiteX11" fmla="*/ 173028 w 175243"/>
                <a:gd name="connsiteY11" fmla="*/ 2 h 1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43" h="18927">
                  <a:moveTo>
                    <a:pt x="173638" y="730"/>
                  </a:moveTo>
                  <a:cubicBezTo>
                    <a:pt x="167834" y="2816"/>
                    <a:pt x="161637" y="2580"/>
                    <a:pt x="155697" y="2855"/>
                  </a:cubicBezTo>
                  <a:cubicBezTo>
                    <a:pt x="144306" y="3386"/>
                    <a:pt x="132975" y="4665"/>
                    <a:pt x="121565" y="4822"/>
                  </a:cubicBezTo>
                  <a:cubicBezTo>
                    <a:pt x="107794" y="5078"/>
                    <a:pt x="94023" y="7085"/>
                    <a:pt x="80252" y="8481"/>
                  </a:cubicBezTo>
                  <a:cubicBezTo>
                    <a:pt x="61957" y="10449"/>
                    <a:pt x="43681" y="12731"/>
                    <a:pt x="25405" y="14973"/>
                  </a:cubicBezTo>
                  <a:cubicBezTo>
                    <a:pt x="17949" y="15878"/>
                    <a:pt x="10533" y="17039"/>
                    <a:pt x="3097" y="18082"/>
                  </a:cubicBezTo>
                  <a:cubicBezTo>
                    <a:pt x="1601" y="18884"/>
                    <a:pt x="-228" y="18770"/>
                    <a:pt x="-1606" y="17786"/>
                  </a:cubicBezTo>
                  <a:cubicBezTo>
                    <a:pt x="6264" y="14934"/>
                    <a:pt x="14408" y="14698"/>
                    <a:pt x="22454" y="13498"/>
                  </a:cubicBezTo>
                  <a:cubicBezTo>
                    <a:pt x="36225" y="11531"/>
                    <a:pt x="50173" y="9662"/>
                    <a:pt x="64062" y="8029"/>
                  </a:cubicBezTo>
                  <a:cubicBezTo>
                    <a:pt x="74862" y="6750"/>
                    <a:pt x="85702" y="6180"/>
                    <a:pt x="96482" y="4704"/>
                  </a:cubicBezTo>
                  <a:cubicBezTo>
                    <a:pt x="109446" y="2934"/>
                    <a:pt x="122568" y="3878"/>
                    <a:pt x="135493" y="1812"/>
                  </a:cubicBezTo>
                  <a:cubicBezTo>
                    <a:pt x="148024" y="1812"/>
                    <a:pt x="160438" y="-1296"/>
                    <a:pt x="173028" y="2"/>
                  </a:cubicBezTo>
                  <a:close/>
                </a:path>
              </a:pathLst>
            </a:custGeom>
            <a:solidFill>
              <a:srgbClr val="36474E"/>
            </a:solidFill>
            <a:ln w="1956" cap="flat">
              <a:noFill/>
              <a:prstDash val="solid"/>
              <a:miter/>
            </a:ln>
          </p:spPr>
          <p:txBody>
            <a:bodyPr rtlCol="0" anchor="ctr"/>
            <a:lstStyle/>
            <a:p>
              <a:endParaRPr lang="es-CO"/>
            </a:p>
          </p:txBody>
        </p:sp>
        <p:sp>
          <p:nvSpPr>
            <p:cNvPr id="1019" name="Freeform: Shape 1018">
              <a:extLst>
                <a:ext uri="{FF2B5EF4-FFF2-40B4-BE49-F238E27FC236}">
                  <a16:creationId xmlns:a16="http://schemas.microsoft.com/office/drawing/2014/main" id="{C8583107-E0F6-0BB9-AB3D-7B74FDD68D07}"/>
                </a:ext>
              </a:extLst>
            </p:cNvPr>
            <p:cNvSpPr/>
            <p:nvPr/>
          </p:nvSpPr>
          <p:spPr>
            <a:xfrm>
              <a:off x="13251553" y="286928"/>
              <a:ext cx="46643" cy="1488"/>
            </a:xfrm>
            <a:custGeom>
              <a:avLst/>
              <a:gdLst>
                <a:gd name="connsiteX0" fmla="*/ 45038 w 46643"/>
                <a:gd name="connsiteY0" fmla="*/ 1174 h 1488"/>
                <a:gd name="connsiteX1" fmla="*/ -1606 w 46643"/>
                <a:gd name="connsiteY1" fmla="*/ 1174 h 1488"/>
                <a:gd name="connsiteX2" fmla="*/ 3017 w 46643"/>
                <a:gd name="connsiteY2" fmla="*/ -223 h 1488"/>
                <a:gd name="connsiteX3" fmla="*/ 40395 w 46643"/>
                <a:gd name="connsiteY3" fmla="*/ -223 h 1488"/>
                <a:gd name="connsiteX4" fmla="*/ 45038 w 46643"/>
                <a:gd name="connsiteY4" fmla="*/ 1174 h 1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43" h="1488">
                  <a:moveTo>
                    <a:pt x="45038" y="1174"/>
                  </a:moveTo>
                  <a:lnTo>
                    <a:pt x="-1606" y="1174"/>
                  </a:lnTo>
                  <a:cubicBezTo>
                    <a:pt x="-386" y="-20"/>
                    <a:pt x="1345" y="-542"/>
                    <a:pt x="3017" y="-223"/>
                  </a:cubicBezTo>
                  <a:lnTo>
                    <a:pt x="40395" y="-223"/>
                  </a:lnTo>
                  <a:cubicBezTo>
                    <a:pt x="42087" y="-540"/>
                    <a:pt x="43818" y="-18"/>
                    <a:pt x="45038" y="1174"/>
                  </a:cubicBezTo>
                  <a:close/>
                </a:path>
              </a:pathLst>
            </a:custGeom>
            <a:solidFill>
              <a:srgbClr val="141A1D"/>
            </a:solidFill>
            <a:ln w="1956" cap="flat">
              <a:noFill/>
              <a:prstDash val="solid"/>
              <a:miter/>
            </a:ln>
          </p:spPr>
          <p:txBody>
            <a:bodyPr rtlCol="0" anchor="ctr"/>
            <a:lstStyle/>
            <a:p>
              <a:endParaRPr lang="es-CO"/>
            </a:p>
          </p:txBody>
        </p:sp>
        <p:sp>
          <p:nvSpPr>
            <p:cNvPr id="1020" name="Freeform: Shape 1019">
              <a:extLst>
                <a:ext uri="{FF2B5EF4-FFF2-40B4-BE49-F238E27FC236}">
                  <a16:creationId xmlns:a16="http://schemas.microsoft.com/office/drawing/2014/main" id="{9A67E14E-1609-224E-1ACF-98071377FF3F}"/>
                </a:ext>
              </a:extLst>
            </p:cNvPr>
            <p:cNvSpPr/>
            <p:nvPr/>
          </p:nvSpPr>
          <p:spPr>
            <a:xfrm>
              <a:off x="13167137" y="289848"/>
              <a:ext cx="37889" cy="3185"/>
            </a:xfrm>
            <a:custGeom>
              <a:avLst/>
              <a:gdLst>
                <a:gd name="connsiteX0" fmla="*/ 35930 w 37889"/>
                <a:gd name="connsiteY0" fmla="*/ 909 h 3185"/>
                <a:gd name="connsiteX1" fmla="*/ -1606 w 37889"/>
                <a:gd name="connsiteY1" fmla="*/ 2719 h 3185"/>
                <a:gd name="connsiteX2" fmla="*/ 873 w 37889"/>
                <a:gd name="connsiteY2" fmla="*/ 1440 h 3185"/>
                <a:gd name="connsiteX3" fmla="*/ 36284 w 37889"/>
                <a:gd name="connsiteY3" fmla="*/ -153 h 3185"/>
                <a:gd name="connsiteX4" fmla="*/ 35930 w 37889"/>
                <a:gd name="connsiteY4" fmla="*/ 909 h 3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889" h="3185">
                  <a:moveTo>
                    <a:pt x="35930" y="909"/>
                  </a:moveTo>
                  <a:cubicBezTo>
                    <a:pt x="23418" y="1224"/>
                    <a:pt x="10966" y="3467"/>
                    <a:pt x="-1606" y="2719"/>
                  </a:cubicBezTo>
                  <a:cubicBezTo>
                    <a:pt x="-779" y="2267"/>
                    <a:pt x="67" y="1401"/>
                    <a:pt x="873" y="1440"/>
                  </a:cubicBezTo>
                  <a:cubicBezTo>
                    <a:pt x="12677" y="2031"/>
                    <a:pt x="24480" y="-1038"/>
                    <a:pt x="36284" y="-153"/>
                  </a:cubicBezTo>
                  <a:cubicBezTo>
                    <a:pt x="36264" y="229"/>
                    <a:pt x="36146" y="596"/>
                    <a:pt x="35930" y="909"/>
                  </a:cubicBezTo>
                  <a:close/>
                </a:path>
              </a:pathLst>
            </a:custGeom>
            <a:solidFill>
              <a:srgbClr val="141A1D"/>
            </a:solidFill>
            <a:ln w="1956" cap="flat">
              <a:noFill/>
              <a:prstDash val="solid"/>
              <a:miter/>
            </a:ln>
          </p:spPr>
          <p:txBody>
            <a:bodyPr rtlCol="0" anchor="ctr"/>
            <a:lstStyle/>
            <a:p>
              <a:endParaRPr lang="es-CO"/>
            </a:p>
          </p:txBody>
        </p:sp>
        <p:sp>
          <p:nvSpPr>
            <p:cNvPr id="1021" name="Freeform: Shape 1020">
              <a:extLst>
                <a:ext uri="{FF2B5EF4-FFF2-40B4-BE49-F238E27FC236}">
                  <a16:creationId xmlns:a16="http://schemas.microsoft.com/office/drawing/2014/main" id="{20E3F112-03C6-1FF9-9E06-F750B00DACF8}"/>
                </a:ext>
              </a:extLst>
            </p:cNvPr>
            <p:cNvSpPr/>
            <p:nvPr/>
          </p:nvSpPr>
          <p:spPr>
            <a:xfrm>
              <a:off x="13204928" y="288503"/>
              <a:ext cx="36472" cy="1506"/>
            </a:xfrm>
            <a:custGeom>
              <a:avLst/>
              <a:gdLst>
                <a:gd name="connsiteX0" fmla="*/ 34867 w 36472"/>
                <a:gd name="connsiteY0" fmla="*/ -244 h 1506"/>
                <a:gd name="connsiteX1" fmla="*/ 28691 w 36472"/>
                <a:gd name="connsiteY1" fmla="*/ 956 h 1506"/>
                <a:gd name="connsiteX2" fmla="*/ -1606 w 36472"/>
                <a:gd name="connsiteY2" fmla="*/ 1192 h 1506"/>
                <a:gd name="connsiteX3" fmla="*/ 4454 w 36472"/>
                <a:gd name="connsiteY3" fmla="*/ -264 h 1506"/>
                <a:gd name="connsiteX4" fmla="*/ 34867 w 36472"/>
                <a:gd name="connsiteY4" fmla="*/ -244 h 1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72" h="1506">
                  <a:moveTo>
                    <a:pt x="34867" y="-244"/>
                  </a:moveTo>
                  <a:cubicBezTo>
                    <a:pt x="33077" y="1507"/>
                    <a:pt x="30796" y="936"/>
                    <a:pt x="28691" y="956"/>
                  </a:cubicBezTo>
                  <a:cubicBezTo>
                    <a:pt x="18598" y="1074"/>
                    <a:pt x="8506" y="1114"/>
                    <a:pt x="-1606" y="1192"/>
                  </a:cubicBezTo>
                  <a:cubicBezTo>
                    <a:pt x="47" y="-775"/>
                    <a:pt x="2329" y="-244"/>
                    <a:pt x="4454" y="-264"/>
                  </a:cubicBezTo>
                  <a:cubicBezTo>
                    <a:pt x="14585" y="-303"/>
                    <a:pt x="24736" y="-264"/>
                    <a:pt x="34867" y="-244"/>
                  </a:cubicBezTo>
                  <a:close/>
                </a:path>
              </a:pathLst>
            </a:custGeom>
            <a:solidFill>
              <a:srgbClr val="141A1D"/>
            </a:solidFill>
            <a:ln w="1956" cap="flat">
              <a:noFill/>
              <a:prstDash val="solid"/>
              <a:miter/>
            </a:ln>
          </p:spPr>
          <p:txBody>
            <a:bodyPr rtlCol="0" anchor="ctr"/>
            <a:lstStyle/>
            <a:p>
              <a:endParaRPr lang="es-CO"/>
            </a:p>
          </p:txBody>
        </p:sp>
        <p:sp>
          <p:nvSpPr>
            <p:cNvPr id="1022" name="Freeform: Shape 1021">
              <a:extLst>
                <a:ext uri="{FF2B5EF4-FFF2-40B4-BE49-F238E27FC236}">
                  <a16:creationId xmlns:a16="http://schemas.microsoft.com/office/drawing/2014/main" id="{32738083-F76F-C6F9-FEEB-6895B6932F88}"/>
                </a:ext>
              </a:extLst>
            </p:cNvPr>
            <p:cNvSpPr/>
            <p:nvPr/>
          </p:nvSpPr>
          <p:spPr>
            <a:xfrm>
              <a:off x="13022583" y="308892"/>
              <a:ext cx="6554" cy="1774"/>
            </a:xfrm>
            <a:custGeom>
              <a:avLst/>
              <a:gdLst>
                <a:gd name="connsiteX0" fmla="*/ 4395 w 6554"/>
                <a:gd name="connsiteY0" fmla="*/ 1145 h 1774"/>
                <a:gd name="connsiteX1" fmla="*/ 1778 w 6554"/>
                <a:gd name="connsiteY1" fmla="*/ 1460 h 1774"/>
                <a:gd name="connsiteX2" fmla="*/ -1606 w 6554"/>
                <a:gd name="connsiteY2" fmla="*/ 1007 h 1774"/>
                <a:gd name="connsiteX3" fmla="*/ 4454 w 6554"/>
                <a:gd name="connsiteY3" fmla="*/ -193 h 1774"/>
                <a:gd name="connsiteX4" fmla="*/ 4887 w 6554"/>
                <a:gd name="connsiteY4" fmla="*/ 712 h 1774"/>
                <a:gd name="connsiteX5" fmla="*/ 4395 w 6554"/>
                <a:gd name="connsiteY5" fmla="*/ 1145 h 1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4" h="1774">
                  <a:moveTo>
                    <a:pt x="4395" y="1145"/>
                  </a:moveTo>
                  <a:lnTo>
                    <a:pt x="1778" y="1460"/>
                  </a:lnTo>
                  <a:lnTo>
                    <a:pt x="-1606" y="1007"/>
                  </a:lnTo>
                  <a:cubicBezTo>
                    <a:pt x="165" y="-626"/>
                    <a:pt x="2329" y="-350"/>
                    <a:pt x="4454" y="-193"/>
                  </a:cubicBezTo>
                  <a:cubicBezTo>
                    <a:pt x="4906" y="122"/>
                    <a:pt x="5044" y="437"/>
                    <a:pt x="4887" y="712"/>
                  </a:cubicBezTo>
                  <a:cubicBezTo>
                    <a:pt x="4729" y="988"/>
                    <a:pt x="4552" y="1145"/>
                    <a:pt x="4395" y="1145"/>
                  </a:cubicBezTo>
                  <a:close/>
                </a:path>
              </a:pathLst>
            </a:custGeom>
            <a:solidFill>
              <a:srgbClr val="36474E"/>
            </a:solidFill>
            <a:ln w="1956" cap="flat">
              <a:noFill/>
              <a:prstDash val="solid"/>
              <a:miter/>
            </a:ln>
          </p:spPr>
          <p:txBody>
            <a:bodyPr rtlCol="0" anchor="ctr"/>
            <a:lstStyle/>
            <a:p>
              <a:endParaRPr lang="es-CO"/>
            </a:p>
          </p:txBody>
        </p:sp>
        <p:sp>
          <p:nvSpPr>
            <p:cNvPr id="1023" name="Freeform: Shape 1022">
              <a:extLst>
                <a:ext uri="{FF2B5EF4-FFF2-40B4-BE49-F238E27FC236}">
                  <a16:creationId xmlns:a16="http://schemas.microsoft.com/office/drawing/2014/main" id="{8935FB72-5EBB-184B-FA3A-B041A6CA0727}"/>
                </a:ext>
              </a:extLst>
            </p:cNvPr>
            <p:cNvSpPr/>
            <p:nvPr/>
          </p:nvSpPr>
          <p:spPr>
            <a:xfrm>
              <a:off x="13028584" y="308856"/>
              <a:ext cx="6000" cy="1639"/>
            </a:xfrm>
            <a:custGeom>
              <a:avLst/>
              <a:gdLst>
                <a:gd name="connsiteX0" fmla="*/ -1606 w 6000"/>
                <a:gd name="connsiteY0" fmla="*/ 1181 h 1639"/>
                <a:gd name="connsiteX1" fmla="*/ -1606 w 6000"/>
                <a:gd name="connsiteY1" fmla="*/ -157 h 1639"/>
                <a:gd name="connsiteX2" fmla="*/ -307 w 6000"/>
                <a:gd name="connsiteY2" fmla="*/ -314 h 1639"/>
                <a:gd name="connsiteX3" fmla="*/ 4395 w 6000"/>
                <a:gd name="connsiteY3" fmla="*/ -19 h 1639"/>
                <a:gd name="connsiteX4" fmla="*/ -1606 w 6000"/>
                <a:gd name="connsiteY4" fmla="*/ 1181 h 16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 h="1639">
                  <a:moveTo>
                    <a:pt x="-1606" y="1181"/>
                  </a:moveTo>
                  <a:lnTo>
                    <a:pt x="-1606" y="-157"/>
                  </a:lnTo>
                  <a:cubicBezTo>
                    <a:pt x="-1173" y="-267"/>
                    <a:pt x="-740" y="-320"/>
                    <a:pt x="-307" y="-314"/>
                  </a:cubicBezTo>
                  <a:lnTo>
                    <a:pt x="4395" y="-19"/>
                  </a:lnTo>
                  <a:cubicBezTo>
                    <a:pt x="2624" y="1147"/>
                    <a:pt x="480" y="1578"/>
                    <a:pt x="-1606" y="1181"/>
                  </a:cubicBezTo>
                  <a:close/>
                </a:path>
              </a:pathLst>
            </a:custGeom>
            <a:solidFill>
              <a:srgbClr val="4A646E"/>
            </a:solidFill>
            <a:ln w="1956" cap="flat">
              <a:noFill/>
              <a:prstDash val="solid"/>
              <a:miter/>
            </a:ln>
          </p:spPr>
          <p:txBody>
            <a:bodyPr rtlCol="0" anchor="ctr"/>
            <a:lstStyle/>
            <a:p>
              <a:endParaRPr lang="es-CO"/>
            </a:p>
          </p:txBody>
        </p:sp>
        <p:sp>
          <p:nvSpPr>
            <p:cNvPr id="1024" name="Freeform: Shape 1023">
              <a:extLst>
                <a:ext uri="{FF2B5EF4-FFF2-40B4-BE49-F238E27FC236}">
                  <a16:creationId xmlns:a16="http://schemas.microsoft.com/office/drawing/2014/main" id="{487FE156-543C-5149-301E-E378BFCDBF39}"/>
                </a:ext>
              </a:extLst>
            </p:cNvPr>
            <p:cNvSpPr/>
            <p:nvPr/>
          </p:nvSpPr>
          <p:spPr>
            <a:xfrm>
              <a:off x="12938601" y="292063"/>
              <a:ext cx="621810" cy="299722"/>
            </a:xfrm>
            <a:custGeom>
              <a:avLst/>
              <a:gdLst>
                <a:gd name="connsiteX0" fmla="*/ 582336 w 621810"/>
                <a:gd name="connsiteY0" fmla="*/ 118657 h 299722"/>
                <a:gd name="connsiteX1" fmla="*/ 589260 w 621810"/>
                <a:gd name="connsiteY1" fmla="*/ 128789 h 299722"/>
                <a:gd name="connsiteX2" fmla="*/ 607142 w 621810"/>
                <a:gd name="connsiteY2" fmla="*/ 159379 h 299722"/>
                <a:gd name="connsiteX3" fmla="*/ 620205 w 621810"/>
                <a:gd name="connsiteY3" fmla="*/ 201557 h 299722"/>
                <a:gd name="connsiteX4" fmla="*/ 597739 w 621810"/>
                <a:gd name="connsiteY4" fmla="*/ 220895 h 299722"/>
                <a:gd name="connsiteX5" fmla="*/ 561758 w 621810"/>
                <a:gd name="connsiteY5" fmla="*/ 241512 h 299722"/>
                <a:gd name="connsiteX6" fmla="*/ 484012 w 621810"/>
                <a:gd name="connsiteY6" fmla="*/ 269664 h 299722"/>
                <a:gd name="connsiteX7" fmla="*/ 397453 w 621810"/>
                <a:gd name="connsiteY7" fmla="*/ 285008 h 299722"/>
                <a:gd name="connsiteX8" fmla="*/ 356514 w 621810"/>
                <a:gd name="connsiteY8" fmla="*/ 291244 h 299722"/>
                <a:gd name="connsiteX9" fmla="*/ 321104 w 621810"/>
                <a:gd name="connsiteY9" fmla="*/ 294746 h 299722"/>
                <a:gd name="connsiteX10" fmla="*/ 290769 w 621810"/>
                <a:gd name="connsiteY10" fmla="*/ 298032 h 299722"/>
                <a:gd name="connsiteX11" fmla="*/ 250164 w 621810"/>
                <a:gd name="connsiteY11" fmla="*/ 298366 h 299722"/>
                <a:gd name="connsiteX12" fmla="*/ 216918 w 621810"/>
                <a:gd name="connsiteY12" fmla="*/ 294923 h 299722"/>
                <a:gd name="connsiteX13" fmla="*/ 144130 w 621810"/>
                <a:gd name="connsiteY13" fmla="*/ 270588 h 299722"/>
                <a:gd name="connsiteX14" fmla="*/ 70790 w 621810"/>
                <a:gd name="connsiteY14" fmla="*/ 214974 h 299722"/>
                <a:gd name="connsiteX15" fmla="*/ 38861 w 621810"/>
                <a:gd name="connsiteY15" fmla="*/ 182062 h 299722"/>
                <a:gd name="connsiteX16" fmla="*/ -169 w 621810"/>
                <a:gd name="connsiteY16" fmla="*/ 90958 h 299722"/>
                <a:gd name="connsiteX17" fmla="*/ -1467 w 621810"/>
                <a:gd name="connsiteY17" fmla="*/ 66977 h 299722"/>
                <a:gd name="connsiteX18" fmla="*/ 2271 w 621810"/>
                <a:gd name="connsiteY18" fmla="*/ 57141 h 299722"/>
                <a:gd name="connsiteX19" fmla="*/ 60659 w 621810"/>
                <a:gd name="connsiteY19" fmla="*/ 25213 h 299722"/>
                <a:gd name="connsiteX20" fmla="*/ 86941 w 621810"/>
                <a:gd name="connsiteY20" fmla="*/ 20196 h 299722"/>
                <a:gd name="connsiteX21" fmla="*/ 122018 w 621810"/>
                <a:gd name="connsiteY21" fmla="*/ 14983 h 299722"/>
                <a:gd name="connsiteX22" fmla="*/ 162208 w 621810"/>
                <a:gd name="connsiteY22" fmla="*/ 9770 h 299722"/>
                <a:gd name="connsiteX23" fmla="*/ 184596 w 621810"/>
                <a:gd name="connsiteY23" fmla="*/ 7920 h 299722"/>
                <a:gd name="connsiteX24" fmla="*/ 229410 w 621810"/>
                <a:gd name="connsiteY24" fmla="*/ 4537 h 299722"/>
                <a:gd name="connsiteX25" fmla="*/ 251050 w 621810"/>
                <a:gd name="connsiteY25" fmla="*/ 3435 h 299722"/>
                <a:gd name="connsiteX26" fmla="*/ 266139 w 621810"/>
                <a:gd name="connsiteY26" fmla="*/ 1625 h 299722"/>
                <a:gd name="connsiteX27" fmla="*/ 286421 w 621810"/>
                <a:gd name="connsiteY27" fmla="*/ 563 h 299722"/>
                <a:gd name="connsiteX28" fmla="*/ 331451 w 621810"/>
                <a:gd name="connsiteY28" fmla="*/ 130 h 299722"/>
                <a:gd name="connsiteX29" fmla="*/ 371249 w 621810"/>
                <a:gd name="connsiteY29" fmla="*/ 819 h 299722"/>
                <a:gd name="connsiteX30" fmla="*/ 417853 w 621810"/>
                <a:gd name="connsiteY30" fmla="*/ 7055 h 299722"/>
                <a:gd name="connsiteX31" fmla="*/ 456510 w 621810"/>
                <a:gd name="connsiteY31" fmla="*/ 16891 h 299722"/>
                <a:gd name="connsiteX32" fmla="*/ 503213 w 621810"/>
                <a:gd name="connsiteY32" fmla="*/ 38295 h 299722"/>
                <a:gd name="connsiteX33" fmla="*/ 515016 w 621810"/>
                <a:gd name="connsiteY33" fmla="*/ 47836 h 299722"/>
                <a:gd name="connsiteX34" fmla="*/ 557312 w 621810"/>
                <a:gd name="connsiteY34" fmla="*/ 88834 h 299722"/>
                <a:gd name="connsiteX35" fmla="*/ 579424 w 621810"/>
                <a:gd name="connsiteY35" fmla="*/ 115706 h 299722"/>
                <a:gd name="connsiteX36" fmla="*/ 580821 w 621810"/>
                <a:gd name="connsiteY36" fmla="*/ 117182 h 299722"/>
                <a:gd name="connsiteX37" fmla="*/ 580821 w 621810"/>
                <a:gd name="connsiteY37" fmla="*/ 117182 h 299722"/>
                <a:gd name="connsiteX38" fmla="*/ 582257 w 621810"/>
                <a:gd name="connsiteY38" fmla="*/ 118697 h 299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21810" h="299722">
                  <a:moveTo>
                    <a:pt x="582336" y="118657"/>
                  </a:moveTo>
                  <a:cubicBezTo>
                    <a:pt x="583831" y="122592"/>
                    <a:pt x="586782" y="125582"/>
                    <a:pt x="589260" y="128789"/>
                  </a:cubicBezTo>
                  <a:cubicBezTo>
                    <a:pt x="596322" y="138296"/>
                    <a:pt x="602323" y="148556"/>
                    <a:pt x="607142" y="159379"/>
                  </a:cubicBezTo>
                  <a:cubicBezTo>
                    <a:pt x="612749" y="173016"/>
                    <a:pt x="617136" y="187133"/>
                    <a:pt x="620205" y="201557"/>
                  </a:cubicBezTo>
                  <a:cubicBezTo>
                    <a:pt x="614008" y="209426"/>
                    <a:pt x="605726" y="215053"/>
                    <a:pt x="597739" y="220895"/>
                  </a:cubicBezTo>
                  <a:cubicBezTo>
                    <a:pt x="586526" y="229079"/>
                    <a:pt x="574014" y="235099"/>
                    <a:pt x="561758" y="241512"/>
                  </a:cubicBezTo>
                  <a:cubicBezTo>
                    <a:pt x="537265" y="254421"/>
                    <a:pt x="511101" y="263894"/>
                    <a:pt x="484012" y="269664"/>
                  </a:cubicBezTo>
                  <a:cubicBezTo>
                    <a:pt x="455329" y="275723"/>
                    <a:pt x="426588" y="281310"/>
                    <a:pt x="397453" y="285008"/>
                  </a:cubicBezTo>
                  <a:cubicBezTo>
                    <a:pt x="383780" y="286740"/>
                    <a:pt x="370285" y="289887"/>
                    <a:pt x="356514" y="291244"/>
                  </a:cubicBezTo>
                  <a:cubicBezTo>
                    <a:pt x="344711" y="292425"/>
                    <a:pt x="332907" y="294097"/>
                    <a:pt x="321104" y="294746"/>
                  </a:cubicBezTo>
                  <a:cubicBezTo>
                    <a:pt x="310913" y="295297"/>
                    <a:pt x="300841" y="296517"/>
                    <a:pt x="290769" y="298032"/>
                  </a:cubicBezTo>
                  <a:cubicBezTo>
                    <a:pt x="277293" y="299747"/>
                    <a:pt x="263660" y="299859"/>
                    <a:pt x="250164" y="298366"/>
                  </a:cubicBezTo>
                  <a:cubicBezTo>
                    <a:pt x="239050" y="297382"/>
                    <a:pt x="227934" y="296615"/>
                    <a:pt x="216918" y="294923"/>
                  </a:cubicBezTo>
                  <a:cubicBezTo>
                    <a:pt x="191501" y="290825"/>
                    <a:pt x="166910" y="282604"/>
                    <a:pt x="144130" y="270588"/>
                  </a:cubicBezTo>
                  <a:cubicBezTo>
                    <a:pt x="116411" y="256286"/>
                    <a:pt x="92745" y="236771"/>
                    <a:pt x="70790" y="214974"/>
                  </a:cubicBezTo>
                  <a:cubicBezTo>
                    <a:pt x="59931" y="204213"/>
                    <a:pt x="48481" y="194042"/>
                    <a:pt x="38861" y="182062"/>
                  </a:cubicBezTo>
                  <a:cubicBezTo>
                    <a:pt x="17576" y="155946"/>
                    <a:pt x="4061" y="124382"/>
                    <a:pt x="-169" y="90958"/>
                  </a:cubicBezTo>
                  <a:cubicBezTo>
                    <a:pt x="-1192" y="83089"/>
                    <a:pt x="-582" y="74964"/>
                    <a:pt x="-1467" y="66977"/>
                  </a:cubicBezTo>
                  <a:cubicBezTo>
                    <a:pt x="-2077" y="63265"/>
                    <a:pt x="-641" y="59512"/>
                    <a:pt x="2271" y="57141"/>
                  </a:cubicBezTo>
                  <a:cubicBezTo>
                    <a:pt x="19543" y="42916"/>
                    <a:pt x="39353" y="32084"/>
                    <a:pt x="60659" y="25213"/>
                  </a:cubicBezTo>
                  <a:cubicBezTo>
                    <a:pt x="69610" y="24524"/>
                    <a:pt x="78108" y="21494"/>
                    <a:pt x="86941" y="20196"/>
                  </a:cubicBezTo>
                  <a:cubicBezTo>
                    <a:pt x="98627" y="18465"/>
                    <a:pt x="110234" y="16262"/>
                    <a:pt x="122018" y="14983"/>
                  </a:cubicBezTo>
                  <a:cubicBezTo>
                    <a:pt x="135454" y="13547"/>
                    <a:pt x="148792" y="11363"/>
                    <a:pt x="162208" y="9770"/>
                  </a:cubicBezTo>
                  <a:cubicBezTo>
                    <a:pt x="169645" y="8884"/>
                    <a:pt x="177140" y="8786"/>
                    <a:pt x="184596" y="7920"/>
                  </a:cubicBezTo>
                  <a:cubicBezTo>
                    <a:pt x="199488" y="6170"/>
                    <a:pt x="214479" y="5619"/>
                    <a:pt x="229410" y="4537"/>
                  </a:cubicBezTo>
                  <a:cubicBezTo>
                    <a:pt x="236650" y="4006"/>
                    <a:pt x="243889" y="3533"/>
                    <a:pt x="251050" y="3435"/>
                  </a:cubicBezTo>
                  <a:cubicBezTo>
                    <a:pt x="256125" y="3191"/>
                    <a:pt x="261161" y="2585"/>
                    <a:pt x="266139" y="1625"/>
                  </a:cubicBezTo>
                  <a:cubicBezTo>
                    <a:pt x="272867" y="771"/>
                    <a:pt x="279634" y="417"/>
                    <a:pt x="286421" y="563"/>
                  </a:cubicBezTo>
                  <a:cubicBezTo>
                    <a:pt x="301451" y="425"/>
                    <a:pt x="316559" y="1468"/>
                    <a:pt x="331451" y="130"/>
                  </a:cubicBezTo>
                  <a:cubicBezTo>
                    <a:pt x="344849" y="-1070"/>
                    <a:pt x="358009" y="504"/>
                    <a:pt x="371249" y="819"/>
                  </a:cubicBezTo>
                  <a:cubicBezTo>
                    <a:pt x="386948" y="1486"/>
                    <a:pt x="402548" y="3573"/>
                    <a:pt x="417853" y="7055"/>
                  </a:cubicBezTo>
                  <a:cubicBezTo>
                    <a:pt x="430877" y="9770"/>
                    <a:pt x="443841" y="12819"/>
                    <a:pt x="456510" y="16891"/>
                  </a:cubicBezTo>
                  <a:cubicBezTo>
                    <a:pt x="472917" y="22065"/>
                    <a:pt x="489206" y="27790"/>
                    <a:pt x="503213" y="38295"/>
                  </a:cubicBezTo>
                  <a:cubicBezTo>
                    <a:pt x="507265" y="41324"/>
                    <a:pt x="511239" y="44511"/>
                    <a:pt x="515016" y="47836"/>
                  </a:cubicBezTo>
                  <a:cubicBezTo>
                    <a:pt x="529809" y="60759"/>
                    <a:pt x="543935" y="74443"/>
                    <a:pt x="557312" y="88834"/>
                  </a:cubicBezTo>
                  <a:cubicBezTo>
                    <a:pt x="565181" y="97273"/>
                    <a:pt x="572086" y="106716"/>
                    <a:pt x="579424" y="115706"/>
                  </a:cubicBezTo>
                  <a:cubicBezTo>
                    <a:pt x="579916" y="116178"/>
                    <a:pt x="580349" y="116710"/>
                    <a:pt x="580821" y="117182"/>
                  </a:cubicBezTo>
                  <a:lnTo>
                    <a:pt x="580821" y="117182"/>
                  </a:lnTo>
                  <a:cubicBezTo>
                    <a:pt x="581332" y="117654"/>
                    <a:pt x="581785" y="118185"/>
                    <a:pt x="582257" y="118697"/>
                  </a:cubicBezTo>
                  <a:close/>
                </a:path>
              </a:pathLst>
            </a:custGeom>
            <a:solidFill>
              <a:srgbClr val="98C7DC"/>
            </a:solidFill>
            <a:ln w="1956" cap="flat">
              <a:noFill/>
              <a:prstDash val="solid"/>
              <a:miter/>
            </a:ln>
          </p:spPr>
          <p:txBody>
            <a:bodyPr rtlCol="0" anchor="ctr"/>
            <a:lstStyle/>
            <a:p>
              <a:endParaRPr lang="es-CO"/>
            </a:p>
          </p:txBody>
        </p:sp>
        <p:sp>
          <p:nvSpPr>
            <p:cNvPr id="1025" name="Freeform: Shape 1024">
              <a:extLst>
                <a:ext uri="{FF2B5EF4-FFF2-40B4-BE49-F238E27FC236}">
                  <a16:creationId xmlns:a16="http://schemas.microsoft.com/office/drawing/2014/main" id="{DA398265-FB9C-2232-7DED-8AC2C2DD4B03}"/>
                </a:ext>
              </a:extLst>
            </p:cNvPr>
            <p:cNvSpPr/>
            <p:nvPr/>
          </p:nvSpPr>
          <p:spPr>
            <a:xfrm>
              <a:off x="13521126" y="409501"/>
              <a:ext cx="1436" cy="1514"/>
            </a:xfrm>
            <a:custGeom>
              <a:avLst/>
              <a:gdLst>
                <a:gd name="connsiteX0" fmla="*/ -169 w 1436"/>
                <a:gd name="connsiteY0" fmla="*/ 1200 h 1514"/>
                <a:gd name="connsiteX1" fmla="*/ -1606 w 1436"/>
                <a:gd name="connsiteY1" fmla="*/ -315 h 1514"/>
              </a:gdLst>
              <a:ahLst/>
              <a:cxnLst>
                <a:cxn ang="0">
                  <a:pos x="connsiteX0" y="connsiteY0"/>
                </a:cxn>
                <a:cxn ang="0">
                  <a:pos x="connsiteX1" y="connsiteY1"/>
                </a:cxn>
              </a:cxnLst>
              <a:rect l="l" t="t" r="r" b="b"/>
              <a:pathLst>
                <a:path w="1436" h="1514">
                  <a:moveTo>
                    <a:pt x="-169" y="1200"/>
                  </a:moveTo>
                  <a:lnTo>
                    <a:pt x="-1606" y="-315"/>
                  </a:lnTo>
                  <a:close/>
                </a:path>
              </a:pathLst>
            </a:custGeom>
            <a:solidFill>
              <a:srgbClr val="7AA0B1"/>
            </a:solidFill>
            <a:ln w="1956" cap="flat">
              <a:noFill/>
              <a:prstDash val="solid"/>
              <a:miter/>
            </a:ln>
          </p:spPr>
          <p:txBody>
            <a:bodyPr rtlCol="0" anchor="ctr"/>
            <a:lstStyle/>
            <a:p>
              <a:endParaRPr lang="es-CO"/>
            </a:p>
          </p:txBody>
        </p:sp>
        <p:sp>
          <p:nvSpPr>
            <p:cNvPr id="1026" name="Freeform: Shape 1025">
              <a:extLst>
                <a:ext uri="{FF2B5EF4-FFF2-40B4-BE49-F238E27FC236}">
                  <a16:creationId xmlns:a16="http://schemas.microsoft.com/office/drawing/2014/main" id="{615CD209-0EC9-E51B-3302-1A21314FBA2C}"/>
                </a:ext>
              </a:extLst>
            </p:cNvPr>
            <p:cNvSpPr/>
            <p:nvPr/>
          </p:nvSpPr>
          <p:spPr>
            <a:xfrm>
              <a:off x="13519728" y="408045"/>
              <a:ext cx="1397" cy="1475"/>
            </a:xfrm>
            <a:custGeom>
              <a:avLst/>
              <a:gdLst>
                <a:gd name="connsiteX0" fmla="*/ -208 w 1397"/>
                <a:gd name="connsiteY0" fmla="*/ 1161 h 1475"/>
                <a:gd name="connsiteX1" fmla="*/ -1606 w 1397"/>
                <a:gd name="connsiteY1" fmla="*/ -315 h 1475"/>
              </a:gdLst>
              <a:ahLst/>
              <a:cxnLst>
                <a:cxn ang="0">
                  <a:pos x="connsiteX0" y="connsiteY0"/>
                </a:cxn>
                <a:cxn ang="0">
                  <a:pos x="connsiteX1" y="connsiteY1"/>
                </a:cxn>
              </a:cxnLst>
              <a:rect l="l" t="t" r="r" b="b"/>
              <a:pathLst>
                <a:path w="1397" h="1475">
                  <a:moveTo>
                    <a:pt x="-208" y="1161"/>
                  </a:moveTo>
                  <a:lnTo>
                    <a:pt x="-1606" y="-315"/>
                  </a:lnTo>
                  <a:close/>
                </a:path>
              </a:pathLst>
            </a:custGeom>
            <a:solidFill>
              <a:srgbClr val="7AA0B1"/>
            </a:solidFill>
            <a:ln w="1956" cap="flat">
              <a:noFill/>
              <a:prstDash val="solid"/>
              <a:miter/>
            </a:ln>
          </p:spPr>
          <p:txBody>
            <a:bodyPr rtlCol="0" anchor="ctr"/>
            <a:lstStyle/>
            <a:p>
              <a:endParaRPr lang="es-CO"/>
            </a:p>
          </p:txBody>
        </p:sp>
        <p:sp>
          <p:nvSpPr>
            <p:cNvPr id="1027" name="Freeform: Shape 1026">
              <a:extLst>
                <a:ext uri="{FF2B5EF4-FFF2-40B4-BE49-F238E27FC236}">
                  <a16:creationId xmlns:a16="http://schemas.microsoft.com/office/drawing/2014/main" id="{98B1A1A0-ED03-9F40-442C-D9D8257B15BE}"/>
                </a:ext>
              </a:extLst>
            </p:cNvPr>
            <p:cNvSpPr/>
            <p:nvPr/>
          </p:nvSpPr>
          <p:spPr>
            <a:xfrm>
              <a:off x="13126277" y="334817"/>
              <a:ext cx="348454" cy="133423"/>
            </a:xfrm>
            <a:custGeom>
              <a:avLst/>
              <a:gdLst>
                <a:gd name="connsiteX0" fmla="*/ 115584 w 348454"/>
                <a:gd name="connsiteY0" fmla="*/ -52 h 133423"/>
                <a:gd name="connsiteX1" fmla="*/ 166045 w 348454"/>
                <a:gd name="connsiteY1" fmla="*/ 4020 h 133423"/>
                <a:gd name="connsiteX2" fmla="*/ 183317 w 348454"/>
                <a:gd name="connsiteY2" fmla="*/ 2486 h 133423"/>
                <a:gd name="connsiteX3" fmla="*/ 223252 w 348454"/>
                <a:gd name="connsiteY3" fmla="*/ 1935 h 133423"/>
                <a:gd name="connsiteX4" fmla="*/ 268853 w 348454"/>
                <a:gd name="connsiteY4" fmla="*/ 10217 h 133423"/>
                <a:gd name="connsiteX5" fmla="*/ 325609 w 348454"/>
                <a:gd name="connsiteY5" fmla="*/ 40002 h 133423"/>
                <a:gd name="connsiteX6" fmla="*/ 346816 w 348454"/>
                <a:gd name="connsiteY6" fmla="*/ 86075 h 133423"/>
                <a:gd name="connsiteX7" fmla="*/ 336507 w 348454"/>
                <a:gd name="connsiteY7" fmla="*/ 112790 h 133423"/>
                <a:gd name="connsiteX8" fmla="*/ 311818 w 348454"/>
                <a:gd name="connsiteY8" fmla="*/ 127210 h 133423"/>
                <a:gd name="connsiteX9" fmla="*/ 294447 w 348454"/>
                <a:gd name="connsiteY9" fmla="*/ 128135 h 133423"/>
                <a:gd name="connsiteX10" fmla="*/ 248079 w 348454"/>
                <a:gd name="connsiteY10" fmla="*/ 130810 h 133423"/>
                <a:gd name="connsiteX11" fmla="*/ 188511 w 348454"/>
                <a:gd name="connsiteY11" fmla="*/ 132521 h 133423"/>
                <a:gd name="connsiteX12" fmla="*/ 147631 w 348454"/>
                <a:gd name="connsiteY12" fmla="*/ 122961 h 133423"/>
                <a:gd name="connsiteX13" fmla="*/ 111394 w 348454"/>
                <a:gd name="connsiteY13" fmla="*/ 116764 h 133423"/>
                <a:gd name="connsiteX14" fmla="*/ 88397 w 348454"/>
                <a:gd name="connsiteY14" fmla="*/ 119813 h 133423"/>
                <a:gd name="connsiteX15" fmla="*/ 56626 w 348454"/>
                <a:gd name="connsiteY15" fmla="*/ 119400 h 133423"/>
                <a:gd name="connsiteX16" fmla="*/ 20901 w 348454"/>
                <a:gd name="connsiteY16" fmla="*/ 104468 h 133423"/>
                <a:gd name="connsiteX17" fmla="*/ -1605 w 348454"/>
                <a:gd name="connsiteY17" fmla="*/ 60736 h 133423"/>
                <a:gd name="connsiteX18" fmla="*/ 7720 w 348454"/>
                <a:gd name="connsiteY18" fmla="*/ 35319 h 133423"/>
                <a:gd name="connsiteX19" fmla="*/ 54265 w 348454"/>
                <a:gd name="connsiteY19" fmla="*/ 5811 h 133423"/>
                <a:gd name="connsiteX20" fmla="*/ 115584 w 348454"/>
                <a:gd name="connsiteY20" fmla="*/ -52 h 13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454" h="133423">
                  <a:moveTo>
                    <a:pt x="115584" y="-52"/>
                  </a:moveTo>
                  <a:cubicBezTo>
                    <a:pt x="132503" y="-941"/>
                    <a:pt x="149480" y="428"/>
                    <a:pt x="166045" y="4020"/>
                  </a:cubicBezTo>
                  <a:cubicBezTo>
                    <a:pt x="171946" y="5339"/>
                    <a:pt x="177632" y="3273"/>
                    <a:pt x="183317" y="2486"/>
                  </a:cubicBezTo>
                  <a:cubicBezTo>
                    <a:pt x="196576" y="926"/>
                    <a:pt x="209954" y="743"/>
                    <a:pt x="223252" y="1935"/>
                  </a:cubicBezTo>
                  <a:cubicBezTo>
                    <a:pt x="238676" y="3269"/>
                    <a:pt x="253942" y="6043"/>
                    <a:pt x="268853" y="10217"/>
                  </a:cubicBezTo>
                  <a:cubicBezTo>
                    <a:pt x="290060" y="15765"/>
                    <a:pt x="309536" y="25149"/>
                    <a:pt x="325609" y="40002"/>
                  </a:cubicBezTo>
                  <a:cubicBezTo>
                    <a:pt x="338710" y="52139"/>
                    <a:pt x="347465" y="67071"/>
                    <a:pt x="346816" y="86075"/>
                  </a:cubicBezTo>
                  <a:cubicBezTo>
                    <a:pt x="346462" y="96304"/>
                    <a:pt x="341819" y="104626"/>
                    <a:pt x="336507" y="112790"/>
                  </a:cubicBezTo>
                  <a:cubicBezTo>
                    <a:pt x="331196" y="121408"/>
                    <a:pt x="321930" y="126817"/>
                    <a:pt x="311818" y="127210"/>
                  </a:cubicBezTo>
                  <a:cubicBezTo>
                    <a:pt x="306034" y="127623"/>
                    <a:pt x="300251" y="128075"/>
                    <a:pt x="294447" y="128135"/>
                  </a:cubicBezTo>
                  <a:cubicBezTo>
                    <a:pt x="278945" y="128272"/>
                    <a:pt x="263522" y="130102"/>
                    <a:pt x="248079" y="130810"/>
                  </a:cubicBezTo>
                  <a:cubicBezTo>
                    <a:pt x="228229" y="131754"/>
                    <a:pt x="208399" y="134233"/>
                    <a:pt x="188511" y="132521"/>
                  </a:cubicBezTo>
                  <a:cubicBezTo>
                    <a:pt x="174523" y="131150"/>
                    <a:pt x="160772" y="127934"/>
                    <a:pt x="147631" y="122961"/>
                  </a:cubicBezTo>
                  <a:cubicBezTo>
                    <a:pt x="135946" y="118711"/>
                    <a:pt x="124024" y="115603"/>
                    <a:pt x="111394" y="116764"/>
                  </a:cubicBezTo>
                  <a:cubicBezTo>
                    <a:pt x="103702" y="117492"/>
                    <a:pt x="95991" y="118377"/>
                    <a:pt x="88397" y="119813"/>
                  </a:cubicBezTo>
                  <a:cubicBezTo>
                    <a:pt x="77872" y="121645"/>
                    <a:pt x="67092" y="121505"/>
                    <a:pt x="56626" y="119400"/>
                  </a:cubicBezTo>
                  <a:cubicBezTo>
                    <a:pt x="43661" y="117059"/>
                    <a:pt x="31150" y="113498"/>
                    <a:pt x="20901" y="104468"/>
                  </a:cubicBezTo>
                  <a:cubicBezTo>
                    <a:pt x="7661" y="92842"/>
                    <a:pt x="-1605" y="79189"/>
                    <a:pt x="-1605" y="60736"/>
                  </a:cubicBezTo>
                  <a:cubicBezTo>
                    <a:pt x="-1645" y="51419"/>
                    <a:pt x="1661" y="42402"/>
                    <a:pt x="7720" y="35319"/>
                  </a:cubicBezTo>
                  <a:cubicBezTo>
                    <a:pt x="20054" y="20585"/>
                    <a:pt x="35930" y="11260"/>
                    <a:pt x="54265" y="5811"/>
                  </a:cubicBezTo>
                  <a:cubicBezTo>
                    <a:pt x="73839" y="-91"/>
                    <a:pt x="93905" y="-268"/>
                    <a:pt x="115584" y="-52"/>
                  </a:cubicBezTo>
                  <a:close/>
                </a:path>
              </a:pathLst>
            </a:custGeom>
            <a:solidFill>
              <a:srgbClr val="FCFEFD"/>
            </a:solidFill>
            <a:ln w="1956" cap="flat">
              <a:noFill/>
              <a:prstDash val="solid"/>
              <a:miter/>
            </a:ln>
          </p:spPr>
          <p:txBody>
            <a:bodyPr rtlCol="0" anchor="ctr"/>
            <a:lstStyle/>
            <a:p>
              <a:endParaRPr lang="es-CO"/>
            </a:p>
          </p:txBody>
        </p:sp>
      </p:grpSp>
      <p:grpSp>
        <p:nvGrpSpPr>
          <p:cNvPr id="1028" name="Group 1027">
            <a:extLst>
              <a:ext uri="{FF2B5EF4-FFF2-40B4-BE49-F238E27FC236}">
                <a16:creationId xmlns:a16="http://schemas.microsoft.com/office/drawing/2014/main" id="{01C46B4E-7BBB-3A77-204A-A7FE13C1639D}"/>
              </a:ext>
            </a:extLst>
          </p:cNvPr>
          <p:cNvGrpSpPr/>
          <p:nvPr/>
        </p:nvGrpSpPr>
        <p:grpSpPr>
          <a:xfrm rot="301719">
            <a:off x="8187008" y="6795804"/>
            <a:ext cx="805838" cy="1042051"/>
            <a:chOff x="3444372" y="-276"/>
            <a:chExt cx="5304113" cy="6858891"/>
          </a:xfrm>
        </p:grpSpPr>
        <p:sp>
          <p:nvSpPr>
            <p:cNvPr id="1029" name="Freeform: Shape 1028">
              <a:extLst>
                <a:ext uri="{FF2B5EF4-FFF2-40B4-BE49-F238E27FC236}">
                  <a16:creationId xmlns:a16="http://schemas.microsoft.com/office/drawing/2014/main" id="{B4F53A69-6DC0-C32A-8779-A33A6A83BF87}"/>
                </a:ext>
              </a:extLst>
            </p:cNvPr>
            <p:cNvSpPr/>
            <p:nvPr/>
          </p:nvSpPr>
          <p:spPr>
            <a:xfrm>
              <a:off x="3448789" y="592148"/>
              <a:ext cx="5275560" cy="6241852"/>
            </a:xfrm>
            <a:custGeom>
              <a:avLst/>
              <a:gdLst>
                <a:gd name="connsiteX0" fmla="*/ 401978 w 5275560"/>
                <a:gd name="connsiteY0" fmla="*/ 4762444 h 6241852"/>
                <a:gd name="connsiteX1" fmla="*/ 200878 w 5275560"/>
                <a:gd name="connsiteY1" fmla="*/ 4604172 h 6241852"/>
                <a:gd name="connsiteX2" fmla="*/ 161747 w 5275560"/>
                <a:gd name="connsiteY2" fmla="*/ 4540837 h 6241852"/>
                <a:gd name="connsiteX3" fmla="*/ 74341 w 5275560"/>
                <a:gd name="connsiteY3" fmla="*/ 4280300 h 6241852"/>
                <a:gd name="connsiteX4" fmla="*/ 28217 w 5275560"/>
                <a:gd name="connsiteY4" fmla="*/ 4007257 h 6241852"/>
                <a:gd name="connsiteX5" fmla="*/ 4954 w 5275560"/>
                <a:gd name="connsiteY5" fmla="*/ 3723053 h 6241852"/>
                <a:gd name="connsiteX6" fmla="*/ 919 w 5275560"/>
                <a:gd name="connsiteY6" fmla="*/ 3501850 h 6241852"/>
                <a:gd name="connsiteX7" fmla="*/ 6702 w 5275560"/>
                <a:gd name="connsiteY7" fmla="*/ 3221075 h 6241852"/>
                <a:gd name="connsiteX8" fmla="*/ 3273 w 5275560"/>
                <a:gd name="connsiteY8" fmla="*/ 2992475 h 6241852"/>
                <a:gd name="connsiteX9" fmla="*/ 16720 w 5275560"/>
                <a:gd name="connsiteY9" fmla="*/ 2736981 h 6241852"/>
                <a:gd name="connsiteX10" fmla="*/ 21897 w 5275560"/>
                <a:gd name="connsiteY10" fmla="*/ 2580592 h 6241852"/>
                <a:gd name="connsiteX11" fmla="*/ 29831 w 5275560"/>
                <a:gd name="connsiteY11" fmla="*/ 2414386 h 6241852"/>
                <a:gd name="connsiteX12" fmla="*/ 22637 w 5275560"/>
                <a:gd name="connsiteY12" fmla="*/ 2335654 h 6241852"/>
                <a:gd name="connsiteX13" fmla="*/ 21628 w 5275560"/>
                <a:gd name="connsiteY13" fmla="*/ 2136569 h 6241852"/>
                <a:gd name="connsiteX14" fmla="*/ 17863 w 5275560"/>
                <a:gd name="connsiteY14" fmla="*/ 1911466 h 6241852"/>
                <a:gd name="connsiteX15" fmla="*/ 23444 w 5275560"/>
                <a:gd name="connsiteY15" fmla="*/ 1840062 h 6241852"/>
                <a:gd name="connsiteX16" fmla="*/ 55985 w 5275560"/>
                <a:gd name="connsiteY16" fmla="*/ 1625380 h 6241852"/>
                <a:gd name="connsiteX17" fmla="*/ 159662 w 5275560"/>
                <a:gd name="connsiteY17" fmla="*/ 1441962 h 6241852"/>
                <a:gd name="connsiteX18" fmla="*/ 322237 w 5275560"/>
                <a:gd name="connsiteY18" fmla="*/ 1312870 h 6241852"/>
                <a:gd name="connsiteX19" fmla="*/ 577731 w 5275560"/>
                <a:gd name="connsiteY19" fmla="*/ 1244761 h 6241852"/>
                <a:gd name="connsiteX20" fmla="*/ 809424 w 5275560"/>
                <a:gd name="connsiteY20" fmla="*/ 1206840 h 6241852"/>
                <a:gd name="connsiteX21" fmla="*/ 949946 w 5275560"/>
                <a:gd name="connsiteY21" fmla="*/ 1125552 h 6241852"/>
                <a:gd name="connsiteX22" fmla="*/ 1015433 w 5275560"/>
                <a:gd name="connsiteY22" fmla="*/ 1061545 h 6241852"/>
                <a:gd name="connsiteX23" fmla="*/ 1078634 w 5275560"/>
                <a:gd name="connsiteY23" fmla="*/ 898230 h 6241852"/>
                <a:gd name="connsiteX24" fmla="*/ 1109495 w 5275560"/>
                <a:gd name="connsiteY24" fmla="*/ 715552 h 6241852"/>
                <a:gd name="connsiteX25" fmla="*/ 1143113 w 5275560"/>
                <a:gd name="connsiteY25" fmla="*/ 680522 h 6241852"/>
                <a:gd name="connsiteX26" fmla="*/ 1309184 w 5275560"/>
                <a:gd name="connsiteY26" fmla="*/ 740160 h 6241852"/>
                <a:gd name="connsiteX27" fmla="*/ 1323707 w 5275560"/>
                <a:gd name="connsiteY27" fmla="*/ 757238 h 6241852"/>
                <a:gd name="connsiteX28" fmla="*/ 1340986 w 5275560"/>
                <a:gd name="connsiteY28" fmla="*/ 753809 h 6241852"/>
                <a:gd name="connsiteX29" fmla="*/ 1347710 w 5275560"/>
                <a:gd name="connsiteY29" fmla="*/ 735117 h 6241852"/>
                <a:gd name="connsiteX30" fmla="*/ 1454278 w 5275560"/>
                <a:gd name="connsiteY30" fmla="*/ 343741 h 6241852"/>
                <a:gd name="connsiteX31" fmla="*/ 1511697 w 5275560"/>
                <a:gd name="connsiteY31" fmla="*/ 219557 h 6241852"/>
                <a:gd name="connsiteX32" fmla="*/ 1552038 w 5275560"/>
                <a:gd name="connsiteY32" fmla="*/ 191049 h 6241852"/>
                <a:gd name="connsiteX33" fmla="*/ 1572209 w 5275560"/>
                <a:gd name="connsiteY33" fmla="*/ 159919 h 6241852"/>
                <a:gd name="connsiteX34" fmla="*/ 1582092 w 5275560"/>
                <a:gd name="connsiteY34" fmla="*/ 68412 h 6241852"/>
                <a:gd name="connsiteX35" fmla="*/ 1673129 w 5275560"/>
                <a:gd name="connsiteY35" fmla="*/ -773 h 6241852"/>
                <a:gd name="connsiteX36" fmla="*/ 1743995 w 5275560"/>
                <a:gd name="connsiteY36" fmla="*/ 91272 h 6241852"/>
                <a:gd name="connsiteX37" fmla="*/ 1699081 w 5275560"/>
                <a:gd name="connsiteY37" fmla="*/ 250082 h 6241852"/>
                <a:gd name="connsiteX38" fmla="*/ 1649798 w 5275560"/>
                <a:gd name="connsiteY38" fmla="*/ 368887 h 6241852"/>
                <a:gd name="connsiteX39" fmla="*/ 1638368 w 5275560"/>
                <a:gd name="connsiteY39" fmla="*/ 399008 h 6241852"/>
                <a:gd name="connsiteX40" fmla="*/ 1532943 w 5275560"/>
                <a:gd name="connsiteY40" fmla="*/ 682539 h 6241852"/>
                <a:gd name="connsiteX41" fmla="*/ 1452261 w 5275560"/>
                <a:gd name="connsiteY41" fmla="*/ 1125284 h 6241852"/>
                <a:gd name="connsiteX42" fmla="*/ 1390875 w 5275560"/>
                <a:gd name="connsiteY42" fmla="*/ 1578853 h 6241852"/>
                <a:gd name="connsiteX43" fmla="*/ 1358938 w 5275560"/>
                <a:gd name="connsiteY43" fmla="*/ 1838113 h 6241852"/>
                <a:gd name="connsiteX44" fmla="*/ 1357795 w 5275560"/>
                <a:gd name="connsiteY44" fmla="*/ 1872940 h 6241852"/>
                <a:gd name="connsiteX45" fmla="*/ 1360149 w 5275560"/>
                <a:gd name="connsiteY45" fmla="*/ 2173885 h 6241852"/>
                <a:gd name="connsiteX46" fmla="*/ 1354702 w 5275560"/>
                <a:gd name="connsiteY46" fmla="*/ 2377541 h 6241852"/>
                <a:gd name="connsiteX47" fmla="*/ 1347979 w 5275560"/>
                <a:gd name="connsiteY47" fmla="*/ 2529022 h 6241852"/>
                <a:gd name="connsiteX48" fmla="*/ 1351610 w 5275560"/>
                <a:gd name="connsiteY48" fmla="*/ 2849802 h 6241852"/>
                <a:gd name="connsiteX49" fmla="*/ 1348987 w 5275560"/>
                <a:gd name="connsiteY49" fmla="*/ 3160698 h 6241852"/>
                <a:gd name="connsiteX50" fmla="*/ 1353223 w 5275560"/>
                <a:gd name="connsiteY50" fmla="*/ 3394408 h 6241852"/>
                <a:gd name="connsiteX51" fmla="*/ 1347441 w 5275560"/>
                <a:gd name="connsiteY51" fmla="*/ 3553419 h 6241852"/>
                <a:gd name="connsiteX52" fmla="*/ 1341592 w 5275560"/>
                <a:gd name="connsiteY52" fmla="*/ 3582599 h 6241852"/>
                <a:gd name="connsiteX53" fmla="*/ 1337423 w 5275560"/>
                <a:gd name="connsiteY53" fmla="*/ 3601962 h 6241852"/>
                <a:gd name="connsiteX54" fmla="*/ 1332784 w 5275560"/>
                <a:gd name="connsiteY54" fmla="*/ 3820477 h 6241852"/>
                <a:gd name="connsiteX55" fmla="*/ 1343541 w 5275560"/>
                <a:gd name="connsiteY55" fmla="*/ 4133256 h 6241852"/>
                <a:gd name="connsiteX56" fmla="*/ 1358064 w 5275560"/>
                <a:gd name="connsiteY56" fmla="*/ 4378330 h 6241852"/>
                <a:gd name="connsiteX57" fmla="*/ 1372721 w 5275560"/>
                <a:gd name="connsiteY57" fmla="*/ 4596037 h 6241852"/>
                <a:gd name="connsiteX58" fmla="*/ 1414004 w 5275560"/>
                <a:gd name="connsiteY58" fmla="*/ 4920649 h 6241852"/>
                <a:gd name="connsiteX59" fmla="*/ 1453202 w 5275560"/>
                <a:gd name="connsiteY59" fmla="*/ 5220585 h 6241852"/>
                <a:gd name="connsiteX60" fmla="*/ 1477541 w 5275560"/>
                <a:gd name="connsiteY60" fmla="*/ 5444883 h 6241852"/>
                <a:gd name="connsiteX61" fmla="*/ 1485475 w 5275560"/>
                <a:gd name="connsiteY61" fmla="*/ 5468348 h 6241852"/>
                <a:gd name="connsiteX62" fmla="*/ 1495224 w 5275560"/>
                <a:gd name="connsiteY62" fmla="*/ 5524422 h 6241852"/>
                <a:gd name="connsiteX63" fmla="*/ 1598699 w 5275560"/>
                <a:gd name="connsiteY63" fmla="*/ 5753022 h 6241852"/>
                <a:gd name="connsiteX64" fmla="*/ 1753340 w 5275560"/>
                <a:gd name="connsiteY64" fmla="*/ 5833705 h 6241852"/>
                <a:gd name="connsiteX65" fmla="*/ 2083936 w 5275560"/>
                <a:gd name="connsiteY65" fmla="*/ 5838142 h 6241852"/>
                <a:gd name="connsiteX66" fmla="*/ 2420113 w 5275560"/>
                <a:gd name="connsiteY66" fmla="*/ 5676104 h 6241852"/>
                <a:gd name="connsiteX67" fmla="*/ 2471683 w 5275560"/>
                <a:gd name="connsiteY67" fmla="*/ 5571957 h 6241852"/>
                <a:gd name="connsiteX68" fmla="*/ 2517470 w 5275560"/>
                <a:gd name="connsiteY68" fmla="*/ 5273433 h 6241852"/>
                <a:gd name="connsiteX69" fmla="*/ 2514646 w 5275560"/>
                <a:gd name="connsiteY69" fmla="*/ 5049606 h 6241852"/>
                <a:gd name="connsiteX70" fmla="*/ 2513301 w 5275560"/>
                <a:gd name="connsiteY70" fmla="*/ 4838488 h 6241852"/>
                <a:gd name="connsiteX71" fmla="*/ 2581007 w 5275560"/>
                <a:gd name="connsiteY71" fmla="*/ 4588506 h 6241852"/>
                <a:gd name="connsiteX72" fmla="*/ 2725429 w 5275560"/>
                <a:gd name="connsiteY72" fmla="*/ 4510649 h 6241852"/>
                <a:gd name="connsiteX73" fmla="*/ 2913687 w 5275560"/>
                <a:gd name="connsiteY73" fmla="*/ 4522078 h 6241852"/>
                <a:gd name="connsiteX74" fmla="*/ 3140472 w 5275560"/>
                <a:gd name="connsiteY74" fmla="*/ 4552671 h 6241852"/>
                <a:gd name="connsiteX75" fmla="*/ 3466765 w 5275560"/>
                <a:gd name="connsiteY75" fmla="*/ 4588910 h 6241852"/>
                <a:gd name="connsiteX76" fmla="*/ 3695365 w 5275560"/>
                <a:gd name="connsiteY76" fmla="*/ 4582590 h 6241852"/>
                <a:gd name="connsiteX77" fmla="*/ 3868966 w 5275560"/>
                <a:gd name="connsiteY77" fmla="*/ 4570622 h 6241852"/>
                <a:gd name="connsiteX78" fmla="*/ 4041829 w 5275560"/>
                <a:gd name="connsiteY78" fmla="*/ 4551863 h 6241852"/>
                <a:gd name="connsiteX79" fmla="*/ 4058973 w 5275560"/>
                <a:gd name="connsiteY79" fmla="*/ 4548838 h 6241852"/>
                <a:gd name="connsiteX80" fmla="*/ 4079144 w 5275560"/>
                <a:gd name="connsiteY80" fmla="*/ 4553544 h 6241852"/>
                <a:gd name="connsiteX81" fmla="*/ 4072420 w 5275560"/>
                <a:gd name="connsiteY81" fmla="*/ 4575597 h 6241852"/>
                <a:gd name="connsiteX82" fmla="*/ 4016615 w 5275560"/>
                <a:gd name="connsiteY82" fmla="*/ 4632411 h 6241852"/>
                <a:gd name="connsiteX83" fmla="*/ 3629474 w 5275560"/>
                <a:gd name="connsiteY83" fmla="*/ 4866592 h 6241852"/>
                <a:gd name="connsiteX84" fmla="*/ 3579720 w 5275560"/>
                <a:gd name="connsiteY84" fmla="*/ 4927104 h 6241852"/>
                <a:gd name="connsiteX85" fmla="*/ 3563785 w 5275560"/>
                <a:gd name="connsiteY85" fmla="*/ 5185086 h 6241852"/>
                <a:gd name="connsiteX86" fmla="*/ 3573804 w 5275560"/>
                <a:gd name="connsiteY86" fmla="*/ 5381211 h 6241852"/>
                <a:gd name="connsiteX87" fmla="*/ 3736849 w 5275560"/>
                <a:gd name="connsiteY87" fmla="*/ 5566646 h 6241852"/>
                <a:gd name="connsiteX88" fmla="*/ 3922217 w 5275560"/>
                <a:gd name="connsiteY88" fmla="*/ 5578009 h 6241852"/>
                <a:gd name="connsiteX89" fmla="*/ 4066369 w 5275560"/>
                <a:gd name="connsiteY89" fmla="*/ 5578009 h 6241852"/>
                <a:gd name="connsiteX90" fmla="*/ 4304584 w 5275560"/>
                <a:gd name="connsiteY90" fmla="*/ 5543314 h 6241852"/>
                <a:gd name="connsiteX91" fmla="*/ 4403352 w 5275560"/>
                <a:gd name="connsiteY91" fmla="*/ 5354317 h 6241852"/>
                <a:gd name="connsiteX92" fmla="*/ 4394680 w 5275560"/>
                <a:gd name="connsiteY92" fmla="*/ 5084099 h 6241852"/>
                <a:gd name="connsiteX93" fmla="*/ 4395284 w 5275560"/>
                <a:gd name="connsiteY93" fmla="*/ 5021906 h 6241852"/>
                <a:gd name="connsiteX94" fmla="*/ 4412833 w 5275560"/>
                <a:gd name="connsiteY94" fmla="*/ 4803995 h 6241852"/>
                <a:gd name="connsiteX95" fmla="*/ 4493986 w 5275560"/>
                <a:gd name="connsiteY95" fmla="*/ 4452893 h 6241852"/>
                <a:gd name="connsiteX96" fmla="*/ 4566062 w 5275560"/>
                <a:gd name="connsiteY96" fmla="*/ 4188927 h 6241852"/>
                <a:gd name="connsiteX97" fmla="*/ 4583812 w 5275560"/>
                <a:gd name="connsiteY97" fmla="*/ 4036034 h 6241852"/>
                <a:gd name="connsiteX98" fmla="*/ 4617430 w 5275560"/>
                <a:gd name="connsiteY98" fmla="*/ 3774557 h 6241852"/>
                <a:gd name="connsiteX99" fmla="*/ 4634709 w 5275560"/>
                <a:gd name="connsiteY99" fmla="*/ 3526659 h 6241852"/>
                <a:gd name="connsiteX100" fmla="*/ 4651383 w 5275560"/>
                <a:gd name="connsiteY100" fmla="*/ 3321120 h 6241852"/>
                <a:gd name="connsiteX101" fmla="*/ 4640828 w 5275560"/>
                <a:gd name="connsiteY101" fmla="*/ 3104086 h 6241852"/>
                <a:gd name="connsiteX102" fmla="*/ 4624019 w 5275560"/>
                <a:gd name="connsiteY102" fmla="*/ 2931223 h 6241852"/>
                <a:gd name="connsiteX103" fmla="*/ 4614539 w 5275560"/>
                <a:gd name="connsiteY103" fmla="*/ 2600695 h 6241852"/>
                <a:gd name="connsiteX104" fmla="*/ 4619581 w 5275560"/>
                <a:gd name="connsiteY104" fmla="*/ 2474831 h 6241852"/>
                <a:gd name="connsiteX105" fmla="*/ 4617228 w 5275560"/>
                <a:gd name="connsiteY105" fmla="*/ 2445247 h 6241852"/>
                <a:gd name="connsiteX106" fmla="*/ 4560548 w 5275560"/>
                <a:gd name="connsiteY106" fmla="*/ 2398182 h 6241852"/>
                <a:gd name="connsiteX107" fmla="*/ 4540782 w 5275560"/>
                <a:gd name="connsiteY107" fmla="*/ 2398182 h 6241852"/>
                <a:gd name="connsiteX108" fmla="*/ 4528343 w 5275560"/>
                <a:gd name="connsiteY108" fmla="*/ 2397645 h 6241852"/>
                <a:gd name="connsiteX109" fmla="*/ 4496810 w 5275560"/>
                <a:gd name="connsiteY109" fmla="*/ 2373641 h 6241852"/>
                <a:gd name="connsiteX110" fmla="*/ 4526057 w 5275560"/>
                <a:gd name="connsiteY110" fmla="*/ 2336124 h 6241852"/>
                <a:gd name="connsiteX111" fmla="*/ 4577425 w 5275560"/>
                <a:gd name="connsiteY111" fmla="*/ 2341772 h 6241852"/>
                <a:gd name="connsiteX112" fmla="*/ 4627381 w 5275560"/>
                <a:gd name="connsiteY112" fmla="*/ 2312255 h 6241852"/>
                <a:gd name="connsiteX113" fmla="*/ 4690783 w 5275560"/>
                <a:gd name="connsiteY113" fmla="*/ 2134620 h 6241852"/>
                <a:gd name="connsiteX114" fmla="*/ 4771466 w 5275560"/>
                <a:gd name="connsiteY114" fmla="*/ 1975071 h 6241852"/>
                <a:gd name="connsiteX115" fmla="*/ 4885766 w 5275560"/>
                <a:gd name="connsiteY115" fmla="*/ 1818143 h 6241852"/>
                <a:gd name="connsiteX116" fmla="*/ 4946277 w 5275560"/>
                <a:gd name="connsiteY116" fmla="*/ 1724014 h 6241852"/>
                <a:gd name="connsiteX117" fmla="*/ 5109659 w 5275560"/>
                <a:gd name="connsiteY117" fmla="*/ 1605075 h 6241852"/>
                <a:gd name="connsiteX118" fmla="*/ 5253341 w 5275560"/>
                <a:gd name="connsiteY118" fmla="*/ 1632439 h 6241852"/>
                <a:gd name="connsiteX119" fmla="*/ 5269276 w 5275560"/>
                <a:gd name="connsiteY119" fmla="*/ 1684681 h 6241852"/>
                <a:gd name="connsiteX120" fmla="*/ 5225035 w 5275560"/>
                <a:gd name="connsiteY120" fmla="*/ 1813975 h 6241852"/>
                <a:gd name="connsiteX121" fmla="*/ 5225035 w 5275560"/>
                <a:gd name="connsiteY121" fmla="*/ 1830783 h 6241852"/>
                <a:gd name="connsiteX122" fmla="*/ 5227321 w 5275560"/>
                <a:gd name="connsiteY122" fmla="*/ 1877848 h 6241852"/>
                <a:gd name="connsiteX123" fmla="*/ 5128620 w 5275560"/>
                <a:gd name="connsiteY123" fmla="*/ 2104902 h 6241852"/>
                <a:gd name="connsiteX124" fmla="*/ 5103810 w 5275560"/>
                <a:gd name="connsiteY124" fmla="*/ 2150622 h 6241852"/>
                <a:gd name="connsiteX125" fmla="*/ 5068041 w 5275560"/>
                <a:gd name="connsiteY125" fmla="*/ 2206494 h 6241852"/>
                <a:gd name="connsiteX126" fmla="*/ 5018959 w 5275560"/>
                <a:gd name="connsiteY126" fmla="*/ 2294640 h 6241852"/>
                <a:gd name="connsiteX127" fmla="*/ 5014656 w 5275560"/>
                <a:gd name="connsiteY127" fmla="*/ 2304120 h 6241852"/>
                <a:gd name="connsiteX128" fmla="*/ 5003024 w 5275560"/>
                <a:gd name="connsiteY128" fmla="*/ 2339688 h 6241852"/>
                <a:gd name="connsiteX129" fmla="*/ 5000806 w 5275560"/>
                <a:gd name="connsiteY129" fmla="*/ 2349639 h 6241852"/>
                <a:gd name="connsiteX130" fmla="*/ 4998049 w 5275560"/>
                <a:gd name="connsiteY130" fmla="*/ 2373507 h 6241852"/>
                <a:gd name="connsiteX131" fmla="*/ 4995897 w 5275560"/>
                <a:gd name="connsiteY131" fmla="*/ 2383525 h 6241852"/>
                <a:gd name="connsiteX132" fmla="*/ 4995897 w 5275560"/>
                <a:gd name="connsiteY132" fmla="*/ 2404166 h 6241852"/>
                <a:gd name="connsiteX133" fmla="*/ 4998184 w 5275560"/>
                <a:gd name="connsiteY133" fmla="*/ 2417613 h 6241852"/>
                <a:gd name="connsiteX134" fmla="*/ 5001007 w 5275560"/>
                <a:gd name="connsiteY134" fmla="*/ 2441885 h 6241852"/>
                <a:gd name="connsiteX135" fmla="*/ 5003159 w 5275560"/>
                <a:gd name="connsiteY135" fmla="*/ 2452307 h 6241852"/>
                <a:gd name="connsiteX136" fmla="*/ 5006117 w 5275560"/>
                <a:gd name="connsiteY136" fmla="*/ 2473957 h 6241852"/>
                <a:gd name="connsiteX137" fmla="*/ 5008269 w 5275560"/>
                <a:gd name="connsiteY137" fmla="*/ 2485252 h 6241852"/>
                <a:gd name="connsiteX138" fmla="*/ 5020505 w 5275560"/>
                <a:gd name="connsiteY138" fmla="*/ 2580524 h 6241852"/>
                <a:gd name="connsiteX139" fmla="*/ 5023128 w 5275560"/>
                <a:gd name="connsiteY139" fmla="*/ 2592358 h 6241852"/>
                <a:gd name="connsiteX140" fmla="*/ 5045719 w 5275560"/>
                <a:gd name="connsiteY140" fmla="*/ 2715197 h 6241852"/>
                <a:gd name="connsiteX141" fmla="*/ 5048004 w 5275560"/>
                <a:gd name="connsiteY141" fmla="*/ 2727030 h 6241852"/>
                <a:gd name="connsiteX142" fmla="*/ 5055737 w 5275560"/>
                <a:gd name="connsiteY142" fmla="*/ 2794266 h 6241852"/>
                <a:gd name="connsiteX143" fmla="*/ 5057889 w 5275560"/>
                <a:gd name="connsiteY143" fmla="*/ 2805763 h 6241852"/>
                <a:gd name="connsiteX144" fmla="*/ 5060645 w 5275560"/>
                <a:gd name="connsiteY144" fmla="*/ 2836490 h 6241852"/>
                <a:gd name="connsiteX145" fmla="*/ 5062999 w 5275560"/>
                <a:gd name="connsiteY145" fmla="*/ 2851752 h 6241852"/>
                <a:gd name="connsiteX146" fmla="*/ 5065687 w 5275560"/>
                <a:gd name="connsiteY146" fmla="*/ 2887118 h 6241852"/>
                <a:gd name="connsiteX147" fmla="*/ 5068041 w 5275560"/>
                <a:gd name="connsiteY147" fmla="*/ 2903321 h 6241852"/>
                <a:gd name="connsiteX148" fmla="*/ 5070663 w 5275560"/>
                <a:gd name="connsiteY148" fmla="*/ 2980305 h 6241852"/>
                <a:gd name="connsiteX149" fmla="*/ 5072949 w 5275560"/>
                <a:gd name="connsiteY149" fmla="*/ 2997720 h 6241852"/>
                <a:gd name="connsiteX150" fmla="*/ 5075705 w 5275560"/>
                <a:gd name="connsiteY150" fmla="*/ 3132527 h 6241852"/>
                <a:gd name="connsiteX151" fmla="*/ 5077857 w 5275560"/>
                <a:gd name="connsiteY151" fmla="*/ 3145974 h 6241852"/>
                <a:gd name="connsiteX152" fmla="*/ 5077857 w 5275560"/>
                <a:gd name="connsiteY152" fmla="*/ 3251802 h 6241852"/>
                <a:gd name="connsiteX153" fmla="*/ 4967793 w 5275560"/>
                <a:gd name="connsiteY153" fmla="*/ 3295303 h 6241852"/>
                <a:gd name="connsiteX154" fmla="*/ 4929335 w 5275560"/>
                <a:gd name="connsiteY154" fmla="*/ 3240036 h 6241852"/>
                <a:gd name="connsiteX155" fmla="*/ 4915215 w 5275560"/>
                <a:gd name="connsiteY155" fmla="*/ 3114104 h 6241852"/>
                <a:gd name="connsiteX156" fmla="*/ 4901768 w 5275560"/>
                <a:gd name="connsiteY156" fmla="*/ 2923222 h 6241852"/>
                <a:gd name="connsiteX157" fmla="*/ 4890136 w 5275560"/>
                <a:gd name="connsiteY157" fmla="*/ 2729652 h 6241852"/>
                <a:gd name="connsiteX158" fmla="*/ 4874269 w 5275560"/>
                <a:gd name="connsiteY158" fmla="*/ 2616698 h 6241852"/>
                <a:gd name="connsiteX159" fmla="*/ 4835205 w 5275560"/>
                <a:gd name="connsiteY159" fmla="*/ 2381373 h 6241852"/>
                <a:gd name="connsiteX160" fmla="*/ 4806563 w 5275560"/>
                <a:gd name="connsiteY160" fmla="*/ 2364229 h 6241852"/>
                <a:gd name="connsiteX161" fmla="*/ 4723393 w 5275560"/>
                <a:gd name="connsiteY161" fmla="*/ 2403830 h 6241852"/>
                <a:gd name="connsiteX162" fmla="*/ 4702012 w 5275560"/>
                <a:gd name="connsiteY162" fmla="*/ 2420034 h 6241852"/>
                <a:gd name="connsiteX163" fmla="*/ 4725813 w 5275560"/>
                <a:gd name="connsiteY163" fmla="*/ 2424135 h 6241852"/>
                <a:gd name="connsiteX164" fmla="*/ 4798831 w 5275560"/>
                <a:gd name="connsiteY164" fmla="*/ 2499372 h 6241852"/>
                <a:gd name="connsiteX165" fmla="*/ 4786728 w 5275560"/>
                <a:gd name="connsiteY165" fmla="*/ 2608024 h 6241852"/>
                <a:gd name="connsiteX166" fmla="*/ 4758019 w 5275560"/>
                <a:gd name="connsiteY166" fmla="*/ 2734090 h 6241852"/>
                <a:gd name="connsiteX167" fmla="*/ 4763667 w 5275560"/>
                <a:gd name="connsiteY167" fmla="*/ 2775709 h 6241852"/>
                <a:gd name="connsiteX168" fmla="*/ 4777114 w 5275560"/>
                <a:gd name="connsiteY168" fmla="*/ 2854239 h 6241852"/>
                <a:gd name="connsiteX169" fmla="*/ 4755397 w 5275560"/>
                <a:gd name="connsiteY169" fmla="*/ 2951394 h 6241852"/>
                <a:gd name="connsiteX170" fmla="*/ 4758153 w 5275560"/>
                <a:gd name="connsiteY170" fmla="*/ 3111145 h 6241852"/>
                <a:gd name="connsiteX171" fmla="*/ 4754186 w 5275560"/>
                <a:gd name="connsiteY171" fmla="*/ 3188465 h 6241852"/>
                <a:gd name="connsiteX172" fmla="*/ 4756405 w 5275560"/>
                <a:gd name="connsiteY172" fmla="*/ 3250793 h 6241852"/>
                <a:gd name="connsiteX173" fmla="*/ 4776576 w 5275560"/>
                <a:gd name="connsiteY173" fmla="*/ 3369666 h 6241852"/>
                <a:gd name="connsiteX174" fmla="*/ 4758490 w 5275560"/>
                <a:gd name="connsiteY174" fmla="*/ 3470048 h 6241852"/>
                <a:gd name="connsiteX175" fmla="*/ 4760775 w 5275560"/>
                <a:gd name="connsiteY175" fmla="*/ 3513952 h 6241852"/>
                <a:gd name="connsiteX176" fmla="*/ 4758893 w 5275560"/>
                <a:gd name="connsiteY176" fmla="*/ 3593894 h 6241852"/>
                <a:gd name="connsiteX177" fmla="*/ 4754456 w 5275560"/>
                <a:gd name="connsiteY177" fmla="*/ 3605459 h 6241852"/>
                <a:gd name="connsiteX178" fmla="*/ 4768306 w 5275560"/>
                <a:gd name="connsiteY178" fmla="*/ 3719759 h 6241852"/>
                <a:gd name="connsiteX179" fmla="*/ 4803402 w 5275560"/>
                <a:gd name="connsiteY179" fmla="*/ 3818796 h 6241852"/>
                <a:gd name="connsiteX180" fmla="*/ 4801721 w 5275560"/>
                <a:gd name="connsiteY180" fmla="*/ 4136752 h 6241852"/>
                <a:gd name="connsiteX181" fmla="*/ 4726015 w 5275560"/>
                <a:gd name="connsiteY181" fmla="*/ 4633420 h 6241852"/>
                <a:gd name="connsiteX182" fmla="*/ 4673571 w 5275560"/>
                <a:gd name="connsiteY182" fmla="*/ 4992994 h 6241852"/>
                <a:gd name="connsiteX183" fmla="*/ 4654880 w 5275560"/>
                <a:gd name="connsiteY183" fmla="*/ 5203509 h 6241852"/>
                <a:gd name="connsiteX184" fmla="*/ 4590872 w 5275560"/>
                <a:gd name="connsiteY184" fmla="*/ 5328363 h 6241852"/>
                <a:gd name="connsiteX185" fmla="*/ 4548110 w 5275560"/>
                <a:gd name="connsiteY185" fmla="*/ 5393583 h 6241852"/>
                <a:gd name="connsiteX186" fmla="*/ 4429104 w 5275560"/>
                <a:gd name="connsiteY186" fmla="*/ 5586481 h 6241852"/>
                <a:gd name="connsiteX187" fmla="*/ 4328991 w 5275560"/>
                <a:gd name="connsiteY187" fmla="*/ 5650287 h 6241852"/>
                <a:gd name="connsiteX188" fmla="*/ 4132797 w 5275560"/>
                <a:gd name="connsiteY188" fmla="*/ 5734735 h 6241852"/>
                <a:gd name="connsiteX189" fmla="*/ 3806706 w 5275560"/>
                <a:gd name="connsiteY189" fmla="*/ 5734735 h 6241852"/>
                <a:gd name="connsiteX190" fmla="*/ 3417885 w 5275560"/>
                <a:gd name="connsiteY190" fmla="*/ 5303756 h 6241852"/>
                <a:gd name="connsiteX191" fmla="*/ 3390991 w 5275560"/>
                <a:gd name="connsiteY191" fmla="*/ 5137281 h 6241852"/>
                <a:gd name="connsiteX192" fmla="*/ 3371560 w 5275560"/>
                <a:gd name="connsiteY192" fmla="*/ 5057876 h 6241852"/>
                <a:gd name="connsiteX193" fmla="*/ 3340564 w 5275560"/>
                <a:gd name="connsiteY193" fmla="*/ 5036630 h 6241852"/>
                <a:gd name="connsiteX194" fmla="*/ 3247443 w 5275560"/>
                <a:gd name="connsiteY194" fmla="*/ 5020225 h 6241852"/>
                <a:gd name="connsiteX195" fmla="*/ 3218868 w 5275560"/>
                <a:gd name="connsiteY195" fmla="*/ 4976118 h 6241852"/>
                <a:gd name="connsiteX196" fmla="*/ 3214095 w 5275560"/>
                <a:gd name="connsiteY196" fmla="*/ 4955611 h 6241852"/>
                <a:gd name="connsiteX197" fmla="*/ 3204077 w 5275560"/>
                <a:gd name="connsiteY197" fmla="*/ 4950299 h 6241852"/>
                <a:gd name="connsiteX198" fmla="*/ 3193924 w 5275560"/>
                <a:gd name="connsiteY198" fmla="*/ 4945055 h 6241852"/>
                <a:gd name="connsiteX199" fmla="*/ 3178998 w 5275560"/>
                <a:gd name="connsiteY199" fmla="*/ 4927777 h 6241852"/>
                <a:gd name="connsiteX200" fmla="*/ 3421717 w 5275560"/>
                <a:gd name="connsiteY200" fmla="*/ 4737164 h 6241852"/>
                <a:gd name="connsiteX201" fmla="*/ 3458495 w 5275560"/>
                <a:gd name="connsiteY201" fmla="*/ 4743887 h 6241852"/>
                <a:gd name="connsiteX202" fmla="*/ 3517326 w 5275560"/>
                <a:gd name="connsiteY202" fmla="*/ 4718068 h 6241852"/>
                <a:gd name="connsiteX203" fmla="*/ 3507846 w 5275560"/>
                <a:gd name="connsiteY203" fmla="*/ 4694805 h 6241852"/>
                <a:gd name="connsiteX204" fmla="*/ 3478060 w 5275560"/>
                <a:gd name="connsiteY204" fmla="*/ 4694268 h 6241852"/>
                <a:gd name="connsiteX205" fmla="*/ 3130050 w 5275560"/>
                <a:gd name="connsiteY205" fmla="*/ 4657960 h 6241852"/>
                <a:gd name="connsiteX206" fmla="*/ 3034576 w 5275560"/>
                <a:gd name="connsiteY206" fmla="*/ 4652447 h 6241852"/>
                <a:gd name="connsiteX207" fmla="*/ 2976082 w 5275560"/>
                <a:gd name="connsiteY207" fmla="*/ 4644177 h 6241852"/>
                <a:gd name="connsiteX208" fmla="*/ 2798648 w 5275560"/>
                <a:gd name="connsiteY208" fmla="*/ 4660784 h 6241852"/>
                <a:gd name="connsiteX209" fmla="*/ 2741498 w 5275560"/>
                <a:gd name="connsiteY209" fmla="*/ 4726675 h 6241852"/>
                <a:gd name="connsiteX210" fmla="*/ 2702972 w 5275560"/>
                <a:gd name="connsiteY210" fmla="*/ 4910766 h 6241852"/>
                <a:gd name="connsiteX211" fmla="*/ 2651604 w 5275560"/>
                <a:gd name="connsiteY211" fmla="*/ 5462095 h 6241852"/>
                <a:gd name="connsiteX212" fmla="*/ 2635871 w 5275560"/>
                <a:gd name="connsiteY212" fmla="*/ 5552594 h 6241852"/>
                <a:gd name="connsiteX213" fmla="*/ 2610187 w 5275560"/>
                <a:gd name="connsiteY213" fmla="*/ 5614181 h 6241852"/>
                <a:gd name="connsiteX214" fmla="*/ 2543893 w 5275560"/>
                <a:gd name="connsiteY214" fmla="*/ 5719338 h 6241852"/>
                <a:gd name="connsiteX215" fmla="*/ 2507788 w 5275560"/>
                <a:gd name="connsiteY215" fmla="*/ 5795045 h 6241852"/>
                <a:gd name="connsiteX216" fmla="*/ 2486071 w 5275560"/>
                <a:gd name="connsiteY216" fmla="*/ 5830678 h 6241852"/>
                <a:gd name="connsiteX217" fmla="*/ 2435174 w 5275560"/>
                <a:gd name="connsiteY217" fmla="*/ 5874448 h 6241852"/>
                <a:gd name="connsiteX218" fmla="*/ 2439679 w 5275560"/>
                <a:gd name="connsiteY218" fmla="*/ 5913714 h 6241852"/>
                <a:gd name="connsiteX219" fmla="*/ 2518881 w 5275560"/>
                <a:gd name="connsiteY219" fmla="*/ 5976513 h 6241852"/>
                <a:gd name="connsiteX220" fmla="*/ 2567627 w 5275560"/>
                <a:gd name="connsiteY220" fmla="*/ 6111856 h 6241852"/>
                <a:gd name="connsiteX221" fmla="*/ 2548532 w 5275560"/>
                <a:gd name="connsiteY221" fmla="*/ 6138347 h 6241852"/>
                <a:gd name="connsiteX222" fmla="*/ 2362829 w 5275560"/>
                <a:gd name="connsiteY222" fmla="*/ 6207063 h 6241852"/>
                <a:gd name="connsiteX223" fmla="*/ 2189429 w 5275560"/>
                <a:gd name="connsiteY223" fmla="*/ 6239267 h 6241852"/>
                <a:gd name="connsiteX224" fmla="*/ 2148079 w 5275560"/>
                <a:gd name="connsiteY224" fmla="*/ 6217752 h 6241852"/>
                <a:gd name="connsiteX225" fmla="*/ 2136582 w 5275560"/>
                <a:gd name="connsiteY225" fmla="*/ 6041461 h 6241852"/>
                <a:gd name="connsiteX226" fmla="*/ 2115604 w 5275560"/>
                <a:gd name="connsiteY226" fmla="*/ 6015575 h 6241852"/>
                <a:gd name="connsiteX227" fmla="*/ 1705133 w 5275560"/>
                <a:gd name="connsiteY227" fmla="*/ 5997960 h 6241852"/>
                <a:gd name="connsiteX228" fmla="*/ 1575974 w 5275560"/>
                <a:gd name="connsiteY228" fmla="*/ 5960981 h 6241852"/>
                <a:gd name="connsiteX229" fmla="*/ 1535028 w 5275560"/>
                <a:gd name="connsiteY229" fmla="*/ 5934087 h 6241852"/>
                <a:gd name="connsiteX230" fmla="*/ 1486013 w 5275560"/>
                <a:gd name="connsiteY230" fmla="*/ 5809230 h 6241852"/>
                <a:gd name="connsiteX231" fmla="*/ 1474919 w 5275560"/>
                <a:gd name="connsiteY231" fmla="*/ 5780251 h 6241852"/>
                <a:gd name="connsiteX232" fmla="*/ 1295939 w 5275560"/>
                <a:gd name="connsiteY232" fmla="*/ 5452010 h 6241852"/>
                <a:gd name="connsiteX233" fmla="*/ 1224602 w 5275560"/>
                <a:gd name="connsiteY233" fmla="*/ 5091292 h 6241852"/>
                <a:gd name="connsiteX234" fmla="*/ 1199725 w 5275560"/>
                <a:gd name="connsiteY234" fmla="*/ 5079391 h 6241852"/>
                <a:gd name="connsiteX235" fmla="*/ 1059338 w 5275560"/>
                <a:gd name="connsiteY235" fmla="*/ 5088132 h 6241852"/>
                <a:gd name="connsiteX236" fmla="*/ 1024443 w 5275560"/>
                <a:gd name="connsiteY236" fmla="*/ 5045640 h 6241852"/>
                <a:gd name="connsiteX237" fmla="*/ 1012609 w 5275560"/>
                <a:gd name="connsiteY237" fmla="*/ 4985128 h 6241852"/>
                <a:gd name="connsiteX238" fmla="*/ 891115 w 5275560"/>
                <a:gd name="connsiteY238" fmla="*/ 4889049 h 6241852"/>
                <a:gd name="connsiteX239" fmla="*/ 654850 w 5275560"/>
                <a:gd name="connsiteY239" fmla="*/ 4864978 h 6241852"/>
                <a:gd name="connsiteX240" fmla="*/ 425040 w 5275560"/>
                <a:gd name="connsiteY240" fmla="*/ 4773941 h 6241852"/>
                <a:gd name="connsiteX241" fmla="*/ 401978 w 5275560"/>
                <a:gd name="connsiteY241" fmla="*/ 4762444 h 6241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5275560" h="6241852">
                  <a:moveTo>
                    <a:pt x="401978" y="4762444"/>
                  </a:moveTo>
                  <a:cubicBezTo>
                    <a:pt x="325128" y="4722103"/>
                    <a:pt x="253590" y="4675038"/>
                    <a:pt x="200878" y="4604172"/>
                  </a:cubicBezTo>
                  <a:cubicBezTo>
                    <a:pt x="185965" y="4584271"/>
                    <a:pt x="172867" y="4563092"/>
                    <a:pt x="161747" y="4540837"/>
                  </a:cubicBezTo>
                  <a:cubicBezTo>
                    <a:pt x="120975" y="4458339"/>
                    <a:pt x="91573" y="4370664"/>
                    <a:pt x="74341" y="4280300"/>
                  </a:cubicBezTo>
                  <a:cubicBezTo>
                    <a:pt x="49867" y="4190810"/>
                    <a:pt x="42404" y="4098428"/>
                    <a:pt x="28217" y="4007257"/>
                  </a:cubicBezTo>
                  <a:cubicBezTo>
                    <a:pt x="13560" y="3913128"/>
                    <a:pt x="11610" y="3817923"/>
                    <a:pt x="4954" y="3723053"/>
                  </a:cubicBezTo>
                  <a:cubicBezTo>
                    <a:pt x="-553" y="3649431"/>
                    <a:pt x="-1904" y="3575607"/>
                    <a:pt x="919" y="3501850"/>
                  </a:cubicBezTo>
                  <a:cubicBezTo>
                    <a:pt x="4819" y="3408259"/>
                    <a:pt x="7643" y="3314599"/>
                    <a:pt x="6702" y="3221075"/>
                  </a:cubicBezTo>
                  <a:cubicBezTo>
                    <a:pt x="5693" y="3144897"/>
                    <a:pt x="1054" y="3068653"/>
                    <a:pt x="3273" y="2992475"/>
                  </a:cubicBezTo>
                  <a:cubicBezTo>
                    <a:pt x="5761" y="2907289"/>
                    <a:pt x="11274" y="2822235"/>
                    <a:pt x="16720" y="2736981"/>
                  </a:cubicBezTo>
                  <a:cubicBezTo>
                    <a:pt x="20014" y="2685008"/>
                    <a:pt x="20552" y="2632699"/>
                    <a:pt x="21897" y="2580592"/>
                  </a:cubicBezTo>
                  <a:cubicBezTo>
                    <a:pt x="23376" y="2525055"/>
                    <a:pt x="27343" y="2469788"/>
                    <a:pt x="29831" y="2414386"/>
                  </a:cubicBezTo>
                  <a:cubicBezTo>
                    <a:pt x="30974" y="2387492"/>
                    <a:pt x="22569" y="2362144"/>
                    <a:pt x="22637" y="2335654"/>
                  </a:cubicBezTo>
                  <a:cubicBezTo>
                    <a:pt x="22637" y="2269292"/>
                    <a:pt x="26805" y="2202595"/>
                    <a:pt x="21628" y="2136569"/>
                  </a:cubicBezTo>
                  <a:cubicBezTo>
                    <a:pt x="15779" y="2061401"/>
                    <a:pt x="29898" y="1986299"/>
                    <a:pt x="17863" y="1911466"/>
                  </a:cubicBezTo>
                  <a:cubicBezTo>
                    <a:pt x="14030" y="1887463"/>
                    <a:pt x="21897" y="1863931"/>
                    <a:pt x="23444" y="1840062"/>
                  </a:cubicBezTo>
                  <a:cubicBezTo>
                    <a:pt x="28083" y="1767717"/>
                    <a:pt x="35008" y="1695439"/>
                    <a:pt x="55985" y="1625380"/>
                  </a:cubicBezTo>
                  <a:cubicBezTo>
                    <a:pt x="76963" y="1555321"/>
                    <a:pt x="104865" y="1491649"/>
                    <a:pt x="159662" y="1441962"/>
                  </a:cubicBezTo>
                  <a:cubicBezTo>
                    <a:pt x="207399" y="1390863"/>
                    <a:pt x="259036" y="1345278"/>
                    <a:pt x="322237" y="1312870"/>
                  </a:cubicBezTo>
                  <a:cubicBezTo>
                    <a:pt x="402920" y="1271655"/>
                    <a:pt x="488510" y="1254173"/>
                    <a:pt x="577731" y="1244761"/>
                  </a:cubicBezTo>
                  <a:cubicBezTo>
                    <a:pt x="655523" y="1236423"/>
                    <a:pt x="733784" y="1230708"/>
                    <a:pt x="809424" y="1206840"/>
                  </a:cubicBezTo>
                  <a:cubicBezTo>
                    <a:pt x="861821" y="1190771"/>
                    <a:pt x="909867" y="1162936"/>
                    <a:pt x="949946" y="1125552"/>
                  </a:cubicBezTo>
                  <a:cubicBezTo>
                    <a:pt x="972335" y="1104777"/>
                    <a:pt x="997011" y="1086354"/>
                    <a:pt x="1015433" y="1061545"/>
                  </a:cubicBezTo>
                  <a:cubicBezTo>
                    <a:pt x="1052076" y="1013000"/>
                    <a:pt x="1063574" y="955044"/>
                    <a:pt x="1078634" y="898230"/>
                  </a:cubicBezTo>
                  <a:cubicBezTo>
                    <a:pt x="1094502" y="838256"/>
                    <a:pt x="1108016" y="778013"/>
                    <a:pt x="1109495" y="715552"/>
                  </a:cubicBezTo>
                  <a:cubicBezTo>
                    <a:pt x="1110033" y="694776"/>
                    <a:pt x="1121261" y="683548"/>
                    <a:pt x="1143113" y="680522"/>
                  </a:cubicBezTo>
                  <a:cubicBezTo>
                    <a:pt x="1209272" y="671378"/>
                    <a:pt x="1264136" y="692356"/>
                    <a:pt x="1309184" y="740160"/>
                  </a:cubicBezTo>
                  <a:cubicBezTo>
                    <a:pt x="1314294" y="745606"/>
                    <a:pt x="1318194" y="752061"/>
                    <a:pt x="1323707" y="757238"/>
                  </a:cubicBezTo>
                  <a:cubicBezTo>
                    <a:pt x="1331036" y="763962"/>
                    <a:pt x="1337154" y="762953"/>
                    <a:pt x="1340986" y="753809"/>
                  </a:cubicBezTo>
                  <a:cubicBezTo>
                    <a:pt x="1343588" y="747690"/>
                    <a:pt x="1345827" y="741504"/>
                    <a:pt x="1347710" y="735117"/>
                  </a:cubicBezTo>
                  <a:cubicBezTo>
                    <a:pt x="1391030" y="606899"/>
                    <a:pt x="1426617" y="476194"/>
                    <a:pt x="1454278" y="343741"/>
                  </a:cubicBezTo>
                  <a:cubicBezTo>
                    <a:pt x="1463893" y="298088"/>
                    <a:pt x="1473978" y="252502"/>
                    <a:pt x="1511697" y="219557"/>
                  </a:cubicBezTo>
                  <a:cubicBezTo>
                    <a:pt x="1523698" y="208127"/>
                    <a:pt x="1537287" y="198579"/>
                    <a:pt x="1552038" y="191049"/>
                  </a:cubicBezTo>
                  <a:cubicBezTo>
                    <a:pt x="1565485" y="184864"/>
                    <a:pt x="1571066" y="174711"/>
                    <a:pt x="1572209" y="159919"/>
                  </a:cubicBezTo>
                  <a:cubicBezTo>
                    <a:pt x="1573957" y="129260"/>
                    <a:pt x="1577251" y="98735"/>
                    <a:pt x="1582092" y="68412"/>
                  </a:cubicBezTo>
                  <a:cubicBezTo>
                    <a:pt x="1590698" y="21952"/>
                    <a:pt x="1628686" y="-6824"/>
                    <a:pt x="1673129" y="-773"/>
                  </a:cubicBezTo>
                  <a:cubicBezTo>
                    <a:pt x="1714008" y="4808"/>
                    <a:pt x="1745609" y="47973"/>
                    <a:pt x="1743995" y="91272"/>
                  </a:cubicBezTo>
                  <a:cubicBezTo>
                    <a:pt x="1741843" y="148153"/>
                    <a:pt x="1723017" y="198849"/>
                    <a:pt x="1699081" y="250082"/>
                  </a:cubicBezTo>
                  <a:cubicBezTo>
                    <a:pt x="1680861" y="288675"/>
                    <a:pt x="1656791" y="325385"/>
                    <a:pt x="1649798" y="368887"/>
                  </a:cubicBezTo>
                  <a:cubicBezTo>
                    <a:pt x="1648037" y="379577"/>
                    <a:pt x="1644150" y="389864"/>
                    <a:pt x="1638368" y="399008"/>
                  </a:cubicBezTo>
                  <a:cubicBezTo>
                    <a:pt x="1588009" y="487893"/>
                    <a:pt x="1561586" y="585250"/>
                    <a:pt x="1532943" y="682539"/>
                  </a:cubicBezTo>
                  <a:cubicBezTo>
                    <a:pt x="1490249" y="827633"/>
                    <a:pt x="1476869" y="977366"/>
                    <a:pt x="1452261" y="1125284"/>
                  </a:cubicBezTo>
                  <a:cubicBezTo>
                    <a:pt x="1428594" y="1276294"/>
                    <a:pt x="1408423" y="1427439"/>
                    <a:pt x="1390875" y="1578853"/>
                  </a:cubicBezTo>
                  <a:cubicBezTo>
                    <a:pt x="1380924" y="1665385"/>
                    <a:pt x="1366805" y="1751379"/>
                    <a:pt x="1358938" y="1838113"/>
                  </a:cubicBezTo>
                  <a:cubicBezTo>
                    <a:pt x="1357950" y="1849677"/>
                    <a:pt x="1357573" y="1861309"/>
                    <a:pt x="1357795" y="1872940"/>
                  </a:cubicBezTo>
                  <a:cubicBezTo>
                    <a:pt x="1359947" y="1973255"/>
                    <a:pt x="1358736" y="2073570"/>
                    <a:pt x="1360149" y="2173885"/>
                  </a:cubicBezTo>
                  <a:cubicBezTo>
                    <a:pt x="1361090" y="2241121"/>
                    <a:pt x="1360552" y="2309633"/>
                    <a:pt x="1354702" y="2377541"/>
                  </a:cubicBezTo>
                  <a:cubicBezTo>
                    <a:pt x="1350399" y="2427766"/>
                    <a:pt x="1349660" y="2478394"/>
                    <a:pt x="1347979" y="2529022"/>
                  </a:cubicBezTo>
                  <a:cubicBezTo>
                    <a:pt x="1344281" y="2635993"/>
                    <a:pt x="1356652" y="2743032"/>
                    <a:pt x="1351610" y="2849802"/>
                  </a:cubicBezTo>
                  <a:cubicBezTo>
                    <a:pt x="1346701" y="2953546"/>
                    <a:pt x="1346769" y="3057156"/>
                    <a:pt x="1348987" y="3160698"/>
                  </a:cubicBezTo>
                  <a:cubicBezTo>
                    <a:pt x="1350601" y="3238624"/>
                    <a:pt x="1351475" y="3316482"/>
                    <a:pt x="1353223" y="3394408"/>
                  </a:cubicBezTo>
                  <a:cubicBezTo>
                    <a:pt x="1354433" y="3447658"/>
                    <a:pt x="1347172" y="3500371"/>
                    <a:pt x="1347441" y="3553419"/>
                  </a:cubicBezTo>
                  <a:cubicBezTo>
                    <a:pt x="1347172" y="3563437"/>
                    <a:pt x="1345195" y="3573253"/>
                    <a:pt x="1341592" y="3582599"/>
                  </a:cubicBezTo>
                  <a:cubicBezTo>
                    <a:pt x="1339064" y="3588785"/>
                    <a:pt x="1337652" y="3595306"/>
                    <a:pt x="1337423" y="3601962"/>
                  </a:cubicBezTo>
                  <a:cubicBezTo>
                    <a:pt x="1339104" y="3674846"/>
                    <a:pt x="1326867" y="3747662"/>
                    <a:pt x="1332784" y="3820477"/>
                  </a:cubicBezTo>
                  <a:cubicBezTo>
                    <a:pt x="1341323" y="3924625"/>
                    <a:pt x="1340179" y="4028907"/>
                    <a:pt x="1343541" y="4133256"/>
                  </a:cubicBezTo>
                  <a:cubicBezTo>
                    <a:pt x="1346163" y="4214948"/>
                    <a:pt x="1352820" y="4296705"/>
                    <a:pt x="1358064" y="4378330"/>
                  </a:cubicBezTo>
                  <a:cubicBezTo>
                    <a:pt x="1362703" y="4450943"/>
                    <a:pt x="1365527" y="4523692"/>
                    <a:pt x="1372721" y="4596037"/>
                  </a:cubicBezTo>
                  <a:cubicBezTo>
                    <a:pt x="1383566" y="4704621"/>
                    <a:pt x="1397329" y="4812804"/>
                    <a:pt x="1414004" y="4920649"/>
                  </a:cubicBezTo>
                  <a:cubicBezTo>
                    <a:pt x="1429199" y="5020292"/>
                    <a:pt x="1446344" y="5119599"/>
                    <a:pt x="1453202" y="5220585"/>
                  </a:cubicBezTo>
                  <a:cubicBezTo>
                    <a:pt x="1458312" y="5295486"/>
                    <a:pt x="1466246" y="5370520"/>
                    <a:pt x="1477541" y="5444883"/>
                  </a:cubicBezTo>
                  <a:cubicBezTo>
                    <a:pt x="1478899" y="5453085"/>
                    <a:pt x="1481582" y="5461018"/>
                    <a:pt x="1485475" y="5468348"/>
                  </a:cubicBezTo>
                  <a:cubicBezTo>
                    <a:pt x="1494417" y="5486031"/>
                    <a:pt x="1492669" y="5505731"/>
                    <a:pt x="1495224" y="5524422"/>
                  </a:cubicBezTo>
                  <a:cubicBezTo>
                    <a:pt x="1507192" y="5611088"/>
                    <a:pt x="1548407" y="5684441"/>
                    <a:pt x="1598699" y="5753022"/>
                  </a:cubicBezTo>
                  <a:cubicBezTo>
                    <a:pt x="1636620" y="5804928"/>
                    <a:pt x="1692829" y="5826443"/>
                    <a:pt x="1753340" y="5833705"/>
                  </a:cubicBezTo>
                  <a:cubicBezTo>
                    <a:pt x="1863136" y="5846546"/>
                    <a:pt x="1974141" y="5844663"/>
                    <a:pt x="2083936" y="5838142"/>
                  </a:cubicBezTo>
                  <a:cubicBezTo>
                    <a:pt x="2215852" y="5830343"/>
                    <a:pt x="2331900" y="5780386"/>
                    <a:pt x="2420113" y="5676104"/>
                  </a:cubicBezTo>
                  <a:cubicBezTo>
                    <a:pt x="2445999" y="5645379"/>
                    <a:pt x="2461127" y="5608869"/>
                    <a:pt x="2471683" y="5571957"/>
                  </a:cubicBezTo>
                  <a:cubicBezTo>
                    <a:pt x="2499249" y="5474533"/>
                    <a:pt x="2524328" y="5375697"/>
                    <a:pt x="2517470" y="5273433"/>
                  </a:cubicBezTo>
                  <a:cubicBezTo>
                    <a:pt x="2512400" y="5198935"/>
                    <a:pt x="2511452" y="5124238"/>
                    <a:pt x="2514646" y="5049606"/>
                  </a:cubicBezTo>
                  <a:cubicBezTo>
                    <a:pt x="2517739" y="4979009"/>
                    <a:pt x="2513167" y="4908816"/>
                    <a:pt x="2513301" y="4838488"/>
                  </a:cubicBezTo>
                  <a:cubicBezTo>
                    <a:pt x="2513301" y="4748997"/>
                    <a:pt x="2541742" y="4666567"/>
                    <a:pt x="2581007" y="4588506"/>
                  </a:cubicBezTo>
                  <a:cubicBezTo>
                    <a:pt x="2609582" y="4531827"/>
                    <a:pt x="2665992" y="4514547"/>
                    <a:pt x="2725429" y="4510649"/>
                  </a:cubicBezTo>
                  <a:cubicBezTo>
                    <a:pt x="2788563" y="4506479"/>
                    <a:pt x="2851159" y="4515624"/>
                    <a:pt x="2913687" y="4522078"/>
                  </a:cubicBezTo>
                  <a:cubicBezTo>
                    <a:pt x="2989663" y="4529810"/>
                    <a:pt x="3064563" y="4546149"/>
                    <a:pt x="3140472" y="4552671"/>
                  </a:cubicBezTo>
                  <a:cubicBezTo>
                    <a:pt x="3249595" y="4562150"/>
                    <a:pt x="3357642" y="4580640"/>
                    <a:pt x="3466765" y="4588910"/>
                  </a:cubicBezTo>
                  <a:cubicBezTo>
                    <a:pt x="3543010" y="4594693"/>
                    <a:pt x="3619321" y="4586960"/>
                    <a:pt x="3695365" y="4582590"/>
                  </a:cubicBezTo>
                  <a:cubicBezTo>
                    <a:pt x="3753254" y="4579228"/>
                    <a:pt x="3811077" y="4573312"/>
                    <a:pt x="3868966" y="4570622"/>
                  </a:cubicBezTo>
                  <a:cubicBezTo>
                    <a:pt x="3926856" y="4567933"/>
                    <a:pt x="3984812" y="4563898"/>
                    <a:pt x="4041829" y="4551863"/>
                  </a:cubicBezTo>
                  <a:cubicBezTo>
                    <a:pt x="4047476" y="4550653"/>
                    <a:pt x="4053191" y="4549511"/>
                    <a:pt x="4058973" y="4548838"/>
                  </a:cubicBezTo>
                  <a:cubicBezTo>
                    <a:pt x="4066369" y="4547964"/>
                    <a:pt x="4074975" y="4546149"/>
                    <a:pt x="4079144" y="4553544"/>
                  </a:cubicBezTo>
                  <a:cubicBezTo>
                    <a:pt x="4084456" y="4562217"/>
                    <a:pt x="4078001" y="4569479"/>
                    <a:pt x="4072420" y="4575597"/>
                  </a:cubicBezTo>
                  <a:cubicBezTo>
                    <a:pt x="4054737" y="4595431"/>
                    <a:pt x="4034971" y="4613250"/>
                    <a:pt x="4016615" y="4632411"/>
                  </a:cubicBezTo>
                  <a:cubicBezTo>
                    <a:pt x="3908568" y="4745299"/>
                    <a:pt x="3778468" y="4821746"/>
                    <a:pt x="3629474" y="4866592"/>
                  </a:cubicBezTo>
                  <a:cubicBezTo>
                    <a:pt x="3598344" y="4875937"/>
                    <a:pt x="3579519" y="4895571"/>
                    <a:pt x="3579720" y="4927104"/>
                  </a:cubicBezTo>
                  <a:cubicBezTo>
                    <a:pt x="3580460" y="5013569"/>
                    <a:pt x="3559549" y="5098755"/>
                    <a:pt x="3563785" y="5185086"/>
                  </a:cubicBezTo>
                  <a:cubicBezTo>
                    <a:pt x="3566878" y="5250439"/>
                    <a:pt x="3567080" y="5315993"/>
                    <a:pt x="3573804" y="5381211"/>
                  </a:cubicBezTo>
                  <a:cubicBezTo>
                    <a:pt x="3582611" y="5465994"/>
                    <a:pt x="3647292" y="5549299"/>
                    <a:pt x="3736849" y="5566646"/>
                  </a:cubicBezTo>
                  <a:cubicBezTo>
                    <a:pt x="3797764" y="5579420"/>
                    <a:pt x="3860226" y="5583253"/>
                    <a:pt x="3922217" y="5578009"/>
                  </a:cubicBezTo>
                  <a:cubicBezTo>
                    <a:pt x="3969954" y="5573303"/>
                    <a:pt x="4018430" y="5578480"/>
                    <a:pt x="4066369" y="5578009"/>
                  </a:cubicBezTo>
                  <a:cubicBezTo>
                    <a:pt x="4147051" y="5576999"/>
                    <a:pt x="4228474" y="5584261"/>
                    <a:pt x="4304584" y="5543314"/>
                  </a:cubicBezTo>
                  <a:cubicBezTo>
                    <a:pt x="4362138" y="5512387"/>
                    <a:pt x="4415320" y="5423972"/>
                    <a:pt x="4403352" y="5354317"/>
                  </a:cubicBezTo>
                  <a:cubicBezTo>
                    <a:pt x="4387619" y="5265095"/>
                    <a:pt x="4384729" y="5174126"/>
                    <a:pt x="4394680" y="5084099"/>
                  </a:cubicBezTo>
                  <a:cubicBezTo>
                    <a:pt x="4396360" y="5063390"/>
                    <a:pt x="4396562" y="5042613"/>
                    <a:pt x="4395284" y="5021906"/>
                  </a:cubicBezTo>
                  <a:cubicBezTo>
                    <a:pt x="4393066" y="4948551"/>
                    <a:pt x="4402008" y="4876341"/>
                    <a:pt x="4412833" y="4803995"/>
                  </a:cubicBezTo>
                  <a:cubicBezTo>
                    <a:pt x="4430381" y="4684989"/>
                    <a:pt x="4457544" y="4567529"/>
                    <a:pt x="4493986" y="4452893"/>
                  </a:cubicBezTo>
                  <a:cubicBezTo>
                    <a:pt x="4521351" y="4366093"/>
                    <a:pt x="4538697" y="4276131"/>
                    <a:pt x="4566062" y="4188927"/>
                  </a:cubicBezTo>
                  <a:cubicBezTo>
                    <a:pt x="4581526" y="4139777"/>
                    <a:pt x="4576417" y="4086931"/>
                    <a:pt x="4583812" y="4036034"/>
                  </a:cubicBezTo>
                  <a:cubicBezTo>
                    <a:pt x="4596453" y="3949099"/>
                    <a:pt x="4607680" y="3861962"/>
                    <a:pt x="4617430" y="3774557"/>
                  </a:cubicBezTo>
                  <a:cubicBezTo>
                    <a:pt x="4626641" y="3692059"/>
                    <a:pt x="4638138" y="3610032"/>
                    <a:pt x="4634709" y="3526659"/>
                  </a:cubicBezTo>
                  <a:cubicBezTo>
                    <a:pt x="4631952" y="3457608"/>
                    <a:pt x="4641433" y="3389029"/>
                    <a:pt x="4651383" y="3321120"/>
                  </a:cubicBezTo>
                  <a:cubicBezTo>
                    <a:pt x="4661940" y="3248777"/>
                    <a:pt x="4658376" y="3175086"/>
                    <a:pt x="4640828" y="3104086"/>
                  </a:cubicBezTo>
                  <a:cubicBezTo>
                    <a:pt x="4626910" y="3047271"/>
                    <a:pt x="4624221" y="2989786"/>
                    <a:pt x="4624019" y="2931223"/>
                  </a:cubicBezTo>
                  <a:cubicBezTo>
                    <a:pt x="4624019" y="2821025"/>
                    <a:pt x="4611513" y="2711027"/>
                    <a:pt x="4614539" y="2600695"/>
                  </a:cubicBezTo>
                  <a:cubicBezTo>
                    <a:pt x="4619044" y="2558875"/>
                    <a:pt x="4620725" y="2516853"/>
                    <a:pt x="4619581" y="2474831"/>
                  </a:cubicBezTo>
                  <a:cubicBezTo>
                    <a:pt x="4619783" y="2464947"/>
                    <a:pt x="4618976" y="2454997"/>
                    <a:pt x="4617228" y="2445247"/>
                  </a:cubicBezTo>
                  <a:cubicBezTo>
                    <a:pt x="4609832" y="2411966"/>
                    <a:pt x="4594570" y="2399258"/>
                    <a:pt x="4560548" y="2398182"/>
                  </a:cubicBezTo>
                  <a:cubicBezTo>
                    <a:pt x="4553825" y="2398182"/>
                    <a:pt x="4547101" y="2398182"/>
                    <a:pt x="4540782" y="2398182"/>
                  </a:cubicBezTo>
                  <a:cubicBezTo>
                    <a:pt x="4536680" y="2398182"/>
                    <a:pt x="4532512" y="2397712"/>
                    <a:pt x="4528343" y="2397645"/>
                  </a:cubicBezTo>
                  <a:cubicBezTo>
                    <a:pt x="4512072" y="2397645"/>
                    <a:pt x="4498490" y="2393342"/>
                    <a:pt x="4496810" y="2373641"/>
                  </a:cubicBezTo>
                  <a:cubicBezTo>
                    <a:pt x="4495331" y="2355421"/>
                    <a:pt x="4508038" y="2339082"/>
                    <a:pt x="4526057" y="2336124"/>
                  </a:cubicBezTo>
                  <a:cubicBezTo>
                    <a:pt x="4543404" y="2333637"/>
                    <a:pt x="4561020" y="2335587"/>
                    <a:pt x="4577425" y="2341772"/>
                  </a:cubicBezTo>
                  <a:cubicBezTo>
                    <a:pt x="4611042" y="2352463"/>
                    <a:pt x="4619246" y="2347487"/>
                    <a:pt x="4627381" y="2312255"/>
                  </a:cubicBezTo>
                  <a:cubicBezTo>
                    <a:pt x="4641030" y="2250668"/>
                    <a:pt x="4662343" y="2190963"/>
                    <a:pt x="4690783" y="2134620"/>
                  </a:cubicBezTo>
                  <a:cubicBezTo>
                    <a:pt x="4717677" y="2081706"/>
                    <a:pt x="4734688" y="2023547"/>
                    <a:pt x="4771466" y="1975071"/>
                  </a:cubicBezTo>
                  <a:cubicBezTo>
                    <a:pt x="4810462" y="1923501"/>
                    <a:pt x="4849594" y="1871999"/>
                    <a:pt x="4885766" y="1818143"/>
                  </a:cubicBezTo>
                  <a:cubicBezTo>
                    <a:pt x="4906475" y="1787148"/>
                    <a:pt x="4926645" y="1755816"/>
                    <a:pt x="4946277" y="1724014"/>
                  </a:cubicBezTo>
                  <a:cubicBezTo>
                    <a:pt x="4984737" y="1662225"/>
                    <a:pt x="5035230" y="1616908"/>
                    <a:pt x="5109659" y="1605075"/>
                  </a:cubicBezTo>
                  <a:cubicBezTo>
                    <a:pt x="5159279" y="1596738"/>
                    <a:pt x="5210243" y="1606487"/>
                    <a:pt x="5253341" y="1632439"/>
                  </a:cubicBezTo>
                  <a:cubicBezTo>
                    <a:pt x="5276806" y="1645886"/>
                    <a:pt x="5279765" y="1659333"/>
                    <a:pt x="5269276" y="1684681"/>
                  </a:cubicBezTo>
                  <a:cubicBezTo>
                    <a:pt x="5251728" y="1726838"/>
                    <a:pt x="5243256" y="1772087"/>
                    <a:pt x="5225035" y="1813975"/>
                  </a:cubicBezTo>
                  <a:cubicBezTo>
                    <a:pt x="5222077" y="1819152"/>
                    <a:pt x="5222077" y="1825606"/>
                    <a:pt x="5225035" y="1830783"/>
                  </a:cubicBezTo>
                  <a:cubicBezTo>
                    <a:pt x="5237541" y="1846315"/>
                    <a:pt x="5230885" y="1861981"/>
                    <a:pt x="5227321" y="1877848"/>
                  </a:cubicBezTo>
                  <a:cubicBezTo>
                    <a:pt x="5209303" y="1960009"/>
                    <a:pt x="5166406" y="2031414"/>
                    <a:pt x="5128620" y="2104902"/>
                  </a:cubicBezTo>
                  <a:cubicBezTo>
                    <a:pt x="5121156" y="2120567"/>
                    <a:pt x="5112887" y="2135830"/>
                    <a:pt x="5103810" y="2150622"/>
                  </a:cubicBezTo>
                  <a:cubicBezTo>
                    <a:pt x="5095675" y="2171667"/>
                    <a:pt x="5080480" y="2188207"/>
                    <a:pt x="5068041" y="2206494"/>
                  </a:cubicBezTo>
                  <a:cubicBezTo>
                    <a:pt x="5048946" y="2234263"/>
                    <a:pt x="5032473" y="2263779"/>
                    <a:pt x="5018959" y="2294640"/>
                  </a:cubicBezTo>
                  <a:cubicBezTo>
                    <a:pt x="5017346" y="2297733"/>
                    <a:pt x="5015934" y="2300893"/>
                    <a:pt x="5014656" y="2304120"/>
                  </a:cubicBezTo>
                  <a:cubicBezTo>
                    <a:pt x="5010420" y="2315886"/>
                    <a:pt x="5006588" y="2327720"/>
                    <a:pt x="5003024" y="2339688"/>
                  </a:cubicBezTo>
                  <a:cubicBezTo>
                    <a:pt x="5001814" y="2342848"/>
                    <a:pt x="5001007" y="2346209"/>
                    <a:pt x="5000806" y="2349639"/>
                  </a:cubicBezTo>
                  <a:cubicBezTo>
                    <a:pt x="5000806" y="2357706"/>
                    <a:pt x="4997310" y="2365371"/>
                    <a:pt x="4998049" y="2373507"/>
                  </a:cubicBezTo>
                  <a:cubicBezTo>
                    <a:pt x="4997108" y="2376802"/>
                    <a:pt x="4996368" y="2380164"/>
                    <a:pt x="4995897" y="2383525"/>
                  </a:cubicBezTo>
                  <a:cubicBezTo>
                    <a:pt x="4995897" y="2390249"/>
                    <a:pt x="4995897" y="2396972"/>
                    <a:pt x="4995897" y="2404166"/>
                  </a:cubicBezTo>
                  <a:cubicBezTo>
                    <a:pt x="4995897" y="2408739"/>
                    <a:pt x="4996704" y="2413310"/>
                    <a:pt x="4998184" y="2417613"/>
                  </a:cubicBezTo>
                  <a:cubicBezTo>
                    <a:pt x="4999730" y="2425614"/>
                    <a:pt x="5000739" y="2433750"/>
                    <a:pt x="5001007" y="2441885"/>
                  </a:cubicBezTo>
                  <a:cubicBezTo>
                    <a:pt x="5001276" y="2445449"/>
                    <a:pt x="5002016" y="2448945"/>
                    <a:pt x="5003159" y="2452307"/>
                  </a:cubicBezTo>
                  <a:cubicBezTo>
                    <a:pt x="5003159" y="2459635"/>
                    <a:pt x="5006319" y="2466561"/>
                    <a:pt x="5006117" y="2473957"/>
                  </a:cubicBezTo>
                  <a:cubicBezTo>
                    <a:pt x="5006588" y="2477721"/>
                    <a:pt x="5008067" y="2481352"/>
                    <a:pt x="5008269" y="2485252"/>
                  </a:cubicBezTo>
                  <a:cubicBezTo>
                    <a:pt x="5010017" y="2517256"/>
                    <a:pt x="5014051" y="2549126"/>
                    <a:pt x="5020505" y="2580524"/>
                  </a:cubicBezTo>
                  <a:cubicBezTo>
                    <a:pt x="5021110" y="2584491"/>
                    <a:pt x="5021984" y="2588458"/>
                    <a:pt x="5023128" y="2592358"/>
                  </a:cubicBezTo>
                  <a:cubicBezTo>
                    <a:pt x="5031599" y="2633103"/>
                    <a:pt x="5039600" y="2673981"/>
                    <a:pt x="5045719" y="2715197"/>
                  </a:cubicBezTo>
                  <a:cubicBezTo>
                    <a:pt x="5046122" y="2719232"/>
                    <a:pt x="5046862" y="2723197"/>
                    <a:pt x="5048004" y="2727030"/>
                  </a:cubicBezTo>
                  <a:cubicBezTo>
                    <a:pt x="5050022" y="2749487"/>
                    <a:pt x="5054190" y="2771741"/>
                    <a:pt x="5055737" y="2794266"/>
                  </a:cubicBezTo>
                  <a:cubicBezTo>
                    <a:pt x="5055939" y="2798166"/>
                    <a:pt x="5056678" y="2802064"/>
                    <a:pt x="5057889" y="2805763"/>
                  </a:cubicBezTo>
                  <a:cubicBezTo>
                    <a:pt x="5057417" y="2816117"/>
                    <a:pt x="5061586" y="2825933"/>
                    <a:pt x="5060645" y="2836490"/>
                  </a:cubicBezTo>
                  <a:cubicBezTo>
                    <a:pt x="5060712" y="2841667"/>
                    <a:pt x="5061519" y="2846777"/>
                    <a:pt x="5062999" y="2851752"/>
                  </a:cubicBezTo>
                  <a:cubicBezTo>
                    <a:pt x="5062999" y="2863586"/>
                    <a:pt x="5066831" y="2875150"/>
                    <a:pt x="5065687" y="2887118"/>
                  </a:cubicBezTo>
                  <a:cubicBezTo>
                    <a:pt x="5065957" y="2892563"/>
                    <a:pt x="5066763" y="2898009"/>
                    <a:pt x="5068041" y="2903321"/>
                  </a:cubicBezTo>
                  <a:cubicBezTo>
                    <a:pt x="5068041" y="2929005"/>
                    <a:pt x="5072075" y="2954555"/>
                    <a:pt x="5070663" y="2980305"/>
                  </a:cubicBezTo>
                  <a:cubicBezTo>
                    <a:pt x="5070797" y="2986155"/>
                    <a:pt x="5071537" y="2992004"/>
                    <a:pt x="5072949" y="2997720"/>
                  </a:cubicBezTo>
                  <a:cubicBezTo>
                    <a:pt x="5073420" y="3042632"/>
                    <a:pt x="5071604" y="3087680"/>
                    <a:pt x="5075705" y="3132527"/>
                  </a:cubicBezTo>
                  <a:cubicBezTo>
                    <a:pt x="5075907" y="3137098"/>
                    <a:pt x="5076647" y="3141603"/>
                    <a:pt x="5077857" y="3145974"/>
                  </a:cubicBezTo>
                  <a:cubicBezTo>
                    <a:pt x="5078597" y="3181272"/>
                    <a:pt x="5086732" y="3216571"/>
                    <a:pt x="5077857" y="3251802"/>
                  </a:cubicBezTo>
                  <a:cubicBezTo>
                    <a:pt x="5054258" y="3300346"/>
                    <a:pt x="5009546" y="3317893"/>
                    <a:pt x="4967793" y="3295303"/>
                  </a:cubicBezTo>
                  <a:cubicBezTo>
                    <a:pt x="4945605" y="3283335"/>
                    <a:pt x="4934511" y="3263905"/>
                    <a:pt x="4929335" y="3240036"/>
                  </a:cubicBezTo>
                  <a:cubicBezTo>
                    <a:pt x="4920257" y="3198685"/>
                    <a:pt x="4915551" y="3156461"/>
                    <a:pt x="4915215" y="3114104"/>
                  </a:cubicBezTo>
                  <a:cubicBezTo>
                    <a:pt x="4914677" y="3050029"/>
                    <a:pt x="4906744" y="2986827"/>
                    <a:pt x="4901768" y="2923222"/>
                  </a:cubicBezTo>
                  <a:cubicBezTo>
                    <a:pt x="4896792" y="2859618"/>
                    <a:pt x="4890876" y="2794333"/>
                    <a:pt x="4890136" y="2729652"/>
                  </a:cubicBezTo>
                  <a:cubicBezTo>
                    <a:pt x="4889666" y="2691126"/>
                    <a:pt x="4880925" y="2654281"/>
                    <a:pt x="4874269" y="2616698"/>
                  </a:cubicBezTo>
                  <a:cubicBezTo>
                    <a:pt x="4860351" y="2538435"/>
                    <a:pt x="4842534" y="2460644"/>
                    <a:pt x="4835205" y="2381373"/>
                  </a:cubicBezTo>
                  <a:cubicBezTo>
                    <a:pt x="4832851" y="2356227"/>
                    <a:pt x="4829423" y="2353270"/>
                    <a:pt x="4806563" y="2364229"/>
                  </a:cubicBezTo>
                  <a:cubicBezTo>
                    <a:pt x="4778862" y="2377676"/>
                    <a:pt x="4751631" y="2391728"/>
                    <a:pt x="4723393" y="2403830"/>
                  </a:cubicBezTo>
                  <a:cubicBezTo>
                    <a:pt x="4715257" y="2407326"/>
                    <a:pt x="4706382" y="2410553"/>
                    <a:pt x="4702012" y="2420034"/>
                  </a:cubicBezTo>
                  <a:cubicBezTo>
                    <a:pt x="4709273" y="2426757"/>
                    <a:pt x="4717947" y="2423395"/>
                    <a:pt x="4725813" y="2424135"/>
                  </a:cubicBezTo>
                  <a:cubicBezTo>
                    <a:pt x="4765550" y="2427429"/>
                    <a:pt x="4796746" y="2459568"/>
                    <a:pt x="4798831" y="2499372"/>
                  </a:cubicBezTo>
                  <a:cubicBezTo>
                    <a:pt x="4800848" y="2536217"/>
                    <a:pt x="4792914" y="2572187"/>
                    <a:pt x="4786728" y="2608024"/>
                  </a:cubicBezTo>
                  <a:cubicBezTo>
                    <a:pt x="4779332" y="2650448"/>
                    <a:pt x="4772273" y="2693211"/>
                    <a:pt x="4758019" y="2734090"/>
                  </a:cubicBezTo>
                  <a:cubicBezTo>
                    <a:pt x="4752640" y="2749487"/>
                    <a:pt x="4752842" y="2762329"/>
                    <a:pt x="4763667" y="2775709"/>
                  </a:cubicBezTo>
                  <a:cubicBezTo>
                    <a:pt x="4782560" y="2799039"/>
                    <a:pt x="4781282" y="2826673"/>
                    <a:pt x="4777114" y="2854239"/>
                  </a:cubicBezTo>
                  <a:cubicBezTo>
                    <a:pt x="4771802" y="2886983"/>
                    <a:pt x="4763196" y="2919189"/>
                    <a:pt x="4755397" y="2951394"/>
                  </a:cubicBezTo>
                  <a:cubicBezTo>
                    <a:pt x="4742084" y="3003972"/>
                    <a:pt x="4743025" y="3059105"/>
                    <a:pt x="4758153" y="3111145"/>
                  </a:cubicBezTo>
                  <a:cubicBezTo>
                    <a:pt x="4766894" y="3136493"/>
                    <a:pt x="4765482" y="3164194"/>
                    <a:pt x="4754186" y="3188465"/>
                  </a:cubicBezTo>
                  <a:cubicBezTo>
                    <a:pt x="4745043" y="3207830"/>
                    <a:pt x="4742757" y="3233447"/>
                    <a:pt x="4756405" y="3250793"/>
                  </a:cubicBezTo>
                  <a:cubicBezTo>
                    <a:pt x="4785316" y="3287772"/>
                    <a:pt x="4781081" y="3328248"/>
                    <a:pt x="4776576" y="3369666"/>
                  </a:cubicBezTo>
                  <a:cubicBezTo>
                    <a:pt x="4772609" y="3403484"/>
                    <a:pt x="4766558" y="3436968"/>
                    <a:pt x="4758490" y="3470048"/>
                  </a:cubicBezTo>
                  <a:cubicBezTo>
                    <a:pt x="4754523" y="3484570"/>
                    <a:pt x="4755330" y="3499967"/>
                    <a:pt x="4760775" y="3513952"/>
                  </a:cubicBezTo>
                  <a:cubicBezTo>
                    <a:pt x="4771332" y="3539702"/>
                    <a:pt x="4770659" y="3568681"/>
                    <a:pt x="4758893" y="3593894"/>
                  </a:cubicBezTo>
                  <a:cubicBezTo>
                    <a:pt x="4757279" y="3597727"/>
                    <a:pt x="4756338" y="3601828"/>
                    <a:pt x="4754456" y="3605459"/>
                  </a:cubicBezTo>
                  <a:cubicBezTo>
                    <a:pt x="4732604" y="3646742"/>
                    <a:pt x="4727562" y="3683116"/>
                    <a:pt x="4768306" y="3719759"/>
                  </a:cubicBezTo>
                  <a:cubicBezTo>
                    <a:pt x="4795200" y="3744031"/>
                    <a:pt x="4801520" y="3782894"/>
                    <a:pt x="4803402" y="3818796"/>
                  </a:cubicBezTo>
                  <a:cubicBezTo>
                    <a:pt x="4809051" y="3924692"/>
                    <a:pt x="4808512" y="4030924"/>
                    <a:pt x="4801721" y="4136752"/>
                  </a:cubicBezTo>
                  <a:cubicBezTo>
                    <a:pt x="4790763" y="4304841"/>
                    <a:pt x="4750422" y="4467819"/>
                    <a:pt x="4726015" y="4633420"/>
                  </a:cubicBezTo>
                  <a:cubicBezTo>
                    <a:pt x="4708332" y="4753300"/>
                    <a:pt x="4692398" y="4873315"/>
                    <a:pt x="4673571" y="4992994"/>
                  </a:cubicBezTo>
                  <a:cubicBezTo>
                    <a:pt x="4662679" y="5062986"/>
                    <a:pt x="4661268" y="5133381"/>
                    <a:pt x="4654880" y="5203509"/>
                  </a:cubicBezTo>
                  <a:cubicBezTo>
                    <a:pt x="4650241" y="5254135"/>
                    <a:pt x="4630339" y="5296628"/>
                    <a:pt x="4590872" y="5328363"/>
                  </a:cubicBezTo>
                  <a:cubicBezTo>
                    <a:pt x="4570500" y="5345374"/>
                    <a:pt x="4555640" y="5368100"/>
                    <a:pt x="4548110" y="5393583"/>
                  </a:cubicBezTo>
                  <a:cubicBezTo>
                    <a:pt x="4523031" y="5466667"/>
                    <a:pt x="4486590" y="5532760"/>
                    <a:pt x="4429104" y="5586481"/>
                  </a:cubicBezTo>
                  <a:cubicBezTo>
                    <a:pt x="4400327" y="5614248"/>
                    <a:pt x="4366306" y="5635897"/>
                    <a:pt x="4328991" y="5650287"/>
                  </a:cubicBezTo>
                  <a:cubicBezTo>
                    <a:pt x="4262158" y="5675298"/>
                    <a:pt x="4197008" y="5703604"/>
                    <a:pt x="4132797" y="5734735"/>
                  </a:cubicBezTo>
                  <a:cubicBezTo>
                    <a:pt x="4025221" y="5787042"/>
                    <a:pt x="3914215" y="5778974"/>
                    <a:pt x="3806706" y="5734735"/>
                  </a:cubicBezTo>
                  <a:cubicBezTo>
                    <a:pt x="3608901" y="5653649"/>
                    <a:pt x="3485457" y="5503512"/>
                    <a:pt x="3417885" y="5303756"/>
                  </a:cubicBezTo>
                  <a:cubicBezTo>
                    <a:pt x="3399597" y="5249968"/>
                    <a:pt x="3393344" y="5193825"/>
                    <a:pt x="3390991" y="5137281"/>
                  </a:cubicBezTo>
                  <a:cubicBezTo>
                    <a:pt x="3389848" y="5109379"/>
                    <a:pt x="3377544" y="5084433"/>
                    <a:pt x="3371560" y="5057876"/>
                  </a:cubicBezTo>
                  <a:cubicBezTo>
                    <a:pt x="3368332" y="5043421"/>
                    <a:pt x="3354415" y="5038982"/>
                    <a:pt x="3340564" y="5036630"/>
                  </a:cubicBezTo>
                  <a:cubicBezTo>
                    <a:pt x="3309502" y="5031386"/>
                    <a:pt x="3278035" y="5028495"/>
                    <a:pt x="3247443" y="5020225"/>
                  </a:cubicBezTo>
                  <a:cubicBezTo>
                    <a:pt x="3215036" y="5011417"/>
                    <a:pt x="3212952" y="5008593"/>
                    <a:pt x="3218868" y="4976118"/>
                  </a:cubicBezTo>
                  <a:cubicBezTo>
                    <a:pt x="3220213" y="4968385"/>
                    <a:pt x="3220751" y="4961260"/>
                    <a:pt x="3214095" y="4955611"/>
                  </a:cubicBezTo>
                  <a:cubicBezTo>
                    <a:pt x="3210908" y="4953594"/>
                    <a:pt x="3207559" y="4951778"/>
                    <a:pt x="3204077" y="4950299"/>
                  </a:cubicBezTo>
                  <a:cubicBezTo>
                    <a:pt x="3200648" y="4948686"/>
                    <a:pt x="3197353" y="4946938"/>
                    <a:pt x="3193924" y="4945055"/>
                  </a:cubicBezTo>
                  <a:cubicBezTo>
                    <a:pt x="3186400" y="4942097"/>
                    <a:pt x="3180820" y="4935643"/>
                    <a:pt x="3178998" y="4927777"/>
                  </a:cubicBezTo>
                  <a:cubicBezTo>
                    <a:pt x="3186999" y="4809374"/>
                    <a:pt x="3303719" y="4717734"/>
                    <a:pt x="3421717" y="4737164"/>
                  </a:cubicBezTo>
                  <a:cubicBezTo>
                    <a:pt x="3434021" y="4739181"/>
                    <a:pt x="3446057" y="4742610"/>
                    <a:pt x="3458495" y="4743887"/>
                  </a:cubicBezTo>
                  <a:cubicBezTo>
                    <a:pt x="3481288" y="4746443"/>
                    <a:pt x="3503744" y="4736625"/>
                    <a:pt x="3517326" y="4718068"/>
                  </a:cubicBezTo>
                  <a:cubicBezTo>
                    <a:pt x="3527814" y="4704621"/>
                    <a:pt x="3524789" y="4697226"/>
                    <a:pt x="3507846" y="4694805"/>
                  </a:cubicBezTo>
                  <a:cubicBezTo>
                    <a:pt x="3497962" y="4693663"/>
                    <a:pt x="3488012" y="4693461"/>
                    <a:pt x="3478060" y="4694268"/>
                  </a:cubicBezTo>
                  <a:cubicBezTo>
                    <a:pt x="3360130" y="4700386"/>
                    <a:pt x="3245157" y="4679475"/>
                    <a:pt x="3130050" y="4657960"/>
                  </a:cubicBezTo>
                  <a:cubicBezTo>
                    <a:pt x="3098853" y="4652112"/>
                    <a:pt x="3067858" y="4641825"/>
                    <a:pt x="3034576" y="4652447"/>
                  </a:cubicBezTo>
                  <a:cubicBezTo>
                    <a:pt x="3015549" y="4658432"/>
                    <a:pt x="2995109" y="4649825"/>
                    <a:pt x="2976082" y="4644177"/>
                  </a:cubicBezTo>
                  <a:cubicBezTo>
                    <a:pt x="2914629" y="4625889"/>
                    <a:pt x="2856067" y="4640144"/>
                    <a:pt x="2798648" y="4660784"/>
                  </a:cubicBezTo>
                  <a:cubicBezTo>
                    <a:pt x="2768661" y="4671609"/>
                    <a:pt x="2752861" y="4698571"/>
                    <a:pt x="2741498" y="4726675"/>
                  </a:cubicBezTo>
                  <a:cubicBezTo>
                    <a:pt x="2716883" y="4784969"/>
                    <a:pt x="2703799" y="4847496"/>
                    <a:pt x="2702972" y="4910766"/>
                  </a:cubicBezTo>
                  <a:cubicBezTo>
                    <a:pt x="2702972" y="5096132"/>
                    <a:pt x="2689525" y="5280156"/>
                    <a:pt x="2651604" y="5462095"/>
                  </a:cubicBezTo>
                  <a:cubicBezTo>
                    <a:pt x="2644296" y="5491880"/>
                    <a:pt x="2639038" y="5522136"/>
                    <a:pt x="2635871" y="5552594"/>
                  </a:cubicBezTo>
                  <a:cubicBezTo>
                    <a:pt x="2634392" y="5575251"/>
                    <a:pt x="2620810" y="5594481"/>
                    <a:pt x="2610187" y="5614181"/>
                  </a:cubicBezTo>
                  <a:cubicBezTo>
                    <a:pt x="2590272" y="5650556"/>
                    <a:pt x="2568131" y="5685653"/>
                    <a:pt x="2543893" y="5719338"/>
                  </a:cubicBezTo>
                  <a:cubicBezTo>
                    <a:pt x="2527488" y="5742533"/>
                    <a:pt x="2513167" y="5766402"/>
                    <a:pt x="2507788" y="5795045"/>
                  </a:cubicBezTo>
                  <a:cubicBezTo>
                    <a:pt x="2504211" y="5808826"/>
                    <a:pt x="2496654" y="5821198"/>
                    <a:pt x="2486071" y="5830678"/>
                  </a:cubicBezTo>
                  <a:cubicBezTo>
                    <a:pt x="2470539" y="5846950"/>
                    <a:pt x="2451713" y="5859388"/>
                    <a:pt x="2435174" y="5874448"/>
                  </a:cubicBezTo>
                  <a:cubicBezTo>
                    <a:pt x="2416079" y="5891728"/>
                    <a:pt x="2416953" y="5902217"/>
                    <a:pt x="2439679" y="5913714"/>
                  </a:cubicBezTo>
                  <a:cubicBezTo>
                    <a:pt x="2470116" y="5928977"/>
                    <a:pt x="2497077" y="5950357"/>
                    <a:pt x="2518881" y="5976513"/>
                  </a:cubicBezTo>
                  <a:cubicBezTo>
                    <a:pt x="2552029" y="6015979"/>
                    <a:pt x="2565946" y="6061565"/>
                    <a:pt x="2567627" y="6111856"/>
                  </a:cubicBezTo>
                  <a:cubicBezTo>
                    <a:pt x="2567627" y="6125303"/>
                    <a:pt x="2559357" y="6132027"/>
                    <a:pt x="2548532" y="6138347"/>
                  </a:cubicBezTo>
                  <a:cubicBezTo>
                    <a:pt x="2490656" y="6170956"/>
                    <a:pt x="2427980" y="6194152"/>
                    <a:pt x="2362829" y="6207063"/>
                  </a:cubicBezTo>
                  <a:cubicBezTo>
                    <a:pt x="2305275" y="6218962"/>
                    <a:pt x="2247184" y="6228443"/>
                    <a:pt x="2189429" y="6239267"/>
                  </a:cubicBezTo>
                  <a:cubicBezTo>
                    <a:pt x="2168182" y="6243167"/>
                    <a:pt x="2157088" y="6235771"/>
                    <a:pt x="2148079" y="6217752"/>
                  </a:cubicBezTo>
                  <a:cubicBezTo>
                    <a:pt x="2120203" y="6163090"/>
                    <a:pt x="2116048" y="6099284"/>
                    <a:pt x="2136582" y="6041461"/>
                  </a:cubicBezTo>
                  <a:cubicBezTo>
                    <a:pt x="2145927" y="6013021"/>
                    <a:pt x="2144919" y="6012281"/>
                    <a:pt x="2115604" y="6015575"/>
                  </a:cubicBezTo>
                  <a:cubicBezTo>
                    <a:pt x="1977906" y="6030972"/>
                    <a:pt x="1840814" y="6029695"/>
                    <a:pt x="1705133" y="5997960"/>
                  </a:cubicBezTo>
                  <a:cubicBezTo>
                    <a:pt x="1661497" y="5987808"/>
                    <a:pt x="1618601" y="5974899"/>
                    <a:pt x="1575974" y="5960981"/>
                  </a:cubicBezTo>
                  <a:cubicBezTo>
                    <a:pt x="1559763" y="5956744"/>
                    <a:pt x="1545382" y="5947265"/>
                    <a:pt x="1535028" y="5934087"/>
                  </a:cubicBezTo>
                  <a:cubicBezTo>
                    <a:pt x="1508940" y="5896502"/>
                    <a:pt x="1474516" y="5861809"/>
                    <a:pt x="1486013" y="5809230"/>
                  </a:cubicBezTo>
                  <a:cubicBezTo>
                    <a:pt x="1488568" y="5797531"/>
                    <a:pt x="1482786" y="5788321"/>
                    <a:pt x="1474919" y="5780251"/>
                  </a:cubicBezTo>
                  <a:cubicBezTo>
                    <a:pt x="1383681" y="5688072"/>
                    <a:pt x="1329489" y="5575790"/>
                    <a:pt x="1295939" y="5452010"/>
                  </a:cubicBezTo>
                  <a:cubicBezTo>
                    <a:pt x="1263800" y="5333406"/>
                    <a:pt x="1234217" y="5214333"/>
                    <a:pt x="1224602" y="5091292"/>
                  </a:cubicBezTo>
                  <a:cubicBezTo>
                    <a:pt x="1222988" y="5071121"/>
                    <a:pt x="1213172" y="5073004"/>
                    <a:pt x="1199725" y="5079391"/>
                  </a:cubicBezTo>
                  <a:cubicBezTo>
                    <a:pt x="1155935" y="5100773"/>
                    <a:pt x="1105441" y="5103933"/>
                    <a:pt x="1059338" y="5088132"/>
                  </a:cubicBezTo>
                  <a:cubicBezTo>
                    <a:pt x="1038024" y="5081408"/>
                    <a:pt x="1025720" y="5069038"/>
                    <a:pt x="1024443" y="5045640"/>
                  </a:cubicBezTo>
                  <a:cubicBezTo>
                    <a:pt x="1022500" y="5025133"/>
                    <a:pt x="1018533" y="5004828"/>
                    <a:pt x="1012609" y="4985128"/>
                  </a:cubicBezTo>
                  <a:cubicBezTo>
                    <a:pt x="997078" y="4927440"/>
                    <a:pt x="951627" y="4893486"/>
                    <a:pt x="891115" y="4889049"/>
                  </a:cubicBezTo>
                  <a:cubicBezTo>
                    <a:pt x="812181" y="4883199"/>
                    <a:pt x="732507" y="4886157"/>
                    <a:pt x="654850" y="4864978"/>
                  </a:cubicBezTo>
                  <a:cubicBezTo>
                    <a:pt x="574706" y="4843194"/>
                    <a:pt x="496847" y="4816434"/>
                    <a:pt x="425040" y="4773941"/>
                  </a:cubicBezTo>
                  <a:cubicBezTo>
                    <a:pt x="417846" y="4769168"/>
                    <a:pt x="410100" y="4765335"/>
                    <a:pt x="401978" y="4762444"/>
                  </a:cubicBezTo>
                  <a:close/>
                </a:path>
              </a:pathLst>
            </a:custGeom>
            <a:solidFill>
              <a:srgbClr val="000000"/>
            </a:solidFill>
            <a:ln w="6712" cap="flat">
              <a:noFill/>
              <a:prstDash val="solid"/>
              <a:miter/>
            </a:ln>
          </p:spPr>
          <p:txBody>
            <a:bodyPr rtlCol="0" anchor="ctr"/>
            <a:lstStyle/>
            <a:p>
              <a:endParaRPr lang="es-CO"/>
            </a:p>
          </p:txBody>
        </p:sp>
        <p:sp>
          <p:nvSpPr>
            <p:cNvPr id="1030" name="Freeform: Shape 1029">
              <a:extLst>
                <a:ext uri="{FF2B5EF4-FFF2-40B4-BE49-F238E27FC236}">
                  <a16:creationId xmlns:a16="http://schemas.microsoft.com/office/drawing/2014/main" id="{C510B0B7-0F89-A55E-2338-F667F5A42FFB}"/>
                </a:ext>
              </a:extLst>
            </p:cNvPr>
            <p:cNvSpPr/>
            <p:nvPr/>
          </p:nvSpPr>
          <p:spPr>
            <a:xfrm>
              <a:off x="3612399" y="-276"/>
              <a:ext cx="4430869" cy="2033405"/>
            </a:xfrm>
            <a:custGeom>
              <a:avLst/>
              <a:gdLst>
                <a:gd name="connsiteX0" fmla="*/ 1481146 w 4430869"/>
                <a:gd name="connsiteY0" fmla="*/ 957748 h 2033405"/>
                <a:gd name="connsiteX1" fmla="*/ 1501922 w 4430869"/>
                <a:gd name="connsiteY1" fmla="*/ 900262 h 2033405"/>
                <a:gd name="connsiteX2" fmla="*/ 1537019 w 4430869"/>
                <a:gd name="connsiteY2" fmla="*/ 824219 h 2033405"/>
                <a:gd name="connsiteX3" fmla="*/ 1571309 w 4430869"/>
                <a:gd name="connsiteY3" fmla="*/ 703935 h 2033405"/>
                <a:gd name="connsiteX4" fmla="*/ 1570099 w 4430869"/>
                <a:gd name="connsiteY4" fmla="*/ 650550 h 2033405"/>
                <a:gd name="connsiteX5" fmla="*/ 1494459 w 4430869"/>
                <a:gd name="connsiteY5" fmla="*/ 597636 h 2033405"/>
                <a:gd name="connsiteX6" fmla="*/ 1425610 w 4430869"/>
                <a:gd name="connsiteY6" fmla="*/ 661106 h 2033405"/>
                <a:gd name="connsiteX7" fmla="*/ 1415659 w 4430869"/>
                <a:gd name="connsiteY7" fmla="*/ 764312 h 2033405"/>
                <a:gd name="connsiteX8" fmla="*/ 1399321 w 4430869"/>
                <a:gd name="connsiteY8" fmla="*/ 786635 h 2033405"/>
                <a:gd name="connsiteX9" fmla="*/ 1306065 w 4430869"/>
                <a:gd name="connsiteY9" fmla="*/ 900935 h 2033405"/>
                <a:gd name="connsiteX10" fmla="*/ 1256177 w 4430869"/>
                <a:gd name="connsiteY10" fmla="*/ 1115348 h 2033405"/>
                <a:gd name="connsiteX11" fmla="*/ 1235065 w 4430869"/>
                <a:gd name="connsiteY11" fmla="*/ 1191660 h 2033405"/>
                <a:gd name="connsiteX12" fmla="*/ 1182890 w 4430869"/>
                <a:gd name="connsiteY12" fmla="*/ 1352151 h 2033405"/>
                <a:gd name="connsiteX13" fmla="*/ 1157139 w 4430869"/>
                <a:gd name="connsiteY13" fmla="*/ 1356924 h 2033405"/>
                <a:gd name="connsiteX14" fmla="*/ 1101872 w 4430869"/>
                <a:gd name="connsiteY14" fmla="*/ 1304347 h 2033405"/>
                <a:gd name="connsiteX15" fmla="*/ 971839 w 4430869"/>
                <a:gd name="connsiteY15" fmla="*/ 1281015 h 2033405"/>
                <a:gd name="connsiteX16" fmla="*/ 951130 w 4430869"/>
                <a:gd name="connsiteY16" fmla="*/ 1301186 h 2033405"/>
                <a:gd name="connsiteX17" fmla="*/ 947836 w 4430869"/>
                <a:gd name="connsiteY17" fmla="*/ 1315507 h 2033405"/>
                <a:gd name="connsiteX18" fmla="*/ 922690 w 4430869"/>
                <a:gd name="connsiteY18" fmla="*/ 1471359 h 2033405"/>
                <a:gd name="connsiteX19" fmla="*/ 889543 w 4430869"/>
                <a:gd name="connsiteY19" fmla="*/ 1590567 h 2033405"/>
                <a:gd name="connsiteX20" fmla="*/ 802137 w 4430869"/>
                <a:gd name="connsiteY20" fmla="*/ 1708296 h 2033405"/>
                <a:gd name="connsiteX21" fmla="*/ 766838 w 4430869"/>
                <a:gd name="connsiteY21" fmla="*/ 1739426 h 2033405"/>
                <a:gd name="connsiteX22" fmla="*/ 613474 w 4430869"/>
                <a:gd name="connsiteY22" fmla="*/ 1811704 h 2033405"/>
                <a:gd name="connsiteX23" fmla="*/ 513630 w 4430869"/>
                <a:gd name="connsiteY23" fmla="*/ 1828042 h 2033405"/>
                <a:gd name="connsiteX24" fmla="*/ 437856 w 4430869"/>
                <a:gd name="connsiteY24" fmla="*/ 1838396 h 2033405"/>
                <a:gd name="connsiteX25" fmla="*/ 359258 w 4430869"/>
                <a:gd name="connsiteY25" fmla="*/ 1846801 h 2033405"/>
                <a:gd name="connsiteX26" fmla="*/ 177118 w 4430869"/>
                <a:gd name="connsiteY26" fmla="*/ 1900051 h 2033405"/>
                <a:gd name="connsiteX27" fmla="*/ 20056 w 4430869"/>
                <a:gd name="connsiteY27" fmla="*/ 2015360 h 2033405"/>
                <a:gd name="connsiteX28" fmla="*/ 1633 w 4430869"/>
                <a:gd name="connsiteY28" fmla="*/ 2031832 h 2033405"/>
                <a:gd name="connsiteX29" fmla="*/ -195 w 4430869"/>
                <a:gd name="connsiteY29" fmla="*/ 2027059 h 2033405"/>
                <a:gd name="connsiteX30" fmla="*/ 894 w 4430869"/>
                <a:gd name="connsiteY30" fmla="*/ 2025646 h 2033405"/>
                <a:gd name="connsiteX31" fmla="*/ 168982 w 4430869"/>
                <a:gd name="connsiteY31" fmla="*/ 1896286 h 2033405"/>
                <a:gd name="connsiteX32" fmla="*/ 411029 w 4430869"/>
                <a:gd name="connsiteY32" fmla="*/ 1834093 h 2033405"/>
                <a:gd name="connsiteX33" fmla="*/ 667330 w 4430869"/>
                <a:gd name="connsiteY33" fmla="*/ 1788172 h 2033405"/>
                <a:gd name="connsiteX34" fmla="*/ 763746 w 4430869"/>
                <a:gd name="connsiteY34" fmla="*/ 1732703 h 2033405"/>
                <a:gd name="connsiteX35" fmla="*/ 807449 w 4430869"/>
                <a:gd name="connsiteY35" fmla="*/ 1695723 h 2033405"/>
                <a:gd name="connsiteX36" fmla="*/ 876230 w 4430869"/>
                <a:gd name="connsiteY36" fmla="*/ 1605695 h 2033405"/>
                <a:gd name="connsiteX37" fmla="*/ 899897 w 4430869"/>
                <a:gd name="connsiteY37" fmla="*/ 1537586 h 2033405"/>
                <a:gd name="connsiteX38" fmla="*/ 947500 w 4430869"/>
                <a:gd name="connsiteY38" fmla="*/ 1283840 h 2033405"/>
                <a:gd name="connsiteX39" fmla="*/ 1129573 w 4430869"/>
                <a:gd name="connsiteY39" fmla="*/ 703666 h 2033405"/>
                <a:gd name="connsiteX40" fmla="*/ 1321328 w 4430869"/>
                <a:gd name="connsiteY40" fmla="*/ 407428 h 2033405"/>
                <a:gd name="connsiteX41" fmla="*/ 1423256 w 4430869"/>
                <a:gd name="connsiteY41" fmla="*/ 298371 h 2033405"/>
                <a:gd name="connsiteX42" fmla="*/ 1532110 w 4430869"/>
                <a:gd name="connsiteY42" fmla="*/ 200477 h 2033405"/>
                <a:gd name="connsiteX43" fmla="*/ 1618441 w 4430869"/>
                <a:gd name="connsiteY43" fmla="*/ 137343 h 2033405"/>
                <a:gd name="connsiteX44" fmla="*/ 1777385 w 4430869"/>
                <a:gd name="connsiteY44" fmla="*/ 62712 h 2033405"/>
                <a:gd name="connsiteX45" fmla="*/ 1964971 w 4430869"/>
                <a:gd name="connsiteY45" fmla="*/ 13160 h 2033405"/>
                <a:gd name="connsiteX46" fmla="*/ 2078465 w 4430869"/>
                <a:gd name="connsiteY46" fmla="*/ 923 h 2033405"/>
                <a:gd name="connsiteX47" fmla="*/ 2469169 w 4430869"/>
                <a:gd name="connsiteY47" fmla="*/ -1094 h 2033405"/>
                <a:gd name="connsiteX48" fmla="*/ 2730445 w 4430869"/>
                <a:gd name="connsiteY48" fmla="*/ -422 h 2033405"/>
                <a:gd name="connsiteX49" fmla="*/ 2770249 w 4430869"/>
                <a:gd name="connsiteY49" fmla="*/ 1326 h 2033405"/>
                <a:gd name="connsiteX50" fmla="*/ 3048603 w 4430869"/>
                <a:gd name="connsiteY50" fmla="*/ 6907 h 2033405"/>
                <a:gd name="connsiteX51" fmla="*/ 3170433 w 4430869"/>
                <a:gd name="connsiteY51" fmla="*/ 1259 h 2033405"/>
                <a:gd name="connsiteX52" fmla="*/ 3293473 w 4430869"/>
                <a:gd name="connsiteY52" fmla="*/ 17261 h 2033405"/>
                <a:gd name="connsiteX53" fmla="*/ 3712148 w 4430869"/>
                <a:gd name="connsiteY53" fmla="*/ 151732 h 2033405"/>
                <a:gd name="connsiteX54" fmla="*/ 3811858 w 4430869"/>
                <a:gd name="connsiteY54" fmla="*/ 207738 h 2033405"/>
                <a:gd name="connsiteX55" fmla="*/ 4078647 w 4430869"/>
                <a:gd name="connsiteY55" fmla="*/ 385777 h 2033405"/>
                <a:gd name="connsiteX56" fmla="*/ 4207067 w 4430869"/>
                <a:gd name="connsiteY56" fmla="*/ 502566 h 2033405"/>
                <a:gd name="connsiteX57" fmla="*/ 4380332 w 4430869"/>
                <a:gd name="connsiteY57" fmla="*/ 704742 h 2033405"/>
                <a:gd name="connsiteX58" fmla="*/ 4430356 w 4430869"/>
                <a:gd name="connsiteY58" fmla="*/ 775541 h 2033405"/>
                <a:gd name="connsiteX59" fmla="*/ 4329503 w 4430869"/>
                <a:gd name="connsiteY59" fmla="*/ 793761 h 2033405"/>
                <a:gd name="connsiteX60" fmla="*/ 4241021 w 4430869"/>
                <a:gd name="connsiteY60" fmla="*/ 867720 h 2033405"/>
                <a:gd name="connsiteX61" fmla="*/ 4183534 w 4430869"/>
                <a:gd name="connsiteY61" fmla="*/ 887891 h 2033405"/>
                <a:gd name="connsiteX62" fmla="*/ 3963675 w 4430869"/>
                <a:gd name="connsiteY62" fmla="*/ 846676 h 2033405"/>
                <a:gd name="connsiteX63" fmla="*/ 3895970 w 4430869"/>
                <a:gd name="connsiteY63" fmla="*/ 813596 h 2033405"/>
                <a:gd name="connsiteX64" fmla="*/ 3778644 w 4430869"/>
                <a:gd name="connsiteY64" fmla="*/ 702524 h 2033405"/>
                <a:gd name="connsiteX65" fmla="*/ 3755851 w 4430869"/>
                <a:gd name="connsiteY65" fmla="*/ 664871 h 2033405"/>
                <a:gd name="connsiteX66" fmla="*/ 3706635 w 4430869"/>
                <a:gd name="connsiteY66" fmla="*/ 602813 h 2033405"/>
                <a:gd name="connsiteX67" fmla="*/ 3643770 w 4430869"/>
                <a:gd name="connsiteY67" fmla="*/ 567447 h 2033405"/>
                <a:gd name="connsiteX68" fmla="*/ 3641887 w 4430869"/>
                <a:gd name="connsiteY68" fmla="*/ 542099 h 2033405"/>
                <a:gd name="connsiteX69" fmla="*/ 3636508 w 4430869"/>
                <a:gd name="connsiteY69" fmla="*/ 501086 h 2033405"/>
                <a:gd name="connsiteX70" fmla="*/ 3544261 w 4430869"/>
                <a:gd name="connsiteY70" fmla="*/ 463838 h 2033405"/>
                <a:gd name="connsiteX71" fmla="*/ 3212186 w 4430869"/>
                <a:gd name="connsiteY71" fmla="*/ 351959 h 2033405"/>
                <a:gd name="connsiteX72" fmla="*/ 3077716 w 4430869"/>
                <a:gd name="connsiteY72" fmla="*/ 326274 h 2033405"/>
                <a:gd name="connsiteX73" fmla="*/ 3033273 w 4430869"/>
                <a:gd name="connsiteY73" fmla="*/ 342478 h 2033405"/>
                <a:gd name="connsiteX74" fmla="*/ 3044837 w 4430869"/>
                <a:gd name="connsiteY74" fmla="*/ 376835 h 2033405"/>
                <a:gd name="connsiteX75" fmla="*/ 3149993 w 4430869"/>
                <a:gd name="connsiteY75" fmla="*/ 396132 h 2033405"/>
                <a:gd name="connsiteX76" fmla="*/ 3167072 w 4430869"/>
                <a:gd name="connsiteY76" fmla="*/ 410184 h 2033405"/>
                <a:gd name="connsiteX77" fmla="*/ 3135807 w 4430869"/>
                <a:gd name="connsiteY77" fmla="*/ 412470 h 2033405"/>
                <a:gd name="connsiteX78" fmla="*/ 2895710 w 4430869"/>
                <a:gd name="connsiteY78" fmla="*/ 396468 h 2033405"/>
                <a:gd name="connsiteX79" fmla="*/ 2786789 w 4430869"/>
                <a:gd name="connsiteY79" fmla="*/ 396065 h 2033405"/>
                <a:gd name="connsiteX80" fmla="*/ 2496601 w 4430869"/>
                <a:gd name="connsiteY80" fmla="*/ 401444 h 2033405"/>
                <a:gd name="connsiteX81" fmla="*/ 2255697 w 4430869"/>
                <a:gd name="connsiteY81" fmla="*/ 400435 h 2033405"/>
                <a:gd name="connsiteX82" fmla="*/ 1975931 w 4430869"/>
                <a:gd name="connsiteY82" fmla="*/ 453013 h 2033405"/>
                <a:gd name="connsiteX83" fmla="*/ 1659925 w 4430869"/>
                <a:gd name="connsiteY83" fmla="*/ 691564 h 2033405"/>
                <a:gd name="connsiteX84" fmla="*/ 1520613 w 4430869"/>
                <a:gd name="connsiteY84" fmla="*/ 894345 h 2033405"/>
                <a:gd name="connsiteX85" fmla="*/ 1501451 w 4430869"/>
                <a:gd name="connsiteY85" fmla="*/ 934686 h 2033405"/>
                <a:gd name="connsiteX86" fmla="*/ 1481146 w 4430869"/>
                <a:gd name="connsiteY86" fmla="*/ 957748 h 203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4430869" h="2033405">
                  <a:moveTo>
                    <a:pt x="1481146" y="957748"/>
                  </a:moveTo>
                  <a:cubicBezTo>
                    <a:pt x="1480340" y="935830"/>
                    <a:pt x="1492509" y="917810"/>
                    <a:pt x="1501922" y="900262"/>
                  </a:cubicBezTo>
                  <a:cubicBezTo>
                    <a:pt x="1515369" y="875520"/>
                    <a:pt x="1525656" y="849432"/>
                    <a:pt x="1537019" y="824219"/>
                  </a:cubicBezTo>
                  <a:cubicBezTo>
                    <a:pt x="1554029" y="786500"/>
                    <a:pt x="1574670" y="749050"/>
                    <a:pt x="1571309" y="703935"/>
                  </a:cubicBezTo>
                  <a:cubicBezTo>
                    <a:pt x="1570031" y="686589"/>
                    <a:pt x="1575343" y="668637"/>
                    <a:pt x="1570099" y="650550"/>
                  </a:cubicBezTo>
                  <a:cubicBezTo>
                    <a:pt x="1559374" y="618143"/>
                    <a:pt x="1528601" y="596561"/>
                    <a:pt x="1494459" y="597636"/>
                  </a:cubicBezTo>
                  <a:cubicBezTo>
                    <a:pt x="1459180" y="599384"/>
                    <a:pt x="1430188" y="626077"/>
                    <a:pt x="1425610" y="661106"/>
                  </a:cubicBezTo>
                  <a:cubicBezTo>
                    <a:pt x="1420413" y="695329"/>
                    <a:pt x="1417091" y="729753"/>
                    <a:pt x="1415659" y="764312"/>
                  </a:cubicBezTo>
                  <a:cubicBezTo>
                    <a:pt x="1415773" y="774532"/>
                    <a:pt x="1409124" y="783676"/>
                    <a:pt x="1399321" y="786635"/>
                  </a:cubicBezTo>
                  <a:cubicBezTo>
                    <a:pt x="1348357" y="808486"/>
                    <a:pt x="1318638" y="847147"/>
                    <a:pt x="1306065" y="900935"/>
                  </a:cubicBezTo>
                  <a:cubicBezTo>
                    <a:pt x="1289660" y="972405"/>
                    <a:pt x="1273187" y="1043944"/>
                    <a:pt x="1256177" y="1115348"/>
                  </a:cubicBezTo>
                  <a:cubicBezTo>
                    <a:pt x="1250038" y="1141032"/>
                    <a:pt x="1242999" y="1166447"/>
                    <a:pt x="1235065" y="1191660"/>
                  </a:cubicBezTo>
                  <a:cubicBezTo>
                    <a:pt x="1218122" y="1245449"/>
                    <a:pt x="1200573" y="1298766"/>
                    <a:pt x="1182890" y="1352151"/>
                  </a:cubicBezTo>
                  <a:cubicBezTo>
                    <a:pt x="1176167" y="1372322"/>
                    <a:pt x="1171124" y="1374002"/>
                    <a:pt x="1157139" y="1356924"/>
                  </a:cubicBezTo>
                  <a:cubicBezTo>
                    <a:pt x="1141668" y="1336552"/>
                    <a:pt x="1123010" y="1318802"/>
                    <a:pt x="1101872" y="1304347"/>
                  </a:cubicBezTo>
                  <a:cubicBezTo>
                    <a:pt x="1063232" y="1279873"/>
                    <a:pt x="1016570" y="1271536"/>
                    <a:pt x="971839" y="1281015"/>
                  </a:cubicBezTo>
                  <a:cubicBezTo>
                    <a:pt x="961014" y="1282966"/>
                    <a:pt x="951198" y="1287201"/>
                    <a:pt x="951130" y="1301186"/>
                  </a:cubicBezTo>
                  <a:cubicBezTo>
                    <a:pt x="951130" y="1305960"/>
                    <a:pt x="947836" y="1310734"/>
                    <a:pt x="947836" y="1315507"/>
                  </a:cubicBezTo>
                  <a:cubicBezTo>
                    <a:pt x="947836" y="1368825"/>
                    <a:pt x="936473" y="1420126"/>
                    <a:pt x="922690" y="1471359"/>
                  </a:cubicBezTo>
                  <a:cubicBezTo>
                    <a:pt x="912067" y="1511229"/>
                    <a:pt x="903595" y="1551570"/>
                    <a:pt x="889543" y="1590567"/>
                  </a:cubicBezTo>
                  <a:cubicBezTo>
                    <a:pt x="872707" y="1637632"/>
                    <a:pt x="842283" y="1678578"/>
                    <a:pt x="802137" y="1708296"/>
                  </a:cubicBezTo>
                  <a:cubicBezTo>
                    <a:pt x="789497" y="1717844"/>
                    <a:pt x="778470" y="1729072"/>
                    <a:pt x="766838" y="1739426"/>
                  </a:cubicBezTo>
                  <a:cubicBezTo>
                    <a:pt x="722665" y="1778960"/>
                    <a:pt x="668809" y="1796912"/>
                    <a:pt x="613474" y="1811704"/>
                  </a:cubicBezTo>
                  <a:cubicBezTo>
                    <a:pt x="580852" y="1820646"/>
                    <a:pt x="547389" y="1826092"/>
                    <a:pt x="513630" y="1828042"/>
                  </a:cubicBezTo>
                  <a:cubicBezTo>
                    <a:pt x="488115" y="1829252"/>
                    <a:pt x="462753" y="1832681"/>
                    <a:pt x="437856" y="1838396"/>
                  </a:cubicBezTo>
                  <a:cubicBezTo>
                    <a:pt x="411836" y="1844649"/>
                    <a:pt x="385412" y="1842767"/>
                    <a:pt x="359258" y="1846801"/>
                  </a:cubicBezTo>
                  <a:cubicBezTo>
                    <a:pt x="296191" y="1855205"/>
                    <a:pt x="234772" y="1873157"/>
                    <a:pt x="177118" y="1900051"/>
                  </a:cubicBezTo>
                  <a:cubicBezTo>
                    <a:pt x="118152" y="1928895"/>
                    <a:pt x="63490" y="1964732"/>
                    <a:pt x="20056" y="2015360"/>
                  </a:cubicBezTo>
                  <a:cubicBezTo>
                    <a:pt x="14301" y="2021276"/>
                    <a:pt x="8142" y="2026790"/>
                    <a:pt x="1633" y="2031832"/>
                  </a:cubicBezTo>
                  <a:cubicBezTo>
                    <a:pt x="-195" y="2031025"/>
                    <a:pt x="-1016" y="2028874"/>
                    <a:pt x="-195" y="2027059"/>
                  </a:cubicBezTo>
                  <a:cubicBezTo>
                    <a:pt x="47" y="2026520"/>
                    <a:pt x="423" y="2025983"/>
                    <a:pt x="894" y="2025646"/>
                  </a:cubicBezTo>
                  <a:cubicBezTo>
                    <a:pt x="46210" y="1968631"/>
                    <a:pt x="104504" y="1928827"/>
                    <a:pt x="168982" y="1896286"/>
                  </a:cubicBezTo>
                  <a:cubicBezTo>
                    <a:pt x="245160" y="1857760"/>
                    <a:pt x="326582" y="1842162"/>
                    <a:pt x="411029" y="1834093"/>
                  </a:cubicBezTo>
                  <a:cubicBezTo>
                    <a:pt x="497561" y="1825689"/>
                    <a:pt x="584631" y="1819167"/>
                    <a:pt x="667330" y="1788172"/>
                  </a:cubicBezTo>
                  <a:cubicBezTo>
                    <a:pt x="702669" y="1775934"/>
                    <a:pt x="735379" y="1757109"/>
                    <a:pt x="763746" y="1732703"/>
                  </a:cubicBezTo>
                  <a:cubicBezTo>
                    <a:pt x="777932" y="1719995"/>
                    <a:pt x="792589" y="1707758"/>
                    <a:pt x="807449" y="1695723"/>
                  </a:cubicBezTo>
                  <a:cubicBezTo>
                    <a:pt x="837368" y="1671787"/>
                    <a:pt x="860975" y="1640859"/>
                    <a:pt x="876230" y="1605695"/>
                  </a:cubicBezTo>
                  <a:cubicBezTo>
                    <a:pt x="885724" y="1583574"/>
                    <a:pt x="893637" y="1560849"/>
                    <a:pt x="899897" y="1537586"/>
                  </a:cubicBezTo>
                  <a:cubicBezTo>
                    <a:pt x="922985" y="1454550"/>
                    <a:pt x="938914" y="1369632"/>
                    <a:pt x="947500" y="1283840"/>
                  </a:cubicBezTo>
                  <a:cubicBezTo>
                    <a:pt x="967670" y="1078100"/>
                    <a:pt x="1034368" y="886345"/>
                    <a:pt x="1129573" y="703666"/>
                  </a:cubicBezTo>
                  <a:cubicBezTo>
                    <a:pt x="1184302" y="598779"/>
                    <a:pt x="1250596" y="501960"/>
                    <a:pt x="1321328" y="407428"/>
                  </a:cubicBezTo>
                  <a:cubicBezTo>
                    <a:pt x="1351248" y="367557"/>
                    <a:pt x="1390580" y="335957"/>
                    <a:pt x="1423256" y="298371"/>
                  </a:cubicBezTo>
                  <a:cubicBezTo>
                    <a:pt x="1455052" y="261056"/>
                    <a:pt x="1491662" y="228178"/>
                    <a:pt x="1532110" y="200477"/>
                  </a:cubicBezTo>
                  <a:cubicBezTo>
                    <a:pt x="1561694" y="180307"/>
                    <a:pt x="1589260" y="157850"/>
                    <a:pt x="1618441" y="137343"/>
                  </a:cubicBezTo>
                  <a:cubicBezTo>
                    <a:pt x="1666447" y="102986"/>
                    <a:pt x="1720309" y="77706"/>
                    <a:pt x="1777385" y="62712"/>
                  </a:cubicBezTo>
                  <a:cubicBezTo>
                    <a:pt x="1840048" y="46576"/>
                    <a:pt x="1902375" y="29498"/>
                    <a:pt x="1964971" y="13160"/>
                  </a:cubicBezTo>
                  <a:cubicBezTo>
                    <a:pt x="2002133" y="4284"/>
                    <a:pt x="2040268" y="183"/>
                    <a:pt x="2078465" y="923"/>
                  </a:cubicBezTo>
                  <a:cubicBezTo>
                    <a:pt x="2208699" y="923"/>
                    <a:pt x="2339001" y="1528"/>
                    <a:pt x="2469169" y="-1094"/>
                  </a:cubicBezTo>
                  <a:cubicBezTo>
                    <a:pt x="2556575" y="-2842"/>
                    <a:pt x="2643376" y="855"/>
                    <a:pt x="2730445" y="-422"/>
                  </a:cubicBezTo>
                  <a:cubicBezTo>
                    <a:pt x="2743738" y="-624"/>
                    <a:pt x="2757030" y="-85"/>
                    <a:pt x="2770249" y="1326"/>
                  </a:cubicBezTo>
                  <a:cubicBezTo>
                    <a:pt x="2862751" y="10403"/>
                    <a:pt x="2955811" y="12286"/>
                    <a:pt x="3048603" y="6907"/>
                  </a:cubicBezTo>
                  <a:cubicBezTo>
                    <a:pt x="3088944" y="4890"/>
                    <a:pt x="3129756" y="2470"/>
                    <a:pt x="3170433" y="1259"/>
                  </a:cubicBezTo>
                  <a:cubicBezTo>
                    <a:pt x="3212186" y="48"/>
                    <a:pt x="3252863" y="8991"/>
                    <a:pt x="3293473" y="17261"/>
                  </a:cubicBezTo>
                  <a:cubicBezTo>
                    <a:pt x="3437962" y="46643"/>
                    <a:pt x="3575122" y="99154"/>
                    <a:pt x="3712148" y="151732"/>
                  </a:cubicBezTo>
                  <a:cubicBezTo>
                    <a:pt x="3747783" y="165179"/>
                    <a:pt x="3778845" y="188576"/>
                    <a:pt x="3811858" y="207738"/>
                  </a:cubicBezTo>
                  <a:cubicBezTo>
                    <a:pt x="3904441" y="261527"/>
                    <a:pt x="3991914" y="322980"/>
                    <a:pt x="4078647" y="385777"/>
                  </a:cubicBezTo>
                  <a:cubicBezTo>
                    <a:pt x="4125510" y="420001"/>
                    <a:pt x="4168541" y="459199"/>
                    <a:pt x="4207067" y="502566"/>
                  </a:cubicBezTo>
                  <a:cubicBezTo>
                    <a:pt x="4266503" y="568523"/>
                    <a:pt x="4320425" y="639188"/>
                    <a:pt x="4380332" y="704742"/>
                  </a:cubicBezTo>
                  <a:cubicBezTo>
                    <a:pt x="4399561" y="726459"/>
                    <a:pt x="4416303" y="750193"/>
                    <a:pt x="4430356" y="775541"/>
                  </a:cubicBezTo>
                  <a:cubicBezTo>
                    <a:pt x="4395797" y="773591"/>
                    <a:pt x="4361238" y="779844"/>
                    <a:pt x="4329503" y="793761"/>
                  </a:cubicBezTo>
                  <a:cubicBezTo>
                    <a:pt x="4293397" y="809159"/>
                    <a:pt x="4262603" y="834909"/>
                    <a:pt x="4241021" y="867720"/>
                  </a:cubicBezTo>
                  <a:cubicBezTo>
                    <a:pt x="4226632" y="890042"/>
                    <a:pt x="4208614" y="894614"/>
                    <a:pt x="4183534" y="887891"/>
                  </a:cubicBezTo>
                  <a:cubicBezTo>
                    <a:pt x="4111324" y="868931"/>
                    <a:pt x="4037836" y="855147"/>
                    <a:pt x="3963675" y="846676"/>
                  </a:cubicBezTo>
                  <a:cubicBezTo>
                    <a:pt x="3937924" y="844053"/>
                    <a:pt x="3913921" y="832287"/>
                    <a:pt x="3895970" y="813596"/>
                  </a:cubicBezTo>
                  <a:cubicBezTo>
                    <a:pt x="3858384" y="775070"/>
                    <a:pt x="3822011" y="735267"/>
                    <a:pt x="3778644" y="702524"/>
                  </a:cubicBezTo>
                  <a:cubicBezTo>
                    <a:pt x="3767147" y="692774"/>
                    <a:pt x="3759145" y="679596"/>
                    <a:pt x="3755851" y="664871"/>
                  </a:cubicBezTo>
                  <a:cubicBezTo>
                    <a:pt x="3747648" y="637977"/>
                    <a:pt x="3733797" y="615655"/>
                    <a:pt x="3706635" y="602813"/>
                  </a:cubicBezTo>
                  <a:cubicBezTo>
                    <a:pt x="3684918" y="592593"/>
                    <a:pt x="3664747" y="579213"/>
                    <a:pt x="3643770" y="567447"/>
                  </a:cubicBezTo>
                  <a:cubicBezTo>
                    <a:pt x="3630860" y="560321"/>
                    <a:pt x="3626692" y="552858"/>
                    <a:pt x="3641887" y="542099"/>
                  </a:cubicBezTo>
                  <a:cubicBezTo>
                    <a:pt x="3662932" y="527173"/>
                    <a:pt x="3661049" y="511508"/>
                    <a:pt x="3636508" y="501086"/>
                  </a:cubicBezTo>
                  <a:cubicBezTo>
                    <a:pt x="3605984" y="488177"/>
                    <a:pt x="3574719" y="477016"/>
                    <a:pt x="3544261" y="463838"/>
                  </a:cubicBezTo>
                  <a:cubicBezTo>
                    <a:pt x="3436685" y="417916"/>
                    <a:pt x="3325612" y="380466"/>
                    <a:pt x="3212186" y="351959"/>
                  </a:cubicBezTo>
                  <a:cubicBezTo>
                    <a:pt x="3167878" y="340528"/>
                    <a:pt x="3122898" y="333267"/>
                    <a:pt x="3077716" y="326274"/>
                  </a:cubicBezTo>
                  <a:cubicBezTo>
                    <a:pt x="3061008" y="322577"/>
                    <a:pt x="3043674" y="328897"/>
                    <a:pt x="3033273" y="342478"/>
                  </a:cubicBezTo>
                  <a:cubicBezTo>
                    <a:pt x="3018011" y="361035"/>
                    <a:pt x="3021372" y="372264"/>
                    <a:pt x="3044837" y="376835"/>
                  </a:cubicBezTo>
                  <a:cubicBezTo>
                    <a:pt x="3079800" y="383559"/>
                    <a:pt x="3115368" y="387392"/>
                    <a:pt x="3149993" y="396132"/>
                  </a:cubicBezTo>
                  <a:cubicBezTo>
                    <a:pt x="3156717" y="397880"/>
                    <a:pt x="3169761" y="395527"/>
                    <a:pt x="3167072" y="410184"/>
                  </a:cubicBezTo>
                  <a:cubicBezTo>
                    <a:pt x="3157053" y="416907"/>
                    <a:pt x="3146296" y="414689"/>
                    <a:pt x="3135807" y="412470"/>
                  </a:cubicBezTo>
                  <a:cubicBezTo>
                    <a:pt x="3056833" y="396536"/>
                    <a:pt x="2976096" y="391156"/>
                    <a:pt x="2895710" y="396468"/>
                  </a:cubicBezTo>
                  <a:cubicBezTo>
                    <a:pt x="2859134" y="398418"/>
                    <a:pt x="2822961" y="394384"/>
                    <a:pt x="2786789" y="396065"/>
                  </a:cubicBezTo>
                  <a:cubicBezTo>
                    <a:pt x="2690037" y="400435"/>
                    <a:pt x="2592949" y="392300"/>
                    <a:pt x="2496601" y="401444"/>
                  </a:cubicBezTo>
                  <a:cubicBezTo>
                    <a:pt x="2415919" y="409109"/>
                    <a:pt x="2336043" y="395863"/>
                    <a:pt x="2255697" y="400435"/>
                  </a:cubicBezTo>
                  <a:cubicBezTo>
                    <a:pt x="2160088" y="405814"/>
                    <a:pt x="2065892" y="417648"/>
                    <a:pt x="1975931" y="453013"/>
                  </a:cubicBezTo>
                  <a:cubicBezTo>
                    <a:pt x="1848184" y="503171"/>
                    <a:pt x="1746120" y="586072"/>
                    <a:pt x="1659925" y="691564"/>
                  </a:cubicBezTo>
                  <a:cubicBezTo>
                    <a:pt x="1607683" y="755438"/>
                    <a:pt x="1563846" y="824555"/>
                    <a:pt x="1520613" y="894345"/>
                  </a:cubicBezTo>
                  <a:cubicBezTo>
                    <a:pt x="1512680" y="907120"/>
                    <a:pt x="1508780" y="921778"/>
                    <a:pt x="1501451" y="934686"/>
                  </a:cubicBezTo>
                  <a:cubicBezTo>
                    <a:pt x="1495333" y="942890"/>
                    <a:pt x="1493585" y="955059"/>
                    <a:pt x="1481146" y="957748"/>
                  </a:cubicBezTo>
                  <a:close/>
                </a:path>
              </a:pathLst>
            </a:custGeom>
            <a:solidFill>
              <a:srgbClr val="020202"/>
            </a:solidFill>
            <a:ln w="6712" cap="flat">
              <a:noFill/>
              <a:prstDash val="solid"/>
              <a:miter/>
            </a:ln>
          </p:spPr>
          <p:txBody>
            <a:bodyPr rtlCol="0" anchor="ctr"/>
            <a:lstStyle/>
            <a:p>
              <a:endParaRPr lang="es-CO"/>
            </a:p>
          </p:txBody>
        </p:sp>
        <p:sp>
          <p:nvSpPr>
            <p:cNvPr id="1031" name="Freeform: Shape 1030">
              <a:extLst>
                <a:ext uri="{FF2B5EF4-FFF2-40B4-BE49-F238E27FC236}">
                  <a16:creationId xmlns:a16="http://schemas.microsoft.com/office/drawing/2014/main" id="{1755E10B-ED13-D8E5-F9D6-E3016404814E}"/>
                </a:ext>
              </a:extLst>
            </p:cNvPr>
            <p:cNvSpPr/>
            <p:nvPr/>
          </p:nvSpPr>
          <p:spPr>
            <a:xfrm>
              <a:off x="5642333" y="1104474"/>
              <a:ext cx="3106152" cy="2101349"/>
            </a:xfrm>
            <a:custGeom>
              <a:avLst/>
              <a:gdLst>
                <a:gd name="connsiteX0" fmla="*/ 2906904 w 3106152"/>
                <a:gd name="connsiteY0" fmla="*/ 1639573 h 2101349"/>
                <a:gd name="connsiteX1" fmla="*/ 2986847 w 3106152"/>
                <a:gd name="connsiteY1" fmla="*/ 1484932 h 2101349"/>
                <a:gd name="connsiteX2" fmla="*/ 3034450 w 3106152"/>
                <a:gd name="connsiteY2" fmla="*/ 1349520 h 2101349"/>
                <a:gd name="connsiteX3" fmla="*/ 3029541 w 3106152"/>
                <a:gd name="connsiteY3" fmla="*/ 1329753 h 2101349"/>
                <a:gd name="connsiteX4" fmla="*/ 3024297 w 3106152"/>
                <a:gd name="connsiteY4" fmla="*/ 1300640 h 2101349"/>
                <a:gd name="connsiteX5" fmla="*/ 3059462 w 3106152"/>
                <a:gd name="connsiteY5" fmla="*/ 1194946 h 2101349"/>
                <a:gd name="connsiteX6" fmla="*/ 3070152 w 3106152"/>
                <a:gd name="connsiteY6" fmla="*/ 1169935 h 2101349"/>
                <a:gd name="connsiteX7" fmla="*/ 3061276 w 3106152"/>
                <a:gd name="connsiteY7" fmla="*/ 1128652 h 2101349"/>
                <a:gd name="connsiteX8" fmla="*/ 2916587 w 3106152"/>
                <a:gd name="connsiteY8" fmla="*/ 1099271 h 2101349"/>
                <a:gd name="connsiteX9" fmla="*/ 2758045 w 3106152"/>
                <a:gd name="connsiteY9" fmla="*/ 1215655 h 2101349"/>
                <a:gd name="connsiteX10" fmla="*/ 2612280 w 3106152"/>
                <a:gd name="connsiteY10" fmla="*/ 1428186 h 2101349"/>
                <a:gd name="connsiteX11" fmla="*/ 2526016 w 3106152"/>
                <a:gd name="connsiteY11" fmla="*/ 1577919 h 2101349"/>
                <a:gd name="connsiteX12" fmla="*/ 2482919 w 3106152"/>
                <a:gd name="connsiteY12" fmla="*/ 1670166 h 2101349"/>
                <a:gd name="connsiteX13" fmla="*/ 2438812 w 3106152"/>
                <a:gd name="connsiteY13" fmla="*/ 1811965 h 2101349"/>
                <a:gd name="connsiteX14" fmla="*/ 2392352 w 3106152"/>
                <a:gd name="connsiteY14" fmla="*/ 1838859 h 2101349"/>
                <a:gd name="connsiteX15" fmla="*/ 2336615 w 3106152"/>
                <a:gd name="connsiteY15" fmla="*/ 1828639 h 2101349"/>
                <a:gd name="connsiteX16" fmla="*/ 2312611 w 3106152"/>
                <a:gd name="connsiteY16" fmla="*/ 1844103 h 2101349"/>
                <a:gd name="connsiteX17" fmla="*/ 2330294 w 3106152"/>
                <a:gd name="connsiteY17" fmla="*/ 1878595 h 2101349"/>
                <a:gd name="connsiteX18" fmla="*/ 2345220 w 3106152"/>
                <a:gd name="connsiteY18" fmla="*/ 1879133 h 2101349"/>
                <a:gd name="connsiteX19" fmla="*/ 2326328 w 3106152"/>
                <a:gd name="connsiteY19" fmla="*/ 1892580 h 2101349"/>
                <a:gd name="connsiteX20" fmla="*/ 1912494 w 3106152"/>
                <a:gd name="connsiteY20" fmla="*/ 2011183 h 2101349"/>
                <a:gd name="connsiteX21" fmla="*/ 1641065 w 3106152"/>
                <a:gd name="connsiteY21" fmla="*/ 2061273 h 2101349"/>
                <a:gd name="connsiteX22" fmla="*/ 1407423 w 3106152"/>
                <a:gd name="connsiteY22" fmla="*/ 2097042 h 2101349"/>
                <a:gd name="connsiteX23" fmla="*/ 1340187 w 3106152"/>
                <a:gd name="connsiteY23" fmla="*/ 2099731 h 2101349"/>
                <a:gd name="connsiteX24" fmla="*/ 1066540 w 3106152"/>
                <a:gd name="connsiteY24" fmla="*/ 2094689 h 2101349"/>
                <a:gd name="connsiteX25" fmla="*/ 710193 w 3106152"/>
                <a:gd name="connsiteY25" fmla="*/ 2017637 h 2101349"/>
                <a:gd name="connsiteX26" fmla="*/ 505461 w 3106152"/>
                <a:gd name="connsiteY26" fmla="*/ 1939914 h 2101349"/>
                <a:gd name="connsiteX27" fmla="*/ 351425 w 3106152"/>
                <a:gd name="connsiteY27" fmla="*/ 1821713 h 2101349"/>
                <a:gd name="connsiteX28" fmla="*/ 74281 w 3106152"/>
                <a:gd name="connsiteY28" fmla="*/ 1369758 h 2101349"/>
                <a:gd name="connsiteX29" fmla="*/ 11618 w 3106152"/>
                <a:gd name="connsiteY29" fmla="*/ 1101221 h 2101349"/>
                <a:gd name="connsiteX30" fmla="*/ 2205 w 3106152"/>
                <a:gd name="connsiteY30" fmla="*/ 716097 h 2101349"/>
                <a:gd name="connsiteX31" fmla="*/ 11282 w 3106152"/>
                <a:gd name="connsiteY31" fmla="*/ 452736 h 2101349"/>
                <a:gd name="connsiteX32" fmla="*/ 31452 w 3106152"/>
                <a:gd name="connsiteY32" fmla="*/ 337898 h 2101349"/>
                <a:gd name="connsiteX33" fmla="*/ 47925 w 3106152"/>
                <a:gd name="connsiteY33" fmla="*/ 318803 h 2101349"/>
                <a:gd name="connsiteX34" fmla="*/ 49404 w 3106152"/>
                <a:gd name="connsiteY34" fmla="*/ 347177 h 2101349"/>
                <a:gd name="connsiteX35" fmla="*/ 30914 w 3106152"/>
                <a:gd name="connsiteY35" fmla="*/ 539402 h 2101349"/>
                <a:gd name="connsiteX36" fmla="*/ 21098 w 3106152"/>
                <a:gd name="connsiteY36" fmla="*/ 827572 h 2101349"/>
                <a:gd name="connsiteX37" fmla="*/ 25334 w 3106152"/>
                <a:gd name="connsiteY37" fmla="*/ 924324 h 2101349"/>
                <a:gd name="connsiteX38" fmla="*/ 67759 w 3106152"/>
                <a:gd name="connsiteY38" fmla="*/ 1276100 h 2101349"/>
                <a:gd name="connsiteX39" fmla="*/ 75693 w 3106152"/>
                <a:gd name="connsiteY39" fmla="*/ 1302254 h 2101349"/>
                <a:gd name="connsiteX40" fmla="*/ 127397 w 3106152"/>
                <a:gd name="connsiteY40" fmla="*/ 1414604 h 2101349"/>
                <a:gd name="connsiteX41" fmla="*/ 150728 w 3106152"/>
                <a:gd name="connsiteY41" fmla="*/ 1439481 h 2101349"/>
                <a:gd name="connsiteX42" fmla="*/ 231410 w 3106152"/>
                <a:gd name="connsiteY42" fmla="*/ 1561043 h 2101349"/>
                <a:gd name="connsiteX43" fmla="*/ 250034 w 3106152"/>
                <a:gd name="connsiteY43" fmla="*/ 1635607 h 2101349"/>
                <a:gd name="connsiteX44" fmla="*/ 346046 w 3106152"/>
                <a:gd name="connsiteY44" fmla="*/ 1744460 h 2101349"/>
                <a:gd name="connsiteX45" fmla="*/ 375159 w 3106152"/>
                <a:gd name="connsiteY45" fmla="*/ 1767859 h 2101349"/>
                <a:gd name="connsiteX46" fmla="*/ 439974 w 3106152"/>
                <a:gd name="connsiteY46" fmla="*/ 1858223 h 2101349"/>
                <a:gd name="connsiteX47" fmla="*/ 483072 w 3106152"/>
                <a:gd name="connsiteY47" fmla="*/ 1905892 h 2101349"/>
                <a:gd name="connsiteX48" fmla="*/ 885879 w 3106152"/>
                <a:gd name="connsiteY48" fmla="*/ 2049238 h 2101349"/>
                <a:gd name="connsiteX49" fmla="*/ 1038435 w 3106152"/>
                <a:gd name="connsiteY49" fmla="*/ 2070821 h 2101349"/>
                <a:gd name="connsiteX50" fmla="*/ 1232275 w 3106152"/>
                <a:gd name="connsiteY50" fmla="*/ 2076535 h 2101349"/>
                <a:gd name="connsiteX51" fmla="*/ 1647251 w 3106152"/>
                <a:gd name="connsiteY51" fmla="*/ 2040162 h 2101349"/>
                <a:gd name="connsiteX52" fmla="*/ 1964198 w 3106152"/>
                <a:gd name="connsiteY52" fmla="*/ 1976624 h 2101349"/>
                <a:gd name="connsiteX53" fmla="*/ 2003800 w 3106152"/>
                <a:gd name="connsiteY53" fmla="*/ 1935139 h 2101349"/>
                <a:gd name="connsiteX54" fmla="*/ 1966888 w 3106152"/>
                <a:gd name="connsiteY54" fmla="*/ 1769943 h 2101349"/>
                <a:gd name="connsiteX55" fmla="*/ 1953441 w 3106152"/>
                <a:gd name="connsiteY55" fmla="*/ 1752192 h 2101349"/>
                <a:gd name="connsiteX56" fmla="*/ 1970384 w 3106152"/>
                <a:gd name="connsiteY56" fmla="*/ 1703312 h 2101349"/>
                <a:gd name="connsiteX57" fmla="*/ 2336413 w 3106152"/>
                <a:gd name="connsiteY57" fmla="*/ 1560504 h 2101349"/>
                <a:gd name="connsiteX58" fmla="*/ 2386638 w 3106152"/>
                <a:gd name="connsiteY58" fmla="*/ 1533610 h 2101349"/>
                <a:gd name="connsiteX59" fmla="*/ 2392958 w 3106152"/>
                <a:gd name="connsiteY59" fmla="*/ 1532266 h 2101349"/>
                <a:gd name="connsiteX60" fmla="*/ 2386235 w 3106152"/>
                <a:gd name="connsiteY60" fmla="*/ 1533678 h 2101349"/>
                <a:gd name="connsiteX61" fmla="*/ 2239729 w 3106152"/>
                <a:gd name="connsiteY61" fmla="*/ 1599299 h 2101349"/>
                <a:gd name="connsiteX62" fmla="*/ 2125429 w 3106152"/>
                <a:gd name="connsiteY62" fmla="*/ 1640649 h 2101349"/>
                <a:gd name="connsiteX63" fmla="*/ 1964064 w 3106152"/>
                <a:gd name="connsiteY63" fmla="*/ 1695715 h 2101349"/>
                <a:gd name="connsiteX64" fmla="*/ 1893332 w 3106152"/>
                <a:gd name="connsiteY64" fmla="*/ 1704858 h 2101349"/>
                <a:gd name="connsiteX65" fmla="*/ 1784814 w 3106152"/>
                <a:gd name="connsiteY65" fmla="*/ 1708961 h 2101349"/>
                <a:gd name="connsiteX66" fmla="*/ 1740506 w 3106152"/>
                <a:gd name="connsiteY66" fmla="*/ 1708154 h 2101349"/>
                <a:gd name="connsiteX67" fmla="*/ 1734993 w 3106152"/>
                <a:gd name="connsiteY67" fmla="*/ 1702438 h 2101349"/>
                <a:gd name="connsiteX68" fmla="*/ 1738960 w 3106152"/>
                <a:gd name="connsiteY68" fmla="*/ 1695715 h 2101349"/>
                <a:gd name="connsiteX69" fmla="*/ 1822198 w 3106152"/>
                <a:gd name="connsiteY69" fmla="*/ 1684688 h 2101349"/>
                <a:gd name="connsiteX70" fmla="*/ 1949205 w 3106152"/>
                <a:gd name="connsiteY70" fmla="*/ 1653020 h 2101349"/>
                <a:gd name="connsiteX71" fmla="*/ 2193471 w 3106152"/>
                <a:gd name="connsiteY71" fmla="*/ 1568641 h 2101349"/>
                <a:gd name="connsiteX72" fmla="*/ 2434442 w 3106152"/>
                <a:gd name="connsiteY72" fmla="*/ 1462274 h 2101349"/>
                <a:gd name="connsiteX73" fmla="*/ 2471690 w 3106152"/>
                <a:gd name="connsiteY73" fmla="*/ 1437935 h 2101349"/>
                <a:gd name="connsiteX74" fmla="*/ 2524672 w 3106152"/>
                <a:gd name="connsiteY74" fmla="*/ 1402166 h 2101349"/>
                <a:gd name="connsiteX75" fmla="*/ 2543766 w 3106152"/>
                <a:gd name="connsiteY75" fmla="*/ 1389593 h 2101349"/>
                <a:gd name="connsiteX76" fmla="*/ 2549011 w 3106152"/>
                <a:gd name="connsiteY76" fmla="*/ 1385693 h 2101349"/>
                <a:gd name="connsiteX77" fmla="*/ 2573283 w 3106152"/>
                <a:gd name="connsiteY77" fmla="*/ 1365052 h 2101349"/>
                <a:gd name="connsiteX78" fmla="*/ 2578325 w 3106152"/>
                <a:gd name="connsiteY78" fmla="*/ 1361219 h 2101349"/>
                <a:gd name="connsiteX79" fmla="*/ 2591773 w 3106152"/>
                <a:gd name="connsiteY79" fmla="*/ 1349319 h 2101349"/>
                <a:gd name="connsiteX80" fmla="*/ 2595202 w 3106152"/>
                <a:gd name="connsiteY80" fmla="*/ 1344545 h 2101349"/>
                <a:gd name="connsiteX81" fmla="*/ 2599034 w 3106152"/>
                <a:gd name="connsiteY81" fmla="*/ 1340174 h 2101349"/>
                <a:gd name="connsiteX82" fmla="*/ 2600984 w 3106152"/>
                <a:gd name="connsiteY82" fmla="*/ 1338158 h 2101349"/>
                <a:gd name="connsiteX83" fmla="*/ 2605018 w 3106152"/>
                <a:gd name="connsiteY83" fmla="*/ 1334124 h 2101349"/>
                <a:gd name="connsiteX84" fmla="*/ 2607035 w 3106152"/>
                <a:gd name="connsiteY84" fmla="*/ 1332039 h 2101349"/>
                <a:gd name="connsiteX85" fmla="*/ 2611069 w 3106152"/>
                <a:gd name="connsiteY85" fmla="*/ 1327871 h 2101349"/>
                <a:gd name="connsiteX86" fmla="*/ 2613019 w 3106152"/>
                <a:gd name="connsiteY86" fmla="*/ 1325719 h 2101349"/>
                <a:gd name="connsiteX87" fmla="*/ 2617120 w 3106152"/>
                <a:gd name="connsiteY87" fmla="*/ 1321214 h 2101349"/>
                <a:gd name="connsiteX88" fmla="*/ 2619339 w 3106152"/>
                <a:gd name="connsiteY88" fmla="*/ 1318861 h 2101349"/>
                <a:gd name="connsiteX89" fmla="*/ 2637089 w 3106152"/>
                <a:gd name="connsiteY89" fmla="*/ 1298691 h 2101349"/>
                <a:gd name="connsiteX90" fmla="*/ 2640787 w 3106152"/>
                <a:gd name="connsiteY90" fmla="*/ 1293379 h 2101349"/>
                <a:gd name="connsiteX91" fmla="*/ 2649527 w 3106152"/>
                <a:gd name="connsiteY91" fmla="*/ 1279932 h 2101349"/>
                <a:gd name="connsiteX92" fmla="*/ 2653024 w 3106152"/>
                <a:gd name="connsiteY92" fmla="*/ 1274284 h 2101349"/>
                <a:gd name="connsiteX93" fmla="*/ 2678641 w 3106152"/>
                <a:gd name="connsiteY93" fmla="*/ 1213772 h 2101349"/>
                <a:gd name="connsiteX94" fmla="*/ 2681061 w 3106152"/>
                <a:gd name="connsiteY94" fmla="*/ 1206175 h 2101349"/>
                <a:gd name="connsiteX95" fmla="*/ 2691012 w 3106152"/>
                <a:gd name="connsiteY95" fmla="*/ 1142839 h 2101349"/>
                <a:gd name="connsiteX96" fmla="*/ 2694441 w 3106152"/>
                <a:gd name="connsiteY96" fmla="*/ 999224 h 2101349"/>
                <a:gd name="connsiteX97" fmla="*/ 2685230 w 3106152"/>
                <a:gd name="connsiteY97" fmla="*/ 836381 h 2101349"/>
                <a:gd name="connsiteX98" fmla="*/ 2683347 w 3106152"/>
                <a:gd name="connsiteY98" fmla="*/ 828648 h 2101349"/>
                <a:gd name="connsiteX99" fmla="*/ 2678708 w 3106152"/>
                <a:gd name="connsiteY99" fmla="*/ 806460 h 2101349"/>
                <a:gd name="connsiteX100" fmla="*/ 2579401 w 3106152"/>
                <a:gd name="connsiteY100" fmla="*/ 586332 h 2101349"/>
                <a:gd name="connsiteX101" fmla="*/ 2441905 w 3106152"/>
                <a:gd name="connsiteY101" fmla="*/ 420329 h 2101349"/>
                <a:gd name="connsiteX102" fmla="*/ 2264000 w 3106152"/>
                <a:gd name="connsiteY102" fmla="*/ 262595 h 2101349"/>
                <a:gd name="connsiteX103" fmla="*/ 2250016 w 3106152"/>
                <a:gd name="connsiteY103" fmla="*/ 242424 h 2101349"/>
                <a:gd name="connsiteX104" fmla="*/ 2341993 w 3106152"/>
                <a:gd name="connsiteY104" fmla="*/ 265216 h 2101349"/>
                <a:gd name="connsiteX105" fmla="*/ 2359071 w 3106152"/>
                <a:gd name="connsiteY105" fmla="*/ 288951 h 2101349"/>
                <a:gd name="connsiteX106" fmla="*/ 2501812 w 3106152"/>
                <a:gd name="connsiteY106" fmla="*/ 421606 h 2101349"/>
                <a:gd name="connsiteX107" fmla="*/ 2754079 w 3106152"/>
                <a:gd name="connsiteY107" fmla="*/ 284849 h 2101349"/>
                <a:gd name="connsiteX108" fmla="*/ 2756029 w 3106152"/>
                <a:gd name="connsiteY108" fmla="*/ 277656 h 2101349"/>
                <a:gd name="connsiteX109" fmla="*/ 2740362 w 3106152"/>
                <a:gd name="connsiteY109" fmla="*/ 180837 h 2101349"/>
                <a:gd name="connsiteX110" fmla="*/ 2635341 w 3106152"/>
                <a:gd name="connsiteY110" fmla="*/ 27002 h 2101349"/>
                <a:gd name="connsiteX111" fmla="*/ 2628617 w 3106152"/>
                <a:gd name="connsiteY111" fmla="*/ -1573 h 2101349"/>
                <a:gd name="connsiteX112" fmla="*/ 2705266 w 3106152"/>
                <a:gd name="connsiteY112" fmla="*/ 108155 h 2101349"/>
                <a:gd name="connsiteX113" fmla="*/ 2819162 w 3106152"/>
                <a:gd name="connsiteY113" fmla="*/ 268242 h 2101349"/>
                <a:gd name="connsiteX114" fmla="*/ 2866900 w 3106152"/>
                <a:gd name="connsiteY114" fmla="*/ 340923 h 2101349"/>
                <a:gd name="connsiteX115" fmla="*/ 2901996 w 3106152"/>
                <a:gd name="connsiteY115" fmla="*/ 398073 h 2101349"/>
                <a:gd name="connsiteX116" fmla="*/ 3072035 w 3106152"/>
                <a:gd name="connsiteY116" fmla="*/ 757648 h 2101349"/>
                <a:gd name="connsiteX117" fmla="*/ 3102291 w 3106152"/>
                <a:gd name="connsiteY117" fmla="*/ 1065316 h 2101349"/>
                <a:gd name="connsiteX118" fmla="*/ 3069345 w 3106152"/>
                <a:gd name="connsiteY118" fmla="*/ 1241204 h 2101349"/>
                <a:gd name="connsiteX119" fmla="*/ 3025978 w 3106152"/>
                <a:gd name="connsiteY119" fmla="*/ 1404586 h 2101349"/>
                <a:gd name="connsiteX120" fmla="*/ 3009035 w 3106152"/>
                <a:gd name="connsiteY120" fmla="*/ 1453937 h 2101349"/>
                <a:gd name="connsiteX121" fmla="*/ 2913158 w 3106152"/>
                <a:gd name="connsiteY121" fmla="*/ 1639036 h 2101349"/>
                <a:gd name="connsiteX122" fmla="*/ 2906904 w 3106152"/>
                <a:gd name="connsiteY122" fmla="*/ 1639573 h 2101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3106152" h="2101349">
                  <a:moveTo>
                    <a:pt x="2906904" y="1639573"/>
                  </a:moveTo>
                  <a:cubicBezTo>
                    <a:pt x="2933798" y="1588004"/>
                    <a:pt x="2959617" y="1536165"/>
                    <a:pt x="2986847" y="1484932"/>
                  </a:cubicBezTo>
                  <a:cubicBezTo>
                    <a:pt x="3009573" y="1442103"/>
                    <a:pt x="3022482" y="1396047"/>
                    <a:pt x="3034450" y="1349520"/>
                  </a:cubicBezTo>
                  <a:cubicBezTo>
                    <a:pt x="3036467" y="1341721"/>
                    <a:pt x="3037139" y="1335132"/>
                    <a:pt x="3029541" y="1329753"/>
                  </a:cubicBezTo>
                  <a:cubicBezTo>
                    <a:pt x="3018649" y="1321954"/>
                    <a:pt x="3019994" y="1311196"/>
                    <a:pt x="3024297" y="1300640"/>
                  </a:cubicBezTo>
                  <a:cubicBezTo>
                    <a:pt x="3038955" y="1266417"/>
                    <a:pt x="3050653" y="1231119"/>
                    <a:pt x="3059462" y="1194946"/>
                  </a:cubicBezTo>
                  <a:cubicBezTo>
                    <a:pt x="3061680" y="1186072"/>
                    <a:pt x="3065244" y="1177667"/>
                    <a:pt x="3070152" y="1169935"/>
                  </a:cubicBezTo>
                  <a:cubicBezTo>
                    <a:pt x="3081447" y="1150840"/>
                    <a:pt x="3079430" y="1140217"/>
                    <a:pt x="3061276" y="1128652"/>
                  </a:cubicBezTo>
                  <a:cubicBezTo>
                    <a:pt x="3018447" y="1101019"/>
                    <a:pt x="2966811" y="1090530"/>
                    <a:pt x="2916587" y="1099271"/>
                  </a:cubicBezTo>
                  <a:cubicBezTo>
                    <a:pt x="2843636" y="1110634"/>
                    <a:pt x="2794689" y="1155479"/>
                    <a:pt x="2758045" y="1215655"/>
                  </a:cubicBezTo>
                  <a:cubicBezTo>
                    <a:pt x="2713200" y="1289008"/>
                    <a:pt x="2664588" y="1359942"/>
                    <a:pt x="2612280" y="1428186"/>
                  </a:cubicBezTo>
                  <a:cubicBezTo>
                    <a:pt x="2576914" y="1474444"/>
                    <a:pt x="2545649" y="1522315"/>
                    <a:pt x="2526016" y="1577919"/>
                  </a:cubicBezTo>
                  <a:cubicBezTo>
                    <a:pt x="2514721" y="1609788"/>
                    <a:pt x="2495828" y="1638431"/>
                    <a:pt x="2482919" y="1670166"/>
                  </a:cubicBezTo>
                  <a:cubicBezTo>
                    <a:pt x="2463689" y="1715885"/>
                    <a:pt x="2448898" y="1763354"/>
                    <a:pt x="2438812" y="1811965"/>
                  </a:cubicBezTo>
                  <a:cubicBezTo>
                    <a:pt x="2433500" y="1838859"/>
                    <a:pt x="2419381" y="1847733"/>
                    <a:pt x="2392352" y="1838859"/>
                  </a:cubicBezTo>
                  <a:cubicBezTo>
                    <a:pt x="2374199" y="1832942"/>
                    <a:pt x="2356314" y="1827227"/>
                    <a:pt x="2336615" y="1828639"/>
                  </a:cubicBezTo>
                  <a:cubicBezTo>
                    <a:pt x="2326530" y="1829378"/>
                    <a:pt x="2317452" y="1835228"/>
                    <a:pt x="2312611" y="1844103"/>
                  </a:cubicBezTo>
                  <a:cubicBezTo>
                    <a:pt x="2301719" y="1861248"/>
                    <a:pt x="2310191" y="1877183"/>
                    <a:pt x="2330294" y="1878595"/>
                  </a:cubicBezTo>
                  <a:cubicBezTo>
                    <a:pt x="2335270" y="1878595"/>
                    <a:pt x="2340245" y="1878595"/>
                    <a:pt x="2345220" y="1879133"/>
                  </a:cubicBezTo>
                  <a:cubicBezTo>
                    <a:pt x="2343271" y="1889622"/>
                    <a:pt x="2333993" y="1890361"/>
                    <a:pt x="2326328" y="1892580"/>
                  </a:cubicBezTo>
                  <a:cubicBezTo>
                    <a:pt x="2188697" y="1932921"/>
                    <a:pt x="2051940" y="1976826"/>
                    <a:pt x="1912494" y="2011183"/>
                  </a:cubicBezTo>
                  <a:cubicBezTo>
                    <a:pt x="1823205" y="2033774"/>
                    <a:pt x="1732505" y="2050515"/>
                    <a:pt x="1641065" y="2061273"/>
                  </a:cubicBezTo>
                  <a:cubicBezTo>
                    <a:pt x="1562871" y="2070081"/>
                    <a:pt x="1486424" y="2089579"/>
                    <a:pt x="1407423" y="2097042"/>
                  </a:cubicBezTo>
                  <a:cubicBezTo>
                    <a:pt x="1385033" y="2099195"/>
                    <a:pt x="1362711" y="2099731"/>
                    <a:pt x="1340187" y="2099731"/>
                  </a:cubicBezTo>
                  <a:cubicBezTo>
                    <a:pt x="1248949" y="2099731"/>
                    <a:pt x="1157711" y="2100606"/>
                    <a:pt x="1066540" y="2094689"/>
                  </a:cubicBezTo>
                  <a:cubicBezTo>
                    <a:pt x="944555" y="2087092"/>
                    <a:pt x="824412" y="2061139"/>
                    <a:pt x="710193" y="2017637"/>
                  </a:cubicBezTo>
                  <a:cubicBezTo>
                    <a:pt x="642016" y="1991550"/>
                    <a:pt x="572495" y="1969565"/>
                    <a:pt x="505461" y="1939914"/>
                  </a:cubicBezTo>
                  <a:cubicBezTo>
                    <a:pt x="443739" y="1912616"/>
                    <a:pt x="395128" y="1872678"/>
                    <a:pt x="351425" y="1821713"/>
                  </a:cubicBezTo>
                  <a:cubicBezTo>
                    <a:pt x="234368" y="1685898"/>
                    <a:pt x="140172" y="1536435"/>
                    <a:pt x="74281" y="1369758"/>
                  </a:cubicBezTo>
                  <a:cubicBezTo>
                    <a:pt x="40193" y="1283697"/>
                    <a:pt x="22712" y="1192795"/>
                    <a:pt x="11618" y="1101221"/>
                  </a:cubicBezTo>
                  <a:cubicBezTo>
                    <a:pt x="-3779" y="973474"/>
                    <a:pt x="-1493" y="844516"/>
                    <a:pt x="2205" y="716097"/>
                  </a:cubicBezTo>
                  <a:cubicBezTo>
                    <a:pt x="4692" y="628354"/>
                    <a:pt x="11349" y="540680"/>
                    <a:pt x="11282" y="452736"/>
                  </a:cubicBezTo>
                  <a:cubicBezTo>
                    <a:pt x="11826" y="413605"/>
                    <a:pt x="18637" y="374877"/>
                    <a:pt x="31452" y="337898"/>
                  </a:cubicBezTo>
                  <a:cubicBezTo>
                    <a:pt x="34276" y="329494"/>
                    <a:pt x="36092" y="319610"/>
                    <a:pt x="47925" y="318803"/>
                  </a:cubicBezTo>
                  <a:cubicBezTo>
                    <a:pt x="55792" y="327813"/>
                    <a:pt x="51959" y="337831"/>
                    <a:pt x="49404" y="347177"/>
                  </a:cubicBezTo>
                  <a:cubicBezTo>
                    <a:pt x="31788" y="410176"/>
                    <a:pt x="31183" y="474319"/>
                    <a:pt x="30914" y="539402"/>
                  </a:cubicBezTo>
                  <a:cubicBezTo>
                    <a:pt x="30444" y="635414"/>
                    <a:pt x="27351" y="731628"/>
                    <a:pt x="21098" y="827572"/>
                  </a:cubicBezTo>
                  <a:cubicBezTo>
                    <a:pt x="19014" y="860048"/>
                    <a:pt x="27149" y="891850"/>
                    <a:pt x="25334" y="924324"/>
                  </a:cubicBezTo>
                  <a:cubicBezTo>
                    <a:pt x="18610" y="1044071"/>
                    <a:pt x="35621" y="1161060"/>
                    <a:pt x="67759" y="1276100"/>
                  </a:cubicBezTo>
                  <a:cubicBezTo>
                    <a:pt x="69178" y="1285176"/>
                    <a:pt x="71847" y="1293916"/>
                    <a:pt x="75693" y="1302254"/>
                  </a:cubicBezTo>
                  <a:cubicBezTo>
                    <a:pt x="98365" y="1336947"/>
                    <a:pt x="115792" y="1374801"/>
                    <a:pt x="127397" y="1414604"/>
                  </a:cubicBezTo>
                  <a:cubicBezTo>
                    <a:pt x="131330" y="1425832"/>
                    <a:pt x="139802" y="1434842"/>
                    <a:pt x="150728" y="1439481"/>
                  </a:cubicBezTo>
                  <a:cubicBezTo>
                    <a:pt x="200952" y="1464560"/>
                    <a:pt x="220182" y="1510750"/>
                    <a:pt x="231410" y="1561043"/>
                  </a:cubicBezTo>
                  <a:cubicBezTo>
                    <a:pt x="237125" y="1585987"/>
                    <a:pt x="240487" y="1611267"/>
                    <a:pt x="250034" y="1635607"/>
                  </a:cubicBezTo>
                  <a:cubicBezTo>
                    <a:pt x="269062" y="1683747"/>
                    <a:pt x="309134" y="1712523"/>
                    <a:pt x="346046" y="1744460"/>
                  </a:cubicBezTo>
                  <a:cubicBezTo>
                    <a:pt x="355459" y="1752596"/>
                    <a:pt x="365007" y="1760597"/>
                    <a:pt x="375159" y="1767859"/>
                  </a:cubicBezTo>
                  <a:cubicBezTo>
                    <a:pt x="406961" y="1790718"/>
                    <a:pt x="432376" y="1817612"/>
                    <a:pt x="439974" y="1858223"/>
                  </a:cubicBezTo>
                  <a:cubicBezTo>
                    <a:pt x="444411" y="1882159"/>
                    <a:pt x="461288" y="1895740"/>
                    <a:pt x="483072" y="1905892"/>
                  </a:cubicBezTo>
                  <a:cubicBezTo>
                    <a:pt x="612836" y="1965530"/>
                    <a:pt x="747629" y="2013469"/>
                    <a:pt x="885879" y="2049238"/>
                  </a:cubicBezTo>
                  <a:cubicBezTo>
                    <a:pt x="935633" y="2062685"/>
                    <a:pt x="987404" y="2064904"/>
                    <a:pt x="1038435" y="2070821"/>
                  </a:cubicBezTo>
                  <a:cubicBezTo>
                    <a:pt x="1102981" y="2078284"/>
                    <a:pt x="1167998" y="2071358"/>
                    <a:pt x="1232275" y="2076535"/>
                  </a:cubicBezTo>
                  <a:cubicBezTo>
                    <a:pt x="1373065" y="2087966"/>
                    <a:pt x="1509351" y="2058987"/>
                    <a:pt x="1647251" y="2040162"/>
                  </a:cubicBezTo>
                  <a:cubicBezTo>
                    <a:pt x="1754828" y="2025504"/>
                    <a:pt x="1859244" y="2001568"/>
                    <a:pt x="1964198" y="1976624"/>
                  </a:cubicBezTo>
                  <a:cubicBezTo>
                    <a:pt x="1987932" y="1970976"/>
                    <a:pt x="1999362" y="1957932"/>
                    <a:pt x="2003800" y="1935139"/>
                  </a:cubicBezTo>
                  <a:cubicBezTo>
                    <a:pt x="2015634" y="1874628"/>
                    <a:pt x="2001312" y="1820033"/>
                    <a:pt x="1966888" y="1769943"/>
                  </a:cubicBezTo>
                  <a:cubicBezTo>
                    <a:pt x="1962652" y="1763757"/>
                    <a:pt x="1957273" y="1758446"/>
                    <a:pt x="1953441" y="1752192"/>
                  </a:cubicBezTo>
                  <a:cubicBezTo>
                    <a:pt x="1937707" y="1727786"/>
                    <a:pt x="1943086" y="1712523"/>
                    <a:pt x="1970384" y="1703312"/>
                  </a:cubicBezTo>
                  <a:cubicBezTo>
                    <a:pt x="2094971" y="1662568"/>
                    <a:pt x="2217205" y="1614898"/>
                    <a:pt x="2336413" y="1560504"/>
                  </a:cubicBezTo>
                  <a:cubicBezTo>
                    <a:pt x="2353625" y="1552504"/>
                    <a:pt x="2368282" y="1539460"/>
                    <a:pt x="2386638" y="1533610"/>
                  </a:cubicBezTo>
                  <a:cubicBezTo>
                    <a:pt x="2388588" y="1532602"/>
                    <a:pt x="2390739" y="1532131"/>
                    <a:pt x="2392958" y="1532266"/>
                  </a:cubicBezTo>
                  <a:cubicBezTo>
                    <a:pt x="2389663" y="1527694"/>
                    <a:pt x="2388923" y="1534754"/>
                    <a:pt x="2386235" y="1533678"/>
                  </a:cubicBezTo>
                  <a:cubicBezTo>
                    <a:pt x="2338027" y="1557008"/>
                    <a:pt x="2289214" y="1579196"/>
                    <a:pt x="2239729" y="1599299"/>
                  </a:cubicBezTo>
                  <a:cubicBezTo>
                    <a:pt x="2202345" y="1614495"/>
                    <a:pt x="2163282" y="1626193"/>
                    <a:pt x="2125429" y="1640649"/>
                  </a:cubicBezTo>
                  <a:cubicBezTo>
                    <a:pt x="2072313" y="1661290"/>
                    <a:pt x="2017315" y="1676418"/>
                    <a:pt x="1964064" y="1695715"/>
                  </a:cubicBezTo>
                  <a:cubicBezTo>
                    <a:pt x="1941741" y="1704993"/>
                    <a:pt x="1917335" y="1708154"/>
                    <a:pt x="1893332" y="1704858"/>
                  </a:cubicBezTo>
                  <a:cubicBezTo>
                    <a:pt x="1856487" y="1698135"/>
                    <a:pt x="1820852" y="1704186"/>
                    <a:pt x="1784814" y="1708961"/>
                  </a:cubicBezTo>
                  <a:cubicBezTo>
                    <a:pt x="1770157" y="1711918"/>
                    <a:pt x="1755030" y="1711649"/>
                    <a:pt x="1740506" y="1708154"/>
                  </a:cubicBezTo>
                  <a:cubicBezTo>
                    <a:pt x="1738019" y="1707010"/>
                    <a:pt x="1736069" y="1704993"/>
                    <a:pt x="1734993" y="1702438"/>
                  </a:cubicBezTo>
                  <a:cubicBezTo>
                    <a:pt x="1734926" y="1699615"/>
                    <a:pt x="1736473" y="1696992"/>
                    <a:pt x="1738960" y="1695715"/>
                  </a:cubicBezTo>
                  <a:cubicBezTo>
                    <a:pt x="1765854" y="1686033"/>
                    <a:pt x="1794630" y="1685361"/>
                    <a:pt x="1822198" y="1684688"/>
                  </a:cubicBezTo>
                  <a:cubicBezTo>
                    <a:pt x="1867514" y="1683478"/>
                    <a:pt x="1908460" y="1668552"/>
                    <a:pt x="1949205" y="1653020"/>
                  </a:cubicBezTo>
                  <a:cubicBezTo>
                    <a:pt x="2029887" y="1622294"/>
                    <a:pt x="2114065" y="1602459"/>
                    <a:pt x="2193471" y="1568641"/>
                  </a:cubicBezTo>
                  <a:cubicBezTo>
                    <a:pt x="2274153" y="1534216"/>
                    <a:pt x="2356718" y="1503624"/>
                    <a:pt x="2434442" y="1462274"/>
                  </a:cubicBezTo>
                  <a:cubicBezTo>
                    <a:pt x="2448023" y="1456088"/>
                    <a:pt x="2460596" y="1447885"/>
                    <a:pt x="2471690" y="1437935"/>
                  </a:cubicBezTo>
                  <a:cubicBezTo>
                    <a:pt x="2486616" y="1422336"/>
                    <a:pt x="2504636" y="1410166"/>
                    <a:pt x="2524672" y="1402166"/>
                  </a:cubicBezTo>
                  <a:cubicBezTo>
                    <a:pt x="2531731" y="1399207"/>
                    <a:pt x="2538254" y="1394904"/>
                    <a:pt x="2543766" y="1389593"/>
                  </a:cubicBezTo>
                  <a:cubicBezTo>
                    <a:pt x="2545447" y="1388180"/>
                    <a:pt x="2547196" y="1386903"/>
                    <a:pt x="2549011" y="1385693"/>
                  </a:cubicBezTo>
                  <a:cubicBezTo>
                    <a:pt x="2557886" y="1379776"/>
                    <a:pt x="2566022" y="1372851"/>
                    <a:pt x="2573283" y="1365052"/>
                  </a:cubicBezTo>
                  <a:cubicBezTo>
                    <a:pt x="2574896" y="1363639"/>
                    <a:pt x="2576577" y="1362362"/>
                    <a:pt x="2578325" y="1361219"/>
                  </a:cubicBezTo>
                  <a:cubicBezTo>
                    <a:pt x="2583637" y="1358261"/>
                    <a:pt x="2588209" y="1354227"/>
                    <a:pt x="2591773" y="1349319"/>
                  </a:cubicBezTo>
                  <a:cubicBezTo>
                    <a:pt x="2592849" y="1347638"/>
                    <a:pt x="2593991" y="1346091"/>
                    <a:pt x="2595202" y="1344545"/>
                  </a:cubicBezTo>
                  <a:cubicBezTo>
                    <a:pt x="2596411" y="1342998"/>
                    <a:pt x="2597689" y="1341519"/>
                    <a:pt x="2599034" y="1340174"/>
                  </a:cubicBezTo>
                  <a:lnTo>
                    <a:pt x="2600984" y="1338158"/>
                  </a:lnTo>
                  <a:cubicBezTo>
                    <a:pt x="2602262" y="1336745"/>
                    <a:pt x="2603673" y="1335401"/>
                    <a:pt x="2605018" y="1334124"/>
                  </a:cubicBezTo>
                  <a:lnTo>
                    <a:pt x="2607035" y="1332039"/>
                  </a:lnTo>
                  <a:cubicBezTo>
                    <a:pt x="2608312" y="1330627"/>
                    <a:pt x="2609657" y="1329282"/>
                    <a:pt x="2611069" y="1327871"/>
                  </a:cubicBezTo>
                  <a:cubicBezTo>
                    <a:pt x="2612481" y="1326459"/>
                    <a:pt x="2612413" y="1326459"/>
                    <a:pt x="2613019" y="1325719"/>
                  </a:cubicBezTo>
                  <a:cubicBezTo>
                    <a:pt x="2613624" y="1324979"/>
                    <a:pt x="2615709" y="1322693"/>
                    <a:pt x="2617120" y="1321214"/>
                  </a:cubicBezTo>
                  <a:lnTo>
                    <a:pt x="2619339" y="1318861"/>
                  </a:lnTo>
                  <a:cubicBezTo>
                    <a:pt x="2625860" y="1312743"/>
                    <a:pt x="2631845" y="1305952"/>
                    <a:pt x="2637089" y="1298691"/>
                  </a:cubicBezTo>
                  <a:cubicBezTo>
                    <a:pt x="2638232" y="1296808"/>
                    <a:pt x="2639442" y="1295060"/>
                    <a:pt x="2640787" y="1293379"/>
                  </a:cubicBezTo>
                  <a:cubicBezTo>
                    <a:pt x="2644082" y="1289143"/>
                    <a:pt x="2647040" y="1284638"/>
                    <a:pt x="2649527" y="1279932"/>
                  </a:cubicBezTo>
                  <a:cubicBezTo>
                    <a:pt x="2650603" y="1277982"/>
                    <a:pt x="2651814" y="1276100"/>
                    <a:pt x="2653024" y="1274284"/>
                  </a:cubicBezTo>
                  <a:cubicBezTo>
                    <a:pt x="2665194" y="1255862"/>
                    <a:pt x="2673867" y="1235355"/>
                    <a:pt x="2678641" y="1213772"/>
                  </a:cubicBezTo>
                  <a:cubicBezTo>
                    <a:pt x="2679515" y="1211217"/>
                    <a:pt x="2680322" y="1208730"/>
                    <a:pt x="2681061" y="1206175"/>
                  </a:cubicBezTo>
                  <a:cubicBezTo>
                    <a:pt x="2687785" y="1185735"/>
                    <a:pt x="2691147" y="1164355"/>
                    <a:pt x="2691012" y="1142839"/>
                  </a:cubicBezTo>
                  <a:cubicBezTo>
                    <a:pt x="2691012" y="1094967"/>
                    <a:pt x="2692558" y="1047096"/>
                    <a:pt x="2694441" y="999224"/>
                  </a:cubicBezTo>
                  <a:cubicBezTo>
                    <a:pt x="2696525" y="945436"/>
                    <a:pt x="2690071" y="890572"/>
                    <a:pt x="2685230" y="836381"/>
                  </a:cubicBezTo>
                  <a:cubicBezTo>
                    <a:pt x="2684691" y="833826"/>
                    <a:pt x="2684086" y="831203"/>
                    <a:pt x="2683347" y="828648"/>
                  </a:cubicBezTo>
                  <a:cubicBezTo>
                    <a:pt x="2682204" y="821185"/>
                    <a:pt x="2680657" y="813790"/>
                    <a:pt x="2678708" y="806460"/>
                  </a:cubicBezTo>
                  <a:cubicBezTo>
                    <a:pt x="2661025" y="727056"/>
                    <a:pt x="2627273" y="652088"/>
                    <a:pt x="2579401" y="586332"/>
                  </a:cubicBezTo>
                  <a:cubicBezTo>
                    <a:pt x="2537514" y="527771"/>
                    <a:pt x="2493744" y="469948"/>
                    <a:pt x="2441905" y="420329"/>
                  </a:cubicBezTo>
                  <a:cubicBezTo>
                    <a:pt x="2384822" y="365599"/>
                    <a:pt x="2331773" y="306029"/>
                    <a:pt x="2264000" y="262595"/>
                  </a:cubicBezTo>
                  <a:cubicBezTo>
                    <a:pt x="2257277" y="258359"/>
                    <a:pt x="2246183" y="255266"/>
                    <a:pt x="2250016" y="242424"/>
                  </a:cubicBezTo>
                  <a:cubicBezTo>
                    <a:pt x="2281885" y="243903"/>
                    <a:pt x="2313150" y="251635"/>
                    <a:pt x="2341993" y="265216"/>
                  </a:cubicBezTo>
                  <a:cubicBezTo>
                    <a:pt x="2351070" y="269251"/>
                    <a:pt x="2354835" y="279739"/>
                    <a:pt x="2359071" y="288951"/>
                  </a:cubicBezTo>
                  <a:cubicBezTo>
                    <a:pt x="2388655" y="352421"/>
                    <a:pt x="2434778" y="398679"/>
                    <a:pt x="2501812" y="421606"/>
                  </a:cubicBezTo>
                  <a:cubicBezTo>
                    <a:pt x="2603404" y="456299"/>
                    <a:pt x="2723688" y="387585"/>
                    <a:pt x="2754079" y="284849"/>
                  </a:cubicBezTo>
                  <a:cubicBezTo>
                    <a:pt x="2754818" y="282496"/>
                    <a:pt x="2755222" y="280009"/>
                    <a:pt x="2756029" y="277656"/>
                  </a:cubicBezTo>
                  <a:cubicBezTo>
                    <a:pt x="2768265" y="242558"/>
                    <a:pt x="2765240" y="212034"/>
                    <a:pt x="2740362" y="180837"/>
                  </a:cubicBezTo>
                  <a:cubicBezTo>
                    <a:pt x="2701635" y="132360"/>
                    <a:pt x="2669430" y="78908"/>
                    <a:pt x="2635341" y="27002"/>
                  </a:cubicBezTo>
                  <a:cubicBezTo>
                    <a:pt x="2629895" y="18800"/>
                    <a:pt x="2619608" y="10529"/>
                    <a:pt x="2628617" y="-1573"/>
                  </a:cubicBezTo>
                  <a:cubicBezTo>
                    <a:pt x="2658134" y="32045"/>
                    <a:pt x="2679918" y="71445"/>
                    <a:pt x="2705266" y="108155"/>
                  </a:cubicBezTo>
                  <a:cubicBezTo>
                    <a:pt x="2742447" y="161943"/>
                    <a:pt x="2779225" y="216337"/>
                    <a:pt x="2819162" y="268242"/>
                  </a:cubicBezTo>
                  <a:cubicBezTo>
                    <a:pt x="2837181" y="291035"/>
                    <a:pt x="2853116" y="315374"/>
                    <a:pt x="2866900" y="340923"/>
                  </a:cubicBezTo>
                  <a:cubicBezTo>
                    <a:pt x="2876985" y="360893"/>
                    <a:pt x="2888751" y="380055"/>
                    <a:pt x="2901996" y="398073"/>
                  </a:cubicBezTo>
                  <a:cubicBezTo>
                    <a:pt x="2983888" y="506054"/>
                    <a:pt x="3037408" y="627346"/>
                    <a:pt x="3072035" y="757648"/>
                  </a:cubicBezTo>
                  <a:cubicBezTo>
                    <a:pt x="3098929" y="858501"/>
                    <a:pt x="3112376" y="960901"/>
                    <a:pt x="3102291" y="1065316"/>
                  </a:cubicBezTo>
                  <a:cubicBezTo>
                    <a:pt x="3096508" y="1124888"/>
                    <a:pt x="3082523" y="1183045"/>
                    <a:pt x="3069345" y="1241204"/>
                  </a:cubicBezTo>
                  <a:cubicBezTo>
                    <a:pt x="3056973" y="1296136"/>
                    <a:pt x="3040905" y="1350260"/>
                    <a:pt x="3025978" y="1404586"/>
                  </a:cubicBezTo>
                  <a:cubicBezTo>
                    <a:pt x="3021675" y="1421462"/>
                    <a:pt x="3016027" y="1438002"/>
                    <a:pt x="3009035" y="1453937"/>
                  </a:cubicBezTo>
                  <a:cubicBezTo>
                    <a:pt x="2979787" y="1517003"/>
                    <a:pt x="2948120" y="1578860"/>
                    <a:pt x="2913158" y="1639036"/>
                  </a:cubicBezTo>
                  <a:cubicBezTo>
                    <a:pt x="2910871" y="1642599"/>
                    <a:pt x="2908787" y="1642397"/>
                    <a:pt x="2906904" y="1639573"/>
                  </a:cubicBezTo>
                  <a:close/>
                </a:path>
              </a:pathLst>
            </a:custGeom>
            <a:solidFill>
              <a:srgbClr val="020202"/>
            </a:solidFill>
            <a:ln w="6712" cap="flat">
              <a:noFill/>
              <a:prstDash val="solid"/>
              <a:miter/>
            </a:ln>
          </p:spPr>
          <p:txBody>
            <a:bodyPr rtlCol="0" anchor="ctr"/>
            <a:lstStyle/>
            <a:p>
              <a:endParaRPr lang="es-CO"/>
            </a:p>
          </p:txBody>
        </p:sp>
        <p:sp>
          <p:nvSpPr>
            <p:cNvPr id="1032" name="Freeform: Shape 1031">
              <a:extLst>
                <a:ext uri="{FF2B5EF4-FFF2-40B4-BE49-F238E27FC236}">
                  <a16:creationId xmlns:a16="http://schemas.microsoft.com/office/drawing/2014/main" id="{90C2368B-E8DB-6BE4-01C9-ED0B00C609D0}"/>
                </a:ext>
              </a:extLst>
            </p:cNvPr>
            <p:cNvSpPr/>
            <p:nvPr/>
          </p:nvSpPr>
          <p:spPr>
            <a:xfrm>
              <a:off x="3851281" y="5356074"/>
              <a:ext cx="3258306" cy="1502541"/>
            </a:xfrm>
            <a:custGeom>
              <a:avLst/>
              <a:gdLst>
                <a:gd name="connsiteX0" fmla="*/ -514 w 3258306"/>
                <a:gd name="connsiteY0" fmla="*/ -1482 h 1502541"/>
                <a:gd name="connsiteX1" fmla="*/ 29204 w 3258306"/>
                <a:gd name="connsiteY1" fmla="*/ 9746 h 1502541"/>
                <a:gd name="connsiteX2" fmla="*/ 143504 w 3258306"/>
                <a:gd name="connsiteY2" fmla="*/ 62930 h 1502541"/>
                <a:gd name="connsiteX3" fmla="*/ 291018 w 3258306"/>
                <a:gd name="connsiteY3" fmla="*/ 105020 h 1502541"/>
                <a:gd name="connsiteX4" fmla="*/ 401419 w 3258306"/>
                <a:gd name="connsiteY4" fmla="*/ 117524 h 1502541"/>
                <a:gd name="connsiteX5" fmla="*/ 502810 w 3258306"/>
                <a:gd name="connsiteY5" fmla="*/ 122702 h 1502541"/>
                <a:gd name="connsiteX6" fmla="*/ 610386 w 3258306"/>
                <a:gd name="connsiteY6" fmla="*/ 215419 h 1502541"/>
                <a:gd name="connsiteX7" fmla="*/ 623363 w 3258306"/>
                <a:gd name="connsiteY7" fmla="*/ 280839 h 1502541"/>
                <a:gd name="connsiteX8" fmla="*/ 650257 w 3258306"/>
                <a:gd name="connsiteY8" fmla="*/ 315130 h 1502541"/>
                <a:gd name="connsiteX9" fmla="*/ 792392 w 3258306"/>
                <a:gd name="connsiteY9" fmla="*/ 309145 h 1502541"/>
                <a:gd name="connsiteX10" fmla="*/ 807991 w 3258306"/>
                <a:gd name="connsiteY10" fmla="*/ 301481 h 1502541"/>
                <a:gd name="connsiteX11" fmla="*/ 826951 w 3258306"/>
                <a:gd name="connsiteY11" fmla="*/ 313449 h 1502541"/>
                <a:gd name="connsiteX12" fmla="*/ 853375 w 3258306"/>
                <a:gd name="connsiteY12" fmla="*/ 509237 h 1502541"/>
                <a:gd name="connsiteX13" fmla="*/ 882152 w 3258306"/>
                <a:gd name="connsiteY13" fmla="*/ 621924 h 1502541"/>
                <a:gd name="connsiteX14" fmla="*/ 931973 w 3258306"/>
                <a:gd name="connsiteY14" fmla="*/ 787995 h 1502541"/>
                <a:gd name="connsiteX15" fmla="*/ 1039549 w 3258306"/>
                <a:gd name="connsiteY15" fmla="*/ 970876 h 1502541"/>
                <a:gd name="connsiteX16" fmla="*/ 1081369 w 3258306"/>
                <a:gd name="connsiteY16" fmla="*/ 1016595 h 1502541"/>
                <a:gd name="connsiteX17" fmla="*/ 1089505 w 3258306"/>
                <a:gd name="connsiteY17" fmla="*/ 1045775 h 1502541"/>
                <a:gd name="connsiteX18" fmla="*/ 1107121 w 3258306"/>
                <a:gd name="connsiteY18" fmla="*/ 1121684 h 1502541"/>
                <a:gd name="connsiteX19" fmla="*/ 1129107 w 3258306"/>
                <a:gd name="connsiteY19" fmla="*/ 1160075 h 1502541"/>
                <a:gd name="connsiteX20" fmla="*/ 1206898 w 3258306"/>
                <a:gd name="connsiteY20" fmla="*/ 1200888 h 1502541"/>
                <a:gd name="connsiteX21" fmla="*/ 1328930 w 3258306"/>
                <a:gd name="connsiteY21" fmla="*/ 1233094 h 1502541"/>
                <a:gd name="connsiteX22" fmla="*/ 1438927 w 3258306"/>
                <a:gd name="connsiteY22" fmla="*/ 1248624 h 1502541"/>
                <a:gd name="connsiteX23" fmla="*/ 1592694 w 3258306"/>
                <a:gd name="connsiteY23" fmla="*/ 1252860 h 1502541"/>
                <a:gd name="connsiteX24" fmla="*/ 1710961 w 3258306"/>
                <a:gd name="connsiteY24" fmla="*/ 1243783 h 1502541"/>
                <a:gd name="connsiteX25" fmla="*/ 1748747 w 3258306"/>
                <a:gd name="connsiteY25" fmla="*/ 1243783 h 1502541"/>
                <a:gd name="connsiteX26" fmla="*/ 1742023 w 3258306"/>
                <a:gd name="connsiteY26" fmla="*/ 1270006 h 1502541"/>
                <a:gd name="connsiteX27" fmla="*/ 1725484 w 3258306"/>
                <a:gd name="connsiteY27" fmla="*/ 1349611 h 1502541"/>
                <a:gd name="connsiteX28" fmla="*/ 1757824 w 3258306"/>
                <a:gd name="connsiteY28" fmla="*/ 1464988 h 1502541"/>
                <a:gd name="connsiteX29" fmla="*/ 1789492 w 3258306"/>
                <a:gd name="connsiteY29" fmla="*/ 1470971 h 1502541"/>
                <a:gd name="connsiteX30" fmla="*/ 1840523 w 3258306"/>
                <a:gd name="connsiteY30" fmla="*/ 1461626 h 1502541"/>
                <a:gd name="connsiteX31" fmla="*/ 1988441 w 3258306"/>
                <a:gd name="connsiteY31" fmla="*/ 1432513 h 1502541"/>
                <a:gd name="connsiteX32" fmla="*/ 2129635 w 3258306"/>
                <a:gd name="connsiteY32" fmla="*/ 1378725 h 1502541"/>
                <a:gd name="connsiteX33" fmla="*/ 2157269 w 3258306"/>
                <a:gd name="connsiteY33" fmla="*/ 1348065 h 1502541"/>
                <a:gd name="connsiteX34" fmla="*/ 2190147 w 3258306"/>
                <a:gd name="connsiteY34" fmla="*/ 1321642 h 1502541"/>
                <a:gd name="connsiteX35" fmla="*/ 2226924 w 3258306"/>
                <a:gd name="connsiteY35" fmla="*/ 1282645 h 1502541"/>
                <a:gd name="connsiteX36" fmla="*/ 2321054 w 3258306"/>
                <a:gd name="connsiteY36" fmla="*/ 1167874 h 1502541"/>
                <a:gd name="connsiteX37" fmla="*/ 2356958 w 3258306"/>
                <a:gd name="connsiteY37" fmla="*/ 1105547 h 1502541"/>
                <a:gd name="connsiteX38" fmla="*/ 2386676 w 3258306"/>
                <a:gd name="connsiteY38" fmla="*/ 1057811 h 1502541"/>
                <a:gd name="connsiteX39" fmla="*/ 2404762 w 3258306"/>
                <a:gd name="connsiteY39" fmla="*/ 1013435 h 1502541"/>
                <a:gd name="connsiteX40" fmla="*/ 2424328 w 3258306"/>
                <a:gd name="connsiteY40" fmla="*/ 961058 h 1502541"/>
                <a:gd name="connsiteX41" fmla="*/ 2440195 w 3258306"/>
                <a:gd name="connsiteY41" fmla="*/ 912851 h 1502541"/>
                <a:gd name="connsiteX42" fmla="*/ 2454449 w 3258306"/>
                <a:gd name="connsiteY42" fmla="*/ 860878 h 1502541"/>
                <a:gd name="connsiteX43" fmla="*/ 2464131 w 3258306"/>
                <a:gd name="connsiteY43" fmla="*/ 813410 h 1502541"/>
                <a:gd name="connsiteX44" fmla="*/ 2473745 w 3258306"/>
                <a:gd name="connsiteY44" fmla="*/ 750613 h 1502541"/>
                <a:gd name="connsiteX45" fmla="*/ 2477578 w 3258306"/>
                <a:gd name="connsiteY45" fmla="*/ 707514 h 1502541"/>
                <a:gd name="connsiteX46" fmla="*/ 2475494 w 3258306"/>
                <a:gd name="connsiteY46" fmla="*/ 695344 h 1502541"/>
                <a:gd name="connsiteX47" fmla="*/ 2484369 w 3258306"/>
                <a:gd name="connsiteY47" fmla="*/ 556100 h 1502541"/>
                <a:gd name="connsiteX48" fmla="*/ 2483427 w 3258306"/>
                <a:gd name="connsiteY48" fmla="*/ 514616 h 1502541"/>
                <a:gd name="connsiteX49" fmla="*/ 2480671 w 3258306"/>
                <a:gd name="connsiteY49" fmla="*/ 502581 h 1502541"/>
                <a:gd name="connsiteX50" fmla="*/ 2475359 w 3258306"/>
                <a:gd name="connsiteY50" fmla="*/ 367103 h 1502541"/>
                <a:gd name="connsiteX51" fmla="*/ 2466887 w 3258306"/>
                <a:gd name="connsiteY51" fmla="*/ 258719 h 1502541"/>
                <a:gd name="connsiteX52" fmla="*/ 2472737 w 3258306"/>
                <a:gd name="connsiteY52" fmla="*/ 179986 h 1502541"/>
                <a:gd name="connsiteX53" fmla="*/ 2514490 w 3258306"/>
                <a:gd name="connsiteY53" fmla="*/ 141864 h 1502541"/>
                <a:gd name="connsiteX54" fmla="*/ 2601156 w 3258306"/>
                <a:gd name="connsiteY54" fmla="*/ 136149 h 1502541"/>
                <a:gd name="connsiteX55" fmla="*/ 2620654 w 3258306"/>
                <a:gd name="connsiteY55" fmla="*/ 139712 h 1502541"/>
                <a:gd name="connsiteX56" fmla="*/ 2704228 w 3258306"/>
                <a:gd name="connsiteY56" fmla="*/ 143814 h 1502541"/>
                <a:gd name="connsiteX57" fmla="*/ 2779935 w 3258306"/>
                <a:gd name="connsiteY57" fmla="*/ 167614 h 1502541"/>
                <a:gd name="connsiteX58" fmla="*/ 2794861 w 3258306"/>
                <a:gd name="connsiteY58" fmla="*/ 177565 h 1502541"/>
                <a:gd name="connsiteX59" fmla="*/ 2799904 w 3258306"/>
                <a:gd name="connsiteY59" fmla="*/ 182542 h 1502541"/>
                <a:gd name="connsiteX60" fmla="*/ 2809855 w 3258306"/>
                <a:gd name="connsiteY60" fmla="*/ 182542 h 1502541"/>
                <a:gd name="connsiteX61" fmla="*/ 2805955 w 3258306"/>
                <a:gd name="connsiteY61" fmla="*/ 211923 h 1502541"/>
                <a:gd name="connsiteX62" fmla="*/ 2806627 w 3258306"/>
                <a:gd name="connsiteY62" fmla="*/ 259459 h 1502541"/>
                <a:gd name="connsiteX63" fmla="*/ 2814494 w 3258306"/>
                <a:gd name="connsiteY63" fmla="*/ 287024 h 1502541"/>
                <a:gd name="connsiteX64" fmla="*/ 2812208 w 3258306"/>
                <a:gd name="connsiteY64" fmla="*/ 296975 h 1502541"/>
                <a:gd name="connsiteX65" fmla="*/ 2812208 w 3258306"/>
                <a:gd name="connsiteY65" fmla="*/ 306524 h 1502541"/>
                <a:gd name="connsiteX66" fmla="*/ 2814628 w 3258306"/>
                <a:gd name="connsiteY66" fmla="*/ 316138 h 1502541"/>
                <a:gd name="connsiteX67" fmla="*/ 2810191 w 3258306"/>
                <a:gd name="connsiteY67" fmla="*/ 353521 h 1502541"/>
                <a:gd name="connsiteX68" fmla="*/ 2807300 w 3258306"/>
                <a:gd name="connsiteY68" fmla="*/ 363001 h 1502541"/>
                <a:gd name="connsiteX69" fmla="*/ 2807770 w 3258306"/>
                <a:gd name="connsiteY69" fmla="*/ 372951 h 1502541"/>
                <a:gd name="connsiteX70" fmla="*/ 2810527 w 3258306"/>
                <a:gd name="connsiteY70" fmla="*/ 383440 h 1502541"/>
                <a:gd name="connsiteX71" fmla="*/ 2810527 w 3258306"/>
                <a:gd name="connsiteY71" fmla="*/ 485840 h 1502541"/>
                <a:gd name="connsiteX72" fmla="*/ 2807905 w 3258306"/>
                <a:gd name="connsiteY72" fmla="*/ 496531 h 1502541"/>
                <a:gd name="connsiteX73" fmla="*/ 2807165 w 3258306"/>
                <a:gd name="connsiteY73" fmla="*/ 513407 h 1502541"/>
                <a:gd name="connsiteX74" fmla="*/ 2810527 w 3258306"/>
                <a:gd name="connsiteY74" fmla="*/ 523223 h 1502541"/>
                <a:gd name="connsiteX75" fmla="*/ 2814359 w 3258306"/>
                <a:gd name="connsiteY75" fmla="*/ 555429 h 1502541"/>
                <a:gd name="connsiteX76" fmla="*/ 2812813 w 3258306"/>
                <a:gd name="connsiteY76" fmla="*/ 566522 h 1502541"/>
                <a:gd name="connsiteX77" fmla="*/ 2822697 w 3258306"/>
                <a:gd name="connsiteY77" fmla="*/ 653928 h 1502541"/>
                <a:gd name="connsiteX78" fmla="*/ 2824781 w 3258306"/>
                <a:gd name="connsiteY78" fmla="*/ 660651 h 1502541"/>
                <a:gd name="connsiteX79" fmla="*/ 2826395 w 3258306"/>
                <a:gd name="connsiteY79" fmla="*/ 663878 h 1502541"/>
                <a:gd name="connsiteX80" fmla="*/ 2830361 w 3258306"/>
                <a:gd name="connsiteY80" fmla="*/ 669931 h 1502541"/>
                <a:gd name="connsiteX81" fmla="*/ 2841455 w 3258306"/>
                <a:gd name="connsiteY81" fmla="*/ 711953 h 1502541"/>
                <a:gd name="connsiteX82" fmla="*/ 2847775 w 3258306"/>
                <a:gd name="connsiteY82" fmla="*/ 742947 h 1502541"/>
                <a:gd name="connsiteX83" fmla="*/ 2851204 w 3258306"/>
                <a:gd name="connsiteY83" fmla="*/ 748730 h 1502541"/>
                <a:gd name="connsiteX84" fmla="*/ 2853087 w 3258306"/>
                <a:gd name="connsiteY84" fmla="*/ 751486 h 1502541"/>
                <a:gd name="connsiteX85" fmla="*/ 2856987 w 3258306"/>
                <a:gd name="connsiteY85" fmla="*/ 756731 h 1502541"/>
                <a:gd name="connsiteX86" fmla="*/ 2863710 w 3258306"/>
                <a:gd name="connsiteY86" fmla="*/ 767489 h 1502541"/>
                <a:gd name="connsiteX87" fmla="*/ 2867879 w 3258306"/>
                <a:gd name="connsiteY87" fmla="*/ 776094 h 1502541"/>
                <a:gd name="connsiteX88" fmla="*/ 2870904 w 3258306"/>
                <a:gd name="connsiteY88" fmla="*/ 788264 h 1502541"/>
                <a:gd name="connsiteX89" fmla="*/ 2873594 w 3258306"/>
                <a:gd name="connsiteY89" fmla="*/ 797543 h 1502541"/>
                <a:gd name="connsiteX90" fmla="*/ 2882334 w 3258306"/>
                <a:gd name="connsiteY90" fmla="*/ 826320 h 1502541"/>
                <a:gd name="connsiteX91" fmla="*/ 2886906 w 3258306"/>
                <a:gd name="connsiteY91" fmla="*/ 831161 h 1502541"/>
                <a:gd name="connsiteX92" fmla="*/ 2889259 w 3258306"/>
                <a:gd name="connsiteY92" fmla="*/ 833580 h 1502541"/>
                <a:gd name="connsiteX93" fmla="*/ 2893831 w 3258306"/>
                <a:gd name="connsiteY93" fmla="*/ 838421 h 1502541"/>
                <a:gd name="connsiteX94" fmla="*/ 2915414 w 3258306"/>
                <a:gd name="connsiteY94" fmla="*/ 882662 h 1502541"/>
                <a:gd name="connsiteX95" fmla="*/ 2917297 w 3258306"/>
                <a:gd name="connsiteY95" fmla="*/ 888243 h 1502541"/>
                <a:gd name="connsiteX96" fmla="*/ 2918776 w 3258306"/>
                <a:gd name="connsiteY96" fmla="*/ 890663 h 1502541"/>
                <a:gd name="connsiteX97" fmla="*/ 2922743 w 3258306"/>
                <a:gd name="connsiteY97" fmla="*/ 894698 h 1502541"/>
                <a:gd name="connsiteX98" fmla="*/ 2931887 w 3258306"/>
                <a:gd name="connsiteY98" fmla="*/ 901421 h 1502541"/>
                <a:gd name="connsiteX99" fmla="*/ 2936324 w 3258306"/>
                <a:gd name="connsiteY99" fmla="*/ 905454 h 1502541"/>
                <a:gd name="connsiteX100" fmla="*/ 2938476 w 3258306"/>
                <a:gd name="connsiteY100" fmla="*/ 907539 h 1502541"/>
                <a:gd name="connsiteX101" fmla="*/ 2942980 w 3258306"/>
                <a:gd name="connsiteY101" fmla="*/ 911910 h 1502541"/>
                <a:gd name="connsiteX102" fmla="*/ 2945199 w 3258306"/>
                <a:gd name="connsiteY102" fmla="*/ 914128 h 1502541"/>
                <a:gd name="connsiteX103" fmla="*/ 2949502 w 3258306"/>
                <a:gd name="connsiteY103" fmla="*/ 918969 h 1502541"/>
                <a:gd name="connsiteX104" fmla="*/ 2963891 w 3258306"/>
                <a:gd name="connsiteY104" fmla="*/ 948351 h 1502541"/>
                <a:gd name="connsiteX105" fmla="*/ 2970614 w 3258306"/>
                <a:gd name="connsiteY105" fmla="*/ 955075 h 1502541"/>
                <a:gd name="connsiteX106" fmla="*/ 3002820 w 3258306"/>
                <a:gd name="connsiteY106" fmla="*/ 978876 h 1502541"/>
                <a:gd name="connsiteX107" fmla="*/ 3008669 w 3258306"/>
                <a:gd name="connsiteY107" fmla="*/ 986877 h 1502541"/>
                <a:gd name="connsiteX108" fmla="*/ 3023260 w 3258306"/>
                <a:gd name="connsiteY108" fmla="*/ 1008257 h 1502541"/>
                <a:gd name="connsiteX109" fmla="*/ 3029983 w 3258306"/>
                <a:gd name="connsiteY109" fmla="*/ 1014512 h 1502541"/>
                <a:gd name="connsiteX110" fmla="*/ 3049683 w 3258306"/>
                <a:gd name="connsiteY110" fmla="*/ 1024058 h 1502541"/>
                <a:gd name="connsiteX111" fmla="*/ 3057550 w 3258306"/>
                <a:gd name="connsiteY111" fmla="*/ 1029303 h 1502541"/>
                <a:gd name="connsiteX112" fmla="*/ 3072947 w 3258306"/>
                <a:gd name="connsiteY112" fmla="*/ 1044633 h 1502541"/>
                <a:gd name="connsiteX113" fmla="*/ 3078258 w 3258306"/>
                <a:gd name="connsiteY113" fmla="*/ 1051960 h 1502541"/>
                <a:gd name="connsiteX114" fmla="*/ 3087671 w 3258306"/>
                <a:gd name="connsiteY114" fmla="*/ 1063190 h 1502541"/>
                <a:gd name="connsiteX115" fmla="*/ 3094865 w 3258306"/>
                <a:gd name="connsiteY115" fmla="*/ 1067223 h 1502541"/>
                <a:gd name="connsiteX116" fmla="*/ 3112212 w 3258306"/>
                <a:gd name="connsiteY116" fmla="*/ 1069644 h 1502541"/>
                <a:gd name="connsiteX117" fmla="*/ 3120616 w 3258306"/>
                <a:gd name="connsiteY117" fmla="*/ 1073410 h 1502541"/>
                <a:gd name="connsiteX118" fmla="*/ 3130634 w 3258306"/>
                <a:gd name="connsiteY118" fmla="*/ 1080133 h 1502541"/>
                <a:gd name="connsiteX119" fmla="*/ 3137358 w 3258306"/>
                <a:gd name="connsiteY119" fmla="*/ 1086251 h 1502541"/>
                <a:gd name="connsiteX120" fmla="*/ 3145560 w 3258306"/>
                <a:gd name="connsiteY120" fmla="*/ 1093983 h 1502541"/>
                <a:gd name="connsiteX121" fmla="*/ 3152822 w 3258306"/>
                <a:gd name="connsiteY121" fmla="*/ 1097412 h 1502541"/>
                <a:gd name="connsiteX122" fmla="*/ 3163445 w 3258306"/>
                <a:gd name="connsiteY122" fmla="*/ 1099833 h 1502541"/>
                <a:gd name="connsiteX123" fmla="*/ 3171245 w 3258306"/>
                <a:gd name="connsiteY123" fmla="*/ 1102522 h 1502541"/>
                <a:gd name="connsiteX124" fmla="*/ 3179178 w 3258306"/>
                <a:gd name="connsiteY124" fmla="*/ 1105077 h 1502541"/>
                <a:gd name="connsiteX125" fmla="*/ 3187112 w 3258306"/>
                <a:gd name="connsiteY125" fmla="*/ 1107228 h 1502541"/>
                <a:gd name="connsiteX126" fmla="*/ 3192760 w 3258306"/>
                <a:gd name="connsiteY126" fmla="*/ 1107631 h 1502541"/>
                <a:gd name="connsiteX127" fmla="*/ 3204324 w 3258306"/>
                <a:gd name="connsiteY127" fmla="*/ 1108103 h 1502541"/>
                <a:gd name="connsiteX128" fmla="*/ 3214544 w 3258306"/>
                <a:gd name="connsiteY128" fmla="*/ 1112540 h 1502541"/>
                <a:gd name="connsiteX129" fmla="*/ 3219519 w 3258306"/>
                <a:gd name="connsiteY129" fmla="*/ 1115095 h 1502541"/>
                <a:gd name="connsiteX130" fmla="*/ 3224226 w 3258306"/>
                <a:gd name="connsiteY130" fmla="*/ 1112405 h 1502541"/>
                <a:gd name="connsiteX131" fmla="*/ 3232563 w 3258306"/>
                <a:gd name="connsiteY131" fmla="*/ 1109245 h 1502541"/>
                <a:gd name="connsiteX132" fmla="*/ 3245607 w 3258306"/>
                <a:gd name="connsiteY132" fmla="*/ 1110589 h 1502541"/>
                <a:gd name="connsiteX133" fmla="*/ 3254415 w 3258306"/>
                <a:gd name="connsiteY133" fmla="*/ 1116911 h 1502541"/>
                <a:gd name="connsiteX134" fmla="*/ 3254415 w 3258306"/>
                <a:gd name="connsiteY134" fmla="*/ 1134391 h 1502541"/>
                <a:gd name="connsiteX135" fmla="*/ 3001475 w 3258306"/>
                <a:gd name="connsiteY135" fmla="*/ 1041338 h 1502541"/>
                <a:gd name="connsiteX136" fmla="*/ 2958982 w 3258306"/>
                <a:gd name="connsiteY136" fmla="*/ 1003753 h 1502541"/>
                <a:gd name="connsiteX137" fmla="*/ 2864853 w 3258306"/>
                <a:gd name="connsiteY137" fmla="*/ 874191 h 1502541"/>
                <a:gd name="connsiteX138" fmla="*/ 2786524 w 3258306"/>
                <a:gd name="connsiteY138" fmla="*/ 626228 h 1502541"/>
                <a:gd name="connsiteX139" fmla="*/ 2762319 w 3258306"/>
                <a:gd name="connsiteY139" fmla="*/ 444087 h 1502541"/>
                <a:gd name="connsiteX140" fmla="*/ 2773413 w 3258306"/>
                <a:gd name="connsiteY140" fmla="*/ 250314 h 1502541"/>
                <a:gd name="connsiteX141" fmla="*/ 2777985 w 3258306"/>
                <a:gd name="connsiteY141" fmla="*/ 193299 h 1502541"/>
                <a:gd name="connsiteX142" fmla="*/ 2763395 w 3258306"/>
                <a:gd name="connsiteY142" fmla="*/ 175617 h 1502541"/>
                <a:gd name="connsiteX143" fmla="*/ 2708733 w 3258306"/>
                <a:gd name="connsiteY143" fmla="*/ 173599 h 1502541"/>
                <a:gd name="connsiteX144" fmla="*/ 2656693 w 3258306"/>
                <a:gd name="connsiteY144" fmla="*/ 170507 h 1502541"/>
                <a:gd name="connsiteX145" fmla="*/ 2567337 w 3258306"/>
                <a:gd name="connsiteY145" fmla="*/ 167145 h 1502541"/>
                <a:gd name="connsiteX146" fmla="*/ 2544208 w 3258306"/>
                <a:gd name="connsiteY146" fmla="*/ 169095 h 1502541"/>
                <a:gd name="connsiteX147" fmla="*/ 2526861 w 3258306"/>
                <a:gd name="connsiteY147" fmla="*/ 168624 h 1502541"/>
                <a:gd name="connsiteX148" fmla="*/ 2524239 w 3258306"/>
                <a:gd name="connsiteY148" fmla="*/ 169295 h 1502541"/>
                <a:gd name="connsiteX149" fmla="*/ 2519465 w 3258306"/>
                <a:gd name="connsiteY149" fmla="*/ 170976 h 1502541"/>
                <a:gd name="connsiteX150" fmla="*/ 2515364 w 3258306"/>
                <a:gd name="connsiteY150" fmla="*/ 173599 h 1502541"/>
                <a:gd name="connsiteX151" fmla="*/ 2513885 w 3258306"/>
                <a:gd name="connsiteY151" fmla="*/ 175549 h 1502541"/>
                <a:gd name="connsiteX152" fmla="*/ 2512002 w 3258306"/>
                <a:gd name="connsiteY152" fmla="*/ 183415 h 1502541"/>
                <a:gd name="connsiteX153" fmla="*/ 2512002 w 3258306"/>
                <a:gd name="connsiteY153" fmla="*/ 192425 h 1502541"/>
                <a:gd name="connsiteX154" fmla="*/ 2512002 w 3258306"/>
                <a:gd name="connsiteY154" fmla="*/ 212596 h 1502541"/>
                <a:gd name="connsiteX155" fmla="*/ 2512002 w 3258306"/>
                <a:gd name="connsiteY155" fmla="*/ 230480 h 1502541"/>
                <a:gd name="connsiteX156" fmla="*/ 2514759 w 3258306"/>
                <a:gd name="connsiteY156" fmla="*/ 266452 h 1502541"/>
                <a:gd name="connsiteX157" fmla="*/ 2516507 w 3258306"/>
                <a:gd name="connsiteY157" fmla="*/ 273577 h 1502541"/>
                <a:gd name="connsiteX158" fmla="*/ 2517112 w 3258306"/>
                <a:gd name="connsiteY158" fmla="*/ 288370 h 1502541"/>
                <a:gd name="connsiteX159" fmla="*/ 2521281 w 3258306"/>
                <a:gd name="connsiteY159" fmla="*/ 321988 h 1502541"/>
                <a:gd name="connsiteX160" fmla="*/ 2521886 w 3258306"/>
                <a:gd name="connsiteY160" fmla="*/ 329921 h 1502541"/>
                <a:gd name="connsiteX161" fmla="*/ 2526727 w 3258306"/>
                <a:gd name="connsiteY161" fmla="*/ 375709 h 1502541"/>
                <a:gd name="connsiteX162" fmla="*/ 2537350 w 3258306"/>
                <a:gd name="connsiteY162" fmla="*/ 573380 h 1502541"/>
                <a:gd name="connsiteX163" fmla="*/ 2522424 w 3258306"/>
                <a:gd name="connsiteY163" fmla="*/ 735350 h 1502541"/>
                <a:gd name="connsiteX164" fmla="*/ 2517516 w 3258306"/>
                <a:gd name="connsiteY164" fmla="*/ 759689 h 1502541"/>
                <a:gd name="connsiteX165" fmla="*/ 2428025 w 3258306"/>
                <a:gd name="connsiteY165" fmla="*/ 1075695 h 1502541"/>
                <a:gd name="connsiteX166" fmla="*/ 2390710 w 3258306"/>
                <a:gd name="connsiteY166" fmla="*/ 1148107 h 1502541"/>
                <a:gd name="connsiteX167" fmla="*/ 2386541 w 3258306"/>
                <a:gd name="connsiteY167" fmla="*/ 1154292 h 1502541"/>
                <a:gd name="connsiteX168" fmla="*/ 1990861 w 3258306"/>
                <a:gd name="connsiteY168" fmla="*/ 1437757 h 1502541"/>
                <a:gd name="connsiteX169" fmla="*/ 1578373 w 3258306"/>
                <a:gd name="connsiteY169" fmla="*/ 1500958 h 1502541"/>
                <a:gd name="connsiteX170" fmla="*/ 1145647 w 3258306"/>
                <a:gd name="connsiteY170" fmla="*/ 1434530 h 1502541"/>
                <a:gd name="connsiteX171" fmla="*/ 1136234 w 3258306"/>
                <a:gd name="connsiteY171" fmla="*/ 1431303 h 1502541"/>
                <a:gd name="connsiteX172" fmla="*/ 889211 w 3258306"/>
                <a:gd name="connsiteY172" fmla="*/ 1300194 h 1502541"/>
                <a:gd name="connsiteX173" fmla="*/ 862317 w 3258306"/>
                <a:gd name="connsiteY173" fmla="*/ 1277872 h 1502541"/>
                <a:gd name="connsiteX174" fmla="*/ 708415 w 3258306"/>
                <a:gd name="connsiteY174" fmla="*/ 1065071 h 1502541"/>
                <a:gd name="connsiteX175" fmla="*/ 693960 w 3258306"/>
                <a:gd name="connsiteY175" fmla="*/ 1036094 h 1502541"/>
                <a:gd name="connsiteX176" fmla="*/ 692884 w 3258306"/>
                <a:gd name="connsiteY176" fmla="*/ 1015116 h 1502541"/>
                <a:gd name="connsiteX177" fmla="*/ 695708 w 3258306"/>
                <a:gd name="connsiteY177" fmla="*/ 986069 h 1502541"/>
                <a:gd name="connsiteX178" fmla="*/ 664712 w 3258306"/>
                <a:gd name="connsiteY178" fmla="*/ 747049 h 1502541"/>
                <a:gd name="connsiteX179" fmla="*/ 636003 w 3258306"/>
                <a:gd name="connsiteY179" fmla="*/ 422303 h 1502541"/>
                <a:gd name="connsiteX180" fmla="*/ 609849 w 3258306"/>
                <a:gd name="connsiteY180" fmla="*/ 237607 h 1502541"/>
                <a:gd name="connsiteX181" fmla="*/ 482639 w 3258306"/>
                <a:gd name="connsiteY181" fmla="*/ 126669 h 1502541"/>
                <a:gd name="connsiteX182" fmla="*/ 398259 w 3258306"/>
                <a:gd name="connsiteY182" fmla="*/ 124046 h 1502541"/>
                <a:gd name="connsiteX183" fmla="*/ 226473 w 3258306"/>
                <a:gd name="connsiteY183" fmla="*/ 97152 h 1502541"/>
                <a:gd name="connsiteX184" fmla="*/ 9236 w 3258306"/>
                <a:gd name="connsiteY184" fmla="*/ 5713 h 1502541"/>
                <a:gd name="connsiteX185" fmla="*/ -514 w 3258306"/>
                <a:gd name="connsiteY185" fmla="*/ -1482 h 150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3258306" h="1502541">
                  <a:moveTo>
                    <a:pt x="-514" y="-1482"/>
                  </a:moveTo>
                  <a:cubicBezTo>
                    <a:pt x="11118" y="-2422"/>
                    <a:pt x="20329" y="4099"/>
                    <a:pt x="29204" y="9746"/>
                  </a:cubicBezTo>
                  <a:cubicBezTo>
                    <a:pt x="65243" y="32338"/>
                    <a:pt x="104508" y="47533"/>
                    <a:pt x="143504" y="62930"/>
                  </a:cubicBezTo>
                  <a:cubicBezTo>
                    <a:pt x="191161" y="81822"/>
                    <a:pt x="240572" y="95942"/>
                    <a:pt x="291018" y="105020"/>
                  </a:cubicBezTo>
                  <a:cubicBezTo>
                    <a:pt x="327460" y="111407"/>
                    <a:pt x="363767" y="119946"/>
                    <a:pt x="401419" y="117524"/>
                  </a:cubicBezTo>
                  <a:cubicBezTo>
                    <a:pt x="435306" y="115642"/>
                    <a:pt x="469293" y="117390"/>
                    <a:pt x="502810" y="122702"/>
                  </a:cubicBezTo>
                  <a:cubicBezTo>
                    <a:pt x="546782" y="129425"/>
                    <a:pt x="598687" y="159345"/>
                    <a:pt x="610386" y="215419"/>
                  </a:cubicBezTo>
                  <a:cubicBezTo>
                    <a:pt x="615093" y="237136"/>
                    <a:pt x="621951" y="258449"/>
                    <a:pt x="623363" y="280839"/>
                  </a:cubicBezTo>
                  <a:cubicBezTo>
                    <a:pt x="623706" y="296975"/>
                    <a:pt x="634665" y="310960"/>
                    <a:pt x="650257" y="315130"/>
                  </a:cubicBezTo>
                  <a:cubicBezTo>
                    <a:pt x="698532" y="332206"/>
                    <a:pt x="745865" y="331602"/>
                    <a:pt x="792392" y="309145"/>
                  </a:cubicBezTo>
                  <a:cubicBezTo>
                    <a:pt x="797637" y="306591"/>
                    <a:pt x="802679" y="303699"/>
                    <a:pt x="807991" y="301481"/>
                  </a:cubicBezTo>
                  <a:cubicBezTo>
                    <a:pt x="821438" y="295833"/>
                    <a:pt x="826481" y="298456"/>
                    <a:pt x="826951" y="313449"/>
                  </a:cubicBezTo>
                  <a:cubicBezTo>
                    <a:pt x="829103" y="379607"/>
                    <a:pt x="842953" y="444221"/>
                    <a:pt x="853375" y="509237"/>
                  </a:cubicBezTo>
                  <a:cubicBezTo>
                    <a:pt x="859493" y="547359"/>
                    <a:pt x="872402" y="584406"/>
                    <a:pt x="882152" y="621924"/>
                  </a:cubicBezTo>
                  <a:cubicBezTo>
                    <a:pt x="896674" y="677931"/>
                    <a:pt x="909516" y="734408"/>
                    <a:pt x="931973" y="787995"/>
                  </a:cubicBezTo>
                  <a:cubicBezTo>
                    <a:pt x="959606" y="853818"/>
                    <a:pt x="992484" y="916347"/>
                    <a:pt x="1039549" y="970876"/>
                  </a:cubicBezTo>
                  <a:cubicBezTo>
                    <a:pt x="1052996" y="986541"/>
                    <a:pt x="1066443" y="1002274"/>
                    <a:pt x="1081369" y="1016595"/>
                  </a:cubicBezTo>
                  <a:cubicBezTo>
                    <a:pt x="1089956" y="1023655"/>
                    <a:pt x="1093210" y="1035286"/>
                    <a:pt x="1089505" y="1045775"/>
                  </a:cubicBezTo>
                  <a:cubicBezTo>
                    <a:pt x="1080025" y="1074754"/>
                    <a:pt x="1087891" y="1099967"/>
                    <a:pt x="1107121" y="1121684"/>
                  </a:cubicBezTo>
                  <a:cubicBezTo>
                    <a:pt x="1117206" y="1133114"/>
                    <a:pt x="1119357" y="1148175"/>
                    <a:pt x="1129107" y="1160075"/>
                  </a:cubicBezTo>
                  <a:cubicBezTo>
                    <a:pt x="1149277" y="1185356"/>
                    <a:pt x="1178524" y="1192752"/>
                    <a:pt x="1206898" y="1200888"/>
                  </a:cubicBezTo>
                  <a:cubicBezTo>
                    <a:pt x="1247239" y="1212519"/>
                    <a:pt x="1287580" y="1224889"/>
                    <a:pt x="1328930" y="1233094"/>
                  </a:cubicBezTo>
                  <a:cubicBezTo>
                    <a:pt x="1365304" y="1240354"/>
                    <a:pt x="1402284" y="1243379"/>
                    <a:pt x="1438927" y="1248624"/>
                  </a:cubicBezTo>
                  <a:cubicBezTo>
                    <a:pt x="1490228" y="1255886"/>
                    <a:pt x="1541461" y="1251449"/>
                    <a:pt x="1592694" y="1252860"/>
                  </a:cubicBezTo>
                  <a:cubicBezTo>
                    <a:pt x="1632302" y="1253197"/>
                    <a:pt x="1671863" y="1250103"/>
                    <a:pt x="1710961" y="1243783"/>
                  </a:cubicBezTo>
                  <a:cubicBezTo>
                    <a:pt x="1723541" y="1242910"/>
                    <a:pt x="1736167" y="1242910"/>
                    <a:pt x="1748747" y="1243783"/>
                  </a:cubicBezTo>
                  <a:cubicBezTo>
                    <a:pt x="1750764" y="1254339"/>
                    <a:pt x="1744915" y="1262340"/>
                    <a:pt x="1742023" y="1270006"/>
                  </a:cubicBezTo>
                  <a:cubicBezTo>
                    <a:pt x="1731421" y="1295219"/>
                    <a:pt x="1725806" y="1322246"/>
                    <a:pt x="1725484" y="1349611"/>
                  </a:cubicBezTo>
                  <a:cubicBezTo>
                    <a:pt x="1724798" y="1390424"/>
                    <a:pt x="1736040" y="1430495"/>
                    <a:pt x="1757824" y="1464988"/>
                  </a:cubicBezTo>
                  <a:cubicBezTo>
                    <a:pt x="1765959" y="1477493"/>
                    <a:pt x="1778869" y="1473056"/>
                    <a:pt x="1789492" y="1470971"/>
                  </a:cubicBezTo>
                  <a:cubicBezTo>
                    <a:pt x="1806502" y="1467677"/>
                    <a:pt x="1823715" y="1465323"/>
                    <a:pt x="1840523" y="1461626"/>
                  </a:cubicBezTo>
                  <a:cubicBezTo>
                    <a:pt x="1889605" y="1450801"/>
                    <a:pt x="1939763" y="1445489"/>
                    <a:pt x="1988441" y="1432513"/>
                  </a:cubicBezTo>
                  <a:cubicBezTo>
                    <a:pt x="2037509" y="1420343"/>
                    <a:pt x="2084917" y="1402324"/>
                    <a:pt x="2129635" y="1378725"/>
                  </a:cubicBezTo>
                  <a:cubicBezTo>
                    <a:pt x="2141670" y="1372001"/>
                    <a:pt x="2159219" y="1368168"/>
                    <a:pt x="2157269" y="1348065"/>
                  </a:cubicBezTo>
                  <a:cubicBezTo>
                    <a:pt x="2166830" y="1337643"/>
                    <a:pt x="2177917" y="1328769"/>
                    <a:pt x="2190147" y="1321642"/>
                  </a:cubicBezTo>
                  <a:cubicBezTo>
                    <a:pt x="2205880" y="1311489"/>
                    <a:pt x="2214553" y="1295152"/>
                    <a:pt x="2226924" y="1282645"/>
                  </a:cubicBezTo>
                  <a:cubicBezTo>
                    <a:pt x="2262022" y="1247145"/>
                    <a:pt x="2290798" y="1207207"/>
                    <a:pt x="2321054" y="1167874"/>
                  </a:cubicBezTo>
                  <a:cubicBezTo>
                    <a:pt x="2336115" y="1148242"/>
                    <a:pt x="2355546" y="1133720"/>
                    <a:pt x="2356958" y="1105547"/>
                  </a:cubicBezTo>
                  <a:cubicBezTo>
                    <a:pt x="2357966" y="1085915"/>
                    <a:pt x="2373767" y="1071929"/>
                    <a:pt x="2386676" y="1057811"/>
                  </a:cubicBezTo>
                  <a:cubicBezTo>
                    <a:pt x="2399585" y="1043691"/>
                    <a:pt x="2406107" y="1031388"/>
                    <a:pt x="2404762" y="1013435"/>
                  </a:cubicBezTo>
                  <a:cubicBezTo>
                    <a:pt x="2403283" y="993264"/>
                    <a:pt x="2412158" y="976321"/>
                    <a:pt x="2424328" y="961058"/>
                  </a:cubicBezTo>
                  <a:cubicBezTo>
                    <a:pt x="2435919" y="947813"/>
                    <a:pt x="2441640" y="930400"/>
                    <a:pt x="2440195" y="912851"/>
                  </a:cubicBezTo>
                  <a:cubicBezTo>
                    <a:pt x="2439039" y="894429"/>
                    <a:pt x="2444054" y="876141"/>
                    <a:pt x="2454449" y="860878"/>
                  </a:cubicBezTo>
                  <a:cubicBezTo>
                    <a:pt x="2463754" y="846960"/>
                    <a:pt x="2467230" y="829882"/>
                    <a:pt x="2464131" y="813410"/>
                  </a:cubicBezTo>
                  <a:cubicBezTo>
                    <a:pt x="2459962" y="791962"/>
                    <a:pt x="2463358" y="769774"/>
                    <a:pt x="2473745" y="750613"/>
                  </a:cubicBezTo>
                  <a:cubicBezTo>
                    <a:pt x="2481343" y="737501"/>
                    <a:pt x="2482748" y="721769"/>
                    <a:pt x="2477578" y="707514"/>
                  </a:cubicBezTo>
                  <a:cubicBezTo>
                    <a:pt x="2475702" y="703749"/>
                    <a:pt x="2474976" y="699514"/>
                    <a:pt x="2475494" y="695344"/>
                  </a:cubicBezTo>
                  <a:cubicBezTo>
                    <a:pt x="2488201" y="649491"/>
                    <a:pt x="2478317" y="602292"/>
                    <a:pt x="2484369" y="556100"/>
                  </a:cubicBezTo>
                  <a:cubicBezTo>
                    <a:pt x="2486251" y="541914"/>
                    <a:pt x="2489008" y="528400"/>
                    <a:pt x="2483427" y="514616"/>
                  </a:cubicBezTo>
                  <a:cubicBezTo>
                    <a:pt x="2481518" y="510918"/>
                    <a:pt x="2480570" y="506750"/>
                    <a:pt x="2480671" y="502581"/>
                  </a:cubicBezTo>
                  <a:cubicBezTo>
                    <a:pt x="2486050" y="457197"/>
                    <a:pt x="2476636" y="412285"/>
                    <a:pt x="2475359" y="367103"/>
                  </a:cubicBezTo>
                  <a:cubicBezTo>
                    <a:pt x="2474485" y="330862"/>
                    <a:pt x="2471655" y="294690"/>
                    <a:pt x="2466887" y="258719"/>
                  </a:cubicBezTo>
                  <a:cubicBezTo>
                    <a:pt x="2464084" y="232363"/>
                    <a:pt x="2466060" y="205671"/>
                    <a:pt x="2472737" y="179986"/>
                  </a:cubicBezTo>
                  <a:cubicBezTo>
                    <a:pt x="2477342" y="159816"/>
                    <a:pt x="2493983" y="144620"/>
                    <a:pt x="2514490" y="141864"/>
                  </a:cubicBezTo>
                  <a:cubicBezTo>
                    <a:pt x="2543058" y="136620"/>
                    <a:pt x="2572144" y="134670"/>
                    <a:pt x="2601156" y="136149"/>
                  </a:cubicBezTo>
                  <a:cubicBezTo>
                    <a:pt x="2607833" y="135947"/>
                    <a:pt x="2614476" y="137158"/>
                    <a:pt x="2620654" y="139712"/>
                  </a:cubicBezTo>
                  <a:cubicBezTo>
                    <a:pt x="2646533" y="153361"/>
                    <a:pt x="2677132" y="154908"/>
                    <a:pt x="2704228" y="143814"/>
                  </a:cubicBezTo>
                  <a:cubicBezTo>
                    <a:pt x="2733610" y="133191"/>
                    <a:pt x="2759428" y="144553"/>
                    <a:pt x="2779935" y="167614"/>
                  </a:cubicBezTo>
                  <a:cubicBezTo>
                    <a:pt x="2783431" y="173195"/>
                    <a:pt x="2789684" y="174338"/>
                    <a:pt x="2794861" y="177565"/>
                  </a:cubicBezTo>
                  <a:cubicBezTo>
                    <a:pt x="2796340" y="179448"/>
                    <a:pt x="2798358" y="180727"/>
                    <a:pt x="2799904" y="182542"/>
                  </a:cubicBezTo>
                  <a:lnTo>
                    <a:pt x="2809855" y="182542"/>
                  </a:lnTo>
                  <a:cubicBezTo>
                    <a:pt x="2817654" y="193501"/>
                    <a:pt x="2811603" y="203047"/>
                    <a:pt x="2805955" y="211923"/>
                  </a:cubicBezTo>
                  <a:cubicBezTo>
                    <a:pt x="2795601" y="228193"/>
                    <a:pt x="2794189" y="243523"/>
                    <a:pt x="2806627" y="259459"/>
                  </a:cubicBezTo>
                  <a:cubicBezTo>
                    <a:pt x="2812981" y="267123"/>
                    <a:pt x="2815832" y="277141"/>
                    <a:pt x="2814494" y="287024"/>
                  </a:cubicBezTo>
                  <a:cubicBezTo>
                    <a:pt x="2813956" y="290386"/>
                    <a:pt x="2813015" y="293748"/>
                    <a:pt x="2812208" y="296975"/>
                  </a:cubicBezTo>
                  <a:cubicBezTo>
                    <a:pt x="2811737" y="300137"/>
                    <a:pt x="2811737" y="303364"/>
                    <a:pt x="2812208" y="306524"/>
                  </a:cubicBezTo>
                  <a:cubicBezTo>
                    <a:pt x="2813015" y="309751"/>
                    <a:pt x="2813889" y="312911"/>
                    <a:pt x="2814628" y="316138"/>
                  </a:cubicBezTo>
                  <a:cubicBezTo>
                    <a:pt x="2816739" y="328779"/>
                    <a:pt x="2815200" y="341755"/>
                    <a:pt x="2810191" y="353521"/>
                  </a:cubicBezTo>
                  <a:cubicBezTo>
                    <a:pt x="2809182" y="356681"/>
                    <a:pt x="2808040" y="359773"/>
                    <a:pt x="2807300" y="363001"/>
                  </a:cubicBezTo>
                  <a:cubicBezTo>
                    <a:pt x="2807017" y="366295"/>
                    <a:pt x="2807179" y="369657"/>
                    <a:pt x="2807770" y="372951"/>
                  </a:cubicBezTo>
                  <a:cubicBezTo>
                    <a:pt x="2808779" y="376448"/>
                    <a:pt x="2809787" y="379675"/>
                    <a:pt x="2810527" y="383440"/>
                  </a:cubicBezTo>
                  <a:cubicBezTo>
                    <a:pt x="2811872" y="417596"/>
                    <a:pt x="2808846" y="451751"/>
                    <a:pt x="2810527" y="485840"/>
                  </a:cubicBezTo>
                  <a:cubicBezTo>
                    <a:pt x="2809855" y="489471"/>
                    <a:pt x="2808846" y="493034"/>
                    <a:pt x="2807905" y="496531"/>
                  </a:cubicBezTo>
                  <a:cubicBezTo>
                    <a:pt x="2806486" y="502043"/>
                    <a:pt x="2806238" y="507758"/>
                    <a:pt x="2807165" y="513407"/>
                  </a:cubicBezTo>
                  <a:cubicBezTo>
                    <a:pt x="2808053" y="516768"/>
                    <a:pt x="2809175" y="520063"/>
                    <a:pt x="2810527" y="523223"/>
                  </a:cubicBezTo>
                  <a:cubicBezTo>
                    <a:pt x="2815334" y="533241"/>
                    <a:pt x="2816679" y="544536"/>
                    <a:pt x="2814359" y="555429"/>
                  </a:cubicBezTo>
                  <a:cubicBezTo>
                    <a:pt x="2813754" y="559125"/>
                    <a:pt x="2813149" y="562824"/>
                    <a:pt x="2812813" y="566522"/>
                  </a:cubicBezTo>
                  <a:cubicBezTo>
                    <a:pt x="2819839" y="595097"/>
                    <a:pt x="2823160" y="624480"/>
                    <a:pt x="2822697" y="653928"/>
                  </a:cubicBezTo>
                  <a:cubicBezTo>
                    <a:pt x="2823302" y="656282"/>
                    <a:pt x="2823974" y="658567"/>
                    <a:pt x="2824781" y="660651"/>
                  </a:cubicBezTo>
                  <a:lnTo>
                    <a:pt x="2826395" y="663878"/>
                  </a:lnTo>
                  <a:cubicBezTo>
                    <a:pt x="2827806" y="665829"/>
                    <a:pt x="2829017" y="667913"/>
                    <a:pt x="2830361" y="669931"/>
                  </a:cubicBezTo>
                  <a:cubicBezTo>
                    <a:pt x="2838766" y="682234"/>
                    <a:pt x="2842679" y="697092"/>
                    <a:pt x="2841455" y="711953"/>
                  </a:cubicBezTo>
                  <a:cubicBezTo>
                    <a:pt x="2840628" y="722642"/>
                    <a:pt x="2842814" y="733400"/>
                    <a:pt x="2847775" y="742947"/>
                  </a:cubicBezTo>
                  <a:lnTo>
                    <a:pt x="2851204" y="748730"/>
                  </a:lnTo>
                  <a:cubicBezTo>
                    <a:pt x="2851877" y="749671"/>
                    <a:pt x="2852415" y="750613"/>
                    <a:pt x="2853087" y="751486"/>
                  </a:cubicBezTo>
                  <a:cubicBezTo>
                    <a:pt x="2853759" y="752361"/>
                    <a:pt x="2855709" y="754983"/>
                    <a:pt x="2856987" y="756731"/>
                  </a:cubicBezTo>
                  <a:cubicBezTo>
                    <a:pt x="2859488" y="760160"/>
                    <a:pt x="2861760" y="763724"/>
                    <a:pt x="2863710" y="767489"/>
                  </a:cubicBezTo>
                  <a:cubicBezTo>
                    <a:pt x="2865324" y="770245"/>
                    <a:pt x="2866736" y="773136"/>
                    <a:pt x="2867879" y="776094"/>
                  </a:cubicBezTo>
                  <a:cubicBezTo>
                    <a:pt x="2869223" y="780061"/>
                    <a:pt x="2869963" y="784231"/>
                    <a:pt x="2870904" y="788264"/>
                  </a:cubicBezTo>
                  <a:cubicBezTo>
                    <a:pt x="2871846" y="792299"/>
                    <a:pt x="2872787" y="794449"/>
                    <a:pt x="2873594" y="797543"/>
                  </a:cubicBezTo>
                  <a:cubicBezTo>
                    <a:pt x="2875812" y="807426"/>
                    <a:pt x="2874871" y="818183"/>
                    <a:pt x="2882334" y="826320"/>
                  </a:cubicBezTo>
                  <a:cubicBezTo>
                    <a:pt x="2883948" y="827934"/>
                    <a:pt x="2885427" y="829547"/>
                    <a:pt x="2886906" y="831161"/>
                  </a:cubicBezTo>
                  <a:lnTo>
                    <a:pt x="2889259" y="833580"/>
                  </a:lnTo>
                  <a:cubicBezTo>
                    <a:pt x="2890873" y="835127"/>
                    <a:pt x="2892352" y="836740"/>
                    <a:pt x="2893831" y="838421"/>
                  </a:cubicBezTo>
                  <a:cubicBezTo>
                    <a:pt x="2904993" y="850860"/>
                    <a:pt x="2912456" y="866190"/>
                    <a:pt x="2915414" y="882662"/>
                  </a:cubicBezTo>
                  <a:cubicBezTo>
                    <a:pt x="2916019" y="884545"/>
                    <a:pt x="2916624" y="886428"/>
                    <a:pt x="2917297" y="888243"/>
                  </a:cubicBezTo>
                  <a:cubicBezTo>
                    <a:pt x="2917834" y="889049"/>
                    <a:pt x="2918238" y="889924"/>
                    <a:pt x="2918776" y="890663"/>
                  </a:cubicBezTo>
                  <a:cubicBezTo>
                    <a:pt x="2920053" y="892075"/>
                    <a:pt x="2921331" y="893421"/>
                    <a:pt x="2922743" y="894698"/>
                  </a:cubicBezTo>
                  <a:cubicBezTo>
                    <a:pt x="2925835" y="896983"/>
                    <a:pt x="2928928" y="899202"/>
                    <a:pt x="2931887" y="901421"/>
                  </a:cubicBezTo>
                  <a:cubicBezTo>
                    <a:pt x="2933433" y="902698"/>
                    <a:pt x="2934913" y="904043"/>
                    <a:pt x="2936324" y="905454"/>
                  </a:cubicBezTo>
                  <a:lnTo>
                    <a:pt x="2938476" y="907539"/>
                  </a:lnTo>
                  <a:cubicBezTo>
                    <a:pt x="2940022" y="908951"/>
                    <a:pt x="2941501" y="910430"/>
                    <a:pt x="2942980" y="911910"/>
                  </a:cubicBezTo>
                  <a:lnTo>
                    <a:pt x="2945199" y="914128"/>
                  </a:lnTo>
                  <a:cubicBezTo>
                    <a:pt x="2946746" y="915674"/>
                    <a:pt x="2948158" y="917288"/>
                    <a:pt x="2949502" y="918969"/>
                  </a:cubicBezTo>
                  <a:cubicBezTo>
                    <a:pt x="2956226" y="927710"/>
                    <a:pt x="2959184" y="938535"/>
                    <a:pt x="2963891" y="948351"/>
                  </a:cubicBezTo>
                  <a:cubicBezTo>
                    <a:pt x="2965706" y="950973"/>
                    <a:pt x="2967992" y="953259"/>
                    <a:pt x="2970614" y="955075"/>
                  </a:cubicBezTo>
                  <a:cubicBezTo>
                    <a:pt x="2982246" y="961798"/>
                    <a:pt x="2995357" y="966572"/>
                    <a:pt x="3002820" y="978876"/>
                  </a:cubicBezTo>
                  <a:cubicBezTo>
                    <a:pt x="3004837" y="981498"/>
                    <a:pt x="3006652" y="984256"/>
                    <a:pt x="3008669" y="986877"/>
                  </a:cubicBezTo>
                  <a:cubicBezTo>
                    <a:pt x="3014250" y="993466"/>
                    <a:pt x="3019158" y="1000661"/>
                    <a:pt x="3023260" y="1008257"/>
                  </a:cubicBezTo>
                  <a:cubicBezTo>
                    <a:pt x="3025075" y="1010746"/>
                    <a:pt x="3027361" y="1012831"/>
                    <a:pt x="3029983" y="1014512"/>
                  </a:cubicBezTo>
                  <a:cubicBezTo>
                    <a:pt x="3036774" y="1017268"/>
                    <a:pt x="3043296" y="1020495"/>
                    <a:pt x="3049683" y="1024058"/>
                  </a:cubicBezTo>
                  <a:lnTo>
                    <a:pt x="3057550" y="1029303"/>
                  </a:lnTo>
                  <a:cubicBezTo>
                    <a:pt x="3063802" y="1033134"/>
                    <a:pt x="3069047" y="1038379"/>
                    <a:pt x="3072947" y="1044633"/>
                  </a:cubicBezTo>
                  <a:cubicBezTo>
                    <a:pt x="3074694" y="1047120"/>
                    <a:pt x="3076375" y="1049608"/>
                    <a:pt x="3078258" y="1051960"/>
                  </a:cubicBezTo>
                  <a:cubicBezTo>
                    <a:pt x="3081485" y="1055659"/>
                    <a:pt x="3084444" y="1059559"/>
                    <a:pt x="3087671" y="1063190"/>
                  </a:cubicBezTo>
                  <a:cubicBezTo>
                    <a:pt x="3089756" y="1065071"/>
                    <a:pt x="3092176" y="1066417"/>
                    <a:pt x="3094865" y="1067223"/>
                  </a:cubicBezTo>
                  <a:cubicBezTo>
                    <a:pt x="3100715" y="1067694"/>
                    <a:pt x="3106497" y="1068500"/>
                    <a:pt x="3112212" y="1069644"/>
                  </a:cubicBezTo>
                  <a:cubicBezTo>
                    <a:pt x="3115103" y="1070652"/>
                    <a:pt x="3117927" y="1071862"/>
                    <a:pt x="3120616" y="1073410"/>
                  </a:cubicBezTo>
                  <a:cubicBezTo>
                    <a:pt x="3124180" y="1075291"/>
                    <a:pt x="3127542" y="1077577"/>
                    <a:pt x="3130634" y="1080133"/>
                  </a:cubicBezTo>
                  <a:cubicBezTo>
                    <a:pt x="3132920" y="1082014"/>
                    <a:pt x="3135005" y="1084166"/>
                    <a:pt x="3137358" y="1086251"/>
                  </a:cubicBezTo>
                  <a:cubicBezTo>
                    <a:pt x="3139711" y="1088336"/>
                    <a:pt x="3142670" y="1091630"/>
                    <a:pt x="3145560" y="1093983"/>
                  </a:cubicBezTo>
                  <a:cubicBezTo>
                    <a:pt x="3147780" y="1095529"/>
                    <a:pt x="3150200" y="1096673"/>
                    <a:pt x="3152822" y="1097412"/>
                  </a:cubicBezTo>
                  <a:cubicBezTo>
                    <a:pt x="3156385" y="1098152"/>
                    <a:pt x="3159949" y="1098756"/>
                    <a:pt x="3163445" y="1099833"/>
                  </a:cubicBezTo>
                  <a:cubicBezTo>
                    <a:pt x="3166942" y="1100908"/>
                    <a:pt x="3168622" y="1101716"/>
                    <a:pt x="3171245" y="1102522"/>
                  </a:cubicBezTo>
                  <a:cubicBezTo>
                    <a:pt x="3173866" y="1103329"/>
                    <a:pt x="3176556" y="1104068"/>
                    <a:pt x="3179178" y="1105077"/>
                  </a:cubicBezTo>
                  <a:cubicBezTo>
                    <a:pt x="3181733" y="1106018"/>
                    <a:pt x="3184423" y="1106691"/>
                    <a:pt x="3187112" y="1107228"/>
                  </a:cubicBezTo>
                  <a:lnTo>
                    <a:pt x="3192760" y="1107631"/>
                  </a:lnTo>
                  <a:cubicBezTo>
                    <a:pt x="3196659" y="1107631"/>
                    <a:pt x="3200492" y="1107631"/>
                    <a:pt x="3204324" y="1108103"/>
                  </a:cubicBezTo>
                  <a:cubicBezTo>
                    <a:pt x="3208157" y="1108372"/>
                    <a:pt x="3211720" y="1109918"/>
                    <a:pt x="3214544" y="1112540"/>
                  </a:cubicBezTo>
                  <a:cubicBezTo>
                    <a:pt x="3216157" y="1113414"/>
                    <a:pt x="3215888" y="1117919"/>
                    <a:pt x="3219519" y="1115095"/>
                  </a:cubicBezTo>
                  <a:cubicBezTo>
                    <a:pt x="3221066" y="1114086"/>
                    <a:pt x="3222612" y="1113213"/>
                    <a:pt x="3224226" y="1112405"/>
                  </a:cubicBezTo>
                  <a:cubicBezTo>
                    <a:pt x="3226848" y="1110993"/>
                    <a:pt x="3229672" y="1109918"/>
                    <a:pt x="3232563" y="1109245"/>
                  </a:cubicBezTo>
                  <a:cubicBezTo>
                    <a:pt x="3236933" y="1108439"/>
                    <a:pt x="3241505" y="1108909"/>
                    <a:pt x="3245607" y="1110589"/>
                  </a:cubicBezTo>
                  <a:cubicBezTo>
                    <a:pt x="3248901" y="1112070"/>
                    <a:pt x="3251927" y="1114220"/>
                    <a:pt x="3254415" y="1116911"/>
                  </a:cubicBezTo>
                  <a:cubicBezTo>
                    <a:pt x="3258919" y="1121886"/>
                    <a:pt x="3258919" y="1129416"/>
                    <a:pt x="3254415" y="1134391"/>
                  </a:cubicBezTo>
                  <a:cubicBezTo>
                    <a:pt x="3160285" y="1130425"/>
                    <a:pt x="3070055" y="1115699"/>
                    <a:pt x="3001475" y="1041338"/>
                  </a:cubicBezTo>
                  <a:cubicBezTo>
                    <a:pt x="2988701" y="1027487"/>
                    <a:pt x="2971690" y="1018006"/>
                    <a:pt x="2958982" y="1003753"/>
                  </a:cubicBezTo>
                  <a:cubicBezTo>
                    <a:pt x="2924827" y="962672"/>
                    <a:pt x="2889058" y="922667"/>
                    <a:pt x="2864853" y="874191"/>
                  </a:cubicBezTo>
                  <a:cubicBezTo>
                    <a:pt x="2827275" y="795593"/>
                    <a:pt x="2800906" y="712153"/>
                    <a:pt x="2786524" y="626228"/>
                  </a:cubicBezTo>
                  <a:cubicBezTo>
                    <a:pt x="2777111" y="565716"/>
                    <a:pt x="2763059" y="505674"/>
                    <a:pt x="2762319" y="444087"/>
                  </a:cubicBezTo>
                  <a:cubicBezTo>
                    <a:pt x="2761445" y="379271"/>
                    <a:pt x="2768505" y="314861"/>
                    <a:pt x="2773413" y="250314"/>
                  </a:cubicBezTo>
                  <a:cubicBezTo>
                    <a:pt x="2774892" y="231353"/>
                    <a:pt x="2775834" y="212260"/>
                    <a:pt x="2777985" y="193299"/>
                  </a:cubicBezTo>
                  <a:cubicBezTo>
                    <a:pt x="2779330" y="181465"/>
                    <a:pt x="2774758" y="176086"/>
                    <a:pt x="2763395" y="175617"/>
                  </a:cubicBezTo>
                  <a:cubicBezTo>
                    <a:pt x="2745174" y="174876"/>
                    <a:pt x="2726953" y="173397"/>
                    <a:pt x="2708733" y="173599"/>
                  </a:cubicBezTo>
                  <a:cubicBezTo>
                    <a:pt x="2691326" y="174271"/>
                    <a:pt x="2673898" y="173195"/>
                    <a:pt x="2656693" y="170507"/>
                  </a:cubicBezTo>
                  <a:cubicBezTo>
                    <a:pt x="2626975" y="164791"/>
                    <a:pt x="2597122" y="167280"/>
                    <a:pt x="2567337" y="167145"/>
                  </a:cubicBezTo>
                  <a:cubicBezTo>
                    <a:pt x="2559874" y="170776"/>
                    <a:pt x="2551873" y="168355"/>
                    <a:pt x="2544208" y="169095"/>
                  </a:cubicBezTo>
                  <a:cubicBezTo>
                    <a:pt x="2538426" y="169430"/>
                    <a:pt x="2532711" y="166337"/>
                    <a:pt x="2526861" y="168624"/>
                  </a:cubicBezTo>
                  <a:lnTo>
                    <a:pt x="2524239" y="169295"/>
                  </a:lnTo>
                  <a:lnTo>
                    <a:pt x="2519465" y="170976"/>
                  </a:lnTo>
                  <a:cubicBezTo>
                    <a:pt x="2518020" y="171716"/>
                    <a:pt x="2516648" y="172590"/>
                    <a:pt x="2515364" y="173599"/>
                  </a:cubicBezTo>
                  <a:cubicBezTo>
                    <a:pt x="2515364" y="173599"/>
                    <a:pt x="2513818" y="175482"/>
                    <a:pt x="2513885" y="175549"/>
                  </a:cubicBezTo>
                  <a:cubicBezTo>
                    <a:pt x="2512863" y="178036"/>
                    <a:pt x="2512231" y="180727"/>
                    <a:pt x="2512002" y="183415"/>
                  </a:cubicBezTo>
                  <a:cubicBezTo>
                    <a:pt x="2512002" y="186441"/>
                    <a:pt x="2512002" y="189399"/>
                    <a:pt x="2512002" y="192425"/>
                  </a:cubicBezTo>
                  <a:cubicBezTo>
                    <a:pt x="2512002" y="199149"/>
                    <a:pt x="2512002" y="205872"/>
                    <a:pt x="2512002" y="212596"/>
                  </a:cubicBezTo>
                  <a:cubicBezTo>
                    <a:pt x="2512002" y="219320"/>
                    <a:pt x="2512002" y="224497"/>
                    <a:pt x="2512002" y="230480"/>
                  </a:cubicBezTo>
                  <a:cubicBezTo>
                    <a:pt x="2513751" y="242448"/>
                    <a:pt x="2512540" y="254551"/>
                    <a:pt x="2514759" y="266452"/>
                  </a:cubicBezTo>
                  <a:cubicBezTo>
                    <a:pt x="2515539" y="268804"/>
                    <a:pt x="2516124" y="271158"/>
                    <a:pt x="2516507" y="273577"/>
                  </a:cubicBezTo>
                  <a:cubicBezTo>
                    <a:pt x="2516978" y="278485"/>
                    <a:pt x="2516507" y="283395"/>
                    <a:pt x="2517112" y="288370"/>
                  </a:cubicBezTo>
                  <a:cubicBezTo>
                    <a:pt x="2519062" y="299464"/>
                    <a:pt x="2517717" y="310893"/>
                    <a:pt x="2521281" y="321988"/>
                  </a:cubicBezTo>
                  <a:cubicBezTo>
                    <a:pt x="2521617" y="324609"/>
                    <a:pt x="2521819" y="327298"/>
                    <a:pt x="2521886" y="329921"/>
                  </a:cubicBezTo>
                  <a:cubicBezTo>
                    <a:pt x="2522222" y="345318"/>
                    <a:pt x="2523842" y="360581"/>
                    <a:pt x="2526727" y="375709"/>
                  </a:cubicBezTo>
                  <a:cubicBezTo>
                    <a:pt x="2533625" y="441398"/>
                    <a:pt x="2537175" y="507355"/>
                    <a:pt x="2537350" y="573380"/>
                  </a:cubicBezTo>
                  <a:cubicBezTo>
                    <a:pt x="2538352" y="627774"/>
                    <a:pt x="2533343" y="682099"/>
                    <a:pt x="2522424" y="735350"/>
                  </a:cubicBezTo>
                  <a:cubicBezTo>
                    <a:pt x="2520810" y="743486"/>
                    <a:pt x="2519801" y="751755"/>
                    <a:pt x="2517516" y="759689"/>
                  </a:cubicBezTo>
                  <a:cubicBezTo>
                    <a:pt x="2486991" y="864846"/>
                    <a:pt x="2464602" y="972288"/>
                    <a:pt x="2428025" y="1075695"/>
                  </a:cubicBezTo>
                  <a:cubicBezTo>
                    <a:pt x="2418882" y="1101581"/>
                    <a:pt x="2409939" y="1127466"/>
                    <a:pt x="2390710" y="1148107"/>
                  </a:cubicBezTo>
                  <a:cubicBezTo>
                    <a:pt x="2389123" y="1150057"/>
                    <a:pt x="2387725" y="1152075"/>
                    <a:pt x="2386541" y="1154292"/>
                  </a:cubicBezTo>
                  <a:cubicBezTo>
                    <a:pt x="2295774" y="1306177"/>
                    <a:pt x="2158479" y="1396339"/>
                    <a:pt x="1990861" y="1437757"/>
                  </a:cubicBezTo>
                  <a:cubicBezTo>
                    <a:pt x="1855786" y="1471375"/>
                    <a:pt x="1718693" y="1500554"/>
                    <a:pt x="1578373" y="1500958"/>
                  </a:cubicBezTo>
                  <a:cubicBezTo>
                    <a:pt x="1430926" y="1501362"/>
                    <a:pt x="1284689" y="1490536"/>
                    <a:pt x="1145647" y="1434530"/>
                  </a:cubicBezTo>
                  <a:cubicBezTo>
                    <a:pt x="1142567" y="1433319"/>
                    <a:pt x="1139427" y="1432244"/>
                    <a:pt x="1136234" y="1431303"/>
                  </a:cubicBezTo>
                  <a:cubicBezTo>
                    <a:pt x="1044054" y="1406157"/>
                    <a:pt x="965859" y="1354587"/>
                    <a:pt x="889211" y="1300194"/>
                  </a:cubicBezTo>
                  <a:cubicBezTo>
                    <a:pt x="879476" y="1293738"/>
                    <a:pt x="870466" y="1286276"/>
                    <a:pt x="862317" y="1277872"/>
                  </a:cubicBezTo>
                  <a:cubicBezTo>
                    <a:pt x="802881" y="1212856"/>
                    <a:pt x="744252" y="1147167"/>
                    <a:pt x="708415" y="1065071"/>
                  </a:cubicBezTo>
                  <a:cubicBezTo>
                    <a:pt x="704045" y="1055188"/>
                    <a:pt x="699137" y="1045573"/>
                    <a:pt x="693960" y="1036094"/>
                  </a:cubicBezTo>
                  <a:cubicBezTo>
                    <a:pt x="689704" y="1029840"/>
                    <a:pt x="689287" y="1021772"/>
                    <a:pt x="692884" y="1015116"/>
                  </a:cubicBezTo>
                  <a:cubicBezTo>
                    <a:pt x="697597" y="1006174"/>
                    <a:pt x="698612" y="995753"/>
                    <a:pt x="695708" y="986069"/>
                  </a:cubicBezTo>
                  <a:cubicBezTo>
                    <a:pt x="673588" y="907876"/>
                    <a:pt x="672041" y="827126"/>
                    <a:pt x="664712" y="747049"/>
                  </a:cubicBezTo>
                  <a:cubicBezTo>
                    <a:pt x="654829" y="638867"/>
                    <a:pt x="650459" y="530216"/>
                    <a:pt x="636003" y="422303"/>
                  </a:cubicBezTo>
                  <a:cubicBezTo>
                    <a:pt x="627733" y="360648"/>
                    <a:pt x="622556" y="298656"/>
                    <a:pt x="609849" y="237607"/>
                  </a:cubicBezTo>
                  <a:cubicBezTo>
                    <a:pt x="595460" y="168758"/>
                    <a:pt x="553169" y="131173"/>
                    <a:pt x="482639" y="126669"/>
                  </a:cubicBezTo>
                  <a:cubicBezTo>
                    <a:pt x="454602" y="124921"/>
                    <a:pt x="426430" y="124248"/>
                    <a:pt x="398259" y="124046"/>
                  </a:cubicBezTo>
                  <a:cubicBezTo>
                    <a:pt x="340074" y="122567"/>
                    <a:pt x="282325" y="113559"/>
                    <a:pt x="226473" y="97152"/>
                  </a:cubicBezTo>
                  <a:cubicBezTo>
                    <a:pt x="150208" y="76779"/>
                    <a:pt x="77109" y="45987"/>
                    <a:pt x="9236" y="5713"/>
                  </a:cubicBezTo>
                  <a:cubicBezTo>
                    <a:pt x="5834" y="3561"/>
                    <a:pt x="2572" y="1140"/>
                    <a:pt x="-514" y="-1482"/>
                  </a:cubicBezTo>
                  <a:close/>
                </a:path>
              </a:pathLst>
            </a:custGeom>
            <a:solidFill>
              <a:srgbClr val="020202"/>
            </a:solidFill>
            <a:ln w="6712" cap="flat">
              <a:noFill/>
              <a:prstDash val="solid"/>
              <a:miter/>
            </a:ln>
          </p:spPr>
          <p:txBody>
            <a:bodyPr rtlCol="0" anchor="ctr"/>
            <a:lstStyle/>
            <a:p>
              <a:endParaRPr lang="es-CO"/>
            </a:p>
          </p:txBody>
        </p:sp>
        <p:sp>
          <p:nvSpPr>
            <p:cNvPr id="1033" name="Freeform: Shape 1032">
              <a:extLst>
                <a:ext uri="{FF2B5EF4-FFF2-40B4-BE49-F238E27FC236}">
                  <a16:creationId xmlns:a16="http://schemas.microsoft.com/office/drawing/2014/main" id="{2A67D445-1820-0B89-1685-47BD6D1CCA11}"/>
                </a:ext>
              </a:extLst>
            </p:cNvPr>
            <p:cNvSpPr/>
            <p:nvPr/>
          </p:nvSpPr>
          <p:spPr>
            <a:xfrm>
              <a:off x="6627667" y="319069"/>
              <a:ext cx="1787791" cy="1225525"/>
            </a:xfrm>
            <a:custGeom>
              <a:avLst/>
              <a:gdLst>
                <a:gd name="connsiteX0" fmla="*/ 1643283 w 1787791"/>
                <a:gd name="connsiteY0" fmla="*/ 784841 h 1225525"/>
                <a:gd name="connsiteX1" fmla="*/ 1657335 w 1787791"/>
                <a:gd name="connsiteY1" fmla="*/ 812945 h 1225525"/>
                <a:gd name="connsiteX2" fmla="*/ 1779032 w 1787791"/>
                <a:gd name="connsiteY2" fmla="*/ 990648 h 1225525"/>
                <a:gd name="connsiteX3" fmla="*/ 1786898 w 1787791"/>
                <a:gd name="connsiteY3" fmla="*/ 1018684 h 1225525"/>
                <a:gd name="connsiteX4" fmla="*/ 1746557 w 1787791"/>
                <a:gd name="connsiteY4" fmla="*/ 1131640 h 1225525"/>
                <a:gd name="connsiteX5" fmla="*/ 1608120 w 1787791"/>
                <a:gd name="connsiteY5" fmla="*/ 1219920 h 1225525"/>
                <a:gd name="connsiteX6" fmla="*/ 1483129 w 1787791"/>
                <a:gd name="connsiteY6" fmla="*/ 1202574 h 1225525"/>
                <a:gd name="connsiteX7" fmla="*/ 1405809 w 1787791"/>
                <a:gd name="connsiteY7" fmla="*/ 1137893 h 1225525"/>
                <a:gd name="connsiteX8" fmla="*/ 1388394 w 1787791"/>
                <a:gd name="connsiteY8" fmla="*/ 1117050 h 1225525"/>
                <a:gd name="connsiteX9" fmla="*/ 1369502 w 1787791"/>
                <a:gd name="connsiteY9" fmla="*/ 1082827 h 1225525"/>
                <a:gd name="connsiteX10" fmla="*/ 1330774 w 1787791"/>
                <a:gd name="connsiteY10" fmla="*/ 1046991 h 1225525"/>
                <a:gd name="connsiteX11" fmla="*/ 1273893 w 1787791"/>
                <a:gd name="connsiteY11" fmla="*/ 1031056 h 1225525"/>
                <a:gd name="connsiteX12" fmla="*/ 1264076 w 1787791"/>
                <a:gd name="connsiteY12" fmla="*/ 1030182 h 1225525"/>
                <a:gd name="connsiteX13" fmla="*/ 1221180 w 1787791"/>
                <a:gd name="connsiteY13" fmla="*/ 1014920 h 1225525"/>
                <a:gd name="connsiteX14" fmla="*/ 1119050 w 1787791"/>
                <a:gd name="connsiteY14" fmla="*/ 904788 h 1225525"/>
                <a:gd name="connsiteX15" fmla="*/ 991303 w 1787791"/>
                <a:gd name="connsiteY15" fmla="*/ 721236 h 1225525"/>
                <a:gd name="connsiteX16" fmla="*/ 935968 w 1787791"/>
                <a:gd name="connsiteY16" fmla="*/ 645529 h 1225525"/>
                <a:gd name="connsiteX17" fmla="*/ 932539 w 1787791"/>
                <a:gd name="connsiteY17" fmla="*/ 639814 h 1225525"/>
                <a:gd name="connsiteX18" fmla="*/ 928774 w 1787791"/>
                <a:gd name="connsiteY18" fmla="*/ 634435 h 1225525"/>
                <a:gd name="connsiteX19" fmla="*/ 925144 w 1787791"/>
                <a:gd name="connsiteY19" fmla="*/ 629124 h 1225525"/>
                <a:gd name="connsiteX20" fmla="*/ 913310 w 1787791"/>
                <a:gd name="connsiteY20" fmla="*/ 614601 h 1225525"/>
                <a:gd name="connsiteX21" fmla="*/ 909209 w 1787791"/>
                <a:gd name="connsiteY21" fmla="*/ 610164 h 1225525"/>
                <a:gd name="connsiteX22" fmla="*/ 905241 w 1787791"/>
                <a:gd name="connsiteY22" fmla="*/ 605793 h 1225525"/>
                <a:gd name="connsiteX23" fmla="*/ 903292 w 1787791"/>
                <a:gd name="connsiteY23" fmla="*/ 603708 h 1225525"/>
                <a:gd name="connsiteX24" fmla="*/ 899191 w 1787791"/>
                <a:gd name="connsiteY24" fmla="*/ 599540 h 1225525"/>
                <a:gd name="connsiteX25" fmla="*/ 897106 w 1787791"/>
                <a:gd name="connsiteY25" fmla="*/ 597389 h 1225525"/>
                <a:gd name="connsiteX26" fmla="*/ 893207 w 1787791"/>
                <a:gd name="connsiteY26" fmla="*/ 592951 h 1225525"/>
                <a:gd name="connsiteX27" fmla="*/ 889710 w 1787791"/>
                <a:gd name="connsiteY27" fmla="*/ 588110 h 1225525"/>
                <a:gd name="connsiteX28" fmla="*/ 878280 w 1787791"/>
                <a:gd name="connsiteY28" fmla="*/ 574663 h 1225525"/>
                <a:gd name="connsiteX29" fmla="*/ 874313 w 1787791"/>
                <a:gd name="connsiteY29" fmla="*/ 570427 h 1225525"/>
                <a:gd name="connsiteX30" fmla="*/ 870481 w 1787791"/>
                <a:gd name="connsiteY30" fmla="*/ 566191 h 1225525"/>
                <a:gd name="connsiteX31" fmla="*/ 868599 w 1787791"/>
                <a:gd name="connsiteY31" fmla="*/ 564107 h 1225525"/>
                <a:gd name="connsiteX32" fmla="*/ 864699 w 1787791"/>
                <a:gd name="connsiteY32" fmla="*/ 560140 h 1225525"/>
                <a:gd name="connsiteX33" fmla="*/ 862749 w 1787791"/>
                <a:gd name="connsiteY33" fmla="*/ 558123 h 1225525"/>
                <a:gd name="connsiteX34" fmla="*/ 859118 w 1787791"/>
                <a:gd name="connsiteY34" fmla="*/ 553954 h 1225525"/>
                <a:gd name="connsiteX35" fmla="*/ 855756 w 1787791"/>
                <a:gd name="connsiteY35" fmla="*/ 549517 h 1225525"/>
                <a:gd name="connsiteX36" fmla="*/ 847756 w 1787791"/>
                <a:gd name="connsiteY36" fmla="*/ 541785 h 1225525"/>
                <a:gd name="connsiteX37" fmla="*/ 842981 w 1787791"/>
                <a:gd name="connsiteY37" fmla="*/ 538221 h 1225525"/>
                <a:gd name="connsiteX38" fmla="*/ 838612 w 1787791"/>
                <a:gd name="connsiteY38" fmla="*/ 533784 h 1225525"/>
                <a:gd name="connsiteX39" fmla="*/ 834779 w 1787791"/>
                <a:gd name="connsiteY39" fmla="*/ 528674 h 1225525"/>
                <a:gd name="connsiteX40" fmla="*/ 803985 w 1787791"/>
                <a:gd name="connsiteY40" fmla="*/ 495662 h 1225525"/>
                <a:gd name="connsiteX41" fmla="*/ 799817 w 1787791"/>
                <a:gd name="connsiteY41" fmla="*/ 491157 h 1225525"/>
                <a:gd name="connsiteX42" fmla="*/ 795783 w 1787791"/>
                <a:gd name="connsiteY42" fmla="*/ 486652 h 1225525"/>
                <a:gd name="connsiteX43" fmla="*/ 793766 w 1787791"/>
                <a:gd name="connsiteY43" fmla="*/ 484500 h 1225525"/>
                <a:gd name="connsiteX44" fmla="*/ 789664 w 1787791"/>
                <a:gd name="connsiteY44" fmla="*/ 480197 h 1225525"/>
                <a:gd name="connsiteX45" fmla="*/ 787580 w 1787791"/>
                <a:gd name="connsiteY45" fmla="*/ 478046 h 1225525"/>
                <a:gd name="connsiteX46" fmla="*/ 783613 w 1787791"/>
                <a:gd name="connsiteY46" fmla="*/ 473541 h 1225525"/>
                <a:gd name="connsiteX47" fmla="*/ 779982 w 1787791"/>
                <a:gd name="connsiteY47" fmla="*/ 468633 h 1225525"/>
                <a:gd name="connsiteX48" fmla="*/ 763913 w 1787791"/>
                <a:gd name="connsiteY48" fmla="*/ 450412 h 1225525"/>
                <a:gd name="connsiteX49" fmla="*/ 759946 w 1787791"/>
                <a:gd name="connsiteY49" fmla="*/ 446177 h 1225525"/>
                <a:gd name="connsiteX50" fmla="*/ 756249 w 1787791"/>
                <a:gd name="connsiteY50" fmla="*/ 442008 h 1225525"/>
                <a:gd name="connsiteX51" fmla="*/ 754433 w 1787791"/>
                <a:gd name="connsiteY51" fmla="*/ 439991 h 1225525"/>
                <a:gd name="connsiteX52" fmla="*/ 750802 w 1787791"/>
                <a:gd name="connsiteY52" fmla="*/ 436091 h 1225525"/>
                <a:gd name="connsiteX53" fmla="*/ 749054 w 1787791"/>
                <a:gd name="connsiteY53" fmla="*/ 434276 h 1225525"/>
                <a:gd name="connsiteX54" fmla="*/ 745490 w 1787791"/>
                <a:gd name="connsiteY54" fmla="*/ 430578 h 1225525"/>
                <a:gd name="connsiteX55" fmla="*/ 743676 w 1787791"/>
                <a:gd name="connsiteY55" fmla="*/ 428762 h 1225525"/>
                <a:gd name="connsiteX56" fmla="*/ 740112 w 1787791"/>
                <a:gd name="connsiteY56" fmla="*/ 425199 h 1225525"/>
                <a:gd name="connsiteX57" fmla="*/ 738296 w 1787791"/>
                <a:gd name="connsiteY57" fmla="*/ 423384 h 1225525"/>
                <a:gd name="connsiteX58" fmla="*/ 734531 w 1787791"/>
                <a:gd name="connsiteY58" fmla="*/ 419753 h 1225525"/>
                <a:gd name="connsiteX59" fmla="*/ 732582 w 1787791"/>
                <a:gd name="connsiteY59" fmla="*/ 417937 h 1225525"/>
                <a:gd name="connsiteX60" fmla="*/ 728548 w 1787791"/>
                <a:gd name="connsiteY60" fmla="*/ 414173 h 1225525"/>
                <a:gd name="connsiteX61" fmla="*/ 726463 w 1787791"/>
                <a:gd name="connsiteY61" fmla="*/ 412222 h 1225525"/>
                <a:gd name="connsiteX62" fmla="*/ 722025 w 1787791"/>
                <a:gd name="connsiteY62" fmla="*/ 408256 h 1225525"/>
                <a:gd name="connsiteX63" fmla="*/ 719672 w 1787791"/>
                <a:gd name="connsiteY63" fmla="*/ 406104 h 1225525"/>
                <a:gd name="connsiteX64" fmla="*/ 700510 w 1787791"/>
                <a:gd name="connsiteY64" fmla="*/ 389160 h 1225525"/>
                <a:gd name="connsiteX65" fmla="*/ 695468 w 1787791"/>
                <a:gd name="connsiteY65" fmla="*/ 385598 h 1225525"/>
                <a:gd name="connsiteX66" fmla="*/ 690963 w 1787791"/>
                <a:gd name="connsiteY66" fmla="*/ 381697 h 1225525"/>
                <a:gd name="connsiteX67" fmla="*/ 688879 w 1787791"/>
                <a:gd name="connsiteY67" fmla="*/ 379681 h 1225525"/>
                <a:gd name="connsiteX68" fmla="*/ 684845 w 1787791"/>
                <a:gd name="connsiteY68" fmla="*/ 375781 h 1225525"/>
                <a:gd name="connsiteX69" fmla="*/ 682827 w 1787791"/>
                <a:gd name="connsiteY69" fmla="*/ 373966 h 1225525"/>
                <a:gd name="connsiteX70" fmla="*/ 674356 w 1787791"/>
                <a:gd name="connsiteY70" fmla="*/ 367242 h 1225525"/>
                <a:gd name="connsiteX71" fmla="*/ 669985 w 1787791"/>
                <a:gd name="connsiteY71" fmla="*/ 364284 h 1225525"/>
                <a:gd name="connsiteX72" fmla="*/ 665951 w 1787791"/>
                <a:gd name="connsiteY72" fmla="*/ 360989 h 1225525"/>
                <a:gd name="connsiteX73" fmla="*/ 663867 w 1787791"/>
                <a:gd name="connsiteY73" fmla="*/ 359376 h 1225525"/>
                <a:gd name="connsiteX74" fmla="*/ 657144 w 1787791"/>
                <a:gd name="connsiteY74" fmla="*/ 355342 h 1225525"/>
                <a:gd name="connsiteX75" fmla="*/ 652370 w 1787791"/>
                <a:gd name="connsiteY75" fmla="*/ 352114 h 1225525"/>
                <a:gd name="connsiteX76" fmla="*/ 647663 w 1787791"/>
                <a:gd name="connsiteY76" fmla="*/ 348214 h 1225525"/>
                <a:gd name="connsiteX77" fmla="*/ 645378 w 1787791"/>
                <a:gd name="connsiteY77" fmla="*/ 346063 h 1225525"/>
                <a:gd name="connsiteX78" fmla="*/ 625879 w 1787791"/>
                <a:gd name="connsiteY78" fmla="*/ 328985 h 1225525"/>
                <a:gd name="connsiteX79" fmla="*/ 620702 w 1787791"/>
                <a:gd name="connsiteY79" fmla="*/ 325287 h 1225525"/>
                <a:gd name="connsiteX80" fmla="*/ 615995 w 1787791"/>
                <a:gd name="connsiteY80" fmla="*/ 321186 h 1225525"/>
                <a:gd name="connsiteX81" fmla="*/ 613777 w 1787791"/>
                <a:gd name="connsiteY81" fmla="*/ 319102 h 1225525"/>
                <a:gd name="connsiteX82" fmla="*/ 609406 w 1787791"/>
                <a:gd name="connsiteY82" fmla="*/ 314933 h 1225525"/>
                <a:gd name="connsiteX83" fmla="*/ 607188 w 1787791"/>
                <a:gd name="connsiteY83" fmla="*/ 312848 h 1225525"/>
                <a:gd name="connsiteX84" fmla="*/ 593136 w 1787791"/>
                <a:gd name="connsiteY84" fmla="*/ 302024 h 1225525"/>
                <a:gd name="connsiteX85" fmla="*/ 588160 w 1787791"/>
                <a:gd name="connsiteY85" fmla="*/ 298527 h 1225525"/>
                <a:gd name="connsiteX86" fmla="*/ 573839 w 1787791"/>
                <a:gd name="connsiteY86" fmla="*/ 287568 h 1225525"/>
                <a:gd name="connsiteX87" fmla="*/ 568797 w 1787791"/>
                <a:gd name="connsiteY87" fmla="*/ 284206 h 1225525"/>
                <a:gd name="connsiteX88" fmla="*/ 558845 w 1787791"/>
                <a:gd name="connsiteY88" fmla="*/ 277483 h 1225525"/>
                <a:gd name="connsiteX89" fmla="*/ 553870 w 1787791"/>
                <a:gd name="connsiteY89" fmla="*/ 274188 h 1225525"/>
                <a:gd name="connsiteX90" fmla="*/ 544255 w 1787791"/>
                <a:gd name="connsiteY90" fmla="*/ 267465 h 1225525"/>
                <a:gd name="connsiteX91" fmla="*/ 539549 w 1787791"/>
                <a:gd name="connsiteY91" fmla="*/ 264305 h 1225525"/>
                <a:gd name="connsiteX92" fmla="*/ 530539 w 1787791"/>
                <a:gd name="connsiteY92" fmla="*/ 257985 h 1225525"/>
                <a:gd name="connsiteX93" fmla="*/ 525900 w 1787791"/>
                <a:gd name="connsiteY93" fmla="*/ 255161 h 1225525"/>
                <a:gd name="connsiteX94" fmla="*/ 518773 w 1787791"/>
                <a:gd name="connsiteY94" fmla="*/ 251262 h 1225525"/>
                <a:gd name="connsiteX95" fmla="*/ 514067 w 1787791"/>
                <a:gd name="connsiteY95" fmla="*/ 248235 h 1225525"/>
                <a:gd name="connsiteX96" fmla="*/ 509764 w 1787791"/>
                <a:gd name="connsiteY96" fmla="*/ 244672 h 1225525"/>
                <a:gd name="connsiteX97" fmla="*/ 507612 w 1787791"/>
                <a:gd name="connsiteY97" fmla="*/ 242924 h 1225525"/>
                <a:gd name="connsiteX98" fmla="*/ 500888 w 1787791"/>
                <a:gd name="connsiteY98" fmla="*/ 238217 h 1225525"/>
                <a:gd name="connsiteX99" fmla="*/ 496317 w 1787791"/>
                <a:gd name="connsiteY99" fmla="*/ 235327 h 1225525"/>
                <a:gd name="connsiteX100" fmla="*/ 489593 w 1787791"/>
                <a:gd name="connsiteY100" fmla="*/ 231561 h 1225525"/>
                <a:gd name="connsiteX101" fmla="*/ 484752 w 1787791"/>
                <a:gd name="connsiteY101" fmla="*/ 229141 h 1225525"/>
                <a:gd name="connsiteX102" fmla="*/ 477222 w 1787791"/>
                <a:gd name="connsiteY102" fmla="*/ 225443 h 1225525"/>
                <a:gd name="connsiteX103" fmla="*/ 472313 w 1787791"/>
                <a:gd name="connsiteY103" fmla="*/ 222485 h 1225525"/>
                <a:gd name="connsiteX104" fmla="*/ 457320 w 1787791"/>
                <a:gd name="connsiteY104" fmla="*/ 213676 h 1225525"/>
                <a:gd name="connsiteX105" fmla="*/ 452345 w 1787791"/>
                <a:gd name="connsiteY105" fmla="*/ 210920 h 1225525"/>
                <a:gd name="connsiteX106" fmla="*/ 444949 w 1787791"/>
                <a:gd name="connsiteY106" fmla="*/ 206886 h 1225525"/>
                <a:gd name="connsiteX107" fmla="*/ 439839 w 1787791"/>
                <a:gd name="connsiteY107" fmla="*/ 204331 h 1225525"/>
                <a:gd name="connsiteX108" fmla="*/ 431838 w 1787791"/>
                <a:gd name="connsiteY108" fmla="*/ 200431 h 1225525"/>
                <a:gd name="connsiteX109" fmla="*/ 426526 w 1787791"/>
                <a:gd name="connsiteY109" fmla="*/ 197271 h 1225525"/>
                <a:gd name="connsiteX110" fmla="*/ 392909 w 1787791"/>
                <a:gd name="connsiteY110" fmla="*/ 179319 h 1225525"/>
                <a:gd name="connsiteX111" fmla="*/ 387395 w 1787791"/>
                <a:gd name="connsiteY111" fmla="*/ 176294 h 1225525"/>
                <a:gd name="connsiteX112" fmla="*/ 379125 w 1787791"/>
                <a:gd name="connsiteY112" fmla="*/ 171991 h 1225525"/>
                <a:gd name="connsiteX113" fmla="*/ 373478 w 1787791"/>
                <a:gd name="connsiteY113" fmla="*/ 169167 h 1225525"/>
                <a:gd name="connsiteX114" fmla="*/ 358955 w 1787791"/>
                <a:gd name="connsiteY114" fmla="*/ 163385 h 1225525"/>
                <a:gd name="connsiteX115" fmla="*/ 353442 w 1787791"/>
                <a:gd name="connsiteY115" fmla="*/ 161166 h 1225525"/>
                <a:gd name="connsiteX116" fmla="*/ 345777 w 1787791"/>
                <a:gd name="connsiteY116" fmla="*/ 157266 h 1225525"/>
                <a:gd name="connsiteX117" fmla="*/ 340869 w 1787791"/>
                <a:gd name="connsiteY117" fmla="*/ 154778 h 1225525"/>
                <a:gd name="connsiteX118" fmla="*/ 333271 w 1787791"/>
                <a:gd name="connsiteY118" fmla="*/ 151215 h 1225525"/>
                <a:gd name="connsiteX119" fmla="*/ 328027 w 1787791"/>
                <a:gd name="connsiteY119" fmla="*/ 148794 h 1225525"/>
                <a:gd name="connsiteX120" fmla="*/ 311554 w 1787791"/>
                <a:gd name="connsiteY120" fmla="*/ 142676 h 1225525"/>
                <a:gd name="connsiteX121" fmla="*/ 305973 w 1787791"/>
                <a:gd name="connsiteY121" fmla="*/ 140323 h 1225525"/>
                <a:gd name="connsiteX122" fmla="*/ 285803 w 1787791"/>
                <a:gd name="connsiteY122" fmla="*/ 132524 h 1225525"/>
                <a:gd name="connsiteX123" fmla="*/ 280088 w 1787791"/>
                <a:gd name="connsiteY123" fmla="*/ 130171 h 1225525"/>
                <a:gd name="connsiteX124" fmla="*/ 263077 w 1787791"/>
                <a:gd name="connsiteY124" fmla="*/ 123447 h 1225525"/>
                <a:gd name="connsiteX125" fmla="*/ 257564 w 1787791"/>
                <a:gd name="connsiteY125" fmla="*/ 121362 h 1225525"/>
                <a:gd name="connsiteX126" fmla="*/ 246874 w 1787791"/>
                <a:gd name="connsiteY126" fmla="*/ 117530 h 1225525"/>
                <a:gd name="connsiteX127" fmla="*/ 241629 w 1787791"/>
                <a:gd name="connsiteY127" fmla="*/ 115648 h 1225525"/>
                <a:gd name="connsiteX128" fmla="*/ 231275 w 1787791"/>
                <a:gd name="connsiteY128" fmla="*/ 112286 h 1225525"/>
                <a:gd name="connsiteX129" fmla="*/ 226098 w 1787791"/>
                <a:gd name="connsiteY129" fmla="*/ 110470 h 1225525"/>
                <a:gd name="connsiteX130" fmla="*/ 215542 w 1787791"/>
                <a:gd name="connsiteY130" fmla="*/ 107243 h 1225525"/>
                <a:gd name="connsiteX131" fmla="*/ 210029 w 1787791"/>
                <a:gd name="connsiteY131" fmla="*/ 105495 h 1225525"/>
                <a:gd name="connsiteX132" fmla="*/ 195640 w 1787791"/>
                <a:gd name="connsiteY132" fmla="*/ 102402 h 1225525"/>
                <a:gd name="connsiteX133" fmla="*/ 189657 w 1787791"/>
                <a:gd name="connsiteY133" fmla="*/ 100654 h 1225525"/>
                <a:gd name="connsiteX134" fmla="*/ 158593 w 1787791"/>
                <a:gd name="connsiteY134" fmla="*/ 92989 h 1225525"/>
                <a:gd name="connsiteX135" fmla="*/ 152946 w 1787791"/>
                <a:gd name="connsiteY135" fmla="*/ 89560 h 1225525"/>
                <a:gd name="connsiteX136" fmla="*/ 89610 w 1787791"/>
                <a:gd name="connsiteY136" fmla="*/ 73895 h 1225525"/>
                <a:gd name="connsiteX137" fmla="*/ 21366 w 1787791"/>
                <a:gd name="connsiteY137" fmla="*/ 63069 h 1225525"/>
                <a:gd name="connsiteX138" fmla="*/ 5499 w 1787791"/>
                <a:gd name="connsiteY138" fmla="*/ 26897 h 1225525"/>
                <a:gd name="connsiteX139" fmla="*/ 61372 w 1787791"/>
                <a:gd name="connsiteY139" fmla="*/ -602 h 1225525"/>
                <a:gd name="connsiteX140" fmla="*/ 223408 w 1787791"/>
                <a:gd name="connsiteY140" fmla="*/ 33015 h 1225525"/>
                <a:gd name="connsiteX141" fmla="*/ 495577 w 1787791"/>
                <a:gd name="connsiteY141" fmla="*/ 124657 h 1225525"/>
                <a:gd name="connsiteX142" fmla="*/ 620164 w 1787791"/>
                <a:gd name="connsiteY142" fmla="*/ 173537 h 1225525"/>
                <a:gd name="connsiteX143" fmla="*/ 643158 w 1787791"/>
                <a:gd name="connsiteY143" fmla="*/ 187589 h 1225525"/>
                <a:gd name="connsiteX144" fmla="*/ 629711 w 1787791"/>
                <a:gd name="connsiteY144" fmla="*/ 228334 h 1225525"/>
                <a:gd name="connsiteX145" fmla="*/ 619626 w 1787791"/>
                <a:gd name="connsiteY145" fmla="*/ 235058 h 1225525"/>
                <a:gd name="connsiteX146" fmla="*/ 673414 w 1787791"/>
                <a:gd name="connsiteY146" fmla="*/ 266188 h 1225525"/>
                <a:gd name="connsiteX147" fmla="*/ 716714 w 1787791"/>
                <a:gd name="connsiteY147" fmla="*/ 290325 h 1225525"/>
                <a:gd name="connsiteX148" fmla="*/ 727337 w 1787791"/>
                <a:gd name="connsiteY148" fmla="*/ 300276 h 1225525"/>
                <a:gd name="connsiteX149" fmla="*/ 748584 w 1787791"/>
                <a:gd name="connsiteY149" fmla="*/ 349425 h 1225525"/>
                <a:gd name="connsiteX150" fmla="*/ 768754 w 1787791"/>
                <a:gd name="connsiteY150" fmla="*/ 379344 h 1225525"/>
                <a:gd name="connsiteX151" fmla="*/ 824896 w 1787791"/>
                <a:gd name="connsiteY151" fmla="*/ 428090 h 1225525"/>
                <a:gd name="connsiteX152" fmla="*/ 885945 w 1787791"/>
                <a:gd name="connsiteY152" fmla="*/ 490148 h 1225525"/>
                <a:gd name="connsiteX153" fmla="*/ 951164 w 1787791"/>
                <a:gd name="connsiteY153" fmla="*/ 521278 h 1225525"/>
                <a:gd name="connsiteX154" fmla="*/ 1176940 w 1787791"/>
                <a:gd name="connsiteY154" fmla="*/ 563032 h 1225525"/>
                <a:gd name="connsiteX155" fmla="*/ 1215869 w 1787791"/>
                <a:gd name="connsiteY155" fmla="*/ 549046 h 1225525"/>
                <a:gd name="connsiteX156" fmla="*/ 1346171 w 1787791"/>
                <a:gd name="connsiteY156" fmla="*/ 455925 h 1225525"/>
                <a:gd name="connsiteX157" fmla="*/ 1389672 w 1787791"/>
                <a:gd name="connsiteY157" fmla="*/ 447118 h 1225525"/>
                <a:gd name="connsiteX158" fmla="*/ 1414818 w 1787791"/>
                <a:gd name="connsiteY158" fmla="*/ 455858 h 1225525"/>
                <a:gd name="connsiteX159" fmla="*/ 1414818 w 1787791"/>
                <a:gd name="connsiteY159" fmla="*/ 455858 h 1225525"/>
                <a:gd name="connsiteX160" fmla="*/ 1430685 w 1787791"/>
                <a:gd name="connsiteY160" fmla="*/ 476029 h 1225525"/>
                <a:gd name="connsiteX161" fmla="*/ 1523201 w 1787791"/>
                <a:gd name="connsiteY161" fmla="*/ 604919 h 1225525"/>
                <a:gd name="connsiteX162" fmla="*/ 1640594 w 1787791"/>
                <a:gd name="connsiteY162" fmla="*/ 777310 h 1225525"/>
                <a:gd name="connsiteX163" fmla="*/ 1643283 w 1787791"/>
                <a:gd name="connsiteY163" fmla="*/ 784841 h 122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1787791" h="1225525">
                  <a:moveTo>
                    <a:pt x="1643283" y="784841"/>
                  </a:moveTo>
                  <a:cubicBezTo>
                    <a:pt x="1642141" y="797010"/>
                    <a:pt x="1651621" y="804338"/>
                    <a:pt x="1657335" y="812945"/>
                  </a:cubicBezTo>
                  <a:cubicBezTo>
                    <a:pt x="1697072" y="872717"/>
                    <a:pt x="1735867" y="933161"/>
                    <a:pt x="1779032" y="990648"/>
                  </a:cubicBezTo>
                  <a:cubicBezTo>
                    <a:pt x="1785486" y="998447"/>
                    <a:pt x="1788378" y="1008666"/>
                    <a:pt x="1786898" y="1018684"/>
                  </a:cubicBezTo>
                  <a:cubicBezTo>
                    <a:pt x="1780174" y="1059026"/>
                    <a:pt x="1771502" y="1098157"/>
                    <a:pt x="1746557" y="1131640"/>
                  </a:cubicBezTo>
                  <a:cubicBezTo>
                    <a:pt x="1712939" y="1177226"/>
                    <a:pt x="1663656" y="1208692"/>
                    <a:pt x="1608120" y="1219920"/>
                  </a:cubicBezTo>
                  <a:cubicBezTo>
                    <a:pt x="1563341" y="1229871"/>
                    <a:pt x="1521924" y="1220390"/>
                    <a:pt x="1483129" y="1202574"/>
                  </a:cubicBezTo>
                  <a:cubicBezTo>
                    <a:pt x="1452739" y="1188656"/>
                    <a:pt x="1427391" y="1164316"/>
                    <a:pt x="1405809" y="1137893"/>
                  </a:cubicBezTo>
                  <a:cubicBezTo>
                    <a:pt x="1400430" y="1130631"/>
                    <a:pt x="1394647" y="1123640"/>
                    <a:pt x="1388394" y="1117050"/>
                  </a:cubicBezTo>
                  <a:cubicBezTo>
                    <a:pt x="1378511" y="1107973"/>
                    <a:pt x="1371922" y="1096005"/>
                    <a:pt x="1369502" y="1082827"/>
                  </a:cubicBezTo>
                  <a:cubicBezTo>
                    <a:pt x="1365736" y="1059967"/>
                    <a:pt x="1350541" y="1049814"/>
                    <a:pt x="1330774" y="1046991"/>
                  </a:cubicBezTo>
                  <a:cubicBezTo>
                    <a:pt x="1311141" y="1044436"/>
                    <a:pt x="1291979" y="1039057"/>
                    <a:pt x="1273893" y="1031056"/>
                  </a:cubicBezTo>
                  <a:cubicBezTo>
                    <a:pt x="1270666" y="1030182"/>
                    <a:pt x="1267371" y="1029913"/>
                    <a:pt x="1264076" y="1030182"/>
                  </a:cubicBezTo>
                  <a:cubicBezTo>
                    <a:pt x="1245453" y="1036906"/>
                    <a:pt x="1234291" y="1023459"/>
                    <a:pt x="1221180" y="1014920"/>
                  </a:cubicBezTo>
                  <a:cubicBezTo>
                    <a:pt x="1179293" y="986345"/>
                    <a:pt x="1144398" y="948693"/>
                    <a:pt x="1119050" y="904788"/>
                  </a:cubicBezTo>
                  <a:cubicBezTo>
                    <a:pt x="1080390" y="840982"/>
                    <a:pt x="1037763" y="779664"/>
                    <a:pt x="991303" y="721236"/>
                  </a:cubicBezTo>
                  <a:cubicBezTo>
                    <a:pt x="972208" y="696493"/>
                    <a:pt x="946322" y="676726"/>
                    <a:pt x="935968" y="645529"/>
                  </a:cubicBezTo>
                  <a:cubicBezTo>
                    <a:pt x="934758" y="643647"/>
                    <a:pt x="933682" y="641764"/>
                    <a:pt x="932539" y="639814"/>
                  </a:cubicBezTo>
                  <a:cubicBezTo>
                    <a:pt x="931396" y="637865"/>
                    <a:pt x="929984" y="636250"/>
                    <a:pt x="928774" y="634435"/>
                  </a:cubicBezTo>
                  <a:cubicBezTo>
                    <a:pt x="927564" y="632620"/>
                    <a:pt x="926286" y="630939"/>
                    <a:pt x="925144" y="629124"/>
                  </a:cubicBezTo>
                  <a:cubicBezTo>
                    <a:pt x="921715" y="623879"/>
                    <a:pt x="917747" y="618971"/>
                    <a:pt x="913310" y="614601"/>
                  </a:cubicBezTo>
                  <a:cubicBezTo>
                    <a:pt x="911830" y="613189"/>
                    <a:pt x="910486" y="611710"/>
                    <a:pt x="909209" y="610164"/>
                  </a:cubicBezTo>
                  <a:cubicBezTo>
                    <a:pt x="907796" y="608818"/>
                    <a:pt x="906519" y="607272"/>
                    <a:pt x="905241" y="605793"/>
                  </a:cubicBezTo>
                  <a:lnTo>
                    <a:pt x="903292" y="603708"/>
                  </a:lnTo>
                  <a:cubicBezTo>
                    <a:pt x="901880" y="602364"/>
                    <a:pt x="900535" y="600952"/>
                    <a:pt x="899191" y="599540"/>
                  </a:cubicBezTo>
                  <a:cubicBezTo>
                    <a:pt x="897846" y="598128"/>
                    <a:pt x="897846" y="598061"/>
                    <a:pt x="897106" y="597389"/>
                  </a:cubicBezTo>
                  <a:cubicBezTo>
                    <a:pt x="895695" y="595976"/>
                    <a:pt x="894417" y="594497"/>
                    <a:pt x="893207" y="592951"/>
                  </a:cubicBezTo>
                  <a:cubicBezTo>
                    <a:pt x="891929" y="591405"/>
                    <a:pt x="890786" y="589791"/>
                    <a:pt x="889710" y="588110"/>
                  </a:cubicBezTo>
                  <a:cubicBezTo>
                    <a:pt x="886349" y="583269"/>
                    <a:pt x="882516" y="578764"/>
                    <a:pt x="878280" y="574663"/>
                  </a:cubicBezTo>
                  <a:cubicBezTo>
                    <a:pt x="876868" y="573318"/>
                    <a:pt x="875591" y="571906"/>
                    <a:pt x="874313" y="570427"/>
                  </a:cubicBezTo>
                  <a:cubicBezTo>
                    <a:pt x="873036" y="568948"/>
                    <a:pt x="871758" y="567603"/>
                    <a:pt x="870481" y="566191"/>
                  </a:cubicBezTo>
                  <a:cubicBezTo>
                    <a:pt x="869203" y="564780"/>
                    <a:pt x="869203" y="564780"/>
                    <a:pt x="868599" y="564107"/>
                  </a:cubicBezTo>
                  <a:cubicBezTo>
                    <a:pt x="867994" y="563435"/>
                    <a:pt x="865976" y="561484"/>
                    <a:pt x="864699" y="560140"/>
                  </a:cubicBezTo>
                  <a:cubicBezTo>
                    <a:pt x="863421" y="558796"/>
                    <a:pt x="863421" y="558728"/>
                    <a:pt x="862749" y="558123"/>
                  </a:cubicBezTo>
                  <a:cubicBezTo>
                    <a:pt x="862077" y="557518"/>
                    <a:pt x="860261" y="555367"/>
                    <a:pt x="859118" y="553954"/>
                  </a:cubicBezTo>
                  <a:cubicBezTo>
                    <a:pt x="857976" y="552542"/>
                    <a:pt x="856832" y="550996"/>
                    <a:pt x="855756" y="549517"/>
                  </a:cubicBezTo>
                  <a:cubicBezTo>
                    <a:pt x="853538" y="546491"/>
                    <a:pt x="850848" y="543869"/>
                    <a:pt x="847756" y="541785"/>
                  </a:cubicBezTo>
                  <a:cubicBezTo>
                    <a:pt x="846075" y="540709"/>
                    <a:pt x="844461" y="539499"/>
                    <a:pt x="842981" y="538221"/>
                  </a:cubicBezTo>
                  <a:cubicBezTo>
                    <a:pt x="841435" y="536877"/>
                    <a:pt x="839956" y="535397"/>
                    <a:pt x="838612" y="533784"/>
                  </a:cubicBezTo>
                  <a:cubicBezTo>
                    <a:pt x="837267" y="532170"/>
                    <a:pt x="835990" y="530422"/>
                    <a:pt x="834779" y="528674"/>
                  </a:cubicBezTo>
                  <a:cubicBezTo>
                    <a:pt x="825232" y="517042"/>
                    <a:pt x="814945" y="506015"/>
                    <a:pt x="803985" y="495662"/>
                  </a:cubicBezTo>
                  <a:cubicBezTo>
                    <a:pt x="802507" y="494249"/>
                    <a:pt x="801161" y="492703"/>
                    <a:pt x="799817" y="491157"/>
                  </a:cubicBezTo>
                  <a:cubicBezTo>
                    <a:pt x="798472" y="489610"/>
                    <a:pt x="797127" y="488199"/>
                    <a:pt x="795783" y="486652"/>
                  </a:cubicBezTo>
                  <a:lnTo>
                    <a:pt x="793766" y="484500"/>
                  </a:lnTo>
                  <a:cubicBezTo>
                    <a:pt x="792354" y="483156"/>
                    <a:pt x="791009" y="481676"/>
                    <a:pt x="789664" y="480197"/>
                  </a:cubicBezTo>
                  <a:cubicBezTo>
                    <a:pt x="788319" y="478718"/>
                    <a:pt x="788319" y="478786"/>
                    <a:pt x="787580" y="478046"/>
                  </a:cubicBezTo>
                  <a:cubicBezTo>
                    <a:pt x="786168" y="476634"/>
                    <a:pt x="784824" y="475087"/>
                    <a:pt x="783613" y="473541"/>
                  </a:cubicBezTo>
                  <a:cubicBezTo>
                    <a:pt x="782269" y="471927"/>
                    <a:pt x="781125" y="470314"/>
                    <a:pt x="779982" y="468633"/>
                  </a:cubicBezTo>
                  <a:cubicBezTo>
                    <a:pt x="775209" y="462044"/>
                    <a:pt x="769829" y="455993"/>
                    <a:pt x="763913" y="450412"/>
                  </a:cubicBezTo>
                  <a:cubicBezTo>
                    <a:pt x="762501" y="449067"/>
                    <a:pt x="761224" y="447656"/>
                    <a:pt x="759946" y="446177"/>
                  </a:cubicBezTo>
                  <a:cubicBezTo>
                    <a:pt x="758669" y="444697"/>
                    <a:pt x="757458" y="443420"/>
                    <a:pt x="756249" y="442008"/>
                  </a:cubicBezTo>
                  <a:lnTo>
                    <a:pt x="754433" y="439991"/>
                  </a:lnTo>
                  <a:cubicBezTo>
                    <a:pt x="753155" y="438780"/>
                    <a:pt x="752013" y="437436"/>
                    <a:pt x="750802" y="436091"/>
                  </a:cubicBezTo>
                  <a:lnTo>
                    <a:pt x="749054" y="434276"/>
                  </a:lnTo>
                  <a:cubicBezTo>
                    <a:pt x="747844" y="433065"/>
                    <a:pt x="746634" y="431855"/>
                    <a:pt x="745490" y="430578"/>
                  </a:cubicBezTo>
                  <a:lnTo>
                    <a:pt x="743676" y="428762"/>
                  </a:lnTo>
                  <a:cubicBezTo>
                    <a:pt x="742465" y="427620"/>
                    <a:pt x="741254" y="426409"/>
                    <a:pt x="740112" y="425199"/>
                  </a:cubicBezTo>
                  <a:lnTo>
                    <a:pt x="738296" y="423384"/>
                  </a:lnTo>
                  <a:cubicBezTo>
                    <a:pt x="736952" y="422240"/>
                    <a:pt x="735741" y="421031"/>
                    <a:pt x="734531" y="419753"/>
                  </a:cubicBezTo>
                  <a:lnTo>
                    <a:pt x="732582" y="417937"/>
                  </a:lnTo>
                  <a:lnTo>
                    <a:pt x="728548" y="414173"/>
                  </a:lnTo>
                  <a:lnTo>
                    <a:pt x="726463" y="412222"/>
                  </a:lnTo>
                  <a:cubicBezTo>
                    <a:pt x="724917" y="410945"/>
                    <a:pt x="723505" y="409600"/>
                    <a:pt x="722025" y="408256"/>
                  </a:cubicBezTo>
                  <a:lnTo>
                    <a:pt x="719672" y="406104"/>
                  </a:lnTo>
                  <a:cubicBezTo>
                    <a:pt x="713755" y="399919"/>
                    <a:pt x="707368" y="394270"/>
                    <a:pt x="700510" y="389160"/>
                  </a:cubicBezTo>
                  <a:cubicBezTo>
                    <a:pt x="698762" y="388085"/>
                    <a:pt x="697081" y="386875"/>
                    <a:pt x="695468" y="385598"/>
                  </a:cubicBezTo>
                  <a:cubicBezTo>
                    <a:pt x="693921" y="384387"/>
                    <a:pt x="692375" y="383110"/>
                    <a:pt x="690963" y="381697"/>
                  </a:cubicBezTo>
                  <a:cubicBezTo>
                    <a:pt x="690290" y="381025"/>
                    <a:pt x="689618" y="380286"/>
                    <a:pt x="688879" y="379681"/>
                  </a:cubicBezTo>
                  <a:cubicBezTo>
                    <a:pt x="687466" y="378470"/>
                    <a:pt x="686122" y="377126"/>
                    <a:pt x="684845" y="375781"/>
                  </a:cubicBezTo>
                  <a:cubicBezTo>
                    <a:pt x="684172" y="375176"/>
                    <a:pt x="683500" y="374504"/>
                    <a:pt x="682827" y="373966"/>
                  </a:cubicBezTo>
                  <a:cubicBezTo>
                    <a:pt x="680205" y="371478"/>
                    <a:pt x="677381" y="369259"/>
                    <a:pt x="674356" y="367242"/>
                  </a:cubicBezTo>
                  <a:cubicBezTo>
                    <a:pt x="672809" y="366368"/>
                    <a:pt x="671398" y="365360"/>
                    <a:pt x="669985" y="364284"/>
                  </a:cubicBezTo>
                  <a:cubicBezTo>
                    <a:pt x="668573" y="363275"/>
                    <a:pt x="667296" y="362132"/>
                    <a:pt x="665951" y="360989"/>
                  </a:cubicBezTo>
                  <a:lnTo>
                    <a:pt x="663867" y="359376"/>
                  </a:lnTo>
                  <a:cubicBezTo>
                    <a:pt x="661581" y="357964"/>
                    <a:pt x="659228" y="356686"/>
                    <a:pt x="657144" y="355342"/>
                  </a:cubicBezTo>
                  <a:cubicBezTo>
                    <a:pt x="655463" y="354400"/>
                    <a:pt x="653849" y="353324"/>
                    <a:pt x="652370" y="352114"/>
                  </a:cubicBezTo>
                  <a:cubicBezTo>
                    <a:pt x="650756" y="350904"/>
                    <a:pt x="649210" y="349560"/>
                    <a:pt x="647663" y="348214"/>
                  </a:cubicBezTo>
                  <a:lnTo>
                    <a:pt x="645378" y="346063"/>
                  </a:lnTo>
                  <a:cubicBezTo>
                    <a:pt x="639326" y="339877"/>
                    <a:pt x="632804" y="334162"/>
                    <a:pt x="625879" y="328985"/>
                  </a:cubicBezTo>
                  <a:cubicBezTo>
                    <a:pt x="624064" y="327842"/>
                    <a:pt x="622383" y="326565"/>
                    <a:pt x="620702" y="325287"/>
                  </a:cubicBezTo>
                  <a:cubicBezTo>
                    <a:pt x="619088" y="324010"/>
                    <a:pt x="617475" y="322665"/>
                    <a:pt x="615995" y="321186"/>
                  </a:cubicBezTo>
                  <a:lnTo>
                    <a:pt x="613777" y="319102"/>
                  </a:lnTo>
                  <a:cubicBezTo>
                    <a:pt x="612230" y="317757"/>
                    <a:pt x="610819" y="316345"/>
                    <a:pt x="609406" y="314933"/>
                  </a:cubicBezTo>
                  <a:lnTo>
                    <a:pt x="607188" y="312848"/>
                  </a:lnTo>
                  <a:cubicBezTo>
                    <a:pt x="603019" y="308613"/>
                    <a:pt x="598246" y="304982"/>
                    <a:pt x="593136" y="302024"/>
                  </a:cubicBezTo>
                  <a:cubicBezTo>
                    <a:pt x="591388" y="300948"/>
                    <a:pt x="589774" y="299805"/>
                    <a:pt x="588160" y="298527"/>
                  </a:cubicBezTo>
                  <a:cubicBezTo>
                    <a:pt x="583790" y="294359"/>
                    <a:pt x="578949" y="290729"/>
                    <a:pt x="573839" y="287568"/>
                  </a:cubicBezTo>
                  <a:cubicBezTo>
                    <a:pt x="572091" y="286560"/>
                    <a:pt x="570410" y="285417"/>
                    <a:pt x="568797" y="284206"/>
                  </a:cubicBezTo>
                  <a:cubicBezTo>
                    <a:pt x="565569" y="281853"/>
                    <a:pt x="562073" y="279567"/>
                    <a:pt x="558845" y="277483"/>
                  </a:cubicBezTo>
                  <a:cubicBezTo>
                    <a:pt x="557098" y="276475"/>
                    <a:pt x="555483" y="275331"/>
                    <a:pt x="553870" y="274188"/>
                  </a:cubicBezTo>
                  <a:cubicBezTo>
                    <a:pt x="550710" y="271902"/>
                    <a:pt x="547550" y="269684"/>
                    <a:pt x="544255" y="267465"/>
                  </a:cubicBezTo>
                  <a:cubicBezTo>
                    <a:pt x="542642" y="266523"/>
                    <a:pt x="541028" y="265448"/>
                    <a:pt x="539549" y="264305"/>
                  </a:cubicBezTo>
                  <a:cubicBezTo>
                    <a:pt x="536591" y="262154"/>
                    <a:pt x="533632" y="259934"/>
                    <a:pt x="530539" y="257985"/>
                  </a:cubicBezTo>
                  <a:cubicBezTo>
                    <a:pt x="528926" y="257111"/>
                    <a:pt x="527447" y="256102"/>
                    <a:pt x="525900" y="255161"/>
                  </a:cubicBezTo>
                  <a:cubicBezTo>
                    <a:pt x="524354" y="254220"/>
                    <a:pt x="521193" y="252471"/>
                    <a:pt x="518773" y="251262"/>
                  </a:cubicBezTo>
                  <a:cubicBezTo>
                    <a:pt x="517092" y="250387"/>
                    <a:pt x="515546" y="249379"/>
                    <a:pt x="514067" y="248235"/>
                  </a:cubicBezTo>
                  <a:cubicBezTo>
                    <a:pt x="512588" y="247093"/>
                    <a:pt x="511175" y="245882"/>
                    <a:pt x="509764" y="244672"/>
                  </a:cubicBezTo>
                  <a:lnTo>
                    <a:pt x="507612" y="242924"/>
                  </a:lnTo>
                  <a:cubicBezTo>
                    <a:pt x="505393" y="241310"/>
                    <a:pt x="503175" y="239696"/>
                    <a:pt x="500888" y="238217"/>
                  </a:cubicBezTo>
                  <a:cubicBezTo>
                    <a:pt x="498602" y="236738"/>
                    <a:pt x="497863" y="236335"/>
                    <a:pt x="496317" y="235327"/>
                  </a:cubicBezTo>
                  <a:cubicBezTo>
                    <a:pt x="494770" y="234318"/>
                    <a:pt x="491744" y="232705"/>
                    <a:pt x="489593" y="231561"/>
                  </a:cubicBezTo>
                  <a:cubicBezTo>
                    <a:pt x="487441" y="230418"/>
                    <a:pt x="486366" y="229948"/>
                    <a:pt x="484752" y="229141"/>
                  </a:cubicBezTo>
                  <a:lnTo>
                    <a:pt x="477222" y="225443"/>
                  </a:lnTo>
                  <a:cubicBezTo>
                    <a:pt x="475541" y="224569"/>
                    <a:pt x="473860" y="223561"/>
                    <a:pt x="472313" y="222485"/>
                  </a:cubicBezTo>
                  <a:cubicBezTo>
                    <a:pt x="467607" y="219123"/>
                    <a:pt x="462564" y="216164"/>
                    <a:pt x="457320" y="213676"/>
                  </a:cubicBezTo>
                  <a:cubicBezTo>
                    <a:pt x="455639" y="212870"/>
                    <a:pt x="453958" y="211928"/>
                    <a:pt x="452345" y="210920"/>
                  </a:cubicBezTo>
                  <a:cubicBezTo>
                    <a:pt x="449924" y="209508"/>
                    <a:pt x="447436" y="208163"/>
                    <a:pt x="444949" y="206886"/>
                  </a:cubicBezTo>
                  <a:lnTo>
                    <a:pt x="439839" y="204331"/>
                  </a:lnTo>
                  <a:lnTo>
                    <a:pt x="431838" y="200431"/>
                  </a:lnTo>
                  <a:cubicBezTo>
                    <a:pt x="430023" y="199490"/>
                    <a:pt x="428275" y="198414"/>
                    <a:pt x="426526" y="197271"/>
                  </a:cubicBezTo>
                  <a:cubicBezTo>
                    <a:pt x="415702" y="190615"/>
                    <a:pt x="404473" y="184564"/>
                    <a:pt x="392909" y="179319"/>
                  </a:cubicBezTo>
                  <a:cubicBezTo>
                    <a:pt x="391026" y="178445"/>
                    <a:pt x="389210" y="177369"/>
                    <a:pt x="387395" y="176294"/>
                  </a:cubicBezTo>
                  <a:cubicBezTo>
                    <a:pt x="385580" y="175218"/>
                    <a:pt x="381949" y="173335"/>
                    <a:pt x="379125" y="171991"/>
                  </a:cubicBezTo>
                  <a:cubicBezTo>
                    <a:pt x="376302" y="170646"/>
                    <a:pt x="375293" y="170175"/>
                    <a:pt x="373478" y="169167"/>
                  </a:cubicBezTo>
                  <a:cubicBezTo>
                    <a:pt x="368772" y="166881"/>
                    <a:pt x="363930" y="164931"/>
                    <a:pt x="358955" y="163385"/>
                  </a:cubicBezTo>
                  <a:cubicBezTo>
                    <a:pt x="357073" y="162780"/>
                    <a:pt x="355257" y="162040"/>
                    <a:pt x="353442" y="161166"/>
                  </a:cubicBezTo>
                  <a:cubicBezTo>
                    <a:pt x="350887" y="159955"/>
                    <a:pt x="348332" y="158544"/>
                    <a:pt x="345777" y="157266"/>
                  </a:cubicBezTo>
                  <a:cubicBezTo>
                    <a:pt x="343222" y="155989"/>
                    <a:pt x="342482" y="155652"/>
                    <a:pt x="340869" y="154778"/>
                  </a:cubicBezTo>
                  <a:lnTo>
                    <a:pt x="333271" y="151215"/>
                  </a:lnTo>
                  <a:cubicBezTo>
                    <a:pt x="331456" y="150475"/>
                    <a:pt x="329707" y="149668"/>
                    <a:pt x="328027" y="148794"/>
                  </a:cubicBezTo>
                  <a:cubicBezTo>
                    <a:pt x="322715" y="146240"/>
                    <a:pt x="317202" y="144223"/>
                    <a:pt x="311554" y="142676"/>
                  </a:cubicBezTo>
                  <a:cubicBezTo>
                    <a:pt x="309604" y="142071"/>
                    <a:pt x="307789" y="141264"/>
                    <a:pt x="305973" y="140323"/>
                  </a:cubicBezTo>
                  <a:cubicBezTo>
                    <a:pt x="299586" y="136962"/>
                    <a:pt x="292795" y="134407"/>
                    <a:pt x="285803" y="132524"/>
                  </a:cubicBezTo>
                  <a:cubicBezTo>
                    <a:pt x="283853" y="131852"/>
                    <a:pt x="281971" y="131045"/>
                    <a:pt x="280088" y="130171"/>
                  </a:cubicBezTo>
                  <a:cubicBezTo>
                    <a:pt x="274642" y="127414"/>
                    <a:pt x="268926" y="125195"/>
                    <a:pt x="263077" y="123447"/>
                  </a:cubicBezTo>
                  <a:cubicBezTo>
                    <a:pt x="261195" y="122841"/>
                    <a:pt x="259380" y="122169"/>
                    <a:pt x="257564" y="121362"/>
                  </a:cubicBezTo>
                  <a:cubicBezTo>
                    <a:pt x="254068" y="119884"/>
                    <a:pt x="250504" y="118606"/>
                    <a:pt x="246874" y="117530"/>
                  </a:cubicBezTo>
                  <a:cubicBezTo>
                    <a:pt x="245058" y="116992"/>
                    <a:pt x="243310" y="116387"/>
                    <a:pt x="241629" y="115648"/>
                  </a:cubicBezTo>
                  <a:cubicBezTo>
                    <a:pt x="238268" y="114303"/>
                    <a:pt x="234771" y="113160"/>
                    <a:pt x="231275" y="112286"/>
                  </a:cubicBezTo>
                  <a:cubicBezTo>
                    <a:pt x="229527" y="111815"/>
                    <a:pt x="227779" y="111143"/>
                    <a:pt x="226098" y="110470"/>
                  </a:cubicBezTo>
                  <a:cubicBezTo>
                    <a:pt x="222669" y="109193"/>
                    <a:pt x="219105" y="108117"/>
                    <a:pt x="215542" y="107243"/>
                  </a:cubicBezTo>
                  <a:cubicBezTo>
                    <a:pt x="213659" y="106772"/>
                    <a:pt x="211844" y="106167"/>
                    <a:pt x="210029" y="105495"/>
                  </a:cubicBezTo>
                  <a:cubicBezTo>
                    <a:pt x="205322" y="104016"/>
                    <a:pt x="200414" y="103478"/>
                    <a:pt x="195640" y="102402"/>
                  </a:cubicBezTo>
                  <a:cubicBezTo>
                    <a:pt x="193623" y="101931"/>
                    <a:pt x="191606" y="101394"/>
                    <a:pt x="189657" y="100654"/>
                  </a:cubicBezTo>
                  <a:cubicBezTo>
                    <a:pt x="179638" y="96956"/>
                    <a:pt x="169217" y="94334"/>
                    <a:pt x="158593" y="92989"/>
                  </a:cubicBezTo>
                  <a:cubicBezTo>
                    <a:pt x="156509" y="92250"/>
                    <a:pt x="154560" y="91107"/>
                    <a:pt x="152946" y="89560"/>
                  </a:cubicBezTo>
                  <a:cubicBezTo>
                    <a:pt x="133582" y="77525"/>
                    <a:pt x="110857" y="78332"/>
                    <a:pt x="89610" y="73895"/>
                  </a:cubicBezTo>
                  <a:cubicBezTo>
                    <a:pt x="67086" y="69188"/>
                    <a:pt x="44025" y="67171"/>
                    <a:pt x="21366" y="63069"/>
                  </a:cubicBezTo>
                  <a:cubicBezTo>
                    <a:pt x="-1292" y="58968"/>
                    <a:pt x="-5931" y="45655"/>
                    <a:pt x="5499" y="26897"/>
                  </a:cubicBezTo>
                  <a:cubicBezTo>
                    <a:pt x="18946" y="4508"/>
                    <a:pt x="37032" y="-4771"/>
                    <a:pt x="61372" y="-602"/>
                  </a:cubicBezTo>
                  <a:cubicBezTo>
                    <a:pt x="115765" y="8676"/>
                    <a:pt x="170225" y="17484"/>
                    <a:pt x="223408" y="33015"/>
                  </a:cubicBezTo>
                  <a:cubicBezTo>
                    <a:pt x="315521" y="59506"/>
                    <a:pt x="407700" y="85392"/>
                    <a:pt x="495577" y="124657"/>
                  </a:cubicBezTo>
                  <a:cubicBezTo>
                    <a:pt x="535918" y="142811"/>
                    <a:pt x="578478" y="157468"/>
                    <a:pt x="620164" y="173537"/>
                  </a:cubicBezTo>
                  <a:cubicBezTo>
                    <a:pt x="628972" y="176092"/>
                    <a:pt x="636906" y="180933"/>
                    <a:pt x="643158" y="187589"/>
                  </a:cubicBezTo>
                  <a:cubicBezTo>
                    <a:pt x="657345" y="205071"/>
                    <a:pt x="651899" y="221946"/>
                    <a:pt x="629711" y="228334"/>
                  </a:cubicBezTo>
                  <a:cubicBezTo>
                    <a:pt x="625543" y="229074"/>
                    <a:pt x="621912" y="231494"/>
                    <a:pt x="619626" y="235058"/>
                  </a:cubicBezTo>
                  <a:cubicBezTo>
                    <a:pt x="637645" y="245479"/>
                    <a:pt x="655529" y="255900"/>
                    <a:pt x="673414" y="266188"/>
                  </a:cubicBezTo>
                  <a:cubicBezTo>
                    <a:pt x="687803" y="274323"/>
                    <a:pt x="702258" y="282324"/>
                    <a:pt x="716714" y="290325"/>
                  </a:cubicBezTo>
                  <a:cubicBezTo>
                    <a:pt x="721151" y="292813"/>
                    <a:pt x="726060" y="295098"/>
                    <a:pt x="727337" y="300276"/>
                  </a:cubicBezTo>
                  <a:cubicBezTo>
                    <a:pt x="731640" y="317757"/>
                    <a:pt x="747104" y="329792"/>
                    <a:pt x="748584" y="349425"/>
                  </a:cubicBezTo>
                  <a:cubicBezTo>
                    <a:pt x="750735" y="361796"/>
                    <a:pt x="758063" y="372688"/>
                    <a:pt x="768754" y="379344"/>
                  </a:cubicBezTo>
                  <a:cubicBezTo>
                    <a:pt x="788925" y="393800"/>
                    <a:pt x="807750" y="410139"/>
                    <a:pt x="824896" y="428090"/>
                  </a:cubicBezTo>
                  <a:cubicBezTo>
                    <a:pt x="845066" y="449202"/>
                    <a:pt x="867187" y="468431"/>
                    <a:pt x="885945" y="490148"/>
                  </a:cubicBezTo>
                  <a:cubicBezTo>
                    <a:pt x="903628" y="510924"/>
                    <a:pt x="926286" y="518588"/>
                    <a:pt x="951164" y="521278"/>
                  </a:cubicBezTo>
                  <a:cubicBezTo>
                    <a:pt x="1027274" y="530153"/>
                    <a:pt x="1102711" y="544138"/>
                    <a:pt x="1176940" y="563032"/>
                  </a:cubicBezTo>
                  <a:cubicBezTo>
                    <a:pt x="1201144" y="569015"/>
                    <a:pt x="1202085" y="569351"/>
                    <a:pt x="1215869" y="549046"/>
                  </a:cubicBezTo>
                  <a:cubicBezTo>
                    <a:pt x="1246192" y="502855"/>
                    <a:pt x="1292651" y="469642"/>
                    <a:pt x="1346171" y="455925"/>
                  </a:cubicBezTo>
                  <a:cubicBezTo>
                    <a:pt x="1360425" y="452093"/>
                    <a:pt x="1375216" y="450211"/>
                    <a:pt x="1389672" y="447118"/>
                  </a:cubicBezTo>
                  <a:cubicBezTo>
                    <a:pt x="1399959" y="444966"/>
                    <a:pt x="1406077" y="453842"/>
                    <a:pt x="1414818" y="455858"/>
                  </a:cubicBezTo>
                  <a:lnTo>
                    <a:pt x="1414818" y="455858"/>
                  </a:lnTo>
                  <a:cubicBezTo>
                    <a:pt x="1417911" y="464061"/>
                    <a:pt x="1423424" y="471121"/>
                    <a:pt x="1430685" y="476029"/>
                  </a:cubicBezTo>
                  <a:cubicBezTo>
                    <a:pt x="1464303" y="517042"/>
                    <a:pt x="1493820" y="560947"/>
                    <a:pt x="1523201" y="604919"/>
                  </a:cubicBezTo>
                  <a:cubicBezTo>
                    <a:pt x="1561727" y="662809"/>
                    <a:pt x="1597900" y="722312"/>
                    <a:pt x="1640594" y="777310"/>
                  </a:cubicBezTo>
                  <a:cubicBezTo>
                    <a:pt x="1641872" y="779664"/>
                    <a:pt x="1642746" y="782218"/>
                    <a:pt x="1643283" y="784841"/>
                  </a:cubicBezTo>
                  <a:close/>
                </a:path>
              </a:pathLst>
            </a:custGeom>
            <a:solidFill>
              <a:srgbClr val="000000"/>
            </a:solidFill>
            <a:ln w="6712" cap="flat">
              <a:noFill/>
              <a:prstDash val="solid"/>
              <a:miter/>
            </a:ln>
          </p:spPr>
          <p:txBody>
            <a:bodyPr rtlCol="0" anchor="ctr"/>
            <a:lstStyle/>
            <a:p>
              <a:endParaRPr lang="es-CO"/>
            </a:p>
          </p:txBody>
        </p:sp>
        <p:sp>
          <p:nvSpPr>
            <p:cNvPr id="1034" name="Freeform: Shape 1033">
              <a:extLst>
                <a:ext uri="{FF2B5EF4-FFF2-40B4-BE49-F238E27FC236}">
                  <a16:creationId xmlns:a16="http://schemas.microsoft.com/office/drawing/2014/main" id="{625CBD7C-D256-D127-D240-2DDE47B1BF30}"/>
                </a:ext>
              </a:extLst>
            </p:cNvPr>
            <p:cNvSpPr/>
            <p:nvPr/>
          </p:nvSpPr>
          <p:spPr>
            <a:xfrm>
              <a:off x="7493734" y="2745620"/>
              <a:ext cx="1062270" cy="3763385"/>
            </a:xfrm>
            <a:custGeom>
              <a:avLst/>
              <a:gdLst>
                <a:gd name="connsiteX0" fmla="*/ 1055503 w 1062270"/>
                <a:gd name="connsiteY0" fmla="*/ -1573 h 3763385"/>
                <a:gd name="connsiteX1" fmla="*/ 1061757 w 1062270"/>
                <a:gd name="connsiteY1" fmla="*/ -1102 h 3763385"/>
                <a:gd name="connsiteX2" fmla="*/ 1027668 w 1062270"/>
                <a:gd name="connsiteY2" fmla="*/ 53359 h 3763385"/>
                <a:gd name="connsiteX3" fmla="*/ 968568 w 1062270"/>
                <a:gd name="connsiteY3" fmla="*/ 167659 h 3763385"/>
                <a:gd name="connsiteX4" fmla="*/ 958684 w 1062270"/>
                <a:gd name="connsiteY4" fmla="*/ 278126 h 3763385"/>
                <a:gd name="connsiteX5" fmla="*/ 1007901 w 1062270"/>
                <a:gd name="connsiteY5" fmla="*/ 585122 h 3763385"/>
                <a:gd name="connsiteX6" fmla="*/ 1031836 w 1062270"/>
                <a:gd name="connsiteY6" fmla="*/ 924930 h 3763385"/>
                <a:gd name="connsiteX7" fmla="*/ 1040846 w 1062270"/>
                <a:gd name="connsiteY7" fmla="*/ 1039230 h 3763385"/>
                <a:gd name="connsiteX8" fmla="*/ 1035131 w 1062270"/>
                <a:gd name="connsiteY8" fmla="*/ 1389392 h 3763385"/>
                <a:gd name="connsiteX9" fmla="*/ 1005749 w 1062270"/>
                <a:gd name="connsiteY9" fmla="*/ 1671780 h 3763385"/>
                <a:gd name="connsiteX10" fmla="*/ 946851 w 1062270"/>
                <a:gd name="connsiteY10" fmla="*/ 2045203 h 3763385"/>
                <a:gd name="connsiteX11" fmla="*/ 911485 w 1062270"/>
                <a:gd name="connsiteY11" fmla="*/ 2281335 h 3763385"/>
                <a:gd name="connsiteX12" fmla="*/ 898038 w 1062270"/>
                <a:gd name="connsiteY12" fmla="*/ 2352201 h 3763385"/>
                <a:gd name="connsiteX13" fmla="*/ 833425 w 1062270"/>
                <a:gd name="connsiteY13" fmla="*/ 2684208 h 3763385"/>
                <a:gd name="connsiteX14" fmla="*/ 811641 w 1062270"/>
                <a:gd name="connsiteY14" fmla="*/ 2808863 h 3763385"/>
                <a:gd name="connsiteX15" fmla="*/ 801153 w 1062270"/>
                <a:gd name="connsiteY15" fmla="*/ 2947637 h 3763385"/>
                <a:gd name="connsiteX16" fmla="*/ 738153 w 1062270"/>
                <a:gd name="connsiteY16" fmla="*/ 3301563 h 3763385"/>
                <a:gd name="connsiteX17" fmla="*/ 679255 w 1062270"/>
                <a:gd name="connsiteY17" fmla="*/ 3427495 h 3763385"/>
                <a:gd name="connsiteX18" fmla="*/ 652898 w 1062270"/>
                <a:gd name="connsiteY18" fmla="*/ 3472609 h 3763385"/>
                <a:gd name="connsiteX19" fmla="*/ 573225 w 1062270"/>
                <a:gd name="connsiteY19" fmla="*/ 3573462 h 3763385"/>
                <a:gd name="connsiteX20" fmla="*/ 362980 w 1062270"/>
                <a:gd name="connsiteY20" fmla="*/ 3723263 h 3763385"/>
                <a:gd name="connsiteX21" fmla="*/ 244780 w 1062270"/>
                <a:gd name="connsiteY21" fmla="*/ 3759369 h 3763385"/>
                <a:gd name="connsiteX22" fmla="*/ 81802 w 1062270"/>
                <a:gd name="connsiteY22" fmla="*/ 3761050 h 3763385"/>
                <a:gd name="connsiteX23" fmla="*/ 514 w 1062270"/>
                <a:gd name="connsiteY23" fmla="*/ 3759369 h 3763385"/>
                <a:gd name="connsiteX24" fmla="*/ 10599 w 1062270"/>
                <a:gd name="connsiteY24" fmla="*/ 3742962 h 3763385"/>
                <a:gd name="connsiteX25" fmla="*/ 36687 w 1062270"/>
                <a:gd name="connsiteY25" fmla="*/ 3737852 h 3763385"/>
                <a:gd name="connsiteX26" fmla="*/ 155357 w 1062270"/>
                <a:gd name="connsiteY26" fmla="*/ 3733213 h 3763385"/>
                <a:gd name="connsiteX27" fmla="*/ 204708 w 1062270"/>
                <a:gd name="connsiteY27" fmla="*/ 3745652 h 3763385"/>
                <a:gd name="connsiteX28" fmla="*/ 337296 w 1062270"/>
                <a:gd name="connsiteY28" fmla="*/ 3718758 h 3763385"/>
                <a:gd name="connsiteX29" fmla="*/ 605699 w 1062270"/>
                <a:gd name="connsiteY29" fmla="*/ 3516245 h 3763385"/>
                <a:gd name="connsiteX30" fmla="*/ 721882 w 1062270"/>
                <a:gd name="connsiteY30" fmla="*/ 3305731 h 3763385"/>
                <a:gd name="connsiteX31" fmla="*/ 785218 w 1062270"/>
                <a:gd name="connsiteY31" fmla="*/ 2981993 h 3763385"/>
                <a:gd name="connsiteX32" fmla="*/ 809960 w 1062270"/>
                <a:gd name="connsiteY32" fmla="*/ 2745191 h 3763385"/>
                <a:gd name="connsiteX33" fmla="*/ 864555 w 1062270"/>
                <a:gd name="connsiteY33" fmla="*/ 2439203 h 3763385"/>
                <a:gd name="connsiteX34" fmla="*/ 906375 w 1062270"/>
                <a:gd name="connsiteY34" fmla="*/ 2216923 h 3763385"/>
                <a:gd name="connsiteX35" fmla="*/ 968367 w 1062270"/>
                <a:gd name="connsiteY35" fmla="*/ 1853852 h 3763385"/>
                <a:gd name="connsiteX36" fmla="*/ 972199 w 1062270"/>
                <a:gd name="connsiteY36" fmla="*/ 1777809 h 3763385"/>
                <a:gd name="connsiteX37" fmla="*/ 977443 w 1062270"/>
                <a:gd name="connsiteY37" fmla="*/ 1723282 h 3763385"/>
                <a:gd name="connsiteX38" fmla="*/ 985982 w 1062270"/>
                <a:gd name="connsiteY38" fmla="*/ 1656920 h 3763385"/>
                <a:gd name="connsiteX39" fmla="*/ 990621 w 1062270"/>
                <a:gd name="connsiteY39" fmla="*/ 1591836 h 3763385"/>
                <a:gd name="connsiteX40" fmla="*/ 999093 w 1062270"/>
                <a:gd name="connsiteY40" fmla="*/ 1516600 h 3763385"/>
                <a:gd name="connsiteX41" fmla="*/ 1003463 w 1062270"/>
                <a:gd name="connsiteY41" fmla="*/ 1510885 h 3763385"/>
                <a:gd name="connsiteX42" fmla="*/ 1005010 w 1062270"/>
                <a:gd name="connsiteY42" fmla="*/ 1440692 h 3763385"/>
                <a:gd name="connsiteX43" fmla="*/ 1002253 w 1062270"/>
                <a:gd name="connsiteY43" fmla="*/ 1431547 h 3763385"/>
                <a:gd name="connsiteX44" fmla="*/ 1013818 w 1062270"/>
                <a:gd name="connsiteY44" fmla="*/ 1367069 h 3763385"/>
                <a:gd name="connsiteX45" fmla="*/ 1014490 w 1062270"/>
                <a:gd name="connsiteY45" fmla="*/ 1348647 h 3763385"/>
                <a:gd name="connsiteX46" fmla="*/ 1019062 w 1062270"/>
                <a:gd name="connsiteY46" fmla="*/ 1265812 h 3763385"/>
                <a:gd name="connsiteX47" fmla="*/ 1027063 w 1062270"/>
                <a:gd name="connsiteY47" fmla="*/ 1253710 h 3763385"/>
                <a:gd name="connsiteX48" fmla="*/ 1032038 w 1062270"/>
                <a:gd name="connsiteY48" fmla="*/ 1238245 h 3763385"/>
                <a:gd name="connsiteX49" fmla="*/ 1013145 w 1062270"/>
                <a:gd name="connsiteY49" fmla="*/ 1154605 h 3763385"/>
                <a:gd name="connsiteX50" fmla="*/ 1017515 w 1062270"/>
                <a:gd name="connsiteY50" fmla="*/ 1120987 h 3763385"/>
                <a:gd name="connsiteX51" fmla="*/ 1025584 w 1062270"/>
                <a:gd name="connsiteY51" fmla="*/ 1098867 h 3763385"/>
                <a:gd name="connsiteX52" fmla="*/ 1030492 w 1062270"/>
                <a:gd name="connsiteY52" fmla="*/ 1016236 h 3763385"/>
                <a:gd name="connsiteX53" fmla="*/ 1030088 w 1062270"/>
                <a:gd name="connsiteY53" fmla="*/ 989342 h 3763385"/>
                <a:gd name="connsiteX54" fmla="*/ 1025584 w 1062270"/>
                <a:gd name="connsiteY54" fmla="*/ 984366 h 3763385"/>
                <a:gd name="connsiteX55" fmla="*/ 1025113 w 1062270"/>
                <a:gd name="connsiteY55" fmla="*/ 839811 h 3763385"/>
                <a:gd name="connsiteX56" fmla="*/ 1020609 w 1062270"/>
                <a:gd name="connsiteY56" fmla="*/ 829993 h 3763385"/>
                <a:gd name="connsiteX57" fmla="*/ 1020609 w 1062270"/>
                <a:gd name="connsiteY57" fmla="*/ 745210 h 3763385"/>
                <a:gd name="connsiteX58" fmla="*/ 1015969 w 1062270"/>
                <a:gd name="connsiteY58" fmla="*/ 735327 h 3763385"/>
                <a:gd name="connsiteX59" fmla="*/ 1015969 w 1062270"/>
                <a:gd name="connsiteY59" fmla="*/ 695455 h 3763385"/>
                <a:gd name="connsiteX60" fmla="*/ 1011263 w 1062270"/>
                <a:gd name="connsiteY60" fmla="*/ 685504 h 3763385"/>
                <a:gd name="connsiteX61" fmla="*/ 1010724 w 1062270"/>
                <a:gd name="connsiteY61" fmla="*/ 650610 h 3763385"/>
                <a:gd name="connsiteX62" fmla="*/ 1006288 w 1062270"/>
                <a:gd name="connsiteY62" fmla="*/ 645701 h 3763385"/>
                <a:gd name="connsiteX63" fmla="*/ 1000841 w 1062270"/>
                <a:gd name="connsiteY63" fmla="*/ 570935 h 3763385"/>
                <a:gd name="connsiteX64" fmla="*/ 996336 w 1062270"/>
                <a:gd name="connsiteY64" fmla="*/ 566027 h 3763385"/>
                <a:gd name="connsiteX65" fmla="*/ 978653 w 1062270"/>
                <a:gd name="connsiteY65" fmla="*/ 455694 h 3763385"/>
                <a:gd name="connsiteX66" fmla="*/ 975897 w 1062270"/>
                <a:gd name="connsiteY66" fmla="*/ 436465 h 3763385"/>
                <a:gd name="connsiteX67" fmla="*/ 971459 w 1062270"/>
                <a:gd name="connsiteY67" fmla="*/ 431490 h 3763385"/>
                <a:gd name="connsiteX68" fmla="*/ 965140 w 1062270"/>
                <a:gd name="connsiteY68" fmla="*/ 380526 h 3763385"/>
                <a:gd name="connsiteX69" fmla="*/ 960702 w 1062270"/>
                <a:gd name="connsiteY69" fmla="*/ 326738 h 3763385"/>
                <a:gd name="connsiteX70" fmla="*/ 956466 w 1062270"/>
                <a:gd name="connsiteY70" fmla="*/ 321896 h 3763385"/>
                <a:gd name="connsiteX71" fmla="*/ 956466 w 1062270"/>
                <a:gd name="connsiteY71" fmla="*/ 296952 h 3763385"/>
                <a:gd name="connsiteX72" fmla="*/ 951692 w 1062270"/>
                <a:gd name="connsiteY72" fmla="*/ 291977 h 3763385"/>
                <a:gd name="connsiteX73" fmla="*/ 951692 w 1062270"/>
                <a:gd name="connsiteY73" fmla="*/ 262056 h 3763385"/>
                <a:gd name="connsiteX74" fmla="*/ 946986 w 1062270"/>
                <a:gd name="connsiteY74" fmla="*/ 252173 h 3763385"/>
                <a:gd name="connsiteX75" fmla="*/ 946986 w 1062270"/>
                <a:gd name="connsiteY75" fmla="*/ 227229 h 3763385"/>
                <a:gd name="connsiteX76" fmla="*/ 951558 w 1062270"/>
                <a:gd name="connsiteY76" fmla="*/ 222254 h 3763385"/>
                <a:gd name="connsiteX77" fmla="*/ 951961 w 1062270"/>
                <a:gd name="connsiteY77" fmla="*/ 192401 h 3763385"/>
                <a:gd name="connsiteX78" fmla="*/ 956735 w 1062270"/>
                <a:gd name="connsiteY78" fmla="*/ 187358 h 3763385"/>
                <a:gd name="connsiteX79" fmla="*/ 966887 w 1062270"/>
                <a:gd name="connsiteY79" fmla="*/ 147555 h 3763385"/>
                <a:gd name="connsiteX80" fmla="*/ 971661 w 1062270"/>
                <a:gd name="connsiteY80" fmla="*/ 142580 h 3763385"/>
                <a:gd name="connsiteX81" fmla="*/ 1033921 w 1062270"/>
                <a:gd name="connsiteY81" fmla="*/ 33456 h 3763385"/>
                <a:gd name="connsiteX82" fmla="*/ 1055503 w 1062270"/>
                <a:gd name="connsiteY82" fmla="*/ -1573 h 3763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062270" h="3763385">
                  <a:moveTo>
                    <a:pt x="1055503" y="-1573"/>
                  </a:moveTo>
                  <a:lnTo>
                    <a:pt x="1061757" y="-1102"/>
                  </a:lnTo>
                  <a:cubicBezTo>
                    <a:pt x="1054629" y="19674"/>
                    <a:pt x="1039569" y="35541"/>
                    <a:pt x="1027668" y="53359"/>
                  </a:cubicBezTo>
                  <a:cubicBezTo>
                    <a:pt x="1003060" y="88724"/>
                    <a:pt x="983158" y="127116"/>
                    <a:pt x="968568" y="167659"/>
                  </a:cubicBezTo>
                  <a:cubicBezTo>
                    <a:pt x="957407" y="203360"/>
                    <a:pt x="954046" y="241013"/>
                    <a:pt x="958684" y="278126"/>
                  </a:cubicBezTo>
                  <a:cubicBezTo>
                    <a:pt x="968434" y="381601"/>
                    <a:pt x="993311" y="482521"/>
                    <a:pt x="1007901" y="585122"/>
                  </a:cubicBezTo>
                  <a:cubicBezTo>
                    <a:pt x="1024643" y="697607"/>
                    <a:pt x="1032643" y="811236"/>
                    <a:pt x="1031836" y="924930"/>
                  </a:cubicBezTo>
                  <a:cubicBezTo>
                    <a:pt x="1031299" y="962917"/>
                    <a:pt x="1037081" y="1001041"/>
                    <a:pt x="1040846" y="1039230"/>
                  </a:cubicBezTo>
                  <a:cubicBezTo>
                    <a:pt x="1051739" y="1155816"/>
                    <a:pt x="1049856" y="1273209"/>
                    <a:pt x="1035131" y="1389392"/>
                  </a:cubicBezTo>
                  <a:cubicBezTo>
                    <a:pt x="1023970" y="1483521"/>
                    <a:pt x="1015902" y="1577651"/>
                    <a:pt x="1005749" y="1671780"/>
                  </a:cubicBezTo>
                  <a:cubicBezTo>
                    <a:pt x="992908" y="1797241"/>
                    <a:pt x="973207" y="1921895"/>
                    <a:pt x="946851" y="2045203"/>
                  </a:cubicBezTo>
                  <a:cubicBezTo>
                    <a:pt x="929774" y="2123130"/>
                    <a:pt x="920966" y="2202266"/>
                    <a:pt x="911485" y="2281335"/>
                  </a:cubicBezTo>
                  <a:cubicBezTo>
                    <a:pt x="908325" y="2305204"/>
                    <a:pt x="903887" y="2328871"/>
                    <a:pt x="898038" y="2352201"/>
                  </a:cubicBezTo>
                  <a:cubicBezTo>
                    <a:pt x="871884" y="2461928"/>
                    <a:pt x="850973" y="2572733"/>
                    <a:pt x="833425" y="2684208"/>
                  </a:cubicBezTo>
                  <a:cubicBezTo>
                    <a:pt x="826701" y="2725961"/>
                    <a:pt x="821592" y="2767648"/>
                    <a:pt x="811641" y="2808863"/>
                  </a:cubicBezTo>
                  <a:cubicBezTo>
                    <a:pt x="800681" y="2854246"/>
                    <a:pt x="803573" y="2901244"/>
                    <a:pt x="801153" y="2947637"/>
                  </a:cubicBezTo>
                  <a:cubicBezTo>
                    <a:pt x="794832" y="3068190"/>
                    <a:pt x="778225" y="3186994"/>
                    <a:pt x="738153" y="3301563"/>
                  </a:cubicBezTo>
                  <a:cubicBezTo>
                    <a:pt x="723226" y="3345602"/>
                    <a:pt x="703459" y="3387826"/>
                    <a:pt x="679255" y="3427495"/>
                  </a:cubicBezTo>
                  <a:cubicBezTo>
                    <a:pt x="670111" y="3442286"/>
                    <a:pt x="660698" y="3457077"/>
                    <a:pt x="652898" y="3472609"/>
                  </a:cubicBezTo>
                  <a:cubicBezTo>
                    <a:pt x="633064" y="3511000"/>
                    <a:pt x="606036" y="3545291"/>
                    <a:pt x="573225" y="3573462"/>
                  </a:cubicBezTo>
                  <a:cubicBezTo>
                    <a:pt x="508342" y="3630612"/>
                    <a:pt x="440031" y="3683123"/>
                    <a:pt x="362980" y="3723263"/>
                  </a:cubicBezTo>
                  <a:cubicBezTo>
                    <a:pt x="326135" y="3742425"/>
                    <a:pt x="286063" y="3754661"/>
                    <a:pt x="244780" y="3759369"/>
                  </a:cubicBezTo>
                  <a:cubicBezTo>
                    <a:pt x="190454" y="3763671"/>
                    <a:pt x="136128" y="3760646"/>
                    <a:pt x="81802" y="3761050"/>
                  </a:cubicBezTo>
                  <a:cubicBezTo>
                    <a:pt x="54908" y="3761050"/>
                    <a:pt x="27476" y="3763604"/>
                    <a:pt x="514" y="3759369"/>
                  </a:cubicBezTo>
                  <a:cubicBezTo>
                    <a:pt x="-3453" y="3749484"/>
                    <a:pt x="4952" y="3746593"/>
                    <a:pt x="10599" y="3742962"/>
                  </a:cubicBezTo>
                  <a:cubicBezTo>
                    <a:pt x="18062" y="3737383"/>
                    <a:pt x="27677" y="3735500"/>
                    <a:pt x="36687" y="3737852"/>
                  </a:cubicBezTo>
                  <a:cubicBezTo>
                    <a:pt x="77028" y="3753182"/>
                    <a:pt x="116092" y="3741483"/>
                    <a:pt x="155357" y="3733213"/>
                  </a:cubicBezTo>
                  <a:cubicBezTo>
                    <a:pt x="173914" y="3729313"/>
                    <a:pt x="188370" y="3741079"/>
                    <a:pt x="204708" y="3745652"/>
                  </a:cubicBezTo>
                  <a:cubicBezTo>
                    <a:pt x="251772" y="3750291"/>
                    <a:pt x="295745" y="3738929"/>
                    <a:pt x="337296" y="3718758"/>
                  </a:cubicBezTo>
                  <a:cubicBezTo>
                    <a:pt x="440233" y="3669340"/>
                    <a:pt x="532279" y="3603381"/>
                    <a:pt x="605699" y="3516245"/>
                  </a:cubicBezTo>
                  <a:cubicBezTo>
                    <a:pt x="657269" y="3454792"/>
                    <a:pt x="694046" y="3381774"/>
                    <a:pt x="721882" y="3305731"/>
                  </a:cubicBezTo>
                  <a:cubicBezTo>
                    <a:pt x="760005" y="3201181"/>
                    <a:pt x="776544" y="3092461"/>
                    <a:pt x="785218" y="2981993"/>
                  </a:cubicBezTo>
                  <a:cubicBezTo>
                    <a:pt x="791403" y="2902925"/>
                    <a:pt x="795975" y="2824192"/>
                    <a:pt x="809960" y="2745191"/>
                  </a:cubicBezTo>
                  <a:cubicBezTo>
                    <a:pt x="827979" y="2643263"/>
                    <a:pt x="846402" y="2541198"/>
                    <a:pt x="864555" y="2439203"/>
                  </a:cubicBezTo>
                  <a:cubicBezTo>
                    <a:pt x="878002" y="2365244"/>
                    <a:pt x="899383" y="2292428"/>
                    <a:pt x="906375" y="2216923"/>
                  </a:cubicBezTo>
                  <a:cubicBezTo>
                    <a:pt x="917738" y="2094353"/>
                    <a:pt x="950617" y="1975414"/>
                    <a:pt x="968367" y="1853852"/>
                  </a:cubicBezTo>
                  <a:cubicBezTo>
                    <a:pt x="962113" y="1828035"/>
                    <a:pt x="967358" y="1803628"/>
                    <a:pt x="972199" y="1777809"/>
                  </a:cubicBezTo>
                  <a:cubicBezTo>
                    <a:pt x="975359" y="1760867"/>
                    <a:pt x="975628" y="1741502"/>
                    <a:pt x="977443" y="1723282"/>
                  </a:cubicBezTo>
                  <a:cubicBezTo>
                    <a:pt x="979594" y="1701026"/>
                    <a:pt x="984167" y="1678704"/>
                    <a:pt x="985982" y="1656920"/>
                  </a:cubicBezTo>
                  <a:cubicBezTo>
                    <a:pt x="987798" y="1635135"/>
                    <a:pt x="990285" y="1613621"/>
                    <a:pt x="990621" y="1591836"/>
                  </a:cubicBezTo>
                  <a:cubicBezTo>
                    <a:pt x="990621" y="1567363"/>
                    <a:pt x="990621" y="1541006"/>
                    <a:pt x="999093" y="1516600"/>
                  </a:cubicBezTo>
                  <a:cubicBezTo>
                    <a:pt x="999832" y="1514448"/>
                    <a:pt x="1003934" y="1512029"/>
                    <a:pt x="1003463" y="1510885"/>
                  </a:cubicBezTo>
                  <a:cubicBezTo>
                    <a:pt x="993176" y="1487151"/>
                    <a:pt x="1006960" y="1463820"/>
                    <a:pt x="1005010" y="1440692"/>
                  </a:cubicBezTo>
                  <a:cubicBezTo>
                    <a:pt x="1005010" y="1437666"/>
                    <a:pt x="1000706" y="1433430"/>
                    <a:pt x="1002253" y="1431547"/>
                  </a:cubicBezTo>
                  <a:cubicBezTo>
                    <a:pt x="1017784" y="1411982"/>
                    <a:pt x="1000505" y="1386634"/>
                    <a:pt x="1013818" y="1367069"/>
                  </a:cubicBezTo>
                  <a:cubicBezTo>
                    <a:pt x="1018322" y="1360346"/>
                    <a:pt x="1013481" y="1354026"/>
                    <a:pt x="1014490" y="1348647"/>
                  </a:cubicBezTo>
                  <a:cubicBezTo>
                    <a:pt x="1019667" y="1321147"/>
                    <a:pt x="1027198" y="1294186"/>
                    <a:pt x="1019062" y="1265812"/>
                  </a:cubicBezTo>
                  <a:cubicBezTo>
                    <a:pt x="1017986" y="1261980"/>
                    <a:pt x="1023836" y="1257475"/>
                    <a:pt x="1027063" y="1253710"/>
                  </a:cubicBezTo>
                  <a:cubicBezTo>
                    <a:pt x="1030290" y="1249946"/>
                    <a:pt x="1035737" y="1241272"/>
                    <a:pt x="1032038" y="1238245"/>
                  </a:cubicBezTo>
                  <a:cubicBezTo>
                    <a:pt x="1003800" y="1214915"/>
                    <a:pt x="1022827" y="1181634"/>
                    <a:pt x="1013145" y="1154605"/>
                  </a:cubicBezTo>
                  <a:cubicBezTo>
                    <a:pt x="1009918" y="1143243"/>
                    <a:pt x="1011531" y="1131140"/>
                    <a:pt x="1017515" y="1120987"/>
                  </a:cubicBezTo>
                  <a:cubicBezTo>
                    <a:pt x="1020877" y="1113860"/>
                    <a:pt x="1028139" y="1108146"/>
                    <a:pt x="1025584" y="1098867"/>
                  </a:cubicBezTo>
                  <a:cubicBezTo>
                    <a:pt x="1034391" y="1071973"/>
                    <a:pt x="1029349" y="1043801"/>
                    <a:pt x="1030492" y="1016236"/>
                  </a:cubicBezTo>
                  <a:cubicBezTo>
                    <a:pt x="1030895" y="1007226"/>
                    <a:pt x="1030492" y="998216"/>
                    <a:pt x="1030088" y="989342"/>
                  </a:cubicBezTo>
                  <a:cubicBezTo>
                    <a:pt x="1028744" y="987526"/>
                    <a:pt x="1027265" y="985845"/>
                    <a:pt x="1025584" y="984366"/>
                  </a:cubicBezTo>
                  <a:cubicBezTo>
                    <a:pt x="1025584" y="936158"/>
                    <a:pt x="1025449" y="887950"/>
                    <a:pt x="1025113" y="839811"/>
                  </a:cubicBezTo>
                  <a:cubicBezTo>
                    <a:pt x="1022625" y="836986"/>
                    <a:pt x="1023769" y="832481"/>
                    <a:pt x="1020609" y="829993"/>
                  </a:cubicBezTo>
                  <a:cubicBezTo>
                    <a:pt x="1020609" y="801754"/>
                    <a:pt x="1020609" y="773516"/>
                    <a:pt x="1020609" y="745210"/>
                  </a:cubicBezTo>
                  <a:cubicBezTo>
                    <a:pt x="1017919" y="742452"/>
                    <a:pt x="1019129" y="737881"/>
                    <a:pt x="1015969" y="735327"/>
                  </a:cubicBezTo>
                  <a:lnTo>
                    <a:pt x="1015969" y="695455"/>
                  </a:lnTo>
                  <a:cubicBezTo>
                    <a:pt x="1013212" y="692699"/>
                    <a:pt x="1014423" y="688060"/>
                    <a:pt x="1011263" y="685504"/>
                  </a:cubicBezTo>
                  <a:cubicBezTo>
                    <a:pt x="1011263" y="673873"/>
                    <a:pt x="1011263" y="662241"/>
                    <a:pt x="1010724" y="650610"/>
                  </a:cubicBezTo>
                  <a:cubicBezTo>
                    <a:pt x="1009380" y="648861"/>
                    <a:pt x="1007901" y="647180"/>
                    <a:pt x="1006288" y="645701"/>
                  </a:cubicBezTo>
                  <a:cubicBezTo>
                    <a:pt x="1009313" y="620421"/>
                    <a:pt x="999564" y="596083"/>
                    <a:pt x="1000841" y="570935"/>
                  </a:cubicBezTo>
                  <a:cubicBezTo>
                    <a:pt x="999497" y="569188"/>
                    <a:pt x="997950" y="567508"/>
                    <a:pt x="996336" y="566027"/>
                  </a:cubicBezTo>
                  <a:cubicBezTo>
                    <a:pt x="995798" y="528376"/>
                    <a:pt x="985176" y="492405"/>
                    <a:pt x="978653" y="455694"/>
                  </a:cubicBezTo>
                  <a:cubicBezTo>
                    <a:pt x="977511" y="449307"/>
                    <a:pt x="976771" y="442852"/>
                    <a:pt x="975897" y="436465"/>
                  </a:cubicBezTo>
                  <a:cubicBezTo>
                    <a:pt x="974552" y="434650"/>
                    <a:pt x="973073" y="433036"/>
                    <a:pt x="971459" y="431490"/>
                  </a:cubicBezTo>
                  <a:cubicBezTo>
                    <a:pt x="973610" y="414076"/>
                    <a:pt x="967828" y="397200"/>
                    <a:pt x="965140" y="380526"/>
                  </a:cubicBezTo>
                  <a:cubicBezTo>
                    <a:pt x="962248" y="362506"/>
                    <a:pt x="962786" y="344622"/>
                    <a:pt x="960702" y="326738"/>
                  </a:cubicBezTo>
                  <a:cubicBezTo>
                    <a:pt x="959491" y="324922"/>
                    <a:pt x="958080" y="323309"/>
                    <a:pt x="956466" y="321896"/>
                  </a:cubicBezTo>
                  <a:lnTo>
                    <a:pt x="956466" y="296952"/>
                  </a:lnTo>
                  <a:cubicBezTo>
                    <a:pt x="954987" y="295204"/>
                    <a:pt x="953373" y="293523"/>
                    <a:pt x="951692" y="291977"/>
                  </a:cubicBezTo>
                  <a:cubicBezTo>
                    <a:pt x="951692" y="282026"/>
                    <a:pt x="951692" y="271806"/>
                    <a:pt x="951692" y="262056"/>
                  </a:cubicBezTo>
                  <a:cubicBezTo>
                    <a:pt x="948936" y="259300"/>
                    <a:pt x="950145" y="254661"/>
                    <a:pt x="946986" y="252173"/>
                  </a:cubicBezTo>
                  <a:lnTo>
                    <a:pt x="946986" y="227229"/>
                  </a:lnTo>
                  <a:cubicBezTo>
                    <a:pt x="948666" y="225750"/>
                    <a:pt x="950213" y="224069"/>
                    <a:pt x="951558" y="222254"/>
                  </a:cubicBezTo>
                  <a:lnTo>
                    <a:pt x="951961" y="192401"/>
                  </a:lnTo>
                  <a:cubicBezTo>
                    <a:pt x="953642" y="190787"/>
                    <a:pt x="955255" y="189106"/>
                    <a:pt x="956735" y="187358"/>
                  </a:cubicBezTo>
                  <a:cubicBezTo>
                    <a:pt x="956735" y="173172"/>
                    <a:pt x="965140" y="161204"/>
                    <a:pt x="966887" y="147555"/>
                  </a:cubicBezTo>
                  <a:cubicBezTo>
                    <a:pt x="968568" y="146009"/>
                    <a:pt x="970182" y="144328"/>
                    <a:pt x="971661" y="142580"/>
                  </a:cubicBezTo>
                  <a:cubicBezTo>
                    <a:pt x="985108" y="102239"/>
                    <a:pt x="1009178" y="67478"/>
                    <a:pt x="1033921" y="33456"/>
                  </a:cubicBezTo>
                  <a:cubicBezTo>
                    <a:pt x="1042191" y="22498"/>
                    <a:pt x="1049385" y="10732"/>
                    <a:pt x="1055503" y="-1573"/>
                  </a:cubicBezTo>
                  <a:close/>
                </a:path>
              </a:pathLst>
            </a:custGeom>
            <a:solidFill>
              <a:srgbClr val="020202"/>
            </a:solidFill>
            <a:ln w="6712" cap="flat">
              <a:noFill/>
              <a:prstDash val="solid"/>
              <a:miter/>
            </a:ln>
          </p:spPr>
          <p:txBody>
            <a:bodyPr rtlCol="0" anchor="ctr"/>
            <a:lstStyle/>
            <a:p>
              <a:endParaRPr lang="es-CO"/>
            </a:p>
          </p:txBody>
        </p:sp>
        <p:sp>
          <p:nvSpPr>
            <p:cNvPr id="1035" name="Freeform: Shape 1034">
              <a:extLst>
                <a:ext uri="{FF2B5EF4-FFF2-40B4-BE49-F238E27FC236}">
                  <a16:creationId xmlns:a16="http://schemas.microsoft.com/office/drawing/2014/main" id="{8D2B006E-57C5-CC6E-9C33-57254A66C4AB}"/>
                </a:ext>
              </a:extLst>
            </p:cNvPr>
            <p:cNvSpPr/>
            <p:nvPr/>
          </p:nvSpPr>
          <p:spPr>
            <a:xfrm>
              <a:off x="3444372" y="2027211"/>
              <a:ext cx="170241" cy="2846809"/>
            </a:xfrm>
            <a:custGeom>
              <a:avLst/>
              <a:gdLst>
                <a:gd name="connsiteX0" fmla="*/ 168988 w 170241"/>
                <a:gd name="connsiteY0" fmla="*/ -1573 h 2846809"/>
                <a:gd name="connsiteX1" fmla="*/ 169728 w 170241"/>
                <a:gd name="connsiteY1" fmla="*/ 4613 h 2846809"/>
                <a:gd name="connsiteX2" fmla="*/ 135236 w 170241"/>
                <a:gd name="connsiteY2" fmla="*/ 43609 h 2846809"/>
                <a:gd name="connsiteX3" fmla="*/ 55294 w 170241"/>
                <a:gd name="connsiteY3" fmla="*/ 226153 h 2846809"/>
                <a:gd name="connsiteX4" fmla="*/ 34585 w 170241"/>
                <a:gd name="connsiteY4" fmla="*/ 375482 h 2846809"/>
                <a:gd name="connsiteX5" fmla="*/ 26584 w 170241"/>
                <a:gd name="connsiteY5" fmla="*/ 446618 h 2846809"/>
                <a:gd name="connsiteX6" fmla="*/ 25845 w 170241"/>
                <a:gd name="connsiteY6" fmla="*/ 478890 h 2846809"/>
                <a:gd name="connsiteX7" fmla="*/ 25845 w 170241"/>
                <a:gd name="connsiteY7" fmla="*/ 637162 h 2846809"/>
                <a:gd name="connsiteX8" fmla="*/ 25845 w 170241"/>
                <a:gd name="connsiteY8" fmla="*/ 649601 h 2846809"/>
                <a:gd name="connsiteX9" fmla="*/ 30282 w 170241"/>
                <a:gd name="connsiteY9" fmla="*/ 903011 h 2846809"/>
                <a:gd name="connsiteX10" fmla="*/ 35257 w 170241"/>
                <a:gd name="connsiteY10" fmla="*/ 937234 h 2846809"/>
                <a:gd name="connsiteX11" fmla="*/ 31291 w 170241"/>
                <a:gd name="connsiteY11" fmla="*/ 1072511 h 2846809"/>
                <a:gd name="connsiteX12" fmla="*/ 30618 w 170241"/>
                <a:gd name="connsiteY12" fmla="*/ 1097320 h 2846809"/>
                <a:gd name="connsiteX13" fmla="*/ 24298 w 170241"/>
                <a:gd name="connsiteY13" fmla="*/ 1308372 h 2846809"/>
                <a:gd name="connsiteX14" fmla="*/ 19995 w 170241"/>
                <a:gd name="connsiteY14" fmla="*/ 1407410 h 2846809"/>
                <a:gd name="connsiteX15" fmla="*/ 11792 w 170241"/>
                <a:gd name="connsiteY15" fmla="*/ 1700018 h 2846809"/>
                <a:gd name="connsiteX16" fmla="*/ 14145 w 170241"/>
                <a:gd name="connsiteY16" fmla="*/ 2010712 h 2846809"/>
                <a:gd name="connsiteX17" fmla="*/ 11591 w 170241"/>
                <a:gd name="connsiteY17" fmla="*/ 2196820 h 2846809"/>
                <a:gd name="connsiteX18" fmla="*/ 19860 w 170241"/>
                <a:gd name="connsiteY18" fmla="*/ 2322617 h 2846809"/>
                <a:gd name="connsiteX19" fmla="*/ 20398 w 170241"/>
                <a:gd name="connsiteY19" fmla="*/ 2332568 h 2846809"/>
                <a:gd name="connsiteX20" fmla="*/ 29340 w 170241"/>
                <a:gd name="connsiteY20" fmla="*/ 2470804 h 2846809"/>
                <a:gd name="connsiteX21" fmla="*/ 36064 w 170241"/>
                <a:gd name="connsiteY21" fmla="*/ 2562243 h 2846809"/>
                <a:gd name="connsiteX22" fmla="*/ 52201 w 170241"/>
                <a:gd name="connsiteY22" fmla="*/ 2664710 h 2846809"/>
                <a:gd name="connsiteX23" fmla="*/ 59529 w 170241"/>
                <a:gd name="connsiteY23" fmla="*/ 2721054 h 2846809"/>
                <a:gd name="connsiteX24" fmla="*/ 77212 w 170241"/>
                <a:gd name="connsiteY24" fmla="*/ 2820830 h 2846809"/>
                <a:gd name="connsiteX25" fmla="*/ 79834 w 170241"/>
                <a:gd name="connsiteY25" fmla="*/ 2845237 h 2846809"/>
                <a:gd name="connsiteX26" fmla="*/ 53680 w 170241"/>
                <a:gd name="connsiteY26" fmla="*/ 2726835 h 2846809"/>
                <a:gd name="connsiteX27" fmla="*/ 29744 w 170241"/>
                <a:gd name="connsiteY27" fmla="*/ 2582077 h 2846809"/>
                <a:gd name="connsiteX28" fmla="*/ 6413 w 170241"/>
                <a:gd name="connsiteY28" fmla="*/ 2321810 h 2846809"/>
                <a:gd name="connsiteX29" fmla="*/ 8632 w 170241"/>
                <a:gd name="connsiteY29" fmla="*/ 1839329 h 2846809"/>
                <a:gd name="connsiteX30" fmla="*/ 6548 w 170241"/>
                <a:gd name="connsiteY30" fmla="*/ 1714944 h 2846809"/>
                <a:gd name="connsiteX31" fmla="*/ 11389 w 170241"/>
                <a:gd name="connsiteY31" fmla="*/ 1428857 h 2846809"/>
                <a:gd name="connsiteX32" fmla="*/ 24836 w 170241"/>
                <a:gd name="connsiteY32" fmla="*/ 1110566 h 2846809"/>
                <a:gd name="connsiteX33" fmla="*/ 31559 w 170241"/>
                <a:gd name="connsiteY33" fmla="*/ 996266 h 2846809"/>
                <a:gd name="connsiteX34" fmla="*/ 32030 w 170241"/>
                <a:gd name="connsiteY34" fmla="*/ 963993 h 2846809"/>
                <a:gd name="connsiteX35" fmla="*/ 25307 w 170241"/>
                <a:gd name="connsiteY35" fmla="*/ 740368 h 2846809"/>
                <a:gd name="connsiteX36" fmla="*/ 23020 w 170241"/>
                <a:gd name="connsiteY36" fmla="*/ 484269 h 2846809"/>
                <a:gd name="connsiteX37" fmla="*/ 76069 w 170241"/>
                <a:gd name="connsiteY37" fmla="*/ 136730 h 2846809"/>
                <a:gd name="connsiteX38" fmla="*/ 168988 w 170241"/>
                <a:gd name="connsiteY38" fmla="*/ -1573 h 284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70241" h="2846809">
                  <a:moveTo>
                    <a:pt x="168988" y="-1573"/>
                  </a:moveTo>
                  <a:cubicBezTo>
                    <a:pt x="168988" y="445"/>
                    <a:pt x="169459" y="2528"/>
                    <a:pt x="169728" y="4613"/>
                  </a:cubicBezTo>
                  <a:cubicBezTo>
                    <a:pt x="158164" y="17589"/>
                    <a:pt x="146061" y="30027"/>
                    <a:pt x="135236" y="43609"/>
                  </a:cubicBezTo>
                  <a:cubicBezTo>
                    <a:pt x="92206" y="97397"/>
                    <a:pt x="70892" y="160464"/>
                    <a:pt x="55294" y="226153"/>
                  </a:cubicBezTo>
                  <a:cubicBezTo>
                    <a:pt x="42821" y="274966"/>
                    <a:pt x="35869" y="325056"/>
                    <a:pt x="34585" y="375482"/>
                  </a:cubicBezTo>
                  <a:cubicBezTo>
                    <a:pt x="34585" y="399217"/>
                    <a:pt x="29004" y="422547"/>
                    <a:pt x="26584" y="446618"/>
                  </a:cubicBezTo>
                  <a:cubicBezTo>
                    <a:pt x="25165" y="457308"/>
                    <a:pt x="24917" y="468133"/>
                    <a:pt x="25845" y="478890"/>
                  </a:cubicBezTo>
                  <a:cubicBezTo>
                    <a:pt x="32669" y="531401"/>
                    <a:pt x="32669" y="584651"/>
                    <a:pt x="25845" y="637162"/>
                  </a:cubicBezTo>
                  <a:cubicBezTo>
                    <a:pt x="25340" y="641264"/>
                    <a:pt x="25340" y="645500"/>
                    <a:pt x="25845" y="649601"/>
                  </a:cubicBezTo>
                  <a:cubicBezTo>
                    <a:pt x="35930" y="733914"/>
                    <a:pt x="28198" y="818563"/>
                    <a:pt x="30282" y="903011"/>
                  </a:cubicBezTo>
                  <a:cubicBezTo>
                    <a:pt x="30282" y="914777"/>
                    <a:pt x="33912" y="925804"/>
                    <a:pt x="35257" y="937234"/>
                  </a:cubicBezTo>
                  <a:cubicBezTo>
                    <a:pt x="40771" y="982550"/>
                    <a:pt x="36602" y="1027530"/>
                    <a:pt x="31291" y="1072511"/>
                  </a:cubicBezTo>
                  <a:cubicBezTo>
                    <a:pt x="30430" y="1080781"/>
                    <a:pt x="30201" y="1089051"/>
                    <a:pt x="30618" y="1097320"/>
                  </a:cubicBezTo>
                  <a:cubicBezTo>
                    <a:pt x="33308" y="1167784"/>
                    <a:pt x="25105" y="1237977"/>
                    <a:pt x="24298" y="1308372"/>
                  </a:cubicBezTo>
                  <a:cubicBezTo>
                    <a:pt x="23894" y="1341184"/>
                    <a:pt x="23155" y="1374600"/>
                    <a:pt x="19995" y="1407410"/>
                  </a:cubicBezTo>
                  <a:cubicBezTo>
                    <a:pt x="9842" y="1504564"/>
                    <a:pt x="7099" y="1602392"/>
                    <a:pt x="11792" y="1700018"/>
                  </a:cubicBezTo>
                  <a:cubicBezTo>
                    <a:pt x="17574" y="1803694"/>
                    <a:pt x="16431" y="1907305"/>
                    <a:pt x="14145" y="2010712"/>
                  </a:cubicBezTo>
                  <a:cubicBezTo>
                    <a:pt x="12801" y="2072770"/>
                    <a:pt x="8565" y="2134963"/>
                    <a:pt x="11591" y="2196820"/>
                  </a:cubicBezTo>
                  <a:cubicBezTo>
                    <a:pt x="13675" y="2238708"/>
                    <a:pt x="11591" y="2281132"/>
                    <a:pt x="19860" y="2322617"/>
                  </a:cubicBezTo>
                  <a:cubicBezTo>
                    <a:pt x="20345" y="2325912"/>
                    <a:pt x="20526" y="2329273"/>
                    <a:pt x="20398" y="2332568"/>
                  </a:cubicBezTo>
                  <a:cubicBezTo>
                    <a:pt x="20398" y="2378825"/>
                    <a:pt x="27122" y="2424747"/>
                    <a:pt x="29340" y="2470804"/>
                  </a:cubicBezTo>
                  <a:cubicBezTo>
                    <a:pt x="31089" y="2501328"/>
                    <a:pt x="35056" y="2531651"/>
                    <a:pt x="36064" y="2562243"/>
                  </a:cubicBezTo>
                  <a:cubicBezTo>
                    <a:pt x="37005" y="2596870"/>
                    <a:pt x="45410" y="2630823"/>
                    <a:pt x="52201" y="2664710"/>
                  </a:cubicBezTo>
                  <a:cubicBezTo>
                    <a:pt x="55717" y="2683334"/>
                    <a:pt x="58165" y="2702160"/>
                    <a:pt x="59529" y="2721054"/>
                  </a:cubicBezTo>
                  <a:cubicBezTo>
                    <a:pt x="62777" y="2754739"/>
                    <a:pt x="68687" y="2788087"/>
                    <a:pt x="77212" y="2820830"/>
                  </a:cubicBezTo>
                  <a:cubicBezTo>
                    <a:pt x="79781" y="2828697"/>
                    <a:pt x="80675" y="2837035"/>
                    <a:pt x="79834" y="2845237"/>
                  </a:cubicBezTo>
                  <a:cubicBezTo>
                    <a:pt x="65459" y="2807248"/>
                    <a:pt x="56652" y="2767378"/>
                    <a:pt x="53680" y="2726835"/>
                  </a:cubicBezTo>
                  <a:cubicBezTo>
                    <a:pt x="49848" y="2677888"/>
                    <a:pt x="36467" y="2630555"/>
                    <a:pt x="29744" y="2582077"/>
                  </a:cubicBezTo>
                  <a:cubicBezTo>
                    <a:pt x="17709" y="2495681"/>
                    <a:pt x="13742" y="2408611"/>
                    <a:pt x="6413" y="2321810"/>
                  </a:cubicBezTo>
                  <a:cubicBezTo>
                    <a:pt x="-7034" y="2160445"/>
                    <a:pt x="2110" y="2000157"/>
                    <a:pt x="8632" y="1839329"/>
                  </a:cubicBezTo>
                  <a:cubicBezTo>
                    <a:pt x="10313" y="1797845"/>
                    <a:pt x="8162" y="1756429"/>
                    <a:pt x="6548" y="1714944"/>
                  </a:cubicBezTo>
                  <a:cubicBezTo>
                    <a:pt x="3287" y="1619537"/>
                    <a:pt x="4900" y="1524063"/>
                    <a:pt x="11389" y="1428857"/>
                  </a:cubicBezTo>
                  <a:cubicBezTo>
                    <a:pt x="18112" y="1322829"/>
                    <a:pt x="21541" y="1216731"/>
                    <a:pt x="24836" y="1110566"/>
                  </a:cubicBezTo>
                  <a:cubicBezTo>
                    <a:pt x="25911" y="1072444"/>
                    <a:pt x="29340" y="1034388"/>
                    <a:pt x="31559" y="996266"/>
                  </a:cubicBezTo>
                  <a:cubicBezTo>
                    <a:pt x="32924" y="985575"/>
                    <a:pt x="33079" y="974751"/>
                    <a:pt x="32030" y="963993"/>
                  </a:cubicBezTo>
                  <a:cubicBezTo>
                    <a:pt x="19054" y="890034"/>
                    <a:pt x="28400" y="814866"/>
                    <a:pt x="25307" y="740368"/>
                  </a:cubicBezTo>
                  <a:cubicBezTo>
                    <a:pt x="21877" y="654980"/>
                    <a:pt x="21743" y="569591"/>
                    <a:pt x="23020" y="484269"/>
                  </a:cubicBezTo>
                  <a:cubicBezTo>
                    <a:pt x="24836" y="366271"/>
                    <a:pt x="33644" y="248946"/>
                    <a:pt x="76069" y="136730"/>
                  </a:cubicBezTo>
                  <a:cubicBezTo>
                    <a:pt x="95090" y="83615"/>
                    <a:pt x="127027" y="36079"/>
                    <a:pt x="168988" y="-1573"/>
                  </a:cubicBezTo>
                  <a:close/>
                </a:path>
              </a:pathLst>
            </a:custGeom>
            <a:solidFill>
              <a:srgbClr val="0B0B0B"/>
            </a:solidFill>
            <a:ln w="6712" cap="flat">
              <a:noFill/>
              <a:prstDash val="solid"/>
              <a:miter/>
            </a:ln>
          </p:spPr>
          <p:txBody>
            <a:bodyPr rtlCol="0" anchor="ctr"/>
            <a:lstStyle/>
            <a:p>
              <a:endParaRPr lang="es-CO"/>
            </a:p>
          </p:txBody>
        </p:sp>
        <p:sp>
          <p:nvSpPr>
            <p:cNvPr id="1036" name="Freeform: Shape 1035">
              <a:extLst>
                <a:ext uri="{FF2B5EF4-FFF2-40B4-BE49-F238E27FC236}">
                  <a16:creationId xmlns:a16="http://schemas.microsoft.com/office/drawing/2014/main" id="{25167C7D-E466-99E2-9F0E-42ED0704D64C}"/>
                </a:ext>
              </a:extLst>
            </p:cNvPr>
            <p:cNvSpPr/>
            <p:nvPr/>
          </p:nvSpPr>
          <p:spPr>
            <a:xfrm>
              <a:off x="6805216" y="6355027"/>
              <a:ext cx="933812" cy="156516"/>
            </a:xfrm>
            <a:custGeom>
              <a:avLst/>
              <a:gdLst>
                <a:gd name="connsiteX0" fmla="*/ 688024 w 933812"/>
                <a:gd name="connsiteY0" fmla="*/ 144515 h 156516"/>
                <a:gd name="connsiteX1" fmla="*/ 716398 w 933812"/>
                <a:gd name="connsiteY1" fmla="*/ 149020 h 156516"/>
                <a:gd name="connsiteX2" fmla="*/ 908690 w 933812"/>
                <a:gd name="connsiteY2" fmla="*/ 149020 h 156516"/>
                <a:gd name="connsiteX3" fmla="*/ 933299 w 933812"/>
                <a:gd name="connsiteY3" fmla="*/ 149894 h 156516"/>
                <a:gd name="connsiteX4" fmla="*/ 909295 w 933812"/>
                <a:gd name="connsiteY4" fmla="*/ 154264 h 156516"/>
                <a:gd name="connsiteX5" fmla="*/ 710683 w 933812"/>
                <a:gd name="connsiteY5" fmla="*/ 154264 h 156516"/>
                <a:gd name="connsiteX6" fmla="*/ 624419 w 933812"/>
                <a:gd name="connsiteY6" fmla="*/ 144246 h 156516"/>
                <a:gd name="connsiteX7" fmla="*/ 478048 w 933812"/>
                <a:gd name="connsiteY7" fmla="*/ 142296 h 156516"/>
                <a:gd name="connsiteX8" fmla="*/ 237816 w 933812"/>
                <a:gd name="connsiteY8" fmla="*/ 134632 h 156516"/>
                <a:gd name="connsiteX9" fmla="*/ 120154 w 933812"/>
                <a:gd name="connsiteY9" fmla="*/ 104778 h 156516"/>
                <a:gd name="connsiteX10" fmla="*/ 6258 w 933812"/>
                <a:gd name="connsiteY10" fmla="*/ 17372 h 156516"/>
                <a:gd name="connsiteX11" fmla="*/ 5 w 933812"/>
                <a:gd name="connsiteY11" fmla="*/ -175 h 156516"/>
                <a:gd name="connsiteX12" fmla="*/ 5788 w 933812"/>
                <a:gd name="connsiteY12" fmla="*/ -579 h 156516"/>
                <a:gd name="connsiteX13" fmla="*/ 6191 w 933812"/>
                <a:gd name="connsiteY13" fmla="*/ -175 h 156516"/>
                <a:gd name="connsiteX14" fmla="*/ 69258 w 933812"/>
                <a:gd name="connsiteY14" fmla="*/ 55227 h 156516"/>
                <a:gd name="connsiteX15" fmla="*/ 175624 w 933812"/>
                <a:gd name="connsiteY15" fmla="*/ 114864 h 156516"/>
                <a:gd name="connsiteX16" fmla="*/ 299673 w 933812"/>
                <a:gd name="connsiteY16" fmla="*/ 134430 h 156516"/>
                <a:gd name="connsiteX17" fmla="*/ 312380 w 933812"/>
                <a:gd name="connsiteY17" fmla="*/ 130866 h 156516"/>
                <a:gd name="connsiteX18" fmla="*/ 467829 w 933812"/>
                <a:gd name="connsiteY18" fmla="*/ 129455 h 156516"/>
                <a:gd name="connsiteX19" fmla="*/ 490285 w 933812"/>
                <a:gd name="connsiteY19" fmla="*/ 127437 h 156516"/>
                <a:gd name="connsiteX20" fmla="*/ 602030 w 933812"/>
                <a:gd name="connsiteY20" fmla="*/ 127437 h 156516"/>
                <a:gd name="connsiteX21" fmla="*/ 610098 w 933812"/>
                <a:gd name="connsiteY21" fmla="*/ 128782 h 156516"/>
                <a:gd name="connsiteX22" fmla="*/ 651313 w 933812"/>
                <a:gd name="connsiteY22" fmla="*/ 133892 h 156516"/>
                <a:gd name="connsiteX23" fmla="*/ 658373 w 933812"/>
                <a:gd name="connsiteY23" fmla="*/ 135438 h 156516"/>
                <a:gd name="connsiteX24" fmla="*/ 675518 w 933812"/>
                <a:gd name="connsiteY24" fmla="*/ 138598 h 156516"/>
                <a:gd name="connsiteX25" fmla="*/ 688024 w 933812"/>
                <a:gd name="connsiteY25" fmla="*/ 144515 h 15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33812" h="156516">
                  <a:moveTo>
                    <a:pt x="688024" y="144515"/>
                  </a:moveTo>
                  <a:cubicBezTo>
                    <a:pt x="696495" y="151978"/>
                    <a:pt x="706850" y="149020"/>
                    <a:pt x="716398" y="149020"/>
                  </a:cubicBezTo>
                  <a:cubicBezTo>
                    <a:pt x="780473" y="149020"/>
                    <a:pt x="844615" y="149020"/>
                    <a:pt x="908690" y="149020"/>
                  </a:cubicBezTo>
                  <a:cubicBezTo>
                    <a:pt x="916893" y="149020"/>
                    <a:pt x="925095" y="149558"/>
                    <a:pt x="933299" y="149894"/>
                  </a:cubicBezTo>
                  <a:cubicBezTo>
                    <a:pt x="925969" y="155205"/>
                    <a:pt x="917431" y="154264"/>
                    <a:pt x="909295" y="154264"/>
                  </a:cubicBezTo>
                  <a:cubicBezTo>
                    <a:pt x="843069" y="154601"/>
                    <a:pt x="776842" y="155609"/>
                    <a:pt x="710683" y="154264"/>
                  </a:cubicBezTo>
                  <a:cubicBezTo>
                    <a:pt x="681838" y="153591"/>
                    <a:pt x="653129" y="147541"/>
                    <a:pt x="624419" y="144246"/>
                  </a:cubicBezTo>
                  <a:cubicBezTo>
                    <a:pt x="575741" y="139405"/>
                    <a:pt x="526793" y="138800"/>
                    <a:pt x="478048" y="142296"/>
                  </a:cubicBezTo>
                  <a:cubicBezTo>
                    <a:pt x="397837" y="146533"/>
                    <a:pt x="317423" y="149020"/>
                    <a:pt x="237816" y="134632"/>
                  </a:cubicBezTo>
                  <a:cubicBezTo>
                    <a:pt x="197677" y="128714"/>
                    <a:pt x="158277" y="118696"/>
                    <a:pt x="120154" y="104778"/>
                  </a:cubicBezTo>
                  <a:cubicBezTo>
                    <a:pt x="76250" y="83398"/>
                    <a:pt x="40481" y="50990"/>
                    <a:pt x="6258" y="17372"/>
                  </a:cubicBezTo>
                  <a:cubicBezTo>
                    <a:pt x="812" y="13339"/>
                    <a:pt x="-1676" y="6414"/>
                    <a:pt x="5" y="-175"/>
                  </a:cubicBezTo>
                  <a:cubicBezTo>
                    <a:pt x="1484" y="-1856"/>
                    <a:pt x="4107" y="-2058"/>
                    <a:pt x="5788" y="-579"/>
                  </a:cubicBezTo>
                  <a:cubicBezTo>
                    <a:pt x="5922" y="-444"/>
                    <a:pt x="6056" y="-310"/>
                    <a:pt x="6191" y="-175"/>
                  </a:cubicBezTo>
                  <a:cubicBezTo>
                    <a:pt x="27034" y="18516"/>
                    <a:pt x="48415" y="36535"/>
                    <a:pt x="69258" y="55227"/>
                  </a:cubicBezTo>
                  <a:cubicBezTo>
                    <a:pt x="99984" y="82659"/>
                    <a:pt x="133131" y="106796"/>
                    <a:pt x="175624" y="114864"/>
                  </a:cubicBezTo>
                  <a:cubicBezTo>
                    <a:pt x="216839" y="122731"/>
                    <a:pt x="256978" y="136380"/>
                    <a:pt x="299673" y="134430"/>
                  </a:cubicBezTo>
                  <a:cubicBezTo>
                    <a:pt x="303303" y="131607"/>
                    <a:pt x="307808" y="130328"/>
                    <a:pt x="312380" y="130866"/>
                  </a:cubicBezTo>
                  <a:cubicBezTo>
                    <a:pt x="364219" y="132682"/>
                    <a:pt x="416057" y="134901"/>
                    <a:pt x="467829" y="129455"/>
                  </a:cubicBezTo>
                  <a:cubicBezTo>
                    <a:pt x="475225" y="127908"/>
                    <a:pt x="482755" y="127235"/>
                    <a:pt x="490285" y="127437"/>
                  </a:cubicBezTo>
                  <a:cubicBezTo>
                    <a:pt x="527533" y="127437"/>
                    <a:pt x="564782" y="126697"/>
                    <a:pt x="602030" y="127437"/>
                  </a:cubicBezTo>
                  <a:cubicBezTo>
                    <a:pt x="604720" y="127707"/>
                    <a:pt x="607409" y="128178"/>
                    <a:pt x="610098" y="128782"/>
                  </a:cubicBezTo>
                  <a:cubicBezTo>
                    <a:pt x="623545" y="134094"/>
                    <a:pt x="637598" y="132211"/>
                    <a:pt x="651313" y="133892"/>
                  </a:cubicBezTo>
                  <a:cubicBezTo>
                    <a:pt x="653734" y="134228"/>
                    <a:pt x="656088" y="134699"/>
                    <a:pt x="658373" y="135438"/>
                  </a:cubicBezTo>
                  <a:cubicBezTo>
                    <a:pt x="663954" y="137253"/>
                    <a:pt x="669668" y="138263"/>
                    <a:pt x="675518" y="138598"/>
                  </a:cubicBezTo>
                  <a:cubicBezTo>
                    <a:pt x="680359" y="138732"/>
                    <a:pt x="684864" y="140884"/>
                    <a:pt x="688024" y="144515"/>
                  </a:cubicBezTo>
                  <a:close/>
                </a:path>
              </a:pathLst>
            </a:custGeom>
            <a:solidFill>
              <a:srgbClr val="1B1B1B"/>
            </a:solidFill>
            <a:ln w="6712" cap="flat">
              <a:noFill/>
              <a:prstDash val="solid"/>
              <a:miter/>
            </a:ln>
          </p:spPr>
          <p:txBody>
            <a:bodyPr rtlCol="0" anchor="ctr"/>
            <a:lstStyle/>
            <a:p>
              <a:endParaRPr lang="es-CO"/>
            </a:p>
          </p:txBody>
        </p:sp>
        <p:sp>
          <p:nvSpPr>
            <p:cNvPr id="1037" name="Freeform: Shape 1036">
              <a:extLst>
                <a:ext uri="{FF2B5EF4-FFF2-40B4-BE49-F238E27FC236}">
                  <a16:creationId xmlns:a16="http://schemas.microsoft.com/office/drawing/2014/main" id="{353CB982-F321-CAA9-ED6E-78F8607EF97C}"/>
                </a:ext>
              </a:extLst>
            </p:cNvPr>
            <p:cNvSpPr/>
            <p:nvPr/>
          </p:nvSpPr>
          <p:spPr>
            <a:xfrm>
              <a:off x="6358687" y="5522413"/>
              <a:ext cx="60444" cy="571053"/>
            </a:xfrm>
            <a:custGeom>
              <a:avLst/>
              <a:gdLst>
                <a:gd name="connsiteX0" fmla="*/ 9303 w 60444"/>
                <a:gd name="connsiteY0" fmla="*/ 160220 h 571053"/>
                <a:gd name="connsiteX1" fmla="*/ 8967 w 60444"/>
                <a:gd name="connsiteY1" fmla="*/ 155379 h 571053"/>
                <a:gd name="connsiteX2" fmla="*/ 6681 w 60444"/>
                <a:gd name="connsiteY2" fmla="*/ 124114 h 571053"/>
                <a:gd name="connsiteX3" fmla="*/ 4193 w 60444"/>
                <a:gd name="connsiteY3" fmla="*/ 105422 h 571053"/>
                <a:gd name="connsiteX4" fmla="*/ 4193 w 60444"/>
                <a:gd name="connsiteY4" fmla="*/ 105422 h 571053"/>
                <a:gd name="connsiteX5" fmla="*/ 1840 w 60444"/>
                <a:gd name="connsiteY5" fmla="*/ 68914 h 571053"/>
                <a:gd name="connsiteX6" fmla="*/ -514 w 60444"/>
                <a:gd name="connsiteY6" fmla="*/ 45583 h 571053"/>
                <a:gd name="connsiteX7" fmla="*/ -514 w 60444"/>
                <a:gd name="connsiteY7" fmla="*/ 20707 h 571053"/>
                <a:gd name="connsiteX8" fmla="*/ 2176 w 60444"/>
                <a:gd name="connsiteY8" fmla="*/ 10621 h 571053"/>
                <a:gd name="connsiteX9" fmla="*/ 4529 w 60444"/>
                <a:gd name="connsiteY9" fmla="*/ 5848 h 571053"/>
                <a:gd name="connsiteX10" fmla="*/ 4529 w 60444"/>
                <a:gd name="connsiteY10" fmla="*/ 5848 h 571053"/>
                <a:gd name="connsiteX11" fmla="*/ 9504 w 60444"/>
                <a:gd name="connsiteY11" fmla="*/ 3359 h 571053"/>
                <a:gd name="connsiteX12" fmla="*/ 14413 w 60444"/>
                <a:gd name="connsiteY12" fmla="*/ 738 h 571053"/>
                <a:gd name="connsiteX13" fmla="*/ 14413 w 60444"/>
                <a:gd name="connsiteY13" fmla="*/ 738 h 571053"/>
                <a:gd name="connsiteX14" fmla="*/ 29810 w 60444"/>
                <a:gd name="connsiteY14" fmla="*/ 267 h 571053"/>
                <a:gd name="connsiteX15" fmla="*/ 59931 w 60444"/>
                <a:gd name="connsiteY15" fmla="*/ 1409 h 571053"/>
                <a:gd name="connsiteX16" fmla="*/ 26313 w 60444"/>
                <a:gd name="connsiteY16" fmla="*/ 8133 h 571053"/>
                <a:gd name="connsiteX17" fmla="*/ 9437 w 60444"/>
                <a:gd name="connsiteY17" fmla="*/ 28775 h 571053"/>
                <a:gd name="connsiteX18" fmla="*/ 12059 w 60444"/>
                <a:gd name="connsiteY18" fmla="*/ 68443 h 571053"/>
                <a:gd name="connsiteX19" fmla="*/ 36398 w 60444"/>
                <a:gd name="connsiteY19" fmla="*/ 400519 h 571053"/>
                <a:gd name="connsiteX20" fmla="*/ 20598 w 60444"/>
                <a:gd name="connsiteY20" fmla="*/ 556033 h 571053"/>
                <a:gd name="connsiteX21" fmla="*/ 15287 w 60444"/>
                <a:gd name="connsiteY21" fmla="*/ 569480 h 571053"/>
                <a:gd name="connsiteX22" fmla="*/ 16161 w 60444"/>
                <a:gd name="connsiteY22" fmla="*/ 547494 h 571053"/>
                <a:gd name="connsiteX23" fmla="*/ 24901 w 60444"/>
                <a:gd name="connsiteY23" fmla="*/ 463585 h 571053"/>
                <a:gd name="connsiteX24" fmla="*/ 19119 w 60444"/>
                <a:gd name="connsiteY24" fmla="*/ 249978 h 571053"/>
                <a:gd name="connsiteX25" fmla="*/ 14547 w 60444"/>
                <a:gd name="connsiteY25" fmla="*/ 205536 h 571053"/>
                <a:gd name="connsiteX26" fmla="*/ 9303 w 60444"/>
                <a:gd name="connsiteY26" fmla="*/ 160220 h 571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0444" h="571053">
                  <a:moveTo>
                    <a:pt x="9303" y="160220"/>
                  </a:moveTo>
                  <a:cubicBezTo>
                    <a:pt x="9303" y="158606"/>
                    <a:pt x="9303" y="156993"/>
                    <a:pt x="8967" y="155379"/>
                  </a:cubicBezTo>
                  <a:cubicBezTo>
                    <a:pt x="4260" y="145227"/>
                    <a:pt x="7823" y="134468"/>
                    <a:pt x="6681" y="124114"/>
                  </a:cubicBezTo>
                  <a:cubicBezTo>
                    <a:pt x="5874" y="117861"/>
                    <a:pt x="8698" y="111138"/>
                    <a:pt x="4193" y="105422"/>
                  </a:cubicBezTo>
                  <a:lnTo>
                    <a:pt x="4193" y="105422"/>
                  </a:lnTo>
                  <a:cubicBezTo>
                    <a:pt x="-715" y="93523"/>
                    <a:pt x="2983" y="81084"/>
                    <a:pt x="1840" y="68914"/>
                  </a:cubicBezTo>
                  <a:cubicBezTo>
                    <a:pt x="898" y="61182"/>
                    <a:pt x="4126" y="52980"/>
                    <a:pt x="-514" y="45583"/>
                  </a:cubicBezTo>
                  <a:lnTo>
                    <a:pt x="-514" y="20707"/>
                  </a:lnTo>
                  <a:cubicBezTo>
                    <a:pt x="2579" y="17883"/>
                    <a:pt x="1907" y="13983"/>
                    <a:pt x="2176" y="10621"/>
                  </a:cubicBezTo>
                  <a:cubicBezTo>
                    <a:pt x="2425" y="8806"/>
                    <a:pt x="3251" y="7125"/>
                    <a:pt x="4529" y="5848"/>
                  </a:cubicBezTo>
                  <a:lnTo>
                    <a:pt x="4529" y="5848"/>
                  </a:lnTo>
                  <a:cubicBezTo>
                    <a:pt x="5900" y="4569"/>
                    <a:pt x="7635" y="3696"/>
                    <a:pt x="9504" y="3359"/>
                  </a:cubicBezTo>
                  <a:cubicBezTo>
                    <a:pt x="11374" y="3023"/>
                    <a:pt x="13095" y="2082"/>
                    <a:pt x="14413" y="738"/>
                  </a:cubicBezTo>
                  <a:lnTo>
                    <a:pt x="14413" y="738"/>
                  </a:lnTo>
                  <a:cubicBezTo>
                    <a:pt x="19092" y="-2154"/>
                    <a:pt x="24962" y="-2355"/>
                    <a:pt x="29810" y="267"/>
                  </a:cubicBezTo>
                  <a:cubicBezTo>
                    <a:pt x="39828" y="940"/>
                    <a:pt x="49980" y="-2287"/>
                    <a:pt x="59931" y="1409"/>
                  </a:cubicBezTo>
                  <a:cubicBezTo>
                    <a:pt x="49173" y="6385"/>
                    <a:pt x="37273" y="5511"/>
                    <a:pt x="26313" y="8133"/>
                  </a:cubicBezTo>
                  <a:cubicBezTo>
                    <a:pt x="15354" y="10756"/>
                    <a:pt x="8899" y="17076"/>
                    <a:pt x="9437" y="28775"/>
                  </a:cubicBezTo>
                  <a:cubicBezTo>
                    <a:pt x="10042" y="42222"/>
                    <a:pt x="10916" y="55198"/>
                    <a:pt x="12059" y="68443"/>
                  </a:cubicBezTo>
                  <a:cubicBezTo>
                    <a:pt x="21405" y="179046"/>
                    <a:pt x="34987" y="289311"/>
                    <a:pt x="36398" y="400519"/>
                  </a:cubicBezTo>
                  <a:cubicBezTo>
                    <a:pt x="36600" y="452761"/>
                    <a:pt x="31302" y="504868"/>
                    <a:pt x="20598" y="556033"/>
                  </a:cubicBezTo>
                  <a:cubicBezTo>
                    <a:pt x="19657" y="560808"/>
                    <a:pt x="19724" y="566051"/>
                    <a:pt x="15287" y="569480"/>
                  </a:cubicBezTo>
                  <a:cubicBezTo>
                    <a:pt x="13451" y="562220"/>
                    <a:pt x="13760" y="554554"/>
                    <a:pt x="16161" y="547494"/>
                  </a:cubicBezTo>
                  <a:cubicBezTo>
                    <a:pt x="22031" y="519929"/>
                    <a:pt x="24962" y="491758"/>
                    <a:pt x="24901" y="463585"/>
                  </a:cubicBezTo>
                  <a:cubicBezTo>
                    <a:pt x="25439" y="392316"/>
                    <a:pt x="24901" y="321046"/>
                    <a:pt x="19119" y="249978"/>
                  </a:cubicBezTo>
                  <a:cubicBezTo>
                    <a:pt x="17909" y="235119"/>
                    <a:pt x="13471" y="220597"/>
                    <a:pt x="14547" y="205536"/>
                  </a:cubicBezTo>
                  <a:cubicBezTo>
                    <a:pt x="7958" y="190745"/>
                    <a:pt x="15623" y="174742"/>
                    <a:pt x="9303" y="160220"/>
                  </a:cubicBezTo>
                  <a:close/>
                </a:path>
              </a:pathLst>
            </a:custGeom>
            <a:solidFill>
              <a:srgbClr val="454545"/>
            </a:solidFill>
            <a:ln w="6712" cap="flat">
              <a:noFill/>
              <a:prstDash val="solid"/>
              <a:miter/>
            </a:ln>
          </p:spPr>
          <p:txBody>
            <a:bodyPr rtlCol="0" anchor="ctr"/>
            <a:lstStyle/>
            <a:p>
              <a:endParaRPr lang="es-CO"/>
            </a:p>
          </p:txBody>
        </p:sp>
        <p:sp>
          <p:nvSpPr>
            <p:cNvPr id="1038" name="Freeform: Shape 1037">
              <a:extLst>
                <a:ext uri="{FF2B5EF4-FFF2-40B4-BE49-F238E27FC236}">
                  <a16:creationId xmlns:a16="http://schemas.microsoft.com/office/drawing/2014/main" id="{A584CEA6-2EFE-B5ED-A3FE-F6955A281727}"/>
                </a:ext>
              </a:extLst>
            </p:cNvPr>
            <p:cNvSpPr/>
            <p:nvPr/>
          </p:nvSpPr>
          <p:spPr>
            <a:xfrm>
              <a:off x="6715966" y="6242259"/>
              <a:ext cx="209716" cy="219053"/>
            </a:xfrm>
            <a:custGeom>
              <a:avLst/>
              <a:gdLst>
                <a:gd name="connsiteX0" fmla="*/ 88919 w 209716"/>
                <a:gd name="connsiteY0" fmla="*/ 113198 h 219053"/>
                <a:gd name="connsiteX1" fmla="*/ 195755 w 209716"/>
                <a:gd name="connsiteY1" fmla="*/ 207328 h 219053"/>
                <a:gd name="connsiteX2" fmla="*/ 209202 w 209716"/>
                <a:gd name="connsiteY2" fmla="*/ 217480 h 219053"/>
                <a:gd name="connsiteX3" fmla="*/ 151515 w 209716"/>
                <a:gd name="connsiteY3" fmla="*/ 185946 h 219053"/>
                <a:gd name="connsiteX4" fmla="*/ 11598 w 209716"/>
                <a:gd name="connsiteY4" fmla="*/ 32583 h 219053"/>
                <a:gd name="connsiteX5" fmla="*/ 101 w 209716"/>
                <a:gd name="connsiteY5" fmla="*/ -1573 h 219053"/>
                <a:gd name="connsiteX6" fmla="*/ 33181 w 209716"/>
                <a:gd name="connsiteY6" fmla="*/ 40853 h 219053"/>
                <a:gd name="connsiteX7" fmla="*/ 61823 w 209716"/>
                <a:gd name="connsiteY7" fmla="*/ 77765 h 219053"/>
                <a:gd name="connsiteX8" fmla="*/ 65857 w 209716"/>
                <a:gd name="connsiteY8" fmla="*/ 83010 h 219053"/>
                <a:gd name="connsiteX9" fmla="*/ 68009 w 209716"/>
                <a:gd name="connsiteY9" fmla="*/ 85429 h 219053"/>
                <a:gd name="connsiteX10" fmla="*/ 72446 w 209716"/>
                <a:gd name="connsiteY10" fmla="*/ 90135 h 219053"/>
                <a:gd name="connsiteX11" fmla="*/ 88919 w 209716"/>
                <a:gd name="connsiteY11" fmla="*/ 113198 h 21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716" h="219053">
                  <a:moveTo>
                    <a:pt x="88919" y="113198"/>
                  </a:moveTo>
                  <a:cubicBezTo>
                    <a:pt x="117696" y="152395"/>
                    <a:pt x="156827" y="179693"/>
                    <a:pt x="195755" y="207328"/>
                  </a:cubicBezTo>
                  <a:cubicBezTo>
                    <a:pt x="200395" y="210555"/>
                    <a:pt x="206446" y="211899"/>
                    <a:pt x="209202" y="217480"/>
                  </a:cubicBezTo>
                  <a:cubicBezTo>
                    <a:pt x="185065" y="216000"/>
                    <a:pt x="168861" y="199056"/>
                    <a:pt x="151515" y="185946"/>
                  </a:cubicBezTo>
                  <a:cubicBezTo>
                    <a:pt x="95374" y="143654"/>
                    <a:pt x="51738" y="89666"/>
                    <a:pt x="11598" y="32583"/>
                  </a:cubicBezTo>
                  <a:cubicBezTo>
                    <a:pt x="4337" y="22229"/>
                    <a:pt x="-2656" y="12009"/>
                    <a:pt x="101" y="-1573"/>
                  </a:cubicBezTo>
                  <a:cubicBezTo>
                    <a:pt x="17448" y="7570"/>
                    <a:pt x="21415" y="27204"/>
                    <a:pt x="33181" y="40853"/>
                  </a:cubicBezTo>
                  <a:cubicBezTo>
                    <a:pt x="43266" y="52619"/>
                    <a:pt x="51133" y="66334"/>
                    <a:pt x="61823" y="77765"/>
                  </a:cubicBezTo>
                  <a:lnTo>
                    <a:pt x="65857" y="83010"/>
                  </a:lnTo>
                  <a:lnTo>
                    <a:pt x="68009" y="85429"/>
                  </a:lnTo>
                  <a:cubicBezTo>
                    <a:pt x="69488" y="87043"/>
                    <a:pt x="70900" y="88589"/>
                    <a:pt x="72446" y="90135"/>
                  </a:cubicBezTo>
                  <a:cubicBezTo>
                    <a:pt x="78363" y="97666"/>
                    <a:pt x="85826" y="104054"/>
                    <a:pt x="88919" y="113198"/>
                  </a:cubicBezTo>
                  <a:close/>
                </a:path>
              </a:pathLst>
            </a:custGeom>
            <a:solidFill>
              <a:srgbClr val="C3C3C3"/>
            </a:solidFill>
            <a:ln w="6712" cap="flat">
              <a:noFill/>
              <a:prstDash val="solid"/>
              <a:miter/>
            </a:ln>
          </p:spPr>
          <p:txBody>
            <a:bodyPr rtlCol="0" anchor="ctr"/>
            <a:lstStyle/>
            <a:p>
              <a:endParaRPr lang="es-CO"/>
            </a:p>
          </p:txBody>
        </p:sp>
        <p:sp>
          <p:nvSpPr>
            <p:cNvPr id="1039" name="Freeform: Shape 1038">
              <a:extLst>
                <a:ext uri="{FF2B5EF4-FFF2-40B4-BE49-F238E27FC236}">
                  <a16:creationId xmlns:a16="http://schemas.microsoft.com/office/drawing/2014/main" id="{EE48C454-CE4C-E56D-2661-7C3EC9E263EC}"/>
                </a:ext>
              </a:extLst>
            </p:cNvPr>
            <p:cNvSpPr/>
            <p:nvPr/>
          </p:nvSpPr>
          <p:spPr>
            <a:xfrm>
              <a:off x="6715976" y="6232376"/>
              <a:ext cx="95675" cy="124654"/>
            </a:xfrm>
            <a:custGeom>
              <a:avLst/>
              <a:gdLst>
                <a:gd name="connsiteX0" fmla="*/ 60536 w 95675"/>
                <a:gd name="connsiteY0" fmla="*/ 92624 h 124654"/>
                <a:gd name="connsiteX1" fmla="*/ 24 w 95675"/>
                <a:gd name="connsiteY1" fmla="*/ 8378 h 124654"/>
                <a:gd name="connsiteX2" fmla="*/ -514 w 95675"/>
                <a:gd name="connsiteY2" fmla="*/ -1573 h 124654"/>
                <a:gd name="connsiteX3" fmla="*/ 7353 w 95675"/>
                <a:gd name="connsiteY3" fmla="*/ 3872 h 124654"/>
                <a:gd name="connsiteX4" fmla="*/ 95162 w 95675"/>
                <a:gd name="connsiteY4" fmla="*/ 122476 h 124654"/>
                <a:gd name="connsiteX5" fmla="*/ 88439 w 95675"/>
                <a:gd name="connsiteY5" fmla="*/ 123082 h 124654"/>
                <a:gd name="connsiteX6" fmla="*/ 69209 w 95675"/>
                <a:gd name="connsiteY6" fmla="*/ 103381 h 124654"/>
                <a:gd name="connsiteX7" fmla="*/ 64570 w 95675"/>
                <a:gd name="connsiteY7" fmla="*/ 97936 h 124654"/>
                <a:gd name="connsiteX8" fmla="*/ 64570 w 95675"/>
                <a:gd name="connsiteY8" fmla="*/ 97936 h 124654"/>
                <a:gd name="connsiteX9" fmla="*/ 60536 w 95675"/>
                <a:gd name="connsiteY9" fmla="*/ 92624 h 12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675" h="124654">
                  <a:moveTo>
                    <a:pt x="60536" y="92624"/>
                  </a:moveTo>
                  <a:cubicBezTo>
                    <a:pt x="38147" y="66199"/>
                    <a:pt x="17909" y="38028"/>
                    <a:pt x="24" y="8378"/>
                  </a:cubicBezTo>
                  <a:cubicBezTo>
                    <a:pt x="24" y="5083"/>
                    <a:pt x="24" y="1654"/>
                    <a:pt x="-514" y="-1573"/>
                  </a:cubicBezTo>
                  <a:cubicBezTo>
                    <a:pt x="2176" y="243"/>
                    <a:pt x="6210" y="1385"/>
                    <a:pt x="7353" y="3872"/>
                  </a:cubicBezTo>
                  <a:cubicBezTo>
                    <a:pt x="32230" y="46702"/>
                    <a:pt x="65377" y="83345"/>
                    <a:pt x="95162" y="122476"/>
                  </a:cubicBezTo>
                  <a:lnTo>
                    <a:pt x="88439" y="123082"/>
                  </a:lnTo>
                  <a:cubicBezTo>
                    <a:pt x="80707" y="117972"/>
                    <a:pt x="74117" y="111248"/>
                    <a:pt x="69209" y="103381"/>
                  </a:cubicBezTo>
                  <a:cubicBezTo>
                    <a:pt x="68201" y="101163"/>
                    <a:pt x="66587" y="99280"/>
                    <a:pt x="64570" y="97936"/>
                  </a:cubicBezTo>
                  <a:lnTo>
                    <a:pt x="64570" y="97936"/>
                  </a:lnTo>
                  <a:cubicBezTo>
                    <a:pt x="63629" y="96053"/>
                    <a:pt x="62015" y="94439"/>
                    <a:pt x="60536" y="92624"/>
                  </a:cubicBezTo>
                  <a:close/>
                </a:path>
              </a:pathLst>
            </a:custGeom>
            <a:solidFill>
              <a:srgbClr val="191919"/>
            </a:solidFill>
            <a:ln w="6712" cap="flat">
              <a:noFill/>
              <a:prstDash val="solid"/>
              <a:miter/>
            </a:ln>
          </p:spPr>
          <p:txBody>
            <a:bodyPr rtlCol="0" anchor="ctr"/>
            <a:lstStyle/>
            <a:p>
              <a:endParaRPr lang="es-CO"/>
            </a:p>
          </p:txBody>
        </p:sp>
        <p:sp>
          <p:nvSpPr>
            <p:cNvPr id="1040" name="Freeform: Shape 1039">
              <a:extLst>
                <a:ext uri="{FF2B5EF4-FFF2-40B4-BE49-F238E27FC236}">
                  <a16:creationId xmlns:a16="http://schemas.microsoft.com/office/drawing/2014/main" id="{3E9F7464-C59C-40F6-8129-D1BFE6CBE3AE}"/>
                </a:ext>
              </a:extLst>
            </p:cNvPr>
            <p:cNvSpPr/>
            <p:nvPr/>
          </p:nvSpPr>
          <p:spPr>
            <a:xfrm>
              <a:off x="4417790" y="6104628"/>
              <a:ext cx="8151" cy="13200"/>
            </a:xfrm>
            <a:custGeom>
              <a:avLst/>
              <a:gdLst>
                <a:gd name="connsiteX0" fmla="*/ 7638 w 8151"/>
                <a:gd name="connsiteY0" fmla="*/ 6764 h 13200"/>
                <a:gd name="connsiteX1" fmla="*/ 4679 w 8151"/>
                <a:gd name="connsiteY1" fmla="*/ 11470 h 13200"/>
                <a:gd name="connsiteX2" fmla="*/ -431 w 8151"/>
                <a:gd name="connsiteY2" fmla="*/ 1856 h 13200"/>
                <a:gd name="connsiteX3" fmla="*/ 1990 w 8151"/>
                <a:gd name="connsiteY3" fmla="*/ -1573 h 13200"/>
                <a:gd name="connsiteX4" fmla="*/ 7638 w 8151"/>
                <a:gd name="connsiteY4" fmla="*/ 6764 h 13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51" h="13200">
                  <a:moveTo>
                    <a:pt x="7638" y="6764"/>
                  </a:moveTo>
                  <a:cubicBezTo>
                    <a:pt x="7234" y="8915"/>
                    <a:pt x="7167" y="12411"/>
                    <a:pt x="4679" y="11470"/>
                  </a:cubicBezTo>
                  <a:cubicBezTo>
                    <a:pt x="1096" y="9722"/>
                    <a:pt x="-962" y="5822"/>
                    <a:pt x="-431" y="1856"/>
                  </a:cubicBezTo>
                  <a:cubicBezTo>
                    <a:pt x="-431" y="645"/>
                    <a:pt x="1183" y="-1573"/>
                    <a:pt x="1990" y="-1573"/>
                  </a:cubicBezTo>
                  <a:cubicBezTo>
                    <a:pt x="7436" y="-1304"/>
                    <a:pt x="7234" y="3066"/>
                    <a:pt x="7638" y="6764"/>
                  </a:cubicBezTo>
                  <a:close/>
                </a:path>
              </a:pathLst>
            </a:custGeom>
            <a:solidFill>
              <a:srgbClr val="E8E8E8"/>
            </a:solidFill>
            <a:ln w="6712" cap="flat">
              <a:noFill/>
              <a:prstDash val="solid"/>
              <a:miter/>
            </a:ln>
          </p:spPr>
          <p:txBody>
            <a:bodyPr rtlCol="0" anchor="ctr"/>
            <a:lstStyle/>
            <a:p>
              <a:endParaRPr lang="es-CO"/>
            </a:p>
          </p:txBody>
        </p:sp>
        <p:sp>
          <p:nvSpPr>
            <p:cNvPr id="1041" name="Freeform: Shape 1040">
              <a:extLst>
                <a:ext uri="{FF2B5EF4-FFF2-40B4-BE49-F238E27FC236}">
                  <a16:creationId xmlns:a16="http://schemas.microsoft.com/office/drawing/2014/main" id="{B1BE0CE1-7823-FBDB-CD10-14FEB10C288A}"/>
                </a:ext>
              </a:extLst>
            </p:cNvPr>
            <p:cNvSpPr/>
            <p:nvPr/>
          </p:nvSpPr>
          <p:spPr>
            <a:xfrm>
              <a:off x="8042605" y="777307"/>
              <a:ext cx="15991" cy="20170"/>
            </a:xfrm>
            <a:custGeom>
              <a:avLst/>
              <a:gdLst>
                <a:gd name="connsiteX0" fmla="*/ 15478 w 15991"/>
                <a:gd name="connsiteY0" fmla="*/ 18598 h 20170"/>
                <a:gd name="connsiteX1" fmla="*/ -390 w 15991"/>
                <a:gd name="connsiteY1" fmla="*/ -1573 h 20170"/>
                <a:gd name="connsiteX2" fmla="*/ 15478 w 15991"/>
                <a:gd name="connsiteY2" fmla="*/ 18598 h 20170"/>
              </a:gdLst>
              <a:ahLst/>
              <a:cxnLst>
                <a:cxn ang="0">
                  <a:pos x="connsiteX0" y="connsiteY0"/>
                </a:cxn>
                <a:cxn ang="0">
                  <a:pos x="connsiteX1" y="connsiteY1"/>
                </a:cxn>
                <a:cxn ang="0">
                  <a:pos x="connsiteX2" y="connsiteY2"/>
                </a:cxn>
              </a:cxnLst>
              <a:rect l="l" t="t" r="r" b="b"/>
              <a:pathLst>
                <a:path w="15991" h="20170">
                  <a:moveTo>
                    <a:pt x="15478" y="18598"/>
                  </a:moveTo>
                  <a:cubicBezTo>
                    <a:pt x="5326" y="15505"/>
                    <a:pt x="-1532" y="9924"/>
                    <a:pt x="-390" y="-1573"/>
                  </a:cubicBezTo>
                  <a:cubicBezTo>
                    <a:pt x="6805" y="3402"/>
                    <a:pt x="12318" y="10463"/>
                    <a:pt x="15478" y="18598"/>
                  </a:cubicBezTo>
                  <a:close/>
                </a:path>
              </a:pathLst>
            </a:custGeom>
            <a:solidFill>
              <a:srgbClr val="020202"/>
            </a:solidFill>
            <a:ln w="6712" cap="flat">
              <a:noFill/>
              <a:prstDash val="solid"/>
              <a:miter/>
            </a:ln>
          </p:spPr>
          <p:txBody>
            <a:bodyPr rtlCol="0" anchor="ctr"/>
            <a:lstStyle/>
            <a:p>
              <a:endParaRPr lang="es-CO"/>
            </a:p>
          </p:txBody>
        </p:sp>
        <p:sp>
          <p:nvSpPr>
            <p:cNvPr id="1042" name="Freeform: Shape 1041">
              <a:extLst>
                <a:ext uri="{FF2B5EF4-FFF2-40B4-BE49-F238E27FC236}">
                  <a16:creationId xmlns:a16="http://schemas.microsoft.com/office/drawing/2014/main" id="{E250BB0C-1332-6913-DDE4-6A8B7D94CA1B}"/>
                </a:ext>
              </a:extLst>
            </p:cNvPr>
            <p:cNvSpPr/>
            <p:nvPr/>
          </p:nvSpPr>
          <p:spPr>
            <a:xfrm>
              <a:off x="5045624" y="390593"/>
              <a:ext cx="3031232" cy="4259736"/>
            </a:xfrm>
            <a:custGeom>
              <a:avLst/>
              <a:gdLst>
                <a:gd name="connsiteX0" fmla="*/ 644298 w 3031232"/>
                <a:gd name="connsiteY0" fmla="*/ 1032280 h 4259736"/>
                <a:gd name="connsiteX1" fmla="*/ 615925 w 3031232"/>
                <a:gd name="connsiteY1" fmla="*/ 1160027 h 4259736"/>
                <a:gd name="connsiteX2" fmla="*/ 614916 w 3031232"/>
                <a:gd name="connsiteY2" fmla="*/ 1229683 h 4259736"/>
                <a:gd name="connsiteX3" fmla="*/ 607319 w 3031232"/>
                <a:gd name="connsiteY3" fmla="*/ 1418547 h 4259736"/>
                <a:gd name="connsiteX4" fmla="*/ 606915 w 3031232"/>
                <a:gd name="connsiteY4" fmla="*/ 1625094 h 4259736"/>
                <a:gd name="connsiteX5" fmla="*/ 607722 w 3031232"/>
                <a:gd name="connsiteY5" fmla="*/ 1714584 h 4259736"/>
                <a:gd name="connsiteX6" fmla="*/ 639592 w 3031232"/>
                <a:gd name="connsiteY6" fmla="*/ 1948361 h 4259736"/>
                <a:gd name="connsiteX7" fmla="*/ 744949 w 3031232"/>
                <a:gd name="connsiteY7" fmla="*/ 2226379 h 4259736"/>
                <a:gd name="connsiteX8" fmla="*/ 894279 w 3031232"/>
                <a:gd name="connsiteY8" fmla="*/ 2458341 h 4259736"/>
                <a:gd name="connsiteX9" fmla="*/ 997149 w 3031232"/>
                <a:gd name="connsiteY9" fmla="*/ 2579903 h 4259736"/>
                <a:gd name="connsiteX10" fmla="*/ 1072654 w 3031232"/>
                <a:gd name="connsiteY10" fmla="*/ 2631471 h 4259736"/>
                <a:gd name="connsiteX11" fmla="*/ 1212100 w 3031232"/>
                <a:gd name="connsiteY11" fmla="*/ 2691042 h 4259736"/>
                <a:gd name="connsiteX12" fmla="*/ 1467594 w 3031232"/>
                <a:gd name="connsiteY12" fmla="*/ 2774078 h 4259736"/>
                <a:gd name="connsiteX13" fmla="*/ 1609931 w 3031232"/>
                <a:gd name="connsiteY13" fmla="*/ 2796400 h 4259736"/>
                <a:gd name="connsiteX14" fmla="*/ 1975422 w 3031232"/>
                <a:gd name="connsiteY14" fmla="*/ 2805611 h 4259736"/>
                <a:gd name="connsiteX15" fmla="*/ 2111238 w 3031232"/>
                <a:gd name="connsiteY15" fmla="*/ 2789946 h 4259736"/>
                <a:gd name="connsiteX16" fmla="*/ 2300371 w 3031232"/>
                <a:gd name="connsiteY16" fmla="*/ 2760564 h 4259736"/>
                <a:gd name="connsiteX17" fmla="*/ 2521911 w 3031232"/>
                <a:gd name="connsiteY17" fmla="*/ 2714843 h 4259736"/>
                <a:gd name="connsiteX18" fmla="*/ 2713464 w 3031232"/>
                <a:gd name="connsiteY18" fmla="*/ 2661055 h 4259736"/>
                <a:gd name="connsiteX19" fmla="*/ 2880141 w 3031232"/>
                <a:gd name="connsiteY19" fmla="*/ 2611234 h 4259736"/>
                <a:gd name="connsiteX20" fmla="*/ 2941930 w 3031232"/>
                <a:gd name="connsiteY20" fmla="*/ 2593215 h 4259736"/>
                <a:gd name="connsiteX21" fmla="*/ 2971513 w 3031232"/>
                <a:gd name="connsiteY21" fmla="*/ 2591870 h 4259736"/>
                <a:gd name="connsiteX22" fmla="*/ 3025302 w 3031232"/>
                <a:gd name="connsiteY22" fmla="*/ 2631875 h 4259736"/>
                <a:gd name="connsiteX23" fmla="*/ 3030681 w 3031232"/>
                <a:gd name="connsiteY23" fmla="*/ 2668451 h 4259736"/>
                <a:gd name="connsiteX24" fmla="*/ 3025436 w 3031232"/>
                <a:gd name="connsiteY24" fmla="*/ 2801980 h 4259736"/>
                <a:gd name="connsiteX25" fmla="*/ 2996996 w 3031232"/>
                <a:gd name="connsiteY25" fmla="*/ 2912045 h 4259736"/>
                <a:gd name="connsiteX26" fmla="*/ 2923440 w 3031232"/>
                <a:gd name="connsiteY26" fmla="*/ 3228991 h 4259736"/>
                <a:gd name="connsiteX27" fmla="*/ 2892445 w 3031232"/>
                <a:gd name="connsiteY27" fmla="*/ 3380069 h 4259736"/>
                <a:gd name="connsiteX28" fmla="*/ 2784061 w 3031232"/>
                <a:gd name="connsiteY28" fmla="*/ 3749863 h 4259736"/>
                <a:gd name="connsiteX29" fmla="*/ 2745065 w 3031232"/>
                <a:gd name="connsiteY29" fmla="*/ 3827588 h 4259736"/>
                <a:gd name="connsiteX30" fmla="*/ 2587937 w 3031232"/>
                <a:gd name="connsiteY30" fmla="*/ 4032992 h 4259736"/>
                <a:gd name="connsiteX31" fmla="*/ 2512565 w 3031232"/>
                <a:gd name="connsiteY31" fmla="*/ 4089267 h 4259736"/>
                <a:gd name="connsiteX32" fmla="*/ 2142771 w 3031232"/>
                <a:gd name="connsiteY32" fmla="*/ 4227234 h 4259736"/>
                <a:gd name="connsiteX33" fmla="*/ 1940729 w 3031232"/>
                <a:gd name="connsiteY33" fmla="*/ 4253524 h 4259736"/>
                <a:gd name="connsiteX34" fmla="*/ 1814058 w 3031232"/>
                <a:gd name="connsiteY34" fmla="*/ 4258163 h 4259736"/>
                <a:gd name="connsiteX35" fmla="*/ 1608318 w 3031232"/>
                <a:gd name="connsiteY35" fmla="*/ 4244716 h 4259736"/>
                <a:gd name="connsiteX36" fmla="*/ 1501683 w 3031232"/>
                <a:gd name="connsiteY36" fmla="*/ 4239269 h 4259736"/>
                <a:gd name="connsiteX37" fmla="*/ 1205847 w 3031232"/>
                <a:gd name="connsiteY37" fmla="*/ 4205652 h 4259736"/>
                <a:gd name="connsiteX38" fmla="*/ 1027069 w 3031232"/>
                <a:gd name="connsiteY38" fmla="*/ 4173513 h 4259736"/>
                <a:gd name="connsiteX39" fmla="*/ 766465 w 3031232"/>
                <a:gd name="connsiteY39" fmla="*/ 4054978 h 4259736"/>
                <a:gd name="connsiteX40" fmla="*/ 570810 w 3031232"/>
                <a:gd name="connsiteY40" fmla="*/ 3890251 h 4259736"/>
                <a:gd name="connsiteX41" fmla="*/ 374012 w 3031232"/>
                <a:gd name="connsiteY41" fmla="*/ 3554075 h 4259736"/>
                <a:gd name="connsiteX42" fmla="*/ 299179 w 3031232"/>
                <a:gd name="connsiteY42" fmla="*/ 3272829 h 4259736"/>
                <a:gd name="connsiteX43" fmla="*/ 292456 w 3031232"/>
                <a:gd name="connsiteY43" fmla="*/ 3238740 h 4259736"/>
                <a:gd name="connsiteX44" fmla="*/ 268924 w 3031232"/>
                <a:gd name="connsiteY44" fmla="*/ 3141586 h 4259736"/>
                <a:gd name="connsiteX45" fmla="*/ 253863 w 3031232"/>
                <a:gd name="connsiteY45" fmla="*/ 3108506 h 4259736"/>
                <a:gd name="connsiteX46" fmla="*/ 227842 w 3031232"/>
                <a:gd name="connsiteY46" fmla="*/ 3025605 h 4259736"/>
                <a:gd name="connsiteX47" fmla="*/ 113542 w 3031232"/>
                <a:gd name="connsiteY47" fmla="*/ 2602763 h 4259736"/>
                <a:gd name="connsiteX48" fmla="*/ 50409 w 3031232"/>
                <a:gd name="connsiteY48" fmla="*/ 2240297 h 4259736"/>
                <a:gd name="connsiteX49" fmla="*/ 28423 w 3031232"/>
                <a:gd name="connsiteY49" fmla="*/ 2034960 h 4259736"/>
                <a:gd name="connsiteX50" fmla="*/ 19480 w 3031232"/>
                <a:gd name="connsiteY50" fmla="*/ 1816849 h 4259736"/>
                <a:gd name="connsiteX51" fmla="*/ 14908 w 3031232"/>
                <a:gd name="connsiteY51" fmla="*/ 1675655 h 4259736"/>
                <a:gd name="connsiteX52" fmla="*/ 10538 w 3031232"/>
                <a:gd name="connsiteY52" fmla="*/ 1486657 h 4259736"/>
                <a:gd name="connsiteX53" fmla="*/ 453 w 3031232"/>
                <a:gd name="connsiteY53" fmla="*/ 1148665 h 4259736"/>
                <a:gd name="connsiteX54" fmla="*/ 13900 w 3031232"/>
                <a:gd name="connsiteY54" fmla="*/ 835819 h 4259736"/>
                <a:gd name="connsiteX55" fmla="*/ 23245 w 3031232"/>
                <a:gd name="connsiteY55" fmla="*/ 704441 h 4259736"/>
                <a:gd name="connsiteX56" fmla="*/ 62040 w 3031232"/>
                <a:gd name="connsiteY56" fmla="*/ 545967 h 4259736"/>
                <a:gd name="connsiteX57" fmla="*/ 117375 w 3031232"/>
                <a:gd name="connsiteY57" fmla="*/ 443501 h 4259736"/>
                <a:gd name="connsiteX58" fmla="*/ 320157 w 3031232"/>
                <a:gd name="connsiteY58" fmla="*/ 192646 h 4259736"/>
                <a:gd name="connsiteX59" fmla="*/ 650955 w 3031232"/>
                <a:gd name="connsiteY59" fmla="*/ 23616 h 4259736"/>
                <a:gd name="connsiteX60" fmla="*/ 968103 w 3031232"/>
                <a:gd name="connsiteY60" fmla="*/ 6942 h 4259736"/>
                <a:gd name="connsiteX61" fmla="*/ 1114744 w 3031232"/>
                <a:gd name="connsiteY61" fmla="*/ 1496 h 4259736"/>
                <a:gd name="connsiteX62" fmla="*/ 1134914 w 3031232"/>
                <a:gd name="connsiteY62" fmla="*/ 151 h 4259736"/>
                <a:gd name="connsiteX63" fmla="*/ 1356185 w 3031232"/>
                <a:gd name="connsiteY63" fmla="*/ -252 h 4259736"/>
                <a:gd name="connsiteX64" fmla="*/ 1507868 w 3031232"/>
                <a:gd name="connsiteY64" fmla="*/ -1328 h 4259736"/>
                <a:gd name="connsiteX65" fmla="*/ 1705742 w 3031232"/>
                <a:gd name="connsiteY65" fmla="*/ 15885 h 4259736"/>
                <a:gd name="connsiteX66" fmla="*/ 1735258 w 3031232"/>
                <a:gd name="connsiteY66" fmla="*/ 19582 h 4259736"/>
                <a:gd name="connsiteX67" fmla="*/ 1735258 w 3031232"/>
                <a:gd name="connsiteY67" fmla="*/ 19112 h 4259736"/>
                <a:gd name="connsiteX68" fmla="*/ 1775599 w 3031232"/>
                <a:gd name="connsiteY68" fmla="*/ 29062 h 4259736"/>
                <a:gd name="connsiteX69" fmla="*/ 1775599 w 3031232"/>
                <a:gd name="connsiteY69" fmla="*/ 29062 h 4259736"/>
                <a:gd name="connsiteX70" fmla="*/ 1795770 w 3031232"/>
                <a:gd name="connsiteY70" fmla="*/ 34777 h 4259736"/>
                <a:gd name="connsiteX71" fmla="*/ 1795232 w 3031232"/>
                <a:gd name="connsiteY71" fmla="*/ 34374 h 4259736"/>
                <a:gd name="connsiteX72" fmla="*/ 1810696 w 3031232"/>
                <a:gd name="connsiteY72" fmla="*/ 39551 h 4259736"/>
                <a:gd name="connsiteX73" fmla="*/ 1810293 w 3031232"/>
                <a:gd name="connsiteY73" fmla="*/ 39215 h 4259736"/>
                <a:gd name="connsiteX74" fmla="*/ 1825690 w 3031232"/>
                <a:gd name="connsiteY74" fmla="*/ 44460 h 4259736"/>
                <a:gd name="connsiteX75" fmla="*/ 1825286 w 3031232"/>
                <a:gd name="connsiteY75" fmla="*/ 44460 h 4259736"/>
                <a:gd name="connsiteX76" fmla="*/ 1840549 w 3031232"/>
                <a:gd name="connsiteY76" fmla="*/ 49905 h 4259736"/>
                <a:gd name="connsiteX77" fmla="*/ 1840078 w 3031232"/>
                <a:gd name="connsiteY77" fmla="*/ 49569 h 4259736"/>
                <a:gd name="connsiteX78" fmla="*/ 1865560 w 3031232"/>
                <a:gd name="connsiteY78" fmla="*/ 59520 h 4259736"/>
                <a:gd name="connsiteX79" fmla="*/ 1865224 w 3031232"/>
                <a:gd name="connsiteY79" fmla="*/ 59520 h 4259736"/>
                <a:gd name="connsiteX80" fmla="*/ 1890437 w 3031232"/>
                <a:gd name="connsiteY80" fmla="*/ 69807 h 4259736"/>
                <a:gd name="connsiteX81" fmla="*/ 1890437 w 3031232"/>
                <a:gd name="connsiteY81" fmla="*/ 69807 h 4259736"/>
                <a:gd name="connsiteX82" fmla="*/ 1915584 w 3031232"/>
                <a:gd name="connsiteY82" fmla="*/ 80296 h 4259736"/>
                <a:gd name="connsiteX83" fmla="*/ 1915112 w 3031232"/>
                <a:gd name="connsiteY83" fmla="*/ 80296 h 4259736"/>
                <a:gd name="connsiteX84" fmla="*/ 1925669 w 3031232"/>
                <a:gd name="connsiteY84" fmla="*/ 85136 h 4259736"/>
                <a:gd name="connsiteX85" fmla="*/ 1925669 w 3031232"/>
                <a:gd name="connsiteY85" fmla="*/ 85136 h 4259736"/>
                <a:gd name="connsiteX86" fmla="*/ 1936022 w 3031232"/>
                <a:gd name="connsiteY86" fmla="*/ 89910 h 4259736"/>
                <a:gd name="connsiteX87" fmla="*/ 1936022 w 3031232"/>
                <a:gd name="connsiteY87" fmla="*/ 89910 h 4259736"/>
                <a:gd name="connsiteX88" fmla="*/ 1960631 w 3031232"/>
                <a:gd name="connsiteY88" fmla="*/ 101004 h 4259736"/>
                <a:gd name="connsiteX89" fmla="*/ 1960093 w 3031232"/>
                <a:gd name="connsiteY89" fmla="*/ 101004 h 4259736"/>
                <a:gd name="connsiteX90" fmla="*/ 1970514 w 3031232"/>
                <a:gd name="connsiteY90" fmla="*/ 106383 h 4259736"/>
                <a:gd name="connsiteX91" fmla="*/ 1969977 w 3031232"/>
                <a:gd name="connsiteY91" fmla="*/ 105979 h 4259736"/>
                <a:gd name="connsiteX92" fmla="*/ 2015696 w 3031232"/>
                <a:gd name="connsiteY92" fmla="*/ 130386 h 4259736"/>
                <a:gd name="connsiteX93" fmla="*/ 2015696 w 3031232"/>
                <a:gd name="connsiteY93" fmla="*/ 130386 h 4259736"/>
                <a:gd name="connsiteX94" fmla="*/ 2025781 w 3031232"/>
                <a:gd name="connsiteY94" fmla="*/ 135832 h 4259736"/>
                <a:gd name="connsiteX95" fmla="*/ 2025378 w 3031232"/>
                <a:gd name="connsiteY95" fmla="*/ 135832 h 4259736"/>
                <a:gd name="connsiteX96" fmla="*/ 2035531 w 3031232"/>
                <a:gd name="connsiteY96" fmla="*/ 141480 h 4259736"/>
                <a:gd name="connsiteX97" fmla="*/ 2035060 w 3031232"/>
                <a:gd name="connsiteY97" fmla="*/ 141480 h 4259736"/>
                <a:gd name="connsiteX98" fmla="*/ 2060677 w 3031232"/>
                <a:gd name="connsiteY98" fmla="*/ 156205 h 4259736"/>
                <a:gd name="connsiteX99" fmla="*/ 2060677 w 3031232"/>
                <a:gd name="connsiteY99" fmla="*/ 156205 h 4259736"/>
                <a:gd name="connsiteX100" fmla="*/ 2070830 w 3031232"/>
                <a:gd name="connsiteY100" fmla="*/ 161650 h 4259736"/>
                <a:gd name="connsiteX101" fmla="*/ 2070358 w 3031232"/>
                <a:gd name="connsiteY101" fmla="*/ 161650 h 4259736"/>
                <a:gd name="connsiteX102" fmla="*/ 2080578 w 3031232"/>
                <a:gd name="connsiteY102" fmla="*/ 167231 h 4259736"/>
                <a:gd name="connsiteX103" fmla="*/ 2080108 w 3031232"/>
                <a:gd name="connsiteY103" fmla="*/ 167231 h 4259736"/>
                <a:gd name="connsiteX104" fmla="*/ 2095504 w 3031232"/>
                <a:gd name="connsiteY104" fmla="*/ 177450 h 4259736"/>
                <a:gd name="connsiteX105" fmla="*/ 2095034 w 3031232"/>
                <a:gd name="connsiteY105" fmla="*/ 176913 h 4259736"/>
                <a:gd name="connsiteX106" fmla="*/ 2100884 w 3031232"/>
                <a:gd name="connsiteY106" fmla="*/ 181552 h 4259736"/>
                <a:gd name="connsiteX107" fmla="*/ 2100884 w 3031232"/>
                <a:gd name="connsiteY107" fmla="*/ 181552 h 4259736"/>
                <a:gd name="connsiteX108" fmla="*/ 2110566 w 3031232"/>
                <a:gd name="connsiteY108" fmla="*/ 187536 h 4259736"/>
                <a:gd name="connsiteX109" fmla="*/ 2110028 w 3031232"/>
                <a:gd name="connsiteY109" fmla="*/ 187200 h 4259736"/>
                <a:gd name="connsiteX110" fmla="*/ 2125492 w 3031232"/>
                <a:gd name="connsiteY110" fmla="*/ 197420 h 4259736"/>
                <a:gd name="connsiteX111" fmla="*/ 2125088 w 3031232"/>
                <a:gd name="connsiteY111" fmla="*/ 197420 h 4259736"/>
                <a:gd name="connsiteX112" fmla="*/ 2140418 w 3031232"/>
                <a:gd name="connsiteY112" fmla="*/ 207706 h 4259736"/>
                <a:gd name="connsiteX113" fmla="*/ 2140015 w 3031232"/>
                <a:gd name="connsiteY113" fmla="*/ 207706 h 4259736"/>
                <a:gd name="connsiteX114" fmla="*/ 2155344 w 3031232"/>
                <a:gd name="connsiteY114" fmla="*/ 217993 h 4259736"/>
                <a:gd name="connsiteX115" fmla="*/ 2154941 w 3031232"/>
                <a:gd name="connsiteY115" fmla="*/ 217993 h 4259736"/>
                <a:gd name="connsiteX116" fmla="*/ 2175515 w 3031232"/>
                <a:gd name="connsiteY116" fmla="*/ 232920 h 4259736"/>
                <a:gd name="connsiteX117" fmla="*/ 2175515 w 3031232"/>
                <a:gd name="connsiteY117" fmla="*/ 232920 h 4259736"/>
                <a:gd name="connsiteX118" fmla="*/ 2195685 w 3031232"/>
                <a:gd name="connsiteY118" fmla="*/ 248787 h 4259736"/>
                <a:gd name="connsiteX119" fmla="*/ 2195148 w 3031232"/>
                <a:gd name="connsiteY119" fmla="*/ 248182 h 4259736"/>
                <a:gd name="connsiteX120" fmla="*/ 2200930 w 3031232"/>
                <a:gd name="connsiteY120" fmla="*/ 253292 h 4259736"/>
                <a:gd name="connsiteX121" fmla="*/ 2200527 w 3031232"/>
                <a:gd name="connsiteY121" fmla="*/ 252822 h 4259736"/>
                <a:gd name="connsiteX122" fmla="*/ 2206174 w 3031232"/>
                <a:gd name="connsiteY122" fmla="*/ 257797 h 4259736"/>
                <a:gd name="connsiteX123" fmla="*/ 2206174 w 3031232"/>
                <a:gd name="connsiteY123" fmla="*/ 257797 h 4259736"/>
                <a:gd name="connsiteX124" fmla="*/ 2235825 w 3031232"/>
                <a:gd name="connsiteY124" fmla="*/ 283615 h 4259736"/>
                <a:gd name="connsiteX125" fmla="*/ 2235354 w 3031232"/>
                <a:gd name="connsiteY125" fmla="*/ 283078 h 4259736"/>
                <a:gd name="connsiteX126" fmla="*/ 2241271 w 3031232"/>
                <a:gd name="connsiteY126" fmla="*/ 287649 h 4259736"/>
                <a:gd name="connsiteX127" fmla="*/ 2241271 w 3031232"/>
                <a:gd name="connsiteY127" fmla="*/ 287649 h 4259736"/>
                <a:gd name="connsiteX128" fmla="*/ 2250953 w 3031232"/>
                <a:gd name="connsiteY128" fmla="*/ 293768 h 4259736"/>
                <a:gd name="connsiteX129" fmla="*/ 2250348 w 3031232"/>
                <a:gd name="connsiteY129" fmla="*/ 293163 h 4259736"/>
                <a:gd name="connsiteX130" fmla="*/ 2256264 w 3031232"/>
                <a:gd name="connsiteY130" fmla="*/ 297936 h 4259736"/>
                <a:gd name="connsiteX131" fmla="*/ 2256264 w 3031232"/>
                <a:gd name="connsiteY131" fmla="*/ 297936 h 4259736"/>
                <a:gd name="connsiteX132" fmla="*/ 2271057 w 3031232"/>
                <a:gd name="connsiteY132" fmla="*/ 308761 h 4259736"/>
                <a:gd name="connsiteX133" fmla="*/ 2270518 w 3031232"/>
                <a:gd name="connsiteY133" fmla="*/ 308224 h 4259736"/>
                <a:gd name="connsiteX134" fmla="*/ 2276300 w 3031232"/>
                <a:gd name="connsiteY134" fmla="*/ 313266 h 4259736"/>
                <a:gd name="connsiteX135" fmla="*/ 2275897 w 3031232"/>
                <a:gd name="connsiteY135" fmla="*/ 313266 h 4259736"/>
                <a:gd name="connsiteX136" fmla="*/ 2281410 w 3031232"/>
                <a:gd name="connsiteY136" fmla="*/ 318174 h 4259736"/>
                <a:gd name="connsiteX137" fmla="*/ 2281410 w 3031232"/>
                <a:gd name="connsiteY137" fmla="*/ 318174 h 4259736"/>
                <a:gd name="connsiteX138" fmla="*/ 2310927 w 3031232"/>
                <a:gd name="connsiteY138" fmla="*/ 344127 h 4259736"/>
                <a:gd name="connsiteX139" fmla="*/ 2310389 w 3031232"/>
                <a:gd name="connsiteY139" fmla="*/ 343589 h 4259736"/>
                <a:gd name="connsiteX140" fmla="*/ 2315969 w 3031232"/>
                <a:gd name="connsiteY140" fmla="*/ 348968 h 4259736"/>
                <a:gd name="connsiteX141" fmla="*/ 2315499 w 3031232"/>
                <a:gd name="connsiteY141" fmla="*/ 348430 h 4259736"/>
                <a:gd name="connsiteX142" fmla="*/ 2321012 w 3031232"/>
                <a:gd name="connsiteY142" fmla="*/ 353876 h 4259736"/>
                <a:gd name="connsiteX143" fmla="*/ 2320542 w 3031232"/>
                <a:gd name="connsiteY143" fmla="*/ 353405 h 4259736"/>
                <a:gd name="connsiteX144" fmla="*/ 2325987 w 3031232"/>
                <a:gd name="connsiteY144" fmla="*/ 358851 h 4259736"/>
                <a:gd name="connsiteX145" fmla="*/ 2325517 w 3031232"/>
                <a:gd name="connsiteY145" fmla="*/ 358381 h 4259736"/>
                <a:gd name="connsiteX146" fmla="*/ 2331030 w 3031232"/>
                <a:gd name="connsiteY146" fmla="*/ 363827 h 4259736"/>
                <a:gd name="connsiteX147" fmla="*/ 2330492 w 3031232"/>
                <a:gd name="connsiteY147" fmla="*/ 363289 h 4259736"/>
                <a:gd name="connsiteX148" fmla="*/ 2336005 w 3031232"/>
                <a:gd name="connsiteY148" fmla="*/ 368803 h 4259736"/>
                <a:gd name="connsiteX149" fmla="*/ 2335468 w 3031232"/>
                <a:gd name="connsiteY149" fmla="*/ 368332 h 4259736"/>
                <a:gd name="connsiteX150" fmla="*/ 2340847 w 3031232"/>
                <a:gd name="connsiteY150" fmla="*/ 373913 h 4259736"/>
                <a:gd name="connsiteX151" fmla="*/ 2340376 w 3031232"/>
                <a:gd name="connsiteY151" fmla="*/ 373374 h 4259736"/>
                <a:gd name="connsiteX152" fmla="*/ 2345755 w 3031232"/>
                <a:gd name="connsiteY152" fmla="*/ 378955 h 4259736"/>
                <a:gd name="connsiteX153" fmla="*/ 2345149 w 3031232"/>
                <a:gd name="connsiteY153" fmla="*/ 378417 h 4259736"/>
                <a:gd name="connsiteX154" fmla="*/ 2371103 w 3031232"/>
                <a:gd name="connsiteY154" fmla="*/ 408068 h 4259736"/>
                <a:gd name="connsiteX155" fmla="*/ 2371103 w 3031232"/>
                <a:gd name="connsiteY155" fmla="*/ 408068 h 4259736"/>
                <a:gd name="connsiteX156" fmla="*/ 2376212 w 3031232"/>
                <a:gd name="connsiteY156" fmla="*/ 413581 h 4259736"/>
                <a:gd name="connsiteX157" fmla="*/ 2375809 w 3031232"/>
                <a:gd name="connsiteY157" fmla="*/ 413178 h 4259736"/>
                <a:gd name="connsiteX158" fmla="*/ 2380986 w 3031232"/>
                <a:gd name="connsiteY158" fmla="*/ 418825 h 4259736"/>
                <a:gd name="connsiteX159" fmla="*/ 2380515 w 3031232"/>
                <a:gd name="connsiteY159" fmla="*/ 418288 h 4259736"/>
                <a:gd name="connsiteX160" fmla="*/ 2385760 w 3031232"/>
                <a:gd name="connsiteY160" fmla="*/ 424003 h 4259736"/>
                <a:gd name="connsiteX161" fmla="*/ 2385155 w 3031232"/>
                <a:gd name="connsiteY161" fmla="*/ 423465 h 4259736"/>
                <a:gd name="connsiteX162" fmla="*/ 2426168 w 3031232"/>
                <a:gd name="connsiteY162" fmla="*/ 467840 h 4259736"/>
                <a:gd name="connsiteX163" fmla="*/ 2426168 w 3031232"/>
                <a:gd name="connsiteY163" fmla="*/ 467840 h 4259736"/>
                <a:gd name="connsiteX164" fmla="*/ 2431278 w 3031232"/>
                <a:gd name="connsiteY164" fmla="*/ 472883 h 4259736"/>
                <a:gd name="connsiteX165" fmla="*/ 2431278 w 3031232"/>
                <a:gd name="connsiteY165" fmla="*/ 472883 h 4259736"/>
                <a:gd name="connsiteX166" fmla="*/ 2446271 w 3031232"/>
                <a:gd name="connsiteY166" fmla="*/ 487943 h 4259736"/>
                <a:gd name="connsiteX167" fmla="*/ 2446271 w 3031232"/>
                <a:gd name="connsiteY167" fmla="*/ 487943 h 4259736"/>
                <a:gd name="connsiteX168" fmla="*/ 2451247 w 3031232"/>
                <a:gd name="connsiteY168" fmla="*/ 493456 h 4259736"/>
                <a:gd name="connsiteX169" fmla="*/ 2451247 w 3031232"/>
                <a:gd name="connsiteY169" fmla="*/ 493053 h 4259736"/>
                <a:gd name="connsiteX170" fmla="*/ 2456424 w 3031232"/>
                <a:gd name="connsiteY170" fmla="*/ 498701 h 4259736"/>
                <a:gd name="connsiteX171" fmla="*/ 2455886 w 3031232"/>
                <a:gd name="connsiteY171" fmla="*/ 498231 h 4259736"/>
                <a:gd name="connsiteX172" fmla="*/ 2461197 w 3031232"/>
                <a:gd name="connsiteY172" fmla="*/ 503945 h 4259736"/>
                <a:gd name="connsiteX173" fmla="*/ 2460592 w 3031232"/>
                <a:gd name="connsiteY173" fmla="*/ 503407 h 4259736"/>
                <a:gd name="connsiteX174" fmla="*/ 2481570 w 3031232"/>
                <a:gd name="connsiteY174" fmla="*/ 527948 h 4259736"/>
                <a:gd name="connsiteX175" fmla="*/ 2481570 w 3031232"/>
                <a:gd name="connsiteY175" fmla="*/ 527948 h 4259736"/>
                <a:gd name="connsiteX176" fmla="*/ 2486545 w 3031232"/>
                <a:gd name="connsiteY176" fmla="*/ 533395 h 4259736"/>
                <a:gd name="connsiteX177" fmla="*/ 2486545 w 3031232"/>
                <a:gd name="connsiteY177" fmla="*/ 533395 h 4259736"/>
                <a:gd name="connsiteX178" fmla="*/ 2491722 w 3031232"/>
                <a:gd name="connsiteY178" fmla="*/ 538975 h 4259736"/>
                <a:gd name="connsiteX179" fmla="*/ 2491252 w 3031232"/>
                <a:gd name="connsiteY179" fmla="*/ 538504 h 4259736"/>
                <a:gd name="connsiteX180" fmla="*/ 2496563 w 3031232"/>
                <a:gd name="connsiteY180" fmla="*/ 544152 h 4259736"/>
                <a:gd name="connsiteX181" fmla="*/ 2495958 w 3031232"/>
                <a:gd name="connsiteY181" fmla="*/ 543682 h 4259736"/>
                <a:gd name="connsiteX182" fmla="*/ 2516734 w 3031232"/>
                <a:gd name="connsiteY182" fmla="*/ 568491 h 4259736"/>
                <a:gd name="connsiteX183" fmla="*/ 2516734 w 3031232"/>
                <a:gd name="connsiteY183" fmla="*/ 568491 h 4259736"/>
                <a:gd name="connsiteX184" fmla="*/ 2521709 w 3031232"/>
                <a:gd name="connsiteY184" fmla="*/ 574273 h 4259736"/>
                <a:gd name="connsiteX185" fmla="*/ 2521104 w 3031232"/>
                <a:gd name="connsiteY185" fmla="*/ 573601 h 4259736"/>
                <a:gd name="connsiteX186" fmla="*/ 2504161 w 3031232"/>
                <a:gd name="connsiteY186" fmla="*/ 604596 h 4259736"/>
                <a:gd name="connsiteX187" fmla="*/ 2474376 w 3031232"/>
                <a:gd name="connsiteY187" fmla="*/ 605000 h 4259736"/>
                <a:gd name="connsiteX188" fmla="*/ 2278385 w 3031232"/>
                <a:gd name="connsiteY188" fmla="*/ 595318 h 4259736"/>
                <a:gd name="connsiteX189" fmla="*/ 2037682 w 3031232"/>
                <a:gd name="connsiteY189" fmla="*/ 586039 h 4259736"/>
                <a:gd name="connsiteX190" fmla="*/ 1672662 w 3031232"/>
                <a:gd name="connsiteY190" fmla="*/ 596662 h 4259736"/>
                <a:gd name="connsiteX191" fmla="*/ 1075613 w 3031232"/>
                <a:gd name="connsiteY191" fmla="*/ 669882 h 4259736"/>
                <a:gd name="connsiteX192" fmla="*/ 981483 w 3031232"/>
                <a:gd name="connsiteY192" fmla="*/ 701146 h 4259736"/>
                <a:gd name="connsiteX193" fmla="*/ 870410 w 3031232"/>
                <a:gd name="connsiteY193" fmla="*/ 750766 h 4259736"/>
                <a:gd name="connsiteX194" fmla="*/ 738360 w 3031232"/>
                <a:gd name="connsiteY194" fmla="*/ 873000 h 4259736"/>
                <a:gd name="connsiteX195" fmla="*/ 657678 w 3031232"/>
                <a:gd name="connsiteY195" fmla="*/ 1009219 h 4259736"/>
                <a:gd name="connsiteX196" fmla="*/ 644298 w 3031232"/>
                <a:gd name="connsiteY196" fmla="*/ 1032280 h 425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3031232" h="4259736">
                  <a:moveTo>
                    <a:pt x="644298" y="1032280"/>
                  </a:moveTo>
                  <a:cubicBezTo>
                    <a:pt x="624127" y="1072621"/>
                    <a:pt x="619018" y="1115989"/>
                    <a:pt x="615925" y="1160027"/>
                  </a:cubicBezTo>
                  <a:cubicBezTo>
                    <a:pt x="614379" y="1183157"/>
                    <a:pt x="614782" y="1206420"/>
                    <a:pt x="614916" y="1229683"/>
                  </a:cubicBezTo>
                  <a:cubicBezTo>
                    <a:pt x="614916" y="1292750"/>
                    <a:pt x="609739" y="1355614"/>
                    <a:pt x="607319" y="1418547"/>
                  </a:cubicBezTo>
                  <a:cubicBezTo>
                    <a:pt x="604629" y="1487329"/>
                    <a:pt x="603352" y="1556245"/>
                    <a:pt x="606915" y="1625094"/>
                  </a:cubicBezTo>
                  <a:cubicBezTo>
                    <a:pt x="608395" y="1654879"/>
                    <a:pt x="607252" y="1684732"/>
                    <a:pt x="607722" y="1714584"/>
                  </a:cubicBezTo>
                  <a:cubicBezTo>
                    <a:pt x="609134" y="1793854"/>
                    <a:pt x="623791" y="1871108"/>
                    <a:pt x="639592" y="1948361"/>
                  </a:cubicBezTo>
                  <a:cubicBezTo>
                    <a:pt x="659682" y="2046054"/>
                    <a:pt x="695249" y="2139914"/>
                    <a:pt x="744949" y="2226379"/>
                  </a:cubicBezTo>
                  <a:cubicBezTo>
                    <a:pt x="790602" y="2306322"/>
                    <a:pt x="834440" y="2387744"/>
                    <a:pt x="894279" y="2458341"/>
                  </a:cubicBezTo>
                  <a:cubicBezTo>
                    <a:pt x="928569" y="2498682"/>
                    <a:pt x="963128" y="2539023"/>
                    <a:pt x="997149" y="2579903"/>
                  </a:cubicBezTo>
                  <a:cubicBezTo>
                    <a:pt x="1017320" y="2604309"/>
                    <a:pt x="1045222" y="2617823"/>
                    <a:pt x="1072654" y="2631471"/>
                  </a:cubicBezTo>
                  <a:cubicBezTo>
                    <a:pt x="1117662" y="2654601"/>
                    <a:pt x="1164262" y="2674502"/>
                    <a:pt x="1212100" y="2691042"/>
                  </a:cubicBezTo>
                  <a:cubicBezTo>
                    <a:pt x="1297086" y="2719214"/>
                    <a:pt x="1380188" y="2752764"/>
                    <a:pt x="1467594" y="2774078"/>
                  </a:cubicBezTo>
                  <a:cubicBezTo>
                    <a:pt x="1514471" y="2784768"/>
                    <a:pt x="1562026" y="2792231"/>
                    <a:pt x="1609931" y="2796400"/>
                  </a:cubicBezTo>
                  <a:cubicBezTo>
                    <a:pt x="1731493" y="2808838"/>
                    <a:pt x="1853525" y="2807628"/>
                    <a:pt x="1975422" y="2805611"/>
                  </a:cubicBezTo>
                  <a:cubicBezTo>
                    <a:pt x="2021075" y="2804132"/>
                    <a:pt x="2066459" y="2798888"/>
                    <a:pt x="2111238" y="2789946"/>
                  </a:cubicBezTo>
                  <a:cubicBezTo>
                    <a:pt x="2174036" y="2778314"/>
                    <a:pt x="2236699" y="2766883"/>
                    <a:pt x="2300371" y="2760564"/>
                  </a:cubicBezTo>
                  <a:cubicBezTo>
                    <a:pt x="2375742" y="2753101"/>
                    <a:pt x="2448289" y="2731450"/>
                    <a:pt x="2521911" y="2714843"/>
                  </a:cubicBezTo>
                  <a:cubicBezTo>
                    <a:pt x="2586726" y="2700254"/>
                    <a:pt x="2649658" y="2678402"/>
                    <a:pt x="2713464" y="2661055"/>
                  </a:cubicBezTo>
                  <a:cubicBezTo>
                    <a:pt x="2769472" y="2645860"/>
                    <a:pt x="2825142" y="2629791"/>
                    <a:pt x="2880141" y="2611234"/>
                  </a:cubicBezTo>
                  <a:cubicBezTo>
                    <a:pt x="2900311" y="2604510"/>
                    <a:pt x="2921289" y="2599199"/>
                    <a:pt x="2941930" y="2593215"/>
                  </a:cubicBezTo>
                  <a:cubicBezTo>
                    <a:pt x="2951814" y="2592744"/>
                    <a:pt x="2961697" y="2591601"/>
                    <a:pt x="2971513" y="2591870"/>
                  </a:cubicBezTo>
                  <a:cubicBezTo>
                    <a:pt x="2996525" y="2591265"/>
                    <a:pt x="3018713" y="2607738"/>
                    <a:pt x="3025302" y="2631875"/>
                  </a:cubicBezTo>
                  <a:cubicBezTo>
                    <a:pt x="3029135" y="2643641"/>
                    <a:pt x="3031017" y="2656013"/>
                    <a:pt x="3030681" y="2668451"/>
                  </a:cubicBezTo>
                  <a:cubicBezTo>
                    <a:pt x="3030009" y="2713028"/>
                    <a:pt x="3030681" y="2757605"/>
                    <a:pt x="3025436" y="2801980"/>
                  </a:cubicBezTo>
                  <a:cubicBezTo>
                    <a:pt x="3022679" y="2840371"/>
                    <a:pt x="3009703" y="2875939"/>
                    <a:pt x="2996996" y="2912045"/>
                  </a:cubicBezTo>
                  <a:cubicBezTo>
                    <a:pt x="2960823" y="3014646"/>
                    <a:pt x="2936215" y="3120944"/>
                    <a:pt x="2923440" y="3228991"/>
                  </a:cubicBezTo>
                  <a:cubicBezTo>
                    <a:pt x="2917188" y="3280158"/>
                    <a:pt x="2904211" y="3329844"/>
                    <a:pt x="2892445" y="3380069"/>
                  </a:cubicBezTo>
                  <a:cubicBezTo>
                    <a:pt x="2862996" y="3505329"/>
                    <a:pt x="2831530" y="3630051"/>
                    <a:pt x="2784061" y="3749863"/>
                  </a:cubicBezTo>
                  <a:cubicBezTo>
                    <a:pt x="2773708" y="3777026"/>
                    <a:pt x="2760664" y="3803047"/>
                    <a:pt x="2745065" y="3827588"/>
                  </a:cubicBezTo>
                  <a:cubicBezTo>
                    <a:pt x="2697530" y="3899664"/>
                    <a:pt x="2645019" y="3968243"/>
                    <a:pt x="2587937" y="4032992"/>
                  </a:cubicBezTo>
                  <a:cubicBezTo>
                    <a:pt x="2566959" y="4056793"/>
                    <a:pt x="2541342" y="4075954"/>
                    <a:pt x="2512565" y="4089267"/>
                  </a:cubicBezTo>
                  <a:cubicBezTo>
                    <a:pt x="2393155" y="4145611"/>
                    <a:pt x="2271997" y="4197786"/>
                    <a:pt x="2142771" y="4227234"/>
                  </a:cubicBezTo>
                  <a:cubicBezTo>
                    <a:pt x="2076275" y="4241556"/>
                    <a:pt x="2008704" y="4250364"/>
                    <a:pt x="1940729" y="4253524"/>
                  </a:cubicBezTo>
                  <a:cubicBezTo>
                    <a:pt x="1898505" y="4256011"/>
                    <a:pt x="1856349" y="4258230"/>
                    <a:pt x="1814058" y="4258163"/>
                  </a:cubicBezTo>
                  <a:cubicBezTo>
                    <a:pt x="1745142" y="4258163"/>
                    <a:pt x="1676898" y="4249489"/>
                    <a:pt x="1608318" y="4244716"/>
                  </a:cubicBezTo>
                  <a:cubicBezTo>
                    <a:pt x="1572818" y="4242093"/>
                    <a:pt x="1537048" y="4239808"/>
                    <a:pt x="1501683" y="4239269"/>
                  </a:cubicBezTo>
                  <a:cubicBezTo>
                    <a:pt x="1402255" y="4237050"/>
                    <a:pt x="1303238" y="4225822"/>
                    <a:pt x="1205847" y="4205652"/>
                  </a:cubicBezTo>
                  <a:cubicBezTo>
                    <a:pt x="1146412" y="4193818"/>
                    <a:pt x="1086370" y="4186221"/>
                    <a:pt x="1027069" y="4173513"/>
                  </a:cubicBezTo>
                  <a:cubicBezTo>
                    <a:pt x="932616" y="4153409"/>
                    <a:pt x="843684" y="4112934"/>
                    <a:pt x="766465" y="4054978"/>
                  </a:cubicBezTo>
                  <a:cubicBezTo>
                    <a:pt x="697817" y="4004013"/>
                    <a:pt x="628901" y="3953654"/>
                    <a:pt x="570810" y="3890251"/>
                  </a:cubicBezTo>
                  <a:cubicBezTo>
                    <a:pt x="480984" y="3792222"/>
                    <a:pt x="413278" y="3681822"/>
                    <a:pt x="374012" y="3554075"/>
                  </a:cubicBezTo>
                  <a:cubicBezTo>
                    <a:pt x="345504" y="3461222"/>
                    <a:pt x="324594" y="3366487"/>
                    <a:pt x="299179" y="3272829"/>
                  </a:cubicBezTo>
                  <a:cubicBezTo>
                    <a:pt x="295367" y="3261803"/>
                    <a:pt x="293101" y="3250372"/>
                    <a:pt x="292456" y="3238740"/>
                  </a:cubicBezTo>
                  <a:cubicBezTo>
                    <a:pt x="293800" y="3204115"/>
                    <a:pt x="279009" y="3173320"/>
                    <a:pt x="268924" y="3141586"/>
                  </a:cubicBezTo>
                  <a:cubicBezTo>
                    <a:pt x="265293" y="3130291"/>
                    <a:pt x="268924" y="3114691"/>
                    <a:pt x="253863" y="3108506"/>
                  </a:cubicBezTo>
                  <a:cubicBezTo>
                    <a:pt x="240416" y="3082218"/>
                    <a:pt x="234566" y="3053709"/>
                    <a:pt x="227842" y="3025605"/>
                  </a:cubicBezTo>
                  <a:cubicBezTo>
                    <a:pt x="193821" y="2883537"/>
                    <a:pt x="151867" y="2743620"/>
                    <a:pt x="113542" y="2602763"/>
                  </a:cubicBezTo>
                  <a:cubicBezTo>
                    <a:pt x="81001" y="2483823"/>
                    <a:pt x="64393" y="2362329"/>
                    <a:pt x="50409" y="2240297"/>
                  </a:cubicBezTo>
                  <a:cubicBezTo>
                    <a:pt x="42475" y="2171918"/>
                    <a:pt x="33263" y="2103541"/>
                    <a:pt x="28423" y="2034960"/>
                  </a:cubicBezTo>
                  <a:cubicBezTo>
                    <a:pt x="23245" y="1962480"/>
                    <a:pt x="11479" y="1890270"/>
                    <a:pt x="19480" y="1816849"/>
                  </a:cubicBezTo>
                  <a:cubicBezTo>
                    <a:pt x="24590" y="1769784"/>
                    <a:pt x="20489" y="1722316"/>
                    <a:pt x="14908" y="1675655"/>
                  </a:cubicBezTo>
                  <a:cubicBezTo>
                    <a:pt x="7445" y="1612723"/>
                    <a:pt x="11412" y="1549656"/>
                    <a:pt x="10538" y="1486657"/>
                  </a:cubicBezTo>
                  <a:cubicBezTo>
                    <a:pt x="8924" y="1373970"/>
                    <a:pt x="-4119" y="1261620"/>
                    <a:pt x="453" y="1148665"/>
                  </a:cubicBezTo>
                  <a:cubicBezTo>
                    <a:pt x="4688" y="1044383"/>
                    <a:pt x="7647" y="940235"/>
                    <a:pt x="13900" y="835819"/>
                  </a:cubicBezTo>
                  <a:cubicBezTo>
                    <a:pt x="16657" y="791981"/>
                    <a:pt x="18943" y="748413"/>
                    <a:pt x="23245" y="704441"/>
                  </a:cubicBezTo>
                  <a:cubicBezTo>
                    <a:pt x="27441" y="649846"/>
                    <a:pt x="40545" y="596327"/>
                    <a:pt x="62040" y="545967"/>
                  </a:cubicBezTo>
                  <a:cubicBezTo>
                    <a:pt x="72126" y="507307"/>
                    <a:pt x="97608" y="476917"/>
                    <a:pt x="117375" y="443501"/>
                  </a:cubicBezTo>
                  <a:cubicBezTo>
                    <a:pt x="172246" y="350380"/>
                    <a:pt x="240577" y="265798"/>
                    <a:pt x="320157" y="192646"/>
                  </a:cubicBezTo>
                  <a:cubicBezTo>
                    <a:pt x="412928" y="107190"/>
                    <a:pt x="527329" y="48695"/>
                    <a:pt x="650955" y="23616"/>
                  </a:cubicBezTo>
                  <a:cubicBezTo>
                    <a:pt x="755707" y="1697"/>
                    <a:pt x="861737" y="-454"/>
                    <a:pt x="968103" y="6942"/>
                  </a:cubicBezTo>
                  <a:cubicBezTo>
                    <a:pt x="1017252" y="10371"/>
                    <a:pt x="1065796" y="2706"/>
                    <a:pt x="1114744" y="1496"/>
                  </a:cubicBezTo>
                  <a:cubicBezTo>
                    <a:pt x="1121440" y="689"/>
                    <a:pt x="1128171" y="286"/>
                    <a:pt x="1134914" y="151"/>
                  </a:cubicBezTo>
                  <a:cubicBezTo>
                    <a:pt x="1208873" y="5463"/>
                    <a:pt x="1282496" y="-3479"/>
                    <a:pt x="1356185" y="-252"/>
                  </a:cubicBezTo>
                  <a:cubicBezTo>
                    <a:pt x="1406881" y="1966"/>
                    <a:pt x="1457375" y="420"/>
                    <a:pt x="1507868" y="-1328"/>
                  </a:cubicBezTo>
                  <a:cubicBezTo>
                    <a:pt x="1574256" y="-2874"/>
                    <a:pt x="1640611" y="2908"/>
                    <a:pt x="1705742" y="15885"/>
                  </a:cubicBezTo>
                  <a:cubicBezTo>
                    <a:pt x="1715423" y="18238"/>
                    <a:pt x="1725307" y="19515"/>
                    <a:pt x="1735258" y="19582"/>
                  </a:cubicBezTo>
                  <a:lnTo>
                    <a:pt x="1735258" y="19112"/>
                  </a:lnTo>
                  <a:cubicBezTo>
                    <a:pt x="1749041" y="21061"/>
                    <a:pt x="1762555" y="24356"/>
                    <a:pt x="1775599" y="29062"/>
                  </a:cubicBezTo>
                  <a:lnTo>
                    <a:pt x="1775599" y="29062"/>
                  </a:lnTo>
                  <a:cubicBezTo>
                    <a:pt x="1781314" y="34374"/>
                    <a:pt x="1790458" y="27717"/>
                    <a:pt x="1795770" y="34777"/>
                  </a:cubicBezTo>
                  <a:lnTo>
                    <a:pt x="1795232" y="34374"/>
                  </a:lnTo>
                  <a:cubicBezTo>
                    <a:pt x="1799804" y="38004"/>
                    <a:pt x="1806864" y="33971"/>
                    <a:pt x="1810696" y="39551"/>
                  </a:cubicBezTo>
                  <a:lnTo>
                    <a:pt x="1810293" y="39215"/>
                  </a:lnTo>
                  <a:cubicBezTo>
                    <a:pt x="1814730" y="43047"/>
                    <a:pt x="1821857" y="39215"/>
                    <a:pt x="1825690" y="44460"/>
                  </a:cubicBezTo>
                  <a:lnTo>
                    <a:pt x="1825286" y="44460"/>
                  </a:lnTo>
                  <a:cubicBezTo>
                    <a:pt x="1829589" y="48359"/>
                    <a:pt x="1836850" y="44056"/>
                    <a:pt x="1840549" y="49905"/>
                  </a:cubicBezTo>
                  <a:lnTo>
                    <a:pt x="1840078" y="49569"/>
                  </a:lnTo>
                  <a:cubicBezTo>
                    <a:pt x="1848886" y="51990"/>
                    <a:pt x="1857425" y="55352"/>
                    <a:pt x="1865560" y="59520"/>
                  </a:cubicBezTo>
                  <a:lnTo>
                    <a:pt x="1865224" y="59520"/>
                  </a:lnTo>
                  <a:cubicBezTo>
                    <a:pt x="1873427" y="63420"/>
                    <a:pt x="1882773" y="64563"/>
                    <a:pt x="1890437" y="69807"/>
                  </a:cubicBezTo>
                  <a:lnTo>
                    <a:pt x="1890437" y="69807"/>
                  </a:lnTo>
                  <a:cubicBezTo>
                    <a:pt x="1898640" y="73774"/>
                    <a:pt x="1908187" y="74446"/>
                    <a:pt x="1915584" y="80296"/>
                  </a:cubicBezTo>
                  <a:lnTo>
                    <a:pt x="1915112" y="80296"/>
                  </a:lnTo>
                  <a:cubicBezTo>
                    <a:pt x="1918474" y="82312"/>
                    <a:pt x="1922979" y="81707"/>
                    <a:pt x="1925669" y="85136"/>
                  </a:cubicBezTo>
                  <a:lnTo>
                    <a:pt x="1925669" y="85136"/>
                  </a:lnTo>
                  <a:cubicBezTo>
                    <a:pt x="1928694" y="87624"/>
                    <a:pt x="1933199" y="86952"/>
                    <a:pt x="1936022" y="89910"/>
                  </a:cubicBezTo>
                  <a:lnTo>
                    <a:pt x="1936022" y="89910"/>
                  </a:lnTo>
                  <a:cubicBezTo>
                    <a:pt x="1943687" y="94886"/>
                    <a:pt x="1953705" y="94550"/>
                    <a:pt x="1960631" y="101004"/>
                  </a:cubicBezTo>
                  <a:lnTo>
                    <a:pt x="1960093" y="101004"/>
                  </a:lnTo>
                  <a:cubicBezTo>
                    <a:pt x="1963522" y="102819"/>
                    <a:pt x="1968430" y="101945"/>
                    <a:pt x="1970514" y="106383"/>
                  </a:cubicBezTo>
                  <a:lnTo>
                    <a:pt x="1969977" y="105979"/>
                  </a:lnTo>
                  <a:cubicBezTo>
                    <a:pt x="1985642" y="113241"/>
                    <a:pt x="2000905" y="121376"/>
                    <a:pt x="2015696" y="130386"/>
                  </a:cubicBezTo>
                  <a:lnTo>
                    <a:pt x="2015696" y="130386"/>
                  </a:lnTo>
                  <a:cubicBezTo>
                    <a:pt x="2018588" y="133075"/>
                    <a:pt x="2023428" y="132201"/>
                    <a:pt x="2025781" y="135832"/>
                  </a:cubicBezTo>
                  <a:lnTo>
                    <a:pt x="2025378" y="135832"/>
                  </a:lnTo>
                  <a:cubicBezTo>
                    <a:pt x="2028471" y="138253"/>
                    <a:pt x="2033446" y="137311"/>
                    <a:pt x="2035531" y="141480"/>
                  </a:cubicBezTo>
                  <a:lnTo>
                    <a:pt x="2035060" y="141480"/>
                  </a:lnTo>
                  <a:cubicBezTo>
                    <a:pt x="2044070" y="145514"/>
                    <a:pt x="2052676" y="150422"/>
                    <a:pt x="2060677" y="156205"/>
                  </a:cubicBezTo>
                  <a:lnTo>
                    <a:pt x="2060677" y="156205"/>
                  </a:lnTo>
                  <a:cubicBezTo>
                    <a:pt x="2063635" y="158760"/>
                    <a:pt x="2068477" y="157818"/>
                    <a:pt x="2070830" y="161650"/>
                  </a:cubicBezTo>
                  <a:lnTo>
                    <a:pt x="2070358" y="161650"/>
                  </a:lnTo>
                  <a:cubicBezTo>
                    <a:pt x="2073586" y="163936"/>
                    <a:pt x="2078494" y="162995"/>
                    <a:pt x="2080578" y="167231"/>
                  </a:cubicBezTo>
                  <a:lnTo>
                    <a:pt x="2080108" y="167231"/>
                  </a:lnTo>
                  <a:cubicBezTo>
                    <a:pt x="2086025" y="169315"/>
                    <a:pt x="2091336" y="172812"/>
                    <a:pt x="2095504" y="177450"/>
                  </a:cubicBezTo>
                  <a:lnTo>
                    <a:pt x="2095034" y="176913"/>
                  </a:lnTo>
                  <a:cubicBezTo>
                    <a:pt x="2097320" y="177922"/>
                    <a:pt x="2099337" y="179535"/>
                    <a:pt x="2100884" y="181552"/>
                  </a:cubicBezTo>
                  <a:lnTo>
                    <a:pt x="2100884" y="181552"/>
                  </a:lnTo>
                  <a:cubicBezTo>
                    <a:pt x="2103506" y="184510"/>
                    <a:pt x="2108683" y="183367"/>
                    <a:pt x="2110566" y="187536"/>
                  </a:cubicBezTo>
                  <a:lnTo>
                    <a:pt x="2110028" y="187200"/>
                  </a:lnTo>
                  <a:cubicBezTo>
                    <a:pt x="2115944" y="189284"/>
                    <a:pt x="2121256" y="192780"/>
                    <a:pt x="2125492" y="197420"/>
                  </a:cubicBezTo>
                  <a:lnTo>
                    <a:pt x="2125088" y="197420"/>
                  </a:lnTo>
                  <a:cubicBezTo>
                    <a:pt x="2130938" y="199638"/>
                    <a:pt x="2136182" y="203135"/>
                    <a:pt x="2140418" y="207706"/>
                  </a:cubicBezTo>
                  <a:lnTo>
                    <a:pt x="2140015" y="207706"/>
                  </a:lnTo>
                  <a:cubicBezTo>
                    <a:pt x="2145864" y="209926"/>
                    <a:pt x="2151108" y="213421"/>
                    <a:pt x="2155344" y="217993"/>
                  </a:cubicBezTo>
                  <a:lnTo>
                    <a:pt x="2154941" y="217993"/>
                  </a:lnTo>
                  <a:cubicBezTo>
                    <a:pt x="2162471" y="222027"/>
                    <a:pt x="2169397" y="227003"/>
                    <a:pt x="2175515" y="232920"/>
                  </a:cubicBezTo>
                  <a:lnTo>
                    <a:pt x="2175515" y="232920"/>
                  </a:lnTo>
                  <a:cubicBezTo>
                    <a:pt x="2183112" y="237021"/>
                    <a:pt x="2189903" y="242400"/>
                    <a:pt x="2195685" y="248787"/>
                  </a:cubicBezTo>
                  <a:lnTo>
                    <a:pt x="2195148" y="248182"/>
                  </a:lnTo>
                  <a:cubicBezTo>
                    <a:pt x="2197770" y="248854"/>
                    <a:pt x="2199921" y="250804"/>
                    <a:pt x="2200930" y="253292"/>
                  </a:cubicBezTo>
                  <a:lnTo>
                    <a:pt x="2200527" y="252822"/>
                  </a:lnTo>
                  <a:cubicBezTo>
                    <a:pt x="2202745" y="254032"/>
                    <a:pt x="2204695" y="255712"/>
                    <a:pt x="2206174" y="257797"/>
                  </a:cubicBezTo>
                  <a:lnTo>
                    <a:pt x="2206174" y="257797"/>
                  </a:lnTo>
                  <a:cubicBezTo>
                    <a:pt x="2217537" y="264521"/>
                    <a:pt x="2225874" y="275076"/>
                    <a:pt x="2235825" y="283615"/>
                  </a:cubicBezTo>
                  <a:lnTo>
                    <a:pt x="2235354" y="283078"/>
                  </a:lnTo>
                  <a:cubicBezTo>
                    <a:pt x="2237707" y="284018"/>
                    <a:pt x="2239792" y="285565"/>
                    <a:pt x="2241271" y="287649"/>
                  </a:cubicBezTo>
                  <a:lnTo>
                    <a:pt x="2241271" y="287649"/>
                  </a:lnTo>
                  <a:cubicBezTo>
                    <a:pt x="2243961" y="290608"/>
                    <a:pt x="2249205" y="289397"/>
                    <a:pt x="2250953" y="293768"/>
                  </a:cubicBezTo>
                  <a:lnTo>
                    <a:pt x="2250348" y="293163"/>
                  </a:lnTo>
                  <a:cubicBezTo>
                    <a:pt x="2252835" y="293970"/>
                    <a:pt x="2254920" y="295651"/>
                    <a:pt x="2256264" y="297936"/>
                  </a:cubicBezTo>
                  <a:lnTo>
                    <a:pt x="2256264" y="297936"/>
                  </a:lnTo>
                  <a:cubicBezTo>
                    <a:pt x="2261778" y="300693"/>
                    <a:pt x="2266753" y="304323"/>
                    <a:pt x="2271057" y="308761"/>
                  </a:cubicBezTo>
                  <a:lnTo>
                    <a:pt x="2270518" y="308224"/>
                  </a:lnTo>
                  <a:cubicBezTo>
                    <a:pt x="2273006" y="309098"/>
                    <a:pt x="2275091" y="310912"/>
                    <a:pt x="2276300" y="313266"/>
                  </a:cubicBezTo>
                  <a:lnTo>
                    <a:pt x="2275897" y="313266"/>
                  </a:lnTo>
                  <a:cubicBezTo>
                    <a:pt x="2278048" y="314543"/>
                    <a:pt x="2279931" y="316157"/>
                    <a:pt x="2281410" y="318174"/>
                  </a:cubicBezTo>
                  <a:lnTo>
                    <a:pt x="2281410" y="318174"/>
                  </a:lnTo>
                  <a:cubicBezTo>
                    <a:pt x="2291899" y="326040"/>
                    <a:pt x="2301783" y="334714"/>
                    <a:pt x="2310927" y="344127"/>
                  </a:cubicBezTo>
                  <a:lnTo>
                    <a:pt x="2310389" y="343589"/>
                  </a:lnTo>
                  <a:cubicBezTo>
                    <a:pt x="2313079" y="344262"/>
                    <a:pt x="2315162" y="346345"/>
                    <a:pt x="2315969" y="348968"/>
                  </a:cubicBezTo>
                  <a:lnTo>
                    <a:pt x="2315499" y="348430"/>
                  </a:lnTo>
                  <a:cubicBezTo>
                    <a:pt x="2318054" y="349304"/>
                    <a:pt x="2320138" y="351321"/>
                    <a:pt x="2321012" y="353876"/>
                  </a:cubicBezTo>
                  <a:lnTo>
                    <a:pt x="2320542" y="353405"/>
                  </a:lnTo>
                  <a:cubicBezTo>
                    <a:pt x="2323097" y="354280"/>
                    <a:pt x="2325113" y="356296"/>
                    <a:pt x="2325987" y="358851"/>
                  </a:cubicBezTo>
                  <a:lnTo>
                    <a:pt x="2325517" y="358381"/>
                  </a:lnTo>
                  <a:cubicBezTo>
                    <a:pt x="2328072" y="359322"/>
                    <a:pt x="2330089" y="361272"/>
                    <a:pt x="2331030" y="363827"/>
                  </a:cubicBezTo>
                  <a:lnTo>
                    <a:pt x="2330492" y="363289"/>
                  </a:lnTo>
                  <a:cubicBezTo>
                    <a:pt x="2333047" y="364230"/>
                    <a:pt x="2335064" y="366248"/>
                    <a:pt x="2336005" y="368803"/>
                  </a:cubicBezTo>
                  <a:lnTo>
                    <a:pt x="2335468" y="368332"/>
                  </a:lnTo>
                  <a:cubicBezTo>
                    <a:pt x="2338090" y="369206"/>
                    <a:pt x="2340040" y="371290"/>
                    <a:pt x="2340847" y="373913"/>
                  </a:cubicBezTo>
                  <a:lnTo>
                    <a:pt x="2340376" y="373374"/>
                  </a:lnTo>
                  <a:cubicBezTo>
                    <a:pt x="2343065" y="374181"/>
                    <a:pt x="2345083" y="376266"/>
                    <a:pt x="2345755" y="378955"/>
                  </a:cubicBezTo>
                  <a:lnTo>
                    <a:pt x="2345149" y="378417"/>
                  </a:lnTo>
                  <a:cubicBezTo>
                    <a:pt x="2353823" y="388300"/>
                    <a:pt x="2364245" y="396571"/>
                    <a:pt x="2371103" y="408068"/>
                  </a:cubicBezTo>
                  <a:lnTo>
                    <a:pt x="2371103" y="408068"/>
                  </a:lnTo>
                  <a:cubicBezTo>
                    <a:pt x="2373187" y="409479"/>
                    <a:pt x="2375002" y="411362"/>
                    <a:pt x="2376212" y="413581"/>
                  </a:cubicBezTo>
                  <a:lnTo>
                    <a:pt x="2375809" y="413178"/>
                  </a:lnTo>
                  <a:cubicBezTo>
                    <a:pt x="2378162" y="414320"/>
                    <a:pt x="2380045" y="416338"/>
                    <a:pt x="2380986" y="418825"/>
                  </a:cubicBezTo>
                  <a:lnTo>
                    <a:pt x="2380515" y="418288"/>
                  </a:lnTo>
                  <a:cubicBezTo>
                    <a:pt x="2383137" y="419162"/>
                    <a:pt x="2385087" y="421313"/>
                    <a:pt x="2385760" y="424003"/>
                  </a:cubicBezTo>
                  <a:lnTo>
                    <a:pt x="2385155" y="423465"/>
                  </a:lnTo>
                  <a:cubicBezTo>
                    <a:pt x="2398602" y="438659"/>
                    <a:pt x="2414604" y="451166"/>
                    <a:pt x="2426168" y="467840"/>
                  </a:cubicBezTo>
                  <a:lnTo>
                    <a:pt x="2426168" y="467840"/>
                  </a:lnTo>
                  <a:cubicBezTo>
                    <a:pt x="2427984" y="469386"/>
                    <a:pt x="2429664" y="471067"/>
                    <a:pt x="2431278" y="472883"/>
                  </a:cubicBezTo>
                  <a:lnTo>
                    <a:pt x="2431278" y="472883"/>
                  </a:lnTo>
                  <a:cubicBezTo>
                    <a:pt x="2437598" y="476379"/>
                    <a:pt x="2442842" y="481556"/>
                    <a:pt x="2446271" y="487943"/>
                  </a:cubicBezTo>
                  <a:lnTo>
                    <a:pt x="2446271" y="487943"/>
                  </a:lnTo>
                  <a:cubicBezTo>
                    <a:pt x="2448289" y="489422"/>
                    <a:pt x="2449970" y="491305"/>
                    <a:pt x="2451247" y="493456"/>
                  </a:cubicBezTo>
                  <a:lnTo>
                    <a:pt x="2451247" y="493053"/>
                  </a:lnTo>
                  <a:cubicBezTo>
                    <a:pt x="2453532" y="494330"/>
                    <a:pt x="2455348" y="496280"/>
                    <a:pt x="2456424" y="498701"/>
                  </a:cubicBezTo>
                  <a:lnTo>
                    <a:pt x="2455886" y="498231"/>
                  </a:lnTo>
                  <a:cubicBezTo>
                    <a:pt x="2458509" y="499171"/>
                    <a:pt x="2460458" y="501323"/>
                    <a:pt x="2461197" y="503945"/>
                  </a:cubicBezTo>
                  <a:lnTo>
                    <a:pt x="2460592" y="503407"/>
                  </a:lnTo>
                  <a:cubicBezTo>
                    <a:pt x="2468392" y="510871"/>
                    <a:pt x="2475451" y="519073"/>
                    <a:pt x="2481570" y="527948"/>
                  </a:cubicBezTo>
                  <a:lnTo>
                    <a:pt x="2481570" y="527948"/>
                  </a:lnTo>
                  <a:cubicBezTo>
                    <a:pt x="2483587" y="529427"/>
                    <a:pt x="2485268" y="531243"/>
                    <a:pt x="2486545" y="533395"/>
                  </a:cubicBezTo>
                  <a:lnTo>
                    <a:pt x="2486545" y="533395"/>
                  </a:lnTo>
                  <a:cubicBezTo>
                    <a:pt x="2488831" y="534672"/>
                    <a:pt x="2490646" y="536622"/>
                    <a:pt x="2491722" y="538975"/>
                  </a:cubicBezTo>
                  <a:lnTo>
                    <a:pt x="2491252" y="538504"/>
                  </a:lnTo>
                  <a:cubicBezTo>
                    <a:pt x="2493740" y="539512"/>
                    <a:pt x="2495689" y="541597"/>
                    <a:pt x="2496563" y="544152"/>
                  </a:cubicBezTo>
                  <a:lnTo>
                    <a:pt x="2495958" y="543682"/>
                  </a:lnTo>
                  <a:cubicBezTo>
                    <a:pt x="2503825" y="551145"/>
                    <a:pt x="2510750" y="559482"/>
                    <a:pt x="2516734" y="568491"/>
                  </a:cubicBezTo>
                  <a:lnTo>
                    <a:pt x="2516734" y="568491"/>
                  </a:lnTo>
                  <a:cubicBezTo>
                    <a:pt x="2519020" y="569836"/>
                    <a:pt x="2520768" y="571853"/>
                    <a:pt x="2521709" y="574273"/>
                  </a:cubicBezTo>
                  <a:lnTo>
                    <a:pt x="2521104" y="573601"/>
                  </a:lnTo>
                  <a:cubicBezTo>
                    <a:pt x="2526886" y="594578"/>
                    <a:pt x="2523323" y="601167"/>
                    <a:pt x="2504161" y="604596"/>
                  </a:cubicBezTo>
                  <a:cubicBezTo>
                    <a:pt x="2494277" y="605874"/>
                    <a:pt x="2484259" y="606075"/>
                    <a:pt x="2474376" y="605000"/>
                  </a:cubicBezTo>
                  <a:cubicBezTo>
                    <a:pt x="2409090" y="600428"/>
                    <a:pt x="2343805" y="597873"/>
                    <a:pt x="2278385" y="595318"/>
                  </a:cubicBezTo>
                  <a:cubicBezTo>
                    <a:pt x="2198173" y="592225"/>
                    <a:pt x="2118096" y="582543"/>
                    <a:pt x="2037682" y="586039"/>
                  </a:cubicBezTo>
                  <a:cubicBezTo>
                    <a:pt x="1916054" y="591419"/>
                    <a:pt x="1794291" y="592360"/>
                    <a:pt x="1672662" y="596662"/>
                  </a:cubicBezTo>
                  <a:cubicBezTo>
                    <a:pt x="1471622" y="600024"/>
                    <a:pt x="1271503" y="624565"/>
                    <a:pt x="1075613" y="669882"/>
                  </a:cubicBezTo>
                  <a:cubicBezTo>
                    <a:pt x="1043252" y="677076"/>
                    <a:pt x="1011719" y="687565"/>
                    <a:pt x="981483" y="701146"/>
                  </a:cubicBezTo>
                  <a:cubicBezTo>
                    <a:pt x="943562" y="715602"/>
                    <a:pt x="906785" y="732680"/>
                    <a:pt x="870410" y="750766"/>
                  </a:cubicBezTo>
                  <a:cubicBezTo>
                    <a:pt x="814336" y="778736"/>
                    <a:pt x="776752" y="826271"/>
                    <a:pt x="738360" y="873000"/>
                  </a:cubicBezTo>
                  <a:cubicBezTo>
                    <a:pt x="704743" y="914215"/>
                    <a:pt x="674218" y="957514"/>
                    <a:pt x="657678" y="1009219"/>
                  </a:cubicBezTo>
                  <a:cubicBezTo>
                    <a:pt x="656158" y="1018295"/>
                    <a:pt x="651405" y="1026498"/>
                    <a:pt x="644298" y="1032280"/>
                  </a:cubicBezTo>
                  <a:close/>
                </a:path>
              </a:pathLst>
            </a:custGeom>
            <a:solidFill>
              <a:srgbClr val="D4DFF0"/>
            </a:solidFill>
            <a:ln w="6712" cap="flat">
              <a:noFill/>
              <a:prstDash val="solid"/>
              <a:miter/>
            </a:ln>
          </p:spPr>
          <p:txBody>
            <a:bodyPr rtlCol="0" anchor="ctr"/>
            <a:lstStyle/>
            <a:p>
              <a:endParaRPr lang="es-CO"/>
            </a:p>
          </p:txBody>
        </p:sp>
        <p:sp>
          <p:nvSpPr>
            <p:cNvPr id="1043" name="Freeform: Shape 1042">
              <a:extLst>
                <a:ext uri="{FF2B5EF4-FFF2-40B4-BE49-F238E27FC236}">
                  <a16:creationId xmlns:a16="http://schemas.microsoft.com/office/drawing/2014/main" id="{722C84AF-885F-63D4-8376-6CECB3D0D34E}"/>
                </a:ext>
              </a:extLst>
            </p:cNvPr>
            <p:cNvSpPr/>
            <p:nvPr/>
          </p:nvSpPr>
          <p:spPr>
            <a:xfrm>
              <a:off x="4778959" y="937058"/>
              <a:ext cx="3337670" cy="5505092"/>
            </a:xfrm>
            <a:custGeom>
              <a:avLst/>
              <a:gdLst>
                <a:gd name="connsiteX0" fmla="*/ 563020 w 3337670"/>
                <a:gd name="connsiteY0" fmla="*/ 2688445 h 5505092"/>
                <a:gd name="connsiteX1" fmla="*/ 614254 w 3337670"/>
                <a:gd name="connsiteY1" fmla="*/ 2887595 h 5505092"/>
                <a:gd name="connsiteX2" fmla="*/ 667706 w 3337670"/>
                <a:gd name="connsiteY2" fmla="*/ 3065365 h 5505092"/>
                <a:gd name="connsiteX3" fmla="*/ 733529 w 3337670"/>
                <a:gd name="connsiteY3" fmla="*/ 3196071 h 5505092"/>
                <a:gd name="connsiteX4" fmla="*/ 895835 w 3337670"/>
                <a:gd name="connsiteY4" fmla="*/ 3392600 h 5505092"/>
                <a:gd name="connsiteX5" fmla="*/ 1022708 w 3337670"/>
                <a:gd name="connsiteY5" fmla="*/ 3491705 h 5505092"/>
                <a:gd name="connsiteX6" fmla="*/ 1148237 w 3337670"/>
                <a:gd name="connsiteY6" fmla="*/ 3571243 h 5505092"/>
                <a:gd name="connsiteX7" fmla="*/ 1296154 w 3337670"/>
                <a:gd name="connsiteY7" fmla="*/ 3620056 h 5505092"/>
                <a:gd name="connsiteX8" fmla="*/ 1534503 w 3337670"/>
                <a:gd name="connsiteY8" fmla="*/ 3663289 h 5505092"/>
                <a:gd name="connsiteX9" fmla="*/ 1676773 w 3337670"/>
                <a:gd name="connsiteY9" fmla="*/ 3680500 h 5505092"/>
                <a:gd name="connsiteX10" fmla="*/ 1867318 w 3337670"/>
                <a:gd name="connsiteY10" fmla="*/ 3690787 h 5505092"/>
                <a:gd name="connsiteX11" fmla="*/ 2022497 w 3337670"/>
                <a:gd name="connsiteY11" fmla="*/ 3703159 h 5505092"/>
                <a:gd name="connsiteX12" fmla="*/ 2183862 w 3337670"/>
                <a:gd name="connsiteY12" fmla="*/ 3700336 h 5505092"/>
                <a:gd name="connsiteX13" fmla="*/ 2206251 w 3337670"/>
                <a:gd name="connsiteY13" fmla="*/ 3699663 h 5505092"/>
                <a:gd name="connsiteX14" fmla="*/ 2365935 w 3337670"/>
                <a:gd name="connsiteY14" fmla="*/ 3682181 h 5505092"/>
                <a:gd name="connsiteX15" fmla="*/ 2632792 w 3337670"/>
                <a:gd name="connsiteY15" fmla="*/ 3599146 h 5505092"/>
                <a:gd name="connsiteX16" fmla="*/ 2778356 w 3337670"/>
                <a:gd name="connsiteY16" fmla="*/ 3535542 h 5505092"/>
                <a:gd name="connsiteX17" fmla="*/ 2862065 w 3337670"/>
                <a:gd name="connsiteY17" fmla="*/ 3466962 h 5505092"/>
                <a:gd name="connsiteX18" fmla="*/ 2966615 w 3337670"/>
                <a:gd name="connsiteY18" fmla="*/ 3334844 h 5505092"/>
                <a:gd name="connsiteX19" fmla="*/ 3047297 w 3337670"/>
                <a:gd name="connsiteY19" fmla="*/ 3192844 h 5505092"/>
                <a:gd name="connsiteX20" fmla="*/ 3124685 w 3337670"/>
                <a:gd name="connsiteY20" fmla="*/ 2944073 h 5505092"/>
                <a:gd name="connsiteX21" fmla="*/ 3180826 w 3337670"/>
                <a:gd name="connsiteY21" fmla="*/ 2700546 h 5505092"/>
                <a:gd name="connsiteX22" fmla="*/ 3197232 w 3337670"/>
                <a:gd name="connsiteY22" fmla="*/ 2588061 h 5505092"/>
                <a:gd name="connsiteX23" fmla="*/ 3226547 w 3337670"/>
                <a:gd name="connsiteY23" fmla="*/ 2460314 h 5505092"/>
                <a:gd name="connsiteX24" fmla="*/ 3280335 w 3337670"/>
                <a:gd name="connsiteY24" fmla="*/ 2295051 h 5505092"/>
                <a:gd name="connsiteX25" fmla="*/ 3292034 w 3337670"/>
                <a:gd name="connsiteY25" fmla="*/ 2255180 h 5505092"/>
                <a:gd name="connsiteX26" fmla="*/ 3292572 w 3337670"/>
                <a:gd name="connsiteY26" fmla="*/ 2272526 h 5505092"/>
                <a:gd name="connsiteX27" fmla="*/ 3299295 w 3337670"/>
                <a:gd name="connsiteY27" fmla="*/ 2511279 h 5505092"/>
                <a:gd name="connsiteX28" fmla="*/ 3300775 w 3337670"/>
                <a:gd name="connsiteY28" fmla="*/ 2578514 h 5505092"/>
                <a:gd name="connsiteX29" fmla="*/ 3319600 w 3337670"/>
                <a:gd name="connsiteY29" fmla="*/ 2766100 h 5505092"/>
                <a:gd name="connsiteX30" fmla="*/ 3335535 w 3337670"/>
                <a:gd name="connsiteY30" fmla="*/ 2911329 h 5505092"/>
                <a:gd name="connsiteX31" fmla="*/ 3321281 w 3337670"/>
                <a:gd name="connsiteY31" fmla="*/ 3042303 h 5505092"/>
                <a:gd name="connsiteX32" fmla="*/ 3312474 w 3337670"/>
                <a:gd name="connsiteY32" fmla="*/ 3226125 h 5505092"/>
                <a:gd name="connsiteX33" fmla="*/ 3301043 w 3337670"/>
                <a:gd name="connsiteY33" fmla="*/ 3379690 h 5505092"/>
                <a:gd name="connsiteX34" fmla="*/ 3282823 w 3337670"/>
                <a:gd name="connsiteY34" fmla="*/ 3537760 h 5505092"/>
                <a:gd name="connsiteX35" fmla="*/ 3266216 w 3337670"/>
                <a:gd name="connsiteY35" fmla="*/ 3653406 h 5505092"/>
                <a:gd name="connsiteX36" fmla="*/ 3252769 w 3337670"/>
                <a:gd name="connsiteY36" fmla="*/ 3787001 h 5505092"/>
                <a:gd name="connsiteX37" fmla="*/ 3237102 w 3337670"/>
                <a:gd name="connsiteY37" fmla="*/ 3872323 h 5505092"/>
                <a:gd name="connsiteX38" fmla="*/ 3185197 w 3337670"/>
                <a:gd name="connsiteY38" fmla="*/ 4061658 h 5505092"/>
                <a:gd name="connsiteX39" fmla="*/ 3145999 w 3337670"/>
                <a:gd name="connsiteY39" fmla="*/ 4192700 h 5505092"/>
                <a:gd name="connsiteX40" fmla="*/ 3097926 w 3337670"/>
                <a:gd name="connsiteY40" fmla="*/ 4416055 h 5505092"/>
                <a:gd name="connsiteX41" fmla="*/ 3086227 w 3337670"/>
                <a:gd name="connsiteY41" fmla="*/ 4492234 h 5505092"/>
                <a:gd name="connsiteX42" fmla="*/ 3072780 w 3337670"/>
                <a:gd name="connsiteY42" fmla="*/ 4630737 h 5505092"/>
                <a:gd name="connsiteX43" fmla="*/ 3068207 w 3337670"/>
                <a:gd name="connsiteY43" fmla="*/ 4842259 h 5505092"/>
                <a:gd name="connsiteX44" fmla="*/ 3081050 w 3337670"/>
                <a:gd name="connsiteY44" fmla="*/ 5018282 h 5505092"/>
                <a:gd name="connsiteX45" fmla="*/ 3002519 w 3337670"/>
                <a:gd name="connsiteY45" fmla="*/ 5188252 h 5505092"/>
                <a:gd name="connsiteX46" fmla="*/ 2853861 w 3337670"/>
                <a:gd name="connsiteY46" fmla="*/ 5238478 h 5505092"/>
                <a:gd name="connsiteX47" fmla="*/ 2637498 w 3337670"/>
                <a:gd name="connsiteY47" fmla="*/ 5239486 h 5505092"/>
                <a:gd name="connsiteX48" fmla="*/ 2538057 w 3337670"/>
                <a:gd name="connsiteY48" fmla="*/ 5242444 h 5505092"/>
                <a:gd name="connsiteX49" fmla="*/ 2388056 w 3337670"/>
                <a:gd name="connsiteY49" fmla="*/ 5224089 h 5505092"/>
                <a:gd name="connsiteX50" fmla="*/ 2241550 w 3337670"/>
                <a:gd name="connsiteY50" fmla="*/ 5063262 h 5505092"/>
                <a:gd name="connsiteX51" fmla="*/ 2231935 w 3337670"/>
                <a:gd name="connsiteY51" fmla="*/ 4979420 h 5505092"/>
                <a:gd name="connsiteX52" fmla="*/ 2227229 w 3337670"/>
                <a:gd name="connsiteY52" fmla="*/ 4812811 h 5505092"/>
                <a:gd name="connsiteX53" fmla="*/ 2239734 w 3337670"/>
                <a:gd name="connsiteY53" fmla="*/ 4666709 h 5505092"/>
                <a:gd name="connsiteX54" fmla="*/ 2241146 w 3337670"/>
                <a:gd name="connsiteY54" fmla="*/ 4639411 h 5505092"/>
                <a:gd name="connsiteX55" fmla="*/ 2243500 w 3337670"/>
                <a:gd name="connsiteY55" fmla="*/ 4572176 h 5505092"/>
                <a:gd name="connsiteX56" fmla="*/ 2289489 w 3337670"/>
                <a:gd name="connsiteY56" fmla="*/ 4517514 h 5505092"/>
                <a:gd name="connsiteX57" fmla="*/ 2570465 w 3337670"/>
                <a:gd name="connsiteY57" fmla="*/ 4381832 h 5505092"/>
                <a:gd name="connsiteX58" fmla="*/ 2639582 w 3337670"/>
                <a:gd name="connsiteY58" fmla="*/ 4321320 h 5505092"/>
                <a:gd name="connsiteX59" fmla="*/ 2733712 w 3337670"/>
                <a:gd name="connsiteY59" fmla="*/ 4229006 h 5505092"/>
                <a:gd name="connsiteX60" fmla="*/ 2748235 w 3337670"/>
                <a:gd name="connsiteY60" fmla="*/ 4210113 h 5505092"/>
                <a:gd name="connsiteX61" fmla="*/ 2711525 w 3337670"/>
                <a:gd name="connsiteY61" fmla="*/ 4214215 h 5505092"/>
                <a:gd name="connsiteX62" fmla="*/ 2546193 w 3337670"/>
                <a:gd name="connsiteY62" fmla="*/ 4232907 h 5505092"/>
                <a:gd name="connsiteX63" fmla="*/ 2362573 w 3337670"/>
                <a:gd name="connsiteY63" fmla="*/ 4245479 h 5505092"/>
                <a:gd name="connsiteX64" fmla="*/ 2029960 w 3337670"/>
                <a:gd name="connsiteY64" fmla="*/ 4240301 h 5505092"/>
                <a:gd name="connsiteX65" fmla="*/ 1817564 w 3337670"/>
                <a:gd name="connsiteY65" fmla="*/ 4215829 h 5505092"/>
                <a:gd name="connsiteX66" fmla="*/ 1672403 w 3337670"/>
                <a:gd name="connsiteY66" fmla="*/ 4195120 h 5505092"/>
                <a:gd name="connsiteX67" fmla="*/ 1407765 w 3337670"/>
                <a:gd name="connsiteY67" fmla="*/ 4172125 h 5505092"/>
                <a:gd name="connsiteX68" fmla="*/ 1318543 w 3337670"/>
                <a:gd name="connsiteY68" fmla="*/ 4191825 h 5505092"/>
                <a:gd name="connsiteX69" fmla="*/ 1250501 w 3337670"/>
                <a:gd name="connsiteY69" fmla="*/ 4257851 h 5505092"/>
                <a:gd name="connsiteX70" fmla="*/ 1194360 w 3337670"/>
                <a:gd name="connsiteY70" fmla="*/ 4435284 h 5505092"/>
                <a:gd name="connsiteX71" fmla="*/ 1192746 w 3337670"/>
                <a:gd name="connsiteY71" fmla="*/ 4584211 h 5505092"/>
                <a:gd name="connsiteX72" fmla="*/ 1192343 w 3337670"/>
                <a:gd name="connsiteY72" fmla="*/ 4661195 h 5505092"/>
                <a:gd name="connsiteX73" fmla="*/ 1189989 w 3337670"/>
                <a:gd name="connsiteY73" fmla="*/ 4715924 h 5505092"/>
                <a:gd name="connsiteX74" fmla="*/ 1193822 w 3337670"/>
                <a:gd name="connsiteY74" fmla="*/ 4919916 h 5505092"/>
                <a:gd name="connsiteX75" fmla="*/ 1178022 w 3337670"/>
                <a:gd name="connsiteY75" fmla="*/ 5102527 h 5505092"/>
                <a:gd name="connsiteX76" fmla="*/ 1141311 w 3337670"/>
                <a:gd name="connsiteY76" fmla="*/ 5251992 h 5505092"/>
                <a:gd name="connsiteX77" fmla="*/ 1038105 w 3337670"/>
                <a:gd name="connsiteY77" fmla="*/ 5392446 h 5505092"/>
                <a:gd name="connsiteX78" fmla="*/ 813942 w 3337670"/>
                <a:gd name="connsiteY78" fmla="*/ 5492626 h 5505092"/>
                <a:gd name="connsiteX79" fmla="*/ 697760 w 3337670"/>
                <a:gd name="connsiteY79" fmla="*/ 5503519 h 5505092"/>
                <a:gd name="connsiteX80" fmla="*/ 438971 w 3337670"/>
                <a:gd name="connsiteY80" fmla="*/ 5498342 h 5505092"/>
                <a:gd name="connsiteX81" fmla="*/ 246409 w 3337670"/>
                <a:gd name="connsiteY81" fmla="*/ 5391840 h 5505092"/>
                <a:gd name="connsiteX82" fmla="*/ 162970 w 3337670"/>
                <a:gd name="connsiteY82" fmla="*/ 5212188 h 5505092"/>
                <a:gd name="connsiteX83" fmla="*/ 154700 w 3337670"/>
                <a:gd name="connsiteY83" fmla="*/ 5153088 h 5505092"/>
                <a:gd name="connsiteX84" fmla="*/ 150196 w 3337670"/>
                <a:gd name="connsiteY84" fmla="*/ 5128951 h 5505092"/>
                <a:gd name="connsiteX85" fmla="*/ 132042 w 3337670"/>
                <a:gd name="connsiteY85" fmla="*/ 4992396 h 5505092"/>
                <a:gd name="connsiteX86" fmla="*/ 121083 w 3337670"/>
                <a:gd name="connsiteY86" fmla="*/ 4899342 h 5505092"/>
                <a:gd name="connsiteX87" fmla="*/ 110661 w 3337670"/>
                <a:gd name="connsiteY87" fmla="*/ 4766015 h 5505092"/>
                <a:gd name="connsiteX88" fmla="*/ 87398 w 3337670"/>
                <a:gd name="connsiteY88" fmla="*/ 4607003 h 5505092"/>
                <a:gd name="connsiteX89" fmla="*/ 54453 w 3337670"/>
                <a:gd name="connsiteY89" fmla="*/ 4374504 h 5505092"/>
                <a:gd name="connsiteX90" fmla="*/ 29239 w 3337670"/>
                <a:gd name="connsiteY90" fmla="*/ 4058498 h 5505092"/>
                <a:gd name="connsiteX91" fmla="*/ 9069 w 3337670"/>
                <a:gd name="connsiteY91" fmla="*/ 3609703 h 5505092"/>
                <a:gd name="connsiteX92" fmla="*/ -210 w 3337670"/>
                <a:gd name="connsiteY92" fmla="*/ 3382043 h 5505092"/>
                <a:gd name="connsiteX93" fmla="*/ 5707 w 3337670"/>
                <a:gd name="connsiteY93" fmla="*/ 3236345 h 5505092"/>
                <a:gd name="connsiteX94" fmla="*/ 9405 w 3337670"/>
                <a:gd name="connsiteY94" fmla="*/ 3211803 h 5505092"/>
                <a:gd name="connsiteX95" fmla="*/ 13910 w 3337670"/>
                <a:gd name="connsiteY95" fmla="*/ 2873476 h 5505092"/>
                <a:gd name="connsiteX96" fmla="*/ 11557 w 3337670"/>
                <a:gd name="connsiteY96" fmla="*/ 2557471 h 5505092"/>
                <a:gd name="connsiteX97" fmla="*/ 13775 w 3337670"/>
                <a:gd name="connsiteY97" fmla="*/ 2413317 h 5505092"/>
                <a:gd name="connsiteX98" fmla="*/ 11758 w 3337670"/>
                <a:gd name="connsiteY98" fmla="*/ 2164547 h 5505092"/>
                <a:gd name="connsiteX99" fmla="*/ 23323 w 3337670"/>
                <a:gd name="connsiteY99" fmla="*/ 1843767 h 5505092"/>
                <a:gd name="connsiteX100" fmla="*/ 20566 w 3337670"/>
                <a:gd name="connsiteY100" fmla="*/ 1699480 h 5505092"/>
                <a:gd name="connsiteX101" fmla="*/ 21776 w 3337670"/>
                <a:gd name="connsiteY101" fmla="*/ 1505305 h 5505092"/>
                <a:gd name="connsiteX102" fmla="*/ 31794 w 3337670"/>
                <a:gd name="connsiteY102" fmla="*/ 1401426 h 5505092"/>
                <a:gd name="connsiteX103" fmla="*/ 53915 w 3337670"/>
                <a:gd name="connsiteY103" fmla="*/ 1223858 h 5505092"/>
                <a:gd name="connsiteX104" fmla="*/ 76573 w 3337670"/>
                <a:gd name="connsiteY104" fmla="*/ 1053752 h 5505092"/>
                <a:gd name="connsiteX105" fmla="*/ 120343 w 3337670"/>
                <a:gd name="connsiteY105" fmla="*/ 751193 h 5505092"/>
                <a:gd name="connsiteX106" fmla="*/ 159676 w 3337670"/>
                <a:gd name="connsiteY106" fmla="*/ 485681 h 5505092"/>
                <a:gd name="connsiteX107" fmla="*/ 201967 w 3337670"/>
                <a:gd name="connsiteY107" fmla="*/ 319408 h 5505092"/>
                <a:gd name="connsiteX108" fmla="*/ 218776 w 3337670"/>
                <a:gd name="connsiteY108" fmla="*/ 254392 h 5505092"/>
                <a:gd name="connsiteX109" fmla="*/ 272967 w 3337670"/>
                <a:gd name="connsiteY109" fmla="*/ 110441 h 5505092"/>
                <a:gd name="connsiteX110" fmla="*/ 314855 w 3337670"/>
                <a:gd name="connsiteY110" fmla="*/ 20481 h 5505092"/>
                <a:gd name="connsiteX111" fmla="*/ 328705 w 3337670"/>
                <a:gd name="connsiteY111" fmla="*/ -1573 h 5505092"/>
                <a:gd name="connsiteX112" fmla="*/ 317746 w 3337670"/>
                <a:gd name="connsiteY112" fmla="*/ 38768 h 5505092"/>
                <a:gd name="connsiteX113" fmla="*/ 298786 w 3337670"/>
                <a:gd name="connsiteY113" fmla="*/ 150715 h 5505092"/>
                <a:gd name="connsiteX114" fmla="*/ 288028 w 3337670"/>
                <a:gd name="connsiteY114" fmla="*/ 288883 h 5505092"/>
                <a:gd name="connsiteX115" fmla="*/ 283590 w 3337670"/>
                <a:gd name="connsiteY115" fmla="*/ 387854 h 5505092"/>
                <a:gd name="connsiteX116" fmla="*/ 278548 w 3337670"/>
                <a:gd name="connsiteY116" fmla="*/ 516676 h 5505092"/>
                <a:gd name="connsiteX117" fmla="*/ 275657 w 3337670"/>
                <a:gd name="connsiteY117" fmla="*/ 747630 h 5505092"/>
                <a:gd name="connsiteX118" fmla="*/ 283523 w 3337670"/>
                <a:gd name="connsiteY118" fmla="*/ 863477 h 5505092"/>
                <a:gd name="connsiteX119" fmla="*/ 284128 w 3337670"/>
                <a:gd name="connsiteY119" fmla="*/ 883647 h 5505092"/>
                <a:gd name="connsiteX120" fmla="*/ 284128 w 3337670"/>
                <a:gd name="connsiteY120" fmla="*/ 1032977 h 5505092"/>
                <a:gd name="connsiteX121" fmla="*/ 293071 w 3337670"/>
                <a:gd name="connsiteY121" fmla="*/ 1173700 h 5505092"/>
                <a:gd name="connsiteX122" fmla="*/ 290516 w 3337670"/>
                <a:gd name="connsiteY122" fmla="*/ 1295127 h 5505092"/>
                <a:gd name="connsiteX123" fmla="*/ 290516 w 3337670"/>
                <a:gd name="connsiteY123" fmla="*/ 1337216 h 5505092"/>
                <a:gd name="connsiteX124" fmla="*/ 294416 w 3337670"/>
                <a:gd name="connsiteY124" fmla="*/ 1381524 h 5505092"/>
                <a:gd name="connsiteX125" fmla="*/ 307863 w 3337670"/>
                <a:gd name="connsiteY125" fmla="*/ 1534149 h 5505092"/>
                <a:gd name="connsiteX126" fmla="*/ 313443 w 3337670"/>
                <a:gd name="connsiteY126" fmla="*/ 1590760 h 5505092"/>
                <a:gd name="connsiteX127" fmla="*/ 337984 w 3337670"/>
                <a:gd name="connsiteY127" fmla="*/ 1801745 h 5505092"/>
                <a:gd name="connsiteX128" fmla="*/ 410800 w 3337670"/>
                <a:gd name="connsiteY128" fmla="*/ 2140006 h 5505092"/>
                <a:gd name="connsiteX129" fmla="*/ 503517 w 3337670"/>
                <a:gd name="connsiteY129" fmla="*/ 2484452 h 5505092"/>
                <a:gd name="connsiteX130" fmla="*/ 527991 w 3337670"/>
                <a:gd name="connsiteY130" fmla="*/ 2564462 h 5505092"/>
                <a:gd name="connsiteX131" fmla="*/ 531756 w 3337670"/>
                <a:gd name="connsiteY131" fmla="*/ 2573741 h 5505092"/>
                <a:gd name="connsiteX132" fmla="*/ 563020 w 3337670"/>
                <a:gd name="connsiteY132" fmla="*/ 2688445 h 550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3337670" h="5505092">
                  <a:moveTo>
                    <a:pt x="563020" y="2688445"/>
                  </a:moveTo>
                  <a:cubicBezTo>
                    <a:pt x="565979" y="2706463"/>
                    <a:pt x="586082" y="2765833"/>
                    <a:pt x="614254" y="2887595"/>
                  </a:cubicBezTo>
                  <a:cubicBezTo>
                    <a:pt x="628689" y="2947837"/>
                    <a:pt x="646533" y="3007139"/>
                    <a:pt x="667706" y="3065365"/>
                  </a:cubicBezTo>
                  <a:cubicBezTo>
                    <a:pt x="684111" y="3111758"/>
                    <a:pt x="708383" y="3154049"/>
                    <a:pt x="733529" y="3196071"/>
                  </a:cubicBezTo>
                  <a:cubicBezTo>
                    <a:pt x="778274" y="3268751"/>
                    <a:pt x="832903" y="3334911"/>
                    <a:pt x="895835" y="3392600"/>
                  </a:cubicBezTo>
                  <a:cubicBezTo>
                    <a:pt x="935168" y="3429512"/>
                    <a:pt x="980148" y="3458960"/>
                    <a:pt x="1022708" y="3491705"/>
                  </a:cubicBezTo>
                  <a:cubicBezTo>
                    <a:pt x="1061792" y="3522364"/>
                    <a:pt x="1103841" y="3548989"/>
                    <a:pt x="1148237" y="3571243"/>
                  </a:cubicBezTo>
                  <a:cubicBezTo>
                    <a:pt x="1195456" y="3593296"/>
                    <a:pt x="1245102" y="3609636"/>
                    <a:pt x="1296154" y="3620056"/>
                  </a:cubicBezTo>
                  <a:cubicBezTo>
                    <a:pt x="1374954" y="3637874"/>
                    <a:pt x="1455300" y="3647354"/>
                    <a:pt x="1534503" y="3663289"/>
                  </a:cubicBezTo>
                  <a:cubicBezTo>
                    <a:pt x="1581420" y="3672634"/>
                    <a:pt x="1628982" y="3678417"/>
                    <a:pt x="1676773" y="3680500"/>
                  </a:cubicBezTo>
                  <a:cubicBezTo>
                    <a:pt x="1740311" y="3683460"/>
                    <a:pt x="1803915" y="3686216"/>
                    <a:pt x="1867318" y="3690787"/>
                  </a:cubicBezTo>
                  <a:cubicBezTo>
                    <a:pt x="1919022" y="3694486"/>
                    <a:pt x="1970860" y="3699730"/>
                    <a:pt x="2022497" y="3703159"/>
                  </a:cubicBezTo>
                  <a:cubicBezTo>
                    <a:pt x="2076285" y="3706656"/>
                    <a:pt x="2130074" y="3709277"/>
                    <a:pt x="2183862" y="3700336"/>
                  </a:cubicBezTo>
                  <a:cubicBezTo>
                    <a:pt x="2191325" y="3699596"/>
                    <a:pt x="2198788" y="3699326"/>
                    <a:pt x="2206251" y="3699663"/>
                  </a:cubicBezTo>
                  <a:cubicBezTo>
                    <a:pt x="2260039" y="3698722"/>
                    <a:pt x="2312954" y="3690318"/>
                    <a:pt x="2365935" y="3682181"/>
                  </a:cubicBezTo>
                  <a:cubicBezTo>
                    <a:pt x="2459056" y="3667928"/>
                    <a:pt x="2545924" y="3633907"/>
                    <a:pt x="2632792" y="3599146"/>
                  </a:cubicBezTo>
                  <a:cubicBezTo>
                    <a:pt x="2682008" y="3579380"/>
                    <a:pt x="2731561" y="3560621"/>
                    <a:pt x="2778356" y="3535542"/>
                  </a:cubicBezTo>
                  <a:cubicBezTo>
                    <a:pt x="2810293" y="3518060"/>
                    <a:pt x="2838667" y="3494797"/>
                    <a:pt x="2862065" y="3466962"/>
                  </a:cubicBezTo>
                  <a:cubicBezTo>
                    <a:pt x="2898842" y="3424335"/>
                    <a:pt x="2932796" y="3379557"/>
                    <a:pt x="2966615" y="3334844"/>
                  </a:cubicBezTo>
                  <a:cubicBezTo>
                    <a:pt x="2999560" y="3291141"/>
                    <a:pt x="3028808" y="3244951"/>
                    <a:pt x="3047297" y="3192844"/>
                  </a:cubicBezTo>
                  <a:cubicBezTo>
                    <a:pt x="3076411" y="3111018"/>
                    <a:pt x="3105321" y="3029125"/>
                    <a:pt x="3124685" y="2944073"/>
                  </a:cubicBezTo>
                  <a:cubicBezTo>
                    <a:pt x="3143242" y="2862853"/>
                    <a:pt x="3165766" y="2782709"/>
                    <a:pt x="3180826" y="2700546"/>
                  </a:cubicBezTo>
                  <a:cubicBezTo>
                    <a:pt x="3187550" y="2663299"/>
                    <a:pt x="3192257" y="2625646"/>
                    <a:pt x="3197232" y="2588061"/>
                  </a:cubicBezTo>
                  <a:cubicBezTo>
                    <a:pt x="3203082" y="2544560"/>
                    <a:pt x="3215318" y="2502538"/>
                    <a:pt x="3226547" y="2460314"/>
                  </a:cubicBezTo>
                  <a:cubicBezTo>
                    <a:pt x="3241406" y="2404308"/>
                    <a:pt x="3261576" y="2349914"/>
                    <a:pt x="3280335" y="2295051"/>
                  </a:cubicBezTo>
                  <a:cubicBezTo>
                    <a:pt x="3284773" y="2281604"/>
                    <a:pt x="3284167" y="2267215"/>
                    <a:pt x="3292034" y="2255180"/>
                  </a:cubicBezTo>
                  <a:cubicBezTo>
                    <a:pt x="3292034" y="2260962"/>
                    <a:pt x="3292841" y="2266745"/>
                    <a:pt x="3292572" y="2272526"/>
                  </a:cubicBezTo>
                  <a:cubicBezTo>
                    <a:pt x="3288739" y="2352268"/>
                    <a:pt x="3298757" y="2431672"/>
                    <a:pt x="3299295" y="2511279"/>
                  </a:cubicBezTo>
                  <a:cubicBezTo>
                    <a:pt x="3299295" y="2533669"/>
                    <a:pt x="3301380" y="2556124"/>
                    <a:pt x="3300775" y="2578514"/>
                  </a:cubicBezTo>
                  <a:cubicBezTo>
                    <a:pt x="3299564" y="2641582"/>
                    <a:pt x="3305885" y="2704581"/>
                    <a:pt x="3319600" y="2766100"/>
                  </a:cubicBezTo>
                  <a:cubicBezTo>
                    <a:pt x="3329753" y="2813771"/>
                    <a:pt x="3341519" y="2861576"/>
                    <a:pt x="3335535" y="2911329"/>
                  </a:cubicBezTo>
                  <a:cubicBezTo>
                    <a:pt x="3330291" y="2954897"/>
                    <a:pt x="3326929" y="2998735"/>
                    <a:pt x="3321281" y="3042303"/>
                  </a:cubicBezTo>
                  <a:cubicBezTo>
                    <a:pt x="3313616" y="3103286"/>
                    <a:pt x="3310726" y="3164739"/>
                    <a:pt x="3312474" y="3226125"/>
                  </a:cubicBezTo>
                  <a:cubicBezTo>
                    <a:pt x="3313751" y="3277829"/>
                    <a:pt x="3307296" y="3328659"/>
                    <a:pt x="3301043" y="3379690"/>
                  </a:cubicBezTo>
                  <a:cubicBezTo>
                    <a:pt x="3294320" y="3432335"/>
                    <a:pt x="3287596" y="3484981"/>
                    <a:pt x="3282823" y="3537760"/>
                  </a:cubicBezTo>
                  <a:cubicBezTo>
                    <a:pt x="3279192" y="3576689"/>
                    <a:pt x="3272536" y="3615013"/>
                    <a:pt x="3266216" y="3653406"/>
                  </a:cubicBezTo>
                  <a:cubicBezTo>
                    <a:pt x="3258954" y="3697646"/>
                    <a:pt x="3255727" y="3742358"/>
                    <a:pt x="3252769" y="3787001"/>
                  </a:cubicBezTo>
                  <a:cubicBezTo>
                    <a:pt x="3251558" y="3816048"/>
                    <a:pt x="3246247" y="3844757"/>
                    <a:pt x="3237102" y="3872323"/>
                  </a:cubicBezTo>
                  <a:cubicBezTo>
                    <a:pt x="3215453" y="3934180"/>
                    <a:pt x="3198106" y="3997448"/>
                    <a:pt x="3185197" y="4061658"/>
                  </a:cubicBezTo>
                  <a:cubicBezTo>
                    <a:pt x="3175851" y="4106436"/>
                    <a:pt x="3159177" y="4149064"/>
                    <a:pt x="3145999" y="4192700"/>
                  </a:cubicBezTo>
                  <a:cubicBezTo>
                    <a:pt x="3124215" y="4265784"/>
                    <a:pt x="3108146" y="4340483"/>
                    <a:pt x="3097926" y="4416055"/>
                  </a:cubicBezTo>
                  <a:cubicBezTo>
                    <a:pt x="3094362" y="4441471"/>
                    <a:pt x="3090665" y="4466953"/>
                    <a:pt x="3086227" y="4492234"/>
                  </a:cubicBezTo>
                  <a:cubicBezTo>
                    <a:pt x="3078225" y="4538020"/>
                    <a:pt x="3073721" y="4584278"/>
                    <a:pt x="3072780" y="4630737"/>
                  </a:cubicBezTo>
                  <a:cubicBezTo>
                    <a:pt x="3071233" y="4701267"/>
                    <a:pt x="3069351" y="4771931"/>
                    <a:pt x="3068207" y="4842259"/>
                  </a:cubicBezTo>
                  <a:cubicBezTo>
                    <a:pt x="3067333" y="4901292"/>
                    <a:pt x="3074124" y="4959786"/>
                    <a:pt x="3081050" y="5018282"/>
                  </a:cubicBezTo>
                  <a:cubicBezTo>
                    <a:pt x="3089656" y="5090828"/>
                    <a:pt x="3056912" y="5145491"/>
                    <a:pt x="3002519" y="5188252"/>
                  </a:cubicBezTo>
                  <a:cubicBezTo>
                    <a:pt x="2959488" y="5221869"/>
                    <a:pt x="2908390" y="5235316"/>
                    <a:pt x="2853861" y="5238478"/>
                  </a:cubicBezTo>
                  <a:cubicBezTo>
                    <a:pt x="2781718" y="5242915"/>
                    <a:pt x="2709642" y="5238813"/>
                    <a:pt x="2637498" y="5239486"/>
                  </a:cubicBezTo>
                  <a:cubicBezTo>
                    <a:pt x="2604351" y="5239486"/>
                    <a:pt x="2571205" y="5241503"/>
                    <a:pt x="2538057" y="5242444"/>
                  </a:cubicBezTo>
                  <a:cubicBezTo>
                    <a:pt x="2487429" y="5244259"/>
                    <a:pt x="2436801" y="5238007"/>
                    <a:pt x="2388056" y="5224089"/>
                  </a:cubicBezTo>
                  <a:cubicBezTo>
                    <a:pt x="2306567" y="5200220"/>
                    <a:pt x="2261518" y="5142331"/>
                    <a:pt x="2241550" y="5063262"/>
                  </a:cubicBezTo>
                  <a:cubicBezTo>
                    <a:pt x="2235566" y="5035695"/>
                    <a:pt x="2232339" y="5007591"/>
                    <a:pt x="2231935" y="4979420"/>
                  </a:cubicBezTo>
                  <a:cubicBezTo>
                    <a:pt x="2229313" y="4923884"/>
                    <a:pt x="2227632" y="4868347"/>
                    <a:pt x="2227229" y="4812811"/>
                  </a:cubicBezTo>
                  <a:cubicBezTo>
                    <a:pt x="2227901" y="4763863"/>
                    <a:pt x="2232137" y="4715051"/>
                    <a:pt x="2239734" y="4666709"/>
                  </a:cubicBezTo>
                  <a:cubicBezTo>
                    <a:pt x="2240878" y="4657699"/>
                    <a:pt x="2240810" y="4648556"/>
                    <a:pt x="2241146" y="4639411"/>
                  </a:cubicBezTo>
                  <a:cubicBezTo>
                    <a:pt x="2241886" y="4617088"/>
                    <a:pt x="2241752" y="4594633"/>
                    <a:pt x="2243500" y="4572176"/>
                  </a:cubicBezTo>
                  <a:cubicBezTo>
                    <a:pt x="2245718" y="4543533"/>
                    <a:pt x="2260779" y="4525111"/>
                    <a:pt x="2289489" y="4517514"/>
                  </a:cubicBezTo>
                  <a:cubicBezTo>
                    <a:pt x="2391888" y="4490620"/>
                    <a:pt x="2482790" y="4439520"/>
                    <a:pt x="2570465" y="4381832"/>
                  </a:cubicBezTo>
                  <a:cubicBezTo>
                    <a:pt x="2596351" y="4364754"/>
                    <a:pt x="2616790" y="4341895"/>
                    <a:pt x="2639582" y="4321320"/>
                  </a:cubicBezTo>
                  <a:cubicBezTo>
                    <a:pt x="2672461" y="4291939"/>
                    <a:pt x="2702784" y="4260137"/>
                    <a:pt x="2733712" y="4229006"/>
                  </a:cubicBezTo>
                  <a:cubicBezTo>
                    <a:pt x="2740032" y="4223964"/>
                    <a:pt x="2745008" y="4217509"/>
                    <a:pt x="2748235" y="4210113"/>
                  </a:cubicBezTo>
                  <a:cubicBezTo>
                    <a:pt x="2734788" y="4207020"/>
                    <a:pt x="2722820" y="4211726"/>
                    <a:pt x="2711525" y="4214215"/>
                  </a:cubicBezTo>
                  <a:cubicBezTo>
                    <a:pt x="2657064" y="4225106"/>
                    <a:pt x="2601729" y="4231360"/>
                    <a:pt x="2546193" y="4232907"/>
                  </a:cubicBezTo>
                  <a:cubicBezTo>
                    <a:pt x="2484941" y="4235663"/>
                    <a:pt x="2423825" y="4241109"/>
                    <a:pt x="2362573" y="4245479"/>
                  </a:cubicBezTo>
                  <a:cubicBezTo>
                    <a:pt x="2251702" y="4253346"/>
                    <a:pt x="2140697" y="4255564"/>
                    <a:pt x="2029960" y="4240301"/>
                  </a:cubicBezTo>
                  <a:cubicBezTo>
                    <a:pt x="1959430" y="4230620"/>
                    <a:pt x="1888766" y="4220131"/>
                    <a:pt x="1817564" y="4215829"/>
                  </a:cubicBezTo>
                  <a:cubicBezTo>
                    <a:pt x="1768953" y="4212736"/>
                    <a:pt x="1721014" y="4200431"/>
                    <a:pt x="1672403" y="4195120"/>
                  </a:cubicBezTo>
                  <a:cubicBezTo>
                    <a:pt x="1584325" y="4185572"/>
                    <a:pt x="1496919" y="4170781"/>
                    <a:pt x="1407765" y="4172125"/>
                  </a:cubicBezTo>
                  <a:cubicBezTo>
                    <a:pt x="1376998" y="4172597"/>
                    <a:pt x="1346648" y="4179320"/>
                    <a:pt x="1318543" y="4191825"/>
                  </a:cubicBezTo>
                  <a:cubicBezTo>
                    <a:pt x="1288092" y="4204062"/>
                    <a:pt x="1263666" y="4227797"/>
                    <a:pt x="1250501" y="4257851"/>
                  </a:cubicBezTo>
                  <a:cubicBezTo>
                    <a:pt x="1224750" y="4314529"/>
                    <a:pt x="1205897" y="4374101"/>
                    <a:pt x="1194360" y="4435284"/>
                  </a:cubicBezTo>
                  <a:cubicBezTo>
                    <a:pt x="1185821" y="4484770"/>
                    <a:pt x="1189519" y="4534590"/>
                    <a:pt x="1192746" y="4584211"/>
                  </a:cubicBezTo>
                  <a:cubicBezTo>
                    <a:pt x="1194932" y="4609828"/>
                    <a:pt x="1194797" y="4635578"/>
                    <a:pt x="1192343" y="4661195"/>
                  </a:cubicBezTo>
                  <a:cubicBezTo>
                    <a:pt x="1190413" y="4679348"/>
                    <a:pt x="1189627" y="4697636"/>
                    <a:pt x="1189989" y="4715924"/>
                  </a:cubicBezTo>
                  <a:cubicBezTo>
                    <a:pt x="1190662" y="4783899"/>
                    <a:pt x="1188443" y="4851875"/>
                    <a:pt x="1193822" y="4919916"/>
                  </a:cubicBezTo>
                  <a:cubicBezTo>
                    <a:pt x="1198206" y="4981236"/>
                    <a:pt x="1192874" y="5042890"/>
                    <a:pt x="1178022" y="5102527"/>
                  </a:cubicBezTo>
                  <a:cubicBezTo>
                    <a:pt x="1166121" y="5152416"/>
                    <a:pt x="1158927" y="5203380"/>
                    <a:pt x="1141311" y="5251992"/>
                  </a:cubicBezTo>
                  <a:cubicBezTo>
                    <a:pt x="1120536" y="5309679"/>
                    <a:pt x="1083556" y="5353247"/>
                    <a:pt x="1038105" y="5392446"/>
                  </a:cubicBezTo>
                  <a:cubicBezTo>
                    <a:pt x="973089" y="5448454"/>
                    <a:pt x="897314" y="5478037"/>
                    <a:pt x="813942" y="5492626"/>
                  </a:cubicBezTo>
                  <a:cubicBezTo>
                    <a:pt x="775652" y="5499955"/>
                    <a:pt x="736743" y="5503586"/>
                    <a:pt x="697760" y="5503519"/>
                  </a:cubicBezTo>
                  <a:cubicBezTo>
                    <a:pt x="611497" y="5502242"/>
                    <a:pt x="525033" y="5505806"/>
                    <a:pt x="438971" y="5498342"/>
                  </a:cubicBezTo>
                  <a:cubicBezTo>
                    <a:pt x="359970" y="5491618"/>
                    <a:pt x="291054" y="5463514"/>
                    <a:pt x="246409" y="5391840"/>
                  </a:cubicBezTo>
                  <a:cubicBezTo>
                    <a:pt x="211380" y="5335229"/>
                    <a:pt x="177964" y="5278012"/>
                    <a:pt x="162970" y="5212188"/>
                  </a:cubicBezTo>
                  <a:cubicBezTo>
                    <a:pt x="158909" y="5192690"/>
                    <a:pt x="156146" y="5172924"/>
                    <a:pt x="154700" y="5153088"/>
                  </a:cubicBezTo>
                  <a:cubicBezTo>
                    <a:pt x="153961" y="5144953"/>
                    <a:pt x="155104" y="5136414"/>
                    <a:pt x="150196" y="5128951"/>
                  </a:cubicBezTo>
                  <a:cubicBezTo>
                    <a:pt x="139337" y="5084172"/>
                    <a:pt x="133252" y="5038453"/>
                    <a:pt x="132042" y="4992396"/>
                  </a:cubicBezTo>
                  <a:cubicBezTo>
                    <a:pt x="130429" y="4961200"/>
                    <a:pt x="125319" y="4930204"/>
                    <a:pt x="121083" y="4899342"/>
                  </a:cubicBezTo>
                  <a:cubicBezTo>
                    <a:pt x="115233" y="4855035"/>
                    <a:pt x="116847" y="4810390"/>
                    <a:pt x="110661" y="4766015"/>
                  </a:cubicBezTo>
                  <a:cubicBezTo>
                    <a:pt x="103265" y="4712966"/>
                    <a:pt x="94457" y="4660120"/>
                    <a:pt x="87398" y="4607003"/>
                  </a:cubicBezTo>
                  <a:cubicBezTo>
                    <a:pt x="77044" y="4529413"/>
                    <a:pt x="62790" y="4452362"/>
                    <a:pt x="54453" y="4374504"/>
                  </a:cubicBezTo>
                  <a:cubicBezTo>
                    <a:pt x="43224" y="4269348"/>
                    <a:pt x="35492" y="4163990"/>
                    <a:pt x="29239" y="4058498"/>
                  </a:cubicBezTo>
                  <a:cubicBezTo>
                    <a:pt x="20297" y="3908967"/>
                    <a:pt x="10615" y="3759636"/>
                    <a:pt x="9069" y="3609703"/>
                  </a:cubicBezTo>
                  <a:cubicBezTo>
                    <a:pt x="8195" y="3533929"/>
                    <a:pt x="-2428" y="3457818"/>
                    <a:pt x="-210" y="3382043"/>
                  </a:cubicBezTo>
                  <a:cubicBezTo>
                    <a:pt x="1202" y="3333567"/>
                    <a:pt x="-1286" y="3284687"/>
                    <a:pt x="5707" y="3236345"/>
                  </a:cubicBezTo>
                  <a:cubicBezTo>
                    <a:pt x="6985" y="3228143"/>
                    <a:pt x="8800" y="3220006"/>
                    <a:pt x="9405" y="3211803"/>
                  </a:cubicBezTo>
                  <a:cubicBezTo>
                    <a:pt x="17628" y="3099184"/>
                    <a:pt x="19134" y="2986230"/>
                    <a:pt x="13910" y="2873476"/>
                  </a:cubicBezTo>
                  <a:cubicBezTo>
                    <a:pt x="9002" y="2768050"/>
                    <a:pt x="8531" y="2662693"/>
                    <a:pt x="11557" y="2557471"/>
                  </a:cubicBezTo>
                  <a:cubicBezTo>
                    <a:pt x="12901" y="2509396"/>
                    <a:pt x="16935" y="2461324"/>
                    <a:pt x="13775" y="2413317"/>
                  </a:cubicBezTo>
                  <a:cubicBezTo>
                    <a:pt x="8464" y="2330349"/>
                    <a:pt x="9069" y="2247448"/>
                    <a:pt x="11758" y="2164547"/>
                  </a:cubicBezTo>
                  <a:cubicBezTo>
                    <a:pt x="15187" y="2057643"/>
                    <a:pt x="20566" y="1950738"/>
                    <a:pt x="23323" y="1843767"/>
                  </a:cubicBezTo>
                  <a:cubicBezTo>
                    <a:pt x="24533" y="1795762"/>
                    <a:pt x="20835" y="1747621"/>
                    <a:pt x="20566" y="1699480"/>
                  </a:cubicBezTo>
                  <a:cubicBezTo>
                    <a:pt x="20566" y="1634800"/>
                    <a:pt x="19961" y="1570052"/>
                    <a:pt x="21776" y="1505305"/>
                  </a:cubicBezTo>
                  <a:cubicBezTo>
                    <a:pt x="22859" y="1470477"/>
                    <a:pt x="26207" y="1435784"/>
                    <a:pt x="31794" y="1401426"/>
                  </a:cubicBezTo>
                  <a:cubicBezTo>
                    <a:pt x="41342" y="1342461"/>
                    <a:pt x="47863" y="1283159"/>
                    <a:pt x="53915" y="1223858"/>
                  </a:cubicBezTo>
                  <a:cubicBezTo>
                    <a:pt x="59630" y="1166842"/>
                    <a:pt x="70186" y="1110634"/>
                    <a:pt x="76573" y="1053752"/>
                  </a:cubicBezTo>
                  <a:cubicBezTo>
                    <a:pt x="87936" y="952429"/>
                    <a:pt x="104005" y="852046"/>
                    <a:pt x="120343" y="751193"/>
                  </a:cubicBezTo>
                  <a:cubicBezTo>
                    <a:pt x="134664" y="662847"/>
                    <a:pt x="142800" y="573625"/>
                    <a:pt x="159676" y="485681"/>
                  </a:cubicBezTo>
                  <a:cubicBezTo>
                    <a:pt x="170568" y="429338"/>
                    <a:pt x="186570" y="374542"/>
                    <a:pt x="201967" y="319408"/>
                  </a:cubicBezTo>
                  <a:cubicBezTo>
                    <a:pt x="207931" y="297826"/>
                    <a:pt x="213531" y="276109"/>
                    <a:pt x="218776" y="254392"/>
                  </a:cubicBezTo>
                  <a:cubicBezTo>
                    <a:pt x="230596" y="204302"/>
                    <a:pt x="248810" y="155892"/>
                    <a:pt x="272967" y="110441"/>
                  </a:cubicBezTo>
                  <a:cubicBezTo>
                    <a:pt x="288566" y="81328"/>
                    <a:pt x="304837" y="52283"/>
                    <a:pt x="314855" y="20481"/>
                  </a:cubicBezTo>
                  <a:lnTo>
                    <a:pt x="328705" y="-1573"/>
                  </a:lnTo>
                  <a:cubicBezTo>
                    <a:pt x="331395" y="13488"/>
                    <a:pt x="320772" y="25321"/>
                    <a:pt x="317746" y="38768"/>
                  </a:cubicBezTo>
                  <a:cubicBezTo>
                    <a:pt x="309483" y="75748"/>
                    <a:pt x="303149" y="113064"/>
                    <a:pt x="298786" y="150715"/>
                  </a:cubicBezTo>
                  <a:cubicBezTo>
                    <a:pt x="293407" y="196704"/>
                    <a:pt x="291255" y="242760"/>
                    <a:pt x="288028" y="288883"/>
                  </a:cubicBezTo>
                  <a:cubicBezTo>
                    <a:pt x="285742" y="321963"/>
                    <a:pt x="287625" y="355178"/>
                    <a:pt x="283590" y="387854"/>
                  </a:cubicBezTo>
                  <a:cubicBezTo>
                    <a:pt x="278279" y="430818"/>
                    <a:pt x="282985" y="474050"/>
                    <a:pt x="278548" y="516676"/>
                  </a:cubicBezTo>
                  <a:cubicBezTo>
                    <a:pt x="270480" y="593729"/>
                    <a:pt x="273640" y="670780"/>
                    <a:pt x="275657" y="747630"/>
                  </a:cubicBezTo>
                  <a:cubicBezTo>
                    <a:pt x="276665" y="785954"/>
                    <a:pt x="275119" y="825287"/>
                    <a:pt x="283523" y="863477"/>
                  </a:cubicBezTo>
                  <a:cubicBezTo>
                    <a:pt x="284451" y="870133"/>
                    <a:pt x="284659" y="876924"/>
                    <a:pt x="284128" y="883647"/>
                  </a:cubicBezTo>
                  <a:cubicBezTo>
                    <a:pt x="284128" y="933402"/>
                    <a:pt x="284532" y="983155"/>
                    <a:pt x="284128" y="1032977"/>
                  </a:cubicBezTo>
                  <a:cubicBezTo>
                    <a:pt x="283725" y="1080041"/>
                    <a:pt x="289910" y="1127106"/>
                    <a:pt x="293071" y="1173700"/>
                  </a:cubicBezTo>
                  <a:cubicBezTo>
                    <a:pt x="295760" y="1214042"/>
                    <a:pt x="297911" y="1254383"/>
                    <a:pt x="290516" y="1295127"/>
                  </a:cubicBezTo>
                  <a:cubicBezTo>
                    <a:pt x="287927" y="1309045"/>
                    <a:pt x="287927" y="1323299"/>
                    <a:pt x="290516" y="1337216"/>
                  </a:cubicBezTo>
                  <a:cubicBezTo>
                    <a:pt x="292714" y="1351874"/>
                    <a:pt x="294012" y="1366665"/>
                    <a:pt x="294416" y="1381524"/>
                  </a:cubicBezTo>
                  <a:cubicBezTo>
                    <a:pt x="298651" y="1432422"/>
                    <a:pt x="298853" y="1483655"/>
                    <a:pt x="307863" y="1534149"/>
                  </a:cubicBezTo>
                  <a:cubicBezTo>
                    <a:pt x="311224" y="1552706"/>
                    <a:pt x="311291" y="1571868"/>
                    <a:pt x="313443" y="1590760"/>
                  </a:cubicBezTo>
                  <a:cubicBezTo>
                    <a:pt x="321310" y="1661156"/>
                    <a:pt x="329647" y="1731417"/>
                    <a:pt x="337984" y="1801745"/>
                  </a:cubicBezTo>
                  <a:cubicBezTo>
                    <a:pt x="351431" y="1916986"/>
                    <a:pt x="379132" y="2028866"/>
                    <a:pt x="410800" y="2140006"/>
                  </a:cubicBezTo>
                  <a:cubicBezTo>
                    <a:pt x="443409" y="2254306"/>
                    <a:pt x="474942" y="2368606"/>
                    <a:pt x="503517" y="2484452"/>
                  </a:cubicBezTo>
                  <a:cubicBezTo>
                    <a:pt x="509481" y="2511750"/>
                    <a:pt x="517670" y="2538510"/>
                    <a:pt x="527991" y="2564462"/>
                  </a:cubicBezTo>
                  <a:cubicBezTo>
                    <a:pt x="529739" y="2568900"/>
                    <a:pt x="530882" y="2571656"/>
                    <a:pt x="531756" y="2573741"/>
                  </a:cubicBezTo>
                  <a:cubicBezTo>
                    <a:pt x="545862" y="2610855"/>
                    <a:pt x="556330" y="2649313"/>
                    <a:pt x="563020" y="2688445"/>
                  </a:cubicBezTo>
                  <a:close/>
                </a:path>
              </a:pathLst>
            </a:custGeom>
            <a:solidFill>
              <a:srgbClr val="8394C2"/>
            </a:solidFill>
            <a:ln w="6712" cap="flat">
              <a:noFill/>
              <a:prstDash val="solid"/>
              <a:miter/>
            </a:ln>
          </p:spPr>
          <p:txBody>
            <a:bodyPr rtlCol="0" anchor="ctr"/>
            <a:lstStyle/>
            <a:p>
              <a:endParaRPr lang="es-CO"/>
            </a:p>
          </p:txBody>
        </p:sp>
        <p:sp>
          <p:nvSpPr>
            <p:cNvPr id="1044" name="Freeform: Shape 1043">
              <a:extLst>
                <a:ext uri="{FF2B5EF4-FFF2-40B4-BE49-F238E27FC236}">
                  <a16:creationId xmlns:a16="http://schemas.microsoft.com/office/drawing/2014/main" id="{5C894E25-AA31-8F3E-05B1-581DE4D94D85}"/>
                </a:ext>
              </a:extLst>
            </p:cNvPr>
            <p:cNvSpPr/>
            <p:nvPr/>
          </p:nvSpPr>
          <p:spPr>
            <a:xfrm>
              <a:off x="3807049" y="2719642"/>
              <a:ext cx="665222" cy="2367624"/>
            </a:xfrm>
            <a:custGeom>
              <a:avLst/>
              <a:gdLst>
                <a:gd name="connsiteX0" fmla="*/ 618715 w 665222"/>
                <a:gd name="connsiteY0" fmla="*/ 39331 h 2367624"/>
                <a:gd name="connsiteX1" fmla="*/ 613336 w 665222"/>
                <a:gd name="connsiteY1" fmla="*/ 170978 h 2367624"/>
                <a:gd name="connsiteX2" fmla="*/ 617101 w 665222"/>
                <a:gd name="connsiteY2" fmla="*/ 374902 h 2367624"/>
                <a:gd name="connsiteX3" fmla="*/ 619791 w 665222"/>
                <a:gd name="connsiteY3" fmla="*/ 591064 h 2367624"/>
                <a:gd name="connsiteX4" fmla="*/ 620530 w 665222"/>
                <a:gd name="connsiteY4" fmla="*/ 660586 h 2367624"/>
                <a:gd name="connsiteX5" fmla="*/ 618042 w 665222"/>
                <a:gd name="connsiteY5" fmla="*/ 690169 h 2367624"/>
                <a:gd name="connsiteX6" fmla="*/ 607688 w 665222"/>
                <a:gd name="connsiteY6" fmla="*/ 816369 h 2367624"/>
                <a:gd name="connsiteX7" fmla="*/ 609773 w 665222"/>
                <a:gd name="connsiteY7" fmla="*/ 1137418 h 2367624"/>
                <a:gd name="connsiteX8" fmla="*/ 619791 w 665222"/>
                <a:gd name="connsiteY8" fmla="*/ 1405888 h 2367624"/>
                <a:gd name="connsiteX9" fmla="*/ 636331 w 665222"/>
                <a:gd name="connsiteY9" fmla="*/ 1649012 h 2367624"/>
                <a:gd name="connsiteX10" fmla="*/ 640701 w 665222"/>
                <a:gd name="connsiteY10" fmla="*/ 1845339 h 2367624"/>
                <a:gd name="connsiteX11" fmla="*/ 645811 w 665222"/>
                <a:gd name="connsiteY11" fmla="*/ 1981960 h 2367624"/>
                <a:gd name="connsiteX12" fmla="*/ 664166 w 665222"/>
                <a:gd name="connsiteY12" fmla="*/ 2192474 h 2367624"/>
                <a:gd name="connsiteX13" fmla="*/ 658451 w 665222"/>
                <a:gd name="connsiteY13" fmla="*/ 2264148 h 2367624"/>
                <a:gd name="connsiteX14" fmla="*/ 558001 w 665222"/>
                <a:gd name="connsiteY14" fmla="*/ 2359891 h 2367624"/>
                <a:gd name="connsiteX15" fmla="*/ 398990 w 665222"/>
                <a:gd name="connsiteY15" fmla="*/ 2347250 h 2367624"/>
                <a:gd name="connsiteX16" fmla="*/ 303717 w 665222"/>
                <a:gd name="connsiteY16" fmla="*/ 2310809 h 2367624"/>
                <a:gd name="connsiteX17" fmla="*/ 209185 w 665222"/>
                <a:gd name="connsiteY17" fmla="*/ 2252045 h 2367624"/>
                <a:gd name="connsiteX18" fmla="*/ 115055 w 665222"/>
                <a:gd name="connsiteY18" fmla="*/ 2149309 h 2367624"/>
                <a:gd name="connsiteX19" fmla="*/ 79353 w 665222"/>
                <a:gd name="connsiteY19" fmla="*/ 2081603 h 2367624"/>
                <a:gd name="connsiteX20" fmla="*/ 27649 w 665222"/>
                <a:gd name="connsiteY20" fmla="*/ 1851457 h 2367624"/>
                <a:gd name="connsiteX21" fmla="*/ 18774 w 665222"/>
                <a:gd name="connsiteY21" fmla="*/ 1556025 h 2367624"/>
                <a:gd name="connsiteX22" fmla="*/ 16825 w 665222"/>
                <a:gd name="connsiteY22" fmla="*/ 1496387 h 2367624"/>
                <a:gd name="connsiteX23" fmla="*/ 1898 w 665222"/>
                <a:gd name="connsiteY23" fmla="*/ 1248289 h 2367624"/>
                <a:gd name="connsiteX24" fmla="*/ 3714 w 665222"/>
                <a:gd name="connsiteY24" fmla="*/ 1111599 h 2367624"/>
                <a:gd name="connsiteX25" fmla="*/ 14808 w 665222"/>
                <a:gd name="connsiteY25" fmla="*/ 982844 h 2367624"/>
                <a:gd name="connsiteX26" fmla="*/ 31751 w 665222"/>
                <a:gd name="connsiteY26" fmla="*/ 622731 h 2367624"/>
                <a:gd name="connsiteX27" fmla="*/ 32154 w 665222"/>
                <a:gd name="connsiteY27" fmla="*/ 383778 h 2367624"/>
                <a:gd name="connsiteX28" fmla="*/ 43383 w 665222"/>
                <a:gd name="connsiteY28" fmla="*/ 202645 h 2367624"/>
                <a:gd name="connsiteX29" fmla="*/ 65234 w 665222"/>
                <a:gd name="connsiteY29" fmla="*/ 25077 h 2367624"/>
                <a:gd name="connsiteX30" fmla="*/ 70007 w 665222"/>
                <a:gd name="connsiteY30" fmla="*/ 8739 h 2367624"/>
                <a:gd name="connsiteX31" fmla="*/ 106583 w 665222"/>
                <a:gd name="connsiteY31" fmla="*/ 12168 h 2367624"/>
                <a:gd name="connsiteX32" fmla="*/ 182156 w 665222"/>
                <a:gd name="connsiteY32" fmla="*/ 32339 h 2367624"/>
                <a:gd name="connsiteX33" fmla="*/ 229221 w 665222"/>
                <a:gd name="connsiteY33" fmla="*/ 68780 h 2367624"/>
                <a:gd name="connsiteX34" fmla="*/ 390989 w 665222"/>
                <a:gd name="connsiteY34" fmla="*/ 92111 h 2367624"/>
                <a:gd name="connsiteX35" fmla="*/ 592157 w 665222"/>
                <a:gd name="connsiteY35" fmla="*/ 61855 h 2367624"/>
                <a:gd name="connsiteX36" fmla="*/ 618715 w 665222"/>
                <a:gd name="connsiteY36" fmla="*/ 39331 h 2367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65222" h="2367624">
                  <a:moveTo>
                    <a:pt x="618715" y="39331"/>
                  </a:moveTo>
                  <a:cubicBezTo>
                    <a:pt x="616832" y="83236"/>
                    <a:pt x="614076" y="126737"/>
                    <a:pt x="613336" y="170978"/>
                  </a:cubicBezTo>
                  <a:cubicBezTo>
                    <a:pt x="612193" y="238953"/>
                    <a:pt x="611992" y="306860"/>
                    <a:pt x="617101" y="374902"/>
                  </a:cubicBezTo>
                  <a:cubicBezTo>
                    <a:pt x="622548" y="446710"/>
                    <a:pt x="626581" y="518853"/>
                    <a:pt x="619791" y="591064"/>
                  </a:cubicBezTo>
                  <a:cubicBezTo>
                    <a:pt x="616846" y="614192"/>
                    <a:pt x="617094" y="637523"/>
                    <a:pt x="620530" y="660586"/>
                  </a:cubicBezTo>
                  <a:cubicBezTo>
                    <a:pt x="621741" y="670537"/>
                    <a:pt x="620893" y="680554"/>
                    <a:pt x="618042" y="690169"/>
                  </a:cubicBezTo>
                  <a:cubicBezTo>
                    <a:pt x="608495" y="731787"/>
                    <a:pt x="607621" y="774011"/>
                    <a:pt x="607688" y="816369"/>
                  </a:cubicBezTo>
                  <a:cubicBezTo>
                    <a:pt x="607688" y="923408"/>
                    <a:pt x="606411" y="1030515"/>
                    <a:pt x="609773" y="1137418"/>
                  </a:cubicBezTo>
                  <a:cubicBezTo>
                    <a:pt x="612529" y="1226909"/>
                    <a:pt x="615353" y="1316465"/>
                    <a:pt x="619791" y="1405888"/>
                  </a:cubicBezTo>
                  <a:cubicBezTo>
                    <a:pt x="623892" y="1486974"/>
                    <a:pt x="628195" y="1568060"/>
                    <a:pt x="636331" y="1649012"/>
                  </a:cubicBezTo>
                  <a:cubicBezTo>
                    <a:pt x="642631" y="1714230"/>
                    <a:pt x="644096" y="1779852"/>
                    <a:pt x="640701" y="1845339"/>
                  </a:cubicBezTo>
                  <a:cubicBezTo>
                    <a:pt x="639484" y="1890924"/>
                    <a:pt x="641192" y="1936576"/>
                    <a:pt x="645811" y="1981960"/>
                  </a:cubicBezTo>
                  <a:cubicBezTo>
                    <a:pt x="651459" y="2052155"/>
                    <a:pt x="662283" y="2121944"/>
                    <a:pt x="664166" y="2192474"/>
                  </a:cubicBezTo>
                  <a:cubicBezTo>
                    <a:pt x="665760" y="2216545"/>
                    <a:pt x="663837" y="2240683"/>
                    <a:pt x="658451" y="2264148"/>
                  </a:cubicBezTo>
                  <a:cubicBezTo>
                    <a:pt x="644399" y="2316657"/>
                    <a:pt x="610311" y="2348326"/>
                    <a:pt x="558001" y="2359891"/>
                  </a:cubicBezTo>
                  <a:cubicBezTo>
                    <a:pt x="504213" y="2371924"/>
                    <a:pt x="450761" y="2365605"/>
                    <a:pt x="398990" y="2347250"/>
                  </a:cubicBezTo>
                  <a:cubicBezTo>
                    <a:pt x="366986" y="2335820"/>
                    <a:pt x="335318" y="2323246"/>
                    <a:pt x="303717" y="2310809"/>
                  </a:cubicBezTo>
                  <a:cubicBezTo>
                    <a:pt x="268802" y="2297294"/>
                    <a:pt x="236731" y="2277393"/>
                    <a:pt x="209185" y="2252045"/>
                  </a:cubicBezTo>
                  <a:cubicBezTo>
                    <a:pt x="175836" y="2219637"/>
                    <a:pt x="144403" y="2185346"/>
                    <a:pt x="115055" y="2149309"/>
                  </a:cubicBezTo>
                  <a:cubicBezTo>
                    <a:pt x="98663" y="2129408"/>
                    <a:pt x="86514" y="2106345"/>
                    <a:pt x="79353" y="2081603"/>
                  </a:cubicBezTo>
                  <a:cubicBezTo>
                    <a:pt x="55888" y="2006232"/>
                    <a:pt x="35113" y="1930189"/>
                    <a:pt x="27649" y="1851457"/>
                  </a:cubicBezTo>
                  <a:cubicBezTo>
                    <a:pt x="18438" y="1753294"/>
                    <a:pt x="11177" y="1654861"/>
                    <a:pt x="18774" y="1556025"/>
                  </a:cubicBezTo>
                  <a:cubicBezTo>
                    <a:pt x="20254" y="1536326"/>
                    <a:pt x="17093" y="1516290"/>
                    <a:pt x="16825" y="1496387"/>
                  </a:cubicBezTo>
                  <a:cubicBezTo>
                    <a:pt x="15749" y="1413487"/>
                    <a:pt x="10572" y="1330787"/>
                    <a:pt x="1898" y="1248289"/>
                  </a:cubicBezTo>
                  <a:cubicBezTo>
                    <a:pt x="-2875" y="1202838"/>
                    <a:pt x="352" y="1157185"/>
                    <a:pt x="3714" y="1111599"/>
                  </a:cubicBezTo>
                  <a:cubicBezTo>
                    <a:pt x="6941" y="1068636"/>
                    <a:pt x="10437" y="1025739"/>
                    <a:pt x="14808" y="982844"/>
                  </a:cubicBezTo>
                  <a:cubicBezTo>
                    <a:pt x="26769" y="863165"/>
                    <a:pt x="32430" y="743016"/>
                    <a:pt x="31751" y="622731"/>
                  </a:cubicBezTo>
                  <a:cubicBezTo>
                    <a:pt x="31751" y="543059"/>
                    <a:pt x="31280" y="463384"/>
                    <a:pt x="32154" y="383778"/>
                  </a:cubicBezTo>
                  <a:cubicBezTo>
                    <a:pt x="32827" y="323266"/>
                    <a:pt x="38340" y="262754"/>
                    <a:pt x="43383" y="202645"/>
                  </a:cubicBezTo>
                  <a:cubicBezTo>
                    <a:pt x="48425" y="142538"/>
                    <a:pt x="55956" y="84042"/>
                    <a:pt x="65234" y="25077"/>
                  </a:cubicBezTo>
                  <a:cubicBezTo>
                    <a:pt x="65093" y="19295"/>
                    <a:pt x="66760" y="13580"/>
                    <a:pt x="70007" y="8739"/>
                  </a:cubicBezTo>
                  <a:cubicBezTo>
                    <a:pt x="86211" y="28910"/>
                    <a:pt x="86211" y="28910"/>
                    <a:pt x="106583" y="12168"/>
                  </a:cubicBezTo>
                  <a:cubicBezTo>
                    <a:pt x="135226" y="-11566"/>
                    <a:pt x="168776" y="-4372"/>
                    <a:pt x="182156" y="32339"/>
                  </a:cubicBezTo>
                  <a:cubicBezTo>
                    <a:pt x="191031" y="56880"/>
                    <a:pt x="206630" y="64611"/>
                    <a:pt x="229221" y="68780"/>
                  </a:cubicBezTo>
                  <a:cubicBezTo>
                    <a:pt x="283009" y="78731"/>
                    <a:pt x="335654" y="94934"/>
                    <a:pt x="390989" y="92111"/>
                  </a:cubicBezTo>
                  <a:cubicBezTo>
                    <a:pt x="459031" y="88615"/>
                    <a:pt x="524922" y="70393"/>
                    <a:pt x="592157" y="61855"/>
                  </a:cubicBezTo>
                  <a:cubicBezTo>
                    <a:pt x="607285" y="59905"/>
                    <a:pt x="604058" y="39734"/>
                    <a:pt x="618715" y="39331"/>
                  </a:cubicBezTo>
                  <a:close/>
                </a:path>
              </a:pathLst>
            </a:custGeom>
            <a:solidFill>
              <a:srgbClr val="8394C2"/>
            </a:solidFill>
            <a:ln w="6712" cap="flat">
              <a:noFill/>
              <a:prstDash val="solid"/>
              <a:miter/>
            </a:ln>
          </p:spPr>
          <p:txBody>
            <a:bodyPr rtlCol="0" anchor="ctr"/>
            <a:lstStyle/>
            <a:p>
              <a:endParaRPr lang="es-CO"/>
            </a:p>
          </p:txBody>
        </p:sp>
        <p:sp>
          <p:nvSpPr>
            <p:cNvPr id="1045" name="Freeform: Shape 1044">
              <a:extLst>
                <a:ext uri="{FF2B5EF4-FFF2-40B4-BE49-F238E27FC236}">
                  <a16:creationId xmlns:a16="http://schemas.microsoft.com/office/drawing/2014/main" id="{A2FFFD32-4390-8464-553D-B135462D16BB}"/>
                </a:ext>
              </a:extLst>
            </p:cNvPr>
            <p:cNvSpPr/>
            <p:nvPr/>
          </p:nvSpPr>
          <p:spPr>
            <a:xfrm>
              <a:off x="6641367" y="2940347"/>
              <a:ext cx="1893832" cy="3562271"/>
            </a:xfrm>
            <a:custGeom>
              <a:avLst/>
              <a:gdLst>
                <a:gd name="connsiteX0" fmla="*/ 777510 w 1893832"/>
                <a:gd name="connsiteY0" fmla="*/ 3549244 h 3562271"/>
                <a:gd name="connsiteX1" fmla="*/ 772602 w 1893832"/>
                <a:gd name="connsiteY1" fmla="*/ 3549244 h 3562271"/>
                <a:gd name="connsiteX2" fmla="*/ 726479 w 1893832"/>
                <a:gd name="connsiteY2" fmla="*/ 3541243 h 3562271"/>
                <a:gd name="connsiteX3" fmla="*/ 694408 w 1893832"/>
                <a:gd name="connsiteY3" fmla="*/ 3541243 h 3562271"/>
                <a:gd name="connsiteX4" fmla="*/ 653058 w 1893832"/>
                <a:gd name="connsiteY4" fmla="*/ 3549177 h 3562271"/>
                <a:gd name="connsiteX5" fmla="*/ 632887 w 1893832"/>
                <a:gd name="connsiteY5" fmla="*/ 3549177 h 3562271"/>
                <a:gd name="connsiteX6" fmla="*/ 473338 w 1893832"/>
                <a:gd name="connsiteY6" fmla="*/ 3549177 h 3562271"/>
                <a:gd name="connsiteX7" fmla="*/ 463454 w 1893832"/>
                <a:gd name="connsiteY7" fmla="*/ 3549177 h 3562271"/>
                <a:gd name="connsiteX8" fmla="*/ 458479 w 1893832"/>
                <a:gd name="connsiteY8" fmla="*/ 3534251 h 3562271"/>
                <a:gd name="connsiteX9" fmla="*/ 453504 w 1893832"/>
                <a:gd name="connsiteY9" fmla="*/ 3529275 h 3562271"/>
                <a:gd name="connsiteX10" fmla="*/ 438577 w 1893832"/>
                <a:gd name="connsiteY10" fmla="*/ 3529275 h 3562271"/>
                <a:gd name="connsiteX11" fmla="*/ 433602 w 1893832"/>
                <a:gd name="connsiteY11" fmla="*/ 3534251 h 3562271"/>
                <a:gd name="connsiteX12" fmla="*/ 428626 w 1893832"/>
                <a:gd name="connsiteY12" fmla="*/ 3534251 h 3562271"/>
                <a:gd name="connsiteX13" fmla="*/ 424055 w 1893832"/>
                <a:gd name="connsiteY13" fmla="*/ 3534653 h 3562271"/>
                <a:gd name="connsiteX14" fmla="*/ 423651 w 1893832"/>
                <a:gd name="connsiteY14" fmla="*/ 3534251 h 3562271"/>
                <a:gd name="connsiteX15" fmla="*/ 413700 w 1893832"/>
                <a:gd name="connsiteY15" fmla="*/ 3529275 h 3562271"/>
                <a:gd name="connsiteX16" fmla="*/ 398707 w 1893832"/>
                <a:gd name="connsiteY16" fmla="*/ 3529275 h 3562271"/>
                <a:gd name="connsiteX17" fmla="*/ 393731 w 1893832"/>
                <a:gd name="connsiteY17" fmla="*/ 3529275 h 3562271"/>
                <a:gd name="connsiteX18" fmla="*/ 388756 w 1893832"/>
                <a:gd name="connsiteY18" fmla="*/ 3524300 h 3562271"/>
                <a:gd name="connsiteX19" fmla="*/ 378805 w 1893832"/>
                <a:gd name="connsiteY19" fmla="*/ 3524300 h 3562271"/>
                <a:gd name="connsiteX20" fmla="*/ 373829 w 1893832"/>
                <a:gd name="connsiteY20" fmla="*/ 3519325 h 3562271"/>
                <a:gd name="connsiteX21" fmla="*/ 358903 w 1893832"/>
                <a:gd name="connsiteY21" fmla="*/ 3519325 h 3562271"/>
                <a:gd name="connsiteX22" fmla="*/ 353928 w 1893832"/>
                <a:gd name="connsiteY22" fmla="*/ 3514349 h 3562271"/>
                <a:gd name="connsiteX23" fmla="*/ 343910 w 1893832"/>
                <a:gd name="connsiteY23" fmla="*/ 3504330 h 3562271"/>
                <a:gd name="connsiteX24" fmla="*/ 338935 w 1893832"/>
                <a:gd name="connsiteY24" fmla="*/ 3499354 h 3562271"/>
                <a:gd name="connsiteX25" fmla="*/ 328984 w 1893832"/>
                <a:gd name="connsiteY25" fmla="*/ 3494379 h 3562271"/>
                <a:gd name="connsiteX26" fmla="*/ 324008 w 1893832"/>
                <a:gd name="connsiteY26" fmla="*/ 3489404 h 3562271"/>
                <a:gd name="connsiteX27" fmla="*/ 299131 w 1893832"/>
                <a:gd name="connsiteY27" fmla="*/ 3489404 h 3562271"/>
                <a:gd name="connsiteX28" fmla="*/ 294156 w 1893832"/>
                <a:gd name="connsiteY28" fmla="*/ 3484428 h 3562271"/>
                <a:gd name="connsiteX29" fmla="*/ 284205 w 1893832"/>
                <a:gd name="connsiteY29" fmla="*/ 3469502 h 3562271"/>
                <a:gd name="connsiteX30" fmla="*/ 279230 w 1893832"/>
                <a:gd name="connsiteY30" fmla="*/ 3464527 h 3562271"/>
                <a:gd name="connsiteX31" fmla="*/ 264236 w 1893832"/>
                <a:gd name="connsiteY31" fmla="*/ 3449601 h 3562271"/>
                <a:gd name="connsiteX32" fmla="*/ 259261 w 1893832"/>
                <a:gd name="connsiteY32" fmla="*/ 3444558 h 3562271"/>
                <a:gd name="connsiteX33" fmla="*/ 234383 w 1893832"/>
                <a:gd name="connsiteY33" fmla="*/ 3434608 h 3562271"/>
                <a:gd name="connsiteX34" fmla="*/ 229408 w 1893832"/>
                <a:gd name="connsiteY34" fmla="*/ 3429632 h 3562271"/>
                <a:gd name="connsiteX35" fmla="*/ 214482 w 1893832"/>
                <a:gd name="connsiteY35" fmla="*/ 3404755 h 3562271"/>
                <a:gd name="connsiteX36" fmla="*/ 209439 w 1893832"/>
                <a:gd name="connsiteY36" fmla="*/ 3399780 h 3562271"/>
                <a:gd name="connsiteX37" fmla="*/ 174611 w 1893832"/>
                <a:gd name="connsiteY37" fmla="*/ 3374836 h 3562271"/>
                <a:gd name="connsiteX38" fmla="*/ 169636 w 1893832"/>
                <a:gd name="connsiteY38" fmla="*/ 3369859 h 3562271"/>
                <a:gd name="connsiteX39" fmla="*/ 154710 w 1893832"/>
                <a:gd name="connsiteY39" fmla="*/ 3335032 h 3562271"/>
                <a:gd name="connsiteX40" fmla="*/ 149734 w 1893832"/>
                <a:gd name="connsiteY40" fmla="*/ 3330056 h 3562271"/>
                <a:gd name="connsiteX41" fmla="*/ 144759 w 1893832"/>
                <a:gd name="connsiteY41" fmla="*/ 3325081 h 3562271"/>
                <a:gd name="connsiteX42" fmla="*/ 139716 w 1893832"/>
                <a:gd name="connsiteY42" fmla="*/ 3320038 h 3562271"/>
                <a:gd name="connsiteX43" fmla="*/ 129765 w 1893832"/>
                <a:gd name="connsiteY43" fmla="*/ 3315063 h 3562271"/>
                <a:gd name="connsiteX44" fmla="*/ 109595 w 1893832"/>
                <a:gd name="connsiteY44" fmla="*/ 3265242 h 3562271"/>
                <a:gd name="connsiteX45" fmla="*/ 94669 w 1893832"/>
                <a:gd name="connsiteY45" fmla="*/ 3250316 h 3562271"/>
                <a:gd name="connsiteX46" fmla="*/ 89693 w 1893832"/>
                <a:gd name="connsiteY46" fmla="*/ 3245341 h 3562271"/>
                <a:gd name="connsiteX47" fmla="*/ 79742 w 1893832"/>
                <a:gd name="connsiteY47" fmla="*/ 3210512 h 3562271"/>
                <a:gd name="connsiteX48" fmla="*/ 74699 w 1893832"/>
                <a:gd name="connsiteY48" fmla="*/ 3205536 h 3562271"/>
                <a:gd name="connsiteX49" fmla="*/ 74699 w 1893832"/>
                <a:gd name="connsiteY49" fmla="*/ 3190812 h 3562271"/>
                <a:gd name="connsiteX50" fmla="*/ 69724 w 1893832"/>
                <a:gd name="connsiteY50" fmla="*/ 3185837 h 3562271"/>
                <a:gd name="connsiteX51" fmla="*/ 64749 w 1893832"/>
                <a:gd name="connsiteY51" fmla="*/ 3175886 h 3562271"/>
                <a:gd name="connsiteX52" fmla="*/ 59773 w 1893832"/>
                <a:gd name="connsiteY52" fmla="*/ 3170911 h 3562271"/>
                <a:gd name="connsiteX53" fmla="*/ 54798 w 1893832"/>
                <a:gd name="connsiteY53" fmla="*/ 3165936 h 3562271"/>
                <a:gd name="connsiteX54" fmla="*/ 44847 w 1893832"/>
                <a:gd name="connsiteY54" fmla="*/ 3131376 h 3562271"/>
                <a:gd name="connsiteX55" fmla="*/ 34896 w 1893832"/>
                <a:gd name="connsiteY55" fmla="*/ 3086261 h 3562271"/>
                <a:gd name="connsiteX56" fmla="*/ 29921 w 1893832"/>
                <a:gd name="connsiteY56" fmla="*/ 3081286 h 3562271"/>
                <a:gd name="connsiteX57" fmla="*/ 24946 w 1893832"/>
                <a:gd name="connsiteY57" fmla="*/ 3076310 h 3562271"/>
                <a:gd name="connsiteX58" fmla="*/ 24946 w 1893832"/>
                <a:gd name="connsiteY58" fmla="*/ 3044104 h 3562271"/>
                <a:gd name="connsiteX59" fmla="*/ 17549 w 1893832"/>
                <a:gd name="connsiteY59" fmla="*/ 3000940 h 3562271"/>
                <a:gd name="connsiteX60" fmla="*/ 14995 w 1893832"/>
                <a:gd name="connsiteY60" fmla="*/ 2976667 h 3562271"/>
                <a:gd name="connsiteX61" fmla="*/ 19970 w 1893832"/>
                <a:gd name="connsiteY61" fmla="*/ 2971692 h 3562271"/>
                <a:gd name="connsiteX62" fmla="*/ 14995 w 1893832"/>
                <a:gd name="connsiteY62" fmla="*/ 2936797 h 3562271"/>
                <a:gd name="connsiteX63" fmla="*/ 10019 w 1893832"/>
                <a:gd name="connsiteY63" fmla="*/ 2931822 h 3562271"/>
                <a:gd name="connsiteX64" fmla="*/ 10019 w 1893832"/>
                <a:gd name="connsiteY64" fmla="*/ 2911651 h 3562271"/>
                <a:gd name="connsiteX65" fmla="*/ 14995 w 1893832"/>
                <a:gd name="connsiteY65" fmla="*/ 2906676 h 3562271"/>
                <a:gd name="connsiteX66" fmla="*/ 10826 w 1893832"/>
                <a:gd name="connsiteY66" fmla="*/ 2860351 h 3562271"/>
                <a:gd name="connsiteX67" fmla="*/ 11902 w 1893832"/>
                <a:gd name="connsiteY67" fmla="*/ 2843475 h 3562271"/>
                <a:gd name="connsiteX68" fmla="*/ 14995 w 1893832"/>
                <a:gd name="connsiteY68" fmla="*/ 2792107 h 3562271"/>
                <a:gd name="connsiteX69" fmla="*/ 10019 w 1893832"/>
                <a:gd name="connsiteY69" fmla="*/ 2787131 h 3562271"/>
                <a:gd name="connsiteX70" fmla="*/ 10019 w 1893832"/>
                <a:gd name="connsiteY70" fmla="*/ 2777181 h 3562271"/>
                <a:gd name="connsiteX71" fmla="*/ 14995 w 1893832"/>
                <a:gd name="connsiteY71" fmla="*/ 2772205 h 3562271"/>
                <a:gd name="connsiteX72" fmla="*/ 19970 w 1893832"/>
                <a:gd name="connsiteY72" fmla="*/ 2727360 h 3562271"/>
                <a:gd name="connsiteX73" fmla="*/ 14995 w 1893832"/>
                <a:gd name="connsiteY73" fmla="*/ 2722385 h 3562271"/>
                <a:gd name="connsiteX74" fmla="*/ 14995 w 1893832"/>
                <a:gd name="connsiteY74" fmla="*/ 2712434 h 3562271"/>
                <a:gd name="connsiteX75" fmla="*/ 19970 w 1893832"/>
                <a:gd name="connsiteY75" fmla="*/ 2707458 h 3562271"/>
                <a:gd name="connsiteX76" fmla="*/ 10288 w 1893832"/>
                <a:gd name="connsiteY76" fmla="*/ 2675454 h 3562271"/>
                <a:gd name="connsiteX77" fmla="*/ 8876 w 1893832"/>
                <a:gd name="connsiteY77" fmla="*/ 2626909 h 3562271"/>
                <a:gd name="connsiteX78" fmla="*/ 19970 w 1893832"/>
                <a:gd name="connsiteY78" fmla="*/ 2597865 h 3562271"/>
                <a:gd name="connsiteX79" fmla="*/ 29383 w 1893832"/>
                <a:gd name="connsiteY79" fmla="*/ 2635987 h 3562271"/>
                <a:gd name="connsiteX80" fmla="*/ 40006 w 1893832"/>
                <a:gd name="connsiteY80" fmla="*/ 2661671 h 3562271"/>
                <a:gd name="connsiteX81" fmla="*/ 117529 w 1893832"/>
                <a:gd name="connsiteY81" fmla="*/ 2676866 h 3562271"/>
                <a:gd name="connsiteX82" fmla="*/ 159080 w 1893832"/>
                <a:gd name="connsiteY82" fmla="*/ 2683051 h 3562271"/>
                <a:gd name="connsiteX83" fmla="*/ 189470 w 1893832"/>
                <a:gd name="connsiteY83" fmla="*/ 2717811 h 3562271"/>
                <a:gd name="connsiteX84" fmla="*/ 208027 w 1893832"/>
                <a:gd name="connsiteY84" fmla="*/ 2831642 h 3562271"/>
                <a:gd name="connsiteX85" fmla="*/ 216364 w 1893832"/>
                <a:gd name="connsiteY85" fmla="*/ 2900356 h 3562271"/>
                <a:gd name="connsiteX86" fmla="*/ 253545 w 1893832"/>
                <a:gd name="connsiteY86" fmla="*/ 3015597 h 3562271"/>
                <a:gd name="connsiteX87" fmla="*/ 364013 w 1893832"/>
                <a:gd name="connsiteY87" fmla="*/ 3197132 h 3562271"/>
                <a:gd name="connsiteX88" fmla="*/ 574863 w 1893832"/>
                <a:gd name="connsiteY88" fmla="*/ 3363607 h 3562271"/>
                <a:gd name="connsiteX89" fmla="*/ 733270 w 1893832"/>
                <a:gd name="connsiteY89" fmla="*/ 3410671 h 3562271"/>
                <a:gd name="connsiteX90" fmla="*/ 903846 w 1893832"/>
                <a:gd name="connsiteY90" fmla="*/ 3394199 h 3562271"/>
                <a:gd name="connsiteX91" fmla="*/ 993470 w 1893832"/>
                <a:gd name="connsiteY91" fmla="*/ 3351975 h 3562271"/>
                <a:gd name="connsiteX92" fmla="*/ 1066286 w 1893832"/>
                <a:gd name="connsiteY92" fmla="*/ 3320644 h 3562271"/>
                <a:gd name="connsiteX93" fmla="*/ 1169560 w 1893832"/>
                <a:gd name="connsiteY93" fmla="*/ 3278420 h 3562271"/>
                <a:gd name="connsiteX94" fmla="*/ 1225566 w 1893832"/>
                <a:gd name="connsiteY94" fmla="*/ 3238079 h 3562271"/>
                <a:gd name="connsiteX95" fmla="*/ 1350557 w 1893832"/>
                <a:gd name="connsiteY95" fmla="*/ 3035498 h 3562271"/>
                <a:gd name="connsiteX96" fmla="*/ 1388208 w 1893832"/>
                <a:gd name="connsiteY96" fmla="*/ 2979358 h 3562271"/>
                <a:gd name="connsiteX97" fmla="*/ 1455443 w 1893832"/>
                <a:gd name="connsiteY97" fmla="*/ 2844214 h 3562271"/>
                <a:gd name="connsiteX98" fmla="*/ 1464587 w 1893832"/>
                <a:gd name="connsiteY98" fmla="*/ 2698516 h 3562271"/>
                <a:gd name="connsiteX99" fmla="*/ 1492759 w 1893832"/>
                <a:gd name="connsiteY99" fmla="*/ 2513080 h 3562271"/>
                <a:gd name="connsiteX100" fmla="*/ 1508896 w 1893832"/>
                <a:gd name="connsiteY100" fmla="*/ 2395620 h 3562271"/>
                <a:gd name="connsiteX101" fmla="*/ 1537471 w 1893832"/>
                <a:gd name="connsiteY101" fmla="*/ 2215295 h 3562271"/>
                <a:gd name="connsiteX102" fmla="*/ 1577812 w 1893832"/>
                <a:gd name="connsiteY102" fmla="*/ 1989116 h 3562271"/>
                <a:gd name="connsiteX103" fmla="*/ 1598318 w 1893832"/>
                <a:gd name="connsiteY103" fmla="*/ 1857401 h 3562271"/>
                <a:gd name="connsiteX104" fmla="*/ 1598722 w 1893832"/>
                <a:gd name="connsiteY104" fmla="*/ 1844964 h 3562271"/>
                <a:gd name="connsiteX105" fmla="*/ 1607462 w 1893832"/>
                <a:gd name="connsiteY105" fmla="*/ 1706795 h 3562271"/>
                <a:gd name="connsiteX106" fmla="*/ 1604706 w 1893832"/>
                <a:gd name="connsiteY106" fmla="*/ 1540590 h 3562271"/>
                <a:gd name="connsiteX107" fmla="*/ 1603698 w 1893832"/>
                <a:gd name="connsiteY107" fmla="*/ 1485859 h 3562271"/>
                <a:gd name="connsiteX108" fmla="*/ 1568130 w 1893832"/>
                <a:gd name="connsiteY108" fmla="*/ 1371559 h 3562271"/>
                <a:gd name="connsiteX109" fmla="*/ 1539287 w 1893832"/>
                <a:gd name="connsiteY109" fmla="*/ 1340766 h 3562271"/>
                <a:gd name="connsiteX110" fmla="*/ 1533235 w 1893832"/>
                <a:gd name="connsiteY110" fmla="*/ 1312191 h 3562271"/>
                <a:gd name="connsiteX111" fmla="*/ 1559255 w 1893832"/>
                <a:gd name="connsiteY111" fmla="*/ 1242535 h 3562271"/>
                <a:gd name="connsiteX112" fmla="*/ 1562886 w 1893832"/>
                <a:gd name="connsiteY112" fmla="*/ 1175300 h 3562271"/>
                <a:gd name="connsiteX113" fmla="*/ 1562213 w 1893832"/>
                <a:gd name="connsiteY113" fmla="*/ 1100802 h 3562271"/>
                <a:gd name="connsiteX114" fmla="*/ 1579157 w 1893832"/>
                <a:gd name="connsiteY114" fmla="*/ 963643 h 3562271"/>
                <a:gd name="connsiteX115" fmla="*/ 1560600 w 1893832"/>
                <a:gd name="connsiteY115" fmla="*/ 913957 h 3562271"/>
                <a:gd name="connsiteX116" fmla="*/ 1548766 w 1893832"/>
                <a:gd name="connsiteY116" fmla="*/ 882893 h 3562271"/>
                <a:gd name="connsiteX117" fmla="*/ 1548766 w 1893832"/>
                <a:gd name="connsiteY117" fmla="*/ 850486 h 3562271"/>
                <a:gd name="connsiteX118" fmla="*/ 1552666 w 1893832"/>
                <a:gd name="connsiteY118" fmla="*/ 834013 h 3562271"/>
                <a:gd name="connsiteX119" fmla="*/ 1560532 w 1893832"/>
                <a:gd name="connsiteY119" fmla="*/ 778140 h 3562271"/>
                <a:gd name="connsiteX120" fmla="*/ 1544396 w 1893832"/>
                <a:gd name="connsiteY120" fmla="*/ 660950 h 3562271"/>
                <a:gd name="connsiteX121" fmla="*/ 1566382 w 1893832"/>
                <a:gd name="connsiteY121" fmla="*/ 549473 h 3562271"/>
                <a:gd name="connsiteX122" fmla="*/ 1578955 w 1893832"/>
                <a:gd name="connsiteY122" fmla="*/ 478943 h 3562271"/>
                <a:gd name="connsiteX123" fmla="*/ 1557776 w 1893832"/>
                <a:gd name="connsiteY123" fmla="*/ 422735 h 3562271"/>
                <a:gd name="connsiteX124" fmla="*/ 1551053 w 1893832"/>
                <a:gd name="connsiteY124" fmla="*/ 401019 h 3562271"/>
                <a:gd name="connsiteX125" fmla="*/ 1583325 w 1893832"/>
                <a:gd name="connsiteY125" fmla="*/ 271725 h 3562271"/>
                <a:gd name="connsiteX126" fmla="*/ 1598924 w 1893832"/>
                <a:gd name="connsiteY126" fmla="*/ 154265 h 3562271"/>
                <a:gd name="connsiteX127" fmla="*/ 1525638 w 1893832"/>
                <a:gd name="connsiteY127" fmla="*/ 82390 h 3562271"/>
                <a:gd name="connsiteX128" fmla="*/ 1513199 w 1893832"/>
                <a:gd name="connsiteY128" fmla="*/ 82390 h 3562271"/>
                <a:gd name="connsiteX129" fmla="*/ 1491616 w 1893832"/>
                <a:gd name="connsiteY129" fmla="*/ 76809 h 3562271"/>
                <a:gd name="connsiteX130" fmla="*/ 1507820 w 1893832"/>
                <a:gd name="connsiteY130" fmla="*/ 60068 h 3562271"/>
                <a:gd name="connsiteX131" fmla="*/ 1572366 w 1893832"/>
                <a:gd name="connsiteY131" fmla="*/ 28468 h 3562271"/>
                <a:gd name="connsiteX132" fmla="*/ 1625751 w 1893832"/>
                <a:gd name="connsiteY132" fmla="*/ 1573 h 3562271"/>
                <a:gd name="connsiteX133" fmla="*/ 1647670 w 1893832"/>
                <a:gd name="connsiteY133" fmla="*/ 13407 h 3562271"/>
                <a:gd name="connsiteX134" fmla="*/ 1672412 w 1893832"/>
                <a:gd name="connsiteY134" fmla="*/ 174772 h 3562271"/>
                <a:gd name="connsiteX135" fmla="*/ 1681287 w 1893832"/>
                <a:gd name="connsiteY135" fmla="*/ 243284 h 3562271"/>
                <a:gd name="connsiteX136" fmla="*/ 1700719 w 1893832"/>
                <a:gd name="connsiteY136" fmla="*/ 332304 h 3562271"/>
                <a:gd name="connsiteX137" fmla="*/ 1702735 w 1893832"/>
                <a:gd name="connsiteY137" fmla="*/ 344473 h 3562271"/>
                <a:gd name="connsiteX138" fmla="*/ 1708652 w 1893832"/>
                <a:gd name="connsiteY138" fmla="*/ 480759 h 3562271"/>
                <a:gd name="connsiteX139" fmla="*/ 1716384 w 1893832"/>
                <a:gd name="connsiteY139" fmla="*/ 586722 h 3562271"/>
                <a:gd name="connsiteX140" fmla="*/ 1723511 w 1893832"/>
                <a:gd name="connsiteY140" fmla="*/ 655571 h 3562271"/>
                <a:gd name="connsiteX141" fmla="*/ 1728688 w 1893832"/>
                <a:gd name="connsiteY141" fmla="*/ 781906 h 3562271"/>
                <a:gd name="connsiteX142" fmla="*/ 1742135 w 1893832"/>
                <a:gd name="connsiteY142" fmla="*/ 889482 h 3562271"/>
                <a:gd name="connsiteX143" fmla="*/ 1792561 w 1893832"/>
                <a:gd name="connsiteY143" fmla="*/ 947977 h 3562271"/>
                <a:gd name="connsiteX144" fmla="*/ 1864167 w 1893832"/>
                <a:gd name="connsiteY144" fmla="*/ 925050 h 3562271"/>
                <a:gd name="connsiteX145" fmla="*/ 1877614 w 1893832"/>
                <a:gd name="connsiteY145" fmla="*/ 904207 h 3562271"/>
                <a:gd name="connsiteX146" fmla="*/ 1878690 w 1893832"/>
                <a:gd name="connsiteY146" fmla="*/ 917184 h 3562271"/>
                <a:gd name="connsiteX147" fmla="*/ 1878084 w 1893832"/>
                <a:gd name="connsiteY147" fmla="*/ 972586 h 3562271"/>
                <a:gd name="connsiteX148" fmla="*/ 1875059 w 1893832"/>
                <a:gd name="connsiteY148" fmla="*/ 986033 h 3562271"/>
                <a:gd name="connsiteX149" fmla="*/ 1887296 w 1893832"/>
                <a:gd name="connsiteY149" fmla="*/ 1030811 h 3562271"/>
                <a:gd name="connsiteX150" fmla="*/ 1886355 w 1893832"/>
                <a:gd name="connsiteY150" fmla="*/ 1063219 h 3562271"/>
                <a:gd name="connsiteX151" fmla="*/ 1881312 w 1893832"/>
                <a:gd name="connsiteY151" fmla="*/ 1097643 h 3562271"/>
                <a:gd name="connsiteX152" fmla="*/ 1876942 w 1893832"/>
                <a:gd name="connsiteY152" fmla="*/ 1129916 h 3562271"/>
                <a:gd name="connsiteX153" fmla="*/ 1876942 w 1893832"/>
                <a:gd name="connsiteY153" fmla="*/ 1158424 h 3562271"/>
                <a:gd name="connsiteX154" fmla="*/ 1875059 w 1893832"/>
                <a:gd name="connsiteY154" fmla="*/ 1173753 h 3562271"/>
                <a:gd name="connsiteX155" fmla="*/ 1873042 w 1893832"/>
                <a:gd name="connsiteY155" fmla="*/ 1204144 h 3562271"/>
                <a:gd name="connsiteX156" fmla="*/ 1870958 w 1893832"/>
                <a:gd name="connsiteY156" fmla="*/ 1218062 h 3562271"/>
                <a:gd name="connsiteX157" fmla="*/ 1867260 w 1893832"/>
                <a:gd name="connsiteY157" fmla="*/ 1248453 h 3562271"/>
                <a:gd name="connsiteX158" fmla="*/ 1864772 w 1893832"/>
                <a:gd name="connsiteY158" fmla="*/ 1268623 h 3562271"/>
                <a:gd name="connsiteX159" fmla="*/ 1861276 w 1893832"/>
                <a:gd name="connsiteY159" fmla="*/ 1297802 h 3562271"/>
                <a:gd name="connsiteX160" fmla="*/ 1858318 w 1893832"/>
                <a:gd name="connsiteY160" fmla="*/ 1323554 h 3562271"/>
                <a:gd name="connsiteX161" fmla="*/ 1857444 w 1893832"/>
                <a:gd name="connsiteY161" fmla="*/ 1353339 h 3562271"/>
                <a:gd name="connsiteX162" fmla="*/ 1854619 w 1893832"/>
                <a:gd name="connsiteY162" fmla="*/ 1373509 h 3562271"/>
                <a:gd name="connsiteX163" fmla="*/ 1851661 w 1893832"/>
                <a:gd name="connsiteY163" fmla="*/ 1402623 h 3562271"/>
                <a:gd name="connsiteX164" fmla="*/ 1850317 w 1893832"/>
                <a:gd name="connsiteY164" fmla="*/ 1422793 h 3562271"/>
                <a:gd name="connsiteX165" fmla="*/ 1845879 w 1893832"/>
                <a:gd name="connsiteY165" fmla="*/ 1445787 h 3562271"/>
                <a:gd name="connsiteX166" fmla="*/ 1842786 w 1893832"/>
                <a:gd name="connsiteY166" fmla="*/ 1469387 h 3562271"/>
                <a:gd name="connsiteX167" fmla="*/ 1841172 w 1893832"/>
                <a:gd name="connsiteY167" fmla="*/ 1491104 h 3562271"/>
                <a:gd name="connsiteX168" fmla="*/ 1839358 w 1893832"/>
                <a:gd name="connsiteY168" fmla="*/ 1508316 h 3562271"/>
                <a:gd name="connsiteX169" fmla="*/ 1836601 w 1893832"/>
                <a:gd name="connsiteY169" fmla="*/ 1531378 h 3562271"/>
                <a:gd name="connsiteX170" fmla="*/ 1833911 w 1893832"/>
                <a:gd name="connsiteY170" fmla="*/ 1548523 h 3562271"/>
                <a:gd name="connsiteX171" fmla="*/ 1831961 w 1893832"/>
                <a:gd name="connsiteY171" fmla="*/ 1571786 h 3562271"/>
                <a:gd name="connsiteX172" fmla="*/ 1828264 w 1893832"/>
                <a:gd name="connsiteY172" fmla="*/ 1593301 h 3562271"/>
                <a:gd name="connsiteX173" fmla="*/ 1822952 w 1893832"/>
                <a:gd name="connsiteY173" fmla="*/ 1605875 h 3562271"/>
                <a:gd name="connsiteX174" fmla="*/ 1818985 w 1893832"/>
                <a:gd name="connsiteY174" fmla="*/ 1633173 h 3562271"/>
                <a:gd name="connsiteX175" fmla="*/ 1821876 w 1893832"/>
                <a:gd name="connsiteY175" fmla="*/ 1641577 h 3562271"/>
                <a:gd name="connsiteX176" fmla="*/ 1827390 w 1893832"/>
                <a:gd name="connsiteY176" fmla="*/ 1657242 h 3562271"/>
                <a:gd name="connsiteX177" fmla="*/ 1813943 w 1893832"/>
                <a:gd name="connsiteY177" fmla="*/ 1663965 h 3562271"/>
                <a:gd name="connsiteX178" fmla="*/ 1738975 w 1893832"/>
                <a:gd name="connsiteY178" fmla="*/ 1728781 h 3562271"/>
                <a:gd name="connsiteX179" fmla="*/ 1634895 w 1893832"/>
                <a:gd name="connsiteY179" fmla="*/ 2113838 h 3562271"/>
                <a:gd name="connsiteX180" fmla="*/ 1591057 w 1893832"/>
                <a:gd name="connsiteY180" fmla="*/ 2341093 h 3562271"/>
                <a:gd name="connsiteX181" fmla="*/ 1536530 w 1893832"/>
                <a:gd name="connsiteY181" fmla="*/ 2682446 h 3562271"/>
                <a:gd name="connsiteX182" fmla="*/ 1524831 w 1893832"/>
                <a:gd name="connsiteY182" fmla="*/ 2853561 h 3562271"/>
                <a:gd name="connsiteX183" fmla="*/ 1472185 w 1893832"/>
                <a:gd name="connsiteY183" fmla="*/ 3083505 h 3562271"/>
                <a:gd name="connsiteX184" fmla="*/ 1317544 w 1893832"/>
                <a:gd name="connsiteY184" fmla="*/ 3297581 h 3562271"/>
                <a:gd name="connsiteX185" fmla="*/ 1088944 w 1893832"/>
                <a:gd name="connsiteY185" fmla="*/ 3435281 h 3562271"/>
                <a:gd name="connsiteX186" fmla="*/ 1052166 w 1893832"/>
                <a:gd name="connsiteY186" fmla="*/ 3541309 h 3562271"/>
                <a:gd name="connsiteX187" fmla="*/ 1055663 w 1893832"/>
                <a:gd name="connsiteY187" fmla="*/ 3559933 h 3562271"/>
                <a:gd name="connsiteX188" fmla="*/ 1040265 w 1893832"/>
                <a:gd name="connsiteY188" fmla="*/ 3552808 h 3562271"/>
                <a:gd name="connsiteX189" fmla="*/ 1002547 w 1893832"/>
                <a:gd name="connsiteY189" fmla="*/ 3546486 h 3562271"/>
                <a:gd name="connsiteX190" fmla="*/ 930874 w 1893832"/>
                <a:gd name="connsiteY190" fmla="*/ 3559933 h 3562271"/>
                <a:gd name="connsiteX191" fmla="*/ 911644 w 1893832"/>
                <a:gd name="connsiteY191" fmla="*/ 3556774 h 3562271"/>
                <a:gd name="connsiteX192" fmla="*/ 858529 w 1893832"/>
                <a:gd name="connsiteY192" fmla="*/ 3558253 h 3562271"/>
                <a:gd name="connsiteX193" fmla="*/ 851334 w 1893832"/>
                <a:gd name="connsiteY193" fmla="*/ 3559866 h 3562271"/>
                <a:gd name="connsiteX194" fmla="*/ 836274 w 1893832"/>
                <a:gd name="connsiteY194" fmla="*/ 3559262 h 3562271"/>
                <a:gd name="connsiteX195" fmla="*/ 821550 w 1893832"/>
                <a:gd name="connsiteY195" fmla="*/ 3554891 h 3562271"/>
                <a:gd name="connsiteX196" fmla="*/ 821550 w 1893832"/>
                <a:gd name="connsiteY196" fmla="*/ 3554891 h 3562271"/>
                <a:gd name="connsiteX197" fmla="*/ 777510 w 1893832"/>
                <a:gd name="connsiteY197" fmla="*/ 3549244 h 356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Lst>
              <a:rect l="l" t="t" r="r" b="b"/>
              <a:pathLst>
                <a:path w="1893832" h="3562271">
                  <a:moveTo>
                    <a:pt x="777510" y="3549244"/>
                  </a:moveTo>
                  <a:lnTo>
                    <a:pt x="772602" y="3549244"/>
                  </a:lnTo>
                  <a:cubicBezTo>
                    <a:pt x="759155" y="3533510"/>
                    <a:pt x="743422" y="3532166"/>
                    <a:pt x="726479" y="3541243"/>
                  </a:cubicBezTo>
                  <a:cubicBezTo>
                    <a:pt x="716729" y="3547496"/>
                    <a:pt x="704156" y="3547496"/>
                    <a:pt x="694408" y="3541243"/>
                  </a:cubicBezTo>
                  <a:cubicBezTo>
                    <a:pt x="678808" y="3532099"/>
                    <a:pt x="664689" y="3535326"/>
                    <a:pt x="653058" y="3549177"/>
                  </a:cubicBezTo>
                  <a:lnTo>
                    <a:pt x="632887" y="3549177"/>
                  </a:lnTo>
                  <a:cubicBezTo>
                    <a:pt x="579704" y="3551529"/>
                    <a:pt x="526521" y="3548167"/>
                    <a:pt x="473338" y="3549177"/>
                  </a:cubicBezTo>
                  <a:lnTo>
                    <a:pt x="463454" y="3549177"/>
                  </a:lnTo>
                  <a:cubicBezTo>
                    <a:pt x="463454" y="3543663"/>
                    <a:pt x="464329" y="3537814"/>
                    <a:pt x="458479" y="3534251"/>
                  </a:cubicBezTo>
                  <a:cubicBezTo>
                    <a:pt x="457067" y="3532368"/>
                    <a:pt x="455050" y="3531024"/>
                    <a:pt x="453504" y="3529275"/>
                  </a:cubicBezTo>
                  <a:lnTo>
                    <a:pt x="438577" y="3529275"/>
                  </a:lnTo>
                  <a:cubicBezTo>
                    <a:pt x="437031" y="3531024"/>
                    <a:pt x="435014" y="3532368"/>
                    <a:pt x="433602" y="3534251"/>
                  </a:cubicBezTo>
                  <a:lnTo>
                    <a:pt x="428626" y="3534251"/>
                  </a:lnTo>
                  <a:cubicBezTo>
                    <a:pt x="427483" y="3535595"/>
                    <a:pt x="425466" y="3535797"/>
                    <a:pt x="424055" y="3534653"/>
                  </a:cubicBezTo>
                  <a:cubicBezTo>
                    <a:pt x="423920" y="3534520"/>
                    <a:pt x="423785" y="3534385"/>
                    <a:pt x="423651" y="3534251"/>
                  </a:cubicBezTo>
                  <a:cubicBezTo>
                    <a:pt x="421633" y="3530754"/>
                    <a:pt x="417734" y="3528804"/>
                    <a:pt x="413700" y="3529275"/>
                  </a:cubicBezTo>
                  <a:cubicBezTo>
                    <a:pt x="409397" y="3525510"/>
                    <a:pt x="403010" y="3525510"/>
                    <a:pt x="398707" y="3529275"/>
                  </a:cubicBezTo>
                  <a:lnTo>
                    <a:pt x="393731" y="3529275"/>
                  </a:lnTo>
                  <a:cubicBezTo>
                    <a:pt x="392319" y="3527393"/>
                    <a:pt x="390302" y="3526048"/>
                    <a:pt x="388756" y="3524300"/>
                  </a:cubicBezTo>
                  <a:lnTo>
                    <a:pt x="378805" y="3524300"/>
                  </a:lnTo>
                  <a:cubicBezTo>
                    <a:pt x="377393" y="3522417"/>
                    <a:pt x="375376" y="3521073"/>
                    <a:pt x="373829" y="3519325"/>
                  </a:cubicBezTo>
                  <a:lnTo>
                    <a:pt x="358903" y="3519325"/>
                  </a:lnTo>
                  <a:cubicBezTo>
                    <a:pt x="357424" y="3517442"/>
                    <a:pt x="355407" y="3516096"/>
                    <a:pt x="353928" y="3514349"/>
                  </a:cubicBezTo>
                  <a:cubicBezTo>
                    <a:pt x="349355" y="3512601"/>
                    <a:pt x="345658" y="3508903"/>
                    <a:pt x="343910" y="3504330"/>
                  </a:cubicBezTo>
                  <a:cubicBezTo>
                    <a:pt x="342229" y="3502716"/>
                    <a:pt x="340615" y="3501103"/>
                    <a:pt x="338935" y="3499354"/>
                  </a:cubicBezTo>
                  <a:lnTo>
                    <a:pt x="328984" y="3494379"/>
                  </a:lnTo>
                  <a:cubicBezTo>
                    <a:pt x="327571" y="3492498"/>
                    <a:pt x="325555" y="3491219"/>
                    <a:pt x="324008" y="3489404"/>
                  </a:cubicBezTo>
                  <a:lnTo>
                    <a:pt x="299131" y="3489404"/>
                  </a:lnTo>
                  <a:cubicBezTo>
                    <a:pt x="297585" y="3487655"/>
                    <a:pt x="295904" y="3485975"/>
                    <a:pt x="294156" y="3484428"/>
                  </a:cubicBezTo>
                  <a:lnTo>
                    <a:pt x="284205" y="3469502"/>
                  </a:lnTo>
                  <a:cubicBezTo>
                    <a:pt x="282389" y="3467956"/>
                    <a:pt x="281112" y="3465939"/>
                    <a:pt x="279230" y="3464527"/>
                  </a:cubicBezTo>
                  <a:cubicBezTo>
                    <a:pt x="276137" y="3457938"/>
                    <a:pt x="270825" y="3452693"/>
                    <a:pt x="264236" y="3449601"/>
                  </a:cubicBezTo>
                  <a:cubicBezTo>
                    <a:pt x="262824" y="3447718"/>
                    <a:pt x="260807" y="3446374"/>
                    <a:pt x="259261" y="3444558"/>
                  </a:cubicBezTo>
                  <a:lnTo>
                    <a:pt x="234383" y="3434608"/>
                  </a:lnTo>
                  <a:cubicBezTo>
                    <a:pt x="232837" y="3432859"/>
                    <a:pt x="231156" y="3431178"/>
                    <a:pt x="229408" y="3429632"/>
                  </a:cubicBezTo>
                  <a:lnTo>
                    <a:pt x="214482" y="3404755"/>
                  </a:lnTo>
                  <a:cubicBezTo>
                    <a:pt x="212666" y="3403209"/>
                    <a:pt x="211389" y="3401192"/>
                    <a:pt x="209439" y="3399780"/>
                  </a:cubicBezTo>
                  <a:cubicBezTo>
                    <a:pt x="202716" y="3385054"/>
                    <a:pt x="187050" y="3382029"/>
                    <a:pt x="174611" y="3374836"/>
                  </a:cubicBezTo>
                  <a:cubicBezTo>
                    <a:pt x="173065" y="3373088"/>
                    <a:pt x="171384" y="3371407"/>
                    <a:pt x="169636" y="3369859"/>
                  </a:cubicBezTo>
                  <a:lnTo>
                    <a:pt x="154710" y="3335032"/>
                  </a:lnTo>
                  <a:cubicBezTo>
                    <a:pt x="152961" y="3333418"/>
                    <a:pt x="151482" y="3331603"/>
                    <a:pt x="149734" y="3330056"/>
                  </a:cubicBezTo>
                  <a:cubicBezTo>
                    <a:pt x="147986" y="3328510"/>
                    <a:pt x="146440" y="3326695"/>
                    <a:pt x="144759" y="3325081"/>
                  </a:cubicBezTo>
                  <a:cubicBezTo>
                    <a:pt x="143078" y="3323467"/>
                    <a:pt x="141330" y="3321787"/>
                    <a:pt x="139716" y="3320038"/>
                  </a:cubicBezTo>
                  <a:lnTo>
                    <a:pt x="129765" y="3315063"/>
                  </a:lnTo>
                  <a:cubicBezTo>
                    <a:pt x="128219" y="3296775"/>
                    <a:pt x="121227" y="3279428"/>
                    <a:pt x="109595" y="3265242"/>
                  </a:cubicBezTo>
                  <a:cubicBezTo>
                    <a:pt x="97896" y="3253745"/>
                    <a:pt x="96417" y="3251930"/>
                    <a:pt x="94669" y="3250316"/>
                  </a:cubicBezTo>
                  <a:cubicBezTo>
                    <a:pt x="92920" y="3248703"/>
                    <a:pt x="91239" y="3247089"/>
                    <a:pt x="89693" y="3245341"/>
                  </a:cubicBezTo>
                  <a:cubicBezTo>
                    <a:pt x="74095" y="3237204"/>
                    <a:pt x="81490" y="3222547"/>
                    <a:pt x="79742" y="3210512"/>
                  </a:cubicBezTo>
                  <a:cubicBezTo>
                    <a:pt x="77927" y="3208966"/>
                    <a:pt x="76650" y="3206948"/>
                    <a:pt x="74699" y="3205536"/>
                  </a:cubicBezTo>
                  <a:lnTo>
                    <a:pt x="74699" y="3190812"/>
                  </a:lnTo>
                  <a:cubicBezTo>
                    <a:pt x="72952" y="3189333"/>
                    <a:pt x="71607" y="3187316"/>
                    <a:pt x="69724" y="3185837"/>
                  </a:cubicBezTo>
                  <a:lnTo>
                    <a:pt x="64749" y="3175886"/>
                  </a:lnTo>
                  <a:cubicBezTo>
                    <a:pt x="63001" y="3174340"/>
                    <a:pt x="61522" y="3172457"/>
                    <a:pt x="59773" y="3170911"/>
                  </a:cubicBezTo>
                  <a:cubicBezTo>
                    <a:pt x="58220" y="3169163"/>
                    <a:pt x="56553" y="3167482"/>
                    <a:pt x="54798" y="3165936"/>
                  </a:cubicBezTo>
                  <a:cubicBezTo>
                    <a:pt x="46468" y="3156522"/>
                    <a:pt x="42817" y="3143815"/>
                    <a:pt x="44847" y="3131376"/>
                  </a:cubicBezTo>
                  <a:cubicBezTo>
                    <a:pt x="46851" y="3115644"/>
                    <a:pt x="43334" y="3099708"/>
                    <a:pt x="34896" y="3086261"/>
                  </a:cubicBezTo>
                  <a:cubicBezTo>
                    <a:pt x="33148" y="3084648"/>
                    <a:pt x="31669" y="3082832"/>
                    <a:pt x="29921" y="3081286"/>
                  </a:cubicBezTo>
                  <a:cubicBezTo>
                    <a:pt x="28348" y="3079538"/>
                    <a:pt x="26687" y="3077857"/>
                    <a:pt x="24946" y="3076310"/>
                  </a:cubicBezTo>
                  <a:cubicBezTo>
                    <a:pt x="24946" y="3065554"/>
                    <a:pt x="24946" y="3054863"/>
                    <a:pt x="24946" y="3044104"/>
                  </a:cubicBezTo>
                  <a:cubicBezTo>
                    <a:pt x="24946" y="3029313"/>
                    <a:pt x="25752" y="3014522"/>
                    <a:pt x="17549" y="3000940"/>
                  </a:cubicBezTo>
                  <a:cubicBezTo>
                    <a:pt x="13045" y="2993611"/>
                    <a:pt x="15331" y="2984871"/>
                    <a:pt x="14995" y="2976667"/>
                  </a:cubicBezTo>
                  <a:cubicBezTo>
                    <a:pt x="16877" y="2975256"/>
                    <a:pt x="18155" y="2973238"/>
                    <a:pt x="19970" y="2971692"/>
                  </a:cubicBezTo>
                  <a:cubicBezTo>
                    <a:pt x="20508" y="2959858"/>
                    <a:pt x="18820" y="2948025"/>
                    <a:pt x="14995" y="2936797"/>
                  </a:cubicBezTo>
                  <a:cubicBezTo>
                    <a:pt x="13179" y="2935318"/>
                    <a:pt x="11902" y="2933301"/>
                    <a:pt x="10019" y="2931822"/>
                  </a:cubicBezTo>
                  <a:lnTo>
                    <a:pt x="10019" y="2911651"/>
                  </a:lnTo>
                  <a:cubicBezTo>
                    <a:pt x="11902" y="2910240"/>
                    <a:pt x="13179" y="2908222"/>
                    <a:pt x="14995" y="2906676"/>
                  </a:cubicBezTo>
                  <a:cubicBezTo>
                    <a:pt x="14524" y="2891144"/>
                    <a:pt x="16541" y="2875547"/>
                    <a:pt x="10826" y="2860351"/>
                  </a:cubicBezTo>
                  <a:cubicBezTo>
                    <a:pt x="9172" y="2854770"/>
                    <a:pt x="9555" y="2848786"/>
                    <a:pt x="11902" y="2843475"/>
                  </a:cubicBezTo>
                  <a:cubicBezTo>
                    <a:pt x="17886" y="2826667"/>
                    <a:pt x="13784" y="2809185"/>
                    <a:pt x="14995" y="2792107"/>
                  </a:cubicBezTo>
                  <a:cubicBezTo>
                    <a:pt x="13179" y="2790560"/>
                    <a:pt x="11902" y="2788543"/>
                    <a:pt x="10019" y="2787131"/>
                  </a:cubicBezTo>
                  <a:lnTo>
                    <a:pt x="10019" y="2777181"/>
                  </a:lnTo>
                  <a:cubicBezTo>
                    <a:pt x="11902" y="2775702"/>
                    <a:pt x="13179" y="2773684"/>
                    <a:pt x="14995" y="2772205"/>
                  </a:cubicBezTo>
                  <a:cubicBezTo>
                    <a:pt x="15936" y="2757145"/>
                    <a:pt x="22391" y="2742757"/>
                    <a:pt x="19970" y="2727360"/>
                  </a:cubicBezTo>
                  <a:cubicBezTo>
                    <a:pt x="18155" y="2725814"/>
                    <a:pt x="16877" y="2723796"/>
                    <a:pt x="14995" y="2722385"/>
                  </a:cubicBezTo>
                  <a:lnTo>
                    <a:pt x="14995" y="2712434"/>
                  </a:lnTo>
                  <a:cubicBezTo>
                    <a:pt x="16877" y="2710953"/>
                    <a:pt x="18155" y="2708937"/>
                    <a:pt x="19970" y="2707458"/>
                  </a:cubicBezTo>
                  <a:cubicBezTo>
                    <a:pt x="20932" y="2695960"/>
                    <a:pt x="17469" y="2684530"/>
                    <a:pt x="10288" y="2675454"/>
                  </a:cubicBezTo>
                  <a:cubicBezTo>
                    <a:pt x="-3697" y="2656696"/>
                    <a:pt x="-4033" y="2646812"/>
                    <a:pt x="8876" y="2626909"/>
                  </a:cubicBezTo>
                  <a:cubicBezTo>
                    <a:pt x="14793" y="2617901"/>
                    <a:pt x="20710" y="2609294"/>
                    <a:pt x="19970" y="2597865"/>
                  </a:cubicBezTo>
                  <a:cubicBezTo>
                    <a:pt x="40141" y="2615077"/>
                    <a:pt x="40141" y="2615077"/>
                    <a:pt x="29383" y="2635987"/>
                  </a:cubicBezTo>
                  <a:cubicBezTo>
                    <a:pt x="21920" y="2650376"/>
                    <a:pt x="24273" y="2657905"/>
                    <a:pt x="40006" y="2661671"/>
                  </a:cubicBezTo>
                  <a:cubicBezTo>
                    <a:pt x="65522" y="2668260"/>
                    <a:pt x="91441" y="2673370"/>
                    <a:pt x="117529" y="2676866"/>
                  </a:cubicBezTo>
                  <a:cubicBezTo>
                    <a:pt x="131513" y="2678412"/>
                    <a:pt x="144960" y="2682446"/>
                    <a:pt x="159080" y="2683051"/>
                  </a:cubicBezTo>
                  <a:cubicBezTo>
                    <a:pt x="173199" y="2683657"/>
                    <a:pt x="185033" y="2700197"/>
                    <a:pt x="189470" y="2717811"/>
                  </a:cubicBezTo>
                  <a:cubicBezTo>
                    <a:pt x="199354" y="2755060"/>
                    <a:pt x="205539" y="2793183"/>
                    <a:pt x="208027" y="2831642"/>
                  </a:cubicBezTo>
                  <a:cubicBezTo>
                    <a:pt x="209103" y="2854703"/>
                    <a:pt x="211927" y="2877697"/>
                    <a:pt x="216364" y="2900356"/>
                  </a:cubicBezTo>
                  <a:cubicBezTo>
                    <a:pt x="225509" y="2939755"/>
                    <a:pt x="237947" y="2978281"/>
                    <a:pt x="253545" y="3015597"/>
                  </a:cubicBezTo>
                  <a:cubicBezTo>
                    <a:pt x="279767" y="3081959"/>
                    <a:pt x="317150" y="3143344"/>
                    <a:pt x="364013" y="3197132"/>
                  </a:cubicBezTo>
                  <a:cubicBezTo>
                    <a:pt x="423181" y="3265712"/>
                    <a:pt x="491223" y="3324879"/>
                    <a:pt x="574863" y="3363607"/>
                  </a:cubicBezTo>
                  <a:cubicBezTo>
                    <a:pt x="625088" y="3386870"/>
                    <a:pt x="678473" y="3402738"/>
                    <a:pt x="733270" y="3410671"/>
                  </a:cubicBezTo>
                  <a:cubicBezTo>
                    <a:pt x="790621" y="3418807"/>
                    <a:pt x="849116" y="3413160"/>
                    <a:pt x="903846" y="3394199"/>
                  </a:cubicBezTo>
                  <a:cubicBezTo>
                    <a:pt x="935379" y="3383979"/>
                    <a:pt x="965500" y="3369793"/>
                    <a:pt x="993470" y="3351975"/>
                  </a:cubicBezTo>
                  <a:cubicBezTo>
                    <a:pt x="1016128" y="3338124"/>
                    <a:pt x="1040669" y="3327569"/>
                    <a:pt x="1066286" y="3320644"/>
                  </a:cubicBezTo>
                  <a:cubicBezTo>
                    <a:pt x="1101921" y="3309751"/>
                    <a:pt x="1136480" y="3295633"/>
                    <a:pt x="1169560" y="3278420"/>
                  </a:cubicBezTo>
                  <a:cubicBezTo>
                    <a:pt x="1189931" y="3267460"/>
                    <a:pt x="1208758" y="3253878"/>
                    <a:pt x="1225566" y="3238079"/>
                  </a:cubicBezTo>
                  <a:cubicBezTo>
                    <a:pt x="1287423" y="3182879"/>
                    <a:pt x="1325343" y="3113155"/>
                    <a:pt x="1350557" y="3035498"/>
                  </a:cubicBezTo>
                  <a:cubicBezTo>
                    <a:pt x="1356743" y="3013244"/>
                    <a:pt x="1369920" y="2993543"/>
                    <a:pt x="1388208" y="2979358"/>
                  </a:cubicBezTo>
                  <a:cubicBezTo>
                    <a:pt x="1431911" y="2945740"/>
                    <a:pt x="1451208" y="2899952"/>
                    <a:pt x="1455443" y="2844214"/>
                  </a:cubicBezTo>
                  <a:cubicBezTo>
                    <a:pt x="1459074" y="2795603"/>
                    <a:pt x="1455443" y="2746588"/>
                    <a:pt x="1464587" y="2698516"/>
                  </a:cubicBezTo>
                  <a:cubicBezTo>
                    <a:pt x="1476287" y="2637062"/>
                    <a:pt x="1481061" y="2574601"/>
                    <a:pt x="1492759" y="2513080"/>
                  </a:cubicBezTo>
                  <a:cubicBezTo>
                    <a:pt x="1500088" y="2474353"/>
                    <a:pt x="1502845" y="2434752"/>
                    <a:pt x="1508896" y="2395620"/>
                  </a:cubicBezTo>
                  <a:cubicBezTo>
                    <a:pt x="1518175" y="2335512"/>
                    <a:pt x="1527318" y="2275337"/>
                    <a:pt x="1537471" y="2215295"/>
                  </a:cubicBezTo>
                  <a:cubicBezTo>
                    <a:pt x="1550312" y="2139790"/>
                    <a:pt x="1566853" y="2064890"/>
                    <a:pt x="1577812" y="1989116"/>
                  </a:cubicBezTo>
                  <a:cubicBezTo>
                    <a:pt x="1584132" y="1945144"/>
                    <a:pt x="1591259" y="1901306"/>
                    <a:pt x="1598318" y="1857401"/>
                  </a:cubicBezTo>
                  <a:cubicBezTo>
                    <a:pt x="1598857" y="1853301"/>
                    <a:pt x="1598992" y="1849132"/>
                    <a:pt x="1598722" y="1844964"/>
                  </a:cubicBezTo>
                  <a:cubicBezTo>
                    <a:pt x="1597916" y="1798638"/>
                    <a:pt x="1605446" y="1752785"/>
                    <a:pt x="1607462" y="1706795"/>
                  </a:cubicBezTo>
                  <a:cubicBezTo>
                    <a:pt x="1609749" y="1651595"/>
                    <a:pt x="1613043" y="1595924"/>
                    <a:pt x="1604706" y="1540590"/>
                  </a:cubicBezTo>
                  <a:cubicBezTo>
                    <a:pt x="1602017" y="1522704"/>
                    <a:pt x="1604168" y="1504147"/>
                    <a:pt x="1603698" y="1485859"/>
                  </a:cubicBezTo>
                  <a:cubicBezTo>
                    <a:pt x="1602554" y="1444577"/>
                    <a:pt x="1593478" y="1405177"/>
                    <a:pt x="1568130" y="1371559"/>
                  </a:cubicBezTo>
                  <a:cubicBezTo>
                    <a:pt x="1559457" y="1360466"/>
                    <a:pt x="1549775" y="1350179"/>
                    <a:pt x="1539287" y="1340766"/>
                  </a:cubicBezTo>
                  <a:cubicBezTo>
                    <a:pt x="1530478" y="1334043"/>
                    <a:pt x="1527923" y="1321873"/>
                    <a:pt x="1533235" y="1312191"/>
                  </a:cubicBezTo>
                  <a:cubicBezTo>
                    <a:pt x="1542716" y="1289330"/>
                    <a:pt x="1550111" y="1265596"/>
                    <a:pt x="1559255" y="1242535"/>
                  </a:cubicBezTo>
                  <a:cubicBezTo>
                    <a:pt x="1568399" y="1219474"/>
                    <a:pt x="1574114" y="1197151"/>
                    <a:pt x="1562886" y="1175300"/>
                  </a:cubicBezTo>
                  <a:cubicBezTo>
                    <a:pt x="1549775" y="1149615"/>
                    <a:pt x="1556768" y="1125881"/>
                    <a:pt x="1562213" y="1100802"/>
                  </a:cubicBezTo>
                  <a:cubicBezTo>
                    <a:pt x="1573173" y="1055890"/>
                    <a:pt x="1578821" y="1009835"/>
                    <a:pt x="1579157" y="963643"/>
                  </a:cubicBezTo>
                  <a:cubicBezTo>
                    <a:pt x="1579963" y="945221"/>
                    <a:pt x="1573307" y="927337"/>
                    <a:pt x="1560600" y="913957"/>
                  </a:cubicBezTo>
                  <a:cubicBezTo>
                    <a:pt x="1551993" y="906022"/>
                    <a:pt x="1547624" y="894525"/>
                    <a:pt x="1548766" y="882893"/>
                  </a:cubicBezTo>
                  <a:cubicBezTo>
                    <a:pt x="1549506" y="872135"/>
                    <a:pt x="1548766" y="861311"/>
                    <a:pt x="1548766" y="850486"/>
                  </a:cubicBezTo>
                  <a:cubicBezTo>
                    <a:pt x="1547758" y="844704"/>
                    <a:pt x="1549170" y="838719"/>
                    <a:pt x="1552666" y="834013"/>
                  </a:cubicBezTo>
                  <a:cubicBezTo>
                    <a:pt x="1569139" y="817204"/>
                    <a:pt x="1564567" y="797640"/>
                    <a:pt x="1560532" y="778140"/>
                  </a:cubicBezTo>
                  <a:cubicBezTo>
                    <a:pt x="1552599" y="739345"/>
                    <a:pt x="1538815" y="701022"/>
                    <a:pt x="1544396" y="660950"/>
                  </a:cubicBezTo>
                  <a:cubicBezTo>
                    <a:pt x="1549573" y="623432"/>
                    <a:pt x="1556902" y="586185"/>
                    <a:pt x="1566382" y="549473"/>
                  </a:cubicBezTo>
                  <a:cubicBezTo>
                    <a:pt x="1573240" y="526546"/>
                    <a:pt x="1577476" y="502879"/>
                    <a:pt x="1578955" y="478943"/>
                  </a:cubicBezTo>
                  <a:cubicBezTo>
                    <a:pt x="1580434" y="458034"/>
                    <a:pt x="1572702" y="437460"/>
                    <a:pt x="1557776" y="422735"/>
                  </a:cubicBezTo>
                  <a:cubicBezTo>
                    <a:pt x="1551590" y="416616"/>
                    <a:pt x="1547085" y="410767"/>
                    <a:pt x="1551053" y="401019"/>
                  </a:cubicBezTo>
                  <a:cubicBezTo>
                    <a:pt x="1568668" y="359668"/>
                    <a:pt x="1574988" y="315361"/>
                    <a:pt x="1583325" y="271725"/>
                  </a:cubicBezTo>
                  <a:cubicBezTo>
                    <a:pt x="1590855" y="232930"/>
                    <a:pt x="1596100" y="193664"/>
                    <a:pt x="1598924" y="154265"/>
                  </a:cubicBezTo>
                  <a:cubicBezTo>
                    <a:pt x="1601210" y="120647"/>
                    <a:pt x="1561743" y="77213"/>
                    <a:pt x="1525638" y="82390"/>
                  </a:cubicBezTo>
                  <a:cubicBezTo>
                    <a:pt x="1521536" y="82995"/>
                    <a:pt x="1517300" y="82995"/>
                    <a:pt x="1513199" y="82390"/>
                  </a:cubicBezTo>
                  <a:cubicBezTo>
                    <a:pt x="1505602" y="81113"/>
                    <a:pt x="1493835" y="87366"/>
                    <a:pt x="1491616" y="76809"/>
                  </a:cubicBezTo>
                  <a:cubicBezTo>
                    <a:pt x="1489801" y="68203"/>
                    <a:pt x="1501433" y="65110"/>
                    <a:pt x="1507820" y="60068"/>
                  </a:cubicBezTo>
                  <a:cubicBezTo>
                    <a:pt x="1526982" y="44671"/>
                    <a:pt x="1551523" y="40435"/>
                    <a:pt x="1572366" y="28468"/>
                  </a:cubicBezTo>
                  <a:cubicBezTo>
                    <a:pt x="1589578" y="18583"/>
                    <a:pt x="1607664" y="10112"/>
                    <a:pt x="1625751" y="1573"/>
                  </a:cubicBezTo>
                  <a:cubicBezTo>
                    <a:pt x="1639938" y="-5150"/>
                    <a:pt x="1648207" y="-1049"/>
                    <a:pt x="1647670" y="13407"/>
                  </a:cubicBezTo>
                  <a:cubicBezTo>
                    <a:pt x="1645585" y="68809"/>
                    <a:pt x="1663335" y="120983"/>
                    <a:pt x="1672412" y="174772"/>
                  </a:cubicBezTo>
                  <a:cubicBezTo>
                    <a:pt x="1676312" y="197430"/>
                    <a:pt x="1677253" y="220626"/>
                    <a:pt x="1681287" y="243284"/>
                  </a:cubicBezTo>
                  <a:cubicBezTo>
                    <a:pt x="1686598" y="273204"/>
                    <a:pt x="1697625" y="301914"/>
                    <a:pt x="1700719" y="332304"/>
                  </a:cubicBezTo>
                  <a:cubicBezTo>
                    <a:pt x="1701726" y="336270"/>
                    <a:pt x="1702399" y="340372"/>
                    <a:pt x="1702735" y="344473"/>
                  </a:cubicBezTo>
                  <a:cubicBezTo>
                    <a:pt x="1699575" y="390126"/>
                    <a:pt x="1705962" y="435442"/>
                    <a:pt x="1708652" y="480759"/>
                  </a:cubicBezTo>
                  <a:cubicBezTo>
                    <a:pt x="1710669" y="515990"/>
                    <a:pt x="1712216" y="551423"/>
                    <a:pt x="1716384" y="586722"/>
                  </a:cubicBezTo>
                  <a:cubicBezTo>
                    <a:pt x="1719006" y="609515"/>
                    <a:pt x="1720956" y="632711"/>
                    <a:pt x="1723511" y="655571"/>
                  </a:cubicBezTo>
                  <a:cubicBezTo>
                    <a:pt x="1728285" y="697727"/>
                    <a:pt x="1724587" y="740086"/>
                    <a:pt x="1728688" y="781906"/>
                  </a:cubicBezTo>
                  <a:cubicBezTo>
                    <a:pt x="1732319" y="817810"/>
                    <a:pt x="1734067" y="853982"/>
                    <a:pt x="1742135" y="889482"/>
                  </a:cubicBezTo>
                  <a:cubicBezTo>
                    <a:pt x="1748858" y="919469"/>
                    <a:pt x="1763784" y="939640"/>
                    <a:pt x="1792561" y="947977"/>
                  </a:cubicBezTo>
                  <a:cubicBezTo>
                    <a:pt x="1821338" y="956314"/>
                    <a:pt x="1844266" y="945423"/>
                    <a:pt x="1864167" y="925050"/>
                  </a:cubicBezTo>
                  <a:cubicBezTo>
                    <a:pt x="1869747" y="918865"/>
                    <a:pt x="1874320" y="911872"/>
                    <a:pt x="1877614" y="904207"/>
                  </a:cubicBezTo>
                  <a:cubicBezTo>
                    <a:pt x="1883127" y="908174"/>
                    <a:pt x="1880573" y="912409"/>
                    <a:pt x="1878690" y="917184"/>
                  </a:cubicBezTo>
                  <a:cubicBezTo>
                    <a:pt x="1871496" y="935472"/>
                    <a:pt x="1861949" y="953827"/>
                    <a:pt x="1878084" y="972586"/>
                  </a:cubicBezTo>
                  <a:cubicBezTo>
                    <a:pt x="1882522" y="977763"/>
                    <a:pt x="1875463" y="981392"/>
                    <a:pt x="1875059" y="986033"/>
                  </a:cubicBezTo>
                  <a:cubicBezTo>
                    <a:pt x="1873311" y="1002303"/>
                    <a:pt x="1864504" y="1020120"/>
                    <a:pt x="1887296" y="1030811"/>
                  </a:cubicBezTo>
                  <a:cubicBezTo>
                    <a:pt x="1896306" y="1035048"/>
                    <a:pt x="1894558" y="1055419"/>
                    <a:pt x="1886355" y="1063219"/>
                  </a:cubicBezTo>
                  <a:cubicBezTo>
                    <a:pt x="1869680" y="1079018"/>
                    <a:pt x="1869614" y="1079624"/>
                    <a:pt x="1881312" y="1097643"/>
                  </a:cubicBezTo>
                  <a:cubicBezTo>
                    <a:pt x="1890859" y="1112434"/>
                    <a:pt x="1890254" y="1117142"/>
                    <a:pt x="1876942" y="1129916"/>
                  </a:cubicBezTo>
                  <a:cubicBezTo>
                    <a:pt x="1866453" y="1140001"/>
                    <a:pt x="1866050" y="1145380"/>
                    <a:pt x="1876942" y="1158424"/>
                  </a:cubicBezTo>
                  <a:cubicBezTo>
                    <a:pt x="1882657" y="1165147"/>
                    <a:pt x="1882388" y="1168038"/>
                    <a:pt x="1875059" y="1173753"/>
                  </a:cubicBezTo>
                  <a:cubicBezTo>
                    <a:pt x="1859461" y="1185789"/>
                    <a:pt x="1859797" y="1186797"/>
                    <a:pt x="1873042" y="1204144"/>
                  </a:cubicBezTo>
                  <a:cubicBezTo>
                    <a:pt x="1877614" y="1210060"/>
                    <a:pt x="1876942" y="1213154"/>
                    <a:pt x="1870958" y="1218062"/>
                  </a:cubicBezTo>
                  <a:cubicBezTo>
                    <a:pt x="1854418" y="1231844"/>
                    <a:pt x="1854552" y="1232517"/>
                    <a:pt x="1867260" y="1248453"/>
                  </a:cubicBezTo>
                  <a:cubicBezTo>
                    <a:pt x="1873983" y="1256588"/>
                    <a:pt x="1873983" y="1261496"/>
                    <a:pt x="1864772" y="1268623"/>
                  </a:cubicBezTo>
                  <a:cubicBezTo>
                    <a:pt x="1849644" y="1280187"/>
                    <a:pt x="1850048" y="1283549"/>
                    <a:pt x="1861276" y="1297802"/>
                  </a:cubicBezTo>
                  <a:cubicBezTo>
                    <a:pt x="1870084" y="1309097"/>
                    <a:pt x="1869614" y="1313267"/>
                    <a:pt x="1858318" y="1323554"/>
                  </a:cubicBezTo>
                  <a:cubicBezTo>
                    <a:pt x="1845476" y="1335253"/>
                    <a:pt x="1844871" y="1337672"/>
                    <a:pt x="1857444" y="1353339"/>
                  </a:cubicBezTo>
                  <a:cubicBezTo>
                    <a:pt x="1864167" y="1361474"/>
                    <a:pt x="1863764" y="1366382"/>
                    <a:pt x="1854619" y="1373509"/>
                  </a:cubicBezTo>
                  <a:cubicBezTo>
                    <a:pt x="1839559" y="1384872"/>
                    <a:pt x="1839626" y="1388368"/>
                    <a:pt x="1851661" y="1402623"/>
                  </a:cubicBezTo>
                  <a:cubicBezTo>
                    <a:pt x="1858385" y="1410489"/>
                    <a:pt x="1860402" y="1416876"/>
                    <a:pt x="1850317" y="1422793"/>
                  </a:cubicBezTo>
                  <a:cubicBezTo>
                    <a:pt x="1840232" y="1428709"/>
                    <a:pt x="1840298" y="1438123"/>
                    <a:pt x="1845879" y="1445787"/>
                  </a:cubicBezTo>
                  <a:cubicBezTo>
                    <a:pt x="1853006" y="1455671"/>
                    <a:pt x="1855561" y="1461992"/>
                    <a:pt x="1842786" y="1469387"/>
                  </a:cubicBezTo>
                  <a:cubicBezTo>
                    <a:pt x="1834046" y="1474429"/>
                    <a:pt x="1835659" y="1484178"/>
                    <a:pt x="1841172" y="1491104"/>
                  </a:cubicBezTo>
                  <a:cubicBezTo>
                    <a:pt x="1846686" y="1498029"/>
                    <a:pt x="1849443" y="1502735"/>
                    <a:pt x="1839358" y="1508316"/>
                  </a:cubicBezTo>
                  <a:cubicBezTo>
                    <a:pt x="1829272" y="1513897"/>
                    <a:pt x="1830482" y="1523646"/>
                    <a:pt x="1836601" y="1531378"/>
                  </a:cubicBezTo>
                  <a:cubicBezTo>
                    <a:pt x="1842719" y="1539111"/>
                    <a:pt x="1843324" y="1543009"/>
                    <a:pt x="1833911" y="1548523"/>
                  </a:cubicBezTo>
                  <a:cubicBezTo>
                    <a:pt x="1824498" y="1554037"/>
                    <a:pt x="1825911" y="1563853"/>
                    <a:pt x="1831961" y="1571786"/>
                  </a:cubicBezTo>
                  <a:cubicBezTo>
                    <a:pt x="1838685" y="1580729"/>
                    <a:pt x="1840298" y="1587856"/>
                    <a:pt x="1828264" y="1593301"/>
                  </a:cubicBezTo>
                  <a:cubicBezTo>
                    <a:pt x="1823489" y="1595453"/>
                    <a:pt x="1821136" y="1600967"/>
                    <a:pt x="1822952" y="1605875"/>
                  </a:cubicBezTo>
                  <a:cubicBezTo>
                    <a:pt x="1825641" y="1615758"/>
                    <a:pt x="1833575" y="1625507"/>
                    <a:pt x="1818985" y="1633173"/>
                  </a:cubicBezTo>
                  <a:cubicBezTo>
                    <a:pt x="1816766" y="1634315"/>
                    <a:pt x="1818985" y="1639492"/>
                    <a:pt x="1821876" y="1641577"/>
                  </a:cubicBezTo>
                  <a:cubicBezTo>
                    <a:pt x="1826381" y="1645476"/>
                    <a:pt x="1828466" y="1651393"/>
                    <a:pt x="1827390" y="1657242"/>
                  </a:cubicBezTo>
                  <a:cubicBezTo>
                    <a:pt x="1823759" y="1660873"/>
                    <a:pt x="1819053" y="1663227"/>
                    <a:pt x="1813943" y="1663965"/>
                  </a:cubicBezTo>
                  <a:cubicBezTo>
                    <a:pt x="1774004" y="1668404"/>
                    <a:pt x="1755515" y="1695969"/>
                    <a:pt x="1738975" y="1728781"/>
                  </a:cubicBezTo>
                  <a:cubicBezTo>
                    <a:pt x="1677858" y="1850141"/>
                    <a:pt x="1652443" y="1980981"/>
                    <a:pt x="1634895" y="2113838"/>
                  </a:cubicBezTo>
                  <a:cubicBezTo>
                    <a:pt x="1624742" y="2190553"/>
                    <a:pt x="1608001" y="2265856"/>
                    <a:pt x="1591057" y="2341093"/>
                  </a:cubicBezTo>
                  <a:cubicBezTo>
                    <a:pt x="1564500" y="2453376"/>
                    <a:pt x="1546278" y="2567474"/>
                    <a:pt x="1536530" y="2682446"/>
                  </a:cubicBezTo>
                  <a:cubicBezTo>
                    <a:pt x="1532159" y="2739395"/>
                    <a:pt x="1532966" y="2796746"/>
                    <a:pt x="1524831" y="2853561"/>
                  </a:cubicBezTo>
                  <a:cubicBezTo>
                    <a:pt x="1513669" y="2931553"/>
                    <a:pt x="1502441" y="3010085"/>
                    <a:pt x="1472185" y="3083505"/>
                  </a:cubicBezTo>
                  <a:cubicBezTo>
                    <a:pt x="1438030" y="3165936"/>
                    <a:pt x="1385048" y="3239221"/>
                    <a:pt x="1317544" y="3297581"/>
                  </a:cubicBezTo>
                  <a:cubicBezTo>
                    <a:pt x="1249771" y="3356816"/>
                    <a:pt x="1175409" y="3405965"/>
                    <a:pt x="1088944" y="3435281"/>
                  </a:cubicBezTo>
                  <a:cubicBezTo>
                    <a:pt x="1034820" y="3453568"/>
                    <a:pt x="1024465" y="3489069"/>
                    <a:pt x="1052166" y="3541309"/>
                  </a:cubicBezTo>
                  <a:cubicBezTo>
                    <a:pt x="1055326" y="3547159"/>
                    <a:pt x="1058890" y="3552942"/>
                    <a:pt x="1055663" y="3559933"/>
                  </a:cubicBezTo>
                  <a:cubicBezTo>
                    <a:pt x="1049881" y="3559397"/>
                    <a:pt x="1044434" y="3556841"/>
                    <a:pt x="1040265" y="3552808"/>
                  </a:cubicBezTo>
                  <a:cubicBezTo>
                    <a:pt x="1028769" y="3544605"/>
                    <a:pt x="1016330" y="3544671"/>
                    <a:pt x="1002547" y="3546486"/>
                  </a:cubicBezTo>
                  <a:cubicBezTo>
                    <a:pt x="978342" y="3549581"/>
                    <a:pt x="956423" y="3564170"/>
                    <a:pt x="930874" y="3559933"/>
                  </a:cubicBezTo>
                  <a:cubicBezTo>
                    <a:pt x="924151" y="3558926"/>
                    <a:pt x="917427" y="3560539"/>
                    <a:pt x="911644" y="3556774"/>
                  </a:cubicBezTo>
                  <a:cubicBezTo>
                    <a:pt x="895509" y="3545748"/>
                    <a:pt x="874060" y="3546352"/>
                    <a:pt x="858529" y="3558253"/>
                  </a:cubicBezTo>
                  <a:cubicBezTo>
                    <a:pt x="856243" y="3559195"/>
                    <a:pt x="853822" y="3559799"/>
                    <a:pt x="851334" y="3559866"/>
                  </a:cubicBezTo>
                  <a:lnTo>
                    <a:pt x="836274" y="3559262"/>
                  </a:lnTo>
                  <a:cubicBezTo>
                    <a:pt x="832038" y="3555429"/>
                    <a:pt x="825651" y="3559262"/>
                    <a:pt x="821550" y="3554891"/>
                  </a:cubicBezTo>
                  <a:lnTo>
                    <a:pt x="821550" y="3554891"/>
                  </a:lnTo>
                  <a:cubicBezTo>
                    <a:pt x="808775" y="3537882"/>
                    <a:pt x="791562" y="3556237"/>
                    <a:pt x="777510" y="3549244"/>
                  </a:cubicBezTo>
                  <a:close/>
                </a:path>
              </a:pathLst>
            </a:custGeom>
            <a:solidFill>
              <a:srgbClr val="020202"/>
            </a:solidFill>
            <a:ln w="6712" cap="flat">
              <a:noFill/>
              <a:prstDash val="solid"/>
              <a:miter/>
            </a:ln>
          </p:spPr>
          <p:txBody>
            <a:bodyPr rtlCol="0" anchor="ctr"/>
            <a:lstStyle/>
            <a:p>
              <a:endParaRPr lang="es-CO"/>
            </a:p>
          </p:txBody>
        </p:sp>
        <p:sp>
          <p:nvSpPr>
            <p:cNvPr id="1046" name="Freeform: Shape 1045">
              <a:extLst>
                <a:ext uri="{FF2B5EF4-FFF2-40B4-BE49-F238E27FC236}">
                  <a16:creationId xmlns:a16="http://schemas.microsoft.com/office/drawing/2014/main" id="{8B67203C-278F-CDB6-779A-80110FF34593}"/>
                </a:ext>
              </a:extLst>
            </p:cNvPr>
            <p:cNvSpPr/>
            <p:nvPr/>
          </p:nvSpPr>
          <p:spPr>
            <a:xfrm>
              <a:off x="5859939" y="5220040"/>
              <a:ext cx="1122012" cy="1484730"/>
            </a:xfrm>
            <a:custGeom>
              <a:avLst/>
              <a:gdLst>
                <a:gd name="connsiteX0" fmla="*/ 771815 w 1122012"/>
                <a:gd name="connsiteY0" fmla="*/ 303246 h 1484730"/>
                <a:gd name="connsiteX1" fmla="*/ 751644 w 1122012"/>
                <a:gd name="connsiteY1" fmla="*/ 296522 h 1484730"/>
                <a:gd name="connsiteX2" fmla="*/ 681451 w 1122012"/>
                <a:gd name="connsiteY2" fmla="*/ 297194 h 1484730"/>
                <a:gd name="connsiteX3" fmla="*/ 667466 w 1122012"/>
                <a:gd name="connsiteY3" fmla="*/ 297799 h 1484730"/>
                <a:gd name="connsiteX4" fmla="*/ 640572 w 1122012"/>
                <a:gd name="connsiteY4" fmla="*/ 294168 h 1484730"/>
                <a:gd name="connsiteX5" fmla="*/ 622351 w 1122012"/>
                <a:gd name="connsiteY5" fmla="*/ 290605 h 1484730"/>
                <a:gd name="connsiteX6" fmla="*/ 597407 w 1122012"/>
                <a:gd name="connsiteY6" fmla="*/ 277965 h 1484730"/>
                <a:gd name="connsiteX7" fmla="*/ 503277 w 1122012"/>
                <a:gd name="connsiteY7" fmla="*/ 283277 h 1484730"/>
                <a:gd name="connsiteX8" fmla="*/ 468248 w 1122012"/>
                <a:gd name="connsiteY8" fmla="*/ 321062 h 1484730"/>
                <a:gd name="connsiteX9" fmla="*/ 462869 w 1122012"/>
                <a:gd name="connsiteY9" fmla="*/ 365304 h 1484730"/>
                <a:gd name="connsiteX10" fmla="*/ 462869 w 1122012"/>
                <a:gd name="connsiteY10" fmla="*/ 382515 h 1484730"/>
                <a:gd name="connsiteX11" fmla="*/ 467306 w 1122012"/>
                <a:gd name="connsiteY11" fmla="*/ 448406 h 1484730"/>
                <a:gd name="connsiteX12" fmla="*/ 472416 w 1122012"/>
                <a:gd name="connsiteY12" fmla="*/ 477384 h 1484730"/>
                <a:gd name="connsiteX13" fmla="*/ 474837 w 1122012"/>
                <a:gd name="connsiteY13" fmla="*/ 503538 h 1484730"/>
                <a:gd name="connsiteX14" fmla="*/ 478467 w 1122012"/>
                <a:gd name="connsiteY14" fmla="*/ 559344 h 1484730"/>
                <a:gd name="connsiteX15" fmla="*/ 480417 w 1122012"/>
                <a:gd name="connsiteY15" fmla="*/ 590811 h 1484730"/>
                <a:gd name="connsiteX16" fmla="*/ 484519 w 1122012"/>
                <a:gd name="connsiteY16" fmla="*/ 656298 h 1484730"/>
                <a:gd name="connsiteX17" fmla="*/ 485258 w 1122012"/>
                <a:gd name="connsiteY17" fmla="*/ 680435 h 1484730"/>
                <a:gd name="connsiteX18" fmla="*/ 485258 w 1122012"/>
                <a:gd name="connsiteY18" fmla="*/ 757755 h 1484730"/>
                <a:gd name="connsiteX19" fmla="*/ 483174 w 1122012"/>
                <a:gd name="connsiteY19" fmla="*/ 779203 h 1484730"/>
                <a:gd name="connsiteX20" fmla="*/ 479005 w 1122012"/>
                <a:gd name="connsiteY20" fmla="*/ 853498 h 1484730"/>
                <a:gd name="connsiteX21" fmla="*/ 475442 w 1122012"/>
                <a:gd name="connsiteY21" fmla="*/ 879183 h 1484730"/>
                <a:gd name="connsiteX22" fmla="*/ 462398 w 1122012"/>
                <a:gd name="connsiteY22" fmla="*/ 952536 h 1484730"/>
                <a:gd name="connsiteX23" fmla="*/ 451506 w 1122012"/>
                <a:gd name="connsiteY23" fmla="*/ 999131 h 1484730"/>
                <a:gd name="connsiteX24" fmla="*/ 438059 w 1122012"/>
                <a:gd name="connsiteY24" fmla="*/ 1053254 h 1484730"/>
                <a:gd name="connsiteX25" fmla="*/ 425419 w 1122012"/>
                <a:gd name="connsiteY25" fmla="*/ 1094134 h 1484730"/>
                <a:gd name="connsiteX26" fmla="*/ 402491 w 1122012"/>
                <a:gd name="connsiteY26" fmla="*/ 1159688 h 1484730"/>
                <a:gd name="connsiteX27" fmla="*/ 391263 w 1122012"/>
                <a:gd name="connsiteY27" fmla="*/ 1188330 h 1484730"/>
                <a:gd name="connsiteX28" fmla="*/ 365647 w 1122012"/>
                <a:gd name="connsiteY28" fmla="*/ 1218519 h 1484730"/>
                <a:gd name="connsiteX29" fmla="*/ 352603 w 1122012"/>
                <a:gd name="connsiteY29" fmla="*/ 1252137 h 1484730"/>
                <a:gd name="connsiteX30" fmla="*/ 334315 w 1122012"/>
                <a:gd name="connsiteY30" fmla="*/ 1290393 h 1484730"/>
                <a:gd name="connsiteX31" fmla="*/ 304395 w 1122012"/>
                <a:gd name="connsiteY31" fmla="*/ 1316414 h 1484730"/>
                <a:gd name="connsiteX32" fmla="*/ 289402 w 1122012"/>
                <a:gd name="connsiteY32" fmla="*/ 1347006 h 1484730"/>
                <a:gd name="connsiteX33" fmla="*/ 262508 w 1122012"/>
                <a:gd name="connsiteY33" fmla="*/ 1382842 h 1484730"/>
                <a:gd name="connsiteX34" fmla="*/ 217527 w 1122012"/>
                <a:gd name="connsiteY34" fmla="*/ 1433335 h 1484730"/>
                <a:gd name="connsiteX35" fmla="*/ 212216 w 1122012"/>
                <a:gd name="connsiteY35" fmla="*/ 1441538 h 1484730"/>
                <a:gd name="connsiteX36" fmla="*/ 148611 w 1122012"/>
                <a:gd name="connsiteY36" fmla="*/ 1483158 h 1484730"/>
                <a:gd name="connsiteX37" fmla="*/ 100135 w 1122012"/>
                <a:gd name="connsiteY37" fmla="*/ 1351107 h 1484730"/>
                <a:gd name="connsiteX38" fmla="*/ 20797 w 1122012"/>
                <a:gd name="connsiteY38" fmla="*/ 1289587 h 1484730"/>
                <a:gd name="connsiteX39" fmla="*/ 17233 w 1122012"/>
                <a:gd name="connsiteY39" fmla="*/ 1240034 h 1484730"/>
                <a:gd name="connsiteX40" fmla="*/ 72097 w 1122012"/>
                <a:gd name="connsiteY40" fmla="*/ 1193777 h 1484730"/>
                <a:gd name="connsiteX41" fmla="*/ 89377 w 1122012"/>
                <a:gd name="connsiteY41" fmla="*/ 1161706 h 1484730"/>
                <a:gd name="connsiteX42" fmla="*/ 117145 w 1122012"/>
                <a:gd name="connsiteY42" fmla="*/ 1098840 h 1484730"/>
                <a:gd name="connsiteX43" fmla="*/ 204551 w 1122012"/>
                <a:gd name="connsiteY43" fmla="*/ 957646 h 1484730"/>
                <a:gd name="connsiteX44" fmla="*/ 218334 w 1122012"/>
                <a:gd name="connsiteY44" fmla="*/ 900496 h 1484730"/>
                <a:gd name="connsiteX45" fmla="*/ 221225 w 1122012"/>
                <a:gd name="connsiteY45" fmla="*/ 878510 h 1484730"/>
                <a:gd name="connsiteX46" fmla="*/ 256860 w 1122012"/>
                <a:gd name="connsiteY46" fmla="*/ 686822 h 1484730"/>
                <a:gd name="connsiteX47" fmla="*/ 274341 w 1122012"/>
                <a:gd name="connsiteY47" fmla="*/ 547108 h 1484730"/>
                <a:gd name="connsiteX48" fmla="*/ 277837 w 1122012"/>
                <a:gd name="connsiteY48" fmla="*/ 468040 h 1484730"/>
                <a:gd name="connsiteX49" fmla="*/ 284090 w 1122012"/>
                <a:gd name="connsiteY49" fmla="*/ 264585 h 1484730"/>
                <a:gd name="connsiteX50" fmla="*/ 321271 w 1122012"/>
                <a:gd name="connsiteY50" fmla="*/ 96497 h 1484730"/>
                <a:gd name="connsiteX51" fmla="*/ 437521 w 1122012"/>
                <a:gd name="connsiteY51" fmla="*/ 8553 h 1484730"/>
                <a:gd name="connsiteX52" fmla="*/ 501126 w 1122012"/>
                <a:gd name="connsiteY52" fmla="*/ -323 h 1484730"/>
                <a:gd name="connsiteX53" fmla="*/ 559486 w 1122012"/>
                <a:gd name="connsiteY53" fmla="*/ 7478 h 1484730"/>
                <a:gd name="connsiteX54" fmla="*/ 602718 w 1122012"/>
                <a:gd name="connsiteY54" fmla="*/ 17965 h 1484730"/>
                <a:gd name="connsiteX55" fmla="*/ 636336 w 1122012"/>
                <a:gd name="connsiteY55" fmla="*/ 13932 h 1484730"/>
                <a:gd name="connsiteX56" fmla="*/ 657717 w 1122012"/>
                <a:gd name="connsiteY56" fmla="*/ 10032 h 1484730"/>
                <a:gd name="connsiteX57" fmla="*/ 769058 w 1122012"/>
                <a:gd name="connsiteY57" fmla="*/ 31883 h 1484730"/>
                <a:gd name="connsiteX58" fmla="*/ 915429 w 1122012"/>
                <a:gd name="connsiteY58" fmla="*/ 54408 h 1484730"/>
                <a:gd name="connsiteX59" fmla="*/ 1084123 w 1122012"/>
                <a:gd name="connsiteY59" fmla="*/ 58643 h 1484730"/>
                <a:gd name="connsiteX60" fmla="*/ 1104294 w 1122012"/>
                <a:gd name="connsiteY60" fmla="*/ 58643 h 1484730"/>
                <a:gd name="connsiteX61" fmla="*/ 1116597 w 1122012"/>
                <a:gd name="connsiteY61" fmla="*/ 85200 h 1484730"/>
                <a:gd name="connsiteX62" fmla="*/ 1031881 w 1122012"/>
                <a:gd name="connsiteY62" fmla="*/ 119424 h 1484730"/>
                <a:gd name="connsiteX63" fmla="*/ 857473 w 1122012"/>
                <a:gd name="connsiteY63" fmla="*/ 152436 h 1484730"/>
                <a:gd name="connsiteX64" fmla="*/ 776723 w 1122012"/>
                <a:gd name="connsiteY64" fmla="*/ 279108 h 1484730"/>
                <a:gd name="connsiteX65" fmla="*/ 771815 w 1122012"/>
                <a:gd name="connsiteY65" fmla="*/ 303246 h 1484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122012" h="1484730">
                  <a:moveTo>
                    <a:pt x="771815" y="303246"/>
                  </a:moveTo>
                  <a:cubicBezTo>
                    <a:pt x="765091" y="302371"/>
                    <a:pt x="758368" y="304321"/>
                    <a:pt x="751644" y="296522"/>
                  </a:cubicBezTo>
                  <a:cubicBezTo>
                    <a:pt x="734634" y="276352"/>
                    <a:pt x="699470" y="277023"/>
                    <a:pt x="681451" y="297194"/>
                  </a:cubicBezTo>
                  <a:cubicBezTo>
                    <a:pt x="676139" y="303044"/>
                    <a:pt x="671971" y="303917"/>
                    <a:pt x="667466" y="297799"/>
                  </a:cubicBezTo>
                  <a:cubicBezTo>
                    <a:pt x="659532" y="287310"/>
                    <a:pt x="651531" y="284689"/>
                    <a:pt x="640572" y="294168"/>
                  </a:cubicBezTo>
                  <a:cubicBezTo>
                    <a:pt x="633848" y="299615"/>
                    <a:pt x="626721" y="300019"/>
                    <a:pt x="622351" y="290605"/>
                  </a:cubicBezTo>
                  <a:cubicBezTo>
                    <a:pt x="617308" y="279781"/>
                    <a:pt x="607694" y="278569"/>
                    <a:pt x="597407" y="277965"/>
                  </a:cubicBezTo>
                  <a:cubicBezTo>
                    <a:pt x="565873" y="276015"/>
                    <a:pt x="534676" y="280183"/>
                    <a:pt x="503277" y="283277"/>
                  </a:cubicBezTo>
                  <a:cubicBezTo>
                    <a:pt x="490973" y="284487"/>
                    <a:pt x="468987" y="307750"/>
                    <a:pt x="468248" y="321062"/>
                  </a:cubicBezTo>
                  <a:cubicBezTo>
                    <a:pt x="467569" y="335921"/>
                    <a:pt x="465767" y="350713"/>
                    <a:pt x="462869" y="365304"/>
                  </a:cubicBezTo>
                  <a:cubicBezTo>
                    <a:pt x="461215" y="370950"/>
                    <a:pt x="461215" y="376868"/>
                    <a:pt x="462869" y="382515"/>
                  </a:cubicBezTo>
                  <a:cubicBezTo>
                    <a:pt x="472214" y="404099"/>
                    <a:pt x="466096" y="426487"/>
                    <a:pt x="467306" y="448406"/>
                  </a:cubicBezTo>
                  <a:cubicBezTo>
                    <a:pt x="467844" y="458356"/>
                    <a:pt x="467306" y="468576"/>
                    <a:pt x="472416" y="477384"/>
                  </a:cubicBezTo>
                  <a:cubicBezTo>
                    <a:pt x="476740" y="485385"/>
                    <a:pt x="477607" y="494866"/>
                    <a:pt x="474837" y="503538"/>
                  </a:cubicBezTo>
                  <a:cubicBezTo>
                    <a:pt x="470735" y="522163"/>
                    <a:pt x="469189" y="541325"/>
                    <a:pt x="478467" y="559344"/>
                  </a:cubicBezTo>
                  <a:cubicBezTo>
                    <a:pt x="482831" y="569295"/>
                    <a:pt x="483523" y="580389"/>
                    <a:pt x="480417" y="590811"/>
                  </a:cubicBezTo>
                  <a:cubicBezTo>
                    <a:pt x="475912" y="612863"/>
                    <a:pt x="473694" y="634984"/>
                    <a:pt x="484519" y="656298"/>
                  </a:cubicBezTo>
                  <a:cubicBezTo>
                    <a:pt x="488123" y="663895"/>
                    <a:pt x="488391" y="672636"/>
                    <a:pt x="485258" y="680435"/>
                  </a:cubicBezTo>
                  <a:cubicBezTo>
                    <a:pt x="476383" y="706254"/>
                    <a:pt x="473223" y="731938"/>
                    <a:pt x="485258" y="757755"/>
                  </a:cubicBezTo>
                  <a:cubicBezTo>
                    <a:pt x="487873" y="764815"/>
                    <a:pt x="487107" y="772749"/>
                    <a:pt x="483174" y="779203"/>
                  </a:cubicBezTo>
                  <a:cubicBezTo>
                    <a:pt x="472483" y="803408"/>
                    <a:pt x="466768" y="828151"/>
                    <a:pt x="479005" y="853498"/>
                  </a:cubicBezTo>
                  <a:cubicBezTo>
                    <a:pt x="483779" y="863382"/>
                    <a:pt x="480148" y="871317"/>
                    <a:pt x="475442" y="879183"/>
                  </a:cubicBezTo>
                  <a:cubicBezTo>
                    <a:pt x="461665" y="900967"/>
                    <a:pt x="456979" y="927323"/>
                    <a:pt x="462398" y="952536"/>
                  </a:cubicBezTo>
                  <a:cubicBezTo>
                    <a:pt x="465881" y="968942"/>
                    <a:pt x="461887" y="986019"/>
                    <a:pt x="451506" y="999131"/>
                  </a:cubicBezTo>
                  <a:cubicBezTo>
                    <a:pt x="439841" y="1014594"/>
                    <a:pt x="434986" y="1034160"/>
                    <a:pt x="438059" y="1053254"/>
                  </a:cubicBezTo>
                  <a:cubicBezTo>
                    <a:pt x="440641" y="1068115"/>
                    <a:pt x="435941" y="1083310"/>
                    <a:pt x="425419" y="1094134"/>
                  </a:cubicBezTo>
                  <a:cubicBezTo>
                    <a:pt x="408543" y="1112893"/>
                    <a:pt x="398524" y="1133804"/>
                    <a:pt x="402491" y="1159688"/>
                  </a:cubicBezTo>
                  <a:cubicBezTo>
                    <a:pt x="404414" y="1170581"/>
                    <a:pt x="400078" y="1181674"/>
                    <a:pt x="391263" y="1188330"/>
                  </a:cubicBezTo>
                  <a:cubicBezTo>
                    <a:pt x="381783" y="1197542"/>
                    <a:pt x="373204" y="1207695"/>
                    <a:pt x="365647" y="1218519"/>
                  </a:cubicBezTo>
                  <a:cubicBezTo>
                    <a:pt x="357088" y="1227596"/>
                    <a:pt x="352408" y="1239632"/>
                    <a:pt x="352603" y="1252137"/>
                  </a:cubicBezTo>
                  <a:cubicBezTo>
                    <a:pt x="353860" y="1267265"/>
                    <a:pt x="346868" y="1281854"/>
                    <a:pt x="334315" y="1290393"/>
                  </a:cubicBezTo>
                  <a:cubicBezTo>
                    <a:pt x="323692" y="1298059"/>
                    <a:pt x="315825" y="1309085"/>
                    <a:pt x="304395" y="1316414"/>
                  </a:cubicBezTo>
                  <a:cubicBezTo>
                    <a:pt x="292965" y="1323743"/>
                    <a:pt x="292696" y="1336181"/>
                    <a:pt x="289402" y="1347006"/>
                  </a:cubicBezTo>
                  <a:cubicBezTo>
                    <a:pt x="285993" y="1362269"/>
                    <a:pt x="276197" y="1375312"/>
                    <a:pt x="262508" y="1382842"/>
                  </a:cubicBezTo>
                  <a:cubicBezTo>
                    <a:pt x="242337" y="1394004"/>
                    <a:pt x="223646" y="1408526"/>
                    <a:pt x="217527" y="1433335"/>
                  </a:cubicBezTo>
                  <a:cubicBezTo>
                    <a:pt x="216694" y="1436563"/>
                    <a:pt x="214831" y="1439455"/>
                    <a:pt x="212216" y="1441538"/>
                  </a:cubicBezTo>
                  <a:cubicBezTo>
                    <a:pt x="192045" y="1456466"/>
                    <a:pt x="174093" y="1475829"/>
                    <a:pt x="148611" y="1483158"/>
                  </a:cubicBezTo>
                  <a:cubicBezTo>
                    <a:pt x="145249" y="1434412"/>
                    <a:pt x="133618" y="1389767"/>
                    <a:pt x="100135" y="1351107"/>
                  </a:cubicBezTo>
                  <a:cubicBezTo>
                    <a:pt x="78182" y="1325357"/>
                    <a:pt x="51174" y="1304446"/>
                    <a:pt x="20797" y="1289587"/>
                  </a:cubicBezTo>
                  <a:cubicBezTo>
                    <a:pt x="-6434" y="1276140"/>
                    <a:pt x="-7509" y="1258726"/>
                    <a:pt x="17233" y="1240034"/>
                  </a:cubicBezTo>
                  <a:cubicBezTo>
                    <a:pt x="36752" y="1226117"/>
                    <a:pt x="55100" y="1210653"/>
                    <a:pt x="72097" y="1193777"/>
                  </a:cubicBezTo>
                  <a:cubicBezTo>
                    <a:pt x="81187" y="1185238"/>
                    <a:pt x="87259" y="1174010"/>
                    <a:pt x="89377" y="1161706"/>
                  </a:cubicBezTo>
                  <a:cubicBezTo>
                    <a:pt x="93512" y="1138846"/>
                    <a:pt x="103032" y="1117262"/>
                    <a:pt x="117145" y="1098840"/>
                  </a:cubicBezTo>
                  <a:cubicBezTo>
                    <a:pt x="149916" y="1054129"/>
                    <a:pt x="179136" y="1006930"/>
                    <a:pt x="204551" y="957646"/>
                  </a:cubicBezTo>
                  <a:cubicBezTo>
                    <a:pt x="214421" y="940300"/>
                    <a:pt x="219194" y="920464"/>
                    <a:pt x="218334" y="900496"/>
                  </a:cubicBezTo>
                  <a:cubicBezTo>
                    <a:pt x="218072" y="893034"/>
                    <a:pt x="219053" y="885637"/>
                    <a:pt x="221225" y="878510"/>
                  </a:cubicBezTo>
                  <a:cubicBezTo>
                    <a:pt x="236978" y="815376"/>
                    <a:pt x="248879" y="751368"/>
                    <a:pt x="256860" y="686822"/>
                  </a:cubicBezTo>
                  <a:cubicBezTo>
                    <a:pt x="263247" y="640430"/>
                    <a:pt x="271181" y="594106"/>
                    <a:pt x="274341" y="547108"/>
                  </a:cubicBezTo>
                  <a:cubicBezTo>
                    <a:pt x="276157" y="520751"/>
                    <a:pt x="278039" y="494395"/>
                    <a:pt x="277837" y="468040"/>
                  </a:cubicBezTo>
                  <a:cubicBezTo>
                    <a:pt x="277232" y="400131"/>
                    <a:pt x="283149" y="332492"/>
                    <a:pt x="284090" y="264585"/>
                  </a:cubicBezTo>
                  <a:cubicBezTo>
                    <a:pt x="284964" y="206897"/>
                    <a:pt x="300697" y="150688"/>
                    <a:pt x="321271" y="96497"/>
                  </a:cubicBezTo>
                  <a:cubicBezTo>
                    <a:pt x="341845" y="42305"/>
                    <a:pt x="383128" y="17965"/>
                    <a:pt x="437521" y="8553"/>
                  </a:cubicBezTo>
                  <a:cubicBezTo>
                    <a:pt x="458633" y="4922"/>
                    <a:pt x="480014" y="4251"/>
                    <a:pt x="501126" y="-323"/>
                  </a:cubicBezTo>
                  <a:cubicBezTo>
                    <a:pt x="520691" y="-4490"/>
                    <a:pt x="540257" y="2703"/>
                    <a:pt x="559486" y="7478"/>
                  </a:cubicBezTo>
                  <a:cubicBezTo>
                    <a:pt x="573874" y="11040"/>
                    <a:pt x="588128" y="15276"/>
                    <a:pt x="602718" y="17965"/>
                  </a:cubicBezTo>
                  <a:cubicBezTo>
                    <a:pt x="614041" y="20723"/>
                    <a:pt x="625995" y="19311"/>
                    <a:pt x="636336" y="13932"/>
                  </a:cubicBezTo>
                  <a:cubicBezTo>
                    <a:pt x="642575" y="9628"/>
                    <a:pt x="650361" y="8216"/>
                    <a:pt x="657717" y="10032"/>
                  </a:cubicBezTo>
                  <a:cubicBezTo>
                    <a:pt x="694400" y="19379"/>
                    <a:pt x="731568" y="26639"/>
                    <a:pt x="769058" y="31883"/>
                  </a:cubicBezTo>
                  <a:cubicBezTo>
                    <a:pt x="817669" y="40153"/>
                    <a:pt x="866415" y="47954"/>
                    <a:pt x="915429" y="54408"/>
                  </a:cubicBezTo>
                  <a:cubicBezTo>
                    <a:pt x="971705" y="61803"/>
                    <a:pt x="1027914" y="56491"/>
                    <a:pt x="1084123" y="58643"/>
                  </a:cubicBezTo>
                  <a:cubicBezTo>
                    <a:pt x="1090847" y="58643"/>
                    <a:pt x="1097570" y="58104"/>
                    <a:pt x="1104294" y="58643"/>
                  </a:cubicBezTo>
                  <a:cubicBezTo>
                    <a:pt x="1121842" y="60795"/>
                    <a:pt x="1126010" y="70207"/>
                    <a:pt x="1116597" y="85200"/>
                  </a:cubicBezTo>
                  <a:cubicBezTo>
                    <a:pt x="1096427" y="117608"/>
                    <a:pt x="1070474" y="128299"/>
                    <a:pt x="1031881" y="119424"/>
                  </a:cubicBezTo>
                  <a:cubicBezTo>
                    <a:pt x="968814" y="104902"/>
                    <a:pt x="910185" y="114179"/>
                    <a:pt x="857473" y="152436"/>
                  </a:cubicBezTo>
                  <a:cubicBezTo>
                    <a:pt x="814745" y="182222"/>
                    <a:pt x="785679" y="227808"/>
                    <a:pt x="776723" y="279108"/>
                  </a:cubicBezTo>
                  <a:cubicBezTo>
                    <a:pt x="775244" y="287176"/>
                    <a:pt x="770605" y="294639"/>
                    <a:pt x="771815" y="303246"/>
                  </a:cubicBezTo>
                  <a:close/>
                </a:path>
              </a:pathLst>
            </a:custGeom>
            <a:solidFill>
              <a:srgbClr val="020202"/>
            </a:solidFill>
            <a:ln w="6712" cap="flat">
              <a:noFill/>
              <a:prstDash val="solid"/>
              <a:miter/>
            </a:ln>
          </p:spPr>
          <p:txBody>
            <a:bodyPr rtlCol="0" anchor="ctr"/>
            <a:lstStyle/>
            <a:p>
              <a:endParaRPr lang="es-CO"/>
            </a:p>
          </p:txBody>
        </p:sp>
        <p:sp>
          <p:nvSpPr>
            <p:cNvPr id="1047" name="Freeform: Shape 1046">
              <a:extLst>
                <a:ext uri="{FF2B5EF4-FFF2-40B4-BE49-F238E27FC236}">
                  <a16:creationId xmlns:a16="http://schemas.microsoft.com/office/drawing/2014/main" id="{240DB912-3924-0E39-07B2-BA5CFAB38011}"/>
                </a:ext>
              </a:extLst>
            </p:cNvPr>
            <p:cNvSpPr/>
            <p:nvPr/>
          </p:nvSpPr>
          <p:spPr>
            <a:xfrm>
              <a:off x="3877570" y="2189448"/>
              <a:ext cx="597351" cy="631979"/>
            </a:xfrm>
            <a:custGeom>
              <a:avLst/>
              <a:gdLst>
                <a:gd name="connsiteX0" fmla="*/ 548194 w 597351"/>
                <a:gd name="connsiteY0" fmla="*/ 569525 h 631979"/>
                <a:gd name="connsiteX1" fmla="*/ 535352 w 597351"/>
                <a:gd name="connsiteY1" fmla="*/ 596957 h 631979"/>
                <a:gd name="connsiteX2" fmla="*/ 506037 w 597351"/>
                <a:gd name="connsiteY2" fmla="*/ 600924 h 631979"/>
                <a:gd name="connsiteX3" fmla="*/ 342924 w 597351"/>
                <a:gd name="connsiteY3" fmla="*/ 628490 h 631979"/>
                <a:gd name="connsiteX4" fmla="*/ 212488 w 597351"/>
                <a:gd name="connsiteY4" fmla="*/ 617867 h 631979"/>
                <a:gd name="connsiteX5" fmla="*/ 135302 w 597351"/>
                <a:gd name="connsiteY5" fmla="*/ 600857 h 631979"/>
                <a:gd name="connsiteX6" fmla="*/ 109820 w 597351"/>
                <a:gd name="connsiteY6" fmla="*/ 575374 h 631979"/>
                <a:gd name="connsiteX7" fmla="*/ 95095 w 597351"/>
                <a:gd name="connsiteY7" fmla="*/ 547338 h 631979"/>
                <a:gd name="connsiteX8" fmla="*/ 44333 w 597351"/>
                <a:gd name="connsiteY8" fmla="*/ 543438 h 631979"/>
                <a:gd name="connsiteX9" fmla="*/ 30886 w 597351"/>
                <a:gd name="connsiteY9" fmla="*/ 557961 h 631979"/>
                <a:gd name="connsiteX10" fmla="*/ 15959 w 597351"/>
                <a:gd name="connsiteY10" fmla="*/ 568584 h 631979"/>
                <a:gd name="connsiteX11" fmla="*/ 495 w 597351"/>
                <a:gd name="connsiteY11" fmla="*/ 551304 h 631979"/>
                <a:gd name="connsiteX12" fmla="*/ -514 w 597351"/>
                <a:gd name="connsiteY12" fmla="*/ 538933 h 631979"/>
                <a:gd name="connsiteX13" fmla="*/ 20666 w 597351"/>
                <a:gd name="connsiteY13" fmla="*/ 351347 h 631979"/>
                <a:gd name="connsiteX14" fmla="*/ 103298 w 597351"/>
                <a:gd name="connsiteY14" fmla="*/ 120662 h 631979"/>
                <a:gd name="connsiteX15" fmla="*/ 265806 w 597351"/>
                <a:gd name="connsiteY15" fmla="*/ 8245 h 631979"/>
                <a:gd name="connsiteX16" fmla="*/ 528023 w 597351"/>
                <a:gd name="connsiteY16" fmla="*/ 6766 h 631979"/>
                <a:gd name="connsiteX17" fmla="*/ 549740 w 597351"/>
                <a:gd name="connsiteY17" fmla="*/ 11741 h 631979"/>
                <a:gd name="connsiteX18" fmla="*/ 594721 w 597351"/>
                <a:gd name="connsiteY18" fmla="*/ 87918 h 631979"/>
                <a:gd name="connsiteX19" fmla="*/ 585442 w 597351"/>
                <a:gd name="connsiteY19" fmla="*/ 134109 h 631979"/>
                <a:gd name="connsiteX20" fmla="*/ 565272 w 597351"/>
                <a:gd name="connsiteY20" fmla="*/ 319343 h 631979"/>
                <a:gd name="connsiteX21" fmla="*/ 559153 w 597351"/>
                <a:gd name="connsiteY21" fmla="*/ 428398 h 631979"/>
                <a:gd name="connsiteX22" fmla="*/ 548194 w 597351"/>
                <a:gd name="connsiteY22" fmla="*/ 569525 h 631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7351" h="631979">
                  <a:moveTo>
                    <a:pt x="548194" y="569525"/>
                  </a:moveTo>
                  <a:cubicBezTo>
                    <a:pt x="538109" y="576248"/>
                    <a:pt x="548194" y="592789"/>
                    <a:pt x="535352" y="596957"/>
                  </a:cubicBezTo>
                  <a:cubicBezTo>
                    <a:pt x="525683" y="598974"/>
                    <a:pt x="515894" y="600319"/>
                    <a:pt x="506037" y="600924"/>
                  </a:cubicBezTo>
                  <a:cubicBezTo>
                    <a:pt x="451644" y="610203"/>
                    <a:pt x="397587" y="621565"/>
                    <a:pt x="342924" y="628490"/>
                  </a:cubicBezTo>
                  <a:cubicBezTo>
                    <a:pt x="299221" y="634004"/>
                    <a:pt x="255518" y="626742"/>
                    <a:pt x="212488" y="617867"/>
                  </a:cubicBezTo>
                  <a:cubicBezTo>
                    <a:pt x="186670" y="612556"/>
                    <a:pt x="161255" y="605093"/>
                    <a:pt x="135302" y="600857"/>
                  </a:cubicBezTo>
                  <a:cubicBezTo>
                    <a:pt x="121532" y="600185"/>
                    <a:pt x="110526" y="589158"/>
                    <a:pt x="109820" y="575374"/>
                  </a:cubicBezTo>
                  <a:cubicBezTo>
                    <a:pt x="108078" y="564684"/>
                    <a:pt x="102908" y="554868"/>
                    <a:pt x="95095" y="547338"/>
                  </a:cubicBezTo>
                  <a:cubicBezTo>
                    <a:pt x="79765" y="531671"/>
                    <a:pt x="61477" y="529924"/>
                    <a:pt x="44333" y="543438"/>
                  </a:cubicBezTo>
                  <a:cubicBezTo>
                    <a:pt x="39189" y="547606"/>
                    <a:pt x="34664" y="552515"/>
                    <a:pt x="30886" y="557961"/>
                  </a:cubicBezTo>
                  <a:cubicBezTo>
                    <a:pt x="26986" y="563474"/>
                    <a:pt x="24162" y="570265"/>
                    <a:pt x="15959" y="568584"/>
                  </a:cubicBezTo>
                  <a:cubicBezTo>
                    <a:pt x="7461" y="567037"/>
                    <a:pt x="1093" y="559911"/>
                    <a:pt x="495" y="551304"/>
                  </a:cubicBezTo>
                  <a:cubicBezTo>
                    <a:pt x="-43" y="547203"/>
                    <a:pt x="-177" y="543035"/>
                    <a:pt x="-514" y="538933"/>
                  </a:cubicBezTo>
                  <a:cubicBezTo>
                    <a:pt x="6210" y="476337"/>
                    <a:pt x="9572" y="413135"/>
                    <a:pt x="20666" y="351347"/>
                  </a:cubicBezTo>
                  <a:cubicBezTo>
                    <a:pt x="34456" y="270194"/>
                    <a:pt x="62425" y="192133"/>
                    <a:pt x="103298" y="120662"/>
                  </a:cubicBezTo>
                  <a:cubicBezTo>
                    <a:pt x="139470" y="58537"/>
                    <a:pt x="195276" y="22835"/>
                    <a:pt x="265806" y="8245"/>
                  </a:cubicBezTo>
                  <a:cubicBezTo>
                    <a:pt x="353212" y="-9774"/>
                    <a:pt x="440617" y="1521"/>
                    <a:pt x="528023" y="6766"/>
                  </a:cubicBezTo>
                  <a:cubicBezTo>
                    <a:pt x="535433" y="7573"/>
                    <a:pt x="542721" y="9253"/>
                    <a:pt x="549740" y="11741"/>
                  </a:cubicBezTo>
                  <a:cubicBezTo>
                    <a:pt x="587795" y="23575"/>
                    <a:pt x="602789" y="48990"/>
                    <a:pt x="594721" y="87918"/>
                  </a:cubicBezTo>
                  <a:cubicBezTo>
                    <a:pt x="591561" y="103316"/>
                    <a:pt x="588401" y="118713"/>
                    <a:pt x="585442" y="134109"/>
                  </a:cubicBezTo>
                  <a:cubicBezTo>
                    <a:pt x="573743" y="195361"/>
                    <a:pt x="571995" y="257621"/>
                    <a:pt x="565272" y="319343"/>
                  </a:cubicBezTo>
                  <a:cubicBezTo>
                    <a:pt x="561506" y="355313"/>
                    <a:pt x="559422" y="391890"/>
                    <a:pt x="559153" y="428398"/>
                  </a:cubicBezTo>
                  <a:cubicBezTo>
                    <a:pt x="558696" y="475665"/>
                    <a:pt x="555032" y="522797"/>
                    <a:pt x="548194" y="569525"/>
                  </a:cubicBezTo>
                  <a:close/>
                </a:path>
              </a:pathLst>
            </a:custGeom>
            <a:solidFill>
              <a:srgbClr val="D4DFF0"/>
            </a:solidFill>
            <a:ln w="6712" cap="flat">
              <a:noFill/>
              <a:prstDash val="solid"/>
              <a:miter/>
            </a:ln>
          </p:spPr>
          <p:txBody>
            <a:bodyPr rtlCol="0" anchor="ctr"/>
            <a:lstStyle/>
            <a:p>
              <a:endParaRPr lang="es-CO"/>
            </a:p>
          </p:txBody>
        </p:sp>
        <p:sp>
          <p:nvSpPr>
            <p:cNvPr id="1048" name="Freeform: Shape 1047">
              <a:extLst>
                <a:ext uri="{FF2B5EF4-FFF2-40B4-BE49-F238E27FC236}">
                  <a16:creationId xmlns:a16="http://schemas.microsoft.com/office/drawing/2014/main" id="{43A343BE-49E2-8258-E805-D6D63F49CA16}"/>
                </a:ext>
              </a:extLst>
            </p:cNvPr>
            <p:cNvSpPr/>
            <p:nvPr/>
          </p:nvSpPr>
          <p:spPr>
            <a:xfrm>
              <a:off x="4774218" y="4175043"/>
              <a:ext cx="155517" cy="1892875"/>
            </a:xfrm>
            <a:custGeom>
              <a:avLst/>
              <a:gdLst>
                <a:gd name="connsiteX0" fmla="*/ 10179 w 155517"/>
                <a:gd name="connsiteY0" fmla="*/ -1573 h 1892875"/>
                <a:gd name="connsiteX1" fmla="*/ 7691 w 155517"/>
                <a:gd name="connsiteY1" fmla="*/ 132898 h 1892875"/>
                <a:gd name="connsiteX2" fmla="*/ 12734 w 155517"/>
                <a:gd name="connsiteY2" fmla="*/ 259501 h 1892875"/>
                <a:gd name="connsiteX3" fmla="*/ 14078 w 155517"/>
                <a:gd name="connsiteY3" fmla="*/ 269318 h 1892875"/>
                <a:gd name="connsiteX4" fmla="*/ 19995 w 155517"/>
                <a:gd name="connsiteY4" fmla="*/ 410847 h 1892875"/>
                <a:gd name="connsiteX5" fmla="*/ 25912 w 155517"/>
                <a:gd name="connsiteY5" fmla="*/ 614705 h 1892875"/>
                <a:gd name="connsiteX6" fmla="*/ 40838 w 155517"/>
                <a:gd name="connsiteY6" fmla="*/ 867713 h 1892875"/>
                <a:gd name="connsiteX7" fmla="*/ 55361 w 155517"/>
                <a:gd name="connsiteY7" fmla="*/ 1055971 h 1892875"/>
                <a:gd name="connsiteX8" fmla="*/ 87634 w 155517"/>
                <a:gd name="connsiteY8" fmla="*/ 1301984 h 1892875"/>
                <a:gd name="connsiteX9" fmla="*/ 114999 w 155517"/>
                <a:gd name="connsiteY9" fmla="*/ 1486075 h 1892875"/>
                <a:gd name="connsiteX10" fmla="*/ 125219 w 155517"/>
                <a:gd name="connsiteY10" fmla="*/ 1617252 h 1892875"/>
                <a:gd name="connsiteX11" fmla="*/ 136447 w 155517"/>
                <a:gd name="connsiteY11" fmla="*/ 1728525 h 1892875"/>
                <a:gd name="connsiteX12" fmla="*/ 141557 w 155517"/>
                <a:gd name="connsiteY12" fmla="*/ 1787894 h 1892875"/>
                <a:gd name="connsiteX13" fmla="*/ 155004 w 155517"/>
                <a:gd name="connsiteY13" fmla="*/ 1891303 h 1892875"/>
                <a:gd name="connsiteX14" fmla="*/ 142834 w 155517"/>
                <a:gd name="connsiteY14" fmla="*/ 1844238 h 1892875"/>
                <a:gd name="connsiteX15" fmla="*/ 134631 w 155517"/>
                <a:gd name="connsiteY15" fmla="*/ 1768194 h 1892875"/>
                <a:gd name="connsiteX16" fmla="*/ 128849 w 155517"/>
                <a:gd name="connsiteY16" fmla="*/ 1716624 h 1892875"/>
                <a:gd name="connsiteX17" fmla="*/ 113923 w 155517"/>
                <a:gd name="connsiteY17" fmla="*/ 1554184 h 1892875"/>
                <a:gd name="connsiteX18" fmla="*/ 91197 w 155517"/>
                <a:gd name="connsiteY18" fmla="*/ 1405393 h 1892875"/>
                <a:gd name="connsiteX19" fmla="*/ 74523 w 155517"/>
                <a:gd name="connsiteY19" fmla="*/ 1288066 h 1892875"/>
                <a:gd name="connsiteX20" fmla="*/ 62689 w 155517"/>
                <a:gd name="connsiteY20" fmla="*/ 1209940 h 1892875"/>
                <a:gd name="connsiteX21" fmla="*/ 49915 w 155517"/>
                <a:gd name="connsiteY21" fmla="*/ 1097119 h 1892875"/>
                <a:gd name="connsiteX22" fmla="*/ 43191 w 155517"/>
                <a:gd name="connsiteY22" fmla="*/ 1043330 h 1892875"/>
                <a:gd name="connsiteX23" fmla="*/ 34989 w 155517"/>
                <a:gd name="connsiteY23" fmla="*/ 962244 h 1892875"/>
                <a:gd name="connsiteX24" fmla="*/ 34585 w 155517"/>
                <a:gd name="connsiteY24" fmla="*/ 957269 h 1892875"/>
                <a:gd name="connsiteX25" fmla="*/ 27862 w 155517"/>
                <a:gd name="connsiteY25" fmla="*/ 836245 h 1892875"/>
                <a:gd name="connsiteX26" fmla="*/ 19726 w 155517"/>
                <a:gd name="connsiteY26" fmla="*/ 722887 h 1892875"/>
                <a:gd name="connsiteX27" fmla="*/ 19726 w 155517"/>
                <a:gd name="connsiteY27" fmla="*/ 717979 h 1892875"/>
                <a:gd name="connsiteX28" fmla="*/ 13473 w 155517"/>
                <a:gd name="connsiteY28" fmla="*/ 591779 h 1892875"/>
                <a:gd name="connsiteX29" fmla="*/ 8834 w 155517"/>
                <a:gd name="connsiteY29" fmla="*/ 370977 h 1892875"/>
                <a:gd name="connsiteX30" fmla="*/ 429 w 155517"/>
                <a:gd name="connsiteY30" fmla="*/ 143318 h 1892875"/>
                <a:gd name="connsiteX31" fmla="*/ 4733 w 155517"/>
                <a:gd name="connsiteY31" fmla="*/ 11941 h 1892875"/>
                <a:gd name="connsiteX32" fmla="*/ 10179 w 155517"/>
                <a:gd name="connsiteY32" fmla="*/ -1573 h 189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517" h="1892875">
                  <a:moveTo>
                    <a:pt x="10179" y="-1573"/>
                  </a:moveTo>
                  <a:cubicBezTo>
                    <a:pt x="9775" y="43205"/>
                    <a:pt x="7557" y="87983"/>
                    <a:pt x="7691" y="132898"/>
                  </a:cubicBezTo>
                  <a:cubicBezTo>
                    <a:pt x="7691" y="174987"/>
                    <a:pt x="6952" y="217479"/>
                    <a:pt x="12734" y="259501"/>
                  </a:cubicBezTo>
                  <a:cubicBezTo>
                    <a:pt x="13480" y="262728"/>
                    <a:pt x="13931" y="266022"/>
                    <a:pt x="14078" y="269318"/>
                  </a:cubicBezTo>
                  <a:cubicBezTo>
                    <a:pt x="13003" y="316383"/>
                    <a:pt x="21609" y="363448"/>
                    <a:pt x="19995" y="410847"/>
                  </a:cubicBezTo>
                  <a:cubicBezTo>
                    <a:pt x="17776" y="478958"/>
                    <a:pt x="22281" y="546864"/>
                    <a:pt x="25912" y="614705"/>
                  </a:cubicBezTo>
                  <a:cubicBezTo>
                    <a:pt x="30417" y="699086"/>
                    <a:pt x="36065" y="783332"/>
                    <a:pt x="40838" y="867713"/>
                  </a:cubicBezTo>
                  <a:cubicBezTo>
                    <a:pt x="44334" y="930509"/>
                    <a:pt x="49310" y="993240"/>
                    <a:pt x="55361" y="1055971"/>
                  </a:cubicBezTo>
                  <a:cubicBezTo>
                    <a:pt x="63382" y="1138335"/>
                    <a:pt x="74140" y="1220361"/>
                    <a:pt x="87634" y="1301984"/>
                  </a:cubicBezTo>
                  <a:cubicBezTo>
                    <a:pt x="97786" y="1363169"/>
                    <a:pt x="105182" y="1424823"/>
                    <a:pt x="114999" y="1486075"/>
                  </a:cubicBezTo>
                  <a:cubicBezTo>
                    <a:pt x="120855" y="1529576"/>
                    <a:pt x="124264" y="1573347"/>
                    <a:pt x="125219" y="1617252"/>
                  </a:cubicBezTo>
                  <a:cubicBezTo>
                    <a:pt x="127034" y="1654431"/>
                    <a:pt x="131135" y="1691612"/>
                    <a:pt x="136447" y="1728525"/>
                  </a:cubicBezTo>
                  <a:cubicBezTo>
                    <a:pt x="139338" y="1748293"/>
                    <a:pt x="140010" y="1768194"/>
                    <a:pt x="141557" y="1787894"/>
                  </a:cubicBezTo>
                  <a:cubicBezTo>
                    <a:pt x="144313" y="1822654"/>
                    <a:pt x="151776" y="1856675"/>
                    <a:pt x="155004" y="1891303"/>
                  </a:cubicBezTo>
                  <a:cubicBezTo>
                    <a:pt x="144044" y="1877519"/>
                    <a:pt x="145523" y="1860508"/>
                    <a:pt x="142834" y="1844238"/>
                  </a:cubicBezTo>
                  <a:cubicBezTo>
                    <a:pt x="138531" y="1819092"/>
                    <a:pt x="133354" y="1793811"/>
                    <a:pt x="134631" y="1768194"/>
                  </a:cubicBezTo>
                  <a:cubicBezTo>
                    <a:pt x="134443" y="1750847"/>
                    <a:pt x="132507" y="1733567"/>
                    <a:pt x="128849" y="1716624"/>
                  </a:cubicBezTo>
                  <a:cubicBezTo>
                    <a:pt x="120579" y="1662836"/>
                    <a:pt x="120579" y="1608107"/>
                    <a:pt x="113923" y="1554184"/>
                  </a:cubicBezTo>
                  <a:cubicBezTo>
                    <a:pt x="107804" y="1504363"/>
                    <a:pt x="98593" y="1455012"/>
                    <a:pt x="91197" y="1405393"/>
                  </a:cubicBezTo>
                  <a:cubicBezTo>
                    <a:pt x="85348" y="1366329"/>
                    <a:pt x="80171" y="1327130"/>
                    <a:pt x="74523" y="1288066"/>
                  </a:cubicBezTo>
                  <a:cubicBezTo>
                    <a:pt x="70690" y="1261980"/>
                    <a:pt x="66051" y="1236026"/>
                    <a:pt x="62689" y="1209940"/>
                  </a:cubicBezTo>
                  <a:cubicBezTo>
                    <a:pt x="57849" y="1172422"/>
                    <a:pt x="50520" y="1135106"/>
                    <a:pt x="49915" y="1097119"/>
                  </a:cubicBezTo>
                  <a:cubicBezTo>
                    <a:pt x="49007" y="1079033"/>
                    <a:pt x="46762" y="1061080"/>
                    <a:pt x="43191" y="1043330"/>
                  </a:cubicBezTo>
                  <a:cubicBezTo>
                    <a:pt x="38754" y="1016436"/>
                    <a:pt x="43191" y="988601"/>
                    <a:pt x="34989" y="962244"/>
                  </a:cubicBezTo>
                  <a:cubicBezTo>
                    <a:pt x="34579" y="960631"/>
                    <a:pt x="34444" y="958950"/>
                    <a:pt x="34585" y="957269"/>
                  </a:cubicBezTo>
                  <a:cubicBezTo>
                    <a:pt x="37275" y="916928"/>
                    <a:pt x="31089" y="876586"/>
                    <a:pt x="27862" y="836245"/>
                  </a:cubicBezTo>
                  <a:cubicBezTo>
                    <a:pt x="25105" y="798527"/>
                    <a:pt x="28601" y="760202"/>
                    <a:pt x="19726" y="722887"/>
                  </a:cubicBezTo>
                  <a:cubicBezTo>
                    <a:pt x="19457" y="721274"/>
                    <a:pt x="19457" y="719593"/>
                    <a:pt x="19726" y="717979"/>
                  </a:cubicBezTo>
                  <a:cubicBezTo>
                    <a:pt x="22819" y="675688"/>
                    <a:pt x="16633" y="633599"/>
                    <a:pt x="13473" y="591779"/>
                  </a:cubicBezTo>
                  <a:cubicBezTo>
                    <a:pt x="7960" y="517820"/>
                    <a:pt x="13473" y="444398"/>
                    <a:pt x="8834" y="370977"/>
                  </a:cubicBezTo>
                  <a:cubicBezTo>
                    <a:pt x="3926" y="295068"/>
                    <a:pt x="-3066" y="219227"/>
                    <a:pt x="429" y="143318"/>
                  </a:cubicBezTo>
                  <a:cubicBezTo>
                    <a:pt x="2447" y="99482"/>
                    <a:pt x="4195" y="55912"/>
                    <a:pt x="4733" y="11941"/>
                  </a:cubicBezTo>
                  <a:cubicBezTo>
                    <a:pt x="3933" y="6764"/>
                    <a:pt x="6024" y="1587"/>
                    <a:pt x="10179" y="-1573"/>
                  </a:cubicBezTo>
                  <a:close/>
                </a:path>
              </a:pathLst>
            </a:custGeom>
            <a:solidFill>
              <a:srgbClr val="270000"/>
            </a:solidFill>
            <a:ln w="6712" cap="flat">
              <a:noFill/>
              <a:prstDash val="solid"/>
              <a:miter/>
            </a:ln>
          </p:spPr>
          <p:txBody>
            <a:bodyPr rtlCol="0" anchor="ctr"/>
            <a:lstStyle/>
            <a:p>
              <a:endParaRPr lang="es-CO"/>
            </a:p>
          </p:txBody>
        </p:sp>
        <p:sp>
          <p:nvSpPr>
            <p:cNvPr id="1049" name="Freeform: Shape 1048">
              <a:extLst>
                <a:ext uri="{FF2B5EF4-FFF2-40B4-BE49-F238E27FC236}">
                  <a16:creationId xmlns:a16="http://schemas.microsoft.com/office/drawing/2014/main" id="{BE0E6107-522A-2888-B91D-535099FAA2B1}"/>
                </a:ext>
              </a:extLst>
            </p:cNvPr>
            <p:cNvSpPr/>
            <p:nvPr/>
          </p:nvSpPr>
          <p:spPr>
            <a:xfrm>
              <a:off x="8509825" y="3482721"/>
              <a:ext cx="4854" cy="9883"/>
            </a:xfrm>
            <a:custGeom>
              <a:avLst/>
              <a:gdLst>
                <a:gd name="connsiteX0" fmla="*/ -458 w 4854"/>
                <a:gd name="connsiteY0" fmla="*/ -1573 h 9883"/>
                <a:gd name="connsiteX1" fmla="*/ 4182 w 4854"/>
                <a:gd name="connsiteY1" fmla="*/ 8311 h 9883"/>
                <a:gd name="connsiteX2" fmla="*/ -458 w 4854"/>
                <a:gd name="connsiteY2" fmla="*/ -1573 h 9883"/>
              </a:gdLst>
              <a:ahLst/>
              <a:cxnLst>
                <a:cxn ang="0">
                  <a:pos x="connsiteX0" y="connsiteY0"/>
                </a:cxn>
                <a:cxn ang="0">
                  <a:pos x="connsiteX1" y="connsiteY1"/>
                </a:cxn>
                <a:cxn ang="0">
                  <a:pos x="connsiteX2" y="connsiteY2"/>
                </a:cxn>
              </a:cxnLst>
              <a:rect l="l" t="t" r="r" b="b"/>
              <a:pathLst>
                <a:path w="4854" h="9883">
                  <a:moveTo>
                    <a:pt x="-458" y="-1573"/>
                  </a:moveTo>
                  <a:cubicBezTo>
                    <a:pt x="3038" y="376"/>
                    <a:pt x="4921" y="4343"/>
                    <a:pt x="4182" y="8311"/>
                  </a:cubicBezTo>
                  <a:cubicBezTo>
                    <a:pt x="954" y="6091"/>
                    <a:pt x="-861" y="2326"/>
                    <a:pt x="-458" y="-1573"/>
                  </a:cubicBezTo>
                  <a:close/>
                </a:path>
              </a:pathLst>
            </a:custGeom>
            <a:solidFill>
              <a:srgbClr val="020202"/>
            </a:solidFill>
            <a:ln w="6712" cap="flat">
              <a:noFill/>
              <a:prstDash val="solid"/>
              <a:miter/>
            </a:ln>
          </p:spPr>
          <p:txBody>
            <a:bodyPr rtlCol="0" anchor="ctr"/>
            <a:lstStyle/>
            <a:p>
              <a:endParaRPr lang="es-CO"/>
            </a:p>
          </p:txBody>
        </p:sp>
        <p:sp>
          <p:nvSpPr>
            <p:cNvPr id="1050" name="Freeform: Shape 1049">
              <a:extLst>
                <a:ext uri="{FF2B5EF4-FFF2-40B4-BE49-F238E27FC236}">
                  <a16:creationId xmlns:a16="http://schemas.microsoft.com/office/drawing/2014/main" id="{617AA690-A353-AA99-85D6-1676B6F12ECA}"/>
                </a:ext>
              </a:extLst>
            </p:cNvPr>
            <p:cNvSpPr/>
            <p:nvPr/>
          </p:nvSpPr>
          <p:spPr>
            <a:xfrm>
              <a:off x="8440102" y="2999568"/>
              <a:ext cx="4897" cy="9883"/>
            </a:xfrm>
            <a:custGeom>
              <a:avLst/>
              <a:gdLst>
                <a:gd name="connsiteX0" fmla="*/ -458 w 4897"/>
                <a:gd name="connsiteY0" fmla="*/ -1573 h 9883"/>
                <a:gd name="connsiteX1" fmla="*/ 4249 w 4897"/>
                <a:gd name="connsiteY1" fmla="*/ 8311 h 9883"/>
                <a:gd name="connsiteX2" fmla="*/ -458 w 4897"/>
                <a:gd name="connsiteY2" fmla="*/ -1573 h 9883"/>
              </a:gdLst>
              <a:ahLst/>
              <a:cxnLst>
                <a:cxn ang="0">
                  <a:pos x="connsiteX0" y="connsiteY0"/>
                </a:cxn>
                <a:cxn ang="0">
                  <a:pos x="connsiteX1" y="connsiteY1"/>
                </a:cxn>
                <a:cxn ang="0">
                  <a:pos x="connsiteX2" y="connsiteY2"/>
                </a:cxn>
              </a:cxnLst>
              <a:rect l="l" t="t" r="r" b="b"/>
              <a:pathLst>
                <a:path w="4897" h="9883">
                  <a:moveTo>
                    <a:pt x="-458" y="-1573"/>
                  </a:moveTo>
                  <a:cubicBezTo>
                    <a:pt x="3038" y="377"/>
                    <a:pt x="4921" y="4344"/>
                    <a:pt x="4249" y="8311"/>
                  </a:cubicBezTo>
                  <a:cubicBezTo>
                    <a:pt x="954" y="6159"/>
                    <a:pt x="-861" y="2326"/>
                    <a:pt x="-458" y="-1573"/>
                  </a:cubicBezTo>
                  <a:close/>
                </a:path>
              </a:pathLst>
            </a:custGeom>
            <a:solidFill>
              <a:srgbClr val="020202"/>
            </a:solidFill>
            <a:ln w="6712" cap="flat">
              <a:noFill/>
              <a:prstDash val="solid"/>
              <a:miter/>
            </a:ln>
          </p:spPr>
          <p:txBody>
            <a:bodyPr rtlCol="0" anchor="ctr"/>
            <a:lstStyle/>
            <a:p>
              <a:endParaRPr lang="es-CO"/>
            </a:p>
          </p:txBody>
        </p:sp>
        <p:sp>
          <p:nvSpPr>
            <p:cNvPr id="1051" name="Freeform: Shape 1050">
              <a:extLst>
                <a:ext uri="{FF2B5EF4-FFF2-40B4-BE49-F238E27FC236}">
                  <a16:creationId xmlns:a16="http://schemas.microsoft.com/office/drawing/2014/main" id="{9E9C9942-6B4F-3CDD-E8BB-0CE58FD39650}"/>
                </a:ext>
              </a:extLst>
            </p:cNvPr>
            <p:cNvSpPr/>
            <p:nvPr/>
          </p:nvSpPr>
          <p:spPr>
            <a:xfrm>
              <a:off x="8514799" y="3577387"/>
              <a:ext cx="4774" cy="9816"/>
            </a:xfrm>
            <a:custGeom>
              <a:avLst/>
              <a:gdLst>
                <a:gd name="connsiteX0" fmla="*/ -456 w 4774"/>
                <a:gd name="connsiteY0" fmla="*/ -1573 h 9816"/>
                <a:gd name="connsiteX1" fmla="*/ 4048 w 4774"/>
                <a:gd name="connsiteY1" fmla="*/ 8243 h 9816"/>
                <a:gd name="connsiteX2" fmla="*/ -456 w 4774"/>
                <a:gd name="connsiteY2" fmla="*/ -1573 h 9816"/>
              </a:gdLst>
              <a:ahLst/>
              <a:cxnLst>
                <a:cxn ang="0">
                  <a:pos x="connsiteX0" y="connsiteY0"/>
                </a:cxn>
                <a:cxn ang="0">
                  <a:pos x="connsiteX1" y="connsiteY1"/>
                </a:cxn>
                <a:cxn ang="0">
                  <a:pos x="connsiteX2" y="connsiteY2"/>
                </a:cxn>
              </a:cxnLst>
              <a:rect l="l" t="t" r="r" b="b"/>
              <a:pathLst>
                <a:path w="4774" h="9816">
                  <a:moveTo>
                    <a:pt x="-456" y="-1573"/>
                  </a:moveTo>
                  <a:cubicBezTo>
                    <a:pt x="3039" y="310"/>
                    <a:pt x="4922" y="4345"/>
                    <a:pt x="4048" y="8243"/>
                  </a:cubicBezTo>
                  <a:cubicBezTo>
                    <a:pt x="888" y="6026"/>
                    <a:pt x="-860" y="2260"/>
                    <a:pt x="-456" y="-1573"/>
                  </a:cubicBezTo>
                  <a:close/>
                </a:path>
              </a:pathLst>
            </a:custGeom>
            <a:solidFill>
              <a:srgbClr val="020202"/>
            </a:solidFill>
            <a:ln w="6712" cap="flat">
              <a:noFill/>
              <a:prstDash val="solid"/>
              <a:miter/>
            </a:ln>
          </p:spPr>
          <p:txBody>
            <a:bodyPr rtlCol="0" anchor="ctr"/>
            <a:lstStyle/>
            <a:p>
              <a:endParaRPr lang="es-CO"/>
            </a:p>
          </p:txBody>
        </p:sp>
        <p:sp>
          <p:nvSpPr>
            <p:cNvPr id="1052" name="Freeform: Shape 1051">
              <a:extLst>
                <a:ext uri="{FF2B5EF4-FFF2-40B4-BE49-F238E27FC236}">
                  <a16:creationId xmlns:a16="http://schemas.microsoft.com/office/drawing/2014/main" id="{A18FEFC5-2BAE-C411-F1B2-F17FE2F4B8BB}"/>
                </a:ext>
              </a:extLst>
            </p:cNvPr>
            <p:cNvSpPr/>
            <p:nvPr/>
          </p:nvSpPr>
          <p:spPr>
            <a:xfrm>
              <a:off x="8504833" y="3432899"/>
              <a:ext cx="4913" cy="9950"/>
            </a:xfrm>
            <a:custGeom>
              <a:avLst/>
              <a:gdLst>
                <a:gd name="connsiteX0" fmla="*/ -442 w 4913"/>
                <a:gd name="connsiteY0" fmla="*/ -1573 h 9950"/>
                <a:gd name="connsiteX1" fmla="*/ 4265 w 4913"/>
                <a:gd name="connsiteY1" fmla="*/ 8378 h 9950"/>
                <a:gd name="connsiteX2" fmla="*/ -442 w 4913"/>
                <a:gd name="connsiteY2" fmla="*/ -1573 h 9950"/>
              </a:gdLst>
              <a:ahLst/>
              <a:cxnLst>
                <a:cxn ang="0">
                  <a:pos x="connsiteX0" y="connsiteY0"/>
                </a:cxn>
                <a:cxn ang="0">
                  <a:pos x="connsiteX1" y="connsiteY1"/>
                </a:cxn>
                <a:cxn ang="0">
                  <a:pos x="connsiteX2" y="connsiteY2"/>
                </a:cxn>
              </a:cxnLst>
              <a:rect l="l" t="t" r="r" b="b"/>
              <a:pathLst>
                <a:path w="4913" h="9950">
                  <a:moveTo>
                    <a:pt x="-442" y="-1573"/>
                  </a:moveTo>
                  <a:cubicBezTo>
                    <a:pt x="3054" y="445"/>
                    <a:pt x="4937" y="4412"/>
                    <a:pt x="4265" y="8378"/>
                  </a:cubicBezTo>
                  <a:cubicBezTo>
                    <a:pt x="970" y="6227"/>
                    <a:pt x="-912" y="2395"/>
                    <a:pt x="-442" y="-1573"/>
                  </a:cubicBezTo>
                  <a:close/>
                </a:path>
              </a:pathLst>
            </a:custGeom>
            <a:solidFill>
              <a:srgbClr val="020202"/>
            </a:solidFill>
            <a:ln w="6712" cap="flat">
              <a:noFill/>
              <a:prstDash val="solid"/>
              <a:miter/>
            </a:ln>
          </p:spPr>
          <p:txBody>
            <a:bodyPr rtlCol="0" anchor="ctr"/>
            <a:lstStyle/>
            <a:p>
              <a:endParaRPr lang="es-CO"/>
            </a:p>
          </p:txBody>
        </p:sp>
        <p:sp>
          <p:nvSpPr>
            <p:cNvPr id="1053" name="Freeform: Shape 1052">
              <a:extLst>
                <a:ext uri="{FF2B5EF4-FFF2-40B4-BE49-F238E27FC236}">
                  <a16:creationId xmlns:a16="http://schemas.microsoft.com/office/drawing/2014/main" id="{49AA2C25-E6AF-272B-3823-511571F6CA7D}"/>
                </a:ext>
              </a:extLst>
            </p:cNvPr>
            <p:cNvSpPr/>
            <p:nvPr/>
          </p:nvSpPr>
          <p:spPr>
            <a:xfrm>
              <a:off x="8460060" y="2890041"/>
              <a:ext cx="4773" cy="4975"/>
            </a:xfrm>
            <a:custGeom>
              <a:avLst/>
              <a:gdLst>
                <a:gd name="connsiteX0" fmla="*/ 4260 w 4773"/>
                <a:gd name="connsiteY0" fmla="*/ -1573 h 4975"/>
                <a:gd name="connsiteX1" fmla="*/ -514 w 4773"/>
                <a:gd name="connsiteY1" fmla="*/ 3402 h 4975"/>
              </a:gdLst>
              <a:ahLst/>
              <a:cxnLst>
                <a:cxn ang="0">
                  <a:pos x="connsiteX0" y="connsiteY0"/>
                </a:cxn>
                <a:cxn ang="0">
                  <a:pos x="connsiteX1" y="connsiteY1"/>
                </a:cxn>
              </a:cxnLst>
              <a:rect l="l" t="t" r="r" b="b"/>
              <a:pathLst>
                <a:path w="4773" h="4975">
                  <a:moveTo>
                    <a:pt x="4260" y="-1573"/>
                  </a:moveTo>
                  <a:lnTo>
                    <a:pt x="-514" y="3402"/>
                  </a:lnTo>
                  <a:close/>
                </a:path>
              </a:pathLst>
            </a:custGeom>
            <a:solidFill>
              <a:srgbClr val="020202"/>
            </a:solidFill>
            <a:ln w="6712" cap="flat">
              <a:noFill/>
              <a:prstDash val="solid"/>
              <a:miter/>
            </a:ln>
          </p:spPr>
          <p:txBody>
            <a:bodyPr rtlCol="0" anchor="ctr"/>
            <a:lstStyle/>
            <a:p>
              <a:endParaRPr lang="es-CO"/>
            </a:p>
          </p:txBody>
        </p:sp>
        <p:sp>
          <p:nvSpPr>
            <p:cNvPr id="1054" name="Freeform: Shape 1053">
              <a:extLst>
                <a:ext uri="{FF2B5EF4-FFF2-40B4-BE49-F238E27FC236}">
                  <a16:creationId xmlns:a16="http://schemas.microsoft.com/office/drawing/2014/main" id="{8D659B09-9BC6-2180-E62E-305E265BFEB0}"/>
                </a:ext>
              </a:extLst>
            </p:cNvPr>
            <p:cNvSpPr/>
            <p:nvPr/>
          </p:nvSpPr>
          <p:spPr>
            <a:xfrm>
              <a:off x="8445133" y="2934820"/>
              <a:ext cx="4773" cy="5042"/>
            </a:xfrm>
            <a:custGeom>
              <a:avLst/>
              <a:gdLst>
                <a:gd name="connsiteX0" fmla="*/ 4260 w 4773"/>
                <a:gd name="connsiteY0" fmla="*/ -1573 h 5042"/>
                <a:gd name="connsiteX1" fmla="*/ -514 w 4773"/>
                <a:gd name="connsiteY1" fmla="*/ 3470 h 5042"/>
              </a:gdLst>
              <a:ahLst/>
              <a:cxnLst>
                <a:cxn ang="0">
                  <a:pos x="connsiteX0" y="connsiteY0"/>
                </a:cxn>
                <a:cxn ang="0">
                  <a:pos x="connsiteX1" y="connsiteY1"/>
                </a:cxn>
              </a:cxnLst>
              <a:rect l="l" t="t" r="r" b="b"/>
              <a:pathLst>
                <a:path w="4773" h="5042">
                  <a:moveTo>
                    <a:pt x="4260" y="-1573"/>
                  </a:moveTo>
                  <a:lnTo>
                    <a:pt x="-514" y="3470"/>
                  </a:lnTo>
                  <a:close/>
                </a:path>
              </a:pathLst>
            </a:custGeom>
            <a:solidFill>
              <a:srgbClr val="020202"/>
            </a:solidFill>
            <a:ln w="6712" cap="flat">
              <a:noFill/>
              <a:prstDash val="solid"/>
              <a:miter/>
            </a:ln>
          </p:spPr>
          <p:txBody>
            <a:bodyPr rtlCol="0" anchor="ctr"/>
            <a:lstStyle/>
            <a:p>
              <a:endParaRPr lang="es-CO"/>
            </a:p>
          </p:txBody>
        </p:sp>
        <p:sp>
          <p:nvSpPr>
            <p:cNvPr id="1055" name="Freeform: Shape 1054">
              <a:extLst>
                <a:ext uri="{FF2B5EF4-FFF2-40B4-BE49-F238E27FC236}">
                  <a16:creationId xmlns:a16="http://schemas.microsoft.com/office/drawing/2014/main" id="{B251AB0A-AD37-1939-78C7-4E3CFC1CADFD}"/>
                </a:ext>
              </a:extLst>
            </p:cNvPr>
            <p:cNvSpPr/>
            <p:nvPr/>
          </p:nvSpPr>
          <p:spPr>
            <a:xfrm>
              <a:off x="8440157" y="2969716"/>
              <a:ext cx="4572" cy="4975"/>
            </a:xfrm>
            <a:custGeom>
              <a:avLst/>
              <a:gdLst>
                <a:gd name="connsiteX0" fmla="*/ 4059 w 4572"/>
                <a:gd name="connsiteY0" fmla="*/ -1573 h 4975"/>
                <a:gd name="connsiteX1" fmla="*/ -514 w 4572"/>
                <a:gd name="connsiteY1" fmla="*/ 3402 h 4975"/>
                <a:gd name="connsiteX2" fmla="*/ 4059 w 4572"/>
                <a:gd name="connsiteY2" fmla="*/ -1573 h 4975"/>
              </a:gdLst>
              <a:ahLst/>
              <a:cxnLst>
                <a:cxn ang="0">
                  <a:pos x="connsiteX0" y="connsiteY0"/>
                </a:cxn>
                <a:cxn ang="0">
                  <a:pos x="connsiteX1" y="connsiteY1"/>
                </a:cxn>
                <a:cxn ang="0">
                  <a:pos x="connsiteX2" y="connsiteY2"/>
                </a:cxn>
              </a:cxnLst>
              <a:rect l="l" t="t" r="r" b="b"/>
              <a:pathLst>
                <a:path w="4572" h="4975">
                  <a:moveTo>
                    <a:pt x="4059" y="-1573"/>
                  </a:moveTo>
                  <a:cubicBezTo>
                    <a:pt x="2580" y="108"/>
                    <a:pt x="1033" y="1789"/>
                    <a:pt x="-514" y="3402"/>
                  </a:cubicBezTo>
                  <a:cubicBezTo>
                    <a:pt x="1033" y="1789"/>
                    <a:pt x="2580" y="108"/>
                    <a:pt x="4059" y="-1573"/>
                  </a:cubicBezTo>
                  <a:close/>
                </a:path>
              </a:pathLst>
            </a:custGeom>
            <a:solidFill>
              <a:srgbClr val="020202"/>
            </a:solidFill>
            <a:ln w="6712" cap="flat">
              <a:noFill/>
              <a:prstDash val="solid"/>
              <a:miter/>
            </a:ln>
          </p:spPr>
          <p:txBody>
            <a:bodyPr rtlCol="0" anchor="ctr"/>
            <a:lstStyle/>
            <a:p>
              <a:endParaRPr lang="es-CO"/>
            </a:p>
          </p:txBody>
        </p:sp>
        <p:sp>
          <p:nvSpPr>
            <p:cNvPr id="1056" name="Freeform: Shape 1055">
              <a:extLst>
                <a:ext uri="{FF2B5EF4-FFF2-40B4-BE49-F238E27FC236}">
                  <a16:creationId xmlns:a16="http://schemas.microsoft.com/office/drawing/2014/main" id="{871BFECA-CAE3-5BA1-9758-086AA2383EF3}"/>
                </a:ext>
              </a:extLst>
            </p:cNvPr>
            <p:cNvSpPr/>
            <p:nvPr/>
          </p:nvSpPr>
          <p:spPr>
            <a:xfrm>
              <a:off x="8445133" y="3039439"/>
              <a:ext cx="4773" cy="4975"/>
            </a:xfrm>
            <a:custGeom>
              <a:avLst/>
              <a:gdLst>
                <a:gd name="connsiteX0" fmla="*/ -514 w 4773"/>
                <a:gd name="connsiteY0" fmla="*/ -1573 h 4975"/>
                <a:gd name="connsiteX1" fmla="*/ 4260 w 4773"/>
                <a:gd name="connsiteY1" fmla="*/ 3402 h 4975"/>
                <a:gd name="connsiteX2" fmla="*/ -514 w 4773"/>
                <a:gd name="connsiteY2" fmla="*/ -1573 h 4975"/>
              </a:gdLst>
              <a:ahLst/>
              <a:cxnLst>
                <a:cxn ang="0">
                  <a:pos x="connsiteX0" y="connsiteY0"/>
                </a:cxn>
                <a:cxn ang="0">
                  <a:pos x="connsiteX1" y="connsiteY1"/>
                </a:cxn>
                <a:cxn ang="0">
                  <a:pos x="connsiteX2" y="connsiteY2"/>
                </a:cxn>
              </a:cxnLst>
              <a:rect l="l" t="t" r="r" b="b"/>
              <a:pathLst>
                <a:path w="4773" h="4975">
                  <a:moveTo>
                    <a:pt x="-514" y="-1573"/>
                  </a:moveTo>
                  <a:cubicBezTo>
                    <a:pt x="1100" y="108"/>
                    <a:pt x="2646" y="1789"/>
                    <a:pt x="4260" y="3402"/>
                  </a:cubicBezTo>
                  <a:cubicBezTo>
                    <a:pt x="2444" y="1789"/>
                    <a:pt x="1100" y="108"/>
                    <a:pt x="-514" y="-1573"/>
                  </a:cubicBezTo>
                  <a:close/>
                </a:path>
              </a:pathLst>
            </a:custGeom>
            <a:solidFill>
              <a:srgbClr val="020202"/>
            </a:solidFill>
            <a:ln w="6712" cap="flat">
              <a:noFill/>
              <a:prstDash val="solid"/>
              <a:miter/>
            </a:ln>
          </p:spPr>
          <p:txBody>
            <a:bodyPr rtlCol="0" anchor="ctr"/>
            <a:lstStyle/>
            <a:p>
              <a:endParaRPr lang="es-CO"/>
            </a:p>
          </p:txBody>
        </p:sp>
        <p:sp>
          <p:nvSpPr>
            <p:cNvPr id="1057" name="Freeform: Shape 1056">
              <a:extLst>
                <a:ext uri="{FF2B5EF4-FFF2-40B4-BE49-F238E27FC236}">
                  <a16:creationId xmlns:a16="http://schemas.microsoft.com/office/drawing/2014/main" id="{A05C8A95-D267-8B94-64BF-E37111E167FA}"/>
                </a:ext>
              </a:extLst>
            </p:cNvPr>
            <p:cNvSpPr/>
            <p:nvPr/>
          </p:nvSpPr>
          <p:spPr>
            <a:xfrm>
              <a:off x="8450109" y="3069358"/>
              <a:ext cx="4235" cy="4840"/>
            </a:xfrm>
            <a:custGeom>
              <a:avLst/>
              <a:gdLst>
                <a:gd name="connsiteX0" fmla="*/ -514 w 4235"/>
                <a:gd name="connsiteY0" fmla="*/ -1573 h 4840"/>
                <a:gd name="connsiteX1" fmla="*/ 3722 w 4235"/>
                <a:gd name="connsiteY1" fmla="*/ 3268 h 4840"/>
              </a:gdLst>
              <a:ahLst/>
              <a:cxnLst>
                <a:cxn ang="0">
                  <a:pos x="connsiteX0" y="connsiteY0"/>
                </a:cxn>
                <a:cxn ang="0">
                  <a:pos x="connsiteX1" y="connsiteY1"/>
                </a:cxn>
              </a:cxnLst>
              <a:rect l="l" t="t" r="r" b="b"/>
              <a:pathLst>
                <a:path w="4235" h="4840">
                  <a:moveTo>
                    <a:pt x="-514" y="-1573"/>
                  </a:moveTo>
                  <a:lnTo>
                    <a:pt x="3722" y="3268"/>
                  </a:lnTo>
                  <a:close/>
                </a:path>
              </a:pathLst>
            </a:custGeom>
            <a:solidFill>
              <a:srgbClr val="020202"/>
            </a:solidFill>
            <a:ln w="6712" cap="flat">
              <a:noFill/>
              <a:prstDash val="solid"/>
              <a:miter/>
            </a:ln>
          </p:spPr>
          <p:txBody>
            <a:bodyPr rtlCol="0" anchor="ctr"/>
            <a:lstStyle/>
            <a:p>
              <a:endParaRPr lang="es-CO"/>
            </a:p>
          </p:txBody>
        </p:sp>
        <p:sp>
          <p:nvSpPr>
            <p:cNvPr id="1058" name="Freeform: Shape 1057">
              <a:extLst>
                <a:ext uri="{FF2B5EF4-FFF2-40B4-BE49-F238E27FC236}">
                  <a16:creationId xmlns:a16="http://schemas.microsoft.com/office/drawing/2014/main" id="{5344FD0F-C761-A4E1-868D-D45C5A122C2E}"/>
                </a:ext>
              </a:extLst>
            </p:cNvPr>
            <p:cNvSpPr/>
            <p:nvPr/>
          </p:nvSpPr>
          <p:spPr>
            <a:xfrm>
              <a:off x="8465102" y="3178885"/>
              <a:ext cx="4436" cy="4975"/>
            </a:xfrm>
            <a:custGeom>
              <a:avLst/>
              <a:gdLst>
                <a:gd name="connsiteX0" fmla="*/ -514 w 4436"/>
                <a:gd name="connsiteY0" fmla="*/ -1573 h 4975"/>
                <a:gd name="connsiteX1" fmla="*/ 3923 w 4436"/>
                <a:gd name="connsiteY1" fmla="*/ 3402 h 4975"/>
              </a:gdLst>
              <a:ahLst/>
              <a:cxnLst>
                <a:cxn ang="0">
                  <a:pos x="connsiteX0" y="connsiteY0"/>
                </a:cxn>
                <a:cxn ang="0">
                  <a:pos x="connsiteX1" y="connsiteY1"/>
                </a:cxn>
              </a:cxnLst>
              <a:rect l="l" t="t" r="r" b="b"/>
              <a:pathLst>
                <a:path w="4436" h="4975">
                  <a:moveTo>
                    <a:pt x="-514" y="-1573"/>
                  </a:moveTo>
                  <a:lnTo>
                    <a:pt x="3923" y="3402"/>
                  </a:lnTo>
                  <a:close/>
                </a:path>
              </a:pathLst>
            </a:custGeom>
            <a:solidFill>
              <a:srgbClr val="020202"/>
            </a:solidFill>
            <a:ln w="6712" cap="flat">
              <a:noFill/>
              <a:prstDash val="solid"/>
              <a:miter/>
            </a:ln>
          </p:spPr>
          <p:txBody>
            <a:bodyPr rtlCol="0" anchor="ctr"/>
            <a:lstStyle/>
            <a:p>
              <a:endParaRPr lang="es-CO"/>
            </a:p>
          </p:txBody>
        </p:sp>
        <p:sp>
          <p:nvSpPr>
            <p:cNvPr id="1059" name="Freeform: Shape 1058">
              <a:extLst>
                <a:ext uri="{FF2B5EF4-FFF2-40B4-BE49-F238E27FC236}">
                  <a16:creationId xmlns:a16="http://schemas.microsoft.com/office/drawing/2014/main" id="{61E7DA2C-6CA8-8B5B-95C2-A04ED986089C}"/>
                </a:ext>
              </a:extLst>
            </p:cNvPr>
            <p:cNvSpPr/>
            <p:nvPr/>
          </p:nvSpPr>
          <p:spPr>
            <a:xfrm>
              <a:off x="8489979" y="3313422"/>
              <a:ext cx="4505" cy="4908"/>
            </a:xfrm>
            <a:custGeom>
              <a:avLst/>
              <a:gdLst>
                <a:gd name="connsiteX0" fmla="*/ -514 w 4505"/>
                <a:gd name="connsiteY0" fmla="*/ -1573 h 4908"/>
                <a:gd name="connsiteX1" fmla="*/ 3991 w 4505"/>
                <a:gd name="connsiteY1" fmla="*/ 3335 h 4908"/>
              </a:gdLst>
              <a:ahLst/>
              <a:cxnLst>
                <a:cxn ang="0">
                  <a:pos x="connsiteX0" y="connsiteY0"/>
                </a:cxn>
                <a:cxn ang="0">
                  <a:pos x="connsiteX1" y="connsiteY1"/>
                </a:cxn>
              </a:cxnLst>
              <a:rect l="l" t="t" r="r" b="b"/>
              <a:pathLst>
                <a:path w="4505" h="4908">
                  <a:moveTo>
                    <a:pt x="-514" y="-1573"/>
                  </a:moveTo>
                  <a:lnTo>
                    <a:pt x="3991" y="3335"/>
                  </a:lnTo>
                  <a:close/>
                </a:path>
              </a:pathLst>
            </a:custGeom>
            <a:solidFill>
              <a:srgbClr val="020202"/>
            </a:solidFill>
            <a:ln w="6712" cap="flat">
              <a:noFill/>
              <a:prstDash val="solid"/>
              <a:miter/>
            </a:ln>
          </p:spPr>
          <p:txBody>
            <a:bodyPr rtlCol="0" anchor="ctr"/>
            <a:lstStyle/>
            <a:p>
              <a:endParaRPr lang="es-CO"/>
            </a:p>
          </p:txBody>
        </p:sp>
        <p:sp>
          <p:nvSpPr>
            <p:cNvPr id="1060" name="Freeform: Shape 1059">
              <a:extLst>
                <a:ext uri="{FF2B5EF4-FFF2-40B4-BE49-F238E27FC236}">
                  <a16:creationId xmlns:a16="http://schemas.microsoft.com/office/drawing/2014/main" id="{32FFC767-67F6-7353-19EA-2B85BDF3AE87}"/>
                </a:ext>
              </a:extLst>
            </p:cNvPr>
            <p:cNvSpPr/>
            <p:nvPr/>
          </p:nvSpPr>
          <p:spPr>
            <a:xfrm>
              <a:off x="8499930" y="3393096"/>
              <a:ext cx="4437" cy="4908"/>
            </a:xfrm>
            <a:custGeom>
              <a:avLst/>
              <a:gdLst>
                <a:gd name="connsiteX0" fmla="*/ -514 w 4437"/>
                <a:gd name="connsiteY0" fmla="*/ -1573 h 4908"/>
                <a:gd name="connsiteX1" fmla="*/ 3924 w 4437"/>
                <a:gd name="connsiteY1" fmla="*/ 3335 h 4908"/>
              </a:gdLst>
              <a:ahLst/>
              <a:cxnLst>
                <a:cxn ang="0">
                  <a:pos x="connsiteX0" y="connsiteY0"/>
                </a:cxn>
                <a:cxn ang="0">
                  <a:pos x="connsiteX1" y="connsiteY1"/>
                </a:cxn>
              </a:cxnLst>
              <a:rect l="l" t="t" r="r" b="b"/>
              <a:pathLst>
                <a:path w="4437" h="4908">
                  <a:moveTo>
                    <a:pt x="-514" y="-1573"/>
                  </a:moveTo>
                  <a:lnTo>
                    <a:pt x="3924" y="3335"/>
                  </a:lnTo>
                  <a:close/>
                </a:path>
              </a:pathLst>
            </a:custGeom>
            <a:solidFill>
              <a:srgbClr val="020202"/>
            </a:solidFill>
            <a:ln w="6712" cap="flat">
              <a:noFill/>
              <a:prstDash val="solid"/>
              <a:miter/>
            </a:ln>
          </p:spPr>
          <p:txBody>
            <a:bodyPr rtlCol="0" anchor="ctr"/>
            <a:lstStyle/>
            <a:p>
              <a:endParaRPr lang="es-CO"/>
            </a:p>
          </p:txBody>
        </p:sp>
        <p:sp>
          <p:nvSpPr>
            <p:cNvPr id="1061" name="Freeform: Shape 1060">
              <a:extLst>
                <a:ext uri="{FF2B5EF4-FFF2-40B4-BE49-F238E27FC236}">
                  <a16:creationId xmlns:a16="http://schemas.microsoft.com/office/drawing/2014/main" id="{D704A49B-EA8C-46AF-A1E5-B90D7919E82E}"/>
                </a:ext>
              </a:extLst>
            </p:cNvPr>
            <p:cNvSpPr/>
            <p:nvPr/>
          </p:nvSpPr>
          <p:spPr>
            <a:xfrm>
              <a:off x="8519832" y="3731759"/>
              <a:ext cx="4504" cy="4975"/>
            </a:xfrm>
            <a:custGeom>
              <a:avLst/>
              <a:gdLst>
                <a:gd name="connsiteX0" fmla="*/ -514 w 4504"/>
                <a:gd name="connsiteY0" fmla="*/ -1573 h 4975"/>
                <a:gd name="connsiteX1" fmla="*/ 3991 w 4504"/>
                <a:gd name="connsiteY1" fmla="*/ 3402 h 4975"/>
              </a:gdLst>
              <a:ahLst/>
              <a:cxnLst>
                <a:cxn ang="0">
                  <a:pos x="connsiteX0" y="connsiteY0"/>
                </a:cxn>
                <a:cxn ang="0">
                  <a:pos x="connsiteX1" y="connsiteY1"/>
                </a:cxn>
              </a:cxnLst>
              <a:rect l="l" t="t" r="r" b="b"/>
              <a:pathLst>
                <a:path w="4504" h="4975">
                  <a:moveTo>
                    <a:pt x="-514" y="-1573"/>
                  </a:moveTo>
                  <a:lnTo>
                    <a:pt x="3991" y="3402"/>
                  </a:lnTo>
                  <a:close/>
                </a:path>
              </a:pathLst>
            </a:custGeom>
            <a:solidFill>
              <a:srgbClr val="020202"/>
            </a:solidFill>
            <a:ln w="6712" cap="flat">
              <a:noFill/>
              <a:prstDash val="solid"/>
              <a:miter/>
            </a:ln>
          </p:spPr>
          <p:txBody>
            <a:bodyPr rtlCol="0" anchor="ctr"/>
            <a:lstStyle/>
            <a:p>
              <a:endParaRPr lang="es-CO"/>
            </a:p>
          </p:txBody>
        </p:sp>
        <p:sp>
          <p:nvSpPr>
            <p:cNvPr id="1062" name="Freeform: Shape 1061">
              <a:extLst>
                <a:ext uri="{FF2B5EF4-FFF2-40B4-BE49-F238E27FC236}">
                  <a16:creationId xmlns:a16="http://schemas.microsoft.com/office/drawing/2014/main" id="{BAFC2861-E40F-10EE-7717-035145F583DD}"/>
                </a:ext>
              </a:extLst>
            </p:cNvPr>
            <p:cNvSpPr/>
            <p:nvPr/>
          </p:nvSpPr>
          <p:spPr>
            <a:xfrm>
              <a:off x="6647194" y="5534809"/>
              <a:ext cx="5042" cy="4975"/>
            </a:xfrm>
            <a:custGeom>
              <a:avLst/>
              <a:gdLst>
                <a:gd name="connsiteX0" fmla="*/ 4529 w 5042"/>
                <a:gd name="connsiteY0" fmla="*/ 3402 h 4975"/>
                <a:gd name="connsiteX1" fmla="*/ -514 w 5042"/>
                <a:gd name="connsiteY1" fmla="*/ -1573 h 4975"/>
              </a:gdLst>
              <a:ahLst/>
              <a:cxnLst>
                <a:cxn ang="0">
                  <a:pos x="connsiteX0" y="connsiteY0"/>
                </a:cxn>
                <a:cxn ang="0">
                  <a:pos x="connsiteX1" y="connsiteY1"/>
                </a:cxn>
              </a:cxnLst>
              <a:rect l="l" t="t" r="r" b="b"/>
              <a:pathLst>
                <a:path w="5042" h="4975">
                  <a:moveTo>
                    <a:pt x="4529" y="3402"/>
                  </a:moveTo>
                  <a:lnTo>
                    <a:pt x="-514" y="-1573"/>
                  </a:lnTo>
                  <a:close/>
                </a:path>
              </a:pathLst>
            </a:custGeom>
            <a:solidFill>
              <a:srgbClr val="020202"/>
            </a:solidFill>
            <a:ln w="6712" cap="flat">
              <a:noFill/>
              <a:prstDash val="solid"/>
              <a:miter/>
            </a:ln>
          </p:spPr>
          <p:txBody>
            <a:bodyPr rtlCol="0" anchor="ctr"/>
            <a:lstStyle/>
            <a:p>
              <a:endParaRPr lang="es-CO"/>
            </a:p>
          </p:txBody>
        </p:sp>
        <p:sp>
          <p:nvSpPr>
            <p:cNvPr id="1063" name="Freeform: Shape 1062">
              <a:extLst>
                <a:ext uri="{FF2B5EF4-FFF2-40B4-BE49-F238E27FC236}">
                  <a16:creationId xmlns:a16="http://schemas.microsoft.com/office/drawing/2014/main" id="{668BE3BD-C9AA-73E4-AD0A-7B406C601923}"/>
                </a:ext>
              </a:extLst>
            </p:cNvPr>
            <p:cNvSpPr/>
            <p:nvPr/>
          </p:nvSpPr>
          <p:spPr>
            <a:xfrm>
              <a:off x="5656099" y="1074734"/>
              <a:ext cx="2381924" cy="2118957"/>
            </a:xfrm>
            <a:custGeom>
              <a:avLst/>
              <a:gdLst>
                <a:gd name="connsiteX0" fmla="*/ 33823 w 2381924"/>
                <a:gd name="connsiteY0" fmla="*/ 348140 h 2118957"/>
                <a:gd name="connsiteX1" fmla="*/ 103412 w 2381924"/>
                <a:gd name="connsiteY1" fmla="*/ 209702 h 2118957"/>
                <a:gd name="connsiteX2" fmla="*/ 166613 w 2381924"/>
                <a:gd name="connsiteY2" fmla="*/ 133256 h 2118957"/>
                <a:gd name="connsiteX3" fmla="*/ 264171 w 2381924"/>
                <a:gd name="connsiteY3" fmla="*/ 58221 h 2118957"/>
                <a:gd name="connsiteX4" fmla="*/ 361326 w 2381924"/>
                <a:gd name="connsiteY4" fmla="*/ 15056 h 2118957"/>
                <a:gd name="connsiteX5" fmla="*/ 398441 w 2381924"/>
                <a:gd name="connsiteY5" fmla="*/ 1609 h 2118957"/>
                <a:gd name="connsiteX6" fmla="*/ 471861 w 2381924"/>
                <a:gd name="connsiteY6" fmla="*/ 63600 h 2118957"/>
                <a:gd name="connsiteX7" fmla="*/ 437773 w 2381924"/>
                <a:gd name="connsiteY7" fmla="*/ 115775 h 2118957"/>
                <a:gd name="connsiteX8" fmla="*/ 303302 w 2381924"/>
                <a:gd name="connsiteY8" fmla="*/ 205466 h 2118957"/>
                <a:gd name="connsiteX9" fmla="*/ 164125 w 2381924"/>
                <a:gd name="connsiteY9" fmla="*/ 363537 h 2118957"/>
                <a:gd name="connsiteX10" fmla="*/ 142072 w 2381924"/>
                <a:gd name="connsiteY10" fmla="*/ 462238 h 2118957"/>
                <a:gd name="connsiteX11" fmla="*/ 155519 w 2381924"/>
                <a:gd name="connsiteY11" fmla="*/ 472323 h 2118957"/>
                <a:gd name="connsiteX12" fmla="*/ 249649 w 2381924"/>
                <a:gd name="connsiteY12" fmla="*/ 492494 h 2118957"/>
                <a:gd name="connsiteX13" fmla="*/ 292410 w 2381924"/>
                <a:gd name="connsiteY13" fmla="*/ 479046 h 2118957"/>
                <a:gd name="connsiteX14" fmla="*/ 333626 w 2381924"/>
                <a:gd name="connsiteY14" fmla="*/ 440386 h 2118957"/>
                <a:gd name="connsiteX15" fmla="*/ 361999 w 2381924"/>
                <a:gd name="connsiteY15" fmla="*/ 388346 h 2118957"/>
                <a:gd name="connsiteX16" fmla="*/ 407584 w 2381924"/>
                <a:gd name="connsiteY16" fmla="*/ 289039 h 2118957"/>
                <a:gd name="connsiteX17" fmla="*/ 500571 w 2381924"/>
                <a:gd name="connsiteY17" fmla="*/ 279694 h 2118957"/>
                <a:gd name="connsiteX18" fmla="*/ 519524 w 2381924"/>
                <a:gd name="connsiteY18" fmla="*/ 350695 h 2118957"/>
                <a:gd name="connsiteX19" fmla="*/ 506555 w 2381924"/>
                <a:gd name="connsiteY19" fmla="*/ 365621 h 2118957"/>
                <a:gd name="connsiteX20" fmla="*/ 387212 w 2381924"/>
                <a:gd name="connsiteY20" fmla="*/ 506815 h 2118957"/>
                <a:gd name="connsiteX21" fmla="*/ 363276 w 2381924"/>
                <a:gd name="connsiteY21" fmla="*/ 633285 h 2118957"/>
                <a:gd name="connsiteX22" fmla="*/ 364285 w 2381924"/>
                <a:gd name="connsiteY22" fmla="*/ 690300 h 2118957"/>
                <a:gd name="connsiteX23" fmla="*/ 362940 w 2381924"/>
                <a:gd name="connsiteY23" fmla="*/ 697628 h 2118957"/>
                <a:gd name="connsiteX24" fmla="*/ 358973 w 2381924"/>
                <a:gd name="connsiteY24" fmla="*/ 726069 h 2118957"/>
                <a:gd name="connsiteX25" fmla="*/ 357561 w 2381924"/>
                <a:gd name="connsiteY25" fmla="*/ 732792 h 2118957"/>
                <a:gd name="connsiteX26" fmla="*/ 353729 w 2381924"/>
                <a:gd name="connsiteY26" fmla="*/ 757065 h 2118957"/>
                <a:gd name="connsiteX27" fmla="*/ 352317 w 2381924"/>
                <a:gd name="connsiteY27" fmla="*/ 764192 h 2118957"/>
                <a:gd name="connsiteX28" fmla="*/ 348888 w 2381924"/>
                <a:gd name="connsiteY28" fmla="*/ 793371 h 2118957"/>
                <a:gd name="connsiteX29" fmla="*/ 347409 w 2381924"/>
                <a:gd name="connsiteY29" fmla="*/ 801104 h 2118957"/>
                <a:gd name="connsiteX30" fmla="*/ 348148 w 2381924"/>
                <a:gd name="connsiteY30" fmla="*/ 1057741 h 2118957"/>
                <a:gd name="connsiteX31" fmla="*/ 389363 w 2381924"/>
                <a:gd name="connsiteY31" fmla="*/ 1254202 h 2118957"/>
                <a:gd name="connsiteX32" fmla="*/ 390305 w 2381924"/>
                <a:gd name="connsiteY32" fmla="*/ 1278609 h 2118957"/>
                <a:gd name="connsiteX33" fmla="*/ 389901 w 2381924"/>
                <a:gd name="connsiteY33" fmla="*/ 1336700 h 2118957"/>
                <a:gd name="connsiteX34" fmla="*/ 446715 w 2381924"/>
                <a:gd name="connsiteY34" fmla="*/ 1498737 h 2118957"/>
                <a:gd name="connsiteX35" fmla="*/ 541988 w 2381924"/>
                <a:gd name="connsiteY35" fmla="*/ 1608196 h 2118957"/>
                <a:gd name="connsiteX36" fmla="*/ 565117 w 2381924"/>
                <a:gd name="connsiteY36" fmla="*/ 1615996 h 2118957"/>
                <a:gd name="connsiteX37" fmla="*/ 653195 w 2381924"/>
                <a:gd name="connsiteY37" fmla="*/ 1603759 h 2118957"/>
                <a:gd name="connsiteX38" fmla="*/ 695621 w 2381924"/>
                <a:gd name="connsiteY38" fmla="*/ 1611289 h 2118957"/>
                <a:gd name="connsiteX39" fmla="*/ 775698 w 2381924"/>
                <a:gd name="connsiteY39" fmla="*/ 1656942 h 2118957"/>
                <a:gd name="connsiteX40" fmla="*/ 1061246 w 2381924"/>
                <a:gd name="connsiteY40" fmla="*/ 1753155 h 2118957"/>
                <a:gd name="connsiteX41" fmla="*/ 1213601 w 2381924"/>
                <a:gd name="connsiteY41" fmla="*/ 1773932 h 2118957"/>
                <a:gd name="connsiteX42" fmla="*/ 1416719 w 2381924"/>
                <a:gd name="connsiteY42" fmla="*/ 1764451 h 2118957"/>
                <a:gd name="connsiteX43" fmla="*/ 1480861 w 2381924"/>
                <a:gd name="connsiteY43" fmla="*/ 1758131 h 2118957"/>
                <a:gd name="connsiteX44" fmla="*/ 1643571 w 2381924"/>
                <a:gd name="connsiteY44" fmla="*/ 1741793 h 2118957"/>
                <a:gd name="connsiteX45" fmla="*/ 1657892 w 2381924"/>
                <a:gd name="connsiteY45" fmla="*/ 1738095 h 2118957"/>
                <a:gd name="connsiteX46" fmla="*/ 1723110 w 2381924"/>
                <a:gd name="connsiteY46" fmla="*/ 1733725 h 2118957"/>
                <a:gd name="connsiteX47" fmla="*/ 1818719 w 2381924"/>
                <a:gd name="connsiteY47" fmla="*/ 1724782 h 2118957"/>
                <a:gd name="connsiteX48" fmla="*/ 1863228 w 2381924"/>
                <a:gd name="connsiteY48" fmla="*/ 1724782 h 2118957"/>
                <a:gd name="connsiteX49" fmla="*/ 1958568 w 2381924"/>
                <a:gd name="connsiteY49" fmla="*/ 1713016 h 2118957"/>
                <a:gd name="connsiteX50" fmla="*/ 1960787 w 2381924"/>
                <a:gd name="connsiteY50" fmla="*/ 1711940 h 2118957"/>
                <a:gd name="connsiteX51" fmla="*/ 2050143 w 2381924"/>
                <a:gd name="connsiteY51" fmla="*/ 1684508 h 2118957"/>
                <a:gd name="connsiteX52" fmla="*/ 2078113 w 2381924"/>
                <a:gd name="connsiteY52" fmla="*/ 1675767 h 2118957"/>
                <a:gd name="connsiteX53" fmla="*/ 2212583 w 2381924"/>
                <a:gd name="connsiteY53" fmla="*/ 1628703 h 2118957"/>
                <a:gd name="connsiteX54" fmla="*/ 2226031 w 2381924"/>
                <a:gd name="connsiteY54" fmla="*/ 1622383 h 2118957"/>
                <a:gd name="connsiteX55" fmla="*/ 2273835 w 2381924"/>
                <a:gd name="connsiteY55" fmla="*/ 1603489 h 2118957"/>
                <a:gd name="connsiteX56" fmla="*/ 2286475 w 2381924"/>
                <a:gd name="connsiteY56" fmla="*/ 1596296 h 2118957"/>
                <a:gd name="connsiteX57" fmla="*/ 2326816 w 2381924"/>
                <a:gd name="connsiteY57" fmla="*/ 1578882 h 2118957"/>
                <a:gd name="connsiteX58" fmla="*/ 2340263 w 2381924"/>
                <a:gd name="connsiteY58" fmla="*/ 1572763 h 2118957"/>
                <a:gd name="connsiteX59" fmla="*/ 2381411 w 2381924"/>
                <a:gd name="connsiteY59" fmla="*/ 1559316 h 2118957"/>
                <a:gd name="connsiteX60" fmla="*/ 2322043 w 2381924"/>
                <a:gd name="connsiteY60" fmla="*/ 1598649 h 2118957"/>
                <a:gd name="connsiteX61" fmla="*/ 2194296 w 2381924"/>
                <a:gd name="connsiteY61" fmla="*/ 1652437 h 2118957"/>
                <a:gd name="connsiteX62" fmla="*/ 2058144 w 2381924"/>
                <a:gd name="connsiteY62" fmla="*/ 1706225 h 2118957"/>
                <a:gd name="connsiteX63" fmla="*/ 1957291 w 2381924"/>
                <a:gd name="connsiteY63" fmla="*/ 1739843 h 2118957"/>
                <a:gd name="connsiteX64" fmla="*/ 1943844 w 2381924"/>
                <a:gd name="connsiteY64" fmla="*/ 1774671 h 2118957"/>
                <a:gd name="connsiteX65" fmla="*/ 1968116 w 2381924"/>
                <a:gd name="connsiteY65" fmla="*/ 1806003 h 2118957"/>
                <a:gd name="connsiteX66" fmla="*/ 1994337 w 2381924"/>
                <a:gd name="connsiteY66" fmla="*/ 1981755 h 2118957"/>
                <a:gd name="connsiteX67" fmla="*/ 1965157 w 2381924"/>
                <a:gd name="connsiteY67" fmla="*/ 2010398 h 2118957"/>
                <a:gd name="connsiteX68" fmla="*/ 1750878 w 2381924"/>
                <a:gd name="connsiteY68" fmla="*/ 2060689 h 2118957"/>
                <a:gd name="connsiteX69" fmla="*/ 1655405 w 2381924"/>
                <a:gd name="connsiteY69" fmla="*/ 2073263 h 2118957"/>
                <a:gd name="connsiteX70" fmla="*/ 1565242 w 2381924"/>
                <a:gd name="connsiteY70" fmla="*/ 2087517 h 2118957"/>
                <a:gd name="connsiteX71" fmla="*/ 1423577 w 2381924"/>
                <a:gd name="connsiteY71" fmla="*/ 2108562 h 2118957"/>
                <a:gd name="connsiteX72" fmla="*/ 1292939 w 2381924"/>
                <a:gd name="connsiteY72" fmla="*/ 2116495 h 2118957"/>
                <a:gd name="connsiteX73" fmla="*/ 1074491 w 2381924"/>
                <a:gd name="connsiteY73" fmla="*/ 2111789 h 2118957"/>
                <a:gd name="connsiteX74" fmla="*/ 949299 w 2381924"/>
                <a:gd name="connsiteY74" fmla="*/ 2098812 h 2118957"/>
                <a:gd name="connsiteX75" fmla="*/ 743089 w 2381924"/>
                <a:gd name="connsiteY75" fmla="*/ 2048117 h 2118957"/>
                <a:gd name="connsiteX76" fmla="*/ 533113 w 2381924"/>
                <a:gd name="connsiteY76" fmla="*/ 1972208 h 2118957"/>
                <a:gd name="connsiteX77" fmla="*/ 458683 w 2381924"/>
                <a:gd name="connsiteY77" fmla="*/ 1937919 h 2118957"/>
                <a:gd name="connsiteX78" fmla="*/ 419082 w 2381924"/>
                <a:gd name="connsiteY78" fmla="*/ 1883054 h 2118957"/>
                <a:gd name="connsiteX79" fmla="*/ 360452 w 2381924"/>
                <a:gd name="connsiteY79" fmla="*/ 1804053 h 2118957"/>
                <a:gd name="connsiteX80" fmla="*/ 264642 w 2381924"/>
                <a:gd name="connsiteY80" fmla="*/ 1722093 h 2118957"/>
                <a:gd name="connsiteX81" fmla="*/ 215426 w 2381924"/>
                <a:gd name="connsiteY81" fmla="*/ 1607793 h 2118957"/>
                <a:gd name="connsiteX82" fmla="*/ 164058 w 2381924"/>
                <a:gd name="connsiteY82" fmla="*/ 1491744 h 2118957"/>
                <a:gd name="connsiteX83" fmla="*/ 144963 w 2381924"/>
                <a:gd name="connsiteY83" fmla="*/ 1480651 h 2118957"/>
                <a:gd name="connsiteX84" fmla="*/ 102269 w 2381924"/>
                <a:gd name="connsiteY84" fmla="*/ 1433183 h 2118957"/>
                <a:gd name="connsiteX85" fmla="*/ 92789 w 2381924"/>
                <a:gd name="connsiteY85" fmla="*/ 1399565 h 2118957"/>
                <a:gd name="connsiteX86" fmla="*/ 75576 w 2381924"/>
                <a:gd name="connsiteY86" fmla="*/ 1367023 h 2118957"/>
                <a:gd name="connsiteX87" fmla="*/ 50162 w 2381924"/>
                <a:gd name="connsiteY87" fmla="*/ 1313907 h 2118957"/>
                <a:gd name="connsiteX88" fmla="*/ 17485 w 2381924"/>
                <a:gd name="connsiteY88" fmla="*/ 1166729 h 2118957"/>
                <a:gd name="connsiteX89" fmla="*/ 5585 w 2381924"/>
                <a:gd name="connsiteY89" fmla="*/ 1048665 h 2118957"/>
                <a:gd name="connsiteX90" fmla="*/ 5585 w 2381924"/>
                <a:gd name="connsiteY90" fmla="*/ 939138 h 2118957"/>
                <a:gd name="connsiteX91" fmla="*/ 1685 w 2381924"/>
                <a:gd name="connsiteY91" fmla="*/ 889855 h 2118957"/>
                <a:gd name="connsiteX92" fmla="*/ 1282 w 2381924"/>
                <a:gd name="connsiteY92" fmla="*/ 857716 h 2118957"/>
                <a:gd name="connsiteX93" fmla="*/ 5450 w 2381924"/>
                <a:gd name="connsiteY93" fmla="*/ 781068 h 2118957"/>
                <a:gd name="connsiteX94" fmla="*/ 13586 w 2381924"/>
                <a:gd name="connsiteY94" fmla="*/ 575530 h 2118957"/>
                <a:gd name="connsiteX95" fmla="*/ 10425 w 2381924"/>
                <a:gd name="connsiteY95" fmla="*/ 543593 h 2118957"/>
                <a:gd name="connsiteX96" fmla="*/ 32882 w 2381924"/>
                <a:gd name="connsiteY96" fmla="*/ 365016 h 2118957"/>
                <a:gd name="connsiteX97" fmla="*/ 33823 w 2381924"/>
                <a:gd name="connsiteY97" fmla="*/ 348140 h 2118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2381924" h="2118957">
                  <a:moveTo>
                    <a:pt x="33823" y="348140"/>
                  </a:moveTo>
                  <a:cubicBezTo>
                    <a:pt x="47095" y="297646"/>
                    <a:pt x="70796" y="250446"/>
                    <a:pt x="103412" y="209702"/>
                  </a:cubicBezTo>
                  <a:cubicBezTo>
                    <a:pt x="124053" y="183884"/>
                    <a:pt x="145703" y="158872"/>
                    <a:pt x="166613" y="133256"/>
                  </a:cubicBezTo>
                  <a:cubicBezTo>
                    <a:pt x="193554" y="101722"/>
                    <a:pt x="226782" y="76173"/>
                    <a:pt x="264171" y="58221"/>
                  </a:cubicBezTo>
                  <a:cubicBezTo>
                    <a:pt x="295234" y="41009"/>
                    <a:pt x="327742" y="26553"/>
                    <a:pt x="361326" y="15056"/>
                  </a:cubicBezTo>
                  <a:cubicBezTo>
                    <a:pt x="374774" y="13039"/>
                    <a:pt x="385868" y="5576"/>
                    <a:pt x="398441" y="1609"/>
                  </a:cubicBezTo>
                  <a:cubicBezTo>
                    <a:pt x="440597" y="-11839"/>
                    <a:pt x="477913" y="18956"/>
                    <a:pt x="471861" y="63600"/>
                  </a:cubicBezTo>
                  <a:cubicBezTo>
                    <a:pt x="469306" y="85384"/>
                    <a:pt x="456686" y="104681"/>
                    <a:pt x="437773" y="115775"/>
                  </a:cubicBezTo>
                  <a:cubicBezTo>
                    <a:pt x="392188" y="144551"/>
                    <a:pt x="344720" y="170370"/>
                    <a:pt x="303302" y="205466"/>
                  </a:cubicBezTo>
                  <a:cubicBezTo>
                    <a:pt x="248936" y="250581"/>
                    <a:pt x="201972" y="303899"/>
                    <a:pt x="164125" y="363537"/>
                  </a:cubicBezTo>
                  <a:cubicBezTo>
                    <a:pt x="145165" y="393994"/>
                    <a:pt x="148325" y="429158"/>
                    <a:pt x="142072" y="462238"/>
                  </a:cubicBezTo>
                  <a:cubicBezTo>
                    <a:pt x="140257" y="471785"/>
                    <a:pt x="148460" y="472794"/>
                    <a:pt x="155519" y="472323"/>
                  </a:cubicBezTo>
                  <a:cubicBezTo>
                    <a:pt x="189137" y="470374"/>
                    <a:pt x="219393" y="480660"/>
                    <a:pt x="249649" y="492494"/>
                  </a:cubicBezTo>
                  <a:cubicBezTo>
                    <a:pt x="267466" y="499688"/>
                    <a:pt x="282124" y="495788"/>
                    <a:pt x="292410" y="479046"/>
                  </a:cubicBezTo>
                  <a:cubicBezTo>
                    <a:pt x="301864" y="462238"/>
                    <a:pt x="316252" y="448723"/>
                    <a:pt x="333626" y="440386"/>
                  </a:cubicBezTo>
                  <a:cubicBezTo>
                    <a:pt x="357225" y="429965"/>
                    <a:pt x="364621" y="412350"/>
                    <a:pt x="361999" y="388346"/>
                  </a:cubicBezTo>
                  <a:cubicBezTo>
                    <a:pt x="357359" y="346189"/>
                    <a:pt x="376118" y="314926"/>
                    <a:pt x="407584" y="289039"/>
                  </a:cubicBezTo>
                  <a:cubicBezTo>
                    <a:pt x="433436" y="266448"/>
                    <a:pt x="470745" y="262684"/>
                    <a:pt x="500571" y="279694"/>
                  </a:cubicBezTo>
                  <a:cubicBezTo>
                    <a:pt x="525414" y="294082"/>
                    <a:pt x="533899" y="325885"/>
                    <a:pt x="519524" y="350695"/>
                  </a:cubicBezTo>
                  <a:cubicBezTo>
                    <a:pt x="516196" y="356477"/>
                    <a:pt x="511793" y="361519"/>
                    <a:pt x="506555" y="365621"/>
                  </a:cubicBezTo>
                  <a:cubicBezTo>
                    <a:pt x="458219" y="404752"/>
                    <a:pt x="417723" y="452623"/>
                    <a:pt x="387212" y="506815"/>
                  </a:cubicBezTo>
                  <a:cubicBezTo>
                    <a:pt x="365226" y="545879"/>
                    <a:pt x="352721" y="587497"/>
                    <a:pt x="363276" y="633285"/>
                  </a:cubicBezTo>
                  <a:cubicBezTo>
                    <a:pt x="367512" y="651842"/>
                    <a:pt x="365226" y="671273"/>
                    <a:pt x="364285" y="690300"/>
                  </a:cubicBezTo>
                  <a:cubicBezTo>
                    <a:pt x="364076" y="692788"/>
                    <a:pt x="363626" y="695208"/>
                    <a:pt x="362940" y="697628"/>
                  </a:cubicBezTo>
                  <a:cubicBezTo>
                    <a:pt x="360412" y="706907"/>
                    <a:pt x="359081" y="716455"/>
                    <a:pt x="358973" y="726069"/>
                  </a:cubicBezTo>
                  <a:cubicBezTo>
                    <a:pt x="358691" y="728355"/>
                    <a:pt x="358213" y="730574"/>
                    <a:pt x="357561" y="732792"/>
                  </a:cubicBezTo>
                  <a:cubicBezTo>
                    <a:pt x="355383" y="740727"/>
                    <a:pt x="354092" y="748862"/>
                    <a:pt x="353729" y="757065"/>
                  </a:cubicBezTo>
                  <a:cubicBezTo>
                    <a:pt x="353460" y="759485"/>
                    <a:pt x="352989" y="761839"/>
                    <a:pt x="352317" y="764192"/>
                  </a:cubicBezTo>
                  <a:cubicBezTo>
                    <a:pt x="349022" y="773672"/>
                    <a:pt x="350367" y="783690"/>
                    <a:pt x="348888" y="793371"/>
                  </a:cubicBezTo>
                  <a:cubicBezTo>
                    <a:pt x="348599" y="795994"/>
                    <a:pt x="348101" y="798549"/>
                    <a:pt x="347409" y="801104"/>
                  </a:cubicBezTo>
                  <a:cubicBezTo>
                    <a:pt x="333538" y="886089"/>
                    <a:pt x="333787" y="972823"/>
                    <a:pt x="348148" y="1057741"/>
                  </a:cubicBezTo>
                  <a:cubicBezTo>
                    <a:pt x="359914" y="1123631"/>
                    <a:pt x="369193" y="1190060"/>
                    <a:pt x="389363" y="1254202"/>
                  </a:cubicBezTo>
                  <a:cubicBezTo>
                    <a:pt x="392914" y="1261867"/>
                    <a:pt x="393250" y="1270675"/>
                    <a:pt x="390305" y="1278609"/>
                  </a:cubicBezTo>
                  <a:cubicBezTo>
                    <a:pt x="380018" y="1298107"/>
                    <a:pt x="384254" y="1317538"/>
                    <a:pt x="389901" y="1336700"/>
                  </a:cubicBezTo>
                  <a:cubicBezTo>
                    <a:pt x="405144" y="1391968"/>
                    <a:pt x="424124" y="1446092"/>
                    <a:pt x="446715" y="1498737"/>
                  </a:cubicBezTo>
                  <a:cubicBezTo>
                    <a:pt x="466886" y="1544659"/>
                    <a:pt x="500974" y="1579420"/>
                    <a:pt x="541988" y="1608196"/>
                  </a:cubicBezTo>
                  <a:cubicBezTo>
                    <a:pt x="548348" y="1613777"/>
                    <a:pt x="556672" y="1616601"/>
                    <a:pt x="565117" y="1615996"/>
                  </a:cubicBezTo>
                  <a:cubicBezTo>
                    <a:pt x="594230" y="1610079"/>
                    <a:pt x="625024" y="1616332"/>
                    <a:pt x="653195" y="1603759"/>
                  </a:cubicBezTo>
                  <a:cubicBezTo>
                    <a:pt x="668861" y="1597035"/>
                    <a:pt x="682644" y="1603759"/>
                    <a:pt x="695621" y="1611289"/>
                  </a:cubicBezTo>
                  <a:cubicBezTo>
                    <a:pt x="722515" y="1626215"/>
                    <a:pt x="748871" y="1641949"/>
                    <a:pt x="775698" y="1656942"/>
                  </a:cubicBezTo>
                  <a:cubicBezTo>
                    <a:pt x="864919" y="1706764"/>
                    <a:pt x="958645" y="1742129"/>
                    <a:pt x="1061246" y="1753155"/>
                  </a:cubicBezTo>
                  <a:cubicBezTo>
                    <a:pt x="1112143" y="1758669"/>
                    <a:pt x="1162637" y="1767880"/>
                    <a:pt x="1213601" y="1773932"/>
                  </a:cubicBezTo>
                  <a:cubicBezTo>
                    <a:pt x="1282584" y="1782134"/>
                    <a:pt x="1349282" y="1770973"/>
                    <a:pt x="1416719" y="1764451"/>
                  </a:cubicBezTo>
                  <a:cubicBezTo>
                    <a:pt x="1438032" y="1762367"/>
                    <a:pt x="1459548" y="1760350"/>
                    <a:pt x="1480861" y="1758131"/>
                  </a:cubicBezTo>
                  <a:cubicBezTo>
                    <a:pt x="1535053" y="1752349"/>
                    <a:pt x="1589043" y="1744684"/>
                    <a:pt x="1643571" y="1741793"/>
                  </a:cubicBezTo>
                  <a:cubicBezTo>
                    <a:pt x="1648546" y="1741322"/>
                    <a:pt x="1653320" y="1740112"/>
                    <a:pt x="1657892" y="1738095"/>
                  </a:cubicBezTo>
                  <a:cubicBezTo>
                    <a:pt x="1679407" y="1733389"/>
                    <a:pt x="1700654" y="1724648"/>
                    <a:pt x="1723110" y="1733725"/>
                  </a:cubicBezTo>
                  <a:cubicBezTo>
                    <a:pt x="1755181" y="1734061"/>
                    <a:pt x="1787253" y="1731035"/>
                    <a:pt x="1818719" y="1724782"/>
                  </a:cubicBezTo>
                  <a:cubicBezTo>
                    <a:pt x="1833443" y="1721959"/>
                    <a:pt x="1848504" y="1721959"/>
                    <a:pt x="1863228" y="1724782"/>
                  </a:cubicBezTo>
                  <a:cubicBezTo>
                    <a:pt x="1895367" y="1732716"/>
                    <a:pt x="1929321" y="1728548"/>
                    <a:pt x="1958568" y="1713016"/>
                  </a:cubicBezTo>
                  <a:cubicBezTo>
                    <a:pt x="1959240" y="1712546"/>
                    <a:pt x="1959980" y="1712209"/>
                    <a:pt x="1960787" y="1711940"/>
                  </a:cubicBezTo>
                  <a:cubicBezTo>
                    <a:pt x="1991446" y="1705620"/>
                    <a:pt x="2020291" y="1693384"/>
                    <a:pt x="2050143" y="1684508"/>
                  </a:cubicBezTo>
                  <a:cubicBezTo>
                    <a:pt x="2059488" y="1681684"/>
                    <a:pt x="2068834" y="1678995"/>
                    <a:pt x="2078113" y="1675767"/>
                  </a:cubicBezTo>
                  <a:cubicBezTo>
                    <a:pt x="2123026" y="1660304"/>
                    <a:pt x="2165519" y="1638049"/>
                    <a:pt x="2212583" y="1628703"/>
                  </a:cubicBezTo>
                  <a:cubicBezTo>
                    <a:pt x="2217357" y="1627291"/>
                    <a:pt x="2221929" y="1625140"/>
                    <a:pt x="2226031" y="1622383"/>
                  </a:cubicBezTo>
                  <a:cubicBezTo>
                    <a:pt x="2241226" y="1614382"/>
                    <a:pt x="2255345" y="1603423"/>
                    <a:pt x="2273835" y="1603489"/>
                  </a:cubicBezTo>
                  <a:cubicBezTo>
                    <a:pt x="2279147" y="1603489"/>
                    <a:pt x="2282576" y="1599388"/>
                    <a:pt x="2286475" y="1596296"/>
                  </a:cubicBezTo>
                  <a:cubicBezTo>
                    <a:pt x="2297502" y="1586008"/>
                    <a:pt x="2311756" y="1579891"/>
                    <a:pt x="2326816" y="1578882"/>
                  </a:cubicBezTo>
                  <a:cubicBezTo>
                    <a:pt x="2331926" y="1578680"/>
                    <a:pt x="2336767" y="1576462"/>
                    <a:pt x="2340263" y="1572763"/>
                  </a:cubicBezTo>
                  <a:cubicBezTo>
                    <a:pt x="2351626" y="1563015"/>
                    <a:pt x="2366485" y="1558173"/>
                    <a:pt x="2381411" y="1559316"/>
                  </a:cubicBezTo>
                  <a:cubicBezTo>
                    <a:pt x="2365207" y="1577806"/>
                    <a:pt x="2342818" y="1587286"/>
                    <a:pt x="2322043" y="1598649"/>
                  </a:cubicBezTo>
                  <a:cubicBezTo>
                    <a:pt x="2281702" y="1620971"/>
                    <a:pt x="2237729" y="1636637"/>
                    <a:pt x="2194296" y="1652437"/>
                  </a:cubicBezTo>
                  <a:cubicBezTo>
                    <a:pt x="2148575" y="1669313"/>
                    <a:pt x="2104536" y="1690560"/>
                    <a:pt x="2058144" y="1706225"/>
                  </a:cubicBezTo>
                  <a:cubicBezTo>
                    <a:pt x="2024526" y="1717387"/>
                    <a:pt x="1990909" y="1728816"/>
                    <a:pt x="1957291" y="1739843"/>
                  </a:cubicBezTo>
                  <a:cubicBezTo>
                    <a:pt x="1937591" y="1746163"/>
                    <a:pt x="1932952" y="1756652"/>
                    <a:pt x="1943844" y="1774671"/>
                  </a:cubicBezTo>
                  <a:cubicBezTo>
                    <a:pt x="1950568" y="1785966"/>
                    <a:pt x="1961392" y="1794371"/>
                    <a:pt x="1968116" y="1806003"/>
                  </a:cubicBezTo>
                  <a:cubicBezTo>
                    <a:pt x="2000254" y="1861136"/>
                    <a:pt x="2013835" y="1918756"/>
                    <a:pt x="1994337" y="1981755"/>
                  </a:cubicBezTo>
                  <a:cubicBezTo>
                    <a:pt x="1991312" y="1996346"/>
                    <a:pt x="1979815" y="2007642"/>
                    <a:pt x="1965157" y="2010398"/>
                  </a:cubicBezTo>
                  <a:cubicBezTo>
                    <a:pt x="1894157" y="2029157"/>
                    <a:pt x="1822417" y="2044554"/>
                    <a:pt x="1750878" y="2060689"/>
                  </a:cubicBezTo>
                  <a:cubicBezTo>
                    <a:pt x="1719345" y="2067077"/>
                    <a:pt x="1687476" y="2071246"/>
                    <a:pt x="1655405" y="2073263"/>
                  </a:cubicBezTo>
                  <a:cubicBezTo>
                    <a:pt x="1625149" y="2075817"/>
                    <a:pt x="1594893" y="2082407"/>
                    <a:pt x="1565242" y="2087517"/>
                  </a:cubicBezTo>
                  <a:cubicBezTo>
                    <a:pt x="1518177" y="2095450"/>
                    <a:pt x="1471112" y="2104729"/>
                    <a:pt x="1423577" y="2108562"/>
                  </a:cubicBezTo>
                  <a:cubicBezTo>
                    <a:pt x="1380008" y="2111990"/>
                    <a:pt x="1336171" y="2120059"/>
                    <a:pt x="1292939" y="2116495"/>
                  </a:cubicBezTo>
                  <a:cubicBezTo>
                    <a:pt x="1219989" y="2110511"/>
                    <a:pt x="1147105" y="2116495"/>
                    <a:pt x="1074491" y="2111789"/>
                  </a:cubicBezTo>
                  <a:cubicBezTo>
                    <a:pt x="1032805" y="2108898"/>
                    <a:pt x="990985" y="2103653"/>
                    <a:pt x="949299" y="2098812"/>
                  </a:cubicBezTo>
                  <a:cubicBezTo>
                    <a:pt x="878911" y="2089534"/>
                    <a:pt x="809759" y="2072523"/>
                    <a:pt x="743089" y="2048117"/>
                  </a:cubicBezTo>
                  <a:cubicBezTo>
                    <a:pt x="672828" y="2023576"/>
                    <a:pt x="601895" y="2001658"/>
                    <a:pt x="533113" y="1972208"/>
                  </a:cubicBezTo>
                  <a:cubicBezTo>
                    <a:pt x="508034" y="1961451"/>
                    <a:pt x="484502" y="1947264"/>
                    <a:pt x="458683" y="1937919"/>
                  </a:cubicBezTo>
                  <a:cubicBezTo>
                    <a:pt x="432865" y="1928573"/>
                    <a:pt x="422780" y="1906721"/>
                    <a:pt x="419082" y="1883054"/>
                  </a:cubicBezTo>
                  <a:cubicBezTo>
                    <a:pt x="413299" y="1845537"/>
                    <a:pt x="386607" y="1825568"/>
                    <a:pt x="360452" y="1804053"/>
                  </a:cubicBezTo>
                  <a:cubicBezTo>
                    <a:pt x="327911" y="1777159"/>
                    <a:pt x="292545" y="1753088"/>
                    <a:pt x="264642" y="1722093"/>
                  </a:cubicBezTo>
                  <a:cubicBezTo>
                    <a:pt x="235664" y="1690762"/>
                    <a:pt x="218297" y="1650420"/>
                    <a:pt x="215426" y="1607793"/>
                  </a:cubicBezTo>
                  <a:cubicBezTo>
                    <a:pt x="212737" y="1562275"/>
                    <a:pt x="188532" y="1527110"/>
                    <a:pt x="164058" y="1491744"/>
                  </a:cubicBezTo>
                  <a:cubicBezTo>
                    <a:pt x="159083" y="1486030"/>
                    <a:pt x="152373" y="1482130"/>
                    <a:pt x="144963" y="1480651"/>
                  </a:cubicBezTo>
                  <a:cubicBezTo>
                    <a:pt x="121566" y="1472986"/>
                    <a:pt x="108791" y="1455908"/>
                    <a:pt x="102269" y="1433183"/>
                  </a:cubicBezTo>
                  <a:cubicBezTo>
                    <a:pt x="99042" y="1422089"/>
                    <a:pt x="95949" y="1410928"/>
                    <a:pt x="92789" y="1399565"/>
                  </a:cubicBezTo>
                  <a:cubicBezTo>
                    <a:pt x="89568" y="1387530"/>
                    <a:pt x="83685" y="1376437"/>
                    <a:pt x="75576" y="1367023"/>
                  </a:cubicBezTo>
                  <a:cubicBezTo>
                    <a:pt x="63051" y="1351559"/>
                    <a:pt x="54343" y="1333339"/>
                    <a:pt x="50162" y="1313907"/>
                  </a:cubicBezTo>
                  <a:cubicBezTo>
                    <a:pt x="38194" y="1265027"/>
                    <a:pt x="24545" y="1216416"/>
                    <a:pt x="17485" y="1166729"/>
                  </a:cubicBezTo>
                  <a:cubicBezTo>
                    <a:pt x="11972" y="1127666"/>
                    <a:pt x="4038" y="1088737"/>
                    <a:pt x="5585" y="1048665"/>
                  </a:cubicBezTo>
                  <a:cubicBezTo>
                    <a:pt x="7198" y="1012223"/>
                    <a:pt x="5988" y="975647"/>
                    <a:pt x="5585" y="939138"/>
                  </a:cubicBezTo>
                  <a:cubicBezTo>
                    <a:pt x="6499" y="922598"/>
                    <a:pt x="5188" y="906058"/>
                    <a:pt x="1685" y="889855"/>
                  </a:cubicBezTo>
                  <a:cubicBezTo>
                    <a:pt x="-1105" y="879366"/>
                    <a:pt x="-1240" y="868272"/>
                    <a:pt x="1282" y="857716"/>
                  </a:cubicBezTo>
                  <a:cubicBezTo>
                    <a:pt x="8005" y="832301"/>
                    <a:pt x="5450" y="806617"/>
                    <a:pt x="5450" y="781068"/>
                  </a:cubicBezTo>
                  <a:cubicBezTo>
                    <a:pt x="5450" y="712421"/>
                    <a:pt x="10425" y="644042"/>
                    <a:pt x="13586" y="575530"/>
                  </a:cubicBezTo>
                  <a:cubicBezTo>
                    <a:pt x="14056" y="565041"/>
                    <a:pt x="10762" y="554418"/>
                    <a:pt x="10425" y="543593"/>
                  </a:cubicBezTo>
                  <a:cubicBezTo>
                    <a:pt x="8308" y="483282"/>
                    <a:pt x="15892" y="422972"/>
                    <a:pt x="32882" y="365016"/>
                  </a:cubicBezTo>
                  <a:cubicBezTo>
                    <a:pt x="34294" y="359503"/>
                    <a:pt x="34617" y="353787"/>
                    <a:pt x="33823" y="348140"/>
                  </a:cubicBezTo>
                  <a:close/>
                </a:path>
              </a:pathLst>
            </a:custGeom>
            <a:solidFill>
              <a:srgbClr val="000000"/>
            </a:solidFill>
            <a:ln w="6712" cap="flat">
              <a:noFill/>
              <a:prstDash val="solid"/>
              <a:miter/>
            </a:ln>
          </p:spPr>
          <p:txBody>
            <a:bodyPr rtlCol="0" anchor="ctr"/>
            <a:lstStyle/>
            <a:p>
              <a:endParaRPr lang="es-CO"/>
            </a:p>
          </p:txBody>
        </p:sp>
        <p:sp>
          <p:nvSpPr>
            <p:cNvPr id="1064" name="Freeform: Shape 1063">
              <a:extLst>
                <a:ext uri="{FF2B5EF4-FFF2-40B4-BE49-F238E27FC236}">
                  <a16:creationId xmlns:a16="http://schemas.microsoft.com/office/drawing/2014/main" id="{E92EEC06-9921-CDF2-2B04-29D4959C49EF}"/>
                </a:ext>
              </a:extLst>
            </p:cNvPr>
            <p:cNvSpPr/>
            <p:nvPr/>
          </p:nvSpPr>
          <p:spPr>
            <a:xfrm>
              <a:off x="5993648" y="1458266"/>
              <a:ext cx="2345748" cy="1389688"/>
            </a:xfrm>
            <a:custGeom>
              <a:avLst/>
              <a:gdLst>
                <a:gd name="connsiteX0" fmla="*/ 2176988 w 2345748"/>
                <a:gd name="connsiteY0" fmla="*/ 1051601 h 1389688"/>
                <a:gd name="connsiteX1" fmla="*/ 2127099 w 2345748"/>
                <a:gd name="connsiteY1" fmla="*/ 1086093 h 1389688"/>
                <a:gd name="connsiteX2" fmla="*/ 1915240 w 2345748"/>
                <a:gd name="connsiteY2" fmla="*/ 1187954 h 1389688"/>
                <a:gd name="connsiteX3" fmla="*/ 1737269 w 2345748"/>
                <a:gd name="connsiteY3" fmla="*/ 1255190 h 1389688"/>
                <a:gd name="connsiteX4" fmla="*/ 1580543 w 2345748"/>
                <a:gd name="connsiteY4" fmla="*/ 1308978 h 1389688"/>
                <a:gd name="connsiteX5" fmla="*/ 1455687 w 2345748"/>
                <a:gd name="connsiteY5" fmla="*/ 1335065 h 1389688"/>
                <a:gd name="connsiteX6" fmla="*/ 1385023 w 2345748"/>
                <a:gd name="connsiteY6" fmla="*/ 1344949 h 1389688"/>
                <a:gd name="connsiteX7" fmla="*/ 1385023 w 2345748"/>
                <a:gd name="connsiteY7" fmla="*/ 1344949 h 1389688"/>
                <a:gd name="connsiteX8" fmla="*/ 1228566 w 2345748"/>
                <a:gd name="connsiteY8" fmla="*/ 1362026 h 1389688"/>
                <a:gd name="connsiteX9" fmla="*/ 1090734 w 2345748"/>
                <a:gd name="connsiteY9" fmla="*/ 1378364 h 1389688"/>
                <a:gd name="connsiteX10" fmla="*/ 573829 w 2345748"/>
                <a:gd name="connsiteY10" fmla="*/ 1318525 h 1389688"/>
                <a:gd name="connsiteX11" fmla="*/ 312216 w 2345748"/>
                <a:gd name="connsiteY11" fmla="*/ 1172624 h 1389688"/>
                <a:gd name="connsiteX12" fmla="*/ 188571 w 2345748"/>
                <a:gd name="connsiteY12" fmla="*/ 1037683 h 1389688"/>
                <a:gd name="connsiteX13" fmla="*/ 62303 w 2345748"/>
                <a:gd name="connsiteY13" fmla="*/ 841625 h 1389688"/>
                <a:gd name="connsiteX14" fmla="*/ 782 w 2345748"/>
                <a:gd name="connsiteY14" fmla="*/ 589963 h 1389688"/>
                <a:gd name="connsiteX15" fmla="*/ 19406 w 2345748"/>
                <a:gd name="connsiteY15" fmla="*/ 343613 h 1389688"/>
                <a:gd name="connsiteX16" fmla="*/ 47981 w 2345748"/>
                <a:gd name="connsiteY16" fmla="*/ 193006 h 1389688"/>
                <a:gd name="connsiteX17" fmla="*/ 76826 w 2345748"/>
                <a:gd name="connsiteY17" fmla="*/ 127116 h 1389688"/>
                <a:gd name="connsiteX18" fmla="*/ 80523 w 2345748"/>
                <a:gd name="connsiteY18" fmla="*/ 120392 h 1389688"/>
                <a:gd name="connsiteX19" fmla="*/ 90474 w 2345748"/>
                <a:gd name="connsiteY19" fmla="*/ 106407 h 1389688"/>
                <a:gd name="connsiteX20" fmla="*/ 94172 w 2345748"/>
                <a:gd name="connsiteY20" fmla="*/ 101163 h 1389688"/>
                <a:gd name="connsiteX21" fmla="*/ 105602 w 2345748"/>
                <a:gd name="connsiteY21" fmla="*/ 86438 h 1389688"/>
                <a:gd name="connsiteX22" fmla="*/ 109300 w 2345748"/>
                <a:gd name="connsiteY22" fmla="*/ 81193 h 1389688"/>
                <a:gd name="connsiteX23" fmla="*/ 113469 w 2345748"/>
                <a:gd name="connsiteY23" fmla="*/ 76218 h 1389688"/>
                <a:gd name="connsiteX24" fmla="*/ 115687 w 2345748"/>
                <a:gd name="connsiteY24" fmla="*/ 73798 h 1389688"/>
                <a:gd name="connsiteX25" fmla="*/ 177477 w 2345748"/>
                <a:gd name="connsiteY25" fmla="*/ 11941 h 1389688"/>
                <a:gd name="connsiteX26" fmla="*/ 182385 w 2345748"/>
                <a:gd name="connsiteY26" fmla="*/ 7168 h 1389688"/>
                <a:gd name="connsiteX27" fmla="*/ 187697 w 2345748"/>
                <a:gd name="connsiteY27" fmla="*/ 2528 h 1389688"/>
                <a:gd name="connsiteX28" fmla="*/ 190655 w 2345748"/>
                <a:gd name="connsiteY28" fmla="*/ 377 h 1389688"/>
                <a:gd name="connsiteX29" fmla="*/ 197378 w 2345748"/>
                <a:gd name="connsiteY29" fmla="*/ -1573 h 1389688"/>
                <a:gd name="connsiteX30" fmla="*/ 200740 w 2345748"/>
                <a:gd name="connsiteY30" fmla="*/ 175 h 1389688"/>
                <a:gd name="connsiteX31" fmla="*/ 202286 w 2345748"/>
                <a:gd name="connsiteY31" fmla="*/ 7706 h 1389688"/>
                <a:gd name="connsiteX32" fmla="*/ 179628 w 2345748"/>
                <a:gd name="connsiteY32" fmla="*/ 36751 h 1389688"/>
                <a:gd name="connsiteX33" fmla="*/ 41594 w 2345748"/>
                <a:gd name="connsiteY33" fmla="*/ 304885 h 1389688"/>
                <a:gd name="connsiteX34" fmla="*/ 22634 w 2345748"/>
                <a:gd name="connsiteY34" fmla="*/ 602267 h 1389688"/>
                <a:gd name="connsiteX35" fmla="*/ 77094 w 2345748"/>
                <a:gd name="connsiteY35" fmla="*/ 825824 h 1389688"/>
                <a:gd name="connsiteX36" fmla="*/ 255470 w 2345748"/>
                <a:gd name="connsiteY36" fmla="*/ 1088715 h 1389688"/>
                <a:gd name="connsiteX37" fmla="*/ 471766 w 2345748"/>
                <a:gd name="connsiteY37" fmla="*/ 1249541 h 1389688"/>
                <a:gd name="connsiteX38" fmla="*/ 798260 w 2345748"/>
                <a:gd name="connsiteY38" fmla="*/ 1359404 h 1389688"/>
                <a:gd name="connsiteX39" fmla="*/ 1056175 w 2345748"/>
                <a:gd name="connsiteY39" fmla="*/ 1361488 h 1389688"/>
                <a:gd name="connsiteX40" fmla="*/ 1266554 w 2345748"/>
                <a:gd name="connsiteY40" fmla="*/ 1342057 h 1389688"/>
                <a:gd name="connsiteX41" fmla="*/ 1396924 w 2345748"/>
                <a:gd name="connsiteY41" fmla="*/ 1324980 h 1389688"/>
                <a:gd name="connsiteX42" fmla="*/ 1426104 w 2345748"/>
                <a:gd name="connsiteY42" fmla="*/ 1319130 h 1389688"/>
                <a:gd name="connsiteX43" fmla="*/ 1627809 w 2345748"/>
                <a:gd name="connsiteY43" fmla="*/ 1272065 h 1389688"/>
                <a:gd name="connsiteX44" fmla="*/ 1731620 w 2345748"/>
                <a:gd name="connsiteY44" fmla="*/ 1237305 h 1389688"/>
                <a:gd name="connsiteX45" fmla="*/ 2071697 w 2345748"/>
                <a:gd name="connsiteY45" fmla="*/ 1097052 h 1389688"/>
                <a:gd name="connsiteX46" fmla="*/ 2275756 w 2345748"/>
                <a:gd name="connsiteY46" fmla="*/ 932930 h 1389688"/>
                <a:gd name="connsiteX47" fmla="*/ 2328805 w 2345748"/>
                <a:gd name="connsiteY47" fmla="*/ 770087 h 1389688"/>
                <a:gd name="connsiteX48" fmla="*/ 2323897 w 2345748"/>
                <a:gd name="connsiteY48" fmla="*/ 516475 h 1389688"/>
                <a:gd name="connsiteX49" fmla="*/ 2323897 w 2345748"/>
                <a:gd name="connsiteY49" fmla="*/ 491665 h 1389688"/>
                <a:gd name="connsiteX50" fmla="*/ 2325712 w 2345748"/>
                <a:gd name="connsiteY50" fmla="*/ 480034 h 1389688"/>
                <a:gd name="connsiteX51" fmla="*/ 2329140 w 2345748"/>
                <a:gd name="connsiteY51" fmla="*/ 473310 h 1389688"/>
                <a:gd name="connsiteX52" fmla="*/ 2335798 w 2345748"/>
                <a:gd name="connsiteY52" fmla="*/ 473243 h 1389688"/>
                <a:gd name="connsiteX53" fmla="*/ 2335864 w 2345748"/>
                <a:gd name="connsiteY53" fmla="*/ 473310 h 1389688"/>
                <a:gd name="connsiteX54" fmla="*/ 2335864 w 2345748"/>
                <a:gd name="connsiteY54" fmla="*/ 473310 h 1389688"/>
                <a:gd name="connsiteX55" fmla="*/ 2343798 w 2345748"/>
                <a:gd name="connsiteY55" fmla="*/ 672730 h 1389688"/>
                <a:gd name="connsiteX56" fmla="*/ 2343798 w 2345748"/>
                <a:gd name="connsiteY56" fmla="*/ 771902 h 1389688"/>
                <a:gd name="connsiteX57" fmla="*/ 2331023 w 2345748"/>
                <a:gd name="connsiteY57" fmla="*/ 861729 h 1389688"/>
                <a:gd name="connsiteX58" fmla="*/ 2331023 w 2345748"/>
                <a:gd name="connsiteY58" fmla="*/ 861729 h 1389688"/>
                <a:gd name="connsiteX59" fmla="*/ 2301104 w 2345748"/>
                <a:gd name="connsiteY59" fmla="*/ 926543 h 1389688"/>
                <a:gd name="connsiteX60" fmla="*/ 2301104 w 2345748"/>
                <a:gd name="connsiteY60" fmla="*/ 926543 h 1389688"/>
                <a:gd name="connsiteX61" fmla="*/ 2291019 w 2345748"/>
                <a:gd name="connsiteY61" fmla="*/ 941402 h 1389688"/>
                <a:gd name="connsiteX62" fmla="*/ 2291019 w 2345748"/>
                <a:gd name="connsiteY62" fmla="*/ 941402 h 1389688"/>
                <a:gd name="connsiteX63" fmla="*/ 2266075 w 2345748"/>
                <a:gd name="connsiteY63" fmla="*/ 971254 h 1389688"/>
                <a:gd name="connsiteX64" fmla="*/ 2266075 w 2345748"/>
                <a:gd name="connsiteY64" fmla="*/ 971254 h 1389688"/>
                <a:gd name="connsiteX65" fmla="*/ 2261098 w 2345748"/>
                <a:gd name="connsiteY65" fmla="*/ 976297 h 1389688"/>
                <a:gd name="connsiteX66" fmla="*/ 2261098 w 2345748"/>
                <a:gd name="connsiteY66" fmla="*/ 976297 h 1389688"/>
                <a:gd name="connsiteX67" fmla="*/ 2256123 w 2345748"/>
                <a:gd name="connsiteY67" fmla="*/ 981340 h 1389688"/>
                <a:gd name="connsiteX68" fmla="*/ 2256123 w 2345748"/>
                <a:gd name="connsiteY68" fmla="*/ 981340 h 1389688"/>
                <a:gd name="connsiteX69" fmla="*/ 2251148 w 2345748"/>
                <a:gd name="connsiteY69" fmla="*/ 986382 h 1389688"/>
                <a:gd name="connsiteX70" fmla="*/ 2251148 w 2345748"/>
                <a:gd name="connsiteY70" fmla="*/ 986382 h 1389688"/>
                <a:gd name="connsiteX71" fmla="*/ 2246105 w 2345748"/>
                <a:gd name="connsiteY71" fmla="*/ 991358 h 1389688"/>
                <a:gd name="connsiteX72" fmla="*/ 2246105 w 2345748"/>
                <a:gd name="connsiteY72" fmla="*/ 991358 h 1389688"/>
                <a:gd name="connsiteX73" fmla="*/ 2225934 w 2345748"/>
                <a:gd name="connsiteY73" fmla="*/ 1011528 h 1389688"/>
                <a:gd name="connsiteX74" fmla="*/ 2225934 w 2345748"/>
                <a:gd name="connsiteY74" fmla="*/ 1011528 h 1389688"/>
                <a:gd name="connsiteX75" fmla="*/ 2196015 w 2345748"/>
                <a:gd name="connsiteY75" fmla="*/ 1036473 h 1389688"/>
                <a:gd name="connsiteX76" fmla="*/ 2196015 w 2345748"/>
                <a:gd name="connsiteY76" fmla="*/ 1036473 h 1389688"/>
                <a:gd name="connsiteX77" fmla="*/ 2176988 w 2345748"/>
                <a:gd name="connsiteY77" fmla="*/ 1051601 h 138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345748" h="1389688">
                  <a:moveTo>
                    <a:pt x="2176988" y="1051601"/>
                  </a:moveTo>
                  <a:cubicBezTo>
                    <a:pt x="2160044" y="1062695"/>
                    <a:pt x="2141353" y="1071167"/>
                    <a:pt x="2127099" y="1086093"/>
                  </a:cubicBezTo>
                  <a:cubicBezTo>
                    <a:pt x="2060670" y="1128787"/>
                    <a:pt x="1987855" y="1158236"/>
                    <a:pt x="1915240" y="1187954"/>
                  </a:cubicBezTo>
                  <a:cubicBezTo>
                    <a:pt x="1856544" y="1212024"/>
                    <a:pt x="1799125" y="1239456"/>
                    <a:pt x="1737269" y="1255190"/>
                  </a:cubicBezTo>
                  <a:cubicBezTo>
                    <a:pt x="1683480" y="1269040"/>
                    <a:pt x="1632382" y="1290084"/>
                    <a:pt x="1580543" y="1308978"/>
                  </a:cubicBezTo>
                  <a:cubicBezTo>
                    <a:pt x="1540202" y="1323837"/>
                    <a:pt x="1499188" y="1335199"/>
                    <a:pt x="1455687" y="1335065"/>
                  </a:cubicBezTo>
                  <a:cubicBezTo>
                    <a:pt x="1431818" y="1335805"/>
                    <a:pt x="1408151" y="1339166"/>
                    <a:pt x="1385023" y="1344949"/>
                  </a:cubicBezTo>
                  <a:lnTo>
                    <a:pt x="1385023" y="1344949"/>
                  </a:lnTo>
                  <a:cubicBezTo>
                    <a:pt x="1333790" y="1357185"/>
                    <a:pt x="1281211" y="1362967"/>
                    <a:pt x="1228566" y="1362026"/>
                  </a:cubicBezTo>
                  <a:cubicBezTo>
                    <a:pt x="1182039" y="1361085"/>
                    <a:pt x="1136655" y="1372717"/>
                    <a:pt x="1090734" y="1378364"/>
                  </a:cubicBezTo>
                  <a:cubicBezTo>
                    <a:pt x="913502" y="1400081"/>
                    <a:pt x="741110" y="1387777"/>
                    <a:pt x="573829" y="1318525"/>
                  </a:cubicBezTo>
                  <a:cubicBezTo>
                    <a:pt x="480641" y="1279932"/>
                    <a:pt x="391554" y="1235624"/>
                    <a:pt x="312216" y="1172624"/>
                  </a:cubicBezTo>
                  <a:cubicBezTo>
                    <a:pt x="263740" y="1134166"/>
                    <a:pt x="225348" y="1086967"/>
                    <a:pt x="188571" y="1037683"/>
                  </a:cubicBezTo>
                  <a:cubicBezTo>
                    <a:pt x="141909" y="975222"/>
                    <a:pt x="96257" y="912491"/>
                    <a:pt x="62303" y="841625"/>
                  </a:cubicBezTo>
                  <a:cubicBezTo>
                    <a:pt x="24046" y="761750"/>
                    <a:pt x="6027" y="677504"/>
                    <a:pt x="782" y="589963"/>
                  </a:cubicBezTo>
                  <a:cubicBezTo>
                    <a:pt x="-4193" y="507062"/>
                    <a:pt x="5825" y="425371"/>
                    <a:pt x="19406" y="343613"/>
                  </a:cubicBezTo>
                  <a:cubicBezTo>
                    <a:pt x="27744" y="293119"/>
                    <a:pt x="30971" y="241953"/>
                    <a:pt x="47981" y="193006"/>
                  </a:cubicBezTo>
                  <a:cubicBezTo>
                    <a:pt x="56003" y="170347"/>
                    <a:pt x="65644" y="148362"/>
                    <a:pt x="76826" y="127116"/>
                  </a:cubicBezTo>
                  <a:cubicBezTo>
                    <a:pt x="77888" y="124763"/>
                    <a:pt x="79118" y="122543"/>
                    <a:pt x="80523" y="120392"/>
                  </a:cubicBezTo>
                  <a:cubicBezTo>
                    <a:pt x="83751" y="115685"/>
                    <a:pt x="87247" y="111248"/>
                    <a:pt x="90474" y="106407"/>
                  </a:cubicBezTo>
                  <a:cubicBezTo>
                    <a:pt x="91604" y="104592"/>
                    <a:pt x="92841" y="102844"/>
                    <a:pt x="94172" y="101163"/>
                  </a:cubicBezTo>
                  <a:cubicBezTo>
                    <a:pt x="98482" y="96658"/>
                    <a:pt x="102315" y="91750"/>
                    <a:pt x="105602" y="86438"/>
                  </a:cubicBezTo>
                  <a:cubicBezTo>
                    <a:pt x="106712" y="84622"/>
                    <a:pt x="107949" y="82874"/>
                    <a:pt x="109300" y="81193"/>
                  </a:cubicBezTo>
                  <a:cubicBezTo>
                    <a:pt x="110598" y="79446"/>
                    <a:pt x="111990" y="77765"/>
                    <a:pt x="113469" y="76218"/>
                  </a:cubicBezTo>
                  <a:lnTo>
                    <a:pt x="115687" y="73798"/>
                  </a:lnTo>
                  <a:cubicBezTo>
                    <a:pt x="136261" y="53157"/>
                    <a:pt x="156701" y="32448"/>
                    <a:pt x="177477" y="11941"/>
                  </a:cubicBezTo>
                  <a:cubicBezTo>
                    <a:pt x="179023" y="10261"/>
                    <a:pt x="180704" y="8714"/>
                    <a:pt x="182385" y="7168"/>
                  </a:cubicBezTo>
                  <a:cubicBezTo>
                    <a:pt x="184066" y="5621"/>
                    <a:pt x="185881" y="4007"/>
                    <a:pt x="187697" y="2528"/>
                  </a:cubicBezTo>
                  <a:lnTo>
                    <a:pt x="190655" y="377"/>
                  </a:lnTo>
                  <a:cubicBezTo>
                    <a:pt x="192699" y="-833"/>
                    <a:pt x="195012" y="-1506"/>
                    <a:pt x="197378" y="-1573"/>
                  </a:cubicBezTo>
                  <a:lnTo>
                    <a:pt x="200740" y="175"/>
                  </a:lnTo>
                  <a:cubicBezTo>
                    <a:pt x="201977" y="2461"/>
                    <a:pt x="202515" y="5083"/>
                    <a:pt x="202286" y="7706"/>
                  </a:cubicBezTo>
                  <a:cubicBezTo>
                    <a:pt x="198723" y="20481"/>
                    <a:pt x="188839" y="28818"/>
                    <a:pt x="179628" y="36751"/>
                  </a:cubicBezTo>
                  <a:cubicBezTo>
                    <a:pt x="96862" y="107348"/>
                    <a:pt x="59075" y="199528"/>
                    <a:pt x="41594" y="304885"/>
                  </a:cubicBezTo>
                  <a:cubicBezTo>
                    <a:pt x="24718" y="403049"/>
                    <a:pt x="18364" y="502759"/>
                    <a:pt x="22634" y="602267"/>
                  </a:cubicBezTo>
                  <a:cubicBezTo>
                    <a:pt x="26103" y="679587"/>
                    <a:pt x="44600" y="755564"/>
                    <a:pt x="77094" y="825824"/>
                  </a:cubicBezTo>
                  <a:cubicBezTo>
                    <a:pt x="122142" y="923249"/>
                    <a:pt x="187159" y="1007360"/>
                    <a:pt x="255470" y="1088715"/>
                  </a:cubicBezTo>
                  <a:cubicBezTo>
                    <a:pt x="314368" y="1158908"/>
                    <a:pt x="389940" y="1208797"/>
                    <a:pt x="471766" y="1249541"/>
                  </a:cubicBezTo>
                  <a:cubicBezTo>
                    <a:pt x="575577" y="1301313"/>
                    <a:pt x="682750" y="1342998"/>
                    <a:pt x="798260" y="1359404"/>
                  </a:cubicBezTo>
                  <a:cubicBezTo>
                    <a:pt x="883783" y="1371304"/>
                    <a:pt x="970450" y="1372045"/>
                    <a:pt x="1056175" y="1361488"/>
                  </a:cubicBezTo>
                  <a:cubicBezTo>
                    <a:pt x="1126100" y="1353084"/>
                    <a:pt x="1195486" y="1341654"/>
                    <a:pt x="1266554" y="1342057"/>
                  </a:cubicBezTo>
                  <a:cubicBezTo>
                    <a:pt x="1310593" y="1342662"/>
                    <a:pt x="1354498" y="1336880"/>
                    <a:pt x="1396924" y="1324980"/>
                  </a:cubicBezTo>
                  <a:cubicBezTo>
                    <a:pt x="1406202" y="1321282"/>
                    <a:pt x="1416086" y="1319332"/>
                    <a:pt x="1426104" y="1319130"/>
                  </a:cubicBezTo>
                  <a:cubicBezTo>
                    <a:pt x="1498382" y="1324778"/>
                    <a:pt x="1562658" y="1296539"/>
                    <a:pt x="1627809" y="1272065"/>
                  </a:cubicBezTo>
                  <a:cubicBezTo>
                    <a:pt x="1662099" y="1259425"/>
                    <a:pt x="1696726" y="1248062"/>
                    <a:pt x="1731620" y="1237305"/>
                  </a:cubicBezTo>
                  <a:cubicBezTo>
                    <a:pt x="1848745" y="1200258"/>
                    <a:pt x="1962507" y="1153328"/>
                    <a:pt x="2071697" y="1097052"/>
                  </a:cubicBezTo>
                  <a:cubicBezTo>
                    <a:pt x="2150429" y="1057114"/>
                    <a:pt x="2221296" y="1004267"/>
                    <a:pt x="2275756" y="932930"/>
                  </a:cubicBezTo>
                  <a:cubicBezTo>
                    <a:pt x="2311122" y="886068"/>
                    <a:pt x="2329813" y="828783"/>
                    <a:pt x="2328805" y="770087"/>
                  </a:cubicBezTo>
                  <a:cubicBezTo>
                    <a:pt x="2328805" y="685572"/>
                    <a:pt x="2332839" y="600855"/>
                    <a:pt x="2323897" y="516475"/>
                  </a:cubicBezTo>
                  <a:cubicBezTo>
                    <a:pt x="2322753" y="508272"/>
                    <a:pt x="2322753" y="499868"/>
                    <a:pt x="2323897" y="491665"/>
                  </a:cubicBezTo>
                  <a:cubicBezTo>
                    <a:pt x="2324165" y="487766"/>
                    <a:pt x="2324771" y="483866"/>
                    <a:pt x="2325712" y="480034"/>
                  </a:cubicBezTo>
                  <a:cubicBezTo>
                    <a:pt x="2326384" y="477613"/>
                    <a:pt x="2327527" y="475327"/>
                    <a:pt x="2329140" y="473310"/>
                  </a:cubicBezTo>
                  <a:cubicBezTo>
                    <a:pt x="2330956" y="471427"/>
                    <a:pt x="2333915" y="471427"/>
                    <a:pt x="2335798" y="473243"/>
                  </a:cubicBezTo>
                  <a:cubicBezTo>
                    <a:pt x="2335798" y="473243"/>
                    <a:pt x="2335864" y="473310"/>
                    <a:pt x="2335864" y="473310"/>
                  </a:cubicBezTo>
                  <a:lnTo>
                    <a:pt x="2335864" y="473310"/>
                  </a:lnTo>
                  <a:cubicBezTo>
                    <a:pt x="2342588" y="539604"/>
                    <a:pt x="2347899" y="605898"/>
                    <a:pt x="2343798" y="672730"/>
                  </a:cubicBezTo>
                  <a:cubicBezTo>
                    <a:pt x="2341714" y="705675"/>
                    <a:pt x="2342588" y="738889"/>
                    <a:pt x="2343798" y="771902"/>
                  </a:cubicBezTo>
                  <a:cubicBezTo>
                    <a:pt x="2345009" y="802359"/>
                    <a:pt x="2340638" y="832817"/>
                    <a:pt x="2331023" y="861729"/>
                  </a:cubicBezTo>
                  <a:lnTo>
                    <a:pt x="2331023" y="861729"/>
                  </a:lnTo>
                  <a:cubicBezTo>
                    <a:pt x="2322484" y="884050"/>
                    <a:pt x="2314686" y="906574"/>
                    <a:pt x="2301104" y="926543"/>
                  </a:cubicBezTo>
                  <a:lnTo>
                    <a:pt x="2301104" y="926543"/>
                  </a:lnTo>
                  <a:cubicBezTo>
                    <a:pt x="2297473" y="931317"/>
                    <a:pt x="2295053" y="936897"/>
                    <a:pt x="2291019" y="941402"/>
                  </a:cubicBezTo>
                  <a:lnTo>
                    <a:pt x="2291019" y="941402"/>
                  </a:lnTo>
                  <a:cubicBezTo>
                    <a:pt x="2284295" y="952899"/>
                    <a:pt x="2273134" y="960295"/>
                    <a:pt x="2266075" y="971254"/>
                  </a:cubicBezTo>
                  <a:lnTo>
                    <a:pt x="2266075" y="971254"/>
                  </a:lnTo>
                  <a:cubicBezTo>
                    <a:pt x="2264662" y="973137"/>
                    <a:pt x="2262981" y="974885"/>
                    <a:pt x="2261098" y="976297"/>
                  </a:cubicBezTo>
                  <a:lnTo>
                    <a:pt x="2261098" y="976297"/>
                  </a:lnTo>
                  <a:cubicBezTo>
                    <a:pt x="2259619" y="978112"/>
                    <a:pt x="2257939" y="979793"/>
                    <a:pt x="2256123" y="981340"/>
                  </a:cubicBezTo>
                  <a:lnTo>
                    <a:pt x="2256123" y="981340"/>
                  </a:lnTo>
                  <a:cubicBezTo>
                    <a:pt x="2254644" y="983155"/>
                    <a:pt x="2252963" y="984836"/>
                    <a:pt x="2251148" y="986382"/>
                  </a:cubicBezTo>
                  <a:lnTo>
                    <a:pt x="2251148" y="986382"/>
                  </a:lnTo>
                  <a:cubicBezTo>
                    <a:pt x="2249601" y="988130"/>
                    <a:pt x="2247921" y="989811"/>
                    <a:pt x="2246105" y="991358"/>
                  </a:cubicBezTo>
                  <a:lnTo>
                    <a:pt x="2246105" y="991358"/>
                  </a:lnTo>
                  <a:cubicBezTo>
                    <a:pt x="2241264" y="999762"/>
                    <a:pt x="2234339" y="1006687"/>
                    <a:pt x="2225934" y="1011528"/>
                  </a:cubicBezTo>
                  <a:lnTo>
                    <a:pt x="2225934" y="1011528"/>
                  </a:lnTo>
                  <a:cubicBezTo>
                    <a:pt x="2214840" y="1018252"/>
                    <a:pt x="2207445" y="1029884"/>
                    <a:pt x="2196015" y="1036473"/>
                  </a:cubicBezTo>
                  <a:lnTo>
                    <a:pt x="2196015" y="1036473"/>
                  </a:lnTo>
                  <a:cubicBezTo>
                    <a:pt x="2190031" y="1041246"/>
                    <a:pt x="2183980" y="1047096"/>
                    <a:pt x="2176988" y="1051601"/>
                  </a:cubicBezTo>
                  <a:close/>
                </a:path>
              </a:pathLst>
            </a:custGeom>
            <a:solidFill>
              <a:srgbClr val="384C54"/>
            </a:solidFill>
            <a:ln w="6712" cap="flat">
              <a:noFill/>
              <a:prstDash val="solid"/>
              <a:miter/>
            </a:ln>
          </p:spPr>
          <p:txBody>
            <a:bodyPr rtlCol="0" anchor="ctr"/>
            <a:lstStyle/>
            <a:p>
              <a:endParaRPr lang="es-CO"/>
            </a:p>
          </p:txBody>
        </p:sp>
        <p:sp>
          <p:nvSpPr>
            <p:cNvPr id="1065" name="Freeform: Shape 1064">
              <a:extLst>
                <a:ext uri="{FF2B5EF4-FFF2-40B4-BE49-F238E27FC236}">
                  <a16:creationId xmlns:a16="http://schemas.microsoft.com/office/drawing/2014/main" id="{20E2CE92-232A-DB7F-C50D-802533CDC9D2}"/>
                </a:ext>
              </a:extLst>
            </p:cNvPr>
            <p:cNvSpPr/>
            <p:nvPr/>
          </p:nvSpPr>
          <p:spPr>
            <a:xfrm>
              <a:off x="8365746" y="1923316"/>
              <a:ext cx="106716" cy="285228"/>
            </a:xfrm>
            <a:custGeom>
              <a:avLst/>
              <a:gdLst>
                <a:gd name="connsiteX0" fmla="*/ 11167 w 106716"/>
                <a:gd name="connsiteY0" fmla="*/ 283655 h 285228"/>
                <a:gd name="connsiteX1" fmla="*/ 9553 w 106716"/>
                <a:gd name="connsiteY1" fmla="*/ 222269 h 285228"/>
                <a:gd name="connsiteX2" fmla="*/ 9553 w 106716"/>
                <a:gd name="connsiteY2" fmla="*/ 132780 h 285228"/>
                <a:gd name="connsiteX3" fmla="*/ 679 w 106716"/>
                <a:gd name="connsiteY3" fmla="*/ 44500 h 285228"/>
                <a:gd name="connsiteX4" fmla="*/ -397 w 106716"/>
                <a:gd name="connsiteY4" fmla="*/ 22177 h 285228"/>
                <a:gd name="connsiteX5" fmla="*/ 25018 w 106716"/>
                <a:gd name="connsiteY5" fmla="*/ -750 h 285228"/>
                <a:gd name="connsiteX6" fmla="*/ 95951 w 106716"/>
                <a:gd name="connsiteY6" fmla="*/ 47525 h 285228"/>
                <a:gd name="connsiteX7" fmla="*/ 80823 w 106716"/>
                <a:gd name="connsiteY7" fmla="*/ 163304 h 285228"/>
                <a:gd name="connsiteX8" fmla="*/ 47609 w 106716"/>
                <a:gd name="connsiteY8" fmla="*/ 225295 h 285228"/>
                <a:gd name="connsiteX9" fmla="*/ 11167 w 106716"/>
                <a:gd name="connsiteY9" fmla="*/ 283655 h 28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716" h="285228">
                  <a:moveTo>
                    <a:pt x="11167" y="283655"/>
                  </a:moveTo>
                  <a:cubicBezTo>
                    <a:pt x="18899" y="262476"/>
                    <a:pt x="10562" y="242507"/>
                    <a:pt x="9553" y="222269"/>
                  </a:cubicBezTo>
                  <a:cubicBezTo>
                    <a:pt x="8074" y="192485"/>
                    <a:pt x="9083" y="162632"/>
                    <a:pt x="9553" y="132780"/>
                  </a:cubicBezTo>
                  <a:cubicBezTo>
                    <a:pt x="9016" y="103129"/>
                    <a:pt x="6057" y="73612"/>
                    <a:pt x="679" y="44500"/>
                  </a:cubicBezTo>
                  <a:cubicBezTo>
                    <a:pt x="-330" y="37104"/>
                    <a:pt x="-734" y="29640"/>
                    <a:pt x="-397" y="22177"/>
                  </a:cubicBezTo>
                  <a:cubicBezTo>
                    <a:pt x="6" y="2007"/>
                    <a:pt x="5855" y="-3978"/>
                    <a:pt x="25018" y="-750"/>
                  </a:cubicBezTo>
                  <a:cubicBezTo>
                    <a:pt x="55811" y="4360"/>
                    <a:pt x="80688" y="19421"/>
                    <a:pt x="95951" y="47525"/>
                  </a:cubicBezTo>
                  <a:cubicBezTo>
                    <a:pt x="113903" y="80605"/>
                    <a:pt x="107919" y="136410"/>
                    <a:pt x="80823" y="163304"/>
                  </a:cubicBezTo>
                  <a:cubicBezTo>
                    <a:pt x="63476" y="179912"/>
                    <a:pt x="51845" y="201629"/>
                    <a:pt x="47609" y="225295"/>
                  </a:cubicBezTo>
                  <a:cubicBezTo>
                    <a:pt x="42701" y="248491"/>
                    <a:pt x="27236" y="266040"/>
                    <a:pt x="11167" y="283655"/>
                  </a:cubicBezTo>
                  <a:close/>
                </a:path>
              </a:pathLst>
            </a:custGeom>
            <a:solidFill>
              <a:srgbClr val="000000"/>
            </a:solidFill>
            <a:ln w="6712" cap="flat">
              <a:noFill/>
              <a:prstDash val="solid"/>
              <a:miter/>
            </a:ln>
          </p:spPr>
          <p:txBody>
            <a:bodyPr rtlCol="0" anchor="ctr"/>
            <a:lstStyle/>
            <a:p>
              <a:endParaRPr lang="es-CO"/>
            </a:p>
          </p:txBody>
        </p:sp>
        <p:sp>
          <p:nvSpPr>
            <p:cNvPr id="1066" name="Freeform: Shape 1065">
              <a:extLst>
                <a:ext uri="{FF2B5EF4-FFF2-40B4-BE49-F238E27FC236}">
                  <a16:creationId xmlns:a16="http://schemas.microsoft.com/office/drawing/2014/main" id="{6BE905D8-297A-5C86-7A47-C89D97B6FA10}"/>
                </a:ext>
              </a:extLst>
            </p:cNvPr>
            <p:cNvSpPr/>
            <p:nvPr/>
          </p:nvSpPr>
          <p:spPr>
            <a:xfrm>
              <a:off x="5990832" y="1579869"/>
              <a:ext cx="1388688" cy="1275338"/>
            </a:xfrm>
            <a:custGeom>
              <a:avLst/>
              <a:gdLst>
                <a:gd name="connsiteX0" fmla="*/ 88449 w 1388688"/>
                <a:gd name="connsiteY0" fmla="*/ -1143 h 1275338"/>
                <a:gd name="connsiteX1" fmla="*/ 65925 w 1388688"/>
                <a:gd name="connsiteY1" fmla="*/ 48476 h 1275338"/>
                <a:gd name="connsiteX2" fmla="*/ 32913 w 1388688"/>
                <a:gd name="connsiteY2" fmla="*/ 180459 h 1275338"/>
                <a:gd name="connsiteX3" fmla="*/ 15365 w 1388688"/>
                <a:gd name="connsiteY3" fmla="*/ 300474 h 1275338"/>
                <a:gd name="connsiteX4" fmla="*/ 11936 w 1388688"/>
                <a:gd name="connsiteY4" fmla="*/ 493574 h 1275338"/>
                <a:gd name="connsiteX5" fmla="*/ 41721 w 1388688"/>
                <a:gd name="connsiteY5" fmla="*/ 643979 h 1275338"/>
                <a:gd name="connsiteX6" fmla="*/ 148356 w 1388688"/>
                <a:gd name="connsiteY6" fmla="*/ 847837 h 1275338"/>
                <a:gd name="connsiteX7" fmla="*/ 220970 w 1388688"/>
                <a:gd name="connsiteY7" fmla="*/ 945261 h 1275338"/>
                <a:gd name="connsiteX8" fmla="*/ 356920 w 1388688"/>
                <a:gd name="connsiteY8" fmla="*/ 1074352 h 1275338"/>
                <a:gd name="connsiteX9" fmla="*/ 780502 w 1388688"/>
                <a:gd name="connsiteY9" fmla="*/ 1249164 h 1275338"/>
                <a:gd name="connsiteX10" fmla="*/ 923781 w 1388688"/>
                <a:gd name="connsiteY10" fmla="*/ 1259317 h 1275338"/>
                <a:gd name="connsiteX11" fmla="*/ 1165828 w 1388688"/>
                <a:gd name="connsiteY11" fmla="*/ 1239751 h 1275338"/>
                <a:gd name="connsiteX12" fmla="*/ 1242409 w 1388688"/>
                <a:gd name="connsiteY12" fmla="*/ 1233700 h 1275338"/>
                <a:gd name="connsiteX13" fmla="*/ 1373249 w 1388688"/>
                <a:gd name="connsiteY13" fmla="*/ 1224085 h 1275338"/>
                <a:gd name="connsiteX14" fmla="*/ 1388175 w 1388688"/>
                <a:gd name="connsiteY14" fmla="*/ 1223481 h 1275338"/>
                <a:gd name="connsiteX15" fmla="*/ 1388175 w 1388688"/>
                <a:gd name="connsiteY15" fmla="*/ 1228657 h 1275338"/>
                <a:gd name="connsiteX16" fmla="*/ 1323427 w 1388688"/>
                <a:gd name="connsiteY16" fmla="*/ 1238676 h 1275338"/>
                <a:gd name="connsiteX17" fmla="*/ 1170669 w 1388688"/>
                <a:gd name="connsiteY17" fmla="*/ 1251719 h 1275338"/>
                <a:gd name="connsiteX18" fmla="*/ 998277 w 1388688"/>
                <a:gd name="connsiteY18" fmla="*/ 1271217 h 1275338"/>
                <a:gd name="connsiteX19" fmla="*/ 747490 w 1388688"/>
                <a:gd name="connsiteY19" fmla="*/ 1255013 h 1275338"/>
                <a:gd name="connsiteX20" fmla="*/ 321554 w 1388688"/>
                <a:gd name="connsiteY20" fmla="*/ 1066015 h 1275338"/>
                <a:gd name="connsiteX21" fmla="*/ 214314 w 1388688"/>
                <a:gd name="connsiteY21" fmla="*/ 959515 h 1275338"/>
                <a:gd name="connsiteX22" fmla="*/ 54899 w 1388688"/>
                <a:gd name="connsiteY22" fmla="*/ 719619 h 1275338"/>
                <a:gd name="connsiteX23" fmla="*/ 10725 w 1388688"/>
                <a:gd name="connsiteY23" fmla="*/ 562625 h 1275338"/>
                <a:gd name="connsiteX24" fmla="*/ -301 w 1388688"/>
                <a:gd name="connsiteY24" fmla="*/ 444895 h 1275338"/>
                <a:gd name="connsiteX25" fmla="*/ 8641 w 1388688"/>
                <a:gd name="connsiteY25" fmla="*/ 292339 h 1275338"/>
                <a:gd name="connsiteX26" fmla="*/ 8641 w 1388688"/>
                <a:gd name="connsiteY26" fmla="*/ 287363 h 1275338"/>
                <a:gd name="connsiteX27" fmla="*/ 13616 w 1388688"/>
                <a:gd name="connsiteY27" fmla="*/ 257443 h 1275338"/>
                <a:gd name="connsiteX28" fmla="*/ 13616 w 1388688"/>
                <a:gd name="connsiteY28" fmla="*/ 252535 h 1275338"/>
                <a:gd name="connsiteX29" fmla="*/ 18592 w 1388688"/>
                <a:gd name="connsiteY29" fmla="*/ 227591 h 1275338"/>
                <a:gd name="connsiteX30" fmla="*/ 18592 w 1388688"/>
                <a:gd name="connsiteY30" fmla="*/ 222615 h 1275338"/>
                <a:gd name="connsiteX31" fmla="*/ 23567 w 1388688"/>
                <a:gd name="connsiteY31" fmla="*/ 192696 h 1275338"/>
                <a:gd name="connsiteX32" fmla="*/ 23567 w 1388688"/>
                <a:gd name="connsiteY32" fmla="*/ 187788 h 1275338"/>
                <a:gd name="connsiteX33" fmla="*/ 49520 w 1388688"/>
                <a:gd name="connsiteY33" fmla="*/ 55872 h 1275338"/>
                <a:gd name="connsiteX34" fmla="*/ 68951 w 1388688"/>
                <a:gd name="connsiteY34" fmla="*/ 13312 h 1275338"/>
                <a:gd name="connsiteX35" fmla="*/ 88449 w 1388688"/>
                <a:gd name="connsiteY35" fmla="*/ -1143 h 1275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88688" h="1275338">
                  <a:moveTo>
                    <a:pt x="88449" y="-1143"/>
                  </a:moveTo>
                  <a:cubicBezTo>
                    <a:pt x="83945" y="16741"/>
                    <a:pt x="72111" y="31398"/>
                    <a:pt x="65925" y="48476"/>
                  </a:cubicBezTo>
                  <a:cubicBezTo>
                    <a:pt x="49937" y="91103"/>
                    <a:pt x="38863" y="135344"/>
                    <a:pt x="32913" y="180459"/>
                  </a:cubicBezTo>
                  <a:cubicBezTo>
                    <a:pt x="28005" y="220800"/>
                    <a:pt x="19466" y="260335"/>
                    <a:pt x="15365" y="300474"/>
                  </a:cubicBezTo>
                  <a:cubicBezTo>
                    <a:pt x="9112" y="364683"/>
                    <a:pt x="5010" y="428826"/>
                    <a:pt x="11936" y="493574"/>
                  </a:cubicBezTo>
                  <a:cubicBezTo>
                    <a:pt x="16877" y="544538"/>
                    <a:pt x="26855" y="594964"/>
                    <a:pt x="41721" y="643979"/>
                  </a:cubicBezTo>
                  <a:cubicBezTo>
                    <a:pt x="65052" y="718342"/>
                    <a:pt x="103913" y="784636"/>
                    <a:pt x="148356" y="847837"/>
                  </a:cubicBezTo>
                  <a:cubicBezTo>
                    <a:pt x="171619" y="880916"/>
                    <a:pt x="196833" y="912718"/>
                    <a:pt x="220970" y="945261"/>
                  </a:cubicBezTo>
                  <a:cubicBezTo>
                    <a:pt x="258904" y="995418"/>
                    <a:pt x="304833" y="1039054"/>
                    <a:pt x="356920" y="1074352"/>
                  </a:cubicBezTo>
                  <a:cubicBezTo>
                    <a:pt x="485339" y="1163439"/>
                    <a:pt x="627811" y="1218371"/>
                    <a:pt x="780502" y="1249164"/>
                  </a:cubicBezTo>
                  <a:cubicBezTo>
                    <a:pt x="828038" y="1258846"/>
                    <a:pt x="875842" y="1258106"/>
                    <a:pt x="923781" y="1259317"/>
                  </a:cubicBezTo>
                  <a:cubicBezTo>
                    <a:pt x="1004933" y="1260863"/>
                    <a:pt x="1086020" y="1254341"/>
                    <a:pt x="1165828" y="1239751"/>
                  </a:cubicBezTo>
                  <a:cubicBezTo>
                    <a:pt x="1191108" y="1235112"/>
                    <a:pt x="1216725" y="1233095"/>
                    <a:pt x="1242409" y="1233700"/>
                  </a:cubicBezTo>
                  <a:cubicBezTo>
                    <a:pt x="1286246" y="1235717"/>
                    <a:pt x="1330150" y="1232490"/>
                    <a:pt x="1373249" y="1224085"/>
                  </a:cubicBezTo>
                  <a:cubicBezTo>
                    <a:pt x="1378224" y="1223413"/>
                    <a:pt x="1383199" y="1223211"/>
                    <a:pt x="1388175" y="1223481"/>
                  </a:cubicBezTo>
                  <a:cubicBezTo>
                    <a:pt x="1388175" y="1225229"/>
                    <a:pt x="1388175" y="1226976"/>
                    <a:pt x="1388175" y="1228657"/>
                  </a:cubicBezTo>
                  <a:cubicBezTo>
                    <a:pt x="1366390" y="1230674"/>
                    <a:pt x="1344808" y="1234036"/>
                    <a:pt x="1323427" y="1238676"/>
                  </a:cubicBezTo>
                  <a:cubicBezTo>
                    <a:pt x="1272732" y="1244995"/>
                    <a:pt x="1221431" y="1243919"/>
                    <a:pt x="1170669" y="1251719"/>
                  </a:cubicBezTo>
                  <a:cubicBezTo>
                    <a:pt x="1113519" y="1260527"/>
                    <a:pt x="1055966" y="1266578"/>
                    <a:pt x="998277" y="1271217"/>
                  </a:cubicBezTo>
                  <a:cubicBezTo>
                    <a:pt x="914368" y="1277537"/>
                    <a:pt x="829920" y="1272091"/>
                    <a:pt x="747490" y="1255013"/>
                  </a:cubicBezTo>
                  <a:cubicBezTo>
                    <a:pt x="593044" y="1225027"/>
                    <a:pt x="447405" y="1160414"/>
                    <a:pt x="321554" y="1066015"/>
                  </a:cubicBezTo>
                  <a:cubicBezTo>
                    <a:pt x="281004" y="1035692"/>
                    <a:pt x="244913" y="999856"/>
                    <a:pt x="214314" y="959515"/>
                  </a:cubicBezTo>
                  <a:cubicBezTo>
                    <a:pt x="156155" y="882799"/>
                    <a:pt x="96988" y="807092"/>
                    <a:pt x="54899" y="719619"/>
                  </a:cubicBezTo>
                  <a:cubicBezTo>
                    <a:pt x="30829" y="669596"/>
                    <a:pt x="22962" y="615673"/>
                    <a:pt x="10725" y="562625"/>
                  </a:cubicBezTo>
                  <a:cubicBezTo>
                    <a:pt x="2717" y="523897"/>
                    <a:pt x="-980" y="484430"/>
                    <a:pt x="-301" y="444895"/>
                  </a:cubicBezTo>
                  <a:cubicBezTo>
                    <a:pt x="-705" y="393999"/>
                    <a:pt x="-1579" y="342765"/>
                    <a:pt x="8641" y="292339"/>
                  </a:cubicBezTo>
                  <a:lnTo>
                    <a:pt x="8641" y="287363"/>
                  </a:lnTo>
                  <a:cubicBezTo>
                    <a:pt x="15365" y="278219"/>
                    <a:pt x="7364" y="266655"/>
                    <a:pt x="13616" y="257443"/>
                  </a:cubicBezTo>
                  <a:lnTo>
                    <a:pt x="13616" y="252535"/>
                  </a:lnTo>
                  <a:cubicBezTo>
                    <a:pt x="19735" y="245072"/>
                    <a:pt x="12742" y="235054"/>
                    <a:pt x="18592" y="227591"/>
                  </a:cubicBezTo>
                  <a:lnTo>
                    <a:pt x="18592" y="222615"/>
                  </a:lnTo>
                  <a:cubicBezTo>
                    <a:pt x="25315" y="213471"/>
                    <a:pt x="17314" y="201907"/>
                    <a:pt x="23567" y="192696"/>
                  </a:cubicBezTo>
                  <a:cubicBezTo>
                    <a:pt x="23567" y="191082"/>
                    <a:pt x="23567" y="189401"/>
                    <a:pt x="23567" y="187788"/>
                  </a:cubicBezTo>
                  <a:cubicBezTo>
                    <a:pt x="27870" y="142941"/>
                    <a:pt x="31837" y="98163"/>
                    <a:pt x="49520" y="55872"/>
                  </a:cubicBezTo>
                  <a:cubicBezTo>
                    <a:pt x="55141" y="41282"/>
                    <a:pt x="61629" y="27095"/>
                    <a:pt x="68951" y="13312"/>
                  </a:cubicBezTo>
                  <a:cubicBezTo>
                    <a:pt x="72985" y="6185"/>
                    <a:pt x="76616" y="-3766"/>
                    <a:pt x="88449" y="-1143"/>
                  </a:cubicBezTo>
                  <a:close/>
                </a:path>
              </a:pathLst>
            </a:custGeom>
            <a:solidFill>
              <a:srgbClr val="0E1315"/>
            </a:solidFill>
            <a:ln w="6712" cap="flat">
              <a:noFill/>
              <a:prstDash val="solid"/>
              <a:miter/>
            </a:ln>
          </p:spPr>
          <p:txBody>
            <a:bodyPr rtlCol="0" anchor="ctr"/>
            <a:lstStyle/>
            <a:p>
              <a:endParaRPr lang="es-CO"/>
            </a:p>
          </p:txBody>
        </p:sp>
        <p:sp>
          <p:nvSpPr>
            <p:cNvPr id="1067" name="Freeform: Shape 1066">
              <a:extLst>
                <a:ext uri="{FF2B5EF4-FFF2-40B4-BE49-F238E27FC236}">
                  <a16:creationId xmlns:a16="http://schemas.microsoft.com/office/drawing/2014/main" id="{D1D98318-9D62-2077-53E7-847FE49444D3}"/>
                </a:ext>
              </a:extLst>
            </p:cNvPr>
            <p:cNvSpPr/>
            <p:nvPr/>
          </p:nvSpPr>
          <p:spPr>
            <a:xfrm>
              <a:off x="7442595" y="1238810"/>
              <a:ext cx="883685" cy="676656"/>
            </a:xfrm>
            <a:custGeom>
              <a:avLst/>
              <a:gdLst>
                <a:gd name="connsiteX0" fmla="*/ 409345 w 883685"/>
                <a:gd name="connsiteY0" fmla="*/ 90741 h 676656"/>
                <a:gd name="connsiteX1" fmla="*/ 449148 w 883685"/>
                <a:gd name="connsiteY1" fmla="*/ 110912 h 676656"/>
                <a:gd name="connsiteX2" fmla="*/ 621405 w 883685"/>
                <a:gd name="connsiteY2" fmla="*/ 259501 h 676656"/>
                <a:gd name="connsiteX3" fmla="*/ 813766 w 883685"/>
                <a:gd name="connsiteY3" fmla="*/ 494085 h 676656"/>
                <a:gd name="connsiteX4" fmla="*/ 881471 w 883685"/>
                <a:gd name="connsiteY4" fmla="*/ 653434 h 676656"/>
                <a:gd name="connsiteX5" fmla="*/ 883152 w 883685"/>
                <a:gd name="connsiteY5" fmla="*/ 673200 h 676656"/>
                <a:gd name="connsiteX6" fmla="*/ 879925 w 883685"/>
                <a:gd name="connsiteY6" fmla="*/ 675083 h 676656"/>
                <a:gd name="connsiteX7" fmla="*/ 873201 w 883685"/>
                <a:gd name="connsiteY7" fmla="*/ 671654 h 676656"/>
                <a:gd name="connsiteX8" fmla="*/ 833869 w 883685"/>
                <a:gd name="connsiteY8" fmla="*/ 565489 h 676656"/>
                <a:gd name="connsiteX9" fmla="*/ 748412 w 883685"/>
                <a:gd name="connsiteY9" fmla="*/ 425169 h 676656"/>
                <a:gd name="connsiteX10" fmla="*/ 480278 w 883685"/>
                <a:gd name="connsiteY10" fmla="*/ 150379 h 676656"/>
                <a:gd name="connsiteX11" fmla="*/ 292826 w 883685"/>
                <a:gd name="connsiteY11" fmla="*/ 67343 h 676656"/>
                <a:gd name="connsiteX12" fmla="*/ 19783 w 883685"/>
                <a:gd name="connsiteY12" fmla="*/ 18060 h 676656"/>
                <a:gd name="connsiteX13" fmla="*/ -387 w 883685"/>
                <a:gd name="connsiteY13" fmla="*/ 10664 h 676656"/>
                <a:gd name="connsiteX14" fmla="*/ 2639 w 883685"/>
                <a:gd name="connsiteY14" fmla="*/ 3604 h 676656"/>
                <a:gd name="connsiteX15" fmla="*/ 95759 w 883685"/>
                <a:gd name="connsiteY15" fmla="*/ 5353 h 676656"/>
                <a:gd name="connsiteX16" fmla="*/ 353809 w 883685"/>
                <a:gd name="connsiteY16" fmla="*/ 64251 h 676656"/>
                <a:gd name="connsiteX17" fmla="*/ 409345 w 883685"/>
                <a:gd name="connsiteY17" fmla="*/ 90741 h 676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3685" h="676656">
                  <a:moveTo>
                    <a:pt x="409345" y="90741"/>
                  </a:moveTo>
                  <a:cubicBezTo>
                    <a:pt x="421044" y="100221"/>
                    <a:pt x="434626" y="107080"/>
                    <a:pt x="449148" y="110912"/>
                  </a:cubicBezTo>
                  <a:cubicBezTo>
                    <a:pt x="512888" y="153136"/>
                    <a:pt x="566339" y="207058"/>
                    <a:pt x="621405" y="259501"/>
                  </a:cubicBezTo>
                  <a:cubicBezTo>
                    <a:pt x="694423" y="329965"/>
                    <a:pt x="758969" y="408697"/>
                    <a:pt x="813766" y="494085"/>
                  </a:cubicBezTo>
                  <a:cubicBezTo>
                    <a:pt x="845568" y="542764"/>
                    <a:pt x="864864" y="597830"/>
                    <a:pt x="881471" y="653434"/>
                  </a:cubicBezTo>
                  <a:cubicBezTo>
                    <a:pt x="882748" y="659955"/>
                    <a:pt x="883287" y="666544"/>
                    <a:pt x="883152" y="673200"/>
                  </a:cubicBezTo>
                  <a:lnTo>
                    <a:pt x="879925" y="675083"/>
                  </a:lnTo>
                  <a:cubicBezTo>
                    <a:pt x="877303" y="674949"/>
                    <a:pt x="874882" y="673739"/>
                    <a:pt x="873201" y="671654"/>
                  </a:cubicBezTo>
                  <a:cubicBezTo>
                    <a:pt x="859754" y="636288"/>
                    <a:pt x="850139" y="599713"/>
                    <a:pt x="833869" y="565489"/>
                  </a:cubicBezTo>
                  <a:cubicBezTo>
                    <a:pt x="815043" y="512844"/>
                    <a:pt x="781761" y="469007"/>
                    <a:pt x="748412" y="425169"/>
                  </a:cubicBezTo>
                  <a:cubicBezTo>
                    <a:pt x="670756" y="322837"/>
                    <a:pt x="580660" y="230523"/>
                    <a:pt x="480278" y="150379"/>
                  </a:cubicBezTo>
                  <a:cubicBezTo>
                    <a:pt x="425750" y="106340"/>
                    <a:pt x="358784" y="87044"/>
                    <a:pt x="292826" y="67343"/>
                  </a:cubicBezTo>
                  <a:cubicBezTo>
                    <a:pt x="203672" y="40853"/>
                    <a:pt x="112164" y="27002"/>
                    <a:pt x="19783" y="18060"/>
                  </a:cubicBezTo>
                  <a:cubicBezTo>
                    <a:pt x="12455" y="17321"/>
                    <a:pt x="4723" y="17321"/>
                    <a:pt x="-387" y="10664"/>
                  </a:cubicBezTo>
                  <a:cubicBezTo>
                    <a:pt x="-925" y="7907"/>
                    <a:pt x="285" y="5083"/>
                    <a:pt x="2639" y="3604"/>
                  </a:cubicBezTo>
                  <a:cubicBezTo>
                    <a:pt x="33836" y="-7220"/>
                    <a:pt x="64965" y="1722"/>
                    <a:pt x="95759" y="5353"/>
                  </a:cubicBezTo>
                  <a:cubicBezTo>
                    <a:pt x="183636" y="15773"/>
                    <a:pt x="270100" y="35541"/>
                    <a:pt x="353809" y="64251"/>
                  </a:cubicBezTo>
                  <a:cubicBezTo>
                    <a:pt x="373240" y="71042"/>
                    <a:pt x="391864" y="79916"/>
                    <a:pt x="409345" y="90741"/>
                  </a:cubicBezTo>
                  <a:close/>
                </a:path>
              </a:pathLst>
            </a:custGeom>
            <a:solidFill>
              <a:srgbClr val="141A1D"/>
            </a:solidFill>
            <a:ln w="6712" cap="flat">
              <a:noFill/>
              <a:prstDash val="solid"/>
              <a:miter/>
            </a:ln>
          </p:spPr>
          <p:txBody>
            <a:bodyPr rtlCol="0" anchor="ctr"/>
            <a:lstStyle/>
            <a:p>
              <a:endParaRPr lang="es-CO"/>
            </a:p>
          </p:txBody>
        </p:sp>
        <p:sp>
          <p:nvSpPr>
            <p:cNvPr id="1068" name="Freeform: Shape 1067">
              <a:extLst>
                <a:ext uri="{FF2B5EF4-FFF2-40B4-BE49-F238E27FC236}">
                  <a16:creationId xmlns:a16="http://schemas.microsoft.com/office/drawing/2014/main" id="{8C7D6E55-1319-1CAF-F60F-E771538CEC42}"/>
                </a:ext>
              </a:extLst>
            </p:cNvPr>
            <p:cNvSpPr/>
            <p:nvPr/>
          </p:nvSpPr>
          <p:spPr>
            <a:xfrm>
              <a:off x="7379050" y="2546066"/>
              <a:ext cx="742345" cy="259455"/>
            </a:xfrm>
            <a:custGeom>
              <a:avLst/>
              <a:gdLst>
                <a:gd name="connsiteX0" fmla="*/ -514 w 742345"/>
                <a:gd name="connsiteY0" fmla="*/ 257551 h 259455"/>
                <a:gd name="connsiteX1" fmla="*/ 66722 w 742345"/>
                <a:gd name="connsiteY1" fmla="*/ 244104 h 259455"/>
                <a:gd name="connsiteX2" fmla="*/ 222707 w 742345"/>
                <a:gd name="connsiteY2" fmla="*/ 208201 h 259455"/>
                <a:gd name="connsiteX3" fmla="*/ 389989 w 742345"/>
                <a:gd name="connsiteY3" fmla="*/ 153136 h 259455"/>
                <a:gd name="connsiteX4" fmla="*/ 454938 w 742345"/>
                <a:gd name="connsiteY4" fmla="*/ 128393 h 259455"/>
                <a:gd name="connsiteX5" fmla="*/ 695909 w 742345"/>
                <a:gd name="connsiteY5" fmla="*/ 22497 h 259455"/>
                <a:gd name="connsiteX6" fmla="*/ 741832 w 742345"/>
                <a:gd name="connsiteY6" fmla="*/ -1573 h 259455"/>
                <a:gd name="connsiteX7" fmla="*/ 706398 w 742345"/>
                <a:gd name="connsiteY7" fmla="*/ 24111 h 259455"/>
                <a:gd name="connsiteX8" fmla="*/ 525670 w 742345"/>
                <a:gd name="connsiteY8" fmla="*/ 104793 h 259455"/>
                <a:gd name="connsiteX9" fmla="*/ 434566 w 742345"/>
                <a:gd name="connsiteY9" fmla="*/ 143386 h 259455"/>
                <a:gd name="connsiteX10" fmla="*/ 319324 w 742345"/>
                <a:gd name="connsiteY10" fmla="*/ 180567 h 259455"/>
                <a:gd name="connsiteX11" fmla="*/ 165289 w 742345"/>
                <a:gd name="connsiteY11" fmla="*/ 234893 h 259455"/>
                <a:gd name="connsiteX12" fmla="*/ 95431 w 742345"/>
                <a:gd name="connsiteY12" fmla="*/ 248879 h 259455"/>
                <a:gd name="connsiteX13" fmla="*/ 24430 w 742345"/>
                <a:gd name="connsiteY13" fmla="*/ 256409 h 259455"/>
                <a:gd name="connsiteX14" fmla="*/ -514 w 742345"/>
                <a:gd name="connsiteY14" fmla="*/ 257551 h 259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42345" h="259455">
                  <a:moveTo>
                    <a:pt x="-514" y="257551"/>
                  </a:moveTo>
                  <a:cubicBezTo>
                    <a:pt x="20262" y="246996"/>
                    <a:pt x="43526" y="242356"/>
                    <a:pt x="66722" y="244104"/>
                  </a:cubicBezTo>
                  <a:cubicBezTo>
                    <a:pt x="122863" y="247601"/>
                    <a:pt x="172617" y="227228"/>
                    <a:pt x="222707" y="208201"/>
                  </a:cubicBezTo>
                  <a:cubicBezTo>
                    <a:pt x="277706" y="187358"/>
                    <a:pt x="333645" y="169675"/>
                    <a:pt x="389989" y="153136"/>
                  </a:cubicBezTo>
                  <a:cubicBezTo>
                    <a:pt x="412177" y="146277"/>
                    <a:pt x="433826" y="138008"/>
                    <a:pt x="454938" y="128393"/>
                  </a:cubicBezTo>
                  <a:cubicBezTo>
                    <a:pt x="535150" y="92892"/>
                    <a:pt x="617984" y="63376"/>
                    <a:pt x="695909" y="22497"/>
                  </a:cubicBezTo>
                  <a:cubicBezTo>
                    <a:pt x="711172" y="14496"/>
                    <a:pt x="724149" y="1856"/>
                    <a:pt x="741832" y="-1573"/>
                  </a:cubicBezTo>
                  <a:cubicBezTo>
                    <a:pt x="733158" y="11336"/>
                    <a:pt x="719509" y="17320"/>
                    <a:pt x="706398" y="24111"/>
                  </a:cubicBezTo>
                  <a:cubicBezTo>
                    <a:pt x="647702" y="54367"/>
                    <a:pt x="587391" y="81328"/>
                    <a:pt x="525670" y="104793"/>
                  </a:cubicBezTo>
                  <a:cubicBezTo>
                    <a:pt x="494876" y="116559"/>
                    <a:pt x="465158" y="130343"/>
                    <a:pt x="434566" y="143386"/>
                  </a:cubicBezTo>
                  <a:cubicBezTo>
                    <a:pt x="397318" y="159455"/>
                    <a:pt x="357582" y="167792"/>
                    <a:pt x="319324" y="180567"/>
                  </a:cubicBezTo>
                  <a:cubicBezTo>
                    <a:pt x="267688" y="197712"/>
                    <a:pt x="216522" y="216471"/>
                    <a:pt x="165289" y="234893"/>
                  </a:cubicBezTo>
                  <a:cubicBezTo>
                    <a:pt x="142698" y="242423"/>
                    <a:pt x="119233" y="247130"/>
                    <a:pt x="95431" y="248879"/>
                  </a:cubicBezTo>
                  <a:cubicBezTo>
                    <a:pt x="71899" y="251232"/>
                    <a:pt x="47694" y="249685"/>
                    <a:pt x="24430" y="256409"/>
                  </a:cubicBezTo>
                  <a:cubicBezTo>
                    <a:pt x="16228" y="257888"/>
                    <a:pt x="7823" y="258224"/>
                    <a:pt x="-514" y="257551"/>
                  </a:cubicBezTo>
                  <a:close/>
                </a:path>
              </a:pathLst>
            </a:custGeom>
            <a:solidFill>
              <a:srgbClr val="0E1315"/>
            </a:solidFill>
            <a:ln w="6712" cap="flat">
              <a:noFill/>
              <a:prstDash val="solid"/>
              <a:miter/>
            </a:ln>
          </p:spPr>
          <p:txBody>
            <a:bodyPr rtlCol="0" anchor="ctr"/>
            <a:lstStyle/>
            <a:p>
              <a:endParaRPr lang="es-CO"/>
            </a:p>
          </p:txBody>
        </p:sp>
        <p:sp>
          <p:nvSpPr>
            <p:cNvPr id="1069" name="Freeform: Shape 1068">
              <a:extLst>
                <a:ext uri="{FF2B5EF4-FFF2-40B4-BE49-F238E27FC236}">
                  <a16:creationId xmlns:a16="http://schemas.microsoft.com/office/drawing/2014/main" id="{060A4172-84D8-66E2-F5FC-BBA544D0F001}"/>
                </a:ext>
              </a:extLst>
            </p:cNvPr>
            <p:cNvSpPr/>
            <p:nvPr/>
          </p:nvSpPr>
          <p:spPr>
            <a:xfrm>
              <a:off x="8325454" y="1933888"/>
              <a:ext cx="20651" cy="388283"/>
            </a:xfrm>
            <a:custGeom>
              <a:avLst/>
              <a:gdLst>
                <a:gd name="connsiteX0" fmla="*/ -514 w 20651"/>
                <a:gd name="connsiteY0" fmla="*/ 386711 h 388283"/>
                <a:gd name="connsiteX1" fmla="*/ 9168 w 20651"/>
                <a:gd name="connsiteY1" fmla="*/ 77429 h 388283"/>
                <a:gd name="connsiteX2" fmla="*/ 4529 w 20651"/>
                <a:gd name="connsiteY2" fmla="*/ -1573 h 388283"/>
                <a:gd name="connsiteX3" fmla="*/ 8630 w 20651"/>
                <a:gd name="connsiteY3" fmla="*/ 4344 h 388283"/>
                <a:gd name="connsiteX4" fmla="*/ 14883 w 20651"/>
                <a:gd name="connsiteY4" fmla="*/ 78303 h 388283"/>
                <a:gd name="connsiteX5" fmla="*/ 18648 w 20651"/>
                <a:gd name="connsiteY5" fmla="*/ 137470 h 388283"/>
                <a:gd name="connsiteX6" fmla="*/ 15219 w 20651"/>
                <a:gd name="connsiteY6" fmla="*/ 213849 h 388283"/>
                <a:gd name="connsiteX7" fmla="*/ 14547 w 20651"/>
                <a:gd name="connsiteY7" fmla="*/ 328149 h 388283"/>
                <a:gd name="connsiteX8" fmla="*/ -514 w 20651"/>
                <a:gd name="connsiteY8" fmla="*/ 386711 h 38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51" h="388283">
                  <a:moveTo>
                    <a:pt x="-514" y="386711"/>
                  </a:moveTo>
                  <a:cubicBezTo>
                    <a:pt x="18648" y="284110"/>
                    <a:pt x="7084" y="180433"/>
                    <a:pt x="9168" y="77429"/>
                  </a:cubicBezTo>
                  <a:cubicBezTo>
                    <a:pt x="9706" y="51139"/>
                    <a:pt x="1839" y="25052"/>
                    <a:pt x="4529" y="-1573"/>
                  </a:cubicBezTo>
                  <a:cubicBezTo>
                    <a:pt x="5941" y="445"/>
                    <a:pt x="8698" y="2461"/>
                    <a:pt x="8630" y="4344"/>
                  </a:cubicBezTo>
                  <a:cubicBezTo>
                    <a:pt x="7823" y="29221"/>
                    <a:pt x="15354" y="53291"/>
                    <a:pt x="14883" y="78303"/>
                  </a:cubicBezTo>
                  <a:cubicBezTo>
                    <a:pt x="14143" y="98069"/>
                    <a:pt x="15421" y="117904"/>
                    <a:pt x="18648" y="137470"/>
                  </a:cubicBezTo>
                  <a:cubicBezTo>
                    <a:pt x="23086" y="162750"/>
                    <a:pt x="16295" y="188367"/>
                    <a:pt x="15219" y="213849"/>
                  </a:cubicBezTo>
                  <a:cubicBezTo>
                    <a:pt x="13606" y="251904"/>
                    <a:pt x="15219" y="290027"/>
                    <a:pt x="14547" y="328149"/>
                  </a:cubicBezTo>
                  <a:cubicBezTo>
                    <a:pt x="15354" y="348723"/>
                    <a:pt x="10109" y="369095"/>
                    <a:pt x="-514" y="386711"/>
                  </a:cubicBezTo>
                  <a:close/>
                </a:path>
              </a:pathLst>
            </a:custGeom>
            <a:solidFill>
              <a:srgbClr val="141A1D"/>
            </a:solidFill>
            <a:ln w="6712" cap="flat">
              <a:noFill/>
              <a:prstDash val="solid"/>
              <a:miter/>
            </a:ln>
          </p:spPr>
          <p:txBody>
            <a:bodyPr rtlCol="0" anchor="ctr"/>
            <a:lstStyle/>
            <a:p>
              <a:endParaRPr lang="es-CO"/>
            </a:p>
          </p:txBody>
        </p:sp>
        <p:sp>
          <p:nvSpPr>
            <p:cNvPr id="1070" name="Freeform: Shape 1069">
              <a:extLst>
                <a:ext uri="{FF2B5EF4-FFF2-40B4-BE49-F238E27FC236}">
                  <a16:creationId xmlns:a16="http://schemas.microsoft.com/office/drawing/2014/main" id="{747A7940-BAEB-B8E2-B618-7A047A871186}"/>
                </a:ext>
              </a:extLst>
            </p:cNvPr>
            <p:cNvSpPr/>
            <p:nvPr/>
          </p:nvSpPr>
          <p:spPr>
            <a:xfrm>
              <a:off x="8295601" y="2322105"/>
              <a:ext cx="29920" cy="64814"/>
            </a:xfrm>
            <a:custGeom>
              <a:avLst/>
              <a:gdLst>
                <a:gd name="connsiteX0" fmla="*/ -514 w 29920"/>
                <a:gd name="connsiteY0" fmla="*/ 63242 h 64814"/>
                <a:gd name="connsiteX1" fmla="*/ 29407 w 29920"/>
                <a:gd name="connsiteY1" fmla="*/ -1573 h 64814"/>
                <a:gd name="connsiteX2" fmla="*/ -514 w 29920"/>
                <a:gd name="connsiteY2" fmla="*/ 63242 h 64814"/>
              </a:gdLst>
              <a:ahLst/>
              <a:cxnLst>
                <a:cxn ang="0">
                  <a:pos x="connsiteX0" y="connsiteY0"/>
                </a:cxn>
                <a:cxn ang="0">
                  <a:pos x="connsiteX1" y="connsiteY1"/>
                </a:cxn>
                <a:cxn ang="0">
                  <a:pos x="connsiteX2" y="connsiteY2"/>
                </a:cxn>
              </a:cxnLst>
              <a:rect l="l" t="t" r="r" b="b"/>
              <a:pathLst>
                <a:path w="29920" h="64814">
                  <a:moveTo>
                    <a:pt x="-514" y="63242"/>
                  </a:moveTo>
                  <a:cubicBezTo>
                    <a:pt x="7555" y="40853"/>
                    <a:pt x="17573" y="19135"/>
                    <a:pt x="29407" y="-1573"/>
                  </a:cubicBezTo>
                  <a:cubicBezTo>
                    <a:pt x="25776" y="22968"/>
                    <a:pt x="18245" y="45694"/>
                    <a:pt x="-514" y="63242"/>
                  </a:cubicBezTo>
                  <a:close/>
                </a:path>
              </a:pathLst>
            </a:custGeom>
            <a:solidFill>
              <a:srgbClr val="141A1D"/>
            </a:solidFill>
            <a:ln w="6712" cap="flat">
              <a:noFill/>
              <a:prstDash val="solid"/>
              <a:miter/>
            </a:ln>
          </p:spPr>
          <p:txBody>
            <a:bodyPr rtlCol="0" anchor="ctr"/>
            <a:lstStyle/>
            <a:p>
              <a:endParaRPr lang="es-CO"/>
            </a:p>
          </p:txBody>
        </p:sp>
        <p:sp>
          <p:nvSpPr>
            <p:cNvPr id="1071" name="Freeform: Shape 1070">
              <a:extLst>
                <a:ext uri="{FF2B5EF4-FFF2-40B4-BE49-F238E27FC236}">
                  <a16:creationId xmlns:a16="http://schemas.microsoft.com/office/drawing/2014/main" id="{11BECA8E-A5F8-C3B3-DA46-E9E3043ACD01}"/>
                </a:ext>
              </a:extLst>
            </p:cNvPr>
            <p:cNvSpPr/>
            <p:nvPr/>
          </p:nvSpPr>
          <p:spPr>
            <a:xfrm>
              <a:off x="8190984" y="2471434"/>
              <a:ext cx="29919" cy="24944"/>
            </a:xfrm>
            <a:custGeom>
              <a:avLst/>
              <a:gdLst>
                <a:gd name="connsiteX0" fmla="*/ -514 w 29919"/>
                <a:gd name="connsiteY0" fmla="*/ 23372 h 24944"/>
                <a:gd name="connsiteX1" fmla="*/ 29406 w 29919"/>
                <a:gd name="connsiteY1" fmla="*/ -1573 h 24944"/>
                <a:gd name="connsiteX2" fmla="*/ -514 w 29919"/>
                <a:gd name="connsiteY2" fmla="*/ 23372 h 24944"/>
              </a:gdLst>
              <a:ahLst/>
              <a:cxnLst>
                <a:cxn ang="0">
                  <a:pos x="connsiteX0" y="connsiteY0"/>
                </a:cxn>
                <a:cxn ang="0">
                  <a:pos x="connsiteX1" y="connsiteY1"/>
                </a:cxn>
                <a:cxn ang="0">
                  <a:pos x="connsiteX2" y="connsiteY2"/>
                </a:cxn>
              </a:cxnLst>
              <a:rect l="l" t="t" r="r" b="b"/>
              <a:pathLst>
                <a:path w="29919" h="24944">
                  <a:moveTo>
                    <a:pt x="-514" y="23372"/>
                  </a:moveTo>
                  <a:cubicBezTo>
                    <a:pt x="7487" y="12681"/>
                    <a:pt x="15152" y="1588"/>
                    <a:pt x="29406" y="-1573"/>
                  </a:cubicBezTo>
                  <a:cubicBezTo>
                    <a:pt x="21875" y="9656"/>
                    <a:pt x="14547" y="21153"/>
                    <a:pt x="-514" y="23372"/>
                  </a:cubicBezTo>
                  <a:close/>
                </a:path>
              </a:pathLst>
            </a:custGeom>
            <a:solidFill>
              <a:srgbClr val="141A1D"/>
            </a:solidFill>
            <a:ln w="6712" cap="flat">
              <a:noFill/>
              <a:prstDash val="solid"/>
              <a:miter/>
            </a:ln>
          </p:spPr>
          <p:txBody>
            <a:bodyPr rtlCol="0" anchor="ctr"/>
            <a:lstStyle/>
            <a:p>
              <a:endParaRPr lang="es-CO"/>
            </a:p>
          </p:txBody>
        </p:sp>
        <p:sp>
          <p:nvSpPr>
            <p:cNvPr id="1072" name="Freeform: Shape 1071">
              <a:extLst>
                <a:ext uri="{FF2B5EF4-FFF2-40B4-BE49-F238E27FC236}">
                  <a16:creationId xmlns:a16="http://schemas.microsoft.com/office/drawing/2014/main" id="{8FA15697-9245-13A0-32A7-61F01C1556FF}"/>
                </a:ext>
              </a:extLst>
            </p:cNvPr>
            <p:cNvSpPr/>
            <p:nvPr/>
          </p:nvSpPr>
          <p:spPr>
            <a:xfrm>
              <a:off x="8260572" y="2401711"/>
              <a:ext cx="24944" cy="29852"/>
            </a:xfrm>
            <a:custGeom>
              <a:avLst/>
              <a:gdLst>
                <a:gd name="connsiteX0" fmla="*/ -514 w 24944"/>
                <a:gd name="connsiteY0" fmla="*/ 28280 h 29852"/>
                <a:gd name="connsiteX1" fmla="*/ 24430 w 24944"/>
                <a:gd name="connsiteY1" fmla="*/ -1573 h 29852"/>
                <a:gd name="connsiteX2" fmla="*/ -514 w 24944"/>
                <a:gd name="connsiteY2" fmla="*/ 28280 h 29852"/>
              </a:gdLst>
              <a:ahLst/>
              <a:cxnLst>
                <a:cxn ang="0">
                  <a:pos x="connsiteX0" y="connsiteY0"/>
                </a:cxn>
                <a:cxn ang="0">
                  <a:pos x="connsiteX1" y="connsiteY1"/>
                </a:cxn>
                <a:cxn ang="0">
                  <a:pos x="connsiteX2" y="connsiteY2"/>
                </a:cxn>
              </a:cxnLst>
              <a:rect l="l" t="t" r="r" b="b"/>
              <a:pathLst>
                <a:path w="24944" h="29852">
                  <a:moveTo>
                    <a:pt x="-514" y="28280"/>
                  </a:moveTo>
                  <a:cubicBezTo>
                    <a:pt x="2781" y="14161"/>
                    <a:pt x="13875" y="6496"/>
                    <a:pt x="24430" y="-1573"/>
                  </a:cubicBezTo>
                  <a:cubicBezTo>
                    <a:pt x="22279" y="13488"/>
                    <a:pt x="10782" y="20817"/>
                    <a:pt x="-514" y="28280"/>
                  </a:cubicBezTo>
                  <a:close/>
                </a:path>
              </a:pathLst>
            </a:custGeom>
            <a:solidFill>
              <a:srgbClr val="141A1D"/>
            </a:solidFill>
            <a:ln w="6712" cap="flat">
              <a:noFill/>
              <a:prstDash val="solid"/>
              <a:miter/>
            </a:ln>
          </p:spPr>
          <p:txBody>
            <a:bodyPr rtlCol="0" anchor="ctr"/>
            <a:lstStyle/>
            <a:p>
              <a:endParaRPr lang="es-CO"/>
            </a:p>
          </p:txBody>
        </p:sp>
        <p:sp>
          <p:nvSpPr>
            <p:cNvPr id="1073" name="Freeform: Shape 1072">
              <a:extLst>
                <a:ext uri="{FF2B5EF4-FFF2-40B4-BE49-F238E27FC236}">
                  <a16:creationId xmlns:a16="http://schemas.microsoft.com/office/drawing/2014/main" id="{2F934C00-3013-6C83-D63C-33DD07D818EF}"/>
                </a:ext>
              </a:extLst>
            </p:cNvPr>
            <p:cNvSpPr/>
            <p:nvPr/>
          </p:nvSpPr>
          <p:spPr>
            <a:xfrm>
              <a:off x="8220836" y="2451264"/>
              <a:ext cx="20170" cy="20170"/>
            </a:xfrm>
            <a:custGeom>
              <a:avLst/>
              <a:gdLst>
                <a:gd name="connsiteX0" fmla="*/ -514 w 20170"/>
                <a:gd name="connsiteY0" fmla="*/ 18598 h 20170"/>
                <a:gd name="connsiteX1" fmla="*/ 19657 w 20170"/>
                <a:gd name="connsiteY1" fmla="*/ -1573 h 20170"/>
                <a:gd name="connsiteX2" fmla="*/ -514 w 20170"/>
                <a:gd name="connsiteY2" fmla="*/ 18598 h 20170"/>
              </a:gdLst>
              <a:ahLst/>
              <a:cxnLst>
                <a:cxn ang="0">
                  <a:pos x="connsiteX0" y="connsiteY0"/>
                </a:cxn>
                <a:cxn ang="0">
                  <a:pos x="connsiteX1" y="connsiteY1"/>
                </a:cxn>
                <a:cxn ang="0">
                  <a:pos x="connsiteX2" y="connsiteY2"/>
                </a:cxn>
              </a:cxnLst>
              <a:rect l="l" t="t" r="r" b="b"/>
              <a:pathLst>
                <a:path w="20170" h="20170">
                  <a:moveTo>
                    <a:pt x="-514" y="18598"/>
                  </a:moveTo>
                  <a:cubicBezTo>
                    <a:pt x="4059" y="9992"/>
                    <a:pt x="11051" y="2999"/>
                    <a:pt x="19657" y="-1573"/>
                  </a:cubicBezTo>
                  <a:cubicBezTo>
                    <a:pt x="19657" y="9588"/>
                    <a:pt x="10648" y="18598"/>
                    <a:pt x="-514" y="18598"/>
                  </a:cubicBezTo>
                  <a:close/>
                </a:path>
              </a:pathLst>
            </a:custGeom>
            <a:solidFill>
              <a:srgbClr val="141A1D"/>
            </a:solidFill>
            <a:ln w="6712" cap="flat">
              <a:noFill/>
              <a:prstDash val="solid"/>
              <a:miter/>
            </a:ln>
          </p:spPr>
          <p:txBody>
            <a:bodyPr rtlCol="0" anchor="ctr"/>
            <a:lstStyle/>
            <a:p>
              <a:endParaRPr lang="es-CO"/>
            </a:p>
          </p:txBody>
        </p:sp>
        <p:sp>
          <p:nvSpPr>
            <p:cNvPr id="1074" name="Freeform: Shape 1073">
              <a:extLst>
                <a:ext uri="{FF2B5EF4-FFF2-40B4-BE49-F238E27FC236}">
                  <a16:creationId xmlns:a16="http://schemas.microsoft.com/office/drawing/2014/main" id="{6829D21B-9A6F-9697-985D-DA40243AACDC}"/>
                </a:ext>
              </a:extLst>
            </p:cNvPr>
            <p:cNvSpPr/>
            <p:nvPr/>
          </p:nvSpPr>
          <p:spPr>
            <a:xfrm>
              <a:off x="8171150" y="2496379"/>
              <a:ext cx="20170" cy="15060"/>
            </a:xfrm>
            <a:custGeom>
              <a:avLst/>
              <a:gdLst>
                <a:gd name="connsiteX0" fmla="*/ -514 w 20170"/>
                <a:gd name="connsiteY0" fmla="*/ 13488 h 15060"/>
                <a:gd name="connsiteX1" fmla="*/ 19657 w 20170"/>
                <a:gd name="connsiteY1" fmla="*/ -1573 h 15060"/>
                <a:gd name="connsiteX2" fmla="*/ -514 w 20170"/>
                <a:gd name="connsiteY2" fmla="*/ 13488 h 15060"/>
              </a:gdLst>
              <a:ahLst/>
              <a:cxnLst>
                <a:cxn ang="0">
                  <a:pos x="connsiteX0" y="connsiteY0"/>
                </a:cxn>
                <a:cxn ang="0">
                  <a:pos x="connsiteX1" y="connsiteY1"/>
                </a:cxn>
                <a:cxn ang="0">
                  <a:pos x="connsiteX2" y="connsiteY2"/>
                </a:cxn>
              </a:cxnLst>
              <a:rect l="l" t="t" r="r" b="b"/>
              <a:pathLst>
                <a:path w="20170" h="15060">
                  <a:moveTo>
                    <a:pt x="-514" y="13488"/>
                  </a:moveTo>
                  <a:cubicBezTo>
                    <a:pt x="2982" y="5218"/>
                    <a:pt x="10714" y="-564"/>
                    <a:pt x="19657" y="-1573"/>
                  </a:cubicBezTo>
                  <a:cubicBezTo>
                    <a:pt x="16631" y="7100"/>
                    <a:pt x="8630" y="13017"/>
                    <a:pt x="-514" y="13488"/>
                  </a:cubicBezTo>
                  <a:close/>
                </a:path>
              </a:pathLst>
            </a:custGeom>
            <a:solidFill>
              <a:srgbClr val="141A1D"/>
            </a:solidFill>
            <a:ln w="6712" cap="flat">
              <a:noFill/>
              <a:prstDash val="solid"/>
              <a:miter/>
            </a:ln>
          </p:spPr>
          <p:txBody>
            <a:bodyPr rtlCol="0" anchor="ctr"/>
            <a:lstStyle/>
            <a:p>
              <a:endParaRPr lang="es-CO"/>
            </a:p>
          </p:txBody>
        </p:sp>
        <p:sp>
          <p:nvSpPr>
            <p:cNvPr id="1075" name="Freeform: Shape 1074">
              <a:extLst>
                <a:ext uri="{FF2B5EF4-FFF2-40B4-BE49-F238E27FC236}">
                  <a16:creationId xmlns:a16="http://schemas.microsoft.com/office/drawing/2014/main" id="{BA55A569-4595-464D-5659-4193119076C8}"/>
                </a:ext>
              </a:extLst>
            </p:cNvPr>
            <p:cNvSpPr/>
            <p:nvPr/>
          </p:nvSpPr>
          <p:spPr>
            <a:xfrm>
              <a:off x="8321386" y="1913314"/>
              <a:ext cx="9366" cy="20507"/>
            </a:xfrm>
            <a:custGeom>
              <a:avLst/>
              <a:gdLst>
                <a:gd name="connsiteX0" fmla="*/ 8597 w 9366"/>
                <a:gd name="connsiteY0" fmla="*/ 18934 h 20507"/>
                <a:gd name="connsiteX1" fmla="*/ 4631 w 9366"/>
                <a:gd name="connsiteY1" fmla="*/ 17926 h 20507"/>
                <a:gd name="connsiteX2" fmla="*/ 1672 w 9366"/>
                <a:gd name="connsiteY2" fmla="*/ 1184 h 20507"/>
                <a:gd name="connsiteX3" fmla="*/ 3017 w 9366"/>
                <a:gd name="connsiteY3" fmla="*/ -430 h 20507"/>
                <a:gd name="connsiteX4" fmla="*/ 4361 w 9366"/>
                <a:gd name="connsiteY4" fmla="*/ -1573 h 20507"/>
                <a:gd name="connsiteX5" fmla="*/ 8597 w 9366"/>
                <a:gd name="connsiteY5" fmla="*/ 18934 h 20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66" h="20507">
                  <a:moveTo>
                    <a:pt x="8597" y="18934"/>
                  </a:moveTo>
                  <a:cubicBezTo>
                    <a:pt x="7253" y="18732"/>
                    <a:pt x="5908" y="18397"/>
                    <a:pt x="4631" y="17926"/>
                  </a:cubicBezTo>
                  <a:cubicBezTo>
                    <a:pt x="-816" y="14093"/>
                    <a:pt x="-2160" y="6630"/>
                    <a:pt x="1672" y="1184"/>
                  </a:cubicBezTo>
                  <a:cubicBezTo>
                    <a:pt x="2076" y="579"/>
                    <a:pt x="2546" y="42"/>
                    <a:pt x="3017" y="-430"/>
                  </a:cubicBezTo>
                  <a:lnTo>
                    <a:pt x="4361" y="-1573"/>
                  </a:lnTo>
                  <a:cubicBezTo>
                    <a:pt x="10413" y="4277"/>
                    <a:pt x="8597" y="11808"/>
                    <a:pt x="8597" y="18934"/>
                  </a:cubicBezTo>
                  <a:close/>
                </a:path>
              </a:pathLst>
            </a:custGeom>
            <a:solidFill>
              <a:srgbClr val="141A1D"/>
            </a:solidFill>
            <a:ln w="6712" cap="flat">
              <a:noFill/>
              <a:prstDash val="solid"/>
              <a:miter/>
            </a:ln>
          </p:spPr>
          <p:txBody>
            <a:bodyPr rtlCol="0" anchor="ctr"/>
            <a:lstStyle/>
            <a:p>
              <a:endParaRPr lang="es-CO"/>
            </a:p>
          </p:txBody>
        </p:sp>
        <p:sp>
          <p:nvSpPr>
            <p:cNvPr id="1076" name="Freeform: Shape 1075">
              <a:extLst>
                <a:ext uri="{FF2B5EF4-FFF2-40B4-BE49-F238E27FC236}">
                  <a16:creationId xmlns:a16="http://schemas.microsoft.com/office/drawing/2014/main" id="{6155AAD9-7141-2E4E-168B-2B273D7F429D}"/>
                </a:ext>
              </a:extLst>
            </p:cNvPr>
            <p:cNvSpPr/>
            <p:nvPr/>
          </p:nvSpPr>
          <p:spPr>
            <a:xfrm>
              <a:off x="8285516" y="2386852"/>
              <a:ext cx="10167" cy="14858"/>
            </a:xfrm>
            <a:custGeom>
              <a:avLst/>
              <a:gdLst>
                <a:gd name="connsiteX0" fmla="*/ -514 w 10167"/>
                <a:gd name="connsiteY0" fmla="*/ 13286 h 14858"/>
                <a:gd name="connsiteX1" fmla="*/ 9572 w 10167"/>
                <a:gd name="connsiteY1" fmla="*/ -1573 h 14858"/>
                <a:gd name="connsiteX2" fmla="*/ -514 w 10167"/>
                <a:gd name="connsiteY2" fmla="*/ 13286 h 14858"/>
              </a:gdLst>
              <a:ahLst/>
              <a:cxnLst>
                <a:cxn ang="0">
                  <a:pos x="connsiteX0" y="connsiteY0"/>
                </a:cxn>
                <a:cxn ang="0">
                  <a:pos x="connsiteX1" y="connsiteY1"/>
                </a:cxn>
                <a:cxn ang="0">
                  <a:pos x="connsiteX2" y="connsiteY2"/>
                </a:cxn>
              </a:cxnLst>
              <a:rect l="l" t="t" r="r" b="b"/>
              <a:pathLst>
                <a:path w="10167" h="14858">
                  <a:moveTo>
                    <a:pt x="-514" y="13286"/>
                  </a:moveTo>
                  <a:cubicBezTo>
                    <a:pt x="-514" y="6764"/>
                    <a:pt x="3454" y="848"/>
                    <a:pt x="9572" y="-1573"/>
                  </a:cubicBezTo>
                  <a:cubicBezTo>
                    <a:pt x="10312" y="5151"/>
                    <a:pt x="6009" y="11471"/>
                    <a:pt x="-514" y="13286"/>
                  </a:cubicBezTo>
                  <a:close/>
                </a:path>
              </a:pathLst>
            </a:custGeom>
            <a:solidFill>
              <a:srgbClr val="141A1D"/>
            </a:solidFill>
            <a:ln w="6712" cap="flat">
              <a:noFill/>
              <a:prstDash val="solid"/>
              <a:miter/>
            </a:ln>
          </p:spPr>
          <p:txBody>
            <a:bodyPr rtlCol="0" anchor="ctr"/>
            <a:lstStyle/>
            <a:p>
              <a:endParaRPr lang="es-CO"/>
            </a:p>
          </p:txBody>
        </p:sp>
        <p:sp>
          <p:nvSpPr>
            <p:cNvPr id="1077" name="Freeform: Shape 1076">
              <a:extLst>
                <a:ext uri="{FF2B5EF4-FFF2-40B4-BE49-F238E27FC236}">
                  <a16:creationId xmlns:a16="http://schemas.microsoft.com/office/drawing/2014/main" id="{749414AA-AA88-E7AB-8FE1-37BF4EDBBDC9}"/>
                </a:ext>
              </a:extLst>
            </p:cNvPr>
            <p:cNvSpPr/>
            <p:nvPr/>
          </p:nvSpPr>
          <p:spPr>
            <a:xfrm>
              <a:off x="8051403" y="2617458"/>
              <a:ext cx="11705" cy="8616"/>
            </a:xfrm>
            <a:custGeom>
              <a:avLst/>
              <a:gdLst>
                <a:gd name="connsiteX0" fmla="*/ -514 w 11705"/>
                <a:gd name="connsiteY0" fmla="*/ 7044 h 8616"/>
                <a:gd name="connsiteX1" fmla="*/ 9504 w 11705"/>
                <a:gd name="connsiteY1" fmla="*/ -755 h 8616"/>
                <a:gd name="connsiteX2" fmla="*/ 4327 w 11705"/>
                <a:gd name="connsiteY2" fmla="*/ 6372 h 8616"/>
                <a:gd name="connsiteX3" fmla="*/ -514 w 11705"/>
                <a:gd name="connsiteY3" fmla="*/ 7044 h 8616"/>
              </a:gdLst>
              <a:ahLst/>
              <a:cxnLst>
                <a:cxn ang="0">
                  <a:pos x="connsiteX0" y="connsiteY0"/>
                </a:cxn>
                <a:cxn ang="0">
                  <a:pos x="connsiteX1" y="connsiteY1"/>
                </a:cxn>
                <a:cxn ang="0">
                  <a:pos x="connsiteX2" y="connsiteY2"/>
                </a:cxn>
                <a:cxn ang="0">
                  <a:pos x="connsiteX3" y="connsiteY3"/>
                </a:cxn>
              </a:cxnLst>
              <a:rect l="l" t="t" r="r" b="b"/>
              <a:pathLst>
                <a:path w="11705" h="8616">
                  <a:moveTo>
                    <a:pt x="-514" y="7044"/>
                  </a:moveTo>
                  <a:cubicBezTo>
                    <a:pt x="1907" y="2808"/>
                    <a:pt x="5605" y="-3915"/>
                    <a:pt x="9504" y="-755"/>
                  </a:cubicBezTo>
                  <a:cubicBezTo>
                    <a:pt x="14412" y="3145"/>
                    <a:pt x="7353" y="4758"/>
                    <a:pt x="4327" y="6372"/>
                  </a:cubicBezTo>
                  <a:cubicBezTo>
                    <a:pt x="2781" y="6843"/>
                    <a:pt x="1100" y="7044"/>
                    <a:pt x="-514" y="7044"/>
                  </a:cubicBezTo>
                  <a:close/>
                </a:path>
              </a:pathLst>
            </a:custGeom>
            <a:solidFill>
              <a:srgbClr val="000000"/>
            </a:solidFill>
            <a:ln w="6712" cap="flat">
              <a:noFill/>
              <a:prstDash val="solid"/>
              <a:miter/>
            </a:ln>
          </p:spPr>
          <p:txBody>
            <a:bodyPr rtlCol="0" anchor="ctr"/>
            <a:lstStyle/>
            <a:p>
              <a:endParaRPr lang="es-CO"/>
            </a:p>
          </p:txBody>
        </p:sp>
        <p:sp>
          <p:nvSpPr>
            <p:cNvPr id="1078" name="Freeform: Shape 1077">
              <a:extLst>
                <a:ext uri="{FF2B5EF4-FFF2-40B4-BE49-F238E27FC236}">
                  <a16:creationId xmlns:a16="http://schemas.microsoft.com/office/drawing/2014/main" id="{979B6D2D-1F75-F101-F500-196BE366AA10}"/>
                </a:ext>
              </a:extLst>
            </p:cNvPr>
            <p:cNvSpPr/>
            <p:nvPr/>
          </p:nvSpPr>
          <p:spPr>
            <a:xfrm>
              <a:off x="8049655" y="2626076"/>
              <a:ext cx="2084" cy="2017"/>
            </a:xfrm>
            <a:custGeom>
              <a:avLst/>
              <a:gdLst>
                <a:gd name="connsiteX0" fmla="*/ 2084 w 2084"/>
                <a:gd name="connsiteY0" fmla="*/ 0 h 2017"/>
                <a:gd name="connsiteX1" fmla="*/ 941 w 2084"/>
                <a:gd name="connsiteY1" fmla="*/ 2017 h 2017"/>
                <a:gd name="connsiteX2" fmla="*/ 0 w 2084"/>
                <a:gd name="connsiteY2" fmla="*/ 1143 h 2017"/>
                <a:gd name="connsiteX3" fmla="*/ 2084 w 2084"/>
                <a:gd name="connsiteY3" fmla="*/ 0 h 2017"/>
              </a:gdLst>
              <a:ahLst/>
              <a:cxnLst>
                <a:cxn ang="0">
                  <a:pos x="connsiteX0" y="connsiteY0"/>
                </a:cxn>
                <a:cxn ang="0">
                  <a:pos x="connsiteX1" y="connsiteY1"/>
                </a:cxn>
                <a:cxn ang="0">
                  <a:pos x="connsiteX2" y="connsiteY2"/>
                </a:cxn>
                <a:cxn ang="0">
                  <a:pos x="connsiteX3" y="connsiteY3"/>
                </a:cxn>
              </a:cxnLst>
              <a:rect l="l" t="t" r="r" b="b"/>
              <a:pathLst>
                <a:path w="2084" h="2017">
                  <a:moveTo>
                    <a:pt x="2084" y="0"/>
                  </a:moveTo>
                  <a:lnTo>
                    <a:pt x="941" y="2017"/>
                  </a:lnTo>
                  <a:lnTo>
                    <a:pt x="0" y="1143"/>
                  </a:lnTo>
                  <a:lnTo>
                    <a:pt x="2084" y="0"/>
                  </a:lnTo>
                  <a:close/>
                </a:path>
              </a:pathLst>
            </a:custGeom>
            <a:solidFill>
              <a:srgbClr val="000000"/>
            </a:solidFill>
            <a:ln w="6712" cap="flat">
              <a:noFill/>
              <a:prstDash val="solid"/>
              <a:miter/>
            </a:ln>
          </p:spPr>
          <p:txBody>
            <a:bodyPr rtlCol="0" anchor="ctr"/>
            <a:lstStyle/>
            <a:p>
              <a:endParaRPr lang="es-CO"/>
            </a:p>
          </p:txBody>
        </p:sp>
        <p:sp>
          <p:nvSpPr>
            <p:cNvPr id="1079" name="Freeform: Shape 1078">
              <a:extLst>
                <a:ext uri="{FF2B5EF4-FFF2-40B4-BE49-F238E27FC236}">
                  <a16:creationId xmlns:a16="http://schemas.microsoft.com/office/drawing/2014/main" id="{724F9EC2-71A4-B826-6406-68C5A5CB9384}"/>
                </a:ext>
              </a:extLst>
            </p:cNvPr>
            <p:cNvSpPr/>
            <p:nvPr/>
          </p:nvSpPr>
          <p:spPr>
            <a:xfrm>
              <a:off x="8036746" y="2633942"/>
              <a:ext cx="2084" cy="2084"/>
            </a:xfrm>
            <a:custGeom>
              <a:avLst/>
              <a:gdLst>
                <a:gd name="connsiteX0" fmla="*/ 0 w 2084"/>
                <a:gd name="connsiteY0" fmla="*/ 2084 h 2084"/>
                <a:gd name="connsiteX1" fmla="*/ 1143 w 2084"/>
                <a:gd name="connsiteY1" fmla="*/ 0 h 2084"/>
                <a:gd name="connsiteX2" fmla="*/ 2084 w 2084"/>
                <a:gd name="connsiteY2" fmla="*/ 941 h 2084"/>
                <a:gd name="connsiteX3" fmla="*/ 0 w 2084"/>
                <a:gd name="connsiteY3" fmla="*/ 2084 h 2084"/>
              </a:gdLst>
              <a:ahLst/>
              <a:cxnLst>
                <a:cxn ang="0">
                  <a:pos x="connsiteX0" y="connsiteY0"/>
                </a:cxn>
                <a:cxn ang="0">
                  <a:pos x="connsiteX1" y="connsiteY1"/>
                </a:cxn>
                <a:cxn ang="0">
                  <a:pos x="connsiteX2" y="connsiteY2"/>
                </a:cxn>
                <a:cxn ang="0">
                  <a:pos x="connsiteX3" y="connsiteY3"/>
                </a:cxn>
              </a:cxnLst>
              <a:rect l="l" t="t" r="r" b="b"/>
              <a:pathLst>
                <a:path w="2084" h="2084">
                  <a:moveTo>
                    <a:pt x="0" y="2084"/>
                  </a:moveTo>
                  <a:lnTo>
                    <a:pt x="1143" y="0"/>
                  </a:lnTo>
                  <a:lnTo>
                    <a:pt x="2084" y="941"/>
                  </a:lnTo>
                  <a:lnTo>
                    <a:pt x="0" y="2084"/>
                  </a:lnTo>
                  <a:close/>
                </a:path>
              </a:pathLst>
            </a:custGeom>
            <a:solidFill>
              <a:srgbClr val="000000"/>
            </a:solidFill>
            <a:ln w="6712" cap="flat">
              <a:noFill/>
              <a:prstDash val="solid"/>
              <a:miter/>
            </a:ln>
          </p:spPr>
          <p:txBody>
            <a:bodyPr rtlCol="0" anchor="ctr"/>
            <a:lstStyle/>
            <a:p>
              <a:endParaRPr lang="es-CO"/>
            </a:p>
          </p:txBody>
        </p:sp>
        <p:sp>
          <p:nvSpPr>
            <p:cNvPr id="1080" name="Freeform: Shape 1079">
              <a:extLst>
                <a:ext uri="{FF2B5EF4-FFF2-40B4-BE49-F238E27FC236}">
                  <a16:creationId xmlns:a16="http://schemas.microsoft.com/office/drawing/2014/main" id="{16FFD234-88C9-594D-52DB-A0EEA3145510}"/>
                </a:ext>
              </a:extLst>
            </p:cNvPr>
            <p:cNvSpPr/>
            <p:nvPr/>
          </p:nvSpPr>
          <p:spPr>
            <a:xfrm>
              <a:off x="8255664" y="2431564"/>
              <a:ext cx="4975" cy="5042"/>
            </a:xfrm>
            <a:custGeom>
              <a:avLst/>
              <a:gdLst>
                <a:gd name="connsiteX0" fmla="*/ -514 w 4975"/>
                <a:gd name="connsiteY0" fmla="*/ 3470 h 5042"/>
                <a:gd name="connsiteX1" fmla="*/ 4462 w 4975"/>
                <a:gd name="connsiteY1" fmla="*/ -1573 h 5042"/>
                <a:gd name="connsiteX2" fmla="*/ -514 w 4975"/>
                <a:gd name="connsiteY2" fmla="*/ 3470 h 5042"/>
              </a:gdLst>
              <a:ahLst/>
              <a:cxnLst>
                <a:cxn ang="0">
                  <a:pos x="connsiteX0" y="connsiteY0"/>
                </a:cxn>
                <a:cxn ang="0">
                  <a:pos x="connsiteX1" y="connsiteY1"/>
                </a:cxn>
                <a:cxn ang="0">
                  <a:pos x="connsiteX2" y="connsiteY2"/>
                </a:cxn>
              </a:cxnLst>
              <a:rect l="l" t="t" r="r" b="b"/>
              <a:pathLst>
                <a:path w="4975" h="5042">
                  <a:moveTo>
                    <a:pt x="-514" y="3470"/>
                  </a:moveTo>
                  <a:lnTo>
                    <a:pt x="4462" y="-1573"/>
                  </a:lnTo>
                  <a:cubicBezTo>
                    <a:pt x="3924" y="915"/>
                    <a:pt x="1974" y="2865"/>
                    <a:pt x="-514" y="3470"/>
                  </a:cubicBezTo>
                  <a:close/>
                </a:path>
              </a:pathLst>
            </a:custGeom>
            <a:solidFill>
              <a:srgbClr val="141A1D"/>
            </a:solidFill>
            <a:ln w="6712" cap="flat">
              <a:noFill/>
              <a:prstDash val="solid"/>
              <a:miter/>
            </a:ln>
          </p:spPr>
          <p:txBody>
            <a:bodyPr rtlCol="0" anchor="ctr"/>
            <a:lstStyle/>
            <a:p>
              <a:endParaRPr lang="es-CO"/>
            </a:p>
          </p:txBody>
        </p:sp>
        <p:sp>
          <p:nvSpPr>
            <p:cNvPr id="1081" name="Freeform: Shape 1080">
              <a:extLst>
                <a:ext uri="{FF2B5EF4-FFF2-40B4-BE49-F238E27FC236}">
                  <a16:creationId xmlns:a16="http://schemas.microsoft.com/office/drawing/2014/main" id="{00DACEC1-220D-28B9-4F7C-5848E1A0E74E}"/>
                </a:ext>
              </a:extLst>
            </p:cNvPr>
            <p:cNvSpPr/>
            <p:nvPr/>
          </p:nvSpPr>
          <p:spPr>
            <a:xfrm>
              <a:off x="8250756" y="2436472"/>
              <a:ext cx="4975" cy="5042"/>
            </a:xfrm>
            <a:custGeom>
              <a:avLst/>
              <a:gdLst>
                <a:gd name="connsiteX0" fmla="*/ -514 w 4975"/>
                <a:gd name="connsiteY0" fmla="*/ 3470 h 5042"/>
                <a:gd name="connsiteX1" fmla="*/ 4462 w 4975"/>
                <a:gd name="connsiteY1" fmla="*/ -1573 h 5042"/>
              </a:gdLst>
              <a:ahLst/>
              <a:cxnLst>
                <a:cxn ang="0">
                  <a:pos x="connsiteX0" y="connsiteY0"/>
                </a:cxn>
                <a:cxn ang="0">
                  <a:pos x="connsiteX1" y="connsiteY1"/>
                </a:cxn>
              </a:cxnLst>
              <a:rect l="l" t="t" r="r" b="b"/>
              <a:pathLst>
                <a:path w="4975" h="5042">
                  <a:moveTo>
                    <a:pt x="-514" y="3470"/>
                  </a:moveTo>
                  <a:lnTo>
                    <a:pt x="4462" y="-1573"/>
                  </a:lnTo>
                  <a:close/>
                </a:path>
              </a:pathLst>
            </a:custGeom>
            <a:solidFill>
              <a:srgbClr val="141A1D"/>
            </a:solidFill>
            <a:ln w="6712" cap="flat">
              <a:noFill/>
              <a:prstDash val="solid"/>
              <a:miter/>
            </a:ln>
          </p:spPr>
          <p:txBody>
            <a:bodyPr rtlCol="0" anchor="ctr"/>
            <a:lstStyle/>
            <a:p>
              <a:endParaRPr lang="es-CO"/>
            </a:p>
          </p:txBody>
        </p:sp>
        <p:sp>
          <p:nvSpPr>
            <p:cNvPr id="1082" name="Freeform: Shape 1081">
              <a:extLst>
                <a:ext uri="{FF2B5EF4-FFF2-40B4-BE49-F238E27FC236}">
                  <a16:creationId xmlns:a16="http://schemas.microsoft.com/office/drawing/2014/main" id="{96A24A26-6BEE-5D8D-8ABB-7FF4E752E106}"/>
                </a:ext>
              </a:extLst>
            </p:cNvPr>
            <p:cNvSpPr/>
            <p:nvPr/>
          </p:nvSpPr>
          <p:spPr>
            <a:xfrm>
              <a:off x="8245781" y="2441582"/>
              <a:ext cx="4975" cy="5042"/>
            </a:xfrm>
            <a:custGeom>
              <a:avLst/>
              <a:gdLst>
                <a:gd name="connsiteX0" fmla="*/ -514 w 4975"/>
                <a:gd name="connsiteY0" fmla="*/ 3470 h 5042"/>
                <a:gd name="connsiteX1" fmla="*/ 4462 w 4975"/>
                <a:gd name="connsiteY1" fmla="*/ -1573 h 5042"/>
              </a:gdLst>
              <a:ahLst/>
              <a:cxnLst>
                <a:cxn ang="0">
                  <a:pos x="connsiteX0" y="connsiteY0"/>
                </a:cxn>
                <a:cxn ang="0">
                  <a:pos x="connsiteX1" y="connsiteY1"/>
                </a:cxn>
              </a:cxnLst>
              <a:rect l="l" t="t" r="r" b="b"/>
              <a:pathLst>
                <a:path w="4975" h="5042">
                  <a:moveTo>
                    <a:pt x="-514" y="3470"/>
                  </a:moveTo>
                  <a:lnTo>
                    <a:pt x="4462" y="-1573"/>
                  </a:lnTo>
                  <a:close/>
                </a:path>
              </a:pathLst>
            </a:custGeom>
            <a:solidFill>
              <a:srgbClr val="141A1D"/>
            </a:solidFill>
            <a:ln w="6712" cap="flat">
              <a:noFill/>
              <a:prstDash val="solid"/>
              <a:miter/>
            </a:ln>
          </p:spPr>
          <p:txBody>
            <a:bodyPr rtlCol="0" anchor="ctr"/>
            <a:lstStyle/>
            <a:p>
              <a:endParaRPr lang="es-CO"/>
            </a:p>
          </p:txBody>
        </p:sp>
        <p:sp>
          <p:nvSpPr>
            <p:cNvPr id="1083" name="Freeform: Shape 1082">
              <a:extLst>
                <a:ext uri="{FF2B5EF4-FFF2-40B4-BE49-F238E27FC236}">
                  <a16:creationId xmlns:a16="http://schemas.microsoft.com/office/drawing/2014/main" id="{EE0C66FA-3E7A-FA9F-46BA-34F964518F23}"/>
                </a:ext>
              </a:extLst>
            </p:cNvPr>
            <p:cNvSpPr/>
            <p:nvPr/>
          </p:nvSpPr>
          <p:spPr>
            <a:xfrm>
              <a:off x="8240805" y="2446625"/>
              <a:ext cx="5042" cy="4975"/>
            </a:xfrm>
            <a:custGeom>
              <a:avLst/>
              <a:gdLst>
                <a:gd name="connsiteX0" fmla="*/ -514 w 5042"/>
                <a:gd name="connsiteY0" fmla="*/ 3402 h 4975"/>
                <a:gd name="connsiteX1" fmla="*/ 4529 w 5042"/>
                <a:gd name="connsiteY1" fmla="*/ -1573 h 4975"/>
              </a:gdLst>
              <a:ahLst/>
              <a:cxnLst>
                <a:cxn ang="0">
                  <a:pos x="connsiteX0" y="connsiteY0"/>
                </a:cxn>
                <a:cxn ang="0">
                  <a:pos x="connsiteX1" y="connsiteY1"/>
                </a:cxn>
              </a:cxnLst>
              <a:rect l="l" t="t" r="r" b="b"/>
              <a:pathLst>
                <a:path w="5042" h="4975">
                  <a:moveTo>
                    <a:pt x="-514" y="3402"/>
                  </a:moveTo>
                  <a:cubicBezTo>
                    <a:pt x="91" y="915"/>
                    <a:pt x="2041" y="-1035"/>
                    <a:pt x="4529" y="-1573"/>
                  </a:cubicBezTo>
                  <a:close/>
                </a:path>
              </a:pathLst>
            </a:custGeom>
            <a:solidFill>
              <a:srgbClr val="141A1D"/>
            </a:solidFill>
            <a:ln w="6712" cap="flat">
              <a:noFill/>
              <a:prstDash val="solid"/>
              <a:miter/>
            </a:ln>
          </p:spPr>
          <p:txBody>
            <a:bodyPr rtlCol="0" anchor="ctr"/>
            <a:lstStyle/>
            <a:p>
              <a:endParaRPr lang="es-CO"/>
            </a:p>
          </p:txBody>
        </p:sp>
        <p:sp>
          <p:nvSpPr>
            <p:cNvPr id="1084" name="Freeform: Shape 1083">
              <a:extLst>
                <a:ext uri="{FF2B5EF4-FFF2-40B4-BE49-F238E27FC236}">
                  <a16:creationId xmlns:a16="http://schemas.microsoft.com/office/drawing/2014/main" id="{1BC6DFE1-8CFA-09EB-C360-4347812D8F97}"/>
                </a:ext>
              </a:extLst>
            </p:cNvPr>
            <p:cNvSpPr/>
            <p:nvPr/>
          </p:nvSpPr>
          <p:spPr>
            <a:xfrm>
              <a:off x="6367881" y="5684206"/>
              <a:ext cx="5674" cy="45114"/>
            </a:xfrm>
            <a:custGeom>
              <a:avLst/>
              <a:gdLst>
                <a:gd name="connsiteX0" fmla="*/ 109 w 5674"/>
                <a:gd name="connsiteY0" fmla="*/ -1573 h 45114"/>
                <a:gd name="connsiteX1" fmla="*/ 4614 w 5674"/>
                <a:gd name="connsiteY1" fmla="*/ 43542 h 45114"/>
                <a:gd name="connsiteX2" fmla="*/ 109 w 5674"/>
                <a:gd name="connsiteY2" fmla="*/ -1573 h 45114"/>
              </a:gdLst>
              <a:ahLst/>
              <a:cxnLst>
                <a:cxn ang="0">
                  <a:pos x="connsiteX0" y="connsiteY0"/>
                </a:cxn>
                <a:cxn ang="0">
                  <a:pos x="connsiteX1" y="connsiteY1"/>
                </a:cxn>
                <a:cxn ang="0">
                  <a:pos x="connsiteX2" y="connsiteY2"/>
                </a:cxn>
              </a:cxnLst>
              <a:rect l="l" t="t" r="r" b="b"/>
              <a:pathLst>
                <a:path w="5674" h="45114">
                  <a:moveTo>
                    <a:pt x="109" y="-1573"/>
                  </a:moveTo>
                  <a:cubicBezTo>
                    <a:pt x="8446" y="12747"/>
                    <a:pt x="3740" y="28414"/>
                    <a:pt x="4614" y="43542"/>
                  </a:cubicBezTo>
                  <a:cubicBezTo>
                    <a:pt x="-3858" y="29221"/>
                    <a:pt x="916" y="13555"/>
                    <a:pt x="109" y="-1573"/>
                  </a:cubicBezTo>
                  <a:close/>
                </a:path>
              </a:pathLst>
            </a:custGeom>
            <a:solidFill>
              <a:srgbClr val="2C2C2C"/>
            </a:solidFill>
            <a:ln w="6712" cap="flat">
              <a:noFill/>
              <a:prstDash val="solid"/>
              <a:miter/>
            </a:ln>
          </p:spPr>
          <p:txBody>
            <a:bodyPr rtlCol="0" anchor="ctr"/>
            <a:lstStyle/>
            <a:p>
              <a:endParaRPr lang="es-CO"/>
            </a:p>
          </p:txBody>
        </p:sp>
        <p:sp>
          <p:nvSpPr>
            <p:cNvPr id="1085" name="Freeform: Shape 1084">
              <a:extLst>
                <a:ext uri="{FF2B5EF4-FFF2-40B4-BE49-F238E27FC236}">
                  <a16:creationId xmlns:a16="http://schemas.microsoft.com/office/drawing/2014/main" id="{A6A8B555-B027-E9D5-236A-D5666BE2A9C5}"/>
                </a:ext>
              </a:extLst>
            </p:cNvPr>
            <p:cNvSpPr/>
            <p:nvPr/>
          </p:nvSpPr>
          <p:spPr>
            <a:xfrm>
              <a:off x="6357942" y="5587905"/>
              <a:ext cx="5317" cy="41570"/>
            </a:xfrm>
            <a:custGeom>
              <a:avLst/>
              <a:gdLst>
                <a:gd name="connsiteX0" fmla="*/ 3997 w 5317"/>
                <a:gd name="connsiteY0" fmla="*/ 330 h 41570"/>
                <a:gd name="connsiteX1" fmla="*/ 4804 w 5317"/>
                <a:gd name="connsiteY1" fmla="*/ 39998 h 41570"/>
                <a:gd name="connsiteX2" fmla="*/ 30 w 5317"/>
                <a:gd name="connsiteY2" fmla="*/ 61 h 41570"/>
                <a:gd name="connsiteX3" fmla="*/ 3997 w 5317"/>
                <a:gd name="connsiteY3" fmla="*/ 330 h 41570"/>
              </a:gdLst>
              <a:ahLst/>
              <a:cxnLst>
                <a:cxn ang="0">
                  <a:pos x="connsiteX0" y="connsiteY0"/>
                </a:cxn>
                <a:cxn ang="0">
                  <a:pos x="connsiteX1" y="connsiteY1"/>
                </a:cxn>
                <a:cxn ang="0">
                  <a:pos x="connsiteX2" y="connsiteY2"/>
                </a:cxn>
                <a:cxn ang="0">
                  <a:pos x="connsiteX3" y="connsiteY3"/>
                </a:cxn>
              </a:cxnLst>
              <a:rect l="l" t="t" r="r" b="b"/>
              <a:pathLst>
                <a:path w="5317" h="41570">
                  <a:moveTo>
                    <a:pt x="3997" y="330"/>
                  </a:moveTo>
                  <a:lnTo>
                    <a:pt x="4804" y="39998"/>
                  </a:lnTo>
                  <a:cubicBezTo>
                    <a:pt x="-4676" y="27628"/>
                    <a:pt x="1778" y="13104"/>
                    <a:pt x="30" y="61"/>
                  </a:cubicBezTo>
                  <a:cubicBezTo>
                    <a:pt x="1509" y="-2224"/>
                    <a:pt x="2787" y="-2091"/>
                    <a:pt x="3997" y="330"/>
                  </a:cubicBezTo>
                  <a:close/>
                </a:path>
              </a:pathLst>
            </a:custGeom>
            <a:solidFill>
              <a:srgbClr val="252525"/>
            </a:solidFill>
            <a:ln w="6712" cap="flat">
              <a:noFill/>
              <a:prstDash val="solid"/>
              <a:miter/>
            </a:ln>
          </p:spPr>
          <p:txBody>
            <a:bodyPr rtlCol="0" anchor="ctr"/>
            <a:lstStyle/>
            <a:p>
              <a:endParaRPr lang="es-CO"/>
            </a:p>
          </p:txBody>
        </p:sp>
        <p:sp>
          <p:nvSpPr>
            <p:cNvPr id="1086" name="Freeform: Shape 1085">
              <a:extLst>
                <a:ext uri="{FF2B5EF4-FFF2-40B4-BE49-F238E27FC236}">
                  <a16:creationId xmlns:a16="http://schemas.microsoft.com/office/drawing/2014/main" id="{55F68423-5E7C-5506-99AA-5673D3AE1CDA}"/>
                </a:ext>
              </a:extLst>
            </p:cNvPr>
            <p:cNvSpPr/>
            <p:nvPr/>
          </p:nvSpPr>
          <p:spPr>
            <a:xfrm>
              <a:off x="6363052" y="5642561"/>
              <a:ext cx="5115" cy="36804"/>
            </a:xfrm>
            <a:custGeom>
              <a:avLst/>
              <a:gdLst>
                <a:gd name="connsiteX0" fmla="*/ 3795 w 5115"/>
                <a:gd name="connsiteY0" fmla="*/ 469 h 36804"/>
                <a:gd name="connsiteX1" fmla="*/ 4602 w 5115"/>
                <a:gd name="connsiteY1" fmla="*/ 35231 h 36804"/>
                <a:gd name="connsiteX2" fmla="*/ -172 w 5115"/>
                <a:gd name="connsiteY2" fmla="*/ 269 h 36804"/>
                <a:gd name="connsiteX3" fmla="*/ 3795 w 5115"/>
                <a:gd name="connsiteY3" fmla="*/ 469 h 36804"/>
              </a:gdLst>
              <a:ahLst/>
              <a:cxnLst>
                <a:cxn ang="0">
                  <a:pos x="connsiteX0" y="connsiteY0"/>
                </a:cxn>
                <a:cxn ang="0">
                  <a:pos x="connsiteX1" y="connsiteY1"/>
                </a:cxn>
                <a:cxn ang="0">
                  <a:pos x="connsiteX2" y="connsiteY2"/>
                </a:cxn>
                <a:cxn ang="0">
                  <a:pos x="connsiteX3" y="connsiteY3"/>
                </a:cxn>
              </a:cxnLst>
              <a:rect l="l" t="t" r="r" b="b"/>
              <a:pathLst>
                <a:path w="5115" h="36804">
                  <a:moveTo>
                    <a:pt x="3795" y="469"/>
                  </a:moveTo>
                  <a:lnTo>
                    <a:pt x="4602" y="35231"/>
                  </a:lnTo>
                  <a:cubicBezTo>
                    <a:pt x="-4139" y="24540"/>
                    <a:pt x="1307" y="11901"/>
                    <a:pt x="-172" y="269"/>
                  </a:cubicBezTo>
                  <a:cubicBezTo>
                    <a:pt x="1240" y="-2219"/>
                    <a:pt x="2585" y="-2219"/>
                    <a:pt x="3795" y="469"/>
                  </a:cubicBezTo>
                  <a:close/>
                </a:path>
              </a:pathLst>
            </a:custGeom>
            <a:solidFill>
              <a:srgbClr val="252525"/>
            </a:solidFill>
            <a:ln w="6712" cap="flat">
              <a:noFill/>
              <a:prstDash val="solid"/>
              <a:miter/>
            </a:ln>
          </p:spPr>
          <p:txBody>
            <a:bodyPr rtlCol="0" anchor="ctr"/>
            <a:lstStyle/>
            <a:p>
              <a:endParaRPr lang="es-CO"/>
            </a:p>
          </p:txBody>
        </p:sp>
        <p:sp>
          <p:nvSpPr>
            <p:cNvPr id="1087" name="Freeform: Shape 1086">
              <a:extLst>
                <a:ext uri="{FF2B5EF4-FFF2-40B4-BE49-F238E27FC236}">
                  <a16:creationId xmlns:a16="http://schemas.microsoft.com/office/drawing/2014/main" id="{EA867EFD-F560-A472-8E03-39216EF9EBFE}"/>
                </a:ext>
              </a:extLst>
            </p:cNvPr>
            <p:cNvSpPr/>
            <p:nvPr/>
          </p:nvSpPr>
          <p:spPr>
            <a:xfrm>
              <a:off x="6358486" y="5569637"/>
              <a:ext cx="4494" cy="20170"/>
            </a:xfrm>
            <a:custGeom>
              <a:avLst/>
              <a:gdLst>
                <a:gd name="connsiteX0" fmla="*/ 3453 w 4494"/>
                <a:gd name="connsiteY0" fmla="*/ 18598 h 20170"/>
                <a:gd name="connsiteX1" fmla="*/ -514 w 4494"/>
                <a:gd name="connsiteY1" fmla="*/ 18598 h 20170"/>
                <a:gd name="connsiteX2" fmla="*/ -514 w 4494"/>
                <a:gd name="connsiteY2" fmla="*/ -1573 h 20170"/>
                <a:gd name="connsiteX3" fmla="*/ 3453 w 4494"/>
                <a:gd name="connsiteY3" fmla="*/ 18598 h 20170"/>
              </a:gdLst>
              <a:ahLst/>
              <a:cxnLst>
                <a:cxn ang="0">
                  <a:pos x="connsiteX0" y="connsiteY0"/>
                </a:cxn>
                <a:cxn ang="0">
                  <a:pos x="connsiteX1" y="connsiteY1"/>
                </a:cxn>
                <a:cxn ang="0">
                  <a:pos x="connsiteX2" y="connsiteY2"/>
                </a:cxn>
                <a:cxn ang="0">
                  <a:pos x="connsiteX3" y="connsiteY3"/>
                </a:cxn>
              </a:cxnLst>
              <a:rect l="l" t="t" r="r" b="b"/>
              <a:pathLst>
                <a:path w="4494" h="20170">
                  <a:moveTo>
                    <a:pt x="3453" y="18598"/>
                  </a:moveTo>
                  <a:lnTo>
                    <a:pt x="-514" y="18598"/>
                  </a:lnTo>
                  <a:cubicBezTo>
                    <a:pt x="-514" y="11874"/>
                    <a:pt x="-514" y="5151"/>
                    <a:pt x="-514" y="-1573"/>
                  </a:cubicBezTo>
                  <a:cubicBezTo>
                    <a:pt x="5941" y="4143"/>
                    <a:pt x="3588" y="11538"/>
                    <a:pt x="3453" y="18598"/>
                  </a:cubicBezTo>
                  <a:close/>
                </a:path>
              </a:pathLst>
            </a:custGeom>
            <a:solidFill>
              <a:srgbClr val="2C2C2C"/>
            </a:solidFill>
            <a:ln w="6712" cap="flat">
              <a:noFill/>
              <a:prstDash val="solid"/>
              <a:miter/>
            </a:ln>
          </p:spPr>
          <p:txBody>
            <a:bodyPr rtlCol="0" anchor="ctr"/>
            <a:lstStyle/>
            <a:p>
              <a:endParaRPr lang="es-CO"/>
            </a:p>
          </p:txBody>
        </p:sp>
        <p:sp>
          <p:nvSpPr>
            <p:cNvPr id="1088" name="Freeform: Shape 1087">
              <a:extLst>
                <a:ext uri="{FF2B5EF4-FFF2-40B4-BE49-F238E27FC236}">
                  <a16:creationId xmlns:a16="http://schemas.microsoft.com/office/drawing/2014/main" id="{88AE854A-72D5-5DFC-6E81-19A0F465A6EF}"/>
                </a:ext>
              </a:extLst>
            </p:cNvPr>
            <p:cNvSpPr/>
            <p:nvPr/>
          </p:nvSpPr>
          <p:spPr>
            <a:xfrm>
              <a:off x="6373210" y="5520224"/>
              <a:ext cx="15396" cy="4433"/>
            </a:xfrm>
            <a:custGeom>
              <a:avLst/>
              <a:gdLst>
                <a:gd name="connsiteX0" fmla="*/ 14883 w 15396"/>
                <a:gd name="connsiteY0" fmla="*/ 2389 h 4433"/>
                <a:gd name="connsiteX1" fmla="*/ -514 w 15396"/>
                <a:gd name="connsiteY1" fmla="*/ 2860 h 4433"/>
                <a:gd name="connsiteX2" fmla="*/ 12026 w 15396"/>
                <a:gd name="connsiteY2" fmla="*/ -300 h 4433"/>
                <a:gd name="connsiteX3" fmla="*/ 14883 w 15396"/>
                <a:gd name="connsiteY3" fmla="*/ 2389 h 4433"/>
              </a:gdLst>
              <a:ahLst/>
              <a:cxnLst>
                <a:cxn ang="0">
                  <a:pos x="connsiteX0" y="connsiteY0"/>
                </a:cxn>
                <a:cxn ang="0">
                  <a:pos x="connsiteX1" y="connsiteY1"/>
                </a:cxn>
                <a:cxn ang="0">
                  <a:pos x="connsiteX2" y="connsiteY2"/>
                </a:cxn>
                <a:cxn ang="0">
                  <a:pos x="connsiteX3" y="connsiteY3"/>
                </a:cxn>
              </a:cxnLst>
              <a:rect l="l" t="t" r="r" b="b"/>
              <a:pathLst>
                <a:path w="15396" h="4433">
                  <a:moveTo>
                    <a:pt x="14883" y="2389"/>
                  </a:moveTo>
                  <a:lnTo>
                    <a:pt x="-514" y="2860"/>
                  </a:lnTo>
                  <a:cubicBezTo>
                    <a:pt x="2075" y="-1444"/>
                    <a:pt x="7689" y="-2855"/>
                    <a:pt x="12026" y="-300"/>
                  </a:cubicBezTo>
                  <a:cubicBezTo>
                    <a:pt x="13162" y="372"/>
                    <a:pt x="14137" y="1314"/>
                    <a:pt x="14883" y="2389"/>
                  </a:cubicBezTo>
                  <a:close/>
                </a:path>
              </a:pathLst>
            </a:custGeom>
            <a:solidFill>
              <a:srgbClr val="252525"/>
            </a:solidFill>
            <a:ln w="6712" cap="flat">
              <a:noFill/>
              <a:prstDash val="solid"/>
              <a:miter/>
            </a:ln>
          </p:spPr>
          <p:txBody>
            <a:bodyPr rtlCol="0" anchor="ctr"/>
            <a:lstStyle/>
            <a:p>
              <a:endParaRPr lang="es-CO"/>
            </a:p>
          </p:txBody>
        </p:sp>
        <p:sp>
          <p:nvSpPr>
            <p:cNvPr id="1089" name="Freeform: Shape 1088">
              <a:extLst>
                <a:ext uri="{FF2B5EF4-FFF2-40B4-BE49-F238E27FC236}">
                  <a16:creationId xmlns:a16="http://schemas.microsoft.com/office/drawing/2014/main" id="{B1C7C1D3-7CF6-5847-9BF4-440DCC810961}"/>
                </a:ext>
              </a:extLst>
            </p:cNvPr>
            <p:cNvSpPr/>
            <p:nvPr/>
          </p:nvSpPr>
          <p:spPr>
            <a:xfrm>
              <a:off x="6363394" y="5629610"/>
              <a:ext cx="4404" cy="14993"/>
            </a:xfrm>
            <a:custGeom>
              <a:avLst/>
              <a:gdLst>
                <a:gd name="connsiteX0" fmla="*/ 3453 w 4404"/>
                <a:gd name="connsiteY0" fmla="*/ 13420 h 14993"/>
                <a:gd name="connsiteX1" fmla="*/ -514 w 4404"/>
                <a:gd name="connsiteY1" fmla="*/ 13420 h 14993"/>
                <a:gd name="connsiteX2" fmla="*/ -514 w 4404"/>
                <a:gd name="connsiteY2" fmla="*/ -1573 h 14993"/>
                <a:gd name="connsiteX3" fmla="*/ 3453 w 4404"/>
                <a:gd name="connsiteY3" fmla="*/ 13420 h 14993"/>
              </a:gdLst>
              <a:ahLst/>
              <a:cxnLst>
                <a:cxn ang="0">
                  <a:pos x="connsiteX0" y="connsiteY0"/>
                </a:cxn>
                <a:cxn ang="0">
                  <a:pos x="connsiteX1" y="connsiteY1"/>
                </a:cxn>
                <a:cxn ang="0">
                  <a:pos x="connsiteX2" y="connsiteY2"/>
                </a:cxn>
                <a:cxn ang="0">
                  <a:pos x="connsiteX3" y="connsiteY3"/>
                </a:cxn>
              </a:cxnLst>
              <a:rect l="l" t="t" r="r" b="b"/>
              <a:pathLst>
                <a:path w="4404" h="14993">
                  <a:moveTo>
                    <a:pt x="3453" y="13420"/>
                  </a:moveTo>
                  <a:lnTo>
                    <a:pt x="-514" y="13420"/>
                  </a:lnTo>
                  <a:lnTo>
                    <a:pt x="-514" y="-1573"/>
                  </a:lnTo>
                  <a:cubicBezTo>
                    <a:pt x="5000" y="2193"/>
                    <a:pt x="3991" y="7841"/>
                    <a:pt x="3453" y="13420"/>
                  </a:cubicBezTo>
                  <a:close/>
                </a:path>
              </a:pathLst>
            </a:custGeom>
            <a:solidFill>
              <a:srgbClr val="2C2C2C"/>
            </a:solidFill>
            <a:ln w="6712" cap="flat">
              <a:noFill/>
              <a:prstDash val="solid"/>
              <a:miter/>
            </a:ln>
          </p:spPr>
          <p:txBody>
            <a:bodyPr rtlCol="0" anchor="ctr"/>
            <a:lstStyle/>
            <a:p>
              <a:endParaRPr lang="es-CO"/>
            </a:p>
          </p:txBody>
        </p:sp>
        <p:sp>
          <p:nvSpPr>
            <p:cNvPr id="1090" name="Freeform: Shape 1089">
              <a:extLst>
                <a:ext uri="{FF2B5EF4-FFF2-40B4-BE49-F238E27FC236}">
                  <a16:creationId xmlns:a16="http://schemas.microsoft.com/office/drawing/2014/main" id="{3F68B352-DFD4-9EC1-109C-D5B4E5CB3B62}"/>
                </a:ext>
              </a:extLst>
            </p:cNvPr>
            <p:cNvSpPr/>
            <p:nvPr/>
          </p:nvSpPr>
          <p:spPr>
            <a:xfrm>
              <a:off x="7040655" y="6466153"/>
              <a:ext cx="14993" cy="5042"/>
            </a:xfrm>
            <a:custGeom>
              <a:avLst/>
              <a:gdLst>
                <a:gd name="connsiteX0" fmla="*/ -514 w 14993"/>
                <a:gd name="connsiteY0" fmla="*/ 3470 h 5042"/>
                <a:gd name="connsiteX1" fmla="*/ 14480 w 14993"/>
                <a:gd name="connsiteY1" fmla="*/ 3470 h 5042"/>
              </a:gdLst>
              <a:ahLst/>
              <a:cxnLst>
                <a:cxn ang="0">
                  <a:pos x="connsiteX0" y="connsiteY0"/>
                </a:cxn>
                <a:cxn ang="0">
                  <a:pos x="connsiteX1" y="connsiteY1"/>
                </a:cxn>
              </a:cxnLst>
              <a:rect l="l" t="t" r="r" b="b"/>
              <a:pathLst>
                <a:path w="14993" h="5042">
                  <a:moveTo>
                    <a:pt x="-514" y="3470"/>
                  </a:moveTo>
                  <a:cubicBezTo>
                    <a:pt x="4462" y="-3254"/>
                    <a:pt x="9437" y="-3254"/>
                    <a:pt x="14480" y="3470"/>
                  </a:cubicBezTo>
                  <a:close/>
                </a:path>
              </a:pathLst>
            </a:custGeom>
            <a:solidFill>
              <a:srgbClr val="020202"/>
            </a:solidFill>
            <a:ln w="6712" cap="flat">
              <a:noFill/>
              <a:prstDash val="solid"/>
              <a:miter/>
            </a:ln>
          </p:spPr>
          <p:txBody>
            <a:bodyPr rtlCol="0" anchor="ctr"/>
            <a:lstStyle/>
            <a:p>
              <a:endParaRPr lang="es-CO"/>
            </a:p>
          </p:txBody>
        </p:sp>
        <p:sp>
          <p:nvSpPr>
            <p:cNvPr id="1091" name="Freeform: Shape 1090">
              <a:extLst>
                <a:ext uri="{FF2B5EF4-FFF2-40B4-BE49-F238E27FC236}">
                  <a16:creationId xmlns:a16="http://schemas.microsoft.com/office/drawing/2014/main" id="{5F6F712E-19D9-0CF1-4046-29E7CA828532}"/>
                </a:ext>
              </a:extLst>
            </p:cNvPr>
            <p:cNvSpPr/>
            <p:nvPr/>
          </p:nvSpPr>
          <p:spPr>
            <a:xfrm>
              <a:off x="6358351" y="5533429"/>
              <a:ext cx="4700" cy="11330"/>
            </a:xfrm>
            <a:custGeom>
              <a:avLst/>
              <a:gdLst>
                <a:gd name="connsiteX0" fmla="*/ 4126 w 4700"/>
                <a:gd name="connsiteY0" fmla="*/ -327 h 11330"/>
                <a:gd name="connsiteX1" fmla="*/ -514 w 4700"/>
                <a:gd name="connsiteY1" fmla="*/ 9758 h 11330"/>
                <a:gd name="connsiteX2" fmla="*/ -514 w 4700"/>
                <a:gd name="connsiteY2" fmla="*/ -125 h 11330"/>
                <a:gd name="connsiteX3" fmla="*/ 3117 w 4700"/>
                <a:gd name="connsiteY3" fmla="*/ -1269 h 11330"/>
                <a:gd name="connsiteX4" fmla="*/ 4126 w 4700"/>
                <a:gd name="connsiteY4" fmla="*/ -327 h 11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0" h="11330">
                  <a:moveTo>
                    <a:pt x="4126" y="-327"/>
                  </a:moveTo>
                  <a:cubicBezTo>
                    <a:pt x="4549" y="3639"/>
                    <a:pt x="2767" y="7539"/>
                    <a:pt x="-514" y="9758"/>
                  </a:cubicBezTo>
                  <a:cubicBezTo>
                    <a:pt x="-514" y="6464"/>
                    <a:pt x="-514" y="3035"/>
                    <a:pt x="-514" y="-125"/>
                  </a:cubicBezTo>
                  <a:cubicBezTo>
                    <a:pt x="179" y="-1471"/>
                    <a:pt x="1806" y="-1941"/>
                    <a:pt x="3117" y="-1269"/>
                  </a:cubicBezTo>
                  <a:cubicBezTo>
                    <a:pt x="3527" y="-1000"/>
                    <a:pt x="3877" y="-731"/>
                    <a:pt x="4126" y="-327"/>
                  </a:cubicBezTo>
                  <a:close/>
                </a:path>
              </a:pathLst>
            </a:custGeom>
            <a:solidFill>
              <a:srgbClr val="2C2C2C"/>
            </a:solidFill>
            <a:ln w="6712" cap="flat">
              <a:noFill/>
              <a:prstDash val="solid"/>
              <a:miter/>
            </a:ln>
          </p:spPr>
          <p:txBody>
            <a:bodyPr rtlCol="0" anchor="ctr"/>
            <a:lstStyle/>
            <a:p>
              <a:endParaRPr lang="es-CO"/>
            </a:p>
          </p:txBody>
        </p:sp>
        <p:sp>
          <p:nvSpPr>
            <p:cNvPr id="1092" name="Freeform: Shape 1091">
              <a:extLst>
                <a:ext uri="{FF2B5EF4-FFF2-40B4-BE49-F238E27FC236}">
                  <a16:creationId xmlns:a16="http://schemas.microsoft.com/office/drawing/2014/main" id="{A87A5AA1-4FB9-1811-3E37-BE50CD0544C6}"/>
                </a:ext>
              </a:extLst>
            </p:cNvPr>
            <p:cNvSpPr/>
            <p:nvPr/>
          </p:nvSpPr>
          <p:spPr>
            <a:xfrm>
              <a:off x="6363394" y="5524859"/>
              <a:ext cx="6213" cy="5042"/>
            </a:xfrm>
            <a:custGeom>
              <a:avLst/>
              <a:gdLst>
                <a:gd name="connsiteX0" fmla="*/ 4260 w 6213"/>
                <a:gd name="connsiteY0" fmla="*/ 2729 h 5042"/>
                <a:gd name="connsiteX1" fmla="*/ -514 w 6213"/>
                <a:gd name="connsiteY1" fmla="*/ 3470 h 5042"/>
                <a:gd name="connsiteX2" fmla="*/ 4394 w 6213"/>
                <a:gd name="connsiteY2" fmla="*/ -1573 h 5042"/>
                <a:gd name="connsiteX3" fmla="*/ 5538 w 6213"/>
                <a:gd name="connsiteY3" fmla="*/ 1318 h 5042"/>
                <a:gd name="connsiteX4" fmla="*/ 4260 w 6213"/>
                <a:gd name="connsiteY4" fmla="*/ 2729 h 5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3" h="5042">
                  <a:moveTo>
                    <a:pt x="4260" y="2729"/>
                  </a:moveTo>
                  <a:cubicBezTo>
                    <a:pt x="2693" y="3133"/>
                    <a:pt x="1093" y="3335"/>
                    <a:pt x="-514" y="3470"/>
                  </a:cubicBezTo>
                  <a:lnTo>
                    <a:pt x="4394" y="-1573"/>
                  </a:lnTo>
                  <a:cubicBezTo>
                    <a:pt x="5605" y="-565"/>
                    <a:pt x="5941" y="376"/>
                    <a:pt x="5538" y="1318"/>
                  </a:cubicBezTo>
                  <a:cubicBezTo>
                    <a:pt x="5134" y="2258"/>
                    <a:pt x="4664" y="2729"/>
                    <a:pt x="4260" y="2729"/>
                  </a:cubicBezTo>
                  <a:close/>
                </a:path>
              </a:pathLst>
            </a:custGeom>
            <a:solidFill>
              <a:srgbClr val="252525"/>
            </a:solidFill>
            <a:ln w="6712" cap="flat">
              <a:noFill/>
              <a:prstDash val="solid"/>
              <a:miter/>
            </a:ln>
          </p:spPr>
          <p:txBody>
            <a:bodyPr rtlCol="0" anchor="ctr"/>
            <a:lstStyle/>
            <a:p>
              <a:endParaRPr lang="es-CO"/>
            </a:p>
          </p:txBody>
        </p:sp>
        <p:sp>
          <p:nvSpPr>
            <p:cNvPr id="1093" name="Freeform: Shape 1092">
              <a:extLst>
                <a:ext uri="{FF2B5EF4-FFF2-40B4-BE49-F238E27FC236}">
                  <a16:creationId xmlns:a16="http://schemas.microsoft.com/office/drawing/2014/main" id="{C1A092FF-5409-58A8-DFE4-D9108E1F3BAF}"/>
                </a:ext>
              </a:extLst>
            </p:cNvPr>
            <p:cNvSpPr/>
            <p:nvPr/>
          </p:nvSpPr>
          <p:spPr>
            <a:xfrm>
              <a:off x="6368168" y="5524707"/>
              <a:ext cx="4975" cy="4453"/>
            </a:xfrm>
            <a:custGeom>
              <a:avLst/>
              <a:gdLst>
                <a:gd name="connsiteX0" fmla="*/ -514 w 4975"/>
                <a:gd name="connsiteY0" fmla="*/ 2881 h 4453"/>
                <a:gd name="connsiteX1" fmla="*/ -514 w 4975"/>
                <a:gd name="connsiteY1" fmla="*/ -1421 h 4453"/>
                <a:gd name="connsiteX2" fmla="*/ 4462 w 4975"/>
                <a:gd name="connsiteY2" fmla="*/ -1421 h 4453"/>
                <a:gd name="connsiteX3" fmla="*/ -514 w 4975"/>
                <a:gd name="connsiteY3" fmla="*/ 2881 h 4453"/>
              </a:gdLst>
              <a:ahLst/>
              <a:cxnLst>
                <a:cxn ang="0">
                  <a:pos x="connsiteX0" y="connsiteY0"/>
                </a:cxn>
                <a:cxn ang="0">
                  <a:pos x="connsiteX1" y="connsiteY1"/>
                </a:cxn>
                <a:cxn ang="0">
                  <a:pos x="connsiteX2" y="connsiteY2"/>
                </a:cxn>
                <a:cxn ang="0">
                  <a:pos x="connsiteX3" y="connsiteY3"/>
                </a:cxn>
              </a:cxnLst>
              <a:rect l="l" t="t" r="r" b="b"/>
              <a:pathLst>
                <a:path w="4975" h="4453">
                  <a:moveTo>
                    <a:pt x="-514" y="2881"/>
                  </a:moveTo>
                  <a:cubicBezTo>
                    <a:pt x="-514" y="1469"/>
                    <a:pt x="-514" y="-10"/>
                    <a:pt x="-514" y="-1421"/>
                  </a:cubicBezTo>
                  <a:cubicBezTo>
                    <a:pt x="1140" y="-1623"/>
                    <a:pt x="2807" y="-1623"/>
                    <a:pt x="4462" y="-1421"/>
                  </a:cubicBezTo>
                  <a:cubicBezTo>
                    <a:pt x="2848" y="-77"/>
                    <a:pt x="1167" y="1335"/>
                    <a:pt x="-514" y="2881"/>
                  </a:cubicBezTo>
                  <a:close/>
                </a:path>
              </a:pathLst>
            </a:custGeom>
            <a:solidFill>
              <a:srgbClr val="2C2C2C"/>
            </a:solidFill>
            <a:ln w="6712" cap="flat">
              <a:noFill/>
              <a:prstDash val="solid"/>
              <a:miter/>
            </a:ln>
          </p:spPr>
          <p:txBody>
            <a:bodyPr rtlCol="0" anchor="ctr"/>
            <a:lstStyle/>
            <a:p>
              <a:endParaRPr lang="es-CO"/>
            </a:p>
          </p:txBody>
        </p:sp>
        <p:sp>
          <p:nvSpPr>
            <p:cNvPr id="1094" name="Freeform: Shape 1093">
              <a:extLst>
                <a:ext uri="{FF2B5EF4-FFF2-40B4-BE49-F238E27FC236}">
                  <a16:creationId xmlns:a16="http://schemas.microsoft.com/office/drawing/2014/main" id="{9C8B66AF-381B-A1D8-06EC-DB7A5C0B0034}"/>
                </a:ext>
              </a:extLst>
            </p:cNvPr>
            <p:cNvSpPr/>
            <p:nvPr/>
          </p:nvSpPr>
          <p:spPr>
            <a:xfrm>
              <a:off x="6358620" y="5529699"/>
              <a:ext cx="4785" cy="4975"/>
            </a:xfrm>
            <a:custGeom>
              <a:avLst/>
              <a:gdLst>
                <a:gd name="connsiteX0" fmla="*/ 3857 w 4785"/>
                <a:gd name="connsiteY0" fmla="*/ 3402 h 4975"/>
                <a:gd name="connsiteX1" fmla="*/ -514 w 4785"/>
                <a:gd name="connsiteY1" fmla="*/ 3402 h 4975"/>
                <a:gd name="connsiteX2" fmla="*/ 4260 w 4785"/>
                <a:gd name="connsiteY2" fmla="*/ -1573 h 4975"/>
                <a:gd name="connsiteX3" fmla="*/ 3857 w 4785"/>
                <a:gd name="connsiteY3" fmla="*/ 3402 h 4975"/>
              </a:gdLst>
              <a:ahLst/>
              <a:cxnLst>
                <a:cxn ang="0">
                  <a:pos x="connsiteX0" y="connsiteY0"/>
                </a:cxn>
                <a:cxn ang="0">
                  <a:pos x="connsiteX1" y="connsiteY1"/>
                </a:cxn>
                <a:cxn ang="0">
                  <a:pos x="connsiteX2" y="connsiteY2"/>
                </a:cxn>
                <a:cxn ang="0">
                  <a:pos x="connsiteX3" y="connsiteY3"/>
                </a:cxn>
              </a:cxnLst>
              <a:rect l="l" t="t" r="r" b="b"/>
              <a:pathLst>
                <a:path w="4785" h="4975">
                  <a:moveTo>
                    <a:pt x="3857" y="3402"/>
                  </a:moveTo>
                  <a:lnTo>
                    <a:pt x="-514" y="3402"/>
                  </a:lnTo>
                  <a:cubicBezTo>
                    <a:pt x="1100" y="1722"/>
                    <a:pt x="2647" y="41"/>
                    <a:pt x="4260" y="-1573"/>
                  </a:cubicBezTo>
                  <a:cubicBezTo>
                    <a:pt x="4314" y="108"/>
                    <a:pt x="4173" y="1789"/>
                    <a:pt x="3857" y="3402"/>
                  </a:cubicBezTo>
                  <a:close/>
                </a:path>
              </a:pathLst>
            </a:custGeom>
            <a:solidFill>
              <a:srgbClr val="252525"/>
            </a:solidFill>
            <a:ln w="6712" cap="flat">
              <a:noFill/>
              <a:prstDash val="solid"/>
              <a:miter/>
            </a:ln>
          </p:spPr>
          <p:txBody>
            <a:bodyPr rtlCol="0" anchor="ctr"/>
            <a:lstStyle/>
            <a:p>
              <a:endParaRPr lang="es-CO"/>
            </a:p>
          </p:txBody>
        </p:sp>
        <p:sp>
          <p:nvSpPr>
            <p:cNvPr id="1095" name="Freeform: Shape 1094">
              <a:extLst>
                <a:ext uri="{FF2B5EF4-FFF2-40B4-BE49-F238E27FC236}">
                  <a16:creationId xmlns:a16="http://schemas.microsoft.com/office/drawing/2014/main" id="{7C31D3FC-7F67-9DD6-1D6F-D7BC7A75EC1A}"/>
                </a:ext>
              </a:extLst>
            </p:cNvPr>
            <p:cNvSpPr/>
            <p:nvPr/>
          </p:nvSpPr>
          <p:spPr>
            <a:xfrm>
              <a:off x="6657212" y="5649379"/>
              <a:ext cx="4975" cy="4975"/>
            </a:xfrm>
            <a:custGeom>
              <a:avLst/>
              <a:gdLst>
                <a:gd name="connsiteX0" fmla="*/ 4462 w 4975"/>
                <a:gd name="connsiteY0" fmla="*/ -1573 h 4975"/>
                <a:gd name="connsiteX1" fmla="*/ -514 w 4975"/>
                <a:gd name="connsiteY1" fmla="*/ 3402 h 4975"/>
                <a:gd name="connsiteX2" fmla="*/ 4462 w 4975"/>
                <a:gd name="connsiteY2" fmla="*/ -1573 h 4975"/>
              </a:gdLst>
              <a:ahLst/>
              <a:cxnLst>
                <a:cxn ang="0">
                  <a:pos x="connsiteX0" y="connsiteY0"/>
                </a:cxn>
                <a:cxn ang="0">
                  <a:pos x="connsiteX1" y="connsiteY1"/>
                </a:cxn>
                <a:cxn ang="0">
                  <a:pos x="connsiteX2" y="connsiteY2"/>
                </a:cxn>
              </a:cxnLst>
              <a:rect l="l" t="t" r="r" b="b"/>
              <a:pathLst>
                <a:path w="4975" h="4975">
                  <a:moveTo>
                    <a:pt x="4462" y="-1573"/>
                  </a:moveTo>
                  <a:cubicBezTo>
                    <a:pt x="2781" y="41"/>
                    <a:pt x="1100" y="1722"/>
                    <a:pt x="-514" y="3402"/>
                  </a:cubicBezTo>
                  <a:cubicBezTo>
                    <a:pt x="1100" y="1722"/>
                    <a:pt x="2781" y="41"/>
                    <a:pt x="4462" y="-1573"/>
                  </a:cubicBezTo>
                  <a:close/>
                </a:path>
              </a:pathLst>
            </a:custGeom>
            <a:solidFill>
              <a:srgbClr val="020202"/>
            </a:solidFill>
            <a:ln w="6712" cap="flat">
              <a:noFill/>
              <a:prstDash val="solid"/>
              <a:miter/>
            </a:ln>
          </p:spPr>
          <p:txBody>
            <a:bodyPr rtlCol="0" anchor="ctr"/>
            <a:lstStyle/>
            <a:p>
              <a:endParaRPr lang="es-CO"/>
            </a:p>
          </p:txBody>
        </p:sp>
        <p:sp>
          <p:nvSpPr>
            <p:cNvPr id="1096" name="Freeform: Shape 1095">
              <a:extLst>
                <a:ext uri="{FF2B5EF4-FFF2-40B4-BE49-F238E27FC236}">
                  <a16:creationId xmlns:a16="http://schemas.microsoft.com/office/drawing/2014/main" id="{8061793A-45BB-E097-6C94-2A0A0B577AF5}"/>
                </a:ext>
              </a:extLst>
            </p:cNvPr>
            <p:cNvSpPr/>
            <p:nvPr/>
          </p:nvSpPr>
          <p:spPr>
            <a:xfrm>
              <a:off x="6657212" y="5664305"/>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97" name="Freeform: Shape 1096">
              <a:extLst>
                <a:ext uri="{FF2B5EF4-FFF2-40B4-BE49-F238E27FC236}">
                  <a16:creationId xmlns:a16="http://schemas.microsoft.com/office/drawing/2014/main" id="{674D41B2-CC76-849F-3870-7F402BFC98C9}"/>
                </a:ext>
              </a:extLst>
            </p:cNvPr>
            <p:cNvSpPr/>
            <p:nvPr/>
          </p:nvSpPr>
          <p:spPr>
            <a:xfrm>
              <a:off x="6652237" y="5714125"/>
              <a:ext cx="4975" cy="4975"/>
            </a:xfrm>
            <a:custGeom>
              <a:avLst/>
              <a:gdLst>
                <a:gd name="connsiteX0" fmla="*/ 4462 w 4975"/>
                <a:gd name="connsiteY0" fmla="*/ -1573 h 4975"/>
                <a:gd name="connsiteX1" fmla="*/ -514 w 4975"/>
                <a:gd name="connsiteY1" fmla="*/ 3402 h 4975"/>
              </a:gdLst>
              <a:ahLst/>
              <a:cxnLst>
                <a:cxn ang="0">
                  <a:pos x="connsiteX0" y="connsiteY0"/>
                </a:cxn>
                <a:cxn ang="0">
                  <a:pos x="connsiteX1" y="connsiteY1"/>
                </a:cxn>
              </a:cxnLst>
              <a:rect l="l" t="t" r="r" b="b"/>
              <a:pathLst>
                <a:path w="4975" h="4975">
                  <a:moveTo>
                    <a:pt x="4462" y="-1573"/>
                  </a:moveTo>
                  <a:lnTo>
                    <a:pt x="-514" y="3402"/>
                  </a:lnTo>
                  <a:close/>
                </a:path>
              </a:pathLst>
            </a:custGeom>
            <a:solidFill>
              <a:srgbClr val="020202"/>
            </a:solidFill>
            <a:ln w="6712" cap="flat">
              <a:noFill/>
              <a:prstDash val="solid"/>
              <a:miter/>
            </a:ln>
          </p:spPr>
          <p:txBody>
            <a:bodyPr rtlCol="0" anchor="ctr"/>
            <a:lstStyle/>
            <a:p>
              <a:endParaRPr lang="es-CO"/>
            </a:p>
          </p:txBody>
        </p:sp>
        <p:sp>
          <p:nvSpPr>
            <p:cNvPr id="1098" name="Freeform: Shape 1097">
              <a:extLst>
                <a:ext uri="{FF2B5EF4-FFF2-40B4-BE49-F238E27FC236}">
                  <a16:creationId xmlns:a16="http://schemas.microsoft.com/office/drawing/2014/main" id="{AE3258FA-C970-7985-3F69-0133AE26EB8D}"/>
                </a:ext>
              </a:extLst>
            </p:cNvPr>
            <p:cNvSpPr/>
            <p:nvPr/>
          </p:nvSpPr>
          <p:spPr>
            <a:xfrm>
              <a:off x="6652237" y="5729321"/>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99" name="Freeform: Shape 1098">
              <a:extLst>
                <a:ext uri="{FF2B5EF4-FFF2-40B4-BE49-F238E27FC236}">
                  <a16:creationId xmlns:a16="http://schemas.microsoft.com/office/drawing/2014/main" id="{53544FC9-A2D9-EFCC-04C2-43810A706BB5}"/>
                </a:ext>
              </a:extLst>
            </p:cNvPr>
            <p:cNvSpPr/>
            <p:nvPr/>
          </p:nvSpPr>
          <p:spPr>
            <a:xfrm>
              <a:off x="6652237" y="5848596"/>
              <a:ext cx="4975" cy="4975"/>
            </a:xfrm>
            <a:custGeom>
              <a:avLst/>
              <a:gdLst>
                <a:gd name="connsiteX0" fmla="*/ 4462 w 4975"/>
                <a:gd name="connsiteY0" fmla="*/ -1573 h 4975"/>
                <a:gd name="connsiteX1" fmla="*/ -514 w 4975"/>
                <a:gd name="connsiteY1" fmla="*/ 3402 h 4975"/>
              </a:gdLst>
              <a:ahLst/>
              <a:cxnLst>
                <a:cxn ang="0">
                  <a:pos x="connsiteX0" y="connsiteY0"/>
                </a:cxn>
                <a:cxn ang="0">
                  <a:pos x="connsiteX1" y="connsiteY1"/>
                </a:cxn>
              </a:cxnLst>
              <a:rect l="l" t="t" r="r" b="b"/>
              <a:pathLst>
                <a:path w="4975" h="4975">
                  <a:moveTo>
                    <a:pt x="4462" y="-1573"/>
                  </a:moveTo>
                  <a:lnTo>
                    <a:pt x="-514" y="3402"/>
                  </a:lnTo>
                  <a:close/>
                </a:path>
              </a:pathLst>
            </a:custGeom>
            <a:solidFill>
              <a:srgbClr val="020202"/>
            </a:solidFill>
            <a:ln w="6712" cap="flat">
              <a:noFill/>
              <a:prstDash val="solid"/>
              <a:miter/>
            </a:ln>
          </p:spPr>
          <p:txBody>
            <a:bodyPr rtlCol="0" anchor="ctr"/>
            <a:lstStyle/>
            <a:p>
              <a:endParaRPr lang="es-CO"/>
            </a:p>
          </p:txBody>
        </p:sp>
        <p:sp>
          <p:nvSpPr>
            <p:cNvPr id="1100" name="Freeform: Shape 1099">
              <a:extLst>
                <a:ext uri="{FF2B5EF4-FFF2-40B4-BE49-F238E27FC236}">
                  <a16:creationId xmlns:a16="http://schemas.microsoft.com/office/drawing/2014/main" id="{77411787-A7B0-634D-EE54-6BCBFDF83C2B}"/>
                </a:ext>
              </a:extLst>
            </p:cNvPr>
            <p:cNvSpPr/>
            <p:nvPr/>
          </p:nvSpPr>
          <p:spPr>
            <a:xfrm>
              <a:off x="6652237" y="5873473"/>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00" y="108"/>
                    <a:pt x="2781" y="1789"/>
                    <a:pt x="4462" y="3402"/>
                  </a:cubicBezTo>
                  <a:cubicBezTo>
                    <a:pt x="2781" y="1789"/>
                    <a:pt x="1100" y="108"/>
                    <a:pt x="-514" y="-1573"/>
                  </a:cubicBezTo>
                  <a:close/>
                </a:path>
              </a:pathLst>
            </a:custGeom>
            <a:solidFill>
              <a:srgbClr val="020202"/>
            </a:solidFill>
            <a:ln w="6712" cap="flat">
              <a:noFill/>
              <a:prstDash val="solid"/>
              <a:miter/>
            </a:ln>
          </p:spPr>
          <p:txBody>
            <a:bodyPr rtlCol="0" anchor="ctr"/>
            <a:lstStyle/>
            <a:p>
              <a:endParaRPr lang="es-CO"/>
            </a:p>
          </p:txBody>
        </p:sp>
        <p:sp>
          <p:nvSpPr>
            <p:cNvPr id="1101" name="Freeform: Shape 1100">
              <a:extLst>
                <a:ext uri="{FF2B5EF4-FFF2-40B4-BE49-F238E27FC236}">
                  <a16:creationId xmlns:a16="http://schemas.microsoft.com/office/drawing/2014/main" id="{1FF38D6F-1521-7299-EDB5-84621682E15D}"/>
                </a:ext>
              </a:extLst>
            </p:cNvPr>
            <p:cNvSpPr/>
            <p:nvPr/>
          </p:nvSpPr>
          <p:spPr>
            <a:xfrm>
              <a:off x="6657212" y="5913344"/>
              <a:ext cx="4975" cy="4975"/>
            </a:xfrm>
            <a:custGeom>
              <a:avLst/>
              <a:gdLst>
                <a:gd name="connsiteX0" fmla="*/ 4462 w 4975"/>
                <a:gd name="connsiteY0" fmla="*/ -1573 h 4975"/>
                <a:gd name="connsiteX1" fmla="*/ -514 w 4975"/>
                <a:gd name="connsiteY1" fmla="*/ 3402 h 4975"/>
              </a:gdLst>
              <a:ahLst/>
              <a:cxnLst>
                <a:cxn ang="0">
                  <a:pos x="connsiteX0" y="connsiteY0"/>
                </a:cxn>
                <a:cxn ang="0">
                  <a:pos x="connsiteX1" y="connsiteY1"/>
                </a:cxn>
              </a:cxnLst>
              <a:rect l="l" t="t" r="r" b="b"/>
              <a:pathLst>
                <a:path w="4975" h="4975">
                  <a:moveTo>
                    <a:pt x="4462" y="-1573"/>
                  </a:moveTo>
                  <a:lnTo>
                    <a:pt x="-514" y="3402"/>
                  </a:lnTo>
                  <a:close/>
                </a:path>
              </a:pathLst>
            </a:custGeom>
            <a:solidFill>
              <a:srgbClr val="020202"/>
            </a:solidFill>
            <a:ln w="6712" cap="flat">
              <a:noFill/>
              <a:prstDash val="solid"/>
              <a:miter/>
            </a:ln>
          </p:spPr>
          <p:txBody>
            <a:bodyPr rtlCol="0" anchor="ctr"/>
            <a:lstStyle/>
            <a:p>
              <a:endParaRPr lang="es-CO"/>
            </a:p>
          </p:txBody>
        </p:sp>
        <p:sp>
          <p:nvSpPr>
            <p:cNvPr id="1102" name="Freeform: Shape 1101">
              <a:extLst>
                <a:ext uri="{FF2B5EF4-FFF2-40B4-BE49-F238E27FC236}">
                  <a16:creationId xmlns:a16="http://schemas.microsoft.com/office/drawing/2014/main" id="{08F0190C-0BFB-0B79-BE8C-DFD34FA95030}"/>
                </a:ext>
              </a:extLst>
            </p:cNvPr>
            <p:cNvSpPr/>
            <p:nvPr/>
          </p:nvSpPr>
          <p:spPr>
            <a:xfrm>
              <a:off x="6667163" y="6017961"/>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103" name="Freeform: Shape 1102">
              <a:extLst>
                <a:ext uri="{FF2B5EF4-FFF2-40B4-BE49-F238E27FC236}">
                  <a16:creationId xmlns:a16="http://schemas.microsoft.com/office/drawing/2014/main" id="{608D333D-1F93-096E-3E25-C2F261D19DEC}"/>
                </a:ext>
              </a:extLst>
            </p:cNvPr>
            <p:cNvSpPr/>
            <p:nvPr/>
          </p:nvSpPr>
          <p:spPr>
            <a:xfrm>
              <a:off x="6672138" y="6022937"/>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67" y="41"/>
                    <a:pt x="2781" y="1722"/>
                    <a:pt x="4462" y="3402"/>
                  </a:cubicBezTo>
                  <a:cubicBezTo>
                    <a:pt x="2781" y="1722"/>
                    <a:pt x="1167" y="41"/>
                    <a:pt x="-514" y="-1573"/>
                  </a:cubicBezTo>
                  <a:close/>
                </a:path>
              </a:pathLst>
            </a:custGeom>
            <a:solidFill>
              <a:srgbClr val="020202"/>
            </a:solidFill>
            <a:ln w="6712" cap="flat">
              <a:noFill/>
              <a:prstDash val="solid"/>
              <a:miter/>
            </a:ln>
          </p:spPr>
          <p:txBody>
            <a:bodyPr rtlCol="0" anchor="ctr"/>
            <a:lstStyle/>
            <a:p>
              <a:endParaRPr lang="es-CO"/>
            </a:p>
          </p:txBody>
        </p:sp>
        <p:sp>
          <p:nvSpPr>
            <p:cNvPr id="1104" name="Freeform: Shape 1103">
              <a:extLst>
                <a:ext uri="{FF2B5EF4-FFF2-40B4-BE49-F238E27FC236}">
                  <a16:creationId xmlns:a16="http://schemas.microsoft.com/office/drawing/2014/main" id="{02BF8288-9EF9-085E-FF56-C26D4FE232A7}"/>
                </a:ext>
              </a:extLst>
            </p:cNvPr>
            <p:cNvSpPr/>
            <p:nvPr/>
          </p:nvSpPr>
          <p:spPr>
            <a:xfrm>
              <a:off x="6697015" y="6107586"/>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67" y="108"/>
                    <a:pt x="2848" y="1722"/>
                    <a:pt x="4462" y="3402"/>
                  </a:cubicBezTo>
                  <a:cubicBezTo>
                    <a:pt x="2848" y="1722"/>
                    <a:pt x="1167" y="108"/>
                    <a:pt x="-514" y="-1573"/>
                  </a:cubicBezTo>
                  <a:close/>
                </a:path>
              </a:pathLst>
            </a:custGeom>
            <a:solidFill>
              <a:srgbClr val="020202"/>
            </a:solidFill>
            <a:ln w="6712" cap="flat">
              <a:noFill/>
              <a:prstDash val="solid"/>
              <a:miter/>
            </a:ln>
          </p:spPr>
          <p:txBody>
            <a:bodyPr rtlCol="0" anchor="ctr"/>
            <a:lstStyle/>
            <a:p>
              <a:endParaRPr lang="es-CO"/>
            </a:p>
          </p:txBody>
        </p:sp>
        <p:sp>
          <p:nvSpPr>
            <p:cNvPr id="1105" name="Freeform: Shape 1104">
              <a:extLst>
                <a:ext uri="{FF2B5EF4-FFF2-40B4-BE49-F238E27FC236}">
                  <a16:creationId xmlns:a16="http://schemas.microsoft.com/office/drawing/2014/main" id="{0EE85B76-2921-6087-B7E7-FA62755D17F3}"/>
                </a:ext>
              </a:extLst>
            </p:cNvPr>
            <p:cNvSpPr/>
            <p:nvPr/>
          </p:nvSpPr>
          <p:spPr>
            <a:xfrm>
              <a:off x="6701991" y="6112562"/>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lnTo>
                    <a:pt x="4462" y="3402"/>
                  </a:lnTo>
                  <a:cubicBezTo>
                    <a:pt x="2848" y="1722"/>
                    <a:pt x="1167" y="108"/>
                    <a:pt x="-514" y="-1573"/>
                  </a:cubicBezTo>
                  <a:close/>
                </a:path>
              </a:pathLst>
            </a:custGeom>
            <a:solidFill>
              <a:srgbClr val="020202"/>
            </a:solidFill>
            <a:ln w="6712" cap="flat">
              <a:noFill/>
              <a:prstDash val="solid"/>
              <a:miter/>
            </a:ln>
          </p:spPr>
          <p:txBody>
            <a:bodyPr rtlCol="0" anchor="ctr"/>
            <a:lstStyle/>
            <a:p>
              <a:endParaRPr lang="es-CO"/>
            </a:p>
          </p:txBody>
        </p:sp>
        <p:sp>
          <p:nvSpPr>
            <p:cNvPr id="1106" name="Freeform: Shape 1105">
              <a:extLst>
                <a:ext uri="{FF2B5EF4-FFF2-40B4-BE49-F238E27FC236}">
                  <a16:creationId xmlns:a16="http://schemas.microsoft.com/office/drawing/2014/main" id="{4FE4907A-687D-3BE4-967E-82E72E4A3B7A}"/>
                </a:ext>
              </a:extLst>
            </p:cNvPr>
            <p:cNvSpPr/>
            <p:nvPr/>
          </p:nvSpPr>
          <p:spPr>
            <a:xfrm>
              <a:off x="6711942" y="6127488"/>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107" name="Freeform: Shape 1106">
              <a:extLst>
                <a:ext uri="{FF2B5EF4-FFF2-40B4-BE49-F238E27FC236}">
                  <a16:creationId xmlns:a16="http://schemas.microsoft.com/office/drawing/2014/main" id="{7DD5E1F1-5F68-A0C4-8CA9-0A10020645D6}"/>
                </a:ext>
              </a:extLst>
            </p:cNvPr>
            <p:cNvSpPr/>
            <p:nvPr/>
          </p:nvSpPr>
          <p:spPr>
            <a:xfrm>
              <a:off x="6716917" y="6147457"/>
              <a:ext cx="5042" cy="4975"/>
            </a:xfrm>
            <a:custGeom>
              <a:avLst/>
              <a:gdLst>
                <a:gd name="connsiteX0" fmla="*/ -514 w 5042"/>
                <a:gd name="connsiteY0" fmla="*/ -1573 h 4975"/>
                <a:gd name="connsiteX1" fmla="*/ 4529 w 5042"/>
                <a:gd name="connsiteY1" fmla="*/ 3402 h 4975"/>
              </a:gdLst>
              <a:ahLst/>
              <a:cxnLst>
                <a:cxn ang="0">
                  <a:pos x="connsiteX0" y="connsiteY0"/>
                </a:cxn>
                <a:cxn ang="0">
                  <a:pos x="connsiteX1" y="connsiteY1"/>
                </a:cxn>
              </a:cxnLst>
              <a:rect l="l" t="t" r="r" b="b"/>
              <a:pathLst>
                <a:path w="5042" h="4975">
                  <a:moveTo>
                    <a:pt x="-514" y="-1573"/>
                  </a:moveTo>
                  <a:lnTo>
                    <a:pt x="4529" y="3402"/>
                  </a:lnTo>
                  <a:close/>
                </a:path>
              </a:pathLst>
            </a:custGeom>
            <a:solidFill>
              <a:srgbClr val="020202"/>
            </a:solidFill>
            <a:ln w="6712" cap="flat">
              <a:noFill/>
              <a:prstDash val="solid"/>
              <a:miter/>
            </a:ln>
          </p:spPr>
          <p:txBody>
            <a:bodyPr rtlCol="0" anchor="ctr"/>
            <a:lstStyle/>
            <a:p>
              <a:endParaRPr lang="es-CO"/>
            </a:p>
          </p:txBody>
        </p:sp>
        <p:sp>
          <p:nvSpPr>
            <p:cNvPr id="1108" name="Freeform: Shape 1107">
              <a:extLst>
                <a:ext uri="{FF2B5EF4-FFF2-40B4-BE49-F238E27FC236}">
                  <a16:creationId xmlns:a16="http://schemas.microsoft.com/office/drawing/2014/main" id="{BAFA4AEC-B560-4000-9C0A-19E9AE10397E}"/>
                </a:ext>
              </a:extLst>
            </p:cNvPr>
            <p:cNvSpPr/>
            <p:nvPr/>
          </p:nvSpPr>
          <p:spPr>
            <a:xfrm>
              <a:off x="6731910" y="6187261"/>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00" y="108"/>
                    <a:pt x="2781" y="1789"/>
                    <a:pt x="4462" y="3402"/>
                  </a:cubicBezTo>
                  <a:cubicBezTo>
                    <a:pt x="2781" y="1789"/>
                    <a:pt x="1167" y="108"/>
                    <a:pt x="-514" y="-1573"/>
                  </a:cubicBezTo>
                  <a:close/>
                </a:path>
              </a:pathLst>
            </a:custGeom>
            <a:solidFill>
              <a:srgbClr val="020202"/>
            </a:solidFill>
            <a:ln w="6712" cap="flat">
              <a:noFill/>
              <a:prstDash val="solid"/>
              <a:miter/>
            </a:ln>
          </p:spPr>
          <p:txBody>
            <a:bodyPr rtlCol="0" anchor="ctr"/>
            <a:lstStyle/>
            <a:p>
              <a:endParaRPr lang="es-CO"/>
            </a:p>
          </p:txBody>
        </p:sp>
        <p:sp>
          <p:nvSpPr>
            <p:cNvPr id="1109" name="Freeform: Shape 1108">
              <a:extLst>
                <a:ext uri="{FF2B5EF4-FFF2-40B4-BE49-F238E27FC236}">
                  <a16:creationId xmlns:a16="http://schemas.microsoft.com/office/drawing/2014/main" id="{17D12679-0506-8006-9F37-9A7297393D3D}"/>
                </a:ext>
              </a:extLst>
            </p:cNvPr>
            <p:cNvSpPr/>
            <p:nvPr/>
          </p:nvSpPr>
          <p:spPr>
            <a:xfrm>
              <a:off x="6736886" y="6192236"/>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110" name="Freeform: Shape 1109">
              <a:extLst>
                <a:ext uri="{FF2B5EF4-FFF2-40B4-BE49-F238E27FC236}">
                  <a16:creationId xmlns:a16="http://schemas.microsoft.com/office/drawing/2014/main" id="{44F5B190-5EAF-A96F-B170-A2DBCAC73901}"/>
                </a:ext>
              </a:extLst>
            </p:cNvPr>
            <p:cNvSpPr/>
            <p:nvPr/>
          </p:nvSpPr>
          <p:spPr>
            <a:xfrm>
              <a:off x="6761763" y="6247032"/>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111" name="Freeform: Shape 1110">
              <a:extLst>
                <a:ext uri="{FF2B5EF4-FFF2-40B4-BE49-F238E27FC236}">
                  <a16:creationId xmlns:a16="http://schemas.microsoft.com/office/drawing/2014/main" id="{8F008283-F99F-3835-5C80-4FDFACAB035A}"/>
                </a:ext>
              </a:extLst>
            </p:cNvPr>
            <p:cNvSpPr/>
            <p:nvPr/>
          </p:nvSpPr>
          <p:spPr>
            <a:xfrm>
              <a:off x="6766738" y="6252008"/>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112" name="Freeform: Shape 1111">
              <a:extLst>
                <a:ext uri="{FF2B5EF4-FFF2-40B4-BE49-F238E27FC236}">
                  <a16:creationId xmlns:a16="http://schemas.microsoft.com/office/drawing/2014/main" id="{275FA98C-FD6D-4BB9-4FA0-93A5AD368A11}"/>
                </a:ext>
              </a:extLst>
            </p:cNvPr>
            <p:cNvSpPr/>
            <p:nvPr/>
          </p:nvSpPr>
          <p:spPr>
            <a:xfrm>
              <a:off x="6781665" y="6261958"/>
              <a:ext cx="5042" cy="5042"/>
            </a:xfrm>
            <a:custGeom>
              <a:avLst/>
              <a:gdLst>
                <a:gd name="connsiteX0" fmla="*/ -514 w 5042"/>
                <a:gd name="connsiteY0" fmla="*/ -1573 h 5042"/>
                <a:gd name="connsiteX1" fmla="*/ 4529 w 5042"/>
                <a:gd name="connsiteY1" fmla="*/ 3470 h 5042"/>
              </a:gdLst>
              <a:ahLst/>
              <a:cxnLst>
                <a:cxn ang="0">
                  <a:pos x="connsiteX0" y="connsiteY0"/>
                </a:cxn>
                <a:cxn ang="0">
                  <a:pos x="connsiteX1" y="connsiteY1"/>
                </a:cxn>
              </a:cxnLst>
              <a:rect l="l" t="t" r="r" b="b"/>
              <a:pathLst>
                <a:path w="5042" h="5042">
                  <a:moveTo>
                    <a:pt x="-514" y="-1573"/>
                  </a:moveTo>
                  <a:lnTo>
                    <a:pt x="4529" y="3470"/>
                  </a:lnTo>
                  <a:close/>
                </a:path>
              </a:pathLst>
            </a:custGeom>
            <a:solidFill>
              <a:srgbClr val="020202"/>
            </a:solidFill>
            <a:ln w="6712" cap="flat">
              <a:noFill/>
              <a:prstDash val="solid"/>
              <a:miter/>
            </a:ln>
          </p:spPr>
          <p:txBody>
            <a:bodyPr rtlCol="0" anchor="ctr"/>
            <a:lstStyle/>
            <a:p>
              <a:endParaRPr lang="es-CO"/>
            </a:p>
          </p:txBody>
        </p:sp>
        <p:sp>
          <p:nvSpPr>
            <p:cNvPr id="1113" name="Freeform: Shape 1112">
              <a:extLst>
                <a:ext uri="{FF2B5EF4-FFF2-40B4-BE49-F238E27FC236}">
                  <a16:creationId xmlns:a16="http://schemas.microsoft.com/office/drawing/2014/main" id="{9CC72BD0-6629-C049-F319-E0877BEBDF2C}"/>
                </a:ext>
              </a:extLst>
            </p:cNvPr>
            <p:cNvSpPr/>
            <p:nvPr/>
          </p:nvSpPr>
          <p:spPr>
            <a:xfrm>
              <a:off x="6791683" y="6271976"/>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114" name="Freeform: Shape 1113">
              <a:extLst>
                <a:ext uri="{FF2B5EF4-FFF2-40B4-BE49-F238E27FC236}">
                  <a16:creationId xmlns:a16="http://schemas.microsoft.com/office/drawing/2014/main" id="{5EDD99DA-6DAE-582A-97BD-11BE76573D27}"/>
                </a:ext>
              </a:extLst>
            </p:cNvPr>
            <p:cNvSpPr/>
            <p:nvPr/>
          </p:nvSpPr>
          <p:spPr>
            <a:xfrm>
              <a:off x="6811584" y="6311779"/>
              <a:ext cx="4975" cy="4976"/>
            </a:xfrm>
            <a:custGeom>
              <a:avLst/>
              <a:gdLst>
                <a:gd name="connsiteX0" fmla="*/ -514 w 4975"/>
                <a:gd name="connsiteY0" fmla="*/ -1573 h 4976"/>
                <a:gd name="connsiteX1" fmla="*/ 4462 w 4975"/>
                <a:gd name="connsiteY1" fmla="*/ 3404 h 4976"/>
                <a:gd name="connsiteX2" fmla="*/ -514 w 4975"/>
                <a:gd name="connsiteY2" fmla="*/ -1573 h 4976"/>
              </a:gdLst>
              <a:ahLst/>
              <a:cxnLst>
                <a:cxn ang="0">
                  <a:pos x="connsiteX0" y="connsiteY0"/>
                </a:cxn>
                <a:cxn ang="0">
                  <a:pos x="connsiteX1" y="connsiteY1"/>
                </a:cxn>
                <a:cxn ang="0">
                  <a:pos x="connsiteX2" y="connsiteY2"/>
                </a:cxn>
              </a:cxnLst>
              <a:rect l="l" t="t" r="r" b="b"/>
              <a:pathLst>
                <a:path w="4975" h="4976">
                  <a:moveTo>
                    <a:pt x="-514" y="-1573"/>
                  </a:moveTo>
                  <a:cubicBezTo>
                    <a:pt x="1167" y="108"/>
                    <a:pt x="2781" y="1789"/>
                    <a:pt x="4462" y="3404"/>
                  </a:cubicBezTo>
                  <a:cubicBezTo>
                    <a:pt x="2781" y="1789"/>
                    <a:pt x="1167" y="108"/>
                    <a:pt x="-514" y="-1573"/>
                  </a:cubicBezTo>
                  <a:close/>
                </a:path>
              </a:pathLst>
            </a:custGeom>
            <a:solidFill>
              <a:srgbClr val="020202"/>
            </a:solidFill>
            <a:ln w="6712" cap="flat">
              <a:noFill/>
              <a:prstDash val="solid"/>
              <a:miter/>
            </a:ln>
          </p:spPr>
          <p:txBody>
            <a:bodyPr rtlCol="0" anchor="ctr"/>
            <a:lstStyle/>
            <a:p>
              <a:endParaRPr lang="es-CO"/>
            </a:p>
          </p:txBody>
        </p:sp>
        <p:sp>
          <p:nvSpPr>
            <p:cNvPr id="1115" name="Freeform: Shape 1114">
              <a:extLst>
                <a:ext uri="{FF2B5EF4-FFF2-40B4-BE49-F238E27FC236}">
                  <a16:creationId xmlns:a16="http://schemas.microsoft.com/office/drawing/2014/main" id="{F681AF3C-0FF7-9F66-3A7B-1C8F0B974F9F}"/>
                </a:ext>
              </a:extLst>
            </p:cNvPr>
            <p:cNvSpPr/>
            <p:nvPr/>
          </p:nvSpPr>
          <p:spPr>
            <a:xfrm>
              <a:off x="6851388" y="6341700"/>
              <a:ext cx="5042" cy="4975"/>
            </a:xfrm>
            <a:custGeom>
              <a:avLst/>
              <a:gdLst>
                <a:gd name="connsiteX0" fmla="*/ -514 w 5042"/>
                <a:gd name="connsiteY0" fmla="*/ -1573 h 4975"/>
                <a:gd name="connsiteX1" fmla="*/ 4529 w 5042"/>
                <a:gd name="connsiteY1" fmla="*/ 3402 h 4975"/>
              </a:gdLst>
              <a:ahLst/>
              <a:cxnLst>
                <a:cxn ang="0">
                  <a:pos x="connsiteX0" y="connsiteY0"/>
                </a:cxn>
                <a:cxn ang="0">
                  <a:pos x="connsiteX1" y="connsiteY1"/>
                </a:cxn>
              </a:cxnLst>
              <a:rect l="l" t="t" r="r" b="b"/>
              <a:pathLst>
                <a:path w="5042" h="4975">
                  <a:moveTo>
                    <a:pt x="-514" y="-1573"/>
                  </a:moveTo>
                  <a:lnTo>
                    <a:pt x="4529" y="3402"/>
                  </a:lnTo>
                  <a:close/>
                </a:path>
              </a:pathLst>
            </a:custGeom>
            <a:solidFill>
              <a:srgbClr val="020202"/>
            </a:solidFill>
            <a:ln w="6712" cap="flat">
              <a:noFill/>
              <a:prstDash val="solid"/>
              <a:miter/>
            </a:ln>
          </p:spPr>
          <p:txBody>
            <a:bodyPr rtlCol="0" anchor="ctr"/>
            <a:lstStyle/>
            <a:p>
              <a:endParaRPr lang="es-CO"/>
            </a:p>
          </p:txBody>
        </p:sp>
        <p:sp>
          <p:nvSpPr>
            <p:cNvPr id="1116" name="Freeform: Shape 1115">
              <a:extLst>
                <a:ext uri="{FF2B5EF4-FFF2-40B4-BE49-F238E27FC236}">
                  <a16:creationId xmlns:a16="http://schemas.microsoft.com/office/drawing/2014/main" id="{42C82D5F-FFF7-2AC1-6841-B3AFB96C20FA}"/>
                </a:ext>
              </a:extLst>
            </p:cNvPr>
            <p:cNvSpPr/>
            <p:nvPr/>
          </p:nvSpPr>
          <p:spPr>
            <a:xfrm>
              <a:off x="6871356" y="6371552"/>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117" name="Freeform: Shape 1116">
              <a:extLst>
                <a:ext uri="{FF2B5EF4-FFF2-40B4-BE49-F238E27FC236}">
                  <a16:creationId xmlns:a16="http://schemas.microsoft.com/office/drawing/2014/main" id="{CA2C4A46-36D9-129E-42A3-E663F0BBFB50}"/>
                </a:ext>
              </a:extLst>
            </p:cNvPr>
            <p:cNvSpPr/>
            <p:nvPr/>
          </p:nvSpPr>
          <p:spPr>
            <a:xfrm>
              <a:off x="6901209" y="6386478"/>
              <a:ext cx="4975" cy="5042"/>
            </a:xfrm>
            <a:custGeom>
              <a:avLst/>
              <a:gdLst>
                <a:gd name="connsiteX0" fmla="*/ -514 w 4975"/>
                <a:gd name="connsiteY0" fmla="*/ -1573 h 5042"/>
                <a:gd name="connsiteX1" fmla="*/ 4462 w 4975"/>
                <a:gd name="connsiteY1" fmla="*/ 3470 h 5042"/>
              </a:gdLst>
              <a:ahLst/>
              <a:cxnLst>
                <a:cxn ang="0">
                  <a:pos x="connsiteX0" y="connsiteY0"/>
                </a:cxn>
                <a:cxn ang="0">
                  <a:pos x="connsiteX1" y="connsiteY1"/>
                </a:cxn>
              </a:cxnLst>
              <a:rect l="l" t="t" r="r" b="b"/>
              <a:pathLst>
                <a:path w="4975" h="5042">
                  <a:moveTo>
                    <a:pt x="-514" y="-1573"/>
                  </a:moveTo>
                  <a:lnTo>
                    <a:pt x="4462" y="3470"/>
                  </a:lnTo>
                  <a:close/>
                </a:path>
              </a:pathLst>
            </a:custGeom>
            <a:solidFill>
              <a:srgbClr val="020202"/>
            </a:solidFill>
            <a:ln w="6712" cap="flat">
              <a:noFill/>
              <a:prstDash val="solid"/>
              <a:miter/>
            </a:ln>
          </p:spPr>
          <p:txBody>
            <a:bodyPr rtlCol="0" anchor="ctr"/>
            <a:lstStyle/>
            <a:p>
              <a:endParaRPr lang="es-CO"/>
            </a:p>
          </p:txBody>
        </p:sp>
        <p:sp>
          <p:nvSpPr>
            <p:cNvPr id="1118" name="Freeform: Shape 1117">
              <a:extLst>
                <a:ext uri="{FF2B5EF4-FFF2-40B4-BE49-F238E27FC236}">
                  <a16:creationId xmlns:a16="http://schemas.microsoft.com/office/drawing/2014/main" id="{97AF3660-D333-D2C5-C316-39FEE5930E1D}"/>
                </a:ext>
              </a:extLst>
            </p:cNvPr>
            <p:cNvSpPr/>
            <p:nvPr/>
          </p:nvSpPr>
          <p:spPr>
            <a:xfrm>
              <a:off x="6921178" y="6406447"/>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119" name="Freeform: Shape 1118">
              <a:extLst>
                <a:ext uri="{FF2B5EF4-FFF2-40B4-BE49-F238E27FC236}">
                  <a16:creationId xmlns:a16="http://schemas.microsoft.com/office/drawing/2014/main" id="{26476541-FDE7-7139-CC3F-06AB7852DA0B}"/>
                </a:ext>
              </a:extLst>
            </p:cNvPr>
            <p:cNvSpPr/>
            <p:nvPr/>
          </p:nvSpPr>
          <p:spPr>
            <a:xfrm>
              <a:off x="6936104" y="6426348"/>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00" y="108"/>
                    <a:pt x="2781" y="1722"/>
                    <a:pt x="4462" y="3402"/>
                  </a:cubicBezTo>
                  <a:cubicBezTo>
                    <a:pt x="2781" y="1722"/>
                    <a:pt x="1100" y="108"/>
                    <a:pt x="-514" y="-1573"/>
                  </a:cubicBezTo>
                  <a:close/>
                </a:path>
              </a:pathLst>
            </a:custGeom>
            <a:solidFill>
              <a:srgbClr val="020202"/>
            </a:solidFill>
            <a:ln w="6712" cap="flat">
              <a:noFill/>
              <a:prstDash val="solid"/>
              <a:miter/>
            </a:ln>
          </p:spPr>
          <p:txBody>
            <a:bodyPr rtlCol="0" anchor="ctr"/>
            <a:lstStyle/>
            <a:p>
              <a:endParaRPr lang="es-CO"/>
            </a:p>
          </p:txBody>
        </p:sp>
        <p:sp>
          <p:nvSpPr>
            <p:cNvPr id="1120" name="Freeform: Shape 1119">
              <a:extLst>
                <a:ext uri="{FF2B5EF4-FFF2-40B4-BE49-F238E27FC236}">
                  <a16:creationId xmlns:a16="http://schemas.microsoft.com/office/drawing/2014/main" id="{62255938-FC83-435C-61B4-100226630671}"/>
                </a:ext>
              </a:extLst>
            </p:cNvPr>
            <p:cNvSpPr/>
            <p:nvPr/>
          </p:nvSpPr>
          <p:spPr>
            <a:xfrm>
              <a:off x="6965957" y="6431324"/>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121" name="Freeform: Shape 1120">
              <a:extLst>
                <a:ext uri="{FF2B5EF4-FFF2-40B4-BE49-F238E27FC236}">
                  <a16:creationId xmlns:a16="http://schemas.microsoft.com/office/drawing/2014/main" id="{A4021213-987F-17ED-1E4F-056318FC6C34}"/>
                </a:ext>
              </a:extLst>
            </p:cNvPr>
            <p:cNvSpPr/>
            <p:nvPr/>
          </p:nvSpPr>
          <p:spPr>
            <a:xfrm>
              <a:off x="6980883" y="6441274"/>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122" name="Freeform: Shape 1121">
              <a:extLst>
                <a:ext uri="{FF2B5EF4-FFF2-40B4-BE49-F238E27FC236}">
                  <a16:creationId xmlns:a16="http://schemas.microsoft.com/office/drawing/2014/main" id="{A4E29247-28E9-1713-F063-68FD103D3227}"/>
                </a:ext>
              </a:extLst>
            </p:cNvPr>
            <p:cNvSpPr/>
            <p:nvPr/>
          </p:nvSpPr>
          <p:spPr>
            <a:xfrm>
              <a:off x="6995809" y="6456269"/>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123" name="Freeform: Shape 1122">
              <a:extLst>
                <a:ext uri="{FF2B5EF4-FFF2-40B4-BE49-F238E27FC236}">
                  <a16:creationId xmlns:a16="http://schemas.microsoft.com/office/drawing/2014/main" id="{6B2FBB5C-89DB-8EDE-5301-2209D6EA4D78}"/>
                </a:ext>
              </a:extLst>
            </p:cNvPr>
            <p:cNvSpPr/>
            <p:nvPr/>
          </p:nvSpPr>
          <p:spPr>
            <a:xfrm>
              <a:off x="7015980" y="6461245"/>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67" y="41"/>
                    <a:pt x="2781" y="1722"/>
                    <a:pt x="4462" y="3402"/>
                  </a:cubicBezTo>
                  <a:cubicBezTo>
                    <a:pt x="2579" y="1722"/>
                    <a:pt x="965" y="41"/>
                    <a:pt x="-514" y="-1573"/>
                  </a:cubicBezTo>
                  <a:close/>
                </a:path>
              </a:pathLst>
            </a:custGeom>
            <a:solidFill>
              <a:srgbClr val="020202"/>
            </a:solidFill>
            <a:ln w="6712" cap="flat">
              <a:noFill/>
              <a:prstDash val="solid"/>
              <a:miter/>
            </a:ln>
          </p:spPr>
          <p:txBody>
            <a:bodyPr rtlCol="0" anchor="ctr"/>
            <a:lstStyle/>
            <a:p>
              <a:endParaRPr lang="es-CO"/>
            </a:p>
          </p:txBody>
        </p:sp>
        <p:sp>
          <p:nvSpPr>
            <p:cNvPr id="1124" name="Freeform: Shape 1123">
              <a:extLst>
                <a:ext uri="{FF2B5EF4-FFF2-40B4-BE49-F238E27FC236}">
                  <a16:creationId xmlns:a16="http://schemas.microsoft.com/office/drawing/2014/main" id="{EA090C7F-6037-4F89-C38F-E78FD43775FD}"/>
                </a:ext>
              </a:extLst>
            </p:cNvPr>
            <p:cNvSpPr/>
            <p:nvPr/>
          </p:nvSpPr>
          <p:spPr>
            <a:xfrm>
              <a:off x="7030704" y="6466220"/>
              <a:ext cx="4976" cy="4975"/>
            </a:xfrm>
            <a:custGeom>
              <a:avLst/>
              <a:gdLst>
                <a:gd name="connsiteX0" fmla="*/ -514 w 4976"/>
                <a:gd name="connsiteY0" fmla="*/ -1573 h 4975"/>
                <a:gd name="connsiteX1" fmla="*/ 4462 w 4976"/>
                <a:gd name="connsiteY1" fmla="*/ 3402 h 4975"/>
              </a:gdLst>
              <a:ahLst/>
              <a:cxnLst>
                <a:cxn ang="0">
                  <a:pos x="connsiteX0" y="connsiteY0"/>
                </a:cxn>
                <a:cxn ang="0">
                  <a:pos x="connsiteX1" y="connsiteY1"/>
                </a:cxn>
              </a:cxnLst>
              <a:rect l="l" t="t" r="r" b="b"/>
              <a:pathLst>
                <a:path w="4976"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125" name="Freeform: Shape 1124">
              <a:extLst>
                <a:ext uri="{FF2B5EF4-FFF2-40B4-BE49-F238E27FC236}">
                  <a16:creationId xmlns:a16="http://schemas.microsoft.com/office/drawing/2014/main" id="{DF4AC8FD-8B25-1A7E-CB38-0CFAA1EFAB87}"/>
                </a:ext>
              </a:extLst>
            </p:cNvPr>
            <p:cNvSpPr/>
            <p:nvPr/>
          </p:nvSpPr>
          <p:spPr>
            <a:xfrm>
              <a:off x="7075550" y="6471195"/>
              <a:ext cx="4975" cy="4975"/>
            </a:xfrm>
            <a:custGeom>
              <a:avLst/>
              <a:gdLst>
                <a:gd name="connsiteX0" fmla="*/ -514 w 4975"/>
                <a:gd name="connsiteY0" fmla="*/ 3402 h 4975"/>
                <a:gd name="connsiteX1" fmla="*/ 4462 w 4975"/>
                <a:gd name="connsiteY1" fmla="*/ -1573 h 4975"/>
                <a:gd name="connsiteX2" fmla="*/ -514 w 4975"/>
                <a:gd name="connsiteY2" fmla="*/ 3402 h 4975"/>
              </a:gdLst>
              <a:ahLst/>
              <a:cxnLst>
                <a:cxn ang="0">
                  <a:pos x="connsiteX0" y="connsiteY0"/>
                </a:cxn>
                <a:cxn ang="0">
                  <a:pos x="connsiteX1" y="connsiteY1"/>
                </a:cxn>
                <a:cxn ang="0">
                  <a:pos x="connsiteX2" y="connsiteY2"/>
                </a:cxn>
              </a:cxnLst>
              <a:rect l="l" t="t" r="r" b="b"/>
              <a:pathLst>
                <a:path w="4975" h="4975">
                  <a:moveTo>
                    <a:pt x="-514" y="3402"/>
                  </a:moveTo>
                  <a:cubicBezTo>
                    <a:pt x="1167" y="1722"/>
                    <a:pt x="2781" y="41"/>
                    <a:pt x="4462" y="-1573"/>
                  </a:cubicBezTo>
                  <a:cubicBezTo>
                    <a:pt x="2781" y="41"/>
                    <a:pt x="1167" y="1722"/>
                    <a:pt x="-514" y="3402"/>
                  </a:cubicBezTo>
                  <a:close/>
                </a:path>
              </a:pathLst>
            </a:custGeom>
            <a:solidFill>
              <a:srgbClr val="020202"/>
            </a:solidFill>
            <a:ln w="6712" cap="flat">
              <a:noFill/>
              <a:prstDash val="solid"/>
              <a:miter/>
            </a:ln>
          </p:spPr>
          <p:txBody>
            <a:bodyPr rtlCol="0" anchor="ctr"/>
            <a:lstStyle/>
            <a:p>
              <a:endParaRPr lang="es-CO"/>
            </a:p>
          </p:txBody>
        </p:sp>
        <p:sp>
          <p:nvSpPr>
            <p:cNvPr id="1126" name="Freeform: Shape 1125">
              <a:extLst>
                <a:ext uri="{FF2B5EF4-FFF2-40B4-BE49-F238E27FC236}">
                  <a16:creationId xmlns:a16="http://schemas.microsoft.com/office/drawing/2014/main" id="{7516C4E8-C3E5-DA8B-0D97-828D9B2E71B0}"/>
                </a:ext>
              </a:extLst>
            </p:cNvPr>
            <p:cNvSpPr/>
            <p:nvPr/>
          </p:nvSpPr>
          <p:spPr>
            <a:xfrm>
              <a:off x="7095451" y="6471195"/>
              <a:ext cx="4976" cy="4975"/>
            </a:xfrm>
            <a:custGeom>
              <a:avLst/>
              <a:gdLst>
                <a:gd name="connsiteX0" fmla="*/ -514 w 4976"/>
                <a:gd name="connsiteY0" fmla="*/ -1573 h 4975"/>
                <a:gd name="connsiteX1" fmla="*/ 4462 w 4976"/>
                <a:gd name="connsiteY1" fmla="*/ 3402 h 4975"/>
                <a:gd name="connsiteX2" fmla="*/ -514 w 4976"/>
                <a:gd name="connsiteY2" fmla="*/ -1573 h 4975"/>
              </a:gdLst>
              <a:ahLst/>
              <a:cxnLst>
                <a:cxn ang="0">
                  <a:pos x="connsiteX0" y="connsiteY0"/>
                </a:cxn>
                <a:cxn ang="0">
                  <a:pos x="connsiteX1" y="connsiteY1"/>
                </a:cxn>
                <a:cxn ang="0">
                  <a:pos x="connsiteX2" y="connsiteY2"/>
                </a:cxn>
              </a:cxnLst>
              <a:rect l="l" t="t" r="r" b="b"/>
              <a:pathLst>
                <a:path w="4976" h="4975">
                  <a:moveTo>
                    <a:pt x="-514" y="-1573"/>
                  </a:moveTo>
                  <a:cubicBezTo>
                    <a:pt x="1167" y="108"/>
                    <a:pt x="2848" y="1722"/>
                    <a:pt x="4462" y="3402"/>
                  </a:cubicBezTo>
                  <a:cubicBezTo>
                    <a:pt x="2848" y="1722"/>
                    <a:pt x="1167" y="108"/>
                    <a:pt x="-514" y="-1573"/>
                  </a:cubicBezTo>
                  <a:close/>
                </a:path>
              </a:pathLst>
            </a:custGeom>
            <a:solidFill>
              <a:srgbClr val="020202"/>
            </a:solidFill>
            <a:ln w="6712" cap="flat">
              <a:noFill/>
              <a:prstDash val="solid"/>
              <a:miter/>
            </a:ln>
          </p:spPr>
          <p:txBody>
            <a:bodyPr rtlCol="0" anchor="ctr"/>
            <a:lstStyle/>
            <a:p>
              <a:endParaRPr lang="es-CO"/>
            </a:p>
          </p:txBody>
        </p:sp>
        <p:sp>
          <p:nvSpPr>
            <p:cNvPr id="1127" name="Freeform: Shape 1126">
              <a:extLst>
                <a:ext uri="{FF2B5EF4-FFF2-40B4-BE49-F238E27FC236}">
                  <a16:creationId xmlns:a16="http://schemas.microsoft.com/office/drawing/2014/main" id="{9E932CFD-B656-E3BC-843B-C3D2F4E383A6}"/>
                </a:ext>
              </a:extLst>
            </p:cNvPr>
            <p:cNvSpPr/>
            <p:nvPr/>
          </p:nvSpPr>
          <p:spPr>
            <a:xfrm>
              <a:off x="7065599" y="6476171"/>
              <a:ext cx="4975" cy="2521"/>
            </a:xfrm>
            <a:custGeom>
              <a:avLst/>
              <a:gdLst>
                <a:gd name="connsiteX0" fmla="*/ -514 w 4975"/>
                <a:gd name="connsiteY0" fmla="*/ -1573 h 2521"/>
                <a:gd name="connsiteX1" fmla="*/ 4462 w 4975"/>
                <a:gd name="connsiteY1" fmla="*/ -1573 h 2521"/>
                <a:gd name="connsiteX2" fmla="*/ -514 w 4975"/>
                <a:gd name="connsiteY2" fmla="*/ -1573 h 2521"/>
              </a:gdLst>
              <a:ahLst/>
              <a:cxnLst>
                <a:cxn ang="0">
                  <a:pos x="connsiteX0" y="connsiteY0"/>
                </a:cxn>
                <a:cxn ang="0">
                  <a:pos x="connsiteX1" y="connsiteY1"/>
                </a:cxn>
                <a:cxn ang="0">
                  <a:pos x="connsiteX2" y="connsiteY2"/>
                </a:cxn>
              </a:cxnLst>
              <a:rect l="l" t="t" r="r" b="b"/>
              <a:pathLst>
                <a:path w="4975" h="2521">
                  <a:moveTo>
                    <a:pt x="-514" y="-1573"/>
                  </a:moveTo>
                  <a:lnTo>
                    <a:pt x="4462" y="-1573"/>
                  </a:lnTo>
                  <a:cubicBezTo>
                    <a:pt x="2781" y="1789"/>
                    <a:pt x="1100" y="1789"/>
                    <a:pt x="-514" y="-1573"/>
                  </a:cubicBezTo>
                  <a:close/>
                </a:path>
              </a:pathLst>
            </a:custGeom>
            <a:solidFill>
              <a:srgbClr val="020202"/>
            </a:solidFill>
            <a:ln w="6712" cap="flat">
              <a:noFill/>
              <a:prstDash val="solid"/>
              <a:miter/>
            </a:ln>
          </p:spPr>
          <p:txBody>
            <a:bodyPr rtlCol="0" anchor="ctr"/>
            <a:lstStyle/>
            <a:p>
              <a:endParaRPr lang="es-CO"/>
            </a:p>
          </p:txBody>
        </p:sp>
        <p:sp>
          <p:nvSpPr>
            <p:cNvPr id="1128" name="Freeform: Shape 1127">
              <a:extLst>
                <a:ext uri="{FF2B5EF4-FFF2-40B4-BE49-F238E27FC236}">
                  <a16:creationId xmlns:a16="http://schemas.microsoft.com/office/drawing/2014/main" id="{743037A9-EBFF-DF19-096D-60EC5A27A92D}"/>
                </a:ext>
              </a:extLst>
            </p:cNvPr>
            <p:cNvSpPr/>
            <p:nvPr/>
          </p:nvSpPr>
          <p:spPr>
            <a:xfrm>
              <a:off x="6786707" y="6267203"/>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129" name="Freeform: Shape 1128">
              <a:extLst>
                <a:ext uri="{FF2B5EF4-FFF2-40B4-BE49-F238E27FC236}">
                  <a16:creationId xmlns:a16="http://schemas.microsoft.com/office/drawing/2014/main" id="{52CE8689-54D7-A83D-AC77-5F89C13A0D2E}"/>
                </a:ext>
              </a:extLst>
            </p:cNvPr>
            <p:cNvSpPr/>
            <p:nvPr/>
          </p:nvSpPr>
          <p:spPr>
            <a:xfrm>
              <a:off x="5788733" y="958439"/>
              <a:ext cx="2063720" cy="811664"/>
            </a:xfrm>
            <a:custGeom>
              <a:avLst/>
              <a:gdLst>
                <a:gd name="connsiteX0" fmla="*/ 2063207 w 2063720"/>
                <a:gd name="connsiteY0" fmla="*/ 371112 h 811664"/>
                <a:gd name="connsiteX1" fmla="*/ 1946016 w 2063720"/>
                <a:gd name="connsiteY1" fmla="*/ 332317 h 811664"/>
                <a:gd name="connsiteX2" fmla="*/ 1770061 w 2063720"/>
                <a:gd name="connsiteY2" fmla="*/ 295674 h 811664"/>
                <a:gd name="connsiteX3" fmla="*/ 1654685 w 2063720"/>
                <a:gd name="connsiteY3" fmla="*/ 286463 h 811664"/>
                <a:gd name="connsiteX4" fmla="*/ 1633102 w 2063720"/>
                <a:gd name="connsiteY4" fmla="*/ 290968 h 811664"/>
                <a:gd name="connsiteX5" fmla="*/ 1476444 w 2063720"/>
                <a:gd name="connsiteY5" fmla="*/ 291371 h 811664"/>
                <a:gd name="connsiteX6" fmla="*/ 1440541 w 2063720"/>
                <a:gd name="connsiteY6" fmla="*/ 293321 h 811664"/>
                <a:gd name="connsiteX7" fmla="*/ 1321131 w 2063720"/>
                <a:gd name="connsiteY7" fmla="*/ 295002 h 811664"/>
                <a:gd name="connsiteX8" fmla="*/ 1312592 w 2063720"/>
                <a:gd name="connsiteY8" fmla="*/ 297220 h 811664"/>
                <a:gd name="connsiteX9" fmla="*/ 1186391 w 2063720"/>
                <a:gd name="connsiteY9" fmla="*/ 306701 h 811664"/>
                <a:gd name="connsiteX10" fmla="*/ 1060796 w 2063720"/>
                <a:gd name="connsiteY10" fmla="*/ 317458 h 811664"/>
                <a:gd name="connsiteX11" fmla="*/ 785602 w 2063720"/>
                <a:gd name="connsiteY11" fmla="*/ 350269 h 811664"/>
                <a:gd name="connsiteX12" fmla="*/ 724417 w 2063720"/>
                <a:gd name="connsiteY12" fmla="*/ 359346 h 811664"/>
                <a:gd name="connsiteX13" fmla="*/ 716484 w 2063720"/>
                <a:gd name="connsiteY13" fmla="*/ 361430 h 811664"/>
                <a:gd name="connsiteX14" fmla="*/ 693624 w 2063720"/>
                <a:gd name="connsiteY14" fmla="*/ 365330 h 811664"/>
                <a:gd name="connsiteX15" fmla="*/ 428985 w 2063720"/>
                <a:gd name="connsiteY15" fmla="*/ 486353 h 811664"/>
                <a:gd name="connsiteX16" fmla="*/ 409958 w 2063720"/>
                <a:gd name="connsiteY16" fmla="*/ 497783 h 811664"/>
                <a:gd name="connsiteX17" fmla="*/ 400007 w 2063720"/>
                <a:gd name="connsiteY17" fmla="*/ 500876 h 811664"/>
                <a:gd name="connsiteX18" fmla="*/ 400007 w 2063720"/>
                <a:gd name="connsiteY18" fmla="*/ 500876 h 811664"/>
                <a:gd name="connsiteX19" fmla="*/ 394898 w 2063720"/>
                <a:gd name="connsiteY19" fmla="*/ 505919 h 811664"/>
                <a:gd name="connsiteX20" fmla="*/ 394898 w 2063720"/>
                <a:gd name="connsiteY20" fmla="*/ 505919 h 811664"/>
                <a:gd name="connsiteX21" fmla="*/ 389720 w 2063720"/>
                <a:gd name="connsiteY21" fmla="*/ 510894 h 811664"/>
                <a:gd name="connsiteX22" fmla="*/ 389720 w 2063720"/>
                <a:gd name="connsiteY22" fmla="*/ 510894 h 811664"/>
                <a:gd name="connsiteX23" fmla="*/ 320199 w 2063720"/>
                <a:gd name="connsiteY23" fmla="*/ 580550 h 811664"/>
                <a:gd name="connsiteX24" fmla="*/ 320199 w 2063720"/>
                <a:gd name="connsiteY24" fmla="*/ 580550 h 811664"/>
                <a:gd name="connsiteX25" fmla="*/ 315291 w 2063720"/>
                <a:gd name="connsiteY25" fmla="*/ 585727 h 811664"/>
                <a:gd name="connsiteX26" fmla="*/ 315291 w 2063720"/>
                <a:gd name="connsiteY26" fmla="*/ 585727 h 811664"/>
                <a:gd name="connsiteX27" fmla="*/ 300297 w 2063720"/>
                <a:gd name="connsiteY27" fmla="*/ 605898 h 811664"/>
                <a:gd name="connsiteX28" fmla="*/ 300297 w 2063720"/>
                <a:gd name="connsiteY28" fmla="*/ 605898 h 811664"/>
                <a:gd name="connsiteX29" fmla="*/ 290279 w 2063720"/>
                <a:gd name="connsiteY29" fmla="*/ 620959 h 811664"/>
                <a:gd name="connsiteX30" fmla="*/ 290279 w 2063720"/>
                <a:gd name="connsiteY30" fmla="*/ 620959 h 811664"/>
                <a:gd name="connsiteX31" fmla="*/ 261032 w 2063720"/>
                <a:gd name="connsiteY31" fmla="*/ 670981 h 811664"/>
                <a:gd name="connsiteX32" fmla="*/ 229633 w 2063720"/>
                <a:gd name="connsiteY32" fmla="*/ 801687 h 811664"/>
                <a:gd name="connsiteX33" fmla="*/ 225195 w 2063720"/>
                <a:gd name="connsiteY33" fmla="*/ 810091 h 811664"/>
                <a:gd name="connsiteX34" fmla="*/ 220018 w 2063720"/>
                <a:gd name="connsiteY34" fmla="*/ 703591 h 811664"/>
                <a:gd name="connsiteX35" fmla="*/ 225464 w 2063720"/>
                <a:gd name="connsiteY35" fmla="*/ 672057 h 811664"/>
                <a:gd name="connsiteX36" fmla="*/ 282547 w 2063720"/>
                <a:gd name="connsiteY36" fmla="*/ 566565 h 811664"/>
                <a:gd name="connsiteX37" fmla="*/ 348706 w 2063720"/>
                <a:gd name="connsiteY37" fmla="*/ 490724 h 811664"/>
                <a:gd name="connsiteX38" fmla="*/ 354691 w 2063720"/>
                <a:gd name="connsiteY38" fmla="*/ 486421 h 811664"/>
                <a:gd name="connsiteX39" fmla="*/ 385821 w 2063720"/>
                <a:gd name="connsiteY39" fmla="*/ 435994 h 811664"/>
                <a:gd name="connsiteX40" fmla="*/ 373987 w 2063720"/>
                <a:gd name="connsiteY40" fmla="*/ 408764 h 811664"/>
                <a:gd name="connsiteX41" fmla="*/ 286245 w 2063720"/>
                <a:gd name="connsiteY41" fmla="*/ 404394 h 811664"/>
                <a:gd name="connsiteX42" fmla="*/ 247652 w 2063720"/>
                <a:gd name="connsiteY42" fmla="*/ 442987 h 811664"/>
                <a:gd name="connsiteX43" fmla="*/ 235214 w 2063720"/>
                <a:gd name="connsiteY43" fmla="*/ 482655 h 811664"/>
                <a:gd name="connsiteX44" fmla="*/ 235214 w 2063720"/>
                <a:gd name="connsiteY44" fmla="*/ 520038 h 811664"/>
                <a:gd name="connsiteX45" fmla="*/ 213160 w 2063720"/>
                <a:gd name="connsiteY45" fmla="*/ 557287 h 811664"/>
                <a:gd name="connsiteX46" fmla="*/ 161927 w 2063720"/>
                <a:gd name="connsiteY46" fmla="*/ 602536 h 811664"/>
                <a:gd name="connsiteX47" fmla="*/ 120712 w 2063720"/>
                <a:gd name="connsiteY47" fmla="*/ 618269 h 811664"/>
                <a:gd name="connsiteX48" fmla="*/ 104374 w 2063720"/>
                <a:gd name="connsiteY48" fmla="*/ 612487 h 811664"/>
                <a:gd name="connsiteX49" fmla="*/ 22548 w 2063720"/>
                <a:gd name="connsiteY49" fmla="*/ 595813 h 811664"/>
                <a:gd name="connsiteX50" fmla="*/ -514 w 2063720"/>
                <a:gd name="connsiteY50" fmla="*/ 595813 h 811664"/>
                <a:gd name="connsiteX51" fmla="*/ 12933 w 2063720"/>
                <a:gd name="connsiteY51" fmla="*/ 503499 h 811664"/>
                <a:gd name="connsiteX52" fmla="*/ 51863 w 2063720"/>
                <a:gd name="connsiteY52" fmla="*/ 437810 h 811664"/>
                <a:gd name="connsiteX53" fmla="*/ 146866 w 2063720"/>
                <a:gd name="connsiteY53" fmla="*/ 333258 h 811664"/>
                <a:gd name="connsiteX54" fmla="*/ 263789 w 2063720"/>
                <a:gd name="connsiteY54" fmla="*/ 250021 h 811664"/>
                <a:gd name="connsiteX55" fmla="*/ 310181 w 2063720"/>
                <a:gd name="connsiteY55" fmla="*/ 221379 h 811664"/>
                <a:gd name="connsiteX56" fmla="*/ 320206 w 2063720"/>
                <a:gd name="connsiteY56" fmla="*/ 136393 h 811664"/>
                <a:gd name="connsiteX57" fmla="*/ 312534 w 2063720"/>
                <a:gd name="connsiteY57" fmla="*/ 128325 h 811664"/>
                <a:gd name="connsiteX58" fmla="*/ 270310 w 2063720"/>
                <a:gd name="connsiteY58" fmla="*/ 119181 h 811664"/>
                <a:gd name="connsiteX59" fmla="*/ 228154 w 2063720"/>
                <a:gd name="connsiteY59" fmla="*/ 131956 h 811664"/>
                <a:gd name="connsiteX60" fmla="*/ 337748 w 2063720"/>
                <a:gd name="connsiteY60" fmla="*/ 93296 h 811664"/>
                <a:gd name="connsiteX61" fmla="*/ 581475 w 2063720"/>
                <a:gd name="connsiteY61" fmla="*/ 45626 h 811664"/>
                <a:gd name="connsiteX62" fmla="*/ 791115 w 2063720"/>
                <a:gd name="connsiteY62" fmla="*/ 20346 h 811664"/>
                <a:gd name="connsiteX63" fmla="*/ 952480 w 2063720"/>
                <a:gd name="connsiteY63" fmla="*/ 13017 h 811664"/>
                <a:gd name="connsiteX64" fmla="*/ 1099053 w 2063720"/>
                <a:gd name="connsiteY64" fmla="*/ 9454 h 811664"/>
                <a:gd name="connsiteX65" fmla="*/ 1387358 w 2063720"/>
                <a:gd name="connsiteY65" fmla="*/ 4411 h 811664"/>
                <a:gd name="connsiteX66" fmla="*/ 1563514 w 2063720"/>
                <a:gd name="connsiteY66" fmla="*/ 14025 h 811664"/>
                <a:gd name="connsiteX67" fmla="*/ 1737183 w 2063720"/>
                <a:gd name="connsiteY67" fmla="*/ 22834 h 811664"/>
                <a:gd name="connsiteX68" fmla="*/ 1754530 w 2063720"/>
                <a:gd name="connsiteY68" fmla="*/ 23506 h 811664"/>
                <a:gd name="connsiteX69" fmla="*/ 1772885 w 2063720"/>
                <a:gd name="connsiteY69" fmla="*/ -1573 h 811664"/>
                <a:gd name="connsiteX70" fmla="*/ 1903792 w 2063720"/>
                <a:gd name="connsiteY70" fmla="*/ 170684 h 811664"/>
                <a:gd name="connsiteX71" fmla="*/ 1957984 w 2063720"/>
                <a:gd name="connsiteY71" fmla="*/ 256274 h 811664"/>
                <a:gd name="connsiteX72" fmla="*/ 2030329 w 2063720"/>
                <a:gd name="connsiteY72" fmla="*/ 346773 h 811664"/>
                <a:gd name="connsiteX73" fmla="*/ 2046801 w 2063720"/>
                <a:gd name="connsiteY73" fmla="*/ 357195 h 811664"/>
                <a:gd name="connsiteX74" fmla="*/ 2063207 w 2063720"/>
                <a:gd name="connsiteY74" fmla="*/ 371112 h 81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2063720" h="811664">
                  <a:moveTo>
                    <a:pt x="2063207" y="371112"/>
                  </a:moveTo>
                  <a:cubicBezTo>
                    <a:pt x="2024008" y="358741"/>
                    <a:pt x="1985886" y="343075"/>
                    <a:pt x="1946016" y="332317"/>
                  </a:cubicBezTo>
                  <a:cubicBezTo>
                    <a:pt x="1888261" y="316114"/>
                    <a:pt x="1829497" y="303877"/>
                    <a:pt x="1770061" y="295674"/>
                  </a:cubicBezTo>
                  <a:cubicBezTo>
                    <a:pt x="1731669" y="290699"/>
                    <a:pt x="1693548" y="284311"/>
                    <a:pt x="1654685" y="286463"/>
                  </a:cubicBezTo>
                  <a:cubicBezTo>
                    <a:pt x="1648634" y="291371"/>
                    <a:pt x="1640633" y="293052"/>
                    <a:pt x="1633102" y="290968"/>
                  </a:cubicBezTo>
                  <a:cubicBezTo>
                    <a:pt x="1580995" y="286463"/>
                    <a:pt x="1528552" y="286598"/>
                    <a:pt x="1476444" y="291371"/>
                  </a:cubicBezTo>
                  <a:cubicBezTo>
                    <a:pt x="1464544" y="293119"/>
                    <a:pt x="1452576" y="293791"/>
                    <a:pt x="1440541" y="293321"/>
                  </a:cubicBezTo>
                  <a:cubicBezTo>
                    <a:pt x="1400737" y="294128"/>
                    <a:pt x="1360867" y="291236"/>
                    <a:pt x="1321131" y="295002"/>
                  </a:cubicBezTo>
                  <a:cubicBezTo>
                    <a:pt x="1318374" y="296077"/>
                    <a:pt x="1315483" y="296817"/>
                    <a:pt x="1312592" y="297220"/>
                  </a:cubicBezTo>
                  <a:cubicBezTo>
                    <a:pt x="1270435" y="299238"/>
                    <a:pt x="1228346" y="301994"/>
                    <a:pt x="1186391" y="306701"/>
                  </a:cubicBezTo>
                  <a:cubicBezTo>
                    <a:pt x="1145311" y="318602"/>
                    <a:pt x="1102616" y="312146"/>
                    <a:pt x="1060796" y="317458"/>
                  </a:cubicBezTo>
                  <a:cubicBezTo>
                    <a:pt x="969154" y="328955"/>
                    <a:pt x="877042" y="336957"/>
                    <a:pt x="785602" y="350269"/>
                  </a:cubicBezTo>
                  <a:cubicBezTo>
                    <a:pt x="765431" y="353227"/>
                    <a:pt x="744790" y="356186"/>
                    <a:pt x="724417" y="359346"/>
                  </a:cubicBezTo>
                  <a:cubicBezTo>
                    <a:pt x="721842" y="360287"/>
                    <a:pt x="719187" y="360959"/>
                    <a:pt x="716484" y="361430"/>
                  </a:cubicBezTo>
                  <a:cubicBezTo>
                    <a:pt x="708758" y="362035"/>
                    <a:pt x="701107" y="363312"/>
                    <a:pt x="693624" y="365330"/>
                  </a:cubicBezTo>
                  <a:cubicBezTo>
                    <a:pt x="596469" y="382273"/>
                    <a:pt x="505324" y="423891"/>
                    <a:pt x="428985" y="486353"/>
                  </a:cubicBezTo>
                  <a:cubicBezTo>
                    <a:pt x="423358" y="491261"/>
                    <a:pt x="416917" y="495094"/>
                    <a:pt x="409958" y="497783"/>
                  </a:cubicBezTo>
                  <a:cubicBezTo>
                    <a:pt x="406596" y="498591"/>
                    <a:pt x="402562" y="497313"/>
                    <a:pt x="400007" y="500876"/>
                  </a:cubicBezTo>
                  <a:lnTo>
                    <a:pt x="400007" y="500876"/>
                  </a:lnTo>
                  <a:cubicBezTo>
                    <a:pt x="397910" y="502086"/>
                    <a:pt x="396154" y="503834"/>
                    <a:pt x="394898" y="505919"/>
                  </a:cubicBezTo>
                  <a:lnTo>
                    <a:pt x="394898" y="505919"/>
                  </a:lnTo>
                  <a:cubicBezTo>
                    <a:pt x="392887" y="507263"/>
                    <a:pt x="391132" y="508944"/>
                    <a:pt x="389720" y="510894"/>
                  </a:cubicBezTo>
                  <a:lnTo>
                    <a:pt x="389720" y="510894"/>
                  </a:lnTo>
                  <a:cubicBezTo>
                    <a:pt x="364278" y="531737"/>
                    <a:pt x="340981" y="555068"/>
                    <a:pt x="320199" y="580550"/>
                  </a:cubicBezTo>
                  <a:lnTo>
                    <a:pt x="320199" y="580550"/>
                  </a:lnTo>
                  <a:cubicBezTo>
                    <a:pt x="318330" y="582029"/>
                    <a:pt x="316676" y="583777"/>
                    <a:pt x="315291" y="585727"/>
                  </a:cubicBezTo>
                  <a:lnTo>
                    <a:pt x="315291" y="585727"/>
                  </a:lnTo>
                  <a:cubicBezTo>
                    <a:pt x="309744" y="592047"/>
                    <a:pt x="304728" y="598771"/>
                    <a:pt x="300297" y="605898"/>
                  </a:cubicBezTo>
                  <a:lnTo>
                    <a:pt x="300297" y="605898"/>
                  </a:lnTo>
                  <a:cubicBezTo>
                    <a:pt x="296438" y="610537"/>
                    <a:pt x="293083" y="615579"/>
                    <a:pt x="290279" y="620959"/>
                  </a:cubicBezTo>
                  <a:lnTo>
                    <a:pt x="290279" y="620959"/>
                  </a:lnTo>
                  <a:cubicBezTo>
                    <a:pt x="273403" y="633397"/>
                    <a:pt x="267890" y="653097"/>
                    <a:pt x="261032" y="670981"/>
                  </a:cubicBezTo>
                  <a:cubicBezTo>
                    <a:pt x="244048" y="712735"/>
                    <a:pt x="233459" y="756773"/>
                    <a:pt x="229633" y="801687"/>
                  </a:cubicBezTo>
                  <a:cubicBezTo>
                    <a:pt x="229633" y="804578"/>
                    <a:pt x="226742" y="807267"/>
                    <a:pt x="225195" y="810091"/>
                  </a:cubicBezTo>
                  <a:cubicBezTo>
                    <a:pt x="228692" y="774322"/>
                    <a:pt x="219615" y="739225"/>
                    <a:pt x="220018" y="703591"/>
                  </a:cubicBezTo>
                  <a:cubicBezTo>
                    <a:pt x="219850" y="692833"/>
                    <a:pt x="221699" y="682142"/>
                    <a:pt x="225464" y="672057"/>
                  </a:cubicBezTo>
                  <a:cubicBezTo>
                    <a:pt x="240592" y="634742"/>
                    <a:pt x="255653" y="597493"/>
                    <a:pt x="282547" y="566565"/>
                  </a:cubicBezTo>
                  <a:cubicBezTo>
                    <a:pt x="304600" y="541285"/>
                    <a:pt x="326654" y="516004"/>
                    <a:pt x="348706" y="490724"/>
                  </a:cubicBezTo>
                  <a:cubicBezTo>
                    <a:pt x="350334" y="488841"/>
                    <a:pt x="352384" y="487362"/>
                    <a:pt x="354691" y="486421"/>
                  </a:cubicBezTo>
                  <a:cubicBezTo>
                    <a:pt x="377752" y="477344"/>
                    <a:pt x="386224" y="461275"/>
                    <a:pt x="385821" y="435994"/>
                  </a:cubicBezTo>
                  <a:cubicBezTo>
                    <a:pt x="386735" y="425505"/>
                    <a:pt x="382284" y="415286"/>
                    <a:pt x="373987" y="408764"/>
                  </a:cubicBezTo>
                  <a:cubicBezTo>
                    <a:pt x="351195" y="390543"/>
                    <a:pt x="314551" y="383954"/>
                    <a:pt x="286245" y="404394"/>
                  </a:cubicBezTo>
                  <a:cubicBezTo>
                    <a:pt x="271675" y="415420"/>
                    <a:pt x="258692" y="428397"/>
                    <a:pt x="247652" y="442987"/>
                  </a:cubicBezTo>
                  <a:cubicBezTo>
                    <a:pt x="239200" y="454484"/>
                    <a:pt x="234823" y="468401"/>
                    <a:pt x="235214" y="482655"/>
                  </a:cubicBezTo>
                  <a:cubicBezTo>
                    <a:pt x="235214" y="495162"/>
                    <a:pt x="234541" y="507600"/>
                    <a:pt x="235214" y="520038"/>
                  </a:cubicBezTo>
                  <a:cubicBezTo>
                    <a:pt x="236357" y="537788"/>
                    <a:pt x="230373" y="549824"/>
                    <a:pt x="213160" y="557287"/>
                  </a:cubicBezTo>
                  <a:cubicBezTo>
                    <a:pt x="191712" y="566565"/>
                    <a:pt x="173767" y="582366"/>
                    <a:pt x="161927" y="602536"/>
                  </a:cubicBezTo>
                  <a:cubicBezTo>
                    <a:pt x="149757" y="622707"/>
                    <a:pt x="142563" y="624522"/>
                    <a:pt x="120712" y="618269"/>
                  </a:cubicBezTo>
                  <a:cubicBezTo>
                    <a:pt x="115131" y="616723"/>
                    <a:pt x="109672" y="614840"/>
                    <a:pt x="104374" y="612487"/>
                  </a:cubicBezTo>
                  <a:cubicBezTo>
                    <a:pt x="78925" y="600183"/>
                    <a:pt x="50787" y="594401"/>
                    <a:pt x="22548" y="595813"/>
                  </a:cubicBezTo>
                  <a:cubicBezTo>
                    <a:pt x="15220" y="596216"/>
                    <a:pt x="7891" y="595813"/>
                    <a:pt x="-514" y="595813"/>
                  </a:cubicBezTo>
                  <a:cubicBezTo>
                    <a:pt x="4126" y="563472"/>
                    <a:pt x="6815" y="533082"/>
                    <a:pt x="12933" y="503499"/>
                  </a:cubicBezTo>
                  <a:cubicBezTo>
                    <a:pt x="18380" y="477949"/>
                    <a:pt x="37878" y="459123"/>
                    <a:pt x="51863" y="437810"/>
                  </a:cubicBezTo>
                  <a:cubicBezTo>
                    <a:pt x="78018" y="398006"/>
                    <a:pt x="112375" y="365262"/>
                    <a:pt x="146866" y="333258"/>
                  </a:cubicBezTo>
                  <a:cubicBezTo>
                    <a:pt x="182494" y="301120"/>
                    <a:pt x="221726" y="273150"/>
                    <a:pt x="263789" y="250021"/>
                  </a:cubicBezTo>
                  <a:cubicBezTo>
                    <a:pt x="279972" y="241684"/>
                    <a:pt x="295483" y="232137"/>
                    <a:pt x="310181" y="221379"/>
                  </a:cubicBezTo>
                  <a:cubicBezTo>
                    <a:pt x="336416" y="200671"/>
                    <a:pt x="340901" y="162615"/>
                    <a:pt x="320206" y="136393"/>
                  </a:cubicBezTo>
                  <a:cubicBezTo>
                    <a:pt x="317899" y="133503"/>
                    <a:pt x="315331" y="130746"/>
                    <a:pt x="312534" y="128325"/>
                  </a:cubicBezTo>
                  <a:cubicBezTo>
                    <a:pt x="300432" y="117164"/>
                    <a:pt x="287859" y="111718"/>
                    <a:pt x="270310" y="119181"/>
                  </a:cubicBezTo>
                  <a:cubicBezTo>
                    <a:pt x="256863" y="124829"/>
                    <a:pt x="244156" y="134444"/>
                    <a:pt x="228154" y="131956"/>
                  </a:cubicBezTo>
                  <a:cubicBezTo>
                    <a:pt x="262666" y="113937"/>
                    <a:pt x="299571" y="100894"/>
                    <a:pt x="337748" y="93296"/>
                  </a:cubicBezTo>
                  <a:cubicBezTo>
                    <a:pt x="418430" y="74537"/>
                    <a:pt x="499112" y="55980"/>
                    <a:pt x="581475" y="45626"/>
                  </a:cubicBezTo>
                  <a:cubicBezTo>
                    <a:pt x="651333" y="36818"/>
                    <a:pt x="720989" y="25052"/>
                    <a:pt x="791115" y="20346"/>
                  </a:cubicBezTo>
                  <a:cubicBezTo>
                    <a:pt x="844903" y="16715"/>
                    <a:pt x="898692" y="13622"/>
                    <a:pt x="952480" y="13017"/>
                  </a:cubicBezTo>
                  <a:cubicBezTo>
                    <a:pt x="1001360" y="12344"/>
                    <a:pt x="1050173" y="11538"/>
                    <a:pt x="1099053" y="9454"/>
                  </a:cubicBezTo>
                  <a:cubicBezTo>
                    <a:pt x="1195065" y="5352"/>
                    <a:pt x="1291211" y="3873"/>
                    <a:pt x="1387358" y="4411"/>
                  </a:cubicBezTo>
                  <a:cubicBezTo>
                    <a:pt x="1446054" y="4411"/>
                    <a:pt x="1504818" y="10462"/>
                    <a:pt x="1563514" y="14025"/>
                  </a:cubicBezTo>
                  <a:cubicBezTo>
                    <a:pt x="1622210" y="17589"/>
                    <a:pt x="1679427" y="16648"/>
                    <a:pt x="1737183" y="22834"/>
                  </a:cubicBezTo>
                  <a:cubicBezTo>
                    <a:pt x="1742965" y="23506"/>
                    <a:pt x="1748747" y="23774"/>
                    <a:pt x="1754530" y="23506"/>
                  </a:cubicBezTo>
                  <a:cubicBezTo>
                    <a:pt x="1773490" y="22766"/>
                    <a:pt x="1775372" y="20077"/>
                    <a:pt x="1772885" y="-1573"/>
                  </a:cubicBezTo>
                  <a:cubicBezTo>
                    <a:pt x="1811881" y="59409"/>
                    <a:pt x="1863383" y="110844"/>
                    <a:pt x="1903792" y="170684"/>
                  </a:cubicBezTo>
                  <a:cubicBezTo>
                    <a:pt x="1922685" y="198653"/>
                    <a:pt x="1939494" y="228035"/>
                    <a:pt x="1957984" y="256274"/>
                  </a:cubicBezTo>
                  <a:cubicBezTo>
                    <a:pt x="1979230" y="288681"/>
                    <a:pt x="2000880" y="320820"/>
                    <a:pt x="2030329" y="346773"/>
                  </a:cubicBezTo>
                  <a:cubicBezTo>
                    <a:pt x="2034767" y="351681"/>
                    <a:pt x="2040481" y="355244"/>
                    <a:pt x="2046801" y="357195"/>
                  </a:cubicBezTo>
                  <a:cubicBezTo>
                    <a:pt x="2054130" y="359077"/>
                    <a:pt x="2060181" y="364186"/>
                    <a:pt x="2063207" y="371112"/>
                  </a:cubicBezTo>
                  <a:close/>
                </a:path>
              </a:pathLst>
            </a:custGeom>
            <a:solidFill>
              <a:srgbClr val="020202"/>
            </a:solidFill>
            <a:ln w="6712" cap="flat">
              <a:noFill/>
              <a:prstDash val="solid"/>
              <a:miter/>
            </a:ln>
          </p:spPr>
          <p:txBody>
            <a:bodyPr rtlCol="0" anchor="ctr"/>
            <a:lstStyle/>
            <a:p>
              <a:endParaRPr lang="es-CO"/>
            </a:p>
          </p:txBody>
        </p:sp>
        <p:sp>
          <p:nvSpPr>
            <p:cNvPr id="1130" name="Freeform: Shape 1129">
              <a:extLst>
                <a:ext uri="{FF2B5EF4-FFF2-40B4-BE49-F238E27FC236}">
                  <a16:creationId xmlns:a16="http://schemas.microsoft.com/office/drawing/2014/main" id="{CB8B09BA-B25D-41D1-B79D-B8F0D1518945}"/>
                </a:ext>
              </a:extLst>
            </p:cNvPr>
            <p:cNvSpPr/>
            <p:nvPr/>
          </p:nvSpPr>
          <p:spPr>
            <a:xfrm>
              <a:off x="7427863" y="808706"/>
              <a:ext cx="41013" cy="44375"/>
            </a:xfrm>
            <a:custGeom>
              <a:avLst/>
              <a:gdLst>
                <a:gd name="connsiteX0" fmla="*/ 40500 w 41013"/>
                <a:gd name="connsiteY0" fmla="*/ 42802 h 44375"/>
                <a:gd name="connsiteX1" fmla="*/ -514 w 41013"/>
                <a:gd name="connsiteY1" fmla="*/ -1573 h 44375"/>
                <a:gd name="connsiteX2" fmla="*/ 40500 w 41013"/>
                <a:gd name="connsiteY2" fmla="*/ 42802 h 44375"/>
              </a:gdLst>
              <a:ahLst/>
              <a:cxnLst>
                <a:cxn ang="0">
                  <a:pos x="connsiteX0" y="connsiteY0"/>
                </a:cxn>
                <a:cxn ang="0">
                  <a:pos x="connsiteX1" y="connsiteY1"/>
                </a:cxn>
                <a:cxn ang="0">
                  <a:pos x="connsiteX2" y="connsiteY2"/>
                </a:cxn>
              </a:cxnLst>
              <a:rect l="l" t="t" r="r" b="b"/>
              <a:pathLst>
                <a:path w="41013" h="44375">
                  <a:moveTo>
                    <a:pt x="40500" y="42802"/>
                  </a:moveTo>
                  <a:cubicBezTo>
                    <a:pt x="24363" y="30498"/>
                    <a:pt x="10446" y="15504"/>
                    <a:pt x="-514" y="-1573"/>
                  </a:cubicBezTo>
                  <a:cubicBezTo>
                    <a:pt x="16698" y="9991"/>
                    <a:pt x="33306" y="22027"/>
                    <a:pt x="40500" y="42802"/>
                  </a:cubicBezTo>
                  <a:close/>
                </a:path>
              </a:pathLst>
            </a:custGeom>
            <a:solidFill>
              <a:srgbClr val="020202"/>
            </a:solidFill>
            <a:ln w="6712" cap="flat">
              <a:noFill/>
              <a:prstDash val="solid"/>
              <a:miter/>
            </a:ln>
          </p:spPr>
          <p:txBody>
            <a:bodyPr rtlCol="0" anchor="ctr"/>
            <a:lstStyle/>
            <a:p>
              <a:endParaRPr lang="es-CO"/>
            </a:p>
          </p:txBody>
        </p:sp>
        <p:sp>
          <p:nvSpPr>
            <p:cNvPr id="1131" name="Freeform: Shape 1130">
              <a:extLst>
                <a:ext uri="{FF2B5EF4-FFF2-40B4-BE49-F238E27FC236}">
                  <a16:creationId xmlns:a16="http://schemas.microsoft.com/office/drawing/2014/main" id="{FD2AC3B8-5086-6397-8A9C-C834A4BA7FC6}"/>
                </a:ext>
              </a:extLst>
            </p:cNvPr>
            <p:cNvSpPr/>
            <p:nvPr/>
          </p:nvSpPr>
          <p:spPr>
            <a:xfrm>
              <a:off x="7014769" y="495120"/>
              <a:ext cx="45720" cy="24406"/>
            </a:xfrm>
            <a:custGeom>
              <a:avLst/>
              <a:gdLst>
                <a:gd name="connsiteX0" fmla="*/ 45207 w 45720"/>
                <a:gd name="connsiteY0" fmla="*/ 22834 h 24406"/>
                <a:gd name="connsiteX1" fmla="*/ -514 w 45720"/>
                <a:gd name="connsiteY1" fmla="*/ -1573 h 24406"/>
                <a:gd name="connsiteX2" fmla="*/ 45207 w 45720"/>
                <a:gd name="connsiteY2" fmla="*/ 22834 h 24406"/>
              </a:gdLst>
              <a:ahLst/>
              <a:cxnLst>
                <a:cxn ang="0">
                  <a:pos x="connsiteX0" y="connsiteY0"/>
                </a:cxn>
                <a:cxn ang="0">
                  <a:pos x="connsiteX1" y="connsiteY1"/>
                </a:cxn>
                <a:cxn ang="0">
                  <a:pos x="connsiteX2" y="connsiteY2"/>
                </a:cxn>
              </a:cxnLst>
              <a:rect l="l" t="t" r="r" b="b"/>
              <a:pathLst>
                <a:path w="45720" h="24406">
                  <a:moveTo>
                    <a:pt x="45207" y="22834"/>
                  </a:moveTo>
                  <a:cubicBezTo>
                    <a:pt x="28667" y="17387"/>
                    <a:pt x="13203" y="9185"/>
                    <a:pt x="-514" y="-1573"/>
                  </a:cubicBezTo>
                  <a:cubicBezTo>
                    <a:pt x="17169" y="713"/>
                    <a:pt x="33440" y="9387"/>
                    <a:pt x="45207" y="22834"/>
                  </a:cubicBezTo>
                  <a:close/>
                </a:path>
              </a:pathLst>
            </a:custGeom>
            <a:solidFill>
              <a:srgbClr val="020202"/>
            </a:solidFill>
            <a:ln w="6712" cap="flat">
              <a:noFill/>
              <a:prstDash val="solid"/>
              <a:miter/>
            </a:ln>
          </p:spPr>
          <p:txBody>
            <a:bodyPr rtlCol="0" anchor="ctr"/>
            <a:lstStyle/>
            <a:p>
              <a:endParaRPr lang="es-CO"/>
            </a:p>
          </p:txBody>
        </p:sp>
        <p:sp>
          <p:nvSpPr>
            <p:cNvPr id="1132" name="Freeform: Shape 1131">
              <a:extLst>
                <a:ext uri="{FF2B5EF4-FFF2-40B4-BE49-F238E27FC236}">
                  <a16:creationId xmlns:a16="http://schemas.microsoft.com/office/drawing/2014/main" id="{D32926CA-79D8-C5B2-AB90-DB7CC8DE3100}"/>
                </a:ext>
              </a:extLst>
            </p:cNvPr>
            <p:cNvSpPr/>
            <p:nvPr/>
          </p:nvSpPr>
          <p:spPr>
            <a:xfrm>
              <a:off x="7324321" y="703617"/>
              <a:ext cx="29516" cy="25952"/>
            </a:xfrm>
            <a:custGeom>
              <a:avLst/>
              <a:gdLst>
                <a:gd name="connsiteX0" fmla="*/ 29003 w 29516"/>
                <a:gd name="connsiteY0" fmla="*/ 24380 h 25952"/>
                <a:gd name="connsiteX1" fmla="*/ -514 w 29516"/>
                <a:gd name="connsiteY1" fmla="*/ -1573 h 25952"/>
                <a:gd name="connsiteX2" fmla="*/ 29003 w 29516"/>
                <a:gd name="connsiteY2" fmla="*/ 24380 h 25952"/>
              </a:gdLst>
              <a:ahLst/>
              <a:cxnLst>
                <a:cxn ang="0">
                  <a:pos x="connsiteX0" y="connsiteY0"/>
                </a:cxn>
                <a:cxn ang="0">
                  <a:pos x="connsiteX1" y="connsiteY1"/>
                </a:cxn>
                <a:cxn ang="0">
                  <a:pos x="connsiteX2" y="connsiteY2"/>
                </a:cxn>
              </a:cxnLst>
              <a:rect l="l" t="t" r="r" b="b"/>
              <a:pathLst>
                <a:path w="29516" h="25952">
                  <a:moveTo>
                    <a:pt x="29003" y="24380"/>
                  </a:moveTo>
                  <a:cubicBezTo>
                    <a:pt x="17371" y="18059"/>
                    <a:pt x="7286" y="9185"/>
                    <a:pt x="-514" y="-1573"/>
                  </a:cubicBezTo>
                  <a:cubicBezTo>
                    <a:pt x="14547" y="1184"/>
                    <a:pt x="22683" y="11807"/>
                    <a:pt x="29003" y="24380"/>
                  </a:cubicBezTo>
                  <a:close/>
                </a:path>
              </a:pathLst>
            </a:custGeom>
            <a:solidFill>
              <a:srgbClr val="020202"/>
            </a:solidFill>
            <a:ln w="6712" cap="flat">
              <a:noFill/>
              <a:prstDash val="solid"/>
              <a:miter/>
            </a:ln>
          </p:spPr>
          <p:txBody>
            <a:bodyPr rtlCol="0" anchor="ctr"/>
            <a:lstStyle/>
            <a:p>
              <a:endParaRPr lang="es-CO"/>
            </a:p>
          </p:txBody>
        </p:sp>
        <p:sp>
          <p:nvSpPr>
            <p:cNvPr id="1133" name="Freeform: Shape 1132">
              <a:extLst>
                <a:ext uri="{FF2B5EF4-FFF2-40B4-BE49-F238E27FC236}">
                  <a16:creationId xmlns:a16="http://schemas.microsoft.com/office/drawing/2014/main" id="{4C3D7242-F687-FBB4-5C61-9E45FE79FFCF}"/>
                </a:ext>
              </a:extLst>
            </p:cNvPr>
            <p:cNvSpPr/>
            <p:nvPr/>
          </p:nvSpPr>
          <p:spPr>
            <a:xfrm>
              <a:off x="7388059" y="763860"/>
              <a:ext cx="25952" cy="29650"/>
            </a:xfrm>
            <a:custGeom>
              <a:avLst/>
              <a:gdLst>
                <a:gd name="connsiteX0" fmla="*/ 25439 w 25952"/>
                <a:gd name="connsiteY0" fmla="*/ 28078 h 29650"/>
                <a:gd name="connsiteX1" fmla="*/ -514 w 25952"/>
                <a:gd name="connsiteY1" fmla="*/ -1573 h 29650"/>
                <a:gd name="connsiteX2" fmla="*/ 25439 w 25952"/>
                <a:gd name="connsiteY2" fmla="*/ 28078 h 29650"/>
              </a:gdLst>
              <a:ahLst/>
              <a:cxnLst>
                <a:cxn ang="0">
                  <a:pos x="connsiteX0" y="connsiteY0"/>
                </a:cxn>
                <a:cxn ang="0">
                  <a:pos x="connsiteX1" y="connsiteY1"/>
                </a:cxn>
                <a:cxn ang="0">
                  <a:pos x="connsiteX2" y="connsiteY2"/>
                </a:cxn>
              </a:cxnLst>
              <a:rect l="l" t="t" r="r" b="b"/>
              <a:pathLst>
                <a:path w="25952" h="29650">
                  <a:moveTo>
                    <a:pt x="25439" y="28078"/>
                  </a:moveTo>
                  <a:cubicBezTo>
                    <a:pt x="14614" y="20346"/>
                    <a:pt x="5740" y="10193"/>
                    <a:pt x="-514" y="-1573"/>
                  </a:cubicBezTo>
                  <a:cubicBezTo>
                    <a:pt x="12127" y="4815"/>
                    <a:pt x="22884" y="12816"/>
                    <a:pt x="25439" y="28078"/>
                  </a:cubicBezTo>
                  <a:close/>
                </a:path>
              </a:pathLst>
            </a:custGeom>
            <a:solidFill>
              <a:srgbClr val="020202"/>
            </a:solidFill>
            <a:ln w="6712" cap="flat">
              <a:noFill/>
              <a:prstDash val="solid"/>
              <a:miter/>
            </a:ln>
          </p:spPr>
          <p:txBody>
            <a:bodyPr rtlCol="0" anchor="ctr"/>
            <a:lstStyle/>
            <a:p>
              <a:endParaRPr lang="es-CO"/>
            </a:p>
          </p:txBody>
        </p:sp>
        <p:sp>
          <p:nvSpPr>
            <p:cNvPr id="1134" name="Freeform: Shape 1133">
              <a:extLst>
                <a:ext uri="{FF2B5EF4-FFF2-40B4-BE49-F238E27FC236}">
                  <a16:creationId xmlns:a16="http://schemas.microsoft.com/office/drawing/2014/main" id="{EB30113D-C127-AEE1-FFE2-A0D4F242B3C1}"/>
                </a:ext>
              </a:extLst>
            </p:cNvPr>
            <p:cNvSpPr/>
            <p:nvPr/>
          </p:nvSpPr>
          <p:spPr>
            <a:xfrm>
              <a:off x="7249555" y="643912"/>
              <a:ext cx="29650" cy="25818"/>
            </a:xfrm>
            <a:custGeom>
              <a:avLst/>
              <a:gdLst>
                <a:gd name="connsiteX0" fmla="*/ 29137 w 29650"/>
                <a:gd name="connsiteY0" fmla="*/ 24245 h 25818"/>
                <a:gd name="connsiteX1" fmla="*/ -514 w 29650"/>
                <a:gd name="connsiteY1" fmla="*/ -1573 h 25818"/>
                <a:gd name="connsiteX2" fmla="*/ 29137 w 29650"/>
                <a:gd name="connsiteY2" fmla="*/ 24245 h 25818"/>
              </a:gdLst>
              <a:ahLst/>
              <a:cxnLst>
                <a:cxn ang="0">
                  <a:pos x="connsiteX0" y="connsiteY0"/>
                </a:cxn>
                <a:cxn ang="0">
                  <a:pos x="connsiteX1" y="connsiteY1"/>
                </a:cxn>
                <a:cxn ang="0">
                  <a:pos x="connsiteX2" y="connsiteY2"/>
                </a:cxn>
              </a:cxnLst>
              <a:rect l="l" t="t" r="r" b="b"/>
              <a:pathLst>
                <a:path w="29650" h="25818">
                  <a:moveTo>
                    <a:pt x="29137" y="24245"/>
                  </a:moveTo>
                  <a:cubicBezTo>
                    <a:pt x="15152" y="20413"/>
                    <a:pt x="8362" y="8176"/>
                    <a:pt x="-514" y="-1573"/>
                  </a:cubicBezTo>
                  <a:cubicBezTo>
                    <a:pt x="14682" y="848"/>
                    <a:pt x="22616" y="11740"/>
                    <a:pt x="29137" y="24245"/>
                  </a:cubicBezTo>
                  <a:close/>
                </a:path>
              </a:pathLst>
            </a:custGeom>
            <a:solidFill>
              <a:srgbClr val="020202"/>
            </a:solidFill>
            <a:ln w="6712" cap="flat">
              <a:noFill/>
              <a:prstDash val="solid"/>
              <a:miter/>
            </a:ln>
          </p:spPr>
          <p:txBody>
            <a:bodyPr rtlCol="0" anchor="ctr"/>
            <a:lstStyle/>
            <a:p>
              <a:endParaRPr lang="es-CO"/>
            </a:p>
          </p:txBody>
        </p:sp>
        <p:sp>
          <p:nvSpPr>
            <p:cNvPr id="1135" name="Freeform: Shape 1134">
              <a:extLst>
                <a:ext uri="{FF2B5EF4-FFF2-40B4-BE49-F238E27FC236}">
                  <a16:creationId xmlns:a16="http://schemas.microsoft.com/office/drawing/2014/main" id="{697F15FA-B89A-B92E-D767-0E3B459D4E3B}"/>
                </a:ext>
              </a:extLst>
            </p:cNvPr>
            <p:cNvSpPr/>
            <p:nvPr/>
          </p:nvSpPr>
          <p:spPr>
            <a:xfrm>
              <a:off x="6781059" y="409624"/>
              <a:ext cx="40341" cy="10461"/>
            </a:xfrm>
            <a:custGeom>
              <a:avLst/>
              <a:gdLst>
                <a:gd name="connsiteX0" fmla="*/ 39828 w 40341"/>
                <a:gd name="connsiteY0" fmla="*/ 8889 h 10461"/>
                <a:gd name="connsiteX1" fmla="*/ -514 w 40341"/>
                <a:gd name="connsiteY1" fmla="*/ -1062 h 10461"/>
                <a:gd name="connsiteX2" fmla="*/ 39828 w 40341"/>
                <a:gd name="connsiteY2" fmla="*/ 8889 h 10461"/>
              </a:gdLst>
              <a:ahLst/>
              <a:cxnLst>
                <a:cxn ang="0">
                  <a:pos x="connsiteX0" y="connsiteY0"/>
                </a:cxn>
                <a:cxn ang="0">
                  <a:pos x="connsiteX1" y="connsiteY1"/>
                </a:cxn>
                <a:cxn ang="0">
                  <a:pos x="connsiteX2" y="connsiteY2"/>
                </a:cxn>
              </a:cxnLst>
              <a:rect l="l" t="t" r="r" b="b"/>
              <a:pathLst>
                <a:path w="40341" h="10461">
                  <a:moveTo>
                    <a:pt x="39828" y="8889"/>
                  </a:moveTo>
                  <a:cubicBezTo>
                    <a:pt x="25842" y="8284"/>
                    <a:pt x="12127" y="4855"/>
                    <a:pt x="-514" y="-1062"/>
                  </a:cubicBezTo>
                  <a:cubicBezTo>
                    <a:pt x="14076" y="-2406"/>
                    <a:pt x="28196" y="-1734"/>
                    <a:pt x="39828" y="8889"/>
                  </a:cubicBezTo>
                  <a:close/>
                </a:path>
              </a:pathLst>
            </a:custGeom>
            <a:solidFill>
              <a:srgbClr val="020202"/>
            </a:solidFill>
            <a:ln w="6712" cap="flat">
              <a:noFill/>
              <a:prstDash val="solid"/>
              <a:miter/>
            </a:ln>
          </p:spPr>
          <p:txBody>
            <a:bodyPr rtlCol="0" anchor="ctr"/>
            <a:lstStyle/>
            <a:p>
              <a:endParaRPr lang="es-CO"/>
            </a:p>
          </p:txBody>
        </p:sp>
        <p:sp>
          <p:nvSpPr>
            <p:cNvPr id="1136" name="Freeform: Shape 1135">
              <a:extLst>
                <a:ext uri="{FF2B5EF4-FFF2-40B4-BE49-F238E27FC236}">
                  <a16:creationId xmlns:a16="http://schemas.microsoft.com/office/drawing/2014/main" id="{A97921D6-2CBB-8FB9-8794-8EF799D8252B}"/>
                </a:ext>
              </a:extLst>
            </p:cNvPr>
            <p:cNvSpPr/>
            <p:nvPr/>
          </p:nvSpPr>
          <p:spPr>
            <a:xfrm>
              <a:off x="7502629" y="888379"/>
              <a:ext cx="20977" cy="24541"/>
            </a:xfrm>
            <a:custGeom>
              <a:avLst/>
              <a:gdLst>
                <a:gd name="connsiteX0" fmla="*/ 20464 w 20977"/>
                <a:gd name="connsiteY0" fmla="*/ 22968 h 24541"/>
                <a:gd name="connsiteX1" fmla="*/ -514 w 20977"/>
                <a:gd name="connsiteY1" fmla="*/ -1573 h 24541"/>
                <a:gd name="connsiteX2" fmla="*/ 20464 w 20977"/>
                <a:gd name="connsiteY2" fmla="*/ 22968 h 24541"/>
              </a:gdLst>
              <a:ahLst/>
              <a:cxnLst>
                <a:cxn ang="0">
                  <a:pos x="connsiteX0" y="connsiteY0"/>
                </a:cxn>
                <a:cxn ang="0">
                  <a:pos x="connsiteX1" y="connsiteY1"/>
                </a:cxn>
                <a:cxn ang="0">
                  <a:pos x="connsiteX2" y="connsiteY2"/>
                </a:cxn>
              </a:cxnLst>
              <a:rect l="l" t="t" r="r" b="b"/>
              <a:pathLst>
                <a:path w="20977" h="24541">
                  <a:moveTo>
                    <a:pt x="20464" y="22968"/>
                  </a:moveTo>
                  <a:cubicBezTo>
                    <a:pt x="11387" y="16850"/>
                    <a:pt x="4125" y="8378"/>
                    <a:pt x="-514" y="-1573"/>
                  </a:cubicBezTo>
                  <a:cubicBezTo>
                    <a:pt x="10715" y="1722"/>
                    <a:pt x="18917" y="11337"/>
                    <a:pt x="20464" y="22968"/>
                  </a:cubicBezTo>
                  <a:close/>
                </a:path>
              </a:pathLst>
            </a:custGeom>
            <a:solidFill>
              <a:srgbClr val="020202"/>
            </a:solidFill>
            <a:ln w="6712" cap="flat">
              <a:noFill/>
              <a:prstDash val="solid"/>
              <a:miter/>
            </a:ln>
          </p:spPr>
          <p:txBody>
            <a:bodyPr rtlCol="0" anchor="ctr"/>
            <a:lstStyle/>
            <a:p>
              <a:endParaRPr lang="es-CO"/>
            </a:p>
          </p:txBody>
        </p:sp>
        <p:sp>
          <p:nvSpPr>
            <p:cNvPr id="1137" name="Freeform: Shape 1136">
              <a:extLst>
                <a:ext uri="{FF2B5EF4-FFF2-40B4-BE49-F238E27FC236}">
                  <a16:creationId xmlns:a16="http://schemas.microsoft.com/office/drawing/2014/main" id="{FD116BE2-83FA-64F1-7BBB-0D7E066132D6}"/>
                </a:ext>
              </a:extLst>
            </p:cNvPr>
            <p:cNvSpPr/>
            <p:nvPr/>
          </p:nvSpPr>
          <p:spPr>
            <a:xfrm>
              <a:off x="7537591" y="928183"/>
              <a:ext cx="20776" cy="24809"/>
            </a:xfrm>
            <a:custGeom>
              <a:avLst/>
              <a:gdLst>
                <a:gd name="connsiteX0" fmla="*/ 20263 w 20776"/>
                <a:gd name="connsiteY0" fmla="*/ 23237 h 24809"/>
                <a:gd name="connsiteX1" fmla="*/ -514 w 20776"/>
                <a:gd name="connsiteY1" fmla="*/ -1573 h 24809"/>
                <a:gd name="connsiteX2" fmla="*/ 20263 w 20776"/>
                <a:gd name="connsiteY2" fmla="*/ 23237 h 24809"/>
              </a:gdLst>
              <a:ahLst/>
              <a:cxnLst>
                <a:cxn ang="0">
                  <a:pos x="connsiteX0" y="connsiteY0"/>
                </a:cxn>
                <a:cxn ang="0">
                  <a:pos x="connsiteX1" y="connsiteY1"/>
                </a:cxn>
                <a:cxn ang="0">
                  <a:pos x="connsiteX2" y="connsiteY2"/>
                </a:cxn>
              </a:cxnLst>
              <a:rect l="l" t="t" r="r" b="b"/>
              <a:pathLst>
                <a:path w="20776" h="24809">
                  <a:moveTo>
                    <a:pt x="20263" y="23237"/>
                  </a:moveTo>
                  <a:cubicBezTo>
                    <a:pt x="11387" y="16850"/>
                    <a:pt x="4193" y="8311"/>
                    <a:pt x="-514" y="-1573"/>
                  </a:cubicBezTo>
                  <a:cubicBezTo>
                    <a:pt x="10513" y="3201"/>
                    <a:pt x="19119" y="10126"/>
                    <a:pt x="20263" y="23237"/>
                  </a:cubicBezTo>
                  <a:close/>
                </a:path>
              </a:pathLst>
            </a:custGeom>
            <a:solidFill>
              <a:srgbClr val="020202"/>
            </a:solidFill>
            <a:ln w="6712" cap="flat">
              <a:noFill/>
              <a:prstDash val="solid"/>
              <a:miter/>
            </a:ln>
          </p:spPr>
          <p:txBody>
            <a:bodyPr rtlCol="0" anchor="ctr"/>
            <a:lstStyle/>
            <a:p>
              <a:endParaRPr lang="es-CO"/>
            </a:p>
          </p:txBody>
        </p:sp>
        <p:sp>
          <p:nvSpPr>
            <p:cNvPr id="1138" name="Freeform: Shape 1137">
              <a:extLst>
                <a:ext uri="{FF2B5EF4-FFF2-40B4-BE49-F238E27FC236}">
                  <a16:creationId xmlns:a16="http://schemas.microsoft.com/office/drawing/2014/main" id="{2D6FE564-9349-ACA5-4CD6-377C2C9AB12B}"/>
                </a:ext>
              </a:extLst>
            </p:cNvPr>
            <p:cNvSpPr/>
            <p:nvPr/>
          </p:nvSpPr>
          <p:spPr>
            <a:xfrm>
              <a:off x="7079651" y="529807"/>
              <a:ext cx="25617" cy="14798"/>
            </a:xfrm>
            <a:custGeom>
              <a:avLst/>
              <a:gdLst>
                <a:gd name="connsiteX0" fmla="*/ 25103 w 25617"/>
                <a:gd name="connsiteY0" fmla="*/ 13225 h 14798"/>
                <a:gd name="connsiteX1" fmla="*/ -514 w 25617"/>
                <a:gd name="connsiteY1" fmla="*/ -1499 h 14798"/>
                <a:gd name="connsiteX2" fmla="*/ 25103 w 25617"/>
                <a:gd name="connsiteY2" fmla="*/ 13225 h 14798"/>
              </a:gdLst>
              <a:ahLst/>
              <a:cxnLst>
                <a:cxn ang="0">
                  <a:pos x="connsiteX0" y="connsiteY0"/>
                </a:cxn>
                <a:cxn ang="0">
                  <a:pos x="connsiteX1" y="connsiteY1"/>
                </a:cxn>
                <a:cxn ang="0">
                  <a:pos x="connsiteX2" y="connsiteY2"/>
                </a:cxn>
              </a:cxnLst>
              <a:rect l="l" t="t" r="r" b="b"/>
              <a:pathLst>
                <a:path w="25617" h="14798">
                  <a:moveTo>
                    <a:pt x="25103" y="13225"/>
                  </a:moveTo>
                  <a:cubicBezTo>
                    <a:pt x="15220" y="11074"/>
                    <a:pt x="6277" y="5964"/>
                    <a:pt x="-514" y="-1499"/>
                  </a:cubicBezTo>
                  <a:cubicBezTo>
                    <a:pt x="10244" y="-2306"/>
                    <a:pt x="20396" y="3544"/>
                    <a:pt x="25103" y="13225"/>
                  </a:cubicBezTo>
                  <a:close/>
                </a:path>
              </a:pathLst>
            </a:custGeom>
            <a:solidFill>
              <a:srgbClr val="020202"/>
            </a:solidFill>
            <a:ln w="6712" cap="flat">
              <a:noFill/>
              <a:prstDash val="solid"/>
              <a:miter/>
            </a:ln>
          </p:spPr>
          <p:txBody>
            <a:bodyPr rtlCol="0" anchor="ctr"/>
            <a:lstStyle/>
            <a:p>
              <a:endParaRPr lang="es-CO"/>
            </a:p>
          </p:txBody>
        </p:sp>
        <p:sp>
          <p:nvSpPr>
            <p:cNvPr id="1139" name="Freeform: Shape 1138">
              <a:extLst>
                <a:ext uri="{FF2B5EF4-FFF2-40B4-BE49-F238E27FC236}">
                  <a16:creationId xmlns:a16="http://schemas.microsoft.com/office/drawing/2014/main" id="{0C016347-214E-755A-1330-A7C109462185}"/>
                </a:ext>
              </a:extLst>
            </p:cNvPr>
            <p:cNvSpPr/>
            <p:nvPr/>
          </p:nvSpPr>
          <p:spPr>
            <a:xfrm>
              <a:off x="6935566" y="459688"/>
              <a:ext cx="25145" cy="10622"/>
            </a:xfrm>
            <a:custGeom>
              <a:avLst/>
              <a:gdLst>
                <a:gd name="connsiteX0" fmla="*/ 24632 w 25145"/>
                <a:gd name="connsiteY0" fmla="*/ 9049 h 10622"/>
                <a:gd name="connsiteX1" fmla="*/ -514 w 25145"/>
                <a:gd name="connsiteY1" fmla="*/ -1439 h 10622"/>
                <a:gd name="connsiteX2" fmla="*/ 24632 w 25145"/>
                <a:gd name="connsiteY2" fmla="*/ 9049 h 10622"/>
              </a:gdLst>
              <a:ahLst/>
              <a:cxnLst>
                <a:cxn ang="0">
                  <a:pos x="connsiteX0" y="connsiteY0"/>
                </a:cxn>
                <a:cxn ang="0">
                  <a:pos x="connsiteX1" y="connsiteY1"/>
                </a:cxn>
                <a:cxn ang="0">
                  <a:pos x="connsiteX2" y="connsiteY2"/>
                </a:cxn>
              </a:cxnLst>
              <a:rect l="l" t="t" r="r" b="b"/>
              <a:pathLst>
                <a:path w="25145" h="10622">
                  <a:moveTo>
                    <a:pt x="24632" y="9049"/>
                  </a:moveTo>
                  <a:cubicBezTo>
                    <a:pt x="15354" y="8310"/>
                    <a:pt x="6546" y="4680"/>
                    <a:pt x="-514" y="-1439"/>
                  </a:cubicBezTo>
                  <a:cubicBezTo>
                    <a:pt x="9639" y="-2111"/>
                    <a:pt x="18783" y="-498"/>
                    <a:pt x="24632" y="9049"/>
                  </a:cubicBezTo>
                  <a:close/>
                </a:path>
              </a:pathLst>
            </a:custGeom>
            <a:solidFill>
              <a:srgbClr val="020202"/>
            </a:solidFill>
            <a:ln w="6712" cap="flat">
              <a:noFill/>
              <a:prstDash val="solid"/>
              <a:miter/>
            </a:ln>
          </p:spPr>
          <p:txBody>
            <a:bodyPr rtlCol="0" anchor="ctr"/>
            <a:lstStyle/>
            <a:p>
              <a:endParaRPr lang="es-CO"/>
            </a:p>
          </p:txBody>
        </p:sp>
        <p:sp>
          <p:nvSpPr>
            <p:cNvPr id="1140" name="Freeform: Shape 1139">
              <a:extLst>
                <a:ext uri="{FF2B5EF4-FFF2-40B4-BE49-F238E27FC236}">
                  <a16:creationId xmlns:a16="http://schemas.microsoft.com/office/drawing/2014/main" id="{512FECC4-BF4B-F1DC-2A60-FE14CBAD9353}"/>
                </a:ext>
              </a:extLst>
            </p:cNvPr>
            <p:cNvSpPr/>
            <p:nvPr/>
          </p:nvSpPr>
          <p:spPr>
            <a:xfrm>
              <a:off x="7219097" y="619146"/>
              <a:ext cx="20170" cy="15890"/>
            </a:xfrm>
            <a:custGeom>
              <a:avLst/>
              <a:gdLst>
                <a:gd name="connsiteX0" fmla="*/ 19657 w 20170"/>
                <a:gd name="connsiteY0" fmla="*/ 14318 h 15890"/>
                <a:gd name="connsiteX1" fmla="*/ -514 w 20170"/>
                <a:gd name="connsiteY1" fmla="*/ -1550 h 15890"/>
                <a:gd name="connsiteX2" fmla="*/ 19657 w 20170"/>
                <a:gd name="connsiteY2" fmla="*/ 14318 h 15890"/>
              </a:gdLst>
              <a:ahLst/>
              <a:cxnLst>
                <a:cxn ang="0">
                  <a:pos x="connsiteX0" y="connsiteY0"/>
                </a:cxn>
                <a:cxn ang="0">
                  <a:pos x="connsiteX1" y="connsiteY1"/>
                </a:cxn>
                <a:cxn ang="0">
                  <a:pos x="connsiteX2" y="connsiteY2"/>
                </a:cxn>
              </a:cxnLst>
              <a:rect l="l" t="t" r="r" b="b"/>
              <a:pathLst>
                <a:path w="20170" h="15890">
                  <a:moveTo>
                    <a:pt x="19657" y="14318"/>
                  </a:moveTo>
                  <a:cubicBezTo>
                    <a:pt x="11387" y="11360"/>
                    <a:pt x="4328" y="5779"/>
                    <a:pt x="-514" y="-1550"/>
                  </a:cubicBezTo>
                  <a:cubicBezTo>
                    <a:pt x="9236" y="-2020"/>
                    <a:pt x="17775" y="4771"/>
                    <a:pt x="19657" y="14318"/>
                  </a:cubicBezTo>
                  <a:close/>
                </a:path>
              </a:pathLst>
            </a:custGeom>
            <a:solidFill>
              <a:srgbClr val="020202"/>
            </a:solidFill>
            <a:ln w="6712" cap="flat">
              <a:noFill/>
              <a:prstDash val="solid"/>
              <a:miter/>
            </a:ln>
          </p:spPr>
          <p:txBody>
            <a:bodyPr rtlCol="0" anchor="ctr"/>
            <a:lstStyle/>
            <a:p>
              <a:endParaRPr lang="es-CO"/>
            </a:p>
          </p:txBody>
        </p:sp>
        <p:sp>
          <p:nvSpPr>
            <p:cNvPr id="1141" name="Freeform: Shape 1140">
              <a:extLst>
                <a:ext uri="{FF2B5EF4-FFF2-40B4-BE49-F238E27FC236}">
                  <a16:creationId xmlns:a16="http://schemas.microsoft.com/office/drawing/2014/main" id="{7B7669F5-6160-2297-CE4C-7B81F27D2EEF}"/>
                </a:ext>
              </a:extLst>
            </p:cNvPr>
            <p:cNvSpPr/>
            <p:nvPr/>
          </p:nvSpPr>
          <p:spPr>
            <a:xfrm>
              <a:off x="6980816" y="479372"/>
              <a:ext cx="24608" cy="11108"/>
            </a:xfrm>
            <a:custGeom>
              <a:avLst/>
              <a:gdLst>
                <a:gd name="connsiteX0" fmla="*/ 24095 w 24608"/>
                <a:gd name="connsiteY0" fmla="*/ 9536 h 11108"/>
                <a:gd name="connsiteX1" fmla="*/ -514 w 24608"/>
                <a:gd name="connsiteY1" fmla="*/ -1557 h 11108"/>
                <a:gd name="connsiteX2" fmla="*/ 24095 w 24608"/>
                <a:gd name="connsiteY2" fmla="*/ 9536 h 11108"/>
              </a:gdLst>
              <a:ahLst/>
              <a:cxnLst>
                <a:cxn ang="0">
                  <a:pos x="connsiteX0" y="connsiteY0"/>
                </a:cxn>
                <a:cxn ang="0">
                  <a:pos x="connsiteX1" y="connsiteY1"/>
                </a:cxn>
                <a:cxn ang="0">
                  <a:pos x="connsiteX2" y="connsiteY2"/>
                </a:cxn>
              </a:cxnLst>
              <a:rect l="l" t="t" r="r" b="b"/>
              <a:pathLst>
                <a:path w="24608" h="11108">
                  <a:moveTo>
                    <a:pt x="24095" y="9536"/>
                  </a:moveTo>
                  <a:cubicBezTo>
                    <a:pt x="14950" y="8393"/>
                    <a:pt x="6412" y="4493"/>
                    <a:pt x="-514" y="-1557"/>
                  </a:cubicBezTo>
                  <a:cubicBezTo>
                    <a:pt x="9437" y="-1759"/>
                    <a:pt x="18581" y="-78"/>
                    <a:pt x="24095" y="9536"/>
                  </a:cubicBezTo>
                  <a:close/>
                </a:path>
              </a:pathLst>
            </a:custGeom>
            <a:solidFill>
              <a:srgbClr val="020202"/>
            </a:solidFill>
            <a:ln w="6712" cap="flat">
              <a:noFill/>
              <a:prstDash val="solid"/>
              <a:miter/>
            </a:ln>
          </p:spPr>
          <p:txBody>
            <a:bodyPr rtlCol="0" anchor="ctr"/>
            <a:lstStyle/>
            <a:p>
              <a:endParaRPr lang="es-CO"/>
            </a:p>
          </p:txBody>
        </p:sp>
        <p:sp>
          <p:nvSpPr>
            <p:cNvPr id="1142" name="Freeform: Shape 1141">
              <a:extLst>
                <a:ext uri="{FF2B5EF4-FFF2-40B4-BE49-F238E27FC236}">
                  <a16:creationId xmlns:a16="http://schemas.microsoft.com/office/drawing/2014/main" id="{7DCEF686-B0C6-C943-95D7-13471BF8EF44}"/>
                </a:ext>
              </a:extLst>
            </p:cNvPr>
            <p:cNvSpPr/>
            <p:nvPr/>
          </p:nvSpPr>
          <p:spPr>
            <a:xfrm>
              <a:off x="6910689" y="449397"/>
              <a:ext cx="25213" cy="10694"/>
            </a:xfrm>
            <a:custGeom>
              <a:avLst/>
              <a:gdLst>
                <a:gd name="connsiteX0" fmla="*/ 24700 w 25213"/>
                <a:gd name="connsiteY0" fmla="*/ 9121 h 10694"/>
                <a:gd name="connsiteX1" fmla="*/ -514 w 25213"/>
                <a:gd name="connsiteY1" fmla="*/ -1166 h 10694"/>
                <a:gd name="connsiteX2" fmla="*/ 24700 w 25213"/>
                <a:gd name="connsiteY2" fmla="*/ 9121 h 10694"/>
              </a:gdLst>
              <a:ahLst/>
              <a:cxnLst>
                <a:cxn ang="0">
                  <a:pos x="connsiteX0" y="connsiteY0"/>
                </a:cxn>
                <a:cxn ang="0">
                  <a:pos x="connsiteX1" y="connsiteY1"/>
                </a:cxn>
                <a:cxn ang="0">
                  <a:pos x="connsiteX2" y="connsiteY2"/>
                </a:cxn>
              </a:cxnLst>
              <a:rect l="l" t="t" r="r" b="b"/>
              <a:pathLst>
                <a:path w="25213" h="10694">
                  <a:moveTo>
                    <a:pt x="24700" y="9121"/>
                  </a:moveTo>
                  <a:cubicBezTo>
                    <a:pt x="15421" y="8448"/>
                    <a:pt x="6614" y="4818"/>
                    <a:pt x="-514" y="-1166"/>
                  </a:cubicBezTo>
                  <a:cubicBezTo>
                    <a:pt x="9169" y="-2914"/>
                    <a:pt x="18985" y="1053"/>
                    <a:pt x="24700" y="9121"/>
                  </a:cubicBezTo>
                  <a:close/>
                </a:path>
              </a:pathLst>
            </a:custGeom>
            <a:solidFill>
              <a:srgbClr val="020202"/>
            </a:solidFill>
            <a:ln w="6712" cap="flat">
              <a:noFill/>
              <a:prstDash val="solid"/>
              <a:miter/>
            </a:ln>
          </p:spPr>
          <p:txBody>
            <a:bodyPr rtlCol="0" anchor="ctr"/>
            <a:lstStyle/>
            <a:p>
              <a:endParaRPr lang="es-CO"/>
            </a:p>
          </p:txBody>
        </p:sp>
        <p:sp>
          <p:nvSpPr>
            <p:cNvPr id="1143" name="Freeform: Shape 1142">
              <a:extLst>
                <a:ext uri="{FF2B5EF4-FFF2-40B4-BE49-F238E27FC236}">
                  <a16:creationId xmlns:a16="http://schemas.microsoft.com/office/drawing/2014/main" id="{99F9D5B2-79B1-AFE3-18BE-BB06B27585D2}"/>
                </a:ext>
              </a:extLst>
            </p:cNvPr>
            <p:cNvSpPr/>
            <p:nvPr/>
          </p:nvSpPr>
          <p:spPr>
            <a:xfrm>
              <a:off x="6885543" y="439568"/>
              <a:ext cx="25482" cy="10505"/>
            </a:xfrm>
            <a:custGeom>
              <a:avLst/>
              <a:gdLst>
                <a:gd name="connsiteX0" fmla="*/ 24969 w 25482"/>
                <a:gd name="connsiteY0" fmla="*/ 8933 h 10505"/>
                <a:gd name="connsiteX1" fmla="*/ -514 w 25482"/>
                <a:gd name="connsiteY1" fmla="*/ -1019 h 10505"/>
                <a:gd name="connsiteX2" fmla="*/ 24969 w 25482"/>
                <a:gd name="connsiteY2" fmla="*/ 8933 h 10505"/>
              </a:gdLst>
              <a:ahLst/>
              <a:cxnLst>
                <a:cxn ang="0">
                  <a:pos x="connsiteX0" y="connsiteY0"/>
                </a:cxn>
                <a:cxn ang="0">
                  <a:pos x="connsiteX1" y="connsiteY1"/>
                </a:cxn>
                <a:cxn ang="0">
                  <a:pos x="connsiteX2" y="connsiteY2"/>
                </a:cxn>
              </a:cxnLst>
              <a:rect l="l" t="t" r="r" b="b"/>
              <a:pathLst>
                <a:path w="25482" h="10505">
                  <a:moveTo>
                    <a:pt x="24969" y="8933"/>
                  </a:moveTo>
                  <a:cubicBezTo>
                    <a:pt x="15623" y="8327"/>
                    <a:pt x="6748" y="4830"/>
                    <a:pt x="-514" y="-1019"/>
                  </a:cubicBezTo>
                  <a:cubicBezTo>
                    <a:pt x="9236" y="-3103"/>
                    <a:pt x="19254" y="797"/>
                    <a:pt x="24969" y="8933"/>
                  </a:cubicBezTo>
                  <a:close/>
                </a:path>
              </a:pathLst>
            </a:custGeom>
            <a:solidFill>
              <a:srgbClr val="020202"/>
            </a:solidFill>
            <a:ln w="6712" cap="flat">
              <a:noFill/>
              <a:prstDash val="solid"/>
              <a:miter/>
            </a:ln>
          </p:spPr>
          <p:txBody>
            <a:bodyPr rtlCol="0" anchor="ctr"/>
            <a:lstStyle/>
            <a:p>
              <a:endParaRPr lang="es-CO"/>
            </a:p>
          </p:txBody>
        </p:sp>
        <p:sp>
          <p:nvSpPr>
            <p:cNvPr id="1144" name="Freeform: Shape 1143">
              <a:extLst>
                <a:ext uri="{FF2B5EF4-FFF2-40B4-BE49-F238E27FC236}">
                  <a16:creationId xmlns:a16="http://schemas.microsoft.com/office/drawing/2014/main" id="{EF804282-64DD-28F6-2578-0B2D353C4FC7}"/>
                </a:ext>
              </a:extLst>
            </p:cNvPr>
            <p:cNvSpPr/>
            <p:nvPr/>
          </p:nvSpPr>
          <p:spPr>
            <a:xfrm>
              <a:off x="7199196" y="604448"/>
              <a:ext cx="20574" cy="14990"/>
            </a:xfrm>
            <a:custGeom>
              <a:avLst/>
              <a:gdLst>
                <a:gd name="connsiteX0" fmla="*/ 20061 w 20574"/>
                <a:gd name="connsiteY0" fmla="*/ 13418 h 14990"/>
                <a:gd name="connsiteX1" fmla="*/ -514 w 20574"/>
                <a:gd name="connsiteY1" fmla="*/ -1508 h 14990"/>
                <a:gd name="connsiteX2" fmla="*/ 20061 w 20574"/>
                <a:gd name="connsiteY2" fmla="*/ 13418 h 14990"/>
              </a:gdLst>
              <a:ahLst/>
              <a:cxnLst>
                <a:cxn ang="0">
                  <a:pos x="connsiteX0" y="connsiteY0"/>
                </a:cxn>
                <a:cxn ang="0">
                  <a:pos x="connsiteX1" y="connsiteY1"/>
                </a:cxn>
                <a:cxn ang="0">
                  <a:pos x="connsiteX2" y="connsiteY2"/>
                </a:cxn>
              </a:cxnLst>
              <a:rect l="l" t="t" r="r" b="b"/>
              <a:pathLst>
                <a:path w="20574" h="14990">
                  <a:moveTo>
                    <a:pt x="20061" y="13418"/>
                  </a:moveTo>
                  <a:cubicBezTo>
                    <a:pt x="11723" y="10863"/>
                    <a:pt x="4462" y="5618"/>
                    <a:pt x="-514" y="-1508"/>
                  </a:cubicBezTo>
                  <a:cubicBezTo>
                    <a:pt x="10513" y="-2315"/>
                    <a:pt x="16026" y="4543"/>
                    <a:pt x="20061" y="13418"/>
                  </a:cubicBezTo>
                  <a:close/>
                </a:path>
              </a:pathLst>
            </a:custGeom>
            <a:solidFill>
              <a:srgbClr val="020202"/>
            </a:solidFill>
            <a:ln w="6712" cap="flat">
              <a:noFill/>
              <a:prstDash val="solid"/>
              <a:miter/>
            </a:ln>
          </p:spPr>
          <p:txBody>
            <a:bodyPr rtlCol="0" anchor="ctr"/>
            <a:lstStyle/>
            <a:p>
              <a:endParaRPr lang="es-CO"/>
            </a:p>
          </p:txBody>
        </p:sp>
        <p:sp>
          <p:nvSpPr>
            <p:cNvPr id="1145" name="Freeform: Shape 1144">
              <a:extLst>
                <a:ext uri="{FF2B5EF4-FFF2-40B4-BE49-F238E27FC236}">
                  <a16:creationId xmlns:a16="http://schemas.microsoft.com/office/drawing/2014/main" id="{D6FBEBD4-CBFF-A837-5172-0F3DEE50105A}"/>
                </a:ext>
              </a:extLst>
            </p:cNvPr>
            <p:cNvSpPr/>
            <p:nvPr/>
          </p:nvSpPr>
          <p:spPr>
            <a:xfrm>
              <a:off x="7473784" y="857880"/>
              <a:ext cx="15094" cy="15169"/>
            </a:xfrm>
            <a:custGeom>
              <a:avLst/>
              <a:gdLst>
                <a:gd name="connsiteX0" fmla="*/ 14480 w 15094"/>
                <a:gd name="connsiteY0" fmla="*/ 13597 h 15169"/>
                <a:gd name="connsiteX1" fmla="*/ -514 w 15094"/>
                <a:gd name="connsiteY1" fmla="*/ -1464 h 15169"/>
                <a:gd name="connsiteX2" fmla="*/ 14480 w 15094"/>
                <a:gd name="connsiteY2" fmla="*/ 10235 h 15169"/>
                <a:gd name="connsiteX3" fmla="*/ 14480 w 15094"/>
                <a:gd name="connsiteY3" fmla="*/ 13597 h 15169"/>
              </a:gdLst>
              <a:ahLst/>
              <a:cxnLst>
                <a:cxn ang="0">
                  <a:pos x="connsiteX0" y="connsiteY0"/>
                </a:cxn>
                <a:cxn ang="0">
                  <a:pos x="connsiteX1" y="connsiteY1"/>
                </a:cxn>
                <a:cxn ang="0">
                  <a:pos x="connsiteX2" y="connsiteY2"/>
                </a:cxn>
                <a:cxn ang="0">
                  <a:pos x="connsiteX3" y="connsiteY3"/>
                </a:cxn>
              </a:cxnLst>
              <a:rect l="l" t="t" r="r" b="b"/>
              <a:pathLst>
                <a:path w="15094" h="15169">
                  <a:moveTo>
                    <a:pt x="14480" y="13597"/>
                  </a:moveTo>
                  <a:cubicBezTo>
                    <a:pt x="8227" y="9967"/>
                    <a:pt x="3117" y="4790"/>
                    <a:pt x="-514" y="-1464"/>
                  </a:cubicBezTo>
                  <a:cubicBezTo>
                    <a:pt x="6882" y="-2405"/>
                    <a:pt x="13606" y="2840"/>
                    <a:pt x="14480" y="10235"/>
                  </a:cubicBezTo>
                  <a:cubicBezTo>
                    <a:pt x="14614" y="11379"/>
                    <a:pt x="14614" y="12455"/>
                    <a:pt x="14480" y="13597"/>
                  </a:cubicBezTo>
                  <a:close/>
                </a:path>
              </a:pathLst>
            </a:custGeom>
            <a:solidFill>
              <a:srgbClr val="020202"/>
            </a:solidFill>
            <a:ln w="6712" cap="flat">
              <a:noFill/>
              <a:prstDash val="solid"/>
              <a:miter/>
            </a:ln>
          </p:spPr>
          <p:txBody>
            <a:bodyPr rtlCol="0" anchor="ctr"/>
            <a:lstStyle/>
            <a:p>
              <a:endParaRPr lang="es-CO"/>
            </a:p>
          </p:txBody>
        </p:sp>
        <p:sp>
          <p:nvSpPr>
            <p:cNvPr id="1146" name="Freeform: Shape 1145">
              <a:extLst>
                <a:ext uri="{FF2B5EF4-FFF2-40B4-BE49-F238E27FC236}">
                  <a16:creationId xmlns:a16="http://schemas.microsoft.com/office/drawing/2014/main" id="{FD4B4759-7F5F-7BA0-D760-0C9CE5F1EE40}"/>
                </a:ext>
              </a:extLst>
            </p:cNvPr>
            <p:cNvSpPr/>
            <p:nvPr/>
          </p:nvSpPr>
          <p:spPr>
            <a:xfrm>
              <a:off x="6820997" y="419536"/>
              <a:ext cx="20170" cy="6212"/>
            </a:xfrm>
            <a:custGeom>
              <a:avLst/>
              <a:gdLst>
                <a:gd name="connsiteX0" fmla="*/ 19657 w 20170"/>
                <a:gd name="connsiteY0" fmla="*/ 4490 h 6212"/>
                <a:gd name="connsiteX1" fmla="*/ -514 w 20170"/>
                <a:gd name="connsiteY1" fmla="*/ -1226 h 6212"/>
                <a:gd name="connsiteX2" fmla="*/ 19657 w 20170"/>
                <a:gd name="connsiteY2" fmla="*/ 4490 h 6212"/>
              </a:gdLst>
              <a:ahLst/>
              <a:cxnLst>
                <a:cxn ang="0">
                  <a:pos x="connsiteX0" y="connsiteY0"/>
                </a:cxn>
                <a:cxn ang="0">
                  <a:pos x="connsiteX1" y="connsiteY1"/>
                </a:cxn>
                <a:cxn ang="0">
                  <a:pos x="connsiteX2" y="connsiteY2"/>
                </a:cxn>
              </a:cxnLst>
              <a:rect l="l" t="t" r="r" b="b"/>
              <a:pathLst>
                <a:path w="20170" h="6212">
                  <a:moveTo>
                    <a:pt x="19657" y="4490"/>
                  </a:moveTo>
                  <a:cubicBezTo>
                    <a:pt x="12463" y="5230"/>
                    <a:pt x="5201" y="3212"/>
                    <a:pt x="-514" y="-1226"/>
                  </a:cubicBezTo>
                  <a:cubicBezTo>
                    <a:pt x="6681" y="-755"/>
                    <a:pt x="14950" y="-4385"/>
                    <a:pt x="19657" y="4490"/>
                  </a:cubicBezTo>
                  <a:close/>
                </a:path>
              </a:pathLst>
            </a:custGeom>
            <a:solidFill>
              <a:srgbClr val="020202"/>
            </a:solidFill>
            <a:ln w="6712" cap="flat">
              <a:noFill/>
              <a:prstDash val="solid"/>
              <a:miter/>
            </a:ln>
          </p:spPr>
          <p:txBody>
            <a:bodyPr rtlCol="0" anchor="ctr"/>
            <a:lstStyle/>
            <a:p>
              <a:endParaRPr lang="es-CO"/>
            </a:p>
          </p:txBody>
        </p:sp>
        <p:sp>
          <p:nvSpPr>
            <p:cNvPr id="1147" name="Freeform: Shape 1146">
              <a:extLst>
                <a:ext uri="{FF2B5EF4-FFF2-40B4-BE49-F238E27FC236}">
                  <a16:creationId xmlns:a16="http://schemas.microsoft.com/office/drawing/2014/main" id="{60380D9A-17DE-0C3E-00D7-74A5586EA138}"/>
                </a:ext>
              </a:extLst>
            </p:cNvPr>
            <p:cNvSpPr/>
            <p:nvPr/>
          </p:nvSpPr>
          <p:spPr>
            <a:xfrm>
              <a:off x="7154282" y="574384"/>
              <a:ext cx="15464" cy="10562"/>
            </a:xfrm>
            <a:custGeom>
              <a:avLst/>
              <a:gdLst>
                <a:gd name="connsiteX0" fmla="*/ 14951 w 15464"/>
                <a:gd name="connsiteY0" fmla="*/ 8990 h 10562"/>
                <a:gd name="connsiteX1" fmla="*/ -514 w 15464"/>
                <a:gd name="connsiteY1" fmla="*/ -1230 h 10562"/>
                <a:gd name="connsiteX2" fmla="*/ 14816 w 15464"/>
                <a:gd name="connsiteY2" fmla="*/ 8183 h 10562"/>
                <a:gd name="connsiteX3" fmla="*/ 14951 w 15464"/>
                <a:gd name="connsiteY3" fmla="*/ 8990 h 10562"/>
              </a:gdLst>
              <a:ahLst/>
              <a:cxnLst>
                <a:cxn ang="0">
                  <a:pos x="connsiteX0" y="connsiteY0"/>
                </a:cxn>
                <a:cxn ang="0">
                  <a:pos x="connsiteX1" y="connsiteY1"/>
                </a:cxn>
                <a:cxn ang="0">
                  <a:pos x="connsiteX2" y="connsiteY2"/>
                </a:cxn>
                <a:cxn ang="0">
                  <a:pos x="connsiteX3" y="connsiteY3"/>
                </a:cxn>
              </a:cxnLst>
              <a:rect l="l" t="t" r="r" b="b"/>
              <a:pathLst>
                <a:path w="15464" h="10562">
                  <a:moveTo>
                    <a:pt x="14951" y="8990"/>
                  </a:moveTo>
                  <a:cubicBezTo>
                    <a:pt x="8564" y="8049"/>
                    <a:pt x="2915" y="4284"/>
                    <a:pt x="-514" y="-1230"/>
                  </a:cubicBezTo>
                  <a:cubicBezTo>
                    <a:pt x="6344" y="-2843"/>
                    <a:pt x="13135" y="1392"/>
                    <a:pt x="14816" y="8183"/>
                  </a:cubicBezTo>
                  <a:cubicBezTo>
                    <a:pt x="14883" y="8452"/>
                    <a:pt x="14883" y="8721"/>
                    <a:pt x="14951" y="8990"/>
                  </a:cubicBezTo>
                  <a:close/>
                </a:path>
              </a:pathLst>
            </a:custGeom>
            <a:solidFill>
              <a:srgbClr val="020202"/>
            </a:solidFill>
            <a:ln w="6712" cap="flat">
              <a:noFill/>
              <a:prstDash val="solid"/>
              <a:miter/>
            </a:ln>
          </p:spPr>
          <p:txBody>
            <a:bodyPr rtlCol="0" anchor="ctr"/>
            <a:lstStyle/>
            <a:p>
              <a:endParaRPr lang="es-CO"/>
            </a:p>
          </p:txBody>
        </p:sp>
        <p:sp>
          <p:nvSpPr>
            <p:cNvPr id="1148" name="Freeform: Shape 1147">
              <a:extLst>
                <a:ext uri="{FF2B5EF4-FFF2-40B4-BE49-F238E27FC236}">
                  <a16:creationId xmlns:a16="http://schemas.microsoft.com/office/drawing/2014/main" id="{24C1EA8C-91ED-4B5C-B1C3-835FCA6D5F9E}"/>
                </a:ext>
              </a:extLst>
            </p:cNvPr>
            <p:cNvSpPr/>
            <p:nvPr/>
          </p:nvSpPr>
          <p:spPr>
            <a:xfrm>
              <a:off x="7184270" y="594247"/>
              <a:ext cx="15329" cy="10601"/>
            </a:xfrm>
            <a:custGeom>
              <a:avLst/>
              <a:gdLst>
                <a:gd name="connsiteX0" fmla="*/ 14816 w 15329"/>
                <a:gd name="connsiteY0" fmla="*/ 9028 h 10601"/>
                <a:gd name="connsiteX1" fmla="*/ -514 w 15329"/>
                <a:gd name="connsiteY1" fmla="*/ -1258 h 10601"/>
                <a:gd name="connsiteX2" fmla="*/ 14682 w 15329"/>
                <a:gd name="connsiteY2" fmla="*/ 8356 h 10601"/>
                <a:gd name="connsiteX3" fmla="*/ 14816 w 15329"/>
                <a:gd name="connsiteY3" fmla="*/ 9028 h 10601"/>
              </a:gdLst>
              <a:ahLst/>
              <a:cxnLst>
                <a:cxn ang="0">
                  <a:pos x="connsiteX0" y="connsiteY0"/>
                </a:cxn>
                <a:cxn ang="0">
                  <a:pos x="connsiteX1" y="connsiteY1"/>
                </a:cxn>
                <a:cxn ang="0">
                  <a:pos x="connsiteX2" y="connsiteY2"/>
                </a:cxn>
                <a:cxn ang="0">
                  <a:pos x="connsiteX3" y="connsiteY3"/>
                </a:cxn>
              </a:cxnLst>
              <a:rect l="l" t="t" r="r" b="b"/>
              <a:pathLst>
                <a:path w="15329" h="10601">
                  <a:moveTo>
                    <a:pt x="14816" y="9028"/>
                  </a:moveTo>
                  <a:cubicBezTo>
                    <a:pt x="8428" y="8087"/>
                    <a:pt x="2781" y="4255"/>
                    <a:pt x="-514" y="-1258"/>
                  </a:cubicBezTo>
                  <a:cubicBezTo>
                    <a:pt x="6344" y="-2805"/>
                    <a:pt x="13135" y="1498"/>
                    <a:pt x="14682" y="8356"/>
                  </a:cubicBezTo>
                  <a:cubicBezTo>
                    <a:pt x="14749" y="8558"/>
                    <a:pt x="14749" y="8827"/>
                    <a:pt x="14816" y="9028"/>
                  </a:cubicBezTo>
                  <a:close/>
                </a:path>
              </a:pathLst>
            </a:custGeom>
            <a:solidFill>
              <a:srgbClr val="020202"/>
            </a:solidFill>
            <a:ln w="6712" cap="flat">
              <a:noFill/>
              <a:prstDash val="solid"/>
              <a:miter/>
            </a:ln>
          </p:spPr>
          <p:txBody>
            <a:bodyPr rtlCol="0" anchor="ctr"/>
            <a:lstStyle/>
            <a:p>
              <a:endParaRPr lang="es-CO"/>
            </a:p>
          </p:txBody>
        </p:sp>
        <p:sp>
          <p:nvSpPr>
            <p:cNvPr id="1149" name="Freeform: Shape 1148">
              <a:extLst>
                <a:ext uri="{FF2B5EF4-FFF2-40B4-BE49-F238E27FC236}">
                  <a16:creationId xmlns:a16="http://schemas.microsoft.com/office/drawing/2014/main" id="{E428A289-6C2B-FAD2-85C3-D5A03E6FACDB}"/>
                </a:ext>
              </a:extLst>
            </p:cNvPr>
            <p:cNvSpPr/>
            <p:nvPr/>
          </p:nvSpPr>
          <p:spPr>
            <a:xfrm>
              <a:off x="7299309" y="683692"/>
              <a:ext cx="14791" cy="10915"/>
            </a:xfrm>
            <a:custGeom>
              <a:avLst/>
              <a:gdLst>
                <a:gd name="connsiteX0" fmla="*/ 14278 w 14791"/>
                <a:gd name="connsiteY0" fmla="*/ 9343 h 10915"/>
                <a:gd name="connsiteX1" fmla="*/ -514 w 14791"/>
                <a:gd name="connsiteY1" fmla="*/ -1483 h 10915"/>
                <a:gd name="connsiteX2" fmla="*/ 14278 w 14791"/>
                <a:gd name="connsiteY2" fmla="*/ 9343 h 10915"/>
              </a:gdLst>
              <a:ahLst/>
              <a:cxnLst>
                <a:cxn ang="0">
                  <a:pos x="connsiteX0" y="connsiteY0"/>
                </a:cxn>
                <a:cxn ang="0">
                  <a:pos x="connsiteX1" y="connsiteY1"/>
                </a:cxn>
                <a:cxn ang="0">
                  <a:pos x="connsiteX2" y="connsiteY2"/>
                </a:cxn>
              </a:cxnLst>
              <a:rect l="l" t="t" r="r" b="b"/>
              <a:pathLst>
                <a:path w="14791" h="10915">
                  <a:moveTo>
                    <a:pt x="14278" y="9343"/>
                  </a:moveTo>
                  <a:cubicBezTo>
                    <a:pt x="8025" y="7930"/>
                    <a:pt x="2713" y="4031"/>
                    <a:pt x="-514" y="-1483"/>
                  </a:cubicBezTo>
                  <a:cubicBezTo>
                    <a:pt x="6479" y="-2290"/>
                    <a:pt x="12933" y="2417"/>
                    <a:pt x="14278" y="9343"/>
                  </a:cubicBezTo>
                  <a:close/>
                </a:path>
              </a:pathLst>
            </a:custGeom>
            <a:solidFill>
              <a:srgbClr val="020202"/>
            </a:solidFill>
            <a:ln w="6712" cap="flat">
              <a:noFill/>
              <a:prstDash val="solid"/>
              <a:miter/>
            </a:ln>
          </p:spPr>
          <p:txBody>
            <a:bodyPr rtlCol="0" anchor="ctr"/>
            <a:lstStyle/>
            <a:p>
              <a:endParaRPr lang="es-CO"/>
            </a:p>
          </p:txBody>
        </p:sp>
        <p:sp>
          <p:nvSpPr>
            <p:cNvPr id="1150" name="Freeform: Shape 1149">
              <a:extLst>
                <a:ext uri="{FF2B5EF4-FFF2-40B4-BE49-F238E27FC236}">
                  <a16:creationId xmlns:a16="http://schemas.microsoft.com/office/drawing/2014/main" id="{653DEBE1-BD01-07A0-8688-D5AEBC819F8C}"/>
                </a:ext>
              </a:extLst>
            </p:cNvPr>
            <p:cNvSpPr/>
            <p:nvPr/>
          </p:nvSpPr>
          <p:spPr>
            <a:xfrm>
              <a:off x="7169344" y="584295"/>
              <a:ext cx="15329" cy="10601"/>
            </a:xfrm>
            <a:custGeom>
              <a:avLst/>
              <a:gdLst>
                <a:gd name="connsiteX0" fmla="*/ 14815 w 15329"/>
                <a:gd name="connsiteY0" fmla="*/ 9029 h 10601"/>
                <a:gd name="connsiteX1" fmla="*/ -514 w 15329"/>
                <a:gd name="connsiteY1" fmla="*/ -1258 h 10601"/>
                <a:gd name="connsiteX2" fmla="*/ 14681 w 15329"/>
                <a:gd name="connsiteY2" fmla="*/ 8357 h 10601"/>
                <a:gd name="connsiteX3" fmla="*/ 14815 w 15329"/>
                <a:gd name="connsiteY3" fmla="*/ 9029 h 10601"/>
              </a:gdLst>
              <a:ahLst/>
              <a:cxnLst>
                <a:cxn ang="0">
                  <a:pos x="connsiteX0" y="connsiteY0"/>
                </a:cxn>
                <a:cxn ang="0">
                  <a:pos x="connsiteX1" y="connsiteY1"/>
                </a:cxn>
                <a:cxn ang="0">
                  <a:pos x="connsiteX2" y="connsiteY2"/>
                </a:cxn>
                <a:cxn ang="0">
                  <a:pos x="connsiteX3" y="connsiteY3"/>
                </a:cxn>
              </a:cxnLst>
              <a:rect l="l" t="t" r="r" b="b"/>
              <a:pathLst>
                <a:path w="15329" h="10601">
                  <a:moveTo>
                    <a:pt x="14815" y="9029"/>
                  </a:moveTo>
                  <a:cubicBezTo>
                    <a:pt x="8428" y="8020"/>
                    <a:pt x="2781" y="4256"/>
                    <a:pt x="-514" y="-1258"/>
                  </a:cubicBezTo>
                  <a:cubicBezTo>
                    <a:pt x="6344" y="-2805"/>
                    <a:pt x="13134" y="1499"/>
                    <a:pt x="14681" y="8357"/>
                  </a:cubicBezTo>
                  <a:cubicBezTo>
                    <a:pt x="14748" y="8559"/>
                    <a:pt x="14748" y="8827"/>
                    <a:pt x="14815" y="9029"/>
                  </a:cubicBezTo>
                  <a:close/>
                </a:path>
              </a:pathLst>
            </a:custGeom>
            <a:solidFill>
              <a:srgbClr val="020202"/>
            </a:solidFill>
            <a:ln w="6712" cap="flat">
              <a:noFill/>
              <a:prstDash val="solid"/>
              <a:miter/>
            </a:ln>
          </p:spPr>
          <p:txBody>
            <a:bodyPr rtlCol="0" anchor="ctr"/>
            <a:lstStyle/>
            <a:p>
              <a:endParaRPr lang="es-CO"/>
            </a:p>
          </p:txBody>
        </p:sp>
        <p:sp>
          <p:nvSpPr>
            <p:cNvPr id="1151" name="Freeform: Shape 1150">
              <a:extLst>
                <a:ext uri="{FF2B5EF4-FFF2-40B4-BE49-F238E27FC236}">
                  <a16:creationId xmlns:a16="http://schemas.microsoft.com/office/drawing/2014/main" id="{16B734CB-9513-C8D8-7E19-D5C85EC75853}"/>
                </a:ext>
              </a:extLst>
            </p:cNvPr>
            <p:cNvSpPr/>
            <p:nvPr/>
          </p:nvSpPr>
          <p:spPr>
            <a:xfrm>
              <a:off x="7124430" y="554448"/>
              <a:ext cx="15397" cy="10596"/>
            </a:xfrm>
            <a:custGeom>
              <a:avLst/>
              <a:gdLst>
                <a:gd name="connsiteX0" fmla="*/ 14883 w 15397"/>
                <a:gd name="connsiteY0" fmla="*/ 9024 h 10596"/>
                <a:gd name="connsiteX1" fmla="*/ -514 w 15397"/>
                <a:gd name="connsiteY1" fmla="*/ -1196 h 10596"/>
                <a:gd name="connsiteX2" fmla="*/ 14682 w 15397"/>
                <a:gd name="connsiteY2" fmla="*/ 7881 h 10596"/>
                <a:gd name="connsiteX3" fmla="*/ 14883 w 15397"/>
                <a:gd name="connsiteY3" fmla="*/ 9024 h 10596"/>
              </a:gdLst>
              <a:ahLst/>
              <a:cxnLst>
                <a:cxn ang="0">
                  <a:pos x="connsiteX0" y="connsiteY0"/>
                </a:cxn>
                <a:cxn ang="0">
                  <a:pos x="connsiteX1" y="connsiteY1"/>
                </a:cxn>
                <a:cxn ang="0">
                  <a:pos x="connsiteX2" y="connsiteY2"/>
                </a:cxn>
                <a:cxn ang="0">
                  <a:pos x="connsiteX3" y="connsiteY3"/>
                </a:cxn>
              </a:cxnLst>
              <a:rect l="l" t="t" r="r" b="b"/>
              <a:pathLst>
                <a:path w="15397" h="10596">
                  <a:moveTo>
                    <a:pt x="14883" y="9024"/>
                  </a:moveTo>
                  <a:cubicBezTo>
                    <a:pt x="8563" y="7813"/>
                    <a:pt x="3050" y="4183"/>
                    <a:pt x="-514" y="-1196"/>
                  </a:cubicBezTo>
                  <a:cubicBezTo>
                    <a:pt x="6210" y="-2877"/>
                    <a:pt x="13001" y="1225"/>
                    <a:pt x="14682" y="7881"/>
                  </a:cubicBezTo>
                  <a:cubicBezTo>
                    <a:pt x="14749" y="8285"/>
                    <a:pt x="14816" y="8620"/>
                    <a:pt x="14883" y="9024"/>
                  </a:cubicBezTo>
                  <a:close/>
                </a:path>
              </a:pathLst>
            </a:custGeom>
            <a:solidFill>
              <a:srgbClr val="020202"/>
            </a:solidFill>
            <a:ln w="6712" cap="flat">
              <a:noFill/>
              <a:prstDash val="solid"/>
              <a:miter/>
            </a:ln>
          </p:spPr>
          <p:txBody>
            <a:bodyPr rtlCol="0" anchor="ctr"/>
            <a:lstStyle/>
            <a:p>
              <a:endParaRPr lang="es-CO"/>
            </a:p>
          </p:txBody>
        </p:sp>
        <p:sp>
          <p:nvSpPr>
            <p:cNvPr id="1152" name="Freeform: Shape 1151">
              <a:extLst>
                <a:ext uri="{FF2B5EF4-FFF2-40B4-BE49-F238E27FC236}">
                  <a16:creationId xmlns:a16="http://schemas.microsoft.com/office/drawing/2014/main" id="{701C9376-2E89-AC3A-B48C-B30DA6389635}"/>
                </a:ext>
              </a:extLst>
            </p:cNvPr>
            <p:cNvSpPr/>
            <p:nvPr/>
          </p:nvSpPr>
          <p:spPr>
            <a:xfrm>
              <a:off x="6840697" y="424639"/>
              <a:ext cx="15464" cy="5966"/>
            </a:xfrm>
            <a:custGeom>
              <a:avLst/>
              <a:gdLst>
                <a:gd name="connsiteX0" fmla="*/ 14950 w 15464"/>
                <a:gd name="connsiteY0" fmla="*/ 4161 h 5966"/>
                <a:gd name="connsiteX1" fmla="*/ -514 w 15464"/>
                <a:gd name="connsiteY1" fmla="*/ -1017 h 5966"/>
                <a:gd name="connsiteX2" fmla="*/ 14950 w 15464"/>
                <a:gd name="connsiteY2" fmla="*/ 4161 h 5966"/>
              </a:gdLst>
              <a:ahLst/>
              <a:cxnLst>
                <a:cxn ang="0">
                  <a:pos x="connsiteX0" y="connsiteY0"/>
                </a:cxn>
                <a:cxn ang="0">
                  <a:pos x="connsiteX1" y="connsiteY1"/>
                </a:cxn>
                <a:cxn ang="0">
                  <a:pos x="connsiteX2" y="connsiteY2"/>
                </a:cxn>
              </a:cxnLst>
              <a:rect l="l" t="t" r="r" b="b"/>
              <a:pathLst>
                <a:path w="15464" h="5966">
                  <a:moveTo>
                    <a:pt x="14950" y="4161"/>
                  </a:moveTo>
                  <a:cubicBezTo>
                    <a:pt x="9236" y="5102"/>
                    <a:pt x="3453" y="3152"/>
                    <a:pt x="-514" y="-1017"/>
                  </a:cubicBezTo>
                  <a:cubicBezTo>
                    <a:pt x="5403" y="-1756"/>
                    <a:pt x="11589" y="-2900"/>
                    <a:pt x="14950" y="4161"/>
                  </a:cubicBezTo>
                  <a:close/>
                </a:path>
              </a:pathLst>
            </a:custGeom>
            <a:solidFill>
              <a:srgbClr val="020202"/>
            </a:solidFill>
            <a:ln w="6712" cap="flat">
              <a:noFill/>
              <a:prstDash val="solid"/>
              <a:miter/>
            </a:ln>
          </p:spPr>
          <p:txBody>
            <a:bodyPr rtlCol="0" anchor="ctr"/>
            <a:lstStyle/>
            <a:p>
              <a:endParaRPr lang="es-CO"/>
            </a:p>
          </p:txBody>
        </p:sp>
        <p:sp>
          <p:nvSpPr>
            <p:cNvPr id="1153" name="Freeform: Shape 1152">
              <a:extLst>
                <a:ext uri="{FF2B5EF4-FFF2-40B4-BE49-F238E27FC236}">
                  <a16:creationId xmlns:a16="http://schemas.microsoft.com/office/drawing/2014/main" id="{537BEA88-28F6-F51B-8197-5F0973EAB9BD}"/>
                </a:ext>
              </a:extLst>
            </p:cNvPr>
            <p:cNvSpPr/>
            <p:nvPr/>
          </p:nvSpPr>
          <p:spPr>
            <a:xfrm>
              <a:off x="6855758" y="429707"/>
              <a:ext cx="15397" cy="5778"/>
            </a:xfrm>
            <a:custGeom>
              <a:avLst/>
              <a:gdLst>
                <a:gd name="connsiteX0" fmla="*/ 14883 w 15397"/>
                <a:gd name="connsiteY0" fmla="*/ 4000 h 5778"/>
                <a:gd name="connsiteX1" fmla="*/ -514 w 15397"/>
                <a:gd name="connsiteY1" fmla="*/ -1244 h 5778"/>
                <a:gd name="connsiteX2" fmla="*/ 14883 w 15397"/>
                <a:gd name="connsiteY2" fmla="*/ 4000 h 5778"/>
              </a:gdLst>
              <a:ahLst/>
              <a:cxnLst>
                <a:cxn ang="0">
                  <a:pos x="connsiteX0" y="connsiteY0"/>
                </a:cxn>
                <a:cxn ang="0">
                  <a:pos x="connsiteX1" y="connsiteY1"/>
                </a:cxn>
                <a:cxn ang="0">
                  <a:pos x="connsiteX2" y="connsiteY2"/>
                </a:cxn>
              </a:cxnLst>
              <a:rect l="l" t="t" r="r" b="b"/>
              <a:pathLst>
                <a:path w="15397" h="5778">
                  <a:moveTo>
                    <a:pt x="14883" y="4000"/>
                  </a:moveTo>
                  <a:cubicBezTo>
                    <a:pt x="9236" y="4874"/>
                    <a:pt x="3453" y="2924"/>
                    <a:pt x="-514" y="-1244"/>
                  </a:cubicBezTo>
                  <a:cubicBezTo>
                    <a:pt x="5067" y="-1580"/>
                    <a:pt x="11791" y="-2925"/>
                    <a:pt x="14883" y="4000"/>
                  </a:cubicBezTo>
                  <a:close/>
                </a:path>
              </a:pathLst>
            </a:custGeom>
            <a:solidFill>
              <a:srgbClr val="020202"/>
            </a:solidFill>
            <a:ln w="6712" cap="flat">
              <a:noFill/>
              <a:prstDash val="solid"/>
              <a:miter/>
            </a:ln>
          </p:spPr>
          <p:txBody>
            <a:bodyPr rtlCol="0" anchor="ctr"/>
            <a:lstStyle/>
            <a:p>
              <a:endParaRPr lang="es-CO"/>
            </a:p>
          </p:txBody>
        </p:sp>
        <p:sp>
          <p:nvSpPr>
            <p:cNvPr id="1154" name="Freeform: Shape 1153">
              <a:extLst>
                <a:ext uri="{FF2B5EF4-FFF2-40B4-BE49-F238E27FC236}">
                  <a16:creationId xmlns:a16="http://schemas.microsoft.com/office/drawing/2014/main" id="{854FB48E-6DE6-F1E3-3F1C-F8A7EFB245D3}"/>
                </a:ext>
              </a:extLst>
            </p:cNvPr>
            <p:cNvSpPr/>
            <p:nvPr/>
          </p:nvSpPr>
          <p:spPr>
            <a:xfrm>
              <a:off x="6870752" y="434720"/>
              <a:ext cx="15262" cy="5888"/>
            </a:xfrm>
            <a:custGeom>
              <a:avLst/>
              <a:gdLst>
                <a:gd name="connsiteX0" fmla="*/ 14749 w 15262"/>
                <a:gd name="connsiteY0" fmla="*/ 4165 h 5888"/>
                <a:gd name="connsiteX1" fmla="*/ -514 w 15262"/>
                <a:gd name="connsiteY1" fmla="*/ -1281 h 5888"/>
                <a:gd name="connsiteX2" fmla="*/ 14749 w 15262"/>
                <a:gd name="connsiteY2" fmla="*/ 4165 h 5888"/>
              </a:gdLst>
              <a:ahLst/>
              <a:cxnLst>
                <a:cxn ang="0">
                  <a:pos x="connsiteX0" y="connsiteY0"/>
                </a:cxn>
                <a:cxn ang="0">
                  <a:pos x="connsiteX1" y="connsiteY1"/>
                </a:cxn>
                <a:cxn ang="0">
                  <a:pos x="connsiteX2" y="connsiteY2"/>
                </a:cxn>
              </a:cxnLst>
              <a:rect l="l" t="t" r="r" b="b"/>
              <a:pathLst>
                <a:path w="15262" h="5888">
                  <a:moveTo>
                    <a:pt x="14749" y="4165"/>
                  </a:moveTo>
                  <a:cubicBezTo>
                    <a:pt x="9101" y="4905"/>
                    <a:pt x="3386" y="2888"/>
                    <a:pt x="-514" y="-1281"/>
                  </a:cubicBezTo>
                  <a:cubicBezTo>
                    <a:pt x="5336" y="-1549"/>
                    <a:pt x="11521" y="-2962"/>
                    <a:pt x="14749" y="4165"/>
                  </a:cubicBezTo>
                  <a:close/>
                </a:path>
              </a:pathLst>
            </a:custGeom>
            <a:solidFill>
              <a:srgbClr val="020202"/>
            </a:solidFill>
            <a:ln w="6712" cap="flat">
              <a:noFill/>
              <a:prstDash val="solid"/>
              <a:miter/>
            </a:ln>
          </p:spPr>
          <p:txBody>
            <a:bodyPr rtlCol="0" anchor="ctr"/>
            <a:lstStyle/>
            <a:p>
              <a:endParaRPr lang="es-CO"/>
            </a:p>
          </p:txBody>
        </p:sp>
        <p:sp>
          <p:nvSpPr>
            <p:cNvPr id="1155" name="Freeform: Shape 1154">
              <a:extLst>
                <a:ext uri="{FF2B5EF4-FFF2-40B4-BE49-F238E27FC236}">
                  <a16:creationId xmlns:a16="http://schemas.microsoft.com/office/drawing/2014/main" id="{0CDDC4C9-A371-2BAE-CD5F-86BF9104A865}"/>
                </a:ext>
              </a:extLst>
            </p:cNvPr>
            <p:cNvSpPr/>
            <p:nvPr/>
          </p:nvSpPr>
          <p:spPr>
            <a:xfrm>
              <a:off x="6960241" y="469631"/>
              <a:ext cx="10556" cy="5274"/>
            </a:xfrm>
            <a:custGeom>
              <a:avLst/>
              <a:gdLst>
                <a:gd name="connsiteX0" fmla="*/ 10043 w 10556"/>
                <a:gd name="connsiteY0" fmla="*/ 3611 h 5274"/>
                <a:gd name="connsiteX1" fmla="*/ -514 w 10556"/>
                <a:gd name="connsiteY1" fmla="*/ -1230 h 5274"/>
                <a:gd name="connsiteX2" fmla="*/ 10043 w 10556"/>
                <a:gd name="connsiteY2" fmla="*/ 3611 h 5274"/>
              </a:gdLst>
              <a:ahLst/>
              <a:cxnLst>
                <a:cxn ang="0">
                  <a:pos x="connsiteX0" y="connsiteY0"/>
                </a:cxn>
                <a:cxn ang="0">
                  <a:pos x="connsiteX1" y="connsiteY1"/>
                </a:cxn>
                <a:cxn ang="0">
                  <a:pos x="connsiteX2" y="connsiteY2"/>
                </a:cxn>
              </a:cxnLst>
              <a:rect l="l" t="t" r="r" b="b"/>
              <a:pathLst>
                <a:path w="10556" h="5274">
                  <a:moveTo>
                    <a:pt x="10043" y="3611"/>
                  </a:moveTo>
                  <a:cubicBezTo>
                    <a:pt x="5874" y="4148"/>
                    <a:pt x="1773" y="2266"/>
                    <a:pt x="-514" y="-1230"/>
                  </a:cubicBezTo>
                  <a:cubicBezTo>
                    <a:pt x="3722" y="-2441"/>
                    <a:pt x="8227" y="-356"/>
                    <a:pt x="10043" y="3611"/>
                  </a:cubicBezTo>
                  <a:close/>
                </a:path>
              </a:pathLst>
            </a:custGeom>
            <a:solidFill>
              <a:srgbClr val="020202"/>
            </a:solidFill>
            <a:ln w="6712" cap="flat">
              <a:noFill/>
              <a:prstDash val="solid"/>
              <a:miter/>
            </a:ln>
          </p:spPr>
          <p:txBody>
            <a:bodyPr rtlCol="0" anchor="ctr"/>
            <a:lstStyle/>
            <a:p>
              <a:endParaRPr lang="es-CO"/>
            </a:p>
          </p:txBody>
        </p:sp>
        <p:sp>
          <p:nvSpPr>
            <p:cNvPr id="1156" name="Freeform: Shape 1155">
              <a:extLst>
                <a:ext uri="{FF2B5EF4-FFF2-40B4-BE49-F238E27FC236}">
                  <a16:creationId xmlns:a16="http://schemas.microsoft.com/office/drawing/2014/main" id="{9EA74F9D-AA86-3F59-E569-18B8BD6419B2}"/>
                </a:ext>
              </a:extLst>
            </p:cNvPr>
            <p:cNvSpPr/>
            <p:nvPr/>
          </p:nvSpPr>
          <p:spPr>
            <a:xfrm>
              <a:off x="6970528" y="474500"/>
              <a:ext cx="10354" cy="5026"/>
            </a:xfrm>
            <a:custGeom>
              <a:avLst/>
              <a:gdLst>
                <a:gd name="connsiteX0" fmla="*/ 9841 w 10354"/>
                <a:gd name="connsiteY0" fmla="*/ 3382 h 5026"/>
                <a:gd name="connsiteX1" fmla="*/ -514 w 10354"/>
                <a:gd name="connsiteY1" fmla="*/ -1392 h 5026"/>
                <a:gd name="connsiteX2" fmla="*/ 9841 w 10354"/>
                <a:gd name="connsiteY2" fmla="*/ 3382 h 5026"/>
              </a:gdLst>
              <a:ahLst/>
              <a:cxnLst>
                <a:cxn ang="0">
                  <a:pos x="connsiteX0" y="connsiteY0"/>
                </a:cxn>
                <a:cxn ang="0">
                  <a:pos x="connsiteX1" y="connsiteY1"/>
                </a:cxn>
                <a:cxn ang="0">
                  <a:pos x="connsiteX2" y="connsiteY2"/>
                </a:cxn>
              </a:cxnLst>
              <a:rect l="l" t="t" r="r" b="b"/>
              <a:pathLst>
                <a:path w="10354" h="5026">
                  <a:moveTo>
                    <a:pt x="9841" y="3382"/>
                  </a:moveTo>
                  <a:cubicBezTo>
                    <a:pt x="5807" y="3852"/>
                    <a:pt x="1772" y="1969"/>
                    <a:pt x="-514" y="-1392"/>
                  </a:cubicBezTo>
                  <a:cubicBezTo>
                    <a:pt x="3588" y="-2199"/>
                    <a:pt x="7756" y="-249"/>
                    <a:pt x="9841" y="3382"/>
                  </a:cubicBezTo>
                  <a:close/>
                </a:path>
              </a:pathLst>
            </a:custGeom>
            <a:solidFill>
              <a:srgbClr val="020202"/>
            </a:solidFill>
            <a:ln w="6712" cap="flat">
              <a:noFill/>
              <a:prstDash val="solid"/>
              <a:miter/>
            </a:ln>
          </p:spPr>
          <p:txBody>
            <a:bodyPr rtlCol="0" anchor="ctr"/>
            <a:lstStyle/>
            <a:p>
              <a:endParaRPr lang="es-CO"/>
            </a:p>
          </p:txBody>
        </p:sp>
        <p:sp>
          <p:nvSpPr>
            <p:cNvPr id="1157" name="Freeform: Shape 1156">
              <a:extLst>
                <a:ext uri="{FF2B5EF4-FFF2-40B4-BE49-F238E27FC236}">
                  <a16:creationId xmlns:a16="http://schemas.microsoft.com/office/drawing/2014/main" id="{6D9F0819-1294-B902-B4A5-5ADA16BD9E2B}"/>
                </a:ext>
              </a:extLst>
            </p:cNvPr>
            <p:cNvSpPr/>
            <p:nvPr/>
          </p:nvSpPr>
          <p:spPr>
            <a:xfrm>
              <a:off x="7004886" y="489923"/>
              <a:ext cx="10421" cy="5649"/>
            </a:xfrm>
            <a:custGeom>
              <a:avLst/>
              <a:gdLst>
                <a:gd name="connsiteX0" fmla="*/ 9908 w 10421"/>
                <a:gd name="connsiteY0" fmla="*/ 4027 h 5649"/>
                <a:gd name="connsiteX1" fmla="*/ -514 w 10421"/>
                <a:gd name="connsiteY1" fmla="*/ -1351 h 5649"/>
                <a:gd name="connsiteX2" fmla="*/ 9908 w 10421"/>
                <a:gd name="connsiteY2" fmla="*/ 4027 h 5649"/>
              </a:gdLst>
              <a:ahLst/>
              <a:cxnLst>
                <a:cxn ang="0">
                  <a:pos x="connsiteX0" y="connsiteY0"/>
                </a:cxn>
                <a:cxn ang="0">
                  <a:pos x="connsiteX1" y="connsiteY1"/>
                </a:cxn>
                <a:cxn ang="0">
                  <a:pos x="connsiteX2" y="connsiteY2"/>
                </a:cxn>
              </a:cxnLst>
              <a:rect l="l" t="t" r="r" b="b"/>
              <a:pathLst>
                <a:path w="10421" h="5649">
                  <a:moveTo>
                    <a:pt x="9908" y="4027"/>
                  </a:moveTo>
                  <a:cubicBezTo>
                    <a:pt x="5672" y="4431"/>
                    <a:pt x="1638" y="2346"/>
                    <a:pt x="-514" y="-1351"/>
                  </a:cubicBezTo>
                  <a:cubicBezTo>
                    <a:pt x="4261" y="-2023"/>
                    <a:pt x="8362" y="-1418"/>
                    <a:pt x="9908" y="4027"/>
                  </a:cubicBezTo>
                  <a:close/>
                </a:path>
              </a:pathLst>
            </a:custGeom>
            <a:solidFill>
              <a:srgbClr val="020202"/>
            </a:solidFill>
            <a:ln w="6712" cap="flat">
              <a:noFill/>
              <a:prstDash val="solid"/>
              <a:miter/>
            </a:ln>
          </p:spPr>
          <p:txBody>
            <a:bodyPr rtlCol="0" anchor="ctr"/>
            <a:lstStyle/>
            <a:p>
              <a:endParaRPr lang="es-CO"/>
            </a:p>
          </p:txBody>
        </p:sp>
        <p:sp>
          <p:nvSpPr>
            <p:cNvPr id="1158" name="Freeform: Shape 1157">
              <a:extLst>
                <a:ext uri="{FF2B5EF4-FFF2-40B4-BE49-F238E27FC236}">
                  <a16:creationId xmlns:a16="http://schemas.microsoft.com/office/drawing/2014/main" id="{29089838-EA6F-00CE-C08F-0A6B5D0B2B21}"/>
                </a:ext>
              </a:extLst>
            </p:cNvPr>
            <p:cNvSpPr/>
            <p:nvPr/>
          </p:nvSpPr>
          <p:spPr>
            <a:xfrm>
              <a:off x="7060287" y="519388"/>
              <a:ext cx="10085" cy="5463"/>
            </a:xfrm>
            <a:custGeom>
              <a:avLst/>
              <a:gdLst>
                <a:gd name="connsiteX0" fmla="*/ 9572 w 10085"/>
                <a:gd name="connsiteY0" fmla="*/ 3878 h 5463"/>
                <a:gd name="connsiteX1" fmla="*/ -514 w 10085"/>
                <a:gd name="connsiteY1" fmla="*/ -1569 h 5463"/>
                <a:gd name="connsiteX2" fmla="*/ 9572 w 10085"/>
                <a:gd name="connsiteY2" fmla="*/ 3878 h 5463"/>
              </a:gdLst>
              <a:ahLst/>
              <a:cxnLst>
                <a:cxn ang="0">
                  <a:pos x="connsiteX0" y="connsiteY0"/>
                </a:cxn>
                <a:cxn ang="0">
                  <a:pos x="connsiteX1" y="connsiteY1"/>
                </a:cxn>
                <a:cxn ang="0">
                  <a:pos x="connsiteX2" y="connsiteY2"/>
                </a:cxn>
              </a:cxnLst>
              <a:rect l="l" t="t" r="r" b="b"/>
              <a:pathLst>
                <a:path w="10085" h="5463">
                  <a:moveTo>
                    <a:pt x="9572" y="3878"/>
                  </a:moveTo>
                  <a:cubicBezTo>
                    <a:pt x="5470" y="4079"/>
                    <a:pt x="1571" y="1995"/>
                    <a:pt x="-514" y="-1569"/>
                  </a:cubicBezTo>
                  <a:cubicBezTo>
                    <a:pt x="3857" y="-1636"/>
                    <a:pt x="7756" y="-897"/>
                    <a:pt x="9572" y="3878"/>
                  </a:cubicBezTo>
                  <a:close/>
                </a:path>
              </a:pathLst>
            </a:custGeom>
            <a:solidFill>
              <a:srgbClr val="020202"/>
            </a:solidFill>
            <a:ln w="6712" cap="flat">
              <a:noFill/>
              <a:prstDash val="solid"/>
              <a:miter/>
            </a:ln>
          </p:spPr>
          <p:txBody>
            <a:bodyPr rtlCol="0" anchor="ctr"/>
            <a:lstStyle/>
            <a:p>
              <a:endParaRPr lang="es-CO"/>
            </a:p>
          </p:txBody>
        </p:sp>
        <p:sp>
          <p:nvSpPr>
            <p:cNvPr id="1159" name="Freeform: Shape 1158">
              <a:extLst>
                <a:ext uri="{FF2B5EF4-FFF2-40B4-BE49-F238E27FC236}">
                  <a16:creationId xmlns:a16="http://schemas.microsoft.com/office/drawing/2014/main" id="{45E788B7-2BB7-C102-37F7-893EEB95E1F9}"/>
                </a:ext>
              </a:extLst>
            </p:cNvPr>
            <p:cNvSpPr/>
            <p:nvPr/>
          </p:nvSpPr>
          <p:spPr>
            <a:xfrm>
              <a:off x="7069970" y="524544"/>
              <a:ext cx="10152" cy="5678"/>
            </a:xfrm>
            <a:custGeom>
              <a:avLst/>
              <a:gdLst>
                <a:gd name="connsiteX0" fmla="*/ 9639 w 10152"/>
                <a:gd name="connsiteY0" fmla="*/ 4100 h 5678"/>
                <a:gd name="connsiteX1" fmla="*/ -514 w 10152"/>
                <a:gd name="connsiteY1" fmla="*/ -1548 h 5678"/>
                <a:gd name="connsiteX2" fmla="*/ 9639 w 10152"/>
                <a:gd name="connsiteY2" fmla="*/ 4100 h 5678"/>
              </a:gdLst>
              <a:ahLst/>
              <a:cxnLst>
                <a:cxn ang="0">
                  <a:pos x="connsiteX0" y="connsiteY0"/>
                </a:cxn>
                <a:cxn ang="0">
                  <a:pos x="connsiteX1" y="connsiteY1"/>
                </a:cxn>
                <a:cxn ang="0">
                  <a:pos x="connsiteX2" y="connsiteY2"/>
                </a:cxn>
              </a:cxnLst>
              <a:rect l="l" t="t" r="r" b="b"/>
              <a:pathLst>
                <a:path w="10152" h="5678">
                  <a:moveTo>
                    <a:pt x="9639" y="4100"/>
                  </a:moveTo>
                  <a:cubicBezTo>
                    <a:pt x="5470" y="4234"/>
                    <a:pt x="1570" y="2083"/>
                    <a:pt x="-514" y="-1548"/>
                  </a:cubicBezTo>
                  <a:cubicBezTo>
                    <a:pt x="4058" y="-1750"/>
                    <a:pt x="8093" y="-808"/>
                    <a:pt x="9639" y="4100"/>
                  </a:cubicBezTo>
                  <a:close/>
                </a:path>
              </a:pathLst>
            </a:custGeom>
            <a:solidFill>
              <a:srgbClr val="020202"/>
            </a:solidFill>
            <a:ln w="6712" cap="flat">
              <a:noFill/>
              <a:prstDash val="solid"/>
              <a:miter/>
            </a:ln>
          </p:spPr>
          <p:txBody>
            <a:bodyPr rtlCol="0" anchor="ctr"/>
            <a:lstStyle/>
            <a:p>
              <a:endParaRPr lang="es-CO"/>
            </a:p>
          </p:txBody>
        </p:sp>
        <p:sp>
          <p:nvSpPr>
            <p:cNvPr id="1160" name="Freeform: Shape 1159">
              <a:extLst>
                <a:ext uri="{FF2B5EF4-FFF2-40B4-BE49-F238E27FC236}">
                  <a16:creationId xmlns:a16="http://schemas.microsoft.com/office/drawing/2014/main" id="{9E1933A0-5786-BBA8-3C74-B7F76555CC9D}"/>
                </a:ext>
              </a:extLst>
            </p:cNvPr>
            <p:cNvSpPr/>
            <p:nvPr/>
          </p:nvSpPr>
          <p:spPr>
            <a:xfrm>
              <a:off x="7104999" y="544374"/>
              <a:ext cx="10152" cy="5498"/>
            </a:xfrm>
            <a:custGeom>
              <a:avLst/>
              <a:gdLst>
                <a:gd name="connsiteX0" fmla="*/ 9639 w 10152"/>
                <a:gd name="connsiteY0" fmla="*/ 3903 h 5498"/>
                <a:gd name="connsiteX1" fmla="*/ -514 w 10152"/>
                <a:gd name="connsiteY1" fmla="*/ -1544 h 5498"/>
                <a:gd name="connsiteX2" fmla="*/ 9639 w 10152"/>
                <a:gd name="connsiteY2" fmla="*/ 3903 h 5498"/>
              </a:gdLst>
              <a:ahLst/>
              <a:cxnLst>
                <a:cxn ang="0">
                  <a:pos x="connsiteX0" y="connsiteY0"/>
                </a:cxn>
                <a:cxn ang="0">
                  <a:pos x="connsiteX1" y="connsiteY1"/>
                </a:cxn>
                <a:cxn ang="0">
                  <a:pos x="connsiteX2" y="connsiteY2"/>
                </a:cxn>
              </a:cxnLst>
              <a:rect l="l" t="t" r="r" b="b"/>
              <a:pathLst>
                <a:path w="10152" h="5498">
                  <a:moveTo>
                    <a:pt x="9639" y="3903"/>
                  </a:moveTo>
                  <a:cubicBezTo>
                    <a:pt x="5470" y="4171"/>
                    <a:pt x="1571" y="2020"/>
                    <a:pt x="-514" y="-1544"/>
                  </a:cubicBezTo>
                  <a:cubicBezTo>
                    <a:pt x="3924" y="-1745"/>
                    <a:pt x="7891" y="-1005"/>
                    <a:pt x="9639" y="3903"/>
                  </a:cubicBezTo>
                  <a:close/>
                </a:path>
              </a:pathLst>
            </a:custGeom>
            <a:solidFill>
              <a:srgbClr val="020202"/>
            </a:solidFill>
            <a:ln w="6712" cap="flat">
              <a:noFill/>
              <a:prstDash val="solid"/>
              <a:miter/>
            </a:ln>
          </p:spPr>
          <p:txBody>
            <a:bodyPr rtlCol="0" anchor="ctr"/>
            <a:lstStyle/>
            <a:p>
              <a:endParaRPr lang="es-CO"/>
            </a:p>
          </p:txBody>
        </p:sp>
        <p:sp>
          <p:nvSpPr>
            <p:cNvPr id="1161" name="Freeform: Shape 1160">
              <a:extLst>
                <a:ext uri="{FF2B5EF4-FFF2-40B4-BE49-F238E27FC236}">
                  <a16:creationId xmlns:a16="http://schemas.microsoft.com/office/drawing/2014/main" id="{D4F29449-F776-84B3-0C37-8EF71BDDF76A}"/>
                </a:ext>
              </a:extLst>
            </p:cNvPr>
            <p:cNvSpPr/>
            <p:nvPr/>
          </p:nvSpPr>
          <p:spPr>
            <a:xfrm>
              <a:off x="7114681" y="549509"/>
              <a:ext cx="10219" cy="5665"/>
            </a:xfrm>
            <a:custGeom>
              <a:avLst/>
              <a:gdLst>
                <a:gd name="connsiteX0" fmla="*/ 9705 w 10219"/>
                <a:gd name="connsiteY0" fmla="*/ 4079 h 5665"/>
                <a:gd name="connsiteX1" fmla="*/ -514 w 10219"/>
                <a:gd name="connsiteY1" fmla="*/ -1501 h 5665"/>
                <a:gd name="connsiteX2" fmla="*/ 9705 w 10219"/>
                <a:gd name="connsiteY2" fmla="*/ 4079 h 5665"/>
              </a:gdLst>
              <a:ahLst/>
              <a:cxnLst>
                <a:cxn ang="0">
                  <a:pos x="connsiteX0" y="connsiteY0"/>
                </a:cxn>
                <a:cxn ang="0">
                  <a:pos x="connsiteX1" y="connsiteY1"/>
                </a:cxn>
                <a:cxn ang="0">
                  <a:pos x="connsiteX2" y="connsiteY2"/>
                </a:cxn>
              </a:cxnLst>
              <a:rect l="l" t="t" r="r" b="b"/>
              <a:pathLst>
                <a:path w="10219" h="5665">
                  <a:moveTo>
                    <a:pt x="9705" y="4079"/>
                  </a:moveTo>
                  <a:cubicBezTo>
                    <a:pt x="5537" y="4281"/>
                    <a:pt x="1570" y="2130"/>
                    <a:pt x="-514" y="-1501"/>
                  </a:cubicBezTo>
                  <a:cubicBezTo>
                    <a:pt x="4125" y="-1836"/>
                    <a:pt x="8361" y="-1164"/>
                    <a:pt x="9705" y="4079"/>
                  </a:cubicBezTo>
                  <a:close/>
                </a:path>
              </a:pathLst>
            </a:custGeom>
            <a:solidFill>
              <a:srgbClr val="020202"/>
            </a:solidFill>
            <a:ln w="6712" cap="flat">
              <a:noFill/>
              <a:prstDash val="solid"/>
              <a:miter/>
            </a:ln>
          </p:spPr>
          <p:txBody>
            <a:bodyPr rtlCol="0" anchor="ctr"/>
            <a:lstStyle/>
            <a:p>
              <a:endParaRPr lang="es-CO"/>
            </a:p>
          </p:txBody>
        </p:sp>
        <p:sp>
          <p:nvSpPr>
            <p:cNvPr id="1162" name="Freeform: Shape 1161">
              <a:extLst>
                <a:ext uri="{FF2B5EF4-FFF2-40B4-BE49-F238E27FC236}">
                  <a16:creationId xmlns:a16="http://schemas.microsoft.com/office/drawing/2014/main" id="{8ADE9620-5C3C-251A-CB2C-48DEB1947241}"/>
                </a:ext>
              </a:extLst>
            </p:cNvPr>
            <p:cNvSpPr/>
            <p:nvPr/>
          </p:nvSpPr>
          <p:spPr>
            <a:xfrm>
              <a:off x="7145138" y="569079"/>
              <a:ext cx="9682" cy="5984"/>
            </a:xfrm>
            <a:custGeom>
              <a:avLst/>
              <a:gdLst>
                <a:gd name="connsiteX0" fmla="*/ 9169 w 9682"/>
                <a:gd name="connsiteY0" fmla="*/ 4411 h 5984"/>
                <a:gd name="connsiteX1" fmla="*/ -514 w 9682"/>
                <a:gd name="connsiteY1" fmla="*/ -1573 h 5984"/>
                <a:gd name="connsiteX2" fmla="*/ 9169 w 9682"/>
                <a:gd name="connsiteY2" fmla="*/ 4411 h 5984"/>
              </a:gdLst>
              <a:ahLst/>
              <a:cxnLst>
                <a:cxn ang="0">
                  <a:pos x="connsiteX0" y="connsiteY0"/>
                </a:cxn>
                <a:cxn ang="0">
                  <a:pos x="connsiteX1" y="connsiteY1"/>
                </a:cxn>
                <a:cxn ang="0">
                  <a:pos x="connsiteX2" y="connsiteY2"/>
                </a:cxn>
              </a:cxnLst>
              <a:rect l="l" t="t" r="r" b="b"/>
              <a:pathLst>
                <a:path w="9682" h="5984">
                  <a:moveTo>
                    <a:pt x="9169" y="4411"/>
                  </a:moveTo>
                  <a:cubicBezTo>
                    <a:pt x="5067" y="4411"/>
                    <a:pt x="1369" y="2058"/>
                    <a:pt x="-514" y="-1573"/>
                  </a:cubicBezTo>
                  <a:cubicBezTo>
                    <a:pt x="3857" y="-1506"/>
                    <a:pt x="7823" y="-631"/>
                    <a:pt x="9169" y="4411"/>
                  </a:cubicBezTo>
                  <a:close/>
                </a:path>
              </a:pathLst>
            </a:custGeom>
            <a:solidFill>
              <a:srgbClr val="020202"/>
            </a:solidFill>
            <a:ln w="6712" cap="flat">
              <a:noFill/>
              <a:prstDash val="solid"/>
              <a:miter/>
            </a:ln>
          </p:spPr>
          <p:txBody>
            <a:bodyPr rtlCol="0" anchor="ctr"/>
            <a:lstStyle/>
            <a:p>
              <a:endParaRPr lang="es-CO"/>
            </a:p>
          </p:txBody>
        </p:sp>
        <p:sp>
          <p:nvSpPr>
            <p:cNvPr id="1163" name="Freeform: Shape 1162">
              <a:extLst>
                <a:ext uri="{FF2B5EF4-FFF2-40B4-BE49-F238E27FC236}">
                  <a16:creationId xmlns:a16="http://schemas.microsoft.com/office/drawing/2014/main" id="{B64E5698-5A49-A7D4-78A0-AFCE1689D1BD}"/>
                </a:ext>
              </a:extLst>
            </p:cNvPr>
            <p:cNvSpPr/>
            <p:nvPr/>
          </p:nvSpPr>
          <p:spPr>
            <a:xfrm>
              <a:off x="7284517" y="673828"/>
              <a:ext cx="9682" cy="6122"/>
            </a:xfrm>
            <a:custGeom>
              <a:avLst/>
              <a:gdLst>
                <a:gd name="connsiteX0" fmla="*/ 9169 w 9682"/>
                <a:gd name="connsiteY0" fmla="*/ 4549 h 6122"/>
                <a:gd name="connsiteX1" fmla="*/ -514 w 9682"/>
                <a:gd name="connsiteY1" fmla="*/ -1569 h 6122"/>
                <a:gd name="connsiteX2" fmla="*/ 9169 w 9682"/>
                <a:gd name="connsiteY2" fmla="*/ 4549 h 6122"/>
              </a:gdLst>
              <a:ahLst/>
              <a:cxnLst>
                <a:cxn ang="0">
                  <a:pos x="connsiteX0" y="connsiteY0"/>
                </a:cxn>
                <a:cxn ang="0">
                  <a:pos x="connsiteX1" y="connsiteY1"/>
                </a:cxn>
                <a:cxn ang="0">
                  <a:pos x="connsiteX2" y="connsiteY2"/>
                </a:cxn>
              </a:cxnLst>
              <a:rect l="l" t="t" r="r" b="b"/>
              <a:pathLst>
                <a:path w="9682" h="6122">
                  <a:moveTo>
                    <a:pt x="9169" y="4549"/>
                  </a:moveTo>
                  <a:cubicBezTo>
                    <a:pt x="5067" y="4482"/>
                    <a:pt x="1302" y="2129"/>
                    <a:pt x="-514" y="-1569"/>
                  </a:cubicBezTo>
                  <a:cubicBezTo>
                    <a:pt x="3991" y="-1637"/>
                    <a:pt x="7958" y="-763"/>
                    <a:pt x="9169" y="4549"/>
                  </a:cubicBezTo>
                  <a:close/>
                </a:path>
              </a:pathLst>
            </a:custGeom>
            <a:solidFill>
              <a:srgbClr val="020202"/>
            </a:solidFill>
            <a:ln w="6712" cap="flat">
              <a:noFill/>
              <a:prstDash val="solid"/>
              <a:miter/>
            </a:ln>
          </p:spPr>
          <p:txBody>
            <a:bodyPr rtlCol="0" anchor="ctr"/>
            <a:lstStyle/>
            <a:p>
              <a:endParaRPr lang="es-CO"/>
            </a:p>
          </p:txBody>
        </p:sp>
        <p:sp>
          <p:nvSpPr>
            <p:cNvPr id="1164" name="Freeform: Shape 1163">
              <a:extLst>
                <a:ext uri="{FF2B5EF4-FFF2-40B4-BE49-F238E27FC236}">
                  <a16:creationId xmlns:a16="http://schemas.microsoft.com/office/drawing/2014/main" id="{521F3569-A098-F27E-ED54-768A697F1A8C}"/>
                </a:ext>
              </a:extLst>
            </p:cNvPr>
            <p:cNvSpPr/>
            <p:nvPr/>
          </p:nvSpPr>
          <p:spPr>
            <a:xfrm>
              <a:off x="7558165" y="952723"/>
              <a:ext cx="4975" cy="5782"/>
            </a:xfrm>
            <a:custGeom>
              <a:avLst/>
              <a:gdLst>
                <a:gd name="connsiteX0" fmla="*/ 4462 w 4975"/>
                <a:gd name="connsiteY0" fmla="*/ 4210 h 5782"/>
                <a:gd name="connsiteX1" fmla="*/ -514 w 4975"/>
                <a:gd name="connsiteY1" fmla="*/ -1573 h 5782"/>
                <a:gd name="connsiteX2" fmla="*/ 4462 w 4975"/>
                <a:gd name="connsiteY2" fmla="*/ 4210 h 5782"/>
              </a:gdLst>
              <a:ahLst/>
              <a:cxnLst>
                <a:cxn ang="0">
                  <a:pos x="connsiteX0" y="connsiteY0"/>
                </a:cxn>
                <a:cxn ang="0">
                  <a:pos x="connsiteX1" y="connsiteY1"/>
                </a:cxn>
                <a:cxn ang="0">
                  <a:pos x="connsiteX2" y="connsiteY2"/>
                </a:cxn>
              </a:cxnLst>
              <a:rect l="l" t="t" r="r" b="b"/>
              <a:pathLst>
                <a:path w="4975" h="5782">
                  <a:moveTo>
                    <a:pt x="4462" y="4210"/>
                  </a:moveTo>
                  <a:cubicBezTo>
                    <a:pt x="1772" y="3470"/>
                    <a:pt x="-244" y="1184"/>
                    <a:pt x="-514" y="-1573"/>
                  </a:cubicBezTo>
                  <a:cubicBezTo>
                    <a:pt x="2176" y="-833"/>
                    <a:pt x="4192" y="1453"/>
                    <a:pt x="4462" y="4210"/>
                  </a:cubicBezTo>
                  <a:close/>
                </a:path>
              </a:pathLst>
            </a:custGeom>
            <a:solidFill>
              <a:srgbClr val="020202"/>
            </a:solidFill>
            <a:ln w="6712" cap="flat">
              <a:noFill/>
              <a:prstDash val="solid"/>
              <a:miter/>
            </a:ln>
          </p:spPr>
          <p:txBody>
            <a:bodyPr rtlCol="0" anchor="ctr"/>
            <a:lstStyle/>
            <a:p>
              <a:endParaRPr lang="es-CO"/>
            </a:p>
          </p:txBody>
        </p:sp>
        <p:sp>
          <p:nvSpPr>
            <p:cNvPr id="1165" name="Freeform: Shape 1164">
              <a:extLst>
                <a:ext uri="{FF2B5EF4-FFF2-40B4-BE49-F238E27FC236}">
                  <a16:creationId xmlns:a16="http://schemas.microsoft.com/office/drawing/2014/main" id="{B6951A26-3FCC-F99A-EE6D-5ED6E57C059D}"/>
                </a:ext>
              </a:extLst>
            </p:cNvPr>
            <p:cNvSpPr/>
            <p:nvPr/>
          </p:nvSpPr>
          <p:spPr>
            <a:xfrm>
              <a:off x="7532885" y="923073"/>
              <a:ext cx="5311" cy="5647"/>
            </a:xfrm>
            <a:custGeom>
              <a:avLst/>
              <a:gdLst>
                <a:gd name="connsiteX0" fmla="*/ 4798 w 5311"/>
                <a:gd name="connsiteY0" fmla="*/ 4075 h 5647"/>
                <a:gd name="connsiteX1" fmla="*/ -514 w 5311"/>
                <a:gd name="connsiteY1" fmla="*/ -1573 h 5647"/>
                <a:gd name="connsiteX2" fmla="*/ 4798 w 5311"/>
                <a:gd name="connsiteY2" fmla="*/ 4075 h 5647"/>
              </a:gdLst>
              <a:ahLst/>
              <a:cxnLst>
                <a:cxn ang="0">
                  <a:pos x="connsiteX0" y="connsiteY0"/>
                </a:cxn>
                <a:cxn ang="0">
                  <a:pos x="connsiteX1" y="connsiteY1"/>
                </a:cxn>
                <a:cxn ang="0">
                  <a:pos x="connsiteX2" y="connsiteY2"/>
                </a:cxn>
              </a:cxnLst>
              <a:rect l="l" t="t" r="r" b="b"/>
              <a:pathLst>
                <a:path w="5311" h="5647">
                  <a:moveTo>
                    <a:pt x="4798" y="4075"/>
                  </a:moveTo>
                  <a:cubicBezTo>
                    <a:pt x="2041" y="3537"/>
                    <a:pt x="-111" y="1250"/>
                    <a:pt x="-514" y="-1573"/>
                  </a:cubicBezTo>
                  <a:cubicBezTo>
                    <a:pt x="2243" y="-1035"/>
                    <a:pt x="4394" y="1250"/>
                    <a:pt x="4798" y="4075"/>
                  </a:cubicBezTo>
                  <a:close/>
                </a:path>
              </a:pathLst>
            </a:custGeom>
            <a:solidFill>
              <a:srgbClr val="020202"/>
            </a:solidFill>
            <a:ln w="6712" cap="flat">
              <a:noFill/>
              <a:prstDash val="solid"/>
              <a:miter/>
            </a:ln>
          </p:spPr>
          <p:txBody>
            <a:bodyPr rtlCol="0" anchor="ctr"/>
            <a:lstStyle/>
            <a:p>
              <a:endParaRPr lang="es-CO"/>
            </a:p>
          </p:txBody>
        </p:sp>
        <p:sp>
          <p:nvSpPr>
            <p:cNvPr id="1166" name="Freeform: Shape 1165">
              <a:extLst>
                <a:ext uri="{FF2B5EF4-FFF2-40B4-BE49-F238E27FC236}">
                  <a16:creationId xmlns:a16="http://schemas.microsoft.com/office/drawing/2014/main" id="{223B6452-C701-1789-396A-ABFA4F6B2C4D}"/>
                </a:ext>
              </a:extLst>
            </p:cNvPr>
            <p:cNvSpPr/>
            <p:nvPr/>
          </p:nvSpPr>
          <p:spPr>
            <a:xfrm>
              <a:off x="7528514" y="917896"/>
              <a:ext cx="5177" cy="5580"/>
            </a:xfrm>
            <a:custGeom>
              <a:avLst/>
              <a:gdLst>
                <a:gd name="connsiteX0" fmla="*/ 4664 w 5177"/>
                <a:gd name="connsiteY0" fmla="*/ 4007 h 5580"/>
                <a:gd name="connsiteX1" fmla="*/ -514 w 5177"/>
                <a:gd name="connsiteY1" fmla="*/ -1573 h 5580"/>
                <a:gd name="connsiteX2" fmla="*/ 4664 w 5177"/>
                <a:gd name="connsiteY2" fmla="*/ 4007 h 5580"/>
              </a:gdLst>
              <a:ahLst/>
              <a:cxnLst>
                <a:cxn ang="0">
                  <a:pos x="connsiteX0" y="connsiteY0"/>
                </a:cxn>
                <a:cxn ang="0">
                  <a:pos x="connsiteX1" y="connsiteY1"/>
                </a:cxn>
                <a:cxn ang="0">
                  <a:pos x="connsiteX2" y="connsiteY2"/>
                </a:cxn>
              </a:cxnLst>
              <a:rect l="l" t="t" r="r" b="b"/>
              <a:pathLst>
                <a:path w="5177" h="5580">
                  <a:moveTo>
                    <a:pt x="4664" y="4007"/>
                  </a:moveTo>
                  <a:cubicBezTo>
                    <a:pt x="1974" y="3402"/>
                    <a:pt x="-110" y="1184"/>
                    <a:pt x="-514" y="-1573"/>
                  </a:cubicBezTo>
                  <a:cubicBezTo>
                    <a:pt x="2176" y="-901"/>
                    <a:pt x="4126" y="1318"/>
                    <a:pt x="4664" y="4007"/>
                  </a:cubicBezTo>
                  <a:close/>
                </a:path>
              </a:pathLst>
            </a:custGeom>
            <a:solidFill>
              <a:srgbClr val="020202"/>
            </a:solidFill>
            <a:ln w="6712" cap="flat">
              <a:noFill/>
              <a:prstDash val="solid"/>
              <a:miter/>
            </a:ln>
          </p:spPr>
          <p:txBody>
            <a:bodyPr rtlCol="0" anchor="ctr"/>
            <a:lstStyle/>
            <a:p>
              <a:endParaRPr lang="es-CO"/>
            </a:p>
          </p:txBody>
        </p:sp>
        <p:sp>
          <p:nvSpPr>
            <p:cNvPr id="1167" name="Freeform: Shape 1166">
              <a:extLst>
                <a:ext uri="{FF2B5EF4-FFF2-40B4-BE49-F238E27FC236}">
                  <a16:creationId xmlns:a16="http://schemas.microsoft.com/office/drawing/2014/main" id="{D5494312-ABC4-609F-5C44-D22B5EC33C25}"/>
                </a:ext>
              </a:extLst>
            </p:cNvPr>
            <p:cNvSpPr/>
            <p:nvPr/>
          </p:nvSpPr>
          <p:spPr>
            <a:xfrm>
              <a:off x="7523539" y="912786"/>
              <a:ext cx="4975" cy="5445"/>
            </a:xfrm>
            <a:custGeom>
              <a:avLst/>
              <a:gdLst>
                <a:gd name="connsiteX0" fmla="*/ 4462 w 4975"/>
                <a:gd name="connsiteY0" fmla="*/ 3873 h 5445"/>
                <a:gd name="connsiteX1" fmla="*/ -514 w 4975"/>
                <a:gd name="connsiteY1" fmla="*/ -1573 h 5445"/>
              </a:gdLst>
              <a:ahLst/>
              <a:cxnLst>
                <a:cxn ang="0">
                  <a:pos x="connsiteX0" y="connsiteY0"/>
                </a:cxn>
                <a:cxn ang="0">
                  <a:pos x="connsiteX1" y="connsiteY1"/>
                </a:cxn>
              </a:cxnLst>
              <a:rect l="l" t="t" r="r" b="b"/>
              <a:pathLst>
                <a:path w="4975" h="5445">
                  <a:moveTo>
                    <a:pt x="4462" y="3873"/>
                  </a:moveTo>
                  <a:cubicBezTo>
                    <a:pt x="1772" y="3335"/>
                    <a:pt x="-244" y="1117"/>
                    <a:pt x="-514" y="-1573"/>
                  </a:cubicBezTo>
                  <a:close/>
                </a:path>
              </a:pathLst>
            </a:custGeom>
            <a:solidFill>
              <a:srgbClr val="020202"/>
            </a:solidFill>
            <a:ln w="6712" cap="flat">
              <a:noFill/>
              <a:prstDash val="solid"/>
              <a:miter/>
            </a:ln>
          </p:spPr>
          <p:txBody>
            <a:bodyPr rtlCol="0" anchor="ctr"/>
            <a:lstStyle/>
            <a:p>
              <a:endParaRPr lang="es-CO"/>
            </a:p>
          </p:txBody>
        </p:sp>
        <p:sp>
          <p:nvSpPr>
            <p:cNvPr id="1168" name="Freeform: Shape 1167">
              <a:extLst>
                <a:ext uri="{FF2B5EF4-FFF2-40B4-BE49-F238E27FC236}">
                  <a16:creationId xmlns:a16="http://schemas.microsoft.com/office/drawing/2014/main" id="{3CDF933E-61E1-2689-C39D-DBC2BEA58D11}"/>
                </a:ext>
              </a:extLst>
            </p:cNvPr>
            <p:cNvSpPr/>
            <p:nvPr/>
          </p:nvSpPr>
          <p:spPr>
            <a:xfrm>
              <a:off x="7497989" y="883202"/>
              <a:ext cx="5244" cy="5714"/>
            </a:xfrm>
            <a:custGeom>
              <a:avLst/>
              <a:gdLst>
                <a:gd name="connsiteX0" fmla="*/ 4731 w 5244"/>
                <a:gd name="connsiteY0" fmla="*/ 4142 h 5714"/>
                <a:gd name="connsiteX1" fmla="*/ -514 w 5244"/>
                <a:gd name="connsiteY1" fmla="*/ -1573 h 5714"/>
                <a:gd name="connsiteX2" fmla="*/ 4731 w 5244"/>
                <a:gd name="connsiteY2" fmla="*/ 4142 h 5714"/>
              </a:gdLst>
              <a:ahLst/>
              <a:cxnLst>
                <a:cxn ang="0">
                  <a:pos x="connsiteX0" y="connsiteY0"/>
                </a:cxn>
                <a:cxn ang="0">
                  <a:pos x="connsiteX1" y="connsiteY1"/>
                </a:cxn>
                <a:cxn ang="0">
                  <a:pos x="connsiteX2" y="connsiteY2"/>
                </a:cxn>
              </a:cxnLst>
              <a:rect l="l" t="t" r="r" b="b"/>
              <a:pathLst>
                <a:path w="5244" h="5714">
                  <a:moveTo>
                    <a:pt x="4731" y="4142"/>
                  </a:moveTo>
                  <a:cubicBezTo>
                    <a:pt x="1908" y="3672"/>
                    <a:pt x="-244" y="1319"/>
                    <a:pt x="-514" y="-1573"/>
                  </a:cubicBezTo>
                  <a:cubicBezTo>
                    <a:pt x="2243" y="-968"/>
                    <a:pt x="4395" y="1319"/>
                    <a:pt x="4731" y="4142"/>
                  </a:cubicBezTo>
                  <a:close/>
                </a:path>
              </a:pathLst>
            </a:custGeom>
            <a:solidFill>
              <a:srgbClr val="020202"/>
            </a:solidFill>
            <a:ln w="6712" cap="flat">
              <a:noFill/>
              <a:prstDash val="solid"/>
              <a:miter/>
            </a:ln>
          </p:spPr>
          <p:txBody>
            <a:bodyPr rtlCol="0" anchor="ctr"/>
            <a:lstStyle/>
            <a:p>
              <a:endParaRPr lang="es-CO"/>
            </a:p>
          </p:txBody>
        </p:sp>
        <p:sp>
          <p:nvSpPr>
            <p:cNvPr id="1169" name="Freeform: Shape 1168">
              <a:extLst>
                <a:ext uri="{FF2B5EF4-FFF2-40B4-BE49-F238E27FC236}">
                  <a16:creationId xmlns:a16="http://schemas.microsoft.com/office/drawing/2014/main" id="{603609DD-B3B3-21B4-59D0-21A2B60BA11D}"/>
                </a:ext>
              </a:extLst>
            </p:cNvPr>
            <p:cNvSpPr/>
            <p:nvPr/>
          </p:nvSpPr>
          <p:spPr>
            <a:xfrm>
              <a:off x="7493283" y="878025"/>
              <a:ext cx="5177" cy="5648"/>
            </a:xfrm>
            <a:custGeom>
              <a:avLst/>
              <a:gdLst>
                <a:gd name="connsiteX0" fmla="*/ 4664 w 5177"/>
                <a:gd name="connsiteY0" fmla="*/ 4075 h 5648"/>
                <a:gd name="connsiteX1" fmla="*/ -514 w 5177"/>
                <a:gd name="connsiteY1" fmla="*/ -1573 h 5648"/>
                <a:gd name="connsiteX2" fmla="*/ 4664 w 5177"/>
                <a:gd name="connsiteY2" fmla="*/ 4075 h 5648"/>
              </a:gdLst>
              <a:ahLst/>
              <a:cxnLst>
                <a:cxn ang="0">
                  <a:pos x="connsiteX0" y="connsiteY0"/>
                </a:cxn>
                <a:cxn ang="0">
                  <a:pos x="connsiteX1" y="connsiteY1"/>
                </a:cxn>
                <a:cxn ang="0">
                  <a:pos x="connsiteX2" y="connsiteY2"/>
                </a:cxn>
              </a:cxnLst>
              <a:rect l="l" t="t" r="r" b="b"/>
              <a:pathLst>
                <a:path w="5177" h="5648">
                  <a:moveTo>
                    <a:pt x="4664" y="4075"/>
                  </a:moveTo>
                  <a:cubicBezTo>
                    <a:pt x="1839" y="3604"/>
                    <a:pt x="-244" y="1251"/>
                    <a:pt x="-514" y="-1573"/>
                  </a:cubicBezTo>
                  <a:cubicBezTo>
                    <a:pt x="2176" y="-900"/>
                    <a:pt x="4192" y="1319"/>
                    <a:pt x="4664" y="4075"/>
                  </a:cubicBezTo>
                  <a:close/>
                </a:path>
              </a:pathLst>
            </a:custGeom>
            <a:solidFill>
              <a:srgbClr val="020202"/>
            </a:solidFill>
            <a:ln w="6712" cap="flat">
              <a:noFill/>
              <a:prstDash val="solid"/>
              <a:miter/>
            </a:ln>
          </p:spPr>
          <p:txBody>
            <a:bodyPr rtlCol="0" anchor="ctr"/>
            <a:lstStyle/>
            <a:p>
              <a:endParaRPr lang="es-CO"/>
            </a:p>
          </p:txBody>
        </p:sp>
        <p:sp>
          <p:nvSpPr>
            <p:cNvPr id="1170" name="Freeform: Shape 1169">
              <a:extLst>
                <a:ext uri="{FF2B5EF4-FFF2-40B4-BE49-F238E27FC236}">
                  <a16:creationId xmlns:a16="http://schemas.microsoft.com/office/drawing/2014/main" id="{7B75DE47-8DCC-C2F6-08DC-130731DDD6A2}"/>
                </a:ext>
              </a:extLst>
            </p:cNvPr>
            <p:cNvSpPr/>
            <p:nvPr/>
          </p:nvSpPr>
          <p:spPr>
            <a:xfrm>
              <a:off x="7488375" y="872915"/>
              <a:ext cx="4975" cy="5513"/>
            </a:xfrm>
            <a:custGeom>
              <a:avLst/>
              <a:gdLst>
                <a:gd name="connsiteX0" fmla="*/ 4462 w 4975"/>
                <a:gd name="connsiteY0" fmla="*/ 3941 h 5513"/>
                <a:gd name="connsiteX1" fmla="*/ -514 w 4975"/>
                <a:gd name="connsiteY1" fmla="*/ -1573 h 5513"/>
              </a:gdLst>
              <a:ahLst/>
              <a:cxnLst>
                <a:cxn ang="0">
                  <a:pos x="connsiteX0" y="connsiteY0"/>
                </a:cxn>
                <a:cxn ang="0">
                  <a:pos x="connsiteX1" y="connsiteY1"/>
                </a:cxn>
              </a:cxnLst>
              <a:rect l="l" t="t" r="r" b="b"/>
              <a:pathLst>
                <a:path w="4975" h="5513">
                  <a:moveTo>
                    <a:pt x="4462" y="3941"/>
                  </a:moveTo>
                  <a:cubicBezTo>
                    <a:pt x="1772" y="3402"/>
                    <a:pt x="-244" y="1184"/>
                    <a:pt x="-514" y="-1573"/>
                  </a:cubicBezTo>
                  <a:close/>
                </a:path>
              </a:pathLst>
            </a:custGeom>
            <a:solidFill>
              <a:srgbClr val="020202"/>
            </a:solidFill>
            <a:ln w="6712" cap="flat">
              <a:noFill/>
              <a:prstDash val="solid"/>
              <a:miter/>
            </a:ln>
          </p:spPr>
          <p:txBody>
            <a:bodyPr rtlCol="0" anchor="ctr"/>
            <a:lstStyle/>
            <a:p>
              <a:endParaRPr lang="es-CO"/>
            </a:p>
          </p:txBody>
        </p:sp>
        <p:sp>
          <p:nvSpPr>
            <p:cNvPr id="1171" name="Freeform: Shape 1170">
              <a:extLst>
                <a:ext uri="{FF2B5EF4-FFF2-40B4-BE49-F238E27FC236}">
                  <a16:creationId xmlns:a16="http://schemas.microsoft.com/office/drawing/2014/main" id="{18C21D53-6581-C7E2-7F21-D4DEF667C293}"/>
                </a:ext>
              </a:extLst>
            </p:cNvPr>
            <p:cNvSpPr/>
            <p:nvPr/>
          </p:nvSpPr>
          <p:spPr>
            <a:xfrm>
              <a:off x="7468809" y="853014"/>
              <a:ext cx="5109" cy="5042"/>
            </a:xfrm>
            <a:custGeom>
              <a:avLst/>
              <a:gdLst>
                <a:gd name="connsiteX0" fmla="*/ 4596 w 5109"/>
                <a:gd name="connsiteY0" fmla="*/ 3470 h 5042"/>
                <a:gd name="connsiteX1" fmla="*/ -514 w 5109"/>
                <a:gd name="connsiteY1" fmla="*/ -1573 h 5042"/>
              </a:gdLst>
              <a:ahLst/>
              <a:cxnLst>
                <a:cxn ang="0">
                  <a:pos x="connsiteX0" y="connsiteY0"/>
                </a:cxn>
                <a:cxn ang="0">
                  <a:pos x="connsiteX1" y="connsiteY1"/>
                </a:cxn>
              </a:cxnLst>
              <a:rect l="l" t="t" r="r" b="b"/>
              <a:pathLst>
                <a:path w="5109" h="5042">
                  <a:moveTo>
                    <a:pt x="4596" y="3470"/>
                  </a:moveTo>
                  <a:cubicBezTo>
                    <a:pt x="1974" y="3133"/>
                    <a:pt x="-110" y="1049"/>
                    <a:pt x="-514" y="-1573"/>
                  </a:cubicBezTo>
                  <a:close/>
                </a:path>
              </a:pathLst>
            </a:custGeom>
            <a:solidFill>
              <a:srgbClr val="020202"/>
            </a:solidFill>
            <a:ln w="6712" cap="flat">
              <a:noFill/>
              <a:prstDash val="solid"/>
              <a:miter/>
            </a:ln>
          </p:spPr>
          <p:txBody>
            <a:bodyPr rtlCol="0" anchor="ctr"/>
            <a:lstStyle/>
            <a:p>
              <a:endParaRPr lang="es-CO"/>
            </a:p>
          </p:txBody>
        </p:sp>
        <p:sp>
          <p:nvSpPr>
            <p:cNvPr id="1172" name="Freeform: Shape 1171">
              <a:extLst>
                <a:ext uri="{FF2B5EF4-FFF2-40B4-BE49-F238E27FC236}">
                  <a16:creationId xmlns:a16="http://schemas.microsoft.com/office/drawing/2014/main" id="{15ABFDD5-DE80-4843-86CA-272AE9D98299}"/>
                </a:ext>
              </a:extLst>
            </p:cNvPr>
            <p:cNvSpPr/>
            <p:nvPr/>
          </p:nvSpPr>
          <p:spPr>
            <a:xfrm>
              <a:off x="7423223" y="803529"/>
              <a:ext cx="5244" cy="5714"/>
            </a:xfrm>
            <a:custGeom>
              <a:avLst/>
              <a:gdLst>
                <a:gd name="connsiteX0" fmla="*/ 4731 w 5244"/>
                <a:gd name="connsiteY0" fmla="*/ 4142 h 5714"/>
                <a:gd name="connsiteX1" fmla="*/ -514 w 5244"/>
                <a:gd name="connsiteY1" fmla="*/ -1573 h 5714"/>
                <a:gd name="connsiteX2" fmla="*/ 4731 w 5244"/>
                <a:gd name="connsiteY2" fmla="*/ 4142 h 5714"/>
              </a:gdLst>
              <a:ahLst/>
              <a:cxnLst>
                <a:cxn ang="0">
                  <a:pos x="connsiteX0" y="connsiteY0"/>
                </a:cxn>
                <a:cxn ang="0">
                  <a:pos x="connsiteX1" y="connsiteY1"/>
                </a:cxn>
                <a:cxn ang="0">
                  <a:pos x="connsiteX2" y="connsiteY2"/>
                </a:cxn>
              </a:cxnLst>
              <a:rect l="l" t="t" r="r" b="b"/>
              <a:pathLst>
                <a:path w="5244" h="5714">
                  <a:moveTo>
                    <a:pt x="4731" y="4142"/>
                  </a:moveTo>
                  <a:cubicBezTo>
                    <a:pt x="1908" y="3672"/>
                    <a:pt x="-244" y="1319"/>
                    <a:pt x="-514" y="-1573"/>
                  </a:cubicBezTo>
                  <a:cubicBezTo>
                    <a:pt x="2243" y="-968"/>
                    <a:pt x="4395" y="1319"/>
                    <a:pt x="4731" y="4142"/>
                  </a:cubicBezTo>
                  <a:close/>
                </a:path>
              </a:pathLst>
            </a:custGeom>
            <a:solidFill>
              <a:srgbClr val="020202"/>
            </a:solidFill>
            <a:ln w="6712" cap="flat">
              <a:noFill/>
              <a:prstDash val="solid"/>
              <a:miter/>
            </a:ln>
          </p:spPr>
          <p:txBody>
            <a:bodyPr rtlCol="0" anchor="ctr"/>
            <a:lstStyle/>
            <a:p>
              <a:endParaRPr lang="es-CO"/>
            </a:p>
          </p:txBody>
        </p:sp>
        <p:sp>
          <p:nvSpPr>
            <p:cNvPr id="1173" name="Freeform: Shape 1172">
              <a:extLst>
                <a:ext uri="{FF2B5EF4-FFF2-40B4-BE49-F238E27FC236}">
                  <a16:creationId xmlns:a16="http://schemas.microsoft.com/office/drawing/2014/main" id="{710B2F47-2F97-C520-257D-8A91E8FA6CFC}"/>
                </a:ext>
              </a:extLst>
            </p:cNvPr>
            <p:cNvSpPr/>
            <p:nvPr/>
          </p:nvSpPr>
          <p:spPr>
            <a:xfrm>
              <a:off x="7418517" y="798419"/>
              <a:ext cx="5177" cy="5647"/>
            </a:xfrm>
            <a:custGeom>
              <a:avLst/>
              <a:gdLst>
                <a:gd name="connsiteX0" fmla="*/ 4664 w 5177"/>
                <a:gd name="connsiteY0" fmla="*/ 4075 h 5647"/>
                <a:gd name="connsiteX1" fmla="*/ -514 w 5177"/>
                <a:gd name="connsiteY1" fmla="*/ -1573 h 5647"/>
                <a:gd name="connsiteX2" fmla="*/ 4664 w 5177"/>
                <a:gd name="connsiteY2" fmla="*/ 4075 h 5647"/>
              </a:gdLst>
              <a:ahLst/>
              <a:cxnLst>
                <a:cxn ang="0">
                  <a:pos x="connsiteX0" y="connsiteY0"/>
                </a:cxn>
                <a:cxn ang="0">
                  <a:pos x="connsiteX1" y="connsiteY1"/>
                </a:cxn>
                <a:cxn ang="0">
                  <a:pos x="connsiteX2" y="connsiteY2"/>
                </a:cxn>
              </a:cxnLst>
              <a:rect l="l" t="t" r="r" b="b"/>
              <a:pathLst>
                <a:path w="5177" h="5647">
                  <a:moveTo>
                    <a:pt x="4664" y="4075"/>
                  </a:moveTo>
                  <a:cubicBezTo>
                    <a:pt x="1907" y="3470"/>
                    <a:pt x="-110" y="1184"/>
                    <a:pt x="-514" y="-1573"/>
                  </a:cubicBezTo>
                  <a:cubicBezTo>
                    <a:pt x="2243" y="-968"/>
                    <a:pt x="4260" y="1319"/>
                    <a:pt x="4664" y="4075"/>
                  </a:cubicBezTo>
                  <a:close/>
                </a:path>
              </a:pathLst>
            </a:custGeom>
            <a:solidFill>
              <a:srgbClr val="020202"/>
            </a:solidFill>
            <a:ln w="6712" cap="flat">
              <a:noFill/>
              <a:prstDash val="solid"/>
              <a:miter/>
            </a:ln>
          </p:spPr>
          <p:txBody>
            <a:bodyPr rtlCol="0" anchor="ctr"/>
            <a:lstStyle/>
            <a:p>
              <a:endParaRPr lang="es-CO"/>
            </a:p>
          </p:txBody>
        </p:sp>
        <p:sp>
          <p:nvSpPr>
            <p:cNvPr id="1174" name="Freeform: Shape 1173">
              <a:extLst>
                <a:ext uri="{FF2B5EF4-FFF2-40B4-BE49-F238E27FC236}">
                  <a16:creationId xmlns:a16="http://schemas.microsoft.com/office/drawing/2014/main" id="{17BA2A5D-42B0-B083-5621-199B2A0EDC9D}"/>
                </a:ext>
              </a:extLst>
            </p:cNvPr>
            <p:cNvSpPr/>
            <p:nvPr/>
          </p:nvSpPr>
          <p:spPr>
            <a:xfrm>
              <a:off x="7413811" y="793309"/>
              <a:ext cx="5109" cy="5513"/>
            </a:xfrm>
            <a:custGeom>
              <a:avLst/>
              <a:gdLst>
                <a:gd name="connsiteX0" fmla="*/ 4596 w 5109"/>
                <a:gd name="connsiteY0" fmla="*/ 3941 h 5513"/>
                <a:gd name="connsiteX1" fmla="*/ -514 w 5109"/>
                <a:gd name="connsiteY1" fmla="*/ -1573 h 5513"/>
                <a:gd name="connsiteX2" fmla="*/ 4596 w 5109"/>
                <a:gd name="connsiteY2" fmla="*/ 3941 h 5513"/>
              </a:gdLst>
              <a:ahLst/>
              <a:cxnLst>
                <a:cxn ang="0">
                  <a:pos x="connsiteX0" y="connsiteY0"/>
                </a:cxn>
                <a:cxn ang="0">
                  <a:pos x="connsiteX1" y="connsiteY1"/>
                </a:cxn>
                <a:cxn ang="0">
                  <a:pos x="connsiteX2" y="connsiteY2"/>
                </a:cxn>
              </a:cxnLst>
              <a:rect l="l" t="t" r="r" b="b"/>
              <a:pathLst>
                <a:path w="5109" h="5513">
                  <a:moveTo>
                    <a:pt x="4596" y="3941"/>
                  </a:moveTo>
                  <a:cubicBezTo>
                    <a:pt x="1907" y="3335"/>
                    <a:pt x="-111" y="1117"/>
                    <a:pt x="-514" y="-1573"/>
                  </a:cubicBezTo>
                  <a:cubicBezTo>
                    <a:pt x="2041" y="-766"/>
                    <a:pt x="3991" y="1319"/>
                    <a:pt x="4596" y="3941"/>
                  </a:cubicBezTo>
                  <a:close/>
                </a:path>
              </a:pathLst>
            </a:custGeom>
            <a:solidFill>
              <a:srgbClr val="020202"/>
            </a:solidFill>
            <a:ln w="6712" cap="flat">
              <a:noFill/>
              <a:prstDash val="solid"/>
              <a:miter/>
            </a:ln>
          </p:spPr>
          <p:txBody>
            <a:bodyPr rtlCol="0" anchor="ctr"/>
            <a:lstStyle/>
            <a:p>
              <a:endParaRPr lang="es-CO"/>
            </a:p>
          </p:txBody>
        </p:sp>
        <p:sp>
          <p:nvSpPr>
            <p:cNvPr id="1175" name="Freeform: Shape 1174">
              <a:extLst>
                <a:ext uri="{FF2B5EF4-FFF2-40B4-BE49-F238E27FC236}">
                  <a16:creationId xmlns:a16="http://schemas.microsoft.com/office/drawing/2014/main" id="{FCD12E6D-3102-F4E8-165E-A737930E7B87}"/>
                </a:ext>
              </a:extLst>
            </p:cNvPr>
            <p:cNvSpPr/>
            <p:nvPr/>
          </p:nvSpPr>
          <p:spPr>
            <a:xfrm>
              <a:off x="7383286" y="758817"/>
              <a:ext cx="5379" cy="5581"/>
            </a:xfrm>
            <a:custGeom>
              <a:avLst/>
              <a:gdLst>
                <a:gd name="connsiteX0" fmla="*/ 4865 w 5379"/>
                <a:gd name="connsiteY0" fmla="*/ 4008 h 5581"/>
                <a:gd name="connsiteX1" fmla="*/ -514 w 5379"/>
                <a:gd name="connsiteY1" fmla="*/ -1573 h 5581"/>
                <a:gd name="connsiteX2" fmla="*/ 4865 w 5379"/>
                <a:gd name="connsiteY2" fmla="*/ 4008 h 5581"/>
              </a:gdLst>
              <a:ahLst/>
              <a:cxnLst>
                <a:cxn ang="0">
                  <a:pos x="connsiteX0" y="connsiteY0"/>
                </a:cxn>
                <a:cxn ang="0">
                  <a:pos x="connsiteX1" y="connsiteY1"/>
                </a:cxn>
                <a:cxn ang="0">
                  <a:pos x="connsiteX2" y="connsiteY2"/>
                </a:cxn>
              </a:cxnLst>
              <a:rect l="l" t="t" r="r" b="b"/>
              <a:pathLst>
                <a:path w="5379" h="5581">
                  <a:moveTo>
                    <a:pt x="4865" y="4008"/>
                  </a:moveTo>
                  <a:cubicBezTo>
                    <a:pt x="1974" y="3604"/>
                    <a:pt x="-244" y="1319"/>
                    <a:pt x="-514" y="-1573"/>
                  </a:cubicBezTo>
                  <a:cubicBezTo>
                    <a:pt x="2311" y="-1169"/>
                    <a:pt x="4529" y="1117"/>
                    <a:pt x="4865" y="4008"/>
                  </a:cubicBezTo>
                  <a:close/>
                </a:path>
              </a:pathLst>
            </a:custGeom>
            <a:solidFill>
              <a:srgbClr val="020202"/>
            </a:solidFill>
            <a:ln w="6712" cap="flat">
              <a:noFill/>
              <a:prstDash val="solid"/>
              <a:miter/>
            </a:ln>
          </p:spPr>
          <p:txBody>
            <a:bodyPr rtlCol="0" anchor="ctr"/>
            <a:lstStyle/>
            <a:p>
              <a:endParaRPr lang="es-CO"/>
            </a:p>
          </p:txBody>
        </p:sp>
        <p:sp>
          <p:nvSpPr>
            <p:cNvPr id="1176" name="Freeform: Shape 1175">
              <a:extLst>
                <a:ext uri="{FF2B5EF4-FFF2-40B4-BE49-F238E27FC236}">
                  <a16:creationId xmlns:a16="http://schemas.microsoft.com/office/drawing/2014/main" id="{061662B4-CDED-1036-7E94-270B5326D098}"/>
                </a:ext>
              </a:extLst>
            </p:cNvPr>
            <p:cNvSpPr/>
            <p:nvPr/>
          </p:nvSpPr>
          <p:spPr>
            <a:xfrm>
              <a:off x="7378378" y="753774"/>
              <a:ext cx="5378" cy="5581"/>
            </a:xfrm>
            <a:custGeom>
              <a:avLst/>
              <a:gdLst>
                <a:gd name="connsiteX0" fmla="*/ 4865 w 5378"/>
                <a:gd name="connsiteY0" fmla="*/ 4008 h 5581"/>
                <a:gd name="connsiteX1" fmla="*/ -514 w 5378"/>
                <a:gd name="connsiteY1" fmla="*/ -1573 h 5581"/>
                <a:gd name="connsiteX2" fmla="*/ 4865 w 5378"/>
                <a:gd name="connsiteY2" fmla="*/ 4008 h 5581"/>
              </a:gdLst>
              <a:ahLst/>
              <a:cxnLst>
                <a:cxn ang="0">
                  <a:pos x="connsiteX0" y="connsiteY0"/>
                </a:cxn>
                <a:cxn ang="0">
                  <a:pos x="connsiteX1" y="connsiteY1"/>
                </a:cxn>
                <a:cxn ang="0">
                  <a:pos x="connsiteX2" y="connsiteY2"/>
                </a:cxn>
              </a:cxnLst>
              <a:rect l="l" t="t" r="r" b="b"/>
              <a:pathLst>
                <a:path w="5378" h="5581">
                  <a:moveTo>
                    <a:pt x="4865" y="4008"/>
                  </a:moveTo>
                  <a:cubicBezTo>
                    <a:pt x="2041" y="3470"/>
                    <a:pt x="-111" y="1251"/>
                    <a:pt x="-514" y="-1573"/>
                  </a:cubicBezTo>
                  <a:cubicBezTo>
                    <a:pt x="2310" y="-1034"/>
                    <a:pt x="4462" y="1184"/>
                    <a:pt x="4865" y="4008"/>
                  </a:cubicBezTo>
                  <a:close/>
                </a:path>
              </a:pathLst>
            </a:custGeom>
            <a:solidFill>
              <a:srgbClr val="020202"/>
            </a:solidFill>
            <a:ln w="6712" cap="flat">
              <a:noFill/>
              <a:prstDash val="solid"/>
              <a:miter/>
            </a:ln>
          </p:spPr>
          <p:txBody>
            <a:bodyPr rtlCol="0" anchor="ctr"/>
            <a:lstStyle/>
            <a:p>
              <a:endParaRPr lang="es-CO"/>
            </a:p>
          </p:txBody>
        </p:sp>
        <p:sp>
          <p:nvSpPr>
            <p:cNvPr id="1177" name="Freeform: Shape 1176">
              <a:extLst>
                <a:ext uri="{FF2B5EF4-FFF2-40B4-BE49-F238E27FC236}">
                  <a16:creationId xmlns:a16="http://schemas.microsoft.com/office/drawing/2014/main" id="{F968AA32-6204-069F-B9B0-1A93C72BA1C8}"/>
                </a:ext>
              </a:extLst>
            </p:cNvPr>
            <p:cNvSpPr/>
            <p:nvPr/>
          </p:nvSpPr>
          <p:spPr>
            <a:xfrm>
              <a:off x="7373604" y="748732"/>
              <a:ext cx="5446" cy="5513"/>
            </a:xfrm>
            <a:custGeom>
              <a:avLst/>
              <a:gdLst>
                <a:gd name="connsiteX0" fmla="*/ 4933 w 5446"/>
                <a:gd name="connsiteY0" fmla="*/ 3941 h 5513"/>
                <a:gd name="connsiteX1" fmla="*/ -514 w 5446"/>
                <a:gd name="connsiteY1" fmla="*/ -1573 h 5513"/>
                <a:gd name="connsiteX2" fmla="*/ 4933 w 5446"/>
                <a:gd name="connsiteY2" fmla="*/ 3941 h 5513"/>
              </a:gdLst>
              <a:ahLst/>
              <a:cxnLst>
                <a:cxn ang="0">
                  <a:pos x="connsiteX0" y="connsiteY0"/>
                </a:cxn>
                <a:cxn ang="0">
                  <a:pos x="connsiteX1" y="connsiteY1"/>
                </a:cxn>
                <a:cxn ang="0">
                  <a:pos x="connsiteX2" y="connsiteY2"/>
                </a:cxn>
              </a:cxnLst>
              <a:rect l="l" t="t" r="r" b="b"/>
              <a:pathLst>
                <a:path w="5446" h="5513">
                  <a:moveTo>
                    <a:pt x="4933" y="3941"/>
                  </a:moveTo>
                  <a:cubicBezTo>
                    <a:pt x="2041" y="3604"/>
                    <a:pt x="-177" y="1319"/>
                    <a:pt x="-514" y="-1573"/>
                  </a:cubicBezTo>
                  <a:cubicBezTo>
                    <a:pt x="2311" y="-1102"/>
                    <a:pt x="4462" y="1117"/>
                    <a:pt x="4933" y="3941"/>
                  </a:cubicBezTo>
                  <a:close/>
                </a:path>
              </a:pathLst>
            </a:custGeom>
            <a:solidFill>
              <a:srgbClr val="020202"/>
            </a:solidFill>
            <a:ln w="6712" cap="flat">
              <a:noFill/>
              <a:prstDash val="solid"/>
              <a:miter/>
            </a:ln>
          </p:spPr>
          <p:txBody>
            <a:bodyPr rtlCol="0" anchor="ctr"/>
            <a:lstStyle/>
            <a:p>
              <a:endParaRPr lang="es-CO"/>
            </a:p>
          </p:txBody>
        </p:sp>
        <p:sp>
          <p:nvSpPr>
            <p:cNvPr id="1178" name="Freeform: Shape 1177">
              <a:extLst>
                <a:ext uri="{FF2B5EF4-FFF2-40B4-BE49-F238E27FC236}">
                  <a16:creationId xmlns:a16="http://schemas.microsoft.com/office/drawing/2014/main" id="{CC9FFC45-2F5D-6CCC-7251-161F58FD0BD9}"/>
                </a:ext>
              </a:extLst>
            </p:cNvPr>
            <p:cNvSpPr/>
            <p:nvPr/>
          </p:nvSpPr>
          <p:spPr>
            <a:xfrm>
              <a:off x="7139356" y="564507"/>
              <a:ext cx="5849" cy="4639"/>
            </a:xfrm>
            <a:custGeom>
              <a:avLst/>
              <a:gdLst>
                <a:gd name="connsiteX0" fmla="*/ 5336 w 5849"/>
                <a:gd name="connsiteY0" fmla="*/ 3067 h 4639"/>
                <a:gd name="connsiteX1" fmla="*/ -514 w 5849"/>
                <a:gd name="connsiteY1" fmla="*/ -1573 h 4639"/>
                <a:gd name="connsiteX2" fmla="*/ 5336 w 5849"/>
                <a:gd name="connsiteY2" fmla="*/ 3067 h 4639"/>
              </a:gdLst>
              <a:ahLst/>
              <a:cxnLst>
                <a:cxn ang="0">
                  <a:pos x="connsiteX0" y="connsiteY0"/>
                </a:cxn>
                <a:cxn ang="0">
                  <a:pos x="connsiteX1" y="connsiteY1"/>
                </a:cxn>
                <a:cxn ang="0">
                  <a:pos x="connsiteX2" y="connsiteY2"/>
                </a:cxn>
              </a:cxnLst>
              <a:rect l="l" t="t" r="r" b="b"/>
              <a:pathLst>
                <a:path w="5849" h="4639">
                  <a:moveTo>
                    <a:pt x="5336" y="3067"/>
                  </a:moveTo>
                  <a:cubicBezTo>
                    <a:pt x="2580" y="3067"/>
                    <a:pt x="159" y="1117"/>
                    <a:pt x="-514" y="-1573"/>
                  </a:cubicBezTo>
                  <a:cubicBezTo>
                    <a:pt x="2176" y="-1236"/>
                    <a:pt x="4394" y="579"/>
                    <a:pt x="5336" y="3067"/>
                  </a:cubicBezTo>
                  <a:close/>
                </a:path>
              </a:pathLst>
            </a:custGeom>
            <a:solidFill>
              <a:srgbClr val="020202"/>
            </a:solidFill>
            <a:ln w="6712" cap="flat">
              <a:noFill/>
              <a:prstDash val="solid"/>
              <a:miter/>
            </a:ln>
          </p:spPr>
          <p:txBody>
            <a:bodyPr rtlCol="0" anchor="ctr"/>
            <a:lstStyle/>
            <a:p>
              <a:endParaRPr lang="es-CO"/>
            </a:p>
          </p:txBody>
        </p:sp>
        <p:sp>
          <p:nvSpPr>
            <p:cNvPr id="1179" name="Freeform: Shape 1178">
              <a:extLst>
                <a:ext uri="{FF2B5EF4-FFF2-40B4-BE49-F238E27FC236}">
                  <a16:creationId xmlns:a16="http://schemas.microsoft.com/office/drawing/2014/main" id="{24FF6838-83B3-52F2-97D8-E18D3B4832F5}"/>
                </a:ext>
              </a:extLst>
            </p:cNvPr>
            <p:cNvSpPr/>
            <p:nvPr/>
          </p:nvSpPr>
          <p:spPr>
            <a:xfrm>
              <a:off x="7368427" y="743824"/>
              <a:ext cx="5512" cy="5446"/>
            </a:xfrm>
            <a:custGeom>
              <a:avLst/>
              <a:gdLst>
                <a:gd name="connsiteX0" fmla="*/ 4999 w 5512"/>
                <a:gd name="connsiteY0" fmla="*/ 3874 h 5446"/>
                <a:gd name="connsiteX1" fmla="*/ -514 w 5512"/>
                <a:gd name="connsiteY1" fmla="*/ -1573 h 5446"/>
                <a:gd name="connsiteX2" fmla="*/ 4999 w 5512"/>
                <a:gd name="connsiteY2" fmla="*/ 3874 h 5446"/>
              </a:gdLst>
              <a:ahLst/>
              <a:cxnLst>
                <a:cxn ang="0">
                  <a:pos x="connsiteX0" y="connsiteY0"/>
                </a:cxn>
                <a:cxn ang="0">
                  <a:pos x="connsiteX1" y="connsiteY1"/>
                </a:cxn>
                <a:cxn ang="0">
                  <a:pos x="connsiteX2" y="connsiteY2"/>
                </a:cxn>
              </a:cxnLst>
              <a:rect l="l" t="t" r="r" b="b"/>
              <a:pathLst>
                <a:path w="5512" h="5446">
                  <a:moveTo>
                    <a:pt x="4999" y="3874"/>
                  </a:moveTo>
                  <a:cubicBezTo>
                    <a:pt x="2175" y="3402"/>
                    <a:pt x="-43" y="1251"/>
                    <a:pt x="-514" y="-1573"/>
                  </a:cubicBezTo>
                  <a:cubicBezTo>
                    <a:pt x="2310" y="-1103"/>
                    <a:pt x="4529" y="1049"/>
                    <a:pt x="4999" y="3874"/>
                  </a:cubicBezTo>
                  <a:close/>
                </a:path>
              </a:pathLst>
            </a:custGeom>
            <a:solidFill>
              <a:srgbClr val="020202"/>
            </a:solidFill>
            <a:ln w="6712" cap="flat">
              <a:noFill/>
              <a:prstDash val="solid"/>
              <a:miter/>
            </a:ln>
          </p:spPr>
          <p:txBody>
            <a:bodyPr rtlCol="0" anchor="ctr"/>
            <a:lstStyle/>
            <a:p>
              <a:endParaRPr lang="es-CO"/>
            </a:p>
          </p:txBody>
        </p:sp>
        <p:sp>
          <p:nvSpPr>
            <p:cNvPr id="1180" name="Freeform: Shape 1179">
              <a:extLst>
                <a:ext uri="{FF2B5EF4-FFF2-40B4-BE49-F238E27FC236}">
                  <a16:creationId xmlns:a16="http://schemas.microsoft.com/office/drawing/2014/main" id="{18BA7A3B-EA9A-7EBA-1C5E-F3BD41E041E8}"/>
                </a:ext>
              </a:extLst>
            </p:cNvPr>
            <p:cNvSpPr/>
            <p:nvPr/>
          </p:nvSpPr>
          <p:spPr>
            <a:xfrm>
              <a:off x="7363452" y="738848"/>
              <a:ext cx="5445" cy="5445"/>
            </a:xfrm>
            <a:custGeom>
              <a:avLst/>
              <a:gdLst>
                <a:gd name="connsiteX0" fmla="*/ 4932 w 5445"/>
                <a:gd name="connsiteY0" fmla="*/ 3873 h 5445"/>
                <a:gd name="connsiteX1" fmla="*/ -514 w 5445"/>
                <a:gd name="connsiteY1" fmla="*/ -1573 h 5445"/>
                <a:gd name="connsiteX2" fmla="*/ 4932 w 5445"/>
                <a:gd name="connsiteY2" fmla="*/ 3873 h 5445"/>
              </a:gdLst>
              <a:ahLst/>
              <a:cxnLst>
                <a:cxn ang="0">
                  <a:pos x="connsiteX0" y="connsiteY0"/>
                </a:cxn>
                <a:cxn ang="0">
                  <a:pos x="connsiteX1" y="connsiteY1"/>
                </a:cxn>
                <a:cxn ang="0">
                  <a:pos x="connsiteX2" y="connsiteY2"/>
                </a:cxn>
              </a:cxnLst>
              <a:rect l="l" t="t" r="r" b="b"/>
              <a:pathLst>
                <a:path w="5445" h="5445">
                  <a:moveTo>
                    <a:pt x="4932" y="3873"/>
                  </a:moveTo>
                  <a:cubicBezTo>
                    <a:pt x="2175" y="3402"/>
                    <a:pt x="-43" y="1184"/>
                    <a:pt x="-514" y="-1573"/>
                  </a:cubicBezTo>
                  <a:cubicBezTo>
                    <a:pt x="2242" y="-1103"/>
                    <a:pt x="4462" y="1117"/>
                    <a:pt x="4932" y="3873"/>
                  </a:cubicBezTo>
                  <a:close/>
                </a:path>
              </a:pathLst>
            </a:custGeom>
            <a:solidFill>
              <a:srgbClr val="020202"/>
            </a:solidFill>
            <a:ln w="6712" cap="flat">
              <a:noFill/>
              <a:prstDash val="solid"/>
              <a:miter/>
            </a:ln>
          </p:spPr>
          <p:txBody>
            <a:bodyPr rtlCol="0" anchor="ctr"/>
            <a:lstStyle/>
            <a:p>
              <a:endParaRPr lang="es-CO"/>
            </a:p>
          </p:txBody>
        </p:sp>
        <p:sp>
          <p:nvSpPr>
            <p:cNvPr id="1181" name="Freeform: Shape 1180">
              <a:extLst>
                <a:ext uri="{FF2B5EF4-FFF2-40B4-BE49-F238E27FC236}">
                  <a16:creationId xmlns:a16="http://schemas.microsoft.com/office/drawing/2014/main" id="{4A286453-9C6E-A061-F3AB-9071DD667846}"/>
                </a:ext>
              </a:extLst>
            </p:cNvPr>
            <p:cNvSpPr/>
            <p:nvPr/>
          </p:nvSpPr>
          <p:spPr>
            <a:xfrm>
              <a:off x="7358409" y="733873"/>
              <a:ext cx="5512" cy="5445"/>
            </a:xfrm>
            <a:custGeom>
              <a:avLst/>
              <a:gdLst>
                <a:gd name="connsiteX0" fmla="*/ 4999 w 5512"/>
                <a:gd name="connsiteY0" fmla="*/ 3873 h 5445"/>
                <a:gd name="connsiteX1" fmla="*/ -514 w 5512"/>
                <a:gd name="connsiteY1" fmla="*/ -1573 h 5445"/>
                <a:gd name="connsiteX2" fmla="*/ 4999 w 5512"/>
                <a:gd name="connsiteY2" fmla="*/ 3873 h 5445"/>
              </a:gdLst>
              <a:ahLst/>
              <a:cxnLst>
                <a:cxn ang="0">
                  <a:pos x="connsiteX0" y="connsiteY0"/>
                </a:cxn>
                <a:cxn ang="0">
                  <a:pos x="connsiteX1" y="connsiteY1"/>
                </a:cxn>
                <a:cxn ang="0">
                  <a:pos x="connsiteX2" y="connsiteY2"/>
                </a:cxn>
              </a:cxnLst>
              <a:rect l="l" t="t" r="r" b="b"/>
              <a:pathLst>
                <a:path w="5512" h="5445">
                  <a:moveTo>
                    <a:pt x="4999" y="3873"/>
                  </a:moveTo>
                  <a:cubicBezTo>
                    <a:pt x="2108" y="3537"/>
                    <a:pt x="-111" y="1318"/>
                    <a:pt x="-514" y="-1573"/>
                  </a:cubicBezTo>
                  <a:cubicBezTo>
                    <a:pt x="2310" y="-1103"/>
                    <a:pt x="4529" y="1049"/>
                    <a:pt x="4999" y="3873"/>
                  </a:cubicBezTo>
                  <a:close/>
                </a:path>
              </a:pathLst>
            </a:custGeom>
            <a:solidFill>
              <a:srgbClr val="020202"/>
            </a:solidFill>
            <a:ln w="6712" cap="flat">
              <a:noFill/>
              <a:prstDash val="solid"/>
              <a:miter/>
            </a:ln>
          </p:spPr>
          <p:txBody>
            <a:bodyPr rtlCol="0" anchor="ctr"/>
            <a:lstStyle/>
            <a:p>
              <a:endParaRPr lang="es-CO"/>
            </a:p>
          </p:txBody>
        </p:sp>
        <p:sp>
          <p:nvSpPr>
            <p:cNvPr id="1182" name="Freeform: Shape 1181">
              <a:extLst>
                <a:ext uri="{FF2B5EF4-FFF2-40B4-BE49-F238E27FC236}">
                  <a16:creationId xmlns:a16="http://schemas.microsoft.com/office/drawing/2014/main" id="{6A2C941B-C4A4-8A95-D2BB-5E2961646EA2}"/>
                </a:ext>
              </a:extLst>
            </p:cNvPr>
            <p:cNvSpPr/>
            <p:nvPr/>
          </p:nvSpPr>
          <p:spPr>
            <a:xfrm>
              <a:off x="7353299" y="729032"/>
              <a:ext cx="5580" cy="5378"/>
            </a:xfrm>
            <a:custGeom>
              <a:avLst/>
              <a:gdLst>
                <a:gd name="connsiteX0" fmla="*/ 5067 w 5580"/>
                <a:gd name="connsiteY0" fmla="*/ 3805 h 5378"/>
                <a:gd name="connsiteX1" fmla="*/ -514 w 5580"/>
                <a:gd name="connsiteY1" fmla="*/ -1573 h 5378"/>
                <a:gd name="connsiteX2" fmla="*/ 5067 w 5580"/>
                <a:gd name="connsiteY2" fmla="*/ 3805 h 5378"/>
              </a:gdLst>
              <a:ahLst/>
              <a:cxnLst>
                <a:cxn ang="0">
                  <a:pos x="connsiteX0" y="connsiteY0"/>
                </a:cxn>
                <a:cxn ang="0">
                  <a:pos x="connsiteX1" y="connsiteY1"/>
                </a:cxn>
                <a:cxn ang="0">
                  <a:pos x="connsiteX2" y="connsiteY2"/>
                </a:cxn>
              </a:cxnLst>
              <a:rect l="l" t="t" r="r" b="b"/>
              <a:pathLst>
                <a:path w="5580" h="5378">
                  <a:moveTo>
                    <a:pt x="5067" y="3805"/>
                  </a:moveTo>
                  <a:cubicBezTo>
                    <a:pt x="2175" y="3470"/>
                    <a:pt x="-111" y="1250"/>
                    <a:pt x="-514" y="-1573"/>
                  </a:cubicBezTo>
                  <a:cubicBezTo>
                    <a:pt x="2377" y="-1304"/>
                    <a:pt x="4730" y="915"/>
                    <a:pt x="5067" y="3805"/>
                  </a:cubicBezTo>
                  <a:close/>
                </a:path>
              </a:pathLst>
            </a:custGeom>
            <a:solidFill>
              <a:srgbClr val="020202"/>
            </a:solidFill>
            <a:ln w="6712" cap="flat">
              <a:noFill/>
              <a:prstDash val="solid"/>
              <a:miter/>
            </a:ln>
          </p:spPr>
          <p:txBody>
            <a:bodyPr rtlCol="0" anchor="ctr"/>
            <a:lstStyle/>
            <a:p>
              <a:endParaRPr lang="es-CO"/>
            </a:p>
          </p:txBody>
        </p:sp>
        <p:sp>
          <p:nvSpPr>
            <p:cNvPr id="1183" name="Freeform: Shape 1182">
              <a:extLst>
                <a:ext uri="{FF2B5EF4-FFF2-40B4-BE49-F238E27FC236}">
                  <a16:creationId xmlns:a16="http://schemas.microsoft.com/office/drawing/2014/main" id="{AE11C87E-5F09-B0F1-00D9-320AE44BDE0C}"/>
                </a:ext>
              </a:extLst>
            </p:cNvPr>
            <p:cNvSpPr/>
            <p:nvPr/>
          </p:nvSpPr>
          <p:spPr>
            <a:xfrm>
              <a:off x="7318942" y="698776"/>
              <a:ext cx="5512" cy="4908"/>
            </a:xfrm>
            <a:custGeom>
              <a:avLst/>
              <a:gdLst>
                <a:gd name="connsiteX0" fmla="*/ 4999 w 5512"/>
                <a:gd name="connsiteY0" fmla="*/ 3335 h 4908"/>
                <a:gd name="connsiteX1" fmla="*/ -514 w 5512"/>
                <a:gd name="connsiteY1" fmla="*/ -1573 h 4908"/>
              </a:gdLst>
              <a:ahLst/>
              <a:cxnLst>
                <a:cxn ang="0">
                  <a:pos x="connsiteX0" y="connsiteY0"/>
                </a:cxn>
                <a:cxn ang="0">
                  <a:pos x="connsiteX1" y="connsiteY1"/>
                </a:cxn>
              </a:cxnLst>
              <a:rect l="l" t="t" r="r" b="b"/>
              <a:pathLst>
                <a:path w="5512" h="4908">
                  <a:moveTo>
                    <a:pt x="4999" y="3335"/>
                  </a:moveTo>
                  <a:cubicBezTo>
                    <a:pt x="2377" y="2931"/>
                    <a:pt x="159" y="1049"/>
                    <a:pt x="-514" y="-1573"/>
                  </a:cubicBezTo>
                  <a:close/>
                </a:path>
              </a:pathLst>
            </a:custGeom>
            <a:solidFill>
              <a:srgbClr val="020202"/>
            </a:solidFill>
            <a:ln w="6712" cap="flat">
              <a:noFill/>
              <a:prstDash val="solid"/>
              <a:miter/>
            </a:ln>
          </p:spPr>
          <p:txBody>
            <a:bodyPr rtlCol="0" anchor="ctr"/>
            <a:lstStyle/>
            <a:p>
              <a:endParaRPr lang="es-CO"/>
            </a:p>
          </p:txBody>
        </p:sp>
        <p:sp>
          <p:nvSpPr>
            <p:cNvPr id="1184" name="Freeform: Shape 1183">
              <a:extLst>
                <a:ext uri="{FF2B5EF4-FFF2-40B4-BE49-F238E27FC236}">
                  <a16:creationId xmlns:a16="http://schemas.microsoft.com/office/drawing/2014/main" id="{646B604D-BBCE-2BD3-4301-7FEC4E5B00B5}"/>
                </a:ext>
              </a:extLst>
            </p:cNvPr>
            <p:cNvSpPr/>
            <p:nvPr/>
          </p:nvSpPr>
          <p:spPr>
            <a:xfrm>
              <a:off x="7313563" y="694069"/>
              <a:ext cx="5782" cy="5042"/>
            </a:xfrm>
            <a:custGeom>
              <a:avLst/>
              <a:gdLst>
                <a:gd name="connsiteX0" fmla="*/ 5268 w 5782"/>
                <a:gd name="connsiteY0" fmla="*/ 3470 h 5042"/>
                <a:gd name="connsiteX1" fmla="*/ -514 w 5782"/>
                <a:gd name="connsiteY1" fmla="*/ -1573 h 5042"/>
                <a:gd name="connsiteX2" fmla="*/ 5268 w 5782"/>
                <a:gd name="connsiteY2" fmla="*/ 3470 h 5042"/>
              </a:gdLst>
              <a:ahLst/>
              <a:cxnLst>
                <a:cxn ang="0">
                  <a:pos x="connsiteX0" y="connsiteY0"/>
                </a:cxn>
                <a:cxn ang="0">
                  <a:pos x="connsiteX1" y="connsiteY1"/>
                </a:cxn>
                <a:cxn ang="0">
                  <a:pos x="connsiteX2" y="connsiteY2"/>
                </a:cxn>
              </a:cxnLst>
              <a:rect l="l" t="t" r="r" b="b"/>
              <a:pathLst>
                <a:path w="5782" h="5042">
                  <a:moveTo>
                    <a:pt x="5268" y="3470"/>
                  </a:moveTo>
                  <a:cubicBezTo>
                    <a:pt x="2444" y="3134"/>
                    <a:pt x="159" y="1184"/>
                    <a:pt x="-514" y="-1573"/>
                  </a:cubicBezTo>
                  <a:cubicBezTo>
                    <a:pt x="2311" y="-1236"/>
                    <a:pt x="4596" y="713"/>
                    <a:pt x="5268" y="3470"/>
                  </a:cubicBezTo>
                  <a:close/>
                </a:path>
              </a:pathLst>
            </a:custGeom>
            <a:solidFill>
              <a:srgbClr val="020202"/>
            </a:solidFill>
            <a:ln w="6712" cap="flat">
              <a:noFill/>
              <a:prstDash val="solid"/>
              <a:miter/>
            </a:ln>
          </p:spPr>
          <p:txBody>
            <a:bodyPr rtlCol="0" anchor="ctr"/>
            <a:lstStyle/>
            <a:p>
              <a:endParaRPr lang="es-CO"/>
            </a:p>
          </p:txBody>
        </p:sp>
        <p:sp>
          <p:nvSpPr>
            <p:cNvPr id="1185" name="Freeform: Shape 1184">
              <a:extLst>
                <a:ext uri="{FF2B5EF4-FFF2-40B4-BE49-F238E27FC236}">
                  <a16:creationId xmlns:a16="http://schemas.microsoft.com/office/drawing/2014/main" id="{04D8809E-6BB0-163E-4DBF-168E139DE1A5}"/>
                </a:ext>
              </a:extLst>
            </p:cNvPr>
            <p:cNvSpPr/>
            <p:nvPr/>
          </p:nvSpPr>
          <p:spPr>
            <a:xfrm>
              <a:off x="7293594" y="679211"/>
              <a:ext cx="5916" cy="4773"/>
            </a:xfrm>
            <a:custGeom>
              <a:avLst/>
              <a:gdLst>
                <a:gd name="connsiteX0" fmla="*/ 5403 w 5916"/>
                <a:gd name="connsiteY0" fmla="*/ 3201 h 4773"/>
                <a:gd name="connsiteX1" fmla="*/ -514 w 5916"/>
                <a:gd name="connsiteY1" fmla="*/ -1573 h 4773"/>
                <a:gd name="connsiteX2" fmla="*/ 5403 w 5916"/>
                <a:gd name="connsiteY2" fmla="*/ 3201 h 4773"/>
              </a:gdLst>
              <a:ahLst/>
              <a:cxnLst>
                <a:cxn ang="0">
                  <a:pos x="connsiteX0" y="connsiteY0"/>
                </a:cxn>
                <a:cxn ang="0">
                  <a:pos x="connsiteX1" y="connsiteY1"/>
                </a:cxn>
                <a:cxn ang="0">
                  <a:pos x="connsiteX2" y="connsiteY2"/>
                </a:cxn>
              </a:cxnLst>
              <a:rect l="l" t="t" r="r" b="b"/>
              <a:pathLst>
                <a:path w="5916" h="4773">
                  <a:moveTo>
                    <a:pt x="5403" y="3201"/>
                  </a:moveTo>
                  <a:cubicBezTo>
                    <a:pt x="2579" y="3133"/>
                    <a:pt x="159" y="1184"/>
                    <a:pt x="-514" y="-1573"/>
                  </a:cubicBezTo>
                  <a:cubicBezTo>
                    <a:pt x="2242" y="-1371"/>
                    <a:pt x="4596" y="511"/>
                    <a:pt x="5403" y="3201"/>
                  </a:cubicBezTo>
                  <a:close/>
                </a:path>
              </a:pathLst>
            </a:custGeom>
            <a:solidFill>
              <a:srgbClr val="020202"/>
            </a:solidFill>
            <a:ln w="6712" cap="flat">
              <a:noFill/>
              <a:prstDash val="solid"/>
              <a:miter/>
            </a:ln>
          </p:spPr>
          <p:txBody>
            <a:bodyPr rtlCol="0" anchor="ctr"/>
            <a:lstStyle/>
            <a:p>
              <a:endParaRPr lang="es-CO"/>
            </a:p>
          </p:txBody>
        </p:sp>
        <p:sp>
          <p:nvSpPr>
            <p:cNvPr id="1186" name="Freeform: Shape 1185">
              <a:extLst>
                <a:ext uri="{FF2B5EF4-FFF2-40B4-BE49-F238E27FC236}">
                  <a16:creationId xmlns:a16="http://schemas.microsoft.com/office/drawing/2014/main" id="{50E38C35-3761-05E3-0914-D4BB15EC95AE}"/>
                </a:ext>
              </a:extLst>
            </p:cNvPr>
            <p:cNvSpPr/>
            <p:nvPr/>
          </p:nvSpPr>
          <p:spPr>
            <a:xfrm>
              <a:off x="7279004" y="669193"/>
              <a:ext cx="5916" cy="4571"/>
            </a:xfrm>
            <a:custGeom>
              <a:avLst/>
              <a:gdLst>
                <a:gd name="connsiteX0" fmla="*/ 5403 w 5916"/>
                <a:gd name="connsiteY0" fmla="*/ 2999 h 4571"/>
                <a:gd name="connsiteX1" fmla="*/ -514 w 5916"/>
                <a:gd name="connsiteY1" fmla="*/ -1573 h 4571"/>
                <a:gd name="connsiteX2" fmla="*/ 5403 w 5916"/>
                <a:gd name="connsiteY2" fmla="*/ 2999 h 4571"/>
              </a:gdLst>
              <a:ahLst/>
              <a:cxnLst>
                <a:cxn ang="0">
                  <a:pos x="connsiteX0" y="connsiteY0"/>
                </a:cxn>
                <a:cxn ang="0">
                  <a:pos x="connsiteX1" y="connsiteY1"/>
                </a:cxn>
                <a:cxn ang="0">
                  <a:pos x="connsiteX2" y="connsiteY2"/>
                </a:cxn>
              </a:cxnLst>
              <a:rect l="l" t="t" r="r" b="b"/>
              <a:pathLst>
                <a:path w="5916" h="4571">
                  <a:moveTo>
                    <a:pt x="5403" y="2999"/>
                  </a:moveTo>
                  <a:cubicBezTo>
                    <a:pt x="2646" y="2999"/>
                    <a:pt x="159" y="1117"/>
                    <a:pt x="-514" y="-1573"/>
                  </a:cubicBezTo>
                  <a:cubicBezTo>
                    <a:pt x="2176" y="-1304"/>
                    <a:pt x="4462" y="511"/>
                    <a:pt x="5403" y="2999"/>
                  </a:cubicBezTo>
                  <a:close/>
                </a:path>
              </a:pathLst>
            </a:custGeom>
            <a:solidFill>
              <a:srgbClr val="020202"/>
            </a:solidFill>
            <a:ln w="6712" cap="flat">
              <a:noFill/>
              <a:prstDash val="solid"/>
              <a:miter/>
            </a:ln>
          </p:spPr>
          <p:txBody>
            <a:bodyPr rtlCol="0" anchor="ctr"/>
            <a:lstStyle/>
            <a:p>
              <a:endParaRPr lang="es-CO"/>
            </a:p>
          </p:txBody>
        </p:sp>
        <p:sp>
          <p:nvSpPr>
            <p:cNvPr id="1187" name="Freeform: Shape 1186">
              <a:extLst>
                <a:ext uri="{FF2B5EF4-FFF2-40B4-BE49-F238E27FC236}">
                  <a16:creationId xmlns:a16="http://schemas.microsoft.com/office/drawing/2014/main" id="{C0580653-CBAF-BDC3-600A-5E353DFED9AB}"/>
                </a:ext>
              </a:extLst>
            </p:cNvPr>
            <p:cNvSpPr/>
            <p:nvPr/>
          </p:nvSpPr>
          <p:spPr>
            <a:xfrm>
              <a:off x="7244109" y="639071"/>
              <a:ext cx="5647" cy="4975"/>
            </a:xfrm>
            <a:custGeom>
              <a:avLst/>
              <a:gdLst>
                <a:gd name="connsiteX0" fmla="*/ 5134 w 5647"/>
                <a:gd name="connsiteY0" fmla="*/ 3402 h 4975"/>
                <a:gd name="connsiteX1" fmla="*/ -514 w 5647"/>
                <a:gd name="connsiteY1" fmla="*/ -1573 h 4975"/>
                <a:gd name="connsiteX2" fmla="*/ 5134 w 5647"/>
                <a:gd name="connsiteY2" fmla="*/ 3402 h 4975"/>
              </a:gdLst>
              <a:ahLst/>
              <a:cxnLst>
                <a:cxn ang="0">
                  <a:pos x="connsiteX0" y="connsiteY0"/>
                </a:cxn>
                <a:cxn ang="0">
                  <a:pos x="connsiteX1" y="connsiteY1"/>
                </a:cxn>
                <a:cxn ang="0">
                  <a:pos x="connsiteX2" y="connsiteY2"/>
                </a:cxn>
              </a:cxnLst>
              <a:rect l="l" t="t" r="r" b="b"/>
              <a:pathLst>
                <a:path w="5647" h="4975">
                  <a:moveTo>
                    <a:pt x="5134" y="3402"/>
                  </a:moveTo>
                  <a:cubicBezTo>
                    <a:pt x="2377" y="3201"/>
                    <a:pt x="91" y="1116"/>
                    <a:pt x="-514" y="-1573"/>
                  </a:cubicBezTo>
                  <a:cubicBezTo>
                    <a:pt x="2108" y="-1035"/>
                    <a:pt x="4260" y="848"/>
                    <a:pt x="5134" y="3402"/>
                  </a:cubicBezTo>
                  <a:close/>
                </a:path>
              </a:pathLst>
            </a:custGeom>
            <a:solidFill>
              <a:srgbClr val="020202"/>
            </a:solidFill>
            <a:ln w="6712" cap="flat">
              <a:noFill/>
              <a:prstDash val="solid"/>
              <a:miter/>
            </a:ln>
          </p:spPr>
          <p:txBody>
            <a:bodyPr rtlCol="0" anchor="ctr"/>
            <a:lstStyle/>
            <a:p>
              <a:endParaRPr lang="es-CO"/>
            </a:p>
          </p:txBody>
        </p:sp>
        <p:sp>
          <p:nvSpPr>
            <p:cNvPr id="1188" name="Freeform: Shape 1187">
              <a:extLst>
                <a:ext uri="{FF2B5EF4-FFF2-40B4-BE49-F238E27FC236}">
                  <a16:creationId xmlns:a16="http://schemas.microsoft.com/office/drawing/2014/main" id="{DE3133E9-14C9-7E6A-D991-B3AB68DAEDB4}"/>
                </a:ext>
              </a:extLst>
            </p:cNvPr>
            <p:cNvSpPr/>
            <p:nvPr/>
          </p:nvSpPr>
          <p:spPr>
            <a:xfrm>
              <a:off x="7238797" y="634499"/>
              <a:ext cx="5782" cy="5109"/>
            </a:xfrm>
            <a:custGeom>
              <a:avLst/>
              <a:gdLst>
                <a:gd name="connsiteX0" fmla="*/ 5268 w 5782"/>
                <a:gd name="connsiteY0" fmla="*/ 3537 h 5109"/>
                <a:gd name="connsiteX1" fmla="*/ -514 w 5782"/>
                <a:gd name="connsiteY1" fmla="*/ -1573 h 5109"/>
                <a:gd name="connsiteX2" fmla="*/ 5268 w 5782"/>
                <a:gd name="connsiteY2" fmla="*/ 3537 h 5109"/>
              </a:gdLst>
              <a:ahLst/>
              <a:cxnLst>
                <a:cxn ang="0">
                  <a:pos x="connsiteX0" y="connsiteY0"/>
                </a:cxn>
                <a:cxn ang="0">
                  <a:pos x="connsiteX1" y="connsiteY1"/>
                </a:cxn>
                <a:cxn ang="0">
                  <a:pos x="connsiteX2" y="connsiteY2"/>
                </a:cxn>
              </a:cxnLst>
              <a:rect l="l" t="t" r="r" b="b"/>
              <a:pathLst>
                <a:path w="5782" h="5109">
                  <a:moveTo>
                    <a:pt x="5268" y="3537"/>
                  </a:moveTo>
                  <a:cubicBezTo>
                    <a:pt x="2444" y="3201"/>
                    <a:pt x="159" y="1184"/>
                    <a:pt x="-514" y="-1573"/>
                  </a:cubicBezTo>
                  <a:cubicBezTo>
                    <a:pt x="2311" y="-1236"/>
                    <a:pt x="4596" y="780"/>
                    <a:pt x="5268" y="3537"/>
                  </a:cubicBezTo>
                  <a:close/>
                </a:path>
              </a:pathLst>
            </a:custGeom>
            <a:solidFill>
              <a:srgbClr val="020202"/>
            </a:solidFill>
            <a:ln w="6712" cap="flat">
              <a:noFill/>
              <a:prstDash val="solid"/>
              <a:miter/>
            </a:ln>
          </p:spPr>
          <p:txBody>
            <a:bodyPr rtlCol="0" anchor="ctr"/>
            <a:lstStyle/>
            <a:p>
              <a:endParaRPr lang="es-CO"/>
            </a:p>
          </p:txBody>
        </p:sp>
        <p:sp>
          <p:nvSpPr>
            <p:cNvPr id="1189" name="Freeform: Shape 1188">
              <a:extLst>
                <a:ext uri="{FF2B5EF4-FFF2-40B4-BE49-F238E27FC236}">
                  <a16:creationId xmlns:a16="http://schemas.microsoft.com/office/drawing/2014/main" id="{6810E720-2DD8-AA5E-1619-3BD8EA2A9575}"/>
                </a:ext>
              </a:extLst>
            </p:cNvPr>
            <p:cNvSpPr/>
            <p:nvPr/>
          </p:nvSpPr>
          <p:spPr>
            <a:xfrm>
              <a:off x="7672881" y="4598391"/>
              <a:ext cx="797061" cy="1902973"/>
            </a:xfrm>
            <a:custGeom>
              <a:avLst/>
              <a:gdLst>
                <a:gd name="connsiteX0" fmla="*/ 24686 w 797061"/>
                <a:gd name="connsiteY0" fmla="*/ 1901084 h 1902973"/>
                <a:gd name="connsiteX1" fmla="*/ 16215 w 797061"/>
                <a:gd name="connsiteY1" fmla="*/ 1886023 h 1902973"/>
                <a:gd name="connsiteX2" fmla="*/ -258 w 797061"/>
                <a:gd name="connsiteY2" fmla="*/ 1831092 h 1902973"/>
                <a:gd name="connsiteX3" fmla="*/ 28922 w 797061"/>
                <a:gd name="connsiteY3" fmla="*/ 1782279 h 1902973"/>
                <a:gd name="connsiteX4" fmla="*/ 65028 w 797061"/>
                <a:gd name="connsiteY4" fmla="*/ 1765671 h 1902973"/>
                <a:gd name="connsiteX5" fmla="*/ 245219 w 797061"/>
                <a:gd name="connsiteY5" fmla="*/ 1663474 h 1902973"/>
                <a:gd name="connsiteX6" fmla="*/ 314672 w 797061"/>
                <a:gd name="connsiteY6" fmla="*/ 1603635 h 1902973"/>
                <a:gd name="connsiteX7" fmla="*/ 409676 w 797061"/>
                <a:gd name="connsiteY7" fmla="*/ 1476963 h 1902973"/>
                <a:gd name="connsiteX8" fmla="*/ 467767 w 797061"/>
                <a:gd name="connsiteY8" fmla="*/ 1309279 h 1902973"/>
                <a:gd name="connsiteX9" fmla="*/ 486526 w 797061"/>
                <a:gd name="connsiteY9" fmla="*/ 1209703 h 1902973"/>
                <a:gd name="connsiteX10" fmla="*/ 492913 w 797061"/>
                <a:gd name="connsiteY10" fmla="*/ 1145762 h 1902973"/>
                <a:gd name="connsiteX11" fmla="*/ 501721 w 797061"/>
                <a:gd name="connsiteY11" fmla="*/ 1000063 h 1902973"/>
                <a:gd name="connsiteX12" fmla="*/ 523775 w 797061"/>
                <a:gd name="connsiteY12" fmla="*/ 828546 h 1902973"/>
                <a:gd name="connsiteX13" fmla="*/ 554366 w 797061"/>
                <a:gd name="connsiteY13" fmla="*/ 678342 h 1902973"/>
                <a:gd name="connsiteX14" fmla="*/ 591346 w 797061"/>
                <a:gd name="connsiteY14" fmla="*/ 499228 h 1902973"/>
                <a:gd name="connsiteX15" fmla="*/ 622543 w 797061"/>
                <a:gd name="connsiteY15" fmla="*/ 304245 h 1902973"/>
                <a:gd name="connsiteX16" fmla="*/ 681509 w 797061"/>
                <a:gd name="connsiteY16" fmla="*/ 110002 h 1902973"/>
                <a:gd name="connsiteX17" fmla="*/ 709882 w 797061"/>
                <a:gd name="connsiteY17" fmla="*/ 52248 h 1902973"/>
                <a:gd name="connsiteX18" fmla="*/ 796548 w 797061"/>
                <a:gd name="connsiteY18" fmla="*/ -1541 h 1902973"/>
                <a:gd name="connsiteX19" fmla="*/ 754122 w 797061"/>
                <a:gd name="connsiteY19" fmla="*/ 229144 h 1902973"/>
                <a:gd name="connsiteX20" fmla="*/ 735767 w 797061"/>
                <a:gd name="connsiteY20" fmla="*/ 348687 h 1902973"/>
                <a:gd name="connsiteX21" fmla="*/ 708873 w 797061"/>
                <a:gd name="connsiteY21" fmla="*/ 509313 h 1902973"/>
                <a:gd name="connsiteX22" fmla="*/ 671491 w 797061"/>
                <a:gd name="connsiteY22" fmla="*/ 693201 h 1902973"/>
                <a:gd name="connsiteX23" fmla="*/ 648698 w 797061"/>
                <a:gd name="connsiteY23" fmla="*/ 812074 h 1902973"/>
                <a:gd name="connsiteX24" fmla="*/ 643386 w 797061"/>
                <a:gd name="connsiteY24" fmla="*/ 858533 h 1902973"/>
                <a:gd name="connsiteX25" fmla="*/ 624224 w 797061"/>
                <a:gd name="connsiteY25" fmla="*/ 960461 h 1902973"/>
                <a:gd name="connsiteX26" fmla="*/ 616963 w 797061"/>
                <a:gd name="connsiteY26" fmla="*/ 1024269 h 1902973"/>
                <a:gd name="connsiteX27" fmla="*/ 611382 w 797061"/>
                <a:gd name="connsiteY27" fmla="*/ 1155443 h 1902973"/>
                <a:gd name="connsiteX28" fmla="*/ 535742 w 797061"/>
                <a:gd name="connsiteY28" fmla="*/ 1489604 h 1902973"/>
                <a:gd name="connsiteX29" fmla="*/ 483635 w 797061"/>
                <a:gd name="connsiteY29" fmla="*/ 1588507 h 1902973"/>
                <a:gd name="connsiteX30" fmla="*/ 465414 w 797061"/>
                <a:gd name="connsiteY30" fmla="*/ 1620915 h 1902973"/>
                <a:gd name="connsiteX31" fmla="*/ 352997 w 797061"/>
                <a:gd name="connsiteY31" fmla="*/ 1745367 h 1902973"/>
                <a:gd name="connsiteX32" fmla="*/ 243874 w 797061"/>
                <a:gd name="connsiteY32" fmla="*/ 1826788 h 1902973"/>
                <a:gd name="connsiteX33" fmla="*/ 66641 w 797061"/>
                <a:gd name="connsiteY33" fmla="*/ 1900343 h 1902973"/>
                <a:gd name="connsiteX34" fmla="*/ 24686 w 797061"/>
                <a:gd name="connsiteY34" fmla="*/ 1901084 h 1902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797061" h="1902973">
                  <a:moveTo>
                    <a:pt x="24686" y="1901084"/>
                  </a:moveTo>
                  <a:cubicBezTo>
                    <a:pt x="22737" y="1895637"/>
                    <a:pt x="19846" y="1890527"/>
                    <a:pt x="16215" y="1886023"/>
                  </a:cubicBezTo>
                  <a:cubicBezTo>
                    <a:pt x="-997" y="1870962"/>
                    <a:pt x="-1064" y="1851396"/>
                    <a:pt x="-258" y="1831092"/>
                  </a:cubicBezTo>
                  <a:cubicBezTo>
                    <a:pt x="-56" y="1810720"/>
                    <a:pt x="11106" y="1792096"/>
                    <a:pt x="28922" y="1782279"/>
                  </a:cubicBezTo>
                  <a:cubicBezTo>
                    <a:pt x="40285" y="1775421"/>
                    <a:pt x="52387" y="1769840"/>
                    <a:pt x="65028" y="1765671"/>
                  </a:cubicBezTo>
                  <a:cubicBezTo>
                    <a:pt x="132263" y="1744358"/>
                    <a:pt x="190556" y="1707311"/>
                    <a:pt x="245219" y="1663474"/>
                  </a:cubicBezTo>
                  <a:cubicBezTo>
                    <a:pt x="269827" y="1645320"/>
                    <a:pt x="293090" y="1625284"/>
                    <a:pt x="314672" y="1603635"/>
                  </a:cubicBezTo>
                  <a:cubicBezTo>
                    <a:pt x="350980" y="1565109"/>
                    <a:pt x="382849" y="1522616"/>
                    <a:pt x="409676" y="1476963"/>
                  </a:cubicBezTo>
                  <a:cubicBezTo>
                    <a:pt x="438385" y="1424788"/>
                    <a:pt x="458018" y="1368042"/>
                    <a:pt x="467767" y="1309279"/>
                  </a:cubicBezTo>
                  <a:cubicBezTo>
                    <a:pt x="473886" y="1276065"/>
                    <a:pt x="481214" y="1243051"/>
                    <a:pt x="486526" y="1209703"/>
                  </a:cubicBezTo>
                  <a:cubicBezTo>
                    <a:pt x="489955" y="1188591"/>
                    <a:pt x="490627" y="1167077"/>
                    <a:pt x="492913" y="1145762"/>
                  </a:cubicBezTo>
                  <a:cubicBezTo>
                    <a:pt x="498090" y="1097353"/>
                    <a:pt x="498158" y="1048607"/>
                    <a:pt x="501721" y="1000063"/>
                  </a:cubicBezTo>
                  <a:cubicBezTo>
                    <a:pt x="505957" y="942308"/>
                    <a:pt x="515841" y="885763"/>
                    <a:pt x="523775" y="828546"/>
                  </a:cubicBezTo>
                  <a:cubicBezTo>
                    <a:pt x="530498" y="777985"/>
                    <a:pt x="543004" y="728164"/>
                    <a:pt x="554366" y="678342"/>
                  </a:cubicBezTo>
                  <a:cubicBezTo>
                    <a:pt x="567813" y="618840"/>
                    <a:pt x="583345" y="559672"/>
                    <a:pt x="591346" y="499228"/>
                  </a:cubicBezTo>
                  <a:cubicBezTo>
                    <a:pt x="600019" y="433875"/>
                    <a:pt x="608894" y="368657"/>
                    <a:pt x="622543" y="304245"/>
                  </a:cubicBezTo>
                  <a:cubicBezTo>
                    <a:pt x="635923" y="237749"/>
                    <a:pt x="655623" y="172733"/>
                    <a:pt x="681509" y="110002"/>
                  </a:cubicBezTo>
                  <a:cubicBezTo>
                    <a:pt x="689846" y="90302"/>
                    <a:pt x="701142" y="71813"/>
                    <a:pt x="709882" y="52248"/>
                  </a:cubicBezTo>
                  <a:cubicBezTo>
                    <a:pt x="726758" y="14461"/>
                    <a:pt x="756005" y="-2415"/>
                    <a:pt x="796548" y="-1541"/>
                  </a:cubicBezTo>
                  <a:cubicBezTo>
                    <a:pt x="784916" y="75780"/>
                    <a:pt x="768310" y="152226"/>
                    <a:pt x="754122" y="229144"/>
                  </a:cubicBezTo>
                  <a:cubicBezTo>
                    <a:pt x="746794" y="268745"/>
                    <a:pt x="741281" y="308682"/>
                    <a:pt x="735767" y="348687"/>
                  </a:cubicBezTo>
                  <a:cubicBezTo>
                    <a:pt x="728371" y="402475"/>
                    <a:pt x="725279" y="456667"/>
                    <a:pt x="708873" y="509313"/>
                  </a:cubicBezTo>
                  <a:cubicBezTo>
                    <a:pt x="690585" y="569152"/>
                    <a:pt x="685879" y="632287"/>
                    <a:pt x="671491" y="693201"/>
                  </a:cubicBezTo>
                  <a:cubicBezTo>
                    <a:pt x="662279" y="732534"/>
                    <a:pt x="657505" y="772673"/>
                    <a:pt x="648698" y="812074"/>
                  </a:cubicBezTo>
                  <a:cubicBezTo>
                    <a:pt x="645269" y="827336"/>
                    <a:pt x="643453" y="842866"/>
                    <a:pt x="643386" y="858533"/>
                  </a:cubicBezTo>
                  <a:cubicBezTo>
                    <a:pt x="643386" y="894235"/>
                    <a:pt x="628662" y="926172"/>
                    <a:pt x="624224" y="960461"/>
                  </a:cubicBezTo>
                  <a:cubicBezTo>
                    <a:pt x="621534" y="981641"/>
                    <a:pt x="615282" y="1002417"/>
                    <a:pt x="616963" y="1024269"/>
                  </a:cubicBezTo>
                  <a:cubicBezTo>
                    <a:pt x="620325" y="1068172"/>
                    <a:pt x="615483" y="1111675"/>
                    <a:pt x="611382" y="1155443"/>
                  </a:cubicBezTo>
                  <a:cubicBezTo>
                    <a:pt x="600490" y="1269743"/>
                    <a:pt x="580857" y="1382834"/>
                    <a:pt x="535742" y="1489604"/>
                  </a:cubicBezTo>
                  <a:cubicBezTo>
                    <a:pt x="520951" y="1523893"/>
                    <a:pt x="503537" y="1556974"/>
                    <a:pt x="483635" y="1588507"/>
                  </a:cubicBezTo>
                  <a:cubicBezTo>
                    <a:pt x="476911" y="1598996"/>
                    <a:pt x="471398" y="1610022"/>
                    <a:pt x="465414" y="1620915"/>
                  </a:cubicBezTo>
                  <a:cubicBezTo>
                    <a:pt x="437713" y="1671274"/>
                    <a:pt x="395019" y="1707782"/>
                    <a:pt x="352997" y="1745367"/>
                  </a:cubicBezTo>
                  <a:cubicBezTo>
                    <a:pt x="318640" y="1775085"/>
                    <a:pt x="282131" y="1802315"/>
                    <a:pt x="243874" y="1826788"/>
                  </a:cubicBezTo>
                  <a:cubicBezTo>
                    <a:pt x="190086" y="1862625"/>
                    <a:pt x="132196" y="1891737"/>
                    <a:pt x="66641" y="1900343"/>
                  </a:cubicBezTo>
                  <a:cubicBezTo>
                    <a:pt x="52657" y="1901420"/>
                    <a:pt x="38672" y="1901689"/>
                    <a:pt x="24686" y="1901084"/>
                  </a:cubicBezTo>
                  <a:close/>
                </a:path>
              </a:pathLst>
            </a:custGeom>
            <a:solidFill>
              <a:srgbClr val="000000"/>
            </a:solidFill>
            <a:ln w="6712" cap="flat">
              <a:noFill/>
              <a:prstDash val="solid"/>
              <a:miter/>
            </a:ln>
          </p:spPr>
          <p:txBody>
            <a:bodyPr rtlCol="0" anchor="ctr"/>
            <a:lstStyle/>
            <a:p>
              <a:endParaRPr lang="es-CO"/>
            </a:p>
          </p:txBody>
        </p:sp>
        <p:sp>
          <p:nvSpPr>
            <p:cNvPr id="1190" name="Freeform: Shape 1189">
              <a:extLst>
                <a:ext uri="{FF2B5EF4-FFF2-40B4-BE49-F238E27FC236}">
                  <a16:creationId xmlns:a16="http://schemas.microsoft.com/office/drawing/2014/main" id="{1002E4CB-B758-2CED-45B4-527F084EF1E6}"/>
                </a:ext>
              </a:extLst>
            </p:cNvPr>
            <p:cNvSpPr/>
            <p:nvPr/>
          </p:nvSpPr>
          <p:spPr>
            <a:xfrm>
              <a:off x="7294670" y="6470022"/>
              <a:ext cx="119603" cy="21546"/>
            </a:xfrm>
            <a:custGeom>
              <a:avLst/>
              <a:gdLst>
                <a:gd name="connsiteX0" fmla="*/ -514 w 119603"/>
                <a:gd name="connsiteY0" fmla="*/ 19368 h 21546"/>
                <a:gd name="connsiteX1" fmla="*/ 37474 w 119603"/>
                <a:gd name="connsiteY1" fmla="*/ 1617 h 21546"/>
                <a:gd name="connsiteX2" fmla="*/ 49443 w 119603"/>
                <a:gd name="connsiteY2" fmla="*/ 9888 h 21546"/>
                <a:gd name="connsiteX3" fmla="*/ 64167 w 119603"/>
                <a:gd name="connsiteY3" fmla="*/ 9888 h 21546"/>
                <a:gd name="connsiteX4" fmla="*/ 100541 w 119603"/>
                <a:gd name="connsiteY4" fmla="*/ -197 h 21546"/>
                <a:gd name="connsiteX5" fmla="*/ 119031 w 119603"/>
                <a:gd name="connsiteY5" fmla="*/ 19973 h 21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603" h="21546">
                  <a:moveTo>
                    <a:pt x="-514" y="19368"/>
                  </a:moveTo>
                  <a:cubicBezTo>
                    <a:pt x="3655" y="541"/>
                    <a:pt x="17775" y="-6182"/>
                    <a:pt x="37474" y="1617"/>
                  </a:cubicBezTo>
                  <a:cubicBezTo>
                    <a:pt x="41912" y="3634"/>
                    <a:pt x="45946" y="6459"/>
                    <a:pt x="49443" y="9888"/>
                  </a:cubicBezTo>
                  <a:cubicBezTo>
                    <a:pt x="54687" y="14796"/>
                    <a:pt x="59461" y="15064"/>
                    <a:pt x="64167" y="9888"/>
                  </a:cubicBezTo>
                  <a:cubicBezTo>
                    <a:pt x="74051" y="-1678"/>
                    <a:pt x="87498" y="3"/>
                    <a:pt x="100541" y="-197"/>
                  </a:cubicBezTo>
                  <a:cubicBezTo>
                    <a:pt x="113585" y="-399"/>
                    <a:pt x="119770" y="6526"/>
                    <a:pt x="119031" y="19973"/>
                  </a:cubicBezTo>
                  <a:close/>
                </a:path>
              </a:pathLst>
            </a:custGeom>
            <a:solidFill>
              <a:srgbClr val="020202"/>
            </a:solidFill>
            <a:ln w="6712" cap="flat">
              <a:noFill/>
              <a:prstDash val="solid"/>
              <a:miter/>
            </a:ln>
          </p:spPr>
          <p:txBody>
            <a:bodyPr rtlCol="0" anchor="ctr"/>
            <a:lstStyle/>
            <a:p>
              <a:endParaRPr lang="es-CO"/>
            </a:p>
          </p:txBody>
        </p:sp>
        <p:sp>
          <p:nvSpPr>
            <p:cNvPr id="1191" name="Freeform: Shape 1190">
              <a:extLst>
                <a:ext uri="{FF2B5EF4-FFF2-40B4-BE49-F238E27FC236}">
                  <a16:creationId xmlns:a16="http://schemas.microsoft.com/office/drawing/2014/main" id="{B70320EF-1B0F-31ED-44C6-D84E9A1E93FA}"/>
                </a:ext>
              </a:extLst>
            </p:cNvPr>
            <p:cNvSpPr/>
            <p:nvPr/>
          </p:nvSpPr>
          <p:spPr>
            <a:xfrm>
              <a:off x="7115286" y="6479096"/>
              <a:ext cx="159549" cy="16480"/>
            </a:xfrm>
            <a:custGeom>
              <a:avLst/>
              <a:gdLst>
                <a:gd name="connsiteX0" fmla="*/ -514 w 159549"/>
                <a:gd name="connsiteY0" fmla="*/ 10496 h 16480"/>
                <a:gd name="connsiteX1" fmla="*/ 59998 w 159549"/>
                <a:gd name="connsiteY1" fmla="*/ 2159 h 16480"/>
                <a:gd name="connsiteX2" fmla="*/ 93616 w 159549"/>
                <a:gd name="connsiteY2" fmla="*/ 2159 h 16480"/>
                <a:gd name="connsiteX3" fmla="*/ 159036 w 159549"/>
                <a:gd name="connsiteY3" fmla="*/ 10496 h 16480"/>
                <a:gd name="connsiteX4" fmla="*/ 145589 w 159549"/>
                <a:gd name="connsiteY4" fmla="*/ 14731 h 16480"/>
                <a:gd name="connsiteX5" fmla="*/ 13068 w 159549"/>
                <a:gd name="connsiteY5" fmla="*/ 14731 h 16480"/>
                <a:gd name="connsiteX6" fmla="*/ -514 w 159549"/>
                <a:gd name="connsiteY6" fmla="*/ 10496 h 16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549" h="16480">
                  <a:moveTo>
                    <a:pt x="-514" y="10496"/>
                  </a:moveTo>
                  <a:cubicBezTo>
                    <a:pt x="19657" y="8882"/>
                    <a:pt x="39828" y="13723"/>
                    <a:pt x="59998" y="2159"/>
                  </a:cubicBezTo>
                  <a:cubicBezTo>
                    <a:pt x="70621" y="-2817"/>
                    <a:pt x="82992" y="-2817"/>
                    <a:pt x="93616" y="2159"/>
                  </a:cubicBezTo>
                  <a:cubicBezTo>
                    <a:pt x="115063" y="14596"/>
                    <a:pt x="137251" y="8478"/>
                    <a:pt x="159036" y="10496"/>
                  </a:cubicBezTo>
                  <a:cubicBezTo>
                    <a:pt x="155405" y="13858"/>
                    <a:pt x="150497" y="15404"/>
                    <a:pt x="145589" y="14731"/>
                  </a:cubicBezTo>
                  <a:lnTo>
                    <a:pt x="13068" y="14731"/>
                  </a:lnTo>
                  <a:cubicBezTo>
                    <a:pt x="8160" y="15471"/>
                    <a:pt x="3117" y="13858"/>
                    <a:pt x="-514" y="10496"/>
                  </a:cubicBezTo>
                  <a:close/>
                </a:path>
              </a:pathLst>
            </a:custGeom>
            <a:solidFill>
              <a:srgbClr val="020202"/>
            </a:solidFill>
            <a:ln w="6712" cap="flat">
              <a:noFill/>
              <a:prstDash val="solid"/>
              <a:miter/>
            </a:ln>
          </p:spPr>
          <p:txBody>
            <a:bodyPr rtlCol="0" anchor="ctr"/>
            <a:lstStyle/>
            <a:p>
              <a:endParaRPr lang="es-CO"/>
            </a:p>
          </p:txBody>
        </p:sp>
        <p:sp>
          <p:nvSpPr>
            <p:cNvPr id="1192" name="Freeform: Shape 1191">
              <a:extLst>
                <a:ext uri="{FF2B5EF4-FFF2-40B4-BE49-F238E27FC236}">
                  <a16:creationId xmlns:a16="http://schemas.microsoft.com/office/drawing/2014/main" id="{9C709C10-E446-CD4D-E10C-65A5C38F0422}"/>
                </a:ext>
              </a:extLst>
            </p:cNvPr>
            <p:cNvSpPr/>
            <p:nvPr/>
          </p:nvSpPr>
          <p:spPr>
            <a:xfrm>
              <a:off x="7419391" y="6480826"/>
              <a:ext cx="44577" cy="15380"/>
            </a:xfrm>
            <a:custGeom>
              <a:avLst/>
              <a:gdLst>
                <a:gd name="connsiteX0" fmla="*/ -514 w 44577"/>
                <a:gd name="connsiteY0" fmla="*/ 8765 h 15380"/>
                <a:gd name="connsiteX1" fmla="*/ 12933 w 44577"/>
                <a:gd name="connsiteY1" fmla="*/ 5403 h 15380"/>
                <a:gd name="connsiteX2" fmla="*/ 44063 w 44577"/>
                <a:gd name="connsiteY2" fmla="*/ 13808 h 15380"/>
                <a:gd name="connsiteX3" fmla="*/ -514 w 44577"/>
                <a:gd name="connsiteY3" fmla="*/ 8765 h 15380"/>
              </a:gdLst>
              <a:ahLst/>
              <a:cxnLst>
                <a:cxn ang="0">
                  <a:pos x="connsiteX0" y="connsiteY0"/>
                </a:cxn>
                <a:cxn ang="0">
                  <a:pos x="connsiteX1" y="connsiteY1"/>
                </a:cxn>
                <a:cxn ang="0">
                  <a:pos x="connsiteX2" y="connsiteY2"/>
                </a:cxn>
                <a:cxn ang="0">
                  <a:pos x="connsiteX3" y="connsiteY3"/>
                </a:cxn>
              </a:cxnLst>
              <a:rect l="l" t="t" r="r" b="b"/>
              <a:pathLst>
                <a:path w="44577" h="15380">
                  <a:moveTo>
                    <a:pt x="-514" y="8765"/>
                  </a:moveTo>
                  <a:cubicBezTo>
                    <a:pt x="4192" y="8765"/>
                    <a:pt x="8765" y="7621"/>
                    <a:pt x="12933" y="5403"/>
                  </a:cubicBezTo>
                  <a:cubicBezTo>
                    <a:pt x="30818" y="-5221"/>
                    <a:pt x="32297" y="-4682"/>
                    <a:pt x="44063" y="13808"/>
                  </a:cubicBezTo>
                  <a:cubicBezTo>
                    <a:pt x="29137" y="11992"/>
                    <a:pt x="13404" y="17237"/>
                    <a:pt x="-514" y="8765"/>
                  </a:cubicBezTo>
                  <a:close/>
                </a:path>
              </a:pathLst>
            </a:custGeom>
            <a:solidFill>
              <a:srgbClr val="020202"/>
            </a:solidFill>
            <a:ln w="6712" cap="flat">
              <a:noFill/>
              <a:prstDash val="solid"/>
              <a:miter/>
            </a:ln>
          </p:spPr>
          <p:txBody>
            <a:bodyPr rtlCol="0" anchor="ctr"/>
            <a:lstStyle/>
            <a:p>
              <a:endParaRPr lang="es-CO"/>
            </a:p>
          </p:txBody>
        </p:sp>
        <p:sp>
          <p:nvSpPr>
            <p:cNvPr id="1193" name="Freeform: Shape 1192">
              <a:extLst>
                <a:ext uri="{FF2B5EF4-FFF2-40B4-BE49-F238E27FC236}">
                  <a16:creationId xmlns:a16="http://schemas.microsoft.com/office/drawing/2014/main" id="{8F3B0556-3701-DB21-0DB8-980E75EA476E}"/>
                </a:ext>
              </a:extLst>
            </p:cNvPr>
            <p:cNvSpPr/>
            <p:nvPr/>
          </p:nvSpPr>
          <p:spPr>
            <a:xfrm>
              <a:off x="7463968" y="6496064"/>
              <a:ext cx="14724" cy="4528"/>
            </a:xfrm>
            <a:custGeom>
              <a:avLst/>
              <a:gdLst>
                <a:gd name="connsiteX0" fmla="*/ -514 w 14724"/>
                <a:gd name="connsiteY0" fmla="*/ -1498 h 4528"/>
                <a:gd name="connsiteX1" fmla="*/ 14210 w 14724"/>
                <a:gd name="connsiteY1" fmla="*/ 2872 h 4528"/>
                <a:gd name="connsiteX2" fmla="*/ -514 w 14724"/>
                <a:gd name="connsiteY2" fmla="*/ -1498 h 4528"/>
              </a:gdLst>
              <a:ahLst/>
              <a:cxnLst>
                <a:cxn ang="0">
                  <a:pos x="connsiteX0" y="connsiteY0"/>
                </a:cxn>
                <a:cxn ang="0">
                  <a:pos x="connsiteX1" y="connsiteY1"/>
                </a:cxn>
                <a:cxn ang="0">
                  <a:pos x="connsiteX2" y="connsiteY2"/>
                </a:cxn>
              </a:cxnLst>
              <a:rect l="l" t="t" r="r" b="b"/>
              <a:pathLst>
                <a:path w="14724" h="4528">
                  <a:moveTo>
                    <a:pt x="-514" y="-1498"/>
                  </a:moveTo>
                  <a:cubicBezTo>
                    <a:pt x="4798" y="-1498"/>
                    <a:pt x="10446" y="-2507"/>
                    <a:pt x="14210" y="2872"/>
                  </a:cubicBezTo>
                  <a:cubicBezTo>
                    <a:pt x="8698" y="2939"/>
                    <a:pt x="3251" y="3747"/>
                    <a:pt x="-514" y="-1498"/>
                  </a:cubicBezTo>
                  <a:close/>
                </a:path>
              </a:pathLst>
            </a:custGeom>
            <a:solidFill>
              <a:srgbClr val="020202"/>
            </a:solidFill>
            <a:ln w="6712" cap="flat">
              <a:noFill/>
              <a:prstDash val="solid"/>
              <a:miter/>
            </a:ln>
          </p:spPr>
          <p:txBody>
            <a:bodyPr rtlCol="0" anchor="ctr"/>
            <a:lstStyle/>
            <a:p>
              <a:endParaRPr lang="es-CO"/>
            </a:p>
          </p:txBody>
        </p:sp>
        <p:sp>
          <p:nvSpPr>
            <p:cNvPr id="1194" name="Freeform: Shape 1193">
              <a:extLst>
                <a:ext uri="{FF2B5EF4-FFF2-40B4-BE49-F238E27FC236}">
                  <a16:creationId xmlns:a16="http://schemas.microsoft.com/office/drawing/2014/main" id="{D73C6E7D-EA23-C4D9-1B4F-81AAD94F0115}"/>
                </a:ext>
              </a:extLst>
            </p:cNvPr>
            <p:cNvSpPr/>
            <p:nvPr/>
          </p:nvSpPr>
          <p:spPr>
            <a:xfrm>
              <a:off x="6776958" y="6326572"/>
              <a:ext cx="4640" cy="5311"/>
            </a:xfrm>
            <a:custGeom>
              <a:avLst/>
              <a:gdLst>
                <a:gd name="connsiteX0" fmla="*/ -446 w 4640"/>
                <a:gd name="connsiteY0" fmla="*/ -1573 h 5311"/>
                <a:gd name="connsiteX1" fmla="*/ 4126 w 4640"/>
                <a:gd name="connsiteY1" fmla="*/ 3268 h 5311"/>
                <a:gd name="connsiteX2" fmla="*/ 4058 w 4640"/>
                <a:gd name="connsiteY2" fmla="*/ 3739 h 5311"/>
                <a:gd name="connsiteX3" fmla="*/ -514 w 4640"/>
                <a:gd name="connsiteY3" fmla="*/ -834 h 5311"/>
                <a:gd name="connsiteX4" fmla="*/ -446 w 4640"/>
                <a:gd name="connsiteY4" fmla="*/ -1573 h 5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0" h="5311">
                  <a:moveTo>
                    <a:pt x="-446" y="-1573"/>
                  </a:moveTo>
                  <a:cubicBezTo>
                    <a:pt x="2175" y="-1506"/>
                    <a:pt x="4193" y="712"/>
                    <a:pt x="4126" y="3268"/>
                  </a:cubicBezTo>
                  <a:cubicBezTo>
                    <a:pt x="4058" y="3470"/>
                    <a:pt x="4058" y="3604"/>
                    <a:pt x="4058" y="3739"/>
                  </a:cubicBezTo>
                  <a:cubicBezTo>
                    <a:pt x="1503" y="3739"/>
                    <a:pt x="-514" y="1654"/>
                    <a:pt x="-514" y="-834"/>
                  </a:cubicBezTo>
                  <a:cubicBezTo>
                    <a:pt x="-514" y="-1103"/>
                    <a:pt x="-514" y="-1304"/>
                    <a:pt x="-446" y="-1573"/>
                  </a:cubicBezTo>
                  <a:close/>
                </a:path>
              </a:pathLst>
            </a:custGeom>
            <a:solidFill>
              <a:srgbClr val="5B5B5B"/>
            </a:solidFill>
            <a:ln w="6712" cap="flat">
              <a:noFill/>
              <a:prstDash val="solid"/>
              <a:miter/>
            </a:ln>
          </p:spPr>
          <p:txBody>
            <a:bodyPr rtlCol="0" anchor="ctr"/>
            <a:lstStyle/>
            <a:p>
              <a:endParaRPr lang="es-CO"/>
            </a:p>
          </p:txBody>
        </p:sp>
        <p:sp>
          <p:nvSpPr>
            <p:cNvPr id="1195" name="Freeform: Shape 1194">
              <a:extLst>
                <a:ext uri="{FF2B5EF4-FFF2-40B4-BE49-F238E27FC236}">
                  <a16:creationId xmlns:a16="http://schemas.microsoft.com/office/drawing/2014/main" id="{F884F46B-B054-9EC6-CEED-DB7D0460E13F}"/>
                </a:ext>
              </a:extLst>
            </p:cNvPr>
            <p:cNvSpPr/>
            <p:nvPr/>
          </p:nvSpPr>
          <p:spPr>
            <a:xfrm>
              <a:off x="6781517" y="6331884"/>
              <a:ext cx="4658" cy="5444"/>
            </a:xfrm>
            <a:custGeom>
              <a:avLst/>
              <a:gdLst>
                <a:gd name="connsiteX0" fmla="*/ -500 w 4658"/>
                <a:gd name="connsiteY0" fmla="*/ -1573 h 5444"/>
                <a:gd name="connsiteX1" fmla="*/ 4139 w 4658"/>
                <a:gd name="connsiteY1" fmla="*/ 3535 h 5444"/>
                <a:gd name="connsiteX2" fmla="*/ 4139 w 4658"/>
                <a:gd name="connsiteY2" fmla="*/ 3872 h 5444"/>
                <a:gd name="connsiteX3" fmla="*/ -500 w 4658"/>
                <a:gd name="connsiteY3" fmla="*/ -1573 h 5444"/>
              </a:gdLst>
              <a:ahLst/>
              <a:cxnLst>
                <a:cxn ang="0">
                  <a:pos x="connsiteX0" y="connsiteY0"/>
                </a:cxn>
                <a:cxn ang="0">
                  <a:pos x="connsiteX1" y="connsiteY1"/>
                </a:cxn>
                <a:cxn ang="0">
                  <a:pos x="connsiteX2" y="connsiteY2"/>
                </a:cxn>
                <a:cxn ang="0">
                  <a:pos x="connsiteX3" y="connsiteY3"/>
                </a:cxn>
              </a:cxnLst>
              <a:rect l="l" t="t" r="r" b="b"/>
              <a:pathLst>
                <a:path w="4658" h="5444">
                  <a:moveTo>
                    <a:pt x="-500" y="-1573"/>
                  </a:moveTo>
                  <a:cubicBezTo>
                    <a:pt x="2189" y="-1440"/>
                    <a:pt x="4274" y="847"/>
                    <a:pt x="4139" y="3535"/>
                  </a:cubicBezTo>
                  <a:cubicBezTo>
                    <a:pt x="4139" y="3670"/>
                    <a:pt x="4139" y="3805"/>
                    <a:pt x="4139" y="3872"/>
                  </a:cubicBezTo>
                  <a:cubicBezTo>
                    <a:pt x="1382" y="3603"/>
                    <a:pt x="-702" y="1183"/>
                    <a:pt x="-500" y="-1573"/>
                  </a:cubicBezTo>
                  <a:close/>
                </a:path>
              </a:pathLst>
            </a:custGeom>
            <a:solidFill>
              <a:srgbClr val="5B5B5B"/>
            </a:solidFill>
            <a:ln w="6712" cap="flat">
              <a:noFill/>
              <a:prstDash val="solid"/>
              <a:miter/>
            </a:ln>
          </p:spPr>
          <p:txBody>
            <a:bodyPr rtlCol="0" anchor="ctr"/>
            <a:lstStyle/>
            <a:p>
              <a:endParaRPr lang="es-CO"/>
            </a:p>
          </p:txBody>
        </p:sp>
        <p:sp>
          <p:nvSpPr>
            <p:cNvPr id="1196" name="Freeform: Shape 1195">
              <a:extLst>
                <a:ext uri="{FF2B5EF4-FFF2-40B4-BE49-F238E27FC236}">
                  <a16:creationId xmlns:a16="http://schemas.microsoft.com/office/drawing/2014/main" id="{E24384B9-AA53-FA3D-E953-7E65103941CD}"/>
                </a:ext>
              </a:extLst>
            </p:cNvPr>
            <p:cNvSpPr/>
            <p:nvPr/>
          </p:nvSpPr>
          <p:spPr>
            <a:xfrm>
              <a:off x="5984154" y="1873981"/>
              <a:ext cx="1330485" cy="991686"/>
            </a:xfrm>
            <a:custGeom>
              <a:avLst/>
              <a:gdLst>
                <a:gd name="connsiteX0" fmla="*/ 15118 w 1330485"/>
                <a:gd name="connsiteY0" fmla="*/ -1573 h 991686"/>
                <a:gd name="connsiteX1" fmla="*/ 9604 w 1330485"/>
                <a:gd name="connsiteY1" fmla="*/ 169474 h 991686"/>
                <a:gd name="connsiteX2" fmla="*/ 27086 w 1330485"/>
                <a:gd name="connsiteY2" fmla="*/ 303945 h 991686"/>
                <a:gd name="connsiteX3" fmla="*/ 89413 w 1330485"/>
                <a:gd name="connsiteY3" fmla="*/ 465309 h 991686"/>
                <a:gd name="connsiteX4" fmla="*/ 174398 w 1330485"/>
                <a:gd name="connsiteY4" fmla="*/ 593057 h 991686"/>
                <a:gd name="connsiteX5" fmla="*/ 257904 w 1330485"/>
                <a:gd name="connsiteY5" fmla="*/ 700633 h 991686"/>
                <a:gd name="connsiteX6" fmla="*/ 343831 w 1330485"/>
                <a:gd name="connsiteY6" fmla="*/ 775197 h 991686"/>
                <a:gd name="connsiteX7" fmla="*/ 667636 w 1330485"/>
                <a:gd name="connsiteY7" fmla="*/ 933872 h 991686"/>
                <a:gd name="connsiteX8" fmla="*/ 843995 w 1330485"/>
                <a:gd name="connsiteY8" fmla="*/ 970381 h 991686"/>
                <a:gd name="connsiteX9" fmla="*/ 1002670 w 1330485"/>
                <a:gd name="connsiteY9" fmla="*/ 973339 h 991686"/>
                <a:gd name="connsiteX10" fmla="*/ 1154621 w 1330485"/>
                <a:gd name="connsiteY10" fmla="*/ 955858 h 991686"/>
                <a:gd name="connsiteX11" fmla="*/ 1262736 w 1330485"/>
                <a:gd name="connsiteY11" fmla="*/ 944899 h 991686"/>
                <a:gd name="connsiteX12" fmla="*/ 1329972 w 1330485"/>
                <a:gd name="connsiteY12" fmla="*/ 944563 h 991686"/>
                <a:gd name="connsiteX13" fmla="*/ 1267442 w 1330485"/>
                <a:gd name="connsiteY13" fmla="*/ 954177 h 991686"/>
                <a:gd name="connsiteX14" fmla="*/ 1196509 w 1330485"/>
                <a:gd name="connsiteY14" fmla="*/ 962985 h 991686"/>
                <a:gd name="connsiteX15" fmla="*/ 1179364 w 1330485"/>
                <a:gd name="connsiteY15" fmla="*/ 964464 h 991686"/>
                <a:gd name="connsiteX16" fmla="*/ 1051617 w 1330485"/>
                <a:gd name="connsiteY16" fmla="*/ 977239 h 991686"/>
                <a:gd name="connsiteX17" fmla="*/ 958362 w 1330485"/>
                <a:gd name="connsiteY17" fmla="*/ 980735 h 991686"/>
                <a:gd name="connsiteX18" fmla="*/ 944376 w 1330485"/>
                <a:gd name="connsiteY18" fmla="*/ 983963 h 991686"/>
                <a:gd name="connsiteX19" fmla="*/ 904035 w 1330485"/>
                <a:gd name="connsiteY19" fmla="*/ 985374 h 991686"/>
                <a:gd name="connsiteX20" fmla="*/ 877680 w 1330485"/>
                <a:gd name="connsiteY20" fmla="*/ 979390 h 991686"/>
                <a:gd name="connsiteX21" fmla="*/ 745427 w 1330485"/>
                <a:gd name="connsiteY21" fmla="*/ 962783 h 991686"/>
                <a:gd name="connsiteX22" fmla="*/ 657618 w 1330485"/>
                <a:gd name="connsiteY22" fmla="*/ 949336 h 991686"/>
                <a:gd name="connsiteX23" fmla="*/ 439843 w 1330485"/>
                <a:gd name="connsiteY23" fmla="*/ 861056 h 991686"/>
                <a:gd name="connsiteX24" fmla="*/ 362186 w 1330485"/>
                <a:gd name="connsiteY24" fmla="*/ 816816 h 991686"/>
                <a:gd name="connsiteX25" fmla="*/ 317946 w 1330485"/>
                <a:gd name="connsiteY25" fmla="*/ 816816 h 991686"/>
                <a:gd name="connsiteX26" fmla="*/ 298851 w 1330485"/>
                <a:gd name="connsiteY26" fmla="*/ 819572 h 991686"/>
                <a:gd name="connsiteX27" fmla="*/ 252391 w 1330485"/>
                <a:gd name="connsiteY27" fmla="*/ 823068 h 991686"/>
                <a:gd name="connsiteX28" fmla="*/ 205931 w 1330485"/>
                <a:gd name="connsiteY28" fmla="*/ 813252 h 991686"/>
                <a:gd name="connsiteX29" fmla="*/ 104204 w 1330485"/>
                <a:gd name="connsiteY29" fmla="*/ 684967 h 991686"/>
                <a:gd name="connsiteX30" fmla="*/ 52837 w 1330485"/>
                <a:gd name="connsiteY30" fmla="*/ 532141 h 991686"/>
                <a:gd name="connsiteX31" fmla="*/ 46113 w 1330485"/>
                <a:gd name="connsiteY31" fmla="*/ 503298 h 991686"/>
                <a:gd name="connsiteX32" fmla="*/ 49408 w 1330485"/>
                <a:gd name="connsiteY32" fmla="*/ 489447 h 991686"/>
                <a:gd name="connsiteX33" fmla="*/ 53173 w 1330485"/>
                <a:gd name="connsiteY33" fmla="*/ 452736 h 991686"/>
                <a:gd name="connsiteX34" fmla="*/ 31792 w 1330485"/>
                <a:gd name="connsiteY34" fmla="*/ 372054 h 991686"/>
                <a:gd name="connsiteX35" fmla="*/ 9403 w 1330485"/>
                <a:gd name="connsiteY35" fmla="*/ 245651 h 991686"/>
                <a:gd name="connsiteX36" fmla="*/ 5100 w 1330485"/>
                <a:gd name="connsiteY36" fmla="*/ 186551 h 991686"/>
                <a:gd name="connsiteX37" fmla="*/ 729 w 1330485"/>
                <a:gd name="connsiteY37" fmla="*/ 149707 h 991686"/>
                <a:gd name="connsiteX38" fmla="*/ 4831 w 1330485"/>
                <a:gd name="connsiteY38" fmla="*/ 88186 h 991686"/>
                <a:gd name="connsiteX39" fmla="*/ 9941 w 1330485"/>
                <a:gd name="connsiteY39" fmla="*/ 9185 h 991686"/>
                <a:gd name="connsiteX40" fmla="*/ 15118 w 1330485"/>
                <a:gd name="connsiteY40" fmla="*/ -1573 h 991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330485" h="991686">
                  <a:moveTo>
                    <a:pt x="15118" y="-1573"/>
                  </a:moveTo>
                  <a:cubicBezTo>
                    <a:pt x="8394" y="55309"/>
                    <a:pt x="11622" y="112727"/>
                    <a:pt x="9604" y="169474"/>
                  </a:cubicBezTo>
                  <a:cubicBezTo>
                    <a:pt x="7991" y="215597"/>
                    <a:pt x="17538" y="259973"/>
                    <a:pt x="27086" y="303945"/>
                  </a:cubicBezTo>
                  <a:cubicBezTo>
                    <a:pt x="39390" y="360624"/>
                    <a:pt x="60414" y="415085"/>
                    <a:pt x="89413" y="465309"/>
                  </a:cubicBezTo>
                  <a:cubicBezTo>
                    <a:pt x="114760" y="509819"/>
                    <a:pt x="143161" y="552513"/>
                    <a:pt x="174398" y="593057"/>
                  </a:cubicBezTo>
                  <a:cubicBezTo>
                    <a:pt x="202234" y="628893"/>
                    <a:pt x="228792" y="665737"/>
                    <a:pt x="257904" y="700633"/>
                  </a:cubicBezTo>
                  <a:cubicBezTo>
                    <a:pt x="282378" y="729880"/>
                    <a:pt x="313643" y="752135"/>
                    <a:pt x="343831" y="775197"/>
                  </a:cubicBezTo>
                  <a:cubicBezTo>
                    <a:pt x="441322" y="849156"/>
                    <a:pt x="552261" y="896220"/>
                    <a:pt x="667636" y="933872"/>
                  </a:cubicBezTo>
                  <a:cubicBezTo>
                    <a:pt x="725035" y="951959"/>
                    <a:pt x="784155" y="964195"/>
                    <a:pt x="843995" y="970381"/>
                  </a:cubicBezTo>
                  <a:cubicBezTo>
                    <a:pt x="896707" y="975759"/>
                    <a:pt x="949756" y="976701"/>
                    <a:pt x="1002670" y="973339"/>
                  </a:cubicBezTo>
                  <a:cubicBezTo>
                    <a:pt x="1053701" y="971658"/>
                    <a:pt x="1104531" y="965809"/>
                    <a:pt x="1154621" y="955858"/>
                  </a:cubicBezTo>
                  <a:cubicBezTo>
                    <a:pt x="1190324" y="949269"/>
                    <a:pt x="1226429" y="945571"/>
                    <a:pt x="1262736" y="944899"/>
                  </a:cubicBezTo>
                  <a:cubicBezTo>
                    <a:pt x="1285058" y="943755"/>
                    <a:pt x="1307514" y="944899"/>
                    <a:pt x="1329972" y="944563"/>
                  </a:cubicBezTo>
                  <a:cubicBezTo>
                    <a:pt x="1309801" y="952227"/>
                    <a:pt x="1288487" y="952765"/>
                    <a:pt x="1267442" y="954177"/>
                  </a:cubicBezTo>
                  <a:cubicBezTo>
                    <a:pt x="1243641" y="955791"/>
                    <a:pt x="1219369" y="952294"/>
                    <a:pt x="1196509" y="962985"/>
                  </a:cubicBezTo>
                  <a:cubicBezTo>
                    <a:pt x="1190929" y="964532"/>
                    <a:pt x="1185147" y="965069"/>
                    <a:pt x="1179364" y="964464"/>
                  </a:cubicBezTo>
                  <a:cubicBezTo>
                    <a:pt x="1136468" y="965741"/>
                    <a:pt x="1094177" y="973945"/>
                    <a:pt x="1051617" y="977239"/>
                  </a:cubicBezTo>
                  <a:cubicBezTo>
                    <a:pt x="1020823" y="979659"/>
                    <a:pt x="989694" y="990148"/>
                    <a:pt x="958362" y="980735"/>
                  </a:cubicBezTo>
                  <a:cubicBezTo>
                    <a:pt x="953454" y="979525"/>
                    <a:pt x="948277" y="980735"/>
                    <a:pt x="944376" y="983963"/>
                  </a:cubicBezTo>
                  <a:cubicBezTo>
                    <a:pt x="932140" y="991628"/>
                    <a:pt x="916743" y="992165"/>
                    <a:pt x="904035" y="985374"/>
                  </a:cubicBezTo>
                  <a:cubicBezTo>
                    <a:pt x="895900" y="981273"/>
                    <a:pt x="886823" y="979188"/>
                    <a:pt x="877680" y="979390"/>
                  </a:cubicBezTo>
                  <a:cubicBezTo>
                    <a:pt x="832565" y="982214"/>
                    <a:pt x="789332" y="969574"/>
                    <a:pt x="745427" y="962783"/>
                  </a:cubicBezTo>
                  <a:cubicBezTo>
                    <a:pt x="716180" y="958278"/>
                    <a:pt x="686395" y="957337"/>
                    <a:pt x="657618" y="949336"/>
                  </a:cubicBezTo>
                  <a:cubicBezTo>
                    <a:pt x="581374" y="929166"/>
                    <a:pt x="508020" y="901800"/>
                    <a:pt x="439843" y="861056"/>
                  </a:cubicBezTo>
                  <a:cubicBezTo>
                    <a:pt x="414294" y="845794"/>
                    <a:pt x="388408" y="830935"/>
                    <a:pt x="362186" y="816816"/>
                  </a:cubicBezTo>
                  <a:cubicBezTo>
                    <a:pt x="348134" y="809218"/>
                    <a:pt x="333141" y="799133"/>
                    <a:pt x="317946" y="816816"/>
                  </a:cubicBezTo>
                  <a:cubicBezTo>
                    <a:pt x="313373" y="822060"/>
                    <a:pt x="305238" y="820513"/>
                    <a:pt x="298851" y="819572"/>
                  </a:cubicBezTo>
                  <a:cubicBezTo>
                    <a:pt x="283292" y="817488"/>
                    <a:pt x="267459" y="818630"/>
                    <a:pt x="252391" y="823068"/>
                  </a:cubicBezTo>
                  <a:cubicBezTo>
                    <a:pt x="236235" y="827708"/>
                    <a:pt x="218827" y="824010"/>
                    <a:pt x="205931" y="813252"/>
                  </a:cubicBezTo>
                  <a:cubicBezTo>
                    <a:pt x="160750" y="779634"/>
                    <a:pt x="124711" y="738621"/>
                    <a:pt x="104204" y="684967"/>
                  </a:cubicBezTo>
                  <a:cubicBezTo>
                    <a:pt x="84975" y="634675"/>
                    <a:pt x="67024" y="584114"/>
                    <a:pt x="52837" y="532141"/>
                  </a:cubicBezTo>
                  <a:cubicBezTo>
                    <a:pt x="50215" y="522661"/>
                    <a:pt x="48534" y="512912"/>
                    <a:pt x="46113" y="503298"/>
                  </a:cubicBezTo>
                  <a:cubicBezTo>
                    <a:pt x="44479" y="498456"/>
                    <a:pt x="45757" y="493078"/>
                    <a:pt x="49408" y="489447"/>
                  </a:cubicBezTo>
                  <a:cubicBezTo>
                    <a:pt x="60905" y="478151"/>
                    <a:pt x="57140" y="465914"/>
                    <a:pt x="53173" y="452736"/>
                  </a:cubicBezTo>
                  <a:cubicBezTo>
                    <a:pt x="45172" y="425842"/>
                    <a:pt x="33675" y="398948"/>
                    <a:pt x="31792" y="372054"/>
                  </a:cubicBezTo>
                  <a:cubicBezTo>
                    <a:pt x="28834" y="328889"/>
                    <a:pt x="13907" y="288346"/>
                    <a:pt x="9403" y="245651"/>
                  </a:cubicBezTo>
                  <a:cubicBezTo>
                    <a:pt x="6592" y="226086"/>
                    <a:pt x="5153" y="206319"/>
                    <a:pt x="5100" y="186551"/>
                  </a:cubicBezTo>
                  <a:cubicBezTo>
                    <a:pt x="5086" y="174113"/>
                    <a:pt x="3621" y="161742"/>
                    <a:pt x="729" y="149707"/>
                  </a:cubicBezTo>
                  <a:cubicBezTo>
                    <a:pt x="-3439" y="129066"/>
                    <a:pt x="4158" y="108760"/>
                    <a:pt x="4831" y="88186"/>
                  </a:cubicBezTo>
                  <a:cubicBezTo>
                    <a:pt x="5638" y="61763"/>
                    <a:pt x="3957" y="35272"/>
                    <a:pt x="9941" y="9185"/>
                  </a:cubicBezTo>
                  <a:cubicBezTo>
                    <a:pt x="10257" y="5083"/>
                    <a:pt x="12099" y="1251"/>
                    <a:pt x="15118" y="-1573"/>
                  </a:cubicBezTo>
                  <a:close/>
                </a:path>
              </a:pathLst>
            </a:custGeom>
            <a:solidFill>
              <a:srgbClr val="020202"/>
            </a:solidFill>
            <a:ln w="6712" cap="flat">
              <a:noFill/>
              <a:prstDash val="solid"/>
              <a:miter/>
            </a:ln>
          </p:spPr>
          <p:txBody>
            <a:bodyPr rtlCol="0" anchor="ctr"/>
            <a:lstStyle/>
            <a:p>
              <a:endParaRPr lang="es-CO"/>
            </a:p>
          </p:txBody>
        </p:sp>
        <p:sp>
          <p:nvSpPr>
            <p:cNvPr id="1197" name="Freeform: Shape 1196">
              <a:extLst>
                <a:ext uri="{FF2B5EF4-FFF2-40B4-BE49-F238E27FC236}">
                  <a16:creationId xmlns:a16="http://schemas.microsoft.com/office/drawing/2014/main" id="{8473FEEE-E948-5D09-B528-F380A5936FE1}"/>
                </a:ext>
              </a:extLst>
            </p:cNvPr>
            <p:cNvSpPr/>
            <p:nvPr/>
          </p:nvSpPr>
          <p:spPr>
            <a:xfrm>
              <a:off x="5999446" y="1839087"/>
              <a:ext cx="5551" cy="29919"/>
            </a:xfrm>
            <a:custGeom>
              <a:avLst/>
              <a:gdLst>
                <a:gd name="connsiteX0" fmla="*/ 4801 w 5551"/>
                <a:gd name="connsiteY0" fmla="*/ -1573 h 29919"/>
                <a:gd name="connsiteX1" fmla="*/ -174 w 5551"/>
                <a:gd name="connsiteY1" fmla="*/ 28347 h 29919"/>
                <a:gd name="connsiteX2" fmla="*/ 4801 w 5551"/>
                <a:gd name="connsiteY2" fmla="*/ -1573 h 29919"/>
              </a:gdLst>
              <a:ahLst/>
              <a:cxnLst>
                <a:cxn ang="0">
                  <a:pos x="connsiteX0" y="connsiteY0"/>
                </a:cxn>
                <a:cxn ang="0">
                  <a:pos x="connsiteX1" y="connsiteY1"/>
                </a:cxn>
                <a:cxn ang="0">
                  <a:pos x="connsiteX2" y="connsiteY2"/>
                </a:cxn>
              </a:cxnLst>
              <a:rect l="l" t="t" r="r" b="b"/>
              <a:pathLst>
                <a:path w="5551" h="29919">
                  <a:moveTo>
                    <a:pt x="4801" y="-1573"/>
                  </a:moveTo>
                  <a:cubicBezTo>
                    <a:pt x="3322" y="8445"/>
                    <a:pt x="8566" y="19539"/>
                    <a:pt x="-174" y="28347"/>
                  </a:cubicBezTo>
                  <a:cubicBezTo>
                    <a:pt x="1305" y="18329"/>
                    <a:pt x="-4208" y="7167"/>
                    <a:pt x="4801" y="-1573"/>
                  </a:cubicBezTo>
                  <a:close/>
                </a:path>
              </a:pathLst>
            </a:custGeom>
            <a:solidFill>
              <a:srgbClr val="020202"/>
            </a:solidFill>
            <a:ln w="6712" cap="flat">
              <a:noFill/>
              <a:prstDash val="solid"/>
              <a:miter/>
            </a:ln>
          </p:spPr>
          <p:txBody>
            <a:bodyPr rtlCol="0" anchor="ctr"/>
            <a:lstStyle/>
            <a:p>
              <a:endParaRPr lang="es-CO"/>
            </a:p>
          </p:txBody>
        </p:sp>
        <p:sp>
          <p:nvSpPr>
            <p:cNvPr id="1198" name="Freeform: Shape 1197">
              <a:extLst>
                <a:ext uri="{FF2B5EF4-FFF2-40B4-BE49-F238E27FC236}">
                  <a16:creationId xmlns:a16="http://schemas.microsoft.com/office/drawing/2014/main" id="{B913DAD9-99C9-0ED6-3535-7762DC6B3252}"/>
                </a:ext>
              </a:extLst>
            </p:cNvPr>
            <p:cNvSpPr/>
            <p:nvPr/>
          </p:nvSpPr>
          <p:spPr>
            <a:xfrm>
              <a:off x="6009396" y="1774339"/>
              <a:ext cx="5551" cy="29919"/>
            </a:xfrm>
            <a:custGeom>
              <a:avLst/>
              <a:gdLst>
                <a:gd name="connsiteX0" fmla="*/ 4802 w 5551"/>
                <a:gd name="connsiteY0" fmla="*/ -1573 h 29919"/>
                <a:gd name="connsiteX1" fmla="*/ -174 w 5551"/>
                <a:gd name="connsiteY1" fmla="*/ 28347 h 29919"/>
                <a:gd name="connsiteX2" fmla="*/ 4802 w 5551"/>
                <a:gd name="connsiteY2" fmla="*/ -1573 h 29919"/>
              </a:gdLst>
              <a:ahLst/>
              <a:cxnLst>
                <a:cxn ang="0">
                  <a:pos x="connsiteX0" y="connsiteY0"/>
                </a:cxn>
                <a:cxn ang="0">
                  <a:pos x="connsiteX1" y="connsiteY1"/>
                </a:cxn>
                <a:cxn ang="0">
                  <a:pos x="connsiteX2" y="connsiteY2"/>
                </a:cxn>
              </a:cxnLst>
              <a:rect l="l" t="t" r="r" b="b"/>
              <a:pathLst>
                <a:path w="5551" h="29919">
                  <a:moveTo>
                    <a:pt x="4802" y="-1573"/>
                  </a:moveTo>
                  <a:cubicBezTo>
                    <a:pt x="3322" y="8445"/>
                    <a:pt x="8567" y="19539"/>
                    <a:pt x="-174" y="28347"/>
                  </a:cubicBezTo>
                  <a:cubicBezTo>
                    <a:pt x="1305" y="18329"/>
                    <a:pt x="-4208" y="7167"/>
                    <a:pt x="4802" y="-1573"/>
                  </a:cubicBezTo>
                  <a:close/>
                </a:path>
              </a:pathLst>
            </a:custGeom>
            <a:solidFill>
              <a:srgbClr val="020202"/>
            </a:solidFill>
            <a:ln w="6712" cap="flat">
              <a:noFill/>
              <a:prstDash val="solid"/>
              <a:miter/>
            </a:ln>
          </p:spPr>
          <p:txBody>
            <a:bodyPr rtlCol="0" anchor="ctr"/>
            <a:lstStyle/>
            <a:p>
              <a:endParaRPr lang="es-CO"/>
            </a:p>
          </p:txBody>
        </p:sp>
        <p:sp>
          <p:nvSpPr>
            <p:cNvPr id="1199" name="Freeform: Shape 1198">
              <a:extLst>
                <a:ext uri="{FF2B5EF4-FFF2-40B4-BE49-F238E27FC236}">
                  <a16:creationId xmlns:a16="http://schemas.microsoft.com/office/drawing/2014/main" id="{1723F19E-C30E-032A-963F-94AAE8DC842A}"/>
                </a:ext>
              </a:extLst>
            </p:cNvPr>
            <p:cNvSpPr/>
            <p:nvPr/>
          </p:nvSpPr>
          <p:spPr>
            <a:xfrm>
              <a:off x="6004574" y="1809503"/>
              <a:ext cx="5279" cy="24944"/>
            </a:xfrm>
            <a:custGeom>
              <a:avLst/>
              <a:gdLst>
                <a:gd name="connsiteX0" fmla="*/ 4649 w 5279"/>
                <a:gd name="connsiteY0" fmla="*/ -1573 h 24944"/>
                <a:gd name="connsiteX1" fmla="*/ -327 w 5279"/>
                <a:gd name="connsiteY1" fmla="*/ 23371 h 24944"/>
                <a:gd name="connsiteX2" fmla="*/ 4649 w 5279"/>
                <a:gd name="connsiteY2" fmla="*/ -1573 h 24944"/>
              </a:gdLst>
              <a:ahLst/>
              <a:cxnLst>
                <a:cxn ang="0">
                  <a:pos x="connsiteX0" y="connsiteY0"/>
                </a:cxn>
                <a:cxn ang="0">
                  <a:pos x="connsiteX1" y="connsiteY1"/>
                </a:cxn>
                <a:cxn ang="0">
                  <a:pos x="connsiteX2" y="connsiteY2"/>
                </a:cxn>
              </a:cxnLst>
              <a:rect l="l" t="t" r="r" b="b"/>
              <a:pathLst>
                <a:path w="5279" h="24944">
                  <a:moveTo>
                    <a:pt x="4649" y="-1573"/>
                  </a:moveTo>
                  <a:cubicBezTo>
                    <a:pt x="3506" y="6832"/>
                    <a:pt x="7742" y="16312"/>
                    <a:pt x="-327" y="23371"/>
                  </a:cubicBezTo>
                  <a:cubicBezTo>
                    <a:pt x="884" y="14698"/>
                    <a:pt x="-3689" y="5151"/>
                    <a:pt x="4649" y="-1573"/>
                  </a:cubicBezTo>
                  <a:close/>
                </a:path>
              </a:pathLst>
            </a:custGeom>
            <a:solidFill>
              <a:srgbClr val="020202"/>
            </a:solidFill>
            <a:ln w="6712" cap="flat">
              <a:noFill/>
              <a:prstDash val="solid"/>
              <a:miter/>
            </a:ln>
          </p:spPr>
          <p:txBody>
            <a:bodyPr rtlCol="0" anchor="ctr"/>
            <a:lstStyle/>
            <a:p>
              <a:endParaRPr lang="es-CO"/>
            </a:p>
          </p:txBody>
        </p:sp>
        <p:sp>
          <p:nvSpPr>
            <p:cNvPr id="1200" name="Freeform: Shape 1199">
              <a:extLst>
                <a:ext uri="{FF2B5EF4-FFF2-40B4-BE49-F238E27FC236}">
                  <a16:creationId xmlns:a16="http://schemas.microsoft.com/office/drawing/2014/main" id="{5CF7B41E-C59E-F11F-3B52-0E3036BB131D}"/>
                </a:ext>
              </a:extLst>
            </p:cNvPr>
            <p:cNvSpPr/>
            <p:nvPr/>
          </p:nvSpPr>
          <p:spPr>
            <a:xfrm>
              <a:off x="6008633" y="1318938"/>
              <a:ext cx="2321617" cy="1518196"/>
            </a:xfrm>
            <a:custGeom>
              <a:avLst/>
              <a:gdLst>
                <a:gd name="connsiteX0" fmla="*/ 185890 w 2321617"/>
                <a:gd name="connsiteY0" fmla="*/ 135469 h 1518196"/>
                <a:gd name="connsiteX1" fmla="*/ 395933 w 2321617"/>
                <a:gd name="connsiteY1" fmla="*/ 17201 h 1518196"/>
                <a:gd name="connsiteX2" fmla="*/ 473052 w 2321617"/>
                <a:gd name="connsiteY2" fmla="*/ -10 h 1518196"/>
                <a:gd name="connsiteX3" fmla="*/ 484549 w 2321617"/>
                <a:gd name="connsiteY3" fmla="*/ 460 h 1518196"/>
                <a:gd name="connsiteX4" fmla="*/ 466328 w 2321617"/>
                <a:gd name="connsiteY4" fmla="*/ 12697 h 1518196"/>
                <a:gd name="connsiteX5" fmla="*/ 400707 w 2321617"/>
                <a:gd name="connsiteY5" fmla="*/ 30245 h 1518196"/>
                <a:gd name="connsiteX6" fmla="*/ 215272 w 2321617"/>
                <a:gd name="connsiteY6" fmla="*/ 130224 h 1518196"/>
                <a:gd name="connsiteX7" fmla="*/ 193891 w 2321617"/>
                <a:gd name="connsiteY7" fmla="*/ 181861 h 1518196"/>
                <a:gd name="connsiteX8" fmla="*/ 225828 w 2321617"/>
                <a:gd name="connsiteY8" fmla="*/ 370119 h 1518196"/>
                <a:gd name="connsiteX9" fmla="*/ 348398 w 2321617"/>
                <a:gd name="connsiteY9" fmla="*/ 579087 h 1518196"/>
                <a:gd name="connsiteX10" fmla="*/ 622180 w 2321617"/>
                <a:gd name="connsiteY10" fmla="*/ 820395 h 1518196"/>
                <a:gd name="connsiteX11" fmla="*/ 977720 w 2321617"/>
                <a:gd name="connsiteY11" fmla="*/ 946057 h 1518196"/>
                <a:gd name="connsiteX12" fmla="*/ 1089129 w 2321617"/>
                <a:gd name="connsiteY12" fmla="*/ 955336 h 1518196"/>
                <a:gd name="connsiteX13" fmla="*/ 1222860 w 2321617"/>
                <a:gd name="connsiteY13" fmla="*/ 946124 h 1518196"/>
                <a:gd name="connsiteX14" fmla="*/ 1464907 w 2321617"/>
                <a:gd name="connsiteY14" fmla="*/ 920575 h 1518196"/>
                <a:gd name="connsiteX15" fmla="*/ 1897768 w 2321617"/>
                <a:gd name="connsiteY15" fmla="*/ 840363 h 1518196"/>
                <a:gd name="connsiteX16" fmla="*/ 2293717 w 2321617"/>
                <a:gd name="connsiteY16" fmla="*/ 638658 h 1518196"/>
                <a:gd name="connsiteX17" fmla="*/ 2307164 w 2321617"/>
                <a:gd name="connsiteY17" fmla="*/ 627900 h 1518196"/>
                <a:gd name="connsiteX18" fmla="*/ 2314963 w 2321617"/>
                <a:gd name="connsiteY18" fmla="*/ 627228 h 1518196"/>
                <a:gd name="connsiteX19" fmla="*/ 2319804 w 2321617"/>
                <a:gd name="connsiteY19" fmla="*/ 698564 h 1518196"/>
                <a:gd name="connsiteX20" fmla="*/ 2320813 w 2321617"/>
                <a:gd name="connsiteY20" fmla="*/ 720819 h 1518196"/>
                <a:gd name="connsiteX21" fmla="*/ 2320813 w 2321617"/>
                <a:gd name="connsiteY21" fmla="*/ 912507 h 1518196"/>
                <a:gd name="connsiteX22" fmla="*/ 2270924 w 2321617"/>
                <a:gd name="connsiteY22" fmla="*/ 1070779 h 1518196"/>
                <a:gd name="connsiteX23" fmla="*/ 2194881 w 2321617"/>
                <a:gd name="connsiteY23" fmla="*/ 1151864 h 1518196"/>
                <a:gd name="connsiteX24" fmla="*/ 2020069 w 2321617"/>
                <a:gd name="connsiteY24" fmla="*/ 1264215 h 1518196"/>
                <a:gd name="connsiteX25" fmla="*/ 1876253 w 2321617"/>
                <a:gd name="connsiteY25" fmla="*/ 1325466 h 1518196"/>
                <a:gd name="connsiteX26" fmla="*/ 1805521 w 2321617"/>
                <a:gd name="connsiteY26" fmla="*/ 1355588 h 1518196"/>
                <a:gd name="connsiteX27" fmla="*/ 1675757 w 2321617"/>
                <a:gd name="connsiteY27" fmla="*/ 1397273 h 1518196"/>
                <a:gd name="connsiteX28" fmla="*/ 1519098 w 2321617"/>
                <a:gd name="connsiteY28" fmla="*/ 1453011 h 1518196"/>
                <a:gd name="connsiteX29" fmla="*/ 1443728 w 2321617"/>
                <a:gd name="connsiteY29" fmla="*/ 1465114 h 1518196"/>
                <a:gd name="connsiteX30" fmla="*/ 1375216 w 2321617"/>
                <a:gd name="connsiteY30" fmla="*/ 1473787 h 1518196"/>
                <a:gd name="connsiteX31" fmla="*/ 1294533 w 2321617"/>
                <a:gd name="connsiteY31" fmla="*/ 1485957 h 1518196"/>
                <a:gd name="connsiteX32" fmla="*/ 1180569 w 2321617"/>
                <a:gd name="connsiteY32" fmla="*/ 1490528 h 1518196"/>
                <a:gd name="connsiteX33" fmla="*/ 1094844 w 2321617"/>
                <a:gd name="connsiteY33" fmla="*/ 1501757 h 1518196"/>
                <a:gd name="connsiteX34" fmla="*/ 1036013 w 2321617"/>
                <a:gd name="connsiteY34" fmla="*/ 1508951 h 1518196"/>
                <a:gd name="connsiteX35" fmla="*/ 850108 w 2321617"/>
                <a:gd name="connsiteY35" fmla="*/ 1514061 h 1518196"/>
                <a:gd name="connsiteX36" fmla="*/ 637106 w 2321617"/>
                <a:gd name="connsiteY36" fmla="*/ 1472241 h 1518196"/>
                <a:gd name="connsiteX37" fmla="*/ 361441 w 2321617"/>
                <a:gd name="connsiteY37" fmla="*/ 1342543 h 1518196"/>
                <a:gd name="connsiteX38" fmla="*/ 190664 w 2321617"/>
                <a:gd name="connsiteY38" fmla="*/ 1178557 h 1518196"/>
                <a:gd name="connsiteX39" fmla="*/ 105275 w 2321617"/>
                <a:gd name="connsiteY39" fmla="*/ 1059887 h 1518196"/>
                <a:gd name="connsiteX40" fmla="*/ 9398 w 2321617"/>
                <a:gd name="connsiteY40" fmla="*/ 819588 h 1518196"/>
                <a:gd name="connsiteX41" fmla="*/ -284 w 2321617"/>
                <a:gd name="connsiteY41" fmla="*/ 651500 h 1518196"/>
                <a:gd name="connsiteX42" fmla="*/ 18541 w 2321617"/>
                <a:gd name="connsiteY42" fmla="*/ 459610 h 1518196"/>
                <a:gd name="connsiteX43" fmla="*/ 43822 w 2321617"/>
                <a:gd name="connsiteY43" fmla="*/ 343696 h 1518196"/>
                <a:gd name="connsiteX44" fmla="*/ 118655 w 2321617"/>
                <a:gd name="connsiteY44" fmla="*/ 213865 h 1518196"/>
                <a:gd name="connsiteX45" fmla="*/ 171233 w 2321617"/>
                <a:gd name="connsiteY45" fmla="*/ 160950 h 1518196"/>
                <a:gd name="connsiteX46" fmla="*/ 184680 w 2321617"/>
                <a:gd name="connsiteY46" fmla="*/ 140780 h 1518196"/>
                <a:gd name="connsiteX47" fmla="*/ 183537 w 2321617"/>
                <a:gd name="connsiteY47" fmla="*/ 137217 h 1518196"/>
                <a:gd name="connsiteX48" fmla="*/ 185890 w 2321617"/>
                <a:gd name="connsiteY48" fmla="*/ 135469 h 151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321617" h="1518196">
                  <a:moveTo>
                    <a:pt x="185890" y="135469"/>
                  </a:moveTo>
                  <a:cubicBezTo>
                    <a:pt x="247666" y="82958"/>
                    <a:pt x="318975" y="42751"/>
                    <a:pt x="395933" y="17201"/>
                  </a:cubicBezTo>
                  <a:cubicBezTo>
                    <a:pt x="421005" y="8932"/>
                    <a:pt x="446837" y="3149"/>
                    <a:pt x="473052" y="-10"/>
                  </a:cubicBezTo>
                  <a:cubicBezTo>
                    <a:pt x="476609" y="-2230"/>
                    <a:pt x="481188" y="-2095"/>
                    <a:pt x="484549" y="460"/>
                  </a:cubicBezTo>
                  <a:cubicBezTo>
                    <a:pt x="483406" y="11823"/>
                    <a:pt x="473724" y="10680"/>
                    <a:pt x="466328" y="12697"/>
                  </a:cubicBezTo>
                  <a:cubicBezTo>
                    <a:pt x="444477" y="18547"/>
                    <a:pt x="421617" y="20765"/>
                    <a:pt x="400707" y="30245"/>
                  </a:cubicBezTo>
                  <a:cubicBezTo>
                    <a:pt x="334345" y="55122"/>
                    <a:pt x="271077" y="85445"/>
                    <a:pt x="215272" y="130224"/>
                  </a:cubicBezTo>
                  <a:cubicBezTo>
                    <a:pt x="197791" y="144209"/>
                    <a:pt x="192950" y="159606"/>
                    <a:pt x="193891" y="181861"/>
                  </a:cubicBezTo>
                  <a:cubicBezTo>
                    <a:pt x="196648" y="246071"/>
                    <a:pt x="204783" y="308667"/>
                    <a:pt x="225828" y="370119"/>
                  </a:cubicBezTo>
                  <a:cubicBezTo>
                    <a:pt x="251552" y="447642"/>
                    <a:pt x="293319" y="518844"/>
                    <a:pt x="348398" y="579087"/>
                  </a:cubicBezTo>
                  <a:cubicBezTo>
                    <a:pt x="431299" y="668644"/>
                    <a:pt x="518570" y="753899"/>
                    <a:pt x="622180" y="820395"/>
                  </a:cubicBezTo>
                  <a:cubicBezTo>
                    <a:pt x="730765" y="889916"/>
                    <a:pt x="848628" y="933753"/>
                    <a:pt x="977720" y="946057"/>
                  </a:cubicBezTo>
                  <a:cubicBezTo>
                    <a:pt x="1014834" y="949621"/>
                    <a:pt x="1051679" y="953520"/>
                    <a:pt x="1089129" y="955336"/>
                  </a:cubicBezTo>
                  <a:cubicBezTo>
                    <a:pt x="1134043" y="957554"/>
                    <a:pt x="1178283" y="951369"/>
                    <a:pt x="1222860" y="946124"/>
                  </a:cubicBezTo>
                  <a:cubicBezTo>
                    <a:pt x="1303542" y="936644"/>
                    <a:pt x="1384830" y="933417"/>
                    <a:pt x="1464907" y="920575"/>
                  </a:cubicBezTo>
                  <a:cubicBezTo>
                    <a:pt x="1609866" y="897312"/>
                    <a:pt x="1755834" y="879360"/>
                    <a:pt x="1897768" y="840363"/>
                  </a:cubicBezTo>
                  <a:cubicBezTo>
                    <a:pt x="2043400" y="800022"/>
                    <a:pt x="2176997" y="735678"/>
                    <a:pt x="2293717" y="638658"/>
                  </a:cubicBezTo>
                  <a:cubicBezTo>
                    <a:pt x="2297885" y="634691"/>
                    <a:pt x="2302323" y="631060"/>
                    <a:pt x="2307164" y="627900"/>
                  </a:cubicBezTo>
                  <a:cubicBezTo>
                    <a:pt x="2309584" y="626689"/>
                    <a:pt x="2312341" y="626420"/>
                    <a:pt x="2314963" y="627228"/>
                  </a:cubicBezTo>
                  <a:cubicBezTo>
                    <a:pt x="2316241" y="651029"/>
                    <a:pt x="2313753" y="674965"/>
                    <a:pt x="2319804" y="698564"/>
                  </a:cubicBezTo>
                  <a:cubicBezTo>
                    <a:pt x="2321081" y="705893"/>
                    <a:pt x="2321418" y="713356"/>
                    <a:pt x="2320813" y="720819"/>
                  </a:cubicBezTo>
                  <a:cubicBezTo>
                    <a:pt x="2320813" y="784692"/>
                    <a:pt x="2321351" y="848566"/>
                    <a:pt x="2320813" y="912507"/>
                  </a:cubicBezTo>
                  <a:cubicBezTo>
                    <a:pt x="2320207" y="970128"/>
                    <a:pt x="2305147" y="1024319"/>
                    <a:pt x="2270924" y="1070779"/>
                  </a:cubicBezTo>
                  <a:cubicBezTo>
                    <a:pt x="2249140" y="1100900"/>
                    <a:pt x="2223523" y="1128131"/>
                    <a:pt x="2194881" y="1151864"/>
                  </a:cubicBezTo>
                  <a:cubicBezTo>
                    <a:pt x="2141698" y="1196711"/>
                    <a:pt x="2082934" y="1234497"/>
                    <a:pt x="2020069" y="1264215"/>
                  </a:cubicBezTo>
                  <a:cubicBezTo>
                    <a:pt x="1973004" y="1285797"/>
                    <a:pt x="1924258" y="1305094"/>
                    <a:pt x="1876253" y="1325466"/>
                  </a:cubicBezTo>
                  <a:lnTo>
                    <a:pt x="1805521" y="1355588"/>
                  </a:lnTo>
                  <a:cubicBezTo>
                    <a:pt x="1763567" y="1373540"/>
                    <a:pt x="1718855" y="1382817"/>
                    <a:pt x="1675757" y="1397273"/>
                  </a:cubicBezTo>
                  <a:cubicBezTo>
                    <a:pt x="1623179" y="1414821"/>
                    <a:pt x="1571946" y="1436135"/>
                    <a:pt x="1519098" y="1453011"/>
                  </a:cubicBezTo>
                  <a:cubicBezTo>
                    <a:pt x="1494961" y="1461819"/>
                    <a:pt x="1469412" y="1465921"/>
                    <a:pt x="1443728" y="1465114"/>
                  </a:cubicBezTo>
                  <a:cubicBezTo>
                    <a:pt x="1420599" y="1464173"/>
                    <a:pt x="1397403" y="1467131"/>
                    <a:pt x="1375216" y="1473787"/>
                  </a:cubicBezTo>
                  <a:cubicBezTo>
                    <a:pt x="1348657" y="1479973"/>
                    <a:pt x="1321696" y="1484007"/>
                    <a:pt x="1294533" y="1485957"/>
                  </a:cubicBezTo>
                  <a:cubicBezTo>
                    <a:pt x="1256478" y="1489856"/>
                    <a:pt x="1218490" y="1488310"/>
                    <a:pt x="1180569" y="1490528"/>
                  </a:cubicBezTo>
                  <a:cubicBezTo>
                    <a:pt x="1151725" y="1492075"/>
                    <a:pt x="1123083" y="1495773"/>
                    <a:pt x="1094844" y="1501757"/>
                  </a:cubicBezTo>
                  <a:cubicBezTo>
                    <a:pt x="1075279" y="1506060"/>
                    <a:pt x="1055579" y="1505656"/>
                    <a:pt x="1036013" y="1508951"/>
                  </a:cubicBezTo>
                  <a:cubicBezTo>
                    <a:pt x="974492" y="1519171"/>
                    <a:pt x="911964" y="1517288"/>
                    <a:pt x="850108" y="1514061"/>
                  </a:cubicBezTo>
                  <a:cubicBezTo>
                    <a:pt x="777494" y="1510027"/>
                    <a:pt x="705820" y="1495975"/>
                    <a:pt x="637106" y="1472241"/>
                  </a:cubicBezTo>
                  <a:cubicBezTo>
                    <a:pt x="540489" y="1439228"/>
                    <a:pt x="447301" y="1399021"/>
                    <a:pt x="361441" y="1342543"/>
                  </a:cubicBezTo>
                  <a:cubicBezTo>
                    <a:pt x="294939" y="1298841"/>
                    <a:pt x="237049" y="1243238"/>
                    <a:pt x="190664" y="1178557"/>
                  </a:cubicBezTo>
                  <a:cubicBezTo>
                    <a:pt x="162156" y="1139023"/>
                    <a:pt x="130824" y="1101505"/>
                    <a:pt x="105275" y="1059887"/>
                  </a:cubicBezTo>
                  <a:cubicBezTo>
                    <a:pt x="59487" y="985322"/>
                    <a:pt x="24592" y="906725"/>
                    <a:pt x="9398" y="819588"/>
                  </a:cubicBezTo>
                  <a:cubicBezTo>
                    <a:pt x="-419" y="763648"/>
                    <a:pt x="1329" y="707641"/>
                    <a:pt x="-284" y="651500"/>
                  </a:cubicBezTo>
                  <a:cubicBezTo>
                    <a:pt x="-2167" y="586550"/>
                    <a:pt x="7851" y="523214"/>
                    <a:pt x="18541" y="459610"/>
                  </a:cubicBezTo>
                  <a:cubicBezTo>
                    <a:pt x="24882" y="420546"/>
                    <a:pt x="33320" y="381886"/>
                    <a:pt x="43822" y="343696"/>
                  </a:cubicBezTo>
                  <a:cubicBezTo>
                    <a:pt x="57874" y="293740"/>
                    <a:pt x="84768" y="251853"/>
                    <a:pt x="118655" y="213865"/>
                  </a:cubicBezTo>
                  <a:cubicBezTo>
                    <a:pt x="135127" y="195308"/>
                    <a:pt x="153752" y="178633"/>
                    <a:pt x="171233" y="160950"/>
                  </a:cubicBezTo>
                  <a:cubicBezTo>
                    <a:pt x="177015" y="155168"/>
                    <a:pt x="184209" y="150126"/>
                    <a:pt x="184680" y="140780"/>
                  </a:cubicBezTo>
                  <a:cubicBezTo>
                    <a:pt x="183133" y="139435"/>
                    <a:pt x="182797" y="138225"/>
                    <a:pt x="183537" y="137217"/>
                  </a:cubicBezTo>
                  <a:cubicBezTo>
                    <a:pt x="184276" y="136208"/>
                    <a:pt x="185218" y="135469"/>
                    <a:pt x="185890" y="135469"/>
                  </a:cubicBezTo>
                  <a:close/>
                </a:path>
              </a:pathLst>
            </a:custGeom>
            <a:solidFill>
              <a:srgbClr val="4A646E"/>
            </a:solidFill>
            <a:ln w="6712" cap="flat">
              <a:noFill/>
              <a:prstDash val="solid"/>
              <a:miter/>
            </a:ln>
          </p:spPr>
          <p:txBody>
            <a:bodyPr rtlCol="0" anchor="ctr"/>
            <a:lstStyle/>
            <a:p>
              <a:endParaRPr lang="es-CO"/>
            </a:p>
          </p:txBody>
        </p:sp>
        <p:sp>
          <p:nvSpPr>
            <p:cNvPr id="1201" name="Freeform: Shape 1200">
              <a:extLst>
                <a:ext uri="{FF2B5EF4-FFF2-40B4-BE49-F238E27FC236}">
                  <a16:creationId xmlns:a16="http://schemas.microsoft.com/office/drawing/2014/main" id="{B87D4369-1543-F41C-571E-7399710D4AAB}"/>
                </a:ext>
              </a:extLst>
            </p:cNvPr>
            <p:cNvSpPr/>
            <p:nvPr/>
          </p:nvSpPr>
          <p:spPr>
            <a:xfrm>
              <a:off x="8272731" y="1802712"/>
              <a:ext cx="52118" cy="145631"/>
            </a:xfrm>
            <a:custGeom>
              <a:avLst/>
              <a:gdLst>
                <a:gd name="connsiteX0" fmla="*/ 51336 w 52118"/>
                <a:gd name="connsiteY0" fmla="*/ 143185 h 145631"/>
                <a:gd name="connsiteX1" fmla="*/ 47100 w 52118"/>
                <a:gd name="connsiteY1" fmla="*/ 144059 h 145631"/>
                <a:gd name="connsiteX2" fmla="*/ 36343 w 52118"/>
                <a:gd name="connsiteY2" fmla="*/ 128864 h 145631"/>
                <a:gd name="connsiteX3" fmla="*/ 2254 w 52118"/>
                <a:gd name="connsiteY3" fmla="*/ 18732 h 145631"/>
                <a:gd name="connsiteX4" fmla="*/ 1447 w 52118"/>
                <a:gd name="connsiteY4" fmla="*/ -161 h 145631"/>
                <a:gd name="connsiteX5" fmla="*/ 8642 w 52118"/>
                <a:gd name="connsiteY5" fmla="*/ -161 h 145631"/>
                <a:gd name="connsiteX6" fmla="*/ 47369 w 52118"/>
                <a:gd name="connsiteY6" fmla="*/ 109903 h 145631"/>
                <a:gd name="connsiteX7" fmla="*/ 51605 w 52118"/>
                <a:gd name="connsiteY7" fmla="*/ 135587 h 145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18" h="145631">
                  <a:moveTo>
                    <a:pt x="51336" y="143185"/>
                  </a:moveTo>
                  <a:cubicBezTo>
                    <a:pt x="49992" y="143790"/>
                    <a:pt x="48579" y="144059"/>
                    <a:pt x="47100" y="144059"/>
                  </a:cubicBezTo>
                  <a:cubicBezTo>
                    <a:pt x="40914" y="141437"/>
                    <a:pt x="36746" y="135587"/>
                    <a:pt x="36343" y="128864"/>
                  </a:cubicBezTo>
                  <a:cubicBezTo>
                    <a:pt x="28543" y="91145"/>
                    <a:pt x="17113" y="54233"/>
                    <a:pt x="2254" y="18732"/>
                  </a:cubicBezTo>
                  <a:cubicBezTo>
                    <a:pt x="-1108" y="12950"/>
                    <a:pt x="-1444" y="5890"/>
                    <a:pt x="1447" y="-161"/>
                  </a:cubicBezTo>
                  <a:cubicBezTo>
                    <a:pt x="3465" y="-2043"/>
                    <a:pt x="6624" y="-2043"/>
                    <a:pt x="8642" y="-161"/>
                  </a:cubicBezTo>
                  <a:cubicBezTo>
                    <a:pt x="26728" y="34465"/>
                    <a:pt x="39772" y="71579"/>
                    <a:pt x="47369" y="109903"/>
                  </a:cubicBezTo>
                  <a:cubicBezTo>
                    <a:pt x="53084" y="117770"/>
                    <a:pt x="47369" y="127518"/>
                    <a:pt x="51605" y="135587"/>
                  </a:cubicBezTo>
                  <a:close/>
                </a:path>
              </a:pathLst>
            </a:custGeom>
            <a:solidFill>
              <a:srgbClr val="7CA2B4"/>
            </a:solidFill>
            <a:ln w="6712" cap="flat">
              <a:noFill/>
              <a:prstDash val="solid"/>
              <a:miter/>
            </a:ln>
          </p:spPr>
          <p:txBody>
            <a:bodyPr rtlCol="0" anchor="ctr"/>
            <a:lstStyle/>
            <a:p>
              <a:endParaRPr lang="es-CO"/>
            </a:p>
          </p:txBody>
        </p:sp>
        <p:sp>
          <p:nvSpPr>
            <p:cNvPr id="1202" name="Freeform: Shape 1201">
              <a:extLst>
                <a:ext uri="{FF2B5EF4-FFF2-40B4-BE49-F238E27FC236}">
                  <a16:creationId xmlns:a16="http://schemas.microsoft.com/office/drawing/2014/main" id="{D5F13A76-D824-5780-5E26-A79A6A55DEAA}"/>
                </a:ext>
              </a:extLst>
            </p:cNvPr>
            <p:cNvSpPr/>
            <p:nvPr/>
          </p:nvSpPr>
          <p:spPr>
            <a:xfrm>
              <a:off x="6109440" y="1470690"/>
              <a:ext cx="69997" cy="69871"/>
            </a:xfrm>
            <a:custGeom>
              <a:avLst/>
              <a:gdLst>
                <a:gd name="connsiteX0" fmla="*/ -508 w 69997"/>
                <a:gd name="connsiteY0" fmla="*/ 68299 h 69871"/>
                <a:gd name="connsiteX1" fmla="*/ 5140 w 69997"/>
                <a:gd name="connsiteY1" fmla="*/ 54851 h 69871"/>
                <a:gd name="connsiteX2" fmla="*/ 56037 w 69997"/>
                <a:gd name="connsiteY2" fmla="*/ 4021 h 69871"/>
                <a:gd name="connsiteX3" fmla="*/ 69484 w 69997"/>
                <a:gd name="connsiteY3" fmla="*/ -1559 h 69871"/>
                <a:gd name="connsiteX4" fmla="*/ -508 w 69997"/>
                <a:gd name="connsiteY4" fmla="*/ 68299 h 698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97" h="69871">
                  <a:moveTo>
                    <a:pt x="-508" y="68299"/>
                  </a:moveTo>
                  <a:cubicBezTo>
                    <a:pt x="-636" y="63189"/>
                    <a:pt x="1415" y="58348"/>
                    <a:pt x="5140" y="54851"/>
                  </a:cubicBezTo>
                  <a:lnTo>
                    <a:pt x="56037" y="4021"/>
                  </a:lnTo>
                  <a:cubicBezTo>
                    <a:pt x="59493" y="256"/>
                    <a:pt x="64401" y="-1761"/>
                    <a:pt x="69484" y="-1559"/>
                  </a:cubicBezTo>
                  <a:cubicBezTo>
                    <a:pt x="47975" y="23452"/>
                    <a:pt x="24578" y="46851"/>
                    <a:pt x="-508" y="68299"/>
                  </a:cubicBezTo>
                  <a:close/>
                </a:path>
              </a:pathLst>
            </a:custGeom>
            <a:solidFill>
              <a:srgbClr val="0E1315"/>
            </a:solidFill>
            <a:ln w="6712" cap="flat">
              <a:noFill/>
              <a:prstDash val="solid"/>
              <a:miter/>
            </a:ln>
          </p:spPr>
          <p:txBody>
            <a:bodyPr rtlCol="0" anchor="ctr"/>
            <a:lstStyle/>
            <a:p>
              <a:endParaRPr lang="es-CO"/>
            </a:p>
          </p:txBody>
        </p:sp>
        <p:sp>
          <p:nvSpPr>
            <p:cNvPr id="1203" name="Freeform: Shape 1202">
              <a:extLst>
                <a:ext uri="{FF2B5EF4-FFF2-40B4-BE49-F238E27FC236}">
                  <a16:creationId xmlns:a16="http://schemas.microsoft.com/office/drawing/2014/main" id="{7E17EB25-E332-0BB4-B2AF-8E6A2427D01A}"/>
                </a:ext>
              </a:extLst>
            </p:cNvPr>
            <p:cNvSpPr/>
            <p:nvPr/>
          </p:nvSpPr>
          <p:spPr>
            <a:xfrm>
              <a:off x="6089679" y="1545268"/>
              <a:ext cx="14993" cy="20170"/>
            </a:xfrm>
            <a:custGeom>
              <a:avLst/>
              <a:gdLst>
                <a:gd name="connsiteX0" fmla="*/ -514 w 14993"/>
                <a:gd name="connsiteY0" fmla="*/ 18598 h 20170"/>
                <a:gd name="connsiteX1" fmla="*/ 14480 w 14993"/>
                <a:gd name="connsiteY1" fmla="*/ -1573 h 20170"/>
                <a:gd name="connsiteX2" fmla="*/ -514 w 14993"/>
                <a:gd name="connsiteY2" fmla="*/ 18598 h 20170"/>
              </a:gdLst>
              <a:ahLst/>
              <a:cxnLst>
                <a:cxn ang="0">
                  <a:pos x="connsiteX0" y="connsiteY0"/>
                </a:cxn>
                <a:cxn ang="0">
                  <a:pos x="connsiteX1" y="connsiteY1"/>
                </a:cxn>
                <a:cxn ang="0">
                  <a:pos x="connsiteX2" y="connsiteY2"/>
                </a:cxn>
              </a:cxnLst>
              <a:rect l="l" t="t" r="r" b="b"/>
              <a:pathLst>
                <a:path w="14993" h="20170">
                  <a:moveTo>
                    <a:pt x="-514" y="18598"/>
                  </a:moveTo>
                  <a:cubicBezTo>
                    <a:pt x="-514" y="8109"/>
                    <a:pt x="6210" y="2596"/>
                    <a:pt x="14480" y="-1573"/>
                  </a:cubicBezTo>
                  <a:cubicBezTo>
                    <a:pt x="13276" y="7303"/>
                    <a:pt x="7615" y="14900"/>
                    <a:pt x="-514" y="18598"/>
                  </a:cubicBezTo>
                  <a:close/>
                </a:path>
              </a:pathLst>
            </a:custGeom>
            <a:solidFill>
              <a:srgbClr val="0E1315"/>
            </a:solidFill>
            <a:ln w="6712" cap="flat">
              <a:noFill/>
              <a:prstDash val="solid"/>
              <a:miter/>
            </a:ln>
          </p:spPr>
          <p:txBody>
            <a:bodyPr rtlCol="0" anchor="ctr"/>
            <a:lstStyle/>
            <a:p>
              <a:endParaRPr lang="es-CO"/>
            </a:p>
          </p:txBody>
        </p:sp>
        <p:sp>
          <p:nvSpPr>
            <p:cNvPr id="1204" name="Freeform: Shape 1203">
              <a:extLst>
                <a:ext uri="{FF2B5EF4-FFF2-40B4-BE49-F238E27FC236}">
                  <a16:creationId xmlns:a16="http://schemas.microsoft.com/office/drawing/2014/main" id="{FE01547D-A0DA-7B17-03EC-3D834C0DC239}"/>
                </a:ext>
              </a:extLst>
            </p:cNvPr>
            <p:cNvSpPr/>
            <p:nvPr/>
          </p:nvSpPr>
          <p:spPr>
            <a:xfrm>
              <a:off x="8319939" y="1913812"/>
              <a:ext cx="6591" cy="25723"/>
            </a:xfrm>
            <a:custGeom>
              <a:avLst/>
              <a:gdLst>
                <a:gd name="connsiteX0" fmla="*/ 4397 w 6591"/>
                <a:gd name="connsiteY0" fmla="*/ 24151 h 25723"/>
                <a:gd name="connsiteX1" fmla="*/ 161 w 6591"/>
                <a:gd name="connsiteY1" fmla="*/ -1532 h 25723"/>
                <a:gd name="connsiteX2" fmla="*/ 4464 w 6591"/>
                <a:gd name="connsiteY2" fmla="*/ -928 h 25723"/>
                <a:gd name="connsiteX3" fmla="*/ 6078 w 6591"/>
                <a:gd name="connsiteY3" fmla="*/ 17428 h 25723"/>
                <a:gd name="connsiteX4" fmla="*/ 4397 w 6591"/>
                <a:gd name="connsiteY4" fmla="*/ 24151 h 25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1" h="25723">
                  <a:moveTo>
                    <a:pt x="4397" y="24151"/>
                  </a:moveTo>
                  <a:cubicBezTo>
                    <a:pt x="-41" y="16352"/>
                    <a:pt x="-1520" y="7275"/>
                    <a:pt x="161" y="-1532"/>
                  </a:cubicBezTo>
                  <a:cubicBezTo>
                    <a:pt x="1640" y="-1667"/>
                    <a:pt x="3119" y="-1465"/>
                    <a:pt x="4464" y="-928"/>
                  </a:cubicBezTo>
                  <a:lnTo>
                    <a:pt x="6078" y="17428"/>
                  </a:lnTo>
                  <a:cubicBezTo>
                    <a:pt x="5539" y="19647"/>
                    <a:pt x="5002" y="21865"/>
                    <a:pt x="4397" y="24151"/>
                  </a:cubicBezTo>
                  <a:close/>
                </a:path>
              </a:pathLst>
            </a:custGeom>
            <a:solidFill>
              <a:srgbClr val="4A646E"/>
            </a:solidFill>
            <a:ln w="6712" cap="flat">
              <a:noFill/>
              <a:prstDash val="solid"/>
              <a:miter/>
            </a:ln>
          </p:spPr>
          <p:txBody>
            <a:bodyPr rtlCol="0" anchor="ctr"/>
            <a:lstStyle/>
            <a:p>
              <a:endParaRPr lang="es-CO"/>
            </a:p>
          </p:txBody>
        </p:sp>
        <p:sp>
          <p:nvSpPr>
            <p:cNvPr id="1205" name="Freeform: Shape 1204">
              <a:extLst>
                <a:ext uri="{FF2B5EF4-FFF2-40B4-BE49-F238E27FC236}">
                  <a16:creationId xmlns:a16="http://schemas.microsoft.com/office/drawing/2014/main" id="{CC3BE66C-99CA-687F-4791-C3CFA4D90A8E}"/>
                </a:ext>
              </a:extLst>
            </p:cNvPr>
            <p:cNvSpPr/>
            <p:nvPr/>
          </p:nvSpPr>
          <p:spPr>
            <a:xfrm>
              <a:off x="6079574" y="1565305"/>
              <a:ext cx="10172" cy="15060"/>
            </a:xfrm>
            <a:custGeom>
              <a:avLst/>
              <a:gdLst>
                <a:gd name="connsiteX0" fmla="*/ -359 w 10172"/>
                <a:gd name="connsiteY0" fmla="*/ 13488 h 15060"/>
                <a:gd name="connsiteX1" fmla="*/ 9659 w 10172"/>
                <a:gd name="connsiteY1" fmla="*/ -1573 h 15060"/>
                <a:gd name="connsiteX2" fmla="*/ -359 w 10172"/>
                <a:gd name="connsiteY2" fmla="*/ 13488 h 15060"/>
              </a:gdLst>
              <a:ahLst/>
              <a:cxnLst>
                <a:cxn ang="0">
                  <a:pos x="connsiteX0" y="connsiteY0"/>
                </a:cxn>
                <a:cxn ang="0">
                  <a:pos x="connsiteX1" y="connsiteY1"/>
                </a:cxn>
                <a:cxn ang="0">
                  <a:pos x="connsiteX2" y="connsiteY2"/>
                </a:cxn>
              </a:cxnLst>
              <a:rect l="l" t="t" r="r" b="b"/>
              <a:pathLst>
                <a:path w="10172" h="15060">
                  <a:moveTo>
                    <a:pt x="-359" y="13488"/>
                  </a:moveTo>
                  <a:cubicBezTo>
                    <a:pt x="-1402" y="6630"/>
                    <a:pt x="2935" y="108"/>
                    <a:pt x="9659" y="-1573"/>
                  </a:cubicBezTo>
                  <a:cubicBezTo>
                    <a:pt x="9618" y="5016"/>
                    <a:pt x="5685" y="10933"/>
                    <a:pt x="-359" y="13488"/>
                  </a:cubicBezTo>
                  <a:close/>
                </a:path>
              </a:pathLst>
            </a:custGeom>
            <a:solidFill>
              <a:srgbClr val="0E1315"/>
            </a:solidFill>
            <a:ln w="6712" cap="flat">
              <a:noFill/>
              <a:prstDash val="solid"/>
              <a:miter/>
            </a:ln>
          </p:spPr>
          <p:txBody>
            <a:bodyPr rtlCol="0" anchor="ctr"/>
            <a:lstStyle/>
            <a:p>
              <a:endParaRPr lang="es-CO"/>
            </a:p>
          </p:txBody>
        </p:sp>
        <p:sp>
          <p:nvSpPr>
            <p:cNvPr id="1206" name="Freeform: Shape 1205">
              <a:extLst>
                <a:ext uri="{FF2B5EF4-FFF2-40B4-BE49-F238E27FC236}">
                  <a16:creationId xmlns:a16="http://schemas.microsoft.com/office/drawing/2014/main" id="{DA8CFEC8-F828-4768-9251-4F1479410ECC}"/>
                </a:ext>
              </a:extLst>
            </p:cNvPr>
            <p:cNvSpPr/>
            <p:nvPr/>
          </p:nvSpPr>
          <p:spPr>
            <a:xfrm>
              <a:off x="6104538" y="1540293"/>
              <a:ext cx="4908" cy="5177"/>
            </a:xfrm>
            <a:custGeom>
              <a:avLst/>
              <a:gdLst>
                <a:gd name="connsiteX0" fmla="*/ -514 w 4908"/>
                <a:gd name="connsiteY0" fmla="*/ 3604 h 5177"/>
                <a:gd name="connsiteX1" fmla="*/ 4394 w 4908"/>
                <a:gd name="connsiteY1" fmla="*/ -1573 h 5177"/>
                <a:gd name="connsiteX2" fmla="*/ -514 w 4908"/>
                <a:gd name="connsiteY2" fmla="*/ 3604 h 5177"/>
              </a:gdLst>
              <a:ahLst/>
              <a:cxnLst>
                <a:cxn ang="0">
                  <a:pos x="connsiteX0" y="connsiteY0"/>
                </a:cxn>
                <a:cxn ang="0">
                  <a:pos x="connsiteX1" y="connsiteY1"/>
                </a:cxn>
                <a:cxn ang="0">
                  <a:pos x="connsiteX2" y="connsiteY2"/>
                </a:cxn>
              </a:cxnLst>
              <a:rect l="l" t="t" r="r" b="b"/>
              <a:pathLst>
                <a:path w="4908" h="5177">
                  <a:moveTo>
                    <a:pt x="-514" y="3604"/>
                  </a:moveTo>
                  <a:cubicBezTo>
                    <a:pt x="1167" y="1923"/>
                    <a:pt x="2781" y="175"/>
                    <a:pt x="4394" y="-1573"/>
                  </a:cubicBezTo>
                  <a:cubicBezTo>
                    <a:pt x="2781" y="175"/>
                    <a:pt x="1167" y="1923"/>
                    <a:pt x="-514" y="3604"/>
                  </a:cubicBezTo>
                  <a:close/>
                </a:path>
              </a:pathLst>
            </a:custGeom>
            <a:solidFill>
              <a:srgbClr val="0E1315"/>
            </a:solidFill>
            <a:ln w="6712" cap="flat">
              <a:noFill/>
              <a:prstDash val="solid"/>
              <a:miter/>
            </a:ln>
          </p:spPr>
          <p:txBody>
            <a:bodyPr rtlCol="0" anchor="ctr"/>
            <a:lstStyle/>
            <a:p>
              <a:endParaRPr lang="es-CO"/>
            </a:p>
          </p:txBody>
        </p:sp>
        <p:sp>
          <p:nvSpPr>
            <p:cNvPr id="1207" name="Freeform: Shape 1206">
              <a:extLst>
                <a:ext uri="{FF2B5EF4-FFF2-40B4-BE49-F238E27FC236}">
                  <a16:creationId xmlns:a16="http://schemas.microsoft.com/office/drawing/2014/main" id="{90CB60B1-8497-CE85-A44C-F308F8CA9D7D}"/>
                </a:ext>
              </a:extLst>
            </p:cNvPr>
            <p:cNvSpPr/>
            <p:nvPr/>
          </p:nvSpPr>
          <p:spPr>
            <a:xfrm>
              <a:off x="6179169" y="1465729"/>
              <a:ext cx="5177" cy="4975"/>
            </a:xfrm>
            <a:custGeom>
              <a:avLst/>
              <a:gdLst>
                <a:gd name="connsiteX0" fmla="*/ -514 w 5177"/>
                <a:gd name="connsiteY0" fmla="*/ 3402 h 4975"/>
                <a:gd name="connsiteX1" fmla="*/ 4664 w 5177"/>
                <a:gd name="connsiteY1" fmla="*/ -1573 h 4975"/>
              </a:gdLst>
              <a:ahLst/>
              <a:cxnLst>
                <a:cxn ang="0">
                  <a:pos x="connsiteX0" y="connsiteY0"/>
                </a:cxn>
                <a:cxn ang="0">
                  <a:pos x="connsiteX1" y="connsiteY1"/>
                </a:cxn>
              </a:cxnLst>
              <a:rect l="l" t="t" r="r" b="b"/>
              <a:pathLst>
                <a:path w="5177" h="4975">
                  <a:moveTo>
                    <a:pt x="-514" y="3402"/>
                  </a:moveTo>
                  <a:lnTo>
                    <a:pt x="4664" y="-1573"/>
                  </a:lnTo>
                  <a:close/>
                </a:path>
              </a:pathLst>
            </a:custGeom>
            <a:solidFill>
              <a:srgbClr val="0E1315"/>
            </a:solidFill>
            <a:ln w="6712" cap="flat">
              <a:noFill/>
              <a:prstDash val="solid"/>
              <a:miter/>
            </a:ln>
          </p:spPr>
          <p:txBody>
            <a:bodyPr rtlCol="0" anchor="ctr"/>
            <a:lstStyle/>
            <a:p>
              <a:endParaRPr lang="es-CO"/>
            </a:p>
          </p:txBody>
        </p:sp>
        <p:sp>
          <p:nvSpPr>
            <p:cNvPr id="1208" name="Freeform: Shape 1207">
              <a:extLst>
                <a:ext uri="{FF2B5EF4-FFF2-40B4-BE49-F238E27FC236}">
                  <a16:creationId xmlns:a16="http://schemas.microsoft.com/office/drawing/2014/main" id="{F742252E-F150-D1D8-49F1-7B7EC2BFB3C6}"/>
                </a:ext>
              </a:extLst>
            </p:cNvPr>
            <p:cNvSpPr/>
            <p:nvPr/>
          </p:nvSpPr>
          <p:spPr>
            <a:xfrm>
              <a:off x="6184279" y="1460821"/>
              <a:ext cx="5109" cy="5042"/>
            </a:xfrm>
            <a:custGeom>
              <a:avLst/>
              <a:gdLst>
                <a:gd name="connsiteX0" fmla="*/ -514 w 5109"/>
                <a:gd name="connsiteY0" fmla="*/ 3470 h 5042"/>
                <a:gd name="connsiteX1" fmla="*/ 4596 w 5109"/>
                <a:gd name="connsiteY1" fmla="*/ -1573 h 5042"/>
              </a:gdLst>
              <a:ahLst/>
              <a:cxnLst>
                <a:cxn ang="0">
                  <a:pos x="connsiteX0" y="connsiteY0"/>
                </a:cxn>
                <a:cxn ang="0">
                  <a:pos x="connsiteX1" y="connsiteY1"/>
                </a:cxn>
              </a:cxnLst>
              <a:rect l="l" t="t" r="r" b="b"/>
              <a:pathLst>
                <a:path w="5109" h="5042">
                  <a:moveTo>
                    <a:pt x="-514" y="3470"/>
                  </a:moveTo>
                  <a:cubicBezTo>
                    <a:pt x="78" y="915"/>
                    <a:pt x="2061" y="-1035"/>
                    <a:pt x="4596" y="-1573"/>
                  </a:cubicBezTo>
                  <a:close/>
                </a:path>
              </a:pathLst>
            </a:custGeom>
            <a:solidFill>
              <a:srgbClr val="0E1315"/>
            </a:solidFill>
            <a:ln w="6712" cap="flat">
              <a:noFill/>
              <a:prstDash val="solid"/>
              <a:miter/>
            </a:ln>
          </p:spPr>
          <p:txBody>
            <a:bodyPr rtlCol="0" anchor="ctr"/>
            <a:lstStyle/>
            <a:p>
              <a:endParaRPr lang="es-CO"/>
            </a:p>
          </p:txBody>
        </p:sp>
        <p:sp>
          <p:nvSpPr>
            <p:cNvPr id="1209" name="Freeform: Shape 1208">
              <a:extLst>
                <a:ext uri="{FF2B5EF4-FFF2-40B4-BE49-F238E27FC236}">
                  <a16:creationId xmlns:a16="http://schemas.microsoft.com/office/drawing/2014/main" id="{2AAD931C-3C88-08E5-4807-F9A58F5FB9EE}"/>
                </a:ext>
              </a:extLst>
            </p:cNvPr>
            <p:cNvSpPr/>
            <p:nvPr/>
          </p:nvSpPr>
          <p:spPr>
            <a:xfrm>
              <a:off x="6188985" y="1455980"/>
              <a:ext cx="6051" cy="4975"/>
            </a:xfrm>
            <a:custGeom>
              <a:avLst/>
              <a:gdLst>
                <a:gd name="connsiteX0" fmla="*/ 5538 w 6051"/>
                <a:gd name="connsiteY0" fmla="*/ -1573 h 4975"/>
                <a:gd name="connsiteX1" fmla="*/ 4731 w 6051"/>
                <a:gd name="connsiteY1" fmla="*/ 3402 h 4975"/>
                <a:gd name="connsiteX2" fmla="*/ -514 w 6051"/>
                <a:gd name="connsiteY2" fmla="*/ 3402 h 4975"/>
                <a:gd name="connsiteX3" fmla="*/ 5538 w 6051"/>
                <a:gd name="connsiteY3" fmla="*/ -1573 h 4975"/>
              </a:gdLst>
              <a:ahLst/>
              <a:cxnLst>
                <a:cxn ang="0">
                  <a:pos x="connsiteX0" y="connsiteY0"/>
                </a:cxn>
                <a:cxn ang="0">
                  <a:pos x="connsiteX1" y="connsiteY1"/>
                </a:cxn>
                <a:cxn ang="0">
                  <a:pos x="connsiteX2" y="connsiteY2"/>
                </a:cxn>
                <a:cxn ang="0">
                  <a:pos x="connsiteX3" y="connsiteY3"/>
                </a:cxn>
              </a:cxnLst>
              <a:rect l="l" t="t" r="r" b="b"/>
              <a:pathLst>
                <a:path w="6051" h="4975">
                  <a:moveTo>
                    <a:pt x="5538" y="-1573"/>
                  </a:moveTo>
                  <a:lnTo>
                    <a:pt x="4731" y="3402"/>
                  </a:lnTo>
                  <a:lnTo>
                    <a:pt x="-514" y="3402"/>
                  </a:lnTo>
                  <a:cubicBezTo>
                    <a:pt x="226" y="646"/>
                    <a:pt x="2660" y="-1372"/>
                    <a:pt x="5538" y="-1573"/>
                  </a:cubicBezTo>
                  <a:close/>
                </a:path>
              </a:pathLst>
            </a:custGeom>
            <a:solidFill>
              <a:srgbClr val="0E1315"/>
            </a:solidFill>
            <a:ln w="6712" cap="flat">
              <a:noFill/>
              <a:prstDash val="solid"/>
              <a:miter/>
            </a:ln>
          </p:spPr>
          <p:txBody>
            <a:bodyPr rtlCol="0" anchor="ctr"/>
            <a:lstStyle/>
            <a:p>
              <a:endParaRPr lang="es-CO"/>
            </a:p>
          </p:txBody>
        </p:sp>
        <p:sp>
          <p:nvSpPr>
            <p:cNvPr id="1210" name="Freeform: Shape 1209">
              <a:extLst>
                <a:ext uri="{FF2B5EF4-FFF2-40B4-BE49-F238E27FC236}">
                  <a16:creationId xmlns:a16="http://schemas.microsoft.com/office/drawing/2014/main" id="{2F911B28-9A62-D2C5-855A-969E0DEC1A89}"/>
                </a:ext>
              </a:extLst>
            </p:cNvPr>
            <p:cNvSpPr/>
            <p:nvPr/>
          </p:nvSpPr>
          <p:spPr>
            <a:xfrm>
              <a:off x="6407904" y="1244281"/>
              <a:ext cx="1788727" cy="421924"/>
            </a:xfrm>
            <a:custGeom>
              <a:avLst/>
              <a:gdLst>
                <a:gd name="connsiteX0" fmla="*/ -514 w 1788727"/>
                <a:gd name="connsiteY0" fmla="*/ 99725 h 421924"/>
                <a:gd name="connsiteX1" fmla="*/ 71697 w 1788727"/>
                <a:gd name="connsiteY1" fmla="*/ 80361 h 421924"/>
                <a:gd name="connsiteX2" fmla="*/ 85144 w 1788727"/>
                <a:gd name="connsiteY2" fmla="*/ 75991 h 421924"/>
                <a:gd name="connsiteX3" fmla="*/ 95767 w 1788727"/>
                <a:gd name="connsiteY3" fmla="*/ 72562 h 421924"/>
                <a:gd name="connsiteX4" fmla="*/ 120106 w 1788727"/>
                <a:gd name="connsiteY4" fmla="*/ 67587 h 421924"/>
                <a:gd name="connsiteX5" fmla="*/ 360002 w 1788727"/>
                <a:gd name="connsiteY5" fmla="*/ 37129 h 421924"/>
                <a:gd name="connsiteX6" fmla="*/ 628540 w 1788727"/>
                <a:gd name="connsiteY6" fmla="*/ 14269 h 421924"/>
                <a:gd name="connsiteX7" fmla="*/ 699742 w 1788727"/>
                <a:gd name="connsiteY7" fmla="*/ 7142 h 421924"/>
                <a:gd name="connsiteX8" fmla="*/ 875159 w 1788727"/>
                <a:gd name="connsiteY8" fmla="*/ 1495 h 421924"/>
                <a:gd name="connsiteX9" fmla="*/ 1035313 w 1788727"/>
                <a:gd name="connsiteY9" fmla="*/ 5461 h 421924"/>
                <a:gd name="connsiteX10" fmla="*/ 1438725 w 1788727"/>
                <a:gd name="connsiteY10" fmla="*/ 93741 h 421924"/>
                <a:gd name="connsiteX11" fmla="*/ 1543881 w 1788727"/>
                <a:gd name="connsiteY11" fmla="*/ 158825 h 421924"/>
                <a:gd name="connsiteX12" fmla="*/ 1782499 w 1788727"/>
                <a:gd name="connsiteY12" fmla="*/ 407596 h 421924"/>
                <a:gd name="connsiteX13" fmla="*/ 1788214 w 1788727"/>
                <a:gd name="connsiteY13" fmla="*/ 418421 h 421924"/>
                <a:gd name="connsiteX14" fmla="*/ 1781491 w 1788727"/>
                <a:gd name="connsiteY14" fmla="*/ 420169 h 421924"/>
                <a:gd name="connsiteX15" fmla="*/ 1778196 w 1788727"/>
                <a:gd name="connsiteY15" fmla="*/ 418623 h 421924"/>
                <a:gd name="connsiteX16" fmla="*/ 1772145 w 1788727"/>
                <a:gd name="connsiteY16" fmla="*/ 414387 h 421924"/>
                <a:gd name="connsiteX17" fmla="*/ 1769254 w 1788727"/>
                <a:gd name="connsiteY17" fmla="*/ 411966 h 421924"/>
                <a:gd name="connsiteX18" fmla="*/ 1763405 w 1788727"/>
                <a:gd name="connsiteY18" fmla="*/ 406655 h 421924"/>
                <a:gd name="connsiteX19" fmla="*/ 1607150 w 1788727"/>
                <a:gd name="connsiteY19" fmla="*/ 236414 h 421924"/>
                <a:gd name="connsiteX20" fmla="*/ 1425615 w 1788727"/>
                <a:gd name="connsiteY20" fmla="*/ 104163 h 421924"/>
                <a:gd name="connsiteX21" fmla="*/ 1146924 w 1788727"/>
                <a:gd name="connsiteY21" fmla="*/ 31818 h 421924"/>
                <a:gd name="connsiteX22" fmla="*/ 968818 w 1788727"/>
                <a:gd name="connsiteY22" fmla="*/ 19648 h 421924"/>
                <a:gd name="connsiteX23" fmla="*/ 663569 w 1788727"/>
                <a:gd name="connsiteY23" fmla="*/ 30002 h 421924"/>
                <a:gd name="connsiteX24" fmla="*/ 497700 w 1788727"/>
                <a:gd name="connsiteY24" fmla="*/ 41634 h 421924"/>
                <a:gd name="connsiteX25" fmla="*/ 225935 w 1788727"/>
                <a:gd name="connsiteY25" fmla="*/ 69267 h 421924"/>
                <a:gd name="connsiteX26" fmla="*/ 24901 w 1788727"/>
                <a:gd name="connsiteY26" fmla="*/ 102885 h 421924"/>
                <a:gd name="connsiteX27" fmla="*/ -514 w 1788727"/>
                <a:gd name="connsiteY27" fmla="*/ 99725 h 42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88727" h="421924">
                  <a:moveTo>
                    <a:pt x="-514" y="99725"/>
                  </a:moveTo>
                  <a:cubicBezTo>
                    <a:pt x="21741" y="86278"/>
                    <a:pt x="47492" y="86278"/>
                    <a:pt x="71697" y="80361"/>
                  </a:cubicBezTo>
                  <a:cubicBezTo>
                    <a:pt x="76451" y="79959"/>
                    <a:pt x="81043" y="78411"/>
                    <a:pt x="85144" y="75991"/>
                  </a:cubicBezTo>
                  <a:cubicBezTo>
                    <a:pt x="87699" y="71822"/>
                    <a:pt x="91868" y="72831"/>
                    <a:pt x="95767" y="72562"/>
                  </a:cubicBezTo>
                  <a:cubicBezTo>
                    <a:pt x="103970" y="71419"/>
                    <a:pt x="111769" y="68393"/>
                    <a:pt x="120106" y="67587"/>
                  </a:cubicBezTo>
                  <a:cubicBezTo>
                    <a:pt x="199847" y="55417"/>
                    <a:pt x="279790" y="45735"/>
                    <a:pt x="360002" y="37129"/>
                  </a:cubicBezTo>
                  <a:cubicBezTo>
                    <a:pt x="449425" y="27582"/>
                    <a:pt x="538983" y="20993"/>
                    <a:pt x="628540" y="14269"/>
                  </a:cubicBezTo>
                  <a:cubicBezTo>
                    <a:pt x="652139" y="12521"/>
                    <a:pt x="676411" y="13596"/>
                    <a:pt x="699742" y="7142"/>
                  </a:cubicBezTo>
                  <a:cubicBezTo>
                    <a:pt x="758102" y="2503"/>
                    <a:pt x="816664" y="5126"/>
                    <a:pt x="875159" y="1495"/>
                  </a:cubicBezTo>
                  <a:cubicBezTo>
                    <a:pt x="928207" y="-1800"/>
                    <a:pt x="982197" y="-4691"/>
                    <a:pt x="1035313" y="5461"/>
                  </a:cubicBezTo>
                  <a:cubicBezTo>
                    <a:pt x="1174222" y="14538"/>
                    <a:pt x="1309432" y="40357"/>
                    <a:pt x="1438725" y="93741"/>
                  </a:cubicBezTo>
                  <a:cubicBezTo>
                    <a:pt x="1477116" y="109541"/>
                    <a:pt x="1512617" y="131527"/>
                    <a:pt x="1543881" y="158825"/>
                  </a:cubicBezTo>
                  <a:cubicBezTo>
                    <a:pt x="1631287" y="234600"/>
                    <a:pt x="1712978" y="315147"/>
                    <a:pt x="1782499" y="407596"/>
                  </a:cubicBezTo>
                  <a:cubicBezTo>
                    <a:pt x="1784718" y="411025"/>
                    <a:pt x="1786601" y="414655"/>
                    <a:pt x="1788214" y="418421"/>
                  </a:cubicBezTo>
                  <a:cubicBezTo>
                    <a:pt x="1786399" y="420034"/>
                    <a:pt x="1783911" y="420707"/>
                    <a:pt x="1781491" y="420169"/>
                  </a:cubicBezTo>
                  <a:lnTo>
                    <a:pt x="1778196" y="418623"/>
                  </a:lnTo>
                  <a:cubicBezTo>
                    <a:pt x="1776045" y="417345"/>
                    <a:pt x="1774028" y="415933"/>
                    <a:pt x="1772145" y="414387"/>
                  </a:cubicBezTo>
                  <a:cubicBezTo>
                    <a:pt x="1771203" y="413580"/>
                    <a:pt x="1770263" y="412706"/>
                    <a:pt x="1769254" y="411966"/>
                  </a:cubicBezTo>
                  <a:cubicBezTo>
                    <a:pt x="1767237" y="410285"/>
                    <a:pt x="1765287" y="408537"/>
                    <a:pt x="1763405" y="406655"/>
                  </a:cubicBezTo>
                  <a:cubicBezTo>
                    <a:pt x="1715600" y="346143"/>
                    <a:pt x="1663359" y="289195"/>
                    <a:pt x="1607150" y="236414"/>
                  </a:cubicBezTo>
                  <a:cubicBezTo>
                    <a:pt x="1551681" y="185450"/>
                    <a:pt x="1497825" y="132066"/>
                    <a:pt x="1425615" y="104163"/>
                  </a:cubicBezTo>
                  <a:cubicBezTo>
                    <a:pt x="1335452" y="70478"/>
                    <a:pt x="1242062" y="46274"/>
                    <a:pt x="1146924" y="31818"/>
                  </a:cubicBezTo>
                  <a:cubicBezTo>
                    <a:pt x="1088160" y="21665"/>
                    <a:pt x="1028455" y="17564"/>
                    <a:pt x="968818" y="19648"/>
                  </a:cubicBezTo>
                  <a:cubicBezTo>
                    <a:pt x="867158" y="24422"/>
                    <a:pt x="765162" y="15748"/>
                    <a:pt x="663569" y="30002"/>
                  </a:cubicBezTo>
                  <a:cubicBezTo>
                    <a:pt x="608974" y="37600"/>
                    <a:pt x="553035" y="37936"/>
                    <a:pt x="497700" y="41634"/>
                  </a:cubicBezTo>
                  <a:cubicBezTo>
                    <a:pt x="406731" y="47618"/>
                    <a:pt x="316164" y="58040"/>
                    <a:pt x="225935" y="69267"/>
                  </a:cubicBezTo>
                  <a:cubicBezTo>
                    <a:pt x="158397" y="77067"/>
                    <a:pt x="91296" y="88228"/>
                    <a:pt x="24901" y="102885"/>
                  </a:cubicBezTo>
                  <a:cubicBezTo>
                    <a:pt x="16362" y="105306"/>
                    <a:pt x="7219" y="107726"/>
                    <a:pt x="-514" y="99725"/>
                  </a:cubicBezTo>
                  <a:close/>
                </a:path>
              </a:pathLst>
            </a:custGeom>
            <a:solidFill>
              <a:srgbClr val="7A9FB0"/>
            </a:solidFill>
            <a:ln w="6712" cap="flat">
              <a:noFill/>
              <a:prstDash val="solid"/>
              <a:miter/>
            </a:ln>
          </p:spPr>
          <p:txBody>
            <a:bodyPr rtlCol="0" anchor="ctr"/>
            <a:lstStyle/>
            <a:p>
              <a:endParaRPr lang="es-CO"/>
            </a:p>
          </p:txBody>
        </p:sp>
        <p:sp>
          <p:nvSpPr>
            <p:cNvPr id="1211" name="Freeform: Shape 1210">
              <a:extLst>
                <a:ext uri="{FF2B5EF4-FFF2-40B4-BE49-F238E27FC236}">
                  <a16:creationId xmlns:a16="http://schemas.microsoft.com/office/drawing/2014/main" id="{26813D96-AC4F-2475-46AA-79F666FEFE37}"/>
                </a:ext>
              </a:extLst>
            </p:cNvPr>
            <p:cNvSpPr/>
            <p:nvPr/>
          </p:nvSpPr>
          <p:spPr>
            <a:xfrm>
              <a:off x="7103541" y="1243432"/>
              <a:ext cx="340458" cy="13464"/>
            </a:xfrm>
            <a:custGeom>
              <a:avLst/>
              <a:gdLst>
                <a:gd name="connsiteX0" fmla="*/ 339945 w 340458"/>
                <a:gd name="connsiteY0" fmla="*/ 6445 h 13464"/>
                <a:gd name="connsiteX1" fmla="*/ 285350 w 340458"/>
                <a:gd name="connsiteY1" fmla="*/ 6445 h 13464"/>
                <a:gd name="connsiteX2" fmla="*/ 2088 w 340458"/>
                <a:gd name="connsiteY2" fmla="*/ 11891 h 13464"/>
                <a:gd name="connsiteX3" fmla="*/ -265 w 340458"/>
                <a:gd name="connsiteY3" fmla="*/ 10546 h 13464"/>
                <a:gd name="connsiteX4" fmla="*/ 1416 w 340458"/>
                <a:gd name="connsiteY4" fmla="*/ 6041 h 13464"/>
                <a:gd name="connsiteX5" fmla="*/ 1416 w 340458"/>
                <a:gd name="connsiteY5" fmla="*/ 6041 h 13464"/>
                <a:gd name="connsiteX6" fmla="*/ 94469 w 340458"/>
                <a:gd name="connsiteY6" fmla="*/ 3553 h 13464"/>
                <a:gd name="connsiteX7" fmla="*/ 126002 w 340458"/>
                <a:gd name="connsiteY7" fmla="*/ 1200 h 13464"/>
                <a:gd name="connsiteX8" fmla="*/ 160696 w 340458"/>
                <a:gd name="connsiteY8" fmla="*/ 1200 h 13464"/>
                <a:gd name="connsiteX9" fmla="*/ 320177 w 340458"/>
                <a:gd name="connsiteY9" fmla="*/ 1200 h 13464"/>
                <a:gd name="connsiteX10" fmla="*/ 339878 w 340458"/>
                <a:gd name="connsiteY10" fmla="*/ 1200 h 13464"/>
                <a:gd name="connsiteX11" fmla="*/ 339945 w 340458"/>
                <a:gd name="connsiteY11" fmla="*/ 6445 h 1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0458" h="13464">
                  <a:moveTo>
                    <a:pt x="339945" y="6445"/>
                  </a:moveTo>
                  <a:cubicBezTo>
                    <a:pt x="321724" y="6445"/>
                    <a:pt x="303503" y="6982"/>
                    <a:pt x="285350" y="6445"/>
                  </a:cubicBezTo>
                  <a:cubicBezTo>
                    <a:pt x="191221" y="4966"/>
                    <a:pt x="96553" y="10681"/>
                    <a:pt x="2088" y="11891"/>
                  </a:cubicBezTo>
                  <a:lnTo>
                    <a:pt x="-265" y="10546"/>
                  </a:lnTo>
                  <a:cubicBezTo>
                    <a:pt x="-938" y="8865"/>
                    <a:pt x="-199" y="6849"/>
                    <a:pt x="1416" y="6041"/>
                  </a:cubicBezTo>
                  <a:lnTo>
                    <a:pt x="1416" y="6041"/>
                  </a:lnTo>
                  <a:cubicBezTo>
                    <a:pt x="32276" y="393"/>
                    <a:pt x="63474" y="5301"/>
                    <a:pt x="94469" y="3553"/>
                  </a:cubicBezTo>
                  <a:cubicBezTo>
                    <a:pt x="105025" y="2948"/>
                    <a:pt x="115849" y="6108"/>
                    <a:pt x="126002" y="1200"/>
                  </a:cubicBezTo>
                  <a:lnTo>
                    <a:pt x="160696" y="1200"/>
                  </a:lnTo>
                  <a:cubicBezTo>
                    <a:pt x="213812" y="-2497"/>
                    <a:pt x="267061" y="-2497"/>
                    <a:pt x="320177" y="1200"/>
                  </a:cubicBezTo>
                  <a:lnTo>
                    <a:pt x="339878" y="1200"/>
                  </a:lnTo>
                  <a:cubicBezTo>
                    <a:pt x="339878" y="3150"/>
                    <a:pt x="339945" y="4831"/>
                    <a:pt x="339945" y="6445"/>
                  </a:cubicBezTo>
                  <a:close/>
                </a:path>
              </a:pathLst>
            </a:custGeom>
            <a:solidFill>
              <a:srgbClr val="36474E"/>
            </a:solidFill>
            <a:ln w="6712" cap="flat">
              <a:noFill/>
              <a:prstDash val="solid"/>
              <a:miter/>
            </a:ln>
          </p:spPr>
          <p:txBody>
            <a:bodyPr rtlCol="0" anchor="ctr"/>
            <a:lstStyle/>
            <a:p>
              <a:endParaRPr lang="es-CO"/>
            </a:p>
          </p:txBody>
        </p:sp>
        <p:sp>
          <p:nvSpPr>
            <p:cNvPr id="1212" name="Freeform: Shape 1211">
              <a:extLst>
                <a:ext uri="{FF2B5EF4-FFF2-40B4-BE49-F238E27FC236}">
                  <a16:creationId xmlns:a16="http://schemas.microsoft.com/office/drawing/2014/main" id="{3E3A4930-CE8B-CDD0-F6A2-579A215508B6}"/>
                </a:ext>
              </a:extLst>
            </p:cNvPr>
            <p:cNvSpPr/>
            <p:nvPr/>
          </p:nvSpPr>
          <p:spPr>
            <a:xfrm>
              <a:off x="8189923" y="1664543"/>
              <a:ext cx="91962" cy="139715"/>
            </a:xfrm>
            <a:custGeom>
              <a:avLst/>
              <a:gdLst>
                <a:gd name="connsiteX0" fmla="*/ 479 w 91962"/>
                <a:gd name="connsiteY0" fmla="*/ -1034 h 139715"/>
                <a:gd name="connsiteX1" fmla="*/ 6396 w 91962"/>
                <a:gd name="connsiteY1" fmla="*/ -1573 h 139715"/>
                <a:gd name="connsiteX2" fmla="*/ 91449 w 91962"/>
                <a:gd name="connsiteY2" fmla="*/ 137672 h 139715"/>
                <a:gd name="connsiteX3" fmla="*/ 85263 w 91962"/>
                <a:gd name="connsiteY3" fmla="*/ 138142 h 139715"/>
                <a:gd name="connsiteX4" fmla="*/ 73228 w 91962"/>
                <a:gd name="connsiteY4" fmla="*/ 126443 h 139715"/>
                <a:gd name="connsiteX5" fmla="*/ 5992 w 91962"/>
                <a:gd name="connsiteY5" fmla="*/ 19405 h 139715"/>
                <a:gd name="connsiteX6" fmla="*/ 479 w 91962"/>
                <a:gd name="connsiteY6" fmla="*/ -1034 h 13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962" h="139715">
                  <a:moveTo>
                    <a:pt x="479" y="-1034"/>
                  </a:moveTo>
                  <a:lnTo>
                    <a:pt x="6396" y="-1573"/>
                  </a:lnTo>
                  <a:cubicBezTo>
                    <a:pt x="41762" y="40584"/>
                    <a:pt x="74102" y="84556"/>
                    <a:pt x="91449" y="137672"/>
                  </a:cubicBezTo>
                  <a:lnTo>
                    <a:pt x="85263" y="138142"/>
                  </a:lnTo>
                  <a:cubicBezTo>
                    <a:pt x="79683" y="136327"/>
                    <a:pt x="75178" y="132024"/>
                    <a:pt x="73228" y="126443"/>
                  </a:cubicBezTo>
                  <a:cubicBezTo>
                    <a:pt x="55949" y="87581"/>
                    <a:pt x="31273" y="53426"/>
                    <a:pt x="5992" y="19405"/>
                  </a:cubicBezTo>
                  <a:cubicBezTo>
                    <a:pt x="2160" y="13421"/>
                    <a:pt x="-2613" y="7168"/>
                    <a:pt x="479" y="-1034"/>
                  </a:cubicBezTo>
                  <a:close/>
                </a:path>
              </a:pathLst>
            </a:custGeom>
            <a:solidFill>
              <a:srgbClr val="7AA0B1"/>
            </a:solidFill>
            <a:ln w="6712" cap="flat">
              <a:noFill/>
              <a:prstDash val="solid"/>
              <a:miter/>
            </a:ln>
          </p:spPr>
          <p:txBody>
            <a:bodyPr rtlCol="0" anchor="ctr"/>
            <a:lstStyle/>
            <a:p>
              <a:endParaRPr lang="es-CO"/>
            </a:p>
          </p:txBody>
        </p:sp>
        <p:sp>
          <p:nvSpPr>
            <p:cNvPr id="1213" name="Freeform: Shape 1212">
              <a:extLst>
                <a:ext uri="{FF2B5EF4-FFF2-40B4-BE49-F238E27FC236}">
                  <a16:creationId xmlns:a16="http://schemas.microsoft.com/office/drawing/2014/main" id="{403E5A6B-0896-1810-B566-3C1025566692}"/>
                </a:ext>
              </a:extLst>
            </p:cNvPr>
            <p:cNvSpPr/>
            <p:nvPr/>
          </p:nvSpPr>
          <p:spPr>
            <a:xfrm>
              <a:off x="6507210" y="1253757"/>
              <a:ext cx="598932" cy="64704"/>
            </a:xfrm>
            <a:custGeom>
              <a:avLst/>
              <a:gdLst>
                <a:gd name="connsiteX0" fmla="*/ 598419 w 598932"/>
                <a:gd name="connsiteY0" fmla="*/ 1902 h 64704"/>
                <a:gd name="connsiteX1" fmla="*/ 537100 w 598932"/>
                <a:gd name="connsiteY1" fmla="*/ 9231 h 64704"/>
                <a:gd name="connsiteX2" fmla="*/ 420513 w 598932"/>
                <a:gd name="connsiteY2" fmla="*/ 15954 h 64704"/>
                <a:gd name="connsiteX3" fmla="*/ 279320 w 598932"/>
                <a:gd name="connsiteY3" fmla="*/ 28527 h 64704"/>
                <a:gd name="connsiteX4" fmla="*/ 91800 w 598932"/>
                <a:gd name="connsiteY4" fmla="*/ 50648 h 64704"/>
                <a:gd name="connsiteX5" fmla="*/ 15623 w 598932"/>
                <a:gd name="connsiteY5" fmla="*/ 61338 h 64704"/>
                <a:gd name="connsiteX6" fmla="*/ -514 w 598932"/>
                <a:gd name="connsiteY6" fmla="*/ 60330 h 64704"/>
                <a:gd name="connsiteX7" fmla="*/ 81715 w 598932"/>
                <a:gd name="connsiteY7" fmla="*/ 45605 h 64704"/>
                <a:gd name="connsiteX8" fmla="*/ 223985 w 598932"/>
                <a:gd name="connsiteY8" fmla="*/ 26914 h 64704"/>
                <a:gd name="connsiteX9" fmla="*/ 334721 w 598932"/>
                <a:gd name="connsiteY9" fmla="*/ 15551 h 64704"/>
                <a:gd name="connsiteX10" fmla="*/ 468049 w 598932"/>
                <a:gd name="connsiteY10" fmla="*/ 5735 h 64704"/>
                <a:gd name="connsiteX11" fmla="*/ 596401 w 598932"/>
                <a:gd name="connsiteY11" fmla="*/ -518 h 64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932" h="64704">
                  <a:moveTo>
                    <a:pt x="598419" y="1902"/>
                  </a:moveTo>
                  <a:cubicBezTo>
                    <a:pt x="578248" y="9097"/>
                    <a:pt x="557405" y="8626"/>
                    <a:pt x="537100" y="9231"/>
                  </a:cubicBezTo>
                  <a:cubicBezTo>
                    <a:pt x="498170" y="10979"/>
                    <a:pt x="459443" y="15417"/>
                    <a:pt x="420513" y="15954"/>
                  </a:cubicBezTo>
                  <a:cubicBezTo>
                    <a:pt x="373449" y="16896"/>
                    <a:pt x="326384" y="23686"/>
                    <a:pt x="279320" y="28527"/>
                  </a:cubicBezTo>
                  <a:cubicBezTo>
                    <a:pt x="216724" y="35251"/>
                    <a:pt x="154262" y="42983"/>
                    <a:pt x="91800" y="50648"/>
                  </a:cubicBezTo>
                  <a:cubicBezTo>
                    <a:pt x="66386" y="53808"/>
                    <a:pt x="40970" y="57775"/>
                    <a:pt x="15623" y="61338"/>
                  </a:cubicBezTo>
                  <a:cubicBezTo>
                    <a:pt x="10479" y="64028"/>
                    <a:pt x="4253" y="63692"/>
                    <a:pt x="-514" y="60330"/>
                  </a:cubicBezTo>
                  <a:cubicBezTo>
                    <a:pt x="26044" y="50513"/>
                    <a:pt x="54216" y="49707"/>
                    <a:pt x="81715" y="45605"/>
                  </a:cubicBezTo>
                  <a:cubicBezTo>
                    <a:pt x="128780" y="38882"/>
                    <a:pt x="176450" y="32562"/>
                    <a:pt x="223985" y="26914"/>
                  </a:cubicBezTo>
                  <a:cubicBezTo>
                    <a:pt x="260830" y="22544"/>
                    <a:pt x="297944" y="20594"/>
                    <a:pt x="334721" y="15551"/>
                  </a:cubicBezTo>
                  <a:cubicBezTo>
                    <a:pt x="379030" y="9500"/>
                    <a:pt x="423942" y="12794"/>
                    <a:pt x="468049" y="5735"/>
                  </a:cubicBezTo>
                  <a:cubicBezTo>
                    <a:pt x="510945" y="5735"/>
                    <a:pt x="553303" y="-4889"/>
                    <a:pt x="596401" y="-518"/>
                  </a:cubicBezTo>
                  <a:close/>
                </a:path>
              </a:pathLst>
            </a:custGeom>
            <a:solidFill>
              <a:srgbClr val="36474E"/>
            </a:solidFill>
            <a:ln w="6712" cap="flat">
              <a:noFill/>
              <a:prstDash val="solid"/>
              <a:miter/>
            </a:ln>
          </p:spPr>
          <p:txBody>
            <a:bodyPr rtlCol="0" anchor="ctr"/>
            <a:lstStyle/>
            <a:p>
              <a:endParaRPr lang="es-CO"/>
            </a:p>
          </p:txBody>
        </p:sp>
        <p:sp>
          <p:nvSpPr>
            <p:cNvPr id="1214" name="Freeform: Shape 1213">
              <a:extLst>
                <a:ext uri="{FF2B5EF4-FFF2-40B4-BE49-F238E27FC236}">
                  <a16:creationId xmlns:a16="http://schemas.microsoft.com/office/drawing/2014/main" id="{6233424B-F9B3-CEDD-EDC3-02138BB48740}"/>
                </a:ext>
              </a:extLst>
            </p:cNvPr>
            <p:cNvSpPr/>
            <p:nvPr/>
          </p:nvSpPr>
          <p:spPr>
            <a:xfrm>
              <a:off x="7264750" y="1241121"/>
              <a:ext cx="159481" cy="5017"/>
            </a:xfrm>
            <a:custGeom>
              <a:avLst/>
              <a:gdLst>
                <a:gd name="connsiteX0" fmla="*/ 158968 w 159481"/>
                <a:gd name="connsiteY0" fmla="*/ 3445 h 5017"/>
                <a:gd name="connsiteX1" fmla="*/ -514 w 159481"/>
                <a:gd name="connsiteY1" fmla="*/ 3445 h 5017"/>
                <a:gd name="connsiteX2" fmla="*/ 15286 w 159481"/>
                <a:gd name="connsiteY2" fmla="*/ -1262 h 5017"/>
                <a:gd name="connsiteX3" fmla="*/ 143034 w 159481"/>
                <a:gd name="connsiteY3" fmla="*/ -1262 h 5017"/>
                <a:gd name="connsiteX4" fmla="*/ 158968 w 159481"/>
                <a:gd name="connsiteY4" fmla="*/ 3445 h 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481" h="5017">
                  <a:moveTo>
                    <a:pt x="158968" y="3445"/>
                  </a:moveTo>
                  <a:lnTo>
                    <a:pt x="-514" y="3445"/>
                  </a:lnTo>
                  <a:cubicBezTo>
                    <a:pt x="3655" y="-589"/>
                    <a:pt x="9572" y="-2338"/>
                    <a:pt x="15286" y="-1262"/>
                  </a:cubicBezTo>
                  <a:lnTo>
                    <a:pt x="143034" y="-1262"/>
                  </a:lnTo>
                  <a:cubicBezTo>
                    <a:pt x="148816" y="-2338"/>
                    <a:pt x="154732" y="-589"/>
                    <a:pt x="158968" y="3445"/>
                  </a:cubicBezTo>
                  <a:close/>
                </a:path>
              </a:pathLst>
            </a:custGeom>
            <a:solidFill>
              <a:srgbClr val="141A1D"/>
            </a:solidFill>
            <a:ln w="6712" cap="flat">
              <a:noFill/>
              <a:prstDash val="solid"/>
              <a:miter/>
            </a:ln>
          </p:spPr>
          <p:txBody>
            <a:bodyPr rtlCol="0" anchor="ctr"/>
            <a:lstStyle/>
            <a:p>
              <a:endParaRPr lang="es-CO"/>
            </a:p>
          </p:txBody>
        </p:sp>
        <p:sp>
          <p:nvSpPr>
            <p:cNvPr id="1215" name="Freeform: Shape 1214">
              <a:extLst>
                <a:ext uri="{FF2B5EF4-FFF2-40B4-BE49-F238E27FC236}">
                  <a16:creationId xmlns:a16="http://schemas.microsoft.com/office/drawing/2014/main" id="{9CB9387D-6060-A015-06A3-E90D92D5971F}"/>
                </a:ext>
              </a:extLst>
            </p:cNvPr>
            <p:cNvSpPr/>
            <p:nvPr/>
          </p:nvSpPr>
          <p:spPr>
            <a:xfrm>
              <a:off x="6975908" y="1250853"/>
              <a:ext cx="129495" cy="10927"/>
            </a:xfrm>
            <a:custGeom>
              <a:avLst/>
              <a:gdLst>
                <a:gd name="connsiteX0" fmla="*/ 127838 w 129495"/>
                <a:gd name="connsiteY0" fmla="*/ 2588 h 10927"/>
                <a:gd name="connsiteX1" fmla="*/ -514 w 129495"/>
                <a:gd name="connsiteY1" fmla="*/ 8840 h 10927"/>
                <a:gd name="connsiteX2" fmla="*/ 7958 w 129495"/>
                <a:gd name="connsiteY2" fmla="*/ 4471 h 10927"/>
                <a:gd name="connsiteX3" fmla="*/ 128982 w 129495"/>
                <a:gd name="connsiteY3" fmla="*/ -1043 h 10927"/>
                <a:gd name="connsiteX4" fmla="*/ 127838 w 129495"/>
                <a:gd name="connsiteY4" fmla="*/ 2588 h 10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495" h="10927">
                  <a:moveTo>
                    <a:pt x="127838" y="2588"/>
                  </a:moveTo>
                  <a:cubicBezTo>
                    <a:pt x="85009" y="3663"/>
                    <a:pt x="42516" y="11395"/>
                    <a:pt x="-514" y="8840"/>
                  </a:cubicBezTo>
                  <a:cubicBezTo>
                    <a:pt x="2310" y="7294"/>
                    <a:pt x="5201" y="4336"/>
                    <a:pt x="7958" y="4471"/>
                  </a:cubicBezTo>
                  <a:cubicBezTo>
                    <a:pt x="48299" y="6487"/>
                    <a:pt x="88640" y="-4001"/>
                    <a:pt x="128982" y="-1043"/>
                  </a:cubicBezTo>
                  <a:cubicBezTo>
                    <a:pt x="128982" y="235"/>
                    <a:pt x="128578" y="1512"/>
                    <a:pt x="127838" y="2588"/>
                  </a:cubicBezTo>
                  <a:close/>
                </a:path>
              </a:pathLst>
            </a:custGeom>
            <a:solidFill>
              <a:srgbClr val="141A1D"/>
            </a:solidFill>
            <a:ln w="6712" cap="flat">
              <a:noFill/>
              <a:prstDash val="solid"/>
              <a:miter/>
            </a:ln>
          </p:spPr>
          <p:txBody>
            <a:bodyPr rtlCol="0" anchor="ctr"/>
            <a:lstStyle/>
            <a:p>
              <a:endParaRPr lang="es-CO"/>
            </a:p>
          </p:txBody>
        </p:sp>
        <p:sp>
          <p:nvSpPr>
            <p:cNvPr id="1216" name="Freeform: Shape 1215">
              <a:extLst>
                <a:ext uri="{FF2B5EF4-FFF2-40B4-BE49-F238E27FC236}">
                  <a16:creationId xmlns:a16="http://schemas.microsoft.com/office/drawing/2014/main" id="{6322ED46-4783-9EC0-91D3-48A0D5DB2613}"/>
                </a:ext>
              </a:extLst>
            </p:cNvPr>
            <p:cNvSpPr/>
            <p:nvPr/>
          </p:nvSpPr>
          <p:spPr>
            <a:xfrm>
              <a:off x="7105470" y="1246251"/>
              <a:ext cx="124586" cy="5131"/>
            </a:xfrm>
            <a:custGeom>
              <a:avLst/>
              <a:gdLst>
                <a:gd name="connsiteX0" fmla="*/ 124073 w 124586"/>
                <a:gd name="connsiteY0" fmla="*/ -1282 h 5131"/>
                <a:gd name="connsiteX1" fmla="*/ 103028 w 124586"/>
                <a:gd name="connsiteY1" fmla="*/ 2819 h 5131"/>
                <a:gd name="connsiteX2" fmla="*/ -514 w 124586"/>
                <a:gd name="connsiteY2" fmla="*/ 3558 h 5131"/>
                <a:gd name="connsiteX3" fmla="*/ 20195 w 124586"/>
                <a:gd name="connsiteY3" fmla="*/ -1350 h 5131"/>
                <a:gd name="connsiteX4" fmla="*/ 124073 w 124586"/>
                <a:gd name="connsiteY4" fmla="*/ -1282 h 5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86" h="5131">
                  <a:moveTo>
                    <a:pt x="124073" y="-1282"/>
                  </a:moveTo>
                  <a:cubicBezTo>
                    <a:pt x="117955" y="4634"/>
                    <a:pt x="110155" y="2684"/>
                    <a:pt x="103028" y="2819"/>
                  </a:cubicBezTo>
                  <a:cubicBezTo>
                    <a:pt x="68469" y="3222"/>
                    <a:pt x="33977" y="3357"/>
                    <a:pt x="-514" y="3558"/>
                  </a:cubicBezTo>
                  <a:cubicBezTo>
                    <a:pt x="5067" y="-3165"/>
                    <a:pt x="12933" y="-1350"/>
                    <a:pt x="20195" y="-1350"/>
                  </a:cubicBezTo>
                  <a:cubicBezTo>
                    <a:pt x="54821" y="-1484"/>
                    <a:pt x="89446" y="-1350"/>
                    <a:pt x="124073" y="-1282"/>
                  </a:cubicBezTo>
                  <a:close/>
                </a:path>
              </a:pathLst>
            </a:custGeom>
            <a:solidFill>
              <a:srgbClr val="141A1D"/>
            </a:solidFill>
            <a:ln w="6712" cap="flat">
              <a:noFill/>
              <a:prstDash val="solid"/>
              <a:miter/>
            </a:ln>
          </p:spPr>
          <p:txBody>
            <a:bodyPr rtlCol="0" anchor="ctr"/>
            <a:lstStyle/>
            <a:p>
              <a:endParaRPr lang="es-CO"/>
            </a:p>
          </p:txBody>
        </p:sp>
        <p:sp>
          <p:nvSpPr>
            <p:cNvPr id="1217" name="Freeform: Shape 1216">
              <a:extLst>
                <a:ext uri="{FF2B5EF4-FFF2-40B4-BE49-F238E27FC236}">
                  <a16:creationId xmlns:a16="http://schemas.microsoft.com/office/drawing/2014/main" id="{36459949-7B64-549D-C046-20C6CE64BF94}"/>
                </a:ext>
              </a:extLst>
            </p:cNvPr>
            <p:cNvSpPr/>
            <p:nvPr/>
          </p:nvSpPr>
          <p:spPr>
            <a:xfrm>
              <a:off x="6482198" y="1315983"/>
              <a:ext cx="22430" cy="6064"/>
            </a:xfrm>
            <a:custGeom>
              <a:avLst/>
              <a:gdLst>
                <a:gd name="connsiteX0" fmla="*/ 19993 w 22430"/>
                <a:gd name="connsiteY0" fmla="*/ 3348 h 6064"/>
                <a:gd name="connsiteX1" fmla="*/ 11118 w 22430"/>
                <a:gd name="connsiteY1" fmla="*/ 4491 h 6064"/>
                <a:gd name="connsiteX2" fmla="*/ -514 w 22430"/>
                <a:gd name="connsiteY2" fmla="*/ 2945 h 6064"/>
                <a:gd name="connsiteX3" fmla="*/ 20195 w 22430"/>
                <a:gd name="connsiteY3" fmla="*/ -1156 h 6064"/>
                <a:gd name="connsiteX4" fmla="*/ 21674 w 22430"/>
                <a:gd name="connsiteY4" fmla="*/ 1936 h 6064"/>
                <a:gd name="connsiteX5" fmla="*/ 19993 w 22430"/>
                <a:gd name="connsiteY5" fmla="*/ 3348 h 6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30" h="6064">
                  <a:moveTo>
                    <a:pt x="19993" y="3348"/>
                  </a:moveTo>
                  <a:lnTo>
                    <a:pt x="11118" y="4491"/>
                  </a:lnTo>
                  <a:lnTo>
                    <a:pt x="-514" y="2945"/>
                  </a:lnTo>
                  <a:cubicBezTo>
                    <a:pt x="5538" y="-2636"/>
                    <a:pt x="12933" y="-1694"/>
                    <a:pt x="20195" y="-1156"/>
                  </a:cubicBezTo>
                  <a:cubicBezTo>
                    <a:pt x="21741" y="-81"/>
                    <a:pt x="22279" y="928"/>
                    <a:pt x="21674" y="1936"/>
                  </a:cubicBezTo>
                  <a:cubicBezTo>
                    <a:pt x="21069" y="2945"/>
                    <a:pt x="20531" y="3348"/>
                    <a:pt x="19993" y="3348"/>
                  </a:cubicBezTo>
                  <a:close/>
                </a:path>
              </a:pathLst>
            </a:custGeom>
            <a:solidFill>
              <a:srgbClr val="36474E"/>
            </a:solidFill>
            <a:ln w="6712" cap="flat">
              <a:noFill/>
              <a:prstDash val="solid"/>
              <a:miter/>
            </a:ln>
          </p:spPr>
          <p:txBody>
            <a:bodyPr rtlCol="0" anchor="ctr"/>
            <a:lstStyle/>
            <a:p>
              <a:endParaRPr lang="es-CO"/>
            </a:p>
          </p:txBody>
        </p:sp>
        <p:sp>
          <p:nvSpPr>
            <p:cNvPr id="1218" name="Freeform: Shape 1217">
              <a:extLst>
                <a:ext uri="{FF2B5EF4-FFF2-40B4-BE49-F238E27FC236}">
                  <a16:creationId xmlns:a16="http://schemas.microsoft.com/office/drawing/2014/main" id="{41F9EA37-4574-781A-3207-B3C0EBC79743}"/>
                </a:ext>
              </a:extLst>
            </p:cNvPr>
            <p:cNvSpPr/>
            <p:nvPr/>
          </p:nvSpPr>
          <p:spPr>
            <a:xfrm>
              <a:off x="6502705" y="1315848"/>
              <a:ext cx="20507" cy="5281"/>
            </a:xfrm>
            <a:custGeom>
              <a:avLst/>
              <a:gdLst>
                <a:gd name="connsiteX0" fmla="*/ -514 w 20507"/>
                <a:gd name="connsiteY0" fmla="*/ 3483 h 5281"/>
                <a:gd name="connsiteX1" fmla="*/ -514 w 20507"/>
                <a:gd name="connsiteY1" fmla="*/ -1022 h 5281"/>
                <a:gd name="connsiteX2" fmla="*/ 3924 w 20507"/>
                <a:gd name="connsiteY2" fmla="*/ -1560 h 5281"/>
                <a:gd name="connsiteX3" fmla="*/ 19993 w 20507"/>
                <a:gd name="connsiteY3" fmla="*/ -551 h 5281"/>
                <a:gd name="connsiteX4" fmla="*/ -514 w 20507"/>
                <a:gd name="connsiteY4" fmla="*/ 3483 h 5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07" h="5281">
                  <a:moveTo>
                    <a:pt x="-514" y="3483"/>
                  </a:moveTo>
                  <a:cubicBezTo>
                    <a:pt x="-514" y="2004"/>
                    <a:pt x="-514" y="457"/>
                    <a:pt x="-514" y="-1022"/>
                  </a:cubicBezTo>
                  <a:cubicBezTo>
                    <a:pt x="926" y="-1426"/>
                    <a:pt x="2425" y="-1627"/>
                    <a:pt x="3924" y="-1560"/>
                  </a:cubicBezTo>
                  <a:lnTo>
                    <a:pt x="19993" y="-551"/>
                  </a:lnTo>
                  <a:cubicBezTo>
                    <a:pt x="14077" y="4626"/>
                    <a:pt x="6748" y="3752"/>
                    <a:pt x="-514" y="3483"/>
                  </a:cubicBezTo>
                  <a:close/>
                </a:path>
              </a:pathLst>
            </a:custGeom>
            <a:solidFill>
              <a:srgbClr val="4A646E"/>
            </a:solidFill>
            <a:ln w="6712" cap="flat">
              <a:noFill/>
              <a:prstDash val="solid"/>
              <a:miter/>
            </a:ln>
          </p:spPr>
          <p:txBody>
            <a:bodyPr rtlCol="0" anchor="ctr"/>
            <a:lstStyle/>
            <a:p>
              <a:endParaRPr lang="es-CO"/>
            </a:p>
          </p:txBody>
        </p:sp>
        <p:sp>
          <p:nvSpPr>
            <p:cNvPr id="1219" name="Freeform: Shape 1218">
              <a:extLst>
                <a:ext uri="{FF2B5EF4-FFF2-40B4-BE49-F238E27FC236}">
                  <a16:creationId xmlns:a16="http://schemas.microsoft.com/office/drawing/2014/main" id="{398BEE9A-3411-7E7E-CBD1-FDEE82093FF7}"/>
                </a:ext>
              </a:extLst>
            </p:cNvPr>
            <p:cNvSpPr/>
            <p:nvPr/>
          </p:nvSpPr>
          <p:spPr>
            <a:xfrm>
              <a:off x="6195164" y="1258373"/>
              <a:ext cx="2125179" cy="1024394"/>
            </a:xfrm>
            <a:custGeom>
              <a:avLst/>
              <a:gdLst>
                <a:gd name="connsiteX0" fmla="*/ 1995238 w 2125179"/>
                <a:gd name="connsiteY0" fmla="*/ 405136 h 1024394"/>
                <a:gd name="connsiteX1" fmla="*/ 2018905 w 2125179"/>
                <a:gd name="connsiteY1" fmla="*/ 439763 h 1024394"/>
                <a:gd name="connsiteX2" fmla="*/ 2080022 w 2125179"/>
                <a:gd name="connsiteY2" fmla="*/ 544313 h 1024394"/>
                <a:gd name="connsiteX3" fmla="*/ 2124666 w 2125179"/>
                <a:gd name="connsiteY3" fmla="*/ 688399 h 1024394"/>
                <a:gd name="connsiteX4" fmla="*/ 2047883 w 2125179"/>
                <a:gd name="connsiteY4" fmla="*/ 754491 h 1024394"/>
                <a:gd name="connsiteX5" fmla="*/ 1924978 w 2125179"/>
                <a:gd name="connsiteY5" fmla="*/ 824953 h 1024394"/>
                <a:gd name="connsiteX6" fmla="*/ 1659196 w 2125179"/>
                <a:gd name="connsiteY6" fmla="*/ 921167 h 1024394"/>
                <a:gd name="connsiteX7" fmla="*/ 1363361 w 2125179"/>
                <a:gd name="connsiteY7" fmla="*/ 973610 h 1024394"/>
                <a:gd name="connsiteX8" fmla="*/ 1223444 w 2125179"/>
                <a:gd name="connsiteY8" fmla="*/ 994991 h 1024394"/>
                <a:gd name="connsiteX9" fmla="*/ 1102421 w 2125179"/>
                <a:gd name="connsiteY9" fmla="*/ 1006892 h 1024394"/>
                <a:gd name="connsiteX10" fmla="*/ 998744 w 2125179"/>
                <a:gd name="connsiteY10" fmla="*/ 1018120 h 1024394"/>
                <a:gd name="connsiteX11" fmla="*/ 859970 w 2125179"/>
                <a:gd name="connsiteY11" fmla="*/ 1019263 h 1024394"/>
                <a:gd name="connsiteX12" fmla="*/ 746343 w 2125179"/>
                <a:gd name="connsiteY12" fmla="*/ 1007564 h 1024394"/>
                <a:gd name="connsiteX13" fmla="*/ 497572 w 2125179"/>
                <a:gd name="connsiteY13" fmla="*/ 924394 h 1024394"/>
                <a:gd name="connsiteX14" fmla="*/ 246919 w 2125179"/>
                <a:gd name="connsiteY14" fmla="*/ 734253 h 1024394"/>
                <a:gd name="connsiteX15" fmla="*/ 137796 w 2125179"/>
                <a:gd name="connsiteY15" fmla="*/ 621835 h 1024394"/>
                <a:gd name="connsiteX16" fmla="*/ 4401 w 2125179"/>
                <a:gd name="connsiteY16" fmla="*/ 310402 h 1024394"/>
                <a:gd name="connsiteX17" fmla="*/ -36 w 2125179"/>
                <a:gd name="connsiteY17" fmla="*/ 228442 h 1024394"/>
                <a:gd name="connsiteX18" fmla="*/ 12738 w 2125179"/>
                <a:gd name="connsiteY18" fmla="*/ 194824 h 1024394"/>
                <a:gd name="connsiteX19" fmla="*/ 212225 w 2125179"/>
                <a:gd name="connsiteY19" fmla="*/ 85634 h 1024394"/>
                <a:gd name="connsiteX20" fmla="*/ 302052 w 2125179"/>
                <a:gd name="connsiteY20" fmla="*/ 68489 h 1024394"/>
                <a:gd name="connsiteX21" fmla="*/ 421932 w 2125179"/>
                <a:gd name="connsiteY21" fmla="*/ 50672 h 1024394"/>
                <a:gd name="connsiteX22" fmla="*/ 559294 w 2125179"/>
                <a:gd name="connsiteY22" fmla="*/ 32854 h 1024394"/>
                <a:gd name="connsiteX23" fmla="*/ 635808 w 2125179"/>
                <a:gd name="connsiteY23" fmla="*/ 26534 h 1024394"/>
                <a:gd name="connsiteX24" fmla="*/ 788970 w 2125179"/>
                <a:gd name="connsiteY24" fmla="*/ 14970 h 1024394"/>
                <a:gd name="connsiteX25" fmla="*/ 862928 w 2125179"/>
                <a:gd name="connsiteY25" fmla="*/ 11271 h 1024394"/>
                <a:gd name="connsiteX26" fmla="*/ 914565 w 2125179"/>
                <a:gd name="connsiteY26" fmla="*/ 5019 h 1024394"/>
                <a:gd name="connsiteX27" fmla="*/ 983817 w 2125179"/>
                <a:gd name="connsiteY27" fmla="*/ 1388 h 1024394"/>
                <a:gd name="connsiteX28" fmla="*/ 1137719 w 2125179"/>
                <a:gd name="connsiteY28" fmla="*/ -24 h 1024394"/>
                <a:gd name="connsiteX29" fmla="*/ 1273736 w 2125179"/>
                <a:gd name="connsiteY29" fmla="*/ 2329 h 1024394"/>
                <a:gd name="connsiteX30" fmla="*/ 1433017 w 2125179"/>
                <a:gd name="connsiteY30" fmla="*/ 23643 h 1024394"/>
                <a:gd name="connsiteX31" fmla="*/ 1565134 w 2125179"/>
                <a:gd name="connsiteY31" fmla="*/ 57261 h 1024394"/>
                <a:gd name="connsiteX32" fmla="*/ 1724751 w 2125179"/>
                <a:gd name="connsiteY32" fmla="*/ 130413 h 1024394"/>
                <a:gd name="connsiteX33" fmla="*/ 1765092 w 2125179"/>
                <a:gd name="connsiteY33" fmla="*/ 163022 h 1024394"/>
                <a:gd name="connsiteX34" fmla="*/ 1909648 w 2125179"/>
                <a:gd name="connsiteY34" fmla="*/ 303140 h 1024394"/>
                <a:gd name="connsiteX35" fmla="*/ 1985153 w 2125179"/>
                <a:gd name="connsiteY35" fmla="*/ 395051 h 1024394"/>
                <a:gd name="connsiteX36" fmla="*/ 1989994 w 2125179"/>
                <a:gd name="connsiteY36" fmla="*/ 400094 h 1024394"/>
                <a:gd name="connsiteX37" fmla="*/ 1989994 w 2125179"/>
                <a:gd name="connsiteY37" fmla="*/ 400094 h 1024394"/>
                <a:gd name="connsiteX38" fmla="*/ 1994902 w 2125179"/>
                <a:gd name="connsiteY38" fmla="*/ 405271 h 1024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125179" h="1024394">
                  <a:moveTo>
                    <a:pt x="1995238" y="405136"/>
                  </a:moveTo>
                  <a:cubicBezTo>
                    <a:pt x="2000348" y="418583"/>
                    <a:pt x="2010434" y="428803"/>
                    <a:pt x="2018905" y="439763"/>
                  </a:cubicBezTo>
                  <a:cubicBezTo>
                    <a:pt x="2043043" y="472237"/>
                    <a:pt x="2063550" y="507334"/>
                    <a:pt x="2080022" y="544313"/>
                  </a:cubicBezTo>
                  <a:cubicBezTo>
                    <a:pt x="2099251" y="590907"/>
                    <a:pt x="2114177" y="639115"/>
                    <a:pt x="2124666" y="688399"/>
                  </a:cubicBezTo>
                  <a:cubicBezTo>
                    <a:pt x="2103487" y="715293"/>
                    <a:pt x="2075248" y="734589"/>
                    <a:pt x="2047883" y="754491"/>
                  </a:cubicBezTo>
                  <a:cubicBezTo>
                    <a:pt x="2009559" y="782461"/>
                    <a:pt x="1966798" y="803102"/>
                    <a:pt x="1924978" y="824953"/>
                  </a:cubicBezTo>
                  <a:cubicBezTo>
                    <a:pt x="1841202" y="869060"/>
                    <a:pt x="1751780" y="901467"/>
                    <a:pt x="1659196" y="921167"/>
                  </a:cubicBezTo>
                  <a:cubicBezTo>
                    <a:pt x="1561167" y="941943"/>
                    <a:pt x="1462936" y="961037"/>
                    <a:pt x="1363361" y="973610"/>
                  </a:cubicBezTo>
                  <a:cubicBezTo>
                    <a:pt x="1316296" y="979527"/>
                    <a:pt x="1270441" y="990353"/>
                    <a:pt x="1223444" y="994991"/>
                  </a:cubicBezTo>
                  <a:cubicBezTo>
                    <a:pt x="1183103" y="998958"/>
                    <a:pt x="1142762" y="1004673"/>
                    <a:pt x="1102421" y="1006892"/>
                  </a:cubicBezTo>
                  <a:cubicBezTo>
                    <a:pt x="1067593" y="1008842"/>
                    <a:pt x="1033169" y="1013011"/>
                    <a:pt x="998744" y="1018120"/>
                  </a:cubicBezTo>
                  <a:cubicBezTo>
                    <a:pt x="952687" y="1023970"/>
                    <a:pt x="906094" y="1024373"/>
                    <a:pt x="859970" y="1019263"/>
                  </a:cubicBezTo>
                  <a:cubicBezTo>
                    <a:pt x="821982" y="1015969"/>
                    <a:pt x="784062" y="1013346"/>
                    <a:pt x="746343" y="1007564"/>
                  </a:cubicBezTo>
                  <a:cubicBezTo>
                    <a:pt x="659475" y="993580"/>
                    <a:pt x="575431" y="965475"/>
                    <a:pt x="497572" y="924394"/>
                  </a:cubicBezTo>
                  <a:cubicBezTo>
                    <a:pt x="402837" y="875514"/>
                    <a:pt x="321953" y="808750"/>
                    <a:pt x="246919" y="734253"/>
                  </a:cubicBezTo>
                  <a:cubicBezTo>
                    <a:pt x="209872" y="697475"/>
                    <a:pt x="170674" y="662714"/>
                    <a:pt x="137796" y="621835"/>
                  </a:cubicBezTo>
                  <a:cubicBezTo>
                    <a:pt x="65061" y="532547"/>
                    <a:pt x="18843" y="424635"/>
                    <a:pt x="4401" y="310402"/>
                  </a:cubicBezTo>
                  <a:cubicBezTo>
                    <a:pt x="905" y="283508"/>
                    <a:pt x="2989" y="255740"/>
                    <a:pt x="-36" y="228442"/>
                  </a:cubicBezTo>
                  <a:cubicBezTo>
                    <a:pt x="-2127" y="215734"/>
                    <a:pt x="2747" y="202892"/>
                    <a:pt x="12738" y="194824"/>
                  </a:cubicBezTo>
                  <a:cubicBezTo>
                    <a:pt x="71784" y="146213"/>
                    <a:pt x="139463" y="109166"/>
                    <a:pt x="212225" y="85634"/>
                  </a:cubicBezTo>
                  <a:cubicBezTo>
                    <a:pt x="242817" y="83348"/>
                    <a:pt x="271863" y="72926"/>
                    <a:pt x="302052" y="68489"/>
                  </a:cubicBezTo>
                  <a:cubicBezTo>
                    <a:pt x="341989" y="62572"/>
                    <a:pt x="381726" y="55042"/>
                    <a:pt x="421932" y="50672"/>
                  </a:cubicBezTo>
                  <a:cubicBezTo>
                    <a:pt x="467854" y="45763"/>
                    <a:pt x="513439" y="38300"/>
                    <a:pt x="559294" y="32854"/>
                  </a:cubicBezTo>
                  <a:cubicBezTo>
                    <a:pt x="584709" y="29828"/>
                    <a:pt x="610326" y="29560"/>
                    <a:pt x="635808" y="26534"/>
                  </a:cubicBezTo>
                  <a:cubicBezTo>
                    <a:pt x="686705" y="20617"/>
                    <a:pt x="737938" y="18735"/>
                    <a:pt x="788970" y="14970"/>
                  </a:cubicBezTo>
                  <a:cubicBezTo>
                    <a:pt x="813780" y="13221"/>
                    <a:pt x="838455" y="11541"/>
                    <a:pt x="862928" y="11271"/>
                  </a:cubicBezTo>
                  <a:cubicBezTo>
                    <a:pt x="880276" y="10398"/>
                    <a:pt x="897555" y="8313"/>
                    <a:pt x="914565" y="5019"/>
                  </a:cubicBezTo>
                  <a:cubicBezTo>
                    <a:pt x="937559" y="2127"/>
                    <a:pt x="960689" y="918"/>
                    <a:pt x="983817" y="1388"/>
                  </a:cubicBezTo>
                  <a:cubicBezTo>
                    <a:pt x="1035185" y="985"/>
                    <a:pt x="1086822" y="4548"/>
                    <a:pt x="1137719" y="-24"/>
                  </a:cubicBezTo>
                  <a:cubicBezTo>
                    <a:pt x="1183507" y="-4192"/>
                    <a:pt x="1228554" y="1253"/>
                    <a:pt x="1273736" y="2329"/>
                  </a:cubicBezTo>
                  <a:cubicBezTo>
                    <a:pt x="1327390" y="4615"/>
                    <a:pt x="1380708" y="11742"/>
                    <a:pt x="1433017" y="23643"/>
                  </a:cubicBezTo>
                  <a:cubicBezTo>
                    <a:pt x="1477527" y="32854"/>
                    <a:pt x="1521834" y="43343"/>
                    <a:pt x="1565134" y="57261"/>
                  </a:cubicBezTo>
                  <a:cubicBezTo>
                    <a:pt x="1621208" y="74944"/>
                    <a:pt x="1676879" y="94509"/>
                    <a:pt x="1724751" y="130413"/>
                  </a:cubicBezTo>
                  <a:cubicBezTo>
                    <a:pt x="1738601" y="140834"/>
                    <a:pt x="1752183" y="151659"/>
                    <a:pt x="1765092" y="163022"/>
                  </a:cubicBezTo>
                  <a:cubicBezTo>
                    <a:pt x="1815653" y="207262"/>
                    <a:pt x="1863860" y="253991"/>
                    <a:pt x="1909648" y="303140"/>
                  </a:cubicBezTo>
                  <a:cubicBezTo>
                    <a:pt x="1936542" y="332052"/>
                    <a:pt x="1960074" y="364324"/>
                    <a:pt x="1985153" y="395051"/>
                  </a:cubicBezTo>
                  <a:cubicBezTo>
                    <a:pt x="1986834" y="396665"/>
                    <a:pt x="1988380" y="398413"/>
                    <a:pt x="1989994" y="400094"/>
                  </a:cubicBezTo>
                  <a:lnTo>
                    <a:pt x="1989994" y="400094"/>
                  </a:lnTo>
                  <a:cubicBezTo>
                    <a:pt x="1991742" y="401640"/>
                    <a:pt x="1993288" y="403523"/>
                    <a:pt x="1994902" y="405271"/>
                  </a:cubicBezTo>
                  <a:close/>
                </a:path>
              </a:pathLst>
            </a:custGeom>
            <a:solidFill>
              <a:srgbClr val="98C7DC"/>
            </a:solidFill>
            <a:ln w="6712" cap="flat">
              <a:noFill/>
              <a:prstDash val="solid"/>
              <a:miter/>
            </a:ln>
          </p:spPr>
          <p:txBody>
            <a:bodyPr rtlCol="0" anchor="ctr"/>
            <a:lstStyle/>
            <a:p>
              <a:endParaRPr lang="es-CO"/>
            </a:p>
          </p:txBody>
        </p:sp>
        <p:sp>
          <p:nvSpPr>
            <p:cNvPr id="1220" name="Freeform: Shape 1219">
              <a:extLst>
                <a:ext uri="{FF2B5EF4-FFF2-40B4-BE49-F238E27FC236}">
                  <a16:creationId xmlns:a16="http://schemas.microsoft.com/office/drawing/2014/main" id="{618BFED9-3AF7-3759-14F7-3A93F7DF2BC7}"/>
                </a:ext>
              </a:extLst>
            </p:cNvPr>
            <p:cNvSpPr/>
            <p:nvPr/>
          </p:nvSpPr>
          <p:spPr>
            <a:xfrm>
              <a:off x="8186076" y="1659837"/>
              <a:ext cx="4908" cy="5177"/>
            </a:xfrm>
            <a:custGeom>
              <a:avLst/>
              <a:gdLst>
                <a:gd name="connsiteX0" fmla="*/ 4394 w 4908"/>
                <a:gd name="connsiteY0" fmla="*/ 3604 h 5177"/>
                <a:gd name="connsiteX1" fmla="*/ -514 w 4908"/>
                <a:gd name="connsiteY1" fmla="*/ -1573 h 5177"/>
              </a:gdLst>
              <a:ahLst/>
              <a:cxnLst>
                <a:cxn ang="0">
                  <a:pos x="connsiteX0" y="connsiteY0"/>
                </a:cxn>
                <a:cxn ang="0">
                  <a:pos x="connsiteX1" y="connsiteY1"/>
                </a:cxn>
              </a:cxnLst>
              <a:rect l="l" t="t" r="r" b="b"/>
              <a:pathLst>
                <a:path w="4908" h="5177">
                  <a:moveTo>
                    <a:pt x="4394" y="3604"/>
                  </a:moveTo>
                  <a:lnTo>
                    <a:pt x="-514" y="-1573"/>
                  </a:lnTo>
                  <a:close/>
                </a:path>
              </a:pathLst>
            </a:custGeom>
            <a:solidFill>
              <a:srgbClr val="7AA0B1"/>
            </a:solidFill>
            <a:ln w="6712" cap="flat">
              <a:noFill/>
              <a:prstDash val="solid"/>
              <a:miter/>
            </a:ln>
          </p:spPr>
          <p:txBody>
            <a:bodyPr rtlCol="0" anchor="ctr"/>
            <a:lstStyle/>
            <a:p>
              <a:endParaRPr lang="es-CO"/>
            </a:p>
          </p:txBody>
        </p:sp>
        <p:sp>
          <p:nvSpPr>
            <p:cNvPr id="1221" name="Freeform: Shape 1220">
              <a:extLst>
                <a:ext uri="{FF2B5EF4-FFF2-40B4-BE49-F238E27FC236}">
                  <a16:creationId xmlns:a16="http://schemas.microsoft.com/office/drawing/2014/main" id="{776262FA-58E2-93C5-ECB9-C14E4EBA12F5}"/>
                </a:ext>
              </a:extLst>
            </p:cNvPr>
            <p:cNvSpPr/>
            <p:nvPr/>
          </p:nvSpPr>
          <p:spPr>
            <a:xfrm>
              <a:off x="8181033" y="1654862"/>
              <a:ext cx="4840" cy="5042"/>
            </a:xfrm>
            <a:custGeom>
              <a:avLst/>
              <a:gdLst>
                <a:gd name="connsiteX0" fmla="*/ 4327 w 4840"/>
                <a:gd name="connsiteY0" fmla="*/ 3470 h 5042"/>
                <a:gd name="connsiteX1" fmla="*/ -514 w 4840"/>
                <a:gd name="connsiteY1" fmla="*/ -1573 h 5042"/>
              </a:gdLst>
              <a:ahLst/>
              <a:cxnLst>
                <a:cxn ang="0">
                  <a:pos x="connsiteX0" y="connsiteY0"/>
                </a:cxn>
                <a:cxn ang="0">
                  <a:pos x="connsiteX1" y="connsiteY1"/>
                </a:cxn>
              </a:cxnLst>
              <a:rect l="l" t="t" r="r" b="b"/>
              <a:pathLst>
                <a:path w="4840" h="5042">
                  <a:moveTo>
                    <a:pt x="4327" y="3470"/>
                  </a:moveTo>
                  <a:lnTo>
                    <a:pt x="-514" y="-1573"/>
                  </a:lnTo>
                  <a:close/>
                </a:path>
              </a:pathLst>
            </a:custGeom>
            <a:solidFill>
              <a:srgbClr val="7AA0B1"/>
            </a:solidFill>
            <a:ln w="6712" cap="flat">
              <a:noFill/>
              <a:prstDash val="solid"/>
              <a:miter/>
            </a:ln>
          </p:spPr>
          <p:txBody>
            <a:bodyPr rtlCol="0" anchor="ctr"/>
            <a:lstStyle/>
            <a:p>
              <a:endParaRPr lang="es-CO"/>
            </a:p>
          </p:txBody>
        </p:sp>
        <p:sp>
          <p:nvSpPr>
            <p:cNvPr id="1222" name="Freeform: Shape 1221">
              <a:extLst>
                <a:ext uri="{FF2B5EF4-FFF2-40B4-BE49-F238E27FC236}">
                  <a16:creationId xmlns:a16="http://schemas.microsoft.com/office/drawing/2014/main" id="{833DA656-C7E9-D2E9-E9B8-4E22B880E449}"/>
                </a:ext>
              </a:extLst>
            </p:cNvPr>
            <p:cNvSpPr/>
            <p:nvPr/>
          </p:nvSpPr>
          <p:spPr>
            <a:xfrm>
              <a:off x="6836662" y="1404555"/>
              <a:ext cx="1190854" cy="456029"/>
            </a:xfrm>
            <a:custGeom>
              <a:avLst/>
              <a:gdLst>
                <a:gd name="connsiteX0" fmla="*/ 399941 w 1190854"/>
                <a:gd name="connsiteY0" fmla="*/ -709 h 456029"/>
                <a:gd name="connsiteX1" fmla="*/ 572400 w 1190854"/>
                <a:gd name="connsiteY1" fmla="*/ 13209 h 456029"/>
                <a:gd name="connsiteX2" fmla="*/ 631432 w 1190854"/>
                <a:gd name="connsiteY2" fmla="*/ 8031 h 456029"/>
                <a:gd name="connsiteX3" fmla="*/ 767920 w 1190854"/>
                <a:gd name="connsiteY3" fmla="*/ 6082 h 456029"/>
                <a:gd name="connsiteX4" fmla="*/ 923839 w 1190854"/>
                <a:gd name="connsiteY4" fmla="*/ 34388 h 456029"/>
                <a:gd name="connsiteX5" fmla="*/ 1117745 w 1190854"/>
                <a:gd name="connsiteY5" fmla="*/ 136250 h 456029"/>
                <a:gd name="connsiteX6" fmla="*/ 1190225 w 1190854"/>
                <a:gd name="connsiteY6" fmla="*/ 293648 h 456029"/>
                <a:gd name="connsiteX7" fmla="*/ 1154993 w 1190854"/>
                <a:gd name="connsiteY7" fmla="*/ 385020 h 456029"/>
                <a:gd name="connsiteX8" fmla="*/ 1070680 w 1190854"/>
                <a:gd name="connsiteY8" fmla="*/ 434236 h 456029"/>
                <a:gd name="connsiteX9" fmla="*/ 1011245 w 1190854"/>
                <a:gd name="connsiteY9" fmla="*/ 437397 h 456029"/>
                <a:gd name="connsiteX10" fmla="*/ 852771 w 1190854"/>
                <a:gd name="connsiteY10" fmla="*/ 446608 h 456029"/>
                <a:gd name="connsiteX11" fmla="*/ 649249 w 1190854"/>
                <a:gd name="connsiteY11" fmla="*/ 452457 h 456029"/>
                <a:gd name="connsiteX12" fmla="*/ 509468 w 1190854"/>
                <a:gd name="connsiteY12" fmla="*/ 419714 h 456029"/>
                <a:gd name="connsiteX13" fmla="*/ 385620 w 1190854"/>
                <a:gd name="connsiteY13" fmla="*/ 398602 h 456029"/>
                <a:gd name="connsiteX14" fmla="*/ 307021 w 1190854"/>
                <a:gd name="connsiteY14" fmla="*/ 408955 h 456029"/>
                <a:gd name="connsiteX15" fmla="*/ 198437 w 1190854"/>
                <a:gd name="connsiteY15" fmla="*/ 407611 h 456029"/>
                <a:gd name="connsiteX16" fmla="*/ 76405 w 1190854"/>
                <a:gd name="connsiteY16" fmla="*/ 356512 h 456029"/>
                <a:gd name="connsiteX17" fmla="*/ -512 w 1190854"/>
                <a:gd name="connsiteY17" fmla="*/ 207048 h 456029"/>
                <a:gd name="connsiteX18" fmla="*/ 31290 w 1190854"/>
                <a:gd name="connsiteY18" fmla="*/ 120247 h 456029"/>
                <a:gd name="connsiteX19" fmla="*/ 190368 w 1190854"/>
                <a:gd name="connsiteY19" fmla="*/ 19395 h 456029"/>
                <a:gd name="connsiteX20" fmla="*/ 399941 w 1190854"/>
                <a:gd name="connsiteY20" fmla="*/ -709 h 456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90854" h="456029">
                  <a:moveTo>
                    <a:pt x="399941" y="-709"/>
                  </a:moveTo>
                  <a:cubicBezTo>
                    <a:pt x="457763" y="-3668"/>
                    <a:pt x="515787" y="972"/>
                    <a:pt x="572400" y="13209"/>
                  </a:cubicBezTo>
                  <a:cubicBezTo>
                    <a:pt x="592570" y="17714"/>
                    <a:pt x="612001" y="10654"/>
                    <a:pt x="631432" y="8031"/>
                  </a:cubicBezTo>
                  <a:cubicBezTo>
                    <a:pt x="676749" y="2653"/>
                    <a:pt x="722468" y="2048"/>
                    <a:pt x="767920" y="6082"/>
                  </a:cubicBezTo>
                  <a:cubicBezTo>
                    <a:pt x="820632" y="10654"/>
                    <a:pt x="872874" y="20134"/>
                    <a:pt x="923839" y="34388"/>
                  </a:cubicBezTo>
                  <a:cubicBezTo>
                    <a:pt x="996250" y="53415"/>
                    <a:pt x="1062814" y="85419"/>
                    <a:pt x="1117745" y="136250"/>
                  </a:cubicBezTo>
                  <a:cubicBezTo>
                    <a:pt x="1162524" y="177667"/>
                    <a:pt x="1192443" y="228698"/>
                    <a:pt x="1190225" y="293648"/>
                  </a:cubicBezTo>
                  <a:cubicBezTo>
                    <a:pt x="1189014" y="328610"/>
                    <a:pt x="1173214" y="357117"/>
                    <a:pt x="1154993" y="385020"/>
                  </a:cubicBezTo>
                  <a:cubicBezTo>
                    <a:pt x="1136840" y="414402"/>
                    <a:pt x="1105239" y="432892"/>
                    <a:pt x="1070680" y="434236"/>
                  </a:cubicBezTo>
                  <a:cubicBezTo>
                    <a:pt x="1050510" y="435716"/>
                    <a:pt x="1031079" y="437262"/>
                    <a:pt x="1011245" y="437397"/>
                  </a:cubicBezTo>
                  <a:cubicBezTo>
                    <a:pt x="958263" y="437867"/>
                    <a:pt x="905617" y="444120"/>
                    <a:pt x="852771" y="446608"/>
                  </a:cubicBezTo>
                  <a:cubicBezTo>
                    <a:pt x="784998" y="449768"/>
                    <a:pt x="717157" y="458307"/>
                    <a:pt x="649249" y="452457"/>
                  </a:cubicBezTo>
                  <a:cubicBezTo>
                    <a:pt x="601445" y="447750"/>
                    <a:pt x="554448" y="436724"/>
                    <a:pt x="509468" y="419714"/>
                  </a:cubicBezTo>
                  <a:cubicBezTo>
                    <a:pt x="469529" y="405258"/>
                    <a:pt x="428785" y="394567"/>
                    <a:pt x="385620" y="398602"/>
                  </a:cubicBezTo>
                  <a:cubicBezTo>
                    <a:pt x="359331" y="401022"/>
                    <a:pt x="332975" y="404115"/>
                    <a:pt x="307021" y="408955"/>
                  </a:cubicBezTo>
                  <a:cubicBezTo>
                    <a:pt x="271051" y="415209"/>
                    <a:pt x="234206" y="414738"/>
                    <a:pt x="198437" y="407611"/>
                  </a:cubicBezTo>
                  <a:cubicBezTo>
                    <a:pt x="154196" y="399543"/>
                    <a:pt x="111031" y="387440"/>
                    <a:pt x="76405" y="356512"/>
                  </a:cubicBezTo>
                  <a:cubicBezTo>
                    <a:pt x="31088" y="316776"/>
                    <a:pt x="-580" y="270115"/>
                    <a:pt x="-512" y="207048"/>
                  </a:cubicBezTo>
                  <a:cubicBezTo>
                    <a:pt x="-647" y="175245"/>
                    <a:pt x="10648" y="144452"/>
                    <a:pt x="31290" y="120247"/>
                  </a:cubicBezTo>
                  <a:cubicBezTo>
                    <a:pt x="73446" y="69821"/>
                    <a:pt x="127773" y="37952"/>
                    <a:pt x="190368" y="19395"/>
                  </a:cubicBezTo>
                  <a:cubicBezTo>
                    <a:pt x="257268" y="-776"/>
                    <a:pt x="325848" y="-1448"/>
                    <a:pt x="399941" y="-709"/>
                  </a:cubicBezTo>
                  <a:close/>
                </a:path>
              </a:pathLst>
            </a:custGeom>
            <a:solidFill>
              <a:srgbClr val="FCFEFD"/>
            </a:solidFill>
            <a:ln w="6712" cap="flat">
              <a:noFill/>
              <a:prstDash val="solid"/>
              <a:miter/>
            </a:ln>
          </p:spPr>
          <p:txBody>
            <a:bodyPr rtlCol="0" anchor="ctr"/>
            <a:lstStyle/>
            <a:p>
              <a:endParaRPr lang="es-CO"/>
            </a:p>
          </p:txBody>
        </p:sp>
      </p:grpSp>
    </p:spTree>
    <p:extLst>
      <p:ext uri="{BB962C8B-B14F-4D97-AF65-F5344CB8AC3E}">
        <p14:creationId xmlns:p14="http://schemas.microsoft.com/office/powerpoint/2010/main" val="121892310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p159:morph option="byObject"/>
      </p:transition>
    </mc:Choice>
    <mc:Fallback xmlns="">
      <p:transition spd="slow" advClick="0">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Flowchart: Delay 28">
            <a:extLst>
              <a:ext uri="{FF2B5EF4-FFF2-40B4-BE49-F238E27FC236}">
                <a16:creationId xmlns:a16="http://schemas.microsoft.com/office/drawing/2014/main" id="{41F4BAAA-A135-FD9E-00B1-AE331AE82CA7}"/>
              </a:ext>
            </a:extLst>
          </p:cNvPr>
          <p:cNvSpPr/>
          <p:nvPr/>
        </p:nvSpPr>
        <p:spPr>
          <a:xfrm rot="10800000">
            <a:off x="5597540" y="-1103984"/>
            <a:ext cx="164432" cy="164432"/>
          </a:xfrm>
          <a:prstGeom prst="flowChartDelay">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sp>
        <p:nvSpPr>
          <p:cNvPr id="27" name="Flowchart: Delay 26">
            <a:extLst>
              <a:ext uri="{FF2B5EF4-FFF2-40B4-BE49-F238E27FC236}">
                <a16:creationId xmlns:a16="http://schemas.microsoft.com/office/drawing/2014/main" id="{E1E5114C-16C3-10A4-5DC9-C4369662579B}"/>
              </a:ext>
            </a:extLst>
          </p:cNvPr>
          <p:cNvSpPr/>
          <p:nvPr/>
        </p:nvSpPr>
        <p:spPr>
          <a:xfrm>
            <a:off x="5969015" y="-2796573"/>
            <a:ext cx="164432" cy="164432"/>
          </a:xfrm>
          <a:prstGeom prst="flowChartDelay">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sp>
        <p:nvSpPr>
          <p:cNvPr id="23" name="Flowchart: Delay 22">
            <a:extLst>
              <a:ext uri="{FF2B5EF4-FFF2-40B4-BE49-F238E27FC236}">
                <a16:creationId xmlns:a16="http://schemas.microsoft.com/office/drawing/2014/main" id="{1A397F2C-99BC-543F-72F9-439B6315A8A6}"/>
              </a:ext>
            </a:extLst>
          </p:cNvPr>
          <p:cNvSpPr/>
          <p:nvPr/>
        </p:nvSpPr>
        <p:spPr>
          <a:xfrm rot="10800000">
            <a:off x="5597540" y="-5595908"/>
            <a:ext cx="164432" cy="164432"/>
          </a:xfrm>
          <a:prstGeom prst="flowChartDelay">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sp>
        <p:nvSpPr>
          <p:cNvPr id="4" name="Freeform: Shape 3">
            <a:extLst>
              <a:ext uri="{FF2B5EF4-FFF2-40B4-BE49-F238E27FC236}">
                <a16:creationId xmlns:a16="http://schemas.microsoft.com/office/drawing/2014/main" id="{C22F9F19-EAE4-B5EB-B239-18DAEED378A9}"/>
              </a:ext>
            </a:extLst>
          </p:cNvPr>
          <p:cNvSpPr/>
          <p:nvPr/>
        </p:nvSpPr>
        <p:spPr>
          <a:xfrm>
            <a:off x="5734626" y="-6324208"/>
            <a:ext cx="279400" cy="2167626"/>
          </a:xfrm>
          <a:custGeom>
            <a:avLst/>
            <a:gdLst>
              <a:gd name="connsiteX0" fmla="*/ 0 w 279400"/>
              <a:gd name="connsiteY0" fmla="*/ 2167626 h 2167626"/>
              <a:gd name="connsiteX1" fmla="*/ 0 w 279400"/>
              <a:gd name="connsiteY1" fmla="*/ 139700 h 2167626"/>
              <a:gd name="connsiteX2" fmla="*/ 139700 w 279400"/>
              <a:gd name="connsiteY2" fmla="*/ 0 h 2167626"/>
              <a:gd name="connsiteX3" fmla="*/ 279400 w 279400"/>
              <a:gd name="connsiteY3" fmla="*/ 139700 h 2167626"/>
              <a:gd name="connsiteX4" fmla="*/ 279400 w 279400"/>
              <a:gd name="connsiteY4" fmla="*/ 2167626 h 2167626"/>
              <a:gd name="connsiteX5" fmla="*/ 139700 w 279400"/>
              <a:gd name="connsiteY5" fmla="*/ 1926764 h 2167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9400" h="2167626">
                <a:moveTo>
                  <a:pt x="0" y="2167626"/>
                </a:moveTo>
                <a:lnTo>
                  <a:pt x="0" y="139700"/>
                </a:lnTo>
                <a:lnTo>
                  <a:pt x="139700" y="0"/>
                </a:lnTo>
                <a:lnTo>
                  <a:pt x="279400" y="139700"/>
                </a:lnTo>
                <a:lnTo>
                  <a:pt x="279400" y="2167626"/>
                </a:lnTo>
                <a:lnTo>
                  <a:pt x="139700" y="192676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s-CO"/>
          </a:p>
        </p:txBody>
      </p:sp>
      <p:sp>
        <p:nvSpPr>
          <p:cNvPr id="5" name="Freeform: Shape 4">
            <a:extLst>
              <a:ext uri="{FF2B5EF4-FFF2-40B4-BE49-F238E27FC236}">
                <a16:creationId xmlns:a16="http://schemas.microsoft.com/office/drawing/2014/main" id="{EAEAB07C-7C3B-51FF-EA1C-89664D08F5DA}"/>
              </a:ext>
            </a:extLst>
          </p:cNvPr>
          <p:cNvSpPr/>
          <p:nvPr/>
        </p:nvSpPr>
        <p:spPr>
          <a:xfrm>
            <a:off x="5734626" y="-4156582"/>
            <a:ext cx="279400" cy="2167626"/>
          </a:xfrm>
          <a:custGeom>
            <a:avLst/>
            <a:gdLst>
              <a:gd name="connsiteX0" fmla="*/ 0 w 279400"/>
              <a:gd name="connsiteY0" fmla="*/ 2167626 h 2167626"/>
              <a:gd name="connsiteX1" fmla="*/ 0 w 279400"/>
              <a:gd name="connsiteY1" fmla="*/ 139700 h 2167626"/>
              <a:gd name="connsiteX2" fmla="*/ 139700 w 279400"/>
              <a:gd name="connsiteY2" fmla="*/ 0 h 2167626"/>
              <a:gd name="connsiteX3" fmla="*/ 279400 w 279400"/>
              <a:gd name="connsiteY3" fmla="*/ 139700 h 2167626"/>
              <a:gd name="connsiteX4" fmla="*/ 279400 w 279400"/>
              <a:gd name="connsiteY4" fmla="*/ 2167626 h 2167626"/>
              <a:gd name="connsiteX5" fmla="*/ 139700 w 279400"/>
              <a:gd name="connsiteY5" fmla="*/ 1926764 h 2167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9400" h="2167626">
                <a:moveTo>
                  <a:pt x="0" y="2167626"/>
                </a:moveTo>
                <a:lnTo>
                  <a:pt x="0" y="139700"/>
                </a:lnTo>
                <a:lnTo>
                  <a:pt x="139700" y="0"/>
                </a:lnTo>
                <a:lnTo>
                  <a:pt x="279400" y="139700"/>
                </a:lnTo>
                <a:lnTo>
                  <a:pt x="279400" y="2167626"/>
                </a:lnTo>
                <a:lnTo>
                  <a:pt x="139700" y="1926764"/>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s-CO"/>
          </a:p>
        </p:txBody>
      </p:sp>
      <p:sp>
        <p:nvSpPr>
          <p:cNvPr id="6" name="Freeform: Shape 5">
            <a:extLst>
              <a:ext uri="{FF2B5EF4-FFF2-40B4-BE49-F238E27FC236}">
                <a16:creationId xmlns:a16="http://schemas.microsoft.com/office/drawing/2014/main" id="{4B31A1F4-E177-2813-EAE0-698517F1D403}"/>
              </a:ext>
            </a:extLst>
          </p:cNvPr>
          <p:cNvSpPr/>
          <p:nvPr/>
        </p:nvSpPr>
        <p:spPr>
          <a:xfrm>
            <a:off x="5734626" y="-1903841"/>
            <a:ext cx="279400" cy="2167626"/>
          </a:xfrm>
          <a:custGeom>
            <a:avLst/>
            <a:gdLst>
              <a:gd name="connsiteX0" fmla="*/ 0 w 279400"/>
              <a:gd name="connsiteY0" fmla="*/ 2167626 h 2167626"/>
              <a:gd name="connsiteX1" fmla="*/ 0 w 279400"/>
              <a:gd name="connsiteY1" fmla="*/ 139700 h 2167626"/>
              <a:gd name="connsiteX2" fmla="*/ 139700 w 279400"/>
              <a:gd name="connsiteY2" fmla="*/ 0 h 2167626"/>
              <a:gd name="connsiteX3" fmla="*/ 279400 w 279400"/>
              <a:gd name="connsiteY3" fmla="*/ 139700 h 2167626"/>
              <a:gd name="connsiteX4" fmla="*/ 279400 w 279400"/>
              <a:gd name="connsiteY4" fmla="*/ 2167626 h 2167626"/>
              <a:gd name="connsiteX5" fmla="*/ 139700 w 279400"/>
              <a:gd name="connsiteY5" fmla="*/ 1926764 h 2167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9400" h="2167626">
                <a:moveTo>
                  <a:pt x="0" y="2167626"/>
                </a:moveTo>
                <a:lnTo>
                  <a:pt x="0" y="139700"/>
                </a:lnTo>
                <a:lnTo>
                  <a:pt x="139700" y="0"/>
                </a:lnTo>
                <a:lnTo>
                  <a:pt x="279400" y="139700"/>
                </a:lnTo>
                <a:lnTo>
                  <a:pt x="279400" y="2167626"/>
                </a:lnTo>
                <a:lnTo>
                  <a:pt x="139700" y="1926764"/>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s-CO"/>
          </a:p>
        </p:txBody>
      </p:sp>
      <p:sp>
        <p:nvSpPr>
          <p:cNvPr id="26" name="Freeform: Shape 25">
            <a:extLst>
              <a:ext uri="{FF2B5EF4-FFF2-40B4-BE49-F238E27FC236}">
                <a16:creationId xmlns:a16="http://schemas.microsoft.com/office/drawing/2014/main" id="{540C0E00-2434-60F8-EF06-A9973C3E9E87}"/>
              </a:ext>
            </a:extLst>
          </p:cNvPr>
          <p:cNvSpPr/>
          <p:nvPr/>
        </p:nvSpPr>
        <p:spPr>
          <a:xfrm rot="10800000">
            <a:off x="5600046" y="-5548283"/>
            <a:ext cx="1511014" cy="561253"/>
          </a:xfrm>
          <a:custGeom>
            <a:avLst/>
            <a:gdLst>
              <a:gd name="connsiteX0" fmla="*/ 1511014 w 1511014"/>
              <a:gd name="connsiteY0" fmla="*/ 561253 h 561253"/>
              <a:gd name="connsiteX1" fmla="*/ 1439047 w 1511014"/>
              <a:gd name="connsiteY1" fmla="*/ 488418 h 561253"/>
              <a:gd name="connsiteX2" fmla="*/ 986081 w 1511014"/>
              <a:gd name="connsiteY2" fmla="*/ 488418 h 561253"/>
              <a:gd name="connsiteX3" fmla="*/ 986076 w 1511014"/>
              <a:gd name="connsiteY3" fmla="*/ 488419 h 561253"/>
              <a:gd name="connsiteX4" fmla="*/ 524649 w 1511014"/>
              <a:gd name="connsiteY4" fmla="*/ 488419 h 561253"/>
              <a:gd name="connsiteX5" fmla="*/ 515963 w 1511014"/>
              <a:gd name="connsiteY5" fmla="*/ 486644 h 561253"/>
              <a:gd name="connsiteX6" fmla="*/ 244188 w 1511014"/>
              <a:gd name="connsiteY6" fmla="*/ 486644 h 561253"/>
              <a:gd name="connsiteX7" fmla="*/ 244188 w 1511014"/>
              <a:gd name="connsiteY7" fmla="*/ 485775 h 561253"/>
              <a:gd name="connsiteX8" fmla="*/ 243321 w 1511014"/>
              <a:gd name="connsiteY8" fmla="*/ 486642 h 561253"/>
              <a:gd name="connsiteX9" fmla="*/ 0 w 1511014"/>
              <a:gd name="connsiteY9" fmla="*/ 486642 h 561253"/>
              <a:gd name="connsiteX10" fmla="*/ 243321 w 1511014"/>
              <a:gd name="connsiteY10" fmla="*/ 243322 h 561253"/>
              <a:gd name="connsiteX11" fmla="*/ 0 w 1511014"/>
              <a:gd name="connsiteY11" fmla="*/ 1 h 561253"/>
              <a:gd name="connsiteX12" fmla="*/ 243321 w 1511014"/>
              <a:gd name="connsiteY12" fmla="*/ 1 h 561253"/>
              <a:gd name="connsiteX13" fmla="*/ 244188 w 1511014"/>
              <a:gd name="connsiteY13" fmla="*/ 868 h 561253"/>
              <a:gd name="connsiteX14" fmla="*/ 244188 w 1511014"/>
              <a:gd name="connsiteY14" fmla="*/ 0 h 561253"/>
              <a:gd name="connsiteX15" fmla="*/ 524646 w 1511014"/>
              <a:gd name="connsiteY15" fmla="*/ 0 h 561253"/>
              <a:gd name="connsiteX16" fmla="*/ 524649 w 1511014"/>
              <a:gd name="connsiteY16" fmla="*/ 0 h 561253"/>
              <a:gd name="connsiteX17" fmla="*/ 1430579 w 1511014"/>
              <a:gd name="connsiteY17" fmla="*/ 0 h 561253"/>
              <a:gd name="connsiteX18" fmla="*/ 1511014 w 1511014"/>
              <a:gd name="connsiteY18" fmla="*/ 81404 h 561253"/>
              <a:gd name="connsiteX19" fmla="*/ 1511014 w 1511014"/>
              <a:gd name="connsiteY19" fmla="*/ 192797 h 561253"/>
              <a:gd name="connsiteX20" fmla="*/ 1511014 w 1511014"/>
              <a:gd name="connsiteY20" fmla="*/ 407014 h 561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1014" h="561253">
                <a:moveTo>
                  <a:pt x="1511014" y="561253"/>
                </a:moveTo>
                <a:cubicBezTo>
                  <a:pt x="1511014" y="521027"/>
                  <a:pt x="1478793" y="488418"/>
                  <a:pt x="1439047" y="488418"/>
                </a:cubicBezTo>
                <a:lnTo>
                  <a:pt x="986081" y="488418"/>
                </a:lnTo>
                <a:lnTo>
                  <a:pt x="986076" y="488419"/>
                </a:lnTo>
                <a:lnTo>
                  <a:pt x="524649" y="488419"/>
                </a:lnTo>
                <a:lnTo>
                  <a:pt x="515963" y="486644"/>
                </a:lnTo>
                <a:lnTo>
                  <a:pt x="244188" y="486644"/>
                </a:lnTo>
                <a:lnTo>
                  <a:pt x="244188" y="485775"/>
                </a:lnTo>
                <a:lnTo>
                  <a:pt x="243321" y="486642"/>
                </a:lnTo>
                <a:lnTo>
                  <a:pt x="0" y="486642"/>
                </a:lnTo>
                <a:lnTo>
                  <a:pt x="243321" y="243322"/>
                </a:lnTo>
                <a:lnTo>
                  <a:pt x="0" y="1"/>
                </a:lnTo>
                <a:lnTo>
                  <a:pt x="243321" y="1"/>
                </a:lnTo>
                <a:lnTo>
                  <a:pt x="244188" y="868"/>
                </a:lnTo>
                <a:lnTo>
                  <a:pt x="244188" y="0"/>
                </a:lnTo>
                <a:lnTo>
                  <a:pt x="524646" y="0"/>
                </a:lnTo>
                <a:lnTo>
                  <a:pt x="524649" y="0"/>
                </a:lnTo>
                <a:lnTo>
                  <a:pt x="1430579" y="0"/>
                </a:lnTo>
                <a:cubicBezTo>
                  <a:pt x="1475002" y="0"/>
                  <a:pt x="1511014" y="36446"/>
                  <a:pt x="1511014" y="81404"/>
                </a:cubicBezTo>
                <a:lnTo>
                  <a:pt x="1511014" y="192797"/>
                </a:lnTo>
                <a:lnTo>
                  <a:pt x="1511014" y="407014"/>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s-CO">
              <a:solidFill>
                <a:schemeClr val="tx1"/>
              </a:solidFill>
            </a:endParaRPr>
          </a:p>
        </p:txBody>
      </p:sp>
      <p:sp>
        <p:nvSpPr>
          <p:cNvPr id="28" name="Freeform: Shape 27">
            <a:extLst>
              <a:ext uri="{FF2B5EF4-FFF2-40B4-BE49-F238E27FC236}">
                <a16:creationId xmlns:a16="http://schemas.microsoft.com/office/drawing/2014/main" id="{D80943D7-FE8C-EE08-5E11-60F21944BA60}"/>
              </a:ext>
            </a:extLst>
          </p:cNvPr>
          <p:cNvSpPr/>
          <p:nvPr/>
        </p:nvSpPr>
        <p:spPr>
          <a:xfrm>
            <a:off x="4622433" y="-3278509"/>
            <a:ext cx="1511014" cy="561253"/>
          </a:xfrm>
          <a:custGeom>
            <a:avLst/>
            <a:gdLst>
              <a:gd name="connsiteX0" fmla="*/ 1511014 w 1511014"/>
              <a:gd name="connsiteY0" fmla="*/ 561253 h 561253"/>
              <a:gd name="connsiteX1" fmla="*/ 1439047 w 1511014"/>
              <a:gd name="connsiteY1" fmla="*/ 488418 h 561253"/>
              <a:gd name="connsiteX2" fmla="*/ 986081 w 1511014"/>
              <a:gd name="connsiteY2" fmla="*/ 488418 h 561253"/>
              <a:gd name="connsiteX3" fmla="*/ 986076 w 1511014"/>
              <a:gd name="connsiteY3" fmla="*/ 488419 h 561253"/>
              <a:gd name="connsiteX4" fmla="*/ 524649 w 1511014"/>
              <a:gd name="connsiteY4" fmla="*/ 488419 h 561253"/>
              <a:gd name="connsiteX5" fmla="*/ 515963 w 1511014"/>
              <a:gd name="connsiteY5" fmla="*/ 486644 h 561253"/>
              <a:gd name="connsiteX6" fmla="*/ 244188 w 1511014"/>
              <a:gd name="connsiteY6" fmla="*/ 486644 h 561253"/>
              <a:gd name="connsiteX7" fmla="*/ 244188 w 1511014"/>
              <a:gd name="connsiteY7" fmla="*/ 485775 h 561253"/>
              <a:gd name="connsiteX8" fmla="*/ 243321 w 1511014"/>
              <a:gd name="connsiteY8" fmla="*/ 486642 h 561253"/>
              <a:gd name="connsiteX9" fmla="*/ 0 w 1511014"/>
              <a:gd name="connsiteY9" fmla="*/ 486642 h 561253"/>
              <a:gd name="connsiteX10" fmla="*/ 243321 w 1511014"/>
              <a:gd name="connsiteY10" fmla="*/ 243322 h 561253"/>
              <a:gd name="connsiteX11" fmla="*/ 0 w 1511014"/>
              <a:gd name="connsiteY11" fmla="*/ 1 h 561253"/>
              <a:gd name="connsiteX12" fmla="*/ 243321 w 1511014"/>
              <a:gd name="connsiteY12" fmla="*/ 1 h 561253"/>
              <a:gd name="connsiteX13" fmla="*/ 244188 w 1511014"/>
              <a:gd name="connsiteY13" fmla="*/ 868 h 561253"/>
              <a:gd name="connsiteX14" fmla="*/ 244188 w 1511014"/>
              <a:gd name="connsiteY14" fmla="*/ 0 h 561253"/>
              <a:gd name="connsiteX15" fmla="*/ 524646 w 1511014"/>
              <a:gd name="connsiteY15" fmla="*/ 0 h 561253"/>
              <a:gd name="connsiteX16" fmla="*/ 524649 w 1511014"/>
              <a:gd name="connsiteY16" fmla="*/ 0 h 561253"/>
              <a:gd name="connsiteX17" fmla="*/ 1430579 w 1511014"/>
              <a:gd name="connsiteY17" fmla="*/ 0 h 561253"/>
              <a:gd name="connsiteX18" fmla="*/ 1511014 w 1511014"/>
              <a:gd name="connsiteY18" fmla="*/ 81404 h 561253"/>
              <a:gd name="connsiteX19" fmla="*/ 1511014 w 1511014"/>
              <a:gd name="connsiteY19" fmla="*/ 192797 h 561253"/>
              <a:gd name="connsiteX20" fmla="*/ 1511014 w 1511014"/>
              <a:gd name="connsiteY20" fmla="*/ 407014 h 561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1014" h="561253">
                <a:moveTo>
                  <a:pt x="1511014" y="561253"/>
                </a:moveTo>
                <a:cubicBezTo>
                  <a:pt x="1511014" y="521027"/>
                  <a:pt x="1478793" y="488418"/>
                  <a:pt x="1439047" y="488418"/>
                </a:cubicBezTo>
                <a:lnTo>
                  <a:pt x="986081" y="488418"/>
                </a:lnTo>
                <a:lnTo>
                  <a:pt x="986076" y="488419"/>
                </a:lnTo>
                <a:lnTo>
                  <a:pt x="524649" y="488419"/>
                </a:lnTo>
                <a:lnTo>
                  <a:pt x="515963" y="486644"/>
                </a:lnTo>
                <a:lnTo>
                  <a:pt x="244188" y="486644"/>
                </a:lnTo>
                <a:lnTo>
                  <a:pt x="244188" y="485775"/>
                </a:lnTo>
                <a:lnTo>
                  <a:pt x="243321" y="486642"/>
                </a:lnTo>
                <a:lnTo>
                  <a:pt x="0" y="486642"/>
                </a:lnTo>
                <a:lnTo>
                  <a:pt x="243321" y="243322"/>
                </a:lnTo>
                <a:lnTo>
                  <a:pt x="0" y="1"/>
                </a:lnTo>
                <a:lnTo>
                  <a:pt x="243321" y="1"/>
                </a:lnTo>
                <a:lnTo>
                  <a:pt x="244188" y="868"/>
                </a:lnTo>
                <a:lnTo>
                  <a:pt x="244188" y="0"/>
                </a:lnTo>
                <a:lnTo>
                  <a:pt x="524646" y="0"/>
                </a:lnTo>
                <a:lnTo>
                  <a:pt x="524649" y="0"/>
                </a:lnTo>
                <a:lnTo>
                  <a:pt x="1430579" y="0"/>
                </a:lnTo>
                <a:cubicBezTo>
                  <a:pt x="1475002" y="0"/>
                  <a:pt x="1511014" y="36446"/>
                  <a:pt x="1511014" y="81404"/>
                </a:cubicBezTo>
                <a:lnTo>
                  <a:pt x="1511014" y="192797"/>
                </a:lnTo>
                <a:lnTo>
                  <a:pt x="1511014" y="407014"/>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s-CO">
              <a:solidFill>
                <a:schemeClr val="tx1"/>
              </a:solidFill>
            </a:endParaRPr>
          </a:p>
        </p:txBody>
      </p:sp>
      <p:sp>
        <p:nvSpPr>
          <p:cNvPr id="30" name="Freeform: Shape 29">
            <a:extLst>
              <a:ext uri="{FF2B5EF4-FFF2-40B4-BE49-F238E27FC236}">
                <a16:creationId xmlns:a16="http://schemas.microsoft.com/office/drawing/2014/main" id="{F67D38EC-3525-3455-4C9C-0675EE4C52E3}"/>
              </a:ext>
            </a:extLst>
          </p:cNvPr>
          <p:cNvSpPr/>
          <p:nvPr/>
        </p:nvSpPr>
        <p:spPr>
          <a:xfrm rot="10800000">
            <a:off x="5600046" y="-1056359"/>
            <a:ext cx="1511014" cy="561253"/>
          </a:xfrm>
          <a:custGeom>
            <a:avLst/>
            <a:gdLst>
              <a:gd name="connsiteX0" fmla="*/ 1511014 w 1511014"/>
              <a:gd name="connsiteY0" fmla="*/ 561253 h 561253"/>
              <a:gd name="connsiteX1" fmla="*/ 1439047 w 1511014"/>
              <a:gd name="connsiteY1" fmla="*/ 488418 h 561253"/>
              <a:gd name="connsiteX2" fmla="*/ 986081 w 1511014"/>
              <a:gd name="connsiteY2" fmla="*/ 488418 h 561253"/>
              <a:gd name="connsiteX3" fmla="*/ 986076 w 1511014"/>
              <a:gd name="connsiteY3" fmla="*/ 488419 h 561253"/>
              <a:gd name="connsiteX4" fmla="*/ 524649 w 1511014"/>
              <a:gd name="connsiteY4" fmla="*/ 488419 h 561253"/>
              <a:gd name="connsiteX5" fmla="*/ 515963 w 1511014"/>
              <a:gd name="connsiteY5" fmla="*/ 486644 h 561253"/>
              <a:gd name="connsiteX6" fmla="*/ 244188 w 1511014"/>
              <a:gd name="connsiteY6" fmla="*/ 486644 h 561253"/>
              <a:gd name="connsiteX7" fmla="*/ 244188 w 1511014"/>
              <a:gd name="connsiteY7" fmla="*/ 485775 h 561253"/>
              <a:gd name="connsiteX8" fmla="*/ 243321 w 1511014"/>
              <a:gd name="connsiteY8" fmla="*/ 486642 h 561253"/>
              <a:gd name="connsiteX9" fmla="*/ 0 w 1511014"/>
              <a:gd name="connsiteY9" fmla="*/ 486642 h 561253"/>
              <a:gd name="connsiteX10" fmla="*/ 243321 w 1511014"/>
              <a:gd name="connsiteY10" fmla="*/ 243322 h 561253"/>
              <a:gd name="connsiteX11" fmla="*/ 0 w 1511014"/>
              <a:gd name="connsiteY11" fmla="*/ 1 h 561253"/>
              <a:gd name="connsiteX12" fmla="*/ 243321 w 1511014"/>
              <a:gd name="connsiteY12" fmla="*/ 1 h 561253"/>
              <a:gd name="connsiteX13" fmla="*/ 244188 w 1511014"/>
              <a:gd name="connsiteY13" fmla="*/ 868 h 561253"/>
              <a:gd name="connsiteX14" fmla="*/ 244188 w 1511014"/>
              <a:gd name="connsiteY14" fmla="*/ 0 h 561253"/>
              <a:gd name="connsiteX15" fmla="*/ 524646 w 1511014"/>
              <a:gd name="connsiteY15" fmla="*/ 0 h 561253"/>
              <a:gd name="connsiteX16" fmla="*/ 524649 w 1511014"/>
              <a:gd name="connsiteY16" fmla="*/ 0 h 561253"/>
              <a:gd name="connsiteX17" fmla="*/ 1430579 w 1511014"/>
              <a:gd name="connsiteY17" fmla="*/ 0 h 561253"/>
              <a:gd name="connsiteX18" fmla="*/ 1511014 w 1511014"/>
              <a:gd name="connsiteY18" fmla="*/ 81404 h 561253"/>
              <a:gd name="connsiteX19" fmla="*/ 1511014 w 1511014"/>
              <a:gd name="connsiteY19" fmla="*/ 192797 h 561253"/>
              <a:gd name="connsiteX20" fmla="*/ 1511014 w 1511014"/>
              <a:gd name="connsiteY20" fmla="*/ 407014 h 561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1014" h="561253">
                <a:moveTo>
                  <a:pt x="1511014" y="561253"/>
                </a:moveTo>
                <a:cubicBezTo>
                  <a:pt x="1511014" y="521027"/>
                  <a:pt x="1478793" y="488418"/>
                  <a:pt x="1439047" y="488418"/>
                </a:cubicBezTo>
                <a:lnTo>
                  <a:pt x="986081" y="488418"/>
                </a:lnTo>
                <a:lnTo>
                  <a:pt x="986076" y="488419"/>
                </a:lnTo>
                <a:lnTo>
                  <a:pt x="524649" y="488419"/>
                </a:lnTo>
                <a:lnTo>
                  <a:pt x="515963" y="486644"/>
                </a:lnTo>
                <a:lnTo>
                  <a:pt x="244188" y="486644"/>
                </a:lnTo>
                <a:lnTo>
                  <a:pt x="244188" y="485775"/>
                </a:lnTo>
                <a:lnTo>
                  <a:pt x="243321" y="486642"/>
                </a:lnTo>
                <a:lnTo>
                  <a:pt x="0" y="486642"/>
                </a:lnTo>
                <a:lnTo>
                  <a:pt x="243321" y="243322"/>
                </a:lnTo>
                <a:lnTo>
                  <a:pt x="0" y="1"/>
                </a:lnTo>
                <a:lnTo>
                  <a:pt x="243321" y="1"/>
                </a:lnTo>
                <a:lnTo>
                  <a:pt x="244188" y="868"/>
                </a:lnTo>
                <a:lnTo>
                  <a:pt x="244188" y="0"/>
                </a:lnTo>
                <a:lnTo>
                  <a:pt x="524646" y="0"/>
                </a:lnTo>
                <a:lnTo>
                  <a:pt x="524649" y="0"/>
                </a:lnTo>
                <a:lnTo>
                  <a:pt x="1430579" y="0"/>
                </a:lnTo>
                <a:cubicBezTo>
                  <a:pt x="1475002" y="0"/>
                  <a:pt x="1511014" y="36446"/>
                  <a:pt x="1511014" y="81404"/>
                </a:cubicBezTo>
                <a:lnTo>
                  <a:pt x="1511014" y="192797"/>
                </a:lnTo>
                <a:lnTo>
                  <a:pt x="1511014" y="407014"/>
                </a:lnTo>
                <a:close/>
              </a:path>
            </a:pathLst>
          </a:cu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s-CO">
              <a:solidFill>
                <a:schemeClr val="tx1"/>
              </a:solidFill>
            </a:endParaRPr>
          </a:p>
        </p:txBody>
      </p:sp>
      <p:sp>
        <p:nvSpPr>
          <p:cNvPr id="31" name="TextBox 30">
            <a:extLst>
              <a:ext uri="{FF2B5EF4-FFF2-40B4-BE49-F238E27FC236}">
                <a16:creationId xmlns:a16="http://schemas.microsoft.com/office/drawing/2014/main" id="{B428815E-C5BD-1E78-E66E-97F4FBAE116E}"/>
              </a:ext>
            </a:extLst>
          </p:cNvPr>
          <p:cNvSpPr txBox="1"/>
          <p:nvPr/>
        </p:nvSpPr>
        <p:spPr>
          <a:xfrm>
            <a:off x="5896552" y="-5454406"/>
            <a:ext cx="981075" cy="461665"/>
          </a:xfrm>
          <a:prstGeom prst="rect">
            <a:avLst/>
          </a:prstGeom>
          <a:noFill/>
        </p:spPr>
        <p:txBody>
          <a:bodyPr wrap="square" rtlCol="0">
            <a:spAutoFit/>
          </a:bodyPr>
          <a:lstStyle/>
          <a:p>
            <a:r>
              <a:rPr lang="es-CO" sz="2400" dirty="0">
                <a:solidFill>
                  <a:schemeClr val="bg1"/>
                </a:solidFill>
              </a:rPr>
              <a:t>2016</a:t>
            </a:r>
          </a:p>
        </p:txBody>
      </p:sp>
      <p:sp>
        <p:nvSpPr>
          <p:cNvPr id="32" name="TextBox 31">
            <a:extLst>
              <a:ext uri="{FF2B5EF4-FFF2-40B4-BE49-F238E27FC236}">
                <a16:creationId xmlns:a16="http://schemas.microsoft.com/office/drawing/2014/main" id="{662B18F6-9B39-6863-9224-9BF9FDBBFE93}"/>
              </a:ext>
            </a:extLst>
          </p:cNvPr>
          <p:cNvSpPr txBox="1"/>
          <p:nvPr/>
        </p:nvSpPr>
        <p:spPr>
          <a:xfrm>
            <a:off x="4870745" y="-3252527"/>
            <a:ext cx="981075" cy="461665"/>
          </a:xfrm>
          <a:prstGeom prst="rect">
            <a:avLst/>
          </a:prstGeom>
          <a:noFill/>
        </p:spPr>
        <p:txBody>
          <a:bodyPr wrap="square" rtlCol="0">
            <a:spAutoFit/>
          </a:bodyPr>
          <a:lstStyle/>
          <a:p>
            <a:r>
              <a:rPr lang="es-CO" sz="2400" dirty="0">
                <a:solidFill>
                  <a:schemeClr val="bg1"/>
                </a:solidFill>
              </a:rPr>
              <a:t>2018</a:t>
            </a:r>
          </a:p>
        </p:txBody>
      </p:sp>
      <p:sp>
        <p:nvSpPr>
          <p:cNvPr id="34" name="TextBox 33">
            <a:extLst>
              <a:ext uri="{FF2B5EF4-FFF2-40B4-BE49-F238E27FC236}">
                <a16:creationId xmlns:a16="http://schemas.microsoft.com/office/drawing/2014/main" id="{CC30CE28-3D15-D2A8-5E99-4CEFA4501D8F}"/>
              </a:ext>
            </a:extLst>
          </p:cNvPr>
          <p:cNvSpPr txBox="1"/>
          <p:nvPr/>
        </p:nvSpPr>
        <p:spPr>
          <a:xfrm>
            <a:off x="5887029" y="-1003509"/>
            <a:ext cx="981075" cy="461665"/>
          </a:xfrm>
          <a:prstGeom prst="rect">
            <a:avLst/>
          </a:prstGeom>
          <a:noFill/>
        </p:spPr>
        <p:txBody>
          <a:bodyPr wrap="square" rtlCol="0">
            <a:spAutoFit/>
          </a:bodyPr>
          <a:lstStyle/>
          <a:p>
            <a:r>
              <a:rPr lang="es-CO" sz="2400" dirty="0">
                <a:solidFill>
                  <a:schemeClr val="bg1"/>
                </a:solidFill>
              </a:rPr>
              <a:t>2019</a:t>
            </a:r>
          </a:p>
        </p:txBody>
      </p:sp>
      <p:sp>
        <p:nvSpPr>
          <p:cNvPr id="35" name="TextBox 10">
            <a:extLst>
              <a:ext uri="{FF2B5EF4-FFF2-40B4-BE49-F238E27FC236}">
                <a16:creationId xmlns:a16="http://schemas.microsoft.com/office/drawing/2014/main" id="{8B4AC21E-E1B6-3B45-6EA9-53E7B14316B8}"/>
              </a:ext>
            </a:extLst>
          </p:cNvPr>
          <p:cNvSpPr txBox="1">
            <a:spLocks noChangeArrowheads="1"/>
          </p:cNvSpPr>
          <p:nvPr/>
        </p:nvSpPr>
        <p:spPr bwMode="auto">
          <a:xfrm>
            <a:off x="7245640" y="-5513692"/>
            <a:ext cx="3558513" cy="830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2" tIns="45711" rIns="91422" bIns="45711">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r>
              <a:rPr lang="es-CO" sz="1200" b="1" dirty="0" err="1">
                <a:solidFill>
                  <a:schemeClr val="bg2"/>
                </a:solidFill>
                <a:latin typeface="Calibri Light" panose="020F0302020204030204" pitchFamily="34" charset="0"/>
                <a:cs typeface="Calibri Light" panose="020F0302020204030204" pitchFamily="34" charset="0"/>
              </a:rPr>
              <a:t>Lorem</a:t>
            </a:r>
            <a:r>
              <a:rPr lang="es-CO" sz="1200" b="1" dirty="0">
                <a:solidFill>
                  <a:schemeClr val="bg2"/>
                </a:solidFill>
                <a:latin typeface="Calibri Light" panose="020F0302020204030204" pitchFamily="34" charset="0"/>
                <a:cs typeface="Calibri Light" panose="020F0302020204030204" pitchFamily="34" charset="0"/>
              </a:rPr>
              <a:t> </a:t>
            </a:r>
            <a:r>
              <a:rPr lang="es-CO" sz="1200" b="1" dirty="0" err="1">
                <a:solidFill>
                  <a:schemeClr val="bg2"/>
                </a:solidFill>
                <a:latin typeface="Calibri Light" panose="020F0302020204030204" pitchFamily="34" charset="0"/>
                <a:cs typeface="Calibri Light" panose="020F0302020204030204" pitchFamily="34" charset="0"/>
              </a:rPr>
              <a:t>ipsum</a:t>
            </a:r>
            <a:r>
              <a:rPr lang="es-CO" sz="1200" b="1" dirty="0">
                <a:solidFill>
                  <a:schemeClr val="bg2"/>
                </a:solidFill>
                <a:latin typeface="Calibri Light" panose="020F0302020204030204" pitchFamily="34" charset="0"/>
                <a:cs typeface="Calibri Light" panose="020F0302020204030204" pitchFamily="34" charset="0"/>
              </a:rPr>
              <a:t> dolor </a:t>
            </a:r>
            <a:r>
              <a:rPr lang="es-CO" sz="1200" b="1" dirty="0" err="1">
                <a:solidFill>
                  <a:schemeClr val="bg2"/>
                </a:solidFill>
                <a:latin typeface="Calibri Light" panose="020F0302020204030204" pitchFamily="34" charset="0"/>
                <a:cs typeface="Calibri Light" panose="020F0302020204030204" pitchFamily="34" charset="0"/>
              </a:rPr>
              <a:t>sit</a:t>
            </a:r>
            <a:r>
              <a:rPr lang="es-CO" sz="1200" b="1" dirty="0">
                <a:solidFill>
                  <a:schemeClr val="bg2"/>
                </a:solidFill>
                <a:latin typeface="Calibri Light" panose="020F0302020204030204" pitchFamily="34" charset="0"/>
                <a:cs typeface="Calibri Light" panose="020F0302020204030204" pitchFamily="34" charset="0"/>
              </a:rPr>
              <a:t> </a:t>
            </a:r>
            <a:r>
              <a:rPr lang="es-CO" sz="1200" b="1" dirty="0" err="1">
                <a:solidFill>
                  <a:schemeClr val="bg2"/>
                </a:solidFill>
                <a:latin typeface="Calibri Light" panose="020F0302020204030204" pitchFamily="34" charset="0"/>
                <a:cs typeface="Calibri Light" panose="020F0302020204030204" pitchFamily="34" charset="0"/>
              </a:rPr>
              <a:t>amet</a:t>
            </a:r>
            <a:r>
              <a:rPr lang="es-CO" sz="1200" b="1" dirty="0">
                <a:solidFill>
                  <a:schemeClr val="bg2"/>
                </a:solidFill>
                <a:latin typeface="Calibri Light" panose="020F0302020204030204" pitchFamily="34" charset="0"/>
                <a:cs typeface="Calibri Light" panose="020F0302020204030204" pitchFamily="34" charset="0"/>
              </a:rPr>
              <a:t>, </a:t>
            </a:r>
            <a:r>
              <a:rPr lang="es-CO" sz="1200" b="1" dirty="0" err="1">
                <a:solidFill>
                  <a:schemeClr val="bg2"/>
                </a:solidFill>
                <a:latin typeface="Calibri Light" panose="020F0302020204030204" pitchFamily="34" charset="0"/>
                <a:cs typeface="Calibri Light" panose="020F0302020204030204" pitchFamily="34" charset="0"/>
              </a:rPr>
              <a:t>consectetur</a:t>
            </a:r>
            <a:r>
              <a:rPr lang="es-CO" sz="1200" b="1" dirty="0">
                <a:solidFill>
                  <a:schemeClr val="bg2"/>
                </a:solidFill>
                <a:latin typeface="Calibri Light" panose="020F0302020204030204" pitchFamily="34" charset="0"/>
                <a:cs typeface="Calibri Light" panose="020F0302020204030204" pitchFamily="34" charset="0"/>
              </a:rPr>
              <a:t> </a:t>
            </a:r>
            <a:r>
              <a:rPr lang="es-CO" sz="1200" b="1" dirty="0" err="1">
                <a:solidFill>
                  <a:schemeClr val="bg2"/>
                </a:solidFill>
                <a:latin typeface="Calibri Light" panose="020F0302020204030204" pitchFamily="34" charset="0"/>
                <a:cs typeface="Calibri Light" panose="020F0302020204030204" pitchFamily="34" charset="0"/>
              </a:rPr>
              <a:t>adipiscing</a:t>
            </a:r>
            <a:r>
              <a:rPr lang="es-CO" sz="1200" b="1" dirty="0">
                <a:solidFill>
                  <a:schemeClr val="bg2"/>
                </a:solidFill>
                <a:latin typeface="Calibri Light" panose="020F0302020204030204" pitchFamily="34" charset="0"/>
                <a:cs typeface="Calibri Light" panose="020F0302020204030204" pitchFamily="34" charset="0"/>
              </a:rPr>
              <a:t> </a:t>
            </a:r>
            <a:r>
              <a:rPr lang="es-CO" sz="1200" b="1" dirty="0" err="1">
                <a:solidFill>
                  <a:schemeClr val="bg2"/>
                </a:solidFill>
                <a:latin typeface="Calibri Light" panose="020F0302020204030204" pitchFamily="34" charset="0"/>
                <a:cs typeface="Calibri Light" panose="020F0302020204030204" pitchFamily="34" charset="0"/>
              </a:rPr>
              <a:t>elit</a:t>
            </a:r>
            <a:r>
              <a:rPr lang="es-CO" sz="1200" b="1" dirty="0">
                <a:solidFill>
                  <a:schemeClr val="bg2"/>
                </a:solidFill>
                <a:latin typeface="Calibri Light" panose="020F0302020204030204" pitchFamily="34" charset="0"/>
                <a:cs typeface="Calibri Light" panose="020F0302020204030204" pitchFamily="34" charset="0"/>
              </a:rPr>
              <a:t>. Quisque </a:t>
            </a:r>
            <a:r>
              <a:rPr lang="es-CO" sz="1200" b="1" dirty="0" err="1">
                <a:solidFill>
                  <a:schemeClr val="bg2"/>
                </a:solidFill>
                <a:latin typeface="Calibri Light" panose="020F0302020204030204" pitchFamily="34" charset="0"/>
                <a:cs typeface="Calibri Light" panose="020F0302020204030204" pitchFamily="34" charset="0"/>
              </a:rPr>
              <a:t>egestas</a:t>
            </a:r>
            <a:r>
              <a:rPr lang="es-CO" sz="1200" b="1" dirty="0">
                <a:solidFill>
                  <a:schemeClr val="bg2"/>
                </a:solidFill>
                <a:latin typeface="Calibri Light" panose="020F0302020204030204" pitchFamily="34" charset="0"/>
                <a:cs typeface="Calibri Light" panose="020F0302020204030204" pitchFamily="34" charset="0"/>
              </a:rPr>
              <a:t> </a:t>
            </a:r>
            <a:r>
              <a:rPr lang="es-CO" sz="1200" b="1" dirty="0" err="1">
                <a:solidFill>
                  <a:schemeClr val="bg2"/>
                </a:solidFill>
                <a:latin typeface="Calibri Light" panose="020F0302020204030204" pitchFamily="34" charset="0"/>
                <a:cs typeface="Calibri Light" panose="020F0302020204030204" pitchFamily="34" charset="0"/>
              </a:rPr>
              <a:t>nisi</a:t>
            </a:r>
            <a:r>
              <a:rPr lang="es-CO" sz="1200" b="1" dirty="0">
                <a:solidFill>
                  <a:schemeClr val="bg2"/>
                </a:solidFill>
                <a:latin typeface="Calibri Light" panose="020F0302020204030204" pitchFamily="34" charset="0"/>
                <a:cs typeface="Calibri Light" panose="020F0302020204030204" pitchFamily="34" charset="0"/>
              </a:rPr>
              <a:t> at leo </a:t>
            </a:r>
            <a:r>
              <a:rPr lang="es-CO" sz="1200" b="1" dirty="0" err="1">
                <a:solidFill>
                  <a:schemeClr val="bg2"/>
                </a:solidFill>
                <a:latin typeface="Calibri Light" panose="020F0302020204030204" pitchFamily="34" charset="0"/>
                <a:cs typeface="Calibri Light" panose="020F0302020204030204" pitchFamily="34" charset="0"/>
              </a:rPr>
              <a:t>posuere</a:t>
            </a:r>
            <a:r>
              <a:rPr lang="es-CO" sz="1200" b="1" dirty="0">
                <a:solidFill>
                  <a:schemeClr val="bg2"/>
                </a:solidFill>
                <a:latin typeface="Calibri Light" panose="020F0302020204030204" pitchFamily="34" charset="0"/>
                <a:cs typeface="Calibri Light" panose="020F0302020204030204" pitchFamily="34" charset="0"/>
              </a:rPr>
              <a:t>, vitae commodo neque </a:t>
            </a:r>
            <a:r>
              <a:rPr lang="es-CO" sz="1200" b="1" dirty="0" err="1">
                <a:solidFill>
                  <a:schemeClr val="bg2"/>
                </a:solidFill>
                <a:latin typeface="Calibri Light" panose="020F0302020204030204" pitchFamily="34" charset="0"/>
                <a:cs typeface="Calibri Light" panose="020F0302020204030204" pitchFamily="34" charset="0"/>
              </a:rPr>
              <a:t>laoreet</a:t>
            </a:r>
            <a:r>
              <a:rPr lang="es-CO" sz="1200" b="1" dirty="0">
                <a:solidFill>
                  <a:schemeClr val="bg2"/>
                </a:solidFill>
                <a:latin typeface="Calibri Light" panose="020F0302020204030204" pitchFamily="34" charset="0"/>
                <a:cs typeface="Calibri Light" panose="020F0302020204030204" pitchFamily="34" charset="0"/>
              </a:rPr>
              <a:t>. </a:t>
            </a:r>
            <a:r>
              <a:rPr lang="es-CO" sz="1200" b="1" dirty="0" err="1">
                <a:solidFill>
                  <a:schemeClr val="bg2"/>
                </a:solidFill>
                <a:latin typeface="Calibri Light" panose="020F0302020204030204" pitchFamily="34" charset="0"/>
                <a:cs typeface="Calibri Light" panose="020F0302020204030204" pitchFamily="34" charset="0"/>
              </a:rPr>
              <a:t>Integer</a:t>
            </a:r>
            <a:r>
              <a:rPr lang="es-CO" sz="1200" b="1" dirty="0">
                <a:solidFill>
                  <a:schemeClr val="bg2"/>
                </a:solidFill>
                <a:latin typeface="Calibri Light" panose="020F0302020204030204" pitchFamily="34" charset="0"/>
                <a:cs typeface="Calibri Light" panose="020F0302020204030204" pitchFamily="34" charset="0"/>
              </a:rPr>
              <a:t> urna justo, </a:t>
            </a:r>
            <a:endParaRPr lang="es-CO" sz="1200" dirty="0">
              <a:solidFill>
                <a:schemeClr val="bg2"/>
              </a:solidFill>
              <a:latin typeface="Calibri Light" panose="020F0302020204030204" pitchFamily="34" charset="0"/>
              <a:cs typeface="Calibri Light" panose="020F0302020204030204" pitchFamily="34" charset="0"/>
            </a:endParaRPr>
          </a:p>
          <a:p>
            <a:endParaRPr lang="es-CO" sz="1200" dirty="0">
              <a:solidFill>
                <a:schemeClr val="bg2"/>
              </a:solidFill>
              <a:latin typeface="Calibri Light" panose="020F0302020204030204" pitchFamily="34" charset="0"/>
              <a:cs typeface="Calibri Light" panose="020F0302020204030204" pitchFamily="34" charset="0"/>
            </a:endParaRPr>
          </a:p>
        </p:txBody>
      </p:sp>
      <p:sp>
        <p:nvSpPr>
          <p:cNvPr id="36" name="TextBox 10">
            <a:extLst>
              <a:ext uri="{FF2B5EF4-FFF2-40B4-BE49-F238E27FC236}">
                <a16:creationId xmlns:a16="http://schemas.microsoft.com/office/drawing/2014/main" id="{D3FBA31B-EA07-49EC-9302-414C921E0336}"/>
              </a:ext>
            </a:extLst>
          </p:cNvPr>
          <p:cNvSpPr txBox="1">
            <a:spLocks noChangeArrowheads="1"/>
          </p:cNvSpPr>
          <p:nvPr/>
        </p:nvSpPr>
        <p:spPr bwMode="auto">
          <a:xfrm>
            <a:off x="735967" y="-3387261"/>
            <a:ext cx="3558513" cy="830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2" tIns="45711" rIns="91422" bIns="45711">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r"/>
            <a:r>
              <a:rPr lang="es-CO" sz="1200" b="1" dirty="0" err="1">
                <a:solidFill>
                  <a:schemeClr val="bg2"/>
                </a:solidFill>
                <a:latin typeface="Calibri Light" panose="020F0302020204030204" pitchFamily="34" charset="0"/>
                <a:cs typeface="Calibri Light" panose="020F0302020204030204" pitchFamily="34" charset="0"/>
              </a:rPr>
              <a:t>Lorem</a:t>
            </a:r>
            <a:r>
              <a:rPr lang="es-CO" sz="1200" b="1" dirty="0">
                <a:solidFill>
                  <a:schemeClr val="bg2"/>
                </a:solidFill>
                <a:latin typeface="Calibri Light" panose="020F0302020204030204" pitchFamily="34" charset="0"/>
                <a:cs typeface="Calibri Light" panose="020F0302020204030204" pitchFamily="34" charset="0"/>
              </a:rPr>
              <a:t> </a:t>
            </a:r>
            <a:r>
              <a:rPr lang="es-CO" sz="1200" b="1" dirty="0" err="1">
                <a:solidFill>
                  <a:schemeClr val="bg2"/>
                </a:solidFill>
                <a:latin typeface="Calibri Light" panose="020F0302020204030204" pitchFamily="34" charset="0"/>
                <a:cs typeface="Calibri Light" panose="020F0302020204030204" pitchFamily="34" charset="0"/>
              </a:rPr>
              <a:t>ipsum</a:t>
            </a:r>
            <a:r>
              <a:rPr lang="es-CO" sz="1200" b="1" dirty="0">
                <a:solidFill>
                  <a:schemeClr val="bg2"/>
                </a:solidFill>
                <a:latin typeface="Calibri Light" panose="020F0302020204030204" pitchFamily="34" charset="0"/>
                <a:cs typeface="Calibri Light" panose="020F0302020204030204" pitchFamily="34" charset="0"/>
              </a:rPr>
              <a:t> dolor </a:t>
            </a:r>
            <a:r>
              <a:rPr lang="es-CO" sz="1200" b="1" dirty="0" err="1">
                <a:solidFill>
                  <a:schemeClr val="bg2"/>
                </a:solidFill>
                <a:latin typeface="Calibri Light" panose="020F0302020204030204" pitchFamily="34" charset="0"/>
                <a:cs typeface="Calibri Light" panose="020F0302020204030204" pitchFamily="34" charset="0"/>
              </a:rPr>
              <a:t>sit</a:t>
            </a:r>
            <a:r>
              <a:rPr lang="es-CO" sz="1200" b="1" dirty="0">
                <a:solidFill>
                  <a:schemeClr val="bg2"/>
                </a:solidFill>
                <a:latin typeface="Calibri Light" panose="020F0302020204030204" pitchFamily="34" charset="0"/>
                <a:cs typeface="Calibri Light" panose="020F0302020204030204" pitchFamily="34" charset="0"/>
              </a:rPr>
              <a:t> </a:t>
            </a:r>
            <a:r>
              <a:rPr lang="es-CO" sz="1200" b="1" dirty="0" err="1">
                <a:solidFill>
                  <a:schemeClr val="bg2"/>
                </a:solidFill>
                <a:latin typeface="Calibri Light" panose="020F0302020204030204" pitchFamily="34" charset="0"/>
                <a:cs typeface="Calibri Light" panose="020F0302020204030204" pitchFamily="34" charset="0"/>
              </a:rPr>
              <a:t>amet</a:t>
            </a:r>
            <a:r>
              <a:rPr lang="es-CO" sz="1200" b="1" dirty="0">
                <a:solidFill>
                  <a:schemeClr val="bg2"/>
                </a:solidFill>
                <a:latin typeface="Calibri Light" panose="020F0302020204030204" pitchFamily="34" charset="0"/>
                <a:cs typeface="Calibri Light" panose="020F0302020204030204" pitchFamily="34" charset="0"/>
              </a:rPr>
              <a:t>, </a:t>
            </a:r>
            <a:r>
              <a:rPr lang="es-CO" sz="1200" b="1" dirty="0" err="1">
                <a:solidFill>
                  <a:schemeClr val="bg2"/>
                </a:solidFill>
                <a:latin typeface="Calibri Light" panose="020F0302020204030204" pitchFamily="34" charset="0"/>
                <a:cs typeface="Calibri Light" panose="020F0302020204030204" pitchFamily="34" charset="0"/>
              </a:rPr>
              <a:t>consectetur</a:t>
            </a:r>
            <a:r>
              <a:rPr lang="es-CO" sz="1200" b="1" dirty="0">
                <a:solidFill>
                  <a:schemeClr val="bg2"/>
                </a:solidFill>
                <a:latin typeface="Calibri Light" panose="020F0302020204030204" pitchFamily="34" charset="0"/>
                <a:cs typeface="Calibri Light" panose="020F0302020204030204" pitchFamily="34" charset="0"/>
              </a:rPr>
              <a:t> </a:t>
            </a:r>
            <a:r>
              <a:rPr lang="es-CO" sz="1200" b="1" dirty="0" err="1">
                <a:solidFill>
                  <a:schemeClr val="bg2"/>
                </a:solidFill>
                <a:latin typeface="Calibri Light" panose="020F0302020204030204" pitchFamily="34" charset="0"/>
                <a:cs typeface="Calibri Light" panose="020F0302020204030204" pitchFamily="34" charset="0"/>
              </a:rPr>
              <a:t>adipiscing</a:t>
            </a:r>
            <a:r>
              <a:rPr lang="es-CO" sz="1200" b="1" dirty="0">
                <a:solidFill>
                  <a:schemeClr val="bg2"/>
                </a:solidFill>
                <a:latin typeface="Calibri Light" panose="020F0302020204030204" pitchFamily="34" charset="0"/>
                <a:cs typeface="Calibri Light" panose="020F0302020204030204" pitchFamily="34" charset="0"/>
              </a:rPr>
              <a:t> </a:t>
            </a:r>
            <a:r>
              <a:rPr lang="es-CO" sz="1200" b="1" dirty="0" err="1">
                <a:solidFill>
                  <a:schemeClr val="bg2"/>
                </a:solidFill>
                <a:latin typeface="Calibri Light" panose="020F0302020204030204" pitchFamily="34" charset="0"/>
                <a:cs typeface="Calibri Light" panose="020F0302020204030204" pitchFamily="34" charset="0"/>
              </a:rPr>
              <a:t>elit</a:t>
            </a:r>
            <a:r>
              <a:rPr lang="es-CO" sz="1200" b="1" dirty="0">
                <a:solidFill>
                  <a:schemeClr val="bg2"/>
                </a:solidFill>
                <a:latin typeface="Calibri Light" panose="020F0302020204030204" pitchFamily="34" charset="0"/>
                <a:cs typeface="Calibri Light" panose="020F0302020204030204" pitchFamily="34" charset="0"/>
              </a:rPr>
              <a:t>. Quisque </a:t>
            </a:r>
            <a:r>
              <a:rPr lang="es-CO" sz="1200" b="1" dirty="0" err="1">
                <a:solidFill>
                  <a:schemeClr val="bg2"/>
                </a:solidFill>
                <a:latin typeface="Calibri Light" panose="020F0302020204030204" pitchFamily="34" charset="0"/>
                <a:cs typeface="Calibri Light" panose="020F0302020204030204" pitchFamily="34" charset="0"/>
              </a:rPr>
              <a:t>egestas</a:t>
            </a:r>
            <a:r>
              <a:rPr lang="es-CO" sz="1200" b="1" dirty="0">
                <a:solidFill>
                  <a:schemeClr val="bg2"/>
                </a:solidFill>
                <a:latin typeface="Calibri Light" panose="020F0302020204030204" pitchFamily="34" charset="0"/>
                <a:cs typeface="Calibri Light" panose="020F0302020204030204" pitchFamily="34" charset="0"/>
              </a:rPr>
              <a:t> </a:t>
            </a:r>
            <a:r>
              <a:rPr lang="es-CO" sz="1200" b="1" dirty="0" err="1">
                <a:solidFill>
                  <a:schemeClr val="bg2"/>
                </a:solidFill>
                <a:latin typeface="Calibri Light" panose="020F0302020204030204" pitchFamily="34" charset="0"/>
                <a:cs typeface="Calibri Light" panose="020F0302020204030204" pitchFamily="34" charset="0"/>
              </a:rPr>
              <a:t>nisi</a:t>
            </a:r>
            <a:r>
              <a:rPr lang="es-CO" sz="1200" b="1" dirty="0">
                <a:solidFill>
                  <a:schemeClr val="bg2"/>
                </a:solidFill>
                <a:latin typeface="Calibri Light" panose="020F0302020204030204" pitchFamily="34" charset="0"/>
                <a:cs typeface="Calibri Light" panose="020F0302020204030204" pitchFamily="34" charset="0"/>
              </a:rPr>
              <a:t> at leo </a:t>
            </a:r>
            <a:r>
              <a:rPr lang="es-CO" sz="1200" b="1" dirty="0" err="1">
                <a:solidFill>
                  <a:schemeClr val="bg2"/>
                </a:solidFill>
                <a:latin typeface="Calibri Light" panose="020F0302020204030204" pitchFamily="34" charset="0"/>
                <a:cs typeface="Calibri Light" panose="020F0302020204030204" pitchFamily="34" charset="0"/>
              </a:rPr>
              <a:t>posuere</a:t>
            </a:r>
            <a:r>
              <a:rPr lang="es-CO" sz="1200" b="1" dirty="0">
                <a:solidFill>
                  <a:schemeClr val="bg2"/>
                </a:solidFill>
                <a:latin typeface="Calibri Light" panose="020F0302020204030204" pitchFamily="34" charset="0"/>
                <a:cs typeface="Calibri Light" panose="020F0302020204030204" pitchFamily="34" charset="0"/>
              </a:rPr>
              <a:t>, vitae commodo neque </a:t>
            </a:r>
            <a:r>
              <a:rPr lang="es-CO" sz="1200" b="1" dirty="0" err="1">
                <a:solidFill>
                  <a:schemeClr val="bg2"/>
                </a:solidFill>
                <a:latin typeface="Calibri Light" panose="020F0302020204030204" pitchFamily="34" charset="0"/>
                <a:cs typeface="Calibri Light" panose="020F0302020204030204" pitchFamily="34" charset="0"/>
              </a:rPr>
              <a:t>laoreet</a:t>
            </a:r>
            <a:r>
              <a:rPr lang="es-CO" sz="1200" b="1" dirty="0">
                <a:solidFill>
                  <a:schemeClr val="bg2"/>
                </a:solidFill>
                <a:latin typeface="Calibri Light" panose="020F0302020204030204" pitchFamily="34" charset="0"/>
                <a:cs typeface="Calibri Light" panose="020F0302020204030204" pitchFamily="34" charset="0"/>
              </a:rPr>
              <a:t>. </a:t>
            </a:r>
            <a:r>
              <a:rPr lang="es-CO" sz="1200" b="1" dirty="0" err="1">
                <a:solidFill>
                  <a:schemeClr val="bg2"/>
                </a:solidFill>
                <a:latin typeface="Calibri Light" panose="020F0302020204030204" pitchFamily="34" charset="0"/>
                <a:cs typeface="Calibri Light" panose="020F0302020204030204" pitchFamily="34" charset="0"/>
              </a:rPr>
              <a:t>Integer</a:t>
            </a:r>
            <a:r>
              <a:rPr lang="es-CO" sz="1200" b="1" dirty="0">
                <a:solidFill>
                  <a:schemeClr val="bg2"/>
                </a:solidFill>
                <a:latin typeface="Calibri Light" panose="020F0302020204030204" pitchFamily="34" charset="0"/>
                <a:cs typeface="Calibri Light" panose="020F0302020204030204" pitchFamily="34" charset="0"/>
              </a:rPr>
              <a:t> urna justo, </a:t>
            </a:r>
            <a:endParaRPr lang="es-CO" sz="1200" dirty="0">
              <a:solidFill>
                <a:schemeClr val="bg2"/>
              </a:solidFill>
              <a:latin typeface="Calibri Light" panose="020F0302020204030204" pitchFamily="34" charset="0"/>
              <a:cs typeface="Calibri Light" panose="020F0302020204030204" pitchFamily="34" charset="0"/>
            </a:endParaRPr>
          </a:p>
          <a:p>
            <a:pPr algn="r"/>
            <a:endParaRPr lang="es-CO" sz="1200" dirty="0">
              <a:solidFill>
                <a:schemeClr val="bg2"/>
              </a:solidFill>
              <a:latin typeface="Calibri Light" panose="020F0302020204030204" pitchFamily="34" charset="0"/>
              <a:cs typeface="Calibri Light" panose="020F0302020204030204" pitchFamily="34" charset="0"/>
            </a:endParaRPr>
          </a:p>
        </p:txBody>
      </p:sp>
      <p:sp>
        <p:nvSpPr>
          <p:cNvPr id="37" name="TextBox 10">
            <a:extLst>
              <a:ext uri="{FF2B5EF4-FFF2-40B4-BE49-F238E27FC236}">
                <a16:creationId xmlns:a16="http://schemas.microsoft.com/office/drawing/2014/main" id="{23CEEA90-203B-FCE8-AAE3-29CC840161C2}"/>
              </a:ext>
            </a:extLst>
          </p:cNvPr>
          <p:cNvSpPr txBox="1">
            <a:spLocks noChangeArrowheads="1"/>
          </p:cNvSpPr>
          <p:nvPr/>
        </p:nvSpPr>
        <p:spPr bwMode="auto">
          <a:xfrm>
            <a:off x="7263463" y="-1103984"/>
            <a:ext cx="3558513" cy="830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2" tIns="45711" rIns="91422" bIns="45711">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r>
              <a:rPr lang="es-CO" sz="1200" b="1" dirty="0" err="1">
                <a:solidFill>
                  <a:schemeClr val="bg2"/>
                </a:solidFill>
                <a:latin typeface="Calibri Light" panose="020F0302020204030204" pitchFamily="34" charset="0"/>
                <a:cs typeface="Calibri Light" panose="020F0302020204030204" pitchFamily="34" charset="0"/>
              </a:rPr>
              <a:t>Lorem</a:t>
            </a:r>
            <a:r>
              <a:rPr lang="es-CO" sz="1200" b="1" dirty="0">
                <a:solidFill>
                  <a:schemeClr val="bg2"/>
                </a:solidFill>
                <a:latin typeface="Calibri Light" panose="020F0302020204030204" pitchFamily="34" charset="0"/>
                <a:cs typeface="Calibri Light" panose="020F0302020204030204" pitchFamily="34" charset="0"/>
              </a:rPr>
              <a:t> </a:t>
            </a:r>
            <a:r>
              <a:rPr lang="es-CO" sz="1200" b="1" dirty="0" err="1">
                <a:solidFill>
                  <a:schemeClr val="bg2"/>
                </a:solidFill>
                <a:latin typeface="Calibri Light" panose="020F0302020204030204" pitchFamily="34" charset="0"/>
                <a:cs typeface="Calibri Light" panose="020F0302020204030204" pitchFamily="34" charset="0"/>
              </a:rPr>
              <a:t>ipsum</a:t>
            </a:r>
            <a:r>
              <a:rPr lang="es-CO" sz="1200" b="1" dirty="0">
                <a:solidFill>
                  <a:schemeClr val="bg2"/>
                </a:solidFill>
                <a:latin typeface="Calibri Light" panose="020F0302020204030204" pitchFamily="34" charset="0"/>
                <a:cs typeface="Calibri Light" panose="020F0302020204030204" pitchFamily="34" charset="0"/>
              </a:rPr>
              <a:t> dolor </a:t>
            </a:r>
            <a:r>
              <a:rPr lang="es-CO" sz="1200" b="1" dirty="0" err="1">
                <a:solidFill>
                  <a:schemeClr val="bg2"/>
                </a:solidFill>
                <a:latin typeface="Calibri Light" panose="020F0302020204030204" pitchFamily="34" charset="0"/>
                <a:cs typeface="Calibri Light" panose="020F0302020204030204" pitchFamily="34" charset="0"/>
              </a:rPr>
              <a:t>sit</a:t>
            </a:r>
            <a:r>
              <a:rPr lang="es-CO" sz="1200" b="1" dirty="0">
                <a:solidFill>
                  <a:schemeClr val="bg2"/>
                </a:solidFill>
                <a:latin typeface="Calibri Light" panose="020F0302020204030204" pitchFamily="34" charset="0"/>
                <a:cs typeface="Calibri Light" panose="020F0302020204030204" pitchFamily="34" charset="0"/>
              </a:rPr>
              <a:t> </a:t>
            </a:r>
            <a:r>
              <a:rPr lang="es-CO" sz="1200" b="1" dirty="0" err="1">
                <a:solidFill>
                  <a:schemeClr val="bg2"/>
                </a:solidFill>
                <a:latin typeface="Calibri Light" panose="020F0302020204030204" pitchFamily="34" charset="0"/>
                <a:cs typeface="Calibri Light" panose="020F0302020204030204" pitchFamily="34" charset="0"/>
              </a:rPr>
              <a:t>amet</a:t>
            </a:r>
            <a:r>
              <a:rPr lang="es-CO" sz="1200" b="1" dirty="0">
                <a:solidFill>
                  <a:schemeClr val="bg2"/>
                </a:solidFill>
                <a:latin typeface="Calibri Light" panose="020F0302020204030204" pitchFamily="34" charset="0"/>
                <a:cs typeface="Calibri Light" panose="020F0302020204030204" pitchFamily="34" charset="0"/>
              </a:rPr>
              <a:t>, </a:t>
            </a:r>
            <a:r>
              <a:rPr lang="es-CO" sz="1200" b="1" dirty="0" err="1">
                <a:solidFill>
                  <a:schemeClr val="bg2"/>
                </a:solidFill>
                <a:latin typeface="Calibri Light" panose="020F0302020204030204" pitchFamily="34" charset="0"/>
                <a:cs typeface="Calibri Light" panose="020F0302020204030204" pitchFamily="34" charset="0"/>
              </a:rPr>
              <a:t>consectetur</a:t>
            </a:r>
            <a:r>
              <a:rPr lang="es-CO" sz="1200" b="1" dirty="0">
                <a:solidFill>
                  <a:schemeClr val="bg2"/>
                </a:solidFill>
                <a:latin typeface="Calibri Light" panose="020F0302020204030204" pitchFamily="34" charset="0"/>
                <a:cs typeface="Calibri Light" panose="020F0302020204030204" pitchFamily="34" charset="0"/>
              </a:rPr>
              <a:t> </a:t>
            </a:r>
            <a:r>
              <a:rPr lang="es-CO" sz="1200" b="1" dirty="0" err="1">
                <a:solidFill>
                  <a:schemeClr val="bg2"/>
                </a:solidFill>
                <a:latin typeface="Calibri Light" panose="020F0302020204030204" pitchFamily="34" charset="0"/>
                <a:cs typeface="Calibri Light" panose="020F0302020204030204" pitchFamily="34" charset="0"/>
              </a:rPr>
              <a:t>adipiscing</a:t>
            </a:r>
            <a:r>
              <a:rPr lang="es-CO" sz="1200" b="1" dirty="0">
                <a:solidFill>
                  <a:schemeClr val="bg2"/>
                </a:solidFill>
                <a:latin typeface="Calibri Light" panose="020F0302020204030204" pitchFamily="34" charset="0"/>
                <a:cs typeface="Calibri Light" panose="020F0302020204030204" pitchFamily="34" charset="0"/>
              </a:rPr>
              <a:t> </a:t>
            </a:r>
            <a:r>
              <a:rPr lang="es-CO" sz="1200" b="1" dirty="0" err="1">
                <a:solidFill>
                  <a:schemeClr val="bg2"/>
                </a:solidFill>
                <a:latin typeface="Calibri Light" panose="020F0302020204030204" pitchFamily="34" charset="0"/>
                <a:cs typeface="Calibri Light" panose="020F0302020204030204" pitchFamily="34" charset="0"/>
              </a:rPr>
              <a:t>elit</a:t>
            </a:r>
            <a:r>
              <a:rPr lang="es-CO" sz="1200" b="1" dirty="0">
                <a:solidFill>
                  <a:schemeClr val="bg2"/>
                </a:solidFill>
                <a:latin typeface="Calibri Light" panose="020F0302020204030204" pitchFamily="34" charset="0"/>
                <a:cs typeface="Calibri Light" panose="020F0302020204030204" pitchFamily="34" charset="0"/>
              </a:rPr>
              <a:t>. Quisque </a:t>
            </a:r>
            <a:r>
              <a:rPr lang="es-CO" sz="1200" b="1" dirty="0" err="1">
                <a:solidFill>
                  <a:schemeClr val="bg2"/>
                </a:solidFill>
                <a:latin typeface="Calibri Light" panose="020F0302020204030204" pitchFamily="34" charset="0"/>
                <a:cs typeface="Calibri Light" panose="020F0302020204030204" pitchFamily="34" charset="0"/>
              </a:rPr>
              <a:t>egestas</a:t>
            </a:r>
            <a:r>
              <a:rPr lang="es-CO" sz="1200" b="1" dirty="0">
                <a:solidFill>
                  <a:schemeClr val="bg2"/>
                </a:solidFill>
                <a:latin typeface="Calibri Light" panose="020F0302020204030204" pitchFamily="34" charset="0"/>
                <a:cs typeface="Calibri Light" panose="020F0302020204030204" pitchFamily="34" charset="0"/>
              </a:rPr>
              <a:t> </a:t>
            </a:r>
            <a:r>
              <a:rPr lang="es-CO" sz="1200" b="1" dirty="0" err="1">
                <a:solidFill>
                  <a:schemeClr val="bg2"/>
                </a:solidFill>
                <a:latin typeface="Calibri Light" panose="020F0302020204030204" pitchFamily="34" charset="0"/>
                <a:cs typeface="Calibri Light" panose="020F0302020204030204" pitchFamily="34" charset="0"/>
              </a:rPr>
              <a:t>nisi</a:t>
            </a:r>
            <a:r>
              <a:rPr lang="es-CO" sz="1200" b="1" dirty="0">
                <a:solidFill>
                  <a:schemeClr val="bg2"/>
                </a:solidFill>
                <a:latin typeface="Calibri Light" panose="020F0302020204030204" pitchFamily="34" charset="0"/>
                <a:cs typeface="Calibri Light" panose="020F0302020204030204" pitchFamily="34" charset="0"/>
              </a:rPr>
              <a:t> at leo </a:t>
            </a:r>
            <a:r>
              <a:rPr lang="es-CO" sz="1200" b="1" dirty="0" err="1">
                <a:solidFill>
                  <a:schemeClr val="bg2"/>
                </a:solidFill>
                <a:latin typeface="Calibri Light" panose="020F0302020204030204" pitchFamily="34" charset="0"/>
                <a:cs typeface="Calibri Light" panose="020F0302020204030204" pitchFamily="34" charset="0"/>
              </a:rPr>
              <a:t>posuere</a:t>
            </a:r>
            <a:r>
              <a:rPr lang="es-CO" sz="1200" b="1" dirty="0">
                <a:solidFill>
                  <a:schemeClr val="bg2"/>
                </a:solidFill>
                <a:latin typeface="Calibri Light" panose="020F0302020204030204" pitchFamily="34" charset="0"/>
                <a:cs typeface="Calibri Light" panose="020F0302020204030204" pitchFamily="34" charset="0"/>
              </a:rPr>
              <a:t>, vitae commodo neque </a:t>
            </a:r>
            <a:r>
              <a:rPr lang="es-CO" sz="1200" b="1" dirty="0" err="1">
                <a:solidFill>
                  <a:schemeClr val="bg2"/>
                </a:solidFill>
                <a:latin typeface="Calibri Light" panose="020F0302020204030204" pitchFamily="34" charset="0"/>
                <a:cs typeface="Calibri Light" panose="020F0302020204030204" pitchFamily="34" charset="0"/>
              </a:rPr>
              <a:t>laoreet</a:t>
            </a:r>
            <a:r>
              <a:rPr lang="es-CO" sz="1200" b="1" dirty="0">
                <a:solidFill>
                  <a:schemeClr val="bg2"/>
                </a:solidFill>
                <a:latin typeface="Calibri Light" panose="020F0302020204030204" pitchFamily="34" charset="0"/>
                <a:cs typeface="Calibri Light" panose="020F0302020204030204" pitchFamily="34" charset="0"/>
              </a:rPr>
              <a:t>. </a:t>
            </a:r>
            <a:r>
              <a:rPr lang="es-CO" sz="1200" b="1" dirty="0" err="1">
                <a:solidFill>
                  <a:schemeClr val="bg2"/>
                </a:solidFill>
                <a:latin typeface="Calibri Light" panose="020F0302020204030204" pitchFamily="34" charset="0"/>
                <a:cs typeface="Calibri Light" panose="020F0302020204030204" pitchFamily="34" charset="0"/>
              </a:rPr>
              <a:t>Integer</a:t>
            </a:r>
            <a:r>
              <a:rPr lang="es-CO" sz="1200" b="1" dirty="0">
                <a:solidFill>
                  <a:schemeClr val="bg2"/>
                </a:solidFill>
                <a:latin typeface="Calibri Light" panose="020F0302020204030204" pitchFamily="34" charset="0"/>
                <a:cs typeface="Calibri Light" panose="020F0302020204030204" pitchFamily="34" charset="0"/>
              </a:rPr>
              <a:t> urna justo, </a:t>
            </a:r>
            <a:endParaRPr lang="es-CO" sz="1200" dirty="0">
              <a:solidFill>
                <a:schemeClr val="bg2"/>
              </a:solidFill>
              <a:latin typeface="Calibri Light" panose="020F0302020204030204" pitchFamily="34" charset="0"/>
              <a:cs typeface="Calibri Light" panose="020F0302020204030204" pitchFamily="34" charset="0"/>
            </a:endParaRPr>
          </a:p>
          <a:p>
            <a:endParaRPr lang="es-CO" sz="1200" dirty="0">
              <a:solidFill>
                <a:schemeClr val="bg2"/>
              </a:solidFill>
              <a:latin typeface="Calibri Light" panose="020F0302020204030204" pitchFamily="34" charset="0"/>
              <a:cs typeface="Calibri Light" panose="020F0302020204030204" pitchFamily="34" charset="0"/>
            </a:endParaRPr>
          </a:p>
        </p:txBody>
      </p:sp>
      <p:grpSp>
        <p:nvGrpSpPr>
          <p:cNvPr id="38" name="Group 37">
            <a:extLst>
              <a:ext uri="{FF2B5EF4-FFF2-40B4-BE49-F238E27FC236}">
                <a16:creationId xmlns:a16="http://schemas.microsoft.com/office/drawing/2014/main" id="{C45ADA71-45A6-5054-75D5-6CA8F8ED3559}"/>
              </a:ext>
            </a:extLst>
          </p:cNvPr>
          <p:cNvGrpSpPr/>
          <p:nvPr/>
        </p:nvGrpSpPr>
        <p:grpSpPr>
          <a:xfrm rot="638437">
            <a:off x="8555897" y="-2533400"/>
            <a:ext cx="973645" cy="1259115"/>
            <a:chOff x="-1522676" y="6400079"/>
            <a:chExt cx="973645" cy="1259115"/>
          </a:xfrm>
        </p:grpSpPr>
        <p:sp>
          <p:nvSpPr>
            <p:cNvPr id="39" name="Freeform: Shape 38">
              <a:extLst>
                <a:ext uri="{FF2B5EF4-FFF2-40B4-BE49-F238E27FC236}">
                  <a16:creationId xmlns:a16="http://schemas.microsoft.com/office/drawing/2014/main" id="{5179C593-F835-E645-1DF3-DC41BF615240}"/>
                </a:ext>
              </a:extLst>
            </p:cNvPr>
            <p:cNvSpPr/>
            <p:nvPr/>
          </p:nvSpPr>
          <p:spPr>
            <a:xfrm>
              <a:off x="-1521791" y="6508828"/>
              <a:ext cx="968295" cy="1145797"/>
            </a:xfrm>
            <a:custGeom>
              <a:avLst/>
              <a:gdLst>
                <a:gd name="connsiteX0" fmla="*/ 71179 w 968295"/>
                <a:gd name="connsiteY0" fmla="*/ 872943 h 1145797"/>
                <a:gd name="connsiteX1" fmla="*/ 34276 w 968295"/>
                <a:gd name="connsiteY1" fmla="*/ 843890 h 1145797"/>
                <a:gd name="connsiteX2" fmla="*/ 27080 w 968295"/>
                <a:gd name="connsiteY2" fmla="*/ 832263 h 1145797"/>
                <a:gd name="connsiteX3" fmla="*/ 11035 w 968295"/>
                <a:gd name="connsiteY3" fmla="*/ 784437 h 1145797"/>
                <a:gd name="connsiteX4" fmla="*/ 2569 w 968295"/>
                <a:gd name="connsiteY4" fmla="*/ 734316 h 1145797"/>
                <a:gd name="connsiteX5" fmla="*/ -1702 w 968295"/>
                <a:gd name="connsiteY5" fmla="*/ 682145 h 1145797"/>
                <a:gd name="connsiteX6" fmla="*/ -2442 w 968295"/>
                <a:gd name="connsiteY6" fmla="*/ 641540 h 1145797"/>
                <a:gd name="connsiteX7" fmla="*/ -1368 w 968295"/>
                <a:gd name="connsiteY7" fmla="*/ 589999 h 1145797"/>
                <a:gd name="connsiteX8" fmla="*/ -1998 w 968295"/>
                <a:gd name="connsiteY8" fmla="*/ 548035 h 1145797"/>
                <a:gd name="connsiteX9" fmla="*/ 471 w 968295"/>
                <a:gd name="connsiteY9" fmla="*/ 501135 h 1145797"/>
                <a:gd name="connsiteX10" fmla="*/ 1433 w 968295"/>
                <a:gd name="connsiteY10" fmla="*/ 472427 h 1145797"/>
                <a:gd name="connsiteX11" fmla="*/ 2877 w 968295"/>
                <a:gd name="connsiteY11" fmla="*/ 441917 h 1145797"/>
                <a:gd name="connsiteX12" fmla="*/ 1569 w 968295"/>
                <a:gd name="connsiteY12" fmla="*/ 427465 h 1145797"/>
                <a:gd name="connsiteX13" fmla="*/ 1384 w 968295"/>
                <a:gd name="connsiteY13" fmla="*/ 390919 h 1145797"/>
                <a:gd name="connsiteX14" fmla="*/ 693 w 968295"/>
                <a:gd name="connsiteY14" fmla="*/ 349598 h 1145797"/>
                <a:gd name="connsiteX15" fmla="*/ 1705 w 968295"/>
                <a:gd name="connsiteY15" fmla="*/ 336490 h 1145797"/>
                <a:gd name="connsiteX16" fmla="*/ 7678 w 968295"/>
                <a:gd name="connsiteY16" fmla="*/ 297082 h 1145797"/>
                <a:gd name="connsiteX17" fmla="*/ 26722 w 968295"/>
                <a:gd name="connsiteY17" fmla="*/ 263412 h 1145797"/>
                <a:gd name="connsiteX18" fmla="*/ 56566 w 968295"/>
                <a:gd name="connsiteY18" fmla="*/ 239715 h 1145797"/>
                <a:gd name="connsiteX19" fmla="*/ 103392 w 968295"/>
                <a:gd name="connsiteY19" fmla="*/ 227213 h 1145797"/>
                <a:gd name="connsiteX20" fmla="*/ 145936 w 968295"/>
                <a:gd name="connsiteY20" fmla="*/ 220252 h 1145797"/>
                <a:gd name="connsiteX21" fmla="*/ 171731 w 968295"/>
                <a:gd name="connsiteY21" fmla="*/ 205330 h 1145797"/>
                <a:gd name="connsiteX22" fmla="*/ 183740 w 968295"/>
                <a:gd name="connsiteY22" fmla="*/ 193580 h 1145797"/>
                <a:gd name="connsiteX23" fmla="*/ 195341 w 968295"/>
                <a:gd name="connsiteY23" fmla="*/ 163601 h 1145797"/>
                <a:gd name="connsiteX24" fmla="*/ 201019 w 968295"/>
                <a:gd name="connsiteY24" fmla="*/ 130067 h 1145797"/>
                <a:gd name="connsiteX25" fmla="*/ 207190 w 968295"/>
                <a:gd name="connsiteY25" fmla="*/ 123637 h 1145797"/>
                <a:gd name="connsiteX26" fmla="*/ 237662 w 968295"/>
                <a:gd name="connsiteY26" fmla="*/ 134585 h 1145797"/>
                <a:gd name="connsiteX27" fmla="*/ 240329 w 968295"/>
                <a:gd name="connsiteY27" fmla="*/ 137720 h 1145797"/>
                <a:gd name="connsiteX28" fmla="*/ 243513 w 968295"/>
                <a:gd name="connsiteY28" fmla="*/ 137090 h 1145797"/>
                <a:gd name="connsiteX29" fmla="*/ 244747 w 968295"/>
                <a:gd name="connsiteY29" fmla="*/ 133659 h 1145797"/>
                <a:gd name="connsiteX30" fmla="*/ 264297 w 968295"/>
                <a:gd name="connsiteY30" fmla="*/ 61815 h 1145797"/>
                <a:gd name="connsiteX31" fmla="*/ 274850 w 968295"/>
                <a:gd name="connsiteY31" fmla="*/ 39019 h 1145797"/>
                <a:gd name="connsiteX32" fmla="*/ 282255 w 968295"/>
                <a:gd name="connsiteY32" fmla="*/ 33786 h 1145797"/>
                <a:gd name="connsiteX33" fmla="*/ 285958 w 968295"/>
                <a:gd name="connsiteY33" fmla="*/ 28072 h 1145797"/>
                <a:gd name="connsiteX34" fmla="*/ 287772 w 968295"/>
                <a:gd name="connsiteY34" fmla="*/ 11274 h 1145797"/>
                <a:gd name="connsiteX35" fmla="*/ 304496 w 968295"/>
                <a:gd name="connsiteY35" fmla="*/ -1426 h 1145797"/>
                <a:gd name="connsiteX36" fmla="*/ 317492 w 968295"/>
                <a:gd name="connsiteY36" fmla="*/ 15470 h 1145797"/>
                <a:gd name="connsiteX37" fmla="*/ 309247 w 968295"/>
                <a:gd name="connsiteY37" fmla="*/ 44623 h 1145797"/>
                <a:gd name="connsiteX38" fmla="*/ 300200 w 968295"/>
                <a:gd name="connsiteY38" fmla="*/ 66431 h 1145797"/>
                <a:gd name="connsiteX39" fmla="*/ 298115 w 968295"/>
                <a:gd name="connsiteY39" fmla="*/ 71961 h 1145797"/>
                <a:gd name="connsiteX40" fmla="*/ 278750 w 968295"/>
                <a:gd name="connsiteY40" fmla="*/ 124007 h 1145797"/>
                <a:gd name="connsiteX41" fmla="*/ 264013 w 968295"/>
                <a:gd name="connsiteY41" fmla="*/ 205281 h 1145797"/>
                <a:gd name="connsiteX42" fmla="*/ 252560 w 968295"/>
                <a:gd name="connsiteY42" fmla="*/ 288541 h 1145797"/>
                <a:gd name="connsiteX43" fmla="*/ 246709 w 968295"/>
                <a:gd name="connsiteY43" fmla="*/ 336133 h 1145797"/>
                <a:gd name="connsiteX44" fmla="*/ 246500 w 968295"/>
                <a:gd name="connsiteY44" fmla="*/ 342526 h 1145797"/>
                <a:gd name="connsiteX45" fmla="*/ 246919 w 968295"/>
                <a:gd name="connsiteY45" fmla="*/ 397769 h 1145797"/>
                <a:gd name="connsiteX46" fmla="*/ 245932 w 968295"/>
                <a:gd name="connsiteY46" fmla="*/ 435154 h 1145797"/>
                <a:gd name="connsiteX47" fmla="*/ 244698 w 968295"/>
                <a:gd name="connsiteY47" fmla="*/ 462961 h 1145797"/>
                <a:gd name="connsiteX48" fmla="*/ 245364 w 968295"/>
                <a:gd name="connsiteY48" fmla="*/ 521845 h 1145797"/>
                <a:gd name="connsiteX49" fmla="*/ 244870 w 968295"/>
                <a:gd name="connsiteY49" fmla="*/ 578915 h 1145797"/>
                <a:gd name="connsiteX50" fmla="*/ 245660 w 968295"/>
                <a:gd name="connsiteY50" fmla="*/ 621817 h 1145797"/>
                <a:gd name="connsiteX51" fmla="*/ 244599 w 968295"/>
                <a:gd name="connsiteY51" fmla="*/ 651006 h 1145797"/>
                <a:gd name="connsiteX52" fmla="*/ 243513 w 968295"/>
                <a:gd name="connsiteY52" fmla="*/ 656363 h 1145797"/>
                <a:gd name="connsiteX53" fmla="*/ 242748 w 968295"/>
                <a:gd name="connsiteY53" fmla="*/ 659917 h 1145797"/>
                <a:gd name="connsiteX54" fmla="*/ 241908 w 968295"/>
                <a:gd name="connsiteY54" fmla="*/ 700029 h 1145797"/>
                <a:gd name="connsiteX55" fmla="*/ 243883 w 968295"/>
                <a:gd name="connsiteY55" fmla="*/ 757445 h 1145797"/>
                <a:gd name="connsiteX56" fmla="*/ 246537 w 968295"/>
                <a:gd name="connsiteY56" fmla="*/ 802432 h 1145797"/>
                <a:gd name="connsiteX57" fmla="*/ 249240 w 968295"/>
                <a:gd name="connsiteY57" fmla="*/ 842396 h 1145797"/>
                <a:gd name="connsiteX58" fmla="*/ 256805 w 968295"/>
                <a:gd name="connsiteY58" fmla="*/ 901984 h 1145797"/>
                <a:gd name="connsiteX59" fmla="*/ 264013 w 968295"/>
                <a:gd name="connsiteY59" fmla="*/ 957043 h 1145797"/>
                <a:gd name="connsiteX60" fmla="*/ 268481 w 968295"/>
                <a:gd name="connsiteY60" fmla="*/ 998216 h 1145797"/>
                <a:gd name="connsiteX61" fmla="*/ 269937 w 968295"/>
                <a:gd name="connsiteY61" fmla="*/ 1002524 h 1145797"/>
                <a:gd name="connsiteX62" fmla="*/ 271727 w 968295"/>
                <a:gd name="connsiteY62" fmla="*/ 1012817 h 1145797"/>
                <a:gd name="connsiteX63" fmla="*/ 290721 w 968295"/>
                <a:gd name="connsiteY63" fmla="*/ 1054781 h 1145797"/>
                <a:gd name="connsiteX64" fmla="*/ 319108 w 968295"/>
                <a:gd name="connsiteY64" fmla="*/ 1069591 h 1145797"/>
                <a:gd name="connsiteX65" fmla="*/ 379808 w 968295"/>
                <a:gd name="connsiteY65" fmla="*/ 1070406 h 1145797"/>
                <a:gd name="connsiteX66" fmla="*/ 441457 w 968295"/>
                <a:gd name="connsiteY66" fmla="*/ 1040661 h 1145797"/>
                <a:gd name="connsiteX67" fmla="*/ 450923 w 968295"/>
                <a:gd name="connsiteY67" fmla="*/ 1021543 h 1145797"/>
                <a:gd name="connsiteX68" fmla="*/ 459340 w 968295"/>
                <a:gd name="connsiteY68" fmla="*/ 966744 h 1145797"/>
                <a:gd name="connsiteX69" fmla="*/ 458810 w 968295"/>
                <a:gd name="connsiteY69" fmla="*/ 925657 h 1145797"/>
                <a:gd name="connsiteX70" fmla="*/ 458575 w 968295"/>
                <a:gd name="connsiteY70" fmla="*/ 886902 h 1145797"/>
                <a:gd name="connsiteX71" fmla="*/ 471004 w 968295"/>
                <a:gd name="connsiteY71" fmla="*/ 841014 h 1145797"/>
                <a:gd name="connsiteX72" fmla="*/ 497502 w 968295"/>
                <a:gd name="connsiteY72" fmla="*/ 826722 h 1145797"/>
                <a:gd name="connsiteX73" fmla="*/ 532061 w 968295"/>
                <a:gd name="connsiteY73" fmla="*/ 828820 h 1145797"/>
                <a:gd name="connsiteX74" fmla="*/ 573703 w 968295"/>
                <a:gd name="connsiteY74" fmla="*/ 834436 h 1145797"/>
                <a:gd name="connsiteX75" fmla="*/ 633600 w 968295"/>
                <a:gd name="connsiteY75" fmla="*/ 841088 h 1145797"/>
                <a:gd name="connsiteX76" fmla="*/ 675563 w 968295"/>
                <a:gd name="connsiteY76" fmla="*/ 839928 h 1145797"/>
                <a:gd name="connsiteX77" fmla="*/ 707418 w 968295"/>
                <a:gd name="connsiteY77" fmla="*/ 837731 h 1145797"/>
                <a:gd name="connsiteX78" fmla="*/ 739150 w 968295"/>
                <a:gd name="connsiteY78" fmla="*/ 834287 h 1145797"/>
                <a:gd name="connsiteX79" fmla="*/ 742297 w 968295"/>
                <a:gd name="connsiteY79" fmla="*/ 833732 h 1145797"/>
                <a:gd name="connsiteX80" fmla="*/ 746074 w 968295"/>
                <a:gd name="connsiteY80" fmla="*/ 834596 h 1145797"/>
                <a:gd name="connsiteX81" fmla="*/ 744840 w 968295"/>
                <a:gd name="connsiteY81" fmla="*/ 838644 h 1145797"/>
                <a:gd name="connsiteX82" fmla="*/ 734596 w 968295"/>
                <a:gd name="connsiteY82" fmla="*/ 849073 h 1145797"/>
                <a:gd name="connsiteX83" fmla="*/ 663517 w 968295"/>
                <a:gd name="connsiteY83" fmla="*/ 892061 h 1145797"/>
                <a:gd name="connsiteX84" fmla="*/ 654396 w 968295"/>
                <a:gd name="connsiteY84" fmla="*/ 903169 h 1145797"/>
                <a:gd name="connsiteX85" fmla="*/ 651459 w 968295"/>
                <a:gd name="connsiteY85" fmla="*/ 950526 h 1145797"/>
                <a:gd name="connsiteX86" fmla="*/ 653310 w 968295"/>
                <a:gd name="connsiteY86" fmla="*/ 986528 h 1145797"/>
                <a:gd name="connsiteX87" fmla="*/ 683240 w 968295"/>
                <a:gd name="connsiteY87" fmla="*/ 1020568 h 1145797"/>
                <a:gd name="connsiteX88" fmla="*/ 717267 w 968295"/>
                <a:gd name="connsiteY88" fmla="*/ 1022654 h 1145797"/>
                <a:gd name="connsiteX89" fmla="*/ 743717 w 968295"/>
                <a:gd name="connsiteY89" fmla="*/ 1022654 h 1145797"/>
                <a:gd name="connsiteX90" fmla="*/ 787445 w 968295"/>
                <a:gd name="connsiteY90" fmla="*/ 1016285 h 1145797"/>
                <a:gd name="connsiteX91" fmla="*/ 805588 w 968295"/>
                <a:gd name="connsiteY91" fmla="*/ 981591 h 1145797"/>
                <a:gd name="connsiteX92" fmla="*/ 803996 w 968295"/>
                <a:gd name="connsiteY92" fmla="*/ 931988 h 1145797"/>
                <a:gd name="connsiteX93" fmla="*/ 804095 w 968295"/>
                <a:gd name="connsiteY93" fmla="*/ 920572 h 1145797"/>
                <a:gd name="connsiteX94" fmla="*/ 807328 w 968295"/>
                <a:gd name="connsiteY94" fmla="*/ 880571 h 1145797"/>
                <a:gd name="connsiteX95" fmla="*/ 822225 w 968295"/>
                <a:gd name="connsiteY95" fmla="*/ 816120 h 1145797"/>
                <a:gd name="connsiteX96" fmla="*/ 835456 w 968295"/>
                <a:gd name="connsiteY96" fmla="*/ 767664 h 1145797"/>
                <a:gd name="connsiteX97" fmla="*/ 838702 w 968295"/>
                <a:gd name="connsiteY97" fmla="*/ 739598 h 1145797"/>
                <a:gd name="connsiteX98" fmla="*/ 844873 w 968295"/>
                <a:gd name="connsiteY98" fmla="*/ 691600 h 1145797"/>
                <a:gd name="connsiteX99" fmla="*/ 848057 w 968295"/>
                <a:gd name="connsiteY99" fmla="*/ 646094 h 1145797"/>
                <a:gd name="connsiteX100" fmla="*/ 851118 w 968295"/>
                <a:gd name="connsiteY100" fmla="*/ 608364 h 1145797"/>
                <a:gd name="connsiteX101" fmla="*/ 849168 w 968295"/>
                <a:gd name="connsiteY101" fmla="*/ 568523 h 1145797"/>
                <a:gd name="connsiteX102" fmla="*/ 846083 w 968295"/>
                <a:gd name="connsiteY102" fmla="*/ 536791 h 1145797"/>
                <a:gd name="connsiteX103" fmla="*/ 844355 w 968295"/>
                <a:gd name="connsiteY103" fmla="*/ 476117 h 1145797"/>
                <a:gd name="connsiteX104" fmla="*/ 845280 w 968295"/>
                <a:gd name="connsiteY104" fmla="*/ 453013 h 1145797"/>
                <a:gd name="connsiteX105" fmla="*/ 844849 w 968295"/>
                <a:gd name="connsiteY105" fmla="*/ 447582 h 1145797"/>
                <a:gd name="connsiteX106" fmla="*/ 834444 w 968295"/>
                <a:gd name="connsiteY106" fmla="*/ 438943 h 1145797"/>
                <a:gd name="connsiteX107" fmla="*/ 830803 w 968295"/>
                <a:gd name="connsiteY107" fmla="*/ 438943 h 1145797"/>
                <a:gd name="connsiteX108" fmla="*/ 828532 w 968295"/>
                <a:gd name="connsiteY108" fmla="*/ 438844 h 1145797"/>
                <a:gd name="connsiteX109" fmla="*/ 822744 w 968295"/>
                <a:gd name="connsiteY109" fmla="*/ 434438 h 1145797"/>
                <a:gd name="connsiteX110" fmla="*/ 828113 w 968295"/>
                <a:gd name="connsiteY110" fmla="*/ 427551 h 1145797"/>
                <a:gd name="connsiteX111" fmla="*/ 837529 w 968295"/>
                <a:gd name="connsiteY111" fmla="*/ 428588 h 1145797"/>
                <a:gd name="connsiteX112" fmla="*/ 846700 w 968295"/>
                <a:gd name="connsiteY112" fmla="*/ 423169 h 1145797"/>
                <a:gd name="connsiteX113" fmla="*/ 858351 w 968295"/>
                <a:gd name="connsiteY113" fmla="*/ 390562 h 1145797"/>
                <a:gd name="connsiteX114" fmla="*/ 873161 w 968295"/>
                <a:gd name="connsiteY114" fmla="*/ 361274 h 1145797"/>
                <a:gd name="connsiteX115" fmla="*/ 894143 w 968295"/>
                <a:gd name="connsiteY115" fmla="*/ 332467 h 1145797"/>
                <a:gd name="connsiteX116" fmla="*/ 905251 w 968295"/>
                <a:gd name="connsiteY116" fmla="*/ 315188 h 1145797"/>
                <a:gd name="connsiteX117" fmla="*/ 935243 w 968295"/>
                <a:gd name="connsiteY117" fmla="*/ 293355 h 1145797"/>
                <a:gd name="connsiteX118" fmla="*/ 961605 w 968295"/>
                <a:gd name="connsiteY118" fmla="*/ 298378 h 1145797"/>
                <a:gd name="connsiteX119" fmla="*/ 964543 w 968295"/>
                <a:gd name="connsiteY119" fmla="*/ 307968 h 1145797"/>
                <a:gd name="connsiteX120" fmla="*/ 956422 w 968295"/>
                <a:gd name="connsiteY120" fmla="*/ 331702 h 1145797"/>
                <a:gd name="connsiteX121" fmla="*/ 956422 w 968295"/>
                <a:gd name="connsiteY121" fmla="*/ 334787 h 1145797"/>
                <a:gd name="connsiteX122" fmla="*/ 956842 w 968295"/>
                <a:gd name="connsiteY122" fmla="*/ 343427 h 1145797"/>
                <a:gd name="connsiteX123" fmla="*/ 938711 w 968295"/>
                <a:gd name="connsiteY123" fmla="*/ 385106 h 1145797"/>
                <a:gd name="connsiteX124" fmla="*/ 934156 w 968295"/>
                <a:gd name="connsiteY124" fmla="*/ 393499 h 1145797"/>
                <a:gd name="connsiteX125" fmla="*/ 927603 w 968295"/>
                <a:gd name="connsiteY125" fmla="*/ 403755 h 1145797"/>
                <a:gd name="connsiteX126" fmla="*/ 918581 w 968295"/>
                <a:gd name="connsiteY126" fmla="*/ 419936 h 1145797"/>
                <a:gd name="connsiteX127" fmla="*/ 917803 w 968295"/>
                <a:gd name="connsiteY127" fmla="*/ 421676 h 1145797"/>
                <a:gd name="connsiteX128" fmla="*/ 915656 w 968295"/>
                <a:gd name="connsiteY128" fmla="*/ 428205 h 1145797"/>
                <a:gd name="connsiteX129" fmla="*/ 915248 w 968295"/>
                <a:gd name="connsiteY129" fmla="*/ 430032 h 1145797"/>
                <a:gd name="connsiteX130" fmla="*/ 914755 w 968295"/>
                <a:gd name="connsiteY130" fmla="*/ 434413 h 1145797"/>
                <a:gd name="connsiteX131" fmla="*/ 914360 w 968295"/>
                <a:gd name="connsiteY131" fmla="*/ 436252 h 1145797"/>
                <a:gd name="connsiteX132" fmla="*/ 914360 w 968295"/>
                <a:gd name="connsiteY132" fmla="*/ 440041 h 1145797"/>
                <a:gd name="connsiteX133" fmla="*/ 914767 w 968295"/>
                <a:gd name="connsiteY133" fmla="*/ 442510 h 1145797"/>
                <a:gd name="connsiteX134" fmla="*/ 915285 w 968295"/>
                <a:gd name="connsiteY134" fmla="*/ 446965 h 1145797"/>
                <a:gd name="connsiteX135" fmla="*/ 915680 w 968295"/>
                <a:gd name="connsiteY135" fmla="*/ 448878 h 1145797"/>
                <a:gd name="connsiteX136" fmla="*/ 916223 w 968295"/>
                <a:gd name="connsiteY136" fmla="*/ 452852 h 1145797"/>
                <a:gd name="connsiteX137" fmla="*/ 916631 w 968295"/>
                <a:gd name="connsiteY137" fmla="*/ 454926 h 1145797"/>
                <a:gd name="connsiteX138" fmla="*/ 918877 w 968295"/>
                <a:gd name="connsiteY138" fmla="*/ 472415 h 1145797"/>
                <a:gd name="connsiteX139" fmla="*/ 919346 w 968295"/>
                <a:gd name="connsiteY139" fmla="*/ 474587 h 1145797"/>
                <a:gd name="connsiteX140" fmla="*/ 923505 w 968295"/>
                <a:gd name="connsiteY140" fmla="*/ 497136 h 1145797"/>
                <a:gd name="connsiteX141" fmla="*/ 923912 w 968295"/>
                <a:gd name="connsiteY141" fmla="*/ 499308 h 1145797"/>
                <a:gd name="connsiteX142" fmla="*/ 925344 w 968295"/>
                <a:gd name="connsiteY142" fmla="*/ 511651 h 1145797"/>
                <a:gd name="connsiteX143" fmla="*/ 925727 w 968295"/>
                <a:gd name="connsiteY143" fmla="*/ 513761 h 1145797"/>
                <a:gd name="connsiteX144" fmla="*/ 926245 w 968295"/>
                <a:gd name="connsiteY144" fmla="*/ 519402 h 1145797"/>
                <a:gd name="connsiteX145" fmla="*/ 926665 w 968295"/>
                <a:gd name="connsiteY145" fmla="*/ 522203 h 1145797"/>
                <a:gd name="connsiteX146" fmla="*/ 927159 w 968295"/>
                <a:gd name="connsiteY146" fmla="*/ 528695 h 1145797"/>
                <a:gd name="connsiteX147" fmla="*/ 927590 w 968295"/>
                <a:gd name="connsiteY147" fmla="*/ 531670 h 1145797"/>
                <a:gd name="connsiteX148" fmla="*/ 928072 w 968295"/>
                <a:gd name="connsiteY148" fmla="*/ 545801 h 1145797"/>
                <a:gd name="connsiteX149" fmla="*/ 928504 w 968295"/>
                <a:gd name="connsiteY149" fmla="*/ 548998 h 1145797"/>
                <a:gd name="connsiteX150" fmla="*/ 928998 w 968295"/>
                <a:gd name="connsiteY150" fmla="*/ 573744 h 1145797"/>
                <a:gd name="connsiteX151" fmla="*/ 929405 w 968295"/>
                <a:gd name="connsiteY151" fmla="*/ 576213 h 1145797"/>
                <a:gd name="connsiteX152" fmla="*/ 929405 w 968295"/>
                <a:gd name="connsiteY152" fmla="*/ 595639 h 1145797"/>
                <a:gd name="connsiteX153" fmla="*/ 909188 w 968295"/>
                <a:gd name="connsiteY153" fmla="*/ 603625 h 1145797"/>
                <a:gd name="connsiteX154" fmla="*/ 902129 w 968295"/>
                <a:gd name="connsiteY154" fmla="*/ 593479 h 1145797"/>
                <a:gd name="connsiteX155" fmla="*/ 899549 w 968295"/>
                <a:gd name="connsiteY155" fmla="*/ 570362 h 1145797"/>
                <a:gd name="connsiteX156" fmla="*/ 897080 w 968295"/>
                <a:gd name="connsiteY156" fmla="*/ 535323 h 1145797"/>
                <a:gd name="connsiteX157" fmla="*/ 894945 w 968295"/>
                <a:gd name="connsiteY157" fmla="*/ 499790 h 1145797"/>
                <a:gd name="connsiteX158" fmla="*/ 892033 w 968295"/>
                <a:gd name="connsiteY158" fmla="*/ 479055 h 1145797"/>
                <a:gd name="connsiteX159" fmla="*/ 884862 w 968295"/>
                <a:gd name="connsiteY159" fmla="*/ 435857 h 1145797"/>
                <a:gd name="connsiteX160" fmla="*/ 879604 w 968295"/>
                <a:gd name="connsiteY160" fmla="*/ 432710 h 1145797"/>
                <a:gd name="connsiteX161" fmla="*/ 864337 w 968295"/>
                <a:gd name="connsiteY161" fmla="*/ 439980 h 1145797"/>
                <a:gd name="connsiteX162" fmla="*/ 860412 w 968295"/>
                <a:gd name="connsiteY162" fmla="*/ 442954 h 1145797"/>
                <a:gd name="connsiteX163" fmla="*/ 864793 w 968295"/>
                <a:gd name="connsiteY163" fmla="*/ 443707 h 1145797"/>
                <a:gd name="connsiteX164" fmla="*/ 878185 w 968295"/>
                <a:gd name="connsiteY164" fmla="*/ 457518 h 1145797"/>
                <a:gd name="connsiteX165" fmla="*/ 875963 w 968295"/>
                <a:gd name="connsiteY165" fmla="*/ 477463 h 1145797"/>
                <a:gd name="connsiteX166" fmla="*/ 870705 w 968295"/>
                <a:gd name="connsiteY166" fmla="*/ 500604 h 1145797"/>
                <a:gd name="connsiteX167" fmla="*/ 871730 w 968295"/>
                <a:gd name="connsiteY167" fmla="*/ 508244 h 1145797"/>
                <a:gd name="connsiteX168" fmla="*/ 874198 w 968295"/>
                <a:gd name="connsiteY168" fmla="*/ 522660 h 1145797"/>
                <a:gd name="connsiteX169" fmla="*/ 870199 w 968295"/>
                <a:gd name="connsiteY169" fmla="*/ 540494 h 1145797"/>
                <a:gd name="connsiteX170" fmla="*/ 870718 w 968295"/>
                <a:gd name="connsiteY170" fmla="*/ 569819 h 1145797"/>
                <a:gd name="connsiteX171" fmla="*/ 869977 w 968295"/>
                <a:gd name="connsiteY171" fmla="*/ 584013 h 1145797"/>
                <a:gd name="connsiteX172" fmla="*/ 870385 w 968295"/>
                <a:gd name="connsiteY172" fmla="*/ 595454 h 1145797"/>
                <a:gd name="connsiteX173" fmla="*/ 874087 w 968295"/>
                <a:gd name="connsiteY173" fmla="*/ 617275 h 1145797"/>
                <a:gd name="connsiteX174" fmla="*/ 870767 w 968295"/>
                <a:gd name="connsiteY174" fmla="*/ 635702 h 1145797"/>
                <a:gd name="connsiteX175" fmla="*/ 871187 w 968295"/>
                <a:gd name="connsiteY175" fmla="*/ 643761 h 1145797"/>
                <a:gd name="connsiteX176" fmla="*/ 870841 w 968295"/>
                <a:gd name="connsiteY176" fmla="*/ 658436 h 1145797"/>
                <a:gd name="connsiteX177" fmla="*/ 870014 w 968295"/>
                <a:gd name="connsiteY177" fmla="*/ 660559 h 1145797"/>
                <a:gd name="connsiteX178" fmla="*/ 872557 w 968295"/>
                <a:gd name="connsiteY178" fmla="*/ 681541 h 1145797"/>
                <a:gd name="connsiteX179" fmla="*/ 878999 w 968295"/>
                <a:gd name="connsiteY179" fmla="*/ 699721 h 1145797"/>
                <a:gd name="connsiteX180" fmla="*/ 878703 w 968295"/>
                <a:gd name="connsiteY180" fmla="*/ 758087 h 1145797"/>
                <a:gd name="connsiteX181" fmla="*/ 864793 w 968295"/>
                <a:gd name="connsiteY181" fmla="*/ 849259 h 1145797"/>
                <a:gd name="connsiteX182" fmla="*/ 855166 w 968295"/>
                <a:gd name="connsiteY182" fmla="*/ 915264 h 1145797"/>
                <a:gd name="connsiteX183" fmla="*/ 851735 w 968295"/>
                <a:gd name="connsiteY183" fmla="*/ 953908 h 1145797"/>
                <a:gd name="connsiteX184" fmla="*/ 839986 w 968295"/>
                <a:gd name="connsiteY184" fmla="*/ 976827 h 1145797"/>
                <a:gd name="connsiteX185" fmla="*/ 832148 w 968295"/>
                <a:gd name="connsiteY185" fmla="*/ 988799 h 1145797"/>
                <a:gd name="connsiteX186" fmla="*/ 810291 w 968295"/>
                <a:gd name="connsiteY186" fmla="*/ 1024209 h 1145797"/>
                <a:gd name="connsiteX187" fmla="*/ 791925 w 968295"/>
                <a:gd name="connsiteY187" fmla="*/ 1035922 h 1145797"/>
                <a:gd name="connsiteX188" fmla="*/ 755898 w 968295"/>
                <a:gd name="connsiteY188" fmla="*/ 1051424 h 1145797"/>
                <a:gd name="connsiteX189" fmla="*/ 696051 w 968295"/>
                <a:gd name="connsiteY189" fmla="*/ 1051424 h 1145797"/>
                <a:gd name="connsiteX190" fmla="*/ 624664 w 968295"/>
                <a:gd name="connsiteY190" fmla="*/ 972310 h 1145797"/>
                <a:gd name="connsiteX191" fmla="*/ 619727 w 968295"/>
                <a:gd name="connsiteY191" fmla="*/ 941751 h 1145797"/>
                <a:gd name="connsiteX192" fmla="*/ 616160 w 968295"/>
                <a:gd name="connsiteY192" fmla="*/ 927175 h 1145797"/>
                <a:gd name="connsiteX193" fmla="*/ 610470 w 968295"/>
                <a:gd name="connsiteY193" fmla="*/ 923275 h 1145797"/>
                <a:gd name="connsiteX194" fmla="*/ 593377 w 968295"/>
                <a:gd name="connsiteY194" fmla="*/ 920263 h 1145797"/>
                <a:gd name="connsiteX195" fmla="*/ 588119 w 968295"/>
                <a:gd name="connsiteY195" fmla="*/ 912167 h 1145797"/>
                <a:gd name="connsiteX196" fmla="*/ 587255 w 968295"/>
                <a:gd name="connsiteY196" fmla="*/ 908402 h 1145797"/>
                <a:gd name="connsiteX197" fmla="*/ 585416 w 968295"/>
                <a:gd name="connsiteY197" fmla="*/ 907427 h 1145797"/>
                <a:gd name="connsiteX198" fmla="*/ 583540 w 968295"/>
                <a:gd name="connsiteY198" fmla="*/ 906464 h 1145797"/>
                <a:gd name="connsiteX199" fmla="*/ 580800 w 968295"/>
                <a:gd name="connsiteY199" fmla="*/ 903293 h 1145797"/>
                <a:gd name="connsiteX200" fmla="*/ 625355 w 968295"/>
                <a:gd name="connsiteY200" fmla="*/ 868302 h 1145797"/>
                <a:gd name="connsiteX201" fmla="*/ 632106 w 968295"/>
                <a:gd name="connsiteY201" fmla="*/ 869537 h 1145797"/>
                <a:gd name="connsiteX202" fmla="*/ 642906 w 968295"/>
                <a:gd name="connsiteY202" fmla="*/ 864797 h 1145797"/>
                <a:gd name="connsiteX203" fmla="*/ 641178 w 968295"/>
                <a:gd name="connsiteY203" fmla="*/ 860527 h 1145797"/>
                <a:gd name="connsiteX204" fmla="*/ 635698 w 968295"/>
                <a:gd name="connsiteY204" fmla="*/ 860428 h 1145797"/>
                <a:gd name="connsiteX205" fmla="*/ 571827 w 968295"/>
                <a:gd name="connsiteY205" fmla="*/ 853763 h 1145797"/>
                <a:gd name="connsiteX206" fmla="*/ 554289 w 968295"/>
                <a:gd name="connsiteY206" fmla="*/ 852751 h 1145797"/>
                <a:gd name="connsiteX207" fmla="*/ 543564 w 968295"/>
                <a:gd name="connsiteY207" fmla="*/ 851233 h 1145797"/>
                <a:gd name="connsiteX208" fmla="*/ 510993 w 968295"/>
                <a:gd name="connsiteY208" fmla="*/ 854282 h 1145797"/>
                <a:gd name="connsiteX209" fmla="*/ 500489 w 968295"/>
                <a:gd name="connsiteY209" fmla="*/ 866377 h 1145797"/>
                <a:gd name="connsiteX210" fmla="*/ 493417 w 968295"/>
                <a:gd name="connsiteY210" fmla="*/ 900170 h 1145797"/>
                <a:gd name="connsiteX211" fmla="*/ 484000 w 968295"/>
                <a:gd name="connsiteY211" fmla="*/ 1001376 h 1145797"/>
                <a:gd name="connsiteX212" fmla="*/ 481112 w 968295"/>
                <a:gd name="connsiteY212" fmla="*/ 1017988 h 1145797"/>
                <a:gd name="connsiteX213" fmla="*/ 476397 w 968295"/>
                <a:gd name="connsiteY213" fmla="*/ 1029294 h 1145797"/>
                <a:gd name="connsiteX214" fmla="*/ 464216 w 968295"/>
                <a:gd name="connsiteY214" fmla="*/ 1048597 h 1145797"/>
                <a:gd name="connsiteX215" fmla="*/ 457600 w 968295"/>
                <a:gd name="connsiteY215" fmla="*/ 1062494 h 1145797"/>
                <a:gd name="connsiteX216" fmla="*/ 453601 w 968295"/>
                <a:gd name="connsiteY216" fmla="*/ 1069036 h 1145797"/>
                <a:gd name="connsiteX217" fmla="*/ 444258 w 968295"/>
                <a:gd name="connsiteY217" fmla="*/ 1077070 h 1145797"/>
                <a:gd name="connsiteX218" fmla="*/ 445098 w 968295"/>
                <a:gd name="connsiteY218" fmla="*/ 1084278 h 1145797"/>
                <a:gd name="connsiteX219" fmla="*/ 459637 w 968295"/>
                <a:gd name="connsiteY219" fmla="*/ 1095806 h 1145797"/>
                <a:gd name="connsiteX220" fmla="*/ 468585 w 968295"/>
                <a:gd name="connsiteY220" fmla="*/ 1120651 h 1145797"/>
                <a:gd name="connsiteX221" fmla="*/ 465079 w 968295"/>
                <a:gd name="connsiteY221" fmla="*/ 1125513 h 1145797"/>
                <a:gd name="connsiteX222" fmla="*/ 430978 w 968295"/>
                <a:gd name="connsiteY222" fmla="*/ 1138127 h 1145797"/>
                <a:gd name="connsiteX223" fmla="*/ 399148 w 968295"/>
                <a:gd name="connsiteY223" fmla="*/ 1144039 h 1145797"/>
                <a:gd name="connsiteX224" fmla="*/ 391570 w 968295"/>
                <a:gd name="connsiteY224" fmla="*/ 1140090 h 1145797"/>
                <a:gd name="connsiteX225" fmla="*/ 389447 w 968295"/>
                <a:gd name="connsiteY225" fmla="*/ 1107728 h 1145797"/>
                <a:gd name="connsiteX226" fmla="*/ 385596 w 968295"/>
                <a:gd name="connsiteY226" fmla="*/ 1102976 h 1145797"/>
                <a:gd name="connsiteX227" fmla="*/ 310309 w 968295"/>
                <a:gd name="connsiteY227" fmla="*/ 1099743 h 1145797"/>
                <a:gd name="connsiteX228" fmla="*/ 286599 w 968295"/>
                <a:gd name="connsiteY228" fmla="*/ 1092955 h 1145797"/>
                <a:gd name="connsiteX229" fmla="*/ 279071 w 968295"/>
                <a:gd name="connsiteY229" fmla="*/ 1088018 h 1145797"/>
                <a:gd name="connsiteX230" fmla="*/ 270085 w 968295"/>
                <a:gd name="connsiteY230" fmla="*/ 1065098 h 1145797"/>
                <a:gd name="connsiteX231" fmla="*/ 268037 w 968295"/>
                <a:gd name="connsiteY231" fmla="*/ 1059779 h 1145797"/>
                <a:gd name="connsiteX232" fmla="*/ 235182 w 968295"/>
                <a:gd name="connsiteY232" fmla="*/ 999525 h 1145797"/>
                <a:gd name="connsiteX233" fmla="*/ 222099 w 968295"/>
                <a:gd name="connsiteY233" fmla="*/ 933309 h 1145797"/>
                <a:gd name="connsiteX234" fmla="*/ 217533 w 968295"/>
                <a:gd name="connsiteY234" fmla="*/ 931124 h 1145797"/>
                <a:gd name="connsiteX235" fmla="*/ 191762 w 968295"/>
                <a:gd name="connsiteY235" fmla="*/ 932729 h 1145797"/>
                <a:gd name="connsiteX236" fmla="*/ 185344 w 968295"/>
                <a:gd name="connsiteY236" fmla="*/ 924929 h 1145797"/>
                <a:gd name="connsiteX237" fmla="*/ 183184 w 968295"/>
                <a:gd name="connsiteY237" fmla="*/ 913821 h 1145797"/>
                <a:gd name="connsiteX238" fmla="*/ 160882 w 968295"/>
                <a:gd name="connsiteY238" fmla="*/ 896184 h 1145797"/>
                <a:gd name="connsiteX239" fmla="*/ 117511 w 968295"/>
                <a:gd name="connsiteY239" fmla="*/ 891765 h 1145797"/>
                <a:gd name="connsiteX240" fmla="*/ 75326 w 968295"/>
                <a:gd name="connsiteY240" fmla="*/ 875054 h 1145797"/>
                <a:gd name="connsiteX241" fmla="*/ 71179 w 968295"/>
                <a:gd name="connsiteY241" fmla="*/ 872943 h 114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968295" h="1145797">
                  <a:moveTo>
                    <a:pt x="71179" y="872943"/>
                  </a:moveTo>
                  <a:cubicBezTo>
                    <a:pt x="57072" y="865538"/>
                    <a:pt x="43940" y="856898"/>
                    <a:pt x="34276" y="843890"/>
                  </a:cubicBezTo>
                  <a:cubicBezTo>
                    <a:pt x="31536" y="840236"/>
                    <a:pt x="29129" y="836349"/>
                    <a:pt x="27080" y="832263"/>
                  </a:cubicBezTo>
                  <a:cubicBezTo>
                    <a:pt x="19601" y="817119"/>
                    <a:pt x="14208" y="801025"/>
                    <a:pt x="11035" y="784437"/>
                  </a:cubicBezTo>
                  <a:cubicBezTo>
                    <a:pt x="6543" y="768010"/>
                    <a:pt x="5173" y="751052"/>
                    <a:pt x="2569" y="734316"/>
                  </a:cubicBezTo>
                  <a:cubicBezTo>
                    <a:pt x="-122" y="717037"/>
                    <a:pt x="-468" y="699560"/>
                    <a:pt x="-1702" y="682145"/>
                  </a:cubicBezTo>
                  <a:cubicBezTo>
                    <a:pt x="-2702" y="668631"/>
                    <a:pt x="-2948" y="655079"/>
                    <a:pt x="-2442" y="641540"/>
                  </a:cubicBezTo>
                  <a:cubicBezTo>
                    <a:pt x="-1726" y="624359"/>
                    <a:pt x="-1146" y="607167"/>
                    <a:pt x="-1368" y="589999"/>
                  </a:cubicBezTo>
                  <a:cubicBezTo>
                    <a:pt x="-1566" y="576015"/>
                    <a:pt x="-2417" y="562019"/>
                    <a:pt x="-1998" y="548035"/>
                  </a:cubicBezTo>
                  <a:cubicBezTo>
                    <a:pt x="-1541" y="532398"/>
                    <a:pt x="-542" y="516785"/>
                    <a:pt x="471" y="501135"/>
                  </a:cubicBezTo>
                  <a:cubicBezTo>
                    <a:pt x="1088" y="491595"/>
                    <a:pt x="1186" y="481992"/>
                    <a:pt x="1433" y="472427"/>
                  </a:cubicBezTo>
                  <a:cubicBezTo>
                    <a:pt x="1692" y="462232"/>
                    <a:pt x="2433" y="452087"/>
                    <a:pt x="2877" y="441917"/>
                  </a:cubicBezTo>
                  <a:cubicBezTo>
                    <a:pt x="3100" y="436980"/>
                    <a:pt x="1557" y="432327"/>
                    <a:pt x="1569" y="427465"/>
                  </a:cubicBezTo>
                  <a:cubicBezTo>
                    <a:pt x="1569" y="415283"/>
                    <a:pt x="2322" y="403039"/>
                    <a:pt x="1384" y="390919"/>
                  </a:cubicBezTo>
                  <a:cubicBezTo>
                    <a:pt x="310" y="377121"/>
                    <a:pt x="2890" y="363335"/>
                    <a:pt x="693" y="349598"/>
                  </a:cubicBezTo>
                  <a:cubicBezTo>
                    <a:pt x="-11" y="345192"/>
                    <a:pt x="1421" y="340872"/>
                    <a:pt x="1705" y="336490"/>
                  </a:cubicBezTo>
                  <a:cubicBezTo>
                    <a:pt x="2556" y="323210"/>
                    <a:pt x="3828" y="309942"/>
                    <a:pt x="7678" y="297082"/>
                  </a:cubicBezTo>
                  <a:cubicBezTo>
                    <a:pt x="11529" y="284221"/>
                    <a:pt x="16664" y="272533"/>
                    <a:pt x="26722" y="263412"/>
                  </a:cubicBezTo>
                  <a:cubicBezTo>
                    <a:pt x="35485" y="254032"/>
                    <a:pt x="44952" y="245664"/>
                    <a:pt x="56566" y="239715"/>
                  </a:cubicBezTo>
                  <a:cubicBezTo>
                    <a:pt x="71376" y="232150"/>
                    <a:pt x="87088" y="228941"/>
                    <a:pt x="103392" y="227213"/>
                  </a:cubicBezTo>
                  <a:cubicBezTo>
                    <a:pt x="117684" y="225682"/>
                    <a:pt x="132051" y="224633"/>
                    <a:pt x="145936" y="220252"/>
                  </a:cubicBezTo>
                  <a:cubicBezTo>
                    <a:pt x="155550" y="217290"/>
                    <a:pt x="164375" y="212192"/>
                    <a:pt x="171731" y="205330"/>
                  </a:cubicBezTo>
                  <a:cubicBezTo>
                    <a:pt x="175841" y="201516"/>
                    <a:pt x="180308" y="198135"/>
                    <a:pt x="183740" y="193580"/>
                  </a:cubicBezTo>
                  <a:cubicBezTo>
                    <a:pt x="190466" y="184669"/>
                    <a:pt x="192589" y="174030"/>
                    <a:pt x="195341" y="163601"/>
                  </a:cubicBezTo>
                  <a:cubicBezTo>
                    <a:pt x="198254" y="152592"/>
                    <a:pt x="200735" y="141533"/>
                    <a:pt x="201019" y="130067"/>
                  </a:cubicBezTo>
                  <a:cubicBezTo>
                    <a:pt x="201105" y="126254"/>
                    <a:pt x="203178" y="124193"/>
                    <a:pt x="207190" y="123637"/>
                  </a:cubicBezTo>
                  <a:cubicBezTo>
                    <a:pt x="219334" y="121959"/>
                    <a:pt x="229406" y="125809"/>
                    <a:pt x="237662" y="134585"/>
                  </a:cubicBezTo>
                  <a:cubicBezTo>
                    <a:pt x="238600" y="135584"/>
                    <a:pt x="239329" y="136769"/>
                    <a:pt x="240329" y="137720"/>
                  </a:cubicBezTo>
                  <a:cubicBezTo>
                    <a:pt x="241674" y="138954"/>
                    <a:pt x="242797" y="138769"/>
                    <a:pt x="243513" y="137090"/>
                  </a:cubicBezTo>
                  <a:cubicBezTo>
                    <a:pt x="244019" y="135979"/>
                    <a:pt x="244352" y="134807"/>
                    <a:pt x="244747" y="133659"/>
                  </a:cubicBezTo>
                  <a:cubicBezTo>
                    <a:pt x="252695" y="110122"/>
                    <a:pt x="259224" y="86129"/>
                    <a:pt x="264297" y="61815"/>
                  </a:cubicBezTo>
                  <a:cubicBezTo>
                    <a:pt x="266062" y="53435"/>
                    <a:pt x="267925" y="45067"/>
                    <a:pt x="274850" y="39019"/>
                  </a:cubicBezTo>
                  <a:cubicBezTo>
                    <a:pt x="277047" y="36921"/>
                    <a:pt x="279540" y="35156"/>
                    <a:pt x="282255" y="33786"/>
                  </a:cubicBezTo>
                  <a:cubicBezTo>
                    <a:pt x="284785" y="32651"/>
                    <a:pt x="285748" y="30787"/>
                    <a:pt x="285958" y="28072"/>
                  </a:cubicBezTo>
                  <a:cubicBezTo>
                    <a:pt x="286439" y="22456"/>
                    <a:pt x="286747" y="16828"/>
                    <a:pt x="287772" y="11274"/>
                  </a:cubicBezTo>
                  <a:cubicBezTo>
                    <a:pt x="289352" y="2746"/>
                    <a:pt x="296337" y="-2537"/>
                    <a:pt x="304496" y="-1426"/>
                  </a:cubicBezTo>
                  <a:cubicBezTo>
                    <a:pt x="311987" y="-402"/>
                    <a:pt x="317800" y="7522"/>
                    <a:pt x="317492" y="15470"/>
                  </a:cubicBezTo>
                  <a:cubicBezTo>
                    <a:pt x="317097" y="25912"/>
                    <a:pt x="313641" y="35218"/>
                    <a:pt x="309247" y="44623"/>
                  </a:cubicBezTo>
                  <a:cubicBezTo>
                    <a:pt x="305915" y="51707"/>
                    <a:pt x="301484" y="58446"/>
                    <a:pt x="300200" y="66431"/>
                  </a:cubicBezTo>
                  <a:cubicBezTo>
                    <a:pt x="299892" y="68394"/>
                    <a:pt x="299176" y="70282"/>
                    <a:pt x="298115" y="71961"/>
                  </a:cubicBezTo>
                  <a:cubicBezTo>
                    <a:pt x="288858" y="88277"/>
                    <a:pt x="284007" y="106148"/>
                    <a:pt x="278750" y="124007"/>
                  </a:cubicBezTo>
                  <a:cubicBezTo>
                    <a:pt x="270913" y="150642"/>
                    <a:pt x="268469" y="178128"/>
                    <a:pt x="264013" y="205281"/>
                  </a:cubicBezTo>
                  <a:cubicBezTo>
                    <a:pt x="259484" y="232939"/>
                    <a:pt x="255756" y="260709"/>
                    <a:pt x="252560" y="288541"/>
                  </a:cubicBezTo>
                  <a:cubicBezTo>
                    <a:pt x="250745" y="304425"/>
                    <a:pt x="248153" y="320211"/>
                    <a:pt x="246709" y="336133"/>
                  </a:cubicBezTo>
                  <a:cubicBezTo>
                    <a:pt x="246512" y="338255"/>
                    <a:pt x="246450" y="340391"/>
                    <a:pt x="246500" y="342526"/>
                  </a:cubicBezTo>
                  <a:cubicBezTo>
                    <a:pt x="246882" y="360940"/>
                    <a:pt x="246660" y="379355"/>
                    <a:pt x="246919" y="397769"/>
                  </a:cubicBezTo>
                  <a:cubicBezTo>
                    <a:pt x="247092" y="410111"/>
                    <a:pt x="247006" y="422688"/>
                    <a:pt x="245932" y="435154"/>
                  </a:cubicBezTo>
                  <a:cubicBezTo>
                    <a:pt x="245142" y="444373"/>
                    <a:pt x="245006" y="453667"/>
                    <a:pt x="244698" y="462961"/>
                  </a:cubicBezTo>
                  <a:cubicBezTo>
                    <a:pt x="244006" y="482597"/>
                    <a:pt x="246290" y="502246"/>
                    <a:pt x="245364" y="521845"/>
                  </a:cubicBezTo>
                  <a:cubicBezTo>
                    <a:pt x="244463" y="540889"/>
                    <a:pt x="244475" y="559909"/>
                    <a:pt x="244870" y="578915"/>
                  </a:cubicBezTo>
                  <a:cubicBezTo>
                    <a:pt x="245179" y="593220"/>
                    <a:pt x="245327" y="607512"/>
                    <a:pt x="245660" y="621817"/>
                  </a:cubicBezTo>
                  <a:cubicBezTo>
                    <a:pt x="245870" y="631592"/>
                    <a:pt x="244537" y="641268"/>
                    <a:pt x="244599" y="651006"/>
                  </a:cubicBezTo>
                  <a:cubicBezTo>
                    <a:pt x="244537" y="652845"/>
                    <a:pt x="244179" y="654647"/>
                    <a:pt x="243513" y="656363"/>
                  </a:cubicBezTo>
                  <a:cubicBezTo>
                    <a:pt x="243056" y="657498"/>
                    <a:pt x="242797" y="658695"/>
                    <a:pt x="242748" y="659917"/>
                  </a:cubicBezTo>
                  <a:cubicBezTo>
                    <a:pt x="243068" y="673296"/>
                    <a:pt x="240822" y="686663"/>
                    <a:pt x="241908" y="700029"/>
                  </a:cubicBezTo>
                  <a:cubicBezTo>
                    <a:pt x="243464" y="719147"/>
                    <a:pt x="243266" y="738290"/>
                    <a:pt x="243883" y="757445"/>
                  </a:cubicBezTo>
                  <a:cubicBezTo>
                    <a:pt x="244364" y="772441"/>
                    <a:pt x="245586" y="787449"/>
                    <a:pt x="246537" y="802432"/>
                  </a:cubicBezTo>
                  <a:cubicBezTo>
                    <a:pt x="247388" y="815762"/>
                    <a:pt x="247919" y="829116"/>
                    <a:pt x="249240" y="842396"/>
                  </a:cubicBezTo>
                  <a:cubicBezTo>
                    <a:pt x="251226" y="862329"/>
                    <a:pt x="253744" y="882187"/>
                    <a:pt x="256805" y="901984"/>
                  </a:cubicBezTo>
                  <a:cubicBezTo>
                    <a:pt x="259607" y="920275"/>
                    <a:pt x="262742" y="938505"/>
                    <a:pt x="264013" y="957043"/>
                  </a:cubicBezTo>
                  <a:cubicBezTo>
                    <a:pt x="264951" y="970792"/>
                    <a:pt x="266395" y="984566"/>
                    <a:pt x="268481" y="998216"/>
                  </a:cubicBezTo>
                  <a:cubicBezTo>
                    <a:pt x="268728" y="999722"/>
                    <a:pt x="269221" y="1001178"/>
                    <a:pt x="269937" y="1002524"/>
                  </a:cubicBezTo>
                  <a:cubicBezTo>
                    <a:pt x="271579" y="1005770"/>
                    <a:pt x="271246" y="1009386"/>
                    <a:pt x="271727" y="1012817"/>
                  </a:cubicBezTo>
                  <a:cubicBezTo>
                    <a:pt x="273912" y="1028726"/>
                    <a:pt x="281477" y="1042191"/>
                    <a:pt x="290721" y="1054781"/>
                  </a:cubicBezTo>
                  <a:cubicBezTo>
                    <a:pt x="297670" y="1064309"/>
                    <a:pt x="308001" y="1068258"/>
                    <a:pt x="319108" y="1069591"/>
                  </a:cubicBezTo>
                  <a:cubicBezTo>
                    <a:pt x="339276" y="1071948"/>
                    <a:pt x="359640" y="1071603"/>
                    <a:pt x="379808" y="1070406"/>
                  </a:cubicBezTo>
                  <a:cubicBezTo>
                    <a:pt x="404010" y="1068974"/>
                    <a:pt x="425313" y="1059804"/>
                    <a:pt x="441457" y="1040661"/>
                  </a:cubicBezTo>
                  <a:cubicBezTo>
                    <a:pt x="445949" y="1035045"/>
                    <a:pt x="449183" y="1028516"/>
                    <a:pt x="450923" y="1021543"/>
                  </a:cubicBezTo>
                  <a:cubicBezTo>
                    <a:pt x="455983" y="1003659"/>
                    <a:pt x="460599" y="985516"/>
                    <a:pt x="459340" y="966744"/>
                  </a:cubicBezTo>
                  <a:cubicBezTo>
                    <a:pt x="458402" y="953068"/>
                    <a:pt x="458217" y="939356"/>
                    <a:pt x="458810" y="925657"/>
                  </a:cubicBezTo>
                  <a:cubicBezTo>
                    <a:pt x="459390" y="912697"/>
                    <a:pt x="458538" y="899812"/>
                    <a:pt x="458575" y="886902"/>
                  </a:cubicBezTo>
                  <a:cubicBezTo>
                    <a:pt x="458575" y="870475"/>
                    <a:pt x="463784" y="855343"/>
                    <a:pt x="471004" y="841014"/>
                  </a:cubicBezTo>
                  <a:cubicBezTo>
                    <a:pt x="476249" y="830609"/>
                    <a:pt x="486592" y="827437"/>
                    <a:pt x="497502" y="826722"/>
                  </a:cubicBezTo>
                  <a:cubicBezTo>
                    <a:pt x="509092" y="825956"/>
                    <a:pt x="520583" y="827635"/>
                    <a:pt x="532061" y="828820"/>
                  </a:cubicBezTo>
                  <a:cubicBezTo>
                    <a:pt x="546020" y="830239"/>
                    <a:pt x="559769" y="833238"/>
                    <a:pt x="573703" y="834436"/>
                  </a:cubicBezTo>
                  <a:cubicBezTo>
                    <a:pt x="593734" y="836176"/>
                    <a:pt x="613568" y="839570"/>
                    <a:pt x="633600" y="841088"/>
                  </a:cubicBezTo>
                  <a:cubicBezTo>
                    <a:pt x="647596" y="842149"/>
                    <a:pt x="661592" y="840730"/>
                    <a:pt x="675563" y="839928"/>
                  </a:cubicBezTo>
                  <a:cubicBezTo>
                    <a:pt x="686190" y="839311"/>
                    <a:pt x="696792" y="838225"/>
                    <a:pt x="707418" y="837731"/>
                  </a:cubicBezTo>
                  <a:cubicBezTo>
                    <a:pt x="718045" y="837237"/>
                    <a:pt x="728696" y="836497"/>
                    <a:pt x="739150" y="834287"/>
                  </a:cubicBezTo>
                  <a:cubicBezTo>
                    <a:pt x="740199" y="834065"/>
                    <a:pt x="741236" y="833856"/>
                    <a:pt x="742297" y="833732"/>
                  </a:cubicBezTo>
                  <a:cubicBezTo>
                    <a:pt x="743655" y="833572"/>
                    <a:pt x="745247" y="833238"/>
                    <a:pt x="746074" y="834596"/>
                  </a:cubicBezTo>
                  <a:cubicBezTo>
                    <a:pt x="747049" y="836188"/>
                    <a:pt x="745864" y="837521"/>
                    <a:pt x="744840" y="838644"/>
                  </a:cubicBezTo>
                  <a:cubicBezTo>
                    <a:pt x="741581" y="842285"/>
                    <a:pt x="737965" y="845556"/>
                    <a:pt x="734596" y="849073"/>
                  </a:cubicBezTo>
                  <a:cubicBezTo>
                    <a:pt x="714762" y="869796"/>
                    <a:pt x="690880" y="883829"/>
                    <a:pt x="663517" y="892061"/>
                  </a:cubicBezTo>
                  <a:cubicBezTo>
                    <a:pt x="657815" y="893777"/>
                    <a:pt x="654347" y="897381"/>
                    <a:pt x="654396" y="903169"/>
                  </a:cubicBezTo>
                  <a:cubicBezTo>
                    <a:pt x="654532" y="919041"/>
                    <a:pt x="650694" y="934679"/>
                    <a:pt x="651459" y="950526"/>
                  </a:cubicBezTo>
                  <a:cubicBezTo>
                    <a:pt x="652039" y="962523"/>
                    <a:pt x="652064" y="974556"/>
                    <a:pt x="653310" y="986528"/>
                  </a:cubicBezTo>
                  <a:cubicBezTo>
                    <a:pt x="654915" y="1002092"/>
                    <a:pt x="666800" y="1017384"/>
                    <a:pt x="683240" y="1020568"/>
                  </a:cubicBezTo>
                  <a:cubicBezTo>
                    <a:pt x="694422" y="1022913"/>
                    <a:pt x="705888" y="1023617"/>
                    <a:pt x="717267" y="1022654"/>
                  </a:cubicBezTo>
                  <a:cubicBezTo>
                    <a:pt x="726030" y="1021790"/>
                    <a:pt x="734917" y="1022740"/>
                    <a:pt x="743717" y="1022654"/>
                  </a:cubicBezTo>
                  <a:cubicBezTo>
                    <a:pt x="758527" y="1022468"/>
                    <a:pt x="773486" y="1023802"/>
                    <a:pt x="787445" y="1016285"/>
                  </a:cubicBezTo>
                  <a:cubicBezTo>
                    <a:pt x="798010" y="1010608"/>
                    <a:pt x="807785" y="994378"/>
                    <a:pt x="805588" y="981591"/>
                  </a:cubicBezTo>
                  <a:cubicBezTo>
                    <a:pt x="802688" y="965213"/>
                    <a:pt x="802157" y="948514"/>
                    <a:pt x="803996" y="931988"/>
                  </a:cubicBezTo>
                  <a:cubicBezTo>
                    <a:pt x="804304" y="928187"/>
                    <a:pt x="804341" y="924373"/>
                    <a:pt x="804095" y="920572"/>
                  </a:cubicBezTo>
                  <a:cubicBezTo>
                    <a:pt x="803700" y="907106"/>
                    <a:pt x="805390" y="893851"/>
                    <a:pt x="807328" y="880571"/>
                  </a:cubicBezTo>
                  <a:cubicBezTo>
                    <a:pt x="810537" y="858713"/>
                    <a:pt x="815524" y="837163"/>
                    <a:pt x="822225" y="816120"/>
                  </a:cubicBezTo>
                  <a:cubicBezTo>
                    <a:pt x="827249" y="800186"/>
                    <a:pt x="830420" y="783672"/>
                    <a:pt x="835456" y="767664"/>
                  </a:cubicBezTo>
                  <a:cubicBezTo>
                    <a:pt x="838295" y="758642"/>
                    <a:pt x="837344" y="748941"/>
                    <a:pt x="838702" y="739598"/>
                  </a:cubicBezTo>
                  <a:cubicBezTo>
                    <a:pt x="841035" y="723640"/>
                    <a:pt x="843096" y="707644"/>
                    <a:pt x="844873" y="691600"/>
                  </a:cubicBezTo>
                  <a:cubicBezTo>
                    <a:pt x="846576" y="676456"/>
                    <a:pt x="848674" y="661398"/>
                    <a:pt x="848057" y="646094"/>
                  </a:cubicBezTo>
                  <a:cubicBezTo>
                    <a:pt x="847539" y="633418"/>
                    <a:pt x="849292" y="620829"/>
                    <a:pt x="851118" y="608364"/>
                  </a:cubicBezTo>
                  <a:cubicBezTo>
                    <a:pt x="853056" y="595084"/>
                    <a:pt x="852390" y="581557"/>
                    <a:pt x="849168" y="568523"/>
                  </a:cubicBezTo>
                  <a:cubicBezTo>
                    <a:pt x="846613" y="558094"/>
                    <a:pt x="846120" y="547542"/>
                    <a:pt x="846083" y="536791"/>
                  </a:cubicBezTo>
                  <a:cubicBezTo>
                    <a:pt x="846083" y="516563"/>
                    <a:pt x="843787" y="496371"/>
                    <a:pt x="844355" y="476117"/>
                  </a:cubicBezTo>
                  <a:cubicBezTo>
                    <a:pt x="845170" y="468441"/>
                    <a:pt x="845490" y="460727"/>
                    <a:pt x="845280" y="453013"/>
                  </a:cubicBezTo>
                  <a:cubicBezTo>
                    <a:pt x="845305" y="451199"/>
                    <a:pt x="845170" y="449372"/>
                    <a:pt x="844849" y="447582"/>
                  </a:cubicBezTo>
                  <a:cubicBezTo>
                    <a:pt x="843491" y="441473"/>
                    <a:pt x="840677" y="439140"/>
                    <a:pt x="834444" y="438943"/>
                  </a:cubicBezTo>
                  <a:cubicBezTo>
                    <a:pt x="833210" y="438943"/>
                    <a:pt x="831975" y="438943"/>
                    <a:pt x="830803" y="438943"/>
                  </a:cubicBezTo>
                  <a:cubicBezTo>
                    <a:pt x="830050" y="438943"/>
                    <a:pt x="829297" y="438856"/>
                    <a:pt x="828532" y="438844"/>
                  </a:cubicBezTo>
                  <a:cubicBezTo>
                    <a:pt x="825533" y="438844"/>
                    <a:pt x="823040" y="438054"/>
                    <a:pt x="822744" y="434438"/>
                  </a:cubicBezTo>
                  <a:cubicBezTo>
                    <a:pt x="822460" y="431093"/>
                    <a:pt x="824805" y="428094"/>
                    <a:pt x="828113" y="427551"/>
                  </a:cubicBezTo>
                  <a:cubicBezTo>
                    <a:pt x="831285" y="427094"/>
                    <a:pt x="834530" y="427452"/>
                    <a:pt x="837529" y="428588"/>
                  </a:cubicBezTo>
                  <a:cubicBezTo>
                    <a:pt x="843762" y="430550"/>
                    <a:pt x="845206" y="429637"/>
                    <a:pt x="846700" y="423169"/>
                  </a:cubicBezTo>
                  <a:cubicBezTo>
                    <a:pt x="849217" y="411864"/>
                    <a:pt x="853130" y="400904"/>
                    <a:pt x="858351" y="390562"/>
                  </a:cubicBezTo>
                  <a:cubicBezTo>
                    <a:pt x="863350" y="380848"/>
                    <a:pt x="866398" y="370172"/>
                    <a:pt x="873161" y="361274"/>
                  </a:cubicBezTo>
                  <a:cubicBezTo>
                    <a:pt x="880320" y="351807"/>
                    <a:pt x="887503" y="342353"/>
                    <a:pt x="894143" y="332467"/>
                  </a:cubicBezTo>
                  <a:cubicBezTo>
                    <a:pt x="897945" y="326777"/>
                    <a:pt x="901647" y="321026"/>
                    <a:pt x="905251" y="315188"/>
                  </a:cubicBezTo>
                  <a:cubicBezTo>
                    <a:pt x="912298" y="303845"/>
                    <a:pt x="921567" y="295527"/>
                    <a:pt x="935243" y="293355"/>
                  </a:cubicBezTo>
                  <a:cubicBezTo>
                    <a:pt x="944351" y="291824"/>
                    <a:pt x="953694" y="293614"/>
                    <a:pt x="961605" y="298378"/>
                  </a:cubicBezTo>
                  <a:cubicBezTo>
                    <a:pt x="965913" y="300846"/>
                    <a:pt x="966468" y="303315"/>
                    <a:pt x="964543" y="307968"/>
                  </a:cubicBezTo>
                  <a:cubicBezTo>
                    <a:pt x="961322" y="315706"/>
                    <a:pt x="959766" y="324012"/>
                    <a:pt x="956422" y="331702"/>
                  </a:cubicBezTo>
                  <a:cubicBezTo>
                    <a:pt x="955866" y="332652"/>
                    <a:pt x="955866" y="333837"/>
                    <a:pt x="956422" y="334787"/>
                  </a:cubicBezTo>
                  <a:cubicBezTo>
                    <a:pt x="958718" y="337638"/>
                    <a:pt x="957483" y="340514"/>
                    <a:pt x="956842" y="343427"/>
                  </a:cubicBezTo>
                  <a:cubicBezTo>
                    <a:pt x="953521" y="358509"/>
                    <a:pt x="945659" y="371616"/>
                    <a:pt x="938711" y="385106"/>
                  </a:cubicBezTo>
                  <a:cubicBezTo>
                    <a:pt x="937353" y="387982"/>
                    <a:pt x="935823" y="390784"/>
                    <a:pt x="934156" y="393499"/>
                  </a:cubicBezTo>
                  <a:cubicBezTo>
                    <a:pt x="932663" y="397362"/>
                    <a:pt x="929886" y="400398"/>
                    <a:pt x="927603" y="403755"/>
                  </a:cubicBezTo>
                  <a:cubicBezTo>
                    <a:pt x="924085" y="408853"/>
                    <a:pt x="921062" y="414271"/>
                    <a:pt x="918581" y="419936"/>
                  </a:cubicBezTo>
                  <a:cubicBezTo>
                    <a:pt x="918285" y="420504"/>
                    <a:pt x="918025" y="421084"/>
                    <a:pt x="917803" y="421676"/>
                  </a:cubicBezTo>
                  <a:cubicBezTo>
                    <a:pt x="917013" y="423836"/>
                    <a:pt x="916310" y="426008"/>
                    <a:pt x="915656" y="428205"/>
                  </a:cubicBezTo>
                  <a:cubicBezTo>
                    <a:pt x="915433" y="428798"/>
                    <a:pt x="915298" y="429402"/>
                    <a:pt x="915248" y="430032"/>
                  </a:cubicBezTo>
                  <a:cubicBezTo>
                    <a:pt x="915248" y="431513"/>
                    <a:pt x="914607" y="432920"/>
                    <a:pt x="914755" y="434413"/>
                  </a:cubicBezTo>
                  <a:cubicBezTo>
                    <a:pt x="914570" y="435018"/>
                    <a:pt x="914434" y="435623"/>
                    <a:pt x="914360" y="436252"/>
                  </a:cubicBezTo>
                  <a:cubicBezTo>
                    <a:pt x="914360" y="437487"/>
                    <a:pt x="914360" y="438721"/>
                    <a:pt x="914360" y="440041"/>
                  </a:cubicBezTo>
                  <a:cubicBezTo>
                    <a:pt x="914360" y="440881"/>
                    <a:pt x="914495" y="441720"/>
                    <a:pt x="914767" y="442510"/>
                  </a:cubicBezTo>
                  <a:cubicBezTo>
                    <a:pt x="915051" y="443978"/>
                    <a:pt x="915236" y="445472"/>
                    <a:pt x="915285" y="446965"/>
                  </a:cubicBezTo>
                  <a:cubicBezTo>
                    <a:pt x="915335" y="447619"/>
                    <a:pt x="915471" y="448261"/>
                    <a:pt x="915680" y="448878"/>
                  </a:cubicBezTo>
                  <a:cubicBezTo>
                    <a:pt x="915680" y="450224"/>
                    <a:pt x="916273" y="451495"/>
                    <a:pt x="916223" y="452852"/>
                  </a:cubicBezTo>
                  <a:cubicBezTo>
                    <a:pt x="916322" y="453544"/>
                    <a:pt x="916581" y="454210"/>
                    <a:pt x="916631" y="454926"/>
                  </a:cubicBezTo>
                  <a:cubicBezTo>
                    <a:pt x="916939" y="460801"/>
                    <a:pt x="917692" y="466651"/>
                    <a:pt x="918877" y="472415"/>
                  </a:cubicBezTo>
                  <a:cubicBezTo>
                    <a:pt x="918988" y="473143"/>
                    <a:pt x="919136" y="473871"/>
                    <a:pt x="919346" y="474587"/>
                  </a:cubicBezTo>
                  <a:cubicBezTo>
                    <a:pt x="920913" y="482066"/>
                    <a:pt x="922370" y="489570"/>
                    <a:pt x="923505" y="497136"/>
                  </a:cubicBezTo>
                  <a:cubicBezTo>
                    <a:pt x="923579" y="497864"/>
                    <a:pt x="923715" y="498592"/>
                    <a:pt x="923912" y="499308"/>
                  </a:cubicBezTo>
                  <a:cubicBezTo>
                    <a:pt x="924283" y="503431"/>
                    <a:pt x="925060" y="507516"/>
                    <a:pt x="925344" y="511651"/>
                  </a:cubicBezTo>
                  <a:cubicBezTo>
                    <a:pt x="925369" y="512367"/>
                    <a:pt x="925505" y="513082"/>
                    <a:pt x="925727" y="513761"/>
                  </a:cubicBezTo>
                  <a:cubicBezTo>
                    <a:pt x="925653" y="515662"/>
                    <a:pt x="926406" y="517464"/>
                    <a:pt x="926245" y="519402"/>
                  </a:cubicBezTo>
                  <a:cubicBezTo>
                    <a:pt x="926258" y="520352"/>
                    <a:pt x="926393" y="521290"/>
                    <a:pt x="926665" y="522203"/>
                  </a:cubicBezTo>
                  <a:cubicBezTo>
                    <a:pt x="926665" y="524375"/>
                    <a:pt x="927368" y="526498"/>
                    <a:pt x="927159" y="528695"/>
                  </a:cubicBezTo>
                  <a:cubicBezTo>
                    <a:pt x="927220" y="529695"/>
                    <a:pt x="927368" y="530695"/>
                    <a:pt x="927590" y="531670"/>
                  </a:cubicBezTo>
                  <a:cubicBezTo>
                    <a:pt x="927664" y="536384"/>
                    <a:pt x="928331" y="541074"/>
                    <a:pt x="928072" y="545801"/>
                  </a:cubicBezTo>
                  <a:cubicBezTo>
                    <a:pt x="928109" y="546875"/>
                    <a:pt x="928244" y="547949"/>
                    <a:pt x="928504" y="548998"/>
                  </a:cubicBezTo>
                  <a:cubicBezTo>
                    <a:pt x="928590" y="557243"/>
                    <a:pt x="928257" y="565512"/>
                    <a:pt x="928998" y="573744"/>
                  </a:cubicBezTo>
                  <a:cubicBezTo>
                    <a:pt x="929047" y="574583"/>
                    <a:pt x="929183" y="575410"/>
                    <a:pt x="929405" y="576213"/>
                  </a:cubicBezTo>
                  <a:cubicBezTo>
                    <a:pt x="929528" y="582692"/>
                    <a:pt x="931021" y="589172"/>
                    <a:pt x="929405" y="595639"/>
                  </a:cubicBezTo>
                  <a:cubicBezTo>
                    <a:pt x="925060" y="604550"/>
                    <a:pt x="916865" y="607771"/>
                    <a:pt x="909188" y="603625"/>
                  </a:cubicBezTo>
                  <a:cubicBezTo>
                    <a:pt x="905128" y="601428"/>
                    <a:pt x="903091" y="597861"/>
                    <a:pt x="902129" y="593479"/>
                  </a:cubicBezTo>
                  <a:cubicBezTo>
                    <a:pt x="900475" y="585889"/>
                    <a:pt x="899611" y="578138"/>
                    <a:pt x="899549" y="570362"/>
                  </a:cubicBezTo>
                  <a:cubicBezTo>
                    <a:pt x="899438" y="558600"/>
                    <a:pt x="897994" y="546998"/>
                    <a:pt x="897080" y="535323"/>
                  </a:cubicBezTo>
                  <a:cubicBezTo>
                    <a:pt x="896167" y="523647"/>
                    <a:pt x="895094" y="511663"/>
                    <a:pt x="894945" y="499790"/>
                  </a:cubicBezTo>
                  <a:cubicBezTo>
                    <a:pt x="894859" y="492718"/>
                    <a:pt x="893255" y="485954"/>
                    <a:pt x="892033" y="479055"/>
                  </a:cubicBezTo>
                  <a:cubicBezTo>
                    <a:pt x="889478" y="464689"/>
                    <a:pt x="886220" y="450409"/>
                    <a:pt x="884862" y="435857"/>
                  </a:cubicBezTo>
                  <a:cubicBezTo>
                    <a:pt x="884430" y="431241"/>
                    <a:pt x="883813" y="430698"/>
                    <a:pt x="879604" y="432710"/>
                  </a:cubicBezTo>
                  <a:cubicBezTo>
                    <a:pt x="874519" y="435179"/>
                    <a:pt x="869521" y="437758"/>
                    <a:pt x="864337" y="439980"/>
                  </a:cubicBezTo>
                  <a:cubicBezTo>
                    <a:pt x="862856" y="440621"/>
                    <a:pt x="861214" y="441214"/>
                    <a:pt x="860412" y="442954"/>
                  </a:cubicBezTo>
                  <a:cubicBezTo>
                    <a:pt x="861745" y="444188"/>
                    <a:pt x="863337" y="443571"/>
                    <a:pt x="864793" y="443707"/>
                  </a:cubicBezTo>
                  <a:cubicBezTo>
                    <a:pt x="872088" y="444312"/>
                    <a:pt x="877802" y="450211"/>
                    <a:pt x="878185" y="457518"/>
                  </a:cubicBezTo>
                  <a:cubicBezTo>
                    <a:pt x="878555" y="464281"/>
                    <a:pt x="877111" y="470884"/>
                    <a:pt x="875963" y="477463"/>
                  </a:cubicBezTo>
                  <a:cubicBezTo>
                    <a:pt x="874618" y="485251"/>
                    <a:pt x="873322" y="493100"/>
                    <a:pt x="870705" y="500604"/>
                  </a:cubicBezTo>
                  <a:cubicBezTo>
                    <a:pt x="869718" y="503431"/>
                    <a:pt x="869743" y="505788"/>
                    <a:pt x="871730" y="508244"/>
                  </a:cubicBezTo>
                  <a:cubicBezTo>
                    <a:pt x="875198" y="512527"/>
                    <a:pt x="874976" y="517600"/>
                    <a:pt x="874198" y="522660"/>
                  </a:cubicBezTo>
                  <a:cubicBezTo>
                    <a:pt x="873211" y="528671"/>
                    <a:pt x="871643" y="534582"/>
                    <a:pt x="870199" y="540494"/>
                  </a:cubicBezTo>
                  <a:cubicBezTo>
                    <a:pt x="867755" y="550146"/>
                    <a:pt x="867941" y="560266"/>
                    <a:pt x="870718" y="569819"/>
                  </a:cubicBezTo>
                  <a:cubicBezTo>
                    <a:pt x="872310" y="574472"/>
                    <a:pt x="872038" y="579557"/>
                    <a:pt x="869977" y="584013"/>
                  </a:cubicBezTo>
                  <a:cubicBezTo>
                    <a:pt x="868299" y="587567"/>
                    <a:pt x="867891" y="592270"/>
                    <a:pt x="870385" y="595454"/>
                  </a:cubicBezTo>
                  <a:cubicBezTo>
                    <a:pt x="875704" y="602242"/>
                    <a:pt x="874926" y="609672"/>
                    <a:pt x="874087" y="617275"/>
                  </a:cubicBezTo>
                  <a:cubicBezTo>
                    <a:pt x="873347" y="623483"/>
                    <a:pt x="872248" y="629630"/>
                    <a:pt x="870767" y="635702"/>
                  </a:cubicBezTo>
                  <a:cubicBezTo>
                    <a:pt x="870039" y="638368"/>
                    <a:pt x="870175" y="641194"/>
                    <a:pt x="871187" y="643761"/>
                  </a:cubicBezTo>
                  <a:cubicBezTo>
                    <a:pt x="873124" y="648488"/>
                    <a:pt x="872989" y="653808"/>
                    <a:pt x="870841" y="658436"/>
                  </a:cubicBezTo>
                  <a:cubicBezTo>
                    <a:pt x="870545" y="659140"/>
                    <a:pt x="870372" y="659892"/>
                    <a:pt x="870014" y="660559"/>
                  </a:cubicBezTo>
                  <a:cubicBezTo>
                    <a:pt x="866015" y="668137"/>
                    <a:pt x="865077" y="674814"/>
                    <a:pt x="872557" y="681541"/>
                  </a:cubicBezTo>
                  <a:cubicBezTo>
                    <a:pt x="877494" y="685996"/>
                    <a:pt x="878654" y="693130"/>
                    <a:pt x="878999" y="699721"/>
                  </a:cubicBezTo>
                  <a:cubicBezTo>
                    <a:pt x="880049" y="719159"/>
                    <a:pt x="879950" y="738660"/>
                    <a:pt x="878703" y="758087"/>
                  </a:cubicBezTo>
                  <a:cubicBezTo>
                    <a:pt x="876691" y="788942"/>
                    <a:pt x="869274" y="818860"/>
                    <a:pt x="864793" y="849259"/>
                  </a:cubicBezTo>
                  <a:cubicBezTo>
                    <a:pt x="861547" y="871264"/>
                    <a:pt x="858622" y="893295"/>
                    <a:pt x="855166" y="915264"/>
                  </a:cubicBezTo>
                  <a:cubicBezTo>
                    <a:pt x="853167" y="928113"/>
                    <a:pt x="852920" y="941035"/>
                    <a:pt x="851735" y="953908"/>
                  </a:cubicBezTo>
                  <a:cubicBezTo>
                    <a:pt x="850884" y="963201"/>
                    <a:pt x="847243" y="971002"/>
                    <a:pt x="839986" y="976827"/>
                  </a:cubicBezTo>
                  <a:cubicBezTo>
                    <a:pt x="836246" y="979962"/>
                    <a:pt x="833518" y="984122"/>
                    <a:pt x="832148" y="988799"/>
                  </a:cubicBezTo>
                  <a:cubicBezTo>
                    <a:pt x="827532" y="1002215"/>
                    <a:pt x="820843" y="1014348"/>
                    <a:pt x="810291" y="1024209"/>
                  </a:cubicBezTo>
                  <a:cubicBezTo>
                    <a:pt x="805008" y="1029294"/>
                    <a:pt x="798763" y="1033280"/>
                    <a:pt x="791925" y="1035922"/>
                  </a:cubicBezTo>
                  <a:cubicBezTo>
                    <a:pt x="779657" y="1040513"/>
                    <a:pt x="767698" y="1045709"/>
                    <a:pt x="755898" y="1051424"/>
                  </a:cubicBezTo>
                  <a:cubicBezTo>
                    <a:pt x="736151" y="1061025"/>
                    <a:pt x="715786" y="1059544"/>
                    <a:pt x="696051" y="1051424"/>
                  </a:cubicBezTo>
                  <a:cubicBezTo>
                    <a:pt x="659741" y="1036539"/>
                    <a:pt x="637068" y="1008979"/>
                    <a:pt x="624664" y="972310"/>
                  </a:cubicBezTo>
                  <a:cubicBezTo>
                    <a:pt x="621319" y="962436"/>
                    <a:pt x="620172" y="952130"/>
                    <a:pt x="619727" y="941751"/>
                  </a:cubicBezTo>
                  <a:cubicBezTo>
                    <a:pt x="619517" y="936629"/>
                    <a:pt x="617259" y="932050"/>
                    <a:pt x="616160" y="927175"/>
                  </a:cubicBezTo>
                  <a:cubicBezTo>
                    <a:pt x="615556" y="924521"/>
                    <a:pt x="613001" y="923706"/>
                    <a:pt x="610470" y="923275"/>
                  </a:cubicBezTo>
                  <a:cubicBezTo>
                    <a:pt x="604768" y="922312"/>
                    <a:pt x="598980" y="921781"/>
                    <a:pt x="593377" y="920263"/>
                  </a:cubicBezTo>
                  <a:cubicBezTo>
                    <a:pt x="587415" y="918646"/>
                    <a:pt x="587045" y="918128"/>
                    <a:pt x="588119" y="912167"/>
                  </a:cubicBezTo>
                  <a:cubicBezTo>
                    <a:pt x="588378" y="910747"/>
                    <a:pt x="588477" y="909439"/>
                    <a:pt x="587255" y="908402"/>
                  </a:cubicBezTo>
                  <a:cubicBezTo>
                    <a:pt x="586662" y="908032"/>
                    <a:pt x="586058" y="907711"/>
                    <a:pt x="585416" y="907427"/>
                  </a:cubicBezTo>
                  <a:cubicBezTo>
                    <a:pt x="584774" y="907131"/>
                    <a:pt x="584182" y="906810"/>
                    <a:pt x="583540" y="906464"/>
                  </a:cubicBezTo>
                  <a:cubicBezTo>
                    <a:pt x="582158" y="905921"/>
                    <a:pt x="581133" y="904737"/>
                    <a:pt x="580800" y="903293"/>
                  </a:cubicBezTo>
                  <a:cubicBezTo>
                    <a:pt x="582269" y="881558"/>
                    <a:pt x="603695" y="864736"/>
                    <a:pt x="625355" y="868302"/>
                  </a:cubicBezTo>
                  <a:cubicBezTo>
                    <a:pt x="627614" y="868673"/>
                    <a:pt x="629823" y="869302"/>
                    <a:pt x="632106" y="869537"/>
                  </a:cubicBezTo>
                  <a:cubicBezTo>
                    <a:pt x="636290" y="870006"/>
                    <a:pt x="640413" y="868204"/>
                    <a:pt x="642906" y="864797"/>
                  </a:cubicBezTo>
                  <a:cubicBezTo>
                    <a:pt x="644831" y="862329"/>
                    <a:pt x="644276" y="860971"/>
                    <a:pt x="641178" y="860527"/>
                  </a:cubicBezTo>
                  <a:cubicBezTo>
                    <a:pt x="639364" y="860317"/>
                    <a:pt x="637525" y="860280"/>
                    <a:pt x="635698" y="860428"/>
                  </a:cubicBezTo>
                  <a:cubicBezTo>
                    <a:pt x="614050" y="861551"/>
                    <a:pt x="592945" y="857713"/>
                    <a:pt x="571827" y="853763"/>
                  </a:cubicBezTo>
                  <a:cubicBezTo>
                    <a:pt x="566100" y="852690"/>
                    <a:pt x="560398" y="850801"/>
                    <a:pt x="554289" y="852751"/>
                  </a:cubicBezTo>
                  <a:cubicBezTo>
                    <a:pt x="550809" y="853850"/>
                    <a:pt x="547056" y="852270"/>
                    <a:pt x="543564" y="851233"/>
                  </a:cubicBezTo>
                  <a:cubicBezTo>
                    <a:pt x="532283" y="847876"/>
                    <a:pt x="521520" y="850493"/>
                    <a:pt x="510993" y="854282"/>
                  </a:cubicBezTo>
                  <a:cubicBezTo>
                    <a:pt x="505475" y="856269"/>
                    <a:pt x="502588" y="861218"/>
                    <a:pt x="500489" y="866377"/>
                  </a:cubicBezTo>
                  <a:cubicBezTo>
                    <a:pt x="495984" y="877078"/>
                    <a:pt x="493578" y="888556"/>
                    <a:pt x="493417" y="900170"/>
                  </a:cubicBezTo>
                  <a:cubicBezTo>
                    <a:pt x="493417" y="934197"/>
                    <a:pt x="490949" y="967978"/>
                    <a:pt x="484000" y="1001376"/>
                  </a:cubicBezTo>
                  <a:cubicBezTo>
                    <a:pt x="482655" y="1006843"/>
                    <a:pt x="481692" y="1012385"/>
                    <a:pt x="481112" y="1017988"/>
                  </a:cubicBezTo>
                  <a:cubicBezTo>
                    <a:pt x="480828" y="1022148"/>
                    <a:pt x="478347" y="1025678"/>
                    <a:pt x="476397" y="1029294"/>
                  </a:cubicBezTo>
                  <a:cubicBezTo>
                    <a:pt x="472744" y="1035971"/>
                    <a:pt x="468671" y="1042426"/>
                    <a:pt x="464216" y="1048597"/>
                  </a:cubicBezTo>
                  <a:cubicBezTo>
                    <a:pt x="461204" y="1052855"/>
                    <a:pt x="458587" y="1057237"/>
                    <a:pt x="457600" y="1062494"/>
                  </a:cubicBezTo>
                  <a:cubicBezTo>
                    <a:pt x="456934" y="1065012"/>
                    <a:pt x="455539" y="1067295"/>
                    <a:pt x="453601" y="1069036"/>
                  </a:cubicBezTo>
                  <a:cubicBezTo>
                    <a:pt x="450750" y="1072023"/>
                    <a:pt x="447307" y="1074306"/>
                    <a:pt x="444258" y="1077070"/>
                  </a:cubicBezTo>
                  <a:cubicBezTo>
                    <a:pt x="440765" y="1080242"/>
                    <a:pt x="440926" y="1082168"/>
                    <a:pt x="445098" y="1084278"/>
                  </a:cubicBezTo>
                  <a:cubicBezTo>
                    <a:pt x="450676" y="1087092"/>
                    <a:pt x="455625" y="1091005"/>
                    <a:pt x="459637" y="1095806"/>
                  </a:cubicBezTo>
                  <a:cubicBezTo>
                    <a:pt x="465721" y="1103051"/>
                    <a:pt x="468276" y="1111419"/>
                    <a:pt x="468585" y="1120651"/>
                  </a:cubicBezTo>
                  <a:cubicBezTo>
                    <a:pt x="468585" y="1123119"/>
                    <a:pt x="467067" y="1124353"/>
                    <a:pt x="465079" y="1125513"/>
                  </a:cubicBezTo>
                  <a:cubicBezTo>
                    <a:pt x="454453" y="1131499"/>
                    <a:pt x="442938" y="1135757"/>
                    <a:pt x="430978" y="1138127"/>
                  </a:cubicBezTo>
                  <a:cubicBezTo>
                    <a:pt x="420426" y="1140312"/>
                    <a:pt x="409762" y="1142052"/>
                    <a:pt x="399148" y="1144039"/>
                  </a:cubicBezTo>
                  <a:cubicBezTo>
                    <a:pt x="395260" y="1144755"/>
                    <a:pt x="393211" y="1143397"/>
                    <a:pt x="391570" y="1140090"/>
                  </a:cubicBezTo>
                  <a:cubicBezTo>
                    <a:pt x="386447" y="1130055"/>
                    <a:pt x="385682" y="1118355"/>
                    <a:pt x="389447" y="1107728"/>
                  </a:cubicBezTo>
                  <a:cubicBezTo>
                    <a:pt x="391162" y="1102508"/>
                    <a:pt x="390977" y="1102372"/>
                    <a:pt x="385596" y="1102976"/>
                  </a:cubicBezTo>
                  <a:cubicBezTo>
                    <a:pt x="360319" y="1105803"/>
                    <a:pt x="335153" y="1105568"/>
                    <a:pt x="310309" y="1099743"/>
                  </a:cubicBezTo>
                  <a:cubicBezTo>
                    <a:pt x="302299" y="1097879"/>
                    <a:pt x="294424" y="1095510"/>
                    <a:pt x="286599" y="1092955"/>
                  </a:cubicBezTo>
                  <a:cubicBezTo>
                    <a:pt x="283625" y="1092165"/>
                    <a:pt x="280984" y="1090437"/>
                    <a:pt x="279071" y="1088018"/>
                  </a:cubicBezTo>
                  <a:cubicBezTo>
                    <a:pt x="274294" y="1081119"/>
                    <a:pt x="267963" y="1074750"/>
                    <a:pt x="270085" y="1065098"/>
                  </a:cubicBezTo>
                  <a:cubicBezTo>
                    <a:pt x="270555" y="1062951"/>
                    <a:pt x="269493" y="1061260"/>
                    <a:pt x="268037" y="1059779"/>
                  </a:cubicBezTo>
                  <a:cubicBezTo>
                    <a:pt x="251288" y="1042858"/>
                    <a:pt x="241341" y="1022246"/>
                    <a:pt x="235182" y="999525"/>
                  </a:cubicBezTo>
                  <a:cubicBezTo>
                    <a:pt x="229282" y="977753"/>
                    <a:pt x="223864" y="955895"/>
                    <a:pt x="222099" y="933309"/>
                  </a:cubicBezTo>
                  <a:cubicBezTo>
                    <a:pt x="221803" y="929606"/>
                    <a:pt x="220001" y="929952"/>
                    <a:pt x="217533" y="931124"/>
                  </a:cubicBezTo>
                  <a:cubicBezTo>
                    <a:pt x="209498" y="935049"/>
                    <a:pt x="200229" y="935629"/>
                    <a:pt x="191762" y="932729"/>
                  </a:cubicBezTo>
                  <a:cubicBezTo>
                    <a:pt x="187850" y="931494"/>
                    <a:pt x="185591" y="929224"/>
                    <a:pt x="185344" y="924929"/>
                  </a:cubicBezTo>
                  <a:cubicBezTo>
                    <a:pt x="184986" y="921164"/>
                    <a:pt x="184270" y="917449"/>
                    <a:pt x="183184" y="913821"/>
                  </a:cubicBezTo>
                  <a:cubicBezTo>
                    <a:pt x="180321" y="903231"/>
                    <a:pt x="171977" y="896998"/>
                    <a:pt x="160882" y="896184"/>
                  </a:cubicBezTo>
                  <a:cubicBezTo>
                    <a:pt x="146392" y="895110"/>
                    <a:pt x="131767" y="895653"/>
                    <a:pt x="117511" y="891765"/>
                  </a:cubicBezTo>
                  <a:cubicBezTo>
                    <a:pt x="102800" y="887766"/>
                    <a:pt x="88507" y="882854"/>
                    <a:pt x="75326" y="875054"/>
                  </a:cubicBezTo>
                  <a:cubicBezTo>
                    <a:pt x="74030" y="874190"/>
                    <a:pt x="72635" y="873486"/>
                    <a:pt x="71179" y="872943"/>
                  </a:cubicBezTo>
                  <a:close/>
                </a:path>
              </a:pathLst>
            </a:custGeom>
            <a:solidFill>
              <a:srgbClr val="000000"/>
            </a:solidFill>
            <a:ln w="1231" cap="flat">
              <a:noFill/>
              <a:prstDash val="solid"/>
              <a:miter/>
            </a:ln>
          </p:spPr>
          <p:txBody>
            <a:bodyPr rtlCol="0" anchor="ctr"/>
            <a:lstStyle/>
            <a:p>
              <a:endParaRPr lang="es-CO"/>
            </a:p>
          </p:txBody>
        </p:sp>
        <p:sp>
          <p:nvSpPr>
            <p:cNvPr id="40" name="Freeform: Shape 39">
              <a:extLst>
                <a:ext uri="{FF2B5EF4-FFF2-40B4-BE49-F238E27FC236}">
                  <a16:creationId xmlns:a16="http://schemas.microsoft.com/office/drawing/2014/main" id="{6C68DA03-76FC-E8B1-0DFD-0220BFB8D79C}"/>
                </a:ext>
              </a:extLst>
            </p:cNvPr>
            <p:cNvSpPr/>
            <p:nvPr/>
          </p:nvSpPr>
          <p:spPr>
            <a:xfrm>
              <a:off x="-1491789" y="6400079"/>
              <a:ext cx="813347" cy="373265"/>
            </a:xfrm>
            <a:custGeom>
              <a:avLst/>
              <a:gdLst>
                <a:gd name="connsiteX0" fmla="*/ 269273 w 813347"/>
                <a:gd name="connsiteY0" fmla="*/ 174527 h 373265"/>
                <a:gd name="connsiteX1" fmla="*/ 273074 w 813347"/>
                <a:gd name="connsiteY1" fmla="*/ 163974 h 373265"/>
                <a:gd name="connsiteX2" fmla="*/ 279529 w 813347"/>
                <a:gd name="connsiteY2" fmla="*/ 150015 h 373265"/>
                <a:gd name="connsiteX3" fmla="*/ 285811 w 813347"/>
                <a:gd name="connsiteY3" fmla="*/ 127935 h 373265"/>
                <a:gd name="connsiteX4" fmla="*/ 285589 w 813347"/>
                <a:gd name="connsiteY4" fmla="*/ 118135 h 373265"/>
                <a:gd name="connsiteX5" fmla="*/ 271716 w 813347"/>
                <a:gd name="connsiteY5" fmla="*/ 108422 h 373265"/>
                <a:gd name="connsiteX6" fmla="*/ 259078 w 813347"/>
                <a:gd name="connsiteY6" fmla="*/ 120073 h 373265"/>
                <a:gd name="connsiteX7" fmla="*/ 257239 w 813347"/>
                <a:gd name="connsiteY7" fmla="*/ 139018 h 373265"/>
                <a:gd name="connsiteX8" fmla="*/ 254240 w 813347"/>
                <a:gd name="connsiteY8" fmla="*/ 143116 h 373265"/>
                <a:gd name="connsiteX9" fmla="*/ 237134 w 813347"/>
                <a:gd name="connsiteY9" fmla="*/ 164098 h 373265"/>
                <a:gd name="connsiteX10" fmla="*/ 227976 w 813347"/>
                <a:gd name="connsiteY10" fmla="*/ 203457 h 373265"/>
                <a:gd name="connsiteX11" fmla="*/ 224088 w 813347"/>
                <a:gd name="connsiteY11" fmla="*/ 217465 h 373265"/>
                <a:gd name="connsiteX12" fmla="*/ 214510 w 813347"/>
                <a:gd name="connsiteY12" fmla="*/ 246926 h 373265"/>
                <a:gd name="connsiteX13" fmla="*/ 209783 w 813347"/>
                <a:gd name="connsiteY13" fmla="*/ 247802 h 373265"/>
                <a:gd name="connsiteX14" fmla="*/ 199638 w 813347"/>
                <a:gd name="connsiteY14" fmla="*/ 238151 h 373265"/>
                <a:gd name="connsiteX15" fmla="*/ 175768 w 813347"/>
                <a:gd name="connsiteY15" fmla="*/ 233868 h 373265"/>
                <a:gd name="connsiteX16" fmla="*/ 171979 w 813347"/>
                <a:gd name="connsiteY16" fmla="*/ 237571 h 373265"/>
                <a:gd name="connsiteX17" fmla="*/ 171374 w 813347"/>
                <a:gd name="connsiteY17" fmla="*/ 240199 h 373265"/>
                <a:gd name="connsiteX18" fmla="*/ 166759 w 813347"/>
                <a:gd name="connsiteY18" fmla="*/ 268809 h 373265"/>
                <a:gd name="connsiteX19" fmla="*/ 160674 w 813347"/>
                <a:gd name="connsiteY19" fmla="*/ 290691 h 373265"/>
                <a:gd name="connsiteX20" fmla="*/ 144629 w 813347"/>
                <a:gd name="connsiteY20" fmla="*/ 312303 h 373265"/>
                <a:gd name="connsiteX21" fmla="*/ 138162 w 813347"/>
                <a:gd name="connsiteY21" fmla="*/ 318017 h 373265"/>
                <a:gd name="connsiteX22" fmla="*/ 110009 w 813347"/>
                <a:gd name="connsiteY22" fmla="*/ 331285 h 373265"/>
                <a:gd name="connsiteX23" fmla="*/ 91669 w 813347"/>
                <a:gd name="connsiteY23" fmla="*/ 334284 h 373265"/>
                <a:gd name="connsiteX24" fmla="*/ 77771 w 813347"/>
                <a:gd name="connsiteY24" fmla="*/ 336185 h 373265"/>
                <a:gd name="connsiteX25" fmla="*/ 63343 w 813347"/>
                <a:gd name="connsiteY25" fmla="*/ 337727 h 373265"/>
                <a:gd name="connsiteX26" fmla="*/ 29909 w 813347"/>
                <a:gd name="connsiteY26" fmla="*/ 347502 h 373265"/>
                <a:gd name="connsiteX27" fmla="*/ 1077 w 813347"/>
                <a:gd name="connsiteY27" fmla="*/ 368669 h 373265"/>
                <a:gd name="connsiteX28" fmla="*/ -2305 w 813347"/>
                <a:gd name="connsiteY28" fmla="*/ 371693 h 373265"/>
                <a:gd name="connsiteX29" fmla="*/ -2638 w 813347"/>
                <a:gd name="connsiteY29" fmla="*/ 370792 h 373265"/>
                <a:gd name="connsiteX30" fmla="*/ -2453 w 813347"/>
                <a:gd name="connsiteY30" fmla="*/ 370558 h 373265"/>
                <a:gd name="connsiteX31" fmla="*/ 28403 w 813347"/>
                <a:gd name="connsiteY31" fmla="*/ 346811 h 373265"/>
                <a:gd name="connsiteX32" fmla="*/ 72834 w 813347"/>
                <a:gd name="connsiteY32" fmla="*/ 335395 h 373265"/>
                <a:gd name="connsiteX33" fmla="*/ 119883 w 813347"/>
                <a:gd name="connsiteY33" fmla="*/ 326965 h 373265"/>
                <a:gd name="connsiteX34" fmla="*/ 137569 w 813347"/>
                <a:gd name="connsiteY34" fmla="*/ 316783 h 373265"/>
                <a:gd name="connsiteX35" fmla="*/ 145592 w 813347"/>
                <a:gd name="connsiteY35" fmla="*/ 309995 h 373265"/>
                <a:gd name="connsiteX36" fmla="*/ 158230 w 813347"/>
                <a:gd name="connsiteY36" fmla="*/ 293468 h 373265"/>
                <a:gd name="connsiteX37" fmla="*/ 162562 w 813347"/>
                <a:gd name="connsiteY37" fmla="*/ 280966 h 373265"/>
                <a:gd name="connsiteX38" fmla="*/ 171300 w 813347"/>
                <a:gd name="connsiteY38" fmla="*/ 234386 h 373265"/>
                <a:gd name="connsiteX39" fmla="*/ 204735 w 813347"/>
                <a:gd name="connsiteY39" fmla="*/ 127886 h 373265"/>
                <a:gd name="connsiteX40" fmla="*/ 239923 w 813347"/>
                <a:gd name="connsiteY40" fmla="*/ 73506 h 373265"/>
                <a:gd name="connsiteX41" fmla="*/ 258646 w 813347"/>
                <a:gd name="connsiteY41" fmla="*/ 53487 h 373265"/>
                <a:gd name="connsiteX42" fmla="*/ 278616 w 813347"/>
                <a:gd name="connsiteY42" fmla="*/ 35517 h 373265"/>
                <a:gd name="connsiteX43" fmla="*/ 294475 w 813347"/>
                <a:gd name="connsiteY43" fmla="*/ 23928 h 373265"/>
                <a:gd name="connsiteX44" fmla="*/ 323652 w 813347"/>
                <a:gd name="connsiteY44" fmla="*/ 10228 h 373265"/>
                <a:gd name="connsiteX45" fmla="*/ 358075 w 813347"/>
                <a:gd name="connsiteY45" fmla="*/ 1132 h 373265"/>
                <a:gd name="connsiteX46" fmla="*/ 378908 w 813347"/>
                <a:gd name="connsiteY46" fmla="*/ -1115 h 373265"/>
                <a:gd name="connsiteX47" fmla="*/ 450641 w 813347"/>
                <a:gd name="connsiteY47" fmla="*/ -1485 h 373265"/>
                <a:gd name="connsiteX48" fmla="*/ 498603 w 813347"/>
                <a:gd name="connsiteY48" fmla="*/ -1362 h 373265"/>
                <a:gd name="connsiteX49" fmla="*/ 505897 w 813347"/>
                <a:gd name="connsiteY49" fmla="*/ -1041 h 373265"/>
                <a:gd name="connsiteX50" fmla="*/ 556993 w 813347"/>
                <a:gd name="connsiteY50" fmla="*/ -16 h 373265"/>
                <a:gd name="connsiteX51" fmla="*/ 579358 w 813347"/>
                <a:gd name="connsiteY51" fmla="*/ -1053 h 373265"/>
                <a:gd name="connsiteX52" fmla="*/ 601956 w 813347"/>
                <a:gd name="connsiteY52" fmla="*/ 1884 h 373265"/>
                <a:gd name="connsiteX53" fmla="*/ 678811 w 813347"/>
                <a:gd name="connsiteY53" fmla="*/ 26569 h 373265"/>
                <a:gd name="connsiteX54" fmla="*/ 697102 w 813347"/>
                <a:gd name="connsiteY54" fmla="*/ 36850 h 373265"/>
                <a:gd name="connsiteX55" fmla="*/ 746088 w 813347"/>
                <a:gd name="connsiteY55" fmla="*/ 69532 h 373265"/>
                <a:gd name="connsiteX56" fmla="*/ 769649 w 813347"/>
                <a:gd name="connsiteY56" fmla="*/ 90970 h 373265"/>
                <a:gd name="connsiteX57" fmla="*/ 801467 w 813347"/>
                <a:gd name="connsiteY57" fmla="*/ 128083 h 373265"/>
                <a:gd name="connsiteX58" fmla="*/ 810650 w 813347"/>
                <a:gd name="connsiteY58" fmla="*/ 141080 h 373265"/>
                <a:gd name="connsiteX59" fmla="*/ 792137 w 813347"/>
                <a:gd name="connsiteY59" fmla="*/ 144424 h 373265"/>
                <a:gd name="connsiteX60" fmla="*/ 775895 w 813347"/>
                <a:gd name="connsiteY60" fmla="*/ 158001 h 373265"/>
                <a:gd name="connsiteX61" fmla="*/ 765354 w 813347"/>
                <a:gd name="connsiteY61" fmla="*/ 161703 h 373265"/>
                <a:gd name="connsiteX62" fmla="*/ 724983 w 813347"/>
                <a:gd name="connsiteY62" fmla="*/ 154137 h 373265"/>
                <a:gd name="connsiteX63" fmla="*/ 712554 w 813347"/>
                <a:gd name="connsiteY63" fmla="*/ 148065 h 373265"/>
                <a:gd name="connsiteX64" fmla="*/ 691030 w 813347"/>
                <a:gd name="connsiteY64" fmla="*/ 127676 h 373265"/>
                <a:gd name="connsiteX65" fmla="*/ 686833 w 813347"/>
                <a:gd name="connsiteY65" fmla="*/ 120764 h 373265"/>
                <a:gd name="connsiteX66" fmla="*/ 677799 w 813347"/>
                <a:gd name="connsiteY66" fmla="*/ 109372 h 373265"/>
                <a:gd name="connsiteX67" fmla="*/ 666259 w 813347"/>
                <a:gd name="connsiteY67" fmla="*/ 102880 h 373265"/>
                <a:gd name="connsiteX68" fmla="*/ 665913 w 813347"/>
                <a:gd name="connsiteY68" fmla="*/ 98227 h 373265"/>
                <a:gd name="connsiteX69" fmla="*/ 664926 w 813347"/>
                <a:gd name="connsiteY69" fmla="*/ 90699 h 373265"/>
                <a:gd name="connsiteX70" fmla="*/ 647992 w 813347"/>
                <a:gd name="connsiteY70" fmla="*/ 83861 h 373265"/>
                <a:gd name="connsiteX71" fmla="*/ 587034 w 813347"/>
                <a:gd name="connsiteY71" fmla="*/ 63324 h 373265"/>
                <a:gd name="connsiteX72" fmla="*/ 562350 w 813347"/>
                <a:gd name="connsiteY72" fmla="*/ 58609 h 373265"/>
                <a:gd name="connsiteX73" fmla="*/ 554204 w 813347"/>
                <a:gd name="connsiteY73" fmla="*/ 61460 h 373265"/>
                <a:gd name="connsiteX74" fmla="*/ 556315 w 813347"/>
                <a:gd name="connsiteY74" fmla="*/ 67767 h 373265"/>
                <a:gd name="connsiteX75" fmla="*/ 575630 w 813347"/>
                <a:gd name="connsiteY75" fmla="*/ 71309 h 373265"/>
                <a:gd name="connsiteX76" fmla="*/ 578765 w 813347"/>
                <a:gd name="connsiteY76" fmla="*/ 73889 h 373265"/>
                <a:gd name="connsiteX77" fmla="*/ 573014 w 813347"/>
                <a:gd name="connsiteY77" fmla="*/ 74308 h 373265"/>
                <a:gd name="connsiteX78" fmla="*/ 528952 w 813347"/>
                <a:gd name="connsiteY78" fmla="*/ 71371 h 373265"/>
                <a:gd name="connsiteX79" fmla="*/ 508945 w 813347"/>
                <a:gd name="connsiteY79" fmla="*/ 71297 h 373265"/>
                <a:gd name="connsiteX80" fmla="*/ 455677 w 813347"/>
                <a:gd name="connsiteY80" fmla="*/ 72284 h 373265"/>
                <a:gd name="connsiteX81" fmla="*/ 411467 w 813347"/>
                <a:gd name="connsiteY81" fmla="*/ 72099 h 373265"/>
                <a:gd name="connsiteX82" fmla="*/ 360111 w 813347"/>
                <a:gd name="connsiteY82" fmla="*/ 81751 h 373265"/>
                <a:gd name="connsiteX83" fmla="*/ 302103 w 813347"/>
                <a:gd name="connsiteY83" fmla="*/ 125541 h 373265"/>
                <a:gd name="connsiteX84" fmla="*/ 276530 w 813347"/>
                <a:gd name="connsiteY84" fmla="*/ 162765 h 373265"/>
                <a:gd name="connsiteX85" fmla="*/ 273025 w 813347"/>
                <a:gd name="connsiteY85" fmla="*/ 170170 h 373265"/>
                <a:gd name="connsiteX86" fmla="*/ 269273 w 813347"/>
                <a:gd name="connsiteY86" fmla="*/ 174527 h 3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813347" h="373265">
                  <a:moveTo>
                    <a:pt x="269273" y="174527"/>
                  </a:moveTo>
                  <a:cubicBezTo>
                    <a:pt x="269112" y="170503"/>
                    <a:pt x="271358" y="167195"/>
                    <a:pt x="273074" y="163974"/>
                  </a:cubicBezTo>
                  <a:cubicBezTo>
                    <a:pt x="275542" y="159432"/>
                    <a:pt x="277443" y="154644"/>
                    <a:pt x="279529" y="150015"/>
                  </a:cubicBezTo>
                  <a:cubicBezTo>
                    <a:pt x="282651" y="143091"/>
                    <a:pt x="286441" y="136217"/>
                    <a:pt x="285811" y="127935"/>
                  </a:cubicBezTo>
                  <a:cubicBezTo>
                    <a:pt x="285577" y="124751"/>
                    <a:pt x="286564" y="121455"/>
                    <a:pt x="285589" y="118135"/>
                  </a:cubicBezTo>
                  <a:cubicBezTo>
                    <a:pt x="283627" y="112186"/>
                    <a:pt x="277986" y="108225"/>
                    <a:pt x="271716" y="108422"/>
                  </a:cubicBezTo>
                  <a:cubicBezTo>
                    <a:pt x="265237" y="108731"/>
                    <a:pt x="259917" y="113643"/>
                    <a:pt x="259078" y="120073"/>
                  </a:cubicBezTo>
                  <a:cubicBezTo>
                    <a:pt x="258115" y="126355"/>
                    <a:pt x="257511" y="132674"/>
                    <a:pt x="257239" y="139018"/>
                  </a:cubicBezTo>
                  <a:cubicBezTo>
                    <a:pt x="257264" y="140894"/>
                    <a:pt x="256042" y="142573"/>
                    <a:pt x="254240" y="143116"/>
                  </a:cubicBezTo>
                  <a:cubicBezTo>
                    <a:pt x="244897" y="147127"/>
                    <a:pt x="239429" y="154224"/>
                    <a:pt x="237134" y="164098"/>
                  </a:cubicBezTo>
                  <a:cubicBezTo>
                    <a:pt x="234122" y="177217"/>
                    <a:pt x="231098" y="190349"/>
                    <a:pt x="227976" y="203457"/>
                  </a:cubicBezTo>
                  <a:cubicBezTo>
                    <a:pt x="226853" y="208172"/>
                    <a:pt x="225557" y="212837"/>
                    <a:pt x="224088" y="217465"/>
                  </a:cubicBezTo>
                  <a:cubicBezTo>
                    <a:pt x="220990" y="227339"/>
                    <a:pt x="217769" y="237126"/>
                    <a:pt x="214510" y="246926"/>
                  </a:cubicBezTo>
                  <a:cubicBezTo>
                    <a:pt x="213276" y="250629"/>
                    <a:pt x="212350" y="250937"/>
                    <a:pt x="209783" y="247802"/>
                  </a:cubicBezTo>
                  <a:cubicBezTo>
                    <a:pt x="206945" y="244050"/>
                    <a:pt x="203526" y="240792"/>
                    <a:pt x="199638" y="238151"/>
                  </a:cubicBezTo>
                  <a:cubicBezTo>
                    <a:pt x="192554" y="233658"/>
                    <a:pt x="183976" y="232115"/>
                    <a:pt x="175768" y="233868"/>
                  </a:cubicBezTo>
                  <a:cubicBezTo>
                    <a:pt x="173781" y="234226"/>
                    <a:pt x="171979" y="235003"/>
                    <a:pt x="171979" y="237571"/>
                  </a:cubicBezTo>
                  <a:cubicBezTo>
                    <a:pt x="171979" y="238447"/>
                    <a:pt x="171374" y="239323"/>
                    <a:pt x="171374" y="240199"/>
                  </a:cubicBezTo>
                  <a:cubicBezTo>
                    <a:pt x="171374" y="249987"/>
                    <a:pt x="169276" y="259404"/>
                    <a:pt x="166759" y="268809"/>
                  </a:cubicBezTo>
                  <a:cubicBezTo>
                    <a:pt x="164796" y="276128"/>
                    <a:pt x="163253" y="283533"/>
                    <a:pt x="160674" y="290691"/>
                  </a:cubicBezTo>
                  <a:cubicBezTo>
                    <a:pt x="157576" y="299319"/>
                    <a:pt x="151997" y="306847"/>
                    <a:pt x="144629" y="312303"/>
                  </a:cubicBezTo>
                  <a:cubicBezTo>
                    <a:pt x="142321" y="314055"/>
                    <a:pt x="140297" y="316116"/>
                    <a:pt x="138162" y="318017"/>
                  </a:cubicBezTo>
                  <a:cubicBezTo>
                    <a:pt x="130041" y="325274"/>
                    <a:pt x="120167" y="328569"/>
                    <a:pt x="110009" y="331285"/>
                  </a:cubicBezTo>
                  <a:cubicBezTo>
                    <a:pt x="104023" y="332926"/>
                    <a:pt x="97864" y="333926"/>
                    <a:pt x="91669" y="334284"/>
                  </a:cubicBezTo>
                  <a:cubicBezTo>
                    <a:pt x="86991" y="334506"/>
                    <a:pt x="82338" y="335136"/>
                    <a:pt x="77771" y="336185"/>
                  </a:cubicBezTo>
                  <a:cubicBezTo>
                    <a:pt x="72995" y="337332"/>
                    <a:pt x="68145" y="336987"/>
                    <a:pt x="63343" y="337727"/>
                  </a:cubicBezTo>
                  <a:cubicBezTo>
                    <a:pt x="51717" y="339492"/>
                    <a:pt x="40436" y="342368"/>
                    <a:pt x="29909" y="347502"/>
                  </a:cubicBezTo>
                  <a:cubicBezTo>
                    <a:pt x="19072" y="352797"/>
                    <a:pt x="9050" y="359376"/>
                    <a:pt x="1077" y="368669"/>
                  </a:cubicBezTo>
                  <a:cubicBezTo>
                    <a:pt x="16" y="369755"/>
                    <a:pt x="-1107" y="370767"/>
                    <a:pt x="-2305" y="371693"/>
                  </a:cubicBezTo>
                  <a:cubicBezTo>
                    <a:pt x="-2650" y="371533"/>
                    <a:pt x="-2786" y="371125"/>
                    <a:pt x="-2638" y="370792"/>
                  </a:cubicBezTo>
                  <a:cubicBezTo>
                    <a:pt x="-2588" y="370706"/>
                    <a:pt x="-2527" y="370619"/>
                    <a:pt x="-2453" y="370558"/>
                  </a:cubicBezTo>
                  <a:cubicBezTo>
                    <a:pt x="5866" y="360091"/>
                    <a:pt x="16579" y="352785"/>
                    <a:pt x="28403" y="346811"/>
                  </a:cubicBezTo>
                  <a:cubicBezTo>
                    <a:pt x="42386" y="339739"/>
                    <a:pt x="57333" y="336876"/>
                    <a:pt x="72834" y="335395"/>
                  </a:cubicBezTo>
                  <a:cubicBezTo>
                    <a:pt x="88707" y="333852"/>
                    <a:pt x="104702" y="332655"/>
                    <a:pt x="119883" y="326965"/>
                  </a:cubicBezTo>
                  <a:cubicBezTo>
                    <a:pt x="126363" y="324719"/>
                    <a:pt x="132361" y="321263"/>
                    <a:pt x="137569" y="316783"/>
                  </a:cubicBezTo>
                  <a:cubicBezTo>
                    <a:pt x="140186" y="314450"/>
                    <a:pt x="142864" y="312204"/>
                    <a:pt x="145592" y="309995"/>
                  </a:cubicBezTo>
                  <a:cubicBezTo>
                    <a:pt x="151096" y="305601"/>
                    <a:pt x="155428" y="299923"/>
                    <a:pt x="158230" y="293468"/>
                  </a:cubicBezTo>
                  <a:cubicBezTo>
                    <a:pt x="159970" y="289408"/>
                    <a:pt x="161427" y="285236"/>
                    <a:pt x="162562" y="280966"/>
                  </a:cubicBezTo>
                  <a:cubicBezTo>
                    <a:pt x="166808" y="265723"/>
                    <a:pt x="169733" y="250135"/>
                    <a:pt x="171300" y="234386"/>
                  </a:cubicBezTo>
                  <a:cubicBezTo>
                    <a:pt x="175065" y="196619"/>
                    <a:pt x="187247" y="161419"/>
                    <a:pt x="204735" y="127886"/>
                  </a:cubicBezTo>
                  <a:cubicBezTo>
                    <a:pt x="214769" y="108632"/>
                    <a:pt x="226951" y="90859"/>
                    <a:pt x="239923" y="73506"/>
                  </a:cubicBezTo>
                  <a:cubicBezTo>
                    <a:pt x="245428" y="66187"/>
                    <a:pt x="252635" y="60386"/>
                    <a:pt x="258646" y="53487"/>
                  </a:cubicBezTo>
                  <a:cubicBezTo>
                    <a:pt x="264484" y="46637"/>
                    <a:pt x="271198" y="40602"/>
                    <a:pt x="278616" y="35517"/>
                  </a:cubicBezTo>
                  <a:cubicBezTo>
                    <a:pt x="284046" y="31814"/>
                    <a:pt x="289119" y="27692"/>
                    <a:pt x="294475" y="23928"/>
                  </a:cubicBezTo>
                  <a:cubicBezTo>
                    <a:pt x="303288" y="17621"/>
                    <a:pt x="313174" y="12980"/>
                    <a:pt x="323652" y="10228"/>
                  </a:cubicBezTo>
                  <a:cubicBezTo>
                    <a:pt x="335143" y="7266"/>
                    <a:pt x="346596" y="4131"/>
                    <a:pt x="358075" y="1132"/>
                  </a:cubicBezTo>
                  <a:cubicBezTo>
                    <a:pt x="364900" y="-498"/>
                    <a:pt x="371898" y="-1251"/>
                    <a:pt x="378908" y="-1115"/>
                  </a:cubicBezTo>
                  <a:cubicBezTo>
                    <a:pt x="402827" y="-1115"/>
                    <a:pt x="426734" y="-1004"/>
                    <a:pt x="450641" y="-1485"/>
                  </a:cubicBezTo>
                  <a:cubicBezTo>
                    <a:pt x="466686" y="-1806"/>
                    <a:pt x="482607" y="-1127"/>
                    <a:pt x="498603" y="-1362"/>
                  </a:cubicBezTo>
                  <a:cubicBezTo>
                    <a:pt x="501034" y="-1399"/>
                    <a:pt x="503478" y="-1300"/>
                    <a:pt x="505897" y="-1041"/>
                  </a:cubicBezTo>
                  <a:cubicBezTo>
                    <a:pt x="522880" y="625"/>
                    <a:pt x="539961" y="971"/>
                    <a:pt x="556993" y="-16"/>
                  </a:cubicBezTo>
                  <a:cubicBezTo>
                    <a:pt x="564399" y="-387"/>
                    <a:pt x="571903" y="-831"/>
                    <a:pt x="579358" y="-1053"/>
                  </a:cubicBezTo>
                  <a:cubicBezTo>
                    <a:pt x="587034" y="-1275"/>
                    <a:pt x="594489" y="366"/>
                    <a:pt x="601956" y="1884"/>
                  </a:cubicBezTo>
                  <a:cubicBezTo>
                    <a:pt x="628480" y="7278"/>
                    <a:pt x="653658" y="16917"/>
                    <a:pt x="678811" y="26569"/>
                  </a:cubicBezTo>
                  <a:cubicBezTo>
                    <a:pt x="685340" y="29037"/>
                    <a:pt x="691054" y="33332"/>
                    <a:pt x="697102" y="36850"/>
                  </a:cubicBezTo>
                  <a:cubicBezTo>
                    <a:pt x="714110" y="46723"/>
                    <a:pt x="730167" y="58004"/>
                    <a:pt x="746088" y="69532"/>
                  </a:cubicBezTo>
                  <a:cubicBezTo>
                    <a:pt x="754678" y="75826"/>
                    <a:pt x="762577" y="83010"/>
                    <a:pt x="769649" y="90970"/>
                  </a:cubicBezTo>
                  <a:cubicBezTo>
                    <a:pt x="780572" y="103078"/>
                    <a:pt x="790458" y="116050"/>
                    <a:pt x="801467" y="128083"/>
                  </a:cubicBezTo>
                  <a:cubicBezTo>
                    <a:pt x="804985" y="132070"/>
                    <a:pt x="808071" y="136427"/>
                    <a:pt x="810650" y="141080"/>
                  </a:cubicBezTo>
                  <a:cubicBezTo>
                    <a:pt x="804306" y="140722"/>
                    <a:pt x="797962" y="141869"/>
                    <a:pt x="792137" y="144424"/>
                  </a:cubicBezTo>
                  <a:cubicBezTo>
                    <a:pt x="785509" y="147251"/>
                    <a:pt x="779856" y="151978"/>
                    <a:pt x="775895" y="158001"/>
                  </a:cubicBezTo>
                  <a:cubicBezTo>
                    <a:pt x="773253" y="162098"/>
                    <a:pt x="769958" y="162937"/>
                    <a:pt x="765354" y="161703"/>
                  </a:cubicBezTo>
                  <a:cubicBezTo>
                    <a:pt x="752099" y="158223"/>
                    <a:pt x="738609" y="155693"/>
                    <a:pt x="724983" y="154137"/>
                  </a:cubicBezTo>
                  <a:cubicBezTo>
                    <a:pt x="720256" y="153644"/>
                    <a:pt x="715850" y="151496"/>
                    <a:pt x="712554" y="148065"/>
                  </a:cubicBezTo>
                  <a:cubicBezTo>
                    <a:pt x="705655" y="140993"/>
                    <a:pt x="698978" y="133687"/>
                    <a:pt x="691030" y="127676"/>
                  </a:cubicBezTo>
                  <a:cubicBezTo>
                    <a:pt x="688919" y="125886"/>
                    <a:pt x="687450" y="123455"/>
                    <a:pt x="686833" y="120764"/>
                  </a:cubicBezTo>
                  <a:cubicBezTo>
                    <a:pt x="685327" y="115827"/>
                    <a:pt x="682798" y="111730"/>
                    <a:pt x="677799" y="109372"/>
                  </a:cubicBezTo>
                  <a:cubicBezTo>
                    <a:pt x="673825" y="107496"/>
                    <a:pt x="670122" y="105040"/>
                    <a:pt x="666259" y="102880"/>
                  </a:cubicBezTo>
                  <a:cubicBezTo>
                    <a:pt x="663902" y="101572"/>
                    <a:pt x="663136" y="100202"/>
                    <a:pt x="665913" y="98227"/>
                  </a:cubicBezTo>
                  <a:cubicBezTo>
                    <a:pt x="669776" y="95487"/>
                    <a:pt x="669431" y="92612"/>
                    <a:pt x="664926" y="90699"/>
                  </a:cubicBezTo>
                  <a:cubicBezTo>
                    <a:pt x="659323" y="88329"/>
                    <a:pt x="653583" y="86280"/>
                    <a:pt x="647992" y="83861"/>
                  </a:cubicBezTo>
                  <a:cubicBezTo>
                    <a:pt x="628245" y="75431"/>
                    <a:pt x="607856" y="68557"/>
                    <a:pt x="587034" y="63324"/>
                  </a:cubicBezTo>
                  <a:cubicBezTo>
                    <a:pt x="578913" y="61226"/>
                    <a:pt x="570656" y="59893"/>
                    <a:pt x="562350" y="58609"/>
                  </a:cubicBezTo>
                  <a:cubicBezTo>
                    <a:pt x="559314" y="57906"/>
                    <a:pt x="556142" y="59016"/>
                    <a:pt x="554204" y="61460"/>
                  </a:cubicBezTo>
                  <a:cubicBezTo>
                    <a:pt x="551402" y="64867"/>
                    <a:pt x="552020" y="66928"/>
                    <a:pt x="556315" y="67767"/>
                  </a:cubicBezTo>
                  <a:cubicBezTo>
                    <a:pt x="562733" y="69001"/>
                    <a:pt x="569274" y="69705"/>
                    <a:pt x="575630" y="71309"/>
                  </a:cubicBezTo>
                  <a:cubicBezTo>
                    <a:pt x="576865" y="71630"/>
                    <a:pt x="579259" y="71198"/>
                    <a:pt x="578765" y="73889"/>
                  </a:cubicBezTo>
                  <a:cubicBezTo>
                    <a:pt x="576926" y="75123"/>
                    <a:pt x="574951" y="74716"/>
                    <a:pt x="573014" y="74308"/>
                  </a:cubicBezTo>
                  <a:cubicBezTo>
                    <a:pt x="558524" y="71383"/>
                    <a:pt x="543701" y="70396"/>
                    <a:pt x="528952" y="71371"/>
                  </a:cubicBezTo>
                  <a:cubicBezTo>
                    <a:pt x="522238" y="71729"/>
                    <a:pt x="515585" y="70988"/>
                    <a:pt x="508945" y="71297"/>
                  </a:cubicBezTo>
                  <a:cubicBezTo>
                    <a:pt x="491185" y="72099"/>
                    <a:pt x="473375" y="70606"/>
                    <a:pt x="455677" y="72284"/>
                  </a:cubicBezTo>
                  <a:cubicBezTo>
                    <a:pt x="440866" y="73691"/>
                    <a:pt x="426203" y="71260"/>
                    <a:pt x="411467" y="72099"/>
                  </a:cubicBezTo>
                  <a:cubicBezTo>
                    <a:pt x="393904" y="73086"/>
                    <a:pt x="376625" y="75259"/>
                    <a:pt x="360111" y="81751"/>
                  </a:cubicBezTo>
                  <a:cubicBezTo>
                    <a:pt x="336661" y="90958"/>
                    <a:pt x="317926" y="106176"/>
                    <a:pt x="302103" y="125541"/>
                  </a:cubicBezTo>
                  <a:cubicBezTo>
                    <a:pt x="292513" y="137266"/>
                    <a:pt x="284478" y="149953"/>
                    <a:pt x="276530" y="162765"/>
                  </a:cubicBezTo>
                  <a:cubicBezTo>
                    <a:pt x="275086" y="165110"/>
                    <a:pt x="274358" y="167800"/>
                    <a:pt x="273025" y="170170"/>
                  </a:cubicBezTo>
                  <a:cubicBezTo>
                    <a:pt x="271877" y="171799"/>
                    <a:pt x="271556" y="174033"/>
                    <a:pt x="269273" y="174527"/>
                  </a:cubicBezTo>
                  <a:close/>
                </a:path>
              </a:pathLst>
            </a:custGeom>
            <a:solidFill>
              <a:srgbClr val="020202"/>
            </a:solidFill>
            <a:ln w="1231" cap="flat">
              <a:noFill/>
              <a:prstDash val="solid"/>
              <a:miter/>
            </a:ln>
          </p:spPr>
          <p:txBody>
            <a:bodyPr rtlCol="0" anchor="ctr"/>
            <a:lstStyle/>
            <a:p>
              <a:endParaRPr lang="es-CO"/>
            </a:p>
          </p:txBody>
        </p:sp>
        <p:sp>
          <p:nvSpPr>
            <p:cNvPr id="41" name="Freeform: Shape 40">
              <a:extLst>
                <a:ext uri="{FF2B5EF4-FFF2-40B4-BE49-F238E27FC236}">
                  <a16:creationId xmlns:a16="http://schemas.microsoft.com/office/drawing/2014/main" id="{D72D59D0-2A59-7B32-73A2-A9444AD2ABAC}"/>
                </a:ext>
              </a:extLst>
            </p:cNvPr>
            <p:cNvSpPr/>
            <p:nvPr/>
          </p:nvSpPr>
          <p:spPr>
            <a:xfrm>
              <a:off x="-1119165" y="6602948"/>
              <a:ext cx="570134" cy="385664"/>
            </a:xfrm>
            <a:custGeom>
              <a:avLst/>
              <a:gdLst>
                <a:gd name="connsiteX0" fmla="*/ 530987 w 570134"/>
                <a:gd name="connsiteY0" fmla="*/ 299613 h 385664"/>
                <a:gd name="connsiteX1" fmla="*/ 545661 w 570134"/>
                <a:gd name="connsiteY1" fmla="*/ 271226 h 385664"/>
                <a:gd name="connsiteX2" fmla="*/ 554400 w 570134"/>
                <a:gd name="connsiteY2" fmla="*/ 246369 h 385664"/>
                <a:gd name="connsiteX3" fmla="*/ 553499 w 570134"/>
                <a:gd name="connsiteY3" fmla="*/ 242741 h 385664"/>
                <a:gd name="connsiteX4" fmla="*/ 552536 w 570134"/>
                <a:gd name="connsiteY4" fmla="*/ 237396 h 385664"/>
                <a:gd name="connsiteX5" fmla="*/ 558991 w 570134"/>
                <a:gd name="connsiteY5" fmla="*/ 217994 h 385664"/>
                <a:gd name="connsiteX6" fmla="*/ 560954 w 570134"/>
                <a:gd name="connsiteY6" fmla="*/ 213403 h 385664"/>
                <a:gd name="connsiteX7" fmla="*/ 559337 w 570134"/>
                <a:gd name="connsiteY7" fmla="*/ 205825 h 385664"/>
                <a:gd name="connsiteX8" fmla="*/ 532764 w 570134"/>
                <a:gd name="connsiteY8" fmla="*/ 200432 h 385664"/>
                <a:gd name="connsiteX9" fmla="*/ 503661 w 570134"/>
                <a:gd name="connsiteY9" fmla="*/ 221796 h 385664"/>
                <a:gd name="connsiteX10" fmla="*/ 476916 w 570134"/>
                <a:gd name="connsiteY10" fmla="*/ 260810 h 385664"/>
                <a:gd name="connsiteX11" fmla="*/ 461068 w 570134"/>
                <a:gd name="connsiteY11" fmla="*/ 288296 h 385664"/>
                <a:gd name="connsiteX12" fmla="*/ 453157 w 570134"/>
                <a:gd name="connsiteY12" fmla="*/ 305229 h 385664"/>
                <a:gd name="connsiteX13" fmla="*/ 445060 w 570134"/>
                <a:gd name="connsiteY13" fmla="*/ 331259 h 385664"/>
                <a:gd name="connsiteX14" fmla="*/ 436532 w 570134"/>
                <a:gd name="connsiteY14" fmla="*/ 336196 h 385664"/>
                <a:gd name="connsiteX15" fmla="*/ 426313 w 570134"/>
                <a:gd name="connsiteY15" fmla="*/ 334320 h 385664"/>
                <a:gd name="connsiteX16" fmla="*/ 421906 w 570134"/>
                <a:gd name="connsiteY16" fmla="*/ 337158 h 385664"/>
                <a:gd name="connsiteX17" fmla="*/ 425140 w 570134"/>
                <a:gd name="connsiteY17" fmla="*/ 343490 h 385664"/>
                <a:gd name="connsiteX18" fmla="*/ 427880 w 570134"/>
                <a:gd name="connsiteY18" fmla="*/ 343588 h 385664"/>
                <a:gd name="connsiteX19" fmla="*/ 424424 w 570134"/>
                <a:gd name="connsiteY19" fmla="*/ 346057 h 385664"/>
                <a:gd name="connsiteX20" fmla="*/ 348458 w 570134"/>
                <a:gd name="connsiteY20" fmla="*/ 367829 h 385664"/>
                <a:gd name="connsiteX21" fmla="*/ 298633 w 570134"/>
                <a:gd name="connsiteY21" fmla="*/ 377023 h 385664"/>
                <a:gd name="connsiteX22" fmla="*/ 255744 w 570134"/>
                <a:gd name="connsiteY22" fmla="*/ 383590 h 385664"/>
                <a:gd name="connsiteX23" fmla="*/ 243402 w 570134"/>
                <a:gd name="connsiteY23" fmla="*/ 384083 h 385664"/>
                <a:gd name="connsiteX24" fmla="*/ 193181 w 570134"/>
                <a:gd name="connsiteY24" fmla="*/ 383157 h 385664"/>
                <a:gd name="connsiteX25" fmla="*/ 127768 w 570134"/>
                <a:gd name="connsiteY25" fmla="*/ 369013 h 385664"/>
                <a:gd name="connsiteX26" fmla="*/ 90186 w 570134"/>
                <a:gd name="connsiteY26" fmla="*/ 354746 h 385664"/>
                <a:gd name="connsiteX27" fmla="*/ 61910 w 570134"/>
                <a:gd name="connsiteY27" fmla="*/ 333048 h 385664"/>
                <a:gd name="connsiteX28" fmla="*/ 11023 w 570134"/>
                <a:gd name="connsiteY28" fmla="*/ 250084 h 385664"/>
                <a:gd name="connsiteX29" fmla="*/ -468 w 570134"/>
                <a:gd name="connsiteY29" fmla="*/ 200790 h 385664"/>
                <a:gd name="connsiteX30" fmla="*/ -2208 w 570134"/>
                <a:gd name="connsiteY30" fmla="*/ 130094 h 385664"/>
                <a:gd name="connsiteX31" fmla="*/ -542 w 570134"/>
                <a:gd name="connsiteY31" fmla="*/ 81749 h 385664"/>
                <a:gd name="connsiteX32" fmla="*/ 3161 w 570134"/>
                <a:gd name="connsiteY32" fmla="*/ 60669 h 385664"/>
                <a:gd name="connsiteX33" fmla="*/ 6185 w 570134"/>
                <a:gd name="connsiteY33" fmla="*/ 57164 h 385664"/>
                <a:gd name="connsiteX34" fmla="*/ 6444 w 570134"/>
                <a:gd name="connsiteY34" fmla="*/ 62372 h 385664"/>
                <a:gd name="connsiteX35" fmla="*/ 3050 w 570134"/>
                <a:gd name="connsiteY35" fmla="*/ 97658 h 385664"/>
                <a:gd name="connsiteX36" fmla="*/ 1260 w 570134"/>
                <a:gd name="connsiteY36" fmla="*/ 150557 h 385664"/>
                <a:gd name="connsiteX37" fmla="*/ 2025 w 570134"/>
                <a:gd name="connsiteY37" fmla="*/ 168317 h 385664"/>
                <a:gd name="connsiteX38" fmla="*/ 9826 w 570134"/>
                <a:gd name="connsiteY38" fmla="*/ 232892 h 385664"/>
                <a:gd name="connsiteX39" fmla="*/ 11282 w 570134"/>
                <a:gd name="connsiteY39" fmla="*/ 237693 h 385664"/>
                <a:gd name="connsiteX40" fmla="*/ 20761 w 570134"/>
                <a:gd name="connsiteY40" fmla="*/ 258316 h 385664"/>
                <a:gd name="connsiteX41" fmla="*/ 25044 w 570134"/>
                <a:gd name="connsiteY41" fmla="*/ 262883 h 385664"/>
                <a:gd name="connsiteX42" fmla="*/ 39854 w 570134"/>
                <a:gd name="connsiteY42" fmla="*/ 285198 h 385664"/>
                <a:gd name="connsiteX43" fmla="*/ 43273 w 570134"/>
                <a:gd name="connsiteY43" fmla="*/ 298885 h 385664"/>
                <a:gd name="connsiteX44" fmla="*/ 60898 w 570134"/>
                <a:gd name="connsiteY44" fmla="*/ 318867 h 385664"/>
                <a:gd name="connsiteX45" fmla="*/ 66242 w 570134"/>
                <a:gd name="connsiteY45" fmla="*/ 323162 h 385664"/>
                <a:gd name="connsiteX46" fmla="*/ 78140 w 570134"/>
                <a:gd name="connsiteY46" fmla="*/ 339750 h 385664"/>
                <a:gd name="connsiteX47" fmla="*/ 86063 w 570134"/>
                <a:gd name="connsiteY47" fmla="*/ 348501 h 385664"/>
                <a:gd name="connsiteX48" fmla="*/ 159993 w 570134"/>
                <a:gd name="connsiteY48" fmla="*/ 374814 h 385664"/>
                <a:gd name="connsiteX49" fmla="*/ 188010 w 570134"/>
                <a:gd name="connsiteY49" fmla="*/ 378776 h 385664"/>
                <a:gd name="connsiteX50" fmla="*/ 223592 w 570134"/>
                <a:gd name="connsiteY50" fmla="*/ 379825 h 385664"/>
                <a:gd name="connsiteX51" fmla="*/ 299756 w 570134"/>
                <a:gd name="connsiteY51" fmla="*/ 373148 h 385664"/>
                <a:gd name="connsiteX52" fmla="*/ 357937 w 570134"/>
                <a:gd name="connsiteY52" fmla="*/ 361485 h 385664"/>
                <a:gd name="connsiteX53" fmla="*/ 365206 w 570134"/>
                <a:gd name="connsiteY53" fmla="*/ 353869 h 385664"/>
                <a:gd name="connsiteX54" fmla="*/ 358431 w 570134"/>
                <a:gd name="connsiteY54" fmla="*/ 323545 h 385664"/>
                <a:gd name="connsiteX55" fmla="*/ 355962 w 570134"/>
                <a:gd name="connsiteY55" fmla="*/ 320286 h 385664"/>
                <a:gd name="connsiteX56" fmla="*/ 359085 w 570134"/>
                <a:gd name="connsiteY56" fmla="*/ 311314 h 385664"/>
                <a:gd name="connsiteX57" fmla="*/ 426263 w 570134"/>
                <a:gd name="connsiteY57" fmla="*/ 285099 h 385664"/>
                <a:gd name="connsiteX58" fmla="*/ 435495 w 570134"/>
                <a:gd name="connsiteY58" fmla="*/ 280162 h 385664"/>
                <a:gd name="connsiteX59" fmla="*/ 436643 w 570134"/>
                <a:gd name="connsiteY59" fmla="*/ 279915 h 385664"/>
                <a:gd name="connsiteX60" fmla="*/ 435409 w 570134"/>
                <a:gd name="connsiteY60" fmla="*/ 280174 h 385664"/>
                <a:gd name="connsiteX61" fmla="*/ 408515 w 570134"/>
                <a:gd name="connsiteY61" fmla="*/ 292220 h 385664"/>
                <a:gd name="connsiteX62" fmla="*/ 387534 w 570134"/>
                <a:gd name="connsiteY62" fmla="*/ 299811 h 385664"/>
                <a:gd name="connsiteX63" fmla="*/ 357851 w 570134"/>
                <a:gd name="connsiteY63" fmla="*/ 309919 h 385664"/>
                <a:gd name="connsiteX64" fmla="*/ 344904 w 570134"/>
                <a:gd name="connsiteY64" fmla="*/ 311672 h 385664"/>
                <a:gd name="connsiteX65" fmla="*/ 324971 w 570134"/>
                <a:gd name="connsiteY65" fmla="*/ 312424 h 385664"/>
                <a:gd name="connsiteX66" fmla="*/ 316850 w 570134"/>
                <a:gd name="connsiteY66" fmla="*/ 312276 h 385664"/>
                <a:gd name="connsiteX67" fmla="*/ 315838 w 570134"/>
                <a:gd name="connsiteY67" fmla="*/ 311227 h 385664"/>
                <a:gd name="connsiteX68" fmla="*/ 316554 w 570134"/>
                <a:gd name="connsiteY68" fmla="*/ 309993 h 385664"/>
                <a:gd name="connsiteX69" fmla="*/ 331846 w 570134"/>
                <a:gd name="connsiteY69" fmla="*/ 307969 h 385664"/>
                <a:gd name="connsiteX70" fmla="*/ 355160 w 570134"/>
                <a:gd name="connsiteY70" fmla="*/ 302156 h 385664"/>
                <a:gd name="connsiteX71" fmla="*/ 399987 w 570134"/>
                <a:gd name="connsiteY71" fmla="*/ 286666 h 385664"/>
                <a:gd name="connsiteX72" fmla="*/ 444221 w 570134"/>
                <a:gd name="connsiteY72" fmla="*/ 267141 h 385664"/>
                <a:gd name="connsiteX73" fmla="*/ 451071 w 570134"/>
                <a:gd name="connsiteY73" fmla="*/ 262673 h 385664"/>
                <a:gd name="connsiteX74" fmla="*/ 460797 w 570134"/>
                <a:gd name="connsiteY74" fmla="*/ 256107 h 385664"/>
                <a:gd name="connsiteX75" fmla="*/ 464302 w 570134"/>
                <a:gd name="connsiteY75" fmla="*/ 253799 h 385664"/>
                <a:gd name="connsiteX76" fmla="*/ 465252 w 570134"/>
                <a:gd name="connsiteY76" fmla="*/ 253083 h 385664"/>
                <a:gd name="connsiteX77" fmla="*/ 469720 w 570134"/>
                <a:gd name="connsiteY77" fmla="*/ 249294 h 385664"/>
                <a:gd name="connsiteX78" fmla="*/ 470634 w 570134"/>
                <a:gd name="connsiteY78" fmla="*/ 248591 h 385664"/>
                <a:gd name="connsiteX79" fmla="*/ 473102 w 570134"/>
                <a:gd name="connsiteY79" fmla="*/ 246406 h 385664"/>
                <a:gd name="connsiteX80" fmla="*/ 473744 w 570134"/>
                <a:gd name="connsiteY80" fmla="*/ 245530 h 385664"/>
                <a:gd name="connsiteX81" fmla="*/ 474435 w 570134"/>
                <a:gd name="connsiteY81" fmla="*/ 244728 h 385664"/>
                <a:gd name="connsiteX82" fmla="*/ 474805 w 570134"/>
                <a:gd name="connsiteY82" fmla="*/ 244357 h 385664"/>
                <a:gd name="connsiteX83" fmla="*/ 475546 w 570134"/>
                <a:gd name="connsiteY83" fmla="*/ 243617 h 385664"/>
                <a:gd name="connsiteX84" fmla="*/ 475916 w 570134"/>
                <a:gd name="connsiteY84" fmla="*/ 243234 h 385664"/>
                <a:gd name="connsiteX85" fmla="*/ 476644 w 570134"/>
                <a:gd name="connsiteY85" fmla="*/ 242469 h 385664"/>
                <a:gd name="connsiteX86" fmla="*/ 477014 w 570134"/>
                <a:gd name="connsiteY86" fmla="*/ 242074 h 385664"/>
                <a:gd name="connsiteX87" fmla="*/ 477767 w 570134"/>
                <a:gd name="connsiteY87" fmla="*/ 241247 h 385664"/>
                <a:gd name="connsiteX88" fmla="*/ 478162 w 570134"/>
                <a:gd name="connsiteY88" fmla="*/ 240815 h 385664"/>
                <a:gd name="connsiteX89" fmla="*/ 481421 w 570134"/>
                <a:gd name="connsiteY89" fmla="*/ 237113 h 385664"/>
                <a:gd name="connsiteX90" fmla="*/ 482099 w 570134"/>
                <a:gd name="connsiteY90" fmla="*/ 236138 h 385664"/>
                <a:gd name="connsiteX91" fmla="*/ 483716 w 570134"/>
                <a:gd name="connsiteY91" fmla="*/ 233669 h 385664"/>
                <a:gd name="connsiteX92" fmla="*/ 484358 w 570134"/>
                <a:gd name="connsiteY92" fmla="*/ 232632 h 385664"/>
                <a:gd name="connsiteX93" fmla="*/ 489060 w 570134"/>
                <a:gd name="connsiteY93" fmla="*/ 221524 h 385664"/>
                <a:gd name="connsiteX94" fmla="*/ 489492 w 570134"/>
                <a:gd name="connsiteY94" fmla="*/ 220130 h 385664"/>
                <a:gd name="connsiteX95" fmla="*/ 491319 w 570134"/>
                <a:gd name="connsiteY95" fmla="*/ 208503 h 385664"/>
                <a:gd name="connsiteX96" fmla="*/ 491948 w 570134"/>
                <a:gd name="connsiteY96" fmla="*/ 182141 h 385664"/>
                <a:gd name="connsiteX97" fmla="*/ 490258 w 570134"/>
                <a:gd name="connsiteY97" fmla="*/ 152248 h 385664"/>
                <a:gd name="connsiteX98" fmla="*/ 489924 w 570134"/>
                <a:gd name="connsiteY98" fmla="*/ 150828 h 385664"/>
                <a:gd name="connsiteX99" fmla="*/ 489073 w 570134"/>
                <a:gd name="connsiteY99" fmla="*/ 146755 h 385664"/>
                <a:gd name="connsiteX100" fmla="*/ 470843 w 570134"/>
                <a:gd name="connsiteY100" fmla="*/ 106347 h 385664"/>
                <a:gd name="connsiteX101" fmla="*/ 445604 w 570134"/>
                <a:gd name="connsiteY101" fmla="*/ 75874 h 385664"/>
                <a:gd name="connsiteX102" fmla="*/ 412946 w 570134"/>
                <a:gd name="connsiteY102" fmla="*/ 46920 h 385664"/>
                <a:gd name="connsiteX103" fmla="*/ 410367 w 570134"/>
                <a:gd name="connsiteY103" fmla="*/ 43217 h 385664"/>
                <a:gd name="connsiteX104" fmla="*/ 427251 w 570134"/>
                <a:gd name="connsiteY104" fmla="*/ 47401 h 385664"/>
                <a:gd name="connsiteX105" fmla="*/ 430386 w 570134"/>
                <a:gd name="connsiteY105" fmla="*/ 51758 h 385664"/>
                <a:gd name="connsiteX106" fmla="*/ 456588 w 570134"/>
                <a:gd name="connsiteY106" fmla="*/ 76109 h 385664"/>
                <a:gd name="connsiteX107" fmla="*/ 502908 w 570134"/>
                <a:gd name="connsiteY107" fmla="*/ 51005 h 385664"/>
                <a:gd name="connsiteX108" fmla="*/ 503254 w 570134"/>
                <a:gd name="connsiteY108" fmla="*/ 49684 h 385664"/>
                <a:gd name="connsiteX109" fmla="*/ 500390 w 570134"/>
                <a:gd name="connsiteY109" fmla="*/ 31911 h 385664"/>
                <a:gd name="connsiteX110" fmla="*/ 481100 w 570134"/>
                <a:gd name="connsiteY110" fmla="*/ 3673 h 385664"/>
                <a:gd name="connsiteX111" fmla="*/ 479865 w 570134"/>
                <a:gd name="connsiteY111" fmla="*/ -1573 h 385664"/>
                <a:gd name="connsiteX112" fmla="*/ 493948 w 570134"/>
                <a:gd name="connsiteY112" fmla="*/ 18570 h 385664"/>
                <a:gd name="connsiteX113" fmla="*/ 514855 w 570134"/>
                <a:gd name="connsiteY113" fmla="*/ 47956 h 385664"/>
                <a:gd name="connsiteX114" fmla="*/ 523606 w 570134"/>
                <a:gd name="connsiteY114" fmla="*/ 61298 h 385664"/>
                <a:gd name="connsiteX115" fmla="*/ 530061 w 570134"/>
                <a:gd name="connsiteY115" fmla="*/ 71789 h 385664"/>
                <a:gd name="connsiteX116" fmla="*/ 561274 w 570134"/>
                <a:gd name="connsiteY116" fmla="*/ 137795 h 385664"/>
                <a:gd name="connsiteX117" fmla="*/ 566816 w 570134"/>
                <a:gd name="connsiteY117" fmla="*/ 194273 h 385664"/>
                <a:gd name="connsiteX118" fmla="*/ 560781 w 570134"/>
                <a:gd name="connsiteY118" fmla="*/ 226560 h 385664"/>
                <a:gd name="connsiteX119" fmla="*/ 552808 w 570134"/>
                <a:gd name="connsiteY119" fmla="*/ 256551 h 385664"/>
                <a:gd name="connsiteX120" fmla="*/ 549697 w 570134"/>
                <a:gd name="connsiteY120" fmla="*/ 265611 h 385664"/>
                <a:gd name="connsiteX121" fmla="*/ 532097 w 570134"/>
                <a:gd name="connsiteY121" fmla="*/ 299589 h 385664"/>
                <a:gd name="connsiteX122" fmla="*/ 530987 w 570134"/>
                <a:gd name="connsiteY122" fmla="*/ 299613 h 38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570134" h="385664">
                  <a:moveTo>
                    <a:pt x="530987" y="299613"/>
                  </a:moveTo>
                  <a:cubicBezTo>
                    <a:pt x="535924" y="290147"/>
                    <a:pt x="540675" y="280631"/>
                    <a:pt x="545661" y="271226"/>
                  </a:cubicBezTo>
                  <a:cubicBezTo>
                    <a:pt x="549846" y="263364"/>
                    <a:pt x="552203" y="254910"/>
                    <a:pt x="554400" y="246369"/>
                  </a:cubicBezTo>
                  <a:cubicBezTo>
                    <a:pt x="554770" y="244938"/>
                    <a:pt x="554893" y="243728"/>
                    <a:pt x="553499" y="242741"/>
                  </a:cubicBezTo>
                  <a:cubicBezTo>
                    <a:pt x="551499" y="241309"/>
                    <a:pt x="551759" y="239334"/>
                    <a:pt x="552536" y="237396"/>
                  </a:cubicBezTo>
                  <a:cubicBezTo>
                    <a:pt x="555227" y="231127"/>
                    <a:pt x="557387" y="224635"/>
                    <a:pt x="558991" y="217994"/>
                  </a:cubicBezTo>
                  <a:cubicBezTo>
                    <a:pt x="559398" y="216378"/>
                    <a:pt x="560065" y="214823"/>
                    <a:pt x="560954" y="213403"/>
                  </a:cubicBezTo>
                  <a:cubicBezTo>
                    <a:pt x="563039" y="209898"/>
                    <a:pt x="562657" y="207948"/>
                    <a:pt x="559337" y="205825"/>
                  </a:cubicBezTo>
                  <a:cubicBezTo>
                    <a:pt x="551475" y="200753"/>
                    <a:pt x="541983" y="198827"/>
                    <a:pt x="532764" y="200432"/>
                  </a:cubicBezTo>
                  <a:cubicBezTo>
                    <a:pt x="519373" y="202518"/>
                    <a:pt x="510400" y="210750"/>
                    <a:pt x="503661" y="221796"/>
                  </a:cubicBezTo>
                  <a:cubicBezTo>
                    <a:pt x="495441" y="235261"/>
                    <a:pt x="486505" y="248282"/>
                    <a:pt x="476916" y="260810"/>
                  </a:cubicBezTo>
                  <a:cubicBezTo>
                    <a:pt x="470424" y="269301"/>
                    <a:pt x="464672" y="278089"/>
                    <a:pt x="461068" y="288296"/>
                  </a:cubicBezTo>
                  <a:cubicBezTo>
                    <a:pt x="458995" y="294146"/>
                    <a:pt x="455526" y="299404"/>
                    <a:pt x="453157" y="305229"/>
                  </a:cubicBezTo>
                  <a:cubicBezTo>
                    <a:pt x="449627" y="313622"/>
                    <a:pt x="446912" y="322335"/>
                    <a:pt x="445060" y="331259"/>
                  </a:cubicBezTo>
                  <a:cubicBezTo>
                    <a:pt x="444086" y="336196"/>
                    <a:pt x="441506" y="337825"/>
                    <a:pt x="436532" y="336196"/>
                  </a:cubicBezTo>
                  <a:cubicBezTo>
                    <a:pt x="433200" y="335109"/>
                    <a:pt x="429916" y="334060"/>
                    <a:pt x="426313" y="334320"/>
                  </a:cubicBezTo>
                  <a:cubicBezTo>
                    <a:pt x="424461" y="334455"/>
                    <a:pt x="422795" y="335517"/>
                    <a:pt x="421906" y="337158"/>
                  </a:cubicBezTo>
                  <a:cubicBezTo>
                    <a:pt x="419895" y="340305"/>
                    <a:pt x="421450" y="343231"/>
                    <a:pt x="425140" y="343490"/>
                  </a:cubicBezTo>
                  <a:cubicBezTo>
                    <a:pt x="426053" y="343490"/>
                    <a:pt x="426967" y="343490"/>
                    <a:pt x="427880" y="343588"/>
                  </a:cubicBezTo>
                  <a:cubicBezTo>
                    <a:pt x="427522" y="345514"/>
                    <a:pt x="425819" y="345650"/>
                    <a:pt x="424424" y="346057"/>
                  </a:cubicBezTo>
                  <a:cubicBezTo>
                    <a:pt x="399147" y="353462"/>
                    <a:pt x="374056" y="361522"/>
                    <a:pt x="348458" y="367829"/>
                  </a:cubicBezTo>
                  <a:cubicBezTo>
                    <a:pt x="332068" y="371976"/>
                    <a:pt x="315418" y="375049"/>
                    <a:pt x="298633" y="377023"/>
                  </a:cubicBezTo>
                  <a:cubicBezTo>
                    <a:pt x="284267" y="378640"/>
                    <a:pt x="270172" y="382219"/>
                    <a:pt x="255744" y="383590"/>
                  </a:cubicBezTo>
                  <a:cubicBezTo>
                    <a:pt x="251621" y="383985"/>
                    <a:pt x="247536" y="384083"/>
                    <a:pt x="243402" y="384083"/>
                  </a:cubicBezTo>
                  <a:cubicBezTo>
                    <a:pt x="226653" y="384083"/>
                    <a:pt x="209905" y="384244"/>
                    <a:pt x="193181" y="383157"/>
                  </a:cubicBezTo>
                  <a:cubicBezTo>
                    <a:pt x="170792" y="381775"/>
                    <a:pt x="148737" y="376999"/>
                    <a:pt x="127768" y="369013"/>
                  </a:cubicBezTo>
                  <a:cubicBezTo>
                    <a:pt x="115253" y="364225"/>
                    <a:pt x="102479" y="360189"/>
                    <a:pt x="90186" y="354746"/>
                  </a:cubicBezTo>
                  <a:cubicBezTo>
                    <a:pt x="78843" y="349735"/>
                    <a:pt x="69920" y="342404"/>
                    <a:pt x="61910" y="333048"/>
                  </a:cubicBezTo>
                  <a:cubicBezTo>
                    <a:pt x="40410" y="308117"/>
                    <a:pt x="23118" y="280680"/>
                    <a:pt x="11023" y="250084"/>
                  </a:cubicBezTo>
                  <a:cubicBezTo>
                    <a:pt x="4778" y="234286"/>
                    <a:pt x="1557" y="217600"/>
                    <a:pt x="-468" y="200790"/>
                  </a:cubicBezTo>
                  <a:cubicBezTo>
                    <a:pt x="-3294" y="177339"/>
                    <a:pt x="-2874" y="153667"/>
                    <a:pt x="-2208" y="130094"/>
                  </a:cubicBezTo>
                  <a:cubicBezTo>
                    <a:pt x="-1739" y="113987"/>
                    <a:pt x="-529" y="97893"/>
                    <a:pt x="-542" y="81749"/>
                  </a:cubicBezTo>
                  <a:cubicBezTo>
                    <a:pt x="-443" y="74566"/>
                    <a:pt x="804" y="67457"/>
                    <a:pt x="3161" y="60669"/>
                  </a:cubicBezTo>
                  <a:cubicBezTo>
                    <a:pt x="3667" y="59126"/>
                    <a:pt x="4000" y="57312"/>
                    <a:pt x="6185" y="57164"/>
                  </a:cubicBezTo>
                  <a:cubicBezTo>
                    <a:pt x="7629" y="58817"/>
                    <a:pt x="6925" y="60656"/>
                    <a:pt x="6444" y="62372"/>
                  </a:cubicBezTo>
                  <a:cubicBezTo>
                    <a:pt x="3210" y="73937"/>
                    <a:pt x="3112" y="85711"/>
                    <a:pt x="3050" y="97658"/>
                  </a:cubicBezTo>
                  <a:cubicBezTo>
                    <a:pt x="2963" y="115283"/>
                    <a:pt x="2359" y="132920"/>
                    <a:pt x="1260" y="150557"/>
                  </a:cubicBezTo>
                  <a:cubicBezTo>
                    <a:pt x="865" y="156518"/>
                    <a:pt x="2359" y="162356"/>
                    <a:pt x="2025" y="168317"/>
                  </a:cubicBezTo>
                  <a:cubicBezTo>
                    <a:pt x="791" y="190299"/>
                    <a:pt x="3926" y="211774"/>
                    <a:pt x="9826" y="232892"/>
                  </a:cubicBezTo>
                  <a:cubicBezTo>
                    <a:pt x="10073" y="234558"/>
                    <a:pt x="10566" y="236174"/>
                    <a:pt x="11282" y="237693"/>
                  </a:cubicBezTo>
                  <a:cubicBezTo>
                    <a:pt x="15442" y="244061"/>
                    <a:pt x="18638" y="251010"/>
                    <a:pt x="20761" y="258316"/>
                  </a:cubicBezTo>
                  <a:cubicBezTo>
                    <a:pt x="21477" y="260377"/>
                    <a:pt x="23032" y="262031"/>
                    <a:pt x="25044" y="262883"/>
                  </a:cubicBezTo>
                  <a:cubicBezTo>
                    <a:pt x="34276" y="267487"/>
                    <a:pt x="37793" y="275966"/>
                    <a:pt x="39854" y="285198"/>
                  </a:cubicBezTo>
                  <a:cubicBezTo>
                    <a:pt x="40916" y="289777"/>
                    <a:pt x="41520" y="294417"/>
                    <a:pt x="43273" y="298885"/>
                  </a:cubicBezTo>
                  <a:cubicBezTo>
                    <a:pt x="46766" y="307722"/>
                    <a:pt x="54122" y="313005"/>
                    <a:pt x="60898" y="318867"/>
                  </a:cubicBezTo>
                  <a:cubicBezTo>
                    <a:pt x="62626" y="320361"/>
                    <a:pt x="64391" y="321829"/>
                    <a:pt x="66242" y="323162"/>
                  </a:cubicBezTo>
                  <a:cubicBezTo>
                    <a:pt x="72092" y="327359"/>
                    <a:pt x="76757" y="332295"/>
                    <a:pt x="78140" y="339750"/>
                  </a:cubicBezTo>
                  <a:cubicBezTo>
                    <a:pt x="78954" y="344144"/>
                    <a:pt x="82065" y="346637"/>
                    <a:pt x="86063" y="348501"/>
                  </a:cubicBezTo>
                  <a:cubicBezTo>
                    <a:pt x="109884" y="359448"/>
                    <a:pt x="134618" y="368248"/>
                    <a:pt x="159993" y="374814"/>
                  </a:cubicBezTo>
                  <a:cubicBezTo>
                    <a:pt x="169126" y="377283"/>
                    <a:pt x="178630" y="377690"/>
                    <a:pt x="188010" y="378776"/>
                  </a:cubicBezTo>
                  <a:cubicBezTo>
                    <a:pt x="199846" y="380146"/>
                    <a:pt x="211793" y="378875"/>
                    <a:pt x="223592" y="379825"/>
                  </a:cubicBezTo>
                  <a:cubicBezTo>
                    <a:pt x="249437" y="381923"/>
                    <a:pt x="274454" y="376604"/>
                    <a:pt x="299756" y="373148"/>
                  </a:cubicBezTo>
                  <a:cubicBezTo>
                    <a:pt x="319503" y="370457"/>
                    <a:pt x="338683" y="366064"/>
                    <a:pt x="357937" y="361485"/>
                  </a:cubicBezTo>
                  <a:cubicBezTo>
                    <a:pt x="362294" y="360448"/>
                    <a:pt x="364392" y="358053"/>
                    <a:pt x="365206" y="353869"/>
                  </a:cubicBezTo>
                  <a:cubicBezTo>
                    <a:pt x="367379" y="342762"/>
                    <a:pt x="364750" y="332740"/>
                    <a:pt x="358431" y="323545"/>
                  </a:cubicBezTo>
                  <a:cubicBezTo>
                    <a:pt x="357653" y="322409"/>
                    <a:pt x="356666" y="321434"/>
                    <a:pt x="355962" y="320286"/>
                  </a:cubicBezTo>
                  <a:cubicBezTo>
                    <a:pt x="353086" y="315806"/>
                    <a:pt x="354061" y="313005"/>
                    <a:pt x="359085" y="311314"/>
                  </a:cubicBezTo>
                  <a:cubicBezTo>
                    <a:pt x="381955" y="303834"/>
                    <a:pt x="404381" y="295084"/>
                    <a:pt x="426263" y="285099"/>
                  </a:cubicBezTo>
                  <a:cubicBezTo>
                    <a:pt x="429435" y="283630"/>
                    <a:pt x="432113" y="281236"/>
                    <a:pt x="435495" y="280162"/>
                  </a:cubicBezTo>
                  <a:cubicBezTo>
                    <a:pt x="435853" y="279977"/>
                    <a:pt x="436248" y="279891"/>
                    <a:pt x="436643" y="279915"/>
                  </a:cubicBezTo>
                  <a:cubicBezTo>
                    <a:pt x="436051" y="279076"/>
                    <a:pt x="435902" y="280372"/>
                    <a:pt x="435409" y="280174"/>
                  </a:cubicBezTo>
                  <a:cubicBezTo>
                    <a:pt x="426547" y="284457"/>
                    <a:pt x="417599" y="288530"/>
                    <a:pt x="408515" y="292220"/>
                  </a:cubicBezTo>
                  <a:cubicBezTo>
                    <a:pt x="401653" y="295010"/>
                    <a:pt x="394482" y="297157"/>
                    <a:pt x="387534" y="299811"/>
                  </a:cubicBezTo>
                  <a:cubicBezTo>
                    <a:pt x="377771" y="303600"/>
                    <a:pt x="367675" y="306377"/>
                    <a:pt x="357851" y="309919"/>
                  </a:cubicBezTo>
                  <a:cubicBezTo>
                    <a:pt x="353765" y="311635"/>
                    <a:pt x="349298" y="312239"/>
                    <a:pt x="344904" y="311672"/>
                  </a:cubicBezTo>
                  <a:cubicBezTo>
                    <a:pt x="338140" y="310437"/>
                    <a:pt x="331586" y="311548"/>
                    <a:pt x="324971" y="312424"/>
                  </a:cubicBezTo>
                  <a:cubicBezTo>
                    <a:pt x="322280" y="312968"/>
                    <a:pt x="319516" y="312918"/>
                    <a:pt x="316850" y="312276"/>
                  </a:cubicBezTo>
                  <a:cubicBezTo>
                    <a:pt x="316393" y="312079"/>
                    <a:pt x="316023" y="311696"/>
                    <a:pt x="315838" y="311227"/>
                  </a:cubicBezTo>
                  <a:cubicBezTo>
                    <a:pt x="315825" y="310709"/>
                    <a:pt x="316097" y="310240"/>
                    <a:pt x="316554" y="309993"/>
                  </a:cubicBezTo>
                  <a:cubicBezTo>
                    <a:pt x="321491" y="308216"/>
                    <a:pt x="326785" y="308092"/>
                    <a:pt x="331846" y="307969"/>
                  </a:cubicBezTo>
                  <a:cubicBezTo>
                    <a:pt x="340164" y="307747"/>
                    <a:pt x="347681" y="305007"/>
                    <a:pt x="355160" y="302156"/>
                  </a:cubicBezTo>
                  <a:cubicBezTo>
                    <a:pt x="369971" y="296515"/>
                    <a:pt x="385423" y="292875"/>
                    <a:pt x="399987" y="286666"/>
                  </a:cubicBezTo>
                  <a:cubicBezTo>
                    <a:pt x="414797" y="280347"/>
                    <a:pt x="429953" y="274731"/>
                    <a:pt x="444221" y="267141"/>
                  </a:cubicBezTo>
                  <a:cubicBezTo>
                    <a:pt x="446714" y="266006"/>
                    <a:pt x="449035" y="264500"/>
                    <a:pt x="451071" y="262673"/>
                  </a:cubicBezTo>
                  <a:cubicBezTo>
                    <a:pt x="453811" y="259810"/>
                    <a:pt x="457119" y="257576"/>
                    <a:pt x="460797" y="256107"/>
                  </a:cubicBezTo>
                  <a:cubicBezTo>
                    <a:pt x="462093" y="255564"/>
                    <a:pt x="463290" y="254774"/>
                    <a:pt x="464302" y="253799"/>
                  </a:cubicBezTo>
                  <a:cubicBezTo>
                    <a:pt x="464598" y="253540"/>
                    <a:pt x="464919" y="253305"/>
                    <a:pt x="465252" y="253083"/>
                  </a:cubicBezTo>
                  <a:cubicBezTo>
                    <a:pt x="466881" y="251997"/>
                    <a:pt x="468375" y="250726"/>
                    <a:pt x="469720" y="249294"/>
                  </a:cubicBezTo>
                  <a:cubicBezTo>
                    <a:pt x="470004" y="249035"/>
                    <a:pt x="470313" y="248801"/>
                    <a:pt x="470634" y="248591"/>
                  </a:cubicBezTo>
                  <a:cubicBezTo>
                    <a:pt x="471608" y="248060"/>
                    <a:pt x="472448" y="247307"/>
                    <a:pt x="473102" y="246406"/>
                  </a:cubicBezTo>
                  <a:cubicBezTo>
                    <a:pt x="473299" y="246098"/>
                    <a:pt x="473521" y="245814"/>
                    <a:pt x="473744" y="245530"/>
                  </a:cubicBezTo>
                  <a:cubicBezTo>
                    <a:pt x="473954" y="245246"/>
                    <a:pt x="474188" y="244974"/>
                    <a:pt x="474435" y="244728"/>
                  </a:cubicBezTo>
                  <a:lnTo>
                    <a:pt x="474805" y="244357"/>
                  </a:lnTo>
                  <a:cubicBezTo>
                    <a:pt x="475040" y="244098"/>
                    <a:pt x="475286" y="243851"/>
                    <a:pt x="475546" y="243617"/>
                  </a:cubicBezTo>
                  <a:cubicBezTo>
                    <a:pt x="475657" y="243481"/>
                    <a:pt x="475793" y="243370"/>
                    <a:pt x="475916" y="243234"/>
                  </a:cubicBezTo>
                  <a:cubicBezTo>
                    <a:pt x="476039" y="243098"/>
                    <a:pt x="476397" y="242728"/>
                    <a:pt x="476644" y="242469"/>
                  </a:cubicBezTo>
                  <a:lnTo>
                    <a:pt x="477014" y="242074"/>
                  </a:lnTo>
                  <a:cubicBezTo>
                    <a:pt x="477249" y="241790"/>
                    <a:pt x="477508" y="241519"/>
                    <a:pt x="477767" y="241247"/>
                  </a:cubicBezTo>
                  <a:cubicBezTo>
                    <a:pt x="478027" y="240976"/>
                    <a:pt x="478039" y="240963"/>
                    <a:pt x="478162" y="240815"/>
                  </a:cubicBezTo>
                  <a:cubicBezTo>
                    <a:pt x="479372" y="239692"/>
                    <a:pt x="480458" y="238446"/>
                    <a:pt x="481421" y="237113"/>
                  </a:cubicBezTo>
                  <a:cubicBezTo>
                    <a:pt x="481630" y="236779"/>
                    <a:pt x="481852" y="236446"/>
                    <a:pt x="482099" y="236138"/>
                  </a:cubicBezTo>
                  <a:cubicBezTo>
                    <a:pt x="482704" y="235360"/>
                    <a:pt x="483247" y="234533"/>
                    <a:pt x="483716" y="233669"/>
                  </a:cubicBezTo>
                  <a:cubicBezTo>
                    <a:pt x="483901" y="233311"/>
                    <a:pt x="484123" y="232966"/>
                    <a:pt x="484358" y="232632"/>
                  </a:cubicBezTo>
                  <a:cubicBezTo>
                    <a:pt x="486580" y="229251"/>
                    <a:pt x="488172" y="225486"/>
                    <a:pt x="489060" y="221524"/>
                  </a:cubicBezTo>
                  <a:cubicBezTo>
                    <a:pt x="489208" y="221055"/>
                    <a:pt x="489369" y="220599"/>
                    <a:pt x="489492" y="220130"/>
                  </a:cubicBezTo>
                  <a:cubicBezTo>
                    <a:pt x="490739" y="216378"/>
                    <a:pt x="491356" y="212453"/>
                    <a:pt x="491319" y="208503"/>
                  </a:cubicBezTo>
                  <a:cubicBezTo>
                    <a:pt x="491319" y="199716"/>
                    <a:pt x="491603" y="190928"/>
                    <a:pt x="491948" y="182141"/>
                  </a:cubicBezTo>
                  <a:cubicBezTo>
                    <a:pt x="492343" y="172267"/>
                    <a:pt x="491146" y="162196"/>
                    <a:pt x="490258" y="152248"/>
                  </a:cubicBezTo>
                  <a:cubicBezTo>
                    <a:pt x="490171" y="151779"/>
                    <a:pt x="490060" y="151297"/>
                    <a:pt x="489924" y="150828"/>
                  </a:cubicBezTo>
                  <a:cubicBezTo>
                    <a:pt x="489715" y="149458"/>
                    <a:pt x="489431" y="148101"/>
                    <a:pt x="489073" y="146755"/>
                  </a:cubicBezTo>
                  <a:cubicBezTo>
                    <a:pt x="485827" y="132179"/>
                    <a:pt x="479618" y="118430"/>
                    <a:pt x="470843" y="106347"/>
                  </a:cubicBezTo>
                  <a:cubicBezTo>
                    <a:pt x="463142" y="95597"/>
                    <a:pt x="455107" y="84983"/>
                    <a:pt x="445604" y="75874"/>
                  </a:cubicBezTo>
                  <a:cubicBezTo>
                    <a:pt x="435113" y="65828"/>
                    <a:pt x="425375" y="54893"/>
                    <a:pt x="412946" y="46920"/>
                  </a:cubicBezTo>
                  <a:cubicBezTo>
                    <a:pt x="411712" y="46142"/>
                    <a:pt x="409675" y="45574"/>
                    <a:pt x="410367" y="43217"/>
                  </a:cubicBezTo>
                  <a:cubicBezTo>
                    <a:pt x="416217" y="43488"/>
                    <a:pt x="421956" y="44908"/>
                    <a:pt x="427251" y="47401"/>
                  </a:cubicBezTo>
                  <a:cubicBezTo>
                    <a:pt x="428929" y="48141"/>
                    <a:pt x="429608" y="50067"/>
                    <a:pt x="430386" y="51758"/>
                  </a:cubicBezTo>
                  <a:cubicBezTo>
                    <a:pt x="435828" y="63409"/>
                    <a:pt x="444295" y="71900"/>
                    <a:pt x="456588" y="76109"/>
                  </a:cubicBezTo>
                  <a:cubicBezTo>
                    <a:pt x="475237" y="82477"/>
                    <a:pt x="497317" y="69864"/>
                    <a:pt x="502908" y="51005"/>
                  </a:cubicBezTo>
                  <a:cubicBezTo>
                    <a:pt x="503032" y="50573"/>
                    <a:pt x="503106" y="50116"/>
                    <a:pt x="503254" y="49684"/>
                  </a:cubicBezTo>
                  <a:cubicBezTo>
                    <a:pt x="505500" y="43242"/>
                    <a:pt x="504957" y="37638"/>
                    <a:pt x="500390" y="31911"/>
                  </a:cubicBezTo>
                  <a:cubicBezTo>
                    <a:pt x="493281" y="23013"/>
                    <a:pt x="487357" y="13201"/>
                    <a:pt x="481100" y="3673"/>
                  </a:cubicBezTo>
                  <a:cubicBezTo>
                    <a:pt x="480112" y="2167"/>
                    <a:pt x="478212" y="649"/>
                    <a:pt x="479865" y="-1573"/>
                  </a:cubicBezTo>
                  <a:cubicBezTo>
                    <a:pt x="485296" y="4598"/>
                    <a:pt x="489295" y="11831"/>
                    <a:pt x="493948" y="18570"/>
                  </a:cubicBezTo>
                  <a:cubicBezTo>
                    <a:pt x="500761" y="28443"/>
                    <a:pt x="507524" y="38428"/>
                    <a:pt x="514855" y="47956"/>
                  </a:cubicBezTo>
                  <a:cubicBezTo>
                    <a:pt x="518163" y="52140"/>
                    <a:pt x="521088" y="56608"/>
                    <a:pt x="523606" y="61298"/>
                  </a:cubicBezTo>
                  <a:cubicBezTo>
                    <a:pt x="525470" y="64964"/>
                    <a:pt x="527617" y="68481"/>
                    <a:pt x="530061" y="71789"/>
                  </a:cubicBezTo>
                  <a:cubicBezTo>
                    <a:pt x="545081" y="91611"/>
                    <a:pt x="554906" y="113876"/>
                    <a:pt x="561274" y="137795"/>
                  </a:cubicBezTo>
                  <a:cubicBezTo>
                    <a:pt x="566211" y="156308"/>
                    <a:pt x="568680" y="175105"/>
                    <a:pt x="566816" y="194273"/>
                  </a:cubicBezTo>
                  <a:cubicBezTo>
                    <a:pt x="565767" y="205208"/>
                    <a:pt x="563188" y="215884"/>
                    <a:pt x="560781" y="226560"/>
                  </a:cubicBezTo>
                  <a:cubicBezTo>
                    <a:pt x="558497" y="236643"/>
                    <a:pt x="555560" y="246579"/>
                    <a:pt x="552808" y="256551"/>
                  </a:cubicBezTo>
                  <a:cubicBezTo>
                    <a:pt x="552018" y="259649"/>
                    <a:pt x="550981" y="262686"/>
                    <a:pt x="549697" y="265611"/>
                  </a:cubicBezTo>
                  <a:cubicBezTo>
                    <a:pt x="544341" y="277188"/>
                    <a:pt x="538528" y="288542"/>
                    <a:pt x="532097" y="299589"/>
                  </a:cubicBezTo>
                  <a:cubicBezTo>
                    <a:pt x="531715" y="300169"/>
                    <a:pt x="531332" y="300132"/>
                    <a:pt x="530987" y="299613"/>
                  </a:cubicBezTo>
                  <a:close/>
                </a:path>
              </a:pathLst>
            </a:custGeom>
            <a:solidFill>
              <a:srgbClr val="020202"/>
            </a:solidFill>
            <a:ln w="1231" cap="flat">
              <a:noFill/>
              <a:prstDash val="solid"/>
              <a:miter/>
            </a:ln>
          </p:spPr>
          <p:txBody>
            <a:bodyPr rtlCol="0" anchor="ctr"/>
            <a:lstStyle/>
            <a:p>
              <a:endParaRPr lang="es-CO"/>
            </a:p>
          </p:txBody>
        </p:sp>
        <p:sp>
          <p:nvSpPr>
            <p:cNvPr id="42" name="Freeform: Shape 41">
              <a:extLst>
                <a:ext uri="{FF2B5EF4-FFF2-40B4-BE49-F238E27FC236}">
                  <a16:creationId xmlns:a16="http://schemas.microsoft.com/office/drawing/2014/main" id="{BAA6ED6A-7F1C-4893-3A3F-EA6FB1A3DFF1}"/>
                </a:ext>
              </a:extLst>
            </p:cNvPr>
            <p:cNvSpPr/>
            <p:nvPr/>
          </p:nvSpPr>
          <p:spPr>
            <a:xfrm>
              <a:off x="-1447915" y="7383328"/>
              <a:ext cx="598047" cy="275866"/>
            </a:xfrm>
            <a:custGeom>
              <a:avLst/>
              <a:gdLst>
                <a:gd name="connsiteX0" fmla="*/ -2697 w 598047"/>
                <a:gd name="connsiteY0" fmla="*/ -1556 h 275866"/>
                <a:gd name="connsiteX1" fmla="*/ 2770 w 598047"/>
                <a:gd name="connsiteY1" fmla="*/ 505 h 275866"/>
                <a:gd name="connsiteX2" fmla="*/ 23814 w 598047"/>
                <a:gd name="connsiteY2" fmla="*/ 10268 h 275866"/>
                <a:gd name="connsiteX3" fmla="*/ 50880 w 598047"/>
                <a:gd name="connsiteY3" fmla="*/ 17994 h 275866"/>
                <a:gd name="connsiteX4" fmla="*/ 71158 w 598047"/>
                <a:gd name="connsiteY4" fmla="*/ 20289 h 275866"/>
                <a:gd name="connsiteX5" fmla="*/ 89770 w 598047"/>
                <a:gd name="connsiteY5" fmla="*/ 21240 h 275866"/>
                <a:gd name="connsiteX6" fmla="*/ 109518 w 598047"/>
                <a:gd name="connsiteY6" fmla="*/ 38260 h 275866"/>
                <a:gd name="connsiteX7" fmla="*/ 111900 w 598047"/>
                <a:gd name="connsiteY7" fmla="*/ 50269 h 275866"/>
                <a:gd name="connsiteX8" fmla="*/ 116837 w 598047"/>
                <a:gd name="connsiteY8" fmla="*/ 56563 h 275866"/>
                <a:gd name="connsiteX9" fmla="*/ 142928 w 598047"/>
                <a:gd name="connsiteY9" fmla="*/ 55465 h 275866"/>
                <a:gd name="connsiteX10" fmla="*/ 145804 w 598047"/>
                <a:gd name="connsiteY10" fmla="*/ 54058 h 275866"/>
                <a:gd name="connsiteX11" fmla="*/ 149284 w 598047"/>
                <a:gd name="connsiteY11" fmla="*/ 56255 h 275866"/>
                <a:gd name="connsiteX12" fmla="*/ 154122 w 598047"/>
                <a:gd name="connsiteY12" fmla="*/ 92195 h 275866"/>
                <a:gd name="connsiteX13" fmla="*/ 159417 w 598047"/>
                <a:gd name="connsiteY13" fmla="*/ 112880 h 275866"/>
                <a:gd name="connsiteX14" fmla="*/ 168563 w 598047"/>
                <a:gd name="connsiteY14" fmla="*/ 143366 h 275866"/>
                <a:gd name="connsiteX15" fmla="*/ 188310 w 598047"/>
                <a:gd name="connsiteY15" fmla="*/ 176937 h 275866"/>
                <a:gd name="connsiteX16" fmla="*/ 195987 w 598047"/>
                <a:gd name="connsiteY16" fmla="*/ 185329 h 275866"/>
                <a:gd name="connsiteX17" fmla="*/ 197493 w 598047"/>
                <a:gd name="connsiteY17" fmla="*/ 190686 h 275866"/>
                <a:gd name="connsiteX18" fmla="*/ 200714 w 598047"/>
                <a:gd name="connsiteY18" fmla="*/ 204620 h 275866"/>
                <a:gd name="connsiteX19" fmla="*/ 204750 w 598047"/>
                <a:gd name="connsiteY19" fmla="*/ 211667 h 275866"/>
                <a:gd name="connsiteX20" fmla="*/ 219030 w 598047"/>
                <a:gd name="connsiteY20" fmla="*/ 219159 h 275866"/>
                <a:gd name="connsiteX21" fmla="*/ 241431 w 598047"/>
                <a:gd name="connsiteY21" fmla="*/ 225071 h 275866"/>
                <a:gd name="connsiteX22" fmla="*/ 261623 w 598047"/>
                <a:gd name="connsiteY22" fmla="*/ 227922 h 275866"/>
                <a:gd name="connsiteX23" fmla="*/ 289862 w 598047"/>
                <a:gd name="connsiteY23" fmla="*/ 228700 h 275866"/>
                <a:gd name="connsiteX24" fmla="*/ 311571 w 598047"/>
                <a:gd name="connsiteY24" fmla="*/ 227033 h 275866"/>
                <a:gd name="connsiteX25" fmla="*/ 318496 w 598047"/>
                <a:gd name="connsiteY25" fmla="*/ 227033 h 275866"/>
                <a:gd name="connsiteX26" fmla="*/ 317261 w 598047"/>
                <a:gd name="connsiteY26" fmla="*/ 231847 h 275866"/>
                <a:gd name="connsiteX27" fmla="*/ 320150 w 598047"/>
                <a:gd name="connsiteY27" fmla="*/ 267639 h 275866"/>
                <a:gd name="connsiteX28" fmla="*/ 325975 w 598047"/>
                <a:gd name="connsiteY28" fmla="*/ 268738 h 275866"/>
                <a:gd name="connsiteX29" fmla="*/ 335330 w 598047"/>
                <a:gd name="connsiteY29" fmla="*/ 267022 h 275866"/>
                <a:gd name="connsiteX30" fmla="*/ 362483 w 598047"/>
                <a:gd name="connsiteY30" fmla="*/ 261678 h 275866"/>
                <a:gd name="connsiteX31" fmla="*/ 388402 w 598047"/>
                <a:gd name="connsiteY31" fmla="*/ 251804 h 275866"/>
                <a:gd name="connsiteX32" fmla="*/ 393474 w 598047"/>
                <a:gd name="connsiteY32" fmla="*/ 246176 h 275866"/>
                <a:gd name="connsiteX33" fmla="*/ 399510 w 598047"/>
                <a:gd name="connsiteY33" fmla="*/ 241326 h 275866"/>
                <a:gd name="connsiteX34" fmla="*/ 406261 w 598047"/>
                <a:gd name="connsiteY34" fmla="*/ 234167 h 275866"/>
                <a:gd name="connsiteX35" fmla="*/ 423540 w 598047"/>
                <a:gd name="connsiteY35" fmla="*/ 213099 h 275866"/>
                <a:gd name="connsiteX36" fmla="*/ 430118 w 598047"/>
                <a:gd name="connsiteY36" fmla="*/ 201658 h 275866"/>
                <a:gd name="connsiteX37" fmla="*/ 435574 w 598047"/>
                <a:gd name="connsiteY37" fmla="*/ 192895 h 275866"/>
                <a:gd name="connsiteX38" fmla="*/ 438906 w 598047"/>
                <a:gd name="connsiteY38" fmla="*/ 184749 h 275866"/>
                <a:gd name="connsiteX39" fmla="*/ 442497 w 598047"/>
                <a:gd name="connsiteY39" fmla="*/ 175134 h 275866"/>
                <a:gd name="connsiteX40" fmla="*/ 445398 w 598047"/>
                <a:gd name="connsiteY40" fmla="*/ 166285 h 275866"/>
                <a:gd name="connsiteX41" fmla="*/ 448014 w 598047"/>
                <a:gd name="connsiteY41" fmla="*/ 156745 h 275866"/>
                <a:gd name="connsiteX42" fmla="*/ 449792 w 598047"/>
                <a:gd name="connsiteY42" fmla="*/ 148031 h 275866"/>
                <a:gd name="connsiteX43" fmla="*/ 451569 w 598047"/>
                <a:gd name="connsiteY43" fmla="*/ 136504 h 275866"/>
                <a:gd name="connsiteX44" fmla="*/ 452260 w 598047"/>
                <a:gd name="connsiteY44" fmla="*/ 128592 h 275866"/>
                <a:gd name="connsiteX45" fmla="*/ 451878 w 598047"/>
                <a:gd name="connsiteY45" fmla="*/ 126358 h 275866"/>
                <a:gd name="connsiteX46" fmla="*/ 453519 w 598047"/>
                <a:gd name="connsiteY46" fmla="*/ 100797 h 275866"/>
                <a:gd name="connsiteX47" fmla="*/ 453334 w 598047"/>
                <a:gd name="connsiteY47" fmla="*/ 93182 h 275866"/>
                <a:gd name="connsiteX48" fmla="*/ 452828 w 598047"/>
                <a:gd name="connsiteY48" fmla="*/ 90973 h 275866"/>
                <a:gd name="connsiteX49" fmla="*/ 451865 w 598047"/>
                <a:gd name="connsiteY49" fmla="*/ 66104 h 275866"/>
                <a:gd name="connsiteX50" fmla="*/ 450310 w 598047"/>
                <a:gd name="connsiteY50" fmla="*/ 46208 h 275866"/>
                <a:gd name="connsiteX51" fmla="*/ 451371 w 598047"/>
                <a:gd name="connsiteY51" fmla="*/ 31755 h 275866"/>
                <a:gd name="connsiteX52" fmla="*/ 459036 w 598047"/>
                <a:gd name="connsiteY52" fmla="*/ 24757 h 275866"/>
                <a:gd name="connsiteX53" fmla="*/ 474957 w 598047"/>
                <a:gd name="connsiteY53" fmla="*/ 23708 h 275866"/>
                <a:gd name="connsiteX54" fmla="*/ 478524 w 598047"/>
                <a:gd name="connsiteY54" fmla="*/ 24362 h 275866"/>
                <a:gd name="connsiteX55" fmla="*/ 493878 w 598047"/>
                <a:gd name="connsiteY55" fmla="*/ 25115 h 275866"/>
                <a:gd name="connsiteX56" fmla="*/ 507775 w 598047"/>
                <a:gd name="connsiteY56" fmla="*/ 29484 h 275866"/>
                <a:gd name="connsiteX57" fmla="*/ 510515 w 598047"/>
                <a:gd name="connsiteY57" fmla="*/ 31311 h 275866"/>
                <a:gd name="connsiteX58" fmla="*/ 511429 w 598047"/>
                <a:gd name="connsiteY58" fmla="*/ 32225 h 275866"/>
                <a:gd name="connsiteX59" fmla="*/ 513206 w 598047"/>
                <a:gd name="connsiteY59" fmla="*/ 32225 h 275866"/>
                <a:gd name="connsiteX60" fmla="*/ 512490 w 598047"/>
                <a:gd name="connsiteY60" fmla="*/ 37618 h 275866"/>
                <a:gd name="connsiteX61" fmla="*/ 512613 w 598047"/>
                <a:gd name="connsiteY61" fmla="*/ 46344 h 275866"/>
                <a:gd name="connsiteX62" fmla="*/ 514057 w 598047"/>
                <a:gd name="connsiteY62" fmla="*/ 51404 h 275866"/>
                <a:gd name="connsiteX63" fmla="*/ 513638 w 598047"/>
                <a:gd name="connsiteY63" fmla="*/ 53231 h 275866"/>
                <a:gd name="connsiteX64" fmla="*/ 513638 w 598047"/>
                <a:gd name="connsiteY64" fmla="*/ 54983 h 275866"/>
                <a:gd name="connsiteX65" fmla="*/ 514094 w 598047"/>
                <a:gd name="connsiteY65" fmla="*/ 56748 h 275866"/>
                <a:gd name="connsiteX66" fmla="*/ 513280 w 598047"/>
                <a:gd name="connsiteY66" fmla="*/ 63611 h 275866"/>
                <a:gd name="connsiteX67" fmla="*/ 512749 w 598047"/>
                <a:gd name="connsiteY67" fmla="*/ 65351 h 275866"/>
                <a:gd name="connsiteX68" fmla="*/ 512835 w 598047"/>
                <a:gd name="connsiteY68" fmla="*/ 67177 h 275866"/>
                <a:gd name="connsiteX69" fmla="*/ 513329 w 598047"/>
                <a:gd name="connsiteY69" fmla="*/ 69103 h 275866"/>
                <a:gd name="connsiteX70" fmla="*/ 513329 w 598047"/>
                <a:gd name="connsiteY70" fmla="*/ 87900 h 275866"/>
                <a:gd name="connsiteX71" fmla="*/ 512848 w 598047"/>
                <a:gd name="connsiteY71" fmla="*/ 89862 h 275866"/>
                <a:gd name="connsiteX72" fmla="*/ 512700 w 598047"/>
                <a:gd name="connsiteY72" fmla="*/ 92960 h 275866"/>
                <a:gd name="connsiteX73" fmla="*/ 513317 w 598047"/>
                <a:gd name="connsiteY73" fmla="*/ 94762 h 275866"/>
                <a:gd name="connsiteX74" fmla="*/ 514033 w 598047"/>
                <a:gd name="connsiteY74" fmla="*/ 100674 h 275866"/>
                <a:gd name="connsiteX75" fmla="*/ 513749 w 598047"/>
                <a:gd name="connsiteY75" fmla="*/ 102711 h 275866"/>
                <a:gd name="connsiteX76" fmla="*/ 515551 w 598047"/>
                <a:gd name="connsiteY76" fmla="*/ 118755 h 275866"/>
                <a:gd name="connsiteX77" fmla="*/ 515933 w 598047"/>
                <a:gd name="connsiteY77" fmla="*/ 119990 h 275866"/>
                <a:gd name="connsiteX78" fmla="*/ 516242 w 598047"/>
                <a:gd name="connsiteY78" fmla="*/ 120582 h 275866"/>
                <a:gd name="connsiteX79" fmla="*/ 516958 w 598047"/>
                <a:gd name="connsiteY79" fmla="*/ 121693 h 275866"/>
                <a:gd name="connsiteX80" fmla="*/ 518994 w 598047"/>
                <a:gd name="connsiteY80" fmla="*/ 129407 h 275866"/>
                <a:gd name="connsiteX81" fmla="*/ 520154 w 598047"/>
                <a:gd name="connsiteY81" fmla="*/ 135096 h 275866"/>
                <a:gd name="connsiteX82" fmla="*/ 520796 w 598047"/>
                <a:gd name="connsiteY82" fmla="*/ 136158 h 275866"/>
                <a:gd name="connsiteX83" fmla="*/ 521129 w 598047"/>
                <a:gd name="connsiteY83" fmla="*/ 136664 h 275866"/>
                <a:gd name="connsiteX84" fmla="*/ 521845 w 598047"/>
                <a:gd name="connsiteY84" fmla="*/ 137627 h 275866"/>
                <a:gd name="connsiteX85" fmla="*/ 523154 w 598047"/>
                <a:gd name="connsiteY85" fmla="*/ 139601 h 275866"/>
                <a:gd name="connsiteX86" fmla="*/ 523906 w 598047"/>
                <a:gd name="connsiteY86" fmla="*/ 141181 h 275866"/>
                <a:gd name="connsiteX87" fmla="*/ 524474 w 598047"/>
                <a:gd name="connsiteY87" fmla="*/ 143415 h 275866"/>
                <a:gd name="connsiteX88" fmla="*/ 524968 w 598047"/>
                <a:gd name="connsiteY88" fmla="*/ 145118 h 275866"/>
                <a:gd name="connsiteX89" fmla="*/ 526573 w 598047"/>
                <a:gd name="connsiteY89" fmla="*/ 150401 h 275866"/>
                <a:gd name="connsiteX90" fmla="*/ 527399 w 598047"/>
                <a:gd name="connsiteY90" fmla="*/ 151289 h 275866"/>
                <a:gd name="connsiteX91" fmla="*/ 527831 w 598047"/>
                <a:gd name="connsiteY91" fmla="*/ 151734 h 275866"/>
                <a:gd name="connsiteX92" fmla="*/ 528683 w 598047"/>
                <a:gd name="connsiteY92" fmla="*/ 152622 h 275866"/>
                <a:gd name="connsiteX93" fmla="*/ 532534 w 598047"/>
                <a:gd name="connsiteY93" fmla="*/ 160842 h 275866"/>
                <a:gd name="connsiteX94" fmla="*/ 532892 w 598047"/>
                <a:gd name="connsiteY94" fmla="*/ 161867 h 275866"/>
                <a:gd name="connsiteX95" fmla="*/ 533151 w 598047"/>
                <a:gd name="connsiteY95" fmla="*/ 162311 h 275866"/>
                <a:gd name="connsiteX96" fmla="*/ 533891 w 598047"/>
                <a:gd name="connsiteY96" fmla="*/ 163052 h 275866"/>
                <a:gd name="connsiteX97" fmla="*/ 535558 w 598047"/>
                <a:gd name="connsiteY97" fmla="*/ 164286 h 275866"/>
                <a:gd name="connsiteX98" fmla="*/ 536372 w 598047"/>
                <a:gd name="connsiteY98" fmla="*/ 165026 h 275866"/>
                <a:gd name="connsiteX99" fmla="*/ 536780 w 598047"/>
                <a:gd name="connsiteY99" fmla="*/ 165409 h 275866"/>
                <a:gd name="connsiteX100" fmla="*/ 537594 w 598047"/>
                <a:gd name="connsiteY100" fmla="*/ 166211 h 275866"/>
                <a:gd name="connsiteX101" fmla="*/ 538014 w 598047"/>
                <a:gd name="connsiteY101" fmla="*/ 166618 h 275866"/>
                <a:gd name="connsiteX102" fmla="*/ 538791 w 598047"/>
                <a:gd name="connsiteY102" fmla="*/ 167507 h 275866"/>
                <a:gd name="connsiteX103" fmla="*/ 541445 w 598047"/>
                <a:gd name="connsiteY103" fmla="*/ 172901 h 275866"/>
                <a:gd name="connsiteX104" fmla="*/ 542679 w 598047"/>
                <a:gd name="connsiteY104" fmla="*/ 174135 h 275866"/>
                <a:gd name="connsiteX105" fmla="*/ 548591 w 598047"/>
                <a:gd name="connsiteY105" fmla="*/ 178504 h 275866"/>
                <a:gd name="connsiteX106" fmla="*/ 549665 w 598047"/>
                <a:gd name="connsiteY106" fmla="*/ 179973 h 275866"/>
                <a:gd name="connsiteX107" fmla="*/ 552343 w 598047"/>
                <a:gd name="connsiteY107" fmla="*/ 183897 h 275866"/>
                <a:gd name="connsiteX108" fmla="*/ 553577 w 598047"/>
                <a:gd name="connsiteY108" fmla="*/ 185045 h 275866"/>
                <a:gd name="connsiteX109" fmla="*/ 557206 w 598047"/>
                <a:gd name="connsiteY109" fmla="*/ 186798 h 275866"/>
                <a:gd name="connsiteX110" fmla="*/ 558637 w 598047"/>
                <a:gd name="connsiteY110" fmla="*/ 187760 h 275866"/>
                <a:gd name="connsiteX111" fmla="*/ 561464 w 598047"/>
                <a:gd name="connsiteY111" fmla="*/ 190574 h 275866"/>
                <a:gd name="connsiteX112" fmla="*/ 562451 w 598047"/>
                <a:gd name="connsiteY112" fmla="*/ 191920 h 275866"/>
                <a:gd name="connsiteX113" fmla="*/ 564167 w 598047"/>
                <a:gd name="connsiteY113" fmla="*/ 193981 h 275866"/>
                <a:gd name="connsiteX114" fmla="*/ 565487 w 598047"/>
                <a:gd name="connsiteY114" fmla="*/ 194722 h 275866"/>
                <a:gd name="connsiteX115" fmla="*/ 568684 w 598047"/>
                <a:gd name="connsiteY115" fmla="*/ 195166 h 275866"/>
                <a:gd name="connsiteX116" fmla="*/ 570214 w 598047"/>
                <a:gd name="connsiteY116" fmla="*/ 195857 h 275866"/>
                <a:gd name="connsiteX117" fmla="*/ 572053 w 598047"/>
                <a:gd name="connsiteY117" fmla="*/ 197091 h 275866"/>
                <a:gd name="connsiteX118" fmla="*/ 573287 w 598047"/>
                <a:gd name="connsiteY118" fmla="*/ 198214 h 275866"/>
                <a:gd name="connsiteX119" fmla="*/ 574793 w 598047"/>
                <a:gd name="connsiteY119" fmla="*/ 199634 h 275866"/>
                <a:gd name="connsiteX120" fmla="*/ 576126 w 598047"/>
                <a:gd name="connsiteY120" fmla="*/ 200263 h 275866"/>
                <a:gd name="connsiteX121" fmla="*/ 578076 w 598047"/>
                <a:gd name="connsiteY121" fmla="*/ 200707 h 275866"/>
                <a:gd name="connsiteX122" fmla="*/ 579520 w 598047"/>
                <a:gd name="connsiteY122" fmla="*/ 201201 h 275866"/>
                <a:gd name="connsiteX123" fmla="*/ 580964 w 598047"/>
                <a:gd name="connsiteY123" fmla="*/ 201670 h 275866"/>
                <a:gd name="connsiteX124" fmla="*/ 582433 w 598047"/>
                <a:gd name="connsiteY124" fmla="*/ 202065 h 275866"/>
                <a:gd name="connsiteX125" fmla="*/ 583470 w 598047"/>
                <a:gd name="connsiteY125" fmla="*/ 202139 h 275866"/>
                <a:gd name="connsiteX126" fmla="*/ 585580 w 598047"/>
                <a:gd name="connsiteY126" fmla="*/ 202226 h 275866"/>
                <a:gd name="connsiteX127" fmla="*/ 587456 w 598047"/>
                <a:gd name="connsiteY127" fmla="*/ 203040 h 275866"/>
                <a:gd name="connsiteX128" fmla="*/ 588382 w 598047"/>
                <a:gd name="connsiteY128" fmla="*/ 203509 h 275866"/>
                <a:gd name="connsiteX129" fmla="*/ 589246 w 598047"/>
                <a:gd name="connsiteY129" fmla="*/ 203015 h 275866"/>
                <a:gd name="connsiteX130" fmla="*/ 590764 w 598047"/>
                <a:gd name="connsiteY130" fmla="*/ 202435 h 275866"/>
                <a:gd name="connsiteX131" fmla="*/ 593171 w 598047"/>
                <a:gd name="connsiteY131" fmla="*/ 202682 h 275866"/>
                <a:gd name="connsiteX132" fmla="*/ 594788 w 598047"/>
                <a:gd name="connsiteY132" fmla="*/ 203842 h 275866"/>
                <a:gd name="connsiteX133" fmla="*/ 594726 w 598047"/>
                <a:gd name="connsiteY133" fmla="*/ 207051 h 275866"/>
                <a:gd name="connsiteX134" fmla="*/ 548307 w 598047"/>
                <a:gd name="connsiteY134" fmla="*/ 189970 h 275866"/>
                <a:gd name="connsiteX135" fmla="*/ 540507 w 598047"/>
                <a:gd name="connsiteY135" fmla="*/ 183071 h 275866"/>
                <a:gd name="connsiteX136" fmla="*/ 523228 w 598047"/>
                <a:gd name="connsiteY136" fmla="*/ 159287 h 275866"/>
                <a:gd name="connsiteX137" fmla="*/ 508861 w 598047"/>
                <a:gd name="connsiteY137" fmla="*/ 113769 h 275866"/>
                <a:gd name="connsiteX138" fmla="*/ 504406 w 598047"/>
                <a:gd name="connsiteY138" fmla="*/ 80334 h 275866"/>
                <a:gd name="connsiteX139" fmla="*/ 506455 w 598047"/>
                <a:gd name="connsiteY139" fmla="*/ 44764 h 275866"/>
                <a:gd name="connsiteX140" fmla="*/ 507282 w 598047"/>
                <a:gd name="connsiteY140" fmla="*/ 34298 h 275866"/>
                <a:gd name="connsiteX141" fmla="*/ 504603 w 598047"/>
                <a:gd name="connsiteY141" fmla="*/ 31052 h 275866"/>
                <a:gd name="connsiteX142" fmla="*/ 494569 w 598047"/>
                <a:gd name="connsiteY142" fmla="*/ 30682 h 275866"/>
                <a:gd name="connsiteX143" fmla="*/ 485016 w 598047"/>
                <a:gd name="connsiteY143" fmla="*/ 30114 h 275866"/>
                <a:gd name="connsiteX144" fmla="*/ 468614 w 598047"/>
                <a:gd name="connsiteY144" fmla="*/ 29497 h 275866"/>
                <a:gd name="connsiteX145" fmla="*/ 464380 w 598047"/>
                <a:gd name="connsiteY145" fmla="*/ 29855 h 275866"/>
                <a:gd name="connsiteX146" fmla="*/ 461184 w 598047"/>
                <a:gd name="connsiteY146" fmla="*/ 29768 h 275866"/>
                <a:gd name="connsiteX147" fmla="*/ 460714 w 598047"/>
                <a:gd name="connsiteY147" fmla="*/ 29892 h 275866"/>
                <a:gd name="connsiteX148" fmla="*/ 459838 w 598047"/>
                <a:gd name="connsiteY148" fmla="*/ 30200 h 275866"/>
                <a:gd name="connsiteX149" fmla="*/ 459085 w 598047"/>
                <a:gd name="connsiteY149" fmla="*/ 30682 h 275866"/>
                <a:gd name="connsiteX150" fmla="*/ 458814 w 598047"/>
                <a:gd name="connsiteY150" fmla="*/ 31039 h 275866"/>
                <a:gd name="connsiteX151" fmla="*/ 458468 w 598047"/>
                <a:gd name="connsiteY151" fmla="*/ 32434 h 275866"/>
                <a:gd name="connsiteX152" fmla="*/ 458468 w 598047"/>
                <a:gd name="connsiteY152" fmla="*/ 34088 h 275866"/>
                <a:gd name="connsiteX153" fmla="*/ 458468 w 598047"/>
                <a:gd name="connsiteY153" fmla="*/ 37791 h 275866"/>
                <a:gd name="connsiteX154" fmla="*/ 458468 w 598047"/>
                <a:gd name="connsiteY154" fmla="*/ 41074 h 275866"/>
                <a:gd name="connsiteX155" fmla="*/ 458974 w 598047"/>
                <a:gd name="connsiteY155" fmla="*/ 47677 h 275866"/>
                <a:gd name="connsiteX156" fmla="*/ 459283 w 598047"/>
                <a:gd name="connsiteY156" fmla="*/ 48985 h 275866"/>
                <a:gd name="connsiteX157" fmla="*/ 459394 w 598047"/>
                <a:gd name="connsiteY157" fmla="*/ 51700 h 275866"/>
                <a:gd name="connsiteX158" fmla="*/ 460172 w 598047"/>
                <a:gd name="connsiteY158" fmla="*/ 57871 h 275866"/>
                <a:gd name="connsiteX159" fmla="*/ 460270 w 598047"/>
                <a:gd name="connsiteY159" fmla="*/ 59328 h 275866"/>
                <a:gd name="connsiteX160" fmla="*/ 461159 w 598047"/>
                <a:gd name="connsiteY160" fmla="*/ 67733 h 275866"/>
                <a:gd name="connsiteX161" fmla="*/ 463109 w 598047"/>
                <a:gd name="connsiteY161" fmla="*/ 104019 h 275866"/>
                <a:gd name="connsiteX162" fmla="*/ 460381 w 598047"/>
                <a:gd name="connsiteY162" fmla="*/ 133751 h 275866"/>
                <a:gd name="connsiteX163" fmla="*/ 459480 w 598047"/>
                <a:gd name="connsiteY163" fmla="*/ 138219 h 275866"/>
                <a:gd name="connsiteX164" fmla="*/ 443040 w 598047"/>
                <a:gd name="connsiteY164" fmla="*/ 196227 h 275866"/>
                <a:gd name="connsiteX165" fmla="*/ 436203 w 598047"/>
                <a:gd name="connsiteY165" fmla="*/ 209520 h 275866"/>
                <a:gd name="connsiteX166" fmla="*/ 435438 w 598047"/>
                <a:gd name="connsiteY166" fmla="*/ 210655 h 275866"/>
                <a:gd name="connsiteX167" fmla="*/ 362804 w 598047"/>
                <a:gd name="connsiteY167" fmla="*/ 262690 h 275866"/>
                <a:gd name="connsiteX168" fmla="*/ 287072 w 598047"/>
                <a:gd name="connsiteY168" fmla="*/ 274292 h 275866"/>
                <a:gd name="connsiteX169" fmla="*/ 207638 w 598047"/>
                <a:gd name="connsiteY169" fmla="*/ 262098 h 275866"/>
                <a:gd name="connsiteX170" fmla="*/ 205910 w 598047"/>
                <a:gd name="connsiteY170" fmla="*/ 261505 h 275866"/>
                <a:gd name="connsiteX171" fmla="*/ 160565 w 598047"/>
                <a:gd name="connsiteY171" fmla="*/ 237438 h 275866"/>
                <a:gd name="connsiteX172" fmla="*/ 155628 w 598047"/>
                <a:gd name="connsiteY172" fmla="*/ 233340 h 275866"/>
                <a:gd name="connsiteX173" fmla="*/ 127377 w 598047"/>
                <a:gd name="connsiteY173" fmla="*/ 194277 h 275866"/>
                <a:gd name="connsiteX174" fmla="*/ 124736 w 598047"/>
                <a:gd name="connsiteY174" fmla="*/ 188958 h 275866"/>
                <a:gd name="connsiteX175" fmla="*/ 124538 w 598047"/>
                <a:gd name="connsiteY175" fmla="*/ 185107 h 275866"/>
                <a:gd name="connsiteX176" fmla="*/ 125044 w 598047"/>
                <a:gd name="connsiteY176" fmla="*/ 179775 h 275866"/>
                <a:gd name="connsiteX177" fmla="*/ 119367 w 598047"/>
                <a:gd name="connsiteY177" fmla="*/ 135899 h 275866"/>
                <a:gd name="connsiteX178" fmla="*/ 114085 w 598047"/>
                <a:gd name="connsiteY178" fmla="*/ 76286 h 275866"/>
                <a:gd name="connsiteX179" fmla="*/ 109296 w 598047"/>
                <a:gd name="connsiteY179" fmla="*/ 42382 h 275866"/>
                <a:gd name="connsiteX180" fmla="*/ 85944 w 598047"/>
                <a:gd name="connsiteY180" fmla="*/ 22018 h 275866"/>
                <a:gd name="connsiteX181" fmla="*/ 70442 w 598047"/>
                <a:gd name="connsiteY181" fmla="*/ 21536 h 275866"/>
                <a:gd name="connsiteX182" fmla="*/ 38920 w 598047"/>
                <a:gd name="connsiteY182" fmla="*/ 16599 h 275866"/>
                <a:gd name="connsiteX183" fmla="*/ -970 w 598047"/>
                <a:gd name="connsiteY183" fmla="*/ -186 h 275866"/>
                <a:gd name="connsiteX184" fmla="*/ -2697 w 598047"/>
                <a:gd name="connsiteY184" fmla="*/ -1556 h 275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598047" h="275866">
                  <a:moveTo>
                    <a:pt x="-2697" y="-1556"/>
                  </a:moveTo>
                  <a:cubicBezTo>
                    <a:pt x="-550" y="-1729"/>
                    <a:pt x="1129" y="-532"/>
                    <a:pt x="2770" y="505"/>
                  </a:cubicBezTo>
                  <a:cubicBezTo>
                    <a:pt x="9373" y="4652"/>
                    <a:pt x="16581" y="7441"/>
                    <a:pt x="23814" y="10268"/>
                  </a:cubicBezTo>
                  <a:cubicBezTo>
                    <a:pt x="32552" y="13736"/>
                    <a:pt x="41623" y="16328"/>
                    <a:pt x="50880" y="17994"/>
                  </a:cubicBezTo>
                  <a:cubicBezTo>
                    <a:pt x="57582" y="19166"/>
                    <a:pt x="64247" y="20734"/>
                    <a:pt x="71158" y="20289"/>
                  </a:cubicBezTo>
                  <a:cubicBezTo>
                    <a:pt x="77379" y="19944"/>
                    <a:pt x="83624" y="20265"/>
                    <a:pt x="89770" y="21240"/>
                  </a:cubicBezTo>
                  <a:cubicBezTo>
                    <a:pt x="97830" y="22474"/>
                    <a:pt x="107358" y="27966"/>
                    <a:pt x="109518" y="38260"/>
                  </a:cubicBezTo>
                  <a:cubicBezTo>
                    <a:pt x="110370" y="42246"/>
                    <a:pt x="111641" y="46159"/>
                    <a:pt x="111900" y="50269"/>
                  </a:cubicBezTo>
                  <a:cubicBezTo>
                    <a:pt x="111961" y="53231"/>
                    <a:pt x="113973" y="55798"/>
                    <a:pt x="116837" y="56563"/>
                  </a:cubicBezTo>
                  <a:cubicBezTo>
                    <a:pt x="125698" y="59698"/>
                    <a:pt x="134400" y="59587"/>
                    <a:pt x="142928" y="55465"/>
                  </a:cubicBezTo>
                  <a:cubicBezTo>
                    <a:pt x="143891" y="54996"/>
                    <a:pt x="144816" y="54465"/>
                    <a:pt x="145804" y="54058"/>
                  </a:cubicBezTo>
                  <a:cubicBezTo>
                    <a:pt x="148272" y="53021"/>
                    <a:pt x="149198" y="53502"/>
                    <a:pt x="149284" y="56255"/>
                  </a:cubicBezTo>
                  <a:cubicBezTo>
                    <a:pt x="149667" y="68399"/>
                    <a:pt x="152209" y="80260"/>
                    <a:pt x="154122" y="92195"/>
                  </a:cubicBezTo>
                  <a:cubicBezTo>
                    <a:pt x="155246" y="99193"/>
                    <a:pt x="157627" y="105993"/>
                    <a:pt x="159417" y="112880"/>
                  </a:cubicBezTo>
                  <a:cubicBezTo>
                    <a:pt x="162083" y="123162"/>
                    <a:pt x="164428" y="133529"/>
                    <a:pt x="168563" y="143366"/>
                  </a:cubicBezTo>
                  <a:cubicBezTo>
                    <a:pt x="173623" y="155449"/>
                    <a:pt x="179671" y="166927"/>
                    <a:pt x="188310" y="176937"/>
                  </a:cubicBezTo>
                  <a:cubicBezTo>
                    <a:pt x="190779" y="179812"/>
                    <a:pt x="193247" y="182700"/>
                    <a:pt x="195987" y="185329"/>
                  </a:cubicBezTo>
                  <a:cubicBezTo>
                    <a:pt x="197567" y="186613"/>
                    <a:pt x="198172" y="188760"/>
                    <a:pt x="197493" y="190686"/>
                  </a:cubicBezTo>
                  <a:cubicBezTo>
                    <a:pt x="195753" y="196005"/>
                    <a:pt x="197184" y="200633"/>
                    <a:pt x="200714" y="204620"/>
                  </a:cubicBezTo>
                  <a:cubicBezTo>
                    <a:pt x="202578" y="206718"/>
                    <a:pt x="202973" y="209483"/>
                    <a:pt x="204750" y="211667"/>
                  </a:cubicBezTo>
                  <a:cubicBezTo>
                    <a:pt x="208527" y="216308"/>
                    <a:pt x="213821" y="217666"/>
                    <a:pt x="219030" y="219159"/>
                  </a:cubicBezTo>
                  <a:cubicBezTo>
                    <a:pt x="226435" y="221294"/>
                    <a:pt x="233840" y="223565"/>
                    <a:pt x="241431" y="225071"/>
                  </a:cubicBezTo>
                  <a:cubicBezTo>
                    <a:pt x="248120" y="226404"/>
                    <a:pt x="254896" y="226959"/>
                    <a:pt x="261623" y="227922"/>
                  </a:cubicBezTo>
                  <a:cubicBezTo>
                    <a:pt x="271040" y="229255"/>
                    <a:pt x="280457" y="228440"/>
                    <a:pt x="289862" y="228700"/>
                  </a:cubicBezTo>
                  <a:cubicBezTo>
                    <a:pt x="297131" y="228761"/>
                    <a:pt x="304401" y="228193"/>
                    <a:pt x="311571" y="227033"/>
                  </a:cubicBezTo>
                  <a:cubicBezTo>
                    <a:pt x="313880" y="226873"/>
                    <a:pt x="316188" y="226873"/>
                    <a:pt x="318496" y="227033"/>
                  </a:cubicBezTo>
                  <a:cubicBezTo>
                    <a:pt x="318866" y="228971"/>
                    <a:pt x="317792" y="230440"/>
                    <a:pt x="317261" y="231847"/>
                  </a:cubicBezTo>
                  <a:cubicBezTo>
                    <a:pt x="312362" y="243535"/>
                    <a:pt x="313435" y="256889"/>
                    <a:pt x="320150" y="267639"/>
                  </a:cubicBezTo>
                  <a:cubicBezTo>
                    <a:pt x="321655" y="269935"/>
                    <a:pt x="324012" y="269120"/>
                    <a:pt x="325975" y="268738"/>
                  </a:cubicBezTo>
                  <a:cubicBezTo>
                    <a:pt x="329085" y="268133"/>
                    <a:pt x="332257" y="267701"/>
                    <a:pt x="335330" y="267022"/>
                  </a:cubicBezTo>
                  <a:cubicBezTo>
                    <a:pt x="344352" y="265035"/>
                    <a:pt x="353560" y="264060"/>
                    <a:pt x="362483" y="261678"/>
                  </a:cubicBezTo>
                  <a:cubicBezTo>
                    <a:pt x="371493" y="259444"/>
                    <a:pt x="380194" y="256136"/>
                    <a:pt x="388402" y="251804"/>
                  </a:cubicBezTo>
                  <a:cubicBezTo>
                    <a:pt x="390611" y="250570"/>
                    <a:pt x="393832" y="249866"/>
                    <a:pt x="393474" y="246176"/>
                  </a:cubicBezTo>
                  <a:cubicBezTo>
                    <a:pt x="395227" y="244263"/>
                    <a:pt x="397263" y="242634"/>
                    <a:pt x="399510" y="241326"/>
                  </a:cubicBezTo>
                  <a:cubicBezTo>
                    <a:pt x="402398" y="239462"/>
                    <a:pt x="404002" y="236463"/>
                    <a:pt x="406261" y="234167"/>
                  </a:cubicBezTo>
                  <a:cubicBezTo>
                    <a:pt x="412716" y="227650"/>
                    <a:pt x="417998" y="220319"/>
                    <a:pt x="423540" y="213099"/>
                  </a:cubicBezTo>
                  <a:cubicBezTo>
                    <a:pt x="426305" y="209495"/>
                    <a:pt x="429871" y="206829"/>
                    <a:pt x="430118" y="201658"/>
                  </a:cubicBezTo>
                  <a:cubicBezTo>
                    <a:pt x="430303" y="198054"/>
                    <a:pt x="433216" y="195487"/>
                    <a:pt x="435574" y="192895"/>
                  </a:cubicBezTo>
                  <a:cubicBezTo>
                    <a:pt x="437931" y="190303"/>
                    <a:pt x="439140" y="188045"/>
                    <a:pt x="438906" y="184749"/>
                  </a:cubicBezTo>
                  <a:cubicBezTo>
                    <a:pt x="438634" y="181046"/>
                    <a:pt x="440263" y="177936"/>
                    <a:pt x="442497" y="175134"/>
                  </a:cubicBezTo>
                  <a:cubicBezTo>
                    <a:pt x="444620" y="172703"/>
                    <a:pt x="445669" y="169507"/>
                    <a:pt x="445398" y="166285"/>
                  </a:cubicBezTo>
                  <a:cubicBezTo>
                    <a:pt x="445188" y="162903"/>
                    <a:pt x="446114" y="159546"/>
                    <a:pt x="448014" y="156745"/>
                  </a:cubicBezTo>
                  <a:cubicBezTo>
                    <a:pt x="449730" y="154190"/>
                    <a:pt x="450372" y="151055"/>
                    <a:pt x="449792" y="148031"/>
                  </a:cubicBezTo>
                  <a:cubicBezTo>
                    <a:pt x="449026" y="144094"/>
                    <a:pt x="449656" y="140021"/>
                    <a:pt x="451569" y="136504"/>
                  </a:cubicBezTo>
                  <a:cubicBezTo>
                    <a:pt x="452964" y="134097"/>
                    <a:pt x="453223" y="131196"/>
                    <a:pt x="452260" y="128592"/>
                  </a:cubicBezTo>
                  <a:cubicBezTo>
                    <a:pt x="451927" y="127901"/>
                    <a:pt x="451791" y="127123"/>
                    <a:pt x="451878" y="126358"/>
                  </a:cubicBezTo>
                  <a:cubicBezTo>
                    <a:pt x="454210" y="117941"/>
                    <a:pt x="452396" y="109277"/>
                    <a:pt x="453519" y="100797"/>
                  </a:cubicBezTo>
                  <a:cubicBezTo>
                    <a:pt x="453865" y="98193"/>
                    <a:pt x="454371" y="95713"/>
                    <a:pt x="453334" y="93182"/>
                  </a:cubicBezTo>
                  <a:cubicBezTo>
                    <a:pt x="452988" y="92504"/>
                    <a:pt x="452816" y="91738"/>
                    <a:pt x="452828" y="90973"/>
                  </a:cubicBezTo>
                  <a:cubicBezTo>
                    <a:pt x="453815" y="82642"/>
                    <a:pt x="452100" y="74398"/>
                    <a:pt x="451865" y="66104"/>
                  </a:cubicBezTo>
                  <a:cubicBezTo>
                    <a:pt x="451692" y="59451"/>
                    <a:pt x="451174" y="52811"/>
                    <a:pt x="450310" y="46208"/>
                  </a:cubicBezTo>
                  <a:cubicBezTo>
                    <a:pt x="449779" y="41370"/>
                    <a:pt x="450150" y="36470"/>
                    <a:pt x="451371" y="31755"/>
                  </a:cubicBezTo>
                  <a:cubicBezTo>
                    <a:pt x="452223" y="28053"/>
                    <a:pt x="455272" y="25263"/>
                    <a:pt x="459036" y="24757"/>
                  </a:cubicBezTo>
                  <a:cubicBezTo>
                    <a:pt x="464282" y="23795"/>
                    <a:pt x="469626" y="23437"/>
                    <a:pt x="474957" y="23708"/>
                  </a:cubicBezTo>
                  <a:cubicBezTo>
                    <a:pt x="476179" y="23671"/>
                    <a:pt x="477389" y="23894"/>
                    <a:pt x="478524" y="24362"/>
                  </a:cubicBezTo>
                  <a:cubicBezTo>
                    <a:pt x="483276" y="26868"/>
                    <a:pt x="488904" y="27139"/>
                    <a:pt x="493878" y="25115"/>
                  </a:cubicBezTo>
                  <a:cubicBezTo>
                    <a:pt x="499271" y="23165"/>
                    <a:pt x="503999" y="25251"/>
                    <a:pt x="507775" y="29484"/>
                  </a:cubicBezTo>
                  <a:cubicBezTo>
                    <a:pt x="508405" y="30509"/>
                    <a:pt x="509553" y="30719"/>
                    <a:pt x="510515" y="31311"/>
                  </a:cubicBezTo>
                  <a:cubicBezTo>
                    <a:pt x="510774" y="31657"/>
                    <a:pt x="511145" y="31891"/>
                    <a:pt x="511429" y="32225"/>
                  </a:cubicBezTo>
                  <a:lnTo>
                    <a:pt x="513206" y="32225"/>
                  </a:lnTo>
                  <a:cubicBezTo>
                    <a:pt x="514637" y="34236"/>
                    <a:pt x="513539" y="35989"/>
                    <a:pt x="512490" y="37618"/>
                  </a:cubicBezTo>
                  <a:cubicBezTo>
                    <a:pt x="510589" y="40605"/>
                    <a:pt x="510330" y="43419"/>
                    <a:pt x="512613" y="46344"/>
                  </a:cubicBezTo>
                  <a:cubicBezTo>
                    <a:pt x="513786" y="47751"/>
                    <a:pt x="514304" y="49590"/>
                    <a:pt x="514057" y="51404"/>
                  </a:cubicBezTo>
                  <a:cubicBezTo>
                    <a:pt x="513946" y="52021"/>
                    <a:pt x="513811" y="52626"/>
                    <a:pt x="513638" y="53231"/>
                  </a:cubicBezTo>
                  <a:cubicBezTo>
                    <a:pt x="513551" y="53811"/>
                    <a:pt x="513551" y="54403"/>
                    <a:pt x="513638" y="54983"/>
                  </a:cubicBezTo>
                  <a:cubicBezTo>
                    <a:pt x="513786" y="55576"/>
                    <a:pt x="513959" y="56156"/>
                    <a:pt x="514094" y="56748"/>
                  </a:cubicBezTo>
                  <a:cubicBezTo>
                    <a:pt x="514477" y="59069"/>
                    <a:pt x="514193" y="61451"/>
                    <a:pt x="513280" y="63611"/>
                  </a:cubicBezTo>
                  <a:cubicBezTo>
                    <a:pt x="513070" y="64178"/>
                    <a:pt x="512885" y="64758"/>
                    <a:pt x="512749" y="65351"/>
                  </a:cubicBezTo>
                  <a:cubicBezTo>
                    <a:pt x="512688" y="65956"/>
                    <a:pt x="512712" y="66573"/>
                    <a:pt x="512835" y="67177"/>
                  </a:cubicBezTo>
                  <a:cubicBezTo>
                    <a:pt x="513008" y="67819"/>
                    <a:pt x="513193" y="68412"/>
                    <a:pt x="513329" y="69103"/>
                  </a:cubicBezTo>
                  <a:cubicBezTo>
                    <a:pt x="513588" y="75373"/>
                    <a:pt x="513033" y="81642"/>
                    <a:pt x="513329" y="87900"/>
                  </a:cubicBezTo>
                  <a:cubicBezTo>
                    <a:pt x="513206" y="88566"/>
                    <a:pt x="513021" y="89221"/>
                    <a:pt x="512848" y="89862"/>
                  </a:cubicBezTo>
                  <a:cubicBezTo>
                    <a:pt x="512589" y="90874"/>
                    <a:pt x="512527" y="91923"/>
                    <a:pt x="512700" y="92960"/>
                  </a:cubicBezTo>
                  <a:cubicBezTo>
                    <a:pt x="512860" y="93577"/>
                    <a:pt x="513070" y="94182"/>
                    <a:pt x="513317" y="94762"/>
                  </a:cubicBezTo>
                  <a:cubicBezTo>
                    <a:pt x="514206" y="96601"/>
                    <a:pt x="514465" y="98675"/>
                    <a:pt x="514033" y="100674"/>
                  </a:cubicBezTo>
                  <a:cubicBezTo>
                    <a:pt x="513922" y="101353"/>
                    <a:pt x="513798" y="102032"/>
                    <a:pt x="513749" y="102711"/>
                  </a:cubicBezTo>
                  <a:cubicBezTo>
                    <a:pt x="515032" y="107956"/>
                    <a:pt x="515637" y="113350"/>
                    <a:pt x="515551" y="118755"/>
                  </a:cubicBezTo>
                  <a:cubicBezTo>
                    <a:pt x="515674" y="119187"/>
                    <a:pt x="515785" y="119607"/>
                    <a:pt x="515933" y="119990"/>
                  </a:cubicBezTo>
                  <a:cubicBezTo>
                    <a:pt x="516045" y="120187"/>
                    <a:pt x="516131" y="120385"/>
                    <a:pt x="516242" y="120582"/>
                  </a:cubicBezTo>
                  <a:cubicBezTo>
                    <a:pt x="516353" y="120780"/>
                    <a:pt x="516723" y="121323"/>
                    <a:pt x="516958" y="121693"/>
                  </a:cubicBezTo>
                  <a:cubicBezTo>
                    <a:pt x="518513" y="123951"/>
                    <a:pt x="519229" y="126679"/>
                    <a:pt x="518994" y="129407"/>
                  </a:cubicBezTo>
                  <a:cubicBezTo>
                    <a:pt x="518859" y="131369"/>
                    <a:pt x="519253" y="133344"/>
                    <a:pt x="520154" y="135096"/>
                  </a:cubicBezTo>
                  <a:cubicBezTo>
                    <a:pt x="520377" y="135442"/>
                    <a:pt x="520586" y="135812"/>
                    <a:pt x="520796" y="136158"/>
                  </a:cubicBezTo>
                  <a:lnTo>
                    <a:pt x="521129" y="136664"/>
                  </a:lnTo>
                  <a:cubicBezTo>
                    <a:pt x="521389" y="136972"/>
                    <a:pt x="521611" y="137306"/>
                    <a:pt x="521845" y="137627"/>
                  </a:cubicBezTo>
                  <a:cubicBezTo>
                    <a:pt x="522327" y="138256"/>
                    <a:pt x="522759" y="138910"/>
                    <a:pt x="523154" y="139601"/>
                  </a:cubicBezTo>
                  <a:cubicBezTo>
                    <a:pt x="523450" y="140107"/>
                    <a:pt x="523709" y="140638"/>
                    <a:pt x="523906" y="141181"/>
                  </a:cubicBezTo>
                  <a:cubicBezTo>
                    <a:pt x="524166" y="141909"/>
                    <a:pt x="524289" y="142675"/>
                    <a:pt x="524474" y="143415"/>
                  </a:cubicBezTo>
                  <a:cubicBezTo>
                    <a:pt x="524659" y="144156"/>
                    <a:pt x="524807" y="144550"/>
                    <a:pt x="524968" y="145118"/>
                  </a:cubicBezTo>
                  <a:cubicBezTo>
                    <a:pt x="525375" y="146933"/>
                    <a:pt x="525190" y="148907"/>
                    <a:pt x="526573" y="150401"/>
                  </a:cubicBezTo>
                  <a:lnTo>
                    <a:pt x="527399" y="151289"/>
                  </a:lnTo>
                  <a:lnTo>
                    <a:pt x="527831" y="151734"/>
                  </a:lnTo>
                  <a:cubicBezTo>
                    <a:pt x="528128" y="152017"/>
                    <a:pt x="528411" y="152314"/>
                    <a:pt x="528683" y="152622"/>
                  </a:cubicBezTo>
                  <a:cubicBezTo>
                    <a:pt x="530707" y="154955"/>
                    <a:pt x="532040" y="157794"/>
                    <a:pt x="532534" y="160842"/>
                  </a:cubicBezTo>
                  <a:cubicBezTo>
                    <a:pt x="532657" y="161188"/>
                    <a:pt x="532756" y="161533"/>
                    <a:pt x="532892" y="161867"/>
                  </a:cubicBezTo>
                  <a:lnTo>
                    <a:pt x="533151" y="162311"/>
                  </a:lnTo>
                  <a:cubicBezTo>
                    <a:pt x="533385" y="162570"/>
                    <a:pt x="533632" y="162817"/>
                    <a:pt x="533891" y="163052"/>
                  </a:cubicBezTo>
                  <a:cubicBezTo>
                    <a:pt x="534447" y="163471"/>
                    <a:pt x="535027" y="163878"/>
                    <a:pt x="535558" y="164286"/>
                  </a:cubicBezTo>
                  <a:cubicBezTo>
                    <a:pt x="535842" y="164520"/>
                    <a:pt x="536113" y="164767"/>
                    <a:pt x="536372" y="165026"/>
                  </a:cubicBezTo>
                  <a:lnTo>
                    <a:pt x="536780" y="165409"/>
                  </a:lnTo>
                  <a:cubicBezTo>
                    <a:pt x="537063" y="165668"/>
                    <a:pt x="537323" y="165939"/>
                    <a:pt x="537594" y="166211"/>
                  </a:cubicBezTo>
                  <a:cubicBezTo>
                    <a:pt x="537865" y="166482"/>
                    <a:pt x="537865" y="166482"/>
                    <a:pt x="538014" y="166618"/>
                  </a:cubicBezTo>
                  <a:cubicBezTo>
                    <a:pt x="538285" y="166902"/>
                    <a:pt x="538544" y="167198"/>
                    <a:pt x="538791" y="167507"/>
                  </a:cubicBezTo>
                  <a:cubicBezTo>
                    <a:pt x="540087" y="169112"/>
                    <a:pt x="540581" y="171098"/>
                    <a:pt x="541445" y="172901"/>
                  </a:cubicBezTo>
                  <a:cubicBezTo>
                    <a:pt x="541778" y="173382"/>
                    <a:pt x="542198" y="173802"/>
                    <a:pt x="542679" y="174135"/>
                  </a:cubicBezTo>
                  <a:cubicBezTo>
                    <a:pt x="544802" y="175369"/>
                    <a:pt x="547209" y="176245"/>
                    <a:pt x="548591" y="178504"/>
                  </a:cubicBezTo>
                  <a:cubicBezTo>
                    <a:pt x="548949" y="178985"/>
                    <a:pt x="549294" y="179491"/>
                    <a:pt x="549665" y="179973"/>
                  </a:cubicBezTo>
                  <a:cubicBezTo>
                    <a:pt x="550689" y="181195"/>
                    <a:pt x="551578" y="182503"/>
                    <a:pt x="552343" y="183897"/>
                  </a:cubicBezTo>
                  <a:cubicBezTo>
                    <a:pt x="552676" y="184354"/>
                    <a:pt x="553096" y="184749"/>
                    <a:pt x="553577" y="185045"/>
                  </a:cubicBezTo>
                  <a:cubicBezTo>
                    <a:pt x="554824" y="185551"/>
                    <a:pt x="556033" y="186144"/>
                    <a:pt x="557206" y="186798"/>
                  </a:cubicBezTo>
                  <a:lnTo>
                    <a:pt x="558637" y="187760"/>
                  </a:lnTo>
                  <a:cubicBezTo>
                    <a:pt x="559785" y="188464"/>
                    <a:pt x="560748" y="189427"/>
                    <a:pt x="561464" y="190574"/>
                  </a:cubicBezTo>
                  <a:cubicBezTo>
                    <a:pt x="561785" y="191031"/>
                    <a:pt x="562106" y="191488"/>
                    <a:pt x="562451" y="191920"/>
                  </a:cubicBezTo>
                  <a:cubicBezTo>
                    <a:pt x="563031" y="192599"/>
                    <a:pt x="563587" y="193314"/>
                    <a:pt x="564167" y="193981"/>
                  </a:cubicBezTo>
                  <a:cubicBezTo>
                    <a:pt x="564549" y="194326"/>
                    <a:pt x="564994" y="194573"/>
                    <a:pt x="565487" y="194722"/>
                  </a:cubicBezTo>
                  <a:cubicBezTo>
                    <a:pt x="566561" y="194808"/>
                    <a:pt x="567623" y="194956"/>
                    <a:pt x="568684" y="195166"/>
                  </a:cubicBezTo>
                  <a:cubicBezTo>
                    <a:pt x="569215" y="195351"/>
                    <a:pt x="569733" y="195573"/>
                    <a:pt x="570214" y="195857"/>
                  </a:cubicBezTo>
                  <a:cubicBezTo>
                    <a:pt x="570868" y="196203"/>
                    <a:pt x="571486" y="196622"/>
                    <a:pt x="572053" y="197091"/>
                  </a:cubicBezTo>
                  <a:cubicBezTo>
                    <a:pt x="572485" y="197437"/>
                    <a:pt x="572893" y="197819"/>
                    <a:pt x="573287" y="198214"/>
                  </a:cubicBezTo>
                  <a:cubicBezTo>
                    <a:pt x="573794" y="198696"/>
                    <a:pt x="574263" y="199202"/>
                    <a:pt x="574793" y="199634"/>
                  </a:cubicBezTo>
                  <a:cubicBezTo>
                    <a:pt x="575201" y="199918"/>
                    <a:pt x="575645" y="200127"/>
                    <a:pt x="576126" y="200263"/>
                  </a:cubicBezTo>
                  <a:cubicBezTo>
                    <a:pt x="576780" y="200399"/>
                    <a:pt x="577447" y="200510"/>
                    <a:pt x="578076" y="200707"/>
                  </a:cubicBezTo>
                  <a:cubicBezTo>
                    <a:pt x="578706" y="200905"/>
                    <a:pt x="579039" y="201053"/>
                    <a:pt x="579520" y="201201"/>
                  </a:cubicBezTo>
                  <a:cubicBezTo>
                    <a:pt x="580014" y="201337"/>
                    <a:pt x="580495" y="201485"/>
                    <a:pt x="580964" y="201670"/>
                  </a:cubicBezTo>
                  <a:cubicBezTo>
                    <a:pt x="581446" y="201843"/>
                    <a:pt x="581939" y="201966"/>
                    <a:pt x="582433" y="202065"/>
                  </a:cubicBezTo>
                  <a:lnTo>
                    <a:pt x="583470" y="202139"/>
                  </a:lnTo>
                  <a:cubicBezTo>
                    <a:pt x="584173" y="202139"/>
                    <a:pt x="584877" y="202139"/>
                    <a:pt x="585580" y="202226"/>
                  </a:cubicBezTo>
                  <a:cubicBezTo>
                    <a:pt x="586284" y="202275"/>
                    <a:pt x="586950" y="202559"/>
                    <a:pt x="587456" y="203040"/>
                  </a:cubicBezTo>
                  <a:cubicBezTo>
                    <a:pt x="587765" y="203200"/>
                    <a:pt x="587703" y="204028"/>
                    <a:pt x="588382" y="203509"/>
                  </a:cubicBezTo>
                  <a:cubicBezTo>
                    <a:pt x="588653" y="203324"/>
                    <a:pt x="588950" y="203164"/>
                    <a:pt x="589246" y="203015"/>
                  </a:cubicBezTo>
                  <a:cubicBezTo>
                    <a:pt x="589727" y="202756"/>
                    <a:pt x="590233" y="202559"/>
                    <a:pt x="590764" y="202435"/>
                  </a:cubicBezTo>
                  <a:cubicBezTo>
                    <a:pt x="591579" y="202287"/>
                    <a:pt x="592406" y="202374"/>
                    <a:pt x="593171" y="202682"/>
                  </a:cubicBezTo>
                  <a:cubicBezTo>
                    <a:pt x="593776" y="202954"/>
                    <a:pt x="594331" y="203349"/>
                    <a:pt x="594788" y="203842"/>
                  </a:cubicBezTo>
                  <a:cubicBezTo>
                    <a:pt x="595565" y="204780"/>
                    <a:pt x="595528" y="206138"/>
                    <a:pt x="594726" y="207051"/>
                  </a:cubicBezTo>
                  <a:cubicBezTo>
                    <a:pt x="577447" y="206323"/>
                    <a:pt x="560884" y="203620"/>
                    <a:pt x="548307" y="189970"/>
                  </a:cubicBezTo>
                  <a:cubicBezTo>
                    <a:pt x="545950" y="187427"/>
                    <a:pt x="542827" y="185687"/>
                    <a:pt x="540507" y="183071"/>
                  </a:cubicBezTo>
                  <a:cubicBezTo>
                    <a:pt x="534225" y="175529"/>
                    <a:pt x="527658" y="168186"/>
                    <a:pt x="523228" y="159287"/>
                  </a:cubicBezTo>
                  <a:cubicBezTo>
                    <a:pt x="516328" y="144859"/>
                    <a:pt x="511503" y="129542"/>
                    <a:pt x="508861" y="113769"/>
                  </a:cubicBezTo>
                  <a:cubicBezTo>
                    <a:pt x="507134" y="102661"/>
                    <a:pt x="504554" y="91640"/>
                    <a:pt x="504406" y="80334"/>
                  </a:cubicBezTo>
                  <a:cubicBezTo>
                    <a:pt x="504258" y="68436"/>
                    <a:pt x="505554" y="56612"/>
                    <a:pt x="506455" y="44764"/>
                  </a:cubicBezTo>
                  <a:cubicBezTo>
                    <a:pt x="506714" y="41284"/>
                    <a:pt x="506886" y="37779"/>
                    <a:pt x="507282" y="34298"/>
                  </a:cubicBezTo>
                  <a:cubicBezTo>
                    <a:pt x="507528" y="32126"/>
                    <a:pt x="506701" y="31138"/>
                    <a:pt x="504603" y="31052"/>
                  </a:cubicBezTo>
                  <a:cubicBezTo>
                    <a:pt x="501259" y="30916"/>
                    <a:pt x="497914" y="30645"/>
                    <a:pt x="494569" y="30682"/>
                  </a:cubicBezTo>
                  <a:cubicBezTo>
                    <a:pt x="491373" y="30805"/>
                    <a:pt x="488176" y="30608"/>
                    <a:pt x="485016" y="30114"/>
                  </a:cubicBezTo>
                  <a:cubicBezTo>
                    <a:pt x="479573" y="29065"/>
                    <a:pt x="474094" y="29521"/>
                    <a:pt x="468614" y="29497"/>
                  </a:cubicBezTo>
                  <a:cubicBezTo>
                    <a:pt x="467256" y="30163"/>
                    <a:pt x="465787" y="29719"/>
                    <a:pt x="464380" y="29855"/>
                  </a:cubicBezTo>
                  <a:cubicBezTo>
                    <a:pt x="463306" y="29916"/>
                    <a:pt x="462257" y="29349"/>
                    <a:pt x="461184" y="29768"/>
                  </a:cubicBezTo>
                  <a:lnTo>
                    <a:pt x="460714" y="29892"/>
                  </a:lnTo>
                  <a:lnTo>
                    <a:pt x="459838" y="30200"/>
                  </a:lnTo>
                  <a:cubicBezTo>
                    <a:pt x="459567" y="30336"/>
                    <a:pt x="459320" y="30496"/>
                    <a:pt x="459085" y="30682"/>
                  </a:cubicBezTo>
                  <a:cubicBezTo>
                    <a:pt x="459085" y="30682"/>
                    <a:pt x="458801" y="31027"/>
                    <a:pt x="458814" y="31039"/>
                  </a:cubicBezTo>
                  <a:cubicBezTo>
                    <a:pt x="458629" y="31484"/>
                    <a:pt x="458518" y="31953"/>
                    <a:pt x="458468" y="32434"/>
                  </a:cubicBezTo>
                  <a:cubicBezTo>
                    <a:pt x="458468" y="32990"/>
                    <a:pt x="458468" y="33533"/>
                    <a:pt x="458468" y="34088"/>
                  </a:cubicBezTo>
                  <a:lnTo>
                    <a:pt x="458468" y="37791"/>
                  </a:lnTo>
                  <a:cubicBezTo>
                    <a:pt x="458468" y="38889"/>
                    <a:pt x="458468" y="39975"/>
                    <a:pt x="458468" y="41074"/>
                  </a:cubicBezTo>
                  <a:cubicBezTo>
                    <a:pt x="458789" y="43271"/>
                    <a:pt x="458567" y="45492"/>
                    <a:pt x="458974" y="47677"/>
                  </a:cubicBezTo>
                  <a:cubicBezTo>
                    <a:pt x="459122" y="48096"/>
                    <a:pt x="459221" y="48541"/>
                    <a:pt x="459283" y="48985"/>
                  </a:cubicBezTo>
                  <a:cubicBezTo>
                    <a:pt x="459369" y="49886"/>
                    <a:pt x="459357" y="50787"/>
                    <a:pt x="459394" y="51700"/>
                  </a:cubicBezTo>
                  <a:cubicBezTo>
                    <a:pt x="459752" y="53737"/>
                    <a:pt x="459505" y="55835"/>
                    <a:pt x="460172" y="57871"/>
                  </a:cubicBezTo>
                  <a:cubicBezTo>
                    <a:pt x="460233" y="58353"/>
                    <a:pt x="460270" y="58846"/>
                    <a:pt x="460270" y="59328"/>
                  </a:cubicBezTo>
                  <a:cubicBezTo>
                    <a:pt x="460332" y="62154"/>
                    <a:pt x="460640" y="64956"/>
                    <a:pt x="461159" y="67733"/>
                  </a:cubicBezTo>
                  <a:cubicBezTo>
                    <a:pt x="462430" y="79791"/>
                    <a:pt x="463084" y="91899"/>
                    <a:pt x="463109" y="104019"/>
                  </a:cubicBezTo>
                  <a:cubicBezTo>
                    <a:pt x="463294" y="114004"/>
                    <a:pt x="462381" y="123964"/>
                    <a:pt x="460381" y="133751"/>
                  </a:cubicBezTo>
                  <a:cubicBezTo>
                    <a:pt x="460085" y="135245"/>
                    <a:pt x="459900" y="136763"/>
                    <a:pt x="459480" y="138219"/>
                  </a:cubicBezTo>
                  <a:cubicBezTo>
                    <a:pt x="453865" y="157522"/>
                    <a:pt x="449767" y="177245"/>
                    <a:pt x="443040" y="196227"/>
                  </a:cubicBezTo>
                  <a:cubicBezTo>
                    <a:pt x="441362" y="200979"/>
                    <a:pt x="439720" y="205731"/>
                    <a:pt x="436203" y="209520"/>
                  </a:cubicBezTo>
                  <a:cubicBezTo>
                    <a:pt x="435907" y="209878"/>
                    <a:pt x="435660" y="210248"/>
                    <a:pt x="435438" y="210655"/>
                  </a:cubicBezTo>
                  <a:cubicBezTo>
                    <a:pt x="418776" y="238536"/>
                    <a:pt x="393573" y="255087"/>
                    <a:pt x="362804" y="262690"/>
                  </a:cubicBezTo>
                  <a:cubicBezTo>
                    <a:pt x="338009" y="268861"/>
                    <a:pt x="312843" y="274217"/>
                    <a:pt x="287072" y="274292"/>
                  </a:cubicBezTo>
                  <a:cubicBezTo>
                    <a:pt x="260018" y="274366"/>
                    <a:pt x="233162" y="272378"/>
                    <a:pt x="207638" y="262098"/>
                  </a:cubicBezTo>
                  <a:cubicBezTo>
                    <a:pt x="207070" y="261863"/>
                    <a:pt x="206503" y="261665"/>
                    <a:pt x="205910" y="261505"/>
                  </a:cubicBezTo>
                  <a:cubicBezTo>
                    <a:pt x="188989" y="256889"/>
                    <a:pt x="174647" y="247423"/>
                    <a:pt x="160565" y="237438"/>
                  </a:cubicBezTo>
                  <a:cubicBezTo>
                    <a:pt x="158788" y="236240"/>
                    <a:pt x="157134" y="234871"/>
                    <a:pt x="155628" y="233340"/>
                  </a:cubicBezTo>
                  <a:cubicBezTo>
                    <a:pt x="144730" y="221405"/>
                    <a:pt x="133968" y="209347"/>
                    <a:pt x="127377" y="194277"/>
                  </a:cubicBezTo>
                  <a:cubicBezTo>
                    <a:pt x="126587" y="192463"/>
                    <a:pt x="125674" y="190698"/>
                    <a:pt x="124736" y="188958"/>
                  </a:cubicBezTo>
                  <a:cubicBezTo>
                    <a:pt x="123958" y="187810"/>
                    <a:pt x="123872" y="186329"/>
                    <a:pt x="124538" y="185107"/>
                  </a:cubicBezTo>
                  <a:cubicBezTo>
                    <a:pt x="125402" y="183465"/>
                    <a:pt x="125587" y="181553"/>
                    <a:pt x="125044" y="179775"/>
                  </a:cubicBezTo>
                  <a:cubicBezTo>
                    <a:pt x="120996" y="165421"/>
                    <a:pt x="120712" y="150598"/>
                    <a:pt x="119367" y="135899"/>
                  </a:cubicBezTo>
                  <a:cubicBezTo>
                    <a:pt x="117552" y="116040"/>
                    <a:pt x="116738" y="96095"/>
                    <a:pt x="114085" y="76286"/>
                  </a:cubicBezTo>
                  <a:cubicBezTo>
                    <a:pt x="112566" y="64968"/>
                    <a:pt x="111616" y="53589"/>
                    <a:pt x="109296" y="42382"/>
                  </a:cubicBezTo>
                  <a:cubicBezTo>
                    <a:pt x="106655" y="29744"/>
                    <a:pt x="98879" y="22844"/>
                    <a:pt x="85944" y="22018"/>
                  </a:cubicBezTo>
                  <a:cubicBezTo>
                    <a:pt x="80785" y="21697"/>
                    <a:pt x="75626" y="21573"/>
                    <a:pt x="70442" y="21536"/>
                  </a:cubicBezTo>
                  <a:cubicBezTo>
                    <a:pt x="59767" y="21265"/>
                    <a:pt x="49165" y="19611"/>
                    <a:pt x="38920" y="16599"/>
                  </a:cubicBezTo>
                  <a:cubicBezTo>
                    <a:pt x="24912" y="12859"/>
                    <a:pt x="11496" y="7207"/>
                    <a:pt x="-970" y="-186"/>
                  </a:cubicBezTo>
                  <a:cubicBezTo>
                    <a:pt x="-1574" y="-606"/>
                    <a:pt x="-2154" y="-1063"/>
                    <a:pt x="-2697" y="-1556"/>
                  </a:cubicBezTo>
                  <a:close/>
                </a:path>
              </a:pathLst>
            </a:custGeom>
            <a:solidFill>
              <a:srgbClr val="020202"/>
            </a:solidFill>
            <a:ln w="1231" cap="flat">
              <a:noFill/>
              <a:prstDash val="solid"/>
              <a:miter/>
            </a:ln>
          </p:spPr>
          <p:txBody>
            <a:bodyPr rtlCol="0" anchor="ctr"/>
            <a:lstStyle/>
            <a:p>
              <a:endParaRPr lang="es-CO"/>
            </a:p>
          </p:txBody>
        </p:sp>
        <p:sp>
          <p:nvSpPr>
            <p:cNvPr id="43" name="Freeform: Shape 42">
              <a:extLst>
                <a:ext uri="{FF2B5EF4-FFF2-40B4-BE49-F238E27FC236}">
                  <a16:creationId xmlns:a16="http://schemas.microsoft.com/office/drawing/2014/main" id="{5FC0AC72-2EA9-078C-F41C-E7490C59A83F}"/>
                </a:ext>
              </a:extLst>
            </p:cNvPr>
            <p:cNvSpPr/>
            <p:nvPr/>
          </p:nvSpPr>
          <p:spPr>
            <a:xfrm>
              <a:off x="-938213" y="6458737"/>
              <a:ext cx="328087" cy="224965"/>
            </a:xfrm>
            <a:custGeom>
              <a:avLst/>
              <a:gdLst>
                <a:gd name="connsiteX0" fmla="*/ 298951 w 328087"/>
                <a:gd name="connsiteY0" fmla="*/ 142750 h 224965"/>
                <a:gd name="connsiteX1" fmla="*/ 301530 w 328087"/>
                <a:gd name="connsiteY1" fmla="*/ 147909 h 224965"/>
                <a:gd name="connsiteX2" fmla="*/ 323882 w 328087"/>
                <a:gd name="connsiteY2" fmla="*/ 180529 h 224965"/>
                <a:gd name="connsiteX3" fmla="*/ 325326 w 328087"/>
                <a:gd name="connsiteY3" fmla="*/ 185676 h 224965"/>
                <a:gd name="connsiteX4" fmla="*/ 317921 w 328087"/>
                <a:gd name="connsiteY4" fmla="*/ 206410 h 224965"/>
                <a:gd name="connsiteX5" fmla="*/ 292545 w 328087"/>
                <a:gd name="connsiteY5" fmla="*/ 222653 h 224965"/>
                <a:gd name="connsiteX6" fmla="*/ 269589 w 328087"/>
                <a:gd name="connsiteY6" fmla="*/ 219468 h 224965"/>
                <a:gd name="connsiteX7" fmla="*/ 255408 w 328087"/>
                <a:gd name="connsiteY7" fmla="*/ 207595 h 224965"/>
                <a:gd name="connsiteX8" fmla="*/ 252211 w 328087"/>
                <a:gd name="connsiteY8" fmla="*/ 203769 h 224965"/>
                <a:gd name="connsiteX9" fmla="*/ 248730 w 328087"/>
                <a:gd name="connsiteY9" fmla="*/ 197487 h 224965"/>
                <a:gd name="connsiteX10" fmla="*/ 241621 w 328087"/>
                <a:gd name="connsiteY10" fmla="*/ 190909 h 224965"/>
                <a:gd name="connsiteX11" fmla="*/ 231192 w 328087"/>
                <a:gd name="connsiteY11" fmla="*/ 187984 h 224965"/>
                <a:gd name="connsiteX12" fmla="*/ 229390 w 328087"/>
                <a:gd name="connsiteY12" fmla="*/ 187823 h 224965"/>
                <a:gd name="connsiteX13" fmla="*/ 221503 w 328087"/>
                <a:gd name="connsiteY13" fmla="*/ 185022 h 224965"/>
                <a:gd name="connsiteX14" fmla="*/ 202768 w 328087"/>
                <a:gd name="connsiteY14" fmla="*/ 164805 h 224965"/>
                <a:gd name="connsiteX15" fmla="*/ 179318 w 328087"/>
                <a:gd name="connsiteY15" fmla="*/ 131111 h 224965"/>
                <a:gd name="connsiteX16" fmla="*/ 169148 w 328087"/>
                <a:gd name="connsiteY16" fmla="*/ 117214 h 224965"/>
                <a:gd name="connsiteX17" fmla="*/ 168519 w 328087"/>
                <a:gd name="connsiteY17" fmla="*/ 116165 h 224965"/>
                <a:gd name="connsiteX18" fmla="*/ 167840 w 328087"/>
                <a:gd name="connsiteY18" fmla="*/ 115177 h 224965"/>
                <a:gd name="connsiteX19" fmla="*/ 167161 w 328087"/>
                <a:gd name="connsiteY19" fmla="*/ 114202 h 224965"/>
                <a:gd name="connsiteX20" fmla="*/ 164989 w 328087"/>
                <a:gd name="connsiteY20" fmla="*/ 111536 h 224965"/>
                <a:gd name="connsiteX21" fmla="*/ 164236 w 328087"/>
                <a:gd name="connsiteY21" fmla="*/ 110722 h 224965"/>
                <a:gd name="connsiteX22" fmla="*/ 163520 w 328087"/>
                <a:gd name="connsiteY22" fmla="*/ 109919 h 224965"/>
                <a:gd name="connsiteX23" fmla="*/ 163150 w 328087"/>
                <a:gd name="connsiteY23" fmla="*/ 109537 h 224965"/>
                <a:gd name="connsiteX24" fmla="*/ 162397 w 328087"/>
                <a:gd name="connsiteY24" fmla="*/ 108772 h 224965"/>
                <a:gd name="connsiteX25" fmla="*/ 162027 w 328087"/>
                <a:gd name="connsiteY25" fmla="*/ 108377 h 224965"/>
                <a:gd name="connsiteX26" fmla="*/ 161311 w 328087"/>
                <a:gd name="connsiteY26" fmla="*/ 107562 h 224965"/>
                <a:gd name="connsiteX27" fmla="*/ 160657 w 328087"/>
                <a:gd name="connsiteY27" fmla="*/ 106673 h 224965"/>
                <a:gd name="connsiteX28" fmla="*/ 158558 w 328087"/>
                <a:gd name="connsiteY28" fmla="*/ 104205 h 224965"/>
                <a:gd name="connsiteX29" fmla="*/ 157830 w 328087"/>
                <a:gd name="connsiteY29" fmla="*/ 103427 h 224965"/>
                <a:gd name="connsiteX30" fmla="*/ 157139 w 328087"/>
                <a:gd name="connsiteY30" fmla="*/ 102650 h 224965"/>
                <a:gd name="connsiteX31" fmla="*/ 156781 w 328087"/>
                <a:gd name="connsiteY31" fmla="*/ 102267 h 224965"/>
                <a:gd name="connsiteX32" fmla="*/ 156078 w 328087"/>
                <a:gd name="connsiteY32" fmla="*/ 101539 h 224965"/>
                <a:gd name="connsiteX33" fmla="*/ 155720 w 328087"/>
                <a:gd name="connsiteY33" fmla="*/ 101169 h 224965"/>
                <a:gd name="connsiteX34" fmla="*/ 155041 w 328087"/>
                <a:gd name="connsiteY34" fmla="*/ 100404 h 224965"/>
                <a:gd name="connsiteX35" fmla="*/ 154436 w 328087"/>
                <a:gd name="connsiteY35" fmla="*/ 99589 h 224965"/>
                <a:gd name="connsiteX36" fmla="*/ 152955 w 328087"/>
                <a:gd name="connsiteY36" fmla="*/ 98170 h 224965"/>
                <a:gd name="connsiteX37" fmla="*/ 152079 w 328087"/>
                <a:gd name="connsiteY37" fmla="*/ 97515 h 224965"/>
                <a:gd name="connsiteX38" fmla="*/ 151277 w 328087"/>
                <a:gd name="connsiteY38" fmla="*/ 96701 h 224965"/>
                <a:gd name="connsiteX39" fmla="*/ 150573 w 328087"/>
                <a:gd name="connsiteY39" fmla="*/ 95763 h 224965"/>
                <a:gd name="connsiteX40" fmla="*/ 144933 w 328087"/>
                <a:gd name="connsiteY40" fmla="*/ 89703 h 224965"/>
                <a:gd name="connsiteX41" fmla="*/ 144155 w 328087"/>
                <a:gd name="connsiteY41" fmla="*/ 88876 h 224965"/>
                <a:gd name="connsiteX42" fmla="*/ 143427 w 328087"/>
                <a:gd name="connsiteY42" fmla="*/ 88049 h 224965"/>
                <a:gd name="connsiteX43" fmla="*/ 143057 w 328087"/>
                <a:gd name="connsiteY43" fmla="*/ 87654 h 224965"/>
                <a:gd name="connsiteX44" fmla="*/ 142291 w 328087"/>
                <a:gd name="connsiteY44" fmla="*/ 86864 h 224965"/>
                <a:gd name="connsiteX45" fmla="*/ 141909 w 328087"/>
                <a:gd name="connsiteY45" fmla="*/ 86469 h 224965"/>
                <a:gd name="connsiteX46" fmla="*/ 141181 w 328087"/>
                <a:gd name="connsiteY46" fmla="*/ 85642 h 224965"/>
                <a:gd name="connsiteX47" fmla="*/ 140514 w 328087"/>
                <a:gd name="connsiteY47" fmla="*/ 84741 h 224965"/>
                <a:gd name="connsiteX48" fmla="*/ 137565 w 328087"/>
                <a:gd name="connsiteY48" fmla="*/ 81397 h 224965"/>
                <a:gd name="connsiteX49" fmla="*/ 136836 w 328087"/>
                <a:gd name="connsiteY49" fmla="*/ 80619 h 224965"/>
                <a:gd name="connsiteX50" fmla="*/ 136157 w 328087"/>
                <a:gd name="connsiteY50" fmla="*/ 79854 h 224965"/>
                <a:gd name="connsiteX51" fmla="*/ 135824 w 328087"/>
                <a:gd name="connsiteY51" fmla="*/ 79484 h 224965"/>
                <a:gd name="connsiteX52" fmla="*/ 135170 w 328087"/>
                <a:gd name="connsiteY52" fmla="*/ 78768 h 224965"/>
                <a:gd name="connsiteX53" fmla="*/ 134837 w 328087"/>
                <a:gd name="connsiteY53" fmla="*/ 78435 h 224965"/>
                <a:gd name="connsiteX54" fmla="*/ 134183 w 328087"/>
                <a:gd name="connsiteY54" fmla="*/ 77756 h 224965"/>
                <a:gd name="connsiteX55" fmla="*/ 133862 w 328087"/>
                <a:gd name="connsiteY55" fmla="*/ 77422 h 224965"/>
                <a:gd name="connsiteX56" fmla="*/ 133195 w 328087"/>
                <a:gd name="connsiteY56" fmla="*/ 76768 h 224965"/>
                <a:gd name="connsiteX57" fmla="*/ 132862 w 328087"/>
                <a:gd name="connsiteY57" fmla="*/ 76435 h 224965"/>
                <a:gd name="connsiteX58" fmla="*/ 132183 w 328087"/>
                <a:gd name="connsiteY58" fmla="*/ 75769 h 224965"/>
                <a:gd name="connsiteX59" fmla="*/ 131825 w 328087"/>
                <a:gd name="connsiteY59" fmla="*/ 75435 h 224965"/>
                <a:gd name="connsiteX60" fmla="*/ 131085 w 328087"/>
                <a:gd name="connsiteY60" fmla="*/ 74744 h 224965"/>
                <a:gd name="connsiteX61" fmla="*/ 130690 w 328087"/>
                <a:gd name="connsiteY61" fmla="*/ 74386 h 224965"/>
                <a:gd name="connsiteX62" fmla="*/ 129875 w 328087"/>
                <a:gd name="connsiteY62" fmla="*/ 73658 h 224965"/>
                <a:gd name="connsiteX63" fmla="*/ 129456 w 328087"/>
                <a:gd name="connsiteY63" fmla="*/ 73263 h 224965"/>
                <a:gd name="connsiteX64" fmla="*/ 125926 w 328087"/>
                <a:gd name="connsiteY64" fmla="*/ 70153 h 224965"/>
                <a:gd name="connsiteX65" fmla="*/ 125000 w 328087"/>
                <a:gd name="connsiteY65" fmla="*/ 69499 h 224965"/>
                <a:gd name="connsiteX66" fmla="*/ 124186 w 328087"/>
                <a:gd name="connsiteY66" fmla="*/ 68783 h 224965"/>
                <a:gd name="connsiteX67" fmla="*/ 123791 w 328087"/>
                <a:gd name="connsiteY67" fmla="*/ 68413 h 224965"/>
                <a:gd name="connsiteX68" fmla="*/ 123050 w 328087"/>
                <a:gd name="connsiteY68" fmla="*/ 67697 h 224965"/>
                <a:gd name="connsiteX69" fmla="*/ 122692 w 328087"/>
                <a:gd name="connsiteY69" fmla="*/ 67363 h 224965"/>
                <a:gd name="connsiteX70" fmla="*/ 121125 w 328087"/>
                <a:gd name="connsiteY70" fmla="*/ 66129 h 224965"/>
                <a:gd name="connsiteX71" fmla="*/ 120322 w 328087"/>
                <a:gd name="connsiteY71" fmla="*/ 65586 h 224965"/>
                <a:gd name="connsiteX72" fmla="*/ 119582 w 328087"/>
                <a:gd name="connsiteY72" fmla="*/ 64982 h 224965"/>
                <a:gd name="connsiteX73" fmla="*/ 119212 w 328087"/>
                <a:gd name="connsiteY73" fmla="*/ 64685 h 224965"/>
                <a:gd name="connsiteX74" fmla="*/ 117977 w 328087"/>
                <a:gd name="connsiteY74" fmla="*/ 63945 h 224965"/>
                <a:gd name="connsiteX75" fmla="*/ 117089 w 328087"/>
                <a:gd name="connsiteY75" fmla="*/ 63352 h 224965"/>
                <a:gd name="connsiteX76" fmla="*/ 116237 w 328087"/>
                <a:gd name="connsiteY76" fmla="*/ 62636 h 224965"/>
                <a:gd name="connsiteX77" fmla="*/ 115805 w 328087"/>
                <a:gd name="connsiteY77" fmla="*/ 62242 h 224965"/>
                <a:gd name="connsiteX78" fmla="*/ 112226 w 328087"/>
                <a:gd name="connsiteY78" fmla="*/ 59107 h 224965"/>
                <a:gd name="connsiteX79" fmla="*/ 111288 w 328087"/>
                <a:gd name="connsiteY79" fmla="*/ 58428 h 224965"/>
                <a:gd name="connsiteX80" fmla="*/ 110424 w 328087"/>
                <a:gd name="connsiteY80" fmla="*/ 57675 h 224965"/>
                <a:gd name="connsiteX81" fmla="*/ 110004 w 328087"/>
                <a:gd name="connsiteY81" fmla="*/ 57292 h 224965"/>
                <a:gd name="connsiteX82" fmla="*/ 109202 w 328087"/>
                <a:gd name="connsiteY82" fmla="*/ 56527 h 224965"/>
                <a:gd name="connsiteX83" fmla="*/ 108807 w 328087"/>
                <a:gd name="connsiteY83" fmla="*/ 56144 h 224965"/>
                <a:gd name="connsiteX84" fmla="*/ 106215 w 328087"/>
                <a:gd name="connsiteY84" fmla="*/ 54157 h 224965"/>
                <a:gd name="connsiteX85" fmla="*/ 105314 w 328087"/>
                <a:gd name="connsiteY85" fmla="*/ 53516 h 224965"/>
                <a:gd name="connsiteX86" fmla="*/ 102673 w 328087"/>
                <a:gd name="connsiteY86" fmla="*/ 51504 h 224965"/>
                <a:gd name="connsiteX87" fmla="*/ 101748 w 328087"/>
                <a:gd name="connsiteY87" fmla="*/ 50887 h 224965"/>
                <a:gd name="connsiteX88" fmla="*/ 99921 w 328087"/>
                <a:gd name="connsiteY88" fmla="*/ 49652 h 224965"/>
                <a:gd name="connsiteX89" fmla="*/ 99020 w 328087"/>
                <a:gd name="connsiteY89" fmla="*/ 49048 h 224965"/>
                <a:gd name="connsiteX90" fmla="*/ 97255 w 328087"/>
                <a:gd name="connsiteY90" fmla="*/ 47814 h 224965"/>
                <a:gd name="connsiteX91" fmla="*/ 96379 w 328087"/>
                <a:gd name="connsiteY91" fmla="*/ 47233 h 224965"/>
                <a:gd name="connsiteX92" fmla="*/ 94725 w 328087"/>
                <a:gd name="connsiteY92" fmla="*/ 46073 h 224965"/>
                <a:gd name="connsiteX93" fmla="*/ 93885 w 328087"/>
                <a:gd name="connsiteY93" fmla="*/ 45555 h 224965"/>
                <a:gd name="connsiteX94" fmla="*/ 92565 w 328087"/>
                <a:gd name="connsiteY94" fmla="*/ 44839 h 224965"/>
                <a:gd name="connsiteX95" fmla="*/ 91713 w 328087"/>
                <a:gd name="connsiteY95" fmla="*/ 44284 h 224965"/>
                <a:gd name="connsiteX96" fmla="*/ 90911 w 328087"/>
                <a:gd name="connsiteY96" fmla="*/ 43630 h 224965"/>
                <a:gd name="connsiteX97" fmla="*/ 90516 w 328087"/>
                <a:gd name="connsiteY97" fmla="*/ 43309 h 224965"/>
                <a:gd name="connsiteX98" fmla="*/ 89282 w 328087"/>
                <a:gd name="connsiteY98" fmla="*/ 42445 h 224965"/>
                <a:gd name="connsiteX99" fmla="*/ 88443 w 328087"/>
                <a:gd name="connsiteY99" fmla="*/ 41914 h 224965"/>
                <a:gd name="connsiteX100" fmla="*/ 87208 w 328087"/>
                <a:gd name="connsiteY100" fmla="*/ 41223 h 224965"/>
                <a:gd name="connsiteX101" fmla="*/ 86320 w 328087"/>
                <a:gd name="connsiteY101" fmla="*/ 40779 h 224965"/>
                <a:gd name="connsiteX102" fmla="*/ 84937 w 328087"/>
                <a:gd name="connsiteY102" fmla="*/ 40100 h 224965"/>
                <a:gd name="connsiteX103" fmla="*/ 84024 w 328087"/>
                <a:gd name="connsiteY103" fmla="*/ 39557 h 224965"/>
                <a:gd name="connsiteX104" fmla="*/ 81284 w 328087"/>
                <a:gd name="connsiteY104" fmla="*/ 37940 h 224965"/>
                <a:gd name="connsiteX105" fmla="*/ 80371 w 328087"/>
                <a:gd name="connsiteY105" fmla="*/ 37434 h 224965"/>
                <a:gd name="connsiteX106" fmla="*/ 79001 w 328087"/>
                <a:gd name="connsiteY106" fmla="*/ 36693 h 224965"/>
                <a:gd name="connsiteX107" fmla="*/ 78063 w 328087"/>
                <a:gd name="connsiteY107" fmla="*/ 36224 h 224965"/>
                <a:gd name="connsiteX108" fmla="*/ 76606 w 328087"/>
                <a:gd name="connsiteY108" fmla="*/ 35508 h 224965"/>
                <a:gd name="connsiteX109" fmla="*/ 75631 w 328087"/>
                <a:gd name="connsiteY109" fmla="*/ 34928 h 224965"/>
                <a:gd name="connsiteX110" fmla="*/ 69460 w 328087"/>
                <a:gd name="connsiteY110" fmla="*/ 31633 h 224965"/>
                <a:gd name="connsiteX111" fmla="*/ 68448 w 328087"/>
                <a:gd name="connsiteY111" fmla="*/ 31078 h 224965"/>
                <a:gd name="connsiteX112" fmla="*/ 66918 w 328087"/>
                <a:gd name="connsiteY112" fmla="*/ 30288 h 224965"/>
                <a:gd name="connsiteX113" fmla="*/ 65881 w 328087"/>
                <a:gd name="connsiteY113" fmla="*/ 29769 h 224965"/>
                <a:gd name="connsiteX114" fmla="*/ 63227 w 328087"/>
                <a:gd name="connsiteY114" fmla="*/ 28708 h 224965"/>
                <a:gd name="connsiteX115" fmla="*/ 62203 w 328087"/>
                <a:gd name="connsiteY115" fmla="*/ 28301 h 224965"/>
                <a:gd name="connsiteX116" fmla="*/ 60808 w 328087"/>
                <a:gd name="connsiteY116" fmla="*/ 27585 h 224965"/>
                <a:gd name="connsiteX117" fmla="*/ 59895 w 328087"/>
                <a:gd name="connsiteY117" fmla="*/ 27128 h 224965"/>
                <a:gd name="connsiteX118" fmla="*/ 58501 w 328087"/>
                <a:gd name="connsiteY118" fmla="*/ 26474 h 224965"/>
                <a:gd name="connsiteX119" fmla="*/ 57550 w 328087"/>
                <a:gd name="connsiteY119" fmla="*/ 26030 h 224965"/>
                <a:gd name="connsiteX120" fmla="*/ 54526 w 328087"/>
                <a:gd name="connsiteY120" fmla="*/ 24907 h 224965"/>
                <a:gd name="connsiteX121" fmla="*/ 53490 w 328087"/>
                <a:gd name="connsiteY121" fmla="*/ 24474 h 224965"/>
                <a:gd name="connsiteX122" fmla="*/ 49861 w 328087"/>
                <a:gd name="connsiteY122" fmla="*/ 23043 h 224965"/>
                <a:gd name="connsiteX123" fmla="*/ 48799 w 328087"/>
                <a:gd name="connsiteY123" fmla="*/ 22611 h 224965"/>
                <a:gd name="connsiteX124" fmla="*/ 45689 w 328087"/>
                <a:gd name="connsiteY124" fmla="*/ 21377 h 224965"/>
                <a:gd name="connsiteX125" fmla="*/ 44677 w 328087"/>
                <a:gd name="connsiteY125" fmla="*/ 20994 h 224965"/>
                <a:gd name="connsiteX126" fmla="*/ 42702 w 328087"/>
                <a:gd name="connsiteY126" fmla="*/ 20290 h 224965"/>
                <a:gd name="connsiteX127" fmla="*/ 41752 w 328087"/>
                <a:gd name="connsiteY127" fmla="*/ 19945 h 224965"/>
                <a:gd name="connsiteX128" fmla="*/ 39839 w 328087"/>
                <a:gd name="connsiteY128" fmla="*/ 19328 h 224965"/>
                <a:gd name="connsiteX129" fmla="*/ 38901 w 328087"/>
                <a:gd name="connsiteY129" fmla="*/ 18995 h 224965"/>
                <a:gd name="connsiteX130" fmla="*/ 36951 w 328087"/>
                <a:gd name="connsiteY130" fmla="*/ 18402 h 224965"/>
                <a:gd name="connsiteX131" fmla="*/ 35951 w 328087"/>
                <a:gd name="connsiteY131" fmla="*/ 18081 h 224965"/>
                <a:gd name="connsiteX132" fmla="*/ 33298 w 328087"/>
                <a:gd name="connsiteY132" fmla="*/ 17513 h 224965"/>
                <a:gd name="connsiteX133" fmla="*/ 32199 w 328087"/>
                <a:gd name="connsiteY133" fmla="*/ 17193 h 224965"/>
                <a:gd name="connsiteX134" fmla="*/ 26497 w 328087"/>
                <a:gd name="connsiteY134" fmla="*/ 15786 h 224965"/>
                <a:gd name="connsiteX135" fmla="*/ 25473 w 328087"/>
                <a:gd name="connsiteY135" fmla="*/ 15156 h 224965"/>
                <a:gd name="connsiteX136" fmla="*/ 13846 w 328087"/>
                <a:gd name="connsiteY136" fmla="*/ 12280 h 224965"/>
                <a:gd name="connsiteX137" fmla="*/ 1319 w 328087"/>
                <a:gd name="connsiteY137" fmla="*/ 10293 h 224965"/>
                <a:gd name="connsiteX138" fmla="*/ -1593 w 328087"/>
                <a:gd name="connsiteY138" fmla="*/ 3653 h 224965"/>
                <a:gd name="connsiteX139" fmla="*/ 8663 w 328087"/>
                <a:gd name="connsiteY139" fmla="*/ -1395 h 224965"/>
                <a:gd name="connsiteX140" fmla="*/ 38407 w 328087"/>
                <a:gd name="connsiteY140" fmla="*/ 4776 h 224965"/>
                <a:gd name="connsiteX141" fmla="*/ 88356 w 328087"/>
                <a:gd name="connsiteY141" fmla="*/ 21599 h 224965"/>
                <a:gd name="connsiteX142" fmla="*/ 111226 w 328087"/>
                <a:gd name="connsiteY142" fmla="*/ 30572 h 224965"/>
                <a:gd name="connsiteX143" fmla="*/ 115447 w 328087"/>
                <a:gd name="connsiteY143" fmla="*/ 33151 h 224965"/>
                <a:gd name="connsiteX144" fmla="*/ 112979 w 328087"/>
                <a:gd name="connsiteY144" fmla="*/ 40630 h 224965"/>
                <a:gd name="connsiteX145" fmla="*/ 111115 w 328087"/>
                <a:gd name="connsiteY145" fmla="*/ 41865 h 224965"/>
                <a:gd name="connsiteX146" fmla="*/ 120989 w 328087"/>
                <a:gd name="connsiteY146" fmla="*/ 47579 h 224965"/>
                <a:gd name="connsiteX147" fmla="*/ 128949 w 328087"/>
                <a:gd name="connsiteY147" fmla="*/ 52010 h 224965"/>
                <a:gd name="connsiteX148" fmla="*/ 130900 w 328087"/>
                <a:gd name="connsiteY148" fmla="*/ 53837 h 224965"/>
                <a:gd name="connsiteX149" fmla="*/ 134800 w 328087"/>
                <a:gd name="connsiteY149" fmla="*/ 62859 h 224965"/>
                <a:gd name="connsiteX150" fmla="*/ 138502 w 328087"/>
                <a:gd name="connsiteY150" fmla="*/ 68351 h 224965"/>
                <a:gd name="connsiteX151" fmla="*/ 148796 w 328087"/>
                <a:gd name="connsiteY151" fmla="*/ 77299 h 224965"/>
                <a:gd name="connsiteX152" fmla="*/ 160003 w 328087"/>
                <a:gd name="connsiteY152" fmla="*/ 88691 h 224965"/>
                <a:gd name="connsiteX153" fmla="*/ 171987 w 328087"/>
                <a:gd name="connsiteY153" fmla="*/ 94405 h 224965"/>
                <a:gd name="connsiteX154" fmla="*/ 213432 w 328087"/>
                <a:gd name="connsiteY154" fmla="*/ 102070 h 224965"/>
                <a:gd name="connsiteX155" fmla="*/ 220578 w 328087"/>
                <a:gd name="connsiteY155" fmla="*/ 99503 h 224965"/>
                <a:gd name="connsiteX156" fmla="*/ 244497 w 328087"/>
                <a:gd name="connsiteY156" fmla="*/ 82409 h 224965"/>
                <a:gd name="connsiteX157" fmla="*/ 252470 w 328087"/>
                <a:gd name="connsiteY157" fmla="*/ 80792 h 224965"/>
                <a:gd name="connsiteX158" fmla="*/ 257098 w 328087"/>
                <a:gd name="connsiteY158" fmla="*/ 82396 h 224965"/>
                <a:gd name="connsiteX159" fmla="*/ 257098 w 328087"/>
                <a:gd name="connsiteY159" fmla="*/ 82396 h 224965"/>
                <a:gd name="connsiteX160" fmla="*/ 260011 w 328087"/>
                <a:gd name="connsiteY160" fmla="*/ 86099 h 224965"/>
                <a:gd name="connsiteX161" fmla="*/ 276994 w 328087"/>
                <a:gd name="connsiteY161" fmla="*/ 109759 h 224965"/>
                <a:gd name="connsiteX162" fmla="*/ 298556 w 328087"/>
                <a:gd name="connsiteY162" fmla="*/ 141404 h 224965"/>
                <a:gd name="connsiteX163" fmla="*/ 298951 w 328087"/>
                <a:gd name="connsiteY163" fmla="*/ 142750 h 224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328087" h="224965">
                  <a:moveTo>
                    <a:pt x="298951" y="142750"/>
                  </a:moveTo>
                  <a:cubicBezTo>
                    <a:pt x="298753" y="144983"/>
                    <a:pt x="300481" y="146329"/>
                    <a:pt x="301530" y="147909"/>
                  </a:cubicBezTo>
                  <a:cubicBezTo>
                    <a:pt x="308837" y="158881"/>
                    <a:pt x="315958" y="169976"/>
                    <a:pt x="323882" y="180529"/>
                  </a:cubicBezTo>
                  <a:cubicBezTo>
                    <a:pt x="325055" y="181973"/>
                    <a:pt x="325585" y="183837"/>
                    <a:pt x="325326" y="185676"/>
                  </a:cubicBezTo>
                  <a:cubicBezTo>
                    <a:pt x="324092" y="193081"/>
                    <a:pt x="322487" y="200264"/>
                    <a:pt x="317921" y="206410"/>
                  </a:cubicBezTo>
                  <a:cubicBezTo>
                    <a:pt x="311762" y="214779"/>
                    <a:pt x="302727" y="220567"/>
                    <a:pt x="292545" y="222653"/>
                  </a:cubicBezTo>
                  <a:cubicBezTo>
                    <a:pt x="284325" y="224479"/>
                    <a:pt x="276710" y="222739"/>
                    <a:pt x="269589" y="219468"/>
                  </a:cubicBezTo>
                  <a:cubicBezTo>
                    <a:pt x="264010" y="216914"/>
                    <a:pt x="259370" y="212446"/>
                    <a:pt x="255408" y="207595"/>
                  </a:cubicBezTo>
                  <a:cubicBezTo>
                    <a:pt x="254420" y="206262"/>
                    <a:pt x="253346" y="204979"/>
                    <a:pt x="252211" y="203769"/>
                  </a:cubicBezTo>
                  <a:cubicBezTo>
                    <a:pt x="250397" y="202115"/>
                    <a:pt x="249175" y="199906"/>
                    <a:pt x="248730" y="197487"/>
                  </a:cubicBezTo>
                  <a:cubicBezTo>
                    <a:pt x="248052" y="193291"/>
                    <a:pt x="245262" y="191427"/>
                    <a:pt x="241621" y="190909"/>
                  </a:cubicBezTo>
                  <a:cubicBezTo>
                    <a:pt x="238017" y="190440"/>
                    <a:pt x="234512" y="189452"/>
                    <a:pt x="231192" y="187984"/>
                  </a:cubicBezTo>
                  <a:cubicBezTo>
                    <a:pt x="230600" y="187823"/>
                    <a:pt x="229995" y="187774"/>
                    <a:pt x="229390" y="187823"/>
                  </a:cubicBezTo>
                  <a:cubicBezTo>
                    <a:pt x="225959" y="189057"/>
                    <a:pt x="223923" y="186589"/>
                    <a:pt x="221503" y="185022"/>
                  </a:cubicBezTo>
                  <a:cubicBezTo>
                    <a:pt x="213814" y="179776"/>
                    <a:pt x="207409" y="172864"/>
                    <a:pt x="202768" y="164805"/>
                  </a:cubicBezTo>
                  <a:cubicBezTo>
                    <a:pt x="195671" y="153092"/>
                    <a:pt x="187847" y="141836"/>
                    <a:pt x="179318" y="131111"/>
                  </a:cubicBezTo>
                  <a:cubicBezTo>
                    <a:pt x="175801" y="126569"/>
                    <a:pt x="171049" y="122940"/>
                    <a:pt x="169148" y="117214"/>
                  </a:cubicBezTo>
                  <a:lnTo>
                    <a:pt x="168519" y="116165"/>
                  </a:lnTo>
                  <a:cubicBezTo>
                    <a:pt x="168284" y="115856"/>
                    <a:pt x="168062" y="115510"/>
                    <a:pt x="167840" y="115177"/>
                  </a:cubicBezTo>
                  <a:cubicBezTo>
                    <a:pt x="167618" y="114844"/>
                    <a:pt x="167383" y="114535"/>
                    <a:pt x="167161" y="114202"/>
                  </a:cubicBezTo>
                  <a:cubicBezTo>
                    <a:pt x="166544" y="113239"/>
                    <a:pt x="165816" y="112338"/>
                    <a:pt x="164989" y="111536"/>
                  </a:cubicBezTo>
                  <a:cubicBezTo>
                    <a:pt x="164717" y="111277"/>
                    <a:pt x="164483" y="111005"/>
                    <a:pt x="164236" y="110722"/>
                  </a:cubicBezTo>
                  <a:cubicBezTo>
                    <a:pt x="163989" y="110438"/>
                    <a:pt x="163755" y="110191"/>
                    <a:pt x="163520" y="109919"/>
                  </a:cubicBezTo>
                  <a:cubicBezTo>
                    <a:pt x="163286" y="109648"/>
                    <a:pt x="163273" y="109660"/>
                    <a:pt x="163150" y="109537"/>
                  </a:cubicBezTo>
                  <a:cubicBezTo>
                    <a:pt x="163026" y="109413"/>
                    <a:pt x="162644" y="109031"/>
                    <a:pt x="162397" y="108772"/>
                  </a:cubicBezTo>
                  <a:lnTo>
                    <a:pt x="162027" y="108377"/>
                  </a:lnTo>
                  <a:cubicBezTo>
                    <a:pt x="161767" y="108117"/>
                    <a:pt x="161533" y="107846"/>
                    <a:pt x="161311" y="107562"/>
                  </a:cubicBezTo>
                  <a:cubicBezTo>
                    <a:pt x="161076" y="107278"/>
                    <a:pt x="160866" y="106982"/>
                    <a:pt x="160657" y="106673"/>
                  </a:cubicBezTo>
                  <a:cubicBezTo>
                    <a:pt x="160040" y="105785"/>
                    <a:pt x="159336" y="104958"/>
                    <a:pt x="158558" y="104205"/>
                  </a:cubicBezTo>
                  <a:cubicBezTo>
                    <a:pt x="158299" y="103958"/>
                    <a:pt x="158065" y="103699"/>
                    <a:pt x="157830" y="103427"/>
                  </a:cubicBezTo>
                  <a:cubicBezTo>
                    <a:pt x="157596" y="103156"/>
                    <a:pt x="157361" y="102909"/>
                    <a:pt x="157139" y="102650"/>
                  </a:cubicBezTo>
                  <a:lnTo>
                    <a:pt x="156781" y="102267"/>
                  </a:lnTo>
                  <a:cubicBezTo>
                    <a:pt x="156534" y="102033"/>
                    <a:pt x="156312" y="101786"/>
                    <a:pt x="156078" y="101539"/>
                  </a:cubicBezTo>
                  <a:cubicBezTo>
                    <a:pt x="155843" y="101292"/>
                    <a:pt x="155843" y="101280"/>
                    <a:pt x="155720" y="101169"/>
                  </a:cubicBezTo>
                  <a:cubicBezTo>
                    <a:pt x="155485" y="100922"/>
                    <a:pt x="155251" y="100675"/>
                    <a:pt x="155041" y="100404"/>
                  </a:cubicBezTo>
                  <a:cubicBezTo>
                    <a:pt x="154831" y="100144"/>
                    <a:pt x="154634" y="99861"/>
                    <a:pt x="154436" y="99589"/>
                  </a:cubicBezTo>
                  <a:cubicBezTo>
                    <a:pt x="154029" y="99034"/>
                    <a:pt x="153523" y="98552"/>
                    <a:pt x="152955" y="98170"/>
                  </a:cubicBezTo>
                  <a:cubicBezTo>
                    <a:pt x="152647" y="97972"/>
                    <a:pt x="152363" y="97750"/>
                    <a:pt x="152079" y="97515"/>
                  </a:cubicBezTo>
                  <a:cubicBezTo>
                    <a:pt x="151795" y="97269"/>
                    <a:pt x="151523" y="96985"/>
                    <a:pt x="151277" y="96701"/>
                  </a:cubicBezTo>
                  <a:cubicBezTo>
                    <a:pt x="151030" y="96405"/>
                    <a:pt x="150795" y="96084"/>
                    <a:pt x="150573" y="95763"/>
                  </a:cubicBezTo>
                  <a:cubicBezTo>
                    <a:pt x="148821" y="93628"/>
                    <a:pt x="146944" y="91604"/>
                    <a:pt x="144933" y="89703"/>
                  </a:cubicBezTo>
                  <a:cubicBezTo>
                    <a:pt x="144661" y="89444"/>
                    <a:pt x="144402" y="89160"/>
                    <a:pt x="144155" y="88876"/>
                  </a:cubicBezTo>
                  <a:cubicBezTo>
                    <a:pt x="143908" y="88592"/>
                    <a:pt x="143662" y="88333"/>
                    <a:pt x="143427" y="88049"/>
                  </a:cubicBezTo>
                  <a:lnTo>
                    <a:pt x="143057" y="87654"/>
                  </a:lnTo>
                  <a:cubicBezTo>
                    <a:pt x="142798" y="87407"/>
                    <a:pt x="142551" y="87136"/>
                    <a:pt x="142291" y="86864"/>
                  </a:cubicBezTo>
                  <a:lnTo>
                    <a:pt x="141909" y="86469"/>
                  </a:lnTo>
                  <a:cubicBezTo>
                    <a:pt x="141650" y="86210"/>
                    <a:pt x="141415" y="85926"/>
                    <a:pt x="141181" y="85642"/>
                  </a:cubicBezTo>
                  <a:cubicBezTo>
                    <a:pt x="140946" y="85358"/>
                    <a:pt x="140724" y="85050"/>
                    <a:pt x="140514" y="84741"/>
                  </a:cubicBezTo>
                  <a:cubicBezTo>
                    <a:pt x="139638" y="83532"/>
                    <a:pt x="138651" y="82409"/>
                    <a:pt x="137565" y="81397"/>
                  </a:cubicBezTo>
                  <a:cubicBezTo>
                    <a:pt x="137318" y="81150"/>
                    <a:pt x="137071" y="80891"/>
                    <a:pt x="136836" y="80619"/>
                  </a:cubicBezTo>
                  <a:cubicBezTo>
                    <a:pt x="136602" y="80347"/>
                    <a:pt x="136379" y="80113"/>
                    <a:pt x="136157" y="79854"/>
                  </a:cubicBezTo>
                  <a:cubicBezTo>
                    <a:pt x="135935" y="79595"/>
                    <a:pt x="135948" y="79607"/>
                    <a:pt x="135824" y="79484"/>
                  </a:cubicBezTo>
                  <a:cubicBezTo>
                    <a:pt x="135701" y="79360"/>
                    <a:pt x="135380" y="79015"/>
                    <a:pt x="135170" y="78768"/>
                  </a:cubicBezTo>
                  <a:lnTo>
                    <a:pt x="134837" y="78435"/>
                  </a:lnTo>
                  <a:lnTo>
                    <a:pt x="134183" y="77756"/>
                  </a:lnTo>
                  <a:lnTo>
                    <a:pt x="133862" y="77422"/>
                  </a:lnTo>
                  <a:cubicBezTo>
                    <a:pt x="133627" y="77213"/>
                    <a:pt x="133417" y="76990"/>
                    <a:pt x="133195" y="76768"/>
                  </a:cubicBezTo>
                  <a:lnTo>
                    <a:pt x="132862" y="76435"/>
                  </a:lnTo>
                  <a:cubicBezTo>
                    <a:pt x="132628" y="76225"/>
                    <a:pt x="132405" y="76003"/>
                    <a:pt x="132183" y="75769"/>
                  </a:cubicBezTo>
                  <a:lnTo>
                    <a:pt x="131825" y="75435"/>
                  </a:lnTo>
                  <a:cubicBezTo>
                    <a:pt x="131566" y="75213"/>
                    <a:pt x="131332" y="74979"/>
                    <a:pt x="131085" y="74744"/>
                  </a:cubicBezTo>
                  <a:lnTo>
                    <a:pt x="130690" y="74386"/>
                  </a:lnTo>
                  <a:cubicBezTo>
                    <a:pt x="130406" y="74152"/>
                    <a:pt x="130147" y="73905"/>
                    <a:pt x="129875" y="73658"/>
                  </a:cubicBezTo>
                  <a:lnTo>
                    <a:pt x="129456" y="73263"/>
                  </a:lnTo>
                  <a:cubicBezTo>
                    <a:pt x="128369" y="72128"/>
                    <a:pt x="127185" y="71091"/>
                    <a:pt x="125926" y="70153"/>
                  </a:cubicBezTo>
                  <a:cubicBezTo>
                    <a:pt x="125605" y="69955"/>
                    <a:pt x="125296" y="69733"/>
                    <a:pt x="125000" y="69499"/>
                  </a:cubicBezTo>
                  <a:cubicBezTo>
                    <a:pt x="124716" y="69277"/>
                    <a:pt x="124445" y="69030"/>
                    <a:pt x="124186" y="68783"/>
                  </a:cubicBezTo>
                  <a:cubicBezTo>
                    <a:pt x="123926" y="68536"/>
                    <a:pt x="123926" y="68524"/>
                    <a:pt x="123791" y="68413"/>
                  </a:cubicBezTo>
                  <a:cubicBezTo>
                    <a:pt x="123655" y="68302"/>
                    <a:pt x="123297" y="67944"/>
                    <a:pt x="123050" y="67697"/>
                  </a:cubicBezTo>
                  <a:cubicBezTo>
                    <a:pt x="122803" y="67450"/>
                    <a:pt x="122815" y="67462"/>
                    <a:pt x="122692" y="67363"/>
                  </a:cubicBezTo>
                  <a:cubicBezTo>
                    <a:pt x="122211" y="66907"/>
                    <a:pt x="121680" y="66500"/>
                    <a:pt x="121125" y="66129"/>
                  </a:cubicBezTo>
                  <a:cubicBezTo>
                    <a:pt x="120841" y="65969"/>
                    <a:pt x="120582" y="65784"/>
                    <a:pt x="120322" y="65586"/>
                  </a:cubicBezTo>
                  <a:cubicBezTo>
                    <a:pt x="120076" y="65401"/>
                    <a:pt x="119829" y="65191"/>
                    <a:pt x="119582" y="64982"/>
                  </a:cubicBezTo>
                  <a:lnTo>
                    <a:pt x="119212" y="64685"/>
                  </a:lnTo>
                  <a:cubicBezTo>
                    <a:pt x="118792" y="64426"/>
                    <a:pt x="118360" y="64192"/>
                    <a:pt x="117977" y="63945"/>
                  </a:cubicBezTo>
                  <a:cubicBezTo>
                    <a:pt x="117657" y="63772"/>
                    <a:pt x="117360" y="63575"/>
                    <a:pt x="117089" y="63352"/>
                  </a:cubicBezTo>
                  <a:cubicBezTo>
                    <a:pt x="116793" y="63130"/>
                    <a:pt x="116521" y="62883"/>
                    <a:pt x="116237" y="62636"/>
                  </a:cubicBezTo>
                  <a:lnTo>
                    <a:pt x="115805" y="62242"/>
                  </a:lnTo>
                  <a:cubicBezTo>
                    <a:pt x="114695" y="61094"/>
                    <a:pt x="113497" y="60057"/>
                    <a:pt x="112226" y="59107"/>
                  </a:cubicBezTo>
                  <a:cubicBezTo>
                    <a:pt x="111905" y="58897"/>
                    <a:pt x="111584" y="58675"/>
                    <a:pt x="111288" y="58428"/>
                  </a:cubicBezTo>
                  <a:cubicBezTo>
                    <a:pt x="110992" y="58193"/>
                    <a:pt x="110696" y="57946"/>
                    <a:pt x="110424" y="57675"/>
                  </a:cubicBezTo>
                  <a:lnTo>
                    <a:pt x="110004" y="57292"/>
                  </a:lnTo>
                  <a:lnTo>
                    <a:pt x="109202" y="56527"/>
                  </a:lnTo>
                  <a:lnTo>
                    <a:pt x="108807" y="56144"/>
                  </a:lnTo>
                  <a:cubicBezTo>
                    <a:pt x="108030" y="55367"/>
                    <a:pt x="107166" y="54700"/>
                    <a:pt x="106215" y="54157"/>
                  </a:cubicBezTo>
                  <a:cubicBezTo>
                    <a:pt x="105894" y="53960"/>
                    <a:pt x="105598" y="53750"/>
                    <a:pt x="105314" y="53516"/>
                  </a:cubicBezTo>
                  <a:cubicBezTo>
                    <a:pt x="104500" y="52750"/>
                    <a:pt x="103624" y="52084"/>
                    <a:pt x="102673" y="51504"/>
                  </a:cubicBezTo>
                  <a:cubicBezTo>
                    <a:pt x="102352" y="51319"/>
                    <a:pt x="102044" y="51109"/>
                    <a:pt x="101748" y="50887"/>
                  </a:cubicBezTo>
                  <a:cubicBezTo>
                    <a:pt x="101155" y="50455"/>
                    <a:pt x="100513" y="50035"/>
                    <a:pt x="99921" y="49652"/>
                  </a:cubicBezTo>
                  <a:cubicBezTo>
                    <a:pt x="99612" y="49467"/>
                    <a:pt x="99316" y="49258"/>
                    <a:pt x="99020" y="49048"/>
                  </a:cubicBezTo>
                  <a:cubicBezTo>
                    <a:pt x="98440" y="48628"/>
                    <a:pt x="97860" y="48221"/>
                    <a:pt x="97255" y="47814"/>
                  </a:cubicBezTo>
                  <a:cubicBezTo>
                    <a:pt x="96946" y="47641"/>
                    <a:pt x="96662" y="47443"/>
                    <a:pt x="96379" y="47233"/>
                  </a:cubicBezTo>
                  <a:cubicBezTo>
                    <a:pt x="95836" y="46838"/>
                    <a:pt x="95305" y="46431"/>
                    <a:pt x="94725" y="46073"/>
                  </a:cubicBezTo>
                  <a:cubicBezTo>
                    <a:pt x="94441" y="45913"/>
                    <a:pt x="94157" y="45728"/>
                    <a:pt x="93885" y="45555"/>
                  </a:cubicBezTo>
                  <a:cubicBezTo>
                    <a:pt x="93614" y="45382"/>
                    <a:pt x="93009" y="45061"/>
                    <a:pt x="92565" y="44839"/>
                  </a:cubicBezTo>
                  <a:cubicBezTo>
                    <a:pt x="92269" y="44679"/>
                    <a:pt x="91985" y="44494"/>
                    <a:pt x="91713" y="44284"/>
                  </a:cubicBezTo>
                  <a:cubicBezTo>
                    <a:pt x="91429" y="44074"/>
                    <a:pt x="91170" y="43852"/>
                    <a:pt x="90911" y="43630"/>
                  </a:cubicBezTo>
                  <a:lnTo>
                    <a:pt x="90516" y="43309"/>
                  </a:lnTo>
                  <a:cubicBezTo>
                    <a:pt x="90121" y="43012"/>
                    <a:pt x="89714" y="42716"/>
                    <a:pt x="89282" y="42445"/>
                  </a:cubicBezTo>
                  <a:cubicBezTo>
                    <a:pt x="88998" y="42284"/>
                    <a:pt x="88714" y="42099"/>
                    <a:pt x="88443" y="41914"/>
                  </a:cubicBezTo>
                  <a:cubicBezTo>
                    <a:pt x="88023" y="41667"/>
                    <a:pt x="87591" y="41433"/>
                    <a:pt x="87208" y="41223"/>
                  </a:cubicBezTo>
                  <a:cubicBezTo>
                    <a:pt x="86826" y="41013"/>
                    <a:pt x="86604" y="40927"/>
                    <a:pt x="86320" y="40779"/>
                  </a:cubicBezTo>
                  <a:lnTo>
                    <a:pt x="84937" y="40100"/>
                  </a:lnTo>
                  <a:cubicBezTo>
                    <a:pt x="84616" y="39939"/>
                    <a:pt x="84320" y="39754"/>
                    <a:pt x="84024" y="39557"/>
                  </a:cubicBezTo>
                  <a:cubicBezTo>
                    <a:pt x="83160" y="38940"/>
                    <a:pt x="82247" y="38396"/>
                    <a:pt x="81284" y="37940"/>
                  </a:cubicBezTo>
                  <a:cubicBezTo>
                    <a:pt x="80963" y="37792"/>
                    <a:pt x="80667" y="37619"/>
                    <a:pt x="80371" y="37434"/>
                  </a:cubicBezTo>
                  <a:cubicBezTo>
                    <a:pt x="79914" y="37175"/>
                    <a:pt x="79470" y="36928"/>
                    <a:pt x="79001" y="36693"/>
                  </a:cubicBezTo>
                  <a:lnTo>
                    <a:pt x="78063" y="36224"/>
                  </a:lnTo>
                  <a:lnTo>
                    <a:pt x="76606" y="35508"/>
                  </a:lnTo>
                  <a:cubicBezTo>
                    <a:pt x="76273" y="35336"/>
                    <a:pt x="75940" y="35138"/>
                    <a:pt x="75631" y="34928"/>
                  </a:cubicBezTo>
                  <a:cubicBezTo>
                    <a:pt x="73644" y="33706"/>
                    <a:pt x="71583" y="32608"/>
                    <a:pt x="69460" y="31633"/>
                  </a:cubicBezTo>
                  <a:cubicBezTo>
                    <a:pt x="69115" y="31472"/>
                    <a:pt x="68769" y="31287"/>
                    <a:pt x="68448" y="31078"/>
                  </a:cubicBezTo>
                  <a:cubicBezTo>
                    <a:pt x="67942" y="30806"/>
                    <a:pt x="67436" y="30534"/>
                    <a:pt x="66918" y="30288"/>
                  </a:cubicBezTo>
                  <a:cubicBezTo>
                    <a:pt x="66399" y="30041"/>
                    <a:pt x="66227" y="29954"/>
                    <a:pt x="65881" y="29769"/>
                  </a:cubicBezTo>
                  <a:cubicBezTo>
                    <a:pt x="65030" y="29350"/>
                    <a:pt x="64141" y="28992"/>
                    <a:pt x="63227" y="28708"/>
                  </a:cubicBezTo>
                  <a:cubicBezTo>
                    <a:pt x="62882" y="28597"/>
                    <a:pt x="62536" y="28461"/>
                    <a:pt x="62203" y="28301"/>
                  </a:cubicBezTo>
                  <a:cubicBezTo>
                    <a:pt x="61734" y="28078"/>
                    <a:pt x="61278" y="27819"/>
                    <a:pt x="60808" y="27585"/>
                  </a:cubicBezTo>
                  <a:cubicBezTo>
                    <a:pt x="60339" y="27350"/>
                    <a:pt x="60191" y="27288"/>
                    <a:pt x="59895" y="27128"/>
                  </a:cubicBezTo>
                  <a:lnTo>
                    <a:pt x="58501" y="26474"/>
                  </a:lnTo>
                  <a:cubicBezTo>
                    <a:pt x="58180" y="26338"/>
                    <a:pt x="57859" y="26190"/>
                    <a:pt x="57550" y="26030"/>
                  </a:cubicBezTo>
                  <a:cubicBezTo>
                    <a:pt x="56575" y="25561"/>
                    <a:pt x="55563" y="25190"/>
                    <a:pt x="54526" y="24907"/>
                  </a:cubicBezTo>
                  <a:cubicBezTo>
                    <a:pt x="54168" y="24795"/>
                    <a:pt x="53823" y="24647"/>
                    <a:pt x="53490" y="24474"/>
                  </a:cubicBezTo>
                  <a:cubicBezTo>
                    <a:pt x="52329" y="23870"/>
                    <a:pt x="51120" y="23388"/>
                    <a:pt x="49861" y="23043"/>
                  </a:cubicBezTo>
                  <a:cubicBezTo>
                    <a:pt x="49503" y="22919"/>
                    <a:pt x="49145" y="22771"/>
                    <a:pt x="48799" y="22611"/>
                  </a:cubicBezTo>
                  <a:cubicBezTo>
                    <a:pt x="47800" y="22105"/>
                    <a:pt x="46763" y="21697"/>
                    <a:pt x="45689" y="21377"/>
                  </a:cubicBezTo>
                  <a:cubicBezTo>
                    <a:pt x="45344" y="21265"/>
                    <a:pt x="45010" y="21142"/>
                    <a:pt x="44677" y="20994"/>
                  </a:cubicBezTo>
                  <a:cubicBezTo>
                    <a:pt x="44036" y="20723"/>
                    <a:pt x="43369" y="20488"/>
                    <a:pt x="42702" y="20290"/>
                  </a:cubicBezTo>
                  <a:cubicBezTo>
                    <a:pt x="42382" y="20192"/>
                    <a:pt x="42061" y="20081"/>
                    <a:pt x="41752" y="19945"/>
                  </a:cubicBezTo>
                  <a:cubicBezTo>
                    <a:pt x="41135" y="19698"/>
                    <a:pt x="40493" y="19488"/>
                    <a:pt x="39839" y="19328"/>
                  </a:cubicBezTo>
                  <a:cubicBezTo>
                    <a:pt x="39518" y="19229"/>
                    <a:pt x="39210" y="19118"/>
                    <a:pt x="38901" y="18995"/>
                  </a:cubicBezTo>
                  <a:cubicBezTo>
                    <a:pt x="38259" y="18760"/>
                    <a:pt x="37605" y="18563"/>
                    <a:pt x="36951" y="18402"/>
                  </a:cubicBezTo>
                  <a:cubicBezTo>
                    <a:pt x="36606" y="18316"/>
                    <a:pt x="36272" y="18205"/>
                    <a:pt x="35951" y="18081"/>
                  </a:cubicBezTo>
                  <a:cubicBezTo>
                    <a:pt x="35087" y="17810"/>
                    <a:pt x="34186" y="17711"/>
                    <a:pt x="33298" y="17513"/>
                  </a:cubicBezTo>
                  <a:cubicBezTo>
                    <a:pt x="32928" y="17427"/>
                    <a:pt x="32557" y="17328"/>
                    <a:pt x="32199" y="17193"/>
                  </a:cubicBezTo>
                  <a:cubicBezTo>
                    <a:pt x="30360" y="16514"/>
                    <a:pt x="28447" y="16032"/>
                    <a:pt x="26497" y="15786"/>
                  </a:cubicBezTo>
                  <a:cubicBezTo>
                    <a:pt x="26115" y="15650"/>
                    <a:pt x="25769" y="15440"/>
                    <a:pt x="25473" y="15156"/>
                  </a:cubicBezTo>
                  <a:cubicBezTo>
                    <a:pt x="21906" y="12947"/>
                    <a:pt x="17747" y="13095"/>
                    <a:pt x="13846" y="12280"/>
                  </a:cubicBezTo>
                  <a:cubicBezTo>
                    <a:pt x="9712" y="11416"/>
                    <a:pt x="5479" y="11046"/>
                    <a:pt x="1319" y="10293"/>
                  </a:cubicBezTo>
                  <a:cubicBezTo>
                    <a:pt x="-2840" y="9540"/>
                    <a:pt x="-3692" y="7097"/>
                    <a:pt x="-1593" y="3653"/>
                  </a:cubicBezTo>
                  <a:cubicBezTo>
                    <a:pt x="875" y="-457"/>
                    <a:pt x="4195" y="-2160"/>
                    <a:pt x="8663" y="-1395"/>
                  </a:cubicBezTo>
                  <a:cubicBezTo>
                    <a:pt x="18648" y="308"/>
                    <a:pt x="28633" y="1925"/>
                    <a:pt x="38407" y="4776"/>
                  </a:cubicBezTo>
                  <a:cubicBezTo>
                    <a:pt x="55304" y="9639"/>
                    <a:pt x="72225" y="14391"/>
                    <a:pt x="88356" y="21599"/>
                  </a:cubicBezTo>
                  <a:cubicBezTo>
                    <a:pt x="95761" y="24931"/>
                    <a:pt x="103587" y="27622"/>
                    <a:pt x="111226" y="30572"/>
                  </a:cubicBezTo>
                  <a:cubicBezTo>
                    <a:pt x="112843" y="31028"/>
                    <a:pt x="114299" y="31929"/>
                    <a:pt x="115447" y="33151"/>
                  </a:cubicBezTo>
                  <a:cubicBezTo>
                    <a:pt x="118064" y="36360"/>
                    <a:pt x="117064" y="39458"/>
                    <a:pt x="112979" y="40630"/>
                  </a:cubicBezTo>
                  <a:cubicBezTo>
                    <a:pt x="112214" y="40766"/>
                    <a:pt x="111535" y="41210"/>
                    <a:pt x="111115" y="41865"/>
                  </a:cubicBezTo>
                  <a:cubicBezTo>
                    <a:pt x="114423" y="43778"/>
                    <a:pt x="117706" y="45691"/>
                    <a:pt x="120989" y="47579"/>
                  </a:cubicBezTo>
                  <a:cubicBezTo>
                    <a:pt x="123630" y="49072"/>
                    <a:pt x="126296" y="50541"/>
                    <a:pt x="128949" y="52010"/>
                  </a:cubicBezTo>
                  <a:cubicBezTo>
                    <a:pt x="129752" y="52467"/>
                    <a:pt x="130665" y="52886"/>
                    <a:pt x="130900" y="53837"/>
                  </a:cubicBezTo>
                  <a:cubicBezTo>
                    <a:pt x="131677" y="57045"/>
                    <a:pt x="134516" y="59255"/>
                    <a:pt x="134800" y="62859"/>
                  </a:cubicBezTo>
                  <a:cubicBezTo>
                    <a:pt x="135182" y="65142"/>
                    <a:pt x="136540" y="67141"/>
                    <a:pt x="138502" y="68351"/>
                  </a:cubicBezTo>
                  <a:cubicBezTo>
                    <a:pt x="142205" y="71005"/>
                    <a:pt x="145648" y="74004"/>
                    <a:pt x="148796" y="77299"/>
                  </a:cubicBezTo>
                  <a:cubicBezTo>
                    <a:pt x="152498" y="81174"/>
                    <a:pt x="156559" y="84704"/>
                    <a:pt x="160003" y="88691"/>
                  </a:cubicBezTo>
                  <a:cubicBezTo>
                    <a:pt x="163248" y="92504"/>
                    <a:pt x="167408" y="93912"/>
                    <a:pt x="171987" y="94405"/>
                  </a:cubicBezTo>
                  <a:cubicBezTo>
                    <a:pt x="185958" y="96034"/>
                    <a:pt x="199806" y="98602"/>
                    <a:pt x="213432" y="102070"/>
                  </a:cubicBezTo>
                  <a:cubicBezTo>
                    <a:pt x="217875" y="103168"/>
                    <a:pt x="218048" y="103230"/>
                    <a:pt x="220578" y="99503"/>
                  </a:cubicBezTo>
                  <a:cubicBezTo>
                    <a:pt x="226144" y="91023"/>
                    <a:pt x="234673" y="84926"/>
                    <a:pt x="244497" y="82409"/>
                  </a:cubicBezTo>
                  <a:cubicBezTo>
                    <a:pt x="247113" y="81705"/>
                    <a:pt x="249817" y="81360"/>
                    <a:pt x="252470" y="80792"/>
                  </a:cubicBezTo>
                  <a:cubicBezTo>
                    <a:pt x="254359" y="80397"/>
                    <a:pt x="255494" y="82026"/>
                    <a:pt x="257098" y="82396"/>
                  </a:cubicBezTo>
                  <a:lnTo>
                    <a:pt x="257098" y="82396"/>
                  </a:lnTo>
                  <a:cubicBezTo>
                    <a:pt x="257666" y="83902"/>
                    <a:pt x="258678" y="85198"/>
                    <a:pt x="260011" y="86099"/>
                  </a:cubicBezTo>
                  <a:cubicBezTo>
                    <a:pt x="266182" y="93628"/>
                    <a:pt x="271613" y="101687"/>
                    <a:pt x="276994" y="109759"/>
                  </a:cubicBezTo>
                  <a:cubicBezTo>
                    <a:pt x="284079" y="120386"/>
                    <a:pt x="290706" y="131308"/>
                    <a:pt x="298556" y="141404"/>
                  </a:cubicBezTo>
                  <a:cubicBezTo>
                    <a:pt x="298741" y="141836"/>
                    <a:pt x="298877" y="142281"/>
                    <a:pt x="298951" y="142750"/>
                  </a:cubicBezTo>
                  <a:close/>
                </a:path>
              </a:pathLst>
            </a:custGeom>
            <a:solidFill>
              <a:srgbClr val="000000"/>
            </a:solidFill>
            <a:ln w="1231" cap="flat">
              <a:noFill/>
              <a:prstDash val="solid"/>
              <a:miter/>
            </a:ln>
          </p:spPr>
          <p:txBody>
            <a:bodyPr rtlCol="0" anchor="ctr"/>
            <a:lstStyle/>
            <a:p>
              <a:endParaRPr lang="es-CO"/>
            </a:p>
          </p:txBody>
        </p:sp>
        <p:sp>
          <p:nvSpPr>
            <p:cNvPr id="44" name="Freeform: Shape 43">
              <a:extLst>
                <a:ext uri="{FF2B5EF4-FFF2-40B4-BE49-F238E27FC236}">
                  <a16:creationId xmlns:a16="http://schemas.microsoft.com/office/drawing/2014/main" id="{FD47F931-7BDD-2705-B025-3AB2C7BB2D5C}"/>
                </a:ext>
              </a:extLst>
            </p:cNvPr>
            <p:cNvSpPr/>
            <p:nvPr/>
          </p:nvSpPr>
          <p:spPr>
            <a:xfrm>
              <a:off x="-779329" y="6904135"/>
              <a:ext cx="194996" cy="690833"/>
            </a:xfrm>
            <a:custGeom>
              <a:avLst/>
              <a:gdLst>
                <a:gd name="connsiteX0" fmla="*/ 191151 w 194996"/>
                <a:gd name="connsiteY0" fmla="*/ -1573 h 690833"/>
                <a:gd name="connsiteX1" fmla="*/ 192299 w 194996"/>
                <a:gd name="connsiteY1" fmla="*/ -1486 h 690833"/>
                <a:gd name="connsiteX2" fmla="*/ 186054 w 194996"/>
                <a:gd name="connsiteY2" fmla="*/ 8511 h 690833"/>
                <a:gd name="connsiteX3" fmla="*/ 175193 w 194996"/>
                <a:gd name="connsiteY3" fmla="*/ 29492 h 690833"/>
                <a:gd name="connsiteX4" fmla="*/ 173391 w 194996"/>
                <a:gd name="connsiteY4" fmla="*/ 49771 h 690833"/>
                <a:gd name="connsiteX5" fmla="*/ 182425 w 194996"/>
                <a:gd name="connsiteY5" fmla="*/ 106125 h 690833"/>
                <a:gd name="connsiteX6" fmla="*/ 186807 w 194996"/>
                <a:gd name="connsiteY6" fmla="*/ 168502 h 690833"/>
                <a:gd name="connsiteX7" fmla="*/ 188473 w 194996"/>
                <a:gd name="connsiteY7" fmla="*/ 189484 h 690833"/>
                <a:gd name="connsiteX8" fmla="*/ 187424 w 194996"/>
                <a:gd name="connsiteY8" fmla="*/ 253762 h 690833"/>
                <a:gd name="connsiteX9" fmla="*/ 182018 w 194996"/>
                <a:gd name="connsiteY9" fmla="*/ 305599 h 690833"/>
                <a:gd name="connsiteX10" fmla="*/ 171219 w 194996"/>
                <a:gd name="connsiteY10" fmla="*/ 374148 h 690833"/>
                <a:gd name="connsiteX11" fmla="*/ 164715 w 194996"/>
                <a:gd name="connsiteY11" fmla="*/ 417493 h 690833"/>
                <a:gd name="connsiteX12" fmla="*/ 162246 w 194996"/>
                <a:gd name="connsiteY12" fmla="*/ 430502 h 690833"/>
                <a:gd name="connsiteX13" fmla="*/ 150397 w 194996"/>
                <a:gd name="connsiteY13" fmla="*/ 491448 h 690833"/>
                <a:gd name="connsiteX14" fmla="*/ 146386 w 194996"/>
                <a:gd name="connsiteY14" fmla="*/ 514330 h 690833"/>
                <a:gd name="connsiteX15" fmla="*/ 144461 w 194996"/>
                <a:gd name="connsiteY15" fmla="*/ 539805 h 690833"/>
                <a:gd name="connsiteX16" fmla="*/ 132896 w 194996"/>
                <a:gd name="connsiteY16" fmla="*/ 604774 h 690833"/>
                <a:gd name="connsiteX17" fmla="*/ 122097 w 194996"/>
                <a:gd name="connsiteY17" fmla="*/ 627891 h 690833"/>
                <a:gd name="connsiteX18" fmla="*/ 117246 w 194996"/>
                <a:gd name="connsiteY18" fmla="*/ 636172 h 690833"/>
                <a:gd name="connsiteX19" fmla="*/ 102633 w 194996"/>
                <a:gd name="connsiteY19" fmla="*/ 654685 h 690833"/>
                <a:gd name="connsiteX20" fmla="*/ 64027 w 194996"/>
                <a:gd name="connsiteY20" fmla="*/ 682184 h 690833"/>
                <a:gd name="connsiteX21" fmla="*/ 42329 w 194996"/>
                <a:gd name="connsiteY21" fmla="*/ 688812 h 690833"/>
                <a:gd name="connsiteX22" fmla="*/ 12412 w 194996"/>
                <a:gd name="connsiteY22" fmla="*/ 689120 h 690833"/>
                <a:gd name="connsiteX23" fmla="*/ -2510 w 194996"/>
                <a:gd name="connsiteY23" fmla="*/ 688812 h 690833"/>
                <a:gd name="connsiteX24" fmla="*/ -646 w 194996"/>
                <a:gd name="connsiteY24" fmla="*/ 685800 h 690833"/>
                <a:gd name="connsiteX25" fmla="*/ 4143 w 194996"/>
                <a:gd name="connsiteY25" fmla="*/ 684862 h 690833"/>
                <a:gd name="connsiteX26" fmla="*/ 25914 w 194996"/>
                <a:gd name="connsiteY26" fmla="*/ 684010 h 690833"/>
                <a:gd name="connsiteX27" fmla="*/ 34986 w 194996"/>
                <a:gd name="connsiteY27" fmla="*/ 686294 h 690833"/>
                <a:gd name="connsiteX28" fmla="*/ 59324 w 194996"/>
                <a:gd name="connsiteY28" fmla="*/ 681357 h 690833"/>
                <a:gd name="connsiteX29" fmla="*/ 108582 w 194996"/>
                <a:gd name="connsiteY29" fmla="*/ 644182 h 690833"/>
                <a:gd name="connsiteX30" fmla="*/ 129909 w 194996"/>
                <a:gd name="connsiteY30" fmla="*/ 605539 h 690833"/>
                <a:gd name="connsiteX31" fmla="*/ 141536 w 194996"/>
                <a:gd name="connsiteY31" fmla="*/ 546111 h 690833"/>
                <a:gd name="connsiteX32" fmla="*/ 146078 w 194996"/>
                <a:gd name="connsiteY32" fmla="*/ 502642 h 690833"/>
                <a:gd name="connsiteX33" fmla="*/ 156100 w 194996"/>
                <a:gd name="connsiteY33" fmla="*/ 446473 h 690833"/>
                <a:gd name="connsiteX34" fmla="*/ 163777 w 194996"/>
                <a:gd name="connsiteY34" fmla="*/ 405670 h 690833"/>
                <a:gd name="connsiteX35" fmla="*/ 175156 w 194996"/>
                <a:gd name="connsiteY35" fmla="*/ 339022 h 690833"/>
                <a:gd name="connsiteX36" fmla="*/ 175872 w 194996"/>
                <a:gd name="connsiteY36" fmla="*/ 325063 h 690833"/>
                <a:gd name="connsiteX37" fmla="*/ 176822 w 194996"/>
                <a:gd name="connsiteY37" fmla="*/ 315053 h 690833"/>
                <a:gd name="connsiteX38" fmla="*/ 178402 w 194996"/>
                <a:gd name="connsiteY38" fmla="*/ 302872 h 690833"/>
                <a:gd name="connsiteX39" fmla="*/ 179241 w 194996"/>
                <a:gd name="connsiteY39" fmla="*/ 290924 h 690833"/>
                <a:gd name="connsiteX40" fmla="*/ 180808 w 194996"/>
                <a:gd name="connsiteY40" fmla="*/ 277114 h 690833"/>
                <a:gd name="connsiteX41" fmla="*/ 181599 w 194996"/>
                <a:gd name="connsiteY41" fmla="*/ 276064 h 690833"/>
                <a:gd name="connsiteX42" fmla="*/ 181895 w 194996"/>
                <a:gd name="connsiteY42" fmla="*/ 263179 h 690833"/>
                <a:gd name="connsiteX43" fmla="*/ 181376 w 194996"/>
                <a:gd name="connsiteY43" fmla="*/ 261501 h 690833"/>
                <a:gd name="connsiteX44" fmla="*/ 183512 w 194996"/>
                <a:gd name="connsiteY44" fmla="*/ 249665 h 690833"/>
                <a:gd name="connsiteX45" fmla="*/ 183635 w 194996"/>
                <a:gd name="connsiteY45" fmla="*/ 246283 h 690833"/>
                <a:gd name="connsiteX46" fmla="*/ 184474 w 194996"/>
                <a:gd name="connsiteY46" fmla="*/ 231077 h 690833"/>
                <a:gd name="connsiteX47" fmla="*/ 185943 w 194996"/>
                <a:gd name="connsiteY47" fmla="*/ 228856 h 690833"/>
                <a:gd name="connsiteX48" fmla="*/ 186844 w 194996"/>
                <a:gd name="connsiteY48" fmla="*/ 226017 h 690833"/>
                <a:gd name="connsiteX49" fmla="*/ 183376 w 194996"/>
                <a:gd name="connsiteY49" fmla="*/ 210663 h 690833"/>
                <a:gd name="connsiteX50" fmla="*/ 184190 w 194996"/>
                <a:gd name="connsiteY50" fmla="*/ 204492 h 690833"/>
                <a:gd name="connsiteX51" fmla="*/ 185672 w 194996"/>
                <a:gd name="connsiteY51" fmla="*/ 200431 h 690833"/>
                <a:gd name="connsiteX52" fmla="*/ 186572 w 194996"/>
                <a:gd name="connsiteY52" fmla="*/ 185263 h 690833"/>
                <a:gd name="connsiteX53" fmla="*/ 186498 w 194996"/>
                <a:gd name="connsiteY53" fmla="*/ 180326 h 690833"/>
                <a:gd name="connsiteX54" fmla="*/ 185672 w 194996"/>
                <a:gd name="connsiteY54" fmla="*/ 179413 h 690833"/>
                <a:gd name="connsiteX55" fmla="*/ 185585 w 194996"/>
                <a:gd name="connsiteY55" fmla="*/ 152877 h 690833"/>
                <a:gd name="connsiteX56" fmla="*/ 184758 w 194996"/>
                <a:gd name="connsiteY56" fmla="*/ 151075 h 690833"/>
                <a:gd name="connsiteX57" fmla="*/ 184696 w 194996"/>
                <a:gd name="connsiteY57" fmla="*/ 135512 h 690833"/>
                <a:gd name="connsiteX58" fmla="*/ 183845 w 194996"/>
                <a:gd name="connsiteY58" fmla="*/ 133698 h 690833"/>
                <a:gd name="connsiteX59" fmla="*/ 183845 w 194996"/>
                <a:gd name="connsiteY59" fmla="*/ 126378 h 690833"/>
                <a:gd name="connsiteX60" fmla="*/ 182993 w 194996"/>
                <a:gd name="connsiteY60" fmla="*/ 124552 h 690833"/>
                <a:gd name="connsiteX61" fmla="*/ 182895 w 194996"/>
                <a:gd name="connsiteY61" fmla="*/ 118146 h 690833"/>
                <a:gd name="connsiteX62" fmla="*/ 182080 w 194996"/>
                <a:gd name="connsiteY62" fmla="*/ 117245 h 690833"/>
                <a:gd name="connsiteX63" fmla="*/ 181080 w 194996"/>
                <a:gd name="connsiteY63" fmla="*/ 103521 h 690833"/>
                <a:gd name="connsiteX64" fmla="*/ 180241 w 194996"/>
                <a:gd name="connsiteY64" fmla="*/ 102620 h 690833"/>
                <a:gd name="connsiteX65" fmla="*/ 176995 w 194996"/>
                <a:gd name="connsiteY65" fmla="*/ 82366 h 690833"/>
                <a:gd name="connsiteX66" fmla="*/ 176489 w 194996"/>
                <a:gd name="connsiteY66" fmla="*/ 78836 h 690833"/>
                <a:gd name="connsiteX67" fmla="*/ 175674 w 194996"/>
                <a:gd name="connsiteY67" fmla="*/ 77923 h 690833"/>
                <a:gd name="connsiteX68" fmla="*/ 174527 w 194996"/>
                <a:gd name="connsiteY68" fmla="*/ 68568 h 690833"/>
                <a:gd name="connsiteX69" fmla="*/ 173712 w 194996"/>
                <a:gd name="connsiteY69" fmla="*/ 58694 h 690833"/>
                <a:gd name="connsiteX70" fmla="*/ 172934 w 194996"/>
                <a:gd name="connsiteY70" fmla="*/ 57805 h 690833"/>
                <a:gd name="connsiteX71" fmla="*/ 172934 w 194996"/>
                <a:gd name="connsiteY71" fmla="*/ 53226 h 690833"/>
                <a:gd name="connsiteX72" fmla="*/ 172070 w 194996"/>
                <a:gd name="connsiteY72" fmla="*/ 52313 h 690833"/>
                <a:gd name="connsiteX73" fmla="*/ 172070 w 194996"/>
                <a:gd name="connsiteY73" fmla="*/ 46821 h 690833"/>
                <a:gd name="connsiteX74" fmla="*/ 171207 w 194996"/>
                <a:gd name="connsiteY74" fmla="*/ 45006 h 690833"/>
                <a:gd name="connsiteX75" fmla="*/ 171207 w 194996"/>
                <a:gd name="connsiteY75" fmla="*/ 40428 h 690833"/>
                <a:gd name="connsiteX76" fmla="*/ 172046 w 194996"/>
                <a:gd name="connsiteY76" fmla="*/ 39514 h 690833"/>
                <a:gd name="connsiteX77" fmla="*/ 172120 w 194996"/>
                <a:gd name="connsiteY77" fmla="*/ 34034 h 690833"/>
                <a:gd name="connsiteX78" fmla="*/ 172996 w 194996"/>
                <a:gd name="connsiteY78" fmla="*/ 33109 h 690833"/>
                <a:gd name="connsiteX79" fmla="*/ 174860 w 194996"/>
                <a:gd name="connsiteY79" fmla="*/ 25802 h 690833"/>
                <a:gd name="connsiteX80" fmla="*/ 175736 w 194996"/>
                <a:gd name="connsiteY80" fmla="*/ 24889 h 690833"/>
                <a:gd name="connsiteX81" fmla="*/ 187153 w 194996"/>
                <a:gd name="connsiteY81" fmla="*/ 4857 h 690833"/>
                <a:gd name="connsiteX82" fmla="*/ 191151 w 194996"/>
                <a:gd name="connsiteY82" fmla="*/ -1573 h 690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94996" h="690833">
                  <a:moveTo>
                    <a:pt x="191151" y="-1573"/>
                  </a:moveTo>
                  <a:lnTo>
                    <a:pt x="192299" y="-1486"/>
                  </a:lnTo>
                  <a:cubicBezTo>
                    <a:pt x="191065" y="2327"/>
                    <a:pt x="188226" y="5240"/>
                    <a:pt x="186054" y="8511"/>
                  </a:cubicBezTo>
                  <a:cubicBezTo>
                    <a:pt x="181524" y="15003"/>
                    <a:pt x="177884" y="22050"/>
                    <a:pt x="175193" y="29492"/>
                  </a:cubicBezTo>
                  <a:cubicBezTo>
                    <a:pt x="173156" y="36046"/>
                    <a:pt x="172539" y="42958"/>
                    <a:pt x="173391" y="49771"/>
                  </a:cubicBezTo>
                  <a:cubicBezTo>
                    <a:pt x="175168" y="68765"/>
                    <a:pt x="179735" y="87291"/>
                    <a:pt x="182425" y="106125"/>
                  </a:cubicBezTo>
                  <a:cubicBezTo>
                    <a:pt x="185499" y="126773"/>
                    <a:pt x="186955" y="147632"/>
                    <a:pt x="186807" y="168502"/>
                  </a:cubicBezTo>
                  <a:cubicBezTo>
                    <a:pt x="186720" y="175476"/>
                    <a:pt x="187770" y="182474"/>
                    <a:pt x="188473" y="189484"/>
                  </a:cubicBezTo>
                  <a:cubicBezTo>
                    <a:pt x="190473" y="210886"/>
                    <a:pt x="190115" y="232435"/>
                    <a:pt x="187424" y="253762"/>
                  </a:cubicBezTo>
                  <a:cubicBezTo>
                    <a:pt x="185375" y="271041"/>
                    <a:pt x="183882" y="288320"/>
                    <a:pt x="182018" y="305599"/>
                  </a:cubicBezTo>
                  <a:cubicBezTo>
                    <a:pt x="179673" y="328630"/>
                    <a:pt x="176057" y="351512"/>
                    <a:pt x="171219" y="374148"/>
                  </a:cubicBezTo>
                  <a:cubicBezTo>
                    <a:pt x="168072" y="388452"/>
                    <a:pt x="166455" y="402979"/>
                    <a:pt x="164715" y="417493"/>
                  </a:cubicBezTo>
                  <a:cubicBezTo>
                    <a:pt x="164134" y="421875"/>
                    <a:pt x="163320" y="426219"/>
                    <a:pt x="162246" y="430502"/>
                  </a:cubicBezTo>
                  <a:cubicBezTo>
                    <a:pt x="157457" y="450644"/>
                    <a:pt x="153607" y="470985"/>
                    <a:pt x="150397" y="491448"/>
                  </a:cubicBezTo>
                  <a:cubicBezTo>
                    <a:pt x="149163" y="499112"/>
                    <a:pt x="148225" y="506765"/>
                    <a:pt x="146386" y="514330"/>
                  </a:cubicBezTo>
                  <a:cubicBezTo>
                    <a:pt x="144375" y="522661"/>
                    <a:pt x="144905" y="531288"/>
                    <a:pt x="144461" y="539805"/>
                  </a:cubicBezTo>
                  <a:cubicBezTo>
                    <a:pt x="143313" y="561934"/>
                    <a:pt x="140252" y="583743"/>
                    <a:pt x="132896" y="604774"/>
                  </a:cubicBezTo>
                  <a:cubicBezTo>
                    <a:pt x="130169" y="612858"/>
                    <a:pt x="126540" y="620609"/>
                    <a:pt x="122097" y="627891"/>
                  </a:cubicBezTo>
                  <a:cubicBezTo>
                    <a:pt x="120406" y="630606"/>
                    <a:pt x="118691" y="633321"/>
                    <a:pt x="117246" y="636172"/>
                  </a:cubicBezTo>
                  <a:cubicBezTo>
                    <a:pt x="113605" y="643219"/>
                    <a:pt x="108644" y="649514"/>
                    <a:pt x="102633" y="654685"/>
                  </a:cubicBezTo>
                  <a:cubicBezTo>
                    <a:pt x="90711" y="665176"/>
                    <a:pt x="78171" y="674815"/>
                    <a:pt x="64027" y="682184"/>
                  </a:cubicBezTo>
                  <a:cubicBezTo>
                    <a:pt x="57263" y="685701"/>
                    <a:pt x="49908" y="687947"/>
                    <a:pt x="42329" y="688812"/>
                  </a:cubicBezTo>
                  <a:cubicBezTo>
                    <a:pt x="32369" y="689601"/>
                    <a:pt x="22384" y="689046"/>
                    <a:pt x="12412" y="689120"/>
                  </a:cubicBezTo>
                  <a:cubicBezTo>
                    <a:pt x="7475" y="689120"/>
                    <a:pt x="2452" y="689589"/>
                    <a:pt x="-2510" y="688812"/>
                  </a:cubicBezTo>
                  <a:cubicBezTo>
                    <a:pt x="-3238" y="686997"/>
                    <a:pt x="-1683" y="686466"/>
                    <a:pt x="-646" y="685800"/>
                  </a:cubicBezTo>
                  <a:cubicBezTo>
                    <a:pt x="724" y="684776"/>
                    <a:pt x="2489" y="684430"/>
                    <a:pt x="4143" y="684862"/>
                  </a:cubicBezTo>
                  <a:cubicBezTo>
                    <a:pt x="11548" y="687676"/>
                    <a:pt x="18719" y="685528"/>
                    <a:pt x="25914" y="684010"/>
                  </a:cubicBezTo>
                  <a:cubicBezTo>
                    <a:pt x="29321" y="683294"/>
                    <a:pt x="31987" y="685454"/>
                    <a:pt x="34986" y="686294"/>
                  </a:cubicBezTo>
                  <a:cubicBezTo>
                    <a:pt x="43625" y="687145"/>
                    <a:pt x="51697" y="685060"/>
                    <a:pt x="59324" y="681357"/>
                  </a:cubicBezTo>
                  <a:cubicBezTo>
                    <a:pt x="78220" y="672285"/>
                    <a:pt x="95117" y="660178"/>
                    <a:pt x="108582" y="644182"/>
                  </a:cubicBezTo>
                  <a:cubicBezTo>
                    <a:pt x="118049" y="632902"/>
                    <a:pt x="124800" y="619498"/>
                    <a:pt x="129909" y="605539"/>
                  </a:cubicBezTo>
                  <a:cubicBezTo>
                    <a:pt x="136920" y="586347"/>
                    <a:pt x="139944" y="566389"/>
                    <a:pt x="141536" y="546111"/>
                  </a:cubicBezTo>
                  <a:cubicBezTo>
                    <a:pt x="142671" y="531597"/>
                    <a:pt x="143523" y="517144"/>
                    <a:pt x="146078" y="502642"/>
                  </a:cubicBezTo>
                  <a:cubicBezTo>
                    <a:pt x="149385" y="483931"/>
                    <a:pt x="152779" y="465196"/>
                    <a:pt x="156100" y="446473"/>
                  </a:cubicBezTo>
                  <a:cubicBezTo>
                    <a:pt x="158568" y="432896"/>
                    <a:pt x="162493" y="419530"/>
                    <a:pt x="163777" y="405670"/>
                  </a:cubicBezTo>
                  <a:cubicBezTo>
                    <a:pt x="165862" y="383170"/>
                    <a:pt x="171897" y="361337"/>
                    <a:pt x="175156" y="339022"/>
                  </a:cubicBezTo>
                  <a:cubicBezTo>
                    <a:pt x="174020" y="334283"/>
                    <a:pt x="174983" y="329802"/>
                    <a:pt x="175872" y="325063"/>
                  </a:cubicBezTo>
                  <a:cubicBezTo>
                    <a:pt x="176452" y="321953"/>
                    <a:pt x="176501" y="318398"/>
                    <a:pt x="176822" y="315053"/>
                  </a:cubicBezTo>
                  <a:cubicBezTo>
                    <a:pt x="177217" y="310968"/>
                    <a:pt x="178056" y="306870"/>
                    <a:pt x="178402" y="302872"/>
                  </a:cubicBezTo>
                  <a:cubicBezTo>
                    <a:pt x="178747" y="298873"/>
                    <a:pt x="179192" y="294923"/>
                    <a:pt x="179241" y="290924"/>
                  </a:cubicBezTo>
                  <a:cubicBezTo>
                    <a:pt x="179303" y="286432"/>
                    <a:pt x="179241" y="281594"/>
                    <a:pt x="180808" y="277114"/>
                  </a:cubicBezTo>
                  <a:cubicBezTo>
                    <a:pt x="180944" y="276719"/>
                    <a:pt x="181697" y="276274"/>
                    <a:pt x="181599" y="276064"/>
                  </a:cubicBezTo>
                  <a:cubicBezTo>
                    <a:pt x="179723" y="271708"/>
                    <a:pt x="182240" y="267425"/>
                    <a:pt x="181895" y="263179"/>
                  </a:cubicBezTo>
                  <a:cubicBezTo>
                    <a:pt x="181895" y="262624"/>
                    <a:pt x="181105" y="261846"/>
                    <a:pt x="181376" y="261501"/>
                  </a:cubicBezTo>
                  <a:cubicBezTo>
                    <a:pt x="184240" y="257909"/>
                    <a:pt x="181056" y="253256"/>
                    <a:pt x="183512" y="249665"/>
                  </a:cubicBezTo>
                  <a:cubicBezTo>
                    <a:pt x="184338" y="248430"/>
                    <a:pt x="183512" y="247270"/>
                    <a:pt x="183635" y="246283"/>
                  </a:cubicBezTo>
                  <a:cubicBezTo>
                    <a:pt x="184573" y="241235"/>
                    <a:pt x="185955" y="236286"/>
                    <a:pt x="184474" y="231077"/>
                  </a:cubicBezTo>
                  <a:cubicBezTo>
                    <a:pt x="184277" y="230374"/>
                    <a:pt x="185351" y="229547"/>
                    <a:pt x="185943" y="228856"/>
                  </a:cubicBezTo>
                  <a:cubicBezTo>
                    <a:pt x="186535" y="228165"/>
                    <a:pt x="187535" y="226572"/>
                    <a:pt x="186844" y="226017"/>
                  </a:cubicBezTo>
                  <a:cubicBezTo>
                    <a:pt x="181673" y="221734"/>
                    <a:pt x="185165" y="215625"/>
                    <a:pt x="183376" y="210663"/>
                  </a:cubicBezTo>
                  <a:cubicBezTo>
                    <a:pt x="182796" y="208577"/>
                    <a:pt x="183092" y="206356"/>
                    <a:pt x="184190" y="204492"/>
                  </a:cubicBezTo>
                  <a:cubicBezTo>
                    <a:pt x="184807" y="203184"/>
                    <a:pt x="186140" y="202135"/>
                    <a:pt x="185672" y="200431"/>
                  </a:cubicBezTo>
                  <a:cubicBezTo>
                    <a:pt x="187288" y="195495"/>
                    <a:pt x="186350" y="190323"/>
                    <a:pt x="186572" y="185263"/>
                  </a:cubicBezTo>
                  <a:cubicBezTo>
                    <a:pt x="186634" y="183609"/>
                    <a:pt x="186572" y="181955"/>
                    <a:pt x="186498" y="180326"/>
                  </a:cubicBezTo>
                  <a:cubicBezTo>
                    <a:pt x="186252" y="179993"/>
                    <a:pt x="185968" y="179697"/>
                    <a:pt x="185672" y="179413"/>
                  </a:cubicBezTo>
                  <a:cubicBezTo>
                    <a:pt x="185672" y="170563"/>
                    <a:pt x="185647" y="161714"/>
                    <a:pt x="185585" y="152877"/>
                  </a:cubicBezTo>
                  <a:cubicBezTo>
                    <a:pt x="185116" y="152359"/>
                    <a:pt x="185338" y="151532"/>
                    <a:pt x="184758" y="151075"/>
                  </a:cubicBezTo>
                  <a:lnTo>
                    <a:pt x="184696" y="135512"/>
                  </a:lnTo>
                  <a:cubicBezTo>
                    <a:pt x="184203" y="135006"/>
                    <a:pt x="184425" y="134166"/>
                    <a:pt x="183845" y="133698"/>
                  </a:cubicBezTo>
                  <a:cubicBezTo>
                    <a:pt x="183845" y="131229"/>
                    <a:pt x="183845" y="128761"/>
                    <a:pt x="183845" y="126378"/>
                  </a:cubicBezTo>
                  <a:cubicBezTo>
                    <a:pt x="183351" y="125872"/>
                    <a:pt x="183573" y="125021"/>
                    <a:pt x="182993" y="124552"/>
                  </a:cubicBezTo>
                  <a:cubicBezTo>
                    <a:pt x="182993" y="122417"/>
                    <a:pt x="182919" y="120281"/>
                    <a:pt x="182895" y="118146"/>
                  </a:cubicBezTo>
                  <a:cubicBezTo>
                    <a:pt x="182647" y="117825"/>
                    <a:pt x="182376" y="117517"/>
                    <a:pt x="182080" y="117245"/>
                  </a:cubicBezTo>
                  <a:cubicBezTo>
                    <a:pt x="182623" y="112605"/>
                    <a:pt x="180846" y="108137"/>
                    <a:pt x="181080" y="103521"/>
                  </a:cubicBezTo>
                  <a:cubicBezTo>
                    <a:pt x="180821" y="103200"/>
                    <a:pt x="180549" y="102891"/>
                    <a:pt x="180241" y="102620"/>
                  </a:cubicBezTo>
                  <a:cubicBezTo>
                    <a:pt x="180155" y="95708"/>
                    <a:pt x="178204" y="89105"/>
                    <a:pt x="176995" y="82366"/>
                  </a:cubicBezTo>
                  <a:cubicBezTo>
                    <a:pt x="176785" y="81194"/>
                    <a:pt x="176662" y="80009"/>
                    <a:pt x="176489" y="78836"/>
                  </a:cubicBezTo>
                  <a:cubicBezTo>
                    <a:pt x="176242" y="78503"/>
                    <a:pt x="175970" y="78195"/>
                    <a:pt x="175674" y="77923"/>
                  </a:cubicBezTo>
                  <a:cubicBezTo>
                    <a:pt x="176082" y="74727"/>
                    <a:pt x="175020" y="71629"/>
                    <a:pt x="174527" y="68568"/>
                  </a:cubicBezTo>
                  <a:cubicBezTo>
                    <a:pt x="173996" y="65260"/>
                    <a:pt x="174094" y="61977"/>
                    <a:pt x="173712" y="58694"/>
                  </a:cubicBezTo>
                  <a:cubicBezTo>
                    <a:pt x="173490" y="58361"/>
                    <a:pt x="173231" y="58065"/>
                    <a:pt x="172934" y="57805"/>
                  </a:cubicBezTo>
                  <a:cubicBezTo>
                    <a:pt x="172934" y="56275"/>
                    <a:pt x="172934" y="54757"/>
                    <a:pt x="172934" y="53226"/>
                  </a:cubicBezTo>
                  <a:cubicBezTo>
                    <a:pt x="172663" y="52906"/>
                    <a:pt x="172379" y="52597"/>
                    <a:pt x="172070" y="52313"/>
                  </a:cubicBezTo>
                  <a:lnTo>
                    <a:pt x="172070" y="46821"/>
                  </a:lnTo>
                  <a:cubicBezTo>
                    <a:pt x="171564" y="46315"/>
                    <a:pt x="171787" y="45463"/>
                    <a:pt x="171207" y="45006"/>
                  </a:cubicBezTo>
                  <a:lnTo>
                    <a:pt x="171207" y="40428"/>
                  </a:lnTo>
                  <a:cubicBezTo>
                    <a:pt x="171503" y="40144"/>
                    <a:pt x="171787" y="39835"/>
                    <a:pt x="172046" y="39514"/>
                  </a:cubicBezTo>
                  <a:lnTo>
                    <a:pt x="172120" y="34034"/>
                  </a:lnTo>
                  <a:cubicBezTo>
                    <a:pt x="172428" y="33738"/>
                    <a:pt x="172712" y="33430"/>
                    <a:pt x="172996" y="33109"/>
                  </a:cubicBezTo>
                  <a:cubicBezTo>
                    <a:pt x="172996" y="30504"/>
                    <a:pt x="174527" y="28307"/>
                    <a:pt x="174860" y="25802"/>
                  </a:cubicBezTo>
                  <a:cubicBezTo>
                    <a:pt x="175168" y="25518"/>
                    <a:pt x="175465" y="25210"/>
                    <a:pt x="175736" y="24889"/>
                  </a:cubicBezTo>
                  <a:cubicBezTo>
                    <a:pt x="178204" y="17484"/>
                    <a:pt x="182611" y="11103"/>
                    <a:pt x="187153" y="4857"/>
                  </a:cubicBezTo>
                  <a:cubicBezTo>
                    <a:pt x="188695" y="2846"/>
                    <a:pt x="190028" y="698"/>
                    <a:pt x="191151" y="-1573"/>
                  </a:cubicBezTo>
                  <a:close/>
                </a:path>
              </a:pathLst>
            </a:custGeom>
            <a:solidFill>
              <a:srgbClr val="020202"/>
            </a:solidFill>
            <a:ln w="1231" cap="flat">
              <a:noFill/>
              <a:prstDash val="solid"/>
              <a:miter/>
            </a:ln>
          </p:spPr>
          <p:txBody>
            <a:bodyPr rtlCol="0" anchor="ctr"/>
            <a:lstStyle/>
            <a:p>
              <a:endParaRPr lang="es-CO"/>
            </a:p>
          </p:txBody>
        </p:sp>
        <p:sp>
          <p:nvSpPr>
            <p:cNvPr id="45" name="Freeform: Shape 44">
              <a:extLst>
                <a:ext uri="{FF2B5EF4-FFF2-40B4-BE49-F238E27FC236}">
                  <a16:creationId xmlns:a16="http://schemas.microsoft.com/office/drawing/2014/main" id="{4115E576-B80C-389F-1FC4-EE5603D59C77}"/>
                </a:ext>
              </a:extLst>
            </p:cNvPr>
            <p:cNvSpPr/>
            <p:nvPr/>
          </p:nvSpPr>
          <p:spPr>
            <a:xfrm>
              <a:off x="-1522676" y="6772258"/>
              <a:ext cx="31242" cy="522580"/>
            </a:xfrm>
            <a:custGeom>
              <a:avLst/>
              <a:gdLst>
                <a:gd name="connsiteX0" fmla="*/ 28397 w 31242"/>
                <a:gd name="connsiteY0" fmla="*/ -1573 h 522580"/>
                <a:gd name="connsiteX1" fmla="*/ 28545 w 31242"/>
                <a:gd name="connsiteY1" fmla="*/ -437 h 522580"/>
                <a:gd name="connsiteX2" fmla="*/ 22201 w 31242"/>
                <a:gd name="connsiteY2" fmla="*/ 6721 h 522580"/>
                <a:gd name="connsiteX3" fmla="*/ 7539 w 31242"/>
                <a:gd name="connsiteY3" fmla="*/ 40230 h 522580"/>
                <a:gd name="connsiteX4" fmla="*/ 3725 w 31242"/>
                <a:gd name="connsiteY4" fmla="*/ 67642 h 522580"/>
                <a:gd name="connsiteX5" fmla="*/ 2256 w 31242"/>
                <a:gd name="connsiteY5" fmla="*/ 80700 h 522580"/>
                <a:gd name="connsiteX6" fmla="*/ 2133 w 31242"/>
                <a:gd name="connsiteY6" fmla="*/ 86624 h 522580"/>
                <a:gd name="connsiteX7" fmla="*/ 2133 w 31242"/>
                <a:gd name="connsiteY7" fmla="*/ 115678 h 522580"/>
                <a:gd name="connsiteX8" fmla="*/ 2133 w 31242"/>
                <a:gd name="connsiteY8" fmla="*/ 117961 h 522580"/>
                <a:gd name="connsiteX9" fmla="*/ 2947 w 31242"/>
                <a:gd name="connsiteY9" fmla="*/ 164479 h 522580"/>
                <a:gd name="connsiteX10" fmla="*/ 3861 w 31242"/>
                <a:gd name="connsiteY10" fmla="*/ 170761 h 522580"/>
                <a:gd name="connsiteX11" fmla="*/ 3132 w 31242"/>
                <a:gd name="connsiteY11" fmla="*/ 195593 h 522580"/>
                <a:gd name="connsiteX12" fmla="*/ 3009 w 31242"/>
                <a:gd name="connsiteY12" fmla="*/ 200148 h 522580"/>
                <a:gd name="connsiteX13" fmla="*/ 1837 w 31242"/>
                <a:gd name="connsiteY13" fmla="*/ 238890 h 522580"/>
                <a:gd name="connsiteX14" fmla="*/ 1047 w 31242"/>
                <a:gd name="connsiteY14" fmla="*/ 257070 h 522580"/>
                <a:gd name="connsiteX15" fmla="*/ -447 w 31242"/>
                <a:gd name="connsiteY15" fmla="*/ 310783 h 522580"/>
                <a:gd name="connsiteX16" fmla="*/ -15 w 31242"/>
                <a:gd name="connsiteY16" fmla="*/ 367816 h 522580"/>
                <a:gd name="connsiteX17" fmla="*/ -484 w 31242"/>
                <a:gd name="connsiteY17" fmla="*/ 401979 h 522580"/>
                <a:gd name="connsiteX18" fmla="*/ 1022 w 31242"/>
                <a:gd name="connsiteY18" fmla="*/ 425072 h 522580"/>
                <a:gd name="connsiteX19" fmla="*/ 1133 w 31242"/>
                <a:gd name="connsiteY19" fmla="*/ 426898 h 522580"/>
                <a:gd name="connsiteX20" fmla="*/ 2775 w 31242"/>
                <a:gd name="connsiteY20" fmla="*/ 452274 h 522580"/>
                <a:gd name="connsiteX21" fmla="*/ 4009 w 31242"/>
                <a:gd name="connsiteY21" fmla="*/ 469059 h 522580"/>
                <a:gd name="connsiteX22" fmla="*/ 6971 w 31242"/>
                <a:gd name="connsiteY22" fmla="*/ 487868 h 522580"/>
                <a:gd name="connsiteX23" fmla="*/ 8329 w 31242"/>
                <a:gd name="connsiteY23" fmla="*/ 498211 h 522580"/>
                <a:gd name="connsiteX24" fmla="*/ 11575 w 31242"/>
                <a:gd name="connsiteY24" fmla="*/ 516527 h 522580"/>
                <a:gd name="connsiteX25" fmla="*/ 12044 w 31242"/>
                <a:gd name="connsiteY25" fmla="*/ 521007 h 522580"/>
                <a:gd name="connsiteX26" fmla="*/ 7242 w 31242"/>
                <a:gd name="connsiteY26" fmla="*/ 499273 h 522580"/>
                <a:gd name="connsiteX27" fmla="*/ 2849 w 31242"/>
                <a:gd name="connsiteY27" fmla="*/ 472700 h 522580"/>
                <a:gd name="connsiteX28" fmla="*/ -1422 w 31242"/>
                <a:gd name="connsiteY28" fmla="*/ 424923 h 522580"/>
                <a:gd name="connsiteX29" fmla="*/ -1027 w 31242"/>
                <a:gd name="connsiteY29" fmla="*/ 336356 h 522580"/>
                <a:gd name="connsiteX30" fmla="*/ -1397 w 31242"/>
                <a:gd name="connsiteY30" fmla="*/ 313523 h 522580"/>
                <a:gd name="connsiteX31" fmla="*/ -521 w 31242"/>
                <a:gd name="connsiteY31" fmla="*/ 261007 h 522580"/>
                <a:gd name="connsiteX32" fmla="*/ 1948 w 31242"/>
                <a:gd name="connsiteY32" fmla="*/ 202579 h 522580"/>
                <a:gd name="connsiteX33" fmla="*/ 3182 w 31242"/>
                <a:gd name="connsiteY33" fmla="*/ 181597 h 522580"/>
                <a:gd name="connsiteX34" fmla="*/ 3281 w 31242"/>
                <a:gd name="connsiteY34" fmla="*/ 175673 h 522580"/>
                <a:gd name="connsiteX35" fmla="*/ 2046 w 31242"/>
                <a:gd name="connsiteY35" fmla="*/ 134623 h 522580"/>
                <a:gd name="connsiteX36" fmla="*/ 1627 w 31242"/>
                <a:gd name="connsiteY36" fmla="*/ 87612 h 522580"/>
                <a:gd name="connsiteX37" fmla="*/ 11365 w 31242"/>
                <a:gd name="connsiteY37" fmla="*/ 23815 h 522580"/>
                <a:gd name="connsiteX38" fmla="*/ 28397 w 31242"/>
                <a:gd name="connsiteY38" fmla="*/ -1573 h 522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242" h="522580">
                  <a:moveTo>
                    <a:pt x="28397" y="-1573"/>
                  </a:moveTo>
                  <a:lnTo>
                    <a:pt x="28545" y="-437"/>
                  </a:lnTo>
                  <a:cubicBezTo>
                    <a:pt x="26422" y="1945"/>
                    <a:pt x="24201" y="4228"/>
                    <a:pt x="22201" y="6721"/>
                  </a:cubicBezTo>
                  <a:cubicBezTo>
                    <a:pt x="14302" y="16595"/>
                    <a:pt x="10390" y="28172"/>
                    <a:pt x="7539" y="40230"/>
                  </a:cubicBezTo>
                  <a:cubicBezTo>
                    <a:pt x="5243" y="49191"/>
                    <a:pt x="3959" y="58385"/>
                    <a:pt x="3725" y="67642"/>
                  </a:cubicBezTo>
                  <a:cubicBezTo>
                    <a:pt x="3725" y="71999"/>
                    <a:pt x="2701" y="76282"/>
                    <a:pt x="2256" y="80700"/>
                  </a:cubicBezTo>
                  <a:cubicBezTo>
                    <a:pt x="1997" y="82662"/>
                    <a:pt x="1948" y="84650"/>
                    <a:pt x="2133" y="86624"/>
                  </a:cubicBezTo>
                  <a:cubicBezTo>
                    <a:pt x="3379" y="96264"/>
                    <a:pt x="3379" y="106038"/>
                    <a:pt x="2133" y="115678"/>
                  </a:cubicBezTo>
                  <a:cubicBezTo>
                    <a:pt x="2034" y="116431"/>
                    <a:pt x="2034" y="117208"/>
                    <a:pt x="2133" y="117961"/>
                  </a:cubicBezTo>
                  <a:cubicBezTo>
                    <a:pt x="3984" y="133438"/>
                    <a:pt x="2552" y="148977"/>
                    <a:pt x="2947" y="164479"/>
                  </a:cubicBezTo>
                  <a:cubicBezTo>
                    <a:pt x="3145" y="166589"/>
                    <a:pt x="3453" y="168687"/>
                    <a:pt x="3861" y="170761"/>
                  </a:cubicBezTo>
                  <a:cubicBezTo>
                    <a:pt x="4860" y="179080"/>
                    <a:pt x="4107" y="187336"/>
                    <a:pt x="3132" y="195593"/>
                  </a:cubicBezTo>
                  <a:cubicBezTo>
                    <a:pt x="2972" y="197111"/>
                    <a:pt x="2923" y="198630"/>
                    <a:pt x="3009" y="200148"/>
                  </a:cubicBezTo>
                  <a:cubicBezTo>
                    <a:pt x="3490" y="213082"/>
                    <a:pt x="1985" y="225967"/>
                    <a:pt x="1837" y="238890"/>
                  </a:cubicBezTo>
                  <a:cubicBezTo>
                    <a:pt x="1775" y="244913"/>
                    <a:pt x="1627" y="251047"/>
                    <a:pt x="1047" y="257070"/>
                  </a:cubicBezTo>
                  <a:cubicBezTo>
                    <a:pt x="-817" y="274916"/>
                    <a:pt x="-1311" y="292862"/>
                    <a:pt x="-447" y="310783"/>
                  </a:cubicBezTo>
                  <a:cubicBezTo>
                    <a:pt x="602" y="329814"/>
                    <a:pt x="405" y="348834"/>
                    <a:pt x="-15" y="367816"/>
                  </a:cubicBezTo>
                  <a:cubicBezTo>
                    <a:pt x="-262" y="379208"/>
                    <a:pt x="-1039" y="390624"/>
                    <a:pt x="-484" y="401979"/>
                  </a:cubicBezTo>
                  <a:cubicBezTo>
                    <a:pt x="-113" y="409669"/>
                    <a:pt x="-484" y="417456"/>
                    <a:pt x="1022" y="425072"/>
                  </a:cubicBezTo>
                  <a:cubicBezTo>
                    <a:pt x="1121" y="425676"/>
                    <a:pt x="1158" y="426281"/>
                    <a:pt x="1133" y="426898"/>
                  </a:cubicBezTo>
                  <a:cubicBezTo>
                    <a:pt x="1133" y="435389"/>
                    <a:pt x="2293" y="443819"/>
                    <a:pt x="2775" y="452274"/>
                  </a:cubicBezTo>
                  <a:cubicBezTo>
                    <a:pt x="3083" y="457877"/>
                    <a:pt x="3811" y="463443"/>
                    <a:pt x="4009" y="469059"/>
                  </a:cubicBezTo>
                  <a:cubicBezTo>
                    <a:pt x="4182" y="475415"/>
                    <a:pt x="5737" y="481648"/>
                    <a:pt x="6971" y="487868"/>
                  </a:cubicBezTo>
                  <a:cubicBezTo>
                    <a:pt x="7625" y="491287"/>
                    <a:pt x="8069" y="494743"/>
                    <a:pt x="8329" y="498211"/>
                  </a:cubicBezTo>
                  <a:cubicBezTo>
                    <a:pt x="8909" y="504395"/>
                    <a:pt x="9995" y="510516"/>
                    <a:pt x="11575" y="516527"/>
                  </a:cubicBezTo>
                  <a:cubicBezTo>
                    <a:pt x="12044" y="517971"/>
                    <a:pt x="12204" y="519502"/>
                    <a:pt x="12044" y="521007"/>
                  </a:cubicBezTo>
                  <a:cubicBezTo>
                    <a:pt x="9415" y="514034"/>
                    <a:pt x="7798" y="506715"/>
                    <a:pt x="7242" y="499273"/>
                  </a:cubicBezTo>
                  <a:cubicBezTo>
                    <a:pt x="6539" y="490287"/>
                    <a:pt x="4095" y="481599"/>
                    <a:pt x="2849" y="472700"/>
                  </a:cubicBezTo>
                  <a:cubicBezTo>
                    <a:pt x="639" y="456840"/>
                    <a:pt x="-89" y="440857"/>
                    <a:pt x="-1422" y="424923"/>
                  </a:cubicBezTo>
                  <a:cubicBezTo>
                    <a:pt x="-3890" y="395302"/>
                    <a:pt x="-2224" y="365879"/>
                    <a:pt x="-1027" y="336356"/>
                  </a:cubicBezTo>
                  <a:cubicBezTo>
                    <a:pt x="-706" y="328741"/>
                    <a:pt x="-1113" y="321138"/>
                    <a:pt x="-1397" y="313523"/>
                  </a:cubicBezTo>
                  <a:cubicBezTo>
                    <a:pt x="-2002" y="296009"/>
                    <a:pt x="-1706" y="278484"/>
                    <a:pt x="-521" y="261007"/>
                  </a:cubicBezTo>
                  <a:cubicBezTo>
                    <a:pt x="713" y="241543"/>
                    <a:pt x="1343" y="222067"/>
                    <a:pt x="1948" y="202579"/>
                  </a:cubicBezTo>
                  <a:cubicBezTo>
                    <a:pt x="2158" y="195581"/>
                    <a:pt x="2775" y="188595"/>
                    <a:pt x="3182" y="181597"/>
                  </a:cubicBezTo>
                  <a:cubicBezTo>
                    <a:pt x="3441" y="179635"/>
                    <a:pt x="3466" y="177648"/>
                    <a:pt x="3281" y="175673"/>
                  </a:cubicBezTo>
                  <a:cubicBezTo>
                    <a:pt x="886" y="162097"/>
                    <a:pt x="2614" y="148298"/>
                    <a:pt x="2046" y="134623"/>
                  </a:cubicBezTo>
                  <a:cubicBezTo>
                    <a:pt x="1417" y="118949"/>
                    <a:pt x="1392" y="103274"/>
                    <a:pt x="1627" y="87612"/>
                  </a:cubicBezTo>
                  <a:cubicBezTo>
                    <a:pt x="1948" y="65951"/>
                    <a:pt x="3564" y="44414"/>
                    <a:pt x="11365" y="23815"/>
                  </a:cubicBezTo>
                  <a:cubicBezTo>
                    <a:pt x="14845" y="14065"/>
                    <a:pt x="20708" y="5351"/>
                    <a:pt x="28397" y="-1573"/>
                  </a:cubicBezTo>
                  <a:close/>
                </a:path>
              </a:pathLst>
            </a:custGeom>
            <a:solidFill>
              <a:srgbClr val="0B0B0B"/>
            </a:solidFill>
            <a:ln w="1231" cap="flat">
              <a:noFill/>
              <a:prstDash val="solid"/>
              <a:miter/>
            </a:ln>
          </p:spPr>
          <p:txBody>
            <a:bodyPr rtlCol="0" anchor="ctr"/>
            <a:lstStyle/>
            <a:p>
              <a:endParaRPr lang="es-CO"/>
            </a:p>
          </p:txBody>
        </p:sp>
        <p:sp>
          <p:nvSpPr>
            <p:cNvPr id="46" name="Freeform: Shape 45">
              <a:extLst>
                <a:ext uri="{FF2B5EF4-FFF2-40B4-BE49-F238E27FC236}">
                  <a16:creationId xmlns:a16="http://schemas.microsoft.com/office/drawing/2014/main" id="{5E7D6DEB-8774-053B-BF16-E52785431F11}"/>
                </a:ext>
              </a:extLst>
            </p:cNvPr>
            <p:cNvSpPr/>
            <p:nvPr/>
          </p:nvSpPr>
          <p:spPr>
            <a:xfrm>
              <a:off x="-905709" y="7566702"/>
              <a:ext cx="171406" cy="28731"/>
            </a:xfrm>
            <a:custGeom>
              <a:avLst/>
              <a:gdLst>
                <a:gd name="connsiteX0" fmla="*/ 123697 w 171406"/>
                <a:gd name="connsiteY0" fmla="*/ 25244 h 28731"/>
                <a:gd name="connsiteX1" fmla="*/ 128893 w 171406"/>
                <a:gd name="connsiteY1" fmla="*/ 26071 h 28731"/>
                <a:gd name="connsiteX2" fmla="*/ 164204 w 171406"/>
                <a:gd name="connsiteY2" fmla="*/ 26071 h 28731"/>
                <a:gd name="connsiteX3" fmla="*/ 168709 w 171406"/>
                <a:gd name="connsiteY3" fmla="*/ 26232 h 28731"/>
                <a:gd name="connsiteX4" fmla="*/ 164315 w 171406"/>
                <a:gd name="connsiteY4" fmla="*/ 27034 h 28731"/>
                <a:gd name="connsiteX5" fmla="*/ 127844 w 171406"/>
                <a:gd name="connsiteY5" fmla="*/ 27034 h 28731"/>
                <a:gd name="connsiteX6" fmla="*/ 112009 w 171406"/>
                <a:gd name="connsiteY6" fmla="*/ 25195 h 28731"/>
                <a:gd name="connsiteX7" fmla="*/ 85152 w 171406"/>
                <a:gd name="connsiteY7" fmla="*/ 24837 h 28731"/>
                <a:gd name="connsiteX8" fmla="*/ 41054 w 171406"/>
                <a:gd name="connsiteY8" fmla="*/ 23430 h 28731"/>
                <a:gd name="connsiteX9" fmla="*/ 19443 w 171406"/>
                <a:gd name="connsiteY9" fmla="*/ 17950 h 28731"/>
                <a:gd name="connsiteX10" fmla="*/ -1465 w 171406"/>
                <a:gd name="connsiteY10" fmla="*/ 1905 h 28731"/>
                <a:gd name="connsiteX11" fmla="*/ -2601 w 171406"/>
                <a:gd name="connsiteY11" fmla="*/ -1316 h 28731"/>
                <a:gd name="connsiteX12" fmla="*/ -1552 w 171406"/>
                <a:gd name="connsiteY12" fmla="*/ -1390 h 28731"/>
                <a:gd name="connsiteX13" fmla="*/ -1477 w 171406"/>
                <a:gd name="connsiteY13" fmla="*/ -1316 h 28731"/>
                <a:gd name="connsiteX14" fmla="*/ 10112 w 171406"/>
                <a:gd name="connsiteY14" fmla="*/ 8854 h 28731"/>
                <a:gd name="connsiteX15" fmla="*/ 29637 w 171406"/>
                <a:gd name="connsiteY15" fmla="*/ 19801 h 28731"/>
                <a:gd name="connsiteX16" fmla="*/ 52408 w 171406"/>
                <a:gd name="connsiteY16" fmla="*/ 23393 h 28731"/>
                <a:gd name="connsiteX17" fmla="*/ 54729 w 171406"/>
                <a:gd name="connsiteY17" fmla="*/ 22739 h 28731"/>
                <a:gd name="connsiteX18" fmla="*/ 83264 w 171406"/>
                <a:gd name="connsiteY18" fmla="*/ 22479 h 28731"/>
                <a:gd name="connsiteX19" fmla="*/ 87386 w 171406"/>
                <a:gd name="connsiteY19" fmla="*/ 22109 h 28731"/>
                <a:gd name="connsiteX20" fmla="*/ 107899 w 171406"/>
                <a:gd name="connsiteY20" fmla="*/ 22109 h 28731"/>
                <a:gd name="connsiteX21" fmla="*/ 109392 w 171406"/>
                <a:gd name="connsiteY21" fmla="*/ 22356 h 28731"/>
                <a:gd name="connsiteX22" fmla="*/ 116958 w 171406"/>
                <a:gd name="connsiteY22" fmla="*/ 23294 h 28731"/>
                <a:gd name="connsiteX23" fmla="*/ 118192 w 171406"/>
                <a:gd name="connsiteY23" fmla="*/ 23578 h 28731"/>
                <a:gd name="connsiteX24" fmla="*/ 121340 w 171406"/>
                <a:gd name="connsiteY24" fmla="*/ 24158 h 28731"/>
                <a:gd name="connsiteX25" fmla="*/ 123697 w 171406"/>
                <a:gd name="connsiteY25" fmla="*/ 25244 h 28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71406" h="28731">
                  <a:moveTo>
                    <a:pt x="123697" y="25244"/>
                  </a:moveTo>
                  <a:cubicBezTo>
                    <a:pt x="125252" y="26614"/>
                    <a:pt x="127153" y="26071"/>
                    <a:pt x="128893" y="26071"/>
                  </a:cubicBezTo>
                  <a:cubicBezTo>
                    <a:pt x="140667" y="26071"/>
                    <a:pt x="152430" y="26071"/>
                    <a:pt x="164204" y="26071"/>
                  </a:cubicBezTo>
                  <a:cubicBezTo>
                    <a:pt x="165697" y="26071"/>
                    <a:pt x="167203" y="26170"/>
                    <a:pt x="168709" y="26232"/>
                  </a:cubicBezTo>
                  <a:cubicBezTo>
                    <a:pt x="167376" y="27206"/>
                    <a:pt x="165796" y="27034"/>
                    <a:pt x="164315" y="27034"/>
                  </a:cubicBezTo>
                  <a:cubicBezTo>
                    <a:pt x="152158" y="27095"/>
                    <a:pt x="140001" y="27280"/>
                    <a:pt x="127844" y="27034"/>
                  </a:cubicBezTo>
                  <a:cubicBezTo>
                    <a:pt x="122562" y="26910"/>
                    <a:pt x="117291" y="25799"/>
                    <a:pt x="112009" y="25195"/>
                  </a:cubicBezTo>
                  <a:cubicBezTo>
                    <a:pt x="103086" y="24306"/>
                    <a:pt x="94100" y="24195"/>
                    <a:pt x="85152" y="24837"/>
                  </a:cubicBezTo>
                  <a:cubicBezTo>
                    <a:pt x="70416" y="25614"/>
                    <a:pt x="55667" y="26071"/>
                    <a:pt x="41054" y="23430"/>
                  </a:cubicBezTo>
                  <a:cubicBezTo>
                    <a:pt x="33685" y="22344"/>
                    <a:pt x="26440" y="20505"/>
                    <a:pt x="19443" y="17950"/>
                  </a:cubicBezTo>
                  <a:cubicBezTo>
                    <a:pt x="11383" y="14025"/>
                    <a:pt x="4817" y="8076"/>
                    <a:pt x="-1465" y="1905"/>
                  </a:cubicBezTo>
                  <a:cubicBezTo>
                    <a:pt x="-2465" y="1164"/>
                    <a:pt x="-2909" y="-107"/>
                    <a:pt x="-2601" y="-1316"/>
                  </a:cubicBezTo>
                  <a:cubicBezTo>
                    <a:pt x="-2329" y="-1625"/>
                    <a:pt x="-1872" y="-1662"/>
                    <a:pt x="-1552" y="-1390"/>
                  </a:cubicBezTo>
                  <a:cubicBezTo>
                    <a:pt x="-1527" y="-1366"/>
                    <a:pt x="-1502" y="-1341"/>
                    <a:pt x="-1477" y="-1316"/>
                  </a:cubicBezTo>
                  <a:cubicBezTo>
                    <a:pt x="2349" y="2115"/>
                    <a:pt x="6286" y="5422"/>
                    <a:pt x="10112" y="8854"/>
                  </a:cubicBezTo>
                  <a:cubicBezTo>
                    <a:pt x="15752" y="13889"/>
                    <a:pt x="21825" y="18320"/>
                    <a:pt x="29637" y="19801"/>
                  </a:cubicBezTo>
                  <a:cubicBezTo>
                    <a:pt x="37190" y="21245"/>
                    <a:pt x="44571" y="23751"/>
                    <a:pt x="52408" y="23393"/>
                  </a:cubicBezTo>
                  <a:cubicBezTo>
                    <a:pt x="53063" y="22874"/>
                    <a:pt x="53902" y="22640"/>
                    <a:pt x="54729" y="22739"/>
                  </a:cubicBezTo>
                  <a:cubicBezTo>
                    <a:pt x="64245" y="23072"/>
                    <a:pt x="73760" y="23479"/>
                    <a:pt x="83264" y="22479"/>
                  </a:cubicBezTo>
                  <a:cubicBezTo>
                    <a:pt x="84622" y="22196"/>
                    <a:pt x="86004" y="22072"/>
                    <a:pt x="87386" y="22109"/>
                  </a:cubicBezTo>
                  <a:cubicBezTo>
                    <a:pt x="94236" y="22109"/>
                    <a:pt x="101074" y="21973"/>
                    <a:pt x="107899" y="22109"/>
                  </a:cubicBezTo>
                  <a:cubicBezTo>
                    <a:pt x="108405" y="22159"/>
                    <a:pt x="108899" y="22245"/>
                    <a:pt x="109392" y="22356"/>
                  </a:cubicBezTo>
                  <a:cubicBezTo>
                    <a:pt x="111861" y="23331"/>
                    <a:pt x="114428" y="22985"/>
                    <a:pt x="116958" y="23294"/>
                  </a:cubicBezTo>
                  <a:cubicBezTo>
                    <a:pt x="117378" y="23356"/>
                    <a:pt x="117785" y="23455"/>
                    <a:pt x="118192" y="23578"/>
                  </a:cubicBezTo>
                  <a:cubicBezTo>
                    <a:pt x="119217" y="23911"/>
                    <a:pt x="120266" y="24096"/>
                    <a:pt x="121340" y="24158"/>
                  </a:cubicBezTo>
                  <a:cubicBezTo>
                    <a:pt x="122241" y="24170"/>
                    <a:pt x="123105" y="24565"/>
                    <a:pt x="123697" y="25244"/>
                  </a:cubicBezTo>
                  <a:close/>
                </a:path>
              </a:pathLst>
            </a:custGeom>
            <a:solidFill>
              <a:srgbClr val="1B1B1B"/>
            </a:solidFill>
            <a:ln w="1231" cap="flat">
              <a:noFill/>
              <a:prstDash val="solid"/>
              <a:miter/>
            </a:ln>
          </p:spPr>
          <p:txBody>
            <a:bodyPr rtlCol="0" anchor="ctr"/>
            <a:lstStyle/>
            <a:p>
              <a:endParaRPr lang="es-CO"/>
            </a:p>
          </p:txBody>
        </p:sp>
        <p:sp>
          <p:nvSpPr>
            <p:cNvPr id="47" name="Freeform: Shape 46">
              <a:extLst>
                <a:ext uri="{FF2B5EF4-FFF2-40B4-BE49-F238E27FC236}">
                  <a16:creationId xmlns:a16="http://schemas.microsoft.com/office/drawing/2014/main" id="{548F3843-4B01-6EF4-F49C-EA1943772446}"/>
                </a:ext>
              </a:extLst>
            </p:cNvPr>
            <p:cNvSpPr/>
            <p:nvPr/>
          </p:nvSpPr>
          <p:spPr>
            <a:xfrm>
              <a:off x="-987651" y="7413862"/>
              <a:ext cx="11083" cy="104826"/>
            </a:xfrm>
            <a:custGeom>
              <a:avLst/>
              <a:gdLst>
                <a:gd name="connsiteX0" fmla="*/ -932 w 11083"/>
                <a:gd name="connsiteY0" fmla="*/ 28127 h 104826"/>
                <a:gd name="connsiteX1" fmla="*/ -932 w 11083"/>
                <a:gd name="connsiteY1" fmla="*/ 27238 h 104826"/>
                <a:gd name="connsiteX2" fmla="*/ -1352 w 11083"/>
                <a:gd name="connsiteY2" fmla="*/ 21499 h 104826"/>
                <a:gd name="connsiteX3" fmla="*/ -1821 w 11083"/>
                <a:gd name="connsiteY3" fmla="*/ 18068 h 104826"/>
                <a:gd name="connsiteX4" fmla="*/ -1821 w 11083"/>
                <a:gd name="connsiteY4" fmla="*/ 18068 h 104826"/>
                <a:gd name="connsiteX5" fmla="*/ -2253 w 11083"/>
                <a:gd name="connsiteY5" fmla="*/ 11366 h 104826"/>
                <a:gd name="connsiteX6" fmla="*/ -2697 w 11083"/>
                <a:gd name="connsiteY6" fmla="*/ 7083 h 104826"/>
                <a:gd name="connsiteX7" fmla="*/ -2697 w 11083"/>
                <a:gd name="connsiteY7" fmla="*/ 2517 h 104826"/>
                <a:gd name="connsiteX8" fmla="*/ -2216 w 11083"/>
                <a:gd name="connsiteY8" fmla="*/ 666 h 104826"/>
                <a:gd name="connsiteX9" fmla="*/ -1772 w 11083"/>
                <a:gd name="connsiteY9" fmla="*/ -211 h 104826"/>
                <a:gd name="connsiteX10" fmla="*/ -1772 w 11083"/>
                <a:gd name="connsiteY10" fmla="*/ -211 h 104826"/>
                <a:gd name="connsiteX11" fmla="*/ -858 w 11083"/>
                <a:gd name="connsiteY11" fmla="*/ -667 h 104826"/>
                <a:gd name="connsiteX12" fmla="*/ 30 w 11083"/>
                <a:gd name="connsiteY12" fmla="*/ -1149 h 104826"/>
                <a:gd name="connsiteX13" fmla="*/ 30 w 11083"/>
                <a:gd name="connsiteY13" fmla="*/ -1149 h 104826"/>
                <a:gd name="connsiteX14" fmla="*/ 2857 w 11083"/>
                <a:gd name="connsiteY14" fmla="*/ -1235 h 104826"/>
                <a:gd name="connsiteX15" fmla="*/ 8386 w 11083"/>
                <a:gd name="connsiteY15" fmla="*/ -1025 h 104826"/>
                <a:gd name="connsiteX16" fmla="*/ 2215 w 11083"/>
                <a:gd name="connsiteY16" fmla="*/ 209 h 104826"/>
                <a:gd name="connsiteX17" fmla="*/ -895 w 11083"/>
                <a:gd name="connsiteY17" fmla="*/ 3998 h 104826"/>
                <a:gd name="connsiteX18" fmla="*/ -414 w 11083"/>
                <a:gd name="connsiteY18" fmla="*/ 11280 h 104826"/>
                <a:gd name="connsiteX19" fmla="*/ 4054 w 11083"/>
                <a:gd name="connsiteY19" fmla="*/ 72238 h 104826"/>
                <a:gd name="connsiteX20" fmla="*/ 1166 w 11083"/>
                <a:gd name="connsiteY20" fmla="*/ 100785 h 104826"/>
                <a:gd name="connsiteX21" fmla="*/ 191 w 11083"/>
                <a:gd name="connsiteY21" fmla="*/ 103254 h 104826"/>
                <a:gd name="connsiteX22" fmla="*/ 339 w 11083"/>
                <a:gd name="connsiteY22" fmla="*/ 99218 h 104826"/>
                <a:gd name="connsiteX23" fmla="*/ 1943 w 11083"/>
                <a:gd name="connsiteY23" fmla="*/ 83815 h 104826"/>
                <a:gd name="connsiteX24" fmla="*/ 882 w 11083"/>
                <a:gd name="connsiteY24" fmla="*/ 44604 h 104826"/>
                <a:gd name="connsiteX25" fmla="*/ 43 w 11083"/>
                <a:gd name="connsiteY25" fmla="*/ 36446 h 104826"/>
                <a:gd name="connsiteX26" fmla="*/ -932 w 11083"/>
                <a:gd name="connsiteY26" fmla="*/ 28127 h 104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83" h="104826">
                  <a:moveTo>
                    <a:pt x="-932" y="28127"/>
                  </a:moveTo>
                  <a:cubicBezTo>
                    <a:pt x="-932" y="27831"/>
                    <a:pt x="-932" y="27535"/>
                    <a:pt x="-932" y="27238"/>
                  </a:cubicBezTo>
                  <a:cubicBezTo>
                    <a:pt x="-1796" y="25375"/>
                    <a:pt x="-1155" y="23400"/>
                    <a:pt x="-1352" y="21499"/>
                  </a:cubicBezTo>
                  <a:cubicBezTo>
                    <a:pt x="-1500" y="20351"/>
                    <a:pt x="-982" y="19117"/>
                    <a:pt x="-1821" y="18068"/>
                  </a:cubicBezTo>
                  <a:lnTo>
                    <a:pt x="-1821" y="18068"/>
                  </a:lnTo>
                  <a:cubicBezTo>
                    <a:pt x="-2722" y="15884"/>
                    <a:pt x="-2056" y="13600"/>
                    <a:pt x="-2253" y="11366"/>
                  </a:cubicBezTo>
                  <a:cubicBezTo>
                    <a:pt x="-2438" y="9947"/>
                    <a:pt x="-1833" y="8441"/>
                    <a:pt x="-2697" y="7083"/>
                  </a:cubicBezTo>
                  <a:cubicBezTo>
                    <a:pt x="-2697" y="5565"/>
                    <a:pt x="-2697" y="4035"/>
                    <a:pt x="-2697" y="2517"/>
                  </a:cubicBezTo>
                  <a:cubicBezTo>
                    <a:pt x="-2142" y="1999"/>
                    <a:pt x="-2253" y="1283"/>
                    <a:pt x="-2216" y="666"/>
                  </a:cubicBezTo>
                  <a:cubicBezTo>
                    <a:pt x="-2154" y="332"/>
                    <a:pt x="-2006" y="24"/>
                    <a:pt x="-1772" y="-211"/>
                  </a:cubicBezTo>
                  <a:lnTo>
                    <a:pt x="-1772" y="-211"/>
                  </a:lnTo>
                  <a:cubicBezTo>
                    <a:pt x="-1525" y="-445"/>
                    <a:pt x="-1204" y="-606"/>
                    <a:pt x="-858" y="-667"/>
                  </a:cubicBezTo>
                  <a:cubicBezTo>
                    <a:pt x="-525" y="-729"/>
                    <a:pt x="-204" y="-902"/>
                    <a:pt x="30" y="-1149"/>
                  </a:cubicBezTo>
                  <a:lnTo>
                    <a:pt x="30" y="-1149"/>
                  </a:lnTo>
                  <a:cubicBezTo>
                    <a:pt x="894" y="-1680"/>
                    <a:pt x="1968" y="-1716"/>
                    <a:pt x="2857" y="-1235"/>
                  </a:cubicBezTo>
                  <a:cubicBezTo>
                    <a:pt x="4708" y="-1112"/>
                    <a:pt x="6559" y="-1704"/>
                    <a:pt x="8386" y="-1025"/>
                  </a:cubicBezTo>
                  <a:cubicBezTo>
                    <a:pt x="6424" y="-112"/>
                    <a:pt x="4227" y="-272"/>
                    <a:pt x="2215" y="209"/>
                  </a:cubicBezTo>
                  <a:cubicBezTo>
                    <a:pt x="203" y="690"/>
                    <a:pt x="-994" y="1850"/>
                    <a:pt x="-895" y="3998"/>
                  </a:cubicBezTo>
                  <a:cubicBezTo>
                    <a:pt x="-784" y="6466"/>
                    <a:pt x="-624" y="8848"/>
                    <a:pt x="-414" y="11280"/>
                  </a:cubicBezTo>
                  <a:cubicBezTo>
                    <a:pt x="1302" y="31583"/>
                    <a:pt x="3807" y="51824"/>
                    <a:pt x="4054" y="72238"/>
                  </a:cubicBezTo>
                  <a:cubicBezTo>
                    <a:pt x="4103" y="81828"/>
                    <a:pt x="3128" y="91393"/>
                    <a:pt x="1166" y="100785"/>
                  </a:cubicBezTo>
                  <a:cubicBezTo>
                    <a:pt x="981" y="101662"/>
                    <a:pt x="993" y="102624"/>
                    <a:pt x="191" y="103254"/>
                  </a:cubicBezTo>
                  <a:cubicBezTo>
                    <a:pt x="-155" y="101921"/>
                    <a:pt x="-93" y="100526"/>
                    <a:pt x="339" y="99218"/>
                  </a:cubicBezTo>
                  <a:cubicBezTo>
                    <a:pt x="1425" y="94158"/>
                    <a:pt x="1956" y="88986"/>
                    <a:pt x="1943" y="83815"/>
                  </a:cubicBezTo>
                  <a:cubicBezTo>
                    <a:pt x="2055" y="70732"/>
                    <a:pt x="1943" y="57649"/>
                    <a:pt x="882" y="44604"/>
                  </a:cubicBezTo>
                  <a:cubicBezTo>
                    <a:pt x="660" y="41876"/>
                    <a:pt x="-142" y="39210"/>
                    <a:pt x="43" y="36446"/>
                  </a:cubicBezTo>
                  <a:cubicBezTo>
                    <a:pt x="-1167" y="33730"/>
                    <a:pt x="240" y="30793"/>
                    <a:pt x="-932" y="28127"/>
                  </a:cubicBezTo>
                  <a:close/>
                </a:path>
              </a:pathLst>
            </a:custGeom>
            <a:solidFill>
              <a:srgbClr val="454545"/>
            </a:solidFill>
            <a:ln w="1231" cap="flat">
              <a:noFill/>
              <a:prstDash val="solid"/>
              <a:miter/>
            </a:ln>
          </p:spPr>
          <p:txBody>
            <a:bodyPr rtlCol="0" anchor="ctr"/>
            <a:lstStyle/>
            <a:p>
              <a:endParaRPr lang="es-CO"/>
            </a:p>
          </p:txBody>
        </p:sp>
        <p:sp>
          <p:nvSpPr>
            <p:cNvPr id="48" name="Freeform: Shape 47">
              <a:extLst>
                <a:ext uri="{FF2B5EF4-FFF2-40B4-BE49-F238E27FC236}">
                  <a16:creationId xmlns:a16="http://schemas.microsoft.com/office/drawing/2014/main" id="{9702B48E-D2A0-E1C9-45EF-221340195CB4}"/>
                </a:ext>
              </a:extLst>
            </p:cNvPr>
            <p:cNvSpPr/>
            <p:nvPr/>
          </p:nvSpPr>
          <p:spPr>
            <a:xfrm>
              <a:off x="-922083" y="7546002"/>
              <a:ext cx="38489" cy="40210"/>
            </a:xfrm>
            <a:custGeom>
              <a:avLst/>
              <a:gdLst>
                <a:gd name="connsiteX0" fmla="*/ 13712 w 38489"/>
                <a:gd name="connsiteY0" fmla="*/ 19495 h 40210"/>
                <a:gd name="connsiteX1" fmla="*/ 33324 w 38489"/>
                <a:gd name="connsiteY1" fmla="*/ 36774 h 40210"/>
                <a:gd name="connsiteX2" fmla="*/ 35792 w 38489"/>
                <a:gd name="connsiteY2" fmla="*/ 38638 h 40210"/>
                <a:gd name="connsiteX3" fmla="*/ 25215 w 38489"/>
                <a:gd name="connsiteY3" fmla="*/ 32849 h 40210"/>
                <a:gd name="connsiteX4" fmla="*/ -481 w 38489"/>
                <a:gd name="connsiteY4" fmla="*/ 4697 h 40210"/>
                <a:gd name="connsiteX5" fmla="*/ -2580 w 38489"/>
                <a:gd name="connsiteY5" fmla="*/ -1573 h 40210"/>
                <a:gd name="connsiteX6" fmla="*/ 3481 w 38489"/>
                <a:gd name="connsiteY6" fmla="*/ 6215 h 40210"/>
                <a:gd name="connsiteX7" fmla="*/ 8751 w 38489"/>
                <a:gd name="connsiteY7" fmla="*/ 12991 h 40210"/>
                <a:gd name="connsiteX8" fmla="*/ 9479 w 38489"/>
                <a:gd name="connsiteY8" fmla="*/ 13954 h 40210"/>
                <a:gd name="connsiteX9" fmla="*/ 9886 w 38489"/>
                <a:gd name="connsiteY9" fmla="*/ 14398 h 40210"/>
                <a:gd name="connsiteX10" fmla="*/ 10688 w 38489"/>
                <a:gd name="connsiteY10" fmla="*/ 15262 h 40210"/>
                <a:gd name="connsiteX11" fmla="*/ 13712 w 38489"/>
                <a:gd name="connsiteY11" fmla="*/ 19495 h 40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489" h="40210">
                  <a:moveTo>
                    <a:pt x="13712" y="19495"/>
                  </a:moveTo>
                  <a:cubicBezTo>
                    <a:pt x="18995" y="26691"/>
                    <a:pt x="26178" y="31702"/>
                    <a:pt x="33324" y="36774"/>
                  </a:cubicBezTo>
                  <a:cubicBezTo>
                    <a:pt x="34163" y="37367"/>
                    <a:pt x="35286" y="37614"/>
                    <a:pt x="35792" y="38638"/>
                  </a:cubicBezTo>
                  <a:cubicBezTo>
                    <a:pt x="31374" y="38366"/>
                    <a:pt x="28387" y="35256"/>
                    <a:pt x="25215" y="32849"/>
                  </a:cubicBezTo>
                  <a:cubicBezTo>
                    <a:pt x="14909" y="25086"/>
                    <a:pt x="6887" y="15176"/>
                    <a:pt x="-481" y="4697"/>
                  </a:cubicBezTo>
                  <a:cubicBezTo>
                    <a:pt x="-1814" y="2796"/>
                    <a:pt x="-3098" y="920"/>
                    <a:pt x="-2580" y="-1573"/>
                  </a:cubicBezTo>
                  <a:cubicBezTo>
                    <a:pt x="592" y="105"/>
                    <a:pt x="1321" y="3710"/>
                    <a:pt x="3481" y="6215"/>
                  </a:cubicBezTo>
                  <a:cubicBezTo>
                    <a:pt x="5332" y="8375"/>
                    <a:pt x="6788" y="10893"/>
                    <a:pt x="8751" y="12991"/>
                  </a:cubicBezTo>
                  <a:lnTo>
                    <a:pt x="9479" y="13954"/>
                  </a:lnTo>
                  <a:lnTo>
                    <a:pt x="9886" y="14398"/>
                  </a:lnTo>
                  <a:cubicBezTo>
                    <a:pt x="10145" y="14694"/>
                    <a:pt x="10417" y="14978"/>
                    <a:pt x="10688" y="15262"/>
                  </a:cubicBezTo>
                  <a:cubicBezTo>
                    <a:pt x="11774" y="16644"/>
                    <a:pt x="13132" y="17817"/>
                    <a:pt x="13712" y="19495"/>
                  </a:cubicBezTo>
                  <a:close/>
                </a:path>
              </a:pathLst>
            </a:custGeom>
            <a:solidFill>
              <a:srgbClr val="C3C3C3"/>
            </a:solidFill>
            <a:ln w="1231" cap="flat">
              <a:noFill/>
              <a:prstDash val="solid"/>
              <a:miter/>
            </a:ln>
          </p:spPr>
          <p:txBody>
            <a:bodyPr rtlCol="0" anchor="ctr"/>
            <a:lstStyle/>
            <a:p>
              <a:endParaRPr lang="es-CO"/>
            </a:p>
          </p:txBody>
        </p:sp>
        <p:sp>
          <p:nvSpPr>
            <p:cNvPr id="49" name="Freeform: Shape 48">
              <a:extLst>
                <a:ext uri="{FF2B5EF4-FFF2-40B4-BE49-F238E27FC236}">
                  <a16:creationId xmlns:a16="http://schemas.microsoft.com/office/drawing/2014/main" id="{087BEF0E-0E34-5DD1-B9A4-69A77070F0CE}"/>
                </a:ext>
              </a:extLst>
            </p:cNvPr>
            <p:cNvSpPr/>
            <p:nvPr/>
          </p:nvSpPr>
          <p:spPr>
            <a:xfrm>
              <a:off x="-922101" y="7544188"/>
              <a:ext cx="17562" cy="22882"/>
            </a:xfrm>
            <a:custGeom>
              <a:avLst/>
              <a:gdLst>
                <a:gd name="connsiteX0" fmla="*/ 8522 w 17562"/>
                <a:gd name="connsiteY0" fmla="*/ 15719 h 22882"/>
                <a:gd name="connsiteX1" fmla="*/ -2586 w 17562"/>
                <a:gd name="connsiteY1" fmla="*/ 254 h 22882"/>
                <a:gd name="connsiteX2" fmla="*/ -2697 w 17562"/>
                <a:gd name="connsiteY2" fmla="*/ -1573 h 22882"/>
                <a:gd name="connsiteX3" fmla="*/ -1241 w 17562"/>
                <a:gd name="connsiteY3" fmla="*/ -573 h 22882"/>
                <a:gd name="connsiteX4" fmla="*/ 14866 w 17562"/>
                <a:gd name="connsiteY4" fmla="*/ 21198 h 22882"/>
                <a:gd name="connsiteX5" fmla="*/ 13631 w 17562"/>
                <a:gd name="connsiteY5" fmla="*/ 21310 h 22882"/>
                <a:gd name="connsiteX6" fmla="*/ 10089 w 17562"/>
                <a:gd name="connsiteY6" fmla="*/ 17693 h 22882"/>
                <a:gd name="connsiteX7" fmla="*/ 9237 w 17562"/>
                <a:gd name="connsiteY7" fmla="*/ 16694 h 22882"/>
                <a:gd name="connsiteX8" fmla="*/ 9237 w 17562"/>
                <a:gd name="connsiteY8" fmla="*/ 16694 h 22882"/>
                <a:gd name="connsiteX9" fmla="*/ 8522 w 17562"/>
                <a:gd name="connsiteY9" fmla="*/ 15719 h 2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562" h="22882">
                  <a:moveTo>
                    <a:pt x="8522" y="15719"/>
                  </a:moveTo>
                  <a:cubicBezTo>
                    <a:pt x="4412" y="10868"/>
                    <a:pt x="697" y="5697"/>
                    <a:pt x="-2586" y="254"/>
                  </a:cubicBezTo>
                  <a:lnTo>
                    <a:pt x="-2697" y="-1573"/>
                  </a:lnTo>
                  <a:cubicBezTo>
                    <a:pt x="-2204" y="-1240"/>
                    <a:pt x="-1463" y="-1030"/>
                    <a:pt x="-1241" y="-573"/>
                  </a:cubicBezTo>
                  <a:cubicBezTo>
                    <a:pt x="3313" y="7289"/>
                    <a:pt x="9398" y="14015"/>
                    <a:pt x="14866" y="21198"/>
                  </a:cubicBezTo>
                  <a:lnTo>
                    <a:pt x="13631" y="21310"/>
                  </a:lnTo>
                  <a:cubicBezTo>
                    <a:pt x="12200" y="20384"/>
                    <a:pt x="10990" y="19150"/>
                    <a:pt x="10089" y="17693"/>
                  </a:cubicBezTo>
                  <a:cubicBezTo>
                    <a:pt x="9904" y="17286"/>
                    <a:pt x="9608" y="16940"/>
                    <a:pt x="9237" y="16694"/>
                  </a:cubicBezTo>
                  <a:lnTo>
                    <a:pt x="9237" y="16694"/>
                  </a:lnTo>
                  <a:cubicBezTo>
                    <a:pt x="9090" y="16348"/>
                    <a:pt x="8781" y="16052"/>
                    <a:pt x="8522" y="15719"/>
                  </a:cubicBezTo>
                  <a:close/>
                </a:path>
              </a:pathLst>
            </a:custGeom>
            <a:solidFill>
              <a:srgbClr val="191919"/>
            </a:solidFill>
            <a:ln w="1231" cap="flat">
              <a:noFill/>
              <a:prstDash val="solid"/>
              <a:miter/>
            </a:ln>
          </p:spPr>
          <p:txBody>
            <a:bodyPr rtlCol="0" anchor="ctr"/>
            <a:lstStyle/>
            <a:p>
              <a:endParaRPr lang="es-CO"/>
            </a:p>
          </p:txBody>
        </p:sp>
        <p:sp>
          <p:nvSpPr>
            <p:cNvPr id="50" name="Freeform: Shape 49">
              <a:extLst>
                <a:ext uri="{FF2B5EF4-FFF2-40B4-BE49-F238E27FC236}">
                  <a16:creationId xmlns:a16="http://schemas.microsoft.com/office/drawing/2014/main" id="{EE3BC2D6-0F8C-A967-CD7B-5EBC0C461738}"/>
                </a:ext>
              </a:extLst>
            </p:cNvPr>
            <p:cNvSpPr/>
            <p:nvPr/>
          </p:nvSpPr>
          <p:spPr>
            <a:xfrm>
              <a:off x="-1343969" y="7520737"/>
              <a:ext cx="1493" cy="2423"/>
            </a:xfrm>
            <a:custGeom>
              <a:avLst/>
              <a:gdLst>
                <a:gd name="connsiteX0" fmla="*/ -1204 w 1493"/>
                <a:gd name="connsiteY0" fmla="*/ -42 h 2423"/>
                <a:gd name="connsiteX1" fmla="*/ -1747 w 1493"/>
                <a:gd name="connsiteY1" fmla="*/ 821 h 2423"/>
                <a:gd name="connsiteX2" fmla="*/ -2685 w 1493"/>
                <a:gd name="connsiteY2" fmla="*/ -943 h 2423"/>
                <a:gd name="connsiteX3" fmla="*/ -2240 w 1493"/>
                <a:gd name="connsiteY3" fmla="*/ -1573 h 2423"/>
                <a:gd name="connsiteX4" fmla="*/ -1204 w 1493"/>
                <a:gd name="connsiteY4" fmla="*/ -42 h 2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 h="2423">
                  <a:moveTo>
                    <a:pt x="-1204" y="-42"/>
                  </a:moveTo>
                  <a:cubicBezTo>
                    <a:pt x="-1204" y="352"/>
                    <a:pt x="-1278" y="994"/>
                    <a:pt x="-1747" y="821"/>
                  </a:cubicBezTo>
                  <a:cubicBezTo>
                    <a:pt x="-2401" y="488"/>
                    <a:pt x="-2771" y="-215"/>
                    <a:pt x="-2685" y="-943"/>
                  </a:cubicBezTo>
                  <a:cubicBezTo>
                    <a:pt x="-2685" y="-1166"/>
                    <a:pt x="-2389" y="-1573"/>
                    <a:pt x="-2240" y="-1573"/>
                  </a:cubicBezTo>
                  <a:cubicBezTo>
                    <a:pt x="-1241" y="-1523"/>
                    <a:pt x="-1278" y="-721"/>
                    <a:pt x="-1204" y="-42"/>
                  </a:cubicBezTo>
                  <a:close/>
                </a:path>
              </a:pathLst>
            </a:custGeom>
            <a:solidFill>
              <a:srgbClr val="E8E8E8"/>
            </a:solidFill>
            <a:ln w="1231" cap="flat">
              <a:noFill/>
              <a:prstDash val="solid"/>
              <a:miter/>
            </a:ln>
          </p:spPr>
          <p:txBody>
            <a:bodyPr rtlCol="0" anchor="ctr"/>
            <a:lstStyle/>
            <a:p>
              <a:endParaRPr lang="es-CO"/>
            </a:p>
          </p:txBody>
        </p:sp>
        <p:sp>
          <p:nvSpPr>
            <p:cNvPr id="51" name="Freeform: Shape 50">
              <a:extLst>
                <a:ext uri="{FF2B5EF4-FFF2-40B4-BE49-F238E27FC236}">
                  <a16:creationId xmlns:a16="http://schemas.microsoft.com/office/drawing/2014/main" id="{2829B2A0-F6F6-338E-49AA-C47AFCE5B7AE}"/>
                </a:ext>
              </a:extLst>
            </p:cNvPr>
            <p:cNvSpPr/>
            <p:nvPr/>
          </p:nvSpPr>
          <p:spPr>
            <a:xfrm>
              <a:off x="-678573" y="6542817"/>
              <a:ext cx="2932" cy="3702"/>
            </a:xfrm>
            <a:custGeom>
              <a:avLst/>
              <a:gdLst>
                <a:gd name="connsiteX0" fmla="*/ 236 w 2932"/>
                <a:gd name="connsiteY0" fmla="*/ 2130 h 3702"/>
                <a:gd name="connsiteX1" fmla="*/ -2677 w 2932"/>
                <a:gd name="connsiteY1" fmla="*/ -1573 h 3702"/>
                <a:gd name="connsiteX2" fmla="*/ 236 w 2932"/>
                <a:gd name="connsiteY2" fmla="*/ 2130 h 3702"/>
              </a:gdLst>
              <a:ahLst/>
              <a:cxnLst>
                <a:cxn ang="0">
                  <a:pos x="connsiteX0" y="connsiteY0"/>
                </a:cxn>
                <a:cxn ang="0">
                  <a:pos x="connsiteX1" y="connsiteY1"/>
                </a:cxn>
                <a:cxn ang="0">
                  <a:pos x="connsiteX2" y="connsiteY2"/>
                </a:cxn>
              </a:cxnLst>
              <a:rect l="l" t="t" r="r" b="b"/>
              <a:pathLst>
                <a:path w="2932" h="3702">
                  <a:moveTo>
                    <a:pt x="236" y="2130"/>
                  </a:moveTo>
                  <a:cubicBezTo>
                    <a:pt x="-1616" y="1562"/>
                    <a:pt x="-2875" y="538"/>
                    <a:pt x="-2677" y="-1573"/>
                  </a:cubicBezTo>
                  <a:cubicBezTo>
                    <a:pt x="-1357" y="-660"/>
                    <a:pt x="-344" y="636"/>
                    <a:pt x="236" y="2130"/>
                  </a:cubicBezTo>
                  <a:close/>
                </a:path>
              </a:pathLst>
            </a:custGeom>
            <a:solidFill>
              <a:srgbClr val="020202"/>
            </a:solidFill>
            <a:ln w="1231" cap="flat">
              <a:noFill/>
              <a:prstDash val="solid"/>
              <a:miter/>
            </a:ln>
          </p:spPr>
          <p:txBody>
            <a:bodyPr rtlCol="0" anchor="ctr"/>
            <a:lstStyle/>
            <a:p>
              <a:endParaRPr lang="es-CO"/>
            </a:p>
          </p:txBody>
        </p:sp>
        <p:sp>
          <p:nvSpPr>
            <p:cNvPr id="52" name="Freeform: Shape 51">
              <a:extLst>
                <a:ext uri="{FF2B5EF4-FFF2-40B4-BE49-F238E27FC236}">
                  <a16:creationId xmlns:a16="http://schemas.microsoft.com/office/drawing/2014/main" id="{BF9BBF0B-5634-7087-4576-D36867B8F1CC}"/>
                </a:ext>
              </a:extLst>
            </p:cNvPr>
            <p:cNvSpPr/>
            <p:nvPr/>
          </p:nvSpPr>
          <p:spPr>
            <a:xfrm>
              <a:off x="-1228628" y="6471830"/>
              <a:ext cx="556351" cy="781946"/>
            </a:xfrm>
            <a:custGeom>
              <a:avLst/>
              <a:gdLst>
                <a:gd name="connsiteX0" fmla="*/ 115586 w 556351"/>
                <a:gd name="connsiteY0" fmla="*/ 188208 h 781946"/>
                <a:gd name="connsiteX1" fmla="*/ 110378 w 556351"/>
                <a:gd name="connsiteY1" fmla="*/ 211658 h 781946"/>
                <a:gd name="connsiteX2" fmla="*/ 110180 w 556351"/>
                <a:gd name="connsiteY2" fmla="*/ 224445 h 781946"/>
                <a:gd name="connsiteX3" fmla="*/ 108786 w 556351"/>
                <a:gd name="connsiteY3" fmla="*/ 259114 h 781946"/>
                <a:gd name="connsiteX4" fmla="*/ 108712 w 556351"/>
                <a:gd name="connsiteY4" fmla="*/ 297029 h 781946"/>
                <a:gd name="connsiteX5" fmla="*/ 108872 w 556351"/>
                <a:gd name="connsiteY5" fmla="*/ 313457 h 781946"/>
                <a:gd name="connsiteX6" fmla="*/ 114710 w 556351"/>
                <a:gd name="connsiteY6" fmla="*/ 356371 h 781946"/>
                <a:gd name="connsiteX7" fmla="*/ 134063 w 556351"/>
                <a:gd name="connsiteY7" fmla="*/ 407405 h 781946"/>
                <a:gd name="connsiteX8" fmla="*/ 161475 w 556351"/>
                <a:gd name="connsiteY8" fmla="*/ 449986 h 781946"/>
                <a:gd name="connsiteX9" fmla="*/ 180358 w 556351"/>
                <a:gd name="connsiteY9" fmla="*/ 472301 h 781946"/>
                <a:gd name="connsiteX10" fmla="*/ 194206 w 556351"/>
                <a:gd name="connsiteY10" fmla="*/ 481767 h 781946"/>
                <a:gd name="connsiteX11" fmla="*/ 219816 w 556351"/>
                <a:gd name="connsiteY11" fmla="*/ 492702 h 781946"/>
                <a:gd name="connsiteX12" fmla="*/ 266716 w 556351"/>
                <a:gd name="connsiteY12" fmla="*/ 507945 h 781946"/>
                <a:gd name="connsiteX13" fmla="*/ 292845 w 556351"/>
                <a:gd name="connsiteY13" fmla="*/ 512042 h 781946"/>
                <a:gd name="connsiteX14" fmla="*/ 359949 w 556351"/>
                <a:gd name="connsiteY14" fmla="*/ 513733 h 781946"/>
                <a:gd name="connsiteX15" fmla="*/ 384868 w 556351"/>
                <a:gd name="connsiteY15" fmla="*/ 510858 h 781946"/>
                <a:gd name="connsiteX16" fmla="*/ 419599 w 556351"/>
                <a:gd name="connsiteY16" fmla="*/ 505464 h 781946"/>
                <a:gd name="connsiteX17" fmla="*/ 460267 w 556351"/>
                <a:gd name="connsiteY17" fmla="*/ 497071 h 781946"/>
                <a:gd name="connsiteX18" fmla="*/ 495417 w 556351"/>
                <a:gd name="connsiteY18" fmla="*/ 487198 h 781946"/>
                <a:gd name="connsiteX19" fmla="*/ 526026 w 556351"/>
                <a:gd name="connsiteY19" fmla="*/ 478052 h 781946"/>
                <a:gd name="connsiteX20" fmla="*/ 537356 w 556351"/>
                <a:gd name="connsiteY20" fmla="*/ 474744 h 781946"/>
                <a:gd name="connsiteX21" fmla="*/ 542799 w 556351"/>
                <a:gd name="connsiteY21" fmla="*/ 474497 h 781946"/>
                <a:gd name="connsiteX22" fmla="*/ 552672 w 556351"/>
                <a:gd name="connsiteY22" fmla="*/ 481841 h 781946"/>
                <a:gd name="connsiteX23" fmla="*/ 553647 w 556351"/>
                <a:gd name="connsiteY23" fmla="*/ 488555 h 781946"/>
                <a:gd name="connsiteX24" fmla="*/ 552697 w 556351"/>
                <a:gd name="connsiteY24" fmla="*/ 513067 h 781946"/>
                <a:gd name="connsiteX25" fmla="*/ 547464 w 556351"/>
                <a:gd name="connsiteY25" fmla="*/ 533271 h 781946"/>
                <a:gd name="connsiteX26" fmla="*/ 533962 w 556351"/>
                <a:gd name="connsiteY26" fmla="*/ 591452 h 781946"/>
                <a:gd name="connsiteX27" fmla="*/ 528272 w 556351"/>
                <a:gd name="connsiteY27" fmla="*/ 619185 h 781946"/>
                <a:gd name="connsiteX28" fmla="*/ 508376 w 556351"/>
                <a:gd name="connsiteY28" fmla="*/ 687067 h 781946"/>
                <a:gd name="connsiteX29" fmla="*/ 501218 w 556351"/>
                <a:gd name="connsiteY29" fmla="*/ 701334 h 781946"/>
                <a:gd name="connsiteX30" fmla="*/ 472387 w 556351"/>
                <a:gd name="connsiteY30" fmla="*/ 739040 h 781946"/>
                <a:gd name="connsiteX31" fmla="*/ 458551 w 556351"/>
                <a:gd name="connsiteY31" fmla="*/ 749370 h 781946"/>
                <a:gd name="connsiteX32" fmla="*/ 390669 w 556351"/>
                <a:gd name="connsiteY32" fmla="*/ 774696 h 781946"/>
                <a:gd name="connsiteX33" fmla="*/ 353642 w 556351"/>
                <a:gd name="connsiteY33" fmla="*/ 779522 h 781946"/>
                <a:gd name="connsiteX34" fmla="*/ 330390 w 556351"/>
                <a:gd name="connsiteY34" fmla="*/ 780374 h 781946"/>
                <a:gd name="connsiteX35" fmla="*/ 292623 w 556351"/>
                <a:gd name="connsiteY35" fmla="*/ 777905 h 781946"/>
                <a:gd name="connsiteX36" fmla="*/ 273036 w 556351"/>
                <a:gd name="connsiteY36" fmla="*/ 776905 h 781946"/>
                <a:gd name="connsiteX37" fmla="*/ 218730 w 556351"/>
                <a:gd name="connsiteY37" fmla="*/ 770734 h 781946"/>
                <a:gd name="connsiteX38" fmla="*/ 185912 w 556351"/>
                <a:gd name="connsiteY38" fmla="*/ 764835 h 781946"/>
                <a:gd name="connsiteX39" fmla="*/ 138086 w 556351"/>
                <a:gd name="connsiteY39" fmla="*/ 743076 h 781946"/>
                <a:gd name="connsiteX40" fmla="*/ 102158 w 556351"/>
                <a:gd name="connsiteY40" fmla="*/ 712837 h 781946"/>
                <a:gd name="connsiteX41" fmla="*/ 66033 w 556351"/>
                <a:gd name="connsiteY41" fmla="*/ 651126 h 781946"/>
                <a:gd name="connsiteX42" fmla="*/ 52296 w 556351"/>
                <a:gd name="connsiteY42" fmla="*/ 599499 h 781946"/>
                <a:gd name="connsiteX43" fmla="*/ 51062 w 556351"/>
                <a:gd name="connsiteY43" fmla="*/ 593241 h 781946"/>
                <a:gd name="connsiteX44" fmla="*/ 46754 w 556351"/>
                <a:gd name="connsiteY44" fmla="*/ 575407 h 781946"/>
                <a:gd name="connsiteX45" fmla="*/ 43977 w 556351"/>
                <a:gd name="connsiteY45" fmla="*/ 569335 h 781946"/>
                <a:gd name="connsiteX46" fmla="*/ 39213 w 556351"/>
                <a:gd name="connsiteY46" fmla="*/ 554117 h 781946"/>
                <a:gd name="connsiteX47" fmla="*/ 18231 w 556351"/>
                <a:gd name="connsiteY47" fmla="*/ 476497 h 781946"/>
                <a:gd name="connsiteX48" fmla="*/ 6642 w 556351"/>
                <a:gd name="connsiteY48" fmla="*/ 409960 h 781946"/>
                <a:gd name="connsiteX49" fmla="*/ 2606 w 556351"/>
                <a:gd name="connsiteY49" fmla="*/ 372267 h 781946"/>
                <a:gd name="connsiteX50" fmla="*/ 964 w 556351"/>
                <a:gd name="connsiteY50" fmla="*/ 332229 h 781946"/>
                <a:gd name="connsiteX51" fmla="*/ 138 w 556351"/>
                <a:gd name="connsiteY51" fmla="*/ 306311 h 781946"/>
                <a:gd name="connsiteX52" fmla="*/ -677 w 556351"/>
                <a:gd name="connsiteY52" fmla="*/ 271617 h 781946"/>
                <a:gd name="connsiteX53" fmla="*/ -2516 w 556351"/>
                <a:gd name="connsiteY53" fmla="*/ 209573 h 781946"/>
                <a:gd name="connsiteX54" fmla="*/ 14 w 556351"/>
                <a:gd name="connsiteY54" fmla="*/ 152145 h 781946"/>
                <a:gd name="connsiteX55" fmla="*/ 1717 w 556351"/>
                <a:gd name="connsiteY55" fmla="*/ 128028 h 781946"/>
                <a:gd name="connsiteX56" fmla="*/ 8851 w 556351"/>
                <a:gd name="connsiteY56" fmla="*/ 98937 h 781946"/>
                <a:gd name="connsiteX57" fmla="*/ 18997 w 556351"/>
                <a:gd name="connsiteY57" fmla="*/ 80128 h 781946"/>
                <a:gd name="connsiteX58" fmla="*/ 56233 w 556351"/>
                <a:gd name="connsiteY58" fmla="*/ 34079 h 781946"/>
                <a:gd name="connsiteX59" fmla="*/ 116944 w 556351"/>
                <a:gd name="connsiteY59" fmla="*/ 3051 h 781946"/>
                <a:gd name="connsiteX60" fmla="*/ 175162 w 556351"/>
                <a:gd name="connsiteY60" fmla="*/ -10 h 781946"/>
                <a:gd name="connsiteX61" fmla="*/ 202081 w 556351"/>
                <a:gd name="connsiteY61" fmla="*/ -1009 h 781946"/>
                <a:gd name="connsiteX62" fmla="*/ 205783 w 556351"/>
                <a:gd name="connsiteY62" fmla="*/ -1256 h 781946"/>
                <a:gd name="connsiteX63" fmla="*/ 246414 w 556351"/>
                <a:gd name="connsiteY63" fmla="*/ -1330 h 781946"/>
                <a:gd name="connsiteX64" fmla="*/ 274245 w 556351"/>
                <a:gd name="connsiteY64" fmla="*/ -1528 h 781946"/>
                <a:gd name="connsiteX65" fmla="*/ 310581 w 556351"/>
                <a:gd name="connsiteY65" fmla="*/ 1632 h 781946"/>
                <a:gd name="connsiteX66" fmla="*/ 315999 w 556351"/>
                <a:gd name="connsiteY66" fmla="*/ 2310 h 781946"/>
                <a:gd name="connsiteX67" fmla="*/ 315999 w 556351"/>
                <a:gd name="connsiteY67" fmla="*/ 2224 h 781946"/>
                <a:gd name="connsiteX68" fmla="*/ 323404 w 556351"/>
                <a:gd name="connsiteY68" fmla="*/ 4051 h 781946"/>
                <a:gd name="connsiteX69" fmla="*/ 323404 w 556351"/>
                <a:gd name="connsiteY69" fmla="*/ 4051 h 781946"/>
                <a:gd name="connsiteX70" fmla="*/ 327107 w 556351"/>
                <a:gd name="connsiteY70" fmla="*/ 5100 h 781946"/>
                <a:gd name="connsiteX71" fmla="*/ 327020 w 556351"/>
                <a:gd name="connsiteY71" fmla="*/ 5026 h 781946"/>
                <a:gd name="connsiteX72" fmla="*/ 329859 w 556351"/>
                <a:gd name="connsiteY72" fmla="*/ 5976 h 781946"/>
                <a:gd name="connsiteX73" fmla="*/ 329773 w 556351"/>
                <a:gd name="connsiteY73" fmla="*/ 5914 h 781946"/>
                <a:gd name="connsiteX74" fmla="*/ 332599 w 556351"/>
                <a:gd name="connsiteY74" fmla="*/ 6877 h 781946"/>
                <a:gd name="connsiteX75" fmla="*/ 332525 w 556351"/>
                <a:gd name="connsiteY75" fmla="*/ 6877 h 781946"/>
                <a:gd name="connsiteX76" fmla="*/ 335339 w 556351"/>
                <a:gd name="connsiteY76" fmla="*/ 7877 h 781946"/>
                <a:gd name="connsiteX77" fmla="*/ 335253 w 556351"/>
                <a:gd name="connsiteY77" fmla="*/ 7815 h 781946"/>
                <a:gd name="connsiteX78" fmla="*/ 339930 w 556351"/>
                <a:gd name="connsiteY78" fmla="*/ 9642 h 781946"/>
                <a:gd name="connsiteX79" fmla="*/ 339856 w 556351"/>
                <a:gd name="connsiteY79" fmla="*/ 9642 h 781946"/>
                <a:gd name="connsiteX80" fmla="*/ 344497 w 556351"/>
                <a:gd name="connsiteY80" fmla="*/ 11530 h 781946"/>
                <a:gd name="connsiteX81" fmla="*/ 344423 w 556351"/>
                <a:gd name="connsiteY81" fmla="*/ 11530 h 781946"/>
                <a:gd name="connsiteX82" fmla="*/ 349039 w 556351"/>
                <a:gd name="connsiteY82" fmla="*/ 13455 h 781946"/>
                <a:gd name="connsiteX83" fmla="*/ 348953 w 556351"/>
                <a:gd name="connsiteY83" fmla="*/ 13455 h 781946"/>
                <a:gd name="connsiteX84" fmla="*/ 350902 w 556351"/>
                <a:gd name="connsiteY84" fmla="*/ 14344 h 781946"/>
                <a:gd name="connsiteX85" fmla="*/ 350841 w 556351"/>
                <a:gd name="connsiteY85" fmla="*/ 14344 h 781946"/>
                <a:gd name="connsiteX86" fmla="*/ 352754 w 556351"/>
                <a:gd name="connsiteY86" fmla="*/ 15220 h 781946"/>
                <a:gd name="connsiteX87" fmla="*/ 352754 w 556351"/>
                <a:gd name="connsiteY87" fmla="*/ 15220 h 781946"/>
                <a:gd name="connsiteX88" fmla="*/ 357271 w 556351"/>
                <a:gd name="connsiteY88" fmla="*/ 17257 h 781946"/>
                <a:gd name="connsiteX89" fmla="*/ 357172 w 556351"/>
                <a:gd name="connsiteY89" fmla="*/ 17257 h 781946"/>
                <a:gd name="connsiteX90" fmla="*/ 359085 w 556351"/>
                <a:gd name="connsiteY90" fmla="*/ 18244 h 781946"/>
                <a:gd name="connsiteX91" fmla="*/ 358999 w 556351"/>
                <a:gd name="connsiteY91" fmla="*/ 18170 h 781946"/>
                <a:gd name="connsiteX92" fmla="*/ 367379 w 556351"/>
                <a:gd name="connsiteY92" fmla="*/ 22650 h 781946"/>
                <a:gd name="connsiteX93" fmla="*/ 367379 w 556351"/>
                <a:gd name="connsiteY93" fmla="*/ 22650 h 781946"/>
                <a:gd name="connsiteX94" fmla="*/ 369231 w 556351"/>
                <a:gd name="connsiteY94" fmla="*/ 23650 h 781946"/>
                <a:gd name="connsiteX95" fmla="*/ 369231 w 556351"/>
                <a:gd name="connsiteY95" fmla="*/ 23650 h 781946"/>
                <a:gd name="connsiteX96" fmla="*/ 371094 w 556351"/>
                <a:gd name="connsiteY96" fmla="*/ 24687 h 781946"/>
                <a:gd name="connsiteX97" fmla="*/ 370995 w 556351"/>
                <a:gd name="connsiteY97" fmla="*/ 24687 h 781946"/>
                <a:gd name="connsiteX98" fmla="*/ 375698 w 556351"/>
                <a:gd name="connsiteY98" fmla="*/ 27390 h 781946"/>
                <a:gd name="connsiteX99" fmla="*/ 375698 w 556351"/>
                <a:gd name="connsiteY99" fmla="*/ 27390 h 781946"/>
                <a:gd name="connsiteX100" fmla="*/ 377562 w 556351"/>
                <a:gd name="connsiteY100" fmla="*/ 28390 h 781946"/>
                <a:gd name="connsiteX101" fmla="*/ 377487 w 556351"/>
                <a:gd name="connsiteY101" fmla="*/ 28390 h 781946"/>
                <a:gd name="connsiteX102" fmla="*/ 379364 w 556351"/>
                <a:gd name="connsiteY102" fmla="*/ 29414 h 781946"/>
                <a:gd name="connsiteX103" fmla="*/ 379265 w 556351"/>
                <a:gd name="connsiteY103" fmla="*/ 29414 h 781946"/>
                <a:gd name="connsiteX104" fmla="*/ 382103 w 556351"/>
                <a:gd name="connsiteY104" fmla="*/ 31290 h 781946"/>
                <a:gd name="connsiteX105" fmla="*/ 382005 w 556351"/>
                <a:gd name="connsiteY105" fmla="*/ 31191 h 781946"/>
                <a:gd name="connsiteX106" fmla="*/ 383091 w 556351"/>
                <a:gd name="connsiteY106" fmla="*/ 32043 h 781946"/>
                <a:gd name="connsiteX107" fmla="*/ 383091 w 556351"/>
                <a:gd name="connsiteY107" fmla="*/ 32043 h 781946"/>
                <a:gd name="connsiteX108" fmla="*/ 384868 w 556351"/>
                <a:gd name="connsiteY108" fmla="*/ 33141 h 781946"/>
                <a:gd name="connsiteX109" fmla="*/ 384782 w 556351"/>
                <a:gd name="connsiteY109" fmla="*/ 33080 h 781946"/>
                <a:gd name="connsiteX110" fmla="*/ 387620 w 556351"/>
                <a:gd name="connsiteY110" fmla="*/ 34956 h 781946"/>
                <a:gd name="connsiteX111" fmla="*/ 387534 w 556351"/>
                <a:gd name="connsiteY111" fmla="*/ 34956 h 781946"/>
                <a:gd name="connsiteX112" fmla="*/ 390360 w 556351"/>
                <a:gd name="connsiteY112" fmla="*/ 36844 h 781946"/>
                <a:gd name="connsiteX113" fmla="*/ 390286 w 556351"/>
                <a:gd name="connsiteY113" fmla="*/ 36844 h 781946"/>
                <a:gd name="connsiteX114" fmla="*/ 393101 w 556351"/>
                <a:gd name="connsiteY114" fmla="*/ 38732 h 781946"/>
                <a:gd name="connsiteX115" fmla="*/ 393014 w 556351"/>
                <a:gd name="connsiteY115" fmla="*/ 38732 h 781946"/>
                <a:gd name="connsiteX116" fmla="*/ 396359 w 556351"/>
                <a:gd name="connsiteY116" fmla="*/ 40435 h 781946"/>
                <a:gd name="connsiteX117" fmla="*/ 396297 w 556351"/>
                <a:gd name="connsiteY117" fmla="*/ 40435 h 781946"/>
                <a:gd name="connsiteX118" fmla="*/ 400000 w 556351"/>
                <a:gd name="connsiteY118" fmla="*/ 43348 h 781946"/>
                <a:gd name="connsiteX119" fmla="*/ 399901 w 556351"/>
                <a:gd name="connsiteY119" fmla="*/ 43237 h 781946"/>
                <a:gd name="connsiteX120" fmla="*/ 400962 w 556351"/>
                <a:gd name="connsiteY120" fmla="*/ 44175 h 781946"/>
                <a:gd name="connsiteX121" fmla="*/ 400876 w 556351"/>
                <a:gd name="connsiteY121" fmla="*/ 44089 h 781946"/>
                <a:gd name="connsiteX122" fmla="*/ 401913 w 556351"/>
                <a:gd name="connsiteY122" fmla="*/ 45002 h 781946"/>
                <a:gd name="connsiteX123" fmla="*/ 401913 w 556351"/>
                <a:gd name="connsiteY123" fmla="*/ 45002 h 781946"/>
                <a:gd name="connsiteX124" fmla="*/ 407368 w 556351"/>
                <a:gd name="connsiteY124" fmla="*/ 49742 h 781946"/>
                <a:gd name="connsiteX125" fmla="*/ 407282 w 556351"/>
                <a:gd name="connsiteY125" fmla="*/ 49643 h 781946"/>
                <a:gd name="connsiteX126" fmla="*/ 408368 w 556351"/>
                <a:gd name="connsiteY126" fmla="*/ 50482 h 781946"/>
                <a:gd name="connsiteX127" fmla="*/ 408368 w 556351"/>
                <a:gd name="connsiteY127" fmla="*/ 50482 h 781946"/>
                <a:gd name="connsiteX128" fmla="*/ 410132 w 556351"/>
                <a:gd name="connsiteY128" fmla="*/ 51605 h 781946"/>
                <a:gd name="connsiteX129" fmla="*/ 410022 w 556351"/>
                <a:gd name="connsiteY129" fmla="*/ 51494 h 781946"/>
                <a:gd name="connsiteX130" fmla="*/ 411120 w 556351"/>
                <a:gd name="connsiteY130" fmla="*/ 52370 h 781946"/>
                <a:gd name="connsiteX131" fmla="*/ 411120 w 556351"/>
                <a:gd name="connsiteY131" fmla="*/ 52370 h 781946"/>
                <a:gd name="connsiteX132" fmla="*/ 413835 w 556351"/>
                <a:gd name="connsiteY132" fmla="*/ 54357 h 781946"/>
                <a:gd name="connsiteX133" fmla="*/ 413749 w 556351"/>
                <a:gd name="connsiteY133" fmla="*/ 54259 h 781946"/>
                <a:gd name="connsiteX134" fmla="*/ 414798 w 556351"/>
                <a:gd name="connsiteY134" fmla="*/ 55184 h 781946"/>
                <a:gd name="connsiteX135" fmla="*/ 414736 w 556351"/>
                <a:gd name="connsiteY135" fmla="*/ 55184 h 781946"/>
                <a:gd name="connsiteX136" fmla="*/ 415748 w 556351"/>
                <a:gd name="connsiteY136" fmla="*/ 56085 h 781946"/>
                <a:gd name="connsiteX137" fmla="*/ 415748 w 556351"/>
                <a:gd name="connsiteY137" fmla="*/ 56085 h 781946"/>
                <a:gd name="connsiteX138" fmla="*/ 421167 w 556351"/>
                <a:gd name="connsiteY138" fmla="*/ 60849 h 781946"/>
                <a:gd name="connsiteX139" fmla="*/ 421055 w 556351"/>
                <a:gd name="connsiteY139" fmla="*/ 60751 h 781946"/>
                <a:gd name="connsiteX140" fmla="*/ 422092 w 556351"/>
                <a:gd name="connsiteY140" fmla="*/ 61738 h 781946"/>
                <a:gd name="connsiteX141" fmla="*/ 421993 w 556351"/>
                <a:gd name="connsiteY141" fmla="*/ 61639 h 781946"/>
                <a:gd name="connsiteX142" fmla="*/ 423018 w 556351"/>
                <a:gd name="connsiteY142" fmla="*/ 62639 h 781946"/>
                <a:gd name="connsiteX143" fmla="*/ 422919 w 556351"/>
                <a:gd name="connsiteY143" fmla="*/ 62553 h 781946"/>
                <a:gd name="connsiteX144" fmla="*/ 423931 w 556351"/>
                <a:gd name="connsiteY144" fmla="*/ 63552 h 781946"/>
                <a:gd name="connsiteX145" fmla="*/ 423832 w 556351"/>
                <a:gd name="connsiteY145" fmla="*/ 63466 h 781946"/>
                <a:gd name="connsiteX146" fmla="*/ 424845 w 556351"/>
                <a:gd name="connsiteY146" fmla="*/ 64466 h 781946"/>
                <a:gd name="connsiteX147" fmla="*/ 424758 w 556351"/>
                <a:gd name="connsiteY147" fmla="*/ 64367 h 781946"/>
                <a:gd name="connsiteX148" fmla="*/ 425758 w 556351"/>
                <a:gd name="connsiteY148" fmla="*/ 65379 h 781946"/>
                <a:gd name="connsiteX149" fmla="*/ 425671 w 556351"/>
                <a:gd name="connsiteY149" fmla="*/ 65293 h 781946"/>
                <a:gd name="connsiteX150" fmla="*/ 426659 w 556351"/>
                <a:gd name="connsiteY150" fmla="*/ 66317 h 781946"/>
                <a:gd name="connsiteX151" fmla="*/ 426560 w 556351"/>
                <a:gd name="connsiteY151" fmla="*/ 66218 h 781946"/>
                <a:gd name="connsiteX152" fmla="*/ 427560 w 556351"/>
                <a:gd name="connsiteY152" fmla="*/ 67243 h 781946"/>
                <a:gd name="connsiteX153" fmla="*/ 427449 w 556351"/>
                <a:gd name="connsiteY153" fmla="*/ 67144 h 781946"/>
                <a:gd name="connsiteX154" fmla="*/ 432200 w 556351"/>
                <a:gd name="connsiteY154" fmla="*/ 72587 h 781946"/>
                <a:gd name="connsiteX155" fmla="*/ 432200 w 556351"/>
                <a:gd name="connsiteY155" fmla="*/ 72587 h 781946"/>
                <a:gd name="connsiteX156" fmla="*/ 433126 w 556351"/>
                <a:gd name="connsiteY156" fmla="*/ 73599 h 781946"/>
                <a:gd name="connsiteX157" fmla="*/ 433052 w 556351"/>
                <a:gd name="connsiteY157" fmla="*/ 73525 h 781946"/>
                <a:gd name="connsiteX158" fmla="*/ 434015 w 556351"/>
                <a:gd name="connsiteY158" fmla="*/ 74562 h 781946"/>
                <a:gd name="connsiteX159" fmla="*/ 433916 w 556351"/>
                <a:gd name="connsiteY159" fmla="*/ 74463 h 781946"/>
                <a:gd name="connsiteX160" fmla="*/ 434891 w 556351"/>
                <a:gd name="connsiteY160" fmla="*/ 75512 h 781946"/>
                <a:gd name="connsiteX161" fmla="*/ 434780 w 556351"/>
                <a:gd name="connsiteY161" fmla="*/ 75413 h 781946"/>
                <a:gd name="connsiteX162" fmla="*/ 442309 w 556351"/>
                <a:gd name="connsiteY162" fmla="*/ 83559 h 781946"/>
                <a:gd name="connsiteX163" fmla="*/ 442309 w 556351"/>
                <a:gd name="connsiteY163" fmla="*/ 83559 h 781946"/>
                <a:gd name="connsiteX164" fmla="*/ 443247 w 556351"/>
                <a:gd name="connsiteY164" fmla="*/ 84485 h 781946"/>
                <a:gd name="connsiteX165" fmla="*/ 443247 w 556351"/>
                <a:gd name="connsiteY165" fmla="*/ 84485 h 781946"/>
                <a:gd name="connsiteX166" fmla="*/ 445987 w 556351"/>
                <a:gd name="connsiteY166" fmla="*/ 87249 h 781946"/>
                <a:gd name="connsiteX167" fmla="*/ 445987 w 556351"/>
                <a:gd name="connsiteY167" fmla="*/ 87249 h 781946"/>
                <a:gd name="connsiteX168" fmla="*/ 446900 w 556351"/>
                <a:gd name="connsiteY168" fmla="*/ 88261 h 781946"/>
                <a:gd name="connsiteX169" fmla="*/ 446826 w 556351"/>
                <a:gd name="connsiteY169" fmla="*/ 88187 h 781946"/>
                <a:gd name="connsiteX170" fmla="*/ 447776 w 556351"/>
                <a:gd name="connsiteY170" fmla="*/ 89224 h 781946"/>
                <a:gd name="connsiteX171" fmla="*/ 447690 w 556351"/>
                <a:gd name="connsiteY171" fmla="*/ 89138 h 781946"/>
                <a:gd name="connsiteX172" fmla="*/ 448653 w 556351"/>
                <a:gd name="connsiteY172" fmla="*/ 90187 h 781946"/>
                <a:gd name="connsiteX173" fmla="*/ 448541 w 556351"/>
                <a:gd name="connsiteY173" fmla="*/ 90088 h 781946"/>
                <a:gd name="connsiteX174" fmla="*/ 452404 w 556351"/>
                <a:gd name="connsiteY174" fmla="*/ 94593 h 781946"/>
                <a:gd name="connsiteX175" fmla="*/ 452404 w 556351"/>
                <a:gd name="connsiteY175" fmla="*/ 94593 h 781946"/>
                <a:gd name="connsiteX176" fmla="*/ 453330 w 556351"/>
                <a:gd name="connsiteY176" fmla="*/ 95593 h 781946"/>
                <a:gd name="connsiteX177" fmla="*/ 453330 w 556351"/>
                <a:gd name="connsiteY177" fmla="*/ 95593 h 781946"/>
                <a:gd name="connsiteX178" fmla="*/ 454268 w 556351"/>
                <a:gd name="connsiteY178" fmla="*/ 96617 h 781946"/>
                <a:gd name="connsiteX179" fmla="*/ 454194 w 556351"/>
                <a:gd name="connsiteY179" fmla="*/ 96531 h 781946"/>
                <a:gd name="connsiteX180" fmla="*/ 455157 w 556351"/>
                <a:gd name="connsiteY180" fmla="*/ 97567 h 781946"/>
                <a:gd name="connsiteX181" fmla="*/ 455046 w 556351"/>
                <a:gd name="connsiteY181" fmla="*/ 97481 h 781946"/>
                <a:gd name="connsiteX182" fmla="*/ 458859 w 556351"/>
                <a:gd name="connsiteY182" fmla="*/ 102035 h 781946"/>
                <a:gd name="connsiteX183" fmla="*/ 458859 w 556351"/>
                <a:gd name="connsiteY183" fmla="*/ 102035 h 781946"/>
                <a:gd name="connsiteX184" fmla="*/ 459773 w 556351"/>
                <a:gd name="connsiteY184" fmla="*/ 103097 h 781946"/>
                <a:gd name="connsiteX185" fmla="*/ 459674 w 556351"/>
                <a:gd name="connsiteY185" fmla="*/ 102973 h 781946"/>
                <a:gd name="connsiteX186" fmla="*/ 456552 w 556351"/>
                <a:gd name="connsiteY186" fmla="*/ 108663 h 781946"/>
                <a:gd name="connsiteX187" fmla="*/ 451084 w 556351"/>
                <a:gd name="connsiteY187" fmla="*/ 108737 h 781946"/>
                <a:gd name="connsiteX188" fmla="*/ 415119 w 556351"/>
                <a:gd name="connsiteY188" fmla="*/ 106960 h 781946"/>
                <a:gd name="connsiteX189" fmla="*/ 370934 w 556351"/>
                <a:gd name="connsiteY189" fmla="*/ 105257 h 781946"/>
                <a:gd name="connsiteX190" fmla="*/ 303916 w 556351"/>
                <a:gd name="connsiteY190" fmla="*/ 107207 h 781946"/>
                <a:gd name="connsiteX191" fmla="*/ 195169 w 556351"/>
                <a:gd name="connsiteY191" fmla="*/ 122104 h 781946"/>
                <a:gd name="connsiteX192" fmla="*/ 177890 w 556351"/>
                <a:gd name="connsiteY192" fmla="*/ 127843 h 781946"/>
                <a:gd name="connsiteX193" fmla="*/ 157500 w 556351"/>
                <a:gd name="connsiteY193" fmla="*/ 136951 h 781946"/>
                <a:gd name="connsiteX194" fmla="*/ 133273 w 556351"/>
                <a:gd name="connsiteY194" fmla="*/ 159389 h 781946"/>
                <a:gd name="connsiteX195" fmla="*/ 118524 w 556351"/>
                <a:gd name="connsiteY195" fmla="*/ 184395 h 781946"/>
                <a:gd name="connsiteX196" fmla="*/ 115586 w 556351"/>
                <a:gd name="connsiteY196" fmla="*/ 188208 h 781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556351" h="781946">
                  <a:moveTo>
                    <a:pt x="115586" y="188208"/>
                  </a:moveTo>
                  <a:cubicBezTo>
                    <a:pt x="111884" y="195614"/>
                    <a:pt x="110933" y="203574"/>
                    <a:pt x="110378" y="211658"/>
                  </a:cubicBezTo>
                  <a:cubicBezTo>
                    <a:pt x="110082" y="215904"/>
                    <a:pt x="110168" y="220175"/>
                    <a:pt x="110180" y="224445"/>
                  </a:cubicBezTo>
                  <a:cubicBezTo>
                    <a:pt x="110180" y="236022"/>
                    <a:pt x="109230" y="247562"/>
                    <a:pt x="108786" y="259114"/>
                  </a:cubicBezTo>
                  <a:cubicBezTo>
                    <a:pt x="108305" y="271740"/>
                    <a:pt x="108070" y="284391"/>
                    <a:pt x="108712" y="297029"/>
                  </a:cubicBezTo>
                  <a:cubicBezTo>
                    <a:pt x="108996" y="302497"/>
                    <a:pt x="108712" y="307977"/>
                    <a:pt x="108872" y="313457"/>
                  </a:cubicBezTo>
                  <a:cubicBezTo>
                    <a:pt x="109119" y="328008"/>
                    <a:pt x="111810" y="342189"/>
                    <a:pt x="114710" y="356371"/>
                  </a:cubicBezTo>
                  <a:cubicBezTo>
                    <a:pt x="118401" y="374304"/>
                    <a:pt x="124930" y="391533"/>
                    <a:pt x="134063" y="407405"/>
                  </a:cubicBezTo>
                  <a:cubicBezTo>
                    <a:pt x="142443" y="422080"/>
                    <a:pt x="150490" y="437027"/>
                    <a:pt x="161475" y="449986"/>
                  </a:cubicBezTo>
                  <a:cubicBezTo>
                    <a:pt x="167757" y="457391"/>
                    <a:pt x="174113" y="464796"/>
                    <a:pt x="180358" y="472301"/>
                  </a:cubicBezTo>
                  <a:cubicBezTo>
                    <a:pt x="184061" y="476781"/>
                    <a:pt x="189183" y="479262"/>
                    <a:pt x="194206" y="481767"/>
                  </a:cubicBezTo>
                  <a:cubicBezTo>
                    <a:pt x="202475" y="486013"/>
                    <a:pt x="211029" y="489666"/>
                    <a:pt x="219816" y="492702"/>
                  </a:cubicBezTo>
                  <a:cubicBezTo>
                    <a:pt x="235417" y="497874"/>
                    <a:pt x="250672" y="504032"/>
                    <a:pt x="266716" y="507945"/>
                  </a:cubicBezTo>
                  <a:cubicBezTo>
                    <a:pt x="275319" y="509907"/>
                    <a:pt x="284057" y="511277"/>
                    <a:pt x="292845" y="512042"/>
                  </a:cubicBezTo>
                  <a:cubicBezTo>
                    <a:pt x="315159" y="514326"/>
                    <a:pt x="337561" y="514104"/>
                    <a:pt x="359949" y="513733"/>
                  </a:cubicBezTo>
                  <a:cubicBezTo>
                    <a:pt x="368317" y="513462"/>
                    <a:pt x="376661" y="512499"/>
                    <a:pt x="384868" y="510858"/>
                  </a:cubicBezTo>
                  <a:cubicBezTo>
                    <a:pt x="396396" y="508722"/>
                    <a:pt x="407911" y="506624"/>
                    <a:pt x="419599" y="505464"/>
                  </a:cubicBezTo>
                  <a:cubicBezTo>
                    <a:pt x="433422" y="504094"/>
                    <a:pt x="446752" y="500120"/>
                    <a:pt x="460267" y="497071"/>
                  </a:cubicBezTo>
                  <a:cubicBezTo>
                    <a:pt x="472152" y="494393"/>
                    <a:pt x="483717" y="490382"/>
                    <a:pt x="495417" y="487198"/>
                  </a:cubicBezTo>
                  <a:cubicBezTo>
                    <a:pt x="505711" y="484408"/>
                    <a:pt x="515930" y="481458"/>
                    <a:pt x="526026" y="478052"/>
                  </a:cubicBezTo>
                  <a:cubicBezTo>
                    <a:pt x="529728" y="476818"/>
                    <a:pt x="533579" y="475843"/>
                    <a:pt x="537356" y="474744"/>
                  </a:cubicBezTo>
                  <a:cubicBezTo>
                    <a:pt x="539170" y="474658"/>
                    <a:pt x="540984" y="474448"/>
                    <a:pt x="542799" y="474497"/>
                  </a:cubicBezTo>
                  <a:cubicBezTo>
                    <a:pt x="547390" y="474386"/>
                    <a:pt x="551463" y="477410"/>
                    <a:pt x="552672" y="481841"/>
                  </a:cubicBezTo>
                  <a:cubicBezTo>
                    <a:pt x="553376" y="484013"/>
                    <a:pt x="553709" y="486272"/>
                    <a:pt x="553647" y="488555"/>
                  </a:cubicBezTo>
                  <a:cubicBezTo>
                    <a:pt x="553524" y="496738"/>
                    <a:pt x="553647" y="504921"/>
                    <a:pt x="552697" y="513067"/>
                  </a:cubicBezTo>
                  <a:cubicBezTo>
                    <a:pt x="552179" y="520114"/>
                    <a:pt x="549809" y="526643"/>
                    <a:pt x="547464" y="533271"/>
                  </a:cubicBezTo>
                  <a:cubicBezTo>
                    <a:pt x="540824" y="552105"/>
                    <a:pt x="536307" y="571618"/>
                    <a:pt x="533962" y="591452"/>
                  </a:cubicBezTo>
                  <a:cubicBezTo>
                    <a:pt x="532814" y="600844"/>
                    <a:pt x="530432" y="609965"/>
                    <a:pt x="528272" y="619185"/>
                  </a:cubicBezTo>
                  <a:cubicBezTo>
                    <a:pt x="522878" y="642178"/>
                    <a:pt x="517090" y="665073"/>
                    <a:pt x="508376" y="687067"/>
                  </a:cubicBezTo>
                  <a:cubicBezTo>
                    <a:pt x="506476" y="692053"/>
                    <a:pt x="504081" y="696830"/>
                    <a:pt x="501218" y="701334"/>
                  </a:cubicBezTo>
                  <a:cubicBezTo>
                    <a:pt x="492504" y="714565"/>
                    <a:pt x="482865" y="727154"/>
                    <a:pt x="472387" y="739040"/>
                  </a:cubicBezTo>
                  <a:cubicBezTo>
                    <a:pt x="468536" y="743409"/>
                    <a:pt x="463833" y="746926"/>
                    <a:pt x="458551" y="749370"/>
                  </a:cubicBezTo>
                  <a:cubicBezTo>
                    <a:pt x="436619" y="759713"/>
                    <a:pt x="414378" y="769290"/>
                    <a:pt x="390669" y="774696"/>
                  </a:cubicBezTo>
                  <a:cubicBezTo>
                    <a:pt x="378487" y="777325"/>
                    <a:pt x="366096" y="778942"/>
                    <a:pt x="353642" y="779522"/>
                  </a:cubicBezTo>
                  <a:cubicBezTo>
                    <a:pt x="345879" y="779979"/>
                    <a:pt x="338153" y="780386"/>
                    <a:pt x="330390" y="780374"/>
                  </a:cubicBezTo>
                  <a:cubicBezTo>
                    <a:pt x="317739" y="780374"/>
                    <a:pt x="305199" y="778782"/>
                    <a:pt x="292623" y="777905"/>
                  </a:cubicBezTo>
                  <a:cubicBezTo>
                    <a:pt x="286094" y="777424"/>
                    <a:pt x="279540" y="777004"/>
                    <a:pt x="273036" y="776905"/>
                  </a:cubicBezTo>
                  <a:cubicBezTo>
                    <a:pt x="254782" y="776498"/>
                    <a:pt x="236602" y="774437"/>
                    <a:pt x="218730" y="770734"/>
                  </a:cubicBezTo>
                  <a:cubicBezTo>
                    <a:pt x="207832" y="768562"/>
                    <a:pt x="196798" y="767168"/>
                    <a:pt x="185912" y="764835"/>
                  </a:cubicBezTo>
                  <a:cubicBezTo>
                    <a:pt x="168584" y="761144"/>
                    <a:pt x="152255" y="753714"/>
                    <a:pt x="138086" y="743076"/>
                  </a:cubicBezTo>
                  <a:cubicBezTo>
                    <a:pt x="125485" y="733720"/>
                    <a:pt x="112822" y="724476"/>
                    <a:pt x="102158" y="712837"/>
                  </a:cubicBezTo>
                  <a:cubicBezTo>
                    <a:pt x="85669" y="694842"/>
                    <a:pt x="73240" y="674577"/>
                    <a:pt x="66033" y="651126"/>
                  </a:cubicBezTo>
                  <a:cubicBezTo>
                    <a:pt x="60800" y="634082"/>
                    <a:pt x="56961" y="616692"/>
                    <a:pt x="52296" y="599499"/>
                  </a:cubicBezTo>
                  <a:cubicBezTo>
                    <a:pt x="51604" y="597475"/>
                    <a:pt x="51185" y="595377"/>
                    <a:pt x="51062" y="593241"/>
                  </a:cubicBezTo>
                  <a:cubicBezTo>
                    <a:pt x="51308" y="586885"/>
                    <a:pt x="48593" y="581233"/>
                    <a:pt x="46754" y="575407"/>
                  </a:cubicBezTo>
                  <a:cubicBezTo>
                    <a:pt x="46075" y="573334"/>
                    <a:pt x="46754" y="570470"/>
                    <a:pt x="43977" y="569335"/>
                  </a:cubicBezTo>
                  <a:cubicBezTo>
                    <a:pt x="41570" y="564509"/>
                    <a:pt x="40447" y="559276"/>
                    <a:pt x="39213" y="554117"/>
                  </a:cubicBezTo>
                  <a:cubicBezTo>
                    <a:pt x="32956" y="528038"/>
                    <a:pt x="25266" y="502354"/>
                    <a:pt x="18231" y="476497"/>
                  </a:cubicBezTo>
                  <a:cubicBezTo>
                    <a:pt x="12258" y="454664"/>
                    <a:pt x="9222" y="432361"/>
                    <a:pt x="6642" y="409960"/>
                  </a:cubicBezTo>
                  <a:cubicBezTo>
                    <a:pt x="5198" y="397408"/>
                    <a:pt x="3507" y="384856"/>
                    <a:pt x="2606" y="372267"/>
                  </a:cubicBezTo>
                  <a:cubicBezTo>
                    <a:pt x="1668" y="358962"/>
                    <a:pt x="-504" y="345707"/>
                    <a:pt x="964" y="332229"/>
                  </a:cubicBezTo>
                  <a:cubicBezTo>
                    <a:pt x="1903" y="323590"/>
                    <a:pt x="1162" y="314876"/>
                    <a:pt x="138" y="306311"/>
                  </a:cubicBezTo>
                  <a:cubicBezTo>
                    <a:pt x="-1232" y="294758"/>
                    <a:pt x="-517" y="283181"/>
                    <a:pt x="-677" y="271617"/>
                  </a:cubicBezTo>
                  <a:cubicBezTo>
                    <a:pt x="-961" y="250931"/>
                    <a:pt x="-3368" y="230307"/>
                    <a:pt x="-2516" y="209573"/>
                  </a:cubicBezTo>
                  <a:cubicBezTo>
                    <a:pt x="-1738" y="190430"/>
                    <a:pt x="-1195" y="171312"/>
                    <a:pt x="14" y="152145"/>
                  </a:cubicBezTo>
                  <a:cubicBezTo>
                    <a:pt x="520" y="144097"/>
                    <a:pt x="928" y="136100"/>
                    <a:pt x="1717" y="128028"/>
                  </a:cubicBezTo>
                  <a:cubicBezTo>
                    <a:pt x="2495" y="118006"/>
                    <a:pt x="4902" y="108182"/>
                    <a:pt x="8851" y="98937"/>
                  </a:cubicBezTo>
                  <a:cubicBezTo>
                    <a:pt x="10703" y="91841"/>
                    <a:pt x="15380" y="86262"/>
                    <a:pt x="18997" y="80128"/>
                  </a:cubicBezTo>
                  <a:cubicBezTo>
                    <a:pt x="29080" y="63034"/>
                    <a:pt x="41620" y="47508"/>
                    <a:pt x="56233" y="34079"/>
                  </a:cubicBezTo>
                  <a:cubicBezTo>
                    <a:pt x="73253" y="18392"/>
                    <a:pt x="94259" y="7655"/>
                    <a:pt x="116944" y="3051"/>
                  </a:cubicBezTo>
                  <a:cubicBezTo>
                    <a:pt x="136173" y="-973"/>
                    <a:pt x="155637" y="-1367"/>
                    <a:pt x="175162" y="-10"/>
                  </a:cubicBezTo>
                  <a:cubicBezTo>
                    <a:pt x="184184" y="620"/>
                    <a:pt x="193108" y="-787"/>
                    <a:pt x="202081" y="-1009"/>
                  </a:cubicBezTo>
                  <a:cubicBezTo>
                    <a:pt x="203315" y="-1009"/>
                    <a:pt x="204549" y="-1343"/>
                    <a:pt x="205783" y="-1256"/>
                  </a:cubicBezTo>
                  <a:cubicBezTo>
                    <a:pt x="219360" y="-281"/>
                    <a:pt x="232936" y="-1923"/>
                    <a:pt x="246414" y="-1330"/>
                  </a:cubicBezTo>
                  <a:cubicBezTo>
                    <a:pt x="255707" y="-923"/>
                    <a:pt x="264927" y="-1207"/>
                    <a:pt x="274245" y="-1528"/>
                  </a:cubicBezTo>
                  <a:cubicBezTo>
                    <a:pt x="286439" y="-1812"/>
                    <a:pt x="298621" y="-750"/>
                    <a:pt x="310581" y="1632"/>
                  </a:cubicBezTo>
                  <a:cubicBezTo>
                    <a:pt x="312358" y="2064"/>
                    <a:pt x="314172" y="2298"/>
                    <a:pt x="315999" y="2310"/>
                  </a:cubicBezTo>
                  <a:lnTo>
                    <a:pt x="315999" y="2224"/>
                  </a:lnTo>
                  <a:cubicBezTo>
                    <a:pt x="318529" y="2582"/>
                    <a:pt x="321010" y="3187"/>
                    <a:pt x="323404" y="4051"/>
                  </a:cubicBezTo>
                  <a:lnTo>
                    <a:pt x="323404" y="4051"/>
                  </a:lnTo>
                  <a:cubicBezTo>
                    <a:pt x="324466" y="5026"/>
                    <a:pt x="326132" y="3804"/>
                    <a:pt x="327107" y="5100"/>
                  </a:cubicBezTo>
                  <a:lnTo>
                    <a:pt x="327020" y="5026"/>
                  </a:lnTo>
                  <a:cubicBezTo>
                    <a:pt x="327847" y="5692"/>
                    <a:pt x="329143" y="4952"/>
                    <a:pt x="329859" y="5976"/>
                  </a:cubicBezTo>
                  <a:lnTo>
                    <a:pt x="329773" y="5914"/>
                  </a:lnTo>
                  <a:cubicBezTo>
                    <a:pt x="330587" y="6618"/>
                    <a:pt x="331896" y="5914"/>
                    <a:pt x="332599" y="6877"/>
                  </a:cubicBezTo>
                  <a:lnTo>
                    <a:pt x="332525" y="6877"/>
                  </a:lnTo>
                  <a:cubicBezTo>
                    <a:pt x="333327" y="7593"/>
                    <a:pt x="334660" y="6803"/>
                    <a:pt x="335339" y="7877"/>
                  </a:cubicBezTo>
                  <a:lnTo>
                    <a:pt x="335253" y="7815"/>
                  </a:lnTo>
                  <a:cubicBezTo>
                    <a:pt x="336869" y="8259"/>
                    <a:pt x="338437" y="8877"/>
                    <a:pt x="339930" y="9642"/>
                  </a:cubicBezTo>
                  <a:lnTo>
                    <a:pt x="339856" y="9642"/>
                  </a:lnTo>
                  <a:cubicBezTo>
                    <a:pt x="341374" y="10358"/>
                    <a:pt x="343090" y="10567"/>
                    <a:pt x="344497" y="11530"/>
                  </a:cubicBezTo>
                  <a:lnTo>
                    <a:pt x="344423" y="11530"/>
                  </a:lnTo>
                  <a:cubicBezTo>
                    <a:pt x="345928" y="12258"/>
                    <a:pt x="347681" y="12382"/>
                    <a:pt x="349039" y="13455"/>
                  </a:cubicBezTo>
                  <a:lnTo>
                    <a:pt x="348953" y="13455"/>
                  </a:lnTo>
                  <a:cubicBezTo>
                    <a:pt x="349570" y="13826"/>
                    <a:pt x="350409" y="13715"/>
                    <a:pt x="350902" y="14344"/>
                  </a:cubicBezTo>
                  <a:lnTo>
                    <a:pt x="350841" y="14344"/>
                  </a:lnTo>
                  <a:cubicBezTo>
                    <a:pt x="351409" y="14801"/>
                    <a:pt x="352223" y="14677"/>
                    <a:pt x="352754" y="15220"/>
                  </a:cubicBezTo>
                  <a:lnTo>
                    <a:pt x="352754" y="15220"/>
                  </a:lnTo>
                  <a:cubicBezTo>
                    <a:pt x="354161" y="16134"/>
                    <a:pt x="356000" y="16072"/>
                    <a:pt x="357271" y="17257"/>
                  </a:cubicBezTo>
                  <a:lnTo>
                    <a:pt x="357172" y="17257"/>
                  </a:lnTo>
                  <a:cubicBezTo>
                    <a:pt x="357814" y="17590"/>
                    <a:pt x="358703" y="17430"/>
                    <a:pt x="359085" y="18244"/>
                  </a:cubicBezTo>
                  <a:lnTo>
                    <a:pt x="358999" y="18170"/>
                  </a:lnTo>
                  <a:cubicBezTo>
                    <a:pt x="361875" y="19503"/>
                    <a:pt x="364676" y="20997"/>
                    <a:pt x="367379" y="22650"/>
                  </a:cubicBezTo>
                  <a:lnTo>
                    <a:pt x="367379" y="22650"/>
                  </a:lnTo>
                  <a:cubicBezTo>
                    <a:pt x="367910" y="23144"/>
                    <a:pt x="368799" y="22984"/>
                    <a:pt x="369231" y="23650"/>
                  </a:cubicBezTo>
                  <a:lnTo>
                    <a:pt x="369231" y="23650"/>
                  </a:lnTo>
                  <a:cubicBezTo>
                    <a:pt x="369798" y="24094"/>
                    <a:pt x="370712" y="23922"/>
                    <a:pt x="371094" y="24687"/>
                  </a:cubicBezTo>
                  <a:lnTo>
                    <a:pt x="370995" y="24687"/>
                  </a:lnTo>
                  <a:cubicBezTo>
                    <a:pt x="372649" y="25415"/>
                    <a:pt x="374229" y="26328"/>
                    <a:pt x="375698" y="27390"/>
                  </a:cubicBezTo>
                  <a:lnTo>
                    <a:pt x="375698" y="27390"/>
                  </a:lnTo>
                  <a:cubicBezTo>
                    <a:pt x="376253" y="27859"/>
                    <a:pt x="377142" y="27686"/>
                    <a:pt x="377562" y="28390"/>
                  </a:cubicBezTo>
                  <a:lnTo>
                    <a:pt x="377487" y="28390"/>
                  </a:lnTo>
                  <a:cubicBezTo>
                    <a:pt x="378068" y="28809"/>
                    <a:pt x="378981" y="28636"/>
                    <a:pt x="379364" y="29414"/>
                  </a:cubicBezTo>
                  <a:lnTo>
                    <a:pt x="379265" y="29414"/>
                  </a:lnTo>
                  <a:cubicBezTo>
                    <a:pt x="380351" y="29797"/>
                    <a:pt x="381326" y="30438"/>
                    <a:pt x="382103" y="31290"/>
                  </a:cubicBezTo>
                  <a:lnTo>
                    <a:pt x="382005" y="31191"/>
                  </a:lnTo>
                  <a:cubicBezTo>
                    <a:pt x="382437" y="31376"/>
                    <a:pt x="382807" y="31673"/>
                    <a:pt x="383091" y="32043"/>
                  </a:cubicBezTo>
                  <a:lnTo>
                    <a:pt x="383091" y="32043"/>
                  </a:lnTo>
                  <a:cubicBezTo>
                    <a:pt x="383572" y="32586"/>
                    <a:pt x="384522" y="32376"/>
                    <a:pt x="384868" y="33141"/>
                  </a:cubicBezTo>
                  <a:lnTo>
                    <a:pt x="384782" y="33080"/>
                  </a:lnTo>
                  <a:cubicBezTo>
                    <a:pt x="385868" y="33462"/>
                    <a:pt x="386843" y="34104"/>
                    <a:pt x="387620" y="34956"/>
                  </a:cubicBezTo>
                  <a:lnTo>
                    <a:pt x="387534" y="34956"/>
                  </a:lnTo>
                  <a:cubicBezTo>
                    <a:pt x="388608" y="35363"/>
                    <a:pt x="389583" y="36005"/>
                    <a:pt x="390360" y="36844"/>
                  </a:cubicBezTo>
                  <a:lnTo>
                    <a:pt x="390286" y="36844"/>
                  </a:lnTo>
                  <a:cubicBezTo>
                    <a:pt x="391360" y="37251"/>
                    <a:pt x="392323" y="37893"/>
                    <a:pt x="393101" y="38732"/>
                  </a:cubicBezTo>
                  <a:lnTo>
                    <a:pt x="393014" y="38732"/>
                  </a:lnTo>
                  <a:cubicBezTo>
                    <a:pt x="394186" y="39177"/>
                    <a:pt x="395310" y="39744"/>
                    <a:pt x="396359" y="40435"/>
                  </a:cubicBezTo>
                  <a:lnTo>
                    <a:pt x="396297" y="40435"/>
                  </a:lnTo>
                  <a:cubicBezTo>
                    <a:pt x="397692" y="41188"/>
                    <a:pt x="398938" y="42176"/>
                    <a:pt x="400000" y="43348"/>
                  </a:cubicBezTo>
                  <a:lnTo>
                    <a:pt x="399901" y="43237"/>
                  </a:lnTo>
                  <a:cubicBezTo>
                    <a:pt x="400382" y="43373"/>
                    <a:pt x="400777" y="43719"/>
                    <a:pt x="400962" y="44175"/>
                  </a:cubicBezTo>
                  <a:lnTo>
                    <a:pt x="400876" y="44089"/>
                  </a:lnTo>
                  <a:cubicBezTo>
                    <a:pt x="401296" y="44299"/>
                    <a:pt x="401654" y="44619"/>
                    <a:pt x="401913" y="45002"/>
                  </a:cubicBezTo>
                  <a:lnTo>
                    <a:pt x="401913" y="45002"/>
                  </a:lnTo>
                  <a:cubicBezTo>
                    <a:pt x="404011" y="46236"/>
                    <a:pt x="405541" y="48174"/>
                    <a:pt x="407368" y="49742"/>
                  </a:cubicBezTo>
                  <a:lnTo>
                    <a:pt x="407282" y="49643"/>
                  </a:lnTo>
                  <a:cubicBezTo>
                    <a:pt x="407713" y="49816"/>
                    <a:pt x="408096" y="50099"/>
                    <a:pt x="408368" y="50482"/>
                  </a:cubicBezTo>
                  <a:lnTo>
                    <a:pt x="408368" y="50482"/>
                  </a:lnTo>
                  <a:cubicBezTo>
                    <a:pt x="408849" y="51025"/>
                    <a:pt x="409812" y="50803"/>
                    <a:pt x="410132" y="51605"/>
                  </a:cubicBezTo>
                  <a:lnTo>
                    <a:pt x="410022" y="51494"/>
                  </a:lnTo>
                  <a:cubicBezTo>
                    <a:pt x="410478" y="51642"/>
                    <a:pt x="410873" y="51951"/>
                    <a:pt x="411120" y="52370"/>
                  </a:cubicBezTo>
                  <a:lnTo>
                    <a:pt x="411120" y="52370"/>
                  </a:lnTo>
                  <a:cubicBezTo>
                    <a:pt x="412132" y="52876"/>
                    <a:pt x="413045" y="53543"/>
                    <a:pt x="413835" y="54357"/>
                  </a:cubicBezTo>
                  <a:lnTo>
                    <a:pt x="413749" y="54259"/>
                  </a:lnTo>
                  <a:cubicBezTo>
                    <a:pt x="414205" y="54419"/>
                    <a:pt x="414576" y="54752"/>
                    <a:pt x="414798" y="55184"/>
                  </a:cubicBezTo>
                  <a:lnTo>
                    <a:pt x="414736" y="55184"/>
                  </a:lnTo>
                  <a:cubicBezTo>
                    <a:pt x="415131" y="55419"/>
                    <a:pt x="415477" y="55715"/>
                    <a:pt x="415748" y="56085"/>
                  </a:cubicBezTo>
                  <a:lnTo>
                    <a:pt x="415748" y="56085"/>
                  </a:lnTo>
                  <a:cubicBezTo>
                    <a:pt x="417822" y="57320"/>
                    <a:pt x="419340" y="59282"/>
                    <a:pt x="421167" y="60849"/>
                  </a:cubicBezTo>
                  <a:lnTo>
                    <a:pt x="421055" y="60751"/>
                  </a:lnTo>
                  <a:cubicBezTo>
                    <a:pt x="421549" y="60874"/>
                    <a:pt x="421944" y="61244"/>
                    <a:pt x="422092" y="61738"/>
                  </a:cubicBezTo>
                  <a:lnTo>
                    <a:pt x="421993" y="61639"/>
                  </a:lnTo>
                  <a:cubicBezTo>
                    <a:pt x="422475" y="61788"/>
                    <a:pt x="422857" y="62158"/>
                    <a:pt x="423018" y="62639"/>
                  </a:cubicBezTo>
                  <a:lnTo>
                    <a:pt x="422919" y="62553"/>
                  </a:lnTo>
                  <a:cubicBezTo>
                    <a:pt x="423388" y="62713"/>
                    <a:pt x="423771" y="63083"/>
                    <a:pt x="423931" y="63552"/>
                  </a:cubicBezTo>
                  <a:lnTo>
                    <a:pt x="423832" y="63466"/>
                  </a:lnTo>
                  <a:cubicBezTo>
                    <a:pt x="424301" y="63626"/>
                    <a:pt x="424684" y="63997"/>
                    <a:pt x="424845" y="64466"/>
                  </a:cubicBezTo>
                  <a:lnTo>
                    <a:pt x="424758" y="64367"/>
                  </a:lnTo>
                  <a:cubicBezTo>
                    <a:pt x="425227" y="64540"/>
                    <a:pt x="425585" y="64910"/>
                    <a:pt x="425758" y="65379"/>
                  </a:cubicBezTo>
                  <a:lnTo>
                    <a:pt x="425671" y="65293"/>
                  </a:lnTo>
                  <a:cubicBezTo>
                    <a:pt x="426140" y="65453"/>
                    <a:pt x="426511" y="65836"/>
                    <a:pt x="426659" y="66317"/>
                  </a:cubicBezTo>
                  <a:lnTo>
                    <a:pt x="426560" y="66218"/>
                  </a:lnTo>
                  <a:cubicBezTo>
                    <a:pt x="427054" y="66366"/>
                    <a:pt x="427424" y="66749"/>
                    <a:pt x="427560" y="67243"/>
                  </a:cubicBezTo>
                  <a:lnTo>
                    <a:pt x="427449" y="67144"/>
                  </a:lnTo>
                  <a:cubicBezTo>
                    <a:pt x="429028" y="68958"/>
                    <a:pt x="430954" y="70476"/>
                    <a:pt x="432200" y="72587"/>
                  </a:cubicBezTo>
                  <a:lnTo>
                    <a:pt x="432200" y="72587"/>
                  </a:lnTo>
                  <a:cubicBezTo>
                    <a:pt x="432583" y="72846"/>
                    <a:pt x="432904" y="73192"/>
                    <a:pt x="433126" y="73599"/>
                  </a:cubicBezTo>
                  <a:lnTo>
                    <a:pt x="433052" y="73525"/>
                  </a:lnTo>
                  <a:cubicBezTo>
                    <a:pt x="433484" y="73735"/>
                    <a:pt x="433830" y="74105"/>
                    <a:pt x="434015" y="74562"/>
                  </a:cubicBezTo>
                  <a:lnTo>
                    <a:pt x="433916" y="74463"/>
                  </a:lnTo>
                  <a:cubicBezTo>
                    <a:pt x="434397" y="74623"/>
                    <a:pt x="434768" y="75018"/>
                    <a:pt x="434891" y="75512"/>
                  </a:cubicBezTo>
                  <a:lnTo>
                    <a:pt x="434780" y="75413"/>
                  </a:lnTo>
                  <a:cubicBezTo>
                    <a:pt x="437248" y="78203"/>
                    <a:pt x="440173" y="80498"/>
                    <a:pt x="442309" y="83559"/>
                  </a:cubicBezTo>
                  <a:lnTo>
                    <a:pt x="442309" y="83559"/>
                  </a:lnTo>
                  <a:cubicBezTo>
                    <a:pt x="442654" y="83843"/>
                    <a:pt x="442963" y="84152"/>
                    <a:pt x="443247" y="84485"/>
                  </a:cubicBezTo>
                  <a:lnTo>
                    <a:pt x="443247" y="84485"/>
                  </a:lnTo>
                  <a:cubicBezTo>
                    <a:pt x="444407" y="85126"/>
                    <a:pt x="445357" y="86077"/>
                    <a:pt x="445987" y="87249"/>
                  </a:cubicBezTo>
                  <a:lnTo>
                    <a:pt x="445987" y="87249"/>
                  </a:lnTo>
                  <a:cubicBezTo>
                    <a:pt x="446345" y="87533"/>
                    <a:pt x="446653" y="87879"/>
                    <a:pt x="446900" y="88261"/>
                  </a:cubicBezTo>
                  <a:lnTo>
                    <a:pt x="446826" y="88187"/>
                  </a:lnTo>
                  <a:cubicBezTo>
                    <a:pt x="447258" y="88410"/>
                    <a:pt x="447591" y="88780"/>
                    <a:pt x="447776" y="89224"/>
                  </a:cubicBezTo>
                  <a:lnTo>
                    <a:pt x="447690" y="89138"/>
                  </a:lnTo>
                  <a:cubicBezTo>
                    <a:pt x="448159" y="89310"/>
                    <a:pt x="448517" y="89706"/>
                    <a:pt x="448653" y="90187"/>
                  </a:cubicBezTo>
                  <a:lnTo>
                    <a:pt x="448541" y="90088"/>
                  </a:lnTo>
                  <a:cubicBezTo>
                    <a:pt x="449985" y="91446"/>
                    <a:pt x="451281" y="92964"/>
                    <a:pt x="452404" y="94593"/>
                  </a:cubicBezTo>
                  <a:lnTo>
                    <a:pt x="452404" y="94593"/>
                  </a:lnTo>
                  <a:cubicBezTo>
                    <a:pt x="452775" y="94864"/>
                    <a:pt x="453083" y="95198"/>
                    <a:pt x="453330" y="95593"/>
                  </a:cubicBezTo>
                  <a:lnTo>
                    <a:pt x="453330" y="95593"/>
                  </a:lnTo>
                  <a:cubicBezTo>
                    <a:pt x="453750" y="95827"/>
                    <a:pt x="454071" y="96185"/>
                    <a:pt x="454268" y="96617"/>
                  </a:cubicBezTo>
                  <a:lnTo>
                    <a:pt x="454194" y="96531"/>
                  </a:lnTo>
                  <a:cubicBezTo>
                    <a:pt x="454651" y="96716"/>
                    <a:pt x="454996" y="97098"/>
                    <a:pt x="455157" y="97567"/>
                  </a:cubicBezTo>
                  <a:lnTo>
                    <a:pt x="455046" y="97481"/>
                  </a:lnTo>
                  <a:cubicBezTo>
                    <a:pt x="456490" y="98839"/>
                    <a:pt x="457773" y="100369"/>
                    <a:pt x="458859" y="102035"/>
                  </a:cubicBezTo>
                  <a:lnTo>
                    <a:pt x="458859" y="102035"/>
                  </a:lnTo>
                  <a:cubicBezTo>
                    <a:pt x="459279" y="102270"/>
                    <a:pt x="459600" y="102652"/>
                    <a:pt x="459773" y="103097"/>
                  </a:cubicBezTo>
                  <a:lnTo>
                    <a:pt x="459674" y="102973"/>
                  </a:lnTo>
                  <a:cubicBezTo>
                    <a:pt x="460723" y="106824"/>
                    <a:pt x="460081" y="108034"/>
                    <a:pt x="456552" y="108663"/>
                  </a:cubicBezTo>
                  <a:cubicBezTo>
                    <a:pt x="454737" y="108897"/>
                    <a:pt x="452898" y="108935"/>
                    <a:pt x="451084" y="108737"/>
                  </a:cubicBezTo>
                  <a:cubicBezTo>
                    <a:pt x="439112" y="107898"/>
                    <a:pt x="427115" y="107429"/>
                    <a:pt x="415119" y="106960"/>
                  </a:cubicBezTo>
                  <a:cubicBezTo>
                    <a:pt x="400382" y="106392"/>
                    <a:pt x="385695" y="104615"/>
                    <a:pt x="370934" y="105257"/>
                  </a:cubicBezTo>
                  <a:cubicBezTo>
                    <a:pt x="348595" y="106244"/>
                    <a:pt x="326243" y="106417"/>
                    <a:pt x="303916" y="107207"/>
                  </a:cubicBezTo>
                  <a:cubicBezTo>
                    <a:pt x="267247" y="108355"/>
                    <a:pt x="230801" y="113353"/>
                    <a:pt x="195169" y="122104"/>
                  </a:cubicBezTo>
                  <a:cubicBezTo>
                    <a:pt x="189232" y="123424"/>
                    <a:pt x="183444" y="125350"/>
                    <a:pt x="177890" y="127843"/>
                  </a:cubicBezTo>
                  <a:cubicBezTo>
                    <a:pt x="170941" y="130496"/>
                    <a:pt x="164177" y="133631"/>
                    <a:pt x="157500" y="136951"/>
                  </a:cubicBezTo>
                  <a:cubicBezTo>
                    <a:pt x="147219" y="142086"/>
                    <a:pt x="140320" y="150812"/>
                    <a:pt x="133273" y="159389"/>
                  </a:cubicBezTo>
                  <a:cubicBezTo>
                    <a:pt x="127102" y="166955"/>
                    <a:pt x="121498" y="174903"/>
                    <a:pt x="118524" y="184395"/>
                  </a:cubicBezTo>
                  <a:cubicBezTo>
                    <a:pt x="118030" y="185974"/>
                    <a:pt x="116981" y="187320"/>
                    <a:pt x="115586" y="188208"/>
                  </a:cubicBezTo>
                  <a:close/>
                </a:path>
              </a:pathLst>
            </a:custGeom>
            <a:solidFill>
              <a:srgbClr val="61EF00"/>
            </a:solidFill>
            <a:ln w="1231" cap="flat">
              <a:noFill/>
              <a:prstDash val="solid"/>
              <a:miter/>
            </a:ln>
          </p:spPr>
          <p:txBody>
            <a:bodyPr rtlCol="0" anchor="ctr"/>
            <a:lstStyle/>
            <a:p>
              <a:endParaRPr lang="es-CO"/>
            </a:p>
          </p:txBody>
        </p:sp>
        <p:sp>
          <p:nvSpPr>
            <p:cNvPr id="53" name="Freeform: Shape 52">
              <a:extLst>
                <a:ext uri="{FF2B5EF4-FFF2-40B4-BE49-F238E27FC236}">
                  <a16:creationId xmlns:a16="http://schemas.microsoft.com/office/drawing/2014/main" id="{8709568C-94C4-7445-B2E2-E255757449C0}"/>
                </a:ext>
              </a:extLst>
            </p:cNvPr>
            <p:cNvSpPr/>
            <p:nvPr/>
          </p:nvSpPr>
          <p:spPr>
            <a:xfrm>
              <a:off x="-1277612" y="6572105"/>
              <a:ext cx="612698" cy="1010515"/>
            </a:xfrm>
            <a:custGeom>
              <a:avLst/>
              <a:gdLst>
                <a:gd name="connsiteX0" fmla="*/ 100687 w 612698"/>
                <a:gd name="connsiteY0" fmla="*/ 492262 h 1010515"/>
                <a:gd name="connsiteX1" fmla="*/ 110092 w 612698"/>
                <a:gd name="connsiteY1" fmla="*/ 528820 h 1010515"/>
                <a:gd name="connsiteX2" fmla="*/ 119966 w 612698"/>
                <a:gd name="connsiteY2" fmla="*/ 561452 h 1010515"/>
                <a:gd name="connsiteX3" fmla="*/ 132049 w 612698"/>
                <a:gd name="connsiteY3" fmla="*/ 585446 h 1010515"/>
                <a:gd name="connsiteX4" fmla="*/ 161855 w 612698"/>
                <a:gd name="connsiteY4" fmla="*/ 621522 h 1010515"/>
                <a:gd name="connsiteX5" fmla="*/ 185132 w 612698"/>
                <a:gd name="connsiteY5" fmla="*/ 639714 h 1010515"/>
                <a:gd name="connsiteX6" fmla="*/ 208175 w 612698"/>
                <a:gd name="connsiteY6" fmla="*/ 654315 h 1010515"/>
                <a:gd name="connsiteX7" fmla="*/ 235328 w 612698"/>
                <a:gd name="connsiteY7" fmla="*/ 663275 h 1010515"/>
                <a:gd name="connsiteX8" fmla="*/ 279081 w 612698"/>
                <a:gd name="connsiteY8" fmla="*/ 671212 h 1010515"/>
                <a:gd name="connsiteX9" fmla="*/ 305209 w 612698"/>
                <a:gd name="connsiteY9" fmla="*/ 674371 h 1010515"/>
                <a:gd name="connsiteX10" fmla="*/ 340175 w 612698"/>
                <a:gd name="connsiteY10" fmla="*/ 676259 h 1010515"/>
                <a:gd name="connsiteX11" fmla="*/ 368673 w 612698"/>
                <a:gd name="connsiteY11" fmla="*/ 678531 h 1010515"/>
                <a:gd name="connsiteX12" fmla="*/ 398294 w 612698"/>
                <a:gd name="connsiteY12" fmla="*/ 678012 h 1010515"/>
                <a:gd name="connsiteX13" fmla="*/ 402392 w 612698"/>
                <a:gd name="connsiteY13" fmla="*/ 677889 h 1010515"/>
                <a:gd name="connsiteX14" fmla="*/ 431704 w 612698"/>
                <a:gd name="connsiteY14" fmla="*/ 674680 h 1010515"/>
                <a:gd name="connsiteX15" fmla="*/ 480690 w 612698"/>
                <a:gd name="connsiteY15" fmla="*/ 659437 h 1010515"/>
                <a:gd name="connsiteX16" fmla="*/ 507411 w 612698"/>
                <a:gd name="connsiteY16" fmla="*/ 647762 h 1010515"/>
                <a:gd name="connsiteX17" fmla="*/ 522790 w 612698"/>
                <a:gd name="connsiteY17" fmla="*/ 635173 h 1010515"/>
                <a:gd name="connsiteX18" fmla="*/ 541970 w 612698"/>
                <a:gd name="connsiteY18" fmla="*/ 610920 h 1010515"/>
                <a:gd name="connsiteX19" fmla="*/ 556780 w 612698"/>
                <a:gd name="connsiteY19" fmla="*/ 584854 h 1010515"/>
                <a:gd name="connsiteX20" fmla="*/ 570986 w 612698"/>
                <a:gd name="connsiteY20" fmla="*/ 539187 h 1010515"/>
                <a:gd name="connsiteX21" fmla="*/ 581292 w 612698"/>
                <a:gd name="connsiteY21" fmla="*/ 494484 h 1010515"/>
                <a:gd name="connsiteX22" fmla="*/ 584316 w 612698"/>
                <a:gd name="connsiteY22" fmla="*/ 473835 h 1010515"/>
                <a:gd name="connsiteX23" fmla="*/ 589684 w 612698"/>
                <a:gd name="connsiteY23" fmla="*/ 450385 h 1010515"/>
                <a:gd name="connsiteX24" fmla="*/ 599558 w 612698"/>
                <a:gd name="connsiteY24" fmla="*/ 420048 h 1010515"/>
                <a:gd name="connsiteX25" fmla="*/ 601718 w 612698"/>
                <a:gd name="connsiteY25" fmla="*/ 412729 h 1010515"/>
                <a:gd name="connsiteX26" fmla="*/ 601817 w 612698"/>
                <a:gd name="connsiteY26" fmla="*/ 415914 h 1010515"/>
                <a:gd name="connsiteX27" fmla="*/ 603051 w 612698"/>
                <a:gd name="connsiteY27" fmla="*/ 459741 h 1010515"/>
                <a:gd name="connsiteX28" fmla="*/ 603310 w 612698"/>
                <a:gd name="connsiteY28" fmla="*/ 472083 h 1010515"/>
                <a:gd name="connsiteX29" fmla="*/ 606766 w 612698"/>
                <a:gd name="connsiteY29" fmla="*/ 506517 h 1010515"/>
                <a:gd name="connsiteX30" fmla="*/ 609703 w 612698"/>
                <a:gd name="connsiteY30" fmla="*/ 533177 h 1010515"/>
                <a:gd name="connsiteX31" fmla="*/ 607075 w 612698"/>
                <a:gd name="connsiteY31" fmla="*/ 557219 h 1010515"/>
                <a:gd name="connsiteX32" fmla="*/ 605470 w 612698"/>
                <a:gd name="connsiteY32" fmla="*/ 590963 h 1010515"/>
                <a:gd name="connsiteX33" fmla="*/ 603372 w 612698"/>
                <a:gd name="connsiteY33" fmla="*/ 619152 h 1010515"/>
                <a:gd name="connsiteX34" fmla="*/ 600015 w 612698"/>
                <a:gd name="connsiteY34" fmla="*/ 648169 h 1010515"/>
                <a:gd name="connsiteX35" fmla="*/ 596979 w 612698"/>
                <a:gd name="connsiteY35" fmla="*/ 669397 h 1010515"/>
                <a:gd name="connsiteX36" fmla="*/ 594510 w 612698"/>
                <a:gd name="connsiteY36" fmla="*/ 693921 h 1010515"/>
                <a:gd name="connsiteX37" fmla="*/ 591635 w 612698"/>
                <a:gd name="connsiteY37" fmla="*/ 709583 h 1010515"/>
                <a:gd name="connsiteX38" fmla="*/ 582094 w 612698"/>
                <a:gd name="connsiteY38" fmla="*/ 744339 h 1010515"/>
                <a:gd name="connsiteX39" fmla="*/ 574911 w 612698"/>
                <a:gd name="connsiteY39" fmla="*/ 768394 h 1010515"/>
                <a:gd name="connsiteX40" fmla="*/ 566074 w 612698"/>
                <a:gd name="connsiteY40" fmla="*/ 809395 h 1010515"/>
                <a:gd name="connsiteX41" fmla="*/ 563926 w 612698"/>
                <a:gd name="connsiteY41" fmla="*/ 823378 h 1010515"/>
                <a:gd name="connsiteX42" fmla="*/ 561519 w 612698"/>
                <a:gd name="connsiteY42" fmla="*/ 848803 h 1010515"/>
                <a:gd name="connsiteX43" fmla="*/ 560680 w 612698"/>
                <a:gd name="connsiteY43" fmla="*/ 887632 h 1010515"/>
                <a:gd name="connsiteX44" fmla="*/ 563038 w 612698"/>
                <a:gd name="connsiteY44" fmla="*/ 919944 h 1010515"/>
                <a:gd name="connsiteX45" fmla="*/ 548610 w 612698"/>
                <a:gd name="connsiteY45" fmla="*/ 951144 h 1010515"/>
                <a:gd name="connsiteX46" fmla="*/ 521333 w 612698"/>
                <a:gd name="connsiteY46" fmla="*/ 960364 h 1010515"/>
                <a:gd name="connsiteX47" fmla="*/ 481616 w 612698"/>
                <a:gd name="connsiteY47" fmla="*/ 960549 h 1010515"/>
                <a:gd name="connsiteX48" fmla="*/ 463350 w 612698"/>
                <a:gd name="connsiteY48" fmla="*/ 961092 h 1010515"/>
                <a:gd name="connsiteX49" fmla="*/ 435814 w 612698"/>
                <a:gd name="connsiteY49" fmla="*/ 957723 h 1010515"/>
                <a:gd name="connsiteX50" fmla="*/ 408921 w 612698"/>
                <a:gd name="connsiteY50" fmla="*/ 928200 h 1010515"/>
                <a:gd name="connsiteX51" fmla="*/ 407156 w 612698"/>
                <a:gd name="connsiteY51" fmla="*/ 912810 h 1010515"/>
                <a:gd name="connsiteX52" fmla="*/ 406292 w 612698"/>
                <a:gd name="connsiteY52" fmla="*/ 882226 h 1010515"/>
                <a:gd name="connsiteX53" fmla="*/ 408588 w 612698"/>
                <a:gd name="connsiteY53" fmla="*/ 855406 h 1010515"/>
                <a:gd name="connsiteX54" fmla="*/ 408847 w 612698"/>
                <a:gd name="connsiteY54" fmla="*/ 850395 h 1010515"/>
                <a:gd name="connsiteX55" fmla="*/ 409279 w 612698"/>
                <a:gd name="connsiteY55" fmla="*/ 838053 h 1010515"/>
                <a:gd name="connsiteX56" fmla="*/ 417733 w 612698"/>
                <a:gd name="connsiteY56" fmla="*/ 828019 h 1010515"/>
                <a:gd name="connsiteX57" fmla="*/ 469311 w 612698"/>
                <a:gd name="connsiteY57" fmla="*/ 803112 h 1010515"/>
                <a:gd name="connsiteX58" fmla="*/ 481999 w 612698"/>
                <a:gd name="connsiteY58" fmla="*/ 792004 h 1010515"/>
                <a:gd name="connsiteX59" fmla="*/ 499278 w 612698"/>
                <a:gd name="connsiteY59" fmla="*/ 775059 h 1010515"/>
                <a:gd name="connsiteX60" fmla="*/ 501956 w 612698"/>
                <a:gd name="connsiteY60" fmla="*/ 771590 h 1010515"/>
                <a:gd name="connsiteX61" fmla="*/ 495205 w 612698"/>
                <a:gd name="connsiteY61" fmla="*/ 772343 h 1010515"/>
                <a:gd name="connsiteX62" fmla="*/ 464868 w 612698"/>
                <a:gd name="connsiteY62" fmla="*/ 775775 h 1010515"/>
                <a:gd name="connsiteX63" fmla="*/ 431161 w 612698"/>
                <a:gd name="connsiteY63" fmla="*/ 778082 h 1010515"/>
                <a:gd name="connsiteX64" fmla="*/ 370092 w 612698"/>
                <a:gd name="connsiteY64" fmla="*/ 777132 h 1010515"/>
                <a:gd name="connsiteX65" fmla="*/ 331116 w 612698"/>
                <a:gd name="connsiteY65" fmla="*/ 772640 h 1010515"/>
                <a:gd name="connsiteX66" fmla="*/ 304469 w 612698"/>
                <a:gd name="connsiteY66" fmla="*/ 768838 h 1010515"/>
                <a:gd name="connsiteX67" fmla="*/ 255828 w 612698"/>
                <a:gd name="connsiteY67" fmla="*/ 764543 h 1010515"/>
                <a:gd name="connsiteX68" fmla="*/ 239450 w 612698"/>
                <a:gd name="connsiteY68" fmla="*/ 768160 h 1010515"/>
                <a:gd name="connsiteX69" fmla="*/ 226972 w 612698"/>
                <a:gd name="connsiteY69" fmla="*/ 780279 h 1010515"/>
                <a:gd name="connsiteX70" fmla="*/ 216654 w 612698"/>
                <a:gd name="connsiteY70" fmla="*/ 812851 h 1010515"/>
                <a:gd name="connsiteX71" fmla="*/ 216370 w 612698"/>
                <a:gd name="connsiteY71" fmla="*/ 840188 h 1010515"/>
                <a:gd name="connsiteX72" fmla="*/ 216284 w 612698"/>
                <a:gd name="connsiteY72" fmla="*/ 854320 h 1010515"/>
                <a:gd name="connsiteX73" fmla="*/ 215865 w 612698"/>
                <a:gd name="connsiteY73" fmla="*/ 864367 h 1010515"/>
                <a:gd name="connsiteX74" fmla="*/ 216555 w 612698"/>
                <a:gd name="connsiteY74" fmla="*/ 901813 h 1010515"/>
                <a:gd name="connsiteX75" fmla="*/ 213668 w 612698"/>
                <a:gd name="connsiteY75" fmla="*/ 935334 h 1010515"/>
                <a:gd name="connsiteX76" fmla="*/ 206916 w 612698"/>
                <a:gd name="connsiteY76" fmla="*/ 962771 h 1010515"/>
                <a:gd name="connsiteX77" fmla="*/ 187971 w 612698"/>
                <a:gd name="connsiteY77" fmla="*/ 988554 h 1010515"/>
                <a:gd name="connsiteX78" fmla="*/ 146822 w 612698"/>
                <a:gd name="connsiteY78" fmla="*/ 1006944 h 1010515"/>
                <a:gd name="connsiteX79" fmla="*/ 125507 w 612698"/>
                <a:gd name="connsiteY79" fmla="*/ 1008943 h 1010515"/>
                <a:gd name="connsiteX80" fmla="*/ 78002 w 612698"/>
                <a:gd name="connsiteY80" fmla="*/ 1007992 h 1010515"/>
                <a:gd name="connsiteX81" fmla="*/ 42654 w 612698"/>
                <a:gd name="connsiteY81" fmla="*/ 988443 h 1010515"/>
                <a:gd name="connsiteX82" fmla="*/ 27325 w 612698"/>
                <a:gd name="connsiteY82" fmla="*/ 955464 h 1010515"/>
                <a:gd name="connsiteX83" fmla="*/ 25807 w 612698"/>
                <a:gd name="connsiteY83" fmla="*/ 944616 h 1010515"/>
                <a:gd name="connsiteX84" fmla="*/ 24993 w 612698"/>
                <a:gd name="connsiteY84" fmla="*/ 940185 h 1010515"/>
                <a:gd name="connsiteX85" fmla="*/ 21648 w 612698"/>
                <a:gd name="connsiteY85" fmla="*/ 915155 h 1010515"/>
                <a:gd name="connsiteX86" fmla="*/ 19636 w 612698"/>
                <a:gd name="connsiteY86" fmla="*/ 898073 h 1010515"/>
                <a:gd name="connsiteX87" fmla="*/ 17723 w 612698"/>
                <a:gd name="connsiteY87" fmla="*/ 873599 h 1010515"/>
                <a:gd name="connsiteX88" fmla="*/ 13453 w 612698"/>
                <a:gd name="connsiteY88" fmla="*/ 844409 h 1010515"/>
                <a:gd name="connsiteX89" fmla="*/ 7405 w 612698"/>
                <a:gd name="connsiteY89" fmla="*/ 801730 h 1010515"/>
                <a:gd name="connsiteX90" fmla="*/ 2777 w 612698"/>
                <a:gd name="connsiteY90" fmla="*/ 743722 h 1010515"/>
                <a:gd name="connsiteX91" fmla="*/ -926 w 612698"/>
                <a:gd name="connsiteY91" fmla="*/ 661338 h 1010515"/>
                <a:gd name="connsiteX92" fmla="*/ -2641 w 612698"/>
                <a:gd name="connsiteY92" fmla="*/ 619547 h 1010515"/>
                <a:gd name="connsiteX93" fmla="*/ -1556 w 612698"/>
                <a:gd name="connsiteY93" fmla="*/ 592802 h 1010515"/>
                <a:gd name="connsiteX94" fmla="*/ -864 w 612698"/>
                <a:gd name="connsiteY94" fmla="*/ 588297 h 1010515"/>
                <a:gd name="connsiteX95" fmla="*/ -37 w 612698"/>
                <a:gd name="connsiteY95" fmla="*/ 526191 h 1010515"/>
                <a:gd name="connsiteX96" fmla="*/ -482 w 612698"/>
                <a:gd name="connsiteY96" fmla="*/ 468183 h 1010515"/>
                <a:gd name="connsiteX97" fmla="*/ -62 w 612698"/>
                <a:gd name="connsiteY97" fmla="*/ 441721 h 1010515"/>
                <a:gd name="connsiteX98" fmla="*/ -445 w 612698"/>
                <a:gd name="connsiteY98" fmla="*/ 396055 h 1010515"/>
                <a:gd name="connsiteX99" fmla="*/ 1678 w 612698"/>
                <a:gd name="connsiteY99" fmla="*/ 337171 h 1010515"/>
                <a:gd name="connsiteX100" fmla="*/ 1172 w 612698"/>
                <a:gd name="connsiteY100" fmla="*/ 310684 h 1010515"/>
                <a:gd name="connsiteX101" fmla="*/ 1407 w 612698"/>
                <a:gd name="connsiteY101" fmla="*/ 275040 h 1010515"/>
                <a:gd name="connsiteX102" fmla="*/ 3246 w 612698"/>
                <a:gd name="connsiteY102" fmla="*/ 255971 h 1010515"/>
                <a:gd name="connsiteX103" fmla="*/ 7294 w 612698"/>
                <a:gd name="connsiteY103" fmla="*/ 223376 h 1010515"/>
                <a:gd name="connsiteX104" fmla="*/ 11466 w 612698"/>
                <a:gd name="connsiteY104" fmla="*/ 192150 h 1010515"/>
                <a:gd name="connsiteX105" fmla="*/ 19488 w 612698"/>
                <a:gd name="connsiteY105" fmla="*/ 136610 h 1010515"/>
                <a:gd name="connsiteX106" fmla="*/ 26721 w 612698"/>
                <a:gd name="connsiteY106" fmla="*/ 87871 h 1010515"/>
                <a:gd name="connsiteX107" fmla="*/ 34472 w 612698"/>
                <a:gd name="connsiteY107" fmla="*/ 57349 h 1010515"/>
                <a:gd name="connsiteX108" fmla="*/ 37569 w 612698"/>
                <a:gd name="connsiteY108" fmla="*/ 45414 h 1010515"/>
                <a:gd name="connsiteX109" fmla="*/ 47505 w 612698"/>
                <a:gd name="connsiteY109" fmla="*/ 18989 h 1010515"/>
                <a:gd name="connsiteX110" fmla="*/ 55194 w 612698"/>
                <a:gd name="connsiteY110" fmla="*/ 2475 h 1010515"/>
                <a:gd name="connsiteX111" fmla="*/ 57749 w 612698"/>
                <a:gd name="connsiteY111" fmla="*/ -1573 h 1010515"/>
                <a:gd name="connsiteX112" fmla="*/ 55725 w 612698"/>
                <a:gd name="connsiteY112" fmla="*/ 5832 h 1010515"/>
                <a:gd name="connsiteX113" fmla="*/ 52244 w 612698"/>
                <a:gd name="connsiteY113" fmla="*/ 26382 h 1010515"/>
                <a:gd name="connsiteX114" fmla="*/ 50269 w 612698"/>
                <a:gd name="connsiteY114" fmla="*/ 51745 h 1010515"/>
                <a:gd name="connsiteX115" fmla="*/ 49467 w 612698"/>
                <a:gd name="connsiteY115" fmla="*/ 69913 h 1010515"/>
                <a:gd name="connsiteX116" fmla="*/ 48529 w 612698"/>
                <a:gd name="connsiteY116" fmla="*/ 93561 h 1010515"/>
                <a:gd name="connsiteX117" fmla="*/ 47999 w 612698"/>
                <a:gd name="connsiteY117" fmla="*/ 135956 h 1010515"/>
                <a:gd name="connsiteX118" fmla="*/ 49455 w 612698"/>
                <a:gd name="connsiteY118" fmla="*/ 157222 h 1010515"/>
                <a:gd name="connsiteX119" fmla="*/ 49566 w 612698"/>
                <a:gd name="connsiteY119" fmla="*/ 160924 h 1010515"/>
                <a:gd name="connsiteX120" fmla="*/ 49566 w 612698"/>
                <a:gd name="connsiteY120" fmla="*/ 188336 h 1010515"/>
                <a:gd name="connsiteX121" fmla="*/ 51195 w 612698"/>
                <a:gd name="connsiteY121" fmla="*/ 214168 h 1010515"/>
                <a:gd name="connsiteX122" fmla="*/ 50726 w 612698"/>
                <a:gd name="connsiteY122" fmla="*/ 236458 h 1010515"/>
                <a:gd name="connsiteX123" fmla="*/ 50726 w 612698"/>
                <a:gd name="connsiteY123" fmla="*/ 244185 h 1010515"/>
                <a:gd name="connsiteX124" fmla="*/ 51430 w 612698"/>
                <a:gd name="connsiteY124" fmla="*/ 252318 h 1010515"/>
                <a:gd name="connsiteX125" fmla="*/ 53898 w 612698"/>
                <a:gd name="connsiteY125" fmla="*/ 280335 h 1010515"/>
                <a:gd name="connsiteX126" fmla="*/ 54910 w 612698"/>
                <a:gd name="connsiteY126" fmla="*/ 290727 h 1010515"/>
                <a:gd name="connsiteX127" fmla="*/ 59427 w 612698"/>
                <a:gd name="connsiteY127" fmla="*/ 329457 h 1010515"/>
                <a:gd name="connsiteX128" fmla="*/ 72781 w 612698"/>
                <a:gd name="connsiteY128" fmla="*/ 391550 h 1010515"/>
                <a:gd name="connsiteX129" fmla="*/ 89801 w 612698"/>
                <a:gd name="connsiteY129" fmla="*/ 454779 h 1010515"/>
                <a:gd name="connsiteX130" fmla="*/ 94294 w 612698"/>
                <a:gd name="connsiteY130" fmla="*/ 469466 h 1010515"/>
                <a:gd name="connsiteX131" fmla="*/ 94973 w 612698"/>
                <a:gd name="connsiteY131" fmla="*/ 471231 h 1010515"/>
                <a:gd name="connsiteX132" fmla="*/ 100687 w 612698"/>
                <a:gd name="connsiteY132" fmla="*/ 492262 h 1010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612698" h="1010515">
                  <a:moveTo>
                    <a:pt x="100687" y="492262"/>
                  </a:moveTo>
                  <a:cubicBezTo>
                    <a:pt x="101428" y="496261"/>
                    <a:pt x="105032" y="506937"/>
                    <a:pt x="110092" y="528820"/>
                  </a:cubicBezTo>
                  <a:cubicBezTo>
                    <a:pt x="112770" y="539878"/>
                    <a:pt x="116066" y="550764"/>
                    <a:pt x="119966" y="561452"/>
                  </a:cubicBezTo>
                  <a:cubicBezTo>
                    <a:pt x="122977" y="569969"/>
                    <a:pt x="127371" y="577732"/>
                    <a:pt x="132049" y="585446"/>
                  </a:cubicBezTo>
                  <a:cubicBezTo>
                    <a:pt x="140269" y="598800"/>
                    <a:pt x="150290" y="610932"/>
                    <a:pt x="161855" y="621522"/>
                  </a:cubicBezTo>
                  <a:cubicBezTo>
                    <a:pt x="169063" y="628298"/>
                    <a:pt x="177320" y="633704"/>
                    <a:pt x="185132" y="639714"/>
                  </a:cubicBezTo>
                  <a:cubicBezTo>
                    <a:pt x="192303" y="645330"/>
                    <a:pt x="200029" y="650230"/>
                    <a:pt x="208175" y="654315"/>
                  </a:cubicBezTo>
                  <a:cubicBezTo>
                    <a:pt x="216840" y="658351"/>
                    <a:pt x="225960" y="661363"/>
                    <a:pt x="235328" y="663275"/>
                  </a:cubicBezTo>
                  <a:cubicBezTo>
                    <a:pt x="249806" y="666546"/>
                    <a:pt x="264542" y="668286"/>
                    <a:pt x="279081" y="671212"/>
                  </a:cubicBezTo>
                  <a:cubicBezTo>
                    <a:pt x="287696" y="672927"/>
                    <a:pt x="296434" y="673989"/>
                    <a:pt x="305209" y="674371"/>
                  </a:cubicBezTo>
                  <a:cubicBezTo>
                    <a:pt x="316873" y="674914"/>
                    <a:pt x="328549" y="675420"/>
                    <a:pt x="340175" y="676259"/>
                  </a:cubicBezTo>
                  <a:cubicBezTo>
                    <a:pt x="349666" y="676938"/>
                    <a:pt x="359182" y="677901"/>
                    <a:pt x="368673" y="678531"/>
                  </a:cubicBezTo>
                  <a:cubicBezTo>
                    <a:pt x="378473" y="679172"/>
                    <a:pt x="388420" y="679654"/>
                    <a:pt x="398294" y="678012"/>
                  </a:cubicBezTo>
                  <a:cubicBezTo>
                    <a:pt x="399652" y="677876"/>
                    <a:pt x="401022" y="677827"/>
                    <a:pt x="402392" y="677889"/>
                  </a:cubicBezTo>
                  <a:cubicBezTo>
                    <a:pt x="412265" y="677716"/>
                    <a:pt x="421979" y="676173"/>
                    <a:pt x="431704" y="674680"/>
                  </a:cubicBezTo>
                  <a:cubicBezTo>
                    <a:pt x="448798" y="672063"/>
                    <a:pt x="464757" y="665818"/>
                    <a:pt x="480690" y="659437"/>
                  </a:cubicBezTo>
                  <a:cubicBezTo>
                    <a:pt x="489725" y="655809"/>
                    <a:pt x="498821" y="652365"/>
                    <a:pt x="507411" y="647762"/>
                  </a:cubicBezTo>
                  <a:cubicBezTo>
                    <a:pt x="513274" y="644552"/>
                    <a:pt x="518495" y="640282"/>
                    <a:pt x="522790" y="635173"/>
                  </a:cubicBezTo>
                  <a:cubicBezTo>
                    <a:pt x="529529" y="627348"/>
                    <a:pt x="535774" y="619128"/>
                    <a:pt x="541970" y="610920"/>
                  </a:cubicBezTo>
                  <a:cubicBezTo>
                    <a:pt x="548017" y="602898"/>
                    <a:pt x="553386" y="594419"/>
                    <a:pt x="556780" y="584854"/>
                  </a:cubicBezTo>
                  <a:cubicBezTo>
                    <a:pt x="562124" y="569833"/>
                    <a:pt x="567431" y="554800"/>
                    <a:pt x="570986" y="539187"/>
                  </a:cubicBezTo>
                  <a:cubicBezTo>
                    <a:pt x="574393" y="524278"/>
                    <a:pt x="578539" y="509566"/>
                    <a:pt x="581292" y="494484"/>
                  </a:cubicBezTo>
                  <a:cubicBezTo>
                    <a:pt x="582526" y="487646"/>
                    <a:pt x="583402" y="480735"/>
                    <a:pt x="584316" y="473835"/>
                  </a:cubicBezTo>
                  <a:cubicBezTo>
                    <a:pt x="585377" y="465850"/>
                    <a:pt x="587623" y="458136"/>
                    <a:pt x="589684" y="450385"/>
                  </a:cubicBezTo>
                  <a:cubicBezTo>
                    <a:pt x="592424" y="440104"/>
                    <a:pt x="596115" y="430119"/>
                    <a:pt x="599558" y="420048"/>
                  </a:cubicBezTo>
                  <a:cubicBezTo>
                    <a:pt x="600385" y="417580"/>
                    <a:pt x="600262" y="414939"/>
                    <a:pt x="601718" y="412729"/>
                  </a:cubicBezTo>
                  <a:cubicBezTo>
                    <a:pt x="601718" y="413791"/>
                    <a:pt x="601866" y="414852"/>
                    <a:pt x="601817" y="415914"/>
                  </a:cubicBezTo>
                  <a:cubicBezTo>
                    <a:pt x="601113" y="430552"/>
                    <a:pt x="602940" y="445127"/>
                    <a:pt x="603051" y="459741"/>
                  </a:cubicBezTo>
                  <a:cubicBezTo>
                    <a:pt x="603051" y="463851"/>
                    <a:pt x="603434" y="467973"/>
                    <a:pt x="603310" y="472083"/>
                  </a:cubicBezTo>
                  <a:cubicBezTo>
                    <a:pt x="603088" y="483660"/>
                    <a:pt x="604248" y="495212"/>
                    <a:pt x="606766" y="506517"/>
                  </a:cubicBezTo>
                  <a:cubicBezTo>
                    <a:pt x="608642" y="515268"/>
                    <a:pt x="610802" y="524044"/>
                    <a:pt x="609703" y="533177"/>
                  </a:cubicBezTo>
                  <a:cubicBezTo>
                    <a:pt x="608741" y="541174"/>
                    <a:pt x="608123" y="549221"/>
                    <a:pt x="607075" y="557219"/>
                  </a:cubicBezTo>
                  <a:cubicBezTo>
                    <a:pt x="605667" y="568414"/>
                    <a:pt x="605137" y="579694"/>
                    <a:pt x="605470" y="590963"/>
                  </a:cubicBezTo>
                  <a:cubicBezTo>
                    <a:pt x="605704" y="600454"/>
                    <a:pt x="604507" y="609785"/>
                    <a:pt x="603372" y="619152"/>
                  </a:cubicBezTo>
                  <a:cubicBezTo>
                    <a:pt x="602138" y="628816"/>
                    <a:pt x="600903" y="638480"/>
                    <a:pt x="600015" y="648169"/>
                  </a:cubicBezTo>
                  <a:cubicBezTo>
                    <a:pt x="599348" y="655315"/>
                    <a:pt x="598127" y="662350"/>
                    <a:pt x="596979" y="669397"/>
                  </a:cubicBezTo>
                  <a:cubicBezTo>
                    <a:pt x="595646" y="677518"/>
                    <a:pt x="595053" y="685726"/>
                    <a:pt x="594510" y="693921"/>
                  </a:cubicBezTo>
                  <a:cubicBezTo>
                    <a:pt x="594276" y="699253"/>
                    <a:pt x="593313" y="704523"/>
                    <a:pt x="591635" y="709583"/>
                  </a:cubicBezTo>
                  <a:cubicBezTo>
                    <a:pt x="587660" y="720938"/>
                    <a:pt x="584464" y="732552"/>
                    <a:pt x="582094" y="744339"/>
                  </a:cubicBezTo>
                  <a:cubicBezTo>
                    <a:pt x="580391" y="752559"/>
                    <a:pt x="577317" y="760384"/>
                    <a:pt x="574911" y="768394"/>
                  </a:cubicBezTo>
                  <a:cubicBezTo>
                    <a:pt x="570912" y="781810"/>
                    <a:pt x="567962" y="795522"/>
                    <a:pt x="566074" y="809395"/>
                  </a:cubicBezTo>
                  <a:cubicBezTo>
                    <a:pt x="565420" y="814060"/>
                    <a:pt x="564753" y="818738"/>
                    <a:pt x="563926" y="823378"/>
                  </a:cubicBezTo>
                  <a:cubicBezTo>
                    <a:pt x="562470" y="831783"/>
                    <a:pt x="561668" y="840275"/>
                    <a:pt x="561519" y="848803"/>
                  </a:cubicBezTo>
                  <a:cubicBezTo>
                    <a:pt x="561223" y="861750"/>
                    <a:pt x="560878" y="874722"/>
                    <a:pt x="560680" y="887632"/>
                  </a:cubicBezTo>
                  <a:cubicBezTo>
                    <a:pt x="560508" y="898468"/>
                    <a:pt x="561766" y="909206"/>
                    <a:pt x="563038" y="919944"/>
                  </a:cubicBezTo>
                  <a:cubicBezTo>
                    <a:pt x="564617" y="933261"/>
                    <a:pt x="558594" y="943295"/>
                    <a:pt x="548610" y="951144"/>
                  </a:cubicBezTo>
                  <a:cubicBezTo>
                    <a:pt x="540723" y="957315"/>
                    <a:pt x="531330" y="959784"/>
                    <a:pt x="521333" y="960364"/>
                  </a:cubicBezTo>
                  <a:cubicBezTo>
                    <a:pt x="508090" y="961179"/>
                    <a:pt x="494847" y="960426"/>
                    <a:pt x="481616" y="960549"/>
                  </a:cubicBezTo>
                  <a:cubicBezTo>
                    <a:pt x="475519" y="960549"/>
                    <a:pt x="469435" y="960920"/>
                    <a:pt x="463350" y="961092"/>
                  </a:cubicBezTo>
                  <a:cubicBezTo>
                    <a:pt x="454056" y="961425"/>
                    <a:pt x="444763" y="960278"/>
                    <a:pt x="435814" y="957723"/>
                  </a:cubicBezTo>
                  <a:cubicBezTo>
                    <a:pt x="420856" y="953341"/>
                    <a:pt x="412586" y="942715"/>
                    <a:pt x="408921" y="928200"/>
                  </a:cubicBezTo>
                  <a:cubicBezTo>
                    <a:pt x="407835" y="923140"/>
                    <a:pt x="407242" y="917981"/>
                    <a:pt x="407156" y="912810"/>
                  </a:cubicBezTo>
                  <a:cubicBezTo>
                    <a:pt x="406674" y="902615"/>
                    <a:pt x="406378" y="892420"/>
                    <a:pt x="406292" y="882226"/>
                  </a:cubicBezTo>
                  <a:cubicBezTo>
                    <a:pt x="406428" y="873241"/>
                    <a:pt x="407193" y="864280"/>
                    <a:pt x="408588" y="855406"/>
                  </a:cubicBezTo>
                  <a:cubicBezTo>
                    <a:pt x="408761" y="853740"/>
                    <a:pt x="408847" y="852074"/>
                    <a:pt x="408847" y="850395"/>
                  </a:cubicBezTo>
                  <a:cubicBezTo>
                    <a:pt x="408995" y="846298"/>
                    <a:pt x="408958" y="842176"/>
                    <a:pt x="409279" y="838053"/>
                  </a:cubicBezTo>
                  <a:cubicBezTo>
                    <a:pt x="409699" y="832795"/>
                    <a:pt x="412463" y="829414"/>
                    <a:pt x="417733" y="828019"/>
                  </a:cubicBezTo>
                  <a:cubicBezTo>
                    <a:pt x="436530" y="823082"/>
                    <a:pt x="453217" y="813702"/>
                    <a:pt x="469311" y="803112"/>
                  </a:cubicBezTo>
                  <a:cubicBezTo>
                    <a:pt x="474063" y="799977"/>
                    <a:pt x="477815" y="795781"/>
                    <a:pt x="481999" y="792004"/>
                  </a:cubicBezTo>
                  <a:cubicBezTo>
                    <a:pt x="488034" y="786611"/>
                    <a:pt x="493601" y="780773"/>
                    <a:pt x="499278" y="775059"/>
                  </a:cubicBezTo>
                  <a:cubicBezTo>
                    <a:pt x="500438" y="774133"/>
                    <a:pt x="501364" y="772948"/>
                    <a:pt x="501956" y="771590"/>
                  </a:cubicBezTo>
                  <a:cubicBezTo>
                    <a:pt x="499488" y="771023"/>
                    <a:pt x="497279" y="771887"/>
                    <a:pt x="495205" y="772343"/>
                  </a:cubicBezTo>
                  <a:cubicBezTo>
                    <a:pt x="485208" y="774343"/>
                    <a:pt x="475063" y="775491"/>
                    <a:pt x="464868" y="775775"/>
                  </a:cubicBezTo>
                  <a:cubicBezTo>
                    <a:pt x="453612" y="776280"/>
                    <a:pt x="442393" y="777280"/>
                    <a:pt x="431161" y="778082"/>
                  </a:cubicBezTo>
                  <a:cubicBezTo>
                    <a:pt x="410797" y="779527"/>
                    <a:pt x="390432" y="779934"/>
                    <a:pt x="370092" y="777132"/>
                  </a:cubicBezTo>
                  <a:cubicBezTo>
                    <a:pt x="357158" y="775355"/>
                    <a:pt x="344174" y="773429"/>
                    <a:pt x="331116" y="772640"/>
                  </a:cubicBezTo>
                  <a:cubicBezTo>
                    <a:pt x="322192" y="772072"/>
                    <a:pt x="313380" y="769813"/>
                    <a:pt x="304469" y="768838"/>
                  </a:cubicBezTo>
                  <a:cubicBezTo>
                    <a:pt x="288288" y="767061"/>
                    <a:pt x="272194" y="764309"/>
                    <a:pt x="255828" y="764543"/>
                  </a:cubicBezTo>
                  <a:cubicBezTo>
                    <a:pt x="250176" y="764630"/>
                    <a:pt x="244609" y="765864"/>
                    <a:pt x="239450" y="768160"/>
                  </a:cubicBezTo>
                  <a:cubicBezTo>
                    <a:pt x="233872" y="770418"/>
                    <a:pt x="229391" y="774762"/>
                    <a:pt x="226972" y="780279"/>
                  </a:cubicBezTo>
                  <a:cubicBezTo>
                    <a:pt x="222233" y="790684"/>
                    <a:pt x="218777" y="801619"/>
                    <a:pt x="216654" y="812851"/>
                  </a:cubicBezTo>
                  <a:cubicBezTo>
                    <a:pt x="215087" y="821934"/>
                    <a:pt x="215766" y="831080"/>
                    <a:pt x="216370" y="840188"/>
                  </a:cubicBezTo>
                  <a:cubicBezTo>
                    <a:pt x="216765" y="844891"/>
                    <a:pt x="216741" y="849618"/>
                    <a:pt x="216284" y="854320"/>
                  </a:cubicBezTo>
                  <a:cubicBezTo>
                    <a:pt x="215938" y="857652"/>
                    <a:pt x="215803" y="861010"/>
                    <a:pt x="215865" y="864367"/>
                  </a:cubicBezTo>
                  <a:cubicBezTo>
                    <a:pt x="215975" y="876845"/>
                    <a:pt x="215568" y="889323"/>
                    <a:pt x="216555" y="901813"/>
                  </a:cubicBezTo>
                  <a:cubicBezTo>
                    <a:pt x="217370" y="913069"/>
                    <a:pt x="216395" y="924387"/>
                    <a:pt x="213668" y="935334"/>
                  </a:cubicBezTo>
                  <a:cubicBezTo>
                    <a:pt x="211471" y="944492"/>
                    <a:pt x="210150" y="953848"/>
                    <a:pt x="206916" y="962771"/>
                  </a:cubicBezTo>
                  <a:cubicBezTo>
                    <a:pt x="203103" y="973360"/>
                    <a:pt x="196314" y="981358"/>
                    <a:pt x="187971" y="988554"/>
                  </a:cubicBezTo>
                  <a:cubicBezTo>
                    <a:pt x="176036" y="998835"/>
                    <a:pt x="162139" y="1004265"/>
                    <a:pt x="146822" y="1006944"/>
                  </a:cubicBezTo>
                  <a:cubicBezTo>
                    <a:pt x="139800" y="1008289"/>
                    <a:pt x="132666" y="1008955"/>
                    <a:pt x="125507" y="1008943"/>
                  </a:cubicBezTo>
                  <a:cubicBezTo>
                    <a:pt x="109660" y="1008708"/>
                    <a:pt x="93788" y="1009363"/>
                    <a:pt x="78002" y="1007992"/>
                  </a:cubicBezTo>
                  <a:cubicBezTo>
                    <a:pt x="63488" y="1006758"/>
                    <a:pt x="50850" y="1001599"/>
                    <a:pt x="42654" y="988443"/>
                  </a:cubicBezTo>
                  <a:cubicBezTo>
                    <a:pt x="36212" y="978050"/>
                    <a:pt x="30090" y="967547"/>
                    <a:pt x="27325" y="955464"/>
                  </a:cubicBezTo>
                  <a:cubicBezTo>
                    <a:pt x="26585" y="951885"/>
                    <a:pt x="26079" y="948256"/>
                    <a:pt x="25807" y="944616"/>
                  </a:cubicBezTo>
                  <a:cubicBezTo>
                    <a:pt x="25671" y="943122"/>
                    <a:pt x="25881" y="941555"/>
                    <a:pt x="24993" y="940185"/>
                  </a:cubicBezTo>
                  <a:cubicBezTo>
                    <a:pt x="23006" y="931977"/>
                    <a:pt x="21882" y="923597"/>
                    <a:pt x="21648" y="915155"/>
                  </a:cubicBezTo>
                  <a:cubicBezTo>
                    <a:pt x="21364" y="909428"/>
                    <a:pt x="20414" y="903738"/>
                    <a:pt x="19636" y="898073"/>
                  </a:cubicBezTo>
                  <a:cubicBezTo>
                    <a:pt x="18575" y="889940"/>
                    <a:pt x="18858" y="881744"/>
                    <a:pt x="17723" y="873599"/>
                  </a:cubicBezTo>
                  <a:cubicBezTo>
                    <a:pt x="16365" y="863861"/>
                    <a:pt x="14749" y="854160"/>
                    <a:pt x="13453" y="844409"/>
                  </a:cubicBezTo>
                  <a:cubicBezTo>
                    <a:pt x="11552" y="830167"/>
                    <a:pt x="8935" y="816022"/>
                    <a:pt x="7405" y="801730"/>
                  </a:cubicBezTo>
                  <a:cubicBezTo>
                    <a:pt x="5344" y="782427"/>
                    <a:pt x="3937" y="763087"/>
                    <a:pt x="2777" y="743722"/>
                  </a:cubicBezTo>
                  <a:cubicBezTo>
                    <a:pt x="1135" y="716273"/>
                    <a:pt x="-630" y="688861"/>
                    <a:pt x="-926" y="661338"/>
                  </a:cubicBezTo>
                  <a:cubicBezTo>
                    <a:pt x="-1099" y="647428"/>
                    <a:pt x="-3049" y="633457"/>
                    <a:pt x="-2641" y="619547"/>
                  </a:cubicBezTo>
                  <a:cubicBezTo>
                    <a:pt x="-2370" y="610649"/>
                    <a:pt x="-2839" y="601676"/>
                    <a:pt x="-1556" y="592802"/>
                  </a:cubicBezTo>
                  <a:cubicBezTo>
                    <a:pt x="-1321" y="591296"/>
                    <a:pt x="-975" y="589803"/>
                    <a:pt x="-864" y="588297"/>
                  </a:cubicBezTo>
                  <a:cubicBezTo>
                    <a:pt x="641" y="567624"/>
                    <a:pt x="925" y="546889"/>
                    <a:pt x="-37" y="526191"/>
                  </a:cubicBezTo>
                  <a:cubicBezTo>
                    <a:pt x="-938" y="506838"/>
                    <a:pt x="-1025" y="487498"/>
                    <a:pt x="-482" y="468183"/>
                  </a:cubicBezTo>
                  <a:cubicBezTo>
                    <a:pt x="-222" y="459358"/>
                    <a:pt x="506" y="450533"/>
                    <a:pt x="-62" y="441721"/>
                  </a:cubicBezTo>
                  <a:cubicBezTo>
                    <a:pt x="-1049" y="426491"/>
                    <a:pt x="-938" y="411273"/>
                    <a:pt x="-445" y="396055"/>
                  </a:cubicBezTo>
                  <a:cubicBezTo>
                    <a:pt x="197" y="376431"/>
                    <a:pt x="1172" y="356807"/>
                    <a:pt x="1678" y="337171"/>
                  </a:cubicBezTo>
                  <a:cubicBezTo>
                    <a:pt x="1913" y="328358"/>
                    <a:pt x="1221" y="319521"/>
                    <a:pt x="1172" y="310684"/>
                  </a:cubicBezTo>
                  <a:cubicBezTo>
                    <a:pt x="1111" y="298811"/>
                    <a:pt x="1074" y="286926"/>
                    <a:pt x="1407" y="275040"/>
                  </a:cubicBezTo>
                  <a:cubicBezTo>
                    <a:pt x="1604" y="268647"/>
                    <a:pt x="2209" y="262278"/>
                    <a:pt x="3246" y="255971"/>
                  </a:cubicBezTo>
                  <a:cubicBezTo>
                    <a:pt x="4986" y="245147"/>
                    <a:pt x="6195" y="234262"/>
                    <a:pt x="7294" y="223376"/>
                  </a:cubicBezTo>
                  <a:cubicBezTo>
                    <a:pt x="8355" y="212910"/>
                    <a:pt x="10293" y="202591"/>
                    <a:pt x="11466" y="192150"/>
                  </a:cubicBezTo>
                  <a:cubicBezTo>
                    <a:pt x="13551" y="173550"/>
                    <a:pt x="16489" y="155124"/>
                    <a:pt x="19488" y="136610"/>
                  </a:cubicBezTo>
                  <a:cubicBezTo>
                    <a:pt x="22117" y="120393"/>
                    <a:pt x="23610" y="104015"/>
                    <a:pt x="26721" y="87871"/>
                  </a:cubicBezTo>
                  <a:cubicBezTo>
                    <a:pt x="28708" y="77528"/>
                    <a:pt x="31657" y="67469"/>
                    <a:pt x="34472" y="57349"/>
                  </a:cubicBezTo>
                  <a:cubicBezTo>
                    <a:pt x="35570" y="53387"/>
                    <a:pt x="36607" y="49400"/>
                    <a:pt x="37569" y="45414"/>
                  </a:cubicBezTo>
                  <a:cubicBezTo>
                    <a:pt x="39729" y="36219"/>
                    <a:pt x="43074" y="27333"/>
                    <a:pt x="47505" y="18989"/>
                  </a:cubicBezTo>
                  <a:cubicBezTo>
                    <a:pt x="50380" y="13645"/>
                    <a:pt x="53367" y="8313"/>
                    <a:pt x="55194" y="2475"/>
                  </a:cubicBezTo>
                  <a:lnTo>
                    <a:pt x="57749" y="-1573"/>
                  </a:lnTo>
                  <a:cubicBezTo>
                    <a:pt x="58230" y="1192"/>
                    <a:pt x="56292" y="3364"/>
                    <a:pt x="55725" y="5832"/>
                  </a:cubicBezTo>
                  <a:cubicBezTo>
                    <a:pt x="54219" y="12621"/>
                    <a:pt x="53046" y="19483"/>
                    <a:pt x="52244" y="26382"/>
                  </a:cubicBezTo>
                  <a:cubicBezTo>
                    <a:pt x="51257" y="34824"/>
                    <a:pt x="50862" y="43279"/>
                    <a:pt x="50269" y="51745"/>
                  </a:cubicBezTo>
                  <a:cubicBezTo>
                    <a:pt x="49850" y="57818"/>
                    <a:pt x="50269" y="63915"/>
                    <a:pt x="49467" y="69913"/>
                  </a:cubicBezTo>
                  <a:cubicBezTo>
                    <a:pt x="48480" y="77800"/>
                    <a:pt x="49344" y="85736"/>
                    <a:pt x="48529" y="93561"/>
                  </a:cubicBezTo>
                  <a:cubicBezTo>
                    <a:pt x="47060" y="107705"/>
                    <a:pt x="47628" y="121849"/>
                    <a:pt x="47999" y="135956"/>
                  </a:cubicBezTo>
                  <a:cubicBezTo>
                    <a:pt x="48184" y="142991"/>
                    <a:pt x="47900" y="150211"/>
                    <a:pt x="49455" y="157222"/>
                  </a:cubicBezTo>
                  <a:cubicBezTo>
                    <a:pt x="49627" y="158443"/>
                    <a:pt x="49665" y="159690"/>
                    <a:pt x="49566" y="160924"/>
                  </a:cubicBezTo>
                  <a:cubicBezTo>
                    <a:pt x="49566" y="170058"/>
                    <a:pt x="49627" y="179191"/>
                    <a:pt x="49566" y="188336"/>
                  </a:cubicBezTo>
                  <a:cubicBezTo>
                    <a:pt x="49492" y="196976"/>
                    <a:pt x="50627" y="205615"/>
                    <a:pt x="51195" y="214168"/>
                  </a:cubicBezTo>
                  <a:cubicBezTo>
                    <a:pt x="51689" y="221574"/>
                    <a:pt x="52084" y="228979"/>
                    <a:pt x="50726" y="236458"/>
                  </a:cubicBezTo>
                  <a:cubicBezTo>
                    <a:pt x="50245" y="239013"/>
                    <a:pt x="50245" y="241630"/>
                    <a:pt x="50726" y="244185"/>
                  </a:cubicBezTo>
                  <a:cubicBezTo>
                    <a:pt x="51121" y="246875"/>
                    <a:pt x="51356" y="249590"/>
                    <a:pt x="51430" y="252318"/>
                  </a:cubicBezTo>
                  <a:cubicBezTo>
                    <a:pt x="52207" y="261661"/>
                    <a:pt x="52256" y="271066"/>
                    <a:pt x="53898" y="280335"/>
                  </a:cubicBezTo>
                  <a:cubicBezTo>
                    <a:pt x="54515" y="283741"/>
                    <a:pt x="54528" y="287259"/>
                    <a:pt x="54910" y="290727"/>
                  </a:cubicBezTo>
                  <a:cubicBezTo>
                    <a:pt x="56354" y="303649"/>
                    <a:pt x="57897" y="316547"/>
                    <a:pt x="59427" y="329457"/>
                  </a:cubicBezTo>
                  <a:cubicBezTo>
                    <a:pt x="61896" y="350611"/>
                    <a:pt x="66968" y="371149"/>
                    <a:pt x="72781" y="391550"/>
                  </a:cubicBezTo>
                  <a:cubicBezTo>
                    <a:pt x="78767" y="412532"/>
                    <a:pt x="84568" y="433514"/>
                    <a:pt x="89801" y="454779"/>
                  </a:cubicBezTo>
                  <a:cubicBezTo>
                    <a:pt x="90986" y="459765"/>
                    <a:pt x="92480" y="464678"/>
                    <a:pt x="94294" y="469466"/>
                  </a:cubicBezTo>
                  <a:cubicBezTo>
                    <a:pt x="94615" y="470318"/>
                    <a:pt x="94825" y="470836"/>
                    <a:pt x="94973" y="471231"/>
                  </a:cubicBezTo>
                  <a:cubicBezTo>
                    <a:pt x="97453" y="478069"/>
                    <a:pt x="99354" y="485104"/>
                    <a:pt x="100687" y="492262"/>
                  </a:cubicBezTo>
                  <a:close/>
                </a:path>
              </a:pathLst>
            </a:custGeom>
            <a:solidFill>
              <a:srgbClr val="2DA82A"/>
            </a:solidFill>
            <a:ln w="1231" cap="flat">
              <a:noFill/>
              <a:prstDash val="solid"/>
              <a:miter/>
            </a:ln>
          </p:spPr>
          <p:txBody>
            <a:bodyPr rtlCol="0" anchor="ctr"/>
            <a:lstStyle/>
            <a:p>
              <a:endParaRPr lang="es-CO"/>
            </a:p>
          </p:txBody>
        </p:sp>
        <p:sp>
          <p:nvSpPr>
            <p:cNvPr id="54" name="Freeform: Shape 53">
              <a:extLst>
                <a:ext uri="{FF2B5EF4-FFF2-40B4-BE49-F238E27FC236}">
                  <a16:creationId xmlns:a16="http://schemas.microsoft.com/office/drawing/2014/main" id="{DC3F8F30-D35D-6538-C05F-26675AB8CDBA}"/>
                </a:ext>
              </a:extLst>
            </p:cNvPr>
            <p:cNvSpPr/>
            <p:nvPr/>
          </p:nvSpPr>
          <p:spPr>
            <a:xfrm>
              <a:off x="-1456087" y="6899366"/>
              <a:ext cx="122124" cy="434617"/>
            </a:xfrm>
            <a:custGeom>
              <a:avLst/>
              <a:gdLst>
                <a:gd name="connsiteX0" fmla="*/ 110988 w 122124"/>
                <a:gd name="connsiteY0" fmla="*/ 5936 h 434617"/>
                <a:gd name="connsiteX1" fmla="*/ 109988 w 122124"/>
                <a:gd name="connsiteY1" fmla="*/ 30102 h 434617"/>
                <a:gd name="connsiteX2" fmla="*/ 110692 w 122124"/>
                <a:gd name="connsiteY2" fmla="*/ 67536 h 434617"/>
                <a:gd name="connsiteX3" fmla="*/ 111185 w 122124"/>
                <a:gd name="connsiteY3" fmla="*/ 107216 h 434617"/>
                <a:gd name="connsiteX4" fmla="*/ 111321 w 122124"/>
                <a:gd name="connsiteY4" fmla="*/ 119978 h 434617"/>
                <a:gd name="connsiteX5" fmla="*/ 110852 w 122124"/>
                <a:gd name="connsiteY5" fmla="*/ 125408 h 434617"/>
                <a:gd name="connsiteX6" fmla="*/ 108964 w 122124"/>
                <a:gd name="connsiteY6" fmla="*/ 148574 h 434617"/>
                <a:gd name="connsiteX7" fmla="*/ 109334 w 122124"/>
                <a:gd name="connsiteY7" fmla="*/ 207508 h 434617"/>
                <a:gd name="connsiteX8" fmla="*/ 111185 w 122124"/>
                <a:gd name="connsiteY8" fmla="*/ 256790 h 434617"/>
                <a:gd name="connsiteX9" fmla="*/ 114209 w 122124"/>
                <a:gd name="connsiteY9" fmla="*/ 301420 h 434617"/>
                <a:gd name="connsiteX10" fmla="*/ 115024 w 122124"/>
                <a:gd name="connsiteY10" fmla="*/ 337459 h 434617"/>
                <a:gd name="connsiteX11" fmla="*/ 115950 w 122124"/>
                <a:gd name="connsiteY11" fmla="*/ 362538 h 434617"/>
                <a:gd name="connsiteX12" fmla="*/ 119331 w 122124"/>
                <a:gd name="connsiteY12" fmla="*/ 401182 h 434617"/>
                <a:gd name="connsiteX13" fmla="*/ 118282 w 122124"/>
                <a:gd name="connsiteY13" fmla="*/ 414338 h 434617"/>
                <a:gd name="connsiteX14" fmla="*/ 99843 w 122124"/>
                <a:gd name="connsiteY14" fmla="*/ 431914 h 434617"/>
                <a:gd name="connsiteX15" fmla="*/ 70642 w 122124"/>
                <a:gd name="connsiteY15" fmla="*/ 429593 h 434617"/>
                <a:gd name="connsiteX16" fmla="*/ 53165 w 122124"/>
                <a:gd name="connsiteY16" fmla="*/ 422904 h 434617"/>
                <a:gd name="connsiteX17" fmla="*/ 35800 w 122124"/>
                <a:gd name="connsiteY17" fmla="*/ 412117 h 434617"/>
                <a:gd name="connsiteX18" fmla="*/ 18521 w 122124"/>
                <a:gd name="connsiteY18" fmla="*/ 393258 h 434617"/>
                <a:gd name="connsiteX19" fmla="*/ 11967 w 122124"/>
                <a:gd name="connsiteY19" fmla="*/ 380829 h 434617"/>
                <a:gd name="connsiteX20" fmla="*/ 2476 w 122124"/>
                <a:gd name="connsiteY20" fmla="*/ 338582 h 434617"/>
                <a:gd name="connsiteX21" fmla="*/ 834 w 122124"/>
                <a:gd name="connsiteY21" fmla="*/ 284351 h 434617"/>
                <a:gd name="connsiteX22" fmla="*/ 488 w 122124"/>
                <a:gd name="connsiteY22" fmla="*/ 273403 h 434617"/>
                <a:gd name="connsiteX23" fmla="*/ -2251 w 122124"/>
                <a:gd name="connsiteY23" fmla="*/ 227860 h 434617"/>
                <a:gd name="connsiteX24" fmla="*/ -1918 w 122124"/>
                <a:gd name="connsiteY24" fmla="*/ 202769 h 434617"/>
                <a:gd name="connsiteX25" fmla="*/ 118 w 122124"/>
                <a:gd name="connsiteY25" fmla="*/ 179134 h 434617"/>
                <a:gd name="connsiteX26" fmla="*/ 3216 w 122124"/>
                <a:gd name="connsiteY26" fmla="*/ 113029 h 434617"/>
                <a:gd name="connsiteX27" fmla="*/ 3303 w 122124"/>
                <a:gd name="connsiteY27" fmla="*/ 69165 h 434617"/>
                <a:gd name="connsiteX28" fmla="*/ 5364 w 122124"/>
                <a:gd name="connsiteY28" fmla="*/ 35915 h 434617"/>
                <a:gd name="connsiteX29" fmla="*/ 9375 w 122124"/>
                <a:gd name="connsiteY29" fmla="*/ 3319 h 434617"/>
                <a:gd name="connsiteX30" fmla="*/ 10251 w 122124"/>
                <a:gd name="connsiteY30" fmla="*/ 320 h 434617"/>
                <a:gd name="connsiteX31" fmla="*/ 16953 w 122124"/>
                <a:gd name="connsiteY31" fmla="*/ 950 h 434617"/>
                <a:gd name="connsiteX32" fmla="*/ 30826 w 122124"/>
                <a:gd name="connsiteY32" fmla="*/ 4652 h 434617"/>
                <a:gd name="connsiteX33" fmla="*/ 39465 w 122124"/>
                <a:gd name="connsiteY33" fmla="*/ 11342 h 434617"/>
                <a:gd name="connsiteX34" fmla="*/ 69161 w 122124"/>
                <a:gd name="connsiteY34" fmla="*/ 15624 h 434617"/>
                <a:gd name="connsiteX35" fmla="*/ 106088 w 122124"/>
                <a:gd name="connsiteY35" fmla="*/ 10070 h 434617"/>
                <a:gd name="connsiteX36" fmla="*/ 110988 w 122124"/>
                <a:gd name="connsiteY36" fmla="*/ 5936 h 434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22124" h="434617">
                  <a:moveTo>
                    <a:pt x="110988" y="5936"/>
                  </a:moveTo>
                  <a:cubicBezTo>
                    <a:pt x="110642" y="13995"/>
                    <a:pt x="110124" y="21980"/>
                    <a:pt x="109988" y="30102"/>
                  </a:cubicBezTo>
                  <a:cubicBezTo>
                    <a:pt x="109779" y="42580"/>
                    <a:pt x="109741" y="55045"/>
                    <a:pt x="110692" y="67536"/>
                  </a:cubicBezTo>
                  <a:cubicBezTo>
                    <a:pt x="111679" y="80717"/>
                    <a:pt x="112432" y="93960"/>
                    <a:pt x="111185" y="107216"/>
                  </a:cubicBezTo>
                  <a:cubicBezTo>
                    <a:pt x="110630" y="111449"/>
                    <a:pt x="110679" y="115756"/>
                    <a:pt x="111321" y="119978"/>
                  </a:cubicBezTo>
                  <a:cubicBezTo>
                    <a:pt x="111543" y="121804"/>
                    <a:pt x="111383" y="123643"/>
                    <a:pt x="110852" y="125408"/>
                  </a:cubicBezTo>
                  <a:cubicBezTo>
                    <a:pt x="109112" y="133048"/>
                    <a:pt x="108939" y="140799"/>
                    <a:pt x="108964" y="148574"/>
                  </a:cubicBezTo>
                  <a:cubicBezTo>
                    <a:pt x="109026" y="168223"/>
                    <a:pt x="108717" y="187884"/>
                    <a:pt x="109334" y="207508"/>
                  </a:cubicBezTo>
                  <a:cubicBezTo>
                    <a:pt x="109853" y="223936"/>
                    <a:pt x="110359" y="240375"/>
                    <a:pt x="111185" y="256790"/>
                  </a:cubicBezTo>
                  <a:cubicBezTo>
                    <a:pt x="111926" y="271675"/>
                    <a:pt x="112716" y="286560"/>
                    <a:pt x="114209" y="301420"/>
                  </a:cubicBezTo>
                  <a:cubicBezTo>
                    <a:pt x="115370" y="313392"/>
                    <a:pt x="115641" y="325438"/>
                    <a:pt x="115024" y="337459"/>
                  </a:cubicBezTo>
                  <a:cubicBezTo>
                    <a:pt x="114802" y="345827"/>
                    <a:pt x="115110" y="354207"/>
                    <a:pt x="115950" y="362538"/>
                  </a:cubicBezTo>
                  <a:cubicBezTo>
                    <a:pt x="116999" y="375424"/>
                    <a:pt x="118986" y="388235"/>
                    <a:pt x="119331" y="401182"/>
                  </a:cubicBezTo>
                  <a:cubicBezTo>
                    <a:pt x="119615" y="405600"/>
                    <a:pt x="119270" y="410031"/>
                    <a:pt x="118282" y="414338"/>
                  </a:cubicBezTo>
                  <a:cubicBezTo>
                    <a:pt x="115703" y="423977"/>
                    <a:pt x="109433" y="429791"/>
                    <a:pt x="99843" y="431914"/>
                  </a:cubicBezTo>
                  <a:cubicBezTo>
                    <a:pt x="89969" y="434123"/>
                    <a:pt x="80096" y="432963"/>
                    <a:pt x="70642" y="429593"/>
                  </a:cubicBezTo>
                  <a:cubicBezTo>
                    <a:pt x="64767" y="427495"/>
                    <a:pt x="58966" y="425187"/>
                    <a:pt x="53165" y="422904"/>
                  </a:cubicBezTo>
                  <a:cubicBezTo>
                    <a:pt x="46747" y="420435"/>
                    <a:pt x="40860" y="416770"/>
                    <a:pt x="35800" y="412117"/>
                  </a:cubicBezTo>
                  <a:cubicBezTo>
                    <a:pt x="29678" y="406168"/>
                    <a:pt x="23902" y="399873"/>
                    <a:pt x="18521" y="393258"/>
                  </a:cubicBezTo>
                  <a:cubicBezTo>
                    <a:pt x="15509" y="389605"/>
                    <a:pt x="13275" y="385383"/>
                    <a:pt x="11967" y="380829"/>
                  </a:cubicBezTo>
                  <a:cubicBezTo>
                    <a:pt x="7659" y="366994"/>
                    <a:pt x="3833" y="353035"/>
                    <a:pt x="2476" y="338582"/>
                  </a:cubicBezTo>
                  <a:cubicBezTo>
                    <a:pt x="772" y="320563"/>
                    <a:pt x="-548" y="302494"/>
                    <a:pt x="834" y="284351"/>
                  </a:cubicBezTo>
                  <a:cubicBezTo>
                    <a:pt x="1106" y="280734"/>
                    <a:pt x="526" y="277056"/>
                    <a:pt x="488" y="273403"/>
                  </a:cubicBezTo>
                  <a:cubicBezTo>
                    <a:pt x="279" y="258185"/>
                    <a:pt x="-635" y="243004"/>
                    <a:pt x="-2251" y="227860"/>
                  </a:cubicBezTo>
                  <a:cubicBezTo>
                    <a:pt x="-3128" y="219517"/>
                    <a:pt x="-2548" y="211137"/>
                    <a:pt x="-1918" y="202769"/>
                  </a:cubicBezTo>
                  <a:cubicBezTo>
                    <a:pt x="-1338" y="194882"/>
                    <a:pt x="-746" y="187008"/>
                    <a:pt x="118" y="179134"/>
                  </a:cubicBezTo>
                  <a:cubicBezTo>
                    <a:pt x="2303" y="157164"/>
                    <a:pt x="3340" y="135097"/>
                    <a:pt x="3216" y="113029"/>
                  </a:cubicBezTo>
                  <a:cubicBezTo>
                    <a:pt x="3216" y="98403"/>
                    <a:pt x="3142" y="83778"/>
                    <a:pt x="3303" y="69165"/>
                  </a:cubicBezTo>
                  <a:cubicBezTo>
                    <a:pt x="3414" y="58057"/>
                    <a:pt x="4426" y="46949"/>
                    <a:pt x="5364" y="35915"/>
                  </a:cubicBezTo>
                  <a:cubicBezTo>
                    <a:pt x="6302" y="24881"/>
                    <a:pt x="7672" y="14143"/>
                    <a:pt x="9375" y="3319"/>
                  </a:cubicBezTo>
                  <a:cubicBezTo>
                    <a:pt x="9338" y="2258"/>
                    <a:pt x="9646" y="1196"/>
                    <a:pt x="10251" y="320"/>
                  </a:cubicBezTo>
                  <a:cubicBezTo>
                    <a:pt x="13213" y="4023"/>
                    <a:pt x="13213" y="4023"/>
                    <a:pt x="16953" y="950"/>
                  </a:cubicBezTo>
                  <a:cubicBezTo>
                    <a:pt x="22223" y="-3407"/>
                    <a:pt x="28382" y="-2087"/>
                    <a:pt x="30826" y="4652"/>
                  </a:cubicBezTo>
                  <a:cubicBezTo>
                    <a:pt x="32467" y="9157"/>
                    <a:pt x="35318" y="10576"/>
                    <a:pt x="39465" y="11342"/>
                  </a:cubicBezTo>
                  <a:cubicBezTo>
                    <a:pt x="49339" y="13168"/>
                    <a:pt x="59003" y="16143"/>
                    <a:pt x="69161" y="15624"/>
                  </a:cubicBezTo>
                  <a:cubicBezTo>
                    <a:pt x="81638" y="14983"/>
                    <a:pt x="93734" y="11638"/>
                    <a:pt x="106088" y="10070"/>
                  </a:cubicBezTo>
                  <a:cubicBezTo>
                    <a:pt x="108890" y="9712"/>
                    <a:pt x="108285" y="6010"/>
                    <a:pt x="110988" y="5936"/>
                  </a:cubicBezTo>
                  <a:close/>
                </a:path>
              </a:pathLst>
            </a:custGeom>
            <a:solidFill>
              <a:srgbClr val="2DA82A"/>
            </a:solidFill>
            <a:ln w="1231" cap="flat">
              <a:noFill/>
              <a:prstDash val="solid"/>
              <a:miter/>
            </a:ln>
          </p:spPr>
          <p:txBody>
            <a:bodyPr rtlCol="0" anchor="ctr"/>
            <a:lstStyle/>
            <a:p>
              <a:endParaRPr lang="es-CO"/>
            </a:p>
          </p:txBody>
        </p:sp>
        <p:sp>
          <p:nvSpPr>
            <p:cNvPr id="55" name="Freeform: Shape 54">
              <a:extLst>
                <a:ext uri="{FF2B5EF4-FFF2-40B4-BE49-F238E27FC236}">
                  <a16:creationId xmlns:a16="http://schemas.microsoft.com/office/drawing/2014/main" id="{0C932170-2776-E7CC-3E41-94648D50B408}"/>
                </a:ext>
              </a:extLst>
            </p:cNvPr>
            <p:cNvSpPr/>
            <p:nvPr/>
          </p:nvSpPr>
          <p:spPr>
            <a:xfrm>
              <a:off x="-935720" y="6939843"/>
              <a:ext cx="347636" cy="653915"/>
            </a:xfrm>
            <a:custGeom>
              <a:avLst/>
              <a:gdLst>
                <a:gd name="connsiteX0" fmla="*/ 139996 w 347636"/>
                <a:gd name="connsiteY0" fmla="*/ 650277 h 653915"/>
                <a:gd name="connsiteX1" fmla="*/ 139095 w 347636"/>
                <a:gd name="connsiteY1" fmla="*/ 650277 h 653915"/>
                <a:gd name="connsiteX2" fmla="*/ 130640 w 347636"/>
                <a:gd name="connsiteY2" fmla="*/ 648808 h 653915"/>
                <a:gd name="connsiteX3" fmla="*/ 124753 w 347636"/>
                <a:gd name="connsiteY3" fmla="*/ 648808 h 653915"/>
                <a:gd name="connsiteX4" fmla="*/ 117163 w 347636"/>
                <a:gd name="connsiteY4" fmla="*/ 650264 h 653915"/>
                <a:gd name="connsiteX5" fmla="*/ 113460 w 347636"/>
                <a:gd name="connsiteY5" fmla="*/ 650264 h 653915"/>
                <a:gd name="connsiteX6" fmla="*/ 84160 w 347636"/>
                <a:gd name="connsiteY6" fmla="*/ 650264 h 653915"/>
                <a:gd name="connsiteX7" fmla="*/ 82469 w 347636"/>
                <a:gd name="connsiteY7" fmla="*/ 650264 h 653915"/>
                <a:gd name="connsiteX8" fmla="*/ 81555 w 347636"/>
                <a:gd name="connsiteY8" fmla="*/ 647524 h 653915"/>
                <a:gd name="connsiteX9" fmla="*/ 80642 w 347636"/>
                <a:gd name="connsiteY9" fmla="*/ 646611 h 653915"/>
                <a:gd name="connsiteX10" fmla="*/ 77890 w 347636"/>
                <a:gd name="connsiteY10" fmla="*/ 646611 h 653915"/>
                <a:gd name="connsiteX11" fmla="*/ 76977 w 347636"/>
                <a:gd name="connsiteY11" fmla="*/ 647524 h 653915"/>
                <a:gd name="connsiteX12" fmla="*/ 76063 w 347636"/>
                <a:gd name="connsiteY12" fmla="*/ 647524 h 653915"/>
                <a:gd name="connsiteX13" fmla="*/ 75224 w 347636"/>
                <a:gd name="connsiteY13" fmla="*/ 647598 h 653915"/>
                <a:gd name="connsiteX14" fmla="*/ 75150 w 347636"/>
                <a:gd name="connsiteY14" fmla="*/ 647524 h 653915"/>
                <a:gd name="connsiteX15" fmla="*/ 73323 w 347636"/>
                <a:gd name="connsiteY15" fmla="*/ 646611 h 653915"/>
                <a:gd name="connsiteX16" fmla="*/ 70583 w 347636"/>
                <a:gd name="connsiteY16" fmla="*/ 646611 h 653915"/>
                <a:gd name="connsiteX17" fmla="*/ 69670 w 347636"/>
                <a:gd name="connsiteY17" fmla="*/ 646611 h 653915"/>
                <a:gd name="connsiteX18" fmla="*/ 68756 w 347636"/>
                <a:gd name="connsiteY18" fmla="*/ 645698 h 653915"/>
                <a:gd name="connsiteX19" fmla="*/ 66930 w 347636"/>
                <a:gd name="connsiteY19" fmla="*/ 645698 h 653915"/>
                <a:gd name="connsiteX20" fmla="*/ 66004 w 347636"/>
                <a:gd name="connsiteY20" fmla="*/ 644785 h 653915"/>
                <a:gd name="connsiteX21" fmla="*/ 63264 w 347636"/>
                <a:gd name="connsiteY21" fmla="*/ 644785 h 653915"/>
                <a:gd name="connsiteX22" fmla="*/ 62351 w 347636"/>
                <a:gd name="connsiteY22" fmla="*/ 643871 h 653915"/>
                <a:gd name="connsiteX23" fmla="*/ 60524 w 347636"/>
                <a:gd name="connsiteY23" fmla="*/ 642032 h 653915"/>
                <a:gd name="connsiteX24" fmla="*/ 59611 w 347636"/>
                <a:gd name="connsiteY24" fmla="*/ 641119 h 653915"/>
                <a:gd name="connsiteX25" fmla="*/ 57784 w 347636"/>
                <a:gd name="connsiteY25" fmla="*/ 640205 h 653915"/>
                <a:gd name="connsiteX26" fmla="*/ 56871 w 347636"/>
                <a:gd name="connsiteY26" fmla="*/ 639292 h 653915"/>
                <a:gd name="connsiteX27" fmla="*/ 52292 w 347636"/>
                <a:gd name="connsiteY27" fmla="*/ 639292 h 653915"/>
                <a:gd name="connsiteX28" fmla="*/ 51379 w 347636"/>
                <a:gd name="connsiteY28" fmla="*/ 638379 h 653915"/>
                <a:gd name="connsiteX29" fmla="*/ 49552 w 347636"/>
                <a:gd name="connsiteY29" fmla="*/ 635639 h 653915"/>
                <a:gd name="connsiteX30" fmla="*/ 48639 w 347636"/>
                <a:gd name="connsiteY30" fmla="*/ 634725 h 653915"/>
                <a:gd name="connsiteX31" fmla="*/ 45899 w 347636"/>
                <a:gd name="connsiteY31" fmla="*/ 631986 h 653915"/>
                <a:gd name="connsiteX32" fmla="*/ 44985 w 347636"/>
                <a:gd name="connsiteY32" fmla="*/ 631060 h 653915"/>
                <a:gd name="connsiteX33" fmla="*/ 40407 w 347636"/>
                <a:gd name="connsiteY33" fmla="*/ 629233 h 653915"/>
                <a:gd name="connsiteX34" fmla="*/ 39493 w 347636"/>
                <a:gd name="connsiteY34" fmla="*/ 628320 h 653915"/>
                <a:gd name="connsiteX35" fmla="*/ 36753 w 347636"/>
                <a:gd name="connsiteY35" fmla="*/ 623753 h 653915"/>
                <a:gd name="connsiteX36" fmla="*/ 35840 w 347636"/>
                <a:gd name="connsiteY36" fmla="*/ 622840 h 653915"/>
                <a:gd name="connsiteX37" fmla="*/ 29434 w 347636"/>
                <a:gd name="connsiteY37" fmla="*/ 618261 h 653915"/>
                <a:gd name="connsiteX38" fmla="*/ 28521 w 347636"/>
                <a:gd name="connsiteY38" fmla="*/ 617348 h 653915"/>
                <a:gd name="connsiteX39" fmla="*/ 25781 w 347636"/>
                <a:gd name="connsiteY39" fmla="*/ 610954 h 653915"/>
                <a:gd name="connsiteX40" fmla="*/ 24868 w 347636"/>
                <a:gd name="connsiteY40" fmla="*/ 610041 h 653915"/>
                <a:gd name="connsiteX41" fmla="*/ 23955 w 347636"/>
                <a:gd name="connsiteY41" fmla="*/ 609128 h 653915"/>
                <a:gd name="connsiteX42" fmla="*/ 23041 w 347636"/>
                <a:gd name="connsiteY42" fmla="*/ 608202 h 653915"/>
                <a:gd name="connsiteX43" fmla="*/ 21215 w 347636"/>
                <a:gd name="connsiteY43" fmla="*/ 607289 h 653915"/>
                <a:gd name="connsiteX44" fmla="*/ 20301 w 347636"/>
                <a:gd name="connsiteY44" fmla="*/ 606376 h 653915"/>
                <a:gd name="connsiteX45" fmla="*/ 19388 w 347636"/>
                <a:gd name="connsiteY45" fmla="*/ 605462 h 653915"/>
                <a:gd name="connsiteX46" fmla="*/ 15685 w 347636"/>
                <a:gd name="connsiteY46" fmla="*/ 596317 h 653915"/>
                <a:gd name="connsiteX47" fmla="*/ 14772 w 347636"/>
                <a:gd name="connsiteY47" fmla="*/ 595403 h 653915"/>
                <a:gd name="connsiteX48" fmla="*/ 13858 w 347636"/>
                <a:gd name="connsiteY48" fmla="*/ 594490 h 653915"/>
                <a:gd name="connsiteX49" fmla="*/ 12032 w 347636"/>
                <a:gd name="connsiteY49" fmla="*/ 588097 h 653915"/>
                <a:gd name="connsiteX50" fmla="*/ 11119 w 347636"/>
                <a:gd name="connsiteY50" fmla="*/ 587183 h 653915"/>
                <a:gd name="connsiteX51" fmla="*/ 11119 w 347636"/>
                <a:gd name="connsiteY51" fmla="*/ 584481 h 653915"/>
                <a:gd name="connsiteX52" fmla="*/ 10205 w 347636"/>
                <a:gd name="connsiteY52" fmla="*/ 583567 h 653915"/>
                <a:gd name="connsiteX53" fmla="*/ 9292 w 347636"/>
                <a:gd name="connsiteY53" fmla="*/ 581741 h 653915"/>
                <a:gd name="connsiteX54" fmla="*/ 8379 w 347636"/>
                <a:gd name="connsiteY54" fmla="*/ 580827 h 653915"/>
                <a:gd name="connsiteX55" fmla="*/ 7465 w 347636"/>
                <a:gd name="connsiteY55" fmla="*/ 579914 h 653915"/>
                <a:gd name="connsiteX56" fmla="*/ 5639 w 347636"/>
                <a:gd name="connsiteY56" fmla="*/ 573570 h 653915"/>
                <a:gd name="connsiteX57" fmla="*/ 3800 w 347636"/>
                <a:gd name="connsiteY57" fmla="*/ 565288 h 653915"/>
                <a:gd name="connsiteX58" fmla="*/ 2886 w 347636"/>
                <a:gd name="connsiteY58" fmla="*/ 564375 h 653915"/>
                <a:gd name="connsiteX59" fmla="*/ 1973 w 347636"/>
                <a:gd name="connsiteY59" fmla="*/ 563462 h 653915"/>
                <a:gd name="connsiteX60" fmla="*/ 1973 w 347636"/>
                <a:gd name="connsiteY60" fmla="*/ 557550 h 653915"/>
                <a:gd name="connsiteX61" fmla="*/ 615 w 347636"/>
                <a:gd name="connsiteY61" fmla="*/ 549626 h 653915"/>
                <a:gd name="connsiteX62" fmla="*/ 146 w 347636"/>
                <a:gd name="connsiteY62" fmla="*/ 545171 h 653915"/>
                <a:gd name="connsiteX63" fmla="*/ 1060 w 347636"/>
                <a:gd name="connsiteY63" fmla="*/ 544257 h 653915"/>
                <a:gd name="connsiteX64" fmla="*/ 146 w 347636"/>
                <a:gd name="connsiteY64" fmla="*/ 537852 h 653915"/>
                <a:gd name="connsiteX65" fmla="*/ -767 w 347636"/>
                <a:gd name="connsiteY65" fmla="*/ 536938 h 653915"/>
                <a:gd name="connsiteX66" fmla="*/ -767 w 347636"/>
                <a:gd name="connsiteY66" fmla="*/ 533236 h 653915"/>
                <a:gd name="connsiteX67" fmla="*/ 146 w 347636"/>
                <a:gd name="connsiteY67" fmla="*/ 532322 h 653915"/>
                <a:gd name="connsiteX68" fmla="*/ -619 w 347636"/>
                <a:gd name="connsiteY68" fmla="*/ 523819 h 653915"/>
                <a:gd name="connsiteX69" fmla="*/ -421 w 347636"/>
                <a:gd name="connsiteY69" fmla="*/ 520721 h 653915"/>
                <a:gd name="connsiteX70" fmla="*/ 146 w 347636"/>
                <a:gd name="connsiteY70" fmla="*/ 511291 h 653915"/>
                <a:gd name="connsiteX71" fmla="*/ -767 w 347636"/>
                <a:gd name="connsiteY71" fmla="*/ 510378 h 653915"/>
                <a:gd name="connsiteX72" fmla="*/ -767 w 347636"/>
                <a:gd name="connsiteY72" fmla="*/ 508551 h 653915"/>
                <a:gd name="connsiteX73" fmla="*/ 146 w 347636"/>
                <a:gd name="connsiteY73" fmla="*/ 507638 h 653915"/>
                <a:gd name="connsiteX74" fmla="*/ 1060 w 347636"/>
                <a:gd name="connsiteY74" fmla="*/ 499406 h 653915"/>
                <a:gd name="connsiteX75" fmla="*/ 146 w 347636"/>
                <a:gd name="connsiteY75" fmla="*/ 498493 h 653915"/>
                <a:gd name="connsiteX76" fmla="*/ 146 w 347636"/>
                <a:gd name="connsiteY76" fmla="*/ 496666 h 653915"/>
                <a:gd name="connsiteX77" fmla="*/ 1060 w 347636"/>
                <a:gd name="connsiteY77" fmla="*/ 495753 h 653915"/>
                <a:gd name="connsiteX78" fmla="*/ -705 w 347636"/>
                <a:gd name="connsiteY78" fmla="*/ 489878 h 653915"/>
                <a:gd name="connsiteX79" fmla="*/ -964 w 347636"/>
                <a:gd name="connsiteY79" fmla="*/ 480967 h 653915"/>
                <a:gd name="connsiteX80" fmla="*/ 1060 w 347636"/>
                <a:gd name="connsiteY80" fmla="*/ 475635 h 653915"/>
                <a:gd name="connsiteX81" fmla="*/ 2788 w 347636"/>
                <a:gd name="connsiteY81" fmla="*/ 482633 h 653915"/>
                <a:gd name="connsiteX82" fmla="*/ 4738 w 347636"/>
                <a:gd name="connsiteY82" fmla="*/ 487348 h 653915"/>
                <a:gd name="connsiteX83" fmla="*/ 18981 w 347636"/>
                <a:gd name="connsiteY83" fmla="*/ 490137 h 653915"/>
                <a:gd name="connsiteX84" fmla="*/ 26608 w 347636"/>
                <a:gd name="connsiteY84" fmla="*/ 491272 h 653915"/>
                <a:gd name="connsiteX85" fmla="*/ 32187 w 347636"/>
                <a:gd name="connsiteY85" fmla="*/ 497653 h 653915"/>
                <a:gd name="connsiteX86" fmla="*/ 35593 w 347636"/>
                <a:gd name="connsiteY86" fmla="*/ 518549 h 653915"/>
                <a:gd name="connsiteX87" fmla="*/ 37124 w 347636"/>
                <a:gd name="connsiteY87" fmla="*/ 531162 h 653915"/>
                <a:gd name="connsiteX88" fmla="*/ 43937 w 347636"/>
                <a:gd name="connsiteY88" fmla="*/ 552317 h 653915"/>
                <a:gd name="connsiteX89" fmla="*/ 64227 w 347636"/>
                <a:gd name="connsiteY89" fmla="*/ 585641 h 653915"/>
                <a:gd name="connsiteX90" fmla="*/ 102932 w 347636"/>
                <a:gd name="connsiteY90" fmla="*/ 616200 h 653915"/>
                <a:gd name="connsiteX91" fmla="*/ 131998 w 347636"/>
                <a:gd name="connsiteY91" fmla="*/ 624839 h 653915"/>
                <a:gd name="connsiteX92" fmla="*/ 163310 w 347636"/>
                <a:gd name="connsiteY92" fmla="*/ 621816 h 653915"/>
                <a:gd name="connsiteX93" fmla="*/ 179762 w 347636"/>
                <a:gd name="connsiteY93" fmla="*/ 614065 h 653915"/>
                <a:gd name="connsiteX94" fmla="*/ 193141 w 347636"/>
                <a:gd name="connsiteY94" fmla="*/ 608313 h 653915"/>
                <a:gd name="connsiteX95" fmla="*/ 212062 w 347636"/>
                <a:gd name="connsiteY95" fmla="*/ 600525 h 653915"/>
                <a:gd name="connsiteX96" fmla="*/ 222343 w 347636"/>
                <a:gd name="connsiteY96" fmla="*/ 593120 h 653915"/>
                <a:gd name="connsiteX97" fmla="*/ 245274 w 347636"/>
                <a:gd name="connsiteY97" fmla="*/ 555933 h 653915"/>
                <a:gd name="connsiteX98" fmla="*/ 252186 w 347636"/>
                <a:gd name="connsiteY98" fmla="*/ 545627 h 653915"/>
                <a:gd name="connsiteX99" fmla="*/ 264528 w 347636"/>
                <a:gd name="connsiteY99" fmla="*/ 520819 h 653915"/>
                <a:gd name="connsiteX100" fmla="*/ 266219 w 347636"/>
                <a:gd name="connsiteY100" fmla="*/ 494074 h 653915"/>
                <a:gd name="connsiteX101" fmla="*/ 271378 w 347636"/>
                <a:gd name="connsiteY101" fmla="*/ 460034 h 653915"/>
                <a:gd name="connsiteX102" fmla="*/ 274340 w 347636"/>
                <a:gd name="connsiteY102" fmla="*/ 438473 h 653915"/>
                <a:gd name="connsiteX103" fmla="*/ 279598 w 347636"/>
                <a:gd name="connsiteY103" fmla="*/ 405371 h 653915"/>
                <a:gd name="connsiteX104" fmla="*/ 287003 w 347636"/>
                <a:gd name="connsiteY104" fmla="*/ 363852 h 653915"/>
                <a:gd name="connsiteX105" fmla="*/ 290780 w 347636"/>
                <a:gd name="connsiteY105" fmla="*/ 339673 h 653915"/>
                <a:gd name="connsiteX106" fmla="*/ 290842 w 347636"/>
                <a:gd name="connsiteY106" fmla="*/ 337390 h 653915"/>
                <a:gd name="connsiteX107" fmla="*/ 292458 w 347636"/>
                <a:gd name="connsiteY107" fmla="*/ 312027 h 653915"/>
                <a:gd name="connsiteX108" fmla="*/ 291953 w 347636"/>
                <a:gd name="connsiteY108" fmla="*/ 281517 h 653915"/>
                <a:gd name="connsiteX109" fmla="*/ 291755 w 347636"/>
                <a:gd name="connsiteY109" fmla="*/ 271470 h 653915"/>
                <a:gd name="connsiteX110" fmla="*/ 285226 w 347636"/>
                <a:gd name="connsiteY110" fmla="*/ 250489 h 653915"/>
                <a:gd name="connsiteX111" fmla="*/ 279944 w 347636"/>
                <a:gd name="connsiteY111" fmla="*/ 244836 h 653915"/>
                <a:gd name="connsiteX112" fmla="*/ 278821 w 347636"/>
                <a:gd name="connsiteY112" fmla="*/ 239591 h 653915"/>
                <a:gd name="connsiteX113" fmla="*/ 283609 w 347636"/>
                <a:gd name="connsiteY113" fmla="*/ 226804 h 653915"/>
                <a:gd name="connsiteX114" fmla="*/ 284276 w 347636"/>
                <a:gd name="connsiteY114" fmla="*/ 214462 h 653915"/>
                <a:gd name="connsiteX115" fmla="*/ 284140 w 347636"/>
                <a:gd name="connsiteY115" fmla="*/ 200787 h 653915"/>
                <a:gd name="connsiteX116" fmla="*/ 287262 w 347636"/>
                <a:gd name="connsiteY116" fmla="*/ 175609 h 653915"/>
                <a:gd name="connsiteX117" fmla="*/ 283856 w 347636"/>
                <a:gd name="connsiteY117" fmla="*/ 166488 h 653915"/>
                <a:gd name="connsiteX118" fmla="*/ 281684 w 347636"/>
                <a:gd name="connsiteY118" fmla="*/ 160786 h 653915"/>
                <a:gd name="connsiteX119" fmla="*/ 281684 w 347636"/>
                <a:gd name="connsiteY119" fmla="*/ 154837 h 653915"/>
                <a:gd name="connsiteX120" fmla="*/ 282400 w 347636"/>
                <a:gd name="connsiteY120" fmla="*/ 151813 h 653915"/>
                <a:gd name="connsiteX121" fmla="*/ 283844 w 347636"/>
                <a:gd name="connsiteY121" fmla="*/ 141557 h 653915"/>
                <a:gd name="connsiteX122" fmla="*/ 280882 w 347636"/>
                <a:gd name="connsiteY122" fmla="*/ 120044 h 653915"/>
                <a:gd name="connsiteX123" fmla="*/ 284930 w 347636"/>
                <a:gd name="connsiteY123" fmla="*/ 99581 h 653915"/>
                <a:gd name="connsiteX124" fmla="*/ 287225 w 347636"/>
                <a:gd name="connsiteY124" fmla="*/ 86634 h 653915"/>
                <a:gd name="connsiteX125" fmla="*/ 283350 w 347636"/>
                <a:gd name="connsiteY125" fmla="*/ 76316 h 653915"/>
                <a:gd name="connsiteX126" fmla="*/ 282116 w 347636"/>
                <a:gd name="connsiteY126" fmla="*/ 72330 h 653915"/>
                <a:gd name="connsiteX127" fmla="*/ 288028 w 347636"/>
                <a:gd name="connsiteY127" fmla="*/ 48596 h 653915"/>
                <a:gd name="connsiteX128" fmla="*/ 290903 w 347636"/>
                <a:gd name="connsiteY128" fmla="*/ 27034 h 653915"/>
                <a:gd name="connsiteX129" fmla="*/ 277438 w 347636"/>
                <a:gd name="connsiteY129" fmla="*/ 13840 h 653915"/>
                <a:gd name="connsiteX130" fmla="*/ 275155 w 347636"/>
                <a:gd name="connsiteY130" fmla="*/ 13840 h 653915"/>
                <a:gd name="connsiteX131" fmla="*/ 271193 w 347636"/>
                <a:gd name="connsiteY131" fmla="*/ 12816 h 653915"/>
                <a:gd name="connsiteX132" fmla="*/ 274168 w 347636"/>
                <a:gd name="connsiteY132" fmla="*/ 9742 h 653915"/>
                <a:gd name="connsiteX133" fmla="*/ 286016 w 347636"/>
                <a:gd name="connsiteY133" fmla="*/ 3942 h 653915"/>
                <a:gd name="connsiteX134" fmla="*/ 295828 w 347636"/>
                <a:gd name="connsiteY134" fmla="*/ -995 h 653915"/>
                <a:gd name="connsiteX135" fmla="*/ 299839 w 347636"/>
                <a:gd name="connsiteY135" fmla="*/ 1177 h 653915"/>
                <a:gd name="connsiteX136" fmla="*/ 304394 w 347636"/>
                <a:gd name="connsiteY136" fmla="*/ 30798 h 653915"/>
                <a:gd name="connsiteX137" fmla="*/ 306023 w 347636"/>
                <a:gd name="connsiteY137" fmla="*/ 43375 h 653915"/>
                <a:gd name="connsiteX138" fmla="*/ 309590 w 347636"/>
                <a:gd name="connsiteY138" fmla="*/ 59716 h 653915"/>
                <a:gd name="connsiteX139" fmla="*/ 309948 w 347636"/>
                <a:gd name="connsiteY139" fmla="*/ 61950 h 653915"/>
                <a:gd name="connsiteX140" fmla="*/ 311034 w 347636"/>
                <a:gd name="connsiteY140" fmla="*/ 86967 h 653915"/>
                <a:gd name="connsiteX141" fmla="*/ 312453 w 347636"/>
                <a:gd name="connsiteY141" fmla="*/ 106419 h 653915"/>
                <a:gd name="connsiteX142" fmla="*/ 313773 w 347636"/>
                <a:gd name="connsiteY142" fmla="*/ 119057 h 653915"/>
                <a:gd name="connsiteX143" fmla="*/ 314724 w 347636"/>
                <a:gd name="connsiteY143" fmla="*/ 142248 h 653915"/>
                <a:gd name="connsiteX144" fmla="*/ 317192 w 347636"/>
                <a:gd name="connsiteY144" fmla="*/ 161995 h 653915"/>
                <a:gd name="connsiteX145" fmla="*/ 326437 w 347636"/>
                <a:gd name="connsiteY145" fmla="*/ 172733 h 653915"/>
                <a:gd name="connsiteX146" fmla="*/ 339594 w 347636"/>
                <a:gd name="connsiteY146" fmla="*/ 168524 h 653915"/>
                <a:gd name="connsiteX147" fmla="*/ 342062 w 347636"/>
                <a:gd name="connsiteY147" fmla="*/ 164698 h 653915"/>
                <a:gd name="connsiteX148" fmla="*/ 342247 w 347636"/>
                <a:gd name="connsiteY148" fmla="*/ 167081 h 653915"/>
                <a:gd name="connsiteX149" fmla="*/ 342136 w 347636"/>
                <a:gd name="connsiteY149" fmla="*/ 177250 h 653915"/>
                <a:gd name="connsiteX150" fmla="*/ 341580 w 347636"/>
                <a:gd name="connsiteY150" fmla="*/ 179719 h 653915"/>
                <a:gd name="connsiteX151" fmla="*/ 343839 w 347636"/>
                <a:gd name="connsiteY151" fmla="*/ 187939 h 653915"/>
                <a:gd name="connsiteX152" fmla="*/ 343654 w 347636"/>
                <a:gd name="connsiteY152" fmla="*/ 193888 h 653915"/>
                <a:gd name="connsiteX153" fmla="*/ 342728 w 347636"/>
                <a:gd name="connsiteY153" fmla="*/ 200207 h 653915"/>
                <a:gd name="connsiteX154" fmla="*/ 341926 w 347636"/>
                <a:gd name="connsiteY154" fmla="*/ 206131 h 653915"/>
                <a:gd name="connsiteX155" fmla="*/ 341988 w 347636"/>
                <a:gd name="connsiteY155" fmla="*/ 211364 h 653915"/>
                <a:gd name="connsiteX156" fmla="*/ 341655 w 347636"/>
                <a:gd name="connsiteY156" fmla="*/ 214178 h 653915"/>
                <a:gd name="connsiteX157" fmla="*/ 341284 w 347636"/>
                <a:gd name="connsiteY157" fmla="*/ 219757 h 653915"/>
                <a:gd name="connsiteX158" fmla="*/ 340902 w 347636"/>
                <a:gd name="connsiteY158" fmla="*/ 222312 h 653915"/>
                <a:gd name="connsiteX159" fmla="*/ 340211 w 347636"/>
                <a:gd name="connsiteY159" fmla="*/ 227890 h 653915"/>
                <a:gd name="connsiteX160" fmla="*/ 339754 w 347636"/>
                <a:gd name="connsiteY160" fmla="*/ 231593 h 653915"/>
                <a:gd name="connsiteX161" fmla="*/ 339112 w 347636"/>
                <a:gd name="connsiteY161" fmla="*/ 236949 h 653915"/>
                <a:gd name="connsiteX162" fmla="*/ 338581 w 347636"/>
                <a:gd name="connsiteY162" fmla="*/ 241677 h 653915"/>
                <a:gd name="connsiteX163" fmla="*/ 338421 w 347636"/>
                <a:gd name="connsiteY163" fmla="*/ 247144 h 653915"/>
                <a:gd name="connsiteX164" fmla="*/ 337890 w 347636"/>
                <a:gd name="connsiteY164" fmla="*/ 250847 h 653915"/>
                <a:gd name="connsiteX165" fmla="*/ 337347 w 347636"/>
                <a:gd name="connsiteY165" fmla="*/ 256191 h 653915"/>
                <a:gd name="connsiteX166" fmla="*/ 337100 w 347636"/>
                <a:gd name="connsiteY166" fmla="*/ 259894 h 653915"/>
                <a:gd name="connsiteX167" fmla="*/ 336286 w 347636"/>
                <a:gd name="connsiteY167" fmla="*/ 264115 h 653915"/>
                <a:gd name="connsiteX168" fmla="*/ 335718 w 347636"/>
                <a:gd name="connsiteY168" fmla="*/ 268447 h 653915"/>
                <a:gd name="connsiteX169" fmla="*/ 335422 w 347636"/>
                <a:gd name="connsiteY169" fmla="*/ 272433 h 653915"/>
                <a:gd name="connsiteX170" fmla="*/ 335101 w 347636"/>
                <a:gd name="connsiteY170" fmla="*/ 275593 h 653915"/>
                <a:gd name="connsiteX171" fmla="*/ 334595 w 347636"/>
                <a:gd name="connsiteY171" fmla="*/ 279826 h 653915"/>
                <a:gd name="connsiteX172" fmla="*/ 334089 w 347636"/>
                <a:gd name="connsiteY172" fmla="*/ 282973 h 653915"/>
                <a:gd name="connsiteX173" fmla="*/ 333731 w 347636"/>
                <a:gd name="connsiteY173" fmla="*/ 287244 h 653915"/>
                <a:gd name="connsiteX174" fmla="*/ 333064 w 347636"/>
                <a:gd name="connsiteY174" fmla="*/ 291194 h 653915"/>
                <a:gd name="connsiteX175" fmla="*/ 332077 w 347636"/>
                <a:gd name="connsiteY175" fmla="*/ 293501 h 653915"/>
                <a:gd name="connsiteX176" fmla="*/ 331361 w 347636"/>
                <a:gd name="connsiteY176" fmla="*/ 298512 h 653915"/>
                <a:gd name="connsiteX177" fmla="*/ 331892 w 347636"/>
                <a:gd name="connsiteY177" fmla="*/ 300055 h 653915"/>
                <a:gd name="connsiteX178" fmla="*/ 332904 w 347636"/>
                <a:gd name="connsiteY178" fmla="*/ 302931 h 653915"/>
                <a:gd name="connsiteX179" fmla="*/ 330435 w 347636"/>
                <a:gd name="connsiteY179" fmla="*/ 304165 h 653915"/>
                <a:gd name="connsiteX180" fmla="*/ 316662 w 347636"/>
                <a:gd name="connsiteY180" fmla="*/ 316063 h 653915"/>
                <a:gd name="connsiteX181" fmla="*/ 297556 w 347636"/>
                <a:gd name="connsiteY181" fmla="*/ 386747 h 653915"/>
                <a:gd name="connsiteX182" fmla="*/ 289521 w 347636"/>
                <a:gd name="connsiteY182" fmla="*/ 428463 h 653915"/>
                <a:gd name="connsiteX183" fmla="*/ 279512 w 347636"/>
                <a:gd name="connsiteY183" fmla="*/ 491124 h 653915"/>
                <a:gd name="connsiteX184" fmla="*/ 277364 w 347636"/>
                <a:gd name="connsiteY184" fmla="*/ 522535 h 653915"/>
                <a:gd name="connsiteX185" fmla="*/ 267688 w 347636"/>
                <a:gd name="connsiteY185" fmla="*/ 564745 h 653915"/>
                <a:gd name="connsiteX186" fmla="*/ 239301 w 347636"/>
                <a:gd name="connsiteY186" fmla="*/ 604043 h 653915"/>
                <a:gd name="connsiteX187" fmla="*/ 197338 w 347636"/>
                <a:gd name="connsiteY187" fmla="*/ 629320 h 653915"/>
                <a:gd name="connsiteX188" fmla="*/ 190599 w 347636"/>
                <a:gd name="connsiteY188" fmla="*/ 648783 h 653915"/>
                <a:gd name="connsiteX189" fmla="*/ 191240 w 347636"/>
                <a:gd name="connsiteY189" fmla="*/ 652202 h 653915"/>
                <a:gd name="connsiteX190" fmla="*/ 188414 w 347636"/>
                <a:gd name="connsiteY190" fmla="*/ 650894 h 653915"/>
                <a:gd name="connsiteX191" fmla="*/ 181478 w 347636"/>
                <a:gd name="connsiteY191" fmla="*/ 649734 h 653915"/>
                <a:gd name="connsiteX192" fmla="*/ 168333 w 347636"/>
                <a:gd name="connsiteY192" fmla="*/ 652202 h 653915"/>
                <a:gd name="connsiteX193" fmla="*/ 164791 w 347636"/>
                <a:gd name="connsiteY193" fmla="*/ 651622 h 653915"/>
                <a:gd name="connsiteX194" fmla="*/ 155053 w 347636"/>
                <a:gd name="connsiteY194" fmla="*/ 651894 h 653915"/>
                <a:gd name="connsiteX195" fmla="*/ 153733 w 347636"/>
                <a:gd name="connsiteY195" fmla="*/ 652190 h 653915"/>
                <a:gd name="connsiteX196" fmla="*/ 150968 w 347636"/>
                <a:gd name="connsiteY196" fmla="*/ 652079 h 653915"/>
                <a:gd name="connsiteX197" fmla="*/ 148253 w 347636"/>
                <a:gd name="connsiteY197" fmla="*/ 651277 h 653915"/>
                <a:gd name="connsiteX198" fmla="*/ 148253 w 347636"/>
                <a:gd name="connsiteY198" fmla="*/ 651277 h 653915"/>
                <a:gd name="connsiteX199" fmla="*/ 139996 w 347636"/>
                <a:gd name="connsiteY199" fmla="*/ 650277 h 653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347636" h="653915">
                  <a:moveTo>
                    <a:pt x="139996" y="650277"/>
                  </a:moveTo>
                  <a:lnTo>
                    <a:pt x="139095" y="650277"/>
                  </a:lnTo>
                  <a:cubicBezTo>
                    <a:pt x="136700" y="647389"/>
                    <a:pt x="133738" y="647142"/>
                    <a:pt x="130640" y="648808"/>
                  </a:cubicBezTo>
                  <a:cubicBezTo>
                    <a:pt x="128851" y="649956"/>
                    <a:pt x="126543" y="649956"/>
                    <a:pt x="124753" y="648808"/>
                  </a:cubicBezTo>
                  <a:cubicBezTo>
                    <a:pt x="121890" y="647129"/>
                    <a:pt x="119298" y="647722"/>
                    <a:pt x="117163" y="650264"/>
                  </a:cubicBezTo>
                  <a:lnTo>
                    <a:pt x="113460" y="650264"/>
                  </a:lnTo>
                  <a:cubicBezTo>
                    <a:pt x="103685" y="650696"/>
                    <a:pt x="93922" y="650079"/>
                    <a:pt x="84160" y="650264"/>
                  </a:cubicBezTo>
                  <a:lnTo>
                    <a:pt x="82469" y="650264"/>
                  </a:lnTo>
                  <a:cubicBezTo>
                    <a:pt x="82469" y="649252"/>
                    <a:pt x="82629" y="648179"/>
                    <a:pt x="81555" y="647524"/>
                  </a:cubicBezTo>
                  <a:cubicBezTo>
                    <a:pt x="81284" y="647179"/>
                    <a:pt x="80914" y="646932"/>
                    <a:pt x="80642" y="646611"/>
                  </a:cubicBezTo>
                  <a:lnTo>
                    <a:pt x="77890" y="646611"/>
                  </a:lnTo>
                  <a:cubicBezTo>
                    <a:pt x="77618" y="646932"/>
                    <a:pt x="77248" y="647179"/>
                    <a:pt x="76977" y="647524"/>
                  </a:cubicBezTo>
                  <a:lnTo>
                    <a:pt x="76063" y="647524"/>
                  </a:lnTo>
                  <a:cubicBezTo>
                    <a:pt x="75853" y="647771"/>
                    <a:pt x="75483" y="647808"/>
                    <a:pt x="75224" y="647598"/>
                  </a:cubicBezTo>
                  <a:cubicBezTo>
                    <a:pt x="75199" y="647574"/>
                    <a:pt x="75175" y="647549"/>
                    <a:pt x="75150" y="647524"/>
                  </a:cubicBezTo>
                  <a:cubicBezTo>
                    <a:pt x="74780" y="646883"/>
                    <a:pt x="74064" y="646525"/>
                    <a:pt x="73323" y="646611"/>
                  </a:cubicBezTo>
                  <a:cubicBezTo>
                    <a:pt x="72546" y="645920"/>
                    <a:pt x="71361" y="645920"/>
                    <a:pt x="70583" y="646611"/>
                  </a:cubicBezTo>
                  <a:lnTo>
                    <a:pt x="69670" y="646611"/>
                  </a:lnTo>
                  <a:cubicBezTo>
                    <a:pt x="69398" y="646266"/>
                    <a:pt x="69028" y="646019"/>
                    <a:pt x="68756" y="645698"/>
                  </a:cubicBezTo>
                  <a:lnTo>
                    <a:pt x="66930" y="645698"/>
                  </a:lnTo>
                  <a:cubicBezTo>
                    <a:pt x="66658" y="645352"/>
                    <a:pt x="66288" y="645105"/>
                    <a:pt x="66004" y="644785"/>
                  </a:cubicBezTo>
                  <a:lnTo>
                    <a:pt x="63264" y="644785"/>
                  </a:lnTo>
                  <a:cubicBezTo>
                    <a:pt x="63005" y="644439"/>
                    <a:pt x="62635" y="644192"/>
                    <a:pt x="62351" y="643871"/>
                  </a:cubicBezTo>
                  <a:cubicBezTo>
                    <a:pt x="61512" y="643538"/>
                    <a:pt x="60845" y="642871"/>
                    <a:pt x="60524" y="642032"/>
                  </a:cubicBezTo>
                  <a:cubicBezTo>
                    <a:pt x="60216" y="641736"/>
                    <a:pt x="59907" y="641440"/>
                    <a:pt x="59611" y="641119"/>
                  </a:cubicBezTo>
                  <a:lnTo>
                    <a:pt x="57784" y="640205"/>
                  </a:lnTo>
                  <a:cubicBezTo>
                    <a:pt x="57513" y="639860"/>
                    <a:pt x="57143" y="639625"/>
                    <a:pt x="56871" y="639292"/>
                  </a:cubicBezTo>
                  <a:lnTo>
                    <a:pt x="52292" y="639292"/>
                  </a:lnTo>
                  <a:cubicBezTo>
                    <a:pt x="52008" y="638971"/>
                    <a:pt x="51700" y="638663"/>
                    <a:pt x="51379" y="638379"/>
                  </a:cubicBezTo>
                  <a:lnTo>
                    <a:pt x="49552" y="635639"/>
                  </a:lnTo>
                  <a:cubicBezTo>
                    <a:pt x="49219" y="635355"/>
                    <a:pt x="48985" y="634985"/>
                    <a:pt x="48639" y="634725"/>
                  </a:cubicBezTo>
                  <a:cubicBezTo>
                    <a:pt x="48071" y="633516"/>
                    <a:pt x="47109" y="632553"/>
                    <a:pt x="45899" y="631986"/>
                  </a:cubicBezTo>
                  <a:cubicBezTo>
                    <a:pt x="45627" y="631640"/>
                    <a:pt x="45257" y="631393"/>
                    <a:pt x="44985" y="631060"/>
                  </a:cubicBezTo>
                  <a:lnTo>
                    <a:pt x="40407" y="629233"/>
                  </a:lnTo>
                  <a:cubicBezTo>
                    <a:pt x="40123" y="628912"/>
                    <a:pt x="39814" y="628604"/>
                    <a:pt x="39493" y="628320"/>
                  </a:cubicBezTo>
                  <a:lnTo>
                    <a:pt x="36753" y="623753"/>
                  </a:lnTo>
                  <a:cubicBezTo>
                    <a:pt x="36420" y="623470"/>
                    <a:pt x="36186" y="623099"/>
                    <a:pt x="35840" y="622840"/>
                  </a:cubicBezTo>
                  <a:cubicBezTo>
                    <a:pt x="34606" y="620137"/>
                    <a:pt x="31718" y="619582"/>
                    <a:pt x="29434" y="618261"/>
                  </a:cubicBezTo>
                  <a:cubicBezTo>
                    <a:pt x="29151" y="617928"/>
                    <a:pt x="28854" y="617632"/>
                    <a:pt x="28521" y="617348"/>
                  </a:cubicBezTo>
                  <a:lnTo>
                    <a:pt x="25781" y="610954"/>
                  </a:lnTo>
                  <a:cubicBezTo>
                    <a:pt x="25460" y="610658"/>
                    <a:pt x="25189" y="610325"/>
                    <a:pt x="24868" y="610041"/>
                  </a:cubicBezTo>
                  <a:cubicBezTo>
                    <a:pt x="24547" y="609757"/>
                    <a:pt x="24263" y="609424"/>
                    <a:pt x="23955" y="609128"/>
                  </a:cubicBezTo>
                  <a:cubicBezTo>
                    <a:pt x="23646" y="608832"/>
                    <a:pt x="23325" y="608523"/>
                    <a:pt x="23041" y="608202"/>
                  </a:cubicBezTo>
                  <a:lnTo>
                    <a:pt x="21215" y="607289"/>
                  </a:lnTo>
                  <a:cubicBezTo>
                    <a:pt x="20943" y="606956"/>
                    <a:pt x="20598" y="606684"/>
                    <a:pt x="20301" y="606376"/>
                  </a:cubicBezTo>
                  <a:cubicBezTo>
                    <a:pt x="20005" y="606067"/>
                    <a:pt x="19721" y="605734"/>
                    <a:pt x="19388" y="605462"/>
                  </a:cubicBezTo>
                  <a:cubicBezTo>
                    <a:pt x="19104" y="602105"/>
                    <a:pt x="17821" y="598921"/>
                    <a:pt x="15685" y="596317"/>
                  </a:cubicBezTo>
                  <a:cubicBezTo>
                    <a:pt x="15364" y="596033"/>
                    <a:pt x="15093" y="595700"/>
                    <a:pt x="14772" y="595403"/>
                  </a:cubicBezTo>
                  <a:cubicBezTo>
                    <a:pt x="14451" y="595107"/>
                    <a:pt x="14155" y="594811"/>
                    <a:pt x="13858" y="594490"/>
                  </a:cubicBezTo>
                  <a:cubicBezTo>
                    <a:pt x="11008" y="592997"/>
                    <a:pt x="12365" y="590306"/>
                    <a:pt x="12032" y="588097"/>
                  </a:cubicBezTo>
                  <a:cubicBezTo>
                    <a:pt x="11699" y="587813"/>
                    <a:pt x="11464" y="587443"/>
                    <a:pt x="11119" y="587183"/>
                  </a:cubicBezTo>
                  <a:lnTo>
                    <a:pt x="11119" y="584481"/>
                  </a:lnTo>
                  <a:cubicBezTo>
                    <a:pt x="10785" y="584209"/>
                    <a:pt x="10551" y="583839"/>
                    <a:pt x="10205" y="583567"/>
                  </a:cubicBezTo>
                  <a:cubicBezTo>
                    <a:pt x="9897" y="582962"/>
                    <a:pt x="9600" y="582333"/>
                    <a:pt x="9292" y="581741"/>
                  </a:cubicBezTo>
                  <a:cubicBezTo>
                    <a:pt x="8971" y="581457"/>
                    <a:pt x="8700" y="581111"/>
                    <a:pt x="8379" y="580827"/>
                  </a:cubicBezTo>
                  <a:cubicBezTo>
                    <a:pt x="8095" y="580506"/>
                    <a:pt x="7786" y="580198"/>
                    <a:pt x="7465" y="579914"/>
                  </a:cubicBezTo>
                  <a:cubicBezTo>
                    <a:pt x="5935" y="578186"/>
                    <a:pt x="5256" y="575853"/>
                    <a:pt x="5639" y="573570"/>
                  </a:cubicBezTo>
                  <a:cubicBezTo>
                    <a:pt x="6009" y="570682"/>
                    <a:pt x="5355" y="567757"/>
                    <a:pt x="3800" y="565288"/>
                  </a:cubicBezTo>
                  <a:cubicBezTo>
                    <a:pt x="3479" y="564992"/>
                    <a:pt x="3207" y="564659"/>
                    <a:pt x="2886" y="564375"/>
                  </a:cubicBezTo>
                  <a:cubicBezTo>
                    <a:pt x="2603" y="564054"/>
                    <a:pt x="2294" y="563746"/>
                    <a:pt x="1973" y="563462"/>
                  </a:cubicBezTo>
                  <a:cubicBezTo>
                    <a:pt x="1973" y="561487"/>
                    <a:pt x="1973" y="559525"/>
                    <a:pt x="1973" y="557550"/>
                  </a:cubicBezTo>
                  <a:cubicBezTo>
                    <a:pt x="1973" y="554835"/>
                    <a:pt x="2133" y="552119"/>
                    <a:pt x="615" y="549626"/>
                  </a:cubicBezTo>
                  <a:cubicBezTo>
                    <a:pt x="-199" y="548281"/>
                    <a:pt x="221" y="546677"/>
                    <a:pt x="146" y="545171"/>
                  </a:cubicBezTo>
                  <a:cubicBezTo>
                    <a:pt x="492" y="544911"/>
                    <a:pt x="727" y="544541"/>
                    <a:pt x="1060" y="544257"/>
                  </a:cubicBezTo>
                  <a:cubicBezTo>
                    <a:pt x="1171" y="542085"/>
                    <a:pt x="862" y="539913"/>
                    <a:pt x="146" y="537852"/>
                  </a:cubicBezTo>
                  <a:cubicBezTo>
                    <a:pt x="-187" y="537580"/>
                    <a:pt x="-421" y="537210"/>
                    <a:pt x="-767" y="536938"/>
                  </a:cubicBezTo>
                  <a:lnTo>
                    <a:pt x="-767" y="533236"/>
                  </a:lnTo>
                  <a:cubicBezTo>
                    <a:pt x="-421" y="532977"/>
                    <a:pt x="-187" y="532606"/>
                    <a:pt x="146" y="532322"/>
                  </a:cubicBezTo>
                  <a:cubicBezTo>
                    <a:pt x="72" y="529471"/>
                    <a:pt x="443" y="526608"/>
                    <a:pt x="-619" y="523819"/>
                  </a:cubicBezTo>
                  <a:cubicBezTo>
                    <a:pt x="-915" y="522794"/>
                    <a:pt x="-841" y="521696"/>
                    <a:pt x="-421" y="520721"/>
                  </a:cubicBezTo>
                  <a:cubicBezTo>
                    <a:pt x="677" y="517635"/>
                    <a:pt x="-76" y="514426"/>
                    <a:pt x="146" y="511291"/>
                  </a:cubicBezTo>
                  <a:cubicBezTo>
                    <a:pt x="-187" y="511008"/>
                    <a:pt x="-421" y="510637"/>
                    <a:pt x="-767" y="510378"/>
                  </a:cubicBezTo>
                  <a:lnTo>
                    <a:pt x="-767" y="508551"/>
                  </a:lnTo>
                  <a:cubicBezTo>
                    <a:pt x="-421" y="508280"/>
                    <a:pt x="-187" y="507910"/>
                    <a:pt x="146" y="507638"/>
                  </a:cubicBezTo>
                  <a:cubicBezTo>
                    <a:pt x="331" y="504873"/>
                    <a:pt x="1516" y="502232"/>
                    <a:pt x="1060" y="499406"/>
                  </a:cubicBezTo>
                  <a:cubicBezTo>
                    <a:pt x="727" y="499122"/>
                    <a:pt x="492" y="498752"/>
                    <a:pt x="146" y="498493"/>
                  </a:cubicBezTo>
                  <a:lnTo>
                    <a:pt x="146" y="496666"/>
                  </a:lnTo>
                  <a:cubicBezTo>
                    <a:pt x="492" y="496394"/>
                    <a:pt x="727" y="496024"/>
                    <a:pt x="1060" y="495753"/>
                  </a:cubicBezTo>
                  <a:cubicBezTo>
                    <a:pt x="1245" y="493642"/>
                    <a:pt x="615" y="491532"/>
                    <a:pt x="-705" y="489878"/>
                  </a:cubicBezTo>
                  <a:cubicBezTo>
                    <a:pt x="-3285" y="486434"/>
                    <a:pt x="-3346" y="484620"/>
                    <a:pt x="-964" y="480967"/>
                  </a:cubicBezTo>
                  <a:cubicBezTo>
                    <a:pt x="109" y="479313"/>
                    <a:pt x="1208" y="477733"/>
                    <a:pt x="1060" y="475635"/>
                  </a:cubicBezTo>
                  <a:cubicBezTo>
                    <a:pt x="4762" y="478795"/>
                    <a:pt x="4762" y="478795"/>
                    <a:pt x="2788" y="482633"/>
                  </a:cubicBezTo>
                  <a:cubicBezTo>
                    <a:pt x="1418" y="485274"/>
                    <a:pt x="1862" y="486656"/>
                    <a:pt x="4738" y="487348"/>
                  </a:cubicBezTo>
                  <a:cubicBezTo>
                    <a:pt x="9428" y="488557"/>
                    <a:pt x="14179" y="489483"/>
                    <a:pt x="18981" y="490137"/>
                  </a:cubicBezTo>
                  <a:cubicBezTo>
                    <a:pt x="21535" y="490421"/>
                    <a:pt x="24004" y="491161"/>
                    <a:pt x="26608" y="491272"/>
                  </a:cubicBezTo>
                  <a:cubicBezTo>
                    <a:pt x="29212" y="491384"/>
                    <a:pt x="31360" y="494420"/>
                    <a:pt x="32187" y="497653"/>
                  </a:cubicBezTo>
                  <a:cubicBezTo>
                    <a:pt x="34001" y="504491"/>
                    <a:pt x="35136" y="511489"/>
                    <a:pt x="35593" y="518549"/>
                  </a:cubicBezTo>
                  <a:cubicBezTo>
                    <a:pt x="35791" y="522782"/>
                    <a:pt x="36297" y="527003"/>
                    <a:pt x="37124" y="531162"/>
                  </a:cubicBezTo>
                  <a:cubicBezTo>
                    <a:pt x="38802" y="538395"/>
                    <a:pt x="41085" y="545467"/>
                    <a:pt x="43937" y="552317"/>
                  </a:cubicBezTo>
                  <a:cubicBezTo>
                    <a:pt x="48762" y="564499"/>
                    <a:pt x="55625" y="575767"/>
                    <a:pt x="64227" y="585641"/>
                  </a:cubicBezTo>
                  <a:cubicBezTo>
                    <a:pt x="75088" y="598230"/>
                    <a:pt x="87578" y="609091"/>
                    <a:pt x="102932" y="616200"/>
                  </a:cubicBezTo>
                  <a:cubicBezTo>
                    <a:pt x="112152" y="620470"/>
                    <a:pt x="121939" y="623383"/>
                    <a:pt x="131998" y="624839"/>
                  </a:cubicBezTo>
                  <a:cubicBezTo>
                    <a:pt x="142526" y="626333"/>
                    <a:pt x="153264" y="625296"/>
                    <a:pt x="163310" y="621816"/>
                  </a:cubicBezTo>
                  <a:cubicBezTo>
                    <a:pt x="169098" y="619940"/>
                    <a:pt x="174628" y="617336"/>
                    <a:pt x="179762" y="614065"/>
                  </a:cubicBezTo>
                  <a:cubicBezTo>
                    <a:pt x="183921" y="611522"/>
                    <a:pt x="188427" y="609585"/>
                    <a:pt x="193141" y="608313"/>
                  </a:cubicBezTo>
                  <a:cubicBezTo>
                    <a:pt x="199670" y="606301"/>
                    <a:pt x="206002" y="603697"/>
                    <a:pt x="212062" y="600525"/>
                  </a:cubicBezTo>
                  <a:cubicBezTo>
                    <a:pt x="215789" y="598501"/>
                    <a:pt x="219245" y="596021"/>
                    <a:pt x="222343" y="593120"/>
                  </a:cubicBezTo>
                  <a:cubicBezTo>
                    <a:pt x="233685" y="582987"/>
                    <a:pt x="240646" y="570188"/>
                    <a:pt x="245274" y="555933"/>
                  </a:cubicBezTo>
                  <a:cubicBezTo>
                    <a:pt x="246422" y="551848"/>
                    <a:pt x="248841" y="548231"/>
                    <a:pt x="252186" y="545627"/>
                  </a:cubicBezTo>
                  <a:cubicBezTo>
                    <a:pt x="260209" y="539456"/>
                    <a:pt x="263763" y="531051"/>
                    <a:pt x="264528" y="520819"/>
                  </a:cubicBezTo>
                  <a:cubicBezTo>
                    <a:pt x="265207" y="511896"/>
                    <a:pt x="264528" y="502899"/>
                    <a:pt x="266219" y="494074"/>
                  </a:cubicBezTo>
                  <a:cubicBezTo>
                    <a:pt x="268354" y="482793"/>
                    <a:pt x="269243" y="471328"/>
                    <a:pt x="271378" y="460034"/>
                  </a:cubicBezTo>
                  <a:cubicBezTo>
                    <a:pt x="272723" y="452925"/>
                    <a:pt x="273242" y="445656"/>
                    <a:pt x="274340" y="438473"/>
                  </a:cubicBezTo>
                  <a:cubicBezTo>
                    <a:pt x="276056" y="427439"/>
                    <a:pt x="277734" y="416392"/>
                    <a:pt x="279598" y="405371"/>
                  </a:cubicBezTo>
                  <a:cubicBezTo>
                    <a:pt x="281943" y="391510"/>
                    <a:pt x="284992" y="377761"/>
                    <a:pt x="287003" y="363852"/>
                  </a:cubicBezTo>
                  <a:cubicBezTo>
                    <a:pt x="288176" y="355780"/>
                    <a:pt x="289472" y="347733"/>
                    <a:pt x="290780" y="339673"/>
                  </a:cubicBezTo>
                  <a:cubicBezTo>
                    <a:pt x="290867" y="338921"/>
                    <a:pt x="290891" y="338155"/>
                    <a:pt x="290842" y="337390"/>
                  </a:cubicBezTo>
                  <a:cubicBezTo>
                    <a:pt x="290706" y="328886"/>
                    <a:pt x="292076" y="320469"/>
                    <a:pt x="292458" y="312027"/>
                  </a:cubicBezTo>
                  <a:cubicBezTo>
                    <a:pt x="292866" y="301894"/>
                    <a:pt x="293483" y="291675"/>
                    <a:pt x="291953" y="281517"/>
                  </a:cubicBezTo>
                  <a:cubicBezTo>
                    <a:pt x="291459" y="278234"/>
                    <a:pt x="291841" y="274828"/>
                    <a:pt x="291755" y="271470"/>
                  </a:cubicBezTo>
                  <a:cubicBezTo>
                    <a:pt x="291558" y="263892"/>
                    <a:pt x="289879" y="256660"/>
                    <a:pt x="285226" y="250489"/>
                  </a:cubicBezTo>
                  <a:cubicBezTo>
                    <a:pt x="283634" y="248452"/>
                    <a:pt x="281869" y="246564"/>
                    <a:pt x="279944" y="244836"/>
                  </a:cubicBezTo>
                  <a:cubicBezTo>
                    <a:pt x="278314" y="243614"/>
                    <a:pt x="277833" y="241380"/>
                    <a:pt x="278821" y="239591"/>
                  </a:cubicBezTo>
                  <a:cubicBezTo>
                    <a:pt x="280561" y="235394"/>
                    <a:pt x="281931" y="231037"/>
                    <a:pt x="283609" y="226804"/>
                  </a:cubicBezTo>
                  <a:cubicBezTo>
                    <a:pt x="285288" y="222571"/>
                    <a:pt x="286324" y="218473"/>
                    <a:pt x="284276" y="214462"/>
                  </a:cubicBezTo>
                  <a:cubicBezTo>
                    <a:pt x="281807" y="209747"/>
                    <a:pt x="283140" y="205391"/>
                    <a:pt x="284140" y="200787"/>
                  </a:cubicBezTo>
                  <a:cubicBezTo>
                    <a:pt x="286164" y="192542"/>
                    <a:pt x="287213" y="184100"/>
                    <a:pt x="287262" y="175609"/>
                  </a:cubicBezTo>
                  <a:cubicBezTo>
                    <a:pt x="287411" y="172227"/>
                    <a:pt x="286177" y="168944"/>
                    <a:pt x="283856" y="166488"/>
                  </a:cubicBezTo>
                  <a:cubicBezTo>
                    <a:pt x="282276" y="165032"/>
                    <a:pt x="281462" y="162921"/>
                    <a:pt x="281684" y="160786"/>
                  </a:cubicBezTo>
                  <a:cubicBezTo>
                    <a:pt x="281820" y="158811"/>
                    <a:pt x="281684" y="156824"/>
                    <a:pt x="281684" y="154837"/>
                  </a:cubicBezTo>
                  <a:cubicBezTo>
                    <a:pt x="281499" y="153776"/>
                    <a:pt x="281758" y="152677"/>
                    <a:pt x="282400" y="151813"/>
                  </a:cubicBezTo>
                  <a:cubicBezTo>
                    <a:pt x="285424" y="148728"/>
                    <a:pt x="284584" y="145136"/>
                    <a:pt x="283844" y="141557"/>
                  </a:cubicBezTo>
                  <a:cubicBezTo>
                    <a:pt x="282387" y="134436"/>
                    <a:pt x="279857" y="127400"/>
                    <a:pt x="280882" y="120044"/>
                  </a:cubicBezTo>
                  <a:cubicBezTo>
                    <a:pt x="281832" y="113145"/>
                    <a:pt x="283190" y="106320"/>
                    <a:pt x="284930" y="99581"/>
                  </a:cubicBezTo>
                  <a:cubicBezTo>
                    <a:pt x="286189" y="95372"/>
                    <a:pt x="286966" y="91028"/>
                    <a:pt x="287225" y="86634"/>
                  </a:cubicBezTo>
                  <a:cubicBezTo>
                    <a:pt x="287497" y="82796"/>
                    <a:pt x="286090" y="79031"/>
                    <a:pt x="283350" y="76316"/>
                  </a:cubicBezTo>
                  <a:cubicBezTo>
                    <a:pt x="282215" y="75193"/>
                    <a:pt x="281388" y="74119"/>
                    <a:pt x="282116" y="72330"/>
                  </a:cubicBezTo>
                  <a:cubicBezTo>
                    <a:pt x="285337" y="64739"/>
                    <a:pt x="286497" y="56606"/>
                    <a:pt x="288028" y="48596"/>
                  </a:cubicBezTo>
                  <a:cubicBezTo>
                    <a:pt x="289422" y="41474"/>
                    <a:pt x="290385" y="34279"/>
                    <a:pt x="290903" y="27034"/>
                  </a:cubicBezTo>
                  <a:cubicBezTo>
                    <a:pt x="291311" y="20863"/>
                    <a:pt x="284066" y="12890"/>
                    <a:pt x="277438" y="13840"/>
                  </a:cubicBezTo>
                  <a:cubicBezTo>
                    <a:pt x="276685" y="13951"/>
                    <a:pt x="275908" y="13951"/>
                    <a:pt x="275155" y="13840"/>
                  </a:cubicBezTo>
                  <a:cubicBezTo>
                    <a:pt x="273773" y="13605"/>
                    <a:pt x="271613" y="14753"/>
                    <a:pt x="271193" y="12816"/>
                  </a:cubicBezTo>
                  <a:cubicBezTo>
                    <a:pt x="270860" y="11236"/>
                    <a:pt x="273007" y="10668"/>
                    <a:pt x="274168" y="9742"/>
                  </a:cubicBezTo>
                  <a:cubicBezTo>
                    <a:pt x="277697" y="6916"/>
                    <a:pt x="282190" y="6139"/>
                    <a:pt x="286016" y="3942"/>
                  </a:cubicBezTo>
                  <a:cubicBezTo>
                    <a:pt x="289188" y="2127"/>
                    <a:pt x="292508" y="572"/>
                    <a:pt x="295828" y="-995"/>
                  </a:cubicBezTo>
                  <a:cubicBezTo>
                    <a:pt x="298420" y="-2230"/>
                    <a:pt x="299938" y="-1477"/>
                    <a:pt x="299839" y="1177"/>
                  </a:cubicBezTo>
                  <a:cubicBezTo>
                    <a:pt x="299469" y="11347"/>
                    <a:pt x="302715" y="20924"/>
                    <a:pt x="304394" y="30798"/>
                  </a:cubicBezTo>
                  <a:cubicBezTo>
                    <a:pt x="305097" y="34957"/>
                    <a:pt x="305282" y="39215"/>
                    <a:pt x="306023" y="43375"/>
                  </a:cubicBezTo>
                  <a:cubicBezTo>
                    <a:pt x="306998" y="48867"/>
                    <a:pt x="309022" y="54137"/>
                    <a:pt x="309590" y="59716"/>
                  </a:cubicBezTo>
                  <a:cubicBezTo>
                    <a:pt x="309762" y="60444"/>
                    <a:pt x="309886" y="61197"/>
                    <a:pt x="309948" y="61950"/>
                  </a:cubicBezTo>
                  <a:cubicBezTo>
                    <a:pt x="309368" y="70330"/>
                    <a:pt x="310552" y="78649"/>
                    <a:pt x="311034" y="86967"/>
                  </a:cubicBezTo>
                  <a:cubicBezTo>
                    <a:pt x="311416" y="93435"/>
                    <a:pt x="311688" y="99939"/>
                    <a:pt x="312453" y="106419"/>
                  </a:cubicBezTo>
                  <a:cubicBezTo>
                    <a:pt x="312947" y="110603"/>
                    <a:pt x="313292" y="114861"/>
                    <a:pt x="313773" y="119057"/>
                  </a:cubicBezTo>
                  <a:cubicBezTo>
                    <a:pt x="314650" y="126795"/>
                    <a:pt x="313959" y="134571"/>
                    <a:pt x="314724" y="142248"/>
                  </a:cubicBezTo>
                  <a:cubicBezTo>
                    <a:pt x="315378" y="148839"/>
                    <a:pt x="315711" y="155479"/>
                    <a:pt x="317192" y="161995"/>
                  </a:cubicBezTo>
                  <a:cubicBezTo>
                    <a:pt x="318426" y="167500"/>
                    <a:pt x="321154" y="171203"/>
                    <a:pt x="326437" y="172733"/>
                  </a:cubicBezTo>
                  <a:cubicBezTo>
                    <a:pt x="331719" y="174263"/>
                    <a:pt x="335940" y="172264"/>
                    <a:pt x="339594" y="168524"/>
                  </a:cubicBezTo>
                  <a:cubicBezTo>
                    <a:pt x="340618" y="167389"/>
                    <a:pt x="341445" y="166093"/>
                    <a:pt x="342062" y="164698"/>
                  </a:cubicBezTo>
                  <a:cubicBezTo>
                    <a:pt x="343074" y="165427"/>
                    <a:pt x="342593" y="166204"/>
                    <a:pt x="342247" y="167081"/>
                  </a:cubicBezTo>
                  <a:cubicBezTo>
                    <a:pt x="340939" y="170438"/>
                    <a:pt x="339186" y="173807"/>
                    <a:pt x="342136" y="177250"/>
                  </a:cubicBezTo>
                  <a:cubicBezTo>
                    <a:pt x="342963" y="178201"/>
                    <a:pt x="341667" y="178867"/>
                    <a:pt x="341580" y="179719"/>
                  </a:cubicBezTo>
                  <a:cubicBezTo>
                    <a:pt x="341260" y="182706"/>
                    <a:pt x="339643" y="185976"/>
                    <a:pt x="343839" y="187939"/>
                  </a:cubicBezTo>
                  <a:cubicBezTo>
                    <a:pt x="345493" y="188716"/>
                    <a:pt x="345160" y="192456"/>
                    <a:pt x="343654" y="193888"/>
                  </a:cubicBezTo>
                  <a:cubicBezTo>
                    <a:pt x="340593" y="196788"/>
                    <a:pt x="340581" y="196899"/>
                    <a:pt x="342728" y="200207"/>
                  </a:cubicBezTo>
                  <a:cubicBezTo>
                    <a:pt x="344493" y="202922"/>
                    <a:pt x="344382" y="203786"/>
                    <a:pt x="341926" y="206131"/>
                  </a:cubicBezTo>
                  <a:cubicBezTo>
                    <a:pt x="340001" y="207982"/>
                    <a:pt x="339939" y="208970"/>
                    <a:pt x="341988" y="211364"/>
                  </a:cubicBezTo>
                  <a:cubicBezTo>
                    <a:pt x="343037" y="212598"/>
                    <a:pt x="342988" y="213129"/>
                    <a:pt x="341655" y="214178"/>
                  </a:cubicBezTo>
                  <a:cubicBezTo>
                    <a:pt x="338791" y="216387"/>
                    <a:pt x="338853" y="216572"/>
                    <a:pt x="341284" y="219757"/>
                  </a:cubicBezTo>
                  <a:cubicBezTo>
                    <a:pt x="342111" y="220843"/>
                    <a:pt x="342000" y="221411"/>
                    <a:pt x="340902" y="222312"/>
                  </a:cubicBezTo>
                  <a:cubicBezTo>
                    <a:pt x="337865" y="224842"/>
                    <a:pt x="337878" y="224965"/>
                    <a:pt x="340211" y="227890"/>
                  </a:cubicBezTo>
                  <a:cubicBezTo>
                    <a:pt x="341445" y="229384"/>
                    <a:pt x="341445" y="230285"/>
                    <a:pt x="339754" y="231593"/>
                  </a:cubicBezTo>
                  <a:cubicBezTo>
                    <a:pt x="336989" y="233716"/>
                    <a:pt x="337051" y="234333"/>
                    <a:pt x="339112" y="236949"/>
                  </a:cubicBezTo>
                  <a:cubicBezTo>
                    <a:pt x="340741" y="239023"/>
                    <a:pt x="340655" y="239788"/>
                    <a:pt x="338581" y="241677"/>
                  </a:cubicBezTo>
                  <a:cubicBezTo>
                    <a:pt x="336212" y="243824"/>
                    <a:pt x="336113" y="244269"/>
                    <a:pt x="338421" y="247144"/>
                  </a:cubicBezTo>
                  <a:cubicBezTo>
                    <a:pt x="339594" y="248637"/>
                    <a:pt x="339569" y="249539"/>
                    <a:pt x="337890" y="250847"/>
                  </a:cubicBezTo>
                  <a:cubicBezTo>
                    <a:pt x="335138" y="252933"/>
                    <a:pt x="335138" y="253574"/>
                    <a:pt x="337347" y="256191"/>
                  </a:cubicBezTo>
                  <a:cubicBezTo>
                    <a:pt x="338581" y="257635"/>
                    <a:pt x="338952" y="258807"/>
                    <a:pt x="337100" y="259894"/>
                  </a:cubicBezTo>
                  <a:cubicBezTo>
                    <a:pt x="335249" y="260980"/>
                    <a:pt x="335274" y="262708"/>
                    <a:pt x="336286" y="264115"/>
                  </a:cubicBezTo>
                  <a:cubicBezTo>
                    <a:pt x="337606" y="265929"/>
                    <a:pt x="338075" y="267089"/>
                    <a:pt x="335718" y="268447"/>
                  </a:cubicBezTo>
                  <a:cubicBezTo>
                    <a:pt x="334113" y="269372"/>
                    <a:pt x="334410" y="271162"/>
                    <a:pt x="335422" y="272433"/>
                  </a:cubicBezTo>
                  <a:cubicBezTo>
                    <a:pt x="336434" y="273704"/>
                    <a:pt x="336952" y="274568"/>
                    <a:pt x="335101" y="275593"/>
                  </a:cubicBezTo>
                  <a:cubicBezTo>
                    <a:pt x="333249" y="276617"/>
                    <a:pt x="333459" y="278407"/>
                    <a:pt x="334595" y="279826"/>
                  </a:cubicBezTo>
                  <a:cubicBezTo>
                    <a:pt x="335730" y="281246"/>
                    <a:pt x="335829" y="281961"/>
                    <a:pt x="334089" y="282973"/>
                  </a:cubicBezTo>
                  <a:cubicBezTo>
                    <a:pt x="332349" y="283986"/>
                    <a:pt x="332632" y="285788"/>
                    <a:pt x="333731" y="287244"/>
                  </a:cubicBezTo>
                  <a:cubicBezTo>
                    <a:pt x="334965" y="288885"/>
                    <a:pt x="335261" y="290194"/>
                    <a:pt x="333064" y="291194"/>
                  </a:cubicBezTo>
                  <a:cubicBezTo>
                    <a:pt x="332188" y="291588"/>
                    <a:pt x="331756" y="292588"/>
                    <a:pt x="332077" y="293501"/>
                  </a:cubicBezTo>
                  <a:cubicBezTo>
                    <a:pt x="332583" y="295316"/>
                    <a:pt x="334040" y="297105"/>
                    <a:pt x="331361" y="298512"/>
                  </a:cubicBezTo>
                  <a:cubicBezTo>
                    <a:pt x="330942" y="298722"/>
                    <a:pt x="331361" y="299672"/>
                    <a:pt x="331892" y="300055"/>
                  </a:cubicBezTo>
                  <a:cubicBezTo>
                    <a:pt x="332706" y="300771"/>
                    <a:pt x="333089" y="301857"/>
                    <a:pt x="332904" y="302931"/>
                  </a:cubicBezTo>
                  <a:cubicBezTo>
                    <a:pt x="332238" y="303597"/>
                    <a:pt x="331373" y="304029"/>
                    <a:pt x="330435" y="304165"/>
                  </a:cubicBezTo>
                  <a:cubicBezTo>
                    <a:pt x="323104" y="304980"/>
                    <a:pt x="319698" y="310040"/>
                    <a:pt x="316662" y="316063"/>
                  </a:cubicBezTo>
                  <a:cubicBezTo>
                    <a:pt x="305455" y="338341"/>
                    <a:pt x="300777" y="362358"/>
                    <a:pt x="297556" y="386747"/>
                  </a:cubicBezTo>
                  <a:cubicBezTo>
                    <a:pt x="295705" y="400829"/>
                    <a:pt x="292619" y="414652"/>
                    <a:pt x="289521" y="428463"/>
                  </a:cubicBezTo>
                  <a:cubicBezTo>
                    <a:pt x="284646" y="449075"/>
                    <a:pt x="281301" y="470019"/>
                    <a:pt x="279512" y="491124"/>
                  </a:cubicBezTo>
                  <a:cubicBezTo>
                    <a:pt x="278709" y="501578"/>
                    <a:pt x="278845" y="512106"/>
                    <a:pt x="277364" y="522535"/>
                  </a:cubicBezTo>
                  <a:cubicBezTo>
                    <a:pt x="275303" y="536852"/>
                    <a:pt x="273254" y="551268"/>
                    <a:pt x="267688" y="564745"/>
                  </a:cubicBezTo>
                  <a:cubicBezTo>
                    <a:pt x="261418" y="579877"/>
                    <a:pt x="251693" y="593330"/>
                    <a:pt x="239301" y="604043"/>
                  </a:cubicBezTo>
                  <a:cubicBezTo>
                    <a:pt x="226848" y="614916"/>
                    <a:pt x="213209" y="623938"/>
                    <a:pt x="197338" y="629320"/>
                  </a:cubicBezTo>
                  <a:cubicBezTo>
                    <a:pt x="187464" y="632677"/>
                    <a:pt x="185514" y="639194"/>
                    <a:pt x="190599" y="648783"/>
                  </a:cubicBezTo>
                  <a:cubicBezTo>
                    <a:pt x="191166" y="649857"/>
                    <a:pt x="191833" y="650919"/>
                    <a:pt x="191240" y="652202"/>
                  </a:cubicBezTo>
                  <a:cubicBezTo>
                    <a:pt x="190179" y="652103"/>
                    <a:pt x="189179" y="651647"/>
                    <a:pt x="188414" y="650894"/>
                  </a:cubicBezTo>
                  <a:cubicBezTo>
                    <a:pt x="186303" y="649388"/>
                    <a:pt x="184008" y="649401"/>
                    <a:pt x="181478" y="649734"/>
                  </a:cubicBezTo>
                  <a:cubicBezTo>
                    <a:pt x="177035" y="650301"/>
                    <a:pt x="173023" y="652980"/>
                    <a:pt x="168333" y="652202"/>
                  </a:cubicBezTo>
                  <a:cubicBezTo>
                    <a:pt x="167099" y="652017"/>
                    <a:pt x="165865" y="652313"/>
                    <a:pt x="164791" y="651622"/>
                  </a:cubicBezTo>
                  <a:cubicBezTo>
                    <a:pt x="161829" y="649598"/>
                    <a:pt x="157904" y="649709"/>
                    <a:pt x="155053" y="651894"/>
                  </a:cubicBezTo>
                  <a:cubicBezTo>
                    <a:pt x="154633" y="652066"/>
                    <a:pt x="154189" y="652178"/>
                    <a:pt x="153733" y="652190"/>
                  </a:cubicBezTo>
                  <a:lnTo>
                    <a:pt x="150968" y="652079"/>
                  </a:lnTo>
                  <a:cubicBezTo>
                    <a:pt x="150190" y="651375"/>
                    <a:pt x="149005" y="652079"/>
                    <a:pt x="148253" y="651277"/>
                  </a:cubicBezTo>
                  <a:lnTo>
                    <a:pt x="148253" y="651277"/>
                  </a:lnTo>
                  <a:cubicBezTo>
                    <a:pt x="145797" y="648191"/>
                    <a:pt x="142637" y="651560"/>
                    <a:pt x="139996" y="650277"/>
                  </a:cubicBezTo>
                  <a:close/>
                </a:path>
              </a:pathLst>
            </a:custGeom>
            <a:solidFill>
              <a:srgbClr val="020202"/>
            </a:solidFill>
            <a:ln w="1231" cap="flat">
              <a:noFill/>
              <a:prstDash val="solid"/>
              <a:miter/>
            </a:ln>
          </p:spPr>
          <p:txBody>
            <a:bodyPr rtlCol="0" anchor="ctr"/>
            <a:lstStyle/>
            <a:p>
              <a:endParaRPr lang="es-CO"/>
            </a:p>
          </p:txBody>
        </p:sp>
        <p:sp>
          <p:nvSpPr>
            <p:cNvPr id="56" name="Freeform: Shape 55">
              <a:extLst>
                <a:ext uri="{FF2B5EF4-FFF2-40B4-BE49-F238E27FC236}">
                  <a16:creationId xmlns:a16="http://schemas.microsoft.com/office/drawing/2014/main" id="{A2123F89-C423-4AC9-A972-6EFF32E6ED7D}"/>
                </a:ext>
              </a:extLst>
            </p:cNvPr>
            <p:cNvSpPr/>
            <p:nvPr/>
          </p:nvSpPr>
          <p:spPr>
            <a:xfrm>
              <a:off x="-1079175" y="7358356"/>
              <a:ext cx="205931" cy="272547"/>
            </a:xfrm>
            <a:custGeom>
              <a:avLst/>
              <a:gdLst>
                <a:gd name="connsiteX0" fmla="*/ 139023 w 205931"/>
                <a:gd name="connsiteY0" fmla="*/ 54382 h 272547"/>
                <a:gd name="connsiteX1" fmla="*/ 135320 w 205931"/>
                <a:gd name="connsiteY1" fmla="*/ 53148 h 272547"/>
                <a:gd name="connsiteX2" fmla="*/ 122422 w 205931"/>
                <a:gd name="connsiteY2" fmla="*/ 53271 h 272547"/>
                <a:gd name="connsiteX3" fmla="*/ 119868 w 205931"/>
                <a:gd name="connsiteY3" fmla="*/ 53382 h 272547"/>
                <a:gd name="connsiteX4" fmla="*/ 114931 w 205931"/>
                <a:gd name="connsiteY4" fmla="*/ 52715 h 272547"/>
                <a:gd name="connsiteX5" fmla="*/ 111586 w 205931"/>
                <a:gd name="connsiteY5" fmla="*/ 52061 h 272547"/>
                <a:gd name="connsiteX6" fmla="*/ 107007 w 205931"/>
                <a:gd name="connsiteY6" fmla="*/ 49741 h 272547"/>
                <a:gd name="connsiteX7" fmla="*/ 89728 w 205931"/>
                <a:gd name="connsiteY7" fmla="*/ 50716 h 272547"/>
                <a:gd name="connsiteX8" fmla="*/ 83298 w 205931"/>
                <a:gd name="connsiteY8" fmla="*/ 57652 h 272547"/>
                <a:gd name="connsiteX9" fmla="*/ 82323 w 205931"/>
                <a:gd name="connsiteY9" fmla="*/ 65774 h 272547"/>
                <a:gd name="connsiteX10" fmla="*/ 82323 w 205931"/>
                <a:gd name="connsiteY10" fmla="*/ 68933 h 272547"/>
                <a:gd name="connsiteX11" fmla="*/ 83137 w 205931"/>
                <a:gd name="connsiteY11" fmla="*/ 81028 h 272547"/>
                <a:gd name="connsiteX12" fmla="*/ 84088 w 205931"/>
                <a:gd name="connsiteY12" fmla="*/ 86348 h 272547"/>
                <a:gd name="connsiteX13" fmla="*/ 84519 w 205931"/>
                <a:gd name="connsiteY13" fmla="*/ 91149 h 272547"/>
                <a:gd name="connsiteX14" fmla="*/ 85198 w 205931"/>
                <a:gd name="connsiteY14" fmla="*/ 101393 h 272547"/>
                <a:gd name="connsiteX15" fmla="*/ 85544 w 205931"/>
                <a:gd name="connsiteY15" fmla="*/ 107169 h 272547"/>
                <a:gd name="connsiteX16" fmla="*/ 86297 w 205931"/>
                <a:gd name="connsiteY16" fmla="*/ 119191 h 272547"/>
                <a:gd name="connsiteX17" fmla="*/ 86433 w 205931"/>
                <a:gd name="connsiteY17" fmla="*/ 123621 h 272547"/>
                <a:gd name="connsiteX18" fmla="*/ 86433 w 205931"/>
                <a:gd name="connsiteY18" fmla="*/ 137815 h 272547"/>
                <a:gd name="connsiteX19" fmla="*/ 86050 w 205931"/>
                <a:gd name="connsiteY19" fmla="*/ 141752 h 272547"/>
                <a:gd name="connsiteX20" fmla="*/ 85285 w 205931"/>
                <a:gd name="connsiteY20" fmla="*/ 155390 h 272547"/>
                <a:gd name="connsiteX21" fmla="*/ 84631 w 205931"/>
                <a:gd name="connsiteY21" fmla="*/ 160105 h 272547"/>
                <a:gd name="connsiteX22" fmla="*/ 82236 w 205931"/>
                <a:gd name="connsiteY22" fmla="*/ 173570 h 272547"/>
                <a:gd name="connsiteX23" fmla="*/ 80249 w 205931"/>
                <a:gd name="connsiteY23" fmla="*/ 182123 h 272547"/>
                <a:gd name="connsiteX24" fmla="*/ 77781 w 205931"/>
                <a:gd name="connsiteY24" fmla="*/ 192058 h 272547"/>
                <a:gd name="connsiteX25" fmla="*/ 75473 w 205931"/>
                <a:gd name="connsiteY25" fmla="*/ 199563 h 272547"/>
                <a:gd name="connsiteX26" fmla="*/ 71252 w 205931"/>
                <a:gd name="connsiteY26" fmla="*/ 211596 h 272547"/>
                <a:gd name="connsiteX27" fmla="*/ 69203 w 205931"/>
                <a:gd name="connsiteY27" fmla="*/ 216854 h 272547"/>
                <a:gd name="connsiteX28" fmla="*/ 64488 w 205931"/>
                <a:gd name="connsiteY28" fmla="*/ 222396 h 272547"/>
                <a:gd name="connsiteX29" fmla="*/ 62106 w 205931"/>
                <a:gd name="connsiteY29" fmla="*/ 228567 h 272547"/>
                <a:gd name="connsiteX30" fmla="*/ 58749 w 205931"/>
                <a:gd name="connsiteY30" fmla="*/ 235589 h 272547"/>
                <a:gd name="connsiteX31" fmla="*/ 53245 w 205931"/>
                <a:gd name="connsiteY31" fmla="*/ 240366 h 272547"/>
                <a:gd name="connsiteX32" fmla="*/ 50505 w 205931"/>
                <a:gd name="connsiteY32" fmla="*/ 245982 h 272547"/>
                <a:gd name="connsiteX33" fmla="*/ 45568 w 205931"/>
                <a:gd name="connsiteY33" fmla="*/ 252560 h 272547"/>
                <a:gd name="connsiteX34" fmla="*/ 37298 w 205931"/>
                <a:gd name="connsiteY34" fmla="*/ 261829 h 272547"/>
                <a:gd name="connsiteX35" fmla="*/ 36336 w 205931"/>
                <a:gd name="connsiteY35" fmla="*/ 263335 h 272547"/>
                <a:gd name="connsiteX36" fmla="*/ 24648 w 205931"/>
                <a:gd name="connsiteY36" fmla="*/ 270975 h 272547"/>
                <a:gd name="connsiteX37" fmla="*/ 15749 w 205931"/>
                <a:gd name="connsiteY37" fmla="*/ 246734 h 272547"/>
                <a:gd name="connsiteX38" fmla="*/ 1197 w 205931"/>
                <a:gd name="connsiteY38" fmla="*/ 235441 h 272547"/>
                <a:gd name="connsiteX39" fmla="*/ 543 w 205931"/>
                <a:gd name="connsiteY39" fmla="*/ 226345 h 272547"/>
                <a:gd name="connsiteX40" fmla="*/ 10602 w 205931"/>
                <a:gd name="connsiteY40" fmla="*/ 217854 h 272547"/>
                <a:gd name="connsiteX41" fmla="*/ 13774 w 205931"/>
                <a:gd name="connsiteY41" fmla="*/ 211967 h 272547"/>
                <a:gd name="connsiteX42" fmla="*/ 18884 w 205931"/>
                <a:gd name="connsiteY42" fmla="*/ 200427 h 272547"/>
                <a:gd name="connsiteX43" fmla="*/ 34929 w 205931"/>
                <a:gd name="connsiteY43" fmla="*/ 174508 h 272547"/>
                <a:gd name="connsiteX44" fmla="*/ 37459 w 205931"/>
                <a:gd name="connsiteY44" fmla="*/ 164017 h 272547"/>
                <a:gd name="connsiteX45" fmla="*/ 37989 w 205931"/>
                <a:gd name="connsiteY45" fmla="*/ 159981 h 272547"/>
                <a:gd name="connsiteX46" fmla="*/ 44519 w 205931"/>
                <a:gd name="connsiteY46" fmla="*/ 124794 h 272547"/>
                <a:gd name="connsiteX47" fmla="*/ 47740 w 205931"/>
                <a:gd name="connsiteY47" fmla="*/ 99147 h 272547"/>
                <a:gd name="connsiteX48" fmla="*/ 48369 w 205931"/>
                <a:gd name="connsiteY48" fmla="*/ 84632 h 272547"/>
                <a:gd name="connsiteX49" fmla="*/ 49530 w 205931"/>
                <a:gd name="connsiteY49" fmla="*/ 47285 h 272547"/>
                <a:gd name="connsiteX50" fmla="*/ 56355 w 205931"/>
                <a:gd name="connsiteY50" fmla="*/ 16430 h 272547"/>
                <a:gd name="connsiteX51" fmla="*/ 77682 w 205931"/>
                <a:gd name="connsiteY51" fmla="*/ 286 h 272547"/>
                <a:gd name="connsiteX52" fmla="*/ 89358 w 205931"/>
                <a:gd name="connsiteY52" fmla="*/ -1343 h 272547"/>
                <a:gd name="connsiteX53" fmla="*/ 100071 w 205931"/>
                <a:gd name="connsiteY53" fmla="*/ 89 h 272547"/>
                <a:gd name="connsiteX54" fmla="*/ 108007 w 205931"/>
                <a:gd name="connsiteY54" fmla="*/ 2014 h 272547"/>
                <a:gd name="connsiteX55" fmla="*/ 114178 w 205931"/>
                <a:gd name="connsiteY55" fmla="*/ 1273 h 272547"/>
                <a:gd name="connsiteX56" fmla="*/ 118102 w 205931"/>
                <a:gd name="connsiteY56" fmla="*/ 557 h 272547"/>
                <a:gd name="connsiteX57" fmla="*/ 138541 w 205931"/>
                <a:gd name="connsiteY57" fmla="*/ 4569 h 272547"/>
                <a:gd name="connsiteX58" fmla="*/ 165410 w 205931"/>
                <a:gd name="connsiteY58" fmla="*/ 8703 h 272547"/>
                <a:gd name="connsiteX59" fmla="*/ 196377 w 205931"/>
                <a:gd name="connsiteY59" fmla="*/ 9481 h 272547"/>
                <a:gd name="connsiteX60" fmla="*/ 200079 w 205931"/>
                <a:gd name="connsiteY60" fmla="*/ 9481 h 272547"/>
                <a:gd name="connsiteX61" fmla="*/ 202326 w 205931"/>
                <a:gd name="connsiteY61" fmla="*/ 14356 h 272547"/>
                <a:gd name="connsiteX62" fmla="*/ 186787 w 205931"/>
                <a:gd name="connsiteY62" fmla="*/ 20638 h 272547"/>
                <a:gd name="connsiteX63" fmla="*/ 154759 w 205931"/>
                <a:gd name="connsiteY63" fmla="*/ 26698 h 272547"/>
                <a:gd name="connsiteX64" fmla="*/ 139825 w 205931"/>
                <a:gd name="connsiteY64" fmla="*/ 49803 h 272547"/>
                <a:gd name="connsiteX65" fmla="*/ 139023 w 205931"/>
                <a:gd name="connsiteY65" fmla="*/ 54382 h 27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205931" h="272547">
                  <a:moveTo>
                    <a:pt x="139023" y="54382"/>
                  </a:moveTo>
                  <a:cubicBezTo>
                    <a:pt x="137788" y="54221"/>
                    <a:pt x="136554" y="54579"/>
                    <a:pt x="135320" y="53148"/>
                  </a:cubicBezTo>
                  <a:cubicBezTo>
                    <a:pt x="132197" y="49445"/>
                    <a:pt x="125743" y="49568"/>
                    <a:pt x="122422" y="53271"/>
                  </a:cubicBezTo>
                  <a:cubicBezTo>
                    <a:pt x="121460" y="54345"/>
                    <a:pt x="120682" y="54505"/>
                    <a:pt x="119868" y="53382"/>
                  </a:cubicBezTo>
                  <a:cubicBezTo>
                    <a:pt x="118411" y="51457"/>
                    <a:pt x="116942" y="50975"/>
                    <a:pt x="114931" y="52715"/>
                  </a:cubicBezTo>
                  <a:cubicBezTo>
                    <a:pt x="113758" y="53715"/>
                    <a:pt x="112388" y="53789"/>
                    <a:pt x="111586" y="52061"/>
                  </a:cubicBezTo>
                  <a:cubicBezTo>
                    <a:pt x="110660" y="50074"/>
                    <a:pt x="108895" y="49852"/>
                    <a:pt x="107007" y="49741"/>
                  </a:cubicBezTo>
                  <a:cubicBezTo>
                    <a:pt x="101218" y="49383"/>
                    <a:pt x="95492" y="50148"/>
                    <a:pt x="89728" y="50716"/>
                  </a:cubicBezTo>
                  <a:cubicBezTo>
                    <a:pt x="87469" y="50938"/>
                    <a:pt x="83433" y="55209"/>
                    <a:pt x="83298" y="57652"/>
                  </a:cubicBezTo>
                  <a:cubicBezTo>
                    <a:pt x="83174" y="60380"/>
                    <a:pt x="82853" y="63095"/>
                    <a:pt x="82323" y="65774"/>
                  </a:cubicBezTo>
                  <a:cubicBezTo>
                    <a:pt x="82026" y="66810"/>
                    <a:pt x="82026" y="67896"/>
                    <a:pt x="82323" y="68933"/>
                  </a:cubicBezTo>
                  <a:cubicBezTo>
                    <a:pt x="84051" y="72895"/>
                    <a:pt x="82915" y="77005"/>
                    <a:pt x="83137" y="81028"/>
                  </a:cubicBezTo>
                  <a:cubicBezTo>
                    <a:pt x="83236" y="82855"/>
                    <a:pt x="83137" y="84731"/>
                    <a:pt x="84088" y="86348"/>
                  </a:cubicBezTo>
                  <a:cubicBezTo>
                    <a:pt x="84890" y="87817"/>
                    <a:pt x="85038" y="89557"/>
                    <a:pt x="84519" y="91149"/>
                  </a:cubicBezTo>
                  <a:cubicBezTo>
                    <a:pt x="83767" y="94568"/>
                    <a:pt x="83483" y="98085"/>
                    <a:pt x="85198" y="101393"/>
                  </a:cubicBezTo>
                  <a:cubicBezTo>
                    <a:pt x="86000" y="103220"/>
                    <a:pt x="86124" y="105269"/>
                    <a:pt x="85544" y="107169"/>
                  </a:cubicBezTo>
                  <a:cubicBezTo>
                    <a:pt x="84717" y="111217"/>
                    <a:pt x="84310" y="115278"/>
                    <a:pt x="86297" y="119191"/>
                  </a:cubicBezTo>
                  <a:cubicBezTo>
                    <a:pt x="86963" y="120585"/>
                    <a:pt x="87013" y="122190"/>
                    <a:pt x="86433" y="123621"/>
                  </a:cubicBezTo>
                  <a:cubicBezTo>
                    <a:pt x="84803" y="128361"/>
                    <a:pt x="84236" y="133075"/>
                    <a:pt x="86433" y="137815"/>
                  </a:cubicBezTo>
                  <a:cubicBezTo>
                    <a:pt x="86914" y="139111"/>
                    <a:pt x="86778" y="140567"/>
                    <a:pt x="86050" y="141752"/>
                  </a:cubicBezTo>
                  <a:cubicBezTo>
                    <a:pt x="84100" y="146195"/>
                    <a:pt x="83051" y="150737"/>
                    <a:pt x="85285" y="155390"/>
                  </a:cubicBezTo>
                  <a:cubicBezTo>
                    <a:pt x="86161" y="157204"/>
                    <a:pt x="85495" y="158661"/>
                    <a:pt x="84631" y="160105"/>
                  </a:cubicBezTo>
                  <a:cubicBezTo>
                    <a:pt x="82113" y="164116"/>
                    <a:pt x="81249" y="168942"/>
                    <a:pt x="82236" y="173570"/>
                  </a:cubicBezTo>
                  <a:cubicBezTo>
                    <a:pt x="82878" y="176569"/>
                    <a:pt x="82150" y="179716"/>
                    <a:pt x="80249" y="182123"/>
                  </a:cubicBezTo>
                  <a:cubicBezTo>
                    <a:pt x="78114" y="184962"/>
                    <a:pt x="77225" y="188554"/>
                    <a:pt x="77781" y="192058"/>
                  </a:cubicBezTo>
                  <a:cubicBezTo>
                    <a:pt x="78262" y="194786"/>
                    <a:pt x="77398" y="197576"/>
                    <a:pt x="75473" y="199563"/>
                  </a:cubicBezTo>
                  <a:cubicBezTo>
                    <a:pt x="72375" y="203006"/>
                    <a:pt x="70536" y="206845"/>
                    <a:pt x="71252" y="211596"/>
                  </a:cubicBezTo>
                  <a:cubicBezTo>
                    <a:pt x="71610" y="213596"/>
                    <a:pt x="70820" y="215632"/>
                    <a:pt x="69203" y="216854"/>
                  </a:cubicBezTo>
                  <a:cubicBezTo>
                    <a:pt x="67463" y="218545"/>
                    <a:pt x="65883" y="220409"/>
                    <a:pt x="64488" y="222396"/>
                  </a:cubicBezTo>
                  <a:cubicBezTo>
                    <a:pt x="62921" y="224062"/>
                    <a:pt x="62069" y="226284"/>
                    <a:pt x="62106" y="228567"/>
                  </a:cubicBezTo>
                  <a:cubicBezTo>
                    <a:pt x="62341" y="231344"/>
                    <a:pt x="61057" y="234022"/>
                    <a:pt x="58749" y="235589"/>
                  </a:cubicBezTo>
                  <a:cubicBezTo>
                    <a:pt x="56787" y="236997"/>
                    <a:pt x="55343" y="239021"/>
                    <a:pt x="53245" y="240366"/>
                  </a:cubicBezTo>
                  <a:cubicBezTo>
                    <a:pt x="51146" y="241711"/>
                    <a:pt x="51097" y="243994"/>
                    <a:pt x="50505" y="245982"/>
                  </a:cubicBezTo>
                  <a:cubicBezTo>
                    <a:pt x="49875" y="248783"/>
                    <a:pt x="48073" y="251178"/>
                    <a:pt x="45568" y="252560"/>
                  </a:cubicBezTo>
                  <a:cubicBezTo>
                    <a:pt x="41865" y="254609"/>
                    <a:pt x="38422" y="257275"/>
                    <a:pt x="37298" y="261829"/>
                  </a:cubicBezTo>
                  <a:cubicBezTo>
                    <a:pt x="37150" y="262421"/>
                    <a:pt x="36817" y="262952"/>
                    <a:pt x="36336" y="263335"/>
                  </a:cubicBezTo>
                  <a:cubicBezTo>
                    <a:pt x="32571" y="266075"/>
                    <a:pt x="29325" y="269629"/>
                    <a:pt x="24648" y="270975"/>
                  </a:cubicBezTo>
                  <a:cubicBezTo>
                    <a:pt x="24043" y="262027"/>
                    <a:pt x="21895" y="253831"/>
                    <a:pt x="15749" y="246734"/>
                  </a:cubicBezTo>
                  <a:cubicBezTo>
                    <a:pt x="11725" y="242008"/>
                    <a:pt x="6776" y="238169"/>
                    <a:pt x="1197" y="235441"/>
                  </a:cubicBezTo>
                  <a:cubicBezTo>
                    <a:pt x="-3739" y="232973"/>
                    <a:pt x="-4011" y="229776"/>
                    <a:pt x="543" y="226345"/>
                  </a:cubicBezTo>
                  <a:cubicBezTo>
                    <a:pt x="4123" y="223790"/>
                    <a:pt x="7492" y="220952"/>
                    <a:pt x="10602" y="217854"/>
                  </a:cubicBezTo>
                  <a:cubicBezTo>
                    <a:pt x="12268" y="216286"/>
                    <a:pt x="13379" y="214225"/>
                    <a:pt x="13774" y="211967"/>
                  </a:cubicBezTo>
                  <a:cubicBezTo>
                    <a:pt x="14539" y="207770"/>
                    <a:pt x="16292" y="203808"/>
                    <a:pt x="18884" y="200427"/>
                  </a:cubicBezTo>
                  <a:cubicBezTo>
                    <a:pt x="24895" y="192219"/>
                    <a:pt x="30263" y="183555"/>
                    <a:pt x="34929" y="174508"/>
                  </a:cubicBezTo>
                  <a:cubicBezTo>
                    <a:pt x="36731" y="171312"/>
                    <a:pt x="37607" y="167683"/>
                    <a:pt x="37459" y="164017"/>
                  </a:cubicBezTo>
                  <a:cubicBezTo>
                    <a:pt x="37409" y="162647"/>
                    <a:pt x="37582" y="161290"/>
                    <a:pt x="37989" y="159981"/>
                  </a:cubicBezTo>
                  <a:cubicBezTo>
                    <a:pt x="40878" y="148392"/>
                    <a:pt x="43062" y="136642"/>
                    <a:pt x="44519" y="124794"/>
                  </a:cubicBezTo>
                  <a:cubicBezTo>
                    <a:pt x="45753" y="116278"/>
                    <a:pt x="47160" y="107774"/>
                    <a:pt x="47740" y="99147"/>
                  </a:cubicBezTo>
                  <a:cubicBezTo>
                    <a:pt x="48061" y="94309"/>
                    <a:pt x="48419" y="89470"/>
                    <a:pt x="48369" y="84632"/>
                  </a:cubicBezTo>
                  <a:cubicBezTo>
                    <a:pt x="48258" y="72167"/>
                    <a:pt x="49344" y="59750"/>
                    <a:pt x="49530" y="47285"/>
                  </a:cubicBezTo>
                  <a:cubicBezTo>
                    <a:pt x="49677" y="36695"/>
                    <a:pt x="52578" y="26377"/>
                    <a:pt x="56355" y="16430"/>
                  </a:cubicBezTo>
                  <a:cubicBezTo>
                    <a:pt x="60131" y="6482"/>
                    <a:pt x="67697" y="2014"/>
                    <a:pt x="77682" y="286"/>
                  </a:cubicBezTo>
                  <a:cubicBezTo>
                    <a:pt x="81570" y="-381"/>
                    <a:pt x="85495" y="-504"/>
                    <a:pt x="89358" y="-1343"/>
                  </a:cubicBezTo>
                  <a:cubicBezTo>
                    <a:pt x="92962" y="-2108"/>
                    <a:pt x="96553" y="-788"/>
                    <a:pt x="100071" y="89"/>
                  </a:cubicBezTo>
                  <a:cubicBezTo>
                    <a:pt x="102724" y="742"/>
                    <a:pt x="105341" y="1520"/>
                    <a:pt x="108007" y="2014"/>
                  </a:cubicBezTo>
                  <a:cubicBezTo>
                    <a:pt x="110080" y="2520"/>
                    <a:pt x="112277" y="2261"/>
                    <a:pt x="114178" y="1273"/>
                  </a:cubicBezTo>
                  <a:cubicBezTo>
                    <a:pt x="115325" y="483"/>
                    <a:pt x="116757" y="224"/>
                    <a:pt x="118102" y="557"/>
                  </a:cubicBezTo>
                  <a:cubicBezTo>
                    <a:pt x="124842" y="2273"/>
                    <a:pt x="131654" y="3606"/>
                    <a:pt x="138541" y="4569"/>
                  </a:cubicBezTo>
                  <a:cubicBezTo>
                    <a:pt x="147477" y="6087"/>
                    <a:pt x="156425" y="7519"/>
                    <a:pt x="165410" y="8703"/>
                  </a:cubicBezTo>
                  <a:cubicBezTo>
                    <a:pt x="175753" y="10061"/>
                    <a:pt x="186059" y="9086"/>
                    <a:pt x="196377" y="9481"/>
                  </a:cubicBezTo>
                  <a:cubicBezTo>
                    <a:pt x="197611" y="9481"/>
                    <a:pt x="198845" y="9382"/>
                    <a:pt x="200079" y="9481"/>
                  </a:cubicBezTo>
                  <a:cubicBezTo>
                    <a:pt x="203301" y="9876"/>
                    <a:pt x="204066" y="11604"/>
                    <a:pt x="202326" y="14356"/>
                  </a:cubicBezTo>
                  <a:cubicBezTo>
                    <a:pt x="198561" y="20305"/>
                    <a:pt x="193871" y="22267"/>
                    <a:pt x="186787" y="20638"/>
                  </a:cubicBezTo>
                  <a:cubicBezTo>
                    <a:pt x="175210" y="17972"/>
                    <a:pt x="164435" y="19675"/>
                    <a:pt x="154759" y="26698"/>
                  </a:cubicBezTo>
                  <a:cubicBezTo>
                    <a:pt x="146897" y="32104"/>
                    <a:pt x="141528" y="40423"/>
                    <a:pt x="139825" y="49803"/>
                  </a:cubicBezTo>
                  <a:cubicBezTo>
                    <a:pt x="139652" y="51432"/>
                    <a:pt x="138800" y="52802"/>
                    <a:pt x="139023" y="54382"/>
                  </a:cubicBezTo>
                  <a:close/>
                </a:path>
              </a:pathLst>
            </a:custGeom>
            <a:solidFill>
              <a:srgbClr val="020202"/>
            </a:solidFill>
            <a:ln w="1231" cap="flat">
              <a:noFill/>
              <a:prstDash val="solid"/>
              <a:miter/>
            </a:ln>
          </p:spPr>
          <p:txBody>
            <a:bodyPr rtlCol="0" anchor="ctr"/>
            <a:lstStyle/>
            <a:p>
              <a:endParaRPr lang="es-CO"/>
            </a:p>
          </p:txBody>
        </p:sp>
        <p:sp>
          <p:nvSpPr>
            <p:cNvPr id="57" name="Freeform: Shape 56">
              <a:extLst>
                <a:ext uri="{FF2B5EF4-FFF2-40B4-BE49-F238E27FC236}">
                  <a16:creationId xmlns:a16="http://schemas.microsoft.com/office/drawing/2014/main" id="{C6AB4C38-0813-7B4F-2A6D-F7D38F67135F}"/>
                </a:ext>
              </a:extLst>
            </p:cNvPr>
            <p:cNvSpPr/>
            <p:nvPr/>
          </p:nvSpPr>
          <p:spPr>
            <a:xfrm>
              <a:off x="-1443127" y="6802040"/>
              <a:ext cx="109647" cy="116010"/>
            </a:xfrm>
            <a:custGeom>
              <a:avLst/>
              <a:gdLst>
                <a:gd name="connsiteX0" fmla="*/ 98027 w 109647"/>
                <a:gd name="connsiteY0" fmla="*/ 103262 h 116010"/>
                <a:gd name="connsiteX1" fmla="*/ 95658 w 109647"/>
                <a:gd name="connsiteY1" fmla="*/ 108297 h 116010"/>
                <a:gd name="connsiteX2" fmla="*/ 90276 w 109647"/>
                <a:gd name="connsiteY2" fmla="*/ 109026 h 116010"/>
                <a:gd name="connsiteX3" fmla="*/ 60334 w 109647"/>
                <a:gd name="connsiteY3" fmla="*/ 114086 h 116010"/>
                <a:gd name="connsiteX4" fmla="*/ 36403 w 109647"/>
                <a:gd name="connsiteY4" fmla="*/ 112136 h 116010"/>
                <a:gd name="connsiteX5" fmla="*/ 22222 w 109647"/>
                <a:gd name="connsiteY5" fmla="*/ 109013 h 116010"/>
                <a:gd name="connsiteX6" fmla="*/ 17544 w 109647"/>
                <a:gd name="connsiteY6" fmla="*/ 104336 h 116010"/>
                <a:gd name="connsiteX7" fmla="*/ 14841 w 109647"/>
                <a:gd name="connsiteY7" fmla="*/ 99189 h 116010"/>
                <a:gd name="connsiteX8" fmla="*/ 5535 w 109647"/>
                <a:gd name="connsiteY8" fmla="*/ 98473 h 116010"/>
                <a:gd name="connsiteX9" fmla="*/ 3067 w 109647"/>
                <a:gd name="connsiteY9" fmla="*/ 101139 h 116010"/>
                <a:gd name="connsiteX10" fmla="*/ 314 w 109647"/>
                <a:gd name="connsiteY10" fmla="*/ 103089 h 116010"/>
                <a:gd name="connsiteX11" fmla="*/ -2512 w 109647"/>
                <a:gd name="connsiteY11" fmla="*/ 99917 h 116010"/>
                <a:gd name="connsiteX12" fmla="*/ -2697 w 109647"/>
                <a:gd name="connsiteY12" fmla="*/ 97646 h 116010"/>
                <a:gd name="connsiteX13" fmla="*/ 1191 w 109647"/>
                <a:gd name="connsiteY13" fmla="*/ 63211 h 116010"/>
                <a:gd name="connsiteX14" fmla="*/ 16347 w 109647"/>
                <a:gd name="connsiteY14" fmla="*/ 20865 h 116010"/>
                <a:gd name="connsiteX15" fmla="*/ 46178 w 109647"/>
                <a:gd name="connsiteY15" fmla="*/ 229 h 116010"/>
                <a:gd name="connsiteX16" fmla="*/ 94312 w 109647"/>
                <a:gd name="connsiteY16" fmla="*/ -42 h 116010"/>
                <a:gd name="connsiteX17" fmla="*/ 98311 w 109647"/>
                <a:gd name="connsiteY17" fmla="*/ 871 h 116010"/>
                <a:gd name="connsiteX18" fmla="*/ 106556 w 109647"/>
                <a:gd name="connsiteY18" fmla="*/ 14855 h 116010"/>
                <a:gd name="connsiteX19" fmla="*/ 104865 w 109647"/>
                <a:gd name="connsiteY19" fmla="*/ 23334 h 116010"/>
                <a:gd name="connsiteX20" fmla="*/ 101162 w 109647"/>
                <a:gd name="connsiteY20" fmla="*/ 57337 h 116010"/>
                <a:gd name="connsiteX21" fmla="*/ 100051 w 109647"/>
                <a:gd name="connsiteY21" fmla="*/ 77356 h 116010"/>
                <a:gd name="connsiteX22" fmla="*/ 98027 w 109647"/>
                <a:gd name="connsiteY22" fmla="*/ 103262 h 11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647" h="116010">
                  <a:moveTo>
                    <a:pt x="98027" y="103262"/>
                  </a:moveTo>
                  <a:cubicBezTo>
                    <a:pt x="96176" y="104496"/>
                    <a:pt x="98027" y="107532"/>
                    <a:pt x="95658" y="108297"/>
                  </a:cubicBezTo>
                  <a:cubicBezTo>
                    <a:pt x="93880" y="108668"/>
                    <a:pt x="92091" y="108915"/>
                    <a:pt x="90276" y="109026"/>
                  </a:cubicBezTo>
                  <a:cubicBezTo>
                    <a:pt x="80304" y="110729"/>
                    <a:pt x="70369" y="112815"/>
                    <a:pt x="60334" y="114086"/>
                  </a:cubicBezTo>
                  <a:cubicBezTo>
                    <a:pt x="52324" y="115098"/>
                    <a:pt x="44289" y="113765"/>
                    <a:pt x="36403" y="112136"/>
                  </a:cubicBezTo>
                  <a:cubicBezTo>
                    <a:pt x="31663" y="111161"/>
                    <a:pt x="26986" y="109791"/>
                    <a:pt x="22222" y="109013"/>
                  </a:cubicBezTo>
                  <a:cubicBezTo>
                    <a:pt x="19692" y="108890"/>
                    <a:pt x="17680" y="106866"/>
                    <a:pt x="17544" y="104336"/>
                  </a:cubicBezTo>
                  <a:cubicBezTo>
                    <a:pt x="17235" y="102373"/>
                    <a:pt x="16285" y="100559"/>
                    <a:pt x="14841" y="99189"/>
                  </a:cubicBezTo>
                  <a:cubicBezTo>
                    <a:pt x="12027" y="96313"/>
                    <a:pt x="8670" y="95992"/>
                    <a:pt x="5535" y="98473"/>
                  </a:cubicBezTo>
                  <a:cubicBezTo>
                    <a:pt x="4585" y="99238"/>
                    <a:pt x="3758" y="100139"/>
                    <a:pt x="3067" y="101139"/>
                  </a:cubicBezTo>
                  <a:cubicBezTo>
                    <a:pt x="2351" y="102151"/>
                    <a:pt x="1832" y="103398"/>
                    <a:pt x="314" y="103089"/>
                  </a:cubicBezTo>
                  <a:cubicBezTo>
                    <a:pt x="-1241" y="102805"/>
                    <a:pt x="-2413" y="101497"/>
                    <a:pt x="-2512" y="99917"/>
                  </a:cubicBezTo>
                  <a:cubicBezTo>
                    <a:pt x="-2611" y="99164"/>
                    <a:pt x="-2636" y="98399"/>
                    <a:pt x="-2697" y="97646"/>
                  </a:cubicBezTo>
                  <a:cubicBezTo>
                    <a:pt x="-1463" y="86156"/>
                    <a:pt x="-846" y="74554"/>
                    <a:pt x="1191" y="63211"/>
                  </a:cubicBezTo>
                  <a:cubicBezTo>
                    <a:pt x="3721" y="48315"/>
                    <a:pt x="8843" y="33985"/>
                    <a:pt x="16347" y="20865"/>
                  </a:cubicBezTo>
                  <a:cubicBezTo>
                    <a:pt x="22987" y="9461"/>
                    <a:pt x="33243" y="2908"/>
                    <a:pt x="46178" y="229"/>
                  </a:cubicBezTo>
                  <a:cubicBezTo>
                    <a:pt x="62223" y="-3078"/>
                    <a:pt x="78268" y="-1005"/>
                    <a:pt x="94312" y="-42"/>
                  </a:cubicBezTo>
                  <a:cubicBezTo>
                    <a:pt x="95682" y="106"/>
                    <a:pt x="97015" y="414"/>
                    <a:pt x="98311" y="871"/>
                  </a:cubicBezTo>
                  <a:cubicBezTo>
                    <a:pt x="105297" y="3043"/>
                    <a:pt x="108049" y="7709"/>
                    <a:pt x="106556" y="14855"/>
                  </a:cubicBezTo>
                  <a:cubicBezTo>
                    <a:pt x="105976" y="17681"/>
                    <a:pt x="105420" y="20508"/>
                    <a:pt x="104865" y="23334"/>
                  </a:cubicBezTo>
                  <a:cubicBezTo>
                    <a:pt x="102705" y="34578"/>
                    <a:pt x="102397" y="46007"/>
                    <a:pt x="101162" y="57337"/>
                  </a:cubicBezTo>
                  <a:cubicBezTo>
                    <a:pt x="100471" y="63940"/>
                    <a:pt x="100101" y="70654"/>
                    <a:pt x="100051" y="77356"/>
                  </a:cubicBezTo>
                  <a:cubicBezTo>
                    <a:pt x="99953" y="86032"/>
                    <a:pt x="99274" y="94684"/>
                    <a:pt x="98027" y="103262"/>
                  </a:cubicBezTo>
                  <a:close/>
                </a:path>
              </a:pathLst>
            </a:custGeom>
            <a:solidFill>
              <a:srgbClr val="61EF00"/>
            </a:solidFill>
            <a:ln w="1231" cap="flat">
              <a:noFill/>
              <a:prstDash val="solid"/>
              <a:miter/>
            </a:ln>
          </p:spPr>
          <p:txBody>
            <a:bodyPr rtlCol="0" anchor="ctr"/>
            <a:lstStyle/>
            <a:p>
              <a:endParaRPr lang="es-CO"/>
            </a:p>
          </p:txBody>
        </p:sp>
        <p:sp>
          <p:nvSpPr>
            <p:cNvPr id="58" name="Freeform: Shape 57">
              <a:extLst>
                <a:ext uri="{FF2B5EF4-FFF2-40B4-BE49-F238E27FC236}">
                  <a16:creationId xmlns:a16="http://schemas.microsoft.com/office/drawing/2014/main" id="{0291CFBA-F1DE-BB19-A5DE-156CE0FF18A1}"/>
                </a:ext>
              </a:extLst>
            </p:cNvPr>
            <p:cNvSpPr/>
            <p:nvPr/>
          </p:nvSpPr>
          <p:spPr>
            <a:xfrm>
              <a:off x="-1278555" y="7166529"/>
              <a:ext cx="28559" cy="347469"/>
            </a:xfrm>
            <a:custGeom>
              <a:avLst/>
              <a:gdLst>
                <a:gd name="connsiteX0" fmla="*/ -723 w 28559"/>
                <a:gd name="connsiteY0" fmla="*/ -1573 h 347469"/>
                <a:gd name="connsiteX1" fmla="*/ -1168 w 28559"/>
                <a:gd name="connsiteY1" fmla="*/ 23111 h 347469"/>
                <a:gd name="connsiteX2" fmla="*/ -242 w 28559"/>
                <a:gd name="connsiteY2" fmla="*/ 46352 h 347469"/>
                <a:gd name="connsiteX3" fmla="*/ 5 w 28559"/>
                <a:gd name="connsiteY3" fmla="*/ 48154 h 347469"/>
                <a:gd name="connsiteX4" fmla="*/ 1091 w 28559"/>
                <a:gd name="connsiteY4" fmla="*/ 74134 h 347469"/>
                <a:gd name="connsiteX5" fmla="*/ 2177 w 28559"/>
                <a:gd name="connsiteY5" fmla="*/ 111555 h 347469"/>
                <a:gd name="connsiteX6" fmla="*/ 4905 w 28559"/>
                <a:gd name="connsiteY6" fmla="*/ 157999 h 347469"/>
                <a:gd name="connsiteX7" fmla="*/ 7583 w 28559"/>
                <a:gd name="connsiteY7" fmla="*/ 192557 h 347469"/>
                <a:gd name="connsiteX8" fmla="*/ 13495 w 28559"/>
                <a:gd name="connsiteY8" fmla="*/ 237717 h 347469"/>
                <a:gd name="connsiteX9" fmla="*/ 18518 w 28559"/>
                <a:gd name="connsiteY9" fmla="*/ 271510 h 347469"/>
                <a:gd name="connsiteX10" fmla="*/ 20406 w 28559"/>
                <a:gd name="connsiteY10" fmla="*/ 295590 h 347469"/>
                <a:gd name="connsiteX11" fmla="*/ 22468 w 28559"/>
                <a:gd name="connsiteY11" fmla="*/ 316016 h 347469"/>
                <a:gd name="connsiteX12" fmla="*/ 23393 w 28559"/>
                <a:gd name="connsiteY12" fmla="*/ 326914 h 347469"/>
                <a:gd name="connsiteX13" fmla="*/ 25862 w 28559"/>
                <a:gd name="connsiteY13" fmla="*/ 345896 h 347469"/>
                <a:gd name="connsiteX14" fmla="*/ 23628 w 28559"/>
                <a:gd name="connsiteY14" fmla="*/ 337257 h 347469"/>
                <a:gd name="connsiteX15" fmla="*/ 22122 w 28559"/>
                <a:gd name="connsiteY15" fmla="*/ 323298 h 347469"/>
                <a:gd name="connsiteX16" fmla="*/ 21048 w 28559"/>
                <a:gd name="connsiteY16" fmla="*/ 313831 h 347469"/>
                <a:gd name="connsiteX17" fmla="*/ 18321 w 28559"/>
                <a:gd name="connsiteY17" fmla="*/ 284013 h 347469"/>
                <a:gd name="connsiteX18" fmla="*/ 14137 w 28559"/>
                <a:gd name="connsiteY18" fmla="*/ 256700 h 347469"/>
                <a:gd name="connsiteX19" fmla="*/ 11076 w 28559"/>
                <a:gd name="connsiteY19" fmla="*/ 235162 h 347469"/>
                <a:gd name="connsiteX20" fmla="*/ 8904 w 28559"/>
                <a:gd name="connsiteY20" fmla="*/ 220821 h 347469"/>
                <a:gd name="connsiteX21" fmla="*/ 6558 w 28559"/>
                <a:gd name="connsiteY21" fmla="*/ 200111 h 347469"/>
                <a:gd name="connsiteX22" fmla="*/ 5398 w 28559"/>
                <a:gd name="connsiteY22" fmla="*/ 190237 h 347469"/>
                <a:gd name="connsiteX23" fmla="*/ 3880 w 28559"/>
                <a:gd name="connsiteY23" fmla="*/ 175352 h 347469"/>
                <a:gd name="connsiteX24" fmla="*/ 3819 w 28559"/>
                <a:gd name="connsiteY24" fmla="*/ 174439 h 347469"/>
                <a:gd name="connsiteX25" fmla="*/ 2584 w 28559"/>
                <a:gd name="connsiteY25" fmla="*/ 152223 h 347469"/>
                <a:gd name="connsiteX26" fmla="*/ 1079 w 28559"/>
                <a:gd name="connsiteY26" fmla="*/ 131414 h 347469"/>
                <a:gd name="connsiteX27" fmla="*/ 1017 w 28559"/>
                <a:gd name="connsiteY27" fmla="*/ 130513 h 347469"/>
                <a:gd name="connsiteX28" fmla="*/ -119 w 28559"/>
                <a:gd name="connsiteY28" fmla="*/ 107347 h 347469"/>
                <a:gd name="connsiteX29" fmla="*/ -982 w 28559"/>
                <a:gd name="connsiteY29" fmla="*/ 66815 h 347469"/>
                <a:gd name="connsiteX30" fmla="*/ -2525 w 28559"/>
                <a:gd name="connsiteY30" fmla="*/ 25024 h 347469"/>
                <a:gd name="connsiteX31" fmla="*/ -1735 w 28559"/>
                <a:gd name="connsiteY31" fmla="*/ 908 h 347469"/>
                <a:gd name="connsiteX32" fmla="*/ -723 w 28559"/>
                <a:gd name="connsiteY32" fmla="*/ -1573 h 347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8559" h="347469">
                  <a:moveTo>
                    <a:pt x="-723" y="-1573"/>
                  </a:moveTo>
                  <a:cubicBezTo>
                    <a:pt x="-797" y="6647"/>
                    <a:pt x="-1192" y="14867"/>
                    <a:pt x="-1168" y="23111"/>
                  </a:cubicBezTo>
                  <a:cubicBezTo>
                    <a:pt x="-1168" y="30838"/>
                    <a:pt x="-1303" y="38638"/>
                    <a:pt x="-242" y="46352"/>
                  </a:cubicBezTo>
                  <a:cubicBezTo>
                    <a:pt x="-119" y="46944"/>
                    <a:pt x="-32" y="47549"/>
                    <a:pt x="5" y="48154"/>
                  </a:cubicBezTo>
                  <a:cubicBezTo>
                    <a:pt x="-205" y="56793"/>
                    <a:pt x="1375" y="65433"/>
                    <a:pt x="1091" y="74134"/>
                  </a:cubicBezTo>
                  <a:cubicBezTo>
                    <a:pt x="671" y="86637"/>
                    <a:pt x="1510" y="99102"/>
                    <a:pt x="2177" y="111555"/>
                  </a:cubicBezTo>
                  <a:cubicBezTo>
                    <a:pt x="2992" y="127045"/>
                    <a:pt x="4028" y="142510"/>
                    <a:pt x="4905" y="157999"/>
                  </a:cubicBezTo>
                  <a:cubicBezTo>
                    <a:pt x="5559" y="169514"/>
                    <a:pt x="6447" y="181042"/>
                    <a:pt x="7583" y="192557"/>
                  </a:cubicBezTo>
                  <a:cubicBezTo>
                    <a:pt x="9039" y="207676"/>
                    <a:pt x="11014" y="222734"/>
                    <a:pt x="13495" y="237717"/>
                  </a:cubicBezTo>
                  <a:cubicBezTo>
                    <a:pt x="15371" y="248949"/>
                    <a:pt x="16728" y="260266"/>
                    <a:pt x="18518" y="271510"/>
                  </a:cubicBezTo>
                  <a:cubicBezTo>
                    <a:pt x="19592" y="279496"/>
                    <a:pt x="20221" y="287530"/>
                    <a:pt x="20406" y="295590"/>
                  </a:cubicBezTo>
                  <a:cubicBezTo>
                    <a:pt x="20727" y="302415"/>
                    <a:pt x="21493" y="309240"/>
                    <a:pt x="22468" y="316016"/>
                  </a:cubicBezTo>
                  <a:cubicBezTo>
                    <a:pt x="22986" y="319645"/>
                    <a:pt x="23109" y="323298"/>
                    <a:pt x="23393" y="326914"/>
                  </a:cubicBezTo>
                  <a:cubicBezTo>
                    <a:pt x="23899" y="333295"/>
                    <a:pt x="25269" y="339540"/>
                    <a:pt x="25862" y="345896"/>
                  </a:cubicBezTo>
                  <a:cubicBezTo>
                    <a:pt x="23850" y="343366"/>
                    <a:pt x="24121" y="340244"/>
                    <a:pt x="23628" y="337257"/>
                  </a:cubicBezTo>
                  <a:cubicBezTo>
                    <a:pt x="22838" y="332641"/>
                    <a:pt x="21887" y="328000"/>
                    <a:pt x="22122" y="323298"/>
                  </a:cubicBezTo>
                  <a:cubicBezTo>
                    <a:pt x="22085" y="320114"/>
                    <a:pt x="21727" y="316941"/>
                    <a:pt x="21048" y="313831"/>
                  </a:cubicBezTo>
                  <a:cubicBezTo>
                    <a:pt x="19542" y="303957"/>
                    <a:pt x="19530" y="293911"/>
                    <a:pt x="18321" y="284013"/>
                  </a:cubicBezTo>
                  <a:cubicBezTo>
                    <a:pt x="17198" y="274867"/>
                    <a:pt x="15507" y="265808"/>
                    <a:pt x="14137" y="256700"/>
                  </a:cubicBezTo>
                  <a:cubicBezTo>
                    <a:pt x="13063" y="249529"/>
                    <a:pt x="12125" y="242333"/>
                    <a:pt x="11076" y="235162"/>
                  </a:cubicBezTo>
                  <a:cubicBezTo>
                    <a:pt x="10385" y="230374"/>
                    <a:pt x="9521" y="225609"/>
                    <a:pt x="8904" y="220821"/>
                  </a:cubicBezTo>
                  <a:cubicBezTo>
                    <a:pt x="8015" y="213934"/>
                    <a:pt x="6682" y="207084"/>
                    <a:pt x="6558" y="200111"/>
                  </a:cubicBezTo>
                  <a:cubicBezTo>
                    <a:pt x="6411" y="196791"/>
                    <a:pt x="6028" y="193495"/>
                    <a:pt x="5398" y="190237"/>
                  </a:cubicBezTo>
                  <a:cubicBezTo>
                    <a:pt x="4572" y="185300"/>
                    <a:pt x="5398" y="180190"/>
                    <a:pt x="3880" y="175352"/>
                  </a:cubicBezTo>
                  <a:cubicBezTo>
                    <a:pt x="3806" y="175056"/>
                    <a:pt x="3781" y="174747"/>
                    <a:pt x="3819" y="174439"/>
                  </a:cubicBezTo>
                  <a:cubicBezTo>
                    <a:pt x="4300" y="167033"/>
                    <a:pt x="3177" y="159628"/>
                    <a:pt x="2584" y="152223"/>
                  </a:cubicBezTo>
                  <a:cubicBezTo>
                    <a:pt x="2078" y="145299"/>
                    <a:pt x="2720" y="138264"/>
                    <a:pt x="1079" y="131414"/>
                  </a:cubicBezTo>
                  <a:cubicBezTo>
                    <a:pt x="1005" y="131118"/>
                    <a:pt x="992" y="130809"/>
                    <a:pt x="1017" y="130513"/>
                  </a:cubicBezTo>
                  <a:cubicBezTo>
                    <a:pt x="1597" y="122750"/>
                    <a:pt x="462" y="115024"/>
                    <a:pt x="-119" y="107347"/>
                  </a:cubicBezTo>
                  <a:cubicBezTo>
                    <a:pt x="-1131" y="93770"/>
                    <a:pt x="-119" y="80293"/>
                    <a:pt x="-982" y="66815"/>
                  </a:cubicBezTo>
                  <a:cubicBezTo>
                    <a:pt x="-1871" y="52881"/>
                    <a:pt x="-3167" y="38959"/>
                    <a:pt x="-2525" y="25024"/>
                  </a:cubicBezTo>
                  <a:cubicBezTo>
                    <a:pt x="-2155" y="16977"/>
                    <a:pt x="-1822" y="8979"/>
                    <a:pt x="-1735" y="908"/>
                  </a:cubicBezTo>
                  <a:cubicBezTo>
                    <a:pt x="-1871" y="-42"/>
                    <a:pt x="-1476" y="-993"/>
                    <a:pt x="-723" y="-1573"/>
                  </a:cubicBezTo>
                  <a:close/>
                </a:path>
              </a:pathLst>
            </a:custGeom>
            <a:solidFill>
              <a:srgbClr val="270000"/>
            </a:solidFill>
            <a:ln w="1231" cap="flat">
              <a:noFill/>
              <a:prstDash val="solid"/>
              <a:miter/>
            </a:ln>
          </p:spPr>
          <p:txBody>
            <a:bodyPr rtlCol="0" anchor="ctr"/>
            <a:lstStyle/>
            <a:p>
              <a:endParaRPr lang="es-CO"/>
            </a:p>
          </p:txBody>
        </p:sp>
        <p:sp>
          <p:nvSpPr>
            <p:cNvPr id="59" name="Freeform: Shape 58">
              <a:extLst>
                <a:ext uri="{FF2B5EF4-FFF2-40B4-BE49-F238E27FC236}">
                  <a16:creationId xmlns:a16="http://schemas.microsoft.com/office/drawing/2014/main" id="{846DDBB9-7EB9-BE40-D21D-5D2ACB003687}"/>
                </a:ext>
              </a:extLst>
            </p:cNvPr>
            <p:cNvSpPr/>
            <p:nvPr/>
          </p:nvSpPr>
          <p:spPr>
            <a:xfrm>
              <a:off x="-592801" y="7039442"/>
              <a:ext cx="894" cy="1814"/>
            </a:xfrm>
            <a:custGeom>
              <a:avLst/>
              <a:gdLst>
                <a:gd name="connsiteX0" fmla="*/ -2684 w 894"/>
                <a:gd name="connsiteY0" fmla="*/ -1573 h 1814"/>
                <a:gd name="connsiteX1" fmla="*/ -1832 w 894"/>
                <a:gd name="connsiteY1" fmla="*/ 241 h 1814"/>
                <a:gd name="connsiteX2" fmla="*/ -2684 w 894"/>
                <a:gd name="connsiteY2" fmla="*/ -1573 h 1814"/>
              </a:gdLst>
              <a:ahLst/>
              <a:cxnLst>
                <a:cxn ang="0">
                  <a:pos x="connsiteX0" y="connsiteY0"/>
                </a:cxn>
                <a:cxn ang="0">
                  <a:pos x="connsiteX1" y="connsiteY1"/>
                </a:cxn>
                <a:cxn ang="0">
                  <a:pos x="connsiteX2" y="connsiteY2"/>
                </a:cxn>
              </a:cxnLst>
              <a:rect l="l" t="t" r="r" b="b"/>
              <a:pathLst>
                <a:path w="894" h="1814">
                  <a:moveTo>
                    <a:pt x="-2684" y="-1573"/>
                  </a:moveTo>
                  <a:cubicBezTo>
                    <a:pt x="-2042" y="-1215"/>
                    <a:pt x="-1697" y="-487"/>
                    <a:pt x="-1832" y="241"/>
                  </a:cubicBezTo>
                  <a:cubicBezTo>
                    <a:pt x="-2437" y="-154"/>
                    <a:pt x="-2770" y="-857"/>
                    <a:pt x="-2684" y="-1573"/>
                  </a:cubicBezTo>
                  <a:close/>
                </a:path>
              </a:pathLst>
            </a:custGeom>
            <a:solidFill>
              <a:srgbClr val="020202"/>
            </a:solidFill>
            <a:ln w="1231" cap="flat">
              <a:noFill/>
              <a:prstDash val="solid"/>
              <a:miter/>
            </a:ln>
          </p:spPr>
          <p:txBody>
            <a:bodyPr rtlCol="0" anchor="ctr"/>
            <a:lstStyle/>
            <a:p>
              <a:endParaRPr lang="es-CO"/>
            </a:p>
          </p:txBody>
        </p:sp>
        <p:sp>
          <p:nvSpPr>
            <p:cNvPr id="60" name="Freeform: Shape 59">
              <a:extLst>
                <a:ext uri="{FF2B5EF4-FFF2-40B4-BE49-F238E27FC236}">
                  <a16:creationId xmlns:a16="http://schemas.microsoft.com/office/drawing/2014/main" id="{2CB4BAF3-158F-B48D-C51D-06B8884A07FB}"/>
                </a:ext>
              </a:extLst>
            </p:cNvPr>
            <p:cNvSpPr/>
            <p:nvPr/>
          </p:nvSpPr>
          <p:spPr>
            <a:xfrm>
              <a:off x="-605596" y="6950751"/>
              <a:ext cx="898" cy="1814"/>
            </a:xfrm>
            <a:custGeom>
              <a:avLst/>
              <a:gdLst>
                <a:gd name="connsiteX0" fmla="*/ -2687 w 898"/>
                <a:gd name="connsiteY0" fmla="*/ -1573 h 1814"/>
                <a:gd name="connsiteX1" fmla="*/ -1823 w 898"/>
                <a:gd name="connsiteY1" fmla="*/ 241 h 1814"/>
                <a:gd name="connsiteX2" fmla="*/ -2687 w 898"/>
                <a:gd name="connsiteY2" fmla="*/ -1573 h 1814"/>
              </a:gdLst>
              <a:ahLst/>
              <a:cxnLst>
                <a:cxn ang="0">
                  <a:pos x="connsiteX0" y="connsiteY0"/>
                </a:cxn>
                <a:cxn ang="0">
                  <a:pos x="connsiteX1" y="connsiteY1"/>
                </a:cxn>
                <a:cxn ang="0">
                  <a:pos x="connsiteX2" y="connsiteY2"/>
                </a:cxn>
              </a:cxnLst>
              <a:rect l="l" t="t" r="r" b="b"/>
              <a:pathLst>
                <a:path w="898" h="1814">
                  <a:moveTo>
                    <a:pt x="-2687" y="-1573"/>
                  </a:moveTo>
                  <a:cubicBezTo>
                    <a:pt x="-2045" y="-1215"/>
                    <a:pt x="-1700" y="-487"/>
                    <a:pt x="-1823" y="241"/>
                  </a:cubicBezTo>
                  <a:cubicBezTo>
                    <a:pt x="-2428" y="-153"/>
                    <a:pt x="-2761" y="-857"/>
                    <a:pt x="-2687" y="-1573"/>
                  </a:cubicBezTo>
                  <a:close/>
                </a:path>
              </a:pathLst>
            </a:custGeom>
            <a:solidFill>
              <a:srgbClr val="020202"/>
            </a:solidFill>
            <a:ln w="1231" cap="flat">
              <a:noFill/>
              <a:prstDash val="solid"/>
              <a:miter/>
            </a:ln>
          </p:spPr>
          <p:txBody>
            <a:bodyPr rtlCol="0" anchor="ctr"/>
            <a:lstStyle/>
            <a:p>
              <a:endParaRPr lang="es-CO"/>
            </a:p>
          </p:txBody>
        </p:sp>
        <p:sp>
          <p:nvSpPr>
            <p:cNvPr id="61" name="Freeform: Shape 60">
              <a:extLst>
                <a:ext uri="{FF2B5EF4-FFF2-40B4-BE49-F238E27FC236}">
                  <a16:creationId xmlns:a16="http://schemas.microsoft.com/office/drawing/2014/main" id="{D9EBBD7E-F9A5-D4AD-AEB1-5ADBAD997C1E}"/>
                </a:ext>
              </a:extLst>
            </p:cNvPr>
            <p:cNvSpPr/>
            <p:nvPr/>
          </p:nvSpPr>
          <p:spPr>
            <a:xfrm>
              <a:off x="-591888" y="7056820"/>
              <a:ext cx="875" cy="1801"/>
            </a:xfrm>
            <a:custGeom>
              <a:avLst/>
              <a:gdLst>
                <a:gd name="connsiteX0" fmla="*/ -2683 w 875"/>
                <a:gd name="connsiteY0" fmla="*/ -1573 h 1801"/>
                <a:gd name="connsiteX1" fmla="*/ -1857 w 875"/>
                <a:gd name="connsiteY1" fmla="*/ 229 h 1801"/>
                <a:gd name="connsiteX2" fmla="*/ -2683 w 875"/>
                <a:gd name="connsiteY2" fmla="*/ -1573 h 1801"/>
              </a:gdLst>
              <a:ahLst/>
              <a:cxnLst>
                <a:cxn ang="0">
                  <a:pos x="connsiteX0" y="connsiteY0"/>
                </a:cxn>
                <a:cxn ang="0">
                  <a:pos x="connsiteX1" y="connsiteY1"/>
                </a:cxn>
                <a:cxn ang="0">
                  <a:pos x="connsiteX2" y="connsiteY2"/>
                </a:cxn>
              </a:cxnLst>
              <a:rect l="l" t="t" r="r" b="b"/>
              <a:pathLst>
                <a:path w="875" h="1801">
                  <a:moveTo>
                    <a:pt x="-2683" y="-1573"/>
                  </a:moveTo>
                  <a:cubicBezTo>
                    <a:pt x="-2042" y="-1215"/>
                    <a:pt x="-1709" y="-487"/>
                    <a:pt x="-1857" y="229"/>
                  </a:cubicBezTo>
                  <a:cubicBezTo>
                    <a:pt x="-2449" y="-166"/>
                    <a:pt x="-2770" y="-869"/>
                    <a:pt x="-2683" y="-1573"/>
                  </a:cubicBezTo>
                  <a:close/>
                </a:path>
              </a:pathLst>
            </a:custGeom>
            <a:solidFill>
              <a:srgbClr val="020202"/>
            </a:solidFill>
            <a:ln w="1231" cap="flat">
              <a:noFill/>
              <a:prstDash val="solid"/>
              <a:miter/>
            </a:ln>
          </p:spPr>
          <p:txBody>
            <a:bodyPr rtlCol="0" anchor="ctr"/>
            <a:lstStyle/>
            <a:p>
              <a:endParaRPr lang="es-CO"/>
            </a:p>
          </p:txBody>
        </p:sp>
        <p:sp>
          <p:nvSpPr>
            <p:cNvPr id="62" name="Freeform: Shape 61">
              <a:extLst>
                <a:ext uri="{FF2B5EF4-FFF2-40B4-BE49-F238E27FC236}">
                  <a16:creationId xmlns:a16="http://schemas.microsoft.com/office/drawing/2014/main" id="{9EB3AA72-E246-1F03-9F64-72765CDD9090}"/>
                </a:ext>
              </a:extLst>
            </p:cNvPr>
            <p:cNvSpPr/>
            <p:nvPr/>
          </p:nvSpPr>
          <p:spPr>
            <a:xfrm>
              <a:off x="-593714" y="7030296"/>
              <a:ext cx="894" cy="1826"/>
            </a:xfrm>
            <a:custGeom>
              <a:avLst/>
              <a:gdLst>
                <a:gd name="connsiteX0" fmla="*/ -2684 w 894"/>
                <a:gd name="connsiteY0" fmla="*/ -1573 h 1826"/>
                <a:gd name="connsiteX1" fmla="*/ -1832 w 894"/>
                <a:gd name="connsiteY1" fmla="*/ 254 h 1826"/>
                <a:gd name="connsiteX2" fmla="*/ -2684 w 894"/>
                <a:gd name="connsiteY2" fmla="*/ -1573 h 1826"/>
              </a:gdLst>
              <a:ahLst/>
              <a:cxnLst>
                <a:cxn ang="0">
                  <a:pos x="connsiteX0" y="connsiteY0"/>
                </a:cxn>
                <a:cxn ang="0">
                  <a:pos x="connsiteX1" y="connsiteY1"/>
                </a:cxn>
                <a:cxn ang="0">
                  <a:pos x="connsiteX2" y="connsiteY2"/>
                </a:cxn>
              </a:cxnLst>
              <a:rect l="l" t="t" r="r" b="b"/>
              <a:pathLst>
                <a:path w="894" h="1826">
                  <a:moveTo>
                    <a:pt x="-2684" y="-1573"/>
                  </a:moveTo>
                  <a:cubicBezTo>
                    <a:pt x="-2042" y="-1203"/>
                    <a:pt x="-1697" y="-474"/>
                    <a:pt x="-1832" y="254"/>
                  </a:cubicBezTo>
                  <a:cubicBezTo>
                    <a:pt x="-2437" y="-141"/>
                    <a:pt x="-2770" y="-857"/>
                    <a:pt x="-2684" y="-1573"/>
                  </a:cubicBezTo>
                  <a:close/>
                </a:path>
              </a:pathLst>
            </a:custGeom>
            <a:solidFill>
              <a:srgbClr val="020202"/>
            </a:solidFill>
            <a:ln w="1231" cap="flat">
              <a:noFill/>
              <a:prstDash val="solid"/>
              <a:miter/>
            </a:ln>
          </p:spPr>
          <p:txBody>
            <a:bodyPr rtlCol="0" anchor="ctr"/>
            <a:lstStyle/>
            <a:p>
              <a:endParaRPr lang="es-CO"/>
            </a:p>
          </p:txBody>
        </p:sp>
        <p:sp>
          <p:nvSpPr>
            <p:cNvPr id="63" name="Freeform: Shape 62">
              <a:extLst>
                <a:ext uri="{FF2B5EF4-FFF2-40B4-BE49-F238E27FC236}">
                  <a16:creationId xmlns:a16="http://schemas.microsoft.com/office/drawing/2014/main" id="{31056B16-82D6-4DB9-999D-73126AB80132}"/>
                </a:ext>
              </a:extLst>
            </p:cNvPr>
            <p:cNvSpPr/>
            <p:nvPr/>
          </p:nvSpPr>
          <p:spPr>
            <a:xfrm>
              <a:off x="-601933" y="6930646"/>
              <a:ext cx="876" cy="913"/>
            </a:xfrm>
            <a:custGeom>
              <a:avLst/>
              <a:gdLst>
                <a:gd name="connsiteX0" fmla="*/ -1821 w 876"/>
                <a:gd name="connsiteY0" fmla="*/ -1573 h 913"/>
                <a:gd name="connsiteX1" fmla="*/ -2697 w 876"/>
                <a:gd name="connsiteY1" fmla="*/ -660 h 913"/>
                <a:gd name="connsiteX2" fmla="*/ -1821 w 876"/>
                <a:gd name="connsiteY2" fmla="*/ -1573 h 913"/>
              </a:gdLst>
              <a:ahLst/>
              <a:cxnLst>
                <a:cxn ang="0">
                  <a:pos x="connsiteX0" y="connsiteY0"/>
                </a:cxn>
                <a:cxn ang="0">
                  <a:pos x="connsiteX1" y="connsiteY1"/>
                </a:cxn>
                <a:cxn ang="0">
                  <a:pos x="connsiteX2" y="connsiteY2"/>
                </a:cxn>
              </a:cxnLst>
              <a:rect l="l" t="t" r="r" b="b"/>
              <a:pathLst>
                <a:path w="876" h="913">
                  <a:moveTo>
                    <a:pt x="-1821" y="-1573"/>
                  </a:moveTo>
                  <a:cubicBezTo>
                    <a:pt x="-2117" y="-1277"/>
                    <a:pt x="-2401" y="-968"/>
                    <a:pt x="-2697" y="-660"/>
                  </a:cubicBezTo>
                  <a:cubicBezTo>
                    <a:pt x="-2401" y="-968"/>
                    <a:pt x="-2117" y="-1215"/>
                    <a:pt x="-1821" y="-1573"/>
                  </a:cubicBezTo>
                  <a:close/>
                </a:path>
              </a:pathLst>
            </a:custGeom>
            <a:solidFill>
              <a:srgbClr val="020202"/>
            </a:solidFill>
            <a:ln w="1231" cap="flat">
              <a:noFill/>
              <a:prstDash val="solid"/>
              <a:miter/>
            </a:ln>
          </p:spPr>
          <p:txBody>
            <a:bodyPr rtlCol="0" anchor="ctr"/>
            <a:lstStyle/>
            <a:p>
              <a:endParaRPr lang="es-CO"/>
            </a:p>
          </p:txBody>
        </p:sp>
        <p:sp>
          <p:nvSpPr>
            <p:cNvPr id="64" name="Freeform: Shape 63">
              <a:extLst>
                <a:ext uri="{FF2B5EF4-FFF2-40B4-BE49-F238E27FC236}">
                  <a16:creationId xmlns:a16="http://schemas.microsoft.com/office/drawing/2014/main" id="{B19589B0-4F46-4735-E87E-22AEBE2AD04E}"/>
                </a:ext>
              </a:extLst>
            </p:cNvPr>
            <p:cNvSpPr/>
            <p:nvPr/>
          </p:nvSpPr>
          <p:spPr>
            <a:xfrm>
              <a:off x="-604673" y="6938865"/>
              <a:ext cx="876" cy="925"/>
            </a:xfrm>
            <a:custGeom>
              <a:avLst/>
              <a:gdLst>
                <a:gd name="connsiteX0" fmla="*/ -1821 w 876"/>
                <a:gd name="connsiteY0" fmla="*/ -1573 h 925"/>
                <a:gd name="connsiteX1" fmla="*/ -2697 w 876"/>
                <a:gd name="connsiteY1" fmla="*/ -647 h 925"/>
              </a:gdLst>
              <a:ahLst/>
              <a:cxnLst>
                <a:cxn ang="0">
                  <a:pos x="connsiteX0" y="connsiteY0"/>
                </a:cxn>
                <a:cxn ang="0">
                  <a:pos x="connsiteX1" y="connsiteY1"/>
                </a:cxn>
              </a:cxnLst>
              <a:rect l="l" t="t" r="r" b="b"/>
              <a:pathLst>
                <a:path w="876" h="925">
                  <a:moveTo>
                    <a:pt x="-1821" y="-1573"/>
                  </a:moveTo>
                  <a:lnTo>
                    <a:pt x="-2697" y="-647"/>
                  </a:lnTo>
                  <a:close/>
                </a:path>
              </a:pathLst>
            </a:custGeom>
            <a:solidFill>
              <a:srgbClr val="020202"/>
            </a:solidFill>
            <a:ln w="1231" cap="flat">
              <a:noFill/>
              <a:prstDash val="solid"/>
              <a:miter/>
            </a:ln>
          </p:spPr>
          <p:txBody>
            <a:bodyPr rtlCol="0" anchor="ctr"/>
            <a:lstStyle/>
            <a:p>
              <a:endParaRPr lang="es-CO"/>
            </a:p>
          </p:txBody>
        </p:sp>
        <p:sp>
          <p:nvSpPr>
            <p:cNvPr id="65" name="Freeform: Shape 64">
              <a:extLst>
                <a:ext uri="{FF2B5EF4-FFF2-40B4-BE49-F238E27FC236}">
                  <a16:creationId xmlns:a16="http://schemas.microsoft.com/office/drawing/2014/main" id="{674C4F98-380F-9DA8-6EE7-FADF11669816}"/>
                </a:ext>
              </a:extLst>
            </p:cNvPr>
            <p:cNvSpPr/>
            <p:nvPr/>
          </p:nvSpPr>
          <p:spPr>
            <a:xfrm>
              <a:off x="-605586" y="6945271"/>
              <a:ext cx="839" cy="913"/>
            </a:xfrm>
            <a:custGeom>
              <a:avLst/>
              <a:gdLst>
                <a:gd name="connsiteX0" fmla="*/ -1858 w 839"/>
                <a:gd name="connsiteY0" fmla="*/ -1573 h 913"/>
                <a:gd name="connsiteX1" fmla="*/ -2697 w 839"/>
                <a:gd name="connsiteY1" fmla="*/ -660 h 913"/>
              </a:gdLst>
              <a:ahLst/>
              <a:cxnLst>
                <a:cxn ang="0">
                  <a:pos x="connsiteX0" y="connsiteY0"/>
                </a:cxn>
                <a:cxn ang="0">
                  <a:pos x="connsiteX1" y="connsiteY1"/>
                </a:cxn>
              </a:cxnLst>
              <a:rect l="l" t="t" r="r" b="b"/>
              <a:pathLst>
                <a:path w="839" h="913">
                  <a:moveTo>
                    <a:pt x="-1858" y="-1573"/>
                  </a:moveTo>
                  <a:lnTo>
                    <a:pt x="-2697" y="-660"/>
                  </a:lnTo>
                  <a:close/>
                </a:path>
              </a:pathLst>
            </a:custGeom>
            <a:solidFill>
              <a:srgbClr val="020202"/>
            </a:solidFill>
            <a:ln w="1231" cap="flat">
              <a:noFill/>
              <a:prstDash val="solid"/>
              <a:miter/>
            </a:ln>
          </p:spPr>
          <p:txBody>
            <a:bodyPr rtlCol="0" anchor="ctr"/>
            <a:lstStyle/>
            <a:p>
              <a:endParaRPr lang="es-CO"/>
            </a:p>
          </p:txBody>
        </p:sp>
        <p:sp>
          <p:nvSpPr>
            <p:cNvPr id="66" name="Freeform: Shape 65">
              <a:extLst>
                <a:ext uri="{FF2B5EF4-FFF2-40B4-BE49-F238E27FC236}">
                  <a16:creationId xmlns:a16="http://schemas.microsoft.com/office/drawing/2014/main" id="{6B413840-DD94-2FCD-23D0-EB40E2443B70}"/>
                </a:ext>
              </a:extLst>
            </p:cNvPr>
            <p:cNvSpPr/>
            <p:nvPr/>
          </p:nvSpPr>
          <p:spPr>
            <a:xfrm>
              <a:off x="-604673" y="6958070"/>
              <a:ext cx="863" cy="913"/>
            </a:xfrm>
            <a:custGeom>
              <a:avLst/>
              <a:gdLst>
                <a:gd name="connsiteX0" fmla="*/ -2697 w 863"/>
                <a:gd name="connsiteY0" fmla="*/ -1573 h 913"/>
                <a:gd name="connsiteX1" fmla="*/ -1833 w 863"/>
                <a:gd name="connsiteY1" fmla="*/ -660 h 913"/>
              </a:gdLst>
              <a:ahLst/>
              <a:cxnLst>
                <a:cxn ang="0">
                  <a:pos x="connsiteX0" y="connsiteY0"/>
                </a:cxn>
                <a:cxn ang="0">
                  <a:pos x="connsiteX1" y="connsiteY1"/>
                </a:cxn>
              </a:cxnLst>
              <a:rect l="l" t="t" r="r" b="b"/>
              <a:pathLst>
                <a:path w="863" h="913">
                  <a:moveTo>
                    <a:pt x="-2697" y="-1573"/>
                  </a:moveTo>
                  <a:lnTo>
                    <a:pt x="-1833" y="-660"/>
                  </a:lnTo>
                  <a:close/>
                </a:path>
              </a:pathLst>
            </a:custGeom>
            <a:solidFill>
              <a:srgbClr val="020202"/>
            </a:solidFill>
            <a:ln w="1231" cap="flat">
              <a:noFill/>
              <a:prstDash val="solid"/>
              <a:miter/>
            </a:ln>
          </p:spPr>
          <p:txBody>
            <a:bodyPr rtlCol="0" anchor="ctr"/>
            <a:lstStyle/>
            <a:p>
              <a:endParaRPr lang="es-CO"/>
            </a:p>
          </p:txBody>
        </p:sp>
        <p:sp>
          <p:nvSpPr>
            <p:cNvPr id="67" name="Freeform: Shape 66">
              <a:extLst>
                <a:ext uri="{FF2B5EF4-FFF2-40B4-BE49-F238E27FC236}">
                  <a16:creationId xmlns:a16="http://schemas.microsoft.com/office/drawing/2014/main" id="{418CED24-DA11-AFEA-DB18-6AFCEF2E8C8B}"/>
                </a:ext>
              </a:extLst>
            </p:cNvPr>
            <p:cNvSpPr/>
            <p:nvPr/>
          </p:nvSpPr>
          <p:spPr>
            <a:xfrm>
              <a:off x="-603710" y="6963562"/>
              <a:ext cx="777" cy="888"/>
            </a:xfrm>
            <a:custGeom>
              <a:avLst/>
              <a:gdLst>
                <a:gd name="connsiteX0" fmla="*/ -2697 w 777"/>
                <a:gd name="connsiteY0" fmla="*/ -1573 h 888"/>
                <a:gd name="connsiteX1" fmla="*/ -1920 w 777"/>
                <a:gd name="connsiteY1" fmla="*/ -684 h 888"/>
              </a:gdLst>
              <a:ahLst/>
              <a:cxnLst>
                <a:cxn ang="0">
                  <a:pos x="connsiteX0" y="connsiteY0"/>
                </a:cxn>
                <a:cxn ang="0">
                  <a:pos x="connsiteX1" y="connsiteY1"/>
                </a:cxn>
              </a:cxnLst>
              <a:rect l="l" t="t" r="r" b="b"/>
              <a:pathLst>
                <a:path w="777" h="888">
                  <a:moveTo>
                    <a:pt x="-2697" y="-1573"/>
                  </a:moveTo>
                  <a:lnTo>
                    <a:pt x="-1920" y="-684"/>
                  </a:lnTo>
                  <a:close/>
                </a:path>
              </a:pathLst>
            </a:custGeom>
            <a:solidFill>
              <a:srgbClr val="020202"/>
            </a:solidFill>
            <a:ln w="1231" cap="flat">
              <a:noFill/>
              <a:prstDash val="solid"/>
              <a:miter/>
            </a:ln>
          </p:spPr>
          <p:txBody>
            <a:bodyPr rtlCol="0" anchor="ctr"/>
            <a:lstStyle/>
            <a:p>
              <a:endParaRPr lang="es-CO"/>
            </a:p>
          </p:txBody>
        </p:sp>
        <p:sp>
          <p:nvSpPr>
            <p:cNvPr id="68" name="Freeform: Shape 67">
              <a:extLst>
                <a:ext uri="{FF2B5EF4-FFF2-40B4-BE49-F238E27FC236}">
                  <a16:creationId xmlns:a16="http://schemas.microsoft.com/office/drawing/2014/main" id="{11F1B886-3BCD-9F31-F248-180B70B707BF}"/>
                </a:ext>
              </a:extLst>
            </p:cNvPr>
            <p:cNvSpPr/>
            <p:nvPr/>
          </p:nvSpPr>
          <p:spPr>
            <a:xfrm>
              <a:off x="-601020" y="6983668"/>
              <a:ext cx="814" cy="913"/>
            </a:xfrm>
            <a:custGeom>
              <a:avLst/>
              <a:gdLst>
                <a:gd name="connsiteX0" fmla="*/ -2697 w 814"/>
                <a:gd name="connsiteY0" fmla="*/ -1573 h 913"/>
                <a:gd name="connsiteX1" fmla="*/ -1883 w 814"/>
                <a:gd name="connsiteY1" fmla="*/ -660 h 913"/>
              </a:gdLst>
              <a:ahLst/>
              <a:cxnLst>
                <a:cxn ang="0">
                  <a:pos x="connsiteX0" y="connsiteY0"/>
                </a:cxn>
                <a:cxn ang="0">
                  <a:pos x="connsiteX1" y="connsiteY1"/>
                </a:cxn>
              </a:cxnLst>
              <a:rect l="l" t="t" r="r" b="b"/>
              <a:pathLst>
                <a:path w="814" h="913">
                  <a:moveTo>
                    <a:pt x="-2697" y="-1573"/>
                  </a:moveTo>
                  <a:lnTo>
                    <a:pt x="-1883" y="-660"/>
                  </a:lnTo>
                  <a:close/>
                </a:path>
              </a:pathLst>
            </a:custGeom>
            <a:solidFill>
              <a:srgbClr val="020202"/>
            </a:solidFill>
            <a:ln w="1231" cap="flat">
              <a:noFill/>
              <a:prstDash val="solid"/>
              <a:miter/>
            </a:ln>
          </p:spPr>
          <p:txBody>
            <a:bodyPr rtlCol="0" anchor="ctr"/>
            <a:lstStyle/>
            <a:p>
              <a:endParaRPr lang="es-CO"/>
            </a:p>
          </p:txBody>
        </p:sp>
        <p:sp>
          <p:nvSpPr>
            <p:cNvPr id="69" name="Freeform: Shape 68">
              <a:extLst>
                <a:ext uri="{FF2B5EF4-FFF2-40B4-BE49-F238E27FC236}">
                  <a16:creationId xmlns:a16="http://schemas.microsoft.com/office/drawing/2014/main" id="{E8112440-3E60-B6F1-A8D1-E9BD93F38714}"/>
                </a:ext>
              </a:extLst>
            </p:cNvPr>
            <p:cNvSpPr/>
            <p:nvPr/>
          </p:nvSpPr>
          <p:spPr>
            <a:xfrm>
              <a:off x="-596453" y="7008364"/>
              <a:ext cx="839" cy="900"/>
            </a:xfrm>
            <a:custGeom>
              <a:avLst/>
              <a:gdLst>
                <a:gd name="connsiteX0" fmla="*/ -2697 w 839"/>
                <a:gd name="connsiteY0" fmla="*/ -1573 h 900"/>
                <a:gd name="connsiteX1" fmla="*/ -1858 w 839"/>
                <a:gd name="connsiteY1" fmla="*/ -672 h 900"/>
              </a:gdLst>
              <a:ahLst/>
              <a:cxnLst>
                <a:cxn ang="0">
                  <a:pos x="connsiteX0" y="connsiteY0"/>
                </a:cxn>
                <a:cxn ang="0">
                  <a:pos x="connsiteX1" y="connsiteY1"/>
                </a:cxn>
              </a:cxnLst>
              <a:rect l="l" t="t" r="r" b="b"/>
              <a:pathLst>
                <a:path w="839" h="900">
                  <a:moveTo>
                    <a:pt x="-2697" y="-1573"/>
                  </a:moveTo>
                  <a:lnTo>
                    <a:pt x="-1858" y="-672"/>
                  </a:lnTo>
                  <a:close/>
                </a:path>
              </a:pathLst>
            </a:custGeom>
            <a:solidFill>
              <a:srgbClr val="020202"/>
            </a:solidFill>
            <a:ln w="1231" cap="flat">
              <a:noFill/>
              <a:prstDash val="solid"/>
              <a:miter/>
            </a:ln>
          </p:spPr>
          <p:txBody>
            <a:bodyPr rtlCol="0" anchor="ctr"/>
            <a:lstStyle/>
            <a:p>
              <a:endParaRPr lang="es-CO"/>
            </a:p>
          </p:txBody>
        </p:sp>
        <p:sp>
          <p:nvSpPr>
            <p:cNvPr id="70" name="Freeform: Shape 69">
              <a:extLst>
                <a:ext uri="{FF2B5EF4-FFF2-40B4-BE49-F238E27FC236}">
                  <a16:creationId xmlns:a16="http://schemas.microsoft.com/office/drawing/2014/main" id="{B29552CB-A669-6E99-E975-117242CEA729}"/>
                </a:ext>
              </a:extLst>
            </p:cNvPr>
            <p:cNvSpPr/>
            <p:nvPr/>
          </p:nvSpPr>
          <p:spPr>
            <a:xfrm>
              <a:off x="-594614" y="7022990"/>
              <a:ext cx="814" cy="900"/>
            </a:xfrm>
            <a:custGeom>
              <a:avLst/>
              <a:gdLst>
                <a:gd name="connsiteX0" fmla="*/ -2697 w 814"/>
                <a:gd name="connsiteY0" fmla="*/ -1573 h 900"/>
                <a:gd name="connsiteX1" fmla="*/ -1883 w 814"/>
                <a:gd name="connsiteY1" fmla="*/ -672 h 900"/>
              </a:gdLst>
              <a:ahLst/>
              <a:cxnLst>
                <a:cxn ang="0">
                  <a:pos x="connsiteX0" y="connsiteY0"/>
                </a:cxn>
                <a:cxn ang="0">
                  <a:pos x="connsiteX1" y="connsiteY1"/>
                </a:cxn>
              </a:cxnLst>
              <a:rect l="l" t="t" r="r" b="b"/>
              <a:pathLst>
                <a:path w="814" h="900">
                  <a:moveTo>
                    <a:pt x="-2697" y="-1573"/>
                  </a:moveTo>
                  <a:lnTo>
                    <a:pt x="-1883" y="-672"/>
                  </a:lnTo>
                  <a:close/>
                </a:path>
              </a:pathLst>
            </a:custGeom>
            <a:solidFill>
              <a:srgbClr val="020202"/>
            </a:solidFill>
            <a:ln w="1231" cap="flat">
              <a:noFill/>
              <a:prstDash val="solid"/>
              <a:miter/>
            </a:ln>
          </p:spPr>
          <p:txBody>
            <a:bodyPr rtlCol="0" anchor="ctr"/>
            <a:lstStyle/>
            <a:p>
              <a:endParaRPr lang="es-CO"/>
            </a:p>
          </p:txBody>
        </p:sp>
        <p:sp>
          <p:nvSpPr>
            <p:cNvPr id="71" name="Freeform: Shape 70">
              <a:extLst>
                <a:ext uri="{FF2B5EF4-FFF2-40B4-BE49-F238E27FC236}">
                  <a16:creationId xmlns:a16="http://schemas.microsoft.com/office/drawing/2014/main" id="{1ED8A7BF-8A99-F889-E85F-DB894E7473FC}"/>
                </a:ext>
              </a:extLst>
            </p:cNvPr>
            <p:cNvSpPr/>
            <p:nvPr/>
          </p:nvSpPr>
          <p:spPr>
            <a:xfrm>
              <a:off x="-590960" y="7085157"/>
              <a:ext cx="826" cy="913"/>
            </a:xfrm>
            <a:custGeom>
              <a:avLst/>
              <a:gdLst>
                <a:gd name="connsiteX0" fmla="*/ -2697 w 826"/>
                <a:gd name="connsiteY0" fmla="*/ -1573 h 913"/>
                <a:gd name="connsiteX1" fmla="*/ -1870 w 826"/>
                <a:gd name="connsiteY1" fmla="*/ -660 h 913"/>
              </a:gdLst>
              <a:ahLst/>
              <a:cxnLst>
                <a:cxn ang="0">
                  <a:pos x="connsiteX0" y="connsiteY0"/>
                </a:cxn>
                <a:cxn ang="0">
                  <a:pos x="connsiteX1" y="connsiteY1"/>
                </a:cxn>
              </a:cxnLst>
              <a:rect l="l" t="t" r="r" b="b"/>
              <a:pathLst>
                <a:path w="826" h="913">
                  <a:moveTo>
                    <a:pt x="-2697" y="-1573"/>
                  </a:moveTo>
                  <a:lnTo>
                    <a:pt x="-1870" y="-660"/>
                  </a:lnTo>
                  <a:close/>
                </a:path>
              </a:pathLst>
            </a:custGeom>
            <a:solidFill>
              <a:srgbClr val="020202"/>
            </a:solidFill>
            <a:ln w="1231" cap="flat">
              <a:noFill/>
              <a:prstDash val="solid"/>
              <a:miter/>
            </a:ln>
          </p:spPr>
          <p:txBody>
            <a:bodyPr rtlCol="0" anchor="ctr"/>
            <a:lstStyle/>
            <a:p>
              <a:endParaRPr lang="es-CO"/>
            </a:p>
          </p:txBody>
        </p:sp>
        <p:sp>
          <p:nvSpPr>
            <p:cNvPr id="72" name="Freeform: Shape 71">
              <a:extLst>
                <a:ext uri="{FF2B5EF4-FFF2-40B4-BE49-F238E27FC236}">
                  <a16:creationId xmlns:a16="http://schemas.microsoft.com/office/drawing/2014/main" id="{0438F01A-B62C-E5A1-3D21-6A57F9A16322}"/>
                </a:ext>
              </a:extLst>
            </p:cNvPr>
            <p:cNvSpPr/>
            <p:nvPr/>
          </p:nvSpPr>
          <p:spPr>
            <a:xfrm>
              <a:off x="-934715" y="7416138"/>
              <a:ext cx="913" cy="913"/>
            </a:xfrm>
            <a:custGeom>
              <a:avLst/>
              <a:gdLst>
                <a:gd name="connsiteX0" fmla="*/ -1784 w 913"/>
                <a:gd name="connsiteY0" fmla="*/ -660 h 913"/>
                <a:gd name="connsiteX1" fmla="*/ -2697 w 913"/>
                <a:gd name="connsiteY1" fmla="*/ -1573 h 913"/>
              </a:gdLst>
              <a:ahLst/>
              <a:cxnLst>
                <a:cxn ang="0">
                  <a:pos x="connsiteX0" y="connsiteY0"/>
                </a:cxn>
                <a:cxn ang="0">
                  <a:pos x="connsiteX1" y="connsiteY1"/>
                </a:cxn>
              </a:cxnLst>
              <a:rect l="l" t="t" r="r" b="b"/>
              <a:pathLst>
                <a:path w="913" h="913">
                  <a:moveTo>
                    <a:pt x="-1784" y="-660"/>
                  </a:moveTo>
                  <a:lnTo>
                    <a:pt x="-2697" y="-1573"/>
                  </a:lnTo>
                  <a:close/>
                </a:path>
              </a:pathLst>
            </a:custGeom>
            <a:solidFill>
              <a:srgbClr val="020202"/>
            </a:solidFill>
            <a:ln w="1231" cap="flat">
              <a:noFill/>
              <a:prstDash val="solid"/>
              <a:miter/>
            </a:ln>
          </p:spPr>
          <p:txBody>
            <a:bodyPr rtlCol="0" anchor="ctr"/>
            <a:lstStyle/>
            <a:p>
              <a:endParaRPr lang="es-CO"/>
            </a:p>
          </p:txBody>
        </p:sp>
        <p:sp>
          <p:nvSpPr>
            <p:cNvPr id="73" name="Freeform: Shape 72">
              <a:extLst>
                <a:ext uri="{FF2B5EF4-FFF2-40B4-BE49-F238E27FC236}">
                  <a16:creationId xmlns:a16="http://schemas.microsoft.com/office/drawing/2014/main" id="{5D993307-D726-8E1C-464C-7E5AB11E8F2B}"/>
                </a:ext>
              </a:extLst>
            </p:cNvPr>
            <p:cNvSpPr/>
            <p:nvPr/>
          </p:nvSpPr>
          <p:spPr>
            <a:xfrm>
              <a:off x="-1116666" y="6597415"/>
              <a:ext cx="437248" cy="388970"/>
            </a:xfrm>
            <a:custGeom>
              <a:avLst/>
              <a:gdLst>
                <a:gd name="connsiteX0" fmla="*/ 3624 w 437248"/>
                <a:gd name="connsiteY0" fmla="*/ 62623 h 388970"/>
                <a:gd name="connsiteX1" fmla="*/ 16398 w 437248"/>
                <a:gd name="connsiteY1" fmla="*/ 37210 h 388970"/>
                <a:gd name="connsiteX2" fmla="*/ 28000 w 437248"/>
                <a:gd name="connsiteY2" fmla="*/ 23177 h 388970"/>
                <a:gd name="connsiteX3" fmla="*/ 45908 w 437248"/>
                <a:gd name="connsiteY3" fmla="*/ 9403 h 388970"/>
                <a:gd name="connsiteX4" fmla="*/ 63730 w 437248"/>
                <a:gd name="connsiteY4" fmla="*/ 1480 h 388970"/>
                <a:gd name="connsiteX5" fmla="*/ 70556 w 437248"/>
                <a:gd name="connsiteY5" fmla="*/ -989 h 388970"/>
                <a:gd name="connsiteX6" fmla="*/ 84021 w 437248"/>
                <a:gd name="connsiteY6" fmla="*/ 10391 h 388970"/>
                <a:gd name="connsiteX7" fmla="*/ 77764 w 437248"/>
                <a:gd name="connsiteY7" fmla="*/ 19968 h 388970"/>
                <a:gd name="connsiteX8" fmla="*/ 53079 w 437248"/>
                <a:gd name="connsiteY8" fmla="*/ 36433 h 388970"/>
                <a:gd name="connsiteX9" fmla="*/ 27531 w 437248"/>
                <a:gd name="connsiteY9" fmla="*/ 65449 h 388970"/>
                <a:gd name="connsiteX10" fmla="*/ 23470 w 437248"/>
                <a:gd name="connsiteY10" fmla="*/ 83567 h 388970"/>
                <a:gd name="connsiteX11" fmla="*/ 25939 w 437248"/>
                <a:gd name="connsiteY11" fmla="*/ 85419 h 388970"/>
                <a:gd name="connsiteX12" fmla="*/ 43218 w 437248"/>
                <a:gd name="connsiteY12" fmla="*/ 89121 h 388970"/>
                <a:gd name="connsiteX13" fmla="*/ 51080 w 437248"/>
                <a:gd name="connsiteY13" fmla="*/ 86653 h 388970"/>
                <a:gd name="connsiteX14" fmla="*/ 58646 w 437248"/>
                <a:gd name="connsiteY14" fmla="*/ 79556 h 388970"/>
                <a:gd name="connsiteX15" fmla="*/ 63842 w 437248"/>
                <a:gd name="connsiteY15" fmla="*/ 70003 h 388970"/>
                <a:gd name="connsiteX16" fmla="*/ 72210 w 437248"/>
                <a:gd name="connsiteY16" fmla="*/ 51774 h 388970"/>
                <a:gd name="connsiteX17" fmla="*/ 89291 w 437248"/>
                <a:gd name="connsiteY17" fmla="*/ 50059 h 388970"/>
                <a:gd name="connsiteX18" fmla="*/ 92759 w 437248"/>
                <a:gd name="connsiteY18" fmla="*/ 63092 h 388970"/>
                <a:gd name="connsiteX19" fmla="*/ 90377 w 437248"/>
                <a:gd name="connsiteY19" fmla="*/ 65832 h 388970"/>
                <a:gd name="connsiteX20" fmla="*/ 68482 w 437248"/>
                <a:gd name="connsiteY20" fmla="*/ 91750 h 388970"/>
                <a:gd name="connsiteX21" fmla="*/ 64076 w 437248"/>
                <a:gd name="connsiteY21" fmla="*/ 114966 h 388970"/>
                <a:gd name="connsiteX22" fmla="*/ 64273 w 437248"/>
                <a:gd name="connsiteY22" fmla="*/ 125432 h 388970"/>
                <a:gd name="connsiteX23" fmla="*/ 64027 w 437248"/>
                <a:gd name="connsiteY23" fmla="*/ 126777 h 388970"/>
                <a:gd name="connsiteX24" fmla="*/ 63286 w 437248"/>
                <a:gd name="connsiteY24" fmla="*/ 131998 h 388970"/>
                <a:gd name="connsiteX25" fmla="*/ 63039 w 437248"/>
                <a:gd name="connsiteY25" fmla="*/ 133232 h 388970"/>
                <a:gd name="connsiteX26" fmla="*/ 62336 w 437248"/>
                <a:gd name="connsiteY26" fmla="*/ 137688 h 388970"/>
                <a:gd name="connsiteX27" fmla="*/ 62077 w 437248"/>
                <a:gd name="connsiteY27" fmla="*/ 138996 h 388970"/>
                <a:gd name="connsiteX28" fmla="*/ 61435 w 437248"/>
                <a:gd name="connsiteY28" fmla="*/ 144353 h 388970"/>
                <a:gd name="connsiteX29" fmla="*/ 61163 w 437248"/>
                <a:gd name="connsiteY29" fmla="*/ 145772 h 388970"/>
                <a:gd name="connsiteX30" fmla="*/ 61299 w 437248"/>
                <a:gd name="connsiteY30" fmla="*/ 192882 h 388970"/>
                <a:gd name="connsiteX31" fmla="*/ 68865 w 437248"/>
                <a:gd name="connsiteY31" fmla="*/ 228946 h 388970"/>
                <a:gd name="connsiteX32" fmla="*/ 69038 w 437248"/>
                <a:gd name="connsiteY32" fmla="*/ 233426 h 388970"/>
                <a:gd name="connsiteX33" fmla="*/ 68964 w 437248"/>
                <a:gd name="connsiteY33" fmla="*/ 244090 h 388970"/>
                <a:gd name="connsiteX34" fmla="*/ 79393 w 437248"/>
                <a:gd name="connsiteY34" fmla="*/ 273834 h 388970"/>
                <a:gd name="connsiteX35" fmla="*/ 96894 w 437248"/>
                <a:gd name="connsiteY35" fmla="*/ 293928 h 388970"/>
                <a:gd name="connsiteX36" fmla="*/ 101127 w 437248"/>
                <a:gd name="connsiteY36" fmla="*/ 295359 h 388970"/>
                <a:gd name="connsiteX37" fmla="*/ 117296 w 437248"/>
                <a:gd name="connsiteY37" fmla="*/ 293113 h 388970"/>
                <a:gd name="connsiteX38" fmla="*/ 125096 w 437248"/>
                <a:gd name="connsiteY38" fmla="*/ 294495 h 388970"/>
                <a:gd name="connsiteX39" fmla="*/ 139783 w 437248"/>
                <a:gd name="connsiteY39" fmla="*/ 302876 h 388970"/>
                <a:gd name="connsiteX40" fmla="*/ 192213 w 437248"/>
                <a:gd name="connsiteY40" fmla="*/ 320537 h 388970"/>
                <a:gd name="connsiteX41" fmla="*/ 220168 w 437248"/>
                <a:gd name="connsiteY41" fmla="*/ 324351 h 388970"/>
                <a:gd name="connsiteX42" fmla="*/ 257453 w 437248"/>
                <a:gd name="connsiteY42" fmla="*/ 322611 h 388970"/>
                <a:gd name="connsiteX43" fmla="*/ 269240 w 437248"/>
                <a:gd name="connsiteY43" fmla="*/ 321451 h 388970"/>
                <a:gd name="connsiteX44" fmla="*/ 299096 w 437248"/>
                <a:gd name="connsiteY44" fmla="*/ 318451 h 388970"/>
                <a:gd name="connsiteX45" fmla="*/ 301737 w 437248"/>
                <a:gd name="connsiteY45" fmla="*/ 317773 h 388970"/>
                <a:gd name="connsiteX46" fmla="*/ 313709 w 437248"/>
                <a:gd name="connsiteY46" fmla="*/ 316970 h 388970"/>
                <a:gd name="connsiteX47" fmla="*/ 331260 w 437248"/>
                <a:gd name="connsiteY47" fmla="*/ 315329 h 388970"/>
                <a:gd name="connsiteX48" fmla="*/ 339430 w 437248"/>
                <a:gd name="connsiteY48" fmla="*/ 315329 h 388970"/>
                <a:gd name="connsiteX49" fmla="*/ 356919 w 437248"/>
                <a:gd name="connsiteY49" fmla="*/ 313169 h 388970"/>
                <a:gd name="connsiteX50" fmla="*/ 357339 w 437248"/>
                <a:gd name="connsiteY50" fmla="*/ 312971 h 388970"/>
                <a:gd name="connsiteX51" fmla="*/ 373729 w 437248"/>
                <a:gd name="connsiteY51" fmla="*/ 307936 h 388970"/>
                <a:gd name="connsiteX52" fmla="*/ 378876 w 437248"/>
                <a:gd name="connsiteY52" fmla="*/ 306331 h 388970"/>
                <a:gd name="connsiteX53" fmla="*/ 403560 w 437248"/>
                <a:gd name="connsiteY53" fmla="*/ 297692 h 388970"/>
                <a:gd name="connsiteX54" fmla="*/ 406029 w 437248"/>
                <a:gd name="connsiteY54" fmla="*/ 296532 h 388970"/>
                <a:gd name="connsiteX55" fmla="*/ 414804 w 437248"/>
                <a:gd name="connsiteY55" fmla="*/ 293064 h 388970"/>
                <a:gd name="connsiteX56" fmla="*/ 417124 w 437248"/>
                <a:gd name="connsiteY56" fmla="*/ 291743 h 388970"/>
                <a:gd name="connsiteX57" fmla="*/ 424530 w 437248"/>
                <a:gd name="connsiteY57" fmla="*/ 288546 h 388970"/>
                <a:gd name="connsiteX58" fmla="*/ 426998 w 437248"/>
                <a:gd name="connsiteY58" fmla="*/ 287423 h 388970"/>
                <a:gd name="connsiteX59" fmla="*/ 434551 w 437248"/>
                <a:gd name="connsiteY59" fmla="*/ 284955 h 388970"/>
                <a:gd name="connsiteX60" fmla="*/ 423653 w 437248"/>
                <a:gd name="connsiteY60" fmla="*/ 292175 h 388970"/>
                <a:gd name="connsiteX61" fmla="*/ 400203 w 437248"/>
                <a:gd name="connsiteY61" fmla="*/ 302049 h 388970"/>
                <a:gd name="connsiteX62" fmla="*/ 375210 w 437248"/>
                <a:gd name="connsiteY62" fmla="*/ 311922 h 388970"/>
                <a:gd name="connsiteX63" fmla="*/ 356697 w 437248"/>
                <a:gd name="connsiteY63" fmla="*/ 318093 h 388970"/>
                <a:gd name="connsiteX64" fmla="*/ 354229 w 437248"/>
                <a:gd name="connsiteY64" fmla="*/ 324487 h 388970"/>
                <a:gd name="connsiteX65" fmla="*/ 358684 w 437248"/>
                <a:gd name="connsiteY65" fmla="*/ 330238 h 388970"/>
                <a:gd name="connsiteX66" fmla="*/ 363498 w 437248"/>
                <a:gd name="connsiteY66" fmla="*/ 362501 h 388970"/>
                <a:gd name="connsiteX67" fmla="*/ 358129 w 437248"/>
                <a:gd name="connsiteY67" fmla="*/ 367758 h 388970"/>
                <a:gd name="connsiteX68" fmla="*/ 318794 w 437248"/>
                <a:gd name="connsiteY68" fmla="*/ 376990 h 388970"/>
                <a:gd name="connsiteX69" fmla="*/ 301268 w 437248"/>
                <a:gd name="connsiteY69" fmla="*/ 379298 h 388970"/>
                <a:gd name="connsiteX70" fmla="*/ 284717 w 437248"/>
                <a:gd name="connsiteY70" fmla="*/ 381915 h 388970"/>
                <a:gd name="connsiteX71" fmla="*/ 258712 w 437248"/>
                <a:gd name="connsiteY71" fmla="*/ 385778 h 388970"/>
                <a:gd name="connsiteX72" fmla="*/ 234731 w 437248"/>
                <a:gd name="connsiteY72" fmla="*/ 387234 h 388970"/>
                <a:gd name="connsiteX73" fmla="*/ 194632 w 437248"/>
                <a:gd name="connsiteY73" fmla="*/ 386370 h 388970"/>
                <a:gd name="connsiteX74" fmla="*/ 171650 w 437248"/>
                <a:gd name="connsiteY74" fmla="*/ 383988 h 388970"/>
                <a:gd name="connsiteX75" fmla="*/ 133797 w 437248"/>
                <a:gd name="connsiteY75" fmla="*/ 374682 h 388970"/>
                <a:gd name="connsiteX76" fmla="*/ 95265 w 437248"/>
                <a:gd name="connsiteY76" fmla="*/ 360748 h 388970"/>
                <a:gd name="connsiteX77" fmla="*/ 81602 w 437248"/>
                <a:gd name="connsiteY77" fmla="*/ 354454 h 388970"/>
                <a:gd name="connsiteX78" fmla="*/ 74333 w 437248"/>
                <a:gd name="connsiteY78" fmla="*/ 344382 h 388970"/>
                <a:gd name="connsiteX79" fmla="*/ 63558 w 437248"/>
                <a:gd name="connsiteY79" fmla="*/ 329880 h 388970"/>
                <a:gd name="connsiteX80" fmla="*/ 45970 w 437248"/>
                <a:gd name="connsiteY80" fmla="*/ 314835 h 388970"/>
                <a:gd name="connsiteX81" fmla="*/ 36936 w 437248"/>
                <a:gd name="connsiteY81" fmla="*/ 293853 h 388970"/>
                <a:gd name="connsiteX82" fmla="*/ 27506 w 437248"/>
                <a:gd name="connsiteY82" fmla="*/ 272551 h 388970"/>
                <a:gd name="connsiteX83" fmla="*/ 24013 w 437248"/>
                <a:gd name="connsiteY83" fmla="*/ 270514 h 388970"/>
                <a:gd name="connsiteX84" fmla="*/ 16164 w 437248"/>
                <a:gd name="connsiteY84" fmla="*/ 261801 h 388970"/>
                <a:gd name="connsiteX85" fmla="*/ 14436 w 437248"/>
                <a:gd name="connsiteY85" fmla="*/ 255630 h 388970"/>
                <a:gd name="connsiteX86" fmla="*/ 11276 w 437248"/>
                <a:gd name="connsiteY86" fmla="*/ 249656 h 388970"/>
                <a:gd name="connsiteX87" fmla="*/ 6611 w 437248"/>
                <a:gd name="connsiteY87" fmla="*/ 239906 h 388970"/>
                <a:gd name="connsiteX88" fmla="*/ 613 w 437248"/>
                <a:gd name="connsiteY88" fmla="*/ 212889 h 388970"/>
                <a:gd name="connsiteX89" fmla="*/ -1584 w 437248"/>
                <a:gd name="connsiteY89" fmla="*/ 191216 h 388970"/>
                <a:gd name="connsiteX90" fmla="*/ -1584 w 437248"/>
                <a:gd name="connsiteY90" fmla="*/ 171111 h 388970"/>
                <a:gd name="connsiteX91" fmla="*/ -2300 w 437248"/>
                <a:gd name="connsiteY91" fmla="*/ 162064 h 388970"/>
                <a:gd name="connsiteX92" fmla="*/ -2362 w 437248"/>
                <a:gd name="connsiteY92" fmla="*/ 156164 h 388970"/>
                <a:gd name="connsiteX93" fmla="*/ -1597 w 437248"/>
                <a:gd name="connsiteY93" fmla="*/ 142094 h 388970"/>
                <a:gd name="connsiteX94" fmla="*/ -116 w 437248"/>
                <a:gd name="connsiteY94" fmla="*/ 104364 h 388970"/>
                <a:gd name="connsiteX95" fmla="*/ -696 w 437248"/>
                <a:gd name="connsiteY95" fmla="*/ 98502 h 388970"/>
                <a:gd name="connsiteX96" fmla="*/ 3427 w 437248"/>
                <a:gd name="connsiteY96" fmla="*/ 65721 h 388970"/>
                <a:gd name="connsiteX97" fmla="*/ 3624 w 437248"/>
                <a:gd name="connsiteY97" fmla="*/ 62623 h 388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437248" h="388970">
                  <a:moveTo>
                    <a:pt x="3624" y="62623"/>
                  </a:moveTo>
                  <a:cubicBezTo>
                    <a:pt x="6056" y="53354"/>
                    <a:pt x="10412" y="44690"/>
                    <a:pt x="16398" y="37210"/>
                  </a:cubicBezTo>
                  <a:cubicBezTo>
                    <a:pt x="20175" y="32471"/>
                    <a:pt x="24161" y="27880"/>
                    <a:pt x="28000" y="23177"/>
                  </a:cubicBezTo>
                  <a:cubicBezTo>
                    <a:pt x="32937" y="17389"/>
                    <a:pt x="39046" y="12699"/>
                    <a:pt x="45908" y="9403"/>
                  </a:cubicBezTo>
                  <a:cubicBezTo>
                    <a:pt x="51610" y="6244"/>
                    <a:pt x="57572" y="3590"/>
                    <a:pt x="63730" y="1480"/>
                  </a:cubicBezTo>
                  <a:cubicBezTo>
                    <a:pt x="66199" y="1109"/>
                    <a:pt x="68236" y="-261"/>
                    <a:pt x="70556" y="-989"/>
                  </a:cubicBezTo>
                  <a:cubicBezTo>
                    <a:pt x="78294" y="-3457"/>
                    <a:pt x="85144" y="2196"/>
                    <a:pt x="84021" y="10391"/>
                  </a:cubicBezTo>
                  <a:cubicBezTo>
                    <a:pt x="83552" y="14390"/>
                    <a:pt x="81232" y="17932"/>
                    <a:pt x="77764" y="19968"/>
                  </a:cubicBezTo>
                  <a:cubicBezTo>
                    <a:pt x="69396" y="25251"/>
                    <a:pt x="60682" y="29990"/>
                    <a:pt x="53079" y="36433"/>
                  </a:cubicBezTo>
                  <a:cubicBezTo>
                    <a:pt x="43094" y="44702"/>
                    <a:pt x="34480" y="54502"/>
                    <a:pt x="27531" y="65449"/>
                  </a:cubicBezTo>
                  <a:cubicBezTo>
                    <a:pt x="24038" y="71040"/>
                    <a:pt x="24631" y="77495"/>
                    <a:pt x="23470" y="83567"/>
                  </a:cubicBezTo>
                  <a:cubicBezTo>
                    <a:pt x="23137" y="85320"/>
                    <a:pt x="24643" y="85505"/>
                    <a:pt x="25939" y="85419"/>
                  </a:cubicBezTo>
                  <a:cubicBezTo>
                    <a:pt x="32110" y="85061"/>
                    <a:pt x="37652" y="86949"/>
                    <a:pt x="43218" y="89121"/>
                  </a:cubicBezTo>
                  <a:cubicBezTo>
                    <a:pt x="46489" y="90442"/>
                    <a:pt x="49179" y="89726"/>
                    <a:pt x="51080" y="86653"/>
                  </a:cubicBezTo>
                  <a:cubicBezTo>
                    <a:pt x="52820" y="83567"/>
                    <a:pt x="55461" y="81087"/>
                    <a:pt x="58646" y="79556"/>
                  </a:cubicBezTo>
                  <a:cubicBezTo>
                    <a:pt x="62978" y="77643"/>
                    <a:pt x="64323" y="74410"/>
                    <a:pt x="63842" y="70003"/>
                  </a:cubicBezTo>
                  <a:cubicBezTo>
                    <a:pt x="63002" y="62265"/>
                    <a:pt x="66446" y="56526"/>
                    <a:pt x="72210" y="51774"/>
                  </a:cubicBezTo>
                  <a:cubicBezTo>
                    <a:pt x="76961" y="47627"/>
                    <a:pt x="83811" y="46936"/>
                    <a:pt x="89291" y="50059"/>
                  </a:cubicBezTo>
                  <a:cubicBezTo>
                    <a:pt x="93846" y="52700"/>
                    <a:pt x="95401" y="58538"/>
                    <a:pt x="92759" y="63092"/>
                  </a:cubicBezTo>
                  <a:cubicBezTo>
                    <a:pt x="92142" y="64153"/>
                    <a:pt x="91340" y="65079"/>
                    <a:pt x="90377" y="65832"/>
                  </a:cubicBezTo>
                  <a:cubicBezTo>
                    <a:pt x="81516" y="73015"/>
                    <a:pt x="74086" y="81815"/>
                    <a:pt x="68482" y="91750"/>
                  </a:cubicBezTo>
                  <a:cubicBezTo>
                    <a:pt x="64434" y="98921"/>
                    <a:pt x="62138" y="106561"/>
                    <a:pt x="64076" y="114966"/>
                  </a:cubicBezTo>
                  <a:cubicBezTo>
                    <a:pt x="64866" y="118372"/>
                    <a:pt x="64434" y="121939"/>
                    <a:pt x="64273" y="125432"/>
                  </a:cubicBezTo>
                  <a:cubicBezTo>
                    <a:pt x="64224" y="125889"/>
                    <a:pt x="64138" y="126333"/>
                    <a:pt x="64027" y="126777"/>
                  </a:cubicBezTo>
                  <a:cubicBezTo>
                    <a:pt x="63558" y="128481"/>
                    <a:pt x="63299" y="130233"/>
                    <a:pt x="63286" y="131998"/>
                  </a:cubicBezTo>
                  <a:cubicBezTo>
                    <a:pt x="63237" y="132418"/>
                    <a:pt x="63150" y="132825"/>
                    <a:pt x="63039" y="133232"/>
                  </a:cubicBezTo>
                  <a:cubicBezTo>
                    <a:pt x="62632" y="134689"/>
                    <a:pt x="62397" y="136182"/>
                    <a:pt x="62336" y="137688"/>
                  </a:cubicBezTo>
                  <a:cubicBezTo>
                    <a:pt x="62274" y="138132"/>
                    <a:pt x="62188" y="138564"/>
                    <a:pt x="62077" y="138996"/>
                  </a:cubicBezTo>
                  <a:cubicBezTo>
                    <a:pt x="61472" y="140736"/>
                    <a:pt x="61707" y="142575"/>
                    <a:pt x="61435" y="144353"/>
                  </a:cubicBezTo>
                  <a:cubicBezTo>
                    <a:pt x="61398" y="144834"/>
                    <a:pt x="61299" y="145315"/>
                    <a:pt x="61163" y="145772"/>
                  </a:cubicBezTo>
                  <a:cubicBezTo>
                    <a:pt x="58621" y="161373"/>
                    <a:pt x="58670" y="177294"/>
                    <a:pt x="61299" y="192882"/>
                  </a:cubicBezTo>
                  <a:cubicBezTo>
                    <a:pt x="63471" y="204977"/>
                    <a:pt x="65162" y="217171"/>
                    <a:pt x="68865" y="228946"/>
                  </a:cubicBezTo>
                  <a:cubicBezTo>
                    <a:pt x="69519" y="230353"/>
                    <a:pt x="69581" y="231970"/>
                    <a:pt x="69038" y="233426"/>
                  </a:cubicBezTo>
                  <a:cubicBezTo>
                    <a:pt x="67162" y="237005"/>
                    <a:pt x="67927" y="240572"/>
                    <a:pt x="68964" y="244090"/>
                  </a:cubicBezTo>
                  <a:cubicBezTo>
                    <a:pt x="71778" y="254223"/>
                    <a:pt x="75258" y="264158"/>
                    <a:pt x="79393" y="273834"/>
                  </a:cubicBezTo>
                  <a:cubicBezTo>
                    <a:pt x="83169" y="282264"/>
                    <a:pt x="89365" y="288645"/>
                    <a:pt x="96894" y="293928"/>
                  </a:cubicBezTo>
                  <a:cubicBezTo>
                    <a:pt x="98054" y="294952"/>
                    <a:pt x="99585" y="295470"/>
                    <a:pt x="101127" y="295359"/>
                  </a:cubicBezTo>
                  <a:cubicBezTo>
                    <a:pt x="106484" y="294273"/>
                    <a:pt x="112124" y="295421"/>
                    <a:pt x="117296" y="293113"/>
                  </a:cubicBezTo>
                  <a:cubicBezTo>
                    <a:pt x="120171" y="291879"/>
                    <a:pt x="122701" y="293113"/>
                    <a:pt x="125096" y="294495"/>
                  </a:cubicBezTo>
                  <a:cubicBezTo>
                    <a:pt x="130033" y="297235"/>
                    <a:pt x="134859" y="300123"/>
                    <a:pt x="139783" y="302876"/>
                  </a:cubicBezTo>
                  <a:cubicBezTo>
                    <a:pt x="156174" y="312021"/>
                    <a:pt x="173379" y="318513"/>
                    <a:pt x="192213" y="320537"/>
                  </a:cubicBezTo>
                  <a:cubicBezTo>
                    <a:pt x="201556" y="321549"/>
                    <a:pt x="210812" y="323240"/>
                    <a:pt x="220168" y="324351"/>
                  </a:cubicBezTo>
                  <a:cubicBezTo>
                    <a:pt x="232831" y="325857"/>
                    <a:pt x="245074" y="323808"/>
                    <a:pt x="257453" y="322611"/>
                  </a:cubicBezTo>
                  <a:cubicBezTo>
                    <a:pt x="261366" y="322228"/>
                    <a:pt x="265315" y="321858"/>
                    <a:pt x="269240" y="321451"/>
                  </a:cubicBezTo>
                  <a:cubicBezTo>
                    <a:pt x="279114" y="320389"/>
                    <a:pt x="289099" y="318982"/>
                    <a:pt x="299096" y="318451"/>
                  </a:cubicBezTo>
                  <a:cubicBezTo>
                    <a:pt x="300009" y="318365"/>
                    <a:pt x="300898" y="318143"/>
                    <a:pt x="301737" y="317773"/>
                  </a:cubicBezTo>
                  <a:cubicBezTo>
                    <a:pt x="305687" y="316909"/>
                    <a:pt x="309587" y="315304"/>
                    <a:pt x="313709" y="316970"/>
                  </a:cubicBezTo>
                  <a:cubicBezTo>
                    <a:pt x="319596" y="317032"/>
                    <a:pt x="325484" y="316477"/>
                    <a:pt x="331260" y="315329"/>
                  </a:cubicBezTo>
                  <a:cubicBezTo>
                    <a:pt x="333962" y="314811"/>
                    <a:pt x="336727" y="314811"/>
                    <a:pt x="339430" y="315329"/>
                  </a:cubicBezTo>
                  <a:cubicBezTo>
                    <a:pt x="345330" y="316785"/>
                    <a:pt x="351550" y="316020"/>
                    <a:pt x="356919" y="313169"/>
                  </a:cubicBezTo>
                  <a:cubicBezTo>
                    <a:pt x="357055" y="313083"/>
                    <a:pt x="357191" y="313021"/>
                    <a:pt x="357339" y="312971"/>
                  </a:cubicBezTo>
                  <a:cubicBezTo>
                    <a:pt x="362967" y="311811"/>
                    <a:pt x="368249" y="309565"/>
                    <a:pt x="373729" y="307936"/>
                  </a:cubicBezTo>
                  <a:cubicBezTo>
                    <a:pt x="375457" y="307417"/>
                    <a:pt x="377160" y="306924"/>
                    <a:pt x="378876" y="306331"/>
                  </a:cubicBezTo>
                  <a:cubicBezTo>
                    <a:pt x="387108" y="303493"/>
                    <a:pt x="394921" y="299407"/>
                    <a:pt x="403560" y="297692"/>
                  </a:cubicBezTo>
                  <a:cubicBezTo>
                    <a:pt x="404436" y="297433"/>
                    <a:pt x="405276" y="297050"/>
                    <a:pt x="406029" y="296532"/>
                  </a:cubicBezTo>
                  <a:cubicBezTo>
                    <a:pt x="408818" y="295063"/>
                    <a:pt x="411410" y="293051"/>
                    <a:pt x="414804" y="293064"/>
                  </a:cubicBezTo>
                  <a:cubicBezTo>
                    <a:pt x="415779" y="293064"/>
                    <a:pt x="416408" y="292311"/>
                    <a:pt x="417124" y="291743"/>
                  </a:cubicBezTo>
                  <a:cubicBezTo>
                    <a:pt x="419148" y="289855"/>
                    <a:pt x="421765" y="288732"/>
                    <a:pt x="424530" y="288546"/>
                  </a:cubicBezTo>
                  <a:cubicBezTo>
                    <a:pt x="425468" y="288509"/>
                    <a:pt x="426356" y="288102"/>
                    <a:pt x="426998" y="287423"/>
                  </a:cubicBezTo>
                  <a:cubicBezTo>
                    <a:pt x="429084" y="285621"/>
                    <a:pt x="431811" y="284745"/>
                    <a:pt x="434551" y="284955"/>
                  </a:cubicBezTo>
                  <a:cubicBezTo>
                    <a:pt x="431577" y="288349"/>
                    <a:pt x="427467" y="290089"/>
                    <a:pt x="423653" y="292175"/>
                  </a:cubicBezTo>
                  <a:cubicBezTo>
                    <a:pt x="416186" y="296273"/>
                    <a:pt x="408176" y="299148"/>
                    <a:pt x="400203" y="302049"/>
                  </a:cubicBezTo>
                  <a:cubicBezTo>
                    <a:pt x="391798" y="305147"/>
                    <a:pt x="383714" y="309047"/>
                    <a:pt x="375210" y="311922"/>
                  </a:cubicBezTo>
                  <a:cubicBezTo>
                    <a:pt x="369039" y="313971"/>
                    <a:pt x="362868" y="316069"/>
                    <a:pt x="356697" y="318093"/>
                  </a:cubicBezTo>
                  <a:cubicBezTo>
                    <a:pt x="353081" y="319254"/>
                    <a:pt x="352229" y="321179"/>
                    <a:pt x="354229" y="324487"/>
                  </a:cubicBezTo>
                  <a:cubicBezTo>
                    <a:pt x="355463" y="326560"/>
                    <a:pt x="357437" y="328103"/>
                    <a:pt x="358684" y="330238"/>
                  </a:cubicBezTo>
                  <a:cubicBezTo>
                    <a:pt x="364583" y="340359"/>
                    <a:pt x="367077" y="350936"/>
                    <a:pt x="363498" y="362501"/>
                  </a:cubicBezTo>
                  <a:cubicBezTo>
                    <a:pt x="362942" y="365179"/>
                    <a:pt x="360819" y="367252"/>
                    <a:pt x="358129" y="367758"/>
                  </a:cubicBezTo>
                  <a:cubicBezTo>
                    <a:pt x="345108" y="371202"/>
                    <a:pt x="331926" y="374028"/>
                    <a:pt x="318794" y="376990"/>
                  </a:cubicBezTo>
                  <a:cubicBezTo>
                    <a:pt x="313018" y="378163"/>
                    <a:pt x="307155" y="378928"/>
                    <a:pt x="301268" y="379298"/>
                  </a:cubicBezTo>
                  <a:cubicBezTo>
                    <a:pt x="295726" y="379767"/>
                    <a:pt x="290234" y="380977"/>
                    <a:pt x="284717" y="381915"/>
                  </a:cubicBezTo>
                  <a:cubicBezTo>
                    <a:pt x="276078" y="383371"/>
                    <a:pt x="267500" y="385074"/>
                    <a:pt x="258712" y="385778"/>
                  </a:cubicBezTo>
                  <a:cubicBezTo>
                    <a:pt x="250727" y="386407"/>
                    <a:pt x="242667" y="387889"/>
                    <a:pt x="234731" y="387234"/>
                  </a:cubicBezTo>
                  <a:cubicBezTo>
                    <a:pt x="221352" y="386136"/>
                    <a:pt x="207961" y="387234"/>
                    <a:pt x="194632" y="386370"/>
                  </a:cubicBezTo>
                  <a:cubicBezTo>
                    <a:pt x="186980" y="385840"/>
                    <a:pt x="179303" y="384877"/>
                    <a:pt x="171650" y="383988"/>
                  </a:cubicBezTo>
                  <a:cubicBezTo>
                    <a:pt x="158728" y="382285"/>
                    <a:pt x="146040" y="379163"/>
                    <a:pt x="133797" y="374682"/>
                  </a:cubicBezTo>
                  <a:cubicBezTo>
                    <a:pt x="120900" y="370178"/>
                    <a:pt x="107878" y="366154"/>
                    <a:pt x="95265" y="360748"/>
                  </a:cubicBezTo>
                  <a:cubicBezTo>
                    <a:pt x="90649" y="358773"/>
                    <a:pt x="86329" y="356169"/>
                    <a:pt x="81602" y="354454"/>
                  </a:cubicBezTo>
                  <a:cubicBezTo>
                    <a:pt x="76875" y="352738"/>
                    <a:pt x="74999" y="348727"/>
                    <a:pt x="74333" y="344382"/>
                  </a:cubicBezTo>
                  <a:cubicBezTo>
                    <a:pt x="73259" y="337495"/>
                    <a:pt x="68371" y="333830"/>
                    <a:pt x="63558" y="329880"/>
                  </a:cubicBezTo>
                  <a:cubicBezTo>
                    <a:pt x="57584" y="324943"/>
                    <a:pt x="51092" y="320525"/>
                    <a:pt x="45970" y="314835"/>
                  </a:cubicBezTo>
                  <a:cubicBezTo>
                    <a:pt x="40663" y="309071"/>
                    <a:pt x="37479" y="301666"/>
                    <a:pt x="36936" y="293853"/>
                  </a:cubicBezTo>
                  <a:cubicBezTo>
                    <a:pt x="36454" y="285498"/>
                    <a:pt x="31999" y="279043"/>
                    <a:pt x="27506" y="272551"/>
                  </a:cubicBezTo>
                  <a:cubicBezTo>
                    <a:pt x="26593" y="271502"/>
                    <a:pt x="25371" y="270786"/>
                    <a:pt x="24013" y="270514"/>
                  </a:cubicBezTo>
                  <a:cubicBezTo>
                    <a:pt x="19718" y="269107"/>
                    <a:pt x="17373" y="265972"/>
                    <a:pt x="16164" y="261801"/>
                  </a:cubicBezTo>
                  <a:cubicBezTo>
                    <a:pt x="15571" y="259764"/>
                    <a:pt x="15004" y="257716"/>
                    <a:pt x="14436" y="255630"/>
                  </a:cubicBezTo>
                  <a:cubicBezTo>
                    <a:pt x="13843" y="253433"/>
                    <a:pt x="12757" y="251384"/>
                    <a:pt x="11276" y="249656"/>
                  </a:cubicBezTo>
                  <a:cubicBezTo>
                    <a:pt x="8968" y="246817"/>
                    <a:pt x="7376" y="243485"/>
                    <a:pt x="6611" y="239906"/>
                  </a:cubicBezTo>
                  <a:cubicBezTo>
                    <a:pt x="4414" y="230933"/>
                    <a:pt x="1909" y="222010"/>
                    <a:pt x="613" y="212889"/>
                  </a:cubicBezTo>
                  <a:cubicBezTo>
                    <a:pt x="-412" y="205718"/>
                    <a:pt x="-1856" y="198572"/>
                    <a:pt x="-1584" y="191216"/>
                  </a:cubicBezTo>
                  <a:cubicBezTo>
                    <a:pt x="-1288" y="184526"/>
                    <a:pt x="-1498" y="177812"/>
                    <a:pt x="-1584" y="171111"/>
                  </a:cubicBezTo>
                  <a:cubicBezTo>
                    <a:pt x="-1412" y="168074"/>
                    <a:pt x="-1658" y="165038"/>
                    <a:pt x="-2300" y="162064"/>
                  </a:cubicBezTo>
                  <a:cubicBezTo>
                    <a:pt x="-2806" y="160138"/>
                    <a:pt x="-2831" y="158102"/>
                    <a:pt x="-2362" y="156164"/>
                  </a:cubicBezTo>
                  <a:cubicBezTo>
                    <a:pt x="-1128" y="151499"/>
                    <a:pt x="-1597" y="146784"/>
                    <a:pt x="-1597" y="142094"/>
                  </a:cubicBezTo>
                  <a:cubicBezTo>
                    <a:pt x="-1597" y="129493"/>
                    <a:pt x="-683" y="116941"/>
                    <a:pt x="-116" y="104364"/>
                  </a:cubicBezTo>
                  <a:cubicBezTo>
                    <a:pt x="-29" y="102439"/>
                    <a:pt x="-634" y="100489"/>
                    <a:pt x="-696" y="98502"/>
                  </a:cubicBezTo>
                  <a:cubicBezTo>
                    <a:pt x="-1078" y="87431"/>
                    <a:pt x="304" y="76360"/>
                    <a:pt x="3427" y="65721"/>
                  </a:cubicBezTo>
                  <a:cubicBezTo>
                    <a:pt x="3686" y="64709"/>
                    <a:pt x="3760" y="63659"/>
                    <a:pt x="3624" y="62623"/>
                  </a:cubicBezTo>
                  <a:close/>
                </a:path>
              </a:pathLst>
            </a:custGeom>
            <a:solidFill>
              <a:srgbClr val="000000"/>
            </a:solidFill>
            <a:ln w="1231" cap="flat">
              <a:noFill/>
              <a:prstDash val="solid"/>
              <a:miter/>
            </a:ln>
          </p:spPr>
          <p:txBody>
            <a:bodyPr rtlCol="0" anchor="ctr"/>
            <a:lstStyle/>
            <a:p>
              <a:endParaRPr lang="es-CO"/>
            </a:p>
          </p:txBody>
        </p:sp>
        <p:sp>
          <p:nvSpPr>
            <p:cNvPr id="74" name="Freeform: Shape 73">
              <a:extLst>
                <a:ext uri="{FF2B5EF4-FFF2-40B4-BE49-F238E27FC236}">
                  <a16:creationId xmlns:a16="http://schemas.microsoft.com/office/drawing/2014/main" id="{DF70393F-2CE8-127B-A6D5-1131DFA132D4}"/>
                </a:ext>
              </a:extLst>
            </p:cNvPr>
            <p:cNvSpPr/>
            <p:nvPr/>
          </p:nvSpPr>
          <p:spPr>
            <a:xfrm>
              <a:off x="-1054696" y="6667819"/>
              <a:ext cx="430578" cy="255100"/>
            </a:xfrm>
            <a:custGeom>
              <a:avLst/>
              <a:gdLst>
                <a:gd name="connsiteX0" fmla="*/ 397019 w 430578"/>
                <a:gd name="connsiteY0" fmla="*/ 191755 h 255100"/>
                <a:gd name="connsiteX1" fmla="*/ 387873 w 430578"/>
                <a:gd name="connsiteY1" fmla="*/ 198087 h 255100"/>
                <a:gd name="connsiteX2" fmla="*/ 348971 w 430578"/>
                <a:gd name="connsiteY2" fmla="*/ 216785 h 255100"/>
                <a:gd name="connsiteX3" fmla="*/ 316301 w 430578"/>
                <a:gd name="connsiteY3" fmla="*/ 229127 h 255100"/>
                <a:gd name="connsiteX4" fmla="*/ 287544 w 430578"/>
                <a:gd name="connsiteY4" fmla="*/ 239001 h 255100"/>
                <a:gd name="connsiteX5" fmla="*/ 264624 w 430578"/>
                <a:gd name="connsiteY5" fmla="*/ 243790 h 255100"/>
                <a:gd name="connsiteX6" fmla="*/ 251640 w 430578"/>
                <a:gd name="connsiteY6" fmla="*/ 245604 h 255100"/>
                <a:gd name="connsiteX7" fmla="*/ 251640 w 430578"/>
                <a:gd name="connsiteY7" fmla="*/ 245604 h 255100"/>
                <a:gd name="connsiteX8" fmla="*/ 222932 w 430578"/>
                <a:gd name="connsiteY8" fmla="*/ 248739 h 255100"/>
                <a:gd name="connsiteX9" fmla="*/ 197631 w 430578"/>
                <a:gd name="connsiteY9" fmla="*/ 251738 h 255100"/>
                <a:gd name="connsiteX10" fmla="*/ 102732 w 430578"/>
                <a:gd name="connsiteY10" fmla="*/ 240753 h 255100"/>
                <a:gd name="connsiteX11" fmla="*/ 54721 w 430578"/>
                <a:gd name="connsiteY11" fmla="*/ 213971 h 255100"/>
                <a:gd name="connsiteX12" fmla="*/ 32011 w 430578"/>
                <a:gd name="connsiteY12" fmla="*/ 189200 h 255100"/>
                <a:gd name="connsiteX13" fmla="*/ 8845 w 430578"/>
                <a:gd name="connsiteY13" fmla="*/ 153210 h 255100"/>
                <a:gd name="connsiteX14" fmla="*/ -2460 w 430578"/>
                <a:gd name="connsiteY14" fmla="*/ 107014 h 255100"/>
                <a:gd name="connsiteX15" fmla="*/ 958 w 430578"/>
                <a:gd name="connsiteY15" fmla="*/ 61792 h 255100"/>
                <a:gd name="connsiteX16" fmla="*/ 6216 w 430578"/>
                <a:gd name="connsiteY16" fmla="*/ 34145 h 255100"/>
                <a:gd name="connsiteX17" fmla="*/ 11511 w 430578"/>
                <a:gd name="connsiteY17" fmla="*/ 22050 h 255100"/>
                <a:gd name="connsiteX18" fmla="*/ 12177 w 430578"/>
                <a:gd name="connsiteY18" fmla="*/ 20816 h 255100"/>
                <a:gd name="connsiteX19" fmla="*/ 14016 w 430578"/>
                <a:gd name="connsiteY19" fmla="*/ 18249 h 255100"/>
                <a:gd name="connsiteX20" fmla="*/ 14695 w 430578"/>
                <a:gd name="connsiteY20" fmla="*/ 17286 h 255100"/>
                <a:gd name="connsiteX21" fmla="*/ 16793 w 430578"/>
                <a:gd name="connsiteY21" fmla="*/ 14583 h 255100"/>
                <a:gd name="connsiteX22" fmla="*/ 17460 w 430578"/>
                <a:gd name="connsiteY22" fmla="*/ 13620 h 255100"/>
                <a:gd name="connsiteX23" fmla="*/ 18225 w 430578"/>
                <a:gd name="connsiteY23" fmla="*/ 12707 h 255100"/>
                <a:gd name="connsiteX24" fmla="*/ 18645 w 430578"/>
                <a:gd name="connsiteY24" fmla="*/ 12263 h 255100"/>
                <a:gd name="connsiteX25" fmla="*/ 29975 w 430578"/>
                <a:gd name="connsiteY25" fmla="*/ 908 h 255100"/>
                <a:gd name="connsiteX26" fmla="*/ 30888 w 430578"/>
                <a:gd name="connsiteY26" fmla="*/ 32 h 255100"/>
                <a:gd name="connsiteX27" fmla="*/ 31851 w 430578"/>
                <a:gd name="connsiteY27" fmla="*/ -820 h 255100"/>
                <a:gd name="connsiteX28" fmla="*/ 32394 w 430578"/>
                <a:gd name="connsiteY28" fmla="*/ -1215 h 255100"/>
                <a:gd name="connsiteX29" fmla="*/ 33628 w 430578"/>
                <a:gd name="connsiteY29" fmla="*/ -1573 h 255100"/>
                <a:gd name="connsiteX30" fmla="*/ 34245 w 430578"/>
                <a:gd name="connsiteY30" fmla="*/ -1252 h 255100"/>
                <a:gd name="connsiteX31" fmla="*/ 34529 w 430578"/>
                <a:gd name="connsiteY31" fmla="*/ 130 h 255100"/>
                <a:gd name="connsiteX32" fmla="*/ 30382 w 430578"/>
                <a:gd name="connsiteY32" fmla="*/ 5462 h 255100"/>
                <a:gd name="connsiteX33" fmla="*/ 5031 w 430578"/>
                <a:gd name="connsiteY33" fmla="*/ 54683 h 255100"/>
                <a:gd name="connsiteX34" fmla="*/ 1551 w 430578"/>
                <a:gd name="connsiteY34" fmla="*/ 109272 h 255100"/>
                <a:gd name="connsiteX35" fmla="*/ 11560 w 430578"/>
                <a:gd name="connsiteY35" fmla="*/ 150310 h 255100"/>
                <a:gd name="connsiteX36" fmla="*/ 44292 w 430578"/>
                <a:gd name="connsiteY36" fmla="*/ 198568 h 255100"/>
                <a:gd name="connsiteX37" fmla="*/ 83997 w 430578"/>
                <a:gd name="connsiteY37" fmla="*/ 228090 h 255100"/>
                <a:gd name="connsiteX38" fmla="*/ 143930 w 430578"/>
                <a:gd name="connsiteY38" fmla="*/ 248258 h 255100"/>
                <a:gd name="connsiteX39" fmla="*/ 191287 w 430578"/>
                <a:gd name="connsiteY39" fmla="*/ 248640 h 255100"/>
                <a:gd name="connsiteX40" fmla="*/ 229894 w 430578"/>
                <a:gd name="connsiteY40" fmla="*/ 245073 h 255100"/>
                <a:gd name="connsiteX41" fmla="*/ 253825 w 430578"/>
                <a:gd name="connsiteY41" fmla="*/ 241938 h 255100"/>
                <a:gd name="connsiteX42" fmla="*/ 259182 w 430578"/>
                <a:gd name="connsiteY42" fmla="*/ 240864 h 255100"/>
                <a:gd name="connsiteX43" fmla="*/ 296208 w 430578"/>
                <a:gd name="connsiteY43" fmla="*/ 232225 h 255100"/>
                <a:gd name="connsiteX44" fmla="*/ 315264 w 430578"/>
                <a:gd name="connsiteY44" fmla="*/ 225844 h 255100"/>
                <a:gd name="connsiteX45" fmla="*/ 377691 w 430578"/>
                <a:gd name="connsiteY45" fmla="*/ 200098 h 255100"/>
                <a:gd name="connsiteX46" fmla="*/ 415137 w 430578"/>
                <a:gd name="connsiteY46" fmla="*/ 169971 h 255100"/>
                <a:gd name="connsiteX47" fmla="*/ 424888 w 430578"/>
                <a:gd name="connsiteY47" fmla="*/ 140078 h 255100"/>
                <a:gd name="connsiteX48" fmla="*/ 423974 w 430578"/>
                <a:gd name="connsiteY48" fmla="*/ 93524 h 255100"/>
                <a:gd name="connsiteX49" fmla="*/ 423974 w 430578"/>
                <a:gd name="connsiteY49" fmla="*/ 88969 h 255100"/>
                <a:gd name="connsiteX50" fmla="*/ 424295 w 430578"/>
                <a:gd name="connsiteY50" fmla="*/ 86834 h 255100"/>
                <a:gd name="connsiteX51" fmla="*/ 424937 w 430578"/>
                <a:gd name="connsiteY51" fmla="*/ 85600 h 255100"/>
                <a:gd name="connsiteX52" fmla="*/ 426159 w 430578"/>
                <a:gd name="connsiteY52" fmla="*/ 85588 h 255100"/>
                <a:gd name="connsiteX53" fmla="*/ 426171 w 430578"/>
                <a:gd name="connsiteY53" fmla="*/ 85600 h 255100"/>
                <a:gd name="connsiteX54" fmla="*/ 426171 w 430578"/>
                <a:gd name="connsiteY54" fmla="*/ 85600 h 255100"/>
                <a:gd name="connsiteX55" fmla="*/ 427615 w 430578"/>
                <a:gd name="connsiteY55" fmla="*/ 122207 h 255100"/>
                <a:gd name="connsiteX56" fmla="*/ 427615 w 430578"/>
                <a:gd name="connsiteY56" fmla="*/ 140412 h 255100"/>
                <a:gd name="connsiteX57" fmla="*/ 425270 w 430578"/>
                <a:gd name="connsiteY57" fmla="*/ 156901 h 255100"/>
                <a:gd name="connsiteX58" fmla="*/ 425270 w 430578"/>
                <a:gd name="connsiteY58" fmla="*/ 156901 h 255100"/>
                <a:gd name="connsiteX59" fmla="*/ 419778 w 430578"/>
                <a:gd name="connsiteY59" fmla="*/ 168799 h 255100"/>
                <a:gd name="connsiteX60" fmla="*/ 419778 w 430578"/>
                <a:gd name="connsiteY60" fmla="*/ 168799 h 255100"/>
                <a:gd name="connsiteX61" fmla="*/ 417914 w 430578"/>
                <a:gd name="connsiteY61" fmla="*/ 171526 h 255100"/>
                <a:gd name="connsiteX62" fmla="*/ 417914 w 430578"/>
                <a:gd name="connsiteY62" fmla="*/ 171526 h 255100"/>
                <a:gd name="connsiteX63" fmla="*/ 413335 w 430578"/>
                <a:gd name="connsiteY63" fmla="*/ 177006 h 255100"/>
                <a:gd name="connsiteX64" fmla="*/ 413335 w 430578"/>
                <a:gd name="connsiteY64" fmla="*/ 177006 h 255100"/>
                <a:gd name="connsiteX65" fmla="*/ 412422 w 430578"/>
                <a:gd name="connsiteY65" fmla="*/ 177932 h 255100"/>
                <a:gd name="connsiteX66" fmla="*/ 412422 w 430578"/>
                <a:gd name="connsiteY66" fmla="*/ 177932 h 255100"/>
                <a:gd name="connsiteX67" fmla="*/ 411509 w 430578"/>
                <a:gd name="connsiteY67" fmla="*/ 178857 h 255100"/>
                <a:gd name="connsiteX68" fmla="*/ 411509 w 430578"/>
                <a:gd name="connsiteY68" fmla="*/ 178857 h 255100"/>
                <a:gd name="connsiteX69" fmla="*/ 410595 w 430578"/>
                <a:gd name="connsiteY69" fmla="*/ 179783 h 255100"/>
                <a:gd name="connsiteX70" fmla="*/ 410595 w 430578"/>
                <a:gd name="connsiteY70" fmla="*/ 179783 h 255100"/>
                <a:gd name="connsiteX71" fmla="*/ 409682 w 430578"/>
                <a:gd name="connsiteY71" fmla="*/ 180696 h 255100"/>
                <a:gd name="connsiteX72" fmla="*/ 409682 w 430578"/>
                <a:gd name="connsiteY72" fmla="*/ 180696 h 255100"/>
                <a:gd name="connsiteX73" fmla="*/ 405979 w 430578"/>
                <a:gd name="connsiteY73" fmla="*/ 184399 h 255100"/>
                <a:gd name="connsiteX74" fmla="*/ 405979 w 430578"/>
                <a:gd name="connsiteY74" fmla="*/ 184399 h 255100"/>
                <a:gd name="connsiteX75" fmla="*/ 400499 w 430578"/>
                <a:gd name="connsiteY75" fmla="*/ 188978 h 255100"/>
                <a:gd name="connsiteX76" fmla="*/ 400499 w 430578"/>
                <a:gd name="connsiteY76" fmla="*/ 188978 h 255100"/>
                <a:gd name="connsiteX77" fmla="*/ 397019 w 430578"/>
                <a:gd name="connsiteY77" fmla="*/ 191755 h 255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430578" h="255100">
                  <a:moveTo>
                    <a:pt x="397019" y="191755"/>
                  </a:moveTo>
                  <a:cubicBezTo>
                    <a:pt x="393921" y="193791"/>
                    <a:pt x="390490" y="195347"/>
                    <a:pt x="387873" y="198087"/>
                  </a:cubicBezTo>
                  <a:cubicBezTo>
                    <a:pt x="375679" y="205924"/>
                    <a:pt x="362300" y="211330"/>
                    <a:pt x="348971" y="216785"/>
                  </a:cubicBezTo>
                  <a:cubicBezTo>
                    <a:pt x="338196" y="221203"/>
                    <a:pt x="327656" y="226239"/>
                    <a:pt x="316301" y="229127"/>
                  </a:cubicBezTo>
                  <a:cubicBezTo>
                    <a:pt x="306427" y="231670"/>
                    <a:pt x="297060" y="235533"/>
                    <a:pt x="287544" y="239001"/>
                  </a:cubicBezTo>
                  <a:cubicBezTo>
                    <a:pt x="280139" y="241728"/>
                    <a:pt x="272610" y="243814"/>
                    <a:pt x="264624" y="243790"/>
                  </a:cubicBezTo>
                  <a:cubicBezTo>
                    <a:pt x="260243" y="243925"/>
                    <a:pt x="255886" y="244543"/>
                    <a:pt x="251640" y="245604"/>
                  </a:cubicBezTo>
                  <a:lnTo>
                    <a:pt x="251640" y="245604"/>
                  </a:lnTo>
                  <a:cubicBezTo>
                    <a:pt x="242236" y="247850"/>
                    <a:pt x="232596" y="248912"/>
                    <a:pt x="222932" y="248739"/>
                  </a:cubicBezTo>
                  <a:cubicBezTo>
                    <a:pt x="214379" y="248566"/>
                    <a:pt x="206061" y="250701"/>
                    <a:pt x="197631" y="251738"/>
                  </a:cubicBezTo>
                  <a:cubicBezTo>
                    <a:pt x="165085" y="255724"/>
                    <a:pt x="133452" y="253466"/>
                    <a:pt x="102732" y="240753"/>
                  </a:cubicBezTo>
                  <a:cubicBezTo>
                    <a:pt x="85626" y="233669"/>
                    <a:pt x="69272" y="225536"/>
                    <a:pt x="54721" y="213971"/>
                  </a:cubicBezTo>
                  <a:cubicBezTo>
                    <a:pt x="45822" y="206911"/>
                    <a:pt x="38775" y="198247"/>
                    <a:pt x="32011" y="189200"/>
                  </a:cubicBezTo>
                  <a:cubicBezTo>
                    <a:pt x="23446" y="177734"/>
                    <a:pt x="15078" y="166219"/>
                    <a:pt x="8845" y="153210"/>
                  </a:cubicBezTo>
                  <a:cubicBezTo>
                    <a:pt x="1810" y="138548"/>
                    <a:pt x="-1485" y="123083"/>
                    <a:pt x="-2460" y="107014"/>
                  </a:cubicBezTo>
                  <a:cubicBezTo>
                    <a:pt x="-3374" y="91796"/>
                    <a:pt x="-1522" y="76800"/>
                    <a:pt x="958" y="61792"/>
                  </a:cubicBezTo>
                  <a:cubicBezTo>
                    <a:pt x="2501" y="52523"/>
                    <a:pt x="3094" y="43130"/>
                    <a:pt x="6216" y="34145"/>
                  </a:cubicBezTo>
                  <a:cubicBezTo>
                    <a:pt x="7685" y="29986"/>
                    <a:pt x="9462" y="25950"/>
                    <a:pt x="11511" y="22050"/>
                  </a:cubicBezTo>
                  <a:cubicBezTo>
                    <a:pt x="11696" y="21618"/>
                    <a:pt x="11918" y="21211"/>
                    <a:pt x="12177" y="20816"/>
                  </a:cubicBezTo>
                  <a:cubicBezTo>
                    <a:pt x="12770" y="19952"/>
                    <a:pt x="13412" y="19137"/>
                    <a:pt x="14016" y="18249"/>
                  </a:cubicBezTo>
                  <a:cubicBezTo>
                    <a:pt x="14214" y="17915"/>
                    <a:pt x="14448" y="17595"/>
                    <a:pt x="14695" y="17286"/>
                  </a:cubicBezTo>
                  <a:cubicBezTo>
                    <a:pt x="15473" y="16459"/>
                    <a:pt x="16176" y="15546"/>
                    <a:pt x="16793" y="14583"/>
                  </a:cubicBezTo>
                  <a:cubicBezTo>
                    <a:pt x="16991" y="14250"/>
                    <a:pt x="17213" y="13929"/>
                    <a:pt x="17460" y="13620"/>
                  </a:cubicBezTo>
                  <a:cubicBezTo>
                    <a:pt x="17695" y="13300"/>
                    <a:pt x="17954" y="12991"/>
                    <a:pt x="18225" y="12707"/>
                  </a:cubicBezTo>
                  <a:cubicBezTo>
                    <a:pt x="18361" y="12547"/>
                    <a:pt x="18509" y="12411"/>
                    <a:pt x="18645" y="12263"/>
                  </a:cubicBezTo>
                  <a:cubicBezTo>
                    <a:pt x="22421" y="8474"/>
                    <a:pt x="26173" y="4672"/>
                    <a:pt x="29975" y="908"/>
                  </a:cubicBezTo>
                  <a:cubicBezTo>
                    <a:pt x="30271" y="599"/>
                    <a:pt x="30567" y="316"/>
                    <a:pt x="30888" y="32"/>
                  </a:cubicBezTo>
                  <a:cubicBezTo>
                    <a:pt x="31209" y="-252"/>
                    <a:pt x="31518" y="-549"/>
                    <a:pt x="31851" y="-820"/>
                  </a:cubicBezTo>
                  <a:lnTo>
                    <a:pt x="32394" y="-1215"/>
                  </a:lnTo>
                  <a:cubicBezTo>
                    <a:pt x="32764" y="-1437"/>
                    <a:pt x="33196" y="-1561"/>
                    <a:pt x="33628" y="-1573"/>
                  </a:cubicBezTo>
                  <a:lnTo>
                    <a:pt x="34245" y="-1252"/>
                  </a:lnTo>
                  <a:cubicBezTo>
                    <a:pt x="34492" y="-832"/>
                    <a:pt x="34591" y="-351"/>
                    <a:pt x="34529" y="130"/>
                  </a:cubicBezTo>
                  <a:cubicBezTo>
                    <a:pt x="33887" y="2475"/>
                    <a:pt x="32061" y="4006"/>
                    <a:pt x="30382" y="5462"/>
                  </a:cubicBezTo>
                  <a:cubicBezTo>
                    <a:pt x="15177" y="18421"/>
                    <a:pt x="8253" y="35343"/>
                    <a:pt x="5031" y="54683"/>
                  </a:cubicBezTo>
                  <a:cubicBezTo>
                    <a:pt x="1946" y="72702"/>
                    <a:pt x="785" y="91006"/>
                    <a:pt x="1551" y="109272"/>
                  </a:cubicBezTo>
                  <a:cubicBezTo>
                    <a:pt x="2193" y="123466"/>
                    <a:pt x="5599" y="137412"/>
                    <a:pt x="11560" y="150310"/>
                  </a:cubicBezTo>
                  <a:cubicBezTo>
                    <a:pt x="19830" y="168194"/>
                    <a:pt x="31764" y="183634"/>
                    <a:pt x="44292" y="198568"/>
                  </a:cubicBezTo>
                  <a:cubicBezTo>
                    <a:pt x="55103" y="211453"/>
                    <a:pt x="68976" y="220611"/>
                    <a:pt x="83997" y="228090"/>
                  </a:cubicBezTo>
                  <a:cubicBezTo>
                    <a:pt x="103053" y="237594"/>
                    <a:pt x="122739" y="245246"/>
                    <a:pt x="143930" y="248258"/>
                  </a:cubicBezTo>
                  <a:cubicBezTo>
                    <a:pt x="159630" y="250442"/>
                    <a:pt x="175551" y="250578"/>
                    <a:pt x="191287" y="248640"/>
                  </a:cubicBezTo>
                  <a:cubicBezTo>
                    <a:pt x="204111" y="247097"/>
                    <a:pt x="216860" y="244999"/>
                    <a:pt x="229894" y="245073"/>
                  </a:cubicBezTo>
                  <a:cubicBezTo>
                    <a:pt x="237978" y="245184"/>
                    <a:pt x="246037" y="244123"/>
                    <a:pt x="253825" y="241938"/>
                  </a:cubicBezTo>
                  <a:cubicBezTo>
                    <a:pt x="255528" y="241259"/>
                    <a:pt x="257343" y="240901"/>
                    <a:pt x="259182" y="240864"/>
                  </a:cubicBezTo>
                  <a:cubicBezTo>
                    <a:pt x="272449" y="241901"/>
                    <a:pt x="284261" y="236717"/>
                    <a:pt x="296208" y="232225"/>
                  </a:cubicBezTo>
                  <a:cubicBezTo>
                    <a:pt x="302490" y="229905"/>
                    <a:pt x="308846" y="227819"/>
                    <a:pt x="315264" y="225844"/>
                  </a:cubicBezTo>
                  <a:cubicBezTo>
                    <a:pt x="336764" y="219044"/>
                    <a:pt x="357647" y="210429"/>
                    <a:pt x="377691" y="200098"/>
                  </a:cubicBezTo>
                  <a:cubicBezTo>
                    <a:pt x="392144" y="192767"/>
                    <a:pt x="405153" y="183066"/>
                    <a:pt x="415137" y="169971"/>
                  </a:cubicBezTo>
                  <a:cubicBezTo>
                    <a:pt x="421641" y="161381"/>
                    <a:pt x="425073" y="150853"/>
                    <a:pt x="424888" y="140078"/>
                  </a:cubicBezTo>
                  <a:cubicBezTo>
                    <a:pt x="424888" y="124564"/>
                    <a:pt x="425616" y="109013"/>
                    <a:pt x="423974" y="93524"/>
                  </a:cubicBezTo>
                  <a:cubicBezTo>
                    <a:pt x="423752" y="92018"/>
                    <a:pt x="423752" y="90475"/>
                    <a:pt x="423974" y="88969"/>
                  </a:cubicBezTo>
                  <a:cubicBezTo>
                    <a:pt x="424024" y="88254"/>
                    <a:pt x="424122" y="87538"/>
                    <a:pt x="424295" y="86834"/>
                  </a:cubicBezTo>
                  <a:cubicBezTo>
                    <a:pt x="424418" y="86377"/>
                    <a:pt x="424641" y="85958"/>
                    <a:pt x="424937" y="85600"/>
                  </a:cubicBezTo>
                  <a:cubicBezTo>
                    <a:pt x="425270" y="85254"/>
                    <a:pt x="425813" y="85254"/>
                    <a:pt x="426159" y="85588"/>
                  </a:cubicBezTo>
                  <a:cubicBezTo>
                    <a:pt x="426159" y="85588"/>
                    <a:pt x="426171" y="85600"/>
                    <a:pt x="426171" y="85600"/>
                  </a:cubicBezTo>
                  <a:lnTo>
                    <a:pt x="426171" y="85600"/>
                  </a:lnTo>
                  <a:cubicBezTo>
                    <a:pt x="427405" y="97769"/>
                    <a:pt x="428368" y="109939"/>
                    <a:pt x="427615" y="122207"/>
                  </a:cubicBezTo>
                  <a:cubicBezTo>
                    <a:pt x="427245" y="128254"/>
                    <a:pt x="427405" y="134352"/>
                    <a:pt x="427615" y="140412"/>
                  </a:cubicBezTo>
                  <a:cubicBezTo>
                    <a:pt x="427825" y="146002"/>
                    <a:pt x="427035" y="151594"/>
                    <a:pt x="425270" y="156901"/>
                  </a:cubicBezTo>
                  <a:lnTo>
                    <a:pt x="425270" y="156901"/>
                  </a:lnTo>
                  <a:cubicBezTo>
                    <a:pt x="423913" y="161072"/>
                    <a:pt x="422074" y="165059"/>
                    <a:pt x="419778" y="168799"/>
                  </a:cubicBezTo>
                  <a:lnTo>
                    <a:pt x="419778" y="168799"/>
                  </a:lnTo>
                  <a:cubicBezTo>
                    <a:pt x="419099" y="169675"/>
                    <a:pt x="418667" y="170699"/>
                    <a:pt x="417914" y="171526"/>
                  </a:cubicBezTo>
                  <a:lnTo>
                    <a:pt x="417914" y="171526"/>
                  </a:lnTo>
                  <a:cubicBezTo>
                    <a:pt x="416680" y="173637"/>
                    <a:pt x="414631" y="174994"/>
                    <a:pt x="413335" y="177006"/>
                  </a:cubicBezTo>
                  <a:lnTo>
                    <a:pt x="413335" y="177006"/>
                  </a:lnTo>
                  <a:cubicBezTo>
                    <a:pt x="413076" y="177352"/>
                    <a:pt x="412768" y="177673"/>
                    <a:pt x="412422" y="177932"/>
                  </a:cubicBezTo>
                  <a:lnTo>
                    <a:pt x="412422" y="177932"/>
                  </a:lnTo>
                  <a:cubicBezTo>
                    <a:pt x="412150" y="178265"/>
                    <a:pt x="411842" y="178586"/>
                    <a:pt x="411509" y="178857"/>
                  </a:cubicBezTo>
                  <a:lnTo>
                    <a:pt x="411509" y="178857"/>
                  </a:lnTo>
                  <a:cubicBezTo>
                    <a:pt x="411225" y="179191"/>
                    <a:pt x="410916" y="179499"/>
                    <a:pt x="410595" y="179783"/>
                  </a:cubicBezTo>
                  <a:lnTo>
                    <a:pt x="410595" y="179783"/>
                  </a:lnTo>
                  <a:cubicBezTo>
                    <a:pt x="410311" y="180104"/>
                    <a:pt x="410003" y="180412"/>
                    <a:pt x="409682" y="180696"/>
                  </a:cubicBezTo>
                  <a:lnTo>
                    <a:pt x="409682" y="180696"/>
                  </a:lnTo>
                  <a:cubicBezTo>
                    <a:pt x="408793" y="182227"/>
                    <a:pt x="407510" y="183510"/>
                    <a:pt x="405979" y="184399"/>
                  </a:cubicBezTo>
                  <a:lnTo>
                    <a:pt x="405979" y="184399"/>
                  </a:lnTo>
                  <a:cubicBezTo>
                    <a:pt x="403943" y="185633"/>
                    <a:pt x="402598" y="187769"/>
                    <a:pt x="400499" y="188978"/>
                  </a:cubicBezTo>
                  <a:lnTo>
                    <a:pt x="400499" y="188978"/>
                  </a:lnTo>
                  <a:cubicBezTo>
                    <a:pt x="399413" y="189854"/>
                    <a:pt x="398315" y="190928"/>
                    <a:pt x="397019" y="191755"/>
                  </a:cubicBezTo>
                  <a:close/>
                </a:path>
              </a:pathLst>
            </a:custGeom>
            <a:solidFill>
              <a:srgbClr val="384C54"/>
            </a:solidFill>
            <a:ln w="1231" cap="flat">
              <a:noFill/>
              <a:prstDash val="solid"/>
              <a:miter/>
            </a:ln>
          </p:spPr>
          <p:txBody>
            <a:bodyPr rtlCol="0" anchor="ctr"/>
            <a:lstStyle/>
            <a:p>
              <a:endParaRPr lang="es-CO"/>
            </a:p>
          </p:txBody>
        </p:sp>
        <p:sp>
          <p:nvSpPr>
            <p:cNvPr id="75" name="Freeform: Shape 74">
              <a:extLst>
                <a:ext uri="{FF2B5EF4-FFF2-40B4-BE49-F238E27FC236}">
                  <a16:creationId xmlns:a16="http://schemas.microsoft.com/office/drawing/2014/main" id="{BC8E5D8C-1AA8-0C30-9057-27179DF500E6}"/>
                </a:ext>
              </a:extLst>
            </p:cNvPr>
            <p:cNvSpPr/>
            <p:nvPr/>
          </p:nvSpPr>
          <p:spPr>
            <a:xfrm>
              <a:off x="-619309" y="6753187"/>
              <a:ext cx="19582" cy="52358"/>
            </a:xfrm>
            <a:custGeom>
              <a:avLst/>
              <a:gdLst>
                <a:gd name="connsiteX0" fmla="*/ -490 w 19582"/>
                <a:gd name="connsiteY0" fmla="*/ 50786 h 52358"/>
                <a:gd name="connsiteX1" fmla="*/ -786 w 19582"/>
                <a:gd name="connsiteY1" fmla="*/ 39517 h 52358"/>
                <a:gd name="connsiteX2" fmla="*/ -860 w 19582"/>
                <a:gd name="connsiteY2" fmla="*/ 23090 h 52358"/>
                <a:gd name="connsiteX3" fmla="*/ -2489 w 19582"/>
                <a:gd name="connsiteY3" fmla="*/ 6885 h 52358"/>
                <a:gd name="connsiteX4" fmla="*/ -2674 w 19582"/>
                <a:gd name="connsiteY4" fmla="*/ 2787 h 52358"/>
                <a:gd name="connsiteX5" fmla="*/ 1979 w 19582"/>
                <a:gd name="connsiteY5" fmla="*/ -1422 h 52358"/>
                <a:gd name="connsiteX6" fmla="*/ 15000 w 19582"/>
                <a:gd name="connsiteY6" fmla="*/ 7440 h 52358"/>
                <a:gd name="connsiteX7" fmla="*/ 12223 w 19582"/>
                <a:gd name="connsiteY7" fmla="*/ 28693 h 52358"/>
                <a:gd name="connsiteX8" fmla="*/ 6126 w 19582"/>
                <a:gd name="connsiteY8" fmla="*/ 40073 h 52358"/>
                <a:gd name="connsiteX9" fmla="*/ -490 w 19582"/>
                <a:gd name="connsiteY9" fmla="*/ 50786 h 52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82" h="52358">
                  <a:moveTo>
                    <a:pt x="-490" y="50786"/>
                  </a:moveTo>
                  <a:cubicBezTo>
                    <a:pt x="930" y="46898"/>
                    <a:pt x="-601" y="43232"/>
                    <a:pt x="-786" y="39517"/>
                  </a:cubicBezTo>
                  <a:cubicBezTo>
                    <a:pt x="-1057" y="34050"/>
                    <a:pt x="-884" y="28570"/>
                    <a:pt x="-860" y="23090"/>
                  </a:cubicBezTo>
                  <a:cubicBezTo>
                    <a:pt x="-946" y="17647"/>
                    <a:pt x="-1502" y="12229"/>
                    <a:pt x="-2489" y="6885"/>
                  </a:cubicBezTo>
                  <a:cubicBezTo>
                    <a:pt x="-2674" y="5527"/>
                    <a:pt x="-2736" y="4157"/>
                    <a:pt x="-2674" y="2787"/>
                  </a:cubicBezTo>
                  <a:cubicBezTo>
                    <a:pt x="-2674" y="-916"/>
                    <a:pt x="-1539" y="-2014"/>
                    <a:pt x="1979" y="-1422"/>
                  </a:cubicBezTo>
                  <a:cubicBezTo>
                    <a:pt x="7632" y="-484"/>
                    <a:pt x="12198" y="2281"/>
                    <a:pt x="15000" y="7440"/>
                  </a:cubicBezTo>
                  <a:cubicBezTo>
                    <a:pt x="18295" y="13512"/>
                    <a:pt x="17209" y="23756"/>
                    <a:pt x="12223" y="28693"/>
                  </a:cubicBezTo>
                  <a:cubicBezTo>
                    <a:pt x="9051" y="31754"/>
                    <a:pt x="6916" y="35741"/>
                    <a:pt x="6126" y="40073"/>
                  </a:cubicBezTo>
                  <a:cubicBezTo>
                    <a:pt x="5299" y="44331"/>
                    <a:pt x="2448" y="47552"/>
                    <a:pt x="-490" y="50786"/>
                  </a:cubicBezTo>
                  <a:close/>
                </a:path>
              </a:pathLst>
            </a:custGeom>
            <a:solidFill>
              <a:srgbClr val="000000"/>
            </a:solidFill>
            <a:ln w="1231" cap="flat">
              <a:noFill/>
              <a:prstDash val="solid"/>
              <a:miter/>
            </a:ln>
          </p:spPr>
          <p:txBody>
            <a:bodyPr rtlCol="0" anchor="ctr"/>
            <a:lstStyle/>
            <a:p>
              <a:endParaRPr lang="es-CO"/>
            </a:p>
          </p:txBody>
        </p:sp>
        <p:sp>
          <p:nvSpPr>
            <p:cNvPr id="76" name="Freeform: Shape 75">
              <a:extLst>
                <a:ext uri="{FF2B5EF4-FFF2-40B4-BE49-F238E27FC236}">
                  <a16:creationId xmlns:a16="http://schemas.microsoft.com/office/drawing/2014/main" id="{30636D14-1354-AFFC-0C2A-297A18E8D915}"/>
                </a:ext>
              </a:extLst>
            </p:cNvPr>
            <p:cNvSpPr/>
            <p:nvPr/>
          </p:nvSpPr>
          <p:spPr>
            <a:xfrm>
              <a:off x="-1055226" y="6690141"/>
              <a:ext cx="254929" cy="234110"/>
            </a:xfrm>
            <a:custGeom>
              <a:avLst/>
              <a:gdLst>
                <a:gd name="connsiteX0" fmla="*/ 13646 w 254929"/>
                <a:gd name="connsiteY0" fmla="*/ -1494 h 234110"/>
                <a:gd name="connsiteX1" fmla="*/ 9524 w 254929"/>
                <a:gd name="connsiteY1" fmla="*/ 7615 h 234110"/>
                <a:gd name="connsiteX2" fmla="*/ 3451 w 254929"/>
                <a:gd name="connsiteY2" fmla="*/ 31842 h 234110"/>
                <a:gd name="connsiteX3" fmla="*/ 242 w 254929"/>
                <a:gd name="connsiteY3" fmla="*/ 53873 h 234110"/>
                <a:gd name="connsiteX4" fmla="*/ -387 w 254929"/>
                <a:gd name="connsiteY4" fmla="*/ 89320 h 234110"/>
                <a:gd name="connsiteX5" fmla="*/ 5068 w 254929"/>
                <a:gd name="connsiteY5" fmla="*/ 116929 h 234110"/>
                <a:gd name="connsiteX6" fmla="*/ 24643 w 254929"/>
                <a:gd name="connsiteY6" fmla="*/ 154351 h 234110"/>
                <a:gd name="connsiteX7" fmla="*/ 37972 w 254929"/>
                <a:gd name="connsiteY7" fmla="*/ 172234 h 234110"/>
                <a:gd name="connsiteX8" fmla="*/ 62941 w 254929"/>
                <a:gd name="connsiteY8" fmla="*/ 195931 h 234110"/>
                <a:gd name="connsiteX9" fmla="*/ 140696 w 254929"/>
                <a:gd name="connsiteY9" fmla="*/ 228021 h 234110"/>
                <a:gd name="connsiteX10" fmla="*/ 166997 w 254929"/>
                <a:gd name="connsiteY10" fmla="*/ 229885 h 234110"/>
                <a:gd name="connsiteX11" fmla="*/ 211429 w 254929"/>
                <a:gd name="connsiteY11" fmla="*/ 226293 h 234110"/>
                <a:gd name="connsiteX12" fmla="*/ 225487 w 254929"/>
                <a:gd name="connsiteY12" fmla="*/ 225182 h 234110"/>
                <a:gd name="connsiteX13" fmla="*/ 249505 w 254929"/>
                <a:gd name="connsiteY13" fmla="*/ 223417 h 234110"/>
                <a:gd name="connsiteX14" fmla="*/ 252232 w 254929"/>
                <a:gd name="connsiteY14" fmla="*/ 223306 h 234110"/>
                <a:gd name="connsiteX15" fmla="*/ 252232 w 254929"/>
                <a:gd name="connsiteY15" fmla="*/ 224257 h 234110"/>
                <a:gd name="connsiteX16" fmla="*/ 240347 w 254929"/>
                <a:gd name="connsiteY16" fmla="*/ 226096 h 234110"/>
                <a:gd name="connsiteX17" fmla="*/ 212293 w 254929"/>
                <a:gd name="connsiteY17" fmla="*/ 228490 h 234110"/>
                <a:gd name="connsiteX18" fmla="*/ 180648 w 254929"/>
                <a:gd name="connsiteY18" fmla="*/ 232069 h 234110"/>
                <a:gd name="connsiteX19" fmla="*/ 134624 w 254929"/>
                <a:gd name="connsiteY19" fmla="*/ 229095 h 234110"/>
                <a:gd name="connsiteX20" fmla="*/ 56424 w 254929"/>
                <a:gd name="connsiteY20" fmla="*/ 194401 h 234110"/>
                <a:gd name="connsiteX21" fmla="*/ 36750 w 254929"/>
                <a:gd name="connsiteY21" fmla="*/ 174851 h 234110"/>
                <a:gd name="connsiteX22" fmla="*/ 7475 w 254929"/>
                <a:gd name="connsiteY22" fmla="*/ 130814 h 234110"/>
                <a:gd name="connsiteX23" fmla="*/ -634 w 254929"/>
                <a:gd name="connsiteY23" fmla="*/ 101995 h 234110"/>
                <a:gd name="connsiteX24" fmla="*/ -2658 w 254929"/>
                <a:gd name="connsiteY24" fmla="*/ 80384 h 234110"/>
                <a:gd name="connsiteX25" fmla="*/ -1017 w 254929"/>
                <a:gd name="connsiteY25" fmla="*/ 52380 h 234110"/>
                <a:gd name="connsiteX26" fmla="*/ -1017 w 254929"/>
                <a:gd name="connsiteY26" fmla="*/ 51466 h 234110"/>
                <a:gd name="connsiteX27" fmla="*/ -116 w 254929"/>
                <a:gd name="connsiteY27" fmla="*/ 45974 h 234110"/>
                <a:gd name="connsiteX28" fmla="*/ -116 w 254929"/>
                <a:gd name="connsiteY28" fmla="*/ 45073 h 234110"/>
                <a:gd name="connsiteX29" fmla="*/ 785 w 254929"/>
                <a:gd name="connsiteY29" fmla="*/ 40494 h 234110"/>
                <a:gd name="connsiteX30" fmla="*/ 785 w 254929"/>
                <a:gd name="connsiteY30" fmla="*/ 39581 h 234110"/>
                <a:gd name="connsiteX31" fmla="*/ 1686 w 254929"/>
                <a:gd name="connsiteY31" fmla="*/ 34088 h 234110"/>
                <a:gd name="connsiteX32" fmla="*/ 1686 w 254929"/>
                <a:gd name="connsiteY32" fmla="*/ 33187 h 234110"/>
                <a:gd name="connsiteX33" fmla="*/ 6450 w 254929"/>
                <a:gd name="connsiteY33" fmla="*/ 8972 h 234110"/>
                <a:gd name="connsiteX34" fmla="*/ 10005 w 254929"/>
                <a:gd name="connsiteY34" fmla="*/ 1160 h 234110"/>
                <a:gd name="connsiteX35" fmla="*/ 13646 w 254929"/>
                <a:gd name="connsiteY35" fmla="*/ -1494 h 23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54929" h="234110">
                  <a:moveTo>
                    <a:pt x="13646" y="-1494"/>
                  </a:moveTo>
                  <a:cubicBezTo>
                    <a:pt x="12819" y="1789"/>
                    <a:pt x="10659" y="4480"/>
                    <a:pt x="9524" y="7615"/>
                  </a:cubicBezTo>
                  <a:cubicBezTo>
                    <a:pt x="6586" y="15439"/>
                    <a:pt x="4550" y="23561"/>
                    <a:pt x="3451" y="31842"/>
                  </a:cubicBezTo>
                  <a:cubicBezTo>
                    <a:pt x="2562" y="39248"/>
                    <a:pt x="983" y="46505"/>
                    <a:pt x="242" y="53873"/>
                  </a:cubicBezTo>
                  <a:cubicBezTo>
                    <a:pt x="-906" y="65660"/>
                    <a:pt x="-1659" y="77434"/>
                    <a:pt x="-387" y="89320"/>
                  </a:cubicBezTo>
                  <a:cubicBezTo>
                    <a:pt x="514" y="98675"/>
                    <a:pt x="2340" y="107932"/>
                    <a:pt x="5068" y="116929"/>
                  </a:cubicBezTo>
                  <a:cubicBezTo>
                    <a:pt x="9363" y="130580"/>
                    <a:pt x="16484" y="142749"/>
                    <a:pt x="24643" y="154351"/>
                  </a:cubicBezTo>
                  <a:cubicBezTo>
                    <a:pt x="28925" y="160423"/>
                    <a:pt x="33541" y="166261"/>
                    <a:pt x="37972" y="172234"/>
                  </a:cubicBezTo>
                  <a:cubicBezTo>
                    <a:pt x="44946" y="181454"/>
                    <a:pt x="53375" y="189452"/>
                    <a:pt x="62941" y="195931"/>
                  </a:cubicBezTo>
                  <a:cubicBezTo>
                    <a:pt x="86502" y="212285"/>
                    <a:pt x="112667" y="222368"/>
                    <a:pt x="140696" y="228021"/>
                  </a:cubicBezTo>
                  <a:cubicBezTo>
                    <a:pt x="149434" y="229798"/>
                    <a:pt x="158197" y="229663"/>
                    <a:pt x="166997" y="229885"/>
                  </a:cubicBezTo>
                  <a:cubicBezTo>
                    <a:pt x="181894" y="230169"/>
                    <a:pt x="196779" y="228959"/>
                    <a:pt x="211429" y="226293"/>
                  </a:cubicBezTo>
                  <a:cubicBezTo>
                    <a:pt x="216070" y="225442"/>
                    <a:pt x="220772" y="225071"/>
                    <a:pt x="225487" y="225182"/>
                  </a:cubicBezTo>
                  <a:cubicBezTo>
                    <a:pt x="233534" y="225553"/>
                    <a:pt x="241594" y="224960"/>
                    <a:pt x="249505" y="223417"/>
                  </a:cubicBezTo>
                  <a:cubicBezTo>
                    <a:pt x="250406" y="223294"/>
                    <a:pt x="251319" y="223257"/>
                    <a:pt x="252232" y="223306"/>
                  </a:cubicBezTo>
                  <a:lnTo>
                    <a:pt x="252232" y="224257"/>
                  </a:lnTo>
                  <a:cubicBezTo>
                    <a:pt x="248234" y="224627"/>
                    <a:pt x="244272" y="225244"/>
                    <a:pt x="240347" y="226096"/>
                  </a:cubicBezTo>
                  <a:cubicBezTo>
                    <a:pt x="231029" y="227256"/>
                    <a:pt x="221611" y="227058"/>
                    <a:pt x="212293" y="228490"/>
                  </a:cubicBezTo>
                  <a:cubicBezTo>
                    <a:pt x="201815" y="230107"/>
                    <a:pt x="191250" y="231218"/>
                    <a:pt x="180648" y="232069"/>
                  </a:cubicBezTo>
                  <a:cubicBezTo>
                    <a:pt x="165245" y="233229"/>
                    <a:pt x="149755" y="232230"/>
                    <a:pt x="134624" y="229095"/>
                  </a:cubicBezTo>
                  <a:cubicBezTo>
                    <a:pt x="106274" y="223590"/>
                    <a:pt x="79528" y="211729"/>
                    <a:pt x="56424" y="194401"/>
                  </a:cubicBezTo>
                  <a:cubicBezTo>
                    <a:pt x="48981" y="188835"/>
                    <a:pt x="42366" y="182256"/>
                    <a:pt x="36750" y="174851"/>
                  </a:cubicBezTo>
                  <a:cubicBezTo>
                    <a:pt x="26074" y="160769"/>
                    <a:pt x="15201" y="146871"/>
                    <a:pt x="7475" y="130814"/>
                  </a:cubicBezTo>
                  <a:cubicBezTo>
                    <a:pt x="3056" y="121632"/>
                    <a:pt x="1624" y="111733"/>
                    <a:pt x="-634" y="101995"/>
                  </a:cubicBezTo>
                  <a:cubicBezTo>
                    <a:pt x="-2091" y="94886"/>
                    <a:pt x="-2769" y="87641"/>
                    <a:pt x="-2658" y="80384"/>
                  </a:cubicBezTo>
                  <a:cubicBezTo>
                    <a:pt x="-2732" y="71041"/>
                    <a:pt x="-2893" y="61636"/>
                    <a:pt x="-1017" y="52380"/>
                  </a:cubicBezTo>
                  <a:cubicBezTo>
                    <a:pt x="-1017" y="52071"/>
                    <a:pt x="-1017" y="51775"/>
                    <a:pt x="-1017" y="51466"/>
                  </a:cubicBezTo>
                  <a:cubicBezTo>
                    <a:pt x="218" y="49788"/>
                    <a:pt x="-1251" y="47665"/>
                    <a:pt x="-116" y="45974"/>
                  </a:cubicBezTo>
                  <a:cubicBezTo>
                    <a:pt x="-116" y="45678"/>
                    <a:pt x="-116" y="45369"/>
                    <a:pt x="-116" y="45073"/>
                  </a:cubicBezTo>
                  <a:cubicBezTo>
                    <a:pt x="995" y="43703"/>
                    <a:pt x="-288" y="41864"/>
                    <a:pt x="785" y="40494"/>
                  </a:cubicBezTo>
                  <a:cubicBezTo>
                    <a:pt x="785" y="40186"/>
                    <a:pt x="785" y="39889"/>
                    <a:pt x="785" y="39581"/>
                  </a:cubicBezTo>
                  <a:cubicBezTo>
                    <a:pt x="2019" y="37902"/>
                    <a:pt x="551" y="35779"/>
                    <a:pt x="1686" y="34088"/>
                  </a:cubicBezTo>
                  <a:cubicBezTo>
                    <a:pt x="1686" y="33792"/>
                    <a:pt x="1686" y="33484"/>
                    <a:pt x="1686" y="33187"/>
                  </a:cubicBezTo>
                  <a:cubicBezTo>
                    <a:pt x="2464" y="24955"/>
                    <a:pt x="3204" y="16735"/>
                    <a:pt x="6450" y="8972"/>
                  </a:cubicBezTo>
                  <a:cubicBezTo>
                    <a:pt x="7475" y="6294"/>
                    <a:pt x="8660" y="3690"/>
                    <a:pt x="10005" y="1160"/>
                  </a:cubicBezTo>
                  <a:cubicBezTo>
                    <a:pt x="10807" y="-149"/>
                    <a:pt x="11424" y="-1975"/>
                    <a:pt x="13646" y="-1494"/>
                  </a:cubicBezTo>
                  <a:close/>
                </a:path>
              </a:pathLst>
            </a:custGeom>
            <a:solidFill>
              <a:srgbClr val="0E1315"/>
            </a:solidFill>
            <a:ln w="1231" cap="flat">
              <a:noFill/>
              <a:prstDash val="solid"/>
              <a:miter/>
            </a:ln>
          </p:spPr>
          <p:txBody>
            <a:bodyPr rtlCol="0" anchor="ctr"/>
            <a:lstStyle/>
            <a:p>
              <a:endParaRPr lang="es-CO"/>
            </a:p>
          </p:txBody>
        </p:sp>
        <p:sp>
          <p:nvSpPr>
            <p:cNvPr id="77" name="Freeform: Shape 76">
              <a:extLst>
                <a:ext uri="{FF2B5EF4-FFF2-40B4-BE49-F238E27FC236}">
                  <a16:creationId xmlns:a16="http://schemas.microsoft.com/office/drawing/2014/main" id="{DB9403FE-259D-D118-25EE-8C77F76FFD43}"/>
                </a:ext>
              </a:extLst>
            </p:cNvPr>
            <p:cNvSpPr/>
            <p:nvPr/>
          </p:nvSpPr>
          <p:spPr>
            <a:xfrm>
              <a:off x="-788711" y="6627534"/>
              <a:ext cx="162218" cy="124211"/>
            </a:xfrm>
            <a:custGeom>
              <a:avLst/>
              <a:gdLst>
                <a:gd name="connsiteX0" fmla="*/ 72544 w 162218"/>
                <a:gd name="connsiteY0" fmla="*/ 15373 h 124211"/>
                <a:gd name="connsiteX1" fmla="*/ 79851 w 162218"/>
                <a:gd name="connsiteY1" fmla="*/ 19076 h 124211"/>
                <a:gd name="connsiteX2" fmla="*/ 111459 w 162218"/>
                <a:gd name="connsiteY2" fmla="*/ 46352 h 124211"/>
                <a:gd name="connsiteX3" fmla="*/ 146783 w 162218"/>
                <a:gd name="connsiteY3" fmla="*/ 89414 h 124211"/>
                <a:gd name="connsiteX4" fmla="*/ 159211 w 162218"/>
                <a:gd name="connsiteY4" fmla="*/ 118665 h 124211"/>
                <a:gd name="connsiteX5" fmla="*/ 159520 w 162218"/>
                <a:gd name="connsiteY5" fmla="*/ 122293 h 124211"/>
                <a:gd name="connsiteX6" fmla="*/ 158915 w 162218"/>
                <a:gd name="connsiteY6" fmla="*/ 122639 h 124211"/>
                <a:gd name="connsiteX7" fmla="*/ 157681 w 162218"/>
                <a:gd name="connsiteY7" fmla="*/ 122009 h 124211"/>
                <a:gd name="connsiteX8" fmla="*/ 150473 w 162218"/>
                <a:gd name="connsiteY8" fmla="*/ 102521 h 124211"/>
                <a:gd name="connsiteX9" fmla="*/ 134786 w 162218"/>
                <a:gd name="connsiteY9" fmla="*/ 76763 h 124211"/>
                <a:gd name="connsiteX10" fmla="*/ 85553 w 162218"/>
                <a:gd name="connsiteY10" fmla="*/ 26320 h 124211"/>
                <a:gd name="connsiteX11" fmla="*/ 51143 w 162218"/>
                <a:gd name="connsiteY11" fmla="*/ 11078 h 124211"/>
                <a:gd name="connsiteX12" fmla="*/ 1034 w 162218"/>
                <a:gd name="connsiteY12" fmla="*/ 2031 h 124211"/>
                <a:gd name="connsiteX13" fmla="*/ -2669 w 162218"/>
                <a:gd name="connsiteY13" fmla="*/ 673 h 124211"/>
                <a:gd name="connsiteX14" fmla="*/ -2126 w 162218"/>
                <a:gd name="connsiteY14" fmla="*/ -623 h 124211"/>
                <a:gd name="connsiteX15" fmla="*/ 14968 w 162218"/>
                <a:gd name="connsiteY15" fmla="*/ -302 h 124211"/>
                <a:gd name="connsiteX16" fmla="*/ 62350 w 162218"/>
                <a:gd name="connsiteY16" fmla="*/ 10510 h 124211"/>
                <a:gd name="connsiteX17" fmla="*/ 72544 w 162218"/>
                <a:gd name="connsiteY17" fmla="*/ 15373 h 124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2218" h="124211">
                  <a:moveTo>
                    <a:pt x="72544" y="15373"/>
                  </a:moveTo>
                  <a:cubicBezTo>
                    <a:pt x="74692" y="17113"/>
                    <a:pt x="77173" y="18372"/>
                    <a:pt x="79851" y="19076"/>
                  </a:cubicBezTo>
                  <a:cubicBezTo>
                    <a:pt x="91551" y="26826"/>
                    <a:pt x="101351" y="36725"/>
                    <a:pt x="111459" y="46352"/>
                  </a:cubicBezTo>
                  <a:cubicBezTo>
                    <a:pt x="124875" y="59286"/>
                    <a:pt x="136724" y="73727"/>
                    <a:pt x="146783" y="89414"/>
                  </a:cubicBezTo>
                  <a:cubicBezTo>
                    <a:pt x="152608" y="98349"/>
                    <a:pt x="156150" y="108458"/>
                    <a:pt x="159211" y="118665"/>
                  </a:cubicBezTo>
                  <a:cubicBezTo>
                    <a:pt x="159433" y="119862"/>
                    <a:pt x="159532" y="121071"/>
                    <a:pt x="159520" y="122293"/>
                  </a:cubicBezTo>
                  <a:lnTo>
                    <a:pt x="158915" y="122639"/>
                  </a:lnTo>
                  <a:cubicBezTo>
                    <a:pt x="158433" y="122614"/>
                    <a:pt x="157989" y="122380"/>
                    <a:pt x="157681" y="122009"/>
                  </a:cubicBezTo>
                  <a:cubicBezTo>
                    <a:pt x="155286" y="115517"/>
                    <a:pt x="153448" y="108803"/>
                    <a:pt x="150473" y="102521"/>
                  </a:cubicBezTo>
                  <a:cubicBezTo>
                    <a:pt x="147005" y="92857"/>
                    <a:pt x="140895" y="84810"/>
                    <a:pt x="134786" y="76763"/>
                  </a:cubicBezTo>
                  <a:cubicBezTo>
                    <a:pt x="120518" y="57978"/>
                    <a:pt x="103980" y="41045"/>
                    <a:pt x="85553" y="26320"/>
                  </a:cubicBezTo>
                  <a:cubicBezTo>
                    <a:pt x="75556" y="18236"/>
                    <a:pt x="63251" y="14694"/>
                    <a:pt x="51143" y="11078"/>
                  </a:cubicBezTo>
                  <a:cubicBezTo>
                    <a:pt x="34790" y="6215"/>
                    <a:pt x="17980" y="3673"/>
                    <a:pt x="1034" y="2031"/>
                  </a:cubicBezTo>
                  <a:cubicBezTo>
                    <a:pt x="-311" y="1895"/>
                    <a:pt x="-1743" y="1895"/>
                    <a:pt x="-2669" y="673"/>
                  </a:cubicBezTo>
                  <a:cubicBezTo>
                    <a:pt x="-2780" y="167"/>
                    <a:pt x="-2558" y="-351"/>
                    <a:pt x="-2126" y="-623"/>
                  </a:cubicBezTo>
                  <a:cubicBezTo>
                    <a:pt x="3613" y="-2610"/>
                    <a:pt x="9315" y="-968"/>
                    <a:pt x="14968" y="-302"/>
                  </a:cubicBezTo>
                  <a:cubicBezTo>
                    <a:pt x="31099" y="1611"/>
                    <a:pt x="46984" y="5240"/>
                    <a:pt x="62350" y="10510"/>
                  </a:cubicBezTo>
                  <a:cubicBezTo>
                    <a:pt x="65917" y="11757"/>
                    <a:pt x="69335" y="13398"/>
                    <a:pt x="72544" y="15373"/>
                  </a:cubicBezTo>
                  <a:close/>
                </a:path>
              </a:pathLst>
            </a:custGeom>
            <a:solidFill>
              <a:srgbClr val="141A1D"/>
            </a:solidFill>
            <a:ln w="1231" cap="flat">
              <a:noFill/>
              <a:prstDash val="solid"/>
              <a:miter/>
            </a:ln>
          </p:spPr>
          <p:txBody>
            <a:bodyPr rtlCol="0" anchor="ctr"/>
            <a:lstStyle/>
            <a:p>
              <a:endParaRPr lang="es-CO"/>
            </a:p>
          </p:txBody>
        </p:sp>
        <p:sp>
          <p:nvSpPr>
            <p:cNvPr id="78" name="Freeform: Shape 77">
              <a:extLst>
                <a:ext uri="{FF2B5EF4-FFF2-40B4-BE49-F238E27FC236}">
                  <a16:creationId xmlns:a16="http://schemas.microsoft.com/office/drawing/2014/main" id="{E3A67715-2AD9-128F-6C74-DC71420AEFFC}"/>
                </a:ext>
              </a:extLst>
            </p:cNvPr>
            <p:cNvSpPr/>
            <p:nvPr/>
          </p:nvSpPr>
          <p:spPr>
            <a:xfrm>
              <a:off x="-800358" y="6867503"/>
              <a:ext cx="136270" cy="47627"/>
            </a:xfrm>
            <a:custGeom>
              <a:avLst/>
              <a:gdLst>
                <a:gd name="connsiteX0" fmla="*/ -2697 w 136270"/>
                <a:gd name="connsiteY0" fmla="*/ 45994 h 47627"/>
                <a:gd name="connsiteX1" fmla="*/ 9645 w 136270"/>
                <a:gd name="connsiteY1" fmla="*/ 43525 h 47627"/>
                <a:gd name="connsiteX2" fmla="*/ 38267 w 136270"/>
                <a:gd name="connsiteY2" fmla="*/ 36935 h 47627"/>
                <a:gd name="connsiteX3" fmla="*/ 68974 w 136270"/>
                <a:gd name="connsiteY3" fmla="*/ 26826 h 47627"/>
                <a:gd name="connsiteX4" fmla="*/ 80896 w 136270"/>
                <a:gd name="connsiteY4" fmla="*/ 22285 h 47627"/>
                <a:gd name="connsiteX5" fmla="*/ 125131 w 136270"/>
                <a:gd name="connsiteY5" fmla="*/ 2846 h 47627"/>
                <a:gd name="connsiteX6" fmla="*/ 133573 w 136270"/>
                <a:gd name="connsiteY6" fmla="*/ -1573 h 47627"/>
                <a:gd name="connsiteX7" fmla="*/ 127069 w 136270"/>
                <a:gd name="connsiteY7" fmla="*/ 3142 h 47627"/>
                <a:gd name="connsiteX8" fmla="*/ 93893 w 136270"/>
                <a:gd name="connsiteY8" fmla="*/ 17952 h 47627"/>
                <a:gd name="connsiteX9" fmla="*/ 77157 w 136270"/>
                <a:gd name="connsiteY9" fmla="*/ 25037 h 47627"/>
                <a:gd name="connsiteX10" fmla="*/ 56002 w 136270"/>
                <a:gd name="connsiteY10" fmla="*/ 31862 h 47627"/>
                <a:gd name="connsiteX11" fmla="*/ 27726 w 136270"/>
                <a:gd name="connsiteY11" fmla="*/ 41834 h 47627"/>
                <a:gd name="connsiteX12" fmla="*/ 14915 w 136270"/>
                <a:gd name="connsiteY12" fmla="*/ 44402 h 47627"/>
                <a:gd name="connsiteX13" fmla="*/ 1870 w 136270"/>
                <a:gd name="connsiteY13" fmla="*/ 45784 h 47627"/>
                <a:gd name="connsiteX14" fmla="*/ -2697 w 136270"/>
                <a:gd name="connsiteY14" fmla="*/ 45994 h 4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6270" h="47627">
                  <a:moveTo>
                    <a:pt x="-2697" y="45994"/>
                  </a:moveTo>
                  <a:cubicBezTo>
                    <a:pt x="1117" y="44056"/>
                    <a:pt x="5387" y="43204"/>
                    <a:pt x="9645" y="43525"/>
                  </a:cubicBezTo>
                  <a:cubicBezTo>
                    <a:pt x="19938" y="44167"/>
                    <a:pt x="29071" y="40427"/>
                    <a:pt x="38267" y="36935"/>
                  </a:cubicBezTo>
                  <a:cubicBezTo>
                    <a:pt x="48362" y="33109"/>
                    <a:pt x="58631" y="29863"/>
                    <a:pt x="68974" y="26826"/>
                  </a:cubicBezTo>
                  <a:cubicBezTo>
                    <a:pt x="73047" y="25568"/>
                    <a:pt x="77021" y="24050"/>
                    <a:pt x="80896" y="22285"/>
                  </a:cubicBezTo>
                  <a:cubicBezTo>
                    <a:pt x="95633" y="15768"/>
                    <a:pt x="110838" y="10350"/>
                    <a:pt x="125131" y="2846"/>
                  </a:cubicBezTo>
                  <a:cubicBezTo>
                    <a:pt x="127945" y="1377"/>
                    <a:pt x="130314" y="-943"/>
                    <a:pt x="133573" y="-1573"/>
                  </a:cubicBezTo>
                  <a:cubicBezTo>
                    <a:pt x="131981" y="797"/>
                    <a:pt x="129475" y="1895"/>
                    <a:pt x="127069" y="3142"/>
                  </a:cubicBezTo>
                  <a:cubicBezTo>
                    <a:pt x="116294" y="8696"/>
                    <a:pt x="105223" y="13645"/>
                    <a:pt x="93893" y="17952"/>
                  </a:cubicBezTo>
                  <a:cubicBezTo>
                    <a:pt x="88240" y="20112"/>
                    <a:pt x="82723" y="22642"/>
                    <a:pt x="77157" y="25037"/>
                  </a:cubicBezTo>
                  <a:cubicBezTo>
                    <a:pt x="70319" y="27987"/>
                    <a:pt x="63037" y="29517"/>
                    <a:pt x="56002" y="31862"/>
                  </a:cubicBezTo>
                  <a:cubicBezTo>
                    <a:pt x="46523" y="35009"/>
                    <a:pt x="37131" y="38453"/>
                    <a:pt x="27726" y="41834"/>
                  </a:cubicBezTo>
                  <a:cubicBezTo>
                    <a:pt x="23579" y="43217"/>
                    <a:pt x="19272" y="44081"/>
                    <a:pt x="14915" y="44402"/>
                  </a:cubicBezTo>
                  <a:cubicBezTo>
                    <a:pt x="10583" y="44834"/>
                    <a:pt x="6152" y="44550"/>
                    <a:pt x="1870" y="45784"/>
                  </a:cubicBezTo>
                  <a:cubicBezTo>
                    <a:pt x="364" y="46056"/>
                    <a:pt x="-1167" y="46117"/>
                    <a:pt x="-2697" y="45994"/>
                  </a:cubicBezTo>
                  <a:close/>
                </a:path>
              </a:pathLst>
            </a:custGeom>
            <a:solidFill>
              <a:srgbClr val="0E1315"/>
            </a:solidFill>
            <a:ln w="1231" cap="flat">
              <a:noFill/>
              <a:prstDash val="solid"/>
              <a:miter/>
            </a:ln>
          </p:spPr>
          <p:txBody>
            <a:bodyPr rtlCol="0" anchor="ctr"/>
            <a:lstStyle/>
            <a:p>
              <a:endParaRPr lang="es-CO"/>
            </a:p>
          </p:txBody>
        </p:sp>
        <p:sp>
          <p:nvSpPr>
            <p:cNvPr id="79" name="Freeform: Shape 78">
              <a:extLst>
                <a:ext uri="{FF2B5EF4-FFF2-40B4-BE49-F238E27FC236}">
                  <a16:creationId xmlns:a16="http://schemas.microsoft.com/office/drawing/2014/main" id="{7A41D30B-CABE-4D39-9793-918E085217E5}"/>
                </a:ext>
              </a:extLst>
            </p:cNvPr>
            <p:cNvSpPr/>
            <p:nvPr/>
          </p:nvSpPr>
          <p:spPr>
            <a:xfrm>
              <a:off x="-626642" y="6755128"/>
              <a:ext cx="3789" cy="71276"/>
            </a:xfrm>
            <a:custGeom>
              <a:avLst/>
              <a:gdLst>
                <a:gd name="connsiteX0" fmla="*/ -2697 w 3789"/>
                <a:gd name="connsiteY0" fmla="*/ 69703 h 71276"/>
                <a:gd name="connsiteX1" fmla="*/ -932 w 3789"/>
                <a:gd name="connsiteY1" fmla="*/ 12929 h 71276"/>
                <a:gd name="connsiteX2" fmla="*/ -1772 w 3789"/>
                <a:gd name="connsiteY2" fmla="*/ -1573 h 71276"/>
                <a:gd name="connsiteX3" fmla="*/ -1031 w 3789"/>
                <a:gd name="connsiteY3" fmla="*/ -487 h 71276"/>
                <a:gd name="connsiteX4" fmla="*/ 129 w 3789"/>
                <a:gd name="connsiteY4" fmla="*/ 13090 h 71276"/>
                <a:gd name="connsiteX5" fmla="*/ 820 w 3789"/>
                <a:gd name="connsiteY5" fmla="*/ 23951 h 71276"/>
                <a:gd name="connsiteX6" fmla="*/ 179 w 3789"/>
                <a:gd name="connsiteY6" fmla="*/ 37972 h 71276"/>
                <a:gd name="connsiteX7" fmla="*/ 67 w 3789"/>
                <a:gd name="connsiteY7" fmla="*/ 58953 h 71276"/>
                <a:gd name="connsiteX8" fmla="*/ -2697 w 3789"/>
                <a:gd name="connsiteY8" fmla="*/ 69703 h 71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89" h="71276">
                  <a:moveTo>
                    <a:pt x="-2697" y="69703"/>
                  </a:moveTo>
                  <a:cubicBezTo>
                    <a:pt x="820" y="50869"/>
                    <a:pt x="-1302" y="31837"/>
                    <a:pt x="-932" y="12929"/>
                  </a:cubicBezTo>
                  <a:cubicBezTo>
                    <a:pt x="-834" y="8103"/>
                    <a:pt x="-2278" y="3315"/>
                    <a:pt x="-1772" y="-1573"/>
                  </a:cubicBezTo>
                  <a:cubicBezTo>
                    <a:pt x="-1513" y="-1203"/>
                    <a:pt x="-1019" y="-832"/>
                    <a:pt x="-1031" y="-487"/>
                  </a:cubicBezTo>
                  <a:cubicBezTo>
                    <a:pt x="-1167" y="4080"/>
                    <a:pt x="265" y="8498"/>
                    <a:pt x="129" y="13090"/>
                  </a:cubicBezTo>
                  <a:cubicBezTo>
                    <a:pt x="-19" y="16718"/>
                    <a:pt x="216" y="20359"/>
                    <a:pt x="820" y="23951"/>
                  </a:cubicBezTo>
                  <a:cubicBezTo>
                    <a:pt x="1635" y="28591"/>
                    <a:pt x="376" y="33294"/>
                    <a:pt x="179" y="37972"/>
                  </a:cubicBezTo>
                  <a:cubicBezTo>
                    <a:pt x="-118" y="44957"/>
                    <a:pt x="179" y="51955"/>
                    <a:pt x="67" y="58953"/>
                  </a:cubicBezTo>
                  <a:cubicBezTo>
                    <a:pt x="203" y="62730"/>
                    <a:pt x="-760" y="66457"/>
                    <a:pt x="-2697" y="69703"/>
                  </a:cubicBezTo>
                  <a:close/>
                </a:path>
              </a:pathLst>
            </a:custGeom>
            <a:solidFill>
              <a:srgbClr val="141A1D"/>
            </a:solidFill>
            <a:ln w="1231" cap="flat">
              <a:noFill/>
              <a:prstDash val="solid"/>
              <a:miter/>
            </a:ln>
          </p:spPr>
          <p:txBody>
            <a:bodyPr rtlCol="0" anchor="ctr"/>
            <a:lstStyle/>
            <a:p>
              <a:endParaRPr lang="es-CO"/>
            </a:p>
          </p:txBody>
        </p:sp>
        <p:sp>
          <p:nvSpPr>
            <p:cNvPr id="80" name="Freeform: Shape 79">
              <a:extLst>
                <a:ext uri="{FF2B5EF4-FFF2-40B4-BE49-F238E27FC236}">
                  <a16:creationId xmlns:a16="http://schemas.microsoft.com/office/drawing/2014/main" id="{FE92E94F-EE54-6FAF-AB21-2398CB7115B6}"/>
                </a:ext>
              </a:extLst>
            </p:cNvPr>
            <p:cNvSpPr/>
            <p:nvPr/>
          </p:nvSpPr>
          <p:spPr>
            <a:xfrm>
              <a:off x="-632097" y="6826391"/>
              <a:ext cx="5492" cy="11897"/>
            </a:xfrm>
            <a:custGeom>
              <a:avLst/>
              <a:gdLst>
                <a:gd name="connsiteX0" fmla="*/ -2697 w 5492"/>
                <a:gd name="connsiteY0" fmla="*/ 10325 h 11897"/>
                <a:gd name="connsiteX1" fmla="*/ 2795 w 5492"/>
                <a:gd name="connsiteY1" fmla="*/ -1573 h 11897"/>
                <a:gd name="connsiteX2" fmla="*/ -2697 w 5492"/>
                <a:gd name="connsiteY2" fmla="*/ 10325 h 11897"/>
              </a:gdLst>
              <a:ahLst/>
              <a:cxnLst>
                <a:cxn ang="0">
                  <a:pos x="connsiteX0" y="connsiteY0"/>
                </a:cxn>
                <a:cxn ang="0">
                  <a:pos x="connsiteX1" y="connsiteY1"/>
                </a:cxn>
                <a:cxn ang="0">
                  <a:pos x="connsiteX2" y="connsiteY2"/>
                </a:cxn>
              </a:cxnLst>
              <a:rect l="l" t="t" r="r" b="b"/>
              <a:pathLst>
                <a:path w="5492" h="11897">
                  <a:moveTo>
                    <a:pt x="-2697" y="10325"/>
                  </a:moveTo>
                  <a:cubicBezTo>
                    <a:pt x="-1204" y="6215"/>
                    <a:pt x="635" y="2228"/>
                    <a:pt x="2795" y="-1573"/>
                  </a:cubicBezTo>
                  <a:cubicBezTo>
                    <a:pt x="2104" y="2932"/>
                    <a:pt x="721" y="7104"/>
                    <a:pt x="-2697" y="10325"/>
                  </a:cubicBezTo>
                  <a:close/>
                </a:path>
              </a:pathLst>
            </a:custGeom>
            <a:solidFill>
              <a:srgbClr val="141A1D"/>
            </a:solidFill>
            <a:ln w="1231" cap="flat">
              <a:noFill/>
              <a:prstDash val="solid"/>
              <a:miter/>
            </a:ln>
          </p:spPr>
          <p:txBody>
            <a:bodyPr rtlCol="0" anchor="ctr"/>
            <a:lstStyle/>
            <a:p>
              <a:endParaRPr lang="es-CO"/>
            </a:p>
          </p:txBody>
        </p:sp>
        <p:sp>
          <p:nvSpPr>
            <p:cNvPr id="81" name="Freeform: Shape 80">
              <a:extLst>
                <a:ext uri="{FF2B5EF4-FFF2-40B4-BE49-F238E27FC236}">
                  <a16:creationId xmlns:a16="http://schemas.microsoft.com/office/drawing/2014/main" id="{0D8FB077-F58F-EA50-87F3-CD89C74AE2F8}"/>
                </a:ext>
              </a:extLst>
            </p:cNvPr>
            <p:cNvSpPr/>
            <p:nvPr/>
          </p:nvSpPr>
          <p:spPr>
            <a:xfrm>
              <a:off x="-651326" y="6853803"/>
              <a:ext cx="5480" cy="4579"/>
            </a:xfrm>
            <a:custGeom>
              <a:avLst/>
              <a:gdLst>
                <a:gd name="connsiteX0" fmla="*/ -2697 w 5480"/>
                <a:gd name="connsiteY0" fmla="*/ 3006 h 4579"/>
                <a:gd name="connsiteX1" fmla="*/ 2783 w 5480"/>
                <a:gd name="connsiteY1" fmla="*/ -1573 h 4579"/>
                <a:gd name="connsiteX2" fmla="*/ -2697 w 5480"/>
                <a:gd name="connsiteY2" fmla="*/ 3006 h 4579"/>
              </a:gdLst>
              <a:ahLst/>
              <a:cxnLst>
                <a:cxn ang="0">
                  <a:pos x="connsiteX0" y="connsiteY0"/>
                </a:cxn>
                <a:cxn ang="0">
                  <a:pos x="connsiteX1" y="connsiteY1"/>
                </a:cxn>
                <a:cxn ang="0">
                  <a:pos x="connsiteX2" y="connsiteY2"/>
                </a:cxn>
              </a:cxnLst>
              <a:rect l="l" t="t" r="r" b="b"/>
              <a:pathLst>
                <a:path w="5480" h="4579">
                  <a:moveTo>
                    <a:pt x="-2697" y="3006"/>
                  </a:moveTo>
                  <a:cubicBezTo>
                    <a:pt x="-1241" y="1044"/>
                    <a:pt x="166" y="-993"/>
                    <a:pt x="2783" y="-1573"/>
                  </a:cubicBezTo>
                  <a:cubicBezTo>
                    <a:pt x="1400" y="488"/>
                    <a:pt x="55" y="2599"/>
                    <a:pt x="-2697" y="3006"/>
                  </a:cubicBezTo>
                  <a:close/>
                </a:path>
              </a:pathLst>
            </a:custGeom>
            <a:solidFill>
              <a:srgbClr val="141A1D"/>
            </a:solidFill>
            <a:ln w="1231" cap="flat">
              <a:noFill/>
              <a:prstDash val="solid"/>
              <a:miter/>
            </a:ln>
          </p:spPr>
          <p:txBody>
            <a:bodyPr rtlCol="0" anchor="ctr"/>
            <a:lstStyle/>
            <a:p>
              <a:endParaRPr lang="es-CO"/>
            </a:p>
          </p:txBody>
        </p:sp>
        <p:sp>
          <p:nvSpPr>
            <p:cNvPr id="82" name="Freeform: Shape 81">
              <a:extLst>
                <a:ext uri="{FF2B5EF4-FFF2-40B4-BE49-F238E27FC236}">
                  <a16:creationId xmlns:a16="http://schemas.microsoft.com/office/drawing/2014/main" id="{29A2FF67-1735-41F2-E890-7FA83B435FDB}"/>
                </a:ext>
              </a:extLst>
            </p:cNvPr>
            <p:cNvSpPr/>
            <p:nvPr/>
          </p:nvSpPr>
          <p:spPr>
            <a:xfrm>
              <a:off x="-638552" y="6841004"/>
              <a:ext cx="4578" cy="5480"/>
            </a:xfrm>
            <a:custGeom>
              <a:avLst/>
              <a:gdLst>
                <a:gd name="connsiteX0" fmla="*/ -2697 w 4578"/>
                <a:gd name="connsiteY0" fmla="*/ 3907 h 5480"/>
                <a:gd name="connsiteX1" fmla="*/ 1882 w 4578"/>
                <a:gd name="connsiteY1" fmla="*/ -1573 h 5480"/>
                <a:gd name="connsiteX2" fmla="*/ -2697 w 4578"/>
                <a:gd name="connsiteY2" fmla="*/ 3907 h 5480"/>
              </a:gdLst>
              <a:ahLst/>
              <a:cxnLst>
                <a:cxn ang="0">
                  <a:pos x="connsiteX0" y="connsiteY0"/>
                </a:cxn>
                <a:cxn ang="0">
                  <a:pos x="connsiteX1" y="connsiteY1"/>
                </a:cxn>
                <a:cxn ang="0">
                  <a:pos x="connsiteX2" y="connsiteY2"/>
                </a:cxn>
              </a:cxnLst>
              <a:rect l="l" t="t" r="r" b="b"/>
              <a:pathLst>
                <a:path w="4578" h="5480">
                  <a:moveTo>
                    <a:pt x="-2697" y="3907"/>
                  </a:moveTo>
                  <a:cubicBezTo>
                    <a:pt x="-2093" y="1315"/>
                    <a:pt x="-69" y="-92"/>
                    <a:pt x="1882" y="-1573"/>
                  </a:cubicBezTo>
                  <a:cubicBezTo>
                    <a:pt x="1474" y="1192"/>
                    <a:pt x="-636" y="2537"/>
                    <a:pt x="-2697" y="3907"/>
                  </a:cubicBezTo>
                  <a:close/>
                </a:path>
              </a:pathLst>
            </a:custGeom>
            <a:solidFill>
              <a:srgbClr val="141A1D"/>
            </a:solidFill>
            <a:ln w="1231" cap="flat">
              <a:noFill/>
              <a:prstDash val="solid"/>
              <a:miter/>
            </a:ln>
          </p:spPr>
          <p:txBody>
            <a:bodyPr rtlCol="0" anchor="ctr"/>
            <a:lstStyle/>
            <a:p>
              <a:endParaRPr lang="es-CO"/>
            </a:p>
          </p:txBody>
        </p:sp>
        <p:sp>
          <p:nvSpPr>
            <p:cNvPr id="83" name="Freeform: Shape 82">
              <a:extLst>
                <a:ext uri="{FF2B5EF4-FFF2-40B4-BE49-F238E27FC236}">
                  <a16:creationId xmlns:a16="http://schemas.microsoft.com/office/drawing/2014/main" id="{B66B71AE-2D52-6A29-5969-7E69D1EB9E6E}"/>
                </a:ext>
              </a:extLst>
            </p:cNvPr>
            <p:cNvSpPr/>
            <p:nvPr/>
          </p:nvSpPr>
          <p:spPr>
            <a:xfrm>
              <a:off x="-645846" y="6850101"/>
              <a:ext cx="3702" cy="3702"/>
            </a:xfrm>
            <a:custGeom>
              <a:avLst/>
              <a:gdLst>
                <a:gd name="connsiteX0" fmla="*/ -2697 w 3702"/>
                <a:gd name="connsiteY0" fmla="*/ 2130 h 3702"/>
                <a:gd name="connsiteX1" fmla="*/ 1005 w 3702"/>
                <a:gd name="connsiteY1" fmla="*/ -1573 h 3702"/>
                <a:gd name="connsiteX2" fmla="*/ -2697 w 3702"/>
                <a:gd name="connsiteY2" fmla="*/ 2130 h 3702"/>
              </a:gdLst>
              <a:ahLst/>
              <a:cxnLst>
                <a:cxn ang="0">
                  <a:pos x="connsiteX0" y="connsiteY0"/>
                </a:cxn>
                <a:cxn ang="0">
                  <a:pos x="connsiteX1" y="connsiteY1"/>
                </a:cxn>
                <a:cxn ang="0">
                  <a:pos x="connsiteX2" y="connsiteY2"/>
                </a:cxn>
              </a:cxnLst>
              <a:rect l="l" t="t" r="r" b="b"/>
              <a:pathLst>
                <a:path w="3702" h="3702">
                  <a:moveTo>
                    <a:pt x="-2697" y="2130"/>
                  </a:moveTo>
                  <a:cubicBezTo>
                    <a:pt x="-1858" y="550"/>
                    <a:pt x="-575" y="-734"/>
                    <a:pt x="1005" y="-1573"/>
                  </a:cubicBezTo>
                  <a:cubicBezTo>
                    <a:pt x="1005" y="476"/>
                    <a:pt x="-649" y="2130"/>
                    <a:pt x="-2697" y="2130"/>
                  </a:cubicBezTo>
                  <a:close/>
                </a:path>
              </a:pathLst>
            </a:custGeom>
            <a:solidFill>
              <a:srgbClr val="141A1D"/>
            </a:solidFill>
            <a:ln w="1231" cap="flat">
              <a:noFill/>
              <a:prstDash val="solid"/>
              <a:miter/>
            </a:ln>
          </p:spPr>
          <p:txBody>
            <a:bodyPr rtlCol="0" anchor="ctr"/>
            <a:lstStyle/>
            <a:p>
              <a:endParaRPr lang="es-CO"/>
            </a:p>
          </p:txBody>
        </p:sp>
        <p:sp>
          <p:nvSpPr>
            <p:cNvPr id="84" name="Freeform: Shape 83">
              <a:extLst>
                <a:ext uri="{FF2B5EF4-FFF2-40B4-BE49-F238E27FC236}">
                  <a16:creationId xmlns:a16="http://schemas.microsoft.com/office/drawing/2014/main" id="{819B3E6C-DCB8-3CC3-D0AF-AD7C33628008}"/>
                </a:ext>
              </a:extLst>
            </p:cNvPr>
            <p:cNvSpPr/>
            <p:nvPr/>
          </p:nvSpPr>
          <p:spPr>
            <a:xfrm>
              <a:off x="-654980" y="6858382"/>
              <a:ext cx="3702" cy="2764"/>
            </a:xfrm>
            <a:custGeom>
              <a:avLst/>
              <a:gdLst>
                <a:gd name="connsiteX0" fmla="*/ -2697 w 3702"/>
                <a:gd name="connsiteY0" fmla="*/ 1192 h 2764"/>
                <a:gd name="connsiteX1" fmla="*/ 1005 w 3702"/>
                <a:gd name="connsiteY1" fmla="*/ -1573 h 2764"/>
                <a:gd name="connsiteX2" fmla="*/ -2697 w 3702"/>
                <a:gd name="connsiteY2" fmla="*/ 1192 h 2764"/>
              </a:gdLst>
              <a:ahLst/>
              <a:cxnLst>
                <a:cxn ang="0">
                  <a:pos x="connsiteX0" y="connsiteY0"/>
                </a:cxn>
                <a:cxn ang="0">
                  <a:pos x="connsiteX1" y="connsiteY1"/>
                </a:cxn>
                <a:cxn ang="0">
                  <a:pos x="connsiteX2" y="connsiteY2"/>
                </a:cxn>
              </a:cxnLst>
              <a:rect l="l" t="t" r="r" b="b"/>
              <a:pathLst>
                <a:path w="3702" h="2764">
                  <a:moveTo>
                    <a:pt x="-2697" y="1192"/>
                  </a:moveTo>
                  <a:cubicBezTo>
                    <a:pt x="-2056" y="-326"/>
                    <a:pt x="-636" y="-1388"/>
                    <a:pt x="1005" y="-1573"/>
                  </a:cubicBezTo>
                  <a:cubicBezTo>
                    <a:pt x="450" y="19"/>
                    <a:pt x="-1019" y="1105"/>
                    <a:pt x="-2697" y="1192"/>
                  </a:cubicBezTo>
                  <a:close/>
                </a:path>
              </a:pathLst>
            </a:custGeom>
            <a:solidFill>
              <a:srgbClr val="141A1D"/>
            </a:solidFill>
            <a:ln w="1231" cap="flat">
              <a:noFill/>
              <a:prstDash val="solid"/>
              <a:miter/>
            </a:ln>
          </p:spPr>
          <p:txBody>
            <a:bodyPr rtlCol="0" anchor="ctr"/>
            <a:lstStyle/>
            <a:p>
              <a:endParaRPr lang="es-CO"/>
            </a:p>
          </p:txBody>
        </p:sp>
        <p:sp>
          <p:nvSpPr>
            <p:cNvPr id="85" name="Freeform: Shape 84">
              <a:extLst>
                <a:ext uri="{FF2B5EF4-FFF2-40B4-BE49-F238E27FC236}">
                  <a16:creationId xmlns:a16="http://schemas.microsoft.com/office/drawing/2014/main" id="{1AE1AB97-79A5-7E65-5FAF-458F7D50F8A2}"/>
                </a:ext>
              </a:extLst>
            </p:cNvPr>
            <p:cNvSpPr/>
            <p:nvPr/>
          </p:nvSpPr>
          <p:spPr>
            <a:xfrm>
              <a:off x="-627382" y="6751351"/>
              <a:ext cx="1703" cy="3764"/>
            </a:xfrm>
            <a:custGeom>
              <a:avLst/>
              <a:gdLst>
                <a:gd name="connsiteX0" fmla="*/ -1032 w 1703"/>
                <a:gd name="connsiteY0" fmla="*/ 2192 h 3764"/>
                <a:gd name="connsiteX1" fmla="*/ -1772 w 1703"/>
                <a:gd name="connsiteY1" fmla="*/ 2006 h 3764"/>
                <a:gd name="connsiteX2" fmla="*/ -2278 w 1703"/>
                <a:gd name="connsiteY2" fmla="*/ -1092 h 3764"/>
                <a:gd name="connsiteX3" fmla="*/ -2056 w 1703"/>
                <a:gd name="connsiteY3" fmla="*/ -1363 h 3764"/>
                <a:gd name="connsiteX4" fmla="*/ -1809 w 1703"/>
                <a:gd name="connsiteY4" fmla="*/ -1573 h 3764"/>
                <a:gd name="connsiteX5" fmla="*/ -1032 w 1703"/>
                <a:gd name="connsiteY5" fmla="*/ 2192 h 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3" h="3764">
                  <a:moveTo>
                    <a:pt x="-1032" y="2192"/>
                  </a:moveTo>
                  <a:cubicBezTo>
                    <a:pt x="-1279" y="2154"/>
                    <a:pt x="-1538" y="2093"/>
                    <a:pt x="-1772" y="2006"/>
                  </a:cubicBezTo>
                  <a:cubicBezTo>
                    <a:pt x="-2772" y="1291"/>
                    <a:pt x="-2994" y="-92"/>
                    <a:pt x="-2278" y="-1092"/>
                  </a:cubicBezTo>
                  <a:cubicBezTo>
                    <a:pt x="-2217" y="-1190"/>
                    <a:pt x="-2142" y="-1277"/>
                    <a:pt x="-2056" y="-1363"/>
                  </a:cubicBezTo>
                  <a:lnTo>
                    <a:pt x="-1809" y="-1573"/>
                  </a:lnTo>
                  <a:cubicBezTo>
                    <a:pt x="-711" y="-499"/>
                    <a:pt x="-1044" y="883"/>
                    <a:pt x="-1032" y="2192"/>
                  </a:cubicBezTo>
                  <a:close/>
                </a:path>
              </a:pathLst>
            </a:custGeom>
            <a:solidFill>
              <a:srgbClr val="141A1D"/>
            </a:solidFill>
            <a:ln w="1231" cap="flat">
              <a:noFill/>
              <a:prstDash val="solid"/>
              <a:miter/>
            </a:ln>
          </p:spPr>
          <p:txBody>
            <a:bodyPr rtlCol="0" anchor="ctr"/>
            <a:lstStyle/>
            <a:p>
              <a:endParaRPr lang="es-CO"/>
            </a:p>
          </p:txBody>
        </p:sp>
        <p:sp>
          <p:nvSpPr>
            <p:cNvPr id="86" name="Freeform: Shape 85">
              <a:extLst>
                <a:ext uri="{FF2B5EF4-FFF2-40B4-BE49-F238E27FC236}">
                  <a16:creationId xmlns:a16="http://schemas.microsoft.com/office/drawing/2014/main" id="{5928C254-712F-F16A-0D9D-9E18F6A8D751}"/>
                </a:ext>
              </a:extLst>
            </p:cNvPr>
            <p:cNvSpPr/>
            <p:nvPr/>
          </p:nvSpPr>
          <p:spPr>
            <a:xfrm>
              <a:off x="-633985" y="6838277"/>
              <a:ext cx="1876" cy="2727"/>
            </a:xfrm>
            <a:custGeom>
              <a:avLst/>
              <a:gdLst>
                <a:gd name="connsiteX0" fmla="*/ -2697 w 1876"/>
                <a:gd name="connsiteY0" fmla="*/ 1155 h 2727"/>
                <a:gd name="connsiteX1" fmla="*/ -834 w 1876"/>
                <a:gd name="connsiteY1" fmla="*/ -1573 h 2727"/>
                <a:gd name="connsiteX2" fmla="*/ -2697 w 1876"/>
                <a:gd name="connsiteY2" fmla="*/ 1155 h 2727"/>
              </a:gdLst>
              <a:ahLst/>
              <a:cxnLst>
                <a:cxn ang="0">
                  <a:pos x="connsiteX0" y="connsiteY0"/>
                </a:cxn>
                <a:cxn ang="0">
                  <a:pos x="connsiteX1" y="connsiteY1"/>
                </a:cxn>
                <a:cxn ang="0">
                  <a:pos x="connsiteX2" y="connsiteY2"/>
                </a:cxn>
              </a:cxnLst>
              <a:rect l="l" t="t" r="r" b="b"/>
              <a:pathLst>
                <a:path w="1876" h="2727">
                  <a:moveTo>
                    <a:pt x="-2697" y="1155"/>
                  </a:moveTo>
                  <a:cubicBezTo>
                    <a:pt x="-2697" y="-55"/>
                    <a:pt x="-1957" y="-1129"/>
                    <a:pt x="-834" y="-1573"/>
                  </a:cubicBezTo>
                  <a:cubicBezTo>
                    <a:pt x="-710" y="-326"/>
                    <a:pt x="-1500" y="822"/>
                    <a:pt x="-2697" y="1155"/>
                  </a:cubicBezTo>
                  <a:close/>
                </a:path>
              </a:pathLst>
            </a:custGeom>
            <a:solidFill>
              <a:srgbClr val="141A1D"/>
            </a:solidFill>
            <a:ln w="1231" cap="flat">
              <a:noFill/>
              <a:prstDash val="solid"/>
              <a:miter/>
            </a:ln>
          </p:spPr>
          <p:txBody>
            <a:bodyPr rtlCol="0" anchor="ctr"/>
            <a:lstStyle/>
            <a:p>
              <a:endParaRPr lang="es-CO"/>
            </a:p>
          </p:txBody>
        </p:sp>
        <p:sp>
          <p:nvSpPr>
            <p:cNvPr id="87" name="Freeform: Shape 86">
              <a:extLst>
                <a:ext uri="{FF2B5EF4-FFF2-40B4-BE49-F238E27FC236}">
                  <a16:creationId xmlns:a16="http://schemas.microsoft.com/office/drawing/2014/main" id="{89F501DC-8B28-60B0-B293-A7CF5B5928ED}"/>
                </a:ext>
              </a:extLst>
            </p:cNvPr>
            <p:cNvSpPr/>
            <p:nvPr/>
          </p:nvSpPr>
          <p:spPr>
            <a:xfrm>
              <a:off x="-676912" y="6880608"/>
              <a:ext cx="2075" cy="1583"/>
            </a:xfrm>
            <a:custGeom>
              <a:avLst/>
              <a:gdLst>
                <a:gd name="connsiteX0" fmla="*/ -2697 w 2075"/>
                <a:gd name="connsiteY0" fmla="*/ 9 h 1583"/>
                <a:gd name="connsiteX1" fmla="*/ -858 w 2075"/>
                <a:gd name="connsiteY1" fmla="*/ -1423 h 1583"/>
                <a:gd name="connsiteX2" fmla="*/ -1821 w 2075"/>
                <a:gd name="connsiteY2" fmla="*/ -114 h 1583"/>
                <a:gd name="connsiteX3" fmla="*/ -2697 w 2075"/>
                <a:gd name="connsiteY3" fmla="*/ 9 h 1583"/>
              </a:gdLst>
              <a:ahLst/>
              <a:cxnLst>
                <a:cxn ang="0">
                  <a:pos x="connsiteX0" y="connsiteY0"/>
                </a:cxn>
                <a:cxn ang="0">
                  <a:pos x="connsiteX1" y="connsiteY1"/>
                </a:cxn>
                <a:cxn ang="0">
                  <a:pos x="connsiteX2" y="connsiteY2"/>
                </a:cxn>
                <a:cxn ang="0">
                  <a:pos x="connsiteX3" y="connsiteY3"/>
                </a:cxn>
              </a:cxnLst>
              <a:rect l="l" t="t" r="r" b="b"/>
              <a:pathLst>
                <a:path w="2075" h="1583">
                  <a:moveTo>
                    <a:pt x="-2697" y="9"/>
                  </a:moveTo>
                  <a:cubicBezTo>
                    <a:pt x="-2265" y="-769"/>
                    <a:pt x="-1586" y="-2003"/>
                    <a:pt x="-858" y="-1423"/>
                  </a:cubicBezTo>
                  <a:cubicBezTo>
                    <a:pt x="-130" y="-843"/>
                    <a:pt x="-1265" y="-411"/>
                    <a:pt x="-1821" y="-114"/>
                  </a:cubicBezTo>
                  <a:cubicBezTo>
                    <a:pt x="-2105" y="-28"/>
                    <a:pt x="-2401" y="21"/>
                    <a:pt x="-2697" y="9"/>
                  </a:cubicBezTo>
                  <a:close/>
                </a:path>
              </a:pathLst>
            </a:custGeom>
            <a:solidFill>
              <a:srgbClr val="000000"/>
            </a:solidFill>
            <a:ln w="1231" cap="flat">
              <a:noFill/>
              <a:prstDash val="solid"/>
              <a:miter/>
            </a:ln>
          </p:spPr>
          <p:txBody>
            <a:bodyPr rtlCol="0" anchor="ctr"/>
            <a:lstStyle/>
            <a:p>
              <a:endParaRPr lang="es-CO"/>
            </a:p>
          </p:txBody>
        </p:sp>
        <p:sp>
          <p:nvSpPr>
            <p:cNvPr id="88" name="Freeform: Shape 87">
              <a:extLst>
                <a:ext uri="{FF2B5EF4-FFF2-40B4-BE49-F238E27FC236}">
                  <a16:creationId xmlns:a16="http://schemas.microsoft.com/office/drawing/2014/main" id="{5AC38243-4D78-3CE5-16DA-B353F0279D83}"/>
                </a:ext>
              </a:extLst>
            </p:cNvPr>
            <p:cNvSpPr/>
            <p:nvPr/>
          </p:nvSpPr>
          <p:spPr>
            <a:xfrm>
              <a:off x="-677282" y="6882190"/>
              <a:ext cx="382" cy="370"/>
            </a:xfrm>
            <a:custGeom>
              <a:avLst/>
              <a:gdLst>
                <a:gd name="connsiteX0" fmla="*/ 383 w 382"/>
                <a:gd name="connsiteY0" fmla="*/ 0 h 370"/>
                <a:gd name="connsiteX1" fmla="*/ 173 w 382"/>
                <a:gd name="connsiteY1" fmla="*/ 370 h 370"/>
                <a:gd name="connsiteX2" fmla="*/ 0 w 382"/>
                <a:gd name="connsiteY2" fmla="*/ 210 h 370"/>
                <a:gd name="connsiteX3" fmla="*/ 383 w 382"/>
                <a:gd name="connsiteY3" fmla="*/ 0 h 370"/>
              </a:gdLst>
              <a:ahLst/>
              <a:cxnLst>
                <a:cxn ang="0">
                  <a:pos x="connsiteX0" y="connsiteY0"/>
                </a:cxn>
                <a:cxn ang="0">
                  <a:pos x="connsiteX1" y="connsiteY1"/>
                </a:cxn>
                <a:cxn ang="0">
                  <a:pos x="connsiteX2" y="connsiteY2"/>
                </a:cxn>
                <a:cxn ang="0">
                  <a:pos x="connsiteX3" y="connsiteY3"/>
                </a:cxn>
              </a:cxnLst>
              <a:rect l="l" t="t" r="r" b="b"/>
              <a:pathLst>
                <a:path w="382" h="370">
                  <a:moveTo>
                    <a:pt x="383" y="0"/>
                  </a:moveTo>
                  <a:lnTo>
                    <a:pt x="173" y="370"/>
                  </a:lnTo>
                  <a:lnTo>
                    <a:pt x="0" y="210"/>
                  </a:lnTo>
                  <a:lnTo>
                    <a:pt x="383" y="0"/>
                  </a:lnTo>
                  <a:close/>
                </a:path>
              </a:pathLst>
            </a:custGeom>
            <a:solidFill>
              <a:srgbClr val="000000"/>
            </a:solidFill>
            <a:ln w="1231" cap="flat">
              <a:noFill/>
              <a:prstDash val="solid"/>
              <a:miter/>
            </a:ln>
          </p:spPr>
          <p:txBody>
            <a:bodyPr rtlCol="0" anchor="ctr"/>
            <a:lstStyle/>
            <a:p>
              <a:endParaRPr lang="es-CO"/>
            </a:p>
          </p:txBody>
        </p:sp>
        <p:sp>
          <p:nvSpPr>
            <p:cNvPr id="89" name="Freeform: Shape 88">
              <a:extLst>
                <a:ext uri="{FF2B5EF4-FFF2-40B4-BE49-F238E27FC236}">
                  <a16:creationId xmlns:a16="http://schemas.microsoft.com/office/drawing/2014/main" id="{594F01F2-4CA1-33F3-6338-FDDD73425BBD}"/>
                </a:ext>
              </a:extLst>
            </p:cNvPr>
            <p:cNvSpPr/>
            <p:nvPr/>
          </p:nvSpPr>
          <p:spPr>
            <a:xfrm>
              <a:off x="-679651" y="6883634"/>
              <a:ext cx="382" cy="382"/>
            </a:xfrm>
            <a:custGeom>
              <a:avLst/>
              <a:gdLst>
                <a:gd name="connsiteX0" fmla="*/ 0 w 382"/>
                <a:gd name="connsiteY0" fmla="*/ 383 h 382"/>
                <a:gd name="connsiteX1" fmla="*/ 210 w 382"/>
                <a:gd name="connsiteY1" fmla="*/ 0 h 382"/>
                <a:gd name="connsiteX2" fmla="*/ 383 w 382"/>
                <a:gd name="connsiteY2" fmla="*/ 173 h 382"/>
                <a:gd name="connsiteX3" fmla="*/ 0 w 382"/>
                <a:gd name="connsiteY3" fmla="*/ 383 h 382"/>
              </a:gdLst>
              <a:ahLst/>
              <a:cxnLst>
                <a:cxn ang="0">
                  <a:pos x="connsiteX0" y="connsiteY0"/>
                </a:cxn>
                <a:cxn ang="0">
                  <a:pos x="connsiteX1" y="connsiteY1"/>
                </a:cxn>
                <a:cxn ang="0">
                  <a:pos x="connsiteX2" y="connsiteY2"/>
                </a:cxn>
                <a:cxn ang="0">
                  <a:pos x="connsiteX3" y="connsiteY3"/>
                </a:cxn>
              </a:cxnLst>
              <a:rect l="l" t="t" r="r" b="b"/>
              <a:pathLst>
                <a:path w="382" h="382">
                  <a:moveTo>
                    <a:pt x="0" y="383"/>
                  </a:moveTo>
                  <a:lnTo>
                    <a:pt x="210" y="0"/>
                  </a:lnTo>
                  <a:lnTo>
                    <a:pt x="383" y="173"/>
                  </a:lnTo>
                  <a:lnTo>
                    <a:pt x="0" y="383"/>
                  </a:lnTo>
                  <a:close/>
                </a:path>
              </a:pathLst>
            </a:custGeom>
            <a:solidFill>
              <a:srgbClr val="000000"/>
            </a:solidFill>
            <a:ln w="1231" cap="flat">
              <a:noFill/>
              <a:prstDash val="solid"/>
              <a:miter/>
            </a:ln>
          </p:spPr>
          <p:txBody>
            <a:bodyPr rtlCol="0" anchor="ctr"/>
            <a:lstStyle/>
            <a:p>
              <a:endParaRPr lang="es-CO"/>
            </a:p>
          </p:txBody>
        </p:sp>
        <p:sp>
          <p:nvSpPr>
            <p:cNvPr id="90" name="Freeform: Shape 89">
              <a:extLst>
                <a:ext uri="{FF2B5EF4-FFF2-40B4-BE49-F238E27FC236}">
                  <a16:creationId xmlns:a16="http://schemas.microsoft.com/office/drawing/2014/main" id="{FB37B4ED-EA15-FBB2-8AAB-03B5B87ABD75}"/>
                </a:ext>
              </a:extLst>
            </p:cNvPr>
            <p:cNvSpPr/>
            <p:nvPr/>
          </p:nvSpPr>
          <p:spPr>
            <a:xfrm>
              <a:off x="-639502" y="6846484"/>
              <a:ext cx="913" cy="925"/>
            </a:xfrm>
            <a:custGeom>
              <a:avLst/>
              <a:gdLst>
                <a:gd name="connsiteX0" fmla="*/ -2697 w 913"/>
                <a:gd name="connsiteY0" fmla="*/ -647 h 925"/>
                <a:gd name="connsiteX1" fmla="*/ -1784 w 913"/>
                <a:gd name="connsiteY1" fmla="*/ -1573 h 925"/>
                <a:gd name="connsiteX2" fmla="*/ -2697 w 913"/>
                <a:gd name="connsiteY2" fmla="*/ -647 h 925"/>
              </a:gdLst>
              <a:ahLst/>
              <a:cxnLst>
                <a:cxn ang="0">
                  <a:pos x="connsiteX0" y="connsiteY0"/>
                </a:cxn>
                <a:cxn ang="0">
                  <a:pos x="connsiteX1" y="connsiteY1"/>
                </a:cxn>
                <a:cxn ang="0">
                  <a:pos x="connsiteX2" y="connsiteY2"/>
                </a:cxn>
              </a:cxnLst>
              <a:rect l="l" t="t" r="r" b="b"/>
              <a:pathLst>
                <a:path w="913" h="925">
                  <a:moveTo>
                    <a:pt x="-2697" y="-647"/>
                  </a:moveTo>
                  <a:lnTo>
                    <a:pt x="-1784" y="-1573"/>
                  </a:lnTo>
                  <a:cubicBezTo>
                    <a:pt x="-1883" y="-1116"/>
                    <a:pt x="-2241" y="-758"/>
                    <a:pt x="-2697" y="-647"/>
                  </a:cubicBezTo>
                  <a:close/>
                </a:path>
              </a:pathLst>
            </a:custGeom>
            <a:solidFill>
              <a:srgbClr val="141A1D"/>
            </a:solidFill>
            <a:ln w="1231" cap="flat">
              <a:noFill/>
              <a:prstDash val="solid"/>
              <a:miter/>
            </a:ln>
          </p:spPr>
          <p:txBody>
            <a:bodyPr rtlCol="0" anchor="ctr"/>
            <a:lstStyle/>
            <a:p>
              <a:endParaRPr lang="es-CO"/>
            </a:p>
          </p:txBody>
        </p:sp>
        <p:sp>
          <p:nvSpPr>
            <p:cNvPr id="91" name="Freeform: Shape 90">
              <a:extLst>
                <a:ext uri="{FF2B5EF4-FFF2-40B4-BE49-F238E27FC236}">
                  <a16:creationId xmlns:a16="http://schemas.microsoft.com/office/drawing/2014/main" id="{4F574EDB-953A-06FF-07BF-32BFDC31CB51}"/>
                </a:ext>
              </a:extLst>
            </p:cNvPr>
            <p:cNvSpPr/>
            <p:nvPr/>
          </p:nvSpPr>
          <p:spPr>
            <a:xfrm>
              <a:off x="-640366" y="6847385"/>
              <a:ext cx="913" cy="925"/>
            </a:xfrm>
            <a:custGeom>
              <a:avLst/>
              <a:gdLst>
                <a:gd name="connsiteX0" fmla="*/ -2697 w 913"/>
                <a:gd name="connsiteY0" fmla="*/ -647 h 925"/>
                <a:gd name="connsiteX1" fmla="*/ -1784 w 913"/>
                <a:gd name="connsiteY1" fmla="*/ -1573 h 925"/>
              </a:gdLst>
              <a:ahLst/>
              <a:cxnLst>
                <a:cxn ang="0">
                  <a:pos x="connsiteX0" y="connsiteY0"/>
                </a:cxn>
                <a:cxn ang="0">
                  <a:pos x="connsiteX1" y="connsiteY1"/>
                </a:cxn>
              </a:cxnLst>
              <a:rect l="l" t="t" r="r" b="b"/>
              <a:pathLst>
                <a:path w="913" h="925">
                  <a:moveTo>
                    <a:pt x="-2697" y="-647"/>
                  </a:moveTo>
                  <a:lnTo>
                    <a:pt x="-1784" y="-1573"/>
                  </a:lnTo>
                  <a:close/>
                </a:path>
              </a:pathLst>
            </a:custGeom>
            <a:solidFill>
              <a:srgbClr val="141A1D"/>
            </a:solidFill>
            <a:ln w="1231" cap="flat">
              <a:noFill/>
              <a:prstDash val="solid"/>
              <a:miter/>
            </a:ln>
          </p:spPr>
          <p:txBody>
            <a:bodyPr rtlCol="0" anchor="ctr"/>
            <a:lstStyle/>
            <a:p>
              <a:endParaRPr lang="es-CO"/>
            </a:p>
          </p:txBody>
        </p:sp>
        <p:sp>
          <p:nvSpPr>
            <p:cNvPr id="92" name="Freeform: Shape 91">
              <a:extLst>
                <a:ext uri="{FF2B5EF4-FFF2-40B4-BE49-F238E27FC236}">
                  <a16:creationId xmlns:a16="http://schemas.microsoft.com/office/drawing/2014/main" id="{2850DEC3-6848-0121-BF57-000447A8E722}"/>
                </a:ext>
              </a:extLst>
            </p:cNvPr>
            <p:cNvSpPr/>
            <p:nvPr/>
          </p:nvSpPr>
          <p:spPr>
            <a:xfrm>
              <a:off x="-641267" y="6848323"/>
              <a:ext cx="913" cy="925"/>
            </a:xfrm>
            <a:custGeom>
              <a:avLst/>
              <a:gdLst>
                <a:gd name="connsiteX0" fmla="*/ -2697 w 913"/>
                <a:gd name="connsiteY0" fmla="*/ -647 h 925"/>
                <a:gd name="connsiteX1" fmla="*/ -1784 w 913"/>
                <a:gd name="connsiteY1" fmla="*/ -1573 h 925"/>
              </a:gdLst>
              <a:ahLst/>
              <a:cxnLst>
                <a:cxn ang="0">
                  <a:pos x="connsiteX0" y="connsiteY0"/>
                </a:cxn>
                <a:cxn ang="0">
                  <a:pos x="connsiteX1" y="connsiteY1"/>
                </a:cxn>
              </a:cxnLst>
              <a:rect l="l" t="t" r="r" b="b"/>
              <a:pathLst>
                <a:path w="913" h="925">
                  <a:moveTo>
                    <a:pt x="-2697" y="-647"/>
                  </a:moveTo>
                  <a:lnTo>
                    <a:pt x="-1784" y="-1573"/>
                  </a:lnTo>
                  <a:close/>
                </a:path>
              </a:pathLst>
            </a:custGeom>
            <a:solidFill>
              <a:srgbClr val="141A1D"/>
            </a:solidFill>
            <a:ln w="1231" cap="flat">
              <a:noFill/>
              <a:prstDash val="solid"/>
              <a:miter/>
            </a:ln>
          </p:spPr>
          <p:txBody>
            <a:bodyPr rtlCol="0" anchor="ctr"/>
            <a:lstStyle/>
            <a:p>
              <a:endParaRPr lang="es-CO"/>
            </a:p>
          </p:txBody>
        </p:sp>
        <p:sp>
          <p:nvSpPr>
            <p:cNvPr id="93" name="Freeform: Shape 92">
              <a:extLst>
                <a:ext uri="{FF2B5EF4-FFF2-40B4-BE49-F238E27FC236}">
                  <a16:creationId xmlns:a16="http://schemas.microsoft.com/office/drawing/2014/main" id="{BB71BC3B-D260-93AC-41D7-F9022E4371A6}"/>
                </a:ext>
              </a:extLst>
            </p:cNvPr>
            <p:cNvSpPr/>
            <p:nvPr/>
          </p:nvSpPr>
          <p:spPr>
            <a:xfrm>
              <a:off x="-642181" y="6849249"/>
              <a:ext cx="913" cy="913"/>
            </a:xfrm>
            <a:custGeom>
              <a:avLst/>
              <a:gdLst>
                <a:gd name="connsiteX0" fmla="*/ -2697 w 913"/>
                <a:gd name="connsiteY0" fmla="*/ -660 h 913"/>
                <a:gd name="connsiteX1" fmla="*/ -1784 w 913"/>
                <a:gd name="connsiteY1" fmla="*/ -1573 h 913"/>
              </a:gdLst>
              <a:ahLst/>
              <a:cxnLst>
                <a:cxn ang="0">
                  <a:pos x="connsiteX0" y="connsiteY0"/>
                </a:cxn>
                <a:cxn ang="0">
                  <a:pos x="connsiteX1" y="connsiteY1"/>
                </a:cxn>
              </a:cxnLst>
              <a:rect l="l" t="t" r="r" b="b"/>
              <a:pathLst>
                <a:path w="913" h="913">
                  <a:moveTo>
                    <a:pt x="-2697" y="-660"/>
                  </a:moveTo>
                  <a:cubicBezTo>
                    <a:pt x="-2586" y="-1116"/>
                    <a:pt x="-2241" y="-1462"/>
                    <a:pt x="-1784" y="-1573"/>
                  </a:cubicBezTo>
                  <a:close/>
                </a:path>
              </a:pathLst>
            </a:custGeom>
            <a:solidFill>
              <a:srgbClr val="141A1D"/>
            </a:solidFill>
            <a:ln w="1231" cap="flat">
              <a:noFill/>
              <a:prstDash val="solid"/>
              <a:miter/>
            </a:ln>
          </p:spPr>
          <p:txBody>
            <a:bodyPr rtlCol="0" anchor="ctr"/>
            <a:lstStyle/>
            <a:p>
              <a:endParaRPr lang="es-CO"/>
            </a:p>
          </p:txBody>
        </p:sp>
        <p:sp>
          <p:nvSpPr>
            <p:cNvPr id="94" name="Freeform: Shape 93">
              <a:extLst>
                <a:ext uri="{FF2B5EF4-FFF2-40B4-BE49-F238E27FC236}">
                  <a16:creationId xmlns:a16="http://schemas.microsoft.com/office/drawing/2014/main" id="{BB33A38D-03F4-E6C5-990B-529AC4EBE908}"/>
                </a:ext>
              </a:extLst>
            </p:cNvPr>
            <p:cNvSpPr/>
            <p:nvPr/>
          </p:nvSpPr>
          <p:spPr>
            <a:xfrm>
              <a:off x="-985991" y="7443562"/>
              <a:ext cx="1036" cy="8281"/>
            </a:xfrm>
            <a:custGeom>
              <a:avLst/>
              <a:gdLst>
                <a:gd name="connsiteX0" fmla="*/ -2592 w 1036"/>
                <a:gd name="connsiteY0" fmla="*/ -1573 h 8281"/>
                <a:gd name="connsiteX1" fmla="*/ -1765 w 1036"/>
                <a:gd name="connsiteY1" fmla="*/ 6709 h 8281"/>
                <a:gd name="connsiteX2" fmla="*/ -2592 w 1036"/>
                <a:gd name="connsiteY2" fmla="*/ -1573 h 8281"/>
              </a:gdLst>
              <a:ahLst/>
              <a:cxnLst>
                <a:cxn ang="0">
                  <a:pos x="connsiteX0" y="connsiteY0"/>
                </a:cxn>
                <a:cxn ang="0">
                  <a:pos x="connsiteX1" y="connsiteY1"/>
                </a:cxn>
                <a:cxn ang="0">
                  <a:pos x="connsiteX2" y="connsiteY2"/>
                </a:cxn>
              </a:cxnLst>
              <a:rect l="l" t="t" r="r" b="b"/>
              <a:pathLst>
                <a:path w="1036" h="8281">
                  <a:moveTo>
                    <a:pt x="-2592" y="-1573"/>
                  </a:moveTo>
                  <a:cubicBezTo>
                    <a:pt x="-1062" y="1056"/>
                    <a:pt x="-1914" y="3932"/>
                    <a:pt x="-1765" y="6709"/>
                  </a:cubicBezTo>
                  <a:cubicBezTo>
                    <a:pt x="-3308" y="4080"/>
                    <a:pt x="-2432" y="1204"/>
                    <a:pt x="-2592" y="-1573"/>
                  </a:cubicBezTo>
                  <a:close/>
                </a:path>
              </a:pathLst>
            </a:custGeom>
            <a:solidFill>
              <a:srgbClr val="2C2C2C"/>
            </a:solidFill>
            <a:ln w="1231" cap="flat">
              <a:noFill/>
              <a:prstDash val="solid"/>
              <a:miter/>
            </a:ln>
          </p:spPr>
          <p:txBody>
            <a:bodyPr rtlCol="0" anchor="ctr"/>
            <a:lstStyle/>
            <a:p>
              <a:endParaRPr lang="es-CO"/>
            </a:p>
          </p:txBody>
        </p:sp>
        <p:sp>
          <p:nvSpPr>
            <p:cNvPr id="95" name="Freeform: Shape 94">
              <a:extLst>
                <a:ext uri="{FF2B5EF4-FFF2-40B4-BE49-F238E27FC236}">
                  <a16:creationId xmlns:a16="http://schemas.microsoft.com/office/drawing/2014/main" id="{7E9081C1-C77F-EFCB-80F2-99B2BA190EED}"/>
                </a:ext>
              </a:extLst>
            </p:cNvPr>
            <p:cNvSpPr/>
            <p:nvPr/>
          </p:nvSpPr>
          <p:spPr>
            <a:xfrm>
              <a:off x="-987816" y="7425884"/>
              <a:ext cx="980" cy="7631"/>
            </a:xfrm>
            <a:custGeom>
              <a:avLst/>
              <a:gdLst>
                <a:gd name="connsiteX0" fmla="*/ -1865 w 980"/>
                <a:gd name="connsiteY0" fmla="*/ -1224 h 7631"/>
                <a:gd name="connsiteX1" fmla="*/ -1717 w 980"/>
                <a:gd name="connsiteY1" fmla="*/ 6058 h 7631"/>
                <a:gd name="connsiteX2" fmla="*/ -2593 w 980"/>
                <a:gd name="connsiteY2" fmla="*/ -1273 h 7631"/>
                <a:gd name="connsiteX3" fmla="*/ -1865 w 980"/>
                <a:gd name="connsiteY3" fmla="*/ -1224 h 7631"/>
              </a:gdLst>
              <a:ahLst/>
              <a:cxnLst>
                <a:cxn ang="0">
                  <a:pos x="connsiteX0" y="connsiteY0"/>
                </a:cxn>
                <a:cxn ang="0">
                  <a:pos x="connsiteX1" y="connsiteY1"/>
                </a:cxn>
                <a:cxn ang="0">
                  <a:pos x="connsiteX2" y="connsiteY2"/>
                </a:cxn>
                <a:cxn ang="0">
                  <a:pos x="connsiteX3" y="connsiteY3"/>
                </a:cxn>
              </a:cxnLst>
              <a:rect l="l" t="t" r="r" b="b"/>
              <a:pathLst>
                <a:path w="980" h="7631">
                  <a:moveTo>
                    <a:pt x="-1865" y="-1224"/>
                  </a:moveTo>
                  <a:lnTo>
                    <a:pt x="-1717" y="6058"/>
                  </a:lnTo>
                  <a:cubicBezTo>
                    <a:pt x="-3457" y="3787"/>
                    <a:pt x="-2285" y="1121"/>
                    <a:pt x="-2593" y="-1273"/>
                  </a:cubicBezTo>
                  <a:cubicBezTo>
                    <a:pt x="-2334" y="-1692"/>
                    <a:pt x="-2087" y="-1668"/>
                    <a:pt x="-1865" y="-1224"/>
                  </a:cubicBezTo>
                  <a:close/>
                </a:path>
              </a:pathLst>
            </a:custGeom>
            <a:solidFill>
              <a:srgbClr val="252525"/>
            </a:solidFill>
            <a:ln w="1231" cap="flat">
              <a:noFill/>
              <a:prstDash val="solid"/>
              <a:miter/>
            </a:ln>
          </p:spPr>
          <p:txBody>
            <a:bodyPr rtlCol="0" anchor="ctr"/>
            <a:lstStyle/>
            <a:p>
              <a:endParaRPr lang="es-CO"/>
            </a:p>
          </p:txBody>
        </p:sp>
        <p:sp>
          <p:nvSpPr>
            <p:cNvPr id="96" name="Freeform: Shape 95">
              <a:extLst>
                <a:ext uri="{FF2B5EF4-FFF2-40B4-BE49-F238E27FC236}">
                  <a16:creationId xmlns:a16="http://schemas.microsoft.com/office/drawing/2014/main" id="{35B1F708-2AD5-A7A5-FBB0-E33B0EE2FF8E}"/>
                </a:ext>
              </a:extLst>
            </p:cNvPr>
            <p:cNvSpPr/>
            <p:nvPr/>
          </p:nvSpPr>
          <p:spPr>
            <a:xfrm>
              <a:off x="-986880" y="7435917"/>
              <a:ext cx="944" cy="6756"/>
            </a:xfrm>
            <a:custGeom>
              <a:avLst/>
              <a:gdLst>
                <a:gd name="connsiteX0" fmla="*/ -1913 w 944"/>
                <a:gd name="connsiteY0" fmla="*/ -1198 h 6756"/>
                <a:gd name="connsiteX1" fmla="*/ -1752 w 944"/>
                <a:gd name="connsiteY1" fmla="*/ 5183 h 6756"/>
                <a:gd name="connsiteX2" fmla="*/ -2641 w 944"/>
                <a:gd name="connsiteY2" fmla="*/ -1235 h 6756"/>
                <a:gd name="connsiteX3" fmla="*/ -1913 w 944"/>
                <a:gd name="connsiteY3" fmla="*/ -1198 h 6756"/>
              </a:gdLst>
              <a:ahLst/>
              <a:cxnLst>
                <a:cxn ang="0">
                  <a:pos x="connsiteX0" y="connsiteY0"/>
                </a:cxn>
                <a:cxn ang="0">
                  <a:pos x="connsiteX1" y="connsiteY1"/>
                </a:cxn>
                <a:cxn ang="0">
                  <a:pos x="connsiteX2" y="connsiteY2"/>
                </a:cxn>
                <a:cxn ang="0">
                  <a:pos x="connsiteX3" y="connsiteY3"/>
                </a:cxn>
              </a:cxnLst>
              <a:rect l="l" t="t" r="r" b="b"/>
              <a:pathLst>
                <a:path w="944" h="6756">
                  <a:moveTo>
                    <a:pt x="-1913" y="-1198"/>
                  </a:moveTo>
                  <a:cubicBezTo>
                    <a:pt x="-1913" y="925"/>
                    <a:pt x="-1802" y="3048"/>
                    <a:pt x="-1752" y="5183"/>
                  </a:cubicBezTo>
                  <a:cubicBezTo>
                    <a:pt x="-3357" y="3221"/>
                    <a:pt x="-2370" y="900"/>
                    <a:pt x="-2641" y="-1235"/>
                  </a:cubicBezTo>
                  <a:cubicBezTo>
                    <a:pt x="-2370" y="-1692"/>
                    <a:pt x="-2135" y="-1692"/>
                    <a:pt x="-1913" y="-1198"/>
                  </a:cubicBezTo>
                  <a:close/>
                </a:path>
              </a:pathLst>
            </a:custGeom>
            <a:solidFill>
              <a:srgbClr val="252525"/>
            </a:solidFill>
            <a:ln w="1231" cap="flat">
              <a:noFill/>
              <a:prstDash val="solid"/>
              <a:miter/>
            </a:ln>
          </p:spPr>
          <p:txBody>
            <a:bodyPr rtlCol="0" anchor="ctr"/>
            <a:lstStyle/>
            <a:p>
              <a:endParaRPr lang="es-CO"/>
            </a:p>
          </p:txBody>
        </p:sp>
        <p:sp>
          <p:nvSpPr>
            <p:cNvPr id="97" name="Freeform: Shape 96">
              <a:extLst>
                <a:ext uri="{FF2B5EF4-FFF2-40B4-BE49-F238E27FC236}">
                  <a16:creationId xmlns:a16="http://schemas.microsoft.com/office/drawing/2014/main" id="{6A6E4325-179B-8423-8F63-895D94001341}"/>
                </a:ext>
              </a:extLst>
            </p:cNvPr>
            <p:cNvSpPr/>
            <p:nvPr/>
          </p:nvSpPr>
          <p:spPr>
            <a:xfrm>
              <a:off x="-987712" y="7422531"/>
              <a:ext cx="824" cy="3702"/>
            </a:xfrm>
            <a:custGeom>
              <a:avLst/>
              <a:gdLst>
                <a:gd name="connsiteX0" fmla="*/ -1969 w 824"/>
                <a:gd name="connsiteY0" fmla="*/ 2130 h 3702"/>
                <a:gd name="connsiteX1" fmla="*/ -2697 w 824"/>
                <a:gd name="connsiteY1" fmla="*/ 2130 h 3702"/>
                <a:gd name="connsiteX2" fmla="*/ -2697 w 824"/>
                <a:gd name="connsiteY2" fmla="*/ -1573 h 3702"/>
                <a:gd name="connsiteX3" fmla="*/ -1969 w 824"/>
                <a:gd name="connsiteY3" fmla="*/ 2130 h 3702"/>
              </a:gdLst>
              <a:ahLst/>
              <a:cxnLst>
                <a:cxn ang="0">
                  <a:pos x="connsiteX0" y="connsiteY0"/>
                </a:cxn>
                <a:cxn ang="0">
                  <a:pos x="connsiteX1" y="connsiteY1"/>
                </a:cxn>
                <a:cxn ang="0">
                  <a:pos x="connsiteX2" y="connsiteY2"/>
                </a:cxn>
                <a:cxn ang="0">
                  <a:pos x="connsiteX3" y="connsiteY3"/>
                </a:cxn>
              </a:cxnLst>
              <a:rect l="l" t="t" r="r" b="b"/>
              <a:pathLst>
                <a:path w="824" h="3702">
                  <a:moveTo>
                    <a:pt x="-1969" y="2130"/>
                  </a:moveTo>
                  <a:lnTo>
                    <a:pt x="-2697" y="2130"/>
                  </a:lnTo>
                  <a:lnTo>
                    <a:pt x="-2697" y="-1573"/>
                  </a:lnTo>
                  <a:cubicBezTo>
                    <a:pt x="-1513" y="-524"/>
                    <a:pt x="-1945" y="834"/>
                    <a:pt x="-1969" y="2130"/>
                  </a:cubicBezTo>
                  <a:close/>
                </a:path>
              </a:pathLst>
            </a:custGeom>
            <a:solidFill>
              <a:srgbClr val="2C2C2C"/>
            </a:solidFill>
            <a:ln w="1231" cap="flat">
              <a:noFill/>
              <a:prstDash val="solid"/>
              <a:miter/>
            </a:ln>
          </p:spPr>
          <p:txBody>
            <a:bodyPr rtlCol="0" anchor="ctr"/>
            <a:lstStyle/>
            <a:p>
              <a:endParaRPr lang="es-CO"/>
            </a:p>
          </p:txBody>
        </p:sp>
        <p:sp>
          <p:nvSpPr>
            <p:cNvPr id="98" name="Freeform: Shape 97">
              <a:extLst>
                <a:ext uri="{FF2B5EF4-FFF2-40B4-BE49-F238E27FC236}">
                  <a16:creationId xmlns:a16="http://schemas.microsoft.com/office/drawing/2014/main" id="{11BF2AAA-289C-24CE-1D5C-496013E7CFA2}"/>
                </a:ext>
              </a:extLst>
            </p:cNvPr>
            <p:cNvSpPr/>
            <p:nvPr/>
          </p:nvSpPr>
          <p:spPr>
            <a:xfrm>
              <a:off x="-985022" y="7413467"/>
              <a:ext cx="2826" cy="806"/>
            </a:xfrm>
            <a:custGeom>
              <a:avLst/>
              <a:gdLst>
                <a:gd name="connsiteX0" fmla="*/ 129 w 2826"/>
                <a:gd name="connsiteY0" fmla="*/ -853 h 806"/>
                <a:gd name="connsiteX1" fmla="*/ -2697 w 2826"/>
                <a:gd name="connsiteY1" fmla="*/ -766 h 806"/>
                <a:gd name="connsiteX2" fmla="*/ -377 w 2826"/>
                <a:gd name="connsiteY2" fmla="*/ -1321 h 806"/>
                <a:gd name="connsiteX3" fmla="*/ 129 w 2826"/>
                <a:gd name="connsiteY3" fmla="*/ -853 h 806"/>
              </a:gdLst>
              <a:ahLst/>
              <a:cxnLst>
                <a:cxn ang="0">
                  <a:pos x="connsiteX0" y="connsiteY0"/>
                </a:cxn>
                <a:cxn ang="0">
                  <a:pos x="connsiteX1" y="connsiteY1"/>
                </a:cxn>
                <a:cxn ang="0">
                  <a:pos x="connsiteX2" y="connsiteY2"/>
                </a:cxn>
                <a:cxn ang="0">
                  <a:pos x="connsiteX3" y="connsiteY3"/>
                </a:cxn>
              </a:cxnLst>
              <a:rect l="l" t="t" r="r" b="b"/>
              <a:pathLst>
                <a:path w="2826" h="806">
                  <a:moveTo>
                    <a:pt x="129" y="-853"/>
                  </a:moveTo>
                  <a:lnTo>
                    <a:pt x="-2697" y="-766"/>
                  </a:lnTo>
                  <a:cubicBezTo>
                    <a:pt x="-2204" y="-1556"/>
                    <a:pt x="-1167" y="-1815"/>
                    <a:pt x="-377" y="-1321"/>
                  </a:cubicBezTo>
                  <a:cubicBezTo>
                    <a:pt x="-179" y="-1198"/>
                    <a:pt x="-7" y="-1038"/>
                    <a:pt x="129" y="-853"/>
                  </a:cubicBezTo>
                  <a:close/>
                </a:path>
              </a:pathLst>
            </a:custGeom>
            <a:solidFill>
              <a:srgbClr val="252525"/>
            </a:solidFill>
            <a:ln w="1231" cap="flat">
              <a:noFill/>
              <a:prstDash val="solid"/>
              <a:miter/>
            </a:ln>
          </p:spPr>
          <p:txBody>
            <a:bodyPr rtlCol="0" anchor="ctr"/>
            <a:lstStyle/>
            <a:p>
              <a:endParaRPr lang="es-CO"/>
            </a:p>
          </p:txBody>
        </p:sp>
        <p:sp>
          <p:nvSpPr>
            <p:cNvPr id="99" name="Freeform: Shape 98">
              <a:extLst>
                <a:ext uri="{FF2B5EF4-FFF2-40B4-BE49-F238E27FC236}">
                  <a16:creationId xmlns:a16="http://schemas.microsoft.com/office/drawing/2014/main" id="{94C4633C-F8C1-4ACF-C882-602DE8C87E40}"/>
                </a:ext>
              </a:extLst>
            </p:cNvPr>
            <p:cNvSpPr/>
            <p:nvPr/>
          </p:nvSpPr>
          <p:spPr>
            <a:xfrm>
              <a:off x="-986824" y="7433540"/>
              <a:ext cx="813" cy="2752"/>
            </a:xfrm>
            <a:custGeom>
              <a:avLst/>
              <a:gdLst>
                <a:gd name="connsiteX0" fmla="*/ -1969 w 813"/>
                <a:gd name="connsiteY0" fmla="*/ 1179 h 2752"/>
                <a:gd name="connsiteX1" fmla="*/ -2697 w 813"/>
                <a:gd name="connsiteY1" fmla="*/ 1179 h 2752"/>
                <a:gd name="connsiteX2" fmla="*/ -2697 w 813"/>
                <a:gd name="connsiteY2" fmla="*/ -1573 h 2752"/>
                <a:gd name="connsiteX3" fmla="*/ -1969 w 813"/>
                <a:gd name="connsiteY3" fmla="*/ 1179 h 2752"/>
              </a:gdLst>
              <a:ahLst/>
              <a:cxnLst>
                <a:cxn ang="0">
                  <a:pos x="connsiteX0" y="connsiteY0"/>
                </a:cxn>
                <a:cxn ang="0">
                  <a:pos x="connsiteX1" y="connsiteY1"/>
                </a:cxn>
                <a:cxn ang="0">
                  <a:pos x="connsiteX2" y="connsiteY2"/>
                </a:cxn>
                <a:cxn ang="0">
                  <a:pos x="connsiteX3" y="connsiteY3"/>
                </a:cxn>
              </a:cxnLst>
              <a:rect l="l" t="t" r="r" b="b"/>
              <a:pathLst>
                <a:path w="813" h="2752">
                  <a:moveTo>
                    <a:pt x="-1969" y="1179"/>
                  </a:moveTo>
                  <a:cubicBezTo>
                    <a:pt x="-2216" y="1167"/>
                    <a:pt x="-2451" y="1167"/>
                    <a:pt x="-2697" y="1179"/>
                  </a:cubicBezTo>
                  <a:lnTo>
                    <a:pt x="-2697" y="-1573"/>
                  </a:lnTo>
                  <a:cubicBezTo>
                    <a:pt x="-1685" y="-882"/>
                    <a:pt x="-1858" y="155"/>
                    <a:pt x="-1969" y="1179"/>
                  </a:cubicBezTo>
                  <a:close/>
                </a:path>
              </a:pathLst>
            </a:custGeom>
            <a:solidFill>
              <a:srgbClr val="2C2C2C"/>
            </a:solidFill>
            <a:ln w="1231" cap="flat">
              <a:noFill/>
              <a:prstDash val="solid"/>
              <a:miter/>
            </a:ln>
          </p:spPr>
          <p:txBody>
            <a:bodyPr rtlCol="0" anchor="ctr"/>
            <a:lstStyle/>
            <a:p>
              <a:endParaRPr lang="es-CO"/>
            </a:p>
          </p:txBody>
        </p:sp>
        <p:sp>
          <p:nvSpPr>
            <p:cNvPr id="100" name="Freeform: Shape 99">
              <a:extLst>
                <a:ext uri="{FF2B5EF4-FFF2-40B4-BE49-F238E27FC236}">
                  <a16:creationId xmlns:a16="http://schemas.microsoft.com/office/drawing/2014/main" id="{132CE60A-E40A-A357-79E5-D05433D43E24}"/>
                </a:ext>
              </a:extLst>
            </p:cNvPr>
            <p:cNvSpPr/>
            <p:nvPr/>
          </p:nvSpPr>
          <p:spPr>
            <a:xfrm>
              <a:off x="-862488" y="7587148"/>
              <a:ext cx="2739" cy="879"/>
            </a:xfrm>
            <a:custGeom>
              <a:avLst/>
              <a:gdLst>
                <a:gd name="connsiteX0" fmla="*/ -2697 w 2739"/>
                <a:gd name="connsiteY0" fmla="*/ -693 h 879"/>
                <a:gd name="connsiteX1" fmla="*/ 43 w 2739"/>
                <a:gd name="connsiteY1" fmla="*/ -693 h 879"/>
              </a:gdLst>
              <a:ahLst/>
              <a:cxnLst>
                <a:cxn ang="0">
                  <a:pos x="connsiteX0" y="connsiteY0"/>
                </a:cxn>
                <a:cxn ang="0">
                  <a:pos x="connsiteX1" y="connsiteY1"/>
                </a:cxn>
              </a:cxnLst>
              <a:rect l="l" t="t" r="r" b="b"/>
              <a:pathLst>
                <a:path w="2739" h="879">
                  <a:moveTo>
                    <a:pt x="-2697" y="-693"/>
                  </a:moveTo>
                  <a:cubicBezTo>
                    <a:pt x="-1784" y="-1866"/>
                    <a:pt x="-871" y="-1866"/>
                    <a:pt x="43" y="-693"/>
                  </a:cubicBezTo>
                  <a:close/>
                </a:path>
              </a:pathLst>
            </a:custGeom>
            <a:solidFill>
              <a:srgbClr val="020202"/>
            </a:solidFill>
            <a:ln w="1231" cap="flat">
              <a:noFill/>
              <a:prstDash val="solid"/>
              <a:miter/>
            </a:ln>
          </p:spPr>
          <p:txBody>
            <a:bodyPr rtlCol="0" anchor="ctr"/>
            <a:lstStyle/>
            <a:p>
              <a:endParaRPr lang="es-CO"/>
            </a:p>
          </p:txBody>
        </p:sp>
        <p:sp>
          <p:nvSpPr>
            <p:cNvPr id="101" name="Freeform: Shape 100">
              <a:extLst>
                <a:ext uri="{FF2B5EF4-FFF2-40B4-BE49-F238E27FC236}">
                  <a16:creationId xmlns:a16="http://schemas.microsoft.com/office/drawing/2014/main" id="{AF0DBF9E-4BFD-6B1A-3174-04F980F6C854}"/>
                </a:ext>
              </a:extLst>
            </p:cNvPr>
            <p:cNvSpPr/>
            <p:nvPr/>
          </p:nvSpPr>
          <p:spPr>
            <a:xfrm>
              <a:off x="-987737" y="7415900"/>
              <a:ext cx="853" cy="2064"/>
            </a:xfrm>
            <a:custGeom>
              <a:avLst/>
              <a:gdLst>
                <a:gd name="connsiteX0" fmla="*/ -1858 w 853"/>
                <a:gd name="connsiteY0" fmla="*/ -1360 h 2064"/>
                <a:gd name="connsiteX1" fmla="*/ -2697 w 853"/>
                <a:gd name="connsiteY1" fmla="*/ 491 h 2064"/>
                <a:gd name="connsiteX2" fmla="*/ -2697 w 853"/>
                <a:gd name="connsiteY2" fmla="*/ -1323 h 2064"/>
                <a:gd name="connsiteX3" fmla="*/ -2031 w 853"/>
                <a:gd name="connsiteY3" fmla="*/ -1508 h 2064"/>
                <a:gd name="connsiteX4" fmla="*/ -1858 w 853"/>
                <a:gd name="connsiteY4" fmla="*/ -1360 h 2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 h="2064">
                  <a:moveTo>
                    <a:pt x="-1858" y="-1360"/>
                  </a:moveTo>
                  <a:cubicBezTo>
                    <a:pt x="-1772" y="-632"/>
                    <a:pt x="-2093" y="71"/>
                    <a:pt x="-2697" y="491"/>
                  </a:cubicBezTo>
                  <a:lnTo>
                    <a:pt x="-2697" y="-1323"/>
                  </a:lnTo>
                  <a:cubicBezTo>
                    <a:pt x="-2562" y="-1558"/>
                    <a:pt x="-2266" y="-1644"/>
                    <a:pt x="-2031" y="-1508"/>
                  </a:cubicBezTo>
                  <a:cubicBezTo>
                    <a:pt x="-1957" y="-1471"/>
                    <a:pt x="-1895" y="-1422"/>
                    <a:pt x="-1858" y="-1360"/>
                  </a:cubicBezTo>
                  <a:close/>
                </a:path>
              </a:pathLst>
            </a:custGeom>
            <a:solidFill>
              <a:srgbClr val="2C2C2C"/>
            </a:solidFill>
            <a:ln w="1231" cap="flat">
              <a:noFill/>
              <a:prstDash val="solid"/>
              <a:miter/>
            </a:ln>
          </p:spPr>
          <p:txBody>
            <a:bodyPr rtlCol="0" anchor="ctr"/>
            <a:lstStyle/>
            <a:p>
              <a:endParaRPr lang="es-CO"/>
            </a:p>
          </p:txBody>
        </p:sp>
        <p:sp>
          <p:nvSpPr>
            <p:cNvPr id="102" name="Freeform: Shape 101">
              <a:extLst>
                <a:ext uri="{FF2B5EF4-FFF2-40B4-BE49-F238E27FC236}">
                  <a16:creationId xmlns:a16="http://schemas.microsoft.com/office/drawing/2014/main" id="{2D45B28D-4115-5253-1E76-424565F593C8}"/>
                </a:ext>
              </a:extLst>
            </p:cNvPr>
            <p:cNvSpPr/>
            <p:nvPr/>
          </p:nvSpPr>
          <p:spPr>
            <a:xfrm>
              <a:off x="-986811" y="7414311"/>
              <a:ext cx="1128" cy="925"/>
            </a:xfrm>
            <a:custGeom>
              <a:avLst/>
              <a:gdLst>
                <a:gd name="connsiteX0" fmla="*/ -1833 w 1128"/>
                <a:gd name="connsiteY0" fmla="*/ -783 h 925"/>
                <a:gd name="connsiteX1" fmla="*/ -2697 w 1128"/>
                <a:gd name="connsiteY1" fmla="*/ -647 h 925"/>
                <a:gd name="connsiteX2" fmla="*/ -1796 w 1128"/>
                <a:gd name="connsiteY2" fmla="*/ -1573 h 925"/>
                <a:gd name="connsiteX3" fmla="*/ -1599 w 1128"/>
                <a:gd name="connsiteY3" fmla="*/ -1042 h 925"/>
                <a:gd name="connsiteX4" fmla="*/ -1833 w 1128"/>
                <a:gd name="connsiteY4" fmla="*/ -783 h 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8" h="925">
                  <a:moveTo>
                    <a:pt x="-1833" y="-783"/>
                  </a:moveTo>
                  <a:cubicBezTo>
                    <a:pt x="-2117" y="-709"/>
                    <a:pt x="-2401" y="-672"/>
                    <a:pt x="-2697" y="-647"/>
                  </a:cubicBezTo>
                  <a:lnTo>
                    <a:pt x="-1796" y="-1573"/>
                  </a:lnTo>
                  <a:cubicBezTo>
                    <a:pt x="-1587" y="-1388"/>
                    <a:pt x="-1525" y="-1215"/>
                    <a:pt x="-1599" y="-1042"/>
                  </a:cubicBezTo>
                  <a:cubicBezTo>
                    <a:pt x="-1673" y="-870"/>
                    <a:pt x="-1759" y="-783"/>
                    <a:pt x="-1833" y="-783"/>
                  </a:cubicBezTo>
                  <a:close/>
                </a:path>
              </a:pathLst>
            </a:custGeom>
            <a:solidFill>
              <a:srgbClr val="252525"/>
            </a:solidFill>
            <a:ln w="1231" cap="flat">
              <a:noFill/>
              <a:prstDash val="solid"/>
              <a:miter/>
            </a:ln>
          </p:spPr>
          <p:txBody>
            <a:bodyPr rtlCol="0" anchor="ctr"/>
            <a:lstStyle/>
            <a:p>
              <a:endParaRPr lang="es-CO"/>
            </a:p>
          </p:txBody>
        </p:sp>
        <p:sp>
          <p:nvSpPr>
            <p:cNvPr id="103" name="Freeform: Shape 102">
              <a:extLst>
                <a:ext uri="{FF2B5EF4-FFF2-40B4-BE49-F238E27FC236}">
                  <a16:creationId xmlns:a16="http://schemas.microsoft.com/office/drawing/2014/main" id="{3E212209-2716-FC74-BA0D-F22FE311803A}"/>
                </a:ext>
              </a:extLst>
            </p:cNvPr>
            <p:cNvSpPr/>
            <p:nvPr/>
          </p:nvSpPr>
          <p:spPr>
            <a:xfrm>
              <a:off x="-985947" y="7414283"/>
              <a:ext cx="900" cy="817"/>
            </a:xfrm>
            <a:custGeom>
              <a:avLst/>
              <a:gdLst>
                <a:gd name="connsiteX0" fmla="*/ -2697 w 900"/>
                <a:gd name="connsiteY0" fmla="*/ -755 h 817"/>
                <a:gd name="connsiteX1" fmla="*/ -2697 w 900"/>
                <a:gd name="connsiteY1" fmla="*/ -1545 h 817"/>
                <a:gd name="connsiteX2" fmla="*/ -1796 w 900"/>
                <a:gd name="connsiteY2" fmla="*/ -1545 h 817"/>
              </a:gdLst>
              <a:ahLst/>
              <a:cxnLst>
                <a:cxn ang="0">
                  <a:pos x="connsiteX0" y="connsiteY0"/>
                </a:cxn>
                <a:cxn ang="0">
                  <a:pos x="connsiteX1" y="connsiteY1"/>
                </a:cxn>
                <a:cxn ang="0">
                  <a:pos x="connsiteX2" y="connsiteY2"/>
                </a:cxn>
              </a:cxnLst>
              <a:rect l="l" t="t" r="r" b="b"/>
              <a:pathLst>
                <a:path w="900" h="817">
                  <a:moveTo>
                    <a:pt x="-2697" y="-755"/>
                  </a:moveTo>
                  <a:cubicBezTo>
                    <a:pt x="-2697" y="-1014"/>
                    <a:pt x="-2697" y="-1286"/>
                    <a:pt x="-2697" y="-1545"/>
                  </a:cubicBezTo>
                  <a:cubicBezTo>
                    <a:pt x="-2401" y="-1582"/>
                    <a:pt x="-2093" y="-1582"/>
                    <a:pt x="-1796" y="-1545"/>
                  </a:cubicBezTo>
                  <a:close/>
                </a:path>
              </a:pathLst>
            </a:custGeom>
            <a:solidFill>
              <a:srgbClr val="2C2C2C"/>
            </a:solidFill>
            <a:ln w="1231" cap="flat">
              <a:noFill/>
              <a:prstDash val="solid"/>
              <a:miter/>
            </a:ln>
          </p:spPr>
          <p:txBody>
            <a:bodyPr rtlCol="0" anchor="ctr"/>
            <a:lstStyle/>
            <a:p>
              <a:endParaRPr lang="es-CO"/>
            </a:p>
          </p:txBody>
        </p:sp>
        <p:sp>
          <p:nvSpPr>
            <p:cNvPr id="104" name="Freeform: Shape 103">
              <a:extLst>
                <a:ext uri="{FF2B5EF4-FFF2-40B4-BE49-F238E27FC236}">
                  <a16:creationId xmlns:a16="http://schemas.microsoft.com/office/drawing/2014/main" id="{47E51BB9-F46B-498A-2351-F1DEC01D56FF}"/>
                </a:ext>
              </a:extLst>
            </p:cNvPr>
            <p:cNvSpPr/>
            <p:nvPr/>
          </p:nvSpPr>
          <p:spPr>
            <a:xfrm>
              <a:off x="-987700" y="7415200"/>
              <a:ext cx="888" cy="913"/>
            </a:xfrm>
            <a:custGeom>
              <a:avLst/>
              <a:gdLst>
                <a:gd name="connsiteX0" fmla="*/ -1895 w 888"/>
                <a:gd name="connsiteY0" fmla="*/ -660 h 913"/>
                <a:gd name="connsiteX1" fmla="*/ -2697 w 888"/>
                <a:gd name="connsiteY1" fmla="*/ -660 h 913"/>
                <a:gd name="connsiteX2" fmla="*/ -1808 w 888"/>
                <a:gd name="connsiteY2" fmla="*/ -1573 h 913"/>
                <a:gd name="connsiteX3" fmla="*/ -1895 w 888"/>
                <a:gd name="connsiteY3" fmla="*/ -660 h 913"/>
              </a:gdLst>
              <a:ahLst/>
              <a:cxnLst>
                <a:cxn ang="0">
                  <a:pos x="connsiteX0" y="connsiteY0"/>
                </a:cxn>
                <a:cxn ang="0">
                  <a:pos x="connsiteX1" y="connsiteY1"/>
                </a:cxn>
                <a:cxn ang="0">
                  <a:pos x="connsiteX2" y="connsiteY2"/>
                </a:cxn>
                <a:cxn ang="0">
                  <a:pos x="connsiteX3" y="connsiteY3"/>
                </a:cxn>
              </a:cxnLst>
              <a:rect l="l" t="t" r="r" b="b"/>
              <a:pathLst>
                <a:path w="888" h="913">
                  <a:moveTo>
                    <a:pt x="-1895" y="-660"/>
                  </a:moveTo>
                  <a:cubicBezTo>
                    <a:pt x="-2154" y="-660"/>
                    <a:pt x="-2426" y="-660"/>
                    <a:pt x="-2697" y="-660"/>
                  </a:cubicBezTo>
                  <a:lnTo>
                    <a:pt x="-1808" y="-1573"/>
                  </a:lnTo>
                  <a:cubicBezTo>
                    <a:pt x="-1808" y="-1264"/>
                    <a:pt x="-1833" y="-956"/>
                    <a:pt x="-1895" y="-660"/>
                  </a:cubicBezTo>
                  <a:close/>
                </a:path>
              </a:pathLst>
            </a:custGeom>
            <a:solidFill>
              <a:srgbClr val="252525"/>
            </a:solidFill>
            <a:ln w="1231" cap="flat">
              <a:noFill/>
              <a:prstDash val="solid"/>
              <a:miter/>
            </a:ln>
          </p:spPr>
          <p:txBody>
            <a:bodyPr rtlCol="0" anchor="ctr"/>
            <a:lstStyle/>
            <a:p>
              <a:endParaRPr lang="es-CO"/>
            </a:p>
          </p:txBody>
        </p:sp>
        <p:sp>
          <p:nvSpPr>
            <p:cNvPr id="105" name="Freeform: Shape 104">
              <a:extLst>
                <a:ext uri="{FF2B5EF4-FFF2-40B4-BE49-F238E27FC236}">
                  <a16:creationId xmlns:a16="http://schemas.microsoft.com/office/drawing/2014/main" id="{908BC6FD-0C89-724A-C953-C0A0A564B0A4}"/>
                </a:ext>
              </a:extLst>
            </p:cNvPr>
            <p:cNvSpPr/>
            <p:nvPr/>
          </p:nvSpPr>
          <p:spPr>
            <a:xfrm>
              <a:off x="-932925" y="7437169"/>
              <a:ext cx="913" cy="913"/>
            </a:xfrm>
            <a:custGeom>
              <a:avLst/>
              <a:gdLst>
                <a:gd name="connsiteX0" fmla="*/ -1784 w 913"/>
                <a:gd name="connsiteY0" fmla="*/ -1573 h 913"/>
                <a:gd name="connsiteX1" fmla="*/ -2697 w 913"/>
                <a:gd name="connsiteY1" fmla="*/ -660 h 913"/>
                <a:gd name="connsiteX2" fmla="*/ -1784 w 913"/>
                <a:gd name="connsiteY2" fmla="*/ -1573 h 913"/>
              </a:gdLst>
              <a:ahLst/>
              <a:cxnLst>
                <a:cxn ang="0">
                  <a:pos x="connsiteX0" y="connsiteY0"/>
                </a:cxn>
                <a:cxn ang="0">
                  <a:pos x="connsiteX1" y="connsiteY1"/>
                </a:cxn>
                <a:cxn ang="0">
                  <a:pos x="connsiteX2" y="connsiteY2"/>
                </a:cxn>
              </a:cxnLst>
              <a:rect l="l" t="t" r="r" b="b"/>
              <a:pathLst>
                <a:path w="913" h="913">
                  <a:moveTo>
                    <a:pt x="-1784" y="-1573"/>
                  </a:moveTo>
                  <a:cubicBezTo>
                    <a:pt x="-2093" y="-1277"/>
                    <a:pt x="-2389" y="-968"/>
                    <a:pt x="-2697" y="-660"/>
                  </a:cubicBezTo>
                  <a:cubicBezTo>
                    <a:pt x="-2352" y="-968"/>
                    <a:pt x="-2056" y="-1277"/>
                    <a:pt x="-1784" y="-1573"/>
                  </a:cubicBezTo>
                  <a:close/>
                </a:path>
              </a:pathLst>
            </a:custGeom>
            <a:solidFill>
              <a:srgbClr val="020202"/>
            </a:solidFill>
            <a:ln w="1231" cap="flat">
              <a:noFill/>
              <a:prstDash val="solid"/>
              <a:miter/>
            </a:ln>
          </p:spPr>
          <p:txBody>
            <a:bodyPr rtlCol="0" anchor="ctr"/>
            <a:lstStyle/>
            <a:p>
              <a:endParaRPr lang="es-CO"/>
            </a:p>
          </p:txBody>
        </p:sp>
        <p:sp>
          <p:nvSpPr>
            <p:cNvPr id="106" name="Freeform: Shape 105">
              <a:extLst>
                <a:ext uri="{FF2B5EF4-FFF2-40B4-BE49-F238E27FC236}">
                  <a16:creationId xmlns:a16="http://schemas.microsoft.com/office/drawing/2014/main" id="{6560ED20-FC82-22E1-3FAE-7093893AAEA3}"/>
                </a:ext>
              </a:extLst>
            </p:cNvPr>
            <p:cNvSpPr/>
            <p:nvPr/>
          </p:nvSpPr>
          <p:spPr>
            <a:xfrm>
              <a:off x="-932888" y="7439909"/>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107" name="Freeform: Shape 106">
              <a:extLst>
                <a:ext uri="{FF2B5EF4-FFF2-40B4-BE49-F238E27FC236}">
                  <a16:creationId xmlns:a16="http://schemas.microsoft.com/office/drawing/2014/main" id="{339FA851-0D44-3E0A-4682-84D67C85A251}"/>
                </a:ext>
              </a:extLst>
            </p:cNvPr>
            <p:cNvSpPr/>
            <p:nvPr/>
          </p:nvSpPr>
          <p:spPr>
            <a:xfrm>
              <a:off x="-933802" y="7449054"/>
              <a:ext cx="913" cy="913"/>
            </a:xfrm>
            <a:custGeom>
              <a:avLst/>
              <a:gdLst>
                <a:gd name="connsiteX0" fmla="*/ -1784 w 913"/>
                <a:gd name="connsiteY0" fmla="*/ -1573 h 913"/>
                <a:gd name="connsiteX1" fmla="*/ -2697 w 913"/>
                <a:gd name="connsiteY1" fmla="*/ -660 h 913"/>
              </a:gdLst>
              <a:ahLst/>
              <a:cxnLst>
                <a:cxn ang="0">
                  <a:pos x="connsiteX0" y="connsiteY0"/>
                </a:cxn>
                <a:cxn ang="0">
                  <a:pos x="connsiteX1" y="connsiteY1"/>
                </a:cxn>
              </a:cxnLst>
              <a:rect l="l" t="t" r="r" b="b"/>
              <a:pathLst>
                <a:path w="913" h="913">
                  <a:moveTo>
                    <a:pt x="-1784" y="-1573"/>
                  </a:moveTo>
                  <a:lnTo>
                    <a:pt x="-2697" y="-660"/>
                  </a:lnTo>
                  <a:close/>
                </a:path>
              </a:pathLst>
            </a:custGeom>
            <a:solidFill>
              <a:srgbClr val="020202"/>
            </a:solidFill>
            <a:ln w="1231" cap="flat">
              <a:noFill/>
              <a:prstDash val="solid"/>
              <a:miter/>
            </a:ln>
          </p:spPr>
          <p:txBody>
            <a:bodyPr rtlCol="0" anchor="ctr"/>
            <a:lstStyle/>
            <a:p>
              <a:endParaRPr lang="es-CO"/>
            </a:p>
          </p:txBody>
        </p:sp>
        <p:sp>
          <p:nvSpPr>
            <p:cNvPr id="108" name="Freeform: Shape 107">
              <a:extLst>
                <a:ext uri="{FF2B5EF4-FFF2-40B4-BE49-F238E27FC236}">
                  <a16:creationId xmlns:a16="http://schemas.microsoft.com/office/drawing/2014/main" id="{CE9DC0BC-74C4-D685-F484-D6F1C7F09FFE}"/>
                </a:ext>
              </a:extLst>
            </p:cNvPr>
            <p:cNvSpPr/>
            <p:nvPr/>
          </p:nvSpPr>
          <p:spPr>
            <a:xfrm>
              <a:off x="-933802" y="7451843"/>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109" name="Freeform: Shape 108">
              <a:extLst>
                <a:ext uri="{FF2B5EF4-FFF2-40B4-BE49-F238E27FC236}">
                  <a16:creationId xmlns:a16="http://schemas.microsoft.com/office/drawing/2014/main" id="{AA1C8E0A-A16C-16F6-F024-F8A793DBBBE7}"/>
                </a:ext>
              </a:extLst>
            </p:cNvPr>
            <p:cNvSpPr/>
            <p:nvPr/>
          </p:nvSpPr>
          <p:spPr>
            <a:xfrm>
              <a:off x="-933802" y="7473738"/>
              <a:ext cx="913" cy="913"/>
            </a:xfrm>
            <a:custGeom>
              <a:avLst/>
              <a:gdLst>
                <a:gd name="connsiteX0" fmla="*/ -1784 w 913"/>
                <a:gd name="connsiteY0" fmla="*/ -1573 h 913"/>
                <a:gd name="connsiteX1" fmla="*/ -2697 w 913"/>
                <a:gd name="connsiteY1" fmla="*/ -660 h 913"/>
              </a:gdLst>
              <a:ahLst/>
              <a:cxnLst>
                <a:cxn ang="0">
                  <a:pos x="connsiteX0" y="connsiteY0"/>
                </a:cxn>
                <a:cxn ang="0">
                  <a:pos x="connsiteX1" y="connsiteY1"/>
                </a:cxn>
              </a:cxnLst>
              <a:rect l="l" t="t" r="r" b="b"/>
              <a:pathLst>
                <a:path w="913" h="913">
                  <a:moveTo>
                    <a:pt x="-1784" y="-1573"/>
                  </a:moveTo>
                  <a:lnTo>
                    <a:pt x="-2697" y="-660"/>
                  </a:lnTo>
                  <a:close/>
                </a:path>
              </a:pathLst>
            </a:custGeom>
            <a:solidFill>
              <a:srgbClr val="020202"/>
            </a:solidFill>
            <a:ln w="1231" cap="flat">
              <a:noFill/>
              <a:prstDash val="solid"/>
              <a:miter/>
            </a:ln>
          </p:spPr>
          <p:txBody>
            <a:bodyPr rtlCol="0" anchor="ctr"/>
            <a:lstStyle/>
            <a:p>
              <a:endParaRPr lang="es-CO"/>
            </a:p>
          </p:txBody>
        </p:sp>
        <p:sp>
          <p:nvSpPr>
            <p:cNvPr id="110" name="Freeform: Shape 109">
              <a:extLst>
                <a:ext uri="{FF2B5EF4-FFF2-40B4-BE49-F238E27FC236}">
                  <a16:creationId xmlns:a16="http://schemas.microsoft.com/office/drawing/2014/main" id="{6AFEFB95-C3E2-0603-AF1B-8691DE3DE6F9}"/>
                </a:ext>
              </a:extLst>
            </p:cNvPr>
            <p:cNvSpPr/>
            <p:nvPr/>
          </p:nvSpPr>
          <p:spPr>
            <a:xfrm>
              <a:off x="-933802" y="7478305"/>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389" y="-1264"/>
                    <a:pt x="-2093" y="-956"/>
                    <a:pt x="-1784" y="-660"/>
                  </a:cubicBezTo>
                  <a:cubicBezTo>
                    <a:pt x="-2142" y="-956"/>
                    <a:pt x="-2389" y="-1264"/>
                    <a:pt x="-2697" y="-1573"/>
                  </a:cubicBezTo>
                  <a:close/>
                </a:path>
              </a:pathLst>
            </a:custGeom>
            <a:solidFill>
              <a:srgbClr val="020202"/>
            </a:solidFill>
            <a:ln w="1231" cap="flat">
              <a:noFill/>
              <a:prstDash val="solid"/>
              <a:miter/>
            </a:ln>
          </p:spPr>
          <p:txBody>
            <a:bodyPr rtlCol="0" anchor="ctr"/>
            <a:lstStyle/>
            <a:p>
              <a:endParaRPr lang="es-CO"/>
            </a:p>
          </p:txBody>
        </p:sp>
        <p:sp>
          <p:nvSpPr>
            <p:cNvPr id="111" name="Freeform: Shape 110">
              <a:extLst>
                <a:ext uri="{FF2B5EF4-FFF2-40B4-BE49-F238E27FC236}">
                  <a16:creationId xmlns:a16="http://schemas.microsoft.com/office/drawing/2014/main" id="{DF219759-7187-1379-3B3C-ACF414DEA14D}"/>
                </a:ext>
              </a:extLst>
            </p:cNvPr>
            <p:cNvSpPr/>
            <p:nvPr/>
          </p:nvSpPr>
          <p:spPr>
            <a:xfrm>
              <a:off x="-932925" y="7485624"/>
              <a:ext cx="913" cy="913"/>
            </a:xfrm>
            <a:custGeom>
              <a:avLst/>
              <a:gdLst>
                <a:gd name="connsiteX0" fmla="*/ -1784 w 913"/>
                <a:gd name="connsiteY0" fmla="*/ -1573 h 913"/>
                <a:gd name="connsiteX1" fmla="*/ -2697 w 913"/>
                <a:gd name="connsiteY1" fmla="*/ -660 h 913"/>
              </a:gdLst>
              <a:ahLst/>
              <a:cxnLst>
                <a:cxn ang="0">
                  <a:pos x="connsiteX0" y="connsiteY0"/>
                </a:cxn>
                <a:cxn ang="0">
                  <a:pos x="connsiteX1" y="connsiteY1"/>
                </a:cxn>
              </a:cxnLst>
              <a:rect l="l" t="t" r="r" b="b"/>
              <a:pathLst>
                <a:path w="913" h="913">
                  <a:moveTo>
                    <a:pt x="-1784" y="-1573"/>
                  </a:moveTo>
                  <a:lnTo>
                    <a:pt x="-2697" y="-660"/>
                  </a:lnTo>
                  <a:close/>
                </a:path>
              </a:pathLst>
            </a:custGeom>
            <a:solidFill>
              <a:srgbClr val="020202"/>
            </a:solidFill>
            <a:ln w="1231" cap="flat">
              <a:noFill/>
              <a:prstDash val="solid"/>
              <a:miter/>
            </a:ln>
          </p:spPr>
          <p:txBody>
            <a:bodyPr rtlCol="0" anchor="ctr"/>
            <a:lstStyle/>
            <a:p>
              <a:endParaRPr lang="es-CO"/>
            </a:p>
          </p:txBody>
        </p:sp>
        <p:sp>
          <p:nvSpPr>
            <p:cNvPr id="112" name="Freeform: Shape 111">
              <a:extLst>
                <a:ext uri="{FF2B5EF4-FFF2-40B4-BE49-F238E27FC236}">
                  <a16:creationId xmlns:a16="http://schemas.microsoft.com/office/drawing/2014/main" id="{73AD2B8A-826C-08B8-DD39-8E23EFEF7156}"/>
                </a:ext>
              </a:extLst>
            </p:cNvPr>
            <p:cNvSpPr/>
            <p:nvPr/>
          </p:nvSpPr>
          <p:spPr>
            <a:xfrm>
              <a:off x="-931062" y="7504828"/>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113" name="Freeform: Shape 112">
              <a:extLst>
                <a:ext uri="{FF2B5EF4-FFF2-40B4-BE49-F238E27FC236}">
                  <a16:creationId xmlns:a16="http://schemas.microsoft.com/office/drawing/2014/main" id="{EAC3F8D1-D3C3-2358-494A-11F516A6A493}"/>
                </a:ext>
              </a:extLst>
            </p:cNvPr>
            <p:cNvSpPr/>
            <p:nvPr/>
          </p:nvSpPr>
          <p:spPr>
            <a:xfrm>
              <a:off x="-930148" y="7505742"/>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389" y="-1277"/>
                    <a:pt x="-2080" y="-968"/>
                    <a:pt x="-1784" y="-660"/>
                  </a:cubicBezTo>
                  <a:cubicBezTo>
                    <a:pt x="-2093" y="-968"/>
                    <a:pt x="-2389" y="-1277"/>
                    <a:pt x="-2697" y="-1573"/>
                  </a:cubicBezTo>
                  <a:close/>
                </a:path>
              </a:pathLst>
            </a:custGeom>
            <a:solidFill>
              <a:srgbClr val="020202"/>
            </a:solidFill>
            <a:ln w="1231" cap="flat">
              <a:noFill/>
              <a:prstDash val="solid"/>
              <a:miter/>
            </a:ln>
          </p:spPr>
          <p:txBody>
            <a:bodyPr rtlCol="0" anchor="ctr"/>
            <a:lstStyle/>
            <a:p>
              <a:endParaRPr lang="es-CO"/>
            </a:p>
          </p:txBody>
        </p:sp>
        <p:sp>
          <p:nvSpPr>
            <p:cNvPr id="114" name="Freeform: Shape 113">
              <a:extLst>
                <a:ext uri="{FF2B5EF4-FFF2-40B4-BE49-F238E27FC236}">
                  <a16:creationId xmlns:a16="http://schemas.microsoft.com/office/drawing/2014/main" id="{DCBD3A45-30B9-72F5-86EC-F1DE3D1CF295}"/>
                </a:ext>
              </a:extLst>
            </p:cNvPr>
            <p:cNvSpPr/>
            <p:nvPr/>
          </p:nvSpPr>
          <p:spPr>
            <a:xfrm>
              <a:off x="-925569" y="7521280"/>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115" name="Freeform: Shape 114">
              <a:extLst>
                <a:ext uri="{FF2B5EF4-FFF2-40B4-BE49-F238E27FC236}">
                  <a16:creationId xmlns:a16="http://schemas.microsoft.com/office/drawing/2014/main" id="{F89B7AF6-1A3D-2064-BEDC-23858DF125E4}"/>
                </a:ext>
              </a:extLst>
            </p:cNvPr>
            <p:cNvSpPr/>
            <p:nvPr/>
          </p:nvSpPr>
          <p:spPr>
            <a:xfrm>
              <a:off x="-924607" y="7522194"/>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401" y="-1264"/>
                    <a:pt x="-2093" y="-968"/>
                    <a:pt x="-1784" y="-660"/>
                  </a:cubicBezTo>
                  <a:cubicBezTo>
                    <a:pt x="-2142" y="-968"/>
                    <a:pt x="-2451" y="-1264"/>
                    <a:pt x="-2697" y="-1573"/>
                  </a:cubicBezTo>
                  <a:close/>
                </a:path>
              </a:pathLst>
            </a:custGeom>
            <a:solidFill>
              <a:srgbClr val="020202"/>
            </a:solidFill>
            <a:ln w="1231" cap="flat">
              <a:noFill/>
              <a:prstDash val="solid"/>
              <a:miter/>
            </a:ln>
          </p:spPr>
          <p:txBody>
            <a:bodyPr rtlCol="0" anchor="ctr"/>
            <a:lstStyle/>
            <a:p>
              <a:endParaRPr lang="es-CO"/>
            </a:p>
          </p:txBody>
        </p:sp>
        <p:sp>
          <p:nvSpPr>
            <p:cNvPr id="116" name="Freeform: Shape 115">
              <a:extLst>
                <a:ext uri="{FF2B5EF4-FFF2-40B4-BE49-F238E27FC236}">
                  <a16:creationId xmlns:a16="http://schemas.microsoft.com/office/drawing/2014/main" id="{B50EEC9D-1C2E-CBB8-41C1-88AE03DC8C2C}"/>
                </a:ext>
              </a:extLst>
            </p:cNvPr>
            <p:cNvSpPr/>
            <p:nvPr/>
          </p:nvSpPr>
          <p:spPr>
            <a:xfrm>
              <a:off x="-922830" y="7524934"/>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117" name="Freeform: Shape 116">
              <a:extLst>
                <a:ext uri="{FF2B5EF4-FFF2-40B4-BE49-F238E27FC236}">
                  <a16:creationId xmlns:a16="http://schemas.microsoft.com/office/drawing/2014/main" id="{7DC9E258-3B07-9EE8-E5D6-7ABC0BCB549A}"/>
                </a:ext>
              </a:extLst>
            </p:cNvPr>
            <p:cNvSpPr/>
            <p:nvPr/>
          </p:nvSpPr>
          <p:spPr>
            <a:xfrm>
              <a:off x="-921916" y="7528599"/>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389" y="-1277"/>
                    <a:pt x="-2093" y="-968"/>
                    <a:pt x="-1784" y="-660"/>
                  </a:cubicBezTo>
                  <a:cubicBezTo>
                    <a:pt x="-2093" y="-968"/>
                    <a:pt x="-2389" y="-1277"/>
                    <a:pt x="-2697" y="-1573"/>
                  </a:cubicBezTo>
                  <a:close/>
                </a:path>
              </a:pathLst>
            </a:custGeom>
            <a:solidFill>
              <a:srgbClr val="020202"/>
            </a:solidFill>
            <a:ln w="1231" cap="flat">
              <a:noFill/>
              <a:prstDash val="solid"/>
              <a:miter/>
            </a:ln>
          </p:spPr>
          <p:txBody>
            <a:bodyPr rtlCol="0" anchor="ctr"/>
            <a:lstStyle/>
            <a:p>
              <a:endParaRPr lang="es-CO"/>
            </a:p>
          </p:txBody>
        </p:sp>
        <p:sp>
          <p:nvSpPr>
            <p:cNvPr id="118" name="Freeform: Shape 117">
              <a:extLst>
                <a:ext uri="{FF2B5EF4-FFF2-40B4-BE49-F238E27FC236}">
                  <a16:creationId xmlns:a16="http://schemas.microsoft.com/office/drawing/2014/main" id="{957E8F6E-0DEE-788B-C105-F6771E7EF1C4}"/>
                </a:ext>
              </a:extLst>
            </p:cNvPr>
            <p:cNvSpPr/>
            <p:nvPr/>
          </p:nvSpPr>
          <p:spPr>
            <a:xfrm>
              <a:off x="-919176" y="7535906"/>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119" name="Freeform: Shape 118">
              <a:extLst>
                <a:ext uri="{FF2B5EF4-FFF2-40B4-BE49-F238E27FC236}">
                  <a16:creationId xmlns:a16="http://schemas.microsoft.com/office/drawing/2014/main" id="{1A5CBEAD-E1D3-F6B5-6152-E77154A255C5}"/>
                </a:ext>
              </a:extLst>
            </p:cNvPr>
            <p:cNvSpPr/>
            <p:nvPr/>
          </p:nvSpPr>
          <p:spPr>
            <a:xfrm>
              <a:off x="-918263" y="7536819"/>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120" name="Freeform: Shape 119">
              <a:extLst>
                <a:ext uri="{FF2B5EF4-FFF2-40B4-BE49-F238E27FC236}">
                  <a16:creationId xmlns:a16="http://schemas.microsoft.com/office/drawing/2014/main" id="{57810CA1-5E9D-2425-0092-65E2C5366289}"/>
                </a:ext>
              </a:extLst>
            </p:cNvPr>
            <p:cNvSpPr/>
            <p:nvPr/>
          </p:nvSpPr>
          <p:spPr>
            <a:xfrm>
              <a:off x="-913684" y="7546878"/>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401" y="-1264"/>
                    <a:pt x="-2093" y="-956"/>
                    <a:pt x="-1784" y="-660"/>
                  </a:cubicBezTo>
                  <a:cubicBezTo>
                    <a:pt x="-2093" y="-956"/>
                    <a:pt x="-2401" y="-1264"/>
                    <a:pt x="-2697" y="-1573"/>
                  </a:cubicBezTo>
                  <a:close/>
                </a:path>
              </a:pathLst>
            </a:custGeom>
            <a:solidFill>
              <a:srgbClr val="020202"/>
            </a:solidFill>
            <a:ln w="1231" cap="flat">
              <a:noFill/>
              <a:prstDash val="solid"/>
              <a:miter/>
            </a:ln>
          </p:spPr>
          <p:txBody>
            <a:bodyPr rtlCol="0" anchor="ctr"/>
            <a:lstStyle/>
            <a:p>
              <a:endParaRPr lang="es-CO"/>
            </a:p>
          </p:txBody>
        </p:sp>
        <p:sp>
          <p:nvSpPr>
            <p:cNvPr id="121" name="Freeform: Shape 120">
              <a:extLst>
                <a:ext uri="{FF2B5EF4-FFF2-40B4-BE49-F238E27FC236}">
                  <a16:creationId xmlns:a16="http://schemas.microsoft.com/office/drawing/2014/main" id="{DF06D51F-F502-FC49-86AE-DFDE7D0447DB}"/>
                </a:ext>
              </a:extLst>
            </p:cNvPr>
            <p:cNvSpPr/>
            <p:nvPr/>
          </p:nvSpPr>
          <p:spPr>
            <a:xfrm>
              <a:off x="-912770" y="7547791"/>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401" y="-1264"/>
                    <a:pt x="-2093" y="-956"/>
                    <a:pt x="-1784" y="-660"/>
                  </a:cubicBezTo>
                  <a:cubicBezTo>
                    <a:pt x="-2093" y="-956"/>
                    <a:pt x="-2401" y="-1252"/>
                    <a:pt x="-2697" y="-1573"/>
                  </a:cubicBezTo>
                  <a:close/>
                </a:path>
              </a:pathLst>
            </a:custGeom>
            <a:solidFill>
              <a:srgbClr val="020202"/>
            </a:solidFill>
            <a:ln w="1231" cap="flat">
              <a:noFill/>
              <a:prstDash val="solid"/>
              <a:miter/>
            </a:ln>
          </p:spPr>
          <p:txBody>
            <a:bodyPr rtlCol="0" anchor="ctr"/>
            <a:lstStyle/>
            <a:p>
              <a:endParaRPr lang="es-CO"/>
            </a:p>
          </p:txBody>
        </p:sp>
        <p:sp>
          <p:nvSpPr>
            <p:cNvPr id="122" name="Freeform: Shape 121">
              <a:extLst>
                <a:ext uri="{FF2B5EF4-FFF2-40B4-BE49-F238E27FC236}">
                  <a16:creationId xmlns:a16="http://schemas.microsoft.com/office/drawing/2014/main" id="{8044CFC4-2D0F-881C-DD41-61498020A96F}"/>
                </a:ext>
              </a:extLst>
            </p:cNvPr>
            <p:cNvSpPr/>
            <p:nvPr/>
          </p:nvSpPr>
          <p:spPr>
            <a:xfrm>
              <a:off x="-910031" y="7549618"/>
              <a:ext cx="913" cy="925"/>
            </a:xfrm>
            <a:custGeom>
              <a:avLst/>
              <a:gdLst>
                <a:gd name="connsiteX0" fmla="*/ -2697 w 913"/>
                <a:gd name="connsiteY0" fmla="*/ -1573 h 925"/>
                <a:gd name="connsiteX1" fmla="*/ -1784 w 913"/>
                <a:gd name="connsiteY1" fmla="*/ -647 h 925"/>
              </a:gdLst>
              <a:ahLst/>
              <a:cxnLst>
                <a:cxn ang="0">
                  <a:pos x="connsiteX0" y="connsiteY0"/>
                </a:cxn>
                <a:cxn ang="0">
                  <a:pos x="connsiteX1" y="connsiteY1"/>
                </a:cxn>
              </a:cxnLst>
              <a:rect l="l" t="t" r="r" b="b"/>
              <a:pathLst>
                <a:path w="913" h="925">
                  <a:moveTo>
                    <a:pt x="-2697" y="-1573"/>
                  </a:moveTo>
                  <a:lnTo>
                    <a:pt x="-1784" y="-647"/>
                  </a:lnTo>
                  <a:close/>
                </a:path>
              </a:pathLst>
            </a:custGeom>
            <a:solidFill>
              <a:srgbClr val="020202"/>
            </a:solidFill>
            <a:ln w="1231" cap="flat">
              <a:noFill/>
              <a:prstDash val="solid"/>
              <a:miter/>
            </a:ln>
          </p:spPr>
          <p:txBody>
            <a:bodyPr rtlCol="0" anchor="ctr"/>
            <a:lstStyle/>
            <a:p>
              <a:endParaRPr lang="es-CO"/>
            </a:p>
          </p:txBody>
        </p:sp>
        <p:sp>
          <p:nvSpPr>
            <p:cNvPr id="123" name="Freeform: Shape 122">
              <a:extLst>
                <a:ext uri="{FF2B5EF4-FFF2-40B4-BE49-F238E27FC236}">
                  <a16:creationId xmlns:a16="http://schemas.microsoft.com/office/drawing/2014/main" id="{2CC6B708-EF2B-B666-89FB-08A46D6A0953}"/>
                </a:ext>
              </a:extLst>
            </p:cNvPr>
            <p:cNvSpPr/>
            <p:nvPr/>
          </p:nvSpPr>
          <p:spPr>
            <a:xfrm>
              <a:off x="-908204" y="7551457"/>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124" name="Freeform: Shape 123">
              <a:extLst>
                <a:ext uri="{FF2B5EF4-FFF2-40B4-BE49-F238E27FC236}">
                  <a16:creationId xmlns:a16="http://schemas.microsoft.com/office/drawing/2014/main" id="{F73CBE72-BFD7-4D2F-39F1-F35F1C6C3D21}"/>
                </a:ext>
              </a:extLst>
            </p:cNvPr>
            <p:cNvSpPr/>
            <p:nvPr/>
          </p:nvSpPr>
          <p:spPr>
            <a:xfrm>
              <a:off x="-904551" y="7558764"/>
              <a:ext cx="913" cy="913"/>
            </a:xfrm>
            <a:custGeom>
              <a:avLst/>
              <a:gdLst>
                <a:gd name="connsiteX0" fmla="*/ -2697 w 913"/>
                <a:gd name="connsiteY0" fmla="*/ -1573 h 913"/>
                <a:gd name="connsiteX1" fmla="*/ -1784 w 913"/>
                <a:gd name="connsiteY1" fmla="*/ -659 h 913"/>
              </a:gdLst>
              <a:ahLst/>
              <a:cxnLst>
                <a:cxn ang="0">
                  <a:pos x="connsiteX0" y="connsiteY0"/>
                </a:cxn>
                <a:cxn ang="0">
                  <a:pos x="connsiteX1" y="connsiteY1"/>
                </a:cxn>
              </a:cxnLst>
              <a:rect l="l" t="t" r="r" b="b"/>
              <a:pathLst>
                <a:path w="913" h="913">
                  <a:moveTo>
                    <a:pt x="-2697" y="-1573"/>
                  </a:moveTo>
                  <a:lnTo>
                    <a:pt x="-1784" y="-659"/>
                  </a:lnTo>
                  <a:close/>
                </a:path>
              </a:pathLst>
            </a:custGeom>
            <a:solidFill>
              <a:srgbClr val="020202"/>
            </a:solidFill>
            <a:ln w="1231" cap="flat">
              <a:noFill/>
              <a:prstDash val="solid"/>
              <a:miter/>
            </a:ln>
          </p:spPr>
          <p:txBody>
            <a:bodyPr rtlCol="0" anchor="ctr"/>
            <a:lstStyle/>
            <a:p>
              <a:endParaRPr lang="es-CO"/>
            </a:p>
          </p:txBody>
        </p:sp>
        <p:sp>
          <p:nvSpPr>
            <p:cNvPr id="125" name="Freeform: Shape 124">
              <a:extLst>
                <a:ext uri="{FF2B5EF4-FFF2-40B4-BE49-F238E27FC236}">
                  <a16:creationId xmlns:a16="http://schemas.microsoft.com/office/drawing/2014/main" id="{6C6CC606-1E6B-9459-7ADA-F1016511B9B2}"/>
                </a:ext>
              </a:extLst>
            </p:cNvPr>
            <p:cNvSpPr/>
            <p:nvPr/>
          </p:nvSpPr>
          <p:spPr>
            <a:xfrm>
              <a:off x="-897232" y="7564256"/>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126" name="Freeform: Shape 125">
              <a:extLst>
                <a:ext uri="{FF2B5EF4-FFF2-40B4-BE49-F238E27FC236}">
                  <a16:creationId xmlns:a16="http://schemas.microsoft.com/office/drawing/2014/main" id="{B49823D4-0EC8-4408-FD71-81DFD752836D}"/>
                </a:ext>
              </a:extLst>
            </p:cNvPr>
            <p:cNvSpPr/>
            <p:nvPr/>
          </p:nvSpPr>
          <p:spPr>
            <a:xfrm>
              <a:off x="-893579" y="7569736"/>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127" name="Freeform: Shape 126">
              <a:extLst>
                <a:ext uri="{FF2B5EF4-FFF2-40B4-BE49-F238E27FC236}">
                  <a16:creationId xmlns:a16="http://schemas.microsoft.com/office/drawing/2014/main" id="{826CC009-A2E8-B3E8-1E2C-A7591DC55ECD}"/>
                </a:ext>
              </a:extLst>
            </p:cNvPr>
            <p:cNvSpPr/>
            <p:nvPr/>
          </p:nvSpPr>
          <p:spPr>
            <a:xfrm>
              <a:off x="-888086" y="7572476"/>
              <a:ext cx="913" cy="925"/>
            </a:xfrm>
            <a:custGeom>
              <a:avLst/>
              <a:gdLst>
                <a:gd name="connsiteX0" fmla="*/ -2697 w 913"/>
                <a:gd name="connsiteY0" fmla="*/ -1573 h 925"/>
                <a:gd name="connsiteX1" fmla="*/ -1784 w 913"/>
                <a:gd name="connsiteY1" fmla="*/ -647 h 925"/>
              </a:gdLst>
              <a:ahLst/>
              <a:cxnLst>
                <a:cxn ang="0">
                  <a:pos x="connsiteX0" y="connsiteY0"/>
                </a:cxn>
                <a:cxn ang="0">
                  <a:pos x="connsiteX1" y="connsiteY1"/>
                </a:cxn>
              </a:cxnLst>
              <a:rect l="l" t="t" r="r" b="b"/>
              <a:pathLst>
                <a:path w="913" h="925">
                  <a:moveTo>
                    <a:pt x="-2697" y="-1573"/>
                  </a:moveTo>
                  <a:lnTo>
                    <a:pt x="-1784" y="-647"/>
                  </a:lnTo>
                  <a:close/>
                </a:path>
              </a:pathLst>
            </a:custGeom>
            <a:solidFill>
              <a:srgbClr val="020202"/>
            </a:solidFill>
            <a:ln w="1231" cap="flat">
              <a:noFill/>
              <a:prstDash val="solid"/>
              <a:miter/>
            </a:ln>
          </p:spPr>
          <p:txBody>
            <a:bodyPr rtlCol="0" anchor="ctr"/>
            <a:lstStyle/>
            <a:p>
              <a:endParaRPr lang="es-CO"/>
            </a:p>
          </p:txBody>
        </p:sp>
        <p:sp>
          <p:nvSpPr>
            <p:cNvPr id="128" name="Freeform: Shape 127">
              <a:extLst>
                <a:ext uri="{FF2B5EF4-FFF2-40B4-BE49-F238E27FC236}">
                  <a16:creationId xmlns:a16="http://schemas.microsoft.com/office/drawing/2014/main" id="{760B1F5D-4DFE-5F84-6A3E-9E0D2D98FE07}"/>
                </a:ext>
              </a:extLst>
            </p:cNvPr>
            <p:cNvSpPr/>
            <p:nvPr/>
          </p:nvSpPr>
          <p:spPr>
            <a:xfrm>
              <a:off x="-884433" y="7576141"/>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389" y="-1277"/>
                    <a:pt x="-2093" y="-968"/>
                    <a:pt x="-1784" y="-660"/>
                  </a:cubicBezTo>
                  <a:cubicBezTo>
                    <a:pt x="-2142" y="-968"/>
                    <a:pt x="-2389" y="-1215"/>
                    <a:pt x="-2697" y="-1573"/>
                  </a:cubicBezTo>
                  <a:close/>
                </a:path>
              </a:pathLst>
            </a:custGeom>
            <a:solidFill>
              <a:srgbClr val="020202"/>
            </a:solidFill>
            <a:ln w="1231" cap="flat">
              <a:noFill/>
              <a:prstDash val="solid"/>
              <a:miter/>
            </a:ln>
          </p:spPr>
          <p:txBody>
            <a:bodyPr rtlCol="0" anchor="ctr"/>
            <a:lstStyle/>
            <a:p>
              <a:endParaRPr lang="es-CO"/>
            </a:p>
          </p:txBody>
        </p:sp>
        <p:sp>
          <p:nvSpPr>
            <p:cNvPr id="129" name="Freeform: Shape 128">
              <a:extLst>
                <a:ext uri="{FF2B5EF4-FFF2-40B4-BE49-F238E27FC236}">
                  <a16:creationId xmlns:a16="http://schemas.microsoft.com/office/drawing/2014/main" id="{09B64623-7D47-383A-F432-2E91B74A5F36}"/>
                </a:ext>
              </a:extLst>
            </p:cNvPr>
            <p:cNvSpPr/>
            <p:nvPr/>
          </p:nvSpPr>
          <p:spPr>
            <a:xfrm>
              <a:off x="-881693" y="7579795"/>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130" name="Freeform: Shape 129">
              <a:extLst>
                <a:ext uri="{FF2B5EF4-FFF2-40B4-BE49-F238E27FC236}">
                  <a16:creationId xmlns:a16="http://schemas.microsoft.com/office/drawing/2014/main" id="{13FC518A-B7CD-B91B-F82B-C040D5D12087}"/>
                </a:ext>
              </a:extLst>
            </p:cNvPr>
            <p:cNvSpPr/>
            <p:nvPr/>
          </p:nvSpPr>
          <p:spPr>
            <a:xfrm>
              <a:off x="-876201" y="7580708"/>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131" name="Freeform: Shape 130">
              <a:extLst>
                <a:ext uri="{FF2B5EF4-FFF2-40B4-BE49-F238E27FC236}">
                  <a16:creationId xmlns:a16="http://schemas.microsoft.com/office/drawing/2014/main" id="{4A18A7D3-3BE4-4D17-9380-5EA9B2C7F384}"/>
                </a:ext>
              </a:extLst>
            </p:cNvPr>
            <p:cNvSpPr/>
            <p:nvPr/>
          </p:nvSpPr>
          <p:spPr>
            <a:xfrm>
              <a:off x="-873461" y="7582535"/>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132" name="Freeform: Shape 131">
              <a:extLst>
                <a:ext uri="{FF2B5EF4-FFF2-40B4-BE49-F238E27FC236}">
                  <a16:creationId xmlns:a16="http://schemas.microsoft.com/office/drawing/2014/main" id="{1E147F80-5637-4485-FAE4-0F1CDAA97972}"/>
                </a:ext>
              </a:extLst>
            </p:cNvPr>
            <p:cNvSpPr/>
            <p:nvPr/>
          </p:nvSpPr>
          <p:spPr>
            <a:xfrm>
              <a:off x="-870721" y="7585287"/>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133" name="Freeform: Shape 132">
              <a:extLst>
                <a:ext uri="{FF2B5EF4-FFF2-40B4-BE49-F238E27FC236}">
                  <a16:creationId xmlns:a16="http://schemas.microsoft.com/office/drawing/2014/main" id="{551C8327-AE72-CF53-0799-946E9A2C3550}"/>
                </a:ext>
              </a:extLst>
            </p:cNvPr>
            <p:cNvSpPr/>
            <p:nvPr/>
          </p:nvSpPr>
          <p:spPr>
            <a:xfrm>
              <a:off x="-867067" y="7586200"/>
              <a:ext cx="925" cy="913"/>
            </a:xfrm>
            <a:custGeom>
              <a:avLst/>
              <a:gdLst>
                <a:gd name="connsiteX0" fmla="*/ -2697 w 925"/>
                <a:gd name="connsiteY0" fmla="*/ -1573 h 913"/>
                <a:gd name="connsiteX1" fmla="*/ -1772 w 925"/>
                <a:gd name="connsiteY1" fmla="*/ -660 h 913"/>
              </a:gdLst>
              <a:ahLst/>
              <a:cxnLst>
                <a:cxn ang="0">
                  <a:pos x="connsiteX0" y="connsiteY0"/>
                </a:cxn>
                <a:cxn ang="0">
                  <a:pos x="connsiteX1" y="connsiteY1"/>
                </a:cxn>
              </a:cxnLst>
              <a:rect l="l" t="t" r="r" b="b"/>
              <a:pathLst>
                <a:path w="925" h="913">
                  <a:moveTo>
                    <a:pt x="-2697" y="-1573"/>
                  </a:moveTo>
                  <a:lnTo>
                    <a:pt x="-1772" y="-660"/>
                  </a:lnTo>
                  <a:close/>
                </a:path>
              </a:pathLst>
            </a:custGeom>
            <a:solidFill>
              <a:srgbClr val="020202"/>
            </a:solidFill>
            <a:ln w="1231" cap="flat">
              <a:noFill/>
              <a:prstDash val="solid"/>
              <a:miter/>
            </a:ln>
          </p:spPr>
          <p:txBody>
            <a:bodyPr rtlCol="0" anchor="ctr"/>
            <a:lstStyle/>
            <a:p>
              <a:endParaRPr lang="es-CO"/>
            </a:p>
          </p:txBody>
        </p:sp>
        <p:sp>
          <p:nvSpPr>
            <p:cNvPr id="134" name="Freeform: Shape 133">
              <a:extLst>
                <a:ext uri="{FF2B5EF4-FFF2-40B4-BE49-F238E27FC236}">
                  <a16:creationId xmlns:a16="http://schemas.microsoft.com/office/drawing/2014/main" id="{28050C7A-F420-BDC3-B7E8-91CF3EFC4B8A}"/>
                </a:ext>
              </a:extLst>
            </p:cNvPr>
            <p:cNvSpPr/>
            <p:nvPr/>
          </p:nvSpPr>
          <p:spPr>
            <a:xfrm>
              <a:off x="-864315" y="7587114"/>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135" name="Freeform: Shape 134">
              <a:extLst>
                <a:ext uri="{FF2B5EF4-FFF2-40B4-BE49-F238E27FC236}">
                  <a16:creationId xmlns:a16="http://schemas.microsoft.com/office/drawing/2014/main" id="{B87596C2-945A-D251-AC63-608E6AEFE4BA}"/>
                </a:ext>
              </a:extLst>
            </p:cNvPr>
            <p:cNvSpPr/>
            <p:nvPr/>
          </p:nvSpPr>
          <p:spPr>
            <a:xfrm>
              <a:off x="-856095" y="7588027"/>
              <a:ext cx="913" cy="913"/>
            </a:xfrm>
            <a:custGeom>
              <a:avLst/>
              <a:gdLst>
                <a:gd name="connsiteX0" fmla="*/ -2697 w 913"/>
                <a:gd name="connsiteY0" fmla="*/ -660 h 913"/>
                <a:gd name="connsiteX1" fmla="*/ -1784 w 913"/>
                <a:gd name="connsiteY1" fmla="*/ -1573 h 913"/>
              </a:gdLst>
              <a:ahLst/>
              <a:cxnLst>
                <a:cxn ang="0">
                  <a:pos x="connsiteX0" y="connsiteY0"/>
                </a:cxn>
                <a:cxn ang="0">
                  <a:pos x="connsiteX1" y="connsiteY1"/>
                </a:cxn>
              </a:cxnLst>
              <a:rect l="l" t="t" r="r" b="b"/>
              <a:pathLst>
                <a:path w="913" h="913">
                  <a:moveTo>
                    <a:pt x="-2697" y="-660"/>
                  </a:moveTo>
                  <a:lnTo>
                    <a:pt x="-1784" y="-1573"/>
                  </a:lnTo>
                  <a:close/>
                </a:path>
              </a:pathLst>
            </a:custGeom>
            <a:solidFill>
              <a:srgbClr val="020202"/>
            </a:solidFill>
            <a:ln w="1231" cap="flat">
              <a:noFill/>
              <a:prstDash val="solid"/>
              <a:miter/>
            </a:ln>
          </p:spPr>
          <p:txBody>
            <a:bodyPr rtlCol="0" anchor="ctr"/>
            <a:lstStyle/>
            <a:p>
              <a:endParaRPr lang="es-CO"/>
            </a:p>
          </p:txBody>
        </p:sp>
        <p:sp>
          <p:nvSpPr>
            <p:cNvPr id="136" name="Freeform: Shape 135">
              <a:extLst>
                <a:ext uri="{FF2B5EF4-FFF2-40B4-BE49-F238E27FC236}">
                  <a16:creationId xmlns:a16="http://schemas.microsoft.com/office/drawing/2014/main" id="{C9F88CC6-49F6-1E52-6F8A-4380E219D2AA}"/>
                </a:ext>
              </a:extLst>
            </p:cNvPr>
            <p:cNvSpPr/>
            <p:nvPr/>
          </p:nvSpPr>
          <p:spPr>
            <a:xfrm>
              <a:off x="-852430" y="7588027"/>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401" y="-1264"/>
                    <a:pt x="-2093" y="-968"/>
                    <a:pt x="-1784" y="-660"/>
                  </a:cubicBezTo>
                  <a:cubicBezTo>
                    <a:pt x="-2056" y="-968"/>
                    <a:pt x="-2401" y="-1264"/>
                    <a:pt x="-2697" y="-1573"/>
                  </a:cubicBezTo>
                  <a:close/>
                </a:path>
              </a:pathLst>
            </a:custGeom>
            <a:solidFill>
              <a:srgbClr val="020202"/>
            </a:solidFill>
            <a:ln w="1231" cap="flat">
              <a:noFill/>
              <a:prstDash val="solid"/>
              <a:miter/>
            </a:ln>
          </p:spPr>
          <p:txBody>
            <a:bodyPr rtlCol="0" anchor="ctr"/>
            <a:lstStyle/>
            <a:p>
              <a:endParaRPr lang="es-CO"/>
            </a:p>
          </p:txBody>
        </p:sp>
        <p:sp>
          <p:nvSpPr>
            <p:cNvPr id="137" name="Freeform: Shape 136">
              <a:extLst>
                <a:ext uri="{FF2B5EF4-FFF2-40B4-BE49-F238E27FC236}">
                  <a16:creationId xmlns:a16="http://schemas.microsoft.com/office/drawing/2014/main" id="{63646320-0024-0ADB-86F1-40C819A7F13E}"/>
                </a:ext>
              </a:extLst>
            </p:cNvPr>
            <p:cNvSpPr/>
            <p:nvPr/>
          </p:nvSpPr>
          <p:spPr>
            <a:xfrm>
              <a:off x="-857959" y="7588940"/>
              <a:ext cx="913" cy="462"/>
            </a:xfrm>
            <a:custGeom>
              <a:avLst/>
              <a:gdLst>
                <a:gd name="connsiteX0" fmla="*/ -2697 w 913"/>
                <a:gd name="connsiteY0" fmla="*/ -1573 h 462"/>
                <a:gd name="connsiteX1" fmla="*/ -1784 w 913"/>
                <a:gd name="connsiteY1" fmla="*/ -1573 h 462"/>
                <a:gd name="connsiteX2" fmla="*/ -2697 w 913"/>
                <a:gd name="connsiteY2" fmla="*/ -1573 h 462"/>
              </a:gdLst>
              <a:ahLst/>
              <a:cxnLst>
                <a:cxn ang="0">
                  <a:pos x="connsiteX0" y="connsiteY0"/>
                </a:cxn>
                <a:cxn ang="0">
                  <a:pos x="connsiteX1" y="connsiteY1"/>
                </a:cxn>
                <a:cxn ang="0">
                  <a:pos x="connsiteX2" y="connsiteY2"/>
                </a:cxn>
              </a:cxnLst>
              <a:rect l="l" t="t" r="r" b="b"/>
              <a:pathLst>
                <a:path w="913" h="462">
                  <a:moveTo>
                    <a:pt x="-2697" y="-1573"/>
                  </a:moveTo>
                  <a:lnTo>
                    <a:pt x="-1784" y="-1573"/>
                  </a:lnTo>
                  <a:cubicBezTo>
                    <a:pt x="-2043" y="-956"/>
                    <a:pt x="-2352" y="-956"/>
                    <a:pt x="-2697" y="-1573"/>
                  </a:cubicBezTo>
                  <a:close/>
                </a:path>
              </a:pathLst>
            </a:custGeom>
            <a:solidFill>
              <a:srgbClr val="020202"/>
            </a:solidFill>
            <a:ln w="1231" cap="flat">
              <a:noFill/>
              <a:prstDash val="solid"/>
              <a:miter/>
            </a:ln>
          </p:spPr>
          <p:txBody>
            <a:bodyPr rtlCol="0" anchor="ctr"/>
            <a:lstStyle/>
            <a:p>
              <a:endParaRPr lang="es-CO"/>
            </a:p>
          </p:txBody>
        </p:sp>
        <p:sp>
          <p:nvSpPr>
            <p:cNvPr id="138" name="Freeform: Shape 137">
              <a:extLst>
                <a:ext uri="{FF2B5EF4-FFF2-40B4-BE49-F238E27FC236}">
                  <a16:creationId xmlns:a16="http://schemas.microsoft.com/office/drawing/2014/main" id="{64F6111A-4112-CB24-F8BA-75110C90CE0E}"/>
                </a:ext>
              </a:extLst>
            </p:cNvPr>
            <p:cNvSpPr/>
            <p:nvPr/>
          </p:nvSpPr>
          <p:spPr>
            <a:xfrm>
              <a:off x="-909117" y="7550581"/>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139" name="Freeform: Shape 138">
              <a:extLst>
                <a:ext uri="{FF2B5EF4-FFF2-40B4-BE49-F238E27FC236}">
                  <a16:creationId xmlns:a16="http://schemas.microsoft.com/office/drawing/2014/main" id="{869B0271-1618-DF52-B176-11BCDCD3A0CC}"/>
                </a:ext>
              </a:extLst>
            </p:cNvPr>
            <p:cNvSpPr/>
            <p:nvPr/>
          </p:nvSpPr>
          <p:spPr>
            <a:xfrm>
              <a:off x="-1092349" y="6576067"/>
              <a:ext cx="378880" cy="148994"/>
            </a:xfrm>
            <a:custGeom>
              <a:avLst/>
              <a:gdLst>
                <a:gd name="connsiteX0" fmla="*/ 376183 w 378880"/>
                <a:gd name="connsiteY0" fmla="*/ 66840 h 148994"/>
                <a:gd name="connsiteX1" fmla="*/ 354670 w 378880"/>
                <a:gd name="connsiteY1" fmla="*/ 59718 h 148994"/>
                <a:gd name="connsiteX2" fmla="*/ 322359 w 378880"/>
                <a:gd name="connsiteY2" fmla="*/ 52992 h 148994"/>
                <a:gd name="connsiteX3" fmla="*/ 301179 w 378880"/>
                <a:gd name="connsiteY3" fmla="*/ 51301 h 148994"/>
                <a:gd name="connsiteX4" fmla="*/ 297218 w 378880"/>
                <a:gd name="connsiteY4" fmla="*/ 52128 h 148994"/>
                <a:gd name="connsiteX5" fmla="*/ 268473 w 378880"/>
                <a:gd name="connsiteY5" fmla="*/ 52202 h 148994"/>
                <a:gd name="connsiteX6" fmla="*/ 261882 w 378880"/>
                <a:gd name="connsiteY6" fmla="*/ 52560 h 148994"/>
                <a:gd name="connsiteX7" fmla="*/ 239950 w 378880"/>
                <a:gd name="connsiteY7" fmla="*/ 52868 h 148994"/>
                <a:gd name="connsiteX8" fmla="*/ 238382 w 378880"/>
                <a:gd name="connsiteY8" fmla="*/ 53276 h 148994"/>
                <a:gd name="connsiteX9" fmla="*/ 215228 w 378880"/>
                <a:gd name="connsiteY9" fmla="*/ 55016 h 148994"/>
                <a:gd name="connsiteX10" fmla="*/ 192161 w 378880"/>
                <a:gd name="connsiteY10" fmla="*/ 56991 h 148994"/>
                <a:gd name="connsiteX11" fmla="*/ 141657 w 378880"/>
                <a:gd name="connsiteY11" fmla="*/ 63014 h 148994"/>
                <a:gd name="connsiteX12" fmla="*/ 130413 w 378880"/>
                <a:gd name="connsiteY12" fmla="*/ 64680 h 148994"/>
                <a:gd name="connsiteX13" fmla="*/ 128969 w 378880"/>
                <a:gd name="connsiteY13" fmla="*/ 65063 h 148994"/>
                <a:gd name="connsiteX14" fmla="*/ 124773 w 378880"/>
                <a:gd name="connsiteY14" fmla="*/ 65778 h 148994"/>
                <a:gd name="connsiteX15" fmla="*/ 76181 w 378880"/>
                <a:gd name="connsiteY15" fmla="*/ 87994 h 148994"/>
                <a:gd name="connsiteX16" fmla="*/ 72689 w 378880"/>
                <a:gd name="connsiteY16" fmla="*/ 90092 h 148994"/>
                <a:gd name="connsiteX17" fmla="*/ 70874 w 378880"/>
                <a:gd name="connsiteY17" fmla="*/ 90660 h 148994"/>
                <a:gd name="connsiteX18" fmla="*/ 70874 w 378880"/>
                <a:gd name="connsiteY18" fmla="*/ 90660 h 148994"/>
                <a:gd name="connsiteX19" fmla="*/ 69936 w 378880"/>
                <a:gd name="connsiteY19" fmla="*/ 91586 h 148994"/>
                <a:gd name="connsiteX20" fmla="*/ 69936 w 378880"/>
                <a:gd name="connsiteY20" fmla="*/ 91586 h 148994"/>
                <a:gd name="connsiteX21" fmla="*/ 68998 w 378880"/>
                <a:gd name="connsiteY21" fmla="*/ 92499 h 148994"/>
                <a:gd name="connsiteX22" fmla="*/ 68998 w 378880"/>
                <a:gd name="connsiteY22" fmla="*/ 92499 h 148994"/>
                <a:gd name="connsiteX23" fmla="*/ 56187 w 378880"/>
                <a:gd name="connsiteY23" fmla="*/ 105286 h 148994"/>
                <a:gd name="connsiteX24" fmla="*/ 56187 w 378880"/>
                <a:gd name="connsiteY24" fmla="*/ 105286 h 148994"/>
                <a:gd name="connsiteX25" fmla="*/ 55286 w 378880"/>
                <a:gd name="connsiteY25" fmla="*/ 106236 h 148994"/>
                <a:gd name="connsiteX26" fmla="*/ 55286 w 378880"/>
                <a:gd name="connsiteY26" fmla="*/ 106236 h 148994"/>
                <a:gd name="connsiteX27" fmla="*/ 52522 w 378880"/>
                <a:gd name="connsiteY27" fmla="*/ 109939 h 148994"/>
                <a:gd name="connsiteX28" fmla="*/ 52522 w 378880"/>
                <a:gd name="connsiteY28" fmla="*/ 109939 h 148994"/>
                <a:gd name="connsiteX29" fmla="*/ 50683 w 378880"/>
                <a:gd name="connsiteY29" fmla="*/ 112703 h 148994"/>
                <a:gd name="connsiteX30" fmla="*/ 50683 w 378880"/>
                <a:gd name="connsiteY30" fmla="*/ 112703 h 148994"/>
                <a:gd name="connsiteX31" fmla="*/ 45326 w 378880"/>
                <a:gd name="connsiteY31" fmla="*/ 121886 h 148994"/>
                <a:gd name="connsiteX32" fmla="*/ 39550 w 378880"/>
                <a:gd name="connsiteY32" fmla="*/ 145879 h 148994"/>
                <a:gd name="connsiteX33" fmla="*/ 38748 w 378880"/>
                <a:gd name="connsiteY33" fmla="*/ 147422 h 148994"/>
                <a:gd name="connsiteX34" fmla="*/ 37797 w 378880"/>
                <a:gd name="connsiteY34" fmla="*/ 127872 h 148994"/>
                <a:gd name="connsiteX35" fmla="*/ 38797 w 378880"/>
                <a:gd name="connsiteY35" fmla="*/ 122083 h 148994"/>
                <a:gd name="connsiteX36" fmla="*/ 49275 w 378880"/>
                <a:gd name="connsiteY36" fmla="*/ 102719 h 148994"/>
                <a:gd name="connsiteX37" fmla="*/ 61408 w 378880"/>
                <a:gd name="connsiteY37" fmla="*/ 88797 h 148994"/>
                <a:gd name="connsiteX38" fmla="*/ 62519 w 378880"/>
                <a:gd name="connsiteY38" fmla="*/ 88007 h 148994"/>
                <a:gd name="connsiteX39" fmla="*/ 68221 w 378880"/>
                <a:gd name="connsiteY39" fmla="*/ 78750 h 148994"/>
                <a:gd name="connsiteX40" fmla="*/ 66061 w 378880"/>
                <a:gd name="connsiteY40" fmla="*/ 73751 h 148994"/>
                <a:gd name="connsiteX41" fmla="*/ 49942 w 378880"/>
                <a:gd name="connsiteY41" fmla="*/ 72949 h 148994"/>
                <a:gd name="connsiteX42" fmla="*/ 42870 w 378880"/>
                <a:gd name="connsiteY42" fmla="*/ 80034 h 148994"/>
                <a:gd name="connsiteX43" fmla="*/ 40574 w 378880"/>
                <a:gd name="connsiteY43" fmla="*/ 87315 h 148994"/>
                <a:gd name="connsiteX44" fmla="*/ 40574 w 378880"/>
                <a:gd name="connsiteY44" fmla="*/ 94178 h 148994"/>
                <a:gd name="connsiteX45" fmla="*/ 36514 w 378880"/>
                <a:gd name="connsiteY45" fmla="*/ 101015 h 148994"/>
                <a:gd name="connsiteX46" fmla="*/ 27109 w 378880"/>
                <a:gd name="connsiteY46" fmla="*/ 109322 h 148994"/>
                <a:gd name="connsiteX47" fmla="*/ 19556 w 378880"/>
                <a:gd name="connsiteY47" fmla="*/ 112210 h 148994"/>
                <a:gd name="connsiteX48" fmla="*/ 16544 w 378880"/>
                <a:gd name="connsiteY48" fmla="*/ 111148 h 148994"/>
                <a:gd name="connsiteX49" fmla="*/ 1524 w 378880"/>
                <a:gd name="connsiteY49" fmla="*/ 108087 h 148994"/>
                <a:gd name="connsiteX50" fmla="*/ -2697 w 378880"/>
                <a:gd name="connsiteY50" fmla="*/ 108087 h 148994"/>
                <a:gd name="connsiteX51" fmla="*/ -229 w 378880"/>
                <a:gd name="connsiteY51" fmla="*/ 91142 h 148994"/>
                <a:gd name="connsiteX52" fmla="*/ 6917 w 378880"/>
                <a:gd name="connsiteY52" fmla="*/ 79083 h 148994"/>
                <a:gd name="connsiteX53" fmla="*/ 24369 w 378880"/>
                <a:gd name="connsiteY53" fmla="*/ 59891 h 148994"/>
                <a:gd name="connsiteX54" fmla="*/ 45820 w 378880"/>
                <a:gd name="connsiteY54" fmla="*/ 44611 h 148994"/>
                <a:gd name="connsiteX55" fmla="*/ 54336 w 378880"/>
                <a:gd name="connsiteY55" fmla="*/ 39354 h 148994"/>
                <a:gd name="connsiteX56" fmla="*/ 56187 w 378880"/>
                <a:gd name="connsiteY56" fmla="*/ 23753 h 148994"/>
                <a:gd name="connsiteX57" fmla="*/ 54780 w 378880"/>
                <a:gd name="connsiteY57" fmla="*/ 22272 h 148994"/>
                <a:gd name="connsiteX58" fmla="*/ 47017 w 378880"/>
                <a:gd name="connsiteY58" fmla="*/ 20594 h 148994"/>
                <a:gd name="connsiteX59" fmla="*/ 39278 w 378880"/>
                <a:gd name="connsiteY59" fmla="*/ 22939 h 148994"/>
                <a:gd name="connsiteX60" fmla="*/ 59396 w 378880"/>
                <a:gd name="connsiteY60" fmla="*/ 15842 h 148994"/>
                <a:gd name="connsiteX61" fmla="*/ 104136 w 378880"/>
                <a:gd name="connsiteY61" fmla="*/ 7091 h 148994"/>
                <a:gd name="connsiteX62" fmla="*/ 142620 w 378880"/>
                <a:gd name="connsiteY62" fmla="*/ 2451 h 148994"/>
                <a:gd name="connsiteX63" fmla="*/ 172241 w 378880"/>
                <a:gd name="connsiteY63" fmla="*/ 1105 h 148994"/>
                <a:gd name="connsiteX64" fmla="*/ 199134 w 378880"/>
                <a:gd name="connsiteY64" fmla="*/ 451 h 148994"/>
                <a:gd name="connsiteX65" fmla="*/ 252058 w 378880"/>
                <a:gd name="connsiteY65" fmla="*/ -474 h 148994"/>
                <a:gd name="connsiteX66" fmla="*/ 284394 w 378880"/>
                <a:gd name="connsiteY66" fmla="*/ 1290 h 148994"/>
                <a:gd name="connsiteX67" fmla="*/ 316274 w 378880"/>
                <a:gd name="connsiteY67" fmla="*/ 2907 h 148994"/>
                <a:gd name="connsiteX68" fmla="*/ 319458 w 378880"/>
                <a:gd name="connsiteY68" fmla="*/ 3031 h 148994"/>
                <a:gd name="connsiteX69" fmla="*/ 322828 w 378880"/>
                <a:gd name="connsiteY69" fmla="*/ -1573 h 148994"/>
                <a:gd name="connsiteX70" fmla="*/ 346858 w 378880"/>
                <a:gd name="connsiteY70" fmla="*/ 30048 h 148994"/>
                <a:gd name="connsiteX71" fmla="*/ 356806 w 378880"/>
                <a:gd name="connsiteY71" fmla="*/ 45759 h 148994"/>
                <a:gd name="connsiteX72" fmla="*/ 370098 w 378880"/>
                <a:gd name="connsiteY72" fmla="*/ 62372 h 148994"/>
                <a:gd name="connsiteX73" fmla="*/ 373122 w 378880"/>
                <a:gd name="connsiteY73" fmla="*/ 64285 h 148994"/>
                <a:gd name="connsiteX74" fmla="*/ 376183 w 378880"/>
                <a:gd name="connsiteY74" fmla="*/ 66840 h 14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378880" h="148994">
                  <a:moveTo>
                    <a:pt x="376183" y="66840"/>
                  </a:moveTo>
                  <a:cubicBezTo>
                    <a:pt x="368975" y="64569"/>
                    <a:pt x="361977" y="61693"/>
                    <a:pt x="354670" y="59718"/>
                  </a:cubicBezTo>
                  <a:cubicBezTo>
                    <a:pt x="344069" y="56744"/>
                    <a:pt x="333269" y="54498"/>
                    <a:pt x="322359" y="52992"/>
                  </a:cubicBezTo>
                  <a:cubicBezTo>
                    <a:pt x="315311" y="52079"/>
                    <a:pt x="308326" y="50906"/>
                    <a:pt x="301179" y="51301"/>
                  </a:cubicBezTo>
                  <a:cubicBezTo>
                    <a:pt x="300068" y="52214"/>
                    <a:pt x="298600" y="52523"/>
                    <a:pt x="297218" y="52128"/>
                  </a:cubicBezTo>
                  <a:cubicBezTo>
                    <a:pt x="287652" y="51301"/>
                    <a:pt x="278038" y="51326"/>
                    <a:pt x="268473" y="52202"/>
                  </a:cubicBezTo>
                  <a:cubicBezTo>
                    <a:pt x="266288" y="52523"/>
                    <a:pt x="264091" y="52646"/>
                    <a:pt x="261882" y="52560"/>
                  </a:cubicBezTo>
                  <a:cubicBezTo>
                    <a:pt x="254575" y="52708"/>
                    <a:pt x="247257" y="52177"/>
                    <a:pt x="239950" y="52868"/>
                  </a:cubicBezTo>
                  <a:cubicBezTo>
                    <a:pt x="239444" y="53066"/>
                    <a:pt x="238913" y="53202"/>
                    <a:pt x="238382" y="53276"/>
                  </a:cubicBezTo>
                  <a:cubicBezTo>
                    <a:pt x="230656" y="53646"/>
                    <a:pt x="222930" y="54152"/>
                    <a:pt x="215228" y="55016"/>
                  </a:cubicBezTo>
                  <a:cubicBezTo>
                    <a:pt x="207675" y="57201"/>
                    <a:pt x="199850" y="56016"/>
                    <a:pt x="192161" y="56991"/>
                  </a:cubicBezTo>
                  <a:cubicBezTo>
                    <a:pt x="175339" y="59101"/>
                    <a:pt x="158442" y="60570"/>
                    <a:pt x="141657" y="63014"/>
                  </a:cubicBezTo>
                  <a:cubicBezTo>
                    <a:pt x="137954" y="63557"/>
                    <a:pt x="134153" y="64100"/>
                    <a:pt x="130413" y="64680"/>
                  </a:cubicBezTo>
                  <a:cubicBezTo>
                    <a:pt x="129944" y="64853"/>
                    <a:pt x="129463" y="64976"/>
                    <a:pt x="128969" y="65063"/>
                  </a:cubicBezTo>
                  <a:cubicBezTo>
                    <a:pt x="127550" y="65174"/>
                    <a:pt x="126143" y="65408"/>
                    <a:pt x="124773" y="65778"/>
                  </a:cubicBezTo>
                  <a:cubicBezTo>
                    <a:pt x="106938" y="68889"/>
                    <a:pt x="90202" y="76528"/>
                    <a:pt x="76181" y="87994"/>
                  </a:cubicBezTo>
                  <a:cubicBezTo>
                    <a:pt x="75145" y="88895"/>
                    <a:pt x="73972" y="89599"/>
                    <a:pt x="72689" y="90092"/>
                  </a:cubicBezTo>
                  <a:cubicBezTo>
                    <a:pt x="72071" y="90241"/>
                    <a:pt x="71331" y="90006"/>
                    <a:pt x="70874" y="90660"/>
                  </a:cubicBezTo>
                  <a:lnTo>
                    <a:pt x="70874" y="90660"/>
                  </a:lnTo>
                  <a:cubicBezTo>
                    <a:pt x="70492" y="90895"/>
                    <a:pt x="70171" y="91203"/>
                    <a:pt x="69936" y="91586"/>
                  </a:cubicBezTo>
                  <a:lnTo>
                    <a:pt x="69936" y="91586"/>
                  </a:lnTo>
                  <a:cubicBezTo>
                    <a:pt x="69566" y="91833"/>
                    <a:pt x="69257" y="92141"/>
                    <a:pt x="68998" y="92499"/>
                  </a:cubicBezTo>
                  <a:lnTo>
                    <a:pt x="68998" y="92499"/>
                  </a:lnTo>
                  <a:cubicBezTo>
                    <a:pt x="64308" y="96313"/>
                    <a:pt x="60013" y="100608"/>
                    <a:pt x="56187" y="105286"/>
                  </a:cubicBezTo>
                  <a:lnTo>
                    <a:pt x="56187" y="105286"/>
                  </a:lnTo>
                  <a:cubicBezTo>
                    <a:pt x="55842" y="105557"/>
                    <a:pt x="55533" y="105878"/>
                    <a:pt x="55286" y="106236"/>
                  </a:cubicBezTo>
                  <a:lnTo>
                    <a:pt x="55286" y="106236"/>
                  </a:lnTo>
                  <a:cubicBezTo>
                    <a:pt x="54262" y="107384"/>
                    <a:pt x="53336" y="108630"/>
                    <a:pt x="52522" y="109939"/>
                  </a:cubicBezTo>
                  <a:lnTo>
                    <a:pt x="52522" y="109939"/>
                  </a:lnTo>
                  <a:cubicBezTo>
                    <a:pt x="51818" y="110790"/>
                    <a:pt x="51201" y="111728"/>
                    <a:pt x="50683" y="112703"/>
                  </a:cubicBezTo>
                  <a:lnTo>
                    <a:pt x="50683" y="112703"/>
                  </a:lnTo>
                  <a:cubicBezTo>
                    <a:pt x="47597" y="114987"/>
                    <a:pt x="46585" y="118603"/>
                    <a:pt x="45326" y="121886"/>
                  </a:cubicBezTo>
                  <a:cubicBezTo>
                    <a:pt x="42203" y="129550"/>
                    <a:pt x="40253" y="137634"/>
                    <a:pt x="39550" y="145879"/>
                  </a:cubicBezTo>
                  <a:cubicBezTo>
                    <a:pt x="39550" y="146410"/>
                    <a:pt x="39031" y="146903"/>
                    <a:pt x="38748" y="147422"/>
                  </a:cubicBezTo>
                  <a:cubicBezTo>
                    <a:pt x="39377" y="140856"/>
                    <a:pt x="37723" y="134413"/>
                    <a:pt x="37797" y="127872"/>
                  </a:cubicBezTo>
                  <a:cubicBezTo>
                    <a:pt x="37760" y="125897"/>
                    <a:pt x="38093" y="123935"/>
                    <a:pt x="38797" y="122083"/>
                  </a:cubicBezTo>
                  <a:cubicBezTo>
                    <a:pt x="41562" y="115234"/>
                    <a:pt x="44339" y="108396"/>
                    <a:pt x="49275" y="102719"/>
                  </a:cubicBezTo>
                  <a:cubicBezTo>
                    <a:pt x="53311" y="98078"/>
                    <a:pt x="57360" y="93437"/>
                    <a:pt x="61408" y="88797"/>
                  </a:cubicBezTo>
                  <a:cubicBezTo>
                    <a:pt x="61716" y="88451"/>
                    <a:pt x="62099" y="88179"/>
                    <a:pt x="62519" y="88007"/>
                  </a:cubicBezTo>
                  <a:cubicBezTo>
                    <a:pt x="66752" y="86340"/>
                    <a:pt x="68295" y="83391"/>
                    <a:pt x="68221" y="78750"/>
                  </a:cubicBezTo>
                  <a:cubicBezTo>
                    <a:pt x="68393" y="76825"/>
                    <a:pt x="67579" y="74936"/>
                    <a:pt x="66061" y="73751"/>
                  </a:cubicBezTo>
                  <a:cubicBezTo>
                    <a:pt x="61864" y="70407"/>
                    <a:pt x="55138" y="69197"/>
                    <a:pt x="49942" y="72949"/>
                  </a:cubicBezTo>
                  <a:cubicBezTo>
                    <a:pt x="47276" y="74973"/>
                    <a:pt x="44894" y="77355"/>
                    <a:pt x="42870" y="80034"/>
                  </a:cubicBezTo>
                  <a:cubicBezTo>
                    <a:pt x="41315" y="82144"/>
                    <a:pt x="40513" y="84699"/>
                    <a:pt x="40574" y="87315"/>
                  </a:cubicBezTo>
                  <a:cubicBezTo>
                    <a:pt x="40574" y="89611"/>
                    <a:pt x="40451" y="91894"/>
                    <a:pt x="40574" y="94178"/>
                  </a:cubicBezTo>
                  <a:cubicBezTo>
                    <a:pt x="40772" y="97436"/>
                    <a:pt x="39686" y="99645"/>
                    <a:pt x="36514" y="101015"/>
                  </a:cubicBezTo>
                  <a:cubicBezTo>
                    <a:pt x="32576" y="102719"/>
                    <a:pt x="29281" y="105631"/>
                    <a:pt x="27109" y="109322"/>
                  </a:cubicBezTo>
                  <a:cubicBezTo>
                    <a:pt x="24875" y="113024"/>
                    <a:pt x="23555" y="113357"/>
                    <a:pt x="19556" y="112210"/>
                  </a:cubicBezTo>
                  <a:cubicBezTo>
                    <a:pt x="18531" y="111926"/>
                    <a:pt x="17519" y="111580"/>
                    <a:pt x="16544" y="111148"/>
                  </a:cubicBezTo>
                  <a:cubicBezTo>
                    <a:pt x="11879" y="108890"/>
                    <a:pt x="6707" y="107828"/>
                    <a:pt x="1524" y="108087"/>
                  </a:cubicBezTo>
                  <a:cubicBezTo>
                    <a:pt x="191" y="108161"/>
                    <a:pt x="-1155" y="108087"/>
                    <a:pt x="-2697" y="108087"/>
                  </a:cubicBezTo>
                  <a:cubicBezTo>
                    <a:pt x="-1858" y="102151"/>
                    <a:pt x="-1365" y="96572"/>
                    <a:pt x="-229" y="91142"/>
                  </a:cubicBezTo>
                  <a:cubicBezTo>
                    <a:pt x="783" y="86451"/>
                    <a:pt x="4350" y="82996"/>
                    <a:pt x="6917" y="79083"/>
                  </a:cubicBezTo>
                  <a:cubicBezTo>
                    <a:pt x="11718" y="71777"/>
                    <a:pt x="18025" y="65766"/>
                    <a:pt x="24369" y="59891"/>
                  </a:cubicBezTo>
                  <a:cubicBezTo>
                    <a:pt x="30910" y="53991"/>
                    <a:pt x="38106" y="48857"/>
                    <a:pt x="45820" y="44611"/>
                  </a:cubicBezTo>
                  <a:cubicBezTo>
                    <a:pt x="48794" y="43081"/>
                    <a:pt x="51645" y="41329"/>
                    <a:pt x="54336" y="39354"/>
                  </a:cubicBezTo>
                  <a:cubicBezTo>
                    <a:pt x="59149" y="35552"/>
                    <a:pt x="59988" y="28579"/>
                    <a:pt x="56187" y="23753"/>
                  </a:cubicBezTo>
                  <a:cubicBezTo>
                    <a:pt x="55767" y="23223"/>
                    <a:pt x="55299" y="22716"/>
                    <a:pt x="54780" y="22272"/>
                  </a:cubicBezTo>
                  <a:cubicBezTo>
                    <a:pt x="52546" y="20223"/>
                    <a:pt x="50251" y="19224"/>
                    <a:pt x="47017" y="20594"/>
                  </a:cubicBezTo>
                  <a:cubicBezTo>
                    <a:pt x="44549" y="21630"/>
                    <a:pt x="42228" y="23395"/>
                    <a:pt x="39278" y="22939"/>
                  </a:cubicBezTo>
                  <a:cubicBezTo>
                    <a:pt x="45610" y="19631"/>
                    <a:pt x="52386" y="17249"/>
                    <a:pt x="59396" y="15842"/>
                  </a:cubicBezTo>
                  <a:cubicBezTo>
                    <a:pt x="74207" y="12398"/>
                    <a:pt x="89017" y="8992"/>
                    <a:pt x="104136" y="7091"/>
                  </a:cubicBezTo>
                  <a:cubicBezTo>
                    <a:pt x="116960" y="5474"/>
                    <a:pt x="129746" y="3315"/>
                    <a:pt x="142620" y="2451"/>
                  </a:cubicBezTo>
                  <a:cubicBezTo>
                    <a:pt x="152493" y="1784"/>
                    <a:pt x="162367" y="1216"/>
                    <a:pt x="172241" y="1105"/>
                  </a:cubicBezTo>
                  <a:cubicBezTo>
                    <a:pt x="181201" y="982"/>
                    <a:pt x="190162" y="834"/>
                    <a:pt x="199134" y="451"/>
                  </a:cubicBezTo>
                  <a:cubicBezTo>
                    <a:pt x="216759" y="-302"/>
                    <a:pt x="234420" y="-573"/>
                    <a:pt x="252058" y="-474"/>
                  </a:cubicBezTo>
                  <a:cubicBezTo>
                    <a:pt x="262845" y="-474"/>
                    <a:pt x="273619" y="636"/>
                    <a:pt x="284394" y="1290"/>
                  </a:cubicBezTo>
                  <a:cubicBezTo>
                    <a:pt x="295169" y="1945"/>
                    <a:pt x="305684" y="1772"/>
                    <a:pt x="316274" y="2907"/>
                  </a:cubicBezTo>
                  <a:cubicBezTo>
                    <a:pt x="317335" y="3031"/>
                    <a:pt x="318397" y="3080"/>
                    <a:pt x="319458" y="3031"/>
                  </a:cubicBezTo>
                  <a:cubicBezTo>
                    <a:pt x="322951" y="2895"/>
                    <a:pt x="323284" y="2401"/>
                    <a:pt x="322828" y="-1573"/>
                  </a:cubicBezTo>
                  <a:cubicBezTo>
                    <a:pt x="329986" y="9621"/>
                    <a:pt x="339453" y="19063"/>
                    <a:pt x="346858" y="30048"/>
                  </a:cubicBezTo>
                  <a:cubicBezTo>
                    <a:pt x="350326" y="35182"/>
                    <a:pt x="353412" y="40576"/>
                    <a:pt x="356806" y="45759"/>
                  </a:cubicBezTo>
                  <a:cubicBezTo>
                    <a:pt x="360706" y="51708"/>
                    <a:pt x="364692" y="57608"/>
                    <a:pt x="370098" y="62372"/>
                  </a:cubicBezTo>
                  <a:cubicBezTo>
                    <a:pt x="370913" y="63273"/>
                    <a:pt x="371962" y="63927"/>
                    <a:pt x="373122" y="64285"/>
                  </a:cubicBezTo>
                  <a:cubicBezTo>
                    <a:pt x="374480" y="64618"/>
                    <a:pt x="375615" y="65556"/>
                    <a:pt x="376183" y="66840"/>
                  </a:cubicBezTo>
                  <a:close/>
                </a:path>
              </a:pathLst>
            </a:custGeom>
            <a:solidFill>
              <a:srgbClr val="020202"/>
            </a:solidFill>
            <a:ln w="1231" cap="flat">
              <a:noFill/>
              <a:prstDash val="solid"/>
              <a:miter/>
            </a:ln>
          </p:spPr>
          <p:txBody>
            <a:bodyPr rtlCol="0" anchor="ctr"/>
            <a:lstStyle/>
            <a:p>
              <a:endParaRPr lang="es-CO"/>
            </a:p>
          </p:txBody>
        </p:sp>
        <p:sp>
          <p:nvSpPr>
            <p:cNvPr id="140" name="Freeform: Shape 139">
              <a:extLst>
                <a:ext uri="{FF2B5EF4-FFF2-40B4-BE49-F238E27FC236}">
                  <a16:creationId xmlns:a16="http://schemas.microsoft.com/office/drawing/2014/main" id="{C3F431F4-DA75-7EEC-AFF6-460AADCDCA15}"/>
                </a:ext>
              </a:extLst>
            </p:cNvPr>
            <p:cNvSpPr/>
            <p:nvPr/>
          </p:nvSpPr>
          <p:spPr>
            <a:xfrm>
              <a:off x="-791435" y="6548581"/>
              <a:ext cx="7528" cy="8145"/>
            </a:xfrm>
            <a:custGeom>
              <a:avLst/>
              <a:gdLst>
                <a:gd name="connsiteX0" fmla="*/ 4832 w 7528"/>
                <a:gd name="connsiteY0" fmla="*/ 6573 h 8145"/>
                <a:gd name="connsiteX1" fmla="*/ -2697 w 7528"/>
                <a:gd name="connsiteY1" fmla="*/ -1573 h 8145"/>
                <a:gd name="connsiteX2" fmla="*/ 4832 w 7528"/>
                <a:gd name="connsiteY2" fmla="*/ 6573 h 8145"/>
              </a:gdLst>
              <a:ahLst/>
              <a:cxnLst>
                <a:cxn ang="0">
                  <a:pos x="connsiteX0" y="connsiteY0"/>
                </a:cxn>
                <a:cxn ang="0">
                  <a:pos x="connsiteX1" y="connsiteY1"/>
                </a:cxn>
                <a:cxn ang="0">
                  <a:pos x="connsiteX2" y="connsiteY2"/>
                </a:cxn>
              </a:cxnLst>
              <a:rect l="l" t="t" r="r" b="b"/>
              <a:pathLst>
                <a:path w="7528" h="8145">
                  <a:moveTo>
                    <a:pt x="4832" y="6573"/>
                  </a:moveTo>
                  <a:cubicBezTo>
                    <a:pt x="1857" y="4327"/>
                    <a:pt x="-685" y="1562"/>
                    <a:pt x="-2697" y="-1573"/>
                  </a:cubicBezTo>
                  <a:cubicBezTo>
                    <a:pt x="487" y="550"/>
                    <a:pt x="3597" y="2759"/>
                    <a:pt x="4832" y="6573"/>
                  </a:cubicBezTo>
                  <a:close/>
                </a:path>
              </a:pathLst>
            </a:custGeom>
            <a:solidFill>
              <a:srgbClr val="020202"/>
            </a:solidFill>
            <a:ln w="1231" cap="flat">
              <a:noFill/>
              <a:prstDash val="solid"/>
              <a:miter/>
            </a:ln>
          </p:spPr>
          <p:txBody>
            <a:bodyPr rtlCol="0" anchor="ctr"/>
            <a:lstStyle/>
            <a:p>
              <a:endParaRPr lang="es-CO"/>
            </a:p>
          </p:txBody>
        </p:sp>
        <p:sp>
          <p:nvSpPr>
            <p:cNvPr id="141" name="Freeform: Shape 140">
              <a:extLst>
                <a:ext uri="{FF2B5EF4-FFF2-40B4-BE49-F238E27FC236}">
                  <a16:creationId xmlns:a16="http://schemas.microsoft.com/office/drawing/2014/main" id="{09B1C306-914F-B420-AC09-B6D850321E74}"/>
                </a:ext>
              </a:extLst>
            </p:cNvPr>
            <p:cNvSpPr/>
            <p:nvPr/>
          </p:nvSpPr>
          <p:spPr>
            <a:xfrm>
              <a:off x="-867240" y="6491017"/>
              <a:ext cx="8380" cy="4480"/>
            </a:xfrm>
            <a:custGeom>
              <a:avLst/>
              <a:gdLst>
                <a:gd name="connsiteX0" fmla="*/ 5683 w 8380"/>
                <a:gd name="connsiteY0" fmla="*/ 2907 h 4480"/>
                <a:gd name="connsiteX1" fmla="*/ -2697 w 8380"/>
                <a:gd name="connsiteY1" fmla="*/ -1573 h 4480"/>
                <a:gd name="connsiteX2" fmla="*/ 5683 w 8380"/>
                <a:gd name="connsiteY2" fmla="*/ 2907 h 4480"/>
              </a:gdLst>
              <a:ahLst/>
              <a:cxnLst>
                <a:cxn ang="0">
                  <a:pos x="connsiteX0" y="connsiteY0"/>
                </a:cxn>
                <a:cxn ang="0">
                  <a:pos x="connsiteX1" y="connsiteY1"/>
                </a:cxn>
                <a:cxn ang="0">
                  <a:pos x="connsiteX2" y="connsiteY2"/>
                </a:cxn>
              </a:cxnLst>
              <a:rect l="l" t="t" r="r" b="b"/>
              <a:pathLst>
                <a:path w="8380" h="4480">
                  <a:moveTo>
                    <a:pt x="5683" y="2907"/>
                  </a:moveTo>
                  <a:cubicBezTo>
                    <a:pt x="2647" y="1908"/>
                    <a:pt x="-179" y="402"/>
                    <a:pt x="-2697" y="-1573"/>
                  </a:cubicBezTo>
                  <a:cubicBezTo>
                    <a:pt x="549" y="-1153"/>
                    <a:pt x="3536" y="439"/>
                    <a:pt x="5683" y="2907"/>
                  </a:cubicBezTo>
                  <a:close/>
                </a:path>
              </a:pathLst>
            </a:custGeom>
            <a:solidFill>
              <a:srgbClr val="020202"/>
            </a:solidFill>
            <a:ln w="1231" cap="flat">
              <a:noFill/>
              <a:prstDash val="solid"/>
              <a:miter/>
            </a:ln>
          </p:spPr>
          <p:txBody>
            <a:bodyPr rtlCol="0" anchor="ctr"/>
            <a:lstStyle/>
            <a:p>
              <a:endParaRPr lang="es-CO"/>
            </a:p>
          </p:txBody>
        </p:sp>
        <p:sp>
          <p:nvSpPr>
            <p:cNvPr id="142" name="Freeform: Shape 141">
              <a:extLst>
                <a:ext uri="{FF2B5EF4-FFF2-40B4-BE49-F238E27FC236}">
                  <a16:creationId xmlns:a16="http://schemas.microsoft.com/office/drawing/2014/main" id="{498C2FE4-BC33-B37B-0A2F-F87933A8F47D}"/>
                </a:ext>
              </a:extLst>
            </p:cNvPr>
            <p:cNvSpPr/>
            <p:nvPr/>
          </p:nvSpPr>
          <p:spPr>
            <a:xfrm>
              <a:off x="-810417" y="6529290"/>
              <a:ext cx="5418" cy="4764"/>
            </a:xfrm>
            <a:custGeom>
              <a:avLst/>
              <a:gdLst>
                <a:gd name="connsiteX0" fmla="*/ 2721 w 5418"/>
                <a:gd name="connsiteY0" fmla="*/ 3191 h 4764"/>
                <a:gd name="connsiteX1" fmla="*/ -2697 w 5418"/>
                <a:gd name="connsiteY1" fmla="*/ -1573 h 4764"/>
                <a:gd name="connsiteX2" fmla="*/ 2721 w 5418"/>
                <a:gd name="connsiteY2" fmla="*/ 3191 h 4764"/>
              </a:gdLst>
              <a:ahLst/>
              <a:cxnLst>
                <a:cxn ang="0">
                  <a:pos x="connsiteX0" y="connsiteY0"/>
                </a:cxn>
                <a:cxn ang="0">
                  <a:pos x="connsiteX1" y="connsiteY1"/>
                </a:cxn>
                <a:cxn ang="0">
                  <a:pos x="connsiteX2" y="connsiteY2"/>
                </a:cxn>
              </a:cxnLst>
              <a:rect l="l" t="t" r="r" b="b"/>
              <a:pathLst>
                <a:path w="5418" h="4764">
                  <a:moveTo>
                    <a:pt x="2721" y="3191"/>
                  </a:moveTo>
                  <a:cubicBezTo>
                    <a:pt x="573" y="2031"/>
                    <a:pt x="-1278" y="402"/>
                    <a:pt x="-2697" y="-1573"/>
                  </a:cubicBezTo>
                  <a:cubicBezTo>
                    <a:pt x="67" y="-1067"/>
                    <a:pt x="1598" y="883"/>
                    <a:pt x="2721" y="3191"/>
                  </a:cubicBezTo>
                  <a:close/>
                </a:path>
              </a:pathLst>
            </a:custGeom>
            <a:solidFill>
              <a:srgbClr val="020202"/>
            </a:solidFill>
            <a:ln w="1231" cap="flat">
              <a:noFill/>
              <a:prstDash val="solid"/>
              <a:miter/>
            </a:ln>
          </p:spPr>
          <p:txBody>
            <a:bodyPr rtlCol="0" anchor="ctr"/>
            <a:lstStyle/>
            <a:p>
              <a:endParaRPr lang="es-CO"/>
            </a:p>
          </p:txBody>
        </p:sp>
        <p:sp>
          <p:nvSpPr>
            <p:cNvPr id="143" name="Freeform: Shape 142">
              <a:extLst>
                <a:ext uri="{FF2B5EF4-FFF2-40B4-BE49-F238E27FC236}">
                  <a16:creationId xmlns:a16="http://schemas.microsoft.com/office/drawing/2014/main" id="{18AEE131-B54B-9D62-3AE1-5F25F3C78615}"/>
                </a:ext>
              </a:extLst>
            </p:cNvPr>
            <p:cNvSpPr/>
            <p:nvPr/>
          </p:nvSpPr>
          <p:spPr>
            <a:xfrm>
              <a:off x="-798716" y="6540349"/>
              <a:ext cx="4751" cy="5442"/>
            </a:xfrm>
            <a:custGeom>
              <a:avLst/>
              <a:gdLst>
                <a:gd name="connsiteX0" fmla="*/ 2055 w 4751"/>
                <a:gd name="connsiteY0" fmla="*/ 3870 h 5442"/>
                <a:gd name="connsiteX1" fmla="*/ -2697 w 4751"/>
                <a:gd name="connsiteY1" fmla="*/ -1573 h 5442"/>
                <a:gd name="connsiteX2" fmla="*/ 2055 w 4751"/>
                <a:gd name="connsiteY2" fmla="*/ 3870 h 5442"/>
              </a:gdLst>
              <a:ahLst/>
              <a:cxnLst>
                <a:cxn ang="0">
                  <a:pos x="connsiteX0" y="connsiteY0"/>
                </a:cxn>
                <a:cxn ang="0">
                  <a:pos x="connsiteX1" y="connsiteY1"/>
                </a:cxn>
                <a:cxn ang="0">
                  <a:pos x="connsiteX2" y="connsiteY2"/>
                </a:cxn>
              </a:cxnLst>
              <a:rect l="l" t="t" r="r" b="b"/>
              <a:pathLst>
                <a:path w="4751" h="5442">
                  <a:moveTo>
                    <a:pt x="2055" y="3870"/>
                  </a:moveTo>
                  <a:cubicBezTo>
                    <a:pt x="67" y="2451"/>
                    <a:pt x="-1562" y="587"/>
                    <a:pt x="-2697" y="-1573"/>
                  </a:cubicBezTo>
                  <a:cubicBezTo>
                    <a:pt x="-377" y="-400"/>
                    <a:pt x="1598" y="1068"/>
                    <a:pt x="2055" y="3870"/>
                  </a:cubicBezTo>
                  <a:close/>
                </a:path>
              </a:pathLst>
            </a:custGeom>
            <a:solidFill>
              <a:srgbClr val="020202"/>
            </a:solidFill>
            <a:ln w="1231" cap="flat">
              <a:noFill/>
              <a:prstDash val="solid"/>
              <a:miter/>
            </a:ln>
          </p:spPr>
          <p:txBody>
            <a:bodyPr rtlCol="0" anchor="ctr"/>
            <a:lstStyle/>
            <a:p>
              <a:endParaRPr lang="es-CO"/>
            </a:p>
          </p:txBody>
        </p:sp>
        <p:sp>
          <p:nvSpPr>
            <p:cNvPr id="144" name="Freeform: Shape 143">
              <a:extLst>
                <a:ext uri="{FF2B5EF4-FFF2-40B4-BE49-F238E27FC236}">
                  <a16:creationId xmlns:a16="http://schemas.microsoft.com/office/drawing/2014/main" id="{EAA50721-0C71-D418-AA9B-DF39828258D3}"/>
                </a:ext>
              </a:extLst>
            </p:cNvPr>
            <p:cNvSpPr/>
            <p:nvPr/>
          </p:nvSpPr>
          <p:spPr>
            <a:xfrm>
              <a:off x="-824154" y="6518331"/>
              <a:ext cx="5455" cy="4739"/>
            </a:xfrm>
            <a:custGeom>
              <a:avLst/>
              <a:gdLst>
                <a:gd name="connsiteX0" fmla="*/ 2758 w 5455"/>
                <a:gd name="connsiteY0" fmla="*/ 3166 h 4739"/>
                <a:gd name="connsiteX1" fmla="*/ -2697 w 5455"/>
                <a:gd name="connsiteY1" fmla="*/ -1573 h 4739"/>
                <a:gd name="connsiteX2" fmla="*/ 2758 w 5455"/>
                <a:gd name="connsiteY2" fmla="*/ 3166 h 4739"/>
              </a:gdLst>
              <a:ahLst/>
              <a:cxnLst>
                <a:cxn ang="0">
                  <a:pos x="connsiteX0" y="connsiteY0"/>
                </a:cxn>
                <a:cxn ang="0">
                  <a:pos x="connsiteX1" y="connsiteY1"/>
                </a:cxn>
                <a:cxn ang="0">
                  <a:pos x="connsiteX2" y="connsiteY2"/>
                </a:cxn>
              </a:cxnLst>
              <a:rect l="l" t="t" r="r" b="b"/>
              <a:pathLst>
                <a:path w="5455" h="4739">
                  <a:moveTo>
                    <a:pt x="2758" y="3166"/>
                  </a:moveTo>
                  <a:cubicBezTo>
                    <a:pt x="179" y="2463"/>
                    <a:pt x="-1056" y="217"/>
                    <a:pt x="-2697" y="-1573"/>
                  </a:cubicBezTo>
                  <a:cubicBezTo>
                    <a:pt x="80" y="-1129"/>
                    <a:pt x="1561" y="871"/>
                    <a:pt x="2758" y="3166"/>
                  </a:cubicBezTo>
                  <a:close/>
                </a:path>
              </a:pathLst>
            </a:custGeom>
            <a:solidFill>
              <a:srgbClr val="020202"/>
            </a:solidFill>
            <a:ln w="1231" cap="flat">
              <a:noFill/>
              <a:prstDash val="solid"/>
              <a:miter/>
            </a:ln>
          </p:spPr>
          <p:txBody>
            <a:bodyPr rtlCol="0" anchor="ctr"/>
            <a:lstStyle/>
            <a:p>
              <a:endParaRPr lang="es-CO"/>
            </a:p>
          </p:txBody>
        </p:sp>
        <p:sp>
          <p:nvSpPr>
            <p:cNvPr id="145" name="Freeform: Shape 144">
              <a:extLst>
                <a:ext uri="{FF2B5EF4-FFF2-40B4-BE49-F238E27FC236}">
                  <a16:creationId xmlns:a16="http://schemas.microsoft.com/office/drawing/2014/main" id="{521E1151-DFF6-2850-903F-3B1F1018D5DE}"/>
                </a:ext>
              </a:extLst>
            </p:cNvPr>
            <p:cNvSpPr/>
            <p:nvPr/>
          </p:nvSpPr>
          <p:spPr>
            <a:xfrm>
              <a:off x="-910142" y="6475323"/>
              <a:ext cx="7405" cy="1920"/>
            </a:xfrm>
            <a:custGeom>
              <a:avLst/>
              <a:gdLst>
                <a:gd name="connsiteX0" fmla="*/ 4708 w 7405"/>
                <a:gd name="connsiteY0" fmla="*/ 348 h 1920"/>
                <a:gd name="connsiteX1" fmla="*/ -2697 w 7405"/>
                <a:gd name="connsiteY1" fmla="*/ -1479 h 1920"/>
                <a:gd name="connsiteX2" fmla="*/ 4708 w 7405"/>
                <a:gd name="connsiteY2" fmla="*/ 348 h 1920"/>
              </a:gdLst>
              <a:ahLst/>
              <a:cxnLst>
                <a:cxn ang="0">
                  <a:pos x="connsiteX0" y="connsiteY0"/>
                </a:cxn>
                <a:cxn ang="0">
                  <a:pos x="connsiteX1" y="connsiteY1"/>
                </a:cxn>
                <a:cxn ang="0">
                  <a:pos x="connsiteX2" y="connsiteY2"/>
                </a:cxn>
              </a:cxnLst>
              <a:rect l="l" t="t" r="r" b="b"/>
              <a:pathLst>
                <a:path w="7405" h="1920">
                  <a:moveTo>
                    <a:pt x="4708" y="348"/>
                  </a:moveTo>
                  <a:cubicBezTo>
                    <a:pt x="2141" y="237"/>
                    <a:pt x="-377" y="-393"/>
                    <a:pt x="-2697" y="-1479"/>
                  </a:cubicBezTo>
                  <a:cubicBezTo>
                    <a:pt x="-32" y="-1726"/>
                    <a:pt x="2585" y="-1602"/>
                    <a:pt x="4708" y="348"/>
                  </a:cubicBezTo>
                  <a:close/>
                </a:path>
              </a:pathLst>
            </a:custGeom>
            <a:solidFill>
              <a:srgbClr val="020202"/>
            </a:solidFill>
            <a:ln w="1231" cap="flat">
              <a:noFill/>
              <a:prstDash val="solid"/>
              <a:miter/>
            </a:ln>
          </p:spPr>
          <p:txBody>
            <a:bodyPr rtlCol="0" anchor="ctr"/>
            <a:lstStyle/>
            <a:p>
              <a:endParaRPr lang="es-CO"/>
            </a:p>
          </p:txBody>
        </p:sp>
        <p:sp>
          <p:nvSpPr>
            <p:cNvPr id="146" name="Freeform: Shape 145">
              <a:extLst>
                <a:ext uri="{FF2B5EF4-FFF2-40B4-BE49-F238E27FC236}">
                  <a16:creationId xmlns:a16="http://schemas.microsoft.com/office/drawing/2014/main" id="{366FFE5F-DEEA-C7E2-E090-E9CB580C5CDD}"/>
                </a:ext>
              </a:extLst>
            </p:cNvPr>
            <p:cNvSpPr/>
            <p:nvPr/>
          </p:nvSpPr>
          <p:spPr>
            <a:xfrm>
              <a:off x="-777735" y="6563207"/>
              <a:ext cx="3900" cy="4504"/>
            </a:xfrm>
            <a:custGeom>
              <a:avLst/>
              <a:gdLst>
                <a:gd name="connsiteX0" fmla="*/ 1203 w 3900"/>
                <a:gd name="connsiteY0" fmla="*/ 2932 h 4504"/>
                <a:gd name="connsiteX1" fmla="*/ -2697 w 3900"/>
                <a:gd name="connsiteY1" fmla="*/ -1573 h 4504"/>
                <a:gd name="connsiteX2" fmla="*/ 1203 w 3900"/>
                <a:gd name="connsiteY2" fmla="*/ 2932 h 4504"/>
              </a:gdLst>
              <a:ahLst/>
              <a:cxnLst>
                <a:cxn ang="0">
                  <a:pos x="connsiteX0" y="connsiteY0"/>
                </a:cxn>
                <a:cxn ang="0">
                  <a:pos x="connsiteX1" y="connsiteY1"/>
                </a:cxn>
                <a:cxn ang="0">
                  <a:pos x="connsiteX2" y="connsiteY2"/>
                </a:cxn>
              </a:cxnLst>
              <a:rect l="l" t="t" r="r" b="b"/>
              <a:pathLst>
                <a:path w="3900" h="4504">
                  <a:moveTo>
                    <a:pt x="1203" y="2932"/>
                  </a:moveTo>
                  <a:cubicBezTo>
                    <a:pt x="-488" y="1809"/>
                    <a:pt x="-1833" y="254"/>
                    <a:pt x="-2697" y="-1573"/>
                  </a:cubicBezTo>
                  <a:cubicBezTo>
                    <a:pt x="-624" y="-980"/>
                    <a:pt x="907" y="785"/>
                    <a:pt x="1203" y="2932"/>
                  </a:cubicBezTo>
                  <a:close/>
                </a:path>
              </a:pathLst>
            </a:custGeom>
            <a:solidFill>
              <a:srgbClr val="020202"/>
            </a:solidFill>
            <a:ln w="1231" cap="flat">
              <a:noFill/>
              <a:prstDash val="solid"/>
              <a:miter/>
            </a:ln>
          </p:spPr>
          <p:txBody>
            <a:bodyPr rtlCol="0" anchor="ctr"/>
            <a:lstStyle/>
            <a:p>
              <a:endParaRPr lang="es-CO"/>
            </a:p>
          </p:txBody>
        </p:sp>
        <p:sp>
          <p:nvSpPr>
            <p:cNvPr id="147" name="Freeform: Shape 146">
              <a:extLst>
                <a:ext uri="{FF2B5EF4-FFF2-40B4-BE49-F238E27FC236}">
                  <a16:creationId xmlns:a16="http://schemas.microsoft.com/office/drawing/2014/main" id="{ECDEA8F6-F2EB-0C23-22DE-1F9FC771C987}"/>
                </a:ext>
              </a:extLst>
            </p:cNvPr>
            <p:cNvSpPr/>
            <p:nvPr/>
          </p:nvSpPr>
          <p:spPr>
            <a:xfrm>
              <a:off x="-771280" y="6570513"/>
              <a:ext cx="3813" cy="4554"/>
            </a:xfrm>
            <a:custGeom>
              <a:avLst/>
              <a:gdLst>
                <a:gd name="connsiteX0" fmla="*/ 1117 w 3813"/>
                <a:gd name="connsiteY0" fmla="*/ 2981 h 4554"/>
                <a:gd name="connsiteX1" fmla="*/ -2697 w 3813"/>
                <a:gd name="connsiteY1" fmla="*/ -1573 h 4554"/>
                <a:gd name="connsiteX2" fmla="*/ 1117 w 3813"/>
                <a:gd name="connsiteY2" fmla="*/ 2981 h 4554"/>
              </a:gdLst>
              <a:ahLst/>
              <a:cxnLst>
                <a:cxn ang="0">
                  <a:pos x="connsiteX0" y="connsiteY0"/>
                </a:cxn>
                <a:cxn ang="0">
                  <a:pos x="connsiteX1" y="connsiteY1"/>
                </a:cxn>
                <a:cxn ang="0">
                  <a:pos x="connsiteX2" y="connsiteY2"/>
                </a:cxn>
              </a:cxnLst>
              <a:rect l="l" t="t" r="r" b="b"/>
              <a:pathLst>
                <a:path w="3813" h="4554">
                  <a:moveTo>
                    <a:pt x="1117" y="2981"/>
                  </a:moveTo>
                  <a:cubicBezTo>
                    <a:pt x="-513" y="1797"/>
                    <a:pt x="-1821" y="241"/>
                    <a:pt x="-2697" y="-1573"/>
                  </a:cubicBezTo>
                  <a:cubicBezTo>
                    <a:pt x="-661" y="-697"/>
                    <a:pt x="907" y="575"/>
                    <a:pt x="1117" y="2981"/>
                  </a:cubicBezTo>
                  <a:close/>
                </a:path>
              </a:pathLst>
            </a:custGeom>
            <a:solidFill>
              <a:srgbClr val="020202"/>
            </a:solidFill>
            <a:ln w="1231" cap="flat">
              <a:noFill/>
              <a:prstDash val="solid"/>
              <a:miter/>
            </a:ln>
          </p:spPr>
          <p:txBody>
            <a:bodyPr rtlCol="0" anchor="ctr"/>
            <a:lstStyle/>
            <a:p>
              <a:endParaRPr lang="es-CO"/>
            </a:p>
          </p:txBody>
        </p:sp>
        <p:sp>
          <p:nvSpPr>
            <p:cNvPr id="148" name="Freeform: Shape 147">
              <a:extLst>
                <a:ext uri="{FF2B5EF4-FFF2-40B4-BE49-F238E27FC236}">
                  <a16:creationId xmlns:a16="http://schemas.microsoft.com/office/drawing/2014/main" id="{AC3DEE24-206B-7D43-F873-B3341B3B6821}"/>
                </a:ext>
              </a:extLst>
            </p:cNvPr>
            <p:cNvSpPr/>
            <p:nvPr/>
          </p:nvSpPr>
          <p:spPr>
            <a:xfrm>
              <a:off x="-855342" y="6497385"/>
              <a:ext cx="4702" cy="2716"/>
            </a:xfrm>
            <a:custGeom>
              <a:avLst/>
              <a:gdLst>
                <a:gd name="connsiteX0" fmla="*/ 2005 w 4702"/>
                <a:gd name="connsiteY0" fmla="*/ 1144 h 2716"/>
                <a:gd name="connsiteX1" fmla="*/ -2697 w 4702"/>
                <a:gd name="connsiteY1" fmla="*/ -1559 h 2716"/>
                <a:gd name="connsiteX2" fmla="*/ 2005 w 4702"/>
                <a:gd name="connsiteY2" fmla="*/ 1144 h 2716"/>
              </a:gdLst>
              <a:ahLst/>
              <a:cxnLst>
                <a:cxn ang="0">
                  <a:pos x="connsiteX0" y="connsiteY0"/>
                </a:cxn>
                <a:cxn ang="0">
                  <a:pos x="connsiteX1" y="connsiteY1"/>
                </a:cxn>
                <a:cxn ang="0">
                  <a:pos x="connsiteX2" y="connsiteY2"/>
                </a:cxn>
              </a:cxnLst>
              <a:rect l="l" t="t" r="r" b="b"/>
              <a:pathLst>
                <a:path w="4702" h="2716">
                  <a:moveTo>
                    <a:pt x="2005" y="1144"/>
                  </a:moveTo>
                  <a:cubicBezTo>
                    <a:pt x="191" y="749"/>
                    <a:pt x="-1451" y="-189"/>
                    <a:pt x="-2697" y="-1559"/>
                  </a:cubicBezTo>
                  <a:cubicBezTo>
                    <a:pt x="-723" y="-1707"/>
                    <a:pt x="1141" y="-634"/>
                    <a:pt x="2005" y="1144"/>
                  </a:cubicBezTo>
                  <a:close/>
                </a:path>
              </a:pathLst>
            </a:custGeom>
            <a:solidFill>
              <a:srgbClr val="020202"/>
            </a:solidFill>
            <a:ln w="1231" cap="flat">
              <a:noFill/>
              <a:prstDash val="solid"/>
              <a:miter/>
            </a:ln>
          </p:spPr>
          <p:txBody>
            <a:bodyPr rtlCol="0" anchor="ctr"/>
            <a:lstStyle/>
            <a:p>
              <a:endParaRPr lang="es-CO"/>
            </a:p>
          </p:txBody>
        </p:sp>
        <p:sp>
          <p:nvSpPr>
            <p:cNvPr id="149" name="Freeform: Shape 148">
              <a:extLst>
                <a:ext uri="{FF2B5EF4-FFF2-40B4-BE49-F238E27FC236}">
                  <a16:creationId xmlns:a16="http://schemas.microsoft.com/office/drawing/2014/main" id="{B175A1C9-A029-82A8-8F6D-C66AC9056606}"/>
                </a:ext>
              </a:extLst>
            </p:cNvPr>
            <p:cNvSpPr/>
            <p:nvPr/>
          </p:nvSpPr>
          <p:spPr>
            <a:xfrm>
              <a:off x="-881792" y="6484513"/>
              <a:ext cx="4615" cy="1949"/>
            </a:xfrm>
            <a:custGeom>
              <a:avLst/>
              <a:gdLst>
                <a:gd name="connsiteX0" fmla="*/ 1919 w 4615"/>
                <a:gd name="connsiteY0" fmla="*/ 377 h 1949"/>
                <a:gd name="connsiteX1" fmla="*/ -2697 w 4615"/>
                <a:gd name="connsiteY1" fmla="*/ -1548 h 1949"/>
                <a:gd name="connsiteX2" fmla="*/ 1919 w 4615"/>
                <a:gd name="connsiteY2" fmla="*/ 377 h 1949"/>
              </a:gdLst>
              <a:ahLst/>
              <a:cxnLst>
                <a:cxn ang="0">
                  <a:pos x="connsiteX0" y="connsiteY0"/>
                </a:cxn>
                <a:cxn ang="0">
                  <a:pos x="connsiteX1" y="connsiteY1"/>
                </a:cxn>
                <a:cxn ang="0">
                  <a:pos x="connsiteX2" y="connsiteY2"/>
                </a:cxn>
              </a:cxnLst>
              <a:rect l="l" t="t" r="r" b="b"/>
              <a:pathLst>
                <a:path w="4615" h="1949">
                  <a:moveTo>
                    <a:pt x="1919" y="377"/>
                  </a:moveTo>
                  <a:cubicBezTo>
                    <a:pt x="216" y="241"/>
                    <a:pt x="-1401" y="-425"/>
                    <a:pt x="-2697" y="-1548"/>
                  </a:cubicBezTo>
                  <a:cubicBezTo>
                    <a:pt x="-834" y="-1672"/>
                    <a:pt x="845" y="-1375"/>
                    <a:pt x="1919" y="377"/>
                  </a:cubicBezTo>
                  <a:close/>
                </a:path>
              </a:pathLst>
            </a:custGeom>
            <a:solidFill>
              <a:srgbClr val="020202"/>
            </a:solidFill>
            <a:ln w="1231" cap="flat">
              <a:noFill/>
              <a:prstDash val="solid"/>
              <a:miter/>
            </a:ln>
          </p:spPr>
          <p:txBody>
            <a:bodyPr rtlCol="0" anchor="ctr"/>
            <a:lstStyle/>
            <a:p>
              <a:endParaRPr lang="es-CO"/>
            </a:p>
          </p:txBody>
        </p:sp>
        <p:sp>
          <p:nvSpPr>
            <p:cNvPr id="150" name="Freeform: Shape 149">
              <a:extLst>
                <a:ext uri="{FF2B5EF4-FFF2-40B4-BE49-F238E27FC236}">
                  <a16:creationId xmlns:a16="http://schemas.microsoft.com/office/drawing/2014/main" id="{EED22991-625B-94E8-1C30-67012F7C9367}"/>
                </a:ext>
              </a:extLst>
            </p:cNvPr>
            <p:cNvSpPr/>
            <p:nvPr/>
          </p:nvSpPr>
          <p:spPr>
            <a:xfrm>
              <a:off x="-829732" y="6513785"/>
              <a:ext cx="3702" cy="2915"/>
            </a:xfrm>
            <a:custGeom>
              <a:avLst/>
              <a:gdLst>
                <a:gd name="connsiteX0" fmla="*/ 1005 w 3702"/>
                <a:gd name="connsiteY0" fmla="*/ 1343 h 2915"/>
                <a:gd name="connsiteX1" fmla="*/ -2697 w 3702"/>
                <a:gd name="connsiteY1" fmla="*/ -1570 h 2915"/>
                <a:gd name="connsiteX2" fmla="*/ 1005 w 3702"/>
                <a:gd name="connsiteY2" fmla="*/ 1343 h 2915"/>
              </a:gdLst>
              <a:ahLst/>
              <a:cxnLst>
                <a:cxn ang="0">
                  <a:pos x="connsiteX0" y="connsiteY0"/>
                </a:cxn>
                <a:cxn ang="0">
                  <a:pos x="connsiteX1" y="connsiteY1"/>
                </a:cxn>
                <a:cxn ang="0">
                  <a:pos x="connsiteX2" y="connsiteY2"/>
                </a:cxn>
              </a:cxnLst>
              <a:rect l="l" t="t" r="r" b="b"/>
              <a:pathLst>
                <a:path w="3702" h="2915">
                  <a:moveTo>
                    <a:pt x="1005" y="1343"/>
                  </a:moveTo>
                  <a:cubicBezTo>
                    <a:pt x="-513" y="800"/>
                    <a:pt x="-1809" y="-224"/>
                    <a:pt x="-2697" y="-1570"/>
                  </a:cubicBezTo>
                  <a:cubicBezTo>
                    <a:pt x="-908" y="-1644"/>
                    <a:pt x="660" y="-409"/>
                    <a:pt x="1005" y="1343"/>
                  </a:cubicBezTo>
                  <a:close/>
                </a:path>
              </a:pathLst>
            </a:custGeom>
            <a:solidFill>
              <a:srgbClr val="020202"/>
            </a:solidFill>
            <a:ln w="1231" cap="flat">
              <a:noFill/>
              <a:prstDash val="solid"/>
              <a:miter/>
            </a:ln>
          </p:spPr>
          <p:txBody>
            <a:bodyPr rtlCol="0" anchor="ctr"/>
            <a:lstStyle/>
            <a:p>
              <a:endParaRPr lang="es-CO"/>
            </a:p>
          </p:txBody>
        </p:sp>
        <p:sp>
          <p:nvSpPr>
            <p:cNvPr id="151" name="Freeform: Shape 150">
              <a:extLst>
                <a:ext uri="{FF2B5EF4-FFF2-40B4-BE49-F238E27FC236}">
                  <a16:creationId xmlns:a16="http://schemas.microsoft.com/office/drawing/2014/main" id="{0FFC7FFE-A27C-B908-25C7-35FD8FFC96FE}"/>
                </a:ext>
              </a:extLst>
            </p:cNvPr>
            <p:cNvSpPr/>
            <p:nvPr/>
          </p:nvSpPr>
          <p:spPr>
            <a:xfrm>
              <a:off x="-873486" y="6488126"/>
              <a:ext cx="4517" cy="2039"/>
            </a:xfrm>
            <a:custGeom>
              <a:avLst/>
              <a:gdLst>
                <a:gd name="connsiteX0" fmla="*/ 1820 w 4517"/>
                <a:gd name="connsiteY0" fmla="*/ 466 h 2039"/>
                <a:gd name="connsiteX1" fmla="*/ -2697 w 4517"/>
                <a:gd name="connsiteY1" fmla="*/ -1570 h 2039"/>
                <a:gd name="connsiteX2" fmla="*/ 1820 w 4517"/>
                <a:gd name="connsiteY2" fmla="*/ 466 h 2039"/>
              </a:gdLst>
              <a:ahLst/>
              <a:cxnLst>
                <a:cxn ang="0">
                  <a:pos x="connsiteX0" y="connsiteY0"/>
                </a:cxn>
                <a:cxn ang="0">
                  <a:pos x="connsiteX1" y="connsiteY1"/>
                </a:cxn>
                <a:cxn ang="0">
                  <a:pos x="connsiteX2" y="connsiteY2"/>
                </a:cxn>
              </a:cxnLst>
              <a:rect l="l" t="t" r="r" b="b"/>
              <a:pathLst>
                <a:path w="4517" h="2039">
                  <a:moveTo>
                    <a:pt x="1820" y="466"/>
                  </a:moveTo>
                  <a:cubicBezTo>
                    <a:pt x="141" y="257"/>
                    <a:pt x="-1426" y="-459"/>
                    <a:pt x="-2697" y="-1570"/>
                  </a:cubicBezTo>
                  <a:cubicBezTo>
                    <a:pt x="-858" y="-1607"/>
                    <a:pt x="808" y="-1299"/>
                    <a:pt x="1820" y="466"/>
                  </a:cubicBezTo>
                  <a:close/>
                </a:path>
              </a:pathLst>
            </a:custGeom>
            <a:solidFill>
              <a:srgbClr val="020202"/>
            </a:solidFill>
            <a:ln w="1231" cap="flat">
              <a:noFill/>
              <a:prstDash val="solid"/>
              <a:miter/>
            </a:ln>
          </p:spPr>
          <p:txBody>
            <a:bodyPr rtlCol="0" anchor="ctr"/>
            <a:lstStyle/>
            <a:p>
              <a:endParaRPr lang="es-CO"/>
            </a:p>
          </p:txBody>
        </p:sp>
        <p:sp>
          <p:nvSpPr>
            <p:cNvPr id="152" name="Freeform: Shape 151">
              <a:extLst>
                <a:ext uri="{FF2B5EF4-FFF2-40B4-BE49-F238E27FC236}">
                  <a16:creationId xmlns:a16="http://schemas.microsoft.com/office/drawing/2014/main" id="{F66C884C-B642-BAE7-86D6-9C831CEE7C73}"/>
                </a:ext>
              </a:extLst>
            </p:cNvPr>
            <p:cNvSpPr/>
            <p:nvPr/>
          </p:nvSpPr>
          <p:spPr>
            <a:xfrm>
              <a:off x="-886358" y="6482624"/>
              <a:ext cx="4640" cy="1963"/>
            </a:xfrm>
            <a:custGeom>
              <a:avLst/>
              <a:gdLst>
                <a:gd name="connsiteX0" fmla="*/ 1943 w 4640"/>
                <a:gd name="connsiteY0" fmla="*/ 390 h 1963"/>
                <a:gd name="connsiteX1" fmla="*/ -2697 w 4640"/>
                <a:gd name="connsiteY1" fmla="*/ -1498 h 1963"/>
                <a:gd name="connsiteX2" fmla="*/ 1943 w 4640"/>
                <a:gd name="connsiteY2" fmla="*/ 390 h 1963"/>
              </a:gdLst>
              <a:ahLst/>
              <a:cxnLst>
                <a:cxn ang="0">
                  <a:pos x="connsiteX0" y="connsiteY0"/>
                </a:cxn>
                <a:cxn ang="0">
                  <a:pos x="connsiteX1" y="connsiteY1"/>
                </a:cxn>
                <a:cxn ang="0">
                  <a:pos x="connsiteX2" y="connsiteY2"/>
                </a:cxn>
              </a:cxnLst>
              <a:rect l="l" t="t" r="r" b="b"/>
              <a:pathLst>
                <a:path w="4640" h="1963">
                  <a:moveTo>
                    <a:pt x="1943" y="390"/>
                  </a:moveTo>
                  <a:cubicBezTo>
                    <a:pt x="240" y="267"/>
                    <a:pt x="-1389" y="-400"/>
                    <a:pt x="-2697" y="-1498"/>
                  </a:cubicBezTo>
                  <a:cubicBezTo>
                    <a:pt x="-920" y="-1819"/>
                    <a:pt x="894" y="-1091"/>
                    <a:pt x="1943" y="390"/>
                  </a:cubicBezTo>
                  <a:close/>
                </a:path>
              </a:pathLst>
            </a:custGeom>
            <a:solidFill>
              <a:srgbClr val="020202"/>
            </a:solidFill>
            <a:ln w="1231" cap="flat">
              <a:noFill/>
              <a:prstDash val="solid"/>
              <a:miter/>
            </a:ln>
          </p:spPr>
          <p:txBody>
            <a:bodyPr rtlCol="0" anchor="ctr"/>
            <a:lstStyle/>
            <a:p>
              <a:endParaRPr lang="es-CO"/>
            </a:p>
          </p:txBody>
        </p:sp>
        <p:sp>
          <p:nvSpPr>
            <p:cNvPr id="153" name="Freeform: Shape 152">
              <a:extLst>
                <a:ext uri="{FF2B5EF4-FFF2-40B4-BE49-F238E27FC236}">
                  <a16:creationId xmlns:a16="http://schemas.microsoft.com/office/drawing/2014/main" id="{FED31FB4-A89A-D101-4ED7-0B7D030F618B}"/>
                </a:ext>
              </a:extLst>
            </p:cNvPr>
            <p:cNvSpPr/>
            <p:nvPr/>
          </p:nvSpPr>
          <p:spPr>
            <a:xfrm>
              <a:off x="-890962" y="6480820"/>
              <a:ext cx="4677" cy="1928"/>
            </a:xfrm>
            <a:custGeom>
              <a:avLst/>
              <a:gdLst>
                <a:gd name="connsiteX0" fmla="*/ 1980 w 4677"/>
                <a:gd name="connsiteY0" fmla="*/ 356 h 1928"/>
                <a:gd name="connsiteX1" fmla="*/ -2697 w 4677"/>
                <a:gd name="connsiteY1" fmla="*/ -1471 h 1928"/>
                <a:gd name="connsiteX2" fmla="*/ 1980 w 4677"/>
                <a:gd name="connsiteY2" fmla="*/ 356 h 1928"/>
              </a:gdLst>
              <a:ahLst/>
              <a:cxnLst>
                <a:cxn ang="0">
                  <a:pos x="connsiteX0" y="connsiteY0"/>
                </a:cxn>
                <a:cxn ang="0">
                  <a:pos x="connsiteX1" y="connsiteY1"/>
                </a:cxn>
                <a:cxn ang="0">
                  <a:pos x="connsiteX2" y="connsiteY2"/>
                </a:cxn>
              </a:cxnLst>
              <a:rect l="l" t="t" r="r" b="b"/>
              <a:pathLst>
                <a:path w="4677" h="1928">
                  <a:moveTo>
                    <a:pt x="1980" y="356"/>
                  </a:moveTo>
                  <a:cubicBezTo>
                    <a:pt x="265" y="257"/>
                    <a:pt x="-1364" y="-385"/>
                    <a:pt x="-2697" y="-1471"/>
                  </a:cubicBezTo>
                  <a:cubicBezTo>
                    <a:pt x="-908" y="-1854"/>
                    <a:pt x="931" y="-1138"/>
                    <a:pt x="1980" y="356"/>
                  </a:cubicBezTo>
                  <a:close/>
                </a:path>
              </a:pathLst>
            </a:custGeom>
            <a:solidFill>
              <a:srgbClr val="020202"/>
            </a:solidFill>
            <a:ln w="1231" cap="flat">
              <a:noFill/>
              <a:prstDash val="solid"/>
              <a:miter/>
            </a:ln>
          </p:spPr>
          <p:txBody>
            <a:bodyPr rtlCol="0" anchor="ctr"/>
            <a:lstStyle/>
            <a:p>
              <a:endParaRPr lang="es-CO"/>
            </a:p>
          </p:txBody>
        </p:sp>
        <p:sp>
          <p:nvSpPr>
            <p:cNvPr id="154" name="Freeform: Shape 153">
              <a:extLst>
                <a:ext uri="{FF2B5EF4-FFF2-40B4-BE49-F238E27FC236}">
                  <a16:creationId xmlns:a16="http://schemas.microsoft.com/office/drawing/2014/main" id="{9A3BAF7E-3BC4-BC53-CECD-09037126651B}"/>
                </a:ext>
              </a:extLst>
            </p:cNvPr>
            <p:cNvSpPr/>
            <p:nvPr/>
          </p:nvSpPr>
          <p:spPr>
            <a:xfrm>
              <a:off x="-833349" y="6511086"/>
              <a:ext cx="3776" cy="2751"/>
            </a:xfrm>
            <a:custGeom>
              <a:avLst/>
              <a:gdLst>
                <a:gd name="connsiteX0" fmla="*/ 1079 w 3776"/>
                <a:gd name="connsiteY0" fmla="*/ 1179 h 2751"/>
                <a:gd name="connsiteX1" fmla="*/ -2697 w 3776"/>
                <a:gd name="connsiteY1" fmla="*/ -1561 h 2751"/>
                <a:gd name="connsiteX2" fmla="*/ 1079 w 3776"/>
                <a:gd name="connsiteY2" fmla="*/ 1179 h 2751"/>
              </a:gdLst>
              <a:ahLst/>
              <a:cxnLst>
                <a:cxn ang="0">
                  <a:pos x="connsiteX0" y="connsiteY0"/>
                </a:cxn>
                <a:cxn ang="0">
                  <a:pos x="connsiteX1" y="connsiteY1"/>
                </a:cxn>
                <a:cxn ang="0">
                  <a:pos x="connsiteX2" y="connsiteY2"/>
                </a:cxn>
              </a:cxnLst>
              <a:rect l="l" t="t" r="r" b="b"/>
              <a:pathLst>
                <a:path w="3776" h="2751">
                  <a:moveTo>
                    <a:pt x="1079" y="1179"/>
                  </a:moveTo>
                  <a:cubicBezTo>
                    <a:pt x="-451" y="710"/>
                    <a:pt x="-1772" y="-253"/>
                    <a:pt x="-2697" y="-1561"/>
                  </a:cubicBezTo>
                  <a:cubicBezTo>
                    <a:pt x="-710" y="-1709"/>
                    <a:pt x="290" y="-450"/>
                    <a:pt x="1079" y="1179"/>
                  </a:cubicBezTo>
                  <a:close/>
                </a:path>
              </a:pathLst>
            </a:custGeom>
            <a:solidFill>
              <a:srgbClr val="020202"/>
            </a:solidFill>
            <a:ln w="1231" cap="flat">
              <a:noFill/>
              <a:prstDash val="solid"/>
              <a:miter/>
            </a:ln>
          </p:spPr>
          <p:txBody>
            <a:bodyPr rtlCol="0" anchor="ctr"/>
            <a:lstStyle/>
            <a:p>
              <a:endParaRPr lang="es-CO"/>
            </a:p>
          </p:txBody>
        </p:sp>
        <p:sp>
          <p:nvSpPr>
            <p:cNvPr id="155" name="Freeform: Shape 154">
              <a:extLst>
                <a:ext uri="{FF2B5EF4-FFF2-40B4-BE49-F238E27FC236}">
                  <a16:creationId xmlns:a16="http://schemas.microsoft.com/office/drawing/2014/main" id="{F118C83F-0ED1-B812-8A55-E6A7D394595A}"/>
                </a:ext>
              </a:extLst>
            </p:cNvPr>
            <p:cNvSpPr/>
            <p:nvPr/>
          </p:nvSpPr>
          <p:spPr>
            <a:xfrm>
              <a:off x="-782943" y="6557611"/>
              <a:ext cx="2758" cy="2782"/>
            </a:xfrm>
            <a:custGeom>
              <a:avLst/>
              <a:gdLst>
                <a:gd name="connsiteX0" fmla="*/ 43 w 2758"/>
                <a:gd name="connsiteY0" fmla="*/ 1209 h 2782"/>
                <a:gd name="connsiteX1" fmla="*/ -2697 w 2758"/>
                <a:gd name="connsiteY1" fmla="*/ -1555 h 2782"/>
                <a:gd name="connsiteX2" fmla="*/ 43 w 2758"/>
                <a:gd name="connsiteY2" fmla="*/ 604 h 2782"/>
                <a:gd name="connsiteX3" fmla="*/ 43 w 2758"/>
                <a:gd name="connsiteY3" fmla="*/ 1209 h 2782"/>
              </a:gdLst>
              <a:ahLst/>
              <a:cxnLst>
                <a:cxn ang="0">
                  <a:pos x="connsiteX0" y="connsiteY0"/>
                </a:cxn>
                <a:cxn ang="0">
                  <a:pos x="connsiteX1" y="connsiteY1"/>
                </a:cxn>
                <a:cxn ang="0">
                  <a:pos x="connsiteX2" y="connsiteY2"/>
                </a:cxn>
                <a:cxn ang="0">
                  <a:pos x="connsiteX3" y="connsiteY3"/>
                </a:cxn>
              </a:cxnLst>
              <a:rect l="l" t="t" r="r" b="b"/>
              <a:pathLst>
                <a:path w="2758" h="2782">
                  <a:moveTo>
                    <a:pt x="43" y="1209"/>
                  </a:moveTo>
                  <a:cubicBezTo>
                    <a:pt x="-1093" y="543"/>
                    <a:pt x="-2043" y="-408"/>
                    <a:pt x="-2697" y="-1555"/>
                  </a:cubicBezTo>
                  <a:cubicBezTo>
                    <a:pt x="-1340" y="-1716"/>
                    <a:pt x="-118" y="-753"/>
                    <a:pt x="43" y="604"/>
                  </a:cubicBezTo>
                  <a:cubicBezTo>
                    <a:pt x="67" y="802"/>
                    <a:pt x="67" y="1012"/>
                    <a:pt x="43" y="1209"/>
                  </a:cubicBezTo>
                  <a:close/>
                </a:path>
              </a:pathLst>
            </a:custGeom>
            <a:solidFill>
              <a:srgbClr val="020202"/>
            </a:solidFill>
            <a:ln w="1231" cap="flat">
              <a:noFill/>
              <a:prstDash val="solid"/>
              <a:miter/>
            </a:ln>
          </p:spPr>
          <p:txBody>
            <a:bodyPr rtlCol="0" anchor="ctr"/>
            <a:lstStyle/>
            <a:p>
              <a:endParaRPr lang="es-CO"/>
            </a:p>
          </p:txBody>
        </p:sp>
        <p:sp>
          <p:nvSpPr>
            <p:cNvPr id="156" name="Freeform: Shape 155">
              <a:extLst>
                <a:ext uri="{FF2B5EF4-FFF2-40B4-BE49-F238E27FC236}">
                  <a16:creationId xmlns:a16="http://schemas.microsoft.com/office/drawing/2014/main" id="{D1FB3140-BE54-307A-E06A-B06DB7088FD8}"/>
                </a:ext>
              </a:extLst>
            </p:cNvPr>
            <p:cNvSpPr/>
            <p:nvPr/>
          </p:nvSpPr>
          <p:spPr>
            <a:xfrm>
              <a:off x="-902811" y="6477143"/>
              <a:ext cx="3702" cy="1140"/>
            </a:xfrm>
            <a:custGeom>
              <a:avLst/>
              <a:gdLst>
                <a:gd name="connsiteX0" fmla="*/ 1005 w 3702"/>
                <a:gd name="connsiteY0" fmla="*/ -460 h 1140"/>
                <a:gd name="connsiteX1" fmla="*/ -2697 w 3702"/>
                <a:gd name="connsiteY1" fmla="*/ -1509 h 1140"/>
                <a:gd name="connsiteX2" fmla="*/ 1005 w 3702"/>
                <a:gd name="connsiteY2" fmla="*/ -460 h 1140"/>
              </a:gdLst>
              <a:ahLst/>
              <a:cxnLst>
                <a:cxn ang="0">
                  <a:pos x="connsiteX0" y="connsiteY0"/>
                </a:cxn>
                <a:cxn ang="0">
                  <a:pos x="connsiteX1" y="connsiteY1"/>
                </a:cxn>
                <a:cxn ang="0">
                  <a:pos x="connsiteX2" y="connsiteY2"/>
                </a:cxn>
              </a:cxnLst>
              <a:rect l="l" t="t" r="r" b="b"/>
              <a:pathLst>
                <a:path w="3702" h="1140">
                  <a:moveTo>
                    <a:pt x="1005" y="-460"/>
                  </a:moveTo>
                  <a:cubicBezTo>
                    <a:pt x="-315" y="-324"/>
                    <a:pt x="-1636" y="-695"/>
                    <a:pt x="-2697" y="-1509"/>
                  </a:cubicBezTo>
                  <a:cubicBezTo>
                    <a:pt x="-1377" y="-1423"/>
                    <a:pt x="191" y="-2089"/>
                    <a:pt x="1005" y="-460"/>
                  </a:cubicBezTo>
                  <a:close/>
                </a:path>
              </a:pathLst>
            </a:custGeom>
            <a:solidFill>
              <a:srgbClr val="020202"/>
            </a:solidFill>
            <a:ln w="1231" cap="flat">
              <a:noFill/>
              <a:prstDash val="solid"/>
              <a:miter/>
            </a:ln>
          </p:spPr>
          <p:txBody>
            <a:bodyPr rtlCol="0" anchor="ctr"/>
            <a:lstStyle/>
            <a:p>
              <a:endParaRPr lang="es-CO"/>
            </a:p>
          </p:txBody>
        </p:sp>
        <p:sp>
          <p:nvSpPr>
            <p:cNvPr id="157" name="Freeform: Shape 156">
              <a:extLst>
                <a:ext uri="{FF2B5EF4-FFF2-40B4-BE49-F238E27FC236}">
                  <a16:creationId xmlns:a16="http://schemas.microsoft.com/office/drawing/2014/main" id="{BBBD1B44-2183-A03C-E55E-914C0C0C95A7}"/>
                </a:ext>
              </a:extLst>
            </p:cNvPr>
            <p:cNvSpPr/>
            <p:nvPr/>
          </p:nvSpPr>
          <p:spPr>
            <a:xfrm>
              <a:off x="-841630" y="6505567"/>
              <a:ext cx="2838" cy="1939"/>
            </a:xfrm>
            <a:custGeom>
              <a:avLst/>
              <a:gdLst>
                <a:gd name="connsiteX0" fmla="*/ 141 w 2838"/>
                <a:gd name="connsiteY0" fmla="*/ 366 h 1939"/>
                <a:gd name="connsiteX1" fmla="*/ -2697 w 2838"/>
                <a:gd name="connsiteY1" fmla="*/ -1510 h 1939"/>
                <a:gd name="connsiteX2" fmla="*/ 117 w 2838"/>
                <a:gd name="connsiteY2" fmla="*/ 218 h 1939"/>
                <a:gd name="connsiteX3" fmla="*/ 141 w 2838"/>
                <a:gd name="connsiteY3" fmla="*/ 366 h 1939"/>
              </a:gdLst>
              <a:ahLst/>
              <a:cxnLst>
                <a:cxn ang="0">
                  <a:pos x="connsiteX0" y="connsiteY0"/>
                </a:cxn>
                <a:cxn ang="0">
                  <a:pos x="connsiteX1" y="connsiteY1"/>
                </a:cxn>
                <a:cxn ang="0">
                  <a:pos x="connsiteX2" y="connsiteY2"/>
                </a:cxn>
                <a:cxn ang="0">
                  <a:pos x="connsiteX3" y="connsiteY3"/>
                </a:cxn>
              </a:cxnLst>
              <a:rect l="l" t="t" r="r" b="b"/>
              <a:pathLst>
                <a:path w="2838" h="1939">
                  <a:moveTo>
                    <a:pt x="141" y="366"/>
                  </a:moveTo>
                  <a:cubicBezTo>
                    <a:pt x="-1031" y="193"/>
                    <a:pt x="-2080" y="-498"/>
                    <a:pt x="-2697" y="-1510"/>
                  </a:cubicBezTo>
                  <a:cubicBezTo>
                    <a:pt x="-1438" y="-1806"/>
                    <a:pt x="-192" y="-1029"/>
                    <a:pt x="117" y="218"/>
                  </a:cubicBezTo>
                  <a:cubicBezTo>
                    <a:pt x="129" y="267"/>
                    <a:pt x="129" y="317"/>
                    <a:pt x="141" y="366"/>
                  </a:cubicBezTo>
                  <a:close/>
                </a:path>
              </a:pathLst>
            </a:custGeom>
            <a:solidFill>
              <a:srgbClr val="020202"/>
            </a:solidFill>
            <a:ln w="1231" cap="flat">
              <a:noFill/>
              <a:prstDash val="solid"/>
              <a:miter/>
            </a:ln>
          </p:spPr>
          <p:txBody>
            <a:bodyPr rtlCol="0" anchor="ctr"/>
            <a:lstStyle/>
            <a:p>
              <a:endParaRPr lang="es-CO"/>
            </a:p>
          </p:txBody>
        </p:sp>
        <p:sp>
          <p:nvSpPr>
            <p:cNvPr id="158" name="Freeform: Shape 157">
              <a:extLst>
                <a:ext uri="{FF2B5EF4-FFF2-40B4-BE49-F238E27FC236}">
                  <a16:creationId xmlns:a16="http://schemas.microsoft.com/office/drawing/2014/main" id="{3143D7D9-5820-1BE9-00EF-5DD46583E9A0}"/>
                </a:ext>
              </a:extLst>
            </p:cNvPr>
            <p:cNvSpPr/>
            <p:nvPr/>
          </p:nvSpPr>
          <p:spPr>
            <a:xfrm>
              <a:off x="-836089" y="6509214"/>
              <a:ext cx="2814" cy="1946"/>
            </a:xfrm>
            <a:custGeom>
              <a:avLst/>
              <a:gdLst>
                <a:gd name="connsiteX0" fmla="*/ 117 w 2814"/>
                <a:gd name="connsiteY0" fmla="*/ 373 h 1946"/>
                <a:gd name="connsiteX1" fmla="*/ -2697 w 2814"/>
                <a:gd name="connsiteY1" fmla="*/ -1515 h 1946"/>
                <a:gd name="connsiteX2" fmla="*/ 92 w 2814"/>
                <a:gd name="connsiteY2" fmla="*/ 250 h 1946"/>
                <a:gd name="connsiteX3" fmla="*/ 117 w 2814"/>
                <a:gd name="connsiteY3" fmla="*/ 373 h 1946"/>
              </a:gdLst>
              <a:ahLst/>
              <a:cxnLst>
                <a:cxn ang="0">
                  <a:pos x="connsiteX0" y="connsiteY0"/>
                </a:cxn>
                <a:cxn ang="0">
                  <a:pos x="connsiteX1" y="connsiteY1"/>
                </a:cxn>
                <a:cxn ang="0">
                  <a:pos x="connsiteX2" y="connsiteY2"/>
                </a:cxn>
                <a:cxn ang="0">
                  <a:pos x="connsiteX3" y="connsiteY3"/>
                </a:cxn>
              </a:cxnLst>
              <a:rect l="l" t="t" r="r" b="b"/>
              <a:pathLst>
                <a:path w="2814" h="1946">
                  <a:moveTo>
                    <a:pt x="117" y="373"/>
                  </a:moveTo>
                  <a:cubicBezTo>
                    <a:pt x="-1056" y="200"/>
                    <a:pt x="-2093" y="-503"/>
                    <a:pt x="-2697" y="-1515"/>
                  </a:cubicBezTo>
                  <a:cubicBezTo>
                    <a:pt x="-1438" y="-1799"/>
                    <a:pt x="-192" y="-1009"/>
                    <a:pt x="92" y="250"/>
                  </a:cubicBezTo>
                  <a:cubicBezTo>
                    <a:pt x="104" y="287"/>
                    <a:pt x="104" y="336"/>
                    <a:pt x="117" y="373"/>
                  </a:cubicBezTo>
                  <a:close/>
                </a:path>
              </a:pathLst>
            </a:custGeom>
            <a:solidFill>
              <a:srgbClr val="020202"/>
            </a:solidFill>
            <a:ln w="1231" cap="flat">
              <a:noFill/>
              <a:prstDash val="solid"/>
              <a:miter/>
            </a:ln>
          </p:spPr>
          <p:txBody>
            <a:bodyPr rtlCol="0" anchor="ctr"/>
            <a:lstStyle/>
            <a:p>
              <a:endParaRPr lang="es-CO"/>
            </a:p>
          </p:txBody>
        </p:sp>
        <p:sp>
          <p:nvSpPr>
            <p:cNvPr id="159" name="Freeform: Shape 158">
              <a:extLst>
                <a:ext uri="{FF2B5EF4-FFF2-40B4-BE49-F238E27FC236}">
                  <a16:creationId xmlns:a16="http://schemas.microsoft.com/office/drawing/2014/main" id="{5BE477F2-D931-9E22-E0AD-50457A3C34C5}"/>
                </a:ext>
              </a:extLst>
            </p:cNvPr>
            <p:cNvSpPr/>
            <p:nvPr/>
          </p:nvSpPr>
          <p:spPr>
            <a:xfrm>
              <a:off x="-815008" y="6525633"/>
              <a:ext cx="2715" cy="2003"/>
            </a:xfrm>
            <a:custGeom>
              <a:avLst/>
              <a:gdLst>
                <a:gd name="connsiteX0" fmla="*/ 18 w 2715"/>
                <a:gd name="connsiteY0" fmla="*/ 431 h 2003"/>
                <a:gd name="connsiteX1" fmla="*/ -2697 w 2715"/>
                <a:gd name="connsiteY1" fmla="*/ -1556 h 2003"/>
                <a:gd name="connsiteX2" fmla="*/ 18 w 2715"/>
                <a:gd name="connsiteY2" fmla="*/ 431 h 2003"/>
              </a:gdLst>
              <a:ahLst/>
              <a:cxnLst>
                <a:cxn ang="0">
                  <a:pos x="connsiteX0" y="connsiteY0"/>
                </a:cxn>
                <a:cxn ang="0">
                  <a:pos x="connsiteX1" y="connsiteY1"/>
                </a:cxn>
                <a:cxn ang="0">
                  <a:pos x="connsiteX2" y="connsiteY2"/>
                </a:cxn>
              </a:cxnLst>
              <a:rect l="l" t="t" r="r" b="b"/>
              <a:pathLst>
                <a:path w="2715" h="2003">
                  <a:moveTo>
                    <a:pt x="18" y="431"/>
                  </a:moveTo>
                  <a:cubicBezTo>
                    <a:pt x="-1117" y="172"/>
                    <a:pt x="-2105" y="-544"/>
                    <a:pt x="-2697" y="-1556"/>
                  </a:cubicBezTo>
                  <a:cubicBezTo>
                    <a:pt x="-1414" y="-1704"/>
                    <a:pt x="-229" y="-840"/>
                    <a:pt x="18" y="431"/>
                  </a:cubicBezTo>
                  <a:close/>
                </a:path>
              </a:pathLst>
            </a:custGeom>
            <a:solidFill>
              <a:srgbClr val="020202"/>
            </a:solidFill>
            <a:ln w="1231" cap="flat">
              <a:noFill/>
              <a:prstDash val="solid"/>
              <a:miter/>
            </a:ln>
          </p:spPr>
          <p:txBody>
            <a:bodyPr rtlCol="0" anchor="ctr"/>
            <a:lstStyle/>
            <a:p>
              <a:endParaRPr lang="es-CO"/>
            </a:p>
          </p:txBody>
        </p:sp>
        <p:sp>
          <p:nvSpPr>
            <p:cNvPr id="160" name="Freeform: Shape 159">
              <a:extLst>
                <a:ext uri="{FF2B5EF4-FFF2-40B4-BE49-F238E27FC236}">
                  <a16:creationId xmlns:a16="http://schemas.microsoft.com/office/drawing/2014/main" id="{3D6F0F33-CFDF-E36E-B8F1-509D4CD30F92}"/>
                </a:ext>
              </a:extLst>
            </p:cNvPr>
            <p:cNvSpPr/>
            <p:nvPr/>
          </p:nvSpPr>
          <p:spPr>
            <a:xfrm>
              <a:off x="-838878" y="6507387"/>
              <a:ext cx="2826" cy="1946"/>
            </a:xfrm>
            <a:custGeom>
              <a:avLst/>
              <a:gdLst>
                <a:gd name="connsiteX0" fmla="*/ 129 w 2826"/>
                <a:gd name="connsiteY0" fmla="*/ 373 h 1946"/>
                <a:gd name="connsiteX1" fmla="*/ -2697 w 2826"/>
                <a:gd name="connsiteY1" fmla="*/ -1515 h 1946"/>
                <a:gd name="connsiteX2" fmla="*/ 104 w 2826"/>
                <a:gd name="connsiteY2" fmla="*/ 262 h 1946"/>
                <a:gd name="connsiteX3" fmla="*/ 129 w 2826"/>
                <a:gd name="connsiteY3" fmla="*/ 373 h 1946"/>
              </a:gdLst>
              <a:ahLst/>
              <a:cxnLst>
                <a:cxn ang="0">
                  <a:pos x="connsiteX0" y="connsiteY0"/>
                </a:cxn>
                <a:cxn ang="0">
                  <a:pos x="connsiteX1" y="connsiteY1"/>
                </a:cxn>
                <a:cxn ang="0">
                  <a:pos x="connsiteX2" y="connsiteY2"/>
                </a:cxn>
                <a:cxn ang="0">
                  <a:pos x="connsiteX3" y="connsiteY3"/>
                </a:cxn>
              </a:cxnLst>
              <a:rect l="l" t="t" r="r" b="b"/>
              <a:pathLst>
                <a:path w="2826" h="1946">
                  <a:moveTo>
                    <a:pt x="129" y="373"/>
                  </a:moveTo>
                  <a:cubicBezTo>
                    <a:pt x="-1043" y="188"/>
                    <a:pt x="-2080" y="-503"/>
                    <a:pt x="-2697" y="-1515"/>
                  </a:cubicBezTo>
                  <a:cubicBezTo>
                    <a:pt x="-1438" y="-1799"/>
                    <a:pt x="-179" y="-1009"/>
                    <a:pt x="104" y="262"/>
                  </a:cubicBezTo>
                  <a:cubicBezTo>
                    <a:pt x="117" y="299"/>
                    <a:pt x="117" y="336"/>
                    <a:pt x="129" y="373"/>
                  </a:cubicBezTo>
                  <a:close/>
                </a:path>
              </a:pathLst>
            </a:custGeom>
            <a:solidFill>
              <a:srgbClr val="020202"/>
            </a:solidFill>
            <a:ln w="1231" cap="flat">
              <a:noFill/>
              <a:prstDash val="solid"/>
              <a:miter/>
            </a:ln>
          </p:spPr>
          <p:txBody>
            <a:bodyPr rtlCol="0" anchor="ctr"/>
            <a:lstStyle/>
            <a:p>
              <a:endParaRPr lang="es-CO"/>
            </a:p>
          </p:txBody>
        </p:sp>
        <p:sp>
          <p:nvSpPr>
            <p:cNvPr id="161" name="Freeform: Shape 160">
              <a:extLst>
                <a:ext uri="{FF2B5EF4-FFF2-40B4-BE49-F238E27FC236}">
                  <a16:creationId xmlns:a16="http://schemas.microsoft.com/office/drawing/2014/main" id="{BA1712CA-2E78-42DA-E984-5012EA5F11FF}"/>
                </a:ext>
              </a:extLst>
            </p:cNvPr>
            <p:cNvSpPr/>
            <p:nvPr/>
          </p:nvSpPr>
          <p:spPr>
            <a:xfrm>
              <a:off x="-847122" y="6501908"/>
              <a:ext cx="2838" cy="1945"/>
            </a:xfrm>
            <a:custGeom>
              <a:avLst/>
              <a:gdLst>
                <a:gd name="connsiteX0" fmla="*/ 141 w 2838"/>
                <a:gd name="connsiteY0" fmla="*/ 372 h 1945"/>
                <a:gd name="connsiteX1" fmla="*/ -2697 w 2838"/>
                <a:gd name="connsiteY1" fmla="*/ -1504 h 1945"/>
                <a:gd name="connsiteX2" fmla="*/ 104 w 2838"/>
                <a:gd name="connsiteY2" fmla="*/ 175 h 1945"/>
                <a:gd name="connsiteX3" fmla="*/ 141 w 2838"/>
                <a:gd name="connsiteY3" fmla="*/ 372 h 1945"/>
              </a:gdLst>
              <a:ahLst/>
              <a:cxnLst>
                <a:cxn ang="0">
                  <a:pos x="connsiteX0" y="connsiteY0"/>
                </a:cxn>
                <a:cxn ang="0">
                  <a:pos x="connsiteX1" y="connsiteY1"/>
                </a:cxn>
                <a:cxn ang="0">
                  <a:pos x="connsiteX2" y="connsiteY2"/>
                </a:cxn>
                <a:cxn ang="0">
                  <a:pos x="connsiteX3" y="connsiteY3"/>
                </a:cxn>
              </a:cxnLst>
              <a:rect l="l" t="t" r="r" b="b"/>
              <a:pathLst>
                <a:path w="2838" h="1945">
                  <a:moveTo>
                    <a:pt x="141" y="372"/>
                  </a:moveTo>
                  <a:cubicBezTo>
                    <a:pt x="-1019" y="150"/>
                    <a:pt x="-2043" y="-516"/>
                    <a:pt x="-2697" y="-1504"/>
                  </a:cubicBezTo>
                  <a:cubicBezTo>
                    <a:pt x="-1463" y="-1812"/>
                    <a:pt x="-204" y="-1059"/>
                    <a:pt x="104" y="175"/>
                  </a:cubicBezTo>
                  <a:cubicBezTo>
                    <a:pt x="117" y="237"/>
                    <a:pt x="129" y="311"/>
                    <a:pt x="141" y="372"/>
                  </a:cubicBezTo>
                  <a:close/>
                </a:path>
              </a:pathLst>
            </a:custGeom>
            <a:solidFill>
              <a:srgbClr val="020202"/>
            </a:solidFill>
            <a:ln w="1231" cap="flat">
              <a:noFill/>
              <a:prstDash val="solid"/>
              <a:miter/>
            </a:ln>
          </p:spPr>
          <p:txBody>
            <a:bodyPr rtlCol="0" anchor="ctr"/>
            <a:lstStyle/>
            <a:p>
              <a:endParaRPr lang="es-CO"/>
            </a:p>
          </p:txBody>
        </p:sp>
        <p:sp>
          <p:nvSpPr>
            <p:cNvPr id="162" name="Freeform: Shape 161">
              <a:extLst>
                <a:ext uri="{FF2B5EF4-FFF2-40B4-BE49-F238E27FC236}">
                  <a16:creationId xmlns:a16="http://schemas.microsoft.com/office/drawing/2014/main" id="{437E2D6D-A72F-90F2-61FF-4A006B32C762}"/>
                </a:ext>
              </a:extLst>
            </p:cNvPr>
            <p:cNvSpPr/>
            <p:nvPr/>
          </p:nvSpPr>
          <p:spPr>
            <a:xfrm>
              <a:off x="-899194" y="6478079"/>
              <a:ext cx="2838" cy="1095"/>
            </a:xfrm>
            <a:custGeom>
              <a:avLst/>
              <a:gdLst>
                <a:gd name="connsiteX0" fmla="*/ 141 w 2838"/>
                <a:gd name="connsiteY0" fmla="*/ -520 h 1095"/>
                <a:gd name="connsiteX1" fmla="*/ -2697 w 2838"/>
                <a:gd name="connsiteY1" fmla="*/ -1471 h 1095"/>
                <a:gd name="connsiteX2" fmla="*/ 141 w 2838"/>
                <a:gd name="connsiteY2" fmla="*/ -520 h 1095"/>
              </a:gdLst>
              <a:ahLst/>
              <a:cxnLst>
                <a:cxn ang="0">
                  <a:pos x="connsiteX0" y="connsiteY0"/>
                </a:cxn>
                <a:cxn ang="0">
                  <a:pos x="connsiteX1" y="connsiteY1"/>
                </a:cxn>
                <a:cxn ang="0">
                  <a:pos x="connsiteX2" y="connsiteY2"/>
                </a:cxn>
              </a:cxnLst>
              <a:rect l="l" t="t" r="r" b="b"/>
              <a:pathLst>
                <a:path w="2838" h="1095">
                  <a:moveTo>
                    <a:pt x="141" y="-520"/>
                  </a:moveTo>
                  <a:cubicBezTo>
                    <a:pt x="-908" y="-348"/>
                    <a:pt x="-1969" y="-706"/>
                    <a:pt x="-2697" y="-1471"/>
                  </a:cubicBezTo>
                  <a:cubicBezTo>
                    <a:pt x="-1624" y="-1607"/>
                    <a:pt x="-476" y="-1816"/>
                    <a:pt x="141" y="-520"/>
                  </a:cubicBezTo>
                  <a:close/>
                </a:path>
              </a:pathLst>
            </a:custGeom>
            <a:solidFill>
              <a:srgbClr val="020202"/>
            </a:solidFill>
            <a:ln w="1231" cap="flat">
              <a:noFill/>
              <a:prstDash val="solid"/>
              <a:miter/>
            </a:ln>
          </p:spPr>
          <p:txBody>
            <a:bodyPr rtlCol="0" anchor="ctr"/>
            <a:lstStyle/>
            <a:p>
              <a:endParaRPr lang="es-CO"/>
            </a:p>
          </p:txBody>
        </p:sp>
        <p:sp>
          <p:nvSpPr>
            <p:cNvPr id="163" name="Freeform: Shape 162">
              <a:extLst>
                <a:ext uri="{FF2B5EF4-FFF2-40B4-BE49-F238E27FC236}">
                  <a16:creationId xmlns:a16="http://schemas.microsoft.com/office/drawing/2014/main" id="{84C6F4A1-23B0-351C-AF83-9A7A97B5A1ED}"/>
                </a:ext>
              </a:extLst>
            </p:cNvPr>
            <p:cNvSpPr/>
            <p:nvPr/>
          </p:nvSpPr>
          <p:spPr>
            <a:xfrm>
              <a:off x="-896442" y="6479010"/>
              <a:ext cx="2826" cy="1060"/>
            </a:xfrm>
            <a:custGeom>
              <a:avLst/>
              <a:gdLst>
                <a:gd name="connsiteX0" fmla="*/ 129 w 2826"/>
                <a:gd name="connsiteY0" fmla="*/ -550 h 1060"/>
                <a:gd name="connsiteX1" fmla="*/ -2697 w 2826"/>
                <a:gd name="connsiteY1" fmla="*/ -1513 h 1060"/>
                <a:gd name="connsiteX2" fmla="*/ 129 w 2826"/>
                <a:gd name="connsiteY2" fmla="*/ -550 h 1060"/>
              </a:gdLst>
              <a:ahLst/>
              <a:cxnLst>
                <a:cxn ang="0">
                  <a:pos x="connsiteX0" y="connsiteY0"/>
                </a:cxn>
                <a:cxn ang="0">
                  <a:pos x="connsiteX1" y="connsiteY1"/>
                </a:cxn>
                <a:cxn ang="0">
                  <a:pos x="connsiteX2" y="connsiteY2"/>
                </a:cxn>
              </a:cxnLst>
              <a:rect l="l" t="t" r="r" b="b"/>
              <a:pathLst>
                <a:path w="2826" h="1060">
                  <a:moveTo>
                    <a:pt x="129" y="-550"/>
                  </a:moveTo>
                  <a:cubicBezTo>
                    <a:pt x="-908" y="-389"/>
                    <a:pt x="-1969" y="-747"/>
                    <a:pt x="-2697" y="-1513"/>
                  </a:cubicBezTo>
                  <a:cubicBezTo>
                    <a:pt x="-1624" y="-1574"/>
                    <a:pt x="-488" y="-1821"/>
                    <a:pt x="129" y="-550"/>
                  </a:cubicBezTo>
                  <a:close/>
                </a:path>
              </a:pathLst>
            </a:custGeom>
            <a:solidFill>
              <a:srgbClr val="020202"/>
            </a:solidFill>
            <a:ln w="1231" cap="flat">
              <a:noFill/>
              <a:prstDash val="solid"/>
              <a:miter/>
            </a:ln>
          </p:spPr>
          <p:txBody>
            <a:bodyPr rtlCol="0" anchor="ctr"/>
            <a:lstStyle/>
            <a:p>
              <a:endParaRPr lang="es-CO"/>
            </a:p>
          </p:txBody>
        </p:sp>
        <p:sp>
          <p:nvSpPr>
            <p:cNvPr id="164" name="Freeform: Shape 163">
              <a:extLst>
                <a:ext uri="{FF2B5EF4-FFF2-40B4-BE49-F238E27FC236}">
                  <a16:creationId xmlns:a16="http://schemas.microsoft.com/office/drawing/2014/main" id="{6D55BE21-FE83-9C81-F504-09CB81F6AEDB}"/>
                </a:ext>
              </a:extLst>
            </p:cNvPr>
            <p:cNvSpPr/>
            <p:nvPr/>
          </p:nvSpPr>
          <p:spPr>
            <a:xfrm>
              <a:off x="-893689" y="6479930"/>
              <a:ext cx="2814" cy="1080"/>
            </a:xfrm>
            <a:custGeom>
              <a:avLst/>
              <a:gdLst>
                <a:gd name="connsiteX0" fmla="*/ 117 w 2814"/>
                <a:gd name="connsiteY0" fmla="*/ -520 h 1080"/>
                <a:gd name="connsiteX1" fmla="*/ -2697 w 2814"/>
                <a:gd name="connsiteY1" fmla="*/ -1519 h 1080"/>
                <a:gd name="connsiteX2" fmla="*/ 117 w 2814"/>
                <a:gd name="connsiteY2" fmla="*/ -520 h 1080"/>
              </a:gdLst>
              <a:ahLst/>
              <a:cxnLst>
                <a:cxn ang="0">
                  <a:pos x="connsiteX0" y="connsiteY0"/>
                </a:cxn>
                <a:cxn ang="0">
                  <a:pos x="connsiteX1" y="connsiteY1"/>
                </a:cxn>
                <a:cxn ang="0">
                  <a:pos x="connsiteX2" y="connsiteY2"/>
                </a:cxn>
              </a:cxnLst>
              <a:rect l="l" t="t" r="r" b="b"/>
              <a:pathLst>
                <a:path w="2814" h="1080">
                  <a:moveTo>
                    <a:pt x="117" y="-520"/>
                  </a:moveTo>
                  <a:cubicBezTo>
                    <a:pt x="-932" y="-384"/>
                    <a:pt x="-1969" y="-754"/>
                    <a:pt x="-2697" y="-1519"/>
                  </a:cubicBezTo>
                  <a:cubicBezTo>
                    <a:pt x="-1624" y="-1569"/>
                    <a:pt x="-476" y="-1828"/>
                    <a:pt x="117" y="-520"/>
                  </a:cubicBezTo>
                  <a:close/>
                </a:path>
              </a:pathLst>
            </a:custGeom>
            <a:solidFill>
              <a:srgbClr val="020202"/>
            </a:solidFill>
            <a:ln w="1231" cap="flat">
              <a:noFill/>
              <a:prstDash val="solid"/>
              <a:miter/>
            </a:ln>
          </p:spPr>
          <p:txBody>
            <a:bodyPr rtlCol="0" anchor="ctr"/>
            <a:lstStyle/>
            <a:p>
              <a:endParaRPr lang="es-CO"/>
            </a:p>
          </p:txBody>
        </p:sp>
        <p:sp>
          <p:nvSpPr>
            <p:cNvPr id="165" name="Freeform: Shape 164">
              <a:extLst>
                <a:ext uri="{FF2B5EF4-FFF2-40B4-BE49-F238E27FC236}">
                  <a16:creationId xmlns:a16="http://schemas.microsoft.com/office/drawing/2014/main" id="{99AFEB2D-DD47-B28F-785C-BB46D0C2F7E2}"/>
                </a:ext>
              </a:extLst>
            </p:cNvPr>
            <p:cNvSpPr/>
            <p:nvPr/>
          </p:nvSpPr>
          <p:spPr>
            <a:xfrm>
              <a:off x="-877262" y="6486338"/>
              <a:ext cx="1949" cy="972"/>
            </a:xfrm>
            <a:custGeom>
              <a:avLst/>
              <a:gdLst>
                <a:gd name="connsiteX0" fmla="*/ -747 w 1949"/>
                <a:gd name="connsiteY0" fmla="*/ -621 h 972"/>
                <a:gd name="connsiteX1" fmla="*/ -2697 w 1949"/>
                <a:gd name="connsiteY1" fmla="*/ -1510 h 972"/>
                <a:gd name="connsiteX2" fmla="*/ -747 w 1949"/>
                <a:gd name="connsiteY2" fmla="*/ -621 h 972"/>
              </a:gdLst>
              <a:ahLst/>
              <a:cxnLst>
                <a:cxn ang="0">
                  <a:pos x="connsiteX0" y="connsiteY0"/>
                </a:cxn>
                <a:cxn ang="0">
                  <a:pos x="connsiteX1" y="connsiteY1"/>
                </a:cxn>
                <a:cxn ang="0">
                  <a:pos x="connsiteX2" y="connsiteY2"/>
                </a:cxn>
              </a:cxnLst>
              <a:rect l="l" t="t" r="r" b="b"/>
              <a:pathLst>
                <a:path w="1949" h="972">
                  <a:moveTo>
                    <a:pt x="-747" y="-621"/>
                  </a:moveTo>
                  <a:cubicBezTo>
                    <a:pt x="-1513" y="-510"/>
                    <a:pt x="-2278" y="-856"/>
                    <a:pt x="-2697" y="-1510"/>
                  </a:cubicBezTo>
                  <a:cubicBezTo>
                    <a:pt x="-1920" y="-1732"/>
                    <a:pt x="-1093" y="-1349"/>
                    <a:pt x="-747" y="-621"/>
                  </a:cubicBezTo>
                  <a:close/>
                </a:path>
              </a:pathLst>
            </a:custGeom>
            <a:solidFill>
              <a:srgbClr val="020202"/>
            </a:solidFill>
            <a:ln w="1231" cap="flat">
              <a:noFill/>
              <a:prstDash val="solid"/>
              <a:miter/>
            </a:ln>
          </p:spPr>
          <p:txBody>
            <a:bodyPr rtlCol="0" anchor="ctr"/>
            <a:lstStyle/>
            <a:p>
              <a:endParaRPr lang="es-CO"/>
            </a:p>
          </p:txBody>
        </p:sp>
        <p:sp>
          <p:nvSpPr>
            <p:cNvPr id="166" name="Freeform: Shape 165">
              <a:extLst>
                <a:ext uri="{FF2B5EF4-FFF2-40B4-BE49-F238E27FC236}">
                  <a16:creationId xmlns:a16="http://schemas.microsoft.com/office/drawing/2014/main" id="{462BBE45-3BA3-89A7-CCEE-D3F91A13F84B}"/>
                </a:ext>
              </a:extLst>
            </p:cNvPr>
            <p:cNvSpPr/>
            <p:nvPr/>
          </p:nvSpPr>
          <p:spPr>
            <a:xfrm>
              <a:off x="-875374" y="6487232"/>
              <a:ext cx="1913" cy="923"/>
            </a:xfrm>
            <a:custGeom>
              <a:avLst/>
              <a:gdLst>
                <a:gd name="connsiteX0" fmla="*/ -784 w 1913"/>
                <a:gd name="connsiteY0" fmla="*/ -663 h 923"/>
                <a:gd name="connsiteX1" fmla="*/ -2697 w 1913"/>
                <a:gd name="connsiteY1" fmla="*/ -1540 h 923"/>
                <a:gd name="connsiteX2" fmla="*/ -784 w 1913"/>
                <a:gd name="connsiteY2" fmla="*/ -663 h 923"/>
              </a:gdLst>
              <a:ahLst/>
              <a:cxnLst>
                <a:cxn ang="0">
                  <a:pos x="connsiteX0" y="connsiteY0"/>
                </a:cxn>
                <a:cxn ang="0">
                  <a:pos x="connsiteX1" y="connsiteY1"/>
                </a:cxn>
                <a:cxn ang="0">
                  <a:pos x="connsiteX2" y="connsiteY2"/>
                </a:cxn>
              </a:cxnLst>
              <a:rect l="l" t="t" r="r" b="b"/>
              <a:pathLst>
                <a:path w="1913" h="923">
                  <a:moveTo>
                    <a:pt x="-784" y="-663"/>
                  </a:moveTo>
                  <a:cubicBezTo>
                    <a:pt x="-1537" y="-577"/>
                    <a:pt x="-2278" y="-910"/>
                    <a:pt x="-2697" y="-1540"/>
                  </a:cubicBezTo>
                  <a:cubicBezTo>
                    <a:pt x="-1932" y="-1688"/>
                    <a:pt x="-1167" y="-1330"/>
                    <a:pt x="-784" y="-663"/>
                  </a:cubicBezTo>
                  <a:close/>
                </a:path>
              </a:pathLst>
            </a:custGeom>
            <a:solidFill>
              <a:srgbClr val="020202"/>
            </a:solidFill>
            <a:ln w="1231" cap="flat">
              <a:noFill/>
              <a:prstDash val="solid"/>
              <a:miter/>
            </a:ln>
          </p:spPr>
          <p:txBody>
            <a:bodyPr rtlCol="0" anchor="ctr"/>
            <a:lstStyle/>
            <a:p>
              <a:endParaRPr lang="es-CO"/>
            </a:p>
          </p:txBody>
        </p:sp>
        <p:sp>
          <p:nvSpPr>
            <p:cNvPr id="167" name="Freeform: Shape 166">
              <a:extLst>
                <a:ext uri="{FF2B5EF4-FFF2-40B4-BE49-F238E27FC236}">
                  <a16:creationId xmlns:a16="http://schemas.microsoft.com/office/drawing/2014/main" id="{9F5C16E2-F17F-199C-31D4-4DE11FA79909}"/>
                </a:ext>
              </a:extLst>
            </p:cNvPr>
            <p:cNvSpPr/>
            <p:nvPr/>
          </p:nvSpPr>
          <p:spPr>
            <a:xfrm>
              <a:off x="-869067" y="6490063"/>
              <a:ext cx="1913" cy="1034"/>
            </a:xfrm>
            <a:custGeom>
              <a:avLst/>
              <a:gdLst>
                <a:gd name="connsiteX0" fmla="*/ -784 w 1913"/>
                <a:gd name="connsiteY0" fmla="*/ -545 h 1034"/>
                <a:gd name="connsiteX1" fmla="*/ -2697 w 1913"/>
                <a:gd name="connsiteY1" fmla="*/ -1532 h 1034"/>
                <a:gd name="connsiteX2" fmla="*/ -784 w 1913"/>
                <a:gd name="connsiteY2" fmla="*/ -545 h 1034"/>
              </a:gdLst>
              <a:ahLst/>
              <a:cxnLst>
                <a:cxn ang="0">
                  <a:pos x="connsiteX0" y="connsiteY0"/>
                </a:cxn>
                <a:cxn ang="0">
                  <a:pos x="connsiteX1" y="connsiteY1"/>
                </a:cxn>
                <a:cxn ang="0">
                  <a:pos x="connsiteX2" y="connsiteY2"/>
                </a:cxn>
              </a:cxnLst>
              <a:rect l="l" t="t" r="r" b="b"/>
              <a:pathLst>
                <a:path w="1913" h="1034">
                  <a:moveTo>
                    <a:pt x="-784" y="-545"/>
                  </a:moveTo>
                  <a:cubicBezTo>
                    <a:pt x="-1562" y="-483"/>
                    <a:pt x="-2302" y="-866"/>
                    <a:pt x="-2697" y="-1532"/>
                  </a:cubicBezTo>
                  <a:cubicBezTo>
                    <a:pt x="-1821" y="-1656"/>
                    <a:pt x="-1068" y="-1545"/>
                    <a:pt x="-784" y="-545"/>
                  </a:cubicBezTo>
                  <a:close/>
                </a:path>
              </a:pathLst>
            </a:custGeom>
            <a:solidFill>
              <a:srgbClr val="020202"/>
            </a:solidFill>
            <a:ln w="1231" cap="flat">
              <a:noFill/>
              <a:prstDash val="solid"/>
              <a:miter/>
            </a:ln>
          </p:spPr>
          <p:txBody>
            <a:bodyPr rtlCol="0" anchor="ctr"/>
            <a:lstStyle/>
            <a:p>
              <a:endParaRPr lang="es-CO"/>
            </a:p>
          </p:txBody>
        </p:sp>
        <p:sp>
          <p:nvSpPr>
            <p:cNvPr id="168" name="Freeform: Shape 167">
              <a:extLst>
                <a:ext uri="{FF2B5EF4-FFF2-40B4-BE49-F238E27FC236}">
                  <a16:creationId xmlns:a16="http://schemas.microsoft.com/office/drawing/2014/main" id="{7AFB378A-B4C9-1327-39CA-1F1E1D032C03}"/>
                </a:ext>
              </a:extLst>
            </p:cNvPr>
            <p:cNvSpPr/>
            <p:nvPr/>
          </p:nvSpPr>
          <p:spPr>
            <a:xfrm>
              <a:off x="-858897" y="6495472"/>
              <a:ext cx="1851" cy="1001"/>
            </a:xfrm>
            <a:custGeom>
              <a:avLst/>
              <a:gdLst>
                <a:gd name="connsiteX0" fmla="*/ -846 w 1851"/>
                <a:gd name="connsiteY0" fmla="*/ -572 h 1001"/>
                <a:gd name="connsiteX1" fmla="*/ -2697 w 1851"/>
                <a:gd name="connsiteY1" fmla="*/ -1572 h 1001"/>
                <a:gd name="connsiteX2" fmla="*/ -846 w 1851"/>
                <a:gd name="connsiteY2" fmla="*/ -572 h 1001"/>
              </a:gdLst>
              <a:ahLst/>
              <a:cxnLst>
                <a:cxn ang="0">
                  <a:pos x="connsiteX0" y="connsiteY0"/>
                </a:cxn>
                <a:cxn ang="0">
                  <a:pos x="connsiteX1" y="connsiteY1"/>
                </a:cxn>
                <a:cxn ang="0">
                  <a:pos x="connsiteX2" y="connsiteY2"/>
                </a:cxn>
              </a:cxnLst>
              <a:rect l="l" t="t" r="r" b="b"/>
              <a:pathLst>
                <a:path w="1851" h="1001">
                  <a:moveTo>
                    <a:pt x="-846" y="-572"/>
                  </a:moveTo>
                  <a:cubicBezTo>
                    <a:pt x="-1599" y="-548"/>
                    <a:pt x="-2315" y="-930"/>
                    <a:pt x="-2697" y="-1572"/>
                  </a:cubicBezTo>
                  <a:cubicBezTo>
                    <a:pt x="-1883" y="-1584"/>
                    <a:pt x="-1167" y="-1449"/>
                    <a:pt x="-846" y="-572"/>
                  </a:cubicBezTo>
                  <a:close/>
                </a:path>
              </a:pathLst>
            </a:custGeom>
            <a:solidFill>
              <a:srgbClr val="020202"/>
            </a:solidFill>
            <a:ln w="1231" cap="flat">
              <a:noFill/>
              <a:prstDash val="solid"/>
              <a:miter/>
            </a:ln>
          </p:spPr>
          <p:txBody>
            <a:bodyPr rtlCol="0" anchor="ctr"/>
            <a:lstStyle/>
            <a:p>
              <a:endParaRPr lang="es-CO"/>
            </a:p>
          </p:txBody>
        </p:sp>
        <p:sp>
          <p:nvSpPr>
            <p:cNvPr id="169" name="Freeform: Shape 168">
              <a:extLst>
                <a:ext uri="{FF2B5EF4-FFF2-40B4-BE49-F238E27FC236}">
                  <a16:creationId xmlns:a16="http://schemas.microsoft.com/office/drawing/2014/main" id="{C204B2F1-2D56-2394-72E7-4939BD5B8E2B}"/>
                </a:ext>
              </a:extLst>
            </p:cNvPr>
            <p:cNvSpPr/>
            <p:nvPr/>
          </p:nvSpPr>
          <p:spPr>
            <a:xfrm>
              <a:off x="-857107" y="6496419"/>
              <a:ext cx="1863" cy="1043"/>
            </a:xfrm>
            <a:custGeom>
              <a:avLst/>
              <a:gdLst>
                <a:gd name="connsiteX0" fmla="*/ -834 w 1863"/>
                <a:gd name="connsiteY0" fmla="*/ -532 h 1043"/>
                <a:gd name="connsiteX1" fmla="*/ -2697 w 1863"/>
                <a:gd name="connsiteY1" fmla="*/ -1568 h 1043"/>
                <a:gd name="connsiteX2" fmla="*/ -834 w 1863"/>
                <a:gd name="connsiteY2" fmla="*/ -532 h 1043"/>
              </a:gdLst>
              <a:ahLst/>
              <a:cxnLst>
                <a:cxn ang="0">
                  <a:pos x="connsiteX0" y="connsiteY0"/>
                </a:cxn>
                <a:cxn ang="0">
                  <a:pos x="connsiteX1" y="connsiteY1"/>
                </a:cxn>
                <a:cxn ang="0">
                  <a:pos x="connsiteX2" y="connsiteY2"/>
                </a:cxn>
              </a:cxnLst>
              <a:rect l="l" t="t" r="r" b="b"/>
              <a:pathLst>
                <a:path w="1863" h="1043">
                  <a:moveTo>
                    <a:pt x="-834" y="-532"/>
                  </a:moveTo>
                  <a:cubicBezTo>
                    <a:pt x="-1599" y="-495"/>
                    <a:pt x="-2327" y="-902"/>
                    <a:pt x="-2697" y="-1568"/>
                  </a:cubicBezTo>
                  <a:cubicBezTo>
                    <a:pt x="-1858" y="-1605"/>
                    <a:pt x="-1080" y="-1433"/>
                    <a:pt x="-834" y="-532"/>
                  </a:cubicBezTo>
                  <a:close/>
                </a:path>
              </a:pathLst>
            </a:custGeom>
            <a:solidFill>
              <a:srgbClr val="020202"/>
            </a:solidFill>
            <a:ln w="1231" cap="flat">
              <a:noFill/>
              <a:prstDash val="solid"/>
              <a:miter/>
            </a:ln>
          </p:spPr>
          <p:txBody>
            <a:bodyPr rtlCol="0" anchor="ctr"/>
            <a:lstStyle/>
            <a:p>
              <a:endParaRPr lang="es-CO"/>
            </a:p>
          </p:txBody>
        </p:sp>
        <p:sp>
          <p:nvSpPr>
            <p:cNvPr id="170" name="Freeform: Shape 169">
              <a:extLst>
                <a:ext uri="{FF2B5EF4-FFF2-40B4-BE49-F238E27FC236}">
                  <a16:creationId xmlns:a16="http://schemas.microsoft.com/office/drawing/2014/main" id="{3FC8A351-7013-2AE6-A4AF-C775E70188E2}"/>
                </a:ext>
              </a:extLst>
            </p:cNvPr>
            <p:cNvSpPr/>
            <p:nvPr/>
          </p:nvSpPr>
          <p:spPr>
            <a:xfrm>
              <a:off x="-850690" y="6500059"/>
              <a:ext cx="1863" cy="1009"/>
            </a:xfrm>
            <a:custGeom>
              <a:avLst/>
              <a:gdLst>
                <a:gd name="connsiteX0" fmla="*/ -834 w 1863"/>
                <a:gd name="connsiteY0" fmla="*/ -568 h 1009"/>
                <a:gd name="connsiteX1" fmla="*/ -2697 w 1863"/>
                <a:gd name="connsiteY1" fmla="*/ -1568 h 1009"/>
                <a:gd name="connsiteX2" fmla="*/ -834 w 1863"/>
                <a:gd name="connsiteY2" fmla="*/ -568 h 1009"/>
              </a:gdLst>
              <a:ahLst/>
              <a:cxnLst>
                <a:cxn ang="0">
                  <a:pos x="connsiteX0" y="connsiteY0"/>
                </a:cxn>
                <a:cxn ang="0">
                  <a:pos x="connsiteX1" y="connsiteY1"/>
                </a:cxn>
                <a:cxn ang="0">
                  <a:pos x="connsiteX2" y="connsiteY2"/>
                </a:cxn>
              </a:cxnLst>
              <a:rect l="l" t="t" r="r" b="b"/>
              <a:pathLst>
                <a:path w="1863" h="1009">
                  <a:moveTo>
                    <a:pt x="-834" y="-568"/>
                  </a:moveTo>
                  <a:cubicBezTo>
                    <a:pt x="-1599" y="-518"/>
                    <a:pt x="-2315" y="-913"/>
                    <a:pt x="-2697" y="-1568"/>
                  </a:cubicBezTo>
                  <a:cubicBezTo>
                    <a:pt x="-1883" y="-1604"/>
                    <a:pt x="-1142" y="-1469"/>
                    <a:pt x="-834" y="-568"/>
                  </a:cubicBezTo>
                  <a:close/>
                </a:path>
              </a:pathLst>
            </a:custGeom>
            <a:solidFill>
              <a:srgbClr val="020202"/>
            </a:solidFill>
            <a:ln w="1231" cap="flat">
              <a:noFill/>
              <a:prstDash val="solid"/>
              <a:miter/>
            </a:ln>
          </p:spPr>
          <p:txBody>
            <a:bodyPr rtlCol="0" anchor="ctr"/>
            <a:lstStyle/>
            <a:p>
              <a:endParaRPr lang="es-CO"/>
            </a:p>
          </p:txBody>
        </p:sp>
        <p:sp>
          <p:nvSpPr>
            <p:cNvPr id="171" name="Freeform: Shape 170">
              <a:extLst>
                <a:ext uri="{FF2B5EF4-FFF2-40B4-BE49-F238E27FC236}">
                  <a16:creationId xmlns:a16="http://schemas.microsoft.com/office/drawing/2014/main" id="{F6629E04-4349-5F03-2440-7B8856F5E2EC}"/>
                </a:ext>
              </a:extLst>
            </p:cNvPr>
            <p:cNvSpPr/>
            <p:nvPr/>
          </p:nvSpPr>
          <p:spPr>
            <a:xfrm>
              <a:off x="-848900" y="6501001"/>
              <a:ext cx="1876" cy="1039"/>
            </a:xfrm>
            <a:custGeom>
              <a:avLst/>
              <a:gdLst>
                <a:gd name="connsiteX0" fmla="*/ -821 w 1876"/>
                <a:gd name="connsiteY0" fmla="*/ -535 h 1039"/>
                <a:gd name="connsiteX1" fmla="*/ -2697 w 1876"/>
                <a:gd name="connsiteY1" fmla="*/ -1560 h 1039"/>
                <a:gd name="connsiteX2" fmla="*/ -821 w 1876"/>
                <a:gd name="connsiteY2" fmla="*/ -535 h 1039"/>
              </a:gdLst>
              <a:ahLst/>
              <a:cxnLst>
                <a:cxn ang="0">
                  <a:pos x="connsiteX0" y="connsiteY0"/>
                </a:cxn>
                <a:cxn ang="0">
                  <a:pos x="connsiteX1" y="connsiteY1"/>
                </a:cxn>
                <a:cxn ang="0">
                  <a:pos x="connsiteX2" y="connsiteY2"/>
                </a:cxn>
              </a:cxnLst>
              <a:rect l="l" t="t" r="r" b="b"/>
              <a:pathLst>
                <a:path w="1876" h="1039">
                  <a:moveTo>
                    <a:pt x="-821" y="-535"/>
                  </a:moveTo>
                  <a:cubicBezTo>
                    <a:pt x="-1587" y="-498"/>
                    <a:pt x="-2315" y="-893"/>
                    <a:pt x="-2697" y="-1560"/>
                  </a:cubicBezTo>
                  <a:cubicBezTo>
                    <a:pt x="-1883" y="-1621"/>
                    <a:pt x="-1105" y="-1498"/>
                    <a:pt x="-821" y="-535"/>
                  </a:cubicBezTo>
                  <a:close/>
                </a:path>
              </a:pathLst>
            </a:custGeom>
            <a:solidFill>
              <a:srgbClr val="020202"/>
            </a:solidFill>
            <a:ln w="1231" cap="flat">
              <a:noFill/>
              <a:prstDash val="solid"/>
              <a:miter/>
            </a:ln>
          </p:spPr>
          <p:txBody>
            <a:bodyPr rtlCol="0" anchor="ctr"/>
            <a:lstStyle/>
            <a:p>
              <a:endParaRPr lang="es-CO"/>
            </a:p>
          </p:txBody>
        </p:sp>
        <p:sp>
          <p:nvSpPr>
            <p:cNvPr id="172" name="Freeform: Shape 171">
              <a:extLst>
                <a:ext uri="{FF2B5EF4-FFF2-40B4-BE49-F238E27FC236}">
                  <a16:creationId xmlns:a16="http://schemas.microsoft.com/office/drawing/2014/main" id="{ABF292FB-7561-630F-4A34-EA0245253E0C}"/>
                </a:ext>
              </a:extLst>
            </p:cNvPr>
            <p:cNvSpPr/>
            <p:nvPr/>
          </p:nvSpPr>
          <p:spPr>
            <a:xfrm>
              <a:off x="-843321" y="6504594"/>
              <a:ext cx="1777" cy="1098"/>
            </a:xfrm>
            <a:custGeom>
              <a:avLst/>
              <a:gdLst>
                <a:gd name="connsiteX0" fmla="*/ -920 w 1777"/>
                <a:gd name="connsiteY0" fmla="*/ -474 h 1098"/>
                <a:gd name="connsiteX1" fmla="*/ -2697 w 1777"/>
                <a:gd name="connsiteY1" fmla="*/ -1573 h 1098"/>
                <a:gd name="connsiteX2" fmla="*/ -920 w 1777"/>
                <a:gd name="connsiteY2" fmla="*/ -474 h 1098"/>
              </a:gdLst>
              <a:ahLst/>
              <a:cxnLst>
                <a:cxn ang="0">
                  <a:pos x="connsiteX0" y="connsiteY0"/>
                </a:cxn>
                <a:cxn ang="0">
                  <a:pos x="connsiteX1" y="connsiteY1"/>
                </a:cxn>
                <a:cxn ang="0">
                  <a:pos x="connsiteX2" y="connsiteY2"/>
                </a:cxn>
              </a:cxnLst>
              <a:rect l="l" t="t" r="r" b="b"/>
              <a:pathLst>
                <a:path w="1777" h="1098">
                  <a:moveTo>
                    <a:pt x="-920" y="-474"/>
                  </a:moveTo>
                  <a:cubicBezTo>
                    <a:pt x="-1673" y="-474"/>
                    <a:pt x="-2352" y="-906"/>
                    <a:pt x="-2697" y="-1573"/>
                  </a:cubicBezTo>
                  <a:cubicBezTo>
                    <a:pt x="-1883" y="-1561"/>
                    <a:pt x="-1167" y="-1400"/>
                    <a:pt x="-920" y="-474"/>
                  </a:cubicBezTo>
                  <a:close/>
                </a:path>
              </a:pathLst>
            </a:custGeom>
            <a:solidFill>
              <a:srgbClr val="020202"/>
            </a:solidFill>
            <a:ln w="1231" cap="flat">
              <a:noFill/>
              <a:prstDash val="solid"/>
              <a:miter/>
            </a:ln>
          </p:spPr>
          <p:txBody>
            <a:bodyPr rtlCol="0" anchor="ctr"/>
            <a:lstStyle/>
            <a:p>
              <a:endParaRPr lang="es-CO"/>
            </a:p>
          </p:txBody>
        </p:sp>
        <p:sp>
          <p:nvSpPr>
            <p:cNvPr id="173" name="Freeform: Shape 172">
              <a:extLst>
                <a:ext uri="{FF2B5EF4-FFF2-40B4-BE49-F238E27FC236}">
                  <a16:creationId xmlns:a16="http://schemas.microsoft.com/office/drawing/2014/main" id="{92D92995-E285-D98D-3DD9-0467DB55FEAC}"/>
                </a:ext>
              </a:extLst>
            </p:cNvPr>
            <p:cNvSpPr/>
            <p:nvPr/>
          </p:nvSpPr>
          <p:spPr>
            <a:xfrm>
              <a:off x="-817760" y="6523822"/>
              <a:ext cx="1764" cy="1123"/>
            </a:xfrm>
            <a:custGeom>
              <a:avLst/>
              <a:gdLst>
                <a:gd name="connsiteX0" fmla="*/ -932 w 1764"/>
                <a:gd name="connsiteY0" fmla="*/ -449 h 1123"/>
                <a:gd name="connsiteX1" fmla="*/ -2697 w 1764"/>
                <a:gd name="connsiteY1" fmla="*/ -1572 h 1123"/>
                <a:gd name="connsiteX2" fmla="*/ -932 w 1764"/>
                <a:gd name="connsiteY2" fmla="*/ -449 h 1123"/>
              </a:gdLst>
              <a:ahLst/>
              <a:cxnLst>
                <a:cxn ang="0">
                  <a:pos x="connsiteX0" y="connsiteY0"/>
                </a:cxn>
                <a:cxn ang="0">
                  <a:pos x="connsiteX1" y="connsiteY1"/>
                </a:cxn>
                <a:cxn ang="0">
                  <a:pos x="connsiteX2" y="connsiteY2"/>
                </a:cxn>
              </a:cxnLst>
              <a:rect l="l" t="t" r="r" b="b"/>
              <a:pathLst>
                <a:path w="1764" h="1123">
                  <a:moveTo>
                    <a:pt x="-932" y="-449"/>
                  </a:moveTo>
                  <a:cubicBezTo>
                    <a:pt x="-1685" y="-474"/>
                    <a:pt x="-2364" y="-906"/>
                    <a:pt x="-2697" y="-1572"/>
                  </a:cubicBezTo>
                  <a:cubicBezTo>
                    <a:pt x="-1846" y="-1585"/>
                    <a:pt x="-1117" y="-1424"/>
                    <a:pt x="-932" y="-449"/>
                  </a:cubicBezTo>
                  <a:close/>
                </a:path>
              </a:pathLst>
            </a:custGeom>
            <a:solidFill>
              <a:srgbClr val="020202"/>
            </a:solidFill>
            <a:ln w="1231" cap="flat">
              <a:noFill/>
              <a:prstDash val="solid"/>
              <a:miter/>
            </a:ln>
          </p:spPr>
          <p:txBody>
            <a:bodyPr rtlCol="0" anchor="ctr"/>
            <a:lstStyle/>
            <a:p>
              <a:endParaRPr lang="es-CO"/>
            </a:p>
          </p:txBody>
        </p:sp>
        <p:sp>
          <p:nvSpPr>
            <p:cNvPr id="174" name="Freeform: Shape 173">
              <a:extLst>
                <a:ext uri="{FF2B5EF4-FFF2-40B4-BE49-F238E27FC236}">
                  <a16:creationId xmlns:a16="http://schemas.microsoft.com/office/drawing/2014/main" id="{CB3A74B8-B883-5D7D-CCD3-AD0E5A65CC55}"/>
                </a:ext>
              </a:extLst>
            </p:cNvPr>
            <p:cNvSpPr/>
            <p:nvPr/>
          </p:nvSpPr>
          <p:spPr>
            <a:xfrm>
              <a:off x="-767540" y="6575018"/>
              <a:ext cx="913" cy="1061"/>
            </a:xfrm>
            <a:custGeom>
              <a:avLst/>
              <a:gdLst>
                <a:gd name="connsiteX0" fmla="*/ -1784 w 913"/>
                <a:gd name="connsiteY0" fmla="*/ -511 h 1061"/>
                <a:gd name="connsiteX1" fmla="*/ -2697 w 913"/>
                <a:gd name="connsiteY1" fmla="*/ -1573 h 1061"/>
                <a:gd name="connsiteX2" fmla="*/ -1784 w 913"/>
                <a:gd name="connsiteY2" fmla="*/ -511 h 1061"/>
              </a:gdLst>
              <a:ahLst/>
              <a:cxnLst>
                <a:cxn ang="0">
                  <a:pos x="connsiteX0" y="connsiteY0"/>
                </a:cxn>
                <a:cxn ang="0">
                  <a:pos x="connsiteX1" y="connsiteY1"/>
                </a:cxn>
                <a:cxn ang="0">
                  <a:pos x="connsiteX2" y="connsiteY2"/>
                </a:cxn>
              </a:cxnLst>
              <a:rect l="l" t="t" r="r" b="b"/>
              <a:pathLst>
                <a:path w="913" h="1061">
                  <a:moveTo>
                    <a:pt x="-1784" y="-511"/>
                  </a:moveTo>
                  <a:cubicBezTo>
                    <a:pt x="-2278" y="-647"/>
                    <a:pt x="-2648" y="-1067"/>
                    <a:pt x="-2697" y="-1573"/>
                  </a:cubicBezTo>
                  <a:cubicBezTo>
                    <a:pt x="-2204" y="-1437"/>
                    <a:pt x="-1833" y="-1017"/>
                    <a:pt x="-1784" y="-511"/>
                  </a:cubicBezTo>
                  <a:close/>
                </a:path>
              </a:pathLst>
            </a:custGeom>
            <a:solidFill>
              <a:srgbClr val="020202"/>
            </a:solidFill>
            <a:ln w="1231" cap="flat">
              <a:noFill/>
              <a:prstDash val="solid"/>
              <a:miter/>
            </a:ln>
          </p:spPr>
          <p:txBody>
            <a:bodyPr rtlCol="0" anchor="ctr"/>
            <a:lstStyle/>
            <a:p>
              <a:endParaRPr lang="es-CO"/>
            </a:p>
          </p:txBody>
        </p:sp>
        <p:sp>
          <p:nvSpPr>
            <p:cNvPr id="175" name="Freeform: Shape 174">
              <a:extLst>
                <a:ext uri="{FF2B5EF4-FFF2-40B4-BE49-F238E27FC236}">
                  <a16:creationId xmlns:a16="http://schemas.microsoft.com/office/drawing/2014/main" id="{7B01D604-3AA1-5F16-CD6F-0B1237348CE4}"/>
                </a:ext>
              </a:extLst>
            </p:cNvPr>
            <p:cNvSpPr/>
            <p:nvPr/>
          </p:nvSpPr>
          <p:spPr>
            <a:xfrm>
              <a:off x="-772131" y="6569575"/>
              <a:ext cx="962" cy="1036"/>
            </a:xfrm>
            <a:custGeom>
              <a:avLst/>
              <a:gdLst>
                <a:gd name="connsiteX0" fmla="*/ -1735 w 962"/>
                <a:gd name="connsiteY0" fmla="*/ -536 h 1036"/>
                <a:gd name="connsiteX1" fmla="*/ -2697 w 962"/>
                <a:gd name="connsiteY1" fmla="*/ -1573 h 1036"/>
                <a:gd name="connsiteX2" fmla="*/ -1735 w 962"/>
                <a:gd name="connsiteY2" fmla="*/ -536 h 1036"/>
              </a:gdLst>
              <a:ahLst/>
              <a:cxnLst>
                <a:cxn ang="0">
                  <a:pos x="connsiteX0" y="connsiteY0"/>
                </a:cxn>
                <a:cxn ang="0">
                  <a:pos x="connsiteX1" y="connsiteY1"/>
                </a:cxn>
                <a:cxn ang="0">
                  <a:pos x="connsiteX2" y="connsiteY2"/>
                </a:cxn>
              </a:cxnLst>
              <a:rect l="l" t="t" r="r" b="b"/>
              <a:pathLst>
                <a:path w="962" h="1036">
                  <a:moveTo>
                    <a:pt x="-1735" y="-536"/>
                  </a:moveTo>
                  <a:cubicBezTo>
                    <a:pt x="-2253" y="-622"/>
                    <a:pt x="-2648" y="-1042"/>
                    <a:pt x="-2697" y="-1573"/>
                  </a:cubicBezTo>
                  <a:cubicBezTo>
                    <a:pt x="-2191" y="-1462"/>
                    <a:pt x="-1809" y="-1055"/>
                    <a:pt x="-1735" y="-536"/>
                  </a:cubicBezTo>
                  <a:close/>
                </a:path>
              </a:pathLst>
            </a:custGeom>
            <a:solidFill>
              <a:srgbClr val="020202"/>
            </a:solidFill>
            <a:ln w="1231" cap="flat">
              <a:noFill/>
              <a:prstDash val="solid"/>
              <a:miter/>
            </a:ln>
          </p:spPr>
          <p:txBody>
            <a:bodyPr rtlCol="0" anchor="ctr"/>
            <a:lstStyle/>
            <a:p>
              <a:endParaRPr lang="es-CO"/>
            </a:p>
          </p:txBody>
        </p:sp>
        <p:sp>
          <p:nvSpPr>
            <p:cNvPr id="176" name="Freeform: Shape 175">
              <a:extLst>
                <a:ext uri="{FF2B5EF4-FFF2-40B4-BE49-F238E27FC236}">
                  <a16:creationId xmlns:a16="http://schemas.microsoft.com/office/drawing/2014/main" id="{C3E46188-26A1-6F82-BAD8-797027B68A65}"/>
                </a:ext>
              </a:extLst>
            </p:cNvPr>
            <p:cNvSpPr/>
            <p:nvPr/>
          </p:nvSpPr>
          <p:spPr>
            <a:xfrm>
              <a:off x="-772995" y="6568625"/>
              <a:ext cx="938" cy="1024"/>
            </a:xfrm>
            <a:custGeom>
              <a:avLst/>
              <a:gdLst>
                <a:gd name="connsiteX0" fmla="*/ -1759 w 938"/>
                <a:gd name="connsiteY0" fmla="*/ -549 h 1024"/>
                <a:gd name="connsiteX1" fmla="*/ -2697 w 938"/>
                <a:gd name="connsiteY1" fmla="*/ -1573 h 1024"/>
                <a:gd name="connsiteX2" fmla="*/ -1759 w 938"/>
                <a:gd name="connsiteY2" fmla="*/ -549 h 1024"/>
              </a:gdLst>
              <a:ahLst/>
              <a:cxnLst>
                <a:cxn ang="0">
                  <a:pos x="connsiteX0" y="connsiteY0"/>
                </a:cxn>
                <a:cxn ang="0">
                  <a:pos x="connsiteX1" y="connsiteY1"/>
                </a:cxn>
                <a:cxn ang="0">
                  <a:pos x="connsiteX2" y="connsiteY2"/>
                </a:cxn>
              </a:cxnLst>
              <a:rect l="l" t="t" r="r" b="b"/>
              <a:pathLst>
                <a:path w="938" h="1024">
                  <a:moveTo>
                    <a:pt x="-1759" y="-549"/>
                  </a:moveTo>
                  <a:cubicBezTo>
                    <a:pt x="-2266" y="-635"/>
                    <a:pt x="-2648" y="-1054"/>
                    <a:pt x="-2697" y="-1573"/>
                  </a:cubicBezTo>
                  <a:cubicBezTo>
                    <a:pt x="-2204" y="-1462"/>
                    <a:pt x="-1833" y="-1054"/>
                    <a:pt x="-1759" y="-549"/>
                  </a:cubicBezTo>
                  <a:close/>
                </a:path>
              </a:pathLst>
            </a:custGeom>
            <a:solidFill>
              <a:srgbClr val="020202"/>
            </a:solidFill>
            <a:ln w="1231" cap="flat">
              <a:noFill/>
              <a:prstDash val="solid"/>
              <a:miter/>
            </a:ln>
          </p:spPr>
          <p:txBody>
            <a:bodyPr rtlCol="0" anchor="ctr"/>
            <a:lstStyle/>
            <a:p>
              <a:endParaRPr lang="es-CO"/>
            </a:p>
          </p:txBody>
        </p:sp>
        <p:sp>
          <p:nvSpPr>
            <p:cNvPr id="177" name="Freeform: Shape 176">
              <a:extLst>
                <a:ext uri="{FF2B5EF4-FFF2-40B4-BE49-F238E27FC236}">
                  <a16:creationId xmlns:a16="http://schemas.microsoft.com/office/drawing/2014/main" id="{F9D3C8AA-F6DD-74AB-817A-6C5420772843}"/>
                </a:ext>
              </a:extLst>
            </p:cNvPr>
            <p:cNvSpPr/>
            <p:nvPr/>
          </p:nvSpPr>
          <p:spPr>
            <a:xfrm>
              <a:off x="-773859" y="6567687"/>
              <a:ext cx="925" cy="999"/>
            </a:xfrm>
            <a:custGeom>
              <a:avLst/>
              <a:gdLst>
                <a:gd name="connsiteX0" fmla="*/ -1772 w 925"/>
                <a:gd name="connsiteY0" fmla="*/ -573 h 999"/>
                <a:gd name="connsiteX1" fmla="*/ -2697 w 925"/>
                <a:gd name="connsiteY1" fmla="*/ -1573 h 999"/>
              </a:gdLst>
              <a:ahLst/>
              <a:cxnLst>
                <a:cxn ang="0">
                  <a:pos x="connsiteX0" y="connsiteY0"/>
                </a:cxn>
                <a:cxn ang="0">
                  <a:pos x="connsiteX1" y="connsiteY1"/>
                </a:cxn>
              </a:cxnLst>
              <a:rect l="l" t="t" r="r" b="b"/>
              <a:pathLst>
                <a:path w="925" h="999">
                  <a:moveTo>
                    <a:pt x="-1772" y="-573"/>
                  </a:moveTo>
                  <a:cubicBezTo>
                    <a:pt x="-2253" y="-697"/>
                    <a:pt x="-2623" y="-1079"/>
                    <a:pt x="-2697" y="-1573"/>
                  </a:cubicBezTo>
                  <a:close/>
                </a:path>
              </a:pathLst>
            </a:custGeom>
            <a:solidFill>
              <a:srgbClr val="020202"/>
            </a:solidFill>
            <a:ln w="1231" cap="flat">
              <a:noFill/>
              <a:prstDash val="solid"/>
              <a:miter/>
            </a:ln>
          </p:spPr>
          <p:txBody>
            <a:bodyPr rtlCol="0" anchor="ctr"/>
            <a:lstStyle/>
            <a:p>
              <a:endParaRPr lang="es-CO"/>
            </a:p>
          </p:txBody>
        </p:sp>
        <p:sp>
          <p:nvSpPr>
            <p:cNvPr id="178" name="Freeform: Shape 177">
              <a:extLst>
                <a:ext uri="{FF2B5EF4-FFF2-40B4-BE49-F238E27FC236}">
                  <a16:creationId xmlns:a16="http://schemas.microsoft.com/office/drawing/2014/main" id="{276E3B55-3A04-D5F4-BE67-15F5F9153CD4}"/>
                </a:ext>
              </a:extLst>
            </p:cNvPr>
            <p:cNvSpPr/>
            <p:nvPr/>
          </p:nvSpPr>
          <p:spPr>
            <a:xfrm>
              <a:off x="-778549" y="6562256"/>
              <a:ext cx="962" cy="1049"/>
            </a:xfrm>
            <a:custGeom>
              <a:avLst/>
              <a:gdLst>
                <a:gd name="connsiteX0" fmla="*/ -1735 w 962"/>
                <a:gd name="connsiteY0" fmla="*/ -524 h 1049"/>
                <a:gd name="connsiteX1" fmla="*/ -2697 w 962"/>
                <a:gd name="connsiteY1" fmla="*/ -1573 h 1049"/>
                <a:gd name="connsiteX2" fmla="*/ -1735 w 962"/>
                <a:gd name="connsiteY2" fmla="*/ -524 h 1049"/>
              </a:gdLst>
              <a:ahLst/>
              <a:cxnLst>
                <a:cxn ang="0">
                  <a:pos x="connsiteX0" y="connsiteY0"/>
                </a:cxn>
                <a:cxn ang="0">
                  <a:pos x="connsiteX1" y="connsiteY1"/>
                </a:cxn>
                <a:cxn ang="0">
                  <a:pos x="connsiteX2" y="connsiteY2"/>
                </a:cxn>
              </a:cxnLst>
              <a:rect l="l" t="t" r="r" b="b"/>
              <a:pathLst>
                <a:path w="962" h="1049">
                  <a:moveTo>
                    <a:pt x="-1735" y="-524"/>
                  </a:moveTo>
                  <a:cubicBezTo>
                    <a:pt x="-2241" y="-635"/>
                    <a:pt x="-2636" y="-1054"/>
                    <a:pt x="-2697" y="-1573"/>
                  </a:cubicBezTo>
                  <a:cubicBezTo>
                    <a:pt x="-2191" y="-1462"/>
                    <a:pt x="-1796" y="-1042"/>
                    <a:pt x="-1735" y="-524"/>
                  </a:cubicBezTo>
                  <a:close/>
                </a:path>
              </a:pathLst>
            </a:custGeom>
            <a:solidFill>
              <a:srgbClr val="020202"/>
            </a:solidFill>
            <a:ln w="1231" cap="flat">
              <a:noFill/>
              <a:prstDash val="solid"/>
              <a:miter/>
            </a:ln>
          </p:spPr>
          <p:txBody>
            <a:bodyPr rtlCol="0" anchor="ctr"/>
            <a:lstStyle/>
            <a:p>
              <a:endParaRPr lang="es-CO"/>
            </a:p>
          </p:txBody>
        </p:sp>
        <p:sp>
          <p:nvSpPr>
            <p:cNvPr id="179" name="Freeform: Shape 178">
              <a:extLst>
                <a:ext uri="{FF2B5EF4-FFF2-40B4-BE49-F238E27FC236}">
                  <a16:creationId xmlns:a16="http://schemas.microsoft.com/office/drawing/2014/main" id="{5B4406E0-9AB5-45DF-99D2-EDC3158FCFF9}"/>
                </a:ext>
              </a:extLst>
            </p:cNvPr>
            <p:cNvSpPr/>
            <p:nvPr/>
          </p:nvSpPr>
          <p:spPr>
            <a:xfrm>
              <a:off x="-779413" y="6561306"/>
              <a:ext cx="950" cy="1036"/>
            </a:xfrm>
            <a:custGeom>
              <a:avLst/>
              <a:gdLst>
                <a:gd name="connsiteX0" fmla="*/ -1747 w 950"/>
                <a:gd name="connsiteY0" fmla="*/ -536 h 1036"/>
                <a:gd name="connsiteX1" fmla="*/ -2697 w 950"/>
                <a:gd name="connsiteY1" fmla="*/ -1573 h 1036"/>
                <a:gd name="connsiteX2" fmla="*/ -1747 w 950"/>
                <a:gd name="connsiteY2" fmla="*/ -536 h 1036"/>
              </a:gdLst>
              <a:ahLst/>
              <a:cxnLst>
                <a:cxn ang="0">
                  <a:pos x="connsiteX0" y="connsiteY0"/>
                </a:cxn>
                <a:cxn ang="0">
                  <a:pos x="connsiteX1" y="connsiteY1"/>
                </a:cxn>
                <a:cxn ang="0">
                  <a:pos x="connsiteX2" y="connsiteY2"/>
                </a:cxn>
              </a:cxnLst>
              <a:rect l="l" t="t" r="r" b="b"/>
              <a:pathLst>
                <a:path w="950" h="1036">
                  <a:moveTo>
                    <a:pt x="-1747" y="-536"/>
                  </a:moveTo>
                  <a:cubicBezTo>
                    <a:pt x="-2253" y="-647"/>
                    <a:pt x="-2623" y="-1067"/>
                    <a:pt x="-2697" y="-1573"/>
                  </a:cubicBezTo>
                  <a:cubicBezTo>
                    <a:pt x="-2203" y="-1449"/>
                    <a:pt x="-1833" y="-1042"/>
                    <a:pt x="-1747" y="-536"/>
                  </a:cubicBezTo>
                  <a:close/>
                </a:path>
              </a:pathLst>
            </a:custGeom>
            <a:solidFill>
              <a:srgbClr val="020202"/>
            </a:solidFill>
            <a:ln w="1231" cap="flat">
              <a:noFill/>
              <a:prstDash val="solid"/>
              <a:miter/>
            </a:ln>
          </p:spPr>
          <p:txBody>
            <a:bodyPr rtlCol="0" anchor="ctr"/>
            <a:lstStyle/>
            <a:p>
              <a:endParaRPr lang="es-CO"/>
            </a:p>
          </p:txBody>
        </p:sp>
        <p:sp>
          <p:nvSpPr>
            <p:cNvPr id="180" name="Freeform: Shape 179">
              <a:extLst>
                <a:ext uri="{FF2B5EF4-FFF2-40B4-BE49-F238E27FC236}">
                  <a16:creationId xmlns:a16="http://schemas.microsoft.com/office/drawing/2014/main" id="{20EBD98A-E727-0A65-9714-88C733E01B22}"/>
                </a:ext>
              </a:extLst>
            </p:cNvPr>
            <p:cNvSpPr/>
            <p:nvPr/>
          </p:nvSpPr>
          <p:spPr>
            <a:xfrm>
              <a:off x="-780253" y="6560368"/>
              <a:ext cx="913" cy="1012"/>
            </a:xfrm>
            <a:custGeom>
              <a:avLst/>
              <a:gdLst>
                <a:gd name="connsiteX0" fmla="*/ -1784 w 913"/>
                <a:gd name="connsiteY0" fmla="*/ -561 h 1012"/>
                <a:gd name="connsiteX1" fmla="*/ -2697 w 913"/>
                <a:gd name="connsiteY1" fmla="*/ -1573 h 1012"/>
              </a:gdLst>
              <a:ahLst/>
              <a:cxnLst>
                <a:cxn ang="0">
                  <a:pos x="connsiteX0" y="connsiteY0"/>
                </a:cxn>
                <a:cxn ang="0">
                  <a:pos x="connsiteX1" y="connsiteY1"/>
                </a:cxn>
              </a:cxnLst>
              <a:rect l="l" t="t" r="r" b="b"/>
              <a:pathLst>
                <a:path w="913" h="1012">
                  <a:moveTo>
                    <a:pt x="-1784" y="-561"/>
                  </a:moveTo>
                  <a:cubicBezTo>
                    <a:pt x="-2278" y="-660"/>
                    <a:pt x="-2648" y="-1067"/>
                    <a:pt x="-2697" y="-1573"/>
                  </a:cubicBezTo>
                  <a:close/>
                </a:path>
              </a:pathLst>
            </a:custGeom>
            <a:solidFill>
              <a:srgbClr val="020202"/>
            </a:solidFill>
            <a:ln w="1231" cap="flat">
              <a:noFill/>
              <a:prstDash val="solid"/>
              <a:miter/>
            </a:ln>
          </p:spPr>
          <p:txBody>
            <a:bodyPr rtlCol="0" anchor="ctr"/>
            <a:lstStyle/>
            <a:p>
              <a:endParaRPr lang="es-CO"/>
            </a:p>
          </p:txBody>
        </p:sp>
        <p:sp>
          <p:nvSpPr>
            <p:cNvPr id="181" name="Freeform: Shape 180">
              <a:extLst>
                <a:ext uri="{FF2B5EF4-FFF2-40B4-BE49-F238E27FC236}">
                  <a16:creationId xmlns:a16="http://schemas.microsoft.com/office/drawing/2014/main" id="{2E2072BE-BA28-0F3B-4DB2-E781860AA6B1}"/>
                </a:ext>
              </a:extLst>
            </p:cNvPr>
            <p:cNvSpPr/>
            <p:nvPr/>
          </p:nvSpPr>
          <p:spPr>
            <a:xfrm>
              <a:off x="-783906" y="6556715"/>
              <a:ext cx="938" cy="925"/>
            </a:xfrm>
            <a:custGeom>
              <a:avLst/>
              <a:gdLst>
                <a:gd name="connsiteX0" fmla="*/ -1759 w 938"/>
                <a:gd name="connsiteY0" fmla="*/ -647 h 925"/>
                <a:gd name="connsiteX1" fmla="*/ -2697 w 938"/>
                <a:gd name="connsiteY1" fmla="*/ -1573 h 925"/>
              </a:gdLst>
              <a:ahLst/>
              <a:cxnLst>
                <a:cxn ang="0">
                  <a:pos x="connsiteX0" y="connsiteY0"/>
                </a:cxn>
                <a:cxn ang="0">
                  <a:pos x="connsiteX1" y="connsiteY1"/>
                </a:cxn>
              </a:cxnLst>
              <a:rect l="l" t="t" r="r" b="b"/>
              <a:pathLst>
                <a:path w="938" h="925">
                  <a:moveTo>
                    <a:pt x="-1759" y="-647"/>
                  </a:moveTo>
                  <a:cubicBezTo>
                    <a:pt x="-2241" y="-709"/>
                    <a:pt x="-2623" y="-1092"/>
                    <a:pt x="-2697" y="-1573"/>
                  </a:cubicBezTo>
                  <a:close/>
                </a:path>
              </a:pathLst>
            </a:custGeom>
            <a:solidFill>
              <a:srgbClr val="020202"/>
            </a:solidFill>
            <a:ln w="1231" cap="flat">
              <a:noFill/>
              <a:prstDash val="solid"/>
              <a:miter/>
            </a:ln>
          </p:spPr>
          <p:txBody>
            <a:bodyPr rtlCol="0" anchor="ctr"/>
            <a:lstStyle/>
            <a:p>
              <a:endParaRPr lang="es-CO"/>
            </a:p>
          </p:txBody>
        </p:sp>
        <p:sp>
          <p:nvSpPr>
            <p:cNvPr id="182" name="Freeform: Shape 181">
              <a:extLst>
                <a:ext uri="{FF2B5EF4-FFF2-40B4-BE49-F238E27FC236}">
                  <a16:creationId xmlns:a16="http://schemas.microsoft.com/office/drawing/2014/main" id="{57BDB5FE-F739-A07D-2F73-9B7B836CE64B}"/>
                </a:ext>
              </a:extLst>
            </p:cNvPr>
            <p:cNvSpPr/>
            <p:nvPr/>
          </p:nvSpPr>
          <p:spPr>
            <a:xfrm>
              <a:off x="-792286" y="6547631"/>
              <a:ext cx="975" cy="1049"/>
            </a:xfrm>
            <a:custGeom>
              <a:avLst/>
              <a:gdLst>
                <a:gd name="connsiteX0" fmla="*/ -1722 w 975"/>
                <a:gd name="connsiteY0" fmla="*/ -524 h 1049"/>
                <a:gd name="connsiteX1" fmla="*/ -2697 w 975"/>
                <a:gd name="connsiteY1" fmla="*/ -1573 h 1049"/>
                <a:gd name="connsiteX2" fmla="*/ -1722 w 975"/>
                <a:gd name="connsiteY2" fmla="*/ -524 h 1049"/>
              </a:gdLst>
              <a:ahLst/>
              <a:cxnLst>
                <a:cxn ang="0">
                  <a:pos x="connsiteX0" y="connsiteY0"/>
                </a:cxn>
                <a:cxn ang="0">
                  <a:pos x="connsiteX1" y="connsiteY1"/>
                </a:cxn>
                <a:cxn ang="0">
                  <a:pos x="connsiteX2" y="connsiteY2"/>
                </a:cxn>
              </a:cxnLst>
              <a:rect l="l" t="t" r="r" b="b"/>
              <a:pathLst>
                <a:path w="975" h="1049">
                  <a:moveTo>
                    <a:pt x="-1722" y="-524"/>
                  </a:moveTo>
                  <a:cubicBezTo>
                    <a:pt x="-2241" y="-635"/>
                    <a:pt x="-2623" y="-1054"/>
                    <a:pt x="-2697" y="-1573"/>
                  </a:cubicBezTo>
                  <a:cubicBezTo>
                    <a:pt x="-2179" y="-1462"/>
                    <a:pt x="-1796" y="-1042"/>
                    <a:pt x="-1722" y="-524"/>
                  </a:cubicBezTo>
                  <a:close/>
                </a:path>
              </a:pathLst>
            </a:custGeom>
            <a:solidFill>
              <a:srgbClr val="020202"/>
            </a:solidFill>
            <a:ln w="1231" cap="flat">
              <a:noFill/>
              <a:prstDash val="solid"/>
              <a:miter/>
            </a:ln>
          </p:spPr>
          <p:txBody>
            <a:bodyPr rtlCol="0" anchor="ctr"/>
            <a:lstStyle/>
            <a:p>
              <a:endParaRPr lang="es-CO"/>
            </a:p>
          </p:txBody>
        </p:sp>
        <p:sp>
          <p:nvSpPr>
            <p:cNvPr id="183" name="Freeform: Shape 182">
              <a:extLst>
                <a:ext uri="{FF2B5EF4-FFF2-40B4-BE49-F238E27FC236}">
                  <a16:creationId xmlns:a16="http://schemas.microsoft.com/office/drawing/2014/main" id="{212D7550-BDC8-D231-E959-6E8C1097E6BB}"/>
                </a:ext>
              </a:extLst>
            </p:cNvPr>
            <p:cNvSpPr/>
            <p:nvPr/>
          </p:nvSpPr>
          <p:spPr>
            <a:xfrm>
              <a:off x="-793138" y="6546693"/>
              <a:ext cx="962" cy="1036"/>
            </a:xfrm>
            <a:custGeom>
              <a:avLst/>
              <a:gdLst>
                <a:gd name="connsiteX0" fmla="*/ -1735 w 962"/>
                <a:gd name="connsiteY0" fmla="*/ -536 h 1036"/>
                <a:gd name="connsiteX1" fmla="*/ -2697 w 962"/>
                <a:gd name="connsiteY1" fmla="*/ -1573 h 1036"/>
                <a:gd name="connsiteX2" fmla="*/ -1735 w 962"/>
                <a:gd name="connsiteY2" fmla="*/ -536 h 1036"/>
              </a:gdLst>
              <a:ahLst/>
              <a:cxnLst>
                <a:cxn ang="0">
                  <a:pos x="connsiteX0" y="connsiteY0"/>
                </a:cxn>
                <a:cxn ang="0">
                  <a:pos x="connsiteX1" y="connsiteY1"/>
                </a:cxn>
                <a:cxn ang="0">
                  <a:pos x="connsiteX2" y="connsiteY2"/>
                </a:cxn>
              </a:cxnLst>
              <a:rect l="l" t="t" r="r" b="b"/>
              <a:pathLst>
                <a:path w="962" h="1036">
                  <a:moveTo>
                    <a:pt x="-1735" y="-536"/>
                  </a:moveTo>
                  <a:cubicBezTo>
                    <a:pt x="-2241" y="-647"/>
                    <a:pt x="-2623" y="-1054"/>
                    <a:pt x="-2697" y="-1573"/>
                  </a:cubicBezTo>
                  <a:cubicBezTo>
                    <a:pt x="-2191" y="-1462"/>
                    <a:pt x="-1809" y="-1054"/>
                    <a:pt x="-1735" y="-536"/>
                  </a:cubicBezTo>
                  <a:close/>
                </a:path>
              </a:pathLst>
            </a:custGeom>
            <a:solidFill>
              <a:srgbClr val="020202"/>
            </a:solidFill>
            <a:ln w="1231" cap="flat">
              <a:noFill/>
              <a:prstDash val="solid"/>
              <a:miter/>
            </a:ln>
          </p:spPr>
          <p:txBody>
            <a:bodyPr rtlCol="0" anchor="ctr"/>
            <a:lstStyle/>
            <a:p>
              <a:endParaRPr lang="es-CO"/>
            </a:p>
          </p:txBody>
        </p:sp>
        <p:sp>
          <p:nvSpPr>
            <p:cNvPr id="184" name="Freeform: Shape 183">
              <a:extLst>
                <a:ext uri="{FF2B5EF4-FFF2-40B4-BE49-F238E27FC236}">
                  <a16:creationId xmlns:a16="http://schemas.microsoft.com/office/drawing/2014/main" id="{8FDD3E4C-97BD-0336-36F4-1EC132CF61F4}"/>
                </a:ext>
              </a:extLst>
            </p:cNvPr>
            <p:cNvSpPr/>
            <p:nvPr/>
          </p:nvSpPr>
          <p:spPr>
            <a:xfrm>
              <a:off x="-793989" y="6545755"/>
              <a:ext cx="925" cy="1012"/>
            </a:xfrm>
            <a:custGeom>
              <a:avLst/>
              <a:gdLst>
                <a:gd name="connsiteX0" fmla="*/ -1772 w 925"/>
                <a:gd name="connsiteY0" fmla="*/ -561 h 1012"/>
                <a:gd name="connsiteX1" fmla="*/ -2697 w 925"/>
                <a:gd name="connsiteY1" fmla="*/ -1573 h 1012"/>
                <a:gd name="connsiteX2" fmla="*/ -1772 w 925"/>
                <a:gd name="connsiteY2" fmla="*/ -561 h 1012"/>
              </a:gdLst>
              <a:ahLst/>
              <a:cxnLst>
                <a:cxn ang="0">
                  <a:pos x="connsiteX0" y="connsiteY0"/>
                </a:cxn>
                <a:cxn ang="0">
                  <a:pos x="connsiteX1" y="connsiteY1"/>
                </a:cxn>
                <a:cxn ang="0">
                  <a:pos x="connsiteX2" y="connsiteY2"/>
                </a:cxn>
              </a:cxnLst>
              <a:rect l="l" t="t" r="r" b="b"/>
              <a:pathLst>
                <a:path w="925" h="1012">
                  <a:moveTo>
                    <a:pt x="-1772" y="-561"/>
                  </a:moveTo>
                  <a:cubicBezTo>
                    <a:pt x="-2266" y="-660"/>
                    <a:pt x="-2648" y="-1067"/>
                    <a:pt x="-2697" y="-1573"/>
                  </a:cubicBezTo>
                  <a:cubicBezTo>
                    <a:pt x="-2228" y="-1425"/>
                    <a:pt x="-1870" y="-1042"/>
                    <a:pt x="-1772" y="-561"/>
                  </a:cubicBezTo>
                  <a:close/>
                </a:path>
              </a:pathLst>
            </a:custGeom>
            <a:solidFill>
              <a:srgbClr val="020202"/>
            </a:solidFill>
            <a:ln w="1231" cap="flat">
              <a:noFill/>
              <a:prstDash val="solid"/>
              <a:miter/>
            </a:ln>
          </p:spPr>
          <p:txBody>
            <a:bodyPr rtlCol="0" anchor="ctr"/>
            <a:lstStyle/>
            <a:p>
              <a:endParaRPr lang="es-CO"/>
            </a:p>
          </p:txBody>
        </p:sp>
        <p:sp>
          <p:nvSpPr>
            <p:cNvPr id="185" name="Freeform: Shape 184">
              <a:extLst>
                <a:ext uri="{FF2B5EF4-FFF2-40B4-BE49-F238E27FC236}">
                  <a16:creationId xmlns:a16="http://schemas.microsoft.com/office/drawing/2014/main" id="{88294443-0379-6283-F5F7-CACE731BEB33}"/>
                </a:ext>
              </a:extLst>
            </p:cNvPr>
            <p:cNvSpPr/>
            <p:nvPr/>
          </p:nvSpPr>
          <p:spPr>
            <a:xfrm>
              <a:off x="-799605" y="6539423"/>
              <a:ext cx="999" cy="1024"/>
            </a:xfrm>
            <a:custGeom>
              <a:avLst/>
              <a:gdLst>
                <a:gd name="connsiteX0" fmla="*/ -1698 w 999"/>
                <a:gd name="connsiteY0" fmla="*/ -548 h 1024"/>
                <a:gd name="connsiteX1" fmla="*/ -2697 w 999"/>
                <a:gd name="connsiteY1" fmla="*/ -1573 h 1024"/>
                <a:gd name="connsiteX2" fmla="*/ -1698 w 999"/>
                <a:gd name="connsiteY2" fmla="*/ -548 h 1024"/>
              </a:gdLst>
              <a:ahLst/>
              <a:cxnLst>
                <a:cxn ang="0">
                  <a:pos x="connsiteX0" y="connsiteY0"/>
                </a:cxn>
                <a:cxn ang="0">
                  <a:pos x="connsiteX1" y="connsiteY1"/>
                </a:cxn>
                <a:cxn ang="0">
                  <a:pos x="connsiteX2" y="connsiteY2"/>
                </a:cxn>
              </a:cxnLst>
              <a:rect l="l" t="t" r="r" b="b"/>
              <a:pathLst>
                <a:path w="999" h="1024">
                  <a:moveTo>
                    <a:pt x="-1698" y="-548"/>
                  </a:moveTo>
                  <a:cubicBezTo>
                    <a:pt x="-2228" y="-610"/>
                    <a:pt x="-2648" y="-1042"/>
                    <a:pt x="-2697" y="-1573"/>
                  </a:cubicBezTo>
                  <a:cubicBezTo>
                    <a:pt x="-2167" y="-1499"/>
                    <a:pt x="-1759" y="-1079"/>
                    <a:pt x="-1698" y="-548"/>
                  </a:cubicBezTo>
                  <a:close/>
                </a:path>
              </a:pathLst>
            </a:custGeom>
            <a:solidFill>
              <a:srgbClr val="020202"/>
            </a:solidFill>
            <a:ln w="1231" cap="flat">
              <a:noFill/>
              <a:prstDash val="solid"/>
              <a:miter/>
            </a:ln>
          </p:spPr>
          <p:txBody>
            <a:bodyPr rtlCol="0" anchor="ctr"/>
            <a:lstStyle/>
            <a:p>
              <a:endParaRPr lang="es-CO"/>
            </a:p>
          </p:txBody>
        </p:sp>
        <p:sp>
          <p:nvSpPr>
            <p:cNvPr id="186" name="Freeform: Shape 185">
              <a:extLst>
                <a:ext uri="{FF2B5EF4-FFF2-40B4-BE49-F238E27FC236}">
                  <a16:creationId xmlns:a16="http://schemas.microsoft.com/office/drawing/2014/main" id="{543861A0-317B-DB66-0340-B194CFDA22CB}"/>
                </a:ext>
              </a:extLst>
            </p:cNvPr>
            <p:cNvSpPr/>
            <p:nvPr/>
          </p:nvSpPr>
          <p:spPr>
            <a:xfrm>
              <a:off x="-800494" y="6538498"/>
              <a:ext cx="987" cy="1024"/>
            </a:xfrm>
            <a:custGeom>
              <a:avLst/>
              <a:gdLst>
                <a:gd name="connsiteX0" fmla="*/ -1710 w 987"/>
                <a:gd name="connsiteY0" fmla="*/ -548 h 1024"/>
                <a:gd name="connsiteX1" fmla="*/ -2697 w 987"/>
                <a:gd name="connsiteY1" fmla="*/ -1573 h 1024"/>
                <a:gd name="connsiteX2" fmla="*/ -1710 w 987"/>
                <a:gd name="connsiteY2" fmla="*/ -548 h 1024"/>
              </a:gdLst>
              <a:ahLst/>
              <a:cxnLst>
                <a:cxn ang="0">
                  <a:pos x="connsiteX0" y="connsiteY0"/>
                </a:cxn>
                <a:cxn ang="0">
                  <a:pos x="connsiteX1" y="connsiteY1"/>
                </a:cxn>
                <a:cxn ang="0">
                  <a:pos x="connsiteX2" y="connsiteY2"/>
                </a:cxn>
              </a:cxnLst>
              <a:rect l="l" t="t" r="r" b="b"/>
              <a:pathLst>
                <a:path w="987" h="1024">
                  <a:moveTo>
                    <a:pt x="-1710" y="-548"/>
                  </a:moveTo>
                  <a:cubicBezTo>
                    <a:pt x="-2228" y="-647"/>
                    <a:pt x="-2623" y="-1054"/>
                    <a:pt x="-2697" y="-1573"/>
                  </a:cubicBezTo>
                  <a:cubicBezTo>
                    <a:pt x="-2179" y="-1474"/>
                    <a:pt x="-1784" y="-1067"/>
                    <a:pt x="-1710" y="-548"/>
                  </a:cubicBezTo>
                  <a:close/>
                </a:path>
              </a:pathLst>
            </a:custGeom>
            <a:solidFill>
              <a:srgbClr val="020202"/>
            </a:solidFill>
            <a:ln w="1231" cap="flat">
              <a:noFill/>
              <a:prstDash val="solid"/>
              <a:miter/>
            </a:ln>
          </p:spPr>
          <p:txBody>
            <a:bodyPr rtlCol="0" anchor="ctr"/>
            <a:lstStyle/>
            <a:p>
              <a:endParaRPr lang="es-CO"/>
            </a:p>
          </p:txBody>
        </p:sp>
        <p:sp>
          <p:nvSpPr>
            <p:cNvPr id="187" name="Freeform: Shape 186">
              <a:extLst>
                <a:ext uri="{FF2B5EF4-FFF2-40B4-BE49-F238E27FC236}">
                  <a16:creationId xmlns:a16="http://schemas.microsoft.com/office/drawing/2014/main" id="{D609472C-84EB-B931-D8EF-512151118547}"/>
                </a:ext>
              </a:extLst>
            </p:cNvPr>
            <p:cNvSpPr/>
            <p:nvPr/>
          </p:nvSpPr>
          <p:spPr>
            <a:xfrm>
              <a:off x="-801407" y="6537572"/>
              <a:ext cx="999" cy="1012"/>
            </a:xfrm>
            <a:custGeom>
              <a:avLst/>
              <a:gdLst>
                <a:gd name="connsiteX0" fmla="*/ -1698 w 999"/>
                <a:gd name="connsiteY0" fmla="*/ -561 h 1012"/>
                <a:gd name="connsiteX1" fmla="*/ -2697 w 999"/>
                <a:gd name="connsiteY1" fmla="*/ -1573 h 1012"/>
                <a:gd name="connsiteX2" fmla="*/ -1698 w 999"/>
                <a:gd name="connsiteY2" fmla="*/ -561 h 1012"/>
              </a:gdLst>
              <a:ahLst/>
              <a:cxnLst>
                <a:cxn ang="0">
                  <a:pos x="connsiteX0" y="connsiteY0"/>
                </a:cxn>
                <a:cxn ang="0">
                  <a:pos x="connsiteX1" y="connsiteY1"/>
                </a:cxn>
                <a:cxn ang="0">
                  <a:pos x="connsiteX2" y="connsiteY2"/>
                </a:cxn>
              </a:cxnLst>
              <a:rect l="l" t="t" r="r" b="b"/>
              <a:pathLst>
                <a:path w="999" h="1012">
                  <a:moveTo>
                    <a:pt x="-1698" y="-561"/>
                  </a:moveTo>
                  <a:cubicBezTo>
                    <a:pt x="-2216" y="-647"/>
                    <a:pt x="-2611" y="-1054"/>
                    <a:pt x="-2697" y="-1573"/>
                  </a:cubicBezTo>
                  <a:cubicBezTo>
                    <a:pt x="-2179" y="-1486"/>
                    <a:pt x="-1784" y="-1079"/>
                    <a:pt x="-1698" y="-561"/>
                  </a:cubicBezTo>
                  <a:close/>
                </a:path>
              </a:pathLst>
            </a:custGeom>
            <a:solidFill>
              <a:srgbClr val="020202"/>
            </a:solidFill>
            <a:ln w="1231" cap="flat">
              <a:noFill/>
              <a:prstDash val="solid"/>
              <a:miter/>
            </a:ln>
          </p:spPr>
          <p:txBody>
            <a:bodyPr rtlCol="0" anchor="ctr"/>
            <a:lstStyle/>
            <a:p>
              <a:endParaRPr lang="es-CO"/>
            </a:p>
          </p:txBody>
        </p:sp>
        <p:sp>
          <p:nvSpPr>
            <p:cNvPr id="188" name="Freeform: Shape 187">
              <a:extLst>
                <a:ext uri="{FF2B5EF4-FFF2-40B4-BE49-F238E27FC236}">
                  <a16:creationId xmlns:a16="http://schemas.microsoft.com/office/drawing/2014/main" id="{AAB4D342-113F-ED56-B3F3-03823A3653B4}"/>
                </a:ext>
              </a:extLst>
            </p:cNvPr>
            <p:cNvSpPr/>
            <p:nvPr/>
          </p:nvSpPr>
          <p:spPr>
            <a:xfrm>
              <a:off x="-844383" y="6503754"/>
              <a:ext cx="1085" cy="851"/>
            </a:xfrm>
            <a:custGeom>
              <a:avLst/>
              <a:gdLst>
                <a:gd name="connsiteX0" fmla="*/ -1611 w 1085"/>
                <a:gd name="connsiteY0" fmla="*/ -721 h 851"/>
                <a:gd name="connsiteX1" fmla="*/ -2697 w 1085"/>
                <a:gd name="connsiteY1" fmla="*/ -1573 h 851"/>
                <a:gd name="connsiteX2" fmla="*/ -1611 w 1085"/>
                <a:gd name="connsiteY2" fmla="*/ -721 h 851"/>
              </a:gdLst>
              <a:ahLst/>
              <a:cxnLst>
                <a:cxn ang="0">
                  <a:pos x="connsiteX0" y="connsiteY0"/>
                </a:cxn>
                <a:cxn ang="0">
                  <a:pos x="connsiteX1" y="connsiteY1"/>
                </a:cxn>
                <a:cxn ang="0">
                  <a:pos x="connsiteX2" y="connsiteY2"/>
                </a:cxn>
              </a:cxnLst>
              <a:rect l="l" t="t" r="r" b="b"/>
              <a:pathLst>
                <a:path w="1085" h="851">
                  <a:moveTo>
                    <a:pt x="-1611" y="-721"/>
                  </a:moveTo>
                  <a:cubicBezTo>
                    <a:pt x="-2130" y="-721"/>
                    <a:pt x="-2574" y="-1079"/>
                    <a:pt x="-2697" y="-1573"/>
                  </a:cubicBezTo>
                  <a:cubicBezTo>
                    <a:pt x="-2204" y="-1511"/>
                    <a:pt x="-1796" y="-1178"/>
                    <a:pt x="-1611" y="-721"/>
                  </a:cubicBezTo>
                  <a:close/>
                </a:path>
              </a:pathLst>
            </a:custGeom>
            <a:solidFill>
              <a:srgbClr val="020202"/>
            </a:solidFill>
            <a:ln w="1231" cap="flat">
              <a:noFill/>
              <a:prstDash val="solid"/>
              <a:miter/>
            </a:ln>
          </p:spPr>
          <p:txBody>
            <a:bodyPr rtlCol="0" anchor="ctr"/>
            <a:lstStyle/>
            <a:p>
              <a:endParaRPr lang="es-CO"/>
            </a:p>
          </p:txBody>
        </p:sp>
        <p:sp>
          <p:nvSpPr>
            <p:cNvPr id="189" name="Freeform: Shape 188">
              <a:extLst>
                <a:ext uri="{FF2B5EF4-FFF2-40B4-BE49-F238E27FC236}">
                  <a16:creationId xmlns:a16="http://schemas.microsoft.com/office/drawing/2014/main" id="{4E8CD1B8-D448-002C-6837-E4ECA24CF340}"/>
                </a:ext>
              </a:extLst>
            </p:cNvPr>
            <p:cNvSpPr/>
            <p:nvPr/>
          </p:nvSpPr>
          <p:spPr>
            <a:xfrm>
              <a:off x="-802333" y="6536671"/>
              <a:ext cx="1011" cy="999"/>
            </a:xfrm>
            <a:custGeom>
              <a:avLst/>
              <a:gdLst>
                <a:gd name="connsiteX0" fmla="*/ -1685 w 1011"/>
                <a:gd name="connsiteY0" fmla="*/ -573 h 999"/>
                <a:gd name="connsiteX1" fmla="*/ -2697 w 1011"/>
                <a:gd name="connsiteY1" fmla="*/ -1573 h 999"/>
                <a:gd name="connsiteX2" fmla="*/ -1685 w 1011"/>
                <a:gd name="connsiteY2" fmla="*/ -573 h 999"/>
              </a:gdLst>
              <a:ahLst/>
              <a:cxnLst>
                <a:cxn ang="0">
                  <a:pos x="connsiteX0" y="connsiteY0"/>
                </a:cxn>
                <a:cxn ang="0">
                  <a:pos x="connsiteX1" y="connsiteY1"/>
                </a:cxn>
                <a:cxn ang="0">
                  <a:pos x="connsiteX2" y="connsiteY2"/>
                </a:cxn>
              </a:cxnLst>
              <a:rect l="l" t="t" r="r" b="b"/>
              <a:pathLst>
                <a:path w="1011" h="999">
                  <a:moveTo>
                    <a:pt x="-1685" y="-573"/>
                  </a:moveTo>
                  <a:cubicBezTo>
                    <a:pt x="-2204" y="-660"/>
                    <a:pt x="-2611" y="-1054"/>
                    <a:pt x="-2697" y="-1573"/>
                  </a:cubicBezTo>
                  <a:cubicBezTo>
                    <a:pt x="-2179" y="-1487"/>
                    <a:pt x="-1772" y="-1092"/>
                    <a:pt x="-1685" y="-573"/>
                  </a:cubicBezTo>
                  <a:close/>
                </a:path>
              </a:pathLst>
            </a:custGeom>
            <a:solidFill>
              <a:srgbClr val="020202"/>
            </a:solidFill>
            <a:ln w="1231" cap="flat">
              <a:noFill/>
              <a:prstDash val="solid"/>
              <a:miter/>
            </a:ln>
          </p:spPr>
          <p:txBody>
            <a:bodyPr rtlCol="0" anchor="ctr"/>
            <a:lstStyle/>
            <a:p>
              <a:endParaRPr lang="es-CO"/>
            </a:p>
          </p:txBody>
        </p:sp>
        <p:sp>
          <p:nvSpPr>
            <p:cNvPr id="190" name="Freeform: Shape 189">
              <a:extLst>
                <a:ext uri="{FF2B5EF4-FFF2-40B4-BE49-F238E27FC236}">
                  <a16:creationId xmlns:a16="http://schemas.microsoft.com/office/drawing/2014/main" id="{67A6BB52-A8FB-49D9-BEDA-AE077DBF7214}"/>
                </a:ext>
              </a:extLst>
            </p:cNvPr>
            <p:cNvSpPr/>
            <p:nvPr/>
          </p:nvSpPr>
          <p:spPr>
            <a:xfrm>
              <a:off x="-803246" y="6535758"/>
              <a:ext cx="1011" cy="999"/>
            </a:xfrm>
            <a:custGeom>
              <a:avLst/>
              <a:gdLst>
                <a:gd name="connsiteX0" fmla="*/ -1685 w 1011"/>
                <a:gd name="connsiteY0" fmla="*/ -573 h 999"/>
                <a:gd name="connsiteX1" fmla="*/ -2697 w 1011"/>
                <a:gd name="connsiteY1" fmla="*/ -1573 h 999"/>
                <a:gd name="connsiteX2" fmla="*/ -1685 w 1011"/>
                <a:gd name="connsiteY2" fmla="*/ -573 h 999"/>
              </a:gdLst>
              <a:ahLst/>
              <a:cxnLst>
                <a:cxn ang="0">
                  <a:pos x="connsiteX0" y="connsiteY0"/>
                </a:cxn>
                <a:cxn ang="0">
                  <a:pos x="connsiteX1" y="connsiteY1"/>
                </a:cxn>
                <a:cxn ang="0">
                  <a:pos x="connsiteX2" y="connsiteY2"/>
                </a:cxn>
              </a:cxnLst>
              <a:rect l="l" t="t" r="r" b="b"/>
              <a:pathLst>
                <a:path w="1011" h="999">
                  <a:moveTo>
                    <a:pt x="-1685" y="-573"/>
                  </a:moveTo>
                  <a:cubicBezTo>
                    <a:pt x="-2204" y="-660"/>
                    <a:pt x="-2611" y="-1054"/>
                    <a:pt x="-2697" y="-1573"/>
                  </a:cubicBezTo>
                  <a:cubicBezTo>
                    <a:pt x="-2179" y="-1487"/>
                    <a:pt x="-1772" y="-1092"/>
                    <a:pt x="-1685" y="-573"/>
                  </a:cubicBezTo>
                  <a:close/>
                </a:path>
              </a:pathLst>
            </a:custGeom>
            <a:solidFill>
              <a:srgbClr val="020202"/>
            </a:solidFill>
            <a:ln w="1231" cap="flat">
              <a:noFill/>
              <a:prstDash val="solid"/>
              <a:miter/>
            </a:ln>
          </p:spPr>
          <p:txBody>
            <a:bodyPr rtlCol="0" anchor="ctr"/>
            <a:lstStyle/>
            <a:p>
              <a:endParaRPr lang="es-CO"/>
            </a:p>
          </p:txBody>
        </p:sp>
        <p:sp>
          <p:nvSpPr>
            <p:cNvPr id="191" name="Freeform: Shape 190">
              <a:extLst>
                <a:ext uri="{FF2B5EF4-FFF2-40B4-BE49-F238E27FC236}">
                  <a16:creationId xmlns:a16="http://schemas.microsoft.com/office/drawing/2014/main" id="{6884F416-0CF5-0ABB-8F28-B8C7DEF69AE4}"/>
                </a:ext>
              </a:extLst>
            </p:cNvPr>
            <p:cNvSpPr/>
            <p:nvPr/>
          </p:nvSpPr>
          <p:spPr>
            <a:xfrm>
              <a:off x="-804172" y="6534844"/>
              <a:ext cx="1024" cy="999"/>
            </a:xfrm>
            <a:custGeom>
              <a:avLst/>
              <a:gdLst>
                <a:gd name="connsiteX0" fmla="*/ -1673 w 1024"/>
                <a:gd name="connsiteY0" fmla="*/ -573 h 999"/>
                <a:gd name="connsiteX1" fmla="*/ -2697 w 1024"/>
                <a:gd name="connsiteY1" fmla="*/ -1573 h 999"/>
                <a:gd name="connsiteX2" fmla="*/ -1673 w 1024"/>
                <a:gd name="connsiteY2" fmla="*/ -573 h 999"/>
              </a:gdLst>
              <a:ahLst/>
              <a:cxnLst>
                <a:cxn ang="0">
                  <a:pos x="connsiteX0" y="connsiteY0"/>
                </a:cxn>
                <a:cxn ang="0">
                  <a:pos x="connsiteX1" y="connsiteY1"/>
                </a:cxn>
                <a:cxn ang="0">
                  <a:pos x="connsiteX2" y="connsiteY2"/>
                </a:cxn>
              </a:cxnLst>
              <a:rect l="l" t="t" r="r" b="b"/>
              <a:pathLst>
                <a:path w="1024" h="999">
                  <a:moveTo>
                    <a:pt x="-1673" y="-573"/>
                  </a:moveTo>
                  <a:cubicBezTo>
                    <a:pt x="-2204" y="-635"/>
                    <a:pt x="-2623" y="-1042"/>
                    <a:pt x="-2697" y="-1573"/>
                  </a:cubicBezTo>
                  <a:cubicBezTo>
                    <a:pt x="-2179" y="-1487"/>
                    <a:pt x="-1772" y="-1092"/>
                    <a:pt x="-1673" y="-573"/>
                  </a:cubicBezTo>
                  <a:close/>
                </a:path>
              </a:pathLst>
            </a:custGeom>
            <a:solidFill>
              <a:srgbClr val="020202"/>
            </a:solidFill>
            <a:ln w="1231" cap="flat">
              <a:noFill/>
              <a:prstDash val="solid"/>
              <a:miter/>
            </a:ln>
          </p:spPr>
          <p:txBody>
            <a:bodyPr rtlCol="0" anchor="ctr"/>
            <a:lstStyle/>
            <a:p>
              <a:endParaRPr lang="es-CO"/>
            </a:p>
          </p:txBody>
        </p:sp>
        <p:sp>
          <p:nvSpPr>
            <p:cNvPr id="192" name="Freeform: Shape 191">
              <a:extLst>
                <a:ext uri="{FF2B5EF4-FFF2-40B4-BE49-F238E27FC236}">
                  <a16:creationId xmlns:a16="http://schemas.microsoft.com/office/drawing/2014/main" id="{FF0F28CE-CC49-32BB-C949-D0E5E184D364}"/>
                </a:ext>
              </a:extLst>
            </p:cNvPr>
            <p:cNvSpPr/>
            <p:nvPr/>
          </p:nvSpPr>
          <p:spPr>
            <a:xfrm>
              <a:off x="-805110" y="6533956"/>
              <a:ext cx="1036" cy="987"/>
            </a:xfrm>
            <a:custGeom>
              <a:avLst/>
              <a:gdLst>
                <a:gd name="connsiteX0" fmla="*/ -1661 w 1036"/>
                <a:gd name="connsiteY0" fmla="*/ -586 h 987"/>
                <a:gd name="connsiteX1" fmla="*/ -2697 w 1036"/>
                <a:gd name="connsiteY1" fmla="*/ -1573 h 987"/>
                <a:gd name="connsiteX2" fmla="*/ -1661 w 1036"/>
                <a:gd name="connsiteY2" fmla="*/ -586 h 987"/>
              </a:gdLst>
              <a:ahLst/>
              <a:cxnLst>
                <a:cxn ang="0">
                  <a:pos x="connsiteX0" y="connsiteY0"/>
                </a:cxn>
                <a:cxn ang="0">
                  <a:pos x="connsiteX1" y="connsiteY1"/>
                </a:cxn>
                <a:cxn ang="0">
                  <a:pos x="connsiteX2" y="connsiteY2"/>
                </a:cxn>
              </a:cxnLst>
              <a:rect l="l" t="t" r="r" b="b"/>
              <a:pathLst>
                <a:path w="1036" h="987">
                  <a:moveTo>
                    <a:pt x="-1661" y="-586"/>
                  </a:moveTo>
                  <a:cubicBezTo>
                    <a:pt x="-2179" y="-660"/>
                    <a:pt x="-2599" y="-1055"/>
                    <a:pt x="-2697" y="-1573"/>
                  </a:cubicBezTo>
                  <a:cubicBezTo>
                    <a:pt x="-2167" y="-1524"/>
                    <a:pt x="-1735" y="-1116"/>
                    <a:pt x="-1661" y="-586"/>
                  </a:cubicBezTo>
                  <a:close/>
                </a:path>
              </a:pathLst>
            </a:custGeom>
            <a:solidFill>
              <a:srgbClr val="020202"/>
            </a:solidFill>
            <a:ln w="1231" cap="flat">
              <a:noFill/>
              <a:prstDash val="solid"/>
              <a:miter/>
            </a:ln>
          </p:spPr>
          <p:txBody>
            <a:bodyPr rtlCol="0" anchor="ctr"/>
            <a:lstStyle/>
            <a:p>
              <a:endParaRPr lang="es-CO"/>
            </a:p>
          </p:txBody>
        </p:sp>
        <p:sp>
          <p:nvSpPr>
            <p:cNvPr id="193" name="Freeform: Shape 192">
              <a:extLst>
                <a:ext uri="{FF2B5EF4-FFF2-40B4-BE49-F238E27FC236}">
                  <a16:creationId xmlns:a16="http://schemas.microsoft.com/office/drawing/2014/main" id="{01AF2897-6592-A1FA-7EA3-7CAFA2C4C7BF}"/>
                </a:ext>
              </a:extLst>
            </p:cNvPr>
            <p:cNvSpPr/>
            <p:nvPr/>
          </p:nvSpPr>
          <p:spPr>
            <a:xfrm>
              <a:off x="-811404" y="6528402"/>
              <a:ext cx="1012" cy="900"/>
            </a:xfrm>
            <a:custGeom>
              <a:avLst/>
              <a:gdLst>
                <a:gd name="connsiteX0" fmla="*/ -1685 w 1012"/>
                <a:gd name="connsiteY0" fmla="*/ -672 h 900"/>
                <a:gd name="connsiteX1" fmla="*/ -2697 w 1012"/>
                <a:gd name="connsiteY1" fmla="*/ -1573 h 900"/>
              </a:gdLst>
              <a:ahLst/>
              <a:cxnLst>
                <a:cxn ang="0">
                  <a:pos x="connsiteX0" y="connsiteY0"/>
                </a:cxn>
                <a:cxn ang="0">
                  <a:pos x="connsiteX1" y="connsiteY1"/>
                </a:cxn>
              </a:cxnLst>
              <a:rect l="l" t="t" r="r" b="b"/>
              <a:pathLst>
                <a:path w="1012" h="900">
                  <a:moveTo>
                    <a:pt x="-1685" y="-672"/>
                  </a:moveTo>
                  <a:cubicBezTo>
                    <a:pt x="-2179" y="-721"/>
                    <a:pt x="-2586" y="-1092"/>
                    <a:pt x="-2697" y="-1573"/>
                  </a:cubicBezTo>
                  <a:close/>
                </a:path>
              </a:pathLst>
            </a:custGeom>
            <a:solidFill>
              <a:srgbClr val="020202"/>
            </a:solidFill>
            <a:ln w="1231" cap="flat">
              <a:noFill/>
              <a:prstDash val="solid"/>
              <a:miter/>
            </a:ln>
          </p:spPr>
          <p:txBody>
            <a:bodyPr rtlCol="0" anchor="ctr"/>
            <a:lstStyle/>
            <a:p>
              <a:endParaRPr lang="es-CO"/>
            </a:p>
          </p:txBody>
        </p:sp>
        <p:sp>
          <p:nvSpPr>
            <p:cNvPr id="194" name="Freeform: Shape 193">
              <a:extLst>
                <a:ext uri="{FF2B5EF4-FFF2-40B4-BE49-F238E27FC236}">
                  <a16:creationId xmlns:a16="http://schemas.microsoft.com/office/drawing/2014/main" id="{18742619-506C-461E-342A-94DB0D00BEA2}"/>
                </a:ext>
              </a:extLst>
            </p:cNvPr>
            <p:cNvSpPr/>
            <p:nvPr/>
          </p:nvSpPr>
          <p:spPr>
            <a:xfrm>
              <a:off x="-812392" y="6527538"/>
              <a:ext cx="1049" cy="925"/>
            </a:xfrm>
            <a:custGeom>
              <a:avLst/>
              <a:gdLst>
                <a:gd name="connsiteX0" fmla="*/ -1648 w 1049"/>
                <a:gd name="connsiteY0" fmla="*/ -647 h 925"/>
                <a:gd name="connsiteX1" fmla="*/ -2697 w 1049"/>
                <a:gd name="connsiteY1" fmla="*/ -1573 h 925"/>
                <a:gd name="connsiteX2" fmla="*/ -1648 w 1049"/>
                <a:gd name="connsiteY2" fmla="*/ -647 h 925"/>
              </a:gdLst>
              <a:ahLst/>
              <a:cxnLst>
                <a:cxn ang="0">
                  <a:pos x="connsiteX0" y="connsiteY0"/>
                </a:cxn>
                <a:cxn ang="0">
                  <a:pos x="connsiteX1" y="connsiteY1"/>
                </a:cxn>
                <a:cxn ang="0">
                  <a:pos x="connsiteX2" y="connsiteY2"/>
                </a:cxn>
              </a:cxnLst>
              <a:rect l="l" t="t" r="r" b="b"/>
              <a:pathLst>
                <a:path w="1049" h="925">
                  <a:moveTo>
                    <a:pt x="-1648" y="-647"/>
                  </a:moveTo>
                  <a:cubicBezTo>
                    <a:pt x="-2154" y="-709"/>
                    <a:pt x="-2574" y="-1079"/>
                    <a:pt x="-2697" y="-1573"/>
                  </a:cubicBezTo>
                  <a:cubicBezTo>
                    <a:pt x="-2191" y="-1511"/>
                    <a:pt x="-1772" y="-1141"/>
                    <a:pt x="-1648" y="-647"/>
                  </a:cubicBezTo>
                  <a:close/>
                </a:path>
              </a:pathLst>
            </a:custGeom>
            <a:solidFill>
              <a:srgbClr val="020202"/>
            </a:solidFill>
            <a:ln w="1231" cap="flat">
              <a:noFill/>
              <a:prstDash val="solid"/>
              <a:miter/>
            </a:ln>
          </p:spPr>
          <p:txBody>
            <a:bodyPr rtlCol="0" anchor="ctr"/>
            <a:lstStyle/>
            <a:p>
              <a:endParaRPr lang="es-CO"/>
            </a:p>
          </p:txBody>
        </p:sp>
        <p:sp>
          <p:nvSpPr>
            <p:cNvPr id="195" name="Freeform: Shape 194">
              <a:extLst>
                <a:ext uri="{FF2B5EF4-FFF2-40B4-BE49-F238E27FC236}">
                  <a16:creationId xmlns:a16="http://schemas.microsoft.com/office/drawing/2014/main" id="{15FD0DAA-4D85-FF73-516C-41E490CCE547}"/>
                </a:ext>
              </a:extLst>
            </p:cNvPr>
            <p:cNvSpPr/>
            <p:nvPr/>
          </p:nvSpPr>
          <p:spPr>
            <a:xfrm>
              <a:off x="-816070" y="6524810"/>
              <a:ext cx="1098" cy="876"/>
            </a:xfrm>
            <a:custGeom>
              <a:avLst/>
              <a:gdLst>
                <a:gd name="connsiteX0" fmla="*/ -1599 w 1098"/>
                <a:gd name="connsiteY0" fmla="*/ -697 h 876"/>
                <a:gd name="connsiteX1" fmla="*/ -2697 w 1098"/>
                <a:gd name="connsiteY1" fmla="*/ -1573 h 876"/>
                <a:gd name="connsiteX2" fmla="*/ -1599 w 1098"/>
                <a:gd name="connsiteY2" fmla="*/ -697 h 876"/>
              </a:gdLst>
              <a:ahLst/>
              <a:cxnLst>
                <a:cxn ang="0">
                  <a:pos x="connsiteX0" y="connsiteY0"/>
                </a:cxn>
                <a:cxn ang="0">
                  <a:pos x="connsiteX1" y="connsiteY1"/>
                </a:cxn>
                <a:cxn ang="0">
                  <a:pos x="connsiteX2" y="connsiteY2"/>
                </a:cxn>
              </a:cxnLst>
              <a:rect l="l" t="t" r="r" b="b"/>
              <a:pathLst>
                <a:path w="1098" h="876">
                  <a:moveTo>
                    <a:pt x="-1599" y="-697"/>
                  </a:moveTo>
                  <a:cubicBezTo>
                    <a:pt x="-2117" y="-734"/>
                    <a:pt x="-2549" y="-1079"/>
                    <a:pt x="-2697" y="-1573"/>
                  </a:cubicBezTo>
                  <a:cubicBezTo>
                    <a:pt x="-2179" y="-1536"/>
                    <a:pt x="-1747" y="-1190"/>
                    <a:pt x="-1599" y="-697"/>
                  </a:cubicBezTo>
                  <a:close/>
                </a:path>
              </a:pathLst>
            </a:custGeom>
            <a:solidFill>
              <a:srgbClr val="020202"/>
            </a:solidFill>
            <a:ln w="1231" cap="flat">
              <a:noFill/>
              <a:prstDash val="solid"/>
              <a:miter/>
            </a:ln>
          </p:spPr>
          <p:txBody>
            <a:bodyPr rtlCol="0" anchor="ctr"/>
            <a:lstStyle/>
            <a:p>
              <a:endParaRPr lang="es-CO"/>
            </a:p>
          </p:txBody>
        </p:sp>
        <p:sp>
          <p:nvSpPr>
            <p:cNvPr id="196" name="Freeform: Shape 195">
              <a:extLst>
                <a:ext uri="{FF2B5EF4-FFF2-40B4-BE49-F238E27FC236}">
                  <a16:creationId xmlns:a16="http://schemas.microsoft.com/office/drawing/2014/main" id="{01782B41-AEA6-5EF3-CF46-DAA77BF678F6}"/>
                </a:ext>
              </a:extLst>
            </p:cNvPr>
            <p:cNvSpPr/>
            <p:nvPr/>
          </p:nvSpPr>
          <p:spPr>
            <a:xfrm>
              <a:off x="-818785" y="6522971"/>
              <a:ext cx="1086" cy="839"/>
            </a:xfrm>
            <a:custGeom>
              <a:avLst/>
              <a:gdLst>
                <a:gd name="connsiteX0" fmla="*/ -1611 w 1086"/>
                <a:gd name="connsiteY0" fmla="*/ -734 h 839"/>
                <a:gd name="connsiteX1" fmla="*/ -2697 w 1086"/>
                <a:gd name="connsiteY1" fmla="*/ -1573 h 839"/>
                <a:gd name="connsiteX2" fmla="*/ -1611 w 1086"/>
                <a:gd name="connsiteY2" fmla="*/ -734 h 839"/>
              </a:gdLst>
              <a:ahLst/>
              <a:cxnLst>
                <a:cxn ang="0">
                  <a:pos x="connsiteX0" y="connsiteY0"/>
                </a:cxn>
                <a:cxn ang="0">
                  <a:pos x="connsiteX1" y="connsiteY1"/>
                </a:cxn>
                <a:cxn ang="0">
                  <a:pos x="connsiteX2" y="connsiteY2"/>
                </a:cxn>
              </a:cxnLst>
              <a:rect l="l" t="t" r="r" b="b"/>
              <a:pathLst>
                <a:path w="1086" h="839">
                  <a:moveTo>
                    <a:pt x="-1611" y="-734"/>
                  </a:moveTo>
                  <a:cubicBezTo>
                    <a:pt x="-2117" y="-734"/>
                    <a:pt x="-2574" y="-1079"/>
                    <a:pt x="-2697" y="-1573"/>
                  </a:cubicBezTo>
                  <a:cubicBezTo>
                    <a:pt x="-2204" y="-1524"/>
                    <a:pt x="-1784" y="-1190"/>
                    <a:pt x="-1611" y="-734"/>
                  </a:cubicBezTo>
                  <a:close/>
                </a:path>
              </a:pathLst>
            </a:custGeom>
            <a:solidFill>
              <a:srgbClr val="020202"/>
            </a:solidFill>
            <a:ln w="1231" cap="flat">
              <a:noFill/>
              <a:prstDash val="solid"/>
              <a:miter/>
            </a:ln>
          </p:spPr>
          <p:txBody>
            <a:bodyPr rtlCol="0" anchor="ctr"/>
            <a:lstStyle/>
            <a:p>
              <a:endParaRPr lang="es-CO"/>
            </a:p>
          </p:txBody>
        </p:sp>
        <p:sp>
          <p:nvSpPr>
            <p:cNvPr id="197" name="Freeform: Shape 196">
              <a:extLst>
                <a:ext uri="{FF2B5EF4-FFF2-40B4-BE49-F238E27FC236}">
                  <a16:creationId xmlns:a16="http://schemas.microsoft.com/office/drawing/2014/main" id="{66DED5DA-DD96-943B-5743-DDED13E6071B}"/>
                </a:ext>
              </a:extLst>
            </p:cNvPr>
            <p:cNvSpPr/>
            <p:nvPr/>
          </p:nvSpPr>
          <p:spPr>
            <a:xfrm>
              <a:off x="-825153" y="6517442"/>
              <a:ext cx="1036" cy="913"/>
            </a:xfrm>
            <a:custGeom>
              <a:avLst/>
              <a:gdLst>
                <a:gd name="connsiteX0" fmla="*/ -1661 w 1036"/>
                <a:gd name="connsiteY0" fmla="*/ -660 h 913"/>
                <a:gd name="connsiteX1" fmla="*/ -2697 w 1036"/>
                <a:gd name="connsiteY1" fmla="*/ -1573 h 913"/>
                <a:gd name="connsiteX2" fmla="*/ -1661 w 1036"/>
                <a:gd name="connsiteY2" fmla="*/ -660 h 913"/>
              </a:gdLst>
              <a:ahLst/>
              <a:cxnLst>
                <a:cxn ang="0">
                  <a:pos x="connsiteX0" y="connsiteY0"/>
                </a:cxn>
                <a:cxn ang="0">
                  <a:pos x="connsiteX1" y="connsiteY1"/>
                </a:cxn>
                <a:cxn ang="0">
                  <a:pos x="connsiteX2" y="connsiteY2"/>
                </a:cxn>
              </a:cxnLst>
              <a:rect l="l" t="t" r="r" b="b"/>
              <a:pathLst>
                <a:path w="1036" h="913">
                  <a:moveTo>
                    <a:pt x="-1661" y="-660"/>
                  </a:moveTo>
                  <a:cubicBezTo>
                    <a:pt x="-2154" y="-721"/>
                    <a:pt x="-2574" y="-1092"/>
                    <a:pt x="-2697" y="-1573"/>
                  </a:cubicBezTo>
                  <a:cubicBezTo>
                    <a:pt x="-2216" y="-1474"/>
                    <a:pt x="-1821" y="-1129"/>
                    <a:pt x="-1661" y="-660"/>
                  </a:cubicBezTo>
                  <a:close/>
                </a:path>
              </a:pathLst>
            </a:custGeom>
            <a:solidFill>
              <a:srgbClr val="020202"/>
            </a:solidFill>
            <a:ln w="1231" cap="flat">
              <a:noFill/>
              <a:prstDash val="solid"/>
              <a:miter/>
            </a:ln>
          </p:spPr>
          <p:txBody>
            <a:bodyPr rtlCol="0" anchor="ctr"/>
            <a:lstStyle/>
            <a:p>
              <a:endParaRPr lang="es-CO"/>
            </a:p>
          </p:txBody>
        </p:sp>
        <p:sp>
          <p:nvSpPr>
            <p:cNvPr id="198" name="Freeform: Shape 197">
              <a:extLst>
                <a:ext uri="{FF2B5EF4-FFF2-40B4-BE49-F238E27FC236}">
                  <a16:creationId xmlns:a16="http://schemas.microsoft.com/office/drawing/2014/main" id="{7929E79F-20BD-5F1A-BCE2-6A465AB47790}"/>
                </a:ext>
              </a:extLst>
            </p:cNvPr>
            <p:cNvSpPr/>
            <p:nvPr/>
          </p:nvSpPr>
          <p:spPr>
            <a:xfrm>
              <a:off x="-826128" y="6516603"/>
              <a:ext cx="1061" cy="938"/>
            </a:xfrm>
            <a:custGeom>
              <a:avLst/>
              <a:gdLst>
                <a:gd name="connsiteX0" fmla="*/ -1636 w 1061"/>
                <a:gd name="connsiteY0" fmla="*/ -635 h 938"/>
                <a:gd name="connsiteX1" fmla="*/ -2697 w 1061"/>
                <a:gd name="connsiteY1" fmla="*/ -1573 h 938"/>
                <a:gd name="connsiteX2" fmla="*/ -1636 w 1061"/>
                <a:gd name="connsiteY2" fmla="*/ -635 h 938"/>
              </a:gdLst>
              <a:ahLst/>
              <a:cxnLst>
                <a:cxn ang="0">
                  <a:pos x="connsiteX0" y="connsiteY0"/>
                </a:cxn>
                <a:cxn ang="0">
                  <a:pos x="connsiteX1" y="connsiteY1"/>
                </a:cxn>
                <a:cxn ang="0">
                  <a:pos x="connsiteX2" y="connsiteY2"/>
                </a:cxn>
              </a:cxnLst>
              <a:rect l="l" t="t" r="r" b="b"/>
              <a:pathLst>
                <a:path w="1061" h="938">
                  <a:moveTo>
                    <a:pt x="-1636" y="-635"/>
                  </a:moveTo>
                  <a:cubicBezTo>
                    <a:pt x="-2154" y="-697"/>
                    <a:pt x="-2574" y="-1067"/>
                    <a:pt x="-2697" y="-1573"/>
                  </a:cubicBezTo>
                  <a:cubicBezTo>
                    <a:pt x="-2179" y="-1511"/>
                    <a:pt x="-1759" y="-1141"/>
                    <a:pt x="-1636" y="-635"/>
                  </a:cubicBezTo>
                  <a:close/>
                </a:path>
              </a:pathLst>
            </a:custGeom>
            <a:solidFill>
              <a:srgbClr val="020202"/>
            </a:solidFill>
            <a:ln w="1231" cap="flat">
              <a:noFill/>
              <a:prstDash val="solid"/>
              <a:miter/>
            </a:ln>
          </p:spPr>
          <p:txBody>
            <a:bodyPr rtlCol="0" anchor="ctr"/>
            <a:lstStyle/>
            <a:p>
              <a:endParaRPr lang="es-CO"/>
            </a:p>
          </p:txBody>
        </p:sp>
        <p:sp>
          <p:nvSpPr>
            <p:cNvPr id="199" name="Freeform: Shape 198">
              <a:extLst>
                <a:ext uri="{FF2B5EF4-FFF2-40B4-BE49-F238E27FC236}">
                  <a16:creationId xmlns:a16="http://schemas.microsoft.com/office/drawing/2014/main" id="{48934869-921C-F940-4E93-6A84447FD6F5}"/>
                </a:ext>
              </a:extLst>
            </p:cNvPr>
            <p:cNvSpPr/>
            <p:nvPr/>
          </p:nvSpPr>
          <p:spPr>
            <a:xfrm>
              <a:off x="-746437" y="7244242"/>
              <a:ext cx="146318" cy="349323"/>
            </a:xfrm>
            <a:custGeom>
              <a:avLst/>
              <a:gdLst>
                <a:gd name="connsiteX0" fmla="*/ 1933 w 146318"/>
                <a:gd name="connsiteY0" fmla="*/ 347692 h 349323"/>
                <a:gd name="connsiteX1" fmla="*/ 378 w 146318"/>
                <a:gd name="connsiteY1" fmla="*/ 344927 h 349323"/>
                <a:gd name="connsiteX2" fmla="*/ -2646 w 146318"/>
                <a:gd name="connsiteY2" fmla="*/ 334844 h 349323"/>
                <a:gd name="connsiteX3" fmla="*/ 2711 w 146318"/>
                <a:gd name="connsiteY3" fmla="*/ 325883 h 349323"/>
                <a:gd name="connsiteX4" fmla="*/ 9326 w 146318"/>
                <a:gd name="connsiteY4" fmla="*/ 322835 h 349323"/>
                <a:gd name="connsiteX5" fmla="*/ 42415 w 146318"/>
                <a:gd name="connsiteY5" fmla="*/ 304075 h 349323"/>
                <a:gd name="connsiteX6" fmla="*/ 55153 w 146318"/>
                <a:gd name="connsiteY6" fmla="*/ 293090 h 349323"/>
                <a:gd name="connsiteX7" fmla="*/ 72592 w 146318"/>
                <a:gd name="connsiteY7" fmla="*/ 269837 h 349323"/>
                <a:gd name="connsiteX8" fmla="*/ 83268 w 146318"/>
                <a:gd name="connsiteY8" fmla="*/ 239056 h 349323"/>
                <a:gd name="connsiteX9" fmla="*/ 86712 w 146318"/>
                <a:gd name="connsiteY9" fmla="*/ 220777 h 349323"/>
                <a:gd name="connsiteX10" fmla="*/ 87872 w 146318"/>
                <a:gd name="connsiteY10" fmla="*/ 209040 h 349323"/>
                <a:gd name="connsiteX11" fmla="*/ 89489 w 146318"/>
                <a:gd name="connsiteY11" fmla="*/ 182294 h 349323"/>
                <a:gd name="connsiteX12" fmla="*/ 93537 w 146318"/>
                <a:gd name="connsiteY12" fmla="*/ 150810 h 349323"/>
                <a:gd name="connsiteX13" fmla="*/ 99152 w 146318"/>
                <a:gd name="connsiteY13" fmla="*/ 123237 h 349323"/>
                <a:gd name="connsiteX14" fmla="*/ 105941 w 146318"/>
                <a:gd name="connsiteY14" fmla="*/ 90358 h 349323"/>
                <a:gd name="connsiteX15" fmla="*/ 111680 w 146318"/>
                <a:gd name="connsiteY15" fmla="*/ 54565 h 349323"/>
                <a:gd name="connsiteX16" fmla="*/ 122492 w 146318"/>
                <a:gd name="connsiteY16" fmla="*/ 18909 h 349323"/>
                <a:gd name="connsiteX17" fmla="*/ 127712 w 146318"/>
                <a:gd name="connsiteY17" fmla="*/ 8307 h 349323"/>
                <a:gd name="connsiteX18" fmla="*/ 143621 w 146318"/>
                <a:gd name="connsiteY18" fmla="*/ -1567 h 349323"/>
                <a:gd name="connsiteX19" fmla="*/ 135834 w 146318"/>
                <a:gd name="connsiteY19" fmla="*/ 40779 h 349323"/>
                <a:gd name="connsiteX20" fmla="*/ 132452 w 146318"/>
                <a:gd name="connsiteY20" fmla="*/ 62723 h 349323"/>
                <a:gd name="connsiteX21" fmla="*/ 127515 w 146318"/>
                <a:gd name="connsiteY21" fmla="*/ 92209 h 349323"/>
                <a:gd name="connsiteX22" fmla="*/ 120665 w 146318"/>
                <a:gd name="connsiteY22" fmla="*/ 125965 h 349323"/>
                <a:gd name="connsiteX23" fmla="*/ 116468 w 146318"/>
                <a:gd name="connsiteY23" fmla="*/ 147786 h 349323"/>
                <a:gd name="connsiteX24" fmla="*/ 115506 w 146318"/>
                <a:gd name="connsiteY24" fmla="*/ 156314 h 349323"/>
                <a:gd name="connsiteX25" fmla="*/ 111988 w 146318"/>
                <a:gd name="connsiteY25" fmla="*/ 175025 h 349323"/>
                <a:gd name="connsiteX26" fmla="*/ 110655 w 146318"/>
                <a:gd name="connsiteY26" fmla="*/ 186738 h 349323"/>
                <a:gd name="connsiteX27" fmla="*/ 109619 w 146318"/>
                <a:gd name="connsiteY27" fmla="*/ 210817 h 349323"/>
                <a:gd name="connsiteX28" fmla="*/ 95746 w 146318"/>
                <a:gd name="connsiteY28" fmla="*/ 272158 h 349323"/>
                <a:gd name="connsiteX29" fmla="*/ 86181 w 146318"/>
                <a:gd name="connsiteY29" fmla="*/ 290313 h 349323"/>
                <a:gd name="connsiteX30" fmla="*/ 82836 w 146318"/>
                <a:gd name="connsiteY30" fmla="*/ 296262 h 349323"/>
                <a:gd name="connsiteX31" fmla="*/ 62188 w 146318"/>
                <a:gd name="connsiteY31" fmla="*/ 319108 h 349323"/>
                <a:gd name="connsiteX32" fmla="*/ 42169 w 146318"/>
                <a:gd name="connsiteY32" fmla="*/ 334054 h 349323"/>
                <a:gd name="connsiteX33" fmla="*/ 9622 w 146318"/>
                <a:gd name="connsiteY33" fmla="*/ 347556 h 349323"/>
                <a:gd name="connsiteX34" fmla="*/ 1933 w 146318"/>
                <a:gd name="connsiteY34" fmla="*/ 347692 h 349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46318" h="349323">
                  <a:moveTo>
                    <a:pt x="1933" y="347692"/>
                  </a:moveTo>
                  <a:cubicBezTo>
                    <a:pt x="1575" y="346692"/>
                    <a:pt x="1044" y="345754"/>
                    <a:pt x="378" y="344927"/>
                  </a:cubicBezTo>
                  <a:cubicBezTo>
                    <a:pt x="-2782" y="342163"/>
                    <a:pt x="-2806" y="338571"/>
                    <a:pt x="-2646" y="334844"/>
                  </a:cubicBezTo>
                  <a:cubicBezTo>
                    <a:pt x="-2621" y="331104"/>
                    <a:pt x="-572" y="327673"/>
                    <a:pt x="2711" y="325883"/>
                  </a:cubicBezTo>
                  <a:cubicBezTo>
                    <a:pt x="4796" y="324625"/>
                    <a:pt x="7018" y="323600"/>
                    <a:pt x="9326" y="322835"/>
                  </a:cubicBezTo>
                  <a:cubicBezTo>
                    <a:pt x="21668" y="318922"/>
                    <a:pt x="32381" y="312122"/>
                    <a:pt x="42415" y="304075"/>
                  </a:cubicBezTo>
                  <a:cubicBezTo>
                    <a:pt x="46797" y="300570"/>
                    <a:pt x="51326" y="297237"/>
                    <a:pt x="55153" y="293090"/>
                  </a:cubicBezTo>
                  <a:cubicBezTo>
                    <a:pt x="61830" y="286018"/>
                    <a:pt x="67680" y="278218"/>
                    <a:pt x="72592" y="269837"/>
                  </a:cubicBezTo>
                  <a:cubicBezTo>
                    <a:pt x="77862" y="260260"/>
                    <a:pt x="81479" y="249843"/>
                    <a:pt x="83268" y="239056"/>
                  </a:cubicBezTo>
                  <a:cubicBezTo>
                    <a:pt x="84391" y="232959"/>
                    <a:pt x="85737" y="226899"/>
                    <a:pt x="86712" y="220777"/>
                  </a:cubicBezTo>
                  <a:cubicBezTo>
                    <a:pt x="87329" y="216902"/>
                    <a:pt x="87452" y="212953"/>
                    <a:pt x="87872" y="209040"/>
                  </a:cubicBezTo>
                  <a:cubicBezTo>
                    <a:pt x="88822" y="200154"/>
                    <a:pt x="88834" y="191205"/>
                    <a:pt x="89489" y="182294"/>
                  </a:cubicBezTo>
                  <a:cubicBezTo>
                    <a:pt x="90266" y="171692"/>
                    <a:pt x="92093" y="161313"/>
                    <a:pt x="93537" y="150810"/>
                  </a:cubicBezTo>
                  <a:cubicBezTo>
                    <a:pt x="94833" y="141528"/>
                    <a:pt x="97079" y="132383"/>
                    <a:pt x="99152" y="123237"/>
                  </a:cubicBezTo>
                  <a:cubicBezTo>
                    <a:pt x="101621" y="112314"/>
                    <a:pt x="104472" y="101453"/>
                    <a:pt x="105941" y="90358"/>
                  </a:cubicBezTo>
                  <a:cubicBezTo>
                    <a:pt x="107545" y="78361"/>
                    <a:pt x="109162" y="66389"/>
                    <a:pt x="111680" y="54565"/>
                  </a:cubicBezTo>
                  <a:cubicBezTo>
                    <a:pt x="114124" y="42359"/>
                    <a:pt x="117740" y="30412"/>
                    <a:pt x="122492" y="18909"/>
                  </a:cubicBezTo>
                  <a:cubicBezTo>
                    <a:pt x="124034" y="15292"/>
                    <a:pt x="126095" y="11898"/>
                    <a:pt x="127712" y="8307"/>
                  </a:cubicBezTo>
                  <a:cubicBezTo>
                    <a:pt x="130810" y="1370"/>
                    <a:pt x="136179" y="-1728"/>
                    <a:pt x="143621" y="-1567"/>
                  </a:cubicBezTo>
                  <a:cubicBezTo>
                    <a:pt x="141474" y="12627"/>
                    <a:pt x="138438" y="26659"/>
                    <a:pt x="135834" y="40779"/>
                  </a:cubicBezTo>
                  <a:cubicBezTo>
                    <a:pt x="134488" y="48049"/>
                    <a:pt x="133464" y="55380"/>
                    <a:pt x="132452" y="62723"/>
                  </a:cubicBezTo>
                  <a:cubicBezTo>
                    <a:pt x="131094" y="72597"/>
                    <a:pt x="130526" y="82545"/>
                    <a:pt x="127515" y="92209"/>
                  </a:cubicBezTo>
                  <a:cubicBezTo>
                    <a:pt x="124170" y="103193"/>
                    <a:pt x="123294" y="114783"/>
                    <a:pt x="120665" y="125965"/>
                  </a:cubicBezTo>
                  <a:cubicBezTo>
                    <a:pt x="118962" y="133185"/>
                    <a:pt x="118098" y="140553"/>
                    <a:pt x="116468" y="147786"/>
                  </a:cubicBezTo>
                  <a:cubicBezTo>
                    <a:pt x="115839" y="150587"/>
                    <a:pt x="115518" y="153451"/>
                    <a:pt x="115506" y="156314"/>
                  </a:cubicBezTo>
                  <a:cubicBezTo>
                    <a:pt x="115506" y="162868"/>
                    <a:pt x="112791" y="168730"/>
                    <a:pt x="111988" y="175025"/>
                  </a:cubicBezTo>
                  <a:cubicBezTo>
                    <a:pt x="111495" y="178913"/>
                    <a:pt x="110347" y="182727"/>
                    <a:pt x="110655" y="186738"/>
                  </a:cubicBezTo>
                  <a:cubicBezTo>
                    <a:pt x="111272" y="194797"/>
                    <a:pt x="110371" y="202783"/>
                    <a:pt x="109619" y="210817"/>
                  </a:cubicBezTo>
                  <a:cubicBezTo>
                    <a:pt x="107632" y="231799"/>
                    <a:pt x="104015" y="252558"/>
                    <a:pt x="95746" y="272158"/>
                  </a:cubicBezTo>
                  <a:cubicBezTo>
                    <a:pt x="93031" y="278440"/>
                    <a:pt x="89834" y="284512"/>
                    <a:pt x="86181" y="290313"/>
                  </a:cubicBezTo>
                  <a:cubicBezTo>
                    <a:pt x="84947" y="292239"/>
                    <a:pt x="83922" y="294263"/>
                    <a:pt x="82836" y="296262"/>
                  </a:cubicBezTo>
                  <a:cubicBezTo>
                    <a:pt x="77751" y="305506"/>
                    <a:pt x="69901" y="312208"/>
                    <a:pt x="62188" y="319108"/>
                  </a:cubicBezTo>
                  <a:cubicBezTo>
                    <a:pt x="55881" y="324563"/>
                    <a:pt x="49191" y="329561"/>
                    <a:pt x="42169" y="334054"/>
                  </a:cubicBezTo>
                  <a:cubicBezTo>
                    <a:pt x="32295" y="340632"/>
                    <a:pt x="21656" y="345976"/>
                    <a:pt x="9622" y="347556"/>
                  </a:cubicBezTo>
                  <a:cubicBezTo>
                    <a:pt x="7068" y="347754"/>
                    <a:pt x="4500" y="347803"/>
                    <a:pt x="1933" y="347692"/>
                  </a:cubicBezTo>
                  <a:close/>
                </a:path>
              </a:pathLst>
            </a:custGeom>
            <a:solidFill>
              <a:srgbClr val="000000"/>
            </a:solidFill>
            <a:ln w="1231" cap="flat">
              <a:noFill/>
              <a:prstDash val="solid"/>
              <a:miter/>
            </a:ln>
          </p:spPr>
          <p:txBody>
            <a:bodyPr rtlCol="0" anchor="ctr"/>
            <a:lstStyle/>
            <a:p>
              <a:endParaRPr lang="es-CO"/>
            </a:p>
          </p:txBody>
        </p:sp>
        <p:sp>
          <p:nvSpPr>
            <p:cNvPr id="200" name="Freeform: Shape 199">
              <a:extLst>
                <a:ext uri="{FF2B5EF4-FFF2-40B4-BE49-F238E27FC236}">
                  <a16:creationId xmlns:a16="http://schemas.microsoft.com/office/drawing/2014/main" id="{6660C6E4-D0CD-BC94-28CC-ECA50A44BB11}"/>
                </a:ext>
              </a:extLst>
            </p:cNvPr>
            <p:cNvSpPr/>
            <p:nvPr/>
          </p:nvSpPr>
          <p:spPr>
            <a:xfrm>
              <a:off x="-815860" y="7587812"/>
              <a:ext cx="21942" cy="3955"/>
            </a:xfrm>
            <a:custGeom>
              <a:avLst/>
              <a:gdLst>
                <a:gd name="connsiteX0" fmla="*/ -2697 w 21942"/>
                <a:gd name="connsiteY0" fmla="*/ 2271 h 3955"/>
                <a:gd name="connsiteX1" fmla="*/ 4276 w 21942"/>
                <a:gd name="connsiteY1" fmla="*/ -987 h 3955"/>
                <a:gd name="connsiteX2" fmla="*/ 6460 w 21942"/>
                <a:gd name="connsiteY2" fmla="*/ 531 h 3955"/>
                <a:gd name="connsiteX3" fmla="*/ 9163 w 21942"/>
                <a:gd name="connsiteY3" fmla="*/ 531 h 3955"/>
                <a:gd name="connsiteX4" fmla="*/ 15853 w 21942"/>
                <a:gd name="connsiteY4" fmla="*/ -1320 h 3955"/>
                <a:gd name="connsiteX5" fmla="*/ 19234 w 21942"/>
                <a:gd name="connsiteY5" fmla="*/ 2382 h 3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2" h="3955">
                  <a:moveTo>
                    <a:pt x="-2697" y="2271"/>
                  </a:moveTo>
                  <a:cubicBezTo>
                    <a:pt x="-1945" y="-1185"/>
                    <a:pt x="647" y="-2419"/>
                    <a:pt x="4276" y="-987"/>
                  </a:cubicBezTo>
                  <a:cubicBezTo>
                    <a:pt x="5090" y="-617"/>
                    <a:pt x="5831" y="-98"/>
                    <a:pt x="6460" y="531"/>
                  </a:cubicBezTo>
                  <a:cubicBezTo>
                    <a:pt x="7436" y="1432"/>
                    <a:pt x="8312" y="1481"/>
                    <a:pt x="9163" y="531"/>
                  </a:cubicBezTo>
                  <a:cubicBezTo>
                    <a:pt x="10990" y="-1592"/>
                    <a:pt x="13446" y="-1284"/>
                    <a:pt x="15853" y="-1320"/>
                  </a:cubicBezTo>
                  <a:cubicBezTo>
                    <a:pt x="18260" y="-1357"/>
                    <a:pt x="19370" y="-86"/>
                    <a:pt x="19234" y="2382"/>
                  </a:cubicBezTo>
                  <a:close/>
                </a:path>
              </a:pathLst>
            </a:custGeom>
            <a:solidFill>
              <a:srgbClr val="020202"/>
            </a:solidFill>
            <a:ln w="1231" cap="flat">
              <a:noFill/>
              <a:prstDash val="solid"/>
              <a:miter/>
            </a:ln>
          </p:spPr>
          <p:txBody>
            <a:bodyPr rtlCol="0" anchor="ctr"/>
            <a:lstStyle/>
            <a:p>
              <a:endParaRPr lang="es-CO"/>
            </a:p>
          </p:txBody>
        </p:sp>
        <p:sp>
          <p:nvSpPr>
            <p:cNvPr id="201" name="Freeform: Shape 200">
              <a:extLst>
                <a:ext uri="{FF2B5EF4-FFF2-40B4-BE49-F238E27FC236}">
                  <a16:creationId xmlns:a16="http://schemas.microsoft.com/office/drawing/2014/main" id="{6EEEEEBC-4053-1D28-7DC5-35F4E91671E3}"/>
                </a:ext>
              </a:extLst>
            </p:cNvPr>
            <p:cNvSpPr/>
            <p:nvPr/>
          </p:nvSpPr>
          <p:spPr>
            <a:xfrm>
              <a:off x="-848801" y="7589477"/>
              <a:ext cx="29287" cy="3021"/>
            </a:xfrm>
            <a:custGeom>
              <a:avLst/>
              <a:gdLst>
                <a:gd name="connsiteX0" fmla="*/ -2697 w 29287"/>
                <a:gd name="connsiteY0" fmla="*/ 643 h 3021"/>
                <a:gd name="connsiteX1" fmla="*/ 8411 w 29287"/>
                <a:gd name="connsiteY1" fmla="*/ -888 h 3021"/>
                <a:gd name="connsiteX2" fmla="*/ 14582 w 29287"/>
                <a:gd name="connsiteY2" fmla="*/ -888 h 3021"/>
                <a:gd name="connsiteX3" fmla="*/ 26591 w 29287"/>
                <a:gd name="connsiteY3" fmla="*/ 643 h 3021"/>
                <a:gd name="connsiteX4" fmla="*/ 24122 w 29287"/>
                <a:gd name="connsiteY4" fmla="*/ 1420 h 3021"/>
                <a:gd name="connsiteX5" fmla="*/ -204 w 29287"/>
                <a:gd name="connsiteY5" fmla="*/ 1420 h 3021"/>
                <a:gd name="connsiteX6" fmla="*/ -2697 w 29287"/>
                <a:gd name="connsiteY6" fmla="*/ 643 h 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287" h="3021">
                  <a:moveTo>
                    <a:pt x="-2697" y="643"/>
                  </a:moveTo>
                  <a:cubicBezTo>
                    <a:pt x="1005" y="346"/>
                    <a:pt x="4708" y="1235"/>
                    <a:pt x="8411" y="-888"/>
                  </a:cubicBezTo>
                  <a:cubicBezTo>
                    <a:pt x="10361" y="-1801"/>
                    <a:pt x="12632" y="-1801"/>
                    <a:pt x="14582" y="-888"/>
                  </a:cubicBezTo>
                  <a:cubicBezTo>
                    <a:pt x="18519" y="1395"/>
                    <a:pt x="22592" y="272"/>
                    <a:pt x="26591" y="643"/>
                  </a:cubicBezTo>
                  <a:cubicBezTo>
                    <a:pt x="25924" y="1247"/>
                    <a:pt x="25023" y="1531"/>
                    <a:pt x="24122" y="1420"/>
                  </a:cubicBezTo>
                  <a:lnTo>
                    <a:pt x="-204" y="1420"/>
                  </a:lnTo>
                  <a:cubicBezTo>
                    <a:pt x="-1105" y="1543"/>
                    <a:pt x="-2031" y="1260"/>
                    <a:pt x="-2697" y="643"/>
                  </a:cubicBezTo>
                  <a:close/>
                </a:path>
              </a:pathLst>
            </a:custGeom>
            <a:solidFill>
              <a:srgbClr val="020202"/>
            </a:solidFill>
            <a:ln w="1231" cap="flat">
              <a:noFill/>
              <a:prstDash val="solid"/>
              <a:miter/>
            </a:ln>
          </p:spPr>
          <p:txBody>
            <a:bodyPr rtlCol="0" anchor="ctr"/>
            <a:lstStyle/>
            <a:p>
              <a:endParaRPr lang="es-CO"/>
            </a:p>
          </p:txBody>
        </p:sp>
        <p:sp>
          <p:nvSpPr>
            <p:cNvPr id="202" name="Freeform: Shape 201">
              <a:extLst>
                <a:ext uri="{FF2B5EF4-FFF2-40B4-BE49-F238E27FC236}">
                  <a16:creationId xmlns:a16="http://schemas.microsoft.com/office/drawing/2014/main" id="{DC44BB78-1ECC-E6FF-58BF-C6CD8D89CFAA}"/>
                </a:ext>
              </a:extLst>
            </p:cNvPr>
            <p:cNvSpPr/>
            <p:nvPr/>
          </p:nvSpPr>
          <p:spPr>
            <a:xfrm>
              <a:off x="-793027" y="7589795"/>
              <a:ext cx="8195" cy="2823"/>
            </a:xfrm>
            <a:custGeom>
              <a:avLst/>
              <a:gdLst>
                <a:gd name="connsiteX0" fmla="*/ -2697 w 8195"/>
                <a:gd name="connsiteY0" fmla="*/ 325 h 2823"/>
                <a:gd name="connsiteX1" fmla="*/ -229 w 8195"/>
                <a:gd name="connsiteY1" fmla="*/ -292 h 2823"/>
                <a:gd name="connsiteX2" fmla="*/ 5498 w 8195"/>
                <a:gd name="connsiteY2" fmla="*/ 1250 h 2823"/>
                <a:gd name="connsiteX3" fmla="*/ -2697 w 8195"/>
                <a:gd name="connsiteY3" fmla="*/ 325 h 2823"/>
              </a:gdLst>
              <a:ahLst/>
              <a:cxnLst>
                <a:cxn ang="0">
                  <a:pos x="connsiteX0" y="connsiteY0"/>
                </a:cxn>
                <a:cxn ang="0">
                  <a:pos x="connsiteX1" y="connsiteY1"/>
                </a:cxn>
                <a:cxn ang="0">
                  <a:pos x="connsiteX2" y="connsiteY2"/>
                </a:cxn>
                <a:cxn ang="0">
                  <a:pos x="connsiteX3" y="connsiteY3"/>
                </a:cxn>
              </a:cxnLst>
              <a:rect l="l" t="t" r="r" b="b"/>
              <a:pathLst>
                <a:path w="8195" h="2823">
                  <a:moveTo>
                    <a:pt x="-2697" y="325"/>
                  </a:moveTo>
                  <a:cubicBezTo>
                    <a:pt x="-1833" y="325"/>
                    <a:pt x="-994" y="115"/>
                    <a:pt x="-229" y="-292"/>
                  </a:cubicBezTo>
                  <a:cubicBezTo>
                    <a:pt x="3066" y="-2242"/>
                    <a:pt x="3326" y="-2144"/>
                    <a:pt x="5498" y="1250"/>
                  </a:cubicBezTo>
                  <a:cubicBezTo>
                    <a:pt x="2795" y="917"/>
                    <a:pt x="-93" y="1880"/>
                    <a:pt x="-2697" y="325"/>
                  </a:cubicBezTo>
                  <a:close/>
                </a:path>
              </a:pathLst>
            </a:custGeom>
            <a:solidFill>
              <a:srgbClr val="020202"/>
            </a:solidFill>
            <a:ln w="1231" cap="flat">
              <a:noFill/>
              <a:prstDash val="solid"/>
              <a:miter/>
            </a:ln>
          </p:spPr>
          <p:txBody>
            <a:bodyPr rtlCol="0" anchor="ctr"/>
            <a:lstStyle/>
            <a:p>
              <a:endParaRPr lang="es-CO"/>
            </a:p>
          </p:txBody>
        </p:sp>
        <p:sp>
          <p:nvSpPr>
            <p:cNvPr id="203" name="Freeform: Shape 202">
              <a:extLst>
                <a:ext uri="{FF2B5EF4-FFF2-40B4-BE49-F238E27FC236}">
                  <a16:creationId xmlns:a16="http://schemas.microsoft.com/office/drawing/2014/main" id="{F1635C2F-42D2-EE6F-BCEF-DD090D3D598B}"/>
                </a:ext>
              </a:extLst>
            </p:cNvPr>
            <p:cNvSpPr/>
            <p:nvPr/>
          </p:nvSpPr>
          <p:spPr>
            <a:xfrm>
              <a:off x="-784794" y="7592592"/>
              <a:ext cx="2715" cy="831"/>
            </a:xfrm>
            <a:custGeom>
              <a:avLst/>
              <a:gdLst>
                <a:gd name="connsiteX0" fmla="*/ -2697 w 2715"/>
                <a:gd name="connsiteY0" fmla="*/ -1559 h 831"/>
                <a:gd name="connsiteX1" fmla="*/ 18 w 2715"/>
                <a:gd name="connsiteY1" fmla="*/ -757 h 831"/>
                <a:gd name="connsiteX2" fmla="*/ -2697 w 2715"/>
                <a:gd name="connsiteY2" fmla="*/ -1559 h 831"/>
              </a:gdLst>
              <a:ahLst/>
              <a:cxnLst>
                <a:cxn ang="0">
                  <a:pos x="connsiteX0" y="connsiteY0"/>
                </a:cxn>
                <a:cxn ang="0">
                  <a:pos x="connsiteX1" y="connsiteY1"/>
                </a:cxn>
                <a:cxn ang="0">
                  <a:pos x="connsiteX2" y="connsiteY2"/>
                </a:cxn>
              </a:cxnLst>
              <a:rect l="l" t="t" r="r" b="b"/>
              <a:pathLst>
                <a:path w="2715" h="831">
                  <a:moveTo>
                    <a:pt x="-2697" y="-1559"/>
                  </a:moveTo>
                  <a:cubicBezTo>
                    <a:pt x="-1722" y="-1559"/>
                    <a:pt x="-673" y="-1744"/>
                    <a:pt x="18" y="-757"/>
                  </a:cubicBezTo>
                  <a:cubicBezTo>
                    <a:pt x="-970" y="-745"/>
                    <a:pt x="-2006" y="-596"/>
                    <a:pt x="-2697" y="-1559"/>
                  </a:cubicBezTo>
                  <a:close/>
                </a:path>
              </a:pathLst>
            </a:custGeom>
            <a:solidFill>
              <a:srgbClr val="020202"/>
            </a:solidFill>
            <a:ln w="1231" cap="flat">
              <a:noFill/>
              <a:prstDash val="solid"/>
              <a:miter/>
            </a:ln>
          </p:spPr>
          <p:txBody>
            <a:bodyPr rtlCol="0" anchor="ctr"/>
            <a:lstStyle/>
            <a:p>
              <a:endParaRPr lang="es-CO"/>
            </a:p>
          </p:txBody>
        </p:sp>
        <p:sp>
          <p:nvSpPr>
            <p:cNvPr id="204" name="Freeform: Shape 203">
              <a:extLst>
                <a:ext uri="{FF2B5EF4-FFF2-40B4-BE49-F238E27FC236}">
                  <a16:creationId xmlns:a16="http://schemas.microsoft.com/office/drawing/2014/main" id="{07616EB8-ABE7-B102-1C82-A43FFA3B6A2A}"/>
                </a:ext>
              </a:extLst>
            </p:cNvPr>
            <p:cNvSpPr/>
            <p:nvPr/>
          </p:nvSpPr>
          <p:spPr>
            <a:xfrm>
              <a:off x="-910894" y="7561479"/>
              <a:ext cx="840" cy="975"/>
            </a:xfrm>
            <a:custGeom>
              <a:avLst/>
              <a:gdLst>
                <a:gd name="connsiteX0" fmla="*/ -2685 w 840"/>
                <a:gd name="connsiteY0" fmla="*/ -1573 h 975"/>
                <a:gd name="connsiteX1" fmla="*/ -1858 w 840"/>
                <a:gd name="connsiteY1" fmla="*/ -660 h 975"/>
                <a:gd name="connsiteX2" fmla="*/ -1858 w 840"/>
                <a:gd name="connsiteY2" fmla="*/ -598 h 975"/>
                <a:gd name="connsiteX3" fmla="*/ -2697 w 840"/>
                <a:gd name="connsiteY3" fmla="*/ -1437 h 975"/>
                <a:gd name="connsiteX4" fmla="*/ -2685 w 840"/>
                <a:gd name="connsiteY4" fmla="*/ -1573 h 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0" h="975">
                  <a:moveTo>
                    <a:pt x="-2685" y="-1573"/>
                  </a:moveTo>
                  <a:cubicBezTo>
                    <a:pt x="-2204" y="-1548"/>
                    <a:pt x="-1833" y="-1141"/>
                    <a:pt x="-1858" y="-660"/>
                  </a:cubicBezTo>
                  <a:cubicBezTo>
                    <a:pt x="-1858" y="-635"/>
                    <a:pt x="-1858" y="-622"/>
                    <a:pt x="-1858" y="-598"/>
                  </a:cubicBezTo>
                  <a:cubicBezTo>
                    <a:pt x="-2327" y="-598"/>
                    <a:pt x="-2697" y="-980"/>
                    <a:pt x="-2697" y="-1437"/>
                  </a:cubicBezTo>
                  <a:cubicBezTo>
                    <a:pt x="-2697" y="-1487"/>
                    <a:pt x="-2697" y="-1523"/>
                    <a:pt x="-2685" y="-1573"/>
                  </a:cubicBezTo>
                  <a:close/>
                </a:path>
              </a:pathLst>
            </a:custGeom>
            <a:solidFill>
              <a:srgbClr val="5B5B5B"/>
            </a:solidFill>
            <a:ln w="1231" cap="flat">
              <a:noFill/>
              <a:prstDash val="solid"/>
              <a:miter/>
            </a:ln>
          </p:spPr>
          <p:txBody>
            <a:bodyPr rtlCol="0" anchor="ctr"/>
            <a:lstStyle/>
            <a:p>
              <a:endParaRPr lang="es-CO"/>
            </a:p>
          </p:txBody>
        </p:sp>
        <p:sp>
          <p:nvSpPr>
            <p:cNvPr id="205" name="Freeform: Shape 204">
              <a:extLst>
                <a:ext uri="{FF2B5EF4-FFF2-40B4-BE49-F238E27FC236}">
                  <a16:creationId xmlns:a16="http://schemas.microsoft.com/office/drawing/2014/main" id="{3879FBCE-215F-CAC2-2051-AE98665518C8}"/>
                </a:ext>
              </a:extLst>
            </p:cNvPr>
            <p:cNvSpPr/>
            <p:nvPr/>
          </p:nvSpPr>
          <p:spPr>
            <a:xfrm>
              <a:off x="-910070" y="7562454"/>
              <a:ext cx="866" cy="999"/>
            </a:xfrm>
            <a:custGeom>
              <a:avLst/>
              <a:gdLst>
                <a:gd name="connsiteX0" fmla="*/ -2695 w 866"/>
                <a:gd name="connsiteY0" fmla="*/ -1573 h 999"/>
                <a:gd name="connsiteX1" fmla="*/ -1831 w 866"/>
                <a:gd name="connsiteY1" fmla="*/ -660 h 999"/>
                <a:gd name="connsiteX2" fmla="*/ -1843 w 866"/>
                <a:gd name="connsiteY2" fmla="*/ -573 h 999"/>
                <a:gd name="connsiteX3" fmla="*/ -2695 w 866"/>
                <a:gd name="connsiteY3" fmla="*/ -1573 h 999"/>
              </a:gdLst>
              <a:ahLst/>
              <a:cxnLst>
                <a:cxn ang="0">
                  <a:pos x="connsiteX0" y="connsiteY0"/>
                </a:cxn>
                <a:cxn ang="0">
                  <a:pos x="connsiteX1" y="connsiteY1"/>
                </a:cxn>
                <a:cxn ang="0">
                  <a:pos x="connsiteX2" y="connsiteY2"/>
                </a:cxn>
                <a:cxn ang="0">
                  <a:pos x="connsiteX3" y="connsiteY3"/>
                </a:cxn>
              </a:cxnLst>
              <a:rect l="l" t="t" r="r" b="b"/>
              <a:pathLst>
                <a:path w="866" h="999">
                  <a:moveTo>
                    <a:pt x="-2695" y="-1573"/>
                  </a:moveTo>
                  <a:cubicBezTo>
                    <a:pt x="-2201" y="-1561"/>
                    <a:pt x="-1819" y="-1141"/>
                    <a:pt x="-1831" y="-660"/>
                  </a:cubicBezTo>
                  <a:cubicBezTo>
                    <a:pt x="-1843" y="-623"/>
                    <a:pt x="-1843" y="-598"/>
                    <a:pt x="-1843" y="-573"/>
                  </a:cubicBezTo>
                  <a:cubicBezTo>
                    <a:pt x="-2349" y="-623"/>
                    <a:pt x="-2732" y="-1067"/>
                    <a:pt x="-2695" y="-1573"/>
                  </a:cubicBezTo>
                  <a:close/>
                </a:path>
              </a:pathLst>
            </a:custGeom>
            <a:solidFill>
              <a:srgbClr val="5B5B5B"/>
            </a:solidFill>
            <a:ln w="1231" cap="flat">
              <a:noFill/>
              <a:prstDash val="solid"/>
              <a:miter/>
            </a:ln>
          </p:spPr>
          <p:txBody>
            <a:bodyPr rtlCol="0" anchor="ctr"/>
            <a:lstStyle/>
            <a:p>
              <a:endParaRPr lang="es-CO"/>
            </a:p>
          </p:txBody>
        </p:sp>
        <p:sp>
          <p:nvSpPr>
            <p:cNvPr id="206" name="Freeform: Shape 205">
              <a:extLst>
                <a:ext uri="{FF2B5EF4-FFF2-40B4-BE49-F238E27FC236}">
                  <a16:creationId xmlns:a16="http://schemas.microsoft.com/office/drawing/2014/main" id="{52694538-09A8-4B67-DE9C-D679097CDC09}"/>
                </a:ext>
              </a:extLst>
            </p:cNvPr>
            <p:cNvSpPr/>
            <p:nvPr/>
          </p:nvSpPr>
          <p:spPr>
            <a:xfrm>
              <a:off x="-1056420" y="6744131"/>
              <a:ext cx="244225" cy="182040"/>
            </a:xfrm>
            <a:custGeom>
              <a:avLst/>
              <a:gdLst>
                <a:gd name="connsiteX0" fmla="*/ 152 w 244225"/>
                <a:gd name="connsiteY0" fmla="*/ -1573 h 182040"/>
                <a:gd name="connsiteX1" fmla="*/ -847 w 244225"/>
                <a:gd name="connsiteY1" fmla="*/ 29826 h 182040"/>
                <a:gd name="connsiteX2" fmla="*/ 2362 w 244225"/>
                <a:gd name="connsiteY2" fmla="*/ 54510 h 182040"/>
                <a:gd name="connsiteX3" fmla="*/ 13791 w 244225"/>
                <a:gd name="connsiteY3" fmla="*/ 84131 h 182040"/>
                <a:gd name="connsiteX4" fmla="*/ 29391 w 244225"/>
                <a:gd name="connsiteY4" fmla="*/ 107581 h 182040"/>
                <a:gd name="connsiteX5" fmla="*/ 44720 w 244225"/>
                <a:gd name="connsiteY5" fmla="*/ 127329 h 182040"/>
                <a:gd name="connsiteX6" fmla="*/ 60506 w 244225"/>
                <a:gd name="connsiteY6" fmla="*/ 141016 h 182040"/>
                <a:gd name="connsiteX7" fmla="*/ 119933 w 244225"/>
                <a:gd name="connsiteY7" fmla="*/ 170144 h 182040"/>
                <a:gd name="connsiteX8" fmla="*/ 152319 w 244225"/>
                <a:gd name="connsiteY8" fmla="*/ 176846 h 182040"/>
                <a:gd name="connsiteX9" fmla="*/ 181447 w 244225"/>
                <a:gd name="connsiteY9" fmla="*/ 177389 h 182040"/>
                <a:gd name="connsiteX10" fmla="*/ 209340 w 244225"/>
                <a:gd name="connsiteY10" fmla="*/ 174180 h 182040"/>
                <a:gd name="connsiteX11" fmla="*/ 229186 w 244225"/>
                <a:gd name="connsiteY11" fmla="*/ 172168 h 182040"/>
                <a:gd name="connsiteX12" fmla="*/ 241529 w 244225"/>
                <a:gd name="connsiteY12" fmla="*/ 172106 h 182040"/>
                <a:gd name="connsiteX13" fmla="*/ 230050 w 244225"/>
                <a:gd name="connsiteY13" fmla="*/ 173871 h 182040"/>
                <a:gd name="connsiteX14" fmla="*/ 217029 w 244225"/>
                <a:gd name="connsiteY14" fmla="*/ 175488 h 182040"/>
                <a:gd name="connsiteX15" fmla="*/ 213870 w 244225"/>
                <a:gd name="connsiteY15" fmla="*/ 175760 h 182040"/>
                <a:gd name="connsiteX16" fmla="*/ 190419 w 244225"/>
                <a:gd name="connsiteY16" fmla="*/ 178105 h 182040"/>
                <a:gd name="connsiteX17" fmla="*/ 173301 w 244225"/>
                <a:gd name="connsiteY17" fmla="*/ 178746 h 182040"/>
                <a:gd name="connsiteX18" fmla="*/ 170746 w 244225"/>
                <a:gd name="connsiteY18" fmla="*/ 179339 h 182040"/>
                <a:gd name="connsiteX19" fmla="*/ 163341 w 244225"/>
                <a:gd name="connsiteY19" fmla="*/ 179598 h 182040"/>
                <a:gd name="connsiteX20" fmla="*/ 158515 w 244225"/>
                <a:gd name="connsiteY20" fmla="*/ 178500 h 182040"/>
                <a:gd name="connsiteX21" fmla="*/ 134225 w 244225"/>
                <a:gd name="connsiteY21" fmla="*/ 175451 h 182040"/>
                <a:gd name="connsiteX22" fmla="*/ 118107 w 244225"/>
                <a:gd name="connsiteY22" fmla="*/ 172983 h 182040"/>
                <a:gd name="connsiteX23" fmla="*/ 78130 w 244225"/>
                <a:gd name="connsiteY23" fmla="*/ 156777 h 182040"/>
                <a:gd name="connsiteX24" fmla="*/ 63887 w 244225"/>
                <a:gd name="connsiteY24" fmla="*/ 148656 h 182040"/>
                <a:gd name="connsiteX25" fmla="*/ 55754 w 244225"/>
                <a:gd name="connsiteY25" fmla="*/ 148656 h 182040"/>
                <a:gd name="connsiteX26" fmla="*/ 52249 w 244225"/>
                <a:gd name="connsiteY26" fmla="*/ 149162 h 182040"/>
                <a:gd name="connsiteX27" fmla="*/ 43733 w 244225"/>
                <a:gd name="connsiteY27" fmla="*/ 149804 h 182040"/>
                <a:gd name="connsiteX28" fmla="*/ 35204 w 244225"/>
                <a:gd name="connsiteY28" fmla="*/ 148002 h 182040"/>
                <a:gd name="connsiteX29" fmla="*/ 16518 w 244225"/>
                <a:gd name="connsiteY29" fmla="*/ 124453 h 182040"/>
                <a:gd name="connsiteX30" fmla="*/ 7101 w 244225"/>
                <a:gd name="connsiteY30" fmla="*/ 96399 h 182040"/>
                <a:gd name="connsiteX31" fmla="*/ 5867 w 244225"/>
                <a:gd name="connsiteY31" fmla="*/ 91105 h 182040"/>
                <a:gd name="connsiteX32" fmla="*/ 6459 w 244225"/>
                <a:gd name="connsiteY32" fmla="*/ 88562 h 182040"/>
                <a:gd name="connsiteX33" fmla="*/ 7163 w 244225"/>
                <a:gd name="connsiteY33" fmla="*/ 81823 h 182040"/>
                <a:gd name="connsiteX34" fmla="*/ 3238 w 244225"/>
                <a:gd name="connsiteY34" fmla="*/ 67013 h 182040"/>
                <a:gd name="connsiteX35" fmla="*/ -872 w 244225"/>
                <a:gd name="connsiteY35" fmla="*/ 43809 h 182040"/>
                <a:gd name="connsiteX36" fmla="*/ -1674 w 244225"/>
                <a:gd name="connsiteY36" fmla="*/ 32961 h 182040"/>
                <a:gd name="connsiteX37" fmla="*/ -2464 w 244225"/>
                <a:gd name="connsiteY37" fmla="*/ 26197 h 182040"/>
                <a:gd name="connsiteX38" fmla="*/ -1724 w 244225"/>
                <a:gd name="connsiteY38" fmla="*/ 14904 h 182040"/>
                <a:gd name="connsiteX39" fmla="*/ -786 w 244225"/>
                <a:gd name="connsiteY39" fmla="*/ 402 h 182040"/>
                <a:gd name="connsiteX40" fmla="*/ 152 w 244225"/>
                <a:gd name="connsiteY40" fmla="*/ -1573 h 18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44225" h="182040">
                  <a:moveTo>
                    <a:pt x="152" y="-1573"/>
                  </a:moveTo>
                  <a:cubicBezTo>
                    <a:pt x="-1082" y="8869"/>
                    <a:pt x="-477" y="19409"/>
                    <a:pt x="-847" y="29826"/>
                  </a:cubicBezTo>
                  <a:cubicBezTo>
                    <a:pt x="-1144" y="38292"/>
                    <a:pt x="597" y="46438"/>
                    <a:pt x="2362" y="54510"/>
                  </a:cubicBezTo>
                  <a:cubicBezTo>
                    <a:pt x="4608" y="64914"/>
                    <a:pt x="8471" y="74912"/>
                    <a:pt x="13791" y="84131"/>
                  </a:cubicBezTo>
                  <a:cubicBezTo>
                    <a:pt x="18444" y="92302"/>
                    <a:pt x="23664" y="100127"/>
                    <a:pt x="29391" y="107581"/>
                  </a:cubicBezTo>
                  <a:cubicBezTo>
                    <a:pt x="34501" y="114160"/>
                    <a:pt x="39376" y="120923"/>
                    <a:pt x="44720" y="127329"/>
                  </a:cubicBezTo>
                  <a:cubicBezTo>
                    <a:pt x="49213" y="132698"/>
                    <a:pt x="54952" y="136783"/>
                    <a:pt x="60506" y="141016"/>
                  </a:cubicBezTo>
                  <a:cubicBezTo>
                    <a:pt x="78389" y="154593"/>
                    <a:pt x="98766" y="163232"/>
                    <a:pt x="119933" y="170144"/>
                  </a:cubicBezTo>
                  <a:cubicBezTo>
                    <a:pt x="130474" y="173476"/>
                    <a:pt x="141322" y="175710"/>
                    <a:pt x="152319" y="176846"/>
                  </a:cubicBezTo>
                  <a:cubicBezTo>
                    <a:pt x="161995" y="177833"/>
                    <a:pt x="171733" y="178006"/>
                    <a:pt x="181447" y="177389"/>
                  </a:cubicBezTo>
                  <a:cubicBezTo>
                    <a:pt x="190814" y="177080"/>
                    <a:pt x="200145" y="176006"/>
                    <a:pt x="209340" y="174180"/>
                  </a:cubicBezTo>
                  <a:cubicBezTo>
                    <a:pt x="215894" y="172970"/>
                    <a:pt x="222521" y="172291"/>
                    <a:pt x="229186" y="172168"/>
                  </a:cubicBezTo>
                  <a:cubicBezTo>
                    <a:pt x="233284" y="171958"/>
                    <a:pt x="237406" y="172168"/>
                    <a:pt x="241529" y="172106"/>
                  </a:cubicBezTo>
                  <a:cubicBezTo>
                    <a:pt x="237826" y="173513"/>
                    <a:pt x="233901" y="173612"/>
                    <a:pt x="230050" y="173871"/>
                  </a:cubicBezTo>
                  <a:cubicBezTo>
                    <a:pt x="225669" y="174167"/>
                    <a:pt x="221225" y="173526"/>
                    <a:pt x="217029" y="175488"/>
                  </a:cubicBezTo>
                  <a:cubicBezTo>
                    <a:pt x="216005" y="175772"/>
                    <a:pt x="214931" y="175871"/>
                    <a:pt x="213870" y="175760"/>
                  </a:cubicBezTo>
                  <a:cubicBezTo>
                    <a:pt x="205995" y="175994"/>
                    <a:pt x="198244" y="177500"/>
                    <a:pt x="190419" y="178105"/>
                  </a:cubicBezTo>
                  <a:cubicBezTo>
                    <a:pt x="184779" y="178549"/>
                    <a:pt x="179065" y="180474"/>
                    <a:pt x="173301" y="178746"/>
                  </a:cubicBezTo>
                  <a:cubicBezTo>
                    <a:pt x="172400" y="178524"/>
                    <a:pt x="171462" y="178746"/>
                    <a:pt x="170746" y="179339"/>
                  </a:cubicBezTo>
                  <a:cubicBezTo>
                    <a:pt x="168500" y="180746"/>
                    <a:pt x="165674" y="180845"/>
                    <a:pt x="163341" y="179598"/>
                  </a:cubicBezTo>
                  <a:cubicBezTo>
                    <a:pt x="161847" y="178845"/>
                    <a:pt x="160193" y="178462"/>
                    <a:pt x="158515" y="178500"/>
                  </a:cubicBezTo>
                  <a:cubicBezTo>
                    <a:pt x="150234" y="179018"/>
                    <a:pt x="142285" y="176698"/>
                    <a:pt x="134225" y="175451"/>
                  </a:cubicBezTo>
                  <a:cubicBezTo>
                    <a:pt x="128857" y="174624"/>
                    <a:pt x="123389" y="174451"/>
                    <a:pt x="118107" y="172983"/>
                  </a:cubicBezTo>
                  <a:cubicBezTo>
                    <a:pt x="104123" y="169280"/>
                    <a:pt x="90658" y="164257"/>
                    <a:pt x="78130" y="156777"/>
                  </a:cubicBezTo>
                  <a:cubicBezTo>
                    <a:pt x="73453" y="153976"/>
                    <a:pt x="68701" y="151248"/>
                    <a:pt x="63887" y="148656"/>
                  </a:cubicBezTo>
                  <a:cubicBezTo>
                    <a:pt x="61296" y="147262"/>
                    <a:pt x="58543" y="145410"/>
                    <a:pt x="55754" y="148656"/>
                  </a:cubicBezTo>
                  <a:cubicBezTo>
                    <a:pt x="54927" y="149619"/>
                    <a:pt x="53421" y="149335"/>
                    <a:pt x="52249" y="149162"/>
                  </a:cubicBezTo>
                  <a:cubicBezTo>
                    <a:pt x="49398" y="148780"/>
                    <a:pt x="46497" y="148989"/>
                    <a:pt x="43733" y="149804"/>
                  </a:cubicBezTo>
                  <a:cubicBezTo>
                    <a:pt x="40770" y="150656"/>
                    <a:pt x="37574" y="149977"/>
                    <a:pt x="35204" y="148002"/>
                  </a:cubicBezTo>
                  <a:cubicBezTo>
                    <a:pt x="26898" y="141831"/>
                    <a:pt x="20283" y="134302"/>
                    <a:pt x="16518" y="124453"/>
                  </a:cubicBezTo>
                  <a:cubicBezTo>
                    <a:pt x="13001" y="115221"/>
                    <a:pt x="9705" y="105940"/>
                    <a:pt x="7101" y="96399"/>
                  </a:cubicBezTo>
                  <a:cubicBezTo>
                    <a:pt x="6620" y="94659"/>
                    <a:pt x="6299" y="92869"/>
                    <a:pt x="5867" y="91105"/>
                  </a:cubicBezTo>
                  <a:cubicBezTo>
                    <a:pt x="5558" y="90216"/>
                    <a:pt x="5793" y="89229"/>
                    <a:pt x="6459" y="88562"/>
                  </a:cubicBezTo>
                  <a:cubicBezTo>
                    <a:pt x="8582" y="86489"/>
                    <a:pt x="7879" y="84242"/>
                    <a:pt x="7163" y="81823"/>
                  </a:cubicBezTo>
                  <a:cubicBezTo>
                    <a:pt x="5682" y="76886"/>
                    <a:pt x="3584" y="71950"/>
                    <a:pt x="3238" y="67013"/>
                  </a:cubicBezTo>
                  <a:cubicBezTo>
                    <a:pt x="2683" y="59089"/>
                    <a:pt x="-45" y="51647"/>
                    <a:pt x="-872" y="43809"/>
                  </a:cubicBezTo>
                  <a:cubicBezTo>
                    <a:pt x="-1390" y="40218"/>
                    <a:pt x="-1662" y="36589"/>
                    <a:pt x="-1674" y="32961"/>
                  </a:cubicBezTo>
                  <a:cubicBezTo>
                    <a:pt x="-1674" y="30677"/>
                    <a:pt x="-1933" y="28419"/>
                    <a:pt x="-2464" y="26197"/>
                  </a:cubicBezTo>
                  <a:cubicBezTo>
                    <a:pt x="-3242" y="22408"/>
                    <a:pt x="-1835" y="18681"/>
                    <a:pt x="-1724" y="14904"/>
                  </a:cubicBezTo>
                  <a:cubicBezTo>
                    <a:pt x="-1575" y="10054"/>
                    <a:pt x="-1872" y="5191"/>
                    <a:pt x="-786" y="402"/>
                  </a:cubicBezTo>
                  <a:cubicBezTo>
                    <a:pt x="-736" y="-351"/>
                    <a:pt x="-391" y="-1054"/>
                    <a:pt x="152" y="-1573"/>
                  </a:cubicBezTo>
                  <a:close/>
                </a:path>
              </a:pathLst>
            </a:custGeom>
            <a:solidFill>
              <a:srgbClr val="020202"/>
            </a:solidFill>
            <a:ln w="1231" cap="flat">
              <a:noFill/>
              <a:prstDash val="solid"/>
              <a:miter/>
            </a:ln>
          </p:spPr>
          <p:txBody>
            <a:bodyPr rtlCol="0" anchor="ctr"/>
            <a:lstStyle/>
            <a:p>
              <a:endParaRPr lang="es-CO"/>
            </a:p>
          </p:txBody>
        </p:sp>
        <p:sp>
          <p:nvSpPr>
            <p:cNvPr id="207" name="Freeform: Shape 206">
              <a:extLst>
                <a:ext uri="{FF2B5EF4-FFF2-40B4-BE49-F238E27FC236}">
                  <a16:creationId xmlns:a16="http://schemas.microsoft.com/office/drawing/2014/main" id="{D82A7E47-13C3-B520-AB06-2565534880C7}"/>
                </a:ext>
              </a:extLst>
            </p:cNvPr>
            <p:cNvSpPr/>
            <p:nvPr/>
          </p:nvSpPr>
          <p:spPr>
            <a:xfrm>
              <a:off x="-1053627" y="6737725"/>
              <a:ext cx="1019" cy="5492"/>
            </a:xfrm>
            <a:custGeom>
              <a:avLst/>
              <a:gdLst>
                <a:gd name="connsiteX0" fmla="*/ -1727 w 1019"/>
                <a:gd name="connsiteY0" fmla="*/ -1573 h 5492"/>
                <a:gd name="connsiteX1" fmla="*/ -2628 w 1019"/>
                <a:gd name="connsiteY1" fmla="*/ 3919 h 5492"/>
                <a:gd name="connsiteX2" fmla="*/ -1727 w 1019"/>
                <a:gd name="connsiteY2" fmla="*/ -1573 h 5492"/>
              </a:gdLst>
              <a:ahLst/>
              <a:cxnLst>
                <a:cxn ang="0">
                  <a:pos x="connsiteX0" y="connsiteY0"/>
                </a:cxn>
                <a:cxn ang="0">
                  <a:pos x="connsiteX1" y="connsiteY1"/>
                </a:cxn>
                <a:cxn ang="0">
                  <a:pos x="connsiteX2" y="connsiteY2"/>
                </a:cxn>
              </a:cxnLst>
              <a:rect l="l" t="t" r="r" b="b"/>
              <a:pathLst>
                <a:path w="1019" h="5492">
                  <a:moveTo>
                    <a:pt x="-1727" y="-1573"/>
                  </a:moveTo>
                  <a:cubicBezTo>
                    <a:pt x="-1999" y="266"/>
                    <a:pt x="-1024" y="2303"/>
                    <a:pt x="-2628" y="3919"/>
                  </a:cubicBezTo>
                  <a:cubicBezTo>
                    <a:pt x="-2357" y="2080"/>
                    <a:pt x="-3381" y="32"/>
                    <a:pt x="-1727" y="-1573"/>
                  </a:cubicBezTo>
                  <a:close/>
                </a:path>
              </a:pathLst>
            </a:custGeom>
            <a:solidFill>
              <a:srgbClr val="020202"/>
            </a:solidFill>
            <a:ln w="1231" cap="flat">
              <a:noFill/>
              <a:prstDash val="solid"/>
              <a:miter/>
            </a:ln>
          </p:spPr>
          <p:txBody>
            <a:bodyPr rtlCol="0" anchor="ctr"/>
            <a:lstStyle/>
            <a:p>
              <a:endParaRPr lang="es-CO"/>
            </a:p>
          </p:txBody>
        </p:sp>
        <p:sp>
          <p:nvSpPr>
            <p:cNvPr id="208" name="Freeform: Shape 207">
              <a:extLst>
                <a:ext uri="{FF2B5EF4-FFF2-40B4-BE49-F238E27FC236}">
                  <a16:creationId xmlns:a16="http://schemas.microsoft.com/office/drawing/2014/main" id="{9D4FEDFD-A68F-2622-B065-969D0B6AB0B3}"/>
                </a:ext>
              </a:extLst>
            </p:cNvPr>
            <p:cNvSpPr/>
            <p:nvPr/>
          </p:nvSpPr>
          <p:spPr>
            <a:xfrm>
              <a:off x="-1051795" y="6725840"/>
              <a:ext cx="1014" cy="5492"/>
            </a:xfrm>
            <a:custGeom>
              <a:avLst/>
              <a:gdLst>
                <a:gd name="connsiteX0" fmla="*/ -1732 w 1014"/>
                <a:gd name="connsiteY0" fmla="*/ -1573 h 5492"/>
                <a:gd name="connsiteX1" fmla="*/ -2633 w 1014"/>
                <a:gd name="connsiteY1" fmla="*/ 3919 h 5492"/>
                <a:gd name="connsiteX2" fmla="*/ -1732 w 1014"/>
                <a:gd name="connsiteY2" fmla="*/ -1573 h 5492"/>
              </a:gdLst>
              <a:ahLst/>
              <a:cxnLst>
                <a:cxn ang="0">
                  <a:pos x="connsiteX0" y="connsiteY0"/>
                </a:cxn>
                <a:cxn ang="0">
                  <a:pos x="connsiteX1" y="connsiteY1"/>
                </a:cxn>
                <a:cxn ang="0">
                  <a:pos x="connsiteX2" y="connsiteY2"/>
                </a:cxn>
              </a:cxnLst>
              <a:rect l="l" t="t" r="r" b="b"/>
              <a:pathLst>
                <a:path w="1014" h="5492">
                  <a:moveTo>
                    <a:pt x="-1732" y="-1573"/>
                  </a:moveTo>
                  <a:cubicBezTo>
                    <a:pt x="-1991" y="266"/>
                    <a:pt x="-1041" y="2303"/>
                    <a:pt x="-2633" y="3919"/>
                  </a:cubicBezTo>
                  <a:cubicBezTo>
                    <a:pt x="-2362" y="2080"/>
                    <a:pt x="-3374" y="32"/>
                    <a:pt x="-1732" y="-1573"/>
                  </a:cubicBezTo>
                  <a:close/>
                </a:path>
              </a:pathLst>
            </a:custGeom>
            <a:solidFill>
              <a:srgbClr val="020202"/>
            </a:solidFill>
            <a:ln w="1231" cap="flat">
              <a:noFill/>
              <a:prstDash val="solid"/>
              <a:miter/>
            </a:ln>
          </p:spPr>
          <p:txBody>
            <a:bodyPr rtlCol="0" anchor="ctr"/>
            <a:lstStyle/>
            <a:p>
              <a:endParaRPr lang="es-CO"/>
            </a:p>
          </p:txBody>
        </p:sp>
        <p:sp>
          <p:nvSpPr>
            <p:cNvPr id="209" name="Freeform: Shape 208">
              <a:extLst>
                <a:ext uri="{FF2B5EF4-FFF2-40B4-BE49-F238E27FC236}">
                  <a16:creationId xmlns:a16="http://schemas.microsoft.com/office/drawing/2014/main" id="{19EEC8C8-96ED-8727-3317-A2FE298DACF0}"/>
                </a:ext>
              </a:extLst>
            </p:cNvPr>
            <p:cNvSpPr/>
            <p:nvPr/>
          </p:nvSpPr>
          <p:spPr>
            <a:xfrm>
              <a:off x="-1052682" y="6732294"/>
              <a:ext cx="973" cy="4578"/>
            </a:xfrm>
            <a:custGeom>
              <a:avLst/>
              <a:gdLst>
                <a:gd name="connsiteX0" fmla="*/ -1747 w 973"/>
                <a:gd name="connsiteY0" fmla="*/ -1573 h 4578"/>
                <a:gd name="connsiteX1" fmla="*/ -2648 w 973"/>
                <a:gd name="connsiteY1" fmla="*/ 3006 h 4578"/>
                <a:gd name="connsiteX2" fmla="*/ -1747 w 973"/>
                <a:gd name="connsiteY2" fmla="*/ -1573 h 4578"/>
              </a:gdLst>
              <a:ahLst/>
              <a:cxnLst>
                <a:cxn ang="0">
                  <a:pos x="connsiteX0" y="connsiteY0"/>
                </a:cxn>
                <a:cxn ang="0">
                  <a:pos x="connsiteX1" y="connsiteY1"/>
                </a:cxn>
                <a:cxn ang="0">
                  <a:pos x="connsiteX2" y="connsiteY2"/>
                </a:cxn>
              </a:cxnLst>
              <a:rect l="l" t="t" r="r" b="b"/>
              <a:pathLst>
                <a:path w="973" h="4578">
                  <a:moveTo>
                    <a:pt x="-1747" y="-1573"/>
                  </a:moveTo>
                  <a:cubicBezTo>
                    <a:pt x="-1956" y="-30"/>
                    <a:pt x="-1179" y="1710"/>
                    <a:pt x="-2648" y="3006"/>
                  </a:cubicBezTo>
                  <a:cubicBezTo>
                    <a:pt x="-2450" y="1414"/>
                    <a:pt x="-3277" y="-339"/>
                    <a:pt x="-1747" y="-1573"/>
                  </a:cubicBezTo>
                  <a:close/>
                </a:path>
              </a:pathLst>
            </a:custGeom>
            <a:solidFill>
              <a:srgbClr val="020202"/>
            </a:solidFill>
            <a:ln w="1231" cap="flat">
              <a:noFill/>
              <a:prstDash val="solid"/>
              <a:miter/>
            </a:ln>
          </p:spPr>
          <p:txBody>
            <a:bodyPr rtlCol="0" anchor="ctr"/>
            <a:lstStyle/>
            <a:p>
              <a:endParaRPr lang="es-CO"/>
            </a:p>
          </p:txBody>
        </p:sp>
        <p:sp>
          <p:nvSpPr>
            <p:cNvPr id="210" name="Freeform: Shape 209">
              <a:extLst>
                <a:ext uri="{FF2B5EF4-FFF2-40B4-BE49-F238E27FC236}">
                  <a16:creationId xmlns:a16="http://schemas.microsoft.com/office/drawing/2014/main" id="{74F03864-9F24-23DD-531C-D27150DB6C18}"/>
                </a:ext>
              </a:extLst>
            </p:cNvPr>
            <p:cNvSpPr/>
            <p:nvPr/>
          </p:nvSpPr>
          <p:spPr>
            <a:xfrm>
              <a:off x="-1051934" y="6642243"/>
              <a:ext cx="426196" cy="278690"/>
            </a:xfrm>
            <a:custGeom>
              <a:avLst/>
              <a:gdLst>
                <a:gd name="connsiteX0" fmla="*/ 31508 w 426196"/>
                <a:gd name="connsiteY0" fmla="*/ 23583 h 278690"/>
                <a:gd name="connsiteX1" fmla="*/ 70065 w 426196"/>
                <a:gd name="connsiteY1" fmla="*/ 1873 h 278690"/>
                <a:gd name="connsiteX2" fmla="*/ 84221 w 426196"/>
                <a:gd name="connsiteY2" fmla="*/ -1286 h 278690"/>
                <a:gd name="connsiteX3" fmla="*/ 86332 w 426196"/>
                <a:gd name="connsiteY3" fmla="*/ -1200 h 278690"/>
                <a:gd name="connsiteX4" fmla="*/ 82999 w 426196"/>
                <a:gd name="connsiteY4" fmla="*/ 1047 h 278690"/>
                <a:gd name="connsiteX5" fmla="*/ 70941 w 426196"/>
                <a:gd name="connsiteY5" fmla="*/ 4268 h 278690"/>
                <a:gd name="connsiteX6" fmla="*/ 36914 w 426196"/>
                <a:gd name="connsiteY6" fmla="*/ 22621 h 278690"/>
                <a:gd name="connsiteX7" fmla="*/ 32989 w 426196"/>
                <a:gd name="connsiteY7" fmla="*/ 32099 h 278690"/>
                <a:gd name="connsiteX8" fmla="*/ 38839 w 426196"/>
                <a:gd name="connsiteY8" fmla="*/ 66658 h 278690"/>
                <a:gd name="connsiteX9" fmla="*/ 61339 w 426196"/>
                <a:gd name="connsiteY9" fmla="*/ 105017 h 278690"/>
                <a:gd name="connsiteX10" fmla="*/ 111596 w 426196"/>
                <a:gd name="connsiteY10" fmla="*/ 149313 h 278690"/>
                <a:gd name="connsiteX11" fmla="*/ 176862 w 426196"/>
                <a:gd name="connsiteY11" fmla="*/ 172381 h 278690"/>
                <a:gd name="connsiteX12" fmla="*/ 197312 w 426196"/>
                <a:gd name="connsiteY12" fmla="*/ 174084 h 278690"/>
                <a:gd name="connsiteX13" fmla="*/ 221874 w 426196"/>
                <a:gd name="connsiteY13" fmla="*/ 172393 h 278690"/>
                <a:gd name="connsiteX14" fmla="*/ 266305 w 426196"/>
                <a:gd name="connsiteY14" fmla="*/ 167703 h 278690"/>
                <a:gd name="connsiteX15" fmla="*/ 345777 w 426196"/>
                <a:gd name="connsiteY15" fmla="*/ 152979 h 278690"/>
                <a:gd name="connsiteX16" fmla="*/ 418460 w 426196"/>
                <a:gd name="connsiteY16" fmla="*/ 115952 h 278690"/>
                <a:gd name="connsiteX17" fmla="*/ 420928 w 426196"/>
                <a:gd name="connsiteY17" fmla="*/ 113978 h 278690"/>
                <a:gd name="connsiteX18" fmla="*/ 422360 w 426196"/>
                <a:gd name="connsiteY18" fmla="*/ 113854 h 278690"/>
                <a:gd name="connsiteX19" fmla="*/ 423261 w 426196"/>
                <a:gd name="connsiteY19" fmla="*/ 126949 h 278690"/>
                <a:gd name="connsiteX20" fmla="*/ 423446 w 426196"/>
                <a:gd name="connsiteY20" fmla="*/ 131034 h 278690"/>
                <a:gd name="connsiteX21" fmla="*/ 423446 w 426196"/>
                <a:gd name="connsiteY21" fmla="*/ 166222 h 278690"/>
                <a:gd name="connsiteX22" fmla="*/ 414300 w 426196"/>
                <a:gd name="connsiteY22" fmla="*/ 195275 h 278690"/>
                <a:gd name="connsiteX23" fmla="*/ 400341 w 426196"/>
                <a:gd name="connsiteY23" fmla="*/ 210160 h 278690"/>
                <a:gd name="connsiteX24" fmla="*/ 368252 w 426196"/>
                <a:gd name="connsiteY24" fmla="*/ 230784 h 278690"/>
                <a:gd name="connsiteX25" fmla="*/ 341852 w 426196"/>
                <a:gd name="connsiteY25" fmla="*/ 242028 h 278690"/>
                <a:gd name="connsiteX26" fmla="*/ 328868 w 426196"/>
                <a:gd name="connsiteY26" fmla="*/ 247557 h 278690"/>
                <a:gd name="connsiteX27" fmla="*/ 305035 w 426196"/>
                <a:gd name="connsiteY27" fmla="*/ 255209 h 278690"/>
                <a:gd name="connsiteX28" fmla="*/ 276290 w 426196"/>
                <a:gd name="connsiteY28" fmla="*/ 265441 h 278690"/>
                <a:gd name="connsiteX29" fmla="*/ 262442 w 426196"/>
                <a:gd name="connsiteY29" fmla="*/ 267662 h 278690"/>
                <a:gd name="connsiteX30" fmla="*/ 249866 w 426196"/>
                <a:gd name="connsiteY30" fmla="*/ 269254 h 278690"/>
                <a:gd name="connsiteX31" fmla="*/ 235055 w 426196"/>
                <a:gd name="connsiteY31" fmla="*/ 271488 h 278690"/>
                <a:gd name="connsiteX32" fmla="*/ 214135 w 426196"/>
                <a:gd name="connsiteY32" fmla="*/ 272328 h 278690"/>
                <a:gd name="connsiteX33" fmla="*/ 198399 w 426196"/>
                <a:gd name="connsiteY33" fmla="*/ 274389 h 278690"/>
                <a:gd name="connsiteX34" fmla="*/ 187587 w 426196"/>
                <a:gd name="connsiteY34" fmla="*/ 275709 h 278690"/>
                <a:gd name="connsiteX35" fmla="*/ 153461 w 426196"/>
                <a:gd name="connsiteY35" fmla="*/ 276647 h 278690"/>
                <a:gd name="connsiteX36" fmla="*/ 114361 w 426196"/>
                <a:gd name="connsiteY36" fmla="*/ 268971 h 278690"/>
                <a:gd name="connsiteX37" fmla="*/ 63758 w 426196"/>
                <a:gd name="connsiteY37" fmla="*/ 245162 h 278690"/>
                <a:gd name="connsiteX38" fmla="*/ 32396 w 426196"/>
                <a:gd name="connsiteY38" fmla="*/ 215060 h 278690"/>
                <a:gd name="connsiteX39" fmla="*/ 16722 w 426196"/>
                <a:gd name="connsiteY39" fmla="*/ 193276 h 278690"/>
                <a:gd name="connsiteX40" fmla="*/ -866 w 426196"/>
                <a:gd name="connsiteY40" fmla="*/ 149165 h 278690"/>
                <a:gd name="connsiteX41" fmla="*/ -2655 w 426196"/>
                <a:gd name="connsiteY41" fmla="*/ 118310 h 278690"/>
                <a:gd name="connsiteX42" fmla="*/ 813 w 426196"/>
                <a:gd name="connsiteY42" fmla="*/ 83085 h 278690"/>
                <a:gd name="connsiteX43" fmla="*/ 5441 w 426196"/>
                <a:gd name="connsiteY43" fmla="*/ 61807 h 278690"/>
                <a:gd name="connsiteX44" fmla="*/ 19178 w 426196"/>
                <a:gd name="connsiteY44" fmla="*/ 37974 h 278690"/>
                <a:gd name="connsiteX45" fmla="*/ 28842 w 426196"/>
                <a:gd name="connsiteY45" fmla="*/ 28261 h 278690"/>
                <a:gd name="connsiteX46" fmla="*/ 31310 w 426196"/>
                <a:gd name="connsiteY46" fmla="*/ 24558 h 278690"/>
                <a:gd name="connsiteX47" fmla="*/ 31100 w 426196"/>
                <a:gd name="connsiteY47" fmla="*/ 23904 h 278690"/>
                <a:gd name="connsiteX48" fmla="*/ 31508 w 426196"/>
                <a:gd name="connsiteY48" fmla="*/ 23583 h 278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26196" h="278690">
                  <a:moveTo>
                    <a:pt x="31508" y="23583"/>
                  </a:moveTo>
                  <a:cubicBezTo>
                    <a:pt x="42850" y="13944"/>
                    <a:pt x="55933" y="6564"/>
                    <a:pt x="70065" y="1873"/>
                  </a:cubicBezTo>
                  <a:cubicBezTo>
                    <a:pt x="74668" y="355"/>
                    <a:pt x="79408" y="-706"/>
                    <a:pt x="84221" y="-1286"/>
                  </a:cubicBezTo>
                  <a:cubicBezTo>
                    <a:pt x="84875" y="-1693"/>
                    <a:pt x="85715" y="-1669"/>
                    <a:pt x="86332" y="-1200"/>
                  </a:cubicBezTo>
                  <a:cubicBezTo>
                    <a:pt x="86122" y="886"/>
                    <a:pt x="84357" y="676"/>
                    <a:pt x="82999" y="1047"/>
                  </a:cubicBezTo>
                  <a:cubicBezTo>
                    <a:pt x="78976" y="2120"/>
                    <a:pt x="74780" y="2528"/>
                    <a:pt x="70941" y="4268"/>
                  </a:cubicBezTo>
                  <a:cubicBezTo>
                    <a:pt x="58772" y="8834"/>
                    <a:pt x="47145" y="14401"/>
                    <a:pt x="36914" y="22621"/>
                  </a:cubicBezTo>
                  <a:cubicBezTo>
                    <a:pt x="33705" y="25188"/>
                    <a:pt x="32804" y="28014"/>
                    <a:pt x="32989" y="32099"/>
                  </a:cubicBezTo>
                  <a:cubicBezTo>
                    <a:pt x="33482" y="43886"/>
                    <a:pt x="34976" y="55377"/>
                    <a:pt x="38839" y="66658"/>
                  </a:cubicBezTo>
                  <a:cubicBezTo>
                    <a:pt x="43566" y="80876"/>
                    <a:pt x="51231" y="93946"/>
                    <a:pt x="61339" y="105017"/>
                  </a:cubicBezTo>
                  <a:cubicBezTo>
                    <a:pt x="76569" y="121457"/>
                    <a:pt x="92577" y="137107"/>
                    <a:pt x="111596" y="149313"/>
                  </a:cubicBezTo>
                  <a:cubicBezTo>
                    <a:pt x="131541" y="162075"/>
                    <a:pt x="153177" y="170122"/>
                    <a:pt x="176862" y="172381"/>
                  </a:cubicBezTo>
                  <a:cubicBezTo>
                    <a:pt x="183675" y="173035"/>
                    <a:pt x="190438" y="173751"/>
                    <a:pt x="197312" y="174084"/>
                  </a:cubicBezTo>
                  <a:cubicBezTo>
                    <a:pt x="205570" y="174491"/>
                    <a:pt x="213691" y="173356"/>
                    <a:pt x="221874" y="172393"/>
                  </a:cubicBezTo>
                  <a:cubicBezTo>
                    <a:pt x="236684" y="170653"/>
                    <a:pt x="251606" y="170060"/>
                    <a:pt x="266305" y="167703"/>
                  </a:cubicBezTo>
                  <a:cubicBezTo>
                    <a:pt x="292915" y="163433"/>
                    <a:pt x="319722" y="160137"/>
                    <a:pt x="345777" y="152979"/>
                  </a:cubicBezTo>
                  <a:cubicBezTo>
                    <a:pt x="372510" y="145573"/>
                    <a:pt x="397021" y="133762"/>
                    <a:pt x="418460" y="115952"/>
                  </a:cubicBezTo>
                  <a:cubicBezTo>
                    <a:pt x="419213" y="115212"/>
                    <a:pt x="420040" y="114558"/>
                    <a:pt x="420928" y="113978"/>
                  </a:cubicBezTo>
                  <a:cubicBezTo>
                    <a:pt x="421372" y="113755"/>
                    <a:pt x="421879" y="113706"/>
                    <a:pt x="422360" y="113854"/>
                  </a:cubicBezTo>
                  <a:cubicBezTo>
                    <a:pt x="422607" y="118223"/>
                    <a:pt x="422150" y="122617"/>
                    <a:pt x="423261" y="126949"/>
                  </a:cubicBezTo>
                  <a:cubicBezTo>
                    <a:pt x="423495" y="128294"/>
                    <a:pt x="423557" y="129664"/>
                    <a:pt x="423446" y="131034"/>
                  </a:cubicBezTo>
                  <a:cubicBezTo>
                    <a:pt x="423446" y="142759"/>
                    <a:pt x="423532" y="154485"/>
                    <a:pt x="423446" y="166222"/>
                  </a:cubicBezTo>
                  <a:cubicBezTo>
                    <a:pt x="423335" y="176799"/>
                    <a:pt x="420583" y="186747"/>
                    <a:pt x="414300" y="195275"/>
                  </a:cubicBezTo>
                  <a:cubicBezTo>
                    <a:pt x="410289" y="200805"/>
                    <a:pt x="405599" y="205803"/>
                    <a:pt x="400341" y="210160"/>
                  </a:cubicBezTo>
                  <a:cubicBezTo>
                    <a:pt x="390579" y="218392"/>
                    <a:pt x="379792" y="225316"/>
                    <a:pt x="368252" y="230784"/>
                  </a:cubicBezTo>
                  <a:cubicBezTo>
                    <a:pt x="359551" y="234746"/>
                    <a:pt x="350652" y="238288"/>
                    <a:pt x="341852" y="242028"/>
                  </a:cubicBezTo>
                  <a:lnTo>
                    <a:pt x="328868" y="247557"/>
                  </a:lnTo>
                  <a:cubicBezTo>
                    <a:pt x="321154" y="250852"/>
                    <a:pt x="312947" y="252555"/>
                    <a:pt x="305035" y="255209"/>
                  </a:cubicBezTo>
                  <a:cubicBezTo>
                    <a:pt x="295396" y="258430"/>
                    <a:pt x="285979" y="262343"/>
                    <a:pt x="276290" y="265441"/>
                  </a:cubicBezTo>
                  <a:cubicBezTo>
                    <a:pt x="271859" y="267057"/>
                    <a:pt x="267157" y="267810"/>
                    <a:pt x="262442" y="267662"/>
                  </a:cubicBezTo>
                  <a:cubicBezTo>
                    <a:pt x="258197" y="267490"/>
                    <a:pt x="253939" y="268033"/>
                    <a:pt x="249866" y="269254"/>
                  </a:cubicBezTo>
                  <a:cubicBezTo>
                    <a:pt x="244990" y="270390"/>
                    <a:pt x="240041" y="271130"/>
                    <a:pt x="235055" y="271488"/>
                  </a:cubicBezTo>
                  <a:cubicBezTo>
                    <a:pt x="228069" y="272204"/>
                    <a:pt x="221096" y="271920"/>
                    <a:pt x="214135" y="272328"/>
                  </a:cubicBezTo>
                  <a:cubicBezTo>
                    <a:pt x="208840" y="272599"/>
                    <a:pt x="203582" y="273290"/>
                    <a:pt x="198399" y="274389"/>
                  </a:cubicBezTo>
                  <a:cubicBezTo>
                    <a:pt x="194807" y="275179"/>
                    <a:pt x="191191" y="275105"/>
                    <a:pt x="187587" y="275709"/>
                  </a:cubicBezTo>
                  <a:cubicBezTo>
                    <a:pt x="176306" y="277585"/>
                    <a:pt x="164828" y="277240"/>
                    <a:pt x="153461" y="276647"/>
                  </a:cubicBezTo>
                  <a:cubicBezTo>
                    <a:pt x="140131" y="275907"/>
                    <a:pt x="126974" y="273327"/>
                    <a:pt x="114361" y="268971"/>
                  </a:cubicBezTo>
                  <a:cubicBezTo>
                    <a:pt x="96625" y="262911"/>
                    <a:pt x="79519" y="255530"/>
                    <a:pt x="63758" y="245162"/>
                  </a:cubicBezTo>
                  <a:cubicBezTo>
                    <a:pt x="51539" y="237140"/>
                    <a:pt x="40912" y="226933"/>
                    <a:pt x="32396" y="215060"/>
                  </a:cubicBezTo>
                  <a:cubicBezTo>
                    <a:pt x="27163" y="207803"/>
                    <a:pt x="21424" y="200916"/>
                    <a:pt x="16722" y="193276"/>
                  </a:cubicBezTo>
                  <a:cubicBezTo>
                    <a:pt x="8317" y="179588"/>
                    <a:pt x="1911" y="165161"/>
                    <a:pt x="-866" y="149165"/>
                  </a:cubicBezTo>
                  <a:cubicBezTo>
                    <a:pt x="-2668" y="138896"/>
                    <a:pt x="-2359" y="128615"/>
                    <a:pt x="-2655" y="118310"/>
                  </a:cubicBezTo>
                  <a:cubicBezTo>
                    <a:pt x="-3001" y="106387"/>
                    <a:pt x="-1162" y="94761"/>
                    <a:pt x="813" y="83085"/>
                  </a:cubicBezTo>
                  <a:cubicBezTo>
                    <a:pt x="1973" y="75914"/>
                    <a:pt x="3516" y="68817"/>
                    <a:pt x="5441" y="61807"/>
                  </a:cubicBezTo>
                  <a:cubicBezTo>
                    <a:pt x="8033" y="52637"/>
                    <a:pt x="12970" y="44948"/>
                    <a:pt x="19178" y="37974"/>
                  </a:cubicBezTo>
                  <a:cubicBezTo>
                    <a:pt x="22214" y="34568"/>
                    <a:pt x="25621" y="31507"/>
                    <a:pt x="28842" y="28261"/>
                  </a:cubicBezTo>
                  <a:cubicBezTo>
                    <a:pt x="29903" y="27200"/>
                    <a:pt x="31212" y="26274"/>
                    <a:pt x="31310" y="24558"/>
                  </a:cubicBezTo>
                  <a:cubicBezTo>
                    <a:pt x="31039" y="24312"/>
                    <a:pt x="30965" y="24089"/>
                    <a:pt x="31100" y="23904"/>
                  </a:cubicBezTo>
                  <a:cubicBezTo>
                    <a:pt x="31236" y="23719"/>
                    <a:pt x="31397" y="23583"/>
                    <a:pt x="31508" y="23583"/>
                  </a:cubicBezTo>
                  <a:close/>
                </a:path>
              </a:pathLst>
            </a:custGeom>
            <a:solidFill>
              <a:srgbClr val="4A646E"/>
            </a:solidFill>
            <a:ln w="1231" cap="flat">
              <a:noFill/>
              <a:prstDash val="solid"/>
              <a:miter/>
            </a:ln>
          </p:spPr>
          <p:txBody>
            <a:bodyPr rtlCol="0" anchor="ctr"/>
            <a:lstStyle/>
            <a:p>
              <a:endParaRPr lang="es-CO"/>
            </a:p>
          </p:txBody>
        </p:sp>
        <p:sp>
          <p:nvSpPr>
            <p:cNvPr id="211" name="Freeform: Shape 210">
              <a:extLst>
                <a:ext uri="{FF2B5EF4-FFF2-40B4-BE49-F238E27FC236}">
                  <a16:creationId xmlns:a16="http://schemas.microsoft.com/office/drawing/2014/main" id="{9B94B91C-89E7-2514-AC67-780ED1E21E04}"/>
                </a:ext>
              </a:extLst>
            </p:cNvPr>
            <p:cNvSpPr/>
            <p:nvPr/>
          </p:nvSpPr>
          <p:spPr>
            <a:xfrm>
              <a:off x="-636299" y="6731036"/>
              <a:ext cx="9570" cy="26745"/>
            </a:xfrm>
            <a:custGeom>
              <a:avLst/>
              <a:gdLst>
                <a:gd name="connsiteX0" fmla="*/ 6787 w 9570"/>
                <a:gd name="connsiteY0" fmla="*/ 25012 h 26745"/>
                <a:gd name="connsiteX1" fmla="*/ 6021 w 9570"/>
                <a:gd name="connsiteY1" fmla="*/ 25173 h 26745"/>
                <a:gd name="connsiteX2" fmla="*/ 4034 w 9570"/>
                <a:gd name="connsiteY2" fmla="*/ 22383 h 26745"/>
                <a:gd name="connsiteX3" fmla="*/ -2198 w 9570"/>
                <a:gd name="connsiteY3" fmla="*/ 2154 h 26745"/>
                <a:gd name="connsiteX4" fmla="*/ -2347 w 9570"/>
                <a:gd name="connsiteY4" fmla="*/ -1314 h 26745"/>
                <a:gd name="connsiteX5" fmla="*/ -1014 w 9570"/>
                <a:gd name="connsiteY5" fmla="*/ -1314 h 26745"/>
                <a:gd name="connsiteX6" fmla="*/ 6083 w 9570"/>
                <a:gd name="connsiteY6" fmla="*/ 18891 h 26745"/>
                <a:gd name="connsiteX7" fmla="*/ 6873 w 9570"/>
                <a:gd name="connsiteY7" fmla="*/ 23605 h 26745"/>
                <a:gd name="connsiteX8" fmla="*/ 6787 w 9570"/>
                <a:gd name="connsiteY8" fmla="*/ 25012 h 26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70" h="26745">
                  <a:moveTo>
                    <a:pt x="6787" y="25012"/>
                  </a:moveTo>
                  <a:cubicBezTo>
                    <a:pt x="6552" y="25123"/>
                    <a:pt x="6281" y="25173"/>
                    <a:pt x="6021" y="25173"/>
                  </a:cubicBezTo>
                  <a:cubicBezTo>
                    <a:pt x="4886" y="24691"/>
                    <a:pt x="4109" y="23618"/>
                    <a:pt x="4034" y="22383"/>
                  </a:cubicBezTo>
                  <a:cubicBezTo>
                    <a:pt x="2627" y="15447"/>
                    <a:pt x="529" y="8684"/>
                    <a:pt x="-2198" y="2154"/>
                  </a:cubicBezTo>
                  <a:cubicBezTo>
                    <a:pt x="-2803" y="1093"/>
                    <a:pt x="-2865" y="-203"/>
                    <a:pt x="-2347" y="-1314"/>
                  </a:cubicBezTo>
                  <a:cubicBezTo>
                    <a:pt x="-1964" y="-1659"/>
                    <a:pt x="-1396" y="-1659"/>
                    <a:pt x="-1014" y="-1314"/>
                  </a:cubicBezTo>
                  <a:cubicBezTo>
                    <a:pt x="2306" y="5055"/>
                    <a:pt x="4689" y="11855"/>
                    <a:pt x="6083" y="18891"/>
                  </a:cubicBezTo>
                  <a:cubicBezTo>
                    <a:pt x="7132" y="20334"/>
                    <a:pt x="6021" y="22124"/>
                    <a:pt x="6873" y="23605"/>
                  </a:cubicBezTo>
                  <a:cubicBezTo>
                    <a:pt x="6824" y="24037"/>
                    <a:pt x="6811" y="24531"/>
                    <a:pt x="6787" y="25012"/>
                  </a:cubicBezTo>
                  <a:close/>
                </a:path>
              </a:pathLst>
            </a:custGeom>
            <a:solidFill>
              <a:srgbClr val="7CA2B4"/>
            </a:solidFill>
            <a:ln w="1231" cap="flat">
              <a:noFill/>
              <a:prstDash val="solid"/>
              <a:miter/>
            </a:ln>
          </p:spPr>
          <p:txBody>
            <a:bodyPr rtlCol="0" anchor="ctr"/>
            <a:lstStyle/>
            <a:p>
              <a:endParaRPr lang="es-CO"/>
            </a:p>
          </p:txBody>
        </p:sp>
        <p:sp>
          <p:nvSpPr>
            <p:cNvPr id="212" name="Freeform: Shape 211">
              <a:extLst>
                <a:ext uri="{FF2B5EF4-FFF2-40B4-BE49-F238E27FC236}">
                  <a16:creationId xmlns:a16="http://schemas.microsoft.com/office/drawing/2014/main" id="{990F2186-6E2A-7142-81F6-F2404727B1BA}"/>
                </a:ext>
              </a:extLst>
            </p:cNvPr>
            <p:cNvSpPr/>
            <p:nvPr/>
          </p:nvSpPr>
          <p:spPr>
            <a:xfrm>
              <a:off x="-1033429" y="6670100"/>
              <a:ext cx="12836" cy="12826"/>
            </a:xfrm>
            <a:custGeom>
              <a:avLst/>
              <a:gdLst>
                <a:gd name="connsiteX0" fmla="*/ -2696 w 12836"/>
                <a:gd name="connsiteY0" fmla="*/ 11253 h 12826"/>
                <a:gd name="connsiteX1" fmla="*/ -1660 w 12836"/>
                <a:gd name="connsiteY1" fmla="*/ 8785 h 12826"/>
                <a:gd name="connsiteX2" fmla="*/ 7671 w 12836"/>
                <a:gd name="connsiteY2" fmla="*/ -546 h 12826"/>
                <a:gd name="connsiteX3" fmla="*/ 10140 w 12836"/>
                <a:gd name="connsiteY3" fmla="*/ -1570 h 12826"/>
                <a:gd name="connsiteX4" fmla="*/ -2696 w 12836"/>
                <a:gd name="connsiteY4" fmla="*/ 11253 h 12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36" h="12826">
                  <a:moveTo>
                    <a:pt x="-2696" y="11253"/>
                  </a:moveTo>
                  <a:cubicBezTo>
                    <a:pt x="-2721" y="10315"/>
                    <a:pt x="-2351" y="9414"/>
                    <a:pt x="-1660" y="8785"/>
                  </a:cubicBezTo>
                  <a:lnTo>
                    <a:pt x="7671" y="-546"/>
                  </a:lnTo>
                  <a:cubicBezTo>
                    <a:pt x="8301" y="-1225"/>
                    <a:pt x="9202" y="-1607"/>
                    <a:pt x="10140" y="-1570"/>
                  </a:cubicBezTo>
                  <a:cubicBezTo>
                    <a:pt x="6190" y="3021"/>
                    <a:pt x="1907" y="7316"/>
                    <a:pt x="-2696" y="11253"/>
                  </a:cubicBezTo>
                  <a:close/>
                </a:path>
              </a:pathLst>
            </a:custGeom>
            <a:solidFill>
              <a:srgbClr val="0E1315"/>
            </a:solidFill>
            <a:ln w="1231" cap="flat">
              <a:noFill/>
              <a:prstDash val="solid"/>
              <a:miter/>
            </a:ln>
          </p:spPr>
          <p:txBody>
            <a:bodyPr rtlCol="0" anchor="ctr"/>
            <a:lstStyle/>
            <a:p>
              <a:endParaRPr lang="es-CO"/>
            </a:p>
          </p:txBody>
        </p:sp>
        <p:sp>
          <p:nvSpPr>
            <p:cNvPr id="213" name="Freeform: Shape 212">
              <a:extLst>
                <a:ext uri="{FF2B5EF4-FFF2-40B4-BE49-F238E27FC236}">
                  <a16:creationId xmlns:a16="http://schemas.microsoft.com/office/drawing/2014/main" id="{CBAB6CB8-1174-061A-F98C-D40E12FE96A6}"/>
                </a:ext>
              </a:extLst>
            </p:cNvPr>
            <p:cNvSpPr/>
            <p:nvPr/>
          </p:nvSpPr>
          <p:spPr>
            <a:xfrm>
              <a:off x="-1037069" y="6683790"/>
              <a:ext cx="2764" cy="3702"/>
            </a:xfrm>
            <a:custGeom>
              <a:avLst/>
              <a:gdLst>
                <a:gd name="connsiteX0" fmla="*/ -2697 w 2764"/>
                <a:gd name="connsiteY0" fmla="*/ 2130 h 3702"/>
                <a:gd name="connsiteX1" fmla="*/ 68 w 2764"/>
                <a:gd name="connsiteY1" fmla="*/ -1573 h 3702"/>
                <a:gd name="connsiteX2" fmla="*/ -2697 w 2764"/>
                <a:gd name="connsiteY2" fmla="*/ 2130 h 3702"/>
              </a:gdLst>
              <a:ahLst/>
              <a:cxnLst>
                <a:cxn ang="0">
                  <a:pos x="connsiteX0" y="connsiteY0"/>
                </a:cxn>
                <a:cxn ang="0">
                  <a:pos x="connsiteX1" y="connsiteY1"/>
                </a:cxn>
                <a:cxn ang="0">
                  <a:pos x="connsiteX2" y="connsiteY2"/>
                </a:cxn>
              </a:cxnLst>
              <a:rect l="l" t="t" r="r" b="b"/>
              <a:pathLst>
                <a:path w="2764" h="3702">
                  <a:moveTo>
                    <a:pt x="-2697" y="2130"/>
                  </a:moveTo>
                  <a:cubicBezTo>
                    <a:pt x="-2697" y="204"/>
                    <a:pt x="-1463" y="-808"/>
                    <a:pt x="68" y="-1573"/>
                  </a:cubicBezTo>
                  <a:cubicBezTo>
                    <a:pt x="-167" y="56"/>
                    <a:pt x="-1204" y="1451"/>
                    <a:pt x="-2697" y="2130"/>
                  </a:cubicBezTo>
                  <a:close/>
                </a:path>
              </a:pathLst>
            </a:custGeom>
            <a:solidFill>
              <a:srgbClr val="0E1315"/>
            </a:solidFill>
            <a:ln w="1231" cap="flat">
              <a:noFill/>
              <a:prstDash val="solid"/>
              <a:miter/>
            </a:ln>
          </p:spPr>
          <p:txBody>
            <a:bodyPr rtlCol="0" anchor="ctr"/>
            <a:lstStyle/>
            <a:p>
              <a:endParaRPr lang="es-CO"/>
            </a:p>
          </p:txBody>
        </p:sp>
        <p:sp>
          <p:nvSpPr>
            <p:cNvPr id="214" name="Freeform: Shape 213">
              <a:extLst>
                <a:ext uri="{FF2B5EF4-FFF2-40B4-BE49-F238E27FC236}">
                  <a16:creationId xmlns:a16="http://schemas.microsoft.com/office/drawing/2014/main" id="{A4A4D5D4-F61E-9BE2-8BFB-4997F4A9801A}"/>
                </a:ext>
              </a:extLst>
            </p:cNvPr>
            <p:cNvSpPr/>
            <p:nvPr/>
          </p:nvSpPr>
          <p:spPr>
            <a:xfrm>
              <a:off x="-627659" y="6751442"/>
              <a:ext cx="1202" cy="4722"/>
            </a:xfrm>
            <a:custGeom>
              <a:avLst/>
              <a:gdLst>
                <a:gd name="connsiteX0" fmla="*/ -1791 w 1202"/>
                <a:gd name="connsiteY0" fmla="*/ 3149 h 4722"/>
                <a:gd name="connsiteX1" fmla="*/ -2581 w 1202"/>
                <a:gd name="connsiteY1" fmla="*/ -1565 h 4722"/>
                <a:gd name="connsiteX2" fmla="*/ -1779 w 1202"/>
                <a:gd name="connsiteY2" fmla="*/ -1454 h 4722"/>
                <a:gd name="connsiteX3" fmla="*/ -1495 w 1202"/>
                <a:gd name="connsiteY3" fmla="*/ 1915 h 4722"/>
              </a:gdLst>
              <a:ahLst/>
              <a:cxnLst>
                <a:cxn ang="0">
                  <a:pos x="connsiteX0" y="connsiteY0"/>
                </a:cxn>
                <a:cxn ang="0">
                  <a:pos x="connsiteX1" y="connsiteY1"/>
                </a:cxn>
                <a:cxn ang="0">
                  <a:pos x="connsiteX2" y="connsiteY2"/>
                </a:cxn>
                <a:cxn ang="0">
                  <a:pos x="connsiteX3" y="connsiteY3"/>
                </a:cxn>
              </a:cxnLst>
              <a:rect l="l" t="t" r="r" b="b"/>
              <a:pathLst>
                <a:path w="1202" h="4722">
                  <a:moveTo>
                    <a:pt x="-1791" y="3149"/>
                  </a:moveTo>
                  <a:cubicBezTo>
                    <a:pt x="-2606" y="1718"/>
                    <a:pt x="-2877" y="51"/>
                    <a:pt x="-2581" y="-1565"/>
                  </a:cubicBezTo>
                  <a:cubicBezTo>
                    <a:pt x="-2309" y="-1590"/>
                    <a:pt x="-2038" y="-1553"/>
                    <a:pt x="-1779" y="-1454"/>
                  </a:cubicBezTo>
                  <a:cubicBezTo>
                    <a:pt x="-1680" y="-331"/>
                    <a:pt x="-1594" y="792"/>
                    <a:pt x="-1495" y="1915"/>
                  </a:cubicBezTo>
                  <a:close/>
                </a:path>
              </a:pathLst>
            </a:custGeom>
            <a:solidFill>
              <a:srgbClr val="4A646E"/>
            </a:solidFill>
            <a:ln w="1231" cap="flat">
              <a:noFill/>
              <a:prstDash val="solid"/>
              <a:miter/>
            </a:ln>
          </p:spPr>
          <p:txBody>
            <a:bodyPr rtlCol="0" anchor="ctr"/>
            <a:lstStyle/>
            <a:p>
              <a:endParaRPr lang="es-CO"/>
            </a:p>
          </p:txBody>
        </p:sp>
        <p:sp>
          <p:nvSpPr>
            <p:cNvPr id="215" name="Freeform: Shape 214">
              <a:extLst>
                <a:ext uri="{FF2B5EF4-FFF2-40B4-BE49-F238E27FC236}">
                  <a16:creationId xmlns:a16="http://schemas.microsoft.com/office/drawing/2014/main" id="{43D87119-D012-70D1-4D70-3015E724F8EC}"/>
                </a:ext>
              </a:extLst>
            </p:cNvPr>
            <p:cNvSpPr/>
            <p:nvPr/>
          </p:nvSpPr>
          <p:spPr>
            <a:xfrm>
              <a:off x="-1038913" y="6687468"/>
              <a:ext cx="1856" cy="2764"/>
            </a:xfrm>
            <a:custGeom>
              <a:avLst/>
              <a:gdLst>
                <a:gd name="connsiteX0" fmla="*/ -2679 w 1856"/>
                <a:gd name="connsiteY0" fmla="*/ 1192 h 2764"/>
                <a:gd name="connsiteX1" fmla="*/ -840 w 1856"/>
                <a:gd name="connsiteY1" fmla="*/ -1573 h 2764"/>
                <a:gd name="connsiteX2" fmla="*/ -2679 w 1856"/>
                <a:gd name="connsiteY2" fmla="*/ 1192 h 2764"/>
              </a:gdLst>
              <a:ahLst/>
              <a:cxnLst>
                <a:cxn ang="0">
                  <a:pos x="connsiteX0" y="connsiteY0"/>
                </a:cxn>
                <a:cxn ang="0">
                  <a:pos x="connsiteX1" y="connsiteY1"/>
                </a:cxn>
                <a:cxn ang="0">
                  <a:pos x="connsiteX2" y="connsiteY2"/>
                </a:cxn>
              </a:cxnLst>
              <a:rect l="l" t="t" r="r" b="b"/>
              <a:pathLst>
                <a:path w="1856" h="2764">
                  <a:moveTo>
                    <a:pt x="-2679" y="1192"/>
                  </a:moveTo>
                  <a:cubicBezTo>
                    <a:pt x="-2827" y="-55"/>
                    <a:pt x="-2050" y="-1227"/>
                    <a:pt x="-840" y="-1573"/>
                  </a:cubicBezTo>
                  <a:cubicBezTo>
                    <a:pt x="-840" y="-363"/>
                    <a:pt x="-1568" y="723"/>
                    <a:pt x="-2679" y="1192"/>
                  </a:cubicBezTo>
                  <a:close/>
                </a:path>
              </a:pathLst>
            </a:custGeom>
            <a:solidFill>
              <a:srgbClr val="0E1315"/>
            </a:solidFill>
            <a:ln w="1231" cap="flat">
              <a:noFill/>
              <a:prstDash val="solid"/>
              <a:miter/>
            </a:ln>
          </p:spPr>
          <p:txBody>
            <a:bodyPr rtlCol="0" anchor="ctr"/>
            <a:lstStyle/>
            <a:p>
              <a:endParaRPr lang="es-CO"/>
            </a:p>
          </p:txBody>
        </p:sp>
        <p:sp>
          <p:nvSpPr>
            <p:cNvPr id="216" name="Freeform: Shape 215">
              <a:extLst>
                <a:ext uri="{FF2B5EF4-FFF2-40B4-BE49-F238E27FC236}">
                  <a16:creationId xmlns:a16="http://schemas.microsoft.com/office/drawing/2014/main" id="{14284FAE-09A8-B316-C228-385FEC3209EF}"/>
                </a:ext>
              </a:extLst>
            </p:cNvPr>
            <p:cNvSpPr/>
            <p:nvPr/>
          </p:nvSpPr>
          <p:spPr>
            <a:xfrm>
              <a:off x="-1034329" y="6682876"/>
              <a:ext cx="900" cy="950"/>
            </a:xfrm>
            <a:custGeom>
              <a:avLst/>
              <a:gdLst>
                <a:gd name="connsiteX0" fmla="*/ -2697 w 900"/>
                <a:gd name="connsiteY0" fmla="*/ -622 h 950"/>
                <a:gd name="connsiteX1" fmla="*/ -1796 w 900"/>
                <a:gd name="connsiteY1" fmla="*/ -1573 h 950"/>
              </a:gdLst>
              <a:ahLst/>
              <a:cxnLst>
                <a:cxn ang="0">
                  <a:pos x="connsiteX0" y="connsiteY0"/>
                </a:cxn>
                <a:cxn ang="0">
                  <a:pos x="connsiteX1" y="connsiteY1"/>
                </a:cxn>
              </a:cxnLst>
              <a:rect l="l" t="t" r="r" b="b"/>
              <a:pathLst>
                <a:path w="900" h="950">
                  <a:moveTo>
                    <a:pt x="-2697" y="-622"/>
                  </a:moveTo>
                  <a:lnTo>
                    <a:pt x="-1796" y="-1573"/>
                  </a:lnTo>
                  <a:close/>
                </a:path>
              </a:pathLst>
            </a:custGeom>
            <a:solidFill>
              <a:srgbClr val="0E1315"/>
            </a:solidFill>
            <a:ln w="1231" cap="flat">
              <a:noFill/>
              <a:prstDash val="solid"/>
              <a:miter/>
            </a:ln>
          </p:spPr>
          <p:txBody>
            <a:bodyPr rtlCol="0" anchor="ctr"/>
            <a:lstStyle/>
            <a:p>
              <a:endParaRPr lang="es-CO"/>
            </a:p>
          </p:txBody>
        </p:sp>
        <p:sp>
          <p:nvSpPr>
            <p:cNvPr id="217" name="Freeform: Shape 216">
              <a:extLst>
                <a:ext uri="{FF2B5EF4-FFF2-40B4-BE49-F238E27FC236}">
                  <a16:creationId xmlns:a16="http://schemas.microsoft.com/office/drawing/2014/main" id="{A9F20476-BC70-4607-59A6-0F23C499200E}"/>
                </a:ext>
              </a:extLst>
            </p:cNvPr>
            <p:cNvSpPr/>
            <p:nvPr/>
          </p:nvSpPr>
          <p:spPr>
            <a:xfrm>
              <a:off x="-1020629" y="6669189"/>
              <a:ext cx="938" cy="913"/>
            </a:xfrm>
            <a:custGeom>
              <a:avLst/>
              <a:gdLst>
                <a:gd name="connsiteX0" fmla="*/ -2697 w 938"/>
                <a:gd name="connsiteY0" fmla="*/ -660 h 913"/>
                <a:gd name="connsiteX1" fmla="*/ -1759 w 938"/>
                <a:gd name="connsiteY1" fmla="*/ -1573 h 913"/>
              </a:gdLst>
              <a:ahLst/>
              <a:cxnLst>
                <a:cxn ang="0">
                  <a:pos x="connsiteX0" y="connsiteY0"/>
                </a:cxn>
                <a:cxn ang="0">
                  <a:pos x="connsiteX1" y="connsiteY1"/>
                </a:cxn>
              </a:cxnLst>
              <a:rect l="l" t="t" r="r" b="b"/>
              <a:pathLst>
                <a:path w="938" h="913">
                  <a:moveTo>
                    <a:pt x="-2697" y="-660"/>
                  </a:moveTo>
                  <a:lnTo>
                    <a:pt x="-1759" y="-1573"/>
                  </a:lnTo>
                  <a:close/>
                </a:path>
              </a:pathLst>
            </a:custGeom>
            <a:solidFill>
              <a:srgbClr val="0E1315"/>
            </a:solidFill>
            <a:ln w="1231" cap="flat">
              <a:noFill/>
              <a:prstDash val="solid"/>
              <a:miter/>
            </a:ln>
          </p:spPr>
          <p:txBody>
            <a:bodyPr rtlCol="0" anchor="ctr"/>
            <a:lstStyle/>
            <a:p>
              <a:endParaRPr lang="es-CO"/>
            </a:p>
          </p:txBody>
        </p:sp>
        <p:sp>
          <p:nvSpPr>
            <p:cNvPr id="218" name="Freeform: Shape 217">
              <a:extLst>
                <a:ext uri="{FF2B5EF4-FFF2-40B4-BE49-F238E27FC236}">
                  <a16:creationId xmlns:a16="http://schemas.microsoft.com/office/drawing/2014/main" id="{A782AF6B-488C-2224-844D-C3E6095B5D96}"/>
                </a:ext>
              </a:extLst>
            </p:cNvPr>
            <p:cNvSpPr/>
            <p:nvPr/>
          </p:nvSpPr>
          <p:spPr>
            <a:xfrm>
              <a:off x="-1019642" y="6668288"/>
              <a:ext cx="938" cy="925"/>
            </a:xfrm>
            <a:custGeom>
              <a:avLst/>
              <a:gdLst>
                <a:gd name="connsiteX0" fmla="*/ -2697 w 938"/>
                <a:gd name="connsiteY0" fmla="*/ -647 h 925"/>
                <a:gd name="connsiteX1" fmla="*/ -1759 w 938"/>
                <a:gd name="connsiteY1" fmla="*/ -1573 h 925"/>
              </a:gdLst>
              <a:ahLst/>
              <a:cxnLst>
                <a:cxn ang="0">
                  <a:pos x="connsiteX0" y="connsiteY0"/>
                </a:cxn>
                <a:cxn ang="0">
                  <a:pos x="connsiteX1" y="connsiteY1"/>
                </a:cxn>
              </a:cxnLst>
              <a:rect l="l" t="t" r="r" b="b"/>
              <a:pathLst>
                <a:path w="938" h="925">
                  <a:moveTo>
                    <a:pt x="-2697" y="-647"/>
                  </a:moveTo>
                  <a:cubicBezTo>
                    <a:pt x="-2586" y="-1116"/>
                    <a:pt x="-2228" y="-1474"/>
                    <a:pt x="-1759" y="-1573"/>
                  </a:cubicBezTo>
                  <a:close/>
                </a:path>
              </a:pathLst>
            </a:custGeom>
            <a:solidFill>
              <a:srgbClr val="0E1315"/>
            </a:solidFill>
            <a:ln w="1231" cap="flat">
              <a:noFill/>
              <a:prstDash val="solid"/>
              <a:miter/>
            </a:ln>
          </p:spPr>
          <p:txBody>
            <a:bodyPr rtlCol="0" anchor="ctr"/>
            <a:lstStyle/>
            <a:p>
              <a:endParaRPr lang="es-CO"/>
            </a:p>
          </p:txBody>
        </p:sp>
        <p:sp>
          <p:nvSpPr>
            <p:cNvPr id="219" name="Freeform: Shape 218">
              <a:extLst>
                <a:ext uri="{FF2B5EF4-FFF2-40B4-BE49-F238E27FC236}">
                  <a16:creationId xmlns:a16="http://schemas.microsoft.com/office/drawing/2014/main" id="{D1B94FEC-B389-CFDF-D57B-C114517E78EA}"/>
                </a:ext>
              </a:extLst>
            </p:cNvPr>
            <p:cNvSpPr/>
            <p:nvPr/>
          </p:nvSpPr>
          <p:spPr>
            <a:xfrm>
              <a:off x="-1018778" y="6667399"/>
              <a:ext cx="1049" cy="913"/>
            </a:xfrm>
            <a:custGeom>
              <a:avLst/>
              <a:gdLst>
                <a:gd name="connsiteX0" fmla="*/ -1648 w 1049"/>
                <a:gd name="connsiteY0" fmla="*/ -1573 h 913"/>
                <a:gd name="connsiteX1" fmla="*/ -1796 w 1049"/>
                <a:gd name="connsiteY1" fmla="*/ -660 h 913"/>
                <a:gd name="connsiteX2" fmla="*/ -2697 w 1049"/>
                <a:gd name="connsiteY2" fmla="*/ -660 h 913"/>
                <a:gd name="connsiteX3" fmla="*/ -1648 w 1049"/>
                <a:gd name="connsiteY3" fmla="*/ -1573 h 913"/>
              </a:gdLst>
              <a:ahLst/>
              <a:cxnLst>
                <a:cxn ang="0">
                  <a:pos x="connsiteX0" y="connsiteY0"/>
                </a:cxn>
                <a:cxn ang="0">
                  <a:pos x="connsiteX1" y="connsiteY1"/>
                </a:cxn>
                <a:cxn ang="0">
                  <a:pos x="connsiteX2" y="connsiteY2"/>
                </a:cxn>
                <a:cxn ang="0">
                  <a:pos x="connsiteX3" y="connsiteY3"/>
                </a:cxn>
              </a:cxnLst>
              <a:rect l="l" t="t" r="r" b="b"/>
              <a:pathLst>
                <a:path w="1049" h="913">
                  <a:moveTo>
                    <a:pt x="-1648" y="-1573"/>
                  </a:moveTo>
                  <a:lnTo>
                    <a:pt x="-1796" y="-660"/>
                  </a:lnTo>
                  <a:lnTo>
                    <a:pt x="-2697" y="-660"/>
                  </a:lnTo>
                  <a:cubicBezTo>
                    <a:pt x="-2574" y="-1153"/>
                    <a:pt x="-2154" y="-1511"/>
                    <a:pt x="-1648" y="-1573"/>
                  </a:cubicBezTo>
                  <a:close/>
                </a:path>
              </a:pathLst>
            </a:custGeom>
            <a:solidFill>
              <a:srgbClr val="0E1315"/>
            </a:solidFill>
            <a:ln w="1231" cap="flat">
              <a:noFill/>
              <a:prstDash val="solid"/>
              <a:miter/>
            </a:ln>
          </p:spPr>
          <p:txBody>
            <a:bodyPr rtlCol="0" anchor="ctr"/>
            <a:lstStyle/>
            <a:p>
              <a:endParaRPr lang="es-CO"/>
            </a:p>
          </p:txBody>
        </p:sp>
        <p:sp>
          <p:nvSpPr>
            <p:cNvPr id="220" name="Freeform: Shape 219">
              <a:extLst>
                <a:ext uri="{FF2B5EF4-FFF2-40B4-BE49-F238E27FC236}">
                  <a16:creationId xmlns:a16="http://schemas.microsoft.com/office/drawing/2014/main" id="{F3563177-FE60-371C-C4B2-0DA3EE773E4F}"/>
                </a:ext>
              </a:extLst>
            </p:cNvPr>
            <p:cNvSpPr/>
            <p:nvPr/>
          </p:nvSpPr>
          <p:spPr>
            <a:xfrm>
              <a:off x="-978641" y="6628538"/>
              <a:ext cx="328351" cy="77446"/>
            </a:xfrm>
            <a:custGeom>
              <a:avLst/>
              <a:gdLst>
                <a:gd name="connsiteX0" fmla="*/ -2697 w 328351"/>
                <a:gd name="connsiteY0" fmla="*/ 17022 h 77446"/>
                <a:gd name="connsiteX1" fmla="*/ 10546 w 328351"/>
                <a:gd name="connsiteY1" fmla="*/ 13468 h 77446"/>
                <a:gd name="connsiteX2" fmla="*/ 13014 w 328351"/>
                <a:gd name="connsiteY2" fmla="*/ 12665 h 77446"/>
                <a:gd name="connsiteX3" fmla="*/ 14977 w 328351"/>
                <a:gd name="connsiteY3" fmla="*/ 12036 h 77446"/>
                <a:gd name="connsiteX4" fmla="*/ 19432 w 328351"/>
                <a:gd name="connsiteY4" fmla="*/ 11123 h 77446"/>
                <a:gd name="connsiteX5" fmla="*/ 63482 w 328351"/>
                <a:gd name="connsiteY5" fmla="*/ 5531 h 77446"/>
                <a:gd name="connsiteX6" fmla="*/ 112764 w 328351"/>
                <a:gd name="connsiteY6" fmla="*/ 1335 h 77446"/>
                <a:gd name="connsiteX7" fmla="*/ 125834 w 328351"/>
                <a:gd name="connsiteY7" fmla="*/ 27 h 77446"/>
                <a:gd name="connsiteX8" fmla="*/ 158035 w 328351"/>
                <a:gd name="connsiteY8" fmla="*/ -1010 h 77446"/>
                <a:gd name="connsiteX9" fmla="*/ 187446 w 328351"/>
                <a:gd name="connsiteY9" fmla="*/ -282 h 77446"/>
                <a:gd name="connsiteX10" fmla="*/ 261499 w 328351"/>
                <a:gd name="connsiteY10" fmla="*/ 15924 h 77446"/>
                <a:gd name="connsiteX11" fmla="*/ 280803 w 328351"/>
                <a:gd name="connsiteY11" fmla="*/ 27871 h 77446"/>
                <a:gd name="connsiteX12" fmla="*/ 324605 w 328351"/>
                <a:gd name="connsiteY12" fmla="*/ 73537 h 77446"/>
                <a:gd name="connsiteX13" fmla="*/ 325654 w 328351"/>
                <a:gd name="connsiteY13" fmla="*/ 75524 h 77446"/>
                <a:gd name="connsiteX14" fmla="*/ 324420 w 328351"/>
                <a:gd name="connsiteY14" fmla="*/ 75845 h 77446"/>
                <a:gd name="connsiteX15" fmla="*/ 323815 w 328351"/>
                <a:gd name="connsiteY15" fmla="*/ 75561 h 77446"/>
                <a:gd name="connsiteX16" fmla="*/ 322717 w 328351"/>
                <a:gd name="connsiteY16" fmla="*/ 74784 h 77446"/>
                <a:gd name="connsiteX17" fmla="*/ 322174 w 328351"/>
                <a:gd name="connsiteY17" fmla="*/ 74339 h 77446"/>
                <a:gd name="connsiteX18" fmla="*/ 321100 w 328351"/>
                <a:gd name="connsiteY18" fmla="*/ 73364 h 77446"/>
                <a:gd name="connsiteX19" fmla="*/ 292429 w 328351"/>
                <a:gd name="connsiteY19" fmla="*/ 42114 h 77446"/>
                <a:gd name="connsiteX20" fmla="*/ 259105 w 328351"/>
                <a:gd name="connsiteY20" fmla="*/ 17837 h 77446"/>
                <a:gd name="connsiteX21" fmla="*/ 207959 w 328351"/>
                <a:gd name="connsiteY21" fmla="*/ 4557 h 77446"/>
                <a:gd name="connsiteX22" fmla="*/ 175252 w 328351"/>
                <a:gd name="connsiteY22" fmla="*/ 2323 h 77446"/>
                <a:gd name="connsiteX23" fmla="*/ 119219 w 328351"/>
                <a:gd name="connsiteY23" fmla="*/ 4223 h 77446"/>
                <a:gd name="connsiteX24" fmla="*/ 88783 w 328351"/>
                <a:gd name="connsiteY24" fmla="*/ 6358 h 77446"/>
                <a:gd name="connsiteX25" fmla="*/ 38883 w 328351"/>
                <a:gd name="connsiteY25" fmla="*/ 11431 h 77446"/>
                <a:gd name="connsiteX26" fmla="*/ 1993 w 328351"/>
                <a:gd name="connsiteY26" fmla="*/ 17602 h 77446"/>
                <a:gd name="connsiteX27" fmla="*/ -2697 w 328351"/>
                <a:gd name="connsiteY27" fmla="*/ 17022 h 77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28351" h="77446">
                  <a:moveTo>
                    <a:pt x="-2697" y="17022"/>
                  </a:moveTo>
                  <a:cubicBezTo>
                    <a:pt x="1376" y="14554"/>
                    <a:pt x="6103" y="14554"/>
                    <a:pt x="10546" y="13468"/>
                  </a:cubicBezTo>
                  <a:cubicBezTo>
                    <a:pt x="11422" y="13394"/>
                    <a:pt x="12262" y="13110"/>
                    <a:pt x="13014" y="12665"/>
                  </a:cubicBezTo>
                  <a:cubicBezTo>
                    <a:pt x="13496" y="11900"/>
                    <a:pt x="14248" y="12085"/>
                    <a:pt x="14977" y="12036"/>
                  </a:cubicBezTo>
                  <a:cubicBezTo>
                    <a:pt x="16482" y="11826"/>
                    <a:pt x="17914" y="11271"/>
                    <a:pt x="19432" y="11123"/>
                  </a:cubicBezTo>
                  <a:cubicBezTo>
                    <a:pt x="34070" y="8889"/>
                    <a:pt x="48757" y="7111"/>
                    <a:pt x="63482" y="5531"/>
                  </a:cubicBezTo>
                  <a:cubicBezTo>
                    <a:pt x="79884" y="3779"/>
                    <a:pt x="96324" y="2569"/>
                    <a:pt x="112764" y="1335"/>
                  </a:cubicBezTo>
                  <a:cubicBezTo>
                    <a:pt x="117096" y="1014"/>
                    <a:pt x="121564" y="1212"/>
                    <a:pt x="125834" y="27"/>
                  </a:cubicBezTo>
                  <a:cubicBezTo>
                    <a:pt x="136547" y="-825"/>
                    <a:pt x="147297" y="-343"/>
                    <a:pt x="158035" y="-1010"/>
                  </a:cubicBezTo>
                  <a:cubicBezTo>
                    <a:pt x="167785" y="-1615"/>
                    <a:pt x="177684" y="-2145"/>
                    <a:pt x="187446" y="-282"/>
                  </a:cubicBezTo>
                  <a:cubicBezTo>
                    <a:pt x="212933" y="1385"/>
                    <a:pt x="237765" y="6124"/>
                    <a:pt x="261499" y="15924"/>
                  </a:cubicBezTo>
                  <a:cubicBezTo>
                    <a:pt x="268534" y="18836"/>
                    <a:pt x="275064" y="22872"/>
                    <a:pt x="280803" y="27871"/>
                  </a:cubicBezTo>
                  <a:cubicBezTo>
                    <a:pt x="296847" y="41781"/>
                    <a:pt x="311843" y="56567"/>
                    <a:pt x="324605" y="73537"/>
                  </a:cubicBezTo>
                  <a:cubicBezTo>
                    <a:pt x="325012" y="74166"/>
                    <a:pt x="325358" y="74833"/>
                    <a:pt x="325654" y="75524"/>
                  </a:cubicBezTo>
                  <a:cubicBezTo>
                    <a:pt x="325321" y="75820"/>
                    <a:pt x="324864" y="75931"/>
                    <a:pt x="324420" y="75845"/>
                  </a:cubicBezTo>
                  <a:lnTo>
                    <a:pt x="323815" y="75561"/>
                  </a:lnTo>
                  <a:cubicBezTo>
                    <a:pt x="323432" y="75327"/>
                    <a:pt x="323062" y="75067"/>
                    <a:pt x="322717" y="74784"/>
                  </a:cubicBezTo>
                  <a:cubicBezTo>
                    <a:pt x="322531" y="74635"/>
                    <a:pt x="322359" y="74475"/>
                    <a:pt x="322174" y="74339"/>
                  </a:cubicBezTo>
                  <a:cubicBezTo>
                    <a:pt x="321803" y="74031"/>
                    <a:pt x="321446" y="73710"/>
                    <a:pt x="321100" y="73364"/>
                  </a:cubicBezTo>
                  <a:cubicBezTo>
                    <a:pt x="312324" y="62256"/>
                    <a:pt x="302747" y="51802"/>
                    <a:pt x="292429" y="42114"/>
                  </a:cubicBezTo>
                  <a:cubicBezTo>
                    <a:pt x="282247" y="32758"/>
                    <a:pt x="272361" y="22959"/>
                    <a:pt x="259105" y="17837"/>
                  </a:cubicBezTo>
                  <a:cubicBezTo>
                    <a:pt x="242566" y="11653"/>
                    <a:pt x="225423" y="7210"/>
                    <a:pt x="207959" y="4557"/>
                  </a:cubicBezTo>
                  <a:cubicBezTo>
                    <a:pt x="197160" y="2693"/>
                    <a:pt x="186200" y="1940"/>
                    <a:pt x="175252" y="2323"/>
                  </a:cubicBezTo>
                  <a:cubicBezTo>
                    <a:pt x="156591" y="3199"/>
                    <a:pt x="137880" y="1607"/>
                    <a:pt x="119219" y="4223"/>
                  </a:cubicBezTo>
                  <a:cubicBezTo>
                    <a:pt x="109197" y="5618"/>
                    <a:pt x="98941" y="5680"/>
                    <a:pt x="88783" y="6358"/>
                  </a:cubicBezTo>
                  <a:cubicBezTo>
                    <a:pt x="72084" y="7457"/>
                    <a:pt x="55459" y="9370"/>
                    <a:pt x="38883" y="11431"/>
                  </a:cubicBezTo>
                  <a:cubicBezTo>
                    <a:pt x="26492" y="12863"/>
                    <a:pt x="14174" y="14924"/>
                    <a:pt x="1993" y="17602"/>
                  </a:cubicBezTo>
                  <a:cubicBezTo>
                    <a:pt x="401" y="18046"/>
                    <a:pt x="-1290" y="18491"/>
                    <a:pt x="-2697" y="17022"/>
                  </a:cubicBezTo>
                  <a:close/>
                </a:path>
              </a:pathLst>
            </a:custGeom>
            <a:solidFill>
              <a:srgbClr val="7A9FB0"/>
            </a:solidFill>
            <a:ln w="1231" cap="flat">
              <a:noFill/>
              <a:prstDash val="solid"/>
              <a:miter/>
            </a:ln>
          </p:spPr>
          <p:txBody>
            <a:bodyPr rtlCol="0" anchor="ctr"/>
            <a:lstStyle/>
            <a:p>
              <a:endParaRPr lang="es-CO"/>
            </a:p>
          </p:txBody>
        </p:sp>
        <p:sp>
          <p:nvSpPr>
            <p:cNvPr id="221" name="Freeform: Shape 220">
              <a:extLst>
                <a:ext uri="{FF2B5EF4-FFF2-40B4-BE49-F238E27FC236}">
                  <a16:creationId xmlns:a16="http://schemas.microsoft.com/office/drawing/2014/main" id="{FE654006-347A-4564-4718-360533ABF5DD}"/>
                </a:ext>
              </a:extLst>
            </p:cNvPr>
            <p:cNvSpPr/>
            <p:nvPr/>
          </p:nvSpPr>
          <p:spPr>
            <a:xfrm>
              <a:off x="-850957" y="6628383"/>
              <a:ext cx="62509" cy="2471"/>
            </a:xfrm>
            <a:custGeom>
              <a:avLst/>
              <a:gdLst>
                <a:gd name="connsiteX0" fmla="*/ 59812 w 62509"/>
                <a:gd name="connsiteY0" fmla="*/ -101 h 2471"/>
                <a:gd name="connsiteX1" fmla="*/ 49777 w 62509"/>
                <a:gd name="connsiteY1" fmla="*/ -101 h 2471"/>
                <a:gd name="connsiteX2" fmla="*/ -2208 w 62509"/>
                <a:gd name="connsiteY2" fmla="*/ 899 h 2471"/>
                <a:gd name="connsiteX3" fmla="*/ -2652 w 62509"/>
                <a:gd name="connsiteY3" fmla="*/ 652 h 2471"/>
                <a:gd name="connsiteX4" fmla="*/ -2331 w 62509"/>
                <a:gd name="connsiteY4" fmla="*/ -175 h 2471"/>
                <a:gd name="connsiteX5" fmla="*/ -2331 w 62509"/>
                <a:gd name="connsiteY5" fmla="*/ -175 h 2471"/>
                <a:gd name="connsiteX6" fmla="*/ 14763 w 62509"/>
                <a:gd name="connsiteY6" fmla="*/ -632 h 2471"/>
                <a:gd name="connsiteX7" fmla="*/ 20551 w 62509"/>
                <a:gd name="connsiteY7" fmla="*/ -1064 h 2471"/>
                <a:gd name="connsiteX8" fmla="*/ 26920 w 62509"/>
                <a:gd name="connsiteY8" fmla="*/ -1064 h 2471"/>
                <a:gd name="connsiteX9" fmla="*/ 56183 w 62509"/>
                <a:gd name="connsiteY9" fmla="*/ -1064 h 2471"/>
                <a:gd name="connsiteX10" fmla="*/ 59799 w 62509"/>
                <a:gd name="connsiteY10" fmla="*/ -1064 h 2471"/>
                <a:gd name="connsiteX11" fmla="*/ 59812 w 62509"/>
                <a:gd name="connsiteY11" fmla="*/ -101 h 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509" h="2471">
                  <a:moveTo>
                    <a:pt x="59812" y="-101"/>
                  </a:moveTo>
                  <a:cubicBezTo>
                    <a:pt x="56467" y="-101"/>
                    <a:pt x="53122" y="-2"/>
                    <a:pt x="49777" y="-101"/>
                  </a:cubicBezTo>
                  <a:cubicBezTo>
                    <a:pt x="32437" y="-373"/>
                    <a:pt x="15121" y="676"/>
                    <a:pt x="-2208" y="899"/>
                  </a:cubicBezTo>
                  <a:lnTo>
                    <a:pt x="-2652" y="652"/>
                  </a:lnTo>
                  <a:cubicBezTo>
                    <a:pt x="-2775" y="331"/>
                    <a:pt x="-2640" y="-27"/>
                    <a:pt x="-2331" y="-175"/>
                  </a:cubicBezTo>
                  <a:lnTo>
                    <a:pt x="-2331" y="-175"/>
                  </a:lnTo>
                  <a:cubicBezTo>
                    <a:pt x="3346" y="-1212"/>
                    <a:pt x="9073" y="-311"/>
                    <a:pt x="14763" y="-632"/>
                  </a:cubicBezTo>
                  <a:cubicBezTo>
                    <a:pt x="16688" y="-743"/>
                    <a:pt x="18675" y="-163"/>
                    <a:pt x="20551" y="-1064"/>
                  </a:cubicBezTo>
                  <a:lnTo>
                    <a:pt x="26920" y="-1064"/>
                  </a:lnTo>
                  <a:cubicBezTo>
                    <a:pt x="36658" y="-1743"/>
                    <a:pt x="46445" y="-1743"/>
                    <a:pt x="56183" y="-1064"/>
                  </a:cubicBezTo>
                  <a:lnTo>
                    <a:pt x="59799" y="-1064"/>
                  </a:lnTo>
                  <a:cubicBezTo>
                    <a:pt x="59799" y="-706"/>
                    <a:pt x="59799" y="-397"/>
                    <a:pt x="59812" y="-101"/>
                  </a:cubicBezTo>
                  <a:close/>
                </a:path>
              </a:pathLst>
            </a:custGeom>
            <a:solidFill>
              <a:srgbClr val="36474E"/>
            </a:solidFill>
            <a:ln w="1231" cap="flat">
              <a:noFill/>
              <a:prstDash val="solid"/>
              <a:miter/>
            </a:ln>
          </p:spPr>
          <p:txBody>
            <a:bodyPr rtlCol="0" anchor="ctr"/>
            <a:lstStyle/>
            <a:p>
              <a:endParaRPr lang="es-CO"/>
            </a:p>
          </p:txBody>
        </p:sp>
        <p:sp>
          <p:nvSpPr>
            <p:cNvPr id="222" name="Freeform: Shape 221">
              <a:extLst>
                <a:ext uri="{FF2B5EF4-FFF2-40B4-BE49-F238E27FC236}">
                  <a16:creationId xmlns:a16="http://schemas.microsoft.com/office/drawing/2014/main" id="{7C2C7C15-7F72-8B87-ED81-DDD0F03C7F99}"/>
                </a:ext>
              </a:extLst>
            </p:cNvPr>
            <p:cNvSpPr/>
            <p:nvPr/>
          </p:nvSpPr>
          <p:spPr>
            <a:xfrm>
              <a:off x="-651507" y="6705685"/>
              <a:ext cx="16867" cy="25647"/>
            </a:xfrm>
            <a:custGeom>
              <a:avLst/>
              <a:gdLst>
                <a:gd name="connsiteX0" fmla="*/ -2541 w 16867"/>
                <a:gd name="connsiteY0" fmla="*/ -1474 h 25647"/>
                <a:gd name="connsiteX1" fmla="*/ -1442 w 16867"/>
                <a:gd name="connsiteY1" fmla="*/ -1573 h 25647"/>
                <a:gd name="connsiteX2" fmla="*/ 14171 w 16867"/>
                <a:gd name="connsiteY2" fmla="*/ 23988 h 25647"/>
                <a:gd name="connsiteX3" fmla="*/ 13035 w 16867"/>
                <a:gd name="connsiteY3" fmla="*/ 24074 h 25647"/>
                <a:gd name="connsiteX4" fmla="*/ 10826 w 16867"/>
                <a:gd name="connsiteY4" fmla="*/ 21927 h 25647"/>
                <a:gd name="connsiteX5" fmla="*/ -1516 w 16867"/>
                <a:gd name="connsiteY5" fmla="*/ 2278 h 25647"/>
                <a:gd name="connsiteX6" fmla="*/ -2541 w 16867"/>
                <a:gd name="connsiteY6" fmla="*/ -1474 h 25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67" h="25647">
                  <a:moveTo>
                    <a:pt x="-2541" y="-1474"/>
                  </a:moveTo>
                  <a:lnTo>
                    <a:pt x="-1442" y="-1573"/>
                  </a:lnTo>
                  <a:cubicBezTo>
                    <a:pt x="5037" y="6166"/>
                    <a:pt x="10974" y="14238"/>
                    <a:pt x="14171" y="23988"/>
                  </a:cubicBezTo>
                  <a:lnTo>
                    <a:pt x="13035" y="24074"/>
                  </a:lnTo>
                  <a:cubicBezTo>
                    <a:pt x="11998" y="23741"/>
                    <a:pt x="11184" y="22951"/>
                    <a:pt x="10826" y="21927"/>
                  </a:cubicBezTo>
                  <a:cubicBezTo>
                    <a:pt x="7641" y="14793"/>
                    <a:pt x="3112" y="8523"/>
                    <a:pt x="-1516" y="2278"/>
                  </a:cubicBezTo>
                  <a:cubicBezTo>
                    <a:pt x="-2269" y="1180"/>
                    <a:pt x="-3034" y="32"/>
                    <a:pt x="-2541" y="-1474"/>
                  </a:cubicBezTo>
                  <a:close/>
                </a:path>
              </a:pathLst>
            </a:custGeom>
            <a:solidFill>
              <a:srgbClr val="7AA0B1"/>
            </a:solidFill>
            <a:ln w="1231" cap="flat">
              <a:noFill/>
              <a:prstDash val="solid"/>
              <a:miter/>
            </a:ln>
          </p:spPr>
          <p:txBody>
            <a:bodyPr rtlCol="0" anchor="ctr"/>
            <a:lstStyle/>
            <a:p>
              <a:endParaRPr lang="es-CO"/>
            </a:p>
          </p:txBody>
        </p:sp>
        <p:sp>
          <p:nvSpPr>
            <p:cNvPr id="223" name="Freeform: Shape 222">
              <a:extLst>
                <a:ext uri="{FF2B5EF4-FFF2-40B4-BE49-F238E27FC236}">
                  <a16:creationId xmlns:a16="http://schemas.microsoft.com/office/drawing/2014/main" id="{B50E4CE3-C355-40F9-D237-02879CFF1421}"/>
                </a:ext>
              </a:extLst>
            </p:cNvPr>
            <p:cNvSpPr/>
            <p:nvPr/>
          </p:nvSpPr>
          <p:spPr>
            <a:xfrm>
              <a:off x="-960411" y="6630278"/>
              <a:ext cx="109944" cy="11877"/>
            </a:xfrm>
            <a:custGeom>
              <a:avLst/>
              <a:gdLst>
                <a:gd name="connsiteX0" fmla="*/ 107247 w 109944"/>
                <a:gd name="connsiteY0" fmla="*/ -935 h 11877"/>
                <a:gd name="connsiteX1" fmla="*/ 95991 w 109944"/>
                <a:gd name="connsiteY1" fmla="*/ 410 h 11877"/>
                <a:gd name="connsiteX2" fmla="*/ 74577 w 109944"/>
                <a:gd name="connsiteY2" fmla="*/ 1645 h 11877"/>
                <a:gd name="connsiteX3" fmla="*/ 48659 w 109944"/>
                <a:gd name="connsiteY3" fmla="*/ 3953 h 11877"/>
                <a:gd name="connsiteX4" fmla="*/ 14248 w 109944"/>
                <a:gd name="connsiteY4" fmla="*/ 8013 h 11877"/>
                <a:gd name="connsiteX5" fmla="*/ 252 w 109944"/>
                <a:gd name="connsiteY5" fmla="*/ 9976 h 11877"/>
                <a:gd name="connsiteX6" fmla="*/ -2697 w 109944"/>
                <a:gd name="connsiteY6" fmla="*/ 9790 h 11877"/>
                <a:gd name="connsiteX7" fmla="*/ 12397 w 109944"/>
                <a:gd name="connsiteY7" fmla="*/ 7087 h 11877"/>
                <a:gd name="connsiteX8" fmla="*/ 38501 w 109944"/>
                <a:gd name="connsiteY8" fmla="*/ 3656 h 11877"/>
                <a:gd name="connsiteX9" fmla="*/ 58841 w 109944"/>
                <a:gd name="connsiteY9" fmla="*/ 1571 h 11877"/>
                <a:gd name="connsiteX10" fmla="*/ 83315 w 109944"/>
                <a:gd name="connsiteY10" fmla="*/ -231 h 11877"/>
                <a:gd name="connsiteX11" fmla="*/ 106864 w 109944"/>
                <a:gd name="connsiteY11" fmla="*/ -1379 h 11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944" h="11877">
                  <a:moveTo>
                    <a:pt x="107247" y="-935"/>
                  </a:moveTo>
                  <a:cubicBezTo>
                    <a:pt x="103544" y="386"/>
                    <a:pt x="99718" y="299"/>
                    <a:pt x="95991" y="410"/>
                  </a:cubicBezTo>
                  <a:cubicBezTo>
                    <a:pt x="88845" y="731"/>
                    <a:pt x="81723" y="1546"/>
                    <a:pt x="74577" y="1645"/>
                  </a:cubicBezTo>
                  <a:cubicBezTo>
                    <a:pt x="65938" y="1817"/>
                    <a:pt x="57298" y="3064"/>
                    <a:pt x="48659" y="3953"/>
                  </a:cubicBezTo>
                  <a:cubicBezTo>
                    <a:pt x="37168" y="5187"/>
                    <a:pt x="25714" y="6606"/>
                    <a:pt x="14248" y="8013"/>
                  </a:cubicBezTo>
                  <a:cubicBezTo>
                    <a:pt x="9571" y="8593"/>
                    <a:pt x="4918" y="9321"/>
                    <a:pt x="252" y="9976"/>
                  </a:cubicBezTo>
                  <a:cubicBezTo>
                    <a:pt x="-685" y="10469"/>
                    <a:pt x="-1833" y="10408"/>
                    <a:pt x="-2697" y="9790"/>
                  </a:cubicBezTo>
                  <a:cubicBezTo>
                    <a:pt x="2165" y="7988"/>
                    <a:pt x="7349" y="7840"/>
                    <a:pt x="12397" y="7087"/>
                  </a:cubicBezTo>
                  <a:cubicBezTo>
                    <a:pt x="21037" y="5853"/>
                    <a:pt x="29787" y="4693"/>
                    <a:pt x="38501" y="3656"/>
                  </a:cubicBezTo>
                  <a:cubicBezTo>
                    <a:pt x="45265" y="2854"/>
                    <a:pt x="52077" y="2496"/>
                    <a:pt x="58841" y="1571"/>
                  </a:cubicBezTo>
                  <a:cubicBezTo>
                    <a:pt x="66974" y="460"/>
                    <a:pt x="75207" y="1064"/>
                    <a:pt x="83315" y="-231"/>
                  </a:cubicBezTo>
                  <a:cubicBezTo>
                    <a:pt x="91177" y="-231"/>
                    <a:pt x="98953" y="-2182"/>
                    <a:pt x="106864" y="-1379"/>
                  </a:cubicBezTo>
                  <a:close/>
                </a:path>
              </a:pathLst>
            </a:custGeom>
            <a:solidFill>
              <a:srgbClr val="36474E"/>
            </a:solidFill>
            <a:ln w="1231" cap="flat">
              <a:noFill/>
              <a:prstDash val="solid"/>
              <a:miter/>
            </a:ln>
          </p:spPr>
          <p:txBody>
            <a:bodyPr rtlCol="0" anchor="ctr"/>
            <a:lstStyle/>
            <a:p>
              <a:endParaRPr lang="es-CO"/>
            </a:p>
          </p:txBody>
        </p:sp>
        <p:sp>
          <p:nvSpPr>
            <p:cNvPr id="224" name="Freeform: Shape 223">
              <a:extLst>
                <a:ext uri="{FF2B5EF4-FFF2-40B4-BE49-F238E27FC236}">
                  <a16:creationId xmlns:a16="http://schemas.microsoft.com/office/drawing/2014/main" id="{DC7454AC-8120-97C1-6102-D693126D09E3}"/>
                </a:ext>
              </a:extLst>
            </p:cNvPr>
            <p:cNvSpPr/>
            <p:nvPr/>
          </p:nvSpPr>
          <p:spPr>
            <a:xfrm>
              <a:off x="-821352" y="6627958"/>
              <a:ext cx="29263" cy="921"/>
            </a:xfrm>
            <a:custGeom>
              <a:avLst/>
              <a:gdLst>
                <a:gd name="connsiteX0" fmla="*/ 26566 w 29263"/>
                <a:gd name="connsiteY0" fmla="*/ -652 h 921"/>
                <a:gd name="connsiteX1" fmla="*/ -2697 w 29263"/>
                <a:gd name="connsiteY1" fmla="*/ -652 h 921"/>
                <a:gd name="connsiteX2" fmla="*/ 191 w 29263"/>
                <a:gd name="connsiteY2" fmla="*/ -1516 h 921"/>
                <a:gd name="connsiteX3" fmla="*/ 23641 w 29263"/>
                <a:gd name="connsiteY3" fmla="*/ -1516 h 921"/>
                <a:gd name="connsiteX4" fmla="*/ 26566 w 29263"/>
                <a:gd name="connsiteY4" fmla="*/ -652 h 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3" h="921">
                  <a:moveTo>
                    <a:pt x="26566" y="-652"/>
                  </a:moveTo>
                  <a:lnTo>
                    <a:pt x="-2697" y="-652"/>
                  </a:lnTo>
                  <a:cubicBezTo>
                    <a:pt x="-1932" y="-1392"/>
                    <a:pt x="-858" y="-1713"/>
                    <a:pt x="191" y="-1516"/>
                  </a:cubicBezTo>
                  <a:lnTo>
                    <a:pt x="23641" y="-1516"/>
                  </a:lnTo>
                  <a:cubicBezTo>
                    <a:pt x="24703" y="-1713"/>
                    <a:pt x="25789" y="-1392"/>
                    <a:pt x="26566" y="-652"/>
                  </a:cubicBezTo>
                  <a:close/>
                </a:path>
              </a:pathLst>
            </a:custGeom>
            <a:solidFill>
              <a:srgbClr val="141A1D"/>
            </a:solidFill>
            <a:ln w="1231" cap="flat">
              <a:noFill/>
              <a:prstDash val="solid"/>
              <a:miter/>
            </a:ln>
          </p:spPr>
          <p:txBody>
            <a:bodyPr rtlCol="0" anchor="ctr"/>
            <a:lstStyle/>
            <a:p>
              <a:endParaRPr lang="es-CO"/>
            </a:p>
          </p:txBody>
        </p:sp>
        <p:sp>
          <p:nvSpPr>
            <p:cNvPr id="225" name="Freeform: Shape 224">
              <a:extLst>
                <a:ext uri="{FF2B5EF4-FFF2-40B4-BE49-F238E27FC236}">
                  <a16:creationId xmlns:a16="http://schemas.microsoft.com/office/drawing/2014/main" id="{FB262D74-4F31-AE0C-C0C2-9294AD23B3A1}"/>
                </a:ext>
              </a:extLst>
            </p:cNvPr>
            <p:cNvSpPr/>
            <p:nvPr/>
          </p:nvSpPr>
          <p:spPr>
            <a:xfrm>
              <a:off x="-874374" y="6629745"/>
              <a:ext cx="23758" cy="2005"/>
            </a:xfrm>
            <a:custGeom>
              <a:avLst/>
              <a:gdLst>
                <a:gd name="connsiteX0" fmla="*/ 20852 w 23758"/>
                <a:gd name="connsiteY0" fmla="*/ -809 h 2005"/>
                <a:gd name="connsiteX1" fmla="*/ -2697 w 23758"/>
                <a:gd name="connsiteY1" fmla="*/ 339 h 2005"/>
                <a:gd name="connsiteX2" fmla="*/ -1155 w 23758"/>
                <a:gd name="connsiteY2" fmla="*/ -464 h 2005"/>
                <a:gd name="connsiteX3" fmla="*/ 21061 w 23758"/>
                <a:gd name="connsiteY3" fmla="*/ -1476 h 2005"/>
                <a:gd name="connsiteX4" fmla="*/ 20852 w 23758"/>
                <a:gd name="connsiteY4" fmla="*/ -809 h 2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8" h="2005">
                  <a:moveTo>
                    <a:pt x="20852" y="-809"/>
                  </a:moveTo>
                  <a:cubicBezTo>
                    <a:pt x="12990" y="-612"/>
                    <a:pt x="5190" y="808"/>
                    <a:pt x="-2697" y="339"/>
                  </a:cubicBezTo>
                  <a:cubicBezTo>
                    <a:pt x="-2179" y="55"/>
                    <a:pt x="-1648" y="-488"/>
                    <a:pt x="-1155" y="-464"/>
                  </a:cubicBezTo>
                  <a:cubicBezTo>
                    <a:pt x="6251" y="-93"/>
                    <a:pt x="13656" y="-2019"/>
                    <a:pt x="21061" y="-1476"/>
                  </a:cubicBezTo>
                  <a:cubicBezTo>
                    <a:pt x="21061" y="-1241"/>
                    <a:pt x="20987" y="-1007"/>
                    <a:pt x="20852" y="-809"/>
                  </a:cubicBezTo>
                  <a:close/>
                </a:path>
              </a:pathLst>
            </a:custGeom>
            <a:solidFill>
              <a:srgbClr val="141A1D"/>
            </a:solidFill>
            <a:ln w="1231" cap="flat">
              <a:noFill/>
              <a:prstDash val="solid"/>
              <a:miter/>
            </a:ln>
          </p:spPr>
          <p:txBody>
            <a:bodyPr rtlCol="0" anchor="ctr"/>
            <a:lstStyle/>
            <a:p>
              <a:endParaRPr lang="es-CO"/>
            </a:p>
          </p:txBody>
        </p:sp>
        <p:sp>
          <p:nvSpPr>
            <p:cNvPr id="226" name="Freeform: Shape 225">
              <a:extLst>
                <a:ext uri="{FF2B5EF4-FFF2-40B4-BE49-F238E27FC236}">
                  <a16:creationId xmlns:a16="http://schemas.microsoft.com/office/drawing/2014/main" id="{725DABFA-4004-E231-9ACD-DE66CD52427C}"/>
                </a:ext>
              </a:extLst>
            </p:cNvPr>
            <p:cNvSpPr/>
            <p:nvPr/>
          </p:nvSpPr>
          <p:spPr>
            <a:xfrm>
              <a:off x="-850603" y="6628900"/>
              <a:ext cx="22882" cy="941"/>
            </a:xfrm>
            <a:custGeom>
              <a:avLst/>
              <a:gdLst>
                <a:gd name="connsiteX0" fmla="*/ 20185 w 22882"/>
                <a:gd name="connsiteY0" fmla="*/ -1520 h 941"/>
                <a:gd name="connsiteX1" fmla="*/ 16310 w 22882"/>
                <a:gd name="connsiteY1" fmla="*/ -767 h 941"/>
                <a:gd name="connsiteX2" fmla="*/ -2697 w 22882"/>
                <a:gd name="connsiteY2" fmla="*/ -631 h 941"/>
                <a:gd name="connsiteX3" fmla="*/ 1104 w 22882"/>
                <a:gd name="connsiteY3" fmla="*/ -1532 h 941"/>
                <a:gd name="connsiteX4" fmla="*/ 20185 w 22882"/>
                <a:gd name="connsiteY4" fmla="*/ -1520 h 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82" h="941">
                  <a:moveTo>
                    <a:pt x="20185" y="-1520"/>
                  </a:moveTo>
                  <a:cubicBezTo>
                    <a:pt x="19062" y="-433"/>
                    <a:pt x="17630" y="-791"/>
                    <a:pt x="16310" y="-767"/>
                  </a:cubicBezTo>
                  <a:cubicBezTo>
                    <a:pt x="9978" y="-693"/>
                    <a:pt x="3634" y="-668"/>
                    <a:pt x="-2697" y="-631"/>
                  </a:cubicBezTo>
                  <a:cubicBezTo>
                    <a:pt x="-1660" y="-1865"/>
                    <a:pt x="-229" y="-1532"/>
                    <a:pt x="1104" y="-1532"/>
                  </a:cubicBezTo>
                  <a:cubicBezTo>
                    <a:pt x="7460" y="-1557"/>
                    <a:pt x="13817" y="-1532"/>
                    <a:pt x="20185" y="-1520"/>
                  </a:cubicBezTo>
                  <a:close/>
                </a:path>
              </a:pathLst>
            </a:custGeom>
            <a:solidFill>
              <a:srgbClr val="141A1D"/>
            </a:solidFill>
            <a:ln w="1231" cap="flat">
              <a:noFill/>
              <a:prstDash val="solid"/>
              <a:miter/>
            </a:ln>
          </p:spPr>
          <p:txBody>
            <a:bodyPr rtlCol="0" anchor="ctr"/>
            <a:lstStyle/>
            <a:p>
              <a:endParaRPr lang="es-CO"/>
            </a:p>
          </p:txBody>
        </p:sp>
        <p:sp>
          <p:nvSpPr>
            <p:cNvPr id="227" name="Freeform: Shape 226">
              <a:extLst>
                <a:ext uri="{FF2B5EF4-FFF2-40B4-BE49-F238E27FC236}">
                  <a16:creationId xmlns:a16="http://schemas.microsoft.com/office/drawing/2014/main" id="{2B6FED9C-2C0A-14A2-01D8-3038E6C7AF26}"/>
                </a:ext>
              </a:extLst>
            </p:cNvPr>
            <p:cNvSpPr/>
            <p:nvPr/>
          </p:nvSpPr>
          <p:spPr>
            <a:xfrm>
              <a:off x="-965015" y="6641701"/>
              <a:ext cx="4124" cy="1113"/>
            </a:xfrm>
            <a:custGeom>
              <a:avLst/>
              <a:gdLst>
                <a:gd name="connsiteX0" fmla="*/ 1079 w 4124"/>
                <a:gd name="connsiteY0" fmla="*/ -670 h 1113"/>
                <a:gd name="connsiteX1" fmla="*/ -562 w 4124"/>
                <a:gd name="connsiteY1" fmla="*/ -460 h 1113"/>
                <a:gd name="connsiteX2" fmla="*/ -2697 w 4124"/>
                <a:gd name="connsiteY2" fmla="*/ -744 h 1113"/>
                <a:gd name="connsiteX3" fmla="*/ 1117 w 4124"/>
                <a:gd name="connsiteY3" fmla="*/ -1496 h 1113"/>
                <a:gd name="connsiteX4" fmla="*/ 1388 w 4124"/>
                <a:gd name="connsiteY4" fmla="*/ -929 h 1113"/>
                <a:gd name="connsiteX5" fmla="*/ 1079 w 4124"/>
                <a:gd name="connsiteY5" fmla="*/ -670 h 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4" h="1113">
                  <a:moveTo>
                    <a:pt x="1079" y="-670"/>
                  </a:moveTo>
                  <a:lnTo>
                    <a:pt x="-562" y="-460"/>
                  </a:lnTo>
                  <a:lnTo>
                    <a:pt x="-2697" y="-744"/>
                  </a:lnTo>
                  <a:cubicBezTo>
                    <a:pt x="-1574" y="-1768"/>
                    <a:pt x="-229" y="-1595"/>
                    <a:pt x="1117" y="-1496"/>
                  </a:cubicBezTo>
                  <a:cubicBezTo>
                    <a:pt x="1400" y="-1299"/>
                    <a:pt x="1487" y="-1114"/>
                    <a:pt x="1388" y="-929"/>
                  </a:cubicBezTo>
                  <a:cubicBezTo>
                    <a:pt x="1289" y="-744"/>
                    <a:pt x="1178" y="-670"/>
                    <a:pt x="1079" y="-670"/>
                  </a:cubicBezTo>
                  <a:close/>
                </a:path>
              </a:pathLst>
            </a:custGeom>
            <a:solidFill>
              <a:srgbClr val="36474E"/>
            </a:solidFill>
            <a:ln w="1231" cap="flat">
              <a:noFill/>
              <a:prstDash val="solid"/>
              <a:miter/>
            </a:ln>
          </p:spPr>
          <p:txBody>
            <a:bodyPr rtlCol="0" anchor="ctr"/>
            <a:lstStyle/>
            <a:p>
              <a:endParaRPr lang="es-CO"/>
            </a:p>
          </p:txBody>
        </p:sp>
        <p:sp>
          <p:nvSpPr>
            <p:cNvPr id="228" name="Freeform: Shape 227">
              <a:extLst>
                <a:ext uri="{FF2B5EF4-FFF2-40B4-BE49-F238E27FC236}">
                  <a16:creationId xmlns:a16="http://schemas.microsoft.com/office/drawing/2014/main" id="{D750954D-DDE3-5130-ECF5-77B33A711A6E}"/>
                </a:ext>
              </a:extLst>
            </p:cNvPr>
            <p:cNvSpPr/>
            <p:nvPr/>
          </p:nvSpPr>
          <p:spPr>
            <a:xfrm>
              <a:off x="-961238" y="6641676"/>
              <a:ext cx="3764" cy="1018"/>
            </a:xfrm>
            <a:custGeom>
              <a:avLst/>
              <a:gdLst>
                <a:gd name="connsiteX0" fmla="*/ -2697 w 3764"/>
                <a:gd name="connsiteY0" fmla="*/ -645 h 1018"/>
                <a:gd name="connsiteX1" fmla="*/ -2697 w 3764"/>
                <a:gd name="connsiteY1" fmla="*/ -1472 h 1018"/>
                <a:gd name="connsiteX2" fmla="*/ -1883 w 3764"/>
                <a:gd name="connsiteY2" fmla="*/ -1571 h 1018"/>
                <a:gd name="connsiteX3" fmla="*/ 1067 w 3764"/>
                <a:gd name="connsiteY3" fmla="*/ -1385 h 1018"/>
                <a:gd name="connsiteX4" fmla="*/ -2697 w 3764"/>
                <a:gd name="connsiteY4" fmla="*/ -645 h 10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4" h="1018">
                  <a:moveTo>
                    <a:pt x="-2697" y="-645"/>
                  </a:moveTo>
                  <a:lnTo>
                    <a:pt x="-2697" y="-1472"/>
                  </a:lnTo>
                  <a:cubicBezTo>
                    <a:pt x="-2438" y="-1546"/>
                    <a:pt x="-2154" y="-1583"/>
                    <a:pt x="-1883" y="-1571"/>
                  </a:cubicBezTo>
                  <a:lnTo>
                    <a:pt x="1067" y="-1385"/>
                  </a:lnTo>
                  <a:cubicBezTo>
                    <a:pt x="-44" y="-657"/>
                    <a:pt x="-1389" y="-398"/>
                    <a:pt x="-2697" y="-645"/>
                  </a:cubicBezTo>
                  <a:close/>
                </a:path>
              </a:pathLst>
            </a:custGeom>
            <a:solidFill>
              <a:srgbClr val="4A646E"/>
            </a:solidFill>
            <a:ln w="1231" cap="flat">
              <a:noFill/>
              <a:prstDash val="solid"/>
              <a:miter/>
            </a:ln>
          </p:spPr>
          <p:txBody>
            <a:bodyPr rtlCol="0" anchor="ctr"/>
            <a:lstStyle/>
            <a:p>
              <a:endParaRPr lang="es-CO"/>
            </a:p>
          </p:txBody>
        </p:sp>
        <p:sp>
          <p:nvSpPr>
            <p:cNvPr id="229" name="Freeform: Shape 228">
              <a:extLst>
                <a:ext uri="{FF2B5EF4-FFF2-40B4-BE49-F238E27FC236}">
                  <a16:creationId xmlns:a16="http://schemas.microsoft.com/office/drawing/2014/main" id="{CEA663EC-D115-E2B8-549E-5E747D4E95E0}"/>
                </a:ext>
              </a:extLst>
            </p:cNvPr>
            <p:cNvSpPr/>
            <p:nvPr/>
          </p:nvSpPr>
          <p:spPr>
            <a:xfrm>
              <a:off x="-1017712" y="6631125"/>
              <a:ext cx="390131" cy="188045"/>
            </a:xfrm>
            <a:custGeom>
              <a:avLst/>
              <a:gdLst>
                <a:gd name="connsiteX0" fmla="*/ 363663 w 390131"/>
                <a:gd name="connsiteY0" fmla="*/ 73085 h 188045"/>
                <a:gd name="connsiteX1" fmla="*/ 368020 w 390131"/>
                <a:gd name="connsiteY1" fmla="*/ 79442 h 188045"/>
                <a:gd name="connsiteX2" fmla="*/ 379239 w 390131"/>
                <a:gd name="connsiteY2" fmla="*/ 98634 h 188045"/>
                <a:gd name="connsiteX3" fmla="*/ 387435 w 390131"/>
                <a:gd name="connsiteY3" fmla="*/ 125083 h 188045"/>
                <a:gd name="connsiteX4" fmla="*/ 373340 w 390131"/>
                <a:gd name="connsiteY4" fmla="*/ 137215 h 188045"/>
                <a:gd name="connsiteX5" fmla="*/ 350766 w 390131"/>
                <a:gd name="connsiteY5" fmla="*/ 150150 h 188045"/>
                <a:gd name="connsiteX6" fmla="*/ 301990 w 390131"/>
                <a:gd name="connsiteY6" fmla="*/ 167812 h 188045"/>
                <a:gd name="connsiteX7" fmla="*/ 247684 w 390131"/>
                <a:gd name="connsiteY7" fmla="*/ 177438 h 188045"/>
                <a:gd name="connsiteX8" fmla="*/ 222000 w 390131"/>
                <a:gd name="connsiteY8" fmla="*/ 181363 h 188045"/>
                <a:gd name="connsiteX9" fmla="*/ 199784 w 390131"/>
                <a:gd name="connsiteY9" fmla="*/ 183548 h 188045"/>
                <a:gd name="connsiteX10" fmla="*/ 180752 w 390131"/>
                <a:gd name="connsiteY10" fmla="*/ 185609 h 188045"/>
                <a:gd name="connsiteX11" fmla="*/ 155266 w 390131"/>
                <a:gd name="connsiteY11" fmla="*/ 185819 h 188045"/>
                <a:gd name="connsiteX12" fmla="*/ 134407 w 390131"/>
                <a:gd name="connsiteY12" fmla="*/ 183671 h 188045"/>
                <a:gd name="connsiteX13" fmla="*/ 88741 w 390131"/>
                <a:gd name="connsiteY13" fmla="*/ 168404 h 188045"/>
                <a:gd name="connsiteX14" fmla="*/ 42718 w 390131"/>
                <a:gd name="connsiteY14" fmla="*/ 133500 h 188045"/>
                <a:gd name="connsiteX15" fmla="*/ 22698 w 390131"/>
                <a:gd name="connsiteY15" fmla="*/ 112864 h 188045"/>
                <a:gd name="connsiteX16" fmla="*/ -1788 w 390131"/>
                <a:gd name="connsiteY16" fmla="*/ 55695 h 188045"/>
                <a:gd name="connsiteX17" fmla="*/ -2615 w 390131"/>
                <a:gd name="connsiteY17" fmla="*/ 40650 h 188045"/>
                <a:gd name="connsiteX18" fmla="*/ -258 w 390131"/>
                <a:gd name="connsiteY18" fmla="*/ 34479 h 188045"/>
                <a:gd name="connsiteX19" fmla="*/ 36374 w 390131"/>
                <a:gd name="connsiteY19" fmla="*/ 14435 h 188045"/>
                <a:gd name="connsiteX20" fmla="*/ 52851 w 390131"/>
                <a:gd name="connsiteY20" fmla="*/ 11288 h 188045"/>
                <a:gd name="connsiteX21" fmla="*/ 74869 w 390131"/>
                <a:gd name="connsiteY21" fmla="*/ 8018 h 188045"/>
                <a:gd name="connsiteX22" fmla="*/ 100084 w 390131"/>
                <a:gd name="connsiteY22" fmla="*/ 4747 h 188045"/>
                <a:gd name="connsiteX23" fmla="*/ 114129 w 390131"/>
                <a:gd name="connsiteY23" fmla="*/ 3587 h 188045"/>
                <a:gd name="connsiteX24" fmla="*/ 142245 w 390131"/>
                <a:gd name="connsiteY24" fmla="*/ 1464 h 188045"/>
                <a:gd name="connsiteX25" fmla="*/ 155821 w 390131"/>
                <a:gd name="connsiteY25" fmla="*/ 785 h 188045"/>
                <a:gd name="connsiteX26" fmla="*/ 165288 w 390131"/>
                <a:gd name="connsiteY26" fmla="*/ -363 h 188045"/>
                <a:gd name="connsiteX27" fmla="*/ 178013 w 390131"/>
                <a:gd name="connsiteY27" fmla="*/ -1029 h 188045"/>
                <a:gd name="connsiteX28" fmla="*/ 206264 w 390131"/>
                <a:gd name="connsiteY28" fmla="*/ -1288 h 188045"/>
                <a:gd name="connsiteX29" fmla="*/ 231232 w 390131"/>
                <a:gd name="connsiteY29" fmla="*/ -857 h 188045"/>
                <a:gd name="connsiteX30" fmla="*/ 260458 w 390131"/>
                <a:gd name="connsiteY30" fmla="*/ 3056 h 188045"/>
                <a:gd name="connsiteX31" fmla="*/ 284723 w 390131"/>
                <a:gd name="connsiteY31" fmla="*/ 9227 h 188045"/>
                <a:gd name="connsiteX32" fmla="*/ 314011 w 390131"/>
                <a:gd name="connsiteY32" fmla="*/ 22655 h 188045"/>
                <a:gd name="connsiteX33" fmla="*/ 321416 w 390131"/>
                <a:gd name="connsiteY33" fmla="*/ 28641 h 188045"/>
                <a:gd name="connsiteX34" fmla="*/ 347952 w 390131"/>
                <a:gd name="connsiteY34" fmla="*/ 54362 h 188045"/>
                <a:gd name="connsiteX35" fmla="*/ 361825 w 390131"/>
                <a:gd name="connsiteY35" fmla="*/ 71234 h 188045"/>
                <a:gd name="connsiteX36" fmla="*/ 362701 w 390131"/>
                <a:gd name="connsiteY36" fmla="*/ 72160 h 188045"/>
                <a:gd name="connsiteX37" fmla="*/ 362701 w 390131"/>
                <a:gd name="connsiteY37" fmla="*/ 72160 h 188045"/>
                <a:gd name="connsiteX38" fmla="*/ 363614 w 390131"/>
                <a:gd name="connsiteY38" fmla="*/ 73110 h 188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0131" h="188045">
                  <a:moveTo>
                    <a:pt x="363663" y="73085"/>
                  </a:moveTo>
                  <a:cubicBezTo>
                    <a:pt x="364614" y="75554"/>
                    <a:pt x="366465" y="77430"/>
                    <a:pt x="368020" y="79442"/>
                  </a:cubicBezTo>
                  <a:cubicBezTo>
                    <a:pt x="372451" y="85403"/>
                    <a:pt x="376216" y="91846"/>
                    <a:pt x="379239" y="98634"/>
                  </a:cubicBezTo>
                  <a:cubicBezTo>
                    <a:pt x="382757" y="107187"/>
                    <a:pt x="385509" y="116036"/>
                    <a:pt x="387435" y="125083"/>
                  </a:cubicBezTo>
                  <a:cubicBezTo>
                    <a:pt x="383547" y="130020"/>
                    <a:pt x="378351" y="133562"/>
                    <a:pt x="373340" y="137215"/>
                  </a:cubicBezTo>
                  <a:cubicBezTo>
                    <a:pt x="366293" y="142350"/>
                    <a:pt x="358455" y="146139"/>
                    <a:pt x="350766" y="150150"/>
                  </a:cubicBezTo>
                  <a:cubicBezTo>
                    <a:pt x="335400" y="158246"/>
                    <a:pt x="318985" y="164195"/>
                    <a:pt x="301990" y="167812"/>
                  </a:cubicBezTo>
                  <a:cubicBezTo>
                    <a:pt x="283995" y="171625"/>
                    <a:pt x="265951" y="175131"/>
                    <a:pt x="247684" y="177438"/>
                  </a:cubicBezTo>
                  <a:cubicBezTo>
                    <a:pt x="239106" y="178525"/>
                    <a:pt x="230640" y="180512"/>
                    <a:pt x="222000" y="181363"/>
                  </a:cubicBezTo>
                  <a:cubicBezTo>
                    <a:pt x="214595" y="182092"/>
                    <a:pt x="207190" y="183141"/>
                    <a:pt x="199784" y="183548"/>
                  </a:cubicBezTo>
                  <a:cubicBezTo>
                    <a:pt x="193391" y="183906"/>
                    <a:pt x="187059" y="184671"/>
                    <a:pt x="180752" y="185609"/>
                  </a:cubicBezTo>
                  <a:cubicBezTo>
                    <a:pt x="172298" y="186683"/>
                    <a:pt x="163745" y="186757"/>
                    <a:pt x="155266" y="185819"/>
                  </a:cubicBezTo>
                  <a:cubicBezTo>
                    <a:pt x="148305" y="185214"/>
                    <a:pt x="141332" y="184733"/>
                    <a:pt x="134407" y="183671"/>
                  </a:cubicBezTo>
                  <a:cubicBezTo>
                    <a:pt x="118461" y="181104"/>
                    <a:pt x="103034" y="175945"/>
                    <a:pt x="88741" y="168404"/>
                  </a:cubicBezTo>
                  <a:cubicBezTo>
                    <a:pt x="71351" y="159431"/>
                    <a:pt x="56491" y="147176"/>
                    <a:pt x="42718" y="133500"/>
                  </a:cubicBezTo>
                  <a:cubicBezTo>
                    <a:pt x="35917" y="126749"/>
                    <a:pt x="28734" y="120368"/>
                    <a:pt x="22698" y="112864"/>
                  </a:cubicBezTo>
                  <a:cubicBezTo>
                    <a:pt x="9344" y="96474"/>
                    <a:pt x="865" y="76665"/>
                    <a:pt x="-1788" y="55695"/>
                  </a:cubicBezTo>
                  <a:cubicBezTo>
                    <a:pt x="-2442" y="50759"/>
                    <a:pt x="-2047" y="45661"/>
                    <a:pt x="-2615" y="40650"/>
                  </a:cubicBezTo>
                  <a:cubicBezTo>
                    <a:pt x="-2985" y="38318"/>
                    <a:pt x="-2084" y="35972"/>
                    <a:pt x="-258" y="34479"/>
                  </a:cubicBezTo>
                  <a:cubicBezTo>
                    <a:pt x="10579" y="25556"/>
                    <a:pt x="23007" y="18755"/>
                    <a:pt x="36374" y="14435"/>
                  </a:cubicBezTo>
                  <a:cubicBezTo>
                    <a:pt x="41977" y="14016"/>
                    <a:pt x="47309" y="12103"/>
                    <a:pt x="52851" y="11288"/>
                  </a:cubicBezTo>
                  <a:cubicBezTo>
                    <a:pt x="60194" y="10202"/>
                    <a:pt x="67476" y="8820"/>
                    <a:pt x="74869" y="8018"/>
                  </a:cubicBezTo>
                  <a:cubicBezTo>
                    <a:pt x="83286" y="7116"/>
                    <a:pt x="91667" y="5746"/>
                    <a:pt x="100084" y="4747"/>
                  </a:cubicBezTo>
                  <a:cubicBezTo>
                    <a:pt x="104737" y="4191"/>
                    <a:pt x="109452" y="4142"/>
                    <a:pt x="114129" y="3587"/>
                  </a:cubicBezTo>
                  <a:cubicBezTo>
                    <a:pt x="123460" y="2500"/>
                    <a:pt x="132877" y="2155"/>
                    <a:pt x="142245" y="1464"/>
                  </a:cubicBezTo>
                  <a:cubicBezTo>
                    <a:pt x="146787" y="1143"/>
                    <a:pt x="151317" y="834"/>
                    <a:pt x="155821" y="785"/>
                  </a:cubicBezTo>
                  <a:cubicBezTo>
                    <a:pt x="159006" y="625"/>
                    <a:pt x="162165" y="242"/>
                    <a:pt x="165288" y="-363"/>
                  </a:cubicBezTo>
                  <a:cubicBezTo>
                    <a:pt x="169509" y="-894"/>
                    <a:pt x="173755" y="-1116"/>
                    <a:pt x="178013" y="-1029"/>
                  </a:cubicBezTo>
                  <a:cubicBezTo>
                    <a:pt x="187430" y="-1103"/>
                    <a:pt x="196908" y="-449"/>
                    <a:pt x="206264" y="-1288"/>
                  </a:cubicBezTo>
                  <a:cubicBezTo>
                    <a:pt x="214669" y="-2054"/>
                    <a:pt x="222926" y="-1054"/>
                    <a:pt x="231232" y="-857"/>
                  </a:cubicBezTo>
                  <a:cubicBezTo>
                    <a:pt x="241069" y="-437"/>
                    <a:pt x="250856" y="871"/>
                    <a:pt x="260458" y="3056"/>
                  </a:cubicBezTo>
                  <a:cubicBezTo>
                    <a:pt x="268641" y="4710"/>
                    <a:pt x="276738" y="6771"/>
                    <a:pt x="284723" y="9227"/>
                  </a:cubicBezTo>
                  <a:cubicBezTo>
                    <a:pt x="295016" y="12473"/>
                    <a:pt x="305223" y="16065"/>
                    <a:pt x="314011" y="22655"/>
                  </a:cubicBezTo>
                  <a:cubicBezTo>
                    <a:pt x="316566" y="24568"/>
                    <a:pt x="319059" y="26555"/>
                    <a:pt x="321416" y="28641"/>
                  </a:cubicBezTo>
                  <a:cubicBezTo>
                    <a:pt x="330698" y="36762"/>
                    <a:pt x="339547" y="45340"/>
                    <a:pt x="347952" y="54362"/>
                  </a:cubicBezTo>
                  <a:cubicBezTo>
                    <a:pt x="352889" y="59670"/>
                    <a:pt x="357221" y="65594"/>
                    <a:pt x="361825" y="71234"/>
                  </a:cubicBezTo>
                  <a:cubicBezTo>
                    <a:pt x="362121" y="71530"/>
                    <a:pt x="362405" y="71851"/>
                    <a:pt x="362701" y="72160"/>
                  </a:cubicBezTo>
                  <a:lnTo>
                    <a:pt x="362701" y="72160"/>
                  </a:lnTo>
                  <a:cubicBezTo>
                    <a:pt x="363022" y="72456"/>
                    <a:pt x="363330" y="72777"/>
                    <a:pt x="363614" y="73110"/>
                  </a:cubicBezTo>
                  <a:close/>
                </a:path>
              </a:pathLst>
            </a:custGeom>
            <a:solidFill>
              <a:srgbClr val="98C7DC"/>
            </a:solidFill>
            <a:ln w="1231" cap="flat">
              <a:noFill/>
              <a:prstDash val="solid"/>
              <a:miter/>
            </a:ln>
          </p:spPr>
          <p:txBody>
            <a:bodyPr rtlCol="0" anchor="ctr"/>
            <a:lstStyle/>
            <a:p>
              <a:endParaRPr lang="es-CO"/>
            </a:p>
          </p:txBody>
        </p:sp>
        <p:sp>
          <p:nvSpPr>
            <p:cNvPr id="230" name="Freeform: Shape 229">
              <a:extLst>
                <a:ext uri="{FF2B5EF4-FFF2-40B4-BE49-F238E27FC236}">
                  <a16:creationId xmlns:a16="http://schemas.microsoft.com/office/drawing/2014/main" id="{D0678661-6515-7019-ADC0-DF2AB26094BB}"/>
                </a:ext>
              </a:extLst>
            </p:cNvPr>
            <p:cNvSpPr/>
            <p:nvPr/>
          </p:nvSpPr>
          <p:spPr>
            <a:xfrm>
              <a:off x="-652240" y="6704821"/>
              <a:ext cx="913" cy="950"/>
            </a:xfrm>
            <a:custGeom>
              <a:avLst/>
              <a:gdLst>
                <a:gd name="connsiteX0" fmla="*/ -1784 w 913"/>
                <a:gd name="connsiteY0" fmla="*/ -622 h 950"/>
                <a:gd name="connsiteX1" fmla="*/ -2697 w 913"/>
                <a:gd name="connsiteY1" fmla="*/ -1573 h 950"/>
                <a:gd name="connsiteX2" fmla="*/ -1784 w 913"/>
                <a:gd name="connsiteY2" fmla="*/ -622 h 950"/>
              </a:gdLst>
              <a:ahLst/>
              <a:cxnLst>
                <a:cxn ang="0">
                  <a:pos x="connsiteX0" y="connsiteY0"/>
                </a:cxn>
                <a:cxn ang="0">
                  <a:pos x="connsiteX1" y="connsiteY1"/>
                </a:cxn>
                <a:cxn ang="0">
                  <a:pos x="connsiteX2" y="connsiteY2"/>
                </a:cxn>
              </a:cxnLst>
              <a:rect l="l" t="t" r="r" b="b"/>
              <a:pathLst>
                <a:path w="913" h="950">
                  <a:moveTo>
                    <a:pt x="-1784" y="-622"/>
                  </a:moveTo>
                  <a:cubicBezTo>
                    <a:pt x="-2093" y="-943"/>
                    <a:pt x="-2389" y="-1264"/>
                    <a:pt x="-2697" y="-1573"/>
                  </a:cubicBezTo>
                  <a:cubicBezTo>
                    <a:pt x="-2389" y="-1252"/>
                    <a:pt x="-2093" y="-943"/>
                    <a:pt x="-1784" y="-622"/>
                  </a:cubicBezTo>
                  <a:close/>
                </a:path>
              </a:pathLst>
            </a:custGeom>
            <a:solidFill>
              <a:srgbClr val="7AA0B1"/>
            </a:solidFill>
            <a:ln w="1231" cap="flat">
              <a:noFill/>
              <a:prstDash val="solid"/>
              <a:miter/>
            </a:ln>
          </p:spPr>
          <p:txBody>
            <a:bodyPr rtlCol="0" anchor="ctr"/>
            <a:lstStyle/>
            <a:p>
              <a:endParaRPr lang="es-CO"/>
            </a:p>
          </p:txBody>
        </p:sp>
        <p:sp>
          <p:nvSpPr>
            <p:cNvPr id="231" name="Freeform: Shape 230">
              <a:extLst>
                <a:ext uri="{FF2B5EF4-FFF2-40B4-BE49-F238E27FC236}">
                  <a16:creationId xmlns:a16="http://schemas.microsoft.com/office/drawing/2014/main" id="{2FAAA045-0AB7-BB2F-6B0A-125311AA654B}"/>
                </a:ext>
              </a:extLst>
            </p:cNvPr>
            <p:cNvSpPr/>
            <p:nvPr/>
          </p:nvSpPr>
          <p:spPr>
            <a:xfrm>
              <a:off x="-653103" y="6703907"/>
              <a:ext cx="876" cy="925"/>
            </a:xfrm>
            <a:custGeom>
              <a:avLst/>
              <a:gdLst>
                <a:gd name="connsiteX0" fmla="*/ -1821 w 876"/>
                <a:gd name="connsiteY0" fmla="*/ -647 h 925"/>
                <a:gd name="connsiteX1" fmla="*/ -2697 w 876"/>
                <a:gd name="connsiteY1" fmla="*/ -1573 h 925"/>
              </a:gdLst>
              <a:ahLst/>
              <a:cxnLst>
                <a:cxn ang="0">
                  <a:pos x="connsiteX0" y="connsiteY0"/>
                </a:cxn>
                <a:cxn ang="0">
                  <a:pos x="connsiteX1" y="connsiteY1"/>
                </a:cxn>
              </a:cxnLst>
              <a:rect l="l" t="t" r="r" b="b"/>
              <a:pathLst>
                <a:path w="876" h="925">
                  <a:moveTo>
                    <a:pt x="-1821" y="-647"/>
                  </a:moveTo>
                  <a:lnTo>
                    <a:pt x="-2697" y="-1573"/>
                  </a:lnTo>
                  <a:close/>
                </a:path>
              </a:pathLst>
            </a:custGeom>
            <a:solidFill>
              <a:srgbClr val="7AA0B1"/>
            </a:solidFill>
            <a:ln w="1231" cap="flat">
              <a:noFill/>
              <a:prstDash val="solid"/>
              <a:miter/>
            </a:ln>
          </p:spPr>
          <p:txBody>
            <a:bodyPr rtlCol="0" anchor="ctr"/>
            <a:lstStyle/>
            <a:p>
              <a:endParaRPr lang="es-CO"/>
            </a:p>
          </p:txBody>
        </p:sp>
        <p:sp>
          <p:nvSpPr>
            <p:cNvPr id="232" name="Freeform: Shape 231">
              <a:extLst>
                <a:ext uri="{FF2B5EF4-FFF2-40B4-BE49-F238E27FC236}">
                  <a16:creationId xmlns:a16="http://schemas.microsoft.com/office/drawing/2014/main" id="{BC4F7967-9DF0-6913-9E68-3D8D8DECB2F7}"/>
                </a:ext>
              </a:extLst>
            </p:cNvPr>
            <p:cNvSpPr/>
            <p:nvPr/>
          </p:nvSpPr>
          <p:spPr>
            <a:xfrm>
              <a:off x="-899947" y="6657959"/>
              <a:ext cx="218601" cy="83711"/>
            </a:xfrm>
            <a:custGeom>
              <a:avLst/>
              <a:gdLst>
                <a:gd name="connsiteX0" fmla="*/ 70825 w 218601"/>
                <a:gd name="connsiteY0" fmla="*/ -1414 h 83711"/>
                <a:gd name="connsiteX1" fmla="*/ 102483 w 218601"/>
                <a:gd name="connsiteY1" fmla="*/ 1141 h 83711"/>
                <a:gd name="connsiteX2" fmla="*/ 113319 w 218601"/>
                <a:gd name="connsiteY2" fmla="*/ 190 h 83711"/>
                <a:gd name="connsiteX3" fmla="*/ 138374 w 218601"/>
                <a:gd name="connsiteY3" fmla="*/ -168 h 83711"/>
                <a:gd name="connsiteX4" fmla="*/ 166983 w 218601"/>
                <a:gd name="connsiteY4" fmla="*/ 5028 h 83711"/>
                <a:gd name="connsiteX5" fmla="*/ 202578 w 218601"/>
                <a:gd name="connsiteY5" fmla="*/ 23727 h 83711"/>
                <a:gd name="connsiteX6" fmla="*/ 215883 w 218601"/>
                <a:gd name="connsiteY6" fmla="*/ 52620 h 83711"/>
                <a:gd name="connsiteX7" fmla="*/ 209416 w 218601"/>
                <a:gd name="connsiteY7" fmla="*/ 69393 h 83711"/>
                <a:gd name="connsiteX8" fmla="*/ 193939 w 218601"/>
                <a:gd name="connsiteY8" fmla="*/ 78427 h 83711"/>
                <a:gd name="connsiteX9" fmla="*/ 183040 w 218601"/>
                <a:gd name="connsiteY9" fmla="*/ 79007 h 83711"/>
                <a:gd name="connsiteX10" fmla="*/ 153937 w 218601"/>
                <a:gd name="connsiteY10" fmla="*/ 80698 h 83711"/>
                <a:gd name="connsiteX11" fmla="*/ 116578 w 218601"/>
                <a:gd name="connsiteY11" fmla="*/ 81772 h 83711"/>
                <a:gd name="connsiteX12" fmla="*/ 90918 w 218601"/>
                <a:gd name="connsiteY12" fmla="*/ 75761 h 83711"/>
                <a:gd name="connsiteX13" fmla="*/ 68184 w 218601"/>
                <a:gd name="connsiteY13" fmla="*/ 71886 h 83711"/>
                <a:gd name="connsiteX14" fmla="*/ 53768 w 218601"/>
                <a:gd name="connsiteY14" fmla="*/ 73787 h 83711"/>
                <a:gd name="connsiteX15" fmla="*/ 33836 w 218601"/>
                <a:gd name="connsiteY15" fmla="*/ 73540 h 83711"/>
                <a:gd name="connsiteX16" fmla="*/ 11422 w 218601"/>
                <a:gd name="connsiteY16" fmla="*/ 64160 h 83711"/>
                <a:gd name="connsiteX17" fmla="*/ -2697 w 218601"/>
                <a:gd name="connsiteY17" fmla="*/ 36723 h 83711"/>
                <a:gd name="connsiteX18" fmla="*/ 3153 w 218601"/>
                <a:gd name="connsiteY18" fmla="*/ 20789 h 83711"/>
                <a:gd name="connsiteX19" fmla="*/ 32355 w 218601"/>
                <a:gd name="connsiteY19" fmla="*/ 2276 h 83711"/>
                <a:gd name="connsiteX20" fmla="*/ 70825 w 218601"/>
                <a:gd name="connsiteY20" fmla="*/ -1414 h 83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8601" h="83711">
                  <a:moveTo>
                    <a:pt x="70825" y="-1414"/>
                  </a:moveTo>
                  <a:cubicBezTo>
                    <a:pt x="81439" y="-1957"/>
                    <a:pt x="92091" y="-1106"/>
                    <a:pt x="102483" y="1141"/>
                  </a:cubicBezTo>
                  <a:cubicBezTo>
                    <a:pt x="106186" y="1967"/>
                    <a:pt x="109740" y="672"/>
                    <a:pt x="113319" y="190"/>
                  </a:cubicBezTo>
                  <a:cubicBezTo>
                    <a:pt x="121638" y="-797"/>
                    <a:pt x="130031" y="-908"/>
                    <a:pt x="138374" y="-168"/>
                  </a:cubicBezTo>
                  <a:cubicBezTo>
                    <a:pt x="148050" y="672"/>
                    <a:pt x="157628" y="2412"/>
                    <a:pt x="166983" y="5028"/>
                  </a:cubicBezTo>
                  <a:cubicBezTo>
                    <a:pt x="180288" y="8521"/>
                    <a:pt x="192507" y="14396"/>
                    <a:pt x="202578" y="23727"/>
                  </a:cubicBezTo>
                  <a:cubicBezTo>
                    <a:pt x="210810" y="31330"/>
                    <a:pt x="216290" y="40697"/>
                    <a:pt x="215883" y="52620"/>
                  </a:cubicBezTo>
                  <a:cubicBezTo>
                    <a:pt x="215673" y="59038"/>
                    <a:pt x="212760" y="64271"/>
                    <a:pt x="209416" y="69393"/>
                  </a:cubicBezTo>
                  <a:cubicBezTo>
                    <a:pt x="206083" y="74799"/>
                    <a:pt x="200282" y="78180"/>
                    <a:pt x="193939" y="78427"/>
                  </a:cubicBezTo>
                  <a:cubicBezTo>
                    <a:pt x="190310" y="78699"/>
                    <a:pt x="186681" y="78983"/>
                    <a:pt x="183040" y="79007"/>
                  </a:cubicBezTo>
                  <a:cubicBezTo>
                    <a:pt x="173315" y="79094"/>
                    <a:pt x="163638" y="80242"/>
                    <a:pt x="153937" y="80698"/>
                  </a:cubicBezTo>
                  <a:cubicBezTo>
                    <a:pt x="141497" y="81278"/>
                    <a:pt x="129056" y="82846"/>
                    <a:pt x="116578" y="81772"/>
                  </a:cubicBezTo>
                  <a:cubicBezTo>
                    <a:pt x="107802" y="80896"/>
                    <a:pt x="99175" y="78884"/>
                    <a:pt x="90918" y="75761"/>
                  </a:cubicBezTo>
                  <a:cubicBezTo>
                    <a:pt x="83599" y="73108"/>
                    <a:pt x="76108" y="71145"/>
                    <a:pt x="68184" y="71886"/>
                  </a:cubicBezTo>
                  <a:cubicBezTo>
                    <a:pt x="63358" y="72330"/>
                    <a:pt x="58520" y="72898"/>
                    <a:pt x="53768" y="73787"/>
                  </a:cubicBezTo>
                  <a:cubicBezTo>
                    <a:pt x="47165" y="74934"/>
                    <a:pt x="40414" y="74848"/>
                    <a:pt x="33836" y="73540"/>
                  </a:cubicBezTo>
                  <a:cubicBezTo>
                    <a:pt x="25702" y="72059"/>
                    <a:pt x="17791" y="69837"/>
                    <a:pt x="11422" y="64160"/>
                  </a:cubicBezTo>
                  <a:cubicBezTo>
                    <a:pt x="3116" y="56865"/>
                    <a:pt x="-2709" y="48300"/>
                    <a:pt x="-2697" y="36723"/>
                  </a:cubicBezTo>
                  <a:cubicBezTo>
                    <a:pt x="-2722" y="30885"/>
                    <a:pt x="-648" y="25220"/>
                    <a:pt x="3153" y="20789"/>
                  </a:cubicBezTo>
                  <a:cubicBezTo>
                    <a:pt x="10879" y="11533"/>
                    <a:pt x="20852" y="5683"/>
                    <a:pt x="32355" y="2276"/>
                  </a:cubicBezTo>
                  <a:cubicBezTo>
                    <a:pt x="44623" y="-1427"/>
                    <a:pt x="57224" y="-1550"/>
                    <a:pt x="70825" y="-1414"/>
                  </a:cubicBezTo>
                  <a:close/>
                </a:path>
              </a:pathLst>
            </a:custGeom>
            <a:solidFill>
              <a:srgbClr val="FCFEFD"/>
            </a:solidFill>
            <a:ln w="1231" cap="flat">
              <a:noFill/>
              <a:prstDash val="solid"/>
              <a:miter/>
            </a:ln>
          </p:spPr>
          <p:txBody>
            <a:bodyPr rtlCol="0" anchor="ctr"/>
            <a:lstStyle/>
            <a:p>
              <a:endParaRPr lang="es-CO"/>
            </a:p>
          </p:txBody>
        </p:sp>
      </p:grpSp>
      <p:grpSp>
        <p:nvGrpSpPr>
          <p:cNvPr id="233" name="Group 232">
            <a:extLst>
              <a:ext uri="{FF2B5EF4-FFF2-40B4-BE49-F238E27FC236}">
                <a16:creationId xmlns:a16="http://schemas.microsoft.com/office/drawing/2014/main" id="{C38F9886-E05B-3272-D40B-B443DB33E859}"/>
              </a:ext>
            </a:extLst>
          </p:cNvPr>
          <p:cNvGrpSpPr/>
          <p:nvPr/>
        </p:nvGrpSpPr>
        <p:grpSpPr>
          <a:xfrm rot="20700000">
            <a:off x="2054762" y="-4664275"/>
            <a:ext cx="920921" cy="1190772"/>
            <a:chOff x="12133674" y="-76139"/>
            <a:chExt cx="1552008" cy="2006783"/>
          </a:xfrm>
        </p:grpSpPr>
        <p:sp>
          <p:nvSpPr>
            <p:cNvPr id="234" name="Freeform: Shape 233">
              <a:extLst>
                <a:ext uri="{FF2B5EF4-FFF2-40B4-BE49-F238E27FC236}">
                  <a16:creationId xmlns:a16="http://schemas.microsoft.com/office/drawing/2014/main" id="{15F4B6B3-2B88-2B06-4122-69E8185AEDE6}"/>
                </a:ext>
              </a:extLst>
            </p:cNvPr>
            <p:cNvSpPr/>
            <p:nvPr/>
          </p:nvSpPr>
          <p:spPr>
            <a:xfrm>
              <a:off x="12135024" y="97122"/>
              <a:ext cx="1543395" cy="1826425"/>
            </a:xfrm>
            <a:custGeom>
              <a:avLst/>
              <a:gdLst>
                <a:gd name="connsiteX0" fmla="*/ 116168 w 1543395"/>
                <a:gd name="connsiteY0" fmla="*/ 1393601 h 1826425"/>
                <a:gd name="connsiteX1" fmla="*/ 57327 w 1543395"/>
                <a:gd name="connsiteY1" fmla="*/ 1347292 h 1826425"/>
                <a:gd name="connsiteX2" fmla="*/ 45858 w 1543395"/>
                <a:gd name="connsiteY2" fmla="*/ 1328761 h 1826425"/>
                <a:gd name="connsiteX3" fmla="*/ 20284 w 1543395"/>
                <a:gd name="connsiteY3" fmla="*/ 1252510 h 1826425"/>
                <a:gd name="connsiteX4" fmla="*/ 6788 w 1543395"/>
                <a:gd name="connsiteY4" fmla="*/ 1172620 h 1826425"/>
                <a:gd name="connsiteX5" fmla="*/ -19 w 1543395"/>
                <a:gd name="connsiteY5" fmla="*/ 1089464 h 1826425"/>
                <a:gd name="connsiteX6" fmla="*/ -1199 w 1543395"/>
                <a:gd name="connsiteY6" fmla="*/ 1024741 h 1826425"/>
                <a:gd name="connsiteX7" fmla="*/ 513 w 1543395"/>
                <a:gd name="connsiteY7" fmla="*/ 942608 h 1826425"/>
                <a:gd name="connsiteX8" fmla="*/ -491 w 1543395"/>
                <a:gd name="connsiteY8" fmla="*/ 875722 h 1826425"/>
                <a:gd name="connsiteX9" fmla="*/ 3444 w 1543395"/>
                <a:gd name="connsiteY9" fmla="*/ 800966 h 1826425"/>
                <a:gd name="connsiteX10" fmla="*/ 4978 w 1543395"/>
                <a:gd name="connsiteY10" fmla="*/ 755188 h 1826425"/>
                <a:gd name="connsiteX11" fmla="*/ 7300 w 1543395"/>
                <a:gd name="connsiteY11" fmla="*/ 706557 h 1826425"/>
                <a:gd name="connsiteX12" fmla="*/ 5195 w 1543395"/>
                <a:gd name="connsiteY12" fmla="*/ 683541 h 1826425"/>
                <a:gd name="connsiteX13" fmla="*/ 4900 w 1543395"/>
                <a:gd name="connsiteY13" fmla="*/ 625290 h 1826425"/>
                <a:gd name="connsiteX14" fmla="*/ 3798 w 1543395"/>
                <a:gd name="connsiteY14" fmla="*/ 559407 h 1826425"/>
                <a:gd name="connsiteX15" fmla="*/ 5411 w 1543395"/>
                <a:gd name="connsiteY15" fmla="*/ 538534 h 1826425"/>
                <a:gd name="connsiteX16" fmla="*/ 14952 w 1543395"/>
                <a:gd name="connsiteY16" fmla="*/ 475720 h 1826425"/>
                <a:gd name="connsiteX17" fmla="*/ 45287 w 1543395"/>
                <a:gd name="connsiteY17" fmla="*/ 422033 h 1826425"/>
                <a:gd name="connsiteX18" fmla="*/ 92856 w 1543395"/>
                <a:gd name="connsiteY18" fmla="*/ 384282 h 1826425"/>
                <a:gd name="connsiteX19" fmla="*/ 167493 w 1543395"/>
                <a:gd name="connsiteY19" fmla="*/ 364334 h 1826425"/>
                <a:gd name="connsiteX20" fmla="*/ 235304 w 1543395"/>
                <a:gd name="connsiteY20" fmla="*/ 353238 h 1826425"/>
                <a:gd name="connsiteX21" fmla="*/ 276420 w 1543395"/>
                <a:gd name="connsiteY21" fmla="*/ 329474 h 1826425"/>
                <a:gd name="connsiteX22" fmla="*/ 295581 w 1543395"/>
                <a:gd name="connsiteY22" fmla="*/ 310726 h 1826425"/>
                <a:gd name="connsiteX23" fmla="*/ 314073 w 1543395"/>
                <a:gd name="connsiteY23" fmla="*/ 262961 h 1826425"/>
                <a:gd name="connsiteX24" fmla="*/ 323103 w 1543395"/>
                <a:gd name="connsiteY24" fmla="*/ 209491 h 1826425"/>
                <a:gd name="connsiteX25" fmla="*/ 332939 w 1543395"/>
                <a:gd name="connsiteY25" fmla="*/ 199261 h 1826425"/>
                <a:gd name="connsiteX26" fmla="*/ 381511 w 1543395"/>
                <a:gd name="connsiteY26" fmla="*/ 216711 h 1826425"/>
                <a:gd name="connsiteX27" fmla="*/ 385760 w 1543395"/>
                <a:gd name="connsiteY27" fmla="*/ 221688 h 1826425"/>
                <a:gd name="connsiteX28" fmla="*/ 390836 w 1543395"/>
                <a:gd name="connsiteY28" fmla="*/ 220704 h 1826425"/>
                <a:gd name="connsiteX29" fmla="*/ 392803 w 1543395"/>
                <a:gd name="connsiteY29" fmla="*/ 215216 h 1826425"/>
                <a:gd name="connsiteX30" fmla="*/ 423984 w 1543395"/>
                <a:gd name="connsiteY30" fmla="*/ 100722 h 1826425"/>
                <a:gd name="connsiteX31" fmla="*/ 440784 w 1543395"/>
                <a:gd name="connsiteY31" fmla="*/ 64386 h 1826425"/>
                <a:gd name="connsiteX32" fmla="*/ 452588 w 1543395"/>
                <a:gd name="connsiteY32" fmla="*/ 56045 h 1826425"/>
                <a:gd name="connsiteX33" fmla="*/ 458490 w 1543395"/>
                <a:gd name="connsiteY33" fmla="*/ 46917 h 1826425"/>
                <a:gd name="connsiteX34" fmla="*/ 461381 w 1543395"/>
                <a:gd name="connsiteY34" fmla="*/ 20163 h 1826425"/>
                <a:gd name="connsiteX35" fmla="*/ 488038 w 1543395"/>
                <a:gd name="connsiteY35" fmla="*/ -81 h 1826425"/>
                <a:gd name="connsiteX36" fmla="*/ 508773 w 1543395"/>
                <a:gd name="connsiteY36" fmla="*/ 26851 h 1826425"/>
                <a:gd name="connsiteX37" fmla="*/ 495612 w 1543395"/>
                <a:gd name="connsiteY37" fmla="*/ 73298 h 1826425"/>
                <a:gd name="connsiteX38" fmla="*/ 481192 w 1543395"/>
                <a:gd name="connsiteY38" fmla="*/ 108059 h 1826425"/>
                <a:gd name="connsiteX39" fmla="*/ 477867 w 1543395"/>
                <a:gd name="connsiteY39" fmla="*/ 116873 h 1826425"/>
                <a:gd name="connsiteX40" fmla="*/ 447020 w 1543395"/>
                <a:gd name="connsiteY40" fmla="*/ 199852 h 1826425"/>
                <a:gd name="connsiteX41" fmla="*/ 423413 w 1543395"/>
                <a:gd name="connsiteY41" fmla="*/ 329395 h 1826425"/>
                <a:gd name="connsiteX42" fmla="*/ 405157 w 1543395"/>
                <a:gd name="connsiteY42" fmla="*/ 462106 h 1826425"/>
                <a:gd name="connsiteX43" fmla="*/ 395833 w 1543395"/>
                <a:gd name="connsiteY43" fmla="*/ 537964 h 1826425"/>
                <a:gd name="connsiteX44" fmla="*/ 395498 w 1543395"/>
                <a:gd name="connsiteY44" fmla="*/ 548134 h 1826425"/>
                <a:gd name="connsiteX45" fmla="*/ 396187 w 1543395"/>
                <a:gd name="connsiteY45" fmla="*/ 636208 h 1826425"/>
                <a:gd name="connsiteX46" fmla="*/ 394593 w 1543395"/>
                <a:gd name="connsiteY46" fmla="*/ 695797 h 1826425"/>
                <a:gd name="connsiteX47" fmla="*/ 392626 w 1543395"/>
                <a:gd name="connsiteY47" fmla="*/ 740099 h 1826425"/>
                <a:gd name="connsiteX48" fmla="*/ 393688 w 1543395"/>
                <a:gd name="connsiteY48" fmla="*/ 833957 h 1826425"/>
                <a:gd name="connsiteX49" fmla="*/ 392921 w 1543395"/>
                <a:gd name="connsiteY49" fmla="*/ 924923 h 1826425"/>
                <a:gd name="connsiteX50" fmla="*/ 394160 w 1543395"/>
                <a:gd name="connsiteY50" fmla="*/ 993324 h 1826425"/>
                <a:gd name="connsiteX51" fmla="*/ 392468 w 1543395"/>
                <a:gd name="connsiteY51" fmla="*/ 1039850 h 1826425"/>
                <a:gd name="connsiteX52" fmla="*/ 390757 w 1543395"/>
                <a:gd name="connsiteY52" fmla="*/ 1048388 h 1826425"/>
                <a:gd name="connsiteX53" fmla="*/ 389537 w 1543395"/>
                <a:gd name="connsiteY53" fmla="*/ 1054034 h 1826425"/>
                <a:gd name="connsiteX54" fmla="*/ 388180 w 1543395"/>
                <a:gd name="connsiteY54" fmla="*/ 1117989 h 1826425"/>
                <a:gd name="connsiteX55" fmla="*/ 391328 w 1543395"/>
                <a:gd name="connsiteY55" fmla="*/ 1209486 h 1826425"/>
                <a:gd name="connsiteX56" fmla="*/ 395577 w 1543395"/>
                <a:gd name="connsiteY56" fmla="*/ 1281212 h 1826425"/>
                <a:gd name="connsiteX57" fmla="*/ 399865 w 1543395"/>
                <a:gd name="connsiteY57" fmla="*/ 1344912 h 1826425"/>
                <a:gd name="connsiteX58" fmla="*/ 411944 w 1543395"/>
                <a:gd name="connsiteY58" fmla="*/ 1439891 h 1826425"/>
                <a:gd name="connsiteX59" fmla="*/ 423413 w 1543395"/>
                <a:gd name="connsiteY59" fmla="*/ 1527650 h 1826425"/>
                <a:gd name="connsiteX60" fmla="*/ 430535 w 1543395"/>
                <a:gd name="connsiteY60" fmla="*/ 1593278 h 1826425"/>
                <a:gd name="connsiteX61" fmla="*/ 432856 w 1543395"/>
                <a:gd name="connsiteY61" fmla="*/ 1600144 h 1826425"/>
                <a:gd name="connsiteX62" fmla="*/ 435709 w 1543395"/>
                <a:gd name="connsiteY62" fmla="*/ 1616551 h 1826425"/>
                <a:gd name="connsiteX63" fmla="*/ 465985 w 1543395"/>
                <a:gd name="connsiteY63" fmla="*/ 1683437 h 1826425"/>
                <a:gd name="connsiteX64" fmla="*/ 511232 w 1543395"/>
                <a:gd name="connsiteY64" fmla="*/ 1707044 h 1826425"/>
                <a:gd name="connsiteX65" fmla="*/ 607981 w 1543395"/>
                <a:gd name="connsiteY65" fmla="*/ 1708323 h 1826425"/>
                <a:gd name="connsiteX66" fmla="*/ 706344 w 1543395"/>
                <a:gd name="connsiteY66" fmla="*/ 1660932 h 1826425"/>
                <a:gd name="connsiteX67" fmla="*/ 721433 w 1543395"/>
                <a:gd name="connsiteY67" fmla="*/ 1630459 h 1826425"/>
                <a:gd name="connsiteX68" fmla="*/ 734850 w 1543395"/>
                <a:gd name="connsiteY68" fmla="*/ 1543093 h 1826425"/>
                <a:gd name="connsiteX69" fmla="*/ 734004 w 1543395"/>
                <a:gd name="connsiteY69" fmla="*/ 1477603 h 1826425"/>
                <a:gd name="connsiteX70" fmla="*/ 733630 w 1543395"/>
                <a:gd name="connsiteY70" fmla="*/ 1415851 h 1826425"/>
                <a:gd name="connsiteX71" fmla="*/ 753440 w 1543395"/>
                <a:gd name="connsiteY71" fmla="*/ 1342709 h 1826425"/>
                <a:gd name="connsiteX72" fmla="*/ 795677 w 1543395"/>
                <a:gd name="connsiteY72" fmla="*/ 1319928 h 1826425"/>
                <a:gd name="connsiteX73" fmla="*/ 850760 w 1543395"/>
                <a:gd name="connsiteY73" fmla="*/ 1323253 h 1826425"/>
                <a:gd name="connsiteX74" fmla="*/ 917116 w 1543395"/>
                <a:gd name="connsiteY74" fmla="*/ 1332223 h 1826425"/>
                <a:gd name="connsiteX75" fmla="*/ 1012587 w 1543395"/>
                <a:gd name="connsiteY75" fmla="*/ 1342827 h 1826425"/>
                <a:gd name="connsiteX76" fmla="*/ 1079473 w 1543395"/>
                <a:gd name="connsiteY76" fmla="*/ 1340859 h 1826425"/>
                <a:gd name="connsiteX77" fmla="*/ 1130268 w 1543395"/>
                <a:gd name="connsiteY77" fmla="*/ 1337358 h 1826425"/>
                <a:gd name="connsiteX78" fmla="*/ 1180826 w 1543395"/>
                <a:gd name="connsiteY78" fmla="*/ 1331889 h 1826425"/>
                <a:gd name="connsiteX79" fmla="*/ 1185862 w 1543395"/>
                <a:gd name="connsiteY79" fmla="*/ 1330984 h 1826425"/>
                <a:gd name="connsiteX80" fmla="*/ 1191862 w 1543395"/>
                <a:gd name="connsiteY80" fmla="*/ 1332361 h 1826425"/>
                <a:gd name="connsiteX81" fmla="*/ 1189895 w 1543395"/>
                <a:gd name="connsiteY81" fmla="*/ 1338813 h 1826425"/>
                <a:gd name="connsiteX82" fmla="*/ 1173567 w 1543395"/>
                <a:gd name="connsiteY82" fmla="*/ 1355457 h 1826425"/>
                <a:gd name="connsiteX83" fmla="*/ 1060293 w 1543395"/>
                <a:gd name="connsiteY83" fmla="*/ 1423976 h 1826425"/>
                <a:gd name="connsiteX84" fmla="*/ 1045735 w 1543395"/>
                <a:gd name="connsiteY84" fmla="*/ 1441681 h 1826425"/>
                <a:gd name="connsiteX85" fmla="*/ 1041053 w 1543395"/>
                <a:gd name="connsiteY85" fmla="*/ 1517185 h 1826425"/>
                <a:gd name="connsiteX86" fmla="*/ 1044004 w 1543395"/>
                <a:gd name="connsiteY86" fmla="*/ 1574569 h 1826425"/>
                <a:gd name="connsiteX87" fmla="*/ 1091710 w 1543395"/>
                <a:gd name="connsiteY87" fmla="*/ 1628807 h 1826425"/>
                <a:gd name="connsiteX88" fmla="*/ 1145947 w 1543395"/>
                <a:gd name="connsiteY88" fmla="*/ 1632151 h 1826425"/>
                <a:gd name="connsiteX89" fmla="*/ 1188105 w 1543395"/>
                <a:gd name="connsiteY89" fmla="*/ 1632151 h 1826425"/>
                <a:gd name="connsiteX90" fmla="*/ 1257825 w 1543395"/>
                <a:gd name="connsiteY90" fmla="*/ 1622000 h 1826425"/>
                <a:gd name="connsiteX91" fmla="*/ 1286723 w 1543395"/>
                <a:gd name="connsiteY91" fmla="*/ 1566700 h 1826425"/>
                <a:gd name="connsiteX92" fmla="*/ 1284186 w 1543395"/>
                <a:gd name="connsiteY92" fmla="*/ 1487617 h 1826425"/>
                <a:gd name="connsiteX93" fmla="*/ 1284363 w 1543395"/>
                <a:gd name="connsiteY93" fmla="*/ 1469420 h 1826425"/>
                <a:gd name="connsiteX94" fmla="*/ 1289498 w 1543395"/>
                <a:gd name="connsiteY94" fmla="*/ 1405661 h 1826425"/>
                <a:gd name="connsiteX95" fmla="*/ 1313242 w 1543395"/>
                <a:gd name="connsiteY95" fmla="*/ 1302931 h 1826425"/>
                <a:gd name="connsiteX96" fmla="*/ 1334331 w 1543395"/>
                <a:gd name="connsiteY96" fmla="*/ 1225716 h 1826425"/>
                <a:gd name="connsiteX97" fmla="*/ 1339525 w 1543395"/>
                <a:gd name="connsiteY97" fmla="*/ 1180981 h 1826425"/>
                <a:gd name="connsiteX98" fmla="*/ 1349361 w 1543395"/>
                <a:gd name="connsiteY98" fmla="*/ 1104454 h 1826425"/>
                <a:gd name="connsiteX99" fmla="*/ 1354437 w 1543395"/>
                <a:gd name="connsiteY99" fmla="*/ 1031922 h 1826425"/>
                <a:gd name="connsiteX100" fmla="*/ 1359315 w 1543395"/>
                <a:gd name="connsiteY100" fmla="*/ 971783 h 1826425"/>
                <a:gd name="connsiteX101" fmla="*/ 1356227 w 1543395"/>
                <a:gd name="connsiteY101" fmla="*/ 908299 h 1826425"/>
                <a:gd name="connsiteX102" fmla="*/ 1351309 w 1543395"/>
                <a:gd name="connsiteY102" fmla="*/ 857721 h 1826425"/>
                <a:gd name="connsiteX103" fmla="*/ 1348535 w 1543395"/>
                <a:gd name="connsiteY103" fmla="*/ 760991 h 1826425"/>
                <a:gd name="connsiteX104" fmla="*/ 1350010 w 1543395"/>
                <a:gd name="connsiteY104" fmla="*/ 724164 h 1826425"/>
                <a:gd name="connsiteX105" fmla="*/ 1349322 w 1543395"/>
                <a:gd name="connsiteY105" fmla="*/ 715528 h 1826425"/>
                <a:gd name="connsiteX106" fmla="*/ 1332738 w 1543395"/>
                <a:gd name="connsiteY106" fmla="*/ 701757 h 1826425"/>
                <a:gd name="connsiteX107" fmla="*/ 1326954 w 1543395"/>
                <a:gd name="connsiteY107" fmla="*/ 701757 h 1826425"/>
                <a:gd name="connsiteX108" fmla="*/ 1323315 w 1543395"/>
                <a:gd name="connsiteY108" fmla="*/ 701580 h 1826425"/>
                <a:gd name="connsiteX109" fmla="*/ 1314088 w 1543395"/>
                <a:gd name="connsiteY109" fmla="*/ 694577 h 1826425"/>
                <a:gd name="connsiteX110" fmla="*/ 1322645 w 1543395"/>
                <a:gd name="connsiteY110" fmla="*/ 683580 h 1826425"/>
                <a:gd name="connsiteX111" fmla="*/ 1337676 w 1543395"/>
                <a:gd name="connsiteY111" fmla="*/ 685252 h 1826425"/>
                <a:gd name="connsiteX112" fmla="*/ 1352272 w 1543395"/>
                <a:gd name="connsiteY112" fmla="*/ 676596 h 1826425"/>
                <a:gd name="connsiteX113" fmla="*/ 1370843 w 1543395"/>
                <a:gd name="connsiteY113" fmla="*/ 624641 h 1826425"/>
                <a:gd name="connsiteX114" fmla="*/ 1394450 w 1543395"/>
                <a:gd name="connsiteY114" fmla="*/ 577958 h 1826425"/>
                <a:gd name="connsiteX115" fmla="*/ 1427894 w 1543395"/>
                <a:gd name="connsiteY115" fmla="*/ 532042 h 1826425"/>
                <a:gd name="connsiteX116" fmla="*/ 1445599 w 1543395"/>
                <a:gd name="connsiteY116" fmla="*/ 504501 h 1826425"/>
                <a:gd name="connsiteX117" fmla="*/ 1493403 w 1543395"/>
                <a:gd name="connsiteY117" fmla="*/ 469720 h 1826425"/>
                <a:gd name="connsiteX118" fmla="*/ 1535444 w 1543395"/>
                <a:gd name="connsiteY118" fmla="*/ 477726 h 1826425"/>
                <a:gd name="connsiteX119" fmla="*/ 1540106 w 1543395"/>
                <a:gd name="connsiteY119" fmla="*/ 493012 h 1826425"/>
                <a:gd name="connsiteX120" fmla="*/ 1527161 w 1543395"/>
                <a:gd name="connsiteY120" fmla="*/ 530842 h 1826425"/>
                <a:gd name="connsiteX121" fmla="*/ 1527161 w 1543395"/>
                <a:gd name="connsiteY121" fmla="*/ 535760 h 1826425"/>
                <a:gd name="connsiteX122" fmla="*/ 1527830 w 1543395"/>
                <a:gd name="connsiteY122" fmla="*/ 549531 h 1826425"/>
                <a:gd name="connsiteX123" fmla="*/ 1498951 w 1543395"/>
                <a:gd name="connsiteY123" fmla="*/ 615946 h 1826425"/>
                <a:gd name="connsiteX124" fmla="*/ 1491692 w 1543395"/>
                <a:gd name="connsiteY124" fmla="*/ 629343 h 1826425"/>
                <a:gd name="connsiteX125" fmla="*/ 1481226 w 1543395"/>
                <a:gd name="connsiteY125" fmla="*/ 645671 h 1826425"/>
                <a:gd name="connsiteX126" fmla="*/ 1466865 w 1543395"/>
                <a:gd name="connsiteY126" fmla="*/ 671481 h 1826425"/>
                <a:gd name="connsiteX127" fmla="*/ 1465606 w 1543395"/>
                <a:gd name="connsiteY127" fmla="*/ 674255 h 1826425"/>
                <a:gd name="connsiteX128" fmla="*/ 1462203 w 1543395"/>
                <a:gd name="connsiteY128" fmla="*/ 684662 h 1826425"/>
                <a:gd name="connsiteX129" fmla="*/ 1461554 w 1543395"/>
                <a:gd name="connsiteY129" fmla="*/ 687573 h 1826425"/>
                <a:gd name="connsiteX130" fmla="*/ 1460747 w 1543395"/>
                <a:gd name="connsiteY130" fmla="*/ 694537 h 1826425"/>
                <a:gd name="connsiteX131" fmla="*/ 1460117 w 1543395"/>
                <a:gd name="connsiteY131" fmla="*/ 697488 h 1826425"/>
                <a:gd name="connsiteX132" fmla="*/ 1460117 w 1543395"/>
                <a:gd name="connsiteY132" fmla="*/ 703528 h 1826425"/>
                <a:gd name="connsiteX133" fmla="*/ 1460786 w 1543395"/>
                <a:gd name="connsiteY133" fmla="*/ 707462 h 1826425"/>
                <a:gd name="connsiteX134" fmla="*/ 1461593 w 1543395"/>
                <a:gd name="connsiteY134" fmla="*/ 714584 h 1826425"/>
                <a:gd name="connsiteX135" fmla="*/ 1462223 w 1543395"/>
                <a:gd name="connsiteY135" fmla="*/ 717633 h 1826425"/>
                <a:gd name="connsiteX136" fmla="*/ 1463108 w 1543395"/>
                <a:gd name="connsiteY136" fmla="*/ 723948 h 1826425"/>
                <a:gd name="connsiteX137" fmla="*/ 1463737 w 1543395"/>
                <a:gd name="connsiteY137" fmla="*/ 727253 h 1826425"/>
                <a:gd name="connsiteX138" fmla="*/ 1467317 w 1543395"/>
                <a:gd name="connsiteY138" fmla="*/ 755129 h 1826425"/>
                <a:gd name="connsiteX139" fmla="*/ 1468065 w 1543395"/>
                <a:gd name="connsiteY139" fmla="*/ 758591 h 1826425"/>
                <a:gd name="connsiteX140" fmla="*/ 1474695 w 1543395"/>
                <a:gd name="connsiteY140" fmla="*/ 794553 h 1826425"/>
                <a:gd name="connsiteX141" fmla="*/ 1475364 w 1543395"/>
                <a:gd name="connsiteY141" fmla="*/ 798015 h 1826425"/>
                <a:gd name="connsiteX142" fmla="*/ 1477626 w 1543395"/>
                <a:gd name="connsiteY142" fmla="*/ 817688 h 1826425"/>
                <a:gd name="connsiteX143" fmla="*/ 1478256 w 1543395"/>
                <a:gd name="connsiteY143" fmla="*/ 821071 h 1826425"/>
                <a:gd name="connsiteX144" fmla="*/ 1479062 w 1543395"/>
                <a:gd name="connsiteY144" fmla="*/ 830062 h 1826425"/>
                <a:gd name="connsiteX145" fmla="*/ 1479731 w 1543395"/>
                <a:gd name="connsiteY145" fmla="*/ 834527 h 1826425"/>
                <a:gd name="connsiteX146" fmla="*/ 1480537 w 1543395"/>
                <a:gd name="connsiteY146" fmla="*/ 844855 h 1826425"/>
                <a:gd name="connsiteX147" fmla="*/ 1481206 w 1543395"/>
                <a:gd name="connsiteY147" fmla="*/ 849596 h 1826425"/>
                <a:gd name="connsiteX148" fmla="*/ 1481993 w 1543395"/>
                <a:gd name="connsiteY148" fmla="*/ 872141 h 1826425"/>
                <a:gd name="connsiteX149" fmla="*/ 1482662 w 1543395"/>
                <a:gd name="connsiteY149" fmla="*/ 877217 h 1826425"/>
                <a:gd name="connsiteX150" fmla="*/ 1483469 w 1543395"/>
                <a:gd name="connsiteY150" fmla="*/ 916680 h 1826425"/>
                <a:gd name="connsiteX151" fmla="*/ 1484098 w 1543395"/>
                <a:gd name="connsiteY151" fmla="*/ 920614 h 1826425"/>
                <a:gd name="connsiteX152" fmla="*/ 1484098 w 1543395"/>
                <a:gd name="connsiteY152" fmla="*/ 951579 h 1826425"/>
                <a:gd name="connsiteX153" fmla="*/ 1451894 w 1543395"/>
                <a:gd name="connsiteY153" fmla="*/ 964288 h 1826425"/>
                <a:gd name="connsiteX154" fmla="*/ 1440622 w 1543395"/>
                <a:gd name="connsiteY154" fmla="*/ 948136 h 1826425"/>
                <a:gd name="connsiteX155" fmla="*/ 1436510 w 1543395"/>
                <a:gd name="connsiteY155" fmla="*/ 911290 h 1826425"/>
                <a:gd name="connsiteX156" fmla="*/ 1432576 w 1543395"/>
                <a:gd name="connsiteY156" fmla="*/ 855420 h 1826425"/>
                <a:gd name="connsiteX157" fmla="*/ 1429153 w 1543395"/>
                <a:gd name="connsiteY157" fmla="*/ 798802 h 1826425"/>
                <a:gd name="connsiteX158" fmla="*/ 1424510 w 1543395"/>
                <a:gd name="connsiteY158" fmla="*/ 765752 h 1826425"/>
                <a:gd name="connsiteX159" fmla="*/ 1413080 w 1543395"/>
                <a:gd name="connsiteY159" fmla="*/ 696898 h 1826425"/>
                <a:gd name="connsiteX160" fmla="*/ 1404700 w 1543395"/>
                <a:gd name="connsiteY160" fmla="*/ 691901 h 1826425"/>
                <a:gd name="connsiteX161" fmla="*/ 1380365 w 1543395"/>
                <a:gd name="connsiteY161" fmla="*/ 703469 h 1826425"/>
                <a:gd name="connsiteX162" fmla="*/ 1374109 w 1543395"/>
                <a:gd name="connsiteY162" fmla="*/ 708230 h 1826425"/>
                <a:gd name="connsiteX163" fmla="*/ 1381093 w 1543395"/>
                <a:gd name="connsiteY163" fmla="*/ 709410 h 1826425"/>
                <a:gd name="connsiteX164" fmla="*/ 1402477 w 1543395"/>
                <a:gd name="connsiteY164" fmla="*/ 731423 h 1826425"/>
                <a:gd name="connsiteX165" fmla="*/ 1398916 w 1543395"/>
                <a:gd name="connsiteY165" fmla="*/ 763214 h 1826425"/>
                <a:gd name="connsiteX166" fmla="*/ 1390535 w 1543395"/>
                <a:gd name="connsiteY166" fmla="*/ 800120 h 1826425"/>
                <a:gd name="connsiteX167" fmla="*/ 1392188 w 1543395"/>
                <a:gd name="connsiteY167" fmla="*/ 812278 h 1826425"/>
                <a:gd name="connsiteX168" fmla="*/ 1396024 w 1543395"/>
                <a:gd name="connsiteY168" fmla="*/ 835255 h 1826425"/>
                <a:gd name="connsiteX169" fmla="*/ 1389670 w 1543395"/>
                <a:gd name="connsiteY169" fmla="*/ 863682 h 1826425"/>
                <a:gd name="connsiteX170" fmla="*/ 1390476 w 1543395"/>
                <a:gd name="connsiteY170" fmla="*/ 910444 h 1826425"/>
                <a:gd name="connsiteX171" fmla="*/ 1389316 w 1543395"/>
                <a:gd name="connsiteY171" fmla="*/ 933067 h 1826425"/>
                <a:gd name="connsiteX172" fmla="*/ 1389945 w 1543395"/>
                <a:gd name="connsiteY172" fmla="*/ 951284 h 1826425"/>
                <a:gd name="connsiteX173" fmla="*/ 1395847 w 1543395"/>
                <a:gd name="connsiteY173" fmla="*/ 986065 h 1826425"/>
                <a:gd name="connsiteX174" fmla="*/ 1390673 w 1543395"/>
                <a:gd name="connsiteY174" fmla="*/ 1015456 h 1826425"/>
                <a:gd name="connsiteX175" fmla="*/ 1391342 w 1543395"/>
                <a:gd name="connsiteY175" fmla="*/ 1028302 h 1826425"/>
                <a:gd name="connsiteX176" fmla="*/ 1390791 w 1543395"/>
                <a:gd name="connsiteY176" fmla="*/ 1051673 h 1826425"/>
                <a:gd name="connsiteX177" fmla="*/ 1389473 w 1543395"/>
                <a:gd name="connsiteY177" fmla="*/ 1055076 h 1826425"/>
                <a:gd name="connsiteX178" fmla="*/ 1393545 w 1543395"/>
                <a:gd name="connsiteY178" fmla="*/ 1088520 h 1826425"/>
                <a:gd name="connsiteX179" fmla="*/ 1403795 w 1543395"/>
                <a:gd name="connsiteY179" fmla="*/ 1117497 h 1826425"/>
                <a:gd name="connsiteX180" fmla="*/ 1403323 w 1543395"/>
                <a:gd name="connsiteY180" fmla="*/ 1210509 h 1826425"/>
                <a:gd name="connsiteX181" fmla="*/ 1381152 w 1543395"/>
                <a:gd name="connsiteY181" fmla="*/ 1355850 h 1826425"/>
                <a:gd name="connsiteX182" fmla="*/ 1365807 w 1543395"/>
                <a:gd name="connsiteY182" fmla="*/ 1461059 h 1826425"/>
                <a:gd name="connsiteX183" fmla="*/ 1360338 w 1543395"/>
                <a:gd name="connsiteY183" fmla="*/ 1522634 h 1826425"/>
                <a:gd name="connsiteX184" fmla="*/ 1341630 w 1543395"/>
                <a:gd name="connsiteY184" fmla="*/ 1559166 h 1826425"/>
                <a:gd name="connsiteX185" fmla="*/ 1329118 w 1543395"/>
                <a:gd name="connsiteY185" fmla="*/ 1578268 h 1826425"/>
                <a:gd name="connsiteX186" fmla="*/ 1294297 w 1543395"/>
                <a:gd name="connsiteY186" fmla="*/ 1634708 h 1826425"/>
                <a:gd name="connsiteX187" fmla="*/ 1265005 w 1543395"/>
                <a:gd name="connsiteY187" fmla="*/ 1653358 h 1826425"/>
                <a:gd name="connsiteX188" fmla="*/ 1207581 w 1543395"/>
                <a:gd name="connsiteY188" fmla="*/ 1678086 h 1826425"/>
                <a:gd name="connsiteX189" fmla="*/ 1112189 w 1543395"/>
                <a:gd name="connsiteY189" fmla="*/ 1678086 h 1826425"/>
                <a:gd name="connsiteX190" fmla="*/ 998423 w 1543395"/>
                <a:gd name="connsiteY190" fmla="*/ 1551985 h 1826425"/>
                <a:gd name="connsiteX191" fmla="*/ 990554 w 1543395"/>
                <a:gd name="connsiteY191" fmla="*/ 1503276 h 1826425"/>
                <a:gd name="connsiteX192" fmla="*/ 984868 w 1543395"/>
                <a:gd name="connsiteY192" fmla="*/ 1480023 h 1826425"/>
                <a:gd name="connsiteX193" fmla="*/ 975799 w 1543395"/>
                <a:gd name="connsiteY193" fmla="*/ 1473826 h 1826425"/>
                <a:gd name="connsiteX194" fmla="*/ 948552 w 1543395"/>
                <a:gd name="connsiteY194" fmla="*/ 1469006 h 1826425"/>
                <a:gd name="connsiteX195" fmla="*/ 940192 w 1543395"/>
                <a:gd name="connsiteY195" fmla="*/ 1456101 h 1826425"/>
                <a:gd name="connsiteX196" fmla="*/ 938795 w 1543395"/>
                <a:gd name="connsiteY196" fmla="*/ 1450199 h 1826425"/>
                <a:gd name="connsiteX197" fmla="*/ 935864 w 1543395"/>
                <a:gd name="connsiteY197" fmla="*/ 1448645 h 1826425"/>
                <a:gd name="connsiteX198" fmla="*/ 932873 w 1543395"/>
                <a:gd name="connsiteY198" fmla="*/ 1447131 h 1826425"/>
                <a:gd name="connsiteX199" fmla="*/ 928526 w 1543395"/>
                <a:gd name="connsiteY199" fmla="*/ 1442075 h 1826425"/>
                <a:gd name="connsiteX200" fmla="*/ 999544 w 1543395"/>
                <a:gd name="connsiteY200" fmla="*/ 1386283 h 1826425"/>
                <a:gd name="connsiteX201" fmla="*/ 1010285 w 1543395"/>
                <a:gd name="connsiteY201" fmla="*/ 1388251 h 1826425"/>
                <a:gd name="connsiteX202" fmla="*/ 1027498 w 1543395"/>
                <a:gd name="connsiteY202" fmla="*/ 1380696 h 1826425"/>
                <a:gd name="connsiteX203" fmla="*/ 1024744 w 1543395"/>
                <a:gd name="connsiteY203" fmla="*/ 1373909 h 1826425"/>
                <a:gd name="connsiteX204" fmla="*/ 1016010 w 1543395"/>
                <a:gd name="connsiteY204" fmla="*/ 1373732 h 1826425"/>
                <a:gd name="connsiteX205" fmla="*/ 914204 w 1543395"/>
                <a:gd name="connsiteY205" fmla="*/ 1363109 h 1826425"/>
                <a:gd name="connsiteX206" fmla="*/ 886250 w 1543395"/>
                <a:gd name="connsiteY206" fmla="*/ 1361496 h 1826425"/>
                <a:gd name="connsiteX207" fmla="*/ 869154 w 1543395"/>
                <a:gd name="connsiteY207" fmla="*/ 1359096 h 1826425"/>
                <a:gd name="connsiteX208" fmla="*/ 817238 w 1543395"/>
                <a:gd name="connsiteY208" fmla="*/ 1363955 h 1826425"/>
                <a:gd name="connsiteX209" fmla="*/ 800517 w 1543395"/>
                <a:gd name="connsiteY209" fmla="*/ 1383234 h 1826425"/>
                <a:gd name="connsiteX210" fmla="*/ 789225 w 1543395"/>
                <a:gd name="connsiteY210" fmla="*/ 1437098 h 1826425"/>
                <a:gd name="connsiteX211" fmla="*/ 774214 w 1543395"/>
                <a:gd name="connsiteY211" fmla="*/ 1598413 h 1826425"/>
                <a:gd name="connsiteX212" fmla="*/ 769611 w 1543395"/>
                <a:gd name="connsiteY212" fmla="*/ 1624892 h 1826425"/>
                <a:gd name="connsiteX213" fmla="*/ 762096 w 1543395"/>
                <a:gd name="connsiteY213" fmla="*/ 1642912 h 1826425"/>
                <a:gd name="connsiteX214" fmla="*/ 742699 w 1543395"/>
                <a:gd name="connsiteY214" fmla="*/ 1673680 h 1826425"/>
                <a:gd name="connsiteX215" fmla="*/ 732135 w 1543395"/>
                <a:gd name="connsiteY215" fmla="*/ 1695851 h 1826425"/>
                <a:gd name="connsiteX216" fmla="*/ 725781 w 1543395"/>
                <a:gd name="connsiteY216" fmla="*/ 1706257 h 1826425"/>
                <a:gd name="connsiteX217" fmla="*/ 710869 w 1543395"/>
                <a:gd name="connsiteY217" fmla="*/ 1719064 h 1826425"/>
                <a:gd name="connsiteX218" fmla="*/ 712206 w 1543395"/>
                <a:gd name="connsiteY218" fmla="*/ 1730573 h 1826425"/>
                <a:gd name="connsiteX219" fmla="*/ 735381 w 1543395"/>
                <a:gd name="connsiteY219" fmla="*/ 1748947 h 1826425"/>
                <a:gd name="connsiteX220" fmla="*/ 749643 w 1543395"/>
                <a:gd name="connsiteY220" fmla="*/ 1788548 h 1826425"/>
                <a:gd name="connsiteX221" fmla="*/ 744056 w 1543395"/>
                <a:gd name="connsiteY221" fmla="*/ 1796279 h 1826425"/>
                <a:gd name="connsiteX222" fmla="*/ 689721 w 1543395"/>
                <a:gd name="connsiteY222" fmla="*/ 1816384 h 1826425"/>
                <a:gd name="connsiteX223" fmla="*/ 638966 w 1543395"/>
                <a:gd name="connsiteY223" fmla="*/ 1825807 h 1826425"/>
                <a:gd name="connsiteX224" fmla="*/ 626887 w 1543395"/>
                <a:gd name="connsiteY224" fmla="*/ 1819532 h 1826425"/>
                <a:gd name="connsiteX225" fmla="*/ 623523 w 1543395"/>
                <a:gd name="connsiteY225" fmla="*/ 1767950 h 1826425"/>
                <a:gd name="connsiteX226" fmla="*/ 617365 w 1543395"/>
                <a:gd name="connsiteY226" fmla="*/ 1760377 h 1826425"/>
                <a:gd name="connsiteX227" fmla="*/ 497363 w 1543395"/>
                <a:gd name="connsiteY227" fmla="*/ 1755222 h 1826425"/>
                <a:gd name="connsiteX228" fmla="*/ 459571 w 1543395"/>
                <a:gd name="connsiteY228" fmla="*/ 1744383 h 1826425"/>
                <a:gd name="connsiteX229" fmla="*/ 447591 w 1543395"/>
                <a:gd name="connsiteY229" fmla="*/ 1736514 h 1826425"/>
                <a:gd name="connsiteX230" fmla="*/ 433250 w 1543395"/>
                <a:gd name="connsiteY230" fmla="*/ 1699982 h 1826425"/>
                <a:gd name="connsiteX231" fmla="*/ 429984 w 1543395"/>
                <a:gd name="connsiteY231" fmla="*/ 1691523 h 1826425"/>
                <a:gd name="connsiteX232" fmla="*/ 377636 w 1543395"/>
                <a:gd name="connsiteY232" fmla="*/ 1595481 h 1826425"/>
                <a:gd name="connsiteX233" fmla="*/ 356763 w 1543395"/>
                <a:gd name="connsiteY233" fmla="*/ 1489938 h 1826425"/>
                <a:gd name="connsiteX234" fmla="*/ 349484 w 1543395"/>
                <a:gd name="connsiteY234" fmla="*/ 1486436 h 1826425"/>
                <a:gd name="connsiteX235" fmla="*/ 308408 w 1543395"/>
                <a:gd name="connsiteY235" fmla="*/ 1488994 h 1826425"/>
                <a:gd name="connsiteX236" fmla="*/ 298198 w 1543395"/>
                <a:gd name="connsiteY236" fmla="*/ 1476561 h 1826425"/>
                <a:gd name="connsiteX237" fmla="*/ 294735 w 1543395"/>
                <a:gd name="connsiteY237" fmla="*/ 1458855 h 1826425"/>
                <a:gd name="connsiteX238" fmla="*/ 259187 w 1543395"/>
                <a:gd name="connsiteY238" fmla="*/ 1430724 h 1826425"/>
                <a:gd name="connsiteX239" fmla="*/ 190058 w 1543395"/>
                <a:gd name="connsiteY239" fmla="*/ 1423701 h 1826425"/>
                <a:gd name="connsiteX240" fmla="*/ 122817 w 1543395"/>
                <a:gd name="connsiteY240" fmla="*/ 1397064 h 1826425"/>
                <a:gd name="connsiteX241" fmla="*/ 116168 w 1543395"/>
                <a:gd name="connsiteY241" fmla="*/ 1393601 h 1826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1543395" h="1826425">
                  <a:moveTo>
                    <a:pt x="116168" y="1393601"/>
                  </a:moveTo>
                  <a:cubicBezTo>
                    <a:pt x="93682" y="1381798"/>
                    <a:pt x="72750" y="1368027"/>
                    <a:pt x="57327" y="1347292"/>
                  </a:cubicBezTo>
                  <a:cubicBezTo>
                    <a:pt x="52960" y="1341469"/>
                    <a:pt x="49124" y="1335253"/>
                    <a:pt x="45858" y="1328761"/>
                  </a:cubicBezTo>
                  <a:cubicBezTo>
                    <a:pt x="33936" y="1304603"/>
                    <a:pt x="25339" y="1278970"/>
                    <a:pt x="20284" y="1252510"/>
                  </a:cubicBezTo>
                  <a:cubicBezTo>
                    <a:pt x="13142" y="1226346"/>
                    <a:pt x="10959" y="1199394"/>
                    <a:pt x="6788" y="1172620"/>
                  </a:cubicBezTo>
                  <a:cubicBezTo>
                    <a:pt x="2519" y="1145078"/>
                    <a:pt x="1949" y="1117222"/>
                    <a:pt x="-19" y="1089464"/>
                  </a:cubicBezTo>
                  <a:cubicBezTo>
                    <a:pt x="-1612" y="1067928"/>
                    <a:pt x="-2006" y="1046320"/>
                    <a:pt x="-1199" y="1024741"/>
                  </a:cubicBezTo>
                  <a:cubicBezTo>
                    <a:pt x="-58" y="997377"/>
                    <a:pt x="768" y="969953"/>
                    <a:pt x="513" y="942608"/>
                  </a:cubicBezTo>
                  <a:cubicBezTo>
                    <a:pt x="217" y="920319"/>
                    <a:pt x="-1140" y="897991"/>
                    <a:pt x="-491" y="875722"/>
                  </a:cubicBezTo>
                  <a:cubicBezTo>
                    <a:pt x="237" y="850816"/>
                    <a:pt x="1831" y="825930"/>
                    <a:pt x="3444" y="800966"/>
                  </a:cubicBezTo>
                  <a:cubicBezTo>
                    <a:pt x="4427" y="785739"/>
                    <a:pt x="4585" y="770434"/>
                    <a:pt x="4978" y="755188"/>
                  </a:cubicBezTo>
                  <a:cubicBezTo>
                    <a:pt x="5411" y="738958"/>
                    <a:pt x="6572" y="722768"/>
                    <a:pt x="7300" y="706557"/>
                  </a:cubicBezTo>
                  <a:cubicBezTo>
                    <a:pt x="7634" y="698688"/>
                    <a:pt x="5175" y="691292"/>
                    <a:pt x="5195" y="683541"/>
                  </a:cubicBezTo>
                  <a:cubicBezTo>
                    <a:pt x="5195" y="664104"/>
                    <a:pt x="6395" y="644589"/>
                    <a:pt x="4900" y="625290"/>
                  </a:cubicBezTo>
                  <a:cubicBezTo>
                    <a:pt x="3188" y="603296"/>
                    <a:pt x="7300" y="581302"/>
                    <a:pt x="3798" y="559407"/>
                  </a:cubicBezTo>
                  <a:cubicBezTo>
                    <a:pt x="2677" y="552384"/>
                    <a:pt x="4959" y="545498"/>
                    <a:pt x="5411" y="538534"/>
                  </a:cubicBezTo>
                  <a:cubicBezTo>
                    <a:pt x="6788" y="517347"/>
                    <a:pt x="8795" y="496218"/>
                    <a:pt x="14952" y="475720"/>
                  </a:cubicBezTo>
                  <a:cubicBezTo>
                    <a:pt x="21110" y="455221"/>
                    <a:pt x="29254" y="436571"/>
                    <a:pt x="45287" y="422033"/>
                  </a:cubicBezTo>
                  <a:cubicBezTo>
                    <a:pt x="59255" y="407082"/>
                    <a:pt x="74363" y="393744"/>
                    <a:pt x="92856" y="384282"/>
                  </a:cubicBezTo>
                  <a:cubicBezTo>
                    <a:pt x="116463" y="372203"/>
                    <a:pt x="141506" y="367108"/>
                    <a:pt x="167493" y="364334"/>
                  </a:cubicBezTo>
                  <a:cubicBezTo>
                    <a:pt x="190274" y="361914"/>
                    <a:pt x="213173" y="360222"/>
                    <a:pt x="235304" y="353238"/>
                  </a:cubicBezTo>
                  <a:cubicBezTo>
                    <a:pt x="250629" y="348521"/>
                    <a:pt x="264676" y="340396"/>
                    <a:pt x="276420" y="329474"/>
                  </a:cubicBezTo>
                  <a:cubicBezTo>
                    <a:pt x="282971" y="323375"/>
                    <a:pt x="290093" y="317985"/>
                    <a:pt x="295581" y="310726"/>
                  </a:cubicBezTo>
                  <a:cubicBezTo>
                    <a:pt x="306303" y="296523"/>
                    <a:pt x="309667" y="279584"/>
                    <a:pt x="314073" y="262961"/>
                  </a:cubicBezTo>
                  <a:cubicBezTo>
                    <a:pt x="318716" y="245393"/>
                    <a:pt x="322670" y="227767"/>
                    <a:pt x="323103" y="209491"/>
                  </a:cubicBezTo>
                  <a:cubicBezTo>
                    <a:pt x="323261" y="203432"/>
                    <a:pt x="326546" y="200147"/>
                    <a:pt x="332939" y="199261"/>
                  </a:cubicBezTo>
                  <a:cubicBezTo>
                    <a:pt x="352297" y="196586"/>
                    <a:pt x="368350" y="202724"/>
                    <a:pt x="381511" y="216711"/>
                  </a:cubicBezTo>
                  <a:cubicBezTo>
                    <a:pt x="383026" y="218285"/>
                    <a:pt x="384167" y="220193"/>
                    <a:pt x="385760" y="221688"/>
                  </a:cubicBezTo>
                  <a:cubicBezTo>
                    <a:pt x="387924" y="223708"/>
                    <a:pt x="389616" y="223380"/>
                    <a:pt x="390836" y="220704"/>
                  </a:cubicBezTo>
                  <a:cubicBezTo>
                    <a:pt x="391642" y="218934"/>
                    <a:pt x="392173" y="217065"/>
                    <a:pt x="392803" y="215216"/>
                  </a:cubicBezTo>
                  <a:cubicBezTo>
                    <a:pt x="405472" y="177706"/>
                    <a:pt x="415879" y="139473"/>
                    <a:pt x="423984" y="100722"/>
                  </a:cubicBezTo>
                  <a:cubicBezTo>
                    <a:pt x="426777" y="87364"/>
                    <a:pt x="429748" y="74026"/>
                    <a:pt x="440784" y="64386"/>
                  </a:cubicBezTo>
                  <a:cubicBezTo>
                    <a:pt x="444286" y="61038"/>
                    <a:pt x="448260" y="58227"/>
                    <a:pt x="452588" y="56045"/>
                  </a:cubicBezTo>
                  <a:cubicBezTo>
                    <a:pt x="456522" y="54235"/>
                    <a:pt x="458175" y="51265"/>
                    <a:pt x="458490" y="46917"/>
                  </a:cubicBezTo>
                  <a:cubicBezTo>
                    <a:pt x="459257" y="37986"/>
                    <a:pt x="459749" y="28995"/>
                    <a:pt x="461381" y="20163"/>
                  </a:cubicBezTo>
                  <a:cubicBezTo>
                    <a:pt x="463900" y="6569"/>
                    <a:pt x="475034" y="-1851"/>
                    <a:pt x="488038" y="-81"/>
                  </a:cubicBezTo>
                  <a:cubicBezTo>
                    <a:pt x="499999" y="1552"/>
                    <a:pt x="509245" y="14162"/>
                    <a:pt x="508773" y="26851"/>
                  </a:cubicBezTo>
                  <a:cubicBezTo>
                    <a:pt x="508143" y="43494"/>
                    <a:pt x="502615" y="58327"/>
                    <a:pt x="495612" y="73298"/>
                  </a:cubicBezTo>
                  <a:cubicBezTo>
                    <a:pt x="490300" y="84610"/>
                    <a:pt x="483238" y="95351"/>
                    <a:pt x="481192" y="108059"/>
                  </a:cubicBezTo>
                  <a:cubicBezTo>
                    <a:pt x="480700" y="111193"/>
                    <a:pt x="479559" y="114191"/>
                    <a:pt x="477867" y="116873"/>
                  </a:cubicBezTo>
                  <a:cubicBezTo>
                    <a:pt x="463113" y="142900"/>
                    <a:pt x="455401" y="171366"/>
                    <a:pt x="447020" y="199852"/>
                  </a:cubicBezTo>
                  <a:cubicBezTo>
                    <a:pt x="434528" y="242305"/>
                    <a:pt x="430614" y="286096"/>
                    <a:pt x="423413" y="329395"/>
                  </a:cubicBezTo>
                  <a:cubicBezTo>
                    <a:pt x="416194" y="373462"/>
                    <a:pt x="410253" y="417745"/>
                    <a:pt x="405157" y="462106"/>
                  </a:cubicBezTo>
                  <a:cubicBezTo>
                    <a:pt x="402265" y="487405"/>
                    <a:pt x="398134" y="512566"/>
                    <a:pt x="395833" y="537964"/>
                  </a:cubicBezTo>
                  <a:cubicBezTo>
                    <a:pt x="395537" y="541345"/>
                    <a:pt x="395419" y="544741"/>
                    <a:pt x="395498" y="548134"/>
                  </a:cubicBezTo>
                  <a:cubicBezTo>
                    <a:pt x="396128" y="577486"/>
                    <a:pt x="395774" y="606857"/>
                    <a:pt x="396187" y="636208"/>
                  </a:cubicBezTo>
                  <a:cubicBezTo>
                    <a:pt x="396462" y="655881"/>
                    <a:pt x="396305" y="675927"/>
                    <a:pt x="394593" y="695797"/>
                  </a:cubicBezTo>
                  <a:cubicBezTo>
                    <a:pt x="393334" y="710492"/>
                    <a:pt x="393118" y="725305"/>
                    <a:pt x="392626" y="740099"/>
                  </a:cubicBezTo>
                  <a:cubicBezTo>
                    <a:pt x="391544" y="771418"/>
                    <a:pt x="395164" y="802736"/>
                    <a:pt x="393688" y="833957"/>
                  </a:cubicBezTo>
                  <a:cubicBezTo>
                    <a:pt x="392252" y="864312"/>
                    <a:pt x="392272" y="894647"/>
                    <a:pt x="392921" y="924923"/>
                  </a:cubicBezTo>
                  <a:cubicBezTo>
                    <a:pt x="393393" y="947723"/>
                    <a:pt x="393649" y="970524"/>
                    <a:pt x="394160" y="993324"/>
                  </a:cubicBezTo>
                  <a:cubicBezTo>
                    <a:pt x="394514" y="1008885"/>
                    <a:pt x="392370" y="1024308"/>
                    <a:pt x="392468" y="1039850"/>
                  </a:cubicBezTo>
                  <a:cubicBezTo>
                    <a:pt x="392390" y="1042773"/>
                    <a:pt x="391819" y="1045661"/>
                    <a:pt x="390757" y="1048388"/>
                  </a:cubicBezTo>
                  <a:cubicBezTo>
                    <a:pt x="390009" y="1050180"/>
                    <a:pt x="389596" y="1052094"/>
                    <a:pt x="389537" y="1054034"/>
                  </a:cubicBezTo>
                  <a:cubicBezTo>
                    <a:pt x="390029" y="1075378"/>
                    <a:pt x="386449" y="1096684"/>
                    <a:pt x="388180" y="1117989"/>
                  </a:cubicBezTo>
                  <a:cubicBezTo>
                    <a:pt x="390678" y="1148462"/>
                    <a:pt x="390344" y="1178974"/>
                    <a:pt x="391328" y="1209486"/>
                  </a:cubicBezTo>
                  <a:cubicBezTo>
                    <a:pt x="392095" y="1233408"/>
                    <a:pt x="394042" y="1257310"/>
                    <a:pt x="395577" y="1281212"/>
                  </a:cubicBezTo>
                  <a:cubicBezTo>
                    <a:pt x="396934" y="1302439"/>
                    <a:pt x="397760" y="1323744"/>
                    <a:pt x="399865" y="1344912"/>
                  </a:cubicBezTo>
                  <a:cubicBezTo>
                    <a:pt x="403033" y="1376663"/>
                    <a:pt x="407046" y="1408317"/>
                    <a:pt x="411944" y="1439891"/>
                  </a:cubicBezTo>
                  <a:cubicBezTo>
                    <a:pt x="416390" y="1469026"/>
                    <a:pt x="421387" y="1498102"/>
                    <a:pt x="423413" y="1527650"/>
                  </a:cubicBezTo>
                  <a:cubicBezTo>
                    <a:pt x="424908" y="1549546"/>
                    <a:pt x="427210" y="1571500"/>
                    <a:pt x="430535" y="1593278"/>
                  </a:cubicBezTo>
                  <a:cubicBezTo>
                    <a:pt x="430928" y="1595678"/>
                    <a:pt x="431715" y="1597999"/>
                    <a:pt x="432856" y="1600144"/>
                  </a:cubicBezTo>
                  <a:cubicBezTo>
                    <a:pt x="435473" y="1605298"/>
                    <a:pt x="434961" y="1611062"/>
                    <a:pt x="435709" y="1616551"/>
                  </a:cubicBezTo>
                  <a:cubicBezTo>
                    <a:pt x="439191" y="1641889"/>
                    <a:pt x="451270" y="1663351"/>
                    <a:pt x="465985" y="1683437"/>
                  </a:cubicBezTo>
                  <a:cubicBezTo>
                    <a:pt x="477080" y="1698605"/>
                    <a:pt x="493526" y="1704920"/>
                    <a:pt x="511232" y="1707044"/>
                  </a:cubicBezTo>
                  <a:cubicBezTo>
                    <a:pt x="543377" y="1710782"/>
                    <a:pt x="575836" y="1710231"/>
                    <a:pt x="607981" y="1708323"/>
                  </a:cubicBezTo>
                  <a:cubicBezTo>
                    <a:pt x="646559" y="1706041"/>
                    <a:pt x="680534" y="1691424"/>
                    <a:pt x="706344" y="1660932"/>
                  </a:cubicBezTo>
                  <a:cubicBezTo>
                    <a:pt x="713505" y="1651981"/>
                    <a:pt x="718639" y="1641574"/>
                    <a:pt x="721433" y="1630459"/>
                  </a:cubicBezTo>
                  <a:cubicBezTo>
                    <a:pt x="729518" y="1601934"/>
                    <a:pt x="736856" y="1573035"/>
                    <a:pt x="734850" y="1543093"/>
                  </a:cubicBezTo>
                  <a:cubicBezTo>
                    <a:pt x="733354" y="1521296"/>
                    <a:pt x="733059" y="1499440"/>
                    <a:pt x="734004" y="1477603"/>
                  </a:cubicBezTo>
                  <a:cubicBezTo>
                    <a:pt x="734928" y="1456967"/>
                    <a:pt x="733571" y="1436429"/>
                    <a:pt x="733630" y="1415851"/>
                  </a:cubicBezTo>
                  <a:cubicBezTo>
                    <a:pt x="733630" y="1389647"/>
                    <a:pt x="741932" y="1365549"/>
                    <a:pt x="753440" y="1342709"/>
                  </a:cubicBezTo>
                  <a:cubicBezTo>
                    <a:pt x="761801" y="1326105"/>
                    <a:pt x="778286" y="1321069"/>
                    <a:pt x="795677" y="1319928"/>
                  </a:cubicBezTo>
                  <a:cubicBezTo>
                    <a:pt x="814169" y="1318708"/>
                    <a:pt x="832484" y="1321384"/>
                    <a:pt x="850760" y="1323253"/>
                  </a:cubicBezTo>
                  <a:cubicBezTo>
                    <a:pt x="872990" y="1325515"/>
                    <a:pt x="894905" y="1330295"/>
                    <a:pt x="917116" y="1332223"/>
                  </a:cubicBezTo>
                  <a:cubicBezTo>
                    <a:pt x="949044" y="1334977"/>
                    <a:pt x="980658" y="1340407"/>
                    <a:pt x="1012587" y="1342827"/>
                  </a:cubicBezTo>
                  <a:cubicBezTo>
                    <a:pt x="1034895" y="1344499"/>
                    <a:pt x="1057204" y="1342256"/>
                    <a:pt x="1079473" y="1340859"/>
                  </a:cubicBezTo>
                  <a:cubicBezTo>
                    <a:pt x="1096411" y="1339896"/>
                    <a:pt x="1113330" y="1338145"/>
                    <a:pt x="1130268" y="1337358"/>
                  </a:cubicBezTo>
                  <a:cubicBezTo>
                    <a:pt x="1147206" y="1336571"/>
                    <a:pt x="1164164" y="1335390"/>
                    <a:pt x="1180826" y="1331889"/>
                  </a:cubicBezTo>
                  <a:cubicBezTo>
                    <a:pt x="1182479" y="1331495"/>
                    <a:pt x="1184171" y="1331200"/>
                    <a:pt x="1185862" y="1330984"/>
                  </a:cubicBezTo>
                  <a:cubicBezTo>
                    <a:pt x="1188026" y="1330748"/>
                    <a:pt x="1190545" y="1330197"/>
                    <a:pt x="1191862" y="1332361"/>
                  </a:cubicBezTo>
                  <a:cubicBezTo>
                    <a:pt x="1193417" y="1334899"/>
                    <a:pt x="1191528" y="1337043"/>
                    <a:pt x="1189895" y="1338813"/>
                  </a:cubicBezTo>
                  <a:cubicBezTo>
                    <a:pt x="1184702" y="1344715"/>
                    <a:pt x="1178938" y="1349830"/>
                    <a:pt x="1173567" y="1355457"/>
                  </a:cubicBezTo>
                  <a:cubicBezTo>
                    <a:pt x="1141953" y="1388467"/>
                    <a:pt x="1103887" y="1410854"/>
                    <a:pt x="1060293" y="1423976"/>
                  </a:cubicBezTo>
                  <a:cubicBezTo>
                    <a:pt x="1051184" y="1426710"/>
                    <a:pt x="1045656" y="1432435"/>
                    <a:pt x="1045735" y="1441681"/>
                  </a:cubicBezTo>
                  <a:cubicBezTo>
                    <a:pt x="1045951" y="1467000"/>
                    <a:pt x="1039833" y="1491905"/>
                    <a:pt x="1041053" y="1517185"/>
                  </a:cubicBezTo>
                  <a:cubicBezTo>
                    <a:pt x="1041977" y="1536306"/>
                    <a:pt x="1042017" y="1555487"/>
                    <a:pt x="1044004" y="1574569"/>
                  </a:cubicBezTo>
                  <a:cubicBezTo>
                    <a:pt x="1046581" y="1599376"/>
                    <a:pt x="1065506" y="1623751"/>
                    <a:pt x="1091710" y="1628807"/>
                  </a:cubicBezTo>
                  <a:cubicBezTo>
                    <a:pt x="1109533" y="1632544"/>
                    <a:pt x="1127808" y="1633685"/>
                    <a:pt x="1145947" y="1632151"/>
                  </a:cubicBezTo>
                  <a:cubicBezTo>
                    <a:pt x="1159914" y="1630774"/>
                    <a:pt x="1174078" y="1632269"/>
                    <a:pt x="1188105" y="1632151"/>
                  </a:cubicBezTo>
                  <a:cubicBezTo>
                    <a:pt x="1211712" y="1631836"/>
                    <a:pt x="1235555" y="1633961"/>
                    <a:pt x="1257825" y="1622000"/>
                  </a:cubicBezTo>
                  <a:cubicBezTo>
                    <a:pt x="1274664" y="1612950"/>
                    <a:pt x="1290225" y="1587061"/>
                    <a:pt x="1286723" y="1566700"/>
                  </a:cubicBezTo>
                  <a:cubicBezTo>
                    <a:pt x="1282120" y="1540595"/>
                    <a:pt x="1281254" y="1513958"/>
                    <a:pt x="1284186" y="1487617"/>
                  </a:cubicBezTo>
                  <a:cubicBezTo>
                    <a:pt x="1284678" y="1481558"/>
                    <a:pt x="1284736" y="1475479"/>
                    <a:pt x="1284363" y="1469420"/>
                  </a:cubicBezTo>
                  <a:cubicBezTo>
                    <a:pt x="1283713" y="1447976"/>
                    <a:pt x="1286330" y="1426828"/>
                    <a:pt x="1289498" y="1405661"/>
                  </a:cubicBezTo>
                  <a:cubicBezTo>
                    <a:pt x="1294612" y="1370821"/>
                    <a:pt x="1302560" y="1336473"/>
                    <a:pt x="1313242" y="1302931"/>
                  </a:cubicBezTo>
                  <a:cubicBezTo>
                    <a:pt x="1321249" y="1277533"/>
                    <a:pt x="1326305" y="1251212"/>
                    <a:pt x="1334331" y="1225716"/>
                  </a:cubicBezTo>
                  <a:cubicBezTo>
                    <a:pt x="1338856" y="1211316"/>
                    <a:pt x="1337360" y="1195853"/>
                    <a:pt x="1339525" y="1180981"/>
                  </a:cubicBezTo>
                  <a:cubicBezTo>
                    <a:pt x="1343223" y="1155524"/>
                    <a:pt x="1346509" y="1130015"/>
                    <a:pt x="1349361" y="1104454"/>
                  </a:cubicBezTo>
                  <a:cubicBezTo>
                    <a:pt x="1352076" y="1080336"/>
                    <a:pt x="1355440" y="1056316"/>
                    <a:pt x="1354437" y="1031922"/>
                  </a:cubicBezTo>
                  <a:cubicBezTo>
                    <a:pt x="1353610" y="1011738"/>
                    <a:pt x="1356404" y="991672"/>
                    <a:pt x="1359315" y="971783"/>
                  </a:cubicBezTo>
                  <a:cubicBezTo>
                    <a:pt x="1362404" y="950621"/>
                    <a:pt x="1361361" y="929062"/>
                    <a:pt x="1356227" y="908299"/>
                  </a:cubicBezTo>
                  <a:cubicBezTo>
                    <a:pt x="1352135" y="891656"/>
                    <a:pt x="1351348" y="874856"/>
                    <a:pt x="1351309" y="857721"/>
                  </a:cubicBezTo>
                  <a:cubicBezTo>
                    <a:pt x="1351190" y="825458"/>
                    <a:pt x="1347649" y="793294"/>
                    <a:pt x="1348535" y="760991"/>
                  </a:cubicBezTo>
                  <a:cubicBezTo>
                    <a:pt x="1349853" y="748763"/>
                    <a:pt x="1350345" y="736460"/>
                    <a:pt x="1350010" y="724164"/>
                  </a:cubicBezTo>
                  <a:cubicBezTo>
                    <a:pt x="1350069" y="721271"/>
                    <a:pt x="1349833" y="718377"/>
                    <a:pt x="1349322" y="715528"/>
                  </a:cubicBezTo>
                  <a:cubicBezTo>
                    <a:pt x="1347157" y="705692"/>
                    <a:pt x="1342692" y="702052"/>
                    <a:pt x="1332738" y="701757"/>
                  </a:cubicBezTo>
                  <a:cubicBezTo>
                    <a:pt x="1330770" y="701757"/>
                    <a:pt x="1328803" y="701757"/>
                    <a:pt x="1326954" y="701757"/>
                  </a:cubicBezTo>
                  <a:cubicBezTo>
                    <a:pt x="1325734" y="701757"/>
                    <a:pt x="1324534" y="701620"/>
                    <a:pt x="1323315" y="701580"/>
                  </a:cubicBezTo>
                  <a:cubicBezTo>
                    <a:pt x="1318534" y="701482"/>
                    <a:pt x="1314580" y="700321"/>
                    <a:pt x="1314088" y="694577"/>
                  </a:cubicBezTo>
                  <a:cubicBezTo>
                    <a:pt x="1313655" y="689244"/>
                    <a:pt x="1317373" y="684461"/>
                    <a:pt x="1322645" y="683580"/>
                  </a:cubicBezTo>
                  <a:cubicBezTo>
                    <a:pt x="1327721" y="682874"/>
                    <a:pt x="1332876" y="683448"/>
                    <a:pt x="1337676" y="685252"/>
                  </a:cubicBezTo>
                  <a:cubicBezTo>
                    <a:pt x="1347610" y="688360"/>
                    <a:pt x="1349892" y="686924"/>
                    <a:pt x="1352272" y="676596"/>
                  </a:cubicBezTo>
                  <a:cubicBezTo>
                    <a:pt x="1356286" y="658572"/>
                    <a:pt x="1362522" y="641121"/>
                    <a:pt x="1370843" y="624641"/>
                  </a:cubicBezTo>
                  <a:cubicBezTo>
                    <a:pt x="1378811" y="609139"/>
                    <a:pt x="1383670" y="592142"/>
                    <a:pt x="1394450" y="577958"/>
                  </a:cubicBezTo>
                  <a:cubicBezTo>
                    <a:pt x="1405841" y="562869"/>
                    <a:pt x="1417290" y="547800"/>
                    <a:pt x="1427894" y="532042"/>
                  </a:cubicBezTo>
                  <a:cubicBezTo>
                    <a:pt x="1433973" y="522953"/>
                    <a:pt x="1439855" y="513786"/>
                    <a:pt x="1445599" y="504501"/>
                  </a:cubicBezTo>
                  <a:cubicBezTo>
                    <a:pt x="1456832" y="486422"/>
                    <a:pt x="1471626" y="473182"/>
                    <a:pt x="1493403" y="469720"/>
                  </a:cubicBezTo>
                  <a:cubicBezTo>
                    <a:pt x="1507922" y="467286"/>
                    <a:pt x="1522833" y="470127"/>
                    <a:pt x="1535444" y="477726"/>
                  </a:cubicBezTo>
                  <a:cubicBezTo>
                    <a:pt x="1542290" y="481759"/>
                    <a:pt x="1543175" y="485595"/>
                    <a:pt x="1540106" y="493012"/>
                  </a:cubicBezTo>
                  <a:cubicBezTo>
                    <a:pt x="1534972" y="505327"/>
                    <a:pt x="1532493" y="518586"/>
                    <a:pt x="1527161" y="530842"/>
                  </a:cubicBezTo>
                  <a:cubicBezTo>
                    <a:pt x="1526296" y="532365"/>
                    <a:pt x="1526296" y="534238"/>
                    <a:pt x="1527161" y="535760"/>
                  </a:cubicBezTo>
                  <a:cubicBezTo>
                    <a:pt x="1530821" y="540305"/>
                    <a:pt x="1528873" y="544888"/>
                    <a:pt x="1527830" y="549531"/>
                  </a:cubicBezTo>
                  <a:cubicBezTo>
                    <a:pt x="1522558" y="573571"/>
                    <a:pt x="1510007" y="594444"/>
                    <a:pt x="1498951" y="615946"/>
                  </a:cubicBezTo>
                  <a:cubicBezTo>
                    <a:pt x="1496767" y="620533"/>
                    <a:pt x="1494348" y="625005"/>
                    <a:pt x="1491692" y="629343"/>
                  </a:cubicBezTo>
                  <a:cubicBezTo>
                    <a:pt x="1489311" y="635500"/>
                    <a:pt x="1484865" y="640320"/>
                    <a:pt x="1481226" y="645671"/>
                  </a:cubicBezTo>
                  <a:cubicBezTo>
                    <a:pt x="1475619" y="653796"/>
                    <a:pt x="1470819" y="662440"/>
                    <a:pt x="1466865" y="671481"/>
                  </a:cubicBezTo>
                  <a:cubicBezTo>
                    <a:pt x="1466393" y="672382"/>
                    <a:pt x="1465980" y="673307"/>
                    <a:pt x="1465606" y="674255"/>
                  </a:cubicBezTo>
                  <a:cubicBezTo>
                    <a:pt x="1464367" y="677678"/>
                    <a:pt x="1463245" y="681160"/>
                    <a:pt x="1462203" y="684662"/>
                  </a:cubicBezTo>
                  <a:cubicBezTo>
                    <a:pt x="1461848" y="685594"/>
                    <a:pt x="1461613" y="686576"/>
                    <a:pt x="1461554" y="687573"/>
                  </a:cubicBezTo>
                  <a:cubicBezTo>
                    <a:pt x="1461554" y="689914"/>
                    <a:pt x="1460511" y="692157"/>
                    <a:pt x="1460747" y="694537"/>
                  </a:cubicBezTo>
                  <a:cubicBezTo>
                    <a:pt x="1460452" y="695501"/>
                    <a:pt x="1460236" y="696489"/>
                    <a:pt x="1460117" y="697488"/>
                  </a:cubicBezTo>
                  <a:cubicBezTo>
                    <a:pt x="1460117" y="699456"/>
                    <a:pt x="1460117" y="701521"/>
                    <a:pt x="1460117" y="703528"/>
                  </a:cubicBezTo>
                  <a:cubicBezTo>
                    <a:pt x="1460117" y="704868"/>
                    <a:pt x="1460334" y="706197"/>
                    <a:pt x="1460786" y="707462"/>
                  </a:cubicBezTo>
                  <a:cubicBezTo>
                    <a:pt x="1461239" y="709813"/>
                    <a:pt x="1461494" y="712194"/>
                    <a:pt x="1461593" y="714584"/>
                  </a:cubicBezTo>
                  <a:cubicBezTo>
                    <a:pt x="1461691" y="715619"/>
                    <a:pt x="1461908" y="716642"/>
                    <a:pt x="1462223" y="717633"/>
                  </a:cubicBezTo>
                  <a:cubicBezTo>
                    <a:pt x="1462223" y="719758"/>
                    <a:pt x="1463167" y="721784"/>
                    <a:pt x="1463108" y="723948"/>
                  </a:cubicBezTo>
                  <a:cubicBezTo>
                    <a:pt x="1463245" y="725069"/>
                    <a:pt x="1463678" y="726132"/>
                    <a:pt x="1463737" y="727253"/>
                  </a:cubicBezTo>
                  <a:cubicBezTo>
                    <a:pt x="1464248" y="736621"/>
                    <a:pt x="1465429" y="745938"/>
                    <a:pt x="1467317" y="755129"/>
                  </a:cubicBezTo>
                  <a:cubicBezTo>
                    <a:pt x="1467495" y="756299"/>
                    <a:pt x="1467731" y="757456"/>
                    <a:pt x="1468065" y="758591"/>
                  </a:cubicBezTo>
                  <a:cubicBezTo>
                    <a:pt x="1470564" y="770532"/>
                    <a:pt x="1472905" y="782493"/>
                    <a:pt x="1474695" y="794553"/>
                  </a:cubicBezTo>
                  <a:cubicBezTo>
                    <a:pt x="1474813" y="795725"/>
                    <a:pt x="1475029" y="796884"/>
                    <a:pt x="1475364" y="798015"/>
                  </a:cubicBezTo>
                  <a:cubicBezTo>
                    <a:pt x="1475954" y="804586"/>
                    <a:pt x="1477173" y="811078"/>
                    <a:pt x="1477626" y="817688"/>
                  </a:cubicBezTo>
                  <a:cubicBezTo>
                    <a:pt x="1477685" y="818839"/>
                    <a:pt x="1477902" y="819976"/>
                    <a:pt x="1478256" y="821071"/>
                  </a:cubicBezTo>
                  <a:cubicBezTo>
                    <a:pt x="1478118" y="824101"/>
                    <a:pt x="1479338" y="826973"/>
                    <a:pt x="1479062" y="830062"/>
                  </a:cubicBezTo>
                  <a:cubicBezTo>
                    <a:pt x="1479082" y="831575"/>
                    <a:pt x="1479298" y="833077"/>
                    <a:pt x="1479731" y="834527"/>
                  </a:cubicBezTo>
                  <a:cubicBezTo>
                    <a:pt x="1479731" y="837990"/>
                    <a:pt x="1480852" y="841373"/>
                    <a:pt x="1480537" y="844855"/>
                  </a:cubicBezTo>
                  <a:cubicBezTo>
                    <a:pt x="1480616" y="846453"/>
                    <a:pt x="1480852" y="848038"/>
                    <a:pt x="1481206" y="849596"/>
                  </a:cubicBezTo>
                  <a:cubicBezTo>
                    <a:pt x="1481325" y="857131"/>
                    <a:pt x="1482406" y="864607"/>
                    <a:pt x="1481993" y="872141"/>
                  </a:cubicBezTo>
                  <a:cubicBezTo>
                    <a:pt x="1482032" y="873853"/>
                    <a:pt x="1482249" y="875554"/>
                    <a:pt x="1482662" y="877217"/>
                  </a:cubicBezTo>
                  <a:cubicBezTo>
                    <a:pt x="1482800" y="890378"/>
                    <a:pt x="1482269" y="903539"/>
                    <a:pt x="1483469" y="916680"/>
                  </a:cubicBezTo>
                  <a:cubicBezTo>
                    <a:pt x="1483528" y="918010"/>
                    <a:pt x="1483744" y="919330"/>
                    <a:pt x="1484098" y="920614"/>
                  </a:cubicBezTo>
                  <a:cubicBezTo>
                    <a:pt x="1484295" y="930923"/>
                    <a:pt x="1486675" y="941271"/>
                    <a:pt x="1484098" y="951579"/>
                  </a:cubicBezTo>
                  <a:cubicBezTo>
                    <a:pt x="1477173" y="965763"/>
                    <a:pt x="1464111" y="970897"/>
                    <a:pt x="1451894" y="964288"/>
                  </a:cubicBezTo>
                  <a:cubicBezTo>
                    <a:pt x="1445402" y="960786"/>
                    <a:pt x="1442058" y="955100"/>
                    <a:pt x="1440622" y="948136"/>
                  </a:cubicBezTo>
                  <a:cubicBezTo>
                    <a:pt x="1437986" y="936030"/>
                    <a:pt x="1436609" y="923681"/>
                    <a:pt x="1436510" y="911290"/>
                  </a:cubicBezTo>
                  <a:cubicBezTo>
                    <a:pt x="1436353" y="892542"/>
                    <a:pt x="1434032" y="874030"/>
                    <a:pt x="1432576" y="855420"/>
                  </a:cubicBezTo>
                  <a:cubicBezTo>
                    <a:pt x="1431120" y="836809"/>
                    <a:pt x="1429389" y="817707"/>
                    <a:pt x="1429153" y="798802"/>
                  </a:cubicBezTo>
                  <a:cubicBezTo>
                    <a:pt x="1429035" y="787510"/>
                    <a:pt x="1426458" y="776749"/>
                    <a:pt x="1424510" y="765752"/>
                  </a:cubicBezTo>
                  <a:cubicBezTo>
                    <a:pt x="1420457" y="742834"/>
                    <a:pt x="1415244" y="720092"/>
                    <a:pt x="1413080" y="696898"/>
                  </a:cubicBezTo>
                  <a:cubicBezTo>
                    <a:pt x="1412412" y="689560"/>
                    <a:pt x="1411408" y="688695"/>
                    <a:pt x="1404700" y="691901"/>
                  </a:cubicBezTo>
                  <a:cubicBezTo>
                    <a:pt x="1396595" y="695836"/>
                    <a:pt x="1388647" y="699928"/>
                    <a:pt x="1380365" y="703469"/>
                  </a:cubicBezTo>
                  <a:cubicBezTo>
                    <a:pt x="1378004" y="704492"/>
                    <a:pt x="1375388" y="705436"/>
                    <a:pt x="1374109" y="708230"/>
                  </a:cubicBezTo>
                  <a:cubicBezTo>
                    <a:pt x="1376233" y="710197"/>
                    <a:pt x="1378791" y="709194"/>
                    <a:pt x="1381093" y="709410"/>
                  </a:cubicBezTo>
                  <a:cubicBezTo>
                    <a:pt x="1392719" y="710368"/>
                    <a:pt x="1401847" y="719771"/>
                    <a:pt x="1402477" y="731423"/>
                  </a:cubicBezTo>
                  <a:cubicBezTo>
                    <a:pt x="1403067" y="742204"/>
                    <a:pt x="1400746" y="752729"/>
                    <a:pt x="1398916" y="763214"/>
                  </a:cubicBezTo>
                  <a:cubicBezTo>
                    <a:pt x="1396772" y="775628"/>
                    <a:pt x="1394706" y="788139"/>
                    <a:pt x="1390535" y="800120"/>
                  </a:cubicBezTo>
                  <a:cubicBezTo>
                    <a:pt x="1388962" y="804625"/>
                    <a:pt x="1389001" y="808363"/>
                    <a:pt x="1392188" y="812278"/>
                  </a:cubicBezTo>
                  <a:cubicBezTo>
                    <a:pt x="1397697" y="819104"/>
                    <a:pt x="1397342" y="827190"/>
                    <a:pt x="1396024" y="835255"/>
                  </a:cubicBezTo>
                  <a:cubicBezTo>
                    <a:pt x="1394450" y="844855"/>
                    <a:pt x="1391952" y="854259"/>
                    <a:pt x="1389670" y="863682"/>
                  </a:cubicBezTo>
                  <a:cubicBezTo>
                    <a:pt x="1385755" y="879062"/>
                    <a:pt x="1386050" y="895207"/>
                    <a:pt x="1390476" y="910444"/>
                  </a:cubicBezTo>
                  <a:cubicBezTo>
                    <a:pt x="1393034" y="917852"/>
                    <a:pt x="1392621" y="925959"/>
                    <a:pt x="1389316" y="933067"/>
                  </a:cubicBezTo>
                  <a:cubicBezTo>
                    <a:pt x="1386621" y="938733"/>
                    <a:pt x="1385972" y="946208"/>
                    <a:pt x="1389945" y="951284"/>
                  </a:cubicBezTo>
                  <a:cubicBezTo>
                    <a:pt x="1398424" y="962123"/>
                    <a:pt x="1397185" y="973966"/>
                    <a:pt x="1395847" y="986065"/>
                  </a:cubicBezTo>
                  <a:cubicBezTo>
                    <a:pt x="1394726" y="995958"/>
                    <a:pt x="1392995" y="1005773"/>
                    <a:pt x="1390673" y="1015456"/>
                  </a:cubicBezTo>
                  <a:cubicBezTo>
                    <a:pt x="1389512" y="1019697"/>
                    <a:pt x="1389729" y="1024204"/>
                    <a:pt x="1391342" y="1028302"/>
                  </a:cubicBezTo>
                  <a:cubicBezTo>
                    <a:pt x="1394431" y="1035827"/>
                    <a:pt x="1394234" y="1044302"/>
                    <a:pt x="1390791" y="1051673"/>
                  </a:cubicBezTo>
                  <a:cubicBezTo>
                    <a:pt x="1390319" y="1052794"/>
                    <a:pt x="1390044" y="1054014"/>
                    <a:pt x="1389473" y="1055076"/>
                  </a:cubicBezTo>
                  <a:cubicBezTo>
                    <a:pt x="1383099" y="1067155"/>
                    <a:pt x="1381604" y="1077779"/>
                    <a:pt x="1393545" y="1088520"/>
                  </a:cubicBezTo>
                  <a:cubicBezTo>
                    <a:pt x="1401414" y="1095621"/>
                    <a:pt x="1403244" y="1106972"/>
                    <a:pt x="1403795" y="1117497"/>
                  </a:cubicBezTo>
                  <a:cubicBezTo>
                    <a:pt x="1405467" y="1148484"/>
                    <a:pt x="1405310" y="1179545"/>
                    <a:pt x="1403323" y="1210509"/>
                  </a:cubicBezTo>
                  <a:cubicBezTo>
                    <a:pt x="1400116" y="1259691"/>
                    <a:pt x="1388313" y="1307377"/>
                    <a:pt x="1381152" y="1355850"/>
                  </a:cubicBezTo>
                  <a:cubicBezTo>
                    <a:pt x="1375978" y="1390906"/>
                    <a:pt x="1371315" y="1426042"/>
                    <a:pt x="1365807" y="1461059"/>
                  </a:cubicBezTo>
                  <a:cubicBezTo>
                    <a:pt x="1362620" y="1481518"/>
                    <a:pt x="1362227" y="1502115"/>
                    <a:pt x="1360338" y="1522634"/>
                  </a:cubicBezTo>
                  <a:cubicBezTo>
                    <a:pt x="1358981" y="1537467"/>
                    <a:pt x="1353177" y="1549880"/>
                    <a:pt x="1341630" y="1559166"/>
                  </a:cubicBezTo>
                  <a:cubicBezTo>
                    <a:pt x="1335669" y="1564163"/>
                    <a:pt x="1331321" y="1570812"/>
                    <a:pt x="1329118" y="1578268"/>
                  </a:cubicBezTo>
                  <a:cubicBezTo>
                    <a:pt x="1321760" y="1599652"/>
                    <a:pt x="1311118" y="1618970"/>
                    <a:pt x="1294297" y="1634708"/>
                  </a:cubicBezTo>
                  <a:cubicBezTo>
                    <a:pt x="1285858" y="1642794"/>
                    <a:pt x="1275903" y="1649148"/>
                    <a:pt x="1265005" y="1653358"/>
                  </a:cubicBezTo>
                  <a:cubicBezTo>
                    <a:pt x="1245450" y="1660676"/>
                    <a:pt x="1226388" y="1668958"/>
                    <a:pt x="1207581" y="1678086"/>
                  </a:cubicBezTo>
                  <a:cubicBezTo>
                    <a:pt x="1176105" y="1693372"/>
                    <a:pt x="1143645" y="1691031"/>
                    <a:pt x="1112189" y="1678086"/>
                  </a:cubicBezTo>
                  <a:cubicBezTo>
                    <a:pt x="1054312" y="1654361"/>
                    <a:pt x="1018173" y="1610432"/>
                    <a:pt x="998423" y="1551985"/>
                  </a:cubicBezTo>
                  <a:cubicBezTo>
                    <a:pt x="993071" y="1536247"/>
                    <a:pt x="991242" y="1519801"/>
                    <a:pt x="990554" y="1503276"/>
                  </a:cubicBezTo>
                  <a:cubicBezTo>
                    <a:pt x="990219" y="1495112"/>
                    <a:pt x="986619" y="1487813"/>
                    <a:pt x="984868" y="1480023"/>
                  </a:cubicBezTo>
                  <a:cubicBezTo>
                    <a:pt x="983904" y="1475793"/>
                    <a:pt x="979851" y="1474495"/>
                    <a:pt x="975799" y="1473826"/>
                  </a:cubicBezTo>
                  <a:cubicBezTo>
                    <a:pt x="966710" y="1472272"/>
                    <a:pt x="957504" y="1471446"/>
                    <a:pt x="948552" y="1469006"/>
                  </a:cubicBezTo>
                  <a:cubicBezTo>
                    <a:pt x="939050" y="1466429"/>
                    <a:pt x="938460" y="1465623"/>
                    <a:pt x="940192" y="1456101"/>
                  </a:cubicBezTo>
                  <a:cubicBezTo>
                    <a:pt x="940585" y="1453858"/>
                    <a:pt x="940743" y="1451754"/>
                    <a:pt x="938795" y="1450199"/>
                  </a:cubicBezTo>
                  <a:cubicBezTo>
                    <a:pt x="937870" y="1449609"/>
                    <a:pt x="936887" y="1449078"/>
                    <a:pt x="935864" y="1448645"/>
                  </a:cubicBezTo>
                  <a:cubicBezTo>
                    <a:pt x="934860" y="1448173"/>
                    <a:pt x="933896" y="1447662"/>
                    <a:pt x="932873" y="1447131"/>
                  </a:cubicBezTo>
                  <a:cubicBezTo>
                    <a:pt x="930690" y="1446265"/>
                    <a:pt x="929057" y="1444376"/>
                    <a:pt x="928526" y="1442075"/>
                  </a:cubicBezTo>
                  <a:cubicBezTo>
                    <a:pt x="930867" y="1407412"/>
                    <a:pt x="964999" y="1380598"/>
                    <a:pt x="999544" y="1386283"/>
                  </a:cubicBezTo>
                  <a:cubicBezTo>
                    <a:pt x="1003124" y="1386893"/>
                    <a:pt x="1006665" y="1387897"/>
                    <a:pt x="1010285" y="1388251"/>
                  </a:cubicBezTo>
                  <a:cubicBezTo>
                    <a:pt x="1016954" y="1389018"/>
                    <a:pt x="1023544" y="1386126"/>
                    <a:pt x="1027498" y="1380696"/>
                  </a:cubicBezTo>
                  <a:cubicBezTo>
                    <a:pt x="1030587" y="1376762"/>
                    <a:pt x="1029682" y="1374598"/>
                    <a:pt x="1024744" y="1373909"/>
                  </a:cubicBezTo>
                  <a:cubicBezTo>
                    <a:pt x="1021852" y="1373575"/>
                    <a:pt x="1018921" y="1373516"/>
                    <a:pt x="1016010" y="1373732"/>
                  </a:cubicBezTo>
                  <a:cubicBezTo>
                    <a:pt x="981504" y="1375522"/>
                    <a:pt x="947864" y="1369404"/>
                    <a:pt x="914204" y="1363109"/>
                  </a:cubicBezTo>
                  <a:cubicBezTo>
                    <a:pt x="905076" y="1361397"/>
                    <a:pt x="896007" y="1358407"/>
                    <a:pt x="886250" y="1361496"/>
                  </a:cubicBezTo>
                  <a:cubicBezTo>
                    <a:pt x="880702" y="1363267"/>
                    <a:pt x="874721" y="1360748"/>
                    <a:pt x="869154" y="1359096"/>
                  </a:cubicBezTo>
                  <a:cubicBezTo>
                    <a:pt x="851173" y="1353745"/>
                    <a:pt x="834019" y="1357916"/>
                    <a:pt x="817238" y="1363955"/>
                  </a:cubicBezTo>
                  <a:cubicBezTo>
                    <a:pt x="808445" y="1367103"/>
                    <a:pt x="803841" y="1374991"/>
                    <a:pt x="800517" y="1383234"/>
                  </a:cubicBezTo>
                  <a:cubicBezTo>
                    <a:pt x="793316" y="1400290"/>
                    <a:pt x="789480" y="1418586"/>
                    <a:pt x="789225" y="1437098"/>
                  </a:cubicBezTo>
                  <a:cubicBezTo>
                    <a:pt x="789225" y="1491335"/>
                    <a:pt x="785290" y="1545159"/>
                    <a:pt x="774214" y="1598413"/>
                  </a:cubicBezTo>
                  <a:cubicBezTo>
                    <a:pt x="772070" y="1607127"/>
                    <a:pt x="770536" y="1615980"/>
                    <a:pt x="769611" y="1624892"/>
                  </a:cubicBezTo>
                  <a:cubicBezTo>
                    <a:pt x="769178" y="1631541"/>
                    <a:pt x="765204" y="1637148"/>
                    <a:pt x="762096" y="1642912"/>
                  </a:cubicBezTo>
                  <a:cubicBezTo>
                    <a:pt x="756273" y="1653555"/>
                    <a:pt x="749781" y="1663824"/>
                    <a:pt x="742699" y="1673680"/>
                  </a:cubicBezTo>
                  <a:cubicBezTo>
                    <a:pt x="737879" y="1680467"/>
                    <a:pt x="733709" y="1687450"/>
                    <a:pt x="732135" y="1695851"/>
                  </a:cubicBezTo>
                  <a:cubicBezTo>
                    <a:pt x="731092" y="1699864"/>
                    <a:pt x="728869" y="1703483"/>
                    <a:pt x="725781" y="1706257"/>
                  </a:cubicBezTo>
                  <a:cubicBezTo>
                    <a:pt x="721236" y="1711038"/>
                    <a:pt x="715728" y="1714677"/>
                    <a:pt x="710869" y="1719064"/>
                  </a:cubicBezTo>
                  <a:cubicBezTo>
                    <a:pt x="705301" y="1724120"/>
                    <a:pt x="705557" y="1727209"/>
                    <a:pt x="712206" y="1730573"/>
                  </a:cubicBezTo>
                  <a:cubicBezTo>
                    <a:pt x="721118" y="1735038"/>
                    <a:pt x="729007" y="1741294"/>
                    <a:pt x="735381" y="1748947"/>
                  </a:cubicBezTo>
                  <a:cubicBezTo>
                    <a:pt x="745079" y="1760494"/>
                    <a:pt x="749152" y="1773833"/>
                    <a:pt x="749643" y="1788548"/>
                  </a:cubicBezTo>
                  <a:cubicBezTo>
                    <a:pt x="749643" y="1792482"/>
                    <a:pt x="747224" y="1794449"/>
                    <a:pt x="744056" y="1796279"/>
                  </a:cubicBezTo>
                  <a:cubicBezTo>
                    <a:pt x="727138" y="1805840"/>
                    <a:pt x="708783" y="1812627"/>
                    <a:pt x="689721" y="1816384"/>
                  </a:cubicBezTo>
                  <a:cubicBezTo>
                    <a:pt x="672881" y="1819886"/>
                    <a:pt x="655884" y="1822640"/>
                    <a:pt x="638966" y="1825807"/>
                  </a:cubicBezTo>
                  <a:cubicBezTo>
                    <a:pt x="632769" y="1826968"/>
                    <a:pt x="629523" y="1824784"/>
                    <a:pt x="626887" y="1819532"/>
                  </a:cubicBezTo>
                  <a:cubicBezTo>
                    <a:pt x="618742" y="1803538"/>
                    <a:pt x="617522" y="1784869"/>
                    <a:pt x="623523" y="1767950"/>
                  </a:cubicBezTo>
                  <a:cubicBezTo>
                    <a:pt x="626237" y="1759609"/>
                    <a:pt x="625962" y="1759413"/>
                    <a:pt x="617365" y="1760377"/>
                  </a:cubicBezTo>
                  <a:cubicBezTo>
                    <a:pt x="577076" y="1764862"/>
                    <a:pt x="536983" y="1764488"/>
                    <a:pt x="497363" y="1755222"/>
                  </a:cubicBezTo>
                  <a:cubicBezTo>
                    <a:pt x="484595" y="1752232"/>
                    <a:pt x="472044" y="1748455"/>
                    <a:pt x="459571" y="1744383"/>
                  </a:cubicBezTo>
                  <a:cubicBezTo>
                    <a:pt x="454831" y="1743143"/>
                    <a:pt x="450621" y="1740370"/>
                    <a:pt x="447591" y="1736514"/>
                  </a:cubicBezTo>
                  <a:cubicBezTo>
                    <a:pt x="439958" y="1725517"/>
                    <a:pt x="429886" y="1715366"/>
                    <a:pt x="433250" y="1699982"/>
                  </a:cubicBezTo>
                  <a:cubicBezTo>
                    <a:pt x="433997" y="1696578"/>
                    <a:pt x="432305" y="1693864"/>
                    <a:pt x="429984" y="1691523"/>
                  </a:cubicBezTo>
                  <a:cubicBezTo>
                    <a:pt x="403308" y="1664532"/>
                    <a:pt x="387432" y="1631679"/>
                    <a:pt x="377636" y="1595481"/>
                  </a:cubicBezTo>
                  <a:cubicBezTo>
                    <a:pt x="368212" y="1560759"/>
                    <a:pt x="359576" y="1525919"/>
                    <a:pt x="356763" y="1489938"/>
                  </a:cubicBezTo>
                  <a:cubicBezTo>
                    <a:pt x="356291" y="1484036"/>
                    <a:pt x="353418" y="1484568"/>
                    <a:pt x="349484" y="1486436"/>
                  </a:cubicBezTo>
                  <a:cubicBezTo>
                    <a:pt x="336677" y="1492712"/>
                    <a:pt x="321903" y="1493637"/>
                    <a:pt x="308408" y="1488994"/>
                  </a:cubicBezTo>
                  <a:cubicBezTo>
                    <a:pt x="302171" y="1487027"/>
                    <a:pt x="298571" y="1483426"/>
                    <a:pt x="298198" y="1476561"/>
                  </a:cubicBezTo>
                  <a:cubicBezTo>
                    <a:pt x="297627" y="1470560"/>
                    <a:pt x="296467" y="1464620"/>
                    <a:pt x="294735" y="1458855"/>
                  </a:cubicBezTo>
                  <a:cubicBezTo>
                    <a:pt x="290191" y="1441957"/>
                    <a:pt x="276892" y="1432042"/>
                    <a:pt x="259187" y="1430724"/>
                  </a:cubicBezTo>
                  <a:cubicBezTo>
                    <a:pt x="236091" y="1429032"/>
                    <a:pt x="212779" y="1429878"/>
                    <a:pt x="190058" y="1423701"/>
                  </a:cubicBezTo>
                  <a:cubicBezTo>
                    <a:pt x="166608" y="1417307"/>
                    <a:pt x="143827" y="1409477"/>
                    <a:pt x="122817" y="1397064"/>
                  </a:cubicBezTo>
                  <a:cubicBezTo>
                    <a:pt x="120751" y="1395647"/>
                    <a:pt x="118509" y="1394487"/>
                    <a:pt x="116168" y="1393601"/>
                  </a:cubicBezTo>
                  <a:close/>
                </a:path>
              </a:pathLst>
            </a:custGeom>
            <a:solidFill>
              <a:srgbClr val="000000"/>
            </a:solidFill>
            <a:ln w="1956" cap="flat">
              <a:noFill/>
              <a:prstDash val="solid"/>
              <a:miter/>
            </a:ln>
          </p:spPr>
          <p:txBody>
            <a:bodyPr rtlCol="0" anchor="ctr"/>
            <a:lstStyle/>
            <a:p>
              <a:endParaRPr lang="es-CO"/>
            </a:p>
          </p:txBody>
        </p:sp>
        <p:sp>
          <p:nvSpPr>
            <p:cNvPr id="235" name="Freeform: Shape 234">
              <a:extLst>
                <a:ext uri="{FF2B5EF4-FFF2-40B4-BE49-F238E27FC236}">
                  <a16:creationId xmlns:a16="http://schemas.microsoft.com/office/drawing/2014/main" id="{1184D63C-D7C5-E8C3-730F-9F1C0C4E40E7}"/>
                </a:ext>
              </a:extLst>
            </p:cNvPr>
            <p:cNvSpPr/>
            <p:nvPr/>
          </p:nvSpPr>
          <p:spPr>
            <a:xfrm>
              <a:off x="12182947" y="-76139"/>
              <a:ext cx="1296315" cy="594941"/>
            </a:xfrm>
            <a:custGeom>
              <a:avLst/>
              <a:gdLst>
                <a:gd name="connsiteX0" fmla="*/ 431911 w 1296315"/>
                <a:gd name="connsiteY0" fmla="*/ 280279 h 594941"/>
                <a:gd name="connsiteX1" fmla="*/ 437990 w 1296315"/>
                <a:gd name="connsiteY1" fmla="*/ 263459 h 594941"/>
                <a:gd name="connsiteX2" fmla="*/ 448259 w 1296315"/>
                <a:gd name="connsiteY2" fmla="*/ 241210 h 594941"/>
                <a:gd name="connsiteX3" fmla="*/ 458292 w 1296315"/>
                <a:gd name="connsiteY3" fmla="*/ 206015 h 594941"/>
                <a:gd name="connsiteX4" fmla="*/ 457938 w 1296315"/>
                <a:gd name="connsiteY4" fmla="*/ 190415 h 594941"/>
                <a:gd name="connsiteX5" fmla="*/ 435807 w 1296315"/>
                <a:gd name="connsiteY5" fmla="*/ 174913 h 594941"/>
                <a:gd name="connsiteX6" fmla="*/ 415662 w 1296315"/>
                <a:gd name="connsiteY6" fmla="*/ 193484 h 594941"/>
                <a:gd name="connsiteX7" fmla="*/ 412750 w 1296315"/>
                <a:gd name="connsiteY7" fmla="*/ 223701 h 594941"/>
                <a:gd name="connsiteX8" fmla="*/ 407970 w 1296315"/>
                <a:gd name="connsiteY8" fmla="*/ 230232 h 594941"/>
                <a:gd name="connsiteX9" fmla="*/ 380684 w 1296315"/>
                <a:gd name="connsiteY9" fmla="*/ 263676 h 594941"/>
                <a:gd name="connsiteX10" fmla="*/ 366087 w 1296315"/>
                <a:gd name="connsiteY10" fmla="*/ 326411 h 594941"/>
                <a:gd name="connsiteX11" fmla="*/ 359910 w 1296315"/>
                <a:gd name="connsiteY11" fmla="*/ 348759 h 594941"/>
                <a:gd name="connsiteX12" fmla="*/ 344644 w 1296315"/>
                <a:gd name="connsiteY12" fmla="*/ 395698 h 594941"/>
                <a:gd name="connsiteX13" fmla="*/ 337110 w 1296315"/>
                <a:gd name="connsiteY13" fmla="*/ 397115 h 594941"/>
                <a:gd name="connsiteX14" fmla="*/ 320919 w 1296315"/>
                <a:gd name="connsiteY14" fmla="*/ 381731 h 594941"/>
                <a:gd name="connsiteX15" fmla="*/ 282872 w 1296315"/>
                <a:gd name="connsiteY15" fmla="*/ 374885 h 594941"/>
                <a:gd name="connsiteX16" fmla="*/ 276833 w 1296315"/>
                <a:gd name="connsiteY16" fmla="*/ 380786 h 594941"/>
                <a:gd name="connsiteX17" fmla="*/ 275869 w 1296315"/>
                <a:gd name="connsiteY17" fmla="*/ 384996 h 594941"/>
                <a:gd name="connsiteX18" fmla="*/ 268511 w 1296315"/>
                <a:gd name="connsiteY18" fmla="*/ 430578 h 594941"/>
                <a:gd name="connsiteX19" fmla="*/ 258813 w 1296315"/>
                <a:gd name="connsiteY19" fmla="*/ 465477 h 594941"/>
                <a:gd name="connsiteX20" fmla="*/ 233219 w 1296315"/>
                <a:gd name="connsiteY20" fmla="*/ 499982 h 594941"/>
                <a:gd name="connsiteX21" fmla="*/ 222910 w 1296315"/>
                <a:gd name="connsiteY21" fmla="*/ 509091 h 594941"/>
                <a:gd name="connsiteX22" fmla="*/ 178037 w 1296315"/>
                <a:gd name="connsiteY22" fmla="*/ 530239 h 594941"/>
                <a:gd name="connsiteX23" fmla="*/ 148823 w 1296315"/>
                <a:gd name="connsiteY23" fmla="*/ 534999 h 594941"/>
                <a:gd name="connsiteX24" fmla="*/ 126652 w 1296315"/>
                <a:gd name="connsiteY24" fmla="*/ 538049 h 594941"/>
                <a:gd name="connsiteX25" fmla="*/ 103655 w 1296315"/>
                <a:gd name="connsiteY25" fmla="*/ 540488 h 594941"/>
                <a:gd name="connsiteX26" fmla="*/ 50363 w 1296315"/>
                <a:gd name="connsiteY26" fmla="*/ 556088 h 594941"/>
                <a:gd name="connsiteX27" fmla="*/ 4407 w 1296315"/>
                <a:gd name="connsiteY27" fmla="*/ 589807 h 594941"/>
                <a:gd name="connsiteX28" fmla="*/ -983 w 1296315"/>
                <a:gd name="connsiteY28" fmla="*/ 594627 h 594941"/>
                <a:gd name="connsiteX29" fmla="*/ -1514 w 1296315"/>
                <a:gd name="connsiteY29" fmla="*/ 593224 h 594941"/>
                <a:gd name="connsiteX30" fmla="*/ -1199 w 1296315"/>
                <a:gd name="connsiteY30" fmla="*/ 592817 h 594941"/>
                <a:gd name="connsiteX31" fmla="*/ 47982 w 1296315"/>
                <a:gd name="connsiteY31" fmla="*/ 554967 h 594941"/>
                <a:gd name="connsiteX32" fmla="*/ 118803 w 1296315"/>
                <a:gd name="connsiteY32" fmla="*/ 536770 h 594941"/>
                <a:gd name="connsiteX33" fmla="*/ 193795 w 1296315"/>
                <a:gd name="connsiteY33" fmla="*/ 523334 h 594941"/>
                <a:gd name="connsiteX34" fmla="*/ 222005 w 1296315"/>
                <a:gd name="connsiteY34" fmla="*/ 507104 h 594941"/>
                <a:gd name="connsiteX35" fmla="*/ 234773 w 1296315"/>
                <a:gd name="connsiteY35" fmla="*/ 496304 h 594941"/>
                <a:gd name="connsiteX36" fmla="*/ 254918 w 1296315"/>
                <a:gd name="connsiteY36" fmla="*/ 469962 h 594941"/>
                <a:gd name="connsiteX37" fmla="*/ 261842 w 1296315"/>
                <a:gd name="connsiteY37" fmla="*/ 450034 h 594941"/>
                <a:gd name="connsiteX38" fmla="*/ 275770 w 1296315"/>
                <a:gd name="connsiteY38" fmla="*/ 375770 h 594941"/>
                <a:gd name="connsiteX39" fmla="*/ 329044 w 1296315"/>
                <a:gd name="connsiteY39" fmla="*/ 206035 h 594941"/>
                <a:gd name="connsiteX40" fmla="*/ 385130 w 1296315"/>
                <a:gd name="connsiteY40" fmla="*/ 119338 h 594941"/>
                <a:gd name="connsiteX41" fmla="*/ 414973 w 1296315"/>
                <a:gd name="connsiteY41" fmla="*/ 87449 h 594941"/>
                <a:gd name="connsiteX42" fmla="*/ 446803 w 1296315"/>
                <a:gd name="connsiteY42" fmla="*/ 58806 h 594941"/>
                <a:gd name="connsiteX43" fmla="*/ 472083 w 1296315"/>
                <a:gd name="connsiteY43" fmla="*/ 40333 h 594941"/>
                <a:gd name="connsiteX44" fmla="*/ 518471 w 1296315"/>
                <a:gd name="connsiteY44" fmla="*/ 18477 h 594941"/>
                <a:gd name="connsiteX45" fmla="*/ 573337 w 1296315"/>
                <a:gd name="connsiteY45" fmla="*/ 3978 h 594941"/>
                <a:gd name="connsiteX46" fmla="*/ 606564 w 1296315"/>
                <a:gd name="connsiteY46" fmla="*/ 418 h 594941"/>
                <a:gd name="connsiteX47" fmla="*/ 720882 w 1296315"/>
                <a:gd name="connsiteY47" fmla="*/ -173 h 594941"/>
                <a:gd name="connsiteX48" fmla="*/ 797329 w 1296315"/>
                <a:gd name="connsiteY48" fmla="*/ 4 h 594941"/>
                <a:gd name="connsiteX49" fmla="*/ 808975 w 1296315"/>
                <a:gd name="connsiteY49" fmla="*/ 516 h 594941"/>
                <a:gd name="connsiteX50" fmla="*/ 890420 w 1296315"/>
                <a:gd name="connsiteY50" fmla="*/ 2149 h 594941"/>
                <a:gd name="connsiteX51" fmla="*/ 926046 w 1296315"/>
                <a:gd name="connsiteY51" fmla="*/ 516 h 594941"/>
                <a:gd name="connsiteX52" fmla="*/ 962067 w 1296315"/>
                <a:gd name="connsiteY52" fmla="*/ 5178 h 594941"/>
                <a:gd name="connsiteX53" fmla="*/ 1084568 w 1296315"/>
                <a:gd name="connsiteY53" fmla="*/ 44523 h 594941"/>
                <a:gd name="connsiteX54" fmla="*/ 1113723 w 1296315"/>
                <a:gd name="connsiteY54" fmla="*/ 60891 h 594941"/>
                <a:gd name="connsiteX55" fmla="*/ 1191803 w 1296315"/>
                <a:gd name="connsiteY55" fmla="*/ 113004 h 594941"/>
                <a:gd name="connsiteX56" fmla="*/ 1229378 w 1296315"/>
                <a:gd name="connsiteY56" fmla="*/ 147155 h 594941"/>
                <a:gd name="connsiteX57" fmla="*/ 1280074 w 1296315"/>
                <a:gd name="connsiteY57" fmla="*/ 206311 h 594941"/>
                <a:gd name="connsiteX58" fmla="*/ 1294710 w 1296315"/>
                <a:gd name="connsiteY58" fmla="*/ 227045 h 594941"/>
                <a:gd name="connsiteX59" fmla="*/ 1265201 w 1296315"/>
                <a:gd name="connsiteY59" fmla="*/ 232377 h 594941"/>
                <a:gd name="connsiteX60" fmla="*/ 1239332 w 1296315"/>
                <a:gd name="connsiteY60" fmla="*/ 254016 h 594941"/>
                <a:gd name="connsiteX61" fmla="*/ 1222512 w 1296315"/>
                <a:gd name="connsiteY61" fmla="*/ 259918 h 594941"/>
                <a:gd name="connsiteX62" fmla="*/ 1158183 w 1296315"/>
                <a:gd name="connsiteY62" fmla="*/ 247859 h 594941"/>
                <a:gd name="connsiteX63" fmla="*/ 1138353 w 1296315"/>
                <a:gd name="connsiteY63" fmla="*/ 238337 h 594941"/>
                <a:gd name="connsiteX64" fmla="*/ 1104044 w 1296315"/>
                <a:gd name="connsiteY64" fmla="*/ 205819 h 594941"/>
                <a:gd name="connsiteX65" fmla="*/ 1097355 w 1296315"/>
                <a:gd name="connsiteY65" fmla="*/ 194822 h 594941"/>
                <a:gd name="connsiteX66" fmla="*/ 1082955 w 1296315"/>
                <a:gd name="connsiteY66" fmla="*/ 176664 h 594941"/>
                <a:gd name="connsiteX67" fmla="*/ 1064561 w 1296315"/>
                <a:gd name="connsiteY67" fmla="*/ 166316 h 594941"/>
                <a:gd name="connsiteX68" fmla="*/ 1064030 w 1296315"/>
                <a:gd name="connsiteY68" fmla="*/ 158900 h 594941"/>
                <a:gd name="connsiteX69" fmla="*/ 1062436 w 1296315"/>
                <a:gd name="connsiteY69" fmla="*/ 146899 h 594941"/>
                <a:gd name="connsiteX70" fmla="*/ 1035446 w 1296315"/>
                <a:gd name="connsiteY70" fmla="*/ 135981 h 594941"/>
                <a:gd name="connsiteX71" fmla="*/ 938283 w 1296315"/>
                <a:gd name="connsiteY71" fmla="*/ 103246 h 594941"/>
                <a:gd name="connsiteX72" fmla="*/ 898938 w 1296315"/>
                <a:gd name="connsiteY72" fmla="*/ 95731 h 594941"/>
                <a:gd name="connsiteX73" fmla="*/ 885934 w 1296315"/>
                <a:gd name="connsiteY73" fmla="*/ 100275 h 594941"/>
                <a:gd name="connsiteX74" fmla="*/ 889298 w 1296315"/>
                <a:gd name="connsiteY74" fmla="*/ 110348 h 594941"/>
                <a:gd name="connsiteX75" fmla="*/ 920086 w 1296315"/>
                <a:gd name="connsiteY75" fmla="*/ 115974 h 594941"/>
                <a:gd name="connsiteX76" fmla="*/ 925082 w 1296315"/>
                <a:gd name="connsiteY76" fmla="*/ 120105 h 594941"/>
                <a:gd name="connsiteX77" fmla="*/ 915935 w 1296315"/>
                <a:gd name="connsiteY77" fmla="*/ 120774 h 594941"/>
                <a:gd name="connsiteX78" fmla="*/ 845684 w 1296315"/>
                <a:gd name="connsiteY78" fmla="*/ 116073 h 594941"/>
                <a:gd name="connsiteX79" fmla="*/ 813795 w 1296315"/>
                <a:gd name="connsiteY79" fmla="*/ 115955 h 594941"/>
                <a:gd name="connsiteX80" fmla="*/ 728908 w 1296315"/>
                <a:gd name="connsiteY80" fmla="*/ 117548 h 594941"/>
                <a:gd name="connsiteX81" fmla="*/ 658421 w 1296315"/>
                <a:gd name="connsiteY81" fmla="*/ 117233 h 594941"/>
                <a:gd name="connsiteX82" fmla="*/ 576564 w 1296315"/>
                <a:gd name="connsiteY82" fmla="*/ 132617 h 594941"/>
                <a:gd name="connsiteX83" fmla="*/ 484103 w 1296315"/>
                <a:gd name="connsiteY83" fmla="*/ 202415 h 594941"/>
                <a:gd name="connsiteX84" fmla="*/ 443361 w 1296315"/>
                <a:gd name="connsiteY84" fmla="*/ 261767 h 594941"/>
                <a:gd name="connsiteX85" fmla="*/ 437754 w 1296315"/>
                <a:gd name="connsiteY85" fmla="*/ 273571 h 594941"/>
                <a:gd name="connsiteX86" fmla="*/ 431911 w 1296315"/>
                <a:gd name="connsiteY86" fmla="*/ 280279 h 594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296315" h="594941">
                  <a:moveTo>
                    <a:pt x="431911" y="280279"/>
                  </a:moveTo>
                  <a:cubicBezTo>
                    <a:pt x="431656" y="273886"/>
                    <a:pt x="435236" y="268594"/>
                    <a:pt x="437990" y="263459"/>
                  </a:cubicBezTo>
                  <a:cubicBezTo>
                    <a:pt x="441925" y="256220"/>
                    <a:pt x="444935" y="248606"/>
                    <a:pt x="448259" y="241210"/>
                  </a:cubicBezTo>
                  <a:cubicBezTo>
                    <a:pt x="453236" y="230173"/>
                    <a:pt x="459276" y="219216"/>
                    <a:pt x="458292" y="206015"/>
                  </a:cubicBezTo>
                  <a:cubicBezTo>
                    <a:pt x="457919" y="200960"/>
                    <a:pt x="459473" y="195687"/>
                    <a:pt x="457938" y="190415"/>
                  </a:cubicBezTo>
                  <a:cubicBezTo>
                    <a:pt x="454810" y="180913"/>
                    <a:pt x="445800" y="174604"/>
                    <a:pt x="435807" y="174913"/>
                  </a:cubicBezTo>
                  <a:cubicBezTo>
                    <a:pt x="425479" y="175417"/>
                    <a:pt x="417000" y="183237"/>
                    <a:pt x="415662" y="193484"/>
                  </a:cubicBezTo>
                  <a:cubicBezTo>
                    <a:pt x="414127" y="203495"/>
                    <a:pt x="413163" y="213583"/>
                    <a:pt x="412750" y="223701"/>
                  </a:cubicBezTo>
                  <a:cubicBezTo>
                    <a:pt x="412790" y="226699"/>
                    <a:pt x="410842" y="229359"/>
                    <a:pt x="407970" y="230232"/>
                  </a:cubicBezTo>
                  <a:cubicBezTo>
                    <a:pt x="393058" y="236606"/>
                    <a:pt x="384363" y="247938"/>
                    <a:pt x="380684" y="263676"/>
                  </a:cubicBezTo>
                  <a:cubicBezTo>
                    <a:pt x="375884" y="284607"/>
                    <a:pt x="371064" y="305539"/>
                    <a:pt x="366087" y="326411"/>
                  </a:cubicBezTo>
                  <a:cubicBezTo>
                    <a:pt x="364297" y="333926"/>
                    <a:pt x="362153" y="341402"/>
                    <a:pt x="359910" y="348759"/>
                  </a:cubicBezTo>
                  <a:cubicBezTo>
                    <a:pt x="354952" y="364497"/>
                    <a:pt x="349818" y="380078"/>
                    <a:pt x="344644" y="395698"/>
                  </a:cubicBezTo>
                  <a:cubicBezTo>
                    <a:pt x="342677" y="401600"/>
                    <a:pt x="341201" y="402092"/>
                    <a:pt x="337110" y="397115"/>
                  </a:cubicBezTo>
                  <a:cubicBezTo>
                    <a:pt x="332585" y="391140"/>
                    <a:pt x="327116" y="385943"/>
                    <a:pt x="320919" y="381731"/>
                  </a:cubicBezTo>
                  <a:cubicBezTo>
                    <a:pt x="309627" y="374560"/>
                    <a:pt x="295955" y="372101"/>
                    <a:pt x="282872" y="374885"/>
                  </a:cubicBezTo>
                  <a:cubicBezTo>
                    <a:pt x="279725" y="375475"/>
                    <a:pt x="276833" y="376714"/>
                    <a:pt x="276833" y="380786"/>
                  </a:cubicBezTo>
                  <a:cubicBezTo>
                    <a:pt x="276833" y="382183"/>
                    <a:pt x="275869" y="383580"/>
                    <a:pt x="275869" y="384996"/>
                  </a:cubicBezTo>
                  <a:cubicBezTo>
                    <a:pt x="275869" y="400577"/>
                    <a:pt x="272524" y="415607"/>
                    <a:pt x="268511" y="430578"/>
                  </a:cubicBezTo>
                  <a:cubicBezTo>
                    <a:pt x="265383" y="442243"/>
                    <a:pt x="262924" y="454067"/>
                    <a:pt x="258813" y="465477"/>
                  </a:cubicBezTo>
                  <a:cubicBezTo>
                    <a:pt x="253895" y="479265"/>
                    <a:pt x="244983" y="491277"/>
                    <a:pt x="233219" y="499982"/>
                  </a:cubicBezTo>
                  <a:cubicBezTo>
                    <a:pt x="229540" y="502756"/>
                    <a:pt x="226314" y="506042"/>
                    <a:pt x="222910" y="509091"/>
                  </a:cubicBezTo>
                  <a:cubicBezTo>
                    <a:pt x="209966" y="520639"/>
                    <a:pt x="194228" y="525911"/>
                    <a:pt x="178037" y="530239"/>
                  </a:cubicBezTo>
                  <a:cubicBezTo>
                    <a:pt x="168496" y="532851"/>
                    <a:pt x="158699" y="534447"/>
                    <a:pt x="148823" y="534999"/>
                  </a:cubicBezTo>
                  <a:cubicBezTo>
                    <a:pt x="141348" y="535342"/>
                    <a:pt x="133931" y="536363"/>
                    <a:pt x="126652" y="538049"/>
                  </a:cubicBezTo>
                  <a:cubicBezTo>
                    <a:pt x="119039" y="539859"/>
                    <a:pt x="111308" y="539327"/>
                    <a:pt x="103655" y="540488"/>
                  </a:cubicBezTo>
                  <a:cubicBezTo>
                    <a:pt x="85124" y="543321"/>
                    <a:pt x="67143" y="547885"/>
                    <a:pt x="50363" y="556088"/>
                  </a:cubicBezTo>
                  <a:cubicBezTo>
                    <a:pt x="33110" y="564508"/>
                    <a:pt x="17116" y="574994"/>
                    <a:pt x="4407" y="589807"/>
                  </a:cubicBezTo>
                  <a:cubicBezTo>
                    <a:pt x="2715" y="591536"/>
                    <a:pt x="925" y="593146"/>
                    <a:pt x="-983" y="594627"/>
                  </a:cubicBezTo>
                  <a:cubicBezTo>
                    <a:pt x="-1514" y="594387"/>
                    <a:pt x="-1750" y="593759"/>
                    <a:pt x="-1514" y="593224"/>
                  </a:cubicBezTo>
                  <a:cubicBezTo>
                    <a:pt x="-1455" y="593063"/>
                    <a:pt x="-1337" y="592923"/>
                    <a:pt x="-1199" y="592817"/>
                  </a:cubicBezTo>
                  <a:cubicBezTo>
                    <a:pt x="12060" y="576154"/>
                    <a:pt x="29116" y="564489"/>
                    <a:pt x="47982" y="554967"/>
                  </a:cubicBezTo>
                  <a:cubicBezTo>
                    <a:pt x="70271" y="543695"/>
                    <a:pt x="94095" y="539229"/>
                    <a:pt x="118803" y="536770"/>
                  </a:cubicBezTo>
                  <a:cubicBezTo>
                    <a:pt x="144102" y="534331"/>
                    <a:pt x="169598" y="532422"/>
                    <a:pt x="193795" y="523334"/>
                  </a:cubicBezTo>
                  <a:cubicBezTo>
                    <a:pt x="204143" y="519749"/>
                    <a:pt x="213703" y="514243"/>
                    <a:pt x="222005" y="507104"/>
                  </a:cubicBezTo>
                  <a:cubicBezTo>
                    <a:pt x="226156" y="503386"/>
                    <a:pt x="230445" y="499805"/>
                    <a:pt x="234773" y="496304"/>
                  </a:cubicBezTo>
                  <a:cubicBezTo>
                    <a:pt x="243527" y="489296"/>
                    <a:pt x="250452" y="480253"/>
                    <a:pt x="254918" y="469962"/>
                  </a:cubicBezTo>
                  <a:cubicBezTo>
                    <a:pt x="257691" y="463492"/>
                    <a:pt x="260013" y="456831"/>
                    <a:pt x="261842" y="450034"/>
                  </a:cubicBezTo>
                  <a:cubicBezTo>
                    <a:pt x="268590" y="425720"/>
                    <a:pt x="273252" y="400876"/>
                    <a:pt x="275770" y="375770"/>
                  </a:cubicBezTo>
                  <a:cubicBezTo>
                    <a:pt x="281672" y="315572"/>
                    <a:pt x="301168" y="259485"/>
                    <a:pt x="329044" y="206035"/>
                  </a:cubicBezTo>
                  <a:cubicBezTo>
                    <a:pt x="345037" y="175346"/>
                    <a:pt x="364454" y="146899"/>
                    <a:pt x="385130" y="119338"/>
                  </a:cubicBezTo>
                  <a:cubicBezTo>
                    <a:pt x="393904" y="107672"/>
                    <a:pt x="405393" y="98446"/>
                    <a:pt x="414973" y="87449"/>
                  </a:cubicBezTo>
                  <a:cubicBezTo>
                    <a:pt x="424259" y="76531"/>
                    <a:pt x="434961" y="66899"/>
                    <a:pt x="446803" y="58806"/>
                  </a:cubicBezTo>
                  <a:cubicBezTo>
                    <a:pt x="455479" y="52904"/>
                    <a:pt x="463545" y="46314"/>
                    <a:pt x="472083" y="40333"/>
                  </a:cubicBezTo>
                  <a:cubicBezTo>
                    <a:pt x="486090" y="30294"/>
                    <a:pt x="501808" y="22888"/>
                    <a:pt x="518471" y="18477"/>
                  </a:cubicBezTo>
                  <a:cubicBezTo>
                    <a:pt x="536786" y="13775"/>
                    <a:pt x="555042" y="8778"/>
                    <a:pt x="573337" y="3978"/>
                  </a:cubicBezTo>
                  <a:cubicBezTo>
                    <a:pt x="584216" y="1387"/>
                    <a:pt x="595390" y="191"/>
                    <a:pt x="606564" y="418"/>
                  </a:cubicBezTo>
                  <a:cubicBezTo>
                    <a:pt x="644670" y="300"/>
                    <a:pt x="682776" y="595"/>
                    <a:pt x="720882" y="-173"/>
                  </a:cubicBezTo>
                  <a:cubicBezTo>
                    <a:pt x="746456" y="-684"/>
                    <a:pt x="771853" y="378"/>
                    <a:pt x="797329" y="4"/>
                  </a:cubicBezTo>
                  <a:cubicBezTo>
                    <a:pt x="801224" y="-60"/>
                    <a:pt x="805100" y="109"/>
                    <a:pt x="808975" y="516"/>
                  </a:cubicBezTo>
                  <a:cubicBezTo>
                    <a:pt x="836045" y="3174"/>
                    <a:pt x="863271" y="3721"/>
                    <a:pt x="890420" y="2149"/>
                  </a:cubicBezTo>
                  <a:cubicBezTo>
                    <a:pt x="902223" y="1559"/>
                    <a:pt x="914164" y="870"/>
                    <a:pt x="926046" y="516"/>
                  </a:cubicBezTo>
                  <a:cubicBezTo>
                    <a:pt x="938283" y="142"/>
                    <a:pt x="950185" y="2759"/>
                    <a:pt x="962067" y="5178"/>
                  </a:cubicBezTo>
                  <a:cubicBezTo>
                    <a:pt x="1004343" y="13795"/>
                    <a:pt x="1044475" y="29140"/>
                    <a:pt x="1084568" y="44523"/>
                  </a:cubicBezTo>
                  <a:cubicBezTo>
                    <a:pt x="1094975" y="48458"/>
                    <a:pt x="1104083" y="55284"/>
                    <a:pt x="1113723" y="60891"/>
                  </a:cubicBezTo>
                  <a:cubicBezTo>
                    <a:pt x="1140832" y="76629"/>
                    <a:pt x="1166426" y="94610"/>
                    <a:pt x="1191803" y="113004"/>
                  </a:cubicBezTo>
                  <a:cubicBezTo>
                    <a:pt x="1205495" y="123023"/>
                    <a:pt x="1218105" y="134470"/>
                    <a:pt x="1229378" y="147155"/>
                  </a:cubicBezTo>
                  <a:cubicBezTo>
                    <a:pt x="1246768" y="166454"/>
                    <a:pt x="1262526" y="187130"/>
                    <a:pt x="1280074" y="206311"/>
                  </a:cubicBezTo>
                  <a:cubicBezTo>
                    <a:pt x="1285700" y="212663"/>
                    <a:pt x="1290618" y="219617"/>
                    <a:pt x="1294710" y="227045"/>
                  </a:cubicBezTo>
                  <a:cubicBezTo>
                    <a:pt x="1284598" y="226471"/>
                    <a:pt x="1274487" y="228297"/>
                    <a:pt x="1265201" y="232377"/>
                  </a:cubicBezTo>
                  <a:cubicBezTo>
                    <a:pt x="1254637" y="236893"/>
                    <a:pt x="1245647" y="244420"/>
                    <a:pt x="1239332" y="254016"/>
                  </a:cubicBezTo>
                  <a:cubicBezTo>
                    <a:pt x="1235102" y="260567"/>
                    <a:pt x="1229850" y="261885"/>
                    <a:pt x="1222512" y="259918"/>
                  </a:cubicBezTo>
                  <a:cubicBezTo>
                    <a:pt x="1201383" y="254359"/>
                    <a:pt x="1179881" y="250328"/>
                    <a:pt x="1158183" y="247859"/>
                  </a:cubicBezTo>
                  <a:cubicBezTo>
                    <a:pt x="1150668" y="247113"/>
                    <a:pt x="1143645" y="243743"/>
                    <a:pt x="1138353" y="238337"/>
                  </a:cubicBezTo>
                  <a:cubicBezTo>
                    <a:pt x="1127375" y="227045"/>
                    <a:pt x="1116713" y="215399"/>
                    <a:pt x="1104044" y="205819"/>
                  </a:cubicBezTo>
                  <a:cubicBezTo>
                    <a:pt x="1100680" y="202974"/>
                    <a:pt x="1098339" y="199114"/>
                    <a:pt x="1097355" y="194822"/>
                  </a:cubicBezTo>
                  <a:cubicBezTo>
                    <a:pt x="1094955" y="186953"/>
                    <a:pt x="1090922" y="180402"/>
                    <a:pt x="1082955" y="176664"/>
                  </a:cubicBezTo>
                  <a:cubicBezTo>
                    <a:pt x="1076620" y="173654"/>
                    <a:pt x="1070718" y="169739"/>
                    <a:pt x="1064561" y="166316"/>
                  </a:cubicBezTo>
                  <a:cubicBezTo>
                    <a:pt x="1060803" y="164211"/>
                    <a:pt x="1059584" y="162028"/>
                    <a:pt x="1064030" y="158900"/>
                  </a:cubicBezTo>
                  <a:cubicBezTo>
                    <a:pt x="1070187" y="154532"/>
                    <a:pt x="1069636" y="149929"/>
                    <a:pt x="1062436" y="146899"/>
                  </a:cubicBezTo>
                  <a:cubicBezTo>
                    <a:pt x="1053505" y="143122"/>
                    <a:pt x="1044357" y="139837"/>
                    <a:pt x="1035446" y="135981"/>
                  </a:cubicBezTo>
                  <a:cubicBezTo>
                    <a:pt x="1003970" y="122555"/>
                    <a:pt x="971470" y="111609"/>
                    <a:pt x="938283" y="103246"/>
                  </a:cubicBezTo>
                  <a:cubicBezTo>
                    <a:pt x="925338" y="99921"/>
                    <a:pt x="912177" y="97797"/>
                    <a:pt x="898938" y="95731"/>
                  </a:cubicBezTo>
                  <a:cubicBezTo>
                    <a:pt x="894098" y="94612"/>
                    <a:pt x="889023" y="96380"/>
                    <a:pt x="885934" y="100275"/>
                  </a:cubicBezTo>
                  <a:cubicBezTo>
                    <a:pt x="881469" y="105705"/>
                    <a:pt x="882452" y="109010"/>
                    <a:pt x="889298" y="110348"/>
                  </a:cubicBezTo>
                  <a:cubicBezTo>
                    <a:pt x="899548" y="112315"/>
                    <a:pt x="909954" y="113436"/>
                    <a:pt x="920086" y="115974"/>
                  </a:cubicBezTo>
                  <a:cubicBezTo>
                    <a:pt x="922151" y="116505"/>
                    <a:pt x="925870" y="115797"/>
                    <a:pt x="925082" y="120105"/>
                  </a:cubicBezTo>
                  <a:cubicBezTo>
                    <a:pt x="922151" y="122073"/>
                    <a:pt x="919004" y="121423"/>
                    <a:pt x="915935" y="120774"/>
                  </a:cubicBezTo>
                  <a:cubicBezTo>
                    <a:pt x="892820" y="116108"/>
                    <a:pt x="869213" y="114528"/>
                    <a:pt x="845684" y="116073"/>
                  </a:cubicBezTo>
                  <a:cubicBezTo>
                    <a:pt x="834982" y="116663"/>
                    <a:pt x="824399" y="115482"/>
                    <a:pt x="813795" y="115955"/>
                  </a:cubicBezTo>
                  <a:cubicBezTo>
                    <a:pt x="785506" y="117253"/>
                    <a:pt x="757099" y="114853"/>
                    <a:pt x="728908" y="117548"/>
                  </a:cubicBezTo>
                  <a:cubicBezTo>
                    <a:pt x="705301" y="119791"/>
                    <a:pt x="681930" y="115915"/>
                    <a:pt x="658421" y="117233"/>
                  </a:cubicBezTo>
                  <a:cubicBezTo>
                    <a:pt x="630447" y="118827"/>
                    <a:pt x="602886" y="122269"/>
                    <a:pt x="576564" y="132617"/>
                  </a:cubicBezTo>
                  <a:cubicBezTo>
                    <a:pt x="539186" y="147293"/>
                    <a:pt x="509323" y="171569"/>
                    <a:pt x="484103" y="202415"/>
                  </a:cubicBezTo>
                  <a:cubicBezTo>
                    <a:pt x="468837" y="221104"/>
                    <a:pt x="456010" y="241347"/>
                    <a:pt x="443361" y="261767"/>
                  </a:cubicBezTo>
                  <a:cubicBezTo>
                    <a:pt x="441040" y="265486"/>
                    <a:pt x="439879" y="269774"/>
                    <a:pt x="437754" y="273571"/>
                  </a:cubicBezTo>
                  <a:cubicBezTo>
                    <a:pt x="436023" y="275932"/>
                    <a:pt x="435531" y="279492"/>
                    <a:pt x="431911" y="280279"/>
                  </a:cubicBezTo>
                  <a:close/>
                </a:path>
              </a:pathLst>
            </a:custGeom>
            <a:solidFill>
              <a:srgbClr val="020202"/>
            </a:solidFill>
            <a:ln w="1956" cap="flat">
              <a:noFill/>
              <a:prstDash val="solid"/>
              <a:miter/>
            </a:ln>
          </p:spPr>
          <p:txBody>
            <a:bodyPr rtlCol="0" anchor="ctr"/>
            <a:lstStyle/>
            <a:p>
              <a:endParaRPr lang="es-CO"/>
            </a:p>
          </p:txBody>
        </p:sp>
        <p:sp>
          <p:nvSpPr>
            <p:cNvPr id="236" name="Freeform: Shape 235">
              <a:extLst>
                <a:ext uri="{FF2B5EF4-FFF2-40B4-BE49-F238E27FC236}">
                  <a16:creationId xmlns:a16="http://schemas.microsoft.com/office/drawing/2014/main" id="{62C52DF8-49E8-55C0-DCD6-15694E52DA87}"/>
                </a:ext>
              </a:extLst>
            </p:cNvPr>
            <p:cNvSpPr/>
            <p:nvPr/>
          </p:nvSpPr>
          <p:spPr>
            <a:xfrm>
              <a:off x="12776921" y="247005"/>
              <a:ext cx="908761" cy="614743"/>
            </a:xfrm>
            <a:custGeom>
              <a:avLst/>
              <a:gdLst>
                <a:gd name="connsiteX0" fmla="*/ 849106 w 908761"/>
                <a:gd name="connsiteY0" fmla="*/ 479794 h 614743"/>
                <a:gd name="connsiteX1" fmla="*/ 872497 w 908761"/>
                <a:gd name="connsiteY1" fmla="*/ 434547 h 614743"/>
                <a:gd name="connsiteX2" fmla="*/ 886425 w 908761"/>
                <a:gd name="connsiteY2" fmla="*/ 394907 h 614743"/>
                <a:gd name="connsiteX3" fmla="*/ 884969 w 908761"/>
                <a:gd name="connsiteY3" fmla="*/ 389123 h 614743"/>
                <a:gd name="connsiteX4" fmla="*/ 883435 w 908761"/>
                <a:gd name="connsiteY4" fmla="*/ 380625 h 614743"/>
                <a:gd name="connsiteX5" fmla="*/ 893743 w 908761"/>
                <a:gd name="connsiteY5" fmla="*/ 349699 h 614743"/>
                <a:gd name="connsiteX6" fmla="*/ 896852 w 908761"/>
                <a:gd name="connsiteY6" fmla="*/ 342381 h 614743"/>
                <a:gd name="connsiteX7" fmla="*/ 894274 w 908761"/>
                <a:gd name="connsiteY7" fmla="*/ 330302 h 614743"/>
                <a:gd name="connsiteX8" fmla="*/ 851919 w 908761"/>
                <a:gd name="connsiteY8" fmla="*/ 321705 h 614743"/>
                <a:gd name="connsiteX9" fmla="*/ 805532 w 908761"/>
                <a:gd name="connsiteY9" fmla="*/ 355758 h 614743"/>
                <a:gd name="connsiteX10" fmla="*/ 762901 w 908761"/>
                <a:gd name="connsiteY10" fmla="*/ 417924 h 614743"/>
                <a:gd name="connsiteX11" fmla="*/ 737642 w 908761"/>
                <a:gd name="connsiteY11" fmla="*/ 461734 h 614743"/>
                <a:gd name="connsiteX12" fmla="*/ 725051 w 908761"/>
                <a:gd name="connsiteY12" fmla="*/ 488745 h 614743"/>
                <a:gd name="connsiteX13" fmla="*/ 712146 w 908761"/>
                <a:gd name="connsiteY13" fmla="*/ 530234 h 614743"/>
                <a:gd name="connsiteX14" fmla="*/ 698533 w 908761"/>
                <a:gd name="connsiteY14" fmla="*/ 538103 h 614743"/>
                <a:gd name="connsiteX15" fmla="*/ 682244 w 908761"/>
                <a:gd name="connsiteY15" fmla="*/ 535093 h 614743"/>
                <a:gd name="connsiteX16" fmla="*/ 675221 w 908761"/>
                <a:gd name="connsiteY16" fmla="*/ 539618 h 614743"/>
                <a:gd name="connsiteX17" fmla="*/ 680395 w 908761"/>
                <a:gd name="connsiteY17" fmla="*/ 549710 h 614743"/>
                <a:gd name="connsiteX18" fmla="*/ 684742 w 908761"/>
                <a:gd name="connsiteY18" fmla="*/ 549867 h 614743"/>
                <a:gd name="connsiteX19" fmla="*/ 679234 w 908761"/>
                <a:gd name="connsiteY19" fmla="*/ 553802 h 614743"/>
                <a:gd name="connsiteX20" fmla="*/ 558150 w 908761"/>
                <a:gd name="connsiteY20" fmla="*/ 588504 h 614743"/>
                <a:gd name="connsiteX21" fmla="*/ 478731 w 908761"/>
                <a:gd name="connsiteY21" fmla="*/ 603180 h 614743"/>
                <a:gd name="connsiteX22" fmla="*/ 410369 w 908761"/>
                <a:gd name="connsiteY22" fmla="*/ 613646 h 614743"/>
                <a:gd name="connsiteX23" fmla="*/ 390697 w 908761"/>
                <a:gd name="connsiteY23" fmla="*/ 614413 h 614743"/>
                <a:gd name="connsiteX24" fmla="*/ 310649 w 908761"/>
                <a:gd name="connsiteY24" fmla="*/ 612938 h 614743"/>
                <a:gd name="connsiteX25" fmla="*/ 206385 w 908761"/>
                <a:gd name="connsiteY25" fmla="*/ 590393 h 614743"/>
                <a:gd name="connsiteX26" fmla="*/ 146482 w 908761"/>
                <a:gd name="connsiteY26" fmla="*/ 567671 h 614743"/>
                <a:gd name="connsiteX27" fmla="*/ 101412 w 908761"/>
                <a:gd name="connsiteY27" fmla="*/ 533087 h 614743"/>
                <a:gd name="connsiteX28" fmla="*/ 20302 w 908761"/>
                <a:gd name="connsiteY28" fmla="*/ 400848 h 614743"/>
                <a:gd name="connsiteX29" fmla="*/ 1987 w 908761"/>
                <a:gd name="connsiteY29" fmla="*/ 322276 h 614743"/>
                <a:gd name="connsiteX30" fmla="*/ -767 w 908761"/>
                <a:gd name="connsiteY30" fmla="*/ 209591 h 614743"/>
                <a:gd name="connsiteX31" fmla="*/ 1888 w 908761"/>
                <a:gd name="connsiteY31" fmla="*/ 132514 h 614743"/>
                <a:gd name="connsiteX32" fmla="*/ 7790 w 908761"/>
                <a:gd name="connsiteY32" fmla="*/ 98914 h 614743"/>
                <a:gd name="connsiteX33" fmla="*/ 12610 w 908761"/>
                <a:gd name="connsiteY33" fmla="*/ 93327 h 614743"/>
                <a:gd name="connsiteX34" fmla="*/ 13043 w 908761"/>
                <a:gd name="connsiteY34" fmla="*/ 101628 h 614743"/>
                <a:gd name="connsiteX35" fmla="*/ 7633 w 908761"/>
                <a:gd name="connsiteY35" fmla="*/ 157872 h 614743"/>
                <a:gd name="connsiteX36" fmla="*/ 4761 w 908761"/>
                <a:gd name="connsiteY36" fmla="*/ 242189 h 614743"/>
                <a:gd name="connsiteX37" fmla="*/ 5980 w 908761"/>
                <a:gd name="connsiteY37" fmla="*/ 270517 h 614743"/>
                <a:gd name="connsiteX38" fmla="*/ 18413 w 908761"/>
                <a:gd name="connsiteY38" fmla="*/ 373444 h 614743"/>
                <a:gd name="connsiteX39" fmla="*/ 20735 w 908761"/>
                <a:gd name="connsiteY39" fmla="*/ 381077 h 614743"/>
                <a:gd name="connsiteX40" fmla="*/ 35843 w 908761"/>
                <a:gd name="connsiteY40" fmla="*/ 413950 h 614743"/>
                <a:gd name="connsiteX41" fmla="*/ 42689 w 908761"/>
                <a:gd name="connsiteY41" fmla="*/ 421248 h 614743"/>
                <a:gd name="connsiteX42" fmla="*/ 66296 w 908761"/>
                <a:gd name="connsiteY42" fmla="*/ 456797 h 614743"/>
                <a:gd name="connsiteX43" fmla="*/ 71746 w 908761"/>
                <a:gd name="connsiteY43" fmla="*/ 478614 h 614743"/>
                <a:gd name="connsiteX44" fmla="*/ 99818 w 908761"/>
                <a:gd name="connsiteY44" fmla="*/ 510463 h 614743"/>
                <a:gd name="connsiteX45" fmla="*/ 108336 w 908761"/>
                <a:gd name="connsiteY45" fmla="*/ 517309 h 614743"/>
                <a:gd name="connsiteX46" fmla="*/ 127301 w 908761"/>
                <a:gd name="connsiteY46" fmla="*/ 543769 h 614743"/>
                <a:gd name="connsiteX47" fmla="*/ 139931 w 908761"/>
                <a:gd name="connsiteY47" fmla="*/ 557717 h 614743"/>
                <a:gd name="connsiteX48" fmla="*/ 257769 w 908761"/>
                <a:gd name="connsiteY48" fmla="*/ 599639 h 614743"/>
                <a:gd name="connsiteX49" fmla="*/ 302426 w 908761"/>
                <a:gd name="connsiteY49" fmla="*/ 605954 h 614743"/>
                <a:gd name="connsiteX50" fmla="*/ 359142 w 908761"/>
                <a:gd name="connsiteY50" fmla="*/ 607646 h 614743"/>
                <a:gd name="connsiteX51" fmla="*/ 480561 w 908761"/>
                <a:gd name="connsiteY51" fmla="*/ 596983 h 614743"/>
                <a:gd name="connsiteX52" fmla="*/ 573278 w 908761"/>
                <a:gd name="connsiteY52" fmla="*/ 578393 h 614743"/>
                <a:gd name="connsiteX53" fmla="*/ 584884 w 908761"/>
                <a:gd name="connsiteY53" fmla="*/ 566255 h 614743"/>
                <a:gd name="connsiteX54" fmla="*/ 574064 w 908761"/>
                <a:gd name="connsiteY54" fmla="*/ 517919 h 614743"/>
                <a:gd name="connsiteX55" fmla="*/ 570130 w 908761"/>
                <a:gd name="connsiteY55" fmla="*/ 512726 h 614743"/>
                <a:gd name="connsiteX56" fmla="*/ 575107 w 908761"/>
                <a:gd name="connsiteY56" fmla="*/ 498443 h 614743"/>
                <a:gd name="connsiteX57" fmla="*/ 682185 w 908761"/>
                <a:gd name="connsiteY57" fmla="*/ 456659 h 614743"/>
                <a:gd name="connsiteX58" fmla="*/ 696900 w 908761"/>
                <a:gd name="connsiteY58" fmla="*/ 448790 h 614743"/>
                <a:gd name="connsiteX59" fmla="*/ 698729 w 908761"/>
                <a:gd name="connsiteY59" fmla="*/ 448377 h 614743"/>
                <a:gd name="connsiteX60" fmla="*/ 696762 w 908761"/>
                <a:gd name="connsiteY60" fmla="*/ 448810 h 614743"/>
                <a:gd name="connsiteX61" fmla="*/ 653896 w 908761"/>
                <a:gd name="connsiteY61" fmla="*/ 468010 h 614743"/>
                <a:gd name="connsiteX62" fmla="*/ 620452 w 908761"/>
                <a:gd name="connsiteY62" fmla="*/ 480089 h 614743"/>
                <a:gd name="connsiteX63" fmla="*/ 573140 w 908761"/>
                <a:gd name="connsiteY63" fmla="*/ 496220 h 614743"/>
                <a:gd name="connsiteX64" fmla="*/ 552444 w 908761"/>
                <a:gd name="connsiteY64" fmla="*/ 498896 h 614743"/>
                <a:gd name="connsiteX65" fmla="*/ 520693 w 908761"/>
                <a:gd name="connsiteY65" fmla="*/ 500076 h 614743"/>
                <a:gd name="connsiteX66" fmla="*/ 507729 w 908761"/>
                <a:gd name="connsiteY66" fmla="*/ 499840 h 614743"/>
                <a:gd name="connsiteX67" fmla="*/ 506115 w 908761"/>
                <a:gd name="connsiteY67" fmla="*/ 498168 h 614743"/>
                <a:gd name="connsiteX68" fmla="*/ 507256 w 908761"/>
                <a:gd name="connsiteY68" fmla="*/ 496201 h 614743"/>
                <a:gd name="connsiteX69" fmla="*/ 531631 w 908761"/>
                <a:gd name="connsiteY69" fmla="*/ 492955 h 614743"/>
                <a:gd name="connsiteX70" fmla="*/ 568792 w 908761"/>
                <a:gd name="connsiteY70" fmla="*/ 483689 h 614743"/>
                <a:gd name="connsiteX71" fmla="*/ 640243 w 908761"/>
                <a:gd name="connsiteY71" fmla="*/ 459020 h 614743"/>
                <a:gd name="connsiteX72" fmla="*/ 710769 w 908761"/>
                <a:gd name="connsiteY72" fmla="*/ 427878 h 614743"/>
                <a:gd name="connsiteX73" fmla="*/ 721667 w 908761"/>
                <a:gd name="connsiteY73" fmla="*/ 420776 h 614743"/>
                <a:gd name="connsiteX74" fmla="*/ 737170 w 908761"/>
                <a:gd name="connsiteY74" fmla="*/ 410291 h 614743"/>
                <a:gd name="connsiteX75" fmla="*/ 742756 w 908761"/>
                <a:gd name="connsiteY75" fmla="*/ 406632 h 614743"/>
                <a:gd name="connsiteX76" fmla="*/ 744271 w 908761"/>
                <a:gd name="connsiteY76" fmla="*/ 405491 h 614743"/>
                <a:gd name="connsiteX77" fmla="*/ 751393 w 908761"/>
                <a:gd name="connsiteY77" fmla="*/ 399432 h 614743"/>
                <a:gd name="connsiteX78" fmla="*/ 752868 w 908761"/>
                <a:gd name="connsiteY78" fmla="*/ 398310 h 614743"/>
                <a:gd name="connsiteX79" fmla="*/ 756803 w 908761"/>
                <a:gd name="connsiteY79" fmla="*/ 394828 h 614743"/>
                <a:gd name="connsiteX80" fmla="*/ 757826 w 908761"/>
                <a:gd name="connsiteY80" fmla="*/ 393451 h 614743"/>
                <a:gd name="connsiteX81" fmla="*/ 758927 w 908761"/>
                <a:gd name="connsiteY81" fmla="*/ 392172 h 614743"/>
                <a:gd name="connsiteX82" fmla="*/ 759517 w 908761"/>
                <a:gd name="connsiteY82" fmla="*/ 391563 h 614743"/>
                <a:gd name="connsiteX83" fmla="*/ 760698 w 908761"/>
                <a:gd name="connsiteY83" fmla="*/ 390382 h 614743"/>
                <a:gd name="connsiteX84" fmla="*/ 761288 w 908761"/>
                <a:gd name="connsiteY84" fmla="*/ 389792 h 614743"/>
                <a:gd name="connsiteX85" fmla="*/ 762449 w 908761"/>
                <a:gd name="connsiteY85" fmla="*/ 388572 h 614743"/>
                <a:gd name="connsiteX86" fmla="*/ 763039 w 908761"/>
                <a:gd name="connsiteY86" fmla="*/ 387943 h 614743"/>
                <a:gd name="connsiteX87" fmla="*/ 764239 w 908761"/>
                <a:gd name="connsiteY87" fmla="*/ 386605 h 614743"/>
                <a:gd name="connsiteX88" fmla="*/ 764888 w 908761"/>
                <a:gd name="connsiteY88" fmla="*/ 385917 h 614743"/>
                <a:gd name="connsiteX89" fmla="*/ 770062 w 908761"/>
                <a:gd name="connsiteY89" fmla="*/ 380015 h 614743"/>
                <a:gd name="connsiteX90" fmla="*/ 771144 w 908761"/>
                <a:gd name="connsiteY90" fmla="*/ 378480 h 614743"/>
                <a:gd name="connsiteX91" fmla="*/ 773721 w 908761"/>
                <a:gd name="connsiteY91" fmla="*/ 374546 h 614743"/>
                <a:gd name="connsiteX92" fmla="*/ 774744 w 908761"/>
                <a:gd name="connsiteY92" fmla="*/ 372893 h 614743"/>
                <a:gd name="connsiteX93" fmla="*/ 782239 w 908761"/>
                <a:gd name="connsiteY93" fmla="*/ 355188 h 614743"/>
                <a:gd name="connsiteX94" fmla="*/ 782928 w 908761"/>
                <a:gd name="connsiteY94" fmla="*/ 352965 h 614743"/>
                <a:gd name="connsiteX95" fmla="*/ 785840 w 908761"/>
                <a:gd name="connsiteY95" fmla="*/ 334433 h 614743"/>
                <a:gd name="connsiteX96" fmla="*/ 786863 w 908761"/>
                <a:gd name="connsiteY96" fmla="*/ 292433 h 614743"/>
                <a:gd name="connsiteX97" fmla="*/ 784167 w 908761"/>
                <a:gd name="connsiteY97" fmla="*/ 244786 h 614743"/>
                <a:gd name="connsiteX98" fmla="*/ 783616 w 908761"/>
                <a:gd name="connsiteY98" fmla="*/ 242523 h 614743"/>
                <a:gd name="connsiteX99" fmla="*/ 782259 w 908761"/>
                <a:gd name="connsiteY99" fmla="*/ 236012 h 614743"/>
                <a:gd name="connsiteX100" fmla="*/ 753203 w 908761"/>
                <a:gd name="connsiteY100" fmla="*/ 171604 h 614743"/>
                <a:gd name="connsiteX101" fmla="*/ 712972 w 908761"/>
                <a:gd name="connsiteY101" fmla="*/ 123052 h 614743"/>
                <a:gd name="connsiteX102" fmla="*/ 660919 w 908761"/>
                <a:gd name="connsiteY102" fmla="*/ 76880 h 614743"/>
                <a:gd name="connsiteX103" fmla="*/ 656807 w 908761"/>
                <a:gd name="connsiteY103" fmla="*/ 71097 h 614743"/>
                <a:gd name="connsiteX104" fmla="*/ 683739 w 908761"/>
                <a:gd name="connsiteY104" fmla="*/ 77766 h 614743"/>
                <a:gd name="connsiteX105" fmla="*/ 688736 w 908761"/>
                <a:gd name="connsiteY105" fmla="*/ 84690 h 614743"/>
                <a:gd name="connsiteX106" fmla="*/ 730500 w 908761"/>
                <a:gd name="connsiteY106" fmla="*/ 123504 h 614743"/>
                <a:gd name="connsiteX107" fmla="*/ 804312 w 908761"/>
                <a:gd name="connsiteY107" fmla="*/ 83510 h 614743"/>
                <a:gd name="connsiteX108" fmla="*/ 804882 w 908761"/>
                <a:gd name="connsiteY108" fmla="*/ 81405 h 614743"/>
                <a:gd name="connsiteX109" fmla="*/ 800299 w 908761"/>
                <a:gd name="connsiteY109" fmla="*/ 53077 h 614743"/>
                <a:gd name="connsiteX110" fmla="*/ 769551 w 908761"/>
                <a:gd name="connsiteY110" fmla="*/ 8046 h 614743"/>
                <a:gd name="connsiteX111" fmla="*/ 767583 w 908761"/>
                <a:gd name="connsiteY111" fmla="*/ -315 h 614743"/>
                <a:gd name="connsiteX112" fmla="*/ 790010 w 908761"/>
                <a:gd name="connsiteY112" fmla="*/ 31811 h 614743"/>
                <a:gd name="connsiteX113" fmla="*/ 823335 w 908761"/>
                <a:gd name="connsiteY113" fmla="*/ 78651 h 614743"/>
                <a:gd name="connsiteX114" fmla="*/ 837303 w 908761"/>
                <a:gd name="connsiteY114" fmla="*/ 100114 h 614743"/>
                <a:gd name="connsiteX115" fmla="*/ 847572 w 908761"/>
                <a:gd name="connsiteY115" fmla="*/ 116835 h 614743"/>
                <a:gd name="connsiteX116" fmla="*/ 897324 w 908761"/>
                <a:gd name="connsiteY116" fmla="*/ 222064 h 614743"/>
                <a:gd name="connsiteX117" fmla="*/ 906176 w 908761"/>
                <a:gd name="connsiteY117" fmla="*/ 312085 h 614743"/>
                <a:gd name="connsiteX118" fmla="*/ 896537 w 908761"/>
                <a:gd name="connsiteY118" fmla="*/ 363549 h 614743"/>
                <a:gd name="connsiteX119" fmla="*/ 883828 w 908761"/>
                <a:gd name="connsiteY119" fmla="*/ 411333 h 614743"/>
                <a:gd name="connsiteX120" fmla="*/ 878890 w 908761"/>
                <a:gd name="connsiteY120" fmla="*/ 425773 h 614743"/>
                <a:gd name="connsiteX121" fmla="*/ 850837 w 908761"/>
                <a:gd name="connsiteY121" fmla="*/ 479932 h 614743"/>
                <a:gd name="connsiteX122" fmla="*/ 849106 w 908761"/>
                <a:gd name="connsiteY122" fmla="*/ 479794 h 614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908761" h="614743">
                  <a:moveTo>
                    <a:pt x="849106" y="479794"/>
                  </a:moveTo>
                  <a:cubicBezTo>
                    <a:pt x="856975" y="464705"/>
                    <a:pt x="864530" y="449557"/>
                    <a:pt x="872497" y="434547"/>
                  </a:cubicBezTo>
                  <a:cubicBezTo>
                    <a:pt x="879146" y="422016"/>
                    <a:pt x="882923" y="408520"/>
                    <a:pt x="886425" y="394907"/>
                  </a:cubicBezTo>
                  <a:cubicBezTo>
                    <a:pt x="887015" y="392625"/>
                    <a:pt x="887212" y="390717"/>
                    <a:pt x="884969" y="389123"/>
                  </a:cubicBezTo>
                  <a:cubicBezTo>
                    <a:pt x="881783" y="386841"/>
                    <a:pt x="882196" y="383694"/>
                    <a:pt x="883435" y="380625"/>
                  </a:cubicBezTo>
                  <a:cubicBezTo>
                    <a:pt x="887723" y="370623"/>
                    <a:pt x="891186" y="360277"/>
                    <a:pt x="893743" y="349699"/>
                  </a:cubicBezTo>
                  <a:cubicBezTo>
                    <a:pt x="894373" y="347108"/>
                    <a:pt x="895435" y="344638"/>
                    <a:pt x="896852" y="342381"/>
                  </a:cubicBezTo>
                  <a:cubicBezTo>
                    <a:pt x="900176" y="336774"/>
                    <a:pt x="899586" y="333686"/>
                    <a:pt x="894274" y="330302"/>
                  </a:cubicBezTo>
                  <a:cubicBezTo>
                    <a:pt x="881743" y="322207"/>
                    <a:pt x="866615" y="319136"/>
                    <a:pt x="851919" y="321705"/>
                  </a:cubicBezTo>
                  <a:cubicBezTo>
                    <a:pt x="830575" y="325030"/>
                    <a:pt x="816273" y="338152"/>
                    <a:pt x="805532" y="355758"/>
                  </a:cubicBezTo>
                  <a:cubicBezTo>
                    <a:pt x="792430" y="377215"/>
                    <a:pt x="778187" y="397966"/>
                    <a:pt x="762901" y="417924"/>
                  </a:cubicBezTo>
                  <a:cubicBezTo>
                    <a:pt x="752553" y="431458"/>
                    <a:pt x="743406" y="445465"/>
                    <a:pt x="737642" y="461734"/>
                  </a:cubicBezTo>
                  <a:cubicBezTo>
                    <a:pt x="734356" y="471059"/>
                    <a:pt x="728829" y="479440"/>
                    <a:pt x="725051" y="488745"/>
                  </a:cubicBezTo>
                  <a:cubicBezTo>
                    <a:pt x="719405" y="502120"/>
                    <a:pt x="715077" y="516017"/>
                    <a:pt x="712146" y="530234"/>
                  </a:cubicBezTo>
                  <a:cubicBezTo>
                    <a:pt x="710572" y="538103"/>
                    <a:pt x="706461" y="540700"/>
                    <a:pt x="698533" y="538103"/>
                  </a:cubicBezTo>
                  <a:cubicBezTo>
                    <a:pt x="693221" y="536372"/>
                    <a:pt x="687988" y="534700"/>
                    <a:pt x="682244" y="535093"/>
                  </a:cubicBezTo>
                  <a:cubicBezTo>
                    <a:pt x="679293" y="535308"/>
                    <a:pt x="676637" y="537013"/>
                    <a:pt x="675221" y="539618"/>
                  </a:cubicBezTo>
                  <a:cubicBezTo>
                    <a:pt x="672034" y="544654"/>
                    <a:pt x="674493" y="549317"/>
                    <a:pt x="680395" y="549710"/>
                  </a:cubicBezTo>
                  <a:cubicBezTo>
                    <a:pt x="681831" y="549710"/>
                    <a:pt x="683286" y="549828"/>
                    <a:pt x="684742" y="549867"/>
                  </a:cubicBezTo>
                  <a:cubicBezTo>
                    <a:pt x="684171" y="552936"/>
                    <a:pt x="681457" y="553172"/>
                    <a:pt x="679234" y="553802"/>
                  </a:cubicBezTo>
                  <a:cubicBezTo>
                    <a:pt x="638964" y="565606"/>
                    <a:pt x="598950" y="578452"/>
                    <a:pt x="558150" y="588504"/>
                  </a:cubicBezTo>
                  <a:cubicBezTo>
                    <a:pt x="532024" y="595126"/>
                    <a:pt x="505506" y="600029"/>
                    <a:pt x="478731" y="603180"/>
                  </a:cubicBezTo>
                  <a:cubicBezTo>
                    <a:pt x="455852" y="605738"/>
                    <a:pt x="433366" y="611443"/>
                    <a:pt x="410369" y="613646"/>
                  </a:cubicBezTo>
                  <a:cubicBezTo>
                    <a:pt x="403818" y="614275"/>
                    <a:pt x="397287" y="614413"/>
                    <a:pt x="390697" y="614413"/>
                  </a:cubicBezTo>
                  <a:cubicBezTo>
                    <a:pt x="364001" y="614413"/>
                    <a:pt x="337325" y="614689"/>
                    <a:pt x="310649" y="612938"/>
                  </a:cubicBezTo>
                  <a:cubicBezTo>
                    <a:pt x="274963" y="610723"/>
                    <a:pt x="239808" y="603123"/>
                    <a:pt x="206385" y="590393"/>
                  </a:cubicBezTo>
                  <a:cubicBezTo>
                    <a:pt x="186437" y="582780"/>
                    <a:pt x="166095" y="576327"/>
                    <a:pt x="146482" y="567671"/>
                  </a:cubicBezTo>
                  <a:cubicBezTo>
                    <a:pt x="128422" y="559664"/>
                    <a:pt x="114179" y="547999"/>
                    <a:pt x="101412" y="533087"/>
                  </a:cubicBezTo>
                  <a:cubicBezTo>
                    <a:pt x="67162" y="493348"/>
                    <a:pt x="39601" y="449597"/>
                    <a:pt x="20302" y="400848"/>
                  </a:cubicBezTo>
                  <a:cubicBezTo>
                    <a:pt x="10348" y="375647"/>
                    <a:pt x="5213" y="349070"/>
                    <a:pt x="1987" y="322276"/>
                  </a:cubicBezTo>
                  <a:cubicBezTo>
                    <a:pt x="-2518" y="284898"/>
                    <a:pt x="-1948" y="247146"/>
                    <a:pt x="-767" y="209591"/>
                  </a:cubicBezTo>
                  <a:cubicBezTo>
                    <a:pt x="-40" y="183899"/>
                    <a:pt x="1888" y="158266"/>
                    <a:pt x="1888" y="132514"/>
                  </a:cubicBezTo>
                  <a:cubicBezTo>
                    <a:pt x="2026" y="121069"/>
                    <a:pt x="4033" y="109724"/>
                    <a:pt x="7790" y="98914"/>
                  </a:cubicBezTo>
                  <a:cubicBezTo>
                    <a:pt x="8597" y="96474"/>
                    <a:pt x="9128" y="93563"/>
                    <a:pt x="12610" y="93327"/>
                  </a:cubicBezTo>
                  <a:cubicBezTo>
                    <a:pt x="14911" y="95982"/>
                    <a:pt x="13790" y="98914"/>
                    <a:pt x="13043" y="101628"/>
                  </a:cubicBezTo>
                  <a:cubicBezTo>
                    <a:pt x="7888" y="120081"/>
                    <a:pt x="7712" y="138829"/>
                    <a:pt x="7633" y="157872"/>
                  </a:cubicBezTo>
                  <a:cubicBezTo>
                    <a:pt x="7495" y="185984"/>
                    <a:pt x="6590" y="214116"/>
                    <a:pt x="4761" y="242189"/>
                  </a:cubicBezTo>
                  <a:cubicBezTo>
                    <a:pt x="4151" y="251691"/>
                    <a:pt x="6531" y="260996"/>
                    <a:pt x="5980" y="270517"/>
                  </a:cubicBezTo>
                  <a:cubicBezTo>
                    <a:pt x="4013" y="305534"/>
                    <a:pt x="9010" y="339765"/>
                    <a:pt x="18413" y="373444"/>
                  </a:cubicBezTo>
                  <a:cubicBezTo>
                    <a:pt x="18826" y="376084"/>
                    <a:pt x="19613" y="378655"/>
                    <a:pt x="20735" y="381077"/>
                  </a:cubicBezTo>
                  <a:cubicBezTo>
                    <a:pt x="27364" y="391228"/>
                    <a:pt x="32459" y="402306"/>
                    <a:pt x="35843" y="413950"/>
                  </a:cubicBezTo>
                  <a:cubicBezTo>
                    <a:pt x="37004" y="417231"/>
                    <a:pt x="39482" y="419877"/>
                    <a:pt x="42689" y="421248"/>
                  </a:cubicBezTo>
                  <a:cubicBezTo>
                    <a:pt x="57385" y="428567"/>
                    <a:pt x="62991" y="442101"/>
                    <a:pt x="66296" y="456797"/>
                  </a:cubicBezTo>
                  <a:cubicBezTo>
                    <a:pt x="67969" y="464115"/>
                    <a:pt x="68932" y="471512"/>
                    <a:pt x="71746" y="478614"/>
                  </a:cubicBezTo>
                  <a:cubicBezTo>
                    <a:pt x="77293" y="492719"/>
                    <a:pt x="89018" y="501139"/>
                    <a:pt x="99818" y="510463"/>
                  </a:cubicBezTo>
                  <a:cubicBezTo>
                    <a:pt x="102572" y="512844"/>
                    <a:pt x="105386" y="515185"/>
                    <a:pt x="108336" y="517309"/>
                  </a:cubicBezTo>
                  <a:cubicBezTo>
                    <a:pt x="117661" y="523998"/>
                    <a:pt x="125097" y="531887"/>
                    <a:pt x="127301" y="543769"/>
                  </a:cubicBezTo>
                  <a:cubicBezTo>
                    <a:pt x="128619" y="550772"/>
                    <a:pt x="133557" y="554746"/>
                    <a:pt x="139931" y="557717"/>
                  </a:cubicBezTo>
                  <a:cubicBezTo>
                    <a:pt x="177899" y="575149"/>
                    <a:pt x="217322" y="589177"/>
                    <a:pt x="257769" y="599639"/>
                  </a:cubicBezTo>
                  <a:cubicBezTo>
                    <a:pt x="272347" y="603574"/>
                    <a:pt x="287475" y="604223"/>
                    <a:pt x="302426" y="605954"/>
                  </a:cubicBezTo>
                  <a:cubicBezTo>
                    <a:pt x="321311" y="608138"/>
                    <a:pt x="340335" y="606111"/>
                    <a:pt x="359142" y="607646"/>
                  </a:cubicBezTo>
                  <a:cubicBezTo>
                    <a:pt x="400336" y="610990"/>
                    <a:pt x="440212" y="602492"/>
                    <a:pt x="480561" y="596983"/>
                  </a:cubicBezTo>
                  <a:cubicBezTo>
                    <a:pt x="512037" y="592714"/>
                    <a:pt x="542588" y="585711"/>
                    <a:pt x="573278" y="578393"/>
                  </a:cubicBezTo>
                  <a:cubicBezTo>
                    <a:pt x="580222" y="576740"/>
                    <a:pt x="583566" y="572943"/>
                    <a:pt x="584884" y="566255"/>
                  </a:cubicBezTo>
                  <a:cubicBezTo>
                    <a:pt x="588347" y="548549"/>
                    <a:pt x="584137" y="532595"/>
                    <a:pt x="574064" y="517919"/>
                  </a:cubicBezTo>
                  <a:cubicBezTo>
                    <a:pt x="572825" y="516129"/>
                    <a:pt x="571271" y="514575"/>
                    <a:pt x="570130" y="512726"/>
                  </a:cubicBezTo>
                  <a:cubicBezTo>
                    <a:pt x="565546" y="505604"/>
                    <a:pt x="567100" y="501119"/>
                    <a:pt x="575107" y="498443"/>
                  </a:cubicBezTo>
                  <a:cubicBezTo>
                    <a:pt x="611541" y="486514"/>
                    <a:pt x="647305" y="472564"/>
                    <a:pt x="682185" y="456659"/>
                  </a:cubicBezTo>
                  <a:cubicBezTo>
                    <a:pt x="687241" y="454298"/>
                    <a:pt x="691509" y="450501"/>
                    <a:pt x="696900" y="448790"/>
                  </a:cubicBezTo>
                  <a:cubicBezTo>
                    <a:pt x="697470" y="448497"/>
                    <a:pt x="698100" y="448353"/>
                    <a:pt x="698729" y="448377"/>
                  </a:cubicBezTo>
                  <a:cubicBezTo>
                    <a:pt x="697785" y="447039"/>
                    <a:pt x="697549" y="449124"/>
                    <a:pt x="696762" y="448810"/>
                  </a:cubicBezTo>
                  <a:cubicBezTo>
                    <a:pt x="682637" y="455616"/>
                    <a:pt x="668374" y="462108"/>
                    <a:pt x="653896" y="468010"/>
                  </a:cubicBezTo>
                  <a:cubicBezTo>
                    <a:pt x="642958" y="472456"/>
                    <a:pt x="631528" y="475879"/>
                    <a:pt x="620452" y="480089"/>
                  </a:cubicBezTo>
                  <a:cubicBezTo>
                    <a:pt x="604911" y="486148"/>
                    <a:pt x="588819" y="490574"/>
                    <a:pt x="573140" y="496220"/>
                  </a:cubicBezTo>
                  <a:cubicBezTo>
                    <a:pt x="566451" y="498621"/>
                    <a:pt x="559369" y="500155"/>
                    <a:pt x="552444" y="498896"/>
                  </a:cubicBezTo>
                  <a:cubicBezTo>
                    <a:pt x="541664" y="496929"/>
                    <a:pt x="531237" y="498699"/>
                    <a:pt x="520693" y="500076"/>
                  </a:cubicBezTo>
                  <a:cubicBezTo>
                    <a:pt x="516404" y="500952"/>
                    <a:pt x="511978" y="500871"/>
                    <a:pt x="507729" y="499840"/>
                  </a:cubicBezTo>
                  <a:cubicBezTo>
                    <a:pt x="507001" y="499518"/>
                    <a:pt x="506411" y="498916"/>
                    <a:pt x="506115" y="498168"/>
                  </a:cubicBezTo>
                  <a:cubicBezTo>
                    <a:pt x="506076" y="497346"/>
                    <a:pt x="506529" y="496577"/>
                    <a:pt x="507256" y="496201"/>
                  </a:cubicBezTo>
                  <a:cubicBezTo>
                    <a:pt x="515125" y="493368"/>
                    <a:pt x="523565" y="493171"/>
                    <a:pt x="531631" y="492955"/>
                  </a:cubicBezTo>
                  <a:cubicBezTo>
                    <a:pt x="544890" y="492620"/>
                    <a:pt x="556871" y="488233"/>
                    <a:pt x="568792" y="483689"/>
                  </a:cubicBezTo>
                  <a:cubicBezTo>
                    <a:pt x="592399" y="474699"/>
                    <a:pt x="617029" y="468915"/>
                    <a:pt x="640243" y="459020"/>
                  </a:cubicBezTo>
                  <a:cubicBezTo>
                    <a:pt x="663850" y="448947"/>
                    <a:pt x="688028" y="439977"/>
                    <a:pt x="710769" y="427878"/>
                  </a:cubicBezTo>
                  <a:cubicBezTo>
                    <a:pt x="714743" y="426090"/>
                    <a:pt x="718422" y="423694"/>
                    <a:pt x="721667" y="420776"/>
                  </a:cubicBezTo>
                  <a:cubicBezTo>
                    <a:pt x="726035" y="416222"/>
                    <a:pt x="731327" y="412647"/>
                    <a:pt x="737170" y="410291"/>
                  </a:cubicBezTo>
                  <a:cubicBezTo>
                    <a:pt x="739255" y="409433"/>
                    <a:pt x="741144" y="408192"/>
                    <a:pt x="742756" y="406632"/>
                  </a:cubicBezTo>
                  <a:cubicBezTo>
                    <a:pt x="743229" y="406213"/>
                    <a:pt x="743740" y="405831"/>
                    <a:pt x="744271" y="405491"/>
                  </a:cubicBezTo>
                  <a:cubicBezTo>
                    <a:pt x="746868" y="403754"/>
                    <a:pt x="749268" y="401721"/>
                    <a:pt x="751393" y="399432"/>
                  </a:cubicBezTo>
                  <a:cubicBezTo>
                    <a:pt x="751865" y="399024"/>
                    <a:pt x="752357" y="398650"/>
                    <a:pt x="752868" y="398310"/>
                  </a:cubicBezTo>
                  <a:cubicBezTo>
                    <a:pt x="754423" y="397460"/>
                    <a:pt x="755760" y="396270"/>
                    <a:pt x="756803" y="394828"/>
                  </a:cubicBezTo>
                  <a:cubicBezTo>
                    <a:pt x="757117" y="394356"/>
                    <a:pt x="757471" y="393884"/>
                    <a:pt x="757826" y="393451"/>
                  </a:cubicBezTo>
                  <a:cubicBezTo>
                    <a:pt x="758160" y="392999"/>
                    <a:pt x="758534" y="392572"/>
                    <a:pt x="758927" y="392172"/>
                  </a:cubicBezTo>
                  <a:lnTo>
                    <a:pt x="759517" y="391563"/>
                  </a:lnTo>
                  <a:cubicBezTo>
                    <a:pt x="759891" y="391149"/>
                    <a:pt x="760285" y="390776"/>
                    <a:pt x="760698" y="390382"/>
                  </a:cubicBezTo>
                  <a:lnTo>
                    <a:pt x="761288" y="389792"/>
                  </a:lnTo>
                  <a:cubicBezTo>
                    <a:pt x="761662" y="389359"/>
                    <a:pt x="762055" y="388966"/>
                    <a:pt x="762449" y="388572"/>
                  </a:cubicBezTo>
                  <a:lnTo>
                    <a:pt x="763039" y="387943"/>
                  </a:lnTo>
                  <a:cubicBezTo>
                    <a:pt x="763413" y="387490"/>
                    <a:pt x="763826" y="387057"/>
                    <a:pt x="764239" y="386605"/>
                  </a:cubicBezTo>
                  <a:lnTo>
                    <a:pt x="764888" y="385917"/>
                  </a:lnTo>
                  <a:cubicBezTo>
                    <a:pt x="766796" y="384128"/>
                    <a:pt x="768547" y="382151"/>
                    <a:pt x="770062" y="380015"/>
                  </a:cubicBezTo>
                  <a:cubicBezTo>
                    <a:pt x="770396" y="379484"/>
                    <a:pt x="770770" y="378972"/>
                    <a:pt x="771144" y="378480"/>
                  </a:cubicBezTo>
                  <a:cubicBezTo>
                    <a:pt x="772108" y="377247"/>
                    <a:pt x="772974" y="375929"/>
                    <a:pt x="773721" y="374546"/>
                  </a:cubicBezTo>
                  <a:cubicBezTo>
                    <a:pt x="774036" y="373975"/>
                    <a:pt x="774370" y="373444"/>
                    <a:pt x="774744" y="372893"/>
                  </a:cubicBezTo>
                  <a:cubicBezTo>
                    <a:pt x="778305" y="367501"/>
                    <a:pt x="780843" y="361499"/>
                    <a:pt x="782239" y="355188"/>
                  </a:cubicBezTo>
                  <a:cubicBezTo>
                    <a:pt x="782495" y="354460"/>
                    <a:pt x="782731" y="353732"/>
                    <a:pt x="782928" y="352965"/>
                  </a:cubicBezTo>
                  <a:cubicBezTo>
                    <a:pt x="784915" y="346990"/>
                    <a:pt x="785899" y="340729"/>
                    <a:pt x="785840" y="334433"/>
                  </a:cubicBezTo>
                  <a:cubicBezTo>
                    <a:pt x="785840" y="320427"/>
                    <a:pt x="786312" y="306439"/>
                    <a:pt x="786863" y="292433"/>
                  </a:cubicBezTo>
                  <a:cubicBezTo>
                    <a:pt x="787472" y="276694"/>
                    <a:pt x="785564" y="260642"/>
                    <a:pt x="784167" y="244786"/>
                  </a:cubicBezTo>
                  <a:cubicBezTo>
                    <a:pt x="784010" y="244018"/>
                    <a:pt x="783833" y="243251"/>
                    <a:pt x="783616" y="242523"/>
                  </a:cubicBezTo>
                  <a:cubicBezTo>
                    <a:pt x="783282" y="240330"/>
                    <a:pt x="782830" y="238156"/>
                    <a:pt x="782259" y="236012"/>
                  </a:cubicBezTo>
                  <a:cubicBezTo>
                    <a:pt x="777085" y="212780"/>
                    <a:pt x="767190" y="190859"/>
                    <a:pt x="753203" y="171604"/>
                  </a:cubicBezTo>
                  <a:cubicBezTo>
                    <a:pt x="740927" y="154469"/>
                    <a:pt x="728120" y="137570"/>
                    <a:pt x="712972" y="123052"/>
                  </a:cubicBezTo>
                  <a:cubicBezTo>
                    <a:pt x="696251" y="107038"/>
                    <a:pt x="680729" y="89490"/>
                    <a:pt x="660919" y="76880"/>
                  </a:cubicBezTo>
                  <a:cubicBezTo>
                    <a:pt x="658952" y="75641"/>
                    <a:pt x="655705" y="74756"/>
                    <a:pt x="656807" y="71097"/>
                  </a:cubicBezTo>
                  <a:cubicBezTo>
                    <a:pt x="666132" y="71522"/>
                    <a:pt x="675279" y="73788"/>
                    <a:pt x="683739" y="77766"/>
                  </a:cubicBezTo>
                  <a:cubicBezTo>
                    <a:pt x="686395" y="78946"/>
                    <a:pt x="687477" y="82015"/>
                    <a:pt x="688736" y="84690"/>
                  </a:cubicBezTo>
                  <a:cubicBezTo>
                    <a:pt x="697391" y="103281"/>
                    <a:pt x="710887" y="116816"/>
                    <a:pt x="730500" y="123504"/>
                  </a:cubicBezTo>
                  <a:cubicBezTo>
                    <a:pt x="760226" y="133675"/>
                    <a:pt x="795420" y="113668"/>
                    <a:pt x="804312" y="83510"/>
                  </a:cubicBezTo>
                  <a:cubicBezTo>
                    <a:pt x="804509" y="82802"/>
                    <a:pt x="804626" y="82074"/>
                    <a:pt x="804882" y="81405"/>
                  </a:cubicBezTo>
                  <a:cubicBezTo>
                    <a:pt x="808463" y="71136"/>
                    <a:pt x="807577" y="62185"/>
                    <a:pt x="800299" y="53077"/>
                  </a:cubicBezTo>
                  <a:cubicBezTo>
                    <a:pt x="788967" y="38893"/>
                    <a:pt x="779544" y="23253"/>
                    <a:pt x="769551" y="8046"/>
                  </a:cubicBezTo>
                  <a:cubicBezTo>
                    <a:pt x="767977" y="5646"/>
                    <a:pt x="764947" y="3246"/>
                    <a:pt x="767583" y="-315"/>
                  </a:cubicBezTo>
                  <a:cubicBezTo>
                    <a:pt x="776219" y="9522"/>
                    <a:pt x="782593" y="21050"/>
                    <a:pt x="790010" y="31811"/>
                  </a:cubicBezTo>
                  <a:cubicBezTo>
                    <a:pt x="800889" y="47549"/>
                    <a:pt x="811650" y="63444"/>
                    <a:pt x="823335" y="78651"/>
                  </a:cubicBezTo>
                  <a:cubicBezTo>
                    <a:pt x="828608" y="85383"/>
                    <a:pt x="833290" y="92563"/>
                    <a:pt x="837303" y="100114"/>
                  </a:cubicBezTo>
                  <a:cubicBezTo>
                    <a:pt x="840254" y="105964"/>
                    <a:pt x="843696" y="111559"/>
                    <a:pt x="847572" y="116835"/>
                  </a:cubicBezTo>
                  <a:cubicBezTo>
                    <a:pt x="871533" y="148429"/>
                    <a:pt x="887173" y="183938"/>
                    <a:pt x="897324" y="222064"/>
                  </a:cubicBezTo>
                  <a:cubicBezTo>
                    <a:pt x="905193" y="251573"/>
                    <a:pt x="909127" y="281514"/>
                    <a:pt x="906176" y="312085"/>
                  </a:cubicBezTo>
                  <a:cubicBezTo>
                    <a:pt x="904484" y="329496"/>
                    <a:pt x="900275" y="346532"/>
                    <a:pt x="896537" y="363549"/>
                  </a:cubicBezTo>
                  <a:cubicBezTo>
                    <a:pt x="892897" y="379621"/>
                    <a:pt x="888215" y="395458"/>
                    <a:pt x="883828" y="411333"/>
                  </a:cubicBezTo>
                  <a:cubicBezTo>
                    <a:pt x="882589" y="416275"/>
                    <a:pt x="880936" y="421105"/>
                    <a:pt x="878890" y="425773"/>
                  </a:cubicBezTo>
                  <a:cubicBezTo>
                    <a:pt x="870333" y="444246"/>
                    <a:pt x="861067" y="462344"/>
                    <a:pt x="850837" y="479932"/>
                  </a:cubicBezTo>
                  <a:cubicBezTo>
                    <a:pt x="850169" y="480758"/>
                    <a:pt x="849559" y="480718"/>
                    <a:pt x="849106" y="479794"/>
                  </a:cubicBezTo>
                  <a:close/>
                </a:path>
              </a:pathLst>
            </a:custGeom>
            <a:solidFill>
              <a:srgbClr val="020202"/>
            </a:solidFill>
            <a:ln w="1956" cap="flat">
              <a:noFill/>
              <a:prstDash val="solid"/>
              <a:miter/>
            </a:ln>
          </p:spPr>
          <p:txBody>
            <a:bodyPr rtlCol="0" anchor="ctr"/>
            <a:lstStyle/>
            <a:p>
              <a:endParaRPr lang="es-CO"/>
            </a:p>
          </p:txBody>
        </p:sp>
        <p:sp>
          <p:nvSpPr>
            <p:cNvPr id="237" name="Freeform: Shape 236">
              <a:extLst>
                <a:ext uri="{FF2B5EF4-FFF2-40B4-BE49-F238E27FC236}">
                  <a16:creationId xmlns:a16="http://schemas.microsoft.com/office/drawing/2014/main" id="{A6D93BFD-A10B-94CF-BCC3-98781E4FC017}"/>
                </a:ext>
              </a:extLst>
            </p:cNvPr>
            <p:cNvSpPr/>
            <p:nvPr/>
          </p:nvSpPr>
          <p:spPr>
            <a:xfrm>
              <a:off x="12252797" y="1491008"/>
              <a:ext cx="953238" cy="439636"/>
            </a:xfrm>
            <a:custGeom>
              <a:avLst/>
              <a:gdLst>
                <a:gd name="connsiteX0" fmla="*/ -1606 w 953238"/>
                <a:gd name="connsiteY0" fmla="*/ -285 h 439636"/>
                <a:gd name="connsiteX1" fmla="*/ 7090 w 953238"/>
                <a:gd name="connsiteY1" fmla="*/ 2981 h 439636"/>
                <a:gd name="connsiteX2" fmla="*/ 40533 w 953238"/>
                <a:gd name="connsiteY2" fmla="*/ 18542 h 439636"/>
                <a:gd name="connsiteX3" fmla="*/ 83675 w 953238"/>
                <a:gd name="connsiteY3" fmla="*/ 30857 h 439636"/>
                <a:gd name="connsiteX4" fmla="*/ 115997 w 953238"/>
                <a:gd name="connsiteY4" fmla="*/ 34516 h 439636"/>
                <a:gd name="connsiteX5" fmla="*/ 145663 w 953238"/>
                <a:gd name="connsiteY5" fmla="*/ 36051 h 439636"/>
                <a:gd name="connsiteX6" fmla="*/ 177139 w 953238"/>
                <a:gd name="connsiteY6" fmla="*/ 63179 h 439636"/>
                <a:gd name="connsiteX7" fmla="*/ 180936 w 953238"/>
                <a:gd name="connsiteY7" fmla="*/ 82301 h 439636"/>
                <a:gd name="connsiteX8" fmla="*/ 188805 w 953238"/>
                <a:gd name="connsiteY8" fmla="*/ 92354 h 439636"/>
                <a:gd name="connsiteX9" fmla="*/ 230393 w 953238"/>
                <a:gd name="connsiteY9" fmla="*/ 90583 h 439636"/>
                <a:gd name="connsiteX10" fmla="*/ 234957 w 953238"/>
                <a:gd name="connsiteY10" fmla="*/ 88340 h 439636"/>
                <a:gd name="connsiteX11" fmla="*/ 240504 w 953238"/>
                <a:gd name="connsiteY11" fmla="*/ 91842 h 439636"/>
                <a:gd name="connsiteX12" fmla="*/ 248236 w 953238"/>
                <a:gd name="connsiteY12" fmla="*/ 149129 h 439636"/>
                <a:gd name="connsiteX13" fmla="*/ 256656 w 953238"/>
                <a:gd name="connsiteY13" fmla="*/ 182120 h 439636"/>
                <a:gd name="connsiteX14" fmla="*/ 271233 w 953238"/>
                <a:gd name="connsiteY14" fmla="*/ 230691 h 439636"/>
                <a:gd name="connsiteX15" fmla="*/ 302709 w 953238"/>
                <a:gd name="connsiteY15" fmla="*/ 284200 h 439636"/>
                <a:gd name="connsiteX16" fmla="*/ 314965 w 953238"/>
                <a:gd name="connsiteY16" fmla="*/ 297578 h 439636"/>
                <a:gd name="connsiteX17" fmla="*/ 317346 w 953238"/>
                <a:gd name="connsiteY17" fmla="*/ 306135 h 439636"/>
                <a:gd name="connsiteX18" fmla="*/ 322480 w 953238"/>
                <a:gd name="connsiteY18" fmla="*/ 328326 h 439636"/>
                <a:gd name="connsiteX19" fmla="*/ 328913 w 953238"/>
                <a:gd name="connsiteY19" fmla="*/ 339578 h 439636"/>
                <a:gd name="connsiteX20" fmla="*/ 351674 w 953238"/>
                <a:gd name="connsiteY20" fmla="*/ 351500 h 439636"/>
                <a:gd name="connsiteX21" fmla="*/ 387399 w 953238"/>
                <a:gd name="connsiteY21" fmla="*/ 360923 h 439636"/>
                <a:gd name="connsiteX22" fmla="*/ 419564 w 953238"/>
                <a:gd name="connsiteY22" fmla="*/ 365468 h 439636"/>
                <a:gd name="connsiteX23" fmla="*/ 464575 w 953238"/>
                <a:gd name="connsiteY23" fmla="*/ 366727 h 439636"/>
                <a:gd name="connsiteX24" fmla="*/ 499179 w 953238"/>
                <a:gd name="connsiteY24" fmla="*/ 364051 h 439636"/>
                <a:gd name="connsiteX25" fmla="*/ 510235 w 953238"/>
                <a:gd name="connsiteY25" fmla="*/ 364051 h 439636"/>
                <a:gd name="connsiteX26" fmla="*/ 508267 w 953238"/>
                <a:gd name="connsiteY26" fmla="*/ 371743 h 439636"/>
                <a:gd name="connsiteX27" fmla="*/ 512891 w 953238"/>
                <a:gd name="connsiteY27" fmla="*/ 428794 h 439636"/>
                <a:gd name="connsiteX28" fmla="*/ 522156 w 953238"/>
                <a:gd name="connsiteY28" fmla="*/ 430525 h 439636"/>
                <a:gd name="connsiteX29" fmla="*/ 537088 w 953238"/>
                <a:gd name="connsiteY29" fmla="*/ 427790 h 439636"/>
                <a:gd name="connsiteX30" fmla="*/ 580367 w 953238"/>
                <a:gd name="connsiteY30" fmla="*/ 419292 h 439636"/>
                <a:gd name="connsiteX31" fmla="*/ 621680 w 953238"/>
                <a:gd name="connsiteY31" fmla="*/ 403554 h 439636"/>
                <a:gd name="connsiteX32" fmla="*/ 629765 w 953238"/>
                <a:gd name="connsiteY32" fmla="*/ 394563 h 439636"/>
                <a:gd name="connsiteX33" fmla="*/ 639365 w 953238"/>
                <a:gd name="connsiteY33" fmla="*/ 386852 h 439636"/>
                <a:gd name="connsiteX34" fmla="*/ 650146 w 953238"/>
                <a:gd name="connsiteY34" fmla="*/ 375442 h 439636"/>
                <a:gd name="connsiteX35" fmla="*/ 677687 w 953238"/>
                <a:gd name="connsiteY35" fmla="*/ 341861 h 439636"/>
                <a:gd name="connsiteX36" fmla="*/ 688193 w 953238"/>
                <a:gd name="connsiteY36" fmla="*/ 323624 h 439636"/>
                <a:gd name="connsiteX37" fmla="*/ 696868 w 953238"/>
                <a:gd name="connsiteY37" fmla="*/ 309657 h 439636"/>
                <a:gd name="connsiteX38" fmla="*/ 702180 w 953238"/>
                <a:gd name="connsiteY38" fmla="*/ 296653 h 439636"/>
                <a:gd name="connsiteX39" fmla="*/ 707905 w 953238"/>
                <a:gd name="connsiteY39" fmla="*/ 281348 h 439636"/>
                <a:gd name="connsiteX40" fmla="*/ 712528 w 953238"/>
                <a:gd name="connsiteY40" fmla="*/ 267223 h 439636"/>
                <a:gd name="connsiteX41" fmla="*/ 716718 w 953238"/>
                <a:gd name="connsiteY41" fmla="*/ 252036 h 439636"/>
                <a:gd name="connsiteX42" fmla="*/ 719531 w 953238"/>
                <a:gd name="connsiteY42" fmla="*/ 238127 h 439636"/>
                <a:gd name="connsiteX43" fmla="*/ 722364 w 953238"/>
                <a:gd name="connsiteY43" fmla="*/ 219773 h 439636"/>
                <a:gd name="connsiteX44" fmla="*/ 723466 w 953238"/>
                <a:gd name="connsiteY44" fmla="*/ 207163 h 439636"/>
                <a:gd name="connsiteX45" fmla="*/ 722856 w 953238"/>
                <a:gd name="connsiteY45" fmla="*/ 203602 h 439636"/>
                <a:gd name="connsiteX46" fmla="*/ 725472 w 953238"/>
                <a:gd name="connsiteY46" fmla="*/ 162860 h 439636"/>
                <a:gd name="connsiteX47" fmla="*/ 725197 w 953238"/>
                <a:gd name="connsiteY47" fmla="*/ 150722 h 439636"/>
                <a:gd name="connsiteX48" fmla="*/ 724371 w 953238"/>
                <a:gd name="connsiteY48" fmla="*/ 147181 h 439636"/>
                <a:gd name="connsiteX49" fmla="*/ 722836 w 953238"/>
                <a:gd name="connsiteY49" fmla="*/ 107541 h 439636"/>
                <a:gd name="connsiteX50" fmla="*/ 720357 w 953238"/>
                <a:gd name="connsiteY50" fmla="*/ 75848 h 439636"/>
                <a:gd name="connsiteX51" fmla="*/ 722069 w 953238"/>
                <a:gd name="connsiteY51" fmla="*/ 52792 h 439636"/>
                <a:gd name="connsiteX52" fmla="*/ 734285 w 953238"/>
                <a:gd name="connsiteY52" fmla="*/ 41638 h 439636"/>
                <a:gd name="connsiteX53" fmla="*/ 759644 w 953238"/>
                <a:gd name="connsiteY53" fmla="*/ 39985 h 439636"/>
                <a:gd name="connsiteX54" fmla="*/ 765329 w 953238"/>
                <a:gd name="connsiteY54" fmla="*/ 41008 h 439636"/>
                <a:gd name="connsiteX55" fmla="*/ 789801 w 953238"/>
                <a:gd name="connsiteY55" fmla="*/ 42208 h 439636"/>
                <a:gd name="connsiteX56" fmla="*/ 811953 w 953238"/>
                <a:gd name="connsiteY56" fmla="*/ 49172 h 439636"/>
                <a:gd name="connsiteX57" fmla="*/ 816320 w 953238"/>
                <a:gd name="connsiteY57" fmla="*/ 52084 h 439636"/>
                <a:gd name="connsiteX58" fmla="*/ 817776 w 953238"/>
                <a:gd name="connsiteY58" fmla="*/ 53540 h 439636"/>
                <a:gd name="connsiteX59" fmla="*/ 820687 w 953238"/>
                <a:gd name="connsiteY59" fmla="*/ 53540 h 439636"/>
                <a:gd name="connsiteX60" fmla="*/ 819566 w 953238"/>
                <a:gd name="connsiteY60" fmla="*/ 62156 h 439636"/>
                <a:gd name="connsiteX61" fmla="*/ 819743 w 953238"/>
                <a:gd name="connsiteY61" fmla="*/ 76065 h 439636"/>
                <a:gd name="connsiteX62" fmla="*/ 822065 w 953238"/>
                <a:gd name="connsiteY62" fmla="*/ 84130 h 439636"/>
                <a:gd name="connsiteX63" fmla="*/ 821376 w 953238"/>
                <a:gd name="connsiteY63" fmla="*/ 87022 h 439636"/>
                <a:gd name="connsiteX64" fmla="*/ 821376 w 953238"/>
                <a:gd name="connsiteY64" fmla="*/ 89836 h 439636"/>
                <a:gd name="connsiteX65" fmla="*/ 822084 w 953238"/>
                <a:gd name="connsiteY65" fmla="*/ 92649 h 439636"/>
                <a:gd name="connsiteX66" fmla="*/ 820786 w 953238"/>
                <a:gd name="connsiteY66" fmla="*/ 103567 h 439636"/>
                <a:gd name="connsiteX67" fmla="*/ 819940 w 953238"/>
                <a:gd name="connsiteY67" fmla="*/ 106360 h 439636"/>
                <a:gd name="connsiteX68" fmla="*/ 820078 w 953238"/>
                <a:gd name="connsiteY68" fmla="*/ 109252 h 439636"/>
                <a:gd name="connsiteX69" fmla="*/ 820864 w 953238"/>
                <a:gd name="connsiteY69" fmla="*/ 112341 h 439636"/>
                <a:gd name="connsiteX70" fmla="*/ 820864 w 953238"/>
                <a:gd name="connsiteY70" fmla="*/ 142283 h 439636"/>
                <a:gd name="connsiteX71" fmla="*/ 820097 w 953238"/>
                <a:gd name="connsiteY71" fmla="*/ 145430 h 439636"/>
                <a:gd name="connsiteX72" fmla="*/ 819861 w 953238"/>
                <a:gd name="connsiteY72" fmla="*/ 150368 h 439636"/>
                <a:gd name="connsiteX73" fmla="*/ 820845 w 953238"/>
                <a:gd name="connsiteY73" fmla="*/ 153220 h 439636"/>
                <a:gd name="connsiteX74" fmla="*/ 821986 w 953238"/>
                <a:gd name="connsiteY74" fmla="*/ 162663 h 439636"/>
                <a:gd name="connsiteX75" fmla="*/ 821533 w 953238"/>
                <a:gd name="connsiteY75" fmla="*/ 165909 h 439636"/>
                <a:gd name="connsiteX76" fmla="*/ 824405 w 953238"/>
                <a:gd name="connsiteY76" fmla="*/ 191484 h 439636"/>
                <a:gd name="connsiteX77" fmla="*/ 825035 w 953238"/>
                <a:gd name="connsiteY77" fmla="*/ 193451 h 439636"/>
                <a:gd name="connsiteX78" fmla="*/ 825507 w 953238"/>
                <a:gd name="connsiteY78" fmla="*/ 194375 h 439636"/>
                <a:gd name="connsiteX79" fmla="*/ 826668 w 953238"/>
                <a:gd name="connsiteY79" fmla="*/ 196146 h 439636"/>
                <a:gd name="connsiteX80" fmla="*/ 829914 w 953238"/>
                <a:gd name="connsiteY80" fmla="*/ 208461 h 439636"/>
                <a:gd name="connsiteX81" fmla="*/ 831743 w 953238"/>
                <a:gd name="connsiteY81" fmla="*/ 217510 h 439636"/>
                <a:gd name="connsiteX82" fmla="*/ 832766 w 953238"/>
                <a:gd name="connsiteY82" fmla="*/ 219222 h 439636"/>
                <a:gd name="connsiteX83" fmla="*/ 833317 w 953238"/>
                <a:gd name="connsiteY83" fmla="*/ 220029 h 439636"/>
                <a:gd name="connsiteX84" fmla="*/ 834458 w 953238"/>
                <a:gd name="connsiteY84" fmla="*/ 221563 h 439636"/>
                <a:gd name="connsiteX85" fmla="*/ 836524 w 953238"/>
                <a:gd name="connsiteY85" fmla="*/ 224710 h 439636"/>
                <a:gd name="connsiteX86" fmla="*/ 837744 w 953238"/>
                <a:gd name="connsiteY86" fmla="*/ 227209 h 439636"/>
                <a:gd name="connsiteX87" fmla="*/ 838629 w 953238"/>
                <a:gd name="connsiteY87" fmla="*/ 230789 h 439636"/>
                <a:gd name="connsiteX88" fmla="*/ 839415 w 953238"/>
                <a:gd name="connsiteY88" fmla="*/ 233504 h 439636"/>
                <a:gd name="connsiteX89" fmla="*/ 841973 w 953238"/>
                <a:gd name="connsiteY89" fmla="*/ 241924 h 439636"/>
                <a:gd name="connsiteX90" fmla="*/ 843311 w 953238"/>
                <a:gd name="connsiteY90" fmla="*/ 243340 h 439636"/>
                <a:gd name="connsiteX91" fmla="*/ 843980 w 953238"/>
                <a:gd name="connsiteY91" fmla="*/ 244029 h 439636"/>
                <a:gd name="connsiteX92" fmla="*/ 845337 w 953238"/>
                <a:gd name="connsiteY92" fmla="*/ 245445 h 439636"/>
                <a:gd name="connsiteX93" fmla="*/ 851495 w 953238"/>
                <a:gd name="connsiteY93" fmla="*/ 258567 h 439636"/>
                <a:gd name="connsiteX94" fmla="*/ 852045 w 953238"/>
                <a:gd name="connsiteY94" fmla="*/ 260200 h 439636"/>
                <a:gd name="connsiteX95" fmla="*/ 852459 w 953238"/>
                <a:gd name="connsiteY95" fmla="*/ 260908 h 439636"/>
                <a:gd name="connsiteX96" fmla="*/ 853639 w 953238"/>
                <a:gd name="connsiteY96" fmla="*/ 262069 h 439636"/>
                <a:gd name="connsiteX97" fmla="*/ 856314 w 953238"/>
                <a:gd name="connsiteY97" fmla="*/ 264134 h 439636"/>
                <a:gd name="connsiteX98" fmla="*/ 857593 w 953238"/>
                <a:gd name="connsiteY98" fmla="*/ 265315 h 439636"/>
                <a:gd name="connsiteX99" fmla="*/ 858242 w 953238"/>
                <a:gd name="connsiteY99" fmla="*/ 265925 h 439636"/>
                <a:gd name="connsiteX100" fmla="*/ 859540 w 953238"/>
                <a:gd name="connsiteY100" fmla="*/ 267184 h 439636"/>
                <a:gd name="connsiteX101" fmla="*/ 860209 w 953238"/>
                <a:gd name="connsiteY101" fmla="*/ 267833 h 439636"/>
                <a:gd name="connsiteX102" fmla="*/ 861469 w 953238"/>
                <a:gd name="connsiteY102" fmla="*/ 269269 h 439636"/>
                <a:gd name="connsiteX103" fmla="*/ 865678 w 953238"/>
                <a:gd name="connsiteY103" fmla="*/ 277846 h 439636"/>
                <a:gd name="connsiteX104" fmla="*/ 867646 w 953238"/>
                <a:gd name="connsiteY104" fmla="*/ 279813 h 439636"/>
                <a:gd name="connsiteX105" fmla="*/ 877069 w 953238"/>
                <a:gd name="connsiteY105" fmla="*/ 286758 h 439636"/>
                <a:gd name="connsiteX106" fmla="*/ 878780 w 953238"/>
                <a:gd name="connsiteY106" fmla="*/ 289119 h 439636"/>
                <a:gd name="connsiteX107" fmla="*/ 883049 w 953238"/>
                <a:gd name="connsiteY107" fmla="*/ 295374 h 439636"/>
                <a:gd name="connsiteX108" fmla="*/ 885017 w 953238"/>
                <a:gd name="connsiteY108" fmla="*/ 297204 h 439636"/>
                <a:gd name="connsiteX109" fmla="*/ 890800 w 953238"/>
                <a:gd name="connsiteY109" fmla="*/ 299997 h 439636"/>
                <a:gd name="connsiteX110" fmla="*/ 893102 w 953238"/>
                <a:gd name="connsiteY110" fmla="*/ 301532 h 439636"/>
                <a:gd name="connsiteX111" fmla="*/ 897607 w 953238"/>
                <a:gd name="connsiteY111" fmla="*/ 305997 h 439636"/>
                <a:gd name="connsiteX112" fmla="*/ 899161 w 953238"/>
                <a:gd name="connsiteY112" fmla="*/ 308161 h 439636"/>
                <a:gd name="connsiteX113" fmla="*/ 901915 w 953238"/>
                <a:gd name="connsiteY113" fmla="*/ 311427 h 439636"/>
                <a:gd name="connsiteX114" fmla="*/ 904001 w 953238"/>
                <a:gd name="connsiteY114" fmla="*/ 312607 h 439636"/>
                <a:gd name="connsiteX115" fmla="*/ 909096 w 953238"/>
                <a:gd name="connsiteY115" fmla="*/ 313335 h 439636"/>
                <a:gd name="connsiteX116" fmla="*/ 911535 w 953238"/>
                <a:gd name="connsiteY116" fmla="*/ 314417 h 439636"/>
                <a:gd name="connsiteX117" fmla="*/ 914486 w 953238"/>
                <a:gd name="connsiteY117" fmla="*/ 316385 h 439636"/>
                <a:gd name="connsiteX118" fmla="*/ 916453 w 953238"/>
                <a:gd name="connsiteY118" fmla="*/ 318155 h 439636"/>
                <a:gd name="connsiteX119" fmla="*/ 918853 w 953238"/>
                <a:gd name="connsiteY119" fmla="*/ 320437 h 439636"/>
                <a:gd name="connsiteX120" fmla="*/ 920958 w 953238"/>
                <a:gd name="connsiteY120" fmla="*/ 321440 h 439636"/>
                <a:gd name="connsiteX121" fmla="*/ 924086 w 953238"/>
                <a:gd name="connsiteY121" fmla="*/ 322149 h 439636"/>
                <a:gd name="connsiteX122" fmla="*/ 926368 w 953238"/>
                <a:gd name="connsiteY122" fmla="*/ 322936 h 439636"/>
                <a:gd name="connsiteX123" fmla="*/ 928690 w 953238"/>
                <a:gd name="connsiteY123" fmla="*/ 323663 h 439636"/>
                <a:gd name="connsiteX124" fmla="*/ 931011 w 953238"/>
                <a:gd name="connsiteY124" fmla="*/ 324313 h 439636"/>
                <a:gd name="connsiteX125" fmla="*/ 932664 w 953238"/>
                <a:gd name="connsiteY125" fmla="*/ 324313 h 439636"/>
                <a:gd name="connsiteX126" fmla="*/ 936047 w 953238"/>
                <a:gd name="connsiteY126" fmla="*/ 324450 h 439636"/>
                <a:gd name="connsiteX127" fmla="*/ 939018 w 953238"/>
                <a:gd name="connsiteY127" fmla="*/ 325769 h 439636"/>
                <a:gd name="connsiteX128" fmla="*/ 940493 w 953238"/>
                <a:gd name="connsiteY128" fmla="*/ 326516 h 439636"/>
                <a:gd name="connsiteX129" fmla="*/ 941870 w 953238"/>
                <a:gd name="connsiteY129" fmla="*/ 325729 h 439636"/>
                <a:gd name="connsiteX130" fmla="*/ 944310 w 953238"/>
                <a:gd name="connsiteY130" fmla="*/ 324785 h 439636"/>
                <a:gd name="connsiteX131" fmla="*/ 948126 w 953238"/>
                <a:gd name="connsiteY131" fmla="*/ 325198 h 439636"/>
                <a:gd name="connsiteX132" fmla="*/ 950703 w 953238"/>
                <a:gd name="connsiteY132" fmla="*/ 327047 h 439636"/>
                <a:gd name="connsiteX133" fmla="*/ 950703 w 953238"/>
                <a:gd name="connsiteY133" fmla="*/ 332142 h 439636"/>
                <a:gd name="connsiteX134" fmla="*/ 876695 w 953238"/>
                <a:gd name="connsiteY134" fmla="*/ 304935 h 439636"/>
                <a:gd name="connsiteX135" fmla="*/ 864262 w 953238"/>
                <a:gd name="connsiteY135" fmla="*/ 293919 h 439636"/>
                <a:gd name="connsiteX136" fmla="*/ 836721 w 953238"/>
                <a:gd name="connsiteY136" fmla="*/ 256029 h 439636"/>
                <a:gd name="connsiteX137" fmla="*/ 813821 w 953238"/>
                <a:gd name="connsiteY137" fmla="*/ 183477 h 439636"/>
                <a:gd name="connsiteX138" fmla="*/ 806720 w 953238"/>
                <a:gd name="connsiteY138" fmla="*/ 130164 h 439636"/>
                <a:gd name="connsiteX139" fmla="*/ 809985 w 953238"/>
                <a:gd name="connsiteY139" fmla="*/ 73488 h 439636"/>
                <a:gd name="connsiteX140" fmla="*/ 811323 w 953238"/>
                <a:gd name="connsiteY140" fmla="*/ 56786 h 439636"/>
                <a:gd name="connsiteX141" fmla="*/ 807054 w 953238"/>
                <a:gd name="connsiteY141" fmla="*/ 51631 h 439636"/>
                <a:gd name="connsiteX142" fmla="*/ 791061 w 953238"/>
                <a:gd name="connsiteY142" fmla="*/ 51022 h 439636"/>
                <a:gd name="connsiteX143" fmla="*/ 775814 w 953238"/>
                <a:gd name="connsiteY143" fmla="*/ 50117 h 439636"/>
                <a:gd name="connsiteX144" fmla="*/ 749689 w 953238"/>
                <a:gd name="connsiteY144" fmla="*/ 49133 h 439636"/>
                <a:gd name="connsiteX145" fmla="*/ 742922 w 953238"/>
                <a:gd name="connsiteY145" fmla="*/ 49723 h 439636"/>
                <a:gd name="connsiteX146" fmla="*/ 737827 w 953238"/>
                <a:gd name="connsiteY146" fmla="*/ 49566 h 439636"/>
                <a:gd name="connsiteX147" fmla="*/ 737079 w 953238"/>
                <a:gd name="connsiteY147" fmla="*/ 49782 h 439636"/>
                <a:gd name="connsiteX148" fmla="*/ 735682 w 953238"/>
                <a:gd name="connsiteY148" fmla="*/ 50254 h 439636"/>
                <a:gd name="connsiteX149" fmla="*/ 734482 w 953238"/>
                <a:gd name="connsiteY149" fmla="*/ 51041 h 439636"/>
                <a:gd name="connsiteX150" fmla="*/ 734049 w 953238"/>
                <a:gd name="connsiteY150" fmla="*/ 51612 h 439636"/>
                <a:gd name="connsiteX151" fmla="*/ 733499 w 953238"/>
                <a:gd name="connsiteY151" fmla="*/ 53815 h 439636"/>
                <a:gd name="connsiteX152" fmla="*/ 733499 w 953238"/>
                <a:gd name="connsiteY152" fmla="*/ 56471 h 439636"/>
                <a:gd name="connsiteX153" fmla="*/ 733499 w 953238"/>
                <a:gd name="connsiteY153" fmla="*/ 62373 h 439636"/>
                <a:gd name="connsiteX154" fmla="*/ 733499 w 953238"/>
                <a:gd name="connsiteY154" fmla="*/ 67625 h 439636"/>
                <a:gd name="connsiteX155" fmla="*/ 734305 w 953238"/>
                <a:gd name="connsiteY155" fmla="*/ 78150 h 439636"/>
                <a:gd name="connsiteX156" fmla="*/ 734797 w 953238"/>
                <a:gd name="connsiteY156" fmla="*/ 80235 h 439636"/>
                <a:gd name="connsiteX157" fmla="*/ 734994 w 953238"/>
                <a:gd name="connsiteY157" fmla="*/ 84543 h 439636"/>
                <a:gd name="connsiteX158" fmla="*/ 736213 w 953238"/>
                <a:gd name="connsiteY158" fmla="*/ 94380 h 439636"/>
                <a:gd name="connsiteX159" fmla="*/ 736371 w 953238"/>
                <a:gd name="connsiteY159" fmla="*/ 96721 h 439636"/>
                <a:gd name="connsiteX160" fmla="*/ 737787 w 953238"/>
                <a:gd name="connsiteY160" fmla="*/ 110098 h 439636"/>
                <a:gd name="connsiteX161" fmla="*/ 740915 w 953238"/>
                <a:gd name="connsiteY161" fmla="*/ 167955 h 439636"/>
                <a:gd name="connsiteX162" fmla="*/ 736548 w 953238"/>
                <a:gd name="connsiteY162" fmla="*/ 215346 h 439636"/>
                <a:gd name="connsiteX163" fmla="*/ 735112 w 953238"/>
                <a:gd name="connsiteY163" fmla="*/ 222448 h 439636"/>
                <a:gd name="connsiteX164" fmla="*/ 708927 w 953238"/>
                <a:gd name="connsiteY164" fmla="*/ 314909 h 439636"/>
                <a:gd name="connsiteX165" fmla="*/ 698009 w 953238"/>
                <a:gd name="connsiteY165" fmla="*/ 336097 h 439636"/>
                <a:gd name="connsiteX166" fmla="*/ 696790 w 953238"/>
                <a:gd name="connsiteY166" fmla="*/ 337906 h 439636"/>
                <a:gd name="connsiteX167" fmla="*/ 581017 w 953238"/>
                <a:gd name="connsiteY167" fmla="*/ 420826 h 439636"/>
                <a:gd name="connsiteX168" fmla="*/ 460306 w 953238"/>
                <a:gd name="connsiteY168" fmla="*/ 439318 h 439636"/>
                <a:gd name="connsiteX169" fmla="*/ 333713 w 953238"/>
                <a:gd name="connsiteY169" fmla="*/ 419902 h 439636"/>
                <a:gd name="connsiteX170" fmla="*/ 330959 w 953238"/>
                <a:gd name="connsiteY170" fmla="*/ 418957 h 439636"/>
                <a:gd name="connsiteX171" fmla="*/ 258682 w 953238"/>
                <a:gd name="connsiteY171" fmla="*/ 380576 h 439636"/>
                <a:gd name="connsiteX172" fmla="*/ 250813 w 953238"/>
                <a:gd name="connsiteY172" fmla="*/ 374064 h 439636"/>
                <a:gd name="connsiteX173" fmla="*/ 205763 w 953238"/>
                <a:gd name="connsiteY173" fmla="*/ 311801 h 439636"/>
                <a:gd name="connsiteX174" fmla="*/ 201553 w 953238"/>
                <a:gd name="connsiteY174" fmla="*/ 303322 h 439636"/>
                <a:gd name="connsiteX175" fmla="*/ 201238 w 953238"/>
                <a:gd name="connsiteY175" fmla="*/ 297165 h 439636"/>
                <a:gd name="connsiteX176" fmla="*/ 202064 w 953238"/>
                <a:gd name="connsiteY176" fmla="*/ 288666 h 439636"/>
                <a:gd name="connsiteX177" fmla="*/ 192995 w 953238"/>
                <a:gd name="connsiteY177" fmla="*/ 218730 h 439636"/>
                <a:gd name="connsiteX178" fmla="*/ 184595 w 953238"/>
                <a:gd name="connsiteY178" fmla="*/ 123731 h 439636"/>
                <a:gd name="connsiteX179" fmla="*/ 176943 w 953238"/>
                <a:gd name="connsiteY179" fmla="*/ 69671 h 439636"/>
                <a:gd name="connsiteX180" fmla="*/ 139722 w 953238"/>
                <a:gd name="connsiteY180" fmla="*/ 37231 h 439636"/>
                <a:gd name="connsiteX181" fmla="*/ 115013 w 953238"/>
                <a:gd name="connsiteY181" fmla="*/ 36464 h 439636"/>
                <a:gd name="connsiteX182" fmla="*/ 64770 w 953238"/>
                <a:gd name="connsiteY182" fmla="*/ 28595 h 439636"/>
                <a:gd name="connsiteX183" fmla="*/ 1208 w 953238"/>
                <a:gd name="connsiteY183" fmla="*/ 1860 h 439636"/>
                <a:gd name="connsiteX184" fmla="*/ -1606 w 953238"/>
                <a:gd name="connsiteY184" fmla="*/ -285 h 43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953238" h="439636">
                  <a:moveTo>
                    <a:pt x="-1606" y="-285"/>
                  </a:moveTo>
                  <a:cubicBezTo>
                    <a:pt x="1798" y="-579"/>
                    <a:pt x="4493" y="1348"/>
                    <a:pt x="7090" y="2981"/>
                  </a:cubicBezTo>
                  <a:cubicBezTo>
                    <a:pt x="17615" y="9611"/>
                    <a:pt x="29123" y="14057"/>
                    <a:pt x="40533" y="18542"/>
                  </a:cubicBezTo>
                  <a:cubicBezTo>
                    <a:pt x="54461" y="24090"/>
                    <a:pt x="68921" y="28201"/>
                    <a:pt x="83675" y="30857"/>
                  </a:cubicBezTo>
                  <a:cubicBezTo>
                    <a:pt x="94357" y="32726"/>
                    <a:pt x="104980" y="35244"/>
                    <a:pt x="115997" y="34516"/>
                  </a:cubicBezTo>
                  <a:cubicBezTo>
                    <a:pt x="125912" y="33965"/>
                    <a:pt x="135866" y="34497"/>
                    <a:pt x="145663" y="36051"/>
                  </a:cubicBezTo>
                  <a:cubicBezTo>
                    <a:pt x="158529" y="38018"/>
                    <a:pt x="173716" y="46772"/>
                    <a:pt x="177139" y="63179"/>
                  </a:cubicBezTo>
                  <a:cubicBezTo>
                    <a:pt x="178516" y="69534"/>
                    <a:pt x="180523" y="75770"/>
                    <a:pt x="180936" y="82301"/>
                  </a:cubicBezTo>
                  <a:cubicBezTo>
                    <a:pt x="181034" y="87022"/>
                    <a:pt x="184241" y="91114"/>
                    <a:pt x="188805" y="92354"/>
                  </a:cubicBezTo>
                  <a:cubicBezTo>
                    <a:pt x="202320" y="97567"/>
                    <a:pt x="217389" y="96937"/>
                    <a:pt x="230393" y="90583"/>
                  </a:cubicBezTo>
                  <a:cubicBezTo>
                    <a:pt x="231908" y="89855"/>
                    <a:pt x="233403" y="88989"/>
                    <a:pt x="234957" y="88340"/>
                  </a:cubicBezTo>
                  <a:cubicBezTo>
                    <a:pt x="238891" y="86708"/>
                    <a:pt x="240367" y="87475"/>
                    <a:pt x="240504" y="91842"/>
                  </a:cubicBezTo>
                  <a:cubicBezTo>
                    <a:pt x="241114" y="111220"/>
                    <a:pt x="245187" y="130125"/>
                    <a:pt x="248236" y="149129"/>
                  </a:cubicBezTo>
                  <a:cubicBezTo>
                    <a:pt x="250026" y="160283"/>
                    <a:pt x="253803" y="171122"/>
                    <a:pt x="256656" y="182120"/>
                  </a:cubicBezTo>
                  <a:cubicBezTo>
                    <a:pt x="260905" y="198487"/>
                    <a:pt x="264662" y="215012"/>
                    <a:pt x="271233" y="230691"/>
                  </a:cubicBezTo>
                  <a:cubicBezTo>
                    <a:pt x="279299" y="249970"/>
                    <a:pt x="288938" y="268246"/>
                    <a:pt x="302709" y="284200"/>
                  </a:cubicBezTo>
                  <a:cubicBezTo>
                    <a:pt x="306644" y="288784"/>
                    <a:pt x="310578" y="293387"/>
                    <a:pt x="314965" y="297578"/>
                  </a:cubicBezTo>
                  <a:cubicBezTo>
                    <a:pt x="317444" y="299663"/>
                    <a:pt x="318388" y="303066"/>
                    <a:pt x="317346" y="306135"/>
                  </a:cubicBezTo>
                  <a:cubicBezTo>
                    <a:pt x="314572" y="314614"/>
                    <a:pt x="316873" y="321972"/>
                    <a:pt x="322480" y="328326"/>
                  </a:cubicBezTo>
                  <a:cubicBezTo>
                    <a:pt x="325451" y="331690"/>
                    <a:pt x="326080" y="336077"/>
                    <a:pt x="328913" y="339578"/>
                  </a:cubicBezTo>
                  <a:cubicBezTo>
                    <a:pt x="334933" y="346956"/>
                    <a:pt x="343372" y="349120"/>
                    <a:pt x="351674" y="351500"/>
                  </a:cubicBezTo>
                  <a:cubicBezTo>
                    <a:pt x="363478" y="354903"/>
                    <a:pt x="375281" y="358523"/>
                    <a:pt x="387399" y="360923"/>
                  </a:cubicBezTo>
                  <a:cubicBezTo>
                    <a:pt x="398042" y="363048"/>
                    <a:pt x="408843" y="363953"/>
                    <a:pt x="419564" y="365468"/>
                  </a:cubicBezTo>
                  <a:cubicBezTo>
                    <a:pt x="434574" y="367612"/>
                    <a:pt x="449584" y="366314"/>
                    <a:pt x="464575" y="366727"/>
                  </a:cubicBezTo>
                  <a:cubicBezTo>
                    <a:pt x="476162" y="366805"/>
                    <a:pt x="487749" y="365920"/>
                    <a:pt x="499179" y="364051"/>
                  </a:cubicBezTo>
                  <a:cubicBezTo>
                    <a:pt x="502858" y="363795"/>
                    <a:pt x="506556" y="363795"/>
                    <a:pt x="510235" y="364051"/>
                  </a:cubicBezTo>
                  <a:cubicBezTo>
                    <a:pt x="510825" y="367140"/>
                    <a:pt x="509113" y="369501"/>
                    <a:pt x="508267" y="371743"/>
                  </a:cubicBezTo>
                  <a:cubicBezTo>
                    <a:pt x="500438" y="390373"/>
                    <a:pt x="502169" y="411659"/>
                    <a:pt x="512891" y="428794"/>
                  </a:cubicBezTo>
                  <a:cubicBezTo>
                    <a:pt x="515271" y="432453"/>
                    <a:pt x="519048" y="431135"/>
                    <a:pt x="522156" y="430525"/>
                  </a:cubicBezTo>
                  <a:cubicBezTo>
                    <a:pt x="527134" y="429561"/>
                    <a:pt x="532170" y="428872"/>
                    <a:pt x="537088" y="427790"/>
                  </a:cubicBezTo>
                  <a:cubicBezTo>
                    <a:pt x="551449" y="424643"/>
                    <a:pt x="566125" y="423069"/>
                    <a:pt x="580367" y="419292"/>
                  </a:cubicBezTo>
                  <a:cubicBezTo>
                    <a:pt x="594709" y="415711"/>
                    <a:pt x="608578" y="410439"/>
                    <a:pt x="621680" y="403554"/>
                  </a:cubicBezTo>
                  <a:cubicBezTo>
                    <a:pt x="625201" y="401586"/>
                    <a:pt x="630336" y="400465"/>
                    <a:pt x="629765" y="394563"/>
                  </a:cubicBezTo>
                  <a:cubicBezTo>
                    <a:pt x="632559" y="391514"/>
                    <a:pt x="635785" y="388917"/>
                    <a:pt x="639365" y="386852"/>
                  </a:cubicBezTo>
                  <a:cubicBezTo>
                    <a:pt x="643989" y="383881"/>
                    <a:pt x="646526" y="378983"/>
                    <a:pt x="650146" y="375442"/>
                  </a:cubicBezTo>
                  <a:cubicBezTo>
                    <a:pt x="660415" y="365035"/>
                    <a:pt x="668835" y="353369"/>
                    <a:pt x="677687" y="341861"/>
                  </a:cubicBezTo>
                  <a:cubicBezTo>
                    <a:pt x="682094" y="336116"/>
                    <a:pt x="687779" y="331867"/>
                    <a:pt x="688193" y="323624"/>
                  </a:cubicBezTo>
                  <a:cubicBezTo>
                    <a:pt x="688468" y="317860"/>
                    <a:pt x="693111" y="313788"/>
                    <a:pt x="696868" y="309657"/>
                  </a:cubicBezTo>
                  <a:cubicBezTo>
                    <a:pt x="700626" y="305525"/>
                    <a:pt x="702573" y="301925"/>
                    <a:pt x="702180" y="296653"/>
                  </a:cubicBezTo>
                  <a:cubicBezTo>
                    <a:pt x="701747" y="290751"/>
                    <a:pt x="704344" y="285794"/>
                    <a:pt x="707905" y="281348"/>
                  </a:cubicBezTo>
                  <a:cubicBezTo>
                    <a:pt x="711288" y="277453"/>
                    <a:pt x="712960" y="272357"/>
                    <a:pt x="712528" y="267223"/>
                  </a:cubicBezTo>
                  <a:cubicBezTo>
                    <a:pt x="712213" y="261833"/>
                    <a:pt x="713688" y="256501"/>
                    <a:pt x="716718" y="252036"/>
                  </a:cubicBezTo>
                  <a:cubicBezTo>
                    <a:pt x="719452" y="247944"/>
                    <a:pt x="720456" y="242947"/>
                    <a:pt x="719531" y="238127"/>
                  </a:cubicBezTo>
                  <a:cubicBezTo>
                    <a:pt x="718331" y="231871"/>
                    <a:pt x="719315" y="225379"/>
                    <a:pt x="722364" y="219773"/>
                  </a:cubicBezTo>
                  <a:cubicBezTo>
                    <a:pt x="724587" y="215937"/>
                    <a:pt x="725000" y="211314"/>
                    <a:pt x="723466" y="207163"/>
                  </a:cubicBezTo>
                  <a:cubicBezTo>
                    <a:pt x="722934" y="206061"/>
                    <a:pt x="722718" y="204821"/>
                    <a:pt x="722856" y="203602"/>
                  </a:cubicBezTo>
                  <a:cubicBezTo>
                    <a:pt x="726594" y="190185"/>
                    <a:pt x="723682" y="176355"/>
                    <a:pt x="725472" y="162860"/>
                  </a:cubicBezTo>
                  <a:cubicBezTo>
                    <a:pt x="726023" y="158709"/>
                    <a:pt x="726830" y="154735"/>
                    <a:pt x="725197" y="150722"/>
                  </a:cubicBezTo>
                  <a:cubicBezTo>
                    <a:pt x="724626" y="149620"/>
                    <a:pt x="724351" y="148420"/>
                    <a:pt x="724371" y="147181"/>
                  </a:cubicBezTo>
                  <a:cubicBezTo>
                    <a:pt x="725964" y="133902"/>
                    <a:pt x="723210" y="120761"/>
                    <a:pt x="722836" y="107541"/>
                  </a:cubicBezTo>
                  <a:cubicBezTo>
                    <a:pt x="722580" y="96937"/>
                    <a:pt x="721754" y="86353"/>
                    <a:pt x="720357" y="75848"/>
                  </a:cubicBezTo>
                  <a:cubicBezTo>
                    <a:pt x="719531" y="68117"/>
                    <a:pt x="720121" y="60307"/>
                    <a:pt x="722069" y="52792"/>
                  </a:cubicBezTo>
                  <a:cubicBezTo>
                    <a:pt x="723426" y="46890"/>
                    <a:pt x="728285" y="42444"/>
                    <a:pt x="734285" y="41638"/>
                  </a:cubicBezTo>
                  <a:cubicBezTo>
                    <a:pt x="742646" y="40103"/>
                    <a:pt x="751165" y="39533"/>
                    <a:pt x="759644" y="39985"/>
                  </a:cubicBezTo>
                  <a:cubicBezTo>
                    <a:pt x="761591" y="39926"/>
                    <a:pt x="763519" y="40261"/>
                    <a:pt x="765329" y="41008"/>
                  </a:cubicBezTo>
                  <a:cubicBezTo>
                    <a:pt x="772903" y="45021"/>
                    <a:pt x="781873" y="45454"/>
                    <a:pt x="789801" y="42208"/>
                  </a:cubicBezTo>
                  <a:cubicBezTo>
                    <a:pt x="798398" y="39120"/>
                    <a:pt x="805952" y="42444"/>
                    <a:pt x="811953" y="49172"/>
                  </a:cubicBezTo>
                  <a:cubicBezTo>
                    <a:pt x="812976" y="50805"/>
                    <a:pt x="814785" y="51140"/>
                    <a:pt x="816320" y="52084"/>
                  </a:cubicBezTo>
                  <a:cubicBezTo>
                    <a:pt x="816753" y="52635"/>
                    <a:pt x="817343" y="53028"/>
                    <a:pt x="817776" y="53540"/>
                  </a:cubicBezTo>
                  <a:lnTo>
                    <a:pt x="820687" y="53540"/>
                  </a:lnTo>
                  <a:cubicBezTo>
                    <a:pt x="822969" y="56766"/>
                    <a:pt x="821218" y="59540"/>
                    <a:pt x="819566" y="62156"/>
                  </a:cubicBezTo>
                  <a:cubicBezTo>
                    <a:pt x="816517" y="66897"/>
                    <a:pt x="816123" y="71383"/>
                    <a:pt x="819743" y="76065"/>
                  </a:cubicBezTo>
                  <a:cubicBezTo>
                    <a:pt x="821612" y="78307"/>
                    <a:pt x="822458" y="81239"/>
                    <a:pt x="822065" y="84130"/>
                  </a:cubicBezTo>
                  <a:cubicBezTo>
                    <a:pt x="821887" y="85114"/>
                    <a:pt x="821652" y="86078"/>
                    <a:pt x="821376" y="87022"/>
                  </a:cubicBezTo>
                  <a:cubicBezTo>
                    <a:pt x="821238" y="87947"/>
                    <a:pt x="821238" y="88911"/>
                    <a:pt x="821376" y="89836"/>
                  </a:cubicBezTo>
                  <a:cubicBezTo>
                    <a:pt x="821592" y="90780"/>
                    <a:pt x="821868" y="91803"/>
                    <a:pt x="822084" y="92649"/>
                  </a:cubicBezTo>
                  <a:cubicBezTo>
                    <a:pt x="822694" y="96347"/>
                    <a:pt x="822241" y="100124"/>
                    <a:pt x="820786" y="103567"/>
                  </a:cubicBezTo>
                  <a:cubicBezTo>
                    <a:pt x="820451" y="104472"/>
                    <a:pt x="820156" y="105416"/>
                    <a:pt x="819940" y="106360"/>
                  </a:cubicBezTo>
                  <a:cubicBezTo>
                    <a:pt x="819841" y="107324"/>
                    <a:pt x="819881" y="108308"/>
                    <a:pt x="820078" y="109252"/>
                  </a:cubicBezTo>
                  <a:cubicBezTo>
                    <a:pt x="820372" y="110275"/>
                    <a:pt x="820668" y="111220"/>
                    <a:pt x="820864" y="112341"/>
                  </a:cubicBezTo>
                  <a:cubicBezTo>
                    <a:pt x="821277" y="122335"/>
                    <a:pt x="820392" y="132308"/>
                    <a:pt x="820864" y="142283"/>
                  </a:cubicBezTo>
                  <a:cubicBezTo>
                    <a:pt x="820668" y="143345"/>
                    <a:pt x="820372" y="144387"/>
                    <a:pt x="820097" y="145430"/>
                  </a:cubicBezTo>
                  <a:cubicBezTo>
                    <a:pt x="819684" y="147043"/>
                    <a:pt x="819605" y="148716"/>
                    <a:pt x="819861" y="150368"/>
                  </a:cubicBezTo>
                  <a:cubicBezTo>
                    <a:pt x="820117" y="151332"/>
                    <a:pt x="820451" y="152296"/>
                    <a:pt x="820845" y="153220"/>
                  </a:cubicBezTo>
                  <a:cubicBezTo>
                    <a:pt x="822261" y="156152"/>
                    <a:pt x="822674" y="159476"/>
                    <a:pt x="821986" y="162663"/>
                  </a:cubicBezTo>
                  <a:cubicBezTo>
                    <a:pt x="821809" y="163725"/>
                    <a:pt x="821632" y="164808"/>
                    <a:pt x="821533" y="165909"/>
                  </a:cubicBezTo>
                  <a:cubicBezTo>
                    <a:pt x="823579" y="174270"/>
                    <a:pt x="824543" y="182867"/>
                    <a:pt x="824405" y="191484"/>
                  </a:cubicBezTo>
                  <a:cubicBezTo>
                    <a:pt x="824602" y="192152"/>
                    <a:pt x="824779" y="192841"/>
                    <a:pt x="825035" y="193451"/>
                  </a:cubicBezTo>
                  <a:cubicBezTo>
                    <a:pt x="825192" y="193746"/>
                    <a:pt x="825330" y="194061"/>
                    <a:pt x="825507" y="194375"/>
                  </a:cubicBezTo>
                  <a:lnTo>
                    <a:pt x="826668" y="196146"/>
                  </a:lnTo>
                  <a:cubicBezTo>
                    <a:pt x="829127" y="199766"/>
                    <a:pt x="830268" y="204113"/>
                    <a:pt x="829914" y="208461"/>
                  </a:cubicBezTo>
                  <a:cubicBezTo>
                    <a:pt x="829678" y="211589"/>
                    <a:pt x="830307" y="214717"/>
                    <a:pt x="831743" y="217510"/>
                  </a:cubicBezTo>
                  <a:cubicBezTo>
                    <a:pt x="832097" y="218061"/>
                    <a:pt x="832432" y="218651"/>
                    <a:pt x="832766" y="219222"/>
                  </a:cubicBezTo>
                  <a:lnTo>
                    <a:pt x="833317" y="220029"/>
                  </a:lnTo>
                  <a:cubicBezTo>
                    <a:pt x="833711" y="220520"/>
                    <a:pt x="834084" y="221032"/>
                    <a:pt x="834458" y="221563"/>
                  </a:cubicBezTo>
                  <a:cubicBezTo>
                    <a:pt x="835225" y="222566"/>
                    <a:pt x="835914" y="223609"/>
                    <a:pt x="836524" y="224710"/>
                  </a:cubicBezTo>
                  <a:cubicBezTo>
                    <a:pt x="836996" y="225517"/>
                    <a:pt x="837409" y="226343"/>
                    <a:pt x="837744" y="227209"/>
                  </a:cubicBezTo>
                  <a:cubicBezTo>
                    <a:pt x="838097" y="228389"/>
                    <a:pt x="838392" y="229589"/>
                    <a:pt x="838629" y="230789"/>
                  </a:cubicBezTo>
                  <a:cubicBezTo>
                    <a:pt x="838904" y="231675"/>
                    <a:pt x="839180" y="232579"/>
                    <a:pt x="839415" y="233504"/>
                  </a:cubicBezTo>
                  <a:cubicBezTo>
                    <a:pt x="840065" y="236376"/>
                    <a:pt x="839770" y="239524"/>
                    <a:pt x="841973" y="241924"/>
                  </a:cubicBezTo>
                  <a:cubicBezTo>
                    <a:pt x="842425" y="242377"/>
                    <a:pt x="842858" y="242868"/>
                    <a:pt x="843311" y="243340"/>
                  </a:cubicBezTo>
                  <a:cubicBezTo>
                    <a:pt x="843763" y="243813"/>
                    <a:pt x="843763" y="243813"/>
                    <a:pt x="843980" y="244029"/>
                  </a:cubicBezTo>
                  <a:cubicBezTo>
                    <a:pt x="844196" y="244245"/>
                    <a:pt x="844904" y="244973"/>
                    <a:pt x="845337" y="245445"/>
                  </a:cubicBezTo>
                  <a:cubicBezTo>
                    <a:pt x="848563" y="249163"/>
                    <a:pt x="850688" y="253708"/>
                    <a:pt x="851495" y="258567"/>
                  </a:cubicBezTo>
                  <a:cubicBezTo>
                    <a:pt x="851671" y="259098"/>
                    <a:pt x="851849" y="259669"/>
                    <a:pt x="852045" y="260200"/>
                  </a:cubicBezTo>
                  <a:cubicBezTo>
                    <a:pt x="852183" y="260416"/>
                    <a:pt x="852321" y="260672"/>
                    <a:pt x="852459" y="260908"/>
                  </a:cubicBezTo>
                  <a:cubicBezTo>
                    <a:pt x="852596" y="261144"/>
                    <a:pt x="853226" y="261715"/>
                    <a:pt x="853639" y="262069"/>
                  </a:cubicBezTo>
                  <a:cubicBezTo>
                    <a:pt x="854544" y="262738"/>
                    <a:pt x="855449" y="263387"/>
                    <a:pt x="856314" y="264134"/>
                  </a:cubicBezTo>
                  <a:cubicBezTo>
                    <a:pt x="856767" y="264508"/>
                    <a:pt x="857199" y="264902"/>
                    <a:pt x="857593" y="265315"/>
                  </a:cubicBezTo>
                  <a:cubicBezTo>
                    <a:pt x="857829" y="265511"/>
                    <a:pt x="858026" y="265728"/>
                    <a:pt x="858242" y="265925"/>
                  </a:cubicBezTo>
                  <a:cubicBezTo>
                    <a:pt x="858459" y="266121"/>
                    <a:pt x="859127" y="266751"/>
                    <a:pt x="859540" y="267184"/>
                  </a:cubicBezTo>
                  <a:lnTo>
                    <a:pt x="860209" y="267833"/>
                  </a:lnTo>
                  <a:cubicBezTo>
                    <a:pt x="860662" y="268285"/>
                    <a:pt x="861075" y="268757"/>
                    <a:pt x="861469" y="269269"/>
                  </a:cubicBezTo>
                  <a:cubicBezTo>
                    <a:pt x="863436" y="271807"/>
                    <a:pt x="864301" y="274974"/>
                    <a:pt x="865678" y="277846"/>
                  </a:cubicBezTo>
                  <a:cubicBezTo>
                    <a:pt x="866210" y="278613"/>
                    <a:pt x="866879" y="279282"/>
                    <a:pt x="867646" y="279813"/>
                  </a:cubicBezTo>
                  <a:cubicBezTo>
                    <a:pt x="871029" y="281780"/>
                    <a:pt x="874885" y="283158"/>
                    <a:pt x="877069" y="286758"/>
                  </a:cubicBezTo>
                  <a:cubicBezTo>
                    <a:pt x="877639" y="287545"/>
                    <a:pt x="878190" y="288351"/>
                    <a:pt x="878780" y="289119"/>
                  </a:cubicBezTo>
                  <a:cubicBezTo>
                    <a:pt x="880413" y="291046"/>
                    <a:pt x="881849" y="293151"/>
                    <a:pt x="883049" y="295374"/>
                  </a:cubicBezTo>
                  <a:cubicBezTo>
                    <a:pt x="883600" y="296102"/>
                    <a:pt x="884249" y="296712"/>
                    <a:pt x="885017" y="297204"/>
                  </a:cubicBezTo>
                  <a:cubicBezTo>
                    <a:pt x="887004" y="298010"/>
                    <a:pt x="888932" y="298955"/>
                    <a:pt x="890800" y="299997"/>
                  </a:cubicBezTo>
                  <a:lnTo>
                    <a:pt x="893102" y="301532"/>
                  </a:lnTo>
                  <a:cubicBezTo>
                    <a:pt x="894932" y="302653"/>
                    <a:pt x="896466" y="304188"/>
                    <a:pt x="897607" y="305997"/>
                  </a:cubicBezTo>
                  <a:cubicBezTo>
                    <a:pt x="898099" y="306725"/>
                    <a:pt x="898610" y="307453"/>
                    <a:pt x="899161" y="308161"/>
                  </a:cubicBezTo>
                  <a:cubicBezTo>
                    <a:pt x="900086" y="309244"/>
                    <a:pt x="900971" y="310365"/>
                    <a:pt x="901915" y="311427"/>
                  </a:cubicBezTo>
                  <a:cubicBezTo>
                    <a:pt x="902505" y="311978"/>
                    <a:pt x="903214" y="312391"/>
                    <a:pt x="904001" y="312607"/>
                  </a:cubicBezTo>
                  <a:cubicBezTo>
                    <a:pt x="905712" y="312745"/>
                    <a:pt x="907404" y="313001"/>
                    <a:pt x="909096" y="313335"/>
                  </a:cubicBezTo>
                  <a:cubicBezTo>
                    <a:pt x="909942" y="313611"/>
                    <a:pt x="910768" y="313965"/>
                    <a:pt x="911535" y="314417"/>
                  </a:cubicBezTo>
                  <a:cubicBezTo>
                    <a:pt x="912578" y="314968"/>
                    <a:pt x="913581" y="315617"/>
                    <a:pt x="914486" y="316385"/>
                  </a:cubicBezTo>
                  <a:cubicBezTo>
                    <a:pt x="915155" y="316935"/>
                    <a:pt x="915765" y="317545"/>
                    <a:pt x="916453" y="318155"/>
                  </a:cubicBezTo>
                  <a:cubicBezTo>
                    <a:pt x="917142" y="318765"/>
                    <a:pt x="918008" y="319729"/>
                    <a:pt x="918853" y="320437"/>
                  </a:cubicBezTo>
                  <a:cubicBezTo>
                    <a:pt x="919503" y="320890"/>
                    <a:pt x="920211" y="321224"/>
                    <a:pt x="920958" y="321440"/>
                  </a:cubicBezTo>
                  <a:cubicBezTo>
                    <a:pt x="922001" y="321657"/>
                    <a:pt x="923063" y="321834"/>
                    <a:pt x="924086" y="322149"/>
                  </a:cubicBezTo>
                  <a:lnTo>
                    <a:pt x="926368" y="322936"/>
                  </a:lnTo>
                  <a:cubicBezTo>
                    <a:pt x="927155" y="323132"/>
                    <a:pt x="927922" y="323388"/>
                    <a:pt x="928690" y="323663"/>
                  </a:cubicBezTo>
                  <a:cubicBezTo>
                    <a:pt x="929437" y="323959"/>
                    <a:pt x="930224" y="324175"/>
                    <a:pt x="931011" y="324313"/>
                  </a:cubicBezTo>
                  <a:lnTo>
                    <a:pt x="932664" y="324313"/>
                  </a:lnTo>
                  <a:cubicBezTo>
                    <a:pt x="933785" y="324313"/>
                    <a:pt x="934926" y="324313"/>
                    <a:pt x="936047" y="324450"/>
                  </a:cubicBezTo>
                  <a:cubicBezTo>
                    <a:pt x="937149" y="324549"/>
                    <a:pt x="938211" y="325001"/>
                    <a:pt x="939018" y="325769"/>
                  </a:cubicBezTo>
                  <a:cubicBezTo>
                    <a:pt x="939510" y="326024"/>
                    <a:pt x="939431" y="327342"/>
                    <a:pt x="940493" y="326516"/>
                  </a:cubicBezTo>
                  <a:cubicBezTo>
                    <a:pt x="940926" y="326221"/>
                    <a:pt x="941398" y="325965"/>
                    <a:pt x="941870" y="325729"/>
                  </a:cubicBezTo>
                  <a:cubicBezTo>
                    <a:pt x="942638" y="325296"/>
                    <a:pt x="943464" y="324982"/>
                    <a:pt x="944310" y="324785"/>
                  </a:cubicBezTo>
                  <a:cubicBezTo>
                    <a:pt x="945589" y="324549"/>
                    <a:pt x="946926" y="324706"/>
                    <a:pt x="948126" y="325198"/>
                  </a:cubicBezTo>
                  <a:cubicBezTo>
                    <a:pt x="949110" y="325631"/>
                    <a:pt x="949995" y="326260"/>
                    <a:pt x="950703" y="327047"/>
                  </a:cubicBezTo>
                  <a:cubicBezTo>
                    <a:pt x="951943" y="328522"/>
                    <a:pt x="951943" y="330667"/>
                    <a:pt x="950703" y="332142"/>
                  </a:cubicBezTo>
                  <a:cubicBezTo>
                    <a:pt x="923162" y="331001"/>
                    <a:pt x="896761" y="326673"/>
                    <a:pt x="876695" y="304935"/>
                  </a:cubicBezTo>
                  <a:cubicBezTo>
                    <a:pt x="872957" y="300883"/>
                    <a:pt x="867960" y="298089"/>
                    <a:pt x="864262" y="293919"/>
                  </a:cubicBezTo>
                  <a:cubicBezTo>
                    <a:pt x="854249" y="281899"/>
                    <a:pt x="843783" y="270213"/>
                    <a:pt x="836721" y="256029"/>
                  </a:cubicBezTo>
                  <a:cubicBezTo>
                    <a:pt x="825743" y="233032"/>
                    <a:pt x="818032" y="208618"/>
                    <a:pt x="813821" y="183477"/>
                  </a:cubicBezTo>
                  <a:cubicBezTo>
                    <a:pt x="811067" y="165772"/>
                    <a:pt x="806956" y="148184"/>
                    <a:pt x="806720" y="130164"/>
                  </a:cubicBezTo>
                  <a:cubicBezTo>
                    <a:pt x="806484" y="111200"/>
                    <a:pt x="808549" y="92354"/>
                    <a:pt x="809985" y="73488"/>
                  </a:cubicBezTo>
                  <a:cubicBezTo>
                    <a:pt x="810398" y="67920"/>
                    <a:pt x="810674" y="62333"/>
                    <a:pt x="811323" y="56786"/>
                  </a:cubicBezTo>
                  <a:cubicBezTo>
                    <a:pt x="811717" y="53323"/>
                    <a:pt x="810379" y="51769"/>
                    <a:pt x="807054" y="51631"/>
                  </a:cubicBezTo>
                  <a:cubicBezTo>
                    <a:pt x="801723" y="51395"/>
                    <a:pt x="796372" y="50982"/>
                    <a:pt x="791061" y="51022"/>
                  </a:cubicBezTo>
                  <a:cubicBezTo>
                    <a:pt x="785965" y="51238"/>
                    <a:pt x="780850" y="50923"/>
                    <a:pt x="775814" y="50117"/>
                  </a:cubicBezTo>
                  <a:cubicBezTo>
                    <a:pt x="767138" y="48464"/>
                    <a:pt x="758404" y="49192"/>
                    <a:pt x="749689" y="49133"/>
                  </a:cubicBezTo>
                  <a:cubicBezTo>
                    <a:pt x="747506" y="50215"/>
                    <a:pt x="745164" y="49487"/>
                    <a:pt x="742922" y="49723"/>
                  </a:cubicBezTo>
                  <a:cubicBezTo>
                    <a:pt x="741230" y="49723"/>
                    <a:pt x="739538" y="48897"/>
                    <a:pt x="737827" y="49566"/>
                  </a:cubicBezTo>
                  <a:lnTo>
                    <a:pt x="737079" y="49782"/>
                  </a:lnTo>
                  <a:lnTo>
                    <a:pt x="735682" y="50254"/>
                  </a:lnTo>
                  <a:cubicBezTo>
                    <a:pt x="735249" y="50471"/>
                    <a:pt x="734856" y="50746"/>
                    <a:pt x="734482" y="51041"/>
                  </a:cubicBezTo>
                  <a:cubicBezTo>
                    <a:pt x="734482" y="51041"/>
                    <a:pt x="734030" y="51592"/>
                    <a:pt x="734049" y="51612"/>
                  </a:cubicBezTo>
                  <a:cubicBezTo>
                    <a:pt x="733774" y="52320"/>
                    <a:pt x="733577" y="53067"/>
                    <a:pt x="733499" y="53815"/>
                  </a:cubicBezTo>
                  <a:cubicBezTo>
                    <a:pt x="733499" y="54700"/>
                    <a:pt x="733499" y="55586"/>
                    <a:pt x="733499" y="56471"/>
                  </a:cubicBezTo>
                  <a:lnTo>
                    <a:pt x="733499" y="62373"/>
                  </a:lnTo>
                  <a:cubicBezTo>
                    <a:pt x="733499" y="64124"/>
                    <a:pt x="733499" y="65874"/>
                    <a:pt x="733499" y="67625"/>
                  </a:cubicBezTo>
                  <a:cubicBezTo>
                    <a:pt x="734010" y="71107"/>
                    <a:pt x="733656" y="74668"/>
                    <a:pt x="734305" y="78150"/>
                  </a:cubicBezTo>
                  <a:cubicBezTo>
                    <a:pt x="734541" y="78819"/>
                    <a:pt x="734699" y="79527"/>
                    <a:pt x="734797" y="80235"/>
                  </a:cubicBezTo>
                  <a:cubicBezTo>
                    <a:pt x="734935" y="81671"/>
                    <a:pt x="734915" y="83107"/>
                    <a:pt x="734994" y="84543"/>
                  </a:cubicBezTo>
                  <a:cubicBezTo>
                    <a:pt x="735544" y="87789"/>
                    <a:pt x="735171" y="91154"/>
                    <a:pt x="736213" y="94380"/>
                  </a:cubicBezTo>
                  <a:cubicBezTo>
                    <a:pt x="736312" y="95147"/>
                    <a:pt x="736371" y="95934"/>
                    <a:pt x="736371" y="96721"/>
                  </a:cubicBezTo>
                  <a:cubicBezTo>
                    <a:pt x="736489" y="101206"/>
                    <a:pt x="736961" y="105691"/>
                    <a:pt x="737787" y="110098"/>
                  </a:cubicBezTo>
                  <a:cubicBezTo>
                    <a:pt x="739814" y="129318"/>
                    <a:pt x="740856" y="148637"/>
                    <a:pt x="740915" y="167955"/>
                  </a:cubicBezTo>
                  <a:cubicBezTo>
                    <a:pt x="741190" y="183870"/>
                    <a:pt x="739735" y="199766"/>
                    <a:pt x="736548" y="215346"/>
                  </a:cubicBezTo>
                  <a:cubicBezTo>
                    <a:pt x="736076" y="217707"/>
                    <a:pt x="735781" y="220146"/>
                    <a:pt x="735112" y="222448"/>
                  </a:cubicBezTo>
                  <a:cubicBezTo>
                    <a:pt x="726161" y="253216"/>
                    <a:pt x="719629" y="284653"/>
                    <a:pt x="708927" y="314909"/>
                  </a:cubicBezTo>
                  <a:cubicBezTo>
                    <a:pt x="706232" y="322483"/>
                    <a:pt x="703616" y="330037"/>
                    <a:pt x="698009" y="336097"/>
                  </a:cubicBezTo>
                  <a:cubicBezTo>
                    <a:pt x="697537" y="336647"/>
                    <a:pt x="697124" y="337257"/>
                    <a:pt x="696790" y="337906"/>
                  </a:cubicBezTo>
                  <a:cubicBezTo>
                    <a:pt x="670232" y="382347"/>
                    <a:pt x="630060" y="408727"/>
                    <a:pt x="581017" y="420826"/>
                  </a:cubicBezTo>
                  <a:cubicBezTo>
                    <a:pt x="541494" y="430662"/>
                    <a:pt x="501382" y="439220"/>
                    <a:pt x="460306" y="439318"/>
                  </a:cubicBezTo>
                  <a:cubicBezTo>
                    <a:pt x="417184" y="439436"/>
                    <a:pt x="374376" y="436289"/>
                    <a:pt x="333713" y="419902"/>
                  </a:cubicBezTo>
                  <a:cubicBezTo>
                    <a:pt x="332808" y="419528"/>
                    <a:pt x="331903" y="419213"/>
                    <a:pt x="330959" y="418957"/>
                  </a:cubicBezTo>
                  <a:cubicBezTo>
                    <a:pt x="303988" y="411580"/>
                    <a:pt x="281109" y="396491"/>
                    <a:pt x="258682" y="380576"/>
                  </a:cubicBezTo>
                  <a:cubicBezTo>
                    <a:pt x="255829" y="378707"/>
                    <a:pt x="253193" y="376524"/>
                    <a:pt x="250813" y="374064"/>
                  </a:cubicBezTo>
                  <a:cubicBezTo>
                    <a:pt x="233422" y="355022"/>
                    <a:pt x="216268" y="335821"/>
                    <a:pt x="205763" y="311801"/>
                  </a:cubicBezTo>
                  <a:cubicBezTo>
                    <a:pt x="204504" y="308909"/>
                    <a:pt x="203068" y="306096"/>
                    <a:pt x="201553" y="303322"/>
                  </a:cubicBezTo>
                  <a:cubicBezTo>
                    <a:pt x="200294" y="301492"/>
                    <a:pt x="200176" y="299112"/>
                    <a:pt x="201238" y="297165"/>
                  </a:cubicBezTo>
                  <a:cubicBezTo>
                    <a:pt x="202615" y="294548"/>
                    <a:pt x="202910" y="291499"/>
                    <a:pt x="202064" y="288666"/>
                  </a:cubicBezTo>
                  <a:cubicBezTo>
                    <a:pt x="195592" y="265806"/>
                    <a:pt x="195140" y="242180"/>
                    <a:pt x="192995" y="218730"/>
                  </a:cubicBezTo>
                  <a:cubicBezTo>
                    <a:pt x="190103" y="187077"/>
                    <a:pt x="188825" y="155286"/>
                    <a:pt x="184595" y="123731"/>
                  </a:cubicBezTo>
                  <a:cubicBezTo>
                    <a:pt x="182176" y="105691"/>
                    <a:pt x="180661" y="87534"/>
                    <a:pt x="176943" y="69671"/>
                  </a:cubicBezTo>
                  <a:cubicBezTo>
                    <a:pt x="172733" y="49546"/>
                    <a:pt x="160359" y="38530"/>
                    <a:pt x="139722" y="37231"/>
                  </a:cubicBezTo>
                  <a:cubicBezTo>
                    <a:pt x="131499" y="36700"/>
                    <a:pt x="123276" y="36503"/>
                    <a:pt x="115013" y="36464"/>
                  </a:cubicBezTo>
                  <a:cubicBezTo>
                    <a:pt x="97997" y="36051"/>
                    <a:pt x="81098" y="33395"/>
                    <a:pt x="64770" y="28595"/>
                  </a:cubicBezTo>
                  <a:cubicBezTo>
                    <a:pt x="42461" y="22654"/>
                    <a:pt x="21057" y="13663"/>
                    <a:pt x="1208" y="1860"/>
                  </a:cubicBezTo>
                  <a:cubicBezTo>
                    <a:pt x="224" y="1211"/>
                    <a:pt x="-720" y="502"/>
                    <a:pt x="-1606" y="-285"/>
                  </a:cubicBezTo>
                  <a:close/>
                </a:path>
              </a:pathLst>
            </a:custGeom>
            <a:solidFill>
              <a:srgbClr val="020202"/>
            </a:solidFill>
            <a:ln w="1956" cap="flat">
              <a:noFill/>
              <a:prstDash val="solid"/>
              <a:miter/>
            </a:ln>
          </p:spPr>
          <p:txBody>
            <a:bodyPr rtlCol="0" anchor="ctr"/>
            <a:lstStyle/>
            <a:p>
              <a:endParaRPr lang="es-CO"/>
            </a:p>
          </p:txBody>
        </p:sp>
        <p:sp>
          <p:nvSpPr>
            <p:cNvPr id="238" name="Freeform: Shape 237">
              <a:extLst>
                <a:ext uri="{FF2B5EF4-FFF2-40B4-BE49-F238E27FC236}">
                  <a16:creationId xmlns:a16="http://schemas.microsoft.com/office/drawing/2014/main" id="{CE38FB66-C05A-51B8-BDA1-8CFCDB3CA4DC}"/>
                </a:ext>
              </a:extLst>
            </p:cNvPr>
            <p:cNvSpPr/>
            <p:nvPr/>
          </p:nvSpPr>
          <p:spPr>
            <a:xfrm>
              <a:off x="13065245" y="17399"/>
              <a:ext cx="522988" cy="358445"/>
            </a:xfrm>
            <a:custGeom>
              <a:avLst/>
              <a:gdLst>
                <a:gd name="connsiteX0" fmla="*/ 479259 w 522988"/>
                <a:gd name="connsiteY0" fmla="*/ 229587 h 358445"/>
                <a:gd name="connsiteX1" fmla="*/ 483370 w 522988"/>
                <a:gd name="connsiteY1" fmla="*/ 237810 h 358445"/>
                <a:gd name="connsiteX2" fmla="*/ 518978 w 522988"/>
                <a:gd name="connsiteY2" fmla="*/ 289825 h 358445"/>
                <a:gd name="connsiteX3" fmla="*/ 521279 w 522988"/>
                <a:gd name="connsiteY3" fmla="*/ 298008 h 358445"/>
                <a:gd name="connsiteX4" fmla="*/ 509476 w 522988"/>
                <a:gd name="connsiteY4" fmla="*/ 331078 h 358445"/>
                <a:gd name="connsiteX5" fmla="*/ 469029 w 522988"/>
                <a:gd name="connsiteY5" fmla="*/ 356947 h 358445"/>
                <a:gd name="connsiteX6" fmla="*/ 432458 w 522988"/>
                <a:gd name="connsiteY6" fmla="*/ 351892 h 358445"/>
                <a:gd name="connsiteX7" fmla="*/ 409835 w 522988"/>
                <a:gd name="connsiteY7" fmla="*/ 332967 h 358445"/>
                <a:gd name="connsiteX8" fmla="*/ 404739 w 522988"/>
                <a:gd name="connsiteY8" fmla="*/ 326868 h 358445"/>
                <a:gd name="connsiteX9" fmla="*/ 399192 w 522988"/>
                <a:gd name="connsiteY9" fmla="*/ 316835 h 358445"/>
                <a:gd name="connsiteX10" fmla="*/ 387860 w 522988"/>
                <a:gd name="connsiteY10" fmla="*/ 306350 h 358445"/>
                <a:gd name="connsiteX11" fmla="*/ 371237 w 522988"/>
                <a:gd name="connsiteY11" fmla="*/ 301687 h 358445"/>
                <a:gd name="connsiteX12" fmla="*/ 368365 w 522988"/>
                <a:gd name="connsiteY12" fmla="*/ 301431 h 358445"/>
                <a:gd name="connsiteX13" fmla="*/ 355794 w 522988"/>
                <a:gd name="connsiteY13" fmla="*/ 296966 h 358445"/>
                <a:gd name="connsiteX14" fmla="*/ 325872 w 522988"/>
                <a:gd name="connsiteY14" fmla="*/ 264801 h 358445"/>
                <a:gd name="connsiteX15" fmla="*/ 288494 w 522988"/>
                <a:gd name="connsiteY15" fmla="*/ 211095 h 358445"/>
                <a:gd name="connsiteX16" fmla="*/ 272304 w 522988"/>
                <a:gd name="connsiteY16" fmla="*/ 188944 h 358445"/>
                <a:gd name="connsiteX17" fmla="*/ 271281 w 522988"/>
                <a:gd name="connsiteY17" fmla="*/ 187272 h 358445"/>
                <a:gd name="connsiteX18" fmla="*/ 270199 w 522988"/>
                <a:gd name="connsiteY18" fmla="*/ 185698 h 358445"/>
                <a:gd name="connsiteX19" fmla="*/ 269136 w 522988"/>
                <a:gd name="connsiteY19" fmla="*/ 184144 h 358445"/>
                <a:gd name="connsiteX20" fmla="*/ 265654 w 522988"/>
                <a:gd name="connsiteY20" fmla="*/ 179875 h 358445"/>
                <a:gd name="connsiteX21" fmla="*/ 264455 w 522988"/>
                <a:gd name="connsiteY21" fmla="*/ 178596 h 358445"/>
                <a:gd name="connsiteX22" fmla="*/ 263313 w 522988"/>
                <a:gd name="connsiteY22" fmla="*/ 177317 h 358445"/>
                <a:gd name="connsiteX23" fmla="*/ 262723 w 522988"/>
                <a:gd name="connsiteY23" fmla="*/ 176688 h 358445"/>
                <a:gd name="connsiteX24" fmla="*/ 261543 w 522988"/>
                <a:gd name="connsiteY24" fmla="*/ 175468 h 358445"/>
                <a:gd name="connsiteX25" fmla="*/ 260933 w 522988"/>
                <a:gd name="connsiteY25" fmla="*/ 174858 h 358445"/>
                <a:gd name="connsiteX26" fmla="*/ 258769 w 522988"/>
                <a:gd name="connsiteY26" fmla="*/ 172124 h 358445"/>
                <a:gd name="connsiteX27" fmla="*/ 255425 w 522988"/>
                <a:gd name="connsiteY27" fmla="*/ 168189 h 358445"/>
                <a:gd name="connsiteX28" fmla="*/ 254244 w 522988"/>
                <a:gd name="connsiteY28" fmla="*/ 166950 h 358445"/>
                <a:gd name="connsiteX29" fmla="*/ 253143 w 522988"/>
                <a:gd name="connsiteY29" fmla="*/ 165710 h 358445"/>
                <a:gd name="connsiteX30" fmla="*/ 252572 w 522988"/>
                <a:gd name="connsiteY30" fmla="*/ 165101 h 358445"/>
                <a:gd name="connsiteX31" fmla="*/ 251451 w 522988"/>
                <a:gd name="connsiteY31" fmla="*/ 163920 h 358445"/>
                <a:gd name="connsiteX32" fmla="*/ 250880 w 522988"/>
                <a:gd name="connsiteY32" fmla="*/ 163330 h 358445"/>
                <a:gd name="connsiteX33" fmla="*/ 249798 w 522988"/>
                <a:gd name="connsiteY33" fmla="*/ 162110 h 358445"/>
                <a:gd name="connsiteX34" fmla="*/ 248834 w 522988"/>
                <a:gd name="connsiteY34" fmla="*/ 160812 h 358445"/>
                <a:gd name="connsiteX35" fmla="*/ 246493 w 522988"/>
                <a:gd name="connsiteY35" fmla="*/ 158569 h 358445"/>
                <a:gd name="connsiteX36" fmla="*/ 245077 w 522988"/>
                <a:gd name="connsiteY36" fmla="*/ 157507 h 358445"/>
                <a:gd name="connsiteX37" fmla="*/ 243818 w 522988"/>
                <a:gd name="connsiteY37" fmla="*/ 156209 h 358445"/>
                <a:gd name="connsiteX38" fmla="*/ 242697 w 522988"/>
                <a:gd name="connsiteY38" fmla="*/ 154733 h 358445"/>
                <a:gd name="connsiteX39" fmla="*/ 233686 w 522988"/>
                <a:gd name="connsiteY39" fmla="*/ 145054 h 358445"/>
                <a:gd name="connsiteX40" fmla="*/ 232447 w 522988"/>
                <a:gd name="connsiteY40" fmla="*/ 143736 h 358445"/>
                <a:gd name="connsiteX41" fmla="*/ 231286 w 522988"/>
                <a:gd name="connsiteY41" fmla="*/ 142438 h 358445"/>
                <a:gd name="connsiteX42" fmla="*/ 230696 w 522988"/>
                <a:gd name="connsiteY42" fmla="*/ 141808 h 358445"/>
                <a:gd name="connsiteX43" fmla="*/ 229496 w 522988"/>
                <a:gd name="connsiteY43" fmla="*/ 140549 h 358445"/>
                <a:gd name="connsiteX44" fmla="*/ 228886 w 522988"/>
                <a:gd name="connsiteY44" fmla="*/ 139920 h 358445"/>
                <a:gd name="connsiteX45" fmla="*/ 227706 w 522988"/>
                <a:gd name="connsiteY45" fmla="*/ 138582 h 358445"/>
                <a:gd name="connsiteX46" fmla="*/ 226663 w 522988"/>
                <a:gd name="connsiteY46" fmla="*/ 137146 h 358445"/>
                <a:gd name="connsiteX47" fmla="*/ 221962 w 522988"/>
                <a:gd name="connsiteY47" fmla="*/ 131815 h 358445"/>
                <a:gd name="connsiteX48" fmla="*/ 220801 w 522988"/>
                <a:gd name="connsiteY48" fmla="*/ 130575 h 358445"/>
                <a:gd name="connsiteX49" fmla="*/ 219719 w 522988"/>
                <a:gd name="connsiteY49" fmla="*/ 129356 h 358445"/>
                <a:gd name="connsiteX50" fmla="*/ 219188 w 522988"/>
                <a:gd name="connsiteY50" fmla="*/ 128765 h 358445"/>
                <a:gd name="connsiteX51" fmla="*/ 218126 w 522988"/>
                <a:gd name="connsiteY51" fmla="*/ 127644 h 358445"/>
                <a:gd name="connsiteX52" fmla="*/ 217614 w 522988"/>
                <a:gd name="connsiteY52" fmla="*/ 127093 h 358445"/>
                <a:gd name="connsiteX53" fmla="*/ 216571 w 522988"/>
                <a:gd name="connsiteY53" fmla="*/ 126031 h 358445"/>
                <a:gd name="connsiteX54" fmla="*/ 216040 w 522988"/>
                <a:gd name="connsiteY54" fmla="*/ 125500 h 358445"/>
                <a:gd name="connsiteX55" fmla="*/ 214998 w 522988"/>
                <a:gd name="connsiteY55" fmla="*/ 124437 h 358445"/>
                <a:gd name="connsiteX56" fmla="*/ 214466 w 522988"/>
                <a:gd name="connsiteY56" fmla="*/ 123926 h 358445"/>
                <a:gd name="connsiteX57" fmla="*/ 213365 w 522988"/>
                <a:gd name="connsiteY57" fmla="*/ 122864 h 358445"/>
                <a:gd name="connsiteX58" fmla="*/ 212794 w 522988"/>
                <a:gd name="connsiteY58" fmla="*/ 122313 h 358445"/>
                <a:gd name="connsiteX59" fmla="*/ 211614 w 522988"/>
                <a:gd name="connsiteY59" fmla="*/ 121211 h 358445"/>
                <a:gd name="connsiteX60" fmla="*/ 211004 w 522988"/>
                <a:gd name="connsiteY60" fmla="*/ 120660 h 358445"/>
                <a:gd name="connsiteX61" fmla="*/ 209686 w 522988"/>
                <a:gd name="connsiteY61" fmla="*/ 119480 h 358445"/>
                <a:gd name="connsiteX62" fmla="*/ 209017 w 522988"/>
                <a:gd name="connsiteY62" fmla="*/ 118870 h 358445"/>
                <a:gd name="connsiteX63" fmla="*/ 203391 w 522988"/>
                <a:gd name="connsiteY63" fmla="*/ 113913 h 358445"/>
                <a:gd name="connsiteX64" fmla="*/ 201935 w 522988"/>
                <a:gd name="connsiteY64" fmla="*/ 112850 h 358445"/>
                <a:gd name="connsiteX65" fmla="*/ 200617 w 522988"/>
                <a:gd name="connsiteY65" fmla="*/ 111709 h 358445"/>
                <a:gd name="connsiteX66" fmla="*/ 200007 w 522988"/>
                <a:gd name="connsiteY66" fmla="*/ 111119 h 358445"/>
                <a:gd name="connsiteX67" fmla="*/ 198827 w 522988"/>
                <a:gd name="connsiteY67" fmla="*/ 109998 h 358445"/>
                <a:gd name="connsiteX68" fmla="*/ 198236 w 522988"/>
                <a:gd name="connsiteY68" fmla="*/ 109447 h 358445"/>
                <a:gd name="connsiteX69" fmla="*/ 195738 w 522988"/>
                <a:gd name="connsiteY69" fmla="*/ 107598 h 358445"/>
                <a:gd name="connsiteX70" fmla="*/ 194479 w 522988"/>
                <a:gd name="connsiteY70" fmla="*/ 106732 h 358445"/>
                <a:gd name="connsiteX71" fmla="*/ 193299 w 522988"/>
                <a:gd name="connsiteY71" fmla="*/ 105768 h 358445"/>
                <a:gd name="connsiteX72" fmla="*/ 192689 w 522988"/>
                <a:gd name="connsiteY72" fmla="*/ 105296 h 358445"/>
                <a:gd name="connsiteX73" fmla="*/ 190721 w 522988"/>
                <a:gd name="connsiteY73" fmla="*/ 104116 h 358445"/>
                <a:gd name="connsiteX74" fmla="*/ 189325 w 522988"/>
                <a:gd name="connsiteY74" fmla="*/ 103171 h 358445"/>
                <a:gd name="connsiteX75" fmla="*/ 187948 w 522988"/>
                <a:gd name="connsiteY75" fmla="*/ 102011 h 358445"/>
                <a:gd name="connsiteX76" fmla="*/ 187259 w 522988"/>
                <a:gd name="connsiteY76" fmla="*/ 101401 h 358445"/>
                <a:gd name="connsiteX77" fmla="*/ 181554 w 522988"/>
                <a:gd name="connsiteY77" fmla="*/ 96384 h 358445"/>
                <a:gd name="connsiteX78" fmla="*/ 178682 w 522988"/>
                <a:gd name="connsiteY78" fmla="*/ 94122 h 358445"/>
                <a:gd name="connsiteX79" fmla="*/ 178033 w 522988"/>
                <a:gd name="connsiteY79" fmla="*/ 93512 h 358445"/>
                <a:gd name="connsiteX80" fmla="*/ 176735 w 522988"/>
                <a:gd name="connsiteY80" fmla="*/ 92293 h 358445"/>
                <a:gd name="connsiteX81" fmla="*/ 176105 w 522988"/>
                <a:gd name="connsiteY81" fmla="*/ 91683 h 358445"/>
                <a:gd name="connsiteX82" fmla="*/ 171994 w 522988"/>
                <a:gd name="connsiteY82" fmla="*/ 88496 h 358445"/>
                <a:gd name="connsiteX83" fmla="*/ 170537 w 522988"/>
                <a:gd name="connsiteY83" fmla="*/ 87473 h 358445"/>
                <a:gd name="connsiteX84" fmla="*/ 166347 w 522988"/>
                <a:gd name="connsiteY84" fmla="*/ 84266 h 358445"/>
                <a:gd name="connsiteX85" fmla="*/ 164872 w 522988"/>
                <a:gd name="connsiteY85" fmla="*/ 83283 h 358445"/>
                <a:gd name="connsiteX86" fmla="*/ 161960 w 522988"/>
                <a:gd name="connsiteY86" fmla="*/ 81315 h 358445"/>
                <a:gd name="connsiteX87" fmla="*/ 160505 w 522988"/>
                <a:gd name="connsiteY87" fmla="*/ 80371 h 358445"/>
                <a:gd name="connsiteX88" fmla="*/ 157692 w 522988"/>
                <a:gd name="connsiteY88" fmla="*/ 78404 h 358445"/>
                <a:gd name="connsiteX89" fmla="*/ 156294 w 522988"/>
                <a:gd name="connsiteY89" fmla="*/ 77479 h 358445"/>
                <a:gd name="connsiteX90" fmla="*/ 153659 w 522988"/>
                <a:gd name="connsiteY90" fmla="*/ 75610 h 358445"/>
                <a:gd name="connsiteX91" fmla="*/ 152321 w 522988"/>
                <a:gd name="connsiteY91" fmla="*/ 74784 h 358445"/>
                <a:gd name="connsiteX92" fmla="*/ 150216 w 522988"/>
                <a:gd name="connsiteY92" fmla="*/ 73643 h 358445"/>
                <a:gd name="connsiteX93" fmla="*/ 148859 w 522988"/>
                <a:gd name="connsiteY93" fmla="*/ 72758 h 358445"/>
                <a:gd name="connsiteX94" fmla="*/ 147599 w 522988"/>
                <a:gd name="connsiteY94" fmla="*/ 71735 h 358445"/>
                <a:gd name="connsiteX95" fmla="*/ 146970 w 522988"/>
                <a:gd name="connsiteY95" fmla="*/ 71223 h 358445"/>
                <a:gd name="connsiteX96" fmla="*/ 145002 w 522988"/>
                <a:gd name="connsiteY96" fmla="*/ 69827 h 358445"/>
                <a:gd name="connsiteX97" fmla="*/ 143665 w 522988"/>
                <a:gd name="connsiteY97" fmla="*/ 69000 h 358445"/>
                <a:gd name="connsiteX98" fmla="*/ 141698 w 522988"/>
                <a:gd name="connsiteY98" fmla="*/ 67879 h 358445"/>
                <a:gd name="connsiteX99" fmla="*/ 140281 w 522988"/>
                <a:gd name="connsiteY99" fmla="*/ 67171 h 358445"/>
                <a:gd name="connsiteX100" fmla="*/ 138078 w 522988"/>
                <a:gd name="connsiteY100" fmla="*/ 66108 h 358445"/>
                <a:gd name="connsiteX101" fmla="*/ 136642 w 522988"/>
                <a:gd name="connsiteY101" fmla="*/ 65243 h 358445"/>
                <a:gd name="connsiteX102" fmla="*/ 132255 w 522988"/>
                <a:gd name="connsiteY102" fmla="*/ 62666 h 358445"/>
                <a:gd name="connsiteX103" fmla="*/ 130799 w 522988"/>
                <a:gd name="connsiteY103" fmla="*/ 61859 h 358445"/>
                <a:gd name="connsiteX104" fmla="*/ 128616 w 522988"/>
                <a:gd name="connsiteY104" fmla="*/ 60659 h 358445"/>
                <a:gd name="connsiteX105" fmla="*/ 127120 w 522988"/>
                <a:gd name="connsiteY105" fmla="*/ 59912 h 358445"/>
                <a:gd name="connsiteX106" fmla="*/ 124799 w 522988"/>
                <a:gd name="connsiteY106" fmla="*/ 58790 h 358445"/>
                <a:gd name="connsiteX107" fmla="*/ 123245 w 522988"/>
                <a:gd name="connsiteY107" fmla="*/ 57866 h 358445"/>
                <a:gd name="connsiteX108" fmla="*/ 113409 w 522988"/>
                <a:gd name="connsiteY108" fmla="*/ 52593 h 358445"/>
                <a:gd name="connsiteX109" fmla="*/ 111795 w 522988"/>
                <a:gd name="connsiteY109" fmla="*/ 51728 h 358445"/>
                <a:gd name="connsiteX110" fmla="*/ 109376 w 522988"/>
                <a:gd name="connsiteY110" fmla="*/ 50449 h 358445"/>
                <a:gd name="connsiteX111" fmla="*/ 107703 w 522988"/>
                <a:gd name="connsiteY111" fmla="*/ 49642 h 358445"/>
                <a:gd name="connsiteX112" fmla="*/ 103474 w 522988"/>
                <a:gd name="connsiteY112" fmla="*/ 47931 h 358445"/>
                <a:gd name="connsiteX113" fmla="*/ 101861 w 522988"/>
                <a:gd name="connsiteY113" fmla="*/ 47282 h 358445"/>
                <a:gd name="connsiteX114" fmla="*/ 99618 w 522988"/>
                <a:gd name="connsiteY114" fmla="*/ 46160 h 358445"/>
                <a:gd name="connsiteX115" fmla="*/ 98182 w 522988"/>
                <a:gd name="connsiteY115" fmla="*/ 45413 h 358445"/>
                <a:gd name="connsiteX116" fmla="*/ 95939 w 522988"/>
                <a:gd name="connsiteY116" fmla="*/ 44390 h 358445"/>
                <a:gd name="connsiteX117" fmla="*/ 94424 w 522988"/>
                <a:gd name="connsiteY117" fmla="*/ 43682 h 358445"/>
                <a:gd name="connsiteX118" fmla="*/ 89605 w 522988"/>
                <a:gd name="connsiteY118" fmla="*/ 41872 h 358445"/>
                <a:gd name="connsiteX119" fmla="*/ 87952 w 522988"/>
                <a:gd name="connsiteY119" fmla="*/ 41203 h 358445"/>
                <a:gd name="connsiteX120" fmla="*/ 82168 w 522988"/>
                <a:gd name="connsiteY120" fmla="*/ 38901 h 358445"/>
                <a:gd name="connsiteX121" fmla="*/ 80497 w 522988"/>
                <a:gd name="connsiteY121" fmla="*/ 38213 h 358445"/>
                <a:gd name="connsiteX122" fmla="*/ 75519 w 522988"/>
                <a:gd name="connsiteY122" fmla="*/ 36245 h 358445"/>
                <a:gd name="connsiteX123" fmla="*/ 73906 w 522988"/>
                <a:gd name="connsiteY123" fmla="*/ 35636 h 358445"/>
                <a:gd name="connsiteX124" fmla="*/ 70758 w 522988"/>
                <a:gd name="connsiteY124" fmla="*/ 34514 h 358445"/>
                <a:gd name="connsiteX125" fmla="*/ 69243 w 522988"/>
                <a:gd name="connsiteY125" fmla="*/ 33963 h 358445"/>
                <a:gd name="connsiteX126" fmla="*/ 66214 w 522988"/>
                <a:gd name="connsiteY126" fmla="*/ 32980 h 358445"/>
                <a:gd name="connsiteX127" fmla="*/ 64699 w 522988"/>
                <a:gd name="connsiteY127" fmla="*/ 32449 h 358445"/>
                <a:gd name="connsiteX128" fmla="*/ 61591 w 522988"/>
                <a:gd name="connsiteY128" fmla="*/ 31504 h 358445"/>
                <a:gd name="connsiteX129" fmla="*/ 59997 w 522988"/>
                <a:gd name="connsiteY129" fmla="*/ 31013 h 358445"/>
                <a:gd name="connsiteX130" fmla="*/ 55768 w 522988"/>
                <a:gd name="connsiteY130" fmla="*/ 30108 h 358445"/>
                <a:gd name="connsiteX131" fmla="*/ 54017 w 522988"/>
                <a:gd name="connsiteY131" fmla="*/ 29576 h 358445"/>
                <a:gd name="connsiteX132" fmla="*/ 44948 w 522988"/>
                <a:gd name="connsiteY132" fmla="*/ 27334 h 358445"/>
                <a:gd name="connsiteX133" fmla="*/ 43295 w 522988"/>
                <a:gd name="connsiteY133" fmla="*/ 26350 h 358445"/>
                <a:gd name="connsiteX134" fmla="*/ 24764 w 522988"/>
                <a:gd name="connsiteY134" fmla="*/ 21766 h 358445"/>
                <a:gd name="connsiteX135" fmla="*/ 4796 w 522988"/>
                <a:gd name="connsiteY135" fmla="*/ 18599 h 358445"/>
                <a:gd name="connsiteX136" fmla="*/ 154 w 522988"/>
                <a:gd name="connsiteY136" fmla="*/ 8015 h 358445"/>
                <a:gd name="connsiteX137" fmla="*/ 16502 w 522988"/>
                <a:gd name="connsiteY137" fmla="*/ -31 h 358445"/>
                <a:gd name="connsiteX138" fmla="*/ 63912 w 522988"/>
                <a:gd name="connsiteY138" fmla="*/ 9806 h 358445"/>
                <a:gd name="connsiteX139" fmla="*/ 143527 w 522988"/>
                <a:gd name="connsiteY139" fmla="*/ 36619 h 358445"/>
                <a:gd name="connsiteX140" fmla="*/ 180000 w 522988"/>
                <a:gd name="connsiteY140" fmla="*/ 50921 h 358445"/>
                <a:gd name="connsiteX141" fmla="*/ 186709 w 522988"/>
                <a:gd name="connsiteY141" fmla="*/ 55033 h 358445"/>
                <a:gd name="connsiteX142" fmla="*/ 182774 w 522988"/>
                <a:gd name="connsiteY142" fmla="*/ 66974 h 358445"/>
                <a:gd name="connsiteX143" fmla="*/ 179823 w 522988"/>
                <a:gd name="connsiteY143" fmla="*/ 69040 h 358445"/>
                <a:gd name="connsiteX144" fmla="*/ 195561 w 522988"/>
                <a:gd name="connsiteY144" fmla="*/ 78128 h 358445"/>
                <a:gd name="connsiteX145" fmla="*/ 208230 w 522988"/>
                <a:gd name="connsiteY145" fmla="*/ 85210 h 358445"/>
                <a:gd name="connsiteX146" fmla="*/ 211339 w 522988"/>
                <a:gd name="connsiteY146" fmla="*/ 88102 h 358445"/>
                <a:gd name="connsiteX147" fmla="*/ 217555 w 522988"/>
                <a:gd name="connsiteY147" fmla="*/ 102483 h 358445"/>
                <a:gd name="connsiteX148" fmla="*/ 223457 w 522988"/>
                <a:gd name="connsiteY148" fmla="*/ 111237 h 358445"/>
                <a:gd name="connsiteX149" fmla="*/ 239864 w 522988"/>
                <a:gd name="connsiteY149" fmla="*/ 125500 h 358445"/>
                <a:gd name="connsiteX150" fmla="*/ 257726 w 522988"/>
                <a:gd name="connsiteY150" fmla="*/ 143658 h 358445"/>
                <a:gd name="connsiteX151" fmla="*/ 276828 w 522988"/>
                <a:gd name="connsiteY151" fmla="*/ 152786 h 358445"/>
                <a:gd name="connsiteX152" fmla="*/ 342889 w 522988"/>
                <a:gd name="connsiteY152" fmla="*/ 165002 h 358445"/>
                <a:gd name="connsiteX153" fmla="*/ 354279 w 522988"/>
                <a:gd name="connsiteY153" fmla="*/ 160891 h 358445"/>
                <a:gd name="connsiteX154" fmla="*/ 392404 w 522988"/>
                <a:gd name="connsiteY154" fmla="*/ 133644 h 358445"/>
                <a:gd name="connsiteX155" fmla="*/ 405133 w 522988"/>
                <a:gd name="connsiteY155" fmla="*/ 131087 h 358445"/>
                <a:gd name="connsiteX156" fmla="*/ 412491 w 522988"/>
                <a:gd name="connsiteY156" fmla="*/ 133644 h 358445"/>
                <a:gd name="connsiteX157" fmla="*/ 412491 w 522988"/>
                <a:gd name="connsiteY157" fmla="*/ 133644 h 358445"/>
                <a:gd name="connsiteX158" fmla="*/ 417133 w 522988"/>
                <a:gd name="connsiteY158" fmla="*/ 139546 h 358445"/>
                <a:gd name="connsiteX159" fmla="*/ 444202 w 522988"/>
                <a:gd name="connsiteY159" fmla="*/ 177278 h 358445"/>
                <a:gd name="connsiteX160" fmla="*/ 478570 w 522988"/>
                <a:gd name="connsiteY160" fmla="*/ 227718 h 358445"/>
                <a:gd name="connsiteX161" fmla="*/ 479259 w 522988"/>
                <a:gd name="connsiteY161" fmla="*/ 229587 h 35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522988" h="358445">
                  <a:moveTo>
                    <a:pt x="479259" y="229587"/>
                  </a:moveTo>
                  <a:cubicBezTo>
                    <a:pt x="478924" y="233168"/>
                    <a:pt x="481698" y="235292"/>
                    <a:pt x="483370" y="237810"/>
                  </a:cubicBezTo>
                  <a:cubicBezTo>
                    <a:pt x="494997" y="255319"/>
                    <a:pt x="506348" y="273005"/>
                    <a:pt x="518978" y="289825"/>
                  </a:cubicBezTo>
                  <a:cubicBezTo>
                    <a:pt x="520866" y="292105"/>
                    <a:pt x="521692" y="295077"/>
                    <a:pt x="521279" y="298008"/>
                  </a:cubicBezTo>
                  <a:cubicBezTo>
                    <a:pt x="519312" y="309812"/>
                    <a:pt x="516774" y="321281"/>
                    <a:pt x="509476" y="331078"/>
                  </a:cubicBezTo>
                  <a:cubicBezTo>
                    <a:pt x="499659" y="344410"/>
                    <a:pt x="485240" y="353627"/>
                    <a:pt x="469029" y="356947"/>
                  </a:cubicBezTo>
                  <a:cubicBezTo>
                    <a:pt x="455927" y="359859"/>
                    <a:pt x="443809" y="357105"/>
                    <a:pt x="432458" y="351892"/>
                  </a:cubicBezTo>
                  <a:cubicBezTo>
                    <a:pt x="423546" y="347819"/>
                    <a:pt x="416149" y="340698"/>
                    <a:pt x="409835" y="332967"/>
                  </a:cubicBezTo>
                  <a:cubicBezTo>
                    <a:pt x="408261" y="330828"/>
                    <a:pt x="406569" y="328792"/>
                    <a:pt x="404739" y="326868"/>
                  </a:cubicBezTo>
                  <a:cubicBezTo>
                    <a:pt x="401847" y="324210"/>
                    <a:pt x="399900" y="320691"/>
                    <a:pt x="399192" y="316835"/>
                  </a:cubicBezTo>
                  <a:cubicBezTo>
                    <a:pt x="398110" y="310166"/>
                    <a:pt x="393664" y="307176"/>
                    <a:pt x="387860" y="306350"/>
                  </a:cubicBezTo>
                  <a:cubicBezTo>
                    <a:pt x="382116" y="305606"/>
                    <a:pt x="376529" y="304036"/>
                    <a:pt x="371237" y="301687"/>
                  </a:cubicBezTo>
                  <a:cubicBezTo>
                    <a:pt x="370293" y="301449"/>
                    <a:pt x="369329" y="301365"/>
                    <a:pt x="368365" y="301431"/>
                  </a:cubicBezTo>
                  <a:cubicBezTo>
                    <a:pt x="362915" y="303399"/>
                    <a:pt x="359650" y="299464"/>
                    <a:pt x="355794" y="296966"/>
                  </a:cubicBezTo>
                  <a:cubicBezTo>
                    <a:pt x="343538" y="288625"/>
                    <a:pt x="333309" y="277632"/>
                    <a:pt x="325872" y="264801"/>
                  </a:cubicBezTo>
                  <a:cubicBezTo>
                    <a:pt x="314561" y="246124"/>
                    <a:pt x="302088" y="228187"/>
                    <a:pt x="288494" y="211095"/>
                  </a:cubicBezTo>
                  <a:cubicBezTo>
                    <a:pt x="282907" y="203836"/>
                    <a:pt x="275313" y="198052"/>
                    <a:pt x="272304" y="188944"/>
                  </a:cubicBezTo>
                  <a:cubicBezTo>
                    <a:pt x="271949" y="188393"/>
                    <a:pt x="271615" y="187822"/>
                    <a:pt x="271281" y="187272"/>
                  </a:cubicBezTo>
                  <a:cubicBezTo>
                    <a:pt x="270946" y="186721"/>
                    <a:pt x="270553" y="186229"/>
                    <a:pt x="270199" y="185698"/>
                  </a:cubicBezTo>
                  <a:cubicBezTo>
                    <a:pt x="269845" y="185167"/>
                    <a:pt x="269471" y="184675"/>
                    <a:pt x="269136" y="184144"/>
                  </a:cubicBezTo>
                  <a:cubicBezTo>
                    <a:pt x="268133" y="182601"/>
                    <a:pt x="266972" y="181171"/>
                    <a:pt x="265654" y="179875"/>
                  </a:cubicBezTo>
                  <a:cubicBezTo>
                    <a:pt x="265241" y="179481"/>
                    <a:pt x="264848" y="179029"/>
                    <a:pt x="264455" y="178596"/>
                  </a:cubicBezTo>
                  <a:cubicBezTo>
                    <a:pt x="264061" y="178163"/>
                    <a:pt x="263687" y="177750"/>
                    <a:pt x="263313" y="177317"/>
                  </a:cubicBezTo>
                  <a:lnTo>
                    <a:pt x="262723" y="176688"/>
                  </a:lnTo>
                  <a:cubicBezTo>
                    <a:pt x="262310" y="176294"/>
                    <a:pt x="261936" y="175881"/>
                    <a:pt x="261543" y="175468"/>
                  </a:cubicBezTo>
                  <a:cubicBezTo>
                    <a:pt x="261149" y="175055"/>
                    <a:pt x="261149" y="175055"/>
                    <a:pt x="260933" y="174858"/>
                  </a:cubicBezTo>
                  <a:cubicBezTo>
                    <a:pt x="260126" y="174012"/>
                    <a:pt x="259418" y="173098"/>
                    <a:pt x="258769" y="172124"/>
                  </a:cubicBezTo>
                  <a:cubicBezTo>
                    <a:pt x="257785" y="170707"/>
                    <a:pt x="256664" y="169391"/>
                    <a:pt x="255425" y="168189"/>
                  </a:cubicBezTo>
                  <a:cubicBezTo>
                    <a:pt x="255012" y="167796"/>
                    <a:pt x="254618" y="167363"/>
                    <a:pt x="254244" y="166950"/>
                  </a:cubicBezTo>
                  <a:lnTo>
                    <a:pt x="253143" y="165710"/>
                  </a:lnTo>
                  <a:lnTo>
                    <a:pt x="252572" y="165101"/>
                  </a:lnTo>
                  <a:lnTo>
                    <a:pt x="251451" y="163920"/>
                  </a:lnTo>
                  <a:lnTo>
                    <a:pt x="250880" y="163330"/>
                  </a:lnTo>
                  <a:cubicBezTo>
                    <a:pt x="250487" y="162947"/>
                    <a:pt x="250133" y="162539"/>
                    <a:pt x="249798" y="162110"/>
                  </a:cubicBezTo>
                  <a:cubicBezTo>
                    <a:pt x="249464" y="161697"/>
                    <a:pt x="249149" y="161264"/>
                    <a:pt x="248834" y="160812"/>
                  </a:cubicBezTo>
                  <a:cubicBezTo>
                    <a:pt x="248185" y="159941"/>
                    <a:pt x="247398" y="159183"/>
                    <a:pt x="246493" y="158569"/>
                  </a:cubicBezTo>
                  <a:cubicBezTo>
                    <a:pt x="246001" y="158255"/>
                    <a:pt x="245510" y="157900"/>
                    <a:pt x="245077" y="157507"/>
                  </a:cubicBezTo>
                  <a:cubicBezTo>
                    <a:pt x="244625" y="157110"/>
                    <a:pt x="244211" y="156675"/>
                    <a:pt x="243818" y="156209"/>
                  </a:cubicBezTo>
                  <a:cubicBezTo>
                    <a:pt x="243405" y="155744"/>
                    <a:pt x="243031" y="155251"/>
                    <a:pt x="242697" y="154733"/>
                  </a:cubicBezTo>
                  <a:cubicBezTo>
                    <a:pt x="239903" y="151316"/>
                    <a:pt x="236893" y="148084"/>
                    <a:pt x="233686" y="145054"/>
                  </a:cubicBezTo>
                  <a:cubicBezTo>
                    <a:pt x="233254" y="144641"/>
                    <a:pt x="232841" y="144189"/>
                    <a:pt x="232447" y="143736"/>
                  </a:cubicBezTo>
                  <a:cubicBezTo>
                    <a:pt x="232053" y="143284"/>
                    <a:pt x="231660" y="142871"/>
                    <a:pt x="231286" y="142438"/>
                  </a:cubicBezTo>
                  <a:lnTo>
                    <a:pt x="230696" y="141808"/>
                  </a:lnTo>
                  <a:cubicBezTo>
                    <a:pt x="230283" y="141395"/>
                    <a:pt x="229890" y="140982"/>
                    <a:pt x="229496" y="140549"/>
                  </a:cubicBezTo>
                  <a:cubicBezTo>
                    <a:pt x="229103" y="140116"/>
                    <a:pt x="229083" y="140116"/>
                    <a:pt x="228886" y="139920"/>
                  </a:cubicBezTo>
                  <a:cubicBezTo>
                    <a:pt x="228454" y="139503"/>
                    <a:pt x="228060" y="139054"/>
                    <a:pt x="227706" y="138582"/>
                  </a:cubicBezTo>
                  <a:cubicBezTo>
                    <a:pt x="227332" y="138130"/>
                    <a:pt x="226998" y="137638"/>
                    <a:pt x="226663" y="137146"/>
                  </a:cubicBezTo>
                  <a:cubicBezTo>
                    <a:pt x="225247" y="135234"/>
                    <a:pt x="223673" y="133449"/>
                    <a:pt x="221962" y="131815"/>
                  </a:cubicBezTo>
                  <a:cubicBezTo>
                    <a:pt x="221549" y="131431"/>
                    <a:pt x="221155" y="131016"/>
                    <a:pt x="220801" y="130575"/>
                  </a:cubicBezTo>
                  <a:cubicBezTo>
                    <a:pt x="220407" y="130192"/>
                    <a:pt x="220054" y="129784"/>
                    <a:pt x="219719" y="129356"/>
                  </a:cubicBezTo>
                  <a:cubicBezTo>
                    <a:pt x="219522" y="129169"/>
                    <a:pt x="219345" y="128972"/>
                    <a:pt x="219188" y="128765"/>
                  </a:cubicBezTo>
                  <a:cubicBezTo>
                    <a:pt x="218814" y="128411"/>
                    <a:pt x="218480" y="128018"/>
                    <a:pt x="218126" y="127644"/>
                  </a:cubicBezTo>
                  <a:lnTo>
                    <a:pt x="217614" y="127093"/>
                  </a:lnTo>
                  <a:cubicBezTo>
                    <a:pt x="217240" y="126759"/>
                    <a:pt x="216906" y="126385"/>
                    <a:pt x="216571" y="126031"/>
                  </a:cubicBezTo>
                  <a:lnTo>
                    <a:pt x="216040" y="125500"/>
                  </a:lnTo>
                  <a:cubicBezTo>
                    <a:pt x="215686" y="125165"/>
                    <a:pt x="215332" y="124811"/>
                    <a:pt x="214998" y="124437"/>
                  </a:cubicBezTo>
                  <a:cubicBezTo>
                    <a:pt x="214663" y="124064"/>
                    <a:pt x="214644" y="124083"/>
                    <a:pt x="214466" y="123926"/>
                  </a:cubicBezTo>
                  <a:cubicBezTo>
                    <a:pt x="214290" y="123769"/>
                    <a:pt x="213719" y="123218"/>
                    <a:pt x="213365" y="122864"/>
                  </a:cubicBezTo>
                  <a:lnTo>
                    <a:pt x="212794" y="122313"/>
                  </a:lnTo>
                  <a:cubicBezTo>
                    <a:pt x="212381" y="121959"/>
                    <a:pt x="212007" y="121585"/>
                    <a:pt x="211614" y="121211"/>
                  </a:cubicBezTo>
                  <a:lnTo>
                    <a:pt x="211004" y="120660"/>
                  </a:lnTo>
                  <a:cubicBezTo>
                    <a:pt x="210552" y="120287"/>
                    <a:pt x="210119" y="119893"/>
                    <a:pt x="209686" y="119480"/>
                  </a:cubicBezTo>
                  <a:lnTo>
                    <a:pt x="209017" y="118870"/>
                  </a:lnTo>
                  <a:cubicBezTo>
                    <a:pt x="207286" y="117058"/>
                    <a:pt x="205398" y="115400"/>
                    <a:pt x="203391" y="113913"/>
                  </a:cubicBezTo>
                  <a:cubicBezTo>
                    <a:pt x="202879" y="113578"/>
                    <a:pt x="202407" y="113224"/>
                    <a:pt x="201935" y="112850"/>
                  </a:cubicBezTo>
                  <a:cubicBezTo>
                    <a:pt x="201483" y="112496"/>
                    <a:pt x="201030" y="112115"/>
                    <a:pt x="200617" y="111709"/>
                  </a:cubicBezTo>
                  <a:cubicBezTo>
                    <a:pt x="200401" y="111532"/>
                    <a:pt x="200204" y="111316"/>
                    <a:pt x="200007" y="111119"/>
                  </a:cubicBezTo>
                  <a:cubicBezTo>
                    <a:pt x="199810" y="110922"/>
                    <a:pt x="199200" y="110372"/>
                    <a:pt x="198827" y="109998"/>
                  </a:cubicBezTo>
                  <a:lnTo>
                    <a:pt x="198236" y="109447"/>
                  </a:lnTo>
                  <a:cubicBezTo>
                    <a:pt x="197469" y="108758"/>
                    <a:pt x="196623" y="108139"/>
                    <a:pt x="195738" y="107598"/>
                  </a:cubicBezTo>
                  <a:cubicBezTo>
                    <a:pt x="195305" y="107338"/>
                    <a:pt x="194873" y="107049"/>
                    <a:pt x="194479" y="106732"/>
                  </a:cubicBezTo>
                  <a:cubicBezTo>
                    <a:pt x="194066" y="106433"/>
                    <a:pt x="193672" y="106111"/>
                    <a:pt x="193299" y="105768"/>
                  </a:cubicBezTo>
                  <a:lnTo>
                    <a:pt x="192689" y="105296"/>
                  </a:lnTo>
                  <a:cubicBezTo>
                    <a:pt x="192020" y="104863"/>
                    <a:pt x="191331" y="104490"/>
                    <a:pt x="190721" y="104116"/>
                  </a:cubicBezTo>
                  <a:cubicBezTo>
                    <a:pt x="190230" y="103846"/>
                    <a:pt x="189758" y="103531"/>
                    <a:pt x="189325" y="103171"/>
                  </a:cubicBezTo>
                  <a:cubicBezTo>
                    <a:pt x="188833" y="102798"/>
                    <a:pt x="188400" y="102424"/>
                    <a:pt x="187948" y="102011"/>
                  </a:cubicBezTo>
                  <a:lnTo>
                    <a:pt x="187259" y="101401"/>
                  </a:lnTo>
                  <a:cubicBezTo>
                    <a:pt x="185508" y="99565"/>
                    <a:pt x="183600" y="97885"/>
                    <a:pt x="181554" y="96384"/>
                  </a:cubicBezTo>
                  <a:cubicBezTo>
                    <a:pt x="180531" y="95710"/>
                    <a:pt x="179567" y="94954"/>
                    <a:pt x="178682" y="94122"/>
                  </a:cubicBezTo>
                  <a:lnTo>
                    <a:pt x="178033" y="93512"/>
                  </a:lnTo>
                  <a:cubicBezTo>
                    <a:pt x="177580" y="93119"/>
                    <a:pt x="177167" y="92706"/>
                    <a:pt x="176735" y="92293"/>
                  </a:cubicBezTo>
                  <a:lnTo>
                    <a:pt x="176105" y="91683"/>
                  </a:lnTo>
                  <a:cubicBezTo>
                    <a:pt x="174885" y="90441"/>
                    <a:pt x="173508" y="89369"/>
                    <a:pt x="171994" y="88496"/>
                  </a:cubicBezTo>
                  <a:cubicBezTo>
                    <a:pt x="171482" y="88191"/>
                    <a:pt x="170990" y="87848"/>
                    <a:pt x="170537" y="87473"/>
                  </a:cubicBezTo>
                  <a:cubicBezTo>
                    <a:pt x="169259" y="86261"/>
                    <a:pt x="167843" y="85187"/>
                    <a:pt x="166347" y="84266"/>
                  </a:cubicBezTo>
                  <a:cubicBezTo>
                    <a:pt x="165836" y="83973"/>
                    <a:pt x="165344" y="83644"/>
                    <a:pt x="164872" y="83283"/>
                  </a:cubicBezTo>
                  <a:cubicBezTo>
                    <a:pt x="163908" y="82614"/>
                    <a:pt x="162905" y="81945"/>
                    <a:pt x="161960" y="81315"/>
                  </a:cubicBezTo>
                  <a:cubicBezTo>
                    <a:pt x="161449" y="81030"/>
                    <a:pt x="160977" y="80715"/>
                    <a:pt x="160505" y="80371"/>
                  </a:cubicBezTo>
                  <a:cubicBezTo>
                    <a:pt x="159580" y="79702"/>
                    <a:pt x="158656" y="79033"/>
                    <a:pt x="157692" y="78404"/>
                  </a:cubicBezTo>
                  <a:cubicBezTo>
                    <a:pt x="157200" y="78126"/>
                    <a:pt x="156747" y="77817"/>
                    <a:pt x="156294" y="77479"/>
                  </a:cubicBezTo>
                  <a:cubicBezTo>
                    <a:pt x="155449" y="76812"/>
                    <a:pt x="154564" y="76189"/>
                    <a:pt x="153659" y="75610"/>
                  </a:cubicBezTo>
                  <a:cubicBezTo>
                    <a:pt x="153206" y="75354"/>
                    <a:pt x="152754" y="75079"/>
                    <a:pt x="152321" y="74784"/>
                  </a:cubicBezTo>
                  <a:cubicBezTo>
                    <a:pt x="151888" y="74489"/>
                    <a:pt x="150924" y="74017"/>
                    <a:pt x="150216" y="73643"/>
                  </a:cubicBezTo>
                  <a:cubicBezTo>
                    <a:pt x="149744" y="73385"/>
                    <a:pt x="149291" y="73088"/>
                    <a:pt x="148859" y="72758"/>
                  </a:cubicBezTo>
                  <a:cubicBezTo>
                    <a:pt x="148425" y="72439"/>
                    <a:pt x="147993" y="72097"/>
                    <a:pt x="147599" y="71735"/>
                  </a:cubicBezTo>
                  <a:lnTo>
                    <a:pt x="146970" y="71223"/>
                  </a:lnTo>
                  <a:cubicBezTo>
                    <a:pt x="146321" y="70751"/>
                    <a:pt x="145672" y="70279"/>
                    <a:pt x="145002" y="69827"/>
                  </a:cubicBezTo>
                  <a:cubicBezTo>
                    <a:pt x="144334" y="69374"/>
                    <a:pt x="144098" y="69295"/>
                    <a:pt x="143665" y="69000"/>
                  </a:cubicBezTo>
                  <a:cubicBezTo>
                    <a:pt x="143232" y="68705"/>
                    <a:pt x="142327" y="68233"/>
                    <a:pt x="141698" y="67879"/>
                  </a:cubicBezTo>
                  <a:cubicBezTo>
                    <a:pt x="141068" y="67525"/>
                    <a:pt x="140734" y="67426"/>
                    <a:pt x="140281" y="67171"/>
                  </a:cubicBezTo>
                  <a:cubicBezTo>
                    <a:pt x="139534" y="66817"/>
                    <a:pt x="138806" y="66482"/>
                    <a:pt x="138078" y="66108"/>
                  </a:cubicBezTo>
                  <a:cubicBezTo>
                    <a:pt x="137586" y="65855"/>
                    <a:pt x="137094" y="65565"/>
                    <a:pt x="136642" y="65243"/>
                  </a:cubicBezTo>
                  <a:cubicBezTo>
                    <a:pt x="135245" y="64265"/>
                    <a:pt x="133789" y="63403"/>
                    <a:pt x="132255" y="62666"/>
                  </a:cubicBezTo>
                  <a:cubicBezTo>
                    <a:pt x="131743" y="62430"/>
                    <a:pt x="131271" y="62135"/>
                    <a:pt x="130799" y="61859"/>
                  </a:cubicBezTo>
                  <a:cubicBezTo>
                    <a:pt x="130327" y="61584"/>
                    <a:pt x="129363" y="61033"/>
                    <a:pt x="128616" y="60659"/>
                  </a:cubicBezTo>
                  <a:cubicBezTo>
                    <a:pt x="128104" y="60437"/>
                    <a:pt x="127612" y="60189"/>
                    <a:pt x="127120" y="59912"/>
                  </a:cubicBezTo>
                  <a:cubicBezTo>
                    <a:pt x="126353" y="59557"/>
                    <a:pt x="125566" y="59184"/>
                    <a:pt x="124799" y="58790"/>
                  </a:cubicBezTo>
                  <a:cubicBezTo>
                    <a:pt x="124268" y="58513"/>
                    <a:pt x="123737" y="58204"/>
                    <a:pt x="123245" y="57866"/>
                  </a:cubicBezTo>
                  <a:cubicBezTo>
                    <a:pt x="120077" y="55908"/>
                    <a:pt x="116792" y="54147"/>
                    <a:pt x="113409" y="52593"/>
                  </a:cubicBezTo>
                  <a:cubicBezTo>
                    <a:pt x="112858" y="52332"/>
                    <a:pt x="112327" y="52043"/>
                    <a:pt x="111795" y="51728"/>
                  </a:cubicBezTo>
                  <a:lnTo>
                    <a:pt x="109376" y="50449"/>
                  </a:lnTo>
                  <a:cubicBezTo>
                    <a:pt x="108805" y="50213"/>
                    <a:pt x="108254" y="49918"/>
                    <a:pt x="107703" y="49642"/>
                  </a:cubicBezTo>
                  <a:cubicBezTo>
                    <a:pt x="106346" y="48954"/>
                    <a:pt x="104930" y="48381"/>
                    <a:pt x="103474" y="47931"/>
                  </a:cubicBezTo>
                  <a:cubicBezTo>
                    <a:pt x="102923" y="47764"/>
                    <a:pt x="102372" y="47547"/>
                    <a:pt x="101861" y="47282"/>
                  </a:cubicBezTo>
                  <a:cubicBezTo>
                    <a:pt x="101113" y="46928"/>
                    <a:pt x="100366" y="46534"/>
                    <a:pt x="99618" y="46160"/>
                  </a:cubicBezTo>
                  <a:cubicBezTo>
                    <a:pt x="98870" y="45787"/>
                    <a:pt x="98654" y="45669"/>
                    <a:pt x="98182" y="45413"/>
                  </a:cubicBezTo>
                  <a:lnTo>
                    <a:pt x="95939" y="44390"/>
                  </a:lnTo>
                  <a:cubicBezTo>
                    <a:pt x="95428" y="44173"/>
                    <a:pt x="94916" y="43937"/>
                    <a:pt x="94424" y="43682"/>
                  </a:cubicBezTo>
                  <a:cubicBezTo>
                    <a:pt x="92870" y="42942"/>
                    <a:pt x="91257" y="42338"/>
                    <a:pt x="89605" y="41872"/>
                  </a:cubicBezTo>
                  <a:cubicBezTo>
                    <a:pt x="89034" y="41687"/>
                    <a:pt x="88483" y="41463"/>
                    <a:pt x="87952" y="41203"/>
                  </a:cubicBezTo>
                  <a:cubicBezTo>
                    <a:pt x="86103" y="40233"/>
                    <a:pt x="84175" y="39462"/>
                    <a:pt x="82168" y="38901"/>
                  </a:cubicBezTo>
                  <a:cubicBezTo>
                    <a:pt x="81598" y="38724"/>
                    <a:pt x="81027" y="38494"/>
                    <a:pt x="80497" y="38213"/>
                  </a:cubicBezTo>
                  <a:cubicBezTo>
                    <a:pt x="78903" y="37412"/>
                    <a:pt x="77231" y="36753"/>
                    <a:pt x="75519" y="36245"/>
                  </a:cubicBezTo>
                  <a:cubicBezTo>
                    <a:pt x="74968" y="36080"/>
                    <a:pt x="74437" y="35876"/>
                    <a:pt x="73906" y="35636"/>
                  </a:cubicBezTo>
                  <a:cubicBezTo>
                    <a:pt x="72883" y="35201"/>
                    <a:pt x="71821" y="34825"/>
                    <a:pt x="70758" y="34514"/>
                  </a:cubicBezTo>
                  <a:cubicBezTo>
                    <a:pt x="70247" y="34369"/>
                    <a:pt x="69735" y="34184"/>
                    <a:pt x="69243" y="33963"/>
                  </a:cubicBezTo>
                  <a:cubicBezTo>
                    <a:pt x="68260" y="33576"/>
                    <a:pt x="67237" y="33247"/>
                    <a:pt x="66214" y="32980"/>
                  </a:cubicBezTo>
                  <a:cubicBezTo>
                    <a:pt x="65703" y="32836"/>
                    <a:pt x="65191" y="32657"/>
                    <a:pt x="64699" y="32449"/>
                  </a:cubicBezTo>
                  <a:cubicBezTo>
                    <a:pt x="63676" y="32075"/>
                    <a:pt x="62634" y="31760"/>
                    <a:pt x="61591" y="31504"/>
                  </a:cubicBezTo>
                  <a:cubicBezTo>
                    <a:pt x="61060" y="31367"/>
                    <a:pt x="60529" y="31190"/>
                    <a:pt x="59997" y="31013"/>
                  </a:cubicBezTo>
                  <a:cubicBezTo>
                    <a:pt x="58620" y="30560"/>
                    <a:pt x="57184" y="30422"/>
                    <a:pt x="55768" y="30108"/>
                  </a:cubicBezTo>
                  <a:cubicBezTo>
                    <a:pt x="55178" y="29966"/>
                    <a:pt x="54588" y="29789"/>
                    <a:pt x="54017" y="29576"/>
                  </a:cubicBezTo>
                  <a:cubicBezTo>
                    <a:pt x="51086" y="28498"/>
                    <a:pt x="48037" y="27745"/>
                    <a:pt x="44948" y="27334"/>
                  </a:cubicBezTo>
                  <a:cubicBezTo>
                    <a:pt x="44318" y="27139"/>
                    <a:pt x="43768" y="26803"/>
                    <a:pt x="43295" y="26350"/>
                  </a:cubicBezTo>
                  <a:cubicBezTo>
                    <a:pt x="37630" y="22809"/>
                    <a:pt x="30980" y="23065"/>
                    <a:pt x="24764" y="21766"/>
                  </a:cubicBezTo>
                  <a:cubicBezTo>
                    <a:pt x="18174" y="20389"/>
                    <a:pt x="11426" y="19799"/>
                    <a:pt x="4796" y="18599"/>
                  </a:cubicBezTo>
                  <a:cubicBezTo>
                    <a:pt x="-1833" y="17399"/>
                    <a:pt x="-3191" y="13484"/>
                    <a:pt x="154" y="8015"/>
                  </a:cubicBezTo>
                  <a:cubicBezTo>
                    <a:pt x="4088" y="1464"/>
                    <a:pt x="9380" y="-1250"/>
                    <a:pt x="16502" y="-31"/>
                  </a:cubicBezTo>
                  <a:cubicBezTo>
                    <a:pt x="32417" y="2664"/>
                    <a:pt x="48351" y="5241"/>
                    <a:pt x="63912" y="9806"/>
                  </a:cubicBezTo>
                  <a:cubicBezTo>
                    <a:pt x="90864" y="17557"/>
                    <a:pt x="117835" y="25130"/>
                    <a:pt x="143527" y="36619"/>
                  </a:cubicBezTo>
                  <a:cubicBezTo>
                    <a:pt x="155449" y="41950"/>
                    <a:pt x="167803" y="46239"/>
                    <a:pt x="180000" y="50921"/>
                  </a:cubicBezTo>
                  <a:cubicBezTo>
                    <a:pt x="182558" y="51659"/>
                    <a:pt x="184879" y="53081"/>
                    <a:pt x="186709" y="55033"/>
                  </a:cubicBezTo>
                  <a:cubicBezTo>
                    <a:pt x="190879" y="60167"/>
                    <a:pt x="189285" y="65085"/>
                    <a:pt x="182774" y="66974"/>
                  </a:cubicBezTo>
                  <a:cubicBezTo>
                    <a:pt x="181535" y="67208"/>
                    <a:pt x="180472" y="67960"/>
                    <a:pt x="179823" y="69040"/>
                  </a:cubicBezTo>
                  <a:cubicBezTo>
                    <a:pt x="185076" y="72069"/>
                    <a:pt x="190328" y="75138"/>
                    <a:pt x="195561" y="78128"/>
                  </a:cubicBezTo>
                  <a:cubicBezTo>
                    <a:pt x="199751" y="80528"/>
                    <a:pt x="204000" y="82869"/>
                    <a:pt x="208230" y="85210"/>
                  </a:cubicBezTo>
                  <a:cubicBezTo>
                    <a:pt x="209509" y="85919"/>
                    <a:pt x="210965" y="86607"/>
                    <a:pt x="211339" y="88102"/>
                  </a:cubicBezTo>
                  <a:cubicBezTo>
                    <a:pt x="212598" y="93217"/>
                    <a:pt x="217122" y="96758"/>
                    <a:pt x="217555" y="102483"/>
                  </a:cubicBezTo>
                  <a:cubicBezTo>
                    <a:pt x="218165" y="106114"/>
                    <a:pt x="220329" y="109305"/>
                    <a:pt x="223457" y="111237"/>
                  </a:cubicBezTo>
                  <a:cubicBezTo>
                    <a:pt x="229359" y="115469"/>
                    <a:pt x="234847" y="120243"/>
                    <a:pt x="239864" y="125500"/>
                  </a:cubicBezTo>
                  <a:cubicBezTo>
                    <a:pt x="245766" y="131677"/>
                    <a:pt x="252238" y="137205"/>
                    <a:pt x="257726" y="143658"/>
                  </a:cubicBezTo>
                  <a:cubicBezTo>
                    <a:pt x="262900" y="149756"/>
                    <a:pt x="269530" y="151999"/>
                    <a:pt x="276828" y="152786"/>
                  </a:cubicBezTo>
                  <a:cubicBezTo>
                    <a:pt x="299098" y="155367"/>
                    <a:pt x="321170" y="159447"/>
                    <a:pt x="342889" y="165002"/>
                  </a:cubicBezTo>
                  <a:cubicBezTo>
                    <a:pt x="349971" y="166733"/>
                    <a:pt x="350246" y="166851"/>
                    <a:pt x="354279" y="160891"/>
                  </a:cubicBezTo>
                  <a:cubicBezTo>
                    <a:pt x="363152" y="147380"/>
                    <a:pt x="376745" y="137663"/>
                    <a:pt x="392404" y="133644"/>
                  </a:cubicBezTo>
                  <a:cubicBezTo>
                    <a:pt x="396575" y="132543"/>
                    <a:pt x="400883" y="131972"/>
                    <a:pt x="405133" y="131087"/>
                  </a:cubicBezTo>
                  <a:cubicBezTo>
                    <a:pt x="408123" y="130457"/>
                    <a:pt x="409933" y="133054"/>
                    <a:pt x="412491" y="133644"/>
                  </a:cubicBezTo>
                  <a:lnTo>
                    <a:pt x="412491" y="133644"/>
                  </a:lnTo>
                  <a:cubicBezTo>
                    <a:pt x="413395" y="136042"/>
                    <a:pt x="415008" y="138102"/>
                    <a:pt x="417133" y="139546"/>
                  </a:cubicBezTo>
                  <a:cubicBezTo>
                    <a:pt x="426969" y="151566"/>
                    <a:pt x="435625" y="164412"/>
                    <a:pt x="444202" y="177278"/>
                  </a:cubicBezTo>
                  <a:cubicBezTo>
                    <a:pt x="455494" y="194196"/>
                    <a:pt x="466079" y="211607"/>
                    <a:pt x="478570" y="227718"/>
                  </a:cubicBezTo>
                  <a:cubicBezTo>
                    <a:pt x="478866" y="228318"/>
                    <a:pt x="479082" y="228944"/>
                    <a:pt x="479259" y="229587"/>
                  </a:cubicBezTo>
                  <a:close/>
                </a:path>
              </a:pathLst>
            </a:custGeom>
            <a:solidFill>
              <a:srgbClr val="000000"/>
            </a:solidFill>
            <a:ln w="1956" cap="flat">
              <a:noFill/>
              <a:prstDash val="solid"/>
              <a:miter/>
            </a:ln>
          </p:spPr>
          <p:txBody>
            <a:bodyPr rtlCol="0" anchor="ctr"/>
            <a:lstStyle/>
            <a:p>
              <a:endParaRPr lang="es-CO"/>
            </a:p>
          </p:txBody>
        </p:sp>
        <p:sp>
          <p:nvSpPr>
            <p:cNvPr id="239" name="Freeform: Shape 238">
              <a:extLst>
                <a:ext uri="{FF2B5EF4-FFF2-40B4-BE49-F238E27FC236}">
                  <a16:creationId xmlns:a16="http://schemas.microsoft.com/office/drawing/2014/main" id="{63E9BF57-616D-070B-4601-8F412B5E5103}"/>
                </a:ext>
              </a:extLst>
            </p:cNvPr>
            <p:cNvSpPr/>
            <p:nvPr/>
          </p:nvSpPr>
          <p:spPr>
            <a:xfrm>
              <a:off x="13318564" y="727114"/>
              <a:ext cx="310897" cy="1101102"/>
            </a:xfrm>
            <a:custGeom>
              <a:avLst/>
              <a:gdLst>
                <a:gd name="connsiteX0" fmla="*/ 307463 w 310897"/>
                <a:gd name="connsiteY0" fmla="*/ -315 h 1101102"/>
                <a:gd name="connsiteX1" fmla="*/ 309292 w 310897"/>
                <a:gd name="connsiteY1" fmla="*/ -177 h 1101102"/>
                <a:gd name="connsiteX2" fmla="*/ 299319 w 310897"/>
                <a:gd name="connsiteY2" fmla="*/ 15777 h 1101102"/>
                <a:gd name="connsiteX3" fmla="*/ 282027 w 310897"/>
                <a:gd name="connsiteY3" fmla="*/ 49221 h 1101102"/>
                <a:gd name="connsiteX4" fmla="*/ 279135 w 310897"/>
                <a:gd name="connsiteY4" fmla="*/ 81523 h 1101102"/>
                <a:gd name="connsiteX5" fmla="*/ 293535 w 310897"/>
                <a:gd name="connsiteY5" fmla="*/ 171368 h 1101102"/>
                <a:gd name="connsiteX6" fmla="*/ 300538 w 310897"/>
                <a:gd name="connsiteY6" fmla="*/ 270793 h 1101102"/>
                <a:gd name="connsiteX7" fmla="*/ 303175 w 310897"/>
                <a:gd name="connsiteY7" fmla="*/ 304236 h 1101102"/>
                <a:gd name="connsiteX8" fmla="*/ 301502 w 310897"/>
                <a:gd name="connsiteY8" fmla="*/ 406671 h 1101102"/>
                <a:gd name="connsiteX9" fmla="*/ 292906 w 310897"/>
                <a:gd name="connsiteY9" fmla="*/ 489296 h 1101102"/>
                <a:gd name="connsiteX10" fmla="*/ 275672 w 310897"/>
                <a:gd name="connsiteY10" fmla="*/ 598537 h 1101102"/>
                <a:gd name="connsiteX11" fmla="*/ 265305 w 310897"/>
                <a:gd name="connsiteY11" fmla="*/ 667647 h 1101102"/>
                <a:gd name="connsiteX12" fmla="*/ 261370 w 310897"/>
                <a:gd name="connsiteY12" fmla="*/ 688362 h 1101102"/>
                <a:gd name="connsiteX13" fmla="*/ 242465 w 310897"/>
                <a:gd name="connsiteY13" fmla="*/ 785505 h 1101102"/>
                <a:gd name="connsiteX14" fmla="*/ 236091 w 310897"/>
                <a:gd name="connsiteY14" fmla="*/ 821998 h 1101102"/>
                <a:gd name="connsiteX15" fmla="*/ 233002 w 310897"/>
                <a:gd name="connsiteY15" fmla="*/ 862582 h 1101102"/>
                <a:gd name="connsiteX16" fmla="*/ 214589 w 310897"/>
                <a:gd name="connsiteY16" fmla="*/ 966139 h 1101102"/>
                <a:gd name="connsiteX17" fmla="*/ 197297 w 310897"/>
                <a:gd name="connsiteY17" fmla="*/ 1002985 h 1101102"/>
                <a:gd name="connsiteX18" fmla="*/ 189585 w 310897"/>
                <a:gd name="connsiteY18" fmla="*/ 1016166 h 1101102"/>
                <a:gd name="connsiteX19" fmla="*/ 166273 w 310897"/>
                <a:gd name="connsiteY19" fmla="*/ 1045675 h 1101102"/>
                <a:gd name="connsiteX20" fmla="*/ 104737 w 310897"/>
                <a:gd name="connsiteY20" fmla="*/ 1089525 h 1101102"/>
                <a:gd name="connsiteX21" fmla="*/ 70153 w 310897"/>
                <a:gd name="connsiteY21" fmla="*/ 1100069 h 1101102"/>
                <a:gd name="connsiteX22" fmla="*/ 22467 w 310897"/>
                <a:gd name="connsiteY22" fmla="*/ 1100561 h 1101102"/>
                <a:gd name="connsiteX23" fmla="*/ -1298 w 310897"/>
                <a:gd name="connsiteY23" fmla="*/ 1100089 h 1101102"/>
                <a:gd name="connsiteX24" fmla="*/ 1653 w 310897"/>
                <a:gd name="connsiteY24" fmla="*/ 1095269 h 1101102"/>
                <a:gd name="connsiteX25" fmla="*/ 9286 w 310897"/>
                <a:gd name="connsiteY25" fmla="*/ 1093774 h 1101102"/>
                <a:gd name="connsiteX26" fmla="*/ 43989 w 310897"/>
                <a:gd name="connsiteY26" fmla="*/ 1092436 h 1101102"/>
                <a:gd name="connsiteX27" fmla="*/ 58448 w 310897"/>
                <a:gd name="connsiteY27" fmla="*/ 1096076 h 1101102"/>
                <a:gd name="connsiteX28" fmla="*/ 97242 w 310897"/>
                <a:gd name="connsiteY28" fmla="*/ 1088207 h 1101102"/>
                <a:gd name="connsiteX29" fmla="*/ 175755 w 310897"/>
                <a:gd name="connsiteY29" fmla="*/ 1028953 h 1101102"/>
                <a:gd name="connsiteX30" fmla="*/ 209750 w 310897"/>
                <a:gd name="connsiteY30" fmla="*/ 967378 h 1101102"/>
                <a:gd name="connsiteX31" fmla="*/ 228281 w 310897"/>
                <a:gd name="connsiteY31" fmla="*/ 872635 h 1101102"/>
                <a:gd name="connsiteX32" fmla="*/ 235540 w 310897"/>
                <a:gd name="connsiteY32" fmla="*/ 803368 h 1101102"/>
                <a:gd name="connsiteX33" fmla="*/ 251495 w 310897"/>
                <a:gd name="connsiteY33" fmla="*/ 713819 h 1101102"/>
                <a:gd name="connsiteX34" fmla="*/ 263751 w 310897"/>
                <a:gd name="connsiteY34" fmla="*/ 648781 h 1101102"/>
                <a:gd name="connsiteX35" fmla="*/ 281869 w 310897"/>
                <a:gd name="connsiteY35" fmla="*/ 542549 h 1101102"/>
                <a:gd name="connsiteX36" fmla="*/ 283010 w 310897"/>
                <a:gd name="connsiteY36" fmla="*/ 520300 h 1101102"/>
                <a:gd name="connsiteX37" fmla="*/ 284525 w 310897"/>
                <a:gd name="connsiteY37" fmla="*/ 504326 h 1101102"/>
                <a:gd name="connsiteX38" fmla="*/ 287043 w 310897"/>
                <a:gd name="connsiteY38" fmla="*/ 484909 h 1101102"/>
                <a:gd name="connsiteX39" fmla="*/ 288400 w 310897"/>
                <a:gd name="connsiteY39" fmla="*/ 465866 h 1101102"/>
                <a:gd name="connsiteX40" fmla="*/ 290879 w 310897"/>
                <a:gd name="connsiteY40" fmla="*/ 443872 h 1101102"/>
                <a:gd name="connsiteX41" fmla="*/ 292138 w 310897"/>
                <a:gd name="connsiteY41" fmla="*/ 442200 h 1101102"/>
                <a:gd name="connsiteX42" fmla="*/ 292610 w 310897"/>
                <a:gd name="connsiteY42" fmla="*/ 421642 h 1101102"/>
                <a:gd name="connsiteX43" fmla="*/ 291804 w 310897"/>
                <a:gd name="connsiteY43" fmla="*/ 418966 h 1101102"/>
                <a:gd name="connsiteX44" fmla="*/ 295187 w 310897"/>
                <a:gd name="connsiteY44" fmla="*/ 400120 h 1101102"/>
                <a:gd name="connsiteX45" fmla="*/ 295384 w 310897"/>
                <a:gd name="connsiteY45" fmla="*/ 394710 h 1101102"/>
                <a:gd name="connsiteX46" fmla="*/ 296722 w 310897"/>
                <a:gd name="connsiteY46" fmla="*/ 370493 h 1101102"/>
                <a:gd name="connsiteX47" fmla="*/ 299063 w 310897"/>
                <a:gd name="connsiteY47" fmla="*/ 366952 h 1101102"/>
                <a:gd name="connsiteX48" fmla="*/ 300519 w 310897"/>
                <a:gd name="connsiteY48" fmla="*/ 362408 h 1101102"/>
                <a:gd name="connsiteX49" fmla="*/ 294971 w 310897"/>
                <a:gd name="connsiteY49" fmla="*/ 337955 h 1101102"/>
                <a:gd name="connsiteX50" fmla="*/ 296269 w 310897"/>
                <a:gd name="connsiteY50" fmla="*/ 328119 h 1101102"/>
                <a:gd name="connsiteX51" fmla="*/ 298630 w 310897"/>
                <a:gd name="connsiteY51" fmla="*/ 321646 h 1101102"/>
                <a:gd name="connsiteX52" fmla="*/ 300066 w 310897"/>
                <a:gd name="connsiteY52" fmla="*/ 297449 h 1101102"/>
                <a:gd name="connsiteX53" fmla="*/ 299948 w 310897"/>
                <a:gd name="connsiteY53" fmla="*/ 289580 h 1101102"/>
                <a:gd name="connsiteX54" fmla="*/ 298630 w 310897"/>
                <a:gd name="connsiteY54" fmla="*/ 288144 h 1101102"/>
                <a:gd name="connsiteX55" fmla="*/ 298492 w 310897"/>
                <a:gd name="connsiteY55" fmla="*/ 245828 h 1101102"/>
                <a:gd name="connsiteX56" fmla="*/ 297174 w 310897"/>
                <a:gd name="connsiteY56" fmla="*/ 242956 h 1101102"/>
                <a:gd name="connsiteX57" fmla="*/ 297076 w 310897"/>
                <a:gd name="connsiteY57" fmla="*/ 218169 h 1101102"/>
                <a:gd name="connsiteX58" fmla="*/ 295719 w 310897"/>
                <a:gd name="connsiteY58" fmla="*/ 215277 h 1101102"/>
                <a:gd name="connsiteX59" fmla="*/ 295620 w 310897"/>
                <a:gd name="connsiteY59" fmla="*/ 203591 h 1101102"/>
                <a:gd name="connsiteX60" fmla="*/ 294263 w 310897"/>
                <a:gd name="connsiteY60" fmla="*/ 200699 h 1101102"/>
                <a:gd name="connsiteX61" fmla="*/ 294105 w 310897"/>
                <a:gd name="connsiteY61" fmla="*/ 190489 h 1101102"/>
                <a:gd name="connsiteX62" fmla="*/ 292807 w 310897"/>
                <a:gd name="connsiteY62" fmla="*/ 189034 h 1101102"/>
                <a:gd name="connsiteX63" fmla="*/ 291213 w 310897"/>
                <a:gd name="connsiteY63" fmla="*/ 167177 h 1101102"/>
                <a:gd name="connsiteX64" fmla="*/ 289896 w 310897"/>
                <a:gd name="connsiteY64" fmla="*/ 165722 h 1101102"/>
                <a:gd name="connsiteX65" fmla="*/ 284721 w 310897"/>
                <a:gd name="connsiteY65" fmla="*/ 133459 h 1101102"/>
                <a:gd name="connsiteX66" fmla="*/ 283915 w 310897"/>
                <a:gd name="connsiteY66" fmla="*/ 127813 h 1101102"/>
                <a:gd name="connsiteX67" fmla="*/ 282597 w 310897"/>
                <a:gd name="connsiteY67" fmla="*/ 126377 h 1101102"/>
                <a:gd name="connsiteX68" fmla="*/ 280767 w 310897"/>
                <a:gd name="connsiteY68" fmla="*/ 111465 h 1101102"/>
                <a:gd name="connsiteX69" fmla="*/ 279469 w 310897"/>
                <a:gd name="connsiteY69" fmla="*/ 95727 h 1101102"/>
                <a:gd name="connsiteX70" fmla="*/ 278229 w 310897"/>
                <a:gd name="connsiteY70" fmla="*/ 94310 h 1101102"/>
                <a:gd name="connsiteX71" fmla="*/ 278229 w 310897"/>
                <a:gd name="connsiteY71" fmla="*/ 87031 h 1101102"/>
                <a:gd name="connsiteX72" fmla="*/ 276833 w 310897"/>
                <a:gd name="connsiteY72" fmla="*/ 85576 h 1101102"/>
                <a:gd name="connsiteX73" fmla="*/ 276833 w 310897"/>
                <a:gd name="connsiteY73" fmla="*/ 76802 h 1101102"/>
                <a:gd name="connsiteX74" fmla="*/ 275456 w 310897"/>
                <a:gd name="connsiteY74" fmla="*/ 73910 h 1101102"/>
                <a:gd name="connsiteX75" fmla="*/ 275456 w 310897"/>
                <a:gd name="connsiteY75" fmla="*/ 66631 h 1101102"/>
                <a:gd name="connsiteX76" fmla="*/ 276793 w 310897"/>
                <a:gd name="connsiteY76" fmla="*/ 65175 h 1101102"/>
                <a:gd name="connsiteX77" fmla="*/ 276912 w 310897"/>
                <a:gd name="connsiteY77" fmla="*/ 56421 h 1101102"/>
                <a:gd name="connsiteX78" fmla="*/ 278308 w 310897"/>
                <a:gd name="connsiteY78" fmla="*/ 54965 h 1101102"/>
                <a:gd name="connsiteX79" fmla="*/ 281279 w 310897"/>
                <a:gd name="connsiteY79" fmla="*/ 43299 h 1101102"/>
                <a:gd name="connsiteX80" fmla="*/ 282675 w 310897"/>
                <a:gd name="connsiteY80" fmla="*/ 41844 h 1101102"/>
                <a:gd name="connsiteX81" fmla="*/ 300873 w 310897"/>
                <a:gd name="connsiteY81" fmla="*/ 9915 h 1101102"/>
                <a:gd name="connsiteX82" fmla="*/ 307463 w 310897"/>
                <a:gd name="connsiteY82" fmla="*/ -315 h 1101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10897" h="1101102">
                  <a:moveTo>
                    <a:pt x="307463" y="-315"/>
                  </a:moveTo>
                  <a:lnTo>
                    <a:pt x="309292" y="-177"/>
                  </a:lnTo>
                  <a:cubicBezTo>
                    <a:pt x="307208" y="5921"/>
                    <a:pt x="302800" y="10564"/>
                    <a:pt x="299319" y="15777"/>
                  </a:cubicBezTo>
                  <a:cubicBezTo>
                    <a:pt x="292099" y="26113"/>
                    <a:pt x="286295" y="37360"/>
                    <a:pt x="282027" y="49221"/>
                  </a:cubicBezTo>
                  <a:cubicBezTo>
                    <a:pt x="278761" y="59657"/>
                    <a:pt x="277777" y="70674"/>
                    <a:pt x="279135" y="81523"/>
                  </a:cubicBezTo>
                  <a:cubicBezTo>
                    <a:pt x="281967" y="111819"/>
                    <a:pt x="289266" y="141347"/>
                    <a:pt x="293535" y="171368"/>
                  </a:cubicBezTo>
                  <a:cubicBezTo>
                    <a:pt x="298433" y="204278"/>
                    <a:pt x="300775" y="237520"/>
                    <a:pt x="300538" y="270793"/>
                  </a:cubicBezTo>
                  <a:cubicBezTo>
                    <a:pt x="300381" y="281888"/>
                    <a:pt x="302073" y="293042"/>
                    <a:pt x="303175" y="304236"/>
                  </a:cubicBezTo>
                  <a:cubicBezTo>
                    <a:pt x="306361" y="338340"/>
                    <a:pt x="305810" y="372691"/>
                    <a:pt x="301502" y="406671"/>
                  </a:cubicBezTo>
                  <a:cubicBezTo>
                    <a:pt x="298237" y="434213"/>
                    <a:pt x="295876" y="461754"/>
                    <a:pt x="292906" y="489296"/>
                  </a:cubicBezTo>
                  <a:cubicBezTo>
                    <a:pt x="289148" y="525995"/>
                    <a:pt x="283384" y="562458"/>
                    <a:pt x="275672" y="598537"/>
                  </a:cubicBezTo>
                  <a:cubicBezTo>
                    <a:pt x="270675" y="621338"/>
                    <a:pt x="268098" y="644512"/>
                    <a:pt x="265305" y="667647"/>
                  </a:cubicBezTo>
                  <a:cubicBezTo>
                    <a:pt x="264400" y="674631"/>
                    <a:pt x="263082" y="681536"/>
                    <a:pt x="261370" y="688362"/>
                  </a:cubicBezTo>
                  <a:cubicBezTo>
                    <a:pt x="253717" y="720488"/>
                    <a:pt x="247600" y="752908"/>
                    <a:pt x="242465" y="785505"/>
                  </a:cubicBezTo>
                  <a:cubicBezTo>
                    <a:pt x="240498" y="797722"/>
                    <a:pt x="239002" y="809919"/>
                    <a:pt x="236091" y="821998"/>
                  </a:cubicBezTo>
                  <a:cubicBezTo>
                    <a:pt x="232885" y="835277"/>
                    <a:pt x="233711" y="849028"/>
                    <a:pt x="233002" y="862582"/>
                  </a:cubicBezTo>
                  <a:cubicBezTo>
                    <a:pt x="231173" y="897855"/>
                    <a:pt x="226294" y="932636"/>
                    <a:pt x="214589" y="966139"/>
                  </a:cubicBezTo>
                  <a:cubicBezTo>
                    <a:pt x="210202" y="979024"/>
                    <a:pt x="204399" y="991378"/>
                    <a:pt x="197297" y="1002985"/>
                  </a:cubicBezTo>
                  <a:cubicBezTo>
                    <a:pt x="194621" y="1007313"/>
                    <a:pt x="191867" y="1011641"/>
                    <a:pt x="189585" y="1016166"/>
                  </a:cubicBezTo>
                  <a:cubicBezTo>
                    <a:pt x="183781" y="1027399"/>
                    <a:pt x="175874" y="1037432"/>
                    <a:pt x="166273" y="1045675"/>
                  </a:cubicBezTo>
                  <a:cubicBezTo>
                    <a:pt x="147270" y="1062396"/>
                    <a:pt x="127282" y="1077761"/>
                    <a:pt x="104737" y="1089525"/>
                  </a:cubicBezTo>
                  <a:cubicBezTo>
                    <a:pt x="93957" y="1095132"/>
                    <a:pt x="82232" y="1098712"/>
                    <a:pt x="70153" y="1100069"/>
                  </a:cubicBezTo>
                  <a:cubicBezTo>
                    <a:pt x="54277" y="1101328"/>
                    <a:pt x="38362" y="1100463"/>
                    <a:pt x="22467" y="1100561"/>
                  </a:cubicBezTo>
                  <a:cubicBezTo>
                    <a:pt x="14598" y="1100561"/>
                    <a:pt x="6591" y="1101309"/>
                    <a:pt x="-1298" y="1100089"/>
                  </a:cubicBezTo>
                  <a:cubicBezTo>
                    <a:pt x="-2478" y="1097178"/>
                    <a:pt x="1" y="1096351"/>
                    <a:pt x="1653" y="1095269"/>
                  </a:cubicBezTo>
                  <a:cubicBezTo>
                    <a:pt x="3837" y="1093636"/>
                    <a:pt x="6650" y="1093086"/>
                    <a:pt x="9286" y="1093774"/>
                  </a:cubicBezTo>
                  <a:cubicBezTo>
                    <a:pt x="21090" y="1098279"/>
                    <a:pt x="32519" y="1094856"/>
                    <a:pt x="43989" y="1092436"/>
                  </a:cubicBezTo>
                  <a:cubicBezTo>
                    <a:pt x="49438" y="1091295"/>
                    <a:pt x="53667" y="1094738"/>
                    <a:pt x="58448" y="1096076"/>
                  </a:cubicBezTo>
                  <a:cubicBezTo>
                    <a:pt x="72219" y="1097414"/>
                    <a:pt x="85084" y="1094109"/>
                    <a:pt x="97242" y="1088207"/>
                  </a:cubicBezTo>
                  <a:cubicBezTo>
                    <a:pt x="127361" y="1073747"/>
                    <a:pt x="154292" y="1054449"/>
                    <a:pt x="175755" y="1028953"/>
                  </a:cubicBezTo>
                  <a:cubicBezTo>
                    <a:pt x="190844" y="1010973"/>
                    <a:pt x="201625" y="989608"/>
                    <a:pt x="209750" y="967378"/>
                  </a:cubicBezTo>
                  <a:cubicBezTo>
                    <a:pt x="220924" y="936787"/>
                    <a:pt x="225743" y="904977"/>
                    <a:pt x="228281" y="872635"/>
                  </a:cubicBezTo>
                  <a:cubicBezTo>
                    <a:pt x="230110" y="849520"/>
                    <a:pt x="231449" y="826483"/>
                    <a:pt x="235540" y="803368"/>
                  </a:cubicBezTo>
                  <a:cubicBezTo>
                    <a:pt x="240793" y="773525"/>
                    <a:pt x="246203" y="743662"/>
                    <a:pt x="251495" y="713819"/>
                  </a:cubicBezTo>
                  <a:cubicBezTo>
                    <a:pt x="255429" y="692179"/>
                    <a:pt x="261705" y="670873"/>
                    <a:pt x="263751" y="648781"/>
                  </a:cubicBezTo>
                  <a:cubicBezTo>
                    <a:pt x="267056" y="612938"/>
                    <a:pt x="276695" y="578137"/>
                    <a:pt x="281869" y="542549"/>
                  </a:cubicBezTo>
                  <a:cubicBezTo>
                    <a:pt x="280059" y="534995"/>
                    <a:pt x="281594" y="527834"/>
                    <a:pt x="283010" y="520300"/>
                  </a:cubicBezTo>
                  <a:cubicBezTo>
                    <a:pt x="283935" y="515322"/>
                    <a:pt x="284014" y="509657"/>
                    <a:pt x="284525" y="504326"/>
                  </a:cubicBezTo>
                  <a:cubicBezTo>
                    <a:pt x="285174" y="497834"/>
                    <a:pt x="286492" y="491283"/>
                    <a:pt x="287043" y="484909"/>
                  </a:cubicBezTo>
                  <a:cubicBezTo>
                    <a:pt x="287594" y="478535"/>
                    <a:pt x="288302" y="472240"/>
                    <a:pt x="288400" y="465866"/>
                  </a:cubicBezTo>
                  <a:cubicBezTo>
                    <a:pt x="288400" y="458725"/>
                    <a:pt x="288400" y="450993"/>
                    <a:pt x="290879" y="443872"/>
                  </a:cubicBezTo>
                  <a:cubicBezTo>
                    <a:pt x="291095" y="443223"/>
                    <a:pt x="292296" y="442534"/>
                    <a:pt x="292138" y="442200"/>
                  </a:cubicBezTo>
                  <a:cubicBezTo>
                    <a:pt x="289148" y="435236"/>
                    <a:pt x="293181" y="428429"/>
                    <a:pt x="292610" y="421642"/>
                  </a:cubicBezTo>
                  <a:cubicBezTo>
                    <a:pt x="292610" y="420757"/>
                    <a:pt x="291351" y="419537"/>
                    <a:pt x="291804" y="418966"/>
                  </a:cubicBezTo>
                  <a:cubicBezTo>
                    <a:pt x="296348" y="413242"/>
                    <a:pt x="291292" y="405845"/>
                    <a:pt x="295187" y="400120"/>
                  </a:cubicBezTo>
                  <a:cubicBezTo>
                    <a:pt x="296505" y="398153"/>
                    <a:pt x="295089" y="396304"/>
                    <a:pt x="295384" y="394710"/>
                  </a:cubicBezTo>
                  <a:cubicBezTo>
                    <a:pt x="296899" y="386684"/>
                    <a:pt x="299083" y="378775"/>
                    <a:pt x="296722" y="370493"/>
                  </a:cubicBezTo>
                  <a:cubicBezTo>
                    <a:pt x="296407" y="369372"/>
                    <a:pt x="298119" y="368054"/>
                    <a:pt x="299063" y="366952"/>
                  </a:cubicBezTo>
                  <a:cubicBezTo>
                    <a:pt x="300007" y="365851"/>
                    <a:pt x="301601" y="363313"/>
                    <a:pt x="300519" y="362408"/>
                  </a:cubicBezTo>
                  <a:cubicBezTo>
                    <a:pt x="292256" y="355601"/>
                    <a:pt x="297824" y="345844"/>
                    <a:pt x="294971" y="337955"/>
                  </a:cubicBezTo>
                  <a:cubicBezTo>
                    <a:pt x="294046" y="334636"/>
                    <a:pt x="294518" y="331085"/>
                    <a:pt x="296269" y="328119"/>
                  </a:cubicBezTo>
                  <a:cubicBezTo>
                    <a:pt x="297253" y="326033"/>
                    <a:pt x="299377" y="324361"/>
                    <a:pt x="298630" y="321646"/>
                  </a:cubicBezTo>
                  <a:cubicBezTo>
                    <a:pt x="301207" y="313777"/>
                    <a:pt x="299732" y="305515"/>
                    <a:pt x="300066" y="297449"/>
                  </a:cubicBezTo>
                  <a:cubicBezTo>
                    <a:pt x="300184" y="294833"/>
                    <a:pt x="300066" y="292196"/>
                    <a:pt x="299948" y="289580"/>
                  </a:cubicBezTo>
                  <a:cubicBezTo>
                    <a:pt x="299555" y="289061"/>
                    <a:pt x="299122" y="288579"/>
                    <a:pt x="298630" y="288144"/>
                  </a:cubicBezTo>
                  <a:cubicBezTo>
                    <a:pt x="298630" y="274033"/>
                    <a:pt x="298591" y="259928"/>
                    <a:pt x="298492" y="245828"/>
                  </a:cubicBezTo>
                  <a:cubicBezTo>
                    <a:pt x="297765" y="245002"/>
                    <a:pt x="298099" y="243704"/>
                    <a:pt x="297174" y="242956"/>
                  </a:cubicBezTo>
                  <a:cubicBezTo>
                    <a:pt x="297174" y="234694"/>
                    <a:pt x="297135" y="226431"/>
                    <a:pt x="297076" y="218169"/>
                  </a:cubicBezTo>
                  <a:cubicBezTo>
                    <a:pt x="296289" y="217362"/>
                    <a:pt x="296643" y="216005"/>
                    <a:pt x="295719" y="215277"/>
                  </a:cubicBezTo>
                  <a:lnTo>
                    <a:pt x="295620" y="203591"/>
                  </a:lnTo>
                  <a:cubicBezTo>
                    <a:pt x="294833" y="202785"/>
                    <a:pt x="295187" y="201447"/>
                    <a:pt x="294263" y="200699"/>
                  </a:cubicBezTo>
                  <a:cubicBezTo>
                    <a:pt x="294263" y="197296"/>
                    <a:pt x="294164" y="193893"/>
                    <a:pt x="294105" y="190489"/>
                  </a:cubicBezTo>
                  <a:cubicBezTo>
                    <a:pt x="293712" y="189968"/>
                    <a:pt x="293279" y="189480"/>
                    <a:pt x="292807" y="189034"/>
                  </a:cubicBezTo>
                  <a:cubicBezTo>
                    <a:pt x="293673" y="181656"/>
                    <a:pt x="290840" y="174535"/>
                    <a:pt x="291213" y="167177"/>
                  </a:cubicBezTo>
                  <a:cubicBezTo>
                    <a:pt x="290820" y="166656"/>
                    <a:pt x="290368" y="166168"/>
                    <a:pt x="289896" y="165722"/>
                  </a:cubicBezTo>
                  <a:cubicBezTo>
                    <a:pt x="289738" y="154725"/>
                    <a:pt x="286630" y="144082"/>
                    <a:pt x="284721" y="133459"/>
                  </a:cubicBezTo>
                  <a:cubicBezTo>
                    <a:pt x="284387" y="131491"/>
                    <a:pt x="284171" y="129701"/>
                    <a:pt x="283915" y="127813"/>
                  </a:cubicBezTo>
                  <a:cubicBezTo>
                    <a:pt x="283522" y="127293"/>
                    <a:pt x="283089" y="126811"/>
                    <a:pt x="282597" y="126377"/>
                  </a:cubicBezTo>
                  <a:cubicBezTo>
                    <a:pt x="283246" y="121262"/>
                    <a:pt x="281554" y="116344"/>
                    <a:pt x="280767" y="111465"/>
                  </a:cubicBezTo>
                  <a:cubicBezTo>
                    <a:pt x="279921" y="106193"/>
                    <a:pt x="280079" y="100960"/>
                    <a:pt x="279469" y="95727"/>
                  </a:cubicBezTo>
                  <a:cubicBezTo>
                    <a:pt x="279115" y="95209"/>
                    <a:pt x="278702" y="94735"/>
                    <a:pt x="278229" y="94310"/>
                  </a:cubicBezTo>
                  <a:lnTo>
                    <a:pt x="278229" y="87031"/>
                  </a:lnTo>
                  <a:cubicBezTo>
                    <a:pt x="277797" y="86522"/>
                    <a:pt x="277325" y="86036"/>
                    <a:pt x="276833" y="85576"/>
                  </a:cubicBezTo>
                  <a:cubicBezTo>
                    <a:pt x="276833" y="82644"/>
                    <a:pt x="276833" y="79674"/>
                    <a:pt x="276833" y="76802"/>
                  </a:cubicBezTo>
                  <a:cubicBezTo>
                    <a:pt x="276026" y="76015"/>
                    <a:pt x="276380" y="74657"/>
                    <a:pt x="275456" y="73910"/>
                  </a:cubicBezTo>
                  <a:lnTo>
                    <a:pt x="275456" y="66631"/>
                  </a:lnTo>
                  <a:cubicBezTo>
                    <a:pt x="275928" y="66181"/>
                    <a:pt x="276380" y="65693"/>
                    <a:pt x="276793" y="65175"/>
                  </a:cubicBezTo>
                  <a:lnTo>
                    <a:pt x="276912" y="56421"/>
                  </a:lnTo>
                  <a:cubicBezTo>
                    <a:pt x="277403" y="55964"/>
                    <a:pt x="277875" y="55479"/>
                    <a:pt x="278308" y="54965"/>
                  </a:cubicBezTo>
                  <a:cubicBezTo>
                    <a:pt x="278308" y="50814"/>
                    <a:pt x="280748" y="47313"/>
                    <a:pt x="281279" y="43299"/>
                  </a:cubicBezTo>
                  <a:cubicBezTo>
                    <a:pt x="281771" y="42843"/>
                    <a:pt x="282243" y="42357"/>
                    <a:pt x="282675" y="41844"/>
                  </a:cubicBezTo>
                  <a:cubicBezTo>
                    <a:pt x="286610" y="30040"/>
                    <a:pt x="293633" y="19889"/>
                    <a:pt x="300873" y="9915"/>
                  </a:cubicBezTo>
                  <a:cubicBezTo>
                    <a:pt x="303391" y="6722"/>
                    <a:pt x="305594" y="3297"/>
                    <a:pt x="307463" y="-315"/>
                  </a:cubicBezTo>
                  <a:close/>
                </a:path>
              </a:pathLst>
            </a:custGeom>
            <a:solidFill>
              <a:srgbClr val="020202"/>
            </a:solidFill>
            <a:ln w="1956" cap="flat">
              <a:noFill/>
              <a:prstDash val="solid"/>
              <a:miter/>
            </a:ln>
          </p:spPr>
          <p:txBody>
            <a:bodyPr rtlCol="0" anchor="ctr"/>
            <a:lstStyle/>
            <a:p>
              <a:endParaRPr lang="es-CO"/>
            </a:p>
          </p:txBody>
        </p:sp>
        <p:sp>
          <p:nvSpPr>
            <p:cNvPr id="240" name="Freeform: Shape 239">
              <a:extLst>
                <a:ext uri="{FF2B5EF4-FFF2-40B4-BE49-F238E27FC236}">
                  <a16:creationId xmlns:a16="http://schemas.microsoft.com/office/drawing/2014/main" id="{9EC626BA-D46F-9999-D11F-81D230DA32F8}"/>
                </a:ext>
              </a:extLst>
            </p:cNvPr>
            <p:cNvSpPr/>
            <p:nvPr/>
          </p:nvSpPr>
          <p:spPr>
            <a:xfrm>
              <a:off x="12133674" y="516992"/>
              <a:ext cx="49816" cy="832955"/>
            </a:xfrm>
            <a:custGeom>
              <a:avLst/>
              <a:gdLst>
                <a:gd name="connsiteX0" fmla="*/ 47995 w 49816"/>
                <a:gd name="connsiteY0" fmla="*/ -315 h 832955"/>
                <a:gd name="connsiteX1" fmla="*/ 48211 w 49816"/>
                <a:gd name="connsiteY1" fmla="*/ 1495 h 832955"/>
                <a:gd name="connsiteX2" fmla="*/ 38100 w 49816"/>
                <a:gd name="connsiteY2" fmla="*/ 12905 h 832955"/>
                <a:gd name="connsiteX3" fmla="*/ 14729 w 49816"/>
                <a:gd name="connsiteY3" fmla="*/ 66336 h 832955"/>
                <a:gd name="connsiteX4" fmla="*/ 8650 w 49816"/>
                <a:gd name="connsiteY4" fmla="*/ 110009 h 832955"/>
                <a:gd name="connsiteX5" fmla="*/ 6328 w 49816"/>
                <a:gd name="connsiteY5" fmla="*/ 130842 h 832955"/>
                <a:gd name="connsiteX6" fmla="*/ 6112 w 49816"/>
                <a:gd name="connsiteY6" fmla="*/ 140265 h 832955"/>
                <a:gd name="connsiteX7" fmla="*/ 6112 w 49816"/>
                <a:gd name="connsiteY7" fmla="*/ 186575 h 832955"/>
                <a:gd name="connsiteX8" fmla="*/ 6112 w 49816"/>
                <a:gd name="connsiteY8" fmla="*/ 190214 h 832955"/>
                <a:gd name="connsiteX9" fmla="*/ 7410 w 49816"/>
                <a:gd name="connsiteY9" fmla="*/ 264360 h 832955"/>
                <a:gd name="connsiteX10" fmla="*/ 8866 w 49816"/>
                <a:gd name="connsiteY10" fmla="*/ 274393 h 832955"/>
                <a:gd name="connsiteX11" fmla="*/ 7705 w 49816"/>
                <a:gd name="connsiteY11" fmla="*/ 313954 h 832955"/>
                <a:gd name="connsiteX12" fmla="*/ 7509 w 49816"/>
                <a:gd name="connsiteY12" fmla="*/ 321233 h 832955"/>
                <a:gd name="connsiteX13" fmla="*/ 5660 w 49816"/>
                <a:gd name="connsiteY13" fmla="*/ 382985 h 832955"/>
                <a:gd name="connsiteX14" fmla="*/ 4381 w 49816"/>
                <a:gd name="connsiteY14" fmla="*/ 411943 h 832955"/>
                <a:gd name="connsiteX15" fmla="*/ 2000 w 49816"/>
                <a:gd name="connsiteY15" fmla="*/ 497578 h 832955"/>
                <a:gd name="connsiteX16" fmla="*/ 2689 w 49816"/>
                <a:gd name="connsiteY16" fmla="*/ 588485 h 832955"/>
                <a:gd name="connsiteX17" fmla="*/ 1941 w 49816"/>
                <a:gd name="connsiteY17" fmla="*/ 642919 h 832955"/>
                <a:gd name="connsiteX18" fmla="*/ 4341 w 49816"/>
                <a:gd name="connsiteY18" fmla="*/ 679746 h 832955"/>
                <a:gd name="connsiteX19" fmla="*/ 4518 w 49816"/>
                <a:gd name="connsiteY19" fmla="*/ 682638 h 832955"/>
                <a:gd name="connsiteX20" fmla="*/ 7135 w 49816"/>
                <a:gd name="connsiteY20" fmla="*/ 723084 h 832955"/>
                <a:gd name="connsiteX21" fmla="*/ 9102 w 49816"/>
                <a:gd name="connsiteY21" fmla="*/ 749839 h 832955"/>
                <a:gd name="connsiteX22" fmla="*/ 13804 w 49816"/>
                <a:gd name="connsiteY22" fmla="*/ 779840 h 832955"/>
                <a:gd name="connsiteX23" fmla="*/ 15968 w 49816"/>
                <a:gd name="connsiteY23" fmla="*/ 796306 h 832955"/>
                <a:gd name="connsiteX24" fmla="*/ 21142 w 49816"/>
                <a:gd name="connsiteY24" fmla="*/ 825519 h 832955"/>
                <a:gd name="connsiteX25" fmla="*/ 21889 w 49816"/>
                <a:gd name="connsiteY25" fmla="*/ 832641 h 832955"/>
                <a:gd name="connsiteX26" fmla="*/ 14256 w 49816"/>
                <a:gd name="connsiteY26" fmla="*/ 798017 h 832955"/>
                <a:gd name="connsiteX27" fmla="*/ 7253 w 49816"/>
                <a:gd name="connsiteY27" fmla="*/ 755642 h 832955"/>
                <a:gd name="connsiteX28" fmla="*/ 427 w 49816"/>
                <a:gd name="connsiteY28" fmla="*/ 679510 h 832955"/>
                <a:gd name="connsiteX29" fmla="*/ 1076 w 49816"/>
                <a:gd name="connsiteY29" fmla="*/ 538339 h 832955"/>
                <a:gd name="connsiteX30" fmla="*/ 466 w 49816"/>
                <a:gd name="connsiteY30" fmla="*/ 501945 h 832955"/>
                <a:gd name="connsiteX31" fmla="*/ 1882 w 49816"/>
                <a:gd name="connsiteY31" fmla="*/ 418239 h 832955"/>
                <a:gd name="connsiteX32" fmla="*/ 5817 w 49816"/>
                <a:gd name="connsiteY32" fmla="*/ 325089 h 832955"/>
                <a:gd name="connsiteX33" fmla="*/ 7784 w 49816"/>
                <a:gd name="connsiteY33" fmla="*/ 291646 h 832955"/>
                <a:gd name="connsiteX34" fmla="*/ 7941 w 49816"/>
                <a:gd name="connsiteY34" fmla="*/ 282203 h 832955"/>
                <a:gd name="connsiteX35" fmla="*/ 5974 w 49816"/>
                <a:gd name="connsiteY35" fmla="*/ 216792 h 832955"/>
                <a:gd name="connsiteX36" fmla="*/ 5305 w 49816"/>
                <a:gd name="connsiteY36" fmla="*/ 141839 h 832955"/>
                <a:gd name="connsiteX37" fmla="*/ 20827 w 49816"/>
                <a:gd name="connsiteY37" fmla="*/ 40152 h 832955"/>
                <a:gd name="connsiteX38" fmla="*/ 47995 w 49816"/>
                <a:gd name="connsiteY38" fmla="*/ -315 h 83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9816" h="832955">
                  <a:moveTo>
                    <a:pt x="47995" y="-315"/>
                  </a:moveTo>
                  <a:cubicBezTo>
                    <a:pt x="47995" y="295"/>
                    <a:pt x="48132" y="905"/>
                    <a:pt x="48211" y="1495"/>
                  </a:cubicBezTo>
                  <a:cubicBezTo>
                    <a:pt x="44827" y="5292"/>
                    <a:pt x="41286" y="8951"/>
                    <a:pt x="38100" y="12905"/>
                  </a:cubicBezTo>
                  <a:cubicBezTo>
                    <a:pt x="25529" y="28643"/>
                    <a:pt x="19273" y="47096"/>
                    <a:pt x="14729" y="66336"/>
                  </a:cubicBezTo>
                  <a:cubicBezTo>
                    <a:pt x="11069" y="80620"/>
                    <a:pt x="9023" y="95270"/>
                    <a:pt x="8650" y="110009"/>
                  </a:cubicBezTo>
                  <a:cubicBezTo>
                    <a:pt x="8650" y="116953"/>
                    <a:pt x="7037" y="123878"/>
                    <a:pt x="6328" y="130842"/>
                  </a:cubicBezTo>
                  <a:cubicBezTo>
                    <a:pt x="5896" y="133964"/>
                    <a:pt x="5817" y="137126"/>
                    <a:pt x="6112" y="140265"/>
                  </a:cubicBezTo>
                  <a:cubicBezTo>
                    <a:pt x="8119" y="155637"/>
                    <a:pt x="8119" y="171202"/>
                    <a:pt x="6112" y="186575"/>
                  </a:cubicBezTo>
                  <a:cubicBezTo>
                    <a:pt x="5974" y="187782"/>
                    <a:pt x="5974" y="189006"/>
                    <a:pt x="6112" y="190214"/>
                  </a:cubicBezTo>
                  <a:cubicBezTo>
                    <a:pt x="9063" y="214883"/>
                    <a:pt x="6800" y="239651"/>
                    <a:pt x="7410" y="264360"/>
                  </a:cubicBezTo>
                  <a:cubicBezTo>
                    <a:pt x="7410" y="267822"/>
                    <a:pt x="8473" y="271048"/>
                    <a:pt x="8866" y="274393"/>
                  </a:cubicBezTo>
                  <a:cubicBezTo>
                    <a:pt x="10460" y="287632"/>
                    <a:pt x="9260" y="300793"/>
                    <a:pt x="7705" y="313954"/>
                  </a:cubicBezTo>
                  <a:cubicBezTo>
                    <a:pt x="7450" y="316372"/>
                    <a:pt x="7391" y="318806"/>
                    <a:pt x="7509" y="321233"/>
                  </a:cubicBezTo>
                  <a:cubicBezTo>
                    <a:pt x="8296" y="341850"/>
                    <a:pt x="5896" y="362388"/>
                    <a:pt x="5660" y="382985"/>
                  </a:cubicBezTo>
                  <a:cubicBezTo>
                    <a:pt x="5541" y="392585"/>
                    <a:pt x="5325" y="402343"/>
                    <a:pt x="4381" y="411943"/>
                  </a:cubicBezTo>
                  <a:cubicBezTo>
                    <a:pt x="1410" y="440386"/>
                    <a:pt x="623" y="469013"/>
                    <a:pt x="2000" y="497578"/>
                  </a:cubicBezTo>
                  <a:cubicBezTo>
                    <a:pt x="3692" y="527913"/>
                    <a:pt x="3358" y="558209"/>
                    <a:pt x="2689" y="588485"/>
                  </a:cubicBezTo>
                  <a:cubicBezTo>
                    <a:pt x="2295" y="606623"/>
                    <a:pt x="1056" y="624840"/>
                    <a:pt x="1941" y="642919"/>
                  </a:cubicBezTo>
                  <a:cubicBezTo>
                    <a:pt x="2531" y="655175"/>
                    <a:pt x="1941" y="667588"/>
                    <a:pt x="4341" y="679746"/>
                  </a:cubicBezTo>
                  <a:cubicBezTo>
                    <a:pt x="4499" y="680702"/>
                    <a:pt x="4558" y="681670"/>
                    <a:pt x="4518" y="682638"/>
                  </a:cubicBezTo>
                  <a:cubicBezTo>
                    <a:pt x="4518" y="696192"/>
                    <a:pt x="6387" y="709609"/>
                    <a:pt x="7135" y="723084"/>
                  </a:cubicBezTo>
                  <a:cubicBezTo>
                    <a:pt x="7627" y="732016"/>
                    <a:pt x="8787" y="740888"/>
                    <a:pt x="9102" y="749839"/>
                  </a:cubicBezTo>
                  <a:cubicBezTo>
                    <a:pt x="9378" y="759990"/>
                    <a:pt x="11837" y="769925"/>
                    <a:pt x="13804" y="779840"/>
                  </a:cubicBezTo>
                  <a:cubicBezTo>
                    <a:pt x="14846" y="785289"/>
                    <a:pt x="15574" y="790778"/>
                    <a:pt x="15968" y="796306"/>
                  </a:cubicBezTo>
                  <a:cubicBezTo>
                    <a:pt x="16912" y="806162"/>
                    <a:pt x="18643" y="815939"/>
                    <a:pt x="21142" y="825519"/>
                  </a:cubicBezTo>
                  <a:cubicBezTo>
                    <a:pt x="21889" y="827821"/>
                    <a:pt x="22145" y="830241"/>
                    <a:pt x="21889" y="832641"/>
                  </a:cubicBezTo>
                  <a:cubicBezTo>
                    <a:pt x="17699" y="821526"/>
                    <a:pt x="15122" y="809860"/>
                    <a:pt x="14256" y="798017"/>
                  </a:cubicBezTo>
                  <a:cubicBezTo>
                    <a:pt x="13135" y="783676"/>
                    <a:pt x="9220" y="769826"/>
                    <a:pt x="7253" y="755642"/>
                  </a:cubicBezTo>
                  <a:cubicBezTo>
                    <a:pt x="3712" y="730383"/>
                    <a:pt x="2551" y="704907"/>
                    <a:pt x="427" y="679510"/>
                  </a:cubicBezTo>
                  <a:cubicBezTo>
                    <a:pt x="-3508" y="632296"/>
                    <a:pt x="-852" y="585376"/>
                    <a:pt x="1076" y="538339"/>
                  </a:cubicBezTo>
                  <a:cubicBezTo>
                    <a:pt x="1567" y="526182"/>
                    <a:pt x="938" y="514063"/>
                    <a:pt x="466" y="501945"/>
                  </a:cubicBezTo>
                  <a:cubicBezTo>
                    <a:pt x="-498" y="474038"/>
                    <a:pt x="-6" y="446099"/>
                    <a:pt x="1882" y="418239"/>
                  </a:cubicBezTo>
                  <a:cubicBezTo>
                    <a:pt x="3850" y="387215"/>
                    <a:pt x="4833" y="356152"/>
                    <a:pt x="5817" y="325089"/>
                  </a:cubicBezTo>
                  <a:cubicBezTo>
                    <a:pt x="6151" y="313935"/>
                    <a:pt x="7135" y="302800"/>
                    <a:pt x="7784" y="291646"/>
                  </a:cubicBezTo>
                  <a:cubicBezTo>
                    <a:pt x="8197" y="288514"/>
                    <a:pt x="8237" y="285347"/>
                    <a:pt x="7941" y="282203"/>
                  </a:cubicBezTo>
                  <a:cubicBezTo>
                    <a:pt x="4145" y="260563"/>
                    <a:pt x="6879" y="238589"/>
                    <a:pt x="5974" y="216792"/>
                  </a:cubicBezTo>
                  <a:cubicBezTo>
                    <a:pt x="4971" y="191807"/>
                    <a:pt x="4932" y="166804"/>
                    <a:pt x="5305" y="141839"/>
                  </a:cubicBezTo>
                  <a:cubicBezTo>
                    <a:pt x="5837" y="107333"/>
                    <a:pt x="8394" y="72985"/>
                    <a:pt x="20827" y="40152"/>
                  </a:cubicBezTo>
                  <a:cubicBezTo>
                    <a:pt x="26394" y="24622"/>
                    <a:pt x="35719" y="10716"/>
                    <a:pt x="47995" y="-315"/>
                  </a:cubicBezTo>
                  <a:close/>
                </a:path>
              </a:pathLst>
            </a:custGeom>
            <a:solidFill>
              <a:srgbClr val="0B0B0B"/>
            </a:solidFill>
            <a:ln w="1956" cap="flat">
              <a:noFill/>
              <a:prstDash val="solid"/>
              <a:miter/>
            </a:ln>
          </p:spPr>
          <p:txBody>
            <a:bodyPr rtlCol="0" anchor="ctr"/>
            <a:lstStyle/>
            <a:p>
              <a:endParaRPr lang="es-CO"/>
            </a:p>
          </p:txBody>
        </p:sp>
        <p:sp>
          <p:nvSpPr>
            <p:cNvPr id="241" name="Freeform: Shape 240">
              <a:extLst>
                <a:ext uri="{FF2B5EF4-FFF2-40B4-BE49-F238E27FC236}">
                  <a16:creationId xmlns:a16="http://schemas.microsoft.com/office/drawing/2014/main" id="{7336C477-A289-8E7A-544A-86A189D57325}"/>
                </a:ext>
              </a:extLst>
            </p:cNvPr>
            <p:cNvSpPr/>
            <p:nvPr/>
          </p:nvSpPr>
          <p:spPr>
            <a:xfrm>
              <a:off x="13117096" y="1783337"/>
              <a:ext cx="273206" cy="45723"/>
            </a:xfrm>
            <a:custGeom>
              <a:avLst/>
              <a:gdLst>
                <a:gd name="connsiteX0" fmla="*/ 199855 w 273206"/>
                <a:gd name="connsiteY0" fmla="*/ 42390 h 45723"/>
                <a:gd name="connsiteX1" fmla="*/ 208157 w 273206"/>
                <a:gd name="connsiteY1" fmla="*/ 43708 h 45723"/>
                <a:gd name="connsiteX2" fmla="*/ 264421 w 273206"/>
                <a:gd name="connsiteY2" fmla="*/ 43708 h 45723"/>
                <a:gd name="connsiteX3" fmla="*/ 271601 w 273206"/>
                <a:gd name="connsiteY3" fmla="*/ 43944 h 45723"/>
                <a:gd name="connsiteX4" fmla="*/ 264598 w 273206"/>
                <a:gd name="connsiteY4" fmla="*/ 45243 h 45723"/>
                <a:gd name="connsiteX5" fmla="*/ 206465 w 273206"/>
                <a:gd name="connsiteY5" fmla="*/ 45243 h 45723"/>
                <a:gd name="connsiteX6" fmla="*/ 181225 w 273206"/>
                <a:gd name="connsiteY6" fmla="*/ 42311 h 45723"/>
                <a:gd name="connsiteX7" fmla="*/ 138418 w 273206"/>
                <a:gd name="connsiteY7" fmla="*/ 41741 h 45723"/>
                <a:gd name="connsiteX8" fmla="*/ 68128 w 273206"/>
                <a:gd name="connsiteY8" fmla="*/ 39518 h 45723"/>
                <a:gd name="connsiteX9" fmla="*/ 33681 w 273206"/>
                <a:gd name="connsiteY9" fmla="*/ 30783 h 45723"/>
                <a:gd name="connsiteX10" fmla="*/ 376 w 273206"/>
                <a:gd name="connsiteY10" fmla="*/ 5209 h 45723"/>
                <a:gd name="connsiteX11" fmla="*/ -1454 w 273206"/>
                <a:gd name="connsiteY11" fmla="*/ 94 h 45723"/>
                <a:gd name="connsiteX12" fmla="*/ 238 w 273206"/>
                <a:gd name="connsiteY12" fmla="*/ -24 h 45723"/>
                <a:gd name="connsiteX13" fmla="*/ 356 w 273206"/>
                <a:gd name="connsiteY13" fmla="*/ 94 h 45723"/>
                <a:gd name="connsiteX14" fmla="*/ 18809 w 273206"/>
                <a:gd name="connsiteY14" fmla="*/ 16304 h 45723"/>
                <a:gd name="connsiteX15" fmla="*/ 49931 w 273206"/>
                <a:gd name="connsiteY15" fmla="*/ 33774 h 45723"/>
                <a:gd name="connsiteX16" fmla="*/ 86227 w 273206"/>
                <a:gd name="connsiteY16" fmla="*/ 39498 h 45723"/>
                <a:gd name="connsiteX17" fmla="*/ 89925 w 273206"/>
                <a:gd name="connsiteY17" fmla="*/ 38436 h 45723"/>
                <a:gd name="connsiteX18" fmla="*/ 135428 w 273206"/>
                <a:gd name="connsiteY18" fmla="*/ 38043 h 45723"/>
                <a:gd name="connsiteX19" fmla="*/ 141998 w 273206"/>
                <a:gd name="connsiteY19" fmla="*/ 37452 h 45723"/>
                <a:gd name="connsiteX20" fmla="*/ 174675 w 273206"/>
                <a:gd name="connsiteY20" fmla="*/ 37452 h 45723"/>
                <a:gd name="connsiteX21" fmla="*/ 177055 w 273206"/>
                <a:gd name="connsiteY21" fmla="*/ 37826 h 45723"/>
                <a:gd name="connsiteX22" fmla="*/ 189114 w 273206"/>
                <a:gd name="connsiteY22" fmla="*/ 39321 h 45723"/>
                <a:gd name="connsiteX23" fmla="*/ 191180 w 273206"/>
                <a:gd name="connsiteY23" fmla="*/ 39794 h 45723"/>
                <a:gd name="connsiteX24" fmla="*/ 196177 w 273206"/>
                <a:gd name="connsiteY24" fmla="*/ 40718 h 45723"/>
                <a:gd name="connsiteX25" fmla="*/ 199855 w 273206"/>
                <a:gd name="connsiteY25" fmla="*/ 42390 h 4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3206" h="45723">
                  <a:moveTo>
                    <a:pt x="199855" y="42390"/>
                  </a:moveTo>
                  <a:cubicBezTo>
                    <a:pt x="202334" y="44574"/>
                    <a:pt x="205364" y="43689"/>
                    <a:pt x="208157" y="43708"/>
                  </a:cubicBezTo>
                  <a:cubicBezTo>
                    <a:pt x="226905" y="43708"/>
                    <a:pt x="245653" y="43708"/>
                    <a:pt x="264421" y="43708"/>
                  </a:cubicBezTo>
                  <a:cubicBezTo>
                    <a:pt x="266821" y="43708"/>
                    <a:pt x="269221" y="43866"/>
                    <a:pt x="271601" y="43944"/>
                  </a:cubicBezTo>
                  <a:cubicBezTo>
                    <a:pt x="269477" y="45498"/>
                    <a:pt x="266978" y="45223"/>
                    <a:pt x="264598" y="45243"/>
                  </a:cubicBezTo>
                  <a:cubicBezTo>
                    <a:pt x="245220" y="45243"/>
                    <a:pt x="225843" y="45617"/>
                    <a:pt x="206465" y="45243"/>
                  </a:cubicBezTo>
                  <a:cubicBezTo>
                    <a:pt x="198045" y="45066"/>
                    <a:pt x="189645" y="43276"/>
                    <a:pt x="181225" y="42311"/>
                  </a:cubicBezTo>
                  <a:cubicBezTo>
                    <a:pt x="167002" y="40915"/>
                    <a:pt x="152680" y="40718"/>
                    <a:pt x="138418" y="41741"/>
                  </a:cubicBezTo>
                  <a:cubicBezTo>
                    <a:pt x="114929" y="42980"/>
                    <a:pt x="91420" y="43708"/>
                    <a:pt x="68128" y="39518"/>
                  </a:cubicBezTo>
                  <a:cubicBezTo>
                    <a:pt x="56383" y="37767"/>
                    <a:pt x="44836" y="34836"/>
                    <a:pt x="33681" y="30783"/>
                  </a:cubicBezTo>
                  <a:cubicBezTo>
                    <a:pt x="20835" y="24508"/>
                    <a:pt x="10389" y="15045"/>
                    <a:pt x="376" y="5209"/>
                  </a:cubicBezTo>
                  <a:cubicBezTo>
                    <a:pt x="-1218" y="4048"/>
                    <a:pt x="-1946" y="2022"/>
                    <a:pt x="-1454" y="94"/>
                  </a:cubicBezTo>
                  <a:cubicBezTo>
                    <a:pt x="-1021" y="-398"/>
                    <a:pt x="-254" y="-457"/>
                    <a:pt x="238" y="-24"/>
                  </a:cubicBezTo>
                  <a:cubicBezTo>
                    <a:pt x="277" y="15"/>
                    <a:pt x="317" y="55"/>
                    <a:pt x="356" y="94"/>
                  </a:cubicBezTo>
                  <a:cubicBezTo>
                    <a:pt x="6455" y="5563"/>
                    <a:pt x="12710" y="10835"/>
                    <a:pt x="18809" y="16304"/>
                  </a:cubicBezTo>
                  <a:cubicBezTo>
                    <a:pt x="27799" y="24350"/>
                    <a:pt x="37498" y="31393"/>
                    <a:pt x="49931" y="33774"/>
                  </a:cubicBezTo>
                  <a:cubicBezTo>
                    <a:pt x="61971" y="36056"/>
                    <a:pt x="73735" y="40069"/>
                    <a:pt x="86227" y="39498"/>
                  </a:cubicBezTo>
                  <a:cubicBezTo>
                    <a:pt x="87269" y="38672"/>
                    <a:pt x="88607" y="38279"/>
                    <a:pt x="89925" y="38436"/>
                  </a:cubicBezTo>
                  <a:cubicBezTo>
                    <a:pt x="105093" y="38967"/>
                    <a:pt x="120280" y="39636"/>
                    <a:pt x="135428" y="38043"/>
                  </a:cubicBezTo>
                  <a:cubicBezTo>
                    <a:pt x="137592" y="37590"/>
                    <a:pt x="139795" y="37374"/>
                    <a:pt x="141998" y="37452"/>
                  </a:cubicBezTo>
                  <a:cubicBezTo>
                    <a:pt x="152897" y="37452"/>
                    <a:pt x="163796" y="37236"/>
                    <a:pt x="174675" y="37452"/>
                  </a:cubicBezTo>
                  <a:cubicBezTo>
                    <a:pt x="175481" y="37531"/>
                    <a:pt x="176268" y="37649"/>
                    <a:pt x="177055" y="37826"/>
                  </a:cubicBezTo>
                  <a:cubicBezTo>
                    <a:pt x="180989" y="39400"/>
                    <a:pt x="185101" y="38830"/>
                    <a:pt x="189114" y="39321"/>
                  </a:cubicBezTo>
                  <a:cubicBezTo>
                    <a:pt x="189822" y="39420"/>
                    <a:pt x="190511" y="39577"/>
                    <a:pt x="191180" y="39794"/>
                  </a:cubicBezTo>
                  <a:cubicBezTo>
                    <a:pt x="192793" y="40325"/>
                    <a:pt x="194485" y="40620"/>
                    <a:pt x="196177" y="40718"/>
                  </a:cubicBezTo>
                  <a:cubicBezTo>
                    <a:pt x="197593" y="40738"/>
                    <a:pt x="198931" y="41328"/>
                    <a:pt x="199855" y="42390"/>
                  </a:cubicBezTo>
                  <a:close/>
                </a:path>
              </a:pathLst>
            </a:custGeom>
            <a:solidFill>
              <a:srgbClr val="1B1B1B"/>
            </a:solidFill>
            <a:ln w="1956" cap="flat">
              <a:noFill/>
              <a:prstDash val="solid"/>
              <a:miter/>
            </a:ln>
          </p:spPr>
          <p:txBody>
            <a:bodyPr rtlCol="0" anchor="ctr"/>
            <a:lstStyle/>
            <a:p>
              <a:endParaRPr lang="es-CO"/>
            </a:p>
          </p:txBody>
        </p:sp>
        <p:sp>
          <p:nvSpPr>
            <p:cNvPr id="242" name="Freeform: Shape 241">
              <a:extLst>
                <a:ext uri="{FF2B5EF4-FFF2-40B4-BE49-F238E27FC236}">
                  <a16:creationId xmlns:a16="http://schemas.microsoft.com/office/drawing/2014/main" id="{06AF0AA9-35D8-327C-0305-E469D4896853}"/>
                </a:ext>
              </a:extLst>
            </p:cNvPr>
            <p:cNvSpPr/>
            <p:nvPr/>
          </p:nvSpPr>
          <p:spPr>
            <a:xfrm>
              <a:off x="12986524" y="1539659"/>
              <a:ext cx="17685" cy="167049"/>
            </a:xfrm>
            <a:custGeom>
              <a:avLst/>
              <a:gdLst>
                <a:gd name="connsiteX0" fmla="*/ 1168 w 17685"/>
                <a:gd name="connsiteY0" fmla="*/ 47028 h 167049"/>
                <a:gd name="connsiteX1" fmla="*/ 1168 w 17685"/>
                <a:gd name="connsiteY1" fmla="*/ 45611 h 167049"/>
                <a:gd name="connsiteX2" fmla="*/ 500 w 17685"/>
                <a:gd name="connsiteY2" fmla="*/ 36463 h 167049"/>
                <a:gd name="connsiteX3" fmla="*/ -228 w 17685"/>
                <a:gd name="connsiteY3" fmla="*/ 31014 h 167049"/>
                <a:gd name="connsiteX4" fmla="*/ -228 w 17685"/>
                <a:gd name="connsiteY4" fmla="*/ 31014 h 167049"/>
                <a:gd name="connsiteX5" fmla="*/ -917 w 17685"/>
                <a:gd name="connsiteY5" fmla="*/ 20332 h 167049"/>
                <a:gd name="connsiteX6" fmla="*/ -1606 w 17685"/>
                <a:gd name="connsiteY6" fmla="*/ 13486 h 167049"/>
                <a:gd name="connsiteX7" fmla="*/ -1606 w 17685"/>
                <a:gd name="connsiteY7" fmla="*/ 6227 h 167049"/>
                <a:gd name="connsiteX8" fmla="*/ -819 w 17685"/>
                <a:gd name="connsiteY8" fmla="*/ 3256 h 167049"/>
                <a:gd name="connsiteX9" fmla="*/ -130 w 17685"/>
                <a:gd name="connsiteY9" fmla="*/ 1859 h 167049"/>
                <a:gd name="connsiteX10" fmla="*/ -130 w 17685"/>
                <a:gd name="connsiteY10" fmla="*/ 1859 h 167049"/>
                <a:gd name="connsiteX11" fmla="*/ 1326 w 17685"/>
                <a:gd name="connsiteY11" fmla="*/ 1132 h 167049"/>
                <a:gd name="connsiteX12" fmla="*/ 2742 w 17685"/>
                <a:gd name="connsiteY12" fmla="*/ 364 h 167049"/>
                <a:gd name="connsiteX13" fmla="*/ 2742 w 17685"/>
                <a:gd name="connsiteY13" fmla="*/ 364 h 167049"/>
                <a:gd name="connsiteX14" fmla="*/ 7267 w 17685"/>
                <a:gd name="connsiteY14" fmla="*/ 207 h 167049"/>
                <a:gd name="connsiteX15" fmla="*/ 16080 w 17685"/>
                <a:gd name="connsiteY15" fmla="*/ 541 h 167049"/>
                <a:gd name="connsiteX16" fmla="*/ 6244 w 17685"/>
                <a:gd name="connsiteY16" fmla="*/ 2509 h 167049"/>
                <a:gd name="connsiteX17" fmla="*/ 1286 w 17685"/>
                <a:gd name="connsiteY17" fmla="*/ 8528 h 167049"/>
                <a:gd name="connsiteX18" fmla="*/ 2054 w 17685"/>
                <a:gd name="connsiteY18" fmla="*/ 20135 h 167049"/>
                <a:gd name="connsiteX19" fmla="*/ 9175 w 17685"/>
                <a:gd name="connsiteY19" fmla="*/ 117318 h 167049"/>
                <a:gd name="connsiteX20" fmla="*/ 4572 w 17685"/>
                <a:gd name="connsiteY20" fmla="*/ 162800 h 167049"/>
                <a:gd name="connsiteX21" fmla="*/ 3018 w 17685"/>
                <a:gd name="connsiteY21" fmla="*/ 166735 h 167049"/>
                <a:gd name="connsiteX22" fmla="*/ 3273 w 17685"/>
                <a:gd name="connsiteY22" fmla="*/ 160283 h 167049"/>
                <a:gd name="connsiteX23" fmla="*/ 5831 w 17685"/>
                <a:gd name="connsiteY23" fmla="*/ 135751 h 167049"/>
                <a:gd name="connsiteX24" fmla="*/ 4139 w 17685"/>
                <a:gd name="connsiteY24" fmla="*/ 73232 h 167049"/>
                <a:gd name="connsiteX25" fmla="*/ 2781 w 17685"/>
                <a:gd name="connsiteY25" fmla="*/ 60247 h 167049"/>
                <a:gd name="connsiteX26" fmla="*/ 1168 w 17685"/>
                <a:gd name="connsiteY26" fmla="*/ 47028 h 167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685" h="167049">
                  <a:moveTo>
                    <a:pt x="1168" y="47028"/>
                  </a:moveTo>
                  <a:cubicBezTo>
                    <a:pt x="1168" y="46555"/>
                    <a:pt x="1168" y="46083"/>
                    <a:pt x="1168" y="45611"/>
                  </a:cubicBezTo>
                  <a:cubicBezTo>
                    <a:pt x="-209" y="42641"/>
                    <a:pt x="834" y="39513"/>
                    <a:pt x="500" y="36463"/>
                  </a:cubicBezTo>
                  <a:cubicBezTo>
                    <a:pt x="264" y="34654"/>
                    <a:pt x="1090" y="32686"/>
                    <a:pt x="-228" y="31014"/>
                  </a:cubicBezTo>
                  <a:lnTo>
                    <a:pt x="-228" y="31014"/>
                  </a:lnTo>
                  <a:cubicBezTo>
                    <a:pt x="-1665" y="27532"/>
                    <a:pt x="-582" y="23873"/>
                    <a:pt x="-917" y="20332"/>
                  </a:cubicBezTo>
                  <a:cubicBezTo>
                    <a:pt x="-1192" y="18050"/>
                    <a:pt x="-248" y="15650"/>
                    <a:pt x="-1606" y="13486"/>
                  </a:cubicBezTo>
                  <a:lnTo>
                    <a:pt x="-1606" y="6227"/>
                  </a:lnTo>
                  <a:cubicBezTo>
                    <a:pt x="-701" y="5400"/>
                    <a:pt x="-897" y="4259"/>
                    <a:pt x="-819" y="3256"/>
                  </a:cubicBezTo>
                  <a:cubicBezTo>
                    <a:pt x="-740" y="2725"/>
                    <a:pt x="-504" y="2233"/>
                    <a:pt x="-130" y="1859"/>
                  </a:cubicBezTo>
                  <a:lnTo>
                    <a:pt x="-130" y="1859"/>
                  </a:lnTo>
                  <a:cubicBezTo>
                    <a:pt x="264" y="1486"/>
                    <a:pt x="775" y="1230"/>
                    <a:pt x="1326" y="1132"/>
                  </a:cubicBezTo>
                  <a:cubicBezTo>
                    <a:pt x="1877" y="1033"/>
                    <a:pt x="2368" y="777"/>
                    <a:pt x="2742" y="364"/>
                  </a:cubicBezTo>
                  <a:lnTo>
                    <a:pt x="2742" y="364"/>
                  </a:lnTo>
                  <a:cubicBezTo>
                    <a:pt x="4119" y="-482"/>
                    <a:pt x="5831" y="-541"/>
                    <a:pt x="7267" y="207"/>
                  </a:cubicBezTo>
                  <a:cubicBezTo>
                    <a:pt x="10198" y="404"/>
                    <a:pt x="13169" y="-521"/>
                    <a:pt x="16080" y="541"/>
                  </a:cubicBezTo>
                  <a:cubicBezTo>
                    <a:pt x="12933" y="2017"/>
                    <a:pt x="9431" y="1761"/>
                    <a:pt x="6244" y="2509"/>
                  </a:cubicBezTo>
                  <a:cubicBezTo>
                    <a:pt x="3057" y="3256"/>
                    <a:pt x="1129" y="5105"/>
                    <a:pt x="1286" y="8528"/>
                  </a:cubicBezTo>
                  <a:cubicBezTo>
                    <a:pt x="1464" y="12463"/>
                    <a:pt x="1739" y="16279"/>
                    <a:pt x="2054" y="20135"/>
                  </a:cubicBezTo>
                  <a:cubicBezTo>
                    <a:pt x="4808" y="52497"/>
                    <a:pt x="8782" y="84760"/>
                    <a:pt x="9175" y="117318"/>
                  </a:cubicBezTo>
                  <a:cubicBezTo>
                    <a:pt x="9254" y="132603"/>
                    <a:pt x="7700" y="147849"/>
                    <a:pt x="4572" y="162800"/>
                  </a:cubicBezTo>
                  <a:cubicBezTo>
                    <a:pt x="4296" y="164197"/>
                    <a:pt x="4296" y="165732"/>
                    <a:pt x="3018" y="166735"/>
                  </a:cubicBezTo>
                  <a:cubicBezTo>
                    <a:pt x="2486" y="164610"/>
                    <a:pt x="2565" y="162368"/>
                    <a:pt x="3273" y="160283"/>
                  </a:cubicBezTo>
                  <a:cubicBezTo>
                    <a:pt x="4985" y="152217"/>
                    <a:pt x="5831" y="143994"/>
                    <a:pt x="5831" y="135751"/>
                  </a:cubicBezTo>
                  <a:cubicBezTo>
                    <a:pt x="5988" y="114878"/>
                    <a:pt x="5831" y="94045"/>
                    <a:pt x="4139" y="73232"/>
                  </a:cubicBezTo>
                  <a:cubicBezTo>
                    <a:pt x="3765" y="68884"/>
                    <a:pt x="2486" y="64654"/>
                    <a:pt x="2781" y="60247"/>
                  </a:cubicBezTo>
                  <a:cubicBezTo>
                    <a:pt x="794" y="55959"/>
                    <a:pt x="3037" y="51297"/>
                    <a:pt x="1168" y="47028"/>
                  </a:cubicBezTo>
                  <a:close/>
                </a:path>
              </a:pathLst>
            </a:custGeom>
            <a:solidFill>
              <a:srgbClr val="454545"/>
            </a:solidFill>
            <a:ln w="1956" cap="flat">
              <a:noFill/>
              <a:prstDash val="solid"/>
              <a:miter/>
            </a:ln>
          </p:spPr>
          <p:txBody>
            <a:bodyPr rtlCol="0" anchor="ctr"/>
            <a:lstStyle/>
            <a:p>
              <a:endParaRPr lang="es-CO"/>
            </a:p>
          </p:txBody>
        </p:sp>
        <p:sp>
          <p:nvSpPr>
            <p:cNvPr id="243" name="Freeform: Shape 242">
              <a:extLst>
                <a:ext uri="{FF2B5EF4-FFF2-40B4-BE49-F238E27FC236}">
                  <a16:creationId xmlns:a16="http://schemas.microsoft.com/office/drawing/2014/main" id="{A061F600-2850-17DA-79FF-F6E5B3773478}"/>
                </a:ext>
              </a:extLst>
            </p:cNvPr>
            <p:cNvSpPr/>
            <p:nvPr/>
          </p:nvSpPr>
          <p:spPr>
            <a:xfrm>
              <a:off x="13090994" y="1750303"/>
              <a:ext cx="61349" cy="64112"/>
            </a:xfrm>
            <a:custGeom>
              <a:avLst/>
              <a:gdLst>
                <a:gd name="connsiteX0" fmla="*/ 24550 w 61349"/>
                <a:gd name="connsiteY0" fmla="*/ 33266 h 64112"/>
                <a:gd name="connsiteX1" fmla="*/ 55809 w 61349"/>
                <a:gd name="connsiteY1" fmla="*/ 60808 h 64112"/>
                <a:gd name="connsiteX2" fmla="*/ 59744 w 61349"/>
                <a:gd name="connsiteY2" fmla="*/ 63798 h 64112"/>
                <a:gd name="connsiteX3" fmla="*/ 42885 w 61349"/>
                <a:gd name="connsiteY3" fmla="*/ 54572 h 64112"/>
                <a:gd name="connsiteX4" fmla="*/ 1926 w 61349"/>
                <a:gd name="connsiteY4" fmla="*/ 9679 h 64112"/>
                <a:gd name="connsiteX5" fmla="*/ -1418 w 61349"/>
                <a:gd name="connsiteY5" fmla="*/ -315 h 64112"/>
                <a:gd name="connsiteX6" fmla="*/ 8241 w 61349"/>
                <a:gd name="connsiteY6" fmla="*/ 12119 h 64112"/>
                <a:gd name="connsiteX7" fmla="*/ 16641 w 61349"/>
                <a:gd name="connsiteY7" fmla="*/ 22899 h 64112"/>
                <a:gd name="connsiteX8" fmla="*/ 17802 w 61349"/>
                <a:gd name="connsiteY8" fmla="*/ 24453 h 64112"/>
                <a:gd name="connsiteX9" fmla="*/ 18451 w 61349"/>
                <a:gd name="connsiteY9" fmla="*/ 25161 h 64112"/>
                <a:gd name="connsiteX10" fmla="*/ 19730 w 61349"/>
                <a:gd name="connsiteY10" fmla="*/ 26519 h 64112"/>
                <a:gd name="connsiteX11" fmla="*/ 24550 w 61349"/>
                <a:gd name="connsiteY11" fmla="*/ 33266 h 64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349" h="64112">
                  <a:moveTo>
                    <a:pt x="24550" y="33266"/>
                  </a:moveTo>
                  <a:cubicBezTo>
                    <a:pt x="32970" y="44716"/>
                    <a:pt x="44419" y="52722"/>
                    <a:pt x="55809" y="60808"/>
                  </a:cubicBezTo>
                  <a:cubicBezTo>
                    <a:pt x="57167" y="61772"/>
                    <a:pt x="58937" y="62165"/>
                    <a:pt x="59744" y="63798"/>
                  </a:cubicBezTo>
                  <a:cubicBezTo>
                    <a:pt x="52701" y="63346"/>
                    <a:pt x="47940" y="58408"/>
                    <a:pt x="42885" y="54572"/>
                  </a:cubicBezTo>
                  <a:cubicBezTo>
                    <a:pt x="26458" y="42198"/>
                    <a:pt x="13671" y="26381"/>
                    <a:pt x="1926" y="9679"/>
                  </a:cubicBezTo>
                  <a:cubicBezTo>
                    <a:pt x="-198" y="6669"/>
                    <a:pt x="-2244" y="3777"/>
                    <a:pt x="-1418" y="-315"/>
                  </a:cubicBezTo>
                  <a:cubicBezTo>
                    <a:pt x="3657" y="2361"/>
                    <a:pt x="4818" y="8105"/>
                    <a:pt x="8241" y="12119"/>
                  </a:cubicBezTo>
                  <a:cubicBezTo>
                    <a:pt x="11212" y="15542"/>
                    <a:pt x="13513" y="19555"/>
                    <a:pt x="16641" y="22899"/>
                  </a:cubicBezTo>
                  <a:lnTo>
                    <a:pt x="17802" y="24453"/>
                  </a:lnTo>
                  <a:lnTo>
                    <a:pt x="18451" y="25161"/>
                  </a:lnTo>
                  <a:cubicBezTo>
                    <a:pt x="18865" y="25614"/>
                    <a:pt x="19297" y="26086"/>
                    <a:pt x="19730" y="26519"/>
                  </a:cubicBezTo>
                  <a:cubicBezTo>
                    <a:pt x="21461" y="28702"/>
                    <a:pt x="23547" y="30532"/>
                    <a:pt x="24550" y="33266"/>
                  </a:cubicBezTo>
                  <a:close/>
                </a:path>
              </a:pathLst>
            </a:custGeom>
            <a:solidFill>
              <a:srgbClr val="C3C3C3"/>
            </a:solidFill>
            <a:ln w="1956" cap="flat">
              <a:noFill/>
              <a:prstDash val="solid"/>
              <a:miter/>
            </a:ln>
          </p:spPr>
          <p:txBody>
            <a:bodyPr rtlCol="0" anchor="ctr"/>
            <a:lstStyle/>
            <a:p>
              <a:endParaRPr lang="es-CO"/>
            </a:p>
          </p:txBody>
        </p:sp>
        <p:sp>
          <p:nvSpPr>
            <p:cNvPr id="244" name="Freeform: Shape 243">
              <a:extLst>
                <a:ext uri="{FF2B5EF4-FFF2-40B4-BE49-F238E27FC236}">
                  <a16:creationId xmlns:a16="http://schemas.microsoft.com/office/drawing/2014/main" id="{849DB56D-1B7C-9710-9B25-AFEAD98A278E}"/>
                </a:ext>
              </a:extLst>
            </p:cNvPr>
            <p:cNvSpPr/>
            <p:nvPr/>
          </p:nvSpPr>
          <p:spPr>
            <a:xfrm>
              <a:off x="13090985" y="1747411"/>
              <a:ext cx="27875" cy="36472"/>
            </a:xfrm>
            <a:custGeom>
              <a:avLst/>
              <a:gdLst>
                <a:gd name="connsiteX0" fmla="*/ 16257 w 27875"/>
                <a:gd name="connsiteY0" fmla="*/ 27227 h 36472"/>
                <a:gd name="connsiteX1" fmla="*/ -1448 w 27875"/>
                <a:gd name="connsiteY1" fmla="*/ 2577 h 36472"/>
                <a:gd name="connsiteX2" fmla="*/ -1606 w 27875"/>
                <a:gd name="connsiteY2" fmla="*/ -315 h 36472"/>
                <a:gd name="connsiteX3" fmla="*/ 696 w 27875"/>
                <a:gd name="connsiteY3" fmla="*/ 1259 h 36472"/>
                <a:gd name="connsiteX4" fmla="*/ 26270 w 27875"/>
                <a:gd name="connsiteY4" fmla="*/ 35961 h 36472"/>
                <a:gd name="connsiteX5" fmla="*/ 24303 w 27875"/>
                <a:gd name="connsiteY5" fmla="*/ 36158 h 36472"/>
                <a:gd name="connsiteX6" fmla="*/ 18677 w 27875"/>
                <a:gd name="connsiteY6" fmla="*/ 30374 h 36472"/>
                <a:gd name="connsiteX7" fmla="*/ 17300 w 27875"/>
                <a:gd name="connsiteY7" fmla="*/ 28781 h 36472"/>
                <a:gd name="connsiteX8" fmla="*/ 17300 w 27875"/>
                <a:gd name="connsiteY8" fmla="*/ 28781 h 36472"/>
                <a:gd name="connsiteX9" fmla="*/ 16257 w 27875"/>
                <a:gd name="connsiteY9" fmla="*/ 27227 h 36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875" h="36472">
                  <a:moveTo>
                    <a:pt x="16257" y="27227"/>
                  </a:moveTo>
                  <a:cubicBezTo>
                    <a:pt x="9687" y="19515"/>
                    <a:pt x="3765" y="11253"/>
                    <a:pt x="-1448" y="2577"/>
                  </a:cubicBezTo>
                  <a:cubicBezTo>
                    <a:pt x="-1448" y="1613"/>
                    <a:pt x="-1566" y="610"/>
                    <a:pt x="-1606" y="-315"/>
                  </a:cubicBezTo>
                  <a:cubicBezTo>
                    <a:pt x="-838" y="197"/>
                    <a:pt x="263" y="531"/>
                    <a:pt x="696" y="1259"/>
                  </a:cubicBezTo>
                  <a:cubicBezTo>
                    <a:pt x="7956" y="13791"/>
                    <a:pt x="17654" y="24512"/>
                    <a:pt x="26270" y="35961"/>
                  </a:cubicBezTo>
                  <a:lnTo>
                    <a:pt x="24303" y="36158"/>
                  </a:lnTo>
                  <a:cubicBezTo>
                    <a:pt x="22021" y="34663"/>
                    <a:pt x="20093" y="32696"/>
                    <a:pt x="18677" y="30374"/>
                  </a:cubicBezTo>
                  <a:cubicBezTo>
                    <a:pt x="18362" y="29725"/>
                    <a:pt x="17890" y="29174"/>
                    <a:pt x="17300" y="28781"/>
                  </a:cubicBezTo>
                  <a:lnTo>
                    <a:pt x="17300" y="28781"/>
                  </a:lnTo>
                  <a:cubicBezTo>
                    <a:pt x="17162" y="28250"/>
                    <a:pt x="16690" y="27758"/>
                    <a:pt x="16257" y="27227"/>
                  </a:cubicBezTo>
                  <a:close/>
                </a:path>
              </a:pathLst>
            </a:custGeom>
            <a:solidFill>
              <a:srgbClr val="191919"/>
            </a:solidFill>
            <a:ln w="1956" cap="flat">
              <a:noFill/>
              <a:prstDash val="solid"/>
              <a:miter/>
            </a:ln>
          </p:spPr>
          <p:txBody>
            <a:bodyPr rtlCol="0" anchor="ctr"/>
            <a:lstStyle/>
            <a:p>
              <a:endParaRPr lang="es-CO"/>
            </a:p>
          </p:txBody>
        </p:sp>
        <p:sp>
          <p:nvSpPr>
            <p:cNvPr id="245" name="Freeform: Shape 244">
              <a:extLst>
                <a:ext uri="{FF2B5EF4-FFF2-40B4-BE49-F238E27FC236}">
                  <a16:creationId xmlns:a16="http://schemas.microsoft.com/office/drawing/2014/main" id="{6E6F28AD-15D2-1619-4821-6137F9A02A69}"/>
                </a:ext>
              </a:extLst>
            </p:cNvPr>
            <p:cNvSpPr/>
            <p:nvPr/>
          </p:nvSpPr>
          <p:spPr>
            <a:xfrm>
              <a:off x="12418538" y="1710033"/>
              <a:ext cx="2380" cy="3857"/>
            </a:xfrm>
            <a:custGeom>
              <a:avLst/>
              <a:gdLst>
                <a:gd name="connsiteX0" fmla="*/ 775 w 2380"/>
                <a:gd name="connsiteY0" fmla="*/ 2125 h 3857"/>
                <a:gd name="connsiteX1" fmla="*/ -91 w 2380"/>
                <a:gd name="connsiteY1" fmla="*/ 3502 h 3857"/>
                <a:gd name="connsiteX2" fmla="*/ -1586 w 2380"/>
                <a:gd name="connsiteY2" fmla="*/ 669 h 3857"/>
                <a:gd name="connsiteX3" fmla="*/ -858 w 2380"/>
                <a:gd name="connsiteY3" fmla="*/ -314 h 3857"/>
                <a:gd name="connsiteX4" fmla="*/ 775 w 2380"/>
                <a:gd name="connsiteY4" fmla="*/ 2125 h 3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0" h="3857">
                  <a:moveTo>
                    <a:pt x="775" y="2125"/>
                  </a:moveTo>
                  <a:cubicBezTo>
                    <a:pt x="775" y="2755"/>
                    <a:pt x="657" y="3758"/>
                    <a:pt x="-91" y="3502"/>
                  </a:cubicBezTo>
                  <a:cubicBezTo>
                    <a:pt x="-1133" y="2971"/>
                    <a:pt x="-1724" y="1830"/>
                    <a:pt x="-1586" y="669"/>
                  </a:cubicBezTo>
                  <a:cubicBezTo>
                    <a:pt x="-1586" y="335"/>
                    <a:pt x="-1094" y="-334"/>
                    <a:pt x="-858" y="-314"/>
                  </a:cubicBezTo>
                  <a:cubicBezTo>
                    <a:pt x="736" y="-255"/>
                    <a:pt x="677" y="1023"/>
                    <a:pt x="775" y="2125"/>
                  </a:cubicBezTo>
                  <a:close/>
                </a:path>
              </a:pathLst>
            </a:custGeom>
            <a:solidFill>
              <a:srgbClr val="E8E8E8"/>
            </a:solidFill>
            <a:ln w="1956" cap="flat">
              <a:noFill/>
              <a:prstDash val="solid"/>
              <a:miter/>
            </a:ln>
          </p:spPr>
          <p:txBody>
            <a:bodyPr rtlCol="0" anchor="ctr"/>
            <a:lstStyle/>
            <a:p>
              <a:endParaRPr lang="es-CO"/>
            </a:p>
          </p:txBody>
        </p:sp>
        <p:sp>
          <p:nvSpPr>
            <p:cNvPr id="246" name="Freeform: Shape 245">
              <a:extLst>
                <a:ext uri="{FF2B5EF4-FFF2-40B4-BE49-F238E27FC236}">
                  <a16:creationId xmlns:a16="http://schemas.microsoft.com/office/drawing/2014/main" id="{B7B2A944-79DA-7FF0-E7C1-A6D107EC9203}"/>
                </a:ext>
              </a:extLst>
            </p:cNvPr>
            <p:cNvSpPr/>
            <p:nvPr/>
          </p:nvSpPr>
          <p:spPr>
            <a:xfrm>
              <a:off x="13479131" y="151279"/>
              <a:ext cx="4674" cy="5901"/>
            </a:xfrm>
            <a:custGeom>
              <a:avLst/>
              <a:gdLst>
                <a:gd name="connsiteX0" fmla="*/ 3069 w 4674"/>
                <a:gd name="connsiteY0" fmla="*/ 5587 h 5901"/>
                <a:gd name="connsiteX1" fmla="*/ -1573 w 4674"/>
                <a:gd name="connsiteY1" fmla="*/ -315 h 5901"/>
                <a:gd name="connsiteX2" fmla="*/ 3069 w 4674"/>
                <a:gd name="connsiteY2" fmla="*/ 5587 h 5901"/>
              </a:gdLst>
              <a:ahLst/>
              <a:cxnLst>
                <a:cxn ang="0">
                  <a:pos x="connsiteX0" y="connsiteY0"/>
                </a:cxn>
                <a:cxn ang="0">
                  <a:pos x="connsiteX1" y="connsiteY1"/>
                </a:cxn>
                <a:cxn ang="0">
                  <a:pos x="connsiteX2" y="connsiteY2"/>
                </a:cxn>
              </a:cxnLst>
              <a:rect l="l" t="t" r="r" b="b"/>
              <a:pathLst>
                <a:path w="4674" h="5901">
                  <a:moveTo>
                    <a:pt x="3069" y="5587"/>
                  </a:moveTo>
                  <a:cubicBezTo>
                    <a:pt x="118" y="4682"/>
                    <a:pt x="-1888" y="3049"/>
                    <a:pt x="-1573" y="-315"/>
                  </a:cubicBezTo>
                  <a:cubicBezTo>
                    <a:pt x="532" y="1139"/>
                    <a:pt x="2145" y="3195"/>
                    <a:pt x="3069" y="5587"/>
                  </a:cubicBezTo>
                  <a:close/>
                </a:path>
              </a:pathLst>
            </a:custGeom>
            <a:solidFill>
              <a:srgbClr val="020202"/>
            </a:solidFill>
            <a:ln w="1956" cap="flat">
              <a:noFill/>
              <a:prstDash val="solid"/>
              <a:miter/>
            </a:ln>
          </p:spPr>
          <p:txBody>
            <a:bodyPr rtlCol="0" anchor="ctr"/>
            <a:lstStyle/>
            <a:p>
              <a:endParaRPr lang="es-CO"/>
            </a:p>
          </p:txBody>
        </p:sp>
        <p:sp>
          <p:nvSpPr>
            <p:cNvPr id="247" name="Freeform: Shape 246">
              <a:extLst>
                <a:ext uri="{FF2B5EF4-FFF2-40B4-BE49-F238E27FC236}">
                  <a16:creationId xmlns:a16="http://schemas.microsoft.com/office/drawing/2014/main" id="{C600B76A-4F71-3358-0BF6-A70BDAD8ADD5}"/>
                </a:ext>
              </a:extLst>
            </p:cNvPr>
            <p:cNvSpPr/>
            <p:nvPr/>
          </p:nvSpPr>
          <p:spPr>
            <a:xfrm>
              <a:off x="12602049" y="37831"/>
              <a:ext cx="887237" cy="1246666"/>
            </a:xfrm>
            <a:custGeom>
              <a:avLst/>
              <a:gdLst>
                <a:gd name="connsiteX0" fmla="*/ 187265 w 887237"/>
                <a:gd name="connsiteY0" fmla="*/ 302481 h 1246666"/>
                <a:gd name="connsiteX1" fmla="*/ 178963 w 887237"/>
                <a:gd name="connsiteY1" fmla="*/ 339859 h 1246666"/>
                <a:gd name="connsiteX2" fmla="*/ 178648 w 887237"/>
                <a:gd name="connsiteY2" fmla="*/ 360240 h 1246666"/>
                <a:gd name="connsiteX3" fmla="*/ 176425 w 887237"/>
                <a:gd name="connsiteY3" fmla="*/ 415520 h 1246666"/>
                <a:gd name="connsiteX4" fmla="*/ 176307 w 887237"/>
                <a:gd name="connsiteY4" fmla="*/ 475934 h 1246666"/>
                <a:gd name="connsiteX5" fmla="*/ 176563 w 887237"/>
                <a:gd name="connsiteY5" fmla="*/ 502118 h 1246666"/>
                <a:gd name="connsiteX6" fmla="*/ 185868 w 887237"/>
                <a:gd name="connsiteY6" fmla="*/ 570519 h 1246666"/>
                <a:gd name="connsiteX7" fmla="*/ 216715 w 887237"/>
                <a:gd name="connsiteY7" fmla="*/ 651866 h 1246666"/>
                <a:gd name="connsiteX8" fmla="*/ 260407 w 887237"/>
                <a:gd name="connsiteY8" fmla="*/ 719736 h 1246666"/>
                <a:gd name="connsiteX9" fmla="*/ 290506 w 887237"/>
                <a:gd name="connsiteY9" fmla="*/ 755304 h 1246666"/>
                <a:gd name="connsiteX10" fmla="*/ 312579 w 887237"/>
                <a:gd name="connsiteY10" fmla="*/ 770393 h 1246666"/>
                <a:gd name="connsiteX11" fmla="*/ 353400 w 887237"/>
                <a:gd name="connsiteY11" fmla="*/ 787842 h 1246666"/>
                <a:gd name="connsiteX12" fmla="*/ 428155 w 887237"/>
                <a:gd name="connsiteY12" fmla="*/ 812138 h 1246666"/>
                <a:gd name="connsiteX13" fmla="*/ 469822 w 887237"/>
                <a:gd name="connsiteY13" fmla="*/ 818649 h 1246666"/>
                <a:gd name="connsiteX14" fmla="*/ 576761 w 887237"/>
                <a:gd name="connsiteY14" fmla="*/ 821344 h 1246666"/>
                <a:gd name="connsiteX15" fmla="*/ 616500 w 887237"/>
                <a:gd name="connsiteY15" fmla="*/ 816761 h 1246666"/>
                <a:gd name="connsiteX16" fmla="*/ 671839 w 887237"/>
                <a:gd name="connsiteY16" fmla="*/ 808184 h 1246666"/>
                <a:gd name="connsiteX17" fmla="*/ 736758 w 887237"/>
                <a:gd name="connsiteY17" fmla="*/ 794806 h 1246666"/>
                <a:gd name="connsiteX18" fmla="*/ 792786 w 887237"/>
                <a:gd name="connsiteY18" fmla="*/ 779068 h 1246666"/>
                <a:gd name="connsiteX19" fmla="*/ 841574 w 887237"/>
                <a:gd name="connsiteY19" fmla="*/ 764491 h 1246666"/>
                <a:gd name="connsiteX20" fmla="*/ 859633 w 887237"/>
                <a:gd name="connsiteY20" fmla="*/ 759219 h 1246666"/>
                <a:gd name="connsiteX21" fmla="*/ 868309 w 887237"/>
                <a:gd name="connsiteY21" fmla="*/ 758825 h 1246666"/>
                <a:gd name="connsiteX22" fmla="*/ 884047 w 887237"/>
                <a:gd name="connsiteY22" fmla="*/ 770530 h 1246666"/>
                <a:gd name="connsiteX23" fmla="*/ 885620 w 887237"/>
                <a:gd name="connsiteY23" fmla="*/ 781232 h 1246666"/>
                <a:gd name="connsiteX24" fmla="*/ 884086 w 887237"/>
                <a:gd name="connsiteY24" fmla="*/ 820282 h 1246666"/>
                <a:gd name="connsiteX25" fmla="*/ 875745 w 887237"/>
                <a:gd name="connsiteY25" fmla="*/ 852486 h 1246666"/>
                <a:gd name="connsiteX26" fmla="*/ 854243 w 887237"/>
                <a:gd name="connsiteY26" fmla="*/ 945223 h 1246666"/>
                <a:gd name="connsiteX27" fmla="*/ 845174 w 887237"/>
                <a:gd name="connsiteY27" fmla="*/ 989446 h 1246666"/>
                <a:gd name="connsiteX28" fmla="*/ 813462 w 887237"/>
                <a:gd name="connsiteY28" fmla="*/ 1097646 h 1246666"/>
                <a:gd name="connsiteX29" fmla="*/ 802032 w 887237"/>
                <a:gd name="connsiteY29" fmla="*/ 1120387 h 1246666"/>
                <a:gd name="connsiteX30" fmla="*/ 756077 w 887237"/>
                <a:gd name="connsiteY30" fmla="*/ 1180487 h 1246666"/>
                <a:gd name="connsiteX31" fmla="*/ 734024 w 887237"/>
                <a:gd name="connsiteY31" fmla="*/ 1196933 h 1246666"/>
                <a:gd name="connsiteX32" fmla="*/ 625825 w 887237"/>
                <a:gd name="connsiteY32" fmla="*/ 1237321 h 1246666"/>
                <a:gd name="connsiteX33" fmla="*/ 566808 w 887237"/>
                <a:gd name="connsiteY33" fmla="*/ 1244993 h 1246666"/>
                <a:gd name="connsiteX34" fmla="*/ 529744 w 887237"/>
                <a:gd name="connsiteY34" fmla="*/ 1246350 h 1246666"/>
                <a:gd name="connsiteX35" fmla="*/ 469546 w 887237"/>
                <a:gd name="connsiteY35" fmla="*/ 1242416 h 1246666"/>
                <a:gd name="connsiteX36" fmla="*/ 438326 w 887237"/>
                <a:gd name="connsiteY36" fmla="*/ 1240822 h 1246666"/>
                <a:gd name="connsiteX37" fmla="*/ 351767 w 887237"/>
                <a:gd name="connsiteY37" fmla="*/ 1230986 h 1246666"/>
                <a:gd name="connsiteX38" fmla="*/ 299457 w 887237"/>
                <a:gd name="connsiteY38" fmla="*/ 1221602 h 1246666"/>
                <a:gd name="connsiteX39" fmla="*/ 222813 w 887237"/>
                <a:gd name="connsiteY39" fmla="*/ 1186683 h 1246666"/>
                <a:gd name="connsiteX40" fmla="*/ 165546 w 887237"/>
                <a:gd name="connsiteY40" fmla="*/ 1138486 h 1246666"/>
                <a:gd name="connsiteX41" fmla="*/ 107984 w 887237"/>
                <a:gd name="connsiteY41" fmla="*/ 1040123 h 1246666"/>
                <a:gd name="connsiteX42" fmla="*/ 86069 w 887237"/>
                <a:gd name="connsiteY42" fmla="*/ 957833 h 1246666"/>
                <a:gd name="connsiteX43" fmla="*/ 84102 w 887237"/>
                <a:gd name="connsiteY43" fmla="*/ 947839 h 1246666"/>
                <a:gd name="connsiteX44" fmla="*/ 77236 w 887237"/>
                <a:gd name="connsiteY44" fmla="*/ 919412 h 1246666"/>
                <a:gd name="connsiteX45" fmla="*/ 72810 w 887237"/>
                <a:gd name="connsiteY45" fmla="*/ 909753 h 1246666"/>
                <a:gd name="connsiteX46" fmla="*/ 65216 w 887237"/>
                <a:gd name="connsiteY46" fmla="*/ 885477 h 1246666"/>
                <a:gd name="connsiteX47" fmla="*/ 31773 w 887237"/>
                <a:gd name="connsiteY47" fmla="*/ 761776 h 1246666"/>
                <a:gd name="connsiteX48" fmla="*/ 13281 w 887237"/>
                <a:gd name="connsiteY48" fmla="*/ 655702 h 1246666"/>
                <a:gd name="connsiteX49" fmla="*/ 6868 w 887237"/>
                <a:gd name="connsiteY49" fmla="*/ 595641 h 1246666"/>
                <a:gd name="connsiteX50" fmla="*/ 4231 w 887237"/>
                <a:gd name="connsiteY50" fmla="*/ 531824 h 1246666"/>
                <a:gd name="connsiteX51" fmla="*/ 2913 w 887237"/>
                <a:gd name="connsiteY51" fmla="*/ 490413 h 1246666"/>
                <a:gd name="connsiteX52" fmla="*/ 1615 w 887237"/>
                <a:gd name="connsiteY52" fmla="*/ 435133 h 1246666"/>
                <a:gd name="connsiteX53" fmla="*/ -1316 w 887237"/>
                <a:gd name="connsiteY53" fmla="*/ 336239 h 1246666"/>
                <a:gd name="connsiteX54" fmla="*/ 2717 w 887237"/>
                <a:gd name="connsiteY54" fmla="*/ 244703 h 1246666"/>
                <a:gd name="connsiteX55" fmla="*/ 5431 w 887237"/>
                <a:gd name="connsiteY55" fmla="*/ 206243 h 1246666"/>
                <a:gd name="connsiteX56" fmla="*/ 16802 w 887237"/>
                <a:gd name="connsiteY56" fmla="*/ 159894 h 1246666"/>
                <a:gd name="connsiteX57" fmla="*/ 32993 w 887237"/>
                <a:gd name="connsiteY57" fmla="*/ 129913 h 1246666"/>
                <a:gd name="connsiteX58" fmla="*/ 92325 w 887237"/>
                <a:gd name="connsiteY58" fmla="*/ 56515 h 1246666"/>
                <a:gd name="connsiteX59" fmla="*/ 189094 w 887237"/>
                <a:gd name="connsiteY59" fmla="*/ 7058 h 1246666"/>
                <a:gd name="connsiteX60" fmla="*/ 281890 w 887237"/>
                <a:gd name="connsiteY60" fmla="*/ 2160 h 1246666"/>
                <a:gd name="connsiteX61" fmla="*/ 324796 w 887237"/>
                <a:gd name="connsiteY61" fmla="*/ 566 h 1246666"/>
                <a:gd name="connsiteX62" fmla="*/ 330697 w 887237"/>
                <a:gd name="connsiteY62" fmla="*/ 193 h 1246666"/>
                <a:gd name="connsiteX63" fmla="*/ 395459 w 887237"/>
                <a:gd name="connsiteY63" fmla="*/ 55 h 1246666"/>
                <a:gd name="connsiteX64" fmla="*/ 439841 w 887237"/>
                <a:gd name="connsiteY64" fmla="*/ -240 h 1246666"/>
                <a:gd name="connsiteX65" fmla="*/ 497737 w 887237"/>
                <a:gd name="connsiteY65" fmla="*/ 4796 h 1246666"/>
                <a:gd name="connsiteX66" fmla="*/ 506373 w 887237"/>
                <a:gd name="connsiteY66" fmla="*/ 5878 h 1246666"/>
                <a:gd name="connsiteX67" fmla="*/ 506373 w 887237"/>
                <a:gd name="connsiteY67" fmla="*/ 5740 h 1246666"/>
                <a:gd name="connsiteX68" fmla="*/ 518177 w 887237"/>
                <a:gd name="connsiteY68" fmla="*/ 8632 h 1246666"/>
                <a:gd name="connsiteX69" fmla="*/ 518177 w 887237"/>
                <a:gd name="connsiteY69" fmla="*/ 8632 h 1246666"/>
                <a:gd name="connsiteX70" fmla="*/ 524078 w 887237"/>
                <a:gd name="connsiteY70" fmla="*/ 10304 h 1246666"/>
                <a:gd name="connsiteX71" fmla="*/ 523941 w 887237"/>
                <a:gd name="connsiteY71" fmla="*/ 10206 h 1246666"/>
                <a:gd name="connsiteX72" fmla="*/ 528466 w 887237"/>
                <a:gd name="connsiteY72" fmla="*/ 11701 h 1246666"/>
                <a:gd name="connsiteX73" fmla="*/ 528348 w 887237"/>
                <a:gd name="connsiteY73" fmla="*/ 11701 h 1246666"/>
                <a:gd name="connsiteX74" fmla="*/ 532853 w 887237"/>
                <a:gd name="connsiteY74" fmla="*/ 13236 h 1246666"/>
                <a:gd name="connsiteX75" fmla="*/ 532715 w 887237"/>
                <a:gd name="connsiteY75" fmla="*/ 13137 h 1246666"/>
                <a:gd name="connsiteX76" fmla="*/ 537200 w 887237"/>
                <a:gd name="connsiteY76" fmla="*/ 14731 h 1246666"/>
                <a:gd name="connsiteX77" fmla="*/ 537062 w 887237"/>
                <a:gd name="connsiteY77" fmla="*/ 14632 h 1246666"/>
                <a:gd name="connsiteX78" fmla="*/ 544518 w 887237"/>
                <a:gd name="connsiteY78" fmla="*/ 17544 h 1246666"/>
                <a:gd name="connsiteX79" fmla="*/ 544518 w 887237"/>
                <a:gd name="connsiteY79" fmla="*/ 17544 h 1246666"/>
                <a:gd name="connsiteX80" fmla="*/ 551896 w 887237"/>
                <a:gd name="connsiteY80" fmla="*/ 20534 h 1246666"/>
                <a:gd name="connsiteX81" fmla="*/ 551777 w 887237"/>
                <a:gd name="connsiteY81" fmla="*/ 20534 h 1246666"/>
                <a:gd name="connsiteX82" fmla="*/ 559155 w 887237"/>
                <a:gd name="connsiteY82" fmla="*/ 23603 h 1246666"/>
                <a:gd name="connsiteX83" fmla="*/ 558997 w 887237"/>
                <a:gd name="connsiteY83" fmla="*/ 23505 h 1246666"/>
                <a:gd name="connsiteX84" fmla="*/ 562106 w 887237"/>
                <a:gd name="connsiteY84" fmla="*/ 24921 h 1246666"/>
                <a:gd name="connsiteX85" fmla="*/ 562106 w 887237"/>
                <a:gd name="connsiteY85" fmla="*/ 24921 h 1246666"/>
                <a:gd name="connsiteX86" fmla="*/ 565135 w 887237"/>
                <a:gd name="connsiteY86" fmla="*/ 26318 h 1246666"/>
                <a:gd name="connsiteX87" fmla="*/ 565135 w 887237"/>
                <a:gd name="connsiteY87" fmla="*/ 26318 h 1246666"/>
                <a:gd name="connsiteX88" fmla="*/ 572335 w 887237"/>
                <a:gd name="connsiteY88" fmla="*/ 29564 h 1246666"/>
                <a:gd name="connsiteX89" fmla="*/ 572178 w 887237"/>
                <a:gd name="connsiteY89" fmla="*/ 29446 h 1246666"/>
                <a:gd name="connsiteX90" fmla="*/ 575227 w 887237"/>
                <a:gd name="connsiteY90" fmla="*/ 31039 h 1246666"/>
                <a:gd name="connsiteX91" fmla="*/ 575070 w 887237"/>
                <a:gd name="connsiteY91" fmla="*/ 30921 h 1246666"/>
                <a:gd name="connsiteX92" fmla="*/ 588447 w 887237"/>
                <a:gd name="connsiteY92" fmla="*/ 38062 h 1246666"/>
                <a:gd name="connsiteX93" fmla="*/ 588447 w 887237"/>
                <a:gd name="connsiteY93" fmla="*/ 38062 h 1246666"/>
                <a:gd name="connsiteX94" fmla="*/ 591398 w 887237"/>
                <a:gd name="connsiteY94" fmla="*/ 39656 h 1246666"/>
                <a:gd name="connsiteX95" fmla="*/ 591280 w 887237"/>
                <a:gd name="connsiteY95" fmla="*/ 39656 h 1246666"/>
                <a:gd name="connsiteX96" fmla="*/ 594251 w 887237"/>
                <a:gd name="connsiteY96" fmla="*/ 41308 h 1246666"/>
                <a:gd name="connsiteX97" fmla="*/ 594113 w 887237"/>
                <a:gd name="connsiteY97" fmla="*/ 41190 h 1246666"/>
                <a:gd name="connsiteX98" fmla="*/ 601608 w 887237"/>
                <a:gd name="connsiteY98" fmla="*/ 45499 h 1246666"/>
                <a:gd name="connsiteX99" fmla="*/ 601510 w 887237"/>
                <a:gd name="connsiteY99" fmla="*/ 45499 h 1246666"/>
                <a:gd name="connsiteX100" fmla="*/ 604480 w 887237"/>
                <a:gd name="connsiteY100" fmla="*/ 47112 h 1246666"/>
                <a:gd name="connsiteX101" fmla="*/ 604362 w 887237"/>
                <a:gd name="connsiteY101" fmla="*/ 47112 h 1246666"/>
                <a:gd name="connsiteX102" fmla="*/ 607352 w 887237"/>
                <a:gd name="connsiteY102" fmla="*/ 48744 h 1246666"/>
                <a:gd name="connsiteX103" fmla="*/ 607215 w 887237"/>
                <a:gd name="connsiteY103" fmla="*/ 48626 h 1246666"/>
                <a:gd name="connsiteX104" fmla="*/ 611720 w 887237"/>
                <a:gd name="connsiteY104" fmla="*/ 51636 h 1246666"/>
                <a:gd name="connsiteX105" fmla="*/ 611582 w 887237"/>
                <a:gd name="connsiteY105" fmla="*/ 51479 h 1246666"/>
                <a:gd name="connsiteX106" fmla="*/ 613294 w 887237"/>
                <a:gd name="connsiteY106" fmla="*/ 52836 h 1246666"/>
                <a:gd name="connsiteX107" fmla="*/ 613294 w 887237"/>
                <a:gd name="connsiteY107" fmla="*/ 52836 h 1246666"/>
                <a:gd name="connsiteX108" fmla="*/ 616146 w 887237"/>
                <a:gd name="connsiteY108" fmla="*/ 54587 h 1246666"/>
                <a:gd name="connsiteX109" fmla="*/ 615989 w 887237"/>
                <a:gd name="connsiteY109" fmla="*/ 54469 h 1246666"/>
                <a:gd name="connsiteX110" fmla="*/ 620513 w 887237"/>
                <a:gd name="connsiteY110" fmla="*/ 57459 h 1246666"/>
                <a:gd name="connsiteX111" fmla="*/ 620376 w 887237"/>
                <a:gd name="connsiteY111" fmla="*/ 57361 h 1246666"/>
                <a:gd name="connsiteX112" fmla="*/ 624880 w 887237"/>
                <a:gd name="connsiteY112" fmla="*/ 60371 h 1246666"/>
                <a:gd name="connsiteX113" fmla="*/ 624763 w 887237"/>
                <a:gd name="connsiteY113" fmla="*/ 60273 h 1246666"/>
                <a:gd name="connsiteX114" fmla="*/ 629248 w 887237"/>
                <a:gd name="connsiteY114" fmla="*/ 63302 h 1246666"/>
                <a:gd name="connsiteX115" fmla="*/ 629130 w 887237"/>
                <a:gd name="connsiteY115" fmla="*/ 63302 h 1246666"/>
                <a:gd name="connsiteX116" fmla="*/ 635130 w 887237"/>
                <a:gd name="connsiteY116" fmla="*/ 67650 h 1246666"/>
                <a:gd name="connsiteX117" fmla="*/ 635032 w 887237"/>
                <a:gd name="connsiteY117" fmla="*/ 67650 h 1246666"/>
                <a:gd name="connsiteX118" fmla="*/ 640934 w 887237"/>
                <a:gd name="connsiteY118" fmla="*/ 72273 h 1246666"/>
                <a:gd name="connsiteX119" fmla="*/ 640363 w 887237"/>
                <a:gd name="connsiteY119" fmla="*/ 71250 h 1246666"/>
                <a:gd name="connsiteX120" fmla="*/ 642055 w 887237"/>
                <a:gd name="connsiteY120" fmla="*/ 72745 h 1246666"/>
                <a:gd name="connsiteX121" fmla="*/ 641917 w 887237"/>
                <a:gd name="connsiteY121" fmla="*/ 72627 h 1246666"/>
                <a:gd name="connsiteX122" fmla="*/ 643569 w 887237"/>
                <a:gd name="connsiteY122" fmla="*/ 74063 h 1246666"/>
                <a:gd name="connsiteX123" fmla="*/ 643569 w 887237"/>
                <a:gd name="connsiteY123" fmla="*/ 74063 h 1246666"/>
                <a:gd name="connsiteX124" fmla="*/ 652245 w 887237"/>
                <a:gd name="connsiteY124" fmla="*/ 81617 h 1246666"/>
                <a:gd name="connsiteX125" fmla="*/ 652107 w 887237"/>
                <a:gd name="connsiteY125" fmla="*/ 81460 h 1246666"/>
                <a:gd name="connsiteX126" fmla="*/ 653839 w 887237"/>
                <a:gd name="connsiteY126" fmla="*/ 82817 h 1246666"/>
                <a:gd name="connsiteX127" fmla="*/ 653839 w 887237"/>
                <a:gd name="connsiteY127" fmla="*/ 82817 h 1246666"/>
                <a:gd name="connsiteX128" fmla="*/ 656652 w 887237"/>
                <a:gd name="connsiteY128" fmla="*/ 84588 h 1246666"/>
                <a:gd name="connsiteX129" fmla="*/ 656494 w 887237"/>
                <a:gd name="connsiteY129" fmla="*/ 84411 h 1246666"/>
                <a:gd name="connsiteX130" fmla="*/ 658226 w 887237"/>
                <a:gd name="connsiteY130" fmla="*/ 85808 h 1246666"/>
                <a:gd name="connsiteX131" fmla="*/ 658226 w 887237"/>
                <a:gd name="connsiteY131" fmla="*/ 85808 h 1246666"/>
                <a:gd name="connsiteX132" fmla="*/ 662573 w 887237"/>
                <a:gd name="connsiteY132" fmla="*/ 88975 h 1246666"/>
                <a:gd name="connsiteX133" fmla="*/ 662416 w 887237"/>
                <a:gd name="connsiteY133" fmla="*/ 88798 h 1246666"/>
                <a:gd name="connsiteX134" fmla="*/ 664108 w 887237"/>
                <a:gd name="connsiteY134" fmla="*/ 90293 h 1246666"/>
                <a:gd name="connsiteX135" fmla="*/ 663990 w 887237"/>
                <a:gd name="connsiteY135" fmla="*/ 90175 h 1246666"/>
                <a:gd name="connsiteX136" fmla="*/ 665603 w 887237"/>
                <a:gd name="connsiteY136" fmla="*/ 91631 h 1246666"/>
                <a:gd name="connsiteX137" fmla="*/ 665603 w 887237"/>
                <a:gd name="connsiteY137" fmla="*/ 91631 h 1246666"/>
                <a:gd name="connsiteX138" fmla="*/ 674239 w 887237"/>
                <a:gd name="connsiteY138" fmla="*/ 99244 h 1246666"/>
                <a:gd name="connsiteX139" fmla="*/ 674082 w 887237"/>
                <a:gd name="connsiteY139" fmla="*/ 99067 h 1246666"/>
                <a:gd name="connsiteX140" fmla="*/ 675714 w 887237"/>
                <a:gd name="connsiteY140" fmla="*/ 100660 h 1246666"/>
                <a:gd name="connsiteX141" fmla="*/ 675557 w 887237"/>
                <a:gd name="connsiteY141" fmla="*/ 100503 h 1246666"/>
                <a:gd name="connsiteX142" fmla="*/ 677190 w 887237"/>
                <a:gd name="connsiteY142" fmla="*/ 102096 h 1246666"/>
                <a:gd name="connsiteX143" fmla="*/ 677032 w 887237"/>
                <a:gd name="connsiteY143" fmla="*/ 101939 h 1246666"/>
                <a:gd name="connsiteX144" fmla="*/ 678646 w 887237"/>
                <a:gd name="connsiteY144" fmla="*/ 103552 h 1246666"/>
                <a:gd name="connsiteX145" fmla="*/ 678508 w 887237"/>
                <a:gd name="connsiteY145" fmla="*/ 103395 h 1246666"/>
                <a:gd name="connsiteX146" fmla="*/ 680121 w 887237"/>
                <a:gd name="connsiteY146" fmla="*/ 104988 h 1246666"/>
                <a:gd name="connsiteX147" fmla="*/ 679964 w 887237"/>
                <a:gd name="connsiteY147" fmla="*/ 104851 h 1246666"/>
                <a:gd name="connsiteX148" fmla="*/ 681557 w 887237"/>
                <a:gd name="connsiteY148" fmla="*/ 106464 h 1246666"/>
                <a:gd name="connsiteX149" fmla="*/ 681420 w 887237"/>
                <a:gd name="connsiteY149" fmla="*/ 106306 h 1246666"/>
                <a:gd name="connsiteX150" fmla="*/ 682993 w 887237"/>
                <a:gd name="connsiteY150" fmla="*/ 107939 h 1246666"/>
                <a:gd name="connsiteX151" fmla="*/ 682836 w 887237"/>
                <a:gd name="connsiteY151" fmla="*/ 107782 h 1246666"/>
                <a:gd name="connsiteX152" fmla="*/ 684429 w 887237"/>
                <a:gd name="connsiteY152" fmla="*/ 109434 h 1246666"/>
                <a:gd name="connsiteX153" fmla="*/ 684253 w 887237"/>
                <a:gd name="connsiteY153" fmla="*/ 109277 h 1246666"/>
                <a:gd name="connsiteX154" fmla="*/ 691826 w 887237"/>
                <a:gd name="connsiteY154" fmla="*/ 117933 h 1246666"/>
                <a:gd name="connsiteX155" fmla="*/ 691826 w 887237"/>
                <a:gd name="connsiteY155" fmla="*/ 117933 h 1246666"/>
                <a:gd name="connsiteX156" fmla="*/ 693302 w 887237"/>
                <a:gd name="connsiteY156" fmla="*/ 119546 h 1246666"/>
                <a:gd name="connsiteX157" fmla="*/ 693204 w 887237"/>
                <a:gd name="connsiteY157" fmla="*/ 119428 h 1246666"/>
                <a:gd name="connsiteX158" fmla="*/ 694718 w 887237"/>
                <a:gd name="connsiteY158" fmla="*/ 121080 h 1246666"/>
                <a:gd name="connsiteX159" fmla="*/ 694581 w 887237"/>
                <a:gd name="connsiteY159" fmla="*/ 120943 h 1246666"/>
                <a:gd name="connsiteX160" fmla="*/ 696115 w 887237"/>
                <a:gd name="connsiteY160" fmla="*/ 122615 h 1246666"/>
                <a:gd name="connsiteX161" fmla="*/ 695938 w 887237"/>
                <a:gd name="connsiteY161" fmla="*/ 122458 h 1246666"/>
                <a:gd name="connsiteX162" fmla="*/ 707938 w 887237"/>
                <a:gd name="connsiteY162" fmla="*/ 135441 h 1246666"/>
                <a:gd name="connsiteX163" fmla="*/ 707938 w 887237"/>
                <a:gd name="connsiteY163" fmla="*/ 135441 h 1246666"/>
                <a:gd name="connsiteX164" fmla="*/ 709453 w 887237"/>
                <a:gd name="connsiteY164" fmla="*/ 136937 h 1246666"/>
                <a:gd name="connsiteX165" fmla="*/ 709453 w 887237"/>
                <a:gd name="connsiteY165" fmla="*/ 136937 h 1246666"/>
                <a:gd name="connsiteX166" fmla="*/ 713840 w 887237"/>
                <a:gd name="connsiteY166" fmla="*/ 141363 h 1246666"/>
                <a:gd name="connsiteX167" fmla="*/ 713840 w 887237"/>
                <a:gd name="connsiteY167" fmla="*/ 141363 h 1246666"/>
                <a:gd name="connsiteX168" fmla="*/ 715296 w 887237"/>
                <a:gd name="connsiteY168" fmla="*/ 142956 h 1246666"/>
                <a:gd name="connsiteX169" fmla="*/ 715296 w 887237"/>
                <a:gd name="connsiteY169" fmla="*/ 142858 h 1246666"/>
                <a:gd name="connsiteX170" fmla="*/ 716791 w 887237"/>
                <a:gd name="connsiteY170" fmla="*/ 144510 h 1246666"/>
                <a:gd name="connsiteX171" fmla="*/ 716653 w 887237"/>
                <a:gd name="connsiteY171" fmla="*/ 144373 h 1246666"/>
                <a:gd name="connsiteX172" fmla="*/ 718207 w 887237"/>
                <a:gd name="connsiteY172" fmla="*/ 146045 h 1246666"/>
                <a:gd name="connsiteX173" fmla="*/ 718030 w 887237"/>
                <a:gd name="connsiteY173" fmla="*/ 145888 h 1246666"/>
                <a:gd name="connsiteX174" fmla="*/ 724168 w 887237"/>
                <a:gd name="connsiteY174" fmla="*/ 153068 h 1246666"/>
                <a:gd name="connsiteX175" fmla="*/ 724168 w 887237"/>
                <a:gd name="connsiteY175" fmla="*/ 153068 h 1246666"/>
                <a:gd name="connsiteX176" fmla="*/ 725644 w 887237"/>
                <a:gd name="connsiteY176" fmla="*/ 154661 h 1246666"/>
                <a:gd name="connsiteX177" fmla="*/ 725644 w 887237"/>
                <a:gd name="connsiteY177" fmla="*/ 154563 h 1246666"/>
                <a:gd name="connsiteX178" fmla="*/ 727158 w 887237"/>
                <a:gd name="connsiteY178" fmla="*/ 156196 h 1246666"/>
                <a:gd name="connsiteX179" fmla="*/ 727021 w 887237"/>
                <a:gd name="connsiteY179" fmla="*/ 156078 h 1246666"/>
                <a:gd name="connsiteX180" fmla="*/ 728555 w 887237"/>
                <a:gd name="connsiteY180" fmla="*/ 157730 h 1246666"/>
                <a:gd name="connsiteX181" fmla="*/ 728398 w 887237"/>
                <a:gd name="connsiteY181" fmla="*/ 157573 h 1246666"/>
                <a:gd name="connsiteX182" fmla="*/ 734457 w 887237"/>
                <a:gd name="connsiteY182" fmla="*/ 164832 h 1246666"/>
                <a:gd name="connsiteX183" fmla="*/ 734457 w 887237"/>
                <a:gd name="connsiteY183" fmla="*/ 164832 h 1246666"/>
                <a:gd name="connsiteX184" fmla="*/ 735893 w 887237"/>
                <a:gd name="connsiteY184" fmla="*/ 166524 h 1246666"/>
                <a:gd name="connsiteX185" fmla="*/ 735735 w 887237"/>
                <a:gd name="connsiteY185" fmla="*/ 166347 h 1246666"/>
                <a:gd name="connsiteX186" fmla="*/ 730758 w 887237"/>
                <a:gd name="connsiteY186" fmla="*/ 175396 h 1246666"/>
                <a:gd name="connsiteX187" fmla="*/ 722063 w 887237"/>
                <a:gd name="connsiteY187" fmla="*/ 175514 h 1246666"/>
                <a:gd name="connsiteX188" fmla="*/ 664717 w 887237"/>
                <a:gd name="connsiteY188" fmla="*/ 172701 h 1246666"/>
                <a:gd name="connsiteX189" fmla="*/ 594290 w 887237"/>
                <a:gd name="connsiteY189" fmla="*/ 169986 h 1246666"/>
                <a:gd name="connsiteX190" fmla="*/ 487468 w 887237"/>
                <a:gd name="connsiteY190" fmla="*/ 173095 h 1246666"/>
                <a:gd name="connsiteX191" fmla="*/ 314153 w 887237"/>
                <a:gd name="connsiteY191" fmla="*/ 196820 h 1246666"/>
                <a:gd name="connsiteX192" fmla="*/ 286611 w 887237"/>
                <a:gd name="connsiteY192" fmla="*/ 205987 h 1246666"/>
                <a:gd name="connsiteX193" fmla="*/ 254112 w 887237"/>
                <a:gd name="connsiteY193" fmla="*/ 220506 h 1246666"/>
                <a:gd name="connsiteX194" fmla="*/ 215475 w 887237"/>
                <a:gd name="connsiteY194" fmla="*/ 256270 h 1246666"/>
                <a:gd name="connsiteX195" fmla="*/ 191868 w 887237"/>
                <a:gd name="connsiteY195" fmla="*/ 296107 h 1246666"/>
                <a:gd name="connsiteX196" fmla="*/ 187265 w 887237"/>
                <a:gd name="connsiteY196" fmla="*/ 302481 h 1246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887237" h="1246666">
                  <a:moveTo>
                    <a:pt x="187265" y="302481"/>
                  </a:moveTo>
                  <a:cubicBezTo>
                    <a:pt x="181363" y="314285"/>
                    <a:pt x="179868" y="326973"/>
                    <a:pt x="178963" y="339859"/>
                  </a:cubicBezTo>
                  <a:cubicBezTo>
                    <a:pt x="178491" y="346626"/>
                    <a:pt x="178629" y="353453"/>
                    <a:pt x="178648" y="360240"/>
                  </a:cubicBezTo>
                  <a:cubicBezTo>
                    <a:pt x="178648" y="378712"/>
                    <a:pt x="177134" y="397086"/>
                    <a:pt x="176425" y="415520"/>
                  </a:cubicBezTo>
                  <a:cubicBezTo>
                    <a:pt x="175658" y="435644"/>
                    <a:pt x="175284" y="455789"/>
                    <a:pt x="176307" y="475934"/>
                  </a:cubicBezTo>
                  <a:cubicBezTo>
                    <a:pt x="176760" y="484669"/>
                    <a:pt x="176425" y="493383"/>
                    <a:pt x="176563" y="502118"/>
                  </a:cubicBezTo>
                  <a:cubicBezTo>
                    <a:pt x="176976" y="525332"/>
                    <a:pt x="181245" y="547935"/>
                    <a:pt x="185868" y="570519"/>
                  </a:cubicBezTo>
                  <a:cubicBezTo>
                    <a:pt x="191750" y="599104"/>
                    <a:pt x="202177" y="626563"/>
                    <a:pt x="216715" y="651866"/>
                  </a:cubicBezTo>
                  <a:cubicBezTo>
                    <a:pt x="230072" y="675256"/>
                    <a:pt x="242899" y="699080"/>
                    <a:pt x="260407" y="719736"/>
                  </a:cubicBezTo>
                  <a:cubicBezTo>
                    <a:pt x="270421" y="731539"/>
                    <a:pt x="280552" y="743343"/>
                    <a:pt x="290506" y="755304"/>
                  </a:cubicBezTo>
                  <a:cubicBezTo>
                    <a:pt x="296408" y="762445"/>
                    <a:pt x="304572" y="766399"/>
                    <a:pt x="312579" y="770393"/>
                  </a:cubicBezTo>
                  <a:cubicBezTo>
                    <a:pt x="325759" y="777172"/>
                    <a:pt x="339393" y="783003"/>
                    <a:pt x="353400" y="787842"/>
                  </a:cubicBezTo>
                  <a:cubicBezTo>
                    <a:pt x="378266" y="796085"/>
                    <a:pt x="402581" y="805882"/>
                    <a:pt x="428155" y="812138"/>
                  </a:cubicBezTo>
                  <a:cubicBezTo>
                    <a:pt x="441887" y="815264"/>
                    <a:pt x="455795" y="817440"/>
                    <a:pt x="469822" y="818649"/>
                  </a:cubicBezTo>
                  <a:cubicBezTo>
                    <a:pt x="505370" y="822309"/>
                    <a:pt x="541095" y="821935"/>
                    <a:pt x="576761" y="821344"/>
                  </a:cubicBezTo>
                  <a:cubicBezTo>
                    <a:pt x="590119" y="820926"/>
                    <a:pt x="603398" y="819391"/>
                    <a:pt x="616500" y="816761"/>
                  </a:cubicBezTo>
                  <a:cubicBezTo>
                    <a:pt x="634874" y="813377"/>
                    <a:pt x="653209" y="810033"/>
                    <a:pt x="671839" y="808184"/>
                  </a:cubicBezTo>
                  <a:cubicBezTo>
                    <a:pt x="693872" y="806000"/>
                    <a:pt x="715119" y="799665"/>
                    <a:pt x="736758" y="794806"/>
                  </a:cubicBezTo>
                  <a:cubicBezTo>
                    <a:pt x="755703" y="790518"/>
                    <a:pt x="774136" y="784124"/>
                    <a:pt x="792786" y="779068"/>
                  </a:cubicBezTo>
                  <a:cubicBezTo>
                    <a:pt x="809193" y="774603"/>
                    <a:pt x="825482" y="769901"/>
                    <a:pt x="841574" y="764491"/>
                  </a:cubicBezTo>
                  <a:cubicBezTo>
                    <a:pt x="847476" y="762524"/>
                    <a:pt x="853613" y="760969"/>
                    <a:pt x="859633" y="759219"/>
                  </a:cubicBezTo>
                  <a:cubicBezTo>
                    <a:pt x="862525" y="759081"/>
                    <a:pt x="865436" y="758727"/>
                    <a:pt x="868309" y="758825"/>
                  </a:cubicBezTo>
                  <a:cubicBezTo>
                    <a:pt x="875627" y="758625"/>
                    <a:pt x="882138" y="763462"/>
                    <a:pt x="884047" y="770530"/>
                  </a:cubicBezTo>
                  <a:cubicBezTo>
                    <a:pt x="885188" y="773981"/>
                    <a:pt x="885719" y="777601"/>
                    <a:pt x="885620" y="781232"/>
                  </a:cubicBezTo>
                  <a:cubicBezTo>
                    <a:pt x="885404" y="794255"/>
                    <a:pt x="885620" y="807318"/>
                    <a:pt x="884086" y="820282"/>
                  </a:cubicBezTo>
                  <a:cubicBezTo>
                    <a:pt x="883260" y="831535"/>
                    <a:pt x="879483" y="841922"/>
                    <a:pt x="875745" y="852486"/>
                  </a:cubicBezTo>
                  <a:cubicBezTo>
                    <a:pt x="865181" y="882512"/>
                    <a:pt x="857981" y="913613"/>
                    <a:pt x="854243" y="945223"/>
                  </a:cubicBezTo>
                  <a:cubicBezTo>
                    <a:pt x="852394" y="960213"/>
                    <a:pt x="848597" y="974731"/>
                    <a:pt x="845174" y="989446"/>
                  </a:cubicBezTo>
                  <a:cubicBezTo>
                    <a:pt x="836557" y="1026096"/>
                    <a:pt x="827331" y="1062569"/>
                    <a:pt x="813462" y="1097646"/>
                  </a:cubicBezTo>
                  <a:cubicBezTo>
                    <a:pt x="810412" y="1105585"/>
                    <a:pt x="806576" y="1113203"/>
                    <a:pt x="802032" y="1120387"/>
                  </a:cubicBezTo>
                  <a:cubicBezTo>
                    <a:pt x="788124" y="1141462"/>
                    <a:pt x="772779" y="1161544"/>
                    <a:pt x="756077" y="1180487"/>
                  </a:cubicBezTo>
                  <a:cubicBezTo>
                    <a:pt x="749939" y="1187441"/>
                    <a:pt x="742444" y="1193044"/>
                    <a:pt x="734024" y="1196933"/>
                  </a:cubicBezTo>
                  <a:cubicBezTo>
                    <a:pt x="699066" y="1213438"/>
                    <a:pt x="663616" y="1228684"/>
                    <a:pt x="625825" y="1237321"/>
                  </a:cubicBezTo>
                  <a:cubicBezTo>
                    <a:pt x="606408" y="1241511"/>
                    <a:pt x="586657" y="1244068"/>
                    <a:pt x="566808" y="1244993"/>
                  </a:cubicBezTo>
                  <a:cubicBezTo>
                    <a:pt x="554453" y="1245721"/>
                    <a:pt x="542118" y="1246390"/>
                    <a:pt x="529744" y="1246350"/>
                  </a:cubicBezTo>
                  <a:cubicBezTo>
                    <a:pt x="509580" y="1246350"/>
                    <a:pt x="489593" y="1243813"/>
                    <a:pt x="469546" y="1242416"/>
                  </a:cubicBezTo>
                  <a:cubicBezTo>
                    <a:pt x="459159" y="1241649"/>
                    <a:pt x="448693" y="1240960"/>
                    <a:pt x="438326" y="1240822"/>
                  </a:cubicBezTo>
                  <a:cubicBezTo>
                    <a:pt x="409230" y="1240173"/>
                    <a:pt x="380253" y="1236888"/>
                    <a:pt x="351767" y="1230986"/>
                  </a:cubicBezTo>
                  <a:cubicBezTo>
                    <a:pt x="334376" y="1227543"/>
                    <a:pt x="316809" y="1225301"/>
                    <a:pt x="299457" y="1221602"/>
                  </a:cubicBezTo>
                  <a:cubicBezTo>
                    <a:pt x="271660" y="1215702"/>
                    <a:pt x="245496" y="1203783"/>
                    <a:pt x="222813" y="1186683"/>
                  </a:cubicBezTo>
                  <a:cubicBezTo>
                    <a:pt x="202728" y="1171772"/>
                    <a:pt x="182563" y="1157057"/>
                    <a:pt x="165546" y="1138486"/>
                  </a:cubicBezTo>
                  <a:cubicBezTo>
                    <a:pt x="139264" y="1109803"/>
                    <a:pt x="119453" y="1077501"/>
                    <a:pt x="107984" y="1040123"/>
                  </a:cubicBezTo>
                  <a:cubicBezTo>
                    <a:pt x="99643" y="1012955"/>
                    <a:pt x="93506" y="985217"/>
                    <a:pt x="86069" y="957833"/>
                  </a:cubicBezTo>
                  <a:cubicBezTo>
                    <a:pt x="84968" y="954606"/>
                    <a:pt x="84299" y="951244"/>
                    <a:pt x="84102" y="947839"/>
                  </a:cubicBezTo>
                  <a:cubicBezTo>
                    <a:pt x="84515" y="937727"/>
                    <a:pt x="80167" y="928698"/>
                    <a:pt x="77236" y="919412"/>
                  </a:cubicBezTo>
                  <a:cubicBezTo>
                    <a:pt x="76174" y="916107"/>
                    <a:pt x="77236" y="911543"/>
                    <a:pt x="72810" y="909753"/>
                  </a:cubicBezTo>
                  <a:cubicBezTo>
                    <a:pt x="68875" y="902061"/>
                    <a:pt x="67184" y="893700"/>
                    <a:pt x="65216" y="885477"/>
                  </a:cubicBezTo>
                  <a:cubicBezTo>
                    <a:pt x="55242" y="843909"/>
                    <a:pt x="42986" y="802970"/>
                    <a:pt x="31773" y="761776"/>
                  </a:cubicBezTo>
                  <a:cubicBezTo>
                    <a:pt x="22232" y="726975"/>
                    <a:pt x="17392" y="691407"/>
                    <a:pt x="13281" y="655702"/>
                  </a:cubicBezTo>
                  <a:cubicBezTo>
                    <a:pt x="10979" y="635695"/>
                    <a:pt x="8284" y="615707"/>
                    <a:pt x="6868" y="595641"/>
                  </a:cubicBezTo>
                  <a:cubicBezTo>
                    <a:pt x="5353" y="574434"/>
                    <a:pt x="1910" y="553286"/>
                    <a:pt x="4231" y="531824"/>
                  </a:cubicBezTo>
                  <a:cubicBezTo>
                    <a:pt x="5727" y="518053"/>
                    <a:pt x="4546" y="504144"/>
                    <a:pt x="2913" y="490413"/>
                  </a:cubicBezTo>
                  <a:cubicBezTo>
                    <a:pt x="730" y="471999"/>
                    <a:pt x="1890" y="453566"/>
                    <a:pt x="1615" y="435133"/>
                  </a:cubicBezTo>
                  <a:cubicBezTo>
                    <a:pt x="1162" y="402142"/>
                    <a:pt x="-2674" y="369269"/>
                    <a:pt x="-1316" y="336239"/>
                  </a:cubicBezTo>
                  <a:cubicBezTo>
                    <a:pt x="-77" y="305727"/>
                    <a:pt x="789" y="275254"/>
                    <a:pt x="2717" y="244703"/>
                  </a:cubicBezTo>
                  <a:cubicBezTo>
                    <a:pt x="3523" y="231876"/>
                    <a:pt x="4192" y="219128"/>
                    <a:pt x="5431" y="206243"/>
                  </a:cubicBezTo>
                  <a:cubicBezTo>
                    <a:pt x="6671" y="190279"/>
                    <a:pt x="10507" y="174623"/>
                    <a:pt x="16802" y="159894"/>
                  </a:cubicBezTo>
                  <a:cubicBezTo>
                    <a:pt x="19753" y="148583"/>
                    <a:pt x="27209" y="139671"/>
                    <a:pt x="32993" y="129913"/>
                  </a:cubicBezTo>
                  <a:cubicBezTo>
                    <a:pt x="49046" y="102653"/>
                    <a:pt x="69033" y="77917"/>
                    <a:pt x="92325" y="56515"/>
                  </a:cubicBezTo>
                  <a:cubicBezTo>
                    <a:pt x="119453" y="31492"/>
                    <a:pt x="152917" y="14384"/>
                    <a:pt x="189094" y="7058"/>
                  </a:cubicBezTo>
                  <a:cubicBezTo>
                    <a:pt x="219744" y="645"/>
                    <a:pt x="250787" y="-4"/>
                    <a:pt x="281890" y="2160"/>
                  </a:cubicBezTo>
                  <a:cubicBezTo>
                    <a:pt x="296290" y="3163"/>
                    <a:pt x="310494" y="921"/>
                    <a:pt x="324796" y="566"/>
                  </a:cubicBezTo>
                  <a:cubicBezTo>
                    <a:pt x="326763" y="566"/>
                    <a:pt x="328730" y="55"/>
                    <a:pt x="330697" y="193"/>
                  </a:cubicBezTo>
                  <a:cubicBezTo>
                    <a:pt x="352337" y="1727"/>
                    <a:pt x="373977" y="-889"/>
                    <a:pt x="395459" y="55"/>
                  </a:cubicBezTo>
                  <a:cubicBezTo>
                    <a:pt x="410293" y="724"/>
                    <a:pt x="424968" y="271"/>
                    <a:pt x="439841" y="-240"/>
                  </a:cubicBezTo>
                  <a:cubicBezTo>
                    <a:pt x="459257" y="-702"/>
                    <a:pt x="478674" y="987"/>
                    <a:pt x="497737" y="4796"/>
                  </a:cubicBezTo>
                  <a:cubicBezTo>
                    <a:pt x="500570" y="5479"/>
                    <a:pt x="503462" y="5843"/>
                    <a:pt x="506373" y="5878"/>
                  </a:cubicBezTo>
                  <a:lnTo>
                    <a:pt x="506373" y="5740"/>
                  </a:lnTo>
                  <a:cubicBezTo>
                    <a:pt x="510406" y="6289"/>
                    <a:pt x="514360" y="7257"/>
                    <a:pt x="518177" y="8632"/>
                  </a:cubicBezTo>
                  <a:lnTo>
                    <a:pt x="518177" y="8632"/>
                  </a:lnTo>
                  <a:cubicBezTo>
                    <a:pt x="519849" y="10186"/>
                    <a:pt x="522505" y="8239"/>
                    <a:pt x="524078" y="10304"/>
                  </a:cubicBezTo>
                  <a:lnTo>
                    <a:pt x="523941" y="10206"/>
                  </a:lnTo>
                  <a:cubicBezTo>
                    <a:pt x="525259" y="11249"/>
                    <a:pt x="527344" y="10068"/>
                    <a:pt x="528466" y="11701"/>
                  </a:cubicBezTo>
                  <a:lnTo>
                    <a:pt x="528348" y="11701"/>
                  </a:lnTo>
                  <a:cubicBezTo>
                    <a:pt x="529646" y="12803"/>
                    <a:pt x="531712" y="11701"/>
                    <a:pt x="532853" y="13236"/>
                  </a:cubicBezTo>
                  <a:lnTo>
                    <a:pt x="532715" y="13137"/>
                  </a:lnTo>
                  <a:cubicBezTo>
                    <a:pt x="533993" y="14298"/>
                    <a:pt x="536118" y="13039"/>
                    <a:pt x="537200" y="14731"/>
                  </a:cubicBezTo>
                  <a:lnTo>
                    <a:pt x="537062" y="14632"/>
                  </a:lnTo>
                  <a:cubicBezTo>
                    <a:pt x="539640" y="15356"/>
                    <a:pt x="542138" y="16332"/>
                    <a:pt x="544518" y="17544"/>
                  </a:cubicBezTo>
                  <a:lnTo>
                    <a:pt x="544518" y="17544"/>
                  </a:lnTo>
                  <a:cubicBezTo>
                    <a:pt x="546918" y="18685"/>
                    <a:pt x="549653" y="19000"/>
                    <a:pt x="551896" y="20534"/>
                  </a:cubicBezTo>
                  <a:lnTo>
                    <a:pt x="551777" y="20534"/>
                  </a:lnTo>
                  <a:cubicBezTo>
                    <a:pt x="554177" y="21675"/>
                    <a:pt x="556971" y="21891"/>
                    <a:pt x="559155" y="23603"/>
                  </a:cubicBezTo>
                  <a:lnTo>
                    <a:pt x="558997" y="23505"/>
                  </a:lnTo>
                  <a:cubicBezTo>
                    <a:pt x="559981" y="24095"/>
                    <a:pt x="561319" y="23918"/>
                    <a:pt x="562106" y="24921"/>
                  </a:cubicBezTo>
                  <a:lnTo>
                    <a:pt x="562106" y="24921"/>
                  </a:lnTo>
                  <a:cubicBezTo>
                    <a:pt x="562991" y="25649"/>
                    <a:pt x="564309" y="25452"/>
                    <a:pt x="565135" y="26318"/>
                  </a:cubicBezTo>
                  <a:lnTo>
                    <a:pt x="565135" y="26318"/>
                  </a:lnTo>
                  <a:cubicBezTo>
                    <a:pt x="567358" y="27754"/>
                    <a:pt x="570289" y="27656"/>
                    <a:pt x="572335" y="29564"/>
                  </a:cubicBezTo>
                  <a:lnTo>
                    <a:pt x="572178" y="29446"/>
                  </a:lnTo>
                  <a:cubicBezTo>
                    <a:pt x="573181" y="29977"/>
                    <a:pt x="574617" y="29721"/>
                    <a:pt x="575227" y="31039"/>
                  </a:cubicBezTo>
                  <a:lnTo>
                    <a:pt x="575070" y="30921"/>
                  </a:lnTo>
                  <a:cubicBezTo>
                    <a:pt x="579673" y="33028"/>
                    <a:pt x="584139" y="35412"/>
                    <a:pt x="588447" y="38062"/>
                  </a:cubicBezTo>
                  <a:lnTo>
                    <a:pt x="588447" y="38062"/>
                  </a:lnTo>
                  <a:cubicBezTo>
                    <a:pt x="589273" y="38849"/>
                    <a:pt x="590690" y="38574"/>
                    <a:pt x="591398" y="39656"/>
                  </a:cubicBezTo>
                  <a:lnTo>
                    <a:pt x="591280" y="39656"/>
                  </a:lnTo>
                  <a:cubicBezTo>
                    <a:pt x="592185" y="40364"/>
                    <a:pt x="593641" y="40069"/>
                    <a:pt x="594251" y="41308"/>
                  </a:cubicBezTo>
                  <a:lnTo>
                    <a:pt x="594113" y="41190"/>
                  </a:lnTo>
                  <a:cubicBezTo>
                    <a:pt x="596749" y="42363"/>
                    <a:pt x="599267" y="43807"/>
                    <a:pt x="601608" y="45499"/>
                  </a:cubicBezTo>
                  <a:lnTo>
                    <a:pt x="601510" y="45499"/>
                  </a:lnTo>
                  <a:cubicBezTo>
                    <a:pt x="602395" y="46246"/>
                    <a:pt x="603811" y="45990"/>
                    <a:pt x="604480" y="47112"/>
                  </a:cubicBezTo>
                  <a:lnTo>
                    <a:pt x="604362" y="47112"/>
                  </a:lnTo>
                  <a:cubicBezTo>
                    <a:pt x="605306" y="47761"/>
                    <a:pt x="606742" y="47485"/>
                    <a:pt x="607352" y="48744"/>
                  </a:cubicBezTo>
                  <a:lnTo>
                    <a:pt x="607215" y="48626"/>
                  </a:lnTo>
                  <a:cubicBezTo>
                    <a:pt x="608946" y="49236"/>
                    <a:pt x="610500" y="50271"/>
                    <a:pt x="611720" y="51636"/>
                  </a:cubicBezTo>
                  <a:lnTo>
                    <a:pt x="611582" y="51479"/>
                  </a:lnTo>
                  <a:cubicBezTo>
                    <a:pt x="612271" y="51774"/>
                    <a:pt x="612861" y="52242"/>
                    <a:pt x="613294" y="52836"/>
                  </a:cubicBezTo>
                  <a:lnTo>
                    <a:pt x="613294" y="52836"/>
                  </a:lnTo>
                  <a:cubicBezTo>
                    <a:pt x="614080" y="53702"/>
                    <a:pt x="615595" y="53348"/>
                    <a:pt x="616146" y="54587"/>
                  </a:cubicBezTo>
                  <a:lnTo>
                    <a:pt x="615989" y="54469"/>
                  </a:lnTo>
                  <a:cubicBezTo>
                    <a:pt x="617720" y="55097"/>
                    <a:pt x="619254" y="56122"/>
                    <a:pt x="620513" y="57459"/>
                  </a:cubicBezTo>
                  <a:lnTo>
                    <a:pt x="620376" y="57361"/>
                  </a:lnTo>
                  <a:cubicBezTo>
                    <a:pt x="622087" y="58012"/>
                    <a:pt x="623622" y="59041"/>
                    <a:pt x="624880" y="60371"/>
                  </a:cubicBezTo>
                  <a:lnTo>
                    <a:pt x="624763" y="60273"/>
                  </a:lnTo>
                  <a:cubicBezTo>
                    <a:pt x="626474" y="60930"/>
                    <a:pt x="628009" y="61966"/>
                    <a:pt x="629248" y="63302"/>
                  </a:cubicBezTo>
                  <a:lnTo>
                    <a:pt x="629130" y="63302"/>
                  </a:lnTo>
                  <a:cubicBezTo>
                    <a:pt x="631333" y="64459"/>
                    <a:pt x="633340" y="65923"/>
                    <a:pt x="635130" y="67650"/>
                  </a:cubicBezTo>
                  <a:lnTo>
                    <a:pt x="635032" y="67650"/>
                  </a:lnTo>
                  <a:cubicBezTo>
                    <a:pt x="637255" y="68844"/>
                    <a:pt x="639242" y="70408"/>
                    <a:pt x="640934" y="72273"/>
                  </a:cubicBezTo>
                  <a:lnTo>
                    <a:pt x="640363" y="71250"/>
                  </a:lnTo>
                  <a:cubicBezTo>
                    <a:pt x="641130" y="71453"/>
                    <a:pt x="641760" y="72007"/>
                    <a:pt x="642055" y="72745"/>
                  </a:cubicBezTo>
                  <a:lnTo>
                    <a:pt x="641917" y="72627"/>
                  </a:lnTo>
                  <a:cubicBezTo>
                    <a:pt x="642586" y="72963"/>
                    <a:pt x="643137" y="73455"/>
                    <a:pt x="643569" y="74063"/>
                  </a:cubicBezTo>
                  <a:lnTo>
                    <a:pt x="643569" y="74063"/>
                  </a:lnTo>
                  <a:cubicBezTo>
                    <a:pt x="646894" y="76030"/>
                    <a:pt x="649334" y="79139"/>
                    <a:pt x="652245" y="81617"/>
                  </a:cubicBezTo>
                  <a:lnTo>
                    <a:pt x="652107" y="81460"/>
                  </a:lnTo>
                  <a:cubicBezTo>
                    <a:pt x="652796" y="81739"/>
                    <a:pt x="653406" y="82209"/>
                    <a:pt x="653839" y="82817"/>
                  </a:cubicBezTo>
                  <a:lnTo>
                    <a:pt x="653839" y="82817"/>
                  </a:lnTo>
                  <a:cubicBezTo>
                    <a:pt x="654606" y="83663"/>
                    <a:pt x="656160" y="83309"/>
                    <a:pt x="656652" y="84588"/>
                  </a:cubicBezTo>
                  <a:lnTo>
                    <a:pt x="656494" y="84411"/>
                  </a:lnTo>
                  <a:cubicBezTo>
                    <a:pt x="657222" y="84659"/>
                    <a:pt x="657832" y="85154"/>
                    <a:pt x="658226" y="85808"/>
                  </a:cubicBezTo>
                  <a:lnTo>
                    <a:pt x="658226" y="85808"/>
                  </a:lnTo>
                  <a:cubicBezTo>
                    <a:pt x="659839" y="86604"/>
                    <a:pt x="661314" y="87676"/>
                    <a:pt x="662573" y="88975"/>
                  </a:cubicBezTo>
                  <a:lnTo>
                    <a:pt x="662416" y="88798"/>
                  </a:lnTo>
                  <a:cubicBezTo>
                    <a:pt x="663144" y="89065"/>
                    <a:pt x="663753" y="89598"/>
                    <a:pt x="664108" y="90293"/>
                  </a:cubicBezTo>
                  <a:lnTo>
                    <a:pt x="663990" y="90175"/>
                  </a:lnTo>
                  <a:cubicBezTo>
                    <a:pt x="664619" y="90553"/>
                    <a:pt x="665170" y="91046"/>
                    <a:pt x="665603" y="91631"/>
                  </a:cubicBezTo>
                  <a:lnTo>
                    <a:pt x="665603" y="91631"/>
                  </a:lnTo>
                  <a:cubicBezTo>
                    <a:pt x="668672" y="93934"/>
                    <a:pt x="671564" y="96480"/>
                    <a:pt x="674239" y="99244"/>
                  </a:cubicBezTo>
                  <a:lnTo>
                    <a:pt x="674082" y="99067"/>
                  </a:lnTo>
                  <a:cubicBezTo>
                    <a:pt x="674869" y="99279"/>
                    <a:pt x="675479" y="99881"/>
                    <a:pt x="675714" y="100660"/>
                  </a:cubicBezTo>
                  <a:lnTo>
                    <a:pt x="675557" y="100503"/>
                  </a:lnTo>
                  <a:cubicBezTo>
                    <a:pt x="676324" y="100741"/>
                    <a:pt x="676934" y="101333"/>
                    <a:pt x="677190" y="102096"/>
                  </a:cubicBezTo>
                  <a:lnTo>
                    <a:pt x="677032" y="101939"/>
                  </a:lnTo>
                  <a:cubicBezTo>
                    <a:pt x="677780" y="102203"/>
                    <a:pt x="678390" y="102797"/>
                    <a:pt x="678646" y="103552"/>
                  </a:cubicBezTo>
                  <a:lnTo>
                    <a:pt x="678508" y="103395"/>
                  </a:lnTo>
                  <a:cubicBezTo>
                    <a:pt x="679256" y="103668"/>
                    <a:pt x="679846" y="104249"/>
                    <a:pt x="680121" y="104988"/>
                  </a:cubicBezTo>
                  <a:lnTo>
                    <a:pt x="679964" y="104851"/>
                  </a:lnTo>
                  <a:cubicBezTo>
                    <a:pt x="680711" y="105120"/>
                    <a:pt x="681302" y="105714"/>
                    <a:pt x="681557" y="106464"/>
                  </a:cubicBezTo>
                  <a:lnTo>
                    <a:pt x="681420" y="106306"/>
                  </a:lnTo>
                  <a:cubicBezTo>
                    <a:pt x="682167" y="106568"/>
                    <a:pt x="682757" y="107174"/>
                    <a:pt x="682993" y="107939"/>
                  </a:cubicBezTo>
                  <a:lnTo>
                    <a:pt x="682836" y="107782"/>
                  </a:lnTo>
                  <a:cubicBezTo>
                    <a:pt x="683623" y="108002"/>
                    <a:pt x="684233" y="108636"/>
                    <a:pt x="684429" y="109434"/>
                  </a:cubicBezTo>
                  <a:lnTo>
                    <a:pt x="684253" y="109277"/>
                  </a:lnTo>
                  <a:cubicBezTo>
                    <a:pt x="686790" y="112149"/>
                    <a:pt x="689839" y="114589"/>
                    <a:pt x="691826" y="117933"/>
                  </a:cubicBezTo>
                  <a:lnTo>
                    <a:pt x="691826" y="117933"/>
                  </a:lnTo>
                  <a:cubicBezTo>
                    <a:pt x="692436" y="118350"/>
                    <a:pt x="692948" y="118903"/>
                    <a:pt x="693302" y="119546"/>
                  </a:cubicBezTo>
                  <a:lnTo>
                    <a:pt x="693204" y="119428"/>
                  </a:lnTo>
                  <a:cubicBezTo>
                    <a:pt x="693892" y="119778"/>
                    <a:pt x="694423" y="120364"/>
                    <a:pt x="694718" y="121080"/>
                  </a:cubicBezTo>
                  <a:lnTo>
                    <a:pt x="694581" y="120943"/>
                  </a:lnTo>
                  <a:cubicBezTo>
                    <a:pt x="695348" y="121199"/>
                    <a:pt x="695918" y="121830"/>
                    <a:pt x="696115" y="122615"/>
                  </a:cubicBezTo>
                  <a:lnTo>
                    <a:pt x="695938" y="122458"/>
                  </a:lnTo>
                  <a:cubicBezTo>
                    <a:pt x="699872" y="126904"/>
                    <a:pt x="704554" y="130543"/>
                    <a:pt x="707938" y="135441"/>
                  </a:cubicBezTo>
                  <a:lnTo>
                    <a:pt x="707938" y="135441"/>
                  </a:lnTo>
                  <a:cubicBezTo>
                    <a:pt x="708489" y="135900"/>
                    <a:pt x="708981" y="136399"/>
                    <a:pt x="709453" y="136937"/>
                  </a:cubicBezTo>
                  <a:lnTo>
                    <a:pt x="709453" y="136937"/>
                  </a:lnTo>
                  <a:cubicBezTo>
                    <a:pt x="711302" y="137965"/>
                    <a:pt x="712837" y="139502"/>
                    <a:pt x="713840" y="141363"/>
                  </a:cubicBezTo>
                  <a:lnTo>
                    <a:pt x="713840" y="141363"/>
                  </a:lnTo>
                  <a:cubicBezTo>
                    <a:pt x="714430" y="141790"/>
                    <a:pt x="714922" y="142333"/>
                    <a:pt x="715296" y="142956"/>
                  </a:cubicBezTo>
                  <a:lnTo>
                    <a:pt x="715296" y="142858"/>
                  </a:lnTo>
                  <a:cubicBezTo>
                    <a:pt x="715984" y="143214"/>
                    <a:pt x="716496" y="143800"/>
                    <a:pt x="716791" y="144510"/>
                  </a:cubicBezTo>
                  <a:lnTo>
                    <a:pt x="716653" y="144373"/>
                  </a:lnTo>
                  <a:cubicBezTo>
                    <a:pt x="717420" y="144636"/>
                    <a:pt x="718010" y="145262"/>
                    <a:pt x="718207" y="146045"/>
                  </a:cubicBezTo>
                  <a:lnTo>
                    <a:pt x="718030" y="145888"/>
                  </a:lnTo>
                  <a:cubicBezTo>
                    <a:pt x="720332" y="148057"/>
                    <a:pt x="722378" y="150463"/>
                    <a:pt x="724168" y="153068"/>
                  </a:cubicBezTo>
                  <a:lnTo>
                    <a:pt x="724168" y="153068"/>
                  </a:lnTo>
                  <a:cubicBezTo>
                    <a:pt x="724758" y="153499"/>
                    <a:pt x="725250" y="154040"/>
                    <a:pt x="725644" y="154661"/>
                  </a:cubicBezTo>
                  <a:lnTo>
                    <a:pt x="725644" y="154563"/>
                  </a:lnTo>
                  <a:cubicBezTo>
                    <a:pt x="726293" y="154943"/>
                    <a:pt x="726824" y="155513"/>
                    <a:pt x="727158" y="156196"/>
                  </a:cubicBezTo>
                  <a:lnTo>
                    <a:pt x="727021" y="156078"/>
                  </a:lnTo>
                  <a:cubicBezTo>
                    <a:pt x="727768" y="156361"/>
                    <a:pt x="728319" y="156971"/>
                    <a:pt x="728555" y="157730"/>
                  </a:cubicBezTo>
                  <a:lnTo>
                    <a:pt x="728398" y="157573"/>
                  </a:lnTo>
                  <a:cubicBezTo>
                    <a:pt x="730679" y="159757"/>
                    <a:pt x="732725" y="162192"/>
                    <a:pt x="734457" y="164832"/>
                  </a:cubicBezTo>
                  <a:lnTo>
                    <a:pt x="734457" y="164832"/>
                  </a:lnTo>
                  <a:cubicBezTo>
                    <a:pt x="735125" y="165212"/>
                    <a:pt x="735617" y="165810"/>
                    <a:pt x="735893" y="166524"/>
                  </a:cubicBezTo>
                  <a:lnTo>
                    <a:pt x="735735" y="166347"/>
                  </a:lnTo>
                  <a:cubicBezTo>
                    <a:pt x="737408" y="172465"/>
                    <a:pt x="736385" y="174413"/>
                    <a:pt x="730758" y="175396"/>
                  </a:cubicBezTo>
                  <a:cubicBezTo>
                    <a:pt x="727866" y="175790"/>
                    <a:pt x="724955" y="175829"/>
                    <a:pt x="722063" y="175514"/>
                  </a:cubicBezTo>
                  <a:cubicBezTo>
                    <a:pt x="702961" y="174177"/>
                    <a:pt x="683840" y="173429"/>
                    <a:pt x="664717" y="172701"/>
                  </a:cubicBezTo>
                  <a:cubicBezTo>
                    <a:pt x="641248" y="171777"/>
                    <a:pt x="617818" y="168963"/>
                    <a:pt x="594290" y="169986"/>
                  </a:cubicBezTo>
                  <a:cubicBezTo>
                    <a:pt x="558702" y="171541"/>
                    <a:pt x="523056" y="171816"/>
                    <a:pt x="487468" y="173095"/>
                  </a:cubicBezTo>
                  <a:cubicBezTo>
                    <a:pt x="429021" y="174926"/>
                    <a:pt x="370928" y="182878"/>
                    <a:pt x="314153" y="196820"/>
                  </a:cubicBezTo>
                  <a:cubicBezTo>
                    <a:pt x="304690" y="198929"/>
                    <a:pt x="295464" y="202002"/>
                    <a:pt x="286611" y="205987"/>
                  </a:cubicBezTo>
                  <a:cubicBezTo>
                    <a:pt x="275516" y="210217"/>
                    <a:pt x="264755" y="215194"/>
                    <a:pt x="254112" y="220506"/>
                  </a:cubicBezTo>
                  <a:cubicBezTo>
                    <a:pt x="237705" y="228670"/>
                    <a:pt x="226708" y="242578"/>
                    <a:pt x="215475" y="256270"/>
                  </a:cubicBezTo>
                  <a:cubicBezTo>
                    <a:pt x="205639" y="268310"/>
                    <a:pt x="196708" y="280979"/>
                    <a:pt x="191868" y="296107"/>
                  </a:cubicBezTo>
                  <a:cubicBezTo>
                    <a:pt x="191160" y="298722"/>
                    <a:pt x="189527" y="300986"/>
                    <a:pt x="187265" y="302481"/>
                  </a:cubicBezTo>
                  <a:close/>
                </a:path>
              </a:pathLst>
            </a:custGeom>
            <a:solidFill>
              <a:srgbClr val="1125DA"/>
            </a:solidFill>
            <a:ln w="1956" cap="flat">
              <a:noFill/>
              <a:prstDash val="solid"/>
              <a:miter/>
            </a:ln>
          </p:spPr>
          <p:txBody>
            <a:bodyPr rtlCol="0" anchor="ctr"/>
            <a:lstStyle/>
            <a:p>
              <a:endParaRPr lang="es-CO"/>
            </a:p>
          </p:txBody>
        </p:sp>
        <p:sp>
          <p:nvSpPr>
            <p:cNvPr id="248" name="Freeform: Shape 247">
              <a:extLst>
                <a:ext uri="{FF2B5EF4-FFF2-40B4-BE49-F238E27FC236}">
                  <a16:creationId xmlns:a16="http://schemas.microsoft.com/office/drawing/2014/main" id="{4F106EE6-2195-ADE5-B0CF-A8B89DD8A3EA}"/>
                </a:ext>
              </a:extLst>
            </p:cNvPr>
            <p:cNvSpPr/>
            <p:nvPr/>
          </p:nvSpPr>
          <p:spPr>
            <a:xfrm>
              <a:off x="12524208" y="197922"/>
              <a:ext cx="976696" cy="1610709"/>
            </a:xfrm>
            <a:custGeom>
              <a:avLst/>
              <a:gdLst>
                <a:gd name="connsiteX0" fmla="*/ 163301 w 976696"/>
                <a:gd name="connsiteY0" fmla="*/ 786882 h 1610709"/>
                <a:gd name="connsiteX1" fmla="*/ 178291 w 976696"/>
                <a:gd name="connsiteY1" fmla="*/ 845153 h 1610709"/>
                <a:gd name="connsiteX2" fmla="*/ 194029 w 976696"/>
                <a:gd name="connsiteY2" fmla="*/ 897167 h 1610709"/>
                <a:gd name="connsiteX3" fmla="*/ 213288 w 976696"/>
                <a:gd name="connsiteY3" fmla="*/ 935410 h 1610709"/>
                <a:gd name="connsiteX4" fmla="*/ 260778 w 976696"/>
                <a:gd name="connsiteY4" fmla="*/ 992893 h 1610709"/>
                <a:gd name="connsiteX5" fmla="*/ 297880 w 976696"/>
                <a:gd name="connsiteY5" fmla="*/ 1021891 h 1610709"/>
                <a:gd name="connsiteX6" fmla="*/ 334589 w 976696"/>
                <a:gd name="connsiteY6" fmla="*/ 1045183 h 1610709"/>
                <a:gd name="connsiteX7" fmla="*/ 377869 w 976696"/>
                <a:gd name="connsiteY7" fmla="*/ 1059465 h 1610709"/>
                <a:gd name="connsiteX8" fmla="*/ 447628 w 976696"/>
                <a:gd name="connsiteY8" fmla="*/ 1072095 h 1610709"/>
                <a:gd name="connsiteX9" fmla="*/ 489255 w 976696"/>
                <a:gd name="connsiteY9" fmla="*/ 1077151 h 1610709"/>
                <a:gd name="connsiteX10" fmla="*/ 545007 w 976696"/>
                <a:gd name="connsiteY10" fmla="*/ 1080141 h 1610709"/>
                <a:gd name="connsiteX11" fmla="*/ 590411 w 976696"/>
                <a:gd name="connsiteY11" fmla="*/ 1083761 h 1610709"/>
                <a:gd name="connsiteX12" fmla="*/ 637625 w 976696"/>
                <a:gd name="connsiteY12" fmla="*/ 1082954 h 1610709"/>
                <a:gd name="connsiteX13" fmla="*/ 644177 w 976696"/>
                <a:gd name="connsiteY13" fmla="*/ 1082758 h 1610709"/>
                <a:gd name="connsiteX14" fmla="*/ 690879 w 976696"/>
                <a:gd name="connsiteY14" fmla="*/ 1077643 h 1610709"/>
                <a:gd name="connsiteX15" fmla="*/ 768959 w 976696"/>
                <a:gd name="connsiteY15" fmla="*/ 1053327 h 1610709"/>
                <a:gd name="connsiteX16" fmla="*/ 811550 w 976696"/>
                <a:gd name="connsiteY16" fmla="*/ 1034717 h 1610709"/>
                <a:gd name="connsiteX17" fmla="*/ 836062 w 976696"/>
                <a:gd name="connsiteY17" fmla="*/ 1014671 h 1610709"/>
                <a:gd name="connsiteX18" fmla="*/ 866653 w 976696"/>
                <a:gd name="connsiteY18" fmla="*/ 975995 h 1610709"/>
                <a:gd name="connsiteX19" fmla="*/ 890260 w 976696"/>
                <a:gd name="connsiteY19" fmla="*/ 934446 h 1610709"/>
                <a:gd name="connsiteX20" fmla="*/ 912923 w 976696"/>
                <a:gd name="connsiteY20" fmla="*/ 861658 h 1610709"/>
                <a:gd name="connsiteX21" fmla="*/ 929330 w 976696"/>
                <a:gd name="connsiteY21" fmla="*/ 790404 h 1610709"/>
                <a:gd name="connsiteX22" fmla="*/ 934150 w 976696"/>
                <a:gd name="connsiteY22" fmla="*/ 757492 h 1610709"/>
                <a:gd name="connsiteX23" fmla="*/ 942727 w 976696"/>
                <a:gd name="connsiteY23" fmla="*/ 720114 h 1610709"/>
                <a:gd name="connsiteX24" fmla="*/ 958465 w 976696"/>
                <a:gd name="connsiteY24" fmla="*/ 671739 h 1610709"/>
                <a:gd name="connsiteX25" fmla="*/ 961888 w 976696"/>
                <a:gd name="connsiteY25" fmla="*/ 660073 h 1610709"/>
                <a:gd name="connsiteX26" fmla="*/ 962045 w 976696"/>
                <a:gd name="connsiteY26" fmla="*/ 665149 h 1610709"/>
                <a:gd name="connsiteX27" fmla="*/ 964012 w 976696"/>
                <a:gd name="connsiteY27" fmla="*/ 735026 h 1610709"/>
                <a:gd name="connsiteX28" fmla="*/ 964445 w 976696"/>
                <a:gd name="connsiteY28" fmla="*/ 754698 h 1610709"/>
                <a:gd name="connsiteX29" fmla="*/ 969954 w 976696"/>
                <a:gd name="connsiteY29" fmla="*/ 809585 h 1610709"/>
                <a:gd name="connsiteX30" fmla="*/ 974616 w 976696"/>
                <a:gd name="connsiteY30" fmla="*/ 852058 h 1610709"/>
                <a:gd name="connsiteX31" fmla="*/ 970445 w 976696"/>
                <a:gd name="connsiteY31" fmla="*/ 890399 h 1610709"/>
                <a:gd name="connsiteX32" fmla="*/ 967868 w 976696"/>
                <a:gd name="connsiteY32" fmla="*/ 944164 h 1610709"/>
                <a:gd name="connsiteX33" fmla="*/ 964524 w 976696"/>
                <a:gd name="connsiteY33" fmla="*/ 989116 h 1610709"/>
                <a:gd name="connsiteX34" fmla="*/ 959193 w 976696"/>
                <a:gd name="connsiteY34" fmla="*/ 1035366 h 1610709"/>
                <a:gd name="connsiteX35" fmla="*/ 954334 w 976696"/>
                <a:gd name="connsiteY35" fmla="*/ 1069203 h 1610709"/>
                <a:gd name="connsiteX36" fmla="*/ 950399 w 976696"/>
                <a:gd name="connsiteY36" fmla="*/ 1108273 h 1610709"/>
                <a:gd name="connsiteX37" fmla="*/ 945815 w 976696"/>
                <a:gd name="connsiteY37" fmla="*/ 1133257 h 1610709"/>
                <a:gd name="connsiteX38" fmla="*/ 930628 w 976696"/>
                <a:gd name="connsiteY38" fmla="*/ 1188655 h 1610709"/>
                <a:gd name="connsiteX39" fmla="*/ 919159 w 976696"/>
                <a:gd name="connsiteY39" fmla="*/ 1226977 h 1610709"/>
                <a:gd name="connsiteX40" fmla="*/ 905074 w 976696"/>
                <a:gd name="connsiteY40" fmla="*/ 1292329 h 1610709"/>
                <a:gd name="connsiteX41" fmla="*/ 901651 w 976696"/>
                <a:gd name="connsiteY41" fmla="*/ 1314638 h 1610709"/>
                <a:gd name="connsiteX42" fmla="*/ 897716 w 976696"/>
                <a:gd name="connsiteY42" fmla="*/ 1355163 h 1610709"/>
                <a:gd name="connsiteX43" fmla="*/ 896379 w 976696"/>
                <a:gd name="connsiteY43" fmla="*/ 1417053 h 1610709"/>
                <a:gd name="connsiteX44" fmla="*/ 900136 w 976696"/>
                <a:gd name="connsiteY44" fmla="*/ 1468536 h 1610709"/>
                <a:gd name="connsiteX45" fmla="*/ 877139 w 976696"/>
                <a:gd name="connsiteY45" fmla="*/ 1518288 h 1610709"/>
                <a:gd name="connsiteX46" fmla="*/ 833662 w 976696"/>
                <a:gd name="connsiteY46" fmla="*/ 1532984 h 1610709"/>
                <a:gd name="connsiteX47" fmla="*/ 770356 w 976696"/>
                <a:gd name="connsiteY47" fmla="*/ 1533259 h 1610709"/>
                <a:gd name="connsiteX48" fmla="*/ 741241 w 976696"/>
                <a:gd name="connsiteY48" fmla="*/ 1534125 h 1610709"/>
                <a:gd name="connsiteX49" fmla="*/ 697371 w 976696"/>
                <a:gd name="connsiteY49" fmla="*/ 1528754 h 1610709"/>
                <a:gd name="connsiteX50" fmla="*/ 654485 w 976696"/>
                <a:gd name="connsiteY50" fmla="*/ 1481717 h 1610709"/>
                <a:gd name="connsiteX51" fmla="*/ 651671 w 976696"/>
                <a:gd name="connsiteY51" fmla="*/ 1457166 h 1610709"/>
                <a:gd name="connsiteX52" fmla="*/ 650314 w 976696"/>
                <a:gd name="connsiteY52" fmla="*/ 1408417 h 1610709"/>
                <a:gd name="connsiteX53" fmla="*/ 653954 w 976696"/>
                <a:gd name="connsiteY53" fmla="*/ 1365688 h 1610709"/>
                <a:gd name="connsiteX54" fmla="*/ 654367 w 976696"/>
                <a:gd name="connsiteY54" fmla="*/ 1357701 h 1610709"/>
                <a:gd name="connsiteX55" fmla="*/ 655075 w 976696"/>
                <a:gd name="connsiteY55" fmla="*/ 1338029 h 1610709"/>
                <a:gd name="connsiteX56" fmla="*/ 668531 w 976696"/>
                <a:gd name="connsiteY56" fmla="*/ 1322015 h 1610709"/>
                <a:gd name="connsiteX57" fmla="*/ 750743 w 976696"/>
                <a:gd name="connsiteY57" fmla="*/ 1282316 h 1610709"/>
                <a:gd name="connsiteX58" fmla="*/ 770966 w 976696"/>
                <a:gd name="connsiteY58" fmla="*/ 1264611 h 1610709"/>
                <a:gd name="connsiteX59" fmla="*/ 798508 w 976696"/>
                <a:gd name="connsiteY59" fmla="*/ 1237581 h 1610709"/>
                <a:gd name="connsiteX60" fmla="*/ 802757 w 976696"/>
                <a:gd name="connsiteY60" fmla="*/ 1232052 h 1610709"/>
                <a:gd name="connsiteX61" fmla="*/ 791996 w 976696"/>
                <a:gd name="connsiteY61" fmla="*/ 1233253 h 1610709"/>
                <a:gd name="connsiteX62" fmla="*/ 743641 w 976696"/>
                <a:gd name="connsiteY62" fmla="*/ 1238741 h 1610709"/>
                <a:gd name="connsiteX63" fmla="*/ 689915 w 976696"/>
                <a:gd name="connsiteY63" fmla="*/ 1242400 h 1610709"/>
                <a:gd name="connsiteX64" fmla="*/ 592575 w 976696"/>
                <a:gd name="connsiteY64" fmla="*/ 1240886 h 1610709"/>
                <a:gd name="connsiteX65" fmla="*/ 530449 w 976696"/>
                <a:gd name="connsiteY65" fmla="*/ 1233725 h 1610709"/>
                <a:gd name="connsiteX66" fmla="*/ 487976 w 976696"/>
                <a:gd name="connsiteY66" fmla="*/ 1227665 h 1610709"/>
                <a:gd name="connsiteX67" fmla="*/ 410447 w 976696"/>
                <a:gd name="connsiteY67" fmla="*/ 1220819 h 1610709"/>
                <a:gd name="connsiteX68" fmla="*/ 384341 w 976696"/>
                <a:gd name="connsiteY68" fmla="*/ 1226603 h 1610709"/>
                <a:gd name="connsiteX69" fmla="*/ 364452 w 976696"/>
                <a:gd name="connsiteY69" fmla="*/ 1245902 h 1610709"/>
                <a:gd name="connsiteX70" fmla="*/ 348006 w 976696"/>
                <a:gd name="connsiteY70" fmla="*/ 1297818 h 1610709"/>
                <a:gd name="connsiteX71" fmla="*/ 347554 w 976696"/>
                <a:gd name="connsiteY71" fmla="*/ 1341412 h 1610709"/>
                <a:gd name="connsiteX72" fmla="*/ 347436 w 976696"/>
                <a:gd name="connsiteY72" fmla="*/ 1363937 h 1610709"/>
                <a:gd name="connsiteX73" fmla="*/ 346747 w 976696"/>
                <a:gd name="connsiteY73" fmla="*/ 1379931 h 1610709"/>
                <a:gd name="connsiteX74" fmla="*/ 347849 w 976696"/>
                <a:gd name="connsiteY74" fmla="*/ 1439618 h 1610709"/>
                <a:gd name="connsiteX75" fmla="*/ 343245 w 976696"/>
                <a:gd name="connsiteY75" fmla="*/ 1493068 h 1610709"/>
                <a:gd name="connsiteX76" fmla="*/ 332504 w 976696"/>
                <a:gd name="connsiteY76" fmla="*/ 1536780 h 1610709"/>
                <a:gd name="connsiteX77" fmla="*/ 302287 w 976696"/>
                <a:gd name="connsiteY77" fmla="*/ 1577876 h 1610709"/>
                <a:gd name="connsiteX78" fmla="*/ 236699 w 976696"/>
                <a:gd name="connsiteY78" fmla="*/ 1607208 h 1610709"/>
                <a:gd name="connsiteX79" fmla="*/ 202724 w 976696"/>
                <a:gd name="connsiteY79" fmla="*/ 1610395 h 1610709"/>
                <a:gd name="connsiteX80" fmla="*/ 127005 w 976696"/>
                <a:gd name="connsiteY80" fmla="*/ 1608880 h 1610709"/>
                <a:gd name="connsiteX81" fmla="*/ 70662 w 976696"/>
                <a:gd name="connsiteY81" fmla="*/ 1577699 h 1610709"/>
                <a:gd name="connsiteX82" fmla="*/ 46229 w 976696"/>
                <a:gd name="connsiteY82" fmla="*/ 1525134 h 1610709"/>
                <a:gd name="connsiteX83" fmla="*/ 43829 w 976696"/>
                <a:gd name="connsiteY83" fmla="*/ 1507862 h 1610709"/>
                <a:gd name="connsiteX84" fmla="*/ 42511 w 976696"/>
                <a:gd name="connsiteY84" fmla="*/ 1500799 h 1610709"/>
                <a:gd name="connsiteX85" fmla="*/ 37180 w 976696"/>
                <a:gd name="connsiteY85" fmla="*/ 1460903 h 1610709"/>
                <a:gd name="connsiteX86" fmla="*/ 33973 w 976696"/>
                <a:gd name="connsiteY86" fmla="*/ 1433677 h 1610709"/>
                <a:gd name="connsiteX87" fmla="*/ 30924 w 976696"/>
                <a:gd name="connsiteY87" fmla="*/ 1394666 h 1610709"/>
                <a:gd name="connsiteX88" fmla="*/ 24117 w 976696"/>
                <a:gd name="connsiteY88" fmla="*/ 1348140 h 1610709"/>
                <a:gd name="connsiteX89" fmla="*/ 14497 w 976696"/>
                <a:gd name="connsiteY89" fmla="*/ 1280093 h 1610709"/>
                <a:gd name="connsiteX90" fmla="*/ 7101 w 976696"/>
                <a:gd name="connsiteY90" fmla="*/ 1187632 h 1610709"/>
                <a:gd name="connsiteX91" fmla="*/ 1199 w 976696"/>
                <a:gd name="connsiteY91" fmla="*/ 1056337 h 1610709"/>
                <a:gd name="connsiteX92" fmla="*/ -1516 w 976696"/>
                <a:gd name="connsiteY92" fmla="*/ 989706 h 1610709"/>
                <a:gd name="connsiteX93" fmla="*/ 195 w 976696"/>
                <a:gd name="connsiteY93" fmla="*/ 947096 h 1610709"/>
                <a:gd name="connsiteX94" fmla="*/ 1297 w 976696"/>
                <a:gd name="connsiteY94" fmla="*/ 939895 h 1610709"/>
                <a:gd name="connsiteX95" fmla="*/ 2615 w 976696"/>
                <a:gd name="connsiteY95" fmla="*/ 840903 h 1610709"/>
                <a:gd name="connsiteX96" fmla="*/ 1927 w 976696"/>
                <a:gd name="connsiteY96" fmla="*/ 748442 h 1610709"/>
                <a:gd name="connsiteX97" fmla="*/ 2576 w 976696"/>
                <a:gd name="connsiteY97" fmla="*/ 706245 h 1610709"/>
                <a:gd name="connsiteX98" fmla="*/ 1966 w 976696"/>
                <a:gd name="connsiteY98" fmla="*/ 633456 h 1610709"/>
                <a:gd name="connsiteX99" fmla="*/ 5350 w 976696"/>
                <a:gd name="connsiteY99" fmla="*/ 539618 h 1610709"/>
                <a:gd name="connsiteX100" fmla="*/ 4563 w 976696"/>
                <a:gd name="connsiteY100" fmla="*/ 497401 h 1610709"/>
                <a:gd name="connsiteX101" fmla="*/ 4917 w 976696"/>
                <a:gd name="connsiteY101" fmla="*/ 440586 h 1610709"/>
                <a:gd name="connsiteX102" fmla="*/ 7848 w 976696"/>
                <a:gd name="connsiteY102" fmla="*/ 410192 h 1610709"/>
                <a:gd name="connsiteX103" fmla="*/ 14301 w 976696"/>
                <a:gd name="connsiteY103" fmla="*/ 358218 h 1610709"/>
                <a:gd name="connsiteX104" fmla="*/ 20950 w 976696"/>
                <a:gd name="connsiteY104" fmla="*/ 308466 h 1610709"/>
                <a:gd name="connsiteX105" fmla="*/ 33737 w 976696"/>
                <a:gd name="connsiteY105" fmla="*/ 219939 h 1610709"/>
                <a:gd name="connsiteX106" fmla="*/ 45265 w 976696"/>
                <a:gd name="connsiteY106" fmla="*/ 142233 h 1610709"/>
                <a:gd name="connsiteX107" fmla="*/ 57639 w 976696"/>
                <a:gd name="connsiteY107" fmla="*/ 93602 h 1610709"/>
                <a:gd name="connsiteX108" fmla="*/ 62557 w 976696"/>
                <a:gd name="connsiteY108" fmla="*/ 74579 h 1610709"/>
                <a:gd name="connsiteX109" fmla="*/ 78295 w 976696"/>
                <a:gd name="connsiteY109" fmla="*/ 32440 h 1610709"/>
                <a:gd name="connsiteX110" fmla="*/ 90571 w 976696"/>
                <a:gd name="connsiteY110" fmla="*/ 6118 h 1610709"/>
                <a:gd name="connsiteX111" fmla="*/ 94624 w 976696"/>
                <a:gd name="connsiteY111" fmla="*/ -315 h 1610709"/>
                <a:gd name="connsiteX112" fmla="*/ 91417 w 976696"/>
                <a:gd name="connsiteY112" fmla="*/ 11489 h 1610709"/>
                <a:gd name="connsiteX113" fmla="*/ 85850 w 976696"/>
                <a:gd name="connsiteY113" fmla="*/ 44263 h 1610709"/>
                <a:gd name="connsiteX114" fmla="*/ 82722 w 976696"/>
                <a:gd name="connsiteY114" fmla="*/ 84671 h 1610709"/>
                <a:gd name="connsiteX115" fmla="*/ 81424 w 976696"/>
                <a:gd name="connsiteY115" fmla="*/ 113629 h 1610709"/>
                <a:gd name="connsiteX116" fmla="*/ 79928 w 976696"/>
                <a:gd name="connsiteY116" fmla="*/ 151341 h 1610709"/>
                <a:gd name="connsiteX117" fmla="*/ 79082 w 976696"/>
                <a:gd name="connsiteY117" fmla="*/ 218897 h 1610709"/>
                <a:gd name="connsiteX118" fmla="*/ 81404 w 976696"/>
                <a:gd name="connsiteY118" fmla="*/ 252812 h 1610709"/>
                <a:gd name="connsiteX119" fmla="*/ 81581 w 976696"/>
                <a:gd name="connsiteY119" fmla="*/ 258615 h 1610709"/>
                <a:gd name="connsiteX120" fmla="*/ 81581 w 976696"/>
                <a:gd name="connsiteY120" fmla="*/ 302308 h 1610709"/>
                <a:gd name="connsiteX121" fmla="*/ 84197 w 976696"/>
                <a:gd name="connsiteY121" fmla="*/ 343503 h 1610709"/>
                <a:gd name="connsiteX122" fmla="*/ 83450 w 976696"/>
                <a:gd name="connsiteY122" fmla="*/ 379031 h 1610709"/>
                <a:gd name="connsiteX123" fmla="*/ 83450 w 976696"/>
                <a:gd name="connsiteY123" fmla="*/ 391326 h 1610709"/>
                <a:gd name="connsiteX124" fmla="*/ 84591 w 976696"/>
                <a:gd name="connsiteY124" fmla="*/ 404310 h 1610709"/>
                <a:gd name="connsiteX125" fmla="*/ 88525 w 976696"/>
                <a:gd name="connsiteY125" fmla="*/ 448967 h 1610709"/>
                <a:gd name="connsiteX126" fmla="*/ 90158 w 976696"/>
                <a:gd name="connsiteY126" fmla="*/ 465512 h 1610709"/>
                <a:gd name="connsiteX127" fmla="*/ 97339 w 976696"/>
                <a:gd name="connsiteY127" fmla="*/ 527264 h 1610709"/>
                <a:gd name="connsiteX128" fmla="*/ 118624 w 976696"/>
                <a:gd name="connsiteY128" fmla="*/ 626217 h 1610709"/>
                <a:gd name="connsiteX129" fmla="*/ 145753 w 976696"/>
                <a:gd name="connsiteY129" fmla="*/ 726999 h 1610709"/>
                <a:gd name="connsiteX130" fmla="*/ 152913 w 976696"/>
                <a:gd name="connsiteY130" fmla="*/ 750429 h 1610709"/>
                <a:gd name="connsiteX131" fmla="*/ 153995 w 976696"/>
                <a:gd name="connsiteY131" fmla="*/ 753085 h 1610709"/>
                <a:gd name="connsiteX132" fmla="*/ 163301 w 976696"/>
                <a:gd name="connsiteY132" fmla="*/ 786882 h 161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76696" h="1610709">
                  <a:moveTo>
                    <a:pt x="163301" y="786882"/>
                  </a:moveTo>
                  <a:cubicBezTo>
                    <a:pt x="164245" y="792391"/>
                    <a:pt x="170088" y="809683"/>
                    <a:pt x="178291" y="845153"/>
                  </a:cubicBezTo>
                  <a:cubicBezTo>
                    <a:pt x="182540" y="862775"/>
                    <a:pt x="187793" y="880142"/>
                    <a:pt x="194029" y="897167"/>
                  </a:cubicBezTo>
                  <a:cubicBezTo>
                    <a:pt x="198829" y="910721"/>
                    <a:pt x="205833" y="923115"/>
                    <a:pt x="213288" y="935410"/>
                  </a:cubicBezTo>
                  <a:cubicBezTo>
                    <a:pt x="226371" y="956684"/>
                    <a:pt x="242345" y="976032"/>
                    <a:pt x="260778" y="992893"/>
                  </a:cubicBezTo>
                  <a:cubicBezTo>
                    <a:pt x="272267" y="1003694"/>
                    <a:pt x="285447" y="1012330"/>
                    <a:pt x="297880" y="1021891"/>
                  </a:cubicBezTo>
                  <a:cubicBezTo>
                    <a:pt x="309310" y="1030854"/>
                    <a:pt x="321606" y="1038656"/>
                    <a:pt x="334589" y="1045183"/>
                  </a:cubicBezTo>
                  <a:cubicBezTo>
                    <a:pt x="348400" y="1051618"/>
                    <a:pt x="362938" y="1056410"/>
                    <a:pt x="377869" y="1059465"/>
                  </a:cubicBezTo>
                  <a:cubicBezTo>
                    <a:pt x="400945" y="1064659"/>
                    <a:pt x="424434" y="1067452"/>
                    <a:pt x="447628" y="1072095"/>
                  </a:cubicBezTo>
                  <a:cubicBezTo>
                    <a:pt x="461359" y="1074830"/>
                    <a:pt x="475268" y="1076521"/>
                    <a:pt x="489255" y="1077151"/>
                  </a:cubicBezTo>
                  <a:cubicBezTo>
                    <a:pt x="507846" y="1078017"/>
                    <a:pt x="526456" y="1078823"/>
                    <a:pt x="545007" y="1080141"/>
                  </a:cubicBezTo>
                  <a:cubicBezTo>
                    <a:pt x="560115" y="1081223"/>
                    <a:pt x="575303" y="1082777"/>
                    <a:pt x="590411" y="1083761"/>
                  </a:cubicBezTo>
                  <a:cubicBezTo>
                    <a:pt x="606031" y="1084804"/>
                    <a:pt x="621887" y="1085551"/>
                    <a:pt x="637625" y="1082954"/>
                  </a:cubicBezTo>
                  <a:cubicBezTo>
                    <a:pt x="639809" y="1082738"/>
                    <a:pt x="641993" y="1082659"/>
                    <a:pt x="644177" y="1082758"/>
                  </a:cubicBezTo>
                  <a:cubicBezTo>
                    <a:pt x="659915" y="1082482"/>
                    <a:pt x="675397" y="1080003"/>
                    <a:pt x="690879" y="1077643"/>
                  </a:cubicBezTo>
                  <a:cubicBezTo>
                    <a:pt x="718145" y="1073452"/>
                    <a:pt x="743562" y="1063518"/>
                    <a:pt x="768959" y="1053327"/>
                  </a:cubicBezTo>
                  <a:cubicBezTo>
                    <a:pt x="783379" y="1047563"/>
                    <a:pt x="797878" y="1042075"/>
                    <a:pt x="811550" y="1034717"/>
                  </a:cubicBezTo>
                  <a:cubicBezTo>
                    <a:pt x="820895" y="1029624"/>
                    <a:pt x="829216" y="1022823"/>
                    <a:pt x="836062" y="1014671"/>
                  </a:cubicBezTo>
                  <a:cubicBezTo>
                    <a:pt x="846823" y="1002179"/>
                    <a:pt x="856758" y="989097"/>
                    <a:pt x="866653" y="975995"/>
                  </a:cubicBezTo>
                  <a:cubicBezTo>
                    <a:pt x="876293" y="963208"/>
                    <a:pt x="884830" y="949712"/>
                    <a:pt x="890260" y="934446"/>
                  </a:cubicBezTo>
                  <a:cubicBezTo>
                    <a:pt x="898798" y="910505"/>
                    <a:pt x="907238" y="886544"/>
                    <a:pt x="912923" y="861658"/>
                  </a:cubicBezTo>
                  <a:cubicBezTo>
                    <a:pt x="918353" y="837893"/>
                    <a:pt x="924943" y="814444"/>
                    <a:pt x="929330" y="790404"/>
                  </a:cubicBezTo>
                  <a:cubicBezTo>
                    <a:pt x="931297" y="779505"/>
                    <a:pt x="932694" y="768469"/>
                    <a:pt x="934150" y="757492"/>
                  </a:cubicBezTo>
                  <a:cubicBezTo>
                    <a:pt x="935841" y="744744"/>
                    <a:pt x="939442" y="732448"/>
                    <a:pt x="942727" y="720114"/>
                  </a:cubicBezTo>
                  <a:cubicBezTo>
                    <a:pt x="947075" y="703707"/>
                    <a:pt x="952976" y="687792"/>
                    <a:pt x="958465" y="671739"/>
                  </a:cubicBezTo>
                  <a:cubicBezTo>
                    <a:pt x="959763" y="667804"/>
                    <a:pt x="959566" y="663614"/>
                    <a:pt x="961888" y="660073"/>
                  </a:cubicBezTo>
                  <a:cubicBezTo>
                    <a:pt x="961888" y="661765"/>
                    <a:pt x="962124" y="663476"/>
                    <a:pt x="962045" y="665149"/>
                  </a:cubicBezTo>
                  <a:cubicBezTo>
                    <a:pt x="960924" y="688500"/>
                    <a:pt x="963836" y="711714"/>
                    <a:pt x="964012" y="735026"/>
                  </a:cubicBezTo>
                  <a:cubicBezTo>
                    <a:pt x="964012" y="741577"/>
                    <a:pt x="964622" y="748128"/>
                    <a:pt x="964445" y="754698"/>
                  </a:cubicBezTo>
                  <a:cubicBezTo>
                    <a:pt x="964091" y="773147"/>
                    <a:pt x="965940" y="791574"/>
                    <a:pt x="969954" y="809585"/>
                  </a:cubicBezTo>
                  <a:cubicBezTo>
                    <a:pt x="972924" y="823513"/>
                    <a:pt x="976367" y="837520"/>
                    <a:pt x="974616" y="852058"/>
                  </a:cubicBezTo>
                  <a:cubicBezTo>
                    <a:pt x="973082" y="864825"/>
                    <a:pt x="972098" y="877632"/>
                    <a:pt x="970445" y="890399"/>
                  </a:cubicBezTo>
                  <a:cubicBezTo>
                    <a:pt x="968203" y="908229"/>
                    <a:pt x="967357" y="926203"/>
                    <a:pt x="967868" y="944164"/>
                  </a:cubicBezTo>
                  <a:cubicBezTo>
                    <a:pt x="968242" y="959312"/>
                    <a:pt x="966353" y="974185"/>
                    <a:pt x="964524" y="989116"/>
                  </a:cubicBezTo>
                  <a:cubicBezTo>
                    <a:pt x="962557" y="1004520"/>
                    <a:pt x="960589" y="1019923"/>
                    <a:pt x="959193" y="1035366"/>
                  </a:cubicBezTo>
                  <a:cubicBezTo>
                    <a:pt x="958111" y="1046737"/>
                    <a:pt x="956183" y="1057950"/>
                    <a:pt x="954334" y="1069203"/>
                  </a:cubicBezTo>
                  <a:cubicBezTo>
                    <a:pt x="952209" y="1082148"/>
                    <a:pt x="951265" y="1095230"/>
                    <a:pt x="950399" y="1108273"/>
                  </a:cubicBezTo>
                  <a:cubicBezTo>
                    <a:pt x="950026" y="1116771"/>
                    <a:pt x="948491" y="1125172"/>
                    <a:pt x="945815" y="1133257"/>
                  </a:cubicBezTo>
                  <a:cubicBezTo>
                    <a:pt x="939461" y="1151356"/>
                    <a:pt x="934405" y="1169868"/>
                    <a:pt x="930628" y="1188655"/>
                  </a:cubicBezTo>
                  <a:cubicBezTo>
                    <a:pt x="927894" y="1201737"/>
                    <a:pt x="923015" y="1214229"/>
                    <a:pt x="919159" y="1226977"/>
                  </a:cubicBezTo>
                  <a:cubicBezTo>
                    <a:pt x="912805" y="1248361"/>
                    <a:pt x="908084" y="1270217"/>
                    <a:pt x="905074" y="1292329"/>
                  </a:cubicBezTo>
                  <a:cubicBezTo>
                    <a:pt x="904051" y="1299785"/>
                    <a:pt x="902969" y="1307221"/>
                    <a:pt x="901651" y="1314638"/>
                  </a:cubicBezTo>
                  <a:cubicBezTo>
                    <a:pt x="899310" y="1328035"/>
                    <a:pt x="897991" y="1341570"/>
                    <a:pt x="897716" y="1355163"/>
                  </a:cubicBezTo>
                  <a:cubicBezTo>
                    <a:pt x="897264" y="1375780"/>
                    <a:pt x="896693" y="1396476"/>
                    <a:pt x="896379" y="1417053"/>
                  </a:cubicBezTo>
                  <a:cubicBezTo>
                    <a:pt x="896103" y="1434306"/>
                    <a:pt x="898109" y="1451421"/>
                    <a:pt x="900136" y="1468536"/>
                  </a:cubicBezTo>
                  <a:cubicBezTo>
                    <a:pt x="902654" y="1489763"/>
                    <a:pt x="893073" y="1505776"/>
                    <a:pt x="877139" y="1518288"/>
                  </a:cubicBezTo>
                  <a:cubicBezTo>
                    <a:pt x="864568" y="1528124"/>
                    <a:pt x="849597" y="1532059"/>
                    <a:pt x="833662" y="1532984"/>
                  </a:cubicBezTo>
                  <a:cubicBezTo>
                    <a:pt x="812554" y="1534262"/>
                    <a:pt x="791445" y="1532984"/>
                    <a:pt x="770356" y="1533259"/>
                  </a:cubicBezTo>
                  <a:cubicBezTo>
                    <a:pt x="760658" y="1533259"/>
                    <a:pt x="750959" y="1533849"/>
                    <a:pt x="741241" y="1534125"/>
                  </a:cubicBezTo>
                  <a:cubicBezTo>
                    <a:pt x="726427" y="1534656"/>
                    <a:pt x="711614" y="1532846"/>
                    <a:pt x="697371" y="1528754"/>
                  </a:cubicBezTo>
                  <a:cubicBezTo>
                    <a:pt x="673528" y="1521790"/>
                    <a:pt x="660328" y="1504852"/>
                    <a:pt x="654485" y="1481717"/>
                  </a:cubicBezTo>
                  <a:cubicBezTo>
                    <a:pt x="652754" y="1473651"/>
                    <a:pt x="651809" y="1465428"/>
                    <a:pt x="651671" y="1457166"/>
                  </a:cubicBezTo>
                  <a:cubicBezTo>
                    <a:pt x="650924" y="1440936"/>
                    <a:pt x="650432" y="1424666"/>
                    <a:pt x="650314" y="1408417"/>
                  </a:cubicBezTo>
                  <a:cubicBezTo>
                    <a:pt x="650531" y="1394115"/>
                    <a:pt x="651730" y="1379833"/>
                    <a:pt x="653954" y="1365688"/>
                  </a:cubicBezTo>
                  <a:cubicBezTo>
                    <a:pt x="654229" y="1363032"/>
                    <a:pt x="654367" y="1360377"/>
                    <a:pt x="654367" y="1357701"/>
                  </a:cubicBezTo>
                  <a:cubicBezTo>
                    <a:pt x="654603" y="1351150"/>
                    <a:pt x="654544" y="1344580"/>
                    <a:pt x="655075" y="1338029"/>
                  </a:cubicBezTo>
                  <a:cubicBezTo>
                    <a:pt x="655724" y="1329628"/>
                    <a:pt x="660131" y="1324258"/>
                    <a:pt x="668531" y="1322015"/>
                  </a:cubicBezTo>
                  <a:cubicBezTo>
                    <a:pt x="698492" y="1314146"/>
                    <a:pt x="725089" y="1299215"/>
                    <a:pt x="750743" y="1282316"/>
                  </a:cubicBezTo>
                  <a:cubicBezTo>
                    <a:pt x="758316" y="1277339"/>
                    <a:pt x="764297" y="1270650"/>
                    <a:pt x="770966" y="1264611"/>
                  </a:cubicBezTo>
                  <a:cubicBezTo>
                    <a:pt x="780586" y="1255994"/>
                    <a:pt x="789458" y="1246709"/>
                    <a:pt x="798508" y="1237581"/>
                  </a:cubicBezTo>
                  <a:cubicBezTo>
                    <a:pt x="800357" y="1236105"/>
                    <a:pt x="801812" y="1234217"/>
                    <a:pt x="802757" y="1232052"/>
                  </a:cubicBezTo>
                  <a:cubicBezTo>
                    <a:pt x="798822" y="1231148"/>
                    <a:pt x="795301" y="1232544"/>
                    <a:pt x="791996" y="1233253"/>
                  </a:cubicBezTo>
                  <a:cubicBezTo>
                    <a:pt x="776061" y="1236440"/>
                    <a:pt x="759890" y="1238289"/>
                    <a:pt x="743641" y="1238741"/>
                  </a:cubicBezTo>
                  <a:cubicBezTo>
                    <a:pt x="725719" y="1239528"/>
                    <a:pt x="707817" y="1241141"/>
                    <a:pt x="689915" y="1242400"/>
                  </a:cubicBezTo>
                  <a:cubicBezTo>
                    <a:pt x="657456" y="1244702"/>
                    <a:pt x="624996" y="1245351"/>
                    <a:pt x="592575" y="1240886"/>
                  </a:cubicBezTo>
                  <a:cubicBezTo>
                    <a:pt x="571958" y="1238053"/>
                    <a:pt x="551263" y="1234984"/>
                    <a:pt x="530449" y="1233725"/>
                  </a:cubicBezTo>
                  <a:cubicBezTo>
                    <a:pt x="516226" y="1232839"/>
                    <a:pt x="502180" y="1229220"/>
                    <a:pt x="487976" y="1227665"/>
                  </a:cubicBezTo>
                  <a:cubicBezTo>
                    <a:pt x="462186" y="1224852"/>
                    <a:pt x="436532" y="1220466"/>
                    <a:pt x="410447" y="1220819"/>
                  </a:cubicBezTo>
                  <a:cubicBezTo>
                    <a:pt x="401437" y="1220977"/>
                    <a:pt x="392564" y="1222944"/>
                    <a:pt x="384341" y="1226603"/>
                  </a:cubicBezTo>
                  <a:cubicBezTo>
                    <a:pt x="375449" y="1230203"/>
                    <a:pt x="368308" y="1237128"/>
                    <a:pt x="364452" y="1245902"/>
                  </a:cubicBezTo>
                  <a:cubicBezTo>
                    <a:pt x="356918" y="1262486"/>
                    <a:pt x="351410" y="1279916"/>
                    <a:pt x="348006" y="1297818"/>
                  </a:cubicBezTo>
                  <a:cubicBezTo>
                    <a:pt x="345508" y="1312317"/>
                    <a:pt x="346590" y="1326874"/>
                    <a:pt x="347554" y="1341412"/>
                  </a:cubicBezTo>
                  <a:cubicBezTo>
                    <a:pt x="348183" y="1348907"/>
                    <a:pt x="348144" y="1356442"/>
                    <a:pt x="347436" y="1363937"/>
                  </a:cubicBezTo>
                  <a:cubicBezTo>
                    <a:pt x="346865" y="1369249"/>
                    <a:pt x="346649" y="1374600"/>
                    <a:pt x="346747" y="1379931"/>
                  </a:cubicBezTo>
                  <a:cubicBezTo>
                    <a:pt x="346944" y="1399820"/>
                    <a:pt x="346294" y="1419709"/>
                    <a:pt x="347849" y="1439618"/>
                  </a:cubicBezTo>
                  <a:cubicBezTo>
                    <a:pt x="349147" y="1457559"/>
                    <a:pt x="347593" y="1475599"/>
                    <a:pt x="343245" y="1493068"/>
                  </a:cubicBezTo>
                  <a:cubicBezTo>
                    <a:pt x="339744" y="1507665"/>
                    <a:pt x="337639" y="1522577"/>
                    <a:pt x="332504" y="1536780"/>
                  </a:cubicBezTo>
                  <a:cubicBezTo>
                    <a:pt x="326406" y="1553679"/>
                    <a:pt x="315586" y="1566427"/>
                    <a:pt x="302287" y="1577876"/>
                  </a:cubicBezTo>
                  <a:cubicBezTo>
                    <a:pt x="283283" y="1594283"/>
                    <a:pt x="261112" y="1602939"/>
                    <a:pt x="236699" y="1607208"/>
                  </a:cubicBezTo>
                  <a:cubicBezTo>
                    <a:pt x="225505" y="1609333"/>
                    <a:pt x="214115" y="1610395"/>
                    <a:pt x="202724" y="1610395"/>
                  </a:cubicBezTo>
                  <a:cubicBezTo>
                    <a:pt x="177484" y="1610021"/>
                    <a:pt x="152166" y="1611064"/>
                    <a:pt x="127005" y="1608880"/>
                  </a:cubicBezTo>
                  <a:cubicBezTo>
                    <a:pt x="103889" y="1606913"/>
                    <a:pt x="83725" y="1598670"/>
                    <a:pt x="70662" y="1577699"/>
                  </a:cubicBezTo>
                  <a:cubicBezTo>
                    <a:pt x="60413" y="1561135"/>
                    <a:pt x="50636" y="1544394"/>
                    <a:pt x="46229" y="1525134"/>
                  </a:cubicBezTo>
                  <a:cubicBezTo>
                    <a:pt x="45049" y="1519429"/>
                    <a:pt x="44242" y="1513665"/>
                    <a:pt x="43829" y="1507862"/>
                  </a:cubicBezTo>
                  <a:cubicBezTo>
                    <a:pt x="43593" y="1505462"/>
                    <a:pt x="43829" y="1502963"/>
                    <a:pt x="42511" y="1500799"/>
                  </a:cubicBezTo>
                  <a:cubicBezTo>
                    <a:pt x="39344" y="1487717"/>
                    <a:pt x="37554" y="1474359"/>
                    <a:pt x="37180" y="1460903"/>
                  </a:cubicBezTo>
                  <a:cubicBezTo>
                    <a:pt x="36727" y="1451775"/>
                    <a:pt x="35212" y="1442706"/>
                    <a:pt x="33973" y="1433677"/>
                  </a:cubicBezTo>
                  <a:cubicBezTo>
                    <a:pt x="32281" y="1420693"/>
                    <a:pt x="32734" y="1407650"/>
                    <a:pt x="30924" y="1394666"/>
                  </a:cubicBezTo>
                  <a:cubicBezTo>
                    <a:pt x="28780" y="1379144"/>
                    <a:pt x="26183" y="1363682"/>
                    <a:pt x="24117" y="1348140"/>
                  </a:cubicBezTo>
                  <a:cubicBezTo>
                    <a:pt x="21107" y="1325438"/>
                    <a:pt x="16917" y="1302893"/>
                    <a:pt x="14497" y="1280093"/>
                  </a:cubicBezTo>
                  <a:cubicBezTo>
                    <a:pt x="11212" y="1249325"/>
                    <a:pt x="8950" y="1218518"/>
                    <a:pt x="7101" y="1187632"/>
                  </a:cubicBezTo>
                  <a:cubicBezTo>
                    <a:pt x="4484" y="1143880"/>
                    <a:pt x="1671" y="1100187"/>
                    <a:pt x="1199" y="1056337"/>
                  </a:cubicBezTo>
                  <a:cubicBezTo>
                    <a:pt x="923" y="1034166"/>
                    <a:pt x="-2165" y="1011877"/>
                    <a:pt x="-1516" y="989706"/>
                  </a:cubicBezTo>
                  <a:cubicBezTo>
                    <a:pt x="-1103" y="975542"/>
                    <a:pt x="-1851" y="961221"/>
                    <a:pt x="195" y="947096"/>
                  </a:cubicBezTo>
                  <a:cubicBezTo>
                    <a:pt x="569" y="944696"/>
                    <a:pt x="1120" y="942315"/>
                    <a:pt x="1297" y="939895"/>
                  </a:cubicBezTo>
                  <a:cubicBezTo>
                    <a:pt x="3697" y="906954"/>
                    <a:pt x="4150" y="873898"/>
                    <a:pt x="2615" y="840903"/>
                  </a:cubicBezTo>
                  <a:cubicBezTo>
                    <a:pt x="1179" y="810076"/>
                    <a:pt x="1041" y="779249"/>
                    <a:pt x="1927" y="748442"/>
                  </a:cubicBezTo>
                  <a:cubicBezTo>
                    <a:pt x="2320" y="734376"/>
                    <a:pt x="3481" y="720291"/>
                    <a:pt x="2576" y="706245"/>
                  </a:cubicBezTo>
                  <a:cubicBezTo>
                    <a:pt x="1002" y="681988"/>
                    <a:pt x="1179" y="657732"/>
                    <a:pt x="1966" y="633456"/>
                  </a:cubicBezTo>
                  <a:cubicBezTo>
                    <a:pt x="2989" y="602177"/>
                    <a:pt x="4543" y="570897"/>
                    <a:pt x="5350" y="539618"/>
                  </a:cubicBezTo>
                  <a:cubicBezTo>
                    <a:pt x="5723" y="525552"/>
                    <a:pt x="4622" y="511467"/>
                    <a:pt x="4563" y="497401"/>
                  </a:cubicBezTo>
                  <a:cubicBezTo>
                    <a:pt x="4445" y="478456"/>
                    <a:pt x="4386" y="459511"/>
                    <a:pt x="4917" y="440586"/>
                  </a:cubicBezTo>
                  <a:cubicBezTo>
                    <a:pt x="5232" y="430402"/>
                    <a:pt x="6195" y="420249"/>
                    <a:pt x="7848" y="410192"/>
                  </a:cubicBezTo>
                  <a:cubicBezTo>
                    <a:pt x="10622" y="392940"/>
                    <a:pt x="12550" y="375588"/>
                    <a:pt x="14301" y="358218"/>
                  </a:cubicBezTo>
                  <a:cubicBezTo>
                    <a:pt x="15993" y="341555"/>
                    <a:pt x="19081" y="325089"/>
                    <a:pt x="20950" y="308466"/>
                  </a:cubicBezTo>
                  <a:cubicBezTo>
                    <a:pt x="24275" y="278819"/>
                    <a:pt x="28957" y="249448"/>
                    <a:pt x="33737" y="219939"/>
                  </a:cubicBezTo>
                  <a:cubicBezTo>
                    <a:pt x="37947" y="194089"/>
                    <a:pt x="40308" y="167984"/>
                    <a:pt x="45265" y="142233"/>
                  </a:cubicBezTo>
                  <a:cubicBezTo>
                    <a:pt x="48433" y="125767"/>
                    <a:pt x="53134" y="109734"/>
                    <a:pt x="57639" y="93602"/>
                  </a:cubicBezTo>
                  <a:cubicBezTo>
                    <a:pt x="59370" y="87281"/>
                    <a:pt x="61003" y="80939"/>
                    <a:pt x="62557" y="74579"/>
                  </a:cubicBezTo>
                  <a:cubicBezTo>
                    <a:pt x="65980" y="59921"/>
                    <a:pt x="71272" y="45760"/>
                    <a:pt x="78295" y="32440"/>
                  </a:cubicBezTo>
                  <a:cubicBezTo>
                    <a:pt x="82879" y="23922"/>
                    <a:pt x="87640" y="15443"/>
                    <a:pt x="90571" y="6118"/>
                  </a:cubicBezTo>
                  <a:lnTo>
                    <a:pt x="94624" y="-315"/>
                  </a:lnTo>
                  <a:cubicBezTo>
                    <a:pt x="95391" y="4072"/>
                    <a:pt x="92302" y="7456"/>
                    <a:pt x="91417" y="11489"/>
                  </a:cubicBezTo>
                  <a:cubicBezTo>
                    <a:pt x="88997" y="22311"/>
                    <a:pt x="87148" y="33251"/>
                    <a:pt x="85850" y="44263"/>
                  </a:cubicBezTo>
                  <a:cubicBezTo>
                    <a:pt x="84276" y="57700"/>
                    <a:pt x="83646" y="71195"/>
                    <a:pt x="82722" y="84671"/>
                  </a:cubicBezTo>
                  <a:cubicBezTo>
                    <a:pt x="82053" y="94350"/>
                    <a:pt x="82604" y="104088"/>
                    <a:pt x="81424" y="113629"/>
                  </a:cubicBezTo>
                  <a:cubicBezTo>
                    <a:pt x="79869" y="126219"/>
                    <a:pt x="81227" y="138869"/>
                    <a:pt x="79928" y="151341"/>
                  </a:cubicBezTo>
                  <a:cubicBezTo>
                    <a:pt x="77587" y="173866"/>
                    <a:pt x="78512" y="196411"/>
                    <a:pt x="79082" y="218897"/>
                  </a:cubicBezTo>
                  <a:cubicBezTo>
                    <a:pt x="79377" y="230130"/>
                    <a:pt x="78925" y="241618"/>
                    <a:pt x="81404" y="252812"/>
                  </a:cubicBezTo>
                  <a:cubicBezTo>
                    <a:pt x="81679" y="254734"/>
                    <a:pt x="81738" y="256680"/>
                    <a:pt x="81581" y="258615"/>
                  </a:cubicBezTo>
                  <a:cubicBezTo>
                    <a:pt x="81581" y="273193"/>
                    <a:pt x="81581" y="287750"/>
                    <a:pt x="81581" y="302308"/>
                  </a:cubicBezTo>
                  <a:cubicBezTo>
                    <a:pt x="81463" y="316079"/>
                    <a:pt x="83273" y="329850"/>
                    <a:pt x="84197" y="343503"/>
                  </a:cubicBezTo>
                  <a:cubicBezTo>
                    <a:pt x="84984" y="355306"/>
                    <a:pt x="85614" y="367110"/>
                    <a:pt x="83450" y="379031"/>
                  </a:cubicBezTo>
                  <a:cubicBezTo>
                    <a:pt x="82682" y="383095"/>
                    <a:pt x="82682" y="387262"/>
                    <a:pt x="83450" y="391326"/>
                  </a:cubicBezTo>
                  <a:cubicBezTo>
                    <a:pt x="84079" y="395629"/>
                    <a:pt x="84453" y="399965"/>
                    <a:pt x="84591" y="404310"/>
                  </a:cubicBezTo>
                  <a:cubicBezTo>
                    <a:pt x="85830" y="419202"/>
                    <a:pt x="85889" y="434173"/>
                    <a:pt x="88525" y="448967"/>
                  </a:cubicBezTo>
                  <a:cubicBezTo>
                    <a:pt x="89509" y="454377"/>
                    <a:pt x="89529" y="459984"/>
                    <a:pt x="90158" y="465512"/>
                  </a:cubicBezTo>
                  <a:cubicBezTo>
                    <a:pt x="92460" y="486109"/>
                    <a:pt x="94899" y="506686"/>
                    <a:pt x="97339" y="527264"/>
                  </a:cubicBezTo>
                  <a:cubicBezTo>
                    <a:pt x="101273" y="560963"/>
                    <a:pt x="109358" y="593698"/>
                    <a:pt x="118624" y="626217"/>
                  </a:cubicBezTo>
                  <a:cubicBezTo>
                    <a:pt x="128165" y="659660"/>
                    <a:pt x="137412" y="693221"/>
                    <a:pt x="145753" y="726999"/>
                  </a:cubicBezTo>
                  <a:cubicBezTo>
                    <a:pt x="147563" y="734974"/>
                    <a:pt x="149943" y="742806"/>
                    <a:pt x="152913" y="750429"/>
                  </a:cubicBezTo>
                  <a:cubicBezTo>
                    <a:pt x="153425" y="751708"/>
                    <a:pt x="153759" y="752514"/>
                    <a:pt x="153995" y="753085"/>
                  </a:cubicBezTo>
                  <a:cubicBezTo>
                    <a:pt x="158127" y="764045"/>
                    <a:pt x="161235" y="775358"/>
                    <a:pt x="163301" y="786882"/>
                  </a:cubicBezTo>
                  <a:close/>
                </a:path>
              </a:pathLst>
            </a:custGeom>
            <a:solidFill>
              <a:srgbClr val="070B93"/>
            </a:solidFill>
            <a:ln w="1956" cap="flat">
              <a:noFill/>
              <a:prstDash val="solid"/>
              <a:miter/>
            </a:ln>
          </p:spPr>
          <p:txBody>
            <a:bodyPr rtlCol="0" anchor="ctr"/>
            <a:lstStyle/>
            <a:p>
              <a:endParaRPr lang="es-CO"/>
            </a:p>
          </p:txBody>
        </p:sp>
        <p:sp>
          <p:nvSpPr>
            <p:cNvPr id="249" name="Freeform: Shape 248">
              <a:extLst>
                <a:ext uri="{FF2B5EF4-FFF2-40B4-BE49-F238E27FC236}">
                  <a16:creationId xmlns:a16="http://schemas.microsoft.com/office/drawing/2014/main" id="{768D7F30-71D9-7B2D-BDA6-0988C4ED6F89}"/>
                </a:ext>
              </a:extLst>
            </p:cNvPr>
            <p:cNvSpPr/>
            <p:nvPr/>
          </p:nvSpPr>
          <p:spPr>
            <a:xfrm>
              <a:off x="12239835" y="719603"/>
              <a:ext cx="194652" cy="692693"/>
            </a:xfrm>
            <a:custGeom>
              <a:avLst/>
              <a:gdLst>
                <a:gd name="connsiteX0" fmla="*/ 179596 w 194652"/>
                <a:gd name="connsiteY0" fmla="*/ 11662 h 692693"/>
                <a:gd name="connsiteX1" fmla="*/ 178022 w 194652"/>
                <a:gd name="connsiteY1" fmla="*/ 50181 h 692693"/>
                <a:gd name="connsiteX2" fmla="*/ 179124 w 194652"/>
                <a:gd name="connsiteY2" fmla="*/ 109828 h 692693"/>
                <a:gd name="connsiteX3" fmla="*/ 179911 w 194652"/>
                <a:gd name="connsiteY3" fmla="*/ 173095 h 692693"/>
                <a:gd name="connsiteX4" fmla="*/ 180127 w 194652"/>
                <a:gd name="connsiteY4" fmla="*/ 193436 h 692693"/>
                <a:gd name="connsiteX5" fmla="*/ 179399 w 194652"/>
                <a:gd name="connsiteY5" fmla="*/ 202092 h 692693"/>
                <a:gd name="connsiteX6" fmla="*/ 176370 w 194652"/>
                <a:gd name="connsiteY6" fmla="*/ 238998 h 692693"/>
                <a:gd name="connsiteX7" fmla="*/ 176960 w 194652"/>
                <a:gd name="connsiteY7" fmla="*/ 332954 h 692693"/>
                <a:gd name="connsiteX8" fmla="*/ 179911 w 194652"/>
                <a:gd name="connsiteY8" fmla="*/ 411507 h 692693"/>
                <a:gd name="connsiteX9" fmla="*/ 184730 w 194652"/>
                <a:gd name="connsiteY9" fmla="*/ 482623 h 692693"/>
                <a:gd name="connsiteX10" fmla="*/ 186029 w 194652"/>
                <a:gd name="connsiteY10" fmla="*/ 540067 h 692693"/>
                <a:gd name="connsiteX11" fmla="*/ 187504 w 194652"/>
                <a:gd name="connsiteY11" fmla="*/ 580041 h 692693"/>
                <a:gd name="connsiteX12" fmla="*/ 192895 w 194652"/>
                <a:gd name="connsiteY12" fmla="*/ 641636 h 692693"/>
                <a:gd name="connsiteX13" fmla="*/ 191222 w 194652"/>
                <a:gd name="connsiteY13" fmla="*/ 662607 h 692693"/>
                <a:gd name="connsiteX14" fmla="*/ 161832 w 194652"/>
                <a:gd name="connsiteY14" fmla="*/ 690641 h 692693"/>
                <a:gd name="connsiteX15" fmla="*/ 115306 w 194652"/>
                <a:gd name="connsiteY15" fmla="*/ 686922 h 692693"/>
                <a:gd name="connsiteX16" fmla="*/ 87430 w 194652"/>
                <a:gd name="connsiteY16" fmla="*/ 676260 h 692693"/>
                <a:gd name="connsiteX17" fmla="*/ 59751 w 194652"/>
                <a:gd name="connsiteY17" fmla="*/ 659066 h 692693"/>
                <a:gd name="connsiteX18" fmla="*/ 32209 w 194652"/>
                <a:gd name="connsiteY18" fmla="*/ 629026 h 692693"/>
                <a:gd name="connsiteX19" fmla="*/ 21763 w 194652"/>
                <a:gd name="connsiteY19" fmla="*/ 609196 h 692693"/>
                <a:gd name="connsiteX20" fmla="*/ 6635 w 194652"/>
                <a:gd name="connsiteY20" fmla="*/ 541877 h 692693"/>
                <a:gd name="connsiteX21" fmla="*/ 4018 w 194652"/>
                <a:gd name="connsiteY21" fmla="*/ 455416 h 692693"/>
                <a:gd name="connsiteX22" fmla="*/ 3468 w 194652"/>
                <a:gd name="connsiteY22" fmla="*/ 437986 h 692693"/>
                <a:gd name="connsiteX23" fmla="*/ -900 w 194652"/>
                <a:gd name="connsiteY23" fmla="*/ 365375 h 692693"/>
                <a:gd name="connsiteX24" fmla="*/ -369 w 194652"/>
                <a:gd name="connsiteY24" fmla="*/ 325400 h 692693"/>
                <a:gd name="connsiteX25" fmla="*/ 2877 w 194652"/>
                <a:gd name="connsiteY25" fmla="*/ 287727 h 692693"/>
                <a:gd name="connsiteX26" fmla="*/ 7815 w 194652"/>
                <a:gd name="connsiteY26" fmla="*/ 182341 h 692693"/>
                <a:gd name="connsiteX27" fmla="*/ 7953 w 194652"/>
                <a:gd name="connsiteY27" fmla="*/ 112425 h 692693"/>
                <a:gd name="connsiteX28" fmla="*/ 11238 w 194652"/>
                <a:gd name="connsiteY28" fmla="*/ 59447 h 692693"/>
                <a:gd name="connsiteX29" fmla="*/ 17632 w 194652"/>
                <a:gd name="connsiteY29" fmla="*/ 7492 h 692693"/>
                <a:gd name="connsiteX30" fmla="*/ 19029 w 194652"/>
                <a:gd name="connsiteY30" fmla="*/ 2691 h 692693"/>
                <a:gd name="connsiteX31" fmla="*/ 29730 w 194652"/>
                <a:gd name="connsiteY31" fmla="*/ 3714 h 692693"/>
                <a:gd name="connsiteX32" fmla="*/ 51823 w 194652"/>
                <a:gd name="connsiteY32" fmla="*/ 9616 h 692693"/>
                <a:gd name="connsiteX33" fmla="*/ 65593 w 194652"/>
                <a:gd name="connsiteY33" fmla="*/ 20279 h 692693"/>
                <a:gd name="connsiteX34" fmla="*/ 112926 w 194652"/>
                <a:gd name="connsiteY34" fmla="*/ 27085 h 692693"/>
                <a:gd name="connsiteX35" fmla="*/ 171786 w 194652"/>
                <a:gd name="connsiteY35" fmla="*/ 18252 h 692693"/>
                <a:gd name="connsiteX36" fmla="*/ 179596 w 194652"/>
                <a:gd name="connsiteY36" fmla="*/ 11662 h 692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94652" h="692693">
                  <a:moveTo>
                    <a:pt x="179596" y="11662"/>
                  </a:moveTo>
                  <a:cubicBezTo>
                    <a:pt x="179045" y="24489"/>
                    <a:pt x="178219" y="37335"/>
                    <a:pt x="178022" y="50181"/>
                  </a:cubicBezTo>
                  <a:cubicBezTo>
                    <a:pt x="177688" y="70070"/>
                    <a:pt x="177629" y="89919"/>
                    <a:pt x="179124" y="109828"/>
                  </a:cubicBezTo>
                  <a:cubicBezTo>
                    <a:pt x="180697" y="130858"/>
                    <a:pt x="181897" y="151967"/>
                    <a:pt x="179911" y="173095"/>
                  </a:cubicBezTo>
                  <a:cubicBezTo>
                    <a:pt x="179045" y="179853"/>
                    <a:pt x="179124" y="186699"/>
                    <a:pt x="180127" y="193436"/>
                  </a:cubicBezTo>
                  <a:cubicBezTo>
                    <a:pt x="180481" y="196342"/>
                    <a:pt x="180225" y="199285"/>
                    <a:pt x="179399" y="202092"/>
                  </a:cubicBezTo>
                  <a:cubicBezTo>
                    <a:pt x="176606" y="214270"/>
                    <a:pt x="176330" y="226624"/>
                    <a:pt x="176370" y="238998"/>
                  </a:cubicBezTo>
                  <a:cubicBezTo>
                    <a:pt x="176370" y="270317"/>
                    <a:pt x="175996" y="301655"/>
                    <a:pt x="176960" y="332954"/>
                  </a:cubicBezTo>
                  <a:cubicBezTo>
                    <a:pt x="177786" y="359138"/>
                    <a:pt x="178612" y="385342"/>
                    <a:pt x="179911" y="411507"/>
                  </a:cubicBezTo>
                  <a:cubicBezTo>
                    <a:pt x="181111" y="435232"/>
                    <a:pt x="182350" y="458957"/>
                    <a:pt x="184730" y="482623"/>
                  </a:cubicBezTo>
                  <a:cubicBezTo>
                    <a:pt x="186599" y="501711"/>
                    <a:pt x="187032" y="520914"/>
                    <a:pt x="186029" y="540067"/>
                  </a:cubicBezTo>
                  <a:cubicBezTo>
                    <a:pt x="185675" y="553405"/>
                    <a:pt x="186166" y="566762"/>
                    <a:pt x="187504" y="580041"/>
                  </a:cubicBezTo>
                  <a:cubicBezTo>
                    <a:pt x="189176" y="600580"/>
                    <a:pt x="192344" y="621000"/>
                    <a:pt x="192895" y="641636"/>
                  </a:cubicBezTo>
                  <a:cubicBezTo>
                    <a:pt x="193347" y="648679"/>
                    <a:pt x="192796" y="655741"/>
                    <a:pt x="191222" y="662607"/>
                  </a:cubicBezTo>
                  <a:cubicBezTo>
                    <a:pt x="187111" y="677971"/>
                    <a:pt x="177117" y="687237"/>
                    <a:pt x="161832" y="690641"/>
                  </a:cubicBezTo>
                  <a:cubicBezTo>
                    <a:pt x="146290" y="693867"/>
                    <a:pt x="130139" y="692588"/>
                    <a:pt x="115306" y="686922"/>
                  </a:cubicBezTo>
                  <a:cubicBezTo>
                    <a:pt x="105922" y="683598"/>
                    <a:pt x="96676" y="679919"/>
                    <a:pt x="87430" y="676260"/>
                  </a:cubicBezTo>
                  <a:cubicBezTo>
                    <a:pt x="77200" y="672325"/>
                    <a:pt x="67816" y="666483"/>
                    <a:pt x="59751" y="659066"/>
                  </a:cubicBezTo>
                  <a:cubicBezTo>
                    <a:pt x="49993" y="649584"/>
                    <a:pt x="40806" y="639570"/>
                    <a:pt x="32209" y="629026"/>
                  </a:cubicBezTo>
                  <a:cubicBezTo>
                    <a:pt x="27409" y="623203"/>
                    <a:pt x="23848" y="616455"/>
                    <a:pt x="21763" y="609196"/>
                  </a:cubicBezTo>
                  <a:cubicBezTo>
                    <a:pt x="14897" y="587163"/>
                    <a:pt x="8799" y="564894"/>
                    <a:pt x="6635" y="541877"/>
                  </a:cubicBezTo>
                  <a:cubicBezTo>
                    <a:pt x="3940" y="513135"/>
                    <a:pt x="1815" y="484354"/>
                    <a:pt x="4018" y="455416"/>
                  </a:cubicBezTo>
                  <a:cubicBezTo>
                    <a:pt x="4471" y="449652"/>
                    <a:pt x="3546" y="443809"/>
                    <a:pt x="3468" y="437986"/>
                  </a:cubicBezTo>
                  <a:cubicBezTo>
                    <a:pt x="3133" y="413710"/>
                    <a:pt x="1677" y="389507"/>
                    <a:pt x="-900" y="365375"/>
                  </a:cubicBezTo>
                  <a:cubicBezTo>
                    <a:pt x="-2297" y="352096"/>
                    <a:pt x="-1352" y="338738"/>
                    <a:pt x="-369" y="325400"/>
                  </a:cubicBezTo>
                  <a:cubicBezTo>
                    <a:pt x="556" y="312829"/>
                    <a:pt x="1599" y="300258"/>
                    <a:pt x="2877" y="287727"/>
                  </a:cubicBezTo>
                  <a:cubicBezTo>
                    <a:pt x="6379" y="252710"/>
                    <a:pt x="8012" y="217531"/>
                    <a:pt x="7815" y="182341"/>
                  </a:cubicBezTo>
                  <a:cubicBezTo>
                    <a:pt x="7815" y="159049"/>
                    <a:pt x="7697" y="135737"/>
                    <a:pt x="7953" y="112425"/>
                  </a:cubicBezTo>
                  <a:cubicBezTo>
                    <a:pt x="8150" y="94720"/>
                    <a:pt x="9763" y="77014"/>
                    <a:pt x="11238" y="59447"/>
                  </a:cubicBezTo>
                  <a:cubicBezTo>
                    <a:pt x="12714" y="41879"/>
                    <a:pt x="14917" y="24725"/>
                    <a:pt x="17632" y="7492"/>
                  </a:cubicBezTo>
                  <a:cubicBezTo>
                    <a:pt x="17593" y="5784"/>
                    <a:pt x="18065" y="4106"/>
                    <a:pt x="19029" y="2691"/>
                  </a:cubicBezTo>
                  <a:cubicBezTo>
                    <a:pt x="23770" y="8593"/>
                    <a:pt x="23770" y="8593"/>
                    <a:pt x="29730" y="3714"/>
                  </a:cubicBezTo>
                  <a:cubicBezTo>
                    <a:pt x="38111" y="-3250"/>
                    <a:pt x="47927" y="-1125"/>
                    <a:pt x="51823" y="9616"/>
                  </a:cubicBezTo>
                  <a:cubicBezTo>
                    <a:pt x="54439" y="16777"/>
                    <a:pt x="59003" y="19039"/>
                    <a:pt x="65593" y="20279"/>
                  </a:cubicBezTo>
                  <a:cubicBezTo>
                    <a:pt x="81331" y="23190"/>
                    <a:pt x="96735" y="27912"/>
                    <a:pt x="112926" y="27085"/>
                  </a:cubicBezTo>
                  <a:cubicBezTo>
                    <a:pt x="132815" y="26082"/>
                    <a:pt x="152094" y="20751"/>
                    <a:pt x="171786" y="18252"/>
                  </a:cubicBezTo>
                  <a:cubicBezTo>
                    <a:pt x="176330" y="17662"/>
                    <a:pt x="175307" y="11760"/>
                    <a:pt x="179596" y="11662"/>
                  </a:cubicBezTo>
                  <a:close/>
                </a:path>
              </a:pathLst>
            </a:custGeom>
            <a:solidFill>
              <a:srgbClr val="070B93"/>
            </a:solidFill>
            <a:ln w="1956" cap="flat">
              <a:noFill/>
              <a:prstDash val="solid"/>
              <a:miter/>
            </a:ln>
          </p:spPr>
          <p:txBody>
            <a:bodyPr rtlCol="0" anchor="ctr"/>
            <a:lstStyle/>
            <a:p>
              <a:endParaRPr lang="es-CO"/>
            </a:p>
          </p:txBody>
        </p:sp>
        <p:sp>
          <p:nvSpPr>
            <p:cNvPr id="250" name="Freeform: Shape 249">
              <a:extLst>
                <a:ext uri="{FF2B5EF4-FFF2-40B4-BE49-F238E27FC236}">
                  <a16:creationId xmlns:a16="http://schemas.microsoft.com/office/drawing/2014/main" id="{171BA351-781B-4AED-B6C6-8C877BC61108}"/>
                </a:ext>
              </a:extLst>
            </p:cNvPr>
            <p:cNvSpPr/>
            <p:nvPr/>
          </p:nvSpPr>
          <p:spPr>
            <a:xfrm>
              <a:off x="13069246" y="784086"/>
              <a:ext cx="554146" cy="1041931"/>
            </a:xfrm>
            <a:custGeom>
              <a:avLst/>
              <a:gdLst>
                <a:gd name="connsiteX0" fmla="*/ 225850 w 554146"/>
                <a:gd name="connsiteY0" fmla="*/ 1038711 h 1041931"/>
                <a:gd name="connsiteX1" fmla="*/ 224433 w 554146"/>
                <a:gd name="connsiteY1" fmla="*/ 1038711 h 1041931"/>
                <a:gd name="connsiteX2" fmla="*/ 210938 w 554146"/>
                <a:gd name="connsiteY2" fmla="*/ 1036350 h 1041931"/>
                <a:gd name="connsiteX3" fmla="*/ 201554 w 554146"/>
                <a:gd name="connsiteY3" fmla="*/ 1036350 h 1041931"/>
                <a:gd name="connsiteX4" fmla="*/ 189455 w 554146"/>
                <a:gd name="connsiteY4" fmla="*/ 1038652 h 1041931"/>
                <a:gd name="connsiteX5" fmla="*/ 183554 w 554146"/>
                <a:gd name="connsiteY5" fmla="*/ 1038652 h 1041931"/>
                <a:gd name="connsiteX6" fmla="*/ 136851 w 554146"/>
                <a:gd name="connsiteY6" fmla="*/ 1038652 h 1041931"/>
                <a:gd name="connsiteX7" fmla="*/ 133979 w 554146"/>
                <a:gd name="connsiteY7" fmla="*/ 1038652 h 1041931"/>
                <a:gd name="connsiteX8" fmla="*/ 132523 w 554146"/>
                <a:gd name="connsiteY8" fmla="*/ 1034284 h 1041931"/>
                <a:gd name="connsiteX9" fmla="*/ 131067 w 554146"/>
                <a:gd name="connsiteY9" fmla="*/ 1032829 h 1041931"/>
                <a:gd name="connsiteX10" fmla="*/ 126700 w 554146"/>
                <a:gd name="connsiteY10" fmla="*/ 1032829 h 1041931"/>
                <a:gd name="connsiteX11" fmla="*/ 125244 w 554146"/>
                <a:gd name="connsiteY11" fmla="*/ 1034284 h 1041931"/>
                <a:gd name="connsiteX12" fmla="*/ 123985 w 554146"/>
                <a:gd name="connsiteY12" fmla="*/ 1034284 h 1041931"/>
                <a:gd name="connsiteX13" fmla="*/ 122667 w 554146"/>
                <a:gd name="connsiteY13" fmla="*/ 1034442 h 1041931"/>
                <a:gd name="connsiteX14" fmla="*/ 122510 w 554146"/>
                <a:gd name="connsiteY14" fmla="*/ 1034284 h 1041931"/>
                <a:gd name="connsiteX15" fmla="*/ 119598 w 554146"/>
                <a:gd name="connsiteY15" fmla="*/ 1032829 h 1041931"/>
                <a:gd name="connsiteX16" fmla="*/ 115231 w 554146"/>
                <a:gd name="connsiteY16" fmla="*/ 1032829 h 1041931"/>
                <a:gd name="connsiteX17" fmla="*/ 113775 w 554146"/>
                <a:gd name="connsiteY17" fmla="*/ 1032829 h 1041931"/>
                <a:gd name="connsiteX18" fmla="*/ 112319 w 554146"/>
                <a:gd name="connsiteY18" fmla="*/ 1031373 h 1041931"/>
                <a:gd name="connsiteX19" fmla="*/ 109408 w 554146"/>
                <a:gd name="connsiteY19" fmla="*/ 1031373 h 1041931"/>
                <a:gd name="connsiteX20" fmla="*/ 107952 w 554146"/>
                <a:gd name="connsiteY20" fmla="*/ 1029917 h 1041931"/>
                <a:gd name="connsiteX21" fmla="*/ 103565 w 554146"/>
                <a:gd name="connsiteY21" fmla="*/ 1029917 h 1041931"/>
                <a:gd name="connsiteX22" fmla="*/ 102109 w 554146"/>
                <a:gd name="connsiteY22" fmla="*/ 1028461 h 1041931"/>
                <a:gd name="connsiteX23" fmla="*/ 99197 w 554146"/>
                <a:gd name="connsiteY23" fmla="*/ 1025550 h 1041931"/>
                <a:gd name="connsiteX24" fmla="*/ 97742 w 554146"/>
                <a:gd name="connsiteY24" fmla="*/ 1024094 h 1041931"/>
                <a:gd name="connsiteX25" fmla="*/ 94830 w 554146"/>
                <a:gd name="connsiteY25" fmla="*/ 1022638 h 1041931"/>
                <a:gd name="connsiteX26" fmla="*/ 93374 w 554146"/>
                <a:gd name="connsiteY26" fmla="*/ 1021182 h 1041931"/>
                <a:gd name="connsiteX27" fmla="*/ 86096 w 554146"/>
                <a:gd name="connsiteY27" fmla="*/ 1021182 h 1041931"/>
                <a:gd name="connsiteX28" fmla="*/ 84640 w 554146"/>
                <a:gd name="connsiteY28" fmla="*/ 1019727 h 1041931"/>
                <a:gd name="connsiteX29" fmla="*/ 81709 w 554146"/>
                <a:gd name="connsiteY29" fmla="*/ 1015340 h 1041931"/>
                <a:gd name="connsiteX30" fmla="*/ 80253 w 554146"/>
                <a:gd name="connsiteY30" fmla="*/ 1013884 h 1041931"/>
                <a:gd name="connsiteX31" fmla="*/ 75886 w 554146"/>
                <a:gd name="connsiteY31" fmla="*/ 1009517 h 1041931"/>
                <a:gd name="connsiteX32" fmla="*/ 74430 w 554146"/>
                <a:gd name="connsiteY32" fmla="*/ 1008061 h 1041931"/>
                <a:gd name="connsiteX33" fmla="*/ 67151 w 554146"/>
                <a:gd name="connsiteY33" fmla="*/ 1005149 h 1041931"/>
                <a:gd name="connsiteX34" fmla="*/ 65696 w 554146"/>
                <a:gd name="connsiteY34" fmla="*/ 1003693 h 1041931"/>
                <a:gd name="connsiteX35" fmla="*/ 61308 w 554146"/>
                <a:gd name="connsiteY35" fmla="*/ 996395 h 1041931"/>
                <a:gd name="connsiteX36" fmla="*/ 59852 w 554146"/>
                <a:gd name="connsiteY36" fmla="*/ 994939 h 1041931"/>
                <a:gd name="connsiteX37" fmla="*/ 49662 w 554146"/>
                <a:gd name="connsiteY37" fmla="*/ 987660 h 1041931"/>
                <a:gd name="connsiteX38" fmla="*/ 48206 w 554146"/>
                <a:gd name="connsiteY38" fmla="*/ 986205 h 1041931"/>
                <a:gd name="connsiteX39" fmla="*/ 43819 w 554146"/>
                <a:gd name="connsiteY39" fmla="*/ 975995 h 1041931"/>
                <a:gd name="connsiteX40" fmla="*/ 42364 w 554146"/>
                <a:gd name="connsiteY40" fmla="*/ 974539 h 1041931"/>
                <a:gd name="connsiteX41" fmla="*/ 40908 w 554146"/>
                <a:gd name="connsiteY41" fmla="*/ 973083 h 1041931"/>
                <a:gd name="connsiteX42" fmla="*/ 39452 w 554146"/>
                <a:gd name="connsiteY42" fmla="*/ 971627 h 1041931"/>
                <a:gd name="connsiteX43" fmla="*/ 36541 w 554146"/>
                <a:gd name="connsiteY43" fmla="*/ 970172 h 1041931"/>
                <a:gd name="connsiteX44" fmla="*/ 30639 w 554146"/>
                <a:gd name="connsiteY44" fmla="*/ 955594 h 1041931"/>
                <a:gd name="connsiteX45" fmla="*/ 26272 w 554146"/>
                <a:gd name="connsiteY45" fmla="*/ 951227 h 1041931"/>
                <a:gd name="connsiteX46" fmla="*/ 24796 w 554146"/>
                <a:gd name="connsiteY46" fmla="*/ 949771 h 1041931"/>
                <a:gd name="connsiteX47" fmla="*/ 21885 w 554146"/>
                <a:gd name="connsiteY47" fmla="*/ 939561 h 1041931"/>
                <a:gd name="connsiteX48" fmla="*/ 20429 w 554146"/>
                <a:gd name="connsiteY48" fmla="*/ 938105 h 1041931"/>
                <a:gd name="connsiteX49" fmla="*/ 20429 w 554146"/>
                <a:gd name="connsiteY49" fmla="*/ 933738 h 1041931"/>
                <a:gd name="connsiteX50" fmla="*/ 18973 w 554146"/>
                <a:gd name="connsiteY50" fmla="*/ 932282 h 1041931"/>
                <a:gd name="connsiteX51" fmla="*/ 17517 w 554146"/>
                <a:gd name="connsiteY51" fmla="*/ 929371 h 1041931"/>
                <a:gd name="connsiteX52" fmla="*/ 16061 w 554146"/>
                <a:gd name="connsiteY52" fmla="*/ 927915 h 1041931"/>
                <a:gd name="connsiteX53" fmla="*/ 14605 w 554146"/>
                <a:gd name="connsiteY53" fmla="*/ 926459 h 1041931"/>
                <a:gd name="connsiteX54" fmla="*/ 11694 w 554146"/>
                <a:gd name="connsiteY54" fmla="*/ 916347 h 1041931"/>
                <a:gd name="connsiteX55" fmla="*/ 8782 w 554146"/>
                <a:gd name="connsiteY55" fmla="*/ 903127 h 1041931"/>
                <a:gd name="connsiteX56" fmla="*/ 7327 w 554146"/>
                <a:gd name="connsiteY56" fmla="*/ 901672 h 1041931"/>
                <a:gd name="connsiteX57" fmla="*/ 5851 w 554146"/>
                <a:gd name="connsiteY57" fmla="*/ 900216 h 1041931"/>
                <a:gd name="connsiteX58" fmla="*/ 5851 w 554146"/>
                <a:gd name="connsiteY58" fmla="*/ 890812 h 1041931"/>
                <a:gd name="connsiteX59" fmla="*/ 3668 w 554146"/>
                <a:gd name="connsiteY59" fmla="*/ 878183 h 1041931"/>
                <a:gd name="connsiteX60" fmla="*/ 2920 w 554146"/>
                <a:gd name="connsiteY60" fmla="*/ 871081 h 1041931"/>
                <a:gd name="connsiteX61" fmla="*/ 4376 w 554146"/>
                <a:gd name="connsiteY61" fmla="*/ 869605 h 1041931"/>
                <a:gd name="connsiteX62" fmla="*/ 2920 w 554146"/>
                <a:gd name="connsiteY62" fmla="*/ 859415 h 1041931"/>
                <a:gd name="connsiteX63" fmla="*/ 1464 w 554146"/>
                <a:gd name="connsiteY63" fmla="*/ 857959 h 1041931"/>
                <a:gd name="connsiteX64" fmla="*/ 1464 w 554146"/>
                <a:gd name="connsiteY64" fmla="*/ 852057 h 1041931"/>
                <a:gd name="connsiteX65" fmla="*/ 2920 w 554146"/>
                <a:gd name="connsiteY65" fmla="*/ 850602 h 1041931"/>
                <a:gd name="connsiteX66" fmla="*/ 1701 w 554146"/>
                <a:gd name="connsiteY66" fmla="*/ 837067 h 1041931"/>
                <a:gd name="connsiteX67" fmla="*/ 2015 w 554146"/>
                <a:gd name="connsiteY67" fmla="*/ 832109 h 1041931"/>
                <a:gd name="connsiteX68" fmla="*/ 2920 w 554146"/>
                <a:gd name="connsiteY68" fmla="*/ 817099 h 1041931"/>
                <a:gd name="connsiteX69" fmla="*/ 1464 w 554146"/>
                <a:gd name="connsiteY69" fmla="*/ 815644 h 1041931"/>
                <a:gd name="connsiteX70" fmla="*/ 1464 w 554146"/>
                <a:gd name="connsiteY70" fmla="*/ 812712 h 1041931"/>
                <a:gd name="connsiteX71" fmla="*/ 2920 w 554146"/>
                <a:gd name="connsiteY71" fmla="*/ 811257 h 1041931"/>
                <a:gd name="connsiteX72" fmla="*/ 4376 w 554146"/>
                <a:gd name="connsiteY72" fmla="*/ 798155 h 1041931"/>
                <a:gd name="connsiteX73" fmla="*/ 2920 w 554146"/>
                <a:gd name="connsiteY73" fmla="*/ 796679 h 1041931"/>
                <a:gd name="connsiteX74" fmla="*/ 2920 w 554146"/>
                <a:gd name="connsiteY74" fmla="*/ 793768 h 1041931"/>
                <a:gd name="connsiteX75" fmla="*/ 4376 w 554146"/>
                <a:gd name="connsiteY75" fmla="*/ 792312 h 1041931"/>
                <a:gd name="connsiteX76" fmla="*/ 1563 w 554146"/>
                <a:gd name="connsiteY76" fmla="*/ 782968 h 1041931"/>
                <a:gd name="connsiteX77" fmla="*/ 1150 w 554146"/>
                <a:gd name="connsiteY77" fmla="*/ 768764 h 1041931"/>
                <a:gd name="connsiteX78" fmla="*/ 4376 w 554146"/>
                <a:gd name="connsiteY78" fmla="*/ 760246 h 1041931"/>
                <a:gd name="connsiteX79" fmla="*/ 7130 w 554146"/>
                <a:gd name="connsiteY79" fmla="*/ 771420 h 1041931"/>
                <a:gd name="connsiteX80" fmla="*/ 10258 w 554146"/>
                <a:gd name="connsiteY80" fmla="*/ 778915 h 1041931"/>
                <a:gd name="connsiteX81" fmla="*/ 32940 w 554146"/>
                <a:gd name="connsiteY81" fmla="*/ 783361 h 1041931"/>
                <a:gd name="connsiteX82" fmla="*/ 45098 w 554146"/>
                <a:gd name="connsiteY82" fmla="*/ 785191 h 1041931"/>
                <a:gd name="connsiteX83" fmla="*/ 53990 w 554146"/>
                <a:gd name="connsiteY83" fmla="*/ 795361 h 1041931"/>
                <a:gd name="connsiteX84" fmla="*/ 59420 w 554146"/>
                <a:gd name="connsiteY84" fmla="*/ 828667 h 1041931"/>
                <a:gd name="connsiteX85" fmla="*/ 61859 w 554146"/>
                <a:gd name="connsiteY85" fmla="*/ 848772 h 1041931"/>
                <a:gd name="connsiteX86" fmla="*/ 72738 w 554146"/>
                <a:gd name="connsiteY86" fmla="*/ 882471 h 1041931"/>
                <a:gd name="connsiteX87" fmla="*/ 105060 w 554146"/>
                <a:gd name="connsiteY87" fmla="*/ 935587 h 1041931"/>
                <a:gd name="connsiteX88" fmla="*/ 166753 w 554146"/>
                <a:gd name="connsiteY88" fmla="*/ 984316 h 1041931"/>
                <a:gd name="connsiteX89" fmla="*/ 213102 w 554146"/>
                <a:gd name="connsiteY89" fmla="*/ 998087 h 1041931"/>
                <a:gd name="connsiteX90" fmla="*/ 263011 w 554146"/>
                <a:gd name="connsiteY90" fmla="*/ 993287 h 1041931"/>
                <a:gd name="connsiteX91" fmla="*/ 289215 w 554146"/>
                <a:gd name="connsiteY91" fmla="*/ 980913 h 1041931"/>
                <a:gd name="connsiteX92" fmla="*/ 310540 w 554146"/>
                <a:gd name="connsiteY92" fmla="*/ 971765 h 1041931"/>
                <a:gd name="connsiteX93" fmla="*/ 340757 w 554146"/>
                <a:gd name="connsiteY93" fmla="*/ 959391 h 1041931"/>
                <a:gd name="connsiteX94" fmla="*/ 357144 w 554146"/>
                <a:gd name="connsiteY94" fmla="*/ 947588 h 1041931"/>
                <a:gd name="connsiteX95" fmla="*/ 393696 w 554146"/>
                <a:gd name="connsiteY95" fmla="*/ 888314 h 1041931"/>
                <a:gd name="connsiteX96" fmla="*/ 404732 w 554146"/>
                <a:gd name="connsiteY96" fmla="*/ 871868 h 1041931"/>
                <a:gd name="connsiteX97" fmla="*/ 424404 w 554146"/>
                <a:gd name="connsiteY97" fmla="*/ 832326 h 1041931"/>
                <a:gd name="connsiteX98" fmla="*/ 427080 w 554146"/>
                <a:gd name="connsiteY98" fmla="*/ 789715 h 1041931"/>
                <a:gd name="connsiteX99" fmla="*/ 435303 w 554146"/>
                <a:gd name="connsiteY99" fmla="*/ 735439 h 1041931"/>
                <a:gd name="connsiteX100" fmla="*/ 440044 w 554146"/>
                <a:gd name="connsiteY100" fmla="*/ 701090 h 1041931"/>
                <a:gd name="connsiteX101" fmla="*/ 448405 w 554146"/>
                <a:gd name="connsiteY101" fmla="*/ 648309 h 1041931"/>
                <a:gd name="connsiteX102" fmla="*/ 460208 w 554146"/>
                <a:gd name="connsiteY102" fmla="*/ 582150 h 1041931"/>
                <a:gd name="connsiteX103" fmla="*/ 466209 w 554146"/>
                <a:gd name="connsiteY103" fmla="*/ 543592 h 1041931"/>
                <a:gd name="connsiteX104" fmla="*/ 466327 w 554146"/>
                <a:gd name="connsiteY104" fmla="*/ 539972 h 1041931"/>
                <a:gd name="connsiteX105" fmla="*/ 468884 w 554146"/>
                <a:gd name="connsiteY105" fmla="*/ 499525 h 1041931"/>
                <a:gd name="connsiteX106" fmla="*/ 468077 w 554146"/>
                <a:gd name="connsiteY106" fmla="*/ 450895 h 1041931"/>
                <a:gd name="connsiteX107" fmla="*/ 467763 w 554146"/>
                <a:gd name="connsiteY107" fmla="*/ 434901 h 1041931"/>
                <a:gd name="connsiteX108" fmla="*/ 457376 w 554146"/>
                <a:gd name="connsiteY108" fmla="*/ 401458 h 1041931"/>
                <a:gd name="connsiteX109" fmla="*/ 448936 w 554146"/>
                <a:gd name="connsiteY109" fmla="*/ 392448 h 1041931"/>
                <a:gd name="connsiteX110" fmla="*/ 447146 w 554146"/>
                <a:gd name="connsiteY110" fmla="*/ 384087 h 1041931"/>
                <a:gd name="connsiteX111" fmla="*/ 454779 w 554146"/>
                <a:gd name="connsiteY111" fmla="*/ 363706 h 1041931"/>
                <a:gd name="connsiteX112" fmla="*/ 455841 w 554146"/>
                <a:gd name="connsiteY112" fmla="*/ 344034 h 1041931"/>
                <a:gd name="connsiteX113" fmla="*/ 455645 w 554146"/>
                <a:gd name="connsiteY113" fmla="*/ 322256 h 1041931"/>
                <a:gd name="connsiteX114" fmla="*/ 460602 w 554146"/>
                <a:gd name="connsiteY114" fmla="*/ 282104 h 1041931"/>
                <a:gd name="connsiteX115" fmla="*/ 455173 w 554146"/>
                <a:gd name="connsiteY115" fmla="*/ 267586 h 1041931"/>
                <a:gd name="connsiteX116" fmla="*/ 451710 w 554146"/>
                <a:gd name="connsiteY116" fmla="*/ 258478 h 1041931"/>
                <a:gd name="connsiteX117" fmla="*/ 451710 w 554146"/>
                <a:gd name="connsiteY117" fmla="*/ 249015 h 1041931"/>
                <a:gd name="connsiteX118" fmla="*/ 452851 w 554146"/>
                <a:gd name="connsiteY118" fmla="*/ 244176 h 1041931"/>
                <a:gd name="connsiteX119" fmla="*/ 455173 w 554146"/>
                <a:gd name="connsiteY119" fmla="*/ 227828 h 1041931"/>
                <a:gd name="connsiteX120" fmla="*/ 450451 w 554146"/>
                <a:gd name="connsiteY120" fmla="*/ 193539 h 1041931"/>
                <a:gd name="connsiteX121" fmla="*/ 456884 w 554146"/>
                <a:gd name="connsiteY121" fmla="*/ 160921 h 1041931"/>
                <a:gd name="connsiteX122" fmla="*/ 460563 w 554146"/>
                <a:gd name="connsiteY122" fmla="*/ 140305 h 1041931"/>
                <a:gd name="connsiteX123" fmla="*/ 454366 w 554146"/>
                <a:gd name="connsiteY123" fmla="*/ 123858 h 1041931"/>
                <a:gd name="connsiteX124" fmla="*/ 452398 w 554146"/>
                <a:gd name="connsiteY124" fmla="*/ 117485 h 1041931"/>
                <a:gd name="connsiteX125" fmla="*/ 461841 w 554146"/>
                <a:gd name="connsiteY125" fmla="*/ 79654 h 1041931"/>
                <a:gd name="connsiteX126" fmla="*/ 466406 w 554146"/>
                <a:gd name="connsiteY126" fmla="*/ 45286 h 1041931"/>
                <a:gd name="connsiteX127" fmla="*/ 444942 w 554146"/>
                <a:gd name="connsiteY127" fmla="*/ 24256 h 1041931"/>
                <a:gd name="connsiteX128" fmla="*/ 441323 w 554146"/>
                <a:gd name="connsiteY128" fmla="*/ 24256 h 1041931"/>
                <a:gd name="connsiteX129" fmla="*/ 435008 w 554146"/>
                <a:gd name="connsiteY129" fmla="*/ 22623 h 1041931"/>
                <a:gd name="connsiteX130" fmla="*/ 439729 w 554146"/>
                <a:gd name="connsiteY130" fmla="*/ 17705 h 1041931"/>
                <a:gd name="connsiteX131" fmla="*/ 458635 w 554146"/>
                <a:gd name="connsiteY131" fmla="*/ 8479 h 1041931"/>
                <a:gd name="connsiteX132" fmla="*/ 474255 w 554146"/>
                <a:gd name="connsiteY132" fmla="*/ 610 h 1041931"/>
                <a:gd name="connsiteX133" fmla="*/ 480668 w 554146"/>
                <a:gd name="connsiteY133" fmla="*/ 4072 h 1041931"/>
                <a:gd name="connsiteX134" fmla="*/ 487908 w 554146"/>
                <a:gd name="connsiteY134" fmla="*/ 51168 h 1041931"/>
                <a:gd name="connsiteX135" fmla="*/ 490504 w 554146"/>
                <a:gd name="connsiteY135" fmla="*/ 71234 h 1041931"/>
                <a:gd name="connsiteX136" fmla="*/ 496190 w 554146"/>
                <a:gd name="connsiteY136" fmla="*/ 97281 h 1041931"/>
                <a:gd name="connsiteX137" fmla="*/ 496760 w 554146"/>
                <a:gd name="connsiteY137" fmla="*/ 100842 h 1041931"/>
                <a:gd name="connsiteX138" fmla="*/ 498492 w 554146"/>
                <a:gd name="connsiteY138" fmla="*/ 140698 h 1041931"/>
                <a:gd name="connsiteX139" fmla="*/ 500754 w 554146"/>
                <a:gd name="connsiteY139" fmla="*/ 171702 h 1041931"/>
                <a:gd name="connsiteX140" fmla="*/ 502859 w 554146"/>
                <a:gd name="connsiteY140" fmla="*/ 191847 h 1041931"/>
                <a:gd name="connsiteX141" fmla="*/ 504374 w 554146"/>
                <a:gd name="connsiteY141" fmla="*/ 228811 h 1041931"/>
                <a:gd name="connsiteX142" fmla="*/ 508308 w 554146"/>
                <a:gd name="connsiteY142" fmla="*/ 260288 h 1041931"/>
                <a:gd name="connsiteX143" fmla="*/ 523063 w 554146"/>
                <a:gd name="connsiteY143" fmla="*/ 277383 h 1041931"/>
                <a:gd name="connsiteX144" fmla="*/ 544014 w 554146"/>
                <a:gd name="connsiteY144" fmla="*/ 270694 h 1041931"/>
                <a:gd name="connsiteX145" fmla="*/ 547948 w 554146"/>
                <a:gd name="connsiteY145" fmla="*/ 264596 h 1041931"/>
                <a:gd name="connsiteX146" fmla="*/ 548263 w 554146"/>
                <a:gd name="connsiteY146" fmla="*/ 268393 h 1041931"/>
                <a:gd name="connsiteX147" fmla="*/ 548086 w 554146"/>
                <a:gd name="connsiteY147" fmla="*/ 284583 h 1041931"/>
                <a:gd name="connsiteX148" fmla="*/ 547181 w 554146"/>
                <a:gd name="connsiteY148" fmla="*/ 288518 h 1041931"/>
                <a:gd name="connsiteX149" fmla="*/ 550781 w 554146"/>
                <a:gd name="connsiteY149" fmla="*/ 301620 h 1041931"/>
                <a:gd name="connsiteX150" fmla="*/ 550486 w 554146"/>
                <a:gd name="connsiteY150" fmla="*/ 311121 h 1041931"/>
                <a:gd name="connsiteX151" fmla="*/ 549011 w 554146"/>
                <a:gd name="connsiteY151" fmla="*/ 321194 h 1041931"/>
                <a:gd name="connsiteX152" fmla="*/ 547751 w 554146"/>
                <a:gd name="connsiteY152" fmla="*/ 330637 h 1041931"/>
                <a:gd name="connsiteX153" fmla="*/ 547751 w 554146"/>
                <a:gd name="connsiteY153" fmla="*/ 338958 h 1041931"/>
                <a:gd name="connsiteX154" fmla="*/ 547220 w 554146"/>
                <a:gd name="connsiteY154" fmla="*/ 343443 h 1041931"/>
                <a:gd name="connsiteX155" fmla="*/ 546630 w 554146"/>
                <a:gd name="connsiteY155" fmla="*/ 352355 h 1041931"/>
                <a:gd name="connsiteX156" fmla="*/ 546020 w 554146"/>
                <a:gd name="connsiteY156" fmla="*/ 356427 h 1041931"/>
                <a:gd name="connsiteX157" fmla="*/ 544938 w 554146"/>
                <a:gd name="connsiteY157" fmla="*/ 365319 h 1041931"/>
                <a:gd name="connsiteX158" fmla="*/ 544211 w 554146"/>
                <a:gd name="connsiteY158" fmla="*/ 371221 h 1041931"/>
                <a:gd name="connsiteX159" fmla="*/ 543188 w 554146"/>
                <a:gd name="connsiteY159" fmla="*/ 379779 h 1041931"/>
                <a:gd name="connsiteX160" fmla="*/ 542322 w 554146"/>
                <a:gd name="connsiteY160" fmla="*/ 387313 h 1041931"/>
                <a:gd name="connsiteX161" fmla="*/ 542066 w 554146"/>
                <a:gd name="connsiteY161" fmla="*/ 396008 h 1041931"/>
                <a:gd name="connsiteX162" fmla="*/ 541240 w 554146"/>
                <a:gd name="connsiteY162" fmla="*/ 401910 h 1041931"/>
                <a:gd name="connsiteX163" fmla="*/ 540354 w 554146"/>
                <a:gd name="connsiteY163" fmla="*/ 410409 h 1041931"/>
                <a:gd name="connsiteX164" fmla="*/ 539961 w 554146"/>
                <a:gd name="connsiteY164" fmla="*/ 416311 h 1041931"/>
                <a:gd name="connsiteX165" fmla="*/ 538682 w 554146"/>
                <a:gd name="connsiteY165" fmla="*/ 423038 h 1041931"/>
                <a:gd name="connsiteX166" fmla="*/ 537778 w 554146"/>
                <a:gd name="connsiteY166" fmla="*/ 429944 h 1041931"/>
                <a:gd name="connsiteX167" fmla="*/ 537286 w 554146"/>
                <a:gd name="connsiteY167" fmla="*/ 436278 h 1041931"/>
                <a:gd name="connsiteX168" fmla="*/ 536774 w 554146"/>
                <a:gd name="connsiteY168" fmla="*/ 441314 h 1041931"/>
                <a:gd name="connsiteX169" fmla="*/ 535967 w 554146"/>
                <a:gd name="connsiteY169" fmla="*/ 448062 h 1041931"/>
                <a:gd name="connsiteX170" fmla="*/ 535181 w 554146"/>
                <a:gd name="connsiteY170" fmla="*/ 453079 h 1041931"/>
                <a:gd name="connsiteX171" fmla="*/ 534610 w 554146"/>
                <a:gd name="connsiteY171" fmla="*/ 459885 h 1041931"/>
                <a:gd name="connsiteX172" fmla="*/ 533528 w 554146"/>
                <a:gd name="connsiteY172" fmla="*/ 466180 h 1041931"/>
                <a:gd name="connsiteX173" fmla="*/ 531954 w 554146"/>
                <a:gd name="connsiteY173" fmla="*/ 469879 h 1041931"/>
                <a:gd name="connsiteX174" fmla="*/ 530813 w 554146"/>
                <a:gd name="connsiteY174" fmla="*/ 477748 h 1041931"/>
                <a:gd name="connsiteX175" fmla="*/ 531659 w 554146"/>
                <a:gd name="connsiteY175" fmla="*/ 480207 h 1041931"/>
                <a:gd name="connsiteX176" fmla="*/ 533273 w 554146"/>
                <a:gd name="connsiteY176" fmla="*/ 484791 h 1041931"/>
                <a:gd name="connsiteX177" fmla="*/ 529338 w 554146"/>
                <a:gd name="connsiteY177" fmla="*/ 486758 h 1041931"/>
                <a:gd name="connsiteX178" fmla="*/ 507403 w 554146"/>
                <a:gd name="connsiteY178" fmla="*/ 505722 h 1041931"/>
                <a:gd name="connsiteX179" fmla="*/ 476950 w 554146"/>
                <a:gd name="connsiteY179" fmla="*/ 618387 h 1041931"/>
                <a:gd name="connsiteX180" fmla="*/ 464123 w 554146"/>
                <a:gd name="connsiteY180" fmla="*/ 684880 h 1041931"/>
                <a:gd name="connsiteX181" fmla="*/ 448169 w 554146"/>
                <a:gd name="connsiteY181" fmla="*/ 784758 h 1041931"/>
                <a:gd name="connsiteX182" fmla="*/ 444746 w 554146"/>
                <a:gd name="connsiteY182" fmla="*/ 834805 h 1041931"/>
                <a:gd name="connsiteX183" fmla="*/ 429323 w 554146"/>
                <a:gd name="connsiteY183" fmla="*/ 902105 h 1041931"/>
                <a:gd name="connsiteX184" fmla="*/ 384076 w 554146"/>
                <a:gd name="connsiteY184" fmla="*/ 964722 h 1041931"/>
                <a:gd name="connsiteX185" fmla="*/ 317189 w 554146"/>
                <a:gd name="connsiteY185" fmla="*/ 1005031 h 1041931"/>
                <a:gd name="connsiteX186" fmla="*/ 306428 w 554146"/>
                <a:gd name="connsiteY186" fmla="*/ 1036035 h 1041931"/>
                <a:gd name="connsiteX187" fmla="*/ 307451 w 554146"/>
                <a:gd name="connsiteY187" fmla="*/ 1041504 h 1041931"/>
                <a:gd name="connsiteX188" fmla="*/ 302946 w 554146"/>
                <a:gd name="connsiteY188" fmla="*/ 1039419 h 1041931"/>
                <a:gd name="connsiteX189" fmla="*/ 291890 w 554146"/>
                <a:gd name="connsiteY189" fmla="*/ 1037452 h 1041931"/>
                <a:gd name="connsiteX190" fmla="*/ 270939 w 554146"/>
                <a:gd name="connsiteY190" fmla="*/ 1041386 h 1041931"/>
                <a:gd name="connsiteX191" fmla="*/ 265293 w 554146"/>
                <a:gd name="connsiteY191" fmla="*/ 1040462 h 1041931"/>
                <a:gd name="connsiteX192" fmla="*/ 249771 w 554146"/>
                <a:gd name="connsiteY192" fmla="*/ 1040894 h 1041931"/>
                <a:gd name="connsiteX193" fmla="*/ 247667 w 554146"/>
                <a:gd name="connsiteY193" fmla="*/ 1041366 h 1041931"/>
                <a:gd name="connsiteX194" fmla="*/ 243259 w 554146"/>
                <a:gd name="connsiteY194" fmla="*/ 1041189 h 1041931"/>
                <a:gd name="connsiteX195" fmla="*/ 238932 w 554146"/>
                <a:gd name="connsiteY195" fmla="*/ 1039911 h 1041931"/>
                <a:gd name="connsiteX196" fmla="*/ 238932 w 554146"/>
                <a:gd name="connsiteY196" fmla="*/ 1039911 h 1041931"/>
                <a:gd name="connsiteX197" fmla="*/ 225850 w 554146"/>
                <a:gd name="connsiteY197" fmla="*/ 1038711 h 104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Lst>
              <a:rect l="l" t="t" r="r" b="b"/>
              <a:pathLst>
                <a:path w="554146" h="1041931">
                  <a:moveTo>
                    <a:pt x="225850" y="1038711"/>
                  </a:moveTo>
                  <a:lnTo>
                    <a:pt x="224433" y="1038711"/>
                  </a:lnTo>
                  <a:cubicBezTo>
                    <a:pt x="220597" y="1034107"/>
                    <a:pt x="215875" y="1033694"/>
                    <a:pt x="210938" y="1036350"/>
                  </a:cubicBezTo>
                  <a:cubicBezTo>
                    <a:pt x="208085" y="1038179"/>
                    <a:pt x="204406" y="1038179"/>
                    <a:pt x="201554" y="1036350"/>
                  </a:cubicBezTo>
                  <a:cubicBezTo>
                    <a:pt x="196990" y="1033675"/>
                    <a:pt x="192859" y="1034599"/>
                    <a:pt x="189455" y="1038652"/>
                  </a:cubicBezTo>
                  <a:lnTo>
                    <a:pt x="183554" y="1038652"/>
                  </a:lnTo>
                  <a:cubicBezTo>
                    <a:pt x="167993" y="1039340"/>
                    <a:pt x="152431" y="1038356"/>
                    <a:pt x="136851" y="1038652"/>
                  </a:cubicBezTo>
                  <a:lnTo>
                    <a:pt x="133979" y="1038652"/>
                  </a:lnTo>
                  <a:cubicBezTo>
                    <a:pt x="133979" y="1037058"/>
                    <a:pt x="134234" y="1035327"/>
                    <a:pt x="132523" y="1034284"/>
                  </a:cubicBezTo>
                  <a:cubicBezTo>
                    <a:pt x="132110" y="1033733"/>
                    <a:pt x="131520" y="1033360"/>
                    <a:pt x="131067" y="1032829"/>
                  </a:cubicBezTo>
                  <a:lnTo>
                    <a:pt x="126700" y="1032829"/>
                  </a:lnTo>
                  <a:cubicBezTo>
                    <a:pt x="126247" y="1033360"/>
                    <a:pt x="125657" y="1033733"/>
                    <a:pt x="125244" y="1034284"/>
                  </a:cubicBezTo>
                  <a:lnTo>
                    <a:pt x="123985" y="1034284"/>
                  </a:lnTo>
                  <a:cubicBezTo>
                    <a:pt x="123651" y="1034697"/>
                    <a:pt x="123061" y="1034756"/>
                    <a:pt x="122667" y="1034442"/>
                  </a:cubicBezTo>
                  <a:cubicBezTo>
                    <a:pt x="122608" y="1034383"/>
                    <a:pt x="122549" y="1034343"/>
                    <a:pt x="122510" y="1034284"/>
                  </a:cubicBezTo>
                  <a:cubicBezTo>
                    <a:pt x="121900" y="1033281"/>
                    <a:pt x="120779" y="1032710"/>
                    <a:pt x="119598" y="1032829"/>
                  </a:cubicBezTo>
                  <a:cubicBezTo>
                    <a:pt x="118339" y="1031746"/>
                    <a:pt x="116490" y="1031746"/>
                    <a:pt x="115231" y="1032829"/>
                  </a:cubicBezTo>
                  <a:lnTo>
                    <a:pt x="113775" y="1032829"/>
                  </a:lnTo>
                  <a:cubicBezTo>
                    <a:pt x="113362" y="1032278"/>
                    <a:pt x="112772" y="1031904"/>
                    <a:pt x="112319" y="1031373"/>
                  </a:cubicBezTo>
                  <a:lnTo>
                    <a:pt x="109408" y="1031373"/>
                  </a:lnTo>
                  <a:cubicBezTo>
                    <a:pt x="108975" y="1030822"/>
                    <a:pt x="108385" y="1030448"/>
                    <a:pt x="107952" y="1029917"/>
                  </a:cubicBezTo>
                  <a:lnTo>
                    <a:pt x="103565" y="1029917"/>
                  </a:lnTo>
                  <a:cubicBezTo>
                    <a:pt x="103152" y="1029366"/>
                    <a:pt x="102562" y="1028993"/>
                    <a:pt x="102109" y="1028461"/>
                  </a:cubicBezTo>
                  <a:cubicBezTo>
                    <a:pt x="100771" y="1027950"/>
                    <a:pt x="99709" y="1026887"/>
                    <a:pt x="99197" y="1025550"/>
                  </a:cubicBezTo>
                  <a:cubicBezTo>
                    <a:pt x="98706" y="1025077"/>
                    <a:pt x="98214" y="1024586"/>
                    <a:pt x="97742" y="1024094"/>
                  </a:cubicBezTo>
                  <a:lnTo>
                    <a:pt x="94830" y="1022638"/>
                  </a:lnTo>
                  <a:cubicBezTo>
                    <a:pt x="94417" y="1022087"/>
                    <a:pt x="93827" y="1021694"/>
                    <a:pt x="93374" y="1021182"/>
                  </a:cubicBezTo>
                  <a:lnTo>
                    <a:pt x="86096" y="1021182"/>
                  </a:lnTo>
                  <a:cubicBezTo>
                    <a:pt x="85643" y="1020671"/>
                    <a:pt x="85151" y="1020179"/>
                    <a:pt x="84640" y="1019727"/>
                  </a:cubicBezTo>
                  <a:lnTo>
                    <a:pt x="81709" y="1015340"/>
                  </a:lnTo>
                  <a:cubicBezTo>
                    <a:pt x="81197" y="1014907"/>
                    <a:pt x="80804" y="1014317"/>
                    <a:pt x="80253" y="1013884"/>
                  </a:cubicBezTo>
                  <a:cubicBezTo>
                    <a:pt x="79348" y="1011956"/>
                    <a:pt x="77814" y="1010422"/>
                    <a:pt x="75886" y="1009517"/>
                  </a:cubicBezTo>
                  <a:cubicBezTo>
                    <a:pt x="75473" y="1008966"/>
                    <a:pt x="74882" y="1008592"/>
                    <a:pt x="74430" y="1008061"/>
                  </a:cubicBezTo>
                  <a:lnTo>
                    <a:pt x="67151" y="1005149"/>
                  </a:lnTo>
                  <a:cubicBezTo>
                    <a:pt x="66698" y="1004638"/>
                    <a:pt x="66207" y="1004146"/>
                    <a:pt x="65696" y="1003693"/>
                  </a:cubicBezTo>
                  <a:lnTo>
                    <a:pt x="61308" y="996395"/>
                  </a:lnTo>
                  <a:cubicBezTo>
                    <a:pt x="60797" y="995962"/>
                    <a:pt x="60403" y="995372"/>
                    <a:pt x="59852" y="994939"/>
                  </a:cubicBezTo>
                  <a:cubicBezTo>
                    <a:pt x="57885" y="990651"/>
                    <a:pt x="53282" y="989765"/>
                    <a:pt x="49662" y="987660"/>
                  </a:cubicBezTo>
                  <a:cubicBezTo>
                    <a:pt x="49210" y="987149"/>
                    <a:pt x="48718" y="986657"/>
                    <a:pt x="48206" y="986205"/>
                  </a:cubicBezTo>
                  <a:lnTo>
                    <a:pt x="43819" y="975995"/>
                  </a:lnTo>
                  <a:cubicBezTo>
                    <a:pt x="43308" y="975542"/>
                    <a:pt x="42875" y="974991"/>
                    <a:pt x="42364" y="974539"/>
                  </a:cubicBezTo>
                  <a:cubicBezTo>
                    <a:pt x="41852" y="974086"/>
                    <a:pt x="41419" y="973555"/>
                    <a:pt x="40908" y="973083"/>
                  </a:cubicBezTo>
                  <a:cubicBezTo>
                    <a:pt x="40396" y="972611"/>
                    <a:pt x="39924" y="972139"/>
                    <a:pt x="39452" y="971627"/>
                  </a:cubicBezTo>
                  <a:lnTo>
                    <a:pt x="36541" y="970172"/>
                  </a:lnTo>
                  <a:cubicBezTo>
                    <a:pt x="36088" y="964821"/>
                    <a:pt x="34023" y="959745"/>
                    <a:pt x="30639" y="955594"/>
                  </a:cubicBezTo>
                  <a:cubicBezTo>
                    <a:pt x="27216" y="952211"/>
                    <a:pt x="26783" y="951679"/>
                    <a:pt x="26272" y="951227"/>
                  </a:cubicBezTo>
                  <a:cubicBezTo>
                    <a:pt x="25760" y="950774"/>
                    <a:pt x="25268" y="950283"/>
                    <a:pt x="24796" y="949771"/>
                  </a:cubicBezTo>
                  <a:cubicBezTo>
                    <a:pt x="20252" y="947391"/>
                    <a:pt x="22416" y="943102"/>
                    <a:pt x="21885" y="939561"/>
                  </a:cubicBezTo>
                  <a:cubicBezTo>
                    <a:pt x="21373" y="939128"/>
                    <a:pt x="20979" y="938538"/>
                    <a:pt x="20429" y="938105"/>
                  </a:cubicBezTo>
                  <a:lnTo>
                    <a:pt x="20429" y="933738"/>
                  </a:lnTo>
                  <a:cubicBezTo>
                    <a:pt x="19917" y="933286"/>
                    <a:pt x="19524" y="932695"/>
                    <a:pt x="18973" y="932282"/>
                  </a:cubicBezTo>
                  <a:lnTo>
                    <a:pt x="17517" y="929371"/>
                  </a:lnTo>
                  <a:cubicBezTo>
                    <a:pt x="17006" y="928899"/>
                    <a:pt x="16573" y="928367"/>
                    <a:pt x="16061" y="927915"/>
                  </a:cubicBezTo>
                  <a:cubicBezTo>
                    <a:pt x="15609" y="927403"/>
                    <a:pt x="15117" y="926912"/>
                    <a:pt x="14605" y="926459"/>
                  </a:cubicBezTo>
                  <a:cubicBezTo>
                    <a:pt x="12166" y="923705"/>
                    <a:pt x="11085" y="919987"/>
                    <a:pt x="11694" y="916347"/>
                  </a:cubicBezTo>
                  <a:cubicBezTo>
                    <a:pt x="12284" y="911744"/>
                    <a:pt x="11242" y="907062"/>
                    <a:pt x="8782" y="903127"/>
                  </a:cubicBezTo>
                  <a:cubicBezTo>
                    <a:pt x="8271" y="902675"/>
                    <a:pt x="7838" y="902124"/>
                    <a:pt x="7327" y="901672"/>
                  </a:cubicBezTo>
                  <a:cubicBezTo>
                    <a:pt x="6855" y="901160"/>
                    <a:pt x="6363" y="900668"/>
                    <a:pt x="5851" y="900216"/>
                  </a:cubicBezTo>
                  <a:cubicBezTo>
                    <a:pt x="5851" y="897088"/>
                    <a:pt x="5851" y="893940"/>
                    <a:pt x="5851" y="890812"/>
                  </a:cubicBezTo>
                  <a:cubicBezTo>
                    <a:pt x="5851" y="886465"/>
                    <a:pt x="6088" y="882157"/>
                    <a:pt x="3668" y="878183"/>
                  </a:cubicBezTo>
                  <a:cubicBezTo>
                    <a:pt x="2369" y="876038"/>
                    <a:pt x="3038" y="873461"/>
                    <a:pt x="2920" y="871081"/>
                  </a:cubicBezTo>
                  <a:cubicBezTo>
                    <a:pt x="3471" y="870648"/>
                    <a:pt x="3864" y="870058"/>
                    <a:pt x="4376" y="869605"/>
                  </a:cubicBezTo>
                  <a:cubicBezTo>
                    <a:pt x="4553" y="866143"/>
                    <a:pt x="4061" y="862681"/>
                    <a:pt x="2920" y="859415"/>
                  </a:cubicBezTo>
                  <a:cubicBezTo>
                    <a:pt x="2409" y="858963"/>
                    <a:pt x="2015" y="858372"/>
                    <a:pt x="1464" y="857959"/>
                  </a:cubicBezTo>
                  <a:lnTo>
                    <a:pt x="1464" y="852057"/>
                  </a:lnTo>
                  <a:cubicBezTo>
                    <a:pt x="2015" y="851644"/>
                    <a:pt x="2409" y="851054"/>
                    <a:pt x="2920" y="850602"/>
                  </a:cubicBezTo>
                  <a:cubicBezTo>
                    <a:pt x="2802" y="846077"/>
                    <a:pt x="3392" y="841493"/>
                    <a:pt x="1701" y="837067"/>
                  </a:cubicBezTo>
                  <a:cubicBezTo>
                    <a:pt x="1229" y="835434"/>
                    <a:pt x="1346" y="833683"/>
                    <a:pt x="2015" y="832109"/>
                  </a:cubicBezTo>
                  <a:cubicBezTo>
                    <a:pt x="3766" y="827191"/>
                    <a:pt x="2586" y="822096"/>
                    <a:pt x="2920" y="817099"/>
                  </a:cubicBezTo>
                  <a:cubicBezTo>
                    <a:pt x="2409" y="816647"/>
                    <a:pt x="2015" y="816057"/>
                    <a:pt x="1464" y="815644"/>
                  </a:cubicBezTo>
                  <a:lnTo>
                    <a:pt x="1464" y="812712"/>
                  </a:lnTo>
                  <a:cubicBezTo>
                    <a:pt x="2015" y="812299"/>
                    <a:pt x="2409" y="811709"/>
                    <a:pt x="2920" y="811257"/>
                  </a:cubicBezTo>
                  <a:cubicBezTo>
                    <a:pt x="3215" y="806870"/>
                    <a:pt x="5104" y="802660"/>
                    <a:pt x="4376" y="798155"/>
                  </a:cubicBezTo>
                  <a:cubicBezTo>
                    <a:pt x="3864" y="797702"/>
                    <a:pt x="3471" y="797112"/>
                    <a:pt x="2920" y="796679"/>
                  </a:cubicBezTo>
                  <a:lnTo>
                    <a:pt x="2920" y="793768"/>
                  </a:lnTo>
                  <a:cubicBezTo>
                    <a:pt x="3471" y="793355"/>
                    <a:pt x="3864" y="792764"/>
                    <a:pt x="4376" y="792312"/>
                  </a:cubicBezTo>
                  <a:cubicBezTo>
                    <a:pt x="4671" y="788948"/>
                    <a:pt x="3668" y="785604"/>
                    <a:pt x="1563" y="782968"/>
                  </a:cubicBezTo>
                  <a:cubicBezTo>
                    <a:pt x="-2529" y="777459"/>
                    <a:pt x="-2647" y="774567"/>
                    <a:pt x="1150" y="768764"/>
                  </a:cubicBezTo>
                  <a:cubicBezTo>
                    <a:pt x="2881" y="766128"/>
                    <a:pt x="4612" y="763590"/>
                    <a:pt x="4376" y="760246"/>
                  </a:cubicBezTo>
                  <a:cubicBezTo>
                    <a:pt x="10278" y="765282"/>
                    <a:pt x="10278" y="765282"/>
                    <a:pt x="7130" y="771420"/>
                  </a:cubicBezTo>
                  <a:cubicBezTo>
                    <a:pt x="4946" y="775610"/>
                    <a:pt x="5655" y="777833"/>
                    <a:pt x="10258" y="778915"/>
                  </a:cubicBezTo>
                  <a:cubicBezTo>
                    <a:pt x="17714" y="780863"/>
                    <a:pt x="25288" y="782358"/>
                    <a:pt x="32940" y="783361"/>
                  </a:cubicBezTo>
                  <a:cubicBezTo>
                    <a:pt x="37013" y="783814"/>
                    <a:pt x="40947" y="784994"/>
                    <a:pt x="45098" y="785191"/>
                  </a:cubicBezTo>
                  <a:cubicBezTo>
                    <a:pt x="49249" y="785387"/>
                    <a:pt x="52672" y="790187"/>
                    <a:pt x="53990" y="795361"/>
                  </a:cubicBezTo>
                  <a:cubicBezTo>
                    <a:pt x="56882" y="806260"/>
                    <a:pt x="58692" y="817414"/>
                    <a:pt x="59420" y="828667"/>
                  </a:cubicBezTo>
                  <a:cubicBezTo>
                    <a:pt x="59735" y="835415"/>
                    <a:pt x="60541" y="842142"/>
                    <a:pt x="61859" y="848772"/>
                  </a:cubicBezTo>
                  <a:cubicBezTo>
                    <a:pt x="64535" y="860281"/>
                    <a:pt x="68174" y="871553"/>
                    <a:pt x="72738" y="882471"/>
                  </a:cubicBezTo>
                  <a:cubicBezTo>
                    <a:pt x="80411" y="901888"/>
                    <a:pt x="91328" y="919849"/>
                    <a:pt x="105060" y="935587"/>
                  </a:cubicBezTo>
                  <a:cubicBezTo>
                    <a:pt x="122372" y="955673"/>
                    <a:pt x="142281" y="972965"/>
                    <a:pt x="166753" y="984316"/>
                  </a:cubicBezTo>
                  <a:cubicBezTo>
                    <a:pt x="181448" y="991123"/>
                    <a:pt x="197068" y="995766"/>
                    <a:pt x="213102" y="998087"/>
                  </a:cubicBezTo>
                  <a:cubicBezTo>
                    <a:pt x="229883" y="1000467"/>
                    <a:pt x="246998" y="998815"/>
                    <a:pt x="263011" y="993287"/>
                  </a:cubicBezTo>
                  <a:cubicBezTo>
                    <a:pt x="272238" y="990297"/>
                    <a:pt x="281051" y="986146"/>
                    <a:pt x="289215" y="980913"/>
                  </a:cubicBezTo>
                  <a:cubicBezTo>
                    <a:pt x="295845" y="976860"/>
                    <a:pt x="303025" y="973772"/>
                    <a:pt x="310540" y="971765"/>
                  </a:cubicBezTo>
                  <a:cubicBezTo>
                    <a:pt x="320966" y="968558"/>
                    <a:pt x="331078" y="964427"/>
                    <a:pt x="340757" y="959391"/>
                  </a:cubicBezTo>
                  <a:cubicBezTo>
                    <a:pt x="346718" y="956184"/>
                    <a:pt x="352226" y="952211"/>
                    <a:pt x="357144" y="947588"/>
                  </a:cubicBezTo>
                  <a:cubicBezTo>
                    <a:pt x="375223" y="931416"/>
                    <a:pt x="386338" y="911036"/>
                    <a:pt x="393696" y="888314"/>
                  </a:cubicBezTo>
                  <a:cubicBezTo>
                    <a:pt x="395525" y="881783"/>
                    <a:pt x="399381" y="876019"/>
                    <a:pt x="404732" y="871868"/>
                  </a:cubicBezTo>
                  <a:cubicBezTo>
                    <a:pt x="417499" y="862032"/>
                    <a:pt x="423165" y="848654"/>
                    <a:pt x="424404" y="832326"/>
                  </a:cubicBezTo>
                  <a:cubicBezTo>
                    <a:pt x="425467" y="818122"/>
                    <a:pt x="424404" y="803761"/>
                    <a:pt x="427080" y="789715"/>
                  </a:cubicBezTo>
                  <a:cubicBezTo>
                    <a:pt x="430483" y="771715"/>
                    <a:pt x="431900" y="753439"/>
                    <a:pt x="435303" y="735439"/>
                  </a:cubicBezTo>
                  <a:cubicBezTo>
                    <a:pt x="437467" y="724127"/>
                    <a:pt x="438274" y="712520"/>
                    <a:pt x="440044" y="701090"/>
                  </a:cubicBezTo>
                  <a:cubicBezTo>
                    <a:pt x="442759" y="683385"/>
                    <a:pt x="445434" y="665876"/>
                    <a:pt x="448405" y="648309"/>
                  </a:cubicBezTo>
                  <a:cubicBezTo>
                    <a:pt x="452143" y="626217"/>
                    <a:pt x="457002" y="604321"/>
                    <a:pt x="460208" y="582150"/>
                  </a:cubicBezTo>
                  <a:cubicBezTo>
                    <a:pt x="462058" y="569265"/>
                    <a:pt x="464143" y="556438"/>
                    <a:pt x="466209" y="543592"/>
                  </a:cubicBezTo>
                  <a:cubicBezTo>
                    <a:pt x="466346" y="542392"/>
                    <a:pt x="466406" y="541172"/>
                    <a:pt x="466327" y="539972"/>
                  </a:cubicBezTo>
                  <a:cubicBezTo>
                    <a:pt x="466090" y="526398"/>
                    <a:pt x="468294" y="512981"/>
                    <a:pt x="468884" y="499525"/>
                  </a:cubicBezTo>
                  <a:cubicBezTo>
                    <a:pt x="469533" y="483374"/>
                    <a:pt x="470517" y="467105"/>
                    <a:pt x="468077" y="450895"/>
                  </a:cubicBezTo>
                  <a:cubicBezTo>
                    <a:pt x="467291" y="445662"/>
                    <a:pt x="467920" y="440232"/>
                    <a:pt x="467763" y="434901"/>
                  </a:cubicBezTo>
                  <a:cubicBezTo>
                    <a:pt x="467448" y="422802"/>
                    <a:pt x="464792" y="411294"/>
                    <a:pt x="457376" y="401458"/>
                  </a:cubicBezTo>
                  <a:cubicBezTo>
                    <a:pt x="454838" y="398214"/>
                    <a:pt x="452005" y="395198"/>
                    <a:pt x="448936" y="392448"/>
                  </a:cubicBezTo>
                  <a:cubicBezTo>
                    <a:pt x="446340" y="390492"/>
                    <a:pt x="445572" y="386932"/>
                    <a:pt x="447146" y="384087"/>
                  </a:cubicBezTo>
                  <a:cubicBezTo>
                    <a:pt x="449939" y="377379"/>
                    <a:pt x="452104" y="370434"/>
                    <a:pt x="454779" y="363706"/>
                  </a:cubicBezTo>
                  <a:cubicBezTo>
                    <a:pt x="457454" y="356978"/>
                    <a:pt x="459107" y="350427"/>
                    <a:pt x="455841" y="344034"/>
                  </a:cubicBezTo>
                  <a:cubicBezTo>
                    <a:pt x="451907" y="336538"/>
                    <a:pt x="454051" y="329574"/>
                    <a:pt x="455645" y="322256"/>
                  </a:cubicBezTo>
                  <a:cubicBezTo>
                    <a:pt x="458851" y="309109"/>
                    <a:pt x="460504" y="295635"/>
                    <a:pt x="460602" y="282104"/>
                  </a:cubicBezTo>
                  <a:cubicBezTo>
                    <a:pt x="460838" y="276730"/>
                    <a:pt x="458871" y="271491"/>
                    <a:pt x="455173" y="267586"/>
                  </a:cubicBezTo>
                  <a:cubicBezTo>
                    <a:pt x="452654" y="265265"/>
                    <a:pt x="451356" y="261891"/>
                    <a:pt x="451710" y="258478"/>
                  </a:cubicBezTo>
                  <a:cubicBezTo>
                    <a:pt x="451926" y="255330"/>
                    <a:pt x="451710" y="252163"/>
                    <a:pt x="451710" y="249015"/>
                  </a:cubicBezTo>
                  <a:cubicBezTo>
                    <a:pt x="451435" y="247315"/>
                    <a:pt x="451848" y="245574"/>
                    <a:pt x="452851" y="244176"/>
                  </a:cubicBezTo>
                  <a:cubicBezTo>
                    <a:pt x="457671" y="239277"/>
                    <a:pt x="456333" y="233553"/>
                    <a:pt x="455173" y="227828"/>
                  </a:cubicBezTo>
                  <a:cubicBezTo>
                    <a:pt x="452851" y="216496"/>
                    <a:pt x="448818" y="205263"/>
                    <a:pt x="450451" y="193539"/>
                  </a:cubicBezTo>
                  <a:cubicBezTo>
                    <a:pt x="451966" y="182551"/>
                    <a:pt x="454110" y="171661"/>
                    <a:pt x="456884" y="160921"/>
                  </a:cubicBezTo>
                  <a:cubicBezTo>
                    <a:pt x="458890" y="154211"/>
                    <a:pt x="460130" y="147294"/>
                    <a:pt x="460563" y="140305"/>
                  </a:cubicBezTo>
                  <a:cubicBezTo>
                    <a:pt x="460996" y="134181"/>
                    <a:pt x="458733" y="128175"/>
                    <a:pt x="454366" y="123858"/>
                  </a:cubicBezTo>
                  <a:cubicBezTo>
                    <a:pt x="452556" y="122068"/>
                    <a:pt x="451238" y="120337"/>
                    <a:pt x="452398" y="117485"/>
                  </a:cubicBezTo>
                  <a:cubicBezTo>
                    <a:pt x="457533" y="105386"/>
                    <a:pt x="459402" y="92422"/>
                    <a:pt x="461841" y="79654"/>
                  </a:cubicBezTo>
                  <a:cubicBezTo>
                    <a:pt x="464045" y="68301"/>
                    <a:pt x="465579" y="56824"/>
                    <a:pt x="466406" y="45286"/>
                  </a:cubicBezTo>
                  <a:cubicBezTo>
                    <a:pt x="467074" y="35450"/>
                    <a:pt x="455527" y="22741"/>
                    <a:pt x="444942" y="24256"/>
                  </a:cubicBezTo>
                  <a:cubicBezTo>
                    <a:pt x="443743" y="24443"/>
                    <a:pt x="442523" y="24443"/>
                    <a:pt x="441323" y="24256"/>
                  </a:cubicBezTo>
                  <a:cubicBezTo>
                    <a:pt x="439100" y="23883"/>
                    <a:pt x="435657" y="25712"/>
                    <a:pt x="435008" y="22623"/>
                  </a:cubicBezTo>
                  <a:cubicBezTo>
                    <a:pt x="434457" y="20105"/>
                    <a:pt x="437880" y="19200"/>
                    <a:pt x="439729" y="17705"/>
                  </a:cubicBezTo>
                  <a:cubicBezTo>
                    <a:pt x="445356" y="13200"/>
                    <a:pt x="452517" y="11981"/>
                    <a:pt x="458635" y="8479"/>
                  </a:cubicBezTo>
                  <a:cubicBezTo>
                    <a:pt x="463671" y="5587"/>
                    <a:pt x="468963" y="3108"/>
                    <a:pt x="474255" y="610"/>
                  </a:cubicBezTo>
                  <a:cubicBezTo>
                    <a:pt x="478386" y="-1357"/>
                    <a:pt x="480825" y="-177"/>
                    <a:pt x="480668" y="4072"/>
                  </a:cubicBezTo>
                  <a:cubicBezTo>
                    <a:pt x="480058" y="20282"/>
                    <a:pt x="485232" y="35548"/>
                    <a:pt x="487908" y="51168"/>
                  </a:cubicBezTo>
                  <a:cubicBezTo>
                    <a:pt x="489029" y="57818"/>
                    <a:pt x="489324" y="64605"/>
                    <a:pt x="490504" y="71234"/>
                  </a:cubicBezTo>
                  <a:cubicBezTo>
                    <a:pt x="492059" y="79969"/>
                    <a:pt x="495285" y="88369"/>
                    <a:pt x="496190" y="97281"/>
                  </a:cubicBezTo>
                  <a:cubicBezTo>
                    <a:pt x="496485" y="98449"/>
                    <a:pt x="496681" y="99639"/>
                    <a:pt x="496760" y="100842"/>
                  </a:cubicBezTo>
                  <a:cubicBezTo>
                    <a:pt x="495855" y="114179"/>
                    <a:pt x="497724" y="127439"/>
                    <a:pt x="498492" y="140698"/>
                  </a:cubicBezTo>
                  <a:cubicBezTo>
                    <a:pt x="499101" y="151026"/>
                    <a:pt x="499553" y="161394"/>
                    <a:pt x="500754" y="171702"/>
                  </a:cubicBezTo>
                  <a:cubicBezTo>
                    <a:pt x="501540" y="178371"/>
                    <a:pt x="502111" y="185178"/>
                    <a:pt x="502859" y="191847"/>
                  </a:cubicBezTo>
                  <a:cubicBezTo>
                    <a:pt x="504256" y="204181"/>
                    <a:pt x="503154" y="216575"/>
                    <a:pt x="504374" y="228811"/>
                  </a:cubicBezTo>
                  <a:cubicBezTo>
                    <a:pt x="505416" y="239317"/>
                    <a:pt x="505947" y="249920"/>
                    <a:pt x="508308" y="260288"/>
                  </a:cubicBezTo>
                  <a:cubicBezTo>
                    <a:pt x="510275" y="269062"/>
                    <a:pt x="514643" y="274963"/>
                    <a:pt x="523063" y="277383"/>
                  </a:cubicBezTo>
                  <a:cubicBezTo>
                    <a:pt x="531482" y="279803"/>
                    <a:pt x="538191" y="276635"/>
                    <a:pt x="544014" y="270694"/>
                  </a:cubicBezTo>
                  <a:cubicBezTo>
                    <a:pt x="545647" y="268888"/>
                    <a:pt x="546984" y="266829"/>
                    <a:pt x="547948" y="264596"/>
                  </a:cubicBezTo>
                  <a:cubicBezTo>
                    <a:pt x="549561" y="265737"/>
                    <a:pt x="548814" y="266976"/>
                    <a:pt x="548263" y="268393"/>
                  </a:cubicBezTo>
                  <a:cubicBezTo>
                    <a:pt x="546158" y="273744"/>
                    <a:pt x="543364" y="279094"/>
                    <a:pt x="548086" y="284583"/>
                  </a:cubicBezTo>
                  <a:cubicBezTo>
                    <a:pt x="549384" y="286118"/>
                    <a:pt x="547319" y="287160"/>
                    <a:pt x="547181" y="288518"/>
                  </a:cubicBezTo>
                  <a:cubicBezTo>
                    <a:pt x="546670" y="293278"/>
                    <a:pt x="544092" y="298492"/>
                    <a:pt x="550781" y="301620"/>
                  </a:cubicBezTo>
                  <a:cubicBezTo>
                    <a:pt x="553417" y="302859"/>
                    <a:pt x="552906" y="308839"/>
                    <a:pt x="550486" y="311121"/>
                  </a:cubicBezTo>
                  <a:cubicBezTo>
                    <a:pt x="545627" y="315725"/>
                    <a:pt x="545588" y="315922"/>
                    <a:pt x="549011" y="321194"/>
                  </a:cubicBezTo>
                  <a:cubicBezTo>
                    <a:pt x="551824" y="325522"/>
                    <a:pt x="551646" y="326879"/>
                    <a:pt x="547751" y="330637"/>
                  </a:cubicBezTo>
                  <a:cubicBezTo>
                    <a:pt x="544663" y="333587"/>
                    <a:pt x="544565" y="335161"/>
                    <a:pt x="547751" y="338958"/>
                  </a:cubicBezTo>
                  <a:cubicBezTo>
                    <a:pt x="549443" y="340925"/>
                    <a:pt x="549365" y="341791"/>
                    <a:pt x="547220" y="343443"/>
                  </a:cubicBezTo>
                  <a:cubicBezTo>
                    <a:pt x="542656" y="346984"/>
                    <a:pt x="542755" y="347260"/>
                    <a:pt x="546630" y="352355"/>
                  </a:cubicBezTo>
                  <a:cubicBezTo>
                    <a:pt x="547968" y="354086"/>
                    <a:pt x="547771" y="354972"/>
                    <a:pt x="546020" y="356427"/>
                  </a:cubicBezTo>
                  <a:cubicBezTo>
                    <a:pt x="541181" y="360460"/>
                    <a:pt x="541220" y="360637"/>
                    <a:pt x="544938" y="365319"/>
                  </a:cubicBezTo>
                  <a:cubicBezTo>
                    <a:pt x="546905" y="367680"/>
                    <a:pt x="546905" y="369136"/>
                    <a:pt x="544211" y="371221"/>
                  </a:cubicBezTo>
                  <a:cubicBezTo>
                    <a:pt x="539784" y="374605"/>
                    <a:pt x="539902" y="375588"/>
                    <a:pt x="543188" y="379779"/>
                  </a:cubicBezTo>
                  <a:cubicBezTo>
                    <a:pt x="545764" y="383084"/>
                    <a:pt x="545627" y="384303"/>
                    <a:pt x="542322" y="387313"/>
                  </a:cubicBezTo>
                  <a:cubicBezTo>
                    <a:pt x="538564" y="390717"/>
                    <a:pt x="538387" y="391444"/>
                    <a:pt x="542066" y="396008"/>
                  </a:cubicBezTo>
                  <a:cubicBezTo>
                    <a:pt x="543935" y="398409"/>
                    <a:pt x="543915" y="399943"/>
                    <a:pt x="541240" y="401910"/>
                  </a:cubicBezTo>
                  <a:cubicBezTo>
                    <a:pt x="536833" y="405235"/>
                    <a:pt x="536853" y="406238"/>
                    <a:pt x="540354" y="410409"/>
                  </a:cubicBezTo>
                  <a:cubicBezTo>
                    <a:pt x="542322" y="412710"/>
                    <a:pt x="542912" y="414579"/>
                    <a:pt x="539961" y="416311"/>
                  </a:cubicBezTo>
                  <a:cubicBezTo>
                    <a:pt x="537010" y="418042"/>
                    <a:pt x="537050" y="420776"/>
                    <a:pt x="538682" y="423038"/>
                  </a:cubicBezTo>
                  <a:cubicBezTo>
                    <a:pt x="540768" y="425911"/>
                    <a:pt x="541515" y="427780"/>
                    <a:pt x="537778" y="429944"/>
                  </a:cubicBezTo>
                  <a:cubicBezTo>
                    <a:pt x="535220" y="431419"/>
                    <a:pt x="535673" y="434252"/>
                    <a:pt x="537286" y="436278"/>
                  </a:cubicBezTo>
                  <a:cubicBezTo>
                    <a:pt x="538899" y="438304"/>
                    <a:pt x="539725" y="439682"/>
                    <a:pt x="536774" y="441314"/>
                  </a:cubicBezTo>
                  <a:cubicBezTo>
                    <a:pt x="533823" y="442947"/>
                    <a:pt x="534158" y="445819"/>
                    <a:pt x="535967" y="448062"/>
                  </a:cubicBezTo>
                  <a:cubicBezTo>
                    <a:pt x="537778" y="450305"/>
                    <a:pt x="537935" y="451485"/>
                    <a:pt x="535181" y="453079"/>
                  </a:cubicBezTo>
                  <a:cubicBezTo>
                    <a:pt x="532427" y="454672"/>
                    <a:pt x="532840" y="457564"/>
                    <a:pt x="534610" y="459885"/>
                  </a:cubicBezTo>
                  <a:cubicBezTo>
                    <a:pt x="536577" y="462502"/>
                    <a:pt x="537050" y="464607"/>
                    <a:pt x="533528" y="466180"/>
                  </a:cubicBezTo>
                  <a:cubicBezTo>
                    <a:pt x="532131" y="466818"/>
                    <a:pt x="531443" y="468425"/>
                    <a:pt x="531954" y="469879"/>
                  </a:cubicBezTo>
                  <a:cubicBezTo>
                    <a:pt x="532761" y="472751"/>
                    <a:pt x="535082" y="475604"/>
                    <a:pt x="530813" y="477748"/>
                  </a:cubicBezTo>
                  <a:cubicBezTo>
                    <a:pt x="530164" y="478082"/>
                    <a:pt x="530813" y="479715"/>
                    <a:pt x="531659" y="480207"/>
                  </a:cubicBezTo>
                  <a:cubicBezTo>
                    <a:pt x="532977" y="481342"/>
                    <a:pt x="533587" y="483085"/>
                    <a:pt x="533273" y="484791"/>
                  </a:cubicBezTo>
                  <a:cubicBezTo>
                    <a:pt x="532190" y="485839"/>
                    <a:pt x="530813" y="486526"/>
                    <a:pt x="529338" y="486758"/>
                  </a:cubicBezTo>
                  <a:cubicBezTo>
                    <a:pt x="517653" y="488056"/>
                    <a:pt x="512223" y="496122"/>
                    <a:pt x="507403" y="505722"/>
                  </a:cubicBezTo>
                  <a:cubicBezTo>
                    <a:pt x="489521" y="541133"/>
                    <a:pt x="482085" y="579514"/>
                    <a:pt x="476950" y="618387"/>
                  </a:cubicBezTo>
                  <a:cubicBezTo>
                    <a:pt x="473979" y="640814"/>
                    <a:pt x="469081" y="662847"/>
                    <a:pt x="464123" y="684880"/>
                  </a:cubicBezTo>
                  <a:cubicBezTo>
                    <a:pt x="456353" y="717733"/>
                    <a:pt x="451021" y="751118"/>
                    <a:pt x="448169" y="784758"/>
                  </a:cubicBezTo>
                  <a:cubicBezTo>
                    <a:pt x="446890" y="801420"/>
                    <a:pt x="447107" y="818201"/>
                    <a:pt x="444746" y="834805"/>
                  </a:cubicBezTo>
                  <a:cubicBezTo>
                    <a:pt x="441480" y="857644"/>
                    <a:pt x="438195" y="880622"/>
                    <a:pt x="429323" y="902105"/>
                  </a:cubicBezTo>
                  <a:cubicBezTo>
                    <a:pt x="419329" y="926223"/>
                    <a:pt x="403827" y="947666"/>
                    <a:pt x="384076" y="964722"/>
                  </a:cubicBezTo>
                  <a:cubicBezTo>
                    <a:pt x="364226" y="982073"/>
                    <a:pt x="342488" y="996434"/>
                    <a:pt x="317189" y="1005031"/>
                  </a:cubicBezTo>
                  <a:cubicBezTo>
                    <a:pt x="301353" y="1010382"/>
                    <a:pt x="298323" y="1020769"/>
                    <a:pt x="306428" y="1036035"/>
                  </a:cubicBezTo>
                  <a:cubicBezTo>
                    <a:pt x="307353" y="1037747"/>
                    <a:pt x="308396" y="1039439"/>
                    <a:pt x="307451" y="1041504"/>
                  </a:cubicBezTo>
                  <a:cubicBezTo>
                    <a:pt x="305759" y="1041327"/>
                    <a:pt x="304166" y="1040599"/>
                    <a:pt x="302946" y="1039419"/>
                  </a:cubicBezTo>
                  <a:cubicBezTo>
                    <a:pt x="299582" y="1036999"/>
                    <a:pt x="295923" y="1037039"/>
                    <a:pt x="291890" y="1037452"/>
                  </a:cubicBezTo>
                  <a:cubicBezTo>
                    <a:pt x="284828" y="1038376"/>
                    <a:pt x="278415" y="1042645"/>
                    <a:pt x="270939" y="1041386"/>
                  </a:cubicBezTo>
                  <a:cubicBezTo>
                    <a:pt x="269070" y="1041071"/>
                    <a:pt x="267004" y="1041563"/>
                    <a:pt x="265293" y="1040462"/>
                  </a:cubicBezTo>
                  <a:cubicBezTo>
                    <a:pt x="260571" y="1037235"/>
                    <a:pt x="254296" y="1037392"/>
                    <a:pt x="249771" y="1040894"/>
                  </a:cubicBezTo>
                  <a:cubicBezTo>
                    <a:pt x="249103" y="1041150"/>
                    <a:pt x="248394" y="1041327"/>
                    <a:pt x="247667" y="1041366"/>
                  </a:cubicBezTo>
                  <a:lnTo>
                    <a:pt x="243259" y="1041189"/>
                  </a:lnTo>
                  <a:cubicBezTo>
                    <a:pt x="242020" y="1040068"/>
                    <a:pt x="240152" y="1041189"/>
                    <a:pt x="238932" y="1039911"/>
                  </a:cubicBezTo>
                  <a:lnTo>
                    <a:pt x="238932" y="1039911"/>
                  </a:lnTo>
                  <a:cubicBezTo>
                    <a:pt x="235096" y="1035406"/>
                    <a:pt x="230059" y="1040776"/>
                    <a:pt x="225850" y="1038711"/>
                  </a:cubicBezTo>
                  <a:close/>
                </a:path>
              </a:pathLst>
            </a:custGeom>
            <a:solidFill>
              <a:srgbClr val="020202"/>
            </a:solidFill>
            <a:ln w="1956" cap="flat">
              <a:noFill/>
              <a:prstDash val="solid"/>
              <a:miter/>
            </a:ln>
          </p:spPr>
          <p:txBody>
            <a:bodyPr rtlCol="0" anchor="ctr"/>
            <a:lstStyle/>
            <a:p>
              <a:endParaRPr lang="es-CO"/>
            </a:p>
          </p:txBody>
        </p:sp>
        <p:sp>
          <p:nvSpPr>
            <p:cNvPr id="251" name="Freeform: Shape 250">
              <a:extLst>
                <a:ext uri="{FF2B5EF4-FFF2-40B4-BE49-F238E27FC236}">
                  <a16:creationId xmlns:a16="http://schemas.microsoft.com/office/drawing/2014/main" id="{57CF288C-5069-3C04-81FD-D3715B4A635D}"/>
                </a:ext>
              </a:extLst>
            </p:cNvPr>
            <p:cNvSpPr/>
            <p:nvPr/>
          </p:nvSpPr>
          <p:spPr>
            <a:xfrm>
              <a:off x="12840507" y="1451064"/>
              <a:ext cx="328196" cy="434389"/>
            </a:xfrm>
            <a:custGeom>
              <a:avLst/>
              <a:gdLst>
                <a:gd name="connsiteX0" fmla="*/ 224380 w 328196"/>
                <a:gd name="connsiteY0" fmla="*/ 88999 h 434389"/>
                <a:gd name="connsiteX1" fmla="*/ 218478 w 328196"/>
                <a:gd name="connsiteY1" fmla="*/ 87032 h 434389"/>
                <a:gd name="connsiteX2" fmla="*/ 197920 w 328196"/>
                <a:gd name="connsiteY2" fmla="*/ 87228 h 434389"/>
                <a:gd name="connsiteX3" fmla="*/ 193848 w 328196"/>
                <a:gd name="connsiteY3" fmla="*/ 87425 h 434389"/>
                <a:gd name="connsiteX4" fmla="*/ 185979 w 328196"/>
                <a:gd name="connsiteY4" fmla="*/ 86343 h 434389"/>
                <a:gd name="connsiteX5" fmla="*/ 180648 w 328196"/>
                <a:gd name="connsiteY5" fmla="*/ 85300 h 434389"/>
                <a:gd name="connsiteX6" fmla="*/ 173349 w 328196"/>
                <a:gd name="connsiteY6" fmla="*/ 81602 h 434389"/>
                <a:gd name="connsiteX7" fmla="*/ 145808 w 328196"/>
                <a:gd name="connsiteY7" fmla="*/ 83176 h 434389"/>
                <a:gd name="connsiteX8" fmla="*/ 135558 w 328196"/>
                <a:gd name="connsiteY8" fmla="*/ 94232 h 434389"/>
                <a:gd name="connsiteX9" fmla="*/ 133985 w 328196"/>
                <a:gd name="connsiteY9" fmla="*/ 107157 h 434389"/>
                <a:gd name="connsiteX10" fmla="*/ 133985 w 328196"/>
                <a:gd name="connsiteY10" fmla="*/ 112212 h 434389"/>
                <a:gd name="connsiteX11" fmla="*/ 135263 w 328196"/>
                <a:gd name="connsiteY11" fmla="*/ 131491 h 434389"/>
                <a:gd name="connsiteX12" fmla="*/ 136778 w 328196"/>
                <a:gd name="connsiteY12" fmla="*/ 139951 h 434389"/>
                <a:gd name="connsiteX13" fmla="*/ 137466 w 328196"/>
                <a:gd name="connsiteY13" fmla="*/ 147623 h 434389"/>
                <a:gd name="connsiteX14" fmla="*/ 138549 w 328196"/>
                <a:gd name="connsiteY14" fmla="*/ 163951 h 434389"/>
                <a:gd name="connsiteX15" fmla="*/ 139119 w 328196"/>
                <a:gd name="connsiteY15" fmla="*/ 173158 h 434389"/>
                <a:gd name="connsiteX16" fmla="*/ 140319 w 328196"/>
                <a:gd name="connsiteY16" fmla="*/ 192299 h 434389"/>
                <a:gd name="connsiteX17" fmla="*/ 140516 w 328196"/>
                <a:gd name="connsiteY17" fmla="*/ 199381 h 434389"/>
                <a:gd name="connsiteX18" fmla="*/ 140516 w 328196"/>
                <a:gd name="connsiteY18" fmla="*/ 222005 h 434389"/>
                <a:gd name="connsiteX19" fmla="*/ 139886 w 328196"/>
                <a:gd name="connsiteY19" fmla="*/ 228280 h 434389"/>
                <a:gd name="connsiteX20" fmla="*/ 138686 w 328196"/>
                <a:gd name="connsiteY20" fmla="*/ 249920 h 434389"/>
                <a:gd name="connsiteX21" fmla="*/ 137644 w 328196"/>
                <a:gd name="connsiteY21" fmla="*/ 257435 h 434389"/>
                <a:gd name="connsiteX22" fmla="*/ 133827 w 328196"/>
                <a:gd name="connsiteY22" fmla="*/ 278917 h 434389"/>
                <a:gd name="connsiteX23" fmla="*/ 130640 w 328196"/>
                <a:gd name="connsiteY23" fmla="*/ 292531 h 434389"/>
                <a:gd name="connsiteX24" fmla="*/ 126706 w 328196"/>
                <a:gd name="connsiteY24" fmla="*/ 308269 h 434389"/>
                <a:gd name="connsiteX25" fmla="*/ 123027 w 328196"/>
                <a:gd name="connsiteY25" fmla="*/ 320249 h 434389"/>
                <a:gd name="connsiteX26" fmla="*/ 116318 w 328196"/>
                <a:gd name="connsiteY26" fmla="*/ 339430 h 434389"/>
                <a:gd name="connsiteX27" fmla="*/ 113033 w 328196"/>
                <a:gd name="connsiteY27" fmla="*/ 347811 h 434389"/>
                <a:gd name="connsiteX28" fmla="*/ 105538 w 328196"/>
                <a:gd name="connsiteY28" fmla="*/ 356644 h 434389"/>
                <a:gd name="connsiteX29" fmla="*/ 101722 w 328196"/>
                <a:gd name="connsiteY29" fmla="*/ 366480 h 434389"/>
                <a:gd name="connsiteX30" fmla="*/ 96370 w 328196"/>
                <a:gd name="connsiteY30" fmla="*/ 377693 h 434389"/>
                <a:gd name="connsiteX31" fmla="*/ 87597 w 328196"/>
                <a:gd name="connsiteY31" fmla="*/ 385287 h 434389"/>
                <a:gd name="connsiteX32" fmla="*/ 83229 w 328196"/>
                <a:gd name="connsiteY32" fmla="*/ 394258 h 434389"/>
                <a:gd name="connsiteX33" fmla="*/ 75360 w 328196"/>
                <a:gd name="connsiteY33" fmla="*/ 404724 h 434389"/>
                <a:gd name="connsiteX34" fmla="*/ 62199 w 328196"/>
                <a:gd name="connsiteY34" fmla="*/ 419498 h 434389"/>
                <a:gd name="connsiteX35" fmla="*/ 60645 w 328196"/>
                <a:gd name="connsiteY35" fmla="*/ 421898 h 434389"/>
                <a:gd name="connsiteX36" fmla="*/ 42035 w 328196"/>
                <a:gd name="connsiteY36" fmla="*/ 434075 h 434389"/>
                <a:gd name="connsiteX37" fmla="*/ 27851 w 328196"/>
                <a:gd name="connsiteY37" fmla="*/ 395438 h 434389"/>
                <a:gd name="connsiteX38" fmla="*/ 4638 w 328196"/>
                <a:gd name="connsiteY38" fmla="*/ 377438 h 434389"/>
                <a:gd name="connsiteX39" fmla="*/ 3595 w 328196"/>
                <a:gd name="connsiteY39" fmla="*/ 362959 h 434389"/>
                <a:gd name="connsiteX40" fmla="*/ 19647 w 328196"/>
                <a:gd name="connsiteY40" fmla="*/ 349404 h 434389"/>
                <a:gd name="connsiteX41" fmla="*/ 24703 w 328196"/>
                <a:gd name="connsiteY41" fmla="*/ 340021 h 434389"/>
                <a:gd name="connsiteX42" fmla="*/ 32828 w 328196"/>
                <a:gd name="connsiteY42" fmla="*/ 321646 h 434389"/>
                <a:gd name="connsiteX43" fmla="*/ 58403 w 328196"/>
                <a:gd name="connsiteY43" fmla="*/ 280334 h 434389"/>
                <a:gd name="connsiteX44" fmla="*/ 62337 w 328196"/>
                <a:gd name="connsiteY44" fmla="*/ 263632 h 434389"/>
                <a:gd name="connsiteX45" fmla="*/ 63183 w 328196"/>
                <a:gd name="connsiteY45" fmla="*/ 257199 h 434389"/>
                <a:gd name="connsiteX46" fmla="*/ 73609 w 328196"/>
                <a:gd name="connsiteY46" fmla="*/ 201093 h 434389"/>
                <a:gd name="connsiteX47" fmla="*/ 78724 w 328196"/>
                <a:gd name="connsiteY47" fmla="*/ 160233 h 434389"/>
                <a:gd name="connsiteX48" fmla="*/ 79747 w 328196"/>
                <a:gd name="connsiteY48" fmla="*/ 137078 h 434389"/>
                <a:gd name="connsiteX49" fmla="*/ 81577 w 328196"/>
                <a:gd name="connsiteY49" fmla="*/ 77569 h 434389"/>
                <a:gd name="connsiteX50" fmla="*/ 92456 w 328196"/>
                <a:gd name="connsiteY50" fmla="*/ 28388 h 434389"/>
                <a:gd name="connsiteX51" fmla="*/ 126470 w 328196"/>
                <a:gd name="connsiteY51" fmla="*/ 2656 h 434389"/>
                <a:gd name="connsiteX52" fmla="*/ 145060 w 328196"/>
                <a:gd name="connsiteY52" fmla="*/ 59 h 434389"/>
                <a:gd name="connsiteX53" fmla="*/ 162155 w 328196"/>
                <a:gd name="connsiteY53" fmla="*/ 2321 h 434389"/>
                <a:gd name="connsiteX54" fmla="*/ 174805 w 328196"/>
                <a:gd name="connsiteY54" fmla="*/ 5410 h 434389"/>
                <a:gd name="connsiteX55" fmla="*/ 184641 w 328196"/>
                <a:gd name="connsiteY55" fmla="*/ 4230 h 434389"/>
                <a:gd name="connsiteX56" fmla="*/ 190917 w 328196"/>
                <a:gd name="connsiteY56" fmla="*/ 3069 h 434389"/>
                <a:gd name="connsiteX57" fmla="*/ 223495 w 328196"/>
                <a:gd name="connsiteY57" fmla="*/ 9463 h 434389"/>
                <a:gd name="connsiteX58" fmla="*/ 266322 w 328196"/>
                <a:gd name="connsiteY58" fmla="*/ 16053 h 434389"/>
                <a:gd name="connsiteX59" fmla="*/ 315660 w 328196"/>
                <a:gd name="connsiteY59" fmla="*/ 17312 h 434389"/>
                <a:gd name="connsiteX60" fmla="*/ 321562 w 328196"/>
                <a:gd name="connsiteY60" fmla="*/ 17312 h 434389"/>
                <a:gd name="connsiteX61" fmla="*/ 325143 w 328196"/>
                <a:gd name="connsiteY61" fmla="*/ 25063 h 434389"/>
                <a:gd name="connsiteX62" fmla="*/ 300375 w 328196"/>
                <a:gd name="connsiteY62" fmla="*/ 35076 h 434389"/>
                <a:gd name="connsiteX63" fmla="*/ 249344 w 328196"/>
                <a:gd name="connsiteY63" fmla="*/ 44755 h 434389"/>
                <a:gd name="connsiteX64" fmla="*/ 225521 w 328196"/>
                <a:gd name="connsiteY64" fmla="*/ 81582 h 434389"/>
                <a:gd name="connsiteX65" fmla="*/ 224380 w 328196"/>
                <a:gd name="connsiteY65" fmla="*/ 88999 h 43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328196" h="434389">
                  <a:moveTo>
                    <a:pt x="224380" y="88999"/>
                  </a:moveTo>
                  <a:cubicBezTo>
                    <a:pt x="222413" y="88743"/>
                    <a:pt x="220445" y="89314"/>
                    <a:pt x="218478" y="87032"/>
                  </a:cubicBezTo>
                  <a:cubicBezTo>
                    <a:pt x="213501" y="81130"/>
                    <a:pt x="203212" y="81346"/>
                    <a:pt x="197920" y="87228"/>
                  </a:cubicBezTo>
                  <a:cubicBezTo>
                    <a:pt x="196386" y="88959"/>
                    <a:pt x="195166" y="89195"/>
                    <a:pt x="193848" y="87425"/>
                  </a:cubicBezTo>
                  <a:cubicBezTo>
                    <a:pt x="191527" y="84356"/>
                    <a:pt x="189186" y="83490"/>
                    <a:pt x="185979" y="86343"/>
                  </a:cubicBezTo>
                  <a:cubicBezTo>
                    <a:pt x="184110" y="87936"/>
                    <a:pt x="181926" y="88055"/>
                    <a:pt x="180648" y="85300"/>
                  </a:cubicBezTo>
                  <a:cubicBezTo>
                    <a:pt x="179172" y="82153"/>
                    <a:pt x="176359" y="81799"/>
                    <a:pt x="173349" y="81602"/>
                  </a:cubicBezTo>
                  <a:cubicBezTo>
                    <a:pt x="164142" y="81386"/>
                    <a:pt x="154936" y="81917"/>
                    <a:pt x="145808" y="83176"/>
                  </a:cubicBezTo>
                  <a:cubicBezTo>
                    <a:pt x="142188" y="83530"/>
                    <a:pt x="135755" y="90317"/>
                    <a:pt x="135558" y="94232"/>
                  </a:cubicBezTo>
                  <a:cubicBezTo>
                    <a:pt x="135342" y="98579"/>
                    <a:pt x="134830" y="102888"/>
                    <a:pt x="133985" y="107157"/>
                  </a:cubicBezTo>
                  <a:cubicBezTo>
                    <a:pt x="133493" y="108809"/>
                    <a:pt x="133493" y="110560"/>
                    <a:pt x="133985" y="112212"/>
                  </a:cubicBezTo>
                  <a:cubicBezTo>
                    <a:pt x="136719" y="118527"/>
                    <a:pt x="134909" y="125059"/>
                    <a:pt x="135263" y="131491"/>
                  </a:cubicBezTo>
                  <a:cubicBezTo>
                    <a:pt x="135440" y="134383"/>
                    <a:pt x="135263" y="137393"/>
                    <a:pt x="136778" y="139951"/>
                  </a:cubicBezTo>
                  <a:cubicBezTo>
                    <a:pt x="138037" y="142311"/>
                    <a:pt x="138293" y="145085"/>
                    <a:pt x="137466" y="147623"/>
                  </a:cubicBezTo>
                  <a:cubicBezTo>
                    <a:pt x="136266" y="153072"/>
                    <a:pt x="135834" y="158659"/>
                    <a:pt x="138549" y="163951"/>
                  </a:cubicBezTo>
                  <a:cubicBezTo>
                    <a:pt x="139827" y="166863"/>
                    <a:pt x="140024" y="170109"/>
                    <a:pt x="139119" y="173158"/>
                  </a:cubicBezTo>
                  <a:cubicBezTo>
                    <a:pt x="137801" y="179610"/>
                    <a:pt x="137152" y="186083"/>
                    <a:pt x="140319" y="192299"/>
                  </a:cubicBezTo>
                  <a:cubicBezTo>
                    <a:pt x="141381" y="194522"/>
                    <a:pt x="141440" y="197099"/>
                    <a:pt x="140516" y="199381"/>
                  </a:cubicBezTo>
                  <a:cubicBezTo>
                    <a:pt x="137939" y="206916"/>
                    <a:pt x="137014" y="214451"/>
                    <a:pt x="140516" y="222005"/>
                  </a:cubicBezTo>
                  <a:cubicBezTo>
                    <a:pt x="141283" y="224090"/>
                    <a:pt x="141047" y="226392"/>
                    <a:pt x="139886" y="228280"/>
                  </a:cubicBezTo>
                  <a:cubicBezTo>
                    <a:pt x="136778" y="235343"/>
                    <a:pt x="135106" y="242602"/>
                    <a:pt x="138686" y="249920"/>
                  </a:cubicBezTo>
                  <a:cubicBezTo>
                    <a:pt x="140083" y="252812"/>
                    <a:pt x="139021" y="255153"/>
                    <a:pt x="137644" y="257435"/>
                  </a:cubicBezTo>
                  <a:cubicBezTo>
                    <a:pt x="133611" y="263829"/>
                    <a:pt x="132234" y="271540"/>
                    <a:pt x="133827" y="278917"/>
                  </a:cubicBezTo>
                  <a:cubicBezTo>
                    <a:pt x="134850" y="283698"/>
                    <a:pt x="133670" y="288695"/>
                    <a:pt x="130640" y="292531"/>
                  </a:cubicBezTo>
                  <a:cubicBezTo>
                    <a:pt x="127276" y="297036"/>
                    <a:pt x="125860" y="302702"/>
                    <a:pt x="126706" y="308269"/>
                  </a:cubicBezTo>
                  <a:cubicBezTo>
                    <a:pt x="127473" y="312617"/>
                    <a:pt x="126096" y="317082"/>
                    <a:pt x="123027" y="320249"/>
                  </a:cubicBezTo>
                  <a:cubicBezTo>
                    <a:pt x="118089" y="325738"/>
                    <a:pt x="115158" y="331856"/>
                    <a:pt x="116318" y="339430"/>
                  </a:cubicBezTo>
                  <a:cubicBezTo>
                    <a:pt x="116889" y="342617"/>
                    <a:pt x="115610" y="345863"/>
                    <a:pt x="113033" y="347811"/>
                  </a:cubicBezTo>
                  <a:cubicBezTo>
                    <a:pt x="110259" y="350506"/>
                    <a:pt x="107741" y="353476"/>
                    <a:pt x="105538" y="356644"/>
                  </a:cubicBezTo>
                  <a:cubicBezTo>
                    <a:pt x="103020" y="359300"/>
                    <a:pt x="101662" y="362821"/>
                    <a:pt x="101722" y="366480"/>
                  </a:cubicBezTo>
                  <a:cubicBezTo>
                    <a:pt x="102095" y="370906"/>
                    <a:pt x="100049" y="375195"/>
                    <a:pt x="96370" y="377693"/>
                  </a:cubicBezTo>
                  <a:cubicBezTo>
                    <a:pt x="93243" y="379936"/>
                    <a:pt x="90941" y="383143"/>
                    <a:pt x="87597" y="385287"/>
                  </a:cubicBezTo>
                  <a:cubicBezTo>
                    <a:pt x="84252" y="387431"/>
                    <a:pt x="84174" y="391090"/>
                    <a:pt x="83229" y="394258"/>
                  </a:cubicBezTo>
                  <a:cubicBezTo>
                    <a:pt x="82226" y="398704"/>
                    <a:pt x="79354" y="402520"/>
                    <a:pt x="75360" y="404724"/>
                  </a:cubicBezTo>
                  <a:cubicBezTo>
                    <a:pt x="69459" y="408009"/>
                    <a:pt x="63989" y="412258"/>
                    <a:pt x="62199" y="419498"/>
                  </a:cubicBezTo>
                  <a:cubicBezTo>
                    <a:pt x="61963" y="420442"/>
                    <a:pt x="61413" y="421288"/>
                    <a:pt x="60645" y="421898"/>
                  </a:cubicBezTo>
                  <a:cubicBezTo>
                    <a:pt x="54645" y="426285"/>
                    <a:pt x="49471" y="431931"/>
                    <a:pt x="42035" y="434075"/>
                  </a:cubicBezTo>
                  <a:cubicBezTo>
                    <a:pt x="41051" y="419832"/>
                    <a:pt x="37648" y="406770"/>
                    <a:pt x="27851" y="395438"/>
                  </a:cubicBezTo>
                  <a:cubicBezTo>
                    <a:pt x="21418" y="387923"/>
                    <a:pt x="13510" y="381805"/>
                    <a:pt x="4638" y="377438"/>
                  </a:cubicBezTo>
                  <a:cubicBezTo>
                    <a:pt x="-3330" y="373503"/>
                    <a:pt x="-3664" y="368408"/>
                    <a:pt x="3595" y="362959"/>
                  </a:cubicBezTo>
                  <a:cubicBezTo>
                    <a:pt x="9300" y="358886"/>
                    <a:pt x="14671" y="354342"/>
                    <a:pt x="19647" y="349404"/>
                  </a:cubicBezTo>
                  <a:cubicBezTo>
                    <a:pt x="22303" y="346906"/>
                    <a:pt x="24074" y="343620"/>
                    <a:pt x="24703" y="340021"/>
                  </a:cubicBezTo>
                  <a:cubicBezTo>
                    <a:pt x="25903" y="333332"/>
                    <a:pt x="28697" y="327037"/>
                    <a:pt x="32828" y="321646"/>
                  </a:cubicBezTo>
                  <a:cubicBezTo>
                    <a:pt x="42409" y="308564"/>
                    <a:pt x="50947" y="294734"/>
                    <a:pt x="58403" y="280334"/>
                  </a:cubicBezTo>
                  <a:cubicBezTo>
                    <a:pt x="61255" y="275239"/>
                    <a:pt x="62613" y="269455"/>
                    <a:pt x="62337" y="263632"/>
                  </a:cubicBezTo>
                  <a:cubicBezTo>
                    <a:pt x="62239" y="261448"/>
                    <a:pt x="62534" y="259284"/>
                    <a:pt x="63183" y="257199"/>
                  </a:cubicBezTo>
                  <a:cubicBezTo>
                    <a:pt x="67786" y="238727"/>
                    <a:pt x="71268" y="219998"/>
                    <a:pt x="73609" y="201093"/>
                  </a:cubicBezTo>
                  <a:cubicBezTo>
                    <a:pt x="75577" y="187539"/>
                    <a:pt x="77800" y="173984"/>
                    <a:pt x="78724" y="160233"/>
                  </a:cubicBezTo>
                  <a:cubicBezTo>
                    <a:pt x="79236" y="152502"/>
                    <a:pt x="79806" y="144790"/>
                    <a:pt x="79747" y="137078"/>
                  </a:cubicBezTo>
                  <a:cubicBezTo>
                    <a:pt x="79570" y="117229"/>
                    <a:pt x="81282" y="97419"/>
                    <a:pt x="81577" y="77569"/>
                  </a:cubicBezTo>
                  <a:cubicBezTo>
                    <a:pt x="81833" y="60690"/>
                    <a:pt x="86436" y="44126"/>
                    <a:pt x="92456" y="28388"/>
                  </a:cubicBezTo>
                  <a:cubicBezTo>
                    <a:pt x="98476" y="12650"/>
                    <a:pt x="110535" y="5390"/>
                    <a:pt x="126470" y="2656"/>
                  </a:cubicBezTo>
                  <a:cubicBezTo>
                    <a:pt x="132647" y="1594"/>
                    <a:pt x="138903" y="1377"/>
                    <a:pt x="145060" y="59"/>
                  </a:cubicBezTo>
                  <a:cubicBezTo>
                    <a:pt x="150804" y="-1180"/>
                    <a:pt x="156529" y="944"/>
                    <a:pt x="162155" y="2321"/>
                  </a:cubicBezTo>
                  <a:cubicBezTo>
                    <a:pt x="166366" y="3364"/>
                    <a:pt x="170536" y="4604"/>
                    <a:pt x="174805" y="5410"/>
                  </a:cubicBezTo>
                  <a:cubicBezTo>
                    <a:pt x="178110" y="6217"/>
                    <a:pt x="181612" y="5804"/>
                    <a:pt x="184641" y="4230"/>
                  </a:cubicBezTo>
                  <a:cubicBezTo>
                    <a:pt x="186471" y="2971"/>
                    <a:pt x="188753" y="2558"/>
                    <a:pt x="190917" y="3069"/>
                  </a:cubicBezTo>
                  <a:cubicBezTo>
                    <a:pt x="201638" y="5804"/>
                    <a:pt x="212517" y="7948"/>
                    <a:pt x="223495" y="9463"/>
                  </a:cubicBezTo>
                  <a:cubicBezTo>
                    <a:pt x="237718" y="11902"/>
                    <a:pt x="251980" y="14164"/>
                    <a:pt x="266322" y="16053"/>
                  </a:cubicBezTo>
                  <a:cubicBezTo>
                    <a:pt x="282788" y="18217"/>
                    <a:pt x="299234" y="16663"/>
                    <a:pt x="315660" y="17312"/>
                  </a:cubicBezTo>
                  <a:cubicBezTo>
                    <a:pt x="317628" y="17312"/>
                    <a:pt x="319595" y="17155"/>
                    <a:pt x="321562" y="17312"/>
                  </a:cubicBezTo>
                  <a:cubicBezTo>
                    <a:pt x="326697" y="17922"/>
                    <a:pt x="327916" y="20696"/>
                    <a:pt x="325143" y="25063"/>
                  </a:cubicBezTo>
                  <a:cubicBezTo>
                    <a:pt x="319142" y="34545"/>
                    <a:pt x="311667" y="37673"/>
                    <a:pt x="300375" y="35076"/>
                  </a:cubicBezTo>
                  <a:cubicBezTo>
                    <a:pt x="281922" y="30847"/>
                    <a:pt x="264748" y="33542"/>
                    <a:pt x="249344" y="44755"/>
                  </a:cubicBezTo>
                  <a:cubicBezTo>
                    <a:pt x="236813" y="53372"/>
                    <a:pt x="228236" y="66631"/>
                    <a:pt x="225521" y="81582"/>
                  </a:cubicBezTo>
                  <a:cubicBezTo>
                    <a:pt x="225383" y="84277"/>
                    <a:pt x="224026" y="86481"/>
                    <a:pt x="224380" y="88999"/>
                  </a:cubicBezTo>
                  <a:close/>
                </a:path>
              </a:pathLst>
            </a:custGeom>
            <a:solidFill>
              <a:srgbClr val="020202"/>
            </a:solidFill>
            <a:ln w="1956" cap="flat">
              <a:noFill/>
              <a:prstDash val="solid"/>
              <a:miter/>
            </a:ln>
          </p:spPr>
          <p:txBody>
            <a:bodyPr rtlCol="0" anchor="ctr"/>
            <a:lstStyle/>
            <a:p>
              <a:endParaRPr lang="es-CO"/>
            </a:p>
          </p:txBody>
        </p:sp>
        <p:sp>
          <p:nvSpPr>
            <p:cNvPr id="252" name="Freeform: Shape 251">
              <a:extLst>
                <a:ext uri="{FF2B5EF4-FFF2-40B4-BE49-F238E27FC236}">
                  <a16:creationId xmlns:a16="http://schemas.microsoft.com/office/drawing/2014/main" id="{61DD0FDD-7E6B-A0C7-7F9C-FB0EA8D18B9F}"/>
                </a:ext>
              </a:extLst>
            </p:cNvPr>
            <p:cNvSpPr/>
            <p:nvPr/>
          </p:nvSpPr>
          <p:spPr>
            <a:xfrm>
              <a:off x="12260489" y="564471"/>
              <a:ext cx="174760" cy="184911"/>
            </a:xfrm>
            <a:custGeom>
              <a:avLst/>
              <a:gdLst>
                <a:gd name="connsiteX0" fmla="*/ 158942 w 174760"/>
                <a:gd name="connsiteY0" fmla="*/ 166794 h 184911"/>
                <a:gd name="connsiteX1" fmla="*/ 155165 w 174760"/>
                <a:gd name="connsiteY1" fmla="*/ 174821 h 184911"/>
                <a:gd name="connsiteX2" fmla="*/ 146607 w 174760"/>
                <a:gd name="connsiteY2" fmla="*/ 175962 h 184911"/>
                <a:gd name="connsiteX3" fmla="*/ 98862 w 174760"/>
                <a:gd name="connsiteY3" fmla="*/ 184027 h 184911"/>
                <a:gd name="connsiteX4" fmla="*/ 60717 w 174760"/>
                <a:gd name="connsiteY4" fmla="*/ 180939 h 184911"/>
                <a:gd name="connsiteX5" fmla="*/ 38113 w 174760"/>
                <a:gd name="connsiteY5" fmla="*/ 175962 h 184911"/>
                <a:gd name="connsiteX6" fmla="*/ 30677 w 174760"/>
                <a:gd name="connsiteY6" fmla="*/ 168506 h 184911"/>
                <a:gd name="connsiteX7" fmla="*/ 26349 w 174760"/>
                <a:gd name="connsiteY7" fmla="*/ 160302 h 184911"/>
                <a:gd name="connsiteX8" fmla="*/ 11516 w 174760"/>
                <a:gd name="connsiteY8" fmla="*/ 159142 h 184911"/>
                <a:gd name="connsiteX9" fmla="*/ 7581 w 174760"/>
                <a:gd name="connsiteY9" fmla="*/ 163411 h 184911"/>
                <a:gd name="connsiteX10" fmla="*/ 3194 w 174760"/>
                <a:gd name="connsiteY10" fmla="*/ 166499 h 184911"/>
                <a:gd name="connsiteX11" fmla="*/ -1311 w 174760"/>
                <a:gd name="connsiteY11" fmla="*/ 161443 h 184911"/>
                <a:gd name="connsiteX12" fmla="*/ -1606 w 174760"/>
                <a:gd name="connsiteY12" fmla="*/ 157824 h 184911"/>
                <a:gd name="connsiteX13" fmla="*/ 4591 w 174760"/>
                <a:gd name="connsiteY13" fmla="*/ 102937 h 184911"/>
                <a:gd name="connsiteX14" fmla="*/ 28749 w 174760"/>
                <a:gd name="connsiteY14" fmla="*/ 35460 h 184911"/>
                <a:gd name="connsiteX15" fmla="*/ 76298 w 174760"/>
                <a:gd name="connsiteY15" fmla="*/ 2568 h 184911"/>
                <a:gd name="connsiteX16" fmla="*/ 153021 w 174760"/>
                <a:gd name="connsiteY16" fmla="*/ 2115 h 184911"/>
                <a:gd name="connsiteX17" fmla="*/ 159375 w 174760"/>
                <a:gd name="connsiteY17" fmla="*/ 3591 h 184911"/>
                <a:gd name="connsiteX18" fmla="*/ 172536 w 174760"/>
                <a:gd name="connsiteY18" fmla="*/ 25880 h 184911"/>
                <a:gd name="connsiteX19" fmla="*/ 169821 w 174760"/>
                <a:gd name="connsiteY19" fmla="*/ 39395 h 184911"/>
                <a:gd name="connsiteX20" fmla="*/ 163919 w 174760"/>
                <a:gd name="connsiteY20" fmla="*/ 93573 h 184911"/>
                <a:gd name="connsiteX21" fmla="*/ 162149 w 174760"/>
                <a:gd name="connsiteY21" fmla="*/ 125502 h 184911"/>
                <a:gd name="connsiteX22" fmla="*/ 158942 w 174760"/>
                <a:gd name="connsiteY22" fmla="*/ 166794 h 184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760" h="184911">
                  <a:moveTo>
                    <a:pt x="158942" y="166794"/>
                  </a:moveTo>
                  <a:cubicBezTo>
                    <a:pt x="155991" y="168761"/>
                    <a:pt x="158942" y="173601"/>
                    <a:pt x="155165" y="174821"/>
                  </a:cubicBezTo>
                  <a:cubicBezTo>
                    <a:pt x="152352" y="175403"/>
                    <a:pt x="149480" y="175785"/>
                    <a:pt x="146607" y="175962"/>
                  </a:cubicBezTo>
                  <a:cubicBezTo>
                    <a:pt x="130692" y="178676"/>
                    <a:pt x="114856" y="182001"/>
                    <a:pt x="98862" y="184027"/>
                  </a:cubicBezTo>
                  <a:cubicBezTo>
                    <a:pt x="86095" y="185660"/>
                    <a:pt x="73288" y="183516"/>
                    <a:pt x="60717" y="180939"/>
                  </a:cubicBezTo>
                  <a:cubicBezTo>
                    <a:pt x="53163" y="179385"/>
                    <a:pt x="45727" y="177201"/>
                    <a:pt x="38113" y="175962"/>
                  </a:cubicBezTo>
                  <a:cubicBezTo>
                    <a:pt x="34100" y="175745"/>
                    <a:pt x="30874" y="172527"/>
                    <a:pt x="30677" y="168506"/>
                  </a:cubicBezTo>
                  <a:cubicBezTo>
                    <a:pt x="30165" y="165370"/>
                    <a:pt x="28651" y="162488"/>
                    <a:pt x="26349" y="160302"/>
                  </a:cubicBezTo>
                  <a:cubicBezTo>
                    <a:pt x="21883" y="155699"/>
                    <a:pt x="16513" y="155187"/>
                    <a:pt x="11516" y="159142"/>
                  </a:cubicBezTo>
                  <a:cubicBezTo>
                    <a:pt x="10001" y="160367"/>
                    <a:pt x="8683" y="161805"/>
                    <a:pt x="7581" y="163411"/>
                  </a:cubicBezTo>
                  <a:cubicBezTo>
                    <a:pt x="6441" y="165024"/>
                    <a:pt x="5614" y="167011"/>
                    <a:pt x="3194" y="166499"/>
                  </a:cubicBezTo>
                  <a:cubicBezTo>
                    <a:pt x="716" y="166051"/>
                    <a:pt x="-1153" y="163965"/>
                    <a:pt x="-1311" y="161443"/>
                  </a:cubicBezTo>
                  <a:cubicBezTo>
                    <a:pt x="-1468" y="160243"/>
                    <a:pt x="-1507" y="159043"/>
                    <a:pt x="-1606" y="157824"/>
                  </a:cubicBezTo>
                  <a:cubicBezTo>
                    <a:pt x="362" y="139508"/>
                    <a:pt x="1345" y="121016"/>
                    <a:pt x="4591" y="102937"/>
                  </a:cubicBezTo>
                  <a:cubicBezTo>
                    <a:pt x="8624" y="79202"/>
                    <a:pt x="16808" y="56362"/>
                    <a:pt x="28749" y="35460"/>
                  </a:cubicBezTo>
                  <a:cubicBezTo>
                    <a:pt x="39353" y="17283"/>
                    <a:pt x="55681" y="6817"/>
                    <a:pt x="76298" y="2568"/>
                  </a:cubicBezTo>
                  <a:cubicBezTo>
                    <a:pt x="101872" y="-2724"/>
                    <a:pt x="127446" y="600"/>
                    <a:pt x="153021" y="2115"/>
                  </a:cubicBezTo>
                  <a:cubicBezTo>
                    <a:pt x="155185" y="2355"/>
                    <a:pt x="157329" y="2851"/>
                    <a:pt x="159375" y="3591"/>
                  </a:cubicBezTo>
                  <a:cubicBezTo>
                    <a:pt x="170510" y="7039"/>
                    <a:pt x="174897" y="14470"/>
                    <a:pt x="172536" y="25880"/>
                  </a:cubicBezTo>
                  <a:cubicBezTo>
                    <a:pt x="171611" y="30385"/>
                    <a:pt x="170687" y="34870"/>
                    <a:pt x="169821" y="39395"/>
                  </a:cubicBezTo>
                  <a:cubicBezTo>
                    <a:pt x="166378" y="57297"/>
                    <a:pt x="165886" y="75514"/>
                    <a:pt x="163919" y="93573"/>
                  </a:cubicBezTo>
                  <a:cubicBezTo>
                    <a:pt x="162837" y="104098"/>
                    <a:pt x="162227" y="114819"/>
                    <a:pt x="162149" y="125502"/>
                  </a:cubicBezTo>
                  <a:cubicBezTo>
                    <a:pt x="162011" y="139321"/>
                    <a:pt x="160949" y="153118"/>
                    <a:pt x="158942" y="166794"/>
                  </a:cubicBezTo>
                  <a:close/>
                </a:path>
              </a:pathLst>
            </a:custGeom>
            <a:solidFill>
              <a:srgbClr val="1125DA"/>
            </a:solidFill>
            <a:ln w="1956" cap="flat">
              <a:noFill/>
              <a:prstDash val="solid"/>
              <a:miter/>
            </a:ln>
          </p:spPr>
          <p:txBody>
            <a:bodyPr rtlCol="0" anchor="ctr"/>
            <a:lstStyle/>
            <a:p>
              <a:endParaRPr lang="es-CO"/>
            </a:p>
          </p:txBody>
        </p:sp>
        <p:sp>
          <p:nvSpPr>
            <p:cNvPr id="253" name="Freeform: Shape 252">
              <a:extLst>
                <a:ext uri="{FF2B5EF4-FFF2-40B4-BE49-F238E27FC236}">
                  <a16:creationId xmlns:a16="http://schemas.microsoft.com/office/drawing/2014/main" id="{C86DD7BF-3009-AC4F-8955-DB95363562F3}"/>
                </a:ext>
              </a:extLst>
            </p:cNvPr>
            <p:cNvSpPr/>
            <p:nvPr/>
          </p:nvSpPr>
          <p:spPr>
            <a:xfrm>
              <a:off x="12522959" y="1145451"/>
              <a:ext cx="45404" cy="553821"/>
            </a:xfrm>
            <a:custGeom>
              <a:avLst/>
              <a:gdLst>
                <a:gd name="connsiteX0" fmla="*/ 1405 w 45404"/>
                <a:gd name="connsiteY0" fmla="*/ -315 h 553821"/>
                <a:gd name="connsiteX1" fmla="*/ 697 w 45404"/>
                <a:gd name="connsiteY1" fmla="*/ 39030 h 553821"/>
                <a:gd name="connsiteX2" fmla="*/ 2172 w 45404"/>
                <a:gd name="connsiteY2" fmla="*/ 76054 h 553821"/>
                <a:gd name="connsiteX3" fmla="*/ 2566 w 45404"/>
                <a:gd name="connsiteY3" fmla="*/ 78926 h 553821"/>
                <a:gd name="connsiteX4" fmla="*/ 4297 w 45404"/>
                <a:gd name="connsiteY4" fmla="*/ 120357 h 553821"/>
                <a:gd name="connsiteX5" fmla="*/ 6028 w 45404"/>
                <a:gd name="connsiteY5" fmla="*/ 180004 h 553821"/>
                <a:gd name="connsiteX6" fmla="*/ 10376 w 45404"/>
                <a:gd name="connsiteY6" fmla="*/ 254012 h 553821"/>
                <a:gd name="connsiteX7" fmla="*/ 14645 w 45404"/>
                <a:gd name="connsiteY7" fmla="*/ 309095 h 553821"/>
                <a:gd name="connsiteX8" fmla="*/ 24068 w 45404"/>
                <a:gd name="connsiteY8" fmla="*/ 381077 h 553821"/>
                <a:gd name="connsiteX9" fmla="*/ 32094 w 45404"/>
                <a:gd name="connsiteY9" fmla="*/ 434940 h 553821"/>
                <a:gd name="connsiteX10" fmla="*/ 35084 w 45404"/>
                <a:gd name="connsiteY10" fmla="*/ 473322 h 553821"/>
                <a:gd name="connsiteX11" fmla="*/ 38370 w 45404"/>
                <a:gd name="connsiteY11" fmla="*/ 505860 h 553821"/>
                <a:gd name="connsiteX12" fmla="*/ 39865 w 45404"/>
                <a:gd name="connsiteY12" fmla="*/ 523251 h 553821"/>
                <a:gd name="connsiteX13" fmla="*/ 43799 w 45404"/>
                <a:gd name="connsiteY13" fmla="*/ 553507 h 553821"/>
                <a:gd name="connsiteX14" fmla="*/ 40239 w 45404"/>
                <a:gd name="connsiteY14" fmla="*/ 539834 h 553821"/>
                <a:gd name="connsiteX15" fmla="*/ 37839 w 45404"/>
                <a:gd name="connsiteY15" fmla="*/ 517585 h 553821"/>
                <a:gd name="connsiteX16" fmla="*/ 36147 w 45404"/>
                <a:gd name="connsiteY16" fmla="*/ 502476 h 553821"/>
                <a:gd name="connsiteX17" fmla="*/ 31779 w 45404"/>
                <a:gd name="connsiteY17" fmla="*/ 454947 h 553821"/>
                <a:gd name="connsiteX18" fmla="*/ 25130 w 45404"/>
                <a:gd name="connsiteY18" fmla="*/ 411412 h 553821"/>
                <a:gd name="connsiteX19" fmla="*/ 20232 w 45404"/>
                <a:gd name="connsiteY19" fmla="*/ 377083 h 553821"/>
                <a:gd name="connsiteX20" fmla="*/ 16789 w 45404"/>
                <a:gd name="connsiteY20" fmla="*/ 354224 h 553821"/>
                <a:gd name="connsiteX21" fmla="*/ 13032 w 45404"/>
                <a:gd name="connsiteY21" fmla="*/ 321233 h 553821"/>
                <a:gd name="connsiteX22" fmla="*/ 11182 w 45404"/>
                <a:gd name="connsiteY22" fmla="*/ 305495 h 553821"/>
                <a:gd name="connsiteX23" fmla="*/ 8782 w 45404"/>
                <a:gd name="connsiteY23" fmla="*/ 281750 h 553821"/>
                <a:gd name="connsiteX24" fmla="*/ 8664 w 45404"/>
                <a:gd name="connsiteY24" fmla="*/ 280314 h 553821"/>
                <a:gd name="connsiteX25" fmla="*/ 6697 w 45404"/>
                <a:gd name="connsiteY25" fmla="*/ 244904 h 553821"/>
                <a:gd name="connsiteX26" fmla="*/ 4297 w 45404"/>
                <a:gd name="connsiteY26" fmla="*/ 211755 h 553821"/>
                <a:gd name="connsiteX27" fmla="*/ 4297 w 45404"/>
                <a:gd name="connsiteY27" fmla="*/ 210300 h 553821"/>
                <a:gd name="connsiteX28" fmla="*/ 2487 w 45404"/>
                <a:gd name="connsiteY28" fmla="*/ 173374 h 553821"/>
                <a:gd name="connsiteX29" fmla="*/ 1130 w 45404"/>
                <a:gd name="connsiteY29" fmla="*/ 108770 h 553821"/>
                <a:gd name="connsiteX30" fmla="*/ -1329 w 45404"/>
                <a:gd name="connsiteY30" fmla="*/ 42158 h 553821"/>
                <a:gd name="connsiteX31" fmla="*/ -90 w 45404"/>
                <a:gd name="connsiteY31" fmla="*/ 3738 h 553821"/>
                <a:gd name="connsiteX32" fmla="*/ 1405 w 45404"/>
                <a:gd name="connsiteY32" fmla="*/ -315 h 55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5404" h="553821">
                  <a:moveTo>
                    <a:pt x="1405" y="-315"/>
                  </a:moveTo>
                  <a:cubicBezTo>
                    <a:pt x="1287" y="12767"/>
                    <a:pt x="657" y="25889"/>
                    <a:pt x="697" y="39030"/>
                  </a:cubicBezTo>
                  <a:cubicBezTo>
                    <a:pt x="697" y="51326"/>
                    <a:pt x="480" y="63759"/>
                    <a:pt x="2172" y="76054"/>
                  </a:cubicBezTo>
                  <a:cubicBezTo>
                    <a:pt x="2389" y="77000"/>
                    <a:pt x="2507" y="77960"/>
                    <a:pt x="2566" y="78926"/>
                  </a:cubicBezTo>
                  <a:cubicBezTo>
                    <a:pt x="2251" y="92697"/>
                    <a:pt x="4749" y="106468"/>
                    <a:pt x="4297" y="120357"/>
                  </a:cubicBezTo>
                  <a:cubicBezTo>
                    <a:pt x="3648" y="140265"/>
                    <a:pt x="4966" y="160154"/>
                    <a:pt x="6028" y="180004"/>
                  </a:cubicBezTo>
                  <a:cubicBezTo>
                    <a:pt x="7346" y="204673"/>
                    <a:pt x="8999" y="229343"/>
                    <a:pt x="10376" y="254012"/>
                  </a:cubicBezTo>
                  <a:cubicBezTo>
                    <a:pt x="11418" y="272367"/>
                    <a:pt x="12835" y="290741"/>
                    <a:pt x="14645" y="309095"/>
                  </a:cubicBezTo>
                  <a:cubicBezTo>
                    <a:pt x="16986" y="333174"/>
                    <a:pt x="20133" y="357175"/>
                    <a:pt x="24068" y="381077"/>
                  </a:cubicBezTo>
                  <a:cubicBezTo>
                    <a:pt x="27058" y="398979"/>
                    <a:pt x="29222" y="417019"/>
                    <a:pt x="32094" y="434940"/>
                  </a:cubicBezTo>
                  <a:cubicBezTo>
                    <a:pt x="33806" y="447669"/>
                    <a:pt x="34789" y="460475"/>
                    <a:pt x="35084" y="473322"/>
                  </a:cubicBezTo>
                  <a:cubicBezTo>
                    <a:pt x="35596" y="484200"/>
                    <a:pt x="36816" y="495079"/>
                    <a:pt x="38370" y="505860"/>
                  </a:cubicBezTo>
                  <a:cubicBezTo>
                    <a:pt x="39216" y="511663"/>
                    <a:pt x="39393" y="517467"/>
                    <a:pt x="39865" y="523251"/>
                  </a:cubicBezTo>
                  <a:cubicBezTo>
                    <a:pt x="40671" y="533421"/>
                    <a:pt x="42855" y="543376"/>
                    <a:pt x="43799" y="553507"/>
                  </a:cubicBezTo>
                  <a:cubicBezTo>
                    <a:pt x="40593" y="549572"/>
                    <a:pt x="41026" y="544477"/>
                    <a:pt x="40239" y="539834"/>
                  </a:cubicBezTo>
                  <a:cubicBezTo>
                    <a:pt x="38980" y="532457"/>
                    <a:pt x="37465" y="525080"/>
                    <a:pt x="37839" y="517585"/>
                  </a:cubicBezTo>
                  <a:cubicBezTo>
                    <a:pt x="37780" y="512509"/>
                    <a:pt x="37209" y="507434"/>
                    <a:pt x="36147" y="502476"/>
                  </a:cubicBezTo>
                  <a:cubicBezTo>
                    <a:pt x="33727" y="486738"/>
                    <a:pt x="33707" y="470744"/>
                    <a:pt x="31779" y="454947"/>
                  </a:cubicBezTo>
                  <a:cubicBezTo>
                    <a:pt x="29989" y="440390"/>
                    <a:pt x="27294" y="425930"/>
                    <a:pt x="25130" y="411412"/>
                  </a:cubicBezTo>
                  <a:cubicBezTo>
                    <a:pt x="23399" y="399982"/>
                    <a:pt x="21904" y="388513"/>
                    <a:pt x="20232" y="377083"/>
                  </a:cubicBezTo>
                  <a:cubicBezTo>
                    <a:pt x="19130" y="369470"/>
                    <a:pt x="17772" y="361877"/>
                    <a:pt x="16789" y="354224"/>
                  </a:cubicBezTo>
                  <a:cubicBezTo>
                    <a:pt x="15372" y="343247"/>
                    <a:pt x="13228" y="332328"/>
                    <a:pt x="13032" y="321233"/>
                  </a:cubicBezTo>
                  <a:cubicBezTo>
                    <a:pt x="12815" y="315941"/>
                    <a:pt x="12186" y="310689"/>
                    <a:pt x="11182" y="305495"/>
                  </a:cubicBezTo>
                  <a:cubicBezTo>
                    <a:pt x="9864" y="297626"/>
                    <a:pt x="11182" y="289462"/>
                    <a:pt x="8782" y="281750"/>
                  </a:cubicBezTo>
                  <a:cubicBezTo>
                    <a:pt x="8645" y="281278"/>
                    <a:pt x="8605" y="280786"/>
                    <a:pt x="8664" y="280314"/>
                  </a:cubicBezTo>
                  <a:cubicBezTo>
                    <a:pt x="9451" y="268511"/>
                    <a:pt x="7641" y="256707"/>
                    <a:pt x="6697" y="244904"/>
                  </a:cubicBezTo>
                  <a:cubicBezTo>
                    <a:pt x="5890" y="233867"/>
                    <a:pt x="6913" y="222654"/>
                    <a:pt x="4297" y="211755"/>
                  </a:cubicBezTo>
                  <a:cubicBezTo>
                    <a:pt x="4238" y="211263"/>
                    <a:pt x="4238" y="210791"/>
                    <a:pt x="4297" y="210300"/>
                  </a:cubicBezTo>
                  <a:cubicBezTo>
                    <a:pt x="5221" y="197926"/>
                    <a:pt x="3412" y="185630"/>
                    <a:pt x="2487" y="173374"/>
                  </a:cubicBezTo>
                  <a:cubicBezTo>
                    <a:pt x="874" y="151734"/>
                    <a:pt x="2487" y="130252"/>
                    <a:pt x="1130" y="108770"/>
                  </a:cubicBezTo>
                  <a:cubicBezTo>
                    <a:pt x="-306" y="86579"/>
                    <a:pt x="-2353" y="64388"/>
                    <a:pt x="-1329" y="42158"/>
                  </a:cubicBezTo>
                  <a:cubicBezTo>
                    <a:pt x="-739" y="29351"/>
                    <a:pt x="-228" y="16584"/>
                    <a:pt x="-90" y="3738"/>
                  </a:cubicBezTo>
                  <a:cubicBezTo>
                    <a:pt x="-366" y="2215"/>
                    <a:pt x="205" y="663"/>
                    <a:pt x="1405" y="-315"/>
                  </a:cubicBezTo>
                  <a:close/>
                </a:path>
              </a:pathLst>
            </a:custGeom>
            <a:solidFill>
              <a:srgbClr val="270000"/>
            </a:solidFill>
            <a:ln w="1956" cap="flat">
              <a:noFill/>
              <a:prstDash val="solid"/>
              <a:miter/>
            </a:ln>
          </p:spPr>
          <p:txBody>
            <a:bodyPr rtlCol="0" anchor="ctr"/>
            <a:lstStyle/>
            <a:p>
              <a:endParaRPr lang="es-CO"/>
            </a:p>
          </p:txBody>
        </p:sp>
        <p:sp>
          <p:nvSpPr>
            <p:cNvPr id="254" name="Freeform: Shape 253">
              <a:extLst>
                <a:ext uri="{FF2B5EF4-FFF2-40B4-BE49-F238E27FC236}">
                  <a16:creationId xmlns:a16="http://schemas.microsoft.com/office/drawing/2014/main" id="{12C86496-A7D5-1039-A35D-F0B2649CE2F8}"/>
                </a:ext>
              </a:extLst>
            </p:cNvPr>
            <p:cNvSpPr/>
            <p:nvPr/>
          </p:nvSpPr>
          <p:spPr>
            <a:xfrm>
              <a:off x="13615812" y="942883"/>
              <a:ext cx="1420" cy="2891"/>
            </a:xfrm>
            <a:custGeom>
              <a:avLst/>
              <a:gdLst>
                <a:gd name="connsiteX0" fmla="*/ -1589 w 1420"/>
                <a:gd name="connsiteY0" fmla="*/ -315 h 2891"/>
                <a:gd name="connsiteX1" fmla="*/ -231 w 1420"/>
                <a:gd name="connsiteY1" fmla="*/ 2577 h 2891"/>
                <a:gd name="connsiteX2" fmla="*/ -1589 w 1420"/>
                <a:gd name="connsiteY2" fmla="*/ -315 h 2891"/>
              </a:gdLst>
              <a:ahLst/>
              <a:cxnLst>
                <a:cxn ang="0">
                  <a:pos x="connsiteX0" y="connsiteY0"/>
                </a:cxn>
                <a:cxn ang="0">
                  <a:pos x="connsiteX1" y="connsiteY1"/>
                </a:cxn>
                <a:cxn ang="0">
                  <a:pos x="connsiteX2" y="connsiteY2"/>
                </a:cxn>
              </a:cxnLst>
              <a:rect l="l" t="t" r="r" b="b"/>
              <a:pathLst>
                <a:path w="1420" h="2891">
                  <a:moveTo>
                    <a:pt x="-1589" y="-315"/>
                  </a:moveTo>
                  <a:cubicBezTo>
                    <a:pt x="-566" y="258"/>
                    <a:pt x="-15" y="1422"/>
                    <a:pt x="-231" y="2577"/>
                  </a:cubicBezTo>
                  <a:cubicBezTo>
                    <a:pt x="-1195" y="1940"/>
                    <a:pt x="-1707" y="826"/>
                    <a:pt x="-1589" y="-315"/>
                  </a:cubicBezTo>
                  <a:close/>
                </a:path>
              </a:pathLst>
            </a:custGeom>
            <a:solidFill>
              <a:srgbClr val="020202"/>
            </a:solidFill>
            <a:ln w="1956" cap="flat">
              <a:noFill/>
              <a:prstDash val="solid"/>
              <a:miter/>
            </a:ln>
          </p:spPr>
          <p:txBody>
            <a:bodyPr rtlCol="0" anchor="ctr"/>
            <a:lstStyle/>
            <a:p>
              <a:endParaRPr lang="es-CO"/>
            </a:p>
          </p:txBody>
        </p:sp>
        <p:sp>
          <p:nvSpPr>
            <p:cNvPr id="255" name="Freeform: Shape 254">
              <a:extLst>
                <a:ext uri="{FF2B5EF4-FFF2-40B4-BE49-F238E27FC236}">
                  <a16:creationId xmlns:a16="http://schemas.microsoft.com/office/drawing/2014/main" id="{EC4A108A-A76F-6EBA-E6AD-76128FF9786B}"/>
                </a:ext>
              </a:extLst>
            </p:cNvPr>
            <p:cNvSpPr/>
            <p:nvPr/>
          </p:nvSpPr>
          <p:spPr>
            <a:xfrm>
              <a:off x="13595447" y="801516"/>
              <a:ext cx="1437" cy="2891"/>
            </a:xfrm>
            <a:custGeom>
              <a:avLst/>
              <a:gdLst>
                <a:gd name="connsiteX0" fmla="*/ -1585 w 1437"/>
                <a:gd name="connsiteY0" fmla="*/ -315 h 2891"/>
                <a:gd name="connsiteX1" fmla="*/ -207 w 1437"/>
                <a:gd name="connsiteY1" fmla="*/ 2577 h 2891"/>
                <a:gd name="connsiteX2" fmla="*/ -1585 w 1437"/>
                <a:gd name="connsiteY2" fmla="*/ -315 h 2891"/>
              </a:gdLst>
              <a:ahLst/>
              <a:cxnLst>
                <a:cxn ang="0">
                  <a:pos x="connsiteX0" y="connsiteY0"/>
                </a:cxn>
                <a:cxn ang="0">
                  <a:pos x="connsiteX1" y="connsiteY1"/>
                </a:cxn>
                <a:cxn ang="0">
                  <a:pos x="connsiteX2" y="connsiteY2"/>
                </a:cxn>
              </a:cxnLst>
              <a:rect l="l" t="t" r="r" b="b"/>
              <a:pathLst>
                <a:path w="1437" h="2891">
                  <a:moveTo>
                    <a:pt x="-1585" y="-315"/>
                  </a:moveTo>
                  <a:cubicBezTo>
                    <a:pt x="-562" y="264"/>
                    <a:pt x="-11" y="1420"/>
                    <a:pt x="-207" y="2577"/>
                  </a:cubicBezTo>
                  <a:cubicBezTo>
                    <a:pt x="-1171" y="1954"/>
                    <a:pt x="-1722" y="832"/>
                    <a:pt x="-1585" y="-315"/>
                  </a:cubicBezTo>
                  <a:close/>
                </a:path>
              </a:pathLst>
            </a:custGeom>
            <a:solidFill>
              <a:srgbClr val="020202"/>
            </a:solidFill>
            <a:ln w="1956" cap="flat">
              <a:noFill/>
              <a:prstDash val="solid"/>
              <a:miter/>
            </a:ln>
          </p:spPr>
          <p:txBody>
            <a:bodyPr rtlCol="0" anchor="ctr"/>
            <a:lstStyle/>
            <a:p>
              <a:endParaRPr lang="es-CO"/>
            </a:p>
          </p:txBody>
        </p:sp>
        <p:sp>
          <p:nvSpPr>
            <p:cNvPr id="256" name="Freeform: Shape 255">
              <a:extLst>
                <a:ext uri="{FF2B5EF4-FFF2-40B4-BE49-F238E27FC236}">
                  <a16:creationId xmlns:a16="http://schemas.microsoft.com/office/drawing/2014/main" id="{A3423F14-DDFF-4D61-E8BB-8E03308887D5}"/>
                </a:ext>
              </a:extLst>
            </p:cNvPr>
            <p:cNvSpPr/>
            <p:nvPr/>
          </p:nvSpPr>
          <p:spPr>
            <a:xfrm>
              <a:off x="13617302" y="970562"/>
              <a:ext cx="1402" cy="2872"/>
            </a:xfrm>
            <a:custGeom>
              <a:avLst/>
              <a:gdLst>
                <a:gd name="connsiteX0" fmla="*/ -1583 w 1402"/>
                <a:gd name="connsiteY0" fmla="*/ -315 h 2872"/>
                <a:gd name="connsiteX1" fmla="*/ -265 w 1402"/>
                <a:gd name="connsiteY1" fmla="*/ 2558 h 2872"/>
                <a:gd name="connsiteX2" fmla="*/ -1583 w 1402"/>
                <a:gd name="connsiteY2" fmla="*/ -315 h 2872"/>
              </a:gdLst>
              <a:ahLst/>
              <a:cxnLst>
                <a:cxn ang="0">
                  <a:pos x="connsiteX0" y="connsiteY0"/>
                </a:cxn>
                <a:cxn ang="0">
                  <a:pos x="connsiteX1" y="connsiteY1"/>
                </a:cxn>
                <a:cxn ang="0">
                  <a:pos x="connsiteX2" y="connsiteY2"/>
                </a:cxn>
              </a:cxnLst>
              <a:rect l="l" t="t" r="r" b="b"/>
              <a:pathLst>
                <a:path w="1402" h="2872">
                  <a:moveTo>
                    <a:pt x="-1583" y="-315"/>
                  </a:moveTo>
                  <a:cubicBezTo>
                    <a:pt x="-560" y="244"/>
                    <a:pt x="-9" y="1415"/>
                    <a:pt x="-265" y="2558"/>
                  </a:cubicBezTo>
                  <a:cubicBezTo>
                    <a:pt x="-1210" y="1920"/>
                    <a:pt x="-1721" y="813"/>
                    <a:pt x="-1583" y="-315"/>
                  </a:cubicBezTo>
                  <a:close/>
                </a:path>
              </a:pathLst>
            </a:custGeom>
            <a:solidFill>
              <a:srgbClr val="020202"/>
            </a:solidFill>
            <a:ln w="1956" cap="flat">
              <a:noFill/>
              <a:prstDash val="solid"/>
              <a:miter/>
            </a:ln>
          </p:spPr>
          <p:txBody>
            <a:bodyPr rtlCol="0" anchor="ctr"/>
            <a:lstStyle/>
            <a:p>
              <a:endParaRPr lang="es-CO"/>
            </a:p>
          </p:txBody>
        </p:sp>
        <p:sp>
          <p:nvSpPr>
            <p:cNvPr id="257" name="Freeform: Shape 256">
              <a:extLst>
                <a:ext uri="{FF2B5EF4-FFF2-40B4-BE49-F238E27FC236}">
                  <a16:creationId xmlns:a16="http://schemas.microsoft.com/office/drawing/2014/main" id="{EED017DA-0882-6F77-58B6-B8885272A809}"/>
                </a:ext>
              </a:extLst>
            </p:cNvPr>
            <p:cNvSpPr/>
            <p:nvPr/>
          </p:nvSpPr>
          <p:spPr>
            <a:xfrm>
              <a:off x="13614396" y="928305"/>
              <a:ext cx="1420" cy="2891"/>
            </a:xfrm>
            <a:custGeom>
              <a:avLst/>
              <a:gdLst>
                <a:gd name="connsiteX0" fmla="*/ -1589 w 1420"/>
                <a:gd name="connsiteY0" fmla="*/ -315 h 2891"/>
                <a:gd name="connsiteX1" fmla="*/ -231 w 1420"/>
                <a:gd name="connsiteY1" fmla="*/ 2577 h 2891"/>
                <a:gd name="connsiteX2" fmla="*/ -1589 w 1420"/>
                <a:gd name="connsiteY2" fmla="*/ -315 h 2891"/>
              </a:gdLst>
              <a:ahLst/>
              <a:cxnLst>
                <a:cxn ang="0">
                  <a:pos x="connsiteX0" y="connsiteY0"/>
                </a:cxn>
                <a:cxn ang="0">
                  <a:pos x="connsiteX1" y="connsiteY1"/>
                </a:cxn>
                <a:cxn ang="0">
                  <a:pos x="connsiteX2" y="connsiteY2"/>
                </a:cxn>
              </a:cxnLst>
              <a:rect l="l" t="t" r="r" b="b"/>
              <a:pathLst>
                <a:path w="1420" h="2891">
                  <a:moveTo>
                    <a:pt x="-1589" y="-315"/>
                  </a:moveTo>
                  <a:cubicBezTo>
                    <a:pt x="-566" y="262"/>
                    <a:pt x="-15" y="1422"/>
                    <a:pt x="-231" y="2577"/>
                  </a:cubicBezTo>
                  <a:cubicBezTo>
                    <a:pt x="-1195" y="1944"/>
                    <a:pt x="-1707" y="828"/>
                    <a:pt x="-1589" y="-315"/>
                  </a:cubicBezTo>
                  <a:close/>
                </a:path>
              </a:pathLst>
            </a:custGeom>
            <a:solidFill>
              <a:srgbClr val="020202"/>
            </a:solidFill>
            <a:ln w="1956" cap="flat">
              <a:noFill/>
              <a:prstDash val="solid"/>
              <a:miter/>
            </a:ln>
          </p:spPr>
          <p:txBody>
            <a:bodyPr rtlCol="0" anchor="ctr"/>
            <a:lstStyle/>
            <a:p>
              <a:endParaRPr lang="es-CO"/>
            </a:p>
          </p:txBody>
        </p:sp>
        <p:sp>
          <p:nvSpPr>
            <p:cNvPr id="258" name="Freeform: Shape 257">
              <a:extLst>
                <a:ext uri="{FF2B5EF4-FFF2-40B4-BE49-F238E27FC236}">
                  <a16:creationId xmlns:a16="http://schemas.microsoft.com/office/drawing/2014/main" id="{1BD2B3AB-D721-9404-78C4-52208FDE8215}"/>
                </a:ext>
              </a:extLst>
            </p:cNvPr>
            <p:cNvSpPr/>
            <p:nvPr/>
          </p:nvSpPr>
          <p:spPr>
            <a:xfrm>
              <a:off x="13601291" y="769449"/>
              <a:ext cx="1396" cy="1455"/>
            </a:xfrm>
            <a:custGeom>
              <a:avLst/>
              <a:gdLst>
                <a:gd name="connsiteX0" fmla="*/ -209 w 1396"/>
                <a:gd name="connsiteY0" fmla="*/ -315 h 1455"/>
                <a:gd name="connsiteX1" fmla="*/ -1606 w 1396"/>
                <a:gd name="connsiteY1" fmla="*/ 1141 h 1455"/>
                <a:gd name="connsiteX2" fmla="*/ -209 w 1396"/>
                <a:gd name="connsiteY2" fmla="*/ -315 h 1455"/>
              </a:gdLst>
              <a:ahLst/>
              <a:cxnLst>
                <a:cxn ang="0">
                  <a:pos x="connsiteX0" y="connsiteY0"/>
                </a:cxn>
                <a:cxn ang="0">
                  <a:pos x="connsiteX1" y="connsiteY1"/>
                </a:cxn>
                <a:cxn ang="0">
                  <a:pos x="connsiteX2" y="connsiteY2"/>
                </a:cxn>
              </a:cxnLst>
              <a:rect l="l" t="t" r="r" b="b"/>
              <a:pathLst>
                <a:path w="1396" h="1455">
                  <a:moveTo>
                    <a:pt x="-209" y="-315"/>
                  </a:moveTo>
                  <a:cubicBezTo>
                    <a:pt x="-661" y="177"/>
                    <a:pt x="-1133" y="669"/>
                    <a:pt x="-1606" y="1141"/>
                  </a:cubicBezTo>
                  <a:cubicBezTo>
                    <a:pt x="-1133" y="630"/>
                    <a:pt x="-661" y="177"/>
                    <a:pt x="-209" y="-315"/>
                  </a:cubicBezTo>
                  <a:close/>
                </a:path>
              </a:pathLst>
            </a:custGeom>
            <a:solidFill>
              <a:srgbClr val="020202"/>
            </a:solidFill>
            <a:ln w="1956" cap="flat">
              <a:noFill/>
              <a:prstDash val="solid"/>
              <a:miter/>
            </a:ln>
          </p:spPr>
          <p:txBody>
            <a:bodyPr rtlCol="0" anchor="ctr"/>
            <a:lstStyle/>
            <a:p>
              <a:endParaRPr lang="es-CO"/>
            </a:p>
          </p:txBody>
        </p:sp>
        <p:sp>
          <p:nvSpPr>
            <p:cNvPr id="259" name="Freeform: Shape 258">
              <a:extLst>
                <a:ext uri="{FF2B5EF4-FFF2-40B4-BE49-F238E27FC236}">
                  <a16:creationId xmlns:a16="http://schemas.microsoft.com/office/drawing/2014/main" id="{660EF4A4-3F93-A39C-AF48-B3F4320B5EBA}"/>
                </a:ext>
              </a:extLst>
            </p:cNvPr>
            <p:cNvSpPr/>
            <p:nvPr/>
          </p:nvSpPr>
          <p:spPr>
            <a:xfrm>
              <a:off x="13596923" y="782571"/>
              <a:ext cx="1397" cy="1455"/>
            </a:xfrm>
            <a:custGeom>
              <a:avLst/>
              <a:gdLst>
                <a:gd name="connsiteX0" fmla="*/ -208 w 1397"/>
                <a:gd name="connsiteY0" fmla="*/ -315 h 1455"/>
                <a:gd name="connsiteX1" fmla="*/ -1606 w 1397"/>
                <a:gd name="connsiteY1" fmla="*/ 1141 h 1455"/>
              </a:gdLst>
              <a:ahLst/>
              <a:cxnLst>
                <a:cxn ang="0">
                  <a:pos x="connsiteX0" y="connsiteY0"/>
                </a:cxn>
                <a:cxn ang="0">
                  <a:pos x="connsiteX1" y="connsiteY1"/>
                </a:cxn>
              </a:cxnLst>
              <a:rect l="l" t="t" r="r" b="b"/>
              <a:pathLst>
                <a:path w="1397" h="1455">
                  <a:moveTo>
                    <a:pt x="-208" y="-315"/>
                  </a:moveTo>
                  <a:lnTo>
                    <a:pt x="-1606" y="1141"/>
                  </a:lnTo>
                  <a:close/>
                </a:path>
              </a:pathLst>
            </a:custGeom>
            <a:solidFill>
              <a:srgbClr val="020202"/>
            </a:solidFill>
            <a:ln w="1956" cap="flat">
              <a:noFill/>
              <a:prstDash val="solid"/>
              <a:miter/>
            </a:ln>
          </p:spPr>
          <p:txBody>
            <a:bodyPr rtlCol="0" anchor="ctr"/>
            <a:lstStyle/>
            <a:p>
              <a:endParaRPr lang="es-CO"/>
            </a:p>
          </p:txBody>
        </p:sp>
        <p:sp>
          <p:nvSpPr>
            <p:cNvPr id="260" name="Freeform: Shape 259">
              <a:extLst>
                <a:ext uri="{FF2B5EF4-FFF2-40B4-BE49-F238E27FC236}">
                  <a16:creationId xmlns:a16="http://schemas.microsoft.com/office/drawing/2014/main" id="{2EFB03E1-55A8-AE70-9F60-DC697011B6D8}"/>
                </a:ext>
              </a:extLst>
            </p:cNvPr>
            <p:cNvSpPr/>
            <p:nvPr/>
          </p:nvSpPr>
          <p:spPr>
            <a:xfrm>
              <a:off x="13595468" y="792781"/>
              <a:ext cx="1338" cy="1455"/>
            </a:xfrm>
            <a:custGeom>
              <a:avLst/>
              <a:gdLst>
                <a:gd name="connsiteX0" fmla="*/ -267 w 1338"/>
                <a:gd name="connsiteY0" fmla="*/ -315 h 1455"/>
                <a:gd name="connsiteX1" fmla="*/ -1606 w 1338"/>
                <a:gd name="connsiteY1" fmla="*/ 1141 h 1455"/>
                <a:gd name="connsiteX2" fmla="*/ -267 w 1338"/>
                <a:gd name="connsiteY2" fmla="*/ -315 h 1455"/>
              </a:gdLst>
              <a:ahLst/>
              <a:cxnLst>
                <a:cxn ang="0">
                  <a:pos x="connsiteX0" y="connsiteY0"/>
                </a:cxn>
                <a:cxn ang="0">
                  <a:pos x="connsiteX1" y="connsiteY1"/>
                </a:cxn>
                <a:cxn ang="0">
                  <a:pos x="connsiteX2" y="connsiteY2"/>
                </a:cxn>
              </a:cxnLst>
              <a:rect l="l" t="t" r="r" b="b"/>
              <a:pathLst>
                <a:path w="1338" h="1455">
                  <a:moveTo>
                    <a:pt x="-267" y="-315"/>
                  </a:moveTo>
                  <a:cubicBezTo>
                    <a:pt x="-720" y="157"/>
                    <a:pt x="-1153" y="649"/>
                    <a:pt x="-1606" y="1141"/>
                  </a:cubicBezTo>
                  <a:cubicBezTo>
                    <a:pt x="-1153" y="649"/>
                    <a:pt x="-720" y="157"/>
                    <a:pt x="-267" y="-315"/>
                  </a:cubicBezTo>
                  <a:close/>
                </a:path>
              </a:pathLst>
            </a:custGeom>
            <a:solidFill>
              <a:srgbClr val="020202"/>
            </a:solidFill>
            <a:ln w="1956" cap="flat">
              <a:noFill/>
              <a:prstDash val="solid"/>
              <a:miter/>
            </a:ln>
          </p:spPr>
          <p:txBody>
            <a:bodyPr rtlCol="0" anchor="ctr"/>
            <a:lstStyle/>
            <a:p>
              <a:endParaRPr lang="es-CO"/>
            </a:p>
          </p:txBody>
        </p:sp>
        <p:sp>
          <p:nvSpPr>
            <p:cNvPr id="261" name="Freeform: Shape 260">
              <a:extLst>
                <a:ext uri="{FF2B5EF4-FFF2-40B4-BE49-F238E27FC236}">
                  <a16:creationId xmlns:a16="http://schemas.microsoft.com/office/drawing/2014/main" id="{B4A79EE1-D5CA-5B2F-81AF-26698EEA1BFB}"/>
                </a:ext>
              </a:extLst>
            </p:cNvPr>
            <p:cNvSpPr/>
            <p:nvPr/>
          </p:nvSpPr>
          <p:spPr>
            <a:xfrm>
              <a:off x="13596923" y="813181"/>
              <a:ext cx="1397" cy="1455"/>
            </a:xfrm>
            <a:custGeom>
              <a:avLst/>
              <a:gdLst>
                <a:gd name="connsiteX0" fmla="*/ -1606 w 1397"/>
                <a:gd name="connsiteY0" fmla="*/ -315 h 1455"/>
                <a:gd name="connsiteX1" fmla="*/ -208 w 1397"/>
                <a:gd name="connsiteY1" fmla="*/ 1141 h 1455"/>
                <a:gd name="connsiteX2" fmla="*/ -1606 w 1397"/>
                <a:gd name="connsiteY2" fmla="*/ -315 h 1455"/>
              </a:gdLst>
              <a:ahLst/>
              <a:cxnLst>
                <a:cxn ang="0">
                  <a:pos x="connsiteX0" y="connsiteY0"/>
                </a:cxn>
                <a:cxn ang="0">
                  <a:pos x="connsiteX1" y="connsiteY1"/>
                </a:cxn>
                <a:cxn ang="0">
                  <a:pos x="connsiteX2" y="connsiteY2"/>
                </a:cxn>
              </a:cxnLst>
              <a:rect l="l" t="t" r="r" b="b"/>
              <a:pathLst>
                <a:path w="1397" h="1455">
                  <a:moveTo>
                    <a:pt x="-1606" y="-315"/>
                  </a:moveTo>
                  <a:cubicBezTo>
                    <a:pt x="-1133" y="157"/>
                    <a:pt x="-680" y="649"/>
                    <a:pt x="-208" y="1141"/>
                  </a:cubicBezTo>
                  <a:cubicBezTo>
                    <a:pt x="-680" y="649"/>
                    <a:pt x="-1133" y="177"/>
                    <a:pt x="-1606" y="-315"/>
                  </a:cubicBezTo>
                  <a:close/>
                </a:path>
              </a:pathLst>
            </a:custGeom>
            <a:solidFill>
              <a:srgbClr val="020202"/>
            </a:solidFill>
            <a:ln w="1956" cap="flat">
              <a:noFill/>
              <a:prstDash val="solid"/>
              <a:miter/>
            </a:ln>
          </p:spPr>
          <p:txBody>
            <a:bodyPr rtlCol="0" anchor="ctr"/>
            <a:lstStyle/>
            <a:p>
              <a:endParaRPr lang="es-CO"/>
            </a:p>
          </p:txBody>
        </p:sp>
        <p:sp>
          <p:nvSpPr>
            <p:cNvPr id="262" name="Freeform: Shape 261">
              <a:extLst>
                <a:ext uri="{FF2B5EF4-FFF2-40B4-BE49-F238E27FC236}">
                  <a16:creationId xmlns:a16="http://schemas.microsoft.com/office/drawing/2014/main" id="{4FE1B79C-8B4E-995D-D96C-023E723C13B3}"/>
                </a:ext>
              </a:extLst>
            </p:cNvPr>
            <p:cNvSpPr/>
            <p:nvPr/>
          </p:nvSpPr>
          <p:spPr>
            <a:xfrm>
              <a:off x="13598379" y="821916"/>
              <a:ext cx="1239" cy="1416"/>
            </a:xfrm>
            <a:custGeom>
              <a:avLst/>
              <a:gdLst>
                <a:gd name="connsiteX0" fmla="*/ -1606 w 1239"/>
                <a:gd name="connsiteY0" fmla="*/ -315 h 1416"/>
                <a:gd name="connsiteX1" fmla="*/ -366 w 1239"/>
                <a:gd name="connsiteY1" fmla="*/ 1102 h 1416"/>
              </a:gdLst>
              <a:ahLst/>
              <a:cxnLst>
                <a:cxn ang="0">
                  <a:pos x="connsiteX0" y="connsiteY0"/>
                </a:cxn>
                <a:cxn ang="0">
                  <a:pos x="connsiteX1" y="connsiteY1"/>
                </a:cxn>
              </a:cxnLst>
              <a:rect l="l" t="t" r="r" b="b"/>
              <a:pathLst>
                <a:path w="1239" h="1416">
                  <a:moveTo>
                    <a:pt x="-1606" y="-315"/>
                  </a:moveTo>
                  <a:lnTo>
                    <a:pt x="-366" y="1102"/>
                  </a:lnTo>
                  <a:close/>
                </a:path>
              </a:pathLst>
            </a:custGeom>
            <a:solidFill>
              <a:srgbClr val="020202"/>
            </a:solidFill>
            <a:ln w="1956" cap="flat">
              <a:noFill/>
              <a:prstDash val="solid"/>
              <a:miter/>
            </a:ln>
          </p:spPr>
          <p:txBody>
            <a:bodyPr rtlCol="0" anchor="ctr"/>
            <a:lstStyle/>
            <a:p>
              <a:endParaRPr lang="es-CO"/>
            </a:p>
          </p:txBody>
        </p:sp>
        <p:sp>
          <p:nvSpPr>
            <p:cNvPr id="263" name="Freeform: Shape 262">
              <a:extLst>
                <a:ext uri="{FF2B5EF4-FFF2-40B4-BE49-F238E27FC236}">
                  <a16:creationId xmlns:a16="http://schemas.microsoft.com/office/drawing/2014/main" id="{646F29A1-6F30-8EF3-281D-B41B8844CCC0}"/>
                </a:ext>
              </a:extLst>
            </p:cNvPr>
            <p:cNvSpPr/>
            <p:nvPr/>
          </p:nvSpPr>
          <p:spPr>
            <a:xfrm>
              <a:off x="13602747" y="853982"/>
              <a:ext cx="1317" cy="1436"/>
            </a:xfrm>
            <a:custGeom>
              <a:avLst/>
              <a:gdLst>
                <a:gd name="connsiteX0" fmla="*/ -1606 w 1317"/>
                <a:gd name="connsiteY0" fmla="*/ -315 h 1436"/>
                <a:gd name="connsiteX1" fmla="*/ -288 w 1317"/>
                <a:gd name="connsiteY1" fmla="*/ 1121 h 1436"/>
              </a:gdLst>
              <a:ahLst/>
              <a:cxnLst>
                <a:cxn ang="0">
                  <a:pos x="connsiteX0" y="connsiteY0"/>
                </a:cxn>
                <a:cxn ang="0">
                  <a:pos x="connsiteX1" y="connsiteY1"/>
                </a:cxn>
              </a:cxnLst>
              <a:rect l="l" t="t" r="r" b="b"/>
              <a:pathLst>
                <a:path w="1317" h="1436">
                  <a:moveTo>
                    <a:pt x="-1606" y="-315"/>
                  </a:moveTo>
                  <a:lnTo>
                    <a:pt x="-288" y="1121"/>
                  </a:lnTo>
                  <a:close/>
                </a:path>
              </a:pathLst>
            </a:custGeom>
            <a:solidFill>
              <a:srgbClr val="020202"/>
            </a:solidFill>
            <a:ln w="1956" cap="flat">
              <a:noFill/>
              <a:prstDash val="solid"/>
              <a:miter/>
            </a:ln>
          </p:spPr>
          <p:txBody>
            <a:bodyPr rtlCol="0" anchor="ctr"/>
            <a:lstStyle/>
            <a:p>
              <a:endParaRPr lang="es-CO"/>
            </a:p>
          </p:txBody>
        </p:sp>
        <p:sp>
          <p:nvSpPr>
            <p:cNvPr id="264" name="Freeform: Shape 263">
              <a:extLst>
                <a:ext uri="{FF2B5EF4-FFF2-40B4-BE49-F238E27FC236}">
                  <a16:creationId xmlns:a16="http://schemas.microsoft.com/office/drawing/2014/main" id="{6D161AFE-18F0-A7BC-8C97-ADC4575C9C30}"/>
                </a:ext>
              </a:extLst>
            </p:cNvPr>
            <p:cNvSpPr/>
            <p:nvPr/>
          </p:nvSpPr>
          <p:spPr>
            <a:xfrm>
              <a:off x="13610045" y="893327"/>
              <a:ext cx="1317" cy="1455"/>
            </a:xfrm>
            <a:custGeom>
              <a:avLst/>
              <a:gdLst>
                <a:gd name="connsiteX0" fmla="*/ -1606 w 1317"/>
                <a:gd name="connsiteY0" fmla="*/ -315 h 1455"/>
                <a:gd name="connsiteX1" fmla="*/ -288 w 1317"/>
                <a:gd name="connsiteY1" fmla="*/ 1141 h 1455"/>
              </a:gdLst>
              <a:ahLst/>
              <a:cxnLst>
                <a:cxn ang="0">
                  <a:pos x="connsiteX0" y="connsiteY0"/>
                </a:cxn>
                <a:cxn ang="0">
                  <a:pos x="connsiteX1" y="connsiteY1"/>
                </a:cxn>
              </a:cxnLst>
              <a:rect l="l" t="t" r="r" b="b"/>
              <a:pathLst>
                <a:path w="1317" h="1455">
                  <a:moveTo>
                    <a:pt x="-1606" y="-315"/>
                  </a:moveTo>
                  <a:lnTo>
                    <a:pt x="-288" y="1141"/>
                  </a:lnTo>
                  <a:close/>
                </a:path>
              </a:pathLst>
            </a:custGeom>
            <a:solidFill>
              <a:srgbClr val="020202"/>
            </a:solidFill>
            <a:ln w="1956" cap="flat">
              <a:noFill/>
              <a:prstDash val="solid"/>
              <a:miter/>
            </a:ln>
          </p:spPr>
          <p:txBody>
            <a:bodyPr rtlCol="0" anchor="ctr"/>
            <a:lstStyle/>
            <a:p>
              <a:endParaRPr lang="es-CO"/>
            </a:p>
          </p:txBody>
        </p:sp>
        <p:sp>
          <p:nvSpPr>
            <p:cNvPr id="265" name="Freeform: Shape 264">
              <a:extLst>
                <a:ext uri="{FF2B5EF4-FFF2-40B4-BE49-F238E27FC236}">
                  <a16:creationId xmlns:a16="http://schemas.microsoft.com/office/drawing/2014/main" id="{4BD197F4-B150-9866-39C2-C7A735C3C031}"/>
                </a:ext>
              </a:extLst>
            </p:cNvPr>
            <p:cNvSpPr/>
            <p:nvPr/>
          </p:nvSpPr>
          <p:spPr>
            <a:xfrm>
              <a:off x="13612957" y="916639"/>
              <a:ext cx="1298" cy="1455"/>
            </a:xfrm>
            <a:custGeom>
              <a:avLst/>
              <a:gdLst>
                <a:gd name="connsiteX0" fmla="*/ -1606 w 1298"/>
                <a:gd name="connsiteY0" fmla="*/ -315 h 1455"/>
                <a:gd name="connsiteX1" fmla="*/ -307 w 1298"/>
                <a:gd name="connsiteY1" fmla="*/ 1141 h 1455"/>
              </a:gdLst>
              <a:ahLst/>
              <a:cxnLst>
                <a:cxn ang="0">
                  <a:pos x="connsiteX0" y="connsiteY0"/>
                </a:cxn>
                <a:cxn ang="0">
                  <a:pos x="connsiteX1" y="connsiteY1"/>
                </a:cxn>
              </a:cxnLst>
              <a:rect l="l" t="t" r="r" b="b"/>
              <a:pathLst>
                <a:path w="1298" h="1455">
                  <a:moveTo>
                    <a:pt x="-1606" y="-315"/>
                  </a:moveTo>
                  <a:lnTo>
                    <a:pt x="-307" y="1141"/>
                  </a:lnTo>
                  <a:close/>
                </a:path>
              </a:pathLst>
            </a:custGeom>
            <a:solidFill>
              <a:srgbClr val="020202"/>
            </a:solidFill>
            <a:ln w="1956" cap="flat">
              <a:noFill/>
              <a:prstDash val="solid"/>
              <a:miter/>
            </a:ln>
          </p:spPr>
          <p:txBody>
            <a:bodyPr rtlCol="0" anchor="ctr"/>
            <a:lstStyle/>
            <a:p>
              <a:endParaRPr lang="es-CO"/>
            </a:p>
          </p:txBody>
        </p:sp>
        <p:sp>
          <p:nvSpPr>
            <p:cNvPr id="266" name="Freeform: Shape 265">
              <a:extLst>
                <a:ext uri="{FF2B5EF4-FFF2-40B4-BE49-F238E27FC236}">
                  <a16:creationId xmlns:a16="http://schemas.microsoft.com/office/drawing/2014/main" id="{8C5E37DF-C31C-D084-2801-E9C9BF28D9E3}"/>
                </a:ext>
              </a:extLst>
            </p:cNvPr>
            <p:cNvSpPr/>
            <p:nvPr/>
          </p:nvSpPr>
          <p:spPr>
            <a:xfrm>
              <a:off x="13618780" y="1015750"/>
              <a:ext cx="1317" cy="1436"/>
            </a:xfrm>
            <a:custGeom>
              <a:avLst/>
              <a:gdLst>
                <a:gd name="connsiteX0" fmla="*/ -1606 w 1317"/>
                <a:gd name="connsiteY0" fmla="*/ -315 h 1436"/>
                <a:gd name="connsiteX1" fmla="*/ -288 w 1317"/>
                <a:gd name="connsiteY1" fmla="*/ 1121 h 1436"/>
              </a:gdLst>
              <a:ahLst/>
              <a:cxnLst>
                <a:cxn ang="0">
                  <a:pos x="connsiteX0" y="connsiteY0"/>
                </a:cxn>
                <a:cxn ang="0">
                  <a:pos x="connsiteX1" y="connsiteY1"/>
                </a:cxn>
              </a:cxnLst>
              <a:rect l="l" t="t" r="r" b="b"/>
              <a:pathLst>
                <a:path w="1317" h="1436">
                  <a:moveTo>
                    <a:pt x="-1606" y="-315"/>
                  </a:moveTo>
                  <a:lnTo>
                    <a:pt x="-288" y="1121"/>
                  </a:lnTo>
                  <a:close/>
                </a:path>
              </a:pathLst>
            </a:custGeom>
            <a:solidFill>
              <a:srgbClr val="020202"/>
            </a:solidFill>
            <a:ln w="1956" cap="flat">
              <a:noFill/>
              <a:prstDash val="solid"/>
              <a:miter/>
            </a:ln>
          </p:spPr>
          <p:txBody>
            <a:bodyPr rtlCol="0" anchor="ctr"/>
            <a:lstStyle/>
            <a:p>
              <a:endParaRPr lang="es-CO"/>
            </a:p>
          </p:txBody>
        </p:sp>
        <p:sp>
          <p:nvSpPr>
            <p:cNvPr id="267" name="Freeform: Shape 266">
              <a:extLst>
                <a:ext uri="{FF2B5EF4-FFF2-40B4-BE49-F238E27FC236}">
                  <a16:creationId xmlns:a16="http://schemas.microsoft.com/office/drawing/2014/main" id="{1FB5947E-6599-A29F-7DA2-A50BE9AD3E98}"/>
                </a:ext>
              </a:extLst>
            </p:cNvPr>
            <p:cNvSpPr/>
            <p:nvPr/>
          </p:nvSpPr>
          <p:spPr>
            <a:xfrm>
              <a:off x="13070860" y="1543289"/>
              <a:ext cx="1455" cy="1455"/>
            </a:xfrm>
            <a:custGeom>
              <a:avLst/>
              <a:gdLst>
                <a:gd name="connsiteX0" fmla="*/ -150 w 1455"/>
                <a:gd name="connsiteY0" fmla="*/ 1141 h 1455"/>
                <a:gd name="connsiteX1" fmla="*/ -1606 w 1455"/>
                <a:gd name="connsiteY1" fmla="*/ -315 h 1455"/>
              </a:gdLst>
              <a:ahLst/>
              <a:cxnLst>
                <a:cxn ang="0">
                  <a:pos x="connsiteX0" y="connsiteY0"/>
                </a:cxn>
                <a:cxn ang="0">
                  <a:pos x="connsiteX1" y="connsiteY1"/>
                </a:cxn>
              </a:cxnLst>
              <a:rect l="l" t="t" r="r" b="b"/>
              <a:pathLst>
                <a:path w="1455" h="1455">
                  <a:moveTo>
                    <a:pt x="-150" y="1141"/>
                  </a:moveTo>
                  <a:lnTo>
                    <a:pt x="-1606" y="-315"/>
                  </a:lnTo>
                  <a:close/>
                </a:path>
              </a:pathLst>
            </a:custGeom>
            <a:solidFill>
              <a:srgbClr val="020202"/>
            </a:solidFill>
            <a:ln w="1956" cap="flat">
              <a:noFill/>
              <a:prstDash val="solid"/>
              <a:miter/>
            </a:ln>
          </p:spPr>
          <p:txBody>
            <a:bodyPr rtlCol="0" anchor="ctr"/>
            <a:lstStyle/>
            <a:p>
              <a:endParaRPr lang="es-CO"/>
            </a:p>
          </p:txBody>
        </p:sp>
        <p:sp>
          <p:nvSpPr>
            <p:cNvPr id="268" name="Freeform: Shape 267">
              <a:extLst>
                <a:ext uri="{FF2B5EF4-FFF2-40B4-BE49-F238E27FC236}">
                  <a16:creationId xmlns:a16="http://schemas.microsoft.com/office/drawing/2014/main" id="{F4E78096-2167-5B1F-D1BE-5A856F8EC612}"/>
                </a:ext>
              </a:extLst>
            </p:cNvPr>
            <p:cNvSpPr/>
            <p:nvPr/>
          </p:nvSpPr>
          <p:spPr>
            <a:xfrm>
              <a:off x="12780433" y="238422"/>
              <a:ext cx="697275" cy="619854"/>
            </a:xfrm>
            <a:custGeom>
              <a:avLst/>
              <a:gdLst>
                <a:gd name="connsiteX0" fmla="*/ 8882 w 697275"/>
                <a:gd name="connsiteY0" fmla="*/ 101891 h 619854"/>
                <a:gd name="connsiteX1" fmla="*/ 29184 w 697275"/>
                <a:gd name="connsiteY1" fmla="*/ 61483 h 619854"/>
                <a:gd name="connsiteX2" fmla="*/ 47676 w 697275"/>
                <a:gd name="connsiteY2" fmla="*/ 39115 h 619854"/>
                <a:gd name="connsiteX3" fmla="*/ 76221 w 697275"/>
                <a:gd name="connsiteY3" fmla="*/ 17181 h 619854"/>
                <a:gd name="connsiteX4" fmla="*/ 104647 w 697275"/>
                <a:gd name="connsiteY4" fmla="*/ 4551 h 619854"/>
                <a:gd name="connsiteX5" fmla="*/ 115507 w 697275"/>
                <a:gd name="connsiteY5" fmla="*/ 616 h 619854"/>
                <a:gd name="connsiteX6" fmla="*/ 136969 w 697275"/>
                <a:gd name="connsiteY6" fmla="*/ 18735 h 619854"/>
                <a:gd name="connsiteX7" fmla="*/ 126995 w 697275"/>
                <a:gd name="connsiteY7" fmla="*/ 34020 h 619854"/>
                <a:gd name="connsiteX8" fmla="*/ 87650 w 697275"/>
                <a:gd name="connsiteY8" fmla="*/ 60244 h 619854"/>
                <a:gd name="connsiteX9" fmla="*/ 46928 w 697275"/>
                <a:gd name="connsiteY9" fmla="*/ 106514 h 619854"/>
                <a:gd name="connsiteX10" fmla="*/ 40456 w 697275"/>
                <a:gd name="connsiteY10" fmla="*/ 135393 h 619854"/>
                <a:gd name="connsiteX11" fmla="*/ 44390 w 697275"/>
                <a:gd name="connsiteY11" fmla="*/ 138344 h 619854"/>
                <a:gd name="connsiteX12" fmla="*/ 71932 w 697275"/>
                <a:gd name="connsiteY12" fmla="*/ 144246 h 619854"/>
                <a:gd name="connsiteX13" fmla="*/ 84444 w 697275"/>
                <a:gd name="connsiteY13" fmla="*/ 140311 h 619854"/>
                <a:gd name="connsiteX14" fmla="*/ 96503 w 697275"/>
                <a:gd name="connsiteY14" fmla="*/ 128999 h 619854"/>
                <a:gd name="connsiteX15" fmla="*/ 104785 w 697275"/>
                <a:gd name="connsiteY15" fmla="*/ 113773 h 619854"/>
                <a:gd name="connsiteX16" fmla="*/ 118143 w 697275"/>
                <a:gd name="connsiteY16" fmla="*/ 84716 h 619854"/>
                <a:gd name="connsiteX17" fmla="*/ 145350 w 697275"/>
                <a:gd name="connsiteY17" fmla="*/ 81962 h 619854"/>
                <a:gd name="connsiteX18" fmla="*/ 150917 w 697275"/>
                <a:gd name="connsiteY18" fmla="*/ 102707 h 619854"/>
                <a:gd name="connsiteX19" fmla="*/ 147081 w 697275"/>
                <a:gd name="connsiteY19" fmla="*/ 107104 h 619854"/>
                <a:gd name="connsiteX20" fmla="*/ 112182 w 697275"/>
                <a:gd name="connsiteY20" fmla="*/ 148416 h 619854"/>
                <a:gd name="connsiteX21" fmla="*/ 105159 w 697275"/>
                <a:gd name="connsiteY21" fmla="*/ 185420 h 619854"/>
                <a:gd name="connsiteX22" fmla="*/ 105474 w 697275"/>
                <a:gd name="connsiteY22" fmla="*/ 202122 h 619854"/>
                <a:gd name="connsiteX23" fmla="*/ 105080 w 697275"/>
                <a:gd name="connsiteY23" fmla="*/ 204267 h 619854"/>
                <a:gd name="connsiteX24" fmla="*/ 103919 w 697275"/>
                <a:gd name="connsiteY24" fmla="*/ 212588 h 619854"/>
                <a:gd name="connsiteX25" fmla="*/ 103506 w 697275"/>
                <a:gd name="connsiteY25" fmla="*/ 214555 h 619854"/>
                <a:gd name="connsiteX26" fmla="*/ 102385 w 697275"/>
                <a:gd name="connsiteY26" fmla="*/ 221657 h 619854"/>
                <a:gd name="connsiteX27" fmla="*/ 101972 w 697275"/>
                <a:gd name="connsiteY27" fmla="*/ 223723 h 619854"/>
                <a:gd name="connsiteX28" fmla="*/ 100969 w 697275"/>
                <a:gd name="connsiteY28" fmla="*/ 232261 h 619854"/>
                <a:gd name="connsiteX29" fmla="*/ 100536 w 697275"/>
                <a:gd name="connsiteY29" fmla="*/ 234523 h 619854"/>
                <a:gd name="connsiteX30" fmla="*/ 100752 w 697275"/>
                <a:gd name="connsiteY30" fmla="*/ 309613 h 619854"/>
                <a:gd name="connsiteX31" fmla="*/ 112812 w 697275"/>
                <a:gd name="connsiteY31" fmla="*/ 367116 h 619854"/>
                <a:gd name="connsiteX32" fmla="*/ 113067 w 697275"/>
                <a:gd name="connsiteY32" fmla="*/ 374237 h 619854"/>
                <a:gd name="connsiteX33" fmla="*/ 112949 w 697275"/>
                <a:gd name="connsiteY33" fmla="*/ 391254 h 619854"/>
                <a:gd name="connsiteX34" fmla="*/ 129573 w 697275"/>
                <a:gd name="connsiteY34" fmla="*/ 438645 h 619854"/>
                <a:gd name="connsiteX35" fmla="*/ 157468 w 697275"/>
                <a:gd name="connsiteY35" fmla="*/ 470672 h 619854"/>
                <a:gd name="connsiteX36" fmla="*/ 164236 w 697275"/>
                <a:gd name="connsiteY36" fmla="*/ 472974 h 619854"/>
                <a:gd name="connsiteX37" fmla="*/ 190007 w 697275"/>
                <a:gd name="connsiteY37" fmla="*/ 469393 h 619854"/>
                <a:gd name="connsiteX38" fmla="*/ 202420 w 697275"/>
                <a:gd name="connsiteY38" fmla="*/ 471597 h 619854"/>
                <a:gd name="connsiteX39" fmla="*/ 225830 w 697275"/>
                <a:gd name="connsiteY39" fmla="*/ 484935 h 619854"/>
                <a:gd name="connsiteX40" fmla="*/ 309399 w 697275"/>
                <a:gd name="connsiteY40" fmla="*/ 513106 h 619854"/>
                <a:gd name="connsiteX41" fmla="*/ 353958 w 697275"/>
                <a:gd name="connsiteY41" fmla="*/ 519165 h 619854"/>
                <a:gd name="connsiteX42" fmla="*/ 413388 w 697275"/>
                <a:gd name="connsiteY42" fmla="*/ 516391 h 619854"/>
                <a:gd name="connsiteX43" fmla="*/ 432176 w 697275"/>
                <a:gd name="connsiteY43" fmla="*/ 514542 h 619854"/>
                <a:gd name="connsiteX44" fmla="*/ 479764 w 697275"/>
                <a:gd name="connsiteY44" fmla="*/ 509762 h 619854"/>
                <a:gd name="connsiteX45" fmla="*/ 483973 w 697275"/>
                <a:gd name="connsiteY45" fmla="*/ 508680 h 619854"/>
                <a:gd name="connsiteX46" fmla="*/ 503056 w 697275"/>
                <a:gd name="connsiteY46" fmla="*/ 507420 h 619854"/>
                <a:gd name="connsiteX47" fmla="*/ 531030 w 697275"/>
                <a:gd name="connsiteY47" fmla="*/ 504784 h 619854"/>
                <a:gd name="connsiteX48" fmla="*/ 544053 w 697275"/>
                <a:gd name="connsiteY48" fmla="*/ 504784 h 619854"/>
                <a:gd name="connsiteX49" fmla="*/ 571949 w 697275"/>
                <a:gd name="connsiteY49" fmla="*/ 501361 h 619854"/>
                <a:gd name="connsiteX50" fmla="*/ 572598 w 697275"/>
                <a:gd name="connsiteY50" fmla="*/ 501047 h 619854"/>
                <a:gd name="connsiteX51" fmla="*/ 598723 w 697275"/>
                <a:gd name="connsiteY51" fmla="*/ 493000 h 619854"/>
                <a:gd name="connsiteX52" fmla="*/ 606927 w 697275"/>
                <a:gd name="connsiteY52" fmla="*/ 490443 h 619854"/>
                <a:gd name="connsiteX53" fmla="*/ 646272 w 697275"/>
                <a:gd name="connsiteY53" fmla="*/ 476672 h 619854"/>
                <a:gd name="connsiteX54" fmla="*/ 650206 w 697275"/>
                <a:gd name="connsiteY54" fmla="*/ 474705 h 619854"/>
                <a:gd name="connsiteX55" fmla="*/ 664194 w 697275"/>
                <a:gd name="connsiteY55" fmla="*/ 469177 h 619854"/>
                <a:gd name="connsiteX56" fmla="*/ 667892 w 697275"/>
                <a:gd name="connsiteY56" fmla="*/ 467072 h 619854"/>
                <a:gd name="connsiteX57" fmla="*/ 679696 w 697275"/>
                <a:gd name="connsiteY57" fmla="*/ 461977 h 619854"/>
                <a:gd name="connsiteX58" fmla="*/ 683630 w 697275"/>
                <a:gd name="connsiteY58" fmla="*/ 460187 h 619854"/>
                <a:gd name="connsiteX59" fmla="*/ 695670 w 697275"/>
                <a:gd name="connsiteY59" fmla="*/ 456252 h 619854"/>
                <a:gd name="connsiteX60" fmla="*/ 678299 w 697275"/>
                <a:gd name="connsiteY60" fmla="*/ 467780 h 619854"/>
                <a:gd name="connsiteX61" fmla="*/ 640921 w 697275"/>
                <a:gd name="connsiteY61" fmla="*/ 483518 h 619854"/>
                <a:gd name="connsiteX62" fmla="*/ 601084 w 697275"/>
                <a:gd name="connsiteY62" fmla="*/ 499256 h 619854"/>
                <a:gd name="connsiteX63" fmla="*/ 571575 w 697275"/>
                <a:gd name="connsiteY63" fmla="*/ 509093 h 619854"/>
                <a:gd name="connsiteX64" fmla="*/ 567641 w 697275"/>
                <a:gd name="connsiteY64" fmla="*/ 519263 h 619854"/>
                <a:gd name="connsiteX65" fmla="*/ 574743 w 697275"/>
                <a:gd name="connsiteY65" fmla="*/ 528431 h 619854"/>
                <a:gd name="connsiteX66" fmla="*/ 582415 w 697275"/>
                <a:gd name="connsiteY66" fmla="*/ 579855 h 619854"/>
                <a:gd name="connsiteX67" fmla="*/ 573877 w 697275"/>
                <a:gd name="connsiteY67" fmla="*/ 588235 h 619854"/>
                <a:gd name="connsiteX68" fmla="*/ 511161 w 697275"/>
                <a:gd name="connsiteY68" fmla="*/ 602970 h 619854"/>
                <a:gd name="connsiteX69" fmla="*/ 483246 w 697275"/>
                <a:gd name="connsiteY69" fmla="*/ 606629 h 619854"/>
                <a:gd name="connsiteX70" fmla="*/ 456865 w 697275"/>
                <a:gd name="connsiteY70" fmla="*/ 610800 h 619854"/>
                <a:gd name="connsiteX71" fmla="*/ 415415 w 697275"/>
                <a:gd name="connsiteY71" fmla="*/ 616957 h 619854"/>
                <a:gd name="connsiteX72" fmla="*/ 377191 w 697275"/>
                <a:gd name="connsiteY72" fmla="*/ 619279 h 619854"/>
                <a:gd name="connsiteX73" fmla="*/ 313275 w 697275"/>
                <a:gd name="connsiteY73" fmla="*/ 617902 h 619854"/>
                <a:gd name="connsiteX74" fmla="*/ 276645 w 697275"/>
                <a:gd name="connsiteY74" fmla="*/ 614105 h 619854"/>
                <a:gd name="connsiteX75" fmla="*/ 216289 w 697275"/>
                <a:gd name="connsiteY75" fmla="*/ 599272 h 619854"/>
                <a:gd name="connsiteX76" fmla="*/ 154871 w 697275"/>
                <a:gd name="connsiteY76" fmla="*/ 577081 h 619854"/>
                <a:gd name="connsiteX77" fmla="*/ 133094 w 697275"/>
                <a:gd name="connsiteY77" fmla="*/ 567028 h 619854"/>
                <a:gd name="connsiteX78" fmla="*/ 121507 w 697275"/>
                <a:gd name="connsiteY78" fmla="*/ 550995 h 619854"/>
                <a:gd name="connsiteX79" fmla="*/ 104333 w 697275"/>
                <a:gd name="connsiteY79" fmla="*/ 527880 h 619854"/>
                <a:gd name="connsiteX80" fmla="*/ 76319 w 697275"/>
                <a:gd name="connsiteY80" fmla="*/ 503879 h 619854"/>
                <a:gd name="connsiteX81" fmla="*/ 61899 w 697275"/>
                <a:gd name="connsiteY81" fmla="*/ 470436 h 619854"/>
                <a:gd name="connsiteX82" fmla="*/ 46889 w 697275"/>
                <a:gd name="connsiteY82" fmla="*/ 436481 h 619854"/>
                <a:gd name="connsiteX83" fmla="*/ 40987 w 697275"/>
                <a:gd name="connsiteY83" fmla="*/ 433294 h 619854"/>
                <a:gd name="connsiteX84" fmla="*/ 28475 w 697275"/>
                <a:gd name="connsiteY84" fmla="*/ 419406 h 619854"/>
                <a:gd name="connsiteX85" fmla="*/ 25721 w 697275"/>
                <a:gd name="connsiteY85" fmla="*/ 409569 h 619854"/>
                <a:gd name="connsiteX86" fmla="*/ 20685 w 697275"/>
                <a:gd name="connsiteY86" fmla="*/ 400048 h 619854"/>
                <a:gd name="connsiteX87" fmla="*/ 13249 w 697275"/>
                <a:gd name="connsiteY87" fmla="*/ 384506 h 619854"/>
                <a:gd name="connsiteX88" fmla="*/ 3688 w 697275"/>
                <a:gd name="connsiteY88" fmla="*/ 341443 h 619854"/>
                <a:gd name="connsiteX89" fmla="*/ 186 w 697275"/>
                <a:gd name="connsiteY89" fmla="*/ 306898 h 619854"/>
                <a:gd name="connsiteX90" fmla="*/ 186 w 697275"/>
                <a:gd name="connsiteY90" fmla="*/ 274871 h 619854"/>
                <a:gd name="connsiteX91" fmla="*/ -955 w 697275"/>
                <a:gd name="connsiteY91" fmla="*/ 260432 h 619854"/>
                <a:gd name="connsiteX92" fmla="*/ -1073 w 697275"/>
                <a:gd name="connsiteY92" fmla="*/ 251048 h 619854"/>
                <a:gd name="connsiteX93" fmla="*/ 147 w 697275"/>
                <a:gd name="connsiteY93" fmla="*/ 228621 h 619854"/>
                <a:gd name="connsiteX94" fmla="*/ 2507 w 697275"/>
                <a:gd name="connsiteY94" fmla="*/ 168462 h 619854"/>
                <a:gd name="connsiteX95" fmla="*/ 1603 w 697275"/>
                <a:gd name="connsiteY95" fmla="*/ 159138 h 619854"/>
                <a:gd name="connsiteX96" fmla="*/ 8154 w 697275"/>
                <a:gd name="connsiteY96" fmla="*/ 106868 h 619854"/>
                <a:gd name="connsiteX97" fmla="*/ 8882 w 697275"/>
                <a:gd name="connsiteY97" fmla="*/ 101891 h 619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697275" h="619854">
                  <a:moveTo>
                    <a:pt x="8882" y="101891"/>
                  </a:moveTo>
                  <a:cubicBezTo>
                    <a:pt x="12757" y="87156"/>
                    <a:pt x="19682" y="73393"/>
                    <a:pt x="29184" y="61483"/>
                  </a:cubicBezTo>
                  <a:cubicBezTo>
                    <a:pt x="35223" y="53929"/>
                    <a:pt x="41558" y="46611"/>
                    <a:pt x="47676" y="39115"/>
                  </a:cubicBezTo>
                  <a:cubicBezTo>
                    <a:pt x="55545" y="29891"/>
                    <a:pt x="65283" y="22419"/>
                    <a:pt x="76221" y="17181"/>
                  </a:cubicBezTo>
                  <a:cubicBezTo>
                    <a:pt x="85309" y="12138"/>
                    <a:pt x="94811" y="7913"/>
                    <a:pt x="104647" y="4551"/>
                  </a:cubicBezTo>
                  <a:cubicBezTo>
                    <a:pt x="108582" y="3961"/>
                    <a:pt x="111828" y="1777"/>
                    <a:pt x="115507" y="616"/>
                  </a:cubicBezTo>
                  <a:cubicBezTo>
                    <a:pt x="127841" y="-3318"/>
                    <a:pt x="138760" y="5692"/>
                    <a:pt x="136969" y="18735"/>
                  </a:cubicBezTo>
                  <a:cubicBezTo>
                    <a:pt x="136222" y="25109"/>
                    <a:pt x="132523" y="30762"/>
                    <a:pt x="126995" y="34020"/>
                  </a:cubicBezTo>
                  <a:cubicBezTo>
                    <a:pt x="113677" y="42420"/>
                    <a:pt x="99788" y="49975"/>
                    <a:pt x="87650" y="60244"/>
                  </a:cubicBezTo>
                  <a:cubicBezTo>
                    <a:pt x="71735" y="73444"/>
                    <a:pt x="58004" y="89056"/>
                    <a:pt x="46928" y="106514"/>
                  </a:cubicBezTo>
                  <a:cubicBezTo>
                    <a:pt x="41361" y="115406"/>
                    <a:pt x="42305" y="125694"/>
                    <a:pt x="40456" y="135393"/>
                  </a:cubicBezTo>
                  <a:cubicBezTo>
                    <a:pt x="39925" y="138186"/>
                    <a:pt x="42423" y="138462"/>
                    <a:pt x="44390" y="138344"/>
                  </a:cubicBezTo>
                  <a:cubicBezTo>
                    <a:pt x="54227" y="137754"/>
                    <a:pt x="63060" y="140763"/>
                    <a:pt x="71932" y="144246"/>
                  </a:cubicBezTo>
                  <a:cubicBezTo>
                    <a:pt x="77145" y="146351"/>
                    <a:pt x="81414" y="145210"/>
                    <a:pt x="84444" y="140311"/>
                  </a:cubicBezTo>
                  <a:cubicBezTo>
                    <a:pt x="87198" y="135385"/>
                    <a:pt x="91408" y="131435"/>
                    <a:pt x="96503" y="128999"/>
                  </a:cubicBezTo>
                  <a:cubicBezTo>
                    <a:pt x="103408" y="125930"/>
                    <a:pt x="105552" y="120776"/>
                    <a:pt x="104785" y="113773"/>
                  </a:cubicBezTo>
                  <a:cubicBezTo>
                    <a:pt x="103447" y="101438"/>
                    <a:pt x="108936" y="92271"/>
                    <a:pt x="118143" y="84716"/>
                  </a:cubicBezTo>
                  <a:cubicBezTo>
                    <a:pt x="125697" y="78104"/>
                    <a:pt x="136615" y="76999"/>
                    <a:pt x="145350" y="81962"/>
                  </a:cubicBezTo>
                  <a:cubicBezTo>
                    <a:pt x="152609" y="86156"/>
                    <a:pt x="155108" y="95444"/>
                    <a:pt x="150917" y="102707"/>
                  </a:cubicBezTo>
                  <a:cubicBezTo>
                    <a:pt x="149934" y="104407"/>
                    <a:pt x="148635" y="105900"/>
                    <a:pt x="147081" y="107104"/>
                  </a:cubicBezTo>
                  <a:cubicBezTo>
                    <a:pt x="132956" y="118553"/>
                    <a:pt x="121113" y="132570"/>
                    <a:pt x="112182" y="148416"/>
                  </a:cubicBezTo>
                  <a:cubicBezTo>
                    <a:pt x="105749" y="159866"/>
                    <a:pt x="102070" y="172023"/>
                    <a:pt x="105159" y="185420"/>
                  </a:cubicBezTo>
                  <a:cubicBezTo>
                    <a:pt x="106418" y="190850"/>
                    <a:pt x="105729" y="196535"/>
                    <a:pt x="105474" y="202122"/>
                  </a:cubicBezTo>
                  <a:cubicBezTo>
                    <a:pt x="105395" y="202846"/>
                    <a:pt x="105277" y="203564"/>
                    <a:pt x="105080" y="204267"/>
                  </a:cubicBezTo>
                  <a:cubicBezTo>
                    <a:pt x="104333" y="206977"/>
                    <a:pt x="103939" y="209775"/>
                    <a:pt x="103919" y="212588"/>
                  </a:cubicBezTo>
                  <a:cubicBezTo>
                    <a:pt x="103821" y="213253"/>
                    <a:pt x="103683" y="213910"/>
                    <a:pt x="103506" y="214555"/>
                  </a:cubicBezTo>
                  <a:cubicBezTo>
                    <a:pt x="102877" y="216873"/>
                    <a:pt x="102483" y="219255"/>
                    <a:pt x="102385" y="221657"/>
                  </a:cubicBezTo>
                  <a:cubicBezTo>
                    <a:pt x="102306" y="222355"/>
                    <a:pt x="102169" y="223046"/>
                    <a:pt x="101972" y="223723"/>
                  </a:cubicBezTo>
                  <a:cubicBezTo>
                    <a:pt x="101008" y="226497"/>
                    <a:pt x="101382" y="229428"/>
                    <a:pt x="100969" y="232261"/>
                  </a:cubicBezTo>
                  <a:cubicBezTo>
                    <a:pt x="100890" y="233024"/>
                    <a:pt x="100733" y="233781"/>
                    <a:pt x="100536" y="234523"/>
                  </a:cubicBezTo>
                  <a:cubicBezTo>
                    <a:pt x="96464" y="259393"/>
                    <a:pt x="96542" y="284767"/>
                    <a:pt x="100752" y="309613"/>
                  </a:cubicBezTo>
                  <a:cubicBezTo>
                    <a:pt x="104195" y="328912"/>
                    <a:pt x="106890" y="348348"/>
                    <a:pt x="112812" y="367116"/>
                  </a:cubicBezTo>
                  <a:cubicBezTo>
                    <a:pt x="113854" y="369360"/>
                    <a:pt x="113933" y="371924"/>
                    <a:pt x="113067" y="374237"/>
                  </a:cubicBezTo>
                  <a:cubicBezTo>
                    <a:pt x="110077" y="379962"/>
                    <a:pt x="111316" y="385628"/>
                    <a:pt x="112949" y="391254"/>
                  </a:cubicBezTo>
                  <a:cubicBezTo>
                    <a:pt x="117435" y="407403"/>
                    <a:pt x="122982" y="423236"/>
                    <a:pt x="129573" y="438645"/>
                  </a:cubicBezTo>
                  <a:cubicBezTo>
                    <a:pt x="135592" y="452101"/>
                    <a:pt x="145468" y="462252"/>
                    <a:pt x="157468" y="470672"/>
                  </a:cubicBezTo>
                  <a:cubicBezTo>
                    <a:pt x="159317" y="472323"/>
                    <a:pt x="161757" y="473155"/>
                    <a:pt x="164236" y="472974"/>
                  </a:cubicBezTo>
                  <a:cubicBezTo>
                    <a:pt x="172754" y="471243"/>
                    <a:pt x="181744" y="473072"/>
                    <a:pt x="190007" y="469393"/>
                  </a:cubicBezTo>
                  <a:cubicBezTo>
                    <a:pt x="194571" y="467426"/>
                    <a:pt x="198623" y="469393"/>
                    <a:pt x="202420" y="471597"/>
                  </a:cubicBezTo>
                  <a:cubicBezTo>
                    <a:pt x="210289" y="475944"/>
                    <a:pt x="218001" y="480568"/>
                    <a:pt x="225830" y="484935"/>
                  </a:cubicBezTo>
                  <a:cubicBezTo>
                    <a:pt x="251955" y="499512"/>
                    <a:pt x="279379" y="509860"/>
                    <a:pt x="309399" y="513106"/>
                  </a:cubicBezTo>
                  <a:cubicBezTo>
                    <a:pt x="324291" y="514699"/>
                    <a:pt x="339046" y="517414"/>
                    <a:pt x="353958" y="519165"/>
                  </a:cubicBezTo>
                  <a:cubicBezTo>
                    <a:pt x="374142" y="521565"/>
                    <a:pt x="393657" y="518299"/>
                    <a:pt x="413388" y="516391"/>
                  </a:cubicBezTo>
                  <a:cubicBezTo>
                    <a:pt x="419644" y="515781"/>
                    <a:pt x="425939" y="515211"/>
                    <a:pt x="432176" y="514542"/>
                  </a:cubicBezTo>
                  <a:cubicBezTo>
                    <a:pt x="448032" y="512850"/>
                    <a:pt x="463829" y="510607"/>
                    <a:pt x="479764" y="509762"/>
                  </a:cubicBezTo>
                  <a:cubicBezTo>
                    <a:pt x="481219" y="509642"/>
                    <a:pt x="482636" y="509276"/>
                    <a:pt x="483973" y="508680"/>
                  </a:cubicBezTo>
                  <a:cubicBezTo>
                    <a:pt x="490268" y="507302"/>
                    <a:pt x="496485" y="504745"/>
                    <a:pt x="503056" y="507420"/>
                  </a:cubicBezTo>
                  <a:cubicBezTo>
                    <a:pt x="512439" y="507497"/>
                    <a:pt x="521823" y="506614"/>
                    <a:pt x="531030" y="504784"/>
                  </a:cubicBezTo>
                  <a:cubicBezTo>
                    <a:pt x="535339" y="503980"/>
                    <a:pt x="539745" y="503980"/>
                    <a:pt x="544053" y="504784"/>
                  </a:cubicBezTo>
                  <a:cubicBezTo>
                    <a:pt x="553457" y="507100"/>
                    <a:pt x="563392" y="505882"/>
                    <a:pt x="571949" y="501361"/>
                  </a:cubicBezTo>
                  <a:cubicBezTo>
                    <a:pt x="572146" y="501218"/>
                    <a:pt x="572362" y="501112"/>
                    <a:pt x="572598" y="501047"/>
                  </a:cubicBezTo>
                  <a:cubicBezTo>
                    <a:pt x="581569" y="499197"/>
                    <a:pt x="590009" y="495597"/>
                    <a:pt x="598723" y="493000"/>
                  </a:cubicBezTo>
                  <a:cubicBezTo>
                    <a:pt x="601477" y="492194"/>
                    <a:pt x="604193" y="491387"/>
                    <a:pt x="606927" y="490443"/>
                  </a:cubicBezTo>
                  <a:cubicBezTo>
                    <a:pt x="620049" y="485918"/>
                    <a:pt x="632501" y="479407"/>
                    <a:pt x="646272" y="476672"/>
                  </a:cubicBezTo>
                  <a:cubicBezTo>
                    <a:pt x="647688" y="476232"/>
                    <a:pt x="649007" y="475567"/>
                    <a:pt x="650206" y="474705"/>
                  </a:cubicBezTo>
                  <a:cubicBezTo>
                    <a:pt x="654672" y="472364"/>
                    <a:pt x="658784" y="469157"/>
                    <a:pt x="664194" y="469177"/>
                  </a:cubicBezTo>
                  <a:cubicBezTo>
                    <a:pt x="665748" y="469177"/>
                    <a:pt x="666771" y="467977"/>
                    <a:pt x="667892" y="467072"/>
                  </a:cubicBezTo>
                  <a:cubicBezTo>
                    <a:pt x="671119" y="464068"/>
                    <a:pt x="675289" y="462270"/>
                    <a:pt x="679696" y="461977"/>
                  </a:cubicBezTo>
                  <a:cubicBezTo>
                    <a:pt x="681191" y="461922"/>
                    <a:pt x="682607" y="461278"/>
                    <a:pt x="683630" y="460187"/>
                  </a:cubicBezTo>
                  <a:cubicBezTo>
                    <a:pt x="686975" y="457336"/>
                    <a:pt x="691303" y="455922"/>
                    <a:pt x="695670" y="456252"/>
                  </a:cubicBezTo>
                  <a:cubicBezTo>
                    <a:pt x="690928" y="461662"/>
                    <a:pt x="684378" y="464436"/>
                    <a:pt x="678299" y="467780"/>
                  </a:cubicBezTo>
                  <a:cubicBezTo>
                    <a:pt x="666397" y="474292"/>
                    <a:pt x="653629" y="478895"/>
                    <a:pt x="640921" y="483518"/>
                  </a:cubicBezTo>
                  <a:cubicBezTo>
                    <a:pt x="627544" y="488456"/>
                    <a:pt x="614639" y="494673"/>
                    <a:pt x="601084" y="499256"/>
                  </a:cubicBezTo>
                  <a:cubicBezTo>
                    <a:pt x="591248" y="502522"/>
                    <a:pt x="581412" y="505866"/>
                    <a:pt x="571575" y="509093"/>
                  </a:cubicBezTo>
                  <a:cubicBezTo>
                    <a:pt x="565811" y="510942"/>
                    <a:pt x="564454" y="513991"/>
                    <a:pt x="567641" y="519263"/>
                  </a:cubicBezTo>
                  <a:cubicBezTo>
                    <a:pt x="569608" y="522568"/>
                    <a:pt x="572756" y="525027"/>
                    <a:pt x="574743" y="528431"/>
                  </a:cubicBezTo>
                  <a:cubicBezTo>
                    <a:pt x="584146" y="544582"/>
                    <a:pt x="588120" y="561441"/>
                    <a:pt x="582415" y="579855"/>
                  </a:cubicBezTo>
                  <a:cubicBezTo>
                    <a:pt x="581530" y="584118"/>
                    <a:pt x="578166" y="587427"/>
                    <a:pt x="573877" y="588235"/>
                  </a:cubicBezTo>
                  <a:cubicBezTo>
                    <a:pt x="553103" y="593724"/>
                    <a:pt x="532112" y="598249"/>
                    <a:pt x="511161" y="602970"/>
                  </a:cubicBezTo>
                  <a:cubicBezTo>
                    <a:pt x="501954" y="604817"/>
                    <a:pt x="492630" y="606039"/>
                    <a:pt x="483246" y="606629"/>
                  </a:cubicBezTo>
                  <a:cubicBezTo>
                    <a:pt x="474393" y="607396"/>
                    <a:pt x="465540" y="609324"/>
                    <a:pt x="456865" y="610800"/>
                  </a:cubicBezTo>
                  <a:cubicBezTo>
                    <a:pt x="443094" y="613141"/>
                    <a:pt x="429323" y="615836"/>
                    <a:pt x="415415" y="616957"/>
                  </a:cubicBezTo>
                  <a:cubicBezTo>
                    <a:pt x="402667" y="617980"/>
                    <a:pt x="389840" y="620321"/>
                    <a:pt x="377191" y="619279"/>
                  </a:cubicBezTo>
                  <a:cubicBezTo>
                    <a:pt x="355846" y="617528"/>
                    <a:pt x="334501" y="619279"/>
                    <a:pt x="313275" y="617902"/>
                  </a:cubicBezTo>
                  <a:cubicBezTo>
                    <a:pt x="301058" y="617075"/>
                    <a:pt x="288841" y="615541"/>
                    <a:pt x="276645" y="614105"/>
                  </a:cubicBezTo>
                  <a:cubicBezTo>
                    <a:pt x="256047" y="611402"/>
                    <a:pt x="235804" y="606427"/>
                    <a:pt x="216289" y="599272"/>
                  </a:cubicBezTo>
                  <a:cubicBezTo>
                    <a:pt x="195751" y="592111"/>
                    <a:pt x="174977" y="585678"/>
                    <a:pt x="154871" y="577081"/>
                  </a:cubicBezTo>
                  <a:cubicBezTo>
                    <a:pt x="147534" y="573914"/>
                    <a:pt x="140648" y="569763"/>
                    <a:pt x="133094" y="567028"/>
                  </a:cubicBezTo>
                  <a:cubicBezTo>
                    <a:pt x="125540" y="564294"/>
                    <a:pt x="122589" y="557920"/>
                    <a:pt x="121507" y="550995"/>
                  </a:cubicBezTo>
                  <a:cubicBezTo>
                    <a:pt x="119795" y="540018"/>
                    <a:pt x="112005" y="534175"/>
                    <a:pt x="104333" y="527880"/>
                  </a:cubicBezTo>
                  <a:cubicBezTo>
                    <a:pt x="94811" y="520011"/>
                    <a:pt x="84463" y="512948"/>
                    <a:pt x="76319" y="503879"/>
                  </a:cubicBezTo>
                  <a:cubicBezTo>
                    <a:pt x="67840" y="494704"/>
                    <a:pt x="62745" y="482903"/>
                    <a:pt x="61899" y="470436"/>
                  </a:cubicBezTo>
                  <a:cubicBezTo>
                    <a:pt x="61132" y="457118"/>
                    <a:pt x="54030" y="446829"/>
                    <a:pt x="46889" y="436481"/>
                  </a:cubicBezTo>
                  <a:cubicBezTo>
                    <a:pt x="45335" y="434789"/>
                    <a:pt x="43249" y="433668"/>
                    <a:pt x="40987" y="433294"/>
                  </a:cubicBezTo>
                  <a:cubicBezTo>
                    <a:pt x="34141" y="431071"/>
                    <a:pt x="30403" y="426055"/>
                    <a:pt x="28475" y="419406"/>
                  </a:cubicBezTo>
                  <a:cubicBezTo>
                    <a:pt x="27551" y="416160"/>
                    <a:pt x="26646" y="412914"/>
                    <a:pt x="25721" y="409569"/>
                  </a:cubicBezTo>
                  <a:cubicBezTo>
                    <a:pt x="24757" y="406062"/>
                    <a:pt x="23046" y="402812"/>
                    <a:pt x="20685" y="400048"/>
                  </a:cubicBezTo>
                  <a:cubicBezTo>
                    <a:pt x="17006" y="395525"/>
                    <a:pt x="14468" y="390200"/>
                    <a:pt x="13249" y="384506"/>
                  </a:cubicBezTo>
                  <a:cubicBezTo>
                    <a:pt x="9747" y="370224"/>
                    <a:pt x="5753" y="356001"/>
                    <a:pt x="3688" y="341443"/>
                  </a:cubicBezTo>
                  <a:cubicBezTo>
                    <a:pt x="2055" y="330013"/>
                    <a:pt x="-247" y="318643"/>
                    <a:pt x="186" y="306898"/>
                  </a:cubicBezTo>
                  <a:cubicBezTo>
                    <a:pt x="658" y="296236"/>
                    <a:pt x="324" y="285554"/>
                    <a:pt x="186" y="274871"/>
                  </a:cubicBezTo>
                  <a:cubicBezTo>
                    <a:pt x="462" y="270028"/>
                    <a:pt x="68" y="265173"/>
                    <a:pt x="-955" y="260432"/>
                  </a:cubicBezTo>
                  <a:cubicBezTo>
                    <a:pt x="-1781" y="257363"/>
                    <a:pt x="-1820" y="254136"/>
                    <a:pt x="-1073" y="251048"/>
                  </a:cubicBezTo>
                  <a:cubicBezTo>
                    <a:pt x="894" y="243592"/>
                    <a:pt x="147" y="236097"/>
                    <a:pt x="147" y="228621"/>
                  </a:cubicBezTo>
                  <a:cubicBezTo>
                    <a:pt x="147" y="208535"/>
                    <a:pt x="1603" y="188509"/>
                    <a:pt x="2507" y="168462"/>
                  </a:cubicBezTo>
                  <a:cubicBezTo>
                    <a:pt x="2665" y="165394"/>
                    <a:pt x="1681" y="162305"/>
                    <a:pt x="1603" y="159138"/>
                  </a:cubicBezTo>
                  <a:cubicBezTo>
                    <a:pt x="973" y="141476"/>
                    <a:pt x="3196" y="123829"/>
                    <a:pt x="8154" y="106868"/>
                  </a:cubicBezTo>
                  <a:cubicBezTo>
                    <a:pt x="8724" y="105276"/>
                    <a:pt x="8980" y="103582"/>
                    <a:pt x="8882" y="101891"/>
                  </a:cubicBezTo>
                  <a:close/>
                </a:path>
              </a:pathLst>
            </a:custGeom>
            <a:solidFill>
              <a:srgbClr val="000000"/>
            </a:solidFill>
            <a:ln w="1956" cap="flat">
              <a:noFill/>
              <a:prstDash val="solid"/>
              <a:miter/>
            </a:ln>
          </p:spPr>
          <p:txBody>
            <a:bodyPr rtlCol="0" anchor="ctr"/>
            <a:lstStyle/>
            <a:p>
              <a:endParaRPr lang="es-CO"/>
            </a:p>
          </p:txBody>
        </p:sp>
        <p:sp>
          <p:nvSpPr>
            <p:cNvPr id="269" name="Freeform: Shape 268">
              <a:extLst>
                <a:ext uri="{FF2B5EF4-FFF2-40B4-BE49-F238E27FC236}">
                  <a16:creationId xmlns:a16="http://schemas.microsoft.com/office/drawing/2014/main" id="{EFFC08CC-AA05-66EE-376A-5A8B950C35D0}"/>
                </a:ext>
              </a:extLst>
            </p:cNvPr>
            <p:cNvSpPr/>
            <p:nvPr/>
          </p:nvSpPr>
          <p:spPr>
            <a:xfrm>
              <a:off x="12879657" y="350503"/>
              <a:ext cx="686438" cy="406628"/>
            </a:xfrm>
            <a:custGeom>
              <a:avLst/>
              <a:gdLst>
                <a:gd name="connsiteX0" fmla="*/ 635495 w 686438"/>
                <a:gd name="connsiteY0" fmla="*/ 307856 h 406628"/>
                <a:gd name="connsiteX1" fmla="*/ 620899 w 686438"/>
                <a:gd name="connsiteY1" fmla="*/ 317967 h 406628"/>
                <a:gd name="connsiteX2" fmla="*/ 558910 w 686438"/>
                <a:gd name="connsiteY2" fmla="*/ 347752 h 406628"/>
                <a:gd name="connsiteX3" fmla="*/ 506837 w 686438"/>
                <a:gd name="connsiteY3" fmla="*/ 367424 h 406628"/>
                <a:gd name="connsiteX4" fmla="*/ 460980 w 686438"/>
                <a:gd name="connsiteY4" fmla="*/ 383162 h 406628"/>
                <a:gd name="connsiteX5" fmla="*/ 424449 w 686438"/>
                <a:gd name="connsiteY5" fmla="*/ 390776 h 406628"/>
                <a:gd name="connsiteX6" fmla="*/ 403773 w 686438"/>
                <a:gd name="connsiteY6" fmla="*/ 393668 h 406628"/>
                <a:gd name="connsiteX7" fmla="*/ 403773 w 686438"/>
                <a:gd name="connsiteY7" fmla="*/ 393668 h 406628"/>
                <a:gd name="connsiteX8" fmla="*/ 358014 w 686438"/>
                <a:gd name="connsiteY8" fmla="*/ 398684 h 406628"/>
                <a:gd name="connsiteX9" fmla="*/ 317686 w 686438"/>
                <a:gd name="connsiteY9" fmla="*/ 403464 h 406628"/>
                <a:gd name="connsiteX10" fmla="*/ 166423 w 686438"/>
                <a:gd name="connsiteY10" fmla="*/ 385936 h 406628"/>
                <a:gd name="connsiteX11" fmla="*/ 89897 w 686438"/>
                <a:gd name="connsiteY11" fmla="*/ 343266 h 406628"/>
                <a:gd name="connsiteX12" fmla="*/ 53719 w 686438"/>
                <a:gd name="connsiteY12" fmla="*/ 303784 h 406628"/>
                <a:gd name="connsiteX13" fmla="*/ 16774 w 686438"/>
                <a:gd name="connsiteY13" fmla="*/ 246418 h 406628"/>
                <a:gd name="connsiteX14" fmla="*/ -1226 w 686438"/>
                <a:gd name="connsiteY14" fmla="*/ 172764 h 406628"/>
                <a:gd name="connsiteX15" fmla="*/ 4203 w 686438"/>
                <a:gd name="connsiteY15" fmla="*/ 100684 h 406628"/>
                <a:gd name="connsiteX16" fmla="*/ 12584 w 686438"/>
                <a:gd name="connsiteY16" fmla="*/ 56618 h 406628"/>
                <a:gd name="connsiteX17" fmla="*/ 21024 w 686438"/>
                <a:gd name="connsiteY17" fmla="*/ 37339 h 406628"/>
                <a:gd name="connsiteX18" fmla="*/ 22105 w 686438"/>
                <a:gd name="connsiteY18" fmla="*/ 35371 h 406628"/>
                <a:gd name="connsiteX19" fmla="*/ 25017 w 686438"/>
                <a:gd name="connsiteY19" fmla="*/ 31279 h 406628"/>
                <a:gd name="connsiteX20" fmla="*/ 26099 w 686438"/>
                <a:gd name="connsiteY20" fmla="*/ 29765 h 406628"/>
                <a:gd name="connsiteX21" fmla="*/ 29443 w 686438"/>
                <a:gd name="connsiteY21" fmla="*/ 25456 h 406628"/>
                <a:gd name="connsiteX22" fmla="*/ 30506 w 686438"/>
                <a:gd name="connsiteY22" fmla="*/ 23922 h 406628"/>
                <a:gd name="connsiteX23" fmla="*/ 31745 w 686438"/>
                <a:gd name="connsiteY23" fmla="*/ 22446 h 406628"/>
                <a:gd name="connsiteX24" fmla="*/ 32394 w 686438"/>
                <a:gd name="connsiteY24" fmla="*/ 21738 h 406628"/>
                <a:gd name="connsiteX25" fmla="*/ 50473 w 686438"/>
                <a:gd name="connsiteY25" fmla="*/ 3659 h 406628"/>
                <a:gd name="connsiteX26" fmla="*/ 51909 w 686438"/>
                <a:gd name="connsiteY26" fmla="*/ 2262 h 406628"/>
                <a:gd name="connsiteX27" fmla="*/ 53464 w 686438"/>
                <a:gd name="connsiteY27" fmla="*/ 885 h 406628"/>
                <a:gd name="connsiteX28" fmla="*/ 54309 w 686438"/>
                <a:gd name="connsiteY28" fmla="*/ 275 h 406628"/>
                <a:gd name="connsiteX29" fmla="*/ 56395 w 686438"/>
                <a:gd name="connsiteY29" fmla="*/ -315 h 406628"/>
                <a:gd name="connsiteX30" fmla="*/ 57378 w 686438"/>
                <a:gd name="connsiteY30" fmla="*/ 217 h 406628"/>
                <a:gd name="connsiteX31" fmla="*/ 57831 w 686438"/>
                <a:gd name="connsiteY31" fmla="*/ 2420 h 406628"/>
                <a:gd name="connsiteX32" fmla="*/ 51201 w 686438"/>
                <a:gd name="connsiteY32" fmla="*/ 10918 h 406628"/>
                <a:gd name="connsiteX33" fmla="*/ 10794 w 686438"/>
                <a:gd name="connsiteY33" fmla="*/ 89353 h 406628"/>
                <a:gd name="connsiteX34" fmla="*/ 5266 w 686438"/>
                <a:gd name="connsiteY34" fmla="*/ 176364 h 406628"/>
                <a:gd name="connsiteX35" fmla="*/ 21201 w 686438"/>
                <a:gd name="connsiteY35" fmla="*/ 241776 h 406628"/>
                <a:gd name="connsiteX36" fmla="*/ 73372 w 686438"/>
                <a:gd name="connsiteY36" fmla="*/ 318715 h 406628"/>
                <a:gd name="connsiteX37" fmla="*/ 136679 w 686438"/>
                <a:gd name="connsiteY37" fmla="*/ 365772 h 406628"/>
                <a:gd name="connsiteX38" fmla="*/ 232208 w 686438"/>
                <a:gd name="connsiteY38" fmla="*/ 397897 h 406628"/>
                <a:gd name="connsiteX39" fmla="*/ 307672 w 686438"/>
                <a:gd name="connsiteY39" fmla="*/ 398507 h 406628"/>
                <a:gd name="connsiteX40" fmla="*/ 369208 w 686438"/>
                <a:gd name="connsiteY40" fmla="*/ 392822 h 406628"/>
                <a:gd name="connsiteX41" fmla="*/ 407353 w 686438"/>
                <a:gd name="connsiteY41" fmla="*/ 387844 h 406628"/>
                <a:gd name="connsiteX42" fmla="*/ 415911 w 686438"/>
                <a:gd name="connsiteY42" fmla="*/ 386113 h 406628"/>
                <a:gd name="connsiteX43" fmla="*/ 474928 w 686438"/>
                <a:gd name="connsiteY43" fmla="*/ 372460 h 406628"/>
                <a:gd name="connsiteX44" fmla="*/ 505303 w 686438"/>
                <a:gd name="connsiteY44" fmla="*/ 362270 h 406628"/>
                <a:gd name="connsiteX45" fmla="*/ 604807 w 686438"/>
                <a:gd name="connsiteY45" fmla="*/ 321233 h 406628"/>
                <a:gd name="connsiteX46" fmla="*/ 664512 w 686438"/>
                <a:gd name="connsiteY46" fmla="*/ 273232 h 406628"/>
                <a:gd name="connsiteX47" fmla="*/ 680034 w 686438"/>
                <a:gd name="connsiteY47" fmla="*/ 225585 h 406628"/>
                <a:gd name="connsiteX48" fmla="*/ 678598 w 686438"/>
                <a:gd name="connsiteY48" fmla="*/ 151361 h 406628"/>
                <a:gd name="connsiteX49" fmla="*/ 678598 w 686438"/>
                <a:gd name="connsiteY49" fmla="*/ 144101 h 406628"/>
                <a:gd name="connsiteX50" fmla="*/ 679110 w 686438"/>
                <a:gd name="connsiteY50" fmla="*/ 140718 h 406628"/>
                <a:gd name="connsiteX51" fmla="*/ 680133 w 686438"/>
                <a:gd name="connsiteY51" fmla="*/ 138751 h 406628"/>
                <a:gd name="connsiteX52" fmla="*/ 682080 w 686438"/>
                <a:gd name="connsiteY52" fmla="*/ 138731 h 406628"/>
                <a:gd name="connsiteX53" fmla="*/ 682100 w 686438"/>
                <a:gd name="connsiteY53" fmla="*/ 138751 h 406628"/>
                <a:gd name="connsiteX54" fmla="*/ 682100 w 686438"/>
                <a:gd name="connsiteY54" fmla="*/ 138751 h 406628"/>
                <a:gd name="connsiteX55" fmla="*/ 684402 w 686438"/>
                <a:gd name="connsiteY55" fmla="*/ 197080 h 406628"/>
                <a:gd name="connsiteX56" fmla="*/ 684402 w 686438"/>
                <a:gd name="connsiteY56" fmla="*/ 226116 h 406628"/>
                <a:gd name="connsiteX57" fmla="*/ 680664 w 686438"/>
                <a:gd name="connsiteY57" fmla="*/ 252379 h 406628"/>
                <a:gd name="connsiteX58" fmla="*/ 680664 w 686438"/>
                <a:gd name="connsiteY58" fmla="*/ 252379 h 406628"/>
                <a:gd name="connsiteX59" fmla="*/ 671929 w 686438"/>
                <a:gd name="connsiteY59" fmla="*/ 271324 h 406628"/>
                <a:gd name="connsiteX60" fmla="*/ 671929 w 686438"/>
                <a:gd name="connsiteY60" fmla="*/ 271324 h 406628"/>
                <a:gd name="connsiteX61" fmla="*/ 668978 w 686438"/>
                <a:gd name="connsiteY61" fmla="*/ 275671 h 406628"/>
                <a:gd name="connsiteX62" fmla="*/ 668978 w 686438"/>
                <a:gd name="connsiteY62" fmla="*/ 275671 h 406628"/>
                <a:gd name="connsiteX63" fmla="*/ 661680 w 686438"/>
                <a:gd name="connsiteY63" fmla="*/ 284426 h 406628"/>
                <a:gd name="connsiteX64" fmla="*/ 661680 w 686438"/>
                <a:gd name="connsiteY64" fmla="*/ 284426 h 406628"/>
                <a:gd name="connsiteX65" fmla="*/ 660224 w 686438"/>
                <a:gd name="connsiteY65" fmla="*/ 285921 h 406628"/>
                <a:gd name="connsiteX66" fmla="*/ 660224 w 686438"/>
                <a:gd name="connsiteY66" fmla="*/ 285921 h 406628"/>
                <a:gd name="connsiteX67" fmla="*/ 658768 w 686438"/>
                <a:gd name="connsiteY67" fmla="*/ 287396 h 406628"/>
                <a:gd name="connsiteX68" fmla="*/ 658768 w 686438"/>
                <a:gd name="connsiteY68" fmla="*/ 287396 h 406628"/>
                <a:gd name="connsiteX69" fmla="*/ 657312 w 686438"/>
                <a:gd name="connsiteY69" fmla="*/ 288872 h 406628"/>
                <a:gd name="connsiteX70" fmla="*/ 657312 w 686438"/>
                <a:gd name="connsiteY70" fmla="*/ 288872 h 406628"/>
                <a:gd name="connsiteX71" fmla="*/ 655857 w 686438"/>
                <a:gd name="connsiteY71" fmla="*/ 290347 h 406628"/>
                <a:gd name="connsiteX72" fmla="*/ 655857 w 686438"/>
                <a:gd name="connsiteY72" fmla="*/ 290347 h 406628"/>
                <a:gd name="connsiteX73" fmla="*/ 649955 w 686438"/>
                <a:gd name="connsiteY73" fmla="*/ 296249 h 406628"/>
                <a:gd name="connsiteX74" fmla="*/ 649955 w 686438"/>
                <a:gd name="connsiteY74" fmla="*/ 296249 h 406628"/>
                <a:gd name="connsiteX75" fmla="*/ 641220 w 686438"/>
                <a:gd name="connsiteY75" fmla="*/ 303567 h 406628"/>
                <a:gd name="connsiteX76" fmla="*/ 641220 w 686438"/>
                <a:gd name="connsiteY76" fmla="*/ 303567 h 406628"/>
                <a:gd name="connsiteX77" fmla="*/ 635495 w 686438"/>
                <a:gd name="connsiteY77" fmla="*/ 307856 h 40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686438" h="406628">
                  <a:moveTo>
                    <a:pt x="635495" y="307856"/>
                  </a:moveTo>
                  <a:cubicBezTo>
                    <a:pt x="630538" y="311102"/>
                    <a:pt x="625069" y="313600"/>
                    <a:pt x="620899" y="317967"/>
                  </a:cubicBezTo>
                  <a:cubicBezTo>
                    <a:pt x="601462" y="330460"/>
                    <a:pt x="580137" y="339056"/>
                    <a:pt x="558910" y="347752"/>
                  </a:cubicBezTo>
                  <a:cubicBezTo>
                    <a:pt x="541717" y="354795"/>
                    <a:pt x="524936" y="362821"/>
                    <a:pt x="506837" y="367424"/>
                  </a:cubicBezTo>
                  <a:cubicBezTo>
                    <a:pt x="491099" y="371497"/>
                    <a:pt x="476148" y="377634"/>
                    <a:pt x="460980" y="383162"/>
                  </a:cubicBezTo>
                  <a:cubicBezTo>
                    <a:pt x="449177" y="387510"/>
                    <a:pt x="437177" y="390835"/>
                    <a:pt x="424449" y="390776"/>
                  </a:cubicBezTo>
                  <a:cubicBezTo>
                    <a:pt x="417465" y="391000"/>
                    <a:pt x="410540" y="391970"/>
                    <a:pt x="403773" y="393668"/>
                  </a:cubicBezTo>
                  <a:lnTo>
                    <a:pt x="403773" y="393668"/>
                  </a:lnTo>
                  <a:cubicBezTo>
                    <a:pt x="388802" y="397262"/>
                    <a:pt x="373418" y="398948"/>
                    <a:pt x="358014" y="398684"/>
                  </a:cubicBezTo>
                  <a:cubicBezTo>
                    <a:pt x="344381" y="398389"/>
                    <a:pt x="331122" y="401812"/>
                    <a:pt x="317686" y="403464"/>
                  </a:cubicBezTo>
                  <a:cubicBezTo>
                    <a:pt x="265809" y="409819"/>
                    <a:pt x="215388" y="406199"/>
                    <a:pt x="166423" y="385936"/>
                  </a:cubicBezTo>
                  <a:cubicBezTo>
                    <a:pt x="139157" y="374644"/>
                    <a:pt x="113091" y="361680"/>
                    <a:pt x="89897" y="343266"/>
                  </a:cubicBezTo>
                  <a:cubicBezTo>
                    <a:pt x="75713" y="331994"/>
                    <a:pt x="64480" y="318184"/>
                    <a:pt x="53719" y="303784"/>
                  </a:cubicBezTo>
                  <a:cubicBezTo>
                    <a:pt x="39949" y="285508"/>
                    <a:pt x="26709" y="267153"/>
                    <a:pt x="16774" y="246418"/>
                  </a:cubicBezTo>
                  <a:cubicBezTo>
                    <a:pt x="5561" y="223047"/>
                    <a:pt x="308" y="198398"/>
                    <a:pt x="-1226" y="172764"/>
                  </a:cubicBezTo>
                  <a:cubicBezTo>
                    <a:pt x="-2682" y="148508"/>
                    <a:pt x="249" y="124606"/>
                    <a:pt x="4203" y="100684"/>
                  </a:cubicBezTo>
                  <a:cubicBezTo>
                    <a:pt x="6663" y="85910"/>
                    <a:pt x="7607" y="70939"/>
                    <a:pt x="12584" y="56618"/>
                  </a:cubicBezTo>
                  <a:cubicBezTo>
                    <a:pt x="14925" y="49998"/>
                    <a:pt x="17758" y="43555"/>
                    <a:pt x="21024" y="37339"/>
                  </a:cubicBezTo>
                  <a:cubicBezTo>
                    <a:pt x="21338" y="36662"/>
                    <a:pt x="21712" y="36005"/>
                    <a:pt x="22105" y="35371"/>
                  </a:cubicBezTo>
                  <a:cubicBezTo>
                    <a:pt x="23050" y="33994"/>
                    <a:pt x="24073" y="32715"/>
                    <a:pt x="25017" y="31279"/>
                  </a:cubicBezTo>
                  <a:cubicBezTo>
                    <a:pt x="25332" y="30746"/>
                    <a:pt x="25706" y="30241"/>
                    <a:pt x="26099" y="29765"/>
                  </a:cubicBezTo>
                  <a:cubicBezTo>
                    <a:pt x="27358" y="28445"/>
                    <a:pt x="28479" y="27001"/>
                    <a:pt x="29443" y="25456"/>
                  </a:cubicBezTo>
                  <a:cubicBezTo>
                    <a:pt x="29758" y="24921"/>
                    <a:pt x="30112" y="24410"/>
                    <a:pt x="30506" y="23922"/>
                  </a:cubicBezTo>
                  <a:cubicBezTo>
                    <a:pt x="30880" y="23405"/>
                    <a:pt x="31293" y="22911"/>
                    <a:pt x="31745" y="22446"/>
                  </a:cubicBezTo>
                  <a:cubicBezTo>
                    <a:pt x="31942" y="22210"/>
                    <a:pt x="32178" y="21974"/>
                    <a:pt x="32394" y="21738"/>
                  </a:cubicBezTo>
                  <a:cubicBezTo>
                    <a:pt x="38414" y="15718"/>
                    <a:pt x="44395" y="9640"/>
                    <a:pt x="50473" y="3659"/>
                  </a:cubicBezTo>
                  <a:cubicBezTo>
                    <a:pt x="50926" y="3167"/>
                    <a:pt x="51418" y="2715"/>
                    <a:pt x="51909" y="2262"/>
                  </a:cubicBezTo>
                  <a:cubicBezTo>
                    <a:pt x="52401" y="1810"/>
                    <a:pt x="52913" y="1338"/>
                    <a:pt x="53464" y="885"/>
                  </a:cubicBezTo>
                  <a:lnTo>
                    <a:pt x="54309" y="275"/>
                  </a:lnTo>
                  <a:cubicBezTo>
                    <a:pt x="54939" y="-94"/>
                    <a:pt x="55667" y="-299"/>
                    <a:pt x="56395" y="-315"/>
                  </a:cubicBezTo>
                  <a:lnTo>
                    <a:pt x="57378" y="217"/>
                  </a:lnTo>
                  <a:cubicBezTo>
                    <a:pt x="57732" y="891"/>
                    <a:pt x="57890" y="1657"/>
                    <a:pt x="57831" y="2420"/>
                  </a:cubicBezTo>
                  <a:cubicBezTo>
                    <a:pt x="56788" y="6158"/>
                    <a:pt x="53896" y="8597"/>
                    <a:pt x="51201" y="10918"/>
                  </a:cubicBezTo>
                  <a:cubicBezTo>
                    <a:pt x="26965" y="31555"/>
                    <a:pt x="15928" y="58546"/>
                    <a:pt x="10794" y="89353"/>
                  </a:cubicBezTo>
                  <a:cubicBezTo>
                    <a:pt x="5876" y="118079"/>
                    <a:pt x="4027" y="147247"/>
                    <a:pt x="5266" y="176364"/>
                  </a:cubicBezTo>
                  <a:cubicBezTo>
                    <a:pt x="6269" y="198996"/>
                    <a:pt x="11699" y="221214"/>
                    <a:pt x="21201" y="241776"/>
                  </a:cubicBezTo>
                  <a:cubicBezTo>
                    <a:pt x="34381" y="270301"/>
                    <a:pt x="53405" y="294892"/>
                    <a:pt x="73372" y="318715"/>
                  </a:cubicBezTo>
                  <a:cubicBezTo>
                    <a:pt x="90625" y="339233"/>
                    <a:pt x="112717" y="353850"/>
                    <a:pt x="136679" y="365772"/>
                  </a:cubicBezTo>
                  <a:cubicBezTo>
                    <a:pt x="167053" y="380900"/>
                    <a:pt x="198411" y="393097"/>
                    <a:pt x="232208" y="397897"/>
                  </a:cubicBezTo>
                  <a:cubicBezTo>
                    <a:pt x="257232" y="401385"/>
                    <a:pt x="282590" y="401590"/>
                    <a:pt x="307672" y="398507"/>
                  </a:cubicBezTo>
                  <a:cubicBezTo>
                    <a:pt x="328112" y="396068"/>
                    <a:pt x="348434" y="392723"/>
                    <a:pt x="369208" y="392822"/>
                  </a:cubicBezTo>
                  <a:cubicBezTo>
                    <a:pt x="382094" y="392989"/>
                    <a:pt x="394940" y="391313"/>
                    <a:pt x="407353" y="387844"/>
                  </a:cubicBezTo>
                  <a:cubicBezTo>
                    <a:pt x="410088" y="386762"/>
                    <a:pt x="412979" y="386174"/>
                    <a:pt x="415911" y="386113"/>
                  </a:cubicBezTo>
                  <a:cubicBezTo>
                    <a:pt x="437039" y="387766"/>
                    <a:pt x="455866" y="379503"/>
                    <a:pt x="474928" y="372460"/>
                  </a:cubicBezTo>
                  <a:cubicBezTo>
                    <a:pt x="484942" y="368742"/>
                    <a:pt x="495093" y="365418"/>
                    <a:pt x="505303" y="362270"/>
                  </a:cubicBezTo>
                  <a:cubicBezTo>
                    <a:pt x="539572" y="351440"/>
                    <a:pt x="572858" y="337711"/>
                    <a:pt x="604807" y="321233"/>
                  </a:cubicBezTo>
                  <a:cubicBezTo>
                    <a:pt x="627843" y="309567"/>
                    <a:pt x="648578" y="294105"/>
                    <a:pt x="664512" y="273232"/>
                  </a:cubicBezTo>
                  <a:cubicBezTo>
                    <a:pt x="674860" y="259524"/>
                    <a:pt x="680310" y="242753"/>
                    <a:pt x="680034" y="225585"/>
                  </a:cubicBezTo>
                  <a:cubicBezTo>
                    <a:pt x="680034" y="200837"/>
                    <a:pt x="681214" y="176069"/>
                    <a:pt x="678598" y="151361"/>
                  </a:cubicBezTo>
                  <a:cubicBezTo>
                    <a:pt x="678244" y="148953"/>
                    <a:pt x="678244" y="146509"/>
                    <a:pt x="678598" y="144101"/>
                  </a:cubicBezTo>
                  <a:cubicBezTo>
                    <a:pt x="678677" y="142962"/>
                    <a:pt x="678854" y="141831"/>
                    <a:pt x="679110" y="140718"/>
                  </a:cubicBezTo>
                  <a:cubicBezTo>
                    <a:pt x="679326" y="140006"/>
                    <a:pt x="679680" y="139339"/>
                    <a:pt x="680133" y="138751"/>
                  </a:cubicBezTo>
                  <a:cubicBezTo>
                    <a:pt x="680664" y="138208"/>
                    <a:pt x="681529" y="138198"/>
                    <a:pt x="682080" y="138731"/>
                  </a:cubicBezTo>
                  <a:cubicBezTo>
                    <a:pt x="682080" y="138737"/>
                    <a:pt x="682100" y="138745"/>
                    <a:pt x="682100" y="138751"/>
                  </a:cubicBezTo>
                  <a:lnTo>
                    <a:pt x="682100" y="138751"/>
                  </a:lnTo>
                  <a:cubicBezTo>
                    <a:pt x="684067" y="158148"/>
                    <a:pt x="685621" y="177545"/>
                    <a:pt x="684402" y="197080"/>
                  </a:cubicBezTo>
                  <a:cubicBezTo>
                    <a:pt x="683811" y="206719"/>
                    <a:pt x="684067" y="216437"/>
                    <a:pt x="684402" y="226116"/>
                  </a:cubicBezTo>
                  <a:cubicBezTo>
                    <a:pt x="684736" y="235024"/>
                    <a:pt x="683477" y="243920"/>
                    <a:pt x="680664" y="252379"/>
                  </a:cubicBezTo>
                  <a:lnTo>
                    <a:pt x="680664" y="252379"/>
                  </a:lnTo>
                  <a:cubicBezTo>
                    <a:pt x="678185" y="258891"/>
                    <a:pt x="675903" y="265501"/>
                    <a:pt x="671929" y="271324"/>
                  </a:cubicBezTo>
                  <a:lnTo>
                    <a:pt x="671929" y="271324"/>
                  </a:lnTo>
                  <a:cubicBezTo>
                    <a:pt x="670867" y="272721"/>
                    <a:pt x="670159" y="274353"/>
                    <a:pt x="668978" y="275671"/>
                  </a:cubicBezTo>
                  <a:lnTo>
                    <a:pt x="668978" y="275671"/>
                  </a:lnTo>
                  <a:cubicBezTo>
                    <a:pt x="667011" y="279055"/>
                    <a:pt x="663745" y="281199"/>
                    <a:pt x="661680" y="284426"/>
                  </a:cubicBezTo>
                  <a:lnTo>
                    <a:pt x="661680" y="284426"/>
                  </a:lnTo>
                  <a:cubicBezTo>
                    <a:pt x="661267" y="284990"/>
                    <a:pt x="660775" y="285492"/>
                    <a:pt x="660224" y="285921"/>
                  </a:cubicBezTo>
                  <a:lnTo>
                    <a:pt x="660224" y="285921"/>
                  </a:lnTo>
                  <a:cubicBezTo>
                    <a:pt x="659791" y="286460"/>
                    <a:pt x="659299" y="286954"/>
                    <a:pt x="658768" y="287396"/>
                  </a:cubicBezTo>
                  <a:lnTo>
                    <a:pt x="658768" y="287396"/>
                  </a:lnTo>
                  <a:cubicBezTo>
                    <a:pt x="658316" y="287926"/>
                    <a:pt x="657844" y="288419"/>
                    <a:pt x="657312" y="288872"/>
                  </a:cubicBezTo>
                  <a:lnTo>
                    <a:pt x="657312" y="288872"/>
                  </a:lnTo>
                  <a:cubicBezTo>
                    <a:pt x="656860" y="289397"/>
                    <a:pt x="656368" y="289891"/>
                    <a:pt x="655857" y="290347"/>
                  </a:cubicBezTo>
                  <a:lnTo>
                    <a:pt x="655857" y="290347"/>
                  </a:lnTo>
                  <a:cubicBezTo>
                    <a:pt x="654440" y="292799"/>
                    <a:pt x="652414" y="294835"/>
                    <a:pt x="649955" y="296249"/>
                  </a:cubicBezTo>
                  <a:lnTo>
                    <a:pt x="649955" y="296249"/>
                  </a:lnTo>
                  <a:cubicBezTo>
                    <a:pt x="646729" y="298216"/>
                    <a:pt x="644565" y="301639"/>
                    <a:pt x="641220" y="303567"/>
                  </a:cubicBezTo>
                  <a:lnTo>
                    <a:pt x="641220" y="303567"/>
                  </a:lnTo>
                  <a:cubicBezTo>
                    <a:pt x="639293" y="304826"/>
                    <a:pt x="637541" y="306538"/>
                    <a:pt x="635495" y="307856"/>
                  </a:cubicBezTo>
                  <a:close/>
                </a:path>
              </a:pathLst>
            </a:custGeom>
            <a:solidFill>
              <a:srgbClr val="384C54"/>
            </a:solidFill>
            <a:ln w="1956" cap="flat">
              <a:noFill/>
              <a:prstDash val="solid"/>
              <a:miter/>
            </a:ln>
          </p:spPr>
          <p:txBody>
            <a:bodyPr rtlCol="0" anchor="ctr"/>
            <a:lstStyle/>
            <a:p>
              <a:endParaRPr lang="es-CO"/>
            </a:p>
          </p:txBody>
        </p:sp>
        <p:sp>
          <p:nvSpPr>
            <p:cNvPr id="270" name="Freeform: Shape 269">
              <a:extLst>
                <a:ext uri="{FF2B5EF4-FFF2-40B4-BE49-F238E27FC236}">
                  <a16:creationId xmlns:a16="http://schemas.microsoft.com/office/drawing/2014/main" id="{4A915667-681C-FE5C-4D2A-F3D710F9E68D}"/>
                </a:ext>
              </a:extLst>
            </p:cNvPr>
            <p:cNvSpPr/>
            <p:nvPr/>
          </p:nvSpPr>
          <p:spPr>
            <a:xfrm>
              <a:off x="13573597" y="486601"/>
              <a:ext cx="31214" cy="83467"/>
            </a:xfrm>
            <a:custGeom>
              <a:avLst/>
              <a:gdLst>
                <a:gd name="connsiteX0" fmla="*/ 1911 w 31214"/>
                <a:gd name="connsiteY0" fmla="*/ 83152 h 83467"/>
                <a:gd name="connsiteX1" fmla="*/ 1439 w 31214"/>
                <a:gd name="connsiteY1" fmla="*/ 65172 h 83467"/>
                <a:gd name="connsiteX2" fmla="*/ 1320 w 31214"/>
                <a:gd name="connsiteY2" fmla="*/ 38987 h 83467"/>
                <a:gd name="connsiteX3" fmla="*/ -1257 w 31214"/>
                <a:gd name="connsiteY3" fmla="*/ 13158 h 83467"/>
                <a:gd name="connsiteX4" fmla="*/ -1571 w 31214"/>
                <a:gd name="connsiteY4" fmla="*/ 6646 h 83467"/>
                <a:gd name="connsiteX5" fmla="*/ 5865 w 31214"/>
                <a:gd name="connsiteY5" fmla="*/ -82 h 83467"/>
                <a:gd name="connsiteX6" fmla="*/ 26619 w 31214"/>
                <a:gd name="connsiteY6" fmla="*/ 14043 h 83467"/>
                <a:gd name="connsiteX7" fmla="*/ 22173 w 31214"/>
                <a:gd name="connsiteY7" fmla="*/ 47939 h 83467"/>
                <a:gd name="connsiteX8" fmla="*/ 12455 w 31214"/>
                <a:gd name="connsiteY8" fmla="*/ 66057 h 83467"/>
                <a:gd name="connsiteX9" fmla="*/ 1911 w 31214"/>
                <a:gd name="connsiteY9" fmla="*/ 83152 h 8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14" h="83467">
                  <a:moveTo>
                    <a:pt x="1911" y="83152"/>
                  </a:moveTo>
                  <a:cubicBezTo>
                    <a:pt x="4173" y="76936"/>
                    <a:pt x="1733" y="71093"/>
                    <a:pt x="1439" y="65172"/>
                  </a:cubicBezTo>
                  <a:cubicBezTo>
                    <a:pt x="1006" y="56476"/>
                    <a:pt x="1301" y="47722"/>
                    <a:pt x="1320" y="38987"/>
                  </a:cubicBezTo>
                  <a:cubicBezTo>
                    <a:pt x="1183" y="30322"/>
                    <a:pt x="317" y="21682"/>
                    <a:pt x="-1257" y="13158"/>
                  </a:cubicBezTo>
                  <a:cubicBezTo>
                    <a:pt x="-1552" y="11001"/>
                    <a:pt x="-1670" y="8822"/>
                    <a:pt x="-1571" y="6646"/>
                  </a:cubicBezTo>
                  <a:cubicBezTo>
                    <a:pt x="-1453" y="744"/>
                    <a:pt x="258" y="-1007"/>
                    <a:pt x="5865" y="-82"/>
                  </a:cubicBezTo>
                  <a:cubicBezTo>
                    <a:pt x="14855" y="1433"/>
                    <a:pt x="22134" y="5820"/>
                    <a:pt x="26619" y="14043"/>
                  </a:cubicBezTo>
                  <a:cubicBezTo>
                    <a:pt x="31852" y="23722"/>
                    <a:pt x="30121" y="40070"/>
                    <a:pt x="22173" y="47939"/>
                  </a:cubicBezTo>
                  <a:cubicBezTo>
                    <a:pt x="17117" y="52807"/>
                    <a:pt x="13714" y="59146"/>
                    <a:pt x="12455" y="66057"/>
                  </a:cubicBezTo>
                  <a:cubicBezTo>
                    <a:pt x="11117" y="72844"/>
                    <a:pt x="6612" y="77978"/>
                    <a:pt x="1911" y="83152"/>
                  </a:cubicBezTo>
                  <a:close/>
                </a:path>
              </a:pathLst>
            </a:custGeom>
            <a:solidFill>
              <a:srgbClr val="000000"/>
            </a:solidFill>
            <a:ln w="1956" cap="flat">
              <a:noFill/>
              <a:prstDash val="solid"/>
              <a:miter/>
            </a:ln>
          </p:spPr>
          <p:txBody>
            <a:bodyPr rtlCol="0" anchor="ctr"/>
            <a:lstStyle/>
            <a:p>
              <a:endParaRPr lang="es-CO"/>
            </a:p>
          </p:txBody>
        </p:sp>
        <p:sp>
          <p:nvSpPr>
            <p:cNvPr id="271" name="Freeform: Shape 270">
              <a:extLst>
                <a:ext uri="{FF2B5EF4-FFF2-40B4-BE49-F238E27FC236}">
                  <a16:creationId xmlns:a16="http://schemas.microsoft.com/office/drawing/2014/main" id="{91E5CB44-5F57-3528-50FD-1B577B7BBDE4}"/>
                </a:ext>
              </a:extLst>
            </p:cNvPr>
            <p:cNvSpPr/>
            <p:nvPr/>
          </p:nvSpPr>
          <p:spPr>
            <a:xfrm>
              <a:off x="12878796" y="386121"/>
              <a:ext cx="406336" cy="373251"/>
            </a:xfrm>
            <a:custGeom>
              <a:avLst/>
              <a:gdLst>
                <a:gd name="connsiteX0" fmla="*/ 24441 w 406336"/>
                <a:gd name="connsiteY0" fmla="*/ -188 h 373251"/>
                <a:gd name="connsiteX1" fmla="*/ 17851 w 406336"/>
                <a:gd name="connsiteY1" fmla="*/ 14331 h 373251"/>
                <a:gd name="connsiteX2" fmla="*/ 8172 w 406336"/>
                <a:gd name="connsiteY2" fmla="*/ 52948 h 373251"/>
                <a:gd name="connsiteX3" fmla="*/ 3057 w 406336"/>
                <a:gd name="connsiteY3" fmla="*/ 88063 h 373251"/>
                <a:gd name="connsiteX4" fmla="*/ 2054 w 406336"/>
                <a:gd name="connsiteY4" fmla="*/ 144563 h 373251"/>
                <a:gd name="connsiteX5" fmla="*/ 10769 w 406336"/>
                <a:gd name="connsiteY5" fmla="*/ 188551 h 373251"/>
                <a:gd name="connsiteX6" fmla="*/ 41950 w 406336"/>
                <a:gd name="connsiteY6" fmla="*/ 248198 h 373251"/>
                <a:gd name="connsiteX7" fmla="*/ 63216 w 406336"/>
                <a:gd name="connsiteY7" fmla="*/ 276703 h 373251"/>
                <a:gd name="connsiteX8" fmla="*/ 102994 w 406336"/>
                <a:gd name="connsiteY8" fmla="*/ 314494 h 373251"/>
                <a:gd name="connsiteX9" fmla="*/ 226931 w 406336"/>
                <a:gd name="connsiteY9" fmla="*/ 365643 h 373251"/>
                <a:gd name="connsiteX10" fmla="*/ 268873 w 406336"/>
                <a:gd name="connsiteY10" fmla="*/ 368594 h 373251"/>
                <a:gd name="connsiteX11" fmla="*/ 339694 w 406336"/>
                <a:gd name="connsiteY11" fmla="*/ 362869 h 373251"/>
                <a:gd name="connsiteX12" fmla="*/ 362101 w 406336"/>
                <a:gd name="connsiteY12" fmla="*/ 361099 h 373251"/>
                <a:gd name="connsiteX13" fmla="*/ 400384 w 406336"/>
                <a:gd name="connsiteY13" fmla="*/ 358285 h 373251"/>
                <a:gd name="connsiteX14" fmla="*/ 404731 w 406336"/>
                <a:gd name="connsiteY14" fmla="*/ 358108 h 373251"/>
                <a:gd name="connsiteX15" fmla="*/ 404731 w 406336"/>
                <a:gd name="connsiteY15" fmla="*/ 359643 h 373251"/>
                <a:gd name="connsiteX16" fmla="*/ 385787 w 406336"/>
                <a:gd name="connsiteY16" fmla="*/ 362554 h 373251"/>
                <a:gd name="connsiteX17" fmla="*/ 341091 w 406336"/>
                <a:gd name="connsiteY17" fmla="*/ 366489 h 373251"/>
                <a:gd name="connsiteX18" fmla="*/ 290650 w 406336"/>
                <a:gd name="connsiteY18" fmla="*/ 372194 h 373251"/>
                <a:gd name="connsiteX19" fmla="*/ 217272 w 406336"/>
                <a:gd name="connsiteY19" fmla="*/ 367433 h 373251"/>
                <a:gd name="connsiteX20" fmla="*/ 92627 w 406336"/>
                <a:gd name="connsiteY20" fmla="*/ 312153 h 373251"/>
                <a:gd name="connsiteX21" fmla="*/ 61269 w 406336"/>
                <a:gd name="connsiteY21" fmla="*/ 280972 h 373251"/>
                <a:gd name="connsiteX22" fmla="*/ 14605 w 406336"/>
                <a:gd name="connsiteY22" fmla="*/ 210781 h 373251"/>
                <a:gd name="connsiteX23" fmla="*/ 1700 w 406336"/>
                <a:gd name="connsiteY23" fmla="*/ 164845 h 373251"/>
                <a:gd name="connsiteX24" fmla="*/ -1546 w 406336"/>
                <a:gd name="connsiteY24" fmla="*/ 130418 h 373251"/>
                <a:gd name="connsiteX25" fmla="*/ 1090 w 406336"/>
                <a:gd name="connsiteY25" fmla="*/ 85762 h 373251"/>
                <a:gd name="connsiteX26" fmla="*/ 1090 w 406336"/>
                <a:gd name="connsiteY26" fmla="*/ 84326 h 373251"/>
                <a:gd name="connsiteX27" fmla="*/ 2546 w 406336"/>
                <a:gd name="connsiteY27" fmla="*/ 75571 h 373251"/>
                <a:gd name="connsiteX28" fmla="*/ 2546 w 406336"/>
                <a:gd name="connsiteY28" fmla="*/ 74115 h 373251"/>
                <a:gd name="connsiteX29" fmla="*/ 3982 w 406336"/>
                <a:gd name="connsiteY29" fmla="*/ 66817 h 373251"/>
                <a:gd name="connsiteX30" fmla="*/ 3982 w 406336"/>
                <a:gd name="connsiteY30" fmla="*/ 65381 h 373251"/>
                <a:gd name="connsiteX31" fmla="*/ 5438 w 406336"/>
                <a:gd name="connsiteY31" fmla="*/ 56627 h 373251"/>
                <a:gd name="connsiteX32" fmla="*/ 5438 w 406336"/>
                <a:gd name="connsiteY32" fmla="*/ 55171 h 373251"/>
                <a:gd name="connsiteX33" fmla="*/ 13031 w 406336"/>
                <a:gd name="connsiteY33" fmla="*/ 16593 h 373251"/>
                <a:gd name="connsiteX34" fmla="*/ 18697 w 406336"/>
                <a:gd name="connsiteY34" fmla="*/ 4120 h 373251"/>
                <a:gd name="connsiteX35" fmla="*/ 24441 w 406336"/>
                <a:gd name="connsiteY35" fmla="*/ -188 h 37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06336" h="373251">
                  <a:moveTo>
                    <a:pt x="24441" y="-188"/>
                  </a:moveTo>
                  <a:cubicBezTo>
                    <a:pt x="23124" y="5045"/>
                    <a:pt x="19661" y="9314"/>
                    <a:pt x="17851" y="14331"/>
                  </a:cubicBezTo>
                  <a:cubicBezTo>
                    <a:pt x="13169" y="26795"/>
                    <a:pt x="9923" y="39749"/>
                    <a:pt x="8172" y="52948"/>
                  </a:cubicBezTo>
                  <a:cubicBezTo>
                    <a:pt x="6756" y="64751"/>
                    <a:pt x="4238" y="76299"/>
                    <a:pt x="3057" y="88063"/>
                  </a:cubicBezTo>
                  <a:cubicBezTo>
                    <a:pt x="1228" y="106831"/>
                    <a:pt x="28" y="125618"/>
                    <a:pt x="2054" y="144563"/>
                  </a:cubicBezTo>
                  <a:cubicBezTo>
                    <a:pt x="3490" y="159479"/>
                    <a:pt x="6402" y="174213"/>
                    <a:pt x="10769" y="188551"/>
                  </a:cubicBezTo>
                  <a:cubicBezTo>
                    <a:pt x="17595" y="210308"/>
                    <a:pt x="28947" y="229706"/>
                    <a:pt x="41950" y="248198"/>
                  </a:cubicBezTo>
                  <a:cubicBezTo>
                    <a:pt x="48776" y="257896"/>
                    <a:pt x="56134" y="267202"/>
                    <a:pt x="63216" y="276703"/>
                  </a:cubicBezTo>
                  <a:cubicBezTo>
                    <a:pt x="74311" y="291395"/>
                    <a:pt x="87748" y="304162"/>
                    <a:pt x="102994" y="314494"/>
                  </a:cubicBezTo>
                  <a:cubicBezTo>
                    <a:pt x="140569" y="340560"/>
                    <a:pt x="182255" y="356633"/>
                    <a:pt x="226931" y="365643"/>
                  </a:cubicBezTo>
                  <a:cubicBezTo>
                    <a:pt x="240859" y="368476"/>
                    <a:pt x="254827" y="368240"/>
                    <a:pt x="268873" y="368594"/>
                  </a:cubicBezTo>
                  <a:cubicBezTo>
                    <a:pt x="292618" y="369046"/>
                    <a:pt x="316343" y="367128"/>
                    <a:pt x="339694" y="362869"/>
                  </a:cubicBezTo>
                  <a:cubicBezTo>
                    <a:pt x="347091" y="361529"/>
                    <a:pt x="354586" y="360937"/>
                    <a:pt x="362101" y="361099"/>
                  </a:cubicBezTo>
                  <a:cubicBezTo>
                    <a:pt x="374928" y="361699"/>
                    <a:pt x="387774" y="360754"/>
                    <a:pt x="400384" y="358285"/>
                  </a:cubicBezTo>
                  <a:cubicBezTo>
                    <a:pt x="401820" y="358108"/>
                    <a:pt x="403276" y="358049"/>
                    <a:pt x="404731" y="358108"/>
                  </a:cubicBezTo>
                  <a:lnTo>
                    <a:pt x="404731" y="359643"/>
                  </a:lnTo>
                  <a:cubicBezTo>
                    <a:pt x="398357" y="360239"/>
                    <a:pt x="392043" y="361211"/>
                    <a:pt x="385787" y="362554"/>
                  </a:cubicBezTo>
                  <a:cubicBezTo>
                    <a:pt x="370934" y="364404"/>
                    <a:pt x="355924" y="364108"/>
                    <a:pt x="341091" y="366489"/>
                  </a:cubicBezTo>
                  <a:cubicBezTo>
                    <a:pt x="324369" y="369046"/>
                    <a:pt x="307529" y="370817"/>
                    <a:pt x="290650" y="372194"/>
                  </a:cubicBezTo>
                  <a:cubicBezTo>
                    <a:pt x="266079" y="374041"/>
                    <a:pt x="241391" y="372438"/>
                    <a:pt x="217272" y="367433"/>
                  </a:cubicBezTo>
                  <a:cubicBezTo>
                    <a:pt x="172084" y="358667"/>
                    <a:pt x="129454" y="339768"/>
                    <a:pt x="92627" y="312153"/>
                  </a:cubicBezTo>
                  <a:cubicBezTo>
                    <a:pt x="80764" y="303275"/>
                    <a:pt x="70219" y="292780"/>
                    <a:pt x="61269" y="280972"/>
                  </a:cubicBezTo>
                  <a:cubicBezTo>
                    <a:pt x="44252" y="258526"/>
                    <a:pt x="26920" y="236375"/>
                    <a:pt x="14605" y="210781"/>
                  </a:cubicBezTo>
                  <a:cubicBezTo>
                    <a:pt x="7582" y="196144"/>
                    <a:pt x="5280" y="180387"/>
                    <a:pt x="1700" y="164845"/>
                  </a:cubicBezTo>
                  <a:cubicBezTo>
                    <a:pt x="-641" y="153524"/>
                    <a:pt x="-1723" y="141978"/>
                    <a:pt x="-1546" y="130418"/>
                  </a:cubicBezTo>
                  <a:cubicBezTo>
                    <a:pt x="-1664" y="115526"/>
                    <a:pt x="-1900" y="100516"/>
                    <a:pt x="1090" y="85762"/>
                  </a:cubicBezTo>
                  <a:lnTo>
                    <a:pt x="1090" y="84326"/>
                  </a:lnTo>
                  <a:cubicBezTo>
                    <a:pt x="3057" y="81630"/>
                    <a:pt x="716" y="78266"/>
                    <a:pt x="2546" y="75571"/>
                  </a:cubicBezTo>
                  <a:lnTo>
                    <a:pt x="2546" y="74115"/>
                  </a:lnTo>
                  <a:cubicBezTo>
                    <a:pt x="4336" y="71952"/>
                    <a:pt x="2290" y="69001"/>
                    <a:pt x="3982" y="66817"/>
                  </a:cubicBezTo>
                  <a:cubicBezTo>
                    <a:pt x="3982" y="66345"/>
                    <a:pt x="3982" y="65853"/>
                    <a:pt x="3982" y="65381"/>
                  </a:cubicBezTo>
                  <a:cubicBezTo>
                    <a:pt x="5949" y="62686"/>
                    <a:pt x="3608" y="59322"/>
                    <a:pt x="5438" y="56627"/>
                  </a:cubicBezTo>
                  <a:lnTo>
                    <a:pt x="5438" y="55171"/>
                  </a:lnTo>
                  <a:cubicBezTo>
                    <a:pt x="6697" y="42069"/>
                    <a:pt x="7858" y="28967"/>
                    <a:pt x="13031" y="16593"/>
                  </a:cubicBezTo>
                  <a:cubicBezTo>
                    <a:pt x="14664" y="12324"/>
                    <a:pt x="16553" y="8159"/>
                    <a:pt x="18697" y="4120"/>
                  </a:cubicBezTo>
                  <a:cubicBezTo>
                    <a:pt x="19917" y="1917"/>
                    <a:pt x="20901" y="-955"/>
                    <a:pt x="24441" y="-188"/>
                  </a:cubicBezTo>
                  <a:close/>
                </a:path>
              </a:pathLst>
            </a:custGeom>
            <a:solidFill>
              <a:srgbClr val="0E1315"/>
            </a:solidFill>
            <a:ln w="1956" cap="flat">
              <a:noFill/>
              <a:prstDash val="solid"/>
              <a:miter/>
            </a:ln>
          </p:spPr>
          <p:txBody>
            <a:bodyPr rtlCol="0" anchor="ctr"/>
            <a:lstStyle/>
            <a:p>
              <a:endParaRPr lang="es-CO"/>
            </a:p>
          </p:txBody>
        </p:sp>
        <p:sp>
          <p:nvSpPr>
            <p:cNvPr id="272" name="Freeform: Shape 271">
              <a:extLst>
                <a:ext uri="{FF2B5EF4-FFF2-40B4-BE49-F238E27FC236}">
                  <a16:creationId xmlns:a16="http://schemas.microsoft.com/office/drawing/2014/main" id="{318198D5-76C4-2DE6-7C1E-C688EF7D3B22}"/>
                </a:ext>
              </a:extLst>
            </p:cNvPr>
            <p:cNvSpPr/>
            <p:nvPr/>
          </p:nvSpPr>
          <p:spPr>
            <a:xfrm>
              <a:off x="13303679" y="286351"/>
              <a:ext cx="258465" cy="197984"/>
            </a:xfrm>
            <a:custGeom>
              <a:avLst/>
              <a:gdLst>
                <a:gd name="connsiteX0" fmla="*/ 118226 w 258465"/>
                <a:gd name="connsiteY0" fmla="*/ 26676 h 197984"/>
                <a:gd name="connsiteX1" fmla="*/ 129872 w 258465"/>
                <a:gd name="connsiteY1" fmla="*/ 32578 h 197984"/>
                <a:gd name="connsiteX2" fmla="*/ 180273 w 258465"/>
                <a:gd name="connsiteY2" fmla="*/ 76054 h 197984"/>
                <a:gd name="connsiteX3" fmla="*/ 236556 w 258465"/>
                <a:gd name="connsiteY3" fmla="*/ 144692 h 197984"/>
                <a:gd name="connsiteX4" fmla="*/ 256366 w 258465"/>
                <a:gd name="connsiteY4" fmla="*/ 191335 h 197984"/>
                <a:gd name="connsiteX5" fmla="*/ 256858 w 258465"/>
                <a:gd name="connsiteY5" fmla="*/ 197099 h 197984"/>
                <a:gd name="connsiteX6" fmla="*/ 255914 w 258465"/>
                <a:gd name="connsiteY6" fmla="*/ 197670 h 197984"/>
                <a:gd name="connsiteX7" fmla="*/ 254045 w 258465"/>
                <a:gd name="connsiteY7" fmla="*/ 196667 h 197984"/>
                <a:gd name="connsiteX8" fmla="*/ 242536 w 258465"/>
                <a:gd name="connsiteY8" fmla="*/ 165604 h 197984"/>
                <a:gd name="connsiteX9" fmla="*/ 217533 w 258465"/>
                <a:gd name="connsiteY9" fmla="*/ 124527 h 197984"/>
                <a:gd name="connsiteX10" fmla="*/ 139059 w 258465"/>
                <a:gd name="connsiteY10" fmla="*/ 44126 h 197984"/>
                <a:gd name="connsiteX11" fmla="*/ 84212 w 258465"/>
                <a:gd name="connsiteY11" fmla="*/ 19850 h 197984"/>
                <a:gd name="connsiteX12" fmla="*/ 4342 w 258465"/>
                <a:gd name="connsiteY12" fmla="*/ 5410 h 197984"/>
                <a:gd name="connsiteX13" fmla="*/ -1560 w 258465"/>
                <a:gd name="connsiteY13" fmla="*/ 3266 h 197984"/>
                <a:gd name="connsiteX14" fmla="*/ -695 w 258465"/>
                <a:gd name="connsiteY14" fmla="*/ 1200 h 197984"/>
                <a:gd name="connsiteX15" fmla="*/ 26551 w 258465"/>
                <a:gd name="connsiteY15" fmla="*/ 1712 h 197984"/>
                <a:gd name="connsiteX16" fmla="*/ 102075 w 258465"/>
                <a:gd name="connsiteY16" fmla="*/ 18925 h 197984"/>
                <a:gd name="connsiteX17" fmla="*/ 118226 w 258465"/>
                <a:gd name="connsiteY17" fmla="*/ 26676 h 197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8465" h="197984">
                  <a:moveTo>
                    <a:pt x="118226" y="26676"/>
                  </a:moveTo>
                  <a:cubicBezTo>
                    <a:pt x="121629" y="29462"/>
                    <a:pt x="125603" y="31474"/>
                    <a:pt x="129872" y="32578"/>
                  </a:cubicBezTo>
                  <a:cubicBezTo>
                    <a:pt x="148521" y="44932"/>
                    <a:pt x="164161" y="60710"/>
                    <a:pt x="180273" y="76054"/>
                  </a:cubicBezTo>
                  <a:cubicBezTo>
                    <a:pt x="201637" y="96671"/>
                    <a:pt x="220523" y="119706"/>
                    <a:pt x="236556" y="144692"/>
                  </a:cubicBezTo>
                  <a:cubicBezTo>
                    <a:pt x="245842" y="158935"/>
                    <a:pt x="251507" y="175047"/>
                    <a:pt x="256366" y="191335"/>
                  </a:cubicBezTo>
                  <a:cubicBezTo>
                    <a:pt x="256720" y="193236"/>
                    <a:pt x="256878" y="195166"/>
                    <a:pt x="256858" y="197099"/>
                  </a:cubicBezTo>
                  <a:lnTo>
                    <a:pt x="255914" y="197670"/>
                  </a:lnTo>
                  <a:cubicBezTo>
                    <a:pt x="255186" y="197609"/>
                    <a:pt x="254498" y="197247"/>
                    <a:pt x="254045" y="196667"/>
                  </a:cubicBezTo>
                  <a:cubicBezTo>
                    <a:pt x="250111" y="186319"/>
                    <a:pt x="247298" y="175617"/>
                    <a:pt x="242536" y="165604"/>
                  </a:cubicBezTo>
                  <a:cubicBezTo>
                    <a:pt x="237009" y="150200"/>
                    <a:pt x="227271" y="137354"/>
                    <a:pt x="217533" y="124527"/>
                  </a:cubicBezTo>
                  <a:cubicBezTo>
                    <a:pt x="194791" y="94594"/>
                    <a:pt x="168430" y="67587"/>
                    <a:pt x="139059" y="44126"/>
                  </a:cubicBezTo>
                  <a:cubicBezTo>
                    <a:pt x="123124" y="31260"/>
                    <a:pt x="103530" y="25594"/>
                    <a:pt x="84212" y="19850"/>
                  </a:cubicBezTo>
                  <a:cubicBezTo>
                    <a:pt x="58146" y="12079"/>
                    <a:pt x="31372" y="8046"/>
                    <a:pt x="4342" y="5410"/>
                  </a:cubicBezTo>
                  <a:cubicBezTo>
                    <a:pt x="2197" y="5213"/>
                    <a:pt x="-65" y="5213"/>
                    <a:pt x="-1560" y="3266"/>
                  </a:cubicBezTo>
                  <a:cubicBezTo>
                    <a:pt x="-1737" y="2465"/>
                    <a:pt x="-1383" y="1641"/>
                    <a:pt x="-695" y="1200"/>
                  </a:cubicBezTo>
                  <a:cubicBezTo>
                    <a:pt x="8453" y="-1967"/>
                    <a:pt x="17542" y="649"/>
                    <a:pt x="26551" y="1712"/>
                  </a:cubicBezTo>
                  <a:cubicBezTo>
                    <a:pt x="52264" y="4751"/>
                    <a:pt x="77582" y="10521"/>
                    <a:pt x="102075" y="18925"/>
                  </a:cubicBezTo>
                  <a:cubicBezTo>
                    <a:pt x="107720" y="20916"/>
                    <a:pt x="113130" y="23515"/>
                    <a:pt x="118226" y="26676"/>
                  </a:cubicBezTo>
                  <a:close/>
                </a:path>
              </a:pathLst>
            </a:custGeom>
            <a:solidFill>
              <a:srgbClr val="141A1D"/>
            </a:solidFill>
            <a:ln w="1956" cap="flat">
              <a:noFill/>
              <a:prstDash val="solid"/>
              <a:miter/>
            </a:ln>
          </p:spPr>
          <p:txBody>
            <a:bodyPr rtlCol="0" anchor="ctr"/>
            <a:lstStyle/>
            <a:p>
              <a:endParaRPr lang="es-CO"/>
            </a:p>
          </p:txBody>
        </p:sp>
        <p:sp>
          <p:nvSpPr>
            <p:cNvPr id="273" name="Freeform: Shape 272">
              <a:extLst>
                <a:ext uri="{FF2B5EF4-FFF2-40B4-BE49-F238E27FC236}">
                  <a16:creationId xmlns:a16="http://schemas.microsoft.com/office/drawing/2014/main" id="{6B447E2C-43E5-E534-993B-A41DF472467C}"/>
                </a:ext>
              </a:extLst>
            </p:cNvPr>
            <p:cNvSpPr/>
            <p:nvPr/>
          </p:nvSpPr>
          <p:spPr>
            <a:xfrm>
              <a:off x="13285035" y="668805"/>
              <a:ext cx="217204" cy="75936"/>
            </a:xfrm>
            <a:custGeom>
              <a:avLst/>
              <a:gdLst>
                <a:gd name="connsiteX0" fmla="*/ -1606 w 217204"/>
                <a:gd name="connsiteY0" fmla="*/ 75503 h 75936"/>
                <a:gd name="connsiteX1" fmla="*/ 18067 w 217204"/>
                <a:gd name="connsiteY1" fmla="*/ 71569 h 75936"/>
                <a:gd name="connsiteX2" fmla="*/ 63688 w 217204"/>
                <a:gd name="connsiteY2" fmla="*/ 61064 h 75936"/>
                <a:gd name="connsiteX3" fmla="*/ 112652 w 217204"/>
                <a:gd name="connsiteY3" fmla="*/ 44932 h 75936"/>
                <a:gd name="connsiteX4" fmla="*/ 131637 w 217204"/>
                <a:gd name="connsiteY4" fmla="*/ 37712 h 75936"/>
                <a:gd name="connsiteX5" fmla="*/ 202162 w 217204"/>
                <a:gd name="connsiteY5" fmla="*/ 6708 h 75936"/>
                <a:gd name="connsiteX6" fmla="*/ 215599 w 217204"/>
                <a:gd name="connsiteY6" fmla="*/ -315 h 75936"/>
                <a:gd name="connsiteX7" fmla="*/ 205231 w 217204"/>
                <a:gd name="connsiteY7" fmla="*/ 7181 h 75936"/>
                <a:gd name="connsiteX8" fmla="*/ 152352 w 217204"/>
                <a:gd name="connsiteY8" fmla="*/ 30886 h 75936"/>
                <a:gd name="connsiteX9" fmla="*/ 125676 w 217204"/>
                <a:gd name="connsiteY9" fmla="*/ 42178 h 75936"/>
                <a:gd name="connsiteX10" fmla="*/ 91976 w 217204"/>
                <a:gd name="connsiteY10" fmla="*/ 53037 h 75936"/>
                <a:gd name="connsiteX11" fmla="*/ 46907 w 217204"/>
                <a:gd name="connsiteY11" fmla="*/ 68933 h 75936"/>
                <a:gd name="connsiteX12" fmla="*/ 26467 w 217204"/>
                <a:gd name="connsiteY12" fmla="*/ 73025 h 75936"/>
                <a:gd name="connsiteX13" fmla="*/ 5693 w 217204"/>
                <a:gd name="connsiteY13" fmla="*/ 75248 h 75936"/>
                <a:gd name="connsiteX14" fmla="*/ -1606 w 217204"/>
                <a:gd name="connsiteY14" fmla="*/ 75503 h 7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7204" h="75936">
                  <a:moveTo>
                    <a:pt x="-1606" y="75503"/>
                  </a:moveTo>
                  <a:cubicBezTo>
                    <a:pt x="4453" y="72401"/>
                    <a:pt x="11280" y="71038"/>
                    <a:pt x="18067" y="71569"/>
                  </a:cubicBezTo>
                  <a:cubicBezTo>
                    <a:pt x="34474" y="72592"/>
                    <a:pt x="49032" y="66611"/>
                    <a:pt x="63688" y="61064"/>
                  </a:cubicBezTo>
                  <a:cubicBezTo>
                    <a:pt x="79780" y="54965"/>
                    <a:pt x="96147" y="49772"/>
                    <a:pt x="112652" y="44932"/>
                  </a:cubicBezTo>
                  <a:cubicBezTo>
                    <a:pt x="119125" y="42947"/>
                    <a:pt x="125479" y="40535"/>
                    <a:pt x="131637" y="37712"/>
                  </a:cubicBezTo>
                  <a:cubicBezTo>
                    <a:pt x="155126" y="27325"/>
                    <a:pt x="179362" y="18669"/>
                    <a:pt x="202162" y="6708"/>
                  </a:cubicBezTo>
                  <a:cubicBezTo>
                    <a:pt x="206628" y="4367"/>
                    <a:pt x="210425" y="669"/>
                    <a:pt x="215599" y="-315"/>
                  </a:cubicBezTo>
                  <a:cubicBezTo>
                    <a:pt x="213061" y="3443"/>
                    <a:pt x="209068" y="5213"/>
                    <a:pt x="205231" y="7181"/>
                  </a:cubicBezTo>
                  <a:cubicBezTo>
                    <a:pt x="188057" y="16073"/>
                    <a:pt x="170411" y="23987"/>
                    <a:pt x="152352" y="30886"/>
                  </a:cubicBezTo>
                  <a:cubicBezTo>
                    <a:pt x="143342" y="34309"/>
                    <a:pt x="134548" y="38342"/>
                    <a:pt x="125676" y="42178"/>
                  </a:cubicBezTo>
                  <a:cubicBezTo>
                    <a:pt x="114777" y="46860"/>
                    <a:pt x="103171" y="49319"/>
                    <a:pt x="91976" y="53037"/>
                  </a:cubicBezTo>
                  <a:cubicBezTo>
                    <a:pt x="76848" y="58054"/>
                    <a:pt x="61897" y="63542"/>
                    <a:pt x="46907" y="68933"/>
                  </a:cubicBezTo>
                  <a:cubicBezTo>
                    <a:pt x="40297" y="71152"/>
                    <a:pt x="33431" y="72527"/>
                    <a:pt x="26467" y="73025"/>
                  </a:cubicBezTo>
                  <a:cubicBezTo>
                    <a:pt x="19582" y="73713"/>
                    <a:pt x="12500" y="73280"/>
                    <a:pt x="5693" y="75248"/>
                  </a:cubicBezTo>
                  <a:cubicBezTo>
                    <a:pt x="3273" y="75637"/>
                    <a:pt x="834" y="75724"/>
                    <a:pt x="-1606" y="75503"/>
                  </a:cubicBezTo>
                  <a:close/>
                </a:path>
              </a:pathLst>
            </a:custGeom>
            <a:solidFill>
              <a:srgbClr val="0E1315"/>
            </a:solidFill>
            <a:ln w="1956" cap="flat">
              <a:noFill/>
              <a:prstDash val="solid"/>
              <a:miter/>
            </a:ln>
          </p:spPr>
          <p:txBody>
            <a:bodyPr rtlCol="0" anchor="ctr"/>
            <a:lstStyle/>
            <a:p>
              <a:endParaRPr lang="es-CO"/>
            </a:p>
          </p:txBody>
        </p:sp>
        <p:sp>
          <p:nvSpPr>
            <p:cNvPr id="274" name="Freeform: Shape 273">
              <a:extLst>
                <a:ext uri="{FF2B5EF4-FFF2-40B4-BE49-F238E27FC236}">
                  <a16:creationId xmlns:a16="http://schemas.microsoft.com/office/drawing/2014/main" id="{72A5C763-DF4E-BB79-6031-A428F3DBDF07}"/>
                </a:ext>
              </a:extLst>
            </p:cNvPr>
            <p:cNvSpPr/>
            <p:nvPr/>
          </p:nvSpPr>
          <p:spPr>
            <a:xfrm>
              <a:off x="13561907" y="489686"/>
              <a:ext cx="6041" cy="113608"/>
            </a:xfrm>
            <a:custGeom>
              <a:avLst/>
              <a:gdLst>
                <a:gd name="connsiteX0" fmla="*/ -1606 w 6041"/>
                <a:gd name="connsiteY0" fmla="*/ 113294 h 113608"/>
                <a:gd name="connsiteX1" fmla="*/ 1227 w 6041"/>
                <a:gd name="connsiteY1" fmla="*/ 22801 h 113608"/>
                <a:gd name="connsiteX2" fmla="*/ -130 w 6041"/>
                <a:gd name="connsiteY2" fmla="*/ -315 h 113608"/>
                <a:gd name="connsiteX3" fmla="*/ 1070 w 6041"/>
                <a:gd name="connsiteY3" fmla="*/ 1417 h 113608"/>
                <a:gd name="connsiteX4" fmla="*/ 2899 w 6041"/>
                <a:gd name="connsiteY4" fmla="*/ 23056 h 113608"/>
                <a:gd name="connsiteX5" fmla="*/ 4001 w 6041"/>
                <a:gd name="connsiteY5" fmla="*/ 40368 h 113608"/>
                <a:gd name="connsiteX6" fmla="*/ 2978 w 6041"/>
                <a:gd name="connsiteY6" fmla="*/ 62716 h 113608"/>
                <a:gd name="connsiteX7" fmla="*/ 2801 w 6041"/>
                <a:gd name="connsiteY7" fmla="*/ 96159 h 113608"/>
                <a:gd name="connsiteX8" fmla="*/ -1606 w 6041"/>
                <a:gd name="connsiteY8" fmla="*/ 113294 h 113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41" h="113608">
                  <a:moveTo>
                    <a:pt x="-1606" y="113294"/>
                  </a:moveTo>
                  <a:cubicBezTo>
                    <a:pt x="4001" y="83274"/>
                    <a:pt x="617" y="52959"/>
                    <a:pt x="1227" y="22801"/>
                  </a:cubicBezTo>
                  <a:cubicBezTo>
                    <a:pt x="1385" y="15109"/>
                    <a:pt x="-937" y="7456"/>
                    <a:pt x="-130" y="-315"/>
                  </a:cubicBezTo>
                  <a:cubicBezTo>
                    <a:pt x="283" y="256"/>
                    <a:pt x="1070" y="846"/>
                    <a:pt x="1070" y="1417"/>
                  </a:cubicBezTo>
                  <a:cubicBezTo>
                    <a:pt x="834" y="8695"/>
                    <a:pt x="3037" y="15738"/>
                    <a:pt x="2899" y="23056"/>
                  </a:cubicBezTo>
                  <a:cubicBezTo>
                    <a:pt x="2663" y="28850"/>
                    <a:pt x="3037" y="34651"/>
                    <a:pt x="4001" y="40368"/>
                  </a:cubicBezTo>
                  <a:cubicBezTo>
                    <a:pt x="5300" y="47745"/>
                    <a:pt x="3313" y="55260"/>
                    <a:pt x="2978" y="62716"/>
                  </a:cubicBezTo>
                  <a:cubicBezTo>
                    <a:pt x="2506" y="73831"/>
                    <a:pt x="2978" y="85005"/>
                    <a:pt x="2801" y="96159"/>
                  </a:cubicBezTo>
                  <a:cubicBezTo>
                    <a:pt x="3017" y="102177"/>
                    <a:pt x="1483" y="108130"/>
                    <a:pt x="-1606" y="113294"/>
                  </a:cubicBezTo>
                  <a:close/>
                </a:path>
              </a:pathLst>
            </a:custGeom>
            <a:solidFill>
              <a:srgbClr val="141A1D"/>
            </a:solidFill>
            <a:ln w="1956" cap="flat">
              <a:noFill/>
              <a:prstDash val="solid"/>
              <a:miter/>
            </a:ln>
          </p:spPr>
          <p:txBody>
            <a:bodyPr rtlCol="0" anchor="ctr"/>
            <a:lstStyle/>
            <a:p>
              <a:endParaRPr lang="es-CO"/>
            </a:p>
          </p:txBody>
        </p:sp>
        <p:sp>
          <p:nvSpPr>
            <p:cNvPr id="275" name="Freeform: Shape 274">
              <a:extLst>
                <a:ext uri="{FF2B5EF4-FFF2-40B4-BE49-F238E27FC236}">
                  <a16:creationId xmlns:a16="http://schemas.microsoft.com/office/drawing/2014/main" id="{1A472626-864D-01C5-DE98-37D7D42FF31B}"/>
                </a:ext>
              </a:extLst>
            </p:cNvPr>
            <p:cNvSpPr/>
            <p:nvPr/>
          </p:nvSpPr>
          <p:spPr>
            <a:xfrm>
              <a:off x="13553172" y="603295"/>
              <a:ext cx="8734" cy="18944"/>
            </a:xfrm>
            <a:custGeom>
              <a:avLst/>
              <a:gdLst>
                <a:gd name="connsiteX0" fmla="*/ -1606 w 8734"/>
                <a:gd name="connsiteY0" fmla="*/ 18630 h 18944"/>
                <a:gd name="connsiteX1" fmla="*/ 7129 w 8734"/>
                <a:gd name="connsiteY1" fmla="*/ -315 h 18944"/>
                <a:gd name="connsiteX2" fmla="*/ -1606 w 8734"/>
                <a:gd name="connsiteY2" fmla="*/ 18630 h 18944"/>
              </a:gdLst>
              <a:ahLst/>
              <a:cxnLst>
                <a:cxn ang="0">
                  <a:pos x="connsiteX0" y="connsiteY0"/>
                </a:cxn>
                <a:cxn ang="0">
                  <a:pos x="connsiteX1" y="connsiteY1"/>
                </a:cxn>
                <a:cxn ang="0">
                  <a:pos x="connsiteX2" y="connsiteY2"/>
                </a:cxn>
              </a:cxnLst>
              <a:rect l="l" t="t" r="r" b="b"/>
              <a:pathLst>
                <a:path w="8734" h="18944">
                  <a:moveTo>
                    <a:pt x="-1606" y="18630"/>
                  </a:moveTo>
                  <a:cubicBezTo>
                    <a:pt x="756" y="12077"/>
                    <a:pt x="3687" y="5741"/>
                    <a:pt x="7129" y="-315"/>
                  </a:cubicBezTo>
                  <a:cubicBezTo>
                    <a:pt x="6087" y="6866"/>
                    <a:pt x="3883" y="13515"/>
                    <a:pt x="-1606" y="18630"/>
                  </a:cubicBezTo>
                  <a:close/>
                </a:path>
              </a:pathLst>
            </a:custGeom>
            <a:solidFill>
              <a:srgbClr val="141A1D"/>
            </a:solidFill>
            <a:ln w="1956" cap="flat">
              <a:noFill/>
              <a:prstDash val="solid"/>
              <a:miter/>
            </a:ln>
          </p:spPr>
          <p:txBody>
            <a:bodyPr rtlCol="0" anchor="ctr"/>
            <a:lstStyle/>
            <a:p>
              <a:endParaRPr lang="es-CO"/>
            </a:p>
          </p:txBody>
        </p:sp>
        <p:sp>
          <p:nvSpPr>
            <p:cNvPr id="276" name="Freeform: Shape 275">
              <a:extLst>
                <a:ext uri="{FF2B5EF4-FFF2-40B4-BE49-F238E27FC236}">
                  <a16:creationId xmlns:a16="http://schemas.microsoft.com/office/drawing/2014/main" id="{4F629F7E-5277-F8FC-4B54-49B5D7AAD632}"/>
                </a:ext>
              </a:extLst>
            </p:cNvPr>
            <p:cNvSpPr/>
            <p:nvPr/>
          </p:nvSpPr>
          <p:spPr>
            <a:xfrm>
              <a:off x="13522562" y="647007"/>
              <a:ext cx="8734" cy="7318"/>
            </a:xfrm>
            <a:custGeom>
              <a:avLst/>
              <a:gdLst>
                <a:gd name="connsiteX0" fmla="*/ -1606 w 8734"/>
                <a:gd name="connsiteY0" fmla="*/ 7003 h 7318"/>
                <a:gd name="connsiteX1" fmla="*/ 7129 w 8734"/>
                <a:gd name="connsiteY1" fmla="*/ -315 h 7318"/>
                <a:gd name="connsiteX2" fmla="*/ -1606 w 8734"/>
                <a:gd name="connsiteY2" fmla="*/ 7003 h 7318"/>
              </a:gdLst>
              <a:ahLst/>
              <a:cxnLst>
                <a:cxn ang="0">
                  <a:pos x="connsiteX0" y="connsiteY0"/>
                </a:cxn>
                <a:cxn ang="0">
                  <a:pos x="connsiteX1" y="connsiteY1"/>
                </a:cxn>
                <a:cxn ang="0">
                  <a:pos x="connsiteX2" y="connsiteY2"/>
                </a:cxn>
              </a:cxnLst>
              <a:rect l="l" t="t" r="r" b="b"/>
              <a:pathLst>
                <a:path w="8734" h="7318">
                  <a:moveTo>
                    <a:pt x="-1606" y="7003"/>
                  </a:moveTo>
                  <a:cubicBezTo>
                    <a:pt x="735" y="3875"/>
                    <a:pt x="2978" y="630"/>
                    <a:pt x="7129" y="-315"/>
                  </a:cubicBezTo>
                  <a:cubicBezTo>
                    <a:pt x="4925" y="2931"/>
                    <a:pt x="2781" y="6295"/>
                    <a:pt x="-1606" y="7003"/>
                  </a:cubicBezTo>
                  <a:close/>
                </a:path>
              </a:pathLst>
            </a:custGeom>
            <a:solidFill>
              <a:srgbClr val="141A1D"/>
            </a:solidFill>
            <a:ln w="1956" cap="flat">
              <a:noFill/>
              <a:prstDash val="solid"/>
              <a:miter/>
            </a:ln>
          </p:spPr>
          <p:txBody>
            <a:bodyPr rtlCol="0" anchor="ctr"/>
            <a:lstStyle/>
            <a:p>
              <a:endParaRPr lang="es-CO"/>
            </a:p>
          </p:txBody>
        </p:sp>
        <p:sp>
          <p:nvSpPr>
            <p:cNvPr id="277" name="Freeform: Shape 276">
              <a:extLst>
                <a:ext uri="{FF2B5EF4-FFF2-40B4-BE49-F238E27FC236}">
                  <a16:creationId xmlns:a16="http://schemas.microsoft.com/office/drawing/2014/main" id="{C9326E75-46CE-29A8-2DF8-864E788977C6}"/>
                </a:ext>
              </a:extLst>
            </p:cNvPr>
            <p:cNvSpPr/>
            <p:nvPr/>
          </p:nvSpPr>
          <p:spPr>
            <a:xfrm>
              <a:off x="13542922" y="626568"/>
              <a:ext cx="7298" cy="8754"/>
            </a:xfrm>
            <a:custGeom>
              <a:avLst/>
              <a:gdLst>
                <a:gd name="connsiteX0" fmla="*/ -1606 w 7298"/>
                <a:gd name="connsiteY0" fmla="*/ 8440 h 8754"/>
                <a:gd name="connsiteX1" fmla="*/ 5693 w 7298"/>
                <a:gd name="connsiteY1" fmla="*/ -315 h 8754"/>
                <a:gd name="connsiteX2" fmla="*/ -1606 w 7298"/>
                <a:gd name="connsiteY2" fmla="*/ 8440 h 8754"/>
              </a:gdLst>
              <a:ahLst/>
              <a:cxnLst>
                <a:cxn ang="0">
                  <a:pos x="connsiteX0" y="connsiteY0"/>
                </a:cxn>
                <a:cxn ang="0">
                  <a:pos x="connsiteX1" y="connsiteY1"/>
                </a:cxn>
                <a:cxn ang="0">
                  <a:pos x="connsiteX2" y="connsiteY2"/>
                </a:cxn>
              </a:cxnLst>
              <a:rect l="l" t="t" r="r" b="b"/>
              <a:pathLst>
                <a:path w="7298" h="8754">
                  <a:moveTo>
                    <a:pt x="-1606" y="8440"/>
                  </a:moveTo>
                  <a:cubicBezTo>
                    <a:pt x="-642" y="4308"/>
                    <a:pt x="2605" y="2046"/>
                    <a:pt x="5693" y="-315"/>
                  </a:cubicBezTo>
                  <a:cubicBezTo>
                    <a:pt x="5064" y="4112"/>
                    <a:pt x="1700" y="6256"/>
                    <a:pt x="-1606" y="8440"/>
                  </a:cubicBezTo>
                  <a:close/>
                </a:path>
              </a:pathLst>
            </a:custGeom>
            <a:solidFill>
              <a:srgbClr val="141A1D"/>
            </a:solidFill>
            <a:ln w="1956" cap="flat">
              <a:noFill/>
              <a:prstDash val="solid"/>
              <a:miter/>
            </a:ln>
          </p:spPr>
          <p:txBody>
            <a:bodyPr rtlCol="0" anchor="ctr"/>
            <a:lstStyle/>
            <a:p>
              <a:endParaRPr lang="es-CO"/>
            </a:p>
          </p:txBody>
        </p:sp>
        <p:sp>
          <p:nvSpPr>
            <p:cNvPr id="278" name="Freeform: Shape 277">
              <a:extLst>
                <a:ext uri="{FF2B5EF4-FFF2-40B4-BE49-F238E27FC236}">
                  <a16:creationId xmlns:a16="http://schemas.microsoft.com/office/drawing/2014/main" id="{4B2CD3C9-AD42-629D-BEE7-A5EAF14E7C8B}"/>
                </a:ext>
              </a:extLst>
            </p:cNvPr>
            <p:cNvSpPr/>
            <p:nvPr/>
          </p:nvSpPr>
          <p:spPr>
            <a:xfrm>
              <a:off x="13531237" y="641086"/>
              <a:ext cx="5901" cy="5901"/>
            </a:xfrm>
            <a:custGeom>
              <a:avLst/>
              <a:gdLst>
                <a:gd name="connsiteX0" fmla="*/ -1606 w 5901"/>
                <a:gd name="connsiteY0" fmla="*/ 5587 h 5901"/>
                <a:gd name="connsiteX1" fmla="*/ 4296 w 5901"/>
                <a:gd name="connsiteY1" fmla="*/ -315 h 5901"/>
                <a:gd name="connsiteX2" fmla="*/ -1606 w 5901"/>
                <a:gd name="connsiteY2" fmla="*/ 5587 h 5901"/>
              </a:gdLst>
              <a:ahLst/>
              <a:cxnLst>
                <a:cxn ang="0">
                  <a:pos x="connsiteX0" y="connsiteY0"/>
                </a:cxn>
                <a:cxn ang="0">
                  <a:pos x="connsiteX1" y="connsiteY1"/>
                </a:cxn>
                <a:cxn ang="0">
                  <a:pos x="connsiteX2" y="connsiteY2"/>
                </a:cxn>
              </a:cxnLst>
              <a:rect l="l" t="t" r="r" b="b"/>
              <a:pathLst>
                <a:path w="5901" h="5901">
                  <a:moveTo>
                    <a:pt x="-1606" y="5587"/>
                  </a:moveTo>
                  <a:cubicBezTo>
                    <a:pt x="-268" y="3079"/>
                    <a:pt x="1798" y="1025"/>
                    <a:pt x="4296" y="-315"/>
                  </a:cubicBezTo>
                  <a:cubicBezTo>
                    <a:pt x="4296" y="2945"/>
                    <a:pt x="1660" y="5587"/>
                    <a:pt x="-1606" y="5587"/>
                  </a:cubicBezTo>
                  <a:close/>
                </a:path>
              </a:pathLst>
            </a:custGeom>
            <a:solidFill>
              <a:srgbClr val="141A1D"/>
            </a:solidFill>
            <a:ln w="1956" cap="flat">
              <a:noFill/>
              <a:prstDash val="solid"/>
              <a:miter/>
            </a:ln>
          </p:spPr>
          <p:txBody>
            <a:bodyPr rtlCol="0" anchor="ctr"/>
            <a:lstStyle/>
            <a:p>
              <a:endParaRPr lang="es-CO"/>
            </a:p>
          </p:txBody>
        </p:sp>
        <p:sp>
          <p:nvSpPr>
            <p:cNvPr id="279" name="Freeform: Shape 278">
              <a:extLst>
                <a:ext uri="{FF2B5EF4-FFF2-40B4-BE49-F238E27FC236}">
                  <a16:creationId xmlns:a16="http://schemas.microsoft.com/office/drawing/2014/main" id="{8F898C57-2561-45E2-3F25-C0E6EC828C20}"/>
                </a:ext>
              </a:extLst>
            </p:cNvPr>
            <p:cNvSpPr/>
            <p:nvPr/>
          </p:nvSpPr>
          <p:spPr>
            <a:xfrm>
              <a:off x="13516758" y="654267"/>
              <a:ext cx="5901" cy="4406"/>
            </a:xfrm>
            <a:custGeom>
              <a:avLst/>
              <a:gdLst>
                <a:gd name="connsiteX0" fmla="*/ -1606 w 5901"/>
                <a:gd name="connsiteY0" fmla="*/ 4092 h 4406"/>
                <a:gd name="connsiteX1" fmla="*/ 4296 w 5901"/>
                <a:gd name="connsiteY1" fmla="*/ -315 h 4406"/>
                <a:gd name="connsiteX2" fmla="*/ -1606 w 5901"/>
                <a:gd name="connsiteY2" fmla="*/ 4092 h 4406"/>
              </a:gdLst>
              <a:ahLst/>
              <a:cxnLst>
                <a:cxn ang="0">
                  <a:pos x="connsiteX0" y="connsiteY0"/>
                </a:cxn>
                <a:cxn ang="0">
                  <a:pos x="connsiteX1" y="connsiteY1"/>
                </a:cxn>
                <a:cxn ang="0">
                  <a:pos x="connsiteX2" y="connsiteY2"/>
                </a:cxn>
              </a:cxnLst>
              <a:rect l="l" t="t" r="r" b="b"/>
              <a:pathLst>
                <a:path w="5901" h="4406">
                  <a:moveTo>
                    <a:pt x="-1606" y="4092"/>
                  </a:moveTo>
                  <a:cubicBezTo>
                    <a:pt x="-563" y="1676"/>
                    <a:pt x="1680" y="-4"/>
                    <a:pt x="4296" y="-315"/>
                  </a:cubicBezTo>
                  <a:cubicBezTo>
                    <a:pt x="3431" y="2237"/>
                    <a:pt x="1090" y="3990"/>
                    <a:pt x="-1606" y="4092"/>
                  </a:cubicBezTo>
                  <a:close/>
                </a:path>
              </a:pathLst>
            </a:custGeom>
            <a:solidFill>
              <a:srgbClr val="141A1D"/>
            </a:solidFill>
            <a:ln w="1956" cap="flat">
              <a:noFill/>
              <a:prstDash val="solid"/>
              <a:miter/>
            </a:ln>
          </p:spPr>
          <p:txBody>
            <a:bodyPr rtlCol="0" anchor="ctr"/>
            <a:lstStyle/>
            <a:p>
              <a:endParaRPr lang="es-CO"/>
            </a:p>
          </p:txBody>
        </p:sp>
        <p:sp>
          <p:nvSpPr>
            <p:cNvPr id="280" name="Freeform: Shape 279">
              <a:extLst>
                <a:ext uri="{FF2B5EF4-FFF2-40B4-BE49-F238E27FC236}">
                  <a16:creationId xmlns:a16="http://schemas.microsoft.com/office/drawing/2014/main" id="{6C2EB25C-77F5-88AD-38D8-8E0FEBCD82DC}"/>
                </a:ext>
              </a:extLst>
            </p:cNvPr>
            <p:cNvSpPr/>
            <p:nvPr/>
          </p:nvSpPr>
          <p:spPr>
            <a:xfrm>
              <a:off x="13560716" y="483686"/>
              <a:ext cx="2732" cy="5980"/>
            </a:xfrm>
            <a:custGeom>
              <a:avLst/>
              <a:gdLst>
                <a:gd name="connsiteX0" fmla="*/ 1060 w 2732"/>
                <a:gd name="connsiteY0" fmla="*/ 5666 h 5980"/>
                <a:gd name="connsiteX1" fmla="*/ -100 w 2732"/>
                <a:gd name="connsiteY1" fmla="*/ 5390 h 5980"/>
                <a:gd name="connsiteX2" fmla="*/ -966 w 2732"/>
                <a:gd name="connsiteY2" fmla="*/ 486 h 5980"/>
                <a:gd name="connsiteX3" fmla="*/ -572 w 2732"/>
                <a:gd name="connsiteY3" fmla="*/ 20 h 5980"/>
                <a:gd name="connsiteX4" fmla="*/ -179 w 2732"/>
                <a:gd name="connsiteY4" fmla="*/ -315 h 5980"/>
                <a:gd name="connsiteX5" fmla="*/ 1060 w 2732"/>
                <a:gd name="connsiteY5" fmla="*/ 5666 h 5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32" h="5980">
                  <a:moveTo>
                    <a:pt x="1060" y="5666"/>
                  </a:moveTo>
                  <a:cubicBezTo>
                    <a:pt x="667" y="5623"/>
                    <a:pt x="273" y="5530"/>
                    <a:pt x="-100" y="5390"/>
                  </a:cubicBezTo>
                  <a:cubicBezTo>
                    <a:pt x="-1694" y="4275"/>
                    <a:pt x="-2087" y="2078"/>
                    <a:pt x="-966" y="486"/>
                  </a:cubicBezTo>
                  <a:cubicBezTo>
                    <a:pt x="-848" y="319"/>
                    <a:pt x="-710" y="163"/>
                    <a:pt x="-572" y="20"/>
                  </a:cubicBezTo>
                  <a:lnTo>
                    <a:pt x="-179" y="-315"/>
                  </a:lnTo>
                  <a:cubicBezTo>
                    <a:pt x="1592" y="1397"/>
                    <a:pt x="1041" y="3600"/>
                    <a:pt x="1060" y="5666"/>
                  </a:cubicBezTo>
                  <a:close/>
                </a:path>
              </a:pathLst>
            </a:custGeom>
            <a:solidFill>
              <a:srgbClr val="141A1D"/>
            </a:solidFill>
            <a:ln w="1956" cap="flat">
              <a:noFill/>
              <a:prstDash val="solid"/>
              <a:miter/>
            </a:ln>
          </p:spPr>
          <p:txBody>
            <a:bodyPr rtlCol="0" anchor="ctr"/>
            <a:lstStyle/>
            <a:p>
              <a:endParaRPr lang="es-CO"/>
            </a:p>
          </p:txBody>
        </p:sp>
        <p:sp>
          <p:nvSpPr>
            <p:cNvPr id="281" name="Freeform: Shape 280">
              <a:extLst>
                <a:ext uri="{FF2B5EF4-FFF2-40B4-BE49-F238E27FC236}">
                  <a16:creationId xmlns:a16="http://schemas.microsoft.com/office/drawing/2014/main" id="{91793620-42FC-AFF0-61A0-920E3070FF17}"/>
                </a:ext>
              </a:extLst>
            </p:cNvPr>
            <p:cNvSpPr/>
            <p:nvPr/>
          </p:nvSpPr>
          <p:spPr>
            <a:xfrm>
              <a:off x="13550221" y="622240"/>
              <a:ext cx="2971" cy="4347"/>
            </a:xfrm>
            <a:custGeom>
              <a:avLst/>
              <a:gdLst>
                <a:gd name="connsiteX0" fmla="*/ -1605 w 2971"/>
                <a:gd name="connsiteY0" fmla="*/ 4033 h 4347"/>
                <a:gd name="connsiteX1" fmla="*/ 1346 w 2971"/>
                <a:gd name="connsiteY1" fmla="*/ -315 h 4347"/>
                <a:gd name="connsiteX2" fmla="*/ -1605 w 2971"/>
                <a:gd name="connsiteY2" fmla="*/ 4033 h 4347"/>
              </a:gdLst>
              <a:ahLst/>
              <a:cxnLst>
                <a:cxn ang="0">
                  <a:pos x="connsiteX0" y="connsiteY0"/>
                </a:cxn>
                <a:cxn ang="0">
                  <a:pos x="connsiteX1" y="connsiteY1"/>
                </a:cxn>
                <a:cxn ang="0">
                  <a:pos x="connsiteX2" y="connsiteY2"/>
                </a:cxn>
              </a:cxnLst>
              <a:rect l="l" t="t" r="r" b="b"/>
              <a:pathLst>
                <a:path w="2971" h="4347">
                  <a:moveTo>
                    <a:pt x="-1605" y="4033"/>
                  </a:moveTo>
                  <a:cubicBezTo>
                    <a:pt x="-1625" y="2113"/>
                    <a:pt x="-444" y="386"/>
                    <a:pt x="1346" y="-315"/>
                  </a:cubicBezTo>
                  <a:cubicBezTo>
                    <a:pt x="1543" y="1657"/>
                    <a:pt x="303" y="3484"/>
                    <a:pt x="-1605" y="4033"/>
                  </a:cubicBezTo>
                  <a:close/>
                </a:path>
              </a:pathLst>
            </a:custGeom>
            <a:solidFill>
              <a:srgbClr val="141A1D"/>
            </a:solidFill>
            <a:ln w="1956" cap="flat">
              <a:noFill/>
              <a:prstDash val="solid"/>
              <a:miter/>
            </a:ln>
          </p:spPr>
          <p:txBody>
            <a:bodyPr rtlCol="0" anchor="ctr"/>
            <a:lstStyle/>
            <a:p>
              <a:endParaRPr lang="es-CO"/>
            </a:p>
          </p:txBody>
        </p:sp>
        <p:sp>
          <p:nvSpPr>
            <p:cNvPr id="282" name="Freeform: Shape 281">
              <a:extLst>
                <a:ext uri="{FF2B5EF4-FFF2-40B4-BE49-F238E27FC236}">
                  <a16:creationId xmlns:a16="http://schemas.microsoft.com/office/drawing/2014/main" id="{F9BA5E32-7F0D-95C2-2ECD-34690D899936}"/>
                </a:ext>
              </a:extLst>
            </p:cNvPr>
            <p:cNvSpPr/>
            <p:nvPr/>
          </p:nvSpPr>
          <p:spPr>
            <a:xfrm>
              <a:off x="13481780" y="689695"/>
              <a:ext cx="3308" cy="2523"/>
            </a:xfrm>
            <a:custGeom>
              <a:avLst/>
              <a:gdLst>
                <a:gd name="connsiteX0" fmla="*/ -1606 w 3308"/>
                <a:gd name="connsiteY0" fmla="*/ 2205 h 2523"/>
                <a:gd name="connsiteX1" fmla="*/ 1326 w 3308"/>
                <a:gd name="connsiteY1" fmla="*/ -77 h 2523"/>
                <a:gd name="connsiteX2" fmla="*/ -189 w 3308"/>
                <a:gd name="connsiteY2" fmla="*/ 2008 h 2523"/>
                <a:gd name="connsiteX3" fmla="*/ -1606 w 3308"/>
                <a:gd name="connsiteY3" fmla="*/ 2205 h 2523"/>
              </a:gdLst>
              <a:ahLst/>
              <a:cxnLst>
                <a:cxn ang="0">
                  <a:pos x="connsiteX0" y="connsiteY0"/>
                </a:cxn>
                <a:cxn ang="0">
                  <a:pos x="connsiteX1" y="connsiteY1"/>
                </a:cxn>
                <a:cxn ang="0">
                  <a:pos x="connsiteX2" y="connsiteY2"/>
                </a:cxn>
                <a:cxn ang="0">
                  <a:pos x="connsiteX3" y="connsiteY3"/>
                </a:cxn>
              </a:cxnLst>
              <a:rect l="l" t="t" r="r" b="b"/>
              <a:pathLst>
                <a:path w="3308" h="2523">
                  <a:moveTo>
                    <a:pt x="-1606" y="2205"/>
                  </a:moveTo>
                  <a:cubicBezTo>
                    <a:pt x="-917" y="985"/>
                    <a:pt x="165" y="-1002"/>
                    <a:pt x="1326" y="-77"/>
                  </a:cubicBezTo>
                  <a:cubicBezTo>
                    <a:pt x="2486" y="848"/>
                    <a:pt x="676" y="1536"/>
                    <a:pt x="-189" y="2008"/>
                  </a:cubicBezTo>
                  <a:cubicBezTo>
                    <a:pt x="-642" y="2158"/>
                    <a:pt x="-1133" y="2225"/>
                    <a:pt x="-1606" y="2205"/>
                  </a:cubicBezTo>
                  <a:close/>
                </a:path>
              </a:pathLst>
            </a:custGeom>
            <a:solidFill>
              <a:srgbClr val="000000"/>
            </a:solidFill>
            <a:ln w="1956" cap="flat">
              <a:noFill/>
              <a:prstDash val="solid"/>
              <a:miter/>
            </a:ln>
          </p:spPr>
          <p:txBody>
            <a:bodyPr rtlCol="0" anchor="ctr"/>
            <a:lstStyle/>
            <a:p>
              <a:endParaRPr lang="es-CO"/>
            </a:p>
          </p:txBody>
        </p:sp>
        <p:sp>
          <p:nvSpPr>
            <p:cNvPr id="283" name="Freeform: Shape 282">
              <a:extLst>
                <a:ext uri="{FF2B5EF4-FFF2-40B4-BE49-F238E27FC236}">
                  <a16:creationId xmlns:a16="http://schemas.microsoft.com/office/drawing/2014/main" id="{18804E3E-6AF3-3C5C-2188-F1662B9CAA85}"/>
                </a:ext>
              </a:extLst>
            </p:cNvPr>
            <p:cNvSpPr/>
            <p:nvPr/>
          </p:nvSpPr>
          <p:spPr>
            <a:xfrm>
              <a:off x="13481210" y="692215"/>
              <a:ext cx="609" cy="590"/>
            </a:xfrm>
            <a:custGeom>
              <a:avLst/>
              <a:gdLst>
                <a:gd name="connsiteX0" fmla="*/ 610 w 609"/>
                <a:gd name="connsiteY0" fmla="*/ 0 h 590"/>
                <a:gd name="connsiteX1" fmla="*/ 275 w 609"/>
                <a:gd name="connsiteY1" fmla="*/ 590 h 590"/>
                <a:gd name="connsiteX2" fmla="*/ 0 w 609"/>
                <a:gd name="connsiteY2" fmla="*/ 334 h 590"/>
                <a:gd name="connsiteX3" fmla="*/ 610 w 609"/>
                <a:gd name="connsiteY3" fmla="*/ 0 h 590"/>
              </a:gdLst>
              <a:ahLst/>
              <a:cxnLst>
                <a:cxn ang="0">
                  <a:pos x="connsiteX0" y="connsiteY0"/>
                </a:cxn>
                <a:cxn ang="0">
                  <a:pos x="connsiteX1" y="connsiteY1"/>
                </a:cxn>
                <a:cxn ang="0">
                  <a:pos x="connsiteX2" y="connsiteY2"/>
                </a:cxn>
                <a:cxn ang="0">
                  <a:pos x="connsiteX3" y="connsiteY3"/>
                </a:cxn>
              </a:cxnLst>
              <a:rect l="l" t="t" r="r" b="b"/>
              <a:pathLst>
                <a:path w="609" h="590">
                  <a:moveTo>
                    <a:pt x="610" y="0"/>
                  </a:moveTo>
                  <a:lnTo>
                    <a:pt x="275" y="590"/>
                  </a:lnTo>
                  <a:lnTo>
                    <a:pt x="0" y="334"/>
                  </a:lnTo>
                  <a:lnTo>
                    <a:pt x="610" y="0"/>
                  </a:lnTo>
                  <a:close/>
                </a:path>
              </a:pathLst>
            </a:custGeom>
            <a:solidFill>
              <a:srgbClr val="000000"/>
            </a:solidFill>
            <a:ln w="1956" cap="flat">
              <a:noFill/>
              <a:prstDash val="solid"/>
              <a:miter/>
            </a:ln>
          </p:spPr>
          <p:txBody>
            <a:bodyPr rtlCol="0" anchor="ctr"/>
            <a:lstStyle/>
            <a:p>
              <a:endParaRPr lang="es-CO"/>
            </a:p>
          </p:txBody>
        </p:sp>
        <p:sp>
          <p:nvSpPr>
            <p:cNvPr id="284" name="Freeform: Shape 283">
              <a:extLst>
                <a:ext uri="{FF2B5EF4-FFF2-40B4-BE49-F238E27FC236}">
                  <a16:creationId xmlns:a16="http://schemas.microsoft.com/office/drawing/2014/main" id="{E7C699EC-43BE-4529-682A-7E3F951B0321}"/>
                </a:ext>
              </a:extLst>
            </p:cNvPr>
            <p:cNvSpPr/>
            <p:nvPr/>
          </p:nvSpPr>
          <p:spPr>
            <a:xfrm>
              <a:off x="13477433" y="694517"/>
              <a:ext cx="609" cy="609"/>
            </a:xfrm>
            <a:custGeom>
              <a:avLst/>
              <a:gdLst>
                <a:gd name="connsiteX0" fmla="*/ 0 w 609"/>
                <a:gd name="connsiteY0" fmla="*/ 610 h 609"/>
                <a:gd name="connsiteX1" fmla="*/ 334 w 609"/>
                <a:gd name="connsiteY1" fmla="*/ 0 h 609"/>
                <a:gd name="connsiteX2" fmla="*/ 610 w 609"/>
                <a:gd name="connsiteY2" fmla="*/ 275 h 609"/>
                <a:gd name="connsiteX3" fmla="*/ 0 w 609"/>
                <a:gd name="connsiteY3" fmla="*/ 610 h 609"/>
              </a:gdLst>
              <a:ahLst/>
              <a:cxnLst>
                <a:cxn ang="0">
                  <a:pos x="connsiteX0" y="connsiteY0"/>
                </a:cxn>
                <a:cxn ang="0">
                  <a:pos x="connsiteX1" y="connsiteY1"/>
                </a:cxn>
                <a:cxn ang="0">
                  <a:pos x="connsiteX2" y="connsiteY2"/>
                </a:cxn>
                <a:cxn ang="0">
                  <a:pos x="connsiteX3" y="connsiteY3"/>
                </a:cxn>
              </a:cxnLst>
              <a:rect l="l" t="t" r="r" b="b"/>
              <a:pathLst>
                <a:path w="609" h="609">
                  <a:moveTo>
                    <a:pt x="0" y="610"/>
                  </a:moveTo>
                  <a:lnTo>
                    <a:pt x="334" y="0"/>
                  </a:lnTo>
                  <a:lnTo>
                    <a:pt x="610" y="275"/>
                  </a:lnTo>
                  <a:lnTo>
                    <a:pt x="0" y="610"/>
                  </a:lnTo>
                  <a:close/>
                </a:path>
              </a:pathLst>
            </a:custGeom>
            <a:solidFill>
              <a:srgbClr val="000000"/>
            </a:solidFill>
            <a:ln w="1956" cap="flat">
              <a:noFill/>
              <a:prstDash val="solid"/>
              <a:miter/>
            </a:ln>
          </p:spPr>
          <p:txBody>
            <a:bodyPr rtlCol="0" anchor="ctr"/>
            <a:lstStyle/>
            <a:p>
              <a:endParaRPr lang="es-CO"/>
            </a:p>
          </p:txBody>
        </p:sp>
        <p:sp>
          <p:nvSpPr>
            <p:cNvPr id="285" name="Freeform: Shape 284">
              <a:extLst>
                <a:ext uri="{FF2B5EF4-FFF2-40B4-BE49-F238E27FC236}">
                  <a16:creationId xmlns:a16="http://schemas.microsoft.com/office/drawing/2014/main" id="{12008EA3-6EDE-897D-8D53-37ACDE3BDFEC}"/>
                </a:ext>
              </a:extLst>
            </p:cNvPr>
            <p:cNvSpPr/>
            <p:nvPr/>
          </p:nvSpPr>
          <p:spPr>
            <a:xfrm>
              <a:off x="13541486" y="635302"/>
              <a:ext cx="1455" cy="1495"/>
            </a:xfrm>
            <a:custGeom>
              <a:avLst/>
              <a:gdLst>
                <a:gd name="connsiteX0" fmla="*/ -1606 w 1455"/>
                <a:gd name="connsiteY0" fmla="*/ 1180 h 1495"/>
                <a:gd name="connsiteX1" fmla="*/ -150 w 1455"/>
                <a:gd name="connsiteY1" fmla="*/ -315 h 1495"/>
                <a:gd name="connsiteX2" fmla="*/ -1606 w 1455"/>
                <a:gd name="connsiteY2" fmla="*/ 1180 h 1495"/>
              </a:gdLst>
              <a:ahLst/>
              <a:cxnLst>
                <a:cxn ang="0">
                  <a:pos x="connsiteX0" y="connsiteY0"/>
                </a:cxn>
                <a:cxn ang="0">
                  <a:pos x="connsiteX1" y="connsiteY1"/>
                </a:cxn>
                <a:cxn ang="0">
                  <a:pos x="connsiteX2" y="connsiteY2"/>
                </a:cxn>
              </a:cxnLst>
              <a:rect l="l" t="t" r="r" b="b"/>
              <a:pathLst>
                <a:path w="1455" h="1495">
                  <a:moveTo>
                    <a:pt x="-1606" y="1180"/>
                  </a:moveTo>
                  <a:lnTo>
                    <a:pt x="-150" y="-315"/>
                  </a:lnTo>
                  <a:cubicBezTo>
                    <a:pt x="-307" y="421"/>
                    <a:pt x="-877" y="1001"/>
                    <a:pt x="-1606" y="1180"/>
                  </a:cubicBezTo>
                  <a:close/>
                </a:path>
              </a:pathLst>
            </a:custGeom>
            <a:solidFill>
              <a:srgbClr val="141A1D"/>
            </a:solidFill>
            <a:ln w="1956" cap="flat">
              <a:noFill/>
              <a:prstDash val="solid"/>
              <a:miter/>
            </a:ln>
          </p:spPr>
          <p:txBody>
            <a:bodyPr rtlCol="0" anchor="ctr"/>
            <a:lstStyle/>
            <a:p>
              <a:endParaRPr lang="es-CO"/>
            </a:p>
          </p:txBody>
        </p:sp>
        <p:sp>
          <p:nvSpPr>
            <p:cNvPr id="286" name="Freeform: Shape 285">
              <a:extLst>
                <a:ext uri="{FF2B5EF4-FFF2-40B4-BE49-F238E27FC236}">
                  <a16:creationId xmlns:a16="http://schemas.microsoft.com/office/drawing/2014/main" id="{412F7E80-A1C3-F259-91DA-78B12BCC11C2}"/>
                </a:ext>
              </a:extLst>
            </p:cNvPr>
            <p:cNvSpPr/>
            <p:nvPr/>
          </p:nvSpPr>
          <p:spPr>
            <a:xfrm>
              <a:off x="13540050" y="636778"/>
              <a:ext cx="1455" cy="1475"/>
            </a:xfrm>
            <a:custGeom>
              <a:avLst/>
              <a:gdLst>
                <a:gd name="connsiteX0" fmla="*/ -1606 w 1455"/>
                <a:gd name="connsiteY0" fmla="*/ 1161 h 1475"/>
                <a:gd name="connsiteX1" fmla="*/ -150 w 1455"/>
                <a:gd name="connsiteY1" fmla="*/ -315 h 1475"/>
              </a:gdLst>
              <a:ahLst/>
              <a:cxnLst>
                <a:cxn ang="0">
                  <a:pos x="connsiteX0" y="connsiteY0"/>
                </a:cxn>
                <a:cxn ang="0">
                  <a:pos x="connsiteX1" y="connsiteY1"/>
                </a:cxn>
              </a:cxnLst>
              <a:rect l="l" t="t" r="r" b="b"/>
              <a:pathLst>
                <a:path w="1455" h="1475">
                  <a:moveTo>
                    <a:pt x="-1606" y="1161"/>
                  </a:moveTo>
                  <a:lnTo>
                    <a:pt x="-150" y="-315"/>
                  </a:lnTo>
                  <a:close/>
                </a:path>
              </a:pathLst>
            </a:custGeom>
            <a:solidFill>
              <a:srgbClr val="141A1D"/>
            </a:solidFill>
            <a:ln w="1956" cap="flat">
              <a:noFill/>
              <a:prstDash val="solid"/>
              <a:miter/>
            </a:ln>
          </p:spPr>
          <p:txBody>
            <a:bodyPr rtlCol="0" anchor="ctr"/>
            <a:lstStyle/>
            <a:p>
              <a:endParaRPr lang="es-CO"/>
            </a:p>
          </p:txBody>
        </p:sp>
        <p:sp>
          <p:nvSpPr>
            <p:cNvPr id="287" name="Freeform: Shape 286">
              <a:extLst>
                <a:ext uri="{FF2B5EF4-FFF2-40B4-BE49-F238E27FC236}">
                  <a16:creationId xmlns:a16="http://schemas.microsoft.com/office/drawing/2014/main" id="{5AC7408E-ECFF-406D-F3F9-5C40C4224B8E}"/>
                </a:ext>
              </a:extLst>
            </p:cNvPr>
            <p:cNvSpPr/>
            <p:nvPr/>
          </p:nvSpPr>
          <p:spPr>
            <a:xfrm>
              <a:off x="13538595" y="638253"/>
              <a:ext cx="1455" cy="1475"/>
            </a:xfrm>
            <a:custGeom>
              <a:avLst/>
              <a:gdLst>
                <a:gd name="connsiteX0" fmla="*/ -1606 w 1455"/>
                <a:gd name="connsiteY0" fmla="*/ 1161 h 1475"/>
                <a:gd name="connsiteX1" fmla="*/ -150 w 1455"/>
                <a:gd name="connsiteY1" fmla="*/ -315 h 1475"/>
              </a:gdLst>
              <a:ahLst/>
              <a:cxnLst>
                <a:cxn ang="0">
                  <a:pos x="connsiteX0" y="connsiteY0"/>
                </a:cxn>
                <a:cxn ang="0">
                  <a:pos x="connsiteX1" y="connsiteY1"/>
                </a:cxn>
              </a:cxnLst>
              <a:rect l="l" t="t" r="r" b="b"/>
              <a:pathLst>
                <a:path w="1455" h="1475">
                  <a:moveTo>
                    <a:pt x="-1606" y="1161"/>
                  </a:moveTo>
                  <a:lnTo>
                    <a:pt x="-150" y="-315"/>
                  </a:lnTo>
                  <a:close/>
                </a:path>
              </a:pathLst>
            </a:custGeom>
            <a:solidFill>
              <a:srgbClr val="141A1D"/>
            </a:solidFill>
            <a:ln w="1956" cap="flat">
              <a:noFill/>
              <a:prstDash val="solid"/>
              <a:miter/>
            </a:ln>
          </p:spPr>
          <p:txBody>
            <a:bodyPr rtlCol="0" anchor="ctr"/>
            <a:lstStyle/>
            <a:p>
              <a:endParaRPr lang="es-CO"/>
            </a:p>
          </p:txBody>
        </p:sp>
        <p:sp>
          <p:nvSpPr>
            <p:cNvPr id="288" name="Freeform: Shape 287">
              <a:extLst>
                <a:ext uri="{FF2B5EF4-FFF2-40B4-BE49-F238E27FC236}">
                  <a16:creationId xmlns:a16="http://schemas.microsoft.com/office/drawing/2014/main" id="{E606151E-D156-F05B-514B-8D1E84C32DC4}"/>
                </a:ext>
              </a:extLst>
            </p:cNvPr>
            <p:cNvSpPr/>
            <p:nvPr/>
          </p:nvSpPr>
          <p:spPr>
            <a:xfrm>
              <a:off x="13537139" y="639709"/>
              <a:ext cx="1455" cy="1475"/>
            </a:xfrm>
            <a:custGeom>
              <a:avLst/>
              <a:gdLst>
                <a:gd name="connsiteX0" fmla="*/ -1606 w 1455"/>
                <a:gd name="connsiteY0" fmla="*/ 1161 h 1475"/>
                <a:gd name="connsiteX1" fmla="*/ -150 w 1455"/>
                <a:gd name="connsiteY1" fmla="*/ -315 h 1475"/>
              </a:gdLst>
              <a:ahLst/>
              <a:cxnLst>
                <a:cxn ang="0">
                  <a:pos x="connsiteX0" y="connsiteY0"/>
                </a:cxn>
                <a:cxn ang="0">
                  <a:pos x="connsiteX1" y="connsiteY1"/>
                </a:cxn>
              </a:cxnLst>
              <a:rect l="l" t="t" r="r" b="b"/>
              <a:pathLst>
                <a:path w="1455" h="1475">
                  <a:moveTo>
                    <a:pt x="-1606" y="1161"/>
                  </a:moveTo>
                  <a:cubicBezTo>
                    <a:pt x="-1448" y="433"/>
                    <a:pt x="-877" y="-140"/>
                    <a:pt x="-150" y="-315"/>
                  </a:cubicBezTo>
                  <a:close/>
                </a:path>
              </a:pathLst>
            </a:custGeom>
            <a:solidFill>
              <a:srgbClr val="141A1D"/>
            </a:solidFill>
            <a:ln w="1956" cap="flat">
              <a:noFill/>
              <a:prstDash val="solid"/>
              <a:miter/>
            </a:ln>
          </p:spPr>
          <p:txBody>
            <a:bodyPr rtlCol="0" anchor="ctr"/>
            <a:lstStyle/>
            <a:p>
              <a:endParaRPr lang="es-CO"/>
            </a:p>
          </p:txBody>
        </p:sp>
        <p:sp>
          <p:nvSpPr>
            <p:cNvPr id="289" name="Freeform: Shape 288">
              <a:extLst>
                <a:ext uri="{FF2B5EF4-FFF2-40B4-BE49-F238E27FC236}">
                  <a16:creationId xmlns:a16="http://schemas.microsoft.com/office/drawing/2014/main" id="{6DFC5E32-4810-A7FF-EF3F-9553912D3E10}"/>
                </a:ext>
              </a:extLst>
            </p:cNvPr>
            <p:cNvSpPr/>
            <p:nvPr/>
          </p:nvSpPr>
          <p:spPr>
            <a:xfrm>
              <a:off x="12989130" y="1587001"/>
              <a:ext cx="1660" cy="13219"/>
            </a:xfrm>
            <a:custGeom>
              <a:avLst/>
              <a:gdLst>
                <a:gd name="connsiteX0" fmla="*/ -1438 w 1660"/>
                <a:gd name="connsiteY0" fmla="*/ -315 h 13219"/>
                <a:gd name="connsiteX1" fmla="*/ -120 w 1660"/>
                <a:gd name="connsiteY1" fmla="*/ 12905 h 13219"/>
                <a:gd name="connsiteX2" fmla="*/ -1438 w 1660"/>
                <a:gd name="connsiteY2" fmla="*/ -315 h 13219"/>
              </a:gdLst>
              <a:ahLst/>
              <a:cxnLst>
                <a:cxn ang="0">
                  <a:pos x="connsiteX0" y="connsiteY0"/>
                </a:cxn>
                <a:cxn ang="0">
                  <a:pos x="connsiteX1" y="connsiteY1"/>
                </a:cxn>
                <a:cxn ang="0">
                  <a:pos x="connsiteX2" y="connsiteY2"/>
                </a:cxn>
              </a:cxnLst>
              <a:rect l="l" t="t" r="r" b="b"/>
              <a:pathLst>
                <a:path w="1660" h="13219">
                  <a:moveTo>
                    <a:pt x="-1438" y="-315"/>
                  </a:moveTo>
                  <a:cubicBezTo>
                    <a:pt x="1021" y="3895"/>
                    <a:pt x="-356" y="8479"/>
                    <a:pt x="-120" y="12905"/>
                  </a:cubicBezTo>
                  <a:cubicBezTo>
                    <a:pt x="-2579" y="8696"/>
                    <a:pt x="-1182" y="4112"/>
                    <a:pt x="-1438" y="-315"/>
                  </a:cubicBezTo>
                  <a:close/>
                </a:path>
              </a:pathLst>
            </a:custGeom>
            <a:solidFill>
              <a:srgbClr val="2C2C2C"/>
            </a:solidFill>
            <a:ln w="1956" cap="flat">
              <a:noFill/>
              <a:prstDash val="solid"/>
              <a:miter/>
            </a:ln>
          </p:spPr>
          <p:txBody>
            <a:bodyPr rtlCol="0" anchor="ctr"/>
            <a:lstStyle/>
            <a:p>
              <a:endParaRPr lang="es-CO"/>
            </a:p>
          </p:txBody>
        </p:sp>
        <p:sp>
          <p:nvSpPr>
            <p:cNvPr id="290" name="Freeform: Shape 289">
              <a:extLst>
                <a:ext uri="{FF2B5EF4-FFF2-40B4-BE49-F238E27FC236}">
                  <a16:creationId xmlns:a16="http://schemas.microsoft.com/office/drawing/2014/main" id="{B74399DB-ED96-2357-87F9-498DC0686DA0}"/>
                </a:ext>
              </a:extLst>
            </p:cNvPr>
            <p:cNvSpPr/>
            <p:nvPr/>
          </p:nvSpPr>
          <p:spPr>
            <a:xfrm>
              <a:off x="12986220" y="1558834"/>
              <a:ext cx="1562" cy="12172"/>
            </a:xfrm>
            <a:custGeom>
              <a:avLst/>
              <a:gdLst>
                <a:gd name="connsiteX0" fmla="*/ -279 w 1562"/>
                <a:gd name="connsiteY0" fmla="*/ 232 h 12172"/>
                <a:gd name="connsiteX1" fmla="*/ -43 w 1562"/>
                <a:gd name="connsiteY1" fmla="*/ 11858 h 12172"/>
                <a:gd name="connsiteX2" fmla="*/ -1440 w 1562"/>
                <a:gd name="connsiteY2" fmla="*/ 173 h 12172"/>
                <a:gd name="connsiteX3" fmla="*/ -279 w 1562"/>
                <a:gd name="connsiteY3" fmla="*/ 232 h 12172"/>
              </a:gdLst>
              <a:ahLst/>
              <a:cxnLst>
                <a:cxn ang="0">
                  <a:pos x="connsiteX0" y="connsiteY0"/>
                </a:cxn>
                <a:cxn ang="0">
                  <a:pos x="connsiteX1" y="connsiteY1"/>
                </a:cxn>
                <a:cxn ang="0">
                  <a:pos x="connsiteX2" y="connsiteY2"/>
                </a:cxn>
                <a:cxn ang="0">
                  <a:pos x="connsiteX3" y="connsiteY3"/>
                </a:cxn>
              </a:cxnLst>
              <a:rect l="l" t="t" r="r" b="b"/>
              <a:pathLst>
                <a:path w="1562" h="12172">
                  <a:moveTo>
                    <a:pt x="-279" y="232"/>
                  </a:moveTo>
                  <a:lnTo>
                    <a:pt x="-43" y="11858"/>
                  </a:lnTo>
                  <a:cubicBezTo>
                    <a:pt x="-2817" y="8238"/>
                    <a:pt x="-948" y="3989"/>
                    <a:pt x="-1440" y="173"/>
                  </a:cubicBezTo>
                  <a:cubicBezTo>
                    <a:pt x="-1027" y="-496"/>
                    <a:pt x="-633" y="-477"/>
                    <a:pt x="-279" y="232"/>
                  </a:cubicBezTo>
                  <a:close/>
                </a:path>
              </a:pathLst>
            </a:custGeom>
            <a:solidFill>
              <a:srgbClr val="252525"/>
            </a:solidFill>
            <a:ln w="1956" cap="flat">
              <a:noFill/>
              <a:prstDash val="solid"/>
              <a:miter/>
            </a:ln>
          </p:spPr>
          <p:txBody>
            <a:bodyPr rtlCol="0" anchor="ctr"/>
            <a:lstStyle/>
            <a:p>
              <a:endParaRPr lang="es-CO"/>
            </a:p>
          </p:txBody>
        </p:sp>
        <p:sp>
          <p:nvSpPr>
            <p:cNvPr id="291" name="Freeform: Shape 290">
              <a:extLst>
                <a:ext uri="{FF2B5EF4-FFF2-40B4-BE49-F238E27FC236}">
                  <a16:creationId xmlns:a16="http://schemas.microsoft.com/office/drawing/2014/main" id="{3E6185C3-2F19-D212-E724-B7D300FD4491}"/>
                </a:ext>
              </a:extLst>
            </p:cNvPr>
            <p:cNvSpPr/>
            <p:nvPr/>
          </p:nvSpPr>
          <p:spPr>
            <a:xfrm>
              <a:off x="12987720" y="1574867"/>
              <a:ext cx="1498" cy="10717"/>
            </a:xfrm>
            <a:custGeom>
              <a:avLst/>
              <a:gdLst>
                <a:gd name="connsiteX0" fmla="*/ -343 w 1498"/>
                <a:gd name="connsiteY0" fmla="*/ 232 h 10717"/>
                <a:gd name="connsiteX1" fmla="*/ -107 w 1498"/>
                <a:gd name="connsiteY1" fmla="*/ 10403 h 10717"/>
                <a:gd name="connsiteX2" fmla="*/ -1523 w 1498"/>
                <a:gd name="connsiteY2" fmla="*/ 173 h 10717"/>
                <a:gd name="connsiteX3" fmla="*/ -343 w 1498"/>
                <a:gd name="connsiteY3" fmla="*/ 232 h 10717"/>
              </a:gdLst>
              <a:ahLst/>
              <a:cxnLst>
                <a:cxn ang="0">
                  <a:pos x="connsiteX0" y="connsiteY0"/>
                </a:cxn>
                <a:cxn ang="0">
                  <a:pos x="connsiteX1" y="connsiteY1"/>
                </a:cxn>
                <a:cxn ang="0">
                  <a:pos x="connsiteX2" y="connsiteY2"/>
                </a:cxn>
                <a:cxn ang="0">
                  <a:pos x="connsiteX3" y="connsiteY3"/>
                </a:cxn>
              </a:cxnLst>
              <a:rect l="l" t="t" r="r" b="b"/>
              <a:pathLst>
                <a:path w="1498" h="10717">
                  <a:moveTo>
                    <a:pt x="-343" y="232"/>
                  </a:moveTo>
                  <a:lnTo>
                    <a:pt x="-107" y="10403"/>
                  </a:lnTo>
                  <a:cubicBezTo>
                    <a:pt x="-2664" y="7275"/>
                    <a:pt x="-1071" y="3596"/>
                    <a:pt x="-1523" y="173"/>
                  </a:cubicBezTo>
                  <a:cubicBezTo>
                    <a:pt x="-1051" y="-515"/>
                    <a:pt x="-697" y="-456"/>
                    <a:pt x="-343" y="232"/>
                  </a:cubicBezTo>
                  <a:close/>
                </a:path>
              </a:pathLst>
            </a:custGeom>
            <a:solidFill>
              <a:srgbClr val="252525"/>
            </a:solidFill>
            <a:ln w="1956" cap="flat">
              <a:noFill/>
              <a:prstDash val="solid"/>
              <a:miter/>
            </a:ln>
          </p:spPr>
          <p:txBody>
            <a:bodyPr rtlCol="0" anchor="ctr"/>
            <a:lstStyle/>
            <a:p>
              <a:endParaRPr lang="es-CO"/>
            </a:p>
          </p:txBody>
        </p:sp>
        <p:sp>
          <p:nvSpPr>
            <p:cNvPr id="292" name="Freeform: Shape 291">
              <a:extLst>
                <a:ext uri="{FF2B5EF4-FFF2-40B4-BE49-F238E27FC236}">
                  <a16:creationId xmlns:a16="http://schemas.microsoft.com/office/drawing/2014/main" id="{E850D091-477E-D8D0-BACC-1C5C8F291896}"/>
                </a:ext>
              </a:extLst>
            </p:cNvPr>
            <p:cNvSpPr/>
            <p:nvPr/>
          </p:nvSpPr>
          <p:spPr>
            <a:xfrm>
              <a:off x="12986386" y="1553479"/>
              <a:ext cx="1314" cy="5901"/>
            </a:xfrm>
            <a:custGeom>
              <a:avLst/>
              <a:gdLst>
                <a:gd name="connsiteX0" fmla="*/ -445 w 1314"/>
                <a:gd name="connsiteY0" fmla="*/ 5587 h 5901"/>
                <a:gd name="connsiteX1" fmla="*/ -1606 w 1314"/>
                <a:gd name="connsiteY1" fmla="*/ 5587 h 5901"/>
                <a:gd name="connsiteX2" fmla="*/ -1606 w 1314"/>
                <a:gd name="connsiteY2" fmla="*/ -315 h 5901"/>
                <a:gd name="connsiteX3" fmla="*/ -445 w 1314"/>
                <a:gd name="connsiteY3" fmla="*/ 5587 h 5901"/>
              </a:gdLst>
              <a:ahLst/>
              <a:cxnLst>
                <a:cxn ang="0">
                  <a:pos x="connsiteX0" y="connsiteY0"/>
                </a:cxn>
                <a:cxn ang="0">
                  <a:pos x="connsiteX1" y="connsiteY1"/>
                </a:cxn>
                <a:cxn ang="0">
                  <a:pos x="connsiteX2" y="connsiteY2"/>
                </a:cxn>
                <a:cxn ang="0">
                  <a:pos x="connsiteX3" y="connsiteY3"/>
                </a:cxn>
              </a:cxnLst>
              <a:rect l="l" t="t" r="r" b="b"/>
              <a:pathLst>
                <a:path w="1314" h="5901">
                  <a:moveTo>
                    <a:pt x="-445" y="5587"/>
                  </a:moveTo>
                  <a:cubicBezTo>
                    <a:pt x="-838" y="5567"/>
                    <a:pt x="-1212" y="5567"/>
                    <a:pt x="-1606" y="5587"/>
                  </a:cubicBezTo>
                  <a:cubicBezTo>
                    <a:pt x="-1606" y="3620"/>
                    <a:pt x="-1606" y="1653"/>
                    <a:pt x="-1606" y="-315"/>
                  </a:cubicBezTo>
                  <a:cubicBezTo>
                    <a:pt x="283" y="1357"/>
                    <a:pt x="-406" y="3502"/>
                    <a:pt x="-445" y="5587"/>
                  </a:cubicBezTo>
                  <a:close/>
                </a:path>
              </a:pathLst>
            </a:custGeom>
            <a:solidFill>
              <a:srgbClr val="2C2C2C"/>
            </a:solidFill>
            <a:ln w="1956" cap="flat">
              <a:noFill/>
              <a:prstDash val="solid"/>
              <a:miter/>
            </a:ln>
          </p:spPr>
          <p:txBody>
            <a:bodyPr rtlCol="0" anchor="ctr"/>
            <a:lstStyle/>
            <a:p>
              <a:endParaRPr lang="es-CO"/>
            </a:p>
          </p:txBody>
        </p:sp>
        <p:sp>
          <p:nvSpPr>
            <p:cNvPr id="293" name="Freeform: Shape 292">
              <a:extLst>
                <a:ext uri="{FF2B5EF4-FFF2-40B4-BE49-F238E27FC236}">
                  <a16:creationId xmlns:a16="http://schemas.microsoft.com/office/drawing/2014/main" id="{2888CD7A-9784-E8DA-1581-A34A356A4E7E}"/>
                </a:ext>
              </a:extLst>
            </p:cNvPr>
            <p:cNvSpPr/>
            <p:nvPr/>
          </p:nvSpPr>
          <p:spPr>
            <a:xfrm>
              <a:off x="12990675" y="1539028"/>
              <a:ext cx="4524" cy="1310"/>
            </a:xfrm>
            <a:custGeom>
              <a:avLst/>
              <a:gdLst>
                <a:gd name="connsiteX0" fmla="*/ 2919 w 4524"/>
                <a:gd name="connsiteY0" fmla="*/ 838 h 1310"/>
                <a:gd name="connsiteX1" fmla="*/ -1606 w 4524"/>
                <a:gd name="connsiteY1" fmla="*/ 996 h 1310"/>
                <a:gd name="connsiteX2" fmla="*/ 2093 w 4524"/>
                <a:gd name="connsiteY2" fmla="*/ 71 h 1310"/>
                <a:gd name="connsiteX3" fmla="*/ 2919 w 4524"/>
                <a:gd name="connsiteY3" fmla="*/ 838 h 1310"/>
              </a:gdLst>
              <a:ahLst/>
              <a:cxnLst>
                <a:cxn ang="0">
                  <a:pos x="connsiteX0" y="connsiteY0"/>
                </a:cxn>
                <a:cxn ang="0">
                  <a:pos x="connsiteX1" y="connsiteY1"/>
                </a:cxn>
                <a:cxn ang="0">
                  <a:pos x="connsiteX2" y="connsiteY2"/>
                </a:cxn>
                <a:cxn ang="0">
                  <a:pos x="connsiteX3" y="connsiteY3"/>
                </a:cxn>
              </a:cxnLst>
              <a:rect l="l" t="t" r="r" b="b"/>
              <a:pathLst>
                <a:path w="4524" h="1310">
                  <a:moveTo>
                    <a:pt x="2919" y="838"/>
                  </a:moveTo>
                  <a:lnTo>
                    <a:pt x="-1606" y="996"/>
                  </a:lnTo>
                  <a:cubicBezTo>
                    <a:pt x="-838" y="-283"/>
                    <a:pt x="814" y="-696"/>
                    <a:pt x="2093" y="71"/>
                  </a:cubicBezTo>
                  <a:cubicBezTo>
                    <a:pt x="2427" y="268"/>
                    <a:pt x="2703" y="523"/>
                    <a:pt x="2919" y="838"/>
                  </a:cubicBezTo>
                  <a:close/>
                </a:path>
              </a:pathLst>
            </a:custGeom>
            <a:solidFill>
              <a:srgbClr val="252525"/>
            </a:solidFill>
            <a:ln w="1956" cap="flat">
              <a:noFill/>
              <a:prstDash val="solid"/>
              <a:miter/>
            </a:ln>
          </p:spPr>
          <p:txBody>
            <a:bodyPr rtlCol="0" anchor="ctr"/>
            <a:lstStyle/>
            <a:p>
              <a:endParaRPr lang="es-CO"/>
            </a:p>
          </p:txBody>
        </p:sp>
        <p:sp>
          <p:nvSpPr>
            <p:cNvPr id="294" name="Freeform: Shape 293">
              <a:extLst>
                <a:ext uri="{FF2B5EF4-FFF2-40B4-BE49-F238E27FC236}">
                  <a16:creationId xmlns:a16="http://schemas.microsoft.com/office/drawing/2014/main" id="{02839566-312F-3A4E-C1C8-1F57134B4028}"/>
                </a:ext>
              </a:extLst>
            </p:cNvPr>
            <p:cNvSpPr/>
            <p:nvPr/>
          </p:nvSpPr>
          <p:spPr>
            <a:xfrm>
              <a:off x="12987803" y="1571066"/>
              <a:ext cx="1302" cy="4347"/>
            </a:xfrm>
            <a:custGeom>
              <a:avLst/>
              <a:gdLst>
                <a:gd name="connsiteX0" fmla="*/ -425 w 1302"/>
                <a:gd name="connsiteY0" fmla="*/ 4033 h 4347"/>
                <a:gd name="connsiteX1" fmla="*/ -1606 w 1302"/>
                <a:gd name="connsiteY1" fmla="*/ 4033 h 4347"/>
                <a:gd name="connsiteX2" fmla="*/ -1606 w 1302"/>
                <a:gd name="connsiteY2" fmla="*/ -315 h 4347"/>
                <a:gd name="connsiteX3" fmla="*/ -425 w 1302"/>
                <a:gd name="connsiteY3" fmla="*/ 4033 h 4347"/>
              </a:gdLst>
              <a:ahLst/>
              <a:cxnLst>
                <a:cxn ang="0">
                  <a:pos x="connsiteX0" y="connsiteY0"/>
                </a:cxn>
                <a:cxn ang="0">
                  <a:pos x="connsiteX1" y="connsiteY1"/>
                </a:cxn>
                <a:cxn ang="0">
                  <a:pos x="connsiteX2" y="connsiteY2"/>
                </a:cxn>
                <a:cxn ang="0">
                  <a:pos x="connsiteX3" y="connsiteY3"/>
                </a:cxn>
              </a:cxnLst>
              <a:rect l="l" t="t" r="r" b="b"/>
              <a:pathLst>
                <a:path w="1302" h="4347">
                  <a:moveTo>
                    <a:pt x="-425" y="4033"/>
                  </a:moveTo>
                  <a:lnTo>
                    <a:pt x="-1606" y="4033"/>
                  </a:lnTo>
                  <a:lnTo>
                    <a:pt x="-1606" y="-315"/>
                  </a:lnTo>
                  <a:cubicBezTo>
                    <a:pt x="8" y="767"/>
                    <a:pt x="-268" y="2420"/>
                    <a:pt x="-425" y="4033"/>
                  </a:cubicBezTo>
                  <a:close/>
                </a:path>
              </a:pathLst>
            </a:custGeom>
            <a:solidFill>
              <a:srgbClr val="2C2C2C"/>
            </a:solidFill>
            <a:ln w="1956" cap="flat">
              <a:noFill/>
              <a:prstDash val="solid"/>
              <a:miter/>
            </a:ln>
          </p:spPr>
          <p:txBody>
            <a:bodyPr rtlCol="0" anchor="ctr"/>
            <a:lstStyle/>
            <a:p>
              <a:endParaRPr lang="es-CO"/>
            </a:p>
          </p:txBody>
        </p:sp>
        <p:sp>
          <p:nvSpPr>
            <p:cNvPr id="295" name="Freeform: Shape 294">
              <a:extLst>
                <a:ext uri="{FF2B5EF4-FFF2-40B4-BE49-F238E27FC236}">
                  <a16:creationId xmlns:a16="http://schemas.microsoft.com/office/drawing/2014/main" id="{7DB19417-4C02-47CF-4C13-AC2640C44590}"/>
                </a:ext>
              </a:extLst>
            </p:cNvPr>
            <p:cNvSpPr/>
            <p:nvPr/>
          </p:nvSpPr>
          <p:spPr>
            <a:xfrm>
              <a:off x="13185984" y="1815867"/>
              <a:ext cx="4367" cy="1401"/>
            </a:xfrm>
            <a:custGeom>
              <a:avLst/>
              <a:gdLst>
                <a:gd name="connsiteX0" fmla="*/ -1606 w 4367"/>
                <a:gd name="connsiteY0" fmla="*/ 1087 h 1401"/>
                <a:gd name="connsiteX1" fmla="*/ 2762 w 4367"/>
                <a:gd name="connsiteY1" fmla="*/ 1087 h 1401"/>
              </a:gdLst>
              <a:ahLst/>
              <a:cxnLst>
                <a:cxn ang="0">
                  <a:pos x="connsiteX0" y="connsiteY0"/>
                </a:cxn>
                <a:cxn ang="0">
                  <a:pos x="connsiteX1" y="connsiteY1"/>
                </a:cxn>
              </a:cxnLst>
              <a:rect l="l" t="t" r="r" b="b"/>
              <a:pathLst>
                <a:path w="4367" h="1401">
                  <a:moveTo>
                    <a:pt x="-1606" y="1087"/>
                  </a:moveTo>
                  <a:cubicBezTo>
                    <a:pt x="-150" y="-782"/>
                    <a:pt x="1306" y="-782"/>
                    <a:pt x="2762" y="1087"/>
                  </a:cubicBezTo>
                  <a:close/>
                </a:path>
              </a:pathLst>
            </a:custGeom>
            <a:solidFill>
              <a:srgbClr val="020202"/>
            </a:solidFill>
            <a:ln w="1956" cap="flat">
              <a:noFill/>
              <a:prstDash val="solid"/>
              <a:miter/>
            </a:ln>
          </p:spPr>
          <p:txBody>
            <a:bodyPr rtlCol="0" anchor="ctr"/>
            <a:lstStyle/>
            <a:p>
              <a:endParaRPr lang="es-CO"/>
            </a:p>
          </p:txBody>
        </p:sp>
        <p:sp>
          <p:nvSpPr>
            <p:cNvPr id="296" name="Freeform: Shape 295">
              <a:extLst>
                <a:ext uri="{FF2B5EF4-FFF2-40B4-BE49-F238E27FC236}">
                  <a16:creationId xmlns:a16="http://schemas.microsoft.com/office/drawing/2014/main" id="{B774C0B7-579A-0216-BFA2-77181170A9FB}"/>
                </a:ext>
              </a:extLst>
            </p:cNvPr>
            <p:cNvSpPr/>
            <p:nvPr/>
          </p:nvSpPr>
          <p:spPr>
            <a:xfrm>
              <a:off x="12986347" y="1542904"/>
              <a:ext cx="1354" cy="3315"/>
            </a:xfrm>
            <a:custGeom>
              <a:avLst/>
              <a:gdLst>
                <a:gd name="connsiteX0" fmla="*/ -268 w 1354"/>
                <a:gd name="connsiteY0" fmla="*/ 50 h 3315"/>
                <a:gd name="connsiteX1" fmla="*/ -1606 w 1354"/>
                <a:gd name="connsiteY1" fmla="*/ 3001 h 3315"/>
                <a:gd name="connsiteX2" fmla="*/ -1606 w 1354"/>
                <a:gd name="connsiteY2" fmla="*/ 90 h 3315"/>
                <a:gd name="connsiteX3" fmla="*/ -563 w 1354"/>
                <a:gd name="connsiteY3" fmla="*/ -225 h 3315"/>
                <a:gd name="connsiteX4" fmla="*/ -268 w 1354"/>
                <a:gd name="connsiteY4" fmla="*/ 50 h 3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4" h="3315">
                  <a:moveTo>
                    <a:pt x="-268" y="50"/>
                  </a:moveTo>
                  <a:cubicBezTo>
                    <a:pt x="-150" y="1211"/>
                    <a:pt x="-661" y="2332"/>
                    <a:pt x="-1606" y="3001"/>
                  </a:cubicBezTo>
                  <a:cubicBezTo>
                    <a:pt x="-1606" y="2037"/>
                    <a:pt x="-1606" y="1034"/>
                    <a:pt x="-1606" y="90"/>
                  </a:cubicBezTo>
                  <a:cubicBezTo>
                    <a:pt x="-1409" y="-284"/>
                    <a:pt x="-937" y="-422"/>
                    <a:pt x="-563" y="-225"/>
                  </a:cubicBezTo>
                  <a:cubicBezTo>
                    <a:pt x="-445" y="-166"/>
                    <a:pt x="-346" y="-68"/>
                    <a:pt x="-268" y="50"/>
                  </a:cubicBezTo>
                  <a:close/>
                </a:path>
              </a:pathLst>
            </a:custGeom>
            <a:solidFill>
              <a:srgbClr val="2C2C2C"/>
            </a:solidFill>
            <a:ln w="1956" cap="flat">
              <a:noFill/>
              <a:prstDash val="solid"/>
              <a:miter/>
            </a:ln>
          </p:spPr>
          <p:txBody>
            <a:bodyPr rtlCol="0" anchor="ctr"/>
            <a:lstStyle/>
            <a:p>
              <a:endParaRPr lang="es-CO"/>
            </a:p>
          </p:txBody>
        </p:sp>
        <p:sp>
          <p:nvSpPr>
            <p:cNvPr id="297" name="Freeform: Shape 296">
              <a:extLst>
                <a:ext uri="{FF2B5EF4-FFF2-40B4-BE49-F238E27FC236}">
                  <a16:creationId xmlns:a16="http://schemas.microsoft.com/office/drawing/2014/main" id="{17C5AB56-0940-644A-D4C1-F3AF3F79A4F9}"/>
                </a:ext>
              </a:extLst>
            </p:cNvPr>
            <p:cNvSpPr/>
            <p:nvPr/>
          </p:nvSpPr>
          <p:spPr>
            <a:xfrm>
              <a:off x="12987822" y="1540397"/>
              <a:ext cx="1807" cy="1455"/>
            </a:xfrm>
            <a:custGeom>
              <a:avLst/>
              <a:gdLst>
                <a:gd name="connsiteX0" fmla="*/ -209 w 1807"/>
                <a:gd name="connsiteY0" fmla="*/ 944 h 1455"/>
                <a:gd name="connsiteX1" fmla="*/ -1606 w 1807"/>
                <a:gd name="connsiteY1" fmla="*/ 1141 h 1455"/>
                <a:gd name="connsiteX2" fmla="*/ -169 w 1807"/>
                <a:gd name="connsiteY2" fmla="*/ -315 h 1455"/>
                <a:gd name="connsiteX3" fmla="*/ 145 w 1807"/>
                <a:gd name="connsiteY3" fmla="*/ 531 h 1455"/>
                <a:gd name="connsiteX4" fmla="*/ -209 w 1807"/>
                <a:gd name="connsiteY4" fmla="*/ 944 h 14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7" h="1455">
                  <a:moveTo>
                    <a:pt x="-209" y="944"/>
                  </a:moveTo>
                  <a:cubicBezTo>
                    <a:pt x="-661" y="1043"/>
                    <a:pt x="-1133" y="1121"/>
                    <a:pt x="-1606" y="1141"/>
                  </a:cubicBezTo>
                  <a:lnTo>
                    <a:pt x="-169" y="-315"/>
                  </a:lnTo>
                  <a:cubicBezTo>
                    <a:pt x="165" y="-20"/>
                    <a:pt x="283" y="256"/>
                    <a:pt x="145" y="531"/>
                  </a:cubicBezTo>
                  <a:cubicBezTo>
                    <a:pt x="8" y="807"/>
                    <a:pt x="-91" y="944"/>
                    <a:pt x="-209" y="944"/>
                  </a:cubicBezTo>
                  <a:close/>
                </a:path>
              </a:pathLst>
            </a:custGeom>
            <a:solidFill>
              <a:srgbClr val="252525"/>
            </a:solidFill>
            <a:ln w="1956" cap="flat">
              <a:noFill/>
              <a:prstDash val="solid"/>
              <a:miter/>
            </a:ln>
          </p:spPr>
          <p:txBody>
            <a:bodyPr rtlCol="0" anchor="ctr"/>
            <a:lstStyle/>
            <a:p>
              <a:endParaRPr lang="es-CO"/>
            </a:p>
          </p:txBody>
        </p:sp>
        <p:sp>
          <p:nvSpPr>
            <p:cNvPr id="298" name="Freeform: Shape 297">
              <a:extLst>
                <a:ext uri="{FF2B5EF4-FFF2-40B4-BE49-F238E27FC236}">
                  <a16:creationId xmlns:a16="http://schemas.microsoft.com/office/drawing/2014/main" id="{1D6B7BB5-5196-5417-5EA0-8A014396540C}"/>
                </a:ext>
              </a:extLst>
            </p:cNvPr>
            <p:cNvSpPr/>
            <p:nvPr/>
          </p:nvSpPr>
          <p:spPr>
            <a:xfrm>
              <a:off x="12989219" y="1540353"/>
              <a:ext cx="1436" cy="1303"/>
            </a:xfrm>
            <a:custGeom>
              <a:avLst/>
              <a:gdLst>
                <a:gd name="connsiteX0" fmla="*/ -1606 w 1436"/>
                <a:gd name="connsiteY0" fmla="*/ 989 h 1303"/>
                <a:gd name="connsiteX1" fmla="*/ -1606 w 1436"/>
                <a:gd name="connsiteY1" fmla="*/ -270 h 1303"/>
                <a:gd name="connsiteX2" fmla="*/ -169 w 1436"/>
                <a:gd name="connsiteY2" fmla="*/ -270 h 1303"/>
              </a:gdLst>
              <a:ahLst/>
              <a:cxnLst>
                <a:cxn ang="0">
                  <a:pos x="connsiteX0" y="connsiteY0"/>
                </a:cxn>
                <a:cxn ang="0">
                  <a:pos x="connsiteX1" y="connsiteY1"/>
                </a:cxn>
                <a:cxn ang="0">
                  <a:pos x="connsiteX2" y="connsiteY2"/>
                </a:cxn>
              </a:cxnLst>
              <a:rect l="l" t="t" r="r" b="b"/>
              <a:pathLst>
                <a:path w="1436" h="1303">
                  <a:moveTo>
                    <a:pt x="-1606" y="989"/>
                  </a:moveTo>
                  <a:cubicBezTo>
                    <a:pt x="-1606" y="556"/>
                    <a:pt x="-1606" y="143"/>
                    <a:pt x="-1606" y="-270"/>
                  </a:cubicBezTo>
                  <a:cubicBezTo>
                    <a:pt x="-1133" y="-329"/>
                    <a:pt x="-642" y="-329"/>
                    <a:pt x="-169" y="-270"/>
                  </a:cubicBezTo>
                  <a:close/>
                </a:path>
              </a:pathLst>
            </a:custGeom>
            <a:solidFill>
              <a:srgbClr val="2C2C2C"/>
            </a:solidFill>
            <a:ln w="1956" cap="flat">
              <a:noFill/>
              <a:prstDash val="solid"/>
              <a:miter/>
            </a:ln>
          </p:spPr>
          <p:txBody>
            <a:bodyPr rtlCol="0" anchor="ctr"/>
            <a:lstStyle/>
            <a:p>
              <a:endParaRPr lang="es-CO"/>
            </a:p>
          </p:txBody>
        </p:sp>
        <p:sp>
          <p:nvSpPr>
            <p:cNvPr id="299" name="Freeform: Shape 298">
              <a:extLst>
                <a:ext uri="{FF2B5EF4-FFF2-40B4-BE49-F238E27FC236}">
                  <a16:creationId xmlns:a16="http://schemas.microsoft.com/office/drawing/2014/main" id="{7C7AC970-78B0-4A6B-C7B0-E69172983724}"/>
                </a:ext>
              </a:extLst>
            </p:cNvPr>
            <p:cNvSpPr/>
            <p:nvPr/>
          </p:nvSpPr>
          <p:spPr>
            <a:xfrm>
              <a:off x="12986426" y="1541813"/>
              <a:ext cx="1396" cy="1455"/>
            </a:xfrm>
            <a:custGeom>
              <a:avLst/>
              <a:gdLst>
                <a:gd name="connsiteX0" fmla="*/ -347 w 1396"/>
                <a:gd name="connsiteY0" fmla="*/ 1141 h 1455"/>
                <a:gd name="connsiteX1" fmla="*/ -1606 w 1396"/>
                <a:gd name="connsiteY1" fmla="*/ 1141 h 1455"/>
                <a:gd name="connsiteX2" fmla="*/ -209 w 1396"/>
                <a:gd name="connsiteY2" fmla="*/ -315 h 1455"/>
                <a:gd name="connsiteX3" fmla="*/ -347 w 1396"/>
                <a:gd name="connsiteY3" fmla="*/ 1141 h 1455"/>
              </a:gdLst>
              <a:ahLst/>
              <a:cxnLst>
                <a:cxn ang="0">
                  <a:pos x="connsiteX0" y="connsiteY0"/>
                </a:cxn>
                <a:cxn ang="0">
                  <a:pos x="connsiteX1" y="connsiteY1"/>
                </a:cxn>
                <a:cxn ang="0">
                  <a:pos x="connsiteX2" y="connsiteY2"/>
                </a:cxn>
                <a:cxn ang="0">
                  <a:pos x="connsiteX3" y="connsiteY3"/>
                </a:cxn>
              </a:cxnLst>
              <a:rect l="l" t="t" r="r" b="b"/>
              <a:pathLst>
                <a:path w="1396" h="1455">
                  <a:moveTo>
                    <a:pt x="-347" y="1141"/>
                  </a:moveTo>
                  <a:lnTo>
                    <a:pt x="-1606" y="1141"/>
                  </a:lnTo>
                  <a:lnTo>
                    <a:pt x="-209" y="-315"/>
                  </a:lnTo>
                  <a:cubicBezTo>
                    <a:pt x="-209" y="177"/>
                    <a:pt x="-248" y="669"/>
                    <a:pt x="-347" y="1141"/>
                  </a:cubicBezTo>
                  <a:close/>
                </a:path>
              </a:pathLst>
            </a:custGeom>
            <a:solidFill>
              <a:srgbClr val="252525"/>
            </a:solidFill>
            <a:ln w="1956" cap="flat">
              <a:noFill/>
              <a:prstDash val="solid"/>
              <a:miter/>
            </a:ln>
          </p:spPr>
          <p:txBody>
            <a:bodyPr rtlCol="0" anchor="ctr"/>
            <a:lstStyle/>
            <a:p>
              <a:endParaRPr lang="es-CO"/>
            </a:p>
          </p:txBody>
        </p:sp>
        <p:sp>
          <p:nvSpPr>
            <p:cNvPr id="300" name="Freeform: Shape 299">
              <a:extLst>
                <a:ext uri="{FF2B5EF4-FFF2-40B4-BE49-F238E27FC236}">
                  <a16:creationId xmlns:a16="http://schemas.microsoft.com/office/drawing/2014/main" id="{7A02170E-715B-EA06-C94F-29479CE004DF}"/>
                </a:ext>
              </a:extLst>
            </p:cNvPr>
            <p:cNvSpPr/>
            <p:nvPr/>
          </p:nvSpPr>
          <p:spPr>
            <a:xfrm>
              <a:off x="13073772" y="1576811"/>
              <a:ext cx="1455" cy="1455"/>
            </a:xfrm>
            <a:custGeom>
              <a:avLst/>
              <a:gdLst>
                <a:gd name="connsiteX0" fmla="*/ -150 w 1455"/>
                <a:gd name="connsiteY0" fmla="*/ -315 h 1455"/>
                <a:gd name="connsiteX1" fmla="*/ -1606 w 1455"/>
                <a:gd name="connsiteY1" fmla="*/ 1141 h 1455"/>
                <a:gd name="connsiteX2" fmla="*/ -150 w 1455"/>
                <a:gd name="connsiteY2" fmla="*/ -315 h 1455"/>
              </a:gdLst>
              <a:ahLst/>
              <a:cxnLst>
                <a:cxn ang="0">
                  <a:pos x="connsiteX0" y="connsiteY0"/>
                </a:cxn>
                <a:cxn ang="0">
                  <a:pos x="connsiteX1" y="connsiteY1"/>
                </a:cxn>
                <a:cxn ang="0">
                  <a:pos x="connsiteX2" y="connsiteY2"/>
                </a:cxn>
              </a:cxnLst>
              <a:rect l="l" t="t" r="r" b="b"/>
              <a:pathLst>
                <a:path w="1455" h="1455">
                  <a:moveTo>
                    <a:pt x="-150" y="-315"/>
                  </a:moveTo>
                  <a:cubicBezTo>
                    <a:pt x="-622" y="177"/>
                    <a:pt x="-1114" y="669"/>
                    <a:pt x="-1606" y="1141"/>
                  </a:cubicBezTo>
                  <a:cubicBezTo>
                    <a:pt x="-1114" y="669"/>
                    <a:pt x="-543" y="177"/>
                    <a:pt x="-150" y="-315"/>
                  </a:cubicBezTo>
                  <a:close/>
                </a:path>
              </a:pathLst>
            </a:custGeom>
            <a:solidFill>
              <a:srgbClr val="020202"/>
            </a:solidFill>
            <a:ln w="1956" cap="flat">
              <a:noFill/>
              <a:prstDash val="solid"/>
              <a:miter/>
            </a:ln>
          </p:spPr>
          <p:txBody>
            <a:bodyPr rtlCol="0" anchor="ctr"/>
            <a:lstStyle/>
            <a:p>
              <a:endParaRPr lang="es-CO"/>
            </a:p>
          </p:txBody>
        </p:sp>
        <p:sp>
          <p:nvSpPr>
            <p:cNvPr id="301" name="Freeform: Shape 300">
              <a:extLst>
                <a:ext uri="{FF2B5EF4-FFF2-40B4-BE49-F238E27FC236}">
                  <a16:creationId xmlns:a16="http://schemas.microsoft.com/office/drawing/2014/main" id="{55442FF6-1688-1969-1085-F71FB7973AC8}"/>
                </a:ext>
              </a:extLst>
            </p:cNvPr>
            <p:cNvSpPr/>
            <p:nvPr/>
          </p:nvSpPr>
          <p:spPr>
            <a:xfrm>
              <a:off x="13073772" y="1581178"/>
              <a:ext cx="1455" cy="1475"/>
            </a:xfrm>
            <a:custGeom>
              <a:avLst/>
              <a:gdLst>
                <a:gd name="connsiteX0" fmla="*/ -1606 w 1455"/>
                <a:gd name="connsiteY0" fmla="*/ -315 h 1475"/>
                <a:gd name="connsiteX1" fmla="*/ -150 w 1455"/>
                <a:gd name="connsiteY1" fmla="*/ 1161 h 1475"/>
              </a:gdLst>
              <a:ahLst/>
              <a:cxnLst>
                <a:cxn ang="0">
                  <a:pos x="connsiteX0" y="connsiteY0"/>
                </a:cxn>
                <a:cxn ang="0">
                  <a:pos x="connsiteX1" y="connsiteY1"/>
                </a:cxn>
              </a:cxnLst>
              <a:rect l="l" t="t" r="r" b="b"/>
              <a:pathLst>
                <a:path w="1455" h="1475">
                  <a:moveTo>
                    <a:pt x="-1606" y="-315"/>
                  </a:moveTo>
                  <a:lnTo>
                    <a:pt x="-150" y="1161"/>
                  </a:lnTo>
                  <a:close/>
                </a:path>
              </a:pathLst>
            </a:custGeom>
            <a:solidFill>
              <a:srgbClr val="020202"/>
            </a:solidFill>
            <a:ln w="1956" cap="flat">
              <a:noFill/>
              <a:prstDash val="solid"/>
              <a:miter/>
            </a:ln>
          </p:spPr>
          <p:txBody>
            <a:bodyPr rtlCol="0" anchor="ctr"/>
            <a:lstStyle/>
            <a:p>
              <a:endParaRPr lang="es-CO"/>
            </a:p>
          </p:txBody>
        </p:sp>
        <p:sp>
          <p:nvSpPr>
            <p:cNvPr id="302" name="Freeform: Shape 301">
              <a:extLst>
                <a:ext uri="{FF2B5EF4-FFF2-40B4-BE49-F238E27FC236}">
                  <a16:creationId xmlns:a16="http://schemas.microsoft.com/office/drawing/2014/main" id="{A0523F66-2E0D-B439-838A-A7EA23EDBBC5}"/>
                </a:ext>
              </a:extLst>
            </p:cNvPr>
            <p:cNvSpPr/>
            <p:nvPr/>
          </p:nvSpPr>
          <p:spPr>
            <a:xfrm>
              <a:off x="13072316" y="1595756"/>
              <a:ext cx="1455" cy="1455"/>
            </a:xfrm>
            <a:custGeom>
              <a:avLst/>
              <a:gdLst>
                <a:gd name="connsiteX0" fmla="*/ -150 w 1455"/>
                <a:gd name="connsiteY0" fmla="*/ -315 h 1455"/>
                <a:gd name="connsiteX1" fmla="*/ -1606 w 1455"/>
                <a:gd name="connsiteY1" fmla="*/ 1141 h 1455"/>
              </a:gdLst>
              <a:ahLst/>
              <a:cxnLst>
                <a:cxn ang="0">
                  <a:pos x="connsiteX0" y="connsiteY0"/>
                </a:cxn>
                <a:cxn ang="0">
                  <a:pos x="connsiteX1" y="connsiteY1"/>
                </a:cxn>
              </a:cxnLst>
              <a:rect l="l" t="t" r="r" b="b"/>
              <a:pathLst>
                <a:path w="1455" h="1455">
                  <a:moveTo>
                    <a:pt x="-150" y="-315"/>
                  </a:moveTo>
                  <a:lnTo>
                    <a:pt x="-1606" y="1141"/>
                  </a:lnTo>
                  <a:close/>
                </a:path>
              </a:pathLst>
            </a:custGeom>
            <a:solidFill>
              <a:srgbClr val="020202"/>
            </a:solidFill>
            <a:ln w="1956" cap="flat">
              <a:noFill/>
              <a:prstDash val="solid"/>
              <a:miter/>
            </a:ln>
          </p:spPr>
          <p:txBody>
            <a:bodyPr rtlCol="0" anchor="ctr"/>
            <a:lstStyle/>
            <a:p>
              <a:endParaRPr lang="es-CO"/>
            </a:p>
          </p:txBody>
        </p:sp>
        <p:sp>
          <p:nvSpPr>
            <p:cNvPr id="303" name="Freeform: Shape 302">
              <a:extLst>
                <a:ext uri="{FF2B5EF4-FFF2-40B4-BE49-F238E27FC236}">
                  <a16:creationId xmlns:a16="http://schemas.microsoft.com/office/drawing/2014/main" id="{8F0C4086-B0C6-F7D9-1BD2-47D9F54942D8}"/>
                </a:ext>
              </a:extLst>
            </p:cNvPr>
            <p:cNvSpPr/>
            <p:nvPr/>
          </p:nvSpPr>
          <p:spPr>
            <a:xfrm>
              <a:off x="13072316" y="1600142"/>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304" name="Freeform: Shape 303">
              <a:extLst>
                <a:ext uri="{FF2B5EF4-FFF2-40B4-BE49-F238E27FC236}">
                  <a16:creationId xmlns:a16="http://schemas.microsoft.com/office/drawing/2014/main" id="{DAFC6314-B9A3-C01C-E2E2-54F144DFD4A3}"/>
                </a:ext>
              </a:extLst>
            </p:cNvPr>
            <p:cNvSpPr/>
            <p:nvPr/>
          </p:nvSpPr>
          <p:spPr>
            <a:xfrm>
              <a:off x="13072316" y="1635101"/>
              <a:ext cx="1455" cy="1455"/>
            </a:xfrm>
            <a:custGeom>
              <a:avLst/>
              <a:gdLst>
                <a:gd name="connsiteX0" fmla="*/ -150 w 1455"/>
                <a:gd name="connsiteY0" fmla="*/ -315 h 1455"/>
                <a:gd name="connsiteX1" fmla="*/ -1606 w 1455"/>
                <a:gd name="connsiteY1" fmla="*/ 1141 h 1455"/>
              </a:gdLst>
              <a:ahLst/>
              <a:cxnLst>
                <a:cxn ang="0">
                  <a:pos x="connsiteX0" y="connsiteY0"/>
                </a:cxn>
                <a:cxn ang="0">
                  <a:pos x="connsiteX1" y="connsiteY1"/>
                </a:cxn>
              </a:cxnLst>
              <a:rect l="l" t="t" r="r" b="b"/>
              <a:pathLst>
                <a:path w="1455" h="1455">
                  <a:moveTo>
                    <a:pt x="-150" y="-315"/>
                  </a:moveTo>
                  <a:lnTo>
                    <a:pt x="-1606" y="1141"/>
                  </a:lnTo>
                  <a:close/>
                </a:path>
              </a:pathLst>
            </a:custGeom>
            <a:solidFill>
              <a:srgbClr val="020202"/>
            </a:solidFill>
            <a:ln w="1956" cap="flat">
              <a:noFill/>
              <a:prstDash val="solid"/>
              <a:miter/>
            </a:ln>
          </p:spPr>
          <p:txBody>
            <a:bodyPr rtlCol="0" anchor="ctr"/>
            <a:lstStyle/>
            <a:p>
              <a:endParaRPr lang="es-CO"/>
            </a:p>
          </p:txBody>
        </p:sp>
        <p:sp>
          <p:nvSpPr>
            <p:cNvPr id="305" name="Freeform: Shape 304">
              <a:extLst>
                <a:ext uri="{FF2B5EF4-FFF2-40B4-BE49-F238E27FC236}">
                  <a16:creationId xmlns:a16="http://schemas.microsoft.com/office/drawing/2014/main" id="{AEC62EE5-5F0D-425D-0A8A-4DC1925B0DB9}"/>
                </a:ext>
              </a:extLst>
            </p:cNvPr>
            <p:cNvSpPr/>
            <p:nvPr/>
          </p:nvSpPr>
          <p:spPr>
            <a:xfrm>
              <a:off x="13072316" y="1642399"/>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306" name="Freeform: Shape 305">
              <a:extLst>
                <a:ext uri="{FF2B5EF4-FFF2-40B4-BE49-F238E27FC236}">
                  <a16:creationId xmlns:a16="http://schemas.microsoft.com/office/drawing/2014/main" id="{00F641E7-3AEA-63A8-15BD-0CE25DE2A880}"/>
                </a:ext>
              </a:extLst>
            </p:cNvPr>
            <p:cNvSpPr/>
            <p:nvPr/>
          </p:nvSpPr>
          <p:spPr>
            <a:xfrm>
              <a:off x="13073772" y="1654045"/>
              <a:ext cx="1455" cy="1475"/>
            </a:xfrm>
            <a:custGeom>
              <a:avLst/>
              <a:gdLst>
                <a:gd name="connsiteX0" fmla="*/ -150 w 1455"/>
                <a:gd name="connsiteY0" fmla="*/ -315 h 1475"/>
                <a:gd name="connsiteX1" fmla="*/ -1606 w 1455"/>
                <a:gd name="connsiteY1" fmla="*/ 1161 h 1475"/>
              </a:gdLst>
              <a:ahLst/>
              <a:cxnLst>
                <a:cxn ang="0">
                  <a:pos x="connsiteX0" y="connsiteY0"/>
                </a:cxn>
                <a:cxn ang="0">
                  <a:pos x="connsiteX1" y="connsiteY1"/>
                </a:cxn>
              </a:cxnLst>
              <a:rect l="l" t="t" r="r" b="b"/>
              <a:pathLst>
                <a:path w="1455" h="1475">
                  <a:moveTo>
                    <a:pt x="-150" y="-315"/>
                  </a:moveTo>
                  <a:lnTo>
                    <a:pt x="-1606" y="1161"/>
                  </a:lnTo>
                  <a:close/>
                </a:path>
              </a:pathLst>
            </a:custGeom>
            <a:solidFill>
              <a:srgbClr val="020202"/>
            </a:solidFill>
            <a:ln w="1956" cap="flat">
              <a:noFill/>
              <a:prstDash val="solid"/>
              <a:miter/>
            </a:ln>
          </p:spPr>
          <p:txBody>
            <a:bodyPr rtlCol="0" anchor="ctr"/>
            <a:lstStyle/>
            <a:p>
              <a:endParaRPr lang="es-CO"/>
            </a:p>
          </p:txBody>
        </p:sp>
        <p:sp>
          <p:nvSpPr>
            <p:cNvPr id="307" name="Freeform: Shape 306">
              <a:extLst>
                <a:ext uri="{FF2B5EF4-FFF2-40B4-BE49-F238E27FC236}">
                  <a16:creationId xmlns:a16="http://schemas.microsoft.com/office/drawing/2014/main" id="{318D9D46-15D1-FFA8-4E1C-5BFDEF9C4586}"/>
                </a:ext>
              </a:extLst>
            </p:cNvPr>
            <p:cNvSpPr/>
            <p:nvPr/>
          </p:nvSpPr>
          <p:spPr>
            <a:xfrm>
              <a:off x="13076683" y="1684656"/>
              <a:ext cx="1475" cy="1455"/>
            </a:xfrm>
            <a:custGeom>
              <a:avLst/>
              <a:gdLst>
                <a:gd name="connsiteX0" fmla="*/ -1606 w 1475"/>
                <a:gd name="connsiteY0" fmla="*/ -315 h 1455"/>
                <a:gd name="connsiteX1" fmla="*/ -130 w 1475"/>
                <a:gd name="connsiteY1" fmla="*/ 1141 h 1455"/>
              </a:gdLst>
              <a:ahLst/>
              <a:cxnLst>
                <a:cxn ang="0">
                  <a:pos x="connsiteX0" y="connsiteY0"/>
                </a:cxn>
                <a:cxn ang="0">
                  <a:pos x="connsiteX1" y="connsiteY1"/>
                </a:cxn>
              </a:cxnLst>
              <a:rect l="l" t="t" r="r" b="b"/>
              <a:pathLst>
                <a:path w="1475" h="1455">
                  <a:moveTo>
                    <a:pt x="-1606" y="-315"/>
                  </a:moveTo>
                  <a:lnTo>
                    <a:pt x="-130" y="1141"/>
                  </a:lnTo>
                  <a:close/>
                </a:path>
              </a:pathLst>
            </a:custGeom>
            <a:solidFill>
              <a:srgbClr val="020202"/>
            </a:solidFill>
            <a:ln w="1956" cap="flat">
              <a:noFill/>
              <a:prstDash val="solid"/>
              <a:miter/>
            </a:ln>
          </p:spPr>
          <p:txBody>
            <a:bodyPr rtlCol="0" anchor="ctr"/>
            <a:lstStyle/>
            <a:p>
              <a:endParaRPr lang="es-CO"/>
            </a:p>
          </p:txBody>
        </p:sp>
        <p:sp>
          <p:nvSpPr>
            <p:cNvPr id="308" name="Freeform: Shape 307">
              <a:extLst>
                <a:ext uri="{FF2B5EF4-FFF2-40B4-BE49-F238E27FC236}">
                  <a16:creationId xmlns:a16="http://schemas.microsoft.com/office/drawing/2014/main" id="{B75CEECB-06B9-8E81-27A3-9D9B34E61761}"/>
                </a:ext>
              </a:extLst>
            </p:cNvPr>
            <p:cNvSpPr/>
            <p:nvPr/>
          </p:nvSpPr>
          <p:spPr>
            <a:xfrm>
              <a:off x="13078158" y="1686111"/>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309" name="Freeform: Shape 308">
              <a:extLst>
                <a:ext uri="{FF2B5EF4-FFF2-40B4-BE49-F238E27FC236}">
                  <a16:creationId xmlns:a16="http://schemas.microsoft.com/office/drawing/2014/main" id="{0615BB74-ED11-2142-CF97-3D9AC85CA6E4}"/>
                </a:ext>
              </a:extLst>
            </p:cNvPr>
            <p:cNvSpPr/>
            <p:nvPr/>
          </p:nvSpPr>
          <p:spPr>
            <a:xfrm>
              <a:off x="13085437" y="1710899"/>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310" name="Freeform: Shape 309">
              <a:extLst>
                <a:ext uri="{FF2B5EF4-FFF2-40B4-BE49-F238E27FC236}">
                  <a16:creationId xmlns:a16="http://schemas.microsoft.com/office/drawing/2014/main" id="{B5AA764B-3CEB-FA88-02D7-4426AAB7391E}"/>
                </a:ext>
              </a:extLst>
            </p:cNvPr>
            <p:cNvSpPr/>
            <p:nvPr/>
          </p:nvSpPr>
          <p:spPr>
            <a:xfrm>
              <a:off x="13086893" y="1712355"/>
              <a:ext cx="1456" cy="1455"/>
            </a:xfrm>
            <a:custGeom>
              <a:avLst/>
              <a:gdLst>
                <a:gd name="connsiteX0" fmla="*/ -1606 w 1456"/>
                <a:gd name="connsiteY0" fmla="*/ -315 h 1455"/>
                <a:gd name="connsiteX1" fmla="*/ -149 w 1456"/>
                <a:gd name="connsiteY1" fmla="*/ 1141 h 1455"/>
              </a:gdLst>
              <a:ahLst/>
              <a:cxnLst>
                <a:cxn ang="0">
                  <a:pos x="connsiteX0" y="connsiteY0"/>
                </a:cxn>
                <a:cxn ang="0">
                  <a:pos x="connsiteX1" y="connsiteY1"/>
                </a:cxn>
              </a:cxnLst>
              <a:rect l="l" t="t" r="r" b="b"/>
              <a:pathLst>
                <a:path w="1456" h="1455">
                  <a:moveTo>
                    <a:pt x="-1606" y="-315"/>
                  </a:moveTo>
                  <a:lnTo>
                    <a:pt x="-149" y="1141"/>
                  </a:lnTo>
                  <a:close/>
                </a:path>
              </a:pathLst>
            </a:custGeom>
            <a:solidFill>
              <a:srgbClr val="020202"/>
            </a:solidFill>
            <a:ln w="1956" cap="flat">
              <a:noFill/>
              <a:prstDash val="solid"/>
              <a:miter/>
            </a:ln>
          </p:spPr>
          <p:txBody>
            <a:bodyPr rtlCol="0" anchor="ctr"/>
            <a:lstStyle/>
            <a:p>
              <a:endParaRPr lang="es-CO"/>
            </a:p>
          </p:txBody>
        </p:sp>
        <p:sp>
          <p:nvSpPr>
            <p:cNvPr id="311" name="Freeform: Shape 310">
              <a:extLst>
                <a:ext uri="{FF2B5EF4-FFF2-40B4-BE49-F238E27FC236}">
                  <a16:creationId xmlns:a16="http://schemas.microsoft.com/office/drawing/2014/main" id="{F8262516-6B9C-78DC-1C6C-F6053FA3E5E3}"/>
                </a:ext>
              </a:extLst>
            </p:cNvPr>
            <p:cNvSpPr/>
            <p:nvPr/>
          </p:nvSpPr>
          <p:spPr>
            <a:xfrm>
              <a:off x="13089805" y="1716643"/>
              <a:ext cx="1455" cy="1455"/>
            </a:xfrm>
            <a:custGeom>
              <a:avLst/>
              <a:gdLst>
                <a:gd name="connsiteX0" fmla="*/ -1606 w 1455"/>
                <a:gd name="connsiteY0" fmla="*/ -315 h 1455"/>
                <a:gd name="connsiteX1" fmla="*/ -150 w 1455"/>
                <a:gd name="connsiteY1" fmla="*/ 1141 h 1455"/>
                <a:gd name="connsiteX2" fmla="*/ -1606 w 1455"/>
                <a:gd name="connsiteY2" fmla="*/ -315 h 1455"/>
              </a:gdLst>
              <a:ahLst/>
              <a:cxnLst>
                <a:cxn ang="0">
                  <a:pos x="connsiteX0" y="connsiteY0"/>
                </a:cxn>
                <a:cxn ang="0">
                  <a:pos x="connsiteX1" y="connsiteY1"/>
                </a:cxn>
                <a:cxn ang="0">
                  <a:pos x="connsiteX2" y="connsiteY2"/>
                </a:cxn>
              </a:cxnLst>
              <a:rect l="l" t="t" r="r" b="b"/>
              <a:pathLst>
                <a:path w="1455" h="1455">
                  <a:moveTo>
                    <a:pt x="-1606" y="-315"/>
                  </a:moveTo>
                  <a:cubicBezTo>
                    <a:pt x="-1114" y="177"/>
                    <a:pt x="-622" y="649"/>
                    <a:pt x="-150" y="1141"/>
                  </a:cubicBezTo>
                  <a:cubicBezTo>
                    <a:pt x="-622" y="728"/>
                    <a:pt x="-1114" y="256"/>
                    <a:pt x="-1606" y="-315"/>
                  </a:cubicBezTo>
                  <a:close/>
                </a:path>
              </a:pathLst>
            </a:custGeom>
            <a:solidFill>
              <a:srgbClr val="020202"/>
            </a:solidFill>
            <a:ln w="1956" cap="flat">
              <a:noFill/>
              <a:prstDash val="solid"/>
              <a:miter/>
            </a:ln>
          </p:spPr>
          <p:txBody>
            <a:bodyPr rtlCol="0" anchor="ctr"/>
            <a:lstStyle/>
            <a:p>
              <a:endParaRPr lang="es-CO"/>
            </a:p>
          </p:txBody>
        </p:sp>
        <p:sp>
          <p:nvSpPr>
            <p:cNvPr id="312" name="Freeform: Shape 311">
              <a:extLst>
                <a:ext uri="{FF2B5EF4-FFF2-40B4-BE49-F238E27FC236}">
                  <a16:creationId xmlns:a16="http://schemas.microsoft.com/office/drawing/2014/main" id="{0B7D8BD1-66C5-56A0-082E-13C3C428F6E4}"/>
                </a:ext>
              </a:extLst>
            </p:cNvPr>
            <p:cNvSpPr/>
            <p:nvPr/>
          </p:nvSpPr>
          <p:spPr>
            <a:xfrm>
              <a:off x="13091261" y="1722545"/>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313" name="Freeform: Shape 312">
              <a:extLst>
                <a:ext uri="{FF2B5EF4-FFF2-40B4-BE49-F238E27FC236}">
                  <a16:creationId xmlns:a16="http://schemas.microsoft.com/office/drawing/2014/main" id="{B882C122-AB88-99A0-3A6B-18A0D9E461BD}"/>
                </a:ext>
              </a:extLst>
            </p:cNvPr>
            <p:cNvSpPr/>
            <p:nvPr/>
          </p:nvSpPr>
          <p:spPr>
            <a:xfrm>
              <a:off x="13095628" y="1734211"/>
              <a:ext cx="1475" cy="1455"/>
            </a:xfrm>
            <a:custGeom>
              <a:avLst/>
              <a:gdLst>
                <a:gd name="connsiteX0" fmla="*/ -1606 w 1475"/>
                <a:gd name="connsiteY0" fmla="*/ -315 h 1455"/>
                <a:gd name="connsiteX1" fmla="*/ -130 w 1475"/>
                <a:gd name="connsiteY1" fmla="*/ 1141 h 1455"/>
              </a:gdLst>
              <a:ahLst/>
              <a:cxnLst>
                <a:cxn ang="0">
                  <a:pos x="connsiteX0" y="connsiteY0"/>
                </a:cxn>
                <a:cxn ang="0">
                  <a:pos x="connsiteX1" y="connsiteY1"/>
                </a:cxn>
              </a:cxnLst>
              <a:rect l="l" t="t" r="r" b="b"/>
              <a:pathLst>
                <a:path w="1475" h="1455">
                  <a:moveTo>
                    <a:pt x="-1606" y="-315"/>
                  </a:moveTo>
                  <a:lnTo>
                    <a:pt x="-130" y="1141"/>
                  </a:lnTo>
                  <a:close/>
                </a:path>
              </a:pathLst>
            </a:custGeom>
            <a:solidFill>
              <a:srgbClr val="020202"/>
            </a:solidFill>
            <a:ln w="1956" cap="flat">
              <a:noFill/>
              <a:prstDash val="solid"/>
              <a:miter/>
            </a:ln>
          </p:spPr>
          <p:txBody>
            <a:bodyPr rtlCol="0" anchor="ctr"/>
            <a:lstStyle/>
            <a:p>
              <a:endParaRPr lang="es-CO"/>
            </a:p>
          </p:txBody>
        </p:sp>
        <p:sp>
          <p:nvSpPr>
            <p:cNvPr id="314" name="Freeform: Shape 313">
              <a:extLst>
                <a:ext uri="{FF2B5EF4-FFF2-40B4-BE49-F238E27FC236}">
                  <a16:creationId xmlns:a16="http://schemas.microsoft.com/office/drawing/2014/main" id="{93C30B11-2BEE-0A36-B5BE-8A2A47EA77BE}"/>
                </a:ext>
              </a:extLst>
            </p:cNvPr>
            <p:cNvSpPr/>
            <p:nvPr/>
          </p:nvSpPr>
          <p:spPr>
            <a:xfrm>
              <a:off x="13097103" y="1735667"/>
              <a:ext cx="1455" cy="1455"/>
            </a:xfrm>
            <a:custGeom>
              <a:avLst/>
              <a:gdLst>
                <a:gd name="connsiteX0" fmla="*/ -1606 w 1455"/>
                <a:gd name="connsiteY0" fmla="*/ -315 h 1455"/>
                <a:gd name="connsiteX1" fmla="*/ -150 w 1455"/>
                <a:gd name="connsiteY1" fmla="*/ 1141 h 1455"/>
                <a:gd name="connsiteX2" fmla="*/ -1606 w 1455"/>
                <a:gd name="connsiteY2" fmla="*/ -315 h 1455"/>
              </a:gdLst>
              <a:ahLst/>
              <a:cxnLst>
                <a:cxn ang="0">
                  <a:pos x="connsiteX0" y="connsiteY0"/>
                </a:cxn>
                <a:cxn ang="0">
                  <a:pos x="connsiteX1" y="connsiteY1"/>
                </a:cxn>
                <a:cxn ang="0">
                  <a:pos x="connsiteX2" y="connsiteY2"/>
                </a:cxn>
              </a:cxnLst>
              <a:rect l="l" t="t" r="r" b="b"/>
              <a:pathLst>
                <a:path w="1455" h="1455">
                  <a:moveTo>
                    <a:pt x="-1606" y="-315"/>
                  </a:moveTo>
                  <a:cubicBezTo>
                    <a:pt x="-1133" y="177"/>
                    <a:pt x="-642" y="649"/>
                    <a:pt x="-150" y="1141"/>
                  </a:cubicBezTo>
                  <a:cubicBezTo>
                    <a:pt x="-642" y="649"/>
                    <a:pt x="-1133" y="177"/>
                    <a:pt x="-1606" y="-315"/>
                  </a:cubicBezTo>
                  <a:close/>
                </a:path>
              </a:pathLst>
            </a:custGeom>
            <a:solidFill>
              <a:srgbClr val="020202"/>
            </a:solidFill>
            <a:ln w="1956" cap="flat">
              <a:noFill/>
              <a:prstDash val="solid"/>
              <a:miter/>
            </a:ln>
          </p:spPr>
          <p:txBody>
            <a:bodyPr rtlCol="0" anchor="ctr"/>
            <a:lstStyle/>
            <a:p>
              <a:endParaRPr lang="es-CO"/>
            </a:p>
          </p:txBody>
        </p:sp>
        <p:sp>
          <p:nvSpPr>
            <p:cNvPr id="315" name="Freeform: Shape 314">
              <a:extLst>
                <a:ext uri="{FF2B5EF4-FFF2-40B4-BE49-F238E27FC236}">
                  <a16:creationId xmlns:a16="http://schemas.microsoft.com/office/drawing/2014/main" id="{C5951461-D3D6-ECA2-C741-9347EF4A2349}"/>
                </a:ext>
              </a:extLst>
            </p:cNvPr>
            <p:cNvSpPr/>
            <p:nvPr/>
          </p:nvSpPr>
          <p:spPr>
            <a:xfrm>
              <a:off x="13104343" y="1751700"/>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316" name="Freeform: Shape 315">
              <a:extLst>
                <a:ext uri="{FF2B5EF4-FFF2-40B4-BE49-F238E27FC236}">
                  <a16:creationId xmlns:a16="http://schemas.microsoft.com/office/drawing/2014/main" id="{E5D5984D-7344-FAC2-803D-BBD219C95AD7}"/>
                </a:ext>
              </a:extLst>
            </p:cNvPr>
            <p:cNvSpPr/>
            <p:nvPr/>
          </p:nvSpPr>
          <p:spPr>
            <a:xfrm>
              <a:off x="13105838" y="1753156"/>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317" name="Freeform: Shape 316">
              <a:extLst>
                <a:ext uri="{FF2B5EF4-FFF2-40B4-BE49-F238E27FC236}">
                  <a16:creationId xmlns:a16="http://schemas.microsoft.com/office/drawing/2014/main" id="{3EA60E1A-792A-6FD1-0076-04EF1BFCB1BA}"/>
                </a:ext>
              </a:extLst>
            </p:cNvPr>
            <p:cNvSpPr/>
            <p:nvPr/>
          </p:nvSpPr>
          <p:spPr>
            <a:xfrm>
              <a:off x="13110244" y="1755988"/>
              <a:ext cx="1455" cy="1455"/>
            </a:xfrm>
            <a:custGeom>
              <a:avLst/>
              <a:gdLst>
                <a:gd name="connsiteX0" fmla="*/ -1606 w 1455"/>
                <a:gd name="connsiteY0" fmla="*/ -315 h 1455"/>
                <a:gd name="connsiteX1" fmla="*/ -150 w 1455"/>
                <a:gd name="connsiteY1" fmla="*/ 1141 h 1455"/>
                <a:gd name="connsiteX2" fmla="*/ -1606 w 1455"/>
                <a:gd name="connsiteY2" fmla="*/ -315 h 1455"/>
              </a:gdLst>
              <a:ahLst/>
              <a:cxnLst>
                <a:cxn ang="0">
                  <a:pos x="connsiteX0" y="connsiteY0"/>
                </a:cxn>
                <a:cxn ang="0">
                  <a:pos x="connsiteX1" y="connsiteY1"/>
                </a:cxn>
                <a:cxn ang="0">
                  <a:pos x="connsiteX2" y="connsiteY2"/>
                </a:cxn>
              </a:cxnLst>
              <a:rect l="l" t="t" r="r" b="b"/>
              <a:pathLst>
                <a:path w="1455" h="1455">
                  <a:moveTo>
                    <a:pt x="-1606" y="-315"/>
                  </a:moveTo>
                  <a:cubicBezTo>
                    <a:pt x="-1114" y="177"/>
                    <a:pt x="-622" y="649"/>
                    <a:pt x="-150" y="1141"/>
                  </a:cubicBezTo>
                  <a:cubicBezTo>
                    <a:pt x="-661" y="728"/>
                    <a:pt x="-1153" y="256"/>
                    <a:pt x="-1606" y="-315"/>
                  </a:cubicBezTo>
                  <a:close/>
                </a:path>
              </a:pathLst>
            </a:custGeom>
            <a:solidFill>
              <a:srgbClr val="020202"/>
            </a:solidFill>
            <a:ln w="1956" cap="flat">
              <a:noFill/>
              <a:prstDash val="solid"/>
              <a:miter/>
            </a:ln>
          </p:spPr>
          <p:txBody>
            <a:bodyPr rtlCol="0" anchor="ctr"/>
            <a:lstStyle/>
            <a:p>
              <a:endParaRPr lang="es-CO"/>
            </a:p>
          </p:txBody>
        </p:sp>
        <p:sp>
          <p:nvSpPr>
            <p:cNvPr id="318" name="Freeform: Shape 317">
              <a:extLst>
                <a:ext uri="{FF2B5EF4-FFF2-40B4-BE49-F238E27FC236}">
                  <a16:creationId xmlns:a16="http://schemas.microsoft.com/office/drawing/2014/main" id="{6220D084-942A-F0F8-EAD8-E17296A07BDD}"/>
                </a:ext>
              </a:extLst>
            </p:cNvPr>
            <p:cNvSpPr/>
            <p:nvPr/>
          </p:nvSpPr>
          <p:spPr>
            <a:xfrm>
              <a:off x="13113117" y="1758979"/>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319" name="Freeform: Shape 318">
              <a:extLst>
                <a:ext uri="{FF2B5EF4-FFF2-40B4-BE49-F238E27FC236}">
                  <a16:creationId xmlns:a16="http://schemas.microsoft.com/office/drawing/2014/main" id="{0377E788-1996-5435-97F3-0EEE6777603B}"/>
                </a:ext>
              </a:extLst>
            </p:cNvPr>
            <p:cNvSpPr/>
            <p:nvPr/>
          </p:nvSpPr>
          <p:spPr>
            <a:xfrm>
              <a:off x="13118959" y="1770644"/>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320" name="Freeform: Shape 319">
              <a:extLst>
                <a:ext uri="{FF2B5EF4-FFF2-40B4-BE49-F238E27FC236}">
                  <a16:creationId xmlns:a16="http://schemas.microsoft.com/office/drawing/2014/main" id="{40D42471-0AF8-30D6-55E8-E38478A16EC2}"/>
                </a:ext>
              </a:extLst>
            </p:cNvPr>
            <p:cNvSpPr/>
            <p:nvPr/>
          </p:nvSpPr>
          <p:spPr>
            <a:xfrm>
              <a:off x="13130606" y="1779379"/>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321" name="Freeform: Shape 320">
              <a:extLst>
                <a:ext uri="{FF2B5EF4-FFF2-40B4-BE49-F238E27FC236}">
                  <a16:creationId xmlns:a16="http://schemas.microsoft.com/office/drawing/2014/main" id="{3A2B7BD4-9177-256C-1B55-DB34C68780E7}"/>
                </a:ext>
              </a:extLst>
            </p:cNvPr>
            <p:cNvSpPr/>
            <p:nvPr/>
          </p:nvSpPr>
          <p:spPr>
            <a:xfrm>
              <a:off x="13136448" y="1788133"/>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322" name="Freeform: Shape 321">
              <a:extLst>
                <a:ext uri="{FF2B5EF4-FFF2-40B4-BE49-F238E27FC236}">
                  <a16:creationId xmlns:a16="http://schemas.microsoft.com/office/drawing/2014/main" id="{B393DA5E-39EB-82B4-7F1E-4D6DE1FEFEC8}"/>
                </a:ext>
              </a:extLst>
            </p:cNvPr>
            <p:cNvSpPr/>
            <p:nvPr/>
          </p:nvSpPr>
          <p:spPr>
            <a:xfrm>
              <a:off x="13145183" y="1792501"/>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323" name="Freeform: Shape 322">
              <a:extLst>
                <a:ext uri="{FF2B5EF4-FFF2-40B4-BE49-F238E27FC236}">
                  <a16:creationId xmlns:a16="http://schemas.microsoft.com/office/drawing/2014/main" id="{CB704ADF-EB04-30E7-3FE7-03DDAD6B2113}"/>
                </a:ext>
              </a:extLst>
            </p:cNvPr>
            <p:cNvSpPr/>
            <p:nvPr/>
          </p:nvSpPr>
          <p:spPr>
            <a:xfrm>
              <a:off x="13151006" y="1798324"/>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324" name="Freeform: Shape 323">
              <a:extLst>
                <a:ext uri="{FF2B5EF4-FFF2-40B4-BE49-F238E27FC236}">
                  <a16:creationId xmlns:a16="http://schemas.microsoft.com/office/drawing/2014/main" id="{152974CE-1656-448F-C0C5-0F4BA8BE9B8B}"/>
                </a:ext>
              </a:extLst>
            </p:cNvPr>
            <p:cNvSpPr/>
            <p:nvPr/>
          </p:nvSpPr>
          <p:spPr>
            <a:xfrm>
              <a:off x="13155491" y="1804166"/>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325" name="Freeform: Shape 324">
              <a:extLst>
                <a:ext uri="{FF2B5EF4-FFF2-40B4-BE49-F238E27FC236}">
                  <a16:creationId xmlns:a16="http://schemas.microsoft.com/office/drawing/2014/main" id="{1E1832E6-3D23-B296-D2A5-580A46A10A74}"/>
                </a:ext>
              </a:extLst>
            </p:cNvPr>
            <p:cNvSpPr/>
            <p:nvPr/>
          </p:nvSpPr>
          <p:spPr>
            <a:xfrm>
              <a:off x="13164127" y="1805622"/>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326" name="Freeform: Shape 325">
              <a:extLst>
                <a:ext uri="{FF2B5EF4-FFF2-40B4-BE49-F238E27FC236}">
                  <a16:creationId xmlns:a16="http://schemas.microsoft.com/office/drawing/2014/main" id="{75E576A0-9FDE-74C2-166B-6559B82C9C6A}"/>
                </a:ext>
              </a:extLst>
            </p:cNvPr>
            <p:cNvSpPr/>
            <p:nvPr/>
          </p:nvSpPr>
          <p:spPr>
            <a:xfrm>
              <a:off x="13168495" y="1808534"/>
              <a:ext cx="1455" cy="1455"/>
            </a:xfrm>
            <a:custGeom>
              <a:avLst/>
              <a:gdLst>
                <a:gd name="connsiteX0" fmla="*/ -1606 w 1455"/>
                <a:gd name="connsiteY0" fmla="*/ -315 h 1455"/>
                <a:gd name="connsiteX1" fmla="*/ -150 w 1455"/>
                <a:gd name="connsiteY1" fmla="*/ 1141 h 1455"/>
                <a:gd name="connsiteX2" fmla="*/ -1606 w 1455"/>
                <a:gd name="connsiteY2" fmla="*/ -315 h 1455"/>
              </a:gdLst>
              <a:ahLst/>
              <a:cxnLst>
                <a:cxn ang="0">
                  <a:pos x="connsiteX0" y="connsiteY0"/>
                </a:cxn>
                <a:cxn ang="0">
                  <a:pos x="connsiteX1" y="connsiteY1"/>
                </a:cxn>
                <a:cxn ang="0">
                  <a:pos x="connsiteX2" y="connsiteY2"/>
                </a:cxn>
              </a:cxnLst>
              <a:rect l="l" t="t" r="r" b="b"/>
              <a:pathLst>
                <a:path w="1455" h="1455">
                  <a:moveTo>
                    <a:pt x="-1606" y="-315"/>
                  </a:moveTo>
                  <a:cubicBezTo>
                    <a:pt x="-1114" y="177"/>
                    <a:pt x="-622" y="649"/>
                    <a:pt x="-150" y="1141"/>
                  </a:cubicBezTo>
                  <a:cubicBezTo>
                    <a:pt x="-622" y="649"/>
                    <a:pt x="-1114" y="256"/>
                    <a:pt x="-1606" y="-315"/>
                  </a:cubicBezTo>
                  <a:close/>
                </a:path>
              </a:pathLst>
            </a:custGeom>
            <a:solidFill>
              <a:srgbClr val="020202"/>
            </a:solidFill>
            <a:ln w="1956" cap="flat">
              <a:noFill/>
              <a:prstDash val="solid"/>
              <a:miter/>
            </a:ln>
          </p:spPr>
          <p:txBody>
            <a:bodyPr rtlCol="0" anchor="ctr"/>
            <a:lstStyle/>
            <a:p>
              <a:endParaRPr lang="es-CO"/>
            </a:p>
          </p:txBody>
        </p:sp>
        <p:sp>
          <p:nvSpPr>
            <p:cNvPr id="327" name="Freeform: Shape 326">
              <a:extLst>
                <a:ext uri="{FF2B5EF4-FFF2-40B4-BE49-F238E27FC236}">
                  <a16:creationId xmlns:a16="http://schemas.microsoft.com/office/drawing/2014/main" id="{2C76A0DC-592E-72EC-1694-DAA31FC29DD9}"/>
                </a:ext>
              </a:extLst>
            </p:cNvPr>
            <p:cNvSpPr/>
            <p:nvPr/>
          </p:nvSpPr>
          <p:spPr>
            <a:xfrm>
              <a:off x="13172862" y="1812901"/>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328" name="Freeform: Shape 327">
              <a:extLst>
                <a:ext uri="{FF2B5EF4-FFF2-40B4-BE49-F238E27FC236}">
                  <a16:creationId xmlns:a16="http://schemas.microsoft.com/office/drawing/2014/main" id="{3A1EAE0A-20E7-B38E-1351-5ECE844C01A9}"/>
                </a:ext>
              </a:extLst>
            </p:cNvPr>
            <p:cNvSpPr/>
            <p:nvPr/>
          </p:nvSpPr>
          <p:spPr>
            <a:xfrm>
              <a:off x="13178705" y="1814357"/>
              <a:ext cx="1455" cy="1455"/>
            </a:xfrm>
            <a:custGeom>
              <a:avLst/>
              <a:gdLst>
                <a:gd name="connsiteX0" fmla="*/ -1606 w 1455"/>
                <a:gd name="connsiteY0" fmla="*/ -315 h 1455"/>
                <a:gd name="connsiteX1" fmla="*/ -150 w 1455"/>
                <a:gd name="connsiteY1" fmla="*/ 1141 h 1455"/>
                <a:gd name="connsiteX2" fmla="*/ -1606 w 1455"/>
                <a:gd name="connsiteY2" fmla="*/ -315 h 1455"/>
              </a:gdLst>
              <a:ahLst/>
              <a:cxnLst>
                <a:cxn ang="0">
                  <a:pos x="connsiteX0" y="connsiteY0"/>
                </a:cxn>
                <a:cxn ang="0">
                  <a:pos x="connsiteX1" y="connsiteY1"/>
                </a:cxn>
                <a:cxn ang="0">
                  <a:pos x="connsiteX2" y="connsiteY2"/>
                </a:cxn>
              </a:cxnLst>
              <a:rect l="l" t="t" r="r" b="b"/>
              <a:pathLst>
                <a:path w="1455" h="1455">
                  <a:moveTo>
                    <a:pt x="-1606" y="-315"/>
                  </a:moveTo>
                  <a:cubicBezTo>
                    <a:pt x="-1133" y="177"/>
                    <a:pt x="-642" y="669"/>
                    <a:pt x="-150" y="1141"/>
                  </a:cubicBezTo>
                  <a:cubicBezTo>
                    <a:pt x="-642" y="669"/>
                    <a:pt x="-1212" y="177"/>
                    <a:pt x="-1606" y="-315"/>
                  </a:cubicBezTo>
                  <a:close/>
                </a:path>
              </a:pathLst>
            </a:custGeom>
            <a:solidFill>
              <a:srgbClr val="020202"/>
            </a:solidFill>
            <a:ln w="1956" cap="flat">
              <a:noFill/>
              <a:prstDash val="solid"/>
              <a:miter/>
            </a:ln>
          </p:spPr>
          <p:txBody>
            <a:bodyPr rtlCol="0" anchor="ctr"/>
            <a:lstStyle/>
            <a:p>
              <a:endParaRPr lang="es-CO"/>
            </a:p>
          </p:txBody>
        </p:sp>
        <p:sp>
          <p:nvSpPr>
            <p:cNvPr id="329" name="Freeform: Shape 328">
              <a:extLst>
                <a:ext uri="{FF2B5EF4-FFF2-40B4-BE49-F238E27FC236}">
                  <a16:creationId xmlns:a16="http://schemas.microsoft.com/office/drawing/2014/main" id="{C191EA61-2C88-47BB-E9AD-F95EABC26DE9}"/>
                </a:ext>
              </a:extLst>
            </p:cNvPr>
            <p:cNvSpPr/>
            <p:nvPr/>
          </p:nvSpPr>
          <p:spPr>
            <a:xfrm>
              <a:off x="13183033" y="1815813"/>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330" name="Freeform: Shape 329">
              <a:extLst>
                <a:ext uri="{FF2B5EF4-FFF2-40B4-BE49-F238E27FC236}">
                  <a16:creationId xmlns:a16="http://schemas.microsoft.com/office/drawing/2014/main" id="{EF01DA93-791B-2CAA-7D80-29EC3D1CB8BD}"/>
                </a:ext>
              </a:extLst>
            </p:cNvPr>
            <p:cNvSpPr/>
            <p:nvPr/>
          </p:nvSpPr>
          <p:spPr>
            <a:xfrm>
              <a:off x="13196194" y="1817268"/>
              <a:ext cx="1455" cy="1455"/>
            </a:xfrm>
            <a:custGeom>
              <a:avLst/>
              <a:gdLst>
                <a:gd name="connsiteX0" fmla="*/ -1606 w 1455"/>
                <a:gd name="connsiteY0" fmla="*/ 1141 h 1455"/>
                <a:gd name="connsiteX1" fmla="*/ -150 w 1455"/>
                <a:gd name="connsiteY1" fmla="*/ -315 h 1455"/>
              </a:gdLst>
              <a:ahLst/>
              <a:cxnLst>
                <a:cxn ang="0">
                  <a:pos x="connsiteX0" y="connsiteY0"/>
                </a:cxn>
                <a:cxn ang="0">
                  <a:pos x="connsiteX1" y="connsiteY1"/>
                </a:cxn>
              </a:cxnLst>
              <a:rect l="l" t="t" r="r" b="b"/>
              <a:pathLst>
                <a:path w="1455" h="1455">
                  <a:moveTo>
                    <a:pt x="-1606" y="1141"/>
                  </a:moveTo>
                  <a:lnTo>
                    <a:pt x="-150" y="-315"/>
                  </a:lnTo>
                  <a:close/>
                </a:path>
              </a:pathLst>
            </a:custGeom>
            <a:solidFill>
              <a:srgbClr val="020202"/>
            </a:solidFill>
            <a:ln w="1956" cap="flat">
              <a:noFill/>
              <a:prstDash val="solid"/>
              <a:miter/>
            </a:ln>
          </p:spPr>
          <p:txBody>
            <a:bodyPr rtlCol="0" anchor="ctr"/>
            <a:lstStyle/>
            <a:p>
              <a:endParaRPr lang="es-CO"/>
            </a:p>
          </p:txBody>
        </p:sp>
        <p:sp>
          <p:nvSpPr>
            <p:cNvPr id="331" name="Freeform: Shape 330">
              <a:extLst>
                <a:ext uri="{FF2B5EF4-FFF2-40B4-BE49-F238E27FC236}">
                  <a16:creationId xmlns:a16="http://schemas.microsoft.com/office/drawing/2014/main" id="{F2E3C842-B3AC-406F-0C95-56E193BF7AEC}"/>
                </a:ext>
              </a:extLst>
            </p:cNvPr>
            <p:cNvSpPr/>
            <p:nvPr/>
          </p:nvSpPr>
          <p:spPr>
            <a:xfrm>
              <a:off x="13202017" y="1817268"/>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332" name="Freeform: Shape 331">
              <a:extLst>
                <a:ext uri="{FF2B5EF4-FFF2-40B4-BE49-F238E27FC236}">
                  <a16:creationId xmlns:a16="http://schemas.microsoft.com/office/drawing/2014/main" id="{8217CA50-E451-9C17-9DE2-B018C2E8F409}"/>
                </a:ext>
              </a:extLst>
            </p:cNvPr>
            <p:cNvSpPr/>
            <p:nvPr/>
          </p:nvSpPr>
          <p:spPr>
            <a:xfrm>
              <a:off x="13193263" y="1818724"/>
              <a:ext cx="1475" cy="752"/>
            </a:xfrm>
            <a:custGeom>
              <a:avLst/>
              <a:gdLst>
                <a:gd name="connsiteX0" fmla="*/ -1606 w 1475"/>
                <a:gd name="connsiteY0" fmla="*/ -315 h 752"/>
                <a:gd name="connsiteX1" fmla="*/ -130 w 1475"/>
                <a:gd name="connsiteY1" fmla="*/ -315 h 752"/>
                <a:gd name="connsiteX2" fmla="*/ -1606 w 1475"/>
                <a:gd name="connsiteY2" fmla="*/ -315 h 752"/>
              </a:gdLst>
              <a:ahLst/>
              <a:cxnLst>
                <a:cxn ang="0">
                  <a:pos x="connsiteX0" y="connsiteY0"/>
                </a:cxn>
                <a:cxn ang="0">
                  <a:pos x="connsiteX1" y="connsiteY1"/>
                </a:cxn>
                <a:cxn ang="0">
                  <a:pos x="connsiteX2" y="connsiteY2"/>
                </a:cxn>
              </a:cxnLst>
              <a:rect l="l" t="t" r="r" b="b"/>
              <a:pathLst>
                <a:path w="1475" h="752">
                  <a:moveTo>
                    <a:pt x="-1606" y="-315"/>
                  </a:moveTo>
                  <a:lnTo>
                    <a:pt x="-130" y="-315"/>
                  </a:lnTo>
                  <a:cubicBezTo>
                    <a:pt x="-622" y="689"/>
                    <a:pt x="-1114" y="689"/>
                    <a:pt x="-1606" y="-315"/>
                  </a:cubicBezTo>
                  <a:close/>
                </a:path>
              </a:pathLst>
            </a:custGeom>
            <a:solidFill>
              <a:srgbClr val="020202"/>
            </a:solidFill>
            <a:ln w="1956" cap="flat">
              <a:noFill/>
              <a:prstDash val="solid"/>
              <a:miter/>
            </a:ln>
          </p:spPr>
          <p:txBody>
            <a:bodyPr rtlCol="0" anchor="ctr"/>
            <a:lstStyle/>
            <a:p>
              <a:endParaRPr lang="es-CO"/>
            </a:p>
          </p:txBody>
        </p:sp>
        <p:sp>
          <p:nvSpPr>
            <p:cNvPr id="333" name="Freeform: Shape 332">
              <a:extLst>
                <a:ext uri="{FF2B5EF4-FFF2-40B4-BE49-F238E27FC236}">
                  <a16:creationId xmlns:a16="http://schemas.microsoft.com/office/drawing/2014/main" id="{B74116E1-7393-73F4-8FB2-D9407CF24EB5}"/>
                </a:ext>
              </a:extLst>
            </p:cNvPr>
            <p:cNvSpPr/>
            <p:nvPr/>
          </p:nvSpPr>
          <p:spPr>
            <a:xfrm>
              <a:off x="13111661" y="1757523"/>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334" name="Freeform: Shape 333">
              <a:extLst>
                <a:ext uri="{FF2B5EF4-FFF2-40B4-BE49-F238E27FC236}">
                  <a16:creationId xmlns:a16="http://schemas.microsoft.com/office/drawing/2014/main" id="{37DF77E8-6ED8-789F-31E0-5B33B344E370}"/>
                </a:ext>
              </a:extLst>
            </p:cNvPr>
            <p:cNvSpPr/>
            <p:nvPr/>
          </p:nvSpPr>
          <p:spPr>
            <a:xfrm>
              <a:off x="12819661" y="204218"/>
              <a:ext cx="603848" cy="237467"/>
            </a:xfrm>
            <a:custGeom>
              <a:avLst/>
              <a:gdLst>
                <a:gd name="connsiteX0" fmla="*/ 602243 w 603848"/>
                <a:gd name="connsiteY0" fmla="*/ 108809 h 237467"/>
                <a:gd name="connsiteX1" fmla="*/ 567954 w 603848"/>
                <a:gd name="connsiteY1" fmla="*/ 97458 h 237467"/>
                <a:gd name="connsiteX2" fmla="*/ 516471 w 603848"/>
                <a:gd name="connsiteY2" fmla="*/ 86717 h 237467"/>
                <a:gd name="connsiteX3" fmla="*/ 482713 w 603848"/>
                <a:gd name="connsiteY3" fmla="*/ 84041 h 237467"/>
                <a:gd name="connsiteX4" fmla="*/ 476398 w 603848"/>
                <a:gd name="connsiteY4" fmla="*/ 85359 h 237467"/>
                <a:gd name="connsiteX5" fmla="*/ 430561 w 603848"/>
                <a:gd name="connsiteY5" fmla="*/ 85458 h 237467"/>
                <a:gd name="connsiteX6" fmla="*/ 420056 w 603848"/>
                <a:gd name="connsiteY6" fmla="*/ 86048 h 237467"/>
                <a:gd name="connsiteX7" fmla="*/ 385118 w 603848"/>
                <a:gd name="connsiteY7" fmla="*/ 86540 h 237467"/>
                <a:gd name="connsiteX8" fmla="*/ 382599 w 603848"/>
                <a:gd name="connsiteY8" fmla="*/ 87189 h 237467"/>
                <a:gd name="connsiteX9" fmla="*/ 345694 w 603848"/>
                <a:gd name="connsiteY9" fmla="*/ 89963 h 237467"/>
                <a:gd name="connsiteX10" fmla="*/ 308925 w 603848"/>
                <a:gd name="connsiteY10" fmla="*/ 93091 h 237467"/>
                <a:gd name="connsiteX11" fmla="*/ 228425 w 603848"/>
                <a:gd name="connsiteY11" fmla="*/ 102691 h 237467"/>
                <a:gd name="connsiteX12" fmla="*/ 210504 w 603848"/>
                <a:gd name="connsiteY12" fmla="*/ 105347 h 237467"/>
                <a:gd name="connsiteX13" fmla="*/ 208202 w 603848"/>
                <a:gd name="connsiteY13" fmla="*/ 105976 h 237467"/>
                <a:gd name="connsiteX14" fmla="*/ 201514 w 603848"/>
                <a:gd name="connsiteY14" fmla="*/ 107117 h 237467"/>
                <a:gd name="connsiteX15" fmla="*/ 124063 w 603848"/>
                <a:gd name="connsiteY15" fmla="*/ 142528 h 237467"/>
                <a:gd name="connsiteX16" fmla="*/ 118515 w 603848"/>
                <a:gd name="connsiteY16" fmla="*/ 145852 h 237467"/>
                <a:gd name="connsiteX17" fmla="*/ 115603 w 603848"/>
                <a:gd name="connsiteY17" fmla="*/ 146777 h 237467"/>
                <a:gd name="connsiteX18" fmla="*/ 115603 w 603848"/>
                <a:gd name="connsiteY18" fmla="*/ 146777 h 237467"/>
                <a:gd name="connsiteX19" fmla="*/ 114108 w 603848"/>
                <a:gd name="connsiteY19" fmla="*/ 148252 h 237467"/>
                <a:gd name="connsiteX20" fmla="*/ 114108 w 603848"/>
                <a:gd name="connsiteY20" fmla="*/ 148252 h 237467"/>
                <a:gd name="connsiteX21" fmla="*/ 112593 w 603848"/>
                <a:gd name="connsiteY21" fmla="*/ 149708 h 237467"/>
                <a:gd name="connsiteX22" fmla="*/ 112593 w 603848"/>
                <a:gd name="connsiteY22" fmla="*/ 149708 h 237467"/>
                <a:gd name="connsiteX23" fmla="*/ 92252 w 603848"/>
                <a:gd name="connsiteY23" fmla="*/ 170030 h 237467"/>
                <a:gd name="connsiteX24" fmla="*/ 92252 w 603848"/>
                <a:gd name="connsiteY24" fmla="*/ 170030 h 237467"/>
                <a:gd name="connsiteX25" fmla="*/ 90816 w 603848"/>
                <a:gd name="connsiteY25" fmla="*/ 171545 h 237467"/>
                <a:gd name="connsiteX26" fmla="*/ 90816 w 603848"/>
                <a:gd name="connsiteY26" fmla="*/ 171545 h 237467"/>
                <a:gd name="connsiteX27" fmla="*/ 86429 w 603848"/>
                <a:gd name="connsiteY27" fmla="*/ 177446 h 237467"/>
                <a:gd name="connsiteX28" fmla="*/ 86429 w 603848"/>
                <a:gd name="connsiteY28" fmla="*/ 177446 h 237467"/>
                <a:gd name="connsiteX29" fmla="*/ 83498 w 603848"/>
                <a:gd name="connsiteY29" fmla="*/ 181833 h 237467"/>
                <a:gd name="connsiteX30" fmla="*/ 83498 w 603848"/>
                <a:gd name="connsiteY30" fmla="*/ 181833 h 237467"/>
                <a:gd name="connsiteX31" fmla="*/ 74940 w 603848"/>
                <a:gd name="connsiteY31" fmla="*/ 196450 h 237467"/>
                <a:gd name="connsiteX32" fmla="*/ 65753 w 603848"/>
                <a:gd name="connsiteY32" fmla="*/ 234713 h 237467"/>
                <a:gd name="connsiteX33" fmla="*/ 64455 w 603848"/>
                <a:gd name="connsiteY33" fmla="*/ 237153 h 237467"/>
                <a:gd name="connsiteX34" fmla="*/ 62940 w 603848"/>
                <a:gd name="connsiteY34" fmla="*/ 206011 h 237467"/>
                <a:gd name="connsiteX35" fmla="*/ 64534 w 603848"/>
                <a:gd name="connsiteY35" fmla="*/ 196765 h 237467"/>
                <a:gd name="connsiteX36" fmla="*/ 81236 w 603848"/>
                <a:gd name="connsiteY36" fmla="*/ 165918 h 237467"/>
                <a:gd name="connsiteX37" fmla="*/ 100574 w 603848"/>
                <a:gd name="connsiteY37" fmla="*/ 143708 h 237467"/>
                <a:gd name="connsiteX38" fmla="*/ 102344 w 603848"/>
                <a:gd name="connsiteY38" fmla="*/ 142469 h 237467"/>
                <a:gd name="connsiteX39" fmla="*/ 111453 w 603848"/>
                <a:gd name="connsiteY39" fmla="*/ 127695 h 237467"/>
                <a:gd name="connsiteX40" fmla="*/ 107990 w 603848"/>
                <a:gd name="connsiteY40" fmla="*/ 119727 h 237467"/>
                <a:gd name="connsiteX41" fmla="*/ 82298 w 603848"/>
                <a:gd name="connsiteY41" fmla="*/ 118448 h 237467"/>
                <a:gd name="connsiteX42" fmla="*/ 71025 w 603848"/>
                <a:gd name="connsiteY42" fmla="*/ 129760 h 237467"/>
                <a:gd name="connsiteX43" fmla="*/ 67366 w 603848"/>
                <a:gd name="connsiteY43" fmla="*/ 141367 h 237467"/>
                <a:gd name="connsiteX44" fmla="*/ 67366 w 603848"/>
                <a:gd name="connsiteY44" fmla="*/ 152285 h 237467"/>
                <a:gd name="connsiteX45" fmla="*/ 60894 w 603848"/>
                <a:gd name="connsiteY45" fmla="*/ 163204 h 237467"/>
                <a:gd name="connsiteX46" fmla="*/ 45923 w 603848"/>
                <a:gd name="connsiteY46" fmla="*/ 176423 h 237467"/>
                <a:gd name="connsiteX47" fmla="*/ 33864 w 603848"/>
                <a:gd name="connsiteY47" fmla="*/ 181027 h 237467"/>
                <a:gd name="connsiteX48" fmla="*/ 29084 w 603848"/>
                <a:gd name="connsiteY48" fmla="*/ 179335 h 237467"/>
                <a:gd name="connsiteX49" fmla="*/ 5142 w 603848"/>
                <a:gd name="connsiteY49" fmla="*/ 174456 h 237467"/>
                <a:gd name="connsiteX50" fmla="*/ -1606 w 603848"/>
                <a:gd name="connsiteY50" fmla="*/ 174456 h 237467"/>
                <a:gd name="connsiteX51" fmla="*/ 2329 w 603848"/>
                <a:gd name="connsiteY51" fmla="*/ 147466 h 237467"/>
                <a:gd name="connsiteX52" fmla="*/ 13719 w 603848"/>
                <a:gd name="connsiteY52" fmla="*/ 128245 h 237467"/>
                <a:gd name="connsiteX53" fmla="*/ 41517 w 603848"/>
                <a:gd name="connsiteY53" fmla="*/ 97635 h 237467"/>
                <a:gd name="connsiteX54" fmla="*/ 75727 w 603848"/>
                <a:gd name="connsiteY54" fmla="*/ 73300 h 237467"/>
                <a:gd name="connsiteX55" fmla="*/ 89301 w 603848"/>
                <a:gd name="connsiteY55" fmla="*/ 64919 h 237467"/>
                <a:gd name="connsiteX56" fmla="*/ 92252 w 603848"/>
                <a:gd name="connsiteY56" fmla="*/ 40055 h 237467"/>
                <a:gd name="connsiteX57" fmla="*/ 89990 w 603848"/>
                <a:gd name="connsiteY57" fmla="*/ 37673 h 237467"/>
                <a:gd name="connsiteX58" fmla="*/ 77635 w 603848"/>
                <a:gd name="connsiteY58" fmla="*/ 35017 h 237467"/>
                <a:gd name="connsiteX59" fmla="*/ 65301 w 603848"/>
                <a:gd name="connsiteY59" fmla="*/ 38755 h 237467"/>
                <a:gd name="connsiteX60" fmla="*/ 97347 w 603848"/>
                <a:gd name="connsiteY60" fmla="*/ 27424 h 237467"/>
                <a:gd name="connsiteX61" fmla="*/ 168680 w 603848"/>
                <a:gd name="connsiteY61" fmla="*/ 13476 h 237467"/>
                <a:gd name="connsiteX62" fmla="*/ 229999 w 603848"/>
                <a:gd name="connsiteY62" fmla="*/ 6079 h 237467"/>
                <a:gd name="connsiteX63" fmla="*/ 277213 w 603848"/>
                <a:gd name="connsiteY63" fmla="*/ 3954 h 237467"/>
                <a:gd name="connsiteX64" fmla="*/ 320080 w 603848"/>
                <a:gd name="connsiteY64" fmla="*/ 2912 h 237467"/>
                <a:gd name="connsiteX65" fmla="*/ 404436 w 603848"/>
                <a:gd name="connsiteY65" fmla="*/ 1416 h 237467"/>
                <a:gd name="connsiteX66" fmla="*/ 455997 w 603848"/>
                <a:gd name="connsiteY66" fmla="*/ 4249 h 237467"/>
                <a:gd name="connsiteX67" fmla="*/ 506792 w 603848"/>
                <a:gd name="connsiteY67" fmla="*/ 6826 h 237467"/>
                <a:gd name="connsiteX68" fmla="*/ 511887 w 603848"/>
                <a:gd name="connsiteY68" fmla="*/ 7023 h 237467"/>
                <a:gd name="connsiteX69" fmla="*/ 517238 w 603848"/>
                <a:gd name="connsiteY69" fmla="*/ -315 h 237467"/>
                <a:gd name="connsiteX70" fmla="*/ 555560 w 603848"/>
                <a:gd name="connsiteY70" fmla="*/ 50086 h 237467"/>
                <a:gd name="connsiteX71" fmla="*/ 571417 w 603848"/>
                <a:gd name="connsiteY71" fmla="*/ 75110 h 237467"/>
                <a:gd name="connsiteX72" fmla="*/ 592584 w 603848"/>
                <a:gd name="connsiteY72" fmla="*/ 101609 h 237467"/>
                <a:gd name="connsiteX73" fmla="*/ 597404 w 603848"/>
                <a:gd name="connsiteY73" fmla="*/ 104658 h 237467"/>
                <a:gd name="connsiteX74" fmla="*/ 602243 w 603848"/>
                <a:gd name="connsiteY74" fmla="*/ 108809 h 23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603848" h="237467">
                  <a:moveTo>
                    <a:pt x="602243" y="108809"/>
                  </a:moveTo>
                  <a:cubicBezTo>
                    <a:pt x="590754" y="105170"/>
                    <a:pt x="579600" y="100605"/>
                    <a:pt x="567954" y="97458"/>
                  </a:cubicBezTo>
                  <a:cubicBezTo>
                    <a:pt x="551055" y="92721"/>
                    <a:pt x="533861" y="89132"/>
                    <a:pt x="516471" y="86717"/>
                  </a:cubicBezTo>
                  <a:cubicBezTo>
                    <a:pt x="505238" y="85261"/>
                    <a:pt x="494084" y="83412"/>
                    <a:pt x="482713" y="84041"/>
                  </a:cubicBezTo>
                  <a:cubicBezTo>
                    <a:pt x="480943" y="85475"/>
                    <a:pt x="478601" y="85967"/>
                    <a:pt x="476398" y="85359"/>
                  </a:cubicBezTo>
                  <a:cubicBezTo>
                    <a:pt x="461152" y="84045"/>
                    <a:pt x="445807" y="84077"/>
                    <a:pt x="430561" y="85458"/>
                  </a:cubicBezTo>
                  <a:cubicBezTo>
                    <a:pt x="427079" y="85979"/>
                    <a:pt x="423577" y="86176"/>
                    <a:pt x="420056" y="86048"/>
                  </a:cubicBezTo>
                  <a:cubicBezTo>
                    <a:pt x="408410" y="86284"/>
                    <a:pt x="396744" y="85438"/>
                    <a:pt x="385118" y="86540"/>
                  </a:cubicBezTo>
                  <a:cubicBezTo>
                    <a:pt x="384311" y="86843"/>
                    <a:pt x="383465" y="87061"/>
                    <a:pt x="382599" y="87189"/>
                  </a:cubicBezTo>
                  <a:cubicBezTo>
                    <a:pt x="370284" y="87779"/>
                    <a:pt x="357969" y="88566"/>
                    <a:pt x="345694" y="89963"/>
                  </a:cubicBezTo>
                  <a:cubicBezTo>
                    <a:pt x="333674" y="93425"/>
                    <a:pt x="321182" y="91556"/>
                    <a:pt x="308925" y="93091"/>
                  </a:cubicBezTo>
                  <a:cubicBezTo>
                    <a:pt x="282132" y="96455"/>
                    <a:pt x="255180" y="98815"/>
                    <a:pt x="228425" y="102691"/>
                  </a:cubicBezTo>
                  <a:cubicBezTo>
                    <a:pt x="222524" y="103576"/>
                    <a:pt x="216464" y="104442"/>
                    <a:pt x="210504" y="105347"/>
                  </a:cubicBezTo>
                  <a:cubicBezTo>
                    <a:pt x="209756" y="105636"/>
                    <a:pt x="208989" y="105848"/>
                    <a:pt x="208202" y="105976"/>
                  </a:cubicBezTo>
                  <a:cubicBezTo>
                    <a:pt x="205940" y="106139"/>
                    <a:pt x="203697" y="106521"/>
                    <a:pt x="201514" y="107117"/>
                  </a:cubicBezTo>
                  <a:cubicBezTo>
                    <a:pt x="173087" y="112061"/>
                    <a:pt x="146411" y="124256"/>
                    <a:pt x="124063" y="142528"/>
                  </a:cubicBezTo>
                  <a:cubicBezTo>
                    <a:pt x="122430" y="143950"/>
                    <a:pt x="120541" y="145075"/>
                    <a:pt x="118515" y="145852"/>
                  </a:cubicBezTo>
                  <a:cubicBezTo>
                    <a:pt x="117531" y="146108"/>
                    <a:pt x="116331" y="145715"/>
                    <a:pt x="115603" y="146777"/>
                  </a:cubicBezTo>
                  <a:lnTo>
                    <a:pt x="115603" y="146777"/>
                  </a:lnTo>
                  <a:cubicBezTo>
                    <a:pt x="115013" y="147159"/>
                    <a:pt x="114502" y="147662"/>
                    <a:pt x="114108" y="148252"/>
                  </a:cubicBezTo>
                  <a:lnTo>
                    <a:pt x="114108" y="148252"/>
                  </a:lnTo>
                  <a:cubicBezTo>
                    <a:pt x="113518" y="148632"/>
                    <a:pt x="113007" y="149128"/>
                    <a:pt x="112593" y="149708"/>
                  </a:cubicBezTo>
                  <a:lnTo>
                    <a:pt x="112593" y="149708"/>
                  </a:lnTo>
                  <a:cubicBezTo>
                    <a:pt x="105157" y="155791"/>
                    <a:pt x="98351" y="162600"/>
                    <a:pt x="92252" y="170030"/>
                  </a:cubicBezTo>
                  <a:lnTo>
                    <a:pt x="92252" y="170030"/>
                  </a:lnTo>
                  <a:cubicBezTo>
                    <a:pt x="91701" y="170465"/>
                    <a:pt x="91229" y="170976"/>
                    <a:pt x="90816" y="171545"/>
                  </a:cubicBezTo>
                  <a:lnTo>
                    <a:pt x="90816" y="171545"/>
                  </a:lnTo>
                  <a:cubicBezTo>
                    <a:pt x="89183" y="173380"/>
                    <a:pt x="87708" y="175355"/>
                    <a:pt x="86429" y="177446"/>
                  </a:cubicBezTo>
                  <a:lnTo>
                    <a:pt x="86429" y="177446"/>
                  </a:lnTo>
                  <a:cubicBezTo>
                    <a:pt x="85288" y="178794"/>
                    <a:pt x="84304" y="180265"/>
                    <a:pt x="83498" y="181833"/>
                  </a:cubicBezTo>
                  <a:lnTo>
                    <a:pt x="83498" y="181833"/>
                  </a:lnTo>
                  <a:cubicBezTo>
                    <a:pt x="78560" y="185473"/>
                    <a:pt x="76947" y="191237"/>
                    <a:pt x="74940" y="196450"/>
                  </a:cubicBezTo>
                  <a:cubicBezTo>
                    <a:pt x="69963" y="208669"/>
                    <a:pt x="66875" y="221570"/>
                    <a:pt x="65753" y="234713"/>
                  </a:cubicBezTo>
                  <a:cubicBezTo>
                    <a:pt x="65753" y="235540"/>
                    <a:pt x="64907" y="236346"/>
                    <a:pt x="64455" y="237153"/>
                  </a:cubicBezTo>
                  <a:cubicBezTo>
                    <a:pt x="65478" y="226706"/>
                    <a:pt x="62822" y="216437"/>
                    <a:pt x="62940" y="206011"/>
                  </a:cubicBezTo>
                  <a:cubicBezTo>
                    <a:pt x="62881" y="202856"/>
                    <a:pt x="63432" y="199718"/>
                    <a:pt x="64534" y="196765"/>
                  </a:cubicBezTo>
                  <a:cubicBezTo>
                    <a:pt x="68940" y="185866"/>
                    <a:pt x="73367" y="174948"/>
                    <a:pt x="81236" y="165918"/>
                  </a:cubicBezTo>
                  <a:cubicBezTo>
                    <a:pt x="87688" y="158508"/>
                    <a:pt x="94141" y="151105"/>
                    <a:pt x="100574" y="143708"/>
                  </a:cubicBezTo>
                  <a:cubicBezTo>
                    <a:pt x="101065" y="143167"/>
                    <a:pt x="101675" y="142742"/>
                    <a:pt x="102344" y="142469"/>
                  </a:cubicBezTo>
                  <a:cubicBezTo>
                    <a:pt x="109092" y="139793"/>
                    <a:pt x="111551" y="135111"/>
                    <a:pt x="111453" y="127695"/>
                  </a:cubicBezTo>
                  <a:cubicBezTo>
                    <a:pt x="111708" y="124624"/>
                    <a:pt x="110410" y="121628"/>
                    <a:pt x="107990" y="119727"/>
                  </a:cubicBezTo>
                  <a:cubicBezTo>
                    <a:pt x="101301" y="114416"/>
                    <a:pt x="90580" y="112488"/>
                    <a:pt x="82298" y="118448"/>
                  </a:cubicBezTo>
                  <a:cubicBezTo>
                    <a:pt x="78049" y="121687"/>
                    <a:pt x="74252" y="125491"/>
                    <a:pt x="71025" y="129760"/>
                  </a:cubicBezTo>
                  <a:cubicBezTo>
                    <a:pt x="68547" y="133116"/>
                    <a:pt x="67268" y="137200"/>
                    <a:pt x="67366" y="141367"/>
                  </a:cubicBezTo>
                  <a:cubicBezTo>
                    <a:pt x="67366" y="145006"/>
                    <a:pt x="67189" y="148666"/>
                    <a:pt x="67366" y="152285"/>
                  </a:cubicBezTo>
                  <a:cubicBezTo>
                    <a:pt x="67681" y="157479"/>
                    <a:pt x="65950" y="161020"/>
                    <a:pt x="60894" y="163204"/>
                  </a:cubicBezTo>
                  <a:cubicBezTo>
                    <a:pt x="54619" y="165905"/>
                    <a:pt x="49386" y="170535"/>
                    <a:pt x="45923" y="176423"/>
                  </a:cubicBezTo>
                  <a:cubicBezTo>
                    <a:pt x="42343" y="182325"/>
                    <a:pt x="40238" y="182856"/>
                    <a:pt x="33864" y="181027"/>
                  </a:cubicBezTo>
                  <a:cubicBezTo>
                    <a:pt x="32231" y="180590"/>
                    <a:pt x="30638" y="180024"/>
                    <a:pt x="29084" y="179335"/>
                  </a:cubicBezTo>
                  <a:cubicBezTo>
                    <a:pt x="21628" y="175739"/>
                    <a:pt x="13405" y="174061"/>
                    <a:pt x="5142" y="174456"/>
                  </a:cubicBezTo>
                  <a:cubicBezTo>
                    <a:pt x="2998" y="174594"/>
                    <a:pt x="854" y="174456"/>
                    <a:pt x="-1606" y="174456"/>
                  </a:cubicBezTo>
                  <a:cubicBezTo>
                    <a:pt x="-268" y="164994"/>
                    <a:pt x="539" y="156121"/>
                    <a:pt x="2329" y="147466"/>
                  </a:cubicBezTo>
                  <a:cubicBezTo>
                    <a:pt x="3922" y="139970"/>
                    <a:pt x="9627" y="134482"/>
                    <a:pt x="13719" y="128245"/>
                  </a:cubicBezTo>
                  <a:cubicBezTo>
                    <a:pt x="21372" y="116580"/>
                    <a:pt x="31425" y="107019"/>
                    <a:pt x="41517" y="97635"/>
                  </a:cubicBezTo>
                  <a:cubicBezTo>
                    <a:pt x="51943" y="88228"/>
                    <a:pt x="63412" y="80061"/>
                    <a:pt x="75727" y="73300"/>
                  </a:cubicBezTo>
                  <a:cubicBezTo>
                    <a:pt x="80468" y="70859"/>
                    <a:pt x="84993" y="68057"/>
                    <a:pt x="89301" y="64919"/>
                  </a:cubicBezTo>
                  <a:cubicBezTo>
                    <a:pt x="96974" y="58868"/>
                    <a:pt x="98311" y="47737"/>
                    <a:pt x="92252" y="40055"/>
                  </a:cubicBezTo>
                  <a:cubicBezTo>
                    <a:pt x="91583" y="39192"/>
                    <a:pt x="90816" y="38395"/>
                    <a:pt x="89990" y="37673"/>
                  </a:cubicBezTo>
                  <a:cubicBezTo>
                    <a:pt x="86449" y="34407"/>
                    <a:pt x="82770" y="32814"/>
                    <a:pt x="77635" y="35017"/>
                  </a:cubicBezTo>
                  <a:cubicBezTo>
                    <a:pt x="73701" y="36670"/>
                    <a:pt x="69983" y="39483"/>
                    <a:pt x="65301" y="38755"/>
                  </a:cubicBezTo>
                  <a:cubicBezTo>
                    <a:pt x="75393" y="33487"/>
                    <a:pt x="86193" y="29672"/>
                    <a:pt x="97347" y="27424"/>
                  </a:cubicBezTo>
                  <a:cubicBezTo>
                    <a:pt x="120954" y="21935"/>
                    <a:pt x="144561" y="16505"/>
                    <a:pt x="168680" y="13476"/>
                  </a:cubicBezTo>
                  <a:cubicBezTo>
                    <a:pt x="189100" y="10918"/>
                    <a:pt x="209481" y="7456"/>
                    <a:pt x="229999" y="6079"/>
                  </a:cubicBezTo>
                  <a:cubicBezTo>
                    <a:pt x="245737" y="5036"/>
                    <a:pt x="261475" y="4112"/>
                    <a:pt x="277213" y="3954"/>
                  </a:cubicBezTo>
                  <a:cubicBezTo>
                    <a:pt x="291496" y="3738"/>
                    <a:pt x="305778" y="3521"/>
                    <a:pt x="320080" y="2912"/>
                  </a:cubicBezTo>
                  <a:cubicBezTo>
                    <a:pt x="348173" y="1692"/>
                    <a:pt x="376324" y="1279"/>
                    <a:pt x="404436" y="1416"/>
                  </a:cubicBezTo>
                  <a:cubicBezTo>
                    <a:pt x="421629" y="1515"/>
                    <a:pt x="438804" y="3207"/>
                    <a:pt x="455997" y="4249"/>
                  </a:cubicBezTo>
                  <a:cubicBezTo>
                    <a:pt x="473191" y="5292"/>
                    <a:pt x="489913" y="4997"/>
                    <a:pt x="506792" y="6826"/>
                  </a:cubicBezTo>
                  <a:cubicBezTo>
                    <a:pt x="508484" y="7009"/>
                    <a:pt x="510195" y="7076"/>
                    <a:pt x="511887" y="7023"/>
                  </a:cubicBezTo>
                  <a:cubicBezTo>
                    <a:pt x="517435" y="6787"/>
                    <a:pt x="517966" y="6020"/>
                    <a:pt x="517238" y="-315"/>
                  </a:cubicBezTo>
                  <a:cubicBezTo>
                    <a:pt x="528648" y="17528"/>
                    <a:pt x="543737" y="32578"/>
                    <a:pt x="555560" y="50086"/>
                  </a:cubicBezTo>
                  <a:cubicBezTo>
                    <a:pt x="561069" y="58270"/>
                    <a:pt x="566007" y="66847"/>
                    <a:pt x="571417" y="75110"/>
                  </a:cubicBezTo>
                  <a:cubicBezTo>
                    <a:pt x="577613" y="84612"/>
                    <a:pt x="583967" y="94015"/>
                    <a:pt x="592584" y="101609"/>
                  </a:cubicBezTo>
                  <a:cubicBezTo>
                    <a:pt x="593882" y="103035"/>
                    <a:pt x="595555" y="104087"/>
                    <a:pt x="597404" y="104658"/>
                  </a:cubicBezTo>
                  <a:cubicBezTo>
                    <a:pt x="599587" y="105199"/>
                    <a:pt x="601378" y="106737"/>
                    <a:pt x="602243" y="108809"/>
                  </a:cubicBezTo>
                  <a:close/>
                </a:path>
              </a:pathLst>
            </a:custGeom>
            <a:solidFill>
              <a:srgbClr val="020202"/>
            </a:solidFill>
            <a:ln w="1956" cap="flat">
              <a:noFill/>
              <a:prstDash val="solid"/>
              <a:miter/>
            </a:ln>
          </p:spPr>
          <p:txBody>
            <a:bodyPr rtlCol="0" anchor="ctr"/>
            <a:lstStyle/>
            <a:p>
              <a:endParaRPr lang="es-CO"/>
            </a:p>
          </p:txBody>
        </p:sp>
        <p:sp>
          <p:nvSpPr>
            <p:cNvPr id="335" name="Freeform: Shape 334">
              <a:extLst>
                <a:ext uri="{FF2B5EF4-FFF2-40B4-BE49-F238E27FC236}">
                  <a16:creationId xmlns:a16="http://schemas.microsoft.com/office/drawing/2014/main" id="{F8FBC3CC-E646-EEE1-CEBA-3246493F5CB5}"/>
                </a:ext>
              </a:extLst>
            </p:cNvPr>
            <p:cNvSpPr/>
            <p:nvPr/>
          </p:nvSpPr>
          <p:spPr>
            <a:xfrm>
              <a:off x="13299278" y="160486"/>
              <a:ext cx="11999" cy="12983"/>
            </a:xfrm>
            <a:custGeom>
              <a:avLst/>
              <a:gdLst>
                <a:gd name="connsiteX0" fmla="*/ 10394 w 11999"/>
                <a:gd name="connsiteY0" fmla="*/ 12669 h 12983"/>
                <a:gd name="connsiteX1" fmla="*/ -1606 w 11999"/>
                <a:gd name="connsiteY1" fmla="*/ -315 h 12983"/>
                <a:gd name="connsiteX2" fmla="*/ 10394 w 11999"/>
                <a:gd name="connsiteY2" fmla="*/ 12669 h 12983"/>
              </a:gdLst>
              <a:ahLst/>
              <a:cxnLst>
                <a:cxn ang="0">
                  <a:pos x="connsiteX0" y="connsiteY0"/>
                </a:cxn>
                <a:cxn ang="0">
                  <a:pos x="connsiteX1" y="connsiteY1"/>
                </a:cxn>
                <a:cxn ang="0">
                  <a:pos x="connsiteX2" y="connsiteY2"/>
                </a:cxn>
              </a:cxnLst>
              <a:rect l="l" t="t" r="r" b="b"/>
              <a:pathLst>
                <a:path w="11999" h="12983">
                  <a:moveTo>
                    <a:pt x="10394" y="12669"/>
                  </a:moveTo>
                  <a:cubicBezTo>
                    <a:pt x="5673" y="9073"/>
                    <a:pt x="1601" y="4680"/>
                    <a:pt x="-1606" y="-315"/>
                  </a:cubicBezTo>
                  <a:cubicBezTo>
                    <a:pt x="3430" y="3049"/>
                    <a:pt x="8290" y="6590"/>
                    <a:pt x="10394" y="12669"/>
                  </a:cubicBezTo>
                  <a:close/>
                </a:path>
              </a:pathLst>
            </a:custGeom>
            <a:solidFill>
              <a:srgbClr val="020202"/>
            </a:solidFill>
            <a:ln w="1956" cap="flat">
              <a:noFill/>
              <a:prstDash val="solid"/>
              <a:miter/>
            </a:ln>
          </p:spPr>
          <p:txBody>
            <a:bodyPr rtlCol="0" anchor="ctr"/>
            <a:lstStyle/>
            <a:p>
              <a:endParaRPr lang="es-CO"/>
            </a:p>
          </p:txBody>
        </p:sp>
        <p:sp>
          <p:nvSpPr>
            <p:cNvPr id="336" name="Freeform: Shape 335">
              <a:extLst>
                <a:ext uri="{FF2B5EF4-FFF2-40B4-BE49-F238E27FC236}">
                  <a16:creationId xmlns:a16="http://schemas.microsoft.com/office/drawing/2014/main" id="{34F52E01-44A3-A99A-9093-F27EA7818047}"/>
                </a:ext>
              </a:extLst>
            </p:cNvPr>
            <p:cNvSpPr/>
            <p:nvPr/>
          </p:nvSpPr>
          <p:spPr>
            <a:xfrm>
              <a:off x="13178410" y="68792"/>
              <a:ext cx="13377" cy="7160"/>
            </a:xfrm>
            <a:custGeom>
              <a:avLst/>
              <a:gdLst>
                <a:gd name="connsiteX0" fmla="*/ 11772 w 13377"/>
                <a:gd name="connsiteY0" fmla="*/ 6846 h 7160"/>
                <a:gd name="connsiteX1" fmla="*/ -1606 w 13377"/>
                <a:gd name="connsiteY1" fmla="*/ -315 h 7160"/>
                <a:gd name="connsiteX2" fmla="*/ 11772 w 13377"/>
                <a:gd name="connsiteY2" fmla="*/ 6846 h 7160"/>
              </a:gdLst>
              <a:ahLst/>
              <a:cxnLst>
                <a:cxn ang="0">
                  <a:pos x="connsiteX0" y="connsiteY0"/>
                </a:cxn>
                <a:cxn ang="0">
                  <a:pos x="connsiteX1" y="connsiteY1"/>
                </a:cxn>
                <a:cxn ang="0">
                  <a:pos x="connsiteX2" y="connsiteY2"/>
                </a:cxn>
              </a:cxnLst>
              <a:rect l="l" t="t" r="r" b="b"/>
              <a:pathLst>
                <a:path w="13377" h="7160">
                  <a:moveTo>
                    <a:pt x="11772" y="6846"/>
                  </a:moveTo>
                  <a:cubicBezTo>
                    <a:pt x="6933" y="5253"/>
                    <a:pt x="2408" y="2831"/>
                    <a:pt x="-1606" y="-315"/>
                  </a:cubicBezTo>
                  <a:cubicBezTo>
                    <a:pt x="3569" y="364"/>
                    <a:pt x="8329" y="2910"/>
                    <a:pt x="11772" y="6846"/>
                  </a:cubicBezTo>
                  <a:close/>
                </a:path>
              </a:pathLst>
            </a:custGeom>
            <a:solidFill>
              <a:srgbClr val="020202"/>
            </a:solidFill>
            <a:ln w="1956" cap="flat">
              <a:noFill/>
              <a:prstDash val="solid"/>
              <a:miter/>
            </a:ln>
          </p:spPr>
          <p:txBody>
            <a:bodyPr rtlCol="0" anchor="ctr"/>
            <a:lstStyle/>
            <a:p>
              <a:endParaRPr lang="es-CO"/>
            </a:p>
          </p:txBody>
        </p:sp>
        <p:sp>
          <p:nvSpPr>
            <p:cNvPr id="337" name="Freeform: Shape 336">
              <a:extLst>
                <a:ext uri="{FF2B5EF4-FFF2-40B4-BE49-F238E27FC236}">
                  <a16:creationId xmlns:a16="http://schemas.microsoft.com/office/drawing/2014/main" id="{ED2FE8C2-8D0F-326D-A35B-0EE853730DBA}"/>
                </a:ext>
              </a:extLst>
            </p:cNvPr>
            <p:cNvSpPr/>
            <p:nvPr/>
          </p:nvSpPr>
          <p:spPr>
            <a:xfrm>
              <a:off x="13268982" y="129718"/>
              <a:ext cx="8636" cy="7613"/>
            </a:xfrm>
            <a:custGeom>
              <a:avLst/>
              <a:gdLst>
                <a:gd name="connsiteX0" fmla="*/ 7031 w 8636"/>
                <a:gd name="connsiteY0" fmla="*/ 7299 h 7613"/>
                <a:gd name="connsiteX1" fmla="*/ -1606 w 8636"/>
                <a:gd name="connsiteY1" fmla="*/ -315 h 7613"/>
                <a:gd name="connsiteX2" fmla="*/ 7031 w 8636"/>
                <a:gd name="connsiteY2" fmla="*/ 7299 h 7613"/>
              </a:gdLst>
              <a:ahLst/>
              <a:cxnLst>
                <a:cxn ang="0">
                  <a:pos x="connsiteX0" y="connsiteY0"/>
                </a:cxn>
                <a:cxn ang="0">
                  <a:pos x="connsiteX1" y="connsiteY1"/>
                </a:cxn>
                <a:cxn ang="0">
                  <a:pos x="connsiteX2" y="connsiteY2"/>
                </a:cxn>
              </a:cxnLst>
              <a:rect l="l" t="t" r="r" b="b"/>
              <a:pathLst>
                <a:path w="8636" h="7613">
                  <a:moveTo>
                    <a:pt x="7031" y="7299"/>
                  </a:moveTo>
                  <a:cubicBezTo>
                    <a:pt x="3608" y="5447"/>
                    <a:pt x="657" y="2843"/>
                    <a:pt x="-1606" y="-315"/>
                  </a:cubicBezTo>
                  <a:cubicBezTo>
                    <a:pt x="2801" y="492"/>
                    <a:pt x="5162" y="3600"/>
                    <a:pt x="7031" y="7299"/>
                  </a:cubicBezTo>
                  <a:close/>
                </a:path>
              </a:pathLst>
            </a:custGeom>
            <a:solidFill>
              <a:srgbClr val="020202"/>
            </a:solidFill>
            <a:ln w="1956" cap="flat">
              <a:noFill/>
              <a:prstDash val="solid"/>
              <a:miter/>
            </a:ln>
          </p:spPr>
          <p:txBody>
            <a:bodyPr rtlCol="0" anchor="ctr"/>
            <a:lstStyle/>
            <a:p>
              <a:endParaRPr lang="es-CO"/>
            </a:p>
          </p:txBody>
        </p:sp>
        <p:sp>
          <p:nvSpPr>
            <p:cNvPr id="338" name="Freeform: Shape 337">
              <a:extLst>
                <a:ext uri="{FF2B5EF4-FFF2-40B4-BE49-F238E27FC236}">
                  <a16:creationId xmlns:a16="http://schemas.microsoft.com/office/drawing/2014/main" id="{3756D036-8FA5-089B-DD6C-56D76EA454B8}"/>
                </a:ext>
              </a:extLst>
            </p:cNvPr>
            <p:cNvSpPr/>
            <p:nvPr/>
          </p:nvSpPr>
          <p:spPr>
            <a:xfrm>
              <a:off x="13287592" y="147364"/>
              <a:ext cx="7574" cy="8655"/>
            </a:xfrm>
            <a:custGeom>
              <a:avLst/>
              <a:gdLst>
                <a:gd name="connsiteX0" fmla="*/ 5969 w 7574"/>
                <a:gd name="connsiteY0" fmla="*/ 8341 h 8655"/>
                <a:gd name="connsiteX1" fmla="*/ -1606 w 7574"/>
                <a:gd name="connsiteY1" fmla="*/ -315 h 8655"/>
                <a:gd name="connsiteX2" fmla="*/ 5969 w 7574"/>
                <a:gd name="connsiteY2" fmla="*/ 8341 h 8655"/>
              </a:gdLst>
              <a:ahLst/>
              <a:cxnLst>
                <a:cxn ang="0">
                  <a:pos x="connsiteX0" y="connsiteY0"/>
                </a:cxn>
                <a:cxn ang="0">
                  <a:pos x="connsiteX1" y="connsiteY1"/>
                </a:cxn>
                <a:cxn ang="0">
                  <a:pos x="connsiteX2" y="connsiteY2"/>
                </a:cxn>
              </a:cxnLst>
              <a:rect l="l" t="t" r="r" b="b"/>
              <a:pathLst>
                <a:path w="7574" h="8655">
                  <a:moveTo>
                    <a:pt x="5969" y="8341"/>
                  </a:moveTo>
                  <a:cubicBezTo>
                    <a:pt x="2821" y="6077"/>
                    <a:pt x="224" y="3114"/>
                    <a:pt x="-1606" y="-315"/>
                  </a:cubicBezTo>
                  <a:cubicBezTo>
                    <a:pt x="2133" y="1535"/>
                    <a:pt x="5280" y="3895"/>
                    <a:pt x="5969" y="8341"/>
                  </a:cubicBezTo>
                  <a:close/>
                </a:path>
              </a:pathLst>
            </a:custGeom>
            <a:solidFill>
              <a:srgbClr val="020202"/>
            </a:solidFill>
            <a:ln w="1956" cap="flat">
              <a:noFill/>
              <a:prstDash val="solid"/>
              <a:miter/>
            </a:ln>
          </p:spPr>
          <p:txBody>
            <a:bodyPr rtlCol="0" anchor="ctr"/>
            <a:lstStyle/>
            <a:p>
              <a:endParaRPr lang="es-CO"/>
            </a:p>
          </p:txBody>
        </p:sp>
        <p:sp>
          <p:nvSpPr>
            <p:cNvPr id="339" name="Freeform: Shape 338">
              <a:extLst>
                <a:ext uri="{FF2B5EF4-FFF2-40B4-BE49-F238E27FC236}">
                  <a16:creationId xmlns:a16="http://schemas.microsoft.com/office/drawing/2014/main" id="{61699E2B-53F3-5E79-7EA6-30EB3F9ABFC4}"/>
                </a:ext>
              </a:extLst>
            </p:cNvPr>
            <p:cNvSpPr/>
            <p:nvPr/>
          </p:nvSpPr>
          <p:spPr>
            <a:xfrm>
              <a:off x="13247146" y="112249"/>
              <a:ext cx="8675" cy="7554"/>
            </a:xfrm>
            <a:custGeom>
              <a:avLst/>
              <a:gdLst>
                <a:gd name="connsiteX0" fmla="*/ 7070 w 8675"/>
                <a:gd name="connsiteY0" fmla="*/ 7240 h 7554"/>
                <a:gd name="connsiteX1" fmla="*/ -1606 w 8675"/>
                <a:gd name="connsiteY1" fmla="*/ -315 h 7554"/>
                <a:gd name="connsiteX2" fmla="*/ 7070 w 8675"/>
                <a:gd name="connsiteY2" fmla="*/ 7240 h 7554"/>
              </a:gdLst>
              <a:ahLst/>
              <a:cxnLst>
                <a:cxn ang="0">
                  <a:pos x="connsiteX0" y="connsiteY0"/>
                </a:cxn>
                <a:cxn ang="0">
                  <a:pos x="connsiteX1" y="connsiteY1"/>
                </a:cxn>
                <a:cxn ang="0">
                  <a:pos x="connsiteX2" y="connsiteY2"/>
                </a:cxn>
              </a:cxnLst>
              <a:rect l="l" t="t" r="r" b="b"/>
              <a:pathLst>
                <a:path w="8675" h="7554">
                  <a:moveTo>
                    <a:pt x="7070" y="7240"/>
                  </a:moveTo>
                  <a:cubicBezTo>
                    <a:pt x="2978" y="6118"/>
                    <a:pt x="991" y="2538"/>
                    <a:pt x="-1606" y="-315"/>
                  </a:cubicBezTo>
                  <a:cubicBezTo>
                    <a:pt x="2762" y="472"/>
                    <a:pt x="5103" y="3600"/>
                    <a:pt x="7070" y="7240"/>
                  </a:cubicBezTo>
                  <a:close/>
                </a:path>
              </a:pathLst>
            </a:custGeom>
            <a:solidFill>
              <a:srgbClr val="020202"/>
            </a:solidFill>
            <a:ln w="1956" cap="flat">
              <a:noFill/>
              <a:prstDash val="solid"/>
              <a:miter/>
            </a:ln>
          </p:spPr>
          <p:txBody>
            <a:bodyPr rtlCol="0" anchor="ctr"/>
            <a:lstStyle/>
            <a:p>
              <a:endParaRPr lang="es-CO"/>
            </a:p>
          </p:txBody>
        </p:sp>
        <p:sp>
          <p:nvSpPr>
            <p:cNvPr id="340" name="Freeform: Shape 339">
              <a:extLst>
                <a:ext uri="{FF2B5EF4-FFF2-40B4-BE49-F238E27FC236}">
                  <a16:creationId xmlns:a16="http://schemas.microsoft.com/office/drawing/2014/main" id="{C20791CD-6666-A108-9AF5-88A7546A2429}"/>
                </a:ext>
              </a:extLst>
            </p:cNvPr>
            <p:cNvSpPr/>
            <p:nvPr/>
          </p:nvSpPr>
          <p:spPr>
            <a:xfrm>
              <a:off x="13110028" y="43714"/>
              <a:ext cx="11803" cy="3044"/>
            </a:xfrm>
            <a:custGeom>
              <a:avLst/>
              <a:gdLst>
                <a:gd name="connsiteX0" fmla="*/ 10198 w 11803"/>
                <a:gd name="connsiteY0" fmla="*/ 2729 h 3044"/>
                <a:gd name="connsiteX1" fmla="*/ -1606 w 11803"/>
                <a:gd name="connsiteY1" fmla="*/ -162 h 3044"/>
                <a:gd name="connsiteX2" fmla="*/ 10198 w 11803"/>
                <a:gd name="connsiteY2" fmla="*/ 2729 h 3044"/>
              </a:gdLst>
              <a:ahLst/>
              <a:cxnLst>
                <a:cxn ang="0">
                  <a:pos x="connsiteX0" y="connsiteY0"/>
                </a:cxn>
                <a:cxn ang="0">
                  <a:pos x="connsiteX1" y="connsiteY1"/>
                </a:cxn>
                <a:cxn ang="0">
                  <a:pos x="connsiteX2" y="connsiteY2"/>
                </a:cxn>
              </a:cxnLst>
              <a:rect l="l" t="t" r="r" b="b"/>
              <a:pathLst>
                <a:path w="11803" h="3044">
                  <a:moveTo>
                    <a:pt x="10198" y="2729"/>
                  </a:moveTo>
                  <a:cubicBezTo>
                    <a:pt x="6106" y="2558"/>
                    <a:pt x="2093" y="1575"/>
                    <a:pt x="-1606" y="-162"/>
                  </a:cubicBezTo>
                  <a:cubicBezTo>
                    <a:pt x="2664" y="-556"/>
                    <a:pt x="6795" y="-379"/>
                    <a:pt x="10198" y="2729"/>
                  </a:cubicBezTo>
                  <a:close/>
                </a:path>
              </a:pathLst>
            </a:custGeom>
            <a:solidFill>
              <a:srgbClr val="020202"/>
            </a:solidFill>
            <a:ln w="1956" cap="flat">
              <a:noFill/>
              <a:prstDash val="solid"/>
              <a:miter/>
            </a:ln>
          </p:spPr>
          <p:txBody>
            <a:bodyPr rtlCol="0" anchor="ctr"/>
            <a:lstStyle/>
            <a:p>
              <a:endParaRPr lang="es-CO"/>
            </a:p>
          </p:txBody>
        </p:sp>
        <p:sp>
          <p:nvSpPr>
            <p:cNvPr id="341" name="Freeform: Shape 340">
              <a:extLst>
                <a:ext uri="{FF2B5EF4-FFF2-40B4-BE49-F238E27FC236}">
                  <a16:creationId xmlns:a16="http://schemas.microsoft.com/office/drawing/2014/main" id="{A5999848-A08C-8082-4375-3AFE160B8A4F}"/>
                </a:ext>
              </a:extLst>
            </p:cNvPr>
            <p:cNvSpPr/>
            <p:nvPr/>
          </p:nvSpPr>
          <p:spPr>
            <a:xfrm>
              <a:off x="13321154" y="183798"/>
              <a:ext cx="6138" cy="7180"/>
            </a:xfrm>
            <a:custGeom>
              <a:avLst/>
              <a:gdLst>
                <a:gd name="connsiteX0" fmla="*/ 4533 w 6138"/>
                <a:gd name="connsiteY0" fmla="*/ 6866 h 7180"/>
                <a:gd name="connsiteX1" fmla="*/ -1606 w 6138"/>
                <a:gd name="connsiteY1" fmla="*/ -315 h 7180"/>
                <a:gd name="connsiteX2" fmla="*/ 4533 w 6138"/>
                <a:gd name="connsiteY2" fmla="*/ 6866 h 7180"/>
              </a:gdLst>
              <a:ahLst/>
              <a:cxnLst>
                <a:cxn ang="0">
                  <a:pos x="connsiteX0" y="connsiteY0"/>
                </a:cxn>
                <a:cxn ang="0">
                  <a:pos x="connsiteX1" y="connsiteY1"/>
                </a:cxn>
                <a:cxn ang="0">
                  <a:pos x="connsiteX2" y="connsiteY2"/>
                </a:cxn>
              </a:cxnLst>
              <a:rect l="l" t="t" r="r" b="b"/>
              <a:pathLst>
                <a:path w="6138" h="7180">
                  <a:moveTo>
                    <a:pt x="4533" y="6866"/>
                  </a:moveTo>
                  <a:cubicBezTo>
                    <a:pt x="1877" y="5072"/>
                    <a:pt x="-248" y="2591"/>
                    <a:pt x="-1606" y="-315"/>
                  </a:cubicBezTo>
                  <a:cubicBezTo>
                    <a:pt x="1680" y="661"/>
                    <a:pt x="4080" y="3472"/>
                    <a:pt x="4533" y="6866"/>
                  </a:cubicBezTo>
                  <a:close/>
                </a:path>
              </a:pathLst>
            </a:custGeom>
            <a:solidFill>
              <a:srgbClr val="020202"/>
            </a:solidFill>
            <a:ln w="1956" cap="flat">
              <a:noFill/>
              <a:prstDash val="solid"/>
              <a:miter/>
            </a:ln>
          </p:spPr>
          <p:txBody>
            <a:bodyPr rtlCol="0" anchor="ctr"/>
            <a:lstStyle/>
            <a:p>
              <a:endParaRPr lang="es-CO"/>
            </a:p>
          </p:txBody>
        </p:sp>
        <p:sp>
          <p:nvSpPr>
            <p:cNvPr id="342" name="Freeform: Shape 341">
              <a:extLst>
                <a:ext uri="{FF2B5EF4-FFF2-40B4-BE49-F238E27FC236}">
                  <a16:creationId xmlns:a16="http://schemas.microsoft.com/office/drawing/2014/main" id="{E1E0D411-C083-1446-4184-29F4FB08AE38}"/>
                </a:ext>
              </a:extLst>
            </p:cNvPr>
            <p:cNvSpPr/>
            <p:nvPr/>
          </p:nvSpPr>
          <p:spPr>
            <a:xfrm>
              <a:off x="13331383" y="195424"/>
              <a:ext cx="6059" cy="7259"/>
            </a:xfrm>
            <a:custGeom>
              <a:avLst/>
              <a:gdLst>
                <a:gd name="connsiteX0" fmla="*/ 4454 w 6059"/>
                <a:gd name="connsiteY0" fmla="*/ 6944 h 7259"/>
                <a:gd name="connsiteX1" fmla="*/ -1606 w 6059"/>
                <a:gd name="connsiteY1" fmla="*/ -315 h 7259"/>
                <a:gd name="connsiteX2" fmla="*/ 4454 w 6059"/>
                <a:gd name="connsiteY2" fmla="*/ 6944 h 7259"/>
              </a:gdLst>
              <a:ahLst/>
              <a:cxnLst>
                <a:cxn ang="0">
                  <a:pos x="connsiteX0" y="connsiteY0"/>
                </a:cxn>
                <a:cxn ang="0">
                  <a:pos x="connsiteX1" y="connsiteY1"/>
                </a:cxn>
                <a:cxn ang="0">
                  <a:pos x="connsiteX2" y="connsiteY2"/>
                </a:cxn>
              </a:cxnLst>
              <a:rect l="l" t="t" r="r" b="b"/>
              <a:pathLst>
                <a:path w="6059" h="7259">
                  <a:moveTo>
                    <a:pt x="4454" y="6944"/>
                  </a:moveTo>
                  <a:cubicBezTo>
                    <a:pt x="1857" y="5078"/>
                    <a:pt x="-228" y="2581"/>
                    <a:pt x="-1606" y="-315"/>
                  </a:cubicBezTo>
                  <a:cubicBezTo>
                    <a:pt x="1621" y="1102"/>
                    <a:pt x="4120" y="3108"/>
                    <a:pt x="4454" y="6944"/>
                  </a:cubicBezTo>
                  <a:close/>
                </a:path>
              </a:pathLst>
            </a:custGeom>
            <a:solidFill>
              <a:srgbClr val="020202"/>
            </a:solidFill>
            <a:ln w="1956" cap="flat">
              <a:noFill/>
              <a:prstDash val="solid"/>
              <a:miter/>
            </a:ln>
          </p:spPr>
          <p:txBody>
            <a:bodyPr rtlCol="0" anchor="ctr"/>
            <a:lstStyle/>
            <a:p>
              <a:endParaRPr lang="es-CO"/>
            </a:p>
          </p:txBody>
        </p:sp>
        <p:sp>
          <p:nvSpPr>
            <p:cNvPr id="343" name="Freeform: Shape 342">
              <a:extLst>
                <a:ext uri="{FF2B5EF4-FFF2-40B4-BE49-F238E27FC236}">
                  <a16:creationId xmlns:a16="http://schemas.microsoft.com/office/drawing/2014/main" id="{0913A0EA-4C3F-81F5-60D3-B0E30C499BF6}"/>
                </a:ext>
              </a:extLst>
            </p:cNvPr>
            <p:cNvSpPr/>
            <p:nvPr/>
          </p:nvSpPr>
          <p:spPr>
            <a:xfrm>
              <a:off x="13197394" y="78865"/>
              <a:ext cx="7495" cy="4327"/>
            </a:xfrm>
            <a:custGeom>
              <a:avLst/>
              <a:gdLst>
                <a:gd name="connsiteX0" fmla="*/ 5890 w 7495"/>
                <a:gd name="connsiteY0" fmla="*/ 4013 h 4327"/>
                <a:gd name="connsiteX1" fmla="*/ -1606 w 7495"/>
                <a:gd name="connsiteY1" fmla="*/ -296 h 4327"/>
                <a:gd name="connsiteX2" fmla="*/ 5890 w 7495"/>
                <a:gd name="connsiteY2" fmla="*/ 4013 h 4327"/>
              </a:gdLst>
              <a:ahLst/>
              <a:cxnLst>
                <a:cxn ang="0">
                  <a:pos x="connsiteX0" y="connsiteY0"/>
                </a:cxn>
                <a:cxn ang="0">
                  <a:pos x="connsiteX1" y="connsiteY1"/>
                </a:cxn>
                <a:cxn ang="0">
                  <a:pos x="connsiteX2" y="connsiteY2"/>
                </a:cxn>
              </a:cxnLst>
              <a:rect l="l" t="t" r="r" b="b"/>
              <a:pathLst>
                <a:path w="7495" h="4327">
                  <a:moveTo>
                    <a:pt x="5890" y="4013"/>
                  </a:moveTo>
                  <a:cubicBezTo>
                    <a:pt x="2998" y="3419"/>
                    <a:pt x="362" y="1908"/>
                    <a:pt x="-1606" y="-296"/>
                  </a:cubicBezTo>
                  <a:cubicBezTo>
                    <a:pt x="1542" y="-516"/>
                    <a:pt x="4493" y="1188"/>
                    <a:pt x="5890" y="4013"/>
                  </a:cubicBezTo>
                  <a:close/>
                </a:path>
              </a:pathLst>
            </a:custGeom>
            <a:solidFill>
              <a:srgbClr val="020202"/>
            </a:solidFill>
            <a:ln w="1956" cap="flat">
              <a:noFill/>
              <a:prstDash val="solid"/>
              <a:miter/>
            </a:ln>
          </p:spPr>
          <p:txBody>
            <a:bodyPr rtlCol="0" anchor="ctr"/>
            <a:lstStyle/>
            <a:p>
              <a:endParaRPr lang="es-CO"/>
            </a:p>
          </p:txBody>
        </p:sp>
        <p:sp>
          <p:nvSpPr>
            <p:cNvPr id="344" name="Freeform: Shape 343">
              <a:extLst>
                <a:ext uri="{FF2B5EF4-FFF2-40B4-BE49-F238E27FC236}">
                  <a16:creationId xmlns:a16="http://schemas.microsoft.com/office/drawing/2014/main" id="{B60FE8AD-91C1-7767-5CFB-813FE6C270CA}"/>
                </a:ext>
              </a:extLst>
            </p:cNvPr>
            <p:cNvSpPr/>
            <p:nvPr/>
          </p:nvSpPr>
          <p:spPr>
            <a:xfrm>
              <a:off x="13155216" y="58377"/>
              <a:ext cx="7377" cy="3097"/>
            </a:xfrm>
            <a:custGeom>
              <a:avLst/>
              <a:gdLst>
                <a:gd name="connsiteX0" fmla="*/ 5772 w 7377"/>
                <a:gd name="connsiteY0" fmla="*/ 2782 h 3097"/>
                <a:gd name="connsiteX1" fmla="*/ -1606 w 7377"/>
                <a:gd name="connsiteY1" fmla="*/ -286 h 3097"/>
                <a:gd name="connsiteX2" fmla="*/ 5772 w 7377"/>
                <a:gd name="connsiteY2" fmla="*/ 2782 h 3097"/>
              </a:gdLst>
              <a:ahLst/>
              <a:cxnLst>
                <a:cxn ang="0">
                  <a:pos x="connsiteX0" y="connsiteY0"/>
                </a:cxn>
                <a:cxn ang="0">
                  <a:pos x="connsiteX1" y="connsiteY1"/>
                </a:cxn>
                <a:cxn ang="0">
                  <a:pos x="connsiteX2" y="connsiteY2"/>
                </a:cxn>
              </a:cxnLst>
              <a:rect l="l" t="t" r="r" b="b"/>
              <a:pathLst>
                <a:path w="7377" h="3097">
                  <a:moveTo>
                    <a:pt x="5772" y="2782"/>
                  </a:moveTo>
                  <a:cubicBezTo>
                    <a:pt x="3057" y="2562"/>
                    <a:pt x="460" y="1488"/>
                    <a:pt x="-1606" y="-286"/>
                  </a:cubicBezTo>
                  <a:cubicBezTo>
                    <a:pt x="1365" y="-444"/>
                    <a:pt x="4040" y="-11"/>
                    <a:pt x="5772" y="2782"/>
                  </a:cubicBezTo>
                  <a:close/>
                </a:path>
              </a:pathLst>
            </a:custGeom>
            <a:solidFill>
              <a:srgbClr val="020202"/>
            </a:solidFill>
            <a:ln w="1956" cap="flat">
              <a:noFill/>
              <a:prstDash val="solid"/>
              <a:miter/>
            </a:ln>
          </p:spPr>
          <p:txBody>
            <a:bodyPr rtlCol="0" anchor="ctr"/>
            <a:lstStyle/>
            <a:p>
              <a:endParaRPr lang="es-CO"/>
            </a:p>
          </p:txBody>
        </p:sp>
        <p:sp>
          <p:nvSpPr>
            <p:cNvPr id="345" name="Freeform: Shape 344">
              <a:extLst>
                <a:ext uri="{FF2B5EF4-FFF2-40B4-BE49-F238E27FC236}">
                  <a16:creationId xmlns:a16="http://schemas.microsoft.com/office/drawing/2014/main" id="{4F54C9DA-743F-09A9-BA4E-85FF800ECEA5}"/>
                </a:ext>
              </a:extLst>
            </p:cNvPr>
            <p:cNvSpPr/>
            <p:nvPr/>
          </p:nvSpPr>
          <p:spPr>
            <a:xfrm>
              <a:off x="13238116" y="105022"/>
              <a:ext cx="5901" cy="4629"/>
            </a:xfrm>
            <a:custGeom>
              <a:avLst/>
              <a:gdLst>
                <a:gd name="connsiteX0" fmla="*/ 4296 w 5901"/>
                <a:gd name="connsiteY0" fmla="*/ 4315 h 4629"/>
                <a:gd name="connsiteX1" fmla="*/ -1606 w 5901"/>
                <a:gd name="connsiteY1" fmla="*/ -308 h 4629"/>
                <a:gd name="connsiteX2" fmla="*/ 4296 w 5901"/>
                <a:gd name="connsiteY2" fmla="*/ 4315 h 4629"/>
              </a:gdLst>
              <a:ahLst/>
              <a:cxnLst>
                <a:cxn ang="0">
                  <a:pos x="connsiteX0" y="connsiteY0"/>
                </a:cxn>
                <a:cxn ang="0">
                  <a:pos x="connsiteX1" y="connsiteY1"/>
                </a:cxn>
                <a:cxn ang="0">
                  <a:pos x="connsiteX2" y="connsiteY2"/>
                </a:cxn>
              </a:cxnLst>
              <a:rect l="l" t="t" r="r" b="b"/>
              <a:pathLst>
                <a:path w="5901" h="4629">
                  <a:moveTo>
                    <a:pt x="4296" y="4315"/>
                  </a:moveTo>
                  <a:cubicBezTo>
                    <a:pt x="1877" y="3447"/>
                    <a:pt x="-189" y="1826"/>
                    <a:pt x="-1606" y="-308"/>
                  </a:cubicBezTo>
                  <a:cubicBezTo>
                    <a:pt x="1227" y="-440"/>
                    <a:pt x="3745" y="1525"/>
                    <a:pt x="4296" y="4315"/>
                  </a:cubicBezTo>
                  <a:close/>
                </a:path>
              </a:pathLst>
            </a:custGeom>
            <a:solidFill>
              <a:srgbClr val="020202"/>
            </a:solidFill>
            <a:ln w="1956" cap="flat">
              <a:noFill/>
              <a:prstDash val="solid"/>
              <a:miter/>
            </a:ln>
          </p:spPr>
          <p:txBody>
            <a:bodyPr rtlCol="0" anchor="ctr"/>
            <a:lstStyle/>
            <a:p>
              <a:endParaRPr lang="es-CO"/>
            </a:p>
          </p:txBody>
        </p:sp>
        <p:sp>
          <p:nvSpPr>
            <p:cNvPr id="346" name="Freeform: Shape 345">
              <a:extLst>
                <a:ext uri="{FF2B5EF4-FFF2-40B4-BE49-F238E27FC236}">
                  <a16:creationId xmlns:a16="http://schemas.microsoft.com/office/drawing/2014/main" id="{08E3A767-BBEA-F574-395B-EDE4EFD687BF}"/>
                </a:ext>
              </a:extLst>
            </p:cNvPr>
            <p:cNvSpPr/>
            <p:nvPr/>
          </p:nvSpPr>
          <p:spPr>
            <a:xfrm>
              <a:off x="13168475" y="64129"/>
              <a:ext cx="7199" cy="3246"/>
            </a:xfrm>
            <a:custGeom>
              <a:avLst/>
              <a:gdLst>
                <a:gd name="connsiteX0" fmla="*/ 5594 w 7199"/>
                <a:gd name="connsiteY0" fmla="*/ 2931 h 3246"/>
                <a:gd name="connsiteX1" fmla="*/ -1606 w 7199"/>
                <a:gd name="connsiteY1" fmla="*/ -315 h 3246"/>
                <a:gd name="connsiteX2" fmla="*/ 5594 w 7199"/>
                <a:gd name="connsiteY2" fmla="*/ 2931 h 3246"/>
              </a:gdLst>
              <a:ahLst/>
              <a:cxnLst>
                <a:cxn ang="0">
                  <a:pos x="connsiteX0" y="connsiteY0"/>
                </a:cxn>
                <a:cxn ang="0">
                  <a:pos x="connsiteX1" y="connsiteY1"/>
                </a:cxn>
                <a:cxn ang="0">
                  <a:pos x="connsiteX2" y="connsiteY2"/>
                </a:cxn>
              </a:cxnLst>
              <a:rect l="l" t="t" r="r" b="b"/>
              <a:pathLst>
                <a:path w="7199" h="3246">
                  <a:moveTo>
                    <a:pt x="5594" y="2931"/>
                  </a:moveTo>
                  <a:cubicBezTo>
                    <a:pt x="2919" y="2587"/>
                    <a:pt x="420" y="1458"/>
                    <a:pt x="-1606" y="-315"/>
                  </a:cubicBezTo>
                  <a:cubicBezTo>
                    <a:pt x="1306" y="-295"/>
                    <a:pt x="3962" y="118"/>
                    <a:pt x="5594" y="2931"/>
                  </a:cubicBezTo>
                  <a:close/>
                </a:path>
              </a:pathLst>
            </a:custGeom>
            <a:solidFill>
              <a:srgbClr val="020202"/>
            </a:solidFill>
            <a:ln w="1956" cap="flat">
              <a:noFill/>
              <a:prstDash val="solid"/>
              <a:miter/>
            </a:ln>
          </p:spPr>
          <p:txBody>
            <a:bodyPr rtlCol="0" anchor="ctr"/>
            <a:lstStyle/>
            <a:p>
              <a:endParaRPr lang="es-CO"/>
            </a:p>
          </p:txBody>
        </p:sp>
        <p:sp>
          <p:nvSpPr>
            <p:cNvPr id="347" name="Freeform: Shape 346">
              <a:extLst>
                <a:ext uri="{FF2B5EF4-FFF2-40B4-BE49-F238E27FC236}">
                  <a16:creationId xmlns:a16="http://schemas.microsoft.com/office/drawing/2014/main" id="{B5E06040-1A87-5280-B96B-1E526E98A17B}"/>
                </a:ext>
              </a:extLst>
            </p:cNvPr>
            <p:cNvSpPr/>
            <p:nvPr/>
          </p:nvSpPr>
          <p:spPr>
            <a:xfrm>
              <a:off x="13147957" y="55354"/>
              <a:ext cx="7377" cy="3109"/>
            </a:xfrm>
            <a:custGeom>
              <a:avLst/>
              <a:gdLst>
                <a:gd name="connsiteX0" fmla="*/ 5772 w 7377"/>
                <a:gd name="connsiteY0" fmla="*/ 2795 h 3109"/>
                <a:gd name="connsiteX1" fmla="*/ -1606 w 7377"/>
                <a:gd name="connsiteY1" fmla="*/ -195 h 3109"/>
                <a:gd name="connsiteX2" fmla="*/ 5772 w 7377"/>
                <a:gd name="connsiteY2" fmla="*/ 2795 h 3109"/>
              </a:gdLst>
              <a:ahLst/>
              <a:cxnLst>
                <a:cxn ang="0">
                  <a:pos x="connsiteX0" y="connsiteY0"/>
                </a:cxn>
                <a:cxn ang="0">
                  <a:pos x="connsiteX1" y="connsiteY1"/>
                </a:cxn>
                <a:cxn ang="0">
                  <a:pos x="connsiteX2" y="connsiteY2"/>
                </a:cxn>
              </a:cxnLst>
              <a:rect l="l" t="t" r="r" b="b"/>
              <a:pathLst>
                <a:path w="7377" h="3109">
                  <a:moveTo>
                    <a:pt x="5772" y="2795"/>
                  </a:moveTo>
                  <a:cubicBezTo>
                    <a:pt x="3057" y="2600"/>
                    <a:pt x="480" y="1554"/>
                    <a:pt x="-1606" y="-195"/>
                  </a:cubicBezTo>
                  <a:cubicBezTo>
                    <a:pt x="1228" y="-708"/>
                    <a:pt x="4100" y="456"/>
                    <a:pt x="5772" y="2795"/>
                  </a:cubicBezTo>
                  <a:close/>
                </a:path>
              </a:pathLst>
            </a:custGeom>
            <a:solidFill>
              <a:srgbClr val="020202"/>
            </a:solidFill>
            <a:ln w="1956" cap="flat">
              <a:noFill/>
              <a:prstDash val="solid"/>
              <a:miter/>
            </a:ln>
          </p:spPr>
          <p:txBody>
            <a:bodyPr rtlCol="0" anchor="ctr"/>
            <a:lstStyle/>
            <a:p>
              <a:endParaRPr lang="es-CO"/>
            </a:p>
          </p:txBody>
        </p:sp>
        <p:sp>
          <p:nvSpPr>
            <p:cNvPr id="348" name="Freeform: Shape 347">
              <a:extLst>
                <a:ext uri="{FF2B5EF4-FFF2-40B4-BE49-F238E27FC236}">
                  <a16:creationId xmlns:a16="http://schemas.microsoft.com/office/drawing/2014/main" id="{FF2EE394-A998-5877-E465-FD3CDE8CAAA2}"/>
                </a:ext>
              </a:extLst>
            </p:cNvPr>
            <p:cNvSpPr/>
            <p:nvPr/>
          </p:nvSpPr>
          <p:spPr>
            <a:xfrm>
              <a:off x="13140599" y="52467"/>
              <a:ext cx="7455" cy="3065"/>
            </a:xfrm>
            <a:custGeom>
              <a:avLst/>
              <a:gdLst>
                <a:gd name="connsiteX0" fmla="*/ 5850 w 7455"/>
                <a:gd name="connsiteY0" fmla="*/ 2750 h 3065"/>
                <a:gd name="connsiteX1" fmla="*/ -1606 w 7455"/>
                <a:gd name="connsiteY1" fmla="*/ -161 h 3065"/>
                <a:gd name="connsiteX2" fmla="*/ 5850 w 7455"/>
                <a:gd name="connsiteY2" fmla="*/ 2750 h 3065"/>
              </a:gdLst>
              <a:ahLst/>
              <a:cxnLst>
                <a:cxn ang="0">
                  <a:pos x="connsiteX0" y="connsiteY0"/>
                </a:cxn>
                <a:cxn ang="0">
                  <a:pos x="connsiteX1" y="connsiteY1"/>
                </a:cxn>
                <a:cxn ang="0">
                  <a:pos x="connsiteX2" y="connsiteY2"/>
                </a:cxn>
              </a:cxnLst>
              <a:rect l="l" t="t" r="r" b="b"/>
              <a:pathLst>
                <a:path w="7455" h="3065">
                  <a:moveTo>
                    <a:pt x="5850" y="2750"/>
                  </a:moveTo>
                  <a:cubicBezTo>
                    <a:pt x="3116" y="2593"/>
                    <a:pt x="500" y="1574"/>
                    <a:pt x="-1606" y="-161"/>
                  </a:cubicBezTo>
                  <a:cubicBezTo>
                    <a:pt x="1228" y="-751"/>
                    <a:pt x="4159" y="390"/>
                    <a:pt x="5850" y="2750"/>
                  </a:cubicBezTo>
                  <a:close/>
                </a:path>
              </a:pathLst>
            </a:custGeom>
            <a:solidFill>
              <a:srgbClr val="020202"/>
            </a:solidFill>
            <a:ln w="1956" cap="flat">
              <a:noFill/>
              <a:prstDash val="solid"/>
              <a:miter/>
            </a:ln>
          </p:spPr>
          <p:txBody>
            <a:bodyPr rtlCol="0" anchor="ctr"/>
            <a:lstStyle/>
            <a:p>
              <a:endParaRPr lang="es-CO"/>
            </a:p>
          </p:txBody>
        </p:sp>
        <p:sp>
          <p:nvSpPr>
            <p:cNvPr id="349" name="Freeform: Shape 348">
              <a:extLst>
                <a:ext uri="{FF2B5EF4-FFF2-40B4-BE49-F238E27FC236}">
                  <a16:creationId xmlns:a16="http://schemas.microsoft.com/office/drawing/2014/main" id="{E896DC31-8E36-7B94-B459-818122F1CFAD}"/>
                </a:ext>
              </a:extLst>
            </p:cNvPr>
            <p:cNvSpPr/>
            <p:nvPr/>
          </p:nvSpPr>
          <p:spPr>
            <a:xfrm>
              <a:off x="13232372" y="100721"/>
              <a:ext cx="5999" cy="4366"/>
            </a:xfrm>
            <a:custGeom>
              <a:avLst/>
              <a:gdLst>
                <a:gd name="connsiteX0" fmla="*/ 4394 w 5999"/>
                <a:gd name="connsiteY0" fmla="*/ 4052 h 4366"/>
                <a:gd name="connsiteX1" fmla="*/ -1606 w 5999"/>
                <a:gd name="connsiteY1" fmla="*/ -296 h 4366"/>
                <a:gd name="connsiteX2" fmla="*/ 4394 w 5999"/>
                <a:gd name="connsiteY2" fmla="*/ 4052 h 4366"/>
              </a:gdLst>
              <a:ahLst/>
              <a:cxnLst>
                <a:cxn ang="0">
                  <a:pos x="connsiteX0" y="connsiteY0"/>
                </a:cxn>
                <a:cxn ang="0">
                  <a:pos x="connsiteX1" y="connsiteY1"/>
                </a:cxn>
                <a:cxn ang="0">
                  <a:pos x="connsiteX2" y="connsiteY2"/>
                </a:cxn>
              </a:cxnLst>
              <a:rect l="l" t="t" r="r" b="b"/>
              <a:pathLst>
                <a:path w="5999" h="4366">
                  <a:moveTo>
                    <a:pt x="4394" y="4052"/>
                  </a:moveTo>
                  <a:cubicBezTo>
                    <a:pt x="1955" y="3318"/>
                    <a:pt x="-150" y="1786"/>
                    <a:pt x="-1606" y="-296"/>
                  </a:cubicBezTo>
                  <a:cubicBezTo>
                    <a:pt x="1621" y="-532"/>
                    <a:pt x="3214" y="1475"/>
                    <a:pt x="4394" y="4052"/>
                  </a:cubicBezTo>
                  <a:close/>
                </a:path>
              </a:pathLst>
            </a:custGeom>
            <a:solidFill>
              <a:srgbClr val="020202"/>
            </a:solidFill>
            <a:ln w="1956" cap="flat">
              <a:noFill/>
              <a:prstDash val="solid"/>
              <a:miter/>
            </a:ln>
          </p:spPr>
          <p:txBody>
            <a:bodyPr rtlCol="0" anchor="ctr"/>
            <a:lstStyle/>
            <a:p>
              <a:endParaRPr lang="es-CO"/>
            </a:p>
          </p:txBody>
        </p:sp>
        <p:sp>
          <p:nvSpPr>
            <p:cNvPr id="350" name="Freeform: Shape 349">
              <a:extLst>
                <a:ext uri="{FF2B5EF4-FFF2-40B4-BE49-F238E27FC236}">
                  <a16:creationId xmlns:a16="http://schemas.microsoft.com/office/drawing/2014/main" id="{760A7DA2-297D-C006-DFB4-FC1BA92FC47F}"/>
                </a:ext>
              </a:extLst>
            </p:cNvPr>
            <p:cNvSpPr/>
            <p:nvPr/>
          </p:nvSpPr>
          <p:spPr>
            <a:xfrm>
              <a:off x="13312714" y="174855"/>
              <a:ext cx="4416" cy="4457"/>
            </a:xfrm>
            <a:custGeom>
              <a:avLst/>
              <a:gdLst>
                <a:gd name="connsiteX0" fmla="*/ 2781 w 4416"/>
                <a:gd name="connsiteY0" fmla="*/ 4142 h 4457"/>
                <a:gd name="connsiteX1" fmla="*/ -1606 w 4416"/>
                <a:gd name="connsiteY1" fmla="*/ -284 h 4457"/>
                <a:gd name="connsiteX2" fmla="*/ 2781 w 4416"/>
                <a:gd name="connsiteY2" fmla="*/ 3133 h 4457"/>
                <a:gd name="connsiteX3" fmla="*/ 2781 w 4416"/>
                <a:gd name="connsiteY3" fmla="*/ 4142 h 4457"/>
              </a:gdLst>
              <a:ahLst/>
              <a:cxnLst>
                <a:cxn ang="0">
                  <a:pos x="connsiteX0" y="connsiteY0"/>
                </a:cxn>
                <a:cxn ang="0">
                  <a:pos x="connsiteX1" y="connsiteY1"/>
                </a:cxn>
                <a:cxn ang="0">
                  <a:pos x="connsiteX2" y="connsiteY2"/>
                </a:cxn>
                <a:cxn ang="0">
                  <a:pos x="connsiteX3" y="connsiteY3"/>
                </a:cxn>
              </a:cxnLst>
              <a:rect l="l" t="t" r="r" b="b"/>
              <a:pathLst>
                <a:path w="4416" h="4457">
                  <a:moveTo>
                    <a:pt x="2781" y="4142"/>
                  </a:moveTo>
                  <a:cubicBezTo>
                    <a:pt x="952" y="3074"/>
                    <a:pt x="-563" y="1548"/>
                    <a:pt x="-1606" y="-284"/>
                  </a:cubicBezTo>
                  <a:cubicBezTo>
                    <a:pt x="559" y="-553"/>
                    <a:pt x="2526" y="977"/>
                    <a:pt x="2781" y="3133"/>
                  </a:cubicBezTo>
                  <a:cubicBezTo>
                    <a:pt x="2821" y="3468"/>
                    <a:pt x="2821" y="3808"/>
                    <a:pt x="2781" y="4142"/>
                  </a:cubicBezTo>
                  <a:close/>
                </a:path>
              </a:pathLst>
            </a:custGeom>
            <a:solidFill>
              <a:srgbClr val="020202"/>
            </a:solidFill>
            <a:ln w="1956" cap="flat">
              <a:noFill/>
              <a:prstDash val="solid"/>
              <a:miter/>
            </a:ln>
          </p:spPr>
          <p:txBody>
            <a:bodyPr rtlCol="0" anchor="ctr"/>
            <a:lstStyle/>
            <a:p>
              <a:endParaRPr lang="es-CO"/>
            </a:p>
          </p:txBody>
        </p:sp>
        <p:sp>
          <p:nvSpPr>
            <p:cNvPr id="351" name="Freeform: Shape 350">
              <a:extLst>
                <a:ext uri="{FF2B5EF4-FFF2-40B4-BE49-F238E27FC236}">
                  <a16:creationId xmlns:a16="http://schemas.microsoft.com/office/drawing/2014/main" id="{F97BBC1E-AE1F-81A0-26F1-89624868640D}"/>
                </a:ext>
              </a:extLst>
            </p:cNvPr>
            <p:cNvSpPr/>
            <p:nvPr/>
          </p:nvSpPr>
          <p:spPr>
            <a:xfrm>
              <a:off x="13121714" y="46615"/>
              <a:ext cx="5901" cy="1844"/>
            </a:xfrm>
            <a:custGeom>
              <a:avLst/>
              <a:gdLst>
                <a:gd name="connsiteX0" fmla="*/ 4296 w 5901"/>
                <a:gd name="connsiteY0" fmla="*/ 1482 h 1844"/>
                <a:gd name="connsiteX1" fmla="*/ -1606 w 5901"/>
                <a:gd name="connsiteY1" fmla="*/ -190 h 1844"/>
                <a:gd name="connsiteX2" fmla="*/ 4296 w 5901"/>
                <a:gd name="connsiteY2" fmla="*/ 1482 h 1844"/>
              </a:gdLst>
              <a:ahLst/>
              <a:cxnLst>
                <a:cxn ang="0">
                  <a:pos x="connsiteX0" y="connsiteY0"/>
                </a:cxn>
                <a:cxn ang="0">
                  <a:pos x="connsiteX1" y="connsiteY1"/>
                </a:cxn>
                <a:cxn ang="0">
                  <a:pos x="connsiteX2" y="connsiteY2"/>
                </a:cxn>
              </a:cxnLst>
              <a:rect l="l" t="t" r="r" b="b"/>
              <a:pathLst>
                <a:path w="5901" h="1844">
                  <a:moveTo>
                    <a:pt x="4296" y="1482"/>
                  </a:moveTo>
                  <a:cubicBezTo>
                    <a:pt x="2191" y="1712"/>
                    <a:pt x="66" y="1114"/>
                    <a:pt x="-1606" y="-190"/>
                  </a:cubicBezTo>
                  <a:cubicBezTo>
                    <a:pt x="499" y="-92"/>
                    <a:pt x="2919" y="-1135"/>
                    <a:pt x="4296" y="1482"/>
                  </a:cubicBezTo>
                  <a:close/>
                </a:path>
              </a:pathLst>
            </a:custGeom>
            <a:solidFill>
              <a:srgbClr val="020202"/>
            </a:solidFill>
            <a:ln w="1956" cap="flat">
              <a:noFill/>
              <a:prstDash val="solid"/>
              <a:miter/>
            </a:ln>
          </p:spPr>
          <p:txBody>
            <a:bodyPr rtlCol="0" anchor="ctr"/>
            <a:lstStyle/>
            <a:p>
              <a:endParaRPr lang="es-CO"/>
            </a:p>
          </p:txBody>
        </p:sp>
        <p:sp>
          <p:nvSpPr>
            <p:cNvPr id="352" name="Freeform: Shape 351">
              <a:extLst>
                <a:ext uri="{FF2B5EF4-FFF2-40B4-BE49-F238E27FC236}">
                  <a16:creationId xmlns:a16="http://schemas.microsoft.com/office/drawing/2014/main" id="{C554498F-16B0-D7A5-CF5F-423067610C6C}"/>
                </a:ext>
              </a:extLst>
            </p:cNvPr>
            <p:cNvSpPr/>
            <p:nvPr/>
          </p:nvSpPr>
          <p:spPr>
            <a:xfrm>
              <a:off x="13219230" y="91904"/>
              <a:ext cx="4524" cy="3091"/>
            </a:xfrm>
            <a:custGeom>
              <a:avLst/>
              <a:gdLst>
                <a:gd name="connsiteX0" fmla="*/ 2919 w 4524"/>
                <a:gd name="connsiteY0" fmla="*/ 2777 h 3091"/>
                <a:gd name="connsiteX1" fmla="*/ -1606 w 4524"/>
                <a:gd name="connsiteY1" fmla="*/ -213 h 3091"/>
                <a:gd name="connsiteX2" fmla="*/ 2880 w 4524"/>
                <a:gd name="connsiteY2" fmla="*/ 2545 h 3091"/>
                <a:gd name="connsiteX3" fmla="*/ 2919 w 4524"/>
                <a:gd name="connsiteY3" fmla="*/ 2777 h 3091"/>
              </a:gdLst>
              <a:ahLst/>
              <a:cxnLst>
                <a:cxn ang="0">
                  <a:pos x="connsiteX0" y="connsiteY0"/>
                </a:cxn>
                <a:cxn ang="0">
                  <a:pos x="connsiteX1" y="connsiteY1"/>
                </a:cxn>
                <a:cxn ang="0">
                  <a:pos x="connsiteX2" y="connsiteY2"/>
                </a:cxn>
                <a:cxn ang="0">
                  <a:pos x="connsiteX3" y="connsiteY3"/>
                </a:cxn>
              </a:cxnLst>
              <a:rect l="l" t="t" r="r" b="b"/>
              <a:pathLst>
                <a:path w="4524" h="3091">
                  <a:moveTo>
                    <a:pt x="2919" y="2777"/>
                  </a:moveTo>
                  <a:cubicBezTo>
                    <a:pt x="1031" y="2511"/>
                    <a:pt x="-622" y="1414"/>
                    <a:pt x="-1606" y="-213"/>
                  </a:cubicBezTo>
                  <a:cubicBezTo>
                    <a:pt x="401" y="-687"/>
                    <a:pt x="2388" y="546"/>
                    <a:pt x="2880" y="2545"/>
                  </a:cubicBezTo>
                  <a:cubicBezTo>
                    <a:pt x="2900" y="2622"/>
                    <a:pt x="2900" y="2698"/>
                    <a:pt x="2919" y="2777"/>
                  </a:cubicBezTo>
                  <a:close/>
                </a:path>
              </a:pathLst>
            </a:custGeom>
            <a:solidFill>
              <a:srgbClr val="020202"/>
            </a:solidFill>
            <a:ln w="1956" cap="flat">
              <a:noFill/>
              <a:prstDash val="solid"/>
              <a:miter/>
            </a:ln>
          </p:spPr>
          <p:txBody>
            <a:bodyPr rtlCol="0" anchor="ctr"/>
            <a:lstStyle/>
            <a:p>
              <a:endParaRPr lang="es-CO"/>
            </a:p>
          </p:txBody>
        </p:sp>
        <p:sp>
          <p:nvSpPr>
            <p:cNvPr id="353" name="Freeform: Shape 352">
              <a:extLst>
                <a:ext uri="{FF2B5EF4-FFF2-40B4-BE49-F238E27FC236}">
                  <a16:creationId xmlns:a16="http://schemas.microsoft.com/office/drawing/2014/main" id="{844BE061-821C-194E-7C14-C1778FFBE379}"/>
                </a:ext>
              </a:extLst>
            </p:cNvPr>
            <p:cNvSpPr/>
            <p:nvPr/>
          </p:nvSpPr>
          <p:spPr>
            <a:xfrm>
              <a:off x="13228005" y="97721"/>
              <a:ext cx="4484" cy="3117"/>
            </a:xfrm>
            <a:custGeom>
              <a:avLst/>
              <a:gdLst>
                <a:gd name="connsiteX0" fmla="*/ 2879 w 4484"/>
                <a:gd name="connsiteY0" fmla="*/ 2803 h 3117"/>
                <a:gd name="connsiteX1" fmla="*/ -1606 w 4484"/>
                <a:gd name="connsiteY1" fmla="*/ -227 h 3117"/>
                <a:gd name="connsiteX2" fmla="*/ 2841 w 4484"/>
                <a:gd name="connsiteY2" fmla="*/ 2626 h 3117"/>
                <a:gd name="connsiteX3" fmla="*/ 2879 w 4484"/>
                <a:gd name="connsiteY3" fmla="*/ 2803 h 3117"/>
              </a:gdLst>
              <a:ahLst/>
              <a:cxnLst>
                <a:cxn ang="0">
                  <a:pos x="connsiteX0" y="connsiteY0"/>
                </a:cxn>
                <a:cxn ang="0">
                  <a:pos x="connsiteX1" y="connsiteY1"/>
                </a:cxn>
                <a:cxn ang="0">
                  <a:pos x="connsiteX2" y="connsiteY2"/>
                </a:cxn>
                <a:cxn ang="0">
                  <a:pos x="connsiteX3" y="connsiteY3"/>
                </a:cxn>
              </a:cxnLst>
              <a:rect l="l" t="t" r="r" b="b"/>
              <a:pathLst>
                <a:path w="4484" h="3117">
                  <a:moveTo>
                    <a:pt x="2879" y="2803"/>
                  </a:moveTo>
                  <a:cubicBezTo>
                    <a:pt x="1011" y="2511"/>
                    <a:pt x="-642" y="1402"/>
                    <a:pt x="-1606" y="-227"/>
                  </a:cubicBezTo>
                  <a:cubicBezTo>
                    <a:pt x="420" y="-670"/>
                    <a:pt x="2407" y="607"/>
                    <a:pt x="2841" y="2626"/>
                  </a:cubicBezTo>
                  <a:cubicBezTo>
                    <a:pt x="2860" y="2685"/>
                    <a:pt x="2860" y="2744"/>
                    <a:pt x="2879" y="2803"/>
                  </a:cubicBezTo>
                  <a:close/>
                </a:path>
              </a:pathLst>
            </a:custGeom>
            <a:solidFill>
              <a:srgbClr val="020202"/>
            </a:solidFill>
            <a:ln w="1956" cap="flat">
              <a:noFill/>
              <a:prstDash val="solid"/>
              <a:miter/>
            </a:ln>
          </p:spPr>
          <p:txBody>
            <a:bodyPr rtlCol="0" anchor="ctr"/>
            <a:lstStyle/>
            <a:p>
              <a:endParaRPr lang="es-CO"/>
            </a:p>
          </p:txBody>
        </p:sp>
        <p:sp>
          <p:nvSpPr>
            <p:cNvPr id="354" name="Freeform: Shape 353">
              <a:extLst>
                <a:ext uri="{FF2B5EF4-FFF2-40B4-BE49-F238E27FC236}">
                  <a16:creationId xmlns:a16="http://schemas.microsoft.com/office/drawing/2014/main" id="{3E094F2B-AD12-3940-063B-E16612ADDE8E}"/>
                </a:ext>
              </a:extLst>
            </p:cNvPr>
            <p:cNvSpPr/>
            <p:nvPr/>
          </p:nvSpPr>
          <p:spPr>
            <a:xfrm>
              <a:off x="13261644" y="123904"/>
              <a:ext cx="4347" cy="3197"/>
            </a:xfrm>
            <a:custGeom>
              <a:avLst/>
              <a:gdLst>
                <a:gd name="connsiteX0" fmla="*/ 2742 w 4347"/>
                <a:gd name="connsiteY0" fmla="*/ 2883 h 3197"/>
                <a:gd name="connsiteX1" fmla="*/ -1606 w 4347"/>
                <a:gd name="connsiteY1" fmla="*/ -285 h 3197"/>
                <a:gd name="connsiteX2" fmla="*/ 2742 w 4347"/>
                <a:gd name="connsiteY2" fmla="*/ 2883 h 3197"/>
              </a:gdLst>
              <a:ahLst/>
              <a:cxnLst>
                <a:cxn ang="0">
                  <a:pos x="connsiteX0" y="connsiteY0"/>
                </a:cxn>
                <a:cxn ang="0">
                  <a:pos x="connsiteX1" y="connsiteY1"/>
                </a:cxn>
                <a:cxn ang="0">
                  <a:pos x="connsiteX2" y="connsiteY2"/>
                </a:cxn>
              </a:cxnLst>
              <a:rect l="l" t="t" r="r" b="b"/>
              <a:pathLst>
                <a:path w="4347" h="3197">
                  <a:moveTo>
                    <a:pt x="2742" y="2883"/>
                  </a:moveTo>
                  <a:cubicBezTo>
                    <a:pt x="913" y="2462"/>
                    <a:pt x="-642" y="1319"/>
                    <a:pt x="-1606" y="-285"/>
                  </a:cubicBezTo>
                  <a:cubicBezTo>
                    <a:pt x="460" y="-539"/>
                    <a:pt x="2349" y="846"/>
                    <a:pt x="2742" y="2883"/>
                  </a:cubicBezTo>
                  <a:close/>
                </a:path>
              </a:pathLst>
            </a:custGeom>
            <a:solidFill>
              <a:srgbClr val="020202"/>
            </a:solidFill>
            <a:ln w="1956" cap="flat">
              <a:noFill/>
              <a:prstDash val="solid"/>
              <a:miter/>
            </a:ln>
          </p:spPr>
          <p:txBody>
            <a:bodyPr rtlCol="0" anchor="ctr"/>
            <a:lstStyle/>
            <a:p>
              <a:endParaRPr lang="es-CO"/>
            </a:p>
          </p:txBody>
        </p:sp>
        <p:sp>
          <p:nvSpPr>
            <p:cNvPr id="355" name="Freeform: Shape 354">
              <a:extLst>
                <a:ext uri="{FF2B5EF4-FFF2-40B4-BE49-F238E27FC236}">
                  <a16:creationId xmlns:a16="http://schemas.microsoft.com/office/drawing/2014/main" id="{82A31E23-AA48-049A-FAE7-22C99CC22965}"/>
                </a:ext>
              </a:extLst>
            </p:cNvPr>
            <p:cNvSpPr/>
            <p:nvPr/>
          </p:nvSpPr>
          <p:spPr>
            <a:xfrm>
              <a:off x="13223637" y="94810"/>
              <a:ext cx="4485" cy="3097"/>
            </a:xfrm>
            <a:custGeom>
              <a:avLst/>
              <a:gdLst>
                <a:gd name="connsiteX0" fmla="*/ 2880 w 4485"/>
                <a:gd name="connsiteY0" fmla="*/ 2783 h 3097"/>
                <a:gd name="connsiteX1" fmla="*/ -1606 w 4485"/>
                <a:gd name="connsiteY1" fmla="*/ -227 h 3097"/>
                <a:gd name="connsiteX2" fmla="*/ 2841 w 4485"/>
                <a:gd name="connsiteY2" fmla="*/ 2622 h 3097"/>
                <a:gd name="connsiteX3" fmla="*/ 2880 w 4485"/>
                <a:gd name="connsiteY3" fmla="*/ 2783 h 3097"/>
              </a:gdLst>
              <a:ahLst/>
              <a:cxnLst>
                <a:cxn ang="0">
                  <a:pos x="connsiteX0" y="connsiteY0"/>
                </a:cxn>
                <a:cxn ang="0">
                  <a:pos x="connsiteX1" y="connsiteY1"/>
                </a:cxn>
                <a:cxn ang="0">
                  <a:pos x="connsiteX2" y="connsiteY2"/>
                </a:cxn>
                <a:cxn ang="0">
                  <a:pos x="connsiteX3" y="connsiteY3"/>
                </a:cxn>
              </a:cxnLst>
              <a:rect l="l" t="t" r="r" b="b"/>
              <a:pathLst>
                <a:path w="4485" h="3097">
                  <a:moveTo>
                    <a:pt x="2880" y="2783"/>
                  </a:moveTo>
                  <a:cubicBezTo>
                    <a:pt x="1011" y="2500"/>
                    <a:pt x="-642" y="1396"/>
                    <a:pt x="-1606" y="-227"/>
                  </a:cubicBezTo>
                  <a:cubicBezTo>
                    <a:pt x="401" y="-670"/>
                    <a:pt x="2408" y="605"/>
                    <a:pt x="2841" y="2622"/>
                  </a:cubicBezTo>
                  <a:cubicBezTo>
                    <a:pt x="2860" y="2675"/>
                    <a:pt x="2880" y="2728"/>
                    <a:pt x="2880" y="2783"/>
                  </a:cubicBezTo>
                  <a:close/>
                </a:path>
              </a:pathLst>
            </a:custGeom>
            <a:solidFill>
              <a:srgbClr val="020202"/>
            </a:solidFill>
            <a:ln w="1956" cap="flat">
              <a:noFill/>
              <a:prstDash val="solid"/>
              <a:miter/>
            </a:ln>
          </p:spPr>
          <p:txBody>
            <a:bodyPr rtlCol="0" anchor="ctr"/>
            <a:lstStyle/>
            <a:p>
              <a:endParaRPr lang="es-CO"/>
            </a:p>
          </p:txBody>
        </p:sp>
        <p:sp>
          <p:nvSpPr>
            <p:cNvPr id="356" name="Freeform: Shape 355">
              <a:extLst>
                <a:ext uri="{FF2B5EF4-FFF2-40B4-BE49-F238E27FC236}">
                  <a16:creationId xmlns:a16="http://schemas.microsoft.com/office/drawing/2014/main" id="{34ECF292-50ED-F9AA-6848-1E1E52A087FF}"/>
                </a:ext>
              </a:extLst>
            </p:cNvPr>
            <p:cNvSpPr/>
            <p:nvPr/>
          </p:nvSpPr>
          <p:spPr>
            <a:xfrm>
              <a:off x="13210496" y="86077"/>
              <a:ext cx="4505" cy="3114"/>
            </a:xfrm>
            <a:custGeom>
              <a:avLst/>
              <a:gdLst>
                <a:gd name="connsiteX0" fmla="*/ 2900 w 4505"/>
                <a:gd name="connsiteY0" fmla="*/ 2800 h 3114"/>
                <a:gd name="connsiteX1" fmla="*/ -1606 w 4505"/>
                <a:gd name="connsiteY1" fmla="*/ -210 h 3114"/>
                <a:gd name="connsiteX2" fmla="*/ 2841 w 4505"/>
                <a:gd name="connsiteY2" fmla="*/ 2495 h 3114"/>
                <a:gd name="connsiteX3" fmla="*/ 2900 w 4505"/>
                <a:gd name="connsiteY3" fmla="*/ 2800 h 3114"/>
              </a:gdLst>
              <a:ahLst/>
              <a:cxnLst>
                <a:cxn ang="0">
                  <a:pos x="connsiteX0" y="connsiteY0"/>
                </a:cxn>
                <a:cxn ang="0">
                  <a:pos x="connsiteX1" y="connsiteY1"/>
                </a:cxn>
                <a:cxn ang="0">
                  <a:pos x="connsiteX2" y="connsiteY2"/>
                </a:cxn>
                <a:cxn ang="0">
                  <a:pos x="connsiteX3" y="connsiteY3"/>
                </a:cxn>
              </a:cxnLst>
              <a:rect l="l" t="t" r="r" b="b"/>
              <a:pathLst>
                <a:path w="4505" h="3114">
                  <a:moveTo>
                    <a:pt x="2900" y="2800"/>
                  </a:moveTo>
                  <a:cubicBezTo>
                    <a:pt x="1050" y="2438"/>
                    <a:pt x="-563" y="1354"/>
                    <a:pt x="-1606" y="-210"/>
                  </a:cubicBezTo>
                  <a:cubicBezTo>
                    <a:pt x="362" y="-690"/>
                    <a:pt x="2349" y="520"/>
                    <a:pt x="2841" y="2495"/>
                  </a:cubicBezTo>
                  <a:cubicBezTo>
                    <a:pt x="2860" y="2596"/>
                    <a:pt x="2880" y="2698"/>
                    <a:pt x="2900" y="2800"/>
                  </a:cubicBezTo>
                  <a:close/>
                </a:path>
              </a:pathLst>
            </a:custGeom>
            <a:solidFill>
              <a:srgbClr val="020202"/>
            </a:solidFill>
            <a:ln w="1956" cap="flat">
              <a:noFill/>
              <a:prstDash val="solid"/>
              <a:miter/>
            </a:ln>
          </p:spPr>
          <p:txBody>
            <a:bodyPr rtlCol="0" anchor="ctr"/>
            <a:lstStyle/>
            <a:p>
              <a:endParaRPr lang="es-CO"/>
            </a:p>
          </p:txBody>
        </p:sp>
        <p:sp>
          <p:nvSpPr>
            <p:cNvPr id="357" name="Freeform: Shape 356">
              <a:extLst>
                <a:ext uri="{FF2B5EF4-FFF2-40B4-BE49-F238E27FC236}">
                  <a16:creationId xmlns:a16="http://schemas.microsoft.com/office/drawing/2014/main" id="{D45AD0E4-C260-C058-AA51-B5847F1B159B}"/>
                </a:ext>
              </a:extLst>
            </p:cNvPr>
            <p:cNvSpPr/>
            <p:nvPr/>
          </p:nvSpPr>
          <p:spPr>
            <a:xfrm>
              <a:off x="13127478" y="48136"/>
              <a:ext cx="4524" cy="1699"/>
            </a:xfrm>
            <a:custGeom>
              <a:avLst/>
              <a:gdLst>
                <a:gd name="connsiteX0" fmla="*/ 2919 w 4524"/>
                <a:gd name="connsiteY0" fmla="*/ 1318 h 1699"/>
                <a:gd name="connsiteX1" fmla="*/ -1606 w 4524"/>
                <a:gd name="connsiteY1" fmla="*/ -177 h 1699"/>
                <a:gd name="connsiteX2" fmla="*/ 2919 w 4524"/>
                <a:gd name="connsiteY2" fmla="*/ 1318 h 1699"/>
              </a:gdLst>
              <a:ahLst/>
              <a:cxnLst>
                <a:cxn ang="0">
                  <a:pos x="connsiteX0" y="connsiteY0"/>
                </a:cxn>
                <a:cxn ang="0">
                  <a:pos x="connsiteX1" y="connsiteY1"/>
                </a:cxn>
                <a:cxn ang="0">
                  <a:pos x="connsiteX2" y="connsiteY2"/>
                </a:cxn>
              </a:cxnLst>
              <a:rect l="l" t="t" r="r" b="b"/>
              <a:pathLst>
                <a:path w="4524" h="1699">
                  <a:moveTo>
                    <a:pt x="2919" y="1318"/>
                  </a:moveTo>
                  <a:cubicBezTo>
                    <a:pt x="1267" y="1589"/>
                    <a:pt x="-425" y="1031"/>
                    <a:pt x="-1606" y="-177"/>
                  </a:cubicBezTo>
                  <a:cubicBezTo>
                    <a:pt x="125" y="-335"/>
                    <a:pt x="1936" y="-728"/>
                    <a:pt x="2919" y="1318"/>
                  </a:cubicBezTo>
                  <a:close/>
                </a:path>
              </a:pathLst>
            </a:custGeom>
            <a:solidFill>
              <a:srgbClr val="020202"/>
            </a:solidFill>
            <a:ln w="1956" cap="flat">
              <a:noFill/>
              <a:prstDash val="solid"/>
              <a:miter/>
            </a:ln>
          </p:spPr>
          <p:txBody>
            <a:bodyPr rtlCol="0" anchor="ctr"/>
            <a:lstStyle/>
            <a:p>
              <a:endParaRPr lang="es-CO"/>
            </a:p>
          </p:txBody>
        </p:sp>
        <p:sp>
          <p:nvSpPr>
            <p:cNvPr id="358" name="Freeform: Shape 357">
              <a:extLst>
                <a:ext uri="{FF2B5EF4-FFF2-40B4-BE49-F238E27FC236}">
                  <a16:creationId xmlns:a16="http://schemas.microsoft.com/office/drawing/2014/main" id="{A720DAD7-F8A4-6238-A4FB-0F12A73067E0}"/>
                </a:ext>
              </a:extLst>
            </p:cNvPr>
            <p:cNvSpPr/>
            <p:nvPr/>
          </p:nvSpPr>
          <p:spPr>
            <a:xfrm>
              <a:off x="13131884" y="49594"/>
              <a:ext cx="4505" cy="1684"/>
            </a:xfrm>
            <a:custGeom>
              <a:avLst/>
              <a:gdLst>
                <a:gd name="connsiteX0" fmla="*/ 2900 w 4505"/>
                <a:gd name="connsiteY0" fmla="*/ 1316 h 1684"/>
                <a:gd name="connsiteX1" fmla="*/ -1606 w 4505"/>
                <a:gd name="connsiteY1" fmla="*/ -218 h 1684"/>
                <a:gd name="connsiteX2" fmla="*/ 2900 w 4505"/>
                <a:gd name="connsiteY2" fmla="*/ 1316 h 1684"/>
              </a:gdLst>
              <a:ahLst/>
              <a:cxnLst>
                <a:cxn ang="0">
                  <a:pos x="connsiteX0" y="connsiteY0"/>
                </a:cxn>
                <a:cxn ang="0">
                  <a:pos x="connsiteX1" y="connsiteY1"/>
                </a:cxn>
                <a:cxn ang="0">
                  <a:pos x="connsiteX2" y="connsiteY2"/>
                </a:cxn>
              </a:cxnLst>
              <a:rect l="l" t="t" r="r" b="b"/>
              <a:pathLst>
                <a:path w="4505" h="1684">
                  <a:moveTo>
                    <a:pt x="2900" y="1316"/>
                  </a:moveTo>
                  <a:cubicBezTo>
                    <a:pt x="1247" y="1556"/>
                    <a:pt x="-445" y="985"/>
                    <a:pt x="-1606" y="-218"/>
                  </a:cubicBezTo>
                  <a:cubicBezTo>
                    <a:pt x="106" y="-317"/>
                    <a:pt x="1916" y="-710"/>
                    <a:pt x="2900" y="1316"/>
                  </a:cubicBezTo>
                  <a:close/>
                </a:path>
              </a:pathLst>
            </a:custGeom>
            <a:solidFill>
              <a:srgbClr val="020202"/>
            </a:solidFill>
            <a:ln w="1956" cap="flat">
              <a:noFill/>
              <a:prstDash val="solid"/>
              <a:miter/>
            </a:ln>
          </p:spPr>
          <p:txBody>
            <a:bodyPr rtlCol="0" anchor="ctr"/>
            <a:lstStyle/>
            <a:p>
              <a:endParaRPr lang="es-CO"/>
            </a:p>
          </p:txBody>
        </p:sp>
        <p:sp>
          <p:nvSpPr>
            <p:cNvPr id="359" name="Freeform: Shape 358">
              <a:extLst>
                <a:ext uri="{FF2B5EF4-FFF2-40B4-BE49-F238E27FC236}">
                  <a16:creationId xmlns:a16="http://schemas.microsoft.com/office/drawing/2014/main" id="{DAA05851-2AB1-898D-E922-A760F05C9554}"/>
                </a:ext>
              </a:extLst>
            </p:cNvPr>
            <p:cNvSpPr/>
            <p:nvPr/>
          </p:nvSpPr>
          <p:spPr>
            <a:xfrm>
              <a:off x="13136252" y="51040"/>
              <a:ext cx="4485" cy="1722"/>
            </a:xfrm>
            <a:custGeom>
              <a:avLst/>
              <a:gdLst>
                <a:gd name="connsiteX0" fmla="*/ 2880 w 4485"/>
                <a:gd name="connsiteY0" fmla="*/ 1364 h 1722"/>
                <a:gd name="connsiteX1" fmla="*/ -1606 w 4485"/>
                <a:gd name="connsiteY1" fmla="*/ -229 h 1722"/>
                <a:gd name="connsiteX2" fmla="*/ 2880 w 4485"/>
                <a:gd name="connsiteY2" fmla="*/ 1364 h 1722"/>
              </a:gdLst>
              <a:ahLst/>
              <a:cxnLst>
                <a:cxn ang="0">
                  <a:pos x="connsiteX0" y="connsiteY0"/>
                </a:cxn>
                <a:cxn ang="0">
                  <a:pos x="connsiteX1" y="connsiteY1"/>
                </a:cxn>
                <a:cxn ang="0">
                  <a:pos x="connsiteX2" y="connsiteY2"/>
                </a:cxn>
              </a:cxnLst>
              <a:rect l="l" t="t" r="r" b="b"/>
              <a:pathLst>
                <a:path w="4485" h="1722">
                  <a:moveTo>
                    <a:pt x="2880" y="1364"/>
                  </a:moveTo>
                  <a:cubicBezTo>
                    <a:pt x="1208" y="1581"/>
                    <a:pt x="-445" y="988"/>
                    <a:pt x="-1606" y="-229"/>
                  </a:cubicBezTo>
                  <a:cubicBezTo>
                    <a:pt x="106" y="-308"/>
                    <a:pt x="1896" y="-721"/>
                    <a:pt x="2880" y="1364"/>
                  </a:cubicBezTo>
                  <a:close/>
                </a:path>
              </a:pathLst>
            </a:custGeom>
            <a:solidFill>
              <a:srgbClr val="020202"/>
            </a:solidFill>
            <a:ln w="1956" cap="flat">
              <a:noFill/>
              <a:prstDash val="solid"/>
              <a:miter/>
            </a:ln>
          </p:spPr>
          <p:txBody>
            <a:bodyPr rtlCol="0" anchor="ctr"/>
            <a:lstStyle/>
            <a:p>
              <a:endParaRPr lang="es-CO"/>
            </a:p>
          </p:txBody>
        </p:sp>
        <p:sp>
          <p:nvSpPr>
            <p:cNvPr id="360" name="Freeform: Shape 359">
              <a:extLst>
                <a:ext uri="{FF2B5EF4-FFF2-40B4-BE49-F238E27FC236}">
                  <a16:creationId xmlns:a16="http://schemas.microsoft.com/office/drawing/2014/main" id="{7391ED7D-EFF3-8D3C-A595-954C31403235}"/>
                </a:ext>
              </a:extLst>
            </p:cNvPr>
            <p:cNvSpPr/>
            <p:nvPr/>
          </p:nvSpPr>
          <p:spPr>
            <a:xfrm>
              <a:off x="13162436" y="61266"/>
              <a:ext cx="3108" cy="1554"/>
            </a:xfrm>
            <a:custGeom>
              <a:avLst/>
              <a:gdLst>
                <a:gd name="connsiteX0" fmla="*/ 1503 w 3108"/>
                <a:gd name="connsiteY0" fmla="*/ 1211 h 1554"/>
                <a:gd name="connsiteX1" fmla="*/ -1606 w 3108"/>
                <a:gd name="connsiteY1" fmla="*/ -206 h 1554"/>
                <a:gd name="connsiteX2" fmla="*/ 1503 w 3108"/>
                <a:gd name="connsiteY2" fmla="*/ 1211 h 1554"/>
              </a:gdLst>
              <a:ahLst/>
              <a:cxnLst>
                <a:cxn ang="0">
                  <a:pos x="connsiteX0" y="connsiteY0"/>
                </a:cxn>
                <a:cxn ang="0">
                  <a:pos x="connsiteX1" y="connsiteY1"/>
                </a:cxn>
                <a:cxn ang="0">
                  <a:pos x="connsiteX2" y="connsiteY2"/>
                </a:cxn>
              </a:cxnLst>
              <a:rect l="l" t="t" r="r" b="b"/>
              <a:pathLst>
                <a:path w="3108" h="1554">
                  <a:moveTo>
                    <a:pt x="1503" y="1211"/>
                  </a:moveTo>
                  <a:cubicBezTo>
                    <a:pt x="283" y="1376"/>
                    <a:pt x="-936" y="825"/>
                    <a:pt x="-1606" y="-206"/>
                  </a:cubicBezTo>
                  <a:cubicBezTo>
                    <a:pt x="-366" y="-578"/>
                    <a:pt x="972" y="28"/>
                    <a:pt x="1503" y="1211"/>
                  </a:cubicBezTo>
                  <a:close/>
                </a:path>
              </a:pathLst>
            </a:custGeom>
            <a:solidFill>
              <a:srgbClr val="020202"/>
            </a:solidFill>
            <a:ln w="1956" cap="flat">
              <a:noFill/>
              <a:prstDash val="solid"/>
              <a:miter/>
            </a:ln>
          </p:spPr>
          <p:txBody>
            <a:bodyPr rtlCol="0" anchor="ctr"/>
            <a:lstStyle/>
            <a:p>
              <a:endParaRPr lang="es-CO"/>
            </a:p>
          </p:txBody>
        </p:sp>
        <p:sp>
          <p:nvSpPr>
            <p:cNvPr id="361" name="Freeform: Shape 360">
              <a:extLst>
                <a:ext uri="{FF2B5EF4-FFF2-40B4-BE49-F238E27FC236}">
                  <a16:creationId xmlns:a16="http://schemas.microsoft.com/office/drawing/2014/main" id="{0F5D8AE7-5B6F-5917-1654-59B48DA00BF4}"/>
                </a:ext>
              </a:extLst>
            </p:cNvPr>
            <p:cNvSpPr/>
            <p:nvPr/>
          </p:nvSpPr>
          <p:spPr>
            <a:xfrm>
              <a:off x="13165465" y="62706"/>
              <a:ext cx="3029" cy="1465"/>
            </a:xfrm>
            <a:custGeom>
              <a:avLst/>
              <a:gdLst>
                <a:gd name="connsiteX0" fmla="*/ 1424 w 3029"/>
                <a:gd name="connsiteY0" fmla="*/ 1128 h 1465"/>
                <a:gd name="connsiteX1" fmla="*/ -1606 w 3029"/>
                <a:gd name="connsiteY1" fmla="*/ -269 h 1465"/>
                <a:gd name="connsiteX2" fmla="*/ 1424 w 3029"/>
                <a:gd name="connsiteY2" fmla="*/ 1128 h 1465"/>
              </a:gdLst>
              <a:ahLst/>
              <a:cxnLst>
                <a:cxn ang="0">
                  <a:pos x="connsiteX0" y="connsiteY0"/>
                </a:cxn>
                <a:cxn ang="0">
                  <a:pos x="connsiteX1" y="connsiteY1"/>
                </a:cxn>
                <a:cxn ang="0">
                  <a:pos x="connsiteX2" y="connsiteY2"/>
                </a:cxn>
              </a:cxnLst>
              <a:rect l="l" t="t" r="r" b="b"/>
              <a:pathLst>
                <a:path w="3029" h="1465">
                  <a:moveTo>
                    <a:pt x="1424" y="1128"/>
                  </a:moveTo>
                  <a:cubicBezTo>
                    <a:pt x="224" y="1270"/>
                    <a:pt x="-937" y="731"/>
                    <a:pt x="-1606" y="-269"/>
                  </a:cubicBezTo>
                  <a:cubicBezTo>
                    <a:pt x="-406" y="-485"/>
                    <a:pt x="814" y="74"/>
                    <a:pt x="1424" y="1128"/>
                  </a:cubicBezTo>
                  <a:close/>
                </a:path>
              </a:pathLst>
            </a:custGeom>
            <a:solidFill>
              <a:srgbClr val="020202"/>
            </a:solidFill>
            <a:ln w="1956" cap="flat">
              <a:noFill/>
              <a:prstDash val="solid"/>
              <a:miter/>
            </a:ln>
          </p:spPr>
          <p:txBody>
            <a:bodyPr rtlCol="0" anchor="ctr"/>
            <a:lstStyle/>
            <a:p>
              <a:endParaRPr lang="es-CO"/>
            </a:p>
          </p:txBody>
        </p:sp>
        <p:sp>
          <p:nvSpPr>
            <p:cNvPr id="362" name="Freeform: Shape 361">
              <a:extLst>
                <a:ext uri="{FF2B5EF4-FFF2-40B4-BE49-F238E27FC236}">
                  <a16:creationId xmlns:a16="http://schemas.microsoft.com/office/drawing/2014/main" id="{6F9D6134-E4E9-52DC-D72B-64E80B11875F}"/>
                </a:ext>
              </a:extLst>
            </p:cNvPr>
            <p:cNvSpPr/>
            <p:nvPr/>
          </p:nvSpPr>
          <p:spPr>
            <a:xfrm>
              <a:off x="13175518" y="67200"/>
              <a:ext cx="3049" cy="1662"/>
            </a:xfrm>
            <a:custGeom>
              <a:avLst/>
              <a:gdLst>
                <a:gd name="connsiteX0" fmla="*/ 1444 w 3049"/>
                <a:gd name="connsiteY0" fmla="*/ 1336 h 1662"/>
                <a:gd name="connsiteX1" fmla="*/ -1606 w 3049"/>
                <a:gd name="connsiteY1" fmla="*/ -258 h 1662"/>
                <a:gd name="connsiteX2" fmla="*/ 1444 w 3049"/>
                <a:gd name="connsiteY2" fmla="*/ 1336 h 1662"/>
              </a:gdLst>
              <a:ahLst/>
              <a:cxnLst>
                <a:cxn ang="0">
                  <a:pos x="connsiteX0" y="connsiteY0"/>
                </a:cxn>
                <a:cxn ang="0">
                  <a:pos x="connsiteX1" y="connsiteY1"/>
                </a:cxn>
                <a:cxn ang="0">
                  <a:pos x="connsiteX2" y="connsiteY2"/>
                </a:cxn>
              </a:cxnLst>
              <a:rect l="l" t="t" r="r" b="b"/>
              <a:pathLst>
                <a:path w="3049" h="1662">
                  <a:moveTo>
                    <a:pt x="1444" y="1336"/>
                  </a:moveTo>
                  <a:cubicBezTo>
                    <a:pt x="205" y="1442"/>
                    <a:pt x="-976" y="821"/>
                    <a:pt x="-1606" y="-258"/>
                  </a:cubicBezTo>
                  <a:cubicBezTo>
                    <a:pt x="-229" y="-435"/>
                    <a:pt x="972" y="-277"/>
                    <a:pt x="1444" y="1336"/>
                  </a:cubicBezTo>
                  <a:close/>
                </a:path>
              </a:pathLst>
            </a:custGeom>
            <a:solidFill>
              <a:srgbClr val="020202"/>
            </a:solidFill>
            <a:ln w="1956" cap="flat">
              <a:noFill/>
              <a:prstDash val="solid"/>
              <a:miter/>
            </a:ln>
          </p:spPr>
          <p:txBody>
            <a:bodyPr rtlCol="0" anchor="ctr"/>
            <a:lstStyle/>
            <a:p>
              <a:endParaRPr lang="es-CO"/>
            </a:p>
          </p:txBody>
        </p:sp>
        <p:sp>
          <p:nvSpPr>
            <p:cNvPr id="363" name="Freeform: Shape 362">
              <a:extLst>
                <a:ext uri="{FF2B5EF4-FFF2-40B4-BE49-F238E27FC236}">
                  <a16:creationId xmlns:a16="http://schemas.microsoft.com/office/drawing/2014/main" id="{9522547D-3540-C1EE-8004-C90FEB1C1A9D}"/>
                </a:ext>
              </a:extLst>
            </p:cNvPr>
            <p:cNvSpPr/>
            <p:nvPr/>
          </p:nvSpPr>
          <p:spPr>
            <a:xfrm>
              <a:off x="13191728" y="75782"/>
              <a:ext cx="2950" cy="1647"/>
            </a:xfrm>
            <a:custGeom>
              <a:avLst/>
              <a:gdLst>
                <a:gd name="connsiteX0" fmla="*/ 1345 w 2950"/>
                <a:gd name="connsiteY0" fmla="*/ 1331 h 1647"/>
                <a:gd name="connsiteX1" fmla="*/ -1606 w 2950"/>
                <a:gd name="connsiteY1" fmla="*/ -262 h 1647"/>
                <a:gd name="connsiteX2" fmla="*/ 1345 w 2950"/>
                <a:gd name="connsiteY2" fmla="*/ 1331 h 1647"/>
              </a:gdLst>
              <a:ahLst/>
              <a:cxnLst>
                <a:cxn ang="0">
                  <a:pos x="connsiteX0" y="connsiteY0"/>
                </a:cxn>
                <a:cxn ang="0">
                  <a:pos x="connsiteX1" y="connsiteY1"/>
                </a:cxn>
                <a:cxn ang="0">
                  <a:pos x="connsiteX2" y="connsiteY2"/>
                </a:cxn>
              </a:cxnLst>
              <a:rect l="l" t="t" r="r" b="b"/>
              <a:pathLst>
                <a:path w="2950" h="1647">
                  <a:moveTo>
                    <a:pt x="1345" y="1331"/>
                  </a:moveTo>
                  <a:cubicBezTo>
                    <a:pt x="146" y="1363"/>
                    <a:pt x="-976" y="757"/>
                    <a:pt x="-1606" y="-262"/>
                  </a:cubicBezTo>
                  <a:cubicBezTo>
                    <a:pt x="-366" y="-514"/>
                    <a:pt x="873" y="157"/>
                    <a:pt x="1345" y="1331"/>
                  </a:cubicBezTo>
                  <a:close/>
                </a:path>
              </a:pathLst>
            </a:custGeom>
            <a:solidFill>
              <a:srgbClr val="020202"/>
            </a:solidFill>
            <a:ln w="1956" cap="flat">
              <a:noFill/>
              <a:prstDash val="solid"/>
              <a:miter/>
            </a:ln>
          </p:spPr>
          <p:txBody>
            <a:bodyPr rtlCol="0" anchor="ctr"/>
            <a:lstStyle/>
            <a:p>
              <a:endParaRPr lang="es-CO"/>
            </a:p>
          </p:txBody>
        </p:sp>
        <p:sp>
          <p:nvSpPr>
            <p:cNvPr id="364" name="Freeform: Shape 363">
              <a:extLst>
                <a:ext uri="{FF2B5EF4-FFF2-40B4-BE49-F238E27FC236}">
                  <a16:creationId xmlns:a16="http://schemas.microsoft.com/office/drawing/2014/main" id="{647A4E65-A8D1-4A90-B32F-13FE9EF3421C}"/>
                </a:ext>
              </a:extLst>
            </p:cNvPr>
            <p:cNvSpPr/>
            <p:nvPr/>
          </p:nvSpPr>
          <p:spPr>
            <a:xfrm>
              <a:off x="13194561" y="77335"/>
              <a:ext cx="2970" cy="1669"/>
            </a:xfrm>
            <a:custGeom>
              <a:avLst/>
              <a:gdLst>
                <a:gd name="connsiteX0" fmla="*/ 1365 w 2970"/>
                <a:gd name="connsiteY0" fmla="*/ 1352 h 1669"/>
                <a:gd name="connsiteX1" fmla="*/ -1606 w 2970"/>
                <a:gd name="connsiteY1" fmla="*/ -301 h 1669"/>
                <a:gd name="connsiteX2" fmla="*/ 1365 w 2970"/>
                <a:gd name="connsiteY2" fmla="*/ 1352 h 1669"/>
              </a:gdLst>
              <a:ahLst/>
              <a:cxnLst>
                <a:cxn ang="0">
                  <a:pos x="connsiteX0" y="connsiteY0"/>
                </a:cxn>
                <a:cxn ang="0">
                  <a:pos x="connsiteX1" y="connsiteY1"/>
                </a:cxn>
                <a:cxn ang="0">
                  <a:pos x="connsiteX2" y="connsiteY2"/>
                </a:cxn>
              </a:cxnLst>
              <a:rect l="l" t="t" r="r" b="b"/>
              <a:pathLst>
                <a:path w="2970" h="1669">
                  <a:moveTo>
                    <a:pt x="1365" y="1352"/>
                  </a:moveTo>
                  <a:cubicBezTo>
                    <a:pt x="145" y="1401"/>
                    <a:pt x="-996" y="764"/>
                    <a:pt x="-1606" y="-301"/>
                  </a:cubicBezTo>
                  <a:cubicBezTo>
                    <a:pt x="-268" y="-379"/>
                    <a:pt x="912" y="-163"/>
                    <a:pt x="1365" y="1352"/>
                  </a:cubicBezTo>
                  <a:close/>
                </a:path>
              </a:pathLst>
            </a:custGeom>
            <a:solidFill>
              <a:srgbClr val="020202"/>
            </a:solidFill>
            <a:ln w="1956" cap="flat">
              <a:noFill/>
              <a:prstDash val="solid"/>
              <a:miter/>
            </a:ln>
          </p:spPr>
          <p:txBody>
            <a:bodyPr rtlCol="0" anchor="ctr"/>
            <a:lstStyle/>
            <a:p>
              <a:endParaRPr lang="es-CO"/>
            </a:p>
          </p:txBody>
        </p:sp>
        <p:sp>
          <p:nvSpPr>
            <p:cNvPr id="365" name="Freeform: Shape 364">
              <a:extLst>
                <a:ext uri="{FF2B5EF4-FFF2-40B4-BE49-F238E27FC236}">
                  <a16:creationId xmlns:a16="http://schemas.microsoft.com/office/drawing/2014/main" id="{40D7047B-E028-5F0F-9186-B526FFA8F01A}"/>
                </a:ext>
              </a:extLst>
            </p:cNvPr>
            <p:cNvSpPr/>
            <p:nvPr/>
          </p:nvSpPr>
          <p:spPr>
            <a:xfrm>
              <a:off x="13204791" y="83129"/>
              <a:ext cx="2970" cy="1621"/>
            </a:xfrm>
            <a:custGeom>
              <a:avLst/>
              <a:gdLst>
                <a:gd name="connsiteX0" fmla="*/ 1365 w 2970"/>
                <a:gd name="connsiteY0" fmla="*/ 1303 h 1621"/>
                <a:gd name="connsiteX1" fmla="*/ -1606 w 2970"/>
                <a:gd name="connsiteY1" fmla="*/ -311 h 1621"/>
                <a:gd name="connsiteX2" fmla="*/ 1365 w 2970"/>
                <a:gd name="connsiteY2" fmla="*/ 1303 h 1621"/>
              </a:gdLst>
              <a:ahLst/>
              <a:cxnLst>
                <a:cxn ang="0">
                  <a:pos x="connsiteX0" y="connsiteY0"/>
                </a:cxn>
                <a:cxn ang="0">
                  <a:pos x="connsiteX1" y="connsiteY1"/>
                </a:cxn>
                <a:cxn ang="0">
                  <a:pos x="connsiteX2" y="connsiteY2"/>
                </a:cxn>
              </a:cxnLst>
              <a:rect l="l" t="t" r="r" b="b"/>
              <a:pathLst>
                <a:path w="2970" h="1621">
                  <a:moveTo>
                    <a:pt x="1365" y="1303"/>
                  </a:moveTo>
                  <a:cubicBezTo>
                    <a:pt x="145" y="1364"/>
                    <a:pt x="-996" y="742"/>
                    <a:pt x="-1606" y="-311"/>
                  </a:cubicBezTo>
                  <a:cubicBezTo>
                    <a:pt x="-288" y="-350"/>
                    <a:pt x="873" y="-133"/>
                    <a:pt x="1365" y="1303"/>
                  </a:cubicBezTo>
                  <a:close/>
                </a:path>
              </a:pathLst>
            </a:custGeom>
            <a:solidFill>
              <a:srgbClr val="020202"/>
            </a:solidFill>
            <a:ln w="1956" cap="flat">
              <a:noFill/>
              <a:prstDash val="solid"/>
              <a:miter/>
            </a:ln>
          </p:spPr>
          <p:txBody>
            <a:bodyPr rtlCol="0" anchor="ctr"/>
            <a:lstStyle/>
            <a:p>
              <a:endParaRPr lang="es-CO"/>
            </a:p>
          </p:txBody>
        </p:sp>
        <p:sp>
          <p:nvSpPr>
            <p:cNvPr id="366" name="Freeform: Shape 365">
              <a:extLst>
                <a:ext uri="{FF2B5EF4-FFF2-40B4-BE49-F238E27FC236}">
                  <a16:creationId xmlns:a16="http://schemas.microsoft.com/office/drawing/2014/main" id="{B429D844-9993-1A1B-491E-A49B0940A27B}"/>
                </a:ext>
              </a:extLst>
            </p:cNvPr>
            <p:cNvSpPr/>
            <p:nvPr/>
          </p:nvSpPr>
          <p:spPr>
            <a:xfrm>
              <a:off x="13207584" y="84640"/>
              <a:ext cx="2990" cy="1663"/>
            </a:xfrm>
            <a:custGeom>
              <a:avLst/>
              <a:gdLst>
                <a:gd name="connsiteX0" fmla="*/ 1385 w 2990"/>
                <a:gd name="connsiteY0" fmla="*/ 1345 h 1663"/>
                <a:gd name="connsiteX1" fmla="*/ -1606 w 2990"/>
                <a:gd name="connsiteY1" fmla="*/ -287 h 1663"/>
                <a:gd name="connsiteX2" fmla="*/ 1385 w 2990"/>
                <a:gd name="connsiteY2" fmla="*/ 1345 h 1663"/>
              </a:gdLst>
              <a:ahLst/>
              <a:cxnLst>
                <a:cxn ang="0">
                  <a:pos x="connsiteX0" y="connsiteY0"/>
                </a:cxn>
                <a:cxn ang="0">
                  <a:pos x="connsiteX1" y="connsiteY1"/>
                </a:cxn>
                <a:cxn ang="0">
                  <a:pos x="connsiteX2" y="connsiteY2"/>
                </a:cxn>
              </a:cxnLst>
              <a:rect l="l" t="t" r="r" b="b"/>
              <a:pathLst>
                <a:path w="2990" h="1663">
                  <a:moveTo>
                    <a:pt x="1385" y="1345"/>
                  </a:moveTo>
                  <a:cubicBezTo>
                    <a:pt x="165" y="1404"/>
                    <a:pt x="-996" y="775"/>
                    <a:pt x="-1606" y="-287"/>
                  </a:cubicBezTo>
                  <a:cubicBezTo>
                    <a:pt x="-189" y="-405"/>
                    <a:pt x="991" y="-189"/>
                    <a:pt x="1385" y="1345"/>
                  </a:cubicBezTo>
                  <a:close/>
                </a:path>
              </a:pathLst>
            </a:custGeom>
            <a:solidFill>
              <a:srgbClr val="020202"/>
            </a:solidFill>
            <a:ln w="1956" cap="flat">
              <a:noFill/>
              <a:prstDash val="solid"/>
              <a:miter/>
            </a:ln>
          </p:spPr>
          <p:txBody>
            <a:bodyPr rtlCol="0" anchor="ctr"/>
            <a:lstStyle/>
            <a:p>
              <a:endParaRPr lang="es-CO"/>
            </a:p>
          </p:txBody>
        </p:sp>
        <p:sp>
          <p:nvSpPr>
            <p:cNvPr id="367" name="Freeform: Shape 366">
              <a:extLst>
                <a:ext uri="{FF2B5EF4-FFF2-40B4-BE49-F238E27FC236}">
                  <a16:creationId xmlns:a16="http://schemas.microsoft.com/office/drawing/2014/main" id="{52FBF2FF-146F-F12D-2444-6A6A4D7C387F}"/>
                </a:ext>
              </a:extLst>
            </p:cNvPr>
            <p:cNvSpPr/>
            <p:nvPr/>
          </p:nvSpPr>
          <p:spPr>
            <a:xfrm>
              <a:off x="13216535" y="90373"/>
              <a:ext cx="2852" cy="1750"/>
            </a:xfrm>
            <a:custGeom>
              <a:avLst/>
              <a:gdLst>
                <a:gd name="connsiteX0" fmla="*/ 1247 w 2852"/>
                <a:gd name="connsiteY0" fmla="*/ 1436 h 1750"/>
                <a:gd name="connsiteX1" fmla="*/ -1606 w 2852"/>
                <a:gd name="connsiteY1" fmla="*/ -315 h 1750"/>
                <a:gd name="connsiteX2" fmla="*/ 1247 w 2852"/>
                <a:gd name="connsiteY2" fmla="*/ 1436 h 1750"/>
              </a:gdLst>
              <a:ahLst/>
              <a:cxnLst>
                <a:cxn ang="0">
                  <a:pos x="connsiteX0" y="connsiteY0"/>
                </a:cxn>
                <a:cxn ang="0">
                  <a:pos x="connsiteX1" y="connsiteY1"/>
                </a:cxn>
                <a:cxn ang="0">
                  <a:pos x="connsiteX2" y="connsiteY2"/>
                </a:cxn>
              </a:cxnLst>
              <a:rect l="l" t="t" r="r" b="b"/>
              <a:pathLst>
                <a:path w="2852" h="1750">
                  <a:moveTo>
                    <a:pt x="1247" y="1436"/>
                  </a:moveTo>
                  <a:cubicBezTo>
                    <a:pt x="47" y="1420"/>
                    <a:pt x="-1055" y="750"/>
                    <a:pt x="-1606" y="-315"/>
                  </a:cubicBezTo>
                  <a:cubicBezTo>
                    <a:pt x="-307" y="-295"/>
                    <a:pt x="854" y="-59"/>
                    <a:pt x="1247" y="1436"/>
                  </a:cubicBezTo>
                  <a:close/>
                </a:path>
              </a:pathLst>
            </a:custGeom>
            <a:solidFill>
              <a:srgbClr val="020202"/>
            </a:solidFill>
            <a:ln w="1956" cap="flat">
              <a:noFill/>
              <a:prstDash val="solid"/>
              <a:miter/>
            </a:ln>
          </p:spPr>
          <p:txBody>
            <a:bodyPr rtlCol="0" anchor="ctr"/>
            <a:lstStyle/>
            <a:p>
              <a:endParaRPr lang="es-CO"/>
            </a:p>
          </p:txBody>
        </p:sp>
        <p:sp>
          <p:nvSpPr>
            <p:cNvPr id="368" name="Freeform: Shape 367">
              <a:extLst>
                <a:ext uri="{FF2B5EF4-FFF2-40B4-BE49-F238E27FC236}">
                  <a16:creationId xmlns:a16="http://schemas.microsoft.com/office/drawing/2014/main" id="{8F324BF7-8F27-0CBB-09F1-05A0E57619BB}"/>
                </a:ext>
              </a:extLst>
            </p:cNvPr>
            <p:cNvSpPr/>
            <p:nvPr/>
          </p:nvSpPr>
          <p:spPr>
            <a:xfrm>
              <a:off x="13257336" y="120983"/>
              <a:ext cx="2813" cy="1770"/>
            </a:xfrm>
            <a:custGeom>
              <a:avLst/>
              <a:gdLst>
                <a:gd name="connsiteX0" fmla="*/ 1208 w 2813"/>
                <a:gd name="connsiteY0" fmla="*/ 1456 h 1770"/>
                <a:gd name="connsiteX1" fmla="*/ -1606 w 2813"/>
                <a:gd name="connsiteY1" fmla="*/ -315 h 1770"/>
                <a:gd name="connsiteX2" fmla="*/ 1208 w 2813"/>
                <a:gd name="connsiteY2" fmla="*/ 1456 h 1770"/>
              </a:gdLst>
              <a:ahLst/>
              <a:cxnLst>
                <a:cxn ang="0">
                  <a:pos x="connsiteX0" y="connsiteY0"/>
                </a:cxn>
                <a:cxn ang="0">
                  <a:pos x="connsiteX1" y="connsiteY1"/>
                </a:cxn>
                <a:cxn ang="0">
                  <a:pos x="connsiteX2" y="connsiteY2"/>
                </a:cxn>
              </a:cxnLst>
              <a:rect l="l" t="t" r="r" b="b"/>
              <a:pathLst>
                <a:path w="2813" h="1770">
                  <a:moveTo>
                    <a:pt x="1208" y="1456"/>
                  </a:moveTo>
                  <a:cubicBezTo>
                    <a:pt x="8" y="1432"/>
                    <a:pt x="-1074" y="750"/>
                    <a:pt x="-1606" y="-315"/>
                  </a:cubicBezTo>
                  <a:cubicBezTo>
                    <a:pt x="-307" y="-295"/>
                    <a:pt x="814" y="-98"/>
                    <a:pt x="1208" y="1456"/>
                  </a:cubicBezTo>
                  <a:close/>
                </a:path>
              </a:pathLst>
            </a:custGeom>
            <a:solidFill>
              <a:srgbClr val="020202"/>
            </a:solidFill>
            <a:ln w="1956" cap="flat">
              <a:noFill/>
              <a:prstDash val="solid"/>
              <a:miter/>
            </a:ln>
          </p:spPr>
          <p:txBody>
            <a:bodyPr rtlCol="0" anchor="ctr"/>
            <a:lstStyle/>
            <a:p>
              <a:endParaRPr lang="es-CO"/>
            </a:p>
          </p:txBody>
        </p:sp>
        <p:sp>
          <p:nvSpPr>
            <p:cNvPr id="369" name="Freeform: Shape 368">
              <a:extLst>
                <a:ext uri="{FF2B5EF4-FFF2-40B4-BE49-F238E27FC236}">
                  <a16:creationId xmlns:a16="http://schemas.microsoft.com/office/drawing/2014/main" id="{98CA5748-3D80-BE06-5F71-14B3F8391310}"/>
                </a:ext>
              </a:extLst>
            </p:cNvPr>
            <p:cNvSpPr/>
            <p:nvPr/>
          </p:nvSpPr>
          <p:spPr>
            <a:xfrm>
              <a:off x="13337403" y="202605"/>
              <a:ext cx="1436" cy="1691"/>
            </a:xfrm>
            <a:custGeom>
              <a:avLst/>
              <a:gdLst>
                <a:gd name="connsiteX0" fmla="*/ -169 w 1436"/>
                <a:gd name="connsiteY0" fmla="*/ 1377 h 1691"/>
                <a:gd name="connsiteX1" fmla="*/ -1606 w 1436"/>
                <a:gd name="connsiteY1" fmla="*/ -315 h 1691"/>
                <a:gd name="connsiteX2" fmla="*/ -169 w 1436"/>
                <a:gd name="connsiteY2" fmla="*/ 1377 h 1691"/>
              </a:gdLst>
              <a:ahLst/>
              <a:cxnLst>
                <a:cxn ang="0">
                  <a:pos x="connsiteX0" y="connsiteY0"/>
                </a:cxn>
                <a:cxn ang="0">
                  <a:pos x="connsiteX1" y="connsiteY1"/>
                </a:cxn>
                <a:cxn ang="0">
                  <a:pos x="connsiteX2" y="connsiteY2"/>
                </a:cxn>
              </a:cxnLst>
              <a:rect l="l" t="t" r="r" b="b"/>
              <a:pathLst>
                <a:path w="1436" h="1691">
                  <a:moveTo>
                    <a:pt x="-169" y="1377"/>
                  </a:moveTo>
                  <a:cubicBezTo>
                    <a:pt x="-976" y="1194"/>
                    <a:pt x="-1546" y="506"/>
                    <a:pt x="-1606" y="-315"/>
                  </a:cubicBezTo>
                  <a:cubicBezTo>
                    <a:pt x="-818" y="-100"/>
                    <a:pt x="-248" y="571"/>
                    <a:pt x="-169" y="1377"/>
                  </a:cubicBezTo>
                  <a:close/>
                </a:path>
              </a:pathLst>
            </a:custGeom>
            <a:solidFill>
              <a:srgbClr val="020202"/>
            </a:solidFill>
            <a:ln w="1956" cap="flat">
              <a:noFill/>
              <a:prstDash val="solid"/>
              <a:miter/>
            </a:ln>
          </p:spPr>
          <p:txBody>
            <a:bodyPr rtlCol="0" anchor="ctr"/>
            <a:lstStyle/>
            <a:p>
              <a:endParaRPr lang="es-CO"/>
            </a:p>
          </p:txBody>
        </p:sp>
        <p:sp>
          <p:nvSpPr>
            <p:cNvPr id="370" name="Freeform: Shape 369">
              <a:extLst>
                <a:ext uri="{FF2B5EF4-FFF2-40B4-BE49-F238E27FC236}">
                  <a16:creationId xmlns:a16="http://schemas.microsoft.com/office/drawing/2014/main" id="{D73E90C3-2498-42DB-8C86-6A4D02D50029}"/>
                </a:ext>
              </a:extLst>
            </p:cNvPr>
            <p:cNvSpPr/>
            <p:nvPr/>
          </p:nvSpPr>
          <p:spPr>
            <a:xfrm>
              <a:off x="13330006" y="193929"/>
              <a:ext cx="1534" cy="1652"/>
            </a:xfrm>
            <a:custGeom>
              <a:avLst/>
              <a:gdLst>
                <a:gd name="connsiteX0" fmla="*/ -71 w 1534"/>
                <a:gd name="connsiteY0" fmla="*/ 1338 h 1652"/>
                <a:gd name="connsiteX1" fmla="*/ -1606 w 1534"/>
                <a:gd name="connsiteY1" fmla="*/ -315 h 1652"/>
                <a:gd name="connsiteX2" fmla="*/ -71 w 1534"/>
                <a:gd name="connsiteY2" fmla="*/ 1338 h 1652"/>
              </a:gdLst>
              <a:ahLst/>
              <a:cxnLst>
                <a:cxn ang="0">
                  <a:pos x="connsiteX0" y="connsiteY0"/>
                </a:cxn>
                <a:cxn ang="0">
                  <a:pos x="connsiteX1" y="connsiteY1"/>
                </a:cxn>
                <a:cxn ang="0">
                  <a:pos x="connsiteX2" y="connsiteY2"/>
                </a:cxn>
              </a:cxnLst>
              <a:rect l="l" t="t" r="r" b="b"/>
              <a:pathLst>
                <a:path w="1534" h="1652">
                  <a:moveTo>
                    <a:pt x="-71" y="1338"/>
                  </a:moveTo>
                  <a:cubicBezTo>
                    <a:pt x="-877" y="1165"/>
                    <a:pt x="-1487" y="504"/>
                    <a:pt x="-1606" y="-315"/>
                  </a:cubicBezTo>
                  <a:cubicBezTo>
                    <a:pt x="-799" y="-142"/>
                    <a:pt x="-189" y="519"/>
                    <a:pt x="-71" y="1338"/>
                  </a:cubicBezTo>
                  <a:close/>
                </a:path>
              </a:pathLst>
            </a:custGeom>
            <a:solidFill>
              <a:srgbClr val="020202"/>
            </a:solidFill>
            <a:ln w="1956" cap="flat">
              <a:noFill/>
              <a:prstDash val="solid"/>
              <a:miter/>
            </a:ln>
          </p:spPr>
          <p:txBody>
            <a:bodyPr rtlCol="0" anchor="ctr"/>
            <a:lstStyle/>
            <a:p>
              <a:endParaRPr lang="es-CO"/>
            </a:p>
          </p:txBody>
        </p:sp>
        <p:sp>
          <p:nvSpPr>
            <p:cNvPr id="371" name="Freeform: Shape 370">
              <a:extLst>
                <a:ext uri="{FF2B5EF4-FFF2-40B4-BE49-F238E27FC236}">
                  <a16:creationId xmlns:a16="http://schemas.microsoft.com/office/drawing/2014/main" id="{448B99A1-D30B-D738-F1DC-A179C0F0DFF2}"/>
                </a:ext>
              </a:extLst>
            </p:cNvPr>
            <p:cNvSpPr/>
            <p:nvPr/>
          </p:nvSpPr>
          <p:spPr>
            <a:xfrm>
              <a:off x="13328629" y="192355"/>
              <a:ext cx="1514" cy="1632"/>
            </a:xfrm>
            <a:custGeom>
              <a:avLst/>
              <a:gdLst>
                <a:gd name="connsiteX0" fmla="*/ -91 w 1514"/>
                <a:gd name="connsiteY0" fmla="*/ 1318 h 1632"/>
                <a:gd name="connsiteX1" fmla="*/ -1606 w 1514"/>
                <a:gd name="connsiteY1" fmla="*/ -315 h 1632"/>
                <a:gd name="connsiteX2" fmla="*/ -91 w 1514"/>
                <a:gd name="connsiteY2" fmla="*/ 1318 h 1632"/>
              </a:gdLst>
              <a:ahLst/>
              <a:cxnLst>
                <a:cxn ang="0">
                  <a:pos x="connsiteX0" y="connsiteY0"/>
                </a:cxn>
                <a:cxn ang="0">
                  <a:pos x="connsiteX1" y="connsiteY1"/>
                </a:cxn>
                <a:cxn ang="0">
                  <a:pos x="connsiteX2" y="connsiteY2"/>
                </a:cxn>
              </a:cxnLst>
              <a:rect l="l" t="t" r="r" b="b"/>
              <a:pathLst>
                <a:path w="1514" h="1632">
                  <a:moveTo>
                    <a:pt x="-91" y="1318"/>
                  </a:moveTo>
                  <a:cubicBezTo>
                    <a:pt x="-897" y="1173"/>
                    <a:pt x="-1527" y="508"/>
                    <a:pt x="-1606" y="-315"/>
                  </a:cubicBezTo>
                  <a:cubicBezTo>
                    <a:pt x="-838" y="-96"/>
                    <a:pt x="-248" y="533"/>
                    <a:pt x="-91" y="1318"/>
                  </a:cubicBezTo>
                  <a:close/>
                </a:path>
              </a:pathLst>
            </a:custGeom>
            <a:solidFill>
              <a:srgbClr val="020202"/>
            </a:solidFill>
            <a:ln w="1956" cap="flat">
              <a:noFill/>
              <a:prstDash val="solid"/>
              <a:miter/>
            </a:ln>
          </p:spPr>
          <p:txBody>
            <a:bodyPr rtlCol="0" anchor="ctr"/>
            <a:lstStyle/>
            <a:p>
              <a:endParaRPr lang="es-CO"/>
            </a:p>
          </p:txBody>
        </p:sp>
        <p:sp>
          <p:nvSpPr>
            <p:cNvPr id="372" name="Freeform: Shape 371">
              <a:extLst>
                <a:ext uri="{FF2B5EF4-FFF2-40B4-BE49-F238E27FC236}">
                  <a16:creationId xmlns:a16="http://schemas.microsoft.com/office/drawing/2014/main" id="{E5D85F4B-C458-B38F-C255-C2B67A1C18D5}"/>
                </a:ext>
              </a:extLst>
            </p:cNvPr>
            <p:cNvSpPr/>
            <p:nvPr/>
          </p:nvSpPr>
          <p:spPr>
            <a:xfrm>
              <a:off x="13327252" y="190919"/>
              <a:ext cx="1475" cy="1593"/>
            </a:xfrm>
            <a:custGeom>
              <a:avLst/>
              <a:gdLst>
                <a:gd name="connsiteX0" fmla="*/ -130 w 1475"/>
                <a:gd name="connsiteY0" fmla="*/ 1279 h 1593"/>
                <a:gd name="connsiteX1" fmla="*/ -1606 w 1475"/>
                <a:gd name="connsiteY1" fmla="*/ -315 h 1593"/>
              </a:gdLst>
              <a:ahLst/>
              <a:cxnLst>
                <a:cxn ang="0">
                  <a:pos x="connsiteX0" y="connsiteY0"/>
                </a:cxn>
                <a:cxn ang="0">
                  <a:pos x="connsiteX1" y="connsiteY1"/>
                </a:cxn>
              </a:cxnLst>
              <a:rect l="l" t="t" r="r" b="b"/>
              <a:pathLst>
                <a:path w="1475" h="1593">
                  <a:moveTo>
                    <a:pt x="-130" y="1279"/>
                  </a:moveTo>
                  <a:cubicBezTo>
                    <a:pt x="-917" y="1129"/>
                    <a:pt x="-1507" y="482"/>
                    <a:pt x="-1606" y="-315"/>
                  </a:cubicBezTo>
                  <a:close/>
                </a:path>
              </a:pathLst>
            </a:custGeom>
            <a:solidFill>
              <a:srgbClr val="020202"/>
            </a:solidFill>
            <a:ln w="1956" cap="flat">
              <a:noFill/>
              <a:prstDash val="solid"/>
              <a:miter/>
            </a:ln>
          </p:spPr>
          <p:txBody>
            <a:bodyPr rtlCol="0" anchor="ctr"/>
            <a:lstStyle/>
            <a:p>
              <a:endParaRPr lang="es-CO"/>
            </a:p>
          </p:txBody>
        </p:sp>
        <p:sp>
          <p:nvSpPr>
            <p:cNvPr id="373" name="Freeform: Shape 372">
              <a:extLst>
                <a:ext uri="{FF2B5EF4-FFF2-40B4-BE49-F238E27FC236}">
                  <a16:creationId xmlns:a16="http://schemas.microsoft.com/office/drawing/2014/main" id="{F9A2DD3A-4910-F316-F85E-73FDFFD9D94B}"/>
                </a:ext>
              </a:extLst>
            </p:cNvPr>
            <p:cNvSpPr/>
            <p:nvPr/>
          </p:nvSpPr>
          <p:spPr>
            <a:xfrm>
              <a:off x="13319777" y="182283"/>
              <a:ext cx="1554" cy="1672"/>
            </a:xfrm>
            <a:custGeom>
              <a:avLst/>
              <a:gdLst>
                <a:gd name="connsiteX0" fmla="*/ -51 w 1554"/>
                <a:gd name="connsiteY0" fmla="*/ 1357 h 1672"/>
                <a:gd name="connsiteX1" fmla="*/ -1606 w 1554"/>
                <a:gd name="connsiteY1" fmla="*/ -315 h 1672"/>
                <a:gd name="connsiteX2" fmla="*/ -51 w 1554"/>
                <a:gd name="connsiteY2" fmla="*/ 1357 h 1672"/>
              </a:gdLst>
              <a:ahLst/>
              <a:cxnLst>
                <a:cxn ang="0">
                  <a:pos x="connsiteX0" y="connsiteY0"/>
                </a:cxn>
                <a:cxn ang="0">
                  <a:pos x="connsiteX1" y="connsiteY1"/>
                </a:cxn>
                <a:cxn ang="0">
                  <a:pos x="connsiteX2" y="connsiteY2"/>
                </a:cxn>
              </a:cxnLst>
              <a:rect l="l" t="t" r="r" b="b"/>
              <a:pathLst>
                <a:path w="1554" h="1672">
                  <a:moveTo>
                    <a:pt x="-51" y="1357"/>
                  </a:moveTo>
                  <a:cubicBezTo>
                    <a:pt x="-878" y="1188"/>
                    <a:pt x="-1487" y="517"/>
                    <a:pt x="-1606" y="-315"/>
                  </a:cubicBezTo>
                  <a:cubicBezTo>
                    <a:pt x="-779" y="-145"/>
                    <a:pt x="-169" y="525"/>
                    <a:pt x="-51" y="1357"/>
                  </a:cubicBezTo>
                  <a:close/>
                </a:path>
              </a:pathLst>
            </a:custGeom>
            <a:solidFill>
              <a:srgbClr val="020202"/>
            </a:solidFill>
            <a:ln w="1956" cap="flat">
              <a:noFill/>
              <a:prstDash val="solid"/>
              <a:miter/>
            </a:ln>
          </p:spPr>
          <p:txBody>
            <a:bodyPr rtlCol="0" anchor="ctr"/>
            <a:lstStyle/>
            <a:p>
              <a:endParaRPr lang="es-CO"/>
            </a:p>
          </p:txBody>
        </p:sp>
        <p:sp>
          <p:nvSpPr>
            <p:cNvPr id="374" name="Freeform: Shape 373">
              <a:extLst>
                <a:ext uri="{FF2B5EF4-FFF2-40B4-BE49-F238E27FC236}">
                  <a16:creationId xmlns:a16="http://schemas.microsoft.com/office/drawing/2014/main" id="{E6B0F88C-E3EA-74A3-94A7-CE15FA501337}"/>
                </a:ext>
              </a:extLst>
            </p:cNvPr>
            <p:cNvSpPr/>
            <p:nvPr/>
          </p:nvSpPr>
          <p:spPr>
            <a:xfrm>
              <a:off x="13318420" y="180768"/>
              <a:ext cx="1495" cy="1652"/>
            </a:xfrm>
            <a:custGeom>
              <a:avLst/>
              <a:gdLst>
                <a:gd name="connsiteX0" fmla="*/ -110 w 1495"/>
                <a:gd name="connsiteY0" fmla="*/ 1338 h 1652"/>
                <a:gd name="connsiteX1" fmla="*/ -1606 w 1495"/>
                <a:gd name="connsiteY1" fmla="*/ -315 h 1652"/>
                <a:gd name="connsiteX2" fmla="*/ -110 w 1495"/>
                <a:gd name="connsiteY2" fmla="*/ 1338 h 1652"/>
              </a:gdLst>
              <a:ahLst/>
              <a:cxnLst>
                <a:cxn ang="0">
                  <a:pos x="connsiteX0" y="connsiteY0"/>
                </a:cxn>
                <a:cxn ang="0">
                  <a:pos x="connsiteX1" y="connsiteY1"/>
                </a:cxn>
                <a:cxn ang="0">
                  <a:pos x="connsiteX2" y="connsiteY2"/>
                </a:cxn>
              </a:cxnLst>
              <a:rect l="l" t="t" r="r" b="b"/>
              <a:pathLst>
                <a:path w="1495" h="1652">
                  <a:moveTo>
                    <a:pt x="-110" y="1338"/>
                  </a:moveTo>
                  <a:cubicBezTo>
                    <a:pt x="-917" y="1182"/>
                    <a:pt x="-1527" y="508"/>
                    <a:pt x="-1606" y="-315"/>
                  </a:cubicBezTo>
                  <a:cubicBezTo>
                    <a:pt x="-819" y="-126"/>
                    <a:pt x="-209" y="531"/>
                    <a:pt x="-110" y="1338"/>
                  </a:cubicBezTo>
                  <a:close/>
                </a:path>
              </a:pathLst>
            </a:custGeom>
            <a:solidFill>
              <a:srgbClr val="020202"/>
            </a:solidFill>
            <a:ln w="1956" cap="flat">
              <a:noFill/>
              <a:prstDash val="solid"/>
              <a:miter/>
            </a:ln>
          </p:spPr>
          <p:txBody>
            <a:bodyPr rtlCol="0" anchor="ctr"/>
            <a:lstStyle/>
            <a:p>
              <a:endParaRPr lang="es-CO"/>
            </a:p>
          </p:txBody>
        </p:sp>
        <p:sp>
          <p:nvSpPr>
            <p:cNvPr id="375" name="Freeform: Shape 374">
              <a:extLst>
                <a:ext uri="{FF2B5EF4-FFF2-40B4-BE49-F238E27FC236}">
                  <a16:creationId xmlns:a16="http://schemas.microsoft.com/office/drawing/2014/main" id="{65E80CEA-E25C-E5E5-5EFD-CF19669F0DAD}"/>
                </a:ext>
              </a:extLst>
            </p:cNvPr>
            <p:cNvSpPr/>
            <p:nvPr/>
          </p:nvSpPr>
          <p:spPr>
            <a:xfrm>
              <a:off x="13317062" y="179273"/>
              <a:ext cx="1456" cy="1593"/>
            </a:xfrm>
            <a:custGeom>
              <a:avLst/>
              <a:gdLst>
                <a:gd name="connsiteX0" fmla="*/ -149 w 1456"/>
                <a:gd name="connsiteY0" fmla="*/ 1279 h 1593"/>
                <a:gd name="connsiteX1" fmla="*/ -1606 w 1456"/>
                <a:gd name="connsiteY1" fmla="*/ -315 h 1593"/>
              </a:gdLst>
              <a:ahLst/>
              <a:cxnLst>
                <a:cxn ang="0">
                  <a:pos x="connsiteX0" y="connsiteY0"/>
                </a:cxn>
                <a:cxn ang="0">
                  <a:pos x="connsiteX1" y="connsiteY1"/>
                </a:cxn>
              </a:cxnLst>
              <a:rect l="l" t="t" r="r" b="b"/>
              <a:pathLst>
                <a:path w="1456" h="1593">
                  <a:moveTo>
                    <a:pt x="-149" y="1279"/>
                  </a:moveTo>
                  <a:cubicBezTo>
                    <a:pt x="-936" y="1133"/>
                    <a:pt x="-1527" y="482"/>
                    <a:pt x="-1606" y="-315"/>
                  </a:cubicBezTo>
                  <a:close/>
                </a:path>
              </a:pathLst>
            </a:custGeom>
            <a:solidFill>
              <a:srgbClr val="020202"/>
            </a:solidFill>
            <a:ln w="1956" cap="flat">
              <a:noFill/>
              <a:prstDash val="solid"/>
              <a:miter/>
            </a:ln>
          </p:spPr>
          <p:txBody>
            <a:bodyPr rtlCol="0" anchor="ctr"/>
            <a:lstStyle/>
            <a:p>
              <a:endParaRPr lang="es-CO"/>
            </a:p>
          </p:txBody>
        </p:sp>
        <p:sp>
          <p:nvSpPr>
            <p:cNvPr id="376" name="Freeform: Shape 375">
              <a:extLst>
                <a:ext uri="{FF2B5EF4-FFF2-40B4-BE49-F238E27FC236}">
                  <a16:creationId xmlns:a16="http://schemas.microsoft.com/office/drawing/2014/main" id="{A659537F-BCF2-0DCF-C146-1F7FA6FBC362}"/>
                </a:ext>
              </a:extLst>
            </p:cNvPr>
            <p:cNvSpPr/>
            <p:nvPr/>
          </p:nvSpPr>
          <p:spPr>
            <a:xfrm>
              <a:off x="13311239" y="173430"/>
              <a:ext cx="1514" cy="1495"/>
            </a:xfrm>
            <a:custGeom>
              <a:avLst/>
              <a:gdLst>
                <a:gd name="connsiteX0" fmla="*/ -91 w 1514"/>
                <a:gd name="connsiteY0" fmla="*/ 1180 h 1495"/>
                <a:gd name="connsiteX1" fmla="*/ -1606 w 1514"/>
                <a:gd name="connsiteY1" fmla="*/ -315 h 1495"/>
              </a:gdLst>
              <a:ahLst/>
              <a:cxnLst>
                <a:cxn ang="0">
                  <a:pos x="connsiteX0" y="connsiteY0"/>
                </a:cxn>
                <a:cxn ang="0">
                  <a:pos x="connsiteX1" y="connsiteY1"/>
                </a:cxn>
              </a:cxnLst>
              <a:rect l="l" t="t" r="r" b="b"/>
              <a:pathLst>
                <a:path w="1514" h="1495">
                  <a:moveTo>
                    <a:pt x="-91" y="1180"/>
                  </a:moveTo>
                  <a:cubicBezTo>
                    <a:pt x="-877" y="1068"/>
                    <a:pt x="-1487" y="462"/>
                    <a:pt x="-1606" y="-315"/>
                  </a:cubicBezTo>
                  <a:close/>
                </a:path>
              </a:pathLst>
            </a:custGeom>
            <a:solidFill>
              <a:srgbClr val="020202"/>
            </a:solidFill>
            <a:ln w="1956" cap="flat">
              <a:noFill/>
              <a:prstDash val="solid"/>
              <a:miter/>
            </a:ln>
          </p:spPr>
          <p:txBody>
            <a:bodyPr rtlCol="0" anchor="ctr"/>
            <a:lstStyle/>
            <a:p>
              <a:endParaRPr lang="es-CO"/>
            </a:p>
          </p:txBody>
        </p:sp>
        <p:sp>
          <p:nvSpPr>
            <p:cNvPr id="377" name="Freeform: Shape 376">
              <a:extLst>
                <a:ext uri="{FF2B5EF4-FFF2-40B4-BE49-F238E27FC236}">
                  <a16:creationId xmlns:a16="http://schemas.microsoft.com/office/drawing/2014/main" id="{2295F949-F338-9FF3-DC0F-010E2DEEC14D}"/>
                </a:ext>
              </a:extLst>
            </p:cNvPr>
            <p:cNvSpPr/>
            <p:nvPr/>
          </p:nvSpPr>
          <p:spPr>
            <a:xfrm>
              <a:off x="13297920" y="158971"/>
              <a:ext cx="1534" cy="1672"/>
            </a:xfrm>
            <a:custGeom>
              <a:avLst/>
              <a:gdLst>
                <a:gd name="connsiteX0" fmla="*/ -71 w 1534"/>
                <a:gd name="connsiteY0" fmla="*/ 1357 h 1672"/>
                <a:gd name="connsiteX1" fmla="*/ -1606 w 1534"/>
                <a:gd name="connsiteY1" fmla="*/ -315 h 1672"/>
                <a:gd name="connsiteX2" fmla="*/ -71 w 1534"/>
                <a:gd name="connsiteY2" fmla="*/ 1357 h 1672"/>
              </a:gdLst>
              <a:ahLst/>
              <a:cxnLst>
                <a:cxn ang="0">
                  <a:pos x="connsiteX0" y="connsiteY0"/>
                </a:cxn>
                <a:cxn ang="0">
                  <a:pos x="connsiteX1" y="connsiteY1"/>
                </a:cxn>
                <a:cxn ang="0">
                  <a:pos x="connsiteX2" y="connsiteY2"/>
                </a:cxn>
              </a:cxnLst>
              <a:rect l="l" t="t" r="r" b="b"/>
              <a:pathLst>
                <a:path w="1534" h="1672">
                  <a:moveTo>
                    <a:pt x="-71" y="1357"/>
                  </a:moveTo>
                  <a:cubicBezTo>
                    <a:pt x="-897" y="1216"/>
                    <a:pt x="-1527" y="527"/>
                    <a:pt x="-1606" y="-315"/>
                  </a:cubicBezTo>
                  <a:cubicBezTo>
                    <a:pt x="-799" y="-138"/>
                    <a:pt x="-169" y="531"/>
                    <a:pt x="-71" y="1357"/>
                  </a:cubicBezTo>
                  <a:close/>
                </a:path>
              </a:pathLst>
            </a:custGeom>
            <a:solidFill>
              <a:srgbClr val="020202"/>
            </a:solidFill>
            <a:ln w="1956" cap="flat">
              <a:noFill/>
              <a:prstDash val="solid"/>
              <a:miter/>
            </a:ln>
          </p:spPr>
          <p:txBody>
            <a:bodyPr rtlCol="0" anchor="ctr"/>
            <a:lstStyle/>
            <a:p>
              <a:endParaRPr lang="es-CO"/>
            </a:p>
          </p:txBody>
        </p:sp>
        <p:sp>
          <p:nvSpPr>
            <p:cNvPr id="378" name="Freeform: Shape 377">
              <a:extLst>
                <a:ext uri="{FF2B5EF4-FFF2-40B4-BE49-F238E27FC236}">
                  <a16:creationId xmlns:a16="http://schemas.microsoft.com/office/drawing/2014/main" id="{F2A25E4F-E44B-A961-384C-A1F569333F58}"/>
                </a:ext>
              </a:extLst>
            </p:cNvPr>
            <p:cNvSpPr/>
            <p:nvPr/>
          </p:nvSpPr>
          <p:spPr>
            <a:xfrm>
              <a:off x="13296543" y="157456"/>
              <a:ext cx="1514" cy="1652"/>
            </a:xfrm>
            <a:custGeom>
              <a:avLst/>
              <a:gdLst>
                <a:gd name="connsiteX0" fmla="*/ -91 w 1514"/>
                <a:gd name="connsiteY0" fmla="*/ 1338 h 1652"/>
                <a:gd name="connsiteX1" fmla="*/ -1606 w 1514"/>
                <a:gd name="connsiteY1" fmla="*/ -315 h 1652"/>
                <a:gd name="connsiteX2" fmla="*/ -91 w 1514"/>
                <a:gd name="connsiteY2" fmla="*/ 1338 h 1652"/>
              </a:gdLst>
              <a:ahLst/>
              <a:cxnLst>
                <a:cxn ang="0">
                  <a:pos x="connsiteX0" y="connsiteY0"/>
                </a:cxn>
                <a:cxn ang="0">
                  <a:pos x="connsiteX1" y="connsiteY1"/>
                </a:cxn>
                <a:cxn ang="0">
                  <a:pos x="connsiteX2" y="connsiteY2"/>
                </a:cxn>
              </a:cxnLst>
              <a:rect l="l" t="t" r="r" b="b"/>
              <a:pathLst>
                <a:path w="1514" h="1652">
                  <a:moveTo>
                    <a:pt x="-91" y="1338"/>
                  </a:moveTo>
                  <a:cubicBezTo>
                    <a:pt x="-917" y="1196"/>
                    <a:pt x="-1546" y="517"/>
                    <a:pt x="-1606" y="-315"/>
                  </a:cubicBezTo>
                  <a:cubicBezTo>
                    <a:pt x="-818" y="-110"/>
                    <a:pt x="-229" y="537"/>
                    <a:pt x="-91" y="1338"/>
                  </a:cubicBezTo>
                  <a:close/>
                </a:path>
              </a:pathLst>
            </a:custGeom>
            <a:solidFill>
              <a:srgbClr val="020202"/>
            </a:solidFill>
            <a:ln w="1956" cap="flat">
              <a:noFill/>
              <a:prstDash val="solid"/>
              <a:miter/>
            </a:ln>
          </p:spPr>
          <p:txBody>
            <a:bodyPr rtlCol="0" anchor="ctr"/>
            <a:lstStyle/>
            <a:p>
              <a:endParaRPr lang="es-CO"/>
            </a:p>
          </p:txBody>
        </p:sp>
        <p:sp>
          <p:nvSpPr>
            <p:cNvPr id="379" name="Freeform: Shape 378">
              <a:extLst>
                <a:ext uri="{FF2B5EF4-FFF2-40B4-BE49-F238E27FC236}">
                  <a16:creationId xmlns:a16="http://schemas.microsoft.com/office/drawing/2014/main" id="{04988D8B-799F-B3E6-3485-204E4C309D72}"/>
                </a:ext>
              </a:extLst>
            </p:cNvPr>
            <p:cNvSpPr/>
            <p:nvPr/>
          </p:nvSpPr>
          <p:spPr>
            <a:xfrm>
              <a:off x="13295166" y="155961"/>
              <a:ext cx="1475" cy="1613"/>
            </a:xfrm>
            <a:custGeom>
              <a:avLst/>
              <a:gdLst>
                <a:gd name="connsiteX0" fmla="*/ -130 w 1475"/>
                <a:gd name="connsiteY0" fmla="*/ 1298 h 1613"/>
                <a:gd name="connsiteX1" fmla="*/ -1606 w 1475"/>
                <a:gd name="connsiteY1" fmla="*/ -315 h 1613"/>
                <a:gd name="connsiteX2" fmla="*/ -130 w 1475"/>
                <a:gd name="connsiteY2" fmla="*/ 1298 h 1613"/>
              </a:gdLst>
              <a:ahLst/>
              <a:cxnLst>
                <a:cxn ang="0">
                  <a:pos x="connsiteX0" y="connsiteY0"/>
                </a:cxn>
                <a:cxn ang="0">
                  <a:pos x="connsiteX1" y="connsiteY1"/>
                </a:cxn>
                <a:cxn ang="0">
                  <a:pos x="connsiteX2" y="connsiteY2"/>
                </a:cxn>
              </a:cxnLst>
              <a:rect l="l" t="t" r="r" b="b"/>
              <a:pathLst>
                <a:path w="1475" h="1613">
                  <a:moveTo>
                    <a:pt x="-130" y="1298"/>
                  </a:moveTo>
                  <a:cubicBezTo>
                    <a:pt x="-897" y="1108"/>
                    <a:pt x="-1487" y="472"/>
                    <a:pt x="-1606" y="-315"/>
                  </a:cubicBezTo>
                  <a:cubicBezTo>
                    <a:pt x="-858" y="-83"/>
                    <a:pt x="-288" y="533"/>
                    <a:pt x="-130" y="1298"/>
                  </a:cubicBezTo>
                  <a:close/>
                </a:path>
              </a:pathLst>
            </a:custGeom>
            <a:solidFill>
              <a:srgbClr val="020202"/>
            </a:solidFill>
            <a:ln w="1956" cap="flat">
              <a:noFill/>
              <a:prstDash val="solid"/>
              <a:miter/>
            </a:ln>
          </p:spPr>
          <p:txBody>
            <a:bodyPr rtlCol="0" anchor="ctr"/>
            <a:lstStyle/>
            <a:p>
              <a:endParaRPr lang="es-CO"/>
            </a:p>
          </p:txBody>
        </p:sp>
        <p:sp>
          <p:nvSpPr>
            <p:cNvPr id="380" name="Freeform: Shape 379">
              <a:extLst>
                <a:ext uri="{FF2B5EF4-FFF2-40B4-BE49-F238E27FC236}">
                  <a16:creationId xmlns:a16="http://schemas.microsoft.com/office/drawing/2014/main" id="{C60F1E61-5F08-4F9C-3318-4767B2C1D50C}"/>
                </a:ext>
              </a:extLst>
            </p:cNvPr>
            <p:cNvSpPr/>
            <p:nvPr/>
          </p:nvSpPr>
          <p:spPr>
            <a:xfrm>
              <a:off x="13286215" y="145869"/>
              <a:ext cx="1593" cy="1652"/>
            </a:xfrm>
            <a:custGeom>
              <a:avLst/>
              <a:gdLst>
                <a:gd name="connsiteX0" fmla="*/ -12 w 1593"/>
                <a:gd name="connsiteY0" fmla="*/ 1338 h 1652"/>
                <a:gd name="connsiteX1" fmla="*/ -1606 w 1593"/>
                <a:gd name="connsiteY1" fmla="*/ -315 h 1652"/>
                <a:gd name="connsiteX2" fmla="*/ -12 w 1593"/>
                <a:gd name="connsiteY2" fmla="*/ 1338 h 1652"/>
              </a:gdLst>
              <a:ahLst/>
              <a:cxnLst>
                <a:cxn ang="0">
                  <a:pos x="connsiteX0" y="connsiteY0"/>
                </a:cxn>
                <a:cxn ang="0">
                  <a:pos x="connsiteX1" y="connsiteY1"/>
                </a:cxn>
                <a:cxn ang="0">
                  <a:pos x="connsiteX2" y="connsiteY2"/>
                </a:cxn>
              </a:cxnLst>
              <a:rect l="l" t="t" r="r" b="b"/>
              <a:pathLst>
                <a:path w="1593" h="1652">
                  <a:moveTo>
                    <a:pt x="-12" y="1338"/>
                  </a:moveTo>
                  <a:cubicBezTo>
                    <a:pt x="-838" y="1186"/>
                    <a:pt x="-1487" y="521"/>
                    <a:pt x="-1606" y="-315"/>
                  </a:cubicBezTo>
                  <a:cubicBezTo>
                    <a:pt x="-779" y="-163"/>
                    <a:pt x="-130" y="502"/>
                    <a:pt x="-12" y="1338"/>
                  </a:cubicBezTo>
                  <a:close/>
                </a:path>
              </a:pathLst>
            </a:custGeom>
            <a:solidFill>
              <a:srgbClr val="020202"/>
            </a:solidFill>
            <a:ln w="1956" cap="flat">
              <a:noFill/>
              <a:prstDash val="solid"/>
              <a:miter/>
            </a:ln>
          </p:spPr>
          <p:txBody>
            <a:bodyPr rtlCol="0" anchor="ctr"/>
            <a:lstStyle/>
            <a:p>
              <a:endParaRPr lang="es-CO"/>
            </a:p>
          </p:txBody>
        </p:sp>
        <p:sp>
          <p:nvSpPr>
            <p:cNvPr id="381" name="Freeform: Shape 380">
              <a:extLst>
                <a:ext uri="{FF2B5EF4-FFF2-40B4-BE49-F238E27FC236}">
                  <a16:creationId xmlns:a16="http://schemas.microsoft.com/office/drawing/2014/main" id="{611D7830-F9EC-8588-77DA-43D978126346}"/>
                </a:ext>
              </a:extLst>
            </p:cNvPr>
            <p:cNvSpPr/>
            <p:nvPr/>
          </p:nvSpPr>
          <p:spPr>
            <a:xfrm>
              <a:off x="13284799" y="144393"/>
              <a:ext cx="1573" cy="1632"/>
            </a:xfrm>
            <a:custGeom>
              <a:avLst/>
              <a:gdLst>
                <a:gd name="connsiteX0" fmla="*/ -32 w 1573"/>
                <a:gd name="connsiteY0" fmla="*/ 1318 h 1632"/>
                <a:gd name="connsiteX1" fmla="*/ -1606 w 1573"/>
                <a:gd name="connsiteY1" fmla="*/ -315 h 1632"/>
                <a:gd name="connsiteX2" fmla="*/ -32 w 1573"/>
                <a:gd name="connsiteY2" fmla="*/ 1318 h 1632"/>
              </a:gdLst>
              <a:ahLst/>
              <a:cxnLst>
                <a:cxn ang="0">
                  <a:pos x="connsiteX0" y="connsiteY0"/>
                </a:cxn>
                <a:cxn ang="0">
                  <a:pos x="connsiteX1" y="connsiteY1"/>
                </a:cxn>
                <a:cxn ang="0">
                  <a:pos x="connsiteX2" y="connsiteY2"/>
                </a:cxn>
              </a:cxnLst>
              <a:rect l="l" t="t" r="r" b="b"/>
              <a:pathLst>
                <a:path w="1573" h="1632">
                  <a:moveTo>
                    <a:pt x="-32" y="1318"/>
                  </a:moveTo>
                  <a:cubicBezTo>
                    <a:pt x="-877" y="1204"/>
                    <a:pt x="-1527" y="529"/>
                    <a:pt x="-1606" y="-315"/>
                  </a:cubicBezTo>
                  <a:cubicBezTo>
                    <a:pt x="-779" y="-157"/>
                    <a:pt x="-150" y="496"/>
                    <a:pt x="-32" y="1318"/>
                  </a:cubicBezTo>
                  <a:close/>
                </a:path>
              </a:pathLst>
            </a:custGeom>
            <a:solidFill>
              <a:srgbClr val="020202"/>
            </a:solidFill>
            <a:ln w="1956" cap="flat">
              <a:noFill/>
              <a:prstDash val="solid"/>
              <a:miter/>
            </a:ln>
          </p:spPr>
          <p:txBody>
            <a:bodyPr rtlCol="0" anchor="ctr"/>
            <a:lstStyle/>
            <a:p>
              <a:endParaRPr lang="es-CO"/>
            </a:p>
          </p:txBody>
        </p:sp>
        <p:sp>
          <p:nvSpPr>
            <p:cNvPr id="382" name="Freeform: Shape 381">
              <a:extLst>
                <a:ext uri="{FF2B5EF4-FFF2-40B4-BE49-F238E27FC236}">
                  <a16:creationId xmlns:a16="http://schemas.microsoft.com/office/drawing/2014/main" id="{148A42EA-D8F7-9BB2-C250-83854A207D9C}"/>
                </a:ext>
              </a:extLst>
            </p:cNvPr>
            <p:cNvSpPr/>
            <p:nvPr/>
          </p:nvSpPr>
          <p:spPr>
            <a:xfrm>
              <a:off x="13283343" y="142938"/>
              <a:ext cx="1593" cy="1613"/>
            </a:xfrm>
            <a:custGeom>
              <a:avLst/>
              <a:gdLst>
                <a:gd name="connsiteX0" fmla="*/ -12 w 1593"/>
                <a:gd name="connsiteY0" fmla="*/ 1298 h 1613"/>
                <a:gd name="connsiteX1" fmla="*/ -1606 w 1593"/>
                <a:gd name="connsiteY1" fmla="*/ -315 h 1613"/>
                <a:gd name="connsiteX2" fmla="*/ -12 w 1593"/>
                <a:gd name="connsiteY2" fmla="*/ 1298 h 1613"/>
              </a:gdLst>
              <a:ahLst/>
              <a:cxnLst>
                <a:cxn ang="0">
                  <a:pos x="connsiteX0" y="connsiteY0"/>
                </a:cxn>
                <a:cxn ang="0">
                  <a:pos x="connsiteX1" y="connsiteY1"/>
                </a:cxn>
                <a:cxn ang="0">
                  <a:pos x="connsiteX2" y="connsiteY2"/>
                </a:cxn>
              </a:cxnLst>
              <a:rect l="l" t="t" r="r" b="b"/>
              <a:pathLst>
                <a:path w="1593" h="1613">
                  <a:moveTo>
                    <a:pt x="-12" y="1298"/>
                  </a:moveTo>
                  <a:cubicBezTo>
                    <a:pt x="-838" y="1151"/>
                    <a:pt x="-1468" y="506"/>
                    <a:pt x="-1606" y="-315"/>
                  </a:cubicBezTo>
                  <a:cubicBezTo>
                    <a:pt x="-779" y="-167"/>
                    <a:pt x="-150" y="478"/>
                    <a:pt x="-12" y="1298"/>
                  </a:cubicBezTo>
                  <a:close/>
                </a:path>
              </a:pathLst>
            </a:custGeom>
            <a:solidFill>
              <a:srgbClr val="020202"/>
            </a:solidFill>
            <a:ln w="1956" cap="flat">
              <a:noFill/>
              <a:prstDash val="solid"/>
              <a:miter/>
            </a:ln>
          </p:spPr>
          <p:txBody>
            <a:bodyPr rtlCol="0" anchor="ctr"/>
            <a:lstStyle/>
            <a:p>
              <a:endParaRPr lang="es-CO"/>
            </a:p>
          </p:txBody>
        </p:sp>
        <p:sp>
          <p:nvSpPr>
            <p:cNvPr id="383" name="Freeform: Shape 382">
              <a:extLst>
                <a:ext uri="{FF2B5EF4-FFF2-40B4-BE49-F238E27FC236}">
                  <a16:creationId xmlns:a16="http://schemas.microsoft.com/office/drawing/2014/main" id="{2FE942C4-3DF0-63A5-AE92-2C9860D0D8A4}"/>
                </a:ext>
              </a:extLst>
            </p:cNvPr>
            <p:cNvSpPr/>
            <p:nvPr/>
          </p:nvSpPr>
          <p:spPr>
            <a:xfrm>
              <a:off x="13214863" y="89035"/>
              <a:ext cx="1711" cy="1357"/>
            </a:xfrm>
            <a:custGeom>
              <a:avLst/>
              <a:gdLst>
                <a:gd name="connsiteX0" fmla="*/ 106 w 1711"/>
                <a:gd name="connsiteY0" fmla="*/ 1043 h 1357"/>
                <a:gd name="connsiteX1" fmla="*/ -1606 w 1711"/>
                <a:gd name="connsiteY1" fmla="*/ -315 h 1357"/>
                <a:gd name="connsiteX2" fmla="*/ 106 w 1711"/>
                <a:gd name="connsiteY2" fmla="*/ 1043 h 1357"/>
              </a:gdLst>
              <a:ahLst/>
              <a:cxnLst>
                <a:cxn ang="0">
                  <a:pos x="connsiteX0" y="connsiteY0"/>
                </a:cxn>
                <a:cxn ang="0">
                  <a:pos x="connsiteX1" y="connsiteY1"/>
                </a:cxn>
                <a:cxn ang="0">
                  <a:pos x="connsiteX2" y="connsiteY2"/>
                </a:cxn>
              </a:cxnLst>
              <a:rect l="l" t="t" r="r" b="b"/>
              <a:pathLst>
                <a:path w="1711" h="1357">
                  <a:moveTo>
                    <a:pt x="106" y="1043"/>
                  </a:moveTo>
                  <a:cubicBezTo>
                    <a:pt x="-701" y="1031"/>
                    <a:pt x="-1409" y="474"/>
                    <a:pt x="-1606" y="-315"/>
                  </a:cubicBezTo>
                  <a:cubicBezTo>
                    <a:pt x="-838" y="-212"/>
                    <a:pt x="-169" y="309"/>
                    <a:pt x="106" y="1043"/>
                  </a:cubicBezTo>
                  <a:close/>
                </a:path>
              </a:pathLst>
            </a:custGeom>
            <a:solidFill>
              <a:srgbClr val="020202"/>
            </a:solidFill>
            <a:ln w="1956" cap="flat">
              <a:noFill/>
              <a:prstDash val="solid"/>
              <a:miter/>
            </a:ln>
          </p:spPr>
          <p:txBody>
            <a:bodyPr rtlCol="0" anchor="ctr"/>
            <a:lstStyle/>
            <a:p>
              <a:endParaRPr lang="es-CO"/>
            </a:p>
          </p:txBody>
        </p:sp>
        <p:sp>
          <p:nvSpPr>
            <p:cNvPr id="384" name="Freeform: Shape 383">
              <a:extLst>
                <a:ext uri="{FF2B5EF4-FFF2-40B4-BE49-F238E27FC236}">
                  <a16:creationId xmlns:a16="http://schemas.microsoft.com/office/drawing/2014/main" id="{D6D2D484-C9EF-1232-AABA-37B48F6FFA56}"/>
                </a:ext>
              </a:extLst>
            </p:cNvPr>
            <p:cNvSpPr/>
            <p:nvPr/>
          </p:nvSpPr>
          <p:spPr>
            <a:xfrm>
              <a:off x="13281887" y="141482"/>
              <a:ext cx="1613" cy="1593"/>
            </a:xfrm>
            <a:custGeom>
              <a:avLst/>
              <a:gdLst>
                <a:gd name="connsiteX0" fmla="*/ 8 w 1613"/>
                <a:gd name="connsiteY0" fmla="*/ 1279 h 1593"/>
                <a:gd name="connsiteX1" fmla="*/ -1606 w 1613"/>
                <a:gd name="connsiteY1" fmla="*/ -315 h 1593"/>
                <a:gd name="connsiteX2" fmla="*/ 8 w 1613"/>
                <a:gd name="connsiteY2" fmla="*/ 1279 h 1593"/>
              </a:gdLst>
              <a:ahLst/>
              <a:cxnLst>
                <a:cxn ang="0">
                  <a:pos x="connsiteX0" y="connsiteY0"/>
                </a:cxn>
                <a:cxn ang="0">
                  <a:pos x="connsiteX1" y="connsiteY1"/>
                </a:cxn>
                <a:cxn ang="0">
                  <a:pos x="connsiteX2" y="connsiteY2"/>
                </a:cxn>
              </a:cxnLst>
              <a:rect l="l" t="t" r="r" b="b"/>
              <a:pathLst>
                <a:path w="1613" h="1593">
                  <a:moveTo>
                    <a:pt x="8" y="1279"/>
                  </a:moveTo>
                  <a:cubicBezTo>
                    <a:pt x="-838" y="1178"/>
                    <a:pt x="-1487" y="523"/>
                    <a:pt x="-1606" y="-315"/>
                  </a:cubicBezTo>
                  <a:cubicBezTo>
                    <a:pt x="-779" y="-179"/>
                    <a:pt x="-130" y="460"/>
                    <a:pt x="8" y="1279"/>
                  </a:cubicBezTo>
                  <a:close/>
                </a:path>
              </a:pathLst>
            </a:custGeom>
            <a:solidFill>
              <a:srgbClr val="020202"/>
            </a:solidFill>
            <a:ln w="1956" cap="flat">
              <a:noFill/>
              <a:prstDash val="solid"/>
              <a:miter/>
            </a:ln>
          </p:spPr>
          <p:txBody>
            <a:bodyPr rtlCol="0" anchor="ctr"/>
            <a:lstStyle/>
            <a:p>
              <a:endParaRPr lang="es-CO"/>
            </a:p>
          </p:txBody>
        </p:sp>
        <p:sp>
          <p:nvSpPr>
            <p:cNvPr id="385" name="Freeform: Shape 384">
              <a:extLst>
                <a:ext uri="{FF2B5EF4-FFF2-40B4-BE49-F238E27FC236}">
                  <a16:creationId xmlns:a16="http://schemas.microsoft.com/office/drawing/2014/main" id="{2EB666A7-2B7B-0A65-193F-DE8FDCE498EB}"/>
                </a:ext>
              </a:extLst>
            </p:cNvPr>
            <p:cNvSpPr/>
            <p:nvPr/>
          </p:nvSpPr>
          <p:spPr>
            <a:xfrm>
              <a:off x="13280412" y="140026"/>
              <a:ext cx="1613" cy="1613"/>
            </a:xfrm>
            <a:custGeom>
              <a:avLst/>
              <a:gdLst>
                <a:gd name="connsiteX0" fmla="*/ 8 w 1613"/>
                <a:gd name="connsiteY0" fmla="*/ 1298 h 1613"/>
                <a:gd name="connsiteX1" fmla="*/ -1606 w 1613"/>
                <a:gd name="connsiteY1" fmla="*/ -315 h 1613"/>
                <a:gd name="connsiteX2" fmla="*/ 8 w 1613"/>
                <a:gd name="connsiteY2" fmla="*/ 1298 h 1613"/>
              </a:gdLst>
              <a:ahLst/>
              <a:cxnLst>
                <a:cxn ang="0">
                  <a:pos x="connsiteX0" y="connsiteY0"/>
                </a:cxn>
                <a:cxn ang="0">
                  <a:pos x="connsiteX1" y="connsiteY1"/>
                </a:cxn>
                <a:cxn ang="0">
                  <a:pos x="connsiteX2" y="connsiteY2"/>
                </a:cxn>
              </a:cxnLst>
              <a:rect l="l" t="t" r="r" b="b"/>
              <a:pathLst>
                <a:path w="1613" h="1613">
                  <a:moveTo>
                    <a:pt x="8" y="1298"/>
                  </a:moveTo>
                  <a:cubicBezTo>
                    <a:pt x="-819" y="1159"/>
                    <a:pt x="-1468" y="512"/>
                    <a:pt x="-1606" y="-315"/>
                  </a:cubicBezTo>
                  <a:cubicBezTo>
                    <a:pt x="-779" y="-175"/>
                    <a:pt x="-130" y="472"/>
                    <a:pt x="8" y="1298"/>
                  </a:cubicBezTo>
                  <a:close/>
                </a:path>
              </a:pathLst>
            </a:custGeom>
            <a:solidFill>
              <a:srgbClr val="020202"/>
            </a:solidFill>
            <a:ln w="1956" cap="flat">
              <a:noFill/>
              <a:prstDash val="solid"/>
              <a:miter/>
            </a:ln>
          </p:spPr>
          <p:txBody>
            <a:bodyPr rtlCol="0" anchor="ctr"/>
            <a:lstStyle/>
            <a:p>
              <a:endParaRPr lang="es-CO"/>
            </a:p>
          </p:txBody>
        </p:sp>
        <p:sp>
          <p:nvSpPr>
            <p:cNvPr id="386" name="Freeform: Shape 385">
              <a:extLst>
                <a:ext uri="{FF2B5EF4-FFF2-40B4-BE49-F238E27FC236}">
                  <a16:creationId xmlns:a16="http://schemas.microsoft.com/office/drawing/2014/main" id="{9B772D20-B261-5360-695B-4885DAF352BC}"/>
                </a:ext>
              </a:extLst>
            </p:cNvPr>
            <p:cNvSpPr/>
            <p:nvPr/>
          </p:nvSpPr>
          <p:spPr>
            <a:xfrm>
              <a:off x="13278937" y="138590"/>
              <a:ext cx="1632" cy="1593"/>
            </a:xfrm>
            <a:custGeom>
              <a:avLst/>
              <a:gdLst>
                <a:gd name="connsiteX0" fmla="*/ 27 w 1632"/>
                <a:gd name="connsiteY0" fmla="*/ 1279 h 1593"/>
                <a:gd name="connsiteX1" fmla="*/ -1606 w 1632"/>
                <a:gd name="connsiteY1" fmla="*/ -315 h 1593"/>
                <a:gd name="connsiteX2" fmla="*/ 27 w 1632"/>
                <a:gd name="connsiteY2" fmla="*/ 1279 h 1593"/>
              </a:gdLst>
              <a:ahLst/>
              <a:cxnLst>
                <a:cxn ang="0">
                  <a:pos x="connsiteX0" y="connsiteY0"/>
                </a:cxn>
                <a:cxn ang="0">
                  <a:pos x="connsiteX1" y="connsiteY1"/>
                </a:cxn>
                <a:cxn ang="0">
                  <a:pos x="connsiteX2" y="connsiteY2"/>
                </a:cxn>
              </a:cxnLst>
              <a:rect l="l" t="t" r="r" b="b"/>
              <a:pathLst>
                <a:path w="1632" h="1593">
                  <a:moveTo>
                    <a:pt x="27" y="1279"/>
                  </a:moveTo>
                  <a:cubicBezTo>
                    <a:pt x="-799" y="1149"/>
                    <a:pt x="-1448" y="510"/>
                    <a:pt x="-1606" y="-315"/>
                  </a:cubicBezTo>
                  <a:cubicBezTo>
                    <a:pt x="-779" y="-185"/>
                    <a:pt x="-130" y="454"/>
                    <a:pt x="27" y="1279"/>
                  </a:cubicBezTo>
                  <a:close/>
                </a:path>
              </a:pathLst>
            </a:custGeom>
            <a:solidFill>
              <a:srgbClr val="020202"/>
            </a:solidFill>
            <a:ln w="1956" cap="flat">
              <a:noFill/>
              <a:prstDash val="solid"/>
              <a:miter/>
            </a:ln>
          </p:spPr>
          <p:txBody>
            <a:bodyPr rtlCol="0" anchor="ctr"/>
            <a:lstStyle/>
            <a:p>
              <a:endParaRPr lang="es-CO"/>
            </a:p>
          </p:txBody>
        </p:sp>
        <p:sp>
          <p:nvSpPr>
            <p:cNvPr id="387" name="Freeform: Shape 386">
              <a:extLst>
                <a:ext uri="{FF2B5EF4-FFF2-40B4-BE49-F238E27FC236}">
                  <a16:creationId xmlns:a16="http://schemas.microsoft.com/office/drawing/2014/main" id="{AF8D134B-5668-0902-A897-4BE766855F83}"/>
                </a:ext>
              </a:extLst>
            </p:cNvPr>
            <p:cNvSpPr/>
            <p:nvPr/>
          </p:nvSpPr>
          <p:spPr>
            <a:xfrm>
              <a:off x="13277461" y="137154"/>
              <a:ext cx="1632" cy="1593"/>
            </a:xfrm>
            <a:custGeom>
              <a:avLst/>
              <a:gdLst>
                <a:gd name="connsiteX0" fmla="*/ 27 w 1632"/>
                <a:gd name="connsiteY0" fmla="*/ 1279 h 1593"/>
                <a:gd name="connsiteX1" fmla="*/ -1606 w 1632"/>
                <a:gd name="connsiteY1" fmla="*/ -315 h 1593"/>
                <a:gd name="connsiteX2" fmla="*/ 27 w 1632"/>
                <a:gd name="connsiteY2" fmla="*/ 1279 h 1593"/>
              </a:gdLst>
              <a:ahLst/>
              <a:cxnLst>
                <a:cxn ang="0">
                  <a:pos x="connsiteX0" y="connsiteY0"/>
                </a:cxn>
                <a:cxn ang="0">
                  <a:pos x="connsiteX1" y="connsiteY1"/>
                </a:cxn>
                <a:cxn ang="0">
                  <a:pos x="connsiteX2" y="connsiteY2"/>
                </a:cxn>
              </a:cxnLst>
              <a:rect l="l" t="t" r="r" b="b"/>
              <a:pathLst>
                <a:path w="1632" h="1593">
                  <a:moveTo>
                    <a:pt x="27" y="1279"/>
                  </a:moveTo>
                  <a:cubicBezTo>
                    <a:pt x="-799" y="1149"/>
                    <a:pt x="-1448" y="510"/>
                    <a:pt x="-1606" y="-315"/>
                  </a:cubicBezTo>
                  <a:cubicBezTo>
                    <a:pt x="-779" y="-185"/>
                    <a:pt x="-130" y="455"/>
                    <a:pt x="27" y="1279"/>
                  </a:cubicBezTo>
                  <a:close/>
                </a:path>
              </a:pathLst>
            </a:custGeom>
            <a:solidFill>
              <a:srgbClr val="020202"/>
            </a:solidFill>
            <a:ln w="1956" cap="flat">
              <a:noFill/>
              <a:prstDash val="solid"/>
              <a:miter/>
            </a:ln>
          </p:spPr>
          <p:txBody>
            <a:bodyPr rtlCol="0" anchor="ctr"/>
            <a:lstStyle/>
            <a:p>
              <a:endParaRPr lang="es-CO"/>
            </a:p>
          </p:txBody>
        </p:sp>
        <p:sp>
          <p:nvSpPr>
            <p:cNvPr id="388" name="Freeform: Shape 387">
              <a:extLst>
                <a:ext uri="{FF2B5EF4-FFF2-40B4-BE49-F238E27FC236}">
                  <a16:creationId xmlns:a16="http://schemas.microsoft.com/office/drawing/2014/main" id="{C89FCABB-520C-DFC4-1876-40E5798CD476}"/>
                </a:ext>
              </a:extLst>
            </p:cNvPr>
            <p:cNvSpPr/>
            <p:nvPr/>
          </p:nvSpPr>
          <p:spPr>
            <a:xfrm>
              <a:off x="13267408" y="128301"/>
              <a:ext cx="1613" cy="1455"/>
            </a:xfrm>
            <a:custGeom>
              <a:avLst/>
              <a:gdLst>
                <a:gd name="connsiteX0" fmla="*/ 8 w 1613"/>
                <a:gd name="connsiteY0" fmla="*/ 1141 h 1455"/>
                <a:gd name="connsiteX1" fmla="*/ -1606 w 1613"/>
                <a:gd name="connsiteY1" fmla="*/ -315 h 1455"/>
              </a:gdLst>
              <a:ahLst/>
              <a:cxnLst>
                <a:cxn ang="0">
                  <a:pos x="connsiteX0" y="connsiteY0"/>
                </a:cxn>
                <a:cxn ang="0">
                  <a:pos x="connsiteX1" y="connsiteY1"/>
                </a:cxn>
              </a:cxnLst>
              <a:rect l="l" t="t" r="r" b="b"/>
              <a:pathLst>
                <a:path w="1613" h="1455">
                  <a:moveTo>
                    <a:pt x="8" y="1141"/>
                  </a:moveTo>
                  <a:cubicBezTo>
                    <a:pt x="-799" y="1062"/>
                    <a:pt x="-1448" y="472"/>
                    <a:pt x="-1606" y="-315"/>
                  </a:cubicBezTo>
                  <a:close/>
                </a:path>
              </a:pathLst>
            </a:custGeom>
            <a:solidFill>
              <a:srgbClr val="020202"/>
            </a:solidFill>
            <a:ln w="1956" cap="flat">
              <a:noFill/>
              <a:prstDash val="solid"/>
              <a:miter/>
            </a:ln>
          </p:spPr>
          <p:txBody>
            <a:bodyPr rtlCol="0" anchor="ctr"/>
            <a:lstStyle/>
            <a:p>
              <a:endParaRPr lang="es-CO"/>
            </a:p>
          </p:txBody>
        </p:sp>
        <p:sp>
          <p:nvSpPr>
            <p:cNvPr id="389" name="Freeform: Shape 388">
              <a:extLst>
                <a:ext uri="{FF2B5EF4-FFF2-40B4-BE49-F238E27FC236}">
                  <a16:creationId xmlns:a16="http://schemas.microsoft.com/office/drawing/2014/main" id="{B53BF6C2-137F-F768-E1F3-9B94C38BECAD}"/>
                </a:ext>
              </a:extLst>
            </p:cNvPr>
            <p:cNvSpPr/>
            <p:nvPr/>
          </p:nvSpPr>
          <p:spPr>
            <a:xfrm>
              <a:off x="13265933" y="126924"/>
              <a:ext cx="1692" cy="1495"/>
            </a:xfrm>
            <a:custGeom>
              <a:avLst/>
              <a:gdLst>
                <a:gd name="connsiteX0" fmla="*/ 87 w 1692"/>
                <a:gd name="connsiteY0" fmla="*/ 1180 h 1495"/>
                <a:gd name="connsiteX1" fmla="*/ -1606 w 1692"/>
                <a:gd name="connsiteY1" fmla="*/ -315 h 1495"/>
                <a:gd name="connsiteX2" fmla="*/ 87 w 1692"/>
                <a:gd name="connsiteY2" fmla="*/ 1180 h 1495"/>
              </a:gdLst>
              <a:ahLst/>
              <a:cxnLst>
                <a:cxn ang="0">
                  <a:pos x="connsiteX0" y="connsiteY0"/>
                </a:cxn>
                <a:cxn ang="0">
                  <a:pos x="connsiteX1" y="connsiteY1"/>
                </a:cxn>
                <a:cxn ang="0">
                  <a:pos x="connsiteX2" y="connsiteY2"/>
                </a:cxn>
              </a:cxnLst>
              <a:rect l="l" t="t" r="r" b="b"/>
              <a:pathLst>
                <a:path w="1692" h="1495">
                  <a:moveTo>
                    <a:pt x="87" y="1180"/>
                  </a:moveTo>
                  <a:cubicBezTo>
                    <a:pt x="-740" y="1088"/>
                    <a:pt x="-1409" y="490"/>
                    <a:pt x="-1606" y="-315"/>
                  </a:cubicBezTo>
                  <a:cubicBezTo>
                    <a:pt x="-779" y="-222"/>
                    <a:pt x="-110" y="376"/>
                    <a:pt x="87" y="1180"/>
                  </a:cubicBezTo>
                  <a:close/>
                </a:path>
              </a:pathLst>
            </a:custGeom>
            <a:solidFill>
              <a:srgbClr val="020202"/>
            </a:solidFill>
            <a:ln w="1956" cap="flat">
              <a:noFill/>
              <a:prstDash val="solid"/>
              <a:miter/>
            </a:ln>
          </p:spPr>
          <p:txBody>
            <a:bodyPr rtlCol="0" anchor="ctr"/>
            <a:lstStyle/>
            <a:p>
              <a:endParaRPr lang="es-CO"/>
            </a:p>
          </p:txBody>
        </p:sp>
        <p:sp>
          <p:nvSpPr>
            <p:cNvPr id="390" name="Freeform: Shape 389">
              <a:extLst>
                <a:ext uri="{FF2B5EF4-FFF2-40B4-BE49-F238E27FC236}">
                  <a16:creationId xmlns:a16="http://schemas.microsoft.com/office/drawing/2014/main" id="{24DBC950-337D-9AA0-13D4-85977F43811D}"/>
                </a:ext>
              </a:extLst>
            </p:cNvPr>
            <p:cNvSpPr/>
            <p:nvPr/>
          </p:nvSpPr>
          <p:spPr>
            <a:xfrm>
              <a:off x="13259992" y="122577"/>
              <a:ext cx="1730" cy="1396"/>
            </a:xfrm>
            <a:custGeom>
              <a:avLst/>
              <a:gdLst>
                <a:gd name="connsiteX0" fmla="*/ 125 w 1730"/>
                <a:gd name="connsiteY0" fmla="*/ 1082 h 1396"/>
                <a:gd name="connsiteX1" fmla="*/ -1606 w 1730"/>
                <a:gd name="connsiteY1" fmla="*/ -315 h 1396"/>
                <a:gd name="connsiteX2" fmla="*/ 125 w 1730"/>
                <a:gd name="connsiteY2" fmla="*/ 1082 h 1396"/>
              </a:gdLst>
              <a:ahLst/>
              <a:cxnLst>
                <a:cxn ang="0">
                  <a:pos x="connsiteX0" y="connsiteY0"/>
                </a:cxn>
                <a:cxn ang="0">
                  <a:pos x="connsiteX1" y="connsiteY1"/>
                </a:cxn>
                <a:cxn ang="0">
                  <a:pos x="connsiteX2" y="connsiteY2"/>
                </a:cxn>
              </a:cxnLst>
              <a:rect l="l" t="t" r="r" b="b"/>
              <a:pathLst>
                <a:path w="1730" h="1396">
                  <a:moveTo>
                    <a:pt x="125" y="1082"/>
                  </a:moveTo>
                  <a:cubicBezTo>
                    <a:pt x="-701" y="1060"/>
                    <a:pt x="-1409" y="488"/>
                    <a:pt x="-1606" y="-315"/>
                  </a:cubicBezTo>
                  <a:cubicBezTo>
                    <a:pt x="-799" y="-252"/>
                    <a:pt x="-111" y="303"/>
                    <a:pt x="125" y="1082"/>
                  </a:cubicBezTo>
                  <a:close/>
                </a:path>
              </a:pathLst>
            </a:custGeom>
            <a:solidFill>
              <a:srgbClr val="020202"/>
            </a:solidFill>
            <a:ln w="1956" cap="flat">
              <a:noFill/>
              <a:prstDash val="solid"/>
              <a:miter/>
            </a:ln>
          </p:spPr>
          <p:txBody>
            <a:bodyPr rtlCol="0" anchor="ctr"/>
            <a:lstStyle/>
            <a:p>
              <a:endParaRPr lang="es-CO"/>
            </a:p>
          </p:txBody>
        </p:sp>
        <p:sp>
          <p:nvSpPr>
            <p:cNvPr id="391" name="Freeform: Shape 390">
              <a:extLst>
                <a:ext uri="{FF2B5EF4-FFF2-40B4-BE49-F238E27FC236}">
                  <a16:creationId xmlns:a16="http://schemas.microsoft.com/office/drawing/2014/main" id="{AEBEF578-4FF7-84D3-AE31-B97D29B950C5}"/>
                </a:ext>
              </a:extLst>
            </p:cNvPr>
            <p:cNvSpPr/>
            <p:nvPr/>
          </p:nvSpPr>
          <p:spPr>
            <a:xfrm>
              <a:off x="13255644" y="119645"/>
              <a:ext cx="1731" cy="1357"/>
            </a:xfrm>
            <a:custGeom>
              <a:avLst/>
              <a:gdLst>
                <a:gd name="connsiteX0" fmla="*/ 126 w 1731"/>
                <a:gd name="connsiteY0" fmla="*/ 1043 h 1357"/>
                <a:gd name="connsiteX1" fmla="*/ -1606 w 1731"/>
                <a:gd name="connsiteY1" fmla="*/ -315 h 1357"/>
                <a:gd name="connsiteX2" fmla="*/ 126 w 1731"/>
                <a:gd name="connsiteY2" fmla="*/ 1043 h 1357"/>
              </a:gdLst>
              <a:ahLst/>
              <a:cxnLst>
                <a:cxn ang="0">
                  <a:pos x="connsiteX0" y="connsiteY0"/>
                </a:cxn>
                <a:cxn ang="0">
                  <a:pos x="connsiteX1" y="connsiteY1"/>
                </a:cxn>
                <a:cxn ang="0">
                  <a:pos x="connsiteX2" y="connsiteY2"/>
                </a:cxn>
              </a:cxnLst>
              <a:rect l="l" t="t" r="r" b="b"/>
              <a:pathLst>
                <a:path w="1731" h="1357">
                  <a:moveTo>
                    <a:pt x="126" y="1043"/>
                  </a:moveTo>
                  <a:cubicBezTo>
                    <a:pt x="-700" y="1033"/>
                    <a:pt x="-1409" y="476"/>
                    <a:pt x="-1606" y="-315"/>
                  </a:cubicBezTo>
                  <a:cubicBezTo>
                    <a:pt x="-818" y="-224"/>
                    <a:pt x="-150" y="301"/>
                    <a:pt x="126" y="1043"/>
                  </a:cubicBezTo>
                  <a:close/>
                </a:path>
              </a:pathLst>
            </a:custGeom>
            <a:solidFill>
              <a:srgbClr val="020202"/>
            </a:solidFill>
            <a:ln w="1956" cap="flat">
              <a:noFill/>
              <a:prstDash val="solid"/>
              <a:miter/>
            </a:ln>
          </p:spPr>
          <p:txBody>
            <a:bodyPr rtlCol="0" anchor="ctr"/>
            <a:lstStyle/>
            <a:p>
              <a:endParaRPr lang="es-CO"/>
            </a:p>
          </p:txBody>
        </p:sp>
        <p:sp>
          <p:nvSpPr>
            <p:cNvPr id="392" name="Freeform: Shape 391">
              <a:extLst>
                <a:ext uri="{FF2B5EF4-FFF2-40B4-BE49-F238E27FC236}">
                  <a16:creationId xmlns:a16="http://schemas.microsoft.com/office/drawing/2014/main" id="{C74E1476-43CC-852D-E35D-4AEE17D0E6AD}"/>
                </a:ext>
              </a:extLst>
            </p:cNvPr>
            <p:cNvSpPr/>
            <p:nvPr/>
          </p:nvSpPr>
          <p:spPr>
            <a:xfrm>
              <a:off x="13245513" y="110852"/>
              <a:ext cx="1632" cy="1436"/>
            </a:xfrm>
            <a:custGeom>
              <a:avLst/>
              <a:gdLst>
                <a:gd name="connsiteX0" fmla="*/ 27 w 1632"/>
                <a:gd name="connsiteY0" fmla="*/ 1121 h 1436"/>
                <a:gd name="connsiteX1" fmla="*/ -1606 w 1632"/>
                <a:gd name="connsiteY1" fmla="*/ -315 h 1436"/>
                <a:gd name="connsiteX2" fmla="*/ 27 w 1632"/>
                <a:gd name="connsiteY2" fmla="*/ 1121 h 1436"/>
              </a:gdLst>
              <a:ahLst/>
              <a:cxnLst>
                <a:cxn ang="0">
                  <a:pos x="connsiteX0" y="connsiteY0"/>
                </a:cxn>
                <a:cxn ang="0">
                  <a:pos x="connsiteX1" y="connsiteY1"/>
                </a:cxn>
                <a:cxn ang="0">
                  <a:pos x="connsiteX2" y="connsiteY2"/>
                </a:cxn>
              </a:cxnLst>
              <a:rect l="l" t="t" r="r" b="b"/>
              <a:pathLst>
                <a:path w="1632" h="1436">
                  <a:moveTo>
                    <a:pt x="27" y="1121"/>
                  </a:moveTo>
                  <a:cubicBezTo>
                    <a:pt x="-779" y="1066"/>
                    <a:pt x="-1448" y="478"/>
                    <a:pt x="-1606" y="-315"/>
                  </a:cubicBezTo>
                  <a:cubicBezTo>
                    <a:pt x="-838" y="-171"/>
                    <a:pt x="-209" y="380"/>
                    <a:pt x="27" y="1121"/>
                  </a:cubicBezTo>
                  <a:close/>
                </a:path>
              </a:pathLst>
            </a:custGeom>
            <a:solidFill>
              <a:srgbClr val="020202"/>
            </a:solidFill>
            <a:ln w="1956" cap="flat">
              <a:noFill/>
              <a:prstDash val="solid"/>
              <a:miter/>
            </a:ln>
          </p:spPr>
          <p:txBody>
            <a:bodyPr rtlCol="0" anchor="ctr"/>
            <a:lstStyle/>
            <a:p>
              <a:endParaRPr lang="es-CO"/>
            </a:p>
          </p:txBody>
        </p:sp>
        <p:sp>
          <p:nvSpPr>
            <p:cNvPr id="393" name="Freeform: Shape 392">
              <a:extLst>
                <a:ext uri="{FF2B5EF4-FFF2-40B4-BE49-F238E27FC236}">
                  <a16:creationId xmlns:a16="http://schemas.microsoft.com/office/drawing/2014/main" id="{ACCDB3CA-9400-35AC-27D2-833FF7F41D2B}"/>
                </a:ext>
              </a:extLst>
            </p:cNvPr>
            <p:cNvSpPr/>
            <p:nvPr/>
          </p:nvSpPr>
          <p:spPr>
            <a:xfrm>
              <a:off x="13243939" y="109475"/>
              <a:ext cx="1692" cy="1495"/>
            </a:xfrm>
            <a:custGeom>
              <a:avLst/>
              <a:gdLst>
                <a:gd name="connsiteX0" fmla="*/ 87 w 1692"/>
                <a:gd name="connsiteY0" fmla="*/ 1180 h 1495"/>
                <a:gd name="connsiteX1" fmla="*/ -1606 w 1692"/>
                <a:gd name="connsiteY1" fmla="*/ -315 h 1495"/>
                <a:gd name="connsiteX2" fmla="*/ 87 w 1692"/>
                <a:gd name="connsiteY2" fmla="*/ 1180 h 1495"/>
              </a:gdLst>
              <a:ahLst/>
              <a:cxnLst>
                <a:cxn ang="0">
                  <a:pos x="connsiteX0" y="connsiteY0"/>
                </a:cxn>
                <a:cxn ang="0">
                  <a:pos x="connsiteX1" y="connsiteY1"/>
                </a:cxn>
                <a:cxn ang="0">
                  <a:pos x="connsiteX2" y="connsiteY2"/>
                </a:cxn>
              </a:cxnLst>
              <a:rect l="l" t="t" r="r" b="b"/>
              <a:pathLst>
                <a:path w="1692" h="1495">
                  <a:moveTo>
                    <a:pt x="87" y="1180"/>
                  </a:moveTo>
                  <a:cubicBezTo>
                    <a:pt x="-740" y="1088"/>
                    <a:pt x="-1409" y="490"/>
                    <a:pt x="-1606" y="-315"/>
                  </a:cubicBezTo>
                  <a:cubicBezTo>
                    <a:pt x="-779" y="-222"/>
                    <a:pt x="-110" y="376"/>
                    <a:pt x="87" y="1180"/>
                  </a:cubicBezTo>
                  <a:close/>
                </a:path>
              </a:pathLst>
            </a:custGeom>
            <a:solidFill>
              <a:srgbClr val="020202"/>
            </a:solidFill>
            <a:ln w="1956" cap="flat">
              <a:noFill/>
              <a:prstDash val="solid"/>
              <a:miter/>
            </a:ln>
          </p:spPr>
          <p:txBody>
            <a:bodyPr rtlCol="0" anchor="ctr"/>
            <a:lstStyle/>
            <a:p>
              <a:endParaRPr lang="es-CO"/>
            </a:p>
          </p:txBody>
        </p:sp>
        <p:sp>
          <p:nvSpPr>
            <p:cNvPr id="394" name="Freeform: Shape 393">
              <a:extLst>
                <a:ext uri="{FF2B5EF4-FFF2-40B4-BE49-F238E27FC236}">
                  <a16:creationId xmlns:a16="http://schemas.microsoft.com/office/drawing/2014/main" id="{DE17D774-8B01-3B10-8598-5AA5314D0D99}"/>
                </a:ext>
              </a:extLst>
            </p:cNvPr>
            <p:cNvSpPr/>
            <p:nvPr/>
          </p:nvSpPr>
          <p:spPr>
            <a:xfrm>
              <a:off x="13370961" y="1269301"/>
              <a:ext cx="233319" cy="556813"/>
            </a:xfrm>
            <a:custGeom>
              <a:avLst/>
              <a:gdLst>
                <a:gd name="connsiteX0" fmla="*/ 5775 w 233319"/>
                <a:gd name="connsiteY0" fmla="*/ 556407 h 556813"/>
                <a:gd name="connsiteX1" fmla="*/ 3296 w 233319"/>
                <a:gd name="connsiteY1" fmla="*/ 551981 h 556813"/>
                <a:gd name="connsiteX2" fmla="*/ -1523 w 233319"/>
                <a:gd name="connsiteY2" fmla="*/ 535928 h 556813"/>
                <a:gd name="connsiteX3" fmla="*/ 7014 w 233319"/>
                <a:gd name="connsiteY3" fmla="*/ 521626 h 556813"/>
                <a:gd name="connsiteX4" fmla="*/ 17559 w 233319"/>
                <a:gd name="connsiteY4" fmla="*/ 516786 h 556813"/>
                <a:gd name="connsiteX5" fmla="*/ 70301 w 233319"/>
                <a:gd name="connsiteY5" fmla="*/ 486884 h 556813"/>
                <a:gd name="connsiteX6" fmla="*/ 90623 w 233319"/>
                <a:gd name="connsiteY6" fmla="*/ 469376 h 556813"/>
                <a:gd name="connsiteX7" fmla="*/ 118400 w 233319"/>
                <a:gd name="connsiteY7" fmla="*/ 432293 h 556813"/>
                <a:gd name="connsiteX8" fmla="*/ 135417 w 233319"/>
                <a:gd name="connsiteY8" fmla="*/ 383229 h 556813"/>
                <a:gd name="connsiteX9" fmla="*/ 140906 w 233319"/>
                <a:gd name="connsiteY9" fmla="*/ 354114 h 556813"/>
                <a:gd name="connsiteX10" fmla="*/ 142873 w 233319"/>
                <a:gd name="connsiteY10" fmla="*/ 335386 h 556813"/>
                <a:gd name="connsiteX11" fmla="*/ 145430 w 233319"/>
                <a:gd name="connsiteY11" fmla="*/ 292755 h 556813"/>
                <a:gd name="connsiteX12" fmla="*/ 151903 w 233319"/>
                <a:gd name="connsiteY12" fmla="*/ 242571 h 556813"/>
                <a:gd name="connsiteX13" fmla="*/ 160854 w 233319"/>
                <a:gd name="connsiteY13" fmla="*/ 198642 h 556813"/>
                <a:gd name="connsiteX14" fmla="*/ 171674 w 233319"/>
                <a:gd name="connsiteY14" fmla="*/ 146234 h 556813"/>
                <a:gd name="connsiteX15" fmla="*/ 180802 w 233319"/>
                <a:gd name="connsiteY15" fmla="*/ 89184 h 556813"/>
                <a:gd name="connsiteX16" fmla="*/ 198035 w 233319"/>
                <a:gd name="connsiteY16" fmla="*/ 32350 h 556813"/>
                <a:gd name="connsiteX17" fmla="*/ 206356 w 233319"/>
                <a:gd name="connsiteY17" fmla="*/ 15431 h 556813"/>
                <a:gd name="connsiteX18" fmla="*/ 231714 w 233319"/>
                <a:gd name="connsiteY18" fmla="*/ -307 h 556813"/>
                <a:gd name="connsiteX19" fmla="*/ 219301 w 233319"/>
                <a:gd name="connsiteY19" fmla="*/ 67190 h 556813"/>
                <a:gd name="connsiteX20" fmla="*/ 213911 w 233319"/>
                <a:gd name="connsiteY20" fmla="*/ 102168 h 556813"/>
                <a:gd name="connsiteX21" fmla="*/ 206159 w 233319"/>
                <a:gd name="connsiteY21" fmla="*/ 149185 h 556813"/>
                <a:gd name="connsiteX22" fmla="*/ 195222 w 233319"/>
                <a:gd name="connsiteY22" fmla="*/ 202970 h 556813"/>
                <a:gd name="connsiteX23" fmla="*/ 188553 w 233319"/>
                <a:gd name="connsiteY23" fmla="*/ 237751 h 556813"/>
                <a:gd name="connsiteX24" fmla="*/ 186998 w 233319"/>
                <a:gd name="connsiteY24" fmla="*/ 251345 h 556813"/>
                <a:gd name="connsiteX25" fmla="*/ 181392 w 233319"/>
                <a:gd name="connsiteY25" fmla="*/ 281168 h 556813"/>
                <a:gd name="connsiteX26" fmla="*/ 179267 w 233319"/>
                <a:gd name="connsiteY26" fmla="*/ 299838 h 556813"/>
                <a:gd name="connsiteX27" fmla="*/ 177614 w 233319"/>
                <a:gd name="connsiteY27" fmla="*/ 338238 h 556813"/>
                <a:gd name="connsiteX28" fmla="*/ 155503 w 233319"/>
                <a:gd name="connsiteY28" fmla="*/ 436011 h 556813"/>
                <a:gd name="connsiteX29" fmla="*/ 140256 w 233319"/>
                <a:gd name="connsiteY29" fmla="*/ 464929 h 556813"/>
                <a:gd name="connsiteX30" fmla="*/ 134925 w 233319"/>
                <a:gd name="connsiteY30" fmla="*/ 474431 h 556813"/>
                <a:gd name="connsiteX31" fmla="*/ 102033 w 233319"/>
                <a:gd name="connsiteY31" fmla="*/ 510845 h 556813"/>
                <a:gd name="connsiteX32" fmla="*/ 70104 w 233319"/>
                <a:gd name="connsiteY32" fmla="*/ 534669 h 556813"/>
                <a:gd name="connsiteX33" fmla="*/ 18228 w 233319"/>
                <a:gd name="connsiteY33" fmla="*/ 556171 h 556813"/>
                <a:gd name="connsiteX34" fmla="*/ 5775 w 233319"/>
                <a:gd name="connsiteY34" fmla="*/ 556407 h 556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3319" h="556813">
                  <a:moveTo>
                    <a:pt x="5775" y="556407"/>
                  </a:moveTo>
                  <a:cubicBezTo>
                    <a:pt x="5204" y="554814"/>
                    <a:pt x="4359" y="553318"/>
                    <a:pt x="3296" y="551981"/>
                  </a:cubicBezTo>
                  <a:cubicBezTo>
                    <a:pt x="-1740" y="547574"/>
                    <a:pt x="-1779" y="541849"/>
                    <a:pt x="-1523" y="535928"/>
                  </a:cubicBezTo>
                  <a:cubicBezTo>
                    <a:pt x="-1484" y="529967"/>
                    <a:pt x="1781" y="524498"/>
                    <a:pt x="7014" y="521626"/>
                  </a:cubicBezTo>
                  <a:cubicBezTo>
                    <a:pt x="10339" y="519639"/>
                    <a:pt x="13880" y="518006"/>
                    <a:pt x="17559" y="516786"/>
                  </a:cubicBezTo>
                  <a:cubicBezTo>
                    <a:pt x="37231" y="510550"/>
                    <a:pt x="54307" y="499691"/>
                    <a:pt x="70301" y="486884"/>
                  </a:cubicBezTo>
                  <a:cubicBezTo>
                    <a:pt x="77284" y="481277"/>
                    <a:pt x="84505" y="475985"/>
                    <a:pt x="90623" y="469376"/>
                  </a:cubicBezTo>
                  <a:cubicBezTo>
                    <a:pt x="101246" y="458103"/>
                    <a:pt x="110571" y="445651"/>
                    <a:pt x="118400" y="432293"/>
                  </a:cubicBezTo>
                  <a:cubicBezTo>
                    <a:pt x="126820" y="417027"/>
                    <a:pt x="132584" y="400443"/>
                    <a:pt x="135417" y="383229"/>
                  </a:cubicBezTo>
                  <a:cubicBezTo>
                    <a:pt x="137207" y="373511"/>
                    <a:pt x="139351" y="363852"/>
                    <a:pt x="140906" y="354114"/>
                  </a:cubicBezTo>
                  <a:cubicBezTo>
                    <a:pt x="141889" y="347937"/>
                    <a:pt x="142106" y="341622"/>
                    <a:pt x="142873" y="335386"/>
                  </a:cubicBezTo>
                  <a:cubicBezTo>
                    <a:pt x="144368" y="321222"/>
                    <a:pt x="144388" y="306959"/>
                    <a:pt x="145430" y="292755"/>
                  </a:cubicBezTo>
                  <a:cubicBezTo>
                    <a:pt x="146689" y="275876"/>
                    <a:pt x="149581" y="259312"/>
                    <a:pt x="151903" y="242571"/>
                  </a:cubicBezTo>
                  <a:cubicBezTo>
                    <a:pt x="153870" y="227797"/>
                    <a:pt x="157529" y="213219"/>
                    <a:pt x="160854" y="198642"/>
                  </a:cubicBezTo>
                  <a:cubicBezTo>
                    <a:pt x="164788" y="181232"/>
                    <a:pt x="169313" y="163900"/>
                    <a:pt x="171674" y="146234"/>
                  </a:cubicBezTo>
                  <a:cubicBezTo>
                    <a:pt x="174211" y="127113"/>
                    <a:pt x="176788" y="108011"/>
                    <a:pt x="180802" y="89184"/>
                  </a:cubicBezTo>
                  <a:cubicBezTo>
                    <a:pt x="184697" y="69728"/>
                    <a:pt x="190480" y="50704"/>
                    <a:pt x="198035" y="32350"/>
                  </a:cubicBezTo>
                  <a:cubicBezTo>
                    <a:pt x="200494" y="26566"/>
                    <a:pt x="203799" y="21176"/>
                    <a:pt x="206356" y="15431"/>
                  </a:cubicBezTo>
                  <a:cubicBezTo>
                    <a:pt x="211294" y="4395"/>
                    <a:pt x="219852" y="-543"/>
                    <a:pt x="231714" y="-307"/>
                  </a:cubicBezTo>
                  <a:cubicBezTo>
                    <a:pt x="228311" y="22337"/>
                    <a:pt x="223452" y="44704"/>
                    <a:pt x="219301" y="67190"/>
                  </a:cubicBezTo>
                  <a:cubicBezTo>
                    <a:pt x="217156" y="78777"/>
                    <a:pt x="215524" y="90482"/>
                    <a:pt x="213911" y="102168"/>
                  </a:cubicBezTo>
                  <a:cubicBezTo>
                    <a:pt x="211766" y="117906"/>
                    <a:pt x="210861" y="133762"/>
                    <a:pt x="206159" y="149185"/>
                  </a:cubicBezTo>
                  <a:cubicBezTo>
                    <a:pt x="200808" y="166694"/>
                    <a:pt x="199412" y="185166"/>
                    <a:pt x="195222" y="202970"/>
                  </a:cubicBezTo>
                  <a:cubicBezTo>
                    <a:pt x="192507" y="214498"/>
                    <a:pt x="191130" y="226243"/>
                    <a:pt x="188553" y="237751"/>
                  </a:cubicBezTo>
                  <a:cubicBezTo>
                    <a:pt x="187549" y="242217"/>
                    <a:pt x="187018" y="246761"/>
                    <a:pt x="186998" y="251345"/>
                  </a:cubicBezTo>
                  <a:cubicBezTo>
                    <a:pt x="186998" y="261791"/>
                    <a:pt x="182670" y="271155"/>
                    <a:pt x="181392" y="281168"/>
                  </a:cubicBezTo>
                  <a:cubicBezTo>
                    <a:pt x="180605" y="287385"/>
                    <a:pt x="178775" y="293463"/>
                    <a:pt x="179267" y="299838"/>
                  </a:cubicBezTo>
                  <a:cubicBezTo>
                    <a:pt x="180251" y="312703"/>
                    <a:pt x="178834" y="325530"/>
                    <a:pt x="177614" y="338238"/>
                  </a:cubicBezTo>
                  <a:cubicBezTo>
                    <a:pt x="174447" y="371682"/>
                    <a:pt x="168684" y="404771"/>
                    <a:pt x="155503" y="436011"/>
                  </a:cubicBezTo>
                  <a:cubicBezTo>
                    <a:pt x="151175" y="446024"/>
                    <a:pt x="146080" y="455703"/>
                    <a:pt x="140256" y="464929"/>
                  </a:cubicBezTo>
                  <a:cubicBezTo>
                    <a:pt x="138289" y="468018"/>
                    <a:pt x="136676" y="471245"/>
                    <a:pt x="134925" y="474431"/>
                  </a:cubicBezTo>
                  <a:cubicBezTo>
                    <a:pt x="126820" y="489166"/>
                    <a:pt x="114328" y="499829"/>
                    <a:pt x="102033" y="510845"/>
                  </a:cubicBezTo>
                  <a:cubicBezTo>
                    <a:pt x="91961" y="519541"/>
                    <a:pt x="81298" y="527488"/>
                    <a:pt x="70104" y="534669"/>
                  </a:cubicBezTo>
                  <a:cubicBezTo>
                    <a:pt x="54366" y="545135"/>
                    <a:pt x="37409" y="553653"/>
                    <a:pt x="18228" y="556171"/>
                  </a:cubicBezTo>
                  <a:cubicBezTo>
                    <a:pt x="14077" y="556505"/>
                    <a:pt x="9926" y="556584"/>
                    <a:pt x="5775" y="556407"/>
                  </a:cubicBezTo>
                  <a:close/>
                </a:path>
              </a:pathLst>
            </a:custGeom>
            <a:solidFill>
              <a:srgbClr val="000000"/>
            </a:solidFill>
            <a:ln w="1956" cap="flat">
              <a:noFill/>
              <a:prstDash val="solid"/>
              <a:miter/>
            </a:ln>
          </p:spPr>
          <p:txBody>
            <a:bodyPr rtlCol="0" anchor="ctr"/>
            <a:lstStyle/>
            <a:p>
              <a:endParaRPr lang="es-CO"/>
            </a:p>
          </p:txBody>
        </p:sp>
        <p:sp>
          <p:nvSpPr>
            <p:cNvPr id="395" name="Freeform: Shape 394">
              <a:extLst>
                <a:ext uri="{FF2B5EF4-FFF2-40B4-BE49-F238E27FC236}">
                  <a16:creationId xmlns:a16="http://schemas.microsoft.com/office/drawing/2014/main" id="{995C287A-B88B-D8E7-041B-0BAB2CFE4E4A}"/>
                </a:ext>
              </a:extLst>
            </p:cNvPr>
            <p:cNvSpPr/>
            <p:nvPr/>
          </p:nvSpPr>
          <p:spPr>
            <a:xfrm>
              <a:off x="13260307" y="1816936"/>
              <a:ext cx="34992" cy="6312"/>
            </a:xfrm>
            <a:custGeom>
              <a:avLst/>
              <a:gdLst>
                <a:gd name="connsiteX0" fmla="*/ -1606 w 34992"/>
                <a:gd name="connsiteY0" fmla="*/ 5801 h 6312"/>
                <a:gd name="connsiteX1" fmla="*/ 9509 w 34992"/>
                <a:gd name="connsiteY1" fmla="*/ 628 h 6312"/>
                <a:gd name="connsiteX2" fmla="*/ 12991 w 34992"/>
                <a:gd name="connsiteY2" fmla="*/ 3047 h 6312"/>
                <a:gd name="connsiteX3" fmla="*/ 17300 w 34992"/>
                <a:gd name="connsiteY3" fmla="*/ 3047 h 6312"/>
                <a:gd name="connsiteX4" fmla="*/ 27962 w 34992"/>
                <a:gd name="connsiteY4" fmla="*/ 96 h 6312"/>
                <a:gd name="connsiteX5" fmla="*/ 33372 w 34992"/>
                <a:gd name="connsiteY5" fmla="*/ 5998 h 6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92" h="6312">
                  <a:moveTo>
                    <a:pt x="-1606" y="5801"/>
                  </a:moveTo>
                  <a:cubicBezTo>
                    <a:pt x="-406" y="313"/>
                    <a:pt x="3726" y="-1674"/>
                    <a:pt x="9509" y="628"/>
                  </a:cubicBezTo>
                  <a:cubicBezTo>
                    <a:pt x="10808" y="1218"/>
                    <a:pt x="11988" y="2044"/>
                    <a:pt x="12991" y="3047"/>
                  </a:cubicBezTo>
                  <a:cubicBezTo>
                    <a:pt x="14546" y="4464"/>
                    <a:pt x="15942" y="4562"/>
                    <a:pt x="17300" y="3047"/>
                  </a:cubicBezTo>
                  <a:cubicBezTo>
                    <a:pt x="20212" y="-356"/>
                    <a:pt x="24126" y="155"/>
                    <a:pt x="27962" y="96"/>
                  </a:cubicBezTo>
                  <a:cubicBezTo>
                    <a:pt x="31798" y="37"/>
                    <a:pt x="33569" y="2064"/>
                    <a:pt x="33372" y="5998"/>
                  </a:cubicBezTo>
                  <a:close/>
                </a:path>
              </a:pathLst>
            </a:custGeom>
            <a:solidFill>
              <a:srgbClr val="020202"/>
            </a:solidFill>
            <a:ln w="1956" cap="flat">
              <a:noFill/>
              <a:prstDash val="solid"/>
              <a:miter/>
            </a:ln>
          </p:spPr>
          <p:txBody>
            <a:bodyPr rtlCol="0" anchor="ctr"/>
            <a:lstStyle/>
            <a:p>
              <a:endParaRPr lang="es-CO"/>
            </a:p>
          </p:txBody>
        </p:sp>
        <p:sp>
          <p:nvSpPr>
            <p:cNvPr id="396" name="Freeform: Shape 395">
              <a:extLst>
                <a:ext uri="{FF2B5EF4-FFF2-40B4-BE49-F238E27FC236}">
                  <a16:creationId xmlns:a16="http://schemas.microsoft.com/office/drawing/2014/main" id="{05688579-99F6-D3F6-433A-75729748AAE4}"/>
                </a:ext>
              </a:extLst>
            </p:cNvPr>
            <p:cNvSpPr/>
            <p:nvPr/>
          </p:nvSpPr>
          <p:spPr>
            <a:xfrm>
              <a:off x="13207801" y="1819600"/>
              <a:ext cx="46682" cy="4834"/>
            </a:xfrm>
            <a:custGeom>
              <a:avLst/>
              <a:gdLst>
                <a:gd name="connsiteX0" fmla="*/ -1606 w 46682"/>
                <a:gd name="connsiteY0" fmla="*/ 3197 h 4834"/>
                <a:gd name="connsiteX1" fmla="*/ 16100 w 46682"/>
                <a:gd name="connsiteY1" fmla="*/ 777 h 4834"/>
                <a:gd name="connsiteX2" fmla="*/ 25936 w 46682"/>
                <a:gd name="connsiteY2" fmla="*/ 777 h 4834"/>
                <a:gd name="connsiteX3" fmla="*/ 45077 w 46682"/>
                <a:gd name="connsiteY3" fmla="*/ 3217 h 4834"/>
                <a:gd name="connsiteX4" fmla="*/ 41143 w 46682"/>
                <a:gd name="connsiteY4" fmla="*/ 4476 h 4834"/>
                <a:gd name="connsiteX5" fmla="*/ 2349 w 46682"/>
                <a:gd name="connsiteY5" fmla="*/ 4476 h 4834"/>
                <a:gd name="connsiteX6" fmla="*/ -1606 w 46682"/>
                <a:gd name="connsiteY6" fmla="*/ 3197 h 4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82" h="4834">
                  <a:moveTo>
                    <a:pt x="-1606" y="3197"/>
                  </a:moveTo>
                  <a:cubicBezTo>
                    <a:pt x="4296" y="2725"/>
                    <a:pt x="10198" y="4161"/>
                    <a:pt x="16100" y="777"/>
                  </a:cubicBezTo>
                  <a:cubicBezTo>
                    <a:pt x="19227" y="-679"/>
                    <a:pt x="22828" y="-679"/>
                    <a:pt x="25936" y="777"/>
                  </a:cubicBezTo>
                  <a:cubicBezTo>
                    <a:pt x="32211" y="4417"/>
                    <a:pt x="38704" y="2626"/>
                    <a:pt x="45077" y="3217"/>
                  </a:cubicBezTo>
                  <a:cubicBezTo>
                    <a:pt x="44015" y="4200"/>
                    <a:pt x="42579" y="4653"/>
                    <a:pt x="41143" y="4476"/>
                  </a:cubicBezTo>
                  <a:lnTo>
                    <a:pt x="2349" y="4476"/>
                  </a:lnTo>
                  <a:cubicBezTo>
                    <a:pt x="913" y="4672"/>
                    <a:pt x="-544" y="4200"/>
                    <a:pt x="-1606" y="3197"/>
                  </a:cubicBezTo>
                  <a:close/>
                </a:path>
              </a:pathLst>
            </a:custGeom>
            <a:solidFill>
              <a:srgbClr val="020202"/>
            </a:solidFill>
            <a:ln w="1956" cap="flat">
              <a:noFill/>
              <a:prstDash val="solid"/>
              <a:miter/>
            </a:ln>
          </p:spPr>
          <p:txBody>
            <a:bodyPr rtlCol="0" anchor="ctr"/>
            <a:lstStyle/>
            <a:p>
              <a:endParaRPr lang="es-CO"/>
            </a:p>
          </p:txBody>
        </p:sp>
        <p:sp>
          <p:nvSpPr>
            <p:cNvPr id="397" name="Freeform: Shape 396">
              <a:extLst>
                <a:ext uri="{FF2B5EF4-FFF2-40B4-BE49-F238E27FC236}">
                  <a16:creationId xmlns:a16="http://schemas.microsoft.com/office/drawing/2014/main" id="{3FEA01F2-3342-EE22-B5B3-D2D46CABDA79}"/>
                </a:ext>
              </a:extLst>
            </p:cNvPr>
            <p:cNvSpPr/>
            <p:nvPr/>
          </p:nvSpPr>
          <p:spPr>
            <a:xfrm>
              <a:off x="13296701" y="1820092"/>
              <a:ext cx="13042" cy="4494"/>
            </a:xfrm>
            <a:custGeom>
              <a:avLst/>
              <a:gdLst>
                <a:gd name="connsiteX0" fmla="*/ -1606 w 13042"/>
                <a:gd name="connsiteY0" fmla="*/ 2704 h 4494"/>
                <a:gd name="connsiteX1" fmla="*/ 2329 w 13042"/>
                <a:gd name="connsiteY1" fmla="*/ 1720 h 4494"/>
                <a:gd name="connsiteX2" fmla="*/ 11437 w 13042"/>
                <a:gd name="connsiteY2" fmla="*/ 4179 h 4494"/>
                <a:gd name="connsiteX3" fmla="*/ -1606 w 13042"/>
                <a:gd name="connsiteY3" fmla="*/ 2704 h 4494"/>
              </a:gdLst>
              <a:ahLst/>
              <a:cxnLst>
                <a:cxn ang="0">
                  <a:pos x="connsiteX0" y="connsiteY0"/>
                </a:cxn>
                <a:cxn ang="0">
                  <a:pos x="connsiteX1" y="connsiteY1"/>
                </a:cxn>
                <a:cxn ang="0">
                  <a:pos x="connsiteX2" y="connsiteY2"/>
                </a:cxn>
                <a:cxn ang="0">
                  <a:pos x="connsiteX3" y="connsiteY3"/>
                </a:cxn>
              </a:cxnLst>
              <a:rect l="l" t="t" r="r" b="b"/>
              <a:pathLst>
                <a:path w="13042" h="4494">
                  <a:moveTo>
                    <a:pt x="-1606" y="2704"/>
                  </a:moveTo>
                  <a:cubicBezTo>
                    <a:pt x="-229" y="2724"/>
                    <a:pt x="1129" y="2389"/>
                    <a:pt x="2329" y="1720"/>
                  </a:cubicBezTo>
                  <a:cubicBezTo>
                    <a:pt x="7562" y="-1388"/>
                    <a:pt x="7975" y="-1211"/>
                    <a:pt x="11437" y="4179"/>
                  </a:cubicBezTo>
                  <a:cubicBezTo>
                    <a:pt x="7168" y="3648"/>
                    <a:pt x="2545" y="5202"/>
                    <a:pt x="-1606" y="2704"/>
                  </a:cubicBezTo>
                  <a:close/>
                </a:path>
              </a:pathLst>
            </a:custGeom>
            <a:solidFill>
              <a:srgbClr val="020202"/>
            </a:solidFill>
            <a:ln w="1956" cap="flat">
              <a:noFill/>
              <a:prstDash val="solid"/>
              <a:miter/>
            </a:ln>
          </p:spPr>
          <p:txBody>
            <a:bodyPr rtlCol="0" anchor="ctr"/>
            <a:lstStyle/>
            <a:p>
              <a:endParaRPr lang="es-CO"/>
            </a:p>
          </p:txBody>
        </p:sp>
        <p:sp>
          <p:nvSpPr>
            <p:cNvPr id="398" name="Freeform: Shape 397">
              <a:extLst>
                <a:ext uri="{FF2B5EF4-FFF2-40B4-BE49-F238E27FC236}">
                  <a16:creationId xmlns:a16="http://schemas.microsoft.com/office/drawing/2014/main" id="{B302BDD2-61AE-CA17-922E-102611549924}"/>
                </a:ext>
              </a:extLst>
            </p:cNvPr>
            <p:cNvSpPr/>
            <p:nvPr/>
          </p:nvSpPr>
          <p:spPr>
            <a:xfrm>
              <a:off x="13309822" y="1824561"/>
              <a:ext cx="4327" cy="1328"/>
            </a:xfrm>
            <a:custGeom>
              <a:avLst/>
              <a:gdLst>
                <a:gd name="connsiteX0" fmla="*/ -1606 w 4327"/>
                <a:gd name="connsiteY0" fmla="*/ -289 h 1328"/>
                <a:gd name="connsiteX1" fmla="*/ 2722 w 4327"/>
                <a:gd name="connsiteY1" fmla="*/ 989 h 1328"/>
                <a:gd name="connsiteX2" fmla="*/ -1606 w 4327"/>
                <a:gd name="connsiteY2" fmla="*/ -289 h 1328"/>
              </a:gdLst>
              <a:ahLst/>
              <a:cxnLst>
                <a:cxn ang="0">
                  <a:pos x="connsiteX0" y="connsiteY0"/>
                </a:cxn>
                <a:cxn ang="0">
                  <a:pos x="connsiteX1" y="connsiteY1"/>
                </a:cxn>
                <a:cxn ang="0">
                  <a:pos x="connsiteX2" y="connsiteY2"/>
                </a:cxn>
              </a:cxnLst>
              <a:rect l="l" t="t" r="r" b="b"/>
              <a:pathLst>
                <a:path w="4327" h="1328">
                  <a:moveTo>
                    <a:pt x="-1606" y="-289"/>
                  </a:moveTo>
                  <a:cubicBezTo>
                    <a:pt x="-51" y="-289"/>
                    <a:pt x="1621" y="-604"/>
                    <a:pt x="2722" y="989"/>
                  </a:cubicBezTo>
                  <a:cubicBezTo>
                    <a:pt x="1149" y="1009"/>
                    <a:pt x="-523" y="1245"/>
                    <a:pt x="-1606" y="-289"/>
                  </a:cubicBezTo>
                  <a:close/>
                </a:path>
              </a:pathLst>
            </a:custGeom>
            <a:solidFill>
              <a:srgbClr val="020202"/>
            </a:solidFill>
            <a:ln w="1956" cap="flat">
              <a:noFill/>
              <a:prstDash val="solid"/>
              <a:miter/>
            </a:ln>
          </p:spPr>
          <p:txBody>
            <a:bodyPr rtlCol="0" anchor="ctr"/>
            <a:lstStyle/>
            <a:p>
              <a:endParaRPr lang="es-CO"/>
            </a:p>
          </p:txBody>
        </p:sp>
        <p:sp>
          <p:nvSpPr>
            <p:cNvPr id="399" name="Freeform: Shape 398">
              <a:extLst>
                <a:ext uri="{FF2B5EF4-FFF2-40B4-BE49-F238E27FC236}">
                  <a16:creationId xmlns:a16="http://schemas.microsoft.com/office/drawing/2014/main" id="{D15E0747-A051-C0BA-5242-A0C79265764E}"/>
                </a:ext>
              </a:extLst>
            </p:cNvPr>
            <p:cNvSpPr/>
            <p:nvPr/>
          </p:nvSpPr>
          <p:spPr>
            <a:xfrm>
              <a:off x="13108828" y="1774953"/>
              <a:ext cx="1358" cy="1573"/>
            </a:xfrm>
            <a:custGeom>
              <a:avLst/>
              <a:gdLst>
                <a:gd name="connsiteX0" fmla="*/ -1585 w 1358"/>
                <a:gd name="connsiteY0" fmla="*/ -315 h 1573"/>
                <a:gd name="connsiteX1" fmla="*/ -248 w 1358"/>
                <a:gd name="connsiteY1" fmla="*/ 1141 h 1573"/>
                <a:gd name="connsiteX2" fmla="*/ -267 w 1358"/>
                <a:gd name="connsiteY2" fmla="*/ 1259 h 1573"/>
                <a:gd name="connsiteX3" fmla="*/ -1605 w 1358"/>
                <a:gd name="connsiteY3" fmla="*/ -157 h 1573"/>
                <a:gd name="connsiteX4" fmla="*/ -1585 w 1358"/>
                <a:gd name="connsiteY4" fmla="*/ -315 h 1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 h="1573">
                  <a:moveTo>
                    <a:pt x="-1585" y="-315"/>
                  </a:moveTo>
                  <a:cubicBezTo>
                    <a:pt x="-818" y="-275"/>
                    <a:pt x="-228" y="374"/>
                    <a:pt x="-248" y="1141"/>
                  </a:cubicBezTo>
                  <a:cubicBezTo>
                    <a:pt x="-267" y="1180"/>
                    <a:pt x="-267" y="1220"/>
                    <a:pt x="-267" y="1259"/>
                  </a:cubicBezTo>
                  <a:cubicBezTo>
                    <a:pt x="-1034" y="1240"/>
                    <a:pt x="-1625" y="590"/>
                    <a:pt x="-1605" y="-157"/>
                  </a:cubicBezTo>
                  <a:cubicBezTo>
                    <a:pt x="-1605" y="-216"/>
                    <a:pt x="-1585" y="-256"/>
                    <a:pt x="-1585" y="-315"/>
                  </a:cubicBezTo>
                  <a:close/>
                </a:path>
              </a:pathLst>
            </a:custGeom>
            <a:solidFill>
              <a:srgbClr val="5B5B5B"/>
            </a:solidFill>
            <a:ln w="1956" cap="flat">
              <a:noFill/>
              <a:prstDash val="solid"/>
              <a:miter/>
            </a:ln>
          </p:spPr>
          <p:txBody>
            <a:bodyPr rtlCol="0" anchor="ctr"/>
            <a:lstStyle/>
            <a:p>
              <a:endParaRPr lang="es-CO"/>
            </a:p>
          </p:txBody>
        </p:sp>
        <p:sp>
          <p:nvSpPr>
            <p:cNvPr id="400" name="Freeform: Shape 399">
              <a:extLst>
                <a:ext uri="{FF2B5EF4-FFF2-40B4-BE49-F238E27FC236}">
                  <a16:creationId xmlns:a16="http://schemas.microsoft.com/office/drawing/2014/main" id="{E148172E-5923-A697-E4A7-A034984BDD1A}"/>
                </a:ext>
              </a:extLst>
            </p:cNvPr>
            <p:cNvSpPr/>
            <p:nvPr/>
          </p:nvSpPr>
          <p:spPr>
            <a:xfrm>
              <a:off x="13110243" y="1776507"/>
              <a:ext cx="1380" cy="1593"/>
            </a:xfrm>
            <a:custGeom>
              <a:avLst/>
              <a:gdLst>
                <a:gd name="connsiteX0" fmla="*/ -1604 w 1380"/>
                <a:gd name="connsiteY0" fmla="*/ -315 h 1593"/>
                <a:gd name="connsiteX1" fmla="*/ -227 w 1380"/>
                <a:gd name="connsiteY1" fmla="*/ 1180 h 1593"/>
                <a:gd name="connsiteX2" fmla="*/ -227 w 1380"/>
                <a:gd name="connsiteY2" fmla="*/ 1279 h 1593"/>
                <a:gd name="connsiteX3" fmla="*/ -1604 w 1380"/>
                <a:gd name="connsiteY3" fmla="*/ -315 h 1593"/>
              </a:gdLst>
              <a:ahLst/>
              <a:cxnLst>
                <a:cxn ang="0">
                  <a:pos x="connsiteX0" y="connsiteY0"/>
                </a:cxn>
                <a:cxn ang="0">
                  <a:pos x="connsiteX1" y="connsiteY1"/>
                </a:cxn>
                <a:cxn ang="0">
                  <a:pos x="connsiteX2" y="connsiteY2"/>
                </a:cxn>
                <a:cxn ang="0">
                  <a:pos x="connsiteX3" y="connsiteY3"/>
                </a:cxn>
              </a:cxnLst>
              <a:rect l="l" t="t" r="r" b="b"/>
              <a:pathLst>
                <a:path w="1380" h="1593">
                  <a:moveTo>
                    <a:pt x="-1604" y="-315"/>
                  </a:moveTo>
                  <a:cubicBezTo>
                    <a:pt x="-817" y="-295"/>
                    <a:pt x="-187" y="374"/>
                    <a:pt x="-227" y="1180"/>
                  </a:cubicBezTo>
                  <a:cubicBezTo>
                    <a:pt x="-227" y="1200"/>
                    <a:pt x="-227" y="1239"/>
                    <a:pt x="-227" y="1279"/>
                  </a:cubicBezTo>
                  <a:cubicBezTo>
                    <a:pt x="-1033" y="1200"/>
                    <a:pt x="-1643" y="492"/>
                    <a:pt x="-1604" y="-315"/>
                  </a:cubicBezTo>
                  <a:close/>
                </a:path>
              </a:pathLst>
            </a:custGeom>
            <a:solidFill>
              <a:srgbClr val="5B5B5B"/>
            </a:solidFill>
            <a:ln w="1956" cap="flat">
              <a:noFill/>
              <a:prstDash val="solid"/>
              <a:miter/>
            </a:ln>
          </p:spPr>
          <p:txBody>
            <a:bodyPr rtlCol="0" anchor="ctr"/>
            <a:lstStyle/>
            <a:p>
              <a:endParaRPr lang="es-CO"/>
            </a:p>
          </p:txBody>
        </p:sp>
        <p:sp>
          <p:nvSpPr>
            <p:cNvPr id="401" name="Freeform: Shape 400">
              <a:extLst>
                <a:ext uri="{FF2B5EF4-FFF2-40B4-BE49-F238E27FC236}">
                  <a16:creationId xmlns:a16="http://schemas.microsoft.com/office/drawing/2014/main" id="{FDBF49B9-C45A-2D7B-E83A-A83BCFAB547E}"/>
                </a:ext>
              </a:extLst>
            </p:cNvPr>
            <p:cNvSpPr/>
            <p:nvPr/>
          </p:nvSpPr>
          <p:spPr>
            <a:xfrm>
              <a:off x="12876930" y="472158"/>
              <a:ext cx="389278" cy="290244"/>
            </a:xfrm>
            <a:custGeom>
              <a:avLst/>
              <a:gdLst>
                <a:gd name="connsiteX0" fmla="*/ 2897 w 389278"/>
                <a:gd name="connsiteY0" fmla="*/ -315 h 290244"/>
                <a:gd name="connsiteX1" fmla="*/ 1284 w 389278"/>
                <a:gd name="connsiteY1" fmla="*/ 49732 h 290244"/>
                <a:gd name="connsiteX2" fmla="*/ 6399 w 389278"/>
                <a:gd name="connsiteY2" fmla="*/ 89077 h 290244"/>
                <a:gd name="connsiteX3" fmla="*/ 24616 w 389278"/>
                <a:gd name="connsiteY3" fmla="*/ 136292 h 290244"/>
                <a:gd name="connsiteX4" fmla="*/ 49482 w 389278"/>
                <a:gd name="connsiteY4" fmla="*/ 173669 h 290244"/>
                <a:gd name="connsiteX5" fmla="*/ 73935 w 389278"/>
                <a:gd name="connsiteY5" fmla="*/ 205145 h 290244"/>
                <a:gd name="connsiteX6" fmla="*/ 99076 w 389278"/>
                <a:gd name="connsiteY6" fmla="*/ 226943 h 290244"/>
                <a:gd name="connsiteX7" fmla="*/ 193820 w 389278"/>
                <a:gd name="connsiteY7" fmla="*/ 273370 h 290244"/>
                <a:gd name="connsiteX8" fmla="*/ 245480 w 389278"/>
                <a:gd name="connsiteY8" fmla="*/ 284150 h 290244"/>
                <a:gd name="connsiteX9" fmla="*/ 291907 w 389278"/>
                <a:gd name="connsiteY9" fmla="*/ 285036 h 290244"/>
                <a:gd name="connsiteX10" fmla="*/ 336367 w 389278"/>
                <a:gd name="connsiteY10" fmla="*/ 279921 h 290244"/>
                <a:gd name="connsiteX11" fmla="*/ 368000 w 389278"/>
                <a:gd name="connsiteY11" fmla="*/ 276694 h 290244"/>
                <a:gd name="connsiteX12" fmla="*/ 387673 w 389278"/>
                <a:gd name="connsiteY12" fmla="*/ 276596 h 290244"/>
                <a:gd name="connsiteX13" fmla="*/ 369377 w 389278"/>
                <a:gd name="connsiteY13" fmla="*/ 279409 h 290244"/>
                <a:gd name="connsiteX14" fmla="*/ 348623 w 389278"/>
                <a:gd name="connsiteY14" fmla="*/ 282006 h 290244"/>
                <a:gd name="connsiteX15" fmla="*/ 343587 w 389278"/>
                <a:gd name="connsiteY15" fmla="*/ 282419 h 290244"/>
                <a:gd name="connsiteX16" fmla="*/ 306209 w 389278"/>
                <a:gd name="connsiteY16" fmla="*/ 286177 h 290244"/>
                <a:gd name="connsiteX17" fmla="*/ 278923 w 389278"/>
                <a:gd name="connsiteY17" fmla="*/ 287200 h 290244"/>
                <a:gd name="connsiteX18" fmla="*/ 274851 w 389278"/>
                <a:gd name="connsiteY18" fmla="*/ 288144 h 290244"/>
                <a:gd name="connsiteX19" fmla="*/ 263047 w 389278"/>
                <a:gd name="connsiteY19" fmla="*/ 288537 h 290244"/>
                <a:gd name="connsiteX20" fmla="*/ 255355 w 389278"/>
                <a:gd name="connsiteY20" fmla="*/ 286787 h 290244"/>
                <a:gd name="connsiteX21" fmla="*/ 216660 w 389278"/>
                <a:gd name="connsiteY21" fmla="*/ 281947 h 290244"/>
                <a:gd name="connsiteX22" fmla="*/ 190967 w 389278"/>
                <a:gd name="connsiteY22" fmla="*/ 278013 h 290244"/>
                <a:gd name="connsiteX23" fmla="*/ 127247 w 389278"/>
                <a:gd name="connsiteY23" fmla="*/ 252182 h 290244"/>
                <a:gd name="connsiteX24" fmla="*/ 104526 w 389278"/>
                <a:gd name="connsiteY24" fmla="*/ 239258 h 290244"/>
                <a:gd name="connsiteX25" fmla="*/ 91562 w 389278"/>
                <a:gd name="connsiteY25" fmla="*/ 239258 h 290244"/>
                <a:gd name="connsiteX26" fmla="*/ 85975 w 389278"/>
                <a:gd name="connsiteY26" fmla="*/ 240084 h 290244"/>
                <a:gd name="connsiteX27" fmla="*/ 72401 w 389278"/>
                <a:gd name="connsiteY27" fmla="*/ 241087 h 290244"/>
                <a:gd name="connsiteX28" fmla="*/ 58807 w 389278"/>
                <a:gd name="connsiteY28" fmla="*/ 238215 h 290244"/>
                <a:gd name="connsiteX29" fmla="*/ 29042 w 389278"/>
                <a:gd name="connsiteY29" fmla="*/ 200680 h 290244"/>
                <a:gd name="connsiteX30" fmla="*/ 14012 w 389278"/>
                <a:gd name="connsiteY30" fmla="*/ 155984 h 290244"/>
                <a:gd name="connsiteX31" fmla="*/ 12045 w 389278"/>
                <a:gd name="connsiteY31" fmla="*/ 147544 h 290244"/>
                <a:gd name="connsiteX32" fmla="*/ 12989 w 389278"/>
                <a:gd name="connsiteY32" fmla="*/ 143492 h 290244"/>
                <a:gd name="connsiteX33" fmla="*/ 14111 w 389278"/>
                <a:gd name="connsiteY33" fmla="*/ 132750 h 290244"/>
                <a:gd name="connsiteX34" fmla="*/ 7855 w 389278"/>
                <a:gd name="connsiteY34" fmla="*/ 109143 h 290244"/>
                <a:gd name="connsiteX35" fmla="*/ 1304 w 389278"/>
                <a:gd name="connsiteY35" fmla="*/ 72159 h 290244"/>
                <a:gd name="connsiteX36" fmla="*/ 25 w 389278"/>
                <a:gd name="connsiteY36" fmla="*/ 54847 h 290244"/>
                <a:gd name="connsiteX37" fmla="*/ -1234 w 389278"/>
                <a:gd name="connsiteY37" fmla="*/ 44086 h 290244"/>
                <a:gd name="connsiteX38" fmla="*/ -54 w 389278"/>
                <a:gd name="connsiteY38" fmla="*/ 26086 h 290244"/>
                <a:gd name="connsiteX39" fmla="*/ 1442 w 389278"/>
                <a:gd name="connsiteY39" fmla="*/ 2951 h 290244"/>
                <a:gd name="connsiteX40" fmla="*/ 2897 w 389278"/>
                <a:gd name="connsiteY40" fmla="*/ -315 h 290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89278" h="290244">
                  <a:moveTo>
                    <a:pt x="2897" y="-315"/>
                  </a:moveTo>
                  <a:cubicBezTo>
                    <a:pt x="930" y="16328"/>
                    <a:pt x="1875" y="33129"/>
                    <a:pt x="1284" y="49732"/>
                  </a:cubicBezTo>
                  <a:cubicBezTo>
                    <a:pt x="812" y="63228"/>
                    <a:pt x="3586" y="76231"/>
                    <a:pt x="6399" y="89077"/>
                  </a:cubicBezTo>
                  <a:cubicBezTo>
                    <a:pt x="9999" y="105661"/>
                    <a:pt x="16137" y="121590"/>
                    <a:pt x="24616" y="136292"/>
                  </a:cubicBezTo>
                  <a:cubicBezTo>
                    <a:pt x="32052" y="149299"/>
                    <a:pt x="40354" y="161785"/>
                    <a:pt x="49482" y="173669"/>
                  </a:cubicBezTo>
                  <a:cubicBezTo>
                    <a:pt x="57627" y="184155"/>
                    <a:pt x="65417" y="194955"/>
                    <a:pt x="73935" y="205145"/>
                  </a:cubicBezTo>
                  <a:cubicBezTo>
                    <a:pt x="81076" y="213683"/>
                    <a:pt x="90224" y="220215"/>
                    <a:pt x="99076" y="226943"/>
                  </a:cubicBezTo>
                  <a:cubicBezTo>
                    <a:pt x="127582" y="248582"/>
                    <a:pt x="160062" y="262353"/>
                    <a:pt x="193820" y="273370"/>
                  </a:cubicBezTo>
                  <a:cubicBezTo>
                    <a:pt x="210620" y="278729"/>
                    <a:pt x="227932" y="282341"/>
                    <a:pt x="245480" y="284150"/>
                  </a:cubicBezTo>
                  <a:cubicBezTo>
                    <a:pt x="260903" y="285722"/>
                    <a:pt x="276425" y="286017"/>
                    <a:pt x="291907" y="285036"/>
                  </a:cubicBezTo>
                  <a:cubicBezTo>
                    <a:pt x="306838" y="284546"/>
                    <a:pt x="321711" y="282836"/>
                    <a:pt x="336367" y="279921"/>
                  </a:cubicBezTo>
                  <a:cubicBezTo>
                    <a:pt x="346813" y="277991"/>
                    <a:pt x="357377" y="276911"/>
                    <a:pt x="368000" y="276694"/>
                  </a:cubicBezTo>
                  <a:cubicBezTo>
                    <a:pt x="374532" y="276360"/>
                    <a:pt x="381102" y="276694"/>
                    <a:pt x="387673" y="276596"/>
                  </a:cubicBezTo>
                  <a:cubicBezTo>
                    <a:pt x="381771" y="278858"/>
                    <a:pt x="375515" y="278996"/>
                    <a:pt x="369377" y="279409"/>
                  </a:cubicBezTo>
                  <a:cubicBezTo>
                    <a:pt x="362393" y="279901"/>
                    <a:pt x="355312" y="278858"/>
                    <a:pt x="348623" y="282006"/>
                  </a:cubicBezTo>
                  <a:cubicBezTo>
                    <a:pt x="346990" y="282456"/>
                    <a:pt x="345278" y="282596"/>
                    <a:pt x="343587" y="282419"/>
                  </a:cubicBezTo>
                  <a:cubicBezTo>
                    <a:pt x="331036" y="282793"/>
                    <a:pt x="318681" y="285213"/>
                    <a:pt x="306209" y="286177"/>
                  </a:cubicBezTo>
                  <a:cubicBezTo>
                    <a:pt x="297219" y="286865"/>
                    <a:pt x="288110" y="289954"/>
                    <a:pt x="278923" y="287200"/>
                  </a:cubicBezTo>
                  <a:cubicBezTo>
                    <a:pt x="277487" y="286853"/>
                    <a:pt x="275992" y="287204"/>
                    <a:pt x="274851" y="288144"/>
                  </a:cubicBezTo>
                  <a:cubicBezTo>
                    <a:pt x="271271" y="290375"/>
                    <a:pt x="266765" y="290526"/>
                    <a:pt x="263047" y="288537"/>
                  </a:cubicBezTo>
                  <a:cubicBezTo>
                    <a:pt x="260667" y="287333"/>
                    <a:pt x="258031" y="286733"/>
                    <a:pt x="255355" y="286787"/>
                  </a:cubicBezTo>
                  <a:cubicBezTo>
                    <a:pt x="242155" y="287632"/>
                    <a:pt x="229505" y="283914"/>
                    <a:pt x="216660" y="281947"/>
                  </a:cubicBezTo>
                  <a:cubicBezTo>
                    <a:pt x="208102" y="280629"/>
                    <a:pt x="199387" y="280334"/>
                    <a:pt x="190967" y="278013"/>
                  </a:cubicBezTo>
                  <a:cubicBezTo>
                    <a:pt x="168658" y="272111"/>
                    <a:pt x="147196" y="264104"/>
                    <a:pt x="127247" y="252182"/>
                  </a:cubicBezTo>
                  <a:cubicBezTo>
                    <a:pt x="119772" y="247736"/>
                    <a:pt x="112198" y="243389"/>
                    <a:pt x="104526" y="239258"/>
                  </a:cubicBezTo>
                  <a:cubicBezTo>
                    <a:pt x="100395" y="237015"/>
                    <a:pt x="96027" y="234084"/>
                    <a:pt x="91562" y="239258"/>
                  </a:cubicBezTo>
                  <a:cubicBezTo>
                    <a:pt x="90244" y="240792"/>
                    <a:pt x="87844" y="240359"/>
                    <a:pt x="85975" y="240084"/>
                  </a:cubicBezTo>
                  <a:cubicBezTo>
                    <a:pt x="81430" y="239460"/>
                    <a:pt x="76807" y="239801"/>
                    <a:pt x="72401" y="241087"/>
                  </a:cubicBezTo>
                  <a:cubicBezTo>
                    <a:pt x="67679" y="242447"/>
                    <a:pt x="62584" y="241370"/>
                    <a:pt x="58807" y="238215"/>
                  </a:cubicBezTo>
                  <a:cubicBezTo>
                    <a:pt x="45567" y="228379"/>
                    <a:pt x="35042" y="216398"/>
                    <a:pt x="29042" y="200680"/>
                  </a:cubicBezTo>
                  <a:cubicBezTo>
                    <a:pt x="23416" y="185984"/>
                    <a:pt x="18163" y="171171"/>
                    <a:pt x="14012" y="155984"/>
                  </a:cubicBezTo>
                  <a:cubicBezTo>
                    <a:pt x="13245" y="153190"/>
                    <a:pt x="12753" y="150338"/>
                    <a:pt x="12045" y="147544"/>
                  </a:cubicBezTo>
                  <a:cubicBezTo>
                    <a:pt x="11553" y="146124"/>
                    <a:pt x="11927" y="144552"/>
                    <a:pt x="12989" y="143492"/>
                  </a:cubicBezTo>
                  <a:cubicBezTo>
                    <a:pt x="16373" y="140167"/>
                    <a:pt x="15271" y="136606"/>
                    <a:pt x="14111" y="132750"/>
                  </a:cubicBezTo>
                  <a:cubicBezTo>
                    <a:pt x="11750" y="124881"/>
                    <a:pt x="8406" y="117012"/>
                    <a:pt x="7855" y="109143"/>
                  </a:cubicBezTo>
                  <a:cubicBezTo>
                    <a:pt x="6989" y="96494"/>
                    <a:pt x="2622" y="84651"/>
                    <a:pt x="1304" y="72159"/>
                  </a:cubicBezTo>
                  <a:cubicBezTo>
                    <a:pt x="478" y="66424"/>
                    <a:pt x="65" y="60641"/>
                    <a:pt x="25" y="54847"/>
                  </a:cubicBezTo>
                  <a:cubicBezTo>
                    <a:pt x="25" y="51223"/>
                    <a:pt x="-388" y="47612"/>
                    <a:pt x="-1234" y="44086"/>
                  </a:cubicBezTo>
                  <a:cubicBezTo>
                    <a:pt x="-2473" y="38047"/>
                    <a:pt x="-231" y="32086"/>
                    <a:pt x="-54" y="26086"/>
                  </a:cubicBezTo>
                  <a:cubicBezTo>
                    <a:pt x="183" y="18355"/>
                    <a:pt x="-290" y="10584"/>
                    <a:pt x="1442" y="2951"/>
                  </a:cubicBezTo>
                  <a:cubicBezTo>
                    <a:pt x="1481" y="1715"/>
                    <a:pt x="2012" y="545"/>
                    <a:pt x="2897" y="-315"/>
                  </a:cubicBezTo>
                  <a:close/>
                </a:path>
              </a:pathLst>
            </a:custGeom>
            <a:solidFill>
              <a:srgbClr val="020202"/>
            </a:solidFill>
            <a:ln w="1956" cap="flat">
              <a:noFill/>
              <a:prstDash val="solid"/>
              <a:miter/>
            </a:ln>
          </p:spPr>
          <p:txBody>
            <a:bodyPr rtlCol="0" anchor="ctr"/>
            <a:lstStyle/>
            <a:p>
              <a:endParaRPr lang="es-CO"/>
            </a:p>
          </p:txBody>
        </p:sp>
        <p:sp>
          <p:nvSpPr>
            <p:cNvPr id="402" name="Freeform: Shape 401">
              <a:extLst>
                <a:ext uri="{FF2B5EF4-FFF2-40B4-BE49-F238E27FC236}">
                  <a16:creationId xmlns:a16="http://schemas.microsoft.com/office/drawing/2014/main" id="{9B9D563D-FE09-BA83-660B-688CD2CB6A7A}"/>
                </a:ext>
              </a:extLst>
            </p:cNvPr>
            <p:cNvSpPr/>
            <p:nvPr/>
          </p:nvSpPr>
          <p:spPr>
            <a:xfrm>
              <a:off x="12881334" y="461967"/>
              <a:ext cx="1624" cy="8754"/>
            </a:xfrm>
            <a:custGeom>
              <a:avLst/>
              <a:gdLst>
                <a:gd name="connsiteX0" fmla="*/ -50 w 1624"/>
                <a:gd name="connsiteY0" fmla="*/ -315 h 8754"/>
                <a:gd name="connsiteX1" fmla="*/ -1506 w 1624"/>
                <a:gd name="connsiteY1" fmla="*/ 8440 h 8754"/>
                <a:gd name="connsiteX2" fmla="*/ -50 w 1624"/>
                <a:gd name="connsiteY2" fmla="*/ -315 h 8754"/>
              </a:gdLst>
              <a:ahLst/>
              <a:cxnLst>
                <a:cxn ang="0">
                  <a:pos x="connsiteX0" y="connsiteY0"/>
                </a:cxn>
                <a:cxn ang="0">
                  <a:pos x="connsiteX1" y="connsiteY1"/>
                </a:cxn>
                <a:cxn ang="0">
                  <a:pos x="connsiteX2" y="connsiteY2"/>
                </a:cxn>
              </a:cxnLst>
              <a:rect l="l" t="t" r="r" b="b"/>
              <a:pathLst>
                <a:path w="1624" h="8754">
                  <a:moveTo>
                    <a:pt x="-50" y="-315"/>
                  </a:moveTo>
                  <a:cubicBezTo>
                    <a:pt x="-483" y="2597"/>
                    <a:pt x="1051" y="5863"/>
                    <a:pt x="-1506" y="8440"/>
                  </a:cubicBezTo>
                  <a:cubicBezTo>
                    <a:pt x="-1073" y="5508"/>
                    <a:pt x="-2687" y="2243"/>
                    <a:pt x="-50" y="-315"/>
                  </a:cubicBezTo>
                  <a:close/>
                </a:path>
              </a:pathLst>
            </a:custGeom>
            <a:solidFill>
              <a:srgbClr val="020202"/>
            </a:solidFill>
            <a:ln w="1956" cap="flat">
              <a:noFill/>
              <a:prstDash val="solid"/>
              <a:miter/>
            </a:ln>
          </p:spPr>
          <p:txBody>
            <a:bodyPr rtlCol="0" anchor="ctr"/>
            <a:lstStyle/>
            <a:p>
              <a:endParaRPr lang="es-CO"/>
            </a:p>
          </p:txBody>
        </p:sp>
        <p:sp>
          <p:nvSpPr>
            <p:cNvPr id="403" name="Freeform: Shape 402">
              <a:extLst>
                <a:ext uri="{FF2B5EF4-FFF2-40B4-BE49-F238E27FC236}">
                  <a16:creationId xmlns:a16="http://schemas.microsoft.com/office/drawing/2014/main" id="{9FFB8348-D9E6-E27B-2208-EEEFE0370E74}"/>
                </a:ext>
              </a:extLst>
            </p:cNvPr>
            <p:cNvSpPr/>
            <p:nvPr/>
          </p:nvSpPr>
          <p:spPr>
            <a:xfrm>
              <a:off x="12884245" y="443023"/>
              <a:ext cx="1624" cy="8754"/>
            </a:xfrm>
            <a:custGeom>
              <a:avLst/>
              <a:gdLst>
                <a:gd name="connsiteX0" fmla="*/ -50 w 1624"/>
                <a:gd name="connsiteY0" fmla="*/ -315 h 8754"/>
                <a:gd name="connsiteX1" fmla="*/ -1506 w 1624"/>
                <a:gd name="connsiteY1" fmla="*/ 8440 h 8754"/>
                <a:gd name="connsiteX2" fmla="*/ -50 w 1624"/>
                <a:gd name="connsiteY2" fmla="*/ -315 h 8754"/>
              </a:gdLst>
              <a:ahLst/>
              <a:cxnLst>
                <a:cxn ang="0">
                  <a:pos x="connsiteX0" y="connsiteY0"/>
                </a:cxn>
                <a:cxn ang="0">
                  <a:pos x="connsiteX1" y="connsiteY1"/>
                </a:cxn>
                <a:cxn ang="0">
                  <a:pos x="connsiteX2" y="connsiteY2"/>
                </a:cxn>
              </a:cxnLst>
              <a:rect l="l" t="t" r="r" b="b"/>
              <a:pathLst>
                <a:path w="1624" h="8754">
                  <a:moveTo>
                    <a:pt x="-50" y="-315"/>
                  </a:moveTo>
                  <a:cubicBezTo>
                    <a:pt x="-483" y="2597"/>
                    <a:pt x="1051" y="5862"/>
                    <a:pt x="-1506" y="8440"/>
                  </a:cubicBezTo>
                  <a:cubicBezTo>
                    <a:pt x="-1073" y="5508"/>
                    <a:pt x="-2687" y="2243"/>
                    <a:pt x="-50" y="-315"/>
                  </a:cubicBezTo>
                  <a:close/>
                </a:path>
              </a:pathLst>
            </a:custGeom>
            <a:solidFill>
              <a:srgbClr val="020202"/>
            </a:solidFill>
            <a:ln w="1956" cap="flat">
              <a:noFill/>
              <a:prstDash val="solid"/>
              <a:miter/>
            </a:ln>
          </p:spPr>
          <p:txBody>
            <a:bodyPr rtlCol="0" anchor="ctr"/>
            <a:lstStyle/>
            <a:p>
              <a:endParaRPr lang="es-CO"/>
            </a:p>
          </p:txBody>
        </p:sp>
        <p:sp>
          <p:nvSpPr>
            <p:cNvPr id="404" name="Freeform: Shape 403">
              <a:extLst>
                <a:ext uri="{FF2B5EF4-FFF2-40B4-BE49-F238E27FC236}">
                  <a16:creationId xmlns:a16="http://schemas.microsoft.com/office/drawing/2014/main" id="{D1211520-6A87-EBA9-DD5E-9F2D72B9BAC2}"/>
                </a:ext>
              </a:extLst>
            </p:cNvPr>
            <p:cNvSpPr/>
            <p:nvPr/>
          </p:nvSpPr>
          <p:spPr>
            <a:xfrm>
              <a:off x="12882824" y="453213"/>
              <a:ext cx="1551" cy="7298"/>
            </a:xfrm>
            <a:custGeom>
              <a:avLst/>
              <a:gdLst>
                <a:gd name="connsiteX0" fmla="*/ -105 w 1551"/>
                <a:gd name="connsiteY0" fmla="*/ -315 h 7298"/>
                <a:gd name="connsiteX1" fmla="*/ -1541 w 1551"/>
                <a:gd name="connsiteY1" fmla="*/ 6984 h 7298"/>
                <a:gd name="connsiteX2" fmla="*/ -105 w 1551"/>
                <a:gd name="connsiteY2" fmla="*/ -315 h 7298"/>
              </a:gdLst>
              <a:ahLst/>
              <a:cxnLst>
                <a:cxn ang="0">
                  <a:pos x="connsiteX0" y="connsiteY0"/>
                </a:cxn>
                <a:cxn ang="0">
                  <a:pos x="connsiteX1" y="connsiteY1"/>
                </a:cxn>
                <a:cxn ang="0">
                  <a:pos x="connsiteX2" y="connsiteY2"/>
                </a:cxn>
              </a:cxnLst>
              <a:rect l="l" t="t" r="r" b="b"/>
              <a:pathLst>
                <a:path w="1551" h="7298">
                  <a:moveTo>
                    <a:pt x="-105" y="-315"/>
                  </a:moveTo>
                  <a:cubicBezTo>
                    <a:pt x="-420" y="2144"/>
                    <a:pt x="820" y="4918"/>
                    <a:pt x="-1541" y="6984"/>
                  </a:cubicBezTo>
                  <a:cubicBezTo>
                    <a:pt x="-1207" y="4525"/>
                    <a:pt x="-2524" y="1731"/>
                    <a:pt x="-105" y="-315"/>
                  </a:cubicBezTo>
                  <a:close/>
                </a:path>
              </a:pathLst>
            </a:custGeom>
            <a:solidFill>
              <a:srgbClr val="020202"/>
            </a:solidFill>
            <a:ln w="1956" cap="flat">
              <a:noFill/>
              <a:prstDash val="solid"/>
              <a:miter/>
            </a:ln>
          </p:spPr>
          <p:txBody>
            <a:bodyPr rtlCol="0" anchor="ctr"/>
            <a:lstStyle/>
            <a:p>
              <a:endParaRPr lang="es-CO"/>
            </a:p>
          </p:txBody>
        </p:sp>
        <p:sp>
          <p:nvSpPr>
            <p:cNvPr id="405" name="Freeform: Shape 404">
              <a:extLst>
                <a:ext uri="{FF2B5EF4-FFF2-40B4-BE49-F238E27FC236}">
                  <a16:creationId xmlns:a16="http://schemas.microsoft.com/office/drawing/2014/main" id="{6C74883F-781D-33EB-7510-CC63E14E350F}"/>
                </a:ext>
              </a:extLst>
            </p:cNvPr>
            <p:cNvSpPr/>
            <p:nvPr/>
          </p:nvSpPr>
          <p:spPr>
            <a:xfrm>
              <a:off x="12884121" y="309764"/>
              <a:ext cx="679248" cy="444219"/>
            </a:xfrm>
            <a:custGeom>
              <a:avLst/>
              <a:gdLst>
                <a:gd name="connsiteX0" fmla="*/ 52816 w 679248"/>
                <a:gd name="connsiteY0" fmla="*/ 39794 h 444219"/>
                <a:gd name="connsiteX1" fmla="*/ 114352 w 679248"/>
                <a:gd name="connsiteY1" fmla="*/ 5190 h 444219"/>
                <a:gd name="connsiteX2" fmla="*/ 136917 w 679248"/>
                <a:gd name="connsiteY2" fmla="*/ 134 h 444219"/>
                <a:gd name="connsiteX3" fmla="*/ 140261 w 679248"/>
                <a:gd name="connsiteY3" fmla="*/ 292 h 444219"/>
                <a:gd name="connsiteX4" fmla="*/ 134949 w 679248"/>
                <a:gd name="connsiteY4" fmla="*/ 3852 h 444219"/>
                <a:gd name="connsiteX5" fmla="*/ 115749 w 679248"/>
                <a:gd name="connsiteY5" fmla="*/ 8987 h 444219"/>
                <a:gd name="connsiteX6" fmla="*/ 61492 w 679248"/>
                <a:gd name="connsiteY6" fmla="*/ 38240 h 444219"/>
                <a:gd name="connsiteX7" fmla="*/ 55236 w 679248"/>
                <a:gd name="connsiteY7" fmla="*/ 53368 h 444219"/>
                <a:gd name="connsiteX8" fmla="*/ 64581 w 679248"/>
                <a:gd name="connsiteY8" fmla="*/ 108451 h 444219"/>
                <a:gd name="connsiteX9" fmla="*/ 100444 w 679248"/>
                <a:gd name="connsiteY9" fmla="*/ 169613 h 444219"/>
                <a:gd name="connsiteX10" fmla="*/ 180530 w 679248"/>
                <a:gd name="connsiteY10" fmla="*/ 240218 h 444219"/>
                <a:gd name="connsiteX11" fmla="*/ 284559 w 679248"/>
                <a:gd name="connsiteY11" fmla="*/ 276966 h 444219"/>
                <a:gd name="connsiteX12" fmla="*/ 317157 w 679248"/>
                <a:gd name="connsiteY12" fmla="*/ 279701 h 444219"/>
                <a:gd name="connsiteX13" fmla="*/ 356305 w 679248"/>
                <a:gd name="connsiteY13" fmla="*/ 276986 h 444219"/>
                <a:gd name="connsiteX14" fmla="*/ 427126 w 679248"/>
                <a:gd name="connsiteY14" fmla="*/ 269511 h 444219"/>
                <a:gd name="connsiteX15" fmla="*/ 553778 w 679248"/>
                <a:gd name="connsiteY15" fmla="*/ 246041 h 444219"/>
                <a:gd name="connsiteX16" fmla="*/ 669630 w 679248"/>
                <a:gd name="connsiteY16" fmla="*/ 187024 h 444219"/>
                <a:gd name="connsiteX17" fmla="*/ 673564 w 679248"/>
                <a:gd name="connsiteY17" fmla="*/ 183876 h 444219"/>
                <a:gd name="connsiteX18" fmla="*/ 675846 w 679248"/>
                <a:gd name="connsiteY18" fmla="*/ 183679 h 444219"/>
                <a:gd name="connsiteX19" fmla="*/ 677262 w 679248"/>
                <a:gd name="connsiteY19" fmla="*/ 204532 h 444219"/>
                <a:gd name="connsiteX20" fmla="*/ 677558 w 679248"/>
                <a:gd name="connsiteY20" fmla="*/ 211063 h 444219"/>
                <a:gd name="connsiteX21" fmla="*/ 677558 w 679248"/>
                <a:gd name="connsiteY21" fmla="*/ 267130 h 444219"/>
                <a:gd name="connsiteX22" fmla="*/ 662980 w 679248"/>
                <a:gd name="connsiteY22" fmla="*/ 313459 h 444219"/>
                <a:gd name="connsiteX23" fmla="*/ 640731 w 679248"/>
                <a:gd name="connsiteY23" fmla="*/ 337165 h 444219"/>
                <a:gd name="connsiteX24" fmla="*/ 589582 w 679248"/>
                <a:gd name="connsiteY24" fmla="*/ 370037 h 444219"/>
                <a:gd name="connsiteX25" fmla="*/ 547502 w 679248"/>
                <a:gd name="connsiteY25" fmla="*/ 387959 h 444219"/>
                <a:gd name="connsiteX26" fmla="*/ 526807 w 679248"/>
                <a:gd name="connsiteY26" fmla="*/ 396792 h 444219"/>
                <a:gd name="connsiteX27" fmla="*/ 488839 w 679248"/>
                <a:gd name="connsiteY27" fmla="*/ 408969 h 444219"/>
                <a:gd name="connsiteX28" fmla="*/ 443002 w 679248"/>
                <a:gd name="connsiteY28" fmla="*/ 425278 h 444219"/>
                <a:gd name="connsiteX29" fmla="*/ 420929 w 679248"/>
                <a:gd name="connsiteY29" fmla="*/ 428839 h 444219"/>
                <a:gd name="connsiteX30" fmla="*/ 400883 w 679248"/>
                <a:gd name="connsiteY30" fmla="*/ 431357 h 444219"/>
                <a:gd name="connsiteX31" fmla="*/ 377276 w 679248"/>
                <a:gd name="connsiteY31" fmla="*/ 434917 h 444219"/>
                <a:gd name="connsiteX32" fmla="*/ 343832 w 679248"/>
                <a:gd name="connsiteY32" fmla="*/ 436275 h 444219"/>
                <a:gd name="connsiteX33" fmla="*/ 318750 w 679248"/>
                <a:gd name="connsiteY33" fmla="*/ 439560 h 444219"/>
                <a:gd name="connsiteX34" fmla="*/ 301536 w 679248"/>
                <a:gd name="connsiteY34" fmla="*/ 441645 h 444219"/>
                <a:gd name="connsiteX35" fmla="*/ 247142 w 679248"/>
                <a:gd name="connsiteY35" fmla="*/ 443141 h 444219"/>
                <a:gd name="connsiteX36" fmla="*/ 184976 w 679248"/>
                <a:gd name="connsiteY36" fmla="*/ 430806 h 444219"/>
                <a:gd name="connsiteX37" fmla="*/ 104319 w 679248"/>
                <a:gd name="connsiteY37" fmla="*/ 392858 h 444219"/>
                <a:gd name="connsiteX38" fmla="*/ 54351 w 679248"/>
                <a:gd name="connsiteY38" fmla="*/ 344876 h 444219"/>
                <a:gd name="connsiteX39" fmla="*/ 29367 w 679248"/>
                <a:gd name="connsiteY39" fmla="*/ 310154 h 444219"/>
                <a:gd name="connsiteX40" fmla="*/ 1314 w 679248"/>
                <a:gd name="connsiteY40" fmla="*/ 239825 h 444219"/>
                <a:gd name="connsiteX41" fmla="*/ -1539 w 679248"/>
                <a:gd name="connsiteY41" fmla="*/ 190643 h 444219"/>
                <a:gd name="connsiteX42" fmla="*/ 3989 w 679248"/>
                <a:gd name="connsiteY42" fmla="*/ 134518 h 444219"/>
                <a:gd name="connsiteX43" fmla="*/ 11366 w 679248"/>
                <a:gd name="connsiteY43" fmla="*/ 100582 h 444219"/>
                <a:gd name="connsiteX44" fmla="*/ 33262 w 679248"/>
                <a:gd name="connsiteY44" fmla="*/ 62614 h 444219"/>
                <a:gd name="connsiteX45" fmla="*/ 48666 w 679248"/>
                <a:gd name="connsiteY45" fmla="*/ 47112 h 444219"/>
                <a:gd name="connsiteX46" fmla="*/ 52600 w 679248"/>
                <a:gd name="connsiteY46" fmla="*/ 41211 h 444219"/>
                <a:gd name="connsiteX47" fmla="*/ 52246 w 679248"/>
                <a:gd name="connsiteY47" fmla="*/ 40148 h 444219"/>
                <a:gd name="connsiteX48" fmla="*/ 52816 w 679248"/>
                <a:gd name="connsiteY48" fmla="*/ 39794 h 444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79248" h="444219">
                  <a:moveTo>
                    <a:pt x="52816" y="39794"/>
                  </a:moveTo>
                  <a:cubicBezTo>
                    <a:pt x="70915" y="24410"/>
                    <a:pt x="91808" y="12662"/>
                    <a:pt x="114352" y="5190"/>
                  </a:cubicBezTo>
                  <a:cubicBezTo>
                    <a:pt x="121690" y="2769"/>
                    <a:pt x="129244" y="1075"/>
                    <a:pt x="136917" y="134"/>
                  </a:cubicBezTo>
                  <a:cubicBezTo>
                    <a:pt x="137959" y="-517"/>
                    <a:pt x="139297" y="-456"/>
                    <a:pt x="140261" y="292"/>
                  </a:cubicBezTo>
                  <a:cubicBezTo>
                    <a:pt x="139927" y="3616"/>
                    <a:pt x="137113" y="3282"/>
                    <a:pt x="134949" y="3852"/>
                  </a:cubicBezTo>
                  <a:cubicBezTo>
                    <a:pt x="128556" y="5584"/>
                    <a:pt x="121867" y="6213"/>
                    <a:pt x="115749" y="8987"/>
                  </a:cubicBezTo>
                  <a:cubicBezTo>
                    <a:pt x="96332" y="16285"/>
                    <a:pt x="77820" y="25138"/>
                    <a:pt x="61492" y="38240"/>
                  </a:cubicBezTo>
                  <a:cubicBezTo>
                    <a:pt x="56377" y="42352"/>
                    <a:pt x="54961" y="46857"/>
                    <a:pt x="55236" y="53368"/>
                  </a:cubicBezTo>
                  <a:cubicBezTo>
                    <a:pt x="56043" y="72156"/>
                    <a:pt x="58423" y="90471"/>
                    <a:pt x="64581" y="108451"/>
                  </a:cubicBezTo>
                  <a:cubicBezTo>
                    <a:pt x="72115" y="131128"/>
                    <a:pt x="84332" y="151967"/>
                    <a:pt x="100444" y="169613"/>
                  </a:cubicBezTo>
                  <a:cubicBezTo>
                    <a:pt x="124700" y="195797"/>
                    <a:pt x="150215" y="220762"/>
                    <a:pt x="180530" y="240218"/>
                  </a:cubicBezTo>
                  <a:cubicBezTo>
                    <a:pt x="212322" y="260540"/>
                    <a:pt x="246808" y="273366"/>
                    <a:pt x="284559" y="276966"/>
                  </a:cubicBezTo>
                  <a:cubicBezTo>
                    <a:pt x="295418" y="278009"/>
                    <a:pt x="306199" y="279150"/>
                    <a:pt x="317157" y="279701"/>
                  </a:cubicBezTo>
                  <a:cubicBezTo>
                    <a:pt x="330318" y="280350"/>
                    <a:pt x="343262" y="278540"/>
                    <a:pt x="356305" y="276986"/>
                  </a:cubicBezTo>
                  <a:cubicBezTo>
                    <a:pt x="379912" y="274212"/>
                    <a:pt x="403696" y="273288"/>
                    <a:pt x="427126" y="269511"/>
                  </a:cubicBezTo>
                  <a:cubicBezTo>
                    <a:pt x="469520" y="262724"/>
                    <a:pt x="512249" y="257471"/>
                    <a:pt x="553778" y="246041"/>
                  </a:cubicBezTo>
                  <a:cubicBezTo>
                    <a:pt x="596389" y="234336"/>
                    <a:pt x="635458" y="215431"/>
                    <a:pt x="669630" y="187024"/>
                  </a:cubicBezTo>
                  <a:cubicBezTo>
                    <a:pt x="670830" y="185833"/>
                    <a:pt x="672148" y="184779"/>
                    <a:pt x="673564" y="183876"/>
                  </a:cubicBezTo>
                  <a:cubicBezTo>
                    <a:pt x="674273" y="183508"/>
                    <a:pt x="675099" y="183437"/>
                    <a:pt x="675846" y="183679"/>
                  </a:cubicBezTo>
                  <a:cubicBezTo>
                    <a:pt x="676220" y="190624"/>
                    <a:pt x="675492" y="197647"/>
                    <a:pt x="677262" y="204532"/>
                  </a:cubicBezTo>
                  <a:cubicBezTo>
                    <a:pt x="677636" y="206688"/>
                    <a:pt x="677734" y="208882"/>
                    <a:pt x="677558" y="211063"/>
                  </a:cubicBezTo>
                  <a:cubicBezTo>
                    <a:pt x="677558" y="229752"/>
                    <a:pt x="677715" y="248441"/>
                    <a:pt x="677558" y="267130"/>
                  </a:cubicBezTo>
                  <a:cubicBezTo>
                    <a:pt x="677400" y="284009"/>
                    <a:pt x="672994" y="299846"/>
                    <a:pt x="662980" y="313459"/>
                  </a:cubicBezTo>
                  <a:cubicBezTo>
                    <a:pt x="656586" y="322270"/>
                    <a:pt x="649111" y="330236"/>
                    <a:pt x="640731" y="337165"/>
                  </a:cubicBezTo>
                  <a:cubicBezTo>
                    <a:pt x="625189" y="350296"/>
                    <a:pt x="607995" y="361346"/>
                    <a:pt x="589582" y="370037"/>
                  </a:cubicBezTo>
                  <a:cubicBezTo>
                    <a:pt x="575713" y="376372"/>
                    <a:pt x="561529" y="381998"/>
                    <a:pt x="547502" y="387959"/>
                  </a:cubicBezTo>
                  <a:lnTo>
                    <a:pt x="526807" y="396792"/>
                  </a:lnTo>
                  <a:cubicBezTo>
                    <a:pt x="514531" y="402025"/>
                    <a:pt x="501429" y="404759"/>
                    <a:pt x="488839" y="408969"/>
                  </a:cubicBezTo>
                  <a:cubicBezTo>
                    <a:pt x="473455" y="414124"/>
                    <a:pt x="458464" y="420340"/>
                    <a:pt x="443002" y="425278"/>
                  </a:cubicBezTo>
                  <a:cubicBezTo>
                    <a:pt x="435939" y="427861"/>
                    <a:pt x="428444" y="429069"/>
                    <a:pt x="420929" y="428839"/>
                  </a:cubicBezTo>
                  <a:cubicBezTo>
                    <a:pt x="414162" y="428567"/>
                    <a:pt x="407375" y="429417"/>
                    <a:pt x="400883" y="431357"/>
                  </a:cubicBezTo>
                  <a:cubicBezTo>
                    <a:pt x="393112" y="433161"/>
                    <a:pt x="385223" y="434351"/>
                    <a:pt x="377276" y="434917"/>
                  </a:cubicBezTo>
                  <a:cubicBezTo>
                    <a:pt x="366141" y="436078"/>
                    <a:pt x="355026" y="435606"/>
                    <a:pt x="343832" y="436275"/>
                  </a:cubicBezTo>
                  <a:cubicBezTo>
                    <a:pt x="335393" y="436709"/>
                    <a:pt x="327013" y="437807"/>
                    <a:pt x="318750" y="439560"/>
                  </a:cubicBezTo>
                  <a:cubicBezTo>
                    <a:pt x="313025" y="440819"/>
                    <a:pt x="307261" y="440701"/>
                    <a:pt x="301536" y="441645"/>
                  </a:cubicBezTo>
                  <a:cubicBezTo>
                    <a:pt x="283536" y="444655"/>
                    <a:pt x="265241" y="444104"/>
                    <a:pt x="247142" y="443141"/>
                  </a:cubicBezTo>
                  <a:cubicBezTo>
                    <a:pt x="225955" y="441917"/>
                    <a:pt x="205023" y="437766"/>
                    <a:pt x="184976" y="430806"/>
                  </a:cubicBezTo>
                  <a:cubicBezTo>
                    <a:pt x="156727" y="421147"/>
                    <a:pt x="129461" y="409363"/>
                    <a:pt x="104319" y="392858"/>
                  </a:cubicBezTo>
                  <a:cubicBezTo>
                    <a:pt x="84863" y="380070"/>
                    <a:pt x="67925" y="363805"/>
                    <a:pt x="54351" y="344876"/>
                  </a:cubicBezTo>
                  <a:cubicBezTo>
                    <a:pt x="46010" y="333309"/>
                    <a:pt x="36842" y="322331"/>
                    <a:pt x="29367" y="310154"/>
                  </a:cubicBezTo>
                  <a:cubicBezTo>
                    <a:pt x="15970" y="288337"/>
                    <a:pt x="5760" y="265320"/>
                    <a:pt x="1314" y="239825"/>
                  </a:cubicBezTo>
                  <a:cubicBezTo>
                    <a:pt x="-1559" y="223457"/>
                    <a:pt x="-1067" y="207070"/>
                    <a:pt x="-1539" y="190643"/>
                  </a:cubicBezTo>
                  <a:cubicBezTo>
                    <a:pt x="-2089" y="171659"/>
                    <a:pt x="861" y="153128"/>
                    <a:pt x="3989" y="134518"/>
                  </a:cubicBezTo>
                  <a:cubicBezTo>
                    <a:pt x="5838" y="123084"/>
                    <a:pt x="8317" y="111756"/>
                    <a:pt x="11366" y="100582"/>
                  </a:cubicBezTo>
                  <a:cubicBezTo>
                    <a:pt x="15498" y="85985"/>
                    <a:pt x="23367" y="73729"/>
                    <a:pt x="33262" y="62614"/>
                  </a:cubicBezTo>
                  <a:cubicBezTo>
                    <a:pt x="38101" y="57185"/>
                    <a:pt x="43531" y="52286"/>
                    <a:pt x="48666" y="47112"/>
                  </a:cubicBezTo>
                  <a:cubicBezTo>
                    <a:pt x="50357" y="45421"/>
                    <a:pt x="52443" y="43965"/>
                    <a:pt x="52600" y="41211"/>
                  </a:cubicBezTo>
                  <a:cubicBezTo>
                    <a:pt x="52148" y="40798"/>
                    <a:pt x="52029" y="40463"/>
                    <a:pt x="52246" y="40148"/>
                  </a:cubicBezTo>
                  <a:cubicBezTo>
                    <a:pt x="52384" y="39956"/>
                    <a:pt x="52580" y="39826"/>
                    <a:pt x="52816" y="39794"/>
                  </a:cubicBezTo>
                  <a:close/>
                </a:path>
              </a:pathLst>
            </a:custGeom>
            <a:solidFill>
              <a:srgbClr val="4A646E"/>
            </a:solidFill>
            <a:ln w="1956" cap="flat">
              <a:noFill/>
              <a:prstDash val="solid"/>
              <a:miter/>
            </a:ln>
          </p:spPr>
          <p:txBody>
            <a:bodyPr rtlCol="0" anchor="ctr"/>
            <a:lstStyle/>
            <a:p>
              <a:endParaRPr lang="es-CO"/>
            </a:p>
          </p:txBody>
        </p:sp>
        <p:sp>
          <p:nvSpPr>
            <p:cNvPr id="406" name="Freeform: Shape 405">
              <a:extLst>
                <a:ext uri="{FF2B5EF4-FFF2-40B4-BE49-F238E27FC236}">
                  <a16:creationId xmlns:a16="http://schemas.microsoft.com/office/drawing/2014/main" id="{93F0470B-A22E-29FF-898A-646C90267F7B}"/>
                </a:ext>
              </a:extLst>
            </p:cNvPr>
            <p:cNvSpPr/>
            <p:nvPr/>
          </p:nvSpPr>
          <p:spPr>
            <a:xfrm>
              <a:off x="13546429" y="451281"/>
              <a:ext cx="15252" cy="42654"/>
            </a:xfrm>
            <a:custGeom>
              <a:avLst/>
              <a:gdLst>
                <a:gd name="connsiteX0" fmla="*/ 13616 w 15252"/>
                <a:gd name="connsiteY0" fmla="*/ 42084 h 42654"/>
                <a:gd name="connsiteX1" fmla="*/ 12377 w 15252"/>
                <a:gd name="connsiteY1" fmla="*/ 42340 h 42654"/>
                <a:gd name="connsiteX2" fmla="*/ 9209 w 15252"/>
                <a:gd name="connsiteY2" fmla="*/ 37874 h 42654"/>
                <a:gd name="connsiteX3" fmla="*/ -745 w 15252"/>
                <a:gd name="connsiteY3" fmla="*/ 5651 h 42654"/>
                <a:gd name="connsiteX4" fmla="*/ -1060 w 15252"/>
                <a:gd name="connsiteY4" fmla="*/ 103 h 42654"/>
                <a:gd name="connsiteX5" fmla="*/ 1045 w 15252"/>
                <a:gd name="connsiteY5" fmla="*/ 103 h 42654"/>
                <a:gd name="connsiteX6" fmla="*/ 12377 w 15252"/>
                <a:gd name="connsiteY6" fmla="*/ 32287 h 42654"/>
                <a:gd name="connsiteX7" fmla="*/ 13616 w 15252"/>
                <a:gd name="connsiteY7" fmla="*/ 39802 h 42654"/>
                <a:gd name="connsiteX8" fmla="*/ 13616 w 15252"/>
                <a:gd name="connsiteY8" fmla="*/ 42084 h 42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52" h="42654">
                  <a:moveTo>
                    <a:pt x="13616" y="42084"/>
                  </a:moveTo>
                  <a:cubicBezTo>
                    <a:pt x="13222" y="42247"/>
                    <a:pt x="12809" y="42334"/>
                    <a:pt x="12377" y="42340"/>
                  </a:cubicBezTo>
                  <a:cubicBezTo>
                    <a:pt x="10566" y="41563"/>
                    <a:pt x="9347" y="39839"/>
                    <a:pt x="9209" y="37874"/>
                  </a:cubicBezTo>
                  <a:cubicBezTo>
                    <a:pt x="6947" y="26836"/>
                    <a:pt x="3603" y="16046"/>
                    <a:pt x="-745" y="5651"/>
                  </a:cubicBezTo>
                  <a:cubicBezTo>
                    <a:pt x="-1768" y="3969"/>
                    <a:pt x="-1886" y="1889"/>
                    <a:pt x="-1060" y="103"/>
                  </a:cubicBezTo>
                  <a:cubicBezTo>
                    <a:pt x="-470" y="-454"/>
                    <a:pt x="455" y="-454"/>
                    <a:pt x="1045" y="103"/>
                  </a:cubicBezTo>
                  <a:cubicBezTo>
                    <a:pt x="6337" y="10236"/>
                    <a:pt x="10153" y="21074"/>
                    <a:pt x="12377" y="32287"/>
                  </a:cubicBezTo>
                  <a:cubicBezTo>
                    <a:pt x="14029" y="34589"/>
                    <a:pt x="12258" y="37461"/>
                    <a:pt x="13616" y="39802"/>
                  </a:cubicBezTo>
                  <a:cubicBezTo>
                    <a:pt x="13675" y="40530"/>
                    <a:pt x="13635" y="41297"/>
                    <a:pt x="13616" y="42084"/>
                  </a:cubicBezTo>
                  <a:close/>
                </a:path>
              </a:pathLst>
            </a:custGeom>
            <a:solidFill>
              <a:srgbClr val="7CA2B4"/>
            </a:solidFill>
            <a:ln w="1956" cap="flat">
              <a:noFill/>
              <a:prstDash val="solid"/>
              <a:miter/>
            </a:ln>
          </p:spPr>
          <p:txBody>
            <a:bodyPr rtlCol="0" anchor="ctr"/>
            <a:lstStyle/>
            <a:p>
              <a:endParaRPr lang="es-CO"/>
            </a:p>
          </p:txBody>
        </p:sp>
        <p:sp>
          <p:nvSpPr>
            <p:cNvPr id="407" name="Freeform: Shape 406">
              <a:extLst>
                <a:ext uri="{FF2B5EF4-FFF2-40B4-BE49-F238E27FC236}">
                  <a16:creationId xmlns:a16="http://schemas.microsoft.com/office/drawing/2014/main" id="{48E104E4-1FB9-F059-5F6A-A3306F2D4DD3}"/>
                </a:ext>
              </a:extLst>
            </p:cNvPr>
            <p:cNvSpPr/>
            <p:nvPr/>
          </p:nvSpPr>
          <p:spPr>
            <a:xfrm>
              <a:off x="12913515" y="354099"/>
              <a:ext cx="20483" cy="20463"/>
            </a:xfrm>
            <a:custGeom>
              <a:avLst/>
              <a:gdLst>
                <a:gd name="connsiteX0" fmla="*/ -1602 w 20483"/>
                <a:gd name="connsiteY0" fmla="*/ 20148 h 20463"/>
                <a:gd name="connsiteX1" fmla="*/ 51 w 20483"/>
                <a:gd name="connsiteY1" fmla="*/ 16214 h 20463"/>
                <a:gd name="connsiteX2" fmla="*/ 14943 w 20483"/>
                <a:gd name="connsiteY2" fmla="*/ 1322 h 20463"/>
                <a:gd name="connsiteX3" fmla="*/ 18878 w 20483"/>
                <a:gd name="connsiteY3" fmla="*/ -311 h 20463"/>
                <a:gd name="connsiteX4" fmla="*/ -1602 w 20483"/>
                <a:gd name="connsiteY4" fmla="*/ 20148 h 20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83" h="20463">
                  <a:moveTo>
                    <a:pt x="-1602" y="20148"/>
                  </a:moveTo>
                  <a:cubicBezTo>
                    <a:pt x="-1661" y="18657"/>
                    <a:pt x="-1051" y="17217"/>
                    <a:pt x="51" y="16214"/>
                  </a:cubicBezTo>
                  <a:lnTo>
                    <a:pt x="14943" y="1322"/>
                  </a:lnTo>
                  <a:cubicBezTo>
                    <a:pt x="15946" y="230"/>
                    <a:pt x="17382" y="-368"/>
                    <a:pt x="18878" y="-311"/>
                  </a:cubicBezTo>
                  <a:cubicBezTo>
                    <a:pt x="12582" y="7029"/>
                    <a:pt x="5736" y="13869"/>
                    <a:pt x="-1602" y="20148"/>
                  </a:cubicBezTo>
                  <a:close/>
                </a:path>
              </a:pathLst>
            </a:custGeom>
            <a:solidFill>
              <a:srgbClr val="0E1315"/>
            </a:solidFill>
            <a:ln w="1956" cap="flat">
              <a:noFill/>
              <a:prstDash val="solid"/>
              <a:miter/>
            </a:ln>
          </p:spPr>
          <p:txBody>
            <a:bodyPr rtlCol="0" anchor="ctr"/>
            <a:lstStyle/>
            <a:p>
              <a:endParaRPr lang="es-CO"/>
            </a:p>
          </p:txBody>
        </p:sp>
        <p:sp>
          <p:nvSpPr>
            <p:cNvPr id="408" name="Freeform: Shape 407">
              <a:extLst>
                <a:ext uri="{FF2B5EF4-FFF2-40B4-BE49-F238E27FC236}">
                  <a16:creationId xmlns:a16="http://schemas.microsoft.com/office/drawing/2014/main" id="{AA3867DD-57EB-7A27-86EF-FFB3F8563B76}"/>
                </a:ext>
              </a:extLst>
            </p:cNvPr>
            <p:cNvSpPr/>
            <p:nvPr/>
          </p:nvSpPr>
          <p:spPr>
            <a:xfrm>
              <a:off x="12907735" y="375979"/>
              <a:ext cx="4386" cy="5901"/>
            </a:xfrm>
            <a:custGeom>
              <a:avLst/>
              <a:gdLst>
                <a:gd name="connsiteX0" fmla="*/ -1606 w 4386"/>
                <a:gd name="connsiteY0" fmla="*/ 5587 h 5901"/>
                <a:gd name="connsiteX1" fmla="*/ 2781 w 4386"/>
                <a:gd name="connsiteY1" fmla="*/ -315 h 5901"/>
                <a:gd name="connsiteX2" fmla="*/ -1606 w 4386"/>
                <a:gd name="connsiteY2" fmla="*/ 5587 h 5901"/>
              </a:gdLst>
              <a:ahLst/>
              <a:cxnLst>
                <a:cxn ang="0">
                  <a:pos x="connsiteX0" y="connsiteY0"/>
                </a:cxn>
                <a:cxn ang="0">
                  <a:pos x="connsiteX1" y="connsiteY1"/>
                </a:cxn>
                <a:cxn ang="0">
                  <a:pos x="connsiteX2" y="connsiteY2"/>
                </a:cxn>
              </a:cxnLst>
              <a:rect l="l" t="t" r="r" b="b"/>
              <a:pathLst>
                <a:path w="4386" h="5901">
                  <a:moveTo>
                    <a:pt x="-1606" y="5587"/>
                  </a:moveTo>
                  <a:cubicBezTo>
                    <a:pt x="-1606" y="2538"/>
                    <a:pt x="362" y="925"/>
                    <a:pt x="2781" y="-315"/>
                  </a:cubicBezTo>
                  <a:cubicBezTo>
                    <a:pt x="2427" y="2274"/>
                    <a:pt x="775" y="4503"/>
                    <a:pt x="-1606" y="5587"/>
                  </a:cubicBezTo>
                  <a:close/>
                </a:path>
              </a:pathLst>
            </a:custGeom>
            <a:solidFill>
              <a:srgbClr val="0E1315"/>
            </a:solidFill>
            <a:ln w="1956" cap="flat">
              <a:noFill/>
              <a:prstDash val="solid"/>
              <a:miter/>
            </a:ln>
          </p:spPr>
          <p:txBody>
            <a:bodyPr rtlCol="0" anchor="ctr"/>
            <a:lstStyle/>
            <a:p>
              <a:endParaRPr lang="es-CO"/>
            </a:p>
          </p:txBody>
        </p:sp>
        <p:sp>
          <p:nvSpPr>
            <p:cNvPr id="409" name="Freeform: Shape 408">
              <a:extLst>
                <a:ext uri="{FF2B5EF4-FFF2-40B4-BE49-F238E27FC236}">
                  <a16:creationId xmlns:a16="http://schemas.microsoft.com/office/drawing/2014/main" id="{177211B2-BA7B-02EF-0C30-9BFC1B7B059B}"/>
                </a:ext>
              </a:extLst>
            </p:cNvPr>
            <p:cNvSpPr/>
            <p:nvPr/>
          </p:nvSpPr>
          <p:spPr>
            <a:xfrm>
              <a:off x="13560379" y="483820"/>
              <a:ext cx="1842" cy="7518"/>
            </a:xfrm>
            <a:custGeom>
              <a:avLst/>
              <a:gdLst>
                <a:gd name="connsiteX0" fmla="*/ -255 w 1842"/>
                <a:gd name="connsiteY0" fmla="*/ 7204 h 7518"/>
                <a:gd name="connsiteX1" fmla="*/ -1494 w 1842"/>
                <a:gd name="connsiteY1" fmla="*/ -311 h 7518"/>
                <a:gd name="connsiteX2" fmla="*/ -235 w 1842"/>
                <a:gd name="connsiteY2" fmla="*/ -134 h 7518"/>
                <a:gd name="connsiteX3" fmla="*/ 237 w 1842"/>
                <a:gd name="connsiteY3" fmla="*/ 5256 h 7518"/>
                <a:gd name="connsiteX4" fmla="*/ -255 w 1842"/>
                <a:gd name="connsiteY4" fmla="*/ 7204 h 7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2" h="7518">
                  <a:moveTo>
                    <a:pt x="-255" y="7204"/>
                  </a:moveTo>
                  <a:cubicBezTo>
                    <a:pt x="-1888" y="4902"/>
                    <a:pt x="-1651" y="2305"/>
                    <a:pt x="-1494" y="-311"/>
                  </a:cubicBezTo>
                  <a:cubicBezTo>
                    <a:pt x="-1061" y="-331"/>
                    <a:pt x="-648" y="-272"/>
                    <a:pt x="-235" y="-134"/>
                  </a:cubicBezTo>
                  <a:lnTo>
                    <a:pt x="237" y="5256"/>
                  </a:lnTo>
                  <a:cubicBezTo>
                    <a:pt x="80" y="5905"/>
                    <a:pt x="-97" y="6555"/>
                    <a:pt x="-255" y="7204"/>
                  </a:cubicBezTo>
                  <a:close/>
                </a:path>
              </a:pathLst>
            </a:custGeom>
            <a:solidFill>
              <a:srgbClr val="4A646E"/>
            </a:solidFill>
            <a:ln w="1956" cap="flat">
              <a:noFill/>
              <a:prstDash val="solid"/>
              <a:miter/>
            </a:ln>
          </p:spPr>
          <p:txBody>
            <a:bodyPr rtlCol="0" anchor="ctr"/>
            <a:lstStyle/>
            <a:p>
              <a:endParaRPr lang="es-CO"/>
            </a:p>
          </p:txBody>
        </p:sp>
        <p:sp>
          <p:nvSpPr>
            <p:cNvPr id="410" name="Freeform: Shape 409">
              <a:extLst>
                <a:ext uri="{FF2B5EF4-FFF2-40B4-BE49-F238E27FC236}">
                  <a16:creationId xmlns:a16="http://schemas.microsoft.com/office/drawing/2014/main" id="{B27361FF-3545-A1D2-B9BC-4FF159414F9D}"/>
                </a:ext>
              </a:extLst>
            </p:cNvPr>
            <p:cNvSpPr/>
            <p:nvPr/>
          </p:nvSpPr>
          <p:spPr>
            <a:xfrm>
              <a:off x="12904781" y="381861"/>
              <a:ext cx="2973" cy="4386"/>
            </a:xfrm>
            <a:custGeom>
              <a:avLst/>
              <a:gdLst>
                <a:gd name="connsiteX0" fmla="*/ -1563 w 2973"/>
                <a:gd name="connsiteY0" fmla="*/ 4072 h 4386"/>
                <a:gd name="connsiteX1" fmla="*/ 1368 w 2973"/>
                <a:gd name="connsiteY1" fmla="*/ -315 h 4386"/>
                <a:gd name="connsiteX2" fmla="*/ -1563 w 2973"/>
                <a:gd name="connsiteY2" fmla="*/ 4072 h 4386"/>
              </a:gdLst>
              <a:ahLst/>
              <a:cxnLst>
                <a:cxn ang="0">
                  <a:pos x="connsiteX0" y="connsiteY0"/>
                </a:cxn>
                <a:cxn ang="0">
                  <a:pos x="connsiteX1" y="connsiteY1"/>
                </a:cxn>
                <a:cxn ang="0">
                  <a:pos x="connsiteX2" y="connsiteY2"/>
                </a:cxn>
              </a:cxnLst>
              <a:rect l="l" t="t" r="r" b="b"/>
              <a:pathLst>
                <a:path w="2973" h="4386">
                  <a:moveTo>
                    <a:pt x="-1563" y="4072"/>
                  </a:moveTo>
                  <a:cubicBezTo>
                    <a:pt x="-1858" y="2074"/>
                    <a:pt x="-599" y="179"/>
                    <a:pt x="1368" y="-315"/>
                  </a:cubicBezTo>
                  <a:cubicBezTo>
                    <a:pt x="1349" y="1601"/>
                    <a:pt x="208" y="3327"/>
                    <a:pt x="-1563" y="4072"/>
                  </a:cubicBezTo>
                  <a:close/>
                </a:path>
              </a:pathLst>
            </a:custGeom>
            <a:solidFill>
              <a:srgbClr val="0E1315"/>
            </a:solidFill>
            <a:ln w="1956" cap="flat">
              <a:noFill/>
              <a:prstDash val="solid"/>
              <a:miter/>
            </a:ln>
          </p:spPr>
          <p:txBody>
            <a:bodyPr rtlCol="0" anchor="ctr"/>
            <a:lstStyle/>
            <a:p>
              <a:endParaRPr lang="es-CO"/>
            </a:p>
          </p:txBody>
        </p:sp>
        <p:sp>
          <p:nvSpPr>
            <p:cNvPr id="411" name="Freeform: Shape 410">
              <a:extLst>
                <a:ext uri="{FF2B5EF4-FFF2-40B4-BE49-F238E27FC236}">
                  <a16:creationId xmlns:a16="http://schemas.microsoft.com/office/drawing/2014/main" id="{E81E2064-2006-2C10-A9C6-ED1ED0D2953E}"/>
                </a:ext>
              </a:extLst>
            </p:cNvPr>
            <p:cNvSpPr/>
            <p:nvPr/>
          </p:nvSpPr>
          <p:spPr>
            <a:xfrm>
              <a:off x="12912083" y="374543"/>
              <a:ext cx="1436" cy="1514"/>
            </a:xfrm>
            <a:custGeom>
              <a:avLst/>
              <a:gdLst>
                <a:gd name="connsiteX0" fmla="*/ -1606 w 1436"/>
                <a:gd name="connsiteY0" fmla="*/ 1200 h 1514"/>
                <a:gd name="connsiteX1" fmla="*/ -169 w 1436"/>
                <a:gd name="connsiteY1" fmla="*/ -315 h 1514"/>
              </a:gdLst>
              <a:ahLst/>
              <a:cxnLst>
                <a:cxn ang="0">
                  <a:pos x="connsiteX0" y="connsiteY0"/>
                </a:cxn>
                <a:cxn ang="0">
                  <a:pos x="connsiteX1" y="connsiteY1"/>
                </a:cxn>
              </a:cxnLst>
              <a:rect l="l" t="t" r="r" b="b"/>
              <a:pathLst>
                <a:path w="1436" h="1514">
                  <a:moveTo>
                    <a:pt x="-1606" y="1200"/>
                  </a:moveTo>
                  <a:lnTo>
                    <a:pt x="-169" y="-315"/>
                  </a:lnTo>
                  <a:close/>
                </a:path>
              </a:pathLst>
            </a:custGeom>
            <a:solidFill>
              <a:srgbClr val="0E1315"/>
            </a:solidFill>
            <a:ln w="1956" cap="flat">
              <a:noFill/>
              <a:prstDash val="solid"/>
              <a:miter/>
            </a:ln>
          </p:spPr>
          <p:txBody>
            <a:bodyPr rtlCol="0" anchor="ctr"/>
            <a:lstStyle/>
            <a:p>
              <a:endParaRPr lang="es-CO"/>
            </a:p>
          </p:txBody>
        </p:sp>
        <p:sp>
          <p:nvSpPr>
            <p:cNvPr id="412" name="Freeform: Shape 411">
              <a:extLst>
                <a:ext uri="{FF2B5EF4-FFF2-40B4-BE49-F238E27FC236}">
                  <a16:creationId xmlns:a16="http://schemas.microsoft.com/office/drawing/2014/main" id="{80CD1C1E-9CD2-9C75-DC85-DC002F10CF33}"/>
                </a:ext>
              </a:extLst>
            </p:cNvPr>
            <p:cNvSpPr/>
            <p:nvPr/>
          </p:nvSpPr>
          <p:spPr>
            <a:xfrm>
              <a:off x="12933919" y="352726"/>
              <a:ext cx="1514" cy="1455"/>
            </a:xfrm>
            <a:custGeom>
              <a:avLst/>
              <a:gdLst>
                <a:gd name="connsiteX0" fmla="*/ -1606 w 1514"/>
                <a:gd name="connsiteY0" fmla="*/ 1141 h 1455"/>
                <a:gd name="connsiteX1" fmla="*/ -91 w 1514"/>
                <a:gd name="connsiteY1" fmla="*/ -315 h 1455"/>
              </a:gdLst>
              <a:ahLst/>
              <a:cxnLst>
                <a:cxn ang="0">
                  <a:pos x="connsiteX0" y="connsiteY0"/>
                </a:cxn>
                <a:cxn ang="0">
                  <a:pos x="connsiteX1" y="connsiteY1"/>
                </a:cxn>
              </a:cxnLst>
              <a:rect l="l" t="t" r="r" b="b"/>
              <a:pathLst>
                <a:path w="1514" h="1455">
                  <a:moveTo>
                    <a:pt x="-1606" y="1141"/>
                  </a:moveTo>
                  <a:lnTo>
                    <a:pt x="-91" y="-315"/>
                  </a:lnTo>
                  <a:close/>
                </a:path>
              </a:pathLst>
            </a:custGeom>
            <a:solidFill>
              <a:srgbClr val="0E1315"/>
            </a:solidFill>
            <a:ln w="1956" cap="flat">
              <a:noFill/>
              <a:prstDash val="solid"/>
              <a:miter/>
            </a:ln>
          </p:spPr>
          <p:txBody>
            <a:bodyPr rtlCol="0" anchor="ctr"/>
            <a:lstStyle/>
            <a:p>
              <a:endParaRPr lang="es-CO"/>
            </a:p>
          </p:txBody>
        </p:sp>
        <p:sp>
          <p:nvSpPr>
            <p:cNvPr id="413" name="Freeform: Shape 412">
              <a:extLst>
                <a:ext uri="{FF2B5EF4-FFF2-40B4-BE49-F238E27FC236}">
                  <a16:creationId xmlns:a16="http://schemas.microsoft.com/office/drawing/2014/main" id="{87390BF3-DAB3-8061-16A2-FA6882875608}"/>
                </a:ext>
              </a:extLst>
            </p:cNvPr>
            <p:cNvSpPr/>
            <p:nvPr/>
          </p:nvSpPr>
          <p:spPr>
            <a:xfrm>
              <a:off x="12935395" y="351270"/>
              <a:ext cx="1495" cy="1475"/>
            </a:xfrm>
            <a:custGeom>
              <a:avLst/>
              <a:gdLst>
                <a:gd name="connsiteX0" fmla="*/ -1606 w 1495"/>
                <a:gd name="connsiteY0" fmla="*/ 1161 h 1475"/>
                <a:gd name="connsiteX1" fmla="*/ -110 w 1495"/>
                <a:gd name="connsiteY1" fmla="*/ -315 h 1475"/>
              </a:gdLst>
              <a:ahLst/>
              <a:cxnLst>
                <a:cxn ang="0">
                  <a:pos x="connsiteX0" y="connsiteY0"/>
                </a:cxn>
                <a:cxn ang="0">
                  <a:pos x="connsiteX1" y="connsiteY1"/>
                </a:cxn>
              </a:cxnLst>
              <a:rect l="l" t="t" r="r" b="b"/>
              <a:pathLst>
                <a:path w="1495" h="1475">
                  <a:moveTo>
                    <a:pt x="-1606" y="1161"/>
                  </a:moveTo>
                  <a:cubicBezTo>
                    <a:pt x="-1409" y="433"/>
                    <a:pt x="-838" y="-132"/>
                    <a:pt x="-110" y="-315"/>
                  </a:cubicBezTo>
                  <a:close/>
                </a:path>
              </a:pathLst>
            </a:custGeom>
            <a:solidFill>
              <a:srgbClr val="0E1315"/>
            </a:solidFill>
            <a:ln w="1956" cap="flat">
              <a:noFill/>
              <a:prstDash val="solid"/>
              <a:miter/>
            </a:ln>
          </p:spPr>
          <p:txBody>
            <a:bodyPr rtlCol="0" anchor="ctr"/>
            <a:lstStyle/>
            <a:p>
              <a:endParaRPr lang="es-CO"/>
            </a:p>
          </p:txBody>
        </p:sp>
        <p:sp>
          <p:nvSpPr>
            <p:cNvPr id="414" name="Freeform: Shape 413">
              <a:extLst>
                <a:ext uri="{FF2B5EF4-FFF2-40B4-BE49-F238E27FC236}">
                  <a16:creationId xmlns:a16="http://schemas.microsoft.com/office/drawing/2014/main" id="{B11A6F90-ABA4-C95E-29C8-B0BB55D6EF0E}"/>
                </a:ext>
              </a:extLst>
            </p:cNvPr>
            <p:cNvSpPr/>
            <p:nvPr/>
          </p:nvSpPr>
          <p:spPr>
            <a:xfrm>
              <a:off x="12936870" y="349873"/>
              <a:ext cx="1672" cy="1455"/>
            </a:xfrm>
            <a:custGeom>
              <a:avLst/>
              <a:gdLst>
                <a:gd name="connsiteX0" fmla="*/ 67 w 1672"/>
                <a:gd name="connsiteY0" fmla="*/ -315 h 1455"/>
                <a:gd name="connsiteX1" fmla="*/ -150 w 1672"/>
                <a:gd name="connsiteY1" fmla="*/ 1141 h 1455"/>
                <a:gd name="connsiteX2" fmla="*/ -1606 w 1672"/>
                <a:gd name="connsiteY2" fmla="*/ 1141 h 1455"/>
                <a:gd name="connsiteX3" fmla="*/ 67 w 1672"/>
                <a:gd name="connsiteY3" fmla="*/ -315 h 1455"/>
              </a:gdLst>
              <a:ahLst/>
              <a:cxnLst>
                <a:cxn ang="0">
                  <a:pos x="connsiteX0" y="connsiteY0"/>
                </a:cxn>
                <a:cxn ang="0">
                  <a:pos x="connsiteX1" y="connsiteY1"/>
                </a:cxn>
                <a:cxn ang="0">
                  <a:pos x="connsiteX2" y="connsiteY2"/>
                </a:cxn>
                <a:cxn ang="0">
                  <a:pos x="connsiteX3" y="connsiteY3"/>
                </a:cxn>
              </a:cxnLst>
              <a:rect l="l" t="t" r="r" b="b"/>
              <a:pathLst>
                <a:path w="1672" h="1455">
                  <a:moveTo>
                    <a:pt x="67" y="-315"/>
                  </a:moveTo>
                  <a:cubicBezTo>
                    <a:pt x="67" y="157"/>
                    <a:pt x="-71" y="649"/>
                    <a:pt x="-150" y="1141"/>
                  </a:cubicBezTo>
                  <a:lnTo>
                    <a:pt x="-1606" y="1141"/>
                  </a:lnTo>
                  <a:cubicBezTo>
                    <a:pt x="-1409" y="358"/>
                    <a:pt x="-740" y="-220"/>
                    <a:pt x="67" y="-315"/>
                  </a:cubicBezTo>
                  <a:close/>
                </a:path>
              </a:pathLst>
            </a:custGeom>
            <a:solidFill>
              <a:srgbClr val="0E1315"/>
            </a:solidFill>
            <a:ln w="1956" cap="flat">
              <a:noFill/>
              <a:prstDash val="solid"/>
              <a:miter/>
            </a:ln>
          </p:spPr>
          <p:txBody>
            <a:bodyPr rtlCol="0" anchor="ctr"/>
            <a:lstStyle/>
            <a:p>
              <a:endParaRPr lang="es-CO"/>
            </a:p>
          </p:txBody>
        </p:sp>
        <p:sp>
          <p:nvSpPr>
            <p:cNvPr id="415" name="Freeform: Shape 414">
              <a:extLst>
                <a:ext uri="{FF2B5EF4-FFF2-40B4-BE49-F238E27FC236}">
                  <a16:creationId xmlns:a16="http://schemas.microsoft.com/office/drawing/2014/main" id="{25A4F75F-0F1B-49E0-A44B-8A71E8C8903B}"/>
                </a:ext>
              </a:extLst>
            </p:cNvPr>
            <p:cNvSpPr/>
            <p:nvPr/>
          </p:nvSpPr>
          <p:spPr>
            <a:xfrm>
              <a:off x="13000845" y="287989"/>
              <a:ext cx="523387" cy="123430"/>
            </a:xfrm>
            <a:custGeom>
              <a:avLst/>
              <a:gdLst>
                <a:gd name="connsiteX0" fmla="*/ -1606 w 523387"/>
                <a:gd name="connsiteY0" fmla="*/ 29327 h 123430"/>
                <a:gd name="connsiteX1" fmla="*/ 19523 w 523387"/>
                <a:gd name="connsiteY1" fmla="*/ 23641 h 123430"/>
                <a:gd name="connsiteX2" fmla="*/ 23457 w 523387"/>
                <a:gd name="connsiteY2" fmla="*/ 22362 h 123430"/>
                <a:gd name="connsiteX3" fmla="*/ 26585 w 523387"/>
                <a:gd name="connsiteY3" fmla="*/ 21379 h 123430"/>
                <a:gd name="connsiteX4" fmla="*/ 33687 w 523387"/>
                <a:gd name="connsiteY4" fmla="*/ 19923 h 123430"/>
                <a:gd name="connsiteX5" fmla="*/ 103898 w 523387"/>
                <a:gd name="connsiteY5" fmla="*/ 11011 h 123430"/>
                <a:gd name="connsiteX6" fmla="*/ 182470 w 523387"/>
                <a:gd name="connsiteY6" fmla="*/ 4323 h 123430"/>
                <a:gd name="connsiteX7" fmla="*/ 203284 w 523387"/>
                <a:gd name="connsiteY7" fmla="*/ 2237 h 123430"/>
                <a:gd name="connsiteX8" fmla="*/ 254629 w 523387"/>
                <a:gd name="connsiteY8" fmla="*/ 585 h 123430"/>
                <a:gd name="connsiteX9" fmla="*/ 301489 w 523387"/>
                <a:gd name="connsiteY9" fmla="*/ 1726 h 123430"/>
                <a:gd name="connsiteX10" fmla="*/ 419525 w 523387"/>
                <a:gd name="connsiteY10" fmla="*/ 27576 h 123430"/>
                <a:gd name="connsiteX11" fmla="*/ 450293 w 523387"/>
                <a:gd name="connsiteY11" fmla="*/ 46619 h 123430"/>
                <a:gd name="connsiteX12" fmla="*/ 520111 w 523387"/>
                <a:gd name="connsiteY12" fmla="*/ 119407 h 123430"/>
                <a:gd name="connsiteX13" fmla="*/ 521782 w 523387"/>
                <a:gd name="connsiteY13" fmla="*/ 122555 h 123430"/>
                <a:gd name="connsiteX14" fmla="*/ 519815 w 523387"/>
                <a:gd name="connsiteY14" fmla="*/ 123066 h 123430"/>
                <a:gd name="connsiteX15" fmla="*/ 518871 w 523387"/>
                <a:gd name="connsiteY15" fmla="*/ 122634 h 123430"/>
                <a:gd name="connsiteX16" fmla="*/ 517101 w 523387"/>
                <a:gd name="connsiteY16" fmla="*/ 121374 h 123430"/>
                <a:gd name="connsiteX17" fmla="*/ 516254 w 523387"/>
                <a:gd name="connsiteY17" fmla="*/ 120666 h 123430"/>
                <a:gd name="connsiteX18" fmla="*/ 514523 w 523387"/>
                <a:gd name="connsiteY18" fmla="*/ 119132 h 123430"/>
                <a:gd name="connsiteX19" fmla="*/ 468824 w 523387"/>
                <a:gd name="connsiteY19" fmla="*/ 69301 h 123430"/>
                <a:gd name="connsiteX20" fmla="*/ 415708 w 523387"/>
                <a:gd name="connsiteY20" fmla="*/ 30625 h 123430"/>
                <a:gd name="connsiteX21" fmla="*/ 334185 w 523387"/>
                <a:gd name="connsiteY21" fmla="*/ 9457 h 123430"/>
                <a:gd name="connsiteX22" fmla="*/ 282073 w 523387"/>
                <a:gd name="connsiteY22" fmla="*/ 5877 h 123430"/>
                <a:gd name="connsiteX23" fmla="*/ 192759 w 523387"/>
                <a:gd name="connsiteY23" fmla="*/ 8906 h 123430"/>
                <a:gd name="connsiteX24" fmla="*/ 144227 w 523387"/>
                <a:gd name="connsiteY24" fmla="*/ 12310 h 123430"/>
                <a:gd name="connsiteX25" fmla="*/ 64691 w 523387"/>
                <a:gd name="connsiteY25" fmla="*/ 20395 h 123430"/>
                <a:gd name="connsiteX26" fmla="*/ 5890 w 523387"/>
                <a:gd name="connsiteY26" fmla="*/ 30232 h 123430"/>
                <a:gd name="connsiteX27" fmla="*/ -1606 w 523387"/>
                <a:gd name="connsiteY27" fmla="*/ 29327 h 12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23387" h="123430">
                  <a:moveTo>
                    <a:pt x="-1606" y="29327"/>
                  </a:moveTo>
                  <a:cubicBezTo>
                    <a:pt x="4886" y="25392"/>
                    <a:pt x="12441" y="25392"/>
                    <a:pt x="19523" y="23641"/>
                  </a:cubicBezTo>
                  <a:cubicBezTo>
                    <a:pt x="20920" y="23529"/>
                    <a:pt x="22257" y="23090"/>
                    <a:pt x="23457" y="22362"/>
                  </a:cubicBezTo>
                  <a:cubicBezTo>
                    <a:pt x="24225" y="21143"/>
                    <a:pt x="25424" y="21438"/>
                    <a:pt x="26585" y="21379"/>
                  </a:cubicBezTo>
                  <a:cubicBezTo>
                    <a:pt x="28985" y="21025"/>
                    <a:pt x="31267" y="20139"/>
                    <a:pt x="33687" y="19923"/>
                  </a:cubicBezTo>
                  <a:cubicBezTo>
                    <a:pt x="57019" y="16343"/>
                    <a:pt x="80429" y="13510"/>
                    <a:pt x="103898" y="11011"/>
                  </a:cubicBezTo>
                  <a:cubicBezTo>
                    <a:pt x="130063" y="8198"/>
                    <a:pt x="156247" y="6290"/>
                    <a:pt x="182470" y="4323"/>
                  </a:cubicBezTo>
                  <a:cubicBezTo>
                    <a:pt x="189356" y="3792"/>
                    <a:pt x="196478" y="4126"/>
                    <a:pt x="203284" y="2237"/>
                  </a:cubicBezTo>
                  <a:cubicBezTo>
                    <a:pt x="220379" y="880"/>
                    <a:pt x="237494" y="1647"/>
                    <a:pt x="254629" y="585"/>
                  </a:cubicBezTo>
                  <a:cubicBezTo>
                    <a:pt x="270151" y="-379"/>
                    <a:pt x="285929" y="-1225"/>
                    <a:pt x="301489" y="1726"/>
                  </a:cubicBezTo>
                  <a:cubicBezTo>
                    <a:pt x="342133" y="4401"/>
                    <a:pt x="381694" y="11956"/>
                    <a:pt x="419525" y="27576"/>
                  </a:cubicBezTo>
                  <a:cubicBezTo>
                    <a:pt x="430758" y="32201"/>
                    <a:pt x="441145" y="38634"/>
                    <a:pt x="450293" y="46619"/>
                  </a:cubicBezTo>
                  <a:cubicBezTo>
                    <a:pt x="475867" y="68770"/>
                    <a:pt x="499769" y="92338"/>
                    <a:pt x="520111" y="119407"/>
                  </a:cubicBezTo>
                  <a:cubicBezTo>
                    <a:pt x="520759" y="120408"/>
                    <a:pt x="521310" y="121461"/>
                    <a:pt x="521782" y="122555"/>
                  </a:cubicBezTo>
                  <a:cubicBezTo>
                    <a:pt x="521251" y="123025"/>
                    <a:pt x="520524" y="123214"/>
                    <a:pt x="519815" y="123066"/>
                  </a:cubicBezTo>
                  <a:lnTo>
                    <a:pt x="518871" y="122634"/>
                  </a:lnTo>
                  <a:cubicBezTo>
                    <a:pt x="518241" y="122262"/>
                    <a:pt x="517652" y="121841"/>
                    <a:pt x="517101" y="121374"/>
                  </a:cubicBezTo>
                  <a:lnTo>
                    <a:pt x="516254" y="120666"/>
                  </a:lnTo>
                  <a:cubicBezTo>
                    <a:pt x="515645" y="120186"/>
                    <a:pt x="515074" y="119675"/>
                    <a:pt x="514523" y="119132"/>
                  </a:cubicBezTo>
                  <a:cubicBezTo>
                    <a:pt x="500536" y="101415"/>
                    <a:pt x="485270" y="84760"/>
                    <a:pt x="468824" y="69301"/>
                  </a:cubicBezTo>
                  <a:cubicBezTo>
                    <a:pt x="452594" y="54409"/>
                    <a:pt x="436837" y="38769"/>
                    <a:pt x="415708" y="30625"/>
                  </a:cubicBezTo>
                  <a:cubicBezTo>
                    <a:pt x="389347" y="20763"/>
                    <a:pt x="362022" y="13669"/>
                    <a:pt x="334185" y="9457"/>
                  </a:cubicBezTo>
                  <a:cubicBezTo>
                    <a:pt x="316992" y="6471"/>
                    <a:pt x="299522" y="5271"/>
                    <a:pt x="282073" y="5877"/>
                  </a:cubicBezTo>
                  <a:cubicBezTo>
                    <a:pt x="252308" y="7274"/>
                    <a:pt x="222485" y="4756"/>
                    <a:pt x="192759" y="8906"/>
                  </a:cubicBezTo>
                  <a:cubicBezTo>
                    <a:pt x="176785" y="11149"/>
                    <a:pt x="160418" y="11248"/>
                    <a:pt x="144227" y="12310"/>
                  </a:cubicBezTo>
                  <a:cubicBezTo>
                    <a:pt x="117610" y="14080"/>
                    <a:pt x="91111" y="17110"/>
                    <a:pt x="64691" y="20395"/>
                  </a:cubicBezTo>
                  <a:cubicBezTo>
                    <a:pt x="44940" y="22679"/>
                    <a:pt x="25307" y="25963"/>
                    <a:pt x="5890" y="30232"/>
                  </a:cubicBezTo>
                  <a:cubicBezTo>
                    <a:pt x="3332" y="30881"/>
                    <a:pt x="637" y="31589"/>
                    <a:pt x="-1606" y="29327"/>
                  </a:cubicBezTo>
                  <a:close/>
                </a:path>
              </a:pathLst>
            </a:custGeom>
            <a:solidFill>
              <a:srgbClr val="7A9FB0"/>
            </a:solidFill>
            <a:ln w="1956" cap="flat">
              <a:noFill/>
              <a:prstDash val="solid"/>
              <a:miter/>
            </a:ln>
          </p:spPr>
          <p:txBody>
            <a:bodyPr rtlCol="0" anchor="ctr"/>
            <a:lstStyle/>
            <a:p>
              <a:endParaRPr lang="es-CO"/>
            </a:p>
          </p:txBody>
        </p:sp>
        <p:sp>
          <p:nvSpPr>
            <p:cNvPr id="416" name="Freeform: Shape 415">
              <a:extLst>
                <a:ext uri="{FF2B5EF4-FFF2-40B4-BE49-F238E27FC236}">
                  <a16:creationId xmlns:a16="http://schemas.microsoft.com/office/drawing/2014/main" id="{DDDE0925-1E17-66DE-6BEA-21D3A0143618}"/>
                </a:ext>
              </a:extLst>
            </p:cNvPr>
            <p:cNvSpPr/>
            <p:nvPr/>
          </p:nvSpPr>
          <p:spPr>
            <a:xfrm>
              <a:off x="13204372" y="287683"/>
              <a:ext cx="99626" cy="3959"/>
            </a:xfrm>
            <a:custGeom>
              <a:avLst/>
              <a:gdLst>
                <a:gd name="connsiteX0" fmla="*/ 98021 w 99626"/>
                <a:gd name="connsiteY0" fmla="*/ 2031 h 3959"/>
                <a:gd name="connsiteX1" fmla="*/ 82048 w 99626"/>
                <a:gd name="connsiteY1" fmla="*/ 2031 h 3959"/>
                <a:gd name="connsiteX2" fmla="*/ -833 w 99626"/>
                <a:gd name="connsiteY2" fmla="*/ 3644 h 3959"/>
                <a:gd name="connsiteX3" fmla="*/ -1522 w 99626"/>
                <a:gd name="connsiteY3" fmla="*/ 3231 h 3959"/>
                <a:gd name="connsiteX4" fmla="*/ -1030 w 99626"/>
                <a:gd name="connsiteY4" fmla="*/ 1933 h 3959"/>
                <a:gd name="connsiteX5" fmla="*/ -1030 w 99626"/>
                <a:gd name="connsiteY5" fmla="*/ 1933 h 3959"/>
                <a:gd name="connsiteX6" fmla="*/ 26217 w 99626"/>
                <a:gd name="connsiteY6" fmla="*/ 1185 h 3959"/>
                <a:gd name="connsiteX7" fmla="*/ 35443 w 99626"/>
                <a:gd name="connsiteY7" fmla="*/ 497 h 3959"/>
                <a:gd name="connsiteX8" fmla="*/ 45594 w 99626"/>
                <a:gd name="connsiteY8" fmla="*/ 497 h 3959"/>
                <a:gd name="connsiteX9" fmla="*/ 92238 w 99626"/>
                <a:gd name="connsiteY9" fmla="*/ 497 h 3959"/>
                <a:gd name="connsiteX10" fmla="*/ 98021 w 99626"/>
                <a:gd name="connsiteY10" fmla="*/ 595 h 3959"/>
                <a:gd name="connsiteX11" fmla="*/ 98021 w 99626"/>
                <a:gd name="connsiteY11" fmla="*/ 2031 h 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626" h="3959">
                  <a:moveTo>
                    <a:pt x="98021" y="2031"/>
                  </a:moveTo>
                  <a:cubicBezTo>
                    <a:pt x="92690" y="2031"/>
                    <a:pt x="87359" y="2189"/>
                    <a:pt x="82048" y="2031"/>
                  </a:cubicBezTo>
                  <a:cubicBezTo>
                    <a:pt x="54388" y="1618"/>
                    <a:pt x="26807" y="3290"/>
                    <a:pt x="-833" y="3644"/>
                  </a:cubicBezTo>
                  <a:lnTo>
                    <a:pt x="-1522" y="3231"/>
                  </a:lnTo>
                  <a:cubicBezTo>
                    <a:pt x="-1738" y="2737"/>
                    <a:pt x="-1522" y="2165"/>
                    <a:pt x="-1030" y="1933"/>
                  </a:cubicBezTo>
                  <a:lnTo>
                    <a:pt x="-1030" y="1933"/>
                  </a:lnTo>
                  <a:cubicBezTo>
                    <a:pt x="8020" y="280"/>
                    <a:pt x="17147" y="1717"/>
                    <a:pt x="26217" y="1185"/>
                  </a:cubicBezTo>
                  <a:cubicBezTo>
                    <a:pt x="29286" y="1008"/>
                    <a:pt x="32453" y="1933"/>
                    <a:pt x="35443" y="497"/>
                  </a:cubicBezTo>
                  <a:lnTo>
                    <a:pt x="45594" y="497"/>
                  </a:lnTo>
                  <a:cubicBezTo>
                    <a:pt x="61116" y="-585"/>
                    <a:pt x="76716" y="-585"/>
                    <a:pt x="92238" y="497"/>
                  </a:cubicBezTo>
                  <a:lnTo>
                    <a:pt x="98021" y="595"/>
                  </a:lnTo>
                  <a:cubicBezTo>
                    <a:pt x="98002" y="1067"/>
                    <a:pt x="98002" y="1559"/>
                    <a:pt x="98021" y="2031"/>
                  </a:cubicBezTo>
                  <a:close/>
                </a:path>
              </a:pathLst>
            </a:custGeom>
            <a:solidFill>
              <a:srgbClr val="36474E"/>
            </a:solidFill>
            <a:ln w="1956" cap="flat">
              <a:noFill/>
              <a:prstDash val="solid"/>
              <a:miter/>
            </a:ln>
          </p:spPr>
          <p:txBody>
            <a:bodyPr rtlCol="0" anchor="ctr"/>
            <a:lstStyle/>
            <a:p>
              <a:endParaRPr lang="es-CO"/>
            </a:p>
          </p:txBody>
        </p:sp>
        <p:sp>
          <p:nvSpPr>
            <p:cNvPr id="417" name="Freeform: Shape 416">
              <a:extLst>
                <a:ext uri="{FF2B5EF4-FFF2-40B4-BE49-F238E27FC236}">
                  <a16:creationId xmlns:a16="http://schemas.microsoft.com/office/drawing/2014/main" id="{7BBF524D-DD3D-55F1-52C3-E4C19E456DE0}"/>
                </a:ext>
              </a:extLst>
            </p:cNvPr>
            <p:cNvSpPr/>
            <p:nvPr/>
          </p:nvSpPr>
          <p:spPr>
            <a:xfrm>
              <a:off x="13522242" y="410878"/>
              <a:ext cx="26917" cy="40879"/>
            </a:xfrm>
            <a:custGeom>
              <a:avLst/>
              <a:gdLst>
                <a:gd name="connsiteX0" fmla="*/ -1305 w 26917"/>
                <a:gd name="connsiteY0" fmla="*/ -157 h 40879"/>
                <a:gd name="connsiteX1" fmla="*/ 426 w 26917"/>
                <a:gd name="connsiteY1" fmla="*/ -315 h 40879"/>
                <a:gd name="connsiteX2" fmla="*/ 25312 w 26917"/>
                <a:gd name="connsiteY2" fmla="*/ 40447 h 40879"/>
                <a:gd name="connsiteX3" fmla="*/ 23501 w 26917"/>
                <a:gd name="connsiteY3" fmla="*/ 40565 h 40879"/>
                <a:gd name="connsiteX4" fmla="*/ 19980 w 26917"/>
                <a:gd name="connsiteY4" fmla="*/ 37142 h 40879"/>
                <a:gd name="connsiteX5" fmla="*/ 307 w 26917"/>
                <a:gd name="connsiteY5" fmla="*/ 5823 h 40879"/>
                <a:gd name="connsiteX6" fmla="*/ -1305 w 26917"/>
                <a:gd name="connsiteY6" fmla="*/ -157 h 40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17" h="40879">
                  <a:moveTo>
                    <a:pt x="-1305" y="-157"/>
                  </a:moveTo>
                  <a:lnTo>
                    <a:pt x="426" y="-315"/>
                  </a:lnTo>
                  <a:cubicBezTo>
                    <a:pt x="10773" y="12020"/>
                    <a:pt x="20236" y="24906"/>
                    <a:pt x="25312" y="40447"/>
                  </a:cubicBezTo>
                  <a:lnTo>
                    <a:pt x="23501" y="40565"/>
                  </a:lnTo>
                  <a:cubicBezTo>
                    <a:pt x="21849" y="40053"/>
                    <a:pt x="20531" y="38781"/>
                    <a:pt x="19980" y="37142"/>
                  </a:cubicBezTo>
                  <a:cubicBezTo>
                    <a:pt x="14905" y="25791"/>
                    <a:pt x="7685" y="15777"/>
                    <a:pt x="307" y="5823"/>
                  </a:cubicBezTo>
                  <a:cubicBezTo>
                    <a:pt x="-892" y="4072"/>
                    <a:pt x="-2210" y="2262"/>
                    <a:pt x="-1305" y="-157"/>
                  </a:cubicBezTo>
                  <a:close/>
                </a:path>
              </a:pathLst>
            </a:custGeom>
            <a:solidFill>
              <a:srgbClr val="7AA0B1"/>
            </a:solidFill>
            <a:ln w="1956" cap="flat">
              <a:noFill/>
              <a:prstDash val="solid"/>
              <a:miter/>
            </a:ln>
          </p:spPr>
          <p:txBody>
            <a:bodyPr rtlCol="0" anchor="ctr"/>
            <a:lstStyle/>
            <a:p>
              <a:endParaRPr lang="es-CO"/>
            </a:p>
          </p:txBody>
        </p:sp>
        <p:sp>
          <p:nvSpPr>
            <p:cNvPr id="418" name="Freeform: Shape 417">
              <a:extLst>
                <a:ext uri="{FF2B5EF4-FFF2-40B4-BE49-F238E27FC236}">
                  <a16:creationId xmlns:a16="http://schemas.microsoft.com/office/drawing/2014/main" id="{A1604D1C-65E0-C7DB-CD15-F57000D88CB4}"/>
                </a:ext>
              </a:extLst>
            </p:cNvPr>
            <p:cNvSpPr/>
            <p:nvPr/>
          </p:nvSpPr>
          <p:spPr>
            <a:xfrm>
              <a:off x="13029902" y="290676"/>
              <a:ext cx="175243" cy="18927"/>
            </a:xfrm>
            <a:custGeom>
              <a:avLst/>
              <a:gdLst>
                <a:gd name="connsiteX0" fmla="*/ 173638 w 175243"/>
                <a:gd name="connsiteY0" fmla="*/ 730 h 18927"/>
                <a:gd name="connsiteX1" fmla="*/ 155697 w 175243"/>
                <a:gd name="connsiteY1" fmla="*/ 2855 h 18927"/>
                <a:gd name="connsiteX2" fmla="*/ 121565 w 175243"/>
                <a:gd name="connsiteY2" fmla="*/ 4822 h 18927"/>
                <a:gd name="connsiteX3" fmla="*/ 80252 w 175243"/>
                <a:gd name="connsiteY3" fmla="*/ 8481 h 18927"/>
                <a:gd name="connsiteX4" fmla="*/ 25405 w 175243"/>
                <a:gd name="connsiteY4" fmla="*/ 14973 h 18927"/>
                <a:gd name="connsiteX5" fmla="*/ 3097 w 175243"/>
                <a:gd name="connsiteY5" fmla="*/ 18082 h 18927"/>
                <a:gd name="connsiteX6" fmla="*/ -1606 w 175243"/>
                <a:gd name="connsiteY6" fmla="*/ 17786 h 18927"/>
                <a:gd name="connsiteX7" fmla="*/ 22454 w 175243"/>
                <a:gd name="connsiteY7" fmla="*/ 13498 h 18927"/>
                <a:gd name="connsiteX8" fmla="*/ 64062 w 175243"/>
                <a:gd name="connsiteY8" fmla="*/ 8029 h 18927"/>
                <a:gd name="connsiteX9" fmla="*/ 96482 w 175243"/>
                <a:gd name="connsiteY9" fmla="*/ 4704 h 18927"/>
                <a:gd name="connsiteX10" fmla="*/ 135493 w 175243"/>
                <a:gd name="connsiteY10" fmla="*/ 1812 h 18927"/>
                <a:gd name="connsiteX11" fmla="*/ 173028 w 175243"/>
                <a:gd name="connsiteY11" fmla="*/ 2 h 1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43" h="18927">
                  <a:moveTo>
                    <a:pt x="173638" y="730"/>
                  </a:moveTo>
                  <a:cubicBezTo>
                    <a:pt x="167834" y="2816"/>
                    <a:pt x="161637" y="2580"/>
                    <a:pt x="155697" y="2855"/>
                  </a:cubicBezTo>
                  <a:cubicBezTo>
                    <a:pt x="144306" y="3386"/>
                    <a:pt x="132975" y="4665"/>
                    <a:pt x="121565" y="4822"/>
                  </a:cubicBezTo>
                  <a:cubicBezTo>
                    <a:pt x="107794" y="5078"/>
                    <a:pt x="94023" y="7085"/>
                    <a:pt x="80252" y="8481"/>
                  </a:cubicBezTo>
                  <a:cubicBezTo>
                    <a:pt x="61957" y="10449"/>
                    <a:pt x="43681" y="12731"/>
                    <a:pt x="25405" y="14973"/>
                  </a:cubicBezTo>
                  <a:cubicBezTo>
                    <a:pt x="17949" y="15878"/>
                    <a:pt x="10533" y="17039"/>
                    <a:pt x="3097" y="18082"/>
                  </a:cubicBezTo>
                  <a:cubicBezTo>
                    <a:pt x="1601" y="18884"/>
                    <a:pt x="-228" y="18770"/>
                    <a:pt x="-1606" y="17786"/>
                  </a:cubicBezTo>
                  <a:cubicBezTo>
                    <a:pt x="6264" y="14934"/>
                    <a:pt x="14408" y="14698"/>
                    <a:pt x="22454" y="13498"/>
                  </a:cubicBezTo>
                  <a:cubicBezTo>
                    <a:pt x="36225" y="11531"/>
                    <a:pt x="50173" y="9662"/>
                    <a:pt x="64062" y="8029"/>
                  </a:cubicBezTo>
                  <a:cubicBezTo>
                    <a:pt x="74862" y="6750"/>
                    <a:pt x="85702" y="6180"/>
                    <a:pt x="96482" y="4704"/>
                  </a:cubicBezTo>
                  <a:cubicBezTo>
                    <a:pt x="109446" y="2934"/>
                    <a:pt x="122568" y="3878"/>
                    <a:pt x="135493" y="1812"/>
                  </a:cubicBezTo>
                  <a:cubicBezTo>
                    <a:pt x="148024" y="1812"/>
                    <a:pt x="160438" y="-1296"/>
                    <a:pt x="173028" y="2"/>
                  </a:cubicBezTo>
                  <a:close/>
                </a:path>
              </a:pathLst>
            </a:custGeom>
            <a:solidFill>
              <a:srgbClr val="36474E"/>
            </a:solidFill>
            <a:ln w="1956" cap="flat">
              <a:noFill/>
              <a:prstDash val="solid"/>
              <a:miter/>
            </a:ln>
          </p:spPr>
          <p:txBody>
            <a:bodyPr rtlCol="0" anchor="ctr"/>
            <a:lstStyle/>
            <a:p>
              <a:endParaRPr lang="es-CO"/>
            </a:p>
          </p:txBody>
        </p:sp>
        <p:sp>
          <p:nvSpPr>
            <p:cNvPr id="419" name="Freeform: Shape 418">
              <a:extLst>
                <a:ext uri="{FF2B5EF4-FFF2-40B4-BE49-F238E27FC236}">
                  <a16:creationId xmlns:a16="http://schemas.microsoft.com/office/drawing/2014/main" id="{97B0804E-5A9B-0D25-A516-62632BD19870}"/>
                </a:ext>
              </a:extLst>
            </p:cNvPr>
            <p:cNvSpPr/>
            <p:nvPr/>
          </p:nvSpPr>
          <p:spPr>
            <a:xfrm>
              <a:off x="13251553" y="286928"/>
              <a:ext cx="46643" cy="1488"/>
            </a:xfrm>
            <a:custGeom>
              <a:avLst/>
              <a:gdLst>
                <a:gd name="connsiteX0" fmla="*/ 45038 w 46643"/>
                <a:gd name="connsiteY0" fmla="*/ 1174 h 1488"/>
                <a:gd name="connsiteX1" fmla="*/ -1606 w 46643"/>
                <a:gd name="connsiteY1" fmla="*/ 1174 h 1488"/>
                <a:gd name="connsiteX2" fmla="*/ 3017 w 46643"/>
                <a:gd name="connsiteY2" fmla="*/ -223 h 1488"/>
                <a:gd name="connsiteX3" fmla="*/ 40395 w 46643"/>
                <a:gd name="connsiteY3" fmla="*/ -223 h 1488"/>
                <a:gd name="connsiteX4" fmla="*/ 45038 w 46643"/>
                <a:gd name="connsiteY4" fmla="*/ 1174 h 1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43" h="1488">
                  <a:moveTo>
                    <a:pt x="45038" y="1174"/>
                  </a:moveTo>
                  <a:lnTo>
                    <a:pt x="-1606" y="1174"/>
                  </a:lnTo>
                  <a:cubicBezTo>
                    <a:pt x="-386" y="-20"/>
                    <a:pt x="1345" y="-542"/>
                    <a:pt x="3017" y="-223"/>
                  </a:cubicBezTo>
                  <a:lnTo>
                    <a:pt x="40395" y="-223"/>
                  </a:lnTo>
                  <a:cubicBezTo>
                    <a:pt x="42087" y="-540"/>
                    <a:pt x="43818" y="-18"/>
                    <a:pt x="45038" y="1174"/>
                  </a:cubicBezTo>
                  <a:close/>
                </a:path>
              </a:pathLst>
            </a:custGeom>
            <a:solidFill>
              <a:srgbClr val="141A1D"/>
            </a:solidFill>
            <a:ln w="1956" cap="flat">
              <a:noFill/>
              <a:prstDash val="solid"/>
              <a:miter/>
            </a:ln>
          </p:spPr>
          <p:txBody>
            <a:bodyPr rtlCol="0" anchor="ctr"/>
            <a:lstStyle/>
            <a:p>
              <a:endParaRPr lang="es-CO"/>
            </a:p>
          </p:txBody>
        </p:sp>
        <p:sp>
          <p:nvSpPr>
            <p:cNvPr id="420" name="Freeform: Shape 419">
              <a:extLst>
                <a:ext uri="{FF2B5EF4-FFF2-40B4-BE49-F238E27FC236}">
                  <a16:creationId xmlns:a16="http://schemas.microsoft.com/office/drawing/2014/main" id="{08D892BE-5FCB-3E91-DB18-6F538A9895FF}"/>
                </a:ext>
              </a:extLst>
            </p:cNvPr>
            <p:cNvSpPr/>
            <p:nvPr/>
          </p:nvSpPr>
          <p:spPr>
            <a:xfrm>
              <a:off x="13167137" y="289848"/>
              <a:ext cx="37889" cy="3185"/>
            </a:xfrm>
            <a:custGeom>
              <a:avLst/>
              <a:gdLst>
                <a:gd name="connsiteX0" fmla="*/ 35930 w 37889"/>
                <a:gd name="connsiteY0" fmla="*/ 909 h 3185"/>
                <a:gd name="connsiteX1" fmla="*/ -1606 w 37889"/>
                <a:gd name="connsiteY1" fmla="*/ 2719 h 3185"/>
                <a:gd name="connsiteX2" fmla="*/ 873 w 37889"/>
                <a:gd name="connsiteY2" fmla="*/ 1440 h 3185"/>
                <a:gd name="connsiteX3" fmla="*/ 36284 w 37889"/>
                <a:gd name="connsiteY3" fmla="*/ -153 h 3185"/>
                <a:gd name="connsiteX4" fmla="*/ 35930 w 37889"/>
                <a:gd name="connsiteY4" fmla="*/ 909 h 3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889" h="3185">
                  <a:moveTo>
                    <a:pt x="35930" y="909"/>
                  </a:moveTo>
                  <a:cubicBezTo>
                    <a:pt x="23418" y="1224"/>
                    <a:pt x="10966" y="3467"/>
                    <a:pt x="-1606" y="2719"/>
                  </a:cubicBezTo>
                  <a:cubicBezTo>
                    <a:pt x="-779" y="2267"/>
                    <a:pt x="67" y="1401"/>
                    <a:pt x="873" y="1440"/>
                  </a:cubicBezTo>
                  <a:cubicBezTo>
                    <a:pt x="12677" y="2031"/>
                    <a:pt x="24480" y="-1038"/>
                    <a:pt x="36284" y="-153"/>
                  </a:cubicBezTo>
                  <a:cubicBezTo>
                    <a:pt x="36264" y="229"/>
                    <a:pt x="36146" y="596"/>
                    <a:pt x="35930" y="909"/>
                  </a:cubicBezTo>
                  <a:close/>
                </a:path>
              </a:pathLst>
            </a:custGeom>
            <a:solidFill>
              <a:srgbClr val="141A1D"/>
            </a:solidFill>
            <a:ln w="1956" cap="flat">
              <a:noFill/>
              <a:prstDash val="solid"/>
              <a:miter/>
            </a:ln>
          </p:spPr>
          <p:txBody>
            <a:bodyPr rtlCol="0" anchor="ctr"/>
            <a:lstStyle/>
            <a:p>
              <a:endParaRPr lang="es-CO"/>
            </a:p>
          </p:txBody>
        </p:sp>
        <p:sp>
          <p:nvSpPr>
            <p:cNvPr id="421" name="Freeform: Shape 420">
              <a:extLst>
                <a:ext uri="{FF2B5EF4-FFF2-40B4-BE49-F238E27FC236}">
                  <a16:creationId xmlns:a16="http://schemas.microsoft.com/office/drawing/2014/main" id="{B1ED2650-8588-AEEB-36B6-AC8EC8A0EBAA}"/>
                </a:ext>
              </a:extLst>
            </p:cNvPr>
            <p:cNvSpPr/>
            <p:nvPr/>
          </p:nvSpPr>
          <p:spPr>
            <a:xfrm>
              <a:off x="13204928" y="288503"/>
              <a:ext cx="36472" cy="1506"/>
            </a:xfrm>
            <a:custGeom>
              <a:avLst/>
              <a:gdLst>
                <a:gd name="connsiteX0" fmla="*/ 34867 w 36472"/>
                <a:gd name="connsiteY0" fmla="*/ -244 h 1506"/>
                <a:gd name="connsiteX1" fmla="*/ 28691 w 36472"/>
                <a:gd name="connsiteY1" fmla="*/ 956 h 1506"/>
                <a:gd name="connsiteX2" fmla="*/ -1606 w 36472"/>
                <a:gd name="connsiteY2" fmla="*/ 1192 h 1506"/>
                <a:gd name="connsiteX3" fmla="*/ 4454 w 36472"/>
                <a:gd name="connsiteY3" fmla="*/ -264 h 1506"/>
                <a:gd name="connsiteX4" fmla="*/ 34867 w 36472"/>
                <a:gd name="connsiteY4" fmla="*/ -244 h 1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72" h="1506">
                  <a:moveTo>
                    <a:pt x="34867" y="-244"/>
                  </a:moveTo>
                  <a:cubicBezTo>
                    <a:pt x="33077" y="1507"/>
                    <a:pt x="30796" y="936"/>
                    <a:pt x="28691" y="956"/>
                  </a:cubicBezTo>
                  <a:cubicBezTo>
                    <a:pt x="18598" y="1074"/>
                    <a:pt x="8506" y="1114"/>
                    <a:pt x="-1606" y="1192"/>
                  </a:cubicBezTo>
                  <a:cubicBezTo>
                    <a:pt x="47" y="-775"/>
                    <a:pt x="2329" y="-244"/>
                    <a:pt x="4454" y="-264"/>
                  </a:cubicBezTo>
                  <a:cubicBezTo>
                    <a:pt x="14585" y="-303"/>
                    <a:pt x="24736" y="-264"/>
                    <a:pt x="34867" y="-244"/>
                  </a:cubicBezTo>
                  <a:close/>
                </a:path>
              </a:pathLst>
            </a:custGeom>
            <a:solidFill>
              <a:srgbClr val="141A1D"/>
            </a:solidFill>
            <a:ln w="1956" cap="flat">
              <a:noFill/>
              <a:prstDash val="solid"/>
              <a:miter/>
            </a:ln>
          </p:spPr>
          <p:txBody>
            <a:bodyPr rtlCol="0" anchor="ctr"/>
            <a:lstStyle/>
            <a:p>
              <a:endParaRPr lang="es-CO"/>
            </a:p>
          </p:txBody>
        </p:sp>
        <p:sp>
          <p:nvSpPr>
            <p:cNvPr id="422" name="Freeform: Shape 421">
              <a:extLst>
                <a:ext uri="{FF2B5EF4-FFF2-40B4-BE49-F238E27FC236}">
                  <a16:creationId xmlns:a16="http://schemas.microsoft.com/office/drawing/2014/main" id="{EDE866AC-C871-FD51-0D24-935F216644A5}"/>
                </a:ext>
              </a:extLst>
            </p:cNvPr>
            <p:cNvSpPr/>
            <p:nvPr/>
          </p:nvSpPr>
          <p:spPr>
            <a:xfrm>
              <a:off x="13022583" y="308892"/>
              <a:ext cx="6554" cy="1774"/>
            </a:xfrm>
            <a:custGeom>
              <a:avLst/>
              <a:gdLst>
                <a:gd name="connsiteX0" fmla="*/ 4395 w 6554"/>
                <a:gd name="connsiteY0" fmla="*/ 1145 h 1774"/>
                <a:gd name="connsiteX1" fmla="*/ 1778 w 6554"/>
                <a:gd name="connsiteY1" fmla="*/ 1460 h 1774"/>
                <a:gd name="connsiteX2" fmla="*/ -1606 w 6554"/>
                <a:gd name="connsiteY2" fmla="*/ 1007 h 1774"/>
                <a:gd name="connsiteX3" fmla="*/ 4454 w 6554"/>
                <a:gd name="connsiteY3" fmla="*/ -193 h 1774"/>
                <a:gd name="connsiteX4" fmla="*/ 4887 w 6554"/>
                <a:gd name="connsiteY4" fmla="*/ 712 h 1774"/>
                <a:gd name="connsiteX5" fmla="*/ 4395 w 6554"/>
                <a:gd name="connsiteY5" fmla="*/ 1145 h 1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4" h="1774">
                  <a:moveTo>
                    <a:pt x="4395" y="1145"/>
                  </a:moveTo>
                  <a:lnTo>
                    <a:pt x="1778" y="1460"/>
                  </a:lnTo>
                  <a:lnTo>
                    <a:pt x="-1606" y="1007"/>
                  </a:lnTo>
                  <a:cubicBezTo>
                    <a:pt x="165" y="-626"/>
                    <a:pt x="2329" y="-350"/>
                    <a:pt x="4454" y="-193"/>
                  </a:cubicBezTo>
                  <a:cubicBezTo>
                    <a:pt x="4906" y="122"/>
                    <a:pt x="5044" y="437"/>
                    <a:pt x="4887" y="712"/>
                  </a:cubicBezTo>
                  <a:cubicBezTo>
                    <a:pt x="4729" y="988"/>
                    <a:pt x="4552" y="1145"/>
                    <a:pt x="4395" y="1145"/>
                  </a:cubicBezTo>
                  <a:close/>
                </a:path>
              </a:pathLst>
            </a:custGeom>
            <a:solidFill>
              <a:srgbClr val="36474E"/>
            </a:solidFill>
            <a:ln w="1956" cap="flat">
              <a:noFill/>
              <a:prstDash val="solid"/>
              <a:miter/>
            </a:ln>
          </p:spPr>
          <p:txBody>
            <a:bodyPr rtlCol="0" anchor="ctr"/>
            <a:lstStyle/>
            <a:p>
              <a:endParaRPr lang="es-CO"/>
            </a:p>
          </p:txBody>
        </p:sp>
        <p:sp>
          <p:nvSpPr>
            <p:cNvPr id="423" name="Freeform: Shape 422">
              <a:extLst>
                <a:ext uri="{FF2B5EF4-FFF2-40B4-BE49-F238E27FC236}">
                  <a16:creationId xmlns:a16="http://schemas.microsoft.com/office/drawing/2014/main" id="{DBDEDBE5-1519-34D7-2032-0F93C170BAF1}"/>
                </a:ext>
              </a:extLst>
            </p:cNvPr>
            <p:cNvSpPr/>
            <p:nvPr/>
          </p:nvSpPr>
          <p:spPr>
            <a:xfrm>
              <a:off x="13028584" y="308856"/>
              <a:ext cx="6000" cy="1639"/>
            </a:xfrm>
            <a:custGeom>
              <a:avLst/>
              <a:gdLst>
                <a:gd name="connsiteX0" fmla="*/ -1606 w 6000"/>
                <a:gd name="connsiteY0" fmla="*/ 1181 h 1639"/>
                <a:gd name="connsiteX1" fmla="*/ -1606 w 6000"/>
                <a:gd name="connsiteY1" fmla="*/ -157 h 1639"/>
                <a:gd name="connsiteX2" fmla="*/ -307 w 6000"/>
                <a:gd name="connsiteY2" fmla="*/ -314 h 1639"/>
                <a:gd name="connsiteX3" fmla="*/ 4395 w 6000"/>
                <a:gd name="connsiteY3" fmla="*/ -19 h 1639"/>
                <a:gd name="connsiteX4" fmla="*/ -1606 w 6000"/>
                <a:gd name="connsiteY4" fmla="*/ 1181 h 16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 h="1639">
                  <a:moveTo>
                    <a:pt x="-1606" y="1181"/>
                  </a:moveTo>
                  <a:lnTo>
                    <a:pt x="-1606" y="-157"/>
                  </a:lnTo>
                  <a:cubicBezTo>
                    <a:pt x="-1173" y="-267"/>
                    <a:pt x="-740" y="-320"/>
                    <a:pt x="-307" y="-314"/>
                  </a:cubicBezTo>
                  <a:lnTo>
                    <a:pt x="4395" y="-19"/>
                  </a:lnTo>
                  <a:cubicBezTo>
                    <a:pt x="2624" y="1147"/>
                    <a:pt x="480" y="1578"/>
                    <a:pt x="-1606" y="1181"/>
                  </a:cubicBezTo>
                  <a:close/>
                </a:path>
              </a:pathLst>
            </a:custGeom>
            <a:solidFill>
              <a:srgbClr val="4A646E"/>
            </a:solidFill>
            <a:ln w="1956" cap="flat">
              <a:noFill/>
              <a:prstDash val="solid"/>
              <a:miter/>
            </a:ln>
          </p:spPr>
          <p:txBody>
            <a:bodyPr rtlCol="0" anchor="ctr"/>
            <a:lstStyle/>
            <a:p>
              <a:endParaRPr lang="es-CO"/>
            </a:p>
          </p:txBody>
        </p:sp>
        <p:sp>
          <p:nvSpPr>
            <p:cNvPr id="424" name="Freeform: Shape 423">
              <a:extLst>
                <a:ext uri="{FF2B5EF4-FFF2-40B4-BE49-F238E27FC236}">
                  <a16:creationId xmlns:a16="http://schemas.microsoft.com/office/drawing/2014/main" id="{C7EFE528-5A23-A27C-16D1-99D7B82BC4CF}"/>
                </a:ext>
              </a:extLst>
            </p:cNvPr>
            <p:cNvSpPr/>
            <p:nvPr/>
          </p:nvSpPr>
          <p:spPr>
            <a:xfrm>
              <a:off x="12938601" y="292063"/>
              <a:ext cx="621810" cy="299722"/>
            </a:xfrm>
            <a:custGeom>
              <a:avLst/>
              <a:gdLst>
                <a:gd name="connsiteX0" fmla="*/ 582336 w 621810"/>
                <a:gd name="connsiteY0" fmla="*/ 118657 h 299722"/>
                <a:gd name="connsiteX1" fmla="*/ 589260 w 621810"/>
                <a:gd name="connsiteY1" fmla="*/ 128789 h 299722"/>
                <a:gd name="connsiteX2" fmla="*/ 607142 w 621810"/>
                <a:gd name="connsiteY2" fmla="*/ 159379 h 299722"/>
                <a:gd name="connsiteX3" fmla="*/ 620205 w 621810"/>
                <a:gd name="connsiteY3" fmla="*/ 201557 h 299722"/>
                <a:gd name="connsiteX4" fmla="*/ 597739 w 621810"/>
                <a:gd name="connsiteY4" fmla="*/ 220895 h 299722"/>
                <a:gd name="connsiteX5" fmla="*/ 561758 w 621810"/>
                <a:gd name="connsiteY5" fmla="*/ 241512 h 299722"/>
                <a:gd name="connsiteX6" fmla="*/ 484012 w 621810"/>
                <a:gd name="connsiteY6" fmla="*/ 269664 h 299722"/>
                <a:gd name="connsiteX7" fmla="*/ 397453 w 621810"/>
                <a:gd name="connsiteY7" fmla="*/ 285008 h 299722"/>
                <a:gd name="connsiteX8" fmla="*/ 356514 w 621810"/>
                <a:gd name="connsiteY8" fmla="*/ 291244 h 299722"/>
                <a:gd name="connsiteX9" fmla="*/ 321104 w 621810"/>
                <a:gd name="connsiteY9" fmla="*/ 294746 h 299722"/>
                <a:gd name="connsiteX10" fmla="*/ 290769 w 621810"/>
                <a:gd name="connsiteY10" fmla="*/ 298032 h 299722"/>
                <a:gd name="connsiteX11" fmla="*/ 250164 w 621810"/>
                <a:gd name="connsiteY11" fmla="*/ 298366 h 299722"/>
                <a:gd name="connsiteX12" fmla="*/ 216918 w 621810"/>
                <a:gd name="connsiteY12" fmla="*/ 294923 h 299722"/>
                <a:gd name="connsiteX13" fmla="*/ 144130 w 621810"/>
                <a:gd name="connsiteY13" fmla="*/ 270588 h 299722"/>
                <a:gd name="connsiteX14" fmla="*/ 70790 w 621810"/>
                <a:gd name="connsiteY14" fmla="*/ 214974 h 299722"/>
                <a:gd name="connsiteX15" fmla="*/ 38861 w 621810"/>
                <a:gd name="connsiteY15" fmla="*/ 182062 h 299722"/>
                <a:gd name="connsiteX16" fmla="*/ -169 w 621810"/>
                <a:gd name="connsiteY16" fmla="*/ 90958 h 299722"/>
                <a:gd name="connsiteX17" fmla="*/ -1467 w 621810"/>
                <a:gd name="connsiteY17" fmla="*/ 66977 h 299722"/>
                <a:gd name="connsiteX18" fmla="*/ 2271 w 621810"/>
                <a:gd name="connsiteY18" fmla="*/ 57141 h 299722"/>
                <a:gd name="connsiteX19" fmla="*/ 60659 w 621810"/>
                <a:gd name="connsiteY19" fmla="*/ 25213 h 299722"/>
                <a:gd name="connsiteX20" fmla="*/ 86941 w 621810"/>
                <a:gd name="connsiteY20" fmla="*/ 20196 h 299722"/>
                <a:gd name="connsiteX21" fmla="*/ 122018 w 621810"/>
                <a:gd name="connsiteY21" fmla="*/ 14983 h 299722"/>
                <a:gd name="connsiteX22" fmla="*/ 162208 w 621810"/>
                <a:gd name="connsiteY22" fmla="*/ 9770 h 299722"/>
                <a:gd name="connsiteX23" fmla="*/ 184596 w 621810"/>
                <a:gd name="connsiteY23" fmla="*/ 7920 h 299722"/>
                <a:gd name="connsiteX24" fmla="*/ 229410 w 621810"/>
                <a:gd name="connsiteY24" fmla="*/ 4537 h 299722"/>
                <a:gd name="connsiteX25" fmla="*/ 251050 w 621810"/>
                <a:gd name="connsiteY25" fmla="*/ 3435 h 299722"/>
                <a:gd name="connsiteX26" fmla="*/ 266139 w 621810"/>
                <a:gd name="connsiteY26" fmla="*/ 1625 h 299722"/>
                <a:gd name="connsiteX27" fmla="*/ 286421 w 621810"/>
                <a:gd name="connsiteY27" fmla="*/ 563 h 299722"/>
                <a:gd name="connsiteX28" fmla="*/ 331451 w 621810"/>
                <a:gd name="connsiteY28" fmla="*/ 130 h 299722"/>
                <a:gd name="connsiteX29" fmla="*/ 371249 w 621810"/>
                <a:gd name="connsiteY29" fmla="*/ 819 h 299722"/>
                <a:gd name="connsiteX30" fmla="*/ 417853 w 621810"/>
                <a:gd name="connsiteY30" fmla="*/ 7055 h 299722"/>
                <a:gd name="connsiteX31" fmla="*/ 456510 w 621810"/>
                <a:gd name="connsiteY31" fmla="*/ 16891 h 299722"/>
                <a:gd name="connsiteX32" fmla="*/ 503213 w 621810"/>
                <a:gd name="connsiteY32" fmla="*/ 38295 h 299722"/>
                <a:gd name="connsiteX33" fmla="*/ 515016 w 621810"/>
                <a:gd name="connsiteY33" fmla="*/ 47836 h 299722"/>
                <a:gd name="connsiteX34" fmla="*/ 557312 w 621810"/>
                <a:gd name="connsiteY34" fmla="*/ 88834 h 299722"/>
                <a:gd name="connsiteX35" fmla="*/ 579424 w 621810"/>
                <a:gd name="connsiteY35" fmla="*/ 115706 h 299722"/>
                <a:gd name="connsiteX36" fmla="*/ 580821 w 621810"/>
                <a:gd name="connsiteY36" fmla="*/ 117182 h 299722"/>
                <a:gd name="connsiteX37" fmla="*/ 580821 w 621810"/>
                <a:gd name="connsiteY37" fmla="*/ 117182 h 299722"/>
                <a:gd name="connsiteX38" fmla="*/ 582257 w 621810"/>
                <a:gd name="connsiteY38" fmla="*/ 118697 h 299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21810" h="299722">
                  <a:moveTo>
                    <a:pt x="582336" y="118657"/>
                  </a:moveTo>
                  <a:cubicBezTo>
                    <a:pt x="583831" y="122592"/>
                    <a:pt x="586782" y="125582"/>
                    <a:pt x="589260" y="128789"/>
                  </a:cubicBezTo>
                  <a:cubicBezTo>
                    <a:pt x="596322" y="138296"/>
                    <a:pt x="602323" y="148556"/>
                    <a:pt x="607142" y="159379"/>
                  </a:cubicBezTo>
                  <a:cubicBezTo>
                    <a:pt x="612749" y="173016"/>
                    <a:pt x="617136" y="187133"/>
                    <a:pt x="620205" y="201557"/>
                  </a:cubicBezTo>
                  <a:cubicBezTo>
                    <a:pt x="614008" y="209426"/>
                    <a:pt x="605726" y="215053"/>
                    <a:pt x="597739" y="220895"/>
                  </a:cubicBezTo>
                  <a:cubicBezTo>
                    <a:pt x="586526" y="229079"/>
                    <a:pt x="574014" y="235099"/>
                    <a:pt x="561758" y="241512"/>
                  </a:cubicBezTo>
                  <a:cubicBezTo>
                    <a:pt x="537265" y="254421"/>
                    <a:pt x="511101" y="263894"/>
                    <a:pt x="484012" y="269664"/>
                  </a:cubicBezTo>
                  <a:cubicBezTo>
                    <a:pt x="455329" y="275723"/>
                    <a:pt x="426588" y="281310"/>
                    <a:pt x="397453" y="285008"/>
                  </a:cubicBezTo>
                  <a:cubicBezTo>
                    <a:pt x="383780" y="286740"/>
                    <a:pt x="370285" y="289887"/>
                    <a:pt x="356514" y="291244"/>
                  </a:cubicBezTo>
                  <a:cubicBezTo>
                    <a:pt x="344711" y="292425"/>
                    <a:pt x="332907" y="294097"/>
                    <a:pt x="321104" y="294746"/>
                  </a:cubicBezTo>
                  <a:cubicBezTo>
                    <a:pt x="310913" y="295297"/>
                    <a:pt x="300841" y="296517"/>
                    <a:pt x="290769" y="298032"/>
                  </a:cubicBezTo>
                  <a:cubicBezTo>
                    <a:pt x="277293" y="299747"/>
                    <a:pt x="263660" y="299859"/>
                    <a:pt x="250164" y="298366"/>
                  </a:cubicBezTo>
                  <a:cubicBezTo>
                    <a:pt x="239050" y="297382"/>
                    <a:pt x="227934" y="296615"/>
                    <a:pt x="216918" y="294923"/>
                  </a:cubicBezTo>
                  <a:cubicBezTo>
                    <a:pt x="191501" y="290825"/>
                    <a:pt x="166910" y="282604"/>
                    <a:pt x="144130" y="270588"/>
                  </a:cubicBezTo>
                  <a:cubicBezTo>
                    <a:pt x="116411" y="256286"/>
                    <a:pt x="92745" y="236771"/>
                    <a:pt x="70790" y="214974"/>
                  </a:cubicBezTo>
                  <a:cubicBezTo>
                    <a:pt x="59931" y="204213"/>
                    <a:pt x="48481" y="194042"/>
                    <a:pt x="38861" y="182062"/>
                  </a:cubicBezTo>
                  <a:cubicBezTo>
                    <a:pt x="17576" y="155946"/>
                    <a:pt x="4061" y="124382"/>
                    <a:pt x="-169" y="90958"/>
                  </a:cubicBezTo>
                  <a:cubicBezTo>
                    <a:pt x="-1192" y="83089"/>
                    <a:pt x="-582" y="74964"/>
                    <a:pt x="-1467" y="66977"/>
                  </a:cubicBezTo>
                  <a:cubicBezTo>
                    <a:pt x="-2077" y="63265"/>
                    <a:pt x="-641" y="59512"/>
                    <a:pt x="2271" y="57141"/>
                  </a:cubicBezTo>
                  <a:cubicBezTo>
                    <a:pt x="19543" y="42916"/>
                    <a:pt x="39353" y="32084"/>
                    <a:pt x="60659" y="25213"/>
                  </a:cubicBezTo>
                  <a:cubicBezTo>
                    <a:pt x="69610" y="24524"/>
                    <a:pt x="78108" y="21494"/>
                    <a:pt x="86941" y="20196"/>
                  </a:cubicBezTo>
                  <a:cubicBezTo>
                    <a:pt x="98627" y="18465"/>
                    <a:pt x="110234" y="16262"/>
                    <a:pt x="122018" y="14983"/>
                  </a:cubicBezTo>
                  <a:cubicBezTo>
                    <a:pt x="135454" y="13547"/>
                    <a:pt x="148792" y="11363"/>
                    <a:pt x="162208" y="9770"/>
                  </a:cubicBezTo>
                  <a:cubicBezTo>
                    <a:pt x="169645" y="8884"/>
                    <a:pt x="177140" y="8786"/>
                    <a:pt x="184596" y="7920"/>
                  </a:cubicBezTo>
                  <a:cubicBezTo>
                    <a:pt x="199488" y="6170"/>
                    <a:pt x="214479" y="5619"/>
                    <a:pt x="229410" y="4537"/>
                  </a:cubicBezTo>
                  <a:cubicBezTo>
                    <a:pt x="236650" y="4006"/>
                    <a:pt x="243889" y="3533"/>
                    <a:pt x="251050" y="3435"/>
                  </a:cubicBezTo>
                  <a:cubicBezTo>
                    <a:pt x="256125" y="3191"/>
                    <a:pt x="261161" y="2585"/>
                    <a:pt x="266139" y="1625"/>
                  </a:cubicBezTo>
                  <a:cubicBezTo>
                    <a:pt x="272867" y="771"/>
                    <a:pt x="279634" y="417"/>
                    <a:pt x="286421" y="563"/>
                  </a:cubicBezTo>
                  <a:cubicBezTo>
                    <a:pt x="301451" y="425"/>
                    <a:pt x="316559" y="1468"/>
                    <a:pt x="331451" y="130"/>
                  </a:cubicBezTo>
                  <a:cubicBezTo>
                    <a:pt x="344849" y="-1070"/>
                    <a:pt x="358009" y="504"/>
                    <a:pt x="371249" y="819"/>
                  </a:cubicBezTo>
                  <a:cubicBezTo>
                    <a:pt x="386948" y="1486"/>
                    <a:pt x="402548" y="3573"/>
                    <a:pt x="417853" y="7055"/>
                  </a:cubicBezTo>
                  <a:cubicBezTo>
                    <a:pt x="430877" y="9770"/>
                    <a:pt x="443841" y="12819"/>
                    <a:pt x="456510" y="16891"/>
                  </a:cubicBezTo>
                  <a:cubicBezTo>
                    <a:pt x="472917" y="22065"/>
                    <a:pt x="489206" y="27790"/>
                    <a:pt x="503213" y="38295"/>
                  </a:cubicBezTo>
                  <a:cubicBezTo>
                    <a:pt x="507265" y="41324"/>
                    <a:pt x="511239" y="44511"/>
                    <a:pt x="515016" y="47836"/>
                  </a:cubicBezTo>
                  <a:cubicBezTo>
                    <a:pt x="529809" y="60759"/>
                    <a:pt x="543935" y="74443"/>
                    <a:pt x="557312" y="88834"/>
                  </a:cubicBezTo>
                  <a:cubicBezTo>
                    <a:pt x="565181" y="97273"/>
                    <a:pt x="572086" y="106716"/>
                    <a:pt x="579424" y="115706"/>
                  </a:cubicBezTo>
                  <a:cubicBezTo>
                    <a:pt x="579916" y="116178"/>
                    <a:pt x="580349" y="116710"/>
                    <a:pt x="580821" y="117182"/>
                  </a:cubicBezTo>
                  <a:lnTo>
                    <a:pt x="580821" y="117182"/>
                  </a:lnTo>
                  <a:cubicBezTo>
                    <a:pt x="581332" y="117654"/>
                    <a:pt x="581785" y="118185"/>
                    <a:pt x="582257" y="118697"/>
                  </a:cubicBezTo>
                  <a:close/>
                </a:path>
              </a:pathLst>
            </a:custGeom>
            <a:solidFill>
              <a:srgbClr val="98C7DC"/>
            </a:solidFill>
            <a:ln w="1956" cap="flat">
              <a:noFill/>
              <a:prstDash val="solid"/>
              <a:miter/>
            </a:ln>
          </p:spPr>
          <p:txBody>
            <a:bodyPr rtlCol="0" anchor="ctr"/>
            <a:lstStyle/>
            <a:p>
              <a:endParaRPr lang="es-CO"/>
            </a:p>
          </p:txBody>
        </p:sp>
        <p:sp>
          <p:nvSpPr>
            <p:cNvPr id="425" name="Freeform: Shape 424">
              <a:extLst>
                <a:ext uri="{FF2B5EF4-FFF2-40B4-BE49-F238E27FC236}">
                  <a16:creationId xmlns:a16="http://schemas.microsoft.com/office/drawing/2014/main" id="{B3E4EEB8-776E-F9BC-5573-8BF548E831BD}"/>
                </a:ext>
              </a:extLst>
            </p:cNvPr>
            <p:cNvSpPr/>
            <p:nvPr/>
          </p:nvSpPr>
          <p:spPr>
            <a:xfrm>
              <a:off x="13521126" y="409501"/>
              <a:ext cx="1436" cy="1514"/>
            </a:xfrm>
            <a:custGeom>
              <a:avLst/>
              <a:gdLst>
                <a:gd name="connsiteX0" fmla="*/ -169 w 1436"/>
                <a:gd name="connsiteY0" fmla="*/ 1200 h 1514"/>
                <a:gd name="connsiteX1" fmla="*/ -1606 w 1436"/>
                <a:gd name="connsiteY1" fmla="*/ -315 h 1514"/>
              </a:gdLst>
              <a:ahLst/>
              <a:cxnLst>
                <a:cxn ang="0">
                  <a:pos x="connsiteX0" y="connsiteY0"/>
                </a:cxn>
                <a:cxn ang="0">
                  <a:pos x="connsiteX1" y="connsiteY1"/>
                </a:cxn>
              </a:cxnLst>
              <a:rect l="l" t="t" r="r" b="b"/>
              <a:pathLst>
                <a:path w="1436" h="1514">
                  <a:moveTo>
                    <a:pt x="-169" y="1200"/>
                  </a:moveTo>
                  <a:lnTo>
                    <a:pt x="-1606" y="-315"/>
                  </a:lnTo>
                  <a:close/>
                </a:path>
              </a:pathLst>
            </a:custGeom>
            <a:solidFill>
              <a:srgbClr val="7AA0B1"/>
            </a:solidFill>
            <a:ln w="1956" cap="flat">
              <a:noFill/>
              <a:prstDash val="solid"/>
              <a:miter/>
            </a:ln>
          </p:spPr>
          <p:txBody>
            <a:bodyPr rtlCol="0" anchor="ctr"/>
            <a:lstStyle/>
            <a:p>
              <a:endParaRPr lang="es-CO"/>
            </a:p>
          </p:txBody>
        </p:sp>
        <p:sp>
          <p:nvSpPr>
            <p:cNvPr id="426" name="Freeform: Shape 425">
              <a:extLst>
                <a:ext uri="{FF2B5EF4-FFF2-40B4-BE49-F238E27FC236}">
                  <a16:creationId xmlns:a16="http://schemas.microsoft.com/office/drawing/2014/main" id="{F2A173DF-491F-DD74-72B2-82B64FF785A0}"/>
                </a:ext>
              </a:extLst>
            </p:cNvPr>
            <p:cNvSpPr/>
            <p:nvPr/>
          </p:nvSpPr>
          <p:spPr>
            <a:xfrm>
              <a:off x="13519728" y="408045"/>
              <a:ext cx="1397" cy="1475"/>
            </a:xfrm>
            <a:custGeom>
              <a:avLst/>
              <a:gdLst>
                <a:gd name="connsiteX0" fmla="*/ -208 w 1397"/>
                <a:gd name="connsiteY0" fmla="*/ 1161 h 1475"/>
                <a:gd name="connsiteX1" fmla="*/ -1606 w 1397"/>
                <a:gd name="connsiteY1" fmla="*/ -315 h 1475"/>
              </a:gdLst>
              <a:ahLst/>
              <a:cxnLst>
                <a:cxn ang="0">
                  <a:pos x="connsiteX0" y="connsiteY0"/>
                </a:cxn>
                <a:cxn ang="0">
                  <a:pos x="connsiteX1" y="connsiteY1"/>
                </a:cxn>
              </a:cxnLst>
              <a:rect l="l" t="t" r="r" b="b"/>
              <a:pathLst>
                <a:path w="1397" h="1475">
                  <a:moveTo>
                    <a:pt x="-208" y="1161"/>
                  </a:moveTo>
                  <a:lnTo>
                    <a:pt x="-1606" y="-315"/>
                  </a:lnTo>
                  <a:close/>
                </a:path>
              </a:pathLst>
            </a:custGeom>
            <a:solidFill>
              <a:srgbClr val="7AA0B1"/>
            </a:solidFill>
            <a:ln w="1956" cap="flat">
              <a:noFill/>
              <a:prstDash val="solid"/>
              <a:miter/>
            </a:ln>
          </p:spPr>
          <p:txBody>
            <a:bodyPr rtlCol="0" anchor="ctr"/>
            <a:lstStyle/>
            <a:p>
              <a:endParaRPr lang="es-CO"/>
            </a:p>
          </p:txBody>
        </p:sp>
        <p:sp>
          <p:nvSpPr>
            <p:cNvPr id="427" name="Freeform: Shape 426">
              <a:extLst>
                <a:ext uri="{FF2B5EF4-FFF2-40B4-BE49-F238E27FC236}">
                  <a16:creationId xmlns:a16="http://schemas.microsoft.com/office/drawing/2014/main" id="{8A282469-C773-4245-0F9B-F98863EC7069}"/>
                </a:ext>
              </a:extLst>
            </p:cNvPr>
            <p:cNvSpPr/>
            <p:nvPr/>
          </p:nvSpPr>
          <p:spPr>
            <a:xfrm>
              <a:off x="13126277" y="334817"/>
              <a:ext cx="348454" cy="133423"/>
            </a:xfrm>
            <a:custGeom>
              <a:avLst/>
              <a:gdLst>
                <a:gd name="connsiteX0" fmla="*/ 115584 w 348454"/>
                <a:gd name="connsiteY0" fmla="*/ -52 h 133423"/>
                <a:gd name="connsiteX1" fmla="*/ 166045 w 348454"/>
                <a:gd name="connsiteY1" fmla="*/ 4020 h 133423"/>
                <a:gd name="connsiteX2" fmla="*/ 183317 w 348454"/>
                <a:gd name="connsiteY2" fmla="*/ 2486 h 133423"/>
                <a:gd name="connsiteX3" fmla="*/ 223252 w 348454"/>
                <a:gd name="connsiteY3" fmla="*/ 1935 h 133423"/>
                <a:gd name="connsiteX4" fmla="*/ 268853 w 348454"/>
                <a:gd name="connsiteY4" fmla="*/ 10217 h 133423"/>
                <a:gd name="connsiteX5" fmla="*/ 325609 w 348454"/>
                <a:gd name="connsiteY5" fmla="*/ 40002 h 133423"/>
                <a:gd name="connsiteX6" fmla="*/ 346816 w 348454"/>
                <a:gd name="connsiteY6" fmla="*/ 86075 h 133423"/>
                <a:gd name="connsiteX7" fmla="*/ 336507 w 348454"/>
                <a:gd name="connsiteY7" fmla="*/ 112790 h 133423"/>
                <a:gd name="connsiteX8" fmla="*/ 311818 w 348454"/>
                <a:gd name="connsiteY8" fmla="*/ 127210 h 133423"/>
                <a:gd name="connsiteX9" fmla="*/ 294447 w 348454"/>
                <a:gd name="connsiteY9" fmla="*/ 128135 h 133423"/>
                <a:gd name="connsiteX10" fmla="*/ 248079 w 348454"/>
                <a:gd name="connsiteY10" fmla="*/ 130810 h 133423"/>
                <a:gd name="connsiteX11" fmla="*/ 188511 w 348454"/>
                <a:gd name="connsiteY11" fmla="*/ 132521 h 133423"/>
                <a:gd name="connsiteX12" fmla="*/ 147631 w 348454"/>
                <a:gd name="connsiteY12" fmla="*/ 122961 h 133423"/>
                <a:gd name="connsiteX13" fmla="*/ 111394 w 348454"/>
                <a:gd name="connsiteY13" fmla="*/ 116764 h 133423"/>
                <a:gd name="connsiteX14" fmla="*/ 88397 w 348454"/>
                <a:gd name="connsiteY14" fmla="*/ 119813 h 133423"/>
                <a:gd name="connsiteX15" fmla="*/ 56626 w 348454"/>
                <a:gd name="connsiteY15" fmla="*/ 119400 h 133423"/>
                <a:gd name="connsiteX16" fmla="*/ 20901 w 348454"/>
                <a:gd name="connsiteY16" fmla="*/ 104468 h 133423"/>
                <a:gd name="connsiteX17" fmla="*/ -1605 w 348454"/>
                <a:gd name="connsiteY17" fmla="*/ 60736 h 133423"/>
                <a:gd name="connsiteX18" fmla="*/ 7720 w 348454"/>
                <a:gd name="connsiteY18" fmla="*/ 35319 h 133423"/>
                <a:gd name="connsiteX19" fmla="*/ 54265 w 348454"/>
                <a:gd name="connsiteY19" fmla="*/ 5811 h 133423"/>
                <a:gd name="connsiteX20" fmla="*/ 115584 w 348454"/>
                <a:gd name="connsiteY20" fmla="*/ -52 h 13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454" h="133423">
                  <a:moveTo>
                    <a:pt x="115584" y="-52"/>
                  </a:moveTo>
                  <a:cubicBezTo>
                    <a:pt x="132503" y="-941"/>
                    <a:pt x="149480" y="428"/>
                    <a:pt x="166045" y="4020"/>
                  </a:cubicBezTo>
                  <a:cubicBezTo>
                    <a:pt x="171946" y="5339"/>
                    <a:pt x="177632" y="3273"/>
                    <a:pt x="183317" y="2486"/>
                  </a:cubicBezTo>
                  <a:cubicBezTo>
                    <a:pt x="196576" y="926"/>
                    <a:pt x="209954" y="743"/>
                    <a:pt x="223252" y="1935"/>
                  </a:cubicBezTo>
                  <a:cubicBezTo>
                    <a:pt x="238676" y="3269"/>
                    <a:pt x="253942" y="6043"/>
                    <a:pt x="268853" y="10217"/>
                  </a:cubicBezTo>
                  <a:cubicBezTo>
                    <a:pt x="290060" y="15765"/>
                    <a:pt x="309536" y="25149"/>
                    <a:pt x="325609" y="40002"/>
                  </a:cubicBezTo>
                  <a:cubicBezTo>
                    <a:pt x="338710" y="52139"/>
                    <a:pt x="347465" y="67071"/>
                    <a:pt x="346816" y="86075"/>
                  </a:cubicBezTo>
                  <a:cubicBezTo>
                    <a:pt x="346462" y="96304"/>
                    <a:pt x="341819" y="104626"/>
                    <a:pt x="336507" y="112790"/>
                  </a:cubicBezTo>
                  <a:cubicBezTo>
                    <a:pt x="331196" y="121408"/>
                    <a:pt x="321930" y="126817"/>
                    <a:pt x="311818" y="127210"/>
                  </a:cubicBezTo>
                  <a:cubicBezTo>
                    <a:pt x="306034" y="127623"/>
                    <a:pt x="300251" y="128075"/>
                    <a:pt x="294447" y="128135"/>
                  </a:cubicBezTo>
                  <a:cubicBezTo>
                    <a:pt x="278945" y="128272"/>
                    <a:pt x="263522" y="130102"/>
                    <a:pt x="248079" y="130810"/>
                  </a:cubicBezTo>
                  <a:cubicBezTo>
                    <a:pt x="228229" y="131754"/>
                    <a:pt x="208399" y="134233"/>
                    <a:pt x="188511" y="132521"/>
                  </a:cubicBezTo>
                  <a:cubicBezTo>
                    <a:pt x="174523" y="131150"/>
                    <a:pt x="160772" y="127934"/>
                    <a:pt x="147631" y="122961"/>
                  </a:cubicBezTo>
                  <a:cubicBezTo>
                    <a:pt x="135946" y="118711"/>
                    <a:pt x="124024" y="115603"/>
                    <a:pt x="111394" y="116764"/>
                  </a:cubicBezTo>
                  <a:cubicBezTo>
                    <a:pt x="103702" y="117492"/>
                    <a:pt x="95991" y="118377"/>
                    <a:pt x="88397" y="119813"/>
                  </a:cubicBezTo>
                  <a:cubicBezTo>
                    <a:pt x="77872" y="121645"/>
                    <a:pt x="67092" y="121505"/>
                    <a:pt x="56626" y="119400"/>
                  </a:cubicBezTo>
                  <a:cubicBezTo>
                    <a:pt x="43661" y="117059"/>
                    <a:pt x="31150" y="113498"/>
                    <a:pt x="20901" y="104468"/>
                  </a:cubicBezTo>
                  <a:cubicBezTo>
                    <a:pt x="7661" y="92842"/>
                    <a:pt x="-1605" y="79189"/>
                    <a:pt x="-1605" y="60736"/>
                  </a:cubicBezTo>
                  <a:cubicBezTo>
                    <a:pt x="-1645" y="51419"/>
                    <a:pt x="1661" y="42402"/>
                    <a:pt x="7720" y="35319"/>
                  </a:cubicBezTo>
                  <a:cubicBezTo>
                    <a:pt x="20054" y="20585"/>
                    <a:pt x="35930" y="11260"/>
                    <a:pt x="54265" y="5811"/>
                  </a:cubicBezTo>
                  <a:cubicBezTo>
                    <a:pt x="73839" y="-91"/>
                    <a:pt x="93905" y="-268"/>
                    <a:pt x="115584" y="-52"/>
                  </a:cubicBezTo>
                  <a:close/>
                </a:path>
              </a:pathLst>
            </a:custGeom>
            <a:solidFill>
              <a:srgbClr val="FCFEFD"/>
            </a:solidFill>
            <a:ln w="1956" cap="flat">
              <a:noFill/>
              <a:prstDash val="solid"/>
              <a:miter/>
            </a:ln>
          </p:spPr>
          <p:txBody>
            <a:bodyPr rtlCol="0" anchor="ctr"/>
            <a:lstStyle/>
            <a:p>
              <a:endParaRPr lang="es-CO"/>
            </a:p>
          </p:txBody>
        </p:sp>
      </p:grpSp>
      <p:grpSp>
        <p:nvGrpSpPr>
          <p:cNvPr id="428" name="Group 427">
            <a:extLst>
              <a:ext uri="{FF2B5EF4-FFF2-40B4-BE49-F238E27FC236}">
                <a16:creationId xmlns:a16="http://schemas.microsoft.com/office/drawing/2014/main" id="{31E738D2-8752-DD64-53B8-C1BC1A86B7DC}"/>
              </a:ext>
            </a:extLst>
          </p:cNvPr>
          <p:cNvGrpSpPr/>
          <p:nvPr/>
        </p:nvGrpSpPr>
        <p:grpSpPr>
          <a:xfrm rot="301719">
            <a:off x="8187008" y="-6464676"/>
            <a:ext cx="805838" cy="1042051"/>
            <a:chOff x="3444372" y="-276"/>
            <a:chExt cx="5304113" cy="6858891"/>
          </a:xfrm>
        </p:grpSpPr>
        <p:sp>
          <p:nvSpPr>
            <p:cNvPr id="429" name="Freeform: Shape 428">
              <a:extLst>
                <a:ext uri="{FF2B5EF4-FFF2-40B4-BE49-F238E27FC236}">
                  <a16:creationId xmlns:a16="http://schemas.microsoft.com/office/drawing/2014/main" id="{5E10FDF8-5FC9-C2C3-B01E-FD9F59A8B868}"/>
                </a:ext>
              </a:extLst>
            </p:cNvPr>
            <p:cNvSpPr/>
            <p:nvPr/>
          </p:nvSpPr>
          <p:spPr>
            <a:xfrm>
              <a:off x="3448789" y="592148"/>
              <a:ext cx="5275560" cy="6241852"/>
            </a:xfrm>
            <a:custGeom>
              <a:avLst/>
              <a:gdLst>
                <a:gd name="connsiteX0" fmla="*/ 401978 w 5275560"/>
                <a:gd name="connsiteY0" fmla="*/ 4762444 h 6241852"/>
                <a:gd name="connsiteX1" fmla="*/ 200878 w 5275560"/>
                <a:gd name="connsiteY1" fmla="*/ 4604172 h 6241852"/>
                <a:gd name="connsiteX2" fmla="*/ 161747 w 5275560"/>
                <a:gd name="connsiteY2" fmla="*/ 4540837 h 6241852"/>
                <a:gd name="connsiteX3" fmla="*/ 74341 w 5275560"/>
                <a:gd name="connsiteY3" fmla="*/ 4280300 h 6241852"/>
                <a:gd name="connsiteX4" fmla="*/ 28217 w 5275560"/>
                <a:gd name="connsiteY4" fmla="*/ 4007257 h 6241852"/>
                <a:gd name="connsiteX5" fmla="*/ 4954 w 5275560"/>
                <a:gd name="connsiteY5" fmla="*/ 3723053 h 6241852"/>
                <a:gd name="connsiteX6" fmla="*/ 919 w 5275560"/>
                <a:gd name="connsiteY6" fmla="*/ 3501850 h 6241852"/>
                <a:gd name="connsiteX7" fmla="*/ 6702 w 5275560"/>
                <a:gd name="connsiteY7" fmla="*/ 3221075 h 6241852"/>
                <a:gd name="connsiteX8" fmla="*/ 3273 w 5275560"/>
                <a:gd name="connsiteY8" fmla="*/ 2992475 h 6241852"/>
                <a:gd name="connsiteX9" fmla="*/ 16720 w 5275560"/>
                <a:gd name="connsiteY9" fmla="*/ 2736981 h 6241852"/>
                <a:gd name="connsiteX10" fmla="*/ 21897 w 5275560"/>
                <a:gd name="connsiteY10" fmla="*/ 2580592 h 6241852"/>
                <a:gd name="connsiteX11" fmla="*/ 29831 w 5275560"/>
                <a:gd name="connsiteY11" fmla="*/ 2414386 h 6241852"/>
                <a:gd name="connsiteX12" fmla="*/ 22637 w 5275560"/>
                <a:gd name="connsiteY12" fmla="*/ 2335654 h 6241852"/>
                <a:gd name="connsiteX13" fmla="*/ 21628 w 5275560"/>
                <a:gd name="connsiteY13" fmla="*/ 2136569 h 6241852"/>
                <a:gd name="connsiteX14" fmla="*/ 17863 w 5275560"/>
                <a:gd name="connsiteY14" fmla="*/ 1911466 h 6241852"/>
                <a:gd name="connsiteX15" fmla="*/ 23444 w 5275560"/>
                <a:gd name="connsiteY15" fmla="*/ 1840062 h 6241852"/>
                <a:gd name="connsiteX16" fmla="*/ 55985 w 5275560"/>
                <a:gd name="connsiteY16" fmla="*/ 1625380 h 6241852"/>
                <a:gd name="connsiteX17" fmla="*/ 159662 w 5275560"/>
                <a:gd name="connsiteY17" fmla="*/ 1441962 h 6241852"/>
                <a:gd name="connsiteX18" fmla="*/ 322237 w 5275560"/>
                <a:gd name="connsiteY18" fmla="*/ 1312870 h 6241852"/>
                <a:gd name="connsiteX19" fmla="*/ 577731 w 5275560"/>
                <a:gd name="connsiteY19" fmla="*/ 1244761 h 6241852"/>
                <a:gd name="connsiteX20" fmla="*/ 809424 w 5275560"/>
                <a:gd name="connsiteY20" fmla="*/ 1206840 h 6241852"/>
                <a:gd name="connsiteX21" fmla="*/ 949946 w 5275560"/>
                <a:gd name="connsiteY21" fmla="*/ 1125552 h 6241852"/>
                <a:gd name="connsiteX22" fmla="*/ 1015433 w 5275560"/>
                <a:gd name="connsiteY22" fmla="*/ 1061545 h 6241852"/>
                <a:gd name="connsiteX23" fmla="*/ 1078634 w 5275560"/>
                <a:gd name="connsiteY23" fmla="*/ 898230 h 6241852"/>
                <a:gd name="connsiteX24" fmla="*/ 1109495 w 5275560"/>
                <a:gd name="connsiteY24" fmla="*/ 715552 h 6241852"/>
                <a:gd name="connsiteX25" fmla="*/ 1143113 w 5275560"/>
                <a:gd name="connsiteY25" fmla="*/ 680522 h 6241852"/>
                <a:gd name="connsiteX26" fmla="*/ 1309184 w 5275560"/>
                <a:gd name="connsiteY26" fmla="*/ 740160 h 6241852"/>
                <a:gd name="connsiteX27" fmla="*/ 1323707 w 5275560"/>
                <a:gd name="connsiteY27" fmla="*/ 757238 h 6241852"/>
                <a:gd name="connsiteX28" fmla="*/ 1340986 w 5275560"/>
                <a:gd name="connsiteY28" fmla="*/ 753809 h 6241852"/>
                <a:gd name="connsiteX29" fmla="*/ 1347710 w 5275560"/>
                <a:gd name="connsiteY29" fmla="*/ 735117 h 6241852"/>
                <a:gd name="connsiteX30" fmla="*/ 1454278 w 5275560"/>
                <a:gd name="connsiteY30" fmla="*/ 343741 h 6241852"/>
                <a:gd name="connsiteX31" fmla="*/ 1511697 w 5275560"/>
                <a:gd name="connsiteY31" fmla="*/ 219557 h 6241852"/>
                <a:gd name="connsiteX32" fmla="*/ 1552038 w 5275560"/>
                <a:gd name="connsiteY32" fmla="*/ 191049 h 6241852"/>
                <a:gd name="connsiteX33" fmla="*/ 1572209 w 5275560"/>
                <a:gd name="connsiteY33" fmla="*/ 159919 h 6241852"/>
                <a:gd name="connsiteX34" fmla="*/ 1582092 w 5275560"/>
                <a:gd name="connsiteY34" fmla="*/ 68412 h 6241852"/>
                <a:gd name="connsiteX35" fmla="*/ 1673129 w 5275560"/>
                <a:gd name="connsiteY35" fmla="*/ -773 h 6241852"/>
                <a:gd name="connsiteX36" fmla="*/ 1743995 w 5275560"/>
                <a:gd name="connsiteY36" fmla="*/ 91272 h 6241852"/>
                <a:gd name="connsiteX37" fmla="*/ 1699081 w 5275560"/>
                <a:gd name="connsiteY37" fmla="*/ 250082 h 6241852"/>
                <a:gd name="connsiteX38" fmla="*/ 1649798 w 5275560"/>
                <a:gd name="connsiteY38" fmla="*/ 368887 h 6241852"/>
                <a:gd name="connsiteX39" fmla="*/ 1638368 w 5275560"/>
                <a:gd name="connsiteY39" fmla="*/ 399008 h 6241852"/>
                <a:gd name="connsiteX40" fmla="*/ 1532943 w 5275560"/>
                <a:gd name="connsiteY40" fmla="*/ 682539 h 6241852"/>
                <a:gd name="connsiteX41" fmla="*/ 1452261 w 5275560"/>
                <a:gd name="connsiteY41" fmla="*/ 1125284 h 6241852"/>
                <a:gd name="connsiteX42" fmla="*/ 1390875 w 5275560"/>
                <a:gd name="connsiteY42" fmla="*/ 1578853 h 6241852"/>
                <a:gd name="connsiteX43" fmla="*/ 1358938 w 5275560"/>
                <a:gd name="connsiteY43" fmla="*/ 1838113 h 6241852"/>
                <a:gd name="connsiteX44" fmla="*/ 1357795 w 5275560"/>
                <a:gd name="connsiteY44" fmla="*/ 1872940 h 6241852"/>
                <a:gd name="connsiteX45" fmla="*/ 1360149 w 5275560"/>
                <a:gd name="connsiteY45" fmla="*/ 2173885 h 6241852"/>
                <a:gd name="connsiteX46" fmla="*/ 1354702 w 5275560"/>
                <a:gd name="connsiteY46" fmla="*/ 2377541 h 6241852"/>
                <a:gd name="connsiteX47" fmla="*/ 1347979 w 5275560"/>
                <a:gd name="connsiteY47" fmla="*/ 2529022 h 6241852"/>
                <a:gd name="connsiteX48" fmla="*/ 1351610 w 5275560"/>
                <a:gd name="connsiteY48" fmla="*/ 2849802 h 6241852"/>
                <a:gd name="connsiteX49" fmla="*/ 1348987 w 5275560"/>
                <a:gd name="connsiteY49" fmla="*/ 3160698 h 6241852"/>
                <a:gd name="connsiteX50" fmla="*/ 1353223 w 5275560"/>
                <a:gd name="connsiteY50" fmla="*/ 3394408 h 6241852"/>
                <a:gd name="connsiteX51" fmla="*/ 1347441 w 5275560"/>
                <a:gd name="connsiteY51" fmla="*/ 3553419 h 6241852"/>
                <a:gd name="connsiteX52" fmla="*/ 1341592 w 5275560"/>
                <a:gd name="connsiteY52" fmla="*/ 3582599 h 6241852"/>
                <a:gd name="connsiteX53" fmla="*/ 1337423 w 5275560"/>
                <a:gd name="connsiteY53" fmla="*/ 3601962 h 6241852"/>
                <a:gd name="connsiteX54" fmla="*/ 1332784 w 5275560"/>
                <a:gd name="connsiteY54" fmla="*/ 3820477 h 6241852"/>
                <a:gd name="connsiteX55" fmla="*/ 1343541 w 5275560"/>
                <a:gd name="connsiteY55" fmla="*/ 4133256 h 6241852"/>
                <a:gd name="connsiteX56" fmla="*/ 1358064 w 5275560"/>
                <a:gd name="connsiteY56" fmla="*/ 4378330 h 6241852"/>
                <a:gd name="connsiteX57" fmla="*/ 1372721 w 5275560"/>
                <a:gd name="connsiteY57" fmla="*/ 4596037 h 6241852"/>
                <a:gd name="connsiteX58" fmla="*/ 1414004 w 5275560"/>
                <a:gd name="connsiteY58" fmla="*/ 4920649 h 6241852"/>
                <a:gd name="connsiteX59" fmla="*/ 1453202 w 5275560"/>
                <a:gd name="connsiteY59" fmla="*/ 5220585 h 6241852"/>
                <a:gd name="connsiteX60" fmla="*/ 1477541 w 5275560"/>
                <a:gd name="connsiteY60" fmla="*/ 5444883 h 6241852"/>
                <a:gd name="connsiteX61" fmla="*/ 1485475 w 5275560"/>
                <a:gd name="connsiteY61" fmla="*/ 5468348 h 6241852"/>
                <a:gd name="connsiteX62" fmla="*/ 1495224 w 5275560"/>
                <a:gd name="connsiteY62" fmla="*/ 5524422 h 6241852"/>
                <a:gd name="connsiteX63" fmla="*/ 1598699 w 5275560"/>
                <a:gd name="connsiteY63" fmla="*/ 5753022 h 6241852"/>
                <a:gd name="connsiteX64" fmla="*/ 1753340 w 5275560"/>
                <a:gd name="connsiteY64" fmla="*/ 5833705 h 6241852"/>
                <a:gd name="connsiteX65" fmla="*/ 2083936 w 5275560"/>
                <a:gd name="connsiteY65" fmla="*/ 5838142 h 6241852"/>
                <a:gd name="connsiteX66" fmla="*/ 2420113 w 5275560"/>
                <a:gd name="connsiteY66" fmla="*/ 5676104 h 6241852"/>
                <a:gd name="connsiteX67" fmla="*/ 2471683 w 5275560"/>
                <a:gd name="connsiteY67" fmla="*/ 5571957 h 6241852"/>
                <a:gd name="connsiteX68" fmla="*/ 2517470 w 5275560"/>
                <a:gd name="connsiteY68" fmla="*/ 5273433 h 6241852"/>
                <a:gd name="connsiteX69" fmla="*/ 2514646 w 5275560"/>
                <a:gd name="connsiteY69" fmla="*/ 5049606 h 6241852"/>
                <a:gd name="connsiteX70" fmla="*/ 2513301 w 5275560"/>
                <a:gd name="connsiteY70" fmla="*/ 4838488 h 6241852"/>
                <a:gd name="connsiteX71" fmla="*/ 2581007 w 5275560"/>
                <a:gd name="connsiteY71" fmla="*/ 4588506 h 6241852"/>
                <a:gd name="connsiteX72" fmla="*/ 2725429 w 5275560"/>
                <a:gd name="connsiteY72" fmla="*/ 4510649 h 6241852"/>
                <a:gd name="connsiteX73" fmla="*/ 2913687 w 5275560"/>
                <a:gd name="connsiteY73" fmla="*/ 4522078 h 6241852"/>
                <a:gd name="connsiteX74" fmla="*/ 3140472 w 5275560"/>
                <a:gd name="connsiteY74" fmla="*/ 4552671 h 6241852"/>
                <a:gd name="connsiteX75" fmla="*/ 3466765 w 5275560"/>
                <a:gd name="connsiteY75" fmla="*/ 4588910 h 6241852"/>
                <a:gd name="connsiteX76" fmla="*/ 3695365 w 5275560"/>
                <a:gd name="connsiteY76" fmla="*/ 4582590 h 6241852"/>
                <a:gd name="connsiteX77" fmla="*/ 3868966 w 5275560"/>
                <a:gd name="connsiteY77" fmla="*/ 4570622 h 6241852"/>
                <a:gd name="connsiteX78" fmla="*/ 4041829 w 5275560"/>
                <a:gd name="connsiteY78" fmla="*/ 4551863 h 6241852"/>
                <a:gd name="connsiteX79" fmla="*/ 4058973 w 5275560"/>
                <a:gd name="connsiteY79" fmla="*/ 4548838 h 6241852"/>
                <a:gd name="connsiteX80" fmla="*/ 4079144 w 5275560"/>
                <a:gd name="connsiteY80" fmla="*/ 4553544 h 6241852"/>
                <a:gd name="connsiteX81" fmla="*/ 4072420 w 5275560"/>
                <a:gd name="connsiteY81" fmla="*/ 4575597 h 6241852"/>
                <a:gd name="connsiteX82" fmla="*/ 4016615 w 5275560"/>
                <a:gd name="connsiteY82" fmla="*/ 4632411 h 6241852"/>
                <a:gd name="connsiteX83" fmla="*/ 3629474 w 5275560"/>
                <a:gd name="connsiteY83" fmla="*/ 4866592 h 6241852"/>
                <a:gd name="connsiteX84" fmla="*/ 3579720 w 5275560"/>
                <a:gd name="connsiteY84" fmla="*/ 4927104 h 6241852"/>
                <a:gd name="connsiteX85" fmla="*/ 3563785 w 5275560"/>
                <a:gd name="connsiteY85" fmla="*/ 5185086 h 6241852"/>
                <a:gd name="connsiteX86" fmla="*/ 3573804 w 5275560"/>
                <a:gd name="connsiteY86" fmla="*/ 5381211 h 6241852"/>
                <a:gd name="connsiteX87" fmla="*/ 3736849 w 5275560"/>
                <a:gd name="connsiteY87" fmla="*/ 5566646 h 6241852"/>
                <a:gd name="connsiteX88" fmla="*/ 3922217 w 5275560"/>
                <a:gd name="connsiteY88" fmla="*/ 5578009 h 6241852"/>
                <a:gd name="connsiteX89" fmla="*/ 4066369 w 5275560"/>
                <a:gd name="connsiteY89" fmla="*/ 5578009 h 6241852"/>
                <a:gd name="connsiteX90" fmla="*/ 4304584 w 5275560"/>
                <a:gd name="connsiteY90" fmla="*/ 5543314 h 6241852"/>
                <a:gd name="connsiteX91" fmla="*/ 4403352 w 5275560"/>
                <a:gd name="connsiteY91" fmla="*/ 5354317 h 6241852"/>
                <a:gd name="connsiteX92" fmla="*/ 4394680 w 5275560"/>
                <a:gd name="connsiteY92" fmla="*/ 5084099 h 6241852"/>
                <a:gd name="connsiteX93" fmla="*/ 4395284 w 5275560"/>
                <a:gd name="connsiteY93" fmla="*/ 5021906 h 6241852"/>
                <a:gd name="connsiteX94" fmla="*/ 4412833 w 5275560"/>
                <a:gd name="connsiteY94" fmla="*/ 4803995 h 6241852"/>
                <a:gd name="connsiteX95" fmla="*/ 4493986 w 5275560"/>
                <a:gd name="connsiteY95" fmla="*/ 4452893 h 6241852"/>
                <a:gd name="connsiteX96" fmla="*/ 4566062 w 5275560"/>
                <a:gd name="connsiteY96" fmla="*/ 4188927 h 6241852"/>
                <a:gd name="connsiteX97" fmla="*/ 4583812 w 5275560"/>
                <a:gd name="connsiteY97" fmla="*/ 4036034 h 6241852"/>
                <a:gd name="connsiteX98" fmla="*/ 4617430 w 5275560"/>
                <a:gd name="connsiteY98" fmla="*/ 3774557 h 6241852"/>
                <a:gd name="connsiteX99" fmla="*/ 4634709 w 5275560"/>
                <a:gd name="connsiteY99" fmla="*/ 3526659 h 6241852"/>
                <a:gd name="connsiteX100" fmla="*/ 4651383 w 5275560"/>
                <a:gd name="connsiteY100" fmla="*/ 3321120 h 6241852"/>
                <a:gd name="connsiteX101" fmla="*/ 4640828 w 5275560"/>
                <a:gd name="connsiteY101" fmla="*/ 3104086 h 6241852"/>
                <a:gd name="connsiteX102" fmla="*/ 4624019 w 5275560"/>
                <a:gd name="connsiteY102" fmla="*/ 2931223 h 6241852"/>
                <a:gd name="connsiteX103" fmla="*/ 4614539 w 5275560"/>
                <a:gd name="connsiteY103" fmla="*/ 2600695 h 6241852"/>
                <a:gd name="connsiteX104" fmla="*/ 4619581 w 5275560"/>
                <a:gd name="connsiteY104" fmla="*/ 2474831 h 6241852"/>
                <a:gd name="connsiteX105" fmla="*/ 4617228 w 5275560"/>
                <a:gd name="connsiteY105" fmla="*/ 2445247 h 6241852"/>
                <a:gd name="connsiteX106" fmla="*/ 4560548 w 5275560"/>
                <a:gd name="connsiteY106" fmla="*/ 2398182 h 6241852"/>
                <a:gd name="connsiteX107" fmla="*/ 4540782 w 5275560"/>
                <a:gd name="connsiteY107" fmla="*/ 2398182 h 6241852"/>
                <a:gd name="connsiteX108" fmla="*/ 4528343 w 5275560"/>
                <a:gd name="connsiteY108" fmla="*/ 2397645 h 6241852"/>
                <a:gd name="connsiteX109" fmla="*/ 4496810 w 5275560"/>
                <a:gd name="connsiteY109" fmla="*/ 2373641 h 6241852"/>
                <a:gd name="connsiteX110" fmla="*/ 4526057 w 5275560"/>
                <a:gd name="connsiteY110" fmla="*/ 2336124 h 6241852"/>
                <a:gd name="connsiteX111" fmla="*/ 4577425 w 5275560"/>
                <a:gd name="connsiteY111" fmla="*/ 2341772 h 6241852"/>
                <a:gd name="connsiteX112" fmla="*/ 4627381 w 5275560"/>
                <a:gd name="connsiteY112" fmla="*/ 2312255 h 6241852"/>
                <a:gd name="connsiteX113" fmla="*/ 4690783 w 5275560"/>
                <a:gd name="connsiteY113" fmla="*/ 2134620 h 6241852"/>
                <a:gd name="connsiteX114" fmla="*/ 4771466 w 5275560"/>
                <a:gd name="connsiteY114" fmla="*/ 1975071 h 6241852"/>
                <a:gd name="connsiteX115" fmla="*/ 4885766 w 5275560"/>
                <a:gd name="connsiteY115" fmla="*/ 1818143 h 6241852"/>
                <a:gd name="connsiteX116" fmla="*/ 4946277 w 5275560"/>
                <a:gd name="connsiteY116" fmla="*/ 1724014 h 6241852"/>
                <a:gd name="connsiteX117" fmla="*/ 5109659 w 5275560"/>
                <a:gd name="connsiteY117" fmla="*/ 1605075 h 6241852"/>
                <a:gd name="connsiteX118" fmla="*/ 5253341 w 5275560"/>
                <a:gd name="connsiteY118" fmla="*/ 1632439 h 6241852"/>
                <a:gd name="connsiteX119" fmla="*/ 5269276 w 5275560"/>
                <a:gd name="connsiteY119" fmla="*/ 1684681 h 6241852"/>
                <a:gd name="connsiteX120" fmla="*/ 5225035 w 5275560"/>
                <a:gd name="connsiteY120" fmla="*/ 1813975 h 6241852"/>
                <a:gd name="connsiteX121" fmla="*/ 5225035 w 5275560"/>
                <a:gd name="connsiteY121" fmla="*/ 1830783 h 6241852"/>
                <a:gd name="connsiteX122" fmla="*/ 5227321 w 5275560"/>
                <a:gd name="connsiteY122" fmla="*/ 1877848 h 6241852"/>
                <a:gd name="connsiteX123" fmla="*/ 5128620 w 5275560"/>
                <a:gd name="connsiteY123" fmla="*/ 2104902 h 6241852"/>
                <a:gd name="connsiteX124" fmla="*/ 5103810 w 5275560"/>
                <a:gd name="connsiteY124" fmla="*/ 2150622 h 6241852"/>
                <a:gd name="connsiteX125" fmla="*/ 5068041 w 5275560"/>
                <a:gd name="connsiteY125" fmla="*/ 2206494 h 6241852"/>
                <a:gd name="connsiteX126" fmla="*/ 5018959 w 5275560"/>
                <a:gd name="connsiteY126" fmla="*/ 2294640 h 6241852"/>
                <a:gd name="connsiteX127" fmla="*/ 5014656 w 5275560"/>
                <a:gd name="connsiteY127" fmla="*/ 2304120 h 6241852"/>
                <a:gd name="connsiteX128" fmla="*/ 5003024 w 5275560"/>
                <a:gd name="connsiteY128" fmla="*/ 2339688 h 6241852"/>
                <a:gd name="connsiteX129" fmla="*/ 5000806 w 5275560"/>
                <a:gd name="connsiteY129" fmla="*/ 2349639 h 6241852"/>
                <a:gd name="connsiteX130" fmla="*/ 4998049 w 5275560"/>
                <a:gd name="connsiteY130" fmla="*/ 2373507 h 6241852"/>
                <a:gd name="connsiteX131" fmla="*/ 4995897 w 5275560"/>
                <a:gd name="connsiteY131" fmla="*/ 2383525 h 6241852"/>
                <a:gd name="connsiteX132" fmla="*/ 4995897 w 5275560"/>
                <a:gd name="connsiteY132" fmla="*/ 2404166 h 6241852"/>
                <a:gd name="connsiteX133" fmla="*/ 4998184 w 5275560"/>
                <a:gd name="connsiteY133" fmla="*/ 2417613 h 6241852"/>
                <a:gd name="connsiteX134" fmla="*/ 5001007 w 5275560"/>
                <a:gd name="connsiteY134" fmla="*/ 2441885 h 6241852"/>
                <a:gd name="connsiteX135" fmla="*/ 5003159 w 5275560"/>
                <a:gd name="connsiteY135" fmla="*/ 2452307 h 6241852"/>
                <a:gd name="connsiteX136" fmla="*/ 5006117 w 5275560"/>
                <a:gd name="connsiteY136" fmla="*/ 2473957 h 6241852"/>
                <a:gd name="connsiteX137" fmla="*/ 5008269 w 5275560"/>
                <a:gd name="connsiteY137" fmla="*/ 2485252 h 6241852"/>
                <a:gd name="connsiteX138" fmla="*/ 5020505 w 5275560"/>
                <a:gd name="connsiteY138" fmla="*/ 2580524 h 6241852"/>
                <a:gd name="connsiteX139" fmla="*/ 5023128 w 5275560"/>
                <a:gd name="connsiteY139" fmla="*/ 2592358 h 6241852"/>
                <a:gd name="connsiteX140" fmla="*/ 5045719 w 5275560"/>
                <a:gd name="connsiteY140" fmla="*/ 2715197 h 6241852"/>
                <a:gd name="connsiteX141" fmla="*/ 5048004 w 5275560"/>
                <a:gd name="connsiteY141" fmla="*/ 2727030 h 6241852"/>
                <a:gd name="connsiteX142" fmla="*/ 5055737 w 5275560"/>
                <a:gd name="connsiteY142" fmla="*/ 2794266 h 6241852"/>
                <a:gd name="connsiteX143" fmla="*/ 5057889 w 5275560"/>
                <a:gd name="connsiteY143" fmla="*/ 2805763 h 6241852"/>
                <a:gd name="connsiteX144" fmla="*/ 5060645 w 5275560"/>
                <a:gd name="connsiteY144" fmla="*/ 2836490 h 6241852"/>
                <a:gd name="connsiteX145" fmla="*/ 5062999 w 5275560"/>
                <a:gd name="connsiteY145" fmla="*/ 2851752 h 6241852"/>
                <a:gd name="connsiteX146" fmla="*/ 5065687 w 5275560"/>
                <a:gd name="connsiteY146" fmla="*/ 2887118 h 6241852"/>
                <a:gd name="connsiteX147" fmla="*/ 5068041 w 5275560"/>
                <a:gd name="connsiteY147" fmla="*/ 2903321 h 6241852"/>
                <a:gd name="connsiteX148" fmla="*/ 5070663 w 5275560"/>
                <a:gd name="connsiteY148" fmla="*/ 2980305 h 6241852"/>
                <a:gd name="connsiteX149" fmla="*/ 5072949 w 5275560"/>
                <a:gd name="connsiteY149" fmla="*/ 2997720 h 6241852"/>
                <a:gd name="connsiteX150" fmla="*/ 5075705 w 5275560"/>
                <a:gd name="connsiteY150" fmla="*/ 3132527 h 6241852"/>
                <a:gd name="connsiteX151" fmla="*/ 5077857 w 5275560"/>
                <a:gd name="connsiteY151" fmla="*/ 3145974 h 6241852"/>
                <a:gd name="connsiteX152" fmla="*/ 5077857 w 5275560"/>
                <a:gd name="connsiteY152" fmla="*/ 3251802 h 6241852"/>
                <a:gd name="connsiteX153" fmla="*/ 4967793 w 5275560"/>
                <a:gd name="connsiteY153" fmla="*/ 3295303 h 6241852"/>
                <a:gd name="connsiteX154" fmla="*/ 4929335 w 5275560"/>
                <a:gd name="connsiteY154" fmla="*/ 3240036 h 6241852"/>
                <a:gd name="connsiteX155" fmla="*/ 4915215 w 5275560"/>
                <a:gd name="connsiteY155" fmla="*/ 3114104 h 6241852"/>
                <a:gd name="connsiteX156" fmla="*/ 4901768 w 5275560"/>
                <a:gd name="connsiteY156" fmla="*/ 2923222 h 6241852"/>
                <a:gd name="connsiteX157" fmla="*/ 4890136 w 5275560"/>
                <a:gd name="connsiteY157" fmla="*/ 2729652 h 6241852"/>
                <a:gd name="connsiteX158" fmla="*/ 4874269 w 5275560"/>
                <a:gd name="connsiteY158" fmla="*/ 2616698 h 6241852"/>
                <a:gd name="connsiteX159" fmla="*/ 4835205 w 5275560"/>
                <a:gd name="connsiteY159" fmla="*/ 2381373 h 6241852"/>
                <a:gd name="connsiteX160" fmla="*/ 4806563 w 5275560"/>
                <a:gd name="connsiteY160" fmla="*/ 2364229 h 6241852"/>
                <a:gd name="connsiteX161" fmla="*/ 4723393 w 5275560"/>
                <a:gd name="connsiteY161" fmla="*/ 2403830 h 6241852"/>
                <a:gd name="connsiteX162" fmla="*/ 4702012 w 5275560"/>
                <a:gd name="connsiteY162" fmla="*/ 2420034 h 6241852"/>
                <a:gd name="connsiteX163" fmla="*/ 4725813 w 5275560"/>
                <a:gd name="connsiteY163" fmla="*/ 2424135 h 6241852"/>
                <a:gd name="connsiteX164" fmla="*/ 4798831 w 5275560"/>
                <a:gd name="connsiteY164" fmla="*/ 2499372 h 6241852"/>
                <a:gd name="connsiteX165" fmla="*/ 4786728 w 5275560"/>
                <a:gd name="connsiteY165" fmla="*/ 2608024 h 6241852"/>
                <a:gd name="connsiteX166" fmla="*/ 4758019 w 5275560"/>
                <a:gd name="connsiteY166" fmla="*/ 2734090 h 6241852"/>
                <a:gd name="connsiteX167" fmla="*/ 4763667 w 5275560"/>
                <a:gd name="connsiteY167" fmla="*/ 2775709 h 6241852"/>
                <a:gd name="connsiteX168" fmla="*/ 4777114 w 5275560"/>
                <a:gd name="connsiteY168" fmla="*/ 2854239 h 6241852"/>
                <a:gd name="connsiteX169" fmla="*/ 4755397 w 5275560"/>
                <a:gd name="connsiteY169" fmla="*/ 2951394 h 6241852"/>
                <a:gd name="connsiteX170" fmla="*/ 4758153 w 5275560"/>
                <a:gd name="connsiteY170" fmla="*/ 3111145 h 6241852"/>
                <a:gd name="connsiteX171" fmla="*/ 4754186 w 5275560"/>
                <a:gd name="connsiteY171" fmla="*/ 3188465 h 6241852"/>
                <a:gd name="connsiteX172" fmla="*/ 4756405 w 5275560"/>
                <a:gd name="connsiteY172" fmla="*/ 3250793 h 6241852"/>
                <a:gd name="connsiteX173" fmla="*/ 4776576 w 5275560"/>
                <a:gd name="connsiteY173" fmla="*/ 3369666 h 6241852"/>
                <a:gd name="connsiteX174" fmla="*/ 4758490 w 5275560"/>
                <a:gd name="connsiteY174" fmla="*/ 3470048 h 6241852"/>
                <a:gd name="connsiteX175" fmla="*/ 4760775 w 5275560"/>
                <a:gd name="connsiteY175" fmla="*/ 3513952 h 6241852"/>
                <a:gd name="connsiteX176" fmla="*/ 4758893 w 5275560"/>
                <a:gd name="connsiteY176" fmla="*/ 3593894 h 6241852"/>
                <a:gd name="connsiteX177" fmla="*/ 4754456 w 5275560"/>
                <a:gd name="connsiteY177" fmla="*/ 3605459 h 6241852"/>
                <a:gd name="connsiteX178" fmla="*/ 4768306 w 5275560"/>
                <a:gd name="connsiteY178" fmla="*/ 3719759 h 6241852"/>
                <a:gd name="connsiteX179" fmla="*/ 4803402 w 5275560"/>
                <a:gd name="connsiteY179" fmla="*/ 3818796 h 6241852"/>
                <a:gd name="connsiteX180" fmla="*/ 4801721 w 5275560"/>
                <a:gd name="connsiteY180" fmla="*/ 4136752 h 6241852"/>
                <a:gd name="connsiteX181" fmla="*/ 4726015 w 5275560"/>
                <a:gd name="connsiteY181" fmla="*/ 4633420 h 6241852"/>
                <a:gd name="connsiteX182" fmla="*/ 4673571 w 5275560"/>
                <a:gd name="connsiteY182" fmla="*/ 4992994 h 6241852"/>
                <a:gd name="connsiteX183" fmla="*/ 4654880 w 5275560"/>
                <a:gd name="connsiteY183" fmla="*/ 5203509 h 6241852"/>
                <a:gd name="connsiteX184" fmla="*/ 4590872 w 5275560"/>
                <a:gd name="connsiteY184" fmla="*/ 5328363 h 6241852"/>
                <a:gd name="connsiteX185" fmla="*/ 4548110 w 5275560"/>
                <a:gd name="connsiteY185" fmla="*/ 5393583 h 6241852"/>
                <a:gd name="connsiteX186" fmla="*/ 4429104 w 5275560"/>
                <a:gd name="connsiteY186" fmla="*/ 5586481 h 6241852"/>
                <a:gd name="connsiteX187" fmla="*/ 4328991 w 5275560"/>
                <a:gd name="connsiteY187" fmla="*/ 5650287 h 6241852"/>
                <a:gd name="connsiteX188" fmla="*/ 4132797 w 5275560"/>
                <a:gd name="connsiteY188" fmla="*/ 5734735 h 6241852"/>
                <a:gd name="connsiteX189" fmla="*/ 3806706 w 5275560"/>
                <a:gd name="connsiteY189" fmla="*/ 5734735 h 6241852"/>
                <a:gd name="connsiteX190" fmla="*/ 3417885 w 5275560"/>
                <a:gd name="connsiteY190" fmla="*/ 5303756 h 6241852"/>
                <a:gd name="connsiteX191" fmla="*/ 3390991 w 5275560"/>
                <a:gd name="connsiteY191" fmla="*/ 5137281 h 6241852"/>
                <a:gd name="connsiteX192" fmla="*/ 3371560 w 5275560"/>
                <a:gd name="connsiteY192" fmla="*/ 5057876 h 6241852"/>
                <a:gd name="connsiteX193" fmla="*/ 3340564 w 5275560"/>
                <a:gd name="connsiteY193" fmla="*/ 5036630 h 6241852"/>
                <a:gd name="connsiteX194" fmla="*/ 3247443 w 5275560"/>
                <a:gd name="connsiteY194" fmla="*/ 5020225 h 6241852"/>
                <a:gd name="connsiteX195" fmla="*/ 3218868 w 5275560"/>
                <a:gd name="connsiteY195" fmla="*/ 4976118 h 6241852"/>
                <a:gd name="connsiteX196" fmla="*/ 3214095 w 5275560"/>
                <a:gd name="connsiteY196" fmla="*/ 4955611 h 6241852"/>
                <a:gd name="connsiteX197" fmla="*/ 3204077 w 5275560"/>
                <a:gd name="connsiteY197" fmla="*/ 4950299 h 6241852"/>
                <a:gd name="connsiteX198" fmla="*/ 3193924 w 5275560"/>
                <a:gd name="connsiteY198" fmla="*/ 4945055 h 6241852"/>
                <a:gd name="connsiteX199" fmla="*/ 3178998 w 5275560"/>
                <a:gd name="connsiteY199" fmla="*/ 4927777 h 6241852"/>
                <a:gd name="connsiteX200" fmla="*/ 3421717 w 5275560"/>
                <a:gd name="connsiteY200" fmla="*/ 4737164 h 6241852"/>
                <a:gd name="connsiteX201" fmla="*/ 3458495 w 5275560"/>
                <a:gd name="connsiteY201" fmla="*/ 4743887 h 6241852"/>
                <a:gd name="connsiteX202" fmla="*/ 3517326 w 5275560"/>
                <a:gd name="connsiteY202" fmla="*/ 4718068 h 6241852"/>
                <a:gd name="connsiteX203" fmla="*/ 3507846 w 5275560"/>
                <a:gd name="connsiteY203" fmla="*/ 4694805 h 6241852"/>
                <a:gd name="connsiteX204" fmla="*/ 3478060 w 5275560"/>
                <a:gd name="connsiteY204" fmla="*/ 4694268 h 6241852"/>
                <a:gd name="connsiteX205" fmla="*/ 3130050 w 5275560"/>
                <a:gd name="connsiteY205" fmla="*/ 4657960 h 6241852"/>
                <a:gd name="connsiteX206" fmla="*/ 3034576 w 5275560"/>
                <a:gd name="connsiteY206" fmla="*/ 4652447 h 6241852"/>
                <a:gd name="connsiteX207" fmla="*/ 2976082 w 5275560"/>
                <a:gd name="connsiteY207" fmla="*/ 4644177 h 6241852"/>
                <a:gd name="connsiteX208" fmla="*/ 2798648 w 5275560"/>
                <a:gd name="connsiteY208" fmla="*/ 4660784 h 6241852"/>
                <a:gd name="connsiteX209" fmla="*/ 2741498 w 5275560"/>
                <a:gd name="connsiteY209" fmla="*/ 4726675 h 6241852"/>
                <a:gd name="connsiteX210" fmla="*/ 2702972 w 5275560"/>
                <a:gd name="connsiteY210" fmla="*/ 4910766 h 6241852"/>
                <a:gd name="connsiteX211" fmla="*/ 2651604 w 5275560"/>
                <a:gd name="connsiteY211" fmla="*/ 5462095 h 6241852"/>
                <a:gd name="connsiteX212" fmla="*/ 2635871 w 5275560"/>
                <a:gd name="connsiteY212" fmla="*/ 5552594 h 6241852"/>
                <a:gd name="connsiteX213" fmla="*/ 2610187 w 5275560"/>
                <a:gd name="connsiteY213" fmla="*/ 5614181 h 6241852"/>
                <a:gd name="connsiteX214" fmla="*/ 2543893 w 5275560"/>
                <a:gd name="connsiteY214" fmla="*/ 5719338 h 6241852"/>
                <a:gd name="connsiteX215" fmla="*/ 2507788 w 5275560"/>
                <a:gd name="connsiteY215" fmla="*/ 5795045 h 6241852"/>
                <a:gd name="connsiteX216" fmla="*/ 2486071 w 5275560"/>
                <a:gd name="connsiteY216" fmla="*/ 5830678 h 6241852"/>
                <a:gd name="connsiteX217" fmla="*/ 2435174 w 5275560"/>
                <a:gd name="connsiteY217" fmla="*/ 5874448 h 6241852"/>
                <a:gd name="connsiteX218" fmla="*/ 2439679 w 5275560"/>
                <a:gd name="connsiteY218" fmla="*/ 5913714 h 6241852"/>
                <a:gd name="connsiteX219" fmla="*/ 2518881 w 5275560"/>
                <a:gd name="connsiteY219" fmla="*/ 5976513 h 6241852"/>
                <a:gd name="connsiteX220" fmla="*/ 2567627 w 5275560"/>
                <a:gd name="connsiteY220" fmla="*/ 6111856 h 6241852"/>
                <a:gd name="connsiteX221" fmla="*/ 2548532 w 5275560"/>
                <a:gd name="connsiteY221" fmla="*/ 6138347 h 6241852"/>
                <a:gd name="connsiteX222" fmla="*/ 2362829 w 5275560"/>
                <a:gd name="connsiteY222" fmla="*/ 6207063 h 6241852"/>
                <a:gd name="connsiteX223" fmla="*/ 2189429 w 5275560"/>
                <a:gd name="connsiteY223" fmla="*/ 6239267 h 6241852"/>
                <a:gd name="connsiteX224" fmla="*/ 2148079 w 5275560"/>
                <a:gd name="connsiteY224" fmla="*/ 6217752 h 6241852"/>
                <a:gd name="connsiteX225" fmla="*/ 2136582 w 5275560"/>
                <a:gd name="connsiteY225" fmla="*/ 6041461 h 6241852"/>
                <a:gd name="connsiteX226" fmla="*/ 2115604 w 5275560"/>
                <a:gd name="connsiteY226" fmla="*/ 6015575 h 6241852"/>
                <a:gd name="connsiteX227" fmla="*/ 1705133 w 5275560"/>
                <a:gd name="connsiteY227" fmla="*/ 5997960 h 6241852"/>
                <a:gd name="connsiteX228" fmla="*/ 1575974 w 5275560"/>
                <a:gd name="connsiteY228" fmla="*/ 5960981 h 6241852"/>
                <a:gd name="connsiteX229" fmla="*/ 1535028 w 5275560"/>
                <a:gd name="connsiteY229" fmla="*/ 5934087 h 6241852"/>
                <a:gd name="connsiteX230" fmla="*/ 1486013 w 5275560"/>
                <a:gd name="connsiteY230" fmla="*/ 5809230 h 6241852"/>
                <a:gd name="connsiteX231" fmla="*/ 1474919 w 5275560"/>
                <a:gd name="connsiteY231" fmla="*/ 5780251 h 6241852"/>
                <a:gd name="connsiteX232" fmla="*/ 1295939 w 5275560"/>
                <a:gd name="connsiteY232" fmla="*/ 5452010 h 6241852"/>
                <a:gd name="connsiteX233" fmla="*/ 1224602 w 5275560"/>
                <a:gd name="connsiteY233" fmla="*/ 5091292 h 6241852"/>
                <a:gd name="connsiteX234" fmla="*/ 1199725 w 5275560"/>
                <a:gd name="connsiteY234" fmla="*/ 5079391 h 6241852"/>
                <a:gd name="connsiteX235" fmla="*/ 1059338 w 5275560"/>
                <a:gd name="connsiteY235" fmla="*/ 5088132 h 6241852"/>
                <a:gd name="connsiteX236" fmla="*/ 1024443 w 5275560"/>
                <a:gd name="connsiteY236" fmla="*/ 5045640 h 6241852"/>
                <a:gd name="connsiteX237" fmla="*/ 1012609 w 5275560"/>
                <a:gd name="connsiteY237" fmla="*/ 4985128 h 6241852"/>
                <a:gd name="connsiteX238" fmla="*/ 891115 w 5275560"/>
                <a:gd name="connsiteY238" fmla="*/ 4889049 h 6241852"/>
                <a:gd name="connsiteX239" fmla="*/ 654850 w 5275560"/>
                <a:gd name="connsiteY239" fmla="*/ 4864978 h 6241852"/>
                <a:gd name="connsiteX240" fmla="*/ 425040 w 5275560"/>
                <a:gd name="connsiteY240" fmla="*/ 4773941 h 6241852"/>
                <a:gd name="connsiteX241" fmla="*/ 401978 w 5275560"/>
                <a:gd name="connsiteY241" fmla="*/ 4762444 h 6241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5275560" h="6241852">
                  <a:moveTo>
                    <a:pt x="401978" y="4762444"/>
                  </a:moveTo>
                  <a:cubicBezTo>
                    <a:pt x="325128" y="4722103"/>
                    <a:pt x="253590" y="4675038"/>
                    <a:pt x="200878" y="4604172"/>
                  </a:cubicBezTo>
                  <a:cubicBezTo>
                    <a:pt x="185965" y="4584271"/>
                    <a:pt x="172867" y="4563092"/>
                    <a:pt x="161747" y="4540837"/>
                  </a:cubicBezTo>
                  <a:cubicBezTo>
                    <a:pt x="120975" y="4458339"/>
                    <a:pt x="91573" y="4370664"/>
                    <a:pt x="74341" y="4280300"/>
                  </a:cubicBezTo>
                  <a:cubicBezTo>
                    <a:pt x="49867" y="4190810"/>
                    <a:pt x="42404" y="4098428"/>
                    <a:pt x="28217" y="4007257"/>
                  </a:cubicBezTo>
                  <a:cubicBezTo>
                    <a:pt x="13560" y="3913128"/>
                    <a:pt x="11610" y="3817923"/>
                    <a:pt x="4954" y="3723053"/>
                  </a:cubicBezTo>
                  <a:cubicBezTo>
                    <a:pt x="-553" y="3649431"/>
                    <a:pt x="-1904" y="3575607"/>
                    <a:pt x="919" y="3501850"/>
                  </a:cubicBezTo>
                  <a:cubicBezTo>
                    <a:pt x="4819" y="3408259"/>
                    <a:pt x="7643" y="3314599"/>
                    <a:pt x="6702" y="3221075"/>
                  </a:cubicBezTo>
                  <a:cubicBezTo>
                    <a:pt x="5693" y="3144897"/>
                    <a:pt x="1054" y="3068653"/>
                    <a:pt x="3273" y="2992475"/>
                  </a:cubicBezTo>
                  <a:cubicBezTo>
                    <a:pt x="5761" y="2907289"/>
                    <a:pt x="11274" y="2822235"/>
                    <a:pt x="16720" y="2736981"/>
                  </a:cubicBezTo>
                  <a:cubicBezTo>
                    <a:pt x="20014" y="2685008"/>
                    <a:pt x="20552" y="2632699"/>
                    <a:pt x="21897" y="2580592"/>
                  </a:cubicBezTo>
                  <a:cubicBezTo>
                    <a:pt x="23376" y="2525055"/>
                    <a:pt x="27343" y="2469788"/>
                    <a:pt x="29831" y="2414386"/>
                  </a:cubicBezTo>
                  <a:cubicBezTo>
                    <a:pt x="30974" y="2387492"/>
                    <a:pt x="22569" y="2362144"/>
                    <a:pt x="22637" y="2335654"/>
                  </a:cubicBezTo>
                  <a:cubicBezTo>
                    <a:pt x="22637" y="2269292"/>
                    <a:pt x="26805" y="2202595"/>
                    <a:pt x="21628" y="2136569"/>
                  </a:cubicBezTo>
                  <a:cubicBezTo>
                    <a:pt x="15779" y="2061401"/>
                    <a:pt x="29898" y="1986299"/>
                    <a:pt x="17863" y="1911466"/>
                  </a:cubicBezTo>
                  <a:cubicBezTo>
                    <a:pt x="14030" y="1887463"/>
                    <a:pt x="21897" y="1863931"/>
                    <a:pt x="23444" y="1840062"/>
                  </a:cubicBezTo>
                  <a:cubicBezTo>
                    <a:pt x="28083" y="1767717"/>
                    <a:pt x="35008" y="1695439"/>
                    <a:pt x="55985" y="1625380"/>
                  </a:cubicBezTo>
                  <a:cubicBezTo>
                    <a:pt x="76963" y="1555321"/>
                    <a:pt x="104865" y="1491649"/>
                    <a:pt x="159662" y="1441962"/>
                  </a:cubicBezTo>
                  <a:cubicBezTo>
                    <a:pt x="207399" y="1390863"/>
                    <a:pt x="259036" y="1345278"/>
                    <a:pt x="322237" y="1312870"/>
                  </a:cubicBezTo>
                  <a:cubicBezTo>
                    <a:pt x="402920" y="1271655"/>
                    <a:pt x="488510" y="1254173"/>
                    <a:pt x="577731" y="1244761"/>
                  </a:cubicBezTo>
                  <a:cubicBezTo>
                    <a:pt x="655523" y="1236423"/>
                    <a:pt x="733784" y="1230708"/>
                    <a:pt x="809424" y="1206840"/>
                  </a:cubicBezTo>
                  <a:cubicBezTo>
                    <a:pt x="861821" y="1190771"/>
                    <a:pt x="909867" y="1162936"/>
                    <a:pt x="949946" y="1125552"/>
                  </a:cubicBezTo>
                  <a:cubicBezTo>
                    <a:pt x="972335" y="1104777"/>
                    <a:pt x="997011" y="1086354"/>
                    <a:pt x="1015433" y="1061545"/>
                  </a:cubicBezTo>
                  <a:cubicBezTo>
                    <a:pt x="1052076" y="1013000"/>
                    <a:pt x="1063574" y="955044"/>
                    <a:pt x="1078634" y="898230"/>
                  </a:cubicBezTo>
                  <a:cubicBezTo>
                    <a:pt x="1094502" y="838256"/>
                    <a:pt x="1108016" y="778013"/>
                    <a:pt x="1109495" y="715552"/>
                  </a:cubicBezTo>
                  <a:cubicBezTo>
                    <a:pt x="1110033" y="694776"/>
                    <a:pt x="1121261" y="683548"/>
                    <a:pt x="1143113" y="680522"/>
                  </a:cubicBezTo>
                  <a:cubicBezTo>
                    <a:pt x="1209272" y="671378"/>
                    <a:pt x="1264136" y="692356"/>
                    <a:pt x="1309184" y="740160"/>
                  </a:cubicBezTo>
                  <a:cubicBezTo>
                    <a:pt x="1314294" y="745606"/>
                    <a:pt x="1318194" y="752061"/>
                    <a:pt x="1323707" y="757238"/>
                  </a:cubicBezTo>
                  <a:cubicBezTo>
                    <a:pt x="1331036" y="763962"/>
                    <a:pt x="1337154" y="762953"/>
                    <a:pt x="1340986" y="753809"/>
                  </a:cubicBezTo>
                  <a:cubicBezTo>
                    <a:pt x="1343588" y="747690"/>
                    <a:pt x="1345827" y="741504"/>
                    <a:pt x="1347710" y="735117"/>
                  </a:cubicBezTo>
                  <a:cubicBezTo>
                    <a:pt x="1391030" y="606899"/>
                    <a:pt x="1426617" y="476194"/>
                    <a:pt x="1454278" y="343741"/>
                  </a:cubicBezTo>
                  <a:cubicBezTo>
                    <a:pt x="1463893" y="298088"/>
                    <a:pt x="1473978" y="252502"/>
                    <a:pt x="1511697" y="219557"/>
                  </a:cubicBezTo>
                  <a:cubicBezTo>
                    <a:pt x="1523698" y="208127"/>
                    <a:pt x="1537287" y="198579"/>
                    <a:pt x="1552038" y="191049"/>
                  </a:cubicBezTo>
                  <a:cubicBezTo>
                    <a:pt x="1565485" y="184864"/>
                    <a:pt x="1571066" y="174711"/>
                    <a:pt x="1572209" y="159919"/>
                  </a:cubicBezTo>
                  <a:cubicBezTo>
                    <a:pt x="1573957" y="129260"/>
                    <a:pt x="1577251" y="98735"/>
                    <a:pt x="1582092" y="68412"/>
                  </a:cubicBezTo>
                  <a:cubicBezTo>
                    <a:pt x="1590698" y="21952"/>
                    <a:pt x="1628686" y="-6824"/>
                    <a:pt x="1673129" y="-773"/>
                  </a:cubicBezTo>
                  <a:cubicBezTo>
                    <a:pt x="1714008" y="4808"/>
                    <a:pt x="1745609" y="47973"/>
                    <a:pt x="1743995" y="91272"/>
                  </a:cubicBezTo>
                  <a:cubicBezTo>
                    <a:pt x="1741843" y="148153"/>
                    <a:pt x="1723017" y="198849"/>
                    <a:pt x="1699081" y="250082"/>
                  </a:cubicBezTo>
                  <a:cubicBezTo>
                    <a:pt x="1680861" y="288675"/>
                    <a:pt x="1656791" y="325385"/>
                    <a:pt x="1649798" y="368887"/>
                  </a:cubicBezTo>
                  <a:cubicBezTo>
                    <a:pt x="1648037" y="379577"/>
                    <a:pt x="1644150" y="389864"/>
                    <a:pt x="1638368" y="399008"/>
                  </a:cubicBezTo>
                  <a:cubicBezTo>
                    <a:pt x="1588009" y="487893"/>
                    <a:pt x="1561586" y="585250"/>
                    <a:pt x="1532943" y="682539"/>
                  </a:cubicBezTo>
                  <a:cubicBezTo>
                    <a:pt x="1490249" y="827633"/>
                    <a:pt x="1476869" y="977366"/>
                    <a:pt x="1452261" y="1125284"/>
                  </a:cubicBezTo>
                  <a:cubicBezTo>
                    <a:pt x="1428594" y="1276294"/>
                    <a:pt x="1408423" y="1427439"/>
                    <a:pt x="1390875" y="1578853"/>
                  </a:cubicBezTo>
                  <a:cubicBezTo>
                    <a:pt x="1380924" y="1665385"/>
                    <a:pt x="1366805" y="1751379"/>
                    <a:pt x="1358938" y="1838113"/>
                  </a:cubicBezTo>
                  <a:cubicBezTo>
                    <a:pt x="1357950" y="1849677"/>
                    <a:pt x="1357573" y="1861309"/>
                    <a:pt x="1357795" y="1872940"/>
                  </a:cubicBezTo>
                  <a:cubicBezTo>
                    <a:pt x="1359947" y="1973255"/>
                    <a:pt x="1358736" y="2073570"/>
                    <a:pt x="1360149" y="2173885"/>
                  </a:cubicBezTo>
                  <a:cubicBezTo>
                    <a:pt x="1361090" y="2241121"/>
                    <a:pt x="1360552" y="2309633"/>
                    <a:pt x="1354702" y="2377541"/>
                  </a:cubicBezTo>
                  <a:cubicBezTo>
                    <a:pt x="1350399" y="2427766"/>
                    <a:pt x="1349660" y="2478394"/>
                    <a:pt x="1347979" y="2529022"/>
                  </a:cubicBezTo>
                  <a:cubicBezTo>
                    <a:pt x="1344281" y="2635993"/>
                    <a:pt x="1356652" y="2743032"/>
                    <a:pt x="1351610" y="2849802"/>
                  </a:cubicBezTo>
                  <a:cubicBezTo>
                    <a:pt x="1346701" y="2953546"/>
                    <a:pt x="1346769" y="3057156"/>
                    <a:pt x="1348987" y="3160698"/>
                  </a:cubicBezTo>
                  <a:cubicBezTo>
                    <a:pt x="1350601" y="3238624"/>
                    <a:pt x="1351475" y="3316482"/>
                    <a:pt x="1353223" y="3394408"/>
                  </a:cubicBezTo>
                  <a:cubicBezTo>
                    <a:pt x="1354433" y="3447658"/>
                    <a:pt x="1347172" y="3500371"/>
                    <a:pt x="1347441" y="3553419"/>
                  </a:cubicBezTo>
                  <a:cubicBezTo>
                    <a:pt x="1347172" y="3563437"/>
                    <a:pt x="1345195" y="3573253"/>
                    <a:pt x="1341592" y="3582599"/>
                  </a:cubicBezTo>
                  <a:cubicBezTo>
                    <a:pt x="1339064" y="3588785"/>
                    <a:pt x="1337652" y="3595306"/>
                    <a:pt x="1337423" y="3601962"/>
                  </a:cubicBezTo>
                  <a:cubicBezTo>
                    <a:pt x="1339104" y="3674846"/>
                    <a:pt x="1326867" y="3747662"/>
                    <a:pt x="1332784" y="3820477"/>
                  </a:cubicBezTo>
                  <a:cubicBezTo>
                    <a:pt x="1341323" y="3924625"/>
                    <a:pt x="1340179" y="4028907"/>
                    <a:pt x="1343541" y="4133256"/>
                  </a:cubicBezTo>
                  <a:cubicBezTo>
                    <a:pt x="1346163" y="4214948"/>
                    <a:pt x="1352820" y="4296705"/>
                    <a:pt x="1358064" y="4378330"/>
                  </a:cubicBezTo>
                  <a:cubicBezTo>
                    <a:pt x="1362703" y="4450943"/>
                    <a:pt x="1365527" y="4523692"/>
                    <a:pt x="1372721" y="4596037"/>
                  </a:cubicBezTo>
                  <a:cubicBezTo>
                    <a:pt x="1383566" y="4704621"/>
                    <a:pt x="1397329" y="4812804"/>
                    <a:pt x="1414004" y="4920649"/>
                  </a:cubicBezTo>
                  <a:cubicBezTo>
                    <a:pt x="1429199" y="5020292"/>
                    <a:pt x="1446344" y="5119599"/>
                    <a:pt x="1453202" y="5220585"/>
                  </a:cubicBezTo>
                  <a:cubicBezTo>
                    <a:pt x="1458312" y="5295486"/>
                    <a:pt x="1466246" y="5370520"/>
                    <a:pt x="1477541" y="5444883"/>
                  </a:cubicBezTo>
                  <a:cubicBezTo>
                    <a:pt x="1478899" y="5453085"/>
                    <a:pt x="1481582" y="5461018"/>
                    <a:pt x="1485475" y="5468348"/>
                  </a:cubicBezTo>
                  <a:cubicBezTo>
                    <a:pt x="1494417" y="5486031"/>
                    <a:pt x="1492669" y="5505731"/>
                    <a:pt x="1495224" y="5524422"/>
                  </a:cubicBezTo>
                  <a:cubicBezTo>
                    <a:pt x="1507192" y="5611088"/>
                    <a:pt x="1548407" y="5684441"/>
                    <a:pt x="1598699" y="5753022"/>
                  </a:cubicBezTo>
                  <a:cubicBezTo>
                    <a:pt x="1636620" y="5804928"/>
                    <a:pt x="1692829" y="5826443"/>
                    <a:pt x="1753340" y="5833705"/>
                  </a:cubicBezTo>
                  <a:cubicBezTo>
                    <a:pt x="1863136" y="5846546"/>
                    <a:pt x="1974141" y="5844663"/>
                    <a:pt x="2083936" y="5838142"/>
                  </a:cubicBezTo>
                  <a:cubicBezTo>
                    <a:pt x="2215852" y="5830343"/>
                    <a:pt x="2331900" y="5780386"/>
                    <a:pt x="2420113" y="5676104"/>
                  </a:cubicBezTo>
                  <a:cubicBezTo>
                    <a:pt x="2445999" y="5645379"/>
                    <a:pt x="2461127" y="5608869"/>
                    <a:pt x="2471683" y="5571957"/>
                  </a:cubicBezTo>
                  <a:cubicBezTo>
                    <a:pt x="2499249" y="5474533"/>
                    <a:pt x="2524328" y="5375697"/>
                    <a:pt x="2517470" y="5273433"/>
                  </a:cubicBezTo>
                  <a:cubicBezTo>
                    <a:pt x="2512400" y="5198935"/>
                    <a:pt x="2511452" y="5124238"/>
                    <a:pt x="2514646" y="5049606"/>
                  </a:cubicBezTo>
                  <a:cubicBezTo>
                    <a:pt x="2517739" y="4979009"/>
                    <a:pt x="2513167" y="4908816"/>
                    <a:pt x="2513301" y="4838488"/>
                  </a:cubicBezTo>
                  <a:cubicBezTo>
                    <a:pt x="2513301" y="4748997"/>
                    <a:pt x="2541742" y="4666567"/>
                    <a:pt x="2581007" y="4588506"/>
                  </a:cubicBezTo>
                  <a:cubicBezTo>
                    <a:pt x="2609582" y="4531827"/>
                    <a:pt x="2665992" y="4514547"/>
                    <a:pt x="2725429" y="4510649"/>
                  </a:cubicBezTo>
                  <a:cubicBezTo>
                    <a:pt x="2788563" y="4506479"/>
                    <a:pt x="2851159" y="4515624"/>
                    <a:pt x="2913687" y="4522078"/>
                  </a:cubicBezTo>
                  <a:cubicBezTo>
                    <a:pt x="2989663" y="4529810"/>
                    <a:pt x="3064563" y="4546149"/>
                    <a:pt x="3140472" y="4552671"/>
                  </a:cubicBezTo>
                  <a:cubicBezTo>
                    <a:pt x="3249595" y="4562150"/>
                    <a:pt x="3357642" y="4580640"/>
                    <a:pt x="3466765" y="4588910"/>
                  </a:cubicBezTo>
                  <a:cubicBezTo>
                    <a:pt x="3543010" y="4594693"/>
                    <a:pt x="3619321" y="4586960"/>
                    <a:pt x="3695365" y="4582590"/>
                  </a:cubicBezTo>
                  <a:cubicBezTo>
                    <a:pt x="3753254" y="4579228"/>
                    <a:pt x="3811077" y="4573312"/>
                    <a:pt x="3868966" y="4570622"/>
                  </a:cubicBezTo>
                  <a:cubicBezTo>
                    <a:pt x="3926856" y="4567933"/>
                    <a:pt x="3984812" y="4563898"/>
                    <a:pt x="4041829" y="4551863"/>
                  </a:cubicBezTo>
                  <a:cubicBezTo>
                    <a:pt x="4047476" y="4550653"/>
                    <a:pt x="4053191" y="4549511"/>
                    <a:pt x="4058973" y="4548838"/>
                  </a:cubicBezTo>
                  <a:cubicBezTo>
                    <a:pt x="4066369" y="4547964"/>
                    <a:pt x="4074975" y="4546149"/>
                    <a:pt x="4079144" y="4553544"/>
                  </a:cubicBezTo>
                  <a:cubicBezTo>
                    <a:pt x="4084456" y="4562217"/>
                    <a:pt x="4078001" y="4569479"/>
                    <a:pt x="4072420" y="4575597"/>
                  </a:cubicBezTo>
                  <a:cubicBezTo>
                    <a:pt x="4054737" y="4595431"/>
                    <a:pt x="4034971" y="4613250"/>
                    <a:pt x="4016615" y="4632411"/>
                  </a:cubicBezTo>
                  <a:cubicBezTo>
                    <a:pt x="3908568" y="4745299"/>
                    <a:pt x="3778468" y="4821746"/>
                    <a:pt x="3629474" y="4866592"/>
                  </a:cubicBezTo>
                  <a:cubicBezTo>
                    <a:pt x="3598344" y="4875937"/>
                    <a:pt x="3579519" y="4895571"/>
                    <a:pt x="3579720" y="4927104"/>
                  </a:cubicBezTo>
                  <a:cubicBezTo>
                    <a:pt x="3580460" y="5013569"/>
                    <a:pt x="3559549" y="5098755"/>
                    <a:pt x="3563785" y="5185086"/>
                  </a:cubicBezTo>
                  <a:cubicBezTo>
                    <a:pt x="3566878" y="5250439"/>
                    <a:pt x="3567080" y="5315993"/>
                    <a:pt x="3573804" y="5381211"/>
                  </a:cubicBezTo>
                  <a:cubicBezTo>
                    <a:pt x="3582611" y="5465994"/>
                    <a:pt x="3647292" y="5549299"/>
                    <a:pt x="3736849" y="5566646"/>
                  </a:cubicBezTo>
                  <a:cubicBezTo>
                    <a:pt x="3797764" y="5579420"/>
                    <a:pt x="3860226" y="5583253"/>
                    <a:pt x="3922217" y="5578009"/>
                  </a:cubicBezTo>
                  <a:cubicBezTo>
                    <a:pt x="3969954" y="5573303"/>
                    <a:pt x="4018430" y="5578480"/>
                    <a:pt x="4066369" y="5578009"/>
                  </a:cubicBezTo>
                  <a:cubicBezTo>
                    <a:pt x="4147051" y="5576999"/>
                    <a:pt x="4228474" y="5584261"/>
                    <a:pt x="4304584" y="5543314"/>
                  </a:cubicBezTo>
                  <a:cubicBezTo>
                    <a:pt x="4362138" y="5512387"/>
                    <a:pt x="4415320" y="5423972"/>
                    <a:pt x="4403352" y="5354317"/>
                  </a:cubicBezTo>
                  <a:cubicBezTo>
                    <a:pt x="4387619" y="5265095"/>
                    <a:pt x="4384729" y="5174126"/>
                    <a:pt x="4394680" y="5084099"/>
                  </a:cubicBezTo>
                  <a:cubicBezTo>
                    <a:pt x="4396360" y="5063390"/>
                    <a:pt x="4396562" y="5042613"/>
                    <a:pt x="4395284" y="5021906"/>
                  </a:cubicBezTo>
                  <a:cubicBezTo>
                    <a:pt x="4393066" y="4948551"/>
                    <a:pt x="4402008" y="4876341"/>
                    <a:pt x="4412833" y="4803995"/>
                  </a:cubicBezTo>
                  <a:cubicBezTo>
                    <a:pt x="4430381" y="4684989"/>
                    <a:pt x="4457544" y="4567529"/>
                    <a:pt x="4493986" y="4452893"/>
                  </a:cubicBezTo>
                  <a:cubicBezTo>
                    <a:pt x="4521351" y="4366093"/>
                    <a:pt x="4538697" y="4276131"/>
                    <a:pt x="4566062" y="4188927"/>
                  </a:cubicBezTo>
                  <a:cubicBezTo>
                    <a:pt x="4581526" y="4139777"/>
                    <a:pt x="4576417" y="4086931"/>
                    <a:pt x="4583812" y="4036034"/>
                  </a:cubicBezTo>
                  <a:cubicBezTo>
                    <a:pt x="4596453" y="3949099"/>
                    <a:pt x="4607680" y="3861962"/>
                    <a:pt x="4617430" y="3774557"/>
                  </a:cubicBezTo>
                  <a:cubicBezTo>
                    <a:pt x="4626641" y="3692059"/>
                    <a:pt x="4638138" y="3610032"/>
                    <a:pt x="4634709" y="3526659"/>
                  </a:cubicBezTo>
                  <a:cubicBezTo>
                    <a:pt x="4631952" y="3457608"/>
                    <a:pt x="4641433" y="3389029"/>
                    <a:pt x="4651383" y="3321120"/>
                  </a:cubicBezTo>
                  <a:cubicBezTo>
                    <a:pt x="4661940" y="3248777"/>
                    <a:pt x="4658376" y="3175086"/>
                    <a:pt x="4640828" y="3104086"/>
                  </a:cubicBezTo>
                  <a:cubicBezTo>
                    <a:pt x="4626910" y="3047271"/>
                    <a:pt x="4624221" y="2989786"/>
                    <a:pt x="4624019" y="2931223"/>
                  </a:cubicBezTo>
                  <a:cubicBezTo>
                    <a:pt x="4624019" y="2821025"/>
                    <a:pt x="4611513" y="2711027"/>
                    <a:pt x="4614539" y="2600695"/>
                  </a:cubicBezTo>
                  <a:cubicBezTo>
                    <a:pt x="4619044" y="2558875"/>
                    <a:pt x="4620725" y="2516853"/>
                    <a:pt x="4619581" y="2474831"/>
                  </a:cubicBezTo>
                  <a:cubicBezTo>
                    <a:pt x="4619783" y="2464947"/>
                    <a:pt x="4618976" y="2454997"/>
                    <a:pt x="4617228" y="2445247"/>
                  </a:cubicBezTo>
                  <a:cubicBezTo>
                    <a:pt x="4609832" y="2411966"/>
                    <a:pt x="4594570" y="2399258"/>
                    <a:pt x="4560548" y="2398182"/>
                  </a:cubicBezTo>
                  <a:cubicBezTo>
                    <a:pt x="4553825" y="2398182"/>
                    <a:pt x="4547101" y="2398182"/>
                    <a:pt x="4540782" y="2398182"/>
                  </a:cubicBezTo>
                  <a:cubicBezTo>
                    <a:pt x="4536680" y="2398182"/>
                    <a:pt x="4532512" y="2397712"/>
                    <a:pt x="4528343" y="2397645"/>
                  </a:cubicBezTo>
                  <a:cubicBezTo>
                    <a:pt x="4512072" y="2397645"/>
                    <a:pt x="4498490" y="2393342"/>
                    <a:pt x="4496810" y="2373641"/>
                  </a:cubicBezTo>
                  <a:cubicBezTo>
                    <a:pt x="4495331" y="2355421"/>
                    <a:pt x="4508038" y="2339082"/>
                    <a:pt x="4526057" y="2336124"/>
                  </a:cubicBezTo>
                  <a:cubicBezTo>
                    <a:pt x="4543404" y="2333637"/>
                    <a:pt x="4561020" y="2335587"/>
                    <a:pt x="4577425" y="2341772"/>
                  </a:cubicBezTo>
                  <a:cubicBezTo>
                    <a:pt x="4611042" y="2352463"/>
                    <a:pt x="4619246" y="2347487"/>
                    <a:pt x="4627381" y="2312255"/>
                  </a:cubicBezTo>
                  <a:cubicBezTo>
                    <a:pt x="4641030" y="2250668"/>
                    <a:pt x="4662343" y="2190963"/>
                    <a:pt x="4690783" y="2134620"/>
                  </a:cubicBezTo>
                  <a:cubicBezTo>
                    <a:pt x="4717677" y="2081706"/>
                    <a:pt x="4734688" y="2023547"/>
                    <a:pt x="4771466" y="1975071"/>
                  </a:cubicBezTo>
                  <a:cubicBezTo>
                    <a:pt x="4810462" y="1923501"/>
                    <a:pt x="4849594" y="1871999"/>
                    <a:pt x="4885766" y="1818143"/>
                  </a:cubicBezTo>
                  <a:cubicBezTo>
                    <a:pt x="4906475" y="1787148"/>
                    <a:pt x="4926645" y="1755816"/>
                    <a:pt x="4946277" y="1724014"/>
                  </a:cubicBezTo>
                  <a:cubicBezTo>
                    <a:pt x="4984737" y="1662225"/>
                    <a:pt x="5035230" y="1616908"/>
                    <a:pt x="5109659" y="1605075"/>
                  </a:cubicBezTo>
                  <a:cubicBezTo>
                    <a:pt x="5159279" y="1596738"/>
                    <a:pt x="5210243" y="1606487"/>
                    <a:pt x="5253341" y="1632439"/>
                  </a:cubicBezTo>
                  <a:cubicBezTo>
                    <a:pt x="5276806" y="1645886"/>
                    <a:pt x="5279765" y="1659333"/>
                    <a:pt x="5269276" y="1684681"/>
                  </a:cubicBezTo>
                  <a:cubicBezTo>
                    <a:pt x="5251728" y="1726838"/>
                    <a:pt x="5243256" y="1772087"/>
                    <a:pt x="5225035" y="1813975"/>
                  </a:cubicBezTo>
                  <a:cubicBezTo>
                    <a:pt x="5222077" y="1819152"/>
                    <a:pt x="5222077" y="1825606"/>
                    <a:pt x="5225035" y="1830783"/>
                  </a:cubicBezTo>
                  <a:cubicBezTo>
                    <a:pt x="5237541" y="1846315"/>
                    <a:pt x="5230885" y="1861981"/>
                    <a:pt x="5227321" y="1877848"/>
                  </a:cubicBezTo>
                  <a:cubicBezTo>
                    <a:pt x="5209303" y="1960009"/>
                    <a:pt x="5166406" y="2031414"/>
                    <a:pt x="5128620" y="2104902"/>
                  </a:cubicBezTo>
                  <a:cubicBezTo>
                    <a:pt x="5121156" y="2120567"/>
                    <a:pt x="5112887" y="2135830"/>
                    <a:pt x="5103810" y="2150622"/>
                  </a:cubicBezTo>
                  <a:cubicBezTo>
                    <a:pt x="5095675" y="2171667"/>
                    <a:pt x="5080480" y="2188207"/>
                    <a:pt x="5068041" y="2206494"/>
                  </a:cubicBezTo>
                  <a:cubicBezTo>
                    <a:pt x="5048946" y="2234263"/>
                    <a:pt x="5032473" y="2263779"/>
                    <a:pt x="5018959" y="2294640"/>
                  </a:cubicBezTo>
                  <a:cubicBezTo>
                    <a:pt x="5017346" y="2297733"/>
                    <a:pt x="5015934" y="2300893"/>
                    <a:pt x="5014656" y="2304120"/>
                  </a:cubicBezTo>
                  <a:cubicBezTo>
                    <a:pt x="5010420" y="2315886"/>
                    <a:pt x="5006588" y="2327720"/>
                    <a:pt x="5003024" y="2339688"/>
                  </a:cubicBezTo>
                  <a:cubicBezTo>
                    <a:pt x="5001814" y="2342848"/>
                    <a:pt x="5001007" y="2346209"/>
                    <a:pt x="5000806" y="2349639"/>
                  </a:cubicBezTo>
                  <a:cubicBezTo>
                    <a:pt x="5000806" y="2357706"/>
                    <a:pt x="4997310" y="2365371"/>
                    <a:pt x="4998049" y="2373507"/>
                  </a:cubicBezTo>
                  <a:cubicBezTo>
                    <a:pt x="4997108" y="2376802"/>
                    <a:pt x="4996368" y="2380164"/>
                    <a:pt x="4995897" y="2383525"/>
                  </a:cubicBezTo>
                  <a:cubicBezTo>
                    <a:pt x="4995897" y="2390249"/>
                    <a:pt x="4995897" y="2396972"/>
                    <a:pt x="4995897" y="2404166"/>
                  </a:cubicBezTo>
                  <a:cubicBezTo>
                    <a:pt x="4995897" y="2408739"/>
                    <a:pt x="4996704" y="2413310"/>
                    <a:pt x="4998184" y="2417613"/>
                  </a:cubicBezTo>
                  <a:cubicBezTo>
                    <a:pt x="4999730" y="2425614"/>
                    <a:pt x="5000739" y="2433750"/>
                    <a:pt x="5001007" y="2441885"/>
                  </a:cubicBezTo>
                  <a:cubicBezTo>
                    <a:pt x="5001276" y="2445449"/>
                    <a:pt x="5002016" y="2448945"/>
                    <a:pt x="5003159" y="2452307"/>
                  </a:cubicBezTo>
                  <a:cubicBezTo>
                    <a:pt x="5003159" y="2459635"/>
                    <a:pt x="5006319" y="2466561"/>
                    <a:pt x="5006117" y="2473957"/>
                  </a:cubicBezTo>
                  <a:cubicBezTo>
                    <a:pt x="5006588" y="2477721"/>
                    <a:pt x="5008067" y="2481352"/>
                    <a:pt x="5008269" y="2485252"/>
                  </a:cubicBezTo>
                  <a:cubicBezTo>
                    <a:pt x="5010017" y="2517256"/>
                    <a:pt x="5014051" y="2549126"/>
                    <a:pt x="5020505" y="2580524"/>
                  </a:cubicBezTo>
                  <a:cubicBezTo>
                    <a:pt x="5021110" y="2584491"/>
                    <a:pt x="5021984" y="2588458"/>
                    <a:pt x="5023128" y="2592358"/>
                  </a:cubicBezTo>
                  <a:cubicBezTo>
                    <a:pt x="5031599" y="2633103"/>
                    <a:pt x="5039600" y="2673981"/>
                    <a:pt x="5045719" y="2715197"/>
                  </a:cubicBezTo>
                  <a:cubicBezTo>
                    <a:pt x="5046122" y="2719232"/>
                    <a:pt x="5046862" y="2723197"/>
                    <a:pt x="5048004" y="2727030"/>
                  </a:cubicBezTo>
                  <a:cubicBezTo>
                    <a:pt x="5050022" y="2749487"/>
                    <a:pt x="5054190" y="2771741"/>
                    <a:pt x="5055737" y="2794266"/>
                  </a:cubicBezTo>
                  <a:cubicBezTo>
                    <a:pt x="5055939" y="2798166"/>
                    <a:pt x="5056678" y="2802064"/>
                    <a:pt x="5057889" y="2805763"/>
                  </a:cubicBezTo>
                  <a:cubicBezTo>
                    <a:pt x="5057417" y="2816117"/>
                    <a:pt x="5061586" y="2825933"/>
                    <a:pt x="5060645" y="2836490"/>
                  </a:cubicBezTo>
                  <a:cubicBezTo>
                    <a:pt x="5060712" y="2841667"/>
                    <a:pt x="5061519" y="2846777"/>
                    <a:pt x="5062999" y="2851752"/>
                  </a:cubicBezTo>
                  <a:cubicBezTo>
                    <a:pt x="5062999" y="2863586"/>
                    <a:pt x="5066831" y="2875150"/>
                    <a:pt x="5065687" y="2887118"/>
                  </a:cubicBezTo>
                  <a:cubicBezTo>
                    <a:pt x="5065957" y="2892563"/>
                    <a:pt x="5066763" y="2898009"/>
                    <a:pt x="5068041" y="2903321"/>
                  </a:cubicBezTo>
                  <a:cubicBezTo>
                    <a:pt x="5068041" y="2929005"/>
                    <a:pt x="5072075" y="2954555"/>
                    <a:pt x="5070663" y="2980305"/>
                  </a:cubicBezTo>
                  <a:cubicBezTo>
                    <a:pt x="5070797" y="2986155"/>
                    <a:pt x="5071537" y="2992004"/>
                    <a:pt x="5072949" y="2997720"/>
                  </a:cubicBezTo>
                  <a:cubicBezTo>
                    <a:pt x="5073420" y="3042632"/>
                    <a:pt x="5071604" y="3087680"/>
                    <a:pt x="5075705" y="3132527"/>
                  </a:cubicBezTo>
                  <a:cubicBezTo>
                    <a:pt x="5075907" y="3137098"/>
                    <a:pt x="5076647" y="3141603"/>
                    <a:pt x="5077857" y="3145974"/>
                  </a:cubicBezTo>
                  <a:cubicBezTo>
                    <a:pt x="5078597" y="3181272"/>
                    <a:pt x="5086732" y="3216571"/>
                    <a:pt x="5077857" y="3251802"/>
                  </a:cubicBezTo>
                  <a:cubicBezTo>
                    <a:pt x="5054258" y="3300346"/>
                    <a:pt x="5009546" y="3317893"/>
                    <a:pt x="4967793" y="3295303"/>
                  </a:cubicBezTo>
                  <a:cubicBezTo>
                    <a:pt x="4945605" y="3283335"/>
                    <a:pt x="4934511" y="3263905"/>
                    <a:pt x="4929335" y="3240036"/>
                  </a:cubicBezTo>
                  <a:cubicBezTo>
                    <a:pt x="4920257" y="3198685"/>
                    <a:pt x="4915551" y="3156461"/>
                    <a:pt x="4915215" y="3114104"/>
                  </a:cubicBezTo>
                  <a:cubicBezTo>
                    <a:pt x="4914677" y="3050029"/>
                    <a:pt x="4906744" y="2986827"/>
                    <a:pt x="4901768" y="2923222"/>
                  </a:cubicBezTo>
                  <a:cubicBezTo>
                    <a:pt x="4896792" y="2859618"/>
                    <a:pt x="4890876" y="2794333"/>
                    <a:pt x="4890136" y="2729652"/>
                  </a:cubicBezTo>
                  <a:cubicBezTo>
                    <a:pt x="4889666" y="2691126"/>
                    <a:pt x="4880925" y="2654281"/>
                    <a:pt x="4874269" y="2616698"/>
                  </a:cubicBezTo>
                  <a:cubicBezTo>
                    <a:pt x="4860351" y="2538435"/>
                    <a:pt x="4842534" y="2460644"/>
                    <a:pt x="4835205" y="2381373"/>
                  </a:cubicBezTo>
                  <a:cubicBezTo>
                    <a:pt x="4832851" y="2356227"/>
                    <a:pt x="4829423" y="2353270"/>
                    <a:pt x="4806563" y="2364229"/>
                  </a:cubicBezTo>
                  <a:cubicBezTo>
                    <a:pt x="4778862" y="2377676"/>
                    <a:pt x="4751631" y="2391728"/>
                    <a:pt x="4723393" y="2403830"/>
                  </a:cubicBezTo>
                  <a:cubicBezTo>
                    <a:pt x="4715257" y="2407326"/>
                    <a:pt x="4706382" y="2410553"/>
                    <a:pt x="4702012" y="2420034"/>
                  </a:cubicBezTo>
                  <a:cubicBezTo>
                    <a:pt x="4709273" y="2426757"/>
                    <a:pt x="4717947" y="2423395"/>
                    <a:pt x="4725813" y="2424135"/>
                  </a:cubicBezTo>
                  <a:cubicBezTo>
                    <a:pt x="4765550" y="2427429"/>
                    <a:pt x="4796746" y="2459568"/>
                    <a:pt x="4798831" y="2499372"/>
                  </a:cubicBezTo>
                  <a:cubicBezTo>
                    <a:pt x="4800848" y="2536217"/>
                    <a:pt x="4792914" y="2572187"/>
                    <a:pt x="4786728" y="2608024"/>
                  </a:cubicBezTo>
                  <a:cubicBezTo>
                    <a:pt x="4779332" y="2650448"/>
                    <a:pt x="4772273" y="2693211"/>
                    <a:pt x="4758019" y="2734090"/>
                  </a:cubicBezTo>
                  <a:cubicBezTo>
                    <a:pt x="4752640" y="2749487"/>
                    <a:pt x="4752842" y="2762329"/>
                    <a:pt x="4763667" y="2775709"/>
                  </a:cubicBezTo>
                  <a:cubicBezTo>
                    <a:pt x="4782560" y="2799039"/>
                    <a:pt x="4781282" y="2826673"/>
                    <a:pt x="4777114" y="2854239"/>
                  </a:cubicBezTo>
                  <a:cubicBezTo>
                    <a:pt x="4771802" y="2886983"/>
                    <a:pt x="4763196" y="2919189"/>
                    <a:pt x="4755397" y="2951394"/>
                  </a:cubicBezTo>
                  <a:cubicBezTo>
                    <a:pt x="4742084" y="3003972"/>
                    <a:pt x="4743025" y="3059105"/>
                    <a:pt x="4758153" y="3111145"/>
                  </a:cubicBezTo>
                  <a:cubicBezTo>
                    <a:pt x="4766894" y="3136493"/>
                    <a:pt x="4765482" y="3164194"/>
                    <a:pt x="4754186" y="3188465"/>
                  </a:cubicBezTo>
                  <a:cubicBezTo>
                    <a:pt x="4745043" y="3207830"/>
                    <a:pt x="4742757" y="3233447"/>
                    <a:pt x="4756405" y="3250793"/>
                  </a:cubicBezTo>
                  <a:cubicBezTo>
                    <a:pt x="4785316" y="3287772"/>
                    <a:pt x="4781081" y="3328248"/>
                    <a:pt x="4776576" y="3369666"/>
                  </a:cubicBezTo>
                  <a:cubicBezTo>
                    <a:pt x="4772609" y="3403484"/>
                    <a:pt x="4766558" y="3436968"/>
                    <a:pt x="4758490" y="3470048"/>
                  </a:cubicBezTo>
                  <a:cubicBezTo>
                    <a:pt x="4754523" y="3484570"/>
                    <a:pt x="4755330" y="3499967"/>
                    <a:pt x="4760775" y="3513952"/>
                  </a:cubicBezTo>
                  <a:cubicBezTo>
                    <a:pt x="4771332" y="3539702"/>
                    <a:pt x="4770659" y="3568681"/>
                    <a:pt x="4758893" y="3593894"/>
                  </a:cubicBezTo>
                  <a:cubicBezTo>
                    <a:pt x="4757279" y="3597727"/>
                    <a:pt x="4756338" y="3601828"/>
                    <a:pt x="4754456" y="3605459"/>
                  </a:cubicBezTo>
                  <a:cubicBezTo>
                    <a:pt x="4732604" y="3646742"/>
                    <a:pt x="4727562" y="3683116"/>
                    <a:pt x="4768306" y="3719759"/>
                  </a:cubicBezTo>
                  <a:cubicBezTo>
                    <a:pt x="4795200" y="3744031"/>
                    <a:pt x="4801520" y="3782894"/>
                    <a:pt x="4803402" y="3818796"/>
                  </a:cubicBezTo>
                  <a:cubicBezTo>
                    <a:pt x="4809051" y="3924692"/>
                    <a:pt x="4808512" y="4030924"/>
                    <a:pt x="4801721" y="4136752"/>
                  </a:cubicBezTo>
                  <a:cubicBezTo>
                    <a:pt x="4790763" y="4304841"/>
                    <a:pt x="4750422" y="4467819"/>
                    <a:pt x="4726015" y="4633420"/>
                  </a:cubicBezTo>
                  <a:cubicBezTo>
                    <a:pt x="4708332" y="4753300"/>
                    <a:pt x="4692398" y="4873315"/>
                    <a:pt x="4673571" y="4992994"/>
                  </a:cubicBezTo>
                  <a:cubicBezTo>
                    <a:pt x="4662679" y="5062986"/>
                    <a:pt x="4661268" y="5133381"/>
                    <a:pt x="4654880" y="5203509"/>
                  </a:cubicBezTo>
                  <a:cubicBezTo>
                    <a:pt x="4650241" y="5254135"/>
                    <a:pt x="4630339" y="5296628"/>
                    <a:pt x="4590872" y="5328363"/>
                  </a:cubicBezTo>
                  <a:cubicBezTo>
                    <a:pt x="4570500" y="5345374"/>
                    <a:pt x="4555640" y="5368100"/>
                    <a:pt x="4548110" y="5393583"/>
                  </a:cubicBezTo>
                  <a:cubicBezTo>
                    <a:pt x="4523031" y="5466667"/>
                    <a:pt x="4486590" y="5532760"/>
                    <a:pt x="4429104" y="5586481"/>
                  </a:cubicBezTo>
                  <a:cubicBezTo>
                    <a:pt x="4400327" y="5614248"/>
                    <a:pt x="4366306" y="5635897"/>
                    <a:pt x="4328991" y="5650287"/>
                  </a:cubicBezTo>
                  <a:cubicBezTo>
                    <a:pt x="4262158" y="5675298"/>
                    <a:pt x="4197008" y="5703604"/>
                    <a:pt x="4132797" y="5734735"/>
                  </a:cubicBezTo>
                  <a:cubicBezTo>
                    <a:pt x="4025221" y="5787042"/>
                    <a:pt x="3914215" y="5778974"/>
                    <a:pt x="3806706" y="5734735"/>
                  </a:cubicBezTo>
                  <a:cubicBezTo>
                    <a:pt x="3608901" y="5653649"/>
                    <a:pt x="3485457" y="5503512"/>
                    <a:pt x="3417885" y="5303756"/>
                  </a:cubicBezTo>
                  <a:cubicBezTo>
                    <a:pt x="3399597" y="5249968"/>
                    <a:pt x="3393344" y="5193825"/>
                    <a:pt x="3390991" y="5137281"/>
                  </a:cubicBezTo>
                  <a:cubicBezTo>
                    <a:pt x="3389848" y="5109379"/>
                    <a:pt x="3377544" y="5084433"/>
                    <a:pt x="3371560" y="5057876"/>
                  </a:cubicBezTo>
                  <a:cubicBezTo>
                    <a:pt x="3368332" y="5043421"/>
                    <a:pt x="3354415" y="5038982"/>
                    <a:pt x="3340564" y="5036630"/>
                  </a:cubicBezTo>
                  <a:cubicBezTo>
                    <a:pt x="3309502" y="5031386"/>
                    <a:pt x="3278035" y="5028495"/>
                    <a:pt x="3247443" y="5020225"/>
                  </a:cubicBezTo>
                  <a:cubicBezTo>
                    <a:pt x="3215036" y="5011417"/>
                    <a:pt x="3212952" y="5008593"/>
                    <a:pt x="3218868" y="4976118"/>
                  </a:cubicBezTo>
                  <a:cubicBezTo>
                    <a:pt x="3220213" y="4968385"/>
                    <a:pt x="3220751" y="4961260"/>
                    <a:pt x="3214095" y="4955611"/>
                  </a:cubicBezTo>
                  <a:cubicBezTo>
                    <a:pt x="3210908" y="4953594"/>
                    <a:pt x="3207559" y="4951778"/>
                    <a:pt x="3204077" y="4950299"/>
                  </a:cubicBezTo>
                  <a:cubicBezTo>
                    <a:pt x="3200648" y="4948686"/>
                    <a:pt x="3197353" y="4946938"/>
                    <a:pt x="3193924" y="4945055"/>
                  </a:cubicBezTo>
                  <a:cubicBezTo>
                    <a:pt x="3186400" y="4942097"/>
                    <a:pt x="3180820" y="4935643"/>
                    <a:pt x="3178998" y="4927777"/>
                  </a:cubicBezTo>
                  <a:cubicBezTo>
                    <a:pt x="3186999" y="4809374"/>
                    <a:pt x="3303719" y="4717734"/>
                    <a:pt x="3421717" y="4737164"/>
                  </a:cubicBezTo>
                  <a:cubicBezTo>
                    <a:pt x="3434021" y="4739181"/>
                    <a:pt x="3446057" y="4742610"/>
                    <a:pt x="3458495" y="4743887"/>
                  </a:cubicBezTo>
                  <a:cubicBezTo>
                    <a:pt x="3481288" y="4746443"/>
                    <a:pt x="3503744" y="4736625"/>
                    <a:pt x="3517326" y="4718068"/>
                  </a:cubicBezTo>
                  <a:cubicBezTo>
                    <a:pt x="3527814" y="4704621"/>
                    <a:pt x="3524789" y="4697226"/>
                    <a:pt x="3507846" y="4694805"/>
                  </a:cubicBezTo>
                  <a:cubicBezTo>
                    <a:pt x="3497962" y="4693663"/>
                    <a:pt x="3488012" y="4693461"/>
                    <a:pt x="3478060" y="4694268"/>
                  </a:cubicBezTo>
                  <a:cubicBezTo>
                    <a:pt x="3360130" y="4700386"/>
                    <a:pt x="3245157" y="4679475"/>
                    <a:pt x="3130050" y="4657960"/>
                  </a:cubicBezTo>
                  <a:cubicBezTo>
                    <a:pt x="3098853" y="4652112"/>
                    <a:pt x="3067858" y="4641825"/>
                    <a:pt x="3034576" y="4652447"/>
                  </a:cubicBezTo>
                  <a:cubicBezTo>
                    <a:pt x="3015549" y="4658432"/>
                    <a:pt x="2995109" y="4649825"/>
                    <a:pt x="2976082" y="4644177"/>
                  </a:cubicBezTo>
                  <a:cubicBezTo>
                    <a:pt x="2914629" y="4625889"/>
                    <a:pt x="2856067" y="4640144"/>
                    <a:pt x="2798648" y="4660784"/>
                  </a:cubicBezTo>
                  <a:cubicBezTo>
                    <a:pt x="2768661" y="4671609"/>
                    <a:pt x="2752861" y="4698571"/>
                    <a:pt x="2741498" y="4726675"/>
                  </a:cubicBezTo>
                  <a:cubicBezTo>
                    <a:pt x="2716883" y="4784969"/>
                    <a:pt x="2703799" y="4847496"/>
                    <a:pt x="2702972" y="4910766"/>
                  </a:cubicBezTo>
                  <a:cubicBezTo>
                    <a:pt x="2702972" y="5096132"/>
                    <a:pt x="2689525" y="5280156"/>
                    <a:pt x="2651604" y="5462095"/>
                  </a:cubicBezTo>
                  <a:cubicBezTo>
                    <a:pt x="2644296" y="5491880"/>
                    <a:pt x="2639038" y="5522136"/>
                    <a:pt x="2635871" y="5552594"/>
                  </a:cubicBezTo>
                  <a:cubicBezTo>
                    <a:pt x="2634392" y="5575251"/>
                    <a:pt x="2620810" y="5594481"/>
                    <a:pt x="2610187" y="5614181"/>
                  </a:cubicBezTo>
                  <a:cubicBezTo>
                    <a:pt x="2590272" y="5650556"/>
                    <a:pt x="2568131" y="5685653"/>
                    <a:pt x="2543893" y="5719338"/>
                  </a:cubicBezTo>
                  <a:cubicBezTo>
                    <a:pt x="2527488" y="5742533"/>
                    <a:pt x="2513167" y="5766402"/>
                    <a:pt x="2507788" y="5795045"/>
                  </a:cubicBezTo>
                  <a:cubicBezTo>
                    <a:pt x="2504211" y="5808826"/>
                    <a:pt x="2496654" y="5821198"/>
                    <a:pt x="2486071" y="5830678"/>
                  </a:cubicBezTo>
                  <a:cubicBezTo>
                    <a:pt x="2470539" y="5846950"/>
                    <a:pt x="2451713" y="5859388"/>
                    <a:pt x="2435174" y="5874448"/>
                  </a:cubicBezTo>
                  <a:cubicBezTo>
                    <a:pt x="2416079" y="5891728"/>
                    <a:pt x="2416953" y="5902217"/>
                    <a:pt x="2439679" y="5913714"/>
                  </a:cubicBezTo>
                  <a:cubicBezTo>
                    <a:pt x="2470116" y="5928977"/>
                    <a:pt x="2497077" y="5950357"/>
                    <a:pt x="2518881" y="5976513"/>
                  </a:cubicBezTo>
                  <a:cubicBezTo>
                    <a:pt x="2552029" y="6015979"/>
                    <a:pt x="2565946" y="6061565"/>
                    <a:pt x="2567627" y="6111856"/>
                  </a:cubicBezTo>
                  <a:cubicBezTo>
                    <a:pt x="2567627" y="6125303"/>
                    <a:pt x="2559357" y="6132027"/>
                    <a:pt x="2548532" y="6138347"/>
                  </a:cubicBezTo>
                  <a:cubicBezTo>
                    <a:pt x="2490656" y="6170956"/>
                    <a:pt x="2427980" y="6194152"/>
                    <a:pt x="2362829" y="6207063"/>
                  </a:cubicBezTo>
                  <a:cubicBezTo>
                    <a:pt x="2305275" y="6218962"/>
                    <a:pt x="2247184" y="6228443"/>
                    <a:pt x="2189429" y="6239267"/>
                  </a:cubicBezTo>
                  <a:cubicBezTo>
                    <a:pt x="2168182" y="6243167"/>
                    <a:pt x="2157088" y="6235771"/>
                    <a:pt x="2148079" y="6217752"/>
                  </a:cubicBezTo>
                  <a:cubicBezTo>
                    <a:pt x="2120203" y="6163090"/>
                    <a:pt x="2116048" y="6099284"/>
                    <a:pt x="2136582" y="6041461"/>
                  </a:cubicBezTo>
                  <a:cubicBezTo>
                    <a:pt x="2145927" y="6013021"/>
                    <a:pt x="2144919" y="6012281"/>
                    <a:pt x="2115604" y="6015575"/>
                  </a:cubicBezTo>
                  <a:cubicBezTo>
                    <a:pt x="1977906" y="6030972"/>
                    <a:pt x="1840814" y="6029695"/>
                    <a:pt x="1705133" y="5997960"/>
                  </a:cubicBezTo>
                  <a:cubicBezTo>
                    <a:pt x="1661497" y="5987808"/>
                    <a:pt x="1618601" y="5974899"/>
                    <a:pt x="1575974" y="5960981"/>
                  </a:cubicBezTo>
                  <a:cubicBezTo>
                    <a:pt x="1559763" y="5956744"/>
                    <a:pt x="1545382" y="5947265"/>
                    <a:pt x="1535028" y="5934087"/>
                  </a:cubicBezTo>
                  <a:cubicBezTo>
                    <a:pt x="1508940" y="5896502"/>
                    <a:pt x="1474516" y="5861809"/>
                    <a:pt x="1486013" y="5809230"/>
                  </a:cubicBezTo>
                  <a:cubicBezTo>
                    <a:pt x="1488568" y="5797531"/>
                    <a:pt x="1482786" y="5788321"/>
                    <a:pt x="1474919" y="5780251"/>
                  </a:cubicBezTo>
                  <a:cubicBezTo>
                    <a:pt x="1383681" y="5688072"/>
                    <a:pt x="1329489" y="5575790"/>
                    <a:pt x="1295939" y="5452010"/>
                  </a:cubicBezTo>
                  <a:cubicBezTo>
                    <a:pt x="1263800" y="5333406"/>
                    <a:pt x="1234217" y="5214333"/>
                    <a:pt x="1224602" y="5091292"/>
                  </a:cubicBezTo>
                  <a:cubicBezTo>
                    <a:pt x="1222988" y="5071121"/>
                    <a:pt x="1213172" y="5073004"/>
                    <a:pt x="1199725" y="5079391"/>
                  </a:cubicBezTo>
                  <a:cubicBezTo>
                    <a:pt x="1155935" y="5100773"/>
                    <a:pt x="1105441" y="5103933"/>
                    <a:pt x="1059338" y="5088132"/>
                  </a:cubicBezTo>
                  <a:cubicBezTo>
                    <a:pt x="1038024" y="5081408"/>
                    <a:pt x="1025720" y="5069038"/>
                    <a:pt x="1024443" y="5045640"/>
                  </a:cubicBezTo>
                  <a:cubicBezTo>
                    <a:pt x="1022500" y="5025133"/>
                    <a:pt x="1018533" y="5004828"/>
                    <a:pt x="1012609" y="4985128"/>
                  </a:cubicBezTo>
                  <a:cubicBezTo>
                    <a:pt x="997078" y="4927440"/>
                    <a:pt x="951627" y="4893486"/>
                    <a:pt x="891115" y="4889049"/>
                  </a:cubicBezTo>
                  <a:cubicBezTo>
                    <a:pt x="812181" y="4883199"/>
                    <a:pt x="732507" y="4886157"/>
                    <a:pt x="654850" y="4864978"/>
                  </a:cubicBezTo>
                  <a:cubicBezTo>
                    <a:pt x="574706" y="4843194"/>
                    <a:pt x="496847" y="4816434"/>
                    <a:pt x="425040" y="4773941"/>
                  </a:cubicBezTo>
                  <a:cubicBezTo>
                    <a:pt x="417846" y="4769168"/>
                    <a:pt x="410100" y="4765335"/>
                    <a:pt x="401978" y="4762444"/>
                  </a:cubicBezTo>
                  <a:close/>
                </a:path>
              </a:pathLst>
            </a:custGeom>
            <a:solidFill>
              <a:srgbClr val="000000"/>
            </a:solidFill>
            <a:ln w="6712" cap="flat">
              <a:noFill/>
              <a:prstDash val="solid"/>
              <a:miter/>
            </a:ln>
          </p:spPr>
          <p:txBody>
            <a:bodyPr rtlCol="0" anchor="ctr"/>
            <a:lstStyle/>
            <a:p>
              <a:endParaRPr lang="es-CO"/>
            </a:p>
          </p:txBody>
        </p:sp>
        <p:sp>
          <p:nvSpPr>
            <p:cNvPr id="430" name="Freeform: Shape 429">
              <a:extLst>
                <a:ext uri="{FF2B5EF4-FFF2-40B4-BE49-F238E27FC236}">
                  <a16:creationId xmlns:a16="http://schemas.microsoft.com/office/drawing/2014/main" id="{E5113982-6E80-742F-10EF-91D644FEF81C}"/>
                </a:ext>
              </a:extLst>
            </p:cNvPr>
            <p:cNvSpPr/>
            <p:nvPr/>
          </p:nvSpPr>
          <p:spPr>
            <a:xfrm>
              <a:off x="3612399" y="-276"/>
              <a:ext cx="4430869" cy="2033405"/>
            </a:xfrm>
            <a:custGeom>
              <a:avLst/>
              <a:gdLst>
                <a:gd name="connsiteX0" fmla="*/ 1481146 w 4430869"/>
                <a:gd name="connsiteY0" fmla="*/ 957748 h 2033405"/>
                <a:gd name="connsiteX1" fmla="*/ 1501922 w 4430869"/>
                <a:gd name="connsiteY1" fmla="*/ 900262 h 2033405"/>
                <a:gd name="connsiteX2" fmla="*/ 1537019 w 4430869"/>
                <a:gd name="connsiteY2" fmla="*/ 824219 h 2033405"/>
                <a:gd name="connsiteX3" fmla="*/ 1571309 w 4430869"/>
                <a:gd name="connsiteY3" fmla="*/ 703935 h 2033405"/>
                <a:gd name="connsiteX4" fmla="*/ 1570099 w 4430869"/>
                <a:gd name="connsiteY4" fmla="*/ 650550 h 2033405"/>
                <a:gd name="connsiteX5" fmla="*/ 1494459 w 4430869"/>
                <a:gd name="connsiteY5" fmla="*/ 597636 h 2033405"/>
                <a:gd name="connsiteX6" fmla="*/ 1425610 w 4430869"/>
                <a:gd name="connsiteY6" fmla="*/ 661106 h 2033405"/>
                <a:gd name="connsiteX7" fmla="*/ 1415659 w 4430869"/>
                <a:gd name="connsiteY7" fmla="*/ 764312 h 2033405"/>
                <a:gd name="connsiteX8" fmla="*/ 1399321 w 4430869"/>
                <a:gd name="connsiteY8" fmla="*/ 786635 h 2033405"/>
                <a:gd name="connsiteX9" fmla="*/ 1306065 w 4430869"/>
                <a:gd name="connsiteY9" fmla="*/ 900935 h 2033405"/>
                <a:gd name="connsiteX10" fmla="*/ 1256177 w 4430869"/>
                <a:gd name="connsiteY10" fmla="*/ 1115348 h 2033405"/>
                <a:gd name="connsiteX11" fmla="*/ 1235065 w 4430869"/>
                <a:gd name="connsiteY11" fmla="*/ 1191660 h 2033405"/>
                <a:gd name="connsiteX12" fmla="*/ 1182890 w 4430869"/>
                <a:gd name="connsiteY12" fmla="*/ 1352151 h 2033405"/>
                <a:gd name="connsiteX13" fmla="*/ 1157139 w 4430869"/>
                <a:gd name="connsiteY13" fmla="*/ 1356924 h 2033405"/>
                <a:gd name="connsiteX14" fmla="*/ 1101872 w 4430869"/>
                <a:gd name="connsiteY14" fmla="*/ 1304347 h 2033405"/>
                <a:gd name="connsiteX15" fmla="*/ 971839 w 4430869"/>
                <a:gd name="connsiteY15" fmla="*/ 1281015 h 2033405"/>
                <a:gd name="connsiteX16" fmla="*/ 951130 w 4430869"/>
                <a:gd name="connsiteY16" fmla="*/ 1301186 h 2033405"/>
                <a:gd name="connsiteX17" fmla="*/ 947836 w 4430869"/>
                <a:gd name="connsiteY17" fmla="*/ 1315507 h 2033405"/>
                <a:gd name="connsiteX18" fmla="*/ 922690 w 4430869"/>
                <a:gd name="connsiteY18" fmla="*/ 1471359 h 2033405"/>
                <a:gd name="connsiteX19" fmla="*/ 889543 w 4430869"/>
                <a:gd name="connsiteY19" fmla="*/ 1590567 h 2033405"/>
                <a:gd name="connsiteX20" fmla="*/ 802137 w 4430869"/>
                <a:gd name="connsiteY20" fmla="*/ 1708296 h 2033405"/>
                <a:gd name="connsiteX21" fmla="*/ 766838 w 4430869"/>
                <a:gd name="connsiteY21" fmla="*/ 1739426 h 2033405"/>
                <a:gd name="connsiteX22" fmla="*/ 613474 w 4430869"/>
                <a:gd name="connsiteY22" fmla="*/ 1811704 h 2033405"/>
                <a:gd name="connsiteX23" fmla="*/ 513630 w 4430869"/>
                <a:gd name="connsiteY23" fmla="*/ 1828042 h 2033405"/>
                <a:gd name="connsiteX24" fmla="*/ 437856 w 4430869"/>
                <a:gd name="connsiteY24" fmla="*/ 1838396 h 2033405"/>
                <a:gd name="connsiteX25" fmla="*/ 359258 w 4430869"/>
                <a:gd name="connsiteY25" fmla="*/ 1846801 h 2033405"/>
                <a:gd name="connsiteX26" fmla="*/ 177118 w 4430869"/>
                <a:gd name="connsiteY26" fmla="*/ 1900051 h 2033405"/>
                <a:gd name="connsiteX27" fmla="*/ 20056 w 4430869"/>
                <a:gd name="connsiteY27" fmla="*/ 2015360 h 2033405"/>
                <a:gd name="connsiteX28" fmla="*/ 1633 w 4430869"/>
                <a:gd name="connsiteY28" fmla="*/ 2031832 h 2033405"/>
                <a:gd name="connsiteX29" fmla="*/ -195 w 4430869"/>
                <a:gd name="connsiteY29" fmla="*/ 2027059 h 2033405"/>
                <a:gd name="connsiteX30" fmla="*/ 894 w 4430869"/>
                <a:gd name="connsiteY30" fmla="*/ 2025646 h 2033405"/>
                <a:gd name="connsiteX31" fmla="*/ 168982 w 4430869"/>
                <a:gd name="connsiteY31" fmla="*/ 1896286 h 2033405"/>
                <a:gd name="connsiteX32" fmla="*/ 411029 w 4430869"/>
                <a:gd name="connsiteY32" fmla="*/ 1834093 h 2033405"/>
                <a:gd name="connsiteX33" fmla="*/ 667330 w 4430869"/>
                <a:gd name="connsiteY33" fmla="*/ 1788172 h 2033405"/>
                <a:gd name="connsiteX34" fmla="*/ 763746 w 4430869"/>
                <a:gd name="connsiteY34" fmla="*/ 1732703 h 2033405"/>
                <a:gd name="connsiteX35" fmla="*/ 807449 w 4430869"/>
                <a:gd name="connsiteY35" fmla="*/ 1695723 h 2033405"/>
                <a:gd name="connsiteX36" fmla="*/ 876230 w 4430869"/>
                <a:gd name="connsiteY36" fmla="*/ 1605695 h 2033405"/>
                <a:gd name="connsiteX37" fmla="*/ 899897 w 4430869"/>
                <a:gd name="connsiteY37" fmla="*/ 1537586 h 2033405"/>
                <a:gd name="connsiteX38" fmla="*/ 947500 w 4430869"/>
                <a:gd name="connsiteY38" fmla="*/ 1283840 h 2033405"/>
                <a:gd name="connsiteX39" fmla="*/ 1129573 w 4430869"/>
                <a:gd name="connsiteY39" fmla="*/ 703666 h 2033405"/>
                <a:gd name="connsiteX40" fmla="*/ 1321328 w 4430869"/>
                <a:gd name="connsiteY40" fmla="*/ 407428 h 2033405"/>
                <a:gd name="connsiteX41" fmla="*/ 1423256 w 4430869"/>
                <a:gd name="connsiteY41" fmla="*/ 298371 h 2033405"/>
                <a:gd name="connsiteX42" fmla="*/ 1532110 w 4430869"/>
                <a:gd name="connsiteY42" fmla="*/ 200477 h 2033405"/>
                <a:gd name="connsiteX43" fmla="*/ 1618441 w 4430869"/>
                <a:gd name="connsiteY43" fmla="*/ 137343 h 2033405"/>
                <a:gd name="connsiteX44" fmla="*/ 1777385 w 4430869"/>
                <a:gd name="connsiteY44" fmla="*/ 62712 h 2033405"/>
                <a:gd name="connsiteX45" fmla="*/ 1964971 w 4430869"/>
                <a:gd name="connsiteY45" fmla="*/ 13160 h 2033405"/>
                <a:gd name="connsiteX46" fmla="*/ 2078465 w 4430869"/>
                <a:gd name="connsiteY46" fmla="*/ 923 h 2033405"/>
                <a:gd name="connsiteX47" fmla="*/ 2469169 w 4430869"/>
                <a:gd name="connsiteY47" fmla="*/ -1094 h 2033405"/>
                <a:gd name="connsiteX48" fmla="*/ 2730445 w 4430869"/>
                <a:gd name="connsiteY48" fmla="*/ -422 h 2033405"/>
                <a:gd name="connsiteX49" fmla="*/ 2770249 w 4430869"/>
                <a:gd name="connsiteY49" fmla="*/ 1326 h 2033405"/>
                <a:gd name="connsiteX50" fmla="*/ 3048603 w 4430869"/>
                <a:gd name="connsiteY50" fmla="*/ 6907 h 2033405"/>
                <a:gd name="connsiteX51" fmla="*/ 3170433 w 4430869"/>
                <a:gd name="connsiteY51" fmla="*/ 1259 h 2033405"/>
                <a:gd name="connsiteX52" fmla="*/ 3293473 w 4430869"/>
                <a:gd name="connsiteY52" fmla="*/ 17261 h 2033405"/>
                <a:gd name="connsiteX53" fmla="*/ 3712148 w 4430869"/>
                <a:gd name="connsiteY53" fmla="*/ 151732 h 2033405"/>
                <a:gd name="connsiteX54" fmla="*/ 3811858 w 4430869"/>
                <a:gd name="connsiteY54" fmla="*/ 207738 h 2033405"/>
                <a:gd name="connsiteX55" fmla="*/ 4078647 w 4430869"/>
                <a:gd name="connsiteY55" fmla="*/ 385777 h 2033405"/>
                <a:gd name="connsiteX56" fmla="*/ 4207067 w 4430869"/>
                <a:gd name="connsiteY56" fmla="*/ 502566 h 2033405"/>
                <a:gd name="connsiteX57" fmla="*/ 4380332 w 4430869"/>
                <a:gd name="connsiteY57" fmla="*/ 704742 h 2033405"/>
                <a:gd name="connsiteX58" fmla="*/ 4430356 w 4430869"/>
                <a:gd name="connsiteY58" fmla="*/ 775541 h 2033405"/>
                <a:gd name="connsiteX59" fmla="*/ 4329503 w 4430869"/>
                <a:gd name="connsiteY59" fmla="*/ 793761 h 2033405"/>
                <a:gd name="connsiteX60" fmla="*/ 4241021 w 4430869"/>
                <a:gd name="connsiteY60" fmla="*/ 867720 h 2033405"/>
                <a:gd name="connsiteX61" fmla="*/ 4183534 w 4430869"/>
                <a:gd name="connsiteY61" fmla="*/ 887891 h 2033405"/>
                <a:gd name="connsiteX62" fmla="*/ 3963675 w 4430869"/>
                <a:gd name="connsiteY62" fmla="*/ 846676 h 2033405"/>
                <a:gd name="connsiteX63" fmla="*/ 3895970 w 4430869"/>
                <a:gd name="connsiteY63" fmla="*/ 813596 h 2033405"/>
                <a:gd name="connsiteX64" fmla="*/ 3778644 w 4430869"/>
                <a:gd name="connsiteY64" fmla="*/ 702524 h 2033405"/>
                <a:gd name="connsiteX65" fmla="*/ 3755851 w 4430869"/>
                <a:gd name="connsiteY65" fmla="*/ 664871 h 2033405"/>
                <a:gd name="connsiteX66" fmla="*/ 3706635 w 4430869"/>
                <a:gd name="connsiteY66" fmla="*/ 602813 h 2033405"/>
                <a:gd name="connsiteX67" fmla="*/ 3643770 w 4430869"/>
                <a:gd name="connsiteY67" fmla="*/ 567447 h 2033405"/>
                <a:gd name="connsiteX68" fmla="*/ 3641887 w 4430869"/>
                <a:gd name="connsiteY68" fmla="*/ 542099 h 2033405"/>
                <a:gd name="connsiteX69" fmla="*/ 3636508 w 4430869"/>
                <a:gd name="connsiteY69" fmla="*/ 501086 h 2033405"/>
                <a:gd name="connsiteX70" fmla="*/ 3544261 w 4430869"/>
                <a:gd name="connsiteY70" fmla="*/ 463838 h 2033405"/>
                <a:gd name="connsiteX71" fmla="*/ 3212186 w 4430869"/>
                <a:gd name="connsiteY71" fmla="*/ 351959 h 2033405"/>
                <a:gd name="connsiteX72" fmla="*/ 3077716 w 4430869"/>
                <a:gd name="connsiteY72" fmla="*/ 326274 h 2033405"/>
                <a:gd name="connsiteX73" fmla="*/ 3033273 w 4430869"/>
                <a:gd name="connsiteY73" fmla="*/ 342478 h 2033405"/>
                <a:gd name="connsiteX74" fmla="*/ 3044837 w 4430869"/>
                <a:gd name="connsiteY74" fmla="*/ 376835 h 2033405"/>
                <a:gd name="connsiteX75" fmla="*/ 3149993 w 4430869"/>
                <a:gd name="connsiteY75" fmla="*/ 396132 h 2033405"/>
                <a:gd name="connsiteX76" fmla="*/ 3167072 w 4430869"/>
                <a:gd name="connsiteY76" fmla="*/ 410184 h 2033405"/>
                <a:gd name="connsiteX77" fmla="*/ 3135807 w 4430869"/>
                <a:gd name="connsiteY77" fmla="*/ 412470 h 2033405"/>
                <a:gd name="connsiteX78" fmla="*/ 2895710 w 4430869"/>
                <a:gd name="connsiteY78" fmla="*/ 396468 h 2033405"/>
                <a:gd name="connsiteX79" fmla="*/ 2786789 w 4430869"/>
                <a:gd name="connsiteY79" fmla="*/ 396065 h 2033405"/>
                <a:gd name="connsiteX80" fmla="*/ 2496601 w 4430869"/>
                <a:gd name="connsiteY80" fmla="*/ 401444 h 2033405"/>
                <a:gd name="connsiteX81" fmla="*/ 2255697 w 4430869"/>
                <a:gd name="connsiteY81" fmla="*/ 400435 h 2033405"/>
                <a:gd name="connsiteX82" fmla="*/ 1975931 w 4430869"/>
                <a:gd name="connsiteY82" fmla="*/ 453013 h 2033405"/>
                <a:gd name="connsiteX83" fmla="*/ 1659925 w 4430869"/>
                <a:gd name="connsiteY83" fmla="*/ 691564 h 2033405"/>
                <a:gd name="connsiteX84" fmla="*/ 1520613 w 4430869"/>
                <a:gd name="connsiteY84" fmla="*/ 894345 h 2033405"/>
                <a:gd name="connsiteX85" fmla="*/ 1501451 w 4430869"/>
                <a:gd name="connsiteY85" fmla="*/ 934686 h 2033405"/>
                <a:gd name="connsiteX86" fmla="*/ 1481146 w 4430869"/>
                <a:gd name="connsiteY86" fmla="*/ 957748 h 203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4430869" h="2033405">
                  <a:moveTo>
                    <a:pt x="1481146" y="957748"/>
                  </a:moveTo>
                  <a:cubicBezTo>
                    <a:pt x="1480340" y="935830"/>
                    <a:pt x="1492509" y="917810"/>
                    <a:pt x="1501922" y="900262"/>
                  </a:cubicBezTo>
                  <a:cubicBezTo>
                    <a:pt x="1515369" y="875520"/>
                    <a:pt x="1525656" y="849432"/>
                    <a:pt x="1537019" y="824219"/>
                  </a:cubicBezTo>
                  <a:cubicBezTo>
                    <a:pt x="1554029" y="786500"/>
                    <a:pt x="1574670" y="749050"/>
                    <a:pt x="1571309" y="703935"/>
                  </a:cubicBezTo>
                  <a:cubicBezTo>
                    <a:pt x="1570031" y="686589"/>
                    <a:pt x="1575343" y="668637"/>
                    <a:pt x="1570099" y="650550"/>
                  </a:cubicBezTo>
                  <a:cubicBezTo>
                    <a:pt x="1559374" y="618143"/>
                    <a:pt x="1528601" y="596561"/>
                    <a:pt x="1494459" y="597636"/>
                  </a:cubicBezTo>
                  <a:cubicBezTo>
                    <a:pt x="1459180" y="599384"/>
                    <a:pt x="1430188" y="626077"/>
                    <a:pt x="1425610" y="661106"/>
                  </a:cubicBezTo>
                  <a:cubicBezTo>
                    <a:pt x="1420413" y="695329"/>
                    <a:pt x="1417091" y="729753"/>
                    <a:pt x="1415659" y="764312"/>
                  </a:cubicBezTo>
                  <a:cubicBezTo>
                    <a:pt x="1415773" y="774532"/>
                    <a:pt x="1409124" y="783676"/>
                    <a:pt x="1399321" y="786635"/>
                  </a:cubicBezTo>
                  <a:cubicBezTo>
                    <a:pt x="1348357" y="808486"/>
                    <a:pt x="1318638" y="847147"/>
                    <a:pt x="1306065" y="900935"/>
                  </a:cubicBezTo>
                  <a:cubicBezTo>
                    <a:pt x="1289660" y="972405"/>
                    <a:pt x="1273187" y="1043944"/>
                    <a:pt x="1256177" y="1115348"/>
                  </a:cubicBezTo>
                  <a:cubicBezTo>
                    <a:pt x="1250038" y="1141032"/>
                    <a:pt x="1242999" y="1166447"/>
                    <a:pt x="1235065" y="1191660"/>
                  </a:cubicBezTo>
                  <a:cubicBezTo>
                    <a:pt x="1218122" y="1245449"/>
                    <a:pt x="1200573" y="1298766"/>
                    <a:pt x="1182890" y="1352151"/>
                  </a:cubicBezTo>
                  <a:cubicBezTo>
                    <a:pt x="1176167" y="1372322"/>
                    <a:pt x="1171124" y="1374002"/>
                    <a:pt x="1157139" y="1356924"/>
                  </a:cubicBezTo>
                  <a:cubicBezTo>
                    <a:pt x="1141668" y="1336552"/>
                    <a:pt x="1123010" y="1318802"/>
                    <a:pt x="1101872" y="1304347"/>
                  </a:cubicBezTo>
                  <a:cubicBezTo>
                    <a:pt x="1063232" y="1279873"/>
                    <a:pt x="1016570" y="1271536"/>
                    <a:pt x="971839" y="1281015"/>
                  </a:cubicBezTo>
                  <a:cubicBezTo>
                    <a:pt x="961014" y="1282966"/>
                    <a:pt x="951198" y="1287201"/>
                    <a:pt x="951130" y="1301186"/>
                  </a:cubicBezTo>
                  <a:cubicBezTo>
                    <a:pt x="951130" y="1305960"/>
                    <a:pt x="947836" y="1310734"/>
                    <a:pt x="947836" y="1315507"/>
                  </a:cubicBezTo>
                  <a:cubicBezTo>
                    <a:pt x="947836" y="1368825"/>
                    <a:pt x="936473" y="1420126"/>
                    <a:pt x="922690" y="1471359"/>
                  </a:cubicBezTo>
                  <a:cubicBezTo>
                    <a:pt x="912067" y="1511229"/>
                    <a:pt x="903595" y="1551570"/>
                    <a:pt x="889543" y="1590567"/>
                  </a:cubicBezTo>
                  <a:cubicBezTo>
                    <a:pt x="872707" y="1637632"/>
                    <a:pt x="842283" y="1678578"/>
                    <a:pt x="802137" y="1708296"/>
                  </a:cubicBezTo>
                  <a:cubicBezTo>
                    <a:pt x="789497" y="1717844"/>
                    <a:pt x="778470" y="1729072"/>
                    <a:pt x="766838" y="1739426"/>
                  </a:cubicBezTo>
                  <a:cubicBezTo>
                    <a:pt x="722665" y="1778960"/>
                    <a:pt x="668809" y="1796912"/>
                    <a:pt x="613474" y="1811704"/>
                  </a:cubicBezTo>
                  <a:cubicBezTo>
                    <a:pt x="580852" y="1820646"/>
                    <a:pt x="547389" y="1826092"/>
                    <a:pt x="513630" y="1828042"/>
                  </a:cubicBezTo>
                  <a:cubicBezTo>
                    <a:pt x="488115" y="1829252"/>
                    <a:pt x="462753" y="1832681"/>
                    <a:pt x="437856" y="1838396"/>
                  </a:cubicBezTo>
                  <a:cubicBezTo>
                    <a:pt x="411836" y="1844649"/>
                    <a:pt x="385412" y="1842767"/>
                    <a:pt x="359258" y="1846801"/>
                  </a:cubicBezTo>
                  <a:cubicBezTo>
                    <a:pt x="296191" y="1855205"/>
                    <a:pt x="234772" y="1873157"/>
                    <a:pt x="177118" y="1900051"/>
                  </a:cubicBezTo>
                  <a:cubicBezTo>
                    <a:pt x="118152" y="1928895"/>
                    <a:pt x="63490" y="1964732"/>
                    <a:pt x="20056" y="2015360"/>
                  </a:cubicBezTo>
                  <a:cubicBezTo>
                    <a:pt x="14301" y="2021276"/>
                    <a:pt x="8142" y="2026790"/>
                    <a:pt x="1633" y="2031832"/>
                  </a:cubicBezTo>
                  <a:cubicBezTo>
                    <a:pt x="-195" y="2031025"/>
                    <a:pt x="-1016" y="2028874"/>
                    <a:pt x="-195" y="2027059"/>
                  </a:cubicBezTo>
                  <a:cubicBezTo>
                    <a:pt x="47" y="2026520"/>
                    <a:pt x="423" y="2025983"/>
                    <a:pt x="894" y="2025646"/>
                  </a:cubicBezTo>
                  <a:cubicBezTo>
                    <a:pt x="46210" y="1968631"/>
                    <a:pt x="104504" y="1928827"/>
                    <a:pt x="168982" y="1896286"/>
                  </a:cubicBezTo>
                  <a:cubicBezTo>
                    <a:pt x="245160" y="1857760"/>
                    <a:pt x="326582" y="1842162"/>
                    <a:pt x="411029" y="1834093"/>
                  </a:cubicBezTo>
                  <a:cubicBezTo>
                    <a:pt x="497561" y="1825689"/>
                    <a:pt x="584631" y="1819167"/>
                    <a:pt x="667330" y="1788172"/>
                  </a:cubicBezTo>
                  <a:cubicBezTo>
                    <a:pt x="702669" y="1775934"/>
                    <a:pt x="735379" y="1757109"/>
                    <a:pt x="763746" y="1732703"/>
                  </a:cubicBezTo>
                  <a:cubicBezTo>
                    <a:pt x="777932" y="1719995"/>
                    <a:pt x="792589" y="1707758"/>
                    <a:pt x="807449" y="1695723"/>
                  </a:cubicBezTo>
                  <a:cubicBezTo>
                    <a:pt x="837368" y="1671787"/>
                    <a:pt x="860975" y="1640859"/>
                    <a:pt x="876230" y="1605695"/>
                  </a:cubicBezTo>
                  <a:cubicBezTo>
                    <a:pt x="885724" y="1583574"/>
                    <a:pt x="893637" y="1560849"/>
                    <a:pt x="899897" y="1537586"/>
                  </a:cubicBezTo>
                  <a:cubicBezTo>
                    <a:pt x="922985" y="1454550"/>
                    <a:pt x="938914" y="1369632"/>
                    <a:pt x="947500" y="1283840"/>
                  </a:cubicBezTo>
                  <a:cubicBezTo>
                    <a:pt x="967670" y="1078100"/>
                    <a:pt x="1034368" y="886345"/>
                    <a:pt x="1129573" y="703666"/>
                  </a:cubicBezTo>
                  <a:cubicBezTo>
                    <a:pt x="1184302" y="598779"/>
                    <a:pt x="1250596" y="501960"/>
                    <a:pt x="1321328" y="407428"/>
                  </a:cubicBezTo>
                  <a:cubicBezTo>
                    <a:pt x="1351248" y="367557"/>
                    <a:pt x="1390580" y="335957"/>
                    <a:pt x="1423256" y="298371"/>
                  </a:cubicBezTo>
                  <a:cubicBezTo>
                    <a:pt x="1455052" y="261056"/>
                    <a:pt x="1491662" y="228178"/>
                    <a:pt x="1532110" y="200477"/>
                  </a:cubicBezTo>
                  <a:cubicBezTo>
                    <a:pt x="1561694" y="180307"/>
                    <a:pt x="1589260" y="157850"/>
                    <a:pt x="1618441" y="137343"/>
                  </a:cubicBezTo>
                  <a:cubicBezTo>
                    <a:pt x="1666447" y="102986"/>
                    <a:pt x="1720309" y="77706"/>
                    <a:pt x="1777385" y="62712"/>
                  </a:cubicBezTo>
                  <a:cubicBezTo>
                    <a:pt x="1840048" y="46576"/>
                    <a:pt x="1902375" y="29498"/>
                    <a:pt x="1964971" y="13160"/>
                  </a:cubicBezTo>
                  <a:cubicBezTo>
                    <a:pt x="2002133" y="4284"/>
                    <a:pt x="2040268" y="183"/>
                    <a:pt x="2078465" y="923"/>
                  </a:cubicBezTo>
                  <a:cubicBezTo>
                    <a:pt x="2208699" y="923"/>
                    <a:pt x="2339001" y="1528"/>
                    <a:pt x="2469169" y="-1094"/>
                  </a:cubicBezTo>
                  <a:cubicBezTo>
                    <a:pt x="2556575" y="-2842"/>
                    <a:pt x="2643376" y="855"/>
                    <a:pt x="2730445" y="-422"/>
                  </a:cubicBezTo>
                  <a:cubicBezTo>
                    <a:pt x="2743738" y="-624"/>
                    <a:pt x="2757030" y="-85"/>
                    <a:pt x="2770249" y="1326"/>
                  </a:cubicBezTo>
                  <a:cubicBezTo>
                    <a:pt x="2862751" y="10403"/>
                    <a:pt x="2955811" y="12286"/>
                    <a:pt x="3048603" y="6907"/>
                  </a:cubicBezTo>
                  <a:cubicBezTo>
                    <a:pt x="3088944" y="4890"/>
                    <a:pt x="3129756" y="2470"/>
                    <a:pt x="3170433" y="1259"/>
                  </a:cubicBezTo>
                  <a:cubicBezTo>
                    <a:pt x="3212186" y="48"/>
                    <a:pt x="3252863" y="8991"/>
                    <a:pt x="3293473" y="17261"/>
                  </a:cubicBezTo>
                  <a:cubicBezTo>
                    <a:pt x="3437962" y="46643"/>
                    <a:pt x="3575122" y="99154"/>
                    <a:pt x="3712148" y="151732"/>
                  </a:cubicBezTo>
                  <a:cubicBezTo>
                    <a:pt x="3747783" y="165179"/>
                    <a:pt x="3778845" y="188576"/>
                    <a:pt x="3811858" y="207738"/>
                  </a:cubicBezTo>
                  <a:cubicBezTo>
                    <a:pt x="3904441" y="261527"/>
                    <a:pt x="3991914" y="322980"/>
                    <a:pt x="4078647" y="385777"/>
                  </a:cubicBezTo>
                  <a:cubicBezTo>
                    <a:pt x="4125510" y="420001"/>
                    <a:pt x="4168541" y="459199"/>
                    <a:pt x="4207067" y="502566"/>
                  </a:cubicBezTo>
                  <a:cubicBezTo>
                    <a:pt x="4266503" y="568523"/>
                    <a:pt x="4320425" y="639188"/>
                    <a:pt x="4380332" y="704742"/>
                  </a:cubicBezTo>
                  <a:cubicBezTo>
                    <a:pt x="4399561" y="726459"/>
                    <a:pt x="4416303" y="750193"/>
                    <a:pt x="4430356" y="775541"/>
                  </a:cubicBezTo>
                  <a:cubicBezTo>
                    <a:pt x="4395797" y="773591"/>
                    <a:pt x="4361238" y="779844"/>
                    <a:pt x="4329503" y="793761"/>
                  </a:cubicBezTo>
                  <a:cubicBezTo>
                    <a:pt x="4293397" y="809159"/>
                    <a:pt x="4262603" y="834909"/>
                    <a:pt x="4241021" y="867720"/>
                  </a:cubicBezTo>
                  <a:cubicBezTo>
                    <a:pt x="4226632" y="890042"/>
                    <a:pt x="4208614" y="894614"/>
                    <a:pt x="4183534" y="887891"/>
                  </a:cubicBezTo>
                  <a:cubicBezTo>
                    <a:pt x="4111324" y="868931"/>
                    <a:pt x="4037836" y="855147"/>
                    <a:pt x="3963675" y="846676"/>
                  </a:cubicBezTo>
                  <a:cubicBezTo>
                    <a:pt x="3937924" y="844053"/>
                    <a:pt x="3913921" y="832287"/>
                    <a:pt x="3895970" y="813596"/>
                  </a:cubicBezTo>
                  <a:cubicBezTo>
                    <a:pt x="3858384" y="775070"/>
                    <a:pt x="3822011" y="735267"/>
                    <a:pt x="3778644" y="702524"/>
                  </a:cubicBezTo>
                  <a:cubicBezTo>
                    <a:pt x="3767147" y="692774"/>
                    <a:pt x="3759145" y="679596"/>
                    <a:pt x="3755851" y="664871"/>
                  </a:cubicBezTo>
                  <a:cubicBezTo>
                    <a:pt x="3747648" y="637977"/>
                    <a:pt x="3733797" y="615655"/>
                    <a:pt x="3706635" y="602813"/>
                  </a:cubicBezTo>
                  <a:cubicBezTo>
                    <a:pt x="3684918" y="592593"/>
                    <a:pt x="3664747" y="579213"/>
                    <a:pt x="3643770" y="567447"/>
                  </a:cubicBezTo>
                  <a:cubicBezTo>
                    <a:pt x="3630860" y="560321"/>
                    <a:pt x="3626692" y="552858"/>
                    <a:pt x="3641887" y="542099"/>
                  </a:cubicBezTo>
                  <a:cubicBezTo>
                    <a:pt x="3662932" y="527173"/>
                    <a:pt x="3661049" y="511508"/>
                    <a:pt x="3636508" y="501086"/>
                  </a:cubicBezTo>
                  <a:cubicBezTo>
                    <a:pt x="3605984" y="488177"/>
                    <a:pt x="3574719" y="477016"/>
                    <a:pt x="3544261" y="463838"/>
                  </a:cubicBezTo>
                  <a:cubicBezTo>
                    <a:pt x="3436685" y="417916"/>
                    <a:pt x="3325612" y="380466"/>
                    <a:pt x="3212186" y="351959"/>
                  </a:cubicBezTo>
                  <a:cubicBezTo>
                    <a:pt x="3167878" y="340528"/>
                    <a:pt x="3122898" y="333267"/>
                    <a:pt x="3077716" y="326274"/>
                  </a:cubicBezTo>
                  <a:cubicBezTo>
                    <a:pt x="3061008" y="322577"/>
                    <a:pt x="3043674" y="328897"/>
                    <a:pt x="3033273" y="342478"/>
                  </a:cubicBezTo>
                  <a:cubicBezTo>
                    <a:pt x="3018011" y="361035"/>
                    <a:pt x="3021372" y="372264"/>
                    <a:pt x="3044837" y="376835"/>
                  </a:cubicBezTo>
                  <a:cubicBezTo>
                    <a:pt x="3079800" y="383559"/>
                    <a:pt x="3115368" y="387392"/>
                    <a:pt x="3149993" y="396132"/>
                  </a:cubicBezTo>
                  <a:cubicBezTo>
                    <a:pt x="3156717" y="397880"/>
                    <a:pt x="3169761" y="395527"/>
                    <a:pt x="3167072" y="410184"/>
                  </a:cubicBezTo>
                  <a:cubicBezTo>
                    <a:pt x="3157053" y="416907"/>
                    <a:pt x="3146296" y="414689"/>
                    <a:pt x="3135807" y="412470"/>
                  </a:cubicBezTo>
                  <a:cubicBezTo>
                    <a:pt x="3056833" y="396536"/>
                    <a:pt x="2976096" y="391156"/>
                    <a:pt x="2895710" y="396468"/>
                  </a:cubicBezTo>
                  <a:cubicBezTo>
                    <a:pt x="2859134" y="398418"/>
                    <a:pt x="2822961" y="394384"/>
                    <a:pt x="2786789" y="396065"/>
                  </a:cubicBezTo>
                  <a:cubicBezTo>
                    <a:pt x="2690037" y="400435"/>
                    <a:pt x="2592949" y="392300"/>
                    <a:pt x="2496601" y="401444"/>
                  </a:cubicBezTo>
                  <a:cubicBezTo>
                    <a:pt x="2415919" y="409109"/>
                    <a:pt x="2336043" y="395863"/>
                    <a:pt x="2255697" y="400435"/>
                  </a:cubicBezTo>
                  <a:cubicBezTo>
                    <a:pt x="2160088" y="405814"/>
                    <a:pt x="2065892" y="417648"/>
                    <a:pt x="1975931" y="453013"/>
                  </a:cubicBezTo>
                  <a:cubicBezTo>
                    <a:pt x="1848184" y="503171"/>
                    <a:pt x="1746120" y="586072"/>
                    <a:pt x="1659925" y="691564"/>
                  </a:cubicBezTo>
                  <a:cubicBezTo>
                    <a:pt x="1607683" y="755438"/>
                    <a:pt x="1563846" y="824555"/>
                    <a:pt x="1520613" y="894345"/>
                  </a:cubicBezTo>
                  <a:cubicBezTo>
                    <a:pt x="1512680" y="907120"/>
                    <a:pt x="1508780" y="921778"/>
                    <a:pt x="1501451" y="934686"/>
                  </a:cubicBezTo>
                  <a:cubicBezTo>
                    <a:pt x="1495333" y="942890"/>
                    <a:pt x="1493585" y="955059"/>
                    <a:pt x="1481146" y="957748"/>
                  </a:cubicBezTo>
                  <a:close/>
                </a:path>
              </a:pathLst>
            </a:custGeom>
            <a:solidFill>
              <a:srgbClr val="020202"/>
            </a:solidFill>
            <a:ln w="6712" cap="flat">
              <a:noFill/>
              <a:prstDash val="solid"/>
              <a:miter/>
            </a:ln>
          </p:spPr>
          <p:txBody>
            <a:bodyPr rtlCol="0" anchor="ctr"/>
            <a:lstStyle/>
            <a:p>
              <a:endParaRPr lang="es-CO"/>
            </a:p>
          </p:txBody>
        </p:sp>
        <p:sp>
          <p:nvSpPr>
            <p:cNvPr id="431" name="Freeform: Shape 430">
              <a:extLst>
                <a:ext uri="{FF2B5EF4-FFF2-40B4-BE49-F238E27FC236}">
                  <a16:creationId xmlns:a16="http://schemas.microsoft.com/office/drawing/2014/main" id="{ECD68342-4AC2-3772-9194-FC108F8FABF7}"/>
                </a:ext>
              </a:extLst>
            </p:cNvPr>
            <p:cNvSpPr/>
            <p:nvPr/>
          </p:nvSpPr>
          <p:spPr>
            <a:xfrm>
              <a:off x="5642333" y="1104474"/>
              <a:ext cx="3106152" cy="2101349"/>
            </a:xfrm>
            <a:custGeom>
              <a:avLst/>
              <a:gdLst>
                <a:gd name="connsiteX0" fmla="*/ 2906904 w 3106152"/>
                <a:gd name="connsiteY0" fmla="*/ 1639573 h 2101349"/>
                <a:gd name="connsiteX1" fmla="*/ 2986847 w 3106152"/>
                <a:gd name="connsiteY1" fmla="*/ 1484932 h 2101349"/>
                <a:gd name="connsiteX2" fmla="*/ 3034450 w 3106152"/>
                <a:gd name="connsiteY2" fmla="*/ 1349520 h 2101349"/>
                <a:gd name="connsiteX3" fmla="*/ 3029541 w 3106152"/>
                <a:gd name="connsiteY3" fmla="*/ 1329753 h 2101349"/>
                <a:gd name="connsiteX4" fmla="*/ 3024297 w 3106152"/>
                <a:gd name="connsiteY4" fmla="*/ 1300640 h 2101349"/>
                <a:gd name="connsiteX5" fmla="*/ 3059462 w 3106152"/>
                <a:gd name="connsiteY5" fmla="*/ 1194946 h 2101349"/>
                <a:gd name="connsiteX6" fmla="*/ 3070152 w 3106152"/>
                <a:gd name="connsiteY6" fmla="*/ 1169935 h 2101349"/>
                <a:gd name="connsiteX7" fmla="*/ 3061276 w 3106152"/>
                <a:gd name="connsiteY7" fmla="*/ 1128652 h 2101349"/>
                <a:gd name="connsiteX8" fmla="*/ 2916587 w 3106152"/>
                <a:gd name="connsiteY8" fmla="*/ 1099271 h 2101349"/>
                <a:gd name="connsiteX9" fmla="*/ 2758045 w 3106152"/>
                <a:gd name="connsiteY9" fmla="*/ 1215655 h 2101349"/>
                <a:gd name="connsiteX10" fmla="*/ 2612280 w 3106152"/>
                <a:gd name="connsiteY10" fmla="*/ 1428186 h 2101349"/>
                <a:gd name="connsiteX11" fmla="*/ 2526016 w 3106152"/>
                <a:gd name="connsiteY11" fmla="*/ 1577919 h 2101349"/>
                <a:gd name="connsiteX12" fmla="*/ 2482919 w 3106152"/>
                <a:gd name="connsiteY12" fmla="*/ 1670166 h 2101349"/>
                <a:gd name="connsiteX13" fmla="*/ 2438812 w 3106152"/>
                <a:gd name="connsiteY13" fmla="*/ 1811965 h 2101349"/>
                <a:gd name="connsiteX14" fmla="*/ 2392352 w 3106152"/>
                <a:gd name="connsiteY14" fmla="*/ 1838859 h 2101349"/>
                <a:gd name="connsiteX15" fmla="*/ 2336615 w 3106152"/>
                <a:gd name="connsiteY15" fmla="*/ 1828639 h 2101349"/>
                <a:gd name="connsiteX16" fmla="*/ 2312611 w 3106152"/>
                <a:gd name="connsiteY16" fmla="*/ 1844103 h 2101349"/>
                <a:gd name="connsiteX17" fmla="*/ 2330294 w 3106152"/>
                <a:gd name="connsiteY17" fmla="*/ 1878595 h 2101349"/>
                <a:gd name="connsiteX18" fmla="*/ 2345220 w 3106152"/>
                <a:gd name="connsiteY18" fmla="*/ 1879133 h 2101349"/>
                <a:gd name="connsiteX19" fmla="*/ 2326328 w 3106152"/>
                <a:gd name="connsiteY19" fmla="*/ 1892580 h 2101349"/>
                <a:gd name="connsiteX20" fmla="*/ 1912494 w 3106152"/>
                <a:gd name="connsiteY20" fmla="*/ 2011183 h 2101349"/>
                <a:gd name="connsiteX21" fmla="*/ 1641065 w 3106152"/>
                <a:gd name="connsiteY21" fmla="*/ 2061273 h 2101349"/>
                <a:gd name="connsiteX22" fmla="*/ 1407423 w 3106152"/>
                <a:gd name="connsiteY22" fmla="*/ 2097042 h 2101349"/>
                <a:gd name="connsiteX23" fmla="*/ 1340187 w 3106152"/>
                <a:gd name="connsiteY23" fmla="*/ 2099731 h 2101349"/>
                <a:gd name="connsiteX24" fmla="*/ 1066540 w 3106152"/>
                <a:gd name="connsiteY24" fmla="*/ 2094689 h 2101349"/>
                <a:gd name="connsiteX25" fmla="*/ 710193 w 3106152"/>
                <a:gd name="connsiteY25" fmla="*/ 2017637 h 2101349"/>
                <a:gd name="connsiteX26" fmla="*/ 505461 w 3106152"/>
                <a:gd name="connsiteY26" fmla="*/ 1939914 h 2101349"/>
                <a:gd name="connsiteX27" fmla="*/ 351425 w 3106152"/>
                <a:gd name="connsiteY27" fmla="*/ 1821713 h 2101349"/>
                <a:gd name="connsiteX28" fmla="*/ 74281 w 3106152"/>
                <a:gd name="connsiteY28" fmla="*/ 1369758 h 2101349"/>
                <a:gd name="connsiteX29" fmla="*/ 11618 w 3106152"/>
                <a:gd name="connsiteY29" fmla="*/ 1101221 h 2101349"/>
                <a:gd name="connsiteX30" fmla="*/ 2205 w 3106152"/>
                <a:gd name="connsiteY30" fmla="*/ 716097 h 2101349"/>
                <a:gd name="connsiteX31" fmla="*/ 11282 w 3106152"/>
                <a:gd name="connsiteY31" fmla="*/ 452736 h 2101349"/>
                <a:gd name="connsiteX32" fmla="*/ 31452 w 3106152"/>
                <a:gd name="connsiteY32" fmla="*/ 337898 h 2101349"/>
                <a:gd name="connsiteX33" fmla="*/ 47925 w 3106152"/>
                <a:gd name="connsiteY33" fmla="*/ 318803 h 2101349"/>
                <a:gd name="connsiteX34" fmla="*/ 49404 w 3106152"/>
                <a:gd name="connsiteY34" fmla="*/ 347177 h 2101349"/>
                <a:gd name="connsiteX35" fmla="*/ 30914 w 3106152"/>
                <a:gd name="connsiteY35" fmla="*/ 539402 h 2101349"/>
                <a:gd name="connsiteX36" fmla="*/ 21098 w 3106152"/>
                <a:gd name="connsiteY36" fmla="*/ 827572 h 2101349"/>
                <a:gd name="connsiteX37" fmla="*/ 25334 w 3106152"/>
                <a:gd name="connsiteY37" fmla="*/ 924324 h 2101349"/>
                <a:gd name="connsiteX38" fmla="*/ 67759 w 3106152"/>
                <a:gd name="connsiteY38" fmla="*/ 1276100 h 2101349"/>
                <a:gd name="connsiteX39" fmla="*/ 75693 w 3106152"/>
                <a:gd name="connsiteY39" fmla="*/ 1302254 h 2101349"/>
                <a:gd name="connsiteX40" fmla="*/ 127397 w 3106152"/>
                <a:gd name="connsiteY40" fmla="*/ 1414604 h 2101349"/>
                <a:gd name="connsiteX41" fmla="*/ 150728 w 3106152"/>
                <a:gd name="connsiteY41" fmla="*/ 1439481 h 2101349"/>
                <a:gd name="connsiteX42" fmla="*/ 231410 w 3106152"/>
                <a:gd name="connsiteY42" fmla="*/ 1561043 h 2101349"/>
                <a:gd name="connsiteX43" fmla="*/ 250034 w 3106152"/>
                <a:gd name="connsiteY43" fmla="*/ 1635607 h 2101349"/>
                <a:gd name="connsiteX44" fmla="*/ 346046 w 3106152"/>
                <a:gd name="connsiteY44" fmla="*/ 1744460 h 2101349"/>
                <a:gd name="connsiteX45" fmla="*/ 375159 w 3106152"/>
                <a:gd name="connsiteY45" fmla="*/ 1767859 h 2101349"/>
                <a:gd name="connsiteX46" fmla="*/ 439974 w 3106152"/>
                <a:gd name="connsiteY46" fmla="*/ 1858223 h 2101349"/>
                <a:gd name="connsiteX47" fmla="*/ 483072 w 3106152"/>
                <a:gd name="connsiteY47" fmla="*/ 1905892 h 2101349"/>
                <a:gd name="connsiteX48" fmla="*/ 885879 w 3106152"/>
                <a:gd name="connsiteY48" fmla="*/ 2049238 h 2101349"/>
                <a:gd name="connsiteX49" fmla="*/ 1038435 w 3106152"/>
                <a:gd name="connsiteY49" fmla="*/ 2070821 h 2101349"/>
                <a:gd name="connsiteX50" fmla="*/ 1232275 w 3106152"/>
                <a:gd name="connsiteY50" fmla="*/ 2076535 h 2101349"/>
                <a:gd name="connsiteX51" fmla="*/ 1647251 w 3106152"/>
                <a:gd name="connsiteY51" fmla="*/ 2040162 h 2101349"/>
                <a:gd name="connsiteX52" fmla="*/ 1964198 w 3106152"/>
                <a:gd name="connsiteY52" fmla="*/ 1976624 h 2101349"/>
                <a:gd name="connsiteX53" fmla="*/ 2003800 w 3106152"/>
                <a:gd name="connsiteY53" fmla="*/ 1935139 h 2101349"/>
                <a:gd name="connsiteX54" fmla="*/ 1966888 w 3106152"/>
                <a:gd name="connsiteY54" fmla="*/ 1769943 h 2101349"/>
                <a:gd name="connsiteX55" fmla="*/ 1953441 w 3106152"/>
                <a:gd name="connsiteY55" fmla="*/ 1752192 h 2101349"/>
                <a:gd name="connsiteX56" fmla="*/ 1970384 w 3106152"/>
                <a:gd name="connsiteY56" fmla="*/ 1703312 h 2101349"/>
                <a:gd name="connsiteX57" fmla="*/ 2336413 w 3106152"/>
                <a:gd name="connsiteY57" fmla="*/ 1560504 h 2101349"/>
                <a:gd name="connsiteX58" fmla="*/ 2386638 w 3106152"/>
                <a:gd name="connsiteY58" fmla="*/ 1533610 h 2101349"/>
                <a:gd name="connsiteX59" fmla="*/ 2392958 w 3106152"/>
                <a:gd name="connsiteY59" fmla="*/ 1532266 h 2101349"/>
                <a:gd name="connsiteX60" fmla="*/ 2386235 w 3106152"/>
                <a:gd name="connsiteY60" fmla="*/ 1533678 h 2101349"/>
                <a:gd name="connsiteX61" fmla="*/ 2239729 w 3106152"/>
                <a:gd name="connsiteY61" fmla="*/ 1599299 h 2101349"/>
                <a:gd name="connsiteX62" fmla="*/ 2125429 w 3106152"/>
                <a:gd name="connsiteY62" fmla="*/ 1640649 h 2101349"/>
                <a:gd name="connsiteX63" fmla="*/ 1964064 w 3106152"/>
                <a:gd name="connsiteY63" fmla="*/ 1695715 h 2101349"/>
                <a:gd name="connsiteX64" fmla="*/ 1893332 w 3106152"/>
                <a:gd name="connsiteY64" fmla="*/ 1704858 h 2101349"/>
                <a:gd name="connsiteX65" fmla="*/ 1784814 w 3106152"/>
                <a:gd name="connsiteY65" fmla="*/ 1708961 h 2101349"/>
                <a:gd name="connsiteX66" fmla="*/ 1740506 w 3106152"/>
                <a:gd name="connsiteY66" fmla="*/ 1708154 h 2101349"/>
                <a:gd name="connsiteX67" fmla="*/ 1734993 w 3106152"/>
                <a:gd name="connsiteY67" fmla="*/ 1702438 h 2101349"/>
                <a:gd name="connsiteX68" fmla="*/ 1738960 w 3106152"/>
                <a:gd name="connsiteY68" fmla="*/ 1695715 h 2101349"/>
                <a:gd name="connsiteX69" fmla="*/ 1822198 w 3106152"/>
                <a:gd name="connsiteY69" fmla="*/ 1684688 h 2101349"/>
                <a:gd name="connsiteX70" fmla="*/ 1949205 w 3106152"/>
                <a:gd name="connsiteY70" fmla="*/ 1653020 h 2101349"/>
                <a:gd name="connsiteX71" fmla="*/ 2193471 w 3106152"/>
                <a:gd name="connsiteY71" fmla="*/ 1568641 h 2101349"/>
                <a:gd name="connsiteX72" fmla="*/ 2434442 w 3106152"/>
                <a:gd name="connsiteY72" fmla="*/ 1462274 h 2101349"/>
                <a:gd name="connsiteX73" fmla="*/ 2471690 w 3106152"/>
                <a:gd name="connsiteY73" fmla="*/ 1437935 h 2101349"/>
                <a:gd name="connsiteX74" fmla="*/ 2524672 w 3106152"/>
                <a:gd name="connsiteY74" fmla="*/ 1402166 h 2101349"/>
                <a:gd name="connsiteX75" fmla="*/ 2543766 w 3106152"/>
                <a:gd name="connsiteY75" fmla="*/ 1389593 h 2101349"/>
                <a:gd name="connsiteX76" fmla="*/ 2549011 w 3106152"/>
                <a:gd name="connsiteY76" fmla="*/ 1385693 h 2101349"/>
                <a:gd name="connsiteX77" fmla="*/ 2573283 w 3106152"/>
                <a:gd name="connsiteY77" fmla="*/ 1365052 h 2101349"/>
                <a:gd name="connsiteX78" fmla="*/ 2578325 w 3106152"/>
                <a:gd name="connsiteY78" fmla="*/ 1361219 h 2101349"/>
                <a:gd name="connsiteX79" fmla="*/ 2591773 w 3106152"/>
                <a:gd name="connsiteY79" fmla="*/ 1349319 h 2101349"/>
                <a:gd name="connsiteX80" fmla="*/ 2595202 w 3106152"/>
                <a:gd name="connsiteY80" fmla="*/ 1344545 h 2101349"/>
                <a:gd name="connsiteX81" fmla="*/ 2599034 w 3106152"/>
                <a:gd name="connsiteY81" fmla="*/ 1340174 h 2101349"/>
                <a:gd name="connsiteX82" fmla="*/ 2600984 w 3106152"/>
                <a:gd name="connsiteY82" fmla="*/ 1338158 h 2101349"/>
                <a:gd name="connsiteX83" fmla="*/ 2605018 w 3106152"/>
                <a:gd name="connsiteY83" fmla="*/ 1334124 h 2101349"/>
                <a:gd name="connsiteX84" fmla="*/ 2607035 w 3106152"/>
                <a:gd name="connsiteY84" fmla="*/ 1332039 h 2101349"/>
                <a:gd name="connsiteX85" fmla="*/ 2611069 w 3106152"/>
                <a:gd name="connsiteY85" fmla="*/ 1327871 h 2101349"/>
                <a:gd name="connsiteX86" fmla="*/ 2613019 w 3106152"/>
                <a:gd name="connsiteY86" fmla="*/ 1325719 h 2101349"/>
                <a:gd name="connsiteX87" fmla="*/ 2617120 w 3106152"/>
                <a:gd name="connsiteY87" fmla="*/ 1321214 h 2101349"/>
                <a:gd name="connsiteX88" fmla="*/ 2619339 w 3106152"/>
                <a:gd name="connsiteY88" fmla="*/ 1318861 h 2101349"/>
                <a:gd name="connsiteX89" fmla="*/ 2637089 w 3106152"/>
                <a:gd name="connsiteY89" fmla="*/ 1298691 h 2101349"/>
                <a:gd name="connsiteX90" fmla="*/ 2640787 w 3106152"/>
                <a:gd name="connsiteY90" fmla="*/ 1293379 h 2101349"/>
                <a:gd name="connsiteX91" fmla="*/ 2649527 w 3106152"/>
                <a:gd name="connsiteY91" fmla="*/ 1279932 h 2101349"/>
                <a:gd name="connsiteX92" fmla="*/ 2653024 w 3106152"/>
                <a:gd name="connsiteY92" fmla="*/ 1274284 h 2101349"/>
                <a:gd name="connsiteX93" fmla="*/ 2678641 w 3106152"/>
                <a:gd name="connsiteY93" fmla="*/ 1213772 h 2101349"/>
                <a:gd name="connsiteX94" fmla="*/ 2681061 w 3106152"/>
                <a:gd name="connsiteY94" fmla="*/ 1206175 h 2101349"/>
                <a:gd name="connsiteX95" fmla="*/ 2691012 w 3106152"/>
                <a:gd name="connsiteY95" fmla="*/ 1142839 h 2101349"/>
                <a:gd name="connsiteX96" fmla="*/ 2694441 w 3106152"/>
                <a:gd name="connsiteY96" fmla="*/ 999224 h 2101349"/>
                <a:gd name="connsiteX97" fmla="*/ 2685230 w 3106152"/>
                <a:gd name="connsiteY97" fmla="*/ 836381 h 2101349"/>
                <a:gd name="connsiteX98" fmla="*/ 2683347 w 3106152"/>
                <a:gd name="connsiteY98" fmla="*/ 828648 h 2101349"/>
                <a:gd name="connsiteX99" fmla="*/ 2678708 w 3106152"/>
                <a:gd name="connsiteY99" fmla="*/ 806460 h 2101349"/>
                <a:gd name="connsiteX100" fmla="*/ 2579401 w 3106152"/>
                <a:gd name="connsiteY100" fmla="*/ 586332 h 2101349"/>
                <a:gd name="connsiteX101" fmla="*/ 2441905 w 3106152"/>
                <a:gd name="connsiteY101" fmla="*/ 420329 h 2101349"/>
                <a:gd name="connsiteX102" fmla="*/ 2264000 w 3106152"/>
                <a:gd name="connsiteY102" fmla="*/ 262595 h 2101349"/>
                <a:gd name="connsiteX103" fmla="*/ 2250016 w 3106152"/>
                <a:gd name="connsiteY103" fmla="*/ 242424 h 2101349"/>
                <a:gd name="connsiteX104" fmla="*/ 2341993 w 3106152"/>
                <a:gd name="connsiteY104" fmla="*/ 265216 h 2101349"/>
                <a:gd name="connsiteX105" fmla="*/ 2359071 w 3106152"/>
                <a:gd name="connsiteY105" fmla="*/ 288951 h 2101349"/>
                <a:gd name="connsiteX106" fmla="*/ 2501812 w 3106152"/>
                <a:gd name="connsiteY106" fmla="*/ 421606 h 2101349"/>
                <a:gd name="connsiteX107" fmla="*/ 2754079 w 3106152"/>
                <a:gd name="connsiteY107" fmla="*/ 284849 h 2101349"/>
                <a:gd name="connsiteX108" fmla="*/ 2756029 w 3106152"/>
                <a:gd name="connsiteY108" fmla="*/ 277656 h 2101349"/>
                <a:gd name="connsiteX109" fmla="*/ 2740362 w 3106152"/>
                <a:gd name="connsiteY109" fmla="*/ 180837 h 2101349"/>
                <a:gd name="connsiteX110" fmla="*/ 2635341 w 3106152"/>
                <a:gd name="connsiteY110" fmla="*/ 27002 h 2101349"/>
                <a:gd name="connsiteX111" fmla="*/ 2628617 w 3106152"/>
                <a:gd name="connsiteY111" fmla="*/ -1573 h 2101349"/>
                <a:gd name="connsiteX112" fmla="*/ 2705266 w 3106152"/>
                <a:gd name="connsiteY112" fmla="*/ 108155 h 2101349"/>
                <a:gd name="connsiteX113" fmla="*/ 2819162 w 3106152"/>
                <a:gd name="connsiteY113" fmla="*/ 268242 h 2101349"/>
                <a:gd name="connsiteX114" fmla="*/ 2866900 w 3106152"/>
                <a:gd name="connsiteY114" fmla="*/ 340923 h 2101349"/>
                <a:gd name="connsiteX115" fmla="*/ 2901996 w 3106152"/>
                <a:gd name="connsiteY115" fmla="*/ 398073 h 2101349"/>
                <a:gd name="connsiteX116" fmla="*/ 3072035 w 3106152"/>
                <a:gd name="connsiteY116" fmla="*/ 757648 h 2101349"/>
                <a:gd name="connsiteX117" fmla="*/ 3102291 w 3106152"/>
                <a:gd name="connsiteY117" fmla="*/ 1065316 h 2101349"/>
                <a:gd name="connsiteX118" fmla="*/ 3069345 w 3106152"/>
                <a:gd name="connsiteY118" fmla="*/ 1241204 h 2101349"/>
                <a:gd name="connsiteX119" fmla="*/ 3025978 w 3106152"/>
                <a:gd name="connsiteY119" fmla="*/ 1404586 h 2101349"/>
                <a:gd name="connsiteX120" fmla="*/ 3009035 w 3106152"/>
                <a:gd name="connsiteY120" fmla="*/ 1453937 h 2101349"/>
                <a:gd name="connsiteX121" fmla="*/ 2913158 w 3106152"/>
                <a:gd name="connsiteY121" fmla="*/ 1639036 h 2101349"/>
                <a:gd name="connsiteX122" fmla="*/ 2906904 w 3106152"/>
                <a:gd name="connsiteY122" fmla="*/ 1639573 h 2101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3106152" h="2101349">
                  <a:moveTo>
                    <a:pt x="2906904" y="1639573"/>
                  </a:moveTo>
                  <a:cubicBezTo>
                    <a:pt x="2933798" y="1588004"/>
                    <a:pt x="2959617" y="1536165"/>
                    <a:pt x="2986847" y="1484932"/>
                  </a:cubicBezTo>
                  <a:cubicBezTo>
                    <a:pt x="3009573" y="1442103"/>
                    <a:pt x="3022482" y="1396047"/>
                    <a:pt x="3034450" y="1349520"/>
                  </a:cubicBezTo>
                  <a:cubicBezTo>
                    <a:pt x="3036467" y="1341721"/>
                    <a:pt x="3037139" y="1335132"/>
                    <a:pt x="3029541" y="1329753"/>
                  </a:cubicBezTo>
                  <a:cubicBezTo>
                    <a:pt x="3018649" y="1321954"/>
                    <a:pt x="3019994" y="1311196"/>
                    <a:pt x="3024297" y="1300640"/>
                  </a:cubicBezTo>
                  <a:cubicBezTo>
                    <a:pt x="3038955" y="1266417"/>
                    <a:pt x="3050653" y="1231119"/>
                    <a:pt x="3059462" y="1194946"/>
                  </a:cubicBezTo>
                  <a:cubicBezTo>
                    <a:pt x="3061680" y="1186072"/>
                    <a:pt x="3065244" y="1177667"/>
                    <a:pt x="3070152" y="1169935"/>
                  </a:cubicBezTo>
                  <a:cubicBezTo>
                    <a:pt x="3081447" y="1150840"/>
                    <a:pt x="3079430" y="1140217"/>
                    <a:pt x="3061276" y="1128652"/>
                  </a:cubicBezTo>
                  <a:cubicBezTo>
                    <a:pt x="3018447" y="1101019"/>
                    <a:pt x="2966811" y="1090530"/>
                    <a:pt x="2916587" y="1099271"/>
                  </a:cubicBezTo>
                  <a:cubicBezTo>
                    <a:pt x="2843636" y="1110634"/>
                    <a:pt x="2794689" y="1155479"/>
                    <a:pt x="2758045" y="1215655"/>
                  </a:cubicBezTo>
                  <a:cubicBezTo>
                    <a:pt x="2713200" y="1289008"/>
                    <a:pt x="2664588" y="1359942"/>
                    <a:pt x="2612280" y="1428186"/>
                  </a:cubicBezTo>
                  <a:cubicBezTo>
                    <a:pt x="2576914" y="1474444"/>
                    <a:pt x="2545649" y="1522315"/>
                    <a:pt x="2526016" y="1577919"/>
                  </a:cubicBezTo>
                  <a:cubicBezTo>
                    <a:pt x="2514721" y="1609788"/>
                    <a:pt x="2495828" y="1638431"/>
                    <a:pt x="2482919" y="1670166"/>
                  </a:cubicBezTo>
                  <a:cubicBezTo>
                    <a:pt x="2463689" y="1715885"/>
                    <a:pt x="2448898" y="1763354"/>
                    <a:pt x="2438812" y="1811965"/>
                  </a:cubicBezTo>
                  <a:cubicBezTo>
                    <a:pt x="2433500" y="1838859"/>
                    <a:pt x="2419381" y="1847733"/>
                    <a:pt x="2392352" y="1838859"/>
                  </a:cubicBezTo>
                  <a:cubicBezTo>
                    <a:pt x="2374199" y="1832942"/>
                    <a:pt x="2356314" y="1827227"/>
                    <a:pt x="2336615" y="1828639"/>
                  </a:cubicBezTo>
                  <a:cubicBezTo>
                    <a:pt x="2326530" y="1829378"/>
                    <a:pt x="2317452" y="1835228"/>
                    <a:pt x="2312611" y="1844103"/>
                  </a:cubicBezTo>
                  <a:cubicBezTo>
                    <a:pt x="2301719" y="1861248"/>
                    <a:pt x="2310191" y="1877183"/>
                    <a:pt x="2330294" y="1878595"/>
                  </a:cubicBezTo>
                  <a:cubicBezTo>
                    <a:pt x="2335270" y="1878595"/>
                    <a:pt x="2340245" y="1878595"/>
                    <a:pt x="2345220" y="1879133"/>
                  </a:cubicBezTo>
                  <a:cubicBezTo>
                    <a:pt x="2343271" y="1889622"/>
                    <a:pt x="2333993" y="1890361"/>
                    <a:pt x="2326328" y="1892580"/>
                  </a:cubicBezTo>
                  <a:cubicBezTo>
                    <a:pt x="2188697" y="1932921"/>
                    <a:pt x="2051940" y="1976826"/>
                    <a:pt x="1912494" y="2011183"/>
                  </a:cubicBezTo>
                  <a:cubicBezTo>
                    <a:pt x="1823205" y="2033774"/>
                    <a:pt x="1732505" y="2050515"/>
                    <a:pt x="1641065" y="2061273"/>
                  </a:cubicBezTo>
                  <a:cubicBezTo>
                    <a:pt x="1562871" y="2070081"/>
                    <a:pt x="1486424" y="2089579"/>
                    <a:pt x="1407423" y="2097042"/>
                  </a:cubicBezTo>
                  <a:cubicBezTo>
                    <a:pt x="1385033" y="2099195"/>
                    <a:pt x="1362711" y="2099731"/>
                    <a:pt x="1340187" y="2099731"/>
                  </a:cubicBezTo>
                  <a:cubicBezTo>
                    <a:pt x="1248949" y="2099731"/>
                    <a:pt x="1157711" y="2100606"/>
                    <a:pt x="1066540" y="2094689"/>
                  </a:cubicBezTo>
                  <a:cubicBezTo>
                    <a:pt x="944555" y="2087092"/>
                    <a:pt x="824412" y="2061139"/>
                    <a:pt x="710193" y="2017637"/>
                  </a:cubicBezTo>
                  <a:cubicBezTo>
                    <a:pt x="642016" y="1991550"/>
                    <a:pt x="572495" y="1969565"/>
                    <a:pt x="505461" y="1939914"/>
                  </a:cubicBezTo>
                  <a:cubicBezTo>
                    <a:pt x="443739" y="1912616"/>
                    <a:pt x="395128" y="1872678"/>
                    <a:pt x="351425" y="1821713"/>
                  </a:cubicBezTo>
                  <a:cubicBezTo>
                    <a:pt x="234368" y="1685898"/>
                    <a:pt x="140172" y="1536435"/>
                    <a:pt x="74281" y="1369758"/>
                  </a:cubicBezTo>
                  <a:cubicBezTo>
                    <a:pt x="40193" y="1283697"/>
                    <a:pt x="22712" y="1192795"/>
                    <a:pt x="11618" y="1101221"/>
                  </a:cubicBezTo>
                  <a:cubicBezTo>
                    <a:pt x="-3779" y="973474"/>
                    <a:pt x="-1493" y="844516"/>
                    <a:pt x="2205" y="716097"/>
                  </a:cubicBezTo>
                  <a:cubicBezTo>
                    <a:pt x="4692" y="628354"/>
                    <a:pt x="11349" y="540680"/>
                    <a:pt x="11282" y="452736"/>
                  </a:cubicBezTo>
                  <a:cubicBezTo>
                    <a:pt x="11826" y="413605"/>
                    <a:pt x="18637" y="374877"/>
                    <a:pt x="31452" y="337898"/>
                  </a:cubicBezTo>
                  <a:cubicBezTo>
                    <a:pt x="34276" y="329494"/>
                    <a:pt x="36092" y="319610"/>
                    <a:pt x="47925" y="318803"/>
                  </a:cubicBezTo>
                  <a:cubicBezTo>
                    <a:pt x="55792" y="327813"/>
                    <a:pt x="51959" y="337831"/>
                    <a:pt x="49404" y="347177"/>
                  </a:cubicBezTo>
                  <a:cubicBezTo>
                    <a:pt x="31788" y="410176"/>
                    <a:pt x="31183" y="474319"/>
                    <a:pt x="30914" y="539402"/>
                  </a:cubicBezTo>
                  <a:cubicBezTo>
                    <a:pt x="30444" y="635414"/>
                    <a:pt x="27351" y="731628"/>
                    <a:pt x="21098" y="827572"/>
                  </a:cubicBezTo>
                  <a:cubicBezTo>
                    <a:pt x="19014" y="860048"/>
                    <a:pt x="27149" y="891850"/>
                    <a:pt x="25334" y="924324"/>
                  </a:cubicBezTo>
                  <a:cubicBezTo>
                    <a:pt x="18610" y="1044071"/>
                    <a:pt x="35621" y="1161060"/>
                    <a:pt x="67759" y="1276100"/>
                  </a:cubicBezTo>
                  <a:cubicBezTo>
                    <a:pt x="69178" y="1285176"/>
                    <a:pt x="71847" y="1293916"/>
                    <a:pt x="75693" y="1302254"/>
                  </a:cubicBezTo>
                  <a:cubicBezTo>
                    <a:pt x="98365" y="1336947"/>
                    <a:pt x="115792" y="1374801"/>
                    <a:pt x="127397" y="1414604"/>
                  </a:cubicBezTo>
                  <a:cubicBezTo>
                    <a:pt x="131330" y="1425832"/>
                    <a:pt x="139802" y="1434842"/>
                    <a:pt x="150728" y="1439481"/>
                  </a:cubicBezTo>
                  <a:cubicBezTo>
                    <a:pt x="200952" y="1464560"/>
                    <a:pt x="220182" y="1510750"/>
                    <a:pt x="231410" y="1561043"/>
                  </a:cubicBezTo>
                  <a:cubicBezTo>
                    <a:pt x="237125" y="1585987"/>
                    <a:pt x="240487" y="1611267"/>
                    <a:pt x="250034" y="1635607"/>
                  </a:cubicBezTo>
                  <a:cubicBezTo>
                    <a:pt x="269062" y="1683747"/>
                    <a:pt x="309134" y="1712523"/>
                    <a:pt x="346046" y="1744460"/>
                  </a:cubicBezTo>
                  <a:cubicBezTo>
                    <a:pt x="355459" y="1752596"/>
                    <a:pt x="365007" y="1760597"/>
                    <a:pt x="375159" y="1767859"/>
                  </a:cubicBezTo>
                  <a:cubicBezTo>
                    <a:pt x="406961" y="1790718"/>
                    <a:pt x="432376" y="1817612"/>
                    <a:pt x="439974" y="1858223"/>
                  </a:cubicBezTo>
                  <a:cubicBezTo>
                    <a:pt x="444411" y="1882159"/>
                    <a:pt x="461288" y="1895740"/>
                    <a:pt x="483072" y="1905892"/>
                  </a:cubicBezTo>
                  <a:cubicBezTo>
                    <a:pt x="612836" y="1965530"/>
                    <a:pt x="747629" y="2013469"/>
                    <a:pt x="885879" y="2049238"/>
                  </a:cubicBezTo>
                  <a:cubicBezTo>
                    <a:pt x="935633" y="2062685"/>
                    <a:pt x="987404" y="2064904"/>
                    <a:pt x="1038435" y="2070821"/>
                  </a:cubicBezTo>
                  <a:cubicBezTo>
                    <a:pt x="1102981" y="2078284"/>
                    <a:pt x="1167998" y="2071358"/>
                    <a:pt x="1232275" y="2076535"/>
                  </a:cubicBezTo>
                  <a:cubicBezTo>
                    <a:pt x="1373065" y="2087966"/>
                    <a:pt x="1509351" y="2058987"/>
                    <a:pt x="1647251" y="2040162"/>
                  </a:cubicBezTo>
                  <a:cubicBezTo>
                    <a:pt x="1754828" y="2025504"/>
                    <a:pt x="1859244" y="2001568"/>
                    <a:pt x="1964198" y="1976624"/>
                  </a:cubicBezTo>
                  <a:cubicBezTo>
                    <a:pt x="1987932" y="1970976"/>
                    <a:pt x="1999362" y="1957932"/>
                    <a:pt x="2003800" y="1935139"/>
                  </a:cubicBezTo>
                  <a:cubicBezTo>
                    <a:pt x="2015634" y="1874628"/>
                    <a:pt x="2001312" y="1820033"/>
                    <a:pt x="1966888" y="1769943"/>
                  </a:cubicBezTo>
                  <a:cubicBezTo>
                    <a:pt x="1962652" y="1763757"/>
                    <a:pt x="1957273" y="1758446"/>
                    <a:pt x="1953441" y="1752192"/>
                  </a:cubicBezTo>
                  <a:cubicBezTo>
                    <a:pt x="1937707" y="1727786"/>
                    <a:pt x="1943086" y="1712523"/>
                    <a:pt x="1970384" y="1703312"/>
                  </a:cubicBezTo>
                  <a:cubicBezTo>
                    <a:pt x="2094971" y="1662568"/>
                    <a:pt x="2217205" y="1614898"/>
                    <a:pt x="2336413" y="1560504"/>
                  </a:cubicBezTo>
                  <a:cubicBezTo>
                    <a:pt x="2353625" y="1552504"/>
                    <a:pt x="2368282" y="1539460"/>
                    <a:pt x="2386638" y="1533610"/>
                  </a:cubicBezTo>
                  <a:cubicBezTo>
                    <a:pt x="2388588" y="1532602"/>
                    <a:pt x="2390739" y="1532131"/>
                    <a:pt x="2392958" y="1532266"/>
                  </a:cubicBezTo>
                  <a:cubicBezTo>
                    <a:pt x="2389663" y="1527694"/>
                    <a:pt x="2388923" y="1534754"/>
                    <a:pt x="2386235" y="1533678"/>
                  </a:cubicBezTo>
                  <a:cubicBezTo>
                    <a:pt x="2338027" y="1557008"/>
                    <a:pt x="2289214" y="1579196"/>
                    <a:pt x="2239729" y="1599299"/>
                  </a:cubicBezTo>
                  <a:cubicBezTo>
                    <a:pt x="2202345" y="1614495"/>
                    <a:pt x="2163282" y="1626193"/>
                    <a:pt x="2125429" y="1640649"/>
                  </a:cubicBezTo>
                  <a:cubicBezTo>
                    <a:pt x="2072313" y="1661290"/>
                    <a:pt x="2017315" y="1676418"/>
                    <a:pt x="1964064" y="1695715"/>
                  </a:cubicBezTo>
                  <a:cubicBezTo>
                    <a:pt x="1941741" y="1704993"/>
                    <a:pt x="1917335" y="1708154"/>
                    <a:pt x="1893332" y="1704858"/>
                  </a:cubicBezTo>
                  <a:cubicBezTo>
                    <a:pt x="1856487" y="1698135"/>
                    <a:pt x="1820852" y="1704186"/>
                    <a:pt x="1784814" y="1708961"/>
                  </a:cubicBezTo>
                  <a:cubicBezTo>
                    <a:pt x="1770157" y="1711918"/>
                    <a:pt x="1755030" y="1711649"/>
                    <a:pt x="1740506" y="1708154"/>
                  </a:cubicBezTo>
                  <a:cubicBezTo>
                    <a:pt x="1738019" y="1707010"/>
                    <a:pt x="1736069" y="1704993"/>
                    <a:pt x="1734993" y="1702438"/>
                  </a:cubicBezTo>
                  <a:cubicBezTo>
                    <a:pt x="1734926" y="1699615"/>
                    <a:pt x="1736473" y="1696992"/>
                    <a:pt x="1738960" y="1695715"/>
                  </a:cubicBezTo>
                  <a:cubicBezTo>
                    <a:pt x="1765854" y="1686033"/>
                    <a:pt x="1794630" y="1685361"/>
                    <a:pt x="1822198" y="1684688"/>
                  </a:cubicBezTo>
                  <a:cubicBezTo>
                    <a:pt x="1867514" y="1683478"/>
                    <a:pt x="1908460" y="1668552"/>
                    <a:pt x="1949205" y="1653020"/>
                  </a:cubicBezTo>
                  <a:cubicBezTo>
                    <a:pt x="2029887" y="1622294"/>
                    <a:pt x="2114065" y="1602459"/>
                    <a:pt x="2193471" y="1568641"/>
                  </a:cubicBezTo>
                  <a:cubicBezTo>
                    <a:pt x="2274153" y="1534216"/>
                    <a:pt x="2356718" y="1503624"/>
                    <a:pt x="2434442" y="1462274"/>
                  </a:cubicBezTo>
                  <a:cubicBezTo>
                    <a:pt x="2448023" y="1456088"/>
                    <a:pt x="2460596" y="1447885"/>
                    <a:pt x="2471690" y="1437935"/>
                  </a:cubicBezTo>
                  <a:cubicBezTo>
                    <a:pt x="2486616" y="1422336"/>
                    <a:pt x="2504636" y="1410166"/>
                    <a:pt x="2524672" y="1402166"/>
                  </a:cubicBezTo>
                  <a:cubicBezTo>
                    <a:pt x="2531731" y="1399207"/>
                    <a:pt x="2538254" y="1394904"/>
                    <a:pt x="2543766" y="1389593"/>
                  </a:cubicBezTo>
                  <a:cubicBezTo>
                    <a:pt x="2545447" y="1388180"/>
                    <a:pt x="2547196" y="1386903"/>
                    <a:pt x="2549011" y="1385693"/>
                  </a:cubicBezTo>
                  <a:cubicBezTo>
                    <a:pt x="2557886" y="1379776"/>
                    <a:pt x="2566022" y="1372851"/>
                    <a:pt x="2573283" y="1365052"/>
                  </a:cubicBezTo>
                  <a:cubicBezTo>
                    <a:pt x="2574896" y="1363639"/>
                    <a:pt x="2576577" y="1362362"/>
                    <a:pt x="2578325" y="1361219"/>
                  </a:cubicBezTo>
                  <a:cubicBezTo>
                    <a:pt x="2583637" y="1358261"/>
                    <a:pt x="2588209" y="1354227"/>
                    <a:pt x="2591773" y="1349319"/>
                  </a:cubicBezTo>
                  <a:cubicBezTo>
                    <a:pt x="2592849" y="1347638"/>
                    <a:pt x="2593991" y="1346091"/>
                    <a:pt x="2595202" y="1344545"/>
                  </a:cubicBezTo>
                  <a:cubicBezTo>
                    <a:pt x="2596411" y="1342998"/>
                    <a:pt x="2597689" y="1341519"/>
                    <a:pt x="2599034" y="1340174"/>
                  </a:cubicBezTo>
                  <a:lnTo>
                    <a:pt x="2600984" y="1338158"/>
                  </a:lnTo>
                  <a:cubicBezTo>
                    <a:pt x="2602262" y="1336745"/>
                    <a:pt x="2603673" y="1335401"/>
                    <a:pt x="2605018" y="1334124"/>
                  </a:cubicBezTo>
                  <a:lnTo>
                    <a:pt x="2607035" y="1332039"/>
                  </a:lnTo>
                  <a:cubicBezTo>
                    <a:pt x="2608312" y="1330627"/>
                    <a:pt x="2609657" y="1329282"/>
                    <a:pt x="2611069" y="1327871"/>
                  </a:cubicBezTo>
                  <a:cubicBezTo>
                    <a:pt x="2612481" y="1326459"/>
                    <a:pt x="2612413" y="1326459"/>
                    <a:pt x="2613019" y="1325719"/>
                  </a:cubicBezTo>
                  <a:cubicBezTo>
                    <a:pt x="2613624" y="1324979"/>
                    <a:pt x="2615709" y="1322693"/>
                    <a:pt x="2617120" y="1321214"/>
                  </a:cubicBezTo>
                  <a:lnTo>
                    <a:pt x="2619339" y="1318861"/>
                  </a:lnTo>
                  <a:cubicBezTo>
                    <a:pt x="2625860" y="1312743"/>
                    <a:pt x="2631845" y="1305952"/>
                    <a:pt x="2637089" y="1298691"/>
                  </a:cubicBezTo>
                  <a:cubicBezTo>
                    <a:pt x="2638232" y="1296808"/>
                    <a:pt x="2639442" y="1295060"/>
                    <a:pt x="2640787" y="1293379"/>
                  </a:cubicBezTo>
                  <a:cubicBezTo>
                    <a:pt x="2644082" y="1289143"/>
                    <a:pt x="2647040" y="1284638"/>
                    <a:pt x="2649527" y="1279932"/>
                  </a:cubicBezTo>
                  <a:cubicBezTo>
                    <a:pt x="2650603" y="1277982"/>
                    <a:pt x="2651814" y="1276100"/>
                    <a:pt x="2653024" y="1274284"/>
                  </a:cubicBezTo>
                  <a:cubicBezTo>
                    <a:pt x="2665194" y="1255862"/>
                    <a:pt x="2673867" y="1235355"/>
                    <a:pt x="2678641" y="1213772"/>
                  </a:cubicBezTo>
                  <a:cubicBezTo>
                    <a:pt x="2679515" y="1211217"/>
                    <a:pt x="2680322" y="1208730"/>
                    <a:pt x="2681061" y="1206175"/>
                  </a:cubicBezTo>
                  <a:cubicBezTo>
                    <a:pt x="2687785" y="1185735"/>
                    <a:pt x="2691147" y="1164355"/>
                    <a:pt x="2691012" y="1142839"/>
                  </a:cubicBezTo>
                  <a:cubicBezTo>
                    <a:pt x="2691012" y="1094967"/>
                    <a:pt x="2692558" y="1047096"/>
                    <a:pt x="2694441" y="999224"/>
                  </a:cubicBezTo>
                  <a:cubicBezTo>
                    <a:pt x="2696525" y="945436"/>
                    <a:pt x="2690071" y="890572"/>
                    <a:pt x="2685230" y="836381"/>
                  </a:cubicBezTo>
                  <a:cubicBezTo>
                    <a:pt x="2684691" y="833826"/>
                    <a:pt x="2684086" y="831203"/>
                    <a:pt x="2683347" y="828648"/>
                  </a:cubicBezTo>
                  <a:cubicBezTo>
                    <a:pt x="2682204" y="821185"/>
                    <a:pt x="2680657" y="813790"/>
                    <a:pt x="2678708" y="806460"/>
                  </a:cubicBezTo>
                  <a:cubicBezTo>
                    <a:pt x="2661025" y="727056"/>
                    <a:pt x="2627273" y="652088"/>
                    <a:pt x="2579401" y="586332"/>
                  </a:cubicBezTo>
                  <a:cubicBezTo>
                    <a:pt x="2537514" y="527771"/>
                    <a:pt x="2493744" y="469948"/>
                    <a:pt x="2441905" y="420329"/>
                  </a:cubicBezTo>
                  <a:cubicBezTo>
                    <a:pt x="2384822" y="365599"/>
                    <a:pt x="2331773" y="306029"/>
                    <a:pt x="2264000" y="262595"/>
                  </a:cubicBezTo>
                  <a:cubicBezTo>
                    <a:pt x="2257277" y="258359"/>
                    <a:pt x="2246183" y="255266"/>
                    <a:pt x="2250016" y="242424"/>
                  </a:cubicBezTo>
                  <a:cubicBezTo>
                    <a:pt x="2281885" y="243903"/>
                    <a:pt x="2313150" y="251635"/>
                    <a:pt x="2341993" y="265216"/>
                  </a:cubicBezTo>
                  <a:cubicBezTo>
                    <a:pt x="2351070" y="269251"/>
                    <a:pt x="2354835" y="279739"/>
                    <a:pt x="2359071" y="288951"/>
                  </a:cubicBezTo>
                  <a:cubicBezTo>
                    <a:pt x="2388655" y="352421"/>
                    <a:pt x="2434778" y="398679"/>
                    <a:pt x="2501812" y="421606"/>
                  </a:cubicBezTo>
                  <a:cubicBezTo>
                    <a:pt x="2603404" y="456299"/>
                    <a:pt x="2723688" y="387585"/>
                    <a:pt x="2754079" y="284849"/>
                  </a:cubicBezTo>
                  <a:cubicBezTo>
                    <a:pt x="2754818" y="282496"/>
                    <a:pt x="2755222" y="280009"/>
                    <a:pt x="2756029" y="277656"/>
                  </a:cubicBezTo>
                  <a:cubicBezTo>
                    <a:pt x="2768265" y="242558"/>
                    <a:pt x="2765240" y="212034"/>
                    <a:pt x="2740362" y="180837"/>
                  </a:cubicBezTo>
                  <a:cubicBezTo>
                    <a:pt x="2701635" y="132360"/>
                    <a:pt x="2669430" y="78908"/>
                    <a:pt x="2635341" y="27002"/>
                  </a:cubicBezTo>
                  <a:cubicBezTo>
                    <a:pt x="2629895" y="18800"/>
                    <a:pt x="2619608" y="10529"/>
                    <a:pt x="2628617" y="-1573"/>
                  </a:cubicBezTo>
                  <a:cubicBezTo>
                    <a:pt x="2658134" y="32045"/>
                    <a:pt x="2679918" y="71445"/>
                    <a:pt x="2705266" y="108155"/>
                  </a:cubicBezTo>
                  <a:cubicBezTo>
                    <a:pt x="2742447" y="161943"/>
                    <a:pt x="2779225" y="216337"/>
                    <a:pt x="2819162" y="268242"/>
                  </a:cubicBezTo>
                  <a:cubicBezTo>
                    <a:pt x="2837181" y="291035"/>
                    <a:pt x="2853116" y="315374"/>
                    <a:pt x="2866900" y="340923"/>
                  </a:cubicBezTo>
                  <a:cubicBezTo>
                    <a:pt x="2876985" y="360893"/>
                    <a:pt x="2888751" y="380055"/>
                    <a:pt x="2901996" y="398073"/>
                  </a:cubicBezTo>
                  <a:cubicBezTo>
                    <a:pt x="2983888" y="506054"/>
                    <a:pt x="3037408" y="627346"/>
                    <a:pt x="3072035" y="757648"/>
                  </a:cubicBezTo>
                  <a:cubicBezTo>
                    <a:pt x="3098929" y="858501"/>
                    <a:pt x="3112376" y="960901"/>
                    <a:pt x="3102291" y="1065316"/>
                  </a:cubicBezTo>
                  <a:cubicBezTo>
                    <a:pt x="3096508" y="1124888"/>
                    <a:pt x="3082523" y="1183045"/>
                    <a:pt x="3069345" y="1241204"/>
                  </a:cubicBezTo>
                  <a:cubicBezTo>
                    <a:pt x="3056973" y="1296136"/>
                    <a:pt x="3040905" y="1350260"/>
                    <a:pt x="3025978" y="1404586"/>
                  </a:cubicBezTo>
                  <a:cubicBezTo>
                    <a:pt x="3021675" y="1421462"/>
                    <a:pt x="3016027" y="1438002"/>
                    <a:pt x="3009035" y="1453937"/>
                  </a:cubicBezTo>
                  <a:cubicBezTo>
                    <a:pt x="2979787" y="1517003"/>
                    <a:pt x="2948120" y="1578860"/>
                    <a:pt x="2913158" y="1639036"/>
                  </a:cubicBezTo>
                  <a:cubicBezTo>
                    <a:pt x="2910871" y="1642599"/>
                    <a:pt x="2908787" y="1642397"/>
                    <a:pt x="2906904" y="1639573"/>
                  </a:cubicBezTo>
                  <a:close/>
                </a:path>
              </a:pathLst>
            </a:custGeom>
            <a:solidFill>
              <a:srgbClr val="020202"/>
            </a:solidFill>
            <a:ln w="6712" cap="flat">
              <a:noFill/>
              <a:prstDash val="solid"/>
              <a:miter/>
            </a:ln>
          </p:spPr>
          <p:txBody>
            <a:bodyPr rtlCol="0" anchor="ctr"/>
            <a:lstStyle/>
            <a:p>
              <a:endParaRPr lang="es-CO"/>
            </a:p>
          </p:txBody>
        </p:sp>
        <p:sp>
          <p:nvSpPr>
            <p:cNvPr id="432" name="Freeform: Shape 431">
              <a:extLst>
                <a:ext uri="{FF2B5EF4-FFF2-40B4-BE49-F238E27FC236}">
                  <a16:creationId xmlns:a16="http://schemas.microsoft.com/office/drawing/2014/main" id="{11589534-5D8D-9575-F1D4-C4FC64C3133B}"/>
                </a:ext>
              </a:extLst>
            </p:cNvPr>
            <p:cNvSpPr/>
            <p:nvPr/>
          </p:nvSpPr>
          <p:spPr>
            <a:xfrm>
              <a:off x="3851281" y="5356074"/>
              <a:ext cx="3258306" cy="1502541"/>
            </a:xfrm>
            <a:custGeom>
              <a:avLst/>
              <a:gdLst>
                <a:gd name="connsiteX0" fmla="*/ -514 w 3258306"/>
                <a:gd name="connsiteY0" fmla="*/ -1482 h 1502541"/>
                <a:gd name="connsiteX1" fmla="*/ 29204 w 3258306"/>
                <a:gd name="connsiteY1" fmla="*/ 9746 h 1502541"/>
                <a:gd name="connsiteX2" fmla="*/ 143504 w 3258306"/>
                <a:gd name="connsiteY2" fmla="*/ 62930 h 1502541"/>
                <a:gd name="connsiteX3" fmla="*/ 291018 w 3258306"/>
                <a:gd name="connsiteY3" fmla="*/ 105020 h 1502541"/>
                <a:gd name="connsiteX4" fmla="*/ 401419 w 3258306"/>
                <a:gd name="connsiteY4" fmla="*/ 117524 h 1502541"/>
                <a:gd name="connsiteX5" fmla="*/ 502810 w 3258306"/>
                <a:gd name="connsiteY5" fmla="*/ 122702 h 1502541"/>
                <a:gd name="connsiteX6" fmla="*/ 610386 w 3258306"/>
                <a:gd name="connsiteY6" fmla="*/ 215419 h 1502541"/>
                <a:gd name="connsiteX7" fmla="*/ 623363 w 3258306"/>
                <a:gd name="connsiteY7" fmla="*/ 280839 h 1502541"/>
                <a:gd name="connsiteX8" fmla="*/ 650257 w 3258306"/>
                <a:gd name="connsiteY8" fmla="*/ 315130 h 1502541"/>
                <a:gd name="connsiteX9" fmla="*/ 792392 w 3258306"/>
                <a:gd name="connsiteY9" fmla="*/ 309145 h 1502541"/>
                <a:gd name="connsiteX10" fmla="*/ 807991 w 3258306"/>
                <a:gd name="connsiteY10" fmla="*/ 301481 h 1502541"/>
                <a:gd name="connsiteX11" fmla="*/ 826951 w 3258306"/>
                <a:gd name="connsiteY11" fmla="*/ 313449 h 1502541"/>
                <a:gd name="connsiteX12" fmla="*/ 853375 w 3258306"/>
                <a:gd name="connsiteY12" fmla="*/ 509237 h 1502541"/>
                <a:gd name="connsiteX13" fmla="*/ 882152 w 3258306"/>
                <a:gd name="connsiteY13" fmla="*/ 621924 h 1502541"/>
                <a:gd name="connsiteX14" fmla="*/ 931973 w 3258306"/>
                <a:gd name="connsiteY14" fmla="*/ 787995 h 1502541"/>
                <a:gd name="connsiteX15" fmla="*/ 1039549 w 3258306"/>
                <a:gd name="connsiteY15" fmla="*/ 970876 h 1502541"/>
                <a:gd name="connsiteX16" fmla="*/ 1081369 w 3258306"/>
                <a:gd name="connsiteY16" fmla="*/ 1016595 h 1502541"/>
                <a:gd name="connsiteX17" fmla="*/ 1089505 w 3258306"/>
                <a:gd name="connsiteY17" fmla="*/ 1045775 h 1502541"/>
                <a:gd name="connsiteX18" fmla="*/ 1107121 w 3258306"/>
                <a:gd name="connsiteY18" fmla="*/ 1121684 h 1502541"/>
                <a:gd name="connsiteX19" fmla="*/ 1129107 w 3258306"/>
                <a:gd name="connsiteY19" fmla="*/ 1160075 h 1502541"/>
                <a:gd name="connsiteX20" fmla="*/ 1206898 w 3258306"/>
                <a:gd name="connsiteY20" fmla="*/ 1200888 h 1502541"/>
                <a:gd name="connsiteX21" fmla="*/ 1328930 w 3258306"/>
                <a:gd name="connsiteY21" fmla="*/ 1233094 h 1502541"/>
                <a:gd name="connsiteX22" fmla="*/ 1438927 w 3258306"/>
                <a:gd name="connsiteY22" fmla="*/ 1248624 h 1502541"/>
                <a:gd name="connsiteX23" fmla="*/ 1592694 w 3258306"/>
                <a:gd name="connsiteY23" fmla="*/ 1252860 h 1502541"/>
                <a:gd name="connsiteX24" fmla="*/ 1710961 w 3258306"/>
                <a:gd name="connsiteY24" fmla="*/ 1243783 h 1502541"/>
                <a:gd name="connsiteX25" fmla="*/ 1748747 w 3258306"/>
                <a:gd name="connsiteY25" fmla="*/ 1243783 h 1502541"/>
                <a:gd name="connsiteX26" fmla="*/ 1742023 w 3258306"/>
                <a:gd name="connsiteY26" fmla="*/ 1270006 h 1502541"/>
                <a:gd name="connsiteX27" fmla="*/ 1725484 w 3258306"/>
                <a:gd name="connsiteY27" fmla="*/ 1349611 h 1502541"/>
                <a:gd name="connsiteX28" fmla="*/ 1757824 w 3258306"/>
                <a:gd name="connsiteY28" fmla="*/ 1464988 h 1502541"/>
                <a:gd name="connsiteX29" fmla="*/ 1789492 w 3258306"/>
                <a:gd name="connsiteY29" fmla="*/ 1470971 h 1502541"/>
                <a:gd name="connsiteX30" fmla="*/ 1840523 w 3258306"/>
                <a:gd name="connsiteY30" fmla="*/ 1461626 h 1502541"/>
                <a:gd name="connsiteX31" fmla="*/ 1988441 w 3258306"/>
                <a:gd name="connsiteY31" fmla="*/ 1432513 h 1502541"/>
                <a:gd name="connsiteX32" fmla="*/ 2129635 w 3258306"/>
                <a:gd name="connsiteY32" fmla="*/ 1378725 h 1502541"/>
                <a:gd name="connsiteX33" fmla="*/ 2157269 w 3258306"/>
                <a:gd name="connsiteY33" fmla="*/ 1348065 h 1502541"/>
                <a:gd name="connsiteX34" fmla="*/ 2190147 w 3258306"/>
                <a:gd name="connsiteY34" fmla="*/ 1321642 h 1502541"/>
                <a:gd name="connsiteX35" fmla="*/ 2226924 w 3258306"/>
                <a:gd name="connsiteY35" fmla="*/ 1282645 h 1502541"/>
                <a:gd name="connsiteX36" fmla="*/ 2321054 w 3258306"/>
                <a:gd name="connsiteY36" fmla="*/ 1167874 h 1502541"/>
                <a:gd name="connsiteX37" fmla="*/ 2356958 w 3258306"/>
                <a:gd name="connsiteY37" fmla="*/ 1105547 h 1502541"/>
                <a:gd name="connsiteX38" fmla="*/ 2386676 w 3258306"/>
                <a:gd name="connsiteY38" fmla="*/ 1057811 h 1502541"/>
                <a:gd name="connsiteX39" fmla="*/ 2404762 w 3258306"/>
                <a:gd name="connsiteY39" fmla="*/ 1013435 h 1502541"/>
                <a:gd name="connsiteX40" fmla="*/ 2424328 w 3258306"/>
                <a:gd name="connsiteY40" fmla="*/ 961058 h 1502541"/>
                <a:gd name="connsiteX41" fmla="*/ 2440195 w 3258306"/>
                <a:gd name="connsiteY41" fmla="*/ 912851 h 1502541"/>
                <a:gd name="connsiteX42" fmla="*/ 2454449 w 3258306"/>
                <a:gd name="connsiteY42" fmla="*/ 860878 h 1502541"/>
                <a:gd name="connsiteX43" fmla="*/ 2464131 w 3258306"/>
                <a:gd name="connsiteY43" fmla="*/ 813410 h 1502541"/>
                <a:gd name="connsiteX44" fmla="*/ 2473745 w 3258306"/>
                <a:gd name="connsiteY44" fmla="*/ 750613 h 1502541"/>
                <a:gd name="connsiteX45" fmla="*/ 2477578 w 3258306"/>
                <a:gd name="connsiteY45" fmla="*/ 707514 h 1502541"/>
                <a:gd name="connsiteX46" fmla="*/ 2475494 w 3258306"/>
                <a:gd name="connsiteY46" fmla="*/ 695344 h 1502541"/>
                <a:gd name="connsiteX47" fmla="*/ 2484369 w 3258306"/>
                <a:gd name="connsiteY47" fmla="*/ 556100 h 1502541"/>
                <a:gd name="connsiteX48" fmla="*/ 2483427 w 3258306"/>
                <a:gd name="connsiteY48" fmla="*/ 514616 h 1502541"/>
                <a:gd name="connsiteX49" fmla="*/ 2480671 w 3258306"/>
                <a:gd name="connsiteY49" fmla="*/ 502581 h 1502541"/>
                <a:gd name="connsiteX50" fmla="*/ 2475359 w 3258306"/>
                <a:gd name="connsiteY50" fmla="*/ 367103 h 1502541"/>
                <a:gd name="connsiteX51" fmla="*/ 2466887 w 3258306"/>
                <a:gd name="connsiteY51" fmla="*/ 258719 h 1502541"/>
                <a:gd name="connsiteX52" fmla="*/ 2472737 w 3258306"/>
                <a:gd name="connsiteY52" fmla="*/ 179986 h 1502541"/>
                <a:gd name="connsiteX53" fmla="*/ 2514490 w 3258306"/>
                <a:gd name="connsiteY53" fmla="*/ 141864 h 1502541"/>
                <a:gd name="connsiteX54" fmla="*/ 2601156 w 3258306"/>
                <a:gd name="connsiteY54" fmla="*/ 136149 h 1502541"/>
                <a:gd name="connsiteX55" fmla="*/ 2620654 w 3258306"/>
                <a:gd name="connsiteY55" fmla="*/ 139712 h 1502541"/>
                <a:gd name="connsiteX56" fmla="*/ 2704228 w 3258306"/>
                <a:gd name="connsiteY56" fmla="*/ 143814 h 1502541"/>
                <a:gd name="connsiteX57" fmla="*/ 2779935 w 3258306"/>
                <a:gd name="connsiteY57" fmla="*/ 167614 h 1502541"/>
                <a:gd name="connsiteX58" fmla="*/ 2794861 w 3258306"/>
                <a:gd name="connsiteY58" fmla="*/ 177565 h 1502541"/>
                <a:gd name="connsiteX59" fmla="*/ 2799904 w 3258306"/>
                <a:gd name="connsiteY59" fmla="*/ 182542 h 1502541"/>
                <a:gd name="connsiteX60" fmla="*/ 2809855 w 3258306"/>
                <a:gd name="connsiteY60" fmla="*/ 182542 h 1502541"/>
                <a:gd name="connsiteX61" fmla="*/ 2805955 w 3258306"/>
                <a:gd name="connsiteY61" fmla="*/ 211923 h 1502541"/>
                <a:gd name="connsiteX62" fmla="*/ 2806627 w 3258306"/>
                <a:gd name="connsiteY62" fmla="*/ 259459 h 1502541"/>
                <a:gd name="connsiteX63" fmla="*/ 2814494 w 3258306"/>
                <a:gd name="connsiteY63" fmla="*/ 287024 h 1502541"/>
                <a:gd name="connsiteX64" fmla="*/ 2812208 w 3258306"/>
                <a:gd name="connsiteY64" fmla="*/ 296975 h 1502541"/>
                <a:gd name="connsiteX65" fmla="*/ 2812208 w 3258306"/>
                <a:gd name="connsiteY65" fmla="*/ 306524 h 1502541"/>
                <a:gd name="connsiteX66" fmla="*/ 2814628 w 3258306"/>
                <a:gd name="connsiteY66" fmla="*/ 316138 h 1502541"/>
                <a:gd name="connsiteX67" fmla="*/ 2810191 w 3258306"/>
                <a:gd name="connsiteY67" fmla="*/ 353521 h 1502541"/>
                <a:gd name="connsiteX68" fmla="*/ 2807300 w 3258306"/>
                <a:gd name="connsiteY68" fmla="*/ 363001 h 1502541"/>
                <a:gd name="connsiteX69" fmla="*/ 2807770 w 3258306"/>
                <a:gd name="connsiteY69" fmla="*/ 372951 h 1502541"/>
                <a:gd name="connsiteX70" fmla="*/ 2810527 w 3258306"/>
                <a:gd name="connsiteY70" fmla="*/ 383440 h 1502541"/>
                <a:gd name="connsiteX71" fmla="*/ 2810527 w 3258306"/>
                <a:gd name="connsiteY71" fmla="*/ 485840 h 1502541"/>
                <a:gd name="connsiteX72" fmla="*/ 2807905 w 3258306"/>
                <a:gd name="connsiteY72" fmla="*/ 496531 h 1502541"/>
                <a:gd name="connsiteX73" fmla="*/ 2807165 w 3258306"/>
                <a:gd name="connsiteY73" fmla="*/ 513407 h 1502541"/>
                <a:gd name="connsiteX74" fmla="*/ 2810527 w 3258306"/>
                <a:gd name="connsiteY74" fmla="*/ 523223 h 1502541"/>
                <a:gd name="connsiteX75" fmla="*/ 2814359 w 3258306"/>
                <a:gd name="connsiteY75" fmla="*/ 555429 h 1502541"/>
                <a:gd name="connsiteX76" fmla="*/ 2812813 w 3258306"/>
                <a:gd name="connsiteY76" fmla="*/ 566522 h 1502541"/>
                <a:gd name="connsiteX77" fmla="*/ 2822697 w 3258306"/>
                <a:gd name="connsiteY77" fmla="*/ 653928 h 1502541"/>
                <a:gd name="connsiteX78" fmla="*/ 2824781 w 3258306"/>
                <a:gd name="connsiteY78" fmla="*/ 660651 h 1502541"/>
                <a:gd name="connsiteX79" fmla="*/ 2826395 w 3258306"/>
                <a:gd name="connsiteY79" fmla="*/ 663878 h 1502541"/>
                <a:gd name="connsiteX80" fmla="*/ 2830361 w 3258306"/>
                <a:gd name="connsiteY80" fmla="*/ 669931 h 1502541"/>
                <a:gd name="connsiteX81" fmla="*/ 2841455 w 3258306"/>
                <a:gd name="connsiteY81" fmla="*/ 711953 h 1502541"/>
                <a:gd name="connsiteX82" fmla="*/ 2847775 w 3258306"/>
                <a:gd name="connsiteY82" fmla="*/ 742947 h 1502541"/>
                <a:gd name="connsiteX83" fmla="*/ 2851204 w 3258306"/>
                <a:gd name="connsiteY83" fmla="*/ 748730 h 1502541"/>
                <a:gd name="connsiteX84" fmla="*/ 2853087 w 3258306"/>
                <a:gd name="connsiteY84" fmla="*/ 751486 h 1502541"/>
                <a:gd name="connsiteX85" fmla="*/ 2856987 w 3258306"/>
                <a:gd name="connsiteY85" fmla="*/ 756731 h 1502541"/>
                <a:gd name="connsiteX86" fmla="*/ 2863710 w 3258306"/>
                <a:gd name="connsiteY86" fmla="*/ 767489 h 1502541"/>
                <a:gd name="connsiteX87" fmla="*/ 2867879 w 3258306"/>
                <a:gd name="connsiteY87" fmla="*/ 776094 h 1502541"/>
                <a:gd name="connsiteX88" fmla="*/ 2870904 w 3258306"/>
                <a:gd name="connsiteY88" fmla="*/ 788264 h 1502541"/>
                <a:gd name="connsiteX89" fmla="*/ 2873594 w 3258306"/>
                <a:gd name="connsiteY89" fmla="*/ 797543 h 1502541"/>
                <a:gd name="connsiteX90" fmla="*/ 2882334 w 3258306"/>
                <a:gd name="connsiteY90" fmla="*/ 826320 h 1502541"/>
                <a:gd name="connsiteX91" fmla="*/ 2886906 w 3258306"/>
                <a:gd name="connsiteY91" fmla="*/ 831161 h 1502541"/>
                <a:gd name="connsiteX92" fmla="*/ 2889259 w 3258306"/>
                <a:gd name="connsiteY92" fmla="*/ 833580 h 1502541"/>
                <a:gd name="connsiteX93" fmla="*/ 2893831 w 3258306"/>
                <a:gd name="connsiteY93" fmla="*/ 838421 h 1502541"/>
                <a:gd name="connsiteX94" fmla="*/ 2915414 w 3258306"/>
                <a:gd name="connsiteY94" fmla="*/ 882662 h 1502541"/>
                <a:gd name="connsiteX95" fmla="*/ 2917297 w 3258306"/>
                <a:gd name="connsiteY95" fmla="*/ 888243 h 1502541"/>
                <a:gd name="connsiteX96" fmla="*/ 2918776 w 3258306"/>
                <a:gd name="connsiteY96" fmla="*/ 890663 h 1502541"/>
                <a:gd name="connsiteX97" fmla="*/ 2922743 w 3258306"/>
                <a:gd name="connsiteY97" fmla="*/ 894698 h 1502541"/>
                <a:gd name="connsiteX98" fmla="*/ 2931887 w 3258306"/>
                <a:gd name="connsiteY98" fmla="*/ 901421 h 1502541"/>
                <a:gd name="connsiteX99" fmla="*/ 2936324 w 3258306"/>
                <a:gd name="connsiteY99" fmla="*/ 905454 h 1502541"/>
                <a:gd name="connsiteX100" fmla="*/ 2938476 w 3258306"/>
                <a:gd name="connsiteY100" fmla="*/ 907539 h 1502541"/>
                <a:gd name="connsiteX101" fmla="*/ 2942980 w 3258306"/>
                <a:gd name="connsiteY101" fmla="*/ 911910 h 1502541"/>
                <a:gd name="connsiteX102" fmla="*/ 2945199 w 3258306"/>
                <a:gd name="connsiteY102" fmla="*/ 914128 h 1502541"/>
                <a:gd name="connsiteX103" fmla="*/ 2949502 w 3258306"/>
                <a:gd name="connsiteY103" fmla="*/ 918969 h 1502541"/>
                <a:gd name="connsiteX104" fmla="*/ 2963891 w 3258306"/>
                <a:gd name="connsiteY104" fmla="*/ 948351 h 1502541"/>
                <a:gd name="connsiteX105" fmla="*/ 2970614 w 3258306"/>
                <a:gd name="connsiteY105" fmla="*/ 955075 h 1502541"/>
                <a:gd name="connsiteX106" fmla="*/ 3002820 w 3258306"/>
                <a:gd name="connsiteY106" fmla="*/ 978876 h 1502541"/>
                <a:gd name="connsiteX107" fmla="*/ 3008669 w 3258306"/>
                <a:gd name="connsiteY107" fmla="*/ 986877 h 1502541"/>
                <a:gd name="connsiteX108" fmla="*/ 3023260 w 3258306"/>
                <a:gd name="connsiteY108" fmla="*/ 1008257 h 1502541"/>
                <a:gd name="connsiteX109" fmla="*/ 3029983 w 3258306"/>
                <a:gd name="connsiteY109" fmla="*/ 1014512 h 1502541"/>
                <a:gd name="connsiteX110" fmla="*/ 3049683 w 3258306"/>
                <a:gd name="connsiteY110" fmla="*/ 1024058 h 1502541"/>
                <a:gd name="connsiteX111" fmla="*/ 3057550 w 3258306"/>
                <a:gd name="connsiteY111" fmla="*/ 1029303 h 1502541"/>
                <a:gd name="connsiteX112" fmla="*/ 3072947 w 3258306"/>
                <a:gd name="connsiteY112" fmla="*/ 1044633 h 1502541"/>
                <a:gd name="connsiteX113" fmla="*/ 3078258 w 3258306"/>
                <a:gd name="connsiteY113" fmla="*/ 1051960 h 1502541"/>
                <a:gd name="connsiteX114" fmla="*/ 3087671 w 3258306"/>
                <a:gd name="connsiteY114" fmla="*/ 1063190 h 1502541"/>
                <a:gd name="connsiteX115" fmla="*/ 3094865 w 3258306"/>
                <a:gd name="connsiteY115" fmla="*/ 1067223 h 1502541"/>
                <a:gd name="connsiteX116" fmla="*/ 3112212 w 3258306"/>
                <a:gd name="connsiteY116" fmla="*/ 1069644 h 1502541"/>
                <a:gd name="connsiteX117" fmla="*/ 3120616 w 3258306"/>
                <a:gd name="connsiteY117" fmla="*/ 1073410 h 1502541"/>
                <a:gd name="connsiteX118" fmla="*/ 3130634 w 3258306"/>
                <a:gd name="connsiteY118" fmla="*/ 1080133 h 1502541"/>
                <a:gd name="connsiteX119" fmla="*/ 3137358 w 3258306"/>
                <a:gd name="connsiteY119" fmla="*/ 1086251 h 1502541"/>
                <a:gd name="connsiteX120" fmla="*/ 3145560 w 3258306"/>
                <a:gd name="connsiteY120" fmla="*/ 1093983 h 1502541"/>
                <a:gd name="connsiteX121" fmla="*/ 3152822 w 3258306"/>
                <a:gd name="connsiteY121" fmla="*/ 1097412 h 1502541"/>
                <a:gd name="connsiteX122" fmla="*/ 3163445 w 3258306"/>
                <a:gd name="connsiteY122" fmla="*/ 1099833 h 1502541"/>
                <a:gd name="connsiteX123" fmla="*/ 3171245 w 3258306"/>
                <a:gd name="connsiteY123" fmla="*/ 1102522 h 1502541"/>
                <a:gd name="connsiteX124" fmla="*/ 3179178 w 3258306"/>
                <a:gd name="connsiteY124" fmla="*/ 1105077 h 1502541"/>
                <a:gd name="connsiteX125" fmla="*/ 3187112 w 3258306"/>
                <a:gd name="connsiteY125" fmla="*/ 1107228 h 1502541"/>
                <a:gd name="connsiteX126" fmla="*/ 3192760 w 3258306"/>
                <a:gd name="connsiteY126" fmla="*/ 1107631 h 1502541"/>
                <a:gd name="connsiteX127" fmla="*/ 3204324 w 3258306"/>
                <a:gd name="connsiteY127" fmla="*/ 1108103 h 1502541"/>
                <a:gd name="connsiteX128" fmla="*/ 3214544 w 3258306"/>
                <a:gd name="connsiteY128" fmla="*/ 1112540 h 1502541"/>
                <a:gd name="connsiteX129" fmla="*/ 3219519 w 3258306"/>
                <a:gd name="connsiteY129" fmla="*/ 1115095 h 1502541"/>
                <a:gd name="connsiteX130" fmla="*/ 3224226 w 3258306"/>
                <a:gd name="connsiteY130" fmla="*/ 1112405 h 1502541"/>
                <a:gd name="connsiteX131" fmla="*/ 3232563 w 3258306"/>
                <a:gd name="connsiteY131" fmla="*/ 1109245 h 1502541"/>
                <a:gd name="connsiteX132" fmla="*/ 3245607 w 3258306"/>
                <a:gd name="connsiteY132" fmla="*/ 1110589 h 1502541"/>
                <a:gd name="connsiteX133" fmla="*/ 3254415 w 3258306"/>
                <a:gd name="connsiteY133" fmla="*/ 1116911 h 1502541"/>
                <a:gd name="connsiteX134" fmla="*/ 3254415 w 3258306"/>
                <a:gd name="connsiteY134" fmla="*/ 1134391 h 1502541"/>
                <a:gd name="connsiteX135" fmla="*/ 3001475 w 3258306"/>
                <a:gd name="connsiteY135" fmla="*/ 1041338 h 1502541"/>
                <a:gd name="connsiteX136" fmla="*/ 2958982 w 3258306"/>
                <a:gd name="connsiteY136" fmla="*/ 1003753 h 1502541"/>
                <a:gd name="connsiteX137" fmla="*/ 2864853 w 3258306"/>
                <a:gd name="connsiteY137" fmla="*/ 874191 h 1502541"/>
                <a:gd name="connsiteX138" fmla="*/ 2786524 w 3258306"/>
                <a:gd name="connsiteY138" fmla="*/ 626228 h 1502541"/>
                <a:gd name="connsiteX139" fmla="*/ 2762319 w 3258306"/>
                <a:gd name="connsiteY139" fmla="*/ 444087 h 1502541"/>
                <a:gd name="connsiteX140" fmla="*/ 2773413 w 3258306"/>
                <a:gd name="connsiteY140" fmla="*/ 250314 h 1502541"/>
                <a:gd name="connsiteX141" fmla="*/ 2777985 w 3258306"/>
                <a:gd name="connsiteY141" fmla="*/ 193299 h 1502541"/>
                <a:gd name="connsiteX142" fmla="*/ 2763395 w 3258306"/>
                <a:gd name="connsiteY142" fmla="*/ 175617 h 1502541"/>
                <a:gd name="connsiteX143" fmla="*/ 2708733 w 3258306"/>
                <a:gd name="connsiteY143" fmla="*/ 173599 h 1502541"/>
                <a:gd name="connsiteX144" fmla="*/ 2656693 w 3258306"/>
                <a:gd name="connsiteY144" fmla="*/ 170507 h 1502541"/>
                <a:gd name="connsiteX145" fmla="*/ 2567337 w 3258306"/>
                <a:gd name="connsiteY145" fmla="*/ 167145 h 1502541"/>
                <a:gd name="connsiteX146" fmla="*/ 2544208 w 3258306"/>
                <a:gd name="connsiteY146" fmla="*/ 169095 h 1502541"/>
                <a:gd name="connsiteX147" fmla="*/ 2526861 w 3258306"/>
                <a:gd name="connsiteY147" fmla="*/ 168624 h 1502541"/>
                <a:gd name="connsiteX148" fmla="*/ 2524239 w 3258306"/>
                <a:gd name="connsiteY148" fmla="*/ 169295 h 1502541"/>
                <a:gd name="connsiteX149" fmla="*/ 2519465 w 3258306"/>
                <a:gd name="connsiteY149" fmla="*/ 170976 h 1502541"/>
                <a:gd name="connsiteX150" fmla="*/ 2515364 w 3258306"/>
                <a:gd name="connsiteY150" fmla="*/ 173599 h 1502541"/>
                <a:gd name="connsiteX151" fmla="*/ 2513885 w 3258306"/>
                <a:gd name="connsiteY151" fmla="*/ 175549 h 1502541"/>
                <a:gd name="connsiteX152" fmla="*/ 2512002 w 3258306"/>
                <a:gd name="connsiteY152" fmla="*/ 183415 h 1502541"/>
                <a:gd name="connsiteX153" fmla="*/ 2512002 w 3258306"/>
                <a:gd name="connsiteY153" fmla="*/ 192425 h 1502541"/>
                <a:gd name="connsiteX154" fmla="*/ 2512002 w 3258306"/>
                <a:gd name="connsiteY154" fmla="*/ 212596 h 1502541"/>
                <a:gd name="connsiteX155" fmla="*/ 2512002 w 3258306"/>
                <a:gd name="connsiteY155" fmla="*/ 230480 h 1502541"/>
                <a:gd name="connsiteX156" fmla="*/ 2514759 w 3258306"/>
                <a:gd name="connsiteY156" fmla="*/ 266452 h 1502541"/>
                <a:gd name="connsiteX157" fmla="*/ 2516507 w 3258306"/>
                <a:gd name="connsiteY157" fmla="*/ 273577 h 1502541"/>
                <a:gd name="connsiteX158" fmla="*/ 2517112 w 3258306"/>
                <a:gd name="connsiteY158" fmla="*/ 288370 h 1502541"/>
                <a:gd name="connsiteX159" fmla="*/ 2521281 w 3258306"/>
                <a:gd name="connsiteY159" fmla="*/ 321988 h 1502541"/>
                <a:gd name="connsiteX160" fmla="*/ 2521886 w 3258306"/>
                <a:gd name="connsiteY160" fmla="*/ 329921 h 1502541"/>
                <a:gd name="connsiteX161" fmla="*/ 2526727 w 3258306"/>
                <a:gd name="connsiteY161" fmla="*/ 375709 h 1502541"/>
                <a:gd name="connsiteX162" fmla="*/ 2537350 w 3258306"/>
                <a:gd name="connsiteY162" fmla="*/ 573380 h 1502541"/>
                <a:gd name="connsiteX163" fmla="*/ 2522424 w 3258306"/>
                <a:gd name="connsiteY163" fmla="*/ 735350 h 1502541"/>
                <a:gd name="connsiteX164" fmla="*/ 2517516 w 3258306"/>
                <a:gd name="connsiteY164" fmla="*/ 759689 h 1502541"/>
                <a:gd name="connsiteX165" fmla="*/ 2428025 w 3258306"/>
                <a:gd name="connsiteY165" fmla="*/ 1075695 h 1502541"/>
                <a:gd name="connsiteX166" fmla="*/ 2390710 w 3258306"/>
                <a:gd name="connsiteY166" fmla="*/ 1148107 h 1502541"/>
                <a:gd name="connsiteX167" fmla="*/ 2386541 w 3258306"/>
                <a:gd name="connsiteY167" fmla="*/ 1154292 h 1502541"/>
                <a:gd name="connsiteX168" fmla="*/ 1990861 w 3258306"/>
                <a:gd name="connsiteY168" fmla="*/ 1437757 h 1502541"/>
                <a:gd name="connsiteX169" fmla="*/ 1578373 w 3258306"/>
                <a:gd name="connsiteY169" fmla="*/ 1500958 h 1502541"/>
                <a:gd name="connsiteX170" fmla="*/ 1145647 w 3258306"/>
                <a:gd name="connsiteY170" fmla="*/ 1434530 h 1502541"/>
                <a:gd name="connsiteX171" fmla="*/ 1136234 w 3258306"/>
                <a:gd name="connsiteY171" fmla="*/ 1431303 h 1502541"/>
                <a:gd name="connsiteX172" fmla="*/ 889211 w 3258306"/>
                <a:gd name="connsiteY172" fmla="*/ 1300194 h 1502541"/>
                <a:gd name="connsiteX173" fmla="*/ 862317 w 3258306"/>
                <a:gd name="connsiteY173" fmla="*/ 1277872 h 1502541"/>
                <a:gd name="connsiteX174" fmla="*/ 708415 w 3258306"/>
                <a:gd name="connsiteY174" fmla="*/ 1065071 h 1502541"/>
                <a:gd name="connsiteX175" fmla="*/ 693960 w 3258306"/>
                <a:gd name="connsiteY175" fmla="*/ 1036094 h 1502541"/>
                <a:gd name="connsiteX176" fmla="*/ 692884 w 3258306"/>
                <a:gd name="connsiteY176" fmla="*/ 1015116 h 1502541"/>
                <a:gd name="connsiteX177" fmla="*/ 695708 w 3258306"/>
                <a:gd name="connsiteY177" fmla="*/ 986069 h 1502541"/>
                <a:gd name="connsiteX178" fmla="*/ 664712 w 3258306"/>
                <a:gd name="connsiteY178" fmla="*/ 747049 h 1502541"/>
                <a:gd name="connsiteX179" fmla="*/ 636003 w 3258306"/>
                <a:gd name="connsiteY179" fmla="*/ 422303 h 1502541"/>
                <a:gd name="connsiteX180" fmla="*/ 609849 w 3258306"/>
                <a:gd name="connsiteY180" fmla="*/ 237607 h 1502541"/>
                <a:gd name="connsiteX181" fmla="*/ 482639 w 3258306"/>
                <a:gd name="connsiteY181" fmla="*/ 126669 h 1502541"/>
                <a:gd name="connsiteX182" fmla="*/ 398259 w 3258306"/>
                <a:gd name="connsiteY182" fmla="*/ 124046 h 1502541"/>
                <a:gd name="connsiteX183" fmla="*/ 226473 w 3258306"/>
                <a:gd name="connsiteY183" fmla="*/ 97152 h 1502541"/>
                <a:gd name="connsiteX184" fmla="*/ 9236 w 3258306"/>
                <a:gd name="connsiteY184" fmla="*/ 5713 h 1502541"/>
                <a:gd name="connsiteX185" fmla="*/ -514 w 3258306"/>
                <a:gd name="connsiteY185" fmla="*/ -1482 h 150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3258306" h="1502541">
                  <a:moveTo>
                    <a:pt x="-514" y="-1482"/>
                  </a:moveTo>
                  <a:cubicBezTo>
                    <a:pt x="11118" y="-2422"/>
                    <a:pt x="20329" y="4099"/>
                    <a:pt x="29204" y="9746"/>
                  </a:cubicBezTo>
                  <a:cubicBezTo>
                    <a:pt x="65243" y="32338"/>
                    <a:pt x="104508" y="47533"/>
                    <a:pt x="143504" y="62930"/>
                  </a:cubicBezTo>
                  <a:cubicBezTo>
                    <a:pt x="191161" y="81822"/>
                    <a:pt x="240572" y="95942"/>
                    <a:pt x="291018" y="105020"/>
                  </a:cubicBezTo>
                  <a:cubicBezTo>
                    <a:pt x="327460" y="111407"/>
                    <a:pt x="363767" y="119946"/>
                    <a:pt x="401419" y="117524"/>
                  </a:cubicBezTo>
                  <a:cubicBezTo>
                    <a:pt x="435306" y="115642"/>
                    <a:pt x="469293" y="117390"/>
                    <a:pt x="502810" y="122702"/>
                  </a:cubicBezTo>
                  <a:cubicBezTo>
                    <a:pt x="546782" y="129425"/>
                    <a:pt x="598687" y="159345"/>
                    <a:pt x="610386" y="215419"/>
                  </a:cubicBezTo>
                  <a:cubicBezTo>
                    <a:pt x="615093" y="237136"/>
                    <a:pt x="621951" y="258449"/>
                    <a:pt x="623363" y="280839"/>
                  </a:cubicBezTo>
                  <a:cubicBezTo>
                    <a:pt x="623706" y="296975"/>
                    <a:pt x="634665" y="310960"/>
                    <a:pt x="650257" y="315130"/>
                  </a:cubicBezTo>
                  <a:cubicBezTo>
                    <a:pt x="698532" y="332206"/>
                    <a:pt x="745865" y="331602"/>
                    <a:pt x="792392" y="309145"/>
                  </a:cubicBezTo>
                  <a:cubicBezTo>
                    <a:pt x="797637" y="306591"/>
                    <a:pt x="802679" y="303699"/>
                    <a:pt x="807991" y="301481"/>
                  </a:cubicBezTo>
                  <a:cubicBezTo>
                    <a:pt x="821438" y="295833"/>
                    <a:pt x="826481" y="298456"/>
                    <a:pt x="826951" y="313449"/>
                  </a:cubicBezTo>
                  <a:cubicBezTo>
                    <a:pt x="829103" y="379607"/>
                    <a:pt x="842953" y="444221"/>
                    <a:pt x="853375" y="509237"/>
                  </a:cubicBezTo>
                  <a:cubicBezTo>
                    <a:pt x="859493" y="547359"/>
                    <a:pt x="872402" y="584406"/>
                    <a:pt x="882152" y="621924"/>
                  </a:cubicBezTo>
                  <a:cubicBezTo>
                    <a:pt x="896674" y="677931"/>
                    <a:pt x="909516" y="734408"/>
                    <a:pt x="931973" y="787995"/>
                  </a:cubicBezTo>
                  <a:cubicBezTo>
                    <a:pt x="959606" y="853818"/>
                    <a:pt x="992484" y="916347"/>
                    <a:pt x="1039549" y="970876"/>
                  </a:cubicBezTo>
                  <a:cubicBezTo>
                    <a:pt x="1052996" y="986541"/>
                    <a:pt x="1066443" y="1002274"/>
                    <a:pt x="1081369" y="1016595"/>
                  </a:cubicBezTo>
                  <a:cubicBezTo>
                    <a:pt x="1089956" y="1023655"/>
                    <a:pt x="1093210" y="1035286"/>
                    <a:pt x="1089505" y="1045775"/>
                  </a:cubicBezTo>
                  <a:cubicBezTo>
                    <a:pt x="1080025" y="1074754"/>
                    <a:pt x="1087891" y="1099967"/>
                    <a:pt x="1107121" y="1121684"/>
                  </a:cubicBezTo>
                  <a:cubicBezTo>
                    <a:pt x="1117206" y="1133114"/>
                    <a:pt x="1119357" y="1148175"/>
                    <a:pt x="1129107" y="1160075"/>
                  </a:cubicBezTo>
                  <a:cubicBezTo>
                    <a:pt x="1149277" y="1185356"/>
                    <a:pt x="1178524" y="1192752"/>
                    <a:pt x="1206898" y="1200888"/>
                  </a:cubicBezTo>
                  <a:cubicBezTo>
                    <a:pt x="1247239" y="1212519"/>
                    <a:pt x="1287580" y="1224889"/>
                    <a:pt x="1328930" y="1233094"/>
                  </a:cubicBezTo>
                  <a:cubicBezTo>
                    <a:pt x="1365304" y="1240354"/>
                    <a:pt x="1402284" y="1243379"/>
                    <a:pt x="1438927" y="1248624"/>
                  </a:cubicBezTo>
                  <a:cubicBezTo>
                    <a:pt x="1490228" y="1255886"/>
                    <a:pt x="1541461" y="1251449"/>
                    <a:pt x="1592694" y="1252860"/>
                  </a:cubicBezTo>
                  <a:cubicBezTo>
                    <a:pt x="1632302" y="1253197"/>
                    <a:pt x="1671863" y="1250103"/>
                    <a:pt x="1710961" y="1243783"/>
                  </a:cubicBezTo>
                  <a:cubicBezTo>
                    <a:pt x="1723541" y="1242910"/>
                    <a:pt x="1736167" y="1242910"/>
                    <a:pt x="1748747" y="1243783"/>
                  </a:cubicBezTo>
                  <a:cubicBezTo>
                    <a:pt x="1750764" y="1254339"/>
                    <a:pt x="1744915" y="1262340"/>
                    <a:pt x="1742023" y="1270006"/>
                  </a:cubicBezTo>
                  <a:cubicBezTo>
                    <a:pt x="1731421" y="1295219"/>
                    <a:pt x="1725806" y="1322246"/>
                    <a:pt x="1725484" y="1349611"/>
                  </a:cubicBezTo>
                  <a:cubicBezTo>
                    <a:pt x="1724798" y="1390424"/>
                    <a:pt x="1736040" y="1430495"/>
                    <a:pt x="1757824" y="1464988"/>
                  </a:cubicBezTo>
                  <a:cubicBezTo>
                    <a:pt x="1765959" y="1477493"/>
                    <a:pt x="1778869" y="1473056"/>
                    <a:pt x="1789492" y="1470971"/>
                  </a:cubicBezTo>
                  <a:cubicBezTo>
                    <a:pt x="1806502" y="1467677"/>
                    <a:pt x="1823715" y="1465323"/>
                    <a:pt x="1840523" y="1461626"/>
                  </a:cubicBezTo>
                  <a:cubicBezTo>
                    <a:pt x="1889605" y="1450801"/>
                    <a:pt x="1939763" y="1445489"/>
                    <a:pt x="1988441" y="1432513"/>
                  </a:cubicBezTo>
                  <a:cubicBezTo>
                    <a:pt x="2037509" y="1420343"/>
                    <a:pt x="2084917" y="1402324"/>
                    <a:pt x="2129635" y="1378725"/>
                  </a:cubicBezTo>
                  <a:cubicBezTo>
                    <a:pt x="2141670" y="1372001"/>
                    <a:pt x="2159219" y="1368168"/>
                    <a:pt x="2157269" y="1348065"/>
                  </a:cubicBezTo>
                  <a:cubicBezTo>
                    <a:pt x="2166830" y="1337643"/>
                    <a:pt x="2177917" y="1328769"/>
                    <a:pt x="2190147" y="1321642"/>
                  </a:cubicBezTo>
                  <a:cubicBezTo>
                    <a:pt x="2205880" y="1311489"/>
                    <a:pt x="2214553" y="1295152"/>
                    <a:pt x="2226924" y="1282645"/>
                  </a:cubicBezTo>
                  <a:cubicBezTo>
                    <a:pt x="2262022" y="1247145"/>
                    <a:pt x="2290798" y="1207207"/>
                    <a:pt x="2321054" y="1167874"/>
                  </a:cubicBezTo>
                  <a:cubicBezTo>
                    <a:pt x="2336115" y="1148242"/>
                    <a:pt x="2355546" y="1133720"/>
                    <a:pt x="2356958" y="1105547"/>
                  </a:cubicBezTo>
                  <a:cubicBezTo>
                    <a:pt x="2357966" y="1085915"/>
                    <a:pt x="2373767" y="1071929"/>
                    <a:pt x="2386676" y="1057811"/>
                  </a:cubicBezTo>
                  <a:cubicBezTo>
                    <a:pt x="2399585" y="1043691"/>
                    <a:pt x="2406107" y="1031388"/>
                    <a:pt x="2404762" y="1013435"/>
                  </a:cubicBezTo>
                  <a:cubicBezTo>
                    <a:pt x="2403283" y="993264"/>
                    <a:pt x="2412158" y="976321"/>
                    <a:pt x="2424328" y="961058"/>
                  </a:cubicBezTo>
                  <a:cubicBezTo>
                    <a:pt x="2435919" y="947813"/>
                    <a:pt x="2441640" y="930400"/>
                    <a:pt x="2440195" y="912851"/>
                  </a:cubicBezTo>
                  <a:cubicBezTo>
                    <a:pt x="2439039" y="894429"/>
                    <a:pt x="2444054" y="876141"/>
                    <a:pt x="2454449" y="860878"/>
                  </a:cubicBezTo>
                  <a:cubicBezTo>
                    <a:pt x="2463754" y="846960"/>
                    <a:pt x="2467230" y="829882"/>
                    <a:pt x="2464131" y="813410"/>
                  </a:cubicBezTo>
                  <a:cubicBezTo>
                    <a:pt x="2459962" y="791962"/>
                    <a:pt x="2463358" y="769774"/>
                    <a:pt x="2473745" y="750613"/>
                  </a:cubicBezTo>
                  <a:cubicBezTo>
                    <a:pt x="2481343" y="737501"/>
                    <a:pt x="2482748" y="721769"/>
                    <a:pt x="2477578" y="707514"/>
                  </a:cubicBezTo>
                  <a:cubicBezTo>
                    <a:pt x="2475702" y="703749"/>
                    <a:pt x="2474976" y="699514"/>
                    <a:pt x="2475494" y="695344"/>
                  </a:cubicBezTo>
                  <a:cubicBezTo>
                    <a:pt x="2488201" y="649491"/>
                    <a:pt x="2478317" y="602292"/>
                    <a:pt x="2484369" y="556100"/>
                  </a:cubicBezTo>
                  <a:cubicBezTo>
                    <a:pt x="2486251" y="541914"/>
                    <a:pt x="2489008" y="528400"/>
                    <a:pt x="2483427" y="514616"/>
                  </a:cubicBezTo>
                  <a:cubicBezTo>
                    <a:pt x="2481518" y="510918"/>
                    <a:pt x="2480570" y="506750"/>
                    <a:pt x="2480671" y="502581"/>
                  </a:cubicBezTo>
                  <a:cubicBezTo>
                    <a:pt x="2486050" y="457197"/>
                    <a:pt x="2476636" y="412285"/>
                    <a:pt x="2475359" y="367103"/>
                  </a:cubicBezTo>
                  <a:cubicBezTo>
                    <a:pt x="2474485" y="330862"/>
                    <a:pt x="2471655" y="294690"/>
                    <a:pt x="2466887" y="258719"/>
                  </a:cubicBezTo>
                  <a:cubicBezTo>
                    <a:pt x="2464084" y="232363"/>
                    <a:pt x="2466060" y="205671"/>
                    <a:pt x="2472737" y="179986"/>
                  </a:cubicBezTo>
                  <a:cubicBezTo>
                    <a:pt x="2477342" y="159816"/>
                    <a:pt x="2493983" y="144620"/>
                    <a:pt x="2514490" y="141864"/>
                  </a:cubicBezTo>
                  <a:cubicBezTo>
                    <a:pt x="2543058" y="136620"/>
                    <a:pt x="2572144" y="134670"/>
                    <a:pt x="2601156" y="136149"/>
                  </a:cubicBezTo>
                  <a:cubicBezTo>
                    <a:pt x="2607833" y="135947"/>
                    <a:pt x="2614476" y="137158"/>
                    <a:pt x="2620654" y="139712"/>
                  </a:cubicBezTo>
                  <a:cubicBezTo>
                    <a:pt x="2646533" y="153361"/>
                    <a:pt x="2677132" y="154908"/>
                    <a:pt x="2704228" y="143814"/>
                  </a:cubicBezTo>
                  <a:cubicBezTo>
                    <a:pt x="2733610" y="133191"/>
                    <a:pt x="2759428" y="144553"/>
                    <a:pt x="2779935" y="167614"/>
                  </a:cubicBezTo>
                  <a:cubicBezTo>
                    <a:pt x="2783431" y="173195"/>
                    <a:pt x="2789684" y="174338"/>
                    <a:pt x="2794861" y="177565"/>
                  </a:cubicBezTo>
                  <a:cubicBezTo>
                    <a:pt x="2796340" y="179448"/>
                    <a:pt x="2798358" y="180727"/>
                    <a:pt x="2799904" y="182542"/>
                  </a:cubicBezTo>
                  <a:lnTo>
                    <a:pt x="2809855" y="182542"/>
                  </a:lnTo>
                  <a:cubicBezTo>
                    <a:pt x="2817654" y="193501"/>
                    <a:pt x="2811603" y="203047"/>
                    <a:pt x="2805955" y="211923"/>
                  </a:cubicBezTo>
                  <a:cubicBezTo>
                    <a:pt x="2795601" y="228193"/>
                    <a:pt x="2794189" y="243523"/>
                    <a:pt x="2806627" y="259459"/>
                  </a:cubicBezTo>
                  <a:cubicBezTo>
                    <a:pt x="2812981" y="267123"/>
                    <a:pt x="2815832" y="277141"/>
                    <a:pt x="2814494" y="287024"/>
                  </a:cubicBezTo>
                  <a:cubicBezTo>
                    <a:pt x="2813956" y="290386"/>
                    <a:pt x="2813015" y="293748"/>
                    <a:pt x="2812208" y="296975"/>
                  </a:cubicBezTo>
                  <a:cubicBezTo>
                    <a:pt x="2811737" y="300137"/>
                    <a:pt x="2811737" y="303364"/>
                    <a:pt x="2812208" y="306524"/>
                  </a:cubicBezTo>
                  <a:cubicBezTo>
                    <a:pt x="2813015" y="309751"/>
                    <a:pt x="2813889" y="312911"/>
                    <a:pt x="2814628" y="316138"/>
                  </a:cubicBezTo>
                  <a:cubicBezTo>
                    <a:pt x="2816739" y="328779"/>
                    <a:pt x="2815200" y="341755"/>
                    <a:pt x="2810191" y="353521"/>
                  </a:cubicBezTo>
                  <a:cubicBezTo>
                    <a:pt x="2809182" y="356681"/>
                    <a:pt x="2808040" y="359773"/>
                    <a:pt x="2807300" y="363001"/>
                  </a:cubicBezTo>
                  <a:cubicBezTo>
                    <a:pt x="2807017" y="366295"/>
                    <a:pt x="2807179" y="369657"/>
                    <a:pt x="2807770" y="372951"/>
                  </a:cubicBezTo>
                  <a:cubicBezTo>
                    <a:pt x="2808779" y="376448"/>
                    <a:pt x="2809787" y="379675"/>
                    <a:pt x="2810527" y="383440"/>
                  </a:cubicBezTo>
                  <a:cubicBezTo>
                    <a:pt x="2811872" y="417596"/>
                    <a:pt x="2808846" y="451751"/>
                    <a:pt x="2810527" y="485840"/>
                  </a:cubicBezTo>
                  <a:cubicBezTo>
                    <a:pt x="2809855" y="489471"/>
                    <a:pt x="2808846" y="493034"/>
                    <a:pt x="2807905" y="496531"/>
                  </a:cubicBezTo>
                  <a:cubicBezTo>
                    <a:pt x="2806486" y="502043"/>
                    <a:pt x="2806238" y="507758"/>
                    <a:pt x="2807165" y="513407"/>
                  </a:cubicBezTo>
                  <a:cubicBezTo>
                    <a:pt x="2808053" y="516768"/>
                    <a:pt x="2809175" y="520063"/>
                    <a:pt x="2810527" y="523223"/>
                  </a:cubicBezTo>
                  <a:cubicBezTo>
                    <a:pt x="2815334" y="533241"/>
                    <a:pt x="2816679" y="544536"/>
                    <a:pt x="2814359" y="555429"/>
                  </a:cubicBezTo>
                  <a:cubicBezTo>
                    <a:pt x="2813754" y="559125"/>
                    <a:pt x="2813149" y="562824"/>
                    <a:pt x="2812813" y="566522"/>
                  </a:cubicBezTo>
                  <a:cubicBezTo>
                    <a:pt x="2819839" y="595097"/>
                    <a:pt x="2823160" y="624480"/>
                    <a:pt x="2822697" y="653928"/>
                  </a:cubicBezTo>
                  <a:cubicBezTo>
                    <a:pt x="2823302" y="656282"/>
                    <a:pt x="2823974" y="658567"/>
                    <a:pt x="2824781" y="660651"/>
                  </a:cubicBezTo>
                  <a:lnTo>
                    <a:pt x="2826395" y="663878"/>
                  </a:lnTo>
                  <a:cubicBezTo>
                    <a:pt x="2827806" y="665829"/>
                    <a:pt x="2829017" y="667913"/>
                    <a:pt x="2830361" y="669931"/>
                  </a:cubicBezTo>
                  <a:cubicBezTo>
                    <a:pt x="2838766" y="682234"/>
                    <a:pt x="2842679" y="697092"/>
                    <a:pt x="2841455" y="711953"/>
                  </a:cubicBezTo>
                  <a:cubicBezTo>
                    <a:pt x="2840628" y="722642"/>
                    <a:pt x="2842814" y="733400"/>
                    <a:pt x="2847775" y="742947"/>
                  </a:cubicBezTo>
                  <a:lnTo>
                    <a:pt x="2851204" y="748730"/>
                  </a:lnTo>
                  <a:cubicBezTo>
                    <a:pt x="2851877" y="749671"/>
                    <a:pt x="2852415" y="750613"/>
                    <a:pt x="2853087" y="751486"/>
                  </a:cubicBezTo>
                  <a:cubicBezTo>
                    <a:pt x="2853759" y="752361"/>
                    <a:pt x="2855709" y="754983"/>
                    <a:pt x="2856987" y="756731"/>
                  </a:cubicBezTo>
                  <a:cubicBezTo>
                    <a:pt x="2859488" y="760160"/>
                    <a:pt x="2861760" y="763724"/>
                    <a:pt x="2863710" y="767489"/>
                  </a:cubicBezTo>
                  <a:cubicBezTo>
                    <a:pt x="2865324" y="770245"/>
                    <a:pt x="2866736" y="773136"/>
                    <a:pt x="2867879" y="776094"/>
                  </a:cubicBezTo>
                  <a:cubicBezTo>
                    <a:pt x="2869223" y="780061"/>
                    <a:pt x="2869963" y="784231"/>
                    <a:pt x="2870904" y="788264"/>
                  </a:cubicBezTo>
                  <a:cubicBezTo>
                    <a:pt x="2871846" y="792299"/>
                    <a:pt x="2872787" y="794449"/>
                    <a:pt x="2873594" y="797543"/>
                  </a:cubicBezTo>
                  <a:cubicBezTo>
                    <a:pt x="2875812" y="807426"/>
                    <a:pt x="2874871" y="818183"/>
                    <a:pt x="2882334" y="826320"/>
                  </a:cubicBezTo>
                  <a:cubicBezTo>
                    <a:pt x="2883948" y="827934"/>
                    <a:pt x="2885427" y="829547"/>
                    <a:pt x="2886906" y="831161"/>
                  </a:cubicBezTo>
                  <a:lnTo>
                    <a:pt x="2889259" y="833580"/>
                  </a:lnTo>
                  <a:cubicBezTo>
                    <a:pt x="2890873" y="835127"/>
                    <a:pt x="2892352" y="836740"/>
                    <a:pt x="2893831" y="838421"/>
                  </a:cubicBezTo>
                  <a:cubicBezTo>
                    <a:pt x="2904993" y="850860"/>
                    <a:pt x="2912456" y="866190"/>
                    <a:pt x="2915414" y="882662"/>
                  </a:cubicBezTo>
                  <a:cubicBezTo>
                    <a:pt x="2916019" y="884545"/>
                    <a:pt x="2916624" y="886428"/>
                    <a:pt x="2917297" y="888243"/>
                  </a:cubicBezTo>
                  <a:cubicBezTo>
                    <a:pt x="2917834" y="889049"/>
                    <a:pt x="2918238" y="889924"/>
                    <a:pt x="2918776" y="890663"/>
                  </a:cubicBezTo>
                  <a:cubicBezTo>
                    <a:pt x="2920053" y="892075"/>
                    <a:pt x="2921331" y="893421"/>
                    <a:pt x="2922743" y="894698"/>
                  </a:cubicBezTo>
                  <a:cubicBezTo>
                    <a:pt x="2925835" y="896983"/>
                    <a:pt x="2928928" y="899202"/>
                    <a:pt x="2931887" y="901421"/>
                  </a:cubicBezTo>
                  <a:cubicBezTo>
                    <a:pt x="2933433" y="902698"/>
                    <a:pt x="2934913" y="904043"/>
                    <a:pt x="2936324" y="905454"/>
                  </a:cubicBezTo>
                  <a:lnTo>
                    <a:pt x="2938476" y="907539"/>
                  </a:lnTo>
                  <a:cubicBezTo>
                    <a:pt x="2940022" y="908951"/>
                    <a:pt x="2941501" y="910430"/>
                    <a:pt x="2942980" y="911910"/>
                  </a:cubicBezTo>
                  <a:lnTo>
                    <a:pt x="2945199" y="914128"/>
                  </a:lnTo>
                  <a:cubicBezTo>
                    <a:pt x="2946746" y="915674"/>
                    <a:pt x="2948158" y="917288"/>
                    <a:pt x="2949502" y="918969"/>
                  </a:cubicBezTo>
                  <a:cubicBezTo>
                    <a:pt x="2956226" y="927710"/>
                    <a:pt x="2959184" y="938535"/>
                    <a:pt x="2963891" y="948351"/>
                  </a:cubicBezTo>
                  <a:cubicBezTo>
                    <a:pt x="2965706" y="950973"/>
                    <a:pt x="2967992" y="953259"/>
                    <a:pt x="2970614" y="955075"/>
                  </a:cubicBezTo>
                  <a:cubicBezTo>
                    <a:pt x="2982246" y="961798"/>
                    <a:pt x="2995357" y="966572"/>
                    <a:pt x="3002820" y="978876"/>
                  </a:cubicBezTo>
                  <a:cubicBezTo>
                    <a:pt x="3004837" y="981498"/>
                    <a:pt x="3006652" y="984256"/>
                    <a:pt x="3008669" y="986877"/>
                  </a:cubicBezTo>
                  <a:cubicBezTo>
                    <a:pt x="3014250" y="993466"/>
                    <a:pt x="3019158" y="1000661"/>
                    <a:pt x="3023260" y="1008257"/>
                  </a:cubicBezTo>
                  <a:cubicBezTo>
                    <a:pt x="3025075" y="1010746"/>
                    <a:pt x="3027361" y="1012831"/>
                    <a:pt x="3029983" y="1014512"/>
                  </a:cubicBezTo>
                  <a:cubicBezTo>
                    <a:pt x="3036774" y="1017268"/>
                    <a:pt x="3043296" y="1020495"/>
                    <a:pt x="3049683" y="1024058"/>
                  </a:cubicBezTo>
                  <a:lnTo>
                    <a:pt x="3057550" y="1029303"/>
                  </a:lnTo>
                  <a:cubicBezTo>
                    <a:pt x="3063802" y="1033134"/>
                    <a:pt x="3069047" y="1038379"/>
                    <a:pt x="3072947" y="1044633"/>
                  </a:cubicBezTo>
                  <a:cubicBezTo>
                    <a:pt x="3074694" y="1047120"/>
                    <a:pt x="3076375" y="1049608"/>
                    <a:pt x="3078258" y="1051960"/>
                  </a:cubicBezTo>
                  <a:cubicBezTo>
                    <a:pt x="3081485" y="1055659"/>
                    <a:pt x="3084444" y="1059559"/>
                    <a:pt x="3087671" y="1063190"/>
                  </a:cubicBezTo>
                  <a:cubicBezTo>
                    <a:pt x="3089756" y="1065071"/>
                    <a:pt x="3092176" y="1066417"/>
                    <a:pt x="3094865" y="1067223"/>
                  </a:cubicBezTo>
                  <a:cubicBezTo>
                    <a:pt x="3100715" y="1067694"/>
                    <a:pt x="3106497" y="1068500"/>
                    <a:pt x="3112212" y="1069644"/>
                  </a:cubicBezTo>
                  <a:cubicBezTo>
                    <a:pt x="3115103" y="1070652"/>
                    <a:pt x="3117927" y="1071862"/>
                    <a:pt x="3120616" y="1073410"/>
                  </a:cubicBezTo>
                  <a:cubicBezTo>
                    <a:pt x="3124180" y="1075291"/>
                    <a:pt x="3127542" y="1077577"/>
                    <a:pt x="3130634" y="1080133"/>
                  </a:cubicBezTo>
                  <a:cubicBezTo>
                    <a:pt x="3132920" y="1082014"/>
                    <a:pt x="3135005" y="1084166"/>
                    <a:pt x="3137358" y="1086251"/>
                  </a:cubicBezTo>
                  <a:cubicBezTo>
                    <a:pt x="3139711" y="1088336"/>
                    <a:pt x="3142670" y="1091630"/>
                    <a:pt x="3145560" y="1093983"/>
                  </a:cubicBezTo>
                  <a:cubicBezTo>
                    <a:pt x="3147780" y="1095529"/>
                    <a:pt x="3150200" y="1096673"/>
                    <a:pt x="3152822" y="1097412"/>
                  </a:cubicBezTo>
                  <a:cubicBezTo>
                    <a:pt x="3156385" y="1098152"/>
                    <a:pt x="3159949" y="1098756"/>
                    <a:pt x="3163445" y="1099833"/>
                  </a:cubicBezTo>
                  <a:cubicBezTo>
                    <a:pt x="3166942" y="1100908"/>
                    <a:pt x="3168622" y="1101716"/>
                    <a:pt x="3171245" y="1102522"/>
                  </a:cubicBezTo>
                  <a:cubicBezTo>
                    <a:pt x="3173866" y="1103329"/>
                    <a:pt x="3176556" y="1104068"/>
                    <a:pt x="3179178" y="1105077"/>
                  </a:cubicBezTo>
                  <a:cubicBezTo>
                    <a:pt x="3181733" y="1106018"/>
                    <a:pt x="3184423" y="1106691"/>
                    <a:pt x="3187112" y="1107228"/>
                  </a:cubicBezTo>
                  <a:lnTo>
                    <a:pt x="3192760" y="1107631"/>
                  </a:lnTo>
                  <a:cubicBezTo>
                    <a:pt x="3196659" y="1107631"/>
                    <a:pt x="3200492" y="1107631"/>
                    <a:pt x="3204324" y="1108103"/>
                  </a:cubicBezTo>
                  <a:cubicBezTo>
                    <a:pt x="3208157" y="1108372"/>
                    <a:pt x="3211720" y="1109918"/>
                    <a:pt x="3214544" y="1112540"/>
                  </a:cubicBezTo>
                  <a:cubicBezTo>
                    <a:pt x="3216157" y="1113414"/>
                    <a:pt x="3215888" y="1117919"/>
                    <a:pt x="3219519" y="1115095"/>
                  </a:cubicBezTo>
                  <a:cubicBezTo>
                    <a:pt x="3221066" y="1114086"/>
                    <a:pt x="3222612" y="1113213"/>
                    <a:pt x="3224226" y="1112405"/>
                  </a:cubicBezTo>
                  <a:cubicBezTo>
                    <a:pt x="3226848" y="1110993"/>
                    <a:pt x="3229672" y="1109918"/>
                    <a:pt x="3232563" y="1109245"/>
                  </a:cubicBezTo>
                  <a:cubicBezTo>
                    <a:pt x="3236933" y="1108439"/>
                    <a:pt x="3241505" y="1108909"/>
                    <a:pt x="3245607" y="1110589"/>
                  </a:cubicBezTo>
                  <a:cubicBezTo>
                    <a:pt x="3248901" y="1112070"/>
                    <a:pt x="3251927" y="1114220"/>
                    <a:pt x="3254415" y="1116911"/>
                  </a:cubicBezTo>
                  <a:cubicBezTo>
                    <a:pt x="3258919" y="1121886"/>
                    <a:pt x="3258919" y="1129416"/>
                    <a:pt x="3254415" y="1134391"/>
                  </a:cubicBezTo>
                  <a:cubicBezTo>
                    <a:pt x="3160285" y="1130425"/>
                    <a:pt x="3070055" y="1115699"/>
                    <a:pt x="3001475" y="1041338"/>
                  </a:cubicBezTo>
                  <a:cubicBezTo>
                    <a:pt x="2988701" y="1027487"/>
                    <a:pt x="2971690" y="1018006"/>
                    <a:pt x="2958982" y="1003753"/>
                  </a:cubicBezTo>
                  <a:cubicBezTo>
                    <a:pt x="2924827" y="962672"/>
                    <a:pt x="2889058" y="922667"/>
                    <a:pt x="2864853" y="874191"/>
                  </a:cubicBezTo>
                  <a:cubicBezTo>
                    <a:pt x="2827275" y="795593"/>
                    <a:pt x="2800906" y="712153"/>
                    <a:pt x="2786524" y="626228"/>
                  </a:cubicBezTo>
                  <a:cubicBezTo>
                    <a:pt x="2777111" y="565716"/>
                    <a:pt x="2763059" y="505674"/>
                    <a:pt x="2762319" y="444087"/>
                  </a:cubicBezTo>
                  <a:cubicBezTo>
                    <a:pt x="2761445" y="379271"/>
                    <a:pt x="2768505" y="314861"/>
                    <a:pt x="2773413" y="250314"/>
                  </a:cubicBezTo>
                  <a:cubicBezTo>
                    <a:pt x="2774892" y="231353"/>
                    <a:pt x="2775834" y="212260"/>
                    <a:pt x="2777985" y="193299"/>
                  </a:cubicBezTo>
                  <a:cubicBezTo>
                    <a:pt x="2779330" y="181465"/>
                    <a:pt x="2774758" y="176086"/>
                    <a:pt x="2763395" y="175617"/>
                  </a:cubicBezTo>
                  <a:cubicBezTo>
                    <a:pt x="2745174" y="174876"/>
                    <a:pt x="2726953" y="173397"/>
                    <a:pt x="2708733" y="173599"/>
                  </a:cubicBezTo>
                  <a:cubicBezTo>
                    <a:pt x="2691326" y="174271"/>
                    <a:pt x="2673898" y="173195"/>
                    <a:pt x="2656693" y="170507"/>
                  </a:cubicBezTo>
                  <a:cubicBezTo>
                    <a:pt x="2626975" y="164791"/>
                    <a:pt x="2597122" y="167280"/>
                    <a:pt x="2567337" y="167145"/>
                  </a:cubicBezTo>
                  <a:cubicBezTo>
                    <a:pt x="2559874" y="170776"/>
                    <a:pt x="2551873" y="168355"/>
                    <a:pt x="2544208" y="169095"/>
                  </a:cubicBezTo>
                  <a:cubicBezTo>
                    <a:pt x="2538426" y="169430"/>
                    <a:pt x="2532711" y="166337"/>
                    <a:pt x="2526861" y="168624"/>
                  </a:cubicBezTo>
                  <a:lnTo>
                    <a:pt x="2524239" y="169295"/>
                  </a:lnTo>
                  <a:lnTo>
                    <a:pt x="2519465" y="170976"/>
                  </a:lnTo>
                  <a:cubicBezTo>
                    <a:pt x="2518020" y="171716"/>
                    <a:pt x="2516648" y="172590"/>
                    <a:pt x="2515364" y="173599"/>
                  </a:cubicBezTo>
                  <a:cubicBezTo>
                    <a:pt x="2515364" y="173599"/>
                    <a:pt x="2513818" y="175482"/>
                    <a:pt x="2513885" y="175549"/>
                  </a:cubicBezTo>
                  <a:cubicBezTo>
                    <a:pt x="2512863" y="178036"/>
                    <a:pt x="2512231" y="180727"/>
                    <a:pt x="2512002" y="183415"/>
                  </a:cubicBezTo>
                  <a:cubicBezTo>
                    <a:pt x="2512002" y="186441"/>
                    <a:pt x="2512002" y="189399"/>
                    <a:pt x="2512002" y="192425"/>
                  </a:cubicBezTo>
                  <a:cubicBezTo>
                    <a:pt x="2512002" y="199149"/>
                    <a:pt x="2512002" y="205872"/>
                    <a:pt x="2512002" y="212596"/>
                  </a:cubicBezTo>
                  <a:cubicBezTo>
                    <a:pt x="2512002" y="219320"/>
                    <a:pt x="2512002" y="224497"/>
                    <a:pt x="2512002" y="230480"/>
                  </a:cubicBezTo>
                  <a:cubicBezTo>
                    <a:pt x="2513751" y="242448"/>
                    <a:pt x="2512540" y="254551"/>
                    <a:pt x="2514759" y="266452"/>
                  </a:cubicBezTo>
                  <a:cubicBezTo>
                    <a:pt x="2515539" y="268804"/>
                    <a:pt x="2516124" y="271158"/>
                    <a:pt x="2516507" y="273577"/>
                  </a:cubicBezTo>
                  <a:cubicBezTo>
                    <a:pt x="2516978" y="278485"/>
                    <a:pt x="2516507" y="283395"/>
                    <a:pt x="2517112" y="288370"/>
                  </a:cubicBezTo>
                  <a:cubicBezTo>
                    <a:pt x="2519062" y="299464"/>
                    <a:pt x="2517717" y="310893"/>
                    <a:pt x="2521281" y="321988"/>
                  </a:cubicBezTo>
                  <a:cubicBezTo>
                    <a:pt x="2521617" y="324609"/>
                    <a:pt x="2521819" y="327298"/>
                    <a:pt x="2521886" y="329921"/>
                  </a:cubicBezTo>
                  <a:cubicBezTo>
                    <a:pt x="2522222" y="345318"/>
                    <a:pt x="2523842" y="360581"/>
                    <a:pt x="2526727" y="375709"/>
                  </a:cubicBezTo>
                  <a:cubicBezTo>
                    <a:pt x="2533625" y="441398"/>
                    <a:pt x="2537175" y="507355"/>
                    <a:pt x="2537350" y="573380"/>
                  </a:cubicBezTo>
                  <a:cubicBezTo>
                    <a:pt x="2538352" y="627774"/>
                    <a:pt x="2533343" y="682099"/>
                    <a:pt x="2522424" y="735350"/>
                  </a:cubicBezTo>
                  <a:cubicBezTo>
                    <a:pt x="2520810" y="743486"/>
                    <a:pt x="2519801" y="751755"/>
                    <a:pt x="2517516" y="759689"/>
                  </a:cubicBezTo>
                  <a:cubicBezTo>
                    <a:pt x="2486991" y="864846"/>
                    <a:pt x="2464602" y="972288"/>
                    <a:pt x="2428025" y="1075695"/>
                  </a:cubicBezTo>
                  <a:cubicBezTo>
                    <a:pt x="2418882" y="1101581"/>
                    <a:pt x="2409939" y="1127466"/>
                    <a:pt x="2390710" y="1148107"/>
                  </a:cubicBezTo>
                  <a:cubicBezTo>
                    <a:pt x="2389123" y="1150057"/>
                    <a:pt x="2387725" y="1152075"/>
                    <a:pt x="2386541" y="1154292"/>
                  </a:cubicBezTo>
                  <a:cubicBezTo>
                    <a:pt x="2295774" y="1306177"/>
                    <a:pt x="2158479" y="1396339"/>
                    <a:pt x="1990861" y="1437757"/>
                  </a:cubicBezTo>
                  <a:cubicBezTo>
                    <a:pt x="1855786" y="1471375"/>
                    <a:pt x="1718693" y="1500554"/>
                    <a:pt x="1578373" y="1500958"/>
                  </a:cubicBezTo>
                  <a:cubicBezTo>
                    <a:pt x="1430926" y="1501362"/>
                    <a:pt x="1284689" y="1490536"/>
                    <a:pt x="1145647" y="1434530"/>
                  </a:cubicBezTo>
                  <a:cubicBezTo>
                    <a:pt x="1142567" y="1433319"/>
                    <a:pt x="1139427" y="1432244"/>
                    <a:pt x="1136234" y="1431303"/>
                  </a:cubicBezTo>
                  <a:cubicBezTo>
                    <a:pt x="1044054" y="1406157"/>
                    <a:pt x="965859" y="1354587"/>
                    <a:pt x="889211" y="1300194"/>
                  </a:cubicBezTo>
                  <a:cubicBezTo>
                    <a:pt x="879476" y="1293738"/>
                    <a:pt x="870466" y="1286276"/>
                    <a:pt x="862317" y="1277872"/>
                  </a:cubicBezTo>
                  <a:cubicBezTo>
                    <a:pt x="802881" y="1212856"/>
                    <a:pt x="744252" y="1147167"/>
                    <a:pt x="708415" y="1065071"/>
                  </a:cubicBezTo>
                  <a:cubicBezTo>
                    <a:pt x="704045" y="1055188"/>
                    <a:pt x="699137" y="1045573"/>
                    <a:pt x="693960" y="1036094"/>
                  </a:cubicBezTo>
                  <a:cubicBezTo>
                    <a:pt x="689704" y="1029840"/>
                    <a:pt x="689287" y="1021772"/>
                    <a:pt x="692884" y="1015116"/>
                  </a:cubicBezTo>
                  <a:cubicBezTo>
                    <a:pt x="697597" y="1006174"/>
                    <a:pt x="698612" y="995753"/>
                    <a:pt x="695708" y="986069"/>
                  </a:cubicBezTo>
                  <a:cubicBezTo>
                    <a:pt x="673588" y="907876"/>
                    <a:pt x="672041" y="827126"/>
                    <a:pt x="664712" y="747049"/>
                  </a:cubicBezTo>
                  <a:cubicBezTo>
                    <a:pt x="654829" y="638867"/>
                    <a:pt x="650459" y="530216"/>
                    <a:pt x="636003" y="422303"/>
                  </a:cubicBezTo>
                  <a:cubicBezTo>
                    <a:pt x="627733" y="360648"/>
                    <a:pt x="622556" y="298656"/>
                    <a:pt x="609849" y="237607"/>
                  </a:cubicBezTo>
                  <a:cubicBezTo>
                    <a:pt x="595460" y="168758"/>
                    <a:pt x="553169" y="131173"/>
                    <a:pt x="482639" y="126669"/>
                  </a:cubicBezTo>
                  <a:cubicBezTo>
                    <a:pt x="454602" y="124921"/>
                    <a:pt x="426430" y="124248"/>
                    <a:pt x="398259" y="124046"/>
                  </a:cubicBezTo>
                  <a:cubicBezTo>
                    <a:pt x="340074" y="122567"/>
                    <a:pt x="282325" y="113559"/>
                    <a:pt x="226473" y="97152"/>
                  </a:cubicBezTo>
                  <a:cubicBezTo>
                    <a:pt x="150208" y="76779"/>
                    <a:pt x="77109" y="45987"/>
                    <a:pt x="9236" y="5713"/>
                  </a:cubicBezTo>
                  <a:cubicBezTo>
                    <a:pt x="5834" y="3561"/>
                    <a:pt x="2572" y="1140"/>
                    <a:pt x="-514" y="-1482"/>
                  </a:cubicBezTo>
                  <a:close/>
                </a:path>
              </a:pathLst>
            </a:custGeom>
            <a:solidFill>
              <a:srgbClr val="020202"/>
            </a:solidFill>
            <a:ln w="6712" cap="flat">
              <a:noFill/>
              <a:prstDash val="solid"/>
              <a:miter/>
            </a:ln>
          </p:spPr>
          <p:txBody>
            <a:bodyPr rtlCol="0" anchor="ctr"/>
            <a:lstStyle/>
            <a:p>
              <a:endParaRPr lang="es-CO"/>
            </a:p>
          </p:txBody>
        </p:sp>
        <p:sp>
          <p:nvSpPr>
            <p:cNvPr id="433" name="Freeform: Shape 432">
              <a:extLst>
                <a:ext uri="{FF2B5EF4-FFF2-40B4-BE49-F238E27FC236}">
                  <a16:creationId xmlns:a16="http://schemas.microsoft.com/office/drawing/2014/main" id="{1D197852-1767-BF07-A186-0057742126EE}"/>
                </a:ext>
              </a:extLst>
            </p:cNvPr>
            <p:cNvSpPr/>
            <p:nvPr/>
          </p:nvSpPr>
          <p:spPr>
            <a:xfrm>
              <a:off x="6627667" y="319069"/>
              <a:ext cx="1787791" cy="1225525"/>
            </a:xfrm>
            <a:custGeom>
              <a:avLst/>
              <a:gdLst>
                <a:gd name="connsiteX0" fmla="*/ 1643283 w 1787791"/>
                <a:gd name="connsiteY0" fmla="*/ 784841 h 1225525"/>
                <a:gd name="connsiteX1" fmla="*/ 1657335 w 1787791"/>
                <a:gd name="connsiteY1" fmla="*/ 812945 h 1225525"/>
                <a:gd name="connsiteX2" fmla="*/ 1779032 w 1787791"/>
                <a:gd name="connsiteY2" fmla="*/ 990648 h 1225525"/>
                <a:gd name="connsiteX3" fmla="*/ 1786898 w 1787791"/>
                <a:gd name="connsiteY3" fmla="*/ 1018684 h 1225525"/>
                <a:gd name="connsiteX4" fmla="*/ 1746557 w 1787791"/>
                <a:gd name="connsiteY4" fmla="*/ 1131640 h 1225525"/>
                <a:gd name="connsiteX5" fmla="*/ 1608120 w 1787791"/>
                <a:gd name="connsiteY5" fmla="*/ 1219920 h 1225525"/>
                <a:gd name="connsiteX6" fmla="*/ 1483129 w 1787791"/>
                <a:gd name="connsiteY6" fmla="*/ 1202574 h 1225525"/>
                <a:gd name="connsiteX7" fmla="*/ 1405809 w 1787791"/>
                <a:gd name="connsiteY7" fmla="*/ 1137893 h 1225525"/>
                <a:gd name="connsiteX8" fmla="*/ 1388394 w 1787791"/>
                <a:gd name="connsiteY8" fmla="*/ 1117050 h 1225525"/>
                <a:gd name="connsiteX9" fmla="*/ 1369502 w 1787791"/>
                <a:gd name="connsiteY9" fmla="*/ 1082827 h 1225525"/>
                <a:gd name="connsiteX10" fmla="*/ 1330774 w 1787791"/>
                <a:gd name="connsiteY10" fmla="*/ 1046991 h 1225525"/>
                <a:gd name="connsiteX11" fmla="*/ 1273893 w 1787791"/>
                <a:gd name="connsiteY11" fmla="*/ 1031056 h 1225525"/>
                <a:gd name="connsiteX12" fmla="*/ 1264076 w 1787791"/>
                <a:gd name="connsiteY12" fmla="*/ 1030182 h 1225525"/>
                <a:gd name="connsiteX13" fmla="*/ 1221180 w 1787791"/>
                <a:gd name="connsiteY13" fmla="*/ 1014920 h 1225525"/>
                <a:gd name="connsiteX14" fmla="*/ 1119050 w 1787791"/>
                <a:gd name="connsiteY14" fmla="*/ 904788 h 1225525"/>
                <a:gd name="connsiteX15" fmla="*/ 991303 w 1787791"/>
                <a:gd name="connsiteY15" fmla="*/ 721236 h 1225525"/>
                <a:gd name="connsiteX16" fmla="*/ 935968 w 1787791"/>
                <a:gd name="connsiteY16" fmla="*/ 645529 h 1225525"/>
                <a:gd name="connsiteX17" fmla="*/ 932539 w 1787791"/>
                <a:gd name="connsiteY17" fmla="*/ 639814 h 1225525"/>
                <a:gd name="connsiteX18" fmla="*/ 928774 w 1787791"/>
                <a:gd name="connsiteY18" fmla="*/ 634435 h 1225525"/>
                <a:gd name="connsiteX19" fmla="*/ 925144 w 1787791"/>
                <a:gd name="connsiteY19" fmla="*/ 629124 h 1225525"/>
                <a:gd name="connsiteX20" fmla="*/ 913310 w 1787791"/>
                <a:gd name="connsiteY20" fmla="*/ 614601 h 1225525"/>
                <a:gd name="connsiteX21" fmla="*/ 909209 w 1787791"/>
                <a:gd name="connsiteY21" fmla="*/ 610164 h 1225525"/>
                <a:gd name="connsiteX22" fmla="*/ 905241 w 1787791"/>
                <a:gd name="connsiteY22" fmla="*/ 605793 h 1225525"/>
                <a:gd name="connsiteX23" fmla="*/ 903292 w 1787791"/>
                <a:gd name="connsiteY23" fmla="*/ 603708 h 1225525"/>
                <a:gd name="connsiteX24" fmla="*/ 899191 w 1787791"/>
                <a:gd name="connsiteY24" fmla="*/ 599540 h 1225525"/>
                <a:gd name="connsiteX25" fmla="*/ 897106 w 1787791"/>
                <a:gd name="connsiteY25" fmla="*/ 597389 h 1225525"/>
                <a:gd name="connsiteX26" fmla="*/ 893207 w 1787791"/>
                <a:gd name="connsiteY26" fmla="*/ 592951 h 1225525"/>
                <a:gd name="connsiteX27" fmla="*/ 889710 w 1787791"/>
                <a:gd name="connsiteY27" fmla="*/ 588110 h 1225525"/>
                <a:gd name="connsiteX28" fmla="*/ 878280 w 1787791"/>
                <a:gd name="connsiteY28" fmla="*/ 574663 h 1225525"/>
                <a:gd name="connsiteX29" fmla="*/ 874313 w 1787791"/>
                <a:gd name="connsiteY29" fmla="*/ 570427 h 1225525"/>
                <a:gd name="connsiteX30" fmla="*/ 870481 w 1787791"/>
                <a:gd name="connsiteY30" fmla="*/ 566191 h 1225525"/>
                <a:gd name="connsiteX31" fmla="*/ 868599 w 1787791"/>
                <a:gd name="connsiteY31" fmla="*/ 564107 h 1225525"/>
                <a:gd name="connsiteX32" fmla="*/ 864699 w 1787791"/>
                <a:gd name="connsiteY32" fmla="*/ 560140 h 1225525"/>
                <a:gd name="connsiteX33" fmla="*/ 862749 w 1787791"/>
                <a:gd name="connsiteY33" fmla="*/ 558123 h 1225525"/>
                <a:gd name="connsiteX34" fmla="*/ 859118 w 1787791"/>
                <a:gd name="connsiteY34" fmla="*/ 553954 h 1225525"/>
                <a:gd name="connsiteX35" fmla="*/ 855756 w 1787791"/>
                <a:gd name="connsiteY35" fmla="*/ 549517 h 1225525"/>
                <a:gd name="connsiteX36" fmla="*/ 847756 w 1787791"/>
                <a:gd name="connsiteY36" fmla="*/ 541785 h 1225525"/>
                <a:gd name="connsiteX37" fmla="*/ 842981 w 1787791"/>
                <a:gd name="connsiteY37" fmla="*/ 538221 h 1225525"/>
                <a:gd name="connsiteX38" fmla="*/ 838612 w 1787791"/>
                <a:gd name="connsiteY38" fmla="*/ 533784 h 1225525"/>
                <a:gd name="connsiteX39" fmla="*/ 834779 w 1787791"/>
                <a:gd name="connsiteY39" fmla="*/ 528674 h 1225525"/>
                <a:gd name="connsiteX40" fmla="*/ 803985 w 1787791"/>
                <a:gd name="connsiteY40" fmla="*/ 495662 h 1225525"/>
                <a:gd name="connsiteX41" fmla="*/ 799817 w 1787791"/>
                <a:gd name="connsiteY41" fmla="*/ 491157 h 1225525"/>
                <a:gd name="connsiteX42" fmla="*/ 795783 w 1787791"/>
                <a:gd name="connsiteY42" fmla="*/ 486652 h 1225525"/>
                <a:gd name="connsiteX43" fmla="*/ 793766 w 1787791"/>
                <a:gd name="connsiteY43" fmla="*/ 484500 h 1225525"/>
                <a:gd name="connsiteX44" fmla="*/ 789664 w 1787791"/>
                <a:gd name="connsiteY44" fmla="*/ 480197 h 1225525"/>
                <a:gd name="connsiteX45" fmla="*/ 787580 w 1787791"/>
                <a:gd name="connsiteY45" fmla="*/ 478046 h 1225525"/>
                <a:gd name="connsiteX46" fmla="*/ 783613 w 1787791"/>
                <a:gd name="connsiteY46" fmla="*/ 473541 h 1225525"/>
                <a:gd name="connsiteX47" fmla="*/ 779982 w 1787791"/>
                <a:gd name="connsiteY47" fmla="*/ 468633 h 1225525"/>
                <a:gd name="connsiteX48" fmla="*/ 763913 w 1787791"/>
                <a:gd name="connsiteY48" fmla="*/ 450412 h 1225525"/>
                <a:gd name="connsiteX49" fmla="*/ 759946 w 1787791"/>
                <a:gd name="connsiteY49" fmla="*/ 446177 h 1225525"/>
                <a:gd name="connsiteX50" fmla="*/ 756249 w 1787791"/>
                <a:gd name="connsiteY50" fmla="*/ 442008 h 1225525"/>
                <a:gd name="connsiteX51" fmla="*/ 754433 w 1787791"/>
                <a:gd name="connsiteY51" fmla="*/ 439991 h 1225525"/>
                <a:gd name="connsiteX52" fmla="*/ 750802 w 1787791"/>
                <a:gd name="connsiteY52" fmla="*/ 436091 h 1225525"/>
                <a:gd name="connsiteX53" fmla="*/ 749054 w 1787791"/>
                <a:gd name="connsiteY53" fmla="*/ 434276 h 1225525"/>
                <a:gd name="connsiteX54" fmla="*/ 745490 w 1787791"/>
                <a:gd name="connsiteY54" fmla="*/ 430578 h 1225525"/>
                <a:gd name="connsiteX55" fmla="*/ 743676 w 1787791"/>
                <a:gd name="connsiteY55" fmla="*/ 428762 h 1225525"/>
                <a:gd name="connsiteX56" fmla="*/ 740112 w 1787791"/>
                <a:gd name="connsiteY56" fmla="*/ 425199 h 1225525"/>
                <a:gd name="connsiteX57" fmla="*/ 738296 w 1787791"/>
                <a:gd name="connsiteY57" fmla="*/ 423384 h 1225525"/>
                <a:gd name="connsiteX58" fmla="*/ 734531 w 1787791"/>
                <a:gd name="connsiteY58" fmla="*/ 419753 h 1225525"/>
                <a:gd name="connsiteX59" fmla="*/ 732582 w 1787791"/>
                <a:gd name="connsiteY59" fmla="*/ 417937 h 1225525"/>
                <a:gd name="connsiteX60" fmla="*/ 728548 w 1787791"/>
                <a:gd name="connsiteY60" fmla="*/ 414173 h 1225525"/>
                <a:gd name="connsiteX61" fmla="*/ 726463 w 1787791"/>
                <a:gd name="connsiteY61" fmla="*/ 412222 h 1225525"/>
                <a:gd name="connsiteX62" fmla="*/ 722025 w 1787791"/>
                <a:gd name="connsiteY62" fmla="*/ 408256 h 1225525"/>
                <a:gd name="connsiteX63" fmla="*/ 719672 w 1787791"/>
                <a:gd name="connsiteY63" fmla="*/ 406104 h 1225525"/>
                <a:gd name="connsiteX64" fmla="*/ 700510 w 1787791"/>
                <a:gd name="connsiteY64" fmla="*/ 389160 h 1225525"/>
                <a:gd name="connsiteX65" fmla="*/ 695468 w 1787791"/>
                <a:gd name="connsiteY65" fmla="*/ 385598 h 1225525"/>
                <a:gd name="connsiteX66" fmla="*/ 690963 w 1787791"/>
                <a:gd name="connsiteY66" fmla="*/ 381697 h 1225525"/>
                <a:gd name="connsiteX67" fmla="*/ 688879 w 1787791"/>
                <a:gd name="connsiteY67" fmla="*/ 379681 h 1225525"/>
                <a:gd name="connsiteX68" fmla="*/ 684845 w 1787791"/>
                <a:gd name="connsiteY68" fmla="*/ 375781 h 1225525"/>
                <a:gd name="connsiteX69" fmla="*/ 682827 w 1787791"/>
                <a:gd name="connsiteY69" fmla="*/ 373966 h 1225525"/>
                <a:gd name="connsiteX70" fmla="*/ 674356 w 1787791"/>
                <a:gd name="connsiteY70" fmla="*/ 367242 h 1225525"/>
                <a:gd name="connsiteX71" fmla="*/ 669985 w 1787791"/>
                <a:gd name="connsiteY71" fmla="*/ 364284 h 1225525"/>
                <a:gd name="connsiteX72" fmla="*/ 665951 w 1787791"/>
                <a:gd name="connsiteY72" fmla="*/ 360989 h 1225525"/>
                <a:gd name="connsiteX73" fmla="*/ 663867 w 1787791"/>
                <a:gd name="connsiteY73" fmla="*/ 359376 h 1225525"/>
                <a:gd name="connsiteX74" fmla="*/ 657144 w 1787791"/>
                <a:gd name="connsiteY74" fmla="*/ 355342 h 1225525"/>
                <a:gd name="connsiteX75" fmla="*/ 652370 w 1787791"/>
                <a:gd name="connsiteY75" fmla="*/ 352114 h 1225525"/>
                <a:gd name="connsiteX76" fmla="*/ 647663 w 1787791"/>
                <a:gd name="connsiteY76" fmla="*/ 348214 h 1225525"/>
                <a:gd name="connsiteX77" fmla="*/ 645378 w 1787791"/>
                <a:gd name="connsiteY77" fmla="*/ 346063 h 1225525"/>
                <a:gd name="connsiteX78" fmla="*/ 625879 w 1787791"/>
                <a:gd name="connsiteY78" fmla="*/ 328985 h 1225525"/>
                <a:gd name="connsiteX79" fmla="*/ 620702 w 1787791"/>
                <a:gd name="connsiteY79" fmla="*/ 325287 h 1225525"/>
                <a:gd name="connsiteX80" fmla="*/ 615995 w 1787791"/>
                <a:gd name="connsiteY80" fmla="*/ 321186 h 1225525"/>
                <a:gd name="connsiteX81" fmla="*/ 613777 w 1787791"/>
                <a:gd name="connsiteY81" fmla="*/ 319102 h 1225525"/>
                <a:gd name="connsiteX82" fmla="*/ 609406 w 1787791"/>
                <a:gd name="connsiteY82" fmla="*/ 314933 h 1225525"/>
                <a:gd name="connsiteX83" fmla="*/ 607188 w 1787791"/>
                <a:gd name="connsiteY83" fmla="*/ 312848 h 1225525"/>
                <a:gd name="connsiteX84" fmla="*/ 593136 w 1787791"/>
                <a:gd name="connsiteY84" fmla="*/ 302024 h 1225525"/>
                <a:gd name="connsiteX85" fmla="*/ 588160 w 1787791"/>
                <a:gd name="connsiteY85" fmla="*/ 298527 h 1225525"/>
                <a:gd name="connsiteX86" fmla="*/ 573839 w 1787791"/>
                <a:gd name="connsiteY86" fmla="*/ 287568 h 1225525"/>
                <a:gd name="connsiteX87" fmla="*/ 568797 w 1787791"/>
                <a:gd name="connsiteY87" fmla="*/ 284206 h 1225525"/>
                <a:gd name="connsiteX88" fmla="*/ 558845 w 1787791"/>
                <a:gd name="connsiteY88" fmla="*/ 277483 h 1225525"/>
                <a:gd name="connsiteX89" fmla="*/ 553870 w 1787791"/>
                <a:gd name="connsiteY89" fmla="*/ 274188 h 1225525"/>
                <a:gd name="connsiteX90" fmla="*/ 544255 w 1787791"/>
                <a:gd name="connsiteY90" fmla="*/ 267465 h 1225525"/>
                <a:gd name="connsiteX91" fmla="*/ 539549 w 1787791"/>
                <a:gd name="connsiteY91" fmla="*/ 264305 h 1225525"/>
                <a:gd name="connsiteX92" fmla="*/ 530539 w 1787791"/>
                <a:gd name="connsiteY92" fmla="*/ 257985 h 1225525"/>
                <a:gd name="connsiteX93" fmla="*/ 525900 w 1787791"/>
                <a:gd name="connsiteY93" fmla="*/ 255161 h 1225525"/>
                <a:gd name="connsiteX94" fmla="*/ 518773 w 1787791"/>
                <a:gd name="connsiteY94" fmla="*/ 251262 h 1225525"/>
                <a:gd name="connsiteX95" fmla="*/ 514067 w 1787791"/>
                <a:gd name="connsiteY95" fmla="*/ 248235 h 1225525"/>
                <a:gd name="connsiteX96" fmla="*/ 509764 w 1787791"/>
                <a:gd name="connsiteY96" fmla="*/ 244672 h 1225525"/>
                <a:gd name="connsiteX97" fmla="*/ 507612 w 1787791"/>
                <a:gd name="connsiteY97" fmla="*/ 242924 h 1225525"/>
                <a:gd name="connsiteX98" fmla="*/ 500888 w 1787791"/>
                <a:gd name="connsiteY98" fmla="*/ 238217 h 1225525"/>
                <a:gd name="connsiteX99" fmla="*/ 496317 w 1787791"/>
                <a:gd name="connsiteY99" fmla="*/ 235327 h 1225525"/>
                <a:gd name="connsiteX100" fmla="*/ 489593 w 1787791"/>
                <a:gd name="connsiteY100" fmla="*/ 231561 h 1225525"/>
                <a:gd name="connsiteX101" fmla="*/ 484752 w 1787791"/>
                <a:gd name="connsiteY101" fmla="*/ 229141 h 1225525"/>
                <a:gd name="connsiteX102" fmla="*/ 477222 w 1787791"/>
                <a:gd name="connsiteY102" fmla="*/ 225443 h 1225525"/>
                <a:gd name="connsiteX103" fmla="*/ 472313 w 1787791"/>
                <a:gd name="connsiteY103" fmla="*/ 222485 h 1225525"/>
                <a:gd name="connsiteX104" fmla="*/ 457320 w 1787791"/>
                <a:gd name="connsiteY104" fmla="*/ 213676 h 1225525"/>
                <a:gd name="connsiteX105" fmla="*/ 452345 w 1787791"/>
                <a:gd name="connsiteY105" fmla="*/ 210920 h 1225525"/>
                <a:gd name="connsiteX106" fmla="*/ 444949 w 1787791"/>
                <a:gd name="connsiteY106" fmla="*/ 206886 h 1225525"/>
                <a:gd name="connsiteX107" fmla="*/ 439839 w 1787791"/>
                <a:gd name="connsiteY107" fmla="*/ 204331 h 1225525"/>
                <a:gd name="connsiteX108" fmla="*/ 431838 w 1787791"/>
                <a:gd name="connsiteY108" fmla="*/ 200431 h 1225525"/>
                <a:gd name="connsiteX109" fmla="*/ 426526 w 1787791"/>
                <a:gd name="connsiteY109" fmla="*/ 197271 h 1225525"/>
                <a:gd name="connsiteX110" fmla="*/ 392909 w 1787791"/>
                <a:gd name="connsiteY110" fmla="*/ 179319 h 1225525"/>
                <a:gd name="connsiteX111" fmla="*/ 387395 w 1787791"/>
                <a:gd name="connsiteY111" fmla="*/ 176294 h 1225525"/>
                <a:gd name="connsiteX112" fmla="*/ 379125 w 1787791"/>
                <a:gd name="connsiteY112" fmla="*/ 171991 h 1225525"/>
                <a:gd name="connsiteX113" fmla="*/ 373478 w 1787791"/>
                <a:gd name="connsiteY113" fmla="*/ 169167 h 1225525"/>
                <a:gd name="connsiteX114" fmla="*/ 358955 w 1787791"/>
                <a:gd name="connsiteY114" fmla="*/ 163385 h 1225525"/>
                <a:gd name="connsiteX115" fmla="*/ 353442 w 1787791"/>
                <a:gd name="connsiteY115" fmla="*/ 161166 h 1225525"/>
                <a:gd name="connsiteX116" fmla="*/ 345777 w 1787791"/>
                <a:gd name="connsiteY116" fmla="*/ 157266 h 1225525"/>
                <a:gd name="connsiteX117" fmla="*/ 340869 w 1787791"/>
                <a:gd name="connsiteY117" fmla="*/ 154778 h 1225525"/>
                <a:gd name="connsiteX118" fmla="*/ 333271 w 1787791"/>
                <a:gd name="connsiteY118" fmla="*/ 151215 h 1225525"/>
                <a:gd name="connsiteX119" fmla="*/ 328027 w 1787791"/>
                <a:gd name="connsiteY119" fmla="*/ 148794 h 1225525"/>
                <a:gd name="connsiteX120" fmla="*/ 311554 w 1787791"/>
                <a:gd name="connsiteY120" fmla="*/ 142676 h 1225525"/>
                <a:gd name="connsiteX121" fmla="*/ 305973 w 1787791"/>
                <a:gd name="connsiteY121" fmla="*/ 140323 h 1225525"/>
                <a:gd name="connsiteX122" fmla="*/ 285803 w 1787791"/>
                <a:gd name="connsiteY122" fmla="*/ 132524 h 1225525"/>
                <a:gd name="connsiteX123" fmla="*/ 280088 w 1787791"/>
                <a:gd name="connsiteY123" fmla="*/ 130171 h 1225525"/>
                <a:gd name="connsiteX124" fmla="*/ 263077 w 1787791"/>
                <a:gd name="connsiteY124" fmla="*/ 123447 h 1225525"/>
                <a:gd name="connsiteX125" fmla="*/ 257564 w 1787791"/>
                <a:gd name="connsiteY125" fmla="*/ 121362 h 1225525"/>
                <a:gd name="connsiteX126" fmla="*/ 246874 w 1787791"/>
                <a:gd name="connsiteY126" fmla="*/ 117530 h 1225525"/>
                <a:gd name="connsiteX127" fmla="*/ 241629 w 1787791"/>
                <a:gd name="connsiteY127" fmla="*/ 115648 h 1225525"/>
                <a:gd name="connsiteX128" fmla="*/ 231275 w 1787791"/>
                <a:gd name="connsiteY128" fmla="*/ 112286 h 1225525"/>
                <a:gd name="connsiteX129" fmla="*/ 226098 w 1787791"/>
                <a:gd name="connsiteY129" fmla="*/ 110470 h 1225525"/>
                <a:gd name="connsiteX130" fmla="*/ 215542 w 1787791"/>
                <a:gd name="connsiteY130" fmla="*/ 107243 h 1225525"/>
                <a:gd name="connsiteX131" fmla="*/ 210029 w 1787791"/>
                <a:gd name="connsiteY131" fmla="*/ 105495 h 1225525"/>
                <a:gd name="connsiteX132" fmla="*/ 195640 w 1787791"/>
                <a:gd name="connsiteY132" fmla="*/ 102402 h 1225525"/>
                <a:gd name="connsiteX133" fmla="*/ 189657 w 1787791"/>
                <a:gd name="connsiteY133" fmla="*/ 100654 h 1225525"/>
                <a:gd name="connsiteX134" fmla="*/ 158593 w 1787791"/>
                <a:gd name="connsiteY134" fmla="*/ 92989 h 1225525"/>
                <a:gd name="connsiteX135" fmla="*/ 152946 w 1787791"/>
                <a:gd name="connsiteY135" fmla="*/ 89560 h 1225525"/>
                <a:gd name="connsiteX136" fmla="*/ 89610 w 1787791"/>
                <a:gd name="connsiteY136" fmla="*/ 73895 h 1225525"/>
                <a:gd name="connsiteX137" fmla="*/ 21366 w 1787791"/>
                <a:gd name="connsiteY137" fmla="*/ 63069 h 1225525"/>
                <a:gd name="connsiteX138" fmla="*/ 5499 w 1787791"/>
                <a:gd name="connsiteY138" fmla="*/ 26897 h 1225525"/>
                <a:gd name="connsiteX139" fmla="*/ 61372 w 1787791"/>
                <a:gd name="connsiteY139" fmla="*/ -602 h 1225525"/>
                <a:gd name="connsiteX140" fmla="*/ 223408 w 1787791"/>
                <a:gd name="connsiteY140" fmla="*/ 33015 h 1225525"/>
                <a:gd name="connsiteX141" fmla="*/ 495577 w 1787791"/>
                <a:gd name="connsiteY141" fmla="*/ 124657 h 1225525"/>
                <a:gd name="connsiteX142" fmla="*/ 620164 w 1787791"/>
                <a:gd name="connsiteY142" fmla="*/ 173537 h 1225525"/>
                <a:gd name="connsiteX143" fmla="*/ 643158 w 1787791"/>
                <a:gd name="connsiteY143" fmla="*/ 187589 h 1225525"/>
                <a:gd name="connsiteX144" fmla="*/ 629711 w 1787791"/>
                <a:gd name="connsiteY144" fmla="*/ 228334 h 1225525"/>
                <a:gd name="connsiteX145" fmla="*/ 619626 w 1787791"/>
                <a:gd name="connsiteY145" fmla="*/ 235058 h 1225525"/>
                <a:gd name="connsiteX146" fmla="*/ 673414 w 1787791"/>
                <a:gd name="connsiteY146" fmla="*/ 266188 h 1225525"/>
                <a:gd name="connsiteX147" fmla="*/ 716714 w 1787791"/>
                <a:gd name="connsiteY147" fmla="*/ 290325 h 1225525"/>
                <a:gd name="connsiteX148" fmla="*/ 727337 w 1787791"/>
                <a:gd name="connsiteY148" fmla="*/ 300276 h 1225525"/>
                <a:gd name="connsiteX149" fmla="*/ 748584 w 1787791"/>
                <a:gd name="connsiteY149" fmla="*/ 349425 h 1225525"/>
                <a:gd name="connsiteX150" fmla="*/ 768754 w 1787791"/>
                <a:gd name="connsiteY150" fmla="*/ 379344 h 1225525"/>
                <a:gd name="connsiteX151" fmla="*/ 824896 w 1787791"/>
                <a:gd name="connsiteY151" fmla="*/ 428090 h 1225525"/>
                <a:gd name="connsiteX152" fmla="*/ 885945 w 1787791"/>
                <a:gd name="connsiteY152" fmla="*/ 490148 h 1225525"/>
                <a:gd name="connsiteX153" fmla="*/ 951164 w 1787791"/>
                <a:gd name="connsiteY153" fmla="*/ 521278 h 1225525"/>
                <a:gd name="connsiteX154" fmla="*/ 1176940 w 1787791"/>
                <a:gd name="connsiteY154" fmla="*/ 563032 h 1225525"/>
                <a:gd name="connsiteX155" fmla="*/ 1215869 w 1787791"/>
                <a:gd name="connsiteY155" fmla="*/ 549046 h 1225525"/>
                <a:gd name="connsiteX156" fmla="*/ 1346171 w 1787791"/>
                <a:gd name="connsiteY156" fmla="*/ 455925 h 1225525"/>
                <a:gd name="connsiteX157" fmla="*/ 1389672 w 1787791"/>
                <a:gd name="connsiteY157" fmla="*/ 447118 h 1225525"/>
                <a:gd name="connsiteX158" fmla="*/ 1414818 w 1787791"/>
                <a:gd name="connsiteY158" fmla="*/ 455858 h 1225525"/>
                <a:gd name="connsiteX159" fmla="*/ 1414818 w 1787791"/>
                <a:gd name="connsiteY159" fmla="*/ 455858 h 1225525"/>
                <a:gd name="connsiteX160" fmla="*/ 1430685 w 1787791"/>
                <a:gd name="connsiteY160" fmla="*/ 476029 h 1225525"/>
                <a:gd name="connsiteX161" fmla="*/ 1523201 w 1787791"/>
                <a:gd name="connsiteY161" fmla="*/ 604919 h 1225525"/>
                <a:gd name="connsiteX162" fmla="*/ 1640594 w 1787791"/>
                <a:gd name="connsiteY162" fmla="*/ 777310 h 1225525"/>
                <a:gd name="connsiteX163" fmla="*/ 1643283 w 1787791"/>
                <a:gd name="connsiteY163" fmla="*/ 784841 h 122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1787791" h="1225525">
                  <a:moveTo>
                    <a:pt x="1643283" y="784841"/>
                  </a:moveTo>
                  <a:cubicBezTo>
                    <a:pt x="1642141" y="797010"/>
                    <a:pt x="1651621" y="804338"/>
                    <a:pt x="1657335" y="812945"/>
                  </a:cubicBezTo>
                  <a:cubicBezTo>
                    <a:pt x="1697072" y="872717"/>
                    <a:pt x="1735867" y="933161"/>
                    <a:pt x="1779032" y="990648"/>
                  </a:cubicBezTo>
                  <a:cubicBezTo>
                    <a:pt x="1785486" y="998447"/>
                    <a:pt x="1788378" y="1008666"/>
                    <a:pt x="1786898" y="1018684"/>
                  </a:cubicBezTo>
                  <a:cubicBezTo>
                    <a:pt x="1780174" y="1059026"/>
                    <a:pt x="1771502" y="1098157"/>
                    <a:pt x="1746557" y="1131640"/>
                  </a:cubicBezTo>
                  <a:cubicBezTo>
                    <a:pt x="1712939" y="1177226"/>
                    <a:pt x="1663656" y="1208692"/>
                    <a:pt x="1608120" y="1219920"/>
                  </a:cubicBezTo>
                  <a:cubicBezTo>
                    <a:pt x="1563341" y="1229871"/>
                    <a:pt x="1521924" y="1220390"/>
                    <a:pt x="1483129" y="1202574"/>
                  </a:cubicBezTo>
                  <a:cubicBezTo>
                    <a:pt x="1452739" y="1188656"/>
                    <a:pt x="1427391" y="1164316"/>
                    <a:pt x="1405809" y="1137893"/>
                  </a:cubicBezTo>
                  <a:cubicBezTo>
                    <a:pt x="1400430" y="1130631"/>
                    <a:pt x="1394647" y="1123640"/>
                    <a:pt x="1388394" y="1117050"/>
                  </a:cubicBezTo>
                  <a:cubicBezTo>
                    <a:pt x="1378511" y="1107973"/>
                    <a:pt x="1371922" y="1096005"/>
                    <a:pt x="1369502" y="1082827"/>
                  </a:cubicBezTo>
                  <a:cubicBezTo>
                    <a:pt x="1365736" y="1059967"/>
                    <a:pt x="1350541" y="1049814"/>
                    <a:pt x="1330774" y="1046991"/>
                  </a:cubicBezTo>
                  <a:cubicBezTo>
                    <a:pt x="1311141" y="1044436"/>
                    <a:pt x="1291979" y="1039057"/>
                    <a:pt x="1273893" y="1031056"/>
                  </a:cubicBezTo>
                  <a:cubicBezTo>
                    <a:pt x="1270666" y="1030182"/>
                    <a:pt x="1267371" y="1029913"/>
                    <a:pt x="1264076" y="1030182"/>
                  </a:cubicBezTo>
                  <a:cubicBezTo>
                    <a:pt x="1245453" y="1036906"/>
                    <a:pt x="1234291" y="1023459"/>
                    <a:pt x="1221180" y="1014920"/>
                  </a:cubicBezTo>
                  <a:cubicBezTo>
                    <a:pt x="1179293" y="986345"/>
                    <a:pt x="1144398" y="948693"/>
                    <a:pt x="1119050" y="904788"/>
                  </a:cubicBezTo>
                  <a:cubicBezTo>
                    <a:pt x="1080390" y="840982"/>
                    <a:pt x="1037763" y="779664"/>
                    <a:pt x="991303" y="721236"/>
                  </a:cubicBezTo>
                  <a:cubicBezTo>
                    <a:pt x="972208" y="696493"/>
                    <a:pt x="946322" y="676726"/>
                    <a:pt x="935968" y="645529"/>
                  </a:cubicBezTo>
                  <a:cubicBezTo>
                    <a:pt x="934758" y="643647"/>
                    <a:pt x="933682" y="641764"/>
                    <a:pt x="932539" y="639814"/>
                  </a:cubicBezTo>
                  <a:cubicBezTo>
                    <a:pt x="931396" y="637865"/>
                    <a:pt x="929984" y="636250"/>
                    <a:pt x="928774" y="634435"/>
                  </a:cubicBezTo>
                  <a:cubicBezTo>
                    <a:pt x="927564" y="632620"/>
                    <a:pt x="926286" y="630939"/>
                    <a:pt x="925144" y="629124"/>
                  </a:cubicBezTo>
                  <a:cubicBezTo>
                    <a:pt x="921715" y="623879"/>
                    <a:pt x="917747" y="618971"/>
                    <a:pt x="913310" y="614601"/>
                  </a:cubicBezTo>
                  <a:cubicBezTo>
                    <a:pt x="911830" y="613189"/>
                    <a:pt x="910486" y="611710"/>
                    <a:pt x="909209" y="610164"/>
                  </a:cubicBezTo>
                  <a:cubicBezTo>
                    <a:pt x="907796" y="608818"/>
                    <a:pt x="906519" y="607272"/>
                    <a:pt x="905241" y="605793"/>
                  </a:cubicBezTo>
                  <a:lnTo>
                    <a:pt x="903292" y="603708"/>
                  </a:lnTo>
                  <a:cubicBezTo>
                    <a:pt x="901880" y="602364"/>
                    <a:pt x="900535" y="600952"/>
                    <a:pt x="899191" y="599540"/>
                  </a:cubicBezTo>
                  <a:cubicBezTo>
                    <a:pt x="897846" y="598128"/>
                    <a:pt x="897846" y="598061"/>
                    <a:pt x="897106" y="597389"/>
                  </a:cubicBezTo>
                  <a:cubicBezTo>
                    <a:pt x="895695" y="595976"/>
                    <a:pt x="894417" y="594497"/>
                    <a:pt x="893207" y="592951"/>
                  </a:cubicBezTo>
                  <a:cubicBezTo>
                    <a:pt x="891929" y="591405"/>
                    <a:pt x="890786" y="589791"/>
                    <a:pt x="889710" y="588110"/>
                  </a:cubicBezTo>
                  <a:cubicBezTo>
                    <a:pt x="886349" y="583269"/>
                    <a:pt x="882516" y="578764"/>
                    <a:pt x="878280" y="574663"/>
                  </a:cubicBezTo>
                  <a:cubicBezTo>
                    <a:pt x="876868" y="573318"/>
                    <a:pt x="875591" y="571906"/>
                    <a:pt x="874313" y="570427"/>
                  </a:cubicBezTo>
                  <a:cubicBezTo>
                    <a:pt x="873036" y="568948"/>
                    <a:pt x="871758" y="567603"/>
                    <a:pt x="870481" y="566191"/>
                  </a:cubicBezTo>
                  <a:cubicBezTo>
                    <a:pt x="869203" y="564780"/>
                    <a:pt x="869203" y="564780"/>
                    <a:pt x="868599" y="564107"/>
                  </a:cubicBezTo>
                  <a:cubicBezTo>
                    <a:pt x="867994" y="563435"/>
                    <a:pt x="865976" y="561484"/>
                    <a:pt x="864699" y="560140"/>
                  </a:cubicBezTo>
                  <a:cubicBezTo>
                    <a:pt x="863421" y="558796"/>
                    <a:pt x="863421" y="558728"/>
                    <a:pt x="862749" y="558123"/>
                  </a:cubicBezTo>
                  <a:cubicBezTo>
                    <a:pt x="862077" y="557518"/>
                    <a:pt x="860261" y="555367"/>
                    <a:pt x="859118" y="553954"/>
                  </a:cubicBezTo>
                  <a:cubicBezTo>
                    <a:pt x="857976" y="552542"/>
                    <a:pt x="856832" y="550996"/>
                    <a:pt x="855756" y="549517"/>
                  </a:cubicBezTo>
                  <a:cubicBezTo>
                    <a:pt x="853538" y="546491"/>
                    <a:pt x="850848" y="543869"/>
                    <a:pt x="847756" y="541785"/>
                  </a:cubicBezTo>
                  <a:cubicBezTo>
                    <a:pt x="846075" y="540709"/>
                    <a:pt x="844461" y="539499"/>
                    <a:pt x="842981" y="538221"/>
                  </a:cubicBezTo>
                  <a:cubicBezTo>
                    <a:pt x="841435" y="536877"/>
                    <a:pt x="839956" y="535397"/>
                    <a:pt x="838612" y="533784"/>
                  </a:cubicBezTo>
                  <a:cubicBezTo>
                    <a:pt x="837267" y="532170"/>
                    <a:pt x="835990" y="530422"/>
                    <a:pt x="834779" y="528674"/>
                  </a:cubicBezTo>
                  <a:cubicBezTo>
                    <a:pt x="825232" y="517042"/>
                    <a:pt x="814945" y="506015"/>
                    <a:pt x="803985" y="495662"/>
                  </a:cubicBezTo>
                  <a:cubicBezTo>
                    <a:pt x="802507" y="494249"/>
                    <a:pt x="801161" y="492703"/>
                    <a:pt x="799817" y="491157"/>
                  </a:cubicBezTo>
                  <a:cubicBezTo>
                    <a:pt x="798472" y="489610"/>
                    <a:pt x="797127" y="488199"/>
                    <a:pt x="795783" y="486652"/>
                  </a:cubicBezTo>
                  <a:lnTo>
                    <a:pt x="793766" y="484500"/>
                  </a:lnTo>
                  <a:cubicBezTo>
                    <a:pt x="792354" y="483156"/>
                    <a:pt x="791009" y="481676"/>
                    <a:pt x="789664" y="480197"/>
                  </a:cubicBezTo>
                  <a:cubicBezTo>
                    <a:pt x="788319" y="478718"/>
                    <a:pt x="788319" y="478786"/>
                    <a:pt x="787580" y="478046"/>
                  </a:cubicBezTo>
                  <a:cubicBezTo>
                    <a:pt x="786168" y="476634"/>
                    <a:pt x="784824" y="475087"/>
                    <a:pt x="783613" y="473541"/>
                  </a:cubicBezTo>
                  <a:cubicBezTo>
                    <a:pt x="782269" y="471927"/>
                    <a:pt x="781125" y="470314"/>
                    <a:pt x="779982" y="468633"/>
                  </a:cubicBezTo>
                  <a:cubicBezTo>
                    <a:pt x="775209" y="462044"/>
                    <a:pt x="769829" y="455993"/>
                    <a:pt x="763913" y="450412"/>
                  </a:cubicBezTo>
                  <a:cubicBezTo>
                    <a:pt x="762501" y="449067"/>
                    <a:pt x="761224" y="447656"/>
                    <a:pt x="759946" y="446177"/>
                  </a:cubicBezTo>
                  <a:cubicBezTo>
                    <a:pt x="758669" y="444697"/>
                    <a:pt x="757458" y="443420"/>
                    <a:pt x="756249" y="442008"/>
                  </a:cubicBezTo>
                  <a:lnTo>
                    <a:pt x="754433" y="439991"/>
                  </a:lnTo>
                  <a:cubicBezTo>
                    <a:pt x="753155" y="438780"/>
                    <a:pt x="752013" y="437436"/>
                    <a:pt x="750802" y="436091"/>
                  </a:cubicBezTo>
                  <a:lnTo>
                    <a:pt x="749054" y="434276"/>
                  </a:lnTo>
                  <a:cubicBezTo>
                    <a:pt x="747844" y="433065"/>
                    <a:pt x="746634" y="431855"/>
                    <a:pt x="745490" y="430578"/>
                  </a:cubicBezTo>
                  <a:lnTo>
                    <a:pt x="743676" y="428762"/>
                  </a:lnTo>
                  <a:cubicBezTo>
                    <a:pt x="742465" y="427620"/>
                    <a:pt x="741254" y="426409"/>
                    <a:pt x="740112" y="425199"/>
                  </a:cubicBezTo>
                  <a:lnTo>
                    <a:pt x="738296" y="423384"/>
                  </a:lnTo>
                  <a:cubicBezTo>
                    <a:pt x="736952" y="422240"/>
                    <a:pt x="735741" y="421031"/>
                    <a:pt x="734531" y="419753"/>
                  </a:cubicBezTo>
                  <a:lnTo>
                    <a:pt x="732582" y="417937"/>
                  </a:lnTo>
                  <a:lnTo>
                    <a:pt x="728548" y="414173"/>
                  </a:lnTo>
                  <a:lnTo>
                    <a:pt x="726463" y="412222"/>
                  </a:lnTo>
                  <a:cubicBezTo>
                    <a:pt x="724917" y="410945"/>
                    <a:pt x="723505" y="409600"/>
                    <a:pt x="722025" y="408256"/>
                  </a:cubicBezTo>
                  <a:lnTo>
                    <a:pt x="719672" y="406104"/>
                  </a:lnTo>
                  <a:cubicBezTo>
                    <a:pt x="713755" y="399919"/>
                    <a:pt x="707368" y="394270"/>
                    <a:pt x="700510" y="389160"/>
                  </a:cubicBezTo>
                  <a:cubicBezTo>
                    <a:pt x="698762" y="388085"/>
                    <a:pt x="697081" y="386875"/>
                    <a:pt x="695468" y="385598"/>
                  </a:cubicBezTo>
                  <a:cubicBezTo>
                    <a:pt x="693921" y="384387"/>
                    <a:pt x="692375" y="383110"/>
                    <a:pt x="690963" y="381697"/>
                  </a:cubicBezTo>
                  <a:cubicBezTo>
                    <a:pt x="690290" y="381025"/>
                    <a:pt x="689618" y="380286"/>
                    <a:pt x="688879" y="379681"/>
                  </a:cubicBezTo>
                  <a:cubicBezTo>
                    <a:pt x="687466" y="378470"/>
                    <a:pt x="686122" y="377126"/>
                    <a:pt x="684845" y="375781"/>
                  </a:cubicBezTo>
                  <a:cubicBezTo>
                    <a:pt x="684172" y="375176"/>
                    <a:pt x="683500" y="374504"/>
                    <a:pt x="682827" y="373966"/>
                  </a:cubicBezTo>
                  <a:cubicBezTo>
                    <a:pt x="680205" y="371478"/>
                    <a:pt x="677381" y="369259"/>
                    <a:pt x="674356" y="367242"/>
                  </a:cubicBezTo>
                  <a:cubicBezTo>
                    <a:pt x="672809" y="366368"/>
                    <a:pt x="671398" y="365360"/>
                    <a:pt x="669985" y="364284"/>
                  </a:cubicBezTo>
                  <a:cubicBezTo>
                    <a:pt x="668573" y="363275"/>
                    <a:pt x="667296" y="362132"/>
                    <a:pt x="665951" y="360989"/>
                  </a:cubicBezTo>
                  <a:lnTo>
                    <a:pt x="663867" y="359376"/>
                  </a:lnTo>
                  <a:cubicBezTo>
                    <a:pt x="661581" y="357964"/>
                    <a:pt x="659228" y="356686"/>
                    <a:pt x="657144" y="355342"/>
                  </a:cubicBezTo>
                  <a:cubicBezTo>
                    <a:pt x="655463" y="354400"/>
                    <a:pt x="653849" y="353324"/>
                    <a:pt x="652370" y="352114"/>
                  </a:cubicBezTo>
                  <a:cubicBezTo>
                    <a:pt x="650756" y="350904"/>
                    <a:pt x="649210" y="349560"/>
                    <a:pt x="647663" y="348214"/>
                  </a:cubicBezTo>
                  <a:lnTo>
                    <a:pt x="645378" y="346063"/>
                  </a:lnTo>
                  <a:cubicBezTo>
                    <a:pt x="639326" y="339877"/>
                    <a:pt x="632804" y="334162"/>
                    <a:pt x="625879" y="328985"/>
                  </a:cubicBezTo>
                  <a:cubicBezTo>
                    <a:pt x="624064" y="327842"/>
                    <a:pt x="622383" y="326565"/>
                    <a:pt x="620702" y="325287"/>
                  </a:cubicBezTo>
                  <a:cubicBezTo>
                    <a:pt x="619088" y="324010"/>
                    <a:pt x="617475" y="322665"/>
                    <a:pt x="615995" y="321186"/>
                  </a:cubicBezTo>
                  <a:lnTo>
                    <a:pt x="613777" y="319102"/>
                  </a:lnTo>
                  <a:cubicBezTo>
                    <a:pt x="612230" y="317757"/>
                    <a:pt x="610819" y="316345"/>
                    <a:pt x="609406" y="314933"/>
                  </a:cubicBezTo>
                  <a:lnTo>
                    <a:pt x="607188" y="312848"/>
                  </a:lnTo>
                  <a:cubicBezTo>
                    <a:pt x="603019" y="308613"/>
                    <a:pt x="598246" y="304982"/>
                    <a:pt x="593136" y="302024"/>
                  </a:cubicBezTo>
                  <a:cubicBezTo>
                    <a:pt x="591388" y="300948"/>
                    <a:pt x="589774" y="299805"/>
                    <a:pt x="588160" y="298527"/>
                  </a:cubicBezTo>
                  <a:cubicBezTo>
                    <a:pt x="583790" y="294359"/>
                    <a:pt x="578949" y="290729"/>
                    <a:pt x="573839" y="287568"/>
                  </a:cubicBezTo>
                  <a:cubicBezTo>
                    <a:pt x="572091" y="286560"/>
                    <a:pt x="570410" y="285417"/>
                    <a:pt x="568797" y="284206"/>
                  </a:cubicBezTo>
                  <a:cubicBezTo>
                    <a:pt x="565569" y="281853"/>
                    <a:pt x="562073" y="279567"/>
                    <a:pt x="558845" y="277483"/>
                  </a:cubicBezTo>
                  <a:cubicBezTo>
                    <a:pt x="557098" y="276475"/>
                    <a:pt x="555483" y="275331"/>
                    <a:pt x="553870" y="274188"/>
                  </a:cubicBezTo>
                  <a:cubicBezTo>
                    <a:pt x="550710" y="271902"/>
                    <a:pt x="547550" y="269684"/>
                    <a:pt x="544255" y="267465"/>
                  </a:cubicBezTo>
                  <a:cubicBezTo>
                    <a:pt x="542642" y="266523"/>
                    <a:pt x="541028" y="265448"/>
                    <a:pt x="539549" y="264305"/>
                  </a:cubicBezTo>
                  <a:cubicBezTo>
                    <a:pt x="536591" y="262154"/>
                    <a:pt x="533632" y="259934"/>
                    <a:pt x="530539" y="257985"/>
                  </a:cubicBezTo>
                  <a:cubicBezTo>
                    <a:pt x="528926" y="257111"/>
                    <a:pt x="527447" y="256102"/>
                    <a:pt x="525900" y="255161"/>
                  </a:cubicBezTo>
                  <a:cubicBezTo>
                    <a:pt x="524354" y="254220"/>
                    <a:pt x="521193" y="252471"/>
                    <a:pt x="518773" y="251262"/>
                  </a:cubicBezTo>
                  <a:cubicBezTo>
                    <a:pt x="517092" y="250387"/>
                    <a:pt x="515546" y="249379"/>
                    <a:pt x="514067" y="248235"/>
                  </a:cubicBezTo>
                  <a:cubicBezTo>
                    <a:pt x="512588" y="247093"/>
                    <a:pt x="511175" y="245882"/>
                    <a:pt x="509764" y="244672"/>
                  </a:cubicBezTo>
                  <a:lnTo>
                    <a:pt x="507612" y="242924"/>
                  </a:lnTo>
                  <a:cubicBezTo>
                    <a:pt x="505393" y="241310"/>
                    <a:pt x="503175" y="239696"/>
                    <a:pt x="500888" y="238217"/>
                  </a:cubicBezTo>
                  <a:cubicBezTo>
                    <a:pt x="498602" y="236738"/>
                    <a:pt x="497863" y="236335"/>
                    <a:pt x="496317" y="235327"/>
                  </a:cubicBezTo>
                  <a:cubicBezTo>
                    <a:pt x="494770" y="234318"/>
                    <a:pt x="491744" y="232705"/>
                    <a:pt x="489593" y="231561"/>
                  </a:cubicBezTo>
                  <a:cubicBezTo>
                    <a:pt x="487441" y="230418"/>
                    <a:pt x="486366" y="229948"/>
                    <a:pt x="484752" y="229141"/>
                  </a:cubicBezTo>
                  <a:lnTo>
                    <a:pt x="477222" y="225443"/>
                  </a:lnTo>
                  <a:cubicBezTo>
                    <a:pt x="475541" y="224569"/>
                    <a:pt x="473860" y="223561"/>
                    <a:pt x="472313" y="222485"/>
                  </a:cubicBezTo>
                  <a:cubicBezTo>
                    <a:pt x="467607" y="219123"/>
                    <a:pt x="462564" y="216164"/>
                    <a:pt x="457320" y="213676"/>
                  </a:cubicBezTo>
                  <a:cubicBezTo>
                    <a:pt x="455639" y="212870"/>
                    <a:pt x="453958" y="211928"/>
                    <a:pt x="452345" y="210920"/>
                  </a:cubicBezTo>
                  <a:cubicBezTo>
                    <a:pt x="449924" y="209508"/>
                    <a:pt x="447436" y="208163"/>
                    <a:pt x="444949" y="206886"/>
                  </a:cubicBezTo>
                  <a:lnTo>
                    <a:pt x="439839" y="204331"/>
                  </a:lnTo>
                  <a:lnTo>
                    <a:pt x="431838" y="200431"/>
                  </a:lnTo>
                  <a:cubicBezTo>
                    <a:pt x="430023" y="199490"/>
                    <a:pt x="428275" y="198414"/>
                    <a:pt x="426526" y="197271"/>
                  </a:cubicBezTo>
                  <a:cubicBezTo>
                    <a:pt x="415702" y="190615"/>
                    <a:pt x="404473" y="184564"/>
                    <a:pt x="392909" y="179319"/>
                  </a:cubicBezTo>
                  <a:cubicBezTo>
                    <a:pt x="391026" y="178445"/>
                    <a:pt x="389210" y="177369"/>
                    <a:pt x="387395" y="176294"/>
                  </a:cubicBezTo>
                  <a:cubicBezTo>
                    <a:pt x="385580" y="175218"/>
                    <a:pt x="381949" y="173335"/>
                    <a:pt x="379125" y="171991"/>
                  </a:cubicBezTo>
                  <a:cubicBezTo>
                    <a:pt x="376302" y="170646"/>
                    <a:pt x="375293" y="170175"/>
                    <a:pt x="373478" y="169167"/>
                  </a:cubicBezTo>
                  <a:cubicBezTo>
                    <a:pt x="368772" y="166881"/>
                    <a:pt x="363930" y="164931"/>
                    <a:pt x="358955" y="163385"/>
                  </a:cubicBezTo>
                  <a:cubicBezTo>
                    <a:pt x="357073" y="162780"/>
                    <a:pt x="355257" y="162040"/>
                    <a:pt x="353442" y="161166"/>
                  </a:cubicBezTo>
                  <a:cubicBezTo>
                    <a:pt x="350887" y="159955"/>
                    <a:pt x="348332" y="158544"/>
                    <a:pt x="345777" y="157266"/>
                  </a:cubicBezTo>
                  <a:cubicBezTo>
                    <a:pt x="343222" y="155989"/>
                    <a:pt x="342482" y="155652"/>
                    <a:pt x="340869" y="154778"/>
                  </a:cubicBezTo>
                  <a:lnTo>
                    <a:pt x="333271" y="151215"/>
                  </a:lnTo>
                  <a:cubicBezTo>
                    <a:pt x="331456" y="150475"/>
                    <a:pt x="329707" y="149668"/>
                    <a:pt x="328027" y="148794"/>
                  </a:cubicBezTo>
                  <a:cubicBezTo>
                    <a:pt x="322715" y="146240"/>
                    <a:pt x="317202" y="144223"/>
                    <a:pt x="311554" y="142676"/>
                  </a:cubicBezTo>
                  <a:cubicBezTo>
                    <a:pt x="309604" y="142071"/>
                    <a:pt x="307789" y="141264"/>
                    <a:pt x="305973" y="140323"/>
                  </a:cubicBezTo>
                  <a:cubicBezTo>
                    <a:pt x="299586" y="136962"/>
                    <a:pt x="292795" y="134407"/>
                    <a:pt x="285803" y="132524"/>
                  </a:cubicBezTo>
                  <a:cubicBezTo>
                    <a:pt x="283853" y="131852"/>
                    <a:pt x="281971" y="131045"/>
                    <a:pt x="280088" y="130171"/>
                  </a:cubicBezTo>
                  <a:cubicBezTo>
                    <a:pt x="274642" y="127414"/>
                    <a:pt x="268926" y="125195"/>
                    <a:pt x="263077" y="123447"/>
                  </a:cubicBezTo>
                  <a:cubicBezTo>
                    <a:pt x="261195" y="122841"/>
                    <a:pt x="259380" y="122169"/>
                    <a:pt x="257564" y="121362"/>
                  </a:cubicBezTo>
                  <a:cubicBezTo>
                    <a:pt x="254068" y="119884"/>
                    <a:pt x="250504" y="118606"/>
                    <a:pt x="246874" y="117530"/>
                  </a:cubicBezTo>
                  <a:cubicBezTo>
                    <a:pt x="245058" y="116992"/>
                    <a:pt x="243310" y="116387"/>
                    <a:pt x="241629" y="115648"/>
                  </a:cubicBezTo>
                  <a:cubicBezTo>
                    <a:pt x="238268" y="114303"/>
                    <a:pt x="234771" y="113160"/>
                    <a:pt x="231275" y="112286"/>
                  </a:cubicBezTo>
                  <a:cubicBezTo>
                    <a:pt x="229527" y="111815"/>
                    <a:pt x="227779" y="111143"/>
                    <a:pt x="226098" y="110470"/>
                  </a:cubicBezTo>
                  <a:cubicBezTo>
                    <a:pt x="222669" y="109193"/>
                    <a:pt x="219105" y="108117"/>
                    <a:pt x="215542" y="107243"/>
                  </a:cubicBezTo>
                  <a:cubicBezTo>
                    <a:pt x="213659" y="106772"/>
                    <a:pt x="211844" y="106167"/>
                    <a:pt x="210029" y="105495"/>
                  </a:cubicBezTo>
                  <a:cubicBezTo>
                    <a:pt x="205322" y="104016"/>
                    <a:pt x="200414" y="103478"/>
                    <a:pt x="195640" y="102402"/>
                  </a:cubicBezTo>
                  <a:cubicBezTo>
                    <a:pt x="193623" y="101931"/>
                    <a:pt x="191606" y="101394"/>
                    <a:pt x="189657" y="100654"/>
                  </a:cubicBezTo>
                  <a:cubicBezTo>
                    <a:pt x="179638" y="96956"/>
                    <a:pt x="169217" y="94334"/>
                    <a:pt x="158593" y="92989"/>
                  </a:cubicBezTo>
                  <a:cubicBezTo>
                    <a:pt x="156509" y="92250"/>
                    <a:pt x="154560" y="91107"/>
                    <a:pt x="152946" y="89560"/>
                  </a:cubicBezTo>
                  <a:cubicBezTo>
                    <a:pt x="133582" y="77525"/>
                    <a:pt x="110857" y="78332"/>
                    <a:pt x="89610" y="73895"/>
                  </a:cubicBezTo>
                  <a:cubicBezTo>
                    <a:pt x="67086" y="69188"/>
                    <a:pt x="44025" y="67171"/>
                    <a:pt x="21366" y="63069"/>
                  </a:cubicBezTo>
                  <a:cubicBezTo>
                    <a:pt x="-1292" y="58968"/>
                    <a:pt x="-5931" y="45655"/>
                    <a:pt x="5499" y="26897"/>
                  </a:cubicBezTo>
                  <a:cubicBezTo>
                    <a:pt x="18946" y="4508"/>
                    <a:pt x="37032" y="-4771"/>
                    <a:pt x="61372" y="-602"/>
                  </a:cubicBezTo>
                  <a:cubicBezTo>
                    <a:pt x="115765" y="8676"/>
                    <a:pt x="170225" y="17484"/>
                    <a:pt x="223408" y="33015"/>
                  </a:cubicBezTo>
                  <a:cubicBezTo>
                    <a:pt x="315521" y="59506"/>
                    <a:pt x="407700" y="85392"/>
                    <a:pt x="495577" y="124657"/>
                  </a:cubicBezTo>
                  <a:cubicBezTo>
                    <a:pt x="535918" y="142811"/>
                    <a:pt x="578478" y="157468"/>
                    <a:pt x="620164" y="173537"/>
                  </a:cubicBezTo>
                  <a:cubicBezTo>
                    <a:pt x="628972" y="176092"/>
                    <a:pt x="636906" y="180933"/>
                    <a:pt x="643158" y="187589"/>
                  </a:cubicBezTo>
                  <a:cubicBezTo>
                    <a:pt x="657345" y="205071"/>
                    <a:pt x="651899" y="221946"/>
                    <a:pt x="629711" y="228334"/>
                  </a:cubicBezTo>
                  <a:cubicBezTo>
                    <a:pt x="625543" y="229074"/>
                    <a:pt x="621912" y="231494"/>
                    <a:pt x="619626" y="235058"/>
                  </a:cubicBezTo>
                  <a:cubicBezTo>
                    <a:pt x="637645" y="245479"/>
                    <a:pt x="655529" y="255900"/>
                    <a:pt x="673414" y="266188"/>
                  </a:cubicBezTo>
                  <a:cubicBezTo>
                    <a:pt x="687803" y="274323"/>
                    <a:pt x="702258" y="282324"/>
                    <a:pt x="716714" y="290325"/>
                  </a:cubicBezTo>
                  <a:cubicBezTo>
                    <a:pt x="721151" y="292813"/>
                    <a:pt x="726060" y="295098"/>
                    <a:pt x="727337" y="300276"/>
                  </a:cubicBezTo>
                  <a:cubicBezTo>
                    <a:pt x="731640" y="317757"/>
                    <a:pt x="747104" y="329792"/>
                    <a:pt x="748584" y="349425"/>
                  </a:cubicBezTo>
                  <a:cubicBezTo>
                    <a:pt x="750735" y="361796"/>
                    <a:pt x="758063" y="372688"/>
                    <a:pt x="768754" y="379344"/>
                  </a:cubicBezTo>
                  <a:cubicBezTo>
                    <a:pt x="788925" y="393800"/>
                    <a:pt x="807750" y="410139"/>
                    <a:pt x="824896" y="428090"/>
                  </a:cubicBezTo>
                  <a:cubicBezTo>
                    <a:pt x="845066" y="449202"/>
                    <a:pt x="867187" y="468431"/>
                    <a:pt x="885945" y="490148"/>
                  </a:cubicBezTo>
                  <a:cubicBezTo>
                    <a:pt x="903628" y="510924"/>
                    <a:pt x="926286" y="518588"/>
                    <a:pt x="951164" y="521278"/>
                  </a:cubicBezTo>
                  <a:cubicBezTo>
                    <a:pt x="1027274" y="530153"/>
                    <a:pt x="1102711" y="544138"/>
                    <a:pt x="1176940" y="563032"/>
                  </a:cubicBezTo>
                  <a:cubicBezTo>
                    <a:pt x="1201144" y="569015"/>
                    <a:pt x="1202085" y="569351"/>
                    <a:pt x="1215869" y="549046"/>
                  </a:cubicBezTo>
                  <a:cubicBezTo>
                    <a:pt x="1246192" y="502855"/>
                    <a:pt x="1292651" y="469642"/>
                    <a:pt x="1346171" y="455925"/>
                  </a:cubicBezTo>
                  <a:cubicBezTo>
                    <a:pt x="1360425" y="452093"/>
                    <a:pt x="1375216" y="450211"/>
                    <a:pt x="1389672" y="447118"/>
                  </a:cubicBezTo>
                  <a:cubicBezTo>
                    <a:pt x="1399959" y="444966"/>
                    <a:pt x="1406077" y="453842"/>
                    <a:pt x="1414818" y="455858"/>
                  </a:cubicBezTo>
                  <a:lnTo>
                    <a:pt x="1414818" y="455858"/>
                  </a:lnTo>
                  <a:cubicBezTo>
                    <a:pt x="1417911" y="464061"/>
                    <a:pt x="1423424" y="471121"/>
                    <a:pt x="1430685" y="476029"/>
                  </a:cubicBezTo>
                  <a:cubicBezTo>
                    <a:pt x="1464303" y="517042"/>
                    <a:pt x="1493820" y="560947"/>
                    <a:pt x="1523201" y="604919"/>
                  </a:cubicBezTo>
                  <a:cubicBezTo>
                    <a:pt x="1561727" y="662809"/>
                    <a:pt x="1597900" y="722312"/>
                    <a:pt x="1640594" y="777310"/>
                  </a:cubicBezTo>
                  <a:cubicBezTo>
                    <a:pt x="1641872" y="779664"/>
                    <a:pt x="1642746" y="782218"/>
                    <a:pt x="1643283" y="784841"/>
                  </a:cubicBezTo>
                  <a:close/>
                </a:path>
              </a:pathLst>
            </a:custGeom>
            <a:solidFill>
              <a:srgbClr val="000000"/>
            </a:solidFill>
            <a:ln w="6712" cap="flat">
              <a:noFill/>
              <a:prstDash val="solid"/>
              <a:miter/>
            </a:ln>
          </p:spPr>
          <p:txBody>
            <a:bodyPr rtlCol="0" anchor="ctr"/>
            <a:lstStyle/>
            <a:p>
              <a:endParaRPr lang="es-CO"/>
            </a:p>
          </p:txBody>
        </p:sp>
        <p:sp>
          <p:nvSpPr>
            <p:cNvPr id="434" name="Freeform: Shape 433">
              <a:extLst>
                <a:ext uri="{FF2B5EF4-FFF2-40B4-BE49-F238E27FC236}">
                  <a16:creationId xmlns:a16="http://schemas.microsoft.com/office/drawing/2014/main" id="{DCF337C9-0273-2DF6-6FB5-BF968D655E3A}"/>
                </a:ext>
              </a:extLst>
            </p:cNvPr>
            <p:cNvSpPr/>
            <p:nvPr/>
          </p:nvSpPr>
          <p:spPr>
            <a:xfrm>
              <a:off x="7493734" y="2745620"/>
              <a:ext cx="1062270" cy="3763385"/>
            </a:xfrm>
            <a:custGeom>
              <a:avLst/>
              <a:gdLst>
                <a:gd name="connsiteX0" fmla="*/ 1055503 w 1062270"/>
                <a:gd name="connsiteY0" fmla="*/ -1573 h 3763385"/>
                <a:gd name="connsiteX1" fmla="*/ 1061757 w 1062270"/>
                <a:gd name="connsiteY1" fmla="*/ -1102 h 3763385"/>
                <a:gd name="connsiteX2" fmla="*/ 1027668 w 1062270"/>
                <a:gd name="connsiteY2" fmla="*/ 53359 h 3763385"/>
                <a:gd name="connsiteX3" fmla="*/ 968568 w 1062270"/>
                <a:gd name="connsiteY3" fmla="*/ 167659 h 3763385"/>
                <a:gd name="connsiteX4" fmla="*/ 958684 w 1062270"/>
                <a:gd name="connsiteY4" fmla="*/ 278126 h 3763385"/>
                <a:gd name="connsiteX5" fmla="*/ 1007901 w 1062270"/>
                <a:gd name="connsiteY5" fmla="*/ 585122 h 3763385"/>
                <a:gd name="connsiteX6" fmla="*/ 1031836 w 1062270"/>
                <a:gd name="connsiteY6" fmla="*/ 924930 h 3763385"/>
                <a:gd name="connsiteX7" fmla="*/ 1040846 w 1062270"/>
                <a:gd name="connsiteY7" fmla="*/ 1039230 h 3763385"/>
                <a:gd name="connsiteX8" fmla="*/ 1035131 w 1062270"/>
                <a:gd name="connsiteY8" fmla="*/ 1389392 h 3763385"/>
                <a:gd name="connsiteX9" fmla="*/ 1005749 w 1062270"/>
                <a:gd name="connsiteY9" fmla="*/ 1671780 h 3763385"/>
                <a:gd name="connsiteX10" fmla="*/ 946851 w 1062270"/>
                <a:gd name="connsiteY10" fmla="*/ 2045203 h 3763385"/>
                <a:gd name="connsiteX11" fmla="*/ 911485 w 1062270"/>
                <a:gd name="connsiteY11" fmla="*/ 2281335 h 3763385"/>
                <a:gd name="connsiteX12" fmla="*/ 898038 w 1062270"/>
                <a:gd name="connsiteY12" fmla="*/ 2352201 h 3763385"/>
                <a:gd name="connsiteX13" fmla="*/ 833425 w 1062270"/>
                <a:gd name="connsiteY13" fmla="*/ 2684208 h 3763385"/>
                <a:gd name="connsiteX14" fmla="*/ 811641 w 1062270"/>
                <a:gd name="connsiteY14" fmla="*/ 2808863 h 3763385"/>
                <a:gd name="connsiteX15" fmla="*/ 801153 w 1062270"/>
                <a:gd name="connsiteY15" fmla="*/ 2947637 h 3763385"/>
                <a:gd name="connsiteX16" fmla="*/ 738153 w 1062270"/>
                <a:gd name="connsiteY16" fmla="*/ 3301563 h 3763385"/>
                <a:gd name="connsiteX17" fmla="*/ 679255 w 1062270"/>
                <a:gd name="connsiteY17" fmla="*/ 3427495 h 3763385"/>
                <a:gd name="connsiteX18" fmla="*/ 652898 w 1062270"/>
                <a:gd name="connsiteY18" fmla="*/ 3472609 h 3763385"/>
                <a:gd name="connsiteX19" fmla="*/ 573225 w 1062270"/>
                <a:gd name="connsiteY19" fmla="*/ 3573462 h 3763385"/>
                <a:gd name="connsiteX20" fmla="*/ 362980 w 1062270"/>
                <a:gd name="connsiteY20" fmla="*/ 3723263 h 3763385"/>
                <a:gd name="connsiteX21" fmla="*/ 244780 w 1062270"/>
                <a:gd name="connsiteY21" fmla="*/ 3759369 h 3763385"/>
                <a:gd name="connsiteX22" fmla="*/ 81802 w 1062270"/>
                <a:gd name="connsiteY22" fmla="*/ 3761050 h 3763385"/>
                <a:gd name="connsiteX23" fmla="*/ 514 w 1062270"/>
                <a:gd name="connsiteY23" fmla="*/ 3759369 h 3763385"/>
                <a:gd name="connsiteX24" fmla="*/ 10599 w 1062270"/>
                <a:gd name="connsiteY24" fmla="*/ 3742962 h 3763385"/>
                <a:gd name="connsiteX25" fmla="*/ 36687 w 1062270"/>
                <a:gd name="connsiteY25" fmla="*/ 3737852 h 3763385"/>
                <a:gd name="connsiteX26" fmla="*/ 155357 w 1062270"/>
                <a:gd name="connsiteY26" fmla="*/ 3733213 h 3763385"/>
                <a:gd name="connsiteX27" fmla="*/ 204708 w 1062270"/>
                <a:gd name="connsiteY27" fmla="*/ 3745652 h 3763385"/>
                <a:gd name="connsiteX28" fmla="*/ 337296 w 1062270"/>
                <a:gd name="connsiteY28" fmla="*/ 3718758 h 3763385"/>
                <a:gd name="connsiteX29" fmla="*/ 605699 w 1062270"/>
                <a:gd name="connsiteY29" fmla="*/ 3516245 h 3763385"/>
                <a:gd name="connsiteX30" fmla="*/ 721882 w 1062270"/>
                <a:gd name="connsiteY30" fmla="*/ 3305731 h 3763385"/>
                <a:gd name="connsiteX31" fmla="*/ 785218 w 1062270"/>
                <a:gd name="connsiteY31" fmla="*/ 2981993 h 3763385"/>
                <a:gd name="connsiteX32" fmla="*/ 809960 w 1062270"/>
                <a:gd name="connsiteY32" fmla="*/ 2745191 h 3763385"/>
                <a:gd name="connsiteX33" fmla="*/ 864555 w 1062270"/>
                <a:gd name="connsiteY33" fmla="*/ 2439203 h 3763385"/>
                <a:gd name="connsiteX34" fmla="*/ 906375 w 1062270"/>
                <a:gd name="connsiteY34" fmla="*/ 2216923 h 3763385"/>
                <a:gd name="connsiteX35" fmla="*/ 968367 w 1062270"/>
                <a:gd name="connsiteY35" fmla="*/ 1853852 h 3763385"/>
                <a:gd name="connsiteX36" fmla="*/ 972199 w 1062270"/>
                <a:gd name="connsiteY36" fmla="*/ 1777809 h 3763385"/>
                <a:gd name="connsiteX37" fmla="*/ 977443 w 1062270"/>
                <a:gd name="connsiteY37" fmla="*/ 1723282 h 3763385"/>
                <a:gd name="connsiteX38" fmla="*/ 985982 w 1062270"/>
                <a:gd name="connsiteY38" fmla="*/ 1656920 h 3763385"/>
                <a:gd name="connsiteX39" fmla="*/ 990621 w 1062270"/>
                <a:gd name="connsiteY39" fmla="*/ 1591836 h 3763385"/>
                <a:gd name="connsiteX40" fmla="*/ 999093 w 1062270"/>
                <a:gd name="connsiteY40" fmla="*/ 1516600 h 3763385"/>
                <a:gd name="connsiteX41" fmla="*/ 1003463 w 1062270"/>
                <a:gd name="connsiteY41" fmla="*/ 1510885 h 3763385"/>
                <a:gd name="connsiteX42" fmla="*/ 1005010 w 1062270"/>
                <a:gd name="connsiteY42" fmla="*/ 1440692 h 3763385"/>
                <a:gd name="connsiteX43" fmla="*/ 1002253 w 1062270"/>
                <a:gd name="connsiteY43" fmla="*/ 1431547 h 3763385"/>
                <a:gd name="connsiteX44" fmla="*/ 1013818 w 1062270"/>
                <a:gd name="connsiteY44" fmla="*/ 1367069 h 3763385"/>
                <a:gd name="connsiteX45" fmla="*/ 1014490 w 1062270"/>
                <a:gd name="connsiteY45" fmla="*/ 1348647 h 3763385"/>
                <a:gd name="connsiteX46" fmla="*/ 1019062 w 1062270"/>
                <a:gd name="connsiteY46" fmla="*/ 1265812 h 3763385"/>
                <a:gd name="connsiteX47" fmla="*/ 1027063 w 1062270"/>
                <a:gd name="connsiteY47" fmla="*/ 1253710 h 3763385"/>
                <a:gd name="connsiteX48" fmla="*/ 1032038 w 1062270"/>
                <a:gd name="connsiteY48" fmla="*/ 1238245 h 3763385"/>
                <a:gd name="connsiteX49" fmla="*/ 1013145 w 1062270"/>
                <a:gd name="connsiteY49" fmla="*/ 1154605 h 3763385"/>
                <a:gd name="connsiteX50" fmla="*/ 1017515 w 1062270"/>
                <a:gd name="connsiteY50" fmla="*/ 1120987 h 3763385"/>
                <a:gd name="connsiteX51" fmla="*/ 1025584 w 1062270"/>
                <a:gd name="connsiteY51" fmla="*/ 1098867 h 3763385"/>
                <a:gd name="connsiteX52" fmla="*/ 1030492 w 1062270"/>
                <a:gd name="connsiteY52" fmla="*/ 1016236 h 3763385"/>
                <a:gd name="connsiteX53" fmla="*/ 1030088 w 1062270"/>
                <a:gd name="connsiteY53" fmla="*/ 989342 h 3763385"/>
                <a:gd name="connsiteX54" fmla="*/ 1025584 w 1062270"/>
                <a:gd name="connsiteY54" fmla="*/ 984366 h 3763385"/>
                <a:gd name="connsiteX55" fmla="*/ 1025113 w 1062270"/>
                <a:gd name="connsiteY55" fmla="*/ 839811 h 3763385"/>
                <a:gd name="connsiteX56" fmla="*/ 1020609 w 1062270"/>
                <a:gd name="connsiteY56" fmla="*/ 829993 h 3763385"/>
                <a:gd name="connsiteX57" fmla="*/ 1020609 w 1062270"/>
                <a:gd name="connsiteY57" fmla="*/ 745210 h 3763385"/>
                <a:gd name="connsiteX58" fmla="*/ 1015969 w 1062270"/>
                <a:gd name="connsiteY58" fmla="*/ 735327 h 3763385"/>
                <a:gd name="connsiteX59" fmla="*/ 1015969 w 1062270"/>
                <a:gd name="connsiteY59" fmla="*/ 695455 h 3763385"/>
                <a:gd name="connsiteX60" fmla="*/ 1011263 w 1062270"/>
                <a:gd name="connsiteY60" fmla="*/ 685504 h 3763385"/>
                <a:gd name="connsiteX61" fmla="*/ 1010724 w 1062270"/>
                <a:gd name="connsiteY61" fmla="*/ 650610 h 3763385"/>
                <a:gd name="connsiteX62" fmla="*/ 1006288 w 1062270"/>
                <a:gd name="connsiteY62" fmla="*/ 645701 h 3763385"/>
                <a:gd name="connsiteX63" fmla="*/ 1000841 w 1062270"/>
                <a:gd name="connsiteY63" fmla="*/ 570935 h 3763385"/>
                <a:gd name="connsiteX64" fmla="*/ 996336 w 1062270"/>
                <a:gd name="connsiteY64" fmla="*/ 566027 h 3763385"/>
                <a:gd name="connsiteX65" fmla="*/ 978653 w 1062270"/>
                <a:gd name="connsiteY65" fmla="*/ 455694 h 3763385"/>
                <a:gd name="connsiteX66" fmla="*/ 975897 w 1062270"/>
                <a:gd name="connsiteY66" fmla="*/ 436465 h 3763385"/>
                <a:gd name="connsiteX67" fmla="*/ 971459 w 1062270"/>
                <a:gd name="connsiteY67" fmla="*/ 431490 h 3763385"/>
                <a:gd name="connsiteX68" fmla="*/ 965140 w 1062270"/>
                <a:gd name="connsiteY68" fmla="*/ 380526 h 3763385"/>
                <a:gd name="connsiteX69" fmla="*/ 960702 w 1062270"/>
                <a:gd name="connsiteY69" fmla="*/ 326738 h 3763385"/>
                <a:gd name="connsiteX70" fmla="*/ 956466 w 1062270"/>
                <a:gd name="connsiteY70" fmla="*/ 321896 h 3763385"/>
                <a:gd name="connsiteX71" fmla="*/ 956466 w 1062270"/>
                <a:gd name="connsiteY71" fmla="*/ 296952 h 3763385"/>
                <a:gd name="connsiteX72" fmla="*/ 951692 w 1062270"/>
                <a:gd name="connsiteY72" fmla="*/ 291977 h 3763385"/>
                <a:gd name="connsiteX73" fmla="*/ 951692 w 1062270"/>
                <a:gd name="connsiteY73" fmla="*/ 262056 h 3763385"/>
                <a:gd name="connsiteX74" fmla="*/ 946986 w 1062270"/>
                <a:gd name="connsiteY74" fmla="*/ 252173 h 3763385"/>
                <a:gd name="connsiteX75" fmla="*/ 946986 w 1062270"/>
                <a:gd name="connsiteY75" fmla="*/ 227229 h 3763385"/>
                <a:gd name="connsiteX76" fmla="*/ 951558 w 1062270"/>
                <a:gd name="connsiteY76" fmla="*/ 222254 h 3763385"/>
                <a:gd name="connsiteX77" fmla="*/ 951961 w 1062270"/>
                <a:gd name="connsiteY77" fmla="*/ 192401 h 3763385"/>
                <a:gd name="connsiteX78" fmla="*/ 956735 w 1062270"/>
                <a:gd name="connsiteY78" fmla="*/ 187358 h 3763385"/>
                <a:gd name="connsiteX79" fmla="*/ 966887 w 1062270"/>
                <a:gd name="connsiteY79" fmla="*/ 147555 h 3763385"/>
                <a:gd name="connsiteX80" fmla="*/ 971661 w 1062270"/>
                <a:gd name="connsiteY80" fmla="*/ 142580 h 3763385"/>
                <a:gd name="connsiteX81" fmla="*/ 1033921 w 1062270"/>
                <a:gd name="connsiteY81" fmla="*/ 33456 h 3763385"/>
                <a:gd name="connsiteX82" fmla="*/ 1055503 w 1062270"/>
                <a:gd name="connsiteY82" fmla="*/ -1573 h 3763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062270" h="3763385">
                  <a:moveTo>
                    <a:pt x="1055503" y="-1573"/>
                  </a:moveTo>
                  <a:lnTo>
                    <a:pt x="1061757" y="-1102"/>
                  </a:lnTo>
                  <a:cubicBezTo>
                    <a:pt x="1054629" y="19674"/>
                    <a:pt x="1039569" y="35541"/>
                    <a:pt x="1027668" y="53359"/>
                  </a:cubicBezTo>
                  <a:cubicBezTo>
                    <a:pt x="1003060" y="88724"/>
                    <a:pt x="983158" y="127116"/>
                    <a:pt x="968568" y="167659"/>
                  </a:cubicBezTo>
                  <a:cubicBezTo>
                    <a:pt x="957407" y="203360"/>
                    <a:pt x="954046" y="241013"/>
                    <a:pt x="958684" y="278126"/>
                  </a:cubicBezTo>
                  <a:cubicBezTo>
                    <a:pt x="968434" y="381601"/>
                    <a:pt x="993311" y="482521"/>
                    <a:pt x="1007901" y="585122"/>
                  </a:cubicBezTo>
                  <a:cubicBezTo>
                    <a:pt x="1024643" y="697607"/>
                    <a:pt x="1032643" y="811236"/>
                    <a:pt x="1031836" y="924930"/>
                  </a:cubicBezTo>
                  <a:cubicBezTo>
                    <a:pt x="1031299" y="962917"/>
                    <a:pt x="1037081" y="1001041"/>
                    <a:pt x="1040846" y="1039230"/>
                  </a:cubicBezTo>
                  <a:cubicBezTo>
                    <a:pt x="1051739" y="1155816"/>
                    <a:pt x="1049856" y="1273209"/>
                    <a:pt x="1035131" y="1389392"/>
                  </a:cubicBezTo>
                  <a:cubicBezTo>
                    <a:pt x="1023970" y="1483521"/>
                    <a:pt x="1015902" y="1577651"/>
                    <a:pt x="1005749" y="1671780"/>
                  </a:cubicBezTo>
                  <a:cubicBezTo>
                    <a:pt x="992908" y="1797241"/>
                    <a:pt x="973207" y="1921895"/>
                    <a:pt x="946851" y="2045203"/>
                  </a:cubicBezTo>
                  <a:cubicBezTo>
                    <a:pt x="929774" y="2123130"/>
                    <a:pt x="920966" y="2202266"/>
                    <a:pt x="911485" y="2281335"/>
                  </a:cubicBezTo>
                  <a:cubicBezTo>
                    <a:pt x="908325" y="2305204"/>
                    <a:pt x="903887" y="2328871"/>
                    <a:pt x="898038" y="2352201"/>
                  </a:cubicBezTo>
                  <a:cubicBezTo>
                    <a:pt x="871884" y="2461928"/>
                    <a:pt x="850973" y="2572733"/>
                    <a:pt x="833425" y="2684208"/>
                  </a:cubicBezTo>
                  <a:cubicBezTo>
                    <a:pt x="826701" y="2725961"/>
                    <a:pt x="821592" y="2767648"/>
                    <a:pt x="811641" y="2808863"/>
                  </a:cubicBezTo>
                  <a:cubicBezTo>
                    <a:pt x="800681" y="2854246"/>
                    <a:pt x="803573" y="2901244"/>
                    <a:pt x="801153" y="2947637"/>
                  </a:cubicBezTo>
                  <a:cubicBezTo>
                    <a:pt x="794832" y="3068190"/>
                    <a:pt x="778225" y="3186994"/>
                    <a:pt x="738153" y="3301563"/>
                  </a:cubicBezTo>
                  <a:cubicBezTo>
                    <a:pt x="723226" y="3345602"/>
                    <a:pt x="703459" y="3387826"/>
                    <a:pt x="679255" y="3427495"/>
                  </a:cubicBezTo>
                  <a:cubicBezTo>
                    <a:pt x="670111" y="3442286"/>
                    <a:pt x="660698" y="3457077"/>
                    <a:pt x="652898" y="3472609"/>
                  </a:cubicBezTo>
                  <a:cubicBezTo>
                    <a:pt x="633064" y="3511000"/>
                    <a:pt x="606036" y="3545291"/>
                    <a:pt x="573225" y="3573462"/>
                  </a:cubicBezTo>
                  <a:cubicBezTo>
                    <a:pt x="508342" y="3630612"/>
                    <a:pt x="440031" y="3683123"/>
                    <a:pt x="362980" y="3723263"/>
                  </a:cubicBezTo>
                  <a:cubicBezTo>
                    <a:pt x="326135" y="3742425"/>
                    <a:pt x="286063" y="3754661"/>
                    <a:pt x="244780" y="3759369"/>
                  </a:cubicBezTo>
                  <a:cubicBezTo>
                    <a:pt x="190454" y="3763671"/>
                    <a:pt x="136128" y="3760646"/>
                    <a:pt x="81802" y="3761050"/>
                  </a:cubicBezTo>
                  <a:cubicBezTo>
                    <a:pt x="54908" y="3761050"/>
                    <a:pt x="27476" y="3763604"/>
                    <a:pt x="514" y="3759369"/>
                  </a:cubicBezTo>
                  <a:cubicBezTo>
                    <a:pt x="-3453" y="3749484"/>
                    <a:pt x="4952" y="3746593"/>
                    <a:pt x="10599" y="3742962"/>
                  </a:cubicBezTo>
                  <a:cubicBezTo>
                    <a:pt x="18062" y="3737383"/>
                    <a:pt x="27677" y="3735500"/>
                    <a:pt x="36687" y="3737852"/>
                  </a:cubicBezTo>
                  <a:cubicBezTo>
                    <a:pt x="77028" y="3753182"/>
                    <a:pt x="116092" y="3741483"/>
                    <a:pt x="155357" y="3733213"/>
                  </a:cubicBezTo>
                  <a:cubicBezTo>
                    <a:pt x="173914" y="3729313"/>
                    <a:pt x="188370" y="3741079"/>
                    <a:pt x="204708" y="3745652"/>
                  </a:cubicBezTo>
                  <a:cubicBezTo>
                    <a:pt x="251772" y="3750291"/>
                    <a:pt x="295745" y="3738929"/>
                    <a:pt x="337296" y="3718758"/>
                  </a:cubicBezTo>
                  <a:cubicBezTo>
                    <a:pt x="440233" y="3669340"/>
                    <a:pt x="532279" y="3603381"/>
                    <a:pt x="605699" y="3516245"/>
                  </a:cubicBezTo>
                  <a:cubicBezTo>
                    <a:pt x="657269" y="3454792"/>
                    <a:pt x="694046" y="3381774"/>
                    <a:pt x="721882" y="3305731"/>
                  </a:cubicBezTo>
                  <a:cubicBezTo>
                    <a:pt x="760005" y="3201181"/>
                    <a:pt x="776544" y="3092461"/>
                    <a:pt x="785218" y="2981993"/>
                  </a:cubicBezTo>
                  <a:cubicBezTo>
                    <a:pt x="791403" y="2902925"/>
                    <a:pt x="795975" y="2824192"/>
                    <a:pt x="809960" y="2745191"/>
                  </a:cubicBezTo>
                  <a:cubicBezTo>
                    <a:pt x="827979" y="2643263"/>
                    <a:pt x="846402" y="2541198"/>
                    <a:pt x="864555" y="2439203"/>
                  </a:cubicBezTo>
                  <a:cubicBezTo>
                    <a:pt x="878002" y="2365244"/>
                    <a:pt x="899383" y="2292428"/>
                    <a:pt x="906375" y="2216923"/>
                  </a:cubicBezTo>
                  <a:cubicBezTo>
                    <a:pt x="917738" y="2094353"/>
                    <a:pt x="950617" y="1975414"/>
                    <a:pt x="968367" y="1853852"/>
                  </a:cubicBezTo>
                  <a:cubicBezTo>
                    <a:pt x="962113" y="1828035"/>
                    <a:pt x="967358" y="1803628"/>
                    <a:pt x="972199" y="1777809"/>
                  </a:cubicBezTo>
                  <a:cubicBezTo>
                    <a:pt x="975359" y="1760867"/>
                    <a:pt x="975628" y="1741502"/>
                    <a:pt x="977443" y="1723282"/>
                  </a:cubicBezTo>
                  <a:cubicBezTo>
                    <a:pt x="979594" y="1701026"/>
                    <a:pt x="984167" y="1678704"/>
                    <a:pt x="985982" y="1656920"/>
                  </a:cubicBezTo>
                  <a:cubicBezTo>
                    <a:pt x="987798" y="1635135"/>
                    <a:pt x="990285" y="1613621"/>
                    <a:pt x="990621" y="1591836"/>
                  </a:cubicBezTo>
                  <a:cubicBezTo>
                    <a:pt x="990621" y="1567363"/>
                    <a:pt x="990621" y="1541006"/>
                    <a:pt x="999093" y="1516600"/>
                  </a:cubicBezTo>
                  <a:cubicBezTo>
                    <a:pt x="999832" y="1514448"/>
                    <a:pt x="1003934" y="1512029"/>
                    <a:pt x="1003463" y="1510885"/>
                  </a:cubicBezTo>
                  <a:cubicBezTo>
                    <a:pt x="993176" y="1487151"/>
                    <a:pt x="1006960" y="1463820"/>
                    <a:pt x="1005010" y="1440692"/>
                  </a:cubicBezTo>
                  <a:cubicBezTo>
                    <a:pt x="1005010" y="1437666"/>
                    <a:pt x="1000706" y="1433430"/>
                    <a:pt x="1002253" y="1431547"/>
                  </a:cubicBezTo>
                  <a:cubicBezTo>
                    <a:pt x="1017784" y="1411982"/>
                    <a:pt x="1000505" y="1386634"/>
                    <a:pt x="1013818" y="1367069"/>
                  </a:cubicBezTo>
                  <a:cubicBezTo>
                    <a:pt x="1018322" y="1360346"/>
                    <a:pt x="1013481" y="1354026"/>
                    <a:pt x="1014490" y="1348647"/>
                  </a:cubicBezTo>
                  <a:cubicBezTo>
                    <a:pt x="1019667" y="1321147"/>
                    <a:pt x="1027198" y="1294186"/>
                    <a:pt x="1019062" y="1265812"/>
                  </a:cubicBezTo>
                  <a:cubicBezTo>
                    <a:pt x="1017986" y="1261980"/>
                    <a:pt x="1023836" y="1257475"/>
                    <a:pt x="1027063" y="1253710"/>
                  </a:cubicBezTo>
                  <a:cubicBezTo>
                    <a:pt x="1030290" y="1249946"/>
                    <a:pt x="1035737" y="1241272"/>
                    <a:pt x="1032038" y="1238245"/>
                  </a:cubicBezTo>
                  <a:cubicBezTo>
                    <a:pt x="1003800" y="1214915"/>
                    <a:pt x="1022827" y="1181634"/>
                    <a:pt x="1013145" y="1154605"/>
                  </a:cubicBezTo>
                  <a:cubicBezTo>
                    <a:pt x="1009918" y="1143243"/>
                    <a:pt x="1011531" y="1131140"/>
                    <a:pt x="1017515" y="1120987"/>
                  </a:cubicBezTo>
                  <a:cubicBezTo>
                    <a:pt x="1020877" y="1113860"/>
                    <a:pt x="1028139" y="1108146"/>
                    <a:pt x="1025584" y="1098867"/>
                  </a:cubicBezTo>
                  <a:cubicBezTo>
                    <a:pt x="1034391" y="1071973"/>
                    <a:pt x="1029349" y="1043801"/>
                    <a:pt x="1030492" y="1016236"/>
                  </a:cubicBezTo>
                  <a:cubicBezTo>
                    <a:pt x="1030895" y="1007226"/>
                    <a:pt x="1030492" y="998216"/>
                    <a:pt x="1030088" y="989342"/>
                  </a:cubicBezTo>
                  <a:cubicBezTo>
                    <a:pt x="1028744" y="987526"/>
                    <a:pt x="1027265" y="985845"/>
                    <a:pt x="1025584" y="984366"/>
                  </a:cubicBezTo>
                  <a:cubicBezTo>
                    <a:pt x="1025584" y="936158"/>
                    <a:pt x="1025449" y="887950"/>
                    <a:pt x="1025113" y="839811"/>
                  </a:cubicBezTo>
                  <a:cubicBezTo>
                    <a:pt x="1022625" y="836986"/>
                    <a:pt x="1023769" y="832481"/>
                    <a:pt x="1020609" y="829993"/>
                  </a:cubicBezTo>
                  <a:cubicBezTo>
                    <a:pt x="1020609" y="801754"/>
                    <a:pt x="1020609" y="773516"/>
                    <a:pt x="1020609" y="745210"/>
                  </a:cubicBezTo>
                  <a:cubicBezTo>
                    <a:pt x="1017919" y="742452"/>
                    <a:pt x="1019129" y="737881"/>
                    <a:pt x="1015969" y="735327"/>
                  </a:cubicBezTo>
                  <a:lnTo>
                    <a:pt x="1015969" y="695455"/>
                  </a:lnTo>
                  <a:cubicBezTo>
                    <a:pt x="1013212" y="692699"/>
                    <a:pt x="1014423" y="688060"/>
                    <a:pt x="1011263" y="685504"/>
                  </a:cubicBezTo>
                  <a:cubicBezTo>
                    <a:pt x="1011263" y="673873"/>
                    <a:pt x="1011263" y="662241"/>
                    <a:pt x="1010724" y="650610"/>
                  </a:cubicBezTo>
                  <a:cubicBezTo>
                    <a:pt x="1009380" y="648861"/>
                    <a:pt x="1007901" y="647180"/>
                    <a:pt x="1006288" y="645701"/>
                  </a:cubicBezTo>
                  <a:cubicBezTo>
                    <a:pt x="1009313" y="620421"/>
                    <a:pt x="999564" y="596083"/>
                    <a:pt x="1000841" y="570935"/>
                  </a:cubicBezTo>
                  <a:cubicBezTo>
                    <a:pt x="999497" y="569188"/>
                    <a:pt x="997950" y="567508"/>
                    <a:pt x="996336" y="566027"/>
                  </a:cubicBezTo>
                  <a:cubicBezTo>
                    <a:pt x="995798" y="528376"/>
                    <a:pt x="985176" y="492405"/>
                    <a:pt x="978653" y="455694"/>
                  </a:cubicBezTo>
                  <a:cubicBezTo>
                    <a:pt x="977511" y="449307"/>
                    <a:pt x="976771" y="442852"/>
                    <a:pt x="975897" y="436465"/>
                  </a:cubicBezTo>
                  <a:cubicBezTo>
                    <a:pt x="974552" y="434650"/>
                    <a:pt x="973073" y="433036"/>
                    <a:pt x="971459" y="431490"/>
                  </a:cubicBezTo>
                  <a:cubicBezTo>
                    <a:pt x="973610" y="414076"/>
                    <a:pt x="967828" y="397200"/>
                    <a:pt x="965140" y="380526"/>
                  </a:cubicBezTo>
                  <a:cubicBezTo>
                    <a:pt x="962248" y="362506"/>
                    <a:pt x="962786" y="344622"/>
                    <a:pt x="960702" y="326738"/>
                  </a:cubicBezTo>
                  <a:cubicBezTo>
                    <a:pt x="959491" y="324922"/>
                    <a:pt x="958080" y="323309"/>
                    <a:pt x="956466" y="321896"/>
                  </a:cubicBezTo>
                  <a:lnTo>
                    <a:pt x="956466" y="296952"/>
                  </a:lnTo>
                  <a:cubicBezTo>
                    <a:pt x="954987" y="295204"/>
                    <a:pt x="953373" y="293523"/>
                    <a:pt x="951692" y="291977"/>
                  </a:cubicBezTo>
                  <a:cubicBezTo>
                    <a:pt x="951692" y="282026"/>
                    <a:pt x="951692" y="271806"/>
                    <a:pt x="951692" y="262056"/>
                  </a:cubicBezTo>
                  <a:cubicBezTo>
                    <a:pt x="948936" y="259300"/>
                    <a:pt x="950145" y="254661"/>
                    <a:pt x="946986" y="252173"/>
                  </a:cubicBezTo>
                  <a:lnTo>
                    <a:pt x="946986" y="227229"/>
                  </a:lnTo>
                  <a:cubicBezTo>
                    <a:pt x="948666" y="225750"/>
                    <a:pt x="950213" y="224069"/>
                    <a:pt x="951558" y="222254"/>
                  </a:cubicBezTo>
                  <a:lnTo>
                    <a:pt x="951961" y="192401"/>
                  </a:lnTo>
                  <a:cubicBezTo>
                    <a:pt x="953642" y="190787"/>
                    <a:pt x="955255" y="189106"/>
                    <a:pt x="956735" y="187358"/>
                  </a:cubicBezTo>
                  <a:cubicBezTo>
                    <a:pt x="956735" y="173172"/>
                    <a:pt x="965140" y="161204"/>
                    <a:pt x="966887" y="147555"/>
                  </a:cubicBezTo>
                  <a:cubicBezTo>
                    <a:pt x="968568" y="146009"/>
                    <a:pt x="970182" y="144328"/>
                    <a:pt x="971661" y="142580"/>
                  </a:cubicBezTo>
                  <a:cubicBezTo>
                    <a:pt x="985108" y="102239"/>
                    <a:pt x="1009178" y="67478"/>
                    <a:pt x="1033921" y="33456"/>
                  </a:cubicBezTo>
                  <a:cubicBezTo>
                    <a:pt x="1042191" y="22498"/>
                    <a:pt x="1049385" y="10732"/>
                    <a:pt x="1055503" y="-1573"/>
                  </a:cubicBezTo>
                  <a:close/>
                </a:path>
              </a:pathLst>
            </a:custGeom>
            <a:solidFill>
              <a:srgbClr val="020202"/>
            </a:solidFill>
            <a:ln w="6712" cap="flat">
              <a:noFill/>
              <a:prstDash val="solid"/>
              <a:miter/>
            </a:ln>
          </p:spPr>
          <p:txBody>
            <a:bodyPr rtlCol="0" anchor="ctr"/>
            <a:lstStyle/>
            <a:p>
              <a:endParaRPr lang="es-CO"/>
            </a:p>
          </p:txBody>
        </p:sp>
        <p:sp>
          <p:nvSpPr>
            <p:cNvPr id="435" name="Freeform: Shape 434">
              <a:extLst>
                <a:ext uri="{FF2B5EF4-FFF2-40B4-BE49-F238E27FC236}">
                  <a16:creationId xmlns:a16="http://schemas.microsoft.com/office/drawing/2014/main" id="{0965F7AF-5D76-B8CC-0678-D9F6D6BC57F7}"/>
                </a:ext>
              </a:extLst>
            </p:cNvPr>
            <p:cNvSpPr/>
            <p:nvPr/>
          </p:nvSpPr>
          <p:spPr>
            <a:xfrm>
              <a:off x="3444372" y="2027211"/>
              <a:ext cx="170241" cy="2846809"/>
            </a:xfrm>
            <a:custGeom>
              <a:avLst/>
              <a:gdLst>
                <a:gd name="connsiteX0" fmla="*/ 168988 w 170241"/>
                <a:gd name="connsiteY0" fmla="*/ -1573 h 2846809"/>
                <a:gd name="connsiteX1" fmla="*/ 169728 w 170241"/>
                <a:gd name="connsiteY1" fmla="*/ 4613 h 2846809"/>
                <a:gd name="connsiteX2" fmla="*/ 135236 w 170241"/>
                <a:gd name="connsiteY2" fmla="*/ 43609 h 2846809"/>
                <a:gd name="connsiteX3" fmla="*/ 55294 w 170241"/>
                <a:gd name="connsiteY3" fmla="*/ 226153 h 2846809"/>
                <a:gd name="connsiteX4" fmla="*/ 34585 w 170241"/>
                <a:gd name="connsiteY4" fmla="*/ 375482 h 2846809"/>
                <a:gd name="connsiteX5" fmla="*/ 26584 w 170241"/>
                <a:gd name="connsiteY5" fmla="*/ 446618 h 2846809"/>
                <a:gd name="connsiteX6" fmla="*/ 25845 w 170241"/>
                <a:gd name="connsiteY6" fmla="*/ 478890 h 2846809"/>
                <a:gd name="connsiteX7" fmla="*/ 25845 w 170241"/>
                <a:gd name="connsiteY7" fmla="*/ 637162 h 2846809"/>
                <a:gd name="connsiteX8" fmla="*/ 25845 w 170241"/>
                <a:gd name="connsiteY8" fmla="*/ 649601 h 2846809"/>
                <a:gd name="connsiteX9" fmla="*/ 30282 w 170241"/>
                <a:gd name="connsiteY9" fmla="*/ 903011 h 2846809"/>
                <a:gd name="connsiteX10" fmla="*/ 35257 w 170241"/>
                <a:gd name="connsiteY10" fmla="*/ 937234 h 2846809"/>
                <a:gd name="connsiteX11" fmla="*/ 31291 w 170241"/>
                <a:gd name="connsiteY11" fmla="*/ 1072511 h 2846809"/>
                <a:gd name="connsiteX12" fmla="*/ 30618 w 170241"/>
                <a:gd name="connsiteY12" fmla="*/ 1097320 h 2846809"/>
                <a:gd name="connsiteX13" fmla="*/ 24298 w 170241"/>
                <a:gd name="connsiteY13" fmla="*/ 1308372 h 2846809"/>
                <a:gd name="connsiteX14" fmla="*/ 19995 w 170241"/>
                <a:gd name="connsiteY14" fmla="*/ 1407410 h 2846809"/>
                <a:gd name="connsiteX15" fmla="*/ 11792 w 170241"/>
                <a:gd name="connsiteY15" fmla="*/ 1700018 h 2846809"/>
                <a:gd name="connsiteX16" fmla="*/ 14145 w 170241"/>
                <a:gd name="connsiteY16" fmla="*/ 2010712 h 2846809"/>
                <a:gd name="connsiteX17" fmla="*/ 11591 w 170241"/>
                <a:gd name="connsiteY17" fmla="*/ 2196820 h 2846809"/>
                <a:gd name="connsiteX18" fmla="*/ 19860 w 170241"/>
                <a:gd name="connsiteY18" fmla="*/ 2322617 h 2846809"/>
                <a:gd name="connsiteX19" fmla="*/ 20398 w 170241"/>
                <a:gd name="connsiteY19" fmla="*/ 2332568 h 2846809"/>
                <a:gd name="connsiteX20" fmla="*/ 29340 w 170241"/>
                <a:gd name="connsiteY20" fmla="*/ 2470804 h 2846809"/>
                <a:gd name="connsiteX21" fmla="*/ 36064 w 170241"/>
                <a:gd name="connsiteY21" fmla="*/ 2562243 h 2846809"/>
                <a:gd name="connsiteX22" fmla="*/ 52201 w 170241"/>
                <a:gd name="connsiteY22" fmla="*/ 2664710 h 2846809"/>
                <a:gd name="connsiteX23" fmla="*/ 59529 w 170241"/>
                <a:gd name="connsiteY23" fmla="*/ 2721054 h 2846809"/>
                <a:gd name="connsiteX24" fmla="*/ 77212 w 170241"/>
                <a:gd name="connsiteY24" fmla="*/ 2820830 h 2846809"/>
                <a:gd name="connsiteX25" fmla="*/ 79834 w 170241"/>
                <a:gd name="connsiteY25" fmla="*/ 2845237 h 2846809"/>
                <a:gd name="connsiteX26" fmla="*/ 53680 w 170241"/>
                <a:gd name="connsiteY26" fmla="*/ 2726835 h 2846809"/>
                <a:gd name="connsiteX27" fmla="*/ 29744 w 170241"/>
                <a:gd name="connsiteY27" fmla="*/ 2582077 h 2846809"/>
                <a:gd name="connsiteX28" fmla="*/ 6413 w 170241"/>
                <a:gd name="connsiteY28" fmla="*/ 2321810 h 2846809"/>
                <a:gd name="connsiteX29" fmla="*/ 8632 w 170241"/>
                <a:gd name="connsiteY29" fmla="*/ 1839329 h 2846809"/>
                <a:gd name="connsiteX30" fmla="*/ 6548 w 170241"/>
                <a:gd name="connsiteY30" fmla="*/ 1714944 h 2846809"/>
                <a:gd name="connsiteX31" fmla="*/ 11389 w 170241"/>
                <a:gd name="connsiteY31" fmla="*/ 1428857 h 2846809"/>
                <a:gd name="connsiteX32" fmla="*/ 24836 w 170241"/>
                <a:gd name="connsiteY32" fmla="*/ 1110566 h 2846809"/>
                <a:gd name="connsiteX33" fmla="*/ 31559 w 170241"/>
                <a:gd name="connsiteY33" fmla="*/ 996266 h 2846809"/>
                <a:gd name="connsiteX34" fmla="*/ 32030 w 170241"/>
                <a:gd name="connsiteY34" fmla="*/ 963993 h 2846809"/>
                <a:gd name="connsiteX35" fmla="*/ 25307 w 170241"/>
                <a:gd name="connsiteY35" fmla="*/ 740368 h 2846809"/>
                <a:gd name="connsiteX36" fmla="*/ 23020 w 170241"/>
                <a:gd name="connsiteY36" fmla="*/ 484269 h 2846809"/>
                <a:gd name="connsiteX37" fmla="*/ 76069 w 170241"/>
                <a:gd name="connsiteY37" fmla="*/ 136730 h 2846809"/>
                <a:gd name="connsiteX38" fmla="*/ 168988 w 170241"/>
                <a:gd name="connsiteY38" fmla="*/ -1573 h 284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70241" h="2846809">
                  <a:moveTo>
                    <a:pt x="168988" y="-1573"/>
                  </a:moveTo>
                  <a:cubicBezTo>
                    <a:pt x="168988" y="445"/>
                    <a:pt x="169459" y="2528"/>
                    <a:pt x="169728" y="4613"/>
                  </a:cubicBezTo>
                  <a:cubicBezTo>
                    <a:pt x="158164" y="17589"/>
                    <a:pt x="146061" y="30027"/>
                    <a:pt x="135236" y="43609"/>
                  </a:cubicBezTo>
                  <a:cubicBezTo>
                    <a:pt x="92206" y="97397"/>
                    <a:pt x="70892" y="160464"/>
                    <a:pt x="55294" y="226153"/>
                  </a:cubicBezTo>
                  <a:cubicBezTo>
                    <a:pt x="42821" y="274966"/>
                    <a:pt x="35869" y="325056"/>
                    <a:pt x="34585" y="375482"/>
                  </a:cubicBezTo>
                  <a:cubicBezTo>
                    <a:pt x="34585" y="399217"/>
                    <a:pt x="29004" y="422547"/>
                    <a:pt x="26584" y="446618"/>
                  </a:cubicBezTo>
                  <a:cubicBezTo>
                    <a:pt x="25165" y="457308"/>
                    <a:pt x="24917" y="468133"/>
                    <a:pt x="25845" y="478890"/>
                  </a:cubicBezTo>
                  <a:cubicBezTo>
                    <a:pt x="32669" y="531401"/>
                    <a:pt x="32669" y="584651"/>
                    <a:pt x="25845" y="637162"/>
                  </a:cubicBezTo>
                  <a:cubicBezTo>
                    <a:pt x="25340" y="641264"/>
                    <a:pt x="25340" y="645500"/>
                    <a:pt x="25845" y="649601"/>
                  </a:cubicBezTo>
                  <a:cubicBezTo>
                    <a:pt x="35930" y="733914"/>
                    <a:pt x="28198" y="818563"/>
                    <a:pt x="30282" y="903011"/>
                  </a:cubicBezTo>
                  <a:cubicBezTo>
                    <a:pt x="30282" y="914777"/>
                    <a:pt x="33912" y="925804"/>
                    <a:pt x="35257" y="937234"/>
                  </a:cubicBezTo>
                  <a:cubicBezTo>
                    <a:pt x="40771" y="982550"/>
                    <a:pt x="36602" y="1027530"/>
                    <a:pt x="31291" y="1072511"/>
                  </a:cubicBezTo>
                  <a:cubicBezTo>
                    <a:pt x="30430" y="1080781"/>
                    <a:pt x="30201" y="1089051"/>
                    <a:pt x="30618" y="1097320"/>
                  </a:cubicBezTo>
                  <a:cubicBezTo>
                    <a:pt x="33308" y="1167784"/>
                    <a:pt x="25105" y="1237977"/>
                    <a:pt x="24298" y="1308372"/>
                  </a:cubicBezTo>
                  <a:cubicBezTo>
                    <a:pt x="23894" y="1341184"/>
                    <a:pt x="23155" y="1374600"/>
                    <a:pt x="19995" y="1407410"/>
                  </a:cubicBezTo>
                  <a:cubicBezTo>
                    <a:pt x="9842" y="1504564"/>
                    <a:pt x="7099" y="1602392"/>
                    <a:pt x="11792" y="1700018"/>
                  </a:cubicBezTo>
                  <a:cubicBezTo>
                    <a:pt x="17574" y="1803694"/>
                    <a:pt x="16431" y="1907305"/>
                    <a:pt x="14145" y="2010712"/>
                  </a:cubicBezTo>
                  <a:cubicBezTo>
                    <a:pt x="12801" y="2072770"/>
                    <a:pt x="8565" y="2134963"/>
                    <a:pt x="11591" y="2196820"/>
                  </a:cubicBezTo>
                  <a:cubicBezTo>
                    <a:pt x="13675" y="2238708"/>
                    <a:pt x="11591" y="2281132"/>
                    <a:pt x="19860" y="2322617"/>
                  </a:cubicBezTo>
                  <a:cubicBezTo>
                    <a:pt x="20345" y="2325912"/>
                    <a:pt x="20526" y="2329273"/>
                    <a:pt x="20398" y="2332568"/>
                  </a:cubicBezTo>
                  <a:cubicBezTo>
                    <a:pt x="20398" y="2378825"/>
                    <a:pt x="27122" y="2424747"/>
                    <a:pt x="29340" y="2470804"/>
                  </a:cubicBezTo>
                  <a:cubicBezTo>
                    <a:pt x="31089" y="2501328"/>
                    <a:pt x="35056" y="2531651"/>
                    <a:pt x="36064" y="2562243"/>
                  </a:cubicBezTo>
                  <a:cubicBezTo>
                    <a:pt x="37005" y="2596870"/>
                    <a:pt x="45410" y="2630823"/>
                    <a:pt x="52201" y="2664710"/>
                  </a:cubicBezTo>
                  <a:cubicBezTo>
                    <a:pt x="55717" y="2683334"/>
                    <a:pt x="58165" y="2702160"/>
                    <a:pt x="59529" y="2721054"/>
                  </a:cubicBezTo>
                  <a:cubicBezTo>
                    <a:pt x="62777" y="2754739"/>
                    <a:pt x="68687" y="2788087"/>
                    <a:pt x="77212" y="2820830"/>
                  </a:cubicBezTo>
                  <a:cubicBezTo>
                    <a:pt x="79781" y="2828697"/>
                    <a:pt x="80675" y="2837035"/>
                    <a:pt x="79834" y="2845237"/>
                  </a:cubicBezTo>
                  <a:cubicBezTo>
                    <a:pt x="65459" y="2807248"/>
                    <a:pt x="56652" y="2767378"/>
                    <a:pt x="53680" y="2726835"/>
                  </a:cubicBezTo>
                  <a:cubicBezTo>
                    <a:pt x="49848" y="2677888"/>
                    <a:pt x="36467" y="2630555"/>
                    <a:pt x="29744" y="2582077"/>
                  </a:cubicBezTo>
                  <a:cubicBezTo>
                    <a:pt x="17709" y="2495681"/>
                    <a:pt x="13742" y="2408611"/>
                    <a:pt x="6413" y="2321810"/>
                  </a:cubicBezTo>
                  <a:cubicBezTo>
                    <a:pt x="-7034" y="2160445"/>
                    <a:pt x="2110" y="2000157"/>
                    <a:pt x="8632" y="1839329"/>
                  </a:cubicBezTo>
                  <a:cubicBezTo>
                    <a:pt x="10313" y="1797845"/>
                    <a:pt x="8162" y="1756429"/>
                    <a:pt x="6548" y="1714944"/>
                  </a:cubicBezTo>
                  <a:cubicBezTo>
                    <a:pt x="3287" y="1619537"/>
                    <a:pt x="4900" y="1524063"/>
                    <a:pt x="11389" y="1428857"/>
                  </a:cubicBezTo>
                  <a:cubicBezTo>
                    <a:pt x="18112" y="1322829"/>
                    <a:pt x="21541" y="1216731"/>
                    <a:pt x="24836" y="1110566"/>
                  </a:cubicBezTo>
                  <a:cubicBezTo>
                    <a:pt x="25911" y="1072444"/>
                    <a:pt x="29340" y="1034388"/>
                    <a:pt x="31559" y="996266"/>
                  </a:cubicBezTo>
                  <a:cubicBezTo>
                    <a:pt x="32924" y="985575"/>
                    <a:pt x="33079" y="974751"/>
                    <a:pt x="32030" y="963993"/>
                  </a:cubicBezTo>
                  <a:cubicBezTo>
                    <a:pt x="19054" y="890034"/>
                    <a:pt x="28400" y="814866"/>
                    <a:pt x="25307" y="740368"/>
                  </a:cubicBezTo>
                  <a:cubicBezTo>
                    <a:pt x="21877" y="654980"/>
                    <a:pt x="21743" y="569591"/>
                    <a:pt x="23020" y="484269"/>
                  </a:cubicBezTo>
                  <a:cubicBezTo>
                    <a:pt x="24836" y="366271"/>
                    <a:pt x="33644" y="248946"/>
                    <a:pt x="76069" y="136730"/>
                  </a:cubicBezTo>
                  <a:cubicBezTo>
                    <a:pt x="95090" y="83615"/>
                    <a:pt x="127027" y="36079"/>
                    <a:pt x="168988" y="-1573"/>
                  </a:cubicBezTo>
                  <a:close/>
                </a:path>
              </a:pathLst>
            </a:custGeom>
            <a:solidFill>
              <a:srgbClr val="0B0B0B"/>
            </a:solidFill>
            <a:ln w="6712" cap="flat">
              <a:noFill/>
              <a:prstDash val="solid"/>
              <a:miter/>
            </a:ln>
          </p:spPr>
          <p:txBody>
            <a:bodyPr rtlCol="0" anchor="ctr"/>
            <a:lstStyle/>
            <a:p>
              <a:endParaRPr lang="es-CO"/>
            </a:p>
          </p:txBody>
        </p:sp>
        <p:sp>
          <p:nvSpPr>
            <p:cNvPr id="436" name="Freeform: Shape 435">
              <a:extLst>
                <a:ext uri="{FF2B5EF4-FFF2-40B4-BE49-F238E27FC236}">
                  <a16:creationId xmlns:a16="http://schemas.microsoft.com/office/drawing/2014/main" id="{F33D561C-614A-390D-F85D-A0AB888F820E}"/>
                </a:ext>
              </a:extLst>
            </p:cNvPr>
            <p:cNvSpPr/>
            <p:nvPr/>
          </p:nvSpPr>
          <p:spPr>
            <a:xfrm>
              <a:off x="6805216" y="6355027"/>
              <a:ext cx="933812" cy="156516"/>
            </a:xfrm>
            <a:custGeom>
              <a:avLst/>
              <a:gdLst>
                <a:gd name="connsiteX0" fmla="*/ 688024 w 933812"/>
                <a:gd name="connsiteY0" fmla="*/ 144515 h 156516"/>
                <a:gd name="connsiteX1" fmla="*/ 716398 w 933812"/>
                <a:gd name="connsiteY1" fmla="*/ 149020 h 156516"/>
                <a:gd name="connsiteX2" fmla="*/ 908690 w 933812"/>
                <a:gd name="connsiteY2" fmla="*/ 149020 h 156516"/>
                <a:gd name="connsiteX3" fmla="*/ 933299 w 933812"/>
                <a:gd name="connsiteY3" fmla="*/ 149894 h 156516"/>
                <a:gd name="connsiteX4" fmla="*/ 909295 w 933812"/>
                <a:gd name="connsiteY4" fmla="*/ 154264 h 156516"/>
                <a:gd name="connsiteX5" fmla="*/ 710683 w 933812"/>
                <a:gd name="connsiteY5" fmla="*/ 154264 h 156516"/>
                <a:gd name="connsiteX6" fmla="*/ 624419 w 933812"/>
                <a:gd name="connsiteY6" fmla="*/ 144246 h 156516"/>
                <a:gd name="connsiteX7" fmla="*/ 478048 w 933812"/>
                <a:gd name="connsiteY7" fmla="*/ 142296 h 156516"/>
                <a:gd name="connsiteX8" fmla="*/ 237816 w 933812"/>
                <a:gd name="connsiteY8" fmla="*/ 134632 h 156516"/>
                <a:gd name="connsiteX9" fmla="*/ 120154 w 933812"/>
                <a:gd name="connsiteY9" fmla="*/ 104778 h 156516"/>
                <a:gd name="connsiteX10" fmla="*/ 6258 w 933812"/>
                <a:gd name="connsiteY10" fmla="*/ 17372 h 156516"/>
                <a:gd name="connsiteX11" fmla="*/ 5 w 933812"/>
                <a:gd name="connsiteY11" fmla="*/ -175 h 156516"/>
                <a:gd name="connsiteX12" fmla="*/ 5788 w 933812"/>
                <a:gd name="connsiteY12" fmla="*/ -579 h 156516"/>
                <a:gd name="connsiteX13" fmla="*/ 6191 w 933812"/>
                <a:gd name="connsiteY13" fmla="*/ -175 h 156516"/>
                <a:gd name="connsiteX14" fmla="*/ 69258 w 933812"/>
                <a:gd name="connsiteY14" fmla="*/ 55227 h 156516"/>
                <a:gd name="connsiteX15" fmla="*/ 175624 w 933812"/>
                <a:gd name="connsiteY15" fmla="*/ 114864 h 156516"/>
                <a:gd name="connsiteX16" fmla="*/ 299673 w 933812"/>
                <a:gd name="connsiteY16" fmla="*/ 134430 h 156516"/>
                <a:gd name="connsiteX17" fmla="*/ 312380 w 933812"/>
                <a:gd name="connsiteY17" fmla="*/ 130866 h 156516"/>
                <a:gd name="connsiteX18" fmla="*/ 467829 w 933812"/>
                <a:gd name="connsiteY18" fmla="*/ 129455 h 156516"/>
                <a:gd name="connsiteX19" fmla="*/ 490285 w 933812"/>
                <a:gd name="connsiteY19" fmla="*/ 127437 h 156516"/>
                <a:gd name="connsiteX20" fmla="*/ 602030 w 933812"/>
                <a:gd name="connsiteY20" fmla="*/ 127437 h 156516"/>
                <a:gd name="connsiteX21" fmla="*/ 610098 w 933812"/>
                <a:gd name="connsiteY21" fmla="*/ 128782 h 156516"/>
                <a:gd name="connsiteX22" fmla="*/ 651313 w 933812"/>
                <a:gd name="connsiteY22" fmla="*/ 133892 h 156516"/>
                <a:gd name="connsiteX23" fmla="*/ 658373 w 933812"/>
                <a:gd name="connsiteY23" fmla="*/ 135438 h 156516"/>
                <a:gd name="connsiteX24" fmla="*/ 675518 w 933812"/>
                <a:gd name="connsiteY24" fmla="*/ 138598 h 156516"/>
                <a:gd name="connsiteX25" fmla="*/ 688024 w 933812"/>
                <a:gd name="connsiteY25" fmla="*/ 144515 h 15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33812" h="156516">
                  <a:moveTo>
                    <a:pt x="688024" y="144515"/>
                  </a:moveTo>
                  <a:cubicBezTo>
                    <a:pt x="696495" y="151978"/>
                    <a:pt x="706850" y="149020"/>
                    <a:pt x="716398" y="149020"/>
                  </a:cubicBezTo>
                  <a:cubicBezTo>
                    <a:pt x="780473" y="149020"/>
                    <a:pt x="844615" y="149020"/>
                    <a:pt x="908690" y="149020"/>
                  </a:cubicBezTo>
                  <a:cubicBezTo>
                    <a:pt x="916893" y="149020"/>
                    <a:pt x="925095" y="149558"/>
                    <a:pt x="933299" y="149894"/>
                  </a:cubicBezTo>
                  <a:cubicBezTo>
                    <a:pt x="925969" y="155205"/>
                    <a:pt x="917431" y="154264"/>
                    <a:pt x="909295" y="154264"/>
                  </a:cubicBezTo>
                  <a:cubicBezTo>
                    <a:pt x="843069" y="154601"/>
                    <a:pt x="776842" y="155609"/>
                    <a:pt x="710683" y="154264"/>
                  </a:cubicBezTo>
                  <a:cubicBezTo>
                    <a:pt x="681838" y="153591"/>
                    <a:pt x="653129" y="147541"/>
                    <a:pt x="624419" y="144246"/>
                  </a:cubicBezTo>
                  <a:cubicBezTo>
                    <a:pt x="575741" y="139405"/>
                    <a:pt x="526793" y="138800"/>
                    <a:pt x="478048" y="142296"/>
                  </a:cubicBezTo>
                  <a:cubicBezTo>
                    <a:pt x="397837" y="146533"/>
                    <a:pt x="317423" y="149020"/>
                    <a:pt x="237816" y="134632"/>
                  </a:cubicBezTo>
                  <a:cubicBezTo>
                    <a:pt x="197677" y="128714"/>
                    <a:pt x="158277" y="118696"/>
                    <a:pt x="120154" y="104778"/>
                  </a:cubicBezTo>
                  <a:cubicBezTo>
                    <a:pt x="76250" y="83398"/>
                    <a:pt x="40481" y="50990"/>
                    <a:pt x="6258" y="17372"/>
                  </a:cubicBezTo>
                  <a:cubicBezTo>
                    <a:pt x="812" y="13339"/>
                    <a:pt x="-1676" y="6414"/>
                    <a:pt x="5" y="-175"/>
                  </a:cubicBezTo>
                  <a:cubicBezTo>
                    <a:pt x="1484" y="-1856"/>
                    <a:pt x="4107" y="-2058"/>
                    <a:pt x="5788" y="-579"/>
                  </a:cubicBezTo>
                  <a:cubicBezTo>
                    <a:pt x="5922" y="-444"/>
                    <a:pt x="6056" y="-310"/>
                    <a:pt x="6191" y="-175"/>
                  </a:cubicBezTo>
                  <a:cubicBezTo>
                    <a:pt x="27034" y="18516"/>
                    <a:pt x="48415" y="36535"/>
                    <a:pt x="69258" y="55227"/>
                  </a:cubicBezTo>
                  <a:cubicBezTo>
                    <a:pt x="99984" y="82659"/>
                    <a:pt x="133131" y="106796"/>
                    <a:pt x="175624" y="114864"/>
                  </a:cubicBezTo>
                  <a:cubicBezTo>
                    <a:pt x="216839" y="122731"/>
                    <a:pt x="256978" y="136380"/>
                    <a:pt x="299673" y="134430"/>
                  </a:cubicBezTo>
                  <a:cubicBezTo>
                    <a:pt x="303303" y="131607"/>
                    <a:pt x="307808" y="130328"/>
                    <a:pt x="312380" y="130866"/>
                  </a:cubicBezTo>
                  <a:cubicBezTo>
                    <a:pt x="364219" y="132682"/>
                    <a:pt x="416057" y="134901"/>
                    <a:pt x="467829" y="129455"/>
                  </a:cubicBezTo>
                  <a:cubicBezTo>
                    <a:pt x="475225" y="127908"/>
                    <a:pt x="482755" y="127235"/>
                    <a:pt x="490285" y="127437"/>
                  </a:cubicBezTo>
                  <a:cubicBezTo>
                    <a:pt x="527533" y="127437"/>
                    <a:pt x="564782" y="126697"/>
                    <a:pt x="602030" y="127437"/>
                  </a:cubicBezTo>
                  <a:cubicBezTo>
                    <a:pt x="604720" y="127707"/>
                    <a:pt x="607409" y="128178"/>
                    <a:pt x="610098" y="128782"/>
                  </a:cubicBezTo>
                  <a:cubicBezTo>
                    <a:pt x="623545" y="134094"/>
                    <a:pt x="637598" y="132211"/>
                    <a:pt x="651313" y="133892"/>
                  </a:cubicBezTo>
                  <a:cubicBezTo>
                    <a:pt x="653734" y="134228"/>
                    <a:pt x="656088" y="134699"/>
                    <a:pt x="658373" y="135438"/>
                  </a:cubicBezTo>
                  <a:cubicBezTo>
                    <a:pt x="663954" y="137253"/>
                    <a:pt x="669668" y="138263"/>
                    <a:pt x="675518" y="138598"/>
                  </a:cubicBezTo>
                  <a:cubicBezTo>
                    <a:pt x="680359" y="138732"/>
                    <a:pt x="684864" y="140884"/>
                    <a:pt x="688024" y="144515"/>
                  </a:cubicBezTo>
                  <a:close/>
                </a:path>
              </a:pathLst>
            </a:custGeom>
            <a:solidFill>
              <a:srgbClr val="1B1B1B"/>
            </a:solidFill>
            <a:ln w="6712" cap="flat">
              <a:noFill/>
              <a:prstDash val="solid"/>
              <a:miter/>
            </a:ln>
          </p:spPr>
          <p:txBody>
            <a:bodyPr rtlCol="0" anchor="ctr"/>
            <a:lstStyle/>
            <a:p>
              <a:endParaRPr lang="es-CO"/>
            </a:p>
          </p:txBody>
        </p:sp>
        <p:sp>
          <p:nvSpPr>
            <p:cNvPr id="437" name="Freeform: Shape 436">
              <a:extLst>
                <a:ext uri="{FF2B5EF4-FFF2-40B4-BE49-F238E27FC236}">
                  <a16:creationId xmlns:a16="http://schemas.microsoft.com/office/drawing/2014/main" id="{330DBCE1-52B3-8C05-F6D8-4265FBA5E264}"/>
                </a:ext>
              </a:extLst>
            </p:cNvPr>
            <p:cNvSpPr/>
            <p:nvPr/>
          </p:nvSpPr>
          <p:spPr>
            <a:xfrm>
              <a:off x="6358687" y="5522413"/>
              <a:ext cx="60444" cy="571053"/>
            </a:xfrm>
            <a:custGeom>
              <a:avLst/>
              <a:gdLst>
                <a:gd name="connsiteX0" fmla="*/ 9303 w 60444"/>
                <a:gd name="connsiteY0" fmla="*/ 160220 h 571053"/>
                <a:gd name="connsiteX1" fmla="*/ 8967 w 60444"/>
                <a:gd name="connsiteY1" fmla="*/ 155379 h 571053"/>
                <a:gd name="connsiteX2" fmla="*/ 6681 w 60444"/>
                <a:gd name="connsiteY2" fmla="*/ 124114 h 571053"/>
                <a:gd name="connsiteX3" fmla="*/ 4193 w 60444"/>
                <a:gd name="connsiteY3" fmla="*/ 105422 h 571053"/>
                <a:gd name="connsiteX4" fmla="*/ 4193 w 60444"/>
                <a:gd name="connsiteY4" fmla="*/ 105422 h 571053"/>
                <a:gd name="connsiteX5" fmla="*/ 1840 w 60444"/>
                <a:gd name="connsiteY5" fmla="*/ 68914 h 571053"/>
                <a:gd name="connsiteX6" fmla="*/ -514 w 60444"/>
                <a:gd name="connsiteY6" fmla="*/ 45583 h 571053"/>
                <a:gd name="connsiteX7" fmla="*/ -514 w 60444"/>
                <a:gd name="connsiteY7" fmla="*/ 20707 h 571053"/>
                <a:gd name="connsiteX8" fmla="*/ 2176 w 60444"/>
                <a:gd name="connsiteY8" fmla="*/ 10621 h 571053"/>
                <a:gd name="connsiteX9" fmla="*/ 4529 w 60444"/>
                <a:gd name="connsiteY9" fmla="*/ 5848 h 571053"/>
                <a:gd name="connsiteX10" fmla="*/ 4529 w 60444"/>
                <a:gd name="connsiteY10" fmla="*/ 5848 h 571053"/>
                <a:gd name="connsiteX11" fmla="*/ 9504 w 60444"/>
                <a:gd name="connsiteY11" fmla="*/ 3359 h 571053"/>
                <a:gd name="connsiteX12" fmla="*/ 14413 w 60444"/>
                <a:gd name="connsiteY12" fmla="*/ 738 h 571053"/>
                <a:gd name="connsiteX13" fmla="*/ 14413 w 60444"/>
                <a:gd name="connsiteY13" fmla="*/ 738 h 571053"/>
                <a:gd name="connsiteX14" fmla="*/ 29810 w 60444"/>
                <a:gd name="connsiteY14" fmla="*/ 267 h 571053"/>
                <a:gd name="connsiteX15" fmla="*/ 59931 w 60444"/>
                <a:gd name="connsiteY15" fmla="*/ 1409 h 571053"/>
                <a:gd name="connsiteX16" fmla="*/ 26313 w 60444"/>
                <a:gd name="connsiteY16" fmla="*/ 8133 h 571053"/>
                <a:gd name="connsiteX17" fmla="*/ 9437 w 60444"/>
                <a:gd name="connsiteY17" fmla="*/ 28775 h 571053"/>
                <a:gd name="connsiteX18" fmla="*/ 12059 w 60444"/>
                <a:gd name="connsiteY18" fmla="*/ 68443 h 571053"/>
                <a:gd name="connsiteX19" fmla="*/ 36398 w 60444"/>
                <a:gd name="connsiteY19" fmla="*/ 400519 h 571053"/>
                <a:gd name="connsiteX20" fmla="*/ 20598 w 60444"/>
                <a:gd name="connsiteY20" fmla="*/ 556033 h 571053"/>
                <a:gd name="connsiteX21" fmla="*/ 15287 w 60444"/>
                <a:gd name="connsiteY21" fmla="*/ 569480 h 571053"/>
                <a:gd name="connsiteX22" fmla="*/ 16161 w 60444"/>
                <a:gd name="connsiteY22" fmla="*/ 547494 h 571053"/>
                <a:gd name="connsiteX23" fmla="*/ 24901 w 60444"/>
                <a:gd name="connsiteY23" fmla="*/ 463585 h 571053"/>
                <a:gd name="connsiteX24" fmla="*/ 19119 w 60444"/>
                <a:gd name="connsiteY24" fmla="*/ 249978 h 571053"/>
                <a:gd name="connsiteX25" fmla="*/ 14547 w 60444"/>
                <a:gd name="connsiteY25" fmla="*/ 205536 h 571053"/>
                <a:gd name="connsiteX26" fmla="*/ 9303 w 60444"/>
                <a:gd name="connsiteY26" fmla="*/ 160220 h 571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0444" h="571053">
                  <a:moveTo>
                    <a:pt x="9303" y="160220"/>
                  </a:moveTo>
                  <a:cubicBezTo>
                    <a:pt x="9303" y="158606"/>
                    <a:pt x="9303" y="156993"/>
                    <a:pt x="8967" y="155379"/>
                  </a:cubicBezTo>
                  <a:cubicBezTo>
                    <a:pt x="4260" y="145227"/>
                    <a:pt x="7823" y="134468"/>
                    <a:pt x="6681" y="124114"/>
                  </a:cubicBezTo>
                  <a:cubicBezTo>
                    <a:pt x="5874" y="117861"/>
                    <a:pt x="8698" y="111138"/>
                    <a:pt x="4193" y="105422"/>
                  </a:cubicBezTo>
                  <a:lnTo>
                    <a:pt x="4193" y="105422"/>
                  </a:lnTo>
                  <a:cubicBezTo>
                    <a:pt x="-715" y="93523"/>
                    <a:pt x="2983" y="81084"/>
                    <a:pt x="1840" y="68914"/>
                  </a:cubicBezTo>
                  <a:cubicBezTo>
                    <a:pt x="898" y="61182"/>
                    <a:pt x="4126" y="52980"/>
                    <a:pt x="-514" y="45583"/>
                  </a:cubicBezTo>
                  <a:lnTo>
                    <a:pt x="-514" y="20707"/>
                  </a:lnTo>
                  <a:cubicBezTo>
                    <a:pt x="2579" y="17883"/>
                    <a:pt x="1907" y="13983"/>
                    <a:pt x="2176" y="10621"/>
                  </a:cubicBezTo>
                  <a:cubicBezTo>
                    <a:pt x="2425" y="8806"/>
                    <a:pt x="3251" y="7125"/>
                    <a:pt x="4529" y="5848"/>
                  </a:cubicBezTo>
                  <a:lnTo>
                    <a:pt x="4529" y="5848"/>
                  </a:lnTo>
                  <a:cubicBezTo>
                    <a:pt x="5900" y="4569"/>
                    <a:pt x="7635" y="3696"/>
                    <a:pt x="9504" y="3359"/>
                  </a:cubicBezTo>
                  <a:cubicBezTo>
                    <a:pt x="11374" y="3023"/>
                    <a:pt x="13095" y="2082"/>
                    <a:pt x="14413" y="738"/>
                  </a:cubicBezTo>
                  <a:lnTo>
                    <a:pt x="14413" y="738"/>
                  </a:lnTo>
                  <a:cubicBezTo>
                    <a:pt x="19092" y="-2154"/>
                    <a:pt x="24962" y="-2355"/>
                    <a:pt x="29810" y="267"/>
                  </a:cubicBezTo>
                  <a:cubicBezTo>
                    <a:pt x="39828" y="940"/>
                    <a:pt x="49980" y="-2287"/>
                    <a:pt x="59931" y="1409"/>
                  </a:cubicBezTo>
                  <a:cubicBezTo>
                    <a:pt x="49173" y="6385"/>
                    <a:pt x="37273" y="5511"/>
                    <a:pt x="26313" y="8133"/>
                  </a:cubicBezTo>
                  <a:cubicBezTo>
                    <a:pt x="15354" y="10756"/>
                    <a:pt x="8899" y="17076"/>
                    <a:pt x="9437" y="28775"/>
                  </a:cubicBezTo>
                  <a:cubicBezTo>
                    <a:pt x="10042" y="42222"/>
                    <a:pt x="10916" y="55198"/>
                    <a:pt x="12059" y="68443"/>
                  </a:cubicBezTo>
                  <a:cubicBezTo>
                    <a:pt x="21405" y="179046"/>
                    <a:pt x="34987" y="289311"/>
                    <a:pt x="36398" y="400519"/>
                  </a:cubicBezTo>
                  <a:cubicBezTo>
                    <a:pt x="36600" y="452761"/>
                    <a:pt x="31302" y="504868"/>
                    <a:pt x="20598" y="556033"/>
                  </a:cubicBezTo>
                  <a:cubicBezTo>
                    <a:pt x="19657" y="560808"/>
                    <a:pt x="19724" y="566051"/>
                    <a:pt x="15287" y="569480"/>
                  </a:cubicBezTo>
                  <a:cubicBezTo>
                    <a:pt x="13451" y="562220"/>
                    <a:pt x="13760" y="554554"/>
                    <a:pt x="16161" y="547494"/>
                  </a:cubicBezTo>
                  <a:cubicBezTo>
                    <a:pt x="22031" y="519929"/>
                    <a:pt x="24962" y="491758"/>
                    <a:pt x="24901" y="463585"/>
                  </a:cubicBezTo>
                  <a:cubicBezTo>
                    <a:pt x="25439" y="392316"/>
                    <a:pt x="24901" y="321046"/>
                    <a:pt x="19119" y="249978"/>
                  </a:cubicBezTo>
                  <a:cubicBezTo>
                    <a:pt x="17909" y="235119"/>
                    <a:pt x="13471" y="220597"/>
                    <a:pt x="14547" y="205536"/>
                  </a:cubicBezTo>
                  <a:cubicBezTo>
                    <a:pt x="7958" y="190745"/>
                    <a:pt x="15623" y="174742"/>
                    <a:pt x="9303" y="160220"/>
                  </a:cubicBezTo>
                  <a:close/>
                </a:path>
              </a:pathLst>
            </a:custGeom>
            <a:solidFill>
              <a:srgbClr val="454545"/>
            </a:solidFill>
            <a:ln w="6712" cap="flat">
              <a:noFill/>
              <a:prstDash val="solid"/>
              <a:miter/>
            </a:ln>
          </p:spPr>
          <p:txBody>
            <a:bodyPr rtlCol="0" anchor="ctr"/>
            <a:lstStyle/>
            <a:p>
              <a:endParaRPr lang="es-CO"/>
            </a:p>
          </p:txBody>
        </p:sp>
        <p:sp>
          <p:nvSpPr>
            <p:cNvPr id="438" name="Freeform: Shape 437">
              <a:extLst>
                <a:ext uri="{FF2B5EF4-FFF2-40B4-BE49-F238E27FC236}">
                  <a16:creationId xmlns:a16="http://schemas.microsoft.com/office/drawing/2014/main" id="{36BDD709-FB19-202A-5269-A946AB8C4105}"/>
                </a:ext>
              </a:extLst>
            </p:cNvPr>
            <p:cNvSpPr/>
            <p:nvPr/>
          </p:nvSpPr>
          <p:spPr>
            <a:xfrm>
              <a:off x="6715966" y="6242259"/>
              <a:ext cx="209716" cy="219053"/>
            </a:xfrm>
            <a:custGeom>
              <a:avLst/>
              <a:gdLst>
                <a:gd name="connsiteX0" fmla="*/ 88919 w 209716"/>
                <a:gd name="connsiteY0" fmla="*/ 113198 h 219053"/>
                <a:gd name="connsiteX1" fmla="*/ 195755 w 209716"/>
                <a:gd name="connsiteY1" fmla="*/ 207328 h 219053"/>
                <a:gd name="connsiteX2" fmla="*/ 209202 w 209716"/>
                <a:gd name="connsiteY2" fmla="*/ 217480 h 219053"/>
                <a:gd name="connsiteX3" fmla="*/ 151515 w 209716"/>
                <a:gd name="connsiteY3" fmla="*/ 185946 h 219053"/>
                <a:gd name="connsiteX4" fmla="*/ 11598 w 209716"/>
                <a:gd name="connsiteY4" fmla="*/ 32583 h 219053"/>
                <a:gd name="connsiteX5" fmla="*/ 101 w 209716"/>
                <a:gd name="connsiteY5" fmla="*/ -1573 h 219053"/>
                <a:gd name="connsiteX6" fmla="*/ 33181 w 209716"/>
                <a:gd name="connsiteY6" fmla="*/ 40853 h 219053"/>
                <a:gd name="connsiteX7" fmla="*/ 61823 w 209716"/>
                <a:gd name="connsiteY7" fmla="*/ 77765 h 219053"/>
                <a:gd name="connsiteX8" fmla="*/ 65857 w 209716"/>
                <a:gd name="connsiteY8" fmla="*/ 83010 h 219053"/>
                <a:gd name="connsiteX9" fmla="*/ 68009 w 209716"/>
                <a:gd name="connsiteY9" fmla="*/ 85429 h 219053"/>
                <a:gd name="connsiteX10" fmla="*/ 72446 w 209716"/>
                <a:gd name="connsiteY10" fmla="*/ 90135 h 219053"/>
                <a:gd name="connsiteX11" fmla="*/ 88919 w 209716"/>
                <a:gd name="connsiteY11" fmla="*/ 113198 h 21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716" h="219053">
                  <a:moveTo>
                    <a:pt x="88919" y="113198"/>
                  </a:moveTo>
                  <a:cubicBezTo>
                    <a:pt x="117696" y="152395"/>
                    <a:pt x="156827" y="179693"/>
                    <a:pt x="195755" y="207328"/>
                  </a:cubicBezTo>
                  <a:cubicBezTo>
                    <a:pt x="200395" y="210555"/>
                    <a:pt x="206446" y="211899"/>
                    <a:pt x="209202" y="217480"/>
                  </a:cubicBezTo>
                  <a:cubicBezTo>
                    <a:pt x="185065" y="216000"/>
                    <a:pt x="168861" y="199056"/>
                    <a:pt x="151515" y="185946"/>
                  </a:cubicBezTo>
                  <a:cubicBezTo>
                    <a:pt x="95374" y="143654"/>
                    <a:pt x="51738" y="89666"/>
                    <a:pt x="11598" y="32583"/>
                  </a:cubicBezTo>
                  <a:cubicBezTo>
                    <a:pt x="4337" y="22229"/>
                    <a:pt x="-2656" y="12009"/>
                    <a:pt x="101" y="-1573"/>
                  </a:cubicBezTo>
                  <a:cubicBezTo>
                    <a:pt x="17448" y="7570"/>
                    <a:pt x="21415" y="27204"/>
                    <a:pt x="33181" y="40853"/>
                  </a:cubicBezTo>
                  <a:cubicBezTo>
                    <a:pt x="43266" y="52619"/>
                    <a:pt x="51133" y="66334"/>
                    <a:pt x="61823" y="77765"/>
                  </a:cubicBezTo>
                  <a:lnTo>
                    <a:pt x="65857" y="83010"/>
                  </a:lnTo>
                  <a:lnTo>
                    <a:pt x="68009" y="85429"/>
                  </a:lnTo>
                  <a:cubicBezTo>
                    <a:pt x="69488" y="87043"/>
                    <a:pt x="70900" y="88589"/>
                    <a:pt x="72446" y="90135"/>
                  </a:cubicBezTo>
                  <a:cubicBezTo>
                    <a:pt x="78363" y="97666"/>
                    <a:pt x="85826" y="104054"/>
                    <a:pt x="88919" y="113198"/>
                  </a:cubicBezTo>
                  <a:close/>
                </a:path>
              </a:pathLst>
            </a:custGeom>
            <a:solidFill>
              <a:srgbClr val="C3C3C3"/>
            </a:solidFill>
            <a:ln w="6712" cap="flat">
              <a:noFill/>
              <a:prstDash val="solid"/>
              <a:miter/>
            </a:ln>
          </p:spPr>
          <p:txBody>
            <a:bodyPr rtlCol="0" anchor="ctr"/>
            <a:lstStyle/>
            <a:p>
              <a:endParaRPr lang="es-CO"/>
            </a:p>
          </p:txBody>
        </p:sp>
        <p:sp>
          <p:nvSpPr>
            <p:cNvPr id="439" name="Freeform: Shape 438">
              <a:extLst>
                <a:ext uri="{FF2B5EF4-FFF2-40B4-BE49-F238E27FC236}">
                  <a16:creationId xmlns:a16="http://schemas.microsoft.com/office/drawing/2014/main" id="{FBDFBA3E-4EDA-DFDD-D417-85A35E275A37}"/>
                </a:ext>
              </a:extLst>
            </p:cNvPr>
            <p:cNvSpPr/>
            <p:nvPr/>
          </p:nvSpPr>
          <p:spPr>
            <a:xfrm>
              <a:off x="6715976" y="6232376"/>
              <a:ext cx="95675" cy="124654"/>
            </a:xfrm>
            <a:custGeom>
              <a:avLst/>
              <a:gdLst>
                <a:gd name="connsiteX0" fmla="*/ 60536 w 95675"/>
                <a:gd name="connsiteY0" fmla="*/ 92624 h 124654"/>
                <a:gd name="connsiteX1" fmla="*/ 24 w 95675"/>
                <a:gd name="connsiteY1" fmla="*/ 8378 h 124654"/>
                <a:gd name="connsiteX2" fmla="*/ -514 w 95675"/>
                <a:gd name="connsiteY2" fmla="*/ -1573 h 124654"/>
                <a:gd name="connsiteX3" fmla="*/ 7353 w 95675"/>
                <a:gd name="connsiteY3" fmla="*/ 3872 h 124654"/>
                <a:gd name="connsiteX4" fmla="*/ 95162 w 95675"/>
                <a:gd name="connsiteY4" fmla="*/ 122476 h 124654"/>
                <a:gd name="connsiteX5" fmla="*/ 88439 w 95675"/>
                <a:gd name="connsiteY5" fmla="*/ 123082 h 124654"/>
                <a:gd name="connsiteX6" fmla="*/ 69209 w 95675"/>
                <a:gd name="connsiteY6" fmla="*/ 103381 h 124654"/>
                <a:gd name="connsiteX7" fmla="*/ 64570 w 95675"/>
                <a:gd name="connsiteY7" fmla="*/ 97936 h 124654"/>
                <a:gd name="connsiteX8" fmla="*/ 64570 w 95675"/>
                <a:gd name="connsiteY8" fmla="*/ 97936 h 124654"/>
                <a:gd name="connsiteX9" fmla="*/ 60536 w 95675"/>
                <a:gd name="connsiteY9" fmla="*/ 92624 h 12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675" h="124654">
                  <a:moveTo>
                    <a:pt x="60536" y="92624"/>
                  </a:moveTo>
                  <a:cubicBezTo>
                    <a:pt x="38147" y="66199"/>
                    <a:pt x="17909" y="38028"/>
                    <a:pt x="24" y="8378"/>
                  </a:cubicBezTo>
                  <a:cubicBezTo>
                    <a:pt x="24" y="5083"/>
                    <a:pt x="24" y="1654"/>
                    <a:pt x="-514" y="-1573"/>
                  </a:cubicBezTo>
                  <a:cubicBezTo>
                    <a:pt x="2176" y="243"/>
                    <a:pt x="6210" y="1385"/>
                    <a:pt x="7353" y="3872"/>
                  </a:cubicBezTo>
                  <a:cubicBezTo>
                    <a:pt x="32230" y="46702"/>
                    <a:pt x="65377" y="83345"/>
                    <a:pt x="95162" y="122476"/>
                  </a:cubicBezTo>
                  <a:lnTo>
                    <a:pt x="88439" y="123082"/>
                  </a:lnTo>
                  <a:cubicBezTo>
                    <a:pt x="80707" y="117972"/>
                    <a:pt x="74117" y="111248"/>
                    <a:pt x="69209" y="103381"/>
                  </a:cubicBezTo>
                  <a:cubicBezTo>
                    <a:pt x="68201" y="101163"/>
                    <a:pt x="66587" y="99280"/>
                    <a:pt x="64570" y="97936"/>
                  </a:cubicBezTo>
                  <a:lnTo>
                    <a:pt x="64570" y="97936"/>
                  </a:lnTo>
                  <a:cubicBezTo>
                    <a:pt x="63629" y="96053"/>
                    <a:pt x="62015" y="94439"/>
                    <a:pt x="60536" y="92624"/>
                  </a:cubicBezTo>
                  <a:close/>
                </a:path>
              </a:pathLst>
            </a:custGeom>
            <a:solidFill>
              <a:srgbClr val="191919"/>
            </a:solidFill>
            <a:ln w="6712" cap="flat">
              <a:noFill/>
              <a:prstDash val="solid"/>
              <a:miter/>
            </a:ln>
          </p:spPr>
          <p:txBody>
            <a:bodyPr rtlCol="0" anchor="ctr"/>
            <a:lstStyle/>
            <a:p>
              <a:endParaRPr lang="es-CO"/>
            </a:p>
          </p:txBody>
        </p:sp>
        <p:sp>
          <p:nvSpPr>
            <p:cNvPr id="440" name="Freeform: Shape 439">
              <a:extLst>
                <a:ext uri="{FF2B5EF4-FFF2-40B4-BE49-F238E27FC236}">
                  <a16:creationId xmlns:a16="http://schemas.microsoft.com/office/drawing/2014/main" id="{BCD2F2BB-B0FF-7528-7D39-1135A169E510}"/>
                </a:ext>
              </a:extLst>
            </p:cNvPr>
            <p:cNvSpPr/>
            <p:nvPr/>
          </p:nvSpPr>
          <p:spPr>
            <a:xfrm>
              <a:off x="4417790" y="6104628"/>
              <a:ext cx="8151" cy="13200"/>
            </a:xfrm>
            <a:custGeom>
              <a:avLst/>
              <a:gdLst>
                <a:gd name="connsiteX0" fmla="*/ 7638 w 8151"/>
                <a:gd name="connsiteY0" fmla="*/ 6764 h 13200"/>
                <a:gd name="connsiteX1" fmla="*/ 4679 w 8151"/>
                <a:gd name="connsiteY1" fmla="*/ 11470 h 13200"/>
                <a:gd name="connsiteX2" fmla="*/ -431 w 8151"/>
                <a:gd name="connsiteY2" fmla="*/ 1856 h 13200"/>
                <a:gd name="connsiteX3" fmla="*/ 1990 w 8151"/>
                <a:gd name="connsiteY3" fmla="*/ -1573 h 13200"/>
                <a:gd name="connsiteX4" fmla="*/ 7638 w 8151"/>
                <a:gd name="connsiteY4" fmla="*/ 6764 h 13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51" h="13200">
                  <a:moveTo>
                    <a:pt x="7638" y="6764"/>
                  </a:moveTo>
                  <a:cubicBezTo>
                    <a:pt x="7234" y="8915"/>
                    <a:pt x="7167" y="12411"/>
                    <a:pt x="4679" y="11470"/>
                  </a:cubicBezTo>
                  <a:cubicBezTo>
                    <a:pt x="1096" y="9722"/>
                    <a:pt x="-962" y="5822"/>
                    <a:pt x="-431" y="1856"/>
                  </a:cubicBezTo>
                  <a:cubicBezTo>
                    <a:pt x="-431" y="645"/>
                    <a:pt x="1183" y="-1573"/>
                    <a:pt x="1990" y="-1573"/>
                  </a:cubicBezTo>
                  <a:cubicBezTo>
                    <a:pt x="7436" y="-1304"/>
                    <a:pt x="7234" y="3066"/>
                    <a:pt x="7638" y="6764"/>
                  </a:cubicBezTo>
                  <a:close/>
                </a:path>
              </a:pathLst>
            </a:custGeom>
            <a:solidFill>
              <a:srgbClr val="E8E8E8"/>
            </a:solidFill>
            <a:ln w="6712" cap="flat">
              <a:noFill/>
              <a:prstDash val="solid"/>
              <a:miter/>
            </a:ln>
          </p:spPr>
          <p:txBody>
            <a:bodyPr rtlCol="0" anchor="ctr"/>
            <a:lstStyle/>
            <a:p>
              <a:endParaRPr lang="es-CO"/>
            </a:p>
          </p:txBody>
        </p:sp>
        <p:sp>
          <p:nvSpPr>
            <p:cNvPr id="441" name="Freeform: Shape 440">
              <a:extLst>
                <a:ext uri="{FF2B5EF4-FFF2-40B4-BE49-F238E27FC236}">
                  <a16:creationId xmlns:a16="http://schemas.microsoft.com/office/drawing/2014/main" id="{51772F72-3BD9-CB66-8717-BB04DB960A4C}"/>
                </a:ext>
              </a:extLst>
            </p:cNvPr>
            <p:cNvSpPr/>
            <p:nvPr/>
          </p:nvSpPr>
          <p:spPr>
            <a:xfrm>
              <a:off x="8042605" y="777307"/>
              <a:ext cx="15991" cy="20170"/>
            </a:xfrm>
            <a:custGeom>
              <a:avLst/>
              <a:gdLst>
                <a:gd name="connsiteX0" fmla="*/ 15478 w 15991"/>
                <a:gd name="connsiteY0" fmla="*/ 18598 h 20170"/>
                <a:gd name="connsiteX1" fmla="*/ -390 w 15991"/>
                <a:gd name="connsiteY1" fmla="*/ -1573 h 20170"/>
                <a:gd name="connsiteX2" fmla="*/ 15478 w 15991"/>
                <a:gd name="connsiteY2" fmla="*/ 18598 h 20170"/>
              </a:gdLst>
              <a:ahLst/>
              <a:cxnLst>
                <a:cxn ang="0">
                  <a:pos x="connsiteX0" y="connsiteY0"/>
                </a:cxn>
                <a:cxn ang="0">
                  <a:pos x="connsiteX1" y="connsiteY1"/>
                </a:cxn>
                <a:cxn ang="0">
                  <a:pos x="connsiteX2" y="connsiteY2"/>
                </a:cxn>
              </a:cxnLst>
              <a:rect l="l" t="t" r="r" b="b"/>
              <a:pathLst>
                <a:path w="15991" h="20170">
                  <a:moveTo>
                    <a:pt x="15478" y="18598"/>
                  </a:moveTo>
                  <a:cubicBezTo>
                    <a:pt x="5326" y="15505"/>
                    <a:pt x="-1532" y="9924"/>
                    <a:pt x="-390" y="-1573"/>
                  </a:cubicBezTo>
                  <a:cubicBezTo>
                    <a:pt x="6805" y="3402"/>
                    <a:pt x="12318" y="10463"/>
                    <a:pt x="15478" y="18598"/>
                  </a:cubicBezTo>
                  <a:close/>
                </a:path>
              </a:pathLst>
            </a:custGeom>
            <a:solidFill>
              <a:srgbClr val="020202"/>
            </a:solidFill>
            <a:ln w="6712" cap="flat">
              <a:noFill/>
              <a:prstDash val="solid"/>
              <a:miter/>
            </a:ln>
          </p:spPr>
          <p:txBody>
            <a:bodyPr rtlCol="0" anchor="ctr"/>
            <a:lstStyle/>
            <a:p>
              <a:endParaRPr lang="es-CO"/>
            </a:p>
          </p:txBody>
        </p:sp>
        <p:sp>
          <p:nvSpPr>
            <p:cNvPr id="442" name="Freeform: Shape 441">
              <a:extLst>
                <a:ext uri="{FF2B5EF4-FFF2-40B4-BE49-F238E27FC236}">
                  <a16:creationId xmlns:a16="http://schemas.microsoft.com/office/drawing/2014/main" id="{28782AAB-C6AE-BFC7-6D66-FFFAB1EBAE7C}"/>
                </a:ext>
              </a:extLst>
            </p:cNvPr>
            <p:cNvSpPr/>
            <p:nvPr/>
          </p:nvSpPr>
          <p:spPr>
            <a:xfrm>
              <a:off x="5045624" y="390593"/>
              <a:ext cx="3031232" cy="4259736"/>
            </a:xfrm>
            <a:custGeom>
              <a:avLst/>
              <a:gdLst>
                <a:gd name="connsiteX0" fmla="*/ 644298 w 3031232"/>
                <a:gd name="connsiteY0" fmla="*/ 1032280 h 4259736"/>
                <a:gd name="connsiteX1" fmla="*/ 615925 w 3031232"/>
                <a:gd name="connsiteY1" fmla="*/ 1160027 h 4259736"/>
                <a:gd name="connsiteX2" fmla="*/ 614916 w 3031232"/>
                <a:gd name="connsiteY2" fmla="*/ 1229683 h 4259736"/>
                <a:gd name="connsiteX3" fmla="*/ 607319 w 3031232"/>
                <a:gd name="connsiteY3" fmla="*/ 1418547 h 4259736"/>
                <a:gd name="connsiteX4" fmla="*/ 606915 w 3031232"/>
                <a:gd name="connsiteY4" fmla="*/ 1625094 h 4259736"/>
                <a:gd name="connsiteX5" fmla="*/ 607722 w 3031232"/>
                <a:gd name="connsiteY5" fmla="*/ 1714584 h 4259736"/>
                <a:gd name="connsiteX6" fmla="*/ 639592 w 3031232"/>
                <a:gd name="connsiteY6" fmla="*/ 1948361 h 4259736"/>
                <a:gd name="connsiteX7" fmla="*/ 744949 w 3031232"/>
                <a:gd name="connsiteY7" fmla="*/ 2226379 h 4259736"/>
                <a:gd name="connsiteX8" fmla="*/ 894279 w 3031232"/>
                <a:gd name="connsiteY8" fmla="*/ 2458341 h 4259736"/>
                <a:gd name="connsiteX9" fmla="*/ 997149 w 3031232"/>
                <a:gd name="connsiteY9" fmla="*/ 2579903 h 4259736"/>
                <a:gd name="connsiteX10" fmla="*/ 1072654 w 3031232"/>
                <a:gd name="connsiteY10" fmla="*/ 2631471 h 4259736"/>
                <a:gd name="connsiteX11" fmla="*/ 1212100 w 3031232"/>
                <a:gd name="connsiteY11" fmla="*/ 2691042 h 4259736"/>
                <a:gd name="connsiteX12" fmla="*/ 1467594 w 3031232"/>
                <a:gd name="connsiteY12" fmla="*/ 2774078 h 4259736"/>
                <a:gd name="connsiteX13" fmla="*/ 1609931 w 3031232"/>
                <a:gd name="connsiteY13" fmla="*/ 2796400 h 4259736"/>
                <a:gd name="connsiteX14" fmla="*/ 1975422 w 3031232"/>
                <a:gd name="connsiteY14" fmla="*/ 2805611 h 4259736"/>
                <a:gd name="connsiteX15" fmla="*/ 2111238 w 3031232"/>
                <a:gd name="connsiteY15" fmla="*/ 2789946 h 4259736"/>
                <a:gd name="connsiteX16" fmla="*/ 2300371 w 3031232"/>
                <a:gd name="connsiteY16" fmla="*/ 2760564 h 4259736"/>
                <a:gd name="connsiteX17" fmla="*/ 2521911 w 3031232"/>
                <a:gd name="connsiteY17" fmla="*/ 2714843 h 4259736"/>
                <a:gd name="connsiteX18" fmla="*/ 2713464 w 3031232"/>
                <a:gd name="connsiteY18" fmla="*/ 2661055 h 4259736"/>
                <a:gd name="connsiteX19" fmla="*/ 2880141 w 3031232"/>
                <a:gd name="connsiteY19" fmla="*/ 2611234 h 4259736"/>
                <a:gd name="connsiteX20" fmla="*/ 2941930 w 3031232"/>
                <a:gd name="connsiteY20" fmla="*/ 2593215 h 4259736"/>
                <a:gd name="connsiteX21" fmla="*/ 2971513 w 3031232"/>
                <a:gd name="connsiteY21" fmla="*/ 2591870 h 4259736"/>
                <a:gd name="connsiteX22" fmla="*/ 3025302 w 3031232"/>
                <a:gd name="connsiteY22" fmla="*/ 2631875 h 4259736"/>
                <a:gd name="connsiteX23" fmla="*/ 3030681 w 3031232"/>
                <a:gd name="connsiteY23" fmla="*/ 2668451 h 4259736"/>
                <a:gd name="connsiteX24" fmla="*/ 3025436 w 3031232"/>
                <a:gd name="connsiteY24" fmla="*/ 2801980 h 4259736"/>
                <a:gd name="connsiteX25" fmla="*/ 2996996 w 3031232"/>
                <a:gd name="connsiteY25" fmla="*/ 2912045 h 4259736"/>
                <a:gd name="connsiteX26" fmla="*/ 2923440 w 3031232"/>
                <a:gd name="connsiteY26" fmla="*/ 3228991 h 4259736"/>
                <a:gd name="connsiteX27" fmla="*/ 2892445 w 3031232"/>
                <a:gd name="connsiteY27" fmla="*/ 3380069 h 4259736"/>
                <a:gd name="connsiteX28" fmla="*/ 2784061 w 3031232"/>
                <a:gd name="connsiteY28" fmla="*/ 3749863 h 4259736"/>
                <a:gd name="connsiteX29" fmla="*/ 2745065 w 3031232"/>
                <a:gd name="connsiteY29" fmla="*/ 3827588 h 4259736"/>
                <a:gd name="connsiteX30" fmla="*/ 2587937 w 3031232"/>
                <a:gd name="connsiteY30" fmla="*/ 4032992 h 4259736"/>
                <a:gd name="connsiteX31" fmla="*/ 2512565 w 3031232"/>
                <a:gd name="connsiteY31" fmla="*/ 4089267 h 4259736"/>
                <a:gd name="connsiteX32" fmla="*/ 2142771 w 3031232"/>
                <a:gd name="connsiteY32" fmla="*/ 4227234 h 4259736"/>
                <a:gd name="connsiteX33" fmla="*/ 1940729 w 3031232"/>
                <a:gd name="connsiteY33" fmla="*/ 4253524 h 4259736"/>
                <a:gd name="connsiteX34" fmla="*/ 1814058 w 3031232"/>
                <a:gd name="connsiteY34" fmla="*/ 4258163 h 4259736"/>
                <a:gd name="connsiteX35" fmla="*/ 1608318 w 3031232"/>
                <a:gd name="connsiteY35" fmla="*/ 4244716 h 4259736"/>
                <a:gd name="connsiteX36" fmla="*/ 1501683 w 3031232"/>
                <a:gd name="connsiteY36" fmla="*/ 4239269 h 4259736"/>
                <a:gd name="connsiteX37" fmla="*/ 1205847 w 3031232"/>
                <a:gd name="connsiteY37" fmla="*/ 4205652 h 4259736"/>
                <a:gd name="connsiteX38" fmla="*/ 1027069 w 3031232"/>
                <a:gd name="connsiteY38" fmla="*/ 4173513 h 4259736"/>
                <a:gd name="connsiteX39" fmla="*/ 766465 w 3031232"/>
                <a:gd name="connsiteY39" fmla="*/ 4054978 h 4259736"/>
                <a:gd name="connsiteX40" fmla="*/ 570810 w 3031232"/>
                <a:gd name="connsiteY40" fmla="*/ 3890251 h 4259736"/>
                <a:gd name="connsiteX41" fmla="*/ 374012 w 3031232"/>
                <a:gd name="connsiteY41" fmla="*/ 3554075 h 4259736"/>
                <a:gd name="connsiteX42" fmla="*/ 299179 w 3031232"/>
                <a:gd name="connsiteY42" fmla="*/ 3272829 h 4259736"/>
                <a:gd name="connsiteX43" fmla="*/ 292456 w 3031232"/>
                <a:gd name="connsiteY43" fmla="*/ 3238740 h 4259736"/>
                <a:gd name="connsiteX44" fmla="*/ 268924 w 3031232"/>
                <a:gd name="connsiteY44" fmla="*/ 3141586 h 4259736"/>
                <a:gd name="connsiteX45" fmla="*/ 253863 w 3031232"/>
                <a:gd name="connsiteY45" fmla="*/ 3108506 h 4259736"/>
                <a:gd name="connsiteX46" fmla="*/ 227842 w 3031232"/>
                <a:gd name="connsiteY46" fmla="*/ 3025605 h 4259736"/>
                <a:gd name="connsiteX47" fmla="*/ 113542 w 3031232"/>
                <a:gd name="connsiteY47" fmla="*/ 2602763 h 4259736"/>
                <a:gd name="connsiteX48" fmla="*/ 50409 w 3031232"/>
                <a:gd name="connsiteY48" fmla="*/ 2240297 h 4259736"/>
                <a:gd name="connsiteX49" fmla="*/ 28423 w 3031232"/>
                <a:gd name="connsiteY49" fmla="*/ 2034960 h 4259736"/>
                <a:gd name="connsiteX50" fmla="*/ 19480 w 3031232"/>
                <a:gd name="connsiteY50" fmla="*/ 1816849 h 4259736"/>
                <a:gd name="connsiteX51" fmla="*/ 14908 w 3031232"/>
                <a:gd name="connsiteY51" fmla="*/ 1675655 h 4259736"/>
                <a:gd name="connsiteX52" fmla="*/ 10538 w 3031232"/>
                <a:gd name="connsiteY52" fmla="*/ 1486657 h 4259736"/>
                <a:gd name="connsiteX53" fmla="*/ 453 w 3031232"/>
                <a:gd name="connsiteY53" fmla="*/ 1148665 h 4259736"/>
                <a:gd name="connsiteX54" fmla="*/ 13900 w 3031232"/>
                <a:gd name="connsiteY54" fmla="*/ 835819 h 4259736"/>
                <a:gd name="connsiteX55" fmla="*/ 23245 w 3031232"/>
                <a:gd name="connsiteY55" fmla="*/ 704441 h 4259736"/>
                <a:gd name="connsiteX56" fmla="*/ 62040 w 3031232"/>
                <a:gd name="connsiteY56" fmla="*/ 545967 h 4259736"/>
                <a:gd name="connsiteX57" fmla="*/ 117375 w 3031232"/>
                <a:gd name="connsiteY57" fmla="*/ 443501 h 4259736"/>
                <a:gd name="connsiteX58" fmla="*/ 320157 w 3031232"/>
                <a:gd name="connsiteY58" fmla="*/ 192646 h 4259736"/>
                <a:gd name="connsiteX59" fmla="*/ 650955 w 3031232"/>
                <a:gd name="connsiteY59" fmla="*/ 23616 h 4259736"/>
                <a:gd name="connsiteX60" fmla="*/ 968103 w 3031232"/>
                <a:gd name="connsiteY60" fmla="*/ 6942 h 4259736"/>
                <a:gd name="connsiteX61" fmla="*/ 1114744 w 3031232"/>
                <a:gd name="connsiteY61" fmla="*/ 1496 h 4259736"/>
                <a:gd name="connsiteX62" fmla="*/ 1134914 w 3031232"/>
                <a:gd name="connsiteY62" fmla="*/ 151 h 4259736"/>
                <a:gd name="connsiteX63" fmla="*/ 1356185 w 3031232"/>
                <a:gd name="connsiteY63" fmla="*/ -252 h 4259736"/>
                <a:gd name="connsiteX64" fmla="*/ 1507868 w 3031232"/>
                <a:gd name="connsiteY64" fmla="*/ -1328 h 4259736"/>
                <a:gd name="connsiteX65" fmla="*/ 1705742 w 3031232"/>
                <a:gd name="connsiteY65" fmla="*/ 15885 h 4259736"/>
                <a:gd name="connsiteX66" fmla="*/ 1735258 w 3031232"/>
                <a:gd name="connsiteY66" fmla="*/ 19582 h 4259736"/>
                <a:gd name="connsiteX67" fmla="*/ 1735258 w 3031232"/>
                <a:gd name="connsiteY67" fmla="*/ 19112 h 4259736"/>
                <a:gd name="connsiteX68" fmla="*/ 1775599 w 3031232"/>
                <a:gd name="connsiteY68" fmla="*/ 29062 h 4259736"/>
                <a:gd name="connsiteX69" fmla="*/ 1775599 w 3031232"/>
                <a:gd name="connsiteY69" fmla="*/ 29062 h 4259736"/>
                <a:gd name="connsiteX70" fmla="*/ 1795770 w 3031232"/>
                <a:gd name="connsiteY70" fmla="*/ 34777 h 4259736"/>
                <a:gd name="connsiteX71" fmla="*/ 1795232 w 3031232"/>
                <a:gd name="connsiteY71" fmla="*/ 34374 h 4259736"/>
                <a:gd name="connsiteX72" fmla="*/ 1810696 w 3031232"/>
                <a:gd name="connsiteY72" fmla="*/ 39551 h 4259736"/>
                <a:gd name="connsiteX73" fmla="*/ 1810293 w 3031232"/>
                <a:gd name="connsiteY73" fmla="*/ 39215 h 4259736"/>
                <a:gd name="connsiteX74" fmla="*/ 1825690 w 3031232"/>
                <a:gd name="connsiteY74" fmla="*/ 44460 h 4259736"/>
                <a:gd name="connsiteX75" fmla="*/ 1825286 w 3031232"/>
                <a:gd name="connsiteY75" fmla="*/ 44460 h 4259736"/>
                <a:gd name="connsiteX76" fmla="*/ 1840549 w 3031232"/>
                <a:gd name="connsiteY76" fmla="*/ 49905 h 4259736"/>
                <a:gd name="connsiteX77" fmla="*/ 1840078 w 3031232"/>
                <a:gd name="connsiteY77" fmla="*/ 49569 h 4259736"/>
                <a:gd name="connsiteX78" fmla="*/ 1865560 w 3031232"/>
                <a:gd name="connsiteY78" fmla="*/ 59520 h 4259736"/>
                <a:gd name="connsiteX79" fmla="*/ 1865224 w 3031232"/>
                <a:gd name="connsiteY79" fmla="*/ 59520 h 4259736"/>
                <a:gd name="connsiteX80" fmla="*/ 1890437 w 3031232"/>
                <a:gd name="connsiteY80" fmla="*/ 69807 h 4259736"/>
                <a:gd name="connsiteX81" fmla="*/ 1890437 w 3031232"/>
                <a:gd name="connsiteY81" fmla="*/ 69807 h 4259736"/>
                <a:gd name="connsiteX82" fmla="*/ 1915584 w 3031232"/>
                <a:gd name="connsiteY82" fmla="*/ 80296 h 4259736"/>
                <a:gd name="connsiteX83" fmla="*/ 1915112 w 3031232"/>
                <a:gd name="connsiteY83" fmla="*/ 80296 h 4259736"/>
                <a:gd name="connsiteX84" fmla="*/ 1925669 w 3031232"/>
                <a:gd name="connsiteY84" fmla="*/ 85136 h 4259736"/>
                <a:gd name="connsiteX85" fmla="*/ 1925669 w 3031232"/>
                <a:gd name="connsiteY85" fmla="*/ 85136 h 4259736"/>
                <a:gd name="connsiteX86" fmla="*/ 1936022 w 3031232"/>
                <a:gd name="connsiteY86" fmla="*/ 89910 h 4259736"/>
                <a:gd name="connsiteX87" fmla="*/ 1936022 w 3031232"/>
                <a:gd name="connsiteY87" fmla="*/ 89910 h 4259736"/>
                <a:gd name="connsiteX88" fmla="*/ 1960631 w 3031232"/>
                <a:gd name="connsiteY88" fmla="*/ 101004 h 4259736"/>
                <a:gd name="connsiteX89" fmla="*/ 1960093 w 3031232"/>
                <a:gd name="connsiteY89" fmla="*/ 101004 h 4259736"/>
                <a:gd name="connsiteX90" fmla="*/ 1970514 w 3031232"/>
                <a:gd name="connsiteY90" fmla="*/ 106383 h 4259736"/>
                <a:gd name="connsiteX91" fmla="*/ 1969977 w 3031232"/>
                <a:gd name="connsiteY91" fmla="*/ 105979 h 4259736"/>
                <a:gd name="connsiteX92" fmla="*/ 2015696 w 3031232"/>
                <a:gd name="connsiteY92" fmla="*/ 130386 h 4259736"/>
                <a:gd name="connsiteX93" fmla="*/ 2015696 w 3031232"/>
                <a:gd name="connsiteY93" fmla="*/ 130386 h 4259736"/>
                <a:gd name="connsiteX94" fmla="*/ 2025781 w 3031232"/>
                <a:gd name="connsiteY94" fmla="*/ 135832 h 4259736"/>
                <a:gd name="connsiteX95" fmla="*/ 2025378 w 3031232"/>
                <a:gd name="connsiteY95" fmla="*/ 135832 h 4259736"/>
                <a:gd name="connsiteX96" fmla="*/ 2035531 w 3031232"/>
                <a:gd name="connsiteY96" fmla="*/ 141480 h 4259736"/>
                <a:gd name="connsiteX97" fmla="*/ 2035060 w 3031232"/>
                <a:gd name="connsiteY97" fmla="*/ 141480 h 4259736"/>
                <a:gd name="connsiteX98" fmla="*/ 2060677 w 3031232"/>
                <a:gd name="connsiteY98" fmla="*/ 156205 h 4259736"/>
                <a:gd name="connsiteX99" fmla="*/ 2060677 w 3031232"/>
                <a:gd name="connsiteY99" fmla="*/ 156205 h 4259736"/>
                <a:gd name="connsiteX100" fmla="*/ 2070830 w 3031232"/>
                <a:gd name="connsiteY100" fmla="*/ 161650 h 4259736"/>
                <a:gd name="connsiteX101" fmla="*/ 2070358 w 3031232"/>
                <a:gd name="connsiteY101" fmla="*/ 161650 h 4259736"/>
                <a:gd name="connsiteX102" fmla="*/ 2080578 w 3031232"/>
                <a:gd name="connsiteY102" fmla="*/ 167231 h 4259736"/>
                <a:gd name="connsiteX103" fmla="*/ 2080108 w 3031232"/>
                <a:gd name="connsiteY103" fmla="*/ 167231 h 4259736"/>
                <a:gd name="connsiteX104" fmla="*/ 2095504 w 3031232"/>
                <a:gd name="connsiteY104" fmla="*/ 177450 h 4259736"/>
                <a:gd name="connsiteX105" fmla="*/ 2095034 w 3031232"/>
                <a:gd name="connsiteY105" fmla="*/ 176913 h 4259736"/>
                <a:gd name="connsiteX106" fmla="*/ 2100884 w 3031232"/>
                <a:gd name="connsiteY106" fmla="*/ 181552 h 4259736"/>
                <a:gd name="connsiteX107" fmla="*/ 2100884 w 3031232"/>
                <a:gd name="connsiteY107" fmla="*/ 181552 h 4259736"/>
                <a:gd name="connsiteX108" fmla="*/ 2110566 w 3031232"/>
                <a:gd name="connsiteY108" fmla="*/ 187536 h 4259736"/>
                <a:gd name="connsiteX109" fmla="*/ 2110028 w 3031232"/>
                <a:gd name="connsiteY109" fmla="*/ 187200 h 4259736"/>
                <a:gd name="connsiteX110" fmla="*/ 2125492 w 3031232"/>
                <a:gd name="connsiteY110" fmla="*/ 197420 h 4259736"/>
                <a:gd name="connsiteX111" fmla="*/ 2125088 w 3031232"/>
                <a:gd name="connsiteY111" fmla="*/ 197420 h 4259736"/>
                <a:gd name="connsiteX112" fmla="*/ 2140418 w 3031232"/>
                <a:gd name="connsiteY112" fmla="*/ 207706 h 4259736"/>
                <a:gd name="connsiteX113" fmla="*/ 2140015 w 3031232"/>
                <a:gd name="connsiteY113" fmla="*/ 207706 h 4259736"/>
                <a:gd name="connsiteX114" fmla="*/ 2155344 w 3031232"/>
                <a:gd name="connsiteY114" fmla="*/ 217993 h 4259736"/>
                <a:gd name="connsiteX115" fmla="*/ 2154941 w 3031232"/>
                <a:gd name="connsiteY115" fmla="*/ 217993 h 4259736"/>
                <a:gd name="connsiteX116" fmla="*/ 2175515 w 3031232"/>
                <a:gd name="connsiteY116" fmla="*/ 232920 h 4259736"/>
                <a:gd name="connsiteX117" fmla="*/ 2175515 w 3031232"/>
                <a:gd name="connsiteY117" fmla="*/ 232920 h 4259736"/>
                <a:gd name="connsiteX118" fmla="*/ 2195685 w 3031232"/>
                <a:gd name="connsiteY118" fmla="*/ 248787 h 4259736"/>
                <a:gd name="connsiteX119" fmla="*/ 2195148 w 3031232"/>
                <a:gd name="connsiteY119" fmla="*/ 248182 h 4259736"/>
                <a:gd name="connsiteX120" fmla="*/ 2200930 w 3031232"/>
                <a:gd name="connsiteY120" fmla="*/ 253292 h 4259736"/>
                <a:gd name="connsiteX121" fmla="*/ 2200527 w 3031232"/>
                <a:gd name="connsiteY121" fmla="*/ 252822 h 4259736"/>
                <a:gd name="connsiteX122" fmla="*/ 2206174 w 3031232"/>
                <a:gd name="connsiteY122" fmla="*/ 257797 h 4259736"/>
                <a:gd name="connsiteX123" fmla="*/ 2206174 w 3031232"/>
                <a:gd name="connsiteY123" fmla="*/ 257797 h 4259736"/>
                <a:gd name="connsiteX124" fmla="*/ 2235825 w 3031232"/>
                <a:gd name="connsiteY124" fmla="*/ 283615 h 4259736"/>
                <a:gd name="connsiteX125" fmla="*/ 2235354 w 3031232"/>
                <a:gd name="connsiteY125" fmla="*/ 283078 h 4259736"/>
                <a:gd name="connsiteX126" fmla="*/ 2241271 w 3031232"/>
                <a:gd name="connsiteY126" fmla="*/ 287649 h 4259736"/>
                <a:gd name="connsiteX127" fmla="*/ 2241271 w 3031232"/>
                <a:gd name="connsiteY127" fmla="*/ 287649 h 4259736"/>
                <a:gd name="connsiteX128" fmla="*/ 2250953 w 3031232"/>
                <a:gd name="connsiteY128" fmla="*/ 293768 h 4259736"/>
                <a:gd name="connsiteX129" fmla="*/ 2250348 w 3031232"/>
                <a:gd name="connsiteY129" fmla="*/ 293163 h 4259736"/>
                <a:gd name="connsiteX130" fmla="*/ 2256264 w 3031232"/>
                <a:gd name="connsiteY130" fmla="*/ 297936 h 4259736"/>
                <a:gd name="connsiteX131" fmla="*/ 2256264 w 3031232"/>
                <a:gd name="connsiteY131" fmla="*/ 297936 h 4259736"/>
                <a:gd name="connsiteX132" fmla="*/ 2271057 w 3031232"/>
                <a:gd name="connsiteY132" fmla="*/ 308761 h 4259736"/>
                <a:gd name="connsiteX133" fmla="*/ 2270518 w 3031232"/>
                <a:gd name="connsiteY133" fmla="*/ 308224 h 4259736"/>
                <a:gd name="connsiteX134" fmla="*/ 2276300 w 3031232"/>
                <a:gd name="connsiteY134" fmla="*/ 313266 h 4259736"/>
                <a:gd name="connsiteX135" fmla="*/ 2275897 w 3031232"/>
                <a:gd name="connsiteY135" fmla="*/ 313266 h 4259736"/>
                <a:gd name="connsiteX136" fmla="*/ 2281410 w 3031232"/>
                <a:gd name="connsiteY136" fmla="*/ 318174 h 4259736"/>
                <a:gd name="connsiteX137" fmla="*/ 2281410 w 3031232"/>
                <a:gd name="connsiteY137" fmla="*/ 318174 h 4259736"/>
                <a:gd name="connsiteX138" fmla="*/ 2310927 w 3031232"/>
                <a:gd name="connsiteY138" fmla="*/ 344127 h 4259736"/>
                <a:gd name="connsiteX139" fmla="*/ 2310389 w 3031232"/>
                <a:gd name="connsiteY139" fmla="*/ 343589 h 4259736"/>
                <a:gd name="connsiteX140" fmla="*/ 2315969 w 3031232"/>
                <a:gd name="connsiteY140" fmla="*/ 348968 h 4259736"/>
                <a:gd name="connsiteX141" fmla="*/ 2315499 w 3031232"/>
                <a:gd name="connsiteY141" fmla="*/ 348430 h 4259736"/>
                <a:gd name="connsiteX142" fmla="*/ 2321012 w 3031232"/>
                <a:gd name="connsiteY142" fmla="*/ 353876 h 4259736"/>
                <a:gd name="connsiteX143" fmla="*/ 2320542 w 3031232"/>
                <a:gd name="connsiteY143" fmla="*/ 353405 h 4259736"/>
                <a:gd name="connsiteX144" fmla="*/ 2325987 w 3031232"/>
                <a:gd name="connsiteY144" fmla="*/ 358851 h 4259736"/>
                <a:gd name="connsiteX145" fmla="*/ 2325517 w 3031232"/>
                <a:gd name="connsiteY145" fmla="*/ 358381 h 4259736"/>
                <a:gd name="connsiteX146" fmla="*/ 2331030 w 3031232"/>
                <a:gd name="connsiteY146" fmla="*/ 363827 h 4259736"/>
                <a:gd name="connsiteX147" fmla="*/ 2330492 w 3031232"/>
                <a:gd name="connsiteY147" fmla="*/ 363289 h 4259736"/>
                <a:gd name="connsiteX148" fmla="*/ 2336005 w 3031232"/>
                <a:gd name="connsiteY148" fmla="*/ 368803 h 4259736"/>
                <a:gd name="connsiteX149" fmla="*/ 2335468 w 3031232"/>
                <a:gd name="connsiteY149" fmla="*/ 368332 h 4259736"/>
                <a:gd name="connsiteX150" fmla="*/ 2340847 w 3031232"/>
                <a:gd name="connsiteY150" fmla="*/ 373913 h 4259736"/>
                <a:gd name="connsiteX151" fmla="*/ 2340376 w 3031232"/>
                <a:gd name="connsiteY151" fmla="*/ 373374 h 4259736"/>
                <a:gd name="connsiteX152" fmla="*/ 2345755 w 3031232"/>
                <a:gd name="connsiteY152" fmla="*/ 378955 h 4259736"/>
                <a:gd name="connsiteX153" fmla="*/ 2345149 w 3031232"/>
                <a:gd name="connsiteY153" fmla="*/ 378417 h 4259736"/>
                <a:gd name="connsiteX154" fmla="*/ 2371103 w 3031232"/>
                <a:gd name="connsiteY154" fmla="*/ 408068 h 4259736"/>
                <a:gd name="connsiteX155" fmla="*/ 2371103 w 3031232"/>
                <a:gd name="connsiteY155" fmla="*/ 408068 h 4259736"/>
                <a:gd name="connsiteX156" fmla="*/ 2376212 w 3031232"/>
                <a:gd name="connsiteY156" fmla="*/ 413581 h 4259736"/>
                <a:gd name="connsiteX157" fmla="*/ 2375809 w 3031232"/>
                <a:gd name="connsiteY157" fmla="*/ 413178 h 4259736"/>
                <a:gd name="connsiteX158" fmla="*/ 2380986 w 3031232"/>
                <a:gd name="connsiteY158" fmla="*/ 418825 h 4259736"/>
                <a:gd name="connsiteX159" fmla="*/ 2380515 w 3031232"/>
                <a:gd name="connsiteY159" fmla="*/ 418288 h 4259736"/>
                <a:gd name="connsiteX160" fmla="*/ 2385760 w 3031232"/>
                <a:gd name="connsiteY160" fmla="*/ 424003 h 4259736"/>
                <a:gd name="connsiteX161" fmla="*/ 2385155 w 3031232"/>
                <a:gd name="connsiteY161" fmla="*/ 423465 h 4259736"/>
                <a:gd name="connsiteX162" fmla="*/ 2426168 w 3031232"/>
                <a:gd name="connsiteY162" fmla="*/ 467840 h 4259736"/>
                <a:gd name="connsiteX163" fmla="*/ 2426168 w 3031232"/>
                <a:gd name="connsiteY163" fmla="*/ 467840 h 4259736"/>
                <a:gd name="connsiteX164" fmla="*/ 2431278 w 3031232"/>
                <a:gd name="connsiteY164" fmla="*/ 472883 h 4259736"/>
                <a:gd name="connsiteX165" fmla="*/ 2431278 w 3031232"/>
                <a:gd name="connsiteY165" fmla="*/ 472883 h 4259736"/>
                <a:gd name="connsiteX166" fmla="*/ 2446271 w 3031232"/>
                <a:gd name="connsiteY166" fmla="*/ 487943 h 4259736"/>
                <a:gd name="connsiteX167" fmla="*/ 2446271 w 3031232"/>
                <a:gd name="connsiteY167" fmla="*/ 487943 h 4259736"/>
                <a:gd name="connsiteX168" fmla="*/ 2451247 w 3031232"/>
                <a:gd name="connsiteY168" fmla="*/ 493456 h 4259736"/>
                <a:gd name="connsiteX169" fmla="*/ 2451247 w 3031232"/>
                <a:gd name="connsiteY169" fmla="*/ 493053 h 4259736"/>
                <a:gd name="connsiteX170" fmla="*/ 2456424 w 3031232"/>
                <a:gd name="connsiteY170" fmla="*/ 498701 h 4259736"/>
                <a:gd name="connsiteX171" fmla="*/ 2455886 w 3031232"/>
                <a:gd name="connsiteY171" fmla="*/ 498231 h 4259736"/>
                <a:gd name="connsiteX172" fmla="*/ 2461197 w 3031232"/>
                <a:gd name="connsiteY172" fmla="*/ 503945 h 4259736"/>
                <a:gd name="connsiteX173" fmla="*/ 2460592 w 3031232"/>
                <a:gd name="connsiteY173" fmla="*/ 503407 h 4259736"/>
                <a:gd name="connsiteX174" fmla="*/ 2481570 w 3031232"/>
                <a:gd name="connsiteY174" fmla="*/ 527948 h 4259736"/>
                <a:gd name="connsiteX175" fmla="*/ 2481570 w 3031232"/>
                <a:gd name="connsiteY175" fmla="*/ 527948 h 4259736"/>
                <a:gd name="connsiteX176" fmla="*/ 2486545 w 3031232"/>
                <a:gd name="connsiteY176" fmla="*/ 533395 h 4259736"/>
                <a:gd name="connsiteX177" fmla="*/ 2486545 w 3031232"/>
                <a:gd name="connsiteY177" fmla="*/ 533395 h 4259736"/>
                <a:gd name="connsiteX178" fmla="*/ 2491722 w 3031232"/>
                <a:gd name="connsiteY178" fmla="*/ 538975 h 4259736"/>
                <a:gd name="connsiteX179" fmla="*/ 2491252 w 3031232"/>
                <a:gd name="connsiteY179" fmla="*/ 538504 h 4259736"/>
                <a:gd name="connsiteX180" fmla="*/ 2496563 w 3031232"/>
                <a:gd name="connsiteY180" fmla="*/ 544152 h 4259736"/>
                <a:gd name="connsiteX181" fmla="*/ 2495958 w 3031232"/>
                <a:gd name="connsiteY181" fmla="*/ 543682 h 4259736"/>
                <a:gd name="connsiteX182" fmla="*/ 2516734 w 3031232"/>
                <a:gd name="connsiteY182" fmla="*/ 568491 h 4259736"/>
                <a:gd name="connsiteX183" fmla="*/ 2516734 w 3031232"/>
                <a:gd name="connsiteY183" fmla="*/ 568491 h 4259736"/>
                <a:gd name="connsiteX184" fmla="*/ 2521709 w 3031232"/>
                <a:gd name="connsiteY184" fmla="*/ 574273 h 4259736"/>
                <a:gd name="connsiteX185" fmla="*/ 2521104 w 3031232"/>
                <a:gd name="connsiteY185" fmla="*/ 573601 h 4259736"/>
                <a:gd name="connsiteX186" fmla="*/ 2504161 w 3031232"/>
                <a:gd name="connsiteY186" fmla="*/ 604596 h 4259736"/>
                <a:gd name="connsiteX187" fmla="*/ 2474376 w 3031232"/>
                <a:gd name="connsiteY187" fmla="*/ 605000 h 4259736"/>
                <a:gd name="connsiteX188" fmla="*/ 2278385 w 3031232"/>
                <a:gd name="connsiteY188" fmla="*/ 595318 h 4259736"/>
                <a:gd name="connsiteX189" fmla="*/ 2037682 w 3031232"/>
                <a:gd name="connsiteY189" fmla="*/ 586039 h 4259736"/>
                <a:gd name="connsiteX190" fmla="*/ 1672662 w 3031232"/>
                <a:gd name="connsiteY190" fmla="*/ 596662 h 4259736"/>
                <a:gd name="connsiteX191" fmla="*/ 1075613 w 3031232"/>
                <a:gd name="connsiteY191" fmla="*/ 669882 h 4259736"/>
                <a:gd name="connsiteX192" fmla="*/ 981483 w 3031232"/>
                <a:gd name="connsiteY192" fmla="*/ 701146 h 4259736"/>
                <a:gd name="connsiteX193" fmla="*/ 870410 w 3031232"/>
                <a:gd name="connsiteY193" fmla="*/ 750766 h 4259736"/>
                <a:gd name="connsiteX194" fmla="*/ 738360 w 3031232"/>
                <a:gd name="connsiteY194" fmla="*/ 873000 h 4259736"/>
                <a:gd name="connsiteX195" fmla="*/ 657678 w 3031232"/>
                <a:gd name="connsiteY195" fmla="*/ 1009219 h 4259736"/>
                <a:gd name="connsiteX196" fmla="*/ 644298 w 3031232"/>
                <a:gd name="connsiteY196" fmla="*/ 1032280 h 425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3031232" h="4259736">
                  <a:moveTo>
                    <a:pt x="644298" y="1032280"/>
                  </a:moveTo>
                  <a:cubicBezTo>
                    <a:pt x="624127" y="1072621"/>
                    <a:pt x="619018" y="1115989"/>
                    <a:pt x="615925" y="1160027"/>
                  </a:cubicBezTo>
                  <a:cubicBezTo>
                    <a:pt x="614379" y="1183157"/>
                    <a:pt x="614782" y="1206420"/>
                    <a:pt x="614916" y="1229683"/>
                  </a:cubicBezTo>
                  <a:cubicBezTo>
                    <a:pt x="614916" y="1292750"/>
                    <a:pt x="609739" y="1355614"/>
                    <a:pt x="607319" y="1418547"/>
                  </a:cubicBezTo>
                  <a:cubicBezTo>
                    <a:pt x="604629" y="1487329"/>
                    <a:pt x="603352" y="1556245"/>
                    <a:pt x="606915" y="1625094"/>
                  </a:cubicBezTo>
                  <a:cubicBezTo>
                    <a:pt x="608395" y="1654879"/>
                    <a:pt x="607252" y="1684732"/>
                    <a:pt x="607722" y="1714584"/>
                  </a:cubicBezTo>
                  <a:cubicBezTo>
                    <a:pt x="609134" y="1793854"/>
                    <a:pt x="623791" y="1871108"/>
                    <a:pt x="639592" y="1948361"/>
                  </a:cubicBezTo>
                  <a:cubicBezTo>
                    <a:pt x="659682" y="2046054"/>
                    <a:pt x="695249" y="2139914"/>
                    <a:pt x="744949" y="2226379"/>
                  </a:cubicBezTo>
                  <a:cubicBezTo>
                    <a:pt x="790602" y="2306322"/>
                    <a:pt x="834440" y="2387744"/>
                    <a:pt x="894279" y="2458341"/>
                  </a:cubicBezTo>
                  <a:cubicBezTo>
                    <a:pt x="928569" y="2498682"/>
                    <a:pt x="963128" y="2539023"/>
                    <a:pt x="997149" y="2579903"/>
                  </a:cubicBezTo>
                  <a:cubicBezTo>
                    <a:pt x="1017320" y="2604309"/>
                    <a:pt x="1045222" y="2617823"/>
                    <a:pt x="1072654" y="2631471"/>
                  </a:cubicBezTo>
                  <a:cubicBezTo>
                    <a:pt x="1117662" y="2654601"/>
                    <a:pt x="1164262" y="2674502"/>
                    <a:pt x="1212100" y="2691042"/>
                  </a:cubicBezTo>
                  <a:cubicBezTo>
                    <a:pt x="1297086" y="2719214"/>
                    <a:pt x="1380188" y="2752764"/>
                    <a:pt x="1467594" y="2774078"/>
                  </a:cubicBezTo>
                  <a:cubicBezTo>
                    <a:pt x="1514471" y="2784768"/>
                    <a:pt x="1562026" y="2792231"/>
                    <a:pt x="1609931" y="2796400"/>
                  </a:cubicBezTo>
                  <a:cubicBezTo>
                    <a:pt x="1731493" y="2808838"/>
                    <a:pt x="1853525" y="2807628"/>
                    <a:pt x="1975422" y="2805611"/>
                  </a:cubicBezTo>
                  <a:cubicBezTo>
                    <a:pt x="2021075" y="2804132"/>
                    <a:pt x="2066459" y="2798888"/>
                    <a:pt x="2111238" y="2789946"/>
                  </a:cubicBezTo>
                  <a:cubicBezTo>
                    <a:pt x="2174036" y="2778314"/>
                    <a:pt x="2236699" y="2766883"/>
                    <a:pt x="2300371" y="2760564"/>
                  </a:cubicBezTo>
                  <a:cubicBezTo>
                    <a:pt x="2375742" y="2753101"/>
                    <a:pt x="2448289" y="2731450"/>
                    <a:pt x="2521911" y="2714843"/>
                  </a:cubicBezTo>
                  <a:cubicBezTo>
                    <a:pt x="2586726" y="2700254"/>
                    <a:pt x="2649658" y="2678402"/>
                    <a:pt x="2713464" y="2661055"/>
                  </a:cubicBezTo>
                  <a:cubicBezTo>
                    <a:pt x="2769472" y="2645860"/>
                    <a:pt x="2825142" y="2629791"/>
                    <a:pt x="2880141" y="2611234"/>
                  </a:cubicBezTo>
                  <a:cubicBezTo>
                    <a:pt x="2900311" y="2604510"/>
                    <a:pt x="2921289" y="2599199"/>
                    <a:pt x="2941930" y="2593215"/>
                  </a:cubicBezTo>
                  <a:cubicBezTo>
                    <a:pt x="2951814" y="2592744"/>
                    <a:pt x="2961697" y="2591601"/>
                    <a:pt x="2971513" y="2591870"/>
                  </a:cubicBezTo>
                  <a:cubicBezTo>
                    <a:pt x="2996525" y="2591265"/>
                    <a:pt x="3018713" y="2607738"/>
                    <a:pt x="3025302" y="2631875"/>
                  </a:cubicBezTo>
                  <a:cubicBezTo>
                    <a:pt x="3029135" y="2643641"/>
                    <a:pt x="3031017" y="2656013"/>
                    <a:pt x="3030681" y="2668451"/>
                  </a:cubicBezTo>
                  <a:cubicBezTo>
                    <a:pt x="3030009" y="2713028"/>
                    <a:pt x="3030681" y="2757605"/>
                    <a:pt x="3025436" y="2801980"/>
                  </a:cubicBezTo>
                  <a:cubicBezTo>
                    <a:pt x="3022679" y="2840371"/>
                    <a:pt x="3009703" y="2875939"/>
                    <a:pt x="2996996" y="2912045"/>
                  </a:cubicBezTo>
                  <a:cubicBezTo>
                    <a:pt x="2960823" y="3014646"/>
                    <a:pt x="2936215" y="3120944"/>
                    <a:pt x="2923440" y="3228991"/>
                  </a:cubicBezTo>
                  <a:cubicBezTo>
                    <a:pt x="2917188" y="3280158"/>
                    <a:pt x="2904211" y="3329844"/>
                    <a:pt x="2892445" y="3380069"/>
                  </a:cubicBezTo>
                  <a:cubicBezTo>
                    <a:pt x="2862996" y="3505329"/>
                    <a:pt x="2831530" y="3630051"/>
                    <a:pt x="2784061" y="3749863"/>
                  </a:cubicBezTo>
                  <a:cubicBezTo>
                    <a:pt x="2773708" y="3777026"/>
                    <a:pt x="2760664" y="3803047"/>
                    <a:pt x="2745065" y="3827588"/>
                  </a:cubicBezTo>
                  <a:cubicBezTo>
                    <a:pt x="2697530" y="3899664"/>
                    <a:pt x="2645019" y="3968243"/>
                    <a:pt x="2587937" y="4032992"/>
                  </a:cubicBezTo>
                  <a:cubicBezTo>
                    <a:pt x="2566959" y="4056793"/>
                    <a:pt x="2541342" y="4075954"/>
                    <a:pt x="2512565" y="4089267"/>
                  </a:cubicBezTo>
                  <a:cubicBezTo>
                    <a:pt x="2393155" y="4145611"/>
                    <a:pt x="2271997" y="4197786"/>
                    <a:pt x="2142771" y="4227234"/>
                  </a:cubicBezTo>
                  <a:cubicBezTo>
                    <a:pt x="2076275" y="4241556"/>
                    <a:pt x="2008704" y="4250364"/>
                    <a:pt x="1940729" y="4253524"/>
                  </a:cubicBezTo>
                  <a:cubicBezTo>
                    <a:pt x="1898505" y="4256011"/>
                    <a:pt x="1856349" y="4258230"/>
                    <a:pt x="1814058" y="4258163"/>
                  </a:cubicBezTo>
                  <a:cubicBezTo>
                    <a:pt x="1745142" y="4258163"/>
                    <a:pt x="1676898" y="4249489"/>
                    <a:pt x="1608318" y="4244716"/>
                  </a:cubicBezTo>
                  <a:cubicBezTo>
                    <a:pt x="1572818" y="4242093"/>
                    <a:pt x="1537048" y="4239808"/>
                    <a:pt x="1501683" y="4239269"/>
                  </a:cubicBezTo>
                  <a:cubicBezTo>
                    <a:pt x="1402255" y="4237050"/>
                    <a:pt x="1303238" y="4225822"/>
                    <a:pt x="1205847" y="4205652"/>
                  </a:cubicBezTo>
                  <a:cubicBezTo>
                    <a:pt x="1146412" y="4193818"/>
                    <a:pt x="1086370" y="4186221"/>
                    <a:pt x="1027069" y="4173513"/>
                  </a:cubicBezTo>
                  <a:cubicBezTo>
                    <a:pt x="932616" y="4153409"/>
                    <a:pt x="843684" y="4112934"/>
                    <a:pt x="766465" y="4054978"/>
                  </a:cubicBezTo>
                  <a:cubicBezTo>
                    <a:pt x="697817" y="4004013"/>
                    <a:pt x="628901" y="3953654"/>
                    <a:pt x="570810" y="3890251"/>
                  </a:cubicBezTo>
                  <a:cubicBezTo>
                    <a:pt x="480984" y="3792222"/>
                    <a:pt x="413278" y="3681822"/>
                    <a:pt x="374012" y="3554075"/>
                  </a:cubicBezTo>
                  <a:cubicBezTo>
                    <a:pt x="345504" y="3461222"/>
                    <a:pt x="324594" y="3366487"/>
                    <a:pt x="299179" y="3272829"/>
                  </a:cubicBezTo>
                  <a:cubicBezTo>
                    <a:pt x="295367" y="3261803"/>
                    <a:pt x="293101" y="3250372"/>
                    <a:pt x="292456" y="3238740"/>
                  </a:cubicBezTo>
                  <a:cubicBezTo>
                    <a:pt x="293800" y="3204115"/>
                    <a:pt x="279009" y="3173320"/>
                    <a:pt x="268924" y="3141586"/>
                  </a:cubicBezTo>
                  <a:cubicBezTo>
                    <a:pt x="265293" y="3130291"/>
                    <a:pt x="268924" y="3114691"/>
                    <a:pt x="253863" y="3108506"/>
                  </a:cubicBezTo>
                  <a:cubicBezTo>
                    <a:pt x="240416" y="3082218"/>
                    <a:pt x="234566" y="3053709"/>
                    <a:pt x="227842" y="3025605"/>
                  </a:cubicBezTo>
                  <a:cubicBezTo>
                    <a:pt x="193821" y="2883537"/>
                    <a:pt x="151867" y="2743620"/>
                    <a:pt x="113542" y="2602763"/>
                  </a:cubicBezTo>
                  <a:cubicBezTo>
                    <a:pt x="81001" y="2483823"/>
                    <a:pt x="64393" y="2362329"/>
                    <a:pt x="50409" y="2240297"/>
                  </a:cubicBezTo>
                  <a:cubicBezTo>
                    <a:pt x="42475" y="2171918"/>
                    <a:pt x="33263" y="2103541"/>
                    <a:pt x="28423" y="2034960"/>
                  </a:cubicBezTo>
                  <a:cubicBezTo>
                    <a:pt x="23245" y="1962480"/>
                    <a:pt x="11479" y="1890270"/>
                    <a:pt x="19480" y="1816849"/>
                  </a:cubicBezTo>
                  <a:cubicBezTo>
                    <a:pt x="24590" y="1769784"/>
                    <a:pt x="20489" y="1722316"/>
                    <a:pt x="14908" y="1675655"/>
                  </a:cubicBezTo>
                  <a:cubicBezTo>
                    <a:pt x="7445" y="1612723"/>
                    <a:pt x="11412" y="1549656"/>
                    <a:pt x="10538" y="1486657"/>
                  </a:cubicBezTo>
                  <a:cubicBezTo>
                    <a:pt x="8924" y="1373970"/>
                    <a:pt x="-4119" y="1261620"/>
                    <a:pt x="453" y="1148665"/>
                  </a:cubicBezTo>
                  <a:cubicBezTo>
                    <a:pt x="4688" y="1044383"/>
                    <a:pt x="7647" y="940235"/>
                    <a:pt x="13900" y="835819"/>
                  </a:cubicBezTo>
                  <a:cubicBezTo>
                    <a:pt x="16657" y="791981"/>
                    <a:pt x="18943" y="748413"/>
                    <a:pt x="23245" y="704441"/>
                  </a:cubicBezTo>
                  <a:cubicBezTo>
                    <a:pt x="27441" y="649846"/>
                    <a:pt x="40545" y="596327"/>
                    <a:pt x="62040" y="545967"/>
                  </a:cubicBezTo>
                  <a:cubicBezTo>
                    <a:pt x="72126" y="507307"/>
                    <a:pt x="97608" y="476917"/>
                    <a:pt x="117375" y="443501"/>
                  </a:cubicBezTo>
                  <a:cubicBezTo>
                    <a:pt x="172246" y="350380"/>
                    <a:pt x="240577" y="265798"/>
                    <a:pt x="320157" y="192646"/>
                  </a:cubicBezTo>
                  <a:cubicBezTo>
                    <a:pt x="412928" y="107190"/>
                    <a:pt x="527329" y="48695"/>
                    <a:pt x="650955" y="23616"/>
                  </a:cubicBezTo>
                  <a:cubicBezTo>
                    <a:pt x="755707" y="1697"/>
                    <a:pt x="861737" y="-454"/>
                    <a:pt x="968103" y="6942"/>
                  </a:cubicBezTo>
                  <a:cubicBezTo>
                    <a:pt x="1017252" y="10371"/>
                    <a:pt x="1065796" y="2706"/>
                    <a:pt x="1114744" y="1496"/>
                  </a:cubicBezTo>
                  <a:cubicBezTo>
                    <a:pt x="1121440" y="689"/>
                    <a:pt x="1128171" y="286"/>
                    <a:pt x="1134914" y="151"/>
                  </a:cubicBezTo>
                  <a:cubicBezTo>
                    <a:pt x="1208873" y="5463"/>
                    <a:pt x="1282496" y="-3479"/>
                    <a:pt x="1356185" y="-252"/>
                  </a:cubicBezTo>
                  <a:cubicBezTo>
                    <a:pt x="1406881" y="1966"/>
                    <a:pt x="1457375" y="420"/>
                    <a:pt x="1507868" y="-1328"/>
                  </a:cubicBezTo>
                  <a:cubicBezTo>
                    <a:pt x="1574256" y="-2874"/>
                    <a:pt x="1640611" y="2908"/>
                    <a:pt x="1705742" y="15885"/>
                  </a:cubicBezTo>
                  <a:cubicBezTo>
                    <a:pt x="1715423" y="18238"/>
                    <a:pt x="1725307" y="19515"/>
                    <a:pt x="1735258" y="19582"/>
                  </a:cubicBezTo>
                  <a:lnTo>
                    <a:pt x="1735258" y="19112"/>
                  </a:lnTo>
                  <a:cubicBezTo>
                    <a:pt x="1749041" y="21061"/>
                    <a:pt x="1762555" y="24356"/>
                    <a:pt x="1775599" y="29062"/>
                  </a:cubicBezTo>
                  <a:lnTo>
                    <a:pt x="1775599" y="29062"/>
                  </a:lnTo>
                  <a:cubicBezTo>
                    <a:pt x="1781314" y="34374"/>
                    <a:pt x="1790458" y="27717"/>
                    <a:pt x="1795770" y="34777"/>
                  </a:cubicBezTo>
                  <a:lnTo>
                    <a:pt x="1795232" y="34374"/>
                  </a:lnTo>
                  <a:cubicBezTo>
                    <a:pt x="1799804" y="38004"/>
                    <a:pt x="1806864" y="33971"/>
                    <a:pt x="1810696" y="39551"/>
                  </a:cubicBezTo>
                  <a:lnTo>
                    <a:pt x="1810293" y="39215"/>
                  </a:lnTo>
                  <a:cubicBezTo>
                    <a:pt x="1814730" y="43047"/>
                    <a:pt x="1821857" y="39215"/>
                    <a:pt x="1825690" y="44460"/>
                  </a:cubicBezTo>
                  <a:lnTo>
                    <a:pt x="1825286" y="44460"/>
                  </a:lnTo>
                  <a:cubicBezTo>
                    <a:pt x="1829589" y="48359"/>
                    <a:pt x="1836850" y="44056"/>
                    <a:pt x="1840549" y="49905"/>
                  </a:cubicBezTo>
                  <a:lnTo>
                    <a:pt x="1840078" y="49569"/>
                  </a:lnTo>
                  <a:cubicBezTo>
                    <a:pt x="1848886" y="51990"/>
                    <a:pt x="1857425" y="55352"/>
                    <a:pt x="1865560" y="59520"/>
                  </a:cubicBezTo>
                  <a:lnTo>
                    <a:pt x="1865224" y="59520"/>
                  </a:lnTo>
                  <a:cubicBezTo>
                    <a:pt x="1873427" y="63420"/>
                    <a:pt x="1882773" y="64563"/>
                    <a:pt x="1890437" y="69807"/>
                  </a:cubicBezTo>
                  <a:lnTo>
                    <a:pt x="1890437" y="69807"/>
                  </a:lnTo>
                  <a:cubicBezTo>
                    <a:pt x="1898640" y="73774"/>
                    <a:pt x="1908187" y="74446"/>
                    <a:pt x="1915584" y="80296"/>
                  </a:cubicBezTo>
                  <a:lnTo>
                    <a:pt x="1915112" y="80296"/>
                  </a:lnTo>
                  <a:cubicBezTo>
                    <a:pt x="1918474" y="82312"/>
                    <a:pt x="1922979" y="81707"/>
                    <a:pt x="1925669" y="85136"/>
                  </a:cubicBezTo>
                  <a:lnTo>
                    <a:pt x="1925669" y="85136"/>
                  </a:lnTo>
                  <a:cubicBezTo>
                    <a:pt x="1928694" y="87624"/>
                    <a:pt x="1933199" y="86952"/>
                    <a:pt x="1936022" y="89910"/>
                  </a:cubicBezTo>
                  <a:lnTo>
                    <a:pt x="1936022" y="89910"/>
                  </a:lnTo>
                  <a:cubicBezTo>
                    <a:pt x="1943687" y="94886"/>
                    <a:pt x="1953705" y="94550"/>
                    <a:pt x="1960631" y="101004"/>
                  </a:cubicBezTo>
                  <a:lnTo>
                    <a:pt x="1960093" y="101004"/>
                  </a:lnTo>
                  <a:cubicBezTo>
                    <a:pt x="1963522" y="102819"/>
                    <a:pt x="1968430" y="101945"/>
                    <a:pt x="1970514" y="106383"/>
                  </a:cubicBezTo>
                  <a:lnTo>
                    <a:pt x="1969977" y="105979"/>
                  </a:lnTo>
                  <a:cubicBezTo>
                    <a:pt x="1985642" y="113241"/>
                    <a:pt x="2000905" y="121376"/>
                    <a:pt x="2015696" y="130386"/>
                  </a:cubicBezTo>
                  <a:lnTo>
                    <a:pt x="2015696" y="130386"/>
                  </a:lnTo>
                  <a:cubicBezTo>
                    <a:pt x="2018588" y="133075"/>
                    <a:pt x="2023428" y="132201"/>
                    <a:pt x="2025781" y="135832"/>
                  </a:cubicBezTo>
                  <a:lnTo>
                    <a:pt x="2025378" y="135832"/>
                  </a:lnTo>
                  <a:cubicBezTo>
                    <a:pt x="2028471" y="138253"/>
                    <a:pt x="2033446" y="137311"/>
                    <a:pt x="2035531" y="141480"/>
                  </a:cubicBezTo>
                  <a:lnTo>
                    <a:pt x="2035060" y="141480"/>
                  </a:lnTo>
                  <a:cubicBezTo>
                    <a:pt x="2044070" y="145514"/>
                    <a:pt x="2052676" y="150422"/>
                    <a:pt x="2060677" y="156205"/>
                  </a:cubicBezTo>
                  <a:lnTo>
                    <a:pt x="2060677" y="156205"/>
                  </a:lnTo>
                  <a:cubicBezTo>
                    <a:pt x="2063635" y="158760"/>
                    <a:pt x="2068477" y="157818"/>
                    <a:pt x="2070830" y="161650"/>
                  </a:cubicBezTo>
                  <a:lnTo>
                    <a:pt x="2070358" y="161650"/>
                  </a:lnTo>
                  <a:cubicBezTo>
                    <a:pt x="2073586" y="163936"/>
                    <a:pt x="2078494" y="162995"/>
                    <a:pt x="2080578" y="167231"/>
                  </a:cubicBezTo>
                  <a:lnTo>
                    <a:pt x="2080108" y="167231"/>
                  </a:lnTo>
                  <a:cubicBezTo>
                    <a:pt x="2086025" y="169315"/>
                    <a:pt x="2091336" y="172812"/>
                    <a:pt x="2095504" y="177450"/>
                  </a:cubicBezTo>
                  <a:lnTo>
                    <a:pt x="2095034" y="176913"/>
                  </a:lnTo>
                  <a:cubicBezTo>
                    <a:pt x="2097320" y="177922"/>
                    <a:pt x="2099337" y="179535"/>
                    <a:pt x="2100884" y="181552"/>
                  </a:cubicBezTo>
                  <a:lnTo>
                    <a:pt x="2100884" y="181552"/>
                  </a:lnTo>
                  <a:cubicBezTo>
                    <a:pt x="2103506" y="184510"/>
                    <a:pt x="2108683" y="183367"/>
                    <a:pt x="2110566" y="187536"/>
                  </a:cubicBezTo>
                  <a:lnTo>
                    <a:pt x="2110028" y="187200"/>
                  </a:lnTo>
                  <a:cubicBezTo>
                    <a:pt x="2115944" y="189284"/>
                    <a:pt x="2121256" y="192780"/>
                    <a:pt x="2125492" y="197420"/>
                  </a:cubicBezTo>
                  <a:lnTo>
                    <a:pt x="2125088" y="197420"/>
                  </a:lnTo>
                  <a:cubicBezTo>
                    <a:pt x="2130938" y="199638"/>
                    <a:pt x="2136182" y="203135"/>
                    <a:pt x="2140418" y="207706"/>
                  </a:cubicBezTo>
                  <a:lnTo>
                    <a:pt x="2140015" y="207706"/>
                  </a:lnTo>
                  <a:cubicBezTo>
                    <a:pt x="2145864" y="209926"/>
                    <a:pt x="2151108" y="213421"/>
                    <a:pt x="2155344" y="217993"/>
                  </a:cubicBezTo>
                  <a:lnTo>
                    <a:pt x="2154941" y="217993"/>
                  </a:lnTo>
                  <a:cubicBezTo>
                    <a:pt x="2162471" y="222027"/>
                    <a:pt x="2169397" y="227003"/>
                    <a:pt x="2175515" y="232920"/>
                  </a:cubicBezTo>
                  <a:lnTo>
                    <a:pt x="2175515" y="232920"/>
                  </a:lnTo>
                  <a:cubicBezTo>
                    <a:pt x="2183112" y="237021"/>
                    <a:pt x="2189903" y="242400"/>
                    <a:pt x="2195685" y="248787"/>
                  </a:cubicBezTo>
                  <a:lnTo>
                    <a:pt x="2195148" y="248182"/>
                  </a:lnTo>
                  <a:cubicBezTo>
                    <a:pt x="2197770" y="248854"/>
                    <a:pt x="2199921" y="250804"/>
                    <a:pt x="2200930" y="253292"/>
                  </a:cubicBezTo>
                  <a:lnTo>
                    <a:pt x="2200527" y="252822"/>
                  </a:lnTo>
                  <a:cubicBezTo>
                    <a:pt x="2202745" y="254032"/>
                    <a:pt x="2204695" y="255712"/>
                    <a:pt x="2206174" y="257797"/>
                  </a:cubicBezTo>
                  <a:lnTo>
                    <a:pt x="2206174" y="257797"/>
                  </a:lnTo>
                  <a:cubicBezTo>
                    <a:pt x="2217537" y="264521"/>
                    <a:pt x="2225874" y="275076"/>
                    <a:pt x="2235825" y="283615"/>
                  </a:cubicBezTo>
                  <a:lnTo>
                    <a:pt x="2235354" y="283078"/>
                  </a:lnTo>
                  <a:cubicBezTo>
                    <a:pt x="2237707" y="284018"/>
                    <a:pt x="2239792" y="285565"/>
                    <a:pt x="2241271" y="287649"/>
                  </a:cubicBezTo>
                  <a:lnTo>
                    <a:pt x="2241271" y="287649"/>
                  </a:lnTo>
                  <a:cubicBezTo>
                    <a:pt x="2243961" y="290608"/>
                    <a:pt x="2249205" y="289397"/>
                    <a:pt x="2250953" y="293768"/>
                  </a:cubicBezTo>
                  <a:lnTo>
                    <a:pt x="2250348" y="293163"/>
                  </a:lnTo>
                  <a:cubicBezTo>
                    <a:pt x="2252835" y="293970"/>
                    <a:pt x="2254920" y="295651"/>
                    <a:pt x="2256264" y="297936"/>
                  </a:cubicBezTo>
                  <a:lnTo>
                    <a:pt x="2256264" y="297936"/>
                  </a:lnTo>
                  <a:cubicBezTo>
                    <a:pt x="2261778" y="300693"/>
                    <a:pt x="2266753" y="304323"/>
                    <a:pt x="2271057" y="308761"/>
                  </a:cubicBezTo>
                  <a:lnTo>
                    <a:pt x="2270518" y="308224"/>
                  </a:lnTo>
                  <a:cubicBezTo>
                    <a:pt x="2273006" y="309098"/>
                    <a:pt x="2275091" y="310912"/>
                    <a:pt x="2276300" y="313266"/>
                  </a:cubicBezTo>
                  <a:lnTo>
                    <a:pt x="2275897" y="313266"/>
                  </a:lnTo>
                  <a:cubicBezTo>
                    <a:pt x="2278048" y="314543"/>
                    <a:pt x="2279931" y="316157"/>
                    <a:pt x="2281410" y="318174"/>
                  </a:cubicBezTo>
                  <a:lnTo>
                    <a:pt x="2281410" y="318174"/>
                  </a:lnTo>
                  <a:cubicBezTo>
                    <a:pt x="2291899" y="326040"/>
                    <a:pt x="2301783" y="334714"/>
                    <a:pt x="2310927" y="344127"/>
                  </a:cubicBezTo>
                  <a:lnTo>
                    <a:pt x="2310389" y="343589"/>
                  </a:lnTo>
                  <a:cubicBezTo>
                    <a:pt x="2313079" y="344262"/>
                    <a:pt x="2315162" y="346345"/>
                    <a:pt x="2315969" y="348968"/>
                  </a:cubicBezTo>
                  <a:lnTo>
                    <a:pt x="2315499" y="348430"/>
                  </a:lnTo>
                  <a:cubicBezTo>
                    <a:pt x="2318054" y="349304"/>
                    <a:pt x="2320138" y="351321"/>
                    <a:pt x="2321012" y="353876"/>
                  </a:cubicBezTo>
                  <a:lnTo>
                    <a:pt x="2320542" y="353405"/>
                  </a:lnTo>
                  <a:cubicBezTo>
                    <a:pt x="2323097" y="354280"/>
                    <a:pt x="2325113" y="356296"/>
                    <a:pt x="2325987" y="358851"/>
                  </a:cubicBezTo>
                  <a:lnTo>
                    <a:pt x="2325517" y="358381"/>
                  </a:lnTo>
                  <a:cubicBezTo>
                    <a:pt x="2328072" y="359322"/>
                    <a:pt x="2330089" y="361272"/>
                    <a:pt x="2331030" y="363827"/>
                  </a:cubicBezTo>
                  <a:lnTo>
                    <a:pt x="2330492" y="363289"/>
                  </a:lnTo>
                  <a:cubicBezTo>
                    <a:pt x="2333047" y="364230"/>
                    <a:pt x="2335064" y="366248"/>
                    <a:pt x="2336005" y="368803"/>
                  </a:cubicBezTo>
                  <a:lnTo>
                    <a:pt x="2335468" y="368332"/>
                  </a:lnTo>
                  <a:cubicBezTo>
                    <a:pt x="2338090" y="369206"/>
                    <a:pt x="2340040" y="371290"/>
                    <a:pt x="2340847" y="373913"/>
                  </a:cubicBezTo>
                  <a:lnTo>
                    <a:pt x="2340376" y="373374"/>
                  </a:lnTo>
                  <a:cubicBezTo>
                    <a:pt x="2343065" y="374181"/>
                    <a:pt x="2345083" y="376266"/>
                    <a:pt x="2345755" y="378955"/>
                  </a:cubicBezTo>
                  <a:lnTo>
                    <a:pt x="2345149" y="378417"/>
                  </a:lnTo>
                  <a:cubicBezTo>
                    <a:pt x="2353823" y="388300"/>
                    <a:pt x="2364245" y="396571"/>
                    <a:pt x="2371103" y="408068"/>
                  </a:cubicBezTo>
                  <a:lnTo>
                    <a:pt x="2371103" y="408068"/>
                  </a:lnTo>
                  <a:cubicBezTo>
                    <a:pt x="2373187" y="409479"/>
                    <a:pt x="2375002" y="411362"/>
                    <a:pt x="2376212" y="413581"/>
                  </a:cubicBezTo>
                  <a:lnTo>
                    <a:pt x="2375809" y="413178"/>
                  </a:lnTo>
                  <a:cubicBezTo>
                    <a:pt x="2378162" y="414320"/>
                    <a:pt x="2380045" y="416338"/>
                    <a:pt x="2380986" y="418825"/>
                  </a:cubicBezTo>
                  <a:lnTo>
                    <a:pt x="2380515" y="418288"/>
                  </a:lnTo>
                  <a:cubicBezTo>
                    <a:pt x="2383137" y="419162"/>
                    <a:pt x="2385087" y="421313"/>
                    <a:pt x="2385760" y="424003"/>
                  </a:cubicBezTo>
                  <a:lnTo>
                    <a:pt x="2385155" y="423465"/>
                  </a:lnTo>
                  <a:cubicBezTo>
                    <a:pt x="2398602" y="438659"/>
                    <a:pt x="2414604" y="451166"/>
                    <a:pt x="2426168" y="467840"/>
                  </a:cubicBezTo>
                  <a:lnTo>
                    <a:pt x="2426168" y="467840"/>
                  </a:lnTo>
                  <a:cubicBezTo>
                    <a:pt x="2427984" y="469386"/>
                    <a:pt x="2429664" y="471067"/>
                    <a:pt x="2431278" y="472883"/>
                  </a:cubicBezTo>
                  <a:lnTo>
                    <a:pt x="2431278" y="472883"/>
                  </a:lnTo>
                  <a:cubicBezTo>
                    <a:pt x="2437598" y="476379"/>
                    <a:pt x="2442842" y="481556"/>
                    <a:pt x="2446271" y="487943"/>
                  </a:cubicBezTo>
                  <a:lnTo>
                    <a:pt x="2446271" y="487943"/>
                  </a:lnTo>
                  <a:cubicBezTo>
                    <a:pt x="2448289" y="489422"/>
                    <a:pt x="2449970" y="491305"/>
                    <a:pt x="2451247" y="493456"/>
                  </a:cubicBezTo>
                  <a:lnTo>
                    <a:pt x="2451247" y="493053"/>
                  </a:lnTo>
                  <a:cubicBezTo>
                    <a:pt x="2453532" y="494330"/>
                    <a:pt x="2455348" y="496280"/>
                    <a:pt x="2456424" y="498701"/>
                  </a:cubicBezTo>
                  <a:lnTo>
                    <a:pt x="2455886" y="498231"/>
                  </a:lnTo>
                  <a:cubicBezTo>
                    <a:pt x="2458509" y="499171"/>
                    <a:pt x="2460458" y="501323"/>
                    <a:pt x="2461197" y="503945"/>
                  </a:cubicBezTo>
                  <a:lnTo>
                    <a:pt x="2460592" y="503407"/>
                  </a:lnTo>
                  <a:cubicBezTo>
                    <a:pt x="2468392" y="510871"/>
                    <a:pt x="2475451" y="519073"/>
                    <a:pt x="2481570" y="527948"/>
                  </a:cubicBezTo>
                  <a:lnTo>
                    <a:pt x="2481570" y="527948"/>
                  </a:lnTo>
                  <a:cubicBezTo>
                    <a:pt x="2483587" y="529427"/>
                    <a:pt x="2485268" y="531243"/>
                    <a:pt x="2486545" y="533395"/>
                  </a:cubicBezTo>
                  <a:lnTo>
                    <a:pt x="2486545" y="533395"/>
                  </a:lnTo>
                  <a:cubicBezTo>
                    <a:pt x="2488831" y="534672"/>
                    <a:pt x="2490646" y="536622"/>
                    <a:pt x="2491722" y="538975"/>
                  </a:cubicBezTo>
                  <a:lnTo>
                    <a:pt x="2491252" y="538504"/>
                  </a:lnTo>
                  <a:cubicBezTo>
                    <a:pt x="2493740" y="539512"/>
                    <a:pt x="2495689" y="541597"/>
                    <a:pt x="2496563" y="544152"/>
                  </a:cubicBezTo>
                  <a:lnTo>
                    <a:pt x="2495958" y="543682"/>
                  </a:lnTo>
                  <a:cubicBezTo>
                    <a:pt x="2503825" y="551145"/>
                    <a:pt x="2510750" y="559482"/>
                    <a:pt x="2516734" y="568491"/>
                  </a:cubicBezTo>
                  <a:lnTo>
                    <a:pt x="2516734" y="568491"/>
                  </a:lnTo>
                  <a:cubicBezTo>
                    <a:pt x="2519020" y="569836"/>
                    <a:pt x="2520768" y="571853"/>
                    <a:pt x="2521709" y="574273"/>
                  </a:cubicBezTo>
                  <a:lnTo>
                    <a:pt x="2521104" y="573601"/>
                  </a:lnTo>
                  <a:cubicBezTo>
                    <a:pt x="2526886" y="594578"/>
                    <a:pt x="2523323" y="601167"/>
                    <a:pt x="2504161" y="604596"/>
                  </a:cubicBezTo>
                  <a:cubicBezTo>
                    <a:pt x="2494277" y="605874"/>
                    <a:pt x="2484259" y="606075"/>
                    <a:pt x="2474376" y="605000"/>
                  </a:cubicBezTo>
                  <a:cubicBezTo>
                    <a:pt x="2409090" y="600428"/>
                    <a:pt x="2343805" y="597873"/>
                    <a:pt x="2278385" y="595318"/>
                  </a:cubicBezTo>
                  <a:cubicBezTo>
                    <a:pt x="2198173" y="592225"/>
                    <a:pt x="2118096" y="582543"/>
                    <a:pt x="2037682" y="586039"/>
                  </a:cubicBezTo>
                  <a:cubicBezTo>
                    <a:pt x="1916054" y="591419"/>
                    <a:pt x="1794291" y="592360"/>
                    <a:pt x="1672662" y="596662"/>
                  </a:cubicBezTo>
                  <a:cubicBezTo>
                    <a:pt x="1471622" y="600024"/>
                    <a:pt x="1271503" y="624565"/>
                    <a:pt x="1075613" y="669882"/>
                  </a:cubicBezTo>
                  <a:cubicBezTo>
                    <a:pt x="1043252" y="677076"/>
                    <a:pt x="1011719" y="687565"/>
                    <a:pt x="981483" y="701146"/>
                  </a:cubicBezTo>
                  <a:cubicBezTo>
                    <a:pt x="943562" y="715602"/>
                    <a:pt x="906785" y="732680"/>
                    <a:pt x="870410" y="750766"/>
                  </a:cubicBezTo>
                  <a:cubicBezTo>
                    <a:pt x="814336" y="778736"/>
                    <a:pt x="776752" y="826271"/>
                    <a:pt x="738360" y="873000"/>
                  </a:cubicBezTo>
                  <a:cubicBezTo>
                    <a:pt x="704743" y="914215"/>
                    <a:pt x="674218" y="957514"/>
                    <a:pt x="657678" y="1009219"/>
                  </a:cubicBezTo>
                  <a:cubicBezTo>
                    <a:pt x="656158" y="1018295"/>
                    <a:pt x="651405" y="1026498"/>
                    <a:pt x="644298" y="1032280"/>
                  </a:cubicBezTo>
                  <a:close/>
                </a:path>
              </a:pathLst>
            </a:custGeom>
            <a:solidFill>
              <a:srgbClr val="D4DFF0"/>
            </a:solidFill>
            <a:ln w="6712" cap="flat">
              <a:noFill/>
              <a:prstDash val="solid"/>
              <a:miter/>
            </a:ln>
          </p:spPr>
          <p:txBody>
            <a:bodyPr rtlCol="0" anchor="ctr"/>
            <a:lstStyle/>
            <a:p>
              <a:endParaRPr lang="es-CO"/>
            </a:p>
          </p:txBody>
        </p:sp>
        <p:sp>
          <p:nvSpPr>
            <p:cNvPr id="443" name="Freeform: Shape 442">
              <a:extLst>
                <a:ext uri="{FF2B5EF4-FFF2-40B4-BE49-F238E27FC236}">
                  <a16:creationId xmlns:a16="http://schemas.microsoft.com/office/drawing/2014/main" id="{5B9621E8-7343-63BC-F72F-3EFD53A79C92}"/>
                </a:ext>
              </a:extLst>
            </p:cNvPr>
            <p:cNvSpPr/>
            <p:nvPr/>
          </p:nvSpPr>
          <p:spPr>
            <a:xfrm>
              <a:off x="4778959" y="937058"/>
              <a:ext cx="3337670" cy="5505092"/>
            </a:xfrm>
            <a:custGeom>
              <a:avLst/>
              <a:gdLst>
                <a:gd name="connsiteX0" fmla="*/ 563020 w 3337670"/>
                <a:gd name="connsiteY0" fmla="*/ 2688445 h 5505092"/>
                <a:gd name="connsiteX1" fmla="*/ 614254 w 3337670"/>
                <a:gd name="connsiteY1" fmla="*/ 2887595 h 5505092"/>
                <a:gd name="connsiteX2" fmla="*/ 667706 w 3337670"/>
                <a:gd name="connsiteY2" fmla="*/ 3065365 h 5505092"/>
                <a:gd name="connsiteX3" fmla="*/ 733529 w 3337670"/>
                <a:gd name="connsiteY3" fmla="*/ 3196071 h 5505092"/>
                <a:gd name="connsiteX4" fmla="*/ 895835 w 3337670"/>
                <a:gd name="connsiteY4" fmla="*/ 3392600 h 5505092"/>
                <a:gd name="connsiteX5" fmla="*/ 1022708 w 3337670"/>
                <a:gd name="connsiteY5" fmla="*/ 3491705 h 5505092"/>
                <a:gd name="connsiteX6" fmla="*/ 1148237 w 3337670"/>
                <a:gd name="connsiteY6" fmla="*/ 3571243 h 5505092"/>
                <a:gd name="connsiteX7" fmla="*/ 1296154 w 3337670"/>
                <a:gd name="connsiteY7" fmla="*/ 3620056 h 5505092"/>
                <a:gd name="connsiteX8" fmla="*/ 1534503 w 3337670"/>
                <a:gd name="connsiteY8" fmla="*/ 3663289 h 5505092"/>
                <a:gd name="connsiteX9" fmla="*/ 1676773 w 3337670"/>
                <a:gd name="connsiteY9" fmla="*/ 3680500 h 5505092"/>
                <a:gd name="connsiteX10" fmla="*/ 1867318 w 3337670"/>
                <a:gd name="connsiteY10" fmla="*/ 3690787 h 5505092"/>
                <a:gd name="connsiteX11" fmla="*/ 2022497 w 3337670"/>
                <a:gd name="connsiteY11" fmla="*/ 3703159 h 5505092"/>
                <a:gd name="connsiteX12" fmla="*/ 2183862 w 3337670"/>
                <a:gd name="connsiteY12" fmla="*/ 3700336 h 5505092"/>
                <a:gd name="connsiteX13" fmla="*/ 2206251 w 3337670"/>
                <a:gd name="connsiteY13" fmla="*/ 3699663 h 5505092"/>
                <a:gd name="connsiteX14" fmla="*/ 2365935 w 3337670"/>
                <a:gd name="connsiteY14" fmla="*/ 3682181 h 5505092"/>
                <a:gd name="connsiteX15" fmla="*/ 2632792 w 3337670"/>
                <a:gd name="connsiteY15" fmla="*/ 3599146 h 5505092"/>
                <a:gd name="connsiteX16" fmla="*/ 2778356 w 3337670"/>
                <a:gd name="connsiteY16" fmla="*/ 3535542 h 5505092"/>
                <a:gd name="connsiteX17" fmla="*/ 2862065 w 3337670"/>
                <a:gd name="connsiteY17" fmla="*/ 3466962 h 5505092"/>
                <a:gd name="connsiteX18" fmla="*/ 2966615 w 3337670"/>
                <a:gd name="connsiteY18" fmla="*/ 3334844 h 5505092"/>
                <a:gd name="connsiteX19" fmla="*/ 3047297 w 3337670"/>
                <a:gd name="connsiteY19" fmla="*/ 3192844 h 5505092"/>
                <a:gd name="connsiteX20" fmla="*/ 3124685 w 3337670"/>
                <a:gd name="connsiteY20" fmla="*/ 2944073 h 5505092"/>
                <a:gd name="connsiteX21" fmla="*/ 3180826 w 3337670"/>
                <a:gd name="connsiteY21" fmla="*/ 2700546 h 5505092"/>
                <a:gd name="connsiteX22" fmla="*/ 3197232 w 3337670"/>
                <a:gd name="connsiteY22" fmla="*/ 2588061 h 5505092"/>
                <a:gd name="connsiteX23" fmla="*/ 3226547 w 3337670"/>
                <a:gd name="connsiteY23" fmla="*/ 2460314 h 5505092"/>
                <a:gd name="connsiteX24" fmla="*/ 3280335 w 3337670"/>
                <a:gd name="connsiteY24" fmla="*/ 2295051 h 5505092"/>
                <a:gd name="connsiteX25" fmla="*/ 3292034 w 3337670"/>
                <a:gd name="connsiteY25" fmla="*/ 2255180 h 5505092"/>
                <a:gd name="connsiteX26" fmla="*/ 3292572 w 3337670"/>
                <a:gd name="connsiteY26" fmla="*/ 2272526 h 5505092"/>
                <a:gd name="connsiteX27" fmla="*/ 3299295 w 3337670"/>
                <a:gd name="connsiteY27" fmla="*/ 2511279 h 5505092"/>
                <a:gd name="connsiteX28" fmla="*/ 3300775 w 3337670"/>
                <a:gd name="connsiteY28" fmla="*/ 2578514 h 5505092"/>
                <a:gd name="connsiteX29" fmla="*/ 3319600 w 3337670"/>
                <a:gd name="connsiteY29" fmla="*/ 2766100 h 5505092"/>
                <a:gd name="connsiteX30" fmla="*/ 3335535 w 3337670"/>
                <a:gd name="connsiteY30" fmla="*/ 2911329 h 5505092"/>
                <a:gd name="connsiteX31" fmla="*/ 3321281 w 3337670"/>
                <a:gd name="connsiteY31" fmla="*/ 3042303 h 5505092"/>
                <a:gd name="connsiteX32" fmla="*/ 3312474 w 3337670"/>
                <a:gd name="connsiteY32" fmla="*/ 3226125 h 5505092"/>
                <a:gd name="connsiteX33" fmla="*/ 3301043 w 3337670"/>
                <a:gd name="connsiteY33" fmla="*/ 3379690 h 5505092"/>
                <a:gd name="connsiteX34" fmla="*/ 3282823 w 3337670"/>
                <a:gd name="connsiteY34" fmla="*/ 3537760 h 5505092"/>
                <a:gd name="connsiteX35" fmla="*/ 3266216 w 3337670"/>
                <a:gd name="connsiteY35" fmla="*/ 3653406 h 5505092"/>
                <a:gd name="connsiteX36" fmla="*/ 3252769 w 3337670"/>
                <a:gd name="connsiteY36" fmla="*/ 3787001 h 5505092"/>
                <a:gd name="connsiteX37" fmla="*/ 3237102 w 3337670"/>
                <a:gd name="connsiteY37" fmla="*/ 3872323 h 5505092"/>
                <a:gd name="connsiteX38" fmla="*/ 3185197 w 3337670"/>
                <a:gd name="connsiteY38" fmla="*/ 4061658 h 5505092"/>
                <a:gd name="connsiteX39" fmla="*/ 3145999 w 3337670"/>
                <a:gd name="connsiteY39" fmla="*/ 4192700 h 5505092"/>
                <a:gd name="connsiteX40" fmla="*/ 3097926 w 3337670"/>
                <a:gd name="connsiteY40" fmla="*/ 4416055 h 5505092"/>
                <a:gd name="connsiteX41" fmla="*/ 3086227 w 3337670"/>
                <a:gd name="connsiteY41" fmla="*/ 4492234 h 5505092"/>
                <a:gd name="connsiteX42" fmla="*/ 3072780 w 3337670"/>
                <a:gd name="connsiteY42" fmla="*/ 4630737 h 5505092"/>
                <a:gd name="connsiteX43" fmla="*/ 3068207 w 3337670"/>
                <a:gd name="connsiteY43" fmla="*/ 4842259 h 5505092"/>
                <a:gd name="connsiteX44" fmla="*/ 3081050 w 3337670"/>
                <a:gd name="connsiteY44" fmla="*/ 5018282 h 5505092"/>
                <a:gd name="connsiteX45" fmla="*/ 3002519 w 3337670"/>
                <a:gd name="connsiteY45" fmla="*/ 5188252 h 5505092"/>
                <a:gd name="connsiteX46" fmla="*/ 2853861 w 3337670"/>
                <a:gd name="connsiteY46" fmla="*/ 5238478 h 5505092"/>
                <a:gd name="connsiteX47" fmla="*/ 2637498 w 3337670"/>
                <a:gd name="connsiteY47" fmla="*/ 5239486 h 5505092"/>
                <a:gd name="connsiteX48" fmla="*/ 2538057 w 3337670"/>
                <a:gd name="connsiteY48" fmla="*/ 5242444 h 5505092"/>
                <a:gd name="connsiteX49" fmla="*/ 2388056 w 3337670"/>
                <a:gd name="connsiteY49" fmla="*/ 5224089 h 5505092"/>
                <a:gd name="connsiteX50" fmla="*/ 2241550 w 3337670"/>
                <a:gd name="connsiteY50" fmla="*/ 5063262 h 5505092"/>
                <a:gd name="connsiteX51" fmla="*/ 2231935 w 3337670"/>
                <a:gd name="connsiteY51" fmla="*/ 4979420 h 5505092"/>
                <a:gd name="connsiteX52" fmla="*/ 2227229 w 3337670"/>
                <a:gd name="connsiteY52" fmla="*/ 4812811 h 5505092"/>
                <a:gd name="connsiteX53" fmla="*/ 2239734 w 3337670"/>
                <a:gd name="connsiteY53" fmla="*/ 4666709 h 5505092"/>
                <a:gd name="connsiteX54" fmla="*/ 2241146 w 3337670"/>
                <a:gd name="connsiteY54" fmla="*/ 4639411 h 5505092"/>
                <a:gd name="connsiteX55" fmla="*/ 2243500 w 3337670"/>
                <a:gd name="connsiteY55" fmla="*/ 4572176 h 5505092"/>
                <a:gd name="connsiteX56" fmla="*/ 2289489 w 3337670"/>
                <a:gd name="connsiteY56" fmla="*/ 4517514 h 5505092"/>
                <a:gd name="connsiteX57" fmla="*/ 2570465 w 3337670"/>
                <a:gd name="connsiteY57" fmla="*/ 4381832 h 5505092"/>
                <a:gd name="connsiteX58" fmla="*/ 2639582 w 3337670"/>
                <a:gd name="connsiteY58" fmla="*/ 4321320 h 5505092"/>
                <a:gd name="connsiteX59" fmla="*/ 2733712 w 3337670"/>
                <a:gd name="connsiteY59" fmla="*/ 4229006 h 5505092"/>
                <a:gd name="connsiteX60" fmla="*/ 2748235 w 3337670"/>
                <a:gd name="connsiteY60" fmla="*/ 4210113 h 5505092"/>
                <a:gd name="connsiteX61" fmla="*/ 2711525 w 3337670"/>
                <a:gd name="connsiteY61" fmla="*/ 4214215 h 5505092"/>
                <a:gd name="connsiteX62" fmla="*/ 2546193 w 3337670"/>
                <a:gd name="connsiteY62" fmla="*/ 4232907 h 5505092"/>
                <a:gd name="connsiteX63" fmla="*/ 2362573 w 3337670"/>
                <a:gd name="connsiteY63" fmla="*/ 4245479 h 5505092"/>
                <a:gd name="connsiteX64" fmla="*/ 2029960 w 3337670"/>
                <a:gd name="connsiteY64" fmla="*/ 4240301 h 5505092"/>
                <a:gd name="connsiteX65" fmla="*/ 1817564 w 3337670"/>
                <a:gd name="connsiteY65" fmla="*/ 4215829 h 5505092"/>
                <a:gd name="connsiteX66" fmla="*/ 1672403 w 3337670"/>
                <a:gd name="connsiteY66" fmla="*/ 4195120 h 5505092"/>
                <a:gd name="connsiteX67" fmla="*/ 1407765 w 3337670"/>
                <a:gd name="connsiteY67" fmla="*/ 4172125 h 5505092"/>
                <a:gd name="connsiteX68" fmla="*/ 1318543 w 3337670"/>
                <a:gd name="connsiteY68" fmla="*/ 4191825 h 5505092"/>
                <a:gd name="connsiteX69" fmla="*/ 1250501 w 3337670"/>
                <a:gd name="connsiteY69" fmla="*/ 4257851 h 5505092"/>
                <a:gd name="connsiteX70" fmla="*/ 1194360 w 3337670"/>
                <a:gd name="connsiteY70" fmla="*/ 4435284 h 5505092"/>
                <a:gd name="connsiteX71" fmla="*/ 1192746 w 3337670"/>
                <a:gd name="connsiteY71" fmla="*/ 4584211 h 5505092"/>
                <a:gd name="connsiteX72" fmla="*/ 1192343 w 3337670"/>
                <a:gd name="connsiteY72" fmla="*/ 4661195 h 5505092"/>
                <a:gd name="connsiteX73" fmla="*/ 1189989 w 3337670"/>
                <a:gd name="connsiteY73" fmla="*/ 4715924 h 5505092"/>
                <a:gd name="connsiteX74" fmla="*/ 1193822 w 3337670"/>
                <a:gd name="connsiteY74" fmla="*/ 4919916 h 5505092"/>
                <a:gd name="connsiteX75" fmla="*/ 1178022 w 3337670"/>
                <a:gd name="connsiteY75" fmla="*/ 5102527 h 5505092"/>
                <a:gd name="connsiteX76" fmla="*/ 1141311 w 3337670"/>
                <a:gd name="connsiteY76" fmla="*/ 5251992 h 5505092"/>
                <a:gd name="connsiteX77" fmla="*/ 1038105 w 3337670"/>
                <a:gd name="connsiteY77" fmla="*/ 5392446 h 5505092"/>
                <a:gd name="connsiteX78" fmla="*/ 813942 w 3337670"/>
                <a:gd name="connsiteY78" fmla="*/ 5492626 h 5505092"/>
                <a:gd name="connsiteX79" fmla="*/ 697760 w 3337670"/>
                <a:gd name="connsiteY79" fmla="*/ 5503519 h 5505092"/>
                <a:gd name="connsiteX80" fmla="*/ 438971 w 3337670"/>
                <a:gd name="connsiteY80" fmla="*/ 5498342 h 5505092"/>
                <a:gd name="connsiteX81" fmla="*/ 246409 w 3337670"/>
                <a:gd name="connsiteY81" fmla="*/ 5391840 h 5505092"/>
                <a:gd name="connsiteX82" fmla="*/ 162970 w 3337670"/>
                <a:gd name="connsiteY82" fmla="*/ 5212188 h 5505092"/>
                <a:gd name="connsiteX83" fmla="*/ 154700 w 3337670"/>
                <a:gd name="connsiteY83" fmla="*/ 5153088 h 5505092"/>
                <a:gd name="connsiteX84" fmla="*/ 150196 w 3337670"/>
                <a:gd name="connsiteY84" fmla="*/ 5128951 h 5505092"/>
                <a:gd name="connsiteX85" fmla="*/ 132042 w 3337670"/>
                <a:gd name="connsiteY85" fmla="*/ 4992396 h 5505092"/>
                <a:gd name="connsiteX86" fmla="*/ 121083 w 3337670"/>
                <a:gd name="connsiteY86" fmla="*/ 4899342 h 5505092"/>
                <a:gd name="connsiteX87" fmla="*/ 110661 w 3337670"/>
                <a:gd name="connsiteY87" fmla="*/ 4766015 h 5505092"/>
                <a:gd name="connsiteX88" fmla="*/ 87398 w 3337670"/>
                <a:gd name="connsiteY88" fmla="*/ 4607003 h 5505092"/>
                <a:gd name="connsiteX89" fmla="*/ 54453 w 3337670"/>
                <a:gd name="connsiteY89" fmla="*/ 4374504 h 5505092"/>
                <a:gd name="connsiteX90" fmla="*/ 29239 w 3337670"/>
                <a:gd name="connsiteY90" fmla="*/ 4058498 h 5505092"/>
                <a:gd name="connsiteX91" fmla="*/ 9069 w 3337670"/>
                <a:gd name="connsiteY91" fmla="*/ 3609703 h 5505092"/>
                <a:gd name="connsiteX92" fmla="*/ -210 w 3337670"/>
                <a:gd name="connsiteY92" fmla="*/ 3382043 h 5505092"/>
                <a:gd name="connsiteX93" fmla="*/ 5707 w 3337670"/>
                <a:gd name="connsiteY93" fmla="*/ 3236345 h 5505092"/>
                <a:gd name="connsiteX94" fmla="*/ 9405 w 3337670"/>
                <a:gd name="connsiteY94" fmla="*/ 3211803 h 5505092"/>
                <a:gd name="connsiteX95" fmla="*/ 13910 w 3337670"/>
                <a:gd name="connsiteY95" fmla="*/ 2873476 h 5505092"/>
                <a:gd name="connsiteX96" fmla="*/ 11557 w 3337670"/>
                <a:gd name="connsiteY96" fmla="*/ 2557471 h 5505092"/>
                <a:gd name="connsiteX97" fmla="*/ 13775 w 3337670"/>
                <a:gd name="connsiteY97" fmla="*/ 2413317 h 5505092"/>
                <a:gd name="connsiteX98" fmla="*/ 11758 w 3337670"/>
                <a:gd name="connsiteY98" fmla="*/ 2164547 h 5505092"/>
                <a:gd name="connsiteX99" fmla="*/ 23323 w 3337670"/>
                <a:gd name="connsiteY99" fmla="*/ 1843767 h 5505092"/>
                <a:gd name="connsiteX100" fmla="*/ 20566 w 3337670"/>
                <a:gd name="connsiteY100" fmla="*/ 1699480 h 5505092"/>
                <a:gd name="connsiteX101" fmla="*/ 21776 w 3337670"/>
                <a:gd name="connsiteY101" fmla="*/ 1505305 h 5505092"/>
                <a:gd name="connsiteX102" fmla="*/ 31794 w 3337670"/>
                <a:gd name="connsiteY102" fmla="*/ 1401426 h 5505092"/>
                <a:gd name="connsiteX103" fmla="*/ 53915 w 3337670"/>
                <a:gd name="connsiteY103" fmla="*/ 1223858 h 5505092"/>
                <a:gd name="connsiteX104" fmla="*/ 76573 w 3337670"/>
                <a:gd name="connsiteY104" fmla="*/ 1053752 h 5505092"/>
                <a:gd name="connsiteX105" fmla="*/ 120343 w 3337670"/>
                <a:gd name="connsiteY105" fmla="*/ 751193 h 5505092"/>
                <a:gd name="connsiteX106" fmla="*/ 159676 w 3337670"/>
                <a:gd name="connsiteY106" fmla="*/ 485681 h 5505092"/>
                <a:gd name="connsiteX107" fmla="*/ 201967 w 3337670"/>
                <a:gd name="connsiteY107" fmla="*/ 319408 h 5505092"/>
                <a:gd name="connsiteX108" fmla="*/ 218776 w 3337670"/>
                <a:gd name="connsiteY108" fmla="*/ 254392 h 5505092"/>
                <a:gd name="connsiteX109" fmla="*/ 272967 w 3337670"/>
                <a:gd name="connsiteY109" fmla="*/ 110441 h 5505092"/>
                <a:gd name="connsiteX110" fmla="*/ 314855 w 3337670"/>
                <a:gd name="connsiteY110" fmla="*/ 20481 h 5505092"/>
                <a:gd name="connsiteX111" fmla="*/ 328705 w 3337670"/>
                <a:gd name="connsiteY111" fmla="*/ -1573 h 5505092"/>
                <a:gd name="connsiteX112" fmla="*/ 317746 w 3337670"/>
                <a:gd name="connsiteY112" fmla="*/ 38768 h 5505092"/>
                <a:gd name="connsiteX113" fmla="*/ 298786 w 3337670"/>
                <a:gd name="connsiteY113" fmla="*/ 150715 h 5505092"/>
                <a:gd name="connsiteX114" fmla="*/ 288028 w 3337670"/>
                <a:gd name="connsiteY114" fmla="*/ 288883 h 5505092"/>
                <a:gd name="connsiteX115" fmla="*/ 283590 w 3337670"/>
                <a:gd name="connsiteY115" fmla="*/ 387854 h 5505092"/>
                <a:gd name="connsiteX116" fmla="*/ 278548 w 3337670"/>
                <a:gd name="connsiteY116" fmla="*/ 516676 h 5505092"/>
                <a:gd name="connsiteX117" fmla="*/ 275657 w 3337670"/>
                <a:gd name="connsiteY117" fmla="*/ 747630 h 5505092"/>
                <a:gd name="connsiteX118" fmla="*/ 283523 w 3337670"/>
                <a:gd name="connsiteY118" fmla="*/ 863477 h 5505092"/>
                <a:gd name="connsiteX119" fmla="*/ 284128 w 3337670"/>
                <a:gd name="connsiteY119" fmla="*/ 883647 h 5505092"/>
                <a:gd name="connsiteX120" fmla="*/ 284128 w 3337670"/>
                <a:gd name="connsiteY120" fmla="*/ 1032977 h 5505092"/>
                <a:gd name="connsiteX121" fmla="*/ 293071 w 3337670"/>
                <a:gd name="connsiteY121" fmla="*/ 1173700 h 5505092"/>
                <a:gd name="connsiteX122" fmla="*/ 290516 w 3337670"/>
                <a:gd name="connsiteY122" fmla="*/ 1295127 h 5505092"/>
                <a:gd name="connsiteX123" fmla="*/ 290516 w 3337670"/>
                <a:gd name="connsiteY123" fmla="*/ 1337216 h 5505092"/>
                <a:gd name="connsiteX124" fmla="*/ 294416 w 3337670"/>
                <a:gd name="connsiteY124" fmla="*/ 1381524 h 5505092"/>
                <a:gd name="connsiteX125" fmla="*/ 307863 w 3337670"/>
                <a:gd name="connsiteY125" fmla="*/ 1534149 h 5505092"/>
                <a:gd name="connsiteX126" fmla="*/ 313443 w 3337670"/>
                <a:gd name="connsiteY126" fmla="*/ 1590760 h 5505092"/>
                <a:gd name="connsiteX127" fmla="*/ 337984 w 3337670"/>
                <a:gd name="connsiteY127" fmla="*/ 1801745 h 5505092"/>
                <a:gd name="connsiteX128" fmla="*/ 410800 w 3337670"/>
                <a:gd name="connsiteY128" fmla="*/ 2140006 h 5505092"/>
                <a:gd name="connsiteX129" fmla="*/ 503517 w 3337670"/>
                <a:gd name="connsiteY129" fmla="*/ 2484452 h 5505092"/>
                <a:gd name="connsiteX130" fmla="*/ 527991 w 3337670"/>
                <a:gd name="connsiteY130" fmla="*/ 2564462 h 5505092"/>
                <a:gd name="connsiteX131" fmla="*/ 531756 w 3337670"/>
                <a:gd name="connsiteY131" fmla="*/ 2573741 h 5505092"/>
                <a:gd name="connsiteX132" fmla="*/ 563020 w 3337670"/>
                <a:gd name="connsiteY132" fmla="*/ 2688445 h 550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3337670" h="5505092">
                  <a:moveTo>
                    <a:pt x="563020" y="2688445"/>
                  </a:moveTo>
                  <a:cubicBezTo>
                    <a:pt x="565979" y="2706463"/>
                    <a:pt x="586082" y="2765833"/>
                    <a:pt x="614254" y="2887595"/>
                  </a:cubicBezTo>
                  <a:cubicBezTo>
                    <a:pt x="628689" y="2947837"/>
                    <a:pt x="646533" y="3007139"/>
                    <a:pt x="667706" y="3065365"/>
                  </a:cubicBezTo>
                  <a:cubicBezTo>
                    <a:pt x="684111" y="3111758"/>
                    <a:pt x="708383" y="3154049"/>
                    <a:pt x="733529" y="3196071"/>
                  </a:cubicBezTo>
                  <a:cubicBezTo>
                    <a:pt x="778274" y="3268751"/>
                    <a:pt x="832903" y="3334911"/>
                    <a:pt x="895835" y="3392600"/>
                  </a:cubicBezTo>
                  <a:cubicBezTo>
                    <a:pt x="935168" y="3429512"/>
                    <a:pt x="980148" y="3458960"/>
                    <a:pt x="1022708" y="3491705"/>
                  </a:cubicBezTo>
                  <a:cubicBezTo>
                    <a:pt x="1061792" y="3522364"/>
                    <a:pt x="1103841" y="3548989"/>
                    <a:pt x="1148237" y="3571243"/>
                  </a:cubicBezTo>
                  <a:cubicBezTo>
                    <a:pt x="1195456" y="3593296"/>
                    <a:pt x="1245102" y="3609636"/>
                    <a:pt x="1296154" y="3620056"/>
                  </a:cubicBezTo>
                  <a:cubicBezTo>
                    <a:pt x="1374954" y="3637874"/>
                    <a:pt x="1455300" y="3647354"/>
                    <a:pt x="1534503" y="3663289"/>
                  </a:cubicBezTo>
                  <a:cubicBezTo>
                    <a:pt x="1581420" y="3672634"/>
                    <a:pt x="1628982" y="3678417"/>
                    <a:pt x="1676773" y="3680500"/>
                  </a:cubicBezTo>
                  <a:cubicBezTo>
                    <a:pt x="1740311" y="3683460"/>
                    <a:pt x="1803915" y="3686216"/>
                    <a:pt x="1867318" y="3690787"/>
                  </a:cubicBezTo>
                  <a:cubicBezTo>
                    <a:pt x="1919022" y="3694486"/>
                    <a:pt x="1970860" y="3699730"/>
                    <a:pt x="2022497" y="3703159"/>
                  </a:cubicBezTo>
                  <a:cubicBezTo>
                    <a:pt x="2076285" y="3706656"/>
                    <a:pt x="2130074" y="3709277"/>
                    <a:pt x="2183862" y="3700336"/>
                  </a:cubicBezTo>
                  <a:cubicBezTo>
                    <a:pt x="2191325" y="3699596"/>
                    <a:pt x="2198788" y="3699326"/>
                    <a:pt x="2206251" y="3699663"/>
                  </a:cubicBezTo>
                  <a:cubicBezTo>
                    <a:pt x="2260039" y="3698722"/>
                    <a:pt x="2312954" y="3690318"/>
                    <a:pt x="2365935" y="3682181"/>
                  </a:cubicBezTo>
                  <a:cubicBezTo>
                    <a:pt x="2459056" y="3667928"/>
                    <a:pt x="2545924" y="3633907"/>
                    <a:pt x="2632792" y="3599146"/>
                  </a:cubicBezTo>
                  <a:cubicBezTo>
                    <a:pt x="2682008" y="3579380"/>
                    <a:pt x="2731561" y="3560621"/>
                    <a:pt x="2778356" y="3535542"/>
                  </a:cubicBezTo>
                  <a:cubicBezTo>
                    <a:pt x="2810293" y="3518060"/>
                    <a:pt x="2838667" y="3494797"/>
                    <a:pt x="2862065" y="3466962"/>
                  </a:cubicBezTo>
                  <a:cubicBezTo>
                    <a:pt x="2898842" y="3424335"/>
                    <a:pt x="2932796" y="3379557"/>
                    <a:pt x="2966615" y="3334844"/>
                  </a:cubicBezTo>
                  <a:cubicBezTo>
                    <a:pt x="2999560" y="3291141"/>
                    <a:pt x="3028808" y="3244951"/>
                    <a:pt x="3047297" y="3192844"/>
                  </a:cubicBezTo>
                  <a:cubicBezTo>
                    <a:pt x="3076411" y="3111018"/>
                    <a:pt x="3105321" y="3029125"/>
                    <a:pt x="3124685" y="2944073"/>
                  </a:cubicBezTo>
                  <a:cubicBezTo>
                    <a:pt x="3143242" y="2862853"/>
                    <a:pt x="3165766" y="2782709"/>
                    <a:pt x="3180826" y="2700546"/>
                  </a:cubicBezTo>
                  <a:cubicBezTo>
                    <a:pt x="3187550" y="2663299"/>
                    <a:pt x="3192257" y="2625646"/>
                    <a:pt x="3197232" y="2588061"/>
                  </a:cubicBezTo>
                  <a:cubicBezTo>
                    <a:pt x="3203082" y="2544560"/>
                    <a:pt x="3215318" y="2502538"/>
                    <a:pt x="3226547" y="2460314"/>
                  </a:cubicBezTo>
                  <a:cubicBezTo>
                    <a:pt x="3241406" y="2404308"/>
                    <a:pt x="3261576" y="2349914"/>
                    <a:pt x="3280335" y="2295051"/>
                  </a:cubicBezTo>
                  <a:cubicBezTo>
                    <a:pt x="3284773" y="2281604"/>
                    <a:pt x="3284167" y="2267215"/>
                    <a:pt x="3292034" y="2255180"/>
                  </a:cubicBezTo>
                  <a:cubicBezTo>
                    <a:pt x="3292034" y="2260962"/>
                    <a:pt x="3292841" y="2266745"/>
                    <a:pt x="3292572" y="2272526"/>
                  </a:cubicBezTo>
                  <a:cubicBezTo>
                    <a:pt x="3288739" y="2352268"/>
                    <a:pt x="3298757" y="2431672"/>
                    <a:pt x="3299295" y="2511279"/>
                  </a:cubicBezTo>
                  <a:cubicBezTo>
                    <a:pt x="3299295" y="2533669"/>
                    <a:pt x="3301380" y="2556124"/>
                    <a:pt x="3300775" y="2578514"/>
                  </a:cubicBezTo>
                  <a:cubicBezTo>
                    <a:pt x="3299564" y="2641582"/>
                    <a:pt x="3305885" y="2704581"/>
                    <a:pt x="3319600" y="2766100"/>
                  </a:cubicBezTo>
                  <a:cubicBezTo>
                    <a:pt x="3329753" y="2813771"/>
                    <a:pt x="3341519" y="2861576"/>
                    <a:pt x="3335535" y="2911329"/>
                  </a:cubicBezTo>
                  <a:cubicBezTo>
                    <a:pt x="3330291" y="2954897"/>
                    <a:pt x="3326929" y="2998735"/>
                    <a:pt x="3321281" y="3042303"/>
                  </a:cubicBezTo>
                  <a:cubicBezTo>
                    <a:pt x="3313616" y="3103286"/>
                    <a:pt x="3310726" y="3164739"/>
                    <a:pt x="3312474" y="3226125"/>
                  </a:cubicBezTo>
                  <a:cubicBezTo>
                    <a:pt x="3313751" y="3277829"/>
                    <a:pt x="3307296" y="3328659"/>
                    <a:pt x="3301043" y="3379690"/>
                  </a:cubicBezTo>
                  <a:cubicBezTo>
                    <a:pt x="3294320" y="3432335"/>
                    <a:pt x="3287596" y="3484981"/>
                    <a:pt x="3282823" y="3537760"/>
                  </a:cubicBezTo>
                  <a:cubicBezTo>
                    <a:pt x="3279192" y="3576689"/>
                    <a:pt x="3272536" y="3615013"/>
                    <a:pt x="3266216" y="3653406"/>
                  </a:cubicBezTo>
                  <a:cubicBezTo>
                    <a:pt x="3258954" y="3697646"/>
                    <a:pt x="3255727" y="3742358"/>
                    <a:pt x="3252769" y="3787001"/>
                  </a:cubicBezTo>
                  <a:cubicBezTo>
                    <a:pt x="3251558" y="3816048"/>
                    <a:pt x="3246247" y="3844757"/>
                    <a:pt x="3237102" y="3872323"/>
                  </a:cubicBezTo>
                  <a:cubicBezTo>
                    <a:pt x="3215453" y="3934180"/>
                    <a:pt x="3198106" y="3997448"/>
                    <a:pt x="3185197" y="4061658"/>
                  </a:cubicBezTo>
                  <a:cubicBezTo>
                    <a:pt x="3175851" y="4106436"/>
                    <a:pt x="3159177" y="4149064"/>
                    <a:pt x="3145999" y="4192700"/>
                  </a:cubicBezTo>
                  <a:cubicBezTo>
                    <a:pt x="3124215" y="4265784"/>
                    <a:pt x="3108146" y="4340483"/>
                    <a:pt x="3097926" y="4416055"/>
                  </a:cubicBezTo>
                  <a:cubicBezTo>
                    <a:pt x="3094362" y="4441471"/>
                    <a:pt x="3090665" y="4466953"/>
                    <a:pt x="3086227" y="4492234"/>
                  </a:cubicBezTo>
                  <a:cubicBezTo>
                    <a:pt x="3078225" y="4538020"/>
                    <a:pt x="3073721" y="4584278"/>
                    <a:pt x="3072780" y="4630737"/>
                  </a:cubicBezTo>
                  <a:cubicBezTo>
                    <a:pt x="3071233" y="4701267"/>
                    <a:pt x="3069351" y="4771931"/>
                    <a:pt x="3068207" y="4842259"/>
                  </a:cubicBezTo>
                  <a:cubicBezTo>
                    <a:pt x="3067333" y="4901292"/>
                    <a:pt x="3074124" y="4959786"/>
                    <a:pt x="3081050" y="5018282"/>
                  </a:cubicBezTo>
                  <a:cubicBezTo>
                    <a:pt x="3089656" y="5090828"/>
                    <a:pt x="3056912" y="5145491"/>
                    <a:pt x="3002519" y="5188252"/>
                  </a:cubicBezTo>
                  <a:cubicBezTo>
                    <a:pt x="2959488" y="5221869"/>
                    <a:pt x="2908390" y="5235316"/>
                    <a:pt x="2853861" y="5238478"/>
                  </a:cubicBezTo>
                  <a:cubicBezTo>
                    <a:pt x="2781718" y="5242915"/>
                    <a:pt x="2709642" y="5238813"/>
                    <a:pt x="2637498" y="5239486"/>
                  </a:cubicBezTo>
                  <a:cubicBezTo>
                    <a:pt x="2604351" y="5239486"/>
                    <a:pt x="2571205" y="5241503"/>
                    <a:pt x="2538057" y="5242444"/>
                  </a:cubicBezTo>
                  <a:cubicBezTo>
                    <a:pt x="2487429" y="5244259"/>
                    <a:pt x="2436801" y="5238007"/>
                    <a:pt x="2388056" y="5224089"/>
                  </a:cubicBezTo>
                  <a:cubicBezTo>
                    <a:pt x="2306567" y="5200220"/>
                    <a:pt x="2261518" y="5142331"/>
                    <a:pt x="2241550" y="5063262"/>
                  </a:cubicBezTo>
                  <a:cubicBezTo>
                    <a:pt x="2235566" y="5035695"/>
                    <a:pt x="2232339" y="5007591"/>
                    <a:pt x="2231935" y="4979420"/>
                  </a:cubicBezTo>
                  <a:cubicBezTo>
                    <a:pt x="2229313" y="4923884"/>
                    <a:pt x="2227632" y="4868347"/>
                    <a:pt x="2227229" y="4812811"/>
                  </a:cubicBezTo>
                  <a:cubicBezTo>
                    <a:pt x="2227901" y="4763863"/>
                    <a:pt x="2232137" y="4715051"/>
                    <a:pt x="2239734" y="4666709"/>
                  </a:cubicBezTo>
                  <a:cubicBezTo>
                    <a:pt x="2240878" y="4657699"/>
                    <a:pt x="2240810" y="4648556"/>
                    <a:pt x="2241146" y="4639411"/>
                  </a:cubicBezTo>
                  <a:cubicBezTo>
                    <a:pt x="2241886" y="4617088"/>
                    <a:pt x="2241752" y="4594633"/>
                    <a:pt x="2243500" y="4572176"/>
                  </a:cubicBezTo>
                  <a:cubicBezTo>
                    <a:pt x="2245718" y="4543533"/>
                    <a:pt x="2260779" y="4525111"/>
                    <a:pt x="2289489" y="4517514"/>
                  </a:cubicBezTo>
                  <a:cubicBezTo>
                    <a:pt x="2391888" y="4490620"/>
                    <a:pt x="2482790" y="4439520"/>
                    <a:pt x="2570465" y="4381832"/>
                  </a:cubicBezTo>
                  <a:cubicBezTo>
                    <a:pt x="2596351" y="4364754"/>
                    <a:pt x="2616790" y="4341895"/>
                    <a:pt x="2639582" y="4321320"/>
                  </a:cubicBezTo>
                  <a:cubicBezTo>
                    <a:pt x="2672461" y="4291939"/>
                    <a:pt x="2702784" y="4260137"/>
                    <a:pt x="2733712" y="4229006"/>
                  </a:cubicBezTo>
                  <a:cubicBezTo>
                    <a:pt x="2740032" y="4223964"/>
                    <a:pt x="2745008" y="4217509"/>
                    <a:pt x="2748235" y="4210113"/>
                  </a:cubicBezTo>
                  <a:cubicBezTo>
                    <a:pt x="2734788" y="4207020"/>
                    <a:pt x="2722820" y="4211726"/>
                    <a:pt x="2711525" y="4214215"/>
                  </a:cubicBezTo>
                  <a:cubicBezTo>
                    <a:pt x="2657064" y="4225106"/>
                    <a:pt x="2601729" y="4231360"/>
                    <a:pt x="2546193" y="4232907"/>
                  </a:cubicBezTo>
                  <a:cubicBezTo>
                    <a:pt x="2484941" y="4235663"/>
                    <a:pt x="2423825" y="4241109"/>
                    <a:pt x="2362573" y="4245479"/>
                  </a:cubicBezTo>
                  <a:cubicBezTo>
                    <a:pt x="2251702" y="4253346"/>
                    <a:pt x="2140697" y="4255564"/>
                    <a:pt x="2029960" y="4240301"/>
                  </a:cubicBezTo>
                  <a:cubicBezTo>
                    <a:pt x="1959430" y="4230620"/>
                    <a:pt x="1888766" y="4220131"/>
                    <a:pt x="1817564" y="4215829"/>
                  </a:cubicBezTo>
                  <a:cubicBezTo>
                    <a:pt x="1768953" y="4212736"/>
                    <a:pt x="1721014" y="4200431"/>
                    <a:pt x="1672403" y="4195120"/>
                  </a:cubicBezTo>
                  <a:cubicBezTo>
                    <a:pt x="1584325" y="4185572"/>
                    <a:pt x="1496919" y="4170781"/>
                    <a:pt x="1407765" y="4172125"/>
                  </a:cubicBezTo>
                  <a:cubicBezTo>
                    <a:pt x="1376998" y="4172597"/>
                    <a:pt x="1346648" y="4179320"/>
                    <a:pt x="1318543" y="4191825"/>
                  </a:cubicBezTo>
                  <a:cubicBezTo>
                    <a:pt x="1288092" y="4204062"/>
                    <a:pt x="1263666" y="4227797"/>
                    <a:pt x="1250501" y="4257851"/>
                  </a:cubicBezTo>
                  <a:cubicBezTo>
                    <a:pt x="1224750" y="4314529"/>
                    <a:pt x="1205897" y="4374101"/>
                    <a:pt x="1194360" y="4435284"/>
                  </a:cubicBezTo>
                  <a:cubicBezTo>
                    <a:pt x="1185821" y="4484770"/>
                    <a:pt x="1189519" y="4534590"/>
                    <a:pt x="1192746" y="4584211"/>
                  </a:cubicBezTo>
                  <a:cubicBezTo>
                    <a:pt x="1194932" y="4609828"/>
                    <a:pt x="1194797" y="4635578"/>
                    <a:pt x="1192343" y="4661195"/>
                  </a:cubicBezTo>
                  <a:cubicBezTo>
                    <a:pt x="1190413" y="4679348"/>
                    <a:pt x="1189627" y="4697636"/>
                    <a:pt x="1189989" y="4715924"/>
                  </a:cubicBezTo>
                  <a:cubicBezTo>
                    <a:pt x="1190662" y="4783899"/>
                    <a:pt x="1188443" y="4851875"/>
                    <a:pt x="1193822" y="4919916"/>
                  </a:cubicBezTo>
                  <a:cubicBezTo>
                    <a:pt x="1198206" y="4981236"/>
                    <a:pt x="1192874" y="5042890"/>
                    <a:pt x="1178022" y="5102527"/>
                  </a:cubicBezTo>
                  <a:cubicBezTo>
                    <a:pt x="1166121" y="5152416"/>
                    <a:pt x="1158927" y="5203380"/>
                    <a:pt x="1141311" y="5251992"/>
                  </a:cubicBezTo>
                  <a:cubicBezTo>
                    <a:pt x="1120536" y="5309679"/>
                    <a:pt x="1083556" y="5353247"/>
                    <a:pt x="1038105" y="5392446"/>
                  </a:cubicBezTo>
                  <a:cubicBezTo>
                    <a:pt x="973089" y="5448454"/>
                    <a:pt x="897314" y="5478037"/>
                    <a:pt x="813942" y="5492626"/>
                  </a:cubicBezTo>
                  <a:cubicBezTo>
                    <a:pt x="775652" y="5499955"/>
                    <a:pt x="736743" y="5503586"/>
                    <a:pt x="697760" y="5503519"/>
                  </a:cubicBezTo>
                  <a:cubicBezTo>
                    <a:pt x="611497" y="5502242"/>
                    <a:pt x="525033" y="5505806"/>
                    <a:pt x="438971" y="5498342"/>
                  </a:cubicBezTo>
                  <a:cubicBezTo>
                    <a:pt x="359970" y="5491618"/>
                    <a:pt x="291054" y="5463514"/>
                    <a:pt x="246409" y="5391840"/>
                  </a:cubicBezTo>
                  <a:cubicBezTo>
                    <a:pt x="211380" y="5335229"/>
                    <a:pt x="177964" y="5278012"/>
                    <a:pt x="162970" y="5212188"/>
                  </a:cubicBezTo>
                  <a:cubicBezTo>
                    <a:pt x="158909" y="5192690"/>
                    <a:pt x="156146" y="5172924"/>
                    <a:pt x="154700" y="5153088"/>
                  </a:cubicBezTo>
                  <a:cubicBezTo>
                    <a:pt x="153961" y="5144953"/>
                    <a:pt x="155104" y="5136414"/>
                    <a:pt x="150196" y="5128951"/>
                  </a:cubicBezTo>
                  <a:cubicBezTo>
                    <a:pt x="139337" y="5084172"/>
                    <a:pt x="133252" y="5038453"/>
                    <a:pt x="132042" y="4992396"/>
                  </a:cubicBezTo>
                  <a:cubicBezTo>
                    <a:pt x="130429" y="4961200"/>
                    <a:pt x="125319" y="4930204"/>
                    <a:pt x="121083" y="4899342"/>
                  </a:cubicBezTo>
                  <a:cubicBezTo>
                    <a:pt x="115233" y="4855035"/>
                    <a:pt x="116847" y="4810390"/>
                    <a:pt x="110661" y="4766015"/>
                  </a:cubicBezTo>
                  <a:cubicBezTo>
                    <a:pt x="103265" y="4712966"/>
                    <a:pt x="94457" y="4660120"/>
                    <a:pt x="87398" y="4607003"/>
                  </a:cubicBezTo>
                  <a:cubicBezTo>
                    <a:pt x="77044" y="4529413"/>
                    <a:pt x="62790" y="4452362"/>
                    <a:pt x="54453" y="4374504"/>
                  </a:cubicBezTo>
                  <a:cubicBezTo>
                    <a:pt x="43224" y="4269348"/>
                    <a:pt x="35492" y="4163990"/>
                    <a:pt x="29239" y="4058498"/>
                  </a:cubicBezTo>
                  <a:cubicBezTo>
                    <a:pt x="20297" y="3908967"/>
                    <a:pt x="10615" y="3759636"/>
                    <a:pt x="9069" y="3609703"/>
                  </a:cubicBezTo>
                  <a:cubicBezTo>
                    <a:pt x="8195" y="3533929"/>
                    <a:pt x="-2428" y="3457818"/>
                    <a:pt x="-210" y="3382043"/>
                  </a:cubicBezTo>
                  <a:cubicBezTo>
                    <a:pt x="1202" y="3333567"/>
                    <a:pt x="-1286" y="3284687"/>
                    <a:pt x="5707" y="3236345"/>
                  </a:cubicBezTo>
                  <a:cubicBezTo>
                    <a:pt x="6985" y="3228143"/>
                    <a:pt x="8800" y="3220006"/>
                    <a:pt x="9405" y="3211803"/>
                  </a:cubicBezTo>
                  <a:cubicBezTo>
                    <a:pt x="17628" y="3099184"/>
                    <a:pt x="19134" y="2986230"/>
                    <a:pt x="13910" y="2873476"/>
                  </a:cubicBezTo>
                  <a:cubicBezTo>
                    <a:pt x="9002" y="2768050"/>
                    <a:pt x="8531" y="2662693"/>
                    <a:pt x="11557" y="2557471"/>
                  </a:cubicBezTo>
                  <a:cubicBezTo>
                    <a:pt x="12901" y="2509396"/>
                    <a:pt x="16935" y="2461324"/>
                    <a:pt x="13775" y="2413317"/>
                  </a:cubicBezTo>
                  <a:cubicBezTo>
                    <a:pt x="8464" y="2330349"/>
                    <a:pt x="9069" y="2247448"/>
                    <a:pt x="11758" y="2164547"/>
                  </a:cubicBezTo>
                  <a:cubicBezTo>
                    <a:pt x="15187" y="2057643"/>
                    <a:pt x="20566" y="1950738"/>
                    <a:pt x="23323" y="1843767"/>
                  </a:cubicBezTo>
                  <a:cubicBezTo>
                    <a:pt x="24533" y="1795762"/>
                    <a:pt x="20835" y="1747621"/>
                    <a:pt x="20566" y="1699480"/>
                  </a:cubicBezTo>
                  <a:cubicBezTo>
                    <a:pt x="20566" y="1634800"/>
                    <a:pt x="19961" y="1570052"/>
                    <a:pt x="21776" y="1505305"/>
                  </a:cubicBezTo>
                  <a:cubicBezTo>
                    <a:pt x="22859" y="1470477"/>
                    <a:pt x="26207" y="1435784"/>
                    <a:pt x="31794" y="1401426"/>
                  </a:cubicBezTo>
                  <a:cubicBezTo>
                    <a:pt x="41342" y="1342461"/>
                    <a:pt x="47863" y="1283159"/>
                    <a:pt x="53915" y="1223858"/>
                  </a:cubicBezTo>
                  <a:cubicBezTo>
                    <a:pt x="59630" y="1166842"/>
                    <a:pt x="70186" y="1110634"/>
                    <a:pt x="76573" y="1053752"/>
                  </a:cubicBezTo>
                  <a:cubicBezTo>
                    <a:pt x="87936" y="952429"/>
                    <a:pt x="104005" y="852046"/>
                    <a:pt x="120343" y="751193"/>
                  </a:cubicBezTo>
                  <a:cubicBezTo>
                    <a:pt x="134664" y="662847"/>
                    <a:pt x="142800" y="573625"/>
                    <a:pt x="159676" y="485681"/>
                  </a:cubicBezTo>
                  <a:cubicBezTo>
                    <a:pt x="170568" y="429338"/>
                    <a:pt x="186570" y="374542"/>
                    <a:pt x="201967" y="319408"/>
                  </a:cubicBezTo>
                  <a:cubicBezTo>
                    <a:pt x="207931" y="297826"/>
                    <a:pt x="213531" y="276109"/>
                    <a:pt x="218776" y="254392"/>
                  </a:cubicBezTo>
                  <a:cubicBezTo>
                    <a:pt x="230596" y="204302"/>
                    <a:pt x="248810" y="155892"/>
                    <a:pt x="272967" y="110441"/>
                  </a:cubicBezTo>
                  <a:cubicBezTo>
                    <a:pt x="288566" y="81328"/>
                    <a:pt x="304837" y="52283"/>
                    <a:pt x="314855" y="20481"/>
                  </a:cubicBezTo>
                  <a:lnTo>
                    <a:pt x="328705" y="-1573"/>
                  </a:lnTo>
                  <a:cubicBezTo>
                    <a:pt x="331395" y="13488"/>
                    <a:pt x="320772" y="25321"/>
                    <a:pt x="317746" y="38768"/>
                  </a:cubicBezTo>
                  <a:cubicBezTo>
                    <a:pt x="309483" y="75748"/>
                    <a:pt x="303149" y="113064"/>
                    <a:pt x="298786" y="150715"/>
                  </a:cubicBezTo>
                  <a:cubicBezTo>
                    <a:pt x="293407" y="196704"/>
                    <a:pt x="291255" y="242760"/>
                    <a:pt x="288028" y="288883"/>
                  </a:cubicBezTo>
                  <a:cubicBezTo>
                    <a:pt x="285742" y="321963"/>
                    <a:pt x="287625" y="355178"/>
                    <a:pt x="283590" y="387854"/>
                  </a:cubicBezTo>
                  <a:cubicBezTo>
                    <a:pt x="278279" y="430818"/>
                    <a:pt x="282985" y="474050"/>
                    <a:pt x="278548" y="516676"/>
                  </a:cubicBezTo>
                  <a:cubicBezTo>
                    <a:pt x="270480" y="593729"/>
                    <a:pt x="273640" y="670780"/>
                    <a:pt x="275657" y="747630"/>
                  </a:cubicBezTo>
                  <a:cubicBezTo>
                    <a:pt x="276665" y="785954"/>
                    <a:pt x="275119" y="825287"/>
                    <a:pt x="283523" y="863477"/>
                  </a:cubicBezTo>
                  <a:cubicBezTo>
                    <a:pt x="284451" y="870133"/>
                    <a:pt x="284659" y="876924"/>
                    <a:pt x="284128" y="883647"/>
                  </a:cubicBezTo>
                  <a:cubicBezTo>
                    <a:pt x="284128" y="933402"/>
                    <a:pt x="284532" y="983155"/>
                    <a:pt x="284128" y="1032977"/>
                  </a:cubicBezTo>
                  <a:cubicBezTo>
                    <a:pt x="283725" y="1080041"/>
                    <a:pt x="289910" y="1127106"/>
                    <a:pt x="293071" y="1173700"/>
                  </a:cubicBezTo>
                  <a:cubicBezTo>
                    <a:pt x="295760" y="1214042"/>
                    <a:pt x="297911" y="1254383"/>
                    <a:pt x="290516" y="1295127"/>
                  </a:cubicBezTo>
                  <a:cubicBezTo>
                    <a:pt x="287927" y="1309045"/>
                    <a:pt x="287927" y="1323299"/>
                    <a:pt x="290516" y="1337216"/>
                  </a:cubicBezTo>
                  <a:cubicBezTo>
                    <a:pt x="292714" y="1351874"/>
                    <a:pt x="294012" y="1366665"/>
                    <a:pt x="294416" y="1381524"/>
                  </a:cubicBezTo>
                  <a:cubicBezTo>
                    <a:pt x="298651" y="1432422"/>
                    <a:pt x="298853" y="1483655"/>
                    <a:pt x="307863" y="1534149"/>
                  </a:cubicBezTo>
                  <a:cubicBezTo>
                    <a:pt x="311224" y="1552706"/>
                    <a:pt x="311291" y="1571868"/>
                    <a:pt x="313443" y="1590760"/>
                  </a:cubicBezTo>
                  <a:cubicBezTo>
                    <a:pt x="321310" y="1661156"/>
                    <a:pt x="329647" y="1731417"/>
                    <a:pt x="337984" y="1801745"/>
                  </a:cubicBezTo>
                  <a:cubicBezTo>
                    <a:pt x="351431" y="1916986"/>
                    <a:pt x="379132" y="2028866"/>
                    <a:pt x="410800" y="2140006"/>
                  </a:cubicBezTo>
                  <a:cubicBezTo>
                    <a:pt x="443409" y="2254306"/>
                    <a:pt x="474942" y="2368606"/>
                    <a:pt x="503517" y="2484452"/>
                  </a:cubicBezTo>
                  <a:cubicBezTo>
                    <a:pt x="509481" y="2511750"/>
                    <a:pt x="517670" y="2538510"/>
                    <a:pt x="527991" y="2564462"/>
                  </a:cubicBezTo>
                  <a:cubicBezTo>
                    <a:pt x="529739" y="2568900"/>
                    <a:pt x="530882" y="2571656"/>
                    <a:pt x="531756" y="2573741"/>
                  </a:cubicBezTo>
                  <a:cubicBezTo>
                    <a:pt x="545862" y="2610855"/>
                    <a:pt x="556330" y="2649313"/>
                    <a:pt x="563020" y="2688445"/>
                  </a:cubicBezTo>
                  <a:close/>
                </a:path>
              </a:pathLst>
            </a:custGeom>
            <a:solidFill>
              <a:srgbClr val="8394C2"/>
            </a:solidFill>
            <a:ln w="6712" cap="flat">
              <a:noFill/>
              <a:prstDash val="solid"/>
              <a:miter/>
            </a:ln>
          </p:spPr>
          <p:txBody>
            <a:bodyPr rtlCol="0" anchor="ctr"/>
            <a:lstStyle/>
            <a:p>
              <a:endParaRPr lang="es-CO"/>
            </a:p>
          </p:txBody>
        </p:sp>
        <p:sp>
          <p:nvSpPr>
            <p:cNvPr id="444" name="Freeform: Shape 443">
              <a:extLst>
                <a:ext uri="{FF2B5EF4-FFF2-40B4-BE49-F238E27FC236}">
                  <a16:creationId xmlns:a16="http://schemas.microsoft.com/office/drawing/2014/main" id="{3FABFE6B-6763-F60E-FDEA-61C295C2DE29}"/>
                </a:ext>
              </a:extLst>
            </p:cNvPr>
            <p:cNvSpPr/>
            <p:nvPr/>
          </p:nvSpPr>
          <p:spPr>
            <a:xfrm>
              <a:off x="3807049" y="2719642"/>
              <a:ext cx="665222" cy="2367624"/>
            </a:xfrm>
            <a:custGeom>
              <a:avLst/>
              <a:gdLst>
                <a:gd name="connsiteX0" fmla="*/ 618715 w 665222"/>
                <a:gd name="connsiteY0" fmla="*/ 39331 h 2367624"/>
                <a:gd name="connsiteX1" fmla="*/ 613336 w 665222"/>
                <a:gd name="connsiteY1" fmla="*/ 170978 h 2367624"/>
                <a:gd name="connsiteX2" fmla="*/ 617101 w 665222"/>
                <a:gd name="connsiteY2" fmla="*/ 374902 h 2367624"/>
                <a:gd name="connsiteX3" fmla="*/ 619791 w 665222"/>
                <a:gd name="connsiteY3" fmla="*/ 591064 h 2367624"/>
                <a:gd name="connsiteX4" fmla="*/ 620530 w 665222"/>
                <a:gd name="connsiteY4" fmla="*/ 660586 h 2367624"/>
                <a:gd name="connsiteX5" fmla="*/ 618042 w 665222"/>
                <a:gd name="connsiteY5" fmla="*/ 690169 h 2367624"/>
                <a:gd name="connsiteX6" fmla="*/ 607688 w 665222"/>
                <a:gd name="connsiteY6" fmla="*/ 816369 h 2367624"/>
                <a:gd name="connsiteX7" fmla="*/ 609773 w 665222"/>
                <a:gd name="connsiteY7" fmla="*/ 1137418 h 2367624"/>
                <a:gd name="connsiteX8" fmla="*/ 619791 w 665222"/>
                <a:gd name="connsiteY8" fmla="*/ 1405888 h 2367624"/>
                <a:gd name="connsiteX9" fmla="*/ 636331 w 665222"/>
                <a:gd name="connsiteY9" fmla="*/ 1649012 h 2367624"/>
                <a:gd name="connsiteX10" fmla="*/ 640701 w 665222"/>
                <a:gd name="connsiteY10" fmla="*/ 1845339 h 2367624"/>
                <a:gd name="connsiteX11" fmla="*/ 645811 w 665222"/>
                <a:gd name="connsiteY11" fmla="*/ 1981960 h 2367624"/>
                <a:gd name="connsiteX12" fmla="*/ 664166 w 665222"/>
                <a:gd name="connsiteY12" fmla="*/ 2192474 h 2367624"/>
                <a:gd name="connsiteX13" fmla="*/ 658451 w 665222"/>
                <a:gd name="connsiteY13" fmla="*/ 2264148 h 2367624"/>
                <a:gd name="connsiteX14" fmla="*/ 558001 w 665222"/>
                <a:gd name="connsiteY14" fmla="*/ 2359891 h 2367624"/>
                <a:gd name="connsiteX15" fmla="*/ 398990 w 665222"/>
                <a:gd name="connsiteY15" fmla="*/ 2347250 h 2367624"/>
                <a:gd name="connsiteX16" fmla="*/ 303717 w 665222"/>
                <a:gd name="connsiteY16" fmla="*/ 2310809 h 2367624"/>
                <a:gd name="connsiteX17" fmla="*/ 209185 w 665222"/>
                <a:gd name="connsiteY17" fmla="*/ 2252045 h 2367624"/>
                <a:gd name="connsiteX18" fmla="*/ 115055 w 665222"/>
                <a:gd name="connsiteY18" fmla="*/ 2149309 h 2367624"/>
                <a:gd name="connsiteX19" fmla="*/ 79353 w 665222"/>
                <a:gd name="connsiteY19" fmla="*/ 2081603 h 2367624"/>
                <a:gd name="connsiteX20" fmla="*/ 27649 w 665222"/>
                <a:gd name="connsiteY20" fmla="*/ 1851457 h 2367624"/>
                <a:gd name="connsiteX21" fmla="*/ 18774 w 665222"/>
                <a:gd name="connsiteY21" fmla="*/ 1556025 h 2367624"/>
                <a:gd name="connsiteX22" fmla="*/ 16825 w 665222"/>
                <a:gd name="connsiteY22" fmla="*/ 1496387 h 2367624"/>
                <a:gd name="connsiteX23" fmla="*/ 1898 w 665222"/>
                <a:gd name="connsiteY23" fmla="*/ 1248289 h 2367624"/>
                <a:gd name="connsiteX24" fmla="*/ 3714 w 665222"/>
                <a:gd name="connsiteY24" fmla="*/ 1111599 h 2367624"/>
                <a:gd name="connsiteX25" fmla="*/ 14808 w 665222"/>
                <a:gd name="connsiteY25" fmla="*/ 982844 h 2367624"/>
                <a:gd name="connsiteX26" fmla="*/ 31751 w 665222"/>
                <a:gd name="connsiteY26" fmla="*/ 622731 h 2367624"/>
                <a:gd name="connsiteX27" fmla="*/ 32154 w 665222"/>
                <a:gd name="connsiteY27" fmla="*/ 383778 h 2367624"/>
                <a:gd name="connsiteX28" fmla="*/ 43383 w 665222"/>
                <a:gd name="connsiteY28" fmla="*/ 202645 h 2367624"/>
                <a:gd name="connsiteX29" fmla="*/ 65234 w 665222"/>
                <a:gd name="connsiteY29" fmla="*/ 25077 h 2367624"/>
                <a:gd name="connsiteX30" fmla="*/ 70007 w 665222"/>
                <a:gd name="connsiteY30" fmla="*/ 8739 h 2367624"/>
                <a:gd name="connsiteX31" fmla="*/ 106583 w 665222"/>
                <a:gd name="connsiteY31" fmla="*/ 12168 h 2367624"/>
                <a:gd name="connsiteX32" fmla="*/ 182156 w 665222"/>
                <a:gd name="connsiteY32" fmla="*/ 32339 h 2367624"/>
                <a:gd name="connsiteX33" fmla="*/ 229221 w 665222"/>
                <a:gd name="connsiteY33" fmla="*/ 68780 h 2367624"/>
                <a:gd name="connsiteX34" fmla="*/ 390989 w 665222"/>
                <a:gd name="connsiteY34" fmla="*/ 92111 h 2367624"/>
                <a:gd name="connsiteX35" fmla="*/ 592157 w 665222"/>
                <a:gd name="connsiteY35" fmla="*/ 61855 h 2367624"/>
                <a:gd name="connsiteX36" fmla="*/ 618715 w 665222"/>
                <a:gd name="connsiteY36" fmla="*/ 39331 h 2367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65222" h="2367624">
                  <a:moveTo>
                    <a:pt x="618715" y="39331"/>
                  </a:moveTo>
                  <a:cubicBezTo>
                    <a:pt x="616832" y="83236"/>
                    <a:pt x="614076" y="126737"/>
                    <a:pt x="613336" y="170978"/>
                  </a:cubicBezTo>
                  <a:cubicBezTo>
                    <a:pt x="612193" y="238953"/>
                    <a:pt x="611992" y="306860"/>
                    <a:pt x="617101" y="374902"/>
                  </a:cubicBezTo>
                  <a:cubicBezTo>
                    <a:pt x="622548" y="446710"/>
                    <a:pt x="626581" y="518853"/>
                    <a:pt x="619791" y="591064"/>
                  </a:cubicBezTo>
                  <a:cubicBezTo>
                    <a:pt x="616846" y="614192"/>
                    <a:pt x="617094" y="637523"/>
                    <a:pt x="620530" y="660586"/>
                  </a:cubicBezTo>
                  <a:cubicBezTo>
                    <a:pt x="621741" y="670537"/>
                    <a:pt x="620893" y="680554"/>
                    <a:pt x="618042" y="690169"/>
                  </a:cubicBezTo>
                  <a:cubicBezTo>
                    <a:pt x="608495" y="731787"/>
                    <a:pt x="607621" y="774011"/>
                    <a:pt x="607688" y="816369"/>
                  </a:cubicBezTo>
                  <a:cubicBezTo>
                    <a:pt x="607688" y="923408"/>
                    <a:pt x="606411" y="1030515"/>
                    <a:pt x="609773" y="1137418"/>
                  </a:cubicBezTo>
                  <a:cubicBezTo>
                    <a:pt x="612529" y="1226909"/>
                    <a:pt x="615353" y="1316465"/>
                    <a:pt x="619791" y="1405888"/>
                  </a:cubicBezTo>
                  <a:cubicBezTo>
                    <a:pt x="623892" y="1486974"/>
                    <a:pt x="628195" y="1568060"/>
                    <a:pt x="636331" y="1649012"/>
                  </a:cubicBezTo>
                  <a:cubicBezTo>
                    <a:pt x="642631" y="1714230"/>
                    <a:pt x="644096" y="1779852"/>
                    <a:pt x="640701" y="1845339"/>
                  </a:cubicBezTo>
                  <a:cubicBezTo>
                    <a:pt x="639484" y="1890924"/>
                    <a:pt x="641192" y="1936576"/>
                    <a:pt x="645811" y="1981960"/>
                  </a:cubicBezTo>
                  <a:cubicBezTo>
                    <a:pt x="651459" y="2052155"/>
                    <a:pt x="662283" y="2121944"/>
                    <a:pt x="664166" y="2192474"/>
                  </a:cubicBezTo>
                  <a:cubicBezTo>
                    <a:pt x="665760" y="2216545"/>
                    <a:pt x="663837" y="2240683"/>
                    <a:pt x="658451" y="2264148"/>
                  </a:cubicBezTo>
                  <a:cubicBezTo>
                    <a:pt x="644399" y="2316657"/>
                    <a:pt x="610311" y="2348326"/>
                    <a:pt x="558001" y="2359891"/>
                  </a:cubicBezTo>
                  <a:cubicBezTo>
                    <a:pt x="504213" y="2371924"/>
                    <a:pt x="450761" y="2365605"/>
                    <a:pt x="398990" y="2347250"/>
                  </a:cubicBezTo>
                  <a:cubicBezTo>
                    <a:pt x="366986" y="2335820"/>
                    <a:pt x="335318" y="2323246"/>
                    <a:pt x="303717" y="2310809"/>
                  </a:cubicBezTo>
                  <a:cubicBezTo>
                    <a:pt x="268802" y="2297294"/>
                    <a:pt x="236731" y="2277393"/>
                    <a:pt x="209185" y="2252045"/>
                  </a:cubicBezTo>
                  <a:cubicBezTo>
                    <a:pt x="175836" y="2219637"/>
                    <a:pt x="144403" y="2185346"/>
                    <a:pt x="115055" y="2149309"/>
                  </a:cubicBezTo>
                  <a:cubicBezTo>
                    <a:pt x="98663" y="2129408"/>
                    <a:pt x="86514" y="2106345"/>
                    <a:pt x="79353" y="2081603"/>
                  </a:cubicBezTo>
                  <a:cubicBezTo>
                    <a:pt x="55888" y="2006232"/>
                    <a:pt x="35113" y="1930189"/>
                    <a:pt x="27649" y="1851457"/>
                  </a:cubicBezTo>
                  <a:cubicBezTo>
                    <a:pt x="18438" y="1753294"/>
                    <a:pt x="11177" y="1654861"/>
                    <a:pt x="18774" y="1556025"/>
                  </a:cubicBezTo>
                  <a:cubicBezTo>
                    <a:pt x="20254" y="1536326"/>
                    <a:pt x="17093" y="1516290"/>
                    <a:pt x="16825" y="1496387"/>
                  </a:cubicBezTo>
                  <a:cubicBezTo>
                    <a:pt x="15749" y="1413487"/>
                    <a:pt x="10572" y="1330787"/>
                    <a:pt x="1898" y="1248289"/>
                  </a:cubicBezTo>
                  <a:cubicBezTo>
                    <a:pt x="-2875" y="1202838"/>
                    <a:pt x="352" y="1157185"/>
                    <a:pt x="3714" y="1111599"/>
                  </a:cubicBezTo>
                  <a:cubicBezTo>
                    <a:pt x="6941" y="1068636"/>
                    <a:pt x="10437" y="1025739"/>
                    <a:pt x="14808" y="982844"/>
                  </a:cubicBezTo>
                  <a:cubicBezTo>
                    <a:pt x="26769" y="863165"/>
                    <a:pt x="32430" y="743016"/>
                    <a:pt x="31751" y="622731"/>
                  </a:cubicBezTo>
                  <a:cubicBezTo>
                    <a:pt x="31751" y="543059"/>
                    <a:pt x="31280" y="463384"/>
                    <a:pt x="32154" y="383778"/>
                  </a:cubicBezTo>
                  <a:cubicBezTo>
                    <a:pt x="32827" y="323266"/>
                    <a:pt x="38340" y="262754"/>
                    <a:pt x="43383" y="202645"/>
                  </a:cubicBezTo>
                  <a:cubicBezTo>
                    <a:pt x="48425" y="142538"/>
                    <a:pt x="55956" y="84042"/>
                    <a:pt x="65234" y="25077"/>
                  </a:cubicBezTo>
                  <a:cubicBezTo>
                    <a:pt x="65093" y="19295"/>
                    <a:pt x="66760" y="13580"/>
                    <a:pt x="70007" y="8739"/>
                  </a:cubicBezTo>
                  <a:cubicBezTo>
                    <a:pt x="86211" y="28910"/>
                    <a:pt x="86211" y="28910"/>
                    <a:pt x="106583" y="12168"/>
                  </a:cubicBezTo>
                  <a:cubicBezTo>
                    <a:pt x="135226" y="-11566"/>
                    <a:pt x="168776" y="-4372"/>
                    <a:pt x="182156" y="32339"/>
                  </a:cubicBezTo>
                  <a:cubicBezTo>
                    <a:pt x="191031" y="56880"/>
                    <a:pt x="206630" y="64611"/>
                    <a:pt x="229221" y="68780"/>
                  </a:cubicBezTo>
                  <a:cubicBezTo>
                    <a:pt x="283009" y="78731"/>
                    <a:pt x="335654" y="94934"/>
                    <a:pt x="390989" y="92111"/>
                  </a:cubicBezTo>
                  <a:cubicBezTo>
                    <a:pt x="459031" y="88615"/>
                    <a:pt x="524922" y="70393"/>
                    <a:pt x="592157" y="61855"/>
                  </a:cubicBezTo>
                  <a:cubicBezTo>
                    <a:pt x="607285" y="59905"/>
                    <a:pt x="604058" y="39734"/>
                    <a:pt x="618715" y="39331"/>
                  </a:cubicBezTo>
                  <a:close/>
                </a:path>
              </a:pathLst>
            </a:custGeom>
            <a:solidFill>
              <a:srgbClr val="8394C2"/>
            </a:solidFill>
            <a:ln w="6712" cap="flat">
              <a:noFill/>
              <a:prstDash val="solid"/>
              <a:miter/>
            </a:ln>
          </p:spPr>
          <p:txBody>
            <a:bodyPr rtlCol="0" anchor="ctr"/>
            <a:lstStyle/>
            <a:p>
              <a:endParaRPr lang="es-CO"/>
            </a:p>
          </p:txBody>
        </p:sp>
        <p:sp>
          <p:nvSpPr>
            <p:cNvPr id="445" name="Freeform: Shape 444">
              <a:extLst>
                <a:ext uri="{FF2B5EF4-FFF2-40B4-BE49-F238E27FC236}">
                  <a16:creationId xmlns:a16="http://schemas.microsoft.com/office/drawing/2014/main" id="{653E09E1-25F3-FA7B-58B7-80B7AFA599D8}"/>
                </a:ext>
              </a:extLst>
            </p:cNvPr>
            <p:cNvSpPr/>
            <p:nvPr/>
          </p:nvSpPr>
          <p:spPr>
            <a:xfrm>
              <a:off x="6641367" y="2940347"/>
              <a:ext cx="1893832" cy="3562271"/>
            </a:xfrm>
            <a:custGeom>
              <a:avLst/>
              <a:gdLst>
                <a:gd name="connsiteX0" fmla="*/ 777510 w 1893832"/>
                <a:gd name="connsiteY0" fmla="*/ 3549244 h 3562271"/>
                <a:gd name="connsiteX1" fmla="*/ 772602 w 1893832"/>
                <a:gd name="connsiteY1" fmla="*/ 3549244 h 3562271"/>
                <a:gd name="connsiteX2" fmla="*/ 726479 w 1893832"/>
                <a:gd name="connsiteY2" fmla="*/ 3541243 h 3562271"/>
                <a:gd name="connsiteX3" fmla="*/ 694408 w 1893832"/>
                <a:gd name="connsiteY3" fmla="*/ 3541243 h 3562271"/>
                <a:gd name="connsiteX4" fmla="*/ 653058 w 1893832"/>
                <a:gd name="connsiteY4" fmla="*/ 3549177 h 3562271"/>
                <a:gd name="connsiteX5" fmla="*/ 632887 w 1893832"/>
                <a:gd name="connsiteY5" fmla="*/ 3549177 h 3562271"/>
                <a:gd name="connsiteX6" fmla="*/ 473338 w 1893832"/>
                <a:gd name="connsiteY6" fmla="*/ 3549177 h 3562271"/>
                <a:gd name="connsiteX7" fmla="*/ 463454 w 1893832"/>
                <a:gd name="connsiteY7" fmla="*/ 3549177 h 3562271"/>
                <a:gd name="connsiteX8" fmla="*/ 458479 w 1893832"/>
                <a:gd name="connsiteY8" fmla="*/ 3534251 h 3562271"/>
                <a:gd name="connsiteX9" fmla="*/ 453504 w 1893832"/>
                <a:gd name="connsiteY9" fmla="*/ 3529275 h 3562271"/>
                <a:gd name="connsiteX10" fmla="*/ 438577 w 1893832"/>
                <a:gd name="connsiteY10" fmla="*/ 3529275 h 3562271"/>
                <a:gd name="connsiteX11" fmla="*/ 433602 w 1893832"/>
                <a:gd name="connsiteY11" fmla="*/ 3534251 h 3562271"/>
                <a:gd name="connsiteX12" fmla="*/ 428626 w 1893832"/>
                <a:gd name="connsiteY12" fmla="*/ 3534251 h 3562271"/>
                <a:gd name="connsiteX13" fmla="*/ 424055 w 1893832"/>
                <a:gd name="connsiteY13" fmla="*/ 3534653 h 3562271"/>
                <a:gd name="connsiteX14" fmla="*/ 423651 w 1893832"/>
                <a:gd name="connsiteY14" fmla="*/ 3534251 h 3562271"/>
                <a:gd name="connsiteX15" fmla="*/ 413700 w 1893832"/>
                <a:gd name="connsiteY15" fmla="*/ 3529275 h 3562271"/>
                <a:gd name="connsiteX16" fmla="*/ 398707 w 1893832"/>
                <a:gd name="connsiteY16" fmla="*/ 3529275 h 3562271"/>
                <a:gd name="connsiteX17" fmla="*/ 393731 w 1893832"/>
                <a:gd name="connsiteY17" fmla="*/ 3529275 h 3562271"/>
                <a:gd name="connsiteX18" fmla="*/ 388756 w 1893832"/>
                <a:gd name="connsiteY18" fmla="*/ 3524300 h 3562271"/>
                <a:gd name="connsiteX19" fmla="*/ 378805 w 1893832"/>
                <a:gd name="connsiteY19" fmla="*/ 3524300 h 3562271"/>
                <a:gd name="connsiteX20" fmla="*/ 373829 w 1893832"/>
                <a:gd name="connsiteY20" fmla="*/ 3519325 h 3562271"/>
                <a:gd name="connsiteX21" fmla="*/ 358903 w 1893832"/>
                <a:gd name="connsiteY21" fmla="*/ 3519325 h 3562271"/>
                <a:gd name="connsiteX22" fmla="*/ 353928 w 1893832"/>
                <a:gd name="connsiteY22" fmla="*/ 3514349 h 3562271"/>
                <a:gd name="connsiteX23" fmla="*/ 343910 w 1893832"/>
                <a:gd name="connsiteY23" fmla="*/ 3504330 h 3562271"/>
                <a:gd name="connsiteX24" fmla="*/ 338935 w 1893832"/>
                <a:gd name="connsiteY24" fmla="*/ 3499354 h 3562271"/>
                <a:gd name="connsiteX25" fmla="*/ 328984 w 1893832"/>
                <a:gd name="connsiteY25" fmla="*/ 3494379 h 3562271"/>
                <a:gd name="connsiteX26" fmla="*/ 324008 w 1893832"/>
                <a:gd name="connsiteY26" fmla="*/ 3489404 h 3562271"/>
                <a:gd name="connsiteX27" fmla="*/ 299131 w 1893832"/>
                <a:gd name="connsiteY27" fmla="*/ 3489404 h 3562271"/>
                <a:gd name="connsiteX28" fmla="*/ 294156 w 1893832"/>
                <a:gd name="connsiteY28" fmla="*/ 3484428 h 3562271"/>
                <a:gd name="connsiteX29" fmla="*/ 284205 w 1893832"/>
                <a:gd name="connsiteY29" fmla="*/ 3469502 h 3562271"/>
                <a:gd name="connsiteX30" fmla="*/ 279230 w 1893832"/>
                <a:gd name="connsiteY30" fmla="*/ 3464527 h 3562271"/>
                <a:gd name="connsiteX31" fmla="*/ 264236 w 1893832"/>
                <a:gd name="connsiteY31" fmla="*/ 3449601 h 3562271"/>
                <a:gd name="connsiteX32" fmla="*/ 259261 w 1893832"/>
                <a:gd name="connsiteY32" fmla="*/ 3444558 h 3562271"/>
                <a:gd name="connsiteX33" fmla="*/ 234383 w 1893832"/>
                <a:gd name="connsiteY33" fmla="*/ 3434608 h 3562271"/>
                <a:gd name="connsiteX34" fmla="*/ 229408 w 1893832"/>
                <a:gd name="connsiteY34" fmla="*/ 3429632 h 3562271"/>
                <a:gd name="connsiteX35" fmla="*/ 214482 w 1893832"/>
                <a:gd name="connsiteY35" fmla="*/ 3404755 h 3562271"/>
                <a:gd name="connsiteX36" fmla="*/ 209439 w 1893832"/>
                <a:gd name="connsiteY36" fmla="*/ 3399780 h 3562271"/>
                <a:gd name="connsiteX37" fmla="*/ 174611 w 1893832"/>
                <a:gd name="connsiteY37" fmla="*/ 3374836 h 3562271"/>
                <a:gd name="connsiteX38" fmla="*/ 169636 w 1893832"/>
                <a:gd name="connsiteY38" fmla="*/ 3369859 h 3562271"/>
                <a:gd name="connsiteX39" fmla="*/ 154710 w 1893832"/>
                <a:gd name="connsiteY39" fmla="*/ 3335032 h 3562271"/>
                <a:gd name="connsiteX40" fmla="*/ 149734 w 1893832"/>
                <a:gd name="connsiteY40" fmla="*/ 3330056 h 3562271"/>
                <a:gd name="connsiteX41" fmla="*/ 144759 w 1893832"/>
                <a:gd name="connsiteY41" fmla="*/ 3325081 h 3562271"/>
                <a:gd name="connsiteX42" fmla="*/ 139716 w 1893832"/>
                <a:gd name="connsiteY42" fmla="*/ 3320038 h 3562271"/>
                <a:gd name="connsiteX43" fmla="*/ 129765 w 1893832"/>
                <a:gd name="connsiteY43" fmla="*/ 3315063 h 3562271"/>
                <a:gd name="connsiteX44" fmla="*/ 109595 w 1893832"/>
                <a:gd name="connsiteY44" fmla="*/ 3265242 h 3562271"/>
                <a:gd name="connsiteX45" fmla="*/ 94669 w 1893832"/>
                <a:gd name="connsiteY45" fmla="*/ 3250316 h 3562271"/>
                <a:gd name="connsiteX46" fmla="*/ 89693 w 1893832"/>
                <a:gd name="connsiteY46" fmla="*/ 3245341 h 3562271"/>
                <a:gd name="connsiteX47" fmla="*/ 79742 w 1893832"/>
                <a:gd name="connsiteY47" fmla="*/ 3210512 h 3562271"/>
                <a:gd name="connsiteX48" fmla="*/ 74699 w 1893832"/>
                <a:gd name="connsiteY48" fmla="*/ 3205536 h 3562271"/>
                <a:gd name="connsiteX49" fmla="*/ 74699 w 1893832"/>
                <a:gd name="connsiteY49" fmla="*/ 3190812 h 3562271"/>
                <a:gd name="connsiteX50" fmla="*/ 69724 w 1893832"/>
                <a:gd name="connsiteY50" fmla="*/ 3185837 h 3562271"/>
                <a:gd name="connsiteX51" fmla="*/ 64749 w 1893832"/>
                <a:gd name="connsiteY51" fmla="*/ 3175886 h 3562271"/>
                <a:gd name="connsiteX52" fmla="*/ 59773 w 1893832"/>
                <a:gd name="connsiteY52" fmla="*/ 3170911 h 3562271"/>
                <a:gd name="connsiteX53" fmla="*/ 54798 w 1893832"/>
                <a:gd name="connsiteY53" fmla="*/ 3165936 h 3562271"/>
                <a:gd name="connsiteX54" fmla="*/ 44847 w 1893832"/>
                <a:gd name="connsiteY54" fmla="*/ 3131376 h 3562271"/>
                <a:gd name="connsiteX55" fmla="*/ 34896 w 1893832"/>
                <a:gd name="connsiteY55" fmla="*/ 3086261 h 3562271"/>
                <a:gd name="connsiteX56" fmla="*/ 29921 w 1893832"/>
                <a:gd name="connsiteY56" fmla="*/ 3081286 h 3562271"/>
                <a:gd name="connsiteX57" fmla="*/ 24946 w 1893832"/>
                <a:gd name="connsiteY57" fmla="*/ 3076310 h 3562271"/>
                <a:gd name="connsiteX58" fmla="*/ 24946 w 1893832"/>
                <a:gd name="connsiteY58" fmla="*/ 3044104 h 3562271"/>
                <a:gd name="connsiteX59" fmla="*/ 17549 w 1893832"/>
                <a:gd name="connsiteY59" fmla="*/ 3000940 h 3562271"/>
                <a:gd name="connsiteX60" fmla="*/ 14995 w 1893832"/>
                <a:gd name="connsiteY60" fmla="*/ 2976667 h 3562271"/>
                <a:gd name="connsiteX61" fmla="*/ 19970 w 1893832"/>
                <a:gd name="connsiteY61" fmla="*/ 2971692 h 3562271"/>
                <a:gd name="connsiteX62" fmla="*/ 14995 w 1893832"/>
                <a:gd name="connsiteY62" fmla="*/ 2936797 h 3562271"/>
                <a:gd name="connsiteX63" fmla="*/ 10019 w 1893832"/>
                <a:gd name="connsiteY63" fmla="*/ 2931822 h 3562271"/>
                <a:gd name="connsiteX64" fmla="*/ 10019 w 1893832"/>
                <a:gd name="connsiteY64" fmla="*/ 2911651 h 3562271"/>
                <a:gd name="connsiteX65" fmla="*/ 14995 w 1893832"/>
                <a:gd name="connsiteY65" fmla="*/ 2906676 h 3562271"/>
                <a:gd name="connsiteX66" fmla="*/ 10826 w 1893832"/>
                <a:gd name="connsiteY66" fmla="*/ 2860351 h 3562271"/>
                <a:gd name="connsiteX67" fmla="*/ 11902 w 1893832"/>
                <a:gd name="connsiteY67" fmla="*/ 2843475 h 3562271"/>
                <a:gd name="connsiteX68" fmla="*/ 14995 w 1893832"/>
                <a:gd name="connsiteY68" fmla="*/ 2792107 h 3562271"/>
                <a:gd name="connsiteX69" fmla="*/ 10019 w 1893832"/>
                <a:gd name="connsiteY69" fmla="*/ 2787131 h 3562271"/>
                <a:gd name="connsiteX70" fmla="*/ 10019 w 1893832"/>
                <a:gd name="connsiteY70" fmla="*/ 2777181 h 3562271"/>
                <a:gd name="connsiteX71" fmla="*/ 14995 w 1893832"/>
                <a:gd name="connsiteY71" fmla="*/ 2772205 h 3562271"/>
                <a:gd name="connsiteX72" fmla="*/ 19970 w 1893832"/>
                <a:gd name="connsiteY72" fmla="*/ 2727360 h 3562271"/>
                <a:gd name="connsiteX73" fmla="*/ 14995 w 1893832"/>
                <a:gd name="connsiteY73" fmla="*/ 2722385 h 3562271"/>
                <a:gd name="connsiteX74" fmla="*/ 14995 w 1893832"/>
                <a:gd name="connsiteY74" fmla="*/ 2712434 h 3562271"/>
                <a:gd name="connsiteX75" fmla="*/ 19970 w 1893832"/>
                <a:gd name="connsiteY75" fmla="*/ 2707458 h 3562271"/>
                <a:gd name="connsiteX76" fmla="*/ 10288 w 1893832"/>
                <a:gd name="connsiteY76" fmla="*/ 2675454 h 3562271"/>
                <a:gd name="connsiteX77" fmla="*/ 8876 w 1893832"/>
                <a:gd name="connsiteY77" fmla="*/ 2626909 h 3562271"/>
                <a:gd name="connsiteX78" fmla="*/ 19970 w 1893832"/>
                <a:gd name="connsiteY78" fmla="*/ 2597865 h 3562271"/>
                <a:gd name="connsiteX79" fmla="*/ 29383 w 1893832"/>
                <a:gd name="connsiteY79" fmla="*/ 2635987 h 3562271"/>
                <a:gd name="connsiteX80" fmla="*/ 40006 w 1893832"/>
                <a:gd name="connsiteY80" fmla="*/ 2661671 h 3562271"/>
                <a:gd name="connsiteX81" fmla="*/ 117529 w 1893832"/>
                <a:gd name="connsiteY81" fmla="*/ 2676866 h 3562271"/>
                <a:gd name="connsiteX82" fmla="*/ 159080 w 1893832"/>
                <a:gd name="connsiteY82" fmla="*/ 2683051 h 3562271"/>
                <a:gd name="connsiteX83" fmla="*/ 189470 w 1893832"/>
                <a:gd name="connsiteY83" fmla="*/ 2717811 h 3562271"/>
                <a:gd name="connsiteX84" fmla="*/ 208027 w 1893832"/>
                <a:gd name="connsiteY84" fmla="*/ 2831642 h 3562271"/>
                <a:gd name="connsiteX85" fmla="*/ 216364 w 1893832"/>
                <a:gd name="connsiteY85" fmla="*/ 2900356 h 3562271"/>
                <a:gd name="connsiteX86" fmla="*/ 253545 w 1893832"/>
                <a:gd name="connsiteY86" fmla="*/ 3015597 h 3562271"/>
                <a:gd name="connsiteX87" fmla="*/ 364013 w 1893832"/>
                <a:gd name="connsiteY87" fmla="*/ 3197132 h 3562271"/>
                <a:gd name="connsiteX88" fmla="*/ 574863 w 1893832"/>
                <a:gd name="connsiteY88" fmla="*/ 3363607 h 3562271"/>
                <a:gd name="connsiteX89" fmla="*/ 733270 w 1893832"/>
                <a:gd name="connsiteY89" fmla="*/ 3410671 h 3562271"/>
                <a:gd name="connsiteX90" fmla="*/ 903846 w 1893832"/>
                <a:gd name="connsiteY90" fmla="*/ 3394199 h 3562271"/>
                <a:gd name="connsiteX91" fmla="*/ 993470 w 1893832"/>
                <a:gd name="connsiteY91" fmla="*/ 3351975 h 3562271"/>
                <a:gd name="connsiteX92" fmla="*/ 1066286 w 1893832"/>
                <a:gd name="connsiteY92" fmla="*/ 3320644 h 3562271"/>
                <a:gd name="connsiteX93" fmla="*/ 1169560 w 1893832"/>
                <a:gd name="connsiteY93" fmla="*/ 3278420 h 3562271"/>
                <a:gd name="connsiteX94" fmla="*/ 1225566 w 1893832"/>
                <a:gd name="connsiteY94" fmla="*/ 3238079 h 3562271"/>
                <a:gd name="connsiteX95" fmla="*/ 1350557 w 1893832"/>
                <a:gd name="connsiteY95" fmla="*/ 3035498 h 3562271"/>
                <a:gd name="connsiteX96" fmla="*/ 1388208 w 1893832"/>
                <a:gd name="connsiteY96" fmla="*/ 2979358 h 3562271"/>
                <a:gd name="connsiteX97" fmla="*/ 1455443 w 1893832"/>
                <a:gd name="connsiteY97" fmla="*/ 2844214 h 3562271"/>
                <a:gd name="connsiteX98" fmla="*/ 1464587 w 1893832"/>
                <a:gd name="connsiteY98" fmla="*/ 2698516 h 3562271"/>
                <a:gd name="connsiteX99" fmla="*/ 1492759 w 1893832"/>
                <a:gd name="connsiteY99" fmla="*/ 2513080 h 3562271"/>
                <a:gd name="connsiteX100" fmla="*/ 1508896 w 1893832"/>
                <a:gd name="connsiteY100" fmla="*/ 2395620 h 3562271"/>
                <a:gd name="connsiteX101" fmla="*/ 1537471 w 1893832"/>
                <a:gd name="connsiteY101" fmla="*/ 2215295 h 3562271"/>
                <a:gd name="connsiteX102" fmla="*/ 1577812 w 1893832"/>
                <a:gd name="connsiteY102" fmla="*/ 1989116 h 3562271"/>
                <a:gd name="connsiteX103" fmla="*/ 1598318 w 1893832"/>
                <a:gd name="connsiteY103" fmla="*/ 1857401 h 3562271"/>
                <a:gd name="connsiteX104" fmla="*/ 1598722 w 1893832"/>
                <a:gd name="connsiteY104" fmla="*/ 1844964 h 3562271"/>
                <a:gd name="connsiteX105" fmla="*/ 1607462 w 1893832"/>
                <a:gd name="connsiteY105" fmla="*/ 1706795 h 3562271"/>
                <a:gd name="connsiteX106" fmla="*/ 1604706 w 1893832"/>
                <a:gd name="connsiteY106" fmla="*/ 1540590 h 3562271"/>
                <a:gd name="connsiteX107" fmla="*/ 1603698 w 1893832"/>
                <a:gd name="connsiteY107" fmla="*/ 1485859 h 3562271"/>
                <a:gd name="connsiteX108" fmla="*/ 1568130 w 1893832"/>
                <a:gd name="connsiteY108" fmla="*/ 1371559 h 3562271"/>
                <a:gd name="connsiteX109" fmla="*/ 1539287 w 1893832"/>
                <a:gd name="connsiteY109" fmla="*/ 1340766 h 3562271"/>
                <a:gd name="connsiteX110" fmla="*/ 1533235 w 1893832"/>
                <a:gd name="connsiteY110" fmla="*/ 1312191 h 3562271"/>
                <a:gd name="connsiteX111" fmla="*/ 1559255 w 1893832"/>
                <a:gd name="connsiteY111" fmla="*/ 1242535 h 3562271"/>
                <a:gd name="connsiteX112" fmla="*/ 1562886 w 1893832"/>
                <a:gd name="connsiteY112" fmla="*/ 1175300 h 3562271"/>
                <a:gd name="connsiteX113" fmla="*/ 1562213 w 1893832"/>
                <a:gd name="connsiteY113" fmla="*/ 1100802 h 3562271"/>
                <a:gd name="connsiteX114" fmla="*/ 1579157 w 1893832"/>
                <a:gd name="connsiteY114" fmla="*/ 963643 h 3562271"/>
                <a:gd name="connsiteX115" fmla="*/ 1560600 w 1893832"/>
                <a:gd name="connsiteY115" fmla="*/ 913957 h 3562271"/>
                <a:gd name="connsiteX116" fmla="*/ 1548766 w 1893832"/>
                <a:gd name="connsiteY116" fmla="*/ 882893 h 3562271"/>
                <a:gd name="connsiteX117" fmla="*/ 1548766 w 1893832"/>
                <a:gd name="connsiteY117" fmla="*/ 850486 h 3562271"/>
                <a:gd name="connsiteX118" fmla="*/ 1552666 w 1893832"/>
                <a:gd name="connsiteY118" fmla="*/ 834013 h 3562271"/>
                <a:gd name="connsiteX119" fmla="*/ 1560532 w 1893832"/>
                <a:gd name="connsiteY119" fmla="*/ 778140 h 3562271"/>
                <a:gd name="connsiteX120" fmla="*/ 1544396 w 1893832"/>
                <a:gd name="connsiteY120" fmla="*/ 660950 h 3562271"/>
                <a:gd name="connsiteX121" fmla="*/ 1566382 w 1893832"/>
                <a:gd name="connsiteY121" fmla="*/ 549473 h 3562271"/>
                <a:gd name="connsiteX122" fmla="*/ 1578955 w 1893832"/>
                <a:gd name="connsiteY122" fmla="*/ 478943 h 3562271"/>
                <a:gd name="connsiteX123" fmla="*/ 1557776 w 1893832"/>
                <a:gd name="connsiteY123" fmla="*/ 422735 h 3562271"/>
                <a:gd name="connsiteX124" fmla="*/ 1551053 w 1893832"/>
                <a:gd name="connsiteY124" fmla="*/ 401019 h 3562271"/>
                <a:gd name="connsiteX125" fmla="*/ 1583325 w 1893832"/>
                <a:gd name="connsiteY125" fmla="*/ 271725 h 3562271"/>
                <a:gd name="connsiteX126" fmla="*/ 1598924 w 1893832"/>
                <a:gd name="connsiteY126" fmla="*/ 154265 h 3562271"/>
                <a:gd name="connsiteX127" fmla="*/ 1525638 w 1893832"/>
                <a:gd name="connsiteY127" fmla="*/ 82390 h 3562271"/>
                <a:gd name="connsiteX128" fmla="*/ 1513199 w 1893832"/>
                <a:gd name="connsiteY128" fmla="*/ 82390 h 3562271"/>
                <a:gd name="connsiteX129" fmla="*/ 1491616 w 1893832"/>
                <a:gd name="connsiteY129" fmla="*/ 76809 h 3562271"/>
                <a:gd name="connsiteX130" fmla="*/ 1507820 w 1893832"/>
                <a:gd name="connsiteY130" fmla="*/ 60068 h 3562271"/>
                <a:gd name="connsiteX131" fmla="*/ 1572366 w 1893832"/>
                <a:gd name="connsiteY131" fmla="*/ 28468 h 3562271"/>
                <a:gd name="connsiteX132" fmla="*/ 1625751 w 1893832"/>
                <a:gd name="connsiteY132" fmla="*/ 1573 h 3562271"/>
                <a:gd name="connsiteX133" fmla="*/ 1647670 w 1893832"/>
                <a:gd name="connsiteY133" fmla="*/ 13407 h 3562271"/>
                <a:gd name="connsiteX134" fmla="*/ 1672412 w 1893832"/>
                <a:gd name="connsiteY134" fmla="*/ 174772 h 3562271"/>
                <a:gd name="connsiteX135" fmla="*/ 1681287 w 1893832"/>
                <a:gd name="connsiteY135" fmla="*/ 243284 h 3562271"/>
                <a:gd name="connsiteX136" fmla="*/ 1700719 w 1893832"/>
                <a:gd name="connsiteY136" fmla="*/ 332304 h 3562271"/>
                <a:gd name="connsiteX137" fmla="*/ 1702735 w 1893832"/>
                <a:gd name="connsiteY137" fmla="*/ 344473 h 3562271"/>
                <a:gd name="connsiteX138" fmla="*/ 1708652 w 1893832"/>
                <a:gd name="connsiteY138" fmla="*/ 480759 h 3562271"/>
                <a:gd name="connsiteX139" fmla="*/ 1716384 w 1893832"/>
                <a:gd name="connsiteY139" fmla="*/ 586722 h 3562271"/>
                <a:gd name="connsiteX140" fmla="*/ 1723511 w 1893832"/>
                <a:gd name="connsiteY140" fmla="*/ 655571 h 3562271"/>
                <a:gd name="connsiteX141" fmla="*/ 1728688 w 1893832"/>
                <a:gd name="connsiteY141" fmla="*/ 781906 h 3562271"/>
                <a:gd name="connsiteX142" fmla="*/ 1742135 w 1893832"/>
                <a:gd name="connsiteY142" fmla="*/ 889482 h 3562271"/>
                <a:gd name="connsiteX143" fmla="*/ 1792561 w 1893832"/>
                <a:gd name="connsiteY143" fmla="*/ 947977 h 3562271"/>
                <a:gd name="connsiteX144" fmla="*/ 1864167 w 1893832"/>
                <a:gd name="connsiteY144" fmla="*/ 925050 h 3562271"/>
                <a:gd name="connsiteX145" fmla="*/ 1877614 w 1893832"/>
                <a:gd name="connsiteY145" fmla="*/ 904207 h 3562271"/>
                <a:gd name="connsiteX146" fmla="*/ 1878690 w 1893832"/>
                <a:gd name="connsiteY146" fmla="*/ 917184 h 3562271"/>
                <a:gd name="connsiteX147" fmla="*/ 1878084 w 1893832"/>
                <a:gd name="connsiteY147" fmla="*/ 972586 h 3562271"/>
                <a:gd name="connsiteX148" fmla="*/ 1875059 w 1893832"/>
                <a:gd name="connsiteY148" fmla="*/ 986033 h 3562271"/>
                <a:gd name="connsiteX149" fmla="*/ 1887296 w 1893832"/>
                <a:gd name="connsiteY149" fmla="*/ 1030811 h 3562271"/>
                <a:gd name="connsiteX150" fmla="*/ 1886355 w 1893832"/>
                <a:gd name="connsiteY150" fmla="*/ 1063219 h 3562271"/>
                <a:gd name="connsiteX151" fmla="*/ 1881312 w 1893832"/>
                <a:gd name="connsiteY151" fmla="*/ 1097643 h 3562271"/>
                <a:gd name="connsiteX152" fmla="*/ 1876942 w 1893832"/>
                <a:gd name="connsiteY152" fmla="*/ 1129916 h 3562271"/>
                <a:gd name="connsiteX153" fmla="*/ 1876942 w 1893832"/>
                <a:gd name="connsiteY153" fmla="*/ 1158424 h 3562271"/>
                <a:gd name="connsiteX154" fmla="*/ 1875059 w 1893832"/>
                <a:gd name="connsiteY154" fmla="*/ 1173753 h 3562271"/>
                <a:gd name="connsiteX155" fmla="*/ 1873042 w 1893832"/>
                <a:gd name="connsiteY155" fmla="*/ 1204144 h 3562271"/>
                <a:gd name="connsiteX156" fmla="*/ 1870958 w 1893832"/>
                <a:gd name="connsiteY156" fmla="*/ 1218062 h 3562271"/>
                <a:gd name="connsiteX157" fmla="*/ 1867260 w 1893832"/>
                <a:gd name="connsiteY157" fmla="*/ 1248453 h 3562271"/>
                <a:gd name="connsiteX158" fmla="*/ 1864772 w 1893832"/>
                <a:gd name="connsiteY158" fmla="*/ 1268623 h 3562271"/>
                <a:gd name="connsiteX159" fmla="*/ 1861276 w 1893832"/>
                <a:gd name="connsiteY159" fmla="*/ 1297802 h 3562271"/>
                <a:gd name="connsiteX160" fmla="*/ 1858318 w 1893832"/>
                <a:gd name="connsiteY160" fmla="*/ 1323554 h 3562271"/>
                <a:gd name="connsiteX161" fmla="*/ 1857444 w 1893832"/>
                <a:gd name="connsiteY161" fmla="*/ 1353339 h 3562271"/>
                <a:gd name="connsiteX162" fmla="*/ 1854619 w 1893832"/>
                <a:gd name="connsiteY162" fmla="*/ 1373509 h 3562271"/>
                <a:gd name="connsiteX163" fmla="*/ 1851661 w 1893832"/>
                <a:gd name="connsiteY163" fmla="*/ 1402623 h 3562271"/>
                <a:gd name="connsiteX164" fmla="*/ 1850317 w 1893832"/>
                <a:gd name="connsiteY164" fmla="*/ 1422793 h 3562271"/>
                <a:gd name="connsiteX165" fmla="*/ 1845879 w 1893832"/>
                <a:gd name="connsiteY165" fmla="*/ 1445787 h 3562271"/>
                <a:gd name="connsiteX166" fmla="*/ 1842786 w 1893832"/>
                <a:gd name="connsiteY166" fmla="*/ 1469387 h 3562271"/>
                <a:gd name="connsiteX167" fmla="*/ 1841172 w 1893832"/>
                <a:gd name="connsiteY167" fmla="*/ 1491104 h 3562271"/>
                <a:gd name="connsiteX168" fmla="*/ 1839358 w 1893832"/>
                <a:gd name="connsiteY168" fmla="*/ 1508316 h 3562271"/>
                <a:gd name="connsiteX169" fmla="*/ 1836601 w 1893832"/>
                <a:gd name="connsiteY169" fmla="*/ 1531378 h 3562271"/>
                <a:gd name="connsiteX170" fmla="*/ 1833911 w 1893832"/>
                <a:gd name="connsiteY170" fmla="*/ 1548523 h 3562271"/>
                <a:gd name="connsiteX171" fmla="*/ 1831961 w 1893832"/>
                <a:gd name="connsiteY171" fmla="*/ 1571786 h 3562271"/>
                <a:gd name="connsiteX172" fmla="*/ 1828264 w 1893832"/>
                <a:gd name="connsiteY172" fmla="*/ 1593301 h 3562271"/>
                <a:gd name="connsiteX173" fmla="*/ 1822952 w 1893832"/>
                <a:gd name="connsiteY173" fmla="*/ 1605875 h 3562271"/>
                <a:gd name="connsiteX174" fmla="*/ 1818985 w 1893832"/>
                <a:gd name="connsiteY174" fmla="*/ 1633173 h 3562271"/>
                <a:gd name="connsiteX175" fmla="*/ 1821876 w 1893832"/>
                <a:gd name="connsiteY175" fmla="*/ 1641577 h 3562271"/>
                <a:gd name="connsiteX176" fmla="*/ 1827390 w 1893832"/>
                <a:gd name="connsiteY176" fmla="*/ 1657242 h 3562271"/>
                <a:gd name="connsiteX177" fmla="*/ 1813943 w 1893832"/>
                <a:gd name="connsiteY177" fmla="*/ 1663965 h 3562271"/>
                <a:gd name="connsiteX178" fmla="*/ 1738975 w 1893832"/>
                <a:gd name="connsiteY178" fmla="*/ 1728781 h 3562271"/>
                <a:gd name="connsiteX179" fmla="*/ 1634895 w 1893832"/>
                <a:gd name="connsiteY179" fmla="*/ 2113838 h 3562271"/>
                <a:gd name="connsiteX180" fmla="*/ 1591057 w 1893832"/>
                <a:gd name="connsiteY180" fmla="*/ 2341093 h 3562271"/>
                <a:gd name="connsiteX181" fmla="*/ 1536530 w 1893832"/>
                <a:gd name="connsiteY181" fmla="*/ 2682446 h 3562271"/>
                <a:gd name="connsiteX182" fmla="*/ 1524831 w 1893832"/>
                <a:gd name="connsiteY182" fmla="*/ 2853561 h 3562271"/>
                <a:gd name="connsiteX183" fmla="*/ 1472185 w 1893832"/>
                <a:gd name="connsiteY183" fmla="*/ 3083505 h 3562271"/>
                <a:gd name="connsiteX184" fmla="*/ 1317544 w 1893832"/>
                <a:gd name="connsiteY184" fmla="*/ 3297581 h 3562271"/>
                <a:gd name="connsiteX185" fmla="*/ 1088944 w 1893832"/>
                <a:gd name="connsiteY185" fmla="*/ 3435281 h 3562271"/>
                <a:gd name="connsiteX186" fmla="*/ 1052166 w 1893832"/>
                <a:gd name="connsiteY186" fmla="*/ 3541309 h 3562271"/>
                <a:gd name="connsiteX187" fmla="*/ 1055663 w 1893832"/>
                <a:gd name="connsiteY187" fmla="*/ 3559933 h 3562271"/>
                <a:gd name="connsiteX188" fmla="*/ 1040265 w 1893832"/>
                <a:gd name="connsiteY188" fmla="*/ 3552808 h 3562271"/>
                <a:gd name="connsiteX189" fmla="*/ 1002547 w 1893832"/>
                <a:gd name="connsiteY189" fmla="*/ 3546486 h 3562271"/>
                <a:gd name="connsiteX190" fmla="*/ 930874 w 1893832"/>
                <a:gd name="connsiteY190" fmla="*/ 3559933 h 3562271"/>
                <a:gd name="connsiteX191" fmla="*/ 911644 w 1893832"/>
                <a:gd name="connsiteY191" fmla="*/ 3556774 h 3562271"/>
                <a:gd name="connsiteX192" fmla="*/ 858529 w 1893832"/>
                <a:gd name="connsiteY192" fmla="*/ 3558253 h 3562271"/>
                <a:gd name="connsiteX193" fmla="*/ 851334 w 1893832"/>
                <a:gd name="connsiteY193" fmla="*/ 3559866 h 3562271"/>
                <a:gd name="connsiteX194" fmla="*/ 836274 w 1893832"/>
                <a:gd name="connsiteY194" fmla="*/ 3559262 h 3562271"/>
                <a:gd name="connsiteX195" fmla="*/ 821550 w 1893832"/>
                <a:gd name="connsiteY195" fmla="*/ 3554891 h 3562271"/>
                <a:gd name="connsiteX196" fmla="*/ 821550 w 1893832"/>
                <a:gd name="connsiteY196" fmla="*/ 3554891 h 3562271"/>
                <a:gd name="connsiteX197" fmla="*/ 777510 w 1893832"/>
                <a:gd name="connsiteY197" fmla="*/ 3549244 h 356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Lst>
              <a:rect l="l" t="t" r="r" b="b"/>
              <a:pathLst>
                <a:path w="1893832" h="3562271">
                  <a:moveTo>
                    <a:pt x="777510" y="3549244"/>
                  </a:moveTo>
                  <a:lnTo>
                    <a:pt x="772602" y="3549244"/>
                  </a:lnTo>
                  <a:cubicBezTo>
                    <a:pt x="759155" y="3533510"/>
                    <a:pt x="743422" y="3532166"/>
                    <a:pt x="726479" y="3541243"/>
                  </a:cubicBezTo>
                  <a:cubicBezTo>
                    <a:pt x="716729" y="3547496"/>
                    <a:pt x="704156" y="3547496"/>
                    <a:pt x="694408" y="3541243"/>
                  </a:cubicBezTo>
                  <a:cubicBezTo>
                    <a:pt x="678808" y="3532099"/>
                    <a:pt x="664689" y="3535326"/>
                    <a:pt x="653058" y="3549177"/>
                  </a:cubicBezTo>
                  <a:lnTo>
                    <a:pt x="632887" y="3549177"/>
                  </a:lnTo>
                  <a:cubicBezTo>
                    <a:pt x="579704" y="3551529"/>
                    <a:pt x="526521" y="3548167"/>
                    <a:pt x="473338" y="3549177"/>
                  </a:cubicBezTo>
                  <a:lnTo>
                    <a:pt x="463454" y="3549177"/>
                  </a:lnTo>
                  <a:cubicBezTo>
                    <a:pt x="463454" y="3543663"/>
                    <a:pt x="464329" y="3537814"/>
                    <a:pt x="458479" y="3534251"/>
                  </a:cubicBezTo>
                  <a:cubicBezTo>
                    <a:pt x="457067" y="3532368"/>
                    <a:pt x="455050" y="3531024"/>
                    <a:pt x="453504" y="3529275"/>
                  </a:cubicBezTo>
                  <a:lnTo>
                    <a:pt x="438577" y="3529275"/>
                  </a:lnTo>
                  <a:cubicBezTo>
                    <a:pt x="437031" y="3531024"/>
                    <a:pt x="435014" y="3532368"/>
                    <a:pt x="433602" y="3534251"/>
                  </a:cubicBezTo>
                  <a:lnTo>
                    <a:pt x="428626" y="3534251"/>
                  </a:lnTo>
                  <a:cubicBezTo>
                    <a:pt x="427483" y="3535595"/>
                    <a:pt x="425466" y="3535797"/>
                    <a:pt x="424055" y="3534653"/>
                  </a:cubicBezTo>
                  <a:cubicBezTo>
                    <a:pt x="423920" y="3534520"/>
                    <a:pt x="423785" y="3534385"/>
                    <a:pt x="423651" y="3534251"/>
                  </a:cubicBezTo>
                  <a:cubicBezTo>
                    <a:pt x="421633" y="3530754"/>
                    <a:pt x="417734" y="3528804"/>
                    <a:pt x="413700" y="3529275"/>
                  </a:cubicBezTo>
                  <a:cubicBezTo>
                    <a:pt x="409397" y="3525510"/>
                    <a:pt x="403010" y="3525510"/>
                    <a:pt x="398707" y="3529275"/>
                  </a:cubicBezTo>
                  <a:lnTo>
                    <a:pt x="393731" y="3529275"/>
                  </a:lnTo>
                  <a:cubicBezTo>
                    <a:pt x="392319" y="3527393"/>
                    <a:pt x="390302" y="3526048"/>
                    <a:pt x="388756" y="3524300"/>
                  </a:cubicBezTo>
                  <a:lnTo>
                    <a:pt x="378805" y="3524300"/>
                  </a:lnTo>
                  <a:cubicBezTo>
                    <a:pt x="377393" y="3522417"/>
                    <a:pt x="375376" y="3521073"/>
                    <a:pt x="373829" y="3519325"/>
                  </a:cubicBezTo>
                  <a:lnTo>
                    <a:pt x="358903" y="3519325"/>
                  </a:lnTo>
                  <a:cubicBezTo>
                    <a:pt x="357424" y="3517442"/>
                    <a:pt x="355407" y="3516096"/>
                    <a:pt x="353928" y="3514349"/>
                  </a:cubicBezTo>
                  <a:cubicBezTo>
                    <a:pt x="349355" y="3512601"/>
                    <a:pt x="345658" y="3508903"/>
                    <a:pt x="343910" y="3504330"/>
                  </a:cubicBezTo>
                  <a:cubicBezTo>
                    <a:pt x="342229" y="3502716"/>
                    <a:pt x="340615" y="3501103"/>
                    <a:pt x="338935" y="3499354"/>
                  </a:cubicBezTo>
                  <a:lnTo>
                    <a:pt x="328984" y="3494379"/>
                  </a:lnTo>
                  <a:cubicBezTo>
                    <a:pt x="327571" y="3492498"/>
                    <a:pt x="325555" y="3491219"/>
                    <a:pt x="324008" y="3489404"/>
                  </a:cubicBezTo>
                  <a:lnTo>
                    <a:pt x="299131" y="3489404"/>
                  </a:lnTo>
                  <a:cubicBezTo>
                    <a:pt x="297585" y="3487655"/>
                    <a:pt x="295904" y="3485975"/>
                    <a:pt x="294156" y="3484428"/>
                  </a:cubicBezTo>
                  <a:lnTo>
                    <a:pt x="284205" y="3469502"/>
                  </a:lnTo>
                  <a:cubicBezTo>
                    <a:pt x="282389" y="3467956"/>
                    <a:pt x="281112" y="3465939"/>
                    <a:pt x="279230" y="3464527"/>
                  </a:cubicBezTo>
                  <a:cubicBezTo>
                    <a:pt x="276137" y="3457938"/>
                    <a:pt x="270825" y="3452693"/>
                    <a:pt x="264236" y="3449601"/>
                  </a:cubicBezTo>
                  <a:cubicBezTo>
                    <a:pt x="262824" y="3447718"/>
                    <a:pt x="260807" y="3446374"/>
                    <a:pt x="259261" y="3444558"/>
                  </a:cubicBezTo>
                  <a:lnTo>
                    <a:pt x="234383" y="3434608"/>
                  </a:lnTo>
                  <a:cubicBezTo>
                    <a:pt x="232837" y="3432859"/>
                    <a:pt x="231156" y="3431178"/>
                    <a:pt x="229408" y="3429632"/>
                  </a:cubicBezTo>
                  <a:lnTo>
                    <a:pt x="214482" y="3404755"/>
                  </a:lnTo>
                  <a:cubicBezTo>
                    <a:pt x="212666" y="3403209"/>
                    <a:pt x="211389" y="3401192"/>
                    <a:pt x="209439" y="3399780"/>
                  </a:cubicBezTo>
                  <a:cubicBezTo>
                    <a:pt x="202716" y="3385054"/>
                    <a:pt x="187050" y="3382029"/>
                    <a:pt x="174611" y="3374836"/>
                  </a:cubicBezTo>
                  <a:cubicBezTo>
                    <a:pt x="173065" y="3373088"/>
                    <a:pt x="171384" y="3371407"/>
                    <a:pt x="169636" y="3369859"/>
                  </a:cubicBezTo>
                  <a:lnTo>
                    <a:pt x="154710" y="3335032"/>
                  </a:lnTo>
                  <a:cubicBezTo>
                    <a:pt x="152961" y="3333418"/>
                    <a:pt x="151482" y="3331603"/>
                    <a:pt x="149734" y="3330056"/>
                  </a:cubicBezTo>
                  <a:cubicBezTo>
                    <a:pt x="147986" y="3328510"/>
                    <a:pt x="146440" y="3326695"/>
                    <a:pt x="144759" y="3325081"/>
                  </a:cubicBezTo>
                  <a:cubicBezTo>
                    <a:pt x="143078" y="3323467"/>
                    <a:pt x="141330" y="3321787"/>
                    <a:pt x="139716" y="3320038"/>
                  </a:cubicBezTo>
                  <a:lnTo>
                    <a:pt x="129765" y="3315063"/>
                  </a:lnTo>
                  <a:cubicBezTo>
                    <a:pt x="128219" y="3296775"/>
                    <a:pt x="121227" y="3279428"/>
                    <a:pt x="109595" y="3265242"/>
                  </a:cubicBezTo>
                  <a:cubicBezTo>
                    <a:pt x="97896" y="3253745"/>
                    <a:pt x="96417" y="3251930"/>
                    <a:pt x="94669" y="3250316"/>
                  </a:cubicBezTo>
                  <a:cubicBezTo>
                    <a:pt x="92920" y="3248703"/>
                    <a:pt x="91239" y="3247089"/>
                    <a:pt x="89693" y="3245341"/>
                  </a:cubicBezTo>
                  <a:cubicBezTo>
                    <a:pt x="74095" y="3237204"/>
                    <a:pt x="81490" y="3222547"/>
                    <a:pt x="79742" y="3210512"/>
                  </a:cubicBezTo>
                  <a:cubicBezTo>
                    <a:pt x="77927" y="3208966"/>
                    <a:pt x="76650" y="3206948"/>
                    <a:pt x="74699" y="3205536"/>
                  </a:cubicBezTo>
                  <a:lnTo>
                    <a:pt x="74699" y="3190812"/>
                  </a:lnTo>
                  <a:cubicBezTo>
                    <a:pt x="72952" y="3189333"/>
                    <a:pt x="71607" y="3187316"/>
                    <a:pt x="69724" y="3185837"/>
                  </a:cubicBezTo>
                  <a:lnTo>
                    <a:pt x="64749" y="3175886"/>
                  </a:lnTo>
                  <a:cubicBezTo>
                    <a:pt x="63001" y="3174340"/>
                    <a:pt x="61522" y="3172457"/>
                    <a:pt x="59773" y="3170911"/>
                  </a:cubicBezTo>
                  <a:cubicBezTo>
                    <a:pt x="58220" y="3169163"/>
                    <a:pt x="56553" y="3167482"/>
                    <a:pt x="54798" y="3165936"/>
                  </a:cubicBezTo>
                  <a:cubicBezTo>
                    <a:pt x="46468" y="3156522"/>
                    <a:pt x="42817" y="3143815"/>
                    <a:pt x="44847" y="3131376"/>
                  </a:cubicBezTo>
                  <a:cubicBezTo>
                    <a:pt x="46851" y="3115644"/>
                    <a:pt x="43334" y="3099708"/>
                    <a:pt x="34896" y="3086261"/>
                  </a:cubicBezTo>
                  <a:cubicBezTo>
                    <a:pt x="33148" y="3084648"/>
                    <a:pt x="31669" y="3082832"/>
                    <a:pt x="29921" y="3081286"/>
                  </a:cubicBezTo>
                  <a:cubicBezTo>
                    <a:pt x="28348" y="3079538"/>
                    <a:pt x="26687" y="3077857"/>
                    <a:pt x="24946" y="3076310"/>
                  </a:cubicBezTo>
                  <a:cubicBezTo>
                    <a:pt x="24946" y="3065554"/>
                    <a:pt x="24946" y="3054863"/>
                    <a:pt x="24946" y="3044104"/>
                  </a:cubicBezTo>
                  <a:cubicBezTo>
                    <a:pt x="24946" y="3029313"/>
                    <a:pt x="25752" y="3014522"/>
                    <a:pt x="17549" y="3000940"/>
                  </a:cubicBezTo>
                  <a:cubicBezTo>
                    <a:pt x="13045" y="2993611"/>
                    <a:pt x="15331" y="2984871"/>
                    <a:pt x="14995" y="2976667"/>
                  </a:cubicBezTo>
                  <a:cubicBezTo>
                    <a:pt x="16877" y="2975256"/>
                    <a:pt x="18155" y="2973238"/>
                    <a:pt x="19970" y="2971692"/>
                  </a:cubicBezTo>
                  <a:cubicBezTo>
                    <a:pt x="20508" y="2959858"/>
                    <a:pt x="18820" y="2948025"/>
                    <a:pt x="14995" y="2936797"/>
                  </a:cubicBezTo>
                  <a:cubicBezTo>
                    <a:pt x="13179" y="2935318"/>
                    <a:pt x="11902" y="2933301"/>
                    <a:pt x="10019" y="2931822"/>
                  </a:cubicBezTo>
                  <a:lnTo>
                    <a:pt x="10019" y="2911651"/>
                  </a:lnTo>
                  <a:cubicBezTo>
                    <a:pt x="11902" y="2910240"/>
                    <a:pt x="13179" y="2908222"/>
                    <a:pt x="14995" y="2906676"/>
                  </a:cubicBezTo>
                  <a:cubicBezTo>
                    <a:pt x="14524" y="2891144"/>
                    <a:pt x="16541" y="2875547"/>
                    <a:pt x="10826" y="2860351"/>
                  </a:cubicBezTo>
                  <a:cubicBezTo>
                    <a:pt x="9172" y="2854770"/>
                    <a:pt x="9555" y="2848786"/>
                    <a:pt x="11902" y="2843475"/>
                  </a:cubicBezTo>
                  <a:cubicBezTo>
                    <a:pt x="17886" y="2826667"/>
                    <a:pt x="13784" y="2809185"/>
                    <a:pt x="14995" y="2792107"/>
                  </a:cubicBezTo>
                  <a:cubicBezTo>
                    <a:pt x="13179" y="2790560"/>
                    <a:pt x="11902" y="2788543"/>
                    <a:pt x="10019" y="2787131"/>
                  </a:cubicBezTo>
                  <a:lnTo>
                    <a:pt x="10019" y="2777181"/>
                  </a:lnTo>
                  <a:cubicBezTo>
                    <a:pt x="11902" y="2775702"/>
                    <a:pt x="13179" y="2773684"/>
                    <a:pt x="14995" y="2772205"/>
                  </a:cubicBezTo>
                  <a:cubicBezTo>
                    <a:pt x="15936" y="2757145"/>
                    <a:pt x="22391" y="2742757"/>
                    <a:pt x="19970" y="2727360"/>
                  </a:cubicBezTo>
                  <a:cubicBezTo>
                    <a:pt x="18155" y="2725814"/>
                    <a:pt x="16877" y="2723796"/>
                    <a:pt x="14995" y="2722385"/>
                  </a:cubicBezTo>
                  <a:lnTo>
                    <a:pt x="14995" y="2712434"/>
                  </a:lnTo>
                  <a:cubicBezTo>
                    <a:pt x="16877" y="2710953"/>
                    <a:pt x="18155" y="2708937"/>
                    <a:pt x="19970" y="2707458"/>
                  </a:cubicBezTo>
                  <a:cubicBezTo>
                    <a:pt x="20932" y="2695960"/>
                    <a:pt x="17469" y="2684530"/>
                    <a:pt x="10288" y="2675454"/>
                  </a:cubicBezTo>
                  <a:cubicBezTo>
                    <a:pt x="-3697" y="2656696"/>
                    <a:pt x="-4033" y="2646812"/>
                    <a:pt x="8876" y="2626909"/>
                  </a:cubicBezTo>
                  <a:cubicBezTo>
                    <a:pt x="14793" y="2617901"/>
                    <a:pt x="20710" y="2609294"/>
                    <a:pt x="19970" y="2597865"/>
                  </a:cubicBezTo>
                  <a:cubicBezTo>
                    <a:pt x="40141" y="2615077"/>
                    <a:pt x="40141" y="2615077"/>
                    <a:pt x="29383" y="2635987"/>
                  </a:cubicBezTo>
                  <a:cubicBezTo>
                    <a:pt x="21920" y="2650376"/>
                    <a:pt x="24273" y="2657905"/>
                    <a:pt x="40006" y="2661671"/>
                  </a:cubicBezTo>
                  <a:cubicBezTo>
                    <a:pt x="65522" y="2668260"/>
                    <a:pt x="91441" y="2673370"/>
                    <a:pt x="117529" y="2676866"/>
                  </a:cubicBezTo>
                  <a:cubicBezTo>
                    <a:pt x="131513" y="2678412"/>
                    <a:pt x="144960" y="2682446"/>
                    <a:pt x="159080" y="2683051"/>
                  </a:cubicBezTo>
                  <a:cubicBezTo>
                    <a:pt x="173199" y="2683657"/>
                    <a:pt x="185033" y="2700197"/>
                    <a:pt x="189470" y="2717811"/>
                  </a:cubicBezTo>
                  <a:cubicBezTo>
                    <a:pt x="199354" y="2755060"/>
                    <a:pt x="205539" y="2793183"/>
                    <a:pt x="208027" y="2831642"/>
                  </a:cubicBezTo>
                  <a:cubicBezTo>
                    <a:pt x="209103" y="2854703"/>
                    <a:pt x="211927" y="2877697"/>
                    <a:pt x="216364" y="2900356"/>
                  </a:cubicBezTo>
                  <a:cubicBezTo>
                    <a:pt x="225509" y="2939755"/>
                    <a:pt x="237947" y="2978281"/>
                    <a:pt x="253545" y="3015597"/>
                  </a:cubicBezTo>
                  <a:cubicBezTo>
                    <a:pt x="279767" y="3081959"/>
                    <a:pt x="317150" y="3143344"/>
                    <a:pt x="364013" y="3197132"/>
                  </a:cubicBezTo>
                  <a:cubicBezTo>
                    <a:pt x="423181" y="3265712"/>
                    <a:pt x="491223" y="3324879"/>
                    <a:pt x="574863" y="3363607"/>
                  </a:cubicBezTo>
                  <a:cubicBezTo>
                    <a:pt x="625088" y="3386870"/>
                    <a:pt x="678473" y="3402738"/>
                    <a:pt x="733270" y="3410671"/>
                  </a:cubicBezTo>
                  <a:cubicBezTo>
                    <a:pt x="790621" y="3418807"/>
                    <a:pt x="849116" y="3413160"/>
                    <a:pt x="903846" y="3394199"/>
                  </a:cubicBezTo>
                  <a:cubicBezTo>
                    <a:pt x="935379" y="3383979"/>
                    <a:pt x="965500" y="3369793"/>
                    <a:pt x="993470" y="3351975"/>
                  </a:cubicBezTo>
                  <a:cubicBezTo>
                    <a:pt x="1016128" y="3338124"/>
                    <a:pt x="1040669" y="3327569"/>
                    <a:pt x="1066286" y="3320644"/>
                  </a:cubicBezTo>
                  <a:cubicBezTo>
                    <a:pt x="1101921" y="3309751"/>
                    <a:pt x="1136480" y="3295633"/>
                    <a:pt x="1169560" y="3278420"/>
                  </a:cubicBezTo>
                  <a:cubicBezTo>
                    <a:pt x="1189931" y="3267460"/>
                    <a:pt x="1208758" y="3253878"/>
                    <a:pt x="1225566" y="3238079"/>
                  </a:cubicBezTo>
                  <a:cubicBezTo>
                    <a:pt x="1287423" y="3182879"/>
                    <a:pt x="1325343" y="3113155"/>
                    <a:pt x="1350557" y="3035498"/>
                  </a:cubicBezTo>
                  <a:cubicBezTo>
                    <a:pt x="1356743" y="3013244"/>
                    <a:pt x="1369920" y="2993543"/>
                    <a:pt x="1388208" y="2979358"/>
                  </a:cubicBezTo>
                  <a:cubicBezTo>
                    <a:pt x="1431911" y="2945740"/>
                    <a:pt x="1451208" y="2899952"/>
                    <a:pt x="1455443" y="2844214"/>
                  </a:cubicBezTo>
                  <a:cubicBezTo>
                    <a:pt x="1459074" y="2795603"/>
                    <a:pt x="1455443" y="2746588"/>
                    <a:pt x="1464587" y="2698516"/>
                  </a:cubicBezTo>
                  <a:cubicBezTo>
                    <a:pt x="1476287" y="2637062"/>
                    <a:pt x="1481061" y="2574601"/>
                    <a:pt x="1492759" y="2513080"/>
                  </a:cubicBezTo>
                  <a:cubicBezTo>
                    <a:pt x="1500088" y="2474353"/>
                    <a:pt x="1502845" y="2434752"/>
                    <a:pt x="1508896" y="2395620"/>
                  </a:cubicBezTo>
                  <a:cubicBezTo>
                    <a:pt x="1518175" y="2335512"/>
                    <a:pt x="1527318" y="2275337"/>
                    <a:pt x="1537471" y="2215295"/>
                  </a:cubicBezTo>
                  <a:cubicBezTo>
                    <a:pt x="1550312" y="2139790"/>
                    <a:pt x="1566853" y="2064890"/>
                    <a:pt x="1577812" y="1989116"/>
                  </a:cubicBezTo>
                  <a:cubicBezTo>
                    <a:pt x="1584132" y="1945144"/>
                    <a:pt x="1591259" y="1901306"/>
                    <a:pt x="1598318" y="1857401"/>
                  </a:cubicBezTo>
                  <a:cubicBezTo>
                    <a:pt x="1598857" y="1853301"/>
                    <a:pt x="1598992" y="1849132"/>
                    <a:pt x="1598722" y="1844964"/>
                  </a:cubicBezTo>
                  <a:cubicBezTo>
                    <a:pt x="1597916" y="1798638"/>
                    <a:pt x="1605446" y="1752785"/>
                    <a:pt x="1607462" y="1706795"/>
                  </a:cubicBezTo>
                  <a:cubicBezTo>
                    <a:pt x="1609749" y="1651595"/>
                    <a:pt x="1613043" y="1595924"/>
                    <a:pt x="1604706" y="1540590"/>
                  </a:cubicBezTo>
                  <a:cubicBezTo>
                    <a:pt x="1602017" y="1522704"/>
                    <a:pt x="1604168" y="1504147"/>
                    <a:pt x="1603698" y="1485859"/>
                  </a:cubicBezTo>
                  <a:cubicBezTo>
                    <a:pt x="1602554" y="1444577"/>
                    <a:pt x="1593478" y="1405177"/>
                    <a:pt x="1568130" y="1371559"/>
                  </a:cubicBezTo>
                  <a:cubicBezTo>
                    <a:pt x="1559457" y="1360466"/>
                    <a:pt x="1549775" y="1350179"/>
                    <a:pt x="1539287" y="1340766"/>
                  </a:cubicBezTo>
                  <a:cubicBezTo>
                    <a:pt x="1530478" y="1334043"/>
                    <a:pt x="1527923" y="1321873"/>
                    <a:pt x="1533235" y="1312191"/>
                  </a:cubicBezTo>
                  <a:cubicBezTo>
                    <a:pt x="1542716" y="1289330"/>
                    <a:pt x="1550111" y="1265596"/>
                    <a:pt x="1559255" y="1242535"/>
                  </a:cubicBezTo>
                  <a:cubicBezTo>
                    <a:pt x="1568399" y="1219474"/>
                    <a:pt x="1574114" y="1197151"/>
                    <a:pt x="1562886" y="1175300"/>
                  </a:cubicBezTo>
                  <a:cubicBezTo>
                    <a:pt x="1549775" y="1149615"/>
                    <a:pt x="1556768" y="1125881"/>
                    <a:pt x="1562213" y="1100802"/>
                  </a:cubicBezTo>
                  <a:cubicBezTo>
                    <a:pt x="1573173" y="1055890"/>
                    <a:pt x="1578821" y="1009835"/>
                    <a:pt x="1579157" y="963643"/>
                  </a:cubicBezTo>
                  <a:cubicBezTo>
                    <a:pt x="1579963" y="945221"/>
                    <a:pt x="1573307" y="927337"/>
                    <a:pt x="1560600" y="913957"/>
                  </a:cubicBezTo>
                  <a:cubicBezTo>
                    <a:pt x="1551993" y="906022"/>
                    <a:pt x="1547624" y="894525"/>
                    <a:pt x="1548766" y="882893"/>
                  </a:cubicBezTo>
                  <a:cubicBezTo>
                    <a:pt x="1549506" y="872135"/>
                    <a:pt x="1548766" y="861311"/>
                    <a:pt x="1548766" y="850486"/>
                  </a:cubicBezTo>
                  <a:cubicBezTo>
                    <a:pt x="1547758" y="844704"/>
                    <a:pt x="1549170" y="838719"/>
                    <a:pt x="1552666" y="834013"/>
                  </a:cubicBezTo>
                  <a:cubicBezTo>
                    <a:pt x="1569139" y="817204"/>
                    <a:pt x="1564567" y="797640"/>
                    <a:pt x="1560532" y="778140"/>
                  </a:cubicBezTo>
                  <a:cubicBezTo>
                    <a:pt x="1552599" y="739345"/>
                    <a:pt x="1538815" y="701022"/>
                    <a:pt x="1544396" y="660950"/>
                  </a:cubicBezTo>
                  <a:cubicBezTo>
                    <a:pt x="1549573" y="623432"/>
                    <a:pt x="1556902" y="586185"/>
                    <a:pt x="1566382" y="549473"/>
                  </a:cubicBezTo>
                  <a:cubicBezTo>
                    <a:pt x="1573240" y="526546"/>
                    <a:pt x="1577476" y="502879"/>
                    <a:pt x="1578955" y="478943"/>
                  </a:cubicBezTo>
                  <a:cubicBezTo>
                    <a:pt x="1580434" y="458034"/>
                    <a:pt x="1572702" y="437460"/>
                    <a:pt x="1557776" y="422735"/>
                  </a:cubicBezTo>
                  <a:cubicBezTo>
                    <a:pt x="1551590" y="416616"/>
                    <a:pt x="1547085" y="410767"/>
                    <a:pt x="1551053" y="401019"/>
                  </a:cubicBezTo>
                  <a:cubicBezTo>
                    <a:pt x="1568668" y="359668"/>
                    <a:pt x="1574988" y="315361"/>
                    <a:pt x="1583325" y="271725"/>
                  </a:cubicBezTo>
                  <a:cubicBezTo>
                    <a:pt x="1590855" y="232930"/>
                    <a:pt x="1596100" y="193664"/>
                    <a:pt x="1598924" y="154265"/>
                  </a:cubicBezTo>
                  <a:cubicBezTo>
                    <a:pt x="1601210" y="120647"/>
                    <a:pt x="1561743" y="77213"/>
                    <a:pt x="1525638" y="82390"/>
                  </a:cubicBezTo>
                  <a:cubicBezTo>
                    <a:pt x="1521536" y="82995"/>
                    <a:pt x="1517300" y="82995"/>
                    <a:pt x="1513199" y="82390"/>
                  </a:cubicBezTo>
                  <a:cubicBezTo>
                    <a:pt x="1505602" y="81113"/>
                    <a:pt x="1493835" y="87366"/>
                    <a:pt x="1491616" y="76809"/>
                  </a:cubicBezTo>
                  <a:cubicBezTo>
                    <a:pt x="1489801" y="68203"/>
                    <a:pt x="1501433" y="65110"/>
                    <a:pt x="1507820" y="60068"/>
                  </a:cubicBezTo>
                  <a:cubicBezTo>
                    <a:pt x="1526982" y="44671"/>
                    <a:pt x="1551523" y="40435"/>
                    <a:pt x="1572366" y="28468"/>
                  </a:cubicBezTo>
                  <a:cubicBezTo>
                    <a:pt x="1589578" y="18583"/>
                    <a:pt x="1607664" y="10112"/>
                    <a:pt x="1625751" y="1573"/>
                  </a:cubicBezTo>
                  <a:cubicBezTo>
                    <a:pt x="1639938" y="-5150"/>
                    <a:pt x="1648207" y="-1049"/>
                    <a:pt x="1647670" y="13407"/>
                  </a:cubicBezTo>
                  <a:cubicBezTo>
                    <a:pt x="1645585" y="68809"/>
                    <a:pt x="1663335" y="120983"/>
                    <a:pt x="1672412" y="174772"/>
                  </a:cubicBezTo>
                  <a:cubicBezTo>
                    <a:pt x="1676312" y="197430"/>
                    <a:pt x="1677253" y="220626"/>
                    <a:pt x="1681287" y="243284"/>
                  </a:cubicBezTo>
                  <a:cubicBezTo>
                    <a:pt x="1686598" y="273204"/>
                    <a:pt x="1697625" y="301914"/>
                    <a:pt x="1700719" y="332304"/>
                  </a:cubicBezTo>
                  <a:cubicBezTo>
                    <a:pt x="1701726" y="336270"/>
                    <a:pt x="1702399" y="340372"/>
                    <a:pt x="1702735" y="344473"/>
                  </a:cubicBezTo>
                  <a:cubicBezTo>
                    <a:pt x="1699575" y="390126"/>
                    <a:pt x="1705962" y="435442"/>
                    <a:pt x="1708652" y="480759"/>
                  </a:cubicBezTo>
                  <a:cubicBezTo>
                    <a:pt x="1710669" y="515990"/>
                    <a:pt x="1712216" y="551423"/>
                    <a:pt x="1716384" y="586722"/>
                  </a:cubicBezTo>
                  <a:cubicBezTo>
                    <a:pt x="1719006" y="609515"/>
                    <a:pt x="1720956" y="632711"/>
                    <a:pt x="1723511" y="655571"/>
                  </a:cubicBezTo>
                  <a:cubicBezTo>
                    <a:pt x="1728285" y="697727"/>
                    <a:pt x="1724587" y="740086"/>
                    <a:pt x="1728688" y="781906"/>
                  </a:cubicBezTo>
                  <a:cubicBezTo>
                    <a:pt x="1732319" y="817810"/>
                    <a:pt x="1734067" y="853982"/>
                    <a:pt x="1742135" y="889482"/>
                  </a:cubicBezTo>
                  <a:cubicBezTo>
                    <a:pt x="1748858" y="919469"/>
                    <a:pt x="1763784" y="939640"/>
                    <a:pt x="1792561" y="947977"/>
                  </a:cubicBezTo>
                  <a:cubicBezTo>
                    <a:pt x="1821338" y="956314"/>
                    <a:pt x="1844266" y="945423"/>
                    <a:pt x="1864167" y="925050"/>
                  </a:cubicBezTo>
                  <a:cubicBezTo>
                    <a:pt x="1869747" y="918865"/>
                    <a:pt x="1874320" y="911872"/>
                    <a:pt x="1877614" y="904207"/>
                  </a:cubicBezTo>
                  <a:cubicBezTo>
                    <a:pt x="1883127" y="908174"/>
                    <a:pt x="1880573" y="912409"/>
                    <a:pt x="1878690" y="917184"/>
                  </a:cubicBezTo>
                  <a:cubicBezTo>
                    <a:pt x="1871496" y="935472"/>
                    <a:pt x="1861949" y="953827"/>
                    <a:pt x="1878084" y="972586"/>
                  </a:cubicBezTo>
                  <a:cubicBezTo>
                    <a:pt x="1882522" y="977763"/>
                    <a:pt x="1875463" y="981392"/>
                    <a:pt x="1875059" y="986033"/>
                  </a:cubicBezTo>
                  <a:cubicBezTo>
                    <a:pt x="1873311" y="1002303"/>
                    <a:pt x="1864504" y="1020120"/>
                    <a:pt x="1887296" y="1030811"/>
                  </a:cubicBezTo>
                  <a:cubicBezTo>
                    <a:pt x="1896306" y="1035048"/>
                    <a:pt x="1894558" y="1055419"/>
                    <a:pt x="1886355" y="1063219"/>
                  </a:cubicBezTo>
                  <a:cubicBezTo>
                    <a:pt x="1869680" y="1079018"/>
                    <a:pt x="1869614" y="1079624"/>
                    <a:pt x="1881312" y="1097643"/>
                  </a:cubicBezTo>
                  <a:cubicBezTo>
                    <a:pt x="1890859" y="1112434"/>
                    <a:pt x="1890254" y="1117142"/>
                    <a:pt x="1876942" y="1129916"/>
                  </a:cubicBezTo>
                  <a:cubicBezTo>
                    <a:pt x="1866453" y="1140001"/>
                    <a:pt x="1866050" y="1145380"/>
                    <a:pt x="1876942" y="1158424"/>
                  </a:cubicBezTo>
                  <a:cubicBezTo>
                    <a:pt x="1882657" y="1165147"/>
                    <a:pt x="1882388" y="1168038"/>
                    <a:pt x="1875059" y="1173753"/>
                  </a:cubicBezTo>
                  <a:cubicBezTo>
                    <a:pt x="1859461" y="1185789"/>
                    <a:pt x="1859797" y="1186797"/>
                    <a:pt x="1873042" y="1204144"/>
                  </a:cubicBezTo>
                  <a:cubicBezTo>
                    <a:pt x="1877614" y="1210060"/>
                    <a:pt x="1876942" y="1213154"/>
                    <a:pt x="1870958" y="1218062"/>
                  </a:cubicBezTo>
                  <a:cubicBezTo>
                    <a:pt x="1854418" y="1231844"/>
                    <a:pt x="1854552" y="1232517"/>
                    <a:pt x="1867260" y="1248453"/>
                  </a:cubicBezTo>
                  <a:cubicBezTo>
                    <a:pt x="1873983" y="1256588"/>
                    <a:pt x="1873983" y="1261496"/>
                    <a:pt x="1864772" y="1268623"/>
                  </a:cubicBezTo>
                  <a:cubicBezTo>
                    <a:pt x="1849644" y="1280187"/>
                    <a:pt x="1850048" y="1283549"/>
                    <a:pt x="1861276" y="1297802"/>
                  </a:cubicBezTo>
                  <a:cubicBezTo>
                    <a:pt x="1870084" y="1309097"/>
                    <a:pt x="1869614" y="1313267"/>
                    <a:pt x="1858318" y="1323554"/>
                  </a:cubicBezTo>
                  <a:cubicBezTo>
                    <a:pt x="1845476" y="1335253"/>
                    <a:pt x="1844871" y="1337672"/>
                    <a:pt x="1857444" y="1353339"/>
                  </a:cubicBezTo>
                  <a:cubicBezTo>
                    <a:pt x="1864167" y="1361474"/>
                    <a:pt x="1863764" y="1366382"/>
                    <a:pt x="1854619" y="1373509"/>
                  </a:cubicBezTo>
                  <a:cubicBezTo>
                    <a:pt x="1839559" y="1384872"/>
                    <a:pt x="1839626" y="1388368"/>
                    <a:pt x="1851661" y="1402623"/>
                  </a:cubicBezTo>
                  <a:cubicBezTo>
                    <a:pt x="1858385" y="1410489"/>
                    <a:pt x="1860402" y="1416876"/>
                    <a:pt x="1850317" y="1422793"/>
                  </a:cubicBezTo>
                  <a:cubicBezTo>
                    <a:pt x="1840232" y="1428709"/>
                    <a:pt x="1840298" y="1438123"/>
                    <a:pt x="1845879" y="1445787"/>
                  </a:cubicBezTo>
                  <a:cubicBezTo>
                    <a:pt x="1853006" y="1455671"/>
                    <a:pt x="1855561" y="1461992"/>
                    <a:pt x="1842786" y="1469387"/>
                  </a:cubicBezTo>
                  <a:cubicBezTo>
                    <a:pt x="1834046" y="1474429"/>
                    <a:pt x="1835659" y="1484178"/>
                    <a:pt x="1841172" y="1491104"/>
                  </a:cubicBezTo>
                  <a:cubicBezTo>
                    <a:pt x="1846686" y="1498029"/>
                    <a:pt x="1849443" y="1502735"/>
                    <a:pt x="1839358" y="1508316"/>
                  </a:cubicBezTo>
                  <a:cubicBezTo>
                    <a:pt x="1829272" y="1513897"/>
                    <a:pt x="1830482" y="1523646"/>
                    <a:pt x="1836601" y="1531378"/>
                  </a:cubicBezTo>
                  <a:cubicBezTo>
                    <a:pt x="1842719" y="1539111"/>
                    <a:pt x="1843324" y="1543009"/>
                    <a:pt x="1833911" y="1548523"/>
                  </a:cubicBezTo>
                  <a:cubicBezTo>
                    <a:pt x="1824498" y="1554037"/>
                    <a:pt x="1825911" y="1563853"/>
                    <a:pt x="1831961" y="1571786"/>
                  </a:cubicBezTo>
                  <a:cubicBezTo>
                    <a:pt x="1838685" y="1580729"/>
                    <a:pt x="1840298" y="1587856"/>
                    <a:pt x="1828264" y="1593301"/>
                  </a:cubicBezTo>
                  <a:cubicBezTo>
                    <a:pt x="1823489" y="1595453"/>
                    <a:pt x="1821136" y="1600967"/>
                    <a:pt x="1822952" y="1605875"/>
                  </a:cubicBezTo>
                  <a:cubicBezTo>
                    <a:pt x="1825641" y="1615758"/>
                    <a:pt x="1833575" y="1625507"/>
                    <a:pt x="1818985" y="1633173"/>
                  </a:cubicBezTo>
                  <a:cubicBezTo>
                    <a:pt x="1816766" y="1634315"/>
                    <a:pt x="1818985" y="1639492"/>
                    <a:pt x="1821876" y="1641577"/>
                  </a:cubicBezTo>
                  <a:cubicBezTo>
                    <a:pt x="1826381" y="1645476"/>
                    <a:pt x="1828466" y="1651393"/>
                    <a:pt x="1827390" y="1657242"/>
                  </a:cubicBezTo>
                  <a:cubicBezTo>
                    <a:pt x="1823759" y="1660873"/>
                    <a:pt x="1819053" y="1663227"/>
                    <a:pt x="1813943" y="1663965"/>
                  </a:cubicBezTo>
                  <a:cubicBezTo>
                    <a:pt x="1774004" y="1668404"/>
                    <a:pt x="1755515" y="1695969"/>
                    <a:pt x="1738975" y="1728781"/>
                  </a:cubicBezTo>
                  <a:cubicBezTo>
                    <a:pt x="1677858" y="1850141"/>
                    <a:pt x="1652443" y="1980981"/>
                    <a:pt x="1634895" y="2113838"/>
                  </a:cubicBezTo>
                  <a:cubicBezTo>
                    <a:pt x="1624742" y="2190553"/>
                    <a:pt x="1608001" y="2265856"/>
                    <a:pt x="1591057" y="2341093"/>
                  </a:cubicBezTo>
                  <a:cubicBezTo>
                    <a:pt x="1564500" y="2453376"/>
                    <a:pt x="1546278" y="2567474"/>
                    <a:pt x="1536530" y="2682446"/>
                  </a:cubicBezTo>
                  <a:cubicBezTo>
                    <a:pt x="1532159" y="2739395"/>
                    <a:pt x="1532966" y="2796746"/>
                    <a:pt x="1524831" y="2853561"/>
                  </a:cubicBezTo>
                  <a:cubicBezTo>
                    <a:pt x="1513669" y="2931553"/>
                    <a:pt x="1502441" y="3010085"/>
                    <a:pt x="1472185" y="3083505"/>
                  </a:cubicBezTo>
                  <a:cubicBezTo>
                    <a:pt x="1438030" y="3165936"/>
                    <a:pt x="1385048" y="3239221"/>
                    <a:pt x="1317544" y="3297581"/>
                  </a:cubicBezTo>
                  <a:cubicBezTo>
                    <a:pt x="1249771" y="3356816"/>
                    <a:pt x="1175409" y="3405965"/>
                    <a:pt x="1088944" y="3435281"/>
                  </a:cubicBezTo>
                  <a:cubicBezTo>
                    <a:pt x="1034820" y="3453568"/>
                    <a:pt x="1024465" y="3489069"/>
                    <a:pt x="1052166" y="3541309"/>
                  </a:cubicBezTo>
                  <a:cubicBezTo>
                    <a:pt x="1055326" y="3547159"/>
                    <a:pt x="1058890" y="3552942"/>
                    <a:pt x="1055663" y="3559933"/>
                  </a:cubicBezTo>
                  <a:cubicBezTo>
                    <a:pt x="1049881" y="3559397"/>
                    <a:pt x="1044434" y="3556841"/>
                    <a:pt x="1040265" y="3552808"/>
                  </a:cubicBezTo>
                  <a:cubicBezTo>
                    <a:pt x="1028769" y="3544605"/>
                    <a:pt x="1016330" y="3544671"/>
                    <a:pt x="1002547" y="3546486"/>
                  </a:cubicBezTo>
                  <a:cubicBezTo>
                    <a:pt x="978342" y="3549581"/>
                    <a:pt x="956423" y="3564170"/>
                    <a:pt x="930874" y="3559933"/>
                  </a:cubicBezTo>
                  <a:cubicBezTo>
                    <a:pt x="924151" y="3558926"/>
                    <a:pt x="917427" y="3560539"/>
                    <a:pt x="911644" y="3556774"/>
                  </a:cubicBezTo>
                  <a:cubicBezTo>
                    <a:pt x="895509" y="3545748"/>
                    <a:pt x="874060" y="3546352"/>
                    <a:pt x="858529" y="3558253"/>
                  </a:cubicBezTo>
                  <a:cubicBezTo>
                    <a:pt x="856243" y="3559195"/>
                    <a:pt x="853822" y="3559799"/>
                    <a:pt x="851334" y="3559866"/>
                  </a:cubicBezTo>
                  <a:lnTo>
                    <a:pt x="836274" y="3559262"/>
                  </a:lnTo>
                  <a:cubicBezTo>
                    <a:pt x="832038" y="3555429"/>
                    <a:pt x="825651" y="3559262"/>
                    <a:pt x="821550" y="3554891"/>
                  </a:cubicBezTo>
                  <a:lnTo>
                    <a:pt x="821550" y="3554891"/>
                  </a:lnTo>
                  <a:cubicBezTo>
                    <a:pt x="808775" y="3537882"/>
                    <a:pt x="791562" y="3556237"/>
                    <a:pt x="777510" y="3549244"/>
                  </a:cubicBezTo>
                  <a:close/>
                </a:path>
              </a:pathLst>
            </a:custGeom>
            <a:solidFill>
              <a:srgbClr val="020202"/>
            </a:solidFill>
            <a:ln w="6712" cap="flat">
              <a:noFill/>
              <a:prstDash val="solid"/>
              <a:miter/>
            </a:ln>
          </p:spPr>
          <p:txBody>
            <a:bodyPr rtlCol="0" anchor="ctr"/>
            <a:lstStyle/>
            <a:p>
              <a:endParaRPr lang="es-CO"/>
            </a:p>
          </p:txBody>
        </p:sp>
        <p:sp>
          <p:nvSpPr>
            <p:cNvPr id="446" name="Freeform: Shape 445">
              <a:extLst>
                <a:ext uri="{FF2B5EF4-FFF2-40B4-BE49-F238E27FC236}">
                  <a16:creationId xmlns:a16="http://schemas.microsoft.com/office/drawing/2014/main" id="{4BF4C5AD-608B-99E4-6E81-04587FCCCDD8}"/>
                </a:ext>
              </a:extLst>
            </p:cNvPr>
            <p:cNvSpPr/>
            <p:nvPr/>
          </p:nvSpPr>
          <p:spPr>
            <a:xfrm>
              <a:off x="5859939" y="5220040"/>
              <a:ext cx="1122012" cy="1484730"/>
            </a:xfrm>
            <a:custGeom>
              <a:avLst/>
              <a:gdLst>
                <a:gd name="connsiteX0" fmla="*/ 771815 w 1122012"/>
                <a:gd name="connsiteY0" fmla="*/ 303246 h 1484730"/>
                <a:gd name="connsiteX1" fmla="*/ 751644 w 1122012"/>
                <a:gd name="connsiteY1" fmla="*/ 296522 h 1484730"/>
                <a:gd name="connsiteX2" fmla="*/ 681451 w 1122012"/>
                <a:gd name="connsiteY2" fmla="*/ 297194 h 1484730"/>
                <a:gd name="connsiteX3" fmla="*/ 667466 w 1122012"/>
                <a:gd name="connsiteY3" fmla="*/ 297799 h 1484730"/>
                <a:gd name="connsiteX4" fmla="*/ 640572 w 1122012"/>
                <a:gd name="connsiteY4" fmla="*/ 294168 h 1484730"/>
                <a:gd name="connsiteX5" fmla="*/ 622351 w 1122012"/>
                <a:gd name="connsiteY5" fmla="*/ 290605 h 1484730"/>
                <a:gd name="connsiteX6" fmla="*/ 597407 w 1122012"/>
                <a:gd name="connsiteY6" fmla="*/ 277965 h 1484730"/>
                <a:gd name="connsiteX7" fmla="*/ 503277 w 1122012"/>
                <a:gd name="connsiteY7" fmla="*/ 283277 h 1484730"/>
                <a:gd name="connsiteX8" fmla="*/ 468248 w 1122012"/>
                <a:gd name="connsiteY8" fmla="*/ 321062 h 1484730"/>
                <a:gd name="connsiteX9" fmla="*/ 462869 w 1122012"/>
                <a:gd name="connsiteY9" fmla="*/ 365304 h 1484730"/>
                <a:gd name="connsiteX10" fmla="*/ 462869 w 1122012"/>
                <a:gd name="connsiteY10" fmla="*/ 382515 h 1484730"/>
                <a:gd name="connsiteX11" fmla="*/ 467306 w 1122012"/>
                <a:gd name="connsiteY11" fmla="*/ 448406 h 1484730"/>
                <a:gd name="connsiteX12" fmla="*/ 472416 w 1122012"/>
                <a:gd name="connsiteY12" fmla="*/ 477384 h 1484730"/>
                <a:gd name="connsiteX13" fmla="*/ 474837 w 1122012"/>
                <a:gd name="connsiteY13" fmla="*/ 503538 h 1484730"/>
                <a:gd name="connsiteX14" fmla="*/ 478467 w 1122012"/>
                <a:gd name="connsiteY14" fmla="*/ 559344 h 1484730"/>
                <a:gd name="connsiteX15" fmla="*/ 480417 w 1122012"/>
                <a:gd name="connsiteY15" fmla="*/ 590811 h 1484730"/>
                <a:gd name="connsiteX16" fmla="*/ 484519 w 1122012"/>
                <a:gd name="connsiteY16" fmla="*/ 656298 h 1484730"/>
                <a:gd name="connsiteX17" fmla="*/ 485258 w 1122012"/>
                <a:gd name="connsiteY17" fmla="*/ 680435 h 1484730"/>
                <a:gd name="connsiteX18" fmla="*/ 485258 w 1122012"/>
                <a:gd name="connsiteY18" fmla="*/ 757755 h 1484730"/>
                <a:gd name="connsiteX19" fmla="*/ 483174 w 1122012"/>
                <a:gd name="connsiteY19" fmla="*/ 779203 h 1484730"/>
                <a:gd name="connsiteX20" fmla="*/ 479005 w 1122012"/>
                <a:gd name="connsiteY20" fmla="*/ 853498 h 1484730"/>
                <a:gd name="connsiteX21" fmla="*/ 475442 w 1122012"/>
                <a:gd name="connsiteY21" fmla="*/ 879183 h 1484730"/>
                <a:gd name="connsiteX22" fmla="*/ 462398 w 1122012"/>
                <a:gd name="connsiteY22" fmla="*/ 952536 h 1484730"/>
                <a:gd name="connsiteX23" fmla="*/ 451506 w 1122012"/>
                <a:gd name="connsiteY23" fmla="*/ 999131 h 1484730"/>
                <a:gd name="connsiteX24" fmla="*/ 438059 w 1122012"/>
                <a:gd name="connsiteY24" fmla="*/ 1053254 h 1484730"/>
                <a:gd name="connsiteX25" fmla="*/ 425419 w 1122012"/>
                <a:gd name="connsiteY25" fmla="*/ 1094134 h 1484730"/>
                <a:gd name="connsiteX26" fmla="*/ 402491 w 1122012"/>
                <a:gd name="connsiteY26" fmla="*/ 1159688 h 1484730"/>
                <a:gd name="connsiteX27" fmla="*/ 391263 w 1122012"/>
                <a:gd name="connsiteY27" fmla="*/ 1188330 h 1484730"/>
                <a:gd name="connsiteX28" fmla="*/ 365647 w 1122012"/>
                <a:gd name="connsiteY28" fmla="*/ 1218519 h 1484730"/>
                <a:gd name="connsiteX29" fmla="*/ 352603 w 1122012"/>
                <a:gd name="connsiteY29" fmla="*/ 1252137 h 1484730"/>
                <a:gd name="connsiteX30" fmla="*/ 334315 w 1122012"/>
                <a:gd name="connsiteY30" fmla="*/ 1290393 h 1484730"/>
                <a:gd name="connsiteX31" fmla="*/ 304395 w 1122012"/>
                <a:gd name="connsiteY31" fmla="*/ 1316414 h 1484730"/>
                <a:gd name="connsiteX32" fmla="*/ 289402 w 1122012"/>
                <a:gd name="connsiteY32" fmla="*/ 1347006 h 1484730"/>
                <a:gd name="connsiteX33" fmla="*/ 262508 w 1122012"/>
                <a:gd name="connsiteY33" fmla="*/ 1382842 h 1484730"/>
                <a:gd name="connsiteX34" fmla="*/ 217527 w 1122012"/>
                <a:gd name="connsiteY34" fmla="*/ 1433335 h 1484730"/>
                <a:gd name="connsiteX35" fmla="*/ 212216 w 1122012"/>
                <a:gd name="connsiteY35" fmla="*/ 1441538 h 1484730"/>
                <a:gd name="connsiteX36" fmla="*/ 148611 w 1122012"/>
                <a:gd name="connsiteY36" fmla="*/ 1483158 h 1484730"/>
                <a:gd name="connsiteX37" fmla="*/ 100135 w 1122012"/>
                <a:gd name="connsiteY37" fmla="*/ 1351107 h 1484730"/>
                <a:gd name="connsiteX38" fmla="*/ 20797 w 1122012"/>
                <a:gd name="connsiteY38" fmla="*/ 1289587 h 1484730"/>
                <a:gd name="connsiteX39" fmla="*/ 17233 w 1122012"/>
                <a:gd name="connsiteY39" fmla="*/ 1240034 h 1484730"/>
                <a:gd name="connsiteX40" fmla="*/ 72097 w 1122012"/>
                <a:gd name="connsiteY40" fmla="*/ 1193777 h 1484730"/>
                <a:gd name="connsiteX41" fmla="*/ 89377 w 1122012"/>
                <a:gd name="connsiteY41" fmla="*/ 1161706 h 1484730"/>
                <a:gd name="connsiteX42" fmla="*/ 117145 w 1122012"/>
                <a:gd name="connsiteY42" fmla="*/ 1098840 h 1484730"/>
                <a:gd name="connsiteX43" fmla="*/ 204551 w 1122012"/>
                <a:gd name="connsiteY43" fmla="*/ 957646 h 1484730"/>
                <a:gd name="connsiteX44" fmla="*/ 218334 w 1122012"/>
                <a:gd name="connsiteY44" fmla="*/ 900496 h 1484730"/>
                <a:gd name="connsiteX45" fmla="*/ 221225 w 1122012"/>
                <a:gd name="connsiteY45" fmla="*/ 878510 h 1484730"/>
                <a:gd name="connsiteX46" fmla="*/ 256860 w 1122012"/>
                <a:gd name="connsiteY46" fmla="*/ 686822 h 1484730"/>
                <a:gd name="connsiteX47" fmla="*/ 274341 w 1122012"/>
                <a:gd name="connsiteY47" fmla="*/ 547108 h 1484730"/>
                <a:gd name="connsiteX48" fmla="*/ 277837 w 1122012"/>
                <a:gd name="connsiteY48" fmla="*/ 468040 h 1484730"/>
                <a:gd name="connsiteX49" fmla="*/ 284090 w 1122012"/>
                <a:gd name="connsiteY49" fmla="*/ 264585 h 1484730"/>
                <a:gd name="connsiteX50" fmla="*/ 321271 w 1122012"/>
                <a:gd name="connsiteY50" fmla="*/ 96497 h 1484730"/>
                <a:gd name="connsiteX51" fmla="*/ 437521 w 1122012"/>
                <a:gd name="connsiteY51" fmla="*/ 8553 h 1484730"/>
                <a:gd name="connsiteX52" fmla="*/ 501126 w 1122012"/>
                <a:gd name="connsiteY52" fmla="*/ -323 h 1484730"/>
                <a:gd name="connsiteX53" fmla="*/ 559486 w 1122012"/>
                <a:gd name="connsiteY53" fmla="*/ 7478 h 1484730"/>
                <a:gd name="connsiteX54" fmla="*/ 602718 w 1122012"/>
                <a:gd name="connsiteY54" fmla="*/ 17965 h 1484730"/>
                <a:gd name="connsiteX55" fmla="*/ 636336 w 1122012"/>
                <a:gd name="connsiteY55" fmla="*/ 13932 h 1484730"/>
                <a:gd name="connsiteX56" fmla="*/ 657717 w 1122012"/>
                <a:gd name="connsiteY56" fmla="*/ 10032 h 1484730"/>
                <a:gd name="connsiteX57" fmla="*/ 769058 w 1122012"/>
                <a:gd name="connsiteY57" fmla="*/ 31883 h 1484730"/>
                <a:gd name="connsiteX58" fmla="*/ 915429 w 1122012"/>
                <a:gd name="connsiteY58" fmla="*/ 54408 h 1484730"/>
                <a:gd name="connsiteX59" fmla="*/ 1084123 w 1122012"/>
                <a:gd name="connsiteY59" fmla="*/ 58643 h 1484730"/>
                <a:gd name="connsiteX60" fmla="*/ 1104294 w 1122012"/>
                <a:gd name="connsiteY60" fmla="*/ 58643 h 1484730"/>
                <a:gd name="connsiteX61" fmla="*/ 1116597 w 1122012"/>
                <a:gd name="connsiteY61" fmla="*/ 85200 h 1484730"/>
                <a:gd name="connsiteX62" fmla="*/ 1031881 w 1122012"/>
                <a:gd name="connsiteY62" fmla="*/ 119424 h 1484730"/>
                <a:gd name="connsiteX63" fmla="*/ 857473 w 1122012"/>
                <a:gd name="connsiteY63" fmla="*/ 152436 h 1484730"/>
                <a:gd name="connsiteX64" fmla="*/ 776723 w 1122012"/>
                <a:gd name="connsiteY64" fmla="*/ 279108 h 1484730"/>
                <a:gd name="connsiteX65" fmla="*/ 771815 w 1122012"/>
                <a:gd name="connsiteY65" fmla="*/ 303246 h 1484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122012" h="1484730">
                  <a:moveTo>
                    <a:pt x="771815" y="303246"/>
                  </a:moveTo>
                  <a:cubicBezTo>
                    <a:pt x="765091" y="302371"/>
                    <a:pt x="758368" y="304321"/>
                    <a:pt x="751644" y="296522"/>
                  </a:cubicBezTo>
                  <a:cubicBezTo>
                    <a:pt x="734634" y="276352"/>
                    <a:pt x="699470" y="277023"/>
                    <a:pt x="681451" y="297194"/>
                  </a:cubicBezTo>
                  <a:cubicBezTo>
                    <a:pt x="676139" y="303044"/>
                    <a:pt x="671971" y="303917"/>
                    <a:pt x="667466" y="297799"/>
                  </a:cubicBezTo>
                  <a:cubicBezTo>
                    <a:pt x="659532" y="287310"/>
                    <a:pt x="651531" y="284689"/>
                    <a:pt x="640572" y="294168"/>
                  </a:cubicBezTo>
                  <a:cubicBezTo>
                    <a:pt x="633848" y="299615"/>
                    <a:pt x="626721" y="300019"/>
                    <a:pt x="622351" y="290605"/>
                  </a:cubicBezTo>
                  <a:cubicBezTo>
                    <a:pt x="617308" y="279781"/>
                    <a:pt x="607694" y="278569"/>
                    <a:pt x="597407" y="277965"/>
                  </a:cubicBezTo>
                  <a:cubicBezTo>
                    <a:pt x="565873" y="276015"/>
                    <a:pt x="534676" y="280183"/>
                    <a:pt x="503277" y="283277"/>
                  </a:cubicBezTo>
                  <a:cubicBezTo>
                    <a:pt x="490973" y="284487"/>
                    <a:pt x="468987" y="307750"/>
                    <a:pt x="468248" y="321062"/>
                  </a:cubicBezTo>
                  <a:cubicBezTo>
                    <a:pt x="467569" y="335921"/>
                    <a:pt x="465767" y="350713"/>
                    <a:pt x="462869" y="365304"/>
                  </a:cubicBezTo>
                  <a:cubicBezTo>
                    <a:pt x="461215" y="370950"/>
                    <a:pt x="461215" y="376868"/>
                    <a:pt x="462869" y="382515"/>
                  </a:cubicBezTo>
                  <a:cubicBezTo>
                    <a:pt x="472214" y="404099"/>
                    <a:pt x="466096" y="426487"/>
                    <a:pt x="467306" y="448406"/>
                  </a:cubicBezTo>
                  <a:cubicBezTo>
                    <a:pt x="467844" y="458356"/>
                    <a:pt x="467306" y="468576"/>
                    <a:pt x="472416" y="477384"/>
                  </a:cubicBezTo>
                  <a:cubicBezTo>
                    <a:pt x="476740" y="485385"/>
                    <a:pt x="477607" y="494866"/>
                    <a:pt x="474837" y="503538"/>
                  </a:cubicBezTo>
                  <a:cubicBezTo>
                    <a:pt x="470735" y="522163"/>
                    <a:pt x="469189" y="541325"/>
                    <a:pt x="478467" y="559344"/>
                  </a:cubicBezTo>
                  <a:cubicBezTo>
                    <a:pt x="482831" y="569295"/>
                    <a:pt x="483523" y="580389"/>
                    <a:pt x="480417" y="590811"/>
                  </a:cubicBezTo>
                  <a:cubicBezTo>
                    <a:pt x="475912" y="612863"/>
                    <a:pt x="473694" y="634984"/>
                    <a:pt x="484519" y="656298"/>
                  </a:cubicBezTo>
                  <a:cubicBezTo>
                    <a:pt x="488123" y="663895"/>
                    <a:pt x="488391" y="672636"/>
                    <a:pt x="485258" y="680435"/>
                  </a:cubicBezTo>
                  <a:cubicBezTo>
                    <a:pt x="476383" y="706254"/>
                    <a:pt x="473223" y="731938"/>
                    <a:pt x="485258" y="757755"/>
                  </a:cubicBezTo>
                  <a:cubicBezTo>
                    <a:pt x="487873" y="764815"/>
                    <a:pt x="487107" y="772749"/>
                    <a:pt x="483174" y="779203"/>
                  </a:cubicBezTo>
                  <a:cubicBezTo>
                    <a:pt x="472483" y="803408"/>
                    <a:pt x="466768" y="828151"/>
                    <a:pt x="479005" y="853498"/>
                  </a:cubicBezTo>
                  <a:cubicBezTo>
                    <a:pt x="483779" y="863382"/>
                    <a:pt x="480148" y="871317"/>
                    <a:pt x="475442" y="879183"/>
                  </a:cubicBezTo>
                  <a:cubicBezTo>
                    <a:pt x="461665" y="900967"/>
                    <a:pt x="456979" y="927323"/>
                    <a:pt x="462398" y="952536"/>
                  </a:cubicBezTo>
                  <a:cubicBezTo>
                    <a:pt x="465881" y="968942"/>
                    <a:pt x="461887" y="986019"/>
                    <a:pt x="451506" y="999131"/>
                  </a:cubicBezTo>
                  <a:cubicBezTo>
                    <a:pt x="439841" y="1014594"/>
                    <a:pt x="434986" y="1034160"/>
                    <a:pt x="438059" y="1053254"/>
                  </a:cubicBezTo>
                  <a:cubicBezTo>
                    <a:pt x="440641" y="1068115"/>
                    <a:pt x="435941" y="1083310"/>
                    <a:pt x="425419" y="1094134"/>
                  </a:cubicBezTo>
                  <a:cubicBezTo>
                    <a:pt x="408543" y="1112893"/>
                    <a:pt x="398524" y="1133804"/>
                    <a:pt x="402491" y="1159688"/>
                  </a:cubicBezTo>
                  <a:cubicBezTo>
                    <a:pt x="404414" y="1170581"/>
                    <a:pt x="400078" y="1181674"/>
                    <a:pt x="391263" y="1188330"/>
                  </a:cubicBezTo>
                  <a:cubicBezTo>
                    <a:pt x="381783" y="1197542"/>
                    <a:pt x="373204" y="1207695"/>
                    <a:pt x="365647" y="1218519"/>
                  </a:cubicBezTo>
                  <a:cubicBezTo>
                    <a:pt x="357088" y="1227596"/>
                    <a:pt x="352408" y="1239632"/>
                    <a:pt x="352603" y="1252137"/>
                  </a:cubicBezTo>
                  <a:cubicBezTo>
                    <a:pt x="353860" y="1267265"/>
                    <a:pt x="346868" y="1281854"/>
                    <a:pt x="334315" y="1290393"/>
                  </a:cubicBezTo>
                  <a:cubicBezTo>
                    <a:pt x="323692" y="1298059"/>
                    <a:pt x="315825" y="1309085"/>
                    <a:pt x="304395" y="1316414"/>
                  </a:cubicBezTo>
                  <a:cubicBezTo>
                    <a:pt x="292965" y="1323743"/>
                    <a:pt x="292696" y="1336181"/>
                    <a:pt x="289402" y="1347006"/>
                  </a:cubicBezTo>
                  <a:cubicBezTo>
                    <a:pt x="285993" y="1362269"/>
                    <a:pt x="276197" y="1375312"/>
                    <a:pt x="262508" y="1382842"/>
                  </a:cubicBezTo>
                  <a:cubicBezTo>
                    <a:pt x="242337" y="1394004"/>
                    <a:pt x="223646" y="1408526"/>
                    <a:pt x="217527" y="1433335"/>
                  </a:cubicBezTo>
                  <a:cubicBezTo>
                    <a:pt x="216694" y="1436563"/>
                    <a:pt x="214831" y="1439455"/>
                    <a:pt x="212216" y="1441538"/>
                  </a:cubicBezTo>
                  <a:cubicBezTo>
                    <a:pt x="192045" y="1456466"/>
                    <a:pt x="174093" y="1475829"/>
                    <a:pt x="148611" y="1483158"/>
                  </a:cubicBezTo>
                  <a:cubicBezTo>
                    <a:pt x="145249" y="1434412"/>
                    <a:pt x="133618" y="1389767"/>
                    <a:pt x="100135" y="1351107"/>
                  </a:cubicBezTo>
                  <a:cubicBezTo>
                    <a:pt x="78182" y="1325357"/>
                    <a:pt x="51174" y="1304446"/>
                    <a:pt x="20797" y="1289587"/>
                  </a:cubicBezTo>
                  <a:cubicBezTo>
                    <a:pt x="-6434" y="1276140"/>
                    <a:pt x="-7509" y="1258726"/>
                    <a:pt x="17233" y="1240034"/>
                  </a:cubicBezTo>
                  <a:cubicBezTo>
                    <a:pt x="36752" y="1226117"/>
                    <a:pt x="55100" y="1210653"/>
                    <a:pt x="72097" y="1193777"/>
                  </a:cubicBezTo>
                  <a:cubicBezTo>
                    <a:pt x="81187" y="1185238"/>
                    <a:pt x="87259" y="1174010"/>
                    <a:pt x="89377" y="1161706"/>
                  </a:cubicBezTo>
                  <a:cubicBezTo>
                    <a:pt x="93512" y="1138846"/>
                    <a:pt x="103032" y="1117262"/>
                    <a:pt x="117145" y="1098840"/>
                  </a:cubicBezTo>
                  <a:cubicBezTo>
                    <a:pt x="149916" y="1054129"/>
                    <a:pt x="179136" y="1006930"/>
                    <a:pt x="204551" y="957646"/>
                  </a:cubicBezTo>
                  <a:cubicBezTo>
                    <a:pt x="214421" y="940300"/>
                    <a:pt x="219194" y="920464"/>
                    <a:pt x="218334" y="900496"/>
                  </a:cubicBezTo>
                  <a:cubicBezTo>
                    <a:pt x="218072" y="893034"/>
                    <a:pt x="219053" y="885637"/>
                    <a:pt x="221225" y="878510"/>
                  </a:cubicBezTo>
                  <a:cubicBezTo>
                    <a:pt x="236978" y="815376"/>
                    <a:pt x="248879" y="751368"/>
                    <a:pt x="256860" y="686822"/>
                  </a:cubicBezTo>
                  <a:cubicBezTo>
                    <a:pt x="263247" y="640430"/>
                    <a:pt x="271181" y="594106"/>
                    <a:pt x="274341" y="547108"/>
                  </a:cubicBezTo>
                  <a:cubicBezTo>
                    <a:pt x="276157" y="520751"/>
                    <a:pt x="278039" y="494395"/>
                    <a:pt x="277837" y="468040"/>
                  </a:cubicBezTo>
                  <a:cubicBezTo>
                    <a:pt x="277232" y="400131"/>
                    <a:pt x="283149" y="332492"/>
                    <a:pt x="284090" y="264585"/>
                  </a:cubicBezTo>
                  <a:cubicBezTo>
                    <a:pt x="284964" y="206897"/>
                    <a:pt x="300697" y="150688"/>
                    <a:pt x="321271" y="96497"/>
                  </a:cubicBezTo>
                  <a:cubicBezTo>
                    <a:pt x="341845" y="42305"/>
                    <a:pt x="383128" y="17965"/>
                    <a:pt x="437521" y="8553"/>
                  </a:cubicBezTo>
                  <a:cubicBezTo>
                    <a:pt x="458633" y="4922"/>
                    <a:pt x="480014" y="4251"/>
                    <a:pt x="501126" y="-323"/>
                  </a:cubicBezTo>
                  <a:cubicBezTo>
                    <a:pt x="520691" y="-4490"/>
                    <a:pt x="540257" y="2703"/>
                    <a:pt x="559486" y="7478"/>
                  </a:cubicBezTo>
                  <a:cubicBezTo>
                    <a:pt x="573874" y="11040"/>
                    <a:pt x="588128" y="15276"/>
                    <a:pt x="602718" y="17965"/>
                  </a:cubicBezTo>
                  <a:cubicBezTo>
                    <a:pt x="614041" y="20723"/>
                    <a:pt x="625995" y="19311"/>
                    <a:pt x="636336" y="13932"/>
                  </a:cubicBezTo>
                  <a:cubicBezTo>
                    <a:pt x="642575" y="9628"/>
                    <a:pt x="650361" y="8216"/>
                    <a:pt x="657717" y="10032"/>
                  </a:cubicBezTo>
                  <a:cubicBezTo>
                    <a:pt x="694400" y="19379"/>
                    <a:pt x="731568" y="26639"/>
                    <a:pt x="769058" y="31883"/>
                  </a:cubicBezTo>
                  <a:cubicBezTo>
                    <a:pt x="817669" y="40153"/>
                    <a:pt x="866415" y="47954"/>
                    <a:pt x="915429" y="54408"/>
                  </a:cubicBezTo>
                  <a:cubicBezTo>
                    <a:pt x="971705" y="61803"/>
                    <a:pt x="1027914" y="56491"/>
                    <a:pt x="1084123" y="58643"/>
                  </a:cubicBezTo>
                  <a:cubicBezTo>
                    <a:pt x="1090847" y="58643"/>
                    <a:pt x="1097570" y="58104"/>
                    <a:pt x="1104294" y="58643"/>
                  </a:cubicBezTo>
                  <a:cubicBezTo>
                    <a:pt x="1121842" y="60795"/>
                    <a:pt x="1126010" y="70207"/>
                    <a:pt x="1116597" y="85200"/>
                  </a:cubicBezTo>
                  <a:cubicBezTo>
                    <a:pt x="1096427" y="117608"/>
                    <a:pt x="1070474" y="128299"/>
                    <a:pt x="1031881" y="119424"/>
                  </a:cubicBezTo>
                  <a:cubicBezTo>
                    <a:pt x="968814" y="104902"/>
                    <a:pt x="910185" y="114179"/>
                    <a:pt x="857473" y="152436"/>
                  </a:cubicBezTo>
                  <a:cubicBezTo>
                    <a:pt x="814745" y="182222"/>
                    <a:pt x="785679" y="227808"/>
                    <a:pt x="776723" y="279108"/>
                  </a:cubicBezTo>
                  <a:cubicBezTo>
                    <a:pt x="775244" y="287176"/>
                    <a:pt x="770605" y="294639"/>
                    <a:pt x="771815" y="303246"/>
                  </a:cubicBezTo>
                  <a:close/>
                </a:path>
              </a:pathLst>
            </a:custGeom>
            <a:solidFill>
              <a:srgbClr val="020202"/>
            </a:solidFill>
            <a:ln w="6712" cap="flat">
              <a:noFill/>
              <a:prstDash val="solid"/>
              <a:miter/>
            </a:ln>
          </p:spPr>
          <p:txBody>
            <a:bodyPr rtlCol="0" anchor="ctr"/>
            <a:lstStyle/>
            <a:p>
              <a:endParaRPr lang="es-CO"/>
            </a:p>
          </p:txBody>
        </p:sp>
        <p:sp>
          <p:nvSpPr>
            <p:cNvPr id="447" name="Freeform: Shape 446">
              <a:extLst>
                <a:ext uri="{FF2B5EF4-FFF2-40B4-BE49-F238E27FC236}">
                  <a16:creationId xmlns:a16="http://schemas.microsoft.com/office/drawing/2014/main" id="{1AFBE4D9-BA01-00C0-B35C-716386545965}"/>
                </a:ext>
              </a:extLst>
            </p:cNvPr>
            <p:cNvSpPr/>
            <p:nvPr/>
          </p:nvSpPr>
          <p:spPr>
            <a:xfrm>
              <a:off x="3877570" y="2189448"/>
              <a:ext cx="597351" cy="631979"/>
            </a:xfrm>
            <a:custGeom>
              <a:avLst/>
              <a:gdLst>
                <a:gd name="connsiteX0" fmla="*/ 548194 w 597351"/>
                <a:gd name="connsiteY0" fmla="*/ 569525 h 631979"/>
                <a:gd name="connsiteX1" fmla="*/ 535352 w 597351"/>
                <a:gd name="connsiteY1" fmla="*/ 596957 h 631979"/>
                <a:gd name="connsiteX2" fmla="*/ 506037 w 597351"/>
                <a:gd name="connsiteY2" fmla="*/ 600924 h 631979"/>
                <a:gd name="connsiteX3" fmla="*/ 342924 w 597351"/>
                <a:gd name="connsiteY3" fmla="*/ 628490 h 631979"/>
                <a:gd name="connsiteX4" fmla="*/ 212488 w 597351"/>
                <a:gd name="connsiteY4" fmla="*/ 617867 h 631979"/>
                <a:gd name="connsiteX5" fmla="*/ 135302 w 597351"/>
                <a:gd name="connsiteY5" fmla="*/ 600857 h 631979"/>
                <a:gd name="connsiteX6" fmla="*/ 109820 w 597351"/>
                <a:gd name="connsiteY6" fmla="*/ 575374 h 631979"/>
                <a:gd name="connsiteX7" fmla="*/ 95095 w 597351"/>
                <a:gd name="connsiteY7" fmla="*/ 547338 h 631979"/>
                <a:gd name="connsiteX8" fmla="*/ 44333 w 597351"/>
                <a:gd name="connsiteY8" fmla="*/ 543438 h 631979"/>
                <a:gd name="connsiteX9" fmla="*/ 30886 w 597351"/>
                <a:gd name="connsiteY9" fmla="*/ 557961 h 631979"/>
                <a:gd name="connsiteX10" fmla="*/ 15959 w 597351"/>
                <a:gd name="connsiteY10" fmla="*/ 568584 h 631979"/>
                <a:gd name="connsiteX11" fmla="*/ 495 w 597351"/>
                <a:gd name="connsiteY11" fmla="*/ 551304 h 631979"/>
                <a:gd name="connsiteX12" fmla="*/ -514 w 597351"/>
                <a:gd name="connsiteY12" fmla="*/ 538933 h 631979"/>
                <a:gd name="connsiteX13" fmla="*/ 20666 w 597351"/>
                <a:gd name="connsiteY13" fmla="*/ 351347 h 631979"/>
                <a:gd name="connsiteX14" fmla="*/ 103298 w 597351"/>
                <a:gd name="connsiteY14" fmla="*/ 120662 h 631979"/>
                <a:gd name="connsiteX15" fmla="*/ 265806 w 597351"/>
                <a:gd name="connsiteY15" fmla="*/ 8245 h 631979"/>
                <a:gd name="connsiteX16" fmla="*/ 528023 w 597351"/>
                <a:gd name="connsiteY16" fmla="*/ 6766 h 631979"/>
                <a:gd name="connsiteX17" fmla="*/ 549740 w 597351"/>
                <a:gd name="connsiteY17" fmla="*/ 11741 h 631979"/>
                <a:gd name="connsiteX18" fmla="*/ 594721 w 597351"/>
                <a:gd name="connsiteY18" fmla="*/ 87918 h 631979"/>
                <a:gd name="connsiteX19" fmla="*/ 585442 w 597351"/>
                <a:gd name="connsiteY19" fmla="*/ 134109 h 631979"/>
                <a:gd name="connsiteX20" fmla="*/ 565272 w 597351"/>
                <a:gd name="connsiteY20" fmla="*/ 319343 h 631979"/>
                <a:gd name="connsiteX21" fmla="*/ 559153 w 597351"/>
                <a:gd name="connsiteY21" fmla="*/ 428398 h 631979"/>
                <a:gd name="connsiteX22" fmla="*/ 548194 w 597351"/>
                <a:gd name="connsiteY22" fmla="*/ 569525 h 631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7351" h="631979">
                  <a:moveTo>
                    <a:pt x="548194" y="569525"/>
                  </a:moveTo>
                  <a:cubicBezTo>
                    <a:pt x="538109" y="576248"/>
                    <a:pt x="548194" y="592789"/>
                    <a:pt x="535352" y="596957"/>
                  </a:cubicBezTo>
                  <a:cubicBezTo>
                    <a:pt x="525683" y="598974"/>
                    <a:pt x="515894" y="600319"/>
                    <a:pt x="506037" y="600924"/>
                  </a:cubicBezTo>
                  <a:cubicBezTo>
                    <a:pt x="451644" y="610203"/>
                    <a:pt x="397587" y="621565"/>
                    <a:pt x="342924" y="628490"/>
                  </a:cubicBezTo>
                  <a:cubicBezTo>
                    <a:pt x="299221" y="634004"/>
                    <a:pt x="255518" y="626742"/>
                    <a:pt x="212488" y="617867"/>
                  </a:cubicBezTo>
                  <a:cubicBezTo>
                    <a:pt x="186670" y="612556"/>
                    <a:pt x="161255" y="605093"/>
                    <a:pt x="135302" y="600857"/>
                  </a:cubicBezTo>
                  <a:cubicBezTo>
                    <a:pt x="121532" y="600185"/>
                    <a:pt x="110526" y="589158"/>
                    <a:pt x="109820" y="575374"/>
                  </a:cubicBezTo>
                  <a:cubicBezTo>
                    <a:pt x="108078" y="564684"/>
                    <a:pt x="102908" y="554868"/>
                    <a:pt x="95095" y="547338"/>
                  </a:cubicBezTo>
                  <a:cubicBezTo>
                    <a:pt x="79765" y="531671"/>
                    <a:pt x="61477" y="529924"/>
                    <a:pt x="44333" y="543438"/>
                  </a:cubicBezTo>
                  <a:cubicBezTo>
                    <a:pt x="39189" y="547606"/>
                    <a:pt x="34664" y="552515"/>
                    <a:pt x="30886" y="557961"/>
                  </a:cubicBezTo>
                  <a:cubicBezTo>
                    <a:pt x="26986" y="563474"/>
                    <a:pt x="24162" y="570265"/>
                    <a:pt x="15959" y="568584"/>
                  </a:cubicBezTo>
                  <a:cubicBezTo>
                    <a:pt x="7461" y="567037"/>
                    <a:pt x="1093" y="559911"/>
                    <a:pt x="495" y="551304"/>
                  </a:cubicBezTo>
                  <a:cubicBezTo>
                    <a:pt x="-43" y="547203"/>
                    <a:pt x="-177" y="543035"/>
                    <a:pt x="-514" y="538933"/>
                  </a:cubicBezTo>
                  <a:cubicBezTo>
                    <a:pt x="6210" y="476337"/>
                    <a:pt x="9572" y="413135"/>
                    <a:pt x="20666" y="351347"/>
                  </a:cubicBezTo>
                  <a:cubicBezTo>
                    <a:pt x="34456" y="270194"/>
                    <a:pt x="62425" y="192133"/>
                    <a:pt x="103298" y="120662"/>
                  </a:cubicBezTo>
                  <a:cubicBezTo>
                    <a:pt x="139470" y="58537"/>
                    <a:pt x="195276" y="22835"/>
                    <a:pt x="265806" y="8245"/>
                  </a:cubicBezTo>
                  <a:cubicBezTo>
                    <a:pt x="353212" y="-9774"/>
                    <a:pt x="440617" y="1521"/>
                    <a:pt x="528023" y="6766"/>
                  </a:cubicBezTo>
                  <a:cubicBezTo>
                    <a:pt x="535433" y="7573"/>
                    <a:pt x="542721" y="9253"/>
                    <a:pt x="549740" y="11741"/>
                  </a:cubicBezTo>
                  <a:cubicBezTo>
                    <a:pt x="587795" y="23575"/>
                    <a:pt x="602789" y="48990"/>
                    <a:pt x="594721" y="87918"/>
                  </a:cubicBezTo>
                  <a:cubicBezTo>
                    <a:pt x="591561" y="103316"/>
                    <a:pt x="588401" y="118713"/>
                    <a:pt x="585442" y="134109"/>
                  </a:cubicBezTo>
                  <a:cubicBezTo>
                    <a:pt x="573743" y="195361"/>
                    <a:pt x="571995" y="257621"/>
                    <a:pt x="565272" y="319343"/>
                  </a:cubicBezTo>
                  <a:cubicBezTo>
                    <a:pt x="561506" y="355313"/>
                    <a:pt x="559422" y="391890"/>
                    <a:pt x="559153" y="428398"/>
                  </a:cubicBezTo>
                  <a:cubicBezTo>
                    <a:pt x="558696" y="475665"/>
                    <a:pt x="555032" y="522797"/>
                    <a:pt x="548194" y="569525"/>
                  </a:cubicBezTo>
                  <a:close/>
                </a:path>
              </a:pathLst>
            </a:custGeom>
            <a:solidFill>
              <a:srgbClr val="D4DFF0"/>
            </a:solidFill>
            <a:ln w="6712" cap="flat">
              <a:noFill/>
              <a:prstDash val="solid"/>
              <a:miter/>
            </a:ln>
          </p:spPr>
          <p:txBody>
            <a:bodyPr rtlCol="0" anchor="ctr"/>
            <a:lstStyle/>
            <a:p>
              <a:endParaRPr lang="es-CO"/>
            </a:p>
          </p:txBody>
        </p:sp>
        <p:sp>
          <p:nvSpPr>
            <p:cNvPr id="448" name="Freeform: Shape 447">
              <a:extLst>
                <a:ext uri="{FF2B5EF4-FFF2-40B4-BE49-F238E27FC236}">
                  <a16:creationId xmlns:a16="http://schemas.microsoft.com/office/drawing/2014/main" id="{B3C4EA89-FB4B-3B8C-3D97-D4F0DBE1D05F}"/>
                </a:ext>
              </a:extLst>
            </p:cNvPr>
            <p:cNvSpPr/>
            <p:nvPr/>
          </p:nvSpPr>
          <p:spPr>
            <a:xfrm>
              <a:off x="4774218" y="4175043"/>
              <a:ext cx="155517" cy="1892875"/>
            </a:xfrm>
            <a:custGeom>
              <a:avLst/>
              <a:gdLst>
                <a:gd name="connsiteX0" fmla="*/ 10179 w 155517"/>
                <a:gd name="connsiteY0" fmla="*/ -1573 h 1892875"/>
                <a:gd name="connsiteX1" fmla="*/ 7691 w 155517"/>
                <a:gd name="connsiteY1" fmla="*/ 132898 h 1892875"/>
                <a:gd name="connsiteX2" fmla="*/ 12734 w 155517"/>
                <a:gd name="connsiteY2" fmla="*/ 259501 h 1892875"/>
                <a:gd name="connsiteX3" fmla="*/ 14078 w 155517"/>
                <a:gd name="connsiteY3" fmla="*/ 269318 h 1892875"/>
                <a:gd name="connsiteX4" fmla="*/ 19995 w 155517"/>
                <a:gd name="connsiteY4" fmla="*/ 410847 h 1892875"/>
                <a:gd name="connsiteX5" fmla="*/ 25912 w 155517"/>
                <a:gd name="connsiteY5" fmla="*/ 614705 h 1892875"/>
                <a:gd name="connsiteX6" fmla="*/ 40838 w 155517"/>
                <a:gd name="connsiteY6" fmla="*/ 867713 h 1892875"/>
                <a:gd name="connsiteX7" fmla="*/ 55361 w 155517"/>
                <a:gd name="connsiteY7" fmla="*/ 1055971 h 1892875"/>
                <a:gd name="connsiteX8" fmla="*/ 87634 w 155517"/>
                <a:gd name="connsiteY8" fmla="*/ 1301984 h 1892875"/>
                <a:gd name="connsiteX9" fmla="*/ 114999 w 155517"/>
                <a:gd name="connsiteY9" fmla="*/ 1486075 h 1892875"/>
                <a:gd name="connsiteX10" fmla="*/ 125219 w 155517"/>
                <a:gd name="connsiteY10" fmla="*/ 1617252 h 1892875"/>
                <a:gd name="connsiteX11" fmla="*/ 136447 w 155517"/>
                <a:gd name="connsiteY11" fmla="*/ 1728525 h 1892875"/>
                <a:gd name="connsiteX12" fmla="*/ 141557 w 155517"/>
                <a:gd name="connsiteY12" fmla="*/ 1787894 h 1892875"/>
                <a:gd name="connsiteX13" fmla="*/ 155004 w 155517"/>
                <a:gd name="connsiteY13" fmla="*/ 1891303 h 1892875"/>
                <a:gd name="connsiteX14" fmla="*/ 142834 w 155517"/>
                <a:gd name="connsiteY14" fmla="*/ 1844238 h 1892875"/>
                <a:gd name="connsiteX15" fmla="*/ 134631 w 155517"/>
                <a:gd name="connsiteY15" fmla="*/ 1768194 h 1892875"/>
                <a:gd name="connsiteX16" fmla="*/ 128849 w 155517"/>
                <a:gd name="connsiteY16" fmla="*/ 1716624 h 1892875"/>
                <a:gd name="connsiteX17" fmla="*/ 113923 w 155517"/>
                <a:gd name="connsiteY17" fmla="*/ 1554184 h 1892875"/>
                <a:gd name="connsiteX18" fmla="*/ 91197 w 155517"/>
                <a:gd name="connsiteY18" fmla="*/ 1405393 h 1892875"/>
                <a:gd name="connsiteX19" fmla="*/ 74523 w 155517"/>
                <a:gd name="connsiteY19" fmla="*/ 1288066 h 1892875"/>
                <a:gd name="connsiteX20" fmla="*/ 62689 w 155517"/>
                <a:gd name="connsiteY20" fmla="*/ 1209940 h 1892875"/>
                <a:gd name="connsiteX21" fmla="*/ 49915 w 155517"/>
                <a:gd name="connsiteY21" fmla="*/ 1097119 h 1892875"/>
                <a:gd name="connsiteX22" fmla="*/ 43191 w 155517"/>
                <a:gd name="connsiteY22" fmla="*/ 1043330 h 1892875"/>
                <a:gd name="connsiteX23" fmla="*/ 34989 w 155517"/>
                <a:gd name="connsiteY23" fmla="*/ 962244 h 1892875"/>
                <a:gd name="connsiteX24" fmla="*/ 34585 w 155517"/>
                <a:gd name="connsiteY24" fmla="*/ 957269 h 1892875"/>
                <a:gd name="connsiteX25" fmla="*/ 27862 w 155517"/>
                <a:gd name="connsiteY25" fmla="*/ 836245 h 1892875"/>
                <a:gd name="connsiteX26" fmla="*/ 19726 w 155517"/>
                <a:gd name="connsiteY26" fmla="*/ 722887 h 1892875"/>
                <a:gd name="connsiteX27" fmla="*/ 19726 w 155517"/>
                <a:gd name="connsiteY27" fmla="*/ 717979 h 1892875"/>
                <a:gd name="connsiteX28" fmla="*/ 13473 w 155517"/>
                <a:gd name="connsiteY28" fmla="*/ 591779 h 1892875"/>
                <a:gd name="connsiteX29" fmla="*/ 8834 w 155517"/>
                <a:gd name="connsiteY29" fmla="*/ 370977 h 1892875"/>
                <a:gd name="connsiteX30" fmla="*/ 429 w 155517"/>
                <a:gd name="connsiteY30" fmla="*/ 143318 h 1892875"/>
                <a:gd name="connsiteX31" fmla="*/ 4733 w 155517"/>
                <a:gd name="connsiteY31" fmla="*/ 11941 h 1892875"/>
                <a:gd name="connsiteX32" fmla="*/ 10179 w 155517"/>
                <a:gd name="connsiteY32" fmla="*/ -1573 h 189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517" h="1892875">
                  <a:moveTo>
                    <a:pt x="10179" y="-1573"/>
                  </a:moveTo>
                  <a:cubicBezTo>
                    <a:pt x="9775" y="43205"/>
                    <a:pt x="7557" y="87983"/>
                    <a:pt x="7691" y="132898"/>
                  </a:cubicBezTo>
                  <a:cubicBezTo>
                    <a:pt x="7691" y="174987"/>
                    <a:pt x="6952" y="217479"/>
                    <a:pt x="12734" y="259501"/>
                  </a:cubicBezTo>
                  <a:cubicBezTo>
                    <a:pt x="13480" y="262728"/>
                    <a:pt x="13931" y="266022"/>
                    <a:pt x="14078" y="269318"/>
                  </a:cubicBezTo>
                  <a:cubicBezTo>
                    <a:pt x="13003" y="316383"/>
                    <a:pt x="21609" y="363448"/>
                    <a:pt x="19995" y="410847"/>
                  </a:cubicBezTo>
                  <a:cubicBezTo>
                    <a:pt x="17776" y="478958"/>
                    <a:pt x="22281" y="546864"/>
                    <a:pt x="25912" y="614705"/>
                  </a:cubicBezTo>
                  <a:cubicBezTo>
                    <a:pt x="30417" y="699086"/>
                    <a:pt x="36065" y="783332"/>
                    <a:pt x="40838" y="867713"/>
                  </a:cubicBezTo>
                  <a:cubicBezTo>
                    <a:pt x="44334" y="930509"/>
                    <a:pt x="49310" y="993240"/>
                    <a:pt x="55361" y="1055971"/>
                  </a:cubicBezTo>
                  <a:cubicBezTo>
                    <a:pt x="63382" y="1138335"/>
                    <a:pt x="74140" y="1220361"/>
                    <a:pt x="87634" y="1301984"/>
                  </a:cubicBezTo>
                  <a:cubicBezTo>
                    <a:pt x="97786" y="1363169"/>
                    <a:pt x="105182" y="1424823"/>
                    <a:pt x="114999" y="1486075"/>
                  </a:cubicBezTo>
                  <a:cubicBezTo>
                    <a:pt x="120855" y="1529576"/>
                    <a:pt x="124264" y="1573347"/>
                    <a:pt x="125219" y="1617252"/>
                  </a:cubicBezTo>
                  <a:cubicBezTo>
                    <a:pt x="127034" y="1654431"/>
                    <a:pt x="131135" y="1691612"/>
                    <a:pt x="136447" y="1728525"/>
                  </a:cubicBezTo>
                  <a:cubicBezTo>
                    <a:pt x="139338" y="1748293"/>
                    <a:pt x="140010" y="1768194"/>
                    <a:pt x="141557" y="1787894"/>
                  </a:cubicBezTo>
                  <a:cubicBezTo>
                    <a:pt x="144313" y="1822654"/>
                    <a:pt x="151776" y="1856675"/>
                    <a:pt x="155004" y="1891303"/>
                  </a:cubicBezTo>
                  <a:cubicBezTo>
                    <a:pt x="144044" y="1877519"/>
                    <a:pt x="145523" y="1860508"/>
                    <a:pt x="142834" y="1844238"/>
                  </a:cubicBezTo>
                  <a:cubicBezTo>
                    <a:pt x="138531" y="1819092"/>
                    <a:pt x="133354" y="1793811"/>
                    <a:pt x="134631" y="1768194"/>
                  </a:cubicBezTo>
                  <a:cubicBezTo>
                    <a:pt x="134443" y="1750847"/>
                    <a:pt x="132507" y="1733567"/>
                    <a:pt x="128849" y="1716624"/>
                  </a:cubicBezTo>
                  <a:cubicBezTo>
                    <a:pt x="120579" y="1662836"/>
                    <a:pt x="120579" y="1608107"/>
                    <a:pt x="113923" y="1554184"/>
                  </a:cubicBezTo>
                  <a:cubicBezTo>
                    <a:pt x="107804" y="1504363"/>
                    <a:pt x="98593" y="1455012"/>
                    <a:pt x="91197" y="1405393"/>
                  </a:cubicBezTo>
                  <a:cubicBezTo>
                    <a:pt x="85348" y="1366329"/>
                    <a:pt x="80171" y="1327130"/>
                    <a:pt x="74523" y="1288066"/>
                  </a:cubicBezTo>
                  <a:cubicBezTo>
                    <a:pt x="70690" y="1261980"/>
                    <a:pt x="66051" y="1236026"/>
                    <a:pt x="62689" y="1209940"/>
                  </a:cubicBezTo>
                  <a:cubicBezTo>
                    <a:pt x="57849" y="1172422"/>
                    <a:pt x="50520" y="1135106"/>
                    <a:pt x="49915" y="1097119"/>
                  </a:cubicBezTo>
                  <a:cubicBezTo>
                    <a:pt x="49007" y="1079033"/>
                    <a:pt x="46762" y="1061080"/>
                    <a:pt x="43191" y="1043330"/>
                  </a:cubicBezTo>
                  <a:cubicBezTo>
                    <a:pt x="38754" y="1016436"/>
                    <a:pt x="43191" y="988601"/>
                    <a:pt x="34989" y="962244"/>
                  </a:cubicBezTo>
                  <a:cubicBezTo>
                    <a:pt x="34579" y="960631"/>
                    <a:pt x="34444" y="958950"/>
                    <a:pt x="34585" y="957269"/>
                  </a:cubicBezTo>
                  <a:cubicBezTo>
                    <a:pt x="37275" y="916928"/>
                    <a:pt x="31089" y="876586"/>
                    <a:pt x="27862" y="836245"/>
                  </a:cubicBezTo>
                  <a:cubicBezTo>
                    <a:pt x="25105" y="798527"/>
                    <a:pt x="28601" y="760202"/>
                    <a:pt x="19726" y="722887"/>
                  </a:cubicBezTo>
                  <a:cubicBezTo>
                    <a:pt x="19457" y="721274"/>
                    <a:pt x="19457" y="719593"/>
                    <a:pt x="19726" y="717979"/>
                  </a:cubicBezTo>
                  <a:cubicBezTo>
                    <a:pt x="22819" y="675688"/>
                    <a:pt x="16633" y="633599"/>
                    <a:pt x="13473" y="591779"/>
                  </a:cubicBezTo>
                  <a:cubicBezTo>
                    <a:pt x="7960" y="517820"/>
                    <a:pt x="13473" y="444398"/>
                    <a:pt x="8834" y="370977"/>
                  </a:cubicBezTo>
                  <a:cubicBezTo>
                    <a:pt x="3926" y="295068"/>
                    <a:pt x="-3066" y="219227"/>
                    <a:pt x="429" y="143318"/>
                  </a:cubicBezTo>
                  <a:cubicBezTo>
                    <a:pt x="2447" y="99482"/>
                    <a:pt x="4195" y="55912"/>
                    <a:pt x="4733" y="11941"/>
                  </a:cubicBezTo>
                  <a:cubicBezTo>
                    <a:pt x="3933" y="6764"/>
                    <a:pt x="6024" y="1587"/>
                    <a:pt x="10179" y="-1573"/>
                  </a:cubicBezTo>
                  <a:close/>
                </a:path>
              </a:pathLst>
            </a:custGeom>
            <a:solidFill>
              <a:srgbClr val="270000"/>
            </a:solidFill>
            <a:ln w="6712" cap="flat">
              <a:noFill/>
              <a:prstDash val="solid"/>
              <a:miter/>
            </a:ln>
          </p:spPr>
          <p:txBody>
            <a:bodyPr rtlCol="0" anchor="ctr"/>
            <a:lstStyle/>
            <a:p>
              <a:endParaRPr lang="es-CO"/>
            </a:p>
          </p:txBody>
        </p:sp>
        <p:sp>
          <p:nvSpPr>
            <p:cNvPr id="449" name="Freeform: Shape 448">
              <a:extLst>
                <a:ext uri="{FF2B5EF4-FFF2-40B4-BE49-F238E27FC236}">
                  <a16:creationId xmlns:a16="http://schemas.microsoft.com/office/drawing/2014/main" id="{9CACFF9D-E365-97DD-494D-98E02E126EC6}"/>
                </a:ext>
              </a:extLst>
            </p:cNvPr>
            <p:cNvSpPr/>
            <p:nvPr/>
          </p:nvSpPr>
          <p:spPr>
            <a:xfrm>
              <a:off x="8509825" y="3482721"/>
              <a:ext cx="4854" cy="9883"/>
            </a:xfrm>
            <a:custGeom>
              <a:avLst/>
              <a:gdLst>
                <a:gd name="connsiteX0" fmla="*/ -458 w 4854"/>
                <a:gd name="connsiteY0" fmla="*/ -1573 h 9883"/>
                <a:gd name="connsiteX1" fmla="*/ 4182 w 4854"/>
                <a:gd name="connsiteY1" fmla="*/ 8311 h 9883"/>
                <a:gd name="connsiteX2" fmla="*/ -458 w 4854"/>
                <a:gd name="connsiteY2" fmla="*/ -1573 h 9883"/>
              </a:gdLst>
              <a:ahLst/>
              <a:cxnLst>
                <a:cxn ang="0">
                  <a:pos x="connsiteX0" y="connsiteY0"/>
                </a:cxn>
                <a:cxn ang="0">
                  <a:pos x="connsiteX1" y="connsiteY1"/>
                </a:cxn>
                <a:cxn ang="0">
                  <a:pos x="connsiteX2" y="connsiteY2"/>
                </a:cxn>
              </a:cxnLst>
              <a:rect l="l" t="t" r="r" b="b"/>
              <a:pathLst>
                <a:path w="4854" h="9883">
                  <a:moveTo>
                    <a:pt x="-458" y="-1573"/>
                  </a:moveTo>
                  <a:cubicBezTo>
                    <a:pt x="3038" y="376"/>
                    <a:pt x="4921" y="4343"/>
                    <a:pt x="4182" y="8311"/>
                  </a:cubicBezTo>
                  <a:cubicBezTo>
                    <a:pt x="954" y="6091"/>
                    <a:pt x="-861" y="2326"/>
                    <a:pt x="-458" y="-1573"/>
                  </a:cubicBezTo>
                  <a:close/>
                </a:path>
              </a:pathLst>
            </a:custGeom>
            <a:solidFill>
              <a:srgbClr val="020202"/>
            </a:solidFill>
            <a:ln w="6712" cap="flat">
              <a:noFill/>
              <a:prstDash val="solid"/>
              <a:miter/>
            </a:ln>
          </p:spPr>
          <p:txBody>
            <a:bodyPr rtlCol="0" anchor="ctr"/>
            <a:lstStyle/>
            <a:p>
              <a:endParaRPr lang="es-CO"/>
            </a:p>
          </p:txBody>
        </p:sp>
        <p:sp>
          <p:nvSpPr>
            <p:cNvPr id="450" name="Freeform: Shape 449">
              <a:extLst>
                <a:ext uri="{FF2B5EF4-FFF2-40B4-BE49-F238E27FC236}">
                  <a16:creationId xmlns:a16="http://schemas.microsoft.com/office/drawing/2014/main" id="{5A001BBE-1F07-2BFA-DC3E-09D09122E100}"/>
                </a:ext>
              </a:extLst>
            </p:cNvPr>
            <p:cNvSpPr/>
            <p:nvPr/>
          </p:nvSpPr>
          <p:spPr>
            <a:xfrm>
              <a:off x="8440102" y="2999568"/>
              <a:ext cx="4897" cy="9883"/>
            </a:xfrm>
            <a:custGeom>
              <a:avLst/>
              <a:gdLst>
                <a:gd name="connsiteX0" fmla="*/ -458 w 4897"/>
                <a:gd name="connsiteY0" fmla="*/ -1573 h 9883"/>
                <a:gd name="connsiteX1" fmla="*/ 4249 w 4897"/>
                <a:gd name="connsiteY1" fmla="*/ 8311 h 9883"/>
                <a:gd name="connsiteX2" fmla="*/ -458 w 4897"/>
                <a:gd name="connsiteY2" fmla="*/ -1573 h 9883"/>
              </a:gdLst>
              <a:ahLst/>
              <a:cxnLst>
                <a:cxn ang="0">
                  <a:pos x="connsiteX0" y="connsiteY0"/>
                </a:cxn>
                <a:cxn ang="0">
                  <a:pos x="connsiteX1" y="connsiteY1"/>
                </a:cxn>
                <a:cxn ang="0">
                  <a:pos x="connsiteX2" y="connsiteY2"/>
                </a:cxn>
              </a:cxnLst>
              <a:rect l="l" t="t" r="r" b="b"/>
              <a:pathLst>
                <a:path w="4897" h="9883">
                  <a:moveTo>
                    <a:pt x="-458" y="-1573"/>
                  </a:moveTo>
                  <a:cubicBezTo>
                    <a:pt x="3038" y="377"/>
                    <a:pt x="4921" y="4344"/>
                    <a:pt x="4249" y="8311"/>
                  </a:cubicBezTo>
                  <a:cubicBezTo>
                    <a:pt x="954" y="6159"/>
                    <a:pt x="-861" y="2326"/>
                    <a:pt x="-458" y="-1573"/>
                  </a:cubicBezTo>
                  <a:close/>
                </a:path>
              </a:pathLst>
            </a:custGeom>
            <a:solidFill>
              <a:srgbClr val="020202"/>
            </a:solidFill>
            <a:ln w="6712" cap="flat">
              <a:noFill/>
              <a:prstDash val="solid"/>
              <a:miter/>
            </a:ln>
          </p:spPr>
          <p:txBody>
            <a:bodyPr rtlCol="0" anchor="ctr"/>
            <a:lstStyle/>
            <a:p>
              <a:endParaRPr lang="es-CO"/>
            </a:p>
          </p:txBody>
        </p:sp>
        <p:sp>
          <p:nvSpPr>
            <p:cNvPr id="451" name="Freeform: Shape 450">
              <a:extLst>
                <a:ext uri="{FF2B5EF4-FFF2-40B4-BE49-F238E27FC236}">
                  <a16:creationId xmlns:a16="http://schemas.microsoft.com/office/drawing/2014/main" id="{A7177A19-6834-969E-26A4-382029F33038}"/>
                </a:ext>
              </a:extLst>
            </p:cNvPr>
            <p:cNvSpPr/>
            <p:nvPr/>
          </p:nvSpPr>
          <p:spPr>
            <a:xfrm>
              <a:off x="8514799" y="3577387"/>
              <a:ext cx="4774" cy="9816"/>
            </a:xfrm>
            <a:custGeom>
              <a:avLst/>
              <a:gdLst>
                <a:gd name="connsiteX0" fmla="*/ -456 w 4774"/>
                <a:gd name="connsiteY0" fmla="*/ -1573 h 9816"/>
                <a:gd name="connsiteX1" fmla="*/ 4048 w 4774"/>
                <a:gd name="connsiteY1" fmla="*/ 8243 h 9816"/>
                <a:gd name="connsiteX2" fmla="*/ -456 w 4774"/>
                <a:gd name="connsiteY2" fmla="*/ -1573 h 9816"/>
              </a:gdLst>
              <a:ahLst/>
              <a:cxnLst>
                <a:cxn ang="0">
                  <a:pos x="connsiteX0" y="connsiteY0"/>
                </a:cxn>
                <a:cxn ang="0">
                  <a:pos x="connsiteX1" y="connsiteY1"/>
                </a:cxn>
                <a:cxn ang="0">
                  <a:pos x="connsiteX2" y="connsiteY2"/>
                </a:cxn>
              </a:cxnLst>
              <a:rect l="l" t="t" r="r" b="b"/>
              <a:pathLst>
                <a:path w="4774" h="9816">
                  <a:moveTo>
                    <a:pt x="-456" y="-1573"/>
                  </a:moveTo>
                  <a:cubicBezTo>
                    <a:pt x="3039" y="310"/>
                    <a:pt x="4922" y="4345"/>
                    <a:pt x="4048" y="8243"/>
                  </a:cubicBezTo>
                  <a:cubicBezTo>
                    <a:pt x="888" y="6026"/>
                    <a:pt x="-860" y="2260"/>
                    <a:pt x="-456" y="-1573"/>
                  </a:cubicBezTo>
                  <a:close/>
                </a:path>
              </a:pathLst>
            </a:custGeom>
            <a:solidFill>
              <a:srgbClr val="020202"/>
            </a:solidFill>
            <a:ln w="6712" cap="flat">
              <a:noFill/>
              <a:prstDash val="solid"/>
              <a:miter/>
            </a:ln>
          </p:spPr>
          <p:txBody>
            <a:bodyPr rtlCol="0" anchor="ctr"/>
            <a:lstStyle/>
            <a:p>
              <a:endParaRPr lang="es-CO"/>
            </a:p>
          </p:txBody>
        </p:sp>
        <p:sp>
          <p:nvSpPr>
            <p:cNvPr id="452" name="Freeform: Shape 451">
              <a:extLst>
                <a:ext uri="{FF2B5EF4-FFF2-40B4-BE49-F238E27FC236}">
                  <a16:creationId xmlns:a16="http://schemas.microsoft.com/office/drawing/2014/main" id="{B334536A-1942-1EA0-863F-C02C48CACEE2}"/>
                </a:ext>
              </a:extLst>
            </p:cNvPr>
            <p:cNvSpPr/>
            <p:nvPr/>
          </p:nvSpPr>
          <p:spPr>
            <a:xfrm>
              <a:off x="8504833" y="3432899"/>
              <a:ext cx="4913" cy="9950"/>
            </a:xfrm>
            <a:custGeom>
              <a:avLst/>
              <a:gdLst>
                <a:gd name="connsiteX0" fmla="*/ -442 w 4913"/>
                <a:gd name="connsiteY0" fmla="*/ -1573 h 9950"/>
                <a:gd name="connsiteX1" fmla="*/ 4265 w 4913"/>
                <a:gd name="connsiteY1" fmla="*/ 8378 h 9950"/>
                <a:gd name="connsiteX2" fmla="*/ -442 w 4913"/>
                <a:gd name="connsiteY2" fmla="*/ -1573 h 9950"/>
              </a:gdLst>
              <a:ahLst/>
              <a:cxnLst>
                <a:cxn ang="0">
                  <a:pos x="connsiteX0" y="connsiteY0"/>
                </a:cxn>
                <a:cxn ang="0">
                  <a:pos x="connsiteX1" y="connsiteY1"/>
                </a:cxn>
                <a:cxn ang="0">
                  <a:pos x="connsiteX2" y="connsiteY2"/>
                </a:cxn>
              </a:cxnLst>
              <a:rect l="l" t="t" r="r" b="b"/>
              <a:pathLst>
                <a:path w="4913" h="9950">
                  <a:moveTo>
                    <a:pt x="-442" y="-1573"/>
                  </a:moveTo>
                  <a:cubicBezTo>
                    <a:pt x="3054" y="445"/>
                    <a:pt x="4937" y="4412"/>
                    <a:pt x="4265" y="8378"/>
                  </a:cubicBezTo>
                  <a:cubicBezTo>
                    <a:pt x="970" y="6227"/>
                    <a:pt x="-912" y="2395"/>
                    <a:pt x="-442" y="-1573"/>
                  </a:cubicBezTo>
                  <a:close/>
                </a:path>
              </a:pathLst>
            </a:custGeom>
            <a:solidFill>
              <a:srgbClr val="020202"/>
            </a:solidFill>
            <a:ln w="6712" cap="flat">
              <a:noFill/>
              <a:prstDash val="solid"/>
              <a:miter/>
            </a:ln>
          </p:spPr>
          <p:txBody>
            <a:bodyPr rtlCol="0" anchor="ctr"/>
            <a:lstStyle/>
            <a:p>
              <a:endParaRPr lang="es-CO"/>
            </a:p>
          </p:txBody>
        </p:sp>
        <p:sp>
          <p:nvSpPr>
            <p:cNvPr id="453" name="Freeform: Shape 452">
              <a:extLst>
                <a:ext uri="{FF2B5EF4-FFF2-40B4-BE49-F238E27FC236}">
                  <a16:creationId xmlns:a16="http://schemas.microsoft.com/office/drawing/2014/main" id="{51E1582C-D411-3F99-FE53-279AE75ADA28}"/>
                </a:ext>
              </a:extLst>
            </p:cNvPr>
            <p:cNvSpPr/>
            <p:nvPr/>
          </p:nvSpPr>
          <p:spPr>
            <a:xfrm>
              <a:off x="8460060" y="2890041"/>
              <a:ext cx="4773" cy="4975"/>
            </a:xfrm>
            <a:custGeom>
              <a:avLst/>
              <a:gdLst>
                <a:gd name="connsiteX0" fmla="*/ 4260 w 4773"/>
                <a:gd name="connsiteY0" fmla="*/ -1573 h 4975"/>
                <a:gd name="connsiteX1" fmla="*/ -514 w 4773"/>
                <a:gd name="connsiteY1" fmla="*/ 3402 h 4975"/>
              </a:gdLst>
              <a:ahLst/>
              <a:cxnLst>
                <a:cxn ang="0">
                  <a:pos x="connsiteX0" y="connsiteY0"/>
                </a:cxn>
                <a:cxn ang="0">
                  <a:pos x="connsiteX1" y="connsiteY1"/>
                </a:cxn>
              </a:cxnLst>
              <a:rect l="l" t="t" r="r" b="b"/>
              <a:pathLst>
                <a:path w="4773" h="4975">
                  <a:moveTo>
                    <a:pt x="4260" y="-1573"/>
                  </a:moveTo>
                  <a:lnTo>
                    <a:pt x="-514" y="3402"/>
                  </a:lnTo>
                  <a:close/>
                </a:path>
              </a:pathLst>
            </a:custGeom>
            <a:solidFill>
              <a:srgbClr val="020202"/>
            </a:solidFill>
            <a:ln w="6712" cap="flat">
              <a:noFill/>
              <a:prstDash val="solid"/>
              <a:miter/>
            </a:ln>
          </p:spPr>
          <p:txBody>
            <a:bodyPr rtlCol="0" anchor="ctr"/>
            <a:lstStyle/>
            <a:p>
              <a:endParaRPr lang="es-CO"/>
            </a:p>
          </p:txBody>
        </p:sp>
        <p:sp>
          <p:nvSpPr>
            <p:cNvPr id="454" name="Freeform: Shape 453">
              <a:extLst>
                <a:ext uri="{FF2B5EF4-FFF2-40B4-BE49-F238E27FC236}">
                  <a16:creationId xmlns:a16="http://schemas.microsoft.com/office/drawing/2014/main" id="{E26AF73D-5179-446C-0163-E519BA5B97A1}"/>
                </a:ext>
              </a:extLst>
            </p:cNvPr>
            <p:cNvSpPr/>
            <p:nvPr/>
          </p:nvSpPr>
          <p:spPr>
            <a:xfrm>
              <a:off x="8445133" y="2934820"/>
              <a:ext cx="4773" cy="5042"/>
            </a:xfrm>
            <a:custGeom>
              <a:avLst/>
              <a:gdLst>
                <a:gd name="connsiteX0" fmla="*/ 4260 w 4773"/>
                <a:gd name="connsiteY0" fmla="*/ -1573 h 5042"/>
                <a:gd name="connsiteX1" fmla="*/ -514 w 4773"/>
                <a:gd name="connsiteY1" fmla="*/ 3470 h 5042"/>
              </a:gdLst>
              <a:ahLst/>
              <a:cxnLst>
                <a:cxn ang="0">
                  <a:pos x="connsiteX0" y="connsiteY0"/>
                </a:cxn>
                <a:cxn ang="0">
                  <a:pos x="connsiteX1" y="connsiteY1"/>
                </a:cxn>
              </a:cxnLst>
              <a:rect l="l" t="t" r="r" b="b"/>
              <a:pathLst>
                <a:path w="4773" h="5042">
                  <a:moveTo>
                    <a:pt x="4260" y="-1573"/>
                  </a:moveTo>
                  <a:lnTo>
                    <a:pt x="-514" y="3470"/>
                  </a:lnTo>
                  <a:close/>
                </a:path>
              </a:pathLst>
            </a:custGeom>
            <a:solidFill>
              <a:srgbClr val="020202"/>
            </a:solidFill>
            <a:ln w="6712" cap="flat">
              <a:noFill/>
              <a:prstDash val="solid"/>
              <a:miter/>
            </a:ln>
          </p:spPr>
          <p:txBody>
            <a:bodyPr rtlCol="0" anchor="ctr"/>
            <a:lstStyle/>
            <a:p>
              <a:endParaRPr lang="es-CO"/>
            </a:p>
          </p:txBody>
        </p:sp>
        <p:sp>
          <p:nvSpPr>
            <p:cNvPr id="455" name="Freeform: Shape 454">
              <a:extLst>
                <a:ext uri="{FF2B5EF4-FFF2-40B4-BE49-F238E27FC236}">
                  <a16:creationId xmlns:a16="http://schemas.microsoft.com/office/drawing/2014/main" id="{808CCC52-0E93-0C2C-2ED3-41B5923BB820}"/>
                </a:ext>
              </a:extLst>
            </p:cNvPr>
            <p:cNvSpPr/>
            <p:nvPr/>
          </p:nvSpPr>
          <p:spPr>
            <a:xfrm>
              <a:off x="8440157" y="2969716"/>
              <a:ext cx="4572" cy="4975"/>
            </a:xfrm>
            <a:custGeom>
              <a:avLst/>
              <a:gdLst>
                <a:gd name="connsiteX0" fmla="*/ 4059 w 4572"/>
                <a:gd name="connsiteY0" fmla="*/ -1573 h 4975"/>
                <a:gd name="connsiteX1" fmla="*/ -514 w 4572"/>
                <a:gd name="connsiteY1" fmla="*/ 3402 h 4975"/>
                <a:gd name="connsiteX2" fmla="*/ 4059 w 4572"/>
                <a:gd name="connsiteY2" fmla="*/ -1573 h 4975"/>
              </a:gdLst>
              <a:ahLst/>
              <a:cxnLst>
                <a:cxn ang="0">
                  <a:pos x="connsiteX0" y="connsiteY0"/>
                </a:cxn>
                <a:cxn ang="0">
                  <a:pos x="connsiteX1" y="connsiteY1"/>
                </a:cxn>
                <a:cxn ang="0">
                  <a:pos x="connsiteX2" y="connsiteY2"/>
                </a:cxn>
              </a:cxnLst>
              <a:rect l="l" t="t" r="r" b="b"/>
              <a:pathLst>
                <a:path w="4572" h="4975">
                  <a:moveTo>
                    <a:pt x="4059" y="-1573"/>
                  </a:moveTo>
                  <a:cubicBezTo>
                    <a:pt x="2580" y="108"/>
                    <a:pt x="1033" y="1789"/>
                    <a:pt x="-514" y="3402"/>
                  </a:cubicBezTo>
                  <a:cubicBezTo>
                    <a:pt x="1033" y="1789"/>
                    <a:pt x="2580" y="108"/>
                    <a:pt x="4059" y="-1573"/>
                  </a:cubicBezTo>
                  <a:close/>
                </a:path>
              </a:pathLst>
            </a:custGeom>
            <a:solidFill>
              <a:srgbClr val="020202"/>
            </a:solidFill>
            <a:ln w="6712" cap="flat">
              <a:noFill/>
              <a:prstDash val="solid"/>
              <a:miter/>
            </a:ln>
          </p:spPr>
          <p:txBody>
            <a:bodyPr rtlCol="0" anchor="ctr"/>
            <a:lstStyle/>
            <a:p>
              <a:endParaRPr lang="es-CO"/>
            </a:p>
          </p:txBody>
        </p:sp>
        <p:sp>
          <p:nvSpPr>
            <p:cNvPr id="456" name="Freeform: Shape 455">
              <a:extLst>
                <a:ext uri="{FF2B5EF4-FFF2-40B4-BE49-F238E27FC236}">
                  <a16:creationId xmlns:a16="http://schemas.microsoft.com/office/drawing/2014/main" id="{E2CF0E1A-1888-BE67-E802-AB06B872A73C}"/>
                </a:ext>
              </a:extLst>
            </p:cNvPr>
            <p:cNvSpPr/>
            <p:nvPr/>
          </p:nvSpPr>
          <p:spPr>
            <a:xfrm>
              <a:off x="8445133" y="3039439"/>
              <a:ext cx="4773" cy="4975"/>
            </a:xfrm>
            <a:custGeom>
              <a:avLst/>
              <a:gdLst>
                <a:gd name="connsiteX0" fmla="*/ -514 w 4773"/>
                <a:gd name="connsiteY0" fmla="*/ -1573 h 4975"/>
                <a:gd name="connsiteX1" fmla="*/ 4260 w 4773"/>
                <a:gd name="connsiteY1" fmla="*/ 3402 h 4975"/>
                <a:gd name="connsiteX2" fmla="*/ -514 w 4773"/>
                <a:gd name="connsiteY2" fmla="*/ -1573 h 4975"/>
              </a:gdLst>
              <a:ahLst/>
              <a:cxnLst>
                <a:cxn ang="0">
                  <a:pos x="connsiteX0" y="connsiteY0"/>
                </a:cxn>
                <a:cxn ang="0">
                  <a:pos x="connsiteX1" y="connsiteY1"/>
                </a:cxn>
                <a:cxn ang="0">
                  <a:pos x="connsiteX2" y="connsiteY2"/>
                </a:cxn>
              </a:cxnLst>
              <a:rect l="l" t="t" r="r" b="b"/>
              <a:pathLst>
                <a:path w="4773" h="4975">
                  <a:moveTo>
                    <a:pt x="-514" y="-1573"/>
                  </a:moveTo>
                  <a:cubicBezTo>
                    <a:pt x="1100" y="108"/>
                    <a:pt x="2646" y="1789"/>
                    <a:pt x="4260" y="3402"/>
                  </a:cubicBezTo>
                  <a:cubicBezTo>
                    <a:pt x="2444" y="1789"/>
                    <a:pt x="1100" y="108"/>
                    <a:pt x="-514" y="-1573"/>
                  </a:cubicBezTo>
                  <a:close/>
                </a:path>
              </a:pathLst>
            </a:custGeom>
            <a:solidFill>
              <a:srgbClr val="020202"/>
            </a:solidFill>
            <a:ln w="6712" cap="flat">
              <a:noFill/>
              <a:prstDash val="solid"/>
              <a:miter/>
            </a:ln>
          </p:spPr>
          <p:txBody>
            <a:bodyPr rtlCol="0" anchor="ctr"/>
            <a:lstStyle/>
            <a:p>
              <a:endParaRPr lang="es-CO"/>
            </a:p>
          </p:txBody>
        </p:sp>
        <p:sp>
          <p:nvSpPr>
            <p:cNvPr id="457" name="Freeform: Shape 456">
              <a:extLst>
                <a:ext uri="{FF2B5EF4-FFF2-40B4-BE49-F238E27FC236}">
                  <a16:creationId xmlns:a16="http://schemas.microsoft.com/office/drawing/2014/main" id="{77AC53C2-E1E6-3AA4-2B91-3E9B7E63D708}"/>
                </a:ext>
              </a:extLst>
            </p:cNvPr>
            <p:cNvSpPr/>
            <p:nvPr/>
          </p:nvSpPr>
          <p:spPr>
            <a:xfrm>
              <a:off x="8450109" y="3069358"/>
              <a:ext cx="4235" cy="4840"/>
            </a:xfrm>
            <a:custGeom>
              <a:avLst/>
              <a:gdLst>
                <a:gd name="connsiteX0" fmla="*/ -514 w 4235"/>
                <a:gd name="connsiteY0" fmla="*/ -1573 h 4840"/>
                <a:gd name="connsiteX1" fmla="*/ 3722 w 4235"/>
                <a:gd name="connsiteY1" fmla="*/ 3268 h 4840"/>
              </a:gdLst>
              <a:ahLst/>
              <a:cxnLst>
                <a:cxn ang="0">
                  <a:pos x="connsiteX0" y="connsiteY0"/>
                </a:cxn>
                <a:cxn ang="0">
                  <a:pos x="connsiteX1" y="connsiteY1"/>
                </a:cxn>
              </a:cxnLst>
              <a:rect l="l" t="t" r="r" b="b"/>
              <a:pathLst>
                <a:path w="4235" h="4840">
                  <a:moveTo>
                    <a:pt x="-514" y="-1573"/>
                  </a:moveTo>
                  <a:lnTo>
                    <a:pt x="3722" y="3268"/>
                  </a:lnTo>
                  <a:close/>
                </a:path>
              </a:pathLst>
            </a:custGeom>
            <a:solidFill>
              <a:srgbClr val="020202"/>
            </a:solidFill>
            <a:ln w="6712" cap="flat">
              <a:noFill/>
              <a:prstDash val="solid"/>
              <a:miter/>
            </a:ln>
          </p:spPr>
          <p:txBody>
            <a:bodyPr rtlCol="0" anchor="ctr"/>
            <a:lstStyle/>
            <a:p>
              <a:endParaRPr lang="es-CO"/>
            </a:p>
          </p:txBody>
        </p:sp>
        <p:sp>
          <p:nvSpPr>
            <p:cNvPr id="458" name="Freeform: Shape 457">
              <a:extLst>
                <a:ext uri="{FF2B5EF4-FFF2-40B4-BE49-F238E27FC236}">
                  <a16:creationId xmlns:a16="http://schemas.microsoft.com/office/drawing/2014/main" id="{25C171EF-073E-506D-7804-7F6361F42C2E}"/>
                </a:ext>
              </a:extLst>
            </p:cNvPr>
            <p:cNvSpPr/>
            <p:nvPr/>
          </p:nvSpPr>
          <p:spPr>
            <a:xfrm>
              <a:off x="8465102" y="3178885"/>
              <a:ext cx="4436" cy="4975"/>
            </a:xfrm>
            <a:custGeom>
              <a:avLst/>
              <a:gdLst>
                <a:gd name="connsiteX0" fmla="*/ -514 w 4436"/>
                <a:gd name="connsiteY0" fmla="*/ -1573 h 4975"/>
                <a:gd name="connsiteX1" fmla="*/ 3923 w 4436"/>
                <a:gd name="connsiteY1" fmla="*/ 3402 h 4975"/>
              </a:gdLst>
              <a:ahLst/>
              <a:cxnLst>
                <a:cxn ang="0">
                  <a:pos x="connsiteX0" y="connsiteY0"/>
                </a:cxn>
                <a:cxn ang="0">
                  <a:pos x="connsiteX1" y="connsiteY1"/>
                </a:cxn>
              </a:cxnLst>
              <a:rect l="l" t="t" r="r" b="b"/>
              <a:pathLst>
                <a:path w="4436" h="4975">
                  <a:moveTo>
                    <a:pt x="-514" y="-1573"/>
                  </a:moveTo>
                  <a:lnTo>
                    <a:pt x="3923" y="3402"/>
                  </a:lnTo>
                  <a:close/>
                </a:path>
              </a:pathLst>
            </a:custGeom>
            <a:solidFill>
              <a:srgbClr val="020202"/>
            </a:solidFill>
            <a:ln w="6712" cap="flat">
              <a:noFill/>
              <a:prstDash val="solid"/>
              <a:miter/>
            </a:ln>
          </p:spPr>
          <p:txBody>
            <a:bodyPr rtlCol="0" anchor="ctr"/>
            <a:lstStyle/>
            <a:p>
              <a:endParaRPr lang="es-CO"/>
            </a:p>
          </p:txBody>
        </p:sp>
        <p:sp>
          <p:nvSpPr>
            <p:cNvPr id="459" name="Freeform: Shape 458">
              <a:extLst>
                <a:ext uri="{FF2B5EF4-FFF2-40B4-BE49-F238E27FC236}">
                  <a16:creationId xmlns:a16="http://schemas.microsoft.com/office/drawing/2014/main" id="{5BECDE2E-9EF1-125B-2E6C-63C9A222A640}"/>
                </a:ext>
              </a:extLst>
            </p:cNvPr>
            <p:cNvSpPr/>
            <p:nvPr/>
          </p:nvSpPr>
          <p:spPr>
            <a:xfrm>
              <a:off x="8489979" y="3313422"/>
              <a:ext cx="4505" cy="4908"/>
            </a:xfrm>
            <a:custGeom>
              <a:avLst/>
              <a:gdLst>
                <a:gd name="connsiteX0" fmla="*/ -514 w 4505"/>
                <a:gd name="connsiteY0" fmla="*/ -1573 h 4908"/>
                <a:gd name="connsiteX1" fmla="*/ 3991 w 4505"/>
                <a:gd name="connsiteY1" fmla="*/ 3335 h 4908"/>
              </a:gdLst>
              <a:ahLst/>
              <a:cxnLst>
                <a:cxn ang="0">
                  <a:pos x="connsiteX0" y="connsiteY0"/>
                </a:cxn>
                <a:cxn ang="0">
                  <a:pos x="connsiteX1" y="connsiteY1"/>
                </a:cxn>
              </a:cxnLst>
              <a:rect l="l" t="t" r="r" b="b"/>
              <a:pathLst>
                <a:path w="4505" h="4908">
                  <a:moveTo>
                    <a:pt x="-514" y="-1573"/>
                  </a:moveTo>
                  <a:lnTo>
                    <a:pt x="3991" y="3335"/>
                  </a:lnTo>
                  <a:close/>
                </a:path>
              </a:pathLst>
            </a:custGeom>
            <a:solidFill>
              <a:srgbClr val="020202"/>
            </a:solidFill>
            <a:ln w="6712" cap="flat">
              <a:noFill/>
              <a:prstDash val="solid"/>
              <a:miter/>
            </a:ln>
          </p:spPr>
          <p:txBody>
            <a:bodyPr rtlCol="0" anchor="ctr"/>
            <a:lstStyle/>
            <a:p>
              <a:endParaRPr lang="es-CO"/>
            </a:p>
          </p:txBody>
        </p:sp>
        <p:sp>
          <p:nvSpPr>
            <p:cNvPr id="460" name="Freeform: Shape 459">
              <a:extLst>
                <a:ext uri="{FF2B5EF4-FFF2-40B4-BE49-F238E27FC236}">
                  <a16:creationId xmlns:a16="http://schemas.microsoft.com/office/drawing/2014/main" id="{E1AEA6D0-6841-3B4A-25A8-B307ACC9E7FD}"/>
                </a:ext>
              </a:extLst>
            </p:cNvPr>
            <p:cNvSpPr/>
            <p:nvPr/>
          </p:nvSpPr>
          <p:spPr>
            <a:xfrm>
              <a:off x="8499930" y="3393096"/>
              <a:ext cx="4437" cy="4908"/>
            </a:xfrm>
            <a:custGeom>
              <a:avLst/>
              <a:gdLst>
                <a:gd name="connsiteX0" fmla="*/ -514 w 4437"/>
                <a:gd name="connsiteY0" fmla="*/ -1573 h 4908"/>
                <a:gd name="connsiteX1" fmla="*/ 3924 w 4437"/>
                <a:gd name="connsiteY1" fmla="*/ 3335 h 4908"/>
              </a:gdLst>
              <a:ahLst/>
              <a:cxnLst>
                <a:cxn ang="0">
                  <a:pos x="connsiteX0" y="connsiteY0"/>
                </a:cxn>
                <a:cxn ang="0">
                  <a:pos x="connsiteX1" y="connsiteY1"/>
                </a:cxn>
              </a:cxnLst>
              <a:rect l="l" t="t" r="r" b="b"/>
              <a:pathLst>
                <a:path w="4437" h="4908">
                  <a:moveTo>
                    <a:pt x="-514" y="-1573"/>
                  </a:moveTo>
                  <a:lnTo>
                    <a:pt x="3924" y="3335"/>
                  </a:lnTo>
                  <a:close/>
                </a:path>
              </a:pathLst>
            </a:custGeom>
            <a:solidFill>
              <a:srgbClr val="020202"/>
            </a:solidFill>
            <a:ln w="6712" cap="flat">
              <a:noFill/>
              <a:prstDash val="solid"/>
              <a:miter/>
            </a:ln>
          </p:spPr>
          <p:txBody>
            <a:bodyPr rtlCol="0" anchor="ctr"/>
            <a:lstStyle/>
            <a:p>
              <a:endParaRPr lang="es-CO"/>
            </a:p>
          </p:txBody>
        </p:sp>
        <p:sp>
          <p:nvSpPr>
            <p:cNvPr id="461" name="Freeform: Shape 460">
              <a:extLst>
                <a:ext uri="{FF2B5EF4-FFF2-40B4-BE49-F238E27FC236}">
                  <a16:creationId xmlns:a16="http://schemas.microsoft.com/office/drawing/2014/main" id="{5D85096C-B018-1D20-48D2-16C2D5CF43A4}"/>
                </a:ext>
              </a:extLst>
            </p:cNvPr>
            <p:cNvSpPr/>
            <p:nvPr/>
          </p:nvSpPr>
          <p:spPr>
            <a:xfrm>
              <a:off x="8519832" y="3731759"/>
              <a:ext cx="4504" cy="4975"/>
            </a:xfrm>
            <a:custGeom>
              <a:avLst/>
              <a:gdLst>
                <a:gd name="connsiteX0" fmla="*/ -514 w 4504"/>
                <a:gd name="connsiteY0" fmla="*/ -1573 h 4975"/>
                <a:gd name="connsiteX1" fmla="*/ 3991 w 4504"/>
                <a:gd name="connsiteY1" fmla="*/ 3402 h 4975"/>
              </a:gdLst>
              <a:ahLst/>
              <a:cxnLst>
                <a:cxn ang="0">
                  <a:pos x="connsiteX0" y="connsiteY0"/>
                </a:cxn>
                <a:cxn ang="0">
                  <a:pos x="connsiteX1" y="connsiteY1"/>
                </a:cxn>
              </a:cxnLst>
              <a:rect l="l" t="t" r="r" b="b"/>
              <a:pathLst>
                <a:path w="4504" h="4975">
                  <a:moveTo>
                    <a:pt x="-514" y="-1573"/>
                  </a:moveTo>
                  <a:lnTo>
                    <a:pt x="3991" y="3402"/>
                  </a:lnTo>
                  <a:close/>
                </a:path>
              </a:pathLst>
            </a:custGeom>
            <a:solidFill>
              <a:srgbClr val="020202"/>
            </a:solidFill>
            <a:ln w="6712" cap="flat">
              <a:noFill/>
              <a:prstDash val="solid"/>
              <a:miter/>
            </a:ln>
          </p:spPr>
          <p:txBody>
            <a:bodyPr rtlCol="0" anchor="ctr"/>
            <a:lstStyle/>
            <a:p>
              <a:endParaRPr lang="es-CO"/>
            </a:p>
          </p:txBody>
        </p:sp>
        <p:sp>
          <p:nvSpPr>
            <p:cNvPr id="462" name="Freeform: Shape 461">
              <a:extLst>
                <a:ext uri="{FF2B5EF4-FFF2-40B4-BE49-F238E27FC236}">
                  <a16:creationId xmlns:a16="http://schemas.microsoft.com/office/drawing/2014/main" id="{325E3DB4-6D1E-4CD1-51D3-F8F35E18DAAE}"/>
                </a:ext>
              </a:extLst>
            </p:cNvPr>
            <p:cNvSpPr/>
            <p:nvPr/>
          </p:nvSpPr>
          <p:spPr>
            <a:xfrm>
              <a:off x="6647194" y="5534809"/>
              <a:ext cx="5042" cy="4975"/>
            </a:xfrm>
            <a:custGeom>
              <a:avLst/>
              <a:gdLst>
                <a:gd name="connsiteX0" fmla="*/ 4529 w 5042"/>
                <a:gd name="connsiteY0" fmla="*/ 3402 h 4975"/>
                <a:gd name="connsiteX1" fmla="*/ -514 w 5042"/>
                <a:gd name="connsiteY1" fmla="*/ -1573 h 4975"/>
              </a:gdLst>
              <a:ahLst/>
              <a:cxnLst>
                <a:cxn ang="0">
                  <a:pos x="connsiteX0" y="connsiteY0"/>
                </a:cxn>
                <a:cxn ang="0">
                  <a:pos x="connsiteX1" y="connsiteY1"/>
                </a:cxn>
              </a:cxnLst>
              <a:rect l="l" t="t" r="r" b="b"/>
              <a:pathLst>
                <a:path w="5042" h="4975">
                  <a:moveTo>
                    <a:pt x="4529" y="3402"/>
                  </a:moveTo>
                  <a:lnTo>
                    <a:pt x="-514" y="-1573"/>
                  </a:lnTo>
                  <a:close/>
                </a:path>
              </a:pathLst>
            </a:custGeom>
            <a:solidFill>
              <a:srgbClr val="020202"/>
            </a:solidFill>
            <a:ln w="6712" cap="flat">
              <a:noFill/>
              <a:prstDash val="solid"/>
              <a:miter/>
            </a:ln>
          </p:spPr>
          <p:txBody>
            <a:bodyPr rtlCol="0" anchor="ctr"/>
            <a:lstStyle/>
            <a:p>
              <a:endParaRPr lang="es-CO"/>
            </a:p>
          </p:txBody>
        </p:sp>
        <p:sp>
          <p:nvSpPr>
            <p:cNvPr id="463" name="Freeform: Shape 462">
              <a:extLst>
                <a:ext uri="{FF2B5EF4-FFF2-40B4-BE49-F238E27FC236}">
                  <a16:creationId xmlns:a16="http://schemas.microsoft.com/office/drawing/2014/main" id="{C0E0DFD4-66A4-18A3-A576-C97BBF2C035D}"/>
                </a:ext>
              </a:extLst>
            </p:cNvPr>
            <p:cNvSpPr/>
            <p:nvPr/>
          </p:nvSpPr>
          <p:spPr>
            <a:xfrm>
              <a:off x="5656099" y="1074734"/>
              <a:ext cx="2381924" cy="2118957"/>
            </a:xfrm>
            <a:custGeom>
              <a:avLst/>
              <a:gdLst>
                <a:gd name="connsiteX0" fmla="*/ 33823 w 2381924"/>
                <a:gd name="connsiteY0" fmla="*/ 348140 h 2118957"/>
                <a:gd name="connsiteX1" fmla="*/ 103412 w 2381924"/>
                <a:gd name="connsiteY1" fmla="*/ 209702 h 2118957"/>
                <a:gd name="connsiteX2" fmla="*/ 166613 w 2381924"/>
                <a:gd name="connsiteY2" fmla="*/ 133256 h 2118957"/>
                <a:gd name="connsiteX3" fmla="*/ 264171 w 2381924"/>
                <a:gd name="connsiteY3" fmla="*/ 58221 h 2118957"/>
                <a:gd name="connsiteX4" fmla="*/ 361326 w 2381924"/>
                <a:gd name="connsiteY4" fmla="*/ 15056 h 2118957"/>
                <a:gd name="connsiteX5" fmla="*/ 398441 w 2381924"/>
                <a:gd name="connsiteY5" fmla="*/ 1609 h 2118957"/>
                <a:gd name="connsiteX6" fmla="*/ 471861 w 2381924"/>
                <a:gd name="connsiteY6" fmla="*/ 63600 h 2118957"/>
                <a:gd name="connsiteX7" fmla="*/ 437773 w 2381924"/>
                <a:gd name="connsiteY7" fmla="*/ 115775 h 2118957"/>
                <a:gd name="connsiteX8" fmla="*/ 303302 w 2381924"/>
                <a:gd name="connsiteY8" fmla="*/ 205466 h 2118957"/>
                <a:gd name="connsiteX9" fmla="*/ 164125 w 2381924"/>
                <a:gd name="connsiteY9" fmla="*/ 363537 h 2118957"/>
                <a:gd name="connsiteX10" fmla="*/ 142072 w 2381924"/>
                <a:gd name="connsiteY10" fmla="*/ 462238 h 2118957"/>
                <a:gd name="connsiteX11" fmla="*/ 155519 w 2381924"/>
                <a:gd name="connsiteY11" fmla="*/ 472323 h 2118957"/>
                <a:gd name="connsiteX12" fmla="*/ 249649 w 2381924"/>
                <a:gd name="connsiteY12" fmla="*/ 492494 h 2118957"/>
                <a:gd name="connsiteX13" fmla="*/ 292410 w 2381924"/>
                <a:gd name="connsiteY13" fmla="*/ 479046 h 2118957"/>
                <a:gd name="connsiteX14" fmla="*/ 333626 w 2381924"/>
                <a:gd name="connsiteY14" fmla="*/ 440386 h 2118957"/>
                <a:gd name="connsiteX15" fmla="*/ 361999 w 2381924"/>
                <a:gd name="connsiteY15" fmla="*/ 388346 h 2118957"/>
                <a:gd name="connsiteX16" fmla="*/ 407584 w 2381924"/>
                <a:gd name="connsiteY16" fmla="*/ 289039 h 2118957"/>
                <a:gd name="connsiteX17" fmla="*/ 500571 w 2381924"/>
                <a:gd name="connsiteY17" fmla="*/ 279694 h 2118957"/>
                <a:gd name="connsiteX18" fmla="*/ 519524 w 2381924"/>
                <a:gd name="connsiteY18" fmla="*/ 350695 h 2118957"/>
                <a:gd name="connsiteX19" fmla="*/ 506555 w 2381924"/>
                <a:gd name="connsiteY19" fmla="*/ 365621 h 2118957"/>
                <a:gd name="connsiteX20" fmla="*/ 387212 w 2381924"/>
                <a:gd name="connsiteY20" fmla="*/ 506815 h 2118957"/>
                <a:gd name="connsiteX21" fmla="*/ 363276 w 2381924"/>
                <a:gd name="connsiteY21" fmla="*/ 633285 h 2118957"/>
                <a:gd name="connsiteX22" fmla="*/ 364285 w 2381924"/>
                <a:gd name="connsiteY22" fmla="*/ 690300 h 2118957"/>
                <a:gd name="connsiteX23" fmla="*/ 362940 w 2381924"/>
                <a:gd name="connsiteY23" fmla="*/ 697628 h 2118957"/>
                <a:gd name="connsiteX24" fmla="*/ 358973 w 2381924"/>
                <a:gd name="connsiteY24" fmla="*/ 726069 h 2118957"/>
                <a:gd name="connsiteX25" fmla="*/ 357561 w 2381924"/>
                <a:gd name="connsiteY25" fmla="*/ 732792 h 2118957"/>
                <a:gd name="connsiteX26" fmla="*/ 353729 w 2381924"/>
                <a:gd name="connsiteY26" fmla="*/ 757065 h 2118957"/>
                <a:gd name="connsiteX27" fmla="*/ 352317 w 2381924"/>
                <a:gd name="connsiteY27" fmla="*/ 764192 h 2118957"/>
                <a:gd name="connsiteX28" fmla="*/ 348888 w 2381924"/>
                <a:gd name="connsiteY28" fmla="*/ 793371 h 2118957"/>
                <a:gd name="connsiteX29" fmla="*/ 347409 w 2381924"/>
                <a:gd name="connsiteY29" fmla="*/ 801104 h 2118957"/>
                <a:gd name="connsiteX30" fmla="*/ 348148 w 2381924"/>
                <a:gd name="connsiteY30" fmla="*/ 1057741 h 2118957"/>
                <a:gd name="connsiteX31" fmla="*/ 389363 w 2381924"/>
                <a:gd name="connsiteY31" fmla="*/ 1254202 h 2118957"/>
                <a:gd name="connsiteX32" fmla="*/ 390305 w 2381924"/>
                <a:gd name="connsiteY32" fmla="*/ 1278609 h 2118957"/>
                <a:gd name="connsiteX33" fmla="*/ 389901 w 2381924"/>
                <a:gd name="connsiteY33" fmla="*/ 1336700 h 2118957"/>
                <a:gd name="connsiteX34" fmla="*/ 446715 w 2381924"/>
                <a:gd name="connsiteY34" fmla="*/ 1498737 h 2118957"/>
                <a:gd name="connsiteX35" fmla="*/ 541988 w 2381924"/>
                <a:gd name="connsiteY35" fmla="*/ 1608196 h 2118957"/>
                <a:gd name="connsiteX36" fmla="*/ 565117 w 2381924"/>
                <a:gd name="connsiteY36" fmla="*/ 1615996 h 2118957"/>
                <a:gd name="connsiteX37" fmla="*/ 653195 w 2381924"/>
                <a:gd name="connsiteY37" fmla="*/ 1603759 h 2118957"/>
                <a:gd name="connsiteX38" fmla="*/ 695621 w 2381924"/>
                <a:gd name="connsiteY38" fmla="*/ 1611289 h 2118957"/>
                <a:gd name="connsiteX39" fmla="*/ 775698 w 2381924"/>
                <a:gd name="connsiteY39" fmla="*/ 1656942 h 2118957"/>
                <a:gd name="connsiteX40" fmla="*/ 1061246 w 2381924"/>
                <a:gd name="connsiteY40" fmla="*/ 1753155 h 2118957"/>
                <a:gd name="connsiteX41" fmla="*/ 1213601 w 2381924"/>
                <a:gd name="connsiteY41" fmla="*/ 1773932 h 2118957"/>
                <a:gd name="connsiteX42" fmla="*/ 1416719 w 2381924"/>
                <a:gd name="connsiteY42" fmla="*/ 1764451 h 2118957"/>
                <a:gd name="connsiteX43" fmla="*/ 1480861 w 2381924"/>
                <a:gd name="connsiteY43" fmla="*/ 1758131 h 2118957"/>
                <a:gd name="connsiteX44" fmla="*/ 1643571 w 2381924"/>
                <a:gd name="connsiteY44" fmla="*/ 1741793 h 2118957"/>
                <a:gd name="connsiteX45" fmla="*/ 1657892 w 2381924"/>
                <a:gd name="connsiteY45" fmla="*/ 1738095 h 2118957"/>
                <a:gd name="connsiteX46" fmla="*/ 1723110 w 2381924"/>
                <a:gd name="connsiteY46" fmla="*/ 1733725 h 2118957"/>
                <a:gd name="connsiteX47" fmla="*/ 1818719 w 2381924"/>
                <a:gd name="connsiteY47" fmla="*/ 1724782 h 2118957"/>
                <a:gd name="connsiteX48" fmla="*/ 1863228 w 2381924"/>
                <a:gd name="connsiteY48" fmla="*/ 1724782 h 2118957"/>
                <a:gd name="connsiteX49" fmla="*/ 1958568 w 2381924"/>
                <a:gd name="connsiteY49" fmla="*/ 1713016 h 2118957"/>
                <a:gd name="connsiteX50" fmla="*/ 1960787 w 2381924"/>
                <a:gd name="connsiteY50" fmla="*/ 1711940 h 2118957"/>
                <a:gd name="connsiteX51" fmla="*/ 2050143 w 2381924"/>
                <a:gd name="connsiteY51" fmla="*/ 1684508 h 2118957"/>
                <a:gd name="connsiteX52" fmla="*/ 2078113 w 2381924"/>
                <a:gd name="connsiteY52" fmla="*/ 1675767 h 2118957"/>
                <a:gd name="connsiteX53" fmla="*/ 2212583 w 2381924"/>
                <a:gd name="connsiteY53" fmla="*/ 1628703 h 2118957"/>
                <a:gd name="connsiteX54" fmla="*/ 2226031 w 2381924"/>
                <a:gd name="connsiteY54" fmla="*/ 1622383 h 2118957"/>
                <a:gd name="connsiteX55" fmla="*/ 2273835 w 2381924"/>
                <a:gd name="connsiteY55" fmla="*/ 1603489 h 2118957"/>
                <a:gd name="connsiteX56" fmla="*/ 2286475 w 2381924"/>
                <a:gd name="connsiteY56" fmla="*/ 1596296 h 2118957"/>
                <a:gd name="connsiteX57" fmla="*/ 2326816 w 2381924"/>
                <a:gd name="connsiteY57" fmla="*/ 1578882 h 2118957"/>
                <a:gd name="connsiteX58" fmla="*/ 2340263 w 2381924"/>
                <a:gd name="connsiteY58" fmla="*/ 1572763 h 2118957"/>
                <a:gd name="connsiteX59" fmla="*/ 2381411 w 2381924"/>
                <a:gd name="connsiteY59" fmla="*/ 1559316 h 2118957"/>
                <a:gd name="connsiteX60" fmla="*/ 2322043 w 2381924"/>
                <a:gd name="connsiteY60" fmla="*/ 1598649 h 2118957"/>
                <a:gd name="connsiteX61" fmla="*/ 2194296 w 2381924"/>
                <a:gd name="connsiteY61" fmla="*/ 1652437 h 2118957"/>
                <a:gd name="connsiteX62" fmla="*/ 2058144 w 2381924"/>
                <a:gd name="connsiteY62" fmla="*/ 1706225 h 2118957"/>
                <a:gd name="connsiteX63" fmla="*/ 1957291 w 2381924"/>
                <a:gd name="connsiteY63" fmla="*/ 1739843 h 2118957"/>
                <a:gd name="connsiteX64" fmla="*/ 1943844 w 2381924"/>
                <a:gd name="connsiteY64" fmla="*/ 1774671 h 2118957"/>
                <a:gd name="connsiteX65" fmla="*/ 1968116 w 2381924"/>
                <a:gd name="connsiteY65" fmla="*/ 1806003 h 2118957"/>
                <a:gd name="connsiteX66" fmla="*/ 1994337 w 2381924"/>
                <a:gd name="connsiteY66" fmla="*/ 1981755 h 2118957"/>
                <a:gd name="connsiteX67" fmla="*/ 1965157 w 2381924"/>
                <a:gd name="connsiteY67" fmla="*/ 2010398 h 2118957"/>
                <a:gd name="connsiteX68" fmla="*/ 1750878 w 2381924"/>
                <a:gd name="connsiteY68" fmla="*/ 2060689 h 2118957"/>
                <a:gd name="connsiteX69" fmla="*/ 1655405 w 2381924"/>
                <a:gd name="connsiteY69" fmla="*/ 2073263 h 2118957"/>
                <a:gd name="connsiteX70" fmla="*/ 1565242 w 2381924"/>
                <a:gd name="connsiteY70" fmla="*/ 2087517 h 2118957"/>
                <a:gd name="connsiteX71" fmla="*/ 1423577 w 2381924"/>
                <a:gd name="connsiteY71" fmla="*/ 2108562 h 2118957"/>
                <a:gd name="connsiteX72" fmla="*/ 1292939 w 2381924"/>
                <a:gd name="connsiteY72" fmla="*/ 2116495 h 2118957"/>
                <a:gd name="connsiteX73" fmla="*/ 1074491 w 2381924"/>
                <a:gd name="connsiteY73" fmla="*/ 2111789 h 2118957"/>
                <a:gd name="connsiteX74" fmla="*/ 949299 w 2381924"/>
                <a:gd name="connsiteY74" fmla="*/ 2098812 h 2118957"/>
                <a:gd name="connsiteX75" fmla="*/ 743089 w 2381924"/>
                <a:gd name="connsiteY75" fmla="*/ 2048117 h 2118957"/>
                <a:gd name="connsiteX76" fmla="*/ 533113 w 2381924"/>
                <a:gd name="connsiteY76" fmla="*/ 1972208 h 2118957"/>
                <a:gd name="connsiteX77" fmla="*/ 458683 w 2381924"/>
                <a:gd name="connsiteY77" fmla="*/ 1937919 h 2118957"/>
                <a:gd name="connsiteX78" fmla="*/ 419082 w 2381924"/>
                <a:gd name="connsiteY78" fmla="*/ 1883054 h 2118957"/>
                <a:gd name="connsiteX79" fmla="*/ 360452 w 2381924"/>
                <a:gd name="connsiteY79" fmla="*/ 1804053 h 2118957"/>
                <a:gd name="connsiteX80" fmla="*/ 264642 w 2381924"/>
                <a:gd name="connsiteY80" fmla="*/ 1722093 h 2118957"/>
                <a:gd name="connsiteX81" fmla="*/ 215426 w 2381924"/>
                <a:gd name="connsiteY81" fmla="*/ 1607793 h 2118957"/>
                <a:gd name="connsiteX82" fmla="*/ 164058 w 2381924"/>
                <a:gd name="connsiteY82" fmla="*/ 1491744 h 2118957"/>
                <a:gd name="connsiteX83" fmla="*/ 144963 w 2381924"/>
                <a:gd name="connsiteY83" fmla="*/ 1480651 h 2118957"/>
                <a:gd name="connsiteX84" fmla="*/ 102269 w 2381924"/>
                <a:gd name="connsiteY84" fmla="*/ 1433183 h 2118957"/>
                <a:gd name="connsiteX85" fmla="*/ 92789 w 2381924"/>
                <a:gd name="connsiteY85" fmla="*/ 1399565 h 2118957"/>
                <a:gd name="connsiteX86" fmla="*/ 75576 w 2381924"/>
                <a:gd name="connsiteY86" fmla="*/ 1367023 h 2118957"/>
                <a:gd name="connsiteX87" fmla="*/ 50162 w 2381924"/>
                <a:gd name="connsiteY87" fmla="*/ 1313907 h 2118957"/>
                <a:gd name="connsiteX88" fmla="*/ 17485 w 2381924"/>
                <a:gd name="connsiteY88" fmla="*/ 1166729 h 2118957"/>
                <a:gd name="connsiteX89" fmla="*/ 5585 w 2381924"/>
                <a:gd name="connsiteY89" fmla="*/ 1048665 h 2118957"/>
                <a:gd name="connsiteX90" fmla="*/ 5585 w 2381924"/>
                <a:gd name="connsiteY90" fmla="*/ 939138 h 2118957"/>
                <a:gd name="connsiteX91" fmla="*/ 1685 w 2381924"/>
                <a:gd name="connsiteY91" fmla="*/ 889855 h 2118957"/>
                <a:gd name="connsiteX92" fmla="*/ 1282 w 2381924"/>
                <a:gd name="connsiteY92" fmla="*/ 857716 h 2118957"/>
                <a:gd name="connsiteX93" fmla="*/ 5450 w 2381924"/>
                <a:gd name="connsiteY93" fmla="*/ 781068 h 2118957"/>
                <a:gd name="connsiteX94" fmla="*/ 13586 w 2381924"/>
                <a:gd name="connsiteY94" fmla="*/ 575530 h 2118957"/>
                <a:gd name="connsiteX95" fmla="*/ 10425 w 2381924"/>
                <a:gd name="connsiteY95" fmla="*/ 543593 h 2118957"/>
                <a:gd name="connsiteX96" fmla="*/ 32882 w 2381924"/>
                <a:gd name="connsiteY96" fmla="*/ 365016 h 2118957"/>
                <a:gd name="connsiteX97" fmla="*/ 33823 w 2381924"/>
                <a:gd name="connsiteY97" fmla="*/ 348140 h 2118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2381924" h="2118957">
                  <a:moveTo>
                    <a:pt x="33823" y="348140"/>
                  </a:moveTo>
                  <a:cubicBezTo>
                    <a:pt x="47095" y="297646"/>
                    <a:pt x="70796" y="250446"/>
                    <a:pt x="103412" y="209702"/>
                  </a:cubicBezTo>
                  <a:cubicBezTo>
                    <a:pt x="124053" y="183884"/>
                    <a:pt x="145703" y="158872"/>
                    <a:pt x="166613" y="133256"/>
                  </a:cubicBezTo>
                  <a:cubicBezTo>
                    <a:pt x="193554" y="101722"/>
                    <a:pt x="226782" y="76173"/>
                    <a:pt x="264171" y="58221"/>
                  </a:cubicBezTo>
                  <a:cubicBezTo>
                    <a:pt x="295234" y="41009"/>
                    <a:pt x="327742" y="26553"/>
                    <a:pt x="361326" y="15056"/>
                  </a:cubicBezTo>
                  <a:cubicBezTo>
                    <a:pt x="374774" y="13039"/>
                    <a:pt x="385868" y="5576"/>
                    <a:pt x="398441" y="1609"/>
                  </a:cubicBezTo>
                  <a:cubicBezTo>
                    <a:pt x="440597" y="-11839"/>
                    <a:pt x="477913" y="18956"/>
                    <a:pt x="471861" y="63600"/>
                  </a:cubicBezTo>
                  <a:cubicBezTo>
                    <a:pt x="469306" y="85384"/>
                    <a:pt x="456686" y="104681"/>
                    <a:pt x="437773" y="115775"/>
                  </a:cubicBezTo>
                  <a:cubicBezTo>
                    <a:pt x="392188" y="144551"/>
                    <a:pt x="344720" y="170370"/>
                    <a:pt x="303302" y="205466"/>
                  </a:cubicBezTo>
                  <a:cubicBezTo>
                    <a:pt x="248936" y="250581"/>
                    <a:pt x="201972" y="303899"/>
                    <a:pt x="164125" y="363537"/>
                  </a:cubicBezTo>
                  <a:cubicBezTo>
                    <a:pt x="145165" y="393994"/>
                    <a:pt x="148325" y="429158"/>
                    <a:pt x="142072" y="462238"/>
                  </a:cubicBezTo>
                  <a:cubicBezTo>
                    <a:pt x="140257" y="471785"/>
                    <a:pt x="148460" y="472794"/>
                    <a:pt x="155519" y="472323"/>
                  </a:cubicBezTo>
                  <a:cubicBezTo>
                    <a:pt x="189137" y="470374"/>
                    <a:pt x="219393" y="480660"/>
                    <a:pt x="249649" y="492494"/>
                  </a:cubicBezTo>
                  <a:cubicBezTo>
                    <a:pt x="267466" y="499688"/>
                    <a:pt x="282124" y="495788"/>
                    <a:pt x="292410" y="479046"/>
                  </a:cubicBezTo>
                  <a:cubicBezTo>
                    <a:pt x="301864" y="462238"/>
                    <a:pt x="316252" y="448723"/>
                    <a:pt x="333626" y="440386"/>
                  </a:cubicBezTo>
                  <a:cubicBezTo>
                    <a:pt x="357225" y="429965"/>
                    <a:pt x="364621" y="412350"/>
                    <a:pt x="361999" y="388346"/>
                  </a:cubicBezTo>
                  <a:cubicBezTo>
                    <a:pt x="357359" y="346189"/>
                    <a:pt x="376118" y="314926"/>
                    <a:pt x="407584" y="289039"/>
                  </a:cubicBezTo>
                  <a:cubicBezTo>
                    <a:pt x="433436" y="266448"/>
                    <a:pt x="470745" y="262684"/>
                    <a:pt x="500571" y="279694"/>
                  </a:cubicBezTo>
                  <a:cubicBezTo>
                    <a:pt x="525414" y="294082"/>
                    <a:pt x="533899" y="325885"/>
                    <a:pt x="519524" y="350695"/>
                  </a:cubicBezTo>
                  <a:cubicBezTo>
                    <a:pt x="516196" y="356477"/>
                    <a:pt x="511793" y="361519"/>
                    <a:pt x="506555" y="365621"/>
                  </a:cubicBezTo>
                  <a:cubicBezTo>
                    <a:pt x="458219" y="404752"/>
                    <a:pt x="417723" y="452623"/>
                    <a:pt x="387212" y="506815"/>
                  </a:cubicBezTo>
                  <a:cubicBezTo>
                    <a:pt x="365226" y="545879"/>
                    <a:pt x="352721" y="587497"/>
                    <a:pt x="363276" y="633285"/>
                  </a:cubicBezTo>
                  <a:cubicBezTo>
                    <a:pt x="367512" y="651842"/>
                    <a:pt x="365226" y="671273"/>
                    <a:pt x="364285" y="690300"/>
                  </a:cubicBezTo>
                  <a:cubicBezTo>
                    <a:pt x="364076" y="692788"/>
                    <a:pt x="363626" y="695208"/>
                    <a:pt x="362940" y="697628"/>
                  </a:cubicBezTo>
                  <a:cubicBezTo>
                    <a:pt x="360412" y="706907"/>
                    <a:pt x="359081" y="716455"/>
                    <a:pt x="358973" y="726069"/>
                  </a:cubicBezTo>
                  <a:cubicBezTo>
                    <a:pt x="358691" y="728355"/>
                    <a:pt x="358213" y="730574"/>
                    <a:pt x="357561" y="732792"/>
                  </a:cubicBezTo>
                  <a:cubicBezTo>
                    <a:pt x="355383" y="740727"/>
                    <a:pt x="354092" y="748862"/>
                    <a:pt x="353729" y="757065"/>
                  </a:cubicBezTo>
                  <a:cubicBezTo>
                    <a:pt x="353460" y="759485"/>
                    <a:pt x="352989" y="761839"/>
                    <a:pt x="352317" y="764192"/>
                  </a:cubicBezTo>
                  <a:cubicBezTo>
                    <a:pt x="349022" y="773672"/>
                    <a:pt x="350367" y="783690"/>
                    <a:pt x="348888" y="793371"/>
                  </a:cubicBezTo>
                  <a:cubicBezTo>
                    <a:pt x="348599" y="795994"/>
                    <a:pt x="348101" y="798549"/>
                    <a:pt x="347409" y="801104"/>
                  </a:cubicBezTo>
                  <a:cubicBezTo>
                    <a:pt x="333538" y="886089"/>
                    <a:pt x="333787" y="972823"/>
                    <a:pt x="348148" y="1057741"/>
                  </a:cubicBezTo>
                  <a:cubicBezTo>
                    <a:pt x="359914" y="1123631"/>
                    <a:pt x="369193" y="1190060"/>
                    <a:pt x="389363" y="1254202"/>
                  </a:cubicBezTo>
                  <a:cubicBezTo>
                    <a:pt x="392914" y="1261867"/>
                    <a:pt x="393250" y="1270675"/>
                    <a:pt x="390305" y="1278609"/>
                  </a:cubicBezTo>
                  <a:cubicBezTo>
                    <a:pt x="380018" y="1298107"/>
                    <a:pt x="384254" y="1317538"/>
                    <a:pt x="389901" y="1336700"/>
                  </a:cubicBezTo>
                  <a:cubicBezTo>
                    <a:pt x="405144" y="1391968"/>
                    <a:pt x="424124" y="1446092"/>
                    <a:pt x="446715" y="1498737"/>
                  </a:cubicBezTo>
                  <a:cubicBezTo>
                    <a:pt x="466886" y="1544659"/>
                    <a:pt x="500974" y="1579420"/>
                    <a:pt x="541988" y="1608196"/>
                  </a:cubicBezTo>
                  <a:cubicBezTo>
                    <a:pt x="548348" y="1613777"/>
                    <a:pt x="556672" y="1616601"/>
                    <a:pt x="565117" y="1615996"/>
                  </a:cubicBezTo>
                  <a:cubicBezTo>
                    <a:pt x="594230" y="1610079"/>
                    <a:pt x="625024" y="1616332"/>
                    <a:pt x="653195" y="1603759"/>
                  </a:cubicBezTo>
                  <a:cubicBezTo>
                    <a:pt x="668861" y="1597035"/>
                    <a:pt x="682644" y="1603759"/>
                    <a:pt x="695621" y="1611289"/>
                  </a:cubicBezTo>
                  <a:cubicBezTo>
                    <a:pt x="722515" y="1626215"/>
                    <a:pt x="748871" y="1641949"/>
                    <a:pt x="775698" y="1656942"/>
                  </a:cubicBezTo>
                  <a:cubicBezTo>
                    <a:pt x="864919" y="1706764"/>
                    <a:pt x="958645" y="1742129"/>
                    <a:pt x="1061246" y="1753155"/>
                  </a:cubicBezTo>
                  <a:cubicBezTo>
                    <a:pt x="1112143" y="1758669"/>
                    <a:pt x="1162637" y="1767880"/>
                    <a:pt x="1213601" y="1773932"/>
                  </a:cubicBezTo>
                  <a:cubicBezTo>
                    <a:pt x="1282584" y="1782134"/>
                    <a:pt x="1349282" y="1770973"/>
                    <a:pt x="1416719" y="1764451"/>
                  </a:cubicBezTo>
                  <a:cubicBezTo>
                    <a:pt x="1438032" y="1762367"/>
                    <a:pt x="1459548" y="1760350"/>
                    <a:pt x="1480861" y="1758131"/>
                  </a:cubicBezTo>
                  <a:cubicBezTo>
                    <a:pt x="1535053" y="1752349"/>
                    <a:pt x="1589043" y="1744684"/>
                    <a:pt x="1643571" y="1741793"/>
                  </a:cubicBezTo>
                  <a:cubicBezTo>
                    <a:pt x="1648546" y="1741322"/>
                    <a:pt x="1653320" y="1740112"/>
                    <a:pt x="1657892" y="1738095"/>
                  </a:cubicBezTo>
                  <a:cubicBezTo>
                    <a:pt x="1679407" y="1733389"/>
                    <a:pt x="1700654" y="1724648"/>
                    <a:pt x="1723110" y="1733725"/>
                  </a:cubicBezTo>
                  <a:cubicBezTo>
                    <a:pt x="1755181" y="1734061"/>
                    <a:pt x="1787253" y="1731035"/>
                    <a:pt x="1818719" y="1724782"/>
                  </a:cubicBezTo>
                  <a:cubicBezTo>
                    <a:pt x="1833443" y="1721959"/>
                    <a:pt x="1848504" y="1721959"/>
                    <a:pt x="1863228" y="1724782"/>
                  </a:cubicBezTo>
                  <a:cubicBezTo>
                    <a:pt x="1895367" y="1732716"/>
                    <a:pt x="1929321" y="1728548"/>
                    <a:pt x="1958568" y="1713016"/>
                  </a:cubicBezTo>
                  <a:cubicBezTo>
                    <a:pt x="1959240" y="1712546"/>
                    <a:pt x="1959980" y="1712209"/>
                    <a:pt x="1960787" y="1711940"/>
                  </a:cubicBezTo>
                  <a:cubicBezTo>
                    <a:pt x="1991446" y="1705620"/>
                    <a:pt x="2020291" y="1693384"/>
                    <a:pt x="2050143" y="1684508"/>
                  </a:cubicBezTo>
                  <a:cubicBezTo>
                    <a:pt x="2059488" y="1681684"/>
                    <a:pt x="2068834" y="1678995"/>
                    <a:pt x="2078113" y="1675767"/>
                  </a:cubicBezTo>
                  <a:cubicBezTo>
                    <a:pt x="2123026" y="1660304"/>
                    <a:pt x="2165519" y="1638049"/>
                    <a:pt x="2212583" y="1628703"/>
                  </a:cubicBezTo>
                  <a:cubicBezTo>
                    <a:pt x="2217357" y="1627291"/>
                    <a:pt x="2221929" y="1625140"/>
                    <a:pt x="2226031" y="1622383"/>
                  </a:cubicBezTo>
                  <a:cubicBezTo>
                    <a:pt x="2241226" y="1614382"/>
                    <a:pt x="2255345" y="1603423"/>
                    <a:pt x="2273835" y="1603489"/>
                  </a:cubicBezTo>
                  <a:cubicBezTo>
                    <a:pt x="2279147" y="1603489"/>
                    <a:pt x="2282576" y="1599388"/>
                    <a:pt x="2286475" y="1596296"/>
                  </a:cubicBezTo>
                  <a:cubicBezTo>
                    <a:pt x="2297502" y="1586008"/>
                    <a:pt x="2311756" y="1579891"/>
                    <a:pt x="2326816" y="1578882"/>
                  </a:cubicBezTo>
                  <a:cubicBezTo>
                    <a:pt x="2331926" y="1578680"/>
                    <a:pt x="2336767" y="1576462"/>
                    <a:pt x="2340263" y="1572763"/>
                  </a:cubicBezTo>
                  <a:cubicBezTo>
                    <a:pt x="2351626" y="1563015"/>
                    <a:pt x="2366485" y="1558173"/>
                    <a:pt x="2381411" y="1559316"/>
                  </a:cubicBezTo>
                  <a:cubicBezTo>
                    <a:pt x="2365207" y="1577806"/>
                    <a:pt x="2342818" y="1587286"/>
                    <a:pt x="2322043" y="1598649"/>
                  </a:cubicBezTo>
                  <a:cubicBezTo>
                    <a:pt x="2281702" y="1620971"/>
                    <a:pt x="2237729" y="1636637"/>
                    <a:pt x="2194296" y="1652437"/>
                  </a:cubicBezTo>
                  <a:cubicBezTo>
                    <a:pt x="2148575" y="1669313"/>
                    <a:pt x="2104536" y="1690560"/>
                    <a:pt x="2058144" y="1706225"/>
                  </a:cubicBezTo>
                  <a:cubicBezTo>
                    <a:pt x="2024526" y="1717387"/>
                    <a:pt x="1990909" y="1728816"/>
                    <a:pt x="1957291" y="1739843"/>
                  </a:cubicBezTo>
                  <a:cubicBezTo>
                    <a:pt x="1937591" y="1746163"/>
                    <a:pt x="1932952" y="1756652"/>
                    <a:pt x="1943844" y="1774671"/>
                  </a:cubicBezTo>
                  <a:cubicBezTo>
                    <a:pt x="1950568" y="1785966"/>
                    <a:pt x="1961392" y="1794371"/>
                    <a:pt x="1968116" y="1806003"/>
                  </a:cubicBezTo>
                  <a:cubicBezTo>
                    <a:pt x="2000254" y="1861136"/>
                    <a:pt x="2013835" y="1918756"/>
                    <a:pt x="1994337" y="1981755"/>
                  </a:cubicBezTo>
                  <a:cubicBezTo>
                    <a:pt x="1991312" y="1996346"/>
                    <a:pt x="1979815" y="2007642"/>
                    <a:pt x="1965157" y="2010398"/>
                  </a:cubicBezTo>
                  <a:cubicBezTo>
                    <a:pt x="1894157" y="2029157"/>
                    <a:pt x="1822417" y="2044554"/>
                    <a:pt x="1750878" y="2060689"/>
                  </a:cubicBezTo>
                  <a:cubicBezTo>
                    <a:pt x="1719345" y="2067077"/>
                    <a:pt x="1687476" y="2071246"/>
                    <a:pt x="1655405" y="2073263"/>
                  </a:cubicBezTo>
                  <a:cubicBezTo>
                    <a:pt x="1625149" y="2075817"/>
                    <a:pt x="1594893" y="2082407"/>
                    <a:pt x="1565242" y="2087517"/>
                  </a:cubicBezTo>
                  <a:cubicBezTo>
                    <a:pt x="1518177" y="2095450"/>
                    <a:pt x="1471112" y="2104729"/>
                    <a:pt x="1423577" y="2108562"/>
                  </a:cubicBezTo>
                  <a:cubicBezTo>
                    <a:pt x="1380008" y="2111990"/>
                    <a:pt x="1336171" y="2120059"/>
                    <a:pt x="1292939" y="2116495"/>
                  </a:cubicBezTo>
                  <a:cubicBezTo>
                    <a:pt x="1219989" y="2110511"/>
                    <a:pt x="1147105" y="2116495"/>
                    <a:pt x="1074491" y="2111789"/>
                  </a:cubicBezTo>
                  <a:cubicBezTo>
                    <a:pt x="1032805" y="2108898"/>
                    <a:pt x="990985" y="2103653"/>
                    <a:pt x="949299" y="2098812"/>
                  </a:cubicBezTo>
                  <a:cubicBezTo>
                    <a:pt x="878911" y="2089534"/>
                    <a:pt x="809759" y="2072523"/>
                    <a:pt x="743089" y="2048117"/>
                  </a:cubicBezTo>
                  <a:cubicBezTo>
                    <a:pt x="672828" y="2023576"/>
                    <a:pt x="601895" y="2001658"/>
                    <a:pt x="533113" y="1972208"/>
                  </a:cubicBezTo>
                  <a:cubicBezTo>
                    <a:pt x="508034" y="1961451"/>
                    <a:pt x="484502" y="1947264"/>
                    <a:pt x="458683" y="1937919"/>
                  </a:cubicBezTo>
                  <a:cubicBezTo>
                    <a:pt x="432865" y="1928573"/>
                    <a:pt x="422780" y="1906721"/>
                    <a:pt x="419082" y="1883054"/>
                  </a:cubicBezTo>
                  <a:cubicBezTo>
                    <a:pt x="413299" y="1845537"/>
                    <a:pt x="386607" y="1825568"/>
                    <a:pt x="360452" y="1804053"/>
                  </a:cubicBezTo>
                  <a:cubicBezTo>
                    <a:pt x="327911" y="1777159"/>
                    <a:pt x="292545" y="1753088"/>
                    <a:pt x="264642" y="1722093"/>
                  </a:cubicBezTo>
                  <a:cubicBezTo>
                    <a:pt x="235664" y="1690762"/>
                    <a:pt x="218297" y="1650420"/>
                    <a:pt x="215426" y="1607793"/>
                  </a:cubicBezTo>
                  <a:cubicBezTo>
                    <a:pt x="212737" y="1562275"/>
                    <a:pt x="188532" y="1527110"/>
                    <a:pt x="164058" y="1491744"/>
                  </a:cubicBezTo>
                  <a:cubicBezTo>
                    <a:pt x="159083" y="1486030"/>
                    <a:pt x="152373" y="1482130"/>
                    <a:pt x="144963" y="1480651"/>
                  </a:cubicBezTo>
                  <a:cubicBezTo>
                    <a:pt x="121566" y="1472986"/>
                    <a:pt x="108791" y="1455908"/>
                    <a:pt x="102269" y="1433183"/>
                  </a:cubicBezTo>
                  <a:cubicBezTo>
                    <a:pt x="99042" y="1422089"/>
                    <a:pt x="95949" y="1410928"/>
                    <a:pt x="92789" y="1399565"/>
                  </a:cubicBezTo>
                  <a:cubicBezTo>
                    <a:pt x="89568" y="1387530"/>
                    <a:pt x="83685" y="1376437"/>
                    <a:pt x="75576" y="1367023"/>
                  </a:cubicBezTo>
                  <a:cubicBezTo>
                    <a:pt x="63051" y="1351559"/>
                    <a:pt x="54343" y="1333339"/>
                    <a:pt x="50162" y="1313907"/>
                  </a:cubicBezTo>
                  <a:cubicBezTo>
                    <a:pt x="38194" y="1265027"/>
                    <a:pt x="24545" y="1216416"/>
                    <a:pt x="17485" y="1166729"/>
                  </a:cubicBezTo>
                  <a:cubicBezTo>
                    <a:pt x="11972" y="1127666"/>
                    <a:pt x="4038" y="1088737"/>
                    <a:pt x="5585" y="1048665"/>
                  </a:cubicBezTo>
                  <a:cubicBezTo>
                    <a:pt x="7198" y="1012223"/>
                    <a:pt x="5988" y="975647"/>
                    <a:pt x="5585" y="939138"/>
                  </a:cubicBezTo>
                  <a:cubicBezTo>
                    <a:pt x="6499" y="922598"/>
                    <a:pt x="5188" y="906058"/>
                    <a:pt x="1685" y="889855"/>
                  </a:cubicBezTo>
                  <a:cubicBezTo>
                    <a:pt x="-1105" y="879366"/>
                    <a:pt x="-1240" y="868272"/>
                    <a:pt x="1282" y="857716"/>
                  </a:cubicBezTo>
                  <a:cubicBezTo>
                    <a:pt x="8005" y="832301"/>
                    <a:pt x="5450" y="806617"/>
                    <a:pt x="5450" y="781068"/>
                  </a:cubicBezTo>
                  <a:cubicBezTo>
                    <a:pt x="5450" y="712421"/>
                    <a:pt x="10425" y="644042"/>
                    <a:pt x="13586" y="575530"/>
                  </a:cubicBezTo>
                  <a:cubicBezTo>
                    <a:pt x="14056" y="565041"/>
                    <a:pt x="10762" y="554418"/>
                    <a:pt x="10425" y="543593"/>
                  </a:cubicBezTo>
                  <a:cubicBezTo>
                    <a:pt x="8308" y="483282"/>
                    <a:pt x="15892" y="422972"/>
                    <a:pt x="32882" y="365016"/>
                  </a:cubicBezTo>
                  <a:cubicBezTo>
                    <a:pt x="34294" y="359503"/>
                    <a:pt x="34617" y="353787"/>
                    <a:pt x="33823" y="348140"/>
                  </a:cubicBezTo>
                  <a:close/>
                </a:path>
              </a:pathLst>
            </a:custGeom>
            <a:solidFill>
              <a:srgbClr val="000000"/>
            </a:solidFill>
            <a:ln w="6712" cap="flat">
              <a:noFill/>
              <a:prstDash val="solid"/>
              <a:miter/>
            </a:ln>
          </p:spPr>
          <p:txBody>
            <a:bodyPr rtlCol="0" anchor="ctr"/>
            <a:lstStyle/>
            <a:p>
              <a:endParaRPr lang="es-CO"/>
            </a:p>
          </p:txBody>
        </p:sp>
        <p:sp>
          <p:nvSpPr>
            <p:cNvPr id="464" name="Freeform: Shape 463">
              <a:extLst>
                <a:ext uri="{FF2B5EF4-FFF2-40B4-BE49-F238E27FC236}">
                  <a16:creationId xmlns:a16="http://schemas.microsoft.com/office/drawing/2014/main" id="{2F346DA8-DFF1-62A4-CA22-E26FD5B35741}"/>
                </a:ext>
              </a:extLst>
            </p:cNvPr>
            <p:cNvSpPr/>
            <p:nvPr/>
          </p:nvSpPr>
          <p:spPr>
            <a:xfrm>
              <a:off x="5993648" y="1458266"/>
              <a:ext cx="2345748" cy="1389688"/>
            </a:xfrm>
            <a:custGeom>
              <a:avLst/>
              <a:gdLst>
                <a:gd name="connsiteX0" fmla="*/ 2176988 w 2345748"/>
                <a:gd name="connsiteY0" fmla="*/ 1051601 h 1389688"/>
                <a:gd name="connsiteX1" fmla="*/ 2127099 w 2345748"/>
                <a:gd name="connsiteY1" fmla="*/ 1086093 h 1389688"/>
                <a:gd name="connsiteX2" fmla="*/ 1915240 w 2345748"/>
                <a:gd name="connsiteY2" fmla="*/ 1187954 h 1389688"/>
                <a:gd name="connsiteX3" fmla="*/ 1737269 w 2345748"/>
                <a:gd name="connsiteY3" fmla="*/ 1255190 h 1389688"/>
                <a:gd name="connsiteX4" fmla="*/ 1580543 w 2345748"/>
                <a:gd name="connsiteY4" fmla="*/ 1308978 h 1389688"/>
                <a:gd name="connsiteX5" fmla="*/ 1455687 w 2345748"/>
                <a:gd name="connsiteY5" fmla="*/ 1335065 h 1389688"/>
                <a:gd name="connsiteX6" fmla="*/ 1385023 w 2345748"/>
                <a:gd name="connsiteY6" fmla="*/ 1344949 h 1389688"/>
                <a:gd name="connsiteX7" fmla="*/ 1385023 w 2345748"/>
                <a:gd name="connsiteY7" fmla="*/ 1344949 h 1389688"/>
                <a:gd name="connsiteX8" fmla="*/ 1228566 w 2345748"/>
                <a:gd name="connsiteY8" fmla="*/ 1362026 h 1389688"/>
                <a:gd name="connsiteX9" fmla="*/ 1090734 w 2345748"/>
                <a:gd name="connsiteY9" fmla="*/ 1378364 h 1389688"/>
                <a:gd name="connsiteX10" fmla="*/ 573829 w 2345748"/>
                <a:gd name="connsiteY10" fmla="*/ 1318525 h 1389688"/>
                <a:gd name="connsiteX11" fmla="*/ 312216 w 2345748"/>
                <a:gd name="connsiteY11" fmla="*/ 1172624 h 1389688"/>
                <a:gd name="connsiteX12" fmla="*/ 188571 w 2345748"/>
                <a:gd name="connsiteY12" fmla="*/ 1037683 h 1389688"/>
                <a:gd name="connsiteX13" fmla="*/ 62303 w 2345748"/>
                <a:gd name="connsiteY13" fmla="*/ 841625 h 1389688"/>
                <a:gd name="connsiteX14" fmla="*/ 782 w 2345748"/>
                <a:gd name="connsiteY14" fmla="*/ 589963 h 1389688"/>
                <a:gd name="connsiteX15" fmla="*/ 19406 w 2345748"/>
                <a:gd name="connsiteY15" fmla="*/ 343613 h 1389688"/>
                <a:gd name="connsiteX16" fmla="*/ 47981 w 2345748"/>
                <a:gd name="connsiteY16" fmla="*/ 193006 h 1389688"/>
                <a:gd name="connsiteX17" fmla="*/ 76826 w 2345748"/>
                <a:gd name="connsiteY17" fmla="*/ 127116 h 1389688"/>
                <a:gd name="connsiteX18" fmla="*/ 80523 w 2345748"/>
                <a:gd name="connsiteY18" fmla="*/ 120392 h 1389688"/>
                <a:gd name="connsiteX19" fmla="*/ 90474 w 2345748"/>
                <a:gd name="connsiteY19" fmla="*/ 106407 h 1389688"/>
                <a:gd name="connsiteX20" fmla="*/ 94172 w 2345748"/>
                <a:gd name="connsiteY20" fmla="*/ 101163 h 1389688"/>
                <a:gd name="connsiteX21" fmla="*/ 105602 w 2345748"/>
                <a:gd name="connsiteY21" fmla="*/ 86438 h 1389688"/>
                <a:gd name="connsiteX22" fmla="*/ 109300 w 2345748"/>
                <a:gd name="connsiteY22" fmla="*/ 81193 h 1389688"/>
                <a:gd name="connsiteX23" fmla="*/ 113469 w 2345748"/>
                <a:gd name="connsiteY23" fmla="*/ 76218 h 1389688"/>
                <a:gd name="connsiteX24" fmla="*/ 115687 w 2345748"/>
                <a:gd name="connsiteY24" fmla="*/ 73798 h 1389688"/>
                <a:gd name="connsiteX25" fmla="*/ 177477 w 2345748"/>
                <a:gd name="connsiteY25" fmla="*/ 11941 h 1389688"/>
                <a:gd name="connsiteX26" fmla="*/ 182385 w 2345748"/>
                <a:gd name="connsiteY26" fmla="*/ 7168 h 1389688"/>
                <a:gd name="connsiteX27" fmla="*/ 187697 w 2345748"/>
                <a:gd name="connsiteY27" fmla="*/ 2528 h 1389688"/>
                <a:gd name="connsiteX28" fmla="*/ 190655 w 2345748"/>
                <a:gd name="connsiteY28" fmla="*/ 377 h 1389688"/>
                <a:gd name="connsiteX29" fmla="*/ 197378 w 2345748"/>
                <a:gd name="connsiteY29" fmla="*/ -1573 h 1389688"/>
                <a:gd name="connsiteX30" fmla="*/ 200740 w 2345748"/>
                <a:gd name="connsiteY30" fmla="*/ 175 h 1389688"/>
                <a:gd name="connsiteX31" fmla="*/ 202286 w 2345748"/>
                <a:gd name="connsiteY31" fmla="*/ 7706 h 1389688"/>
                <a:gd name="connsiteX32" fmla="*/ 179628 w 2345748"/>
                <a:gd name="connsiteY32" fmla="*/ 36751 h 1389688"/>
                <a:gd name="connsiteX33" fmla="*/ 41594 w 2345748"/>
                <a:gd name="connsiteY33" fmla="*/ 304885 h 1389688"/>
                <a:gd name="connsiteX34" fmla="*/ 22634 w 2345748"/>
                <a:gd name="connsiteY34" fmla="*/ 602267 h 1389688"/>
                <a:gd name="connsiteX35" fmla="*/ 77094 w 2345748"/>
                <a:gd name="connsiteY35" fmla="*/ 825824 h 1389688"/>
                <a:gd name="connsiteX36" fmla="*/ 255470 w 2345748"/>
                <a:gd name="connsiteY36" fmla="*/ 1088715 h 1389688"/>
                <a:gd name="connsiteX37" fmla="*/ 471766 w 2345748"/>
                <a:gd name="connsiteY37" fmla="*/ 1249541 h 1389688"/>
                <a:gd name="connsiteX38" fmla="*/ 798260 w 2345748"/>
                <a:gd name="connsiteY38" fmla="*/ 1359404 h 1389688"/>
                <a:gd name="connsiteX39" fmla="*/ 1056175 w 2345748"/>
                <a:gd name="connsiteY39" fmla="*/ 1361488 h 1389688"/>
                <a:gd name="connsiteX40" fmla="*/ 1266554 w 2345748"/>
                <a:gd name="connsiteY40" fmla="*/ 1342057 h 1389688"/>
                <a:gd name="connsiteX41" fmla="*/ 1396924 w 2345748"/>
                <a:gd name="connsiteY41" fmla="*/ 1324980 h 1389688"/>
                <a:gd name="connsiteX42" fmla="*/ 1426104 w 2345748"/>
                <a:gd name="connsiteY42" fmla="*/ 1319130 h 1389688"/>
                <a:gd name="connsiteX43" fmla="*/ 1627809 w 2345748"/>
                <a:gd name="connsiteY43" fmla="*/ 1272065 h 1389688"/>
                <a:gd name="connsiteX44" fmla="*/ 1731620 w 2345748"/>
                <a:gd name="connsiteY44" fmla="*/ 1237305 h 1389688"/>
                <a:gd name="connsiteX45" fmla="*/ 2071697 w 2345748"/>
                <a:gd name="connsiteY45" fmla="*/ 1097052 h 1389688"/>
                <a:gd name="connsiteX46" fmla="*/ 2275756 w 2345748"/>
                <a:gd name="connsiteY46" fmla="*/ 932930 h 1389688"/>
                <a:gd name="connsiteX47" fmla="*/ 2328805 w 2345748"/>
                <a:gd name="connsiteY47" fmla="*/ 770087 h 1389688"/>
                <a:gd name="connsiteX48" fmla="*/ 2323897 w 2345748"/>
                <a:gd name="connsiteY48" fmla="*/ 516475 h 1389688"/>
                <a:gd name="connsiteX49" fmla="*/ 2323897 w 2345748"/>
                <a:gd name="connsiteY49" fmla="*/ 491665 h 1389688"/>
                <a:gd name="connsiteX50" fmla="*/ 2325712 w 2345748"/>
                <a:gd name="connsiteY50" fmla="*/ 480034 h 1389688"/>
                <a:gd name="connsiteX51" fmla="*/ 2329140 w 2345748"/>
                <a:gd name="connsiteY51" fmla="*/ 473310 h 1389688"/>
                <a:gd name="connsiteX52" fmla="*/ 2335798 w 2345748"/>
                <a:gd name="connsiteY52" fmla="*/ 473243 h 1389688"/>
                <a:gd name="connsiteX53" fmla="*/ 2335864 w 2345748"/>
                <a:gd name="connsiteY53" fmla="*/ 473310 h 1389688"/>
                <a:gd name="connsiteX54" fmla="*/ 2335864 w 2345748"/>
                <a:gd name="connsiteY54" fmla="*/ 473310 h 1389688"/>
                <a:gd name="connsiteX55" fmla="*/ 2343798 w 2345748"/>
                <a:gd name="connsiteY55" fmla="*/ 672730 h 1389688"/>
                <a:gd name="connsiteX56" fmla="*/ 2343798 w 2345748"/>
                <a:gd name="connsiteY56" fmla="*/ 771902 h 1389688"/>
                <a:gd name="connsiteX57" fmla="*/ 2331023 w 2345748"/>
                <a:gd name="connsiteY57" fmla="*/ 861729 h 1389688"/>
                <a:gd name="connsiteX58" fmla="*/ 2331023 w 2345748"/>
                <a:gd name="connsiteY58" fmla="*/ 861729 h 1389688"/>
                <a:gd name="connsiteX59" fmla="*/ 2301104 w 2345748"/>
                <a:gd name="connsiteY59" fmla="*/ 926543 h 1389688"/>
                <a:gd name="connsiteX60" fmla="*/ 2301104 w 2345748"/>
                <a:gd name="connsiteY60" fmla="*/ 926543 h 1389688"/>
                <a:gd name="connsiteX61" fmla="*/ 2291019 w 2345748"/>
                <a:gd name="connsiteY61" fmla="*/ 941402 h 1389688"/>
                <a:gd name="connsiteX62" fmla="*/ 2291019 w 2345748"/>
                <a:gd name="connsiteY62" fmla="*/ 941402 h 1389688"/>
                <a:gd name="connsiteX63" fmla="*/ 2266075 w 2345748"/>
                <a:gd name="connsiteY63" fmla="*/ 971254 h 1389688"/>
                <a:gd name="connsiteX64" fmla="*/ 2266075 w 2345748"/>
                <a:gd name="connsiteY64" fmla="*/ 971254 h 1389688"/>
                <a:gd name="connsiteX65" fmla="*/ 2261098 w 2345748"/>
                <a:gd name="connsiteY65" fmla="*/ 976297 h 1389688"/>
                <a:gd name="connsiteX66" fmla="*/ 2261098 w 2345748"/>
                <a:gd name="connsiteY66" fmla="*/ 976297 h 1389688"/>
                <a:gd name="connsiteX67" fmla="*/ 2256123 w 2345748"/>
                <a:gd name="connsiteY67" fmla="*/ 981340 h 1389688"/>
                <a:gd name="connsiteX68" fmla="*/ 2256123 w 2345748"/>
                <a:gd name="connsiteY68" fmla="*/ 981340 h 1389688"/>
                <a:gd name="connsiteX69" fmla="*/ 2251148 w 2345748"/>
                <a:gd name="connsiteY69" fmla="*/ 986382 h 1389688"/>
                <a:gd name="connsiteX70" fmla="*/ 2251148 w 2345748"/>
                <a:gd name="connsiteY70" fmla="*/ 986382 h 1389688"/>
                <a:gd name="connsiteX71" fmla="*/ 2246105 w 2345748"/>
                <a:gd name="connsiteY71" fmla="*/ 991358 h 1389688"/>
                <a:gd name="connsiteX72" fmla="*/ 2246105 w 2345748"/>
                <a:gd name="connsiteY72" fmla="*/ 991358 h 1389688"/>
                <a:gd name="connsiteX73" fmla="*/ 2225934 w 2345748"/>
                <a:gd name="connsiteY73" fmla="*/ 1011528 h 1389688"/>
                <a:gd name="connsiteX74" fmla="*/ 2225934 w 2345748"/>
                <a:gd name="connsiteY74" fmla="*/ 1011528 h 1389688"/>
                <a:gd name="connsiteX75" fmla="*/ 2196015 w 2345748"/>
                <a:gd name="connsiteY75" fmla="*/ 1036473 h 1389688"/>
                <a:gd name="connsiteX76" fmla="*/ 2196015 w 2345748"/>
                <a:gd name="connsiteY76" fmla="*/ 1036473 h 1389688"/>
                <a:gd name="connsiteX77" fmla="*/ 2176988 w 2345748"/>
                <a:gd name="connsiteY77" fmla="*/ 1051601 h 138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345748" h="1389688">
                  <a:moveTo>
                    <a:pt x="2176988" y="1051601"/>
                  </a:moveTo>
                  <a:cubicBezTo>
                    <a:pt x="2160044" y="1062695"/>
                    <a:pt x="2141353" y="1071167"/>
                    <a:pt x="2127099" y="1086093"/>
                  </a:cubicBezTo>
                  <a:cubicBezTo>
                    <a:pt x="2060670" y="1128787"/>
                    <a:pt x="1987855" y="1158236"/>
                    <a:pt x="1915240" y="1187954"/>
                  </a:cubicBezTo>
                  <a:cubicBezTo>
                    <a:pt x="1856544" y="1212024"/>
                    <a:pt x="1799125" y="1239456"/>
                    <a:pt x="1737269" y="1255190"/>
                  </a:cubicBezTo>
                  <a:cubicBezTo>
                    <a:pt x="1683480" y="1269040"/>
                    <a:pt x="1632382" y="1290084"/>
                    <a:pt x="1580543" y="1308978"/>
                  </a:cubicBezTo>
                  <a:cubicBezTo>
                    <a:pt x="1540202" y="1323837"/>
                    <a:pt x="1499188" y="1335199"/>
                    <a:pt x="1455687" y="1335065"/>
                  </a:cubicBezTo>
                  <a:cubicBezTo>
                    <a:pt x="1431818" y="1335805"/>
                    <a:pt x="1408151" y="1339166"/>
                    <a:pt x="1385023" y="1344949"/>
                  </a:cubicBezTo>
                  <a:lnTo>
                    <a:pt x="1385023" y="1344949"/>
                  </a:lnTo>
                  <a:cubicBezTo>
                    <a:pt x="1333790" y="1357185"/>
                    <a:pt x="1281211" y="1362967"/>
                    <a:pt x="1228566" y="1362026"/>
                  </a:cubicBezTo>
                  <a:cubicBezTo>
                    <a:pt x="1182039" y="1361085"/>
                    <a:pt x="1136655" y="1372717"/>
                    <a:pt x="1090734" y="1378364"/>
                  </a:cubicBezTo>
                  <a:cubicBezTo>
                    <a:pt x="913502" y="1400081"/>
                    <a:pt x="741110" y="1387777"/>
                    <a:pt x="573829" y="1318525"/>
                  </a:cubicBezTo>
                  <a:cubicBezTo>
                    <a:pt x="480641" y="1279932"/>
                    <a:pt x="391554" y="1235624"/>
                    <a:pt x="312216" y="1172624"/>
                  </a:cubicBezTo>
                  <a:cubicBezTo>
                    <a:pt x="263740" y="1134166"/>
                    <a:pt x="225348" y="1086967"/>
                    <a:pt x="188571" y="1037683"/>
                  </a:cubicBezTo>
                  <a:cubicBezTo>
                    <a:pt x="141909" y="975222"/>
                    <a:pt x="96257" y="912491"/>
                    <a:pt x="62303" y="841625"/>
                  </a:cubicBezTo>
                  <a:cubicBezTo>
                    <a:pt x="24046" y="761750"/>
                    <a:pt x="6027" y="677504"/>
                    <a:pt x="782" y="589963"/>
                  </a:cubicBezTo>
                  <a:cubicBezTo>
                    <a:pt x="-4193" y="507062"/>
                    <a:pt x="5825" y="425371"/>
                    <a:pt x="19406" y="343613"/>
                  </a:cubicBezTo>
                  <a:cubicBezTo>
                    <a:pt x="27744" y="293119"/>
                    <a:pt x="30971" y="241953"/>
                    <a:pt x="47981" y="193006"/>
                  </a:cubicBezTo>
                  <a:cubicBezTo>
                    <a:pt x="56003" y="170347"/>
                    <a:pt x="65644" y="148362"/>
                    <a:pt x="76826" y="127116"/>
                  </a:cubicBezTo>
                  <a:cubicBezTo>
                    <a:pt x="77888" y="124763"/>
                    <a:pt x="79118" y="122543"/>
                    <a:pt x="80523" y="120392"/>
                  </a:cubicBezTo>
                  <a:cubicBezTo>
                    <a:pt x="83751" y="115685"/>
                    <a:pt x="87247" y="111248"/>
                    <a:pt x="90474" y="106407"/>
                  </a:cubicBezTo>
                  <a:cubicBezTo>
                    <a:pt x="91604" y="104592"/>
                    <a:pt x="92841" y="102844"/>
                    <a:pt x="94172" y="101163"/>
                  </a:cubicBezTo>
                  <a:cubicBezTo>
                    <a:pt x="98482" y="96658"/>
                    <a:pt x="102315" y="91750"/>
                    <a:pt x="105602" y="86438"/>
                  </a:cubicBezTo>
                  <a:cubicBezTo>
                    <a:pt x="106712" y="84622"/>
                    <a:pt x="107949" y="82874"/>
                    <a:pt x="109300" y="81193"/>
                  </a:cubicBezTo>
                  <a:cubicBezTo>
                    <a:pt x="110598" y="79446"/>
                    <a:pt x="111990" y="77765"/>
                    <a:pt x="113469" y="76218"/>
                  </a:cubicBezTo>
                  <a:lnTo>
                    <a:pt x="115687" y="73798"/>
                  </a:lnTo>
                  <a:cubicBezTo>
                    <a:pt x="136261" y="53157"/>
                    <a:pt x="156701" y="32448"/>
                    <a:pt x="177477" y="11941"/>
                  </a:cubicBezTo>
                  <a:cubicBezTo>
                    <a:pt x="179023" y="10261"/>
                    <a:pt x="180704" y="8714"/>
                    <a:pt x="182385" y="7168"/>
                  </a:cubicBezTo>
                  <a:cubicBezTo>
                    <a:pt x="184066" y="5621"/>
                    <a:pt x="185881" y="4007"/>
                    <a:pt x="187697" y="2528"/>
                  </a:cubicBezTo>
                  <a:lnTo>
                    <a:pt x="190655" y="377"/>
                  </a:lnTo>
                  <a:cubicBezTo>
                    <a:pt x="192699" y="-833"/>
                    <a:pt x="195012" y="-1506"/>
                    <a:pt x="197378" y="-1573"/>
                  </a:cubicBezTo>
                  <a:lnTo>
                    <a:pt x="200740" y="175"/>
                  </a:lnTo>
                  <a:cubicBezTo>
                    <a:pt x="201977" y="2461"/>
                    <a:pt x="202515" y="5083"/>
                    <a:pt x="202286" y="7706"/>
                  </a:cubicBezTo>
                  <a:cubicBezTo>
                    <a:pt x="198723" y="20481"/>
                    <a:pt x="188839" y="28818"/>
                    <a:pt x="179628" y="36751"/>
                  </a:cubicBezTo>
                  <a:cubicBezTo>
                    <a:pt x="96862" y="107348"/>
                    <a:pt x="59075" y="199528"/>
                    <a:pt x="41594" y="304885"/>
                  </a:cubicBezTo>
                  <a:cubicBezTo>
                    <a:pt x="24718" y="403049"/>
                    <a:pt x="18364" y="502759"/>
                    <a:pt x="22634" y="602267"/>
                  </a:cubicBezTo>
                  <a:cubicBezTo>
                    <a:pt x="26103" y="679587"/>
                    <a:pt x="44600" y="755564"/>
                    <a:pt x="77094" y="825824"/>
                  </a:cubicBezTo>
                  <a:cubicBezTo>
                    <a:pt x="122142" y="923249"/>
                    <a:pt x="187159" y="1007360"/>
                    <a:pt x="255470" y="1088715"/>
                  </a:cubicBezTo>
                  <a:cubicBezTo>
                    <a:pt x="314368" y="1158908"/>
                    <a:pt x="389940" y="1208797"/>
                    <a:pt x="471766" y="1249541"/>
                  </a:cubicBezTo>
                  <a:cubicBezTo>
                    <a:pt x="575577" y="1301313"/>
                    <a:pt x="682750" y="1342998"/>
                    <a:pt x="798260" y="1359404"/>
                  </a:cubicBezTo>
                  <a:cubicBezTo>
                    <a:pt x="883783" y="1371304"/>
                    <a:pt x="970450" y="1372045"/>
                    <a:pt x="1056175" y="1361488"/>
                  </a:cubicBezTo>
                  <a:cubicBezTo>
                    <a:pt x="1126100" y="1353084"/>
                    <a:pt x="1195486" y="1341654"/>
                    <a:pt x="1266554" y="1342057"/>
                  </a:cubicBezTo>
                  <a:cubicBezTo>
                    <a:pt x="1310593" y="1342662"/>
                    <a:pt x="1354498" y="1336880"/>
                    <a:pt x="1396924" y="1324980"/>
                  </a:cubicBezTo>
                  <a:cubicBezTo>
                    <a:pt x="1406202" y="1321282"/>
                    <a:pt x="1416086" y="1319332"/>
                    <a:pt x="1426104" y="1319130"/>
                  </a:cubicBezTo>
                  <a:cubicBezTo>
                    <a:pt x="1498382" y="1324778"/>
                    <a:pt x="1562658" y="1296539"/>
                    <a:pt x="1627809" y="1272065"/>
                  </a:cubicBezTo>
                  <a:cubicBezTo>
                    <a:pt x="1662099" y="1259425"/>
                    <a:pt x="1696726" y="1248062"/>
                    <a:pt x="1731620" y="1237305"/>
                  </a:cubicBezTo>
                  <a:cubicBezTo>
                    <a:pt x="1848745" y="1200258"/>
                    <a:pt x="1962507" y="1153328"/>
                    <a:pt x="2071697" y="1097052"/>
                  </a:cubicBezTo>
                  <a:cubicBezTo>
                    <a:pt x="2150429" y="1057114"/>
                    <a:pt x="2221296" y="1004267"/>
                    <a:pt x="2275756" y="932930"/>
                  </a:cubicBezTo>
                  <a:cubicBezTo>
                    <a:pt x="2311122" y="886068"/>
                    <a:pt x="2329813" y="828783"/>
                    <a:pt x="2328805" y="770087"/>
                  </a:cubicBezTo>
                  <a:cubicBezTo>
                    <a:pt x="2328805" y="685572"/>
                    <a:pt x="2332839" y="600855"/>
                    <a:pt x="2323897" y="516475"/>
                  </a:cubicBezTo>
                  <a:cubicBezTo>
                    <a:pt x="2322753" y="508272"/>
                    <a:pt x="2322753" y="499868"/>
                    <a:pt x="2323897" y="491665"/>
                  </a:cubicBezTo>
                  <a:cubicBezTo>
                    <a:pt x="2324165" y="487766"/>
                    <a:pt x="2324771" y="483866"/>
                    <a:pt x="2325712" y="480034"/>
                  </a:cubicBezTo>
                  <a:cubicBezTo>
                    <a:pt x="2326384" y="477613"/>
                    <a:pt x="2327527" y="475327"/>
                    <a:pt x="2329140" y="473310"/>
                  </a:cubicBezTo>
                  <a:cubicBezTo>
                    <a:pt x="2330956" y="471427"/>
                    <a:pt x="2333915" y="471427"/>
                    <a:pt x="2335798" y="473243"/>
                  </a:cubicBezTo>
                  <a:cubicBezTo>
                    <a:pt x="2335798" y="473243"/>
                    <a:pt x="2335864" y="473310"/>
                    <a:pt x="2335864" y="473310"/>
                  </a:cubicBezTo>
                  <a:lnTo>
                    <a:pt x="2335864" y="473310"/>
                  </a:lnTo>
                  <a:cubicBezTo>
                    <a:pt x="2342588" y="539604"/>
                    <a:pt x="2347899" y="605898"/>
                    <a:pt x="2343798" y="672730"/>
                  </a:cubicBezTo>
                  <a:cubicBezTo>
                    <a:pt x="2341714" y="705675"/>
                    <a:pt x="2342588" y="738889"/>
                    <a:pt x="2343798" y="771902"/>
                  </a:cubicBezTo>
                  <a:cubicBezTo>
                    <a:pt x="2345009" y="802359"/>
                    <a:pt x="2340638" y="832817"/>
                    <a:pt x="2331023" y="861729"/>
                  </a:cubicBezTo>
                  <a:lnTo>
                    <a:pt x="2331023" y="861729"/>
                  </a:lnTo>
                  <a:cubicBezTo>
                    <a:pt x="2322484" y="884050"/>
                    <a:pt x="2314686" y="906574"/>
                    <a:pt x="2301104" y="926543"/>
                  </a:cubicBezTo>
                  <a:lnTo>
                    <a:pt x="2301104" y="926543"/>
                  </a:lnTo>
                  <a:cubicBezTo>
                    <a:pt x="2297473" y="931317"/>
                    <a:pt x="2295053" y="936897"/>
                    <a:pt x="2291019" y="941402"/>
                  </a:cubicBezTo>
                  <a:lnTo>
                    <a:pt x="2291019" y="941402"/>
                  </a:lnTo>
                  <a:cubicBezTo>
                    <a:pt x="2284295" y="952899"/>
                    <a:pt x="2273134" y="960295"/>
                    <a:pt x="2266075" y="971254"/>
                  </a:cubicBezTo>
                  <a:lnTo>
                    <a:pt x="2266075" y="971254"/>
                  </a:lnTo>
                  <a:cubicBezTo>
                    <a:pt x="2264662" y="973137"/>
                    <a:pt x="2262981" y="974885"/>
                    <a:pt x="2261098" y="976297"/>
                  </a:cubicBezTo>
                  <a:lnTo>
                    <a:pt x="2261098" y="976297"/>
                  </a:lnTo>
                  <a:cubicBezTo>
                    <a:pt x="2259619" y="978112"/>
                    <a:pt x="2257939" y="979793"/>
                    <a:pt x="2256123" y="981340"/>
                  </a:cubicBezTo>
                  <a:lnTo>
                    <a:pt x="2256123" y="981340"/>
                  </a:lnTo>
                  <a:cubicBezTo>
                    <a:pt x="2254644" y="983155"/>
                    <a:pt x="2252963" y="984836"/>
                    <a:pt x="2251148" y="986382"/>
                  </a:cubicBezTo>
                  <a:lnTo>
                    <a:pt x="2251148" y="986382"/>
                  </a:lnTo>
                  <a:cubicBezTo>
                    <a:pt x="2249601" y="988130"/>
                    <a:pt x="2247921" y="989811"/>
                    <a:pt x="2246105" y="991358"/>
                  </a:cubicBezTo>
                  <a:lnTo>
                    <a:pt x="2246105" y="991358"/>
                  </a:lnTo>
                  <a:cubicBezTo>
                    <a:pt x="2241264" y="999762"/>
                    <a:pt x="2234339" y="1006687"/>
                    <a:pt x="2225934" y="1011528"/>
                  </a:cubicBezTo>
                  <a:lnTo>
                    <a:pt x="2225934" y="1011528"/>
                  </a:lnTo>
                  <a:cubicBezTo>
                    <a:pt x="2214840" y="1018252"/>
                    <a:pt x="2207445" y="1029884"/>
                    <a:pt x="2196015" y="1036473"/>
                  </a:cubicBezTo>
                  <a:lnTo>
                    <a:pt x="2196015" y="1036473"/>
                  </a:lnTo>
                  <a:cubicBezTo>
                    <a:pt x="2190031" y="1041246"/>
                    <a:pt x="2183980" y="1047096"/>
                    <a:pt x="2176988" y="1051601"/>
                  </a:cubicBezTo>
                  <a:close/>
                </a:path>
              </a:pathLst>
            </a:custGeom>
            <a:solidFill>
              <a:srgbClr val="384C54"/>
            </a:solidFill>
            <a:ln w="6712" cap="flat">
              <a:noFill/>
              <a:prstDash val="solid"/>
              <a:miter/>
            </a:ln>
          </p:spPr>
          <p:txBody>
            <a:bodyPr rtlCol="0" anchor="ctr"/>
            <a:lstStyle/>
            <a:p>
              <a:endParaRPr lang="es-CO"/>
            </a:p>
          </p:txBody>
        </p:sp>
        <p:sp>
          <p:nvSpPr>
            <p:cNvPr id="465" name="Freeform: Shape 464">
              <a:extLst>
                <a:ext uri="{FF2B5EF4-FFF2-40B4-BE49-F238E27FC236}">
                  <a16:creationId xmlns:a16="http://schemas.microsoft.com/office/drawing/2014/main" id="{540D2A06-F844-06C3-0591-7295B434D0A7}"/>
                </a:ext>
              </a:extLst>
            </p:cNvPr>
            <p:cNvSpPr/>
            <p:nvPr/>
          </p:nvSpPr>
          <p:spPr>
            <a:xfrm>
              <a:off x="8365746" y="1923316"/>
              <a:ext cx="106716" cy="285228"/>
            </a:xfrm>
            <a:custGeom>
              <a:avLst/>
              <a:gdLst>
                <a:gd name="connsiteX0" fmla="*/ 11167 w 106716"/>
                <a:gd name="connsiteY0" fmla="*/ 283655 h 285228"/>
                <a:gd name="connsiteX1" fmla="*/ 9553 w 106716"/>
                <a:gd name="connsiteY1" fmla="*/ 222269 h 285228"/>
                <a:gd name="connsiteX2" fmla="*/ 9553 w 106716"/>
                <a:gd name="connsiteY2" fmla="*/ 132780 h 285228"/>
                <a:gd name="connsiteX3" fmla="*/ 679 w 106716"/>
                <a:gd name="connsiteY3" fmla="*/ 44500 h 285228"/>
                <a:gd name="connsiteX4" fmla="*/ -397 w 106716"/>
                <a:gd name="connsiteY4" fmla="*/ 22177 h 285228"/>
                <a:gd name="connsiteX5" fmla="*/ 25018 w 106716"/>
                <a:gd name="connsiteY5" fmla="*/ -750 h 285228"/>
                <a:gd name="connsiteX6" fmla="*/ 95951 w 106716"/>
                <a:gd name="connsiteY6" fmla="*/ 47525 h 285228"/>
                <a:gd name="connsiteX7" fmla="*/ 80823 w 106716"/>
                <a:gd name="connsiteY7" fmla="*/ 163304 h 285228"/>
                <a:gd name="connsiteX8" fmla="*/ 47609 w 106716"/>
                <a:gd name="connsiteY8" fmla="*/ 225295 h 285228"/>
                <a:gd name="connsiteX9" fmla="*/ 11167 w 106716"/>
                <a:gd name="connsiteY9" fmla="*/ 283655 h 28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716" h="285228">
                  <a:moveTo>
                    <a:pt x="11167" y="283655"/>
                  </a:moveTo>
                  <a:cubicBezTo>
                    <a:pt x="18899" y="262476"/>
                    <a:pt x="10562" y="242507"/>
                    <a:pt x="9553" y="222269"/>
                  </a:cubicBezTo>
                  <a:cubicBezTo>
                    <a:pt x="8074" y="192485"/>
                    <a:pt x="9083" y="162632"/>
                    <a:pt x="9553" y="132780"/>
                  </a:cubicBezTo>
                  <a:cubicBezTo>
                    <a:pt x="9016" y="103129"/>
                    <a:pt x="6057" y="73612"/>
                    <a:pt x="679" y="44500"/>
                  </a:cubicBezTo>
                  <a:cubicBezTo>
                    <a:pt x="-330" y="37104"/>
                    <a:pt x="-734" y="29640"/>
                    <a:pt x="-397" y="22177"/>
                  </a:cubicBezTo>
                  <a:cubicBezTo>
                    <a:pt x="6" y="2007"/>
                    <a:pt x="5855" y="-3978"/>
                    <a:pt x="25018" y="-750"/>
                  </a:cubicBezTo>
                  <a:cubicBezTo>
                    <a:pt x="55811" y="4360"/>
                    <a:pt x="80688" y="19421"/>
                    <a:pt x="95951" y="47525"/>
                  </a:cubicBezTo>
                  <a:cubicBezTo>
                    <a:pt x="113903" y="80605"/>
                    <a:pt x="107919" y="136410"/>
                    <a:pt x="80823" y="163304"/>
                  </a:cubicBezTo>
                  <a:cubicBezTo>
                    <a:pt x="63476" y="179912"/>
                    <a:pt x="51845" y="201629"/>
                    <a:pt x="47609" y="225295"/>
                  </a:cubicBezTo>
                  <a:cubicBezTo>
                    <a:pt x="42701" y="248491"/>
                    <a:pt x="27236" y="266040"/>
                    <a:pt x="11167" y="283655"/>
                  </a:cubicBezTo>
                  <a:close/>
                </a:path>
              </a:pathLst>
            </a:custGeom>
            <a:solidFill>
              <a:srgbClr val="000000"/>
            </a:solidFill>
            <a:ln w="6712" cap="flat">
              <a:noFill/>
              <a:prstDash val="solid"/>
              <a:miter/>
            </a:ln>
          </p:spPr>
          <p:txBody>
            <a:bodyPr rtlCol="0" anchor="ctr"/>
            <a:lstStyle/>
            <a:p>
              <a:endParaRPr lang="es-CO"/>
            </a:p>
          </p:txBody>
        </p:sp>
        <p:sp>
          <p:nvSpPr>
            <p:cNvPr id="466" name="Freeform: Shape 465">
              <a:extLst>
                <a:ext uri="{FF2B5EF4-FFF2-40B4-BE49-F238E27FC236}">
                  <a16:creationId xmlns:a16="http://schemas.microsoft.com/office/drawing/2014/main" id="{9D53984F-6415-2E1C-E7A1-DC0D4A546911}"/>
                </a:ext>
              </a:extLst>
            </p:cNvPr>
            <p:cNvSpPr/>
            <p:nvPr/>
          </p:nvSpPr>
          <p:spPr>
            <a:xfrm>
              <a:off x="5990832" y="1579869"/>
              <a:ext cx="1388688" cy="1275338"/>
            </a:xfrm>
            <a:custGeom>
              <a:avLst/>
              <a:gdLst>
                <a:gd name="connsiteX0" fmla="*/ 88449 w 1388688"/>
                <a:gd name="connsiteY0" fmla="*/ -1143 h 1275338"/>
                <a:gd name="connsiteX1" fmla="*/ 65925 w 1388688"/>
                <a:gd name="connsiteY1" fmla="*/ 48476 h 1275338"/>
                <a:gd name="connsiteX2" fmla="*/ 32913 w 1388688"/>
                <a:gd name="connsiteY2" fmla="*/ 180459 h 1275338"/>
                <a:gd name="connsiteX3" fmla="*/ 15365 w 1388688"/>
                <a:gd name="connsiteY3" fmla="*/ 300474 h 1275338"/>
                <a:gd name="connsiteX4" fmla="*/ 11936 w 1388688"/>
                <a:gd name="connsiteY4" fmla="*/ 493574 h 1275338"/>
                <a:gd name="connsiteX5" fmla="*/ 41721 w 1388688"/>
                <a:gd name="connsiteY5" fmla="*/ 643979 h 1275338"/>
                <a:gd name="connsiteX6" fmla="*/ 148356 w 1388688"/>
                <a:gd name="connsiteY6" fmla="*/ 847837 h 1275338"/>
                <a:gd name="connsiteX7" fmla="*/ 220970 w 1388688"/>
                <a:gd name="connsiteY7" fmla="*/ 945261 h 1275338"/>
                <a:gd name="connsiteX8" fmla="*/ 356920 w 1388688"/>
                <a:gd name="connsiteY8" fmla="*/ 1074352 h 1275338"/>
                <a:gd name="connsiteX9" fmla="*/ 780502 w 1388688"/>
                <a:gd name="connsiteY9" fmla="*/ 1249164 h 1275338"/>
                <a:gd name="connsiteX10" fmla="*/ 923781 w 1388688"/>
                <a:gd name="connsiteY10" fmla="*/ 1259317 h 1275338"/>
                <a:gd name="connsiteX11" fmla="*/ 1165828 w 1388688"/>
                <a:gd name="connsiteY11" fmla="*/ 1239751 h 1275338"/>
                <a:gd name="connsiteX12" fmla="*/ 1242409 w 1388688"/>
                <a:gd name="connsiteY12" fmla="*/ 1233700 h 1275338"/>
                <a:gd name="connsiteX13" fmla="*/ 1373249 w 1388688"/>
                <a:gd name="connsiteY13" fmla="*/ 1224085 h 1275338"/>
                <a:gd name="connsiteX14" fmla="*/ 1388175 w 1388688"/>
                <a:gd name="connsiteY14" fmla="*/ 1223481 h 1275338"/>
                <a:gd name="connsiteX15" fmla="*/ 1388175 w 1388688"/>
                <a:gd name="connsiteY15" fmla="*/ 1228657 h 1275338"/>
                <a:gd name="connsiteX16" fmla="*/ 1323427 w 1388688"/>
                <a:gd name="connsiteY16" fmla="*/ 1238676 h 1275338"/>
                <a:gd name="connsiteX17" fmla="*/ 1170669 w 1388688"/>
                <a:gd name="connsiteY17" fmla="*/ 1251719 h 1275338"/>
                <a:gd name="connsiteX18" fmla="*/ 998277 w 1388688"/>
                <a:gd name="connsiteY18" fmla="*/ 1271217 h 1275338"/>
                <a:gd name="connsiteX19" fmla="*/ 747490 w 1388688"/>
                <a:gd name="connsiteY19" fmla="*/ 1255013 h 1275338"/>
                <a:gd name="connsiteX20" fmla="*/ 321554 w 1388688"/>
                <a:gd name="connsiteY20" fmla="*/ 1066015 h 1275338"/>
                <a:gd name="connsiteX21" fmla="*/ 214314 w 1388688"/>
                <a:gd name="connsiteY21" fmla="*/ 959515 h 1275338"/>
                <a:gd name="connsiteX22" fmla="*/ 54899 w 1388688"/>
                <a:gd name="connsiteY22" fmla="*/ 719619 h 1275338"/>
                <a:gd name="connsiteX23" fmla="*/ 10725 w 1388688"/>
                <a:gd name="connsiteY23" fmla="*/ 562625 h 1275338"/>
                <a:gd name="connsiteX24" fmla="*/ -301 w 1388688"/>
                <a:gd name="connsiteY24" fmla="*/ 444895 h 1275338"/>
                <a:gd name="connsiteX25" fmla="*/ 8641 w 1388688"/>
                <a:gd name="connsiteY25" fmla="*/ 292339 h 1275338"/>
                <a:gd name="connsiteX26" fmla="*/ 8641 w 1388688"/>
                <a:gd name="connsiteY26" fmla="*/ 287363 h 1275338"/>
                <a:gd name="connsiteX27" fmla="*/ 13616 w 1388688"/>
                <a:gd name="connsiteY27" fmla="*/ 257443 h 1275338"/>
                <a:gd name="connsiteX28" fmla="*/ 13616 w 1388688"/>
                <a:gd name="connsiteY28" fmla="*/ 252535 h 1275338"/>
                <a:gd name="connsiteX29" fmla="*/ 18592 w 1388688"/>
                <a:gd name="connsiteY29" fmla="*/ 227591 h 1275338"/>
                <a:gd name="connsiteX30" fmla="*/ 18592 w 1388688"/>
                <a:gd name="connsiteY30" fmla="*/ 222615 h 1275338"/>
                <a:gd name="connsiteX31" fmla="*/ 23567 w 1388688"/>
                <a:gd name="connsiteY31" fmla="*/ 192696 h 1275338"/>
                <a:gd name="connsiteX32" fmla="*/ 23567 w 1388688"/>
                <a:gd name="connsiteY32" fmla="*/ 187788 h 1275338"/>
                <a:gd name="connsiteX33" fmla="*/ 49520 w 1388688"/>
                <a:gd name="connsiteY33" fmla="*/ 55872 h 1275338"/>
                <a:gd name="connsiteX34" fmla="*/ 68951 w 1388688"/>
                <a:gd name="connsiteY34" fmla="*/ 13312 h 1275338"/>
                <a:gd name="connsiteX35" fmla="*/ 88449 w 1388688"/>
                <a:gd name="connsiteY35" fmla="*/ -1143 h 1275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88688" h="1275338">
                  <a:moveTo>
                    <a:pt x="88449" y="-1143"/>
                  </a:moveTo>
                  <a:cubicBezTo>
                    <a:pt x="83945" y="16741"/>
                    <a:pt x="72111" y="31398"/>
                    <a:pt x="65925" y="48476"/>
                  </a:cubicBezTo>
                  <a:cubicBezTo>
                    <a:pt x="49937" y="91103"/>
                    <a:pt x="38863" y="135344"/>
                    <a:pt x="32913" y="180459"/>
                  </a:cubicBezTo>
                  <a:cubicBezTo>
                    <a:pt x="28005" y="220800"/>
                    <a:pt x="19466" y="260335"/>
                    <a:pt x="15365" y="300474"/>
                  </a:cubicBezTo>
                  <a:cubicBezTo>
                    <a:pt x="9112" y="364683"/>
                    <a:pt x="5010" y="428826"/>
                    <a:pt x="11936" y="493574"/>
                  </a:cubicBezTo>
                  <a:cubicBezTo>
                    <a:pt x="16877" y="544538"/>
                    <a:pt x="26855" y="594964"/>
                    <a:pt x="41721" y="643979"/>
                  </a:cubicBezTo>
                  <a:cubicBezTo>
                    <a:pt x="65052" y="718342"/>
                    <a:pt x="103913" y="784636"/>
                    <a:pt x="148356" y="847837"/>
                  </a:cubicBezTo>
                  <a:cubicBezTo>
                    <a:pt x="171619" y="880916"/>
                    <a:pt x="196833" y="912718"/>
                    <a:pt x="220970" y="945261"/>
                  </a:cubicBezTo>
                  <a:cubicBezTo>
                    <a:pt x="258904" y="995418"/>
                    <a:pt x="304833" y="1039054"/>
                    <a:pt x="356920" y="1074352"/>
                  </a:cubicBezTo>
                  <a:cubicBezTo>
                    <a:pt x="485339" y="1163439"/>
                    <a:pt x="627811" y="1218371"/>
                    <a:pt x="780502" y="1249164"/>
                  </a:cubicBezTo>
                  <a:cubicBezTo>
                    <a:pt x="828038" y="1258846"/>
                    <a:pt x="875842" y="1258106"/>
                    <a:pt x="923781" y="1259317"/>
                  </a:cubicBezTo>
                  <a:cubicBezTo>
                    <a:pt x="1004933" y="1260863"/>
                    <a:pt x="1086020" y="1254341"/>
                    <a:pt x="1165828" y="1239751"/>
                  </a:cubicBezTo>
                  <a:cubicBezTo>
                    <a:pt x="1191108" y="1235112"/>
                    <a:pt x="1216725" y="1233095"/>
                    <a:pt x="1242409" y="1233700"/>
                  </a:cubicBezTo>
                  <a:cubicBezTo>
                    <a:pt x="1286246" y="1235717"/>
                    <a:pt x="1330150" y="1232490"/>
                    <a:pt x="1373249" y="1224085"/>
                  </a:cubicBezTo>
                  <a:cubicBezTo>
                    <a:pt x="1378224" y="1223413"/>
                    <a:pt x="1383199" y="1223211"/>
                    <a:pt x="1388175" y="1223481"/>
                  </a:cubicBezTo>
                  <a:cubicBezTo>
                    <a:pt x="1388175" y="1225229"/>
                    <a:pt x="1388175" y="1226976"/>
                    <a:pt x="1388175" y="1228657"/>
                  </a:cubicBezTo>
                  <a:cubicBezTo>
                    <a:pt x="1366390" y="1230674"/>
                    <a:pt x="1344808" y="1234036"/>
                    <a:pt x="1323427" y="1238676"/>
                  </a:cubicBezTo>
                  <a:cubicBezTo>
                    <a:pt x="1272732" y="1244995"/>
                    <a:pt x="1221431" y="1243919"/>
                    <a:pt x="1170669" y="1251719"/>
                  </a:cubicBezTo>
                  <a:cubicBezTo>
                    <a:pt x="1113519" y="1260527"/>
                    <a:pt x="1055966" y="1266578"/>
                    <a:pt x="998277" y="1271217"/>
                  </a:cubicBezTo>
                  <a:cubicBezTo>
                    <a:pt x="914368" y="1277537"/>
                    <a:pt x="829920" y="1272091"/>
                    <a:pt x="747490" y="1255013"/>
                  </a:cubicBezTo>
                  <a:cubicBezTo>
                    <a:pt x="593044" y="1225027"/>
                    <a:pt x="447405" y="1160414"/>
                    <a:pt x="321554" y="1066015"/>
                  </a:cubicBezTo>
                  <a:cubicBezTo>
                    <a:pt x="281004" y="1035692"/>
                    <a:pt x="244913" y="999856"/>
                    <a:pt x="214314" y="959515"/>
                  </a:cubicBezTo>
                  <a:cubicBezTo>
                    <a:pt x="156155" y="882799"/>
                    <a:pt x="96988" y="807092"/>
                    <a:pt x="54899" y="719619"/>
                  </a:cubicBezTo>
                  <a:cubicBezTo>
                    <a:pt x="30829" y="669596"/>
                    <a:pt x="22962" y="615673"/>
                    <a:pt x="10725" y="562625"/>
                  </a:cubicBezTo>
                  <a:cubicBezTo>
                    <a:pt x="2717" y="523897"/>
                    <a:pt x="-980" y="484430"/>
                    <a:pt x="-301" y="444895"/>
                  </a:cubicBezTo>
                  <a:cubicBezTo>
                    <a:pt x="-705" y="393999"/>
                    <a:pt x="-1579" y="342765"/>
                    <a:pt x="8641" y="292339"/>
                  </a:cubicBezTo>
                  <a:lnTo>
                    <a:pt x="8641" y="287363"/>
                  </a:lnTo>
                  <a:cubicBezTo>
                    <a:pt x="15365" y="278219"/>
                    <a:pt x="7364" y="266655"/>
                    <a:pt x="13616" y="257443"/>
                  </a:cubicBezTo>
                  <a:lnTo>
                    <a:pt x="13616" y="252535"/>
                  </a:lnTo>
                  <a:cubicBezTo>
                    <a:pt x="19735" y="245072"/>
                    <a:pt x="12742" y="235054"/>
                    <a:pt x="18592" y="227591"/>
                  </a:cubicBezTo>
                  <a:lnTo>
                    <a:pt x="18592" y="222615"/>
                  </a:lnTo>
                  <a:cubicBezTo>
                    <a:pt x="25315" y="213471"/>
                    <a:pt x="17314" y="201907"/>
                    <a:pt x="23567" y="192696"/>
                  </a:cubicBezTo>
                  <a:cubicBezTo>
                    <a:pt x="23567" y="191082"/>
                    <a:pt x="23567" y="189401"/>
                    <a:pt x="23567" y="187788"/>
                  </a:cubicBezTo>
                  <a:cubicBezTo>
                    <a:pt x="27870" y="142941"/>
                    <a:pt x="31837" y="98163"/>
                    <a:pt x="49520" y="55872"/>
                  </a:cubicBezTo>
                  <a:cubicBezTo>
                    <a:pt x="55141" y="41282"/>
                    <a:pt x="61629" y="27095"/>
                    <a:pt x="68951" y="13312"/>
                  </a:cubicBezTo>
                  <a:cubicBezTo>
                    <a:pt x="72985" y="6185"/>
                    <a:pt x="76616" y="-3766"/>
                    <a:pt x="88449" y="-1143"/>
                  </a:cubicBezTo>
                  <a:close/>
                </a:path>
              </a:pathLst>
            </a:custGeom>
            <a:solidFill>
              <a:srgbClr val="0E1315"/>
            </a:solidFill>
            <a:ln w="6712" cap="flat">
              <a:noFill/>
              <a:prstDash val="solid"/>
              <a:miter/>
            </a:ln>
          </p:spPr>
          <p:txBody>
            <a:bodyPr rtlCol="0" anchor="ctr"/>
            <a:lstStyle/>
            <a:p>
              <a:endParaRPr lang="es-CO"/>
            </a:p>
          </p:txBody>
        </p:sp>
        <p:sp>
          <p:nvSpPr>
            <p:cNvPr id="467" name="Freeform: Shape 466">
              <a:extLst>
                <a:ext uri="{FF2B5EF4-FFF2-40B4-BE49-F238E27FC236}">
                  <a16:creationId xmlns:a16="http://schemas.microsoft.com/office/drawing/2014/main" id="{8A1B61EE-9980-CBD8-2205-2214BE46AF20}"/>
                </a:ext>
              </a:extLst>
            </p:cNvPr>
            <p:cNvSpPr/>
            <p:nvPr/>
          </p:nvSpPr>
          <p:spPr>
            <a:xfrm>
              <a:off x="7442595" y="1238810"/>
              <a:ext cx="883685" cy="676656"/>
            </a:xfrm>
            <a:custGeom>
              <a:avLst/>
              <a:gdLst>
                <a:gd name="connsiteX0" fmla="*/ 409345 w 883685"/>
                <a:gd name="connsiteY0" fmla="*/ 90741 h 676656"/>
                <a:gd name="connsiteX1" fmla="*/ 449148 w 883685"/>
                <a:gd name="connsiteY1" fmla="*/ 110912 h 676656"/>
                <a:gd name="connsiteX2" fmla="*/ 621405 w 883685"/>
                <a:gd name="connsiteY2" fmla="*/ 259501 h 676656"/>
                <a:gd name="connsiteX3" fmla="*/ 813766 w 883685"/>
                <a:gd name="connsiteY3" fmla="*/ 494085 h 676656"/>
                <a:gd name="connsiteX4" fmla="*/ 881471 w 883685"/>
                <a:gd name="connsiteY4" fmla="*/ 653434 h 676656"/>
                <a:gd name="connsiteX5" fmla="*/ 883152 w 883685"/>
                <a:gd name="connsiteY5" fmla="*/ 673200 h 676656"/>
                <a:gd name="connsiteX6" fmla="*/ 879925 w 883685"/>
                <a:gd name="connsiteY6" fmla="*/ 675083 h 676656"/>
                <a:gd name="connsiteX7" fmla="*/ 873201 w 883685"/>
                <a:gd name="connsiteY7" fmla="*/ 671654 h 676656"/>
                <a:gd name="connsiteX8" fmla="*/ 833869 w 883685"/>
                <a:gd name="connsiteY8" fmla="*/ 565489 h 676656"/>
                <a:gd name="connsiteX9" fmla="*/ 748412 w 883685"/>
                <a:gd name="connsiteY9" fmla="*/ 425169 h 676656"/>
                <a:gd name="connsiteX10" fmla="*/ 480278 w 883685"/>
                <a:gd name="connsiteY10" fmla="*/ 150379 h 676656"/>
                <a:gd name="connsiteX11" fmla="*/ 292826 w 883685"/>
                <a:gd name="connsiteY11" fmla="*/ 67343 h 676656"/>
                <a:gd name="connsiteX12" fmla="*/ 19783 w 883685"/>
                <a:gd name="connsiteY12" fmla="*/ 18060 h 676656"/>
                <a:gd name="connsiteX13" fmla="*/ -387 w 883685"/>
                <a:gd name="connsiteY13" fmla="*/ 10664 h 676656"/>
                <a:gd name="connsiteX14" fmla="*/ 2639 w 883685"/>
                <a:gd name="connsiteY14" fmla="*/ 3604 h 676656"/>
                <a:gd name="connsiteX15" fmla="*/ 95759 w 883685"/>
                <a:gd name="connsiteY15" fmla="*/ 5353 h 676656"/>
                <a:gd name="connsiteX16" fmla="*/ 353809 w 883685"/>
                <a:gd name="connsiteY16" fmla="*/ 64251 h 676656"/>
                <a:gd name="connsiteX17" fmla="*/ 409345 w 883685"/>
                <a:gd name="connsiteY17" fmla="*/ 90741 h 676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3685" h="676656">
                  <a:moveTo>
                    <a:pt x="409345" y="90741"/>
                  </a:moveTo>
                  <a:cubicBezTo>
                    <a:pt x="421044" y="100221"/>
                    <a:pt x="434626" y="107080"/>
                    <a:pt x="449148" y="110912"/>
                  </a:cubicBezTo>
                  <a:cubicBezTo>
                    <a:pt x="512888" y="153136"/>
                    <a:pt x="566339" y="207058"/>
                    <a:pt x="621405" y="259501"/>
                  </a:cubicBezTo>
                  <a:cubicBezTo>
                    <a:pt x="694423" y="329965"/>
                    <a:pt x="758969" y="408697"/>
                    <a:pt x="813766" y="494085"/>
                  </a:cubicBezTo>
                  <a:cubicBezTo>
                    <a:pt x="845568" y="542764"/>
                    <a:pt x="864864" y="597830"/>
                    <a:pt x="881471" y="653434"/>
                  </a:cubicBezTo>
                  <a:cubicBezTo>
                    <a:pt x="882748" y="659955"/>
                    <a:pt x="883287" y="666544"/>
                    <a:pt x="883152" y="673200"/>
                  </a:cubicBezTo>
                  <a:lnTo>
                    <a:pt x="879925" y="675083"/>
                  </a:lnTo>
                  <a:cubicBezTo>
                    <a:pt x="877303" y="674949"/>
                    <a:pt x="874882" y="673739"/>
                    <a:pt x="873201" y="671654"/>
                  </a:cubicBezTo>
                  <a:cubicBezTo>
                    <a:pt x="859754" y="636288"/>
                    <a:pt x="850139" y="599713"/>
                    <a:pt x="833869" y="565489"/>
                  </a:cubicBezTo>
                  <a:cubicBezTo>
                    <a:pt x="815043" y="512844"/>
                    <a:pt x="781761" y="469007"/>
                    <a:pt x="748412" y="425169"/>
                  </a:cubicBezTo>
                  <a:cubicBezTo>
                    <a:pt x="670756" y="322837"/>
                    <a:pt x="580660" y="230523"/>
                    <a:pt x="480278" y="150379"/>
                  </a:cubicBezTo>
                  <a:cubicBezTo>
                    <a:pt x="425750" y="106340"/>
                    <a:pt x="358784" y="87044"/>
                    <a:pt x="292826" y="67343"/>
                  </a:cubicBezTo>
                  <a:cubicBezTo>
                    <a:pt x="203672" y="40853"/>
                    <a:pt x="112164" y="27002"/>
                    <a:pt x="19783" y="18060"/>
                  </a:cubicBezTo>
                  <a:cubicBezTo>
                    <a:pt x="12455" y="17321"/>
                    <a:pt x="4723" y="17321"/>
                    <a:pt x="-387" y="10664"/>
                  </a:cubicBezTo>
                  <a:cubicBezTo>
                    <a:pt x="-925" y="7907"/>
                    <a:pt x="285" y="5083"/>
                    <a:pt x="2639" y="3604"/>
                  </a:cubicBezTo>
                  <a:cubicBezTo>
                    <a:pt x="33836" y="-7220"/>
                    <a:pt x="64965" y="1722"/>
                    <a:pt x="95759" y="5353"/>
                  </a:cubicBezTo>
                  <a:cubicBezTo>
                    <a:pt x="183636" y="15773"/>
                    <a:pt x="270100" y="35541"/>
                    <a:pt x="353809" y="64251"/>
                  </a:cubicBezTo>
                  <a:cubicBezTo>
                    <a:pt x="373240" y="71042"/>
                    <a:pt x="391864" y="79916"/>
                    <a:pt x="409345" y="90741"/>
                  </a:cubicBezTo>
                  <a:close/>
                </a:path>
              </a:pathLst>
            </a:custGeom>
            <a:solidFill>
              <a:srgbClr val="141A1D"/>
            </a:solidFill>
            <a:ln w="6712" cap="flat">
              <a:noFill/>
              <a:prstDash val="solid"/>
              <a:miter/>
            </a:ln>
          </p:spPr>
          <p:txBody>
            <a:bodyPr rtlCol="0" anchor="ctr"/>
            <a:lstStyle/>
            <a:p>
              <a:endParaRPr lang="es-CO"/>
            </a:p>
          </p:txBody>
        </p:sp>
        <p:sp>
          <p:nvSpPr>
            <p:cNvPr id="468" name="Freeform: Shape 467">
              <a:extLst>
                <a:ext uri="{FF2B5EF4-FFF2-40B4-BE49-F238E27FC236}">
                  <a16:creationId xmlns:a16="http://schemas.microsoft.com/office/drawing/2014/main" id="{6AABABC1-8F5A-48D9-495D-82D951E722AE}"/>
                </a:ext>
              </a:extLst>
            </p:cNvPr>
            <p:cNvSpPr/>
            <p:nvPr/>
          </p:nvSpPr>
          <p:spPr>
            <a:xfrm>
              <a:off x="7379050" y="2546066"/>
              <a:ext cx="742345" cy="259455"/>
            </a:xfrm>
            <a:custGeom>
              <a:avLst/>
              <a:gdLst>
                <a:gd name="connsiteX0" fmla="*/ -514 w 742345"/>
                <a:gd name="connsiteY0" fmla="*/ 257551 h 259455"/>
                <a:gd name="connsiteX1" fmla="*/ 66722 w 742345"/>
                <a:gd name="connsiteY1" fmla="*/ 244104 h 259455"/>
                <a:gd name="connsiteX2" fmla="*/ 222707 w 742345"/>
                <a:gd name="connsiteY2" fmla="*/ 208201 h 259455"/>
                <a:gd name="connsiteX3" fmla="*/ 389989 w 742345"/>
                <a:gd name="connsiteY3" fmla="*/ 153136 h 259455"/>
                <a:gd name="connsiteX4" fmla="*/ 454938 w 742345"/>
                <a:gd name="connsiteY4" fmla="*/ 128393 h 259455"/>
                <a:gd name="connsiteX5" fmla="*/ 695909 w 742345"/>
                <a:gd name="connsiteY5" fmla="*/ 22497 h 259455"/>
                <a:gd name="connsiteX6" fmla="*/ 741832 w 742345"/>
                <a:gd name="connsiteY6" fmla="*/ -1573 h 259455"/>
                <a:gd name="connsiteX7" fmla="*/ 706398 w 742345"/>
                <a:gd name="connsiteY7" fmla="*/ 24111 h 259455"/>
                <a:gd name="connsiteX8" fmla="*/ 525670 w 742345"/>
                <a:gd name="connsiteY8" fmla="*/ 104793 h 259455"/>
                <a:gd name="connsiteX9" fmla="*/ 434566 w 742345"/>
                <a:gd name="connsiteY9" fmla="*/ 143386 h 259455"/>
                <a:gd name="connsiteX10" fmla="*/ 319324 w 742345"/>
                <a:gd name="connsiteY10" fmla="*/ 180567 h 259455"/>
                <a:gd name="connsiteX11" fmla="*/ 165289 w 742345"/>
                <a:gd name="connsiteY11" fmla="*/ 234893 h 259455"/>
                <a:gd name="connsiteX12" fmla="*/ 95431 w 742345"/>
                <a:gd name="connsiteY12" fmla="*/ 248879 h 259455"/>
                <a:gd name="connsiteX13" fmla="*/ 24430 w 742345"/>
                <a:gd name="connsiteY13" fmla="*/ 256409 h 259455"/>
                <a:gd name="connsiteX14" fmla="*/ -514 w 742345"/>
                <a:gd name="connsiteY14" fmla="*/ 257551 h 259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42345" h="259455">
                  <a:moveTo>
                    <a:pt x="-514" y="257551"/>
                  </a:moveTo>
                  <a:cubicBezTo>
                    <a:pt x="20262" y="246996"/>
                    <a:pt x="43526" y="242356"/>
                    <a:pt x="66722" y="244104"/>
                  </a:cubicBezTo>
                  <a:cubicBezTo>
                    <a:pt x="122863" y="247601"/>
                    <a:pt x="172617" y="227228"/>
                    <a:pt x="222707" y="208201"/>
                  </a:cubicBezTo>
                  <a:cubicBezTo>
                    <a:pt x="277706" y="187358"/>
                    <a:pt x="333645" y="169675"/>
                    <a:pt x="389989" y="153136"/>
                  </a:cubicBezTo>
                  <a:cubicBezTo>
                    <a:pt x="412177" y="146277"/>
                    <a:pt x="433826" y="138008"/>
                    <a:pt x="454938" y="128393"/>
                  </a:cubicBezTo>
                  <a:cubicBezTo>
                    <a:pt x="535150" y="92892"/>
                    <a:pt x="617984" y="63376"/>
                    <a:pt x="695909" y="22497"/>
                  </a:cubicBezTo>
                  <a:cubicBezTo>
                    <a:pt x="711172" y="14496"/>
                    <a:pt x="724149" y="1856"/>
                    <a:pt x="741832" y="-1573"/>
                  </a:cubicBezTo>
                  <a:cubicBezTo>
                    <a:pt x="733158" y="11336"/>
                    <a:pt x="719509" y="17320"/>
                    <a:pt x="706398" y="24111"/>
                  </a:cubicBezTo>
                  <a:cubicBezTo>
                    <a:pt x="647702" y="54367"/>
                    <a:pt x="587391" y="81328"/>
                    <a:pt x="525670" y="104793"/>
                  </a:cubicBezTo>
                  <a:cubicBezTo>
                    <a:pt x="494876" y="116559"/>
                    <a:pt x="465158" y="130343"/>
                    <a:pt x="434566" y="143386"/>
                  </a:cubicBezTo>
                  <a:cubicBezTo>
                    <a:pt x="397318" y="159455"/>
                    <a:pt x="357582" y="167792"/>
                    <a:pt x="319324" y="180567"/>
                  </a:cubicBezTo>
                  <a:cubicBezTo>
                    <a:pt x="267688" y="197712"/>
                    <a:pt x="216522" y="216471"/>
                    <a:pt x="165289" y="234893"/>
                  </a:cubicBezTo>
                  <a:cubicBezTo>
                    <a:pt x="142698" y="242423"/>
                    <a:pt x="119233" y="247130"/>
                    <a:pt x="95431" y="248879"/>
                  </a:cubicBezTo>
                  <a:cubicBezTo>
                    <a:pt x="71899" y="251232"/>
                    <a:pt x="47694" y="249685"/>
                    <a:pt x="24430" y="256409"/>
                  </a:cubicBezTo>
                  <a:cubicBezTo>
                    <a:pt x="16228" y="257888"/>
                    <a:pt x="7823" y="258224"/>
                    <a:pt x="-514" y="257551"/>
                  </a:cubicBezTo>
                  <a:close/>
                </a:path>
              </a:pathLst>
            </a:custGeom>
            <a:solidFill>
              <a:srgbClr val="0E1315"/>
            </a:solidFill>
            <a:ln w="6712" cap="flat">
              <a:noFill/>
              <a:prstDash val="solid"/>
              <a:miter/>
            </a:ln>
          </p:spPr>
          <p:txBody>
            <a:bodyPr rtlCol="0" anchor="ctr"/>
            <a:lstStyle/>
            <a:p>
              <a:endParaRPr lang="es-CO"/>
            </a:p>
          </p:txBody>
        </p:sp>
        <p:sp>
          <p:nvSpPr>
            <p:cNvPr id="469" name="Freeform: Shape 468">
              <a:extLst>
                <a:ext uri="{FF2B5EF4-FFF2-40B4-BE49-F238E27FC236}">
                  <a16:creationId xmlns:a16="http://schemas.microsoft.com/office/drawing/2014/main" id="{4199628A-D8D3-490D-95FC-42914F4E1113}"/>
                </a:ext>
              </a:extLst>
            </p:cNvPr>
            <p:cNvSpPr/>
            <p:nvPr/>
          </p:nvSpPr>
          <p:spPr>
            <a:xfrm>
              <a:off x="8325454" y="1933888"/>
              <a:ext cx="20651" cy="388283"/>
            </a:xfrm>
            <a:custGeom>
              <a:avLst/>
              <a:gdLst>
                <a:gd name="connsiteX0" fmla="*/ -514 w 20651"/>
                <a:gd name="connsiteY0" fmla="*/ 386711 h 388283"/>
                <a:gd name="connsiteX1" fmla="*/ 9168 w 20651"/>
                <a:gd name="connsiteY1" fmla="*/ 77429 h 388283"/>
                <a:gd name="connsiteX2" fmla="*/ 4529 w 20651"/>
                <a:gd name="connsiteY2" fmla="*/ -1573 h 388283"/>
                <a:gd name="connsiteX3" fmla="*/ 8630 w 20651"/>
                <a:gd name="connsiteY3" fmla="*/ 4344 h 388283"/>
                <a:gd name="connsiteX4" fmla="*/ 14883 w 20651"/>
                <a:gd name="connsiteY4" fmla="*/ 78303 h 388283"/>
                <a:gd name="connsiteX5" fmla="*/ 18648 w 20651"/>
                <a:gd name="connsiteY5" fmla="*/ 137470 h 388283"/>
                <a:gd name="connsiteX6" fmla="*/ 15219 w 20651"/>
                <a:gd name="connsiteY6" fmla="*/ 213849 h 388283"/>
                <a:gd name="connsiteX7" fmla="*/ 14547 w 20651"/>
                <a:gd name="connsiteY7" fmla="*/ 328149 h 388283"/>
                <a:gd name="connsiteX8" fmla="*/ -514 w 20651"/>
                <a:gd name="connsiteY8" fmla="*/ 386711 h 38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51" h="388283">
                  <a:moveTo>
                    <a:pt x="-514" y="386711"/>
                  </a:moveTo>
                  <a:cubicBezTo>
                    <a:pt x="18648" y="284110"/>
                    <a:pt x="7084" y="180433"/>
                    <a:pt x="9168" y="77429"/>
                  </a:cubicBezTo>
                  <a:cubicBezTo>
                    <a:pt x="9706" y="51139"/>
                    <a:pt x="1839" y="25052"/>
                    <a:pt x="4529" y="-1573"/>
                  </a:cubicBezTo>
                  <a:cubicBezTo>
                    <a:pt x="5941" y="445"/>
                    <a:pt x="8698" y="2461"/>
                    <a:pt x="8630" y="4344"/>
                  </a:cubicBezTo>
                  <a:cubicBezTo>
                    <a:pt x="7823" y="29221"/>
                    <a:pt x="15354" y="53291"/>
                    <a:pt x="14883" y="78303"/>
                  </a:cubicBezTo>
                  <a:cubicBezTo>
                    <a:pt x="14143" y="98069"/>
                    <a:pt x="15421" y="117904"/>
                    <a:pt x="18648" y="137470"/>
                  </a:cubicBezTo>
                  <a:cubicBezTo>
                    <a:pt x="23086" y="162750"/>
                    <a:pt x="16295" y="188367"/>
                    <a:pt x="15219" y="213849"/>
                  </a:cubicBezTo>
                  <a:cubicBezTo>
                    <a:pt x="13606" y="251904"/>
                    <a:pt x="15219" y="290027"/>
                    <a:pt x="14547" y="328149"/>
                  </a:cubicBezTo>
                  <a:cubicBezTo>
                    <a:pt x="15354" y="348723"/>
                    <a:pt x="10109" y="369095"/>
                    <a:pt x="-514" y="386711"/>
                  </a:cubicBezTo>
                  <a:close/>
                </a:path>
              </a:pathLst>
            </a:custGeom>
            <a:solidFill>
              <a:srgbClr val="141A1D"/>
            </a:solidFill>
            <a:ln w="6712" cap="flat">
              <a:noFill/>
              <a:prstDash val="solid"/>
              <a:miter/>
            </a:ln>
          </p:spPr>
          <p:txBody>
            <a:bodyPr rtlCol="0" anchor="ctr"/>
            <a:lstStyle/>
            <a:p>
              <a:endParaRPr lang="es-CO"/>
            </a:p>
          </p:txBody>
        </p:sp>
        <p:sp>
          <p:nvSpPr>
            <p:cNvPr id="470" name="Freeform: Shape 469">
              <a:extLst>
                <a:ext uri="{FF2B5EF4-FFF2-40B4-BE49-F238E27FC236}">
                  <a16:creationId xmlns:a16="http://schemas.microsoft.com/office/drawing/2014/main" id="{6EE9F6F4-0765-3ADE-FAB8-3581E1FF6549}"/>
                </a:ext>
              </a:extLst>
            </p:cNvPr>
            <p:cNvSpPr/>
            <p:nvPr/>
          </p:nvSpPr>
          <p:spPr>
            <a:xfrm>
              <a:off x="8295601" y="2322105"/>
              <a:ext cx="29920" cy="64814"/>
            </a:xfrm>
            <a:custGeom>
              <a:avLst/>
              <a:gdLst>
                <a:gd name="connsiteX0" fmla="*/ -514 w 29920"/>
                <a:gd name="connsiteY0" fmla="*/ 63242 h 64814"/>
                <a:gd name="connsiteX1" fmla="*/ 29407 w 29920"/>
                <a:gd name="connsiteY1" fmla="*/ -1573 h 64814"/>
                <a:gd name="connsiteX2" fmla="*/ -514 w 29920"/>
                <a:gd name="connsiteY2" fmla="*/ 63242 h 64814"/>
              </a:gdLst>
              <a:ahLst/>
              <a:cxnLst>
                <a:cxn ang="0">
                  <a:pos x="connsiteX0" y="connsiteY0"/>
                </a:cxn>
                <a:cxn ang="0">
                  <a:pos x="connsiteX1" y="connsiteY1"/>
                </a:cxn>
                <a:cxn ang="0">
                  <a:pos x="connsiteX2" y="connsiteY2"/>
                </a:cxn>
              </a:cxnLst>
              <a:rect l="l" t="t" r="r" b="b"/>
              <a:pathLst>
                <a:path w="29920" h="64814">
                  <a:moveTo>
                    <a:pt x="-514" y="63242"/>
                  </a:moveTo>
                  <a:cubicBezTo>
                    <a:pt x="7555" y="40853"/>
                    <a:pt x="17573" y="19135"/>
                    <a:pt x="29407" y="-1573"/>
                  </a:cubicBezTo>
                  <a:cubicBezTo>
                    <a:pt x="25776" y="22968"/>
                    <a:pt x="18245" y="45694"/>
                    <a:pt x="-514" y="63242"/>
                  </a:cubicBezTo>
                  <a:close/>
                </a:path>
              </a:pathLst>
            </a:custGeom>
            <a:solidFill>
              <a:srgbClr val="141A1D"/>
            </a:solidFill>
            <a:ln w="6712" cap="flat">
              <a:noFill/>
              <a:prstDash val="solid"/>
              <a:miter/>
            </a:ln>
          </p:spPr>
          <p:txBody>
            <a:bodyPr rtlCol="0" anchor="ctr"/>
            <a:lstStyle/>
            <a:p>
              <a:endParaRPr lang="es-CO"/>
            </a:p>
          </p:txBody>
        </p:sp>
        <p:sp>
          <p:nvSpPr>
            <p:cNvPr id="471" name="Freeform: Shape 470">
              <a:extLst>
                <a:ext uri="{FF2B5EF4-FFF2-40B4-BE49-F238E27FC236}">
                  <a16:creationId xmlns:a16="http://schemas.microsoft.com/office/drawing/2014/main" id="{AF9EB591-3578-D7EC-F397-8E5DDEBA6AD4}"/>
                </a:ext>
              </a:extLst>
            </p:cNvPr>
            <p:cNvSpPr/>
            <p:nvPr/>
          </p:nvSpPr>
          <p:spPr>
            <a:xfrm>
              <a:off x="8190984" y="2471434"/>
              <a:ext cx="29919" cy="24944"/>
            </a:xfrm>
            <a:custGeom>
              <a:avLst/>
              <a:gdLst>
                <a:gd name="connsiteX0" fmla="*/ -514 w 29919"/>
                <a:gd name="connsiteY0" fmla="*/ 23372 h 24944"/>
                <a:gd name="connsiteX1" fmla="*/ 29406 w 29919"/>
                <a:gd name="connsiteY1" fmla="*/ -1573 h 24944"/>
                <a:gd name="connsiteX2" fmla="*/ -514 w 29919"/>
                <a:gd name="connsiteY2" fmla="*/ 23372 h 24944"/>
              </a:gdLst>
              <a:ahLst/>
              <a:cxnLst>
                <a:cxn ang="0">
                  <a:pos x="connsiteX0" y="connsiteY0"/>
                </a:cxn>
                <a:cxn ang="0">
                  <a:pos x="connsiteX1" y="connsiteY1"/>
                </a:cxn>
                <a:cxn ang="0">
                  <a:pos x="connsiteX2" y="connsiteY2"/>
                </a:cxn>
              </a:cxnLst>
              <a:rect l="l" t="t" r="r" b="b"/>
              <a:pathLst>
                <a:path w="29919" h="24944">
                  <a:moveTo>
                    <a:pt x="-514" y="23372"/>
                  </a:moveTo>
                  <a:cubicBezTo>
                    <a:pt x="7487" y="12681"/>
                    <a:pt x="15152" y="1588"/>
                    <a:pt x="29406" y="-1573"/>
                  </a:cubicBezTo>
                  <a:cubicBezTo>
                    <a:pt x="21875" y="9656"/>
                    <a:pt x="14547" y="21153"/>
                    <a:pt x="-514" y="23372"/>
                  </a:cubicBezTo>
                  <a:close/>
                </a:path>
              </a:pathLst>
            </a:custGeom>
            <a:solidFill>
              <a:srgbClr val="141A1D"/>
            </a:solidFill>
            <a:ln w="6712" cap="flat">
              <a:noFill/>
              <a:prstDash val="solid"/>
              <a:miter/>
            </a:ln>
          </p:spPr>
          <p:txBody>
            <a:bodyPr rtlCol="0" anchor="ctr"/>
            <a:lstStyle/>
            <a:p>
              <a:endParaRPr lang="es-CO"/>
            </a:p>
          </p:txBody>
        </p:sp>
        <p:sp>
          <p:nvSpPr>
            <p:cNvPr id="472" name="Freeform: Shape 471">
              <a:extLst>
                <a:ext uri="{FF2B5EF4-FFF2-40B4-BE49-F238E27FC236}">
                  <a16:creationId xmlns:a16="http://schemas.microsoft.com/office/drawing/2014/main" id="{334549A2-E5B1-C625-03B8-7D146F23ECB0}"/>
                </a:ext>
              </a:extLst>
            </p:cNvPr>
            <p:cNvSpPr/>
            <p:nvPr/>
          </p:nvSpPr>
          <p:spPr>
            <a:xfrm>
              <a:off x="8260572" y="2401711"/>
              <a:ext cx="24944" cy="29852"/>
            </a:xfrm>
            <a:custGeom>
              <a:avLst/>
              <a:gdLst>
                <a:gd name="connsiteX0" fmla="*/ -514 w 24944"/>
                <a:gd name="connsiteY0" fmla="*/ 28280 h 29852"/>
                <a:gd name="connsiteX1" fmla="*/ 24430 w 24944"/>
                <a:gd name="connsiteY1" fmla="*/ -1573 h 29852"/>
                <a:gd name="connsiteX2" fmla="*/ -514 w 24944"/>
                <a:gd name="connsiteY2" fmla="*/ 28280 h 29852"/>
              </a:gdLst>
              <a:ahLst/>
              <a:cxnLst>
                <a:cxn ang="0">
                  <a:pos x="connsiteX0" y="connsiteY0"/>
                </a:cxn>
                <a:cxn ang="0">
                  <a:pos x="connsiteX1" y="connsiteY1"/>
                </a:cxn>
                <a:cxn ang="0">
                  <a:pos x="connsiteX2" y="connsiteY2"/>
                </a:cxn>
              </a:cxnLst>
              <a:rect l="l" t="t" r="r" b="b"/>
              <a:pathLst>
                <a:path w="24944" h="29852">
                  <a:moveTo>
                    <a:pt x="-514" y="28280"/>
                  </a:moveTo>
                  <a:cubicBezTo>
                    <a:pt x="2781" y="14161"/>
                    <a:pt x="13875" y="6496"/>
                    <a:pt x="24430" y="-1573"/>
                  </a:cubicBezTo>
                  <a:cubicBezTo>
                    <a:pt x="22279" y="13488"/>
                    <a:pt x="10782" y="20817"/>
                    <a:pt x="-514" y="28280"/>
                  </a:cubicBezTo>
                  <a:close/>
                </a:path>
              </a:pathLst>
            </a:custGeom>
            <a:solidFill>
              <a:srgbClr val="141A1D"/>
            </a:solidFill>
            <a:ln w="6712" cap="flat">
              <a:noFill/>
              <a:prstDash val="solid"/>
              <a:miter/>
            </a:ln>
          </p:spPr>
          <p:txBody>
            <a:bodyPr rtlCol="0" anchor="ctr"/>
            <a:lstStyle/>
            <a:p>
              <a:endParaRPr lang="es-CO"/>
            </a:p>
          </p:txBody>
        </p:sp>
        <p:sp>
          <p:nvSpPr>
            <p:cNvPr id="473" name="Freeform: Shape 472">
              <a:extLst>
                <a:ext uri="{FF2B5EF4-FFF2-40B4-BE49-F238E27FC236}">
                  <a16:creationId xmlns:a16="http://schemas.microsoft.com/office/drawing/2014/main" id="{A33D6CAA-C822-557F-5F22-BFA5BDF957DB}"/>
                </a:ext>
              </a:extLst>
            </p:cNvPr>
            <p:cNvSpPr/>
            <p:nvPr/>
          </p:nvSpPr>
          <p:spPr>
            <a:xfrm>
              <a:off x="8220836" y="2451264"/>
              <a:ext cx="20170" cy="20170"/>
            </a:xfrm>
            <a:custGeom>
              <a:avLst/>
              <a:gdLst>
                <a:gd name="connsiteX0" fmla="*/ -514 w 20170"/>
                <a:gd name="connsiteY0" fmla="*/ 18598 h 20170"/>
                <a:gd name="connsiteX1" fmla="*/ 19657 w 20170"/>
                <a:gd name="connsiteY1" fmla="*/ -1573 h 20170"/>
                <a:gd name="connsiteX2" fmla="*/ -514 w 20170"/>
                <a:gd name="connsiteY2" fmla="*/ 18598 h 20170"/>
              </a:gdLst>
              <a:ahLst/>
              <a:cxnLst>
                <a:cxn ang="0">
                  <a:pos x="connsiteX0" y="connsiteY0"/>
                </a:cxn>
                <a:cxn ang="0">
                  <a:pos x="connsiteX1" y="connsiteY1"/>
                </a:cxn>
                <a:cxn ang="0">
                  <a:pos x="connsiteX2" y="connsiteY2"/>
                </a:cxn>
              </a:cxnLst>
              <a:rect l="l" t="t" r="r" b="b"/>
              <a:pathLst>
                <a:path w="20170" h="20170">
                  <a:moveTo>
                    <a:pt x="-514" y="18598"/>
                  </a:moveTo>
                  <a:cubicBezTo>
                    <a:pt x="4059" y="9992"/>
                    <a:pt x="11051" y="2999"/>
                    <a:pt x="19657" y="-1573"/>
                  </a:cubicBezTo>
                  <a:cubicBezTo>
                    <a:pt x="19657" y="9588"/>
                    <a:pt x="10648" y="18598"/>
                    <a:pt x="-514" y="18598"/>
                  </a:cubicBezTo>
                  <a:close/>
                </a:path>
              </a:pathLst>
            </a:custGeom>
            <a:solidFill>
              <a:srgbClr val="141A1D"/>
            </a:solidFill>
            <a:ln w="6712" cap="flat">
              <a:noFill/>
              <a:prstDash val="solid"/>
              <a:miter/>
            </a:ln>
          </p:spPr>
          <p:txBody>
            <a:bodyPr rtlCol="0" anchor="ctr"/>
            <a:lstStyle/>
            <a:p>
              <a:endParaRPr lang="es-CO"/>
            </a:p>
          </p:txBody>
        </p:sp>
        <p:sp>
          <p:nvSpPr>
            <p:cNvPr id="474" name="Freeform: Shape 473">
              <a:extLst>
                <a:ext uri="{FF2B5EF4-FFF2-40B4-BE49-F238E27FC236}">
                  <a16:creationId xmlns:a16="http://schemas.microsoft.com/office/drawing/2014/main" id="{0BF94F81-1751-4A18-EBF1-389A07703386}"/>
                </a:ext>
              </a:extLst>
            </p:cNvPr>
            <p:cNvSpPr/>
            <p:nvPr/>
          </p:nvSpPr>
          <p:spPr>
            <a:xfrm>
              <a:off x="8171150" y="2496379"/>
              <a:ext cx="20170" cy="15060"/>
            </a:xfrm>
            <a:custGeom>
              <a:avLst/>
              <a:gdLst>
                <a:gd name="connsiteX0" fmla="*/ -514 w 20170"/>
                <a:gd name="connsiteY0" fmla="*/ 13488 h 15060"/>
                <a:gd name="connsiteX1" fmla="*/ 19657 w 20170"/>
                <a:gd name="connsiteY1" fmla="*/ -1573 h 15060"/>
                <a:gd name="connsiteX2" fmla="*/ -514 w 20170"/>
                <a:gd name="connsiteY2" fmla="*/ 13488 h 15060"/>
              </a:gdLst>
              <a:ahLst/>
              <a:cxnLst>
                <a:cxn ang="0">
                  <a:pos x="connsiteX0" y="connsiteY0"/>
                </a:cxn>
                <a:cxn ang="0">
                  <a:pos x="connsiteX1" y="connsiteY1"/>
                </a:cxn>
                <a:cxn ang="0">
                  <a:pos x="connsiteX2" y="connsiteY2"/>
                </a:cxn>
              </a:cxnLst>
              <a:rect l="l" t="t" r="r" b="b"/>
              <a:pathLst>
                <a:path w="20170" h="15060">
                  <a:moveTo>
                    <a:pt x="-514" y="13488"/>
                  </a:moveTo>
                  <a:cubicBezTo>
                    <a:pt x="2982" y="5218"/>
                    <a:pt x="10714" y="-564"/>
                    <a:pt x="19657" y="-1573"/>
                  </a:cubicBezTo>
                  <a:cubicBezTo>
                    <a:pt x="16631" y="7100"/>
                    <a:pt x="8630" y="13017"/>
                    <a:pt x="-514" y="13488"/>
                  </a:cubicBezTo>
                  <a:close/>
                </a:path>
              </a:pathLst>
            </a:custGeom>
            <a:solidFill>
              <a:srgbClr val="141A1D"/>
            </a:solidFill>
            <a:ln w="6712" cap="flat">
              <a:noFill/>
              <a:prstDash val="solid"/>
              <a:miter/>
            </a:ln>
          </p:spPr>
          <p:txBody>
            <a:bodyPr rtlCol="0" anchor="ctr"/>
            <a:lstStyle/>
            <a:p>
              <a:endParaRPr lang="es-CO"/>
            </a:p>
          </p:txBody>
        </p:sp>
        <p:sp>
          <p:nvSpPr>
            <p:cNvPr id="475" name="Freeform: Shape 474">
              <a:extLst>
                <a:ext uri="{FF2B5EF4-FFF2-40B4-BE49-F238E27FC236}">
                  <a16:creationId xmlns:a16="http://schemas.microsoft.com/office/drawing/2014/main" id="{DEA12318-74D5-76DC-F9AD-B9952C7A4BBD}"/>
                </a:ext>
              </a:extLst>
            </p:cNvPr>
            <p:cNvSpPr/>
            <p:nvPr/>
          </p:nvSpPr>
          <p:spPr>
            <a:xfrm>
              <a:off x="8321386" y="1913314"/>
              <a:ext cx="9366" cy="20507"/>
            </a:xfrm>
            <a:custGeom>
              <a:avLst/>
              <a:gdLst>
                <a:gd name="connsiteX0" fmla="*/ 8597 w 9366"/>
                <a:gd name="connsiteY0" fmla="*/ 18934 h 20507"/>
                <a:gd name="connsiteX1" fmla="*/ 4631 w 9366"/>
                <a:gd name="connsiteY1" fmla="*/ 17926 h 20507"/>
                <a:gd name="connsiteX2" fmla="*/ 1672 w 9366"/>
                <a:gd name="connsiteY2" fmla="*/ 1184 h 20507"/>
                <a:gd name="connsiteX3" fmla="*/ 3017 w 9366"/>
                <a:gd name="connsiteY3" fmla="*/ -430 h 20507"/>
                <a:gd name="connsiteX4" fmla="*/ 4361 w 9366"/>
                <a:gd name="connsiteY4" fmla="*/ -1573 h 20507"/>
                <a:gd name="connsiteX5" fmla="*/ 8597 w 9366"/>
                <a:gd name="connsiteY5" fmla="*/ 18934 h 20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66" h="20507">
                  <a:moveTo>
                    <a:pt x="8597" y="18934"/>
                  </a:moveTo>
                  <a:cubicBezTo>
                    <a:pt x="7253" y="18732"/>
                    <a:pt x="5908" y="18397"/>
                    <a:pt x="4631" y="17926"/>
                  </a:cubicBezTo>
                  <a:cubicBezTo>
                    <a:pt x="-816" y="14093"/>
                    <a:pt x="-2160" y="6630"/>
                    <a:pt x="1672" y="1184"/>
                  </a:cubicBezTo>
                  <a:cubicBezTo>
                    <a:pt x="2076" y="579"/>
                    <a:pt x="2546" y="42"/>
                    <a:pt x="3017" y="-430"/>
                  </a:cubicBezTo>
                  <a:lnTo>
                    <a:pt x="4361" y="-1573"/>
                  </a:lnTo>
                  <a:cubicBezTo>
                    <a:pt x="10413" y="4277"/>
                    <a:pt x="8597" y="11808"/>
                    <a:pt x="8597" y="18934"/>
                  </a:cubicBezTo>
                  <a:close/>
                </a:path>
              </a:pathLst>
            </a:custGeom>
            <a:solidFill>
              <a:srgbClr val="141A1D"/>
            </a:solidFill>
            <a:ln w="6712" cap="flat">
              <a:noFill/>
              <a:prstDash val="solid"/>
              <a:miter/>
            </a:ln>
          </p:spPr>
          <p:txBody>
            <a:bodyPr rtlCol="0" anchor="ctr"/>
            <a:lstStyle/>
            <a:p>
              <a:endParaRPr lang="es-CO"/>
            </a:p>
          </p:txBody>
        </p:sp>
        <p:sp>
          <p:nvSpPr>
            <p:cNvPr id="476" name="Freeform: Shape 475">
              <a:extLst>
                <a:ext uri="{FF2B5EF4-FFF2-40B4-BE49-F238E27FC236}">
                  <a16:creationId xmlns:a16="http://schemas.microsoft.com/office/drawing/2014/main" id="{97CBF5D4-4AF2-D7FD-4845-854FD98584F1}"/>
                </a:ext>
              </a:extLst>
            </p:cNvPr>
            <p:cNvSpPr/>
            <p:nvPr/>
          </p:nvSpPr>
          <p:spPr>
            <a:xfrm>
              <a:off x="8285516" y="2386852"/>
              <a:ext cx="10167" cy="14858"/>
            </a:xfrm>
            <a:custGeom>
              <a:avLst/>
              <a:gdLst>
                <a:gd name="connsiteX0" fmla="*/ -514 w 10167"/>
                <a:gd name="connsiteY0" fmla="*/ 13286 h 14858"/>
                <a:gd name="connsiteX1" fmla="*/ 9572 w 10167"/>
                <a:gd name="connsiteY1" fmla="*/ -1573 h 14858"/>
                <a:gd name="connsiteX2" fmla="*/ -514 w 10167"/>
                <a:gd name="connsiteY2" fmla="*/ 13286 h 14858"/>
              </a:gdLst>
              <a:ahLst/>
              <a:cxnLst>
                <a:cxn ang="0">
                  <a:pos x="connsiteX0" y="connsiteY0"/>
                </a:cxn>
                <a:cxn ang="0">
                  <a:pos x="connsiteX1" y="connsiteY1"/>
                </a:cxn>
                <a:cxn ang="0">
                  <a:pos x="connsiteX2" y="connsiteY2"/>
                </a:cxn>
              </a:cxnLst>
              <a:rect l="l" t="t" r="r" b="b"/>
              <a:pathLst>
                <a:path w="10167" h="14858">
                  <a:moveTo>
                    <a:pt x="-514" y="13286"/>
                  </a:moveTo>
                  <a:cubicBezTo>
                    <a:pt x="-514" y="6764"/>
                    <a:pt x="3454" y="848"/>
                    <a:pt x="9572" y="-1573"/>
                  </a:cubicBezTo>
                  <a:cubicBezTo>
                    <a:pt x="10312" y="5151"/>
                    <a:pt x="6009" y="11471"/>
                    <a:pt x="-514" y="13286"/>
                  </a:cubicBezTo>
                  <a:close/>
                </a:path>
              </a:pathLst>
            </a:custGeom>
            <a:solidFill>
              <a:srgbClr val="141A1D"/>
            </a:solidFill>
            <a:ln w="6712" cap="flat">
              <a:noFill/>
              <a:prstDash val="solid"/>
              <a:miter/>
            </a:ln>
          </p:spPr>
          <p:txBody>
            <a:bodyPr rtlCol="0" anchor="ctr"/>
            <a:lstStyle/>
            <a:p>
              <a:endParaRPr lang="es-CO"/>
            </a:p>
          </p:txBody>
        </p:sp>
        <p:sp>
          <p:nvSpPr>
            <p:cNvPr id="477" name="Freeform: Shape 476">
              <a:extLst>
                <a:ext uri="{FF2B5EF4-FFF2-40B4-BE49-F238E27FC236}">
                  <a16:creationId xmlns:a16="http://schemas.microsoft.com/office/drawing/2014/main" id="{71658B65-F6B3-0643-C775-CABC6B8967C5}"/>
                </a:ext>
              </a:extLst>
            </p:cNvPr>
            <p:cNvSpPr/>
            <p:nvPr/>
          </p:nvSpPr>
          <p:spPr>
            <a:xfrm>
              <a:off x="8051403" y="2617458"/>
              <a:ext cx="11705" cy="8616"/>
            </a:xfrm>
            <a:custGeom>
              <a:avLst/>
              <a:gdLst>
                <a:gd name="connsiteX0" fmla="*/ -514 w 11705"/>
                <a:gd name="connsiteY0" fmla="*/ 7044 h 8616"/>
                <a:gd name="connsiteX1" fmla="*/ 9504 w 11705"/>
                <a:gd name="connsiteY1" fmla="*/ -755 h 8616"/>
                <a:gd name="connsiteX2" fmla="*/ 4327 w 11705"/>
                <a:gd name="connsiteY2" fmla="*/ 6372 h 8616"/>
                <a:gd name="connsiteX3" fmla="*/ -514 w 11705"/>
                <a:gd name="connsiteY3" fmla="*/ 7044 h 8616"/>
              </a:gdLst>
              <a:ahLst/>
              <a:cxnLst>
                <a:cxn ang="0">
                  <a:pos x="connsiteX0" y="connsiteY0"/>
                </a:cxn>
                <a:cxn ang="0">
                  <a:pos x="connsiteX1" y="connsiteY1"/>
                </a:cxn>
                <a:cxn ang="0">
                  <a:pos x="connsiteX2" y="connsiteY2"/>
                </a:cxn>
                <a:cxn ang="0">
                  <a:pos x="connsiteX3" y="connsiteY3"/>
                </a:cxn>
              </a:cxnLst>
              <a:rect l="l" t="t" r="r" b="b"/>
              <a:pathLst>
                <a:path w="11705" h="8616">
                  <a:moveTo>
                    <a:pt x="-514" y="7044"/>
                  </a:moveTo>
                  <a:cubicBezTo>
                    <a:pt x="1907" y="2808"/>
                    <a:pt x="5605" y="-3915"/>
                    <a:pt x="9504" y="-755"/>
                  </a:cubicBezTo>
                  <a:cubicBezTo>
                    <a:pt x="14412" y="3145"/>
                    <a:pt x="7353" y="4758"/>
                    <a:pt x="4327" y="6372"/>
                  </a:cubicBezTo>
                  <a:cubicBezTo>
                    <a:pt x="2781" y="6843"/>
                    <a:pt x="1100" y="7044"/>
                    <a:pt x="-514" y="7044"/>
                  </a:cubicBezTo>
                  <a:close/>
                </a:path>
              </a:pathLst>
            </a:custGeom>
            <a:solidFill>
              <a:srgbClr val="000000"/>
            </a:solidFill>
            <a:ln w="6712" cap="flat">
              <a:noFill/>
              <a:prstDash val="solid"/>
              <a:miter/>
            </a:ln>
          </p:spPr>
          <p:txBody>
            <a:bodyPr rtlCol="0" anchor="ctr"/>
            <a:lstStyle/>
            <a:p>
              <a:endParaRPr lang="es-CO"/>
            </a:p>
          </p:txBody>
        </p:sp>
        <p:sp>
          <p:nvSpPr>
            <p:cNvPr id="478" name="Freeform: Shape 477">
              <a:extLst>
                <a:ext uri="{FF2B5EF4-FFF2-40B4-BE49-F238E27FC236}">
                  <a16:creationId xmlns:a16="http://schemas.microsoft.com/office/drawing/2014/main" id="{04FB022E-88FC-EE9D-85F6-8F9B25EFA412}"/>
                </a:ext>
              </a:extLst>
            </p:cNvPr>
            <p:cNvSpPr/>
            <p:nvPr/>
          </p:nvSpPr>
          <p:spPr>
            <a:xfrm>
              <a:off x="8049655" y="2626076"/>
              <a:ext cx="2084" cy="2017"/>
            </a:xfrm>
            <a:custGeom>
              <a:avLst/>
              <a:gdLst>
                <a:gd name="connsiteX0" fmla="*/ 2084 w 2084"/>
                <a:gd name="connsiteY0" fmla="*/ 0 h 2017"/>
                <a:gd name="connsiteX1" fmla="*/ 941 w 2084"/>
                <a:gd name="connsiteY1" fmla="*/ 2017 h 2017"/>
                <a:gd name="connsiteX2" fmla="*/ 0 w 2084"/>
                <a:gd name="connsiteY2" fmla="*/ 1143 h 2017"/>
                <a:gd name="connsiteX3" fmla="*/ 2084 w 2084"/>
                <a:gd name="connsiteY3" fmla="*/ 0 h 2017"/>
              </a:gdLst>
              <a:ahLst/>
              <a:cxnLst>
                <a:cxn ang="0">
                  <a:pos x="connsiteX0" y="connsiteY0"/>
                </a:cxn>
                <a:cxn ang="0">
                  <a:pos x="connsiteX1" y="connsiteY1"/>
                </a:cxn>
                <a:cxn ang="0">
                  <a:pos x="connsiteX2" y="connsiteY2"/>
                </a:cxn>
                <a:cxn ang="0">
                  <a:pos x="connsiteX3" y="connsiteY3"/>
                </a:cxn>
              </a:cxnLst>
              <a:rect l="l" t="t" r="r" b="b"/>
              <a:pathLst>
                <a:path w="2084" h="2017">
                  <a:moveTo>
                    <a:pt x="2084" y="0"/>
                  </a:moveTo>
                  <a:lnTo>
                    <a:pt x="941" y="2017"/>
                  </a:lnTo>
                  <a:lnTo>
                    <a:pt x="0" y="1143"/>
                  </a:lnTo>
                  <a:lnTo>
                    <a:pt x="2084" y="0"/>
                  </a:lnTo>
                  <a:close/>
                </a:path>
              </a:pathLst>
            </a:custGeom>
            <a:solidFill>
              <a:srgbClr val="000000"/>
            </a:solidFill>
            <a:ln w="6712" cap="flat">
              <a:noFill/>
              <a:prstDash val="solid"/>
              <a:miter/>
            </a:ln>
          </p:spPr>
          <p:txBody>
            <a:bodyPr rtlCol="0" anchor="ctr"/>
            <a:lstStyle/>
            <a:p>
              <a:endParaRPr lang="es-CO"/>
            </a:p>
          </p:txBody>
        </p:sp>
        <p:sp>
          <p:nvSpPr>
            <p:cNvPr id="479" name="Freeform: Shape 478">
              <a:extLst>
                <a:ext uri="{FF2B5EF4-FFF2-40B4-BE49-F238E27FC236}">
                  <a16:creationId xmlns:a16="http://schemas.microsoft.com/office/drawing/2014/main" id="{F88CAA41-EA68-E93D-B19A-D0A262042270}"/>
                </a:ext>
              </a:extLst>
            </p:cNvPr>
            <p:cNvSpPr/>
            <p:nvPr/>
          </p:nvSpPr>
          <p:spPr>
            <a:xfrm>
              <a:off x="8036746" y="2633942"/>
              <a:ext cx="2084" cy="2084"/>
            </a:xfrm>
            <a:custGeom>
              <a:avLst/>
              <a:gdLst>
                <a:gd name="connsiteX0" fmla="*/ 0 w 2084"/>
                <a:gd name="connsiteY0" fmla="*/ 2084 h 2084"/>
                <a:gd name="connsiteX1" fmla="*/ 1143 w 2084"/>
                <a:gd name="connsiteY1" fmla="*/ 0 h 2084"/>
                <a:gd name="connsiteX2" fmla="*/ 2084 w 2084"/>
                <a:gd name="connsiteY2" fmla="*/ 941 h 2084"/>
                <a:gd name="connsiteX3" fmla="*/ 0 w 2084"/>
                <a:gd name="connsiteY3" fmla="*/ 2084 h 2084"/>
              </a:gdLst>
              <a:ahLst/>
              <a:cxnLst>
                <a:cxn ang="0">
                  <a:pos x="connsiteX0" y="connsiteY0"/>
                </a:cxn>
                <a:cxn ang="0">
                  <a:pos x="connsiteX1" y="connsiteY1"/>
                </a:cxn>
                <a:cxn ang="0">
                  <a:pos x="connsiteX2" y="connsiteY2"/>
                </a:cxn>
                <a:cxn ang="0">
                  <a:pos x="connsiteX3" y="connsiteY3"/>
                </a:cxn>
              </a:cxnLst>
              <a:rect l="l" t="t" r="r" b="b"/>
              <a:pathLst>
                <a:path w="2084" h="2084">
                  <a:moveTo>
                    <a:pt x="0" y="2084"/>
                  </a:moveTo>
                  <a:lnTo>
                    <a:pt x="1143" y="0"/>
                  </a:lnTo>
                  <a:lnTo>
                    <a:pt x="2084" y="941"/>
                  </a:lnTo>
                  <a:lnTo>
                    <a:pt x="0" y="2084"/>
                  </a:lnTo>
                  <a:close/>
                </a:path>
              </a:pathLst>
            </a:custGeom>
            <a:solidFill>
              <a:srgbClr val="000000"/>
            </a:solidFill>
            <a:ln w="6712" cap="flat">
              <a:noFill/>
              <a:prstDash val="solid"/>
              <a:miter/>
            </a:ln>
          </p:spPr>
          <p:txBody>
            <a:bodyPr rtlCol="0" anchor="ctr"/>
            <a:lstStyle/>
            <a:p>
              <a:endParaRPr lang="es-CO"/>
            </a:p>
          </p:txBody>
        </p:sp>
        <p:sp>
          <p:nvSpPr>
            <p:cNvPr id="480" name="Freeform: Shape 479">
              <a:extLst>
                <a:ext uri="{FF2B5EF4-FFF2-40B4-BE49-F238E27FC236}">
                  <a16:creationId xmlns:a16="http://schemas.microsoft.com/office/drawing/2014/main" id="{BB29405C-C3EC-CD7F-9C0C-8E74FD05097D}"/>
                </a:ext>
              </a:extLst>
            </p:cNvPr>
            <p:cNvSpPr/>
            <p:nvPr/>
          </p:nvSpPr>
          <p:spPr>
            <a:xfrm>
              <a:off x="8255664" y="2431564"/>
              <a:ext cx="4975" cy="5042"/>
            </a:xfrm>
            <a:custGeom>
              <a:avLst/>
              <a:gdLst>
                <a:gd name="connsiteX0" fmla="*/ -514 w 4975"/>
                <a:gd name="connsiteY0" fmla="*/ 3470 h 5042"/>
                <a:gd name="connsiteX1" fmla="*/ 4462 w 4975"/>
                <a:gd name="connsiteY1" fmla="*/ -1573 h 5042"/>
                <a:gd name="connsiteX2" fmla="*/ -514 w 4975"/>
                <a:gd name="connsiteY2" fmla="*/ 3470 h 5042"/>
              </a:gdLst>
              <a:ahLst/>
              <a:cxnLst>
                <a:cxn ang="0">
                  <a:pos x="connsiteX0" y="connsiteY0"/>
                </a:cxn>
                <a:cxn ang="0">
                  <a:pos x="connsiteX1" y="connsiteY1"/>
                </a:cxn>
                <a:cxn ang="0">
                  <a:pos x="connsiteX2" y="connsiteY2"/>
                </a:cxn>
              </a:cxnLst>
              <a:rect l="l" t="t" r="r" b="b"/>
              <a:pathLst>
                <a:path w="4975" h="5042">
                  <a:moveTo>
                    <a:pt x="-514" y="3470"/>
                  </a:moveTo>
                  <a:lnTo>
                    <a:pt x="4462" y="-1573"/>
                  </a:lnTo>
                  <a:cubicBezTo>
                    <a:pt x="3924" y="915"/>
                    <a:pt x="1974" y="2865"/>
                    <a:pt x="-514" y="3470"/>
                  </a:cubicBezTo>
                  <a:close/>
                </a:path>
              </a:pathLst>
            </a:custGeom>
            <a:solidFill>
              <a:srgbClr val="141A1D"/>
            </a:solidFill>
            <a:ln w="6712" cap="flat">
              <a:noFill/>
              <a:prstDash val="solid"/>
              <a:miter/>
            </a:ln>
          </p:spPr>
          <p:txBody>
            <a:bodyPr rtlCol="0" anchor="ctr"/>
            <a:lstStyle/>
            <a:p>
              <a:endParaRPr lang="es-CO"/>
            </a:p>
          </p:txBody>
        </p:sp>
        <p:sp>
          <p:nvSpPr>
            <p:cNvPr id="481" name="Freeform: Shape 480">
              <a:extLst>
                <a:ext uri="{FF2B5EF4-FFF2-40B4-BE49-F238E27FC236}">
                  <a16:creationId xmlns:a16="http://schemas.microsoft.com/office/drawing/2014/main" id="{12BEB865-2D85-6DDF-DE10-305B01616401}"/>
                </a:ext>
              </a:extLst>
            </p:cNvPr>
            <p:cNvSpPr/>
            <p:nvPr/>
          </p:nvSpPr>
          <p:spPr>
            <a:xfrm>
              <a:off x="8250756" y="2436472"/>
              <a:ext cx="4975" cy="5042"/>
            </a:xfrm>
            <a:custGeom>
              <a:avLst/>
              <a:gdLst>
                <a:gd name="connsiteX0" fmla="*/ -514 w 4975"/>
                <a:gd name="connsiteY0" fmla="*/ 3470 h 5042"/>
                <a:gd name="connsiteX1" fmla="*/ 4462 w 4975"/>
                <a:gd name="connsiteY1" fmla="*/ -1573 h 5042"/>
              </a:gdLst>
              <a:ahLst/>
              <a:cxnLst>
                <a:cxn ang="0">
                  <a:pos x="connsiteX0" y="connsiteY0"/>
                </a:cxn>
                <a:cxn ang="0">
                  <a:pos x="connsiteX1" y="connsiteY1"/>
                </a:cxn>
              </a:cxnLst>
              <a:rect l="l" t="t" r="r" b="b"/>
              <a:pathLst>
                <a:path w="4975" h="5042">
                  <a:moveTo>
                    <a:pt x="-514" y="3470"/>
                  </a:moveTo>
                  <a:lnTo>
                    <a:pt x="4462" y="-1573"/>
                  </a:lnTo>
                  <a:close/>
                </a:path>
              </a:pathLst>
            </a:custGeom>
            <a:solidFill>
              <a:srgbClr val="141A1D"/>
            </a:solidFill>
            <a:ln w="6712" cap="flat">
              <a:noFill/>
              <a:prstDash val="solid"/>
              <a:miter/>
            </a:ln>
          </p:spPr>
          <p:txBody>
            <a:bodyPr rtlCol="0" anchor="ctr"/>
            <a:lstStyle/>
            <a:p>
              <a:endParaRPr lang="es-CO"/>
            </a:p>
          </p:txBody>
        </p:sp>
        <p:sp>
          <p:nvSpPr>
            <p:cNvPr id="482" name="Freeform: Shape 481">
              <a:extLst>
                <a:ext uri="{FF2B5EF4-FFF2-40B4-BE49-F238E27FC236}">
                  <a16:creationId xmlns:a16="http://schemas.microsoft.com/office/drawing/2014/main" id="{3EA6D701-1605-0BEF-63CE-27206481C2E2}"/>
                </a:ext>
              </a:extLst>
            </p:cNvPr>
            <p:cNvSpPr/>
            <p:nvPr/>
          </p:nvSpPr>
          <p:spPr>
            <a:xfrm>
              <a:off x="8245781" y="2441582"/>
              <a:ext cx="4975" cy="5042"/>
            </a:xfrm>
            <a:custGeom>
              <a:avLst/>
              <a:gdLst>
                <a:gd name="connsiteX0" fmla="*/ -514 w 4975"/>
                <a:gd name="connsiteY0" fmla="*/ 3470 h 5042"/>
                <a:gd name="connsiteX1" fmla="*/ 4462 w 4975"/>
                <a:gd name="connsiteY1" fmla="*/ -1573 h 5042"/>
              </a:gdLst>
              <a:ahLst/>
              <a:cxnLst>
                <a:cxn ang="0">
                  <a:pos x="connsiteX0" y="connsiteY0"/>
                </a:cxn>
                <a:cxn ang="0">
                  <a:pos x="connsiteX1" y="connsiteY1"/>
                </a:cxn>
              </a:cxnLst>
              <a:rect l="l" t="t" r="r" b="b"/>
              <a:pathLst>
                <a:path w="4975" h="5042">
                  <a:moveTo>
                    <a:pt x="-514" y="3470"/>
                  </a:moveTo>
                  <a:lnTo>
                    <a:pt x="4462" y="-1573"/>
                  </a:lnTo>
                  <a:close/>
                </a:path>
              </a:pathLst>
            </a:custGeom>
            <a:solidFill>
              <a:srgbClr val="141A1D"/>
            </a:solidFill>
            <a:ln w="6712" cap="flat">
              <a:noFill/>
              <a:prstDash val="solid"/>
              <a:miter/>
            </a:ln>
          </p:spPr>
          <p:txBody>
            <a:bodyPr rtlCol="0" anchor="ctr"/>
            <a:lstStyle/>
            <a:p>
              <a:endParaRPr lang="es-CO"/>
            </a:p>
          </p:txBody>
        </p:sp>
        <p:sp>
          <p:nvSpPr>
            <p:cNvPr id="483" name="Freeform: Shape 482">
              <a:extLst>
                <a:ext uri="{FF2B5EF4-FFF2-40B4-BE49-F238E27FC236}">
                  <a16:creationId xmlns:a16="http://schemas.microsoft.com/office/drawing/2014/main" id="{450BAEE3-A08B-FD39-6796-50223D1F383C}"/>
                </a:ext>
              </a:extLst>
            </p:cNvPr>
            <p:cNvSpPr/>
            <p:nvPr/>
          </p:nvSpPr>
          <p:spPr>
            <a:xfrm>
              <a:off x="8240805" y="2446625"/>
              <a:ext cx="5042" cy="4975"/>
            </a:xfrm>
            <a:custGeom>
              <a:avLst/>
              <a:gdLst>
                <a:gd name="connsiteX0" fmla="*/ -514 w 5042"/>
                <a:gd name="connsiteY0" fmla="*/ 3402 h 4975"/>
                <a:gd name="connsiteX1" fmla="*/ 4529 w 5042"/>
                <a:gd name="connsiteY1" fmla="*/ -1573 h 4975"/>
              </a:gdLst>
              <a:ahLst/>
              <a:cxnLst>
                <a:cxn ang="0">
                  <a:pos x="connsiteX0" y="connsiteY0"/>
                </a:cxn>
                <a:cxn ang="0">
                  <a:pos x="connsiteX1" y="connsiteY1"/>
                </a:cxn>
              </a:cxnLst>
              <a:rect l="l" t="t" r="r" b="b"/>
              <a:pathLst>
                <a:path w="5042" h="4975">
                  <a:moveTo>
                    <a:pt x="-514" y="3402"/>
                  </a:moveTo>
                  <a:cubicBezTo>
                    <a:pt x="91" y="915"/>
                    <a:pt x="2041" y="-1035"/>
                    <a:pt x="4529" y="-1573"/>
                  </a:cubicBezTo>
                  <a:close/>
                </a:path>
              </a:pathLst>
            </a:custGeom>
            <a:solidFill>
              <a:srgbClr val="141A1D"/>
            </a:solidFill>
            <a:ln w="6712" cap="flat">
              <a:noFill/>
              <a:prstDash val="solid"/>
              <a:miter/>
            </a:ln>
          </p:spPr>
          <p:txBody>
            <a:bodyPr rtlCol="0" anchor="ctr"/>
            <a:lstStyle/>
            <a:p>
              <a:endParaRPr lang="es-CO"/>
            </a:p>
          </p:txBody>
        </p:sp>
        <p:sp>
          <p:nvSpPr>
            <p:cNvPr id="484" name="Freeform: Shape 483">
              <a:extLst>
                <a:ext uri="{FF2B5EF4-FFF2-40B4-BE49-F238E27FC236}">
                  <a16:creationId xmlns:a16="http://schemas.microsoft.com/office/drawing/2014/main" id="{7419E748-044E-3972-5453-76104342B165}"/>
                </a:ext>
              </a:extLst>
            </p:cNvPr>
            <p:cNvSpPr/>
            <p:nvPr/>
          </p:nvSpPr>
          <p:spPr>
            <a:xfrm>
              <a:off x="6367881" y="5684206"/>
              <a:ext cx="5674" cy="45114"/>
            </a:xfrm>
            <a:custGeom>
              <a:avLst/>
              <a:gdLst>
                <a:gd name="connsiteX0" fmla="*/ 109 w 5674"/>
                <a:gd name="connsiteY0" fmla="*/ -1573 h 45114"/>
                <a:gd name="connsiteX1" fmla="*/ 4614 w 5674"/>
                <a:gd name="connsiteY1" fmla="*/ 43542 h 45114"/>
                <a:gd name="connsiteX2" fmla="*/ 109 w 5674"/>
                <a:gd name="connsiteY2" fmla="*/ -1573 h 45114"/>
              </a:gdLst>
              <a:ahLst/>
              <a:cxnLst>
                <a:cxn ang="0">
                  <a:pos x="connsiteX0" y="connsiteY0"/>
                </a:cxn>
                <a:cxn ang="0">
                  <a:pos x="connsiteX1" y="connsiteY1"/>
                </a:cxn>
                <a:cxn ang="0">
                  <a:pos x="connsiteX2" y="connsiteY2"/>
                </a:cxn>
              </a:cxnLst>
              <a:rect l="l" t="t" r="r" b="b"/>
              <a:pathLst>
                <a:path w="5674" h="45114">
                  <a:moveTo>
                    <a:pt x="109" y="-1573"/>
                  </a:moveTo>
                  <a:cubicBezTo>
                    <a:pt x="8446" y="12747"/>
                    <a:pt x="3740" y="28414"/>
                    <a:pt x="4614" y="43542"/>
                  </a:cubicBezTo>
                  <a:cubicBezTo>
                    <a:pt x="-3858" y="29221"/>
                    <a:pt x="916" y="13555"/>
                    <a:pt x="109" y="-1573"/>
                  </a:cubicBezTo>
                  <a:close/>
                </a:path>
              </a:pathLst>
            </a:custGeom>
            <a:solidFill>
              <a:srgbClr val="2C2C2C"/>
            </a:solidFill>
            <a:ln w="6712" cap="flat">
              <a:noFill/>
              <a:prstDash val="solid"/>
              <a:miter/>
            </a:ln>
          </p:spPr>
          <p:txBody>
            <a:bodyPr rtlCol="0" anchor="ctr"/>
            <a:lstStyle/>
            <a:p>
              <a:endParaRPr lang="es-CO"/>
            </a:p>
          </p:txBody>
        </p:sp>
        <p:sp>
          <p:nvSpPr>
            <p:cNvPr id="485" name="Freeform: Shape 484">
              <a:extLst>
                <a:ext uri="{FF2B5EF4-FFF2-40B4-BE49-F238E27FC236}">
                  <a16:creationId xmlns:a16="http://schemas.microsoft.com/office/drawing/2014/main" id="{30E1569F-EC7B-5E91-AF27-5AAE8324E59F}"/>
                </a:ext>
              </a:extLst>
            </p:cNvPr>
            <p:cNvSpPr/>
            <p:nvPr/>
          </p:nvSpPr>
          <p:spPr>
            <a:xfrm>
              <a:off x="6357942" y="5587905"/>
              <a:ext cx="5317" cy="41570"/>
            </a:xfrm>
            <a:custGeom>
              <a:avLst/>
              <a:gdLst>
                <a:gd name="connsiteX0" fmla="*/ 3997 w 5317"/>
                <a:gd name="connsiteY0" fmla="*/ 330 h 41570"/>
                <a:gd name="connsiteX1" fmla="*/ 4804 w 5317"/>
                <a:gd name="connsiteY1" fmla="*/ 39998 h 41570"/>
                <a:gd name="connsiteX2" fmla="*/ 30 w 5317"/>
                <a:gd name="connsiteY2" fmla="*/ 61 h 41570"/>
                <a:gd name="connsiteX3" fmla="*/ 3997 w 5317"/>
                <a:gd name="connsiteY3" fmla="*/ 330 h 41570"/>
              </a:gdLst>
              <a:ahLst/>
              <a:cxnLst>
                <a:cxn ang="0">
                  <a:pos x="connsiteX0" y="connsiteY0"/>
                </a:cxn>
                <a:cxn ang="0">
                  <a:pos x="connsiteX1" y="connsiteY1"/>
                </a:cxn>
                <a:cxn ang="0">
                  <a:pos x="connsiteX2" y="connsiteY2"/>
                </a:cxn>
                <a:cxn ang="0">
                  <a:pos x="connsiteX3" y="connsiteY3"/>
                </a:cxn>
              </a:cxnLst>
              <a:rect l="l" t="t" r="r" b="b"/>
              <a:pathLst>
                <a:path w="5317" h="41570">
                  <a:moveTo>
                    <a:pt x="3997" y="330"/>
                  </a:moveTo>
                  <a:lnTo>
                    <a:pt x="4804" y="39998"/>
                  </a:lnTo>
                  <a:cubicBezTo>
                    <a:pt x="-4676" y="27628"/>
                    <a:pt x="1778" y="13104"/>
                    <a:pt x="30" y="61"/>
                  </a:cubicBezTo>
                  <a:cubicBezTo>
                    <a:pt x="1509" y="-2224"/>
                    <a:pt x="2787" y="-2091"/>
                    <a:pt x="3997" y="330"/>
                  </a:cubicBezTo>
                  <a:close/>
                </a:path>
              </a:pathLst>
            </a:custGeom>
            <a:solidFill>
              <a:srgbClr val="252525"/>
            </a:solidFill>
            <a:ln w="6712" cap="flat">
              <a:noFill/>
              <a:prstDash val="solid"/>
              <a:miter/>
            </a:ln>
          </p:spPr>
          <p:txBody>
            <a:bodyPr rtlCol="0" anchor="ctr"/>
            <a:lstStyle/>
            <a:p>
              <a:endParaRPr lang="es-CO"/>
            </a:p>
          </p:txBody>
        </p:sp>
        <p:sp>
          <p:nvSpPr>
            <p:cNvPr id="486" name="Freeform: Shape 485">
              <a:extLst>
                <a:ext uri="{FF2B5EF4-FFF2-40B4-BE49-F238E27FC236}">
                  <a16:creationId xmlns:a16="http://schemas.microsoft.com/office/drawing/2014/main" id="{EBB3C13D-D144-0A9C-1D76-2E0D433EC65D}"/>
                </a:ext>
              </a:extLst>
            </p:cNvPr>
            <p:cNvSpPr/>
            <p:nvPr/>
          </p:nvSpPr>
          <p:spPr>
            <a:xfrm>
              <a:off x="6363052" y="5642561"/>
              <a:ext cx="5115" cy="36804"/>
            </a:xfrm>
            <a:custGeom>
              <a:avLst/>
              <a:gdLst>
                <a:gd name="connsiteX0" fmla="*/ 3795 w 5115"/>
                <a:gd name="connsiteY0" fmla="*/ 469 h 36804"/>
                <a:gd name="connsiteX1" fmla="*/ 4602 w 5115"/>
                <a:gd name="connsiteY1" fmla="*/ 35231 h 36804"/>
                <a:gd name="connsiteX2" fmla="*/ -172 w 5115"/>
                <a:gd name="connsiteY2" fmla="*/ 269 h 36804"/>
                <a:gd name="connsiteX3" fmla="*/ 3795 w 5115"/>
                <a:gd name="connsiteY3" fmla="*/ 469 h 36804"/>
              </a:gdLst>
              <a:ahLst/>
              <a:cxnLst>
                <a:cxn ang="0">
                  <a:pos x="connsiteX0" y="connsiteY0"/>
                </a:cxn>
                <a:cxn ang="0">
                  <a:pos x="connsiteX1" y="connsiteY1"/>
                </a:cxn>
                <a:cxn ang="0">
                  <a:pos x="connsiteX2" y="connsiteY2"/>
                </a:cxn>
                <a:cxn ang="0">
                  <a:pos x="connsiteX3" y="connsiteY3"/>
                </a:cxn>
              </a:cxnLst>
              <a:rect l="l" t="t" r="r" b="b"/>
              <a:pathLst>
                <a:path w="5115" h="36804">
                  <a:moveTo>
                    <a:pt x="3795" y="469"/>
                  </a:moveTo>
                  <a:lnTo>
                    <a:pt x="4602" y="35231"/>
                  </a:lnTo>
                  <a:cubicBezTo>
                    <a:pt x="-4139" y="24540"/>
                    <a:pt x="1307" y="11901"/>
                    <a:pt x="-172" y="269"/>
                  </a:cubicBezTo>
                  <a:cubicBezTo>
                    <a:pt x="1240" y="-2219"/>
                    <a:pt x="2585" y="-2219"/>
                    <a:pt x="3795" y="469"/>
                  </a:cubicBezTo>
                  <a:close/>
                </a:path>
              </a:pathLst>
            </a:custGeom>
            <a:solidFill>
              <a:srgbClr val="252525"/>
            </a:solidFill>
            <a:ln w="6712" cap="flat">
              <a:noFill/>
              <a:prstDash val="solid"/>
              <a:miter/>
            </a:ln>
          </p:spPr>
          <p:txBody>
            <a:bodyPr rtlCol="0" anchor="ctr"/>
            <a:lstStyle/>
            <a:p>
              <a:endParaRPr lang="es-CO"/>
            </a:p>
          </p:txBody>
        </p:sp>
        <p:sp>
          <p:nvSpPr>
            <p:cNvPr id="487" name="Freeform: Shape 486">
              <a:extLst>
                <a:ext uri="{FF2B5EF4-FFF2-40B4-BE49-F238E27FC236}">
                  <a16:creationId xmlns:a16="http://schemas.microsoft.com/office/drawing/2014/main" id="{8942DF05-FF83-5F79-6B5C-92264C4FB6AE}"/>
                </a:ext>
              </a:extLst>
            </p:cNvPr>
            <p:cNvSpPr/>
            <p:nvPr/>
          </p:nvSpPr>
          <p:spPr>
            <a:xfrm>
              <a:off x="6358486" y="5569637"/>
              <a:ext cx="4494" cy="20170"/>
            </a:xfrm>
            <a:custGeom>
              <a:avLst/>
              <a:gdLst>
                <a:gd name="connsiteX0" fmla="*/ 3453 w 4494"/>
                <a:gd name="connsiteY0" fmla="*/ 18598 h 20170"/>
                <a:gd name="connsiteX1" fmla="*/ -514 w 4494"/>
                <a:gd name="connsiteY1" fmla="*/ 18598 h 20170"/>
                <a:gd name="connsiteX2" fmla="*/ -514 w 4494"/>
                <a:gd name="connsiteY2" fmla="*/ -1573 h 20170"/>
                <a:gd name="connsiteX3" fmla="*/ 3453 w 4494"/>
                <a:gd name="connsiteY3" fmla="*/ 18598 h 20170"/>
              </a:gdLst>
              <a:ahLst/>
              <a:cxnLst>
                <a:cxn ang="0">
                  <a:pos x="connsiteX0" y="connsiteY0"/>
                </a:cxn>
                <a:cxn ang="0">
                  <a:pos x="connsiteX1" y="connsiteY1"/>
                </a:cxn>
                <a:cxn ang="0">
                  <a:pos x="connsiteX2" y="connsiteY2"/>
                </a:cxn>
                <a:cxn ang="0">
                  <a:pos x="connsiteX3" y="connsiteY3"/>
                </a:cxn>
              </a:cxnLst>
              <a:rect l="l" t="t" r="r" b="b"/>
              <a:pathLst>
                <a:path w="4494" h="20170">
                  <a:moveTo>
                    <a:pt x="3453" y="18598"/>
                  </a:moveTo>
                  <a:lnTo>
                    <a:pt x="-514" y="18598"/>
                  </a:lnTo>
                  <a:cubicBezTo>
                    <a:pt x="-514" y="11874"/>
                    <a:pt x="-514" y="5151"/>
                    <a:pt x="-514" y="-1573"/>
                  </a:cubicBezTo>
                  <a:cubicBezTo>
                    <a:pt x="5941" y="4143"/>
                    <a:pt x="3588" y="11538"/>
                    <a:pt x="3453" y="18598"/>
                  </a:cubicBezTo>
                  <a:close/>
                </a:path>
              </a:pathLst>
            </a:custGeom>
            <a:solidFill>
              <a:srgbClr val="2C2C2C"/>
            </a:solidFill>
            <a:ln w="6712" cap="flat">
              <a:noFill/>
              <a:prstDash val="solid"/>
              <a:miter/>
            </a:ln>
          </p:spPr>
          <p:txBody>
            <a:bodyPr rtlCol="0" anchor="ctr"/>
            <a:lstStyle/>
            <a:p>
              <a:endParaRPr lang="es-CO"/>
            </a:p>
          </p:txBody>
        </p:sp>
        <p:sp>
          <p:nvSpPr>
            <p:cNvPr id="488" name="Freeform: Shape 487">
              <a:extLst>
                <a:ext uri="{FF2B5EF4-FFF2-40B4-BE49-F238E27FC236}">
                  <a16:creationId xmlns:a16="http://schemas.microsoft.com/office/drawing/2014/main" id="{8EC5033D-B4ED-ECDA-3779-9050069E1C9F}"/>
                </a:ext>
              </a:extLst>
            </p:cNvPr>
            <p:cNvSpPr/>
            <p:nvPr/>
          </p:nvSpPr>
          <p:spPr>
            <a:xfrm>
              <a:off x="6373210" y="5520224"/>
              <a:ext cx="15396" cy="4433"/>
            </a:xfrm>
            <a:custGeom>
              <a:avLst/>
              <a:gdLst>
                <a:gd name="connsiteX0" fmla="*/ 14883 w 15396"/>
                <a:gd name="connsiteY0" fmla="*/ 2389 h 4433"/>
                <a:gd name="connsiteX1" fmla="*/ -514 w 15396"/>
                <a:gd name="connsiteY1" fmla="*/ 2860 h 4433"/>
                <a:gd name="connsiteX2" fmla="*/ 12026 w 15396"/>
                <a:gd name="connsiteY2" fmla="*/ -300 h 4433"/>
                <a:gd name="connsiteX3" fmla="*/ 14883 w 15396"/>
                <a:gd name="connsiteY3" fmla="*/ 2389 h 4433"/>
              </a:gdLst>
              <a:ahLst/>
              <a:cxnLst>
                <a:cxn ang="0">
                  <a:pos x="connsiteX0" y="connsiteY0"/>
                </a:cxn>
                <a:cxn ang="0">
                  <a:pos x="connsiteX1" y="connsiteY1"/>
                </a:cxn>
                <a:cxn ang="0">
                  <a:pos x="connsiteX2" y="connsiteY2"/>
                </a:cxn>
                <a:cxn ang="0">
                  <a:pos x="connsiteX3" y="connsiteY3"/>
                </a:cxn>
              </a:cxnLst>
              <a:rect l="l" t="t" r="r" b="b"/>
              <a:pathLst>
                <a:path w="15396" h="4433">
                  <a:moveTo>
                    <a:pt x="14883" y="2389"/>
                  </a:moveTo>
                  <a:lnTo>
                    <a:pt x="-514" y="2860"/>
                  </a:lnTo>
                  <a:cubicBezTo>
                    <a:pt x="2075" y="-1444"/>
                    <a:pt x="7689" y="-2855"/>
                    <a:pt x="12026" y="-300"/>
                  </a:cubicBezTo>
                  <a:cubicBezTo>
                    <a:pt x="13162" y="372"/>
                    <a:pt x="14137" y="1314"/>
                    <a:pt x="14883" y="2389"/>
                  </a:cubicBezTo>
                  <a:close/>
                </a:path>
              </a:pathLst>
            </a:custGeom>
            <a:solidFill>
              <a:srgbClr val="252525"/>
            </a:solidFill>
            <a:ln w="6712" cap="flat">
              <a:noFill/>
              <a:prstDash val="solid"/>
              <a:miter/>
            </a:ln>
          </p:spPr>
          <p:txBody>
            <a:bodyPr rtlCol="0" anchor="ctr"/>
            <a:lstStyle/>
            <a:p>
              <a:endParaRPr lang="es-CO"/>
            </a:p>
          </p:txBody>
        </p:sp>
        <p:sp>
          <p:nvSpPr>
            <p:cNvPr id="489" name="Freeform: Shape 488">
              <a:extLst>
                <a:ext uri="{FF2B5EF4-FFF2-40B4-BE49-F238E27FC236}">
                  <a16:creationId xmlns:a16="http://schemas.microsoft.com/office/drawing/2014/main" id="{00FA8DBF-0D29-9363-A6D2-74475FCFFA2B}"/>
                </a:ext>
              </a:extLst>
            </p:cNvPr>
            <p:cNvSpPr/>
            <p:nvPr/>
          </p:nvSpPr>
          <p:spPr>
            <a:xfrm>
              <a:off x="6363394" y="5629610"/>
              <a:ext cx="4404" cy="14993"/>
            </a:xfrm>
            <a:custGeom>
              <a:avLst/>
              <a:gdLst>
                <a:gd name="connsiteX0" fmla="*/ 3453 w 4404"/>
                <a:gd name="connsiteY0" fmla="*/ 13420 h 14993"/>
                <a:gd name="connsiteX1" fmla="*/ -514 w 4404"/>
                <a:gd name="connsiteY1" fmla="*/ 13420 h 14993"/>
                <a:gd name="connsiteX2" fmla="*/ -514 w 4404"/>
                <a:gd name="connsiteY2" fmla="*/ -1573 h 14993"/>
                <a:gd name="connsiteX3" fmla="*/ 3453 w 4404"/>
                <a:gd name="connsiteY3" fmla="*/ 13420 h 14993"/>
              </a:gdLst>
              <a:ahLst/>
              <a:cxnLst>
                <a:cxn ang="0">
                  <a:pos x="connsiteX0" y="connsiteY0"/>
                </a:cxn>
                <a:cxn ang="0">
                  <a:pos x="connsiteX1" y="connsiteY1"/>
                </a:cxn>
                <a:cxn ang="0">
                  <a:pos x="connsiteX2" y="connsiteY2"/>
                </a:cxn>
                <a:cxn ang="0">
                  <a:pos x="connsiteX3" y="connsiteY3"/>
                </a:cxn>
              </a:cxnLst>
              <a:rect l="l" t="t" r="r" b="b"/>
              <a:pathLst>
                <a:path w="4404" h="14993">
                  <a:moveTo>
                    <a:pt x="3453" y="13420"/>
                  </a:moveTo>
                  <a:lnTo>
                    <a:pt x="-514" y="13420"/>
                  </a:lnTo>
                  <a:lnTo>
                    <a:pt x="-514" y="-1573"/>
                  </a:lnTo>
                  <a:cubicBezTo>
                    <a:pt x="5000" y="2193"/>
                    <a:pt x="3991" y="7841"/>
                    <a:pt x="3453" y="13420"/>
                  </a:cubicBezTo>
                  <a:close/>
                </a:path>
              </a:pathLst>
            </a:custGeom>
            <a:solidFill>
              <a:srgbClr val="2C2C2C"/>
            </a:solidFill>
            <a:ln w="6712" cap="flat">
              <a:noFill/>
              <a:prstDash val="solid"/>
              <a:miter/>
            </a:ln>
          </p:spPr>
          <p:txBody>
            <a:bodyPr rtlCol="0" anchor="ctr"/>
            <a:lstStyle/>
            <a:p>
              <a:endParaRPr lang="es-CO"/>
            </a:p>
          </p:txBody>
        </p:sp>
        <p:sp>
          <p:nvSpPr>
            <p:cNvPr id="490" name="Freeform: Shape 489">
              <a:extLst>
                <a:ext uri="{FF2B5EF4-FFF2-40B4-BE49-F238E27FC236}">
                  <a16:creationId xmlns:a16="http://schemas.microsoft.com/office/drawing/2014/main" id="{F1FBDFA8-556A-D691-767D-F85F6D3D6CEA}"/>
                </a:ext>
              </a:extLst>
            </p:cNvPr>
            <p:cNvSpPr/>
            <p:nvPr/>
          </p:nvSpPr>
          <p:spPr>
            <a:xfrm>
              <a:off x="7040655" y="6466153"/>
              <a:ext cx="14993" cy="5042"/>
            </a:xfrm>
            <a:custGeom>
              <a:avLst/>
              <a:gdLst>
                <a:gd name="connsiteX0" fmla="*/ -514 w 14993"/>
                <a:gd name="connsiteY0" fmla="*/ 3470 h 5042"/>
                <a:gd name="connsiteX1" fmla="*/ 14480 w 14993"/>
                <a:gd name="connsiteY1" fmla="*/ 3470 h 5042"/>
              </a:gdLst>
              <a:ahLst/>
              <a:cxnLst>
                <a:cxn ang="0">
                  <a:pos x="connsiteX0" y="connsiteY0"/>
                </a:cxn>
                <a:cxn ang="0">
                  <a:pos x="connsiteX1" y="connsiteY1"/>
                </a:cxn>
              </a:cxnLst>
              <a:rect l="l" t="t" r="r" b="b"/>
              <a:pathLst>
                <a:path w="14993" h="5042">
                  <a:moveTo>
                    <a:pt x="-514" y="3470"/>
                  </a:moveTo>
                  <a:cubicBezTo>
                    <a:pt x="4462" y="-3254"/>
                    <a:pt x="9437" y="-3254"/>
                    <a:pt x="14480" y="3470"/>
                  </a:cubicBezTo>
                  <a:close/>
                </a:path>
              </a:pathLst>
            </a:custGeom>
            <a:solidFill>
              <a:srgbClr val="020202"/>
            </a:solidFill>
            <a:ln w="6712" cap="flat">
              <a:noFill/>
              <a:prstDash val="solid"/>
              <a:miter/>
            </a:ln>
          </p:spPr>
          <p:txBody>
            <a:bodyPr rtlCol="0" anchor="ctr"/>
            <a:lstStyle/>
            <a:p>
              <a:endParaRPr lang="es-CO"/>
            </a:p>
          </p:txBody>
        </p:sp>
        <p:sp>
          <p:nvSpPr>
            <p:cNvPr id="491" name="Freeform: Shape 490">
              <a:extLst>
                <a:ext uri="{FF2B5EF4-FFF2-40B4-BE49-F238E27FC236}">
                  <a16:creationId xmlns:a16="http://schemas.microsoft.com/office/drawing/2014/main" id="{AAC35B18-5828-6BF9-AC8D-DE81A5223866}"/>
                </a:ext>
              </a:extLst>
            </p:cNvPr>
            <p:cNvSpPr/>
            <p:nvPr/>
          </p:nvSpPr>
          <p:spPr>
            <a:xfrm>
              <a:off x="6358351" y="5533429"/>
              <a:ext cx="4700" cy="11330"/>
            </a:xfrm>
            <a:custGeom>
              <a:avLst/>
              <a:gdLst>
                <a:gd name="connsiteX0" fmla="*/ 4126 w 4700"/>
                <a:gd name="connsiteY0" fmla="*/ -327 h 11330"/>
                <a:gd name="connsiteX1" fmla="*/ -514 w 4700"/>
                <a:gd name="connsiteY1" fmla="*/ 9758 h 11330"/>
                <a:gd name="connsiteX2" fmla="*/ -514 w 4700"/>
                <a:gd name="connsiteY2" fmla="*/ -125 h 11330"/>
                <a:gd name="connsiteX3" fmla="*/ 3117 w 4700"/>
                <a:gd name="connsiteY3" fmla="*/ -1269 h 11330"/>
                <a:gd name="connsiteX4" fmla="*/ 4126 w 4700"/>
                <a:gd name="connsiteY4" fmla="*/ -327 h 11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0" h="11330">
                  <a:moveTo>
                    <a:pt x="4126" y="-327"/>
                  </a:moveTo>
                  <a:cubicBezTo>
                    <a:pt x="4549" y="3639"/>
                    <a:pt x="2767" y="7539"/>
                    <a:pt x="-514" y="9758"/>
                  </a:cubicBezTo>
                  <a:cubicBezTo>
                    <a:pt x="-514" y="6464"/>
                    <a:pt x="-514" y="3035"/>
                    <a:pt x="-514" y="-125"/>
                  </a:cubicBezTo>
                  <a:cubicBezTo>
                    <a:pt x="179" y="-1471"/>
                    <a:pt x="1806" y="-1941"/>
                    <a:pt x="3117" y="-1269"/>
                  </a:cubicBezTo>
                  <a:cubicBezTo>
                    <a:pt x="3527" y="-1000"/>
                    <a:pt x="3877" y="-731"/>
                    <a:pt x="4126" y="-327"/>
                  </a:cubicBezTo>
                  <a:close/>
                </a:path>
              </a:pathLst>
            </a:custGeom>
            <a:solidFill>
              <a:srgbClr val="2C2C2C"/>
            </a:solidFill>
            <a:ln w="6712" cap="flat">
              <a:noFill/>
              <a:prstDash val="solid"/>
              <a:miter/>
            </a:ln>
          </p:spPr>
          <p:txBody>
            <a:bodyPr rtlCol="0" anchor="ctr"/>
            <a:lstStyle/>
            <a:p>
              <a:endParaRPr lang="es-CO"/>
            </a:p>
          </p:txBody>
        </p:sp>
        <p:sp>
          <p:nvSpPr>
            <p:cNvPr id="492" name="Freeform: Shape 491">
              <a:extLst>
                <a:ext uri="{FF2B5EF4-FFF2-40B4-BE49-F238E27FC236}">
                  <a16:creationId xmlns:a16="http://schemas.microsoft.com/office/drawing/2014/main" id="{CC235B6B-3F60-7F08-01B1-B7A238D3D2D2}"/>
                </a:ext>
              </a:extLst>
            </p:cNvPr>
            <p:cNvSpPr/>
            <p:nvPr/>
          </p:nvSpPr>
          <p:spPr>
            <a:xfrm>
              <a:off x="6363394" y="5524859"/>
              <a:ext cx="6213" cy="5042"/>
            </a:xfrm>
            <a:custGeom>
              <a:avLst/>
              <a:gdLst>
                <a:gd name="connsiteX0" fmla="*/ 4260 w 6213"/>
                <a:gd name="connsiteY0" fmla="*/ 2729 h 5042"/>
                <a:gd name="connsiteX1" fmla="*/ -514 w 6213"/>
                <a:gd name="connsiteY1" fmla="*/ 3470 h 5042"/>
                <a:gd name="connsiteX2" fmla="*/ 4394 w 6213"/>
                <a:gd name="connsiteY2" fmla="*/ -1573 h 5042"/>
                <a:gd name="connsiteX3" fmla="*/ 5538 w 6213"/>
                <a:gd name="connsiteY3" fmla="*/ 1318 h 5042"/>
                <a:gd name="connsiteX4" fmla="*/ 4260 w 6213"/>
                <a:gd name="connsiteY4" fmla="*/ 2729 h 5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3" h="5042">
                  <a:moveTo>
                    <a:pt x="4260" y="2729"/>
                  </a:moveTo>
                  <a:cubicBezTo>
                    <a:pt x="2693" y="3133"/>
                    <a:pt x="1093" y="3335"/>
                    <a:pt x="-514" y="3470"/>
                  </a:cubicBezTo>
                  <a:lnTo>
                    <a:pt x="4394" y="-1573"/>
                  </a:lnTo>
                  <a:cubicBezTo>
                    <a:pt x="5605" y="-565"/>
                    <a:pt x="5941" y="376"/>
                    <a:pt x="5538" y="1318"/>
                  </a:cubicBezTo>
                  <a:cubicBezTo>
                    <a:pt x="5134" y="2258"/>
                    <a:pt x="4664" y="2729"/>
                    <a:pt x="4260" y="2729"/>
                  </a:cubicBezTo>
                  <a:close/>
                </a:path>
              </a:pathLst>
            </a:custGeom>
            <a:solidFill>
              <a:srgbClr val="252525"/>
            </a:solidFill>
            <a:ln w="6712" cap="flat">
              <a:noFill/>
              <a:prstDash val="solid"/>
              <a:miter/>
            </a:ln>
          </p:spPr>
          <p:txBody>
            <a:bodyPr rtlCol="0" anchor="ctr"/>
            <a:lstStyle/>
            <a:p>
              <a:endParaRPr lang="es-CO"/>
            </a:p>
          </p:txBody>
        </p:sp>
        <p:sp>
          <p:nvSpPr>
            <p:cNvPr id="493" name="Freeform: Shape 492">
              <a:extLst>
                <a:ext uri="{FF2B5EF4-FFF2-40B4-BE49-F238E27FC236}">
                  <a16:creationId xmlns:a16="http://schemas.microsoft.com/office/drawing/2014/main" id="{A73F5945-F883-8E06-ED4F-2E370CE62CB6}"/>
                </a:ext>
              </a:extLst>
            </p:cNvPr>
            <p:cNvSpPr/>
            <p:nvPr/>
          </p:nvSpPr>
          <p:spPr>
            <a:xfrm>
              <a:off x="6368168" y="5524707"/>
              <a:ext cx="4975" cy="4453"/>
            </a:xfrm>
            <a:custGeom>
              <a:avLst/>
              <a:gdLst>
                <a:gd name="connsiteX0" fmla="*/ -514 w 4975"/>
                <a:gd name="connsiteY0" fmla="*/ 2881 h 4453"/>
                <a:gd name="connsiteX1" fmla="*/ -514 w 4975"/>
                <a:gd name="connsiteY1" fmla="*/ -1421 h 4453"/>
                <a:gd name="connsiteX2" fmla="*/ 4462 w 4975"/>
                <a:gd name="connsiteY2" fmla="*/ -1421 h 4453"/>
                <a:gd name="connsiteX3" fmla="*/ -514 w 4975"/>
                <a:gd name="connsiteY3" fmla="*/ 2881 h 4453"/>
              </a:gdLst>
              <a:ahLst/>
              <a:cxnLst>
                <a:cxn ang="0">
                  <a:pos x="connsiteX0" y="connsiteY0"/>
                </a:cxn>
                <a:cxn ang="0">
                  <a:pos x="connsiteX1" y="connsiteY1"/>
                </a:cxn>
                <a:cxn ang="0">
                  <a:pos x="connsiteX2" y="connsiteY2"/>
                </a:cxn>
                <a:cxn ang="0">
                  <a:pos x="connsiteX3" y="connsiteY3"/>
                </a:cxn>
              </a:cxnLst>
              <a:rect l="l" t="t" r="r" b="b"/>
              <a:pathLst>
                <a:path w="4975" h="4453">
                  <a:moveTo>
                    <a:pt x="-514" y="2881"/>
                  </a:moveTo>
                  <a:cubicBezTo>
                    <a:pt x="-514" y="1469"/>
                    <a:pt x="-514" y="-10"/>
                    <a:pt x="-514" y="-1421"/>
                  </a:cubicBezTo>
                  <a:cubicBezTo>
                    <a:pt x="1140" y="-1623"/>
                    <a:pt x="2807" y="-1623"/>
                    <a:pt x="4462" y="-1421"/>
                  </a:cubicBezTo>
                  <a:cubicBezTo>
                    <a:pt x="2848" y="-77"/>
                    <a:pt x="1167" y="1335"/>
                    <a:pt x="-514" y="2881"/>
                  </a:cubicBezTo>
                  <a:close/>
                </a:path>
              </a:pathLst>
            </a:custGeom>
            <a:solidFill>
              <a:srgbClr val="2C2C2C"/>
            </a:solidFill>
            <a:ln w="6712" cap="flat">
              <a:noFill/>
              <a:prstDash val="solid"/>
              <a:miter/>
            </a:ln>
          </p:spPr>
          <p:txBody>
            <a:bodyPr rtlCol="0" anchor="ctr"/>
            <a:lstStyle/>
            <a:p>
              <a:endParaRPr lang="es-CO"/>
            </a:p>
          </p:txBody>
        </p:sp>
        <p:sp>
          <p:nvSpPr>
            <p:cNvPr id="494" name="Freeform: Shape 493">
              <a:extLst>
                <a:ext uri="{FF2B5EF4-FFF2-40B4-BE49-F238E27FC236}">
                  <a16:creationId xmlns:a16="http://schemas.microsoft.com/office/drawing/2014/main" id="{4C93D1F6-F5C8-834A-24BC-804F57654EEA}"/>
                </a:ext>
              </a:extLst>
            </p:cNvPr>
            <p:cNvSpPr/>
            <p:nvPr/>
          </p:nvSpPr>
          <p:spPr>
            <a:xfrm>
              <a:off x="6358620" y="5529699"/>
              <a:ext cx="4785" cy="4975"/>
            </a:xfrm>
            <a:custGeom>
              <a:avLst/>
              <a:gdLst>
                <a:gd name="connsiteX0" fmla="*/ 3857 w 4785"/>
                <a:gd name="connsiteY0" fmla="*/ 3402 h 4975"/>
                <a:gd name="connsiteX1" fmla="*/ -514 w 4785"/>
                <a:gd name="connsiteY1" fmla="*/ 3402 h 4975"/>
                <a:gd name="connsiteX2" fmla="*/ 4260 w 4785"/>
                <a:gd name="connsiteY2" fmla="*/ -1573 h 4975"/>
                <a:gd name="connsiteX3" fmla="*/ 3857 w 4785"/>
                <a:gd name="connsiteY3" fmla="*/ 3402 h 4975"/>
              </a:gdLst>
              <a:ahLst/>
              <a:cxnLst>
                <a:cxn ang="0">
                  <a:pos x="connsiteX0" y="connsiteY0"/>
                </a:cxn>
                <a:cxn ang="0">
                  <a:pos x="connsiteX1" y="connsiteY1"/>
                </a:cxn>
                <a:cxn ang="0">
                  <a:pos x="connsiteX2" y="connsiteY2"/>
                </a:cxn>
                <a:cxn ang="0">
                  <a:pos x="connsiteX3" y="connsiteY3"/>
                </a:cxn>
              </a:cxnLst>
              <a:rect l="l" t="t" r="r" b="b"/>
              <a:pathLst>
                <a:path w="4785" h="4975">
                  <a:moveTo>
                    <a:pt x="3857" y="3402"/>
                  </a:moveTo>
                  <a:lnTo>
                    <a:pt x="-514" y="3402"/>
                  </a:lnTo>
                  <a:cubicBezTo>
                    <a:pt x="1100" y="1722"/>
                    <a:pt x="2647" y="41"/>
                    <a:pt x="4260" y="-1573"/>
                  </a:cubicBezTo>
                  <a:cubicBezTo>
                    <a:pt x="4314" y="108"/>
                    <a:pt x="4173" y="1789"/>
                    <a:pt x="3857" y="3402"/>
                  </a:cubicBezTo>
                  <a:close/>
                </a:path>
              </a:pathLst>
            </a:custGeom>
            <a:solidFill>
              <a:srgbClr val="252525"/>
            </a:solidFill>
            <a:ln w="6712" cap="flat">
              <a:noFill/>
              <a:prstDash val="solid"/>
              <a:miter/>
            </a:ln>
          </p:spPr>
          <p:txBody>
            <a:bodyPr rtlCol="0" anchor="ctr"/>
            <a:lstStyle/>
            <a:p>
              <a:endParaRPr lang="es-CO"/>
            </a:p>
          </p:txBody>
        </p:sp>
        <p:sp>
          <p:nvSpPr>
            <p:cNvPr id="495" name="Freeform: Shape 494">
              <a:extLst>
                <a:ext uri="{FF2B5EF4-FFF2-40B4-BE49-F238E27FC236}">
                  <a16:creationId xmlns:a16="http://schemas.microsoft.com/office/drawing/2014/main" id="{448A73A8-70C5-E151-6015-4F5F6CC1927A}"/>
                </a:ext>
              </a:extLst>
            </p:cNvPr>
            <p:cNvSpPr/>
            <p:nvPr/>
          </p:nvSpPr>
          <p:spPr>
            <a:xfrm>
              <a:off x="6657212" y="5649379"/>
              <a:ext cx="4975" cy="4975"/>
            </a:xfrm>
            <a:custGeom>
              <a:avLst/>
              <a:gdLst>
                <a:gd name="connsiteX0" fmla="*/ 4462 w 4975"/>
                <a:gd name="connsiteY0" fmla="*/ -1573 h 4975"/>
                <a:gd name="connsiteX1" fmla="*/ -514 w 4975"/>
                <a:gd name="connsiteY1" fmla="*/ 3402 h 4975"/>
                <a:gd name="connsiteX2" fmla="*/ 4462 w 4975"/>
                <a:gd name="connsiteY2" fmla="*/ -1573 h 4975"/>
              </a:gdLst>
              <a:ahLst/>
              <a:cxnLst>
                <a:cxn ang="0">
                  <a:pos x="connsiteX0" y="connsiteY0"/>
                </a:cxn>
                <a:cxn ang="0">
                  <a:pos x="connsiteX1" y="connsiteY1"/>
                </a:cxn>
                <a:cxn ang="0">
                  <a:pos x="connsiteX2" y="connsiteY2"/>
                </a:cxn>
              </a:cxnLst>
              <a:rect l="l" t="t" r="r" b="b"/>
              <a:pathLst>
                <a:path w="4975" h="4975">
                  <a:moveTo>
                    <a:pt x="4462" y="-1573"/>
                  </a:moveTo>
                  <a:cubicBezTo>
                    <a:pt x="2781" y="41"/>
                    <a:pt x="1100" y="1722"/>
                    <a:pt x="-514" y="3402"/>
                  </a:cubicBezTo>
                  <a:cubicBezTo>
                    <a:pt x="1100" y="1722"/>
                    <a:pt x="2781" y="41"/>
                    <a:pt x="4462" y="-1573"/>
                  </a:cubicBezTo>
                  <a:close/>
                </a:path>
              </a:pathLst>
            </a:custGeom>
            <a:solidFill>
              <a:srgbClr val="020202"/>
            </a:solidFill>
            <a:ln w="6712" cap="flat">
              <a:noFill/>
              <a:prstDash val="solid"/>
              <a:miter/>
            </a:ln>
          </p:spPr>
          <p:txBody>
            <a:bodyPr rtlCol="0" anchor="ctr"/>
            <a:lstStyle/>
            <a:p>
              <a:endParaRPr lang="es-CO"/>
            </a:p>
          </p:txBody>
        </p:sp>
        <p:sp>
          <p:nvSpPr>
            <p:cNvPr id="496" name="Freeform: Shape 495">
              <a:extLst>
                <a:ext uri="{FF2B5EF4-FFF2-40B4-BE49-F238E27FC236}">
                  <a16:creationId xmlns:a16="http://schemas.microsoft.com/office/drawing/2014/main" id="{802EB608-3564-0603-0FE4-AE3F9B10C17F}"/>
                </a:ext>
              </a:extLst>
            </p:cNvPr>
            <p:cNvSpPr/>
            <p:nvPr/>
          </p:nvSpPr>
          <p:spPr>
            <a:xfrm>
              <a:off x="6657212" y="5664305"/>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497" name="Freeform: Shape 496">
              <a:extLst>
                <a:ext uri="{FF2B5EF4-FFF2-40B4-BE49-F238E27FC236}">
                  <a16:creationId xmlns:a16="http://schemas.microsoft.com/office/drawing/2014/main" id="{2E3FB242-7818-2A8D-6418-B24980C6EA42}"/>
                </a:ext>
              </a:extLst>
            </p:cNvPr>
            <p:cNvSpPr/>
            <p:nvPr/>
          </p:nvSpPr>
          <p:spPr>
            <a:xfrm>
              <a:off x="6652237" y="5714125"/>
              <a:ext cx="4975" cy="4975"/>
            </a:xfrm>
            <a:custGeom>
              <a:avLst/>
              <a:gdLst>
                <a:gd name="connsiteX0" fmla="*/ 4462 w 4975"/>
                <a:gd name="connsiteY0" fmla="*/ -1573 h 4975"/>
                <a:gd name="connsiteX1" fmla="*/ -514 w 4975"/>
                <a:gd name="connsiteY1" fmla="*/ 3402 h 4975"/>
              </a:gdLst>
              <a:ahLst/>
              <a:cxnLst>
                <a:cxn ang="0">
                  <a:pos x="connsiteX0" y="connsiteY0"/>
                </a:cxn>
                <a:cxn ang="0">
                  <a:pos x="connsiteX1" y="connsiteY1"/>
                </a:cxn>
              </a:cxnLst>
              <a:rect l="l" t="t" r="r" b="b"/>
              <a:pathLst>
                <a:path w="4975" h="4975">
                  <a:moveTo>
                    <a:pt x="4462" y="-1573"/>
                  </a:moveTo>
                  <a:lnTo>
                    <a:pt x="-514" y="3402"/>
                  </a:lnTo>
                  <a:close/>
                </a:path>
              </a:pathLst>
            </a:custGeom>
            <a:solidFill>
              <a:srgbClr val="020202"/>
            </a:solidFill>
            <a:ln w="6712" cap="flat">
              <a:noFill/>
              <a:prstDash val="solid"/>
              <a:miter/>
            </a:ln>
          </p:spPr>
          <p:txBody>
            <a:bodyPr rtlCol="0" anchor="ctr"/>
            <a:lstStyle/>
            <a:p>
              <a:endParaRPr lang="es-CO"/>
            </a:p>
          </p:txBody>
        </p:sp>
        <p:sp>
          <p:nvSpPr>
            <p:cNvPr id="498" name="Freeform: Shape 497">
              <a:extLst>
                <a:ext uri="{FF2B5EF4-FFF2-40B4-BE49-F238E27FC236}">
                  <a16:creationId xmlns:a16="http://schemas.microsoft.com/office/drawing/2014/main" id="{8D804F4F-EF37-56D9-1AE4-7D83847958A0}"/>
                </a:ext>
              </a:extLst>
            </p:cNvPr>
            <p:cNvSpPr/>
            <p:nvPr/>
          </p:nvSpPr>
          <p:spPr>
            <a:xfrm>
              <a:off x="6652237" y="5729321"/>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499" name="Freeform: Shape 498">
              <a:extLst>
                <a:ext uri="{FF2B5EF4-FFF2-40B4-BE49-F238E27FC236}">
                  <a16:creationId xmlns:a16="http://schemas.microsoft.com/office/drawing/2014/main" id="{F10BAD68-23C9-B325-472E-777680A931B5}"/>
                </a:ext>
              </a:extLst>
            </p:cNvPr>
            <p:cNvSpPr/>
            <p:nvPr/>
          </p:nvSpPr>
          <p:spPr>
            <a:xfrm>
              <a:off x="6652237" y="5848596"/>
              <a:ext cx="4975" cy="4975"/>
            </a:xfrm>
            <a:custGeom>
              <a:avLst/>
              <a:gdLst>
                <a:gd name="connsiteX0" fmla="*/ 4462 w 4975"/>
                <a:gd name="connsiteY0" fmla="*/ -1573 h 4975"/>
                <a:gd name="connsiteX1" fmla="*/ -514 w 4975"/>
                <a:gd name="connsiteY1" fmla="*/ 3402 h 4975"/>
              </a:gdLst>
              <a:ahLst/>
              <a:cxnLst>
                <a:cxn ang="0">
                  <a:pos x="connsiteX0" y="connsiteY0"/>
                </a:cxn>
                <a:cxn ang="0">
                  <a:pos x="connsiteX1" y="connsiteY1"/>
                </a:cxn>
              </a:cxnLst>
              <a:rect l="l" t="t" r="r" b="b"/>
              <a:pathLst>
                <a:path w="4975" h="4975">
                  <a:moveTo>
                    <a:pt x="4462" y="-1573"/>
                  </a:moveTo>
                  <a:lnTo>
                    <a:pt x="-514" y="3402"/>
                  </a:lnTo>
                  <a:close/>
                </a:path>
              </a:pathLst>
            </a:custGeom>
            <a:solidFill>
              <a:srgbClr val="020202"/>
            </a:solidFill>
            <a:ln w="6712" cap="flat">
              <a:noFill/>
              <a:prstDash val="solid"/>
              <a:miter/>
            </a:ln>
          </p:spPr>
          <p:txBody>
            <a:bodyPr rtlCol="0" anchor="ctr"/>
            <a:lstStyle/>
            <a:p>
              <a:endParaRPr lang="es-CO"/>
            </a:p>
          </p:txBody>
        </p:sp>
        <p:sp>
          <p:nvSpPr>
            <p:cNvPr id="500" name="Freeform: Shape 499">
              <a:extLst>
                <a:ext uri="{FF2B5EF4-FFF2-40B4-BE49-F238E27FC236}">
                  <a16:creationId xmlns:a16="http://schemas.microsoft.com/office/drawing/2014/main" id="{DEE4CAC1-F134-9C7B-56AB-AFD56AA10A68}"/>
                </a:ext>
              </a:extLst>
            </p:cNvPr>
            <p:cNvSpPr/>
            <p:nvPr/>
          </p:nvSpPr>
          <p:spPr>
            <a:xfrm>
              <a:off x="6652237" y="5873473"/>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00" y="108"/>
                    <a:pt x="2781" y="1789"/>
                    <a:pt x="4462" y="3402"/>
                  </a:cubicBezTo>
                  <a:cubicBezTo>
                    <a:pt x="2781" y="1789"/>
                    <a:pt x="1100" y="108"/>
                    <a:pt x="-514" y="-1573"/>
                  </a:cubicBezTo>
                  <a:close/>
                </a:path>
              </a:pathLst>
            </a:custGeom>
            <a:solidFill>
              <a:srgbClr val="020202"/>
            </a:solidFill>
            <a:ln w="6712" cap="flat">
              <a:noFill/>
              <a:prstDash val="solid"/>
              <a:miter/>
            </a:ln>
          </p:spPr>
          <p:txBody>
            <a:bodyPr rtlCol="0" anchor="ctr"/>
            <a:lstStyle/>
            <a:p>
              <a:endParaRPr lang="es-CO"/>
            </a:p>
          </p:txBody>
        </p:sp>
        <p:sp>
          <p:nvSpPr>
            <p:cNvPr id="501" name="Freeform: Shape 500">
              <a:extLst>
                <a:ext uri="{FF2B5EF4-FFF2-40B4-BE49-F238E27FC236}">
                  <a16:creationId xmlns:a16="http://schemas.microsoft.com/office/drawing/2014/main" id="{1834B55B-85AB-F9FB-B551-FE96D517BC3F}"/>
                </a:ext>
              </a:extLst>
            </p:cNvPr>
            <p:cNvSpPr/>
            <p:nvPr/>
          </p:nvSpPr>
          <p:spPr>
            <a:xfrm>
              <a:off x="6657212" y="5913344"/>
              <a:ext cx="4975" cy="4975"/>
            </a:xfrm>
            <a:custGeom>
              <a:avLst/>
              <a:gdLst>
                <a:gd name="connsiteX0" fmla="*/ 4462 w 4975"/>
                <a:gd name="connsiteY0" fmla="*/ -1573 h 4975"/>
                <a:gd name="connsiteX1" fmla="*/ -514 w 4975"/>
                <a:gd name="connsiteY1" fmla="*/ 3402 h 4975"/>
              </a:gdLst>
              <a:ahLst/>
              <a:cxnLst>
                <a:cxn ang="0">
                  <a:pos x="connsiteX0" y="connsiteY0"/>
                </a:cxn>
                <a:cxn ang="0">
                  <a:pos x="connsiteX1" y="connsiteY1"/>
                </a:cxn>
              </a:cxnLst>
              <a:rect l="l" t="t" r="r" b="b"/>
              <a:pathLst>
                <a:path w="4975" h="4975">
                  <a:moveTo>
                    <a:pt x="4462" y="-1573"/>
                  </a:moveTo>
                  <a:lnTo>
                    <a:pt x="-514" y="3402"/>
                  </a:lnTo>
                  <a:close/>
                </a:path>
              </a:pathLst>
            </a:custGeom>
            <a:solidFill>
              <a:srgbClr val="020202"/>
            </a:solidFill>
            <a:ln w="6712" cap="flat">
              <a:noFill/>
              <a:prstDash val="solid"/>
              <a:miter/>
            </a:ln>
          </p:spPr>
          <p:txBody>
            <a:bodyPr rtlCol="0" anchor="ctr"/>
            <a:lstStyle/>
            <a:p>
              <a:endParaRPr lang="es-CO"/>
            </a:p>
          </p:txBody>
        </p:sp>
        <p:sp>
          <p:nvSpPr>
            <p:cNvPr id="502" name="Freeform: Shape 501">
              <a:extLst>
                <a:ext uri="{FF2B5EF4-FFF2-40B4-BE49-F238E27FC236}">
                  <a16:creationId xmlns:a16="http://schemas.microsoft.com/office/drawing/2014/main" id="{51F4B6C7-ED2A-113A-0ED0-DFC5AA960C96}"/>
                </a:ext>
              </a:extLst>
            </p:cNvPr>
            <p:cNvSpPr/>
            <p:nvPr/>
          </p:nvSpPr>
          <p:spPr>
            <a:xfrm>
              <a:off x="6667163" y="6017961"/>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503" name="Freeform: Shape 502">
              <a:extLst>
                <a:ext uri="{FF2B5EF4-FFF2-40B4-BE49-F238E27FC236}">
                  <a16:creationId xmlns:a16="http://schemas.microsoft.com/office/drawing/2014/main" id="{7FC7FA2A-F5ED-7138-F5EC-FF7C0A9A3C1D}"/>
                </a:ext>
              </a:extLst>
            </p:cNvPr>
            <p:cNvSpPr/>
            <p:nvPr/>
          </p:nvSpPr>
          <p:spPr>
            <a:xfrm>
              <a:off x="6672138" y="6022937"/>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67" y="41"/>
                    <a:pt x="2781" y="1722"/>
                    <a:pt x="4462" y="3402"/>
                  </a:cubicBezTo>
                  <a:cubicBezTo>
                    <a:pt x="2781" y="1722"/>
                    <a:pt x="1167" y="41"/>
                    <a:pt x="-514" y="-1573"/>
                  </a:cubicBezTo>
                  <a:close/>
                </a:path>
              </a:pathLst>
            </a:custGeom>
            <a:solidFill>
              <a:srgbClr val="020202"/>
            </a:solidFill>
            <a:ln w="6712" cap="flat">
              <a:noFill/>
              <a:prstDash val="solid"/>
              <a:miter/>
            </a:ln>
          </p:spPr>
          <p:txBody>
            <a:bodyPr rtlCol="0" anchor="ctr"/>
            <a:lstStyle/>
            <a:p>
              <a:endParaRPr lang="es-CO"/>
            </a:p>
          </p:txBody>
        </p:sp>
        <p:sp>
          <p:nvSpPr>
            <p:cNvPr id="504" name="Freeform: Shape 503">
              <a:extLst>
                <a:ext uri="{FF2B5EF4-FFF2-40B4-BE49-F238E27FC236}">
                  <a16:creationId xmlns:a16="http://schemas.microsoft.com/office/drawing/2014/main" id="{F5041F38-16D0-484E-BE85-D9B7E9BF0C8F}"/>
                </a:ext>
              </a:extLst>
            </p:cNvPr>
            <p:cNvSpPr/>
            <p:nvPr/>
          </p:nvSpPr>
          <p:spPr>
            <a:xfrm>
              <a:off x="6697015" y="6107586"/>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67" y="108"/>
                    <a:pt x="2848" y="1722"/>
                    <a:pt x="4462" y="3402"/>
                  </a:cubicBezTo>
                  <a:cubicBezTo>
                    <a:pt x="2848" y="1722"/>
                    <a:pt x="1167" y="108"/>
                    <a:pt x="-514" y="-1573"/>
                  </a:cubicBezTo>
                  <a:close/>
                </a:path>
              </a:pathLst>
            </a:custGeom>
            <a:solidFill>
              <a:srgbClr val="020202"/>
            </a:solidFill>
            <a:ln w="6712" cap="flat">
              <a:noFill/>
              <a:prstDash val="solid"/>
              <a:miter/>
            </a:ln>
          </p:spPr>
          <p:txBody>
            <a:bodyPr rtlCol="0" anchor="ctr"/>
            <a:lstStyle/>
            <a:p>
              <a:endParaRPr lang="es-CO"/>
            </a:p>
          </p:txBody>
        </p:sp>
        <p:sp>
          <p:nvSpPr>
            <p:cNvPr id="505" name="Freeform: Shape 504">
              <a:extLst>
                <a:ext uri="{FF2B5EF4-FFF2-40B4-BE49-F238E27FC236}">
                  <a16:creationId xmlns:a16="http://schemas.microsoft.com/office/drawing/2014/main" id="{25CB6BA6-53EF-D81B-0F98-E89489D527C0}"/>
                </a:ext>
              </a:extLst>
            </p:cNvPr>
            <p:cNvSpPr/>
            <p:nvPr/>
          </p:nvSpPr>
          <p:spPr>
            <a:xfrm>
              <a:off x="6701991" y="6112562"/>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lnTo>
                    <a:pt x="4462" y="3402"/>
                  </a:lnTo>
                  <a:cubicBezTo>
                    <a:pt x="2848" y="1722"/>
                    <a:pt x="1167" y="108"/>
                    <a:pt x="-514" y="-1573"/>
                  </a:cubicBezTo>
                  <a:close/>
                </a:path>
              </a:pathLst>
            </a:custGeom>
            <a:solidFill>
              <a:srgbClr val="020202"/>
            </a:solidFill>
            <a:ln w="6712" cap="flat">
              <a:noFill/>
              <a:prstDash val="solid"/>
              <a:miter/>
            </a:ln>
          </p:spPr>
          <p:txBody>
            <a:bodyPr rtlCol="0" anchor="ctr"/>
            <a:lstStyle/>
            <a:p>
              <a:endParaRPr lang="es-CO"/>
            </a:p>
          </p:txBody>
        </p:sp>
        <p:sp>
          <p:nvSpPr>
            <p:cNvPr id="506" name="Freeform: Shape 505">
              <a:extLst>
                <a:ext uri="{FF2B5EF4-FFF2-40B4-BE49-F238E27FC236}">
                  <a16:creationId xmlns:a16="http://schemas.microsoft.com/office/drawing/2014/main" id="{5F8335C0-D5A0-6026-4DC3-F1F394949D4F}"/>
                </a:ext>
              </a:extLst>
            </p:cNvPr>
            <p:cNvSpPr/>
            <p:nvPr/>
          </p:nvSpPr>
          <p:spPr>
            <a:xfrm>
              <a:off x="6711942" y="6127488"/>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507" name="Freeform: Shape 506">
              <a:extLst>
                <a:ext uri="{FF2B5EF4-FFF2-40B4-BE49-F238E27FC236}">
                  <a16:creationId xmlns:a16="http://schemas.microsoft.com/office/drawing/2014/main" id="{811E189D-C505-919D-56BE-B05EC7936554}"/>
                </a:ext>
              </a:extLst>
            </p:cNvPr>
            <p:cNvSpPr/>
            <p:nvPr/>
          </p:nvSpPr>
          <p:spPr>
            <a:xfrm>
              <a:off x="6716917" y="6147457"/>
              <a:ext cx="5042" cy="4975"/>
            </a:xfrm>
            <a:custGeom>
              <a:avLst/>
              <a:gdLst>
                <a:gd name="connsiteX0" fmla="*/ -514 w 5042"/>
                <a:gd name="connsiteY0" fmla="*/ -1573 h 4975"/>
                <a:gd name="connsiteX1" fmla="*/ 4529 w 5042"/>
                <a:gd name="connsiteY1" fmla="*/ 3402 h 4975"/>
              </a:gdLst>
              <a:ahLst/>
              <a:cxnLst>
                <a:cxn ang="0">
                  <a:pos x="connsiteX0" y="connsiteY0"/>
                </a:cxn>
                <a:cxn ang="0">
                  <a:pos x="connsiteX1" y="connsiteY1"/>
                </a:cxn>
              </a:cxnLst>
              <a:rect l="l" t="t" r="r" b="b"/>
              <a:pathLst>
                <a:path w="5042" h="4975">
                  <a:moveTo>
                    <a:pt x="-514" y="-1573"/>
                  </a:moveTo>
                  <a:lnTo>
                    <a:pt x="4529" y="3402"/>
                  </a:lnTo>
                  <a:close/>
                </a:path>
              </a:pathLst>
            </a:custGeom>
            <a:solidFill>
              <a:srgbClr val="020202"/>
            </a:solidFill>
            <a:ln w="6712" cap="flat">
              <a:noFill/>
              <a:prstDash val="solid"/>
              <a:miter/>
            </a:ln>
          </p:spPr>
          <p:txBody>
            <a:bodyPr rtlCol="0" anchor="ctr"/>
            <a:lstStyle/>
            <a:p>
              <a:endParaRPr lang="es-CO"/>
            </a:p>
          </p:txBody>
        </p:sp>
        <p:sp>
          <p:nvSpPr>
            <p:cNvPr id="508" name="Freeform: Shape 507">
              <a:extLst>
                <a:ext uri="{FF2B5EF4-FFF2-40B4-BE49-F238E27FC236}">
                  <a16:creationId xmlns:a16="http://schemas.microsoft.com/office/drawing/2014/main" id="{082EFD39-6850-B1FF-207E-9AB29BDC997D}"/>
                </a:ext>
              </a:extLst>
            </p:cNvPr>
            <p:cNvSpPr/>
            <p:nvPr/>
          </p:nvSpPr>
          <p:spPr>
            <a:xfrm>
              <a:off x="6731910" y="6187261"/>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00" y="108"/>
                    <a:pt x="2781" y="1789"/>
                    <a:pt x="4462" y="3402"/>
                  </a:cubicBezTo>
                  <a:cubicBezTo>
                    <a:pt x="2781" y="1789"/>
                    <a:pt x="1167" y="108"/>
                    <a:pt x="-514" y="-1573"/>
                  </a:cubicBezTo>
                  <a:close/>
                </a:path>
              </a:pathLst>
            </a:custGeom>
            <a:solidFill>
              <a:srgbClr val="020202"/>
            </a:solidFill>
            <a:ln w="6712" cap="flat">
              <a:noFill/>
              <a:prstDash val="solid"/>
              <a:miter/>
            </a:ln>
          </p:spPr>
          <p:txBody>
            <a:bodyPr rtlCol="0" anchor="ctr"/>
            <a:lstStyle/>
            <a:p>
              <a:endParaRPr lang="es-CO"/>
            </a:p>
          </p:txBody>
        </p:sp>
        <p:sp>
          <p:nvSpPr>
            <p:cNvPr id="509" name="Freeform: Shape 508">
              <a:extLst>
                <a:ext uri="{FF2B5EF4-FFF2-40B4-BE49-F238E27FC236}">
                  <a16:creationId xmlns:a16="http://schemas.microsoft.com/office/drawing/2014/main" id="{AAC026AD-F900-CA32-6D60-B4E26A3F6A37}"/>
                </a:ext>
              </a:extLst>
            </p:cNvPr>
            <p:cNvSpPr/>
            <p:nvPr/>
          </p:nvSpPr>
          <p:spPr>
            <a:xfrm>
              <a:off x="6736886" y="6192236"/>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510" name="Freeform: Shape 509">
              <a:extLst>
                <a:ext uri="{FF2B5EF4-FFF2-40B4-BE49-F238E27FC236}">
                  <a16:creationId xmlns:a16="http://schemas.microsoft.com/office/drawing/2014/main" id="{37FBE144-1B4C-340B-1D05-73B221DC8D95}"/>
                </a:ext>
              </a:extLst>
            </p:cNvPr>
            <p:cNvSpPr/>
            <p:nvPr/>
          </p:nvSpPr>
          <p:spPr>
            <a:xfrm>
              <a:off x="6761763" y="6247032"/>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511" name="Freeform: Shape 510">
              <a:extLst>
                <a:ext uri="{FF2B5EF4-FFF2-40B4-BE49-F238E27FC236}">
                  <a16:creationId xmlns:a16="http://schemas.microsoft.com/office/drawing/2014/main" id="{A877379F-38E8-18BD-92D2-CAEBB303D86E}"/>
                </a:ext>
              </a:extLst>
            </p:cNvPr>
            <p:cNvSpPr/>
            <p:nvPr/>
          </p:nvSpPr>
          <p:spPr>
            <a:xfrm>
              <a:off x="6766738" y="6252008"/>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512" name="Freeform: Shape 511">
              <a:extLst>
                <a:ext uri="{FF2B5EF4-FFF2-40B4-BE49-F238E27FC236}">
                  <a16:creationId xmlns:a16="http://schemas.microsoft.com/office/drawing/2014/main" id="{2A167098-7204-AEA6-640F-B724064F13AA}"/>
                </a:ext>
              </a:extLst>
            </p:cNvPr>
            <p:cNvSpPr/>
            <p:nvPr/>
          </p:nvSpPr>
          <p:spPr>
            <a:xfrm>
              <a:off x="6781665" y="6261958"/>
              <a:ext cx="5042" cy="5042"/>
            </a:xfrm>
            <a:custGeom>
              <a:avLst/>
              <a:gdLst>
                <a:gd name="connsiteX0" fmla="*/ -514 w 5042"/>
                <a:gd name="connsiteY0" fmla="*/ -1573 h 5042"/>
                <a:gd name="connsiteX1" fmla="*/ 4529 w 5042"/>
                <a:gd name="connsiteY1" fmla="*/ 3470 h 5042"/>
              </a:gdLst>
              <a:ahLst/>
              <a:cxnLst>
                <a:cxn ang="0">
                  <a:pos x="connsiteX0" y="connsiteY0"/>
                </a:cxn>
                <a:cxn ang="0">
                  <a:pos x="connsiteX1" y="connsiteY1"/>
                </a:cxn>
              </a:cxnLst>
              <a:rect l="l" t="t" r="r" b="b"/>
              <a:pathLst>
                <a:path w="5042" h="5042">
                  <a:moveTo>
                    <a:pt x="-514" y="-1573"/>
                  </a:moveTo>
                  <a:lnTo>
                    <a:pt x="4529" y="3470"/>
                  </a:lnTo>
                  <a:close/>
                </a:path>
              </a:pathLst>
            </a:custGeom>
            <a:solidFill>
              <a:srgbClr val="020202"/>
            </a:solidFill>
            <a:ln w="6712" cap="flat">
              <a:noFill/>
              <a:prstDash val="solid"/>
              <a:miter/>
            </a:ln>
          </p:spPr>
          <p:txBody>
            <a:bodyPr rtlCol="0" anchor="ctr"/>
            <a:lstStyle/>
            <a:p>
              <a:endParaRPr lang="es-CO"/>
            </a:p>
          </p:txBody>
        </p:sp>
        <p:sp>
          <p:nvSpPr>
            <p:cNvPr id="513" name="Freeform: Shape 512">
              <a:extLst>
                <a:ext uri="{FF2B5EF4-FFF2-40B4-BE49-F238E27FC236}">
                  <a16:creationId xmlns:a16="http://schemas.microsoft.com/office/drawing/2014/main" id="{58C0CD08-41F5-74F6-0C84-A23AAB10A695}"/>
                </a:ext>
              </a:extLst>
            </p:cNvPr>
            <p:cNvSpPr/>
            <p:nvPr/>
          </p:nvSpPr>
          <p:spPr>
            <a:xfrm>
              <a:off x="6791683" y="6271976"/>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514" name="Freeform: Shape 513">
              <a:extLst>
                <a:ext uri="{FF2B5EF4-FFF2-40B4-BE49-F238E27FC236}">
                  <a16:creationId xmlns:a16="http://schemas.microsoft.com/office/drawing/2014/main" id="{6D2F7FBA-B68F-DD02-DEEE-FC27DEE72644}"/>
                </a:ext>
              </a:extLst>
            </p:cNvPr>
            <p:cNvSpPr/>
            <p:nvPr/>
          </p:nvSpPr>
          <p:spPr>
            <a:xfrm>
              <a:off x="6811584" y="6311779"/>
              <a:ext cx="4975" cy="4976"/>
            </a:xfrm>
            <a:custGeom>
              <a:avLst/>
              <a:gdLst>
                <a:gd name="connsiteX0" fmla="*/ -514 w 4975"/>
                <a:gd name="connsiteY0" fmla="*/ -1573 h 4976"/>
                <a:gd name="connsiteX1" fmla="*/ 4462 w 4975"/>
                <a:gd name="connsiteY1" fmla="*/ 3404 h 4976"/>
                <a:gd name="connsiteX2" fmla="*/ -514 w 4975"/>
                <a:gd name="connsiteY2" fmla="*/ -1573 h 4976"/>
              </a:gdLst>
              <a:ahLst/>
              <a:cxnLst>
                <a:cxn ang="0">
                  <a:pos x="connsiteX0" y="connsiteY0"/>
                </a:cxn>
                <a:cxn ang="0">
                  <a:pos x="connsiteX1" y="connsiteY1"/>
                </a:cxn>
                <a:cxn ang="0">
                  <a:pos x="connsiteX2" y="connsiteY2"/>
                </a:cxn>
              </a:cxnLst>
              <a:rect l="l" t="t" r="r" b="b"/>
              <a:pathLst>
                <a:path w="4975" h="4976">
                  <a:moveTo>
                    <a:pt x="-514" y="-1573"/>
                  </a:moveTo>
                  <a:cubicBezTo>
                    <a:pt x="1167" y="108"/>
                    <a:pt x="2781" y="1789"/>
                    <a:pt x="4462" y="3404"/>
                  </a:cubicBezTo>
                  <a:cubicBezTo>
                    <a:pt x="2781" y="1789"/>
                    <a:pt x="1167" y="108"/>
                    <a:pt x="-514" y="-1573"/>
                  </a:cubicBezTo>
                  <a:close/>
                </a:path>
              </a:pathLst>
            </a:custGeom>
            <a:solidFill>
              <a:srgbClr val="020202"/>
            </a:solidFill>
            <a:ln w="6712" cap="flat">
              <a:noFill/>
              <a:prstDash val="solid"/>
              <a:miter/>
            </a:ln>
          </p:spPr>
          <p:txBody>
            <a:bodyPr rtlCol="0" anchor="ctr"/>
            <a:lstStyle/>
            <a:p>
              <a:endParaRPr lang="es-CO"/>
            </a:p>
          </p:txBody>
        </p:sp>
        <p:sp>
          <p:nvSpPr>
            <p:cNvPr id="515" name="Freeform: Shape 514">
              <a:extLst>
                <a:ext uri="{FF2B5EF4-FFF2-40B4-BE49-F238E27FC236}">
                  <a16:creationId xmlns:a16="http://schemas.microsoft.com/office/drawing/2014/main" id="{07593EFE-0015-6157-14C6-7EA65AF5B4C8}"/>
                </a:ext>
              </a:extLst>
            </p:cNvPr>
            <p:cNvSpPr/>
            <p:nvPr/>
          </p:nvSpPr>
          <p:spPr>
            <a:xfrm>
              <a:off x="6851388" y="6341700"/>
              <a:ext cx="5042" cy="4975"/>
            </a:xfrm>
            <a:custGeom>
              <a:avLst/>
              <a:gdLst>
                <a:gd name="connsiteX0" fmla="*/ -514 w 5042"/>
                <a:gd name="connsiteY0" fmla="*/ -1573 h 4975"/>
                <a:gd name="connsiteX1" fmla="*/ 4529 w 5042"/>
                <a:gd name="connsiteY1" fmla="*/ 3402 h 4975"/>
              </a:gdLst>
              <a:ahLst/>
              <a:cxnLst>
                <a:cxn ang="0">
                  <a:pos x="connsiteX0" y="connsiteY0"/>
                </a:cxn>
                <a:cxn ang="0">
                  <a:pos x="connsiteX1" y="connsiteY1"/>
                </a:cxn>
              </a:cxnLst>
              <a:rect l="l" t="t" r="r" b="b"/>
              <a:pathLst>
                <a:path w="5042" h="4975">
                  <a:moveTo>
                    <a:pt x="-514" y="-1573"/>
                  </a:moveTo>
                  <a:lnTo>
                    <a:pt x="4529" y="3402"/>
                  </a:lnTo>
                  <a:close/>
                </a:path>
              </a:pathLst>
            </a:custGeom>
            <a:solidFill>
              <a:srgbClr val="020202"/>
            </a:solidFill>
            <a:ln w="6712" cap="flat">
              <a:noFill/>
              <a:prstDash val="solid"/>
              <a:miter/>
            </a:ln>
          </p:spPr>
          <p:txBody>
            <a:bodyPr rtlCol="0" anchor="ctr"/>
            <a:lstStyle/>
            <a:p>
              <a:endParaRPr lang="es-CO"/>
            </a:p>
          </p:txBody>
        </p:sp>
        <p:sp>
          <p:nvSpPr>
            <p:cNvPr id="516" name="Freeform: Shape 515">
              <a:extLst>
                <a:ext uri="{FF2B5EF4-FFF2-40B4-BE49-F238E27FC236}">
                  <a16:creationId xmlns:a16="http://schemas.microsoft.com/office/drawing/2014/main" id="{9C2A27CE-9FFA-0175-52B4-D1D1222F0B2E}"/>
                </a:ext>
              </a:extLst>
            </p:cNvPr>
            <p:cNvSpPr/>
            <p:nvPr/>
          </p:nvSpPr>
          <p:spPr>
            <a:xfrm>
              <a:off x="6871356" y="6371552"/>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517" name="Freeform: Shape 516">
              <a:extLst>
                <a:ext uri="{FF2B5EF4-FFF2-40B4-BE49-F238E27FC236}">
                  <a16:creationId xmlns:a16="http://schemas.microsoft.com/office/drawing/2014/main" id="{52C5C398-B21B-7532-4E3F-A8720DD72D49}"/>
                </a:ext>
              </a:extLst>
            </p:cNvPr>
            <p:cNvSpPr/>
            <p:nvPr/>
          </p:nvSpPr>
          <p:spPr>
            <a:xfrm>
              <a:off x="6901209" y="6386478"/>
              <a:ext cx="4975" cy="5042"/>
            </a:xfrm>
            <a:custGeom>
              <a:avLst/>
              <a:gdLst>
                <a:gd name="connsiteX0" fmla="*/ -514 w 4975"/>
                <a:gd name="connsiteY0" fmla="*/ -1573 h 5042"/>
                <a:gd name="connsiteX1" fmla="*/ 4462 w 4975"/>
                <a:gd name="connsiteY1" fmla="*/ 3470 h 5042"/>
              </a:gdLst>
              <a:ahLst/>
              <a:cxnLst>
                <a:cxn ang="0">
                  <a:pos x="connsiteX0" y="connsiteY0"/>
                </a:cxn>
                <a:cxn ang="0">
                  <a:pos x="connsiteX1" y="connsiteY1"/>
                </a:cxn>
              </a:cxnLst>
              <a:rect l="l" t="t" r="r" b="b"/>
              <a:pathLst>
                <a:path w="4975" h="5042">
                  <a:moveTo>
                    <a:pt x="-514" y="-1573"/>
                  </a:moveTo>
                  <a:lnTo>
                    <a:pt x="4462" y="3470"/>
                  </a:lnTo>
                  <a:close/>
                </a:path>
              </a:pathLst>
            </a:custGeom>
            <a:solidFill>
              <a:srgbClr val="020202"/>
            </a:solidFill>
            <a:ln w="6712" cap="flat">
              <a:noFill/>
              <a:prstDash val="solid"/>
              <a:miter/>
            </a:ln>
          </p:spPr>
          <p:txBody>
            <a:bodyPr rtlCol="0" anchor="ctr"/>
            <a:lstStyle/>
            <a:p>
              <a:endParaRPr lang="es-CO"/>
            </a:p>
          </p:txBody>
        </p:sp>
        <p:sp>
          <p:nvSpPr>
            <p:cNvPr id="518" name="Freeform: Shape 517">
              <a:extLst>
                <a:ext uri="{FF2B5EF4-FFF2-40B4-BE49-F238E27FC236}">
                  <a16:creationId xmlns:a16="http://schemas.microsoft.com/office/drawing/2014/main" id="{6ACDEFF1-968D-0AD0-EBCB-4679DD927CE5}"/>
                </a:ext>
              </a:extLst>
            </p:cNvPr>
            <p:cNvSpPr/>
            <p:nvPr/>
          </p:nvSpPr>
          <p:spPr>
            <a:xfrm>
              <a:off x="6921178" y="6406447"/>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519" name="Freeform: Shape 518">
              <a:extLst>
                <a:ext uri="{FF2B5EF4-FFF2-40B4-BE49-F238E27FC236}">
                  <a16:creationId xmlns:a16="http://schemas.microsoft.com/office/drawing/2014/main" id="{A1CDCAE3-6846-5AC1-8928-43AFB066549D}"/>
                </a:ext>
              </a:extLst>
            </p:cNvPr>
            <p:cNvSpPr/>
            <p:nvPr/>
          </p:nvSpPr>
          <p:spPr>
            <a:xfrm>
              <a:off x="6936104" y="6426348"/>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00" y="108"/>
                    <a:pt x="2781" y="1722"/>
                    <a:pt x="4462" y="3402"/>
                  </a:cubicBezTo>
                  <a:cubicBezTo>
                    <a:pt x="2781" y="1722"/>
                    <a:pt x="1100" y="108"/>
                    <a:pt x="-514" y="-1573"/>
                  </a:cubicBezTo>
                  <a:close/>
                </a:path>
              </a:pathLst>
            </a:custGeom>
            <a:solidFill>
              <a:srgbClr val="020202"/>
            </a:solidFill>
            <a:ln w="6712" cap="flat">
              <a:noFill/>
              <a:prstDash val="solid"/>
              <a:miter/>
            </a:ln>
          </p:spPr>
          <p:txBody>
            <a:bodyPr rtlCol="0" anchor="ctr"/>
            <a:lstStyle/>
            <a:p>
              <a:endParaRPr lang="es-CO"/>
            </a:p>
          </p:txBody>
        </p:sp>
        <p:sp>
          <p:nvSpPr>
            <p:cNvPr id="520" name="Freeform: Shape 519">
              <a:extLst>
                <a:ext uri="{FF2B5EF4-FFF2-40B4-BE49-F238E27FC236}">
                  <a16:creationId xmlns:a16="http://schemas.microsoft.com/office/drawing/2014/main" id="{3EE63892-28D7-224C-8287-A67D75505212}"/>
                </a:ext>
              </a:extLst>
            </p:cNvPr>
            <p:cNvSpPr/>
            <p:nvPr/>
          </p:nvSpPr>
          <p:spPr>
            <a:xfrm>
              <a:off x="6965957" y="6431324"/>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521" name="Freeform: Shape 520">
              <a:extLst>
                <a:ext uri="{FF2B5EF4-FFF2-40B4-BE49-F238E27FC236}">
                  <a16:creationId xmlns:a16="http://schemas.microsoft.com/office/drawing/2014/main" id="{6C59F5EA-1125-EF59-3E70-EC41E12ADAB9}"/>
                </a:ext>
              </a:extLst>
            </p:cNvPr>
            <p:cNvSpPr/>
            <p:nvPr/>
          </p:nvSpPr>
          <p:spPr>
            <a:xfrm>
              <a:off x="6980883" y="6441274"/>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522" name="Freeform: Shape 521">
              <a:extLst>
                <a:ext uri="{FF2B5EF4-FFF2-40B4-BE49-F238E27FC236}">
                  <a16:creationId xmlns:a16="http://schemas.microsoft.com/office/drawing/2014/main" id="{2BE13B76-E897-5D7F-5EE9-797E201AF021}"/>
                </a:ext>
              </a:extLst>
            </p:cNvPr>
            <p:cNvSpPr/>
            <p:nvPr/>
          </p:nvSpPr>
          <p:spPr>
            <a:xfrm>
              <a:off x="6995809" y="6456269"/>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523" name="Freeform: Shape 522">
              <a:extLst>
                <a:ext uri="{FF2B5EF4-FFF2-40B4-BE49-F238E27FC236}">
                  <a16:creationId xmlns:a16="http://schemas.microsoft.com/office/drawing/2014/main" id="{0217D45B-0A3C-82AE-54C9-EE50920652DB}"/>
                </a:ext>
              </a:extLst>
            </p:cNvPr>
            <p:cNvSpPr/>
            <p:nvPr/>
          </p:nvSpPr>
          <p:spPr>
            <a:xfrm>
              <a:off x="7015980" y="6461245"/>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67" y="41"/>
                    <a:pt x="2781" y="1722"/>
                    <a:pt x="4462" y="3402"/>
                  </a:cubicBezTo>
                  <a:cubicBezTo>
                    <a:pt x="2579" y="1722"/>
                    <a:pt x="965" y="41"/>
                    <a:pt x="-514" y="-1573"/>
                  </a:cubicBezTo>
                  <a:close/>
                </a:path>
              </a:pathLst>
            </a:custGeom>
            <a:solidFill>
              <a:srgbClr val="020202"/>
            </a:solidFill>
            <a:ln w="6712" cap="flat">
              <a:noFill/>
              <a:prstDash val="solid"/>
              <a:miter/>
            </a:ln>
          </p:spPr>
          <p:txBody>
            <a:bodyPr rtlCol="0" anchor="ctr"/>
            <a:lstStyle/>
            <a:p>
              <a:endParaRPr lang="es-CO"/>
            </a:p>
          </p:txBody>
        </p:sp>
        <p:sp>
          <p:nvSpPr>
            <p:cNvPr id="524" name="Freeform: Shape 523">
              <a:extLst>
                <a:ext uri="{FF2B5EF4-FFF2-40B4-BE49-F238E27FC236}">
                  <a16:creationId xmlns:a16="http://schemas.microsoft.com/office/drawing/2014/main" id="{B9BA0D02-F6AC-2F61-1DB8-EE8C8C905165}"/>
                </a:ext>
              </a:extLst>
            </p:cNvPr>
            <p:cNvSpPr/>
            <p:nvPr/>
          </p:nvSpPr>
          <p:spPr>
            <a:xfrm>
              <a:off x="7030704" y="6466220"/>
              <a:ext cx="4976" cy="4975"/>
            </a:xfrm>
            <a:custGeom>
              <a:avLst/>
              <a:gdLst>
                <a:gd name="connsiteX0" fmla="*/ -514 w 4976"/>
                <a:gd name="connsiteY0" fmla="*/ -1573 h 4975"/>
                <a:gd name="connsiteX1" fmla="*/ 4462 w 4976"/>
                <a:gd name="connsiteY1" fmla="*/ 3402 h 4975"/>
              </a:gdLst>
              <a:ahLst/>
              <a:cxnLst>
                <a:cxn ang="0">
                  <a:pos x="connsiteX0" y="connsiteY0"/>
                </a:cxn>
                <a:cxn ang="0">
                  <a:pos x="connsiteX1" y="connsiteY1"/>
                </a:cxn>
              </a:cxnLst>
              <a:rect l="l" t="t" r="r" b="b"/>
              <a:pathLst>
                <a:path w="4976"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525" name="Freeform: Shape 524">
              <a:extLst>
                <a:ext uri="{FF2B5EF4-FFF2-40B4-BE49-F238E27FC236}">
                  <a16:creationId xmlns:a16="http://schemas.microsoft.com/office/drawing/2014/main" id="{492E7E68-0D5A-4D40-E3BD-2D59536C7065}"/>
                </a:ext>
              </a:extLst>
            </p:cNvPr>
            <p:cNvSpPr/>
            <p:nvPr/>
          </p:nvSpPr>
          <p:spPr>
            <a:xfrm>
              <a:off x="7075550" y="6471195"/>
              <a:ext cx="4975" cy="4975"/>
            </a:xfrm>
            <a:custGeom>
              <a:avLst/>
              <a:gdLst>
                <a:gd name="connsiteX0" fmla="*/ -514 w 4975"/>
                <a:gd name="connsiteY0" fmla="*/ 3402 h 4975"/>
                <a:gd name="connsiteX1" fmla="*/ 4462 w 4975"/>
                <a:gd name="connsiteY1" fmla="*/ -1573 h 4975"/>
                <a:gd name="connsiteX2" fmla="*/ -514 w 4975"/>
                <a:gd name="connsiteY2" fmla="*/ 3402 h 4975"/>
              </a:gdLst>
              <a:ahLst/>
              <a:cxnLst>
                <a:cxn ang="0">
                  <a:pos x="connsiteX0" y="connsiteY0"/>
                </a:cxn>
                <a:cxn ang="0">
                  <a:pos x="connsiteX1" y="connsiteY1"/>
                </a:cxn>
                <a:cxn ang="0">
                  <a:pos x="connsiteX2" y="connsiteY2"/>
                </a:cxn>
              </a:cxnLst>
              <a:rect l="l" t="t" r="r" b="b"/>
              <a:pathLst>
                <a:path w="4975" h="4975">
                  <a:moveTo>
                    <a:pt x="-514" y="3402"/>
                  </a:moveTo>
                  <a:cubicBezTo>
                    <a:pt x="1167" y="1722"/>
                    <a:pt x="2781" y="41"/>
                    <a:pt x="4462" y="-1573"/>
                  </a:cubicBezTo>
                  <a:cubicBezTo>
                    <a:pt x="2781" y="41"/>
                    <a:pt x="1167" y="1722"/>
                    <a:pt x="-514" y="3402"/>
                  </a:cubicBezTo>
                  <a:close/>
                </a:path>
              </a:pathLst>
            </a:custGeom>
            <a:solidFill>
              <a:srgbClr val="020202"/>
            </a:solidFill>
            <a:ln w="6712" cap="flat">
              <a:noFill/>
              <a:prstDash val="solid"/>
              <a:miter/>
            </a:ln>
          </p:spPr>
          <p:txBody>
            <a:bodyPr rtlCol="0" anchor="ctr"/>
            <a:lstStyle/>
            <a:p>
              <a:endParaRPr lang="es-CO"/>
            </a:p>
          </p:txBody>
        </p:sp>
        <p:sp>
          <p:nvSpPr>
            <p:cNvPr id="526" name="Freeform: Shape 525">
              <a:extLst>
                <a:ext uri="{FF2B5EF4-FFF2-40B4-BE49-F238E27FC236}">
                  <a16:creationId xmlns:a16="http://schemas.microsoft.com/office/drawing/2014/main" id="{4BE0DA36-4E09-95E6-159B-B366270E8FD5}"/>
                </a:ext>
              </a:extLst>
            </p:cNvPr>
            <p:cNvSpPr/>
            <p:nvPr/>
          </p:nvSpPr>
          <p:spPr>
            <a:xfrm>
              <a:off x="7095451" y="6471195"/>
              <a:ext cx="4976" cy="4975"/>
            </a:xfrm>
            <a:custGeom>
              <a:avLst/>
              <a:gdLst>
                <a:gd name="connsiteX0" fmla="*/ -514 w 4976"/>
                <a:gd name="connsiteY0" fmla="*/ -1573 h 4975"/>
                <a:gd name="connsiteX1" fmla="*/ 4462 w 4976"/>
                <a:gd name="connsiteY1" fmla="*/ 3402 h 4975"/>
                <a:gd name="connsiteX2" fmla="*/ -514 w 4976"/>
                <a:gd name="connsiteY2" fmla="*/ -1573 h 4975"/>
              </a:gdLst>
              <a:ahLst/>
              <a:cxnLst>
                <a:cxn ang="0">
                  <a:pos x="connsiteX0" y="connsiteY0"/>
                </a:cxn>
                <a:cxn ang="0">
                  <a:pos x="connsiteX1" y="connsiteY1"/>
                </a:cxn>
                <a:cxn ang="0">
                  <a:pos x="connsiteX2" y="connsiteY2"/>
                </a:cxn>
              </a:cxnLst>
              <a:rect l="l" t="t" r="r" b="b"/>
              <a:pathLst>
                <a:path w="4976" h="4975">
                  <a:moveTo>
                    <a:pt x="-514" y="-1573"/>
                  </a:moveTo>
                  <a:cubicBezTo>
                    <a:pt x="1167" y="108"/>
                    <a:pt x="2848" y="1722"/>
                    <a:pt x="4462" y="3402"/>
                  </a:cubicBezTo>
                  <a:cubicBezTo>
                    <a:pt x="2848" y="1722"/>
                    <a:pt x="1167" y="108"/>
                    <a:pt x="-514" y="-1573"/>
                  </a:cubicBezTo>
                  <a:close/>
                </a:path>
              </a:pathLst>
            </a:custGeom>
            <a:solidFill>
              <a:srgbClr val="020202"/>
            </a:solidFill>
            <a:ln w="6712" cap="flat">
              <a:noFill/>
              <a:prstDash val="solid"/>
              <a:miter/>
            </a:ln>
          </p:spPr>
          <p:txBody>
            <a:bodyPr rtlCol="0" anchor="ctr"/>
            <a:lstStyle/>
            <a:p>
              <a:endParaRPr lang="es-CO"/>
            </a:p>
          </p:txBody>
        </p:sp>
        <p:sp>
          <p:nvSpPr>
            <p:cNvPr id="527" name="Freeform: Shape 526">
              <a:extLst>
                <a:ext uri="{FF2B5EF4-FFF2-40B4-BE49-F238E27FC236}">
                  <a16:creationId xmlns:a16="http://schemas.microsoft.com/office/drawing/2014/main" id="{BBB09F4C-6272-C6CD-8E37-716112D5AF48}"/>
                </a:ext>
              </a:extLst>
            </p:cNvPr>
            <p:cNvSpPr/>
            <p:nvPr/>
          </p:nvSpPr>
          <p:spPr>
            <a:xfrm>
              <a:off x="7065599" y="6476171"/>
              <a:ext cx="4975" cy="2521"/>
            </a:xfrm>
            <a:custGeom>
              <a:avLst/>
              <a:gdLst>
                <a:gd name="connsiteX0" fmla="*/ -514 w 4975"/>
                <a:gd name="connsiteY0" fmla="*/ -1573 h 2521"/>
                <a:gd name="connsiteX1" fmla="*/ 4462 w 4975"/>
                <a:gd name="connsiteY1" fmla="*/ -1573 h 2521"/>
                <a:gd name="connsiteX2" fmla="*/ -514 w 4975"/>
                <a:gd name="connsiteY2" fmla="*/ -1573 h 2521"/>
              </a:gdLst>
              <a:ahLst/>
              <a:cxnLst>
                <a:cxn ang="0">
                  <a:pos x="connsiteX0" y="connsiteY0"/>
                </a:cxn>
                <a:cxn ang="0">
                  <a:pos x="connsiteX1" y="connsiteY1"/>
                </a:cxn>
                <a:cxn ang="0">
                  <a:pos x="connsiteX2" y="connsiteY2"/>
                </a:cxn>
              </a:cxnLst>
              <a:rect l="l" t="t" r="r" b="b"/>
              <a:pathLst>
                <a:path w="4975" h="2521">
                  <a:moveTo>
                    <a:pt x="-514" y="-1573"/>
                  </a:moveTo>
                  <a:lnTo>
                    <a:pt x="4462" y="-1573"/>
                  </a:lnTo>
                  <a:cubicBezTo>
                    <a:pt x="2781" y="1789"/>
                    <a:pt x="1100" y="1789"/>
                    <a:pt x="-514" y="-1573"/>
                  </a:cubicBezTo>
                  <a:close/>
                </a:path>
              </a:pathLst>
            </a:custGeom>
            <a:solidFill>
              <a:srgbClr val="020202"/>
            </a:solidFill>
            <a:ln w="6712" cap="flat">
              <a:noFill/>
              <a:prstDash val="solid"/>
              <a:miter/>
            </a:ln>
          </p:spPr>
          <p:txBody>
            <a:bodyPr rtlCol="0" anchor="ctr"/>
            <a:lstStyle/>
            <a:p>
              <a:endParaRPr lang="es-CO"/>
            </a:p>
          </p:txBody>
        </p:sp>
        <p:sp>
          <p:nvSpPr>
            <p:cNvPr id="528" name="Freeform: Shape 527">
              <a:extLst>
                <a:ext uri="{FF2B5EF4-FFF2-40B4-BE49-F238E27FC236}">
                  <a16:creationId xmlns:a16="http://schemas.microsoft.com/office/drawing/2014/main" id="{A13F0B60-87C0-DA08-F773-D3301CCD0C68}"/>
                </a:ext>
              </a:extLst>
            </p:cNvPr>
            <p:cNvSpPr/>
            <p:nvPr/>
          </p:nvSpPr>
          <p:spPr>
            <a:xfrm>
              <a:off x="6786707" y="6267203"/>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529" name="Freeform: Shape 528">
              <a:extLst>
                <a:ext uri="{FF2B5EF4-FFF2-40B4-BE49-F238E27FC236}">
                  <a16:creationId xmlns:a16="http://schemas.microsoft.com/office/drawing/2014/main" id="{E7F5EDCF-2F17-03FD-CD01-6AE495D020C7}"/>
                </a:ext>
              </a:extLst>
            </p:cNvPr>
            <p:cNvSpPr/>
            <p:nvPr/>
          </p:nvSpPr>
          <p:spPr>
            <a:xfrm>
              <a:off x="5788733" y="958439"/>
              <a:ext cx="2063720" cy="811664"/>
            </a:xfrm>
            <a:custGeom>
              <a:avLst/>
              <a:gdLst>
                <a:gd name="connsiteX0" fmla="*/ 2063207 w 2063720"/>
                <a:gd name="connsiteY0" fmla="*/ 371112 h 811664"/>
                <a:gd name="connsiteX1" fmla="*/ 1946016 w 2063720"/>
                <a:gd name="connsiteY1" fmla="*/ 332317 h 811664"/>
                <a:gd name="connsiteX2" fmla="*/ 1770061 w 2063720"/>
                <a:gd name="connsiteY2" fmla="*/ 295674 h 811664"/>
                <a:gd name="connsiteX3" fmla="*/ 1654685 w 2063720"/>
                <a:gd name="connsiteY3" fmla="*/ 286463 h 811664"/>
                <a:gd name="connsiteX4" fmla="*/ 1633102 w 2063720"/>
                <a:gd name="connsiteY4" fmla="*/ 290968 h 811664"/>
                <a:gd name="connsiteX5" fmla="*/ 1476444 w 2063720"/>
                <a:gd name="connsiteY5" fmla="*/ 291371 h 811664"/>
                <a:gd name="connsiteX6" fmla="*/ 1440541 w 2063720"/>
                <a:gd name="connsiteY6" fmla="*/ 293321 h 811664"/>
                <a:gd name="connsiteX7" fmla="*/ 1321131 w 2063720"/>
                <a:gd name="connsiteY7" fmla="*/ 295002 h 811664"/>
                <a:gd name="connsiteX8" fmla="*/ 1312592 w 2063720"/>
                <a:gd name="connsiteY8" fmla="*/ 297220 h 811664"/>
                <a:gd name="connsiteX9" fmla="*/ 1186391 w 2063720"/>
                <a:gd name="connsiteY9" fmla="*/ 306701 h 811664"/>
                <a:gd name="connsiteX10" fmla="*/ 1060796 w 2063720"/>
                <a:gd name="connsiteY10" fmla="*/ 317458 h 811664"/>
                <a:gd name="connsiteX11" fmla="*/ 785602 w 2063720"/>
                <a:gd name="connsiteY11" fmla="*/ 350269 h 811664"/>
                <a:gd name="connsiteX12" fmla="*/ 724417 w 2063720"/>
                <a:gd name="connsiteY12" fmla="*/ 359346 h 811664"/>
                <a:gd name="connsiteX13" fmla="*/ 716484 w 2063720"/>
                <a:gd name="connsiteY13" fmla="*/ 361430 h 811664"/>
                <a:gd name="connsiteX14" fmla="*/ 693624 w 2063720"/>
                <a:gd name="connsiteY14" fmla="*/ 365330 h 811664"/>
                <a:gd name="connsiteX15" fmla="*/ 428985 w 2063720"/>
                <a:gd name="connsiteY15" fmla="*/ 486353 h 811664"/>
                <a:gd name="connsiteX16" fmla="*/ 409958 w 2063720"/>
                <a:gd name="connsiteY16" fmla="*/ 497783 h 811664"/>
                <a:gd name="connsiteX17" fmla="*/ 400007 w 2063720"/>
                <a:gd name="connsiteY17" fmla="*/ 500876 h 811664"/>
                <a:gd name="connsiteX18" fmla="*/ 400007 w 2063720"/>
                <a:gd name="connsiteY18" fmla="*/ 500876 h 811664"/>
                <a:gd name="connsiteX19" fmla="*/ 394898 w 2063720"/>
                <a:gd name="connsiteY19" fmla="*/ 505919 h 811664"/>
                <a:gd name="connsiteX20" fmla="*/ 394898 w 2063720"/>
                <a:gd name="connsiteY20" fmla="*/ 505919 h 811664"/>
                <a:gd name="connsiteX21" fmla="*/ 389720 w 2063720"/>
                <a:gd name="connsiteY21" fmla="*/ 510894 h 811664"/>
                <a:gd name="connsiteX22" fmla="*/ 389720 w 2063720"/>
                <a:gd name="connsiteY22" fmla="*/ 510894 h 811664"/>
                <a:gd name="connsiteX23" fmla="*/ 320199 w 2063720"/>
                <a:gd name="connsiteY23" fmla="*/ 580550 h 811664"/>
                <a:gd name="connsiteX24" fmla="*/ 320199 w 2063720"/>
                <a:gd name="connsiteY24" fmla="*/ 580550 h 811664"/>
                <a:gd name="connsiteX25" fmla="*/ 315291 w 2063720"/>
                <a:gd name="connsiteY25" fmla="*/ 585727 h 811664"/>
                <a:gd name="connsiteX26" fmla="*/ 315291 w 2063720"/>
                <a:gd name="connsiteY26" fmla="*/ 585727 h 811664"/>
                <a:gd name="connsiteX27" fmla="*/ 300297 w 2063720"/>
                <a:gd name="connsiteY27" fmla="*/ 605898 h 811664"/>
                <a:gd name="connsiteX28" fmla="*/ 300297 w 2063720"/>
                <a:gd name="connsiteY28" fmla="*/ 605898 h 811664"/>
                <a:gd name="connsiteX29" fmla="*/ 290279 w 2063720"/>
                <a:gd name="connsiteY29" fmla="*/ 620959 h 811664"/>
                <a:gd name="connsiteX30" fmla="*/ 290279 w 2063720"/>
                <a:gd name="connsiteY30" fmla="*/ 620959 h 811664"/>
                <a:gd name="connsiteX31" fmla="*/ 261032 w 2063720"/>
                <a:gd name="connsiteY31" fmla="*/ 670981 h 811664"/>
                <a:gd name="connsiteX32" fmla="*/ 229633 w 2063720"/>
                <a:gd name="connsiteY32" fmla="*/ 801687 h 811664"/>
                <a:gd name="connsiteX33" fmla="*/ 225195 w 2063720"/>
                <a:gd name="connsiteY33" fmla="*/ 810091 h 811664"/>
                <a:gd name="connsiteX34" fmla="*/ 220018 w 2063720"/>
                <a:gd name="connsiteY34" fmla="*/ 703591 h 811664"/>
                <a:gd name="connsiteX35" fmla="*/ 225464 w 2063720"/>
                <a:gd name="connsiteY35" fmla="*/ 672057 h 811664"/>
                <a:gd name="connsiteX36" fmla="*/ 282547 w 2063720"/>
                <a:gd name="connsiteY36" fmla="*/ 566565 h 811664"/>
                <a:gd name="connsiteX37" fmla="*/ 348706 w 2063720"/>
                <a:gd name="connsiteY37" fmla="*/ 490724 h 811664"/>
                <a:gd name="connsiteX38" fmla="*/ 354691 w 2063720"/>
                <a:gd name="connsiteY38" fmla="*/ 486421 h 811664"/>
                <a:gd name="connsiteX39" fmla="*/ 385821 w 2063720"/>
                <a:gd name="connsiteY39" fmla="*/ 435994 h 811664"/>
                <a:gd name="connsiteX40" fmla="*/ 373987 w 2063720"/>
                <a:gd name="connsiteY40" fmla="*/ 408764 h 811664"/>
                <a:gd name="connsiteX41" fmla="*/ 286245 w 2063720"/>
                <a:gd name="connsiteY41" fmla="*/ 404394 h 811664"/>
                <a:gd name="connsiteX42" fmla="*/ 247652 w 2063720"/>
                <a:gd name="connsiteY42" fmla="*/ 442987 h 811664"/>
                <a:gd name="connsiteX43" fmla="*/ 235214 w 2063720"/>
                <a:gd name="connsiteY43" fmla="*/ 482655 h 811664"/>
                <a:gd name="connsiteX44" fmla="*/ 235214 w 2063720"/>
                <a:gd name="connsiteY44" fmla="*/ 520038 h 811664"/>
                <a:gd name="connsiteX45" fmla="*/ 213160 w 2063720"/>
                <a:gd name="connsiteY45" fmla="*/ 557287 h 811664"/>
                <a:gd name="connsiteX46" fmla="*/ 161927 w 2063720"/>
                <a:gd name="connsiteY46" fmla="*/ 602536 h 811664"/>
                <a:gd name="connsiteX47" fmla="*/ 120712 w 2063720"/>
                <a:gd name="connsiteY47" fmla="*/ 618269 h 811664"/>
                <a:gd name="connsiteX48" fmla="*/ 104374 w 2063720"/>
                <a:gd name="connsiteY48" fmla="*/ 612487 h 811664"/>
                <a:gd name="connsiteX49" fmla="*/ 22548 w 2063720"/>
                <a:gd name="connsiteY49" fmla="*/ 595813 h 811664"/>
                <a:gd name="connsiteX50" fmla="*/ -514 w 2063720"/>
                <a:gd name="connsiteY50" fmla="*/ 595813 h 811664"/>
                <a:gd name="connsiteX51" fmla="*/ 12933 w 2063720"/>
                <a:gd name="connsiteY51" fmla="*/ 503499 h 811664"/>
                <a:gd name="connsiteX52" fmla="*/ 51863 w 2063720"/>
                <a:gd name="connsiteY52" fmla="*/ 437810 h 811664"/>
                <a:gd name="connsiteX53" fmla="*/ 146866 w 2063720"/>
                <a:gd name="connsiteY53" fmla="*/ 333258 h 811664"/>
                <a:gd name="connsiteX54" fmla="*/ 263789 w 2063720"/>
                <a:gd name="connsiteY54" fmla="*/ 250021 h 811664"/>
                <a:gd name="connsiteX55" fmla="*/ 310181 w 2063720"/>
                <a:gd name="connsiteY55" fmla="*/ 221379 h 811664"/>
                <a:gd name="connsiteX56" fmla="*/ 320206 w 2063720"/>
                <a:gd name="connsiteY56" fmla="*/ 136393 h 811664"/>
                <a:gd name="connsiteX57" fmla="*/ 312534 w 2063720"/>
                <a:gd name="connsiteY57" fmla="*/ 128325 h 811664"/>
                <a:gd name="connsiteX58" fmla="*/ 270310 w 2063720"/>
                <a:gd name="connsiteY58" fmla="*/ 119181 h 811664"/>
                <a:gd name="connsiteX59" fmla="*/ 228154 w 2063720"/>
                <a:gd name="connsiteY59" fmla="*/ 131956 h 811664"/>
                <a:gd name="connsiteX60" fmla="*/ 337748 w 2063720"/>
                <a:gd name="connsiteY60" fmla="*/ 93296 h 811664"/>
                <a:gd name="connsiteX61" fmla="*/ 581475 w 2063720"/>
                <a:gd name="connsiteY61" fmla="*/ 45626 h 811664"/>
                <a:gd name="connsiteX62" fmla="*/ 791115 w 2063720"/>
                <a:gd name="connsiteY62" fmla="*/ 20346 h 811664"/>
                <a:gd name="connsiteX63" fmla="*/ 952480 w 2063720"/>
                <a:gd name="connsiteY63" fmla="*/ 13017 h 811664"/>
                <a:gd name="connsiteX64" fmla="*/ 1099053 w 2063720"/>
                <a:gd name="connsiteY64" fmla="*/ 9454 h 811664"/>
                <a:gd name="connsiteX65" fmla="*/ 1387358 w 2063720"/>
                <a:gd name="connsiteY65" fmla="*/ 4411 h 811664"/>
                <a:gd name="connsiteX66" fmla="*/ 1563514 w 2063720"/>
                <a:gd name="connsiteY66" fmla="*/ 14025 h 811664"/>
                <a:gd name="connsiteX67" fmla="*/ 1737183 w 2063720"/>
                <a:gd name="connsiteY67" fmla="*/ 22834 h 811664"/>
                <a:gd name="connsiteX68" fmla="*/ 1754530 w 2063720"/>
                <a:gd name="connsiteY68" fmla="*/ 23506 h 811664"/>
                <a:gd name="connsiteX69" fmla="*/ 1772885 w 2063720"/>
                <a:gd name="connsiteY69" fmla="*/ -1573 h 811664"/>
                <a:gd name="connsiteX70" fmla="*/ 1903792 w 2063720"/>
                <a:gd name="connsiteY70" fmla="*/ 170684 h 811664"/>
                <a:gd name="connsiteX71" fmla="*/ 1957984 w 2063720"/>
                <a:gd name="connsiteY71" fmla="*/ 256274 h 811664"/>
                <a:gd name="connsiteX72" fmla="*/ 2030329 w 2063720"/>
                <a:gd name="connsiteY72" fmla="*/ 346773 h 811664"/>
                <a:gd name="connsiteX73" fmla="*/ 2046801 w 2063720"/>
                <a:gd name="connsiteY73" fmla="*/ 357195 h 811664"/>
                <a:gd name="connsiteX74" fmla="*/ 2063207 w 2063720"/>
                <a:gd name="connsiteY74" fmla="*/ 371112 h 81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2063720" h="811664">
                  <a:moveTo>
                    <a:pt x="2063207" y="371112"/>
                  </a:moveTo>
                  <a:cubicBezTo>
                    <a:pt x="2024008" y="358741"/>
                    <a:pt x="1985886" y="343075"/>
                    <a:pt x="1946016" y="332317"/>
                  </a:cubicBezTo>
                  <a:cubicBezTo>
                    <a:pt x="1888261" y="316114"/>
                    <a:pt x="1829497" y="303877"/>
                    <a:pt x="1770061" y="295674"/>
                  </a:cubicBezTo>
                  <a:cubicBezTo>
                    <a:pt x="1731669" y="290699"/>
                    <a:pt x="1693548" y="284311"/>
                    <a:pt x="1654685" y="286463"/>
                  </a:cubicBezTo>
                  <a:cubicBezTo>
                    <a:pt x="1648634" y="291371"/>
                    <a:pt x="1640633" y="293052"/>
                    <a:pt x="1633102" y="290968"/>
                  </a:cubicBezTo>
                  <a:cubicBezTo>
                    <a:pt x="1580995" y="286463"/>
                    <a:pt x="1528552" y="286598"/>
                    <a:pt x="1476444" y="291371"/>
                  </a:cubicBezTo>
                  <a:cubicBezTo>
                    <a:pt x="1464544" y="293119"/>
                    <a:pt x="1452576" y="293791"/>
                    <a:pt x="1440541" y="293321"/>
                  </a:cubicBezTo>
                  <a:cubicBezTo>
                    <a:pt x="1400737" y="294128"/>
                    <a:pt x="1360867" y="291236"/>
                    <a:pt x="1321131" y="295002"/>
                  </a:cubicBezTo>
                  <a:cubicBezTo>
                    <a:pt x="1318374" y="296077"/>
                    <a:pt x="1315483" y="296817"/>
                    <a:pt x="1312592" y="297220"/>
                  </a:cubicBezTo>
                  <a:cubicBezTo>
                    <a:pt x="1270435" y="299238"/>
                    <a:pt x="1228346" y="301994"/>
                    <a:pt x="1186391" y="306701"/>
                  </a:cubicBezTo>
                  <a:cubicBezTo>
                    <a:pt x="1145311" y="318602"/>
                    <a:pt x="1102616" y="312146"/>
                    <a:pt x="1060796" y="317458"/>
                  </a:cubicBezTo>
                  <a:cubicBezTo>
                    <a:pt x="969154" y="328955"/>
                    <a:pt x="877042" y="336957"/>
                    <a:pt x="785602" y="350269"/>
                  </a:cubicBezTo>
                  <a:cubicBezTo>
                    <a:pt x="765431" y="353227"/>
                    <a:pt x="744790" y="356186"/>
                    <a:pt x="724417" y="359346"/>
                  </a:cubicBezTo>
                  <a:cubicBezTo>
                    <a:pt x="721842" y="360287"/>
                    <a:pt x="719187" y="360959"/>
                    <a:pt x="716484" y="361430"/>
                  </a:cubicBezTo>
                  <a:cubicBezTo>
                    <a:pt x="708758" y="362035"/>
                    <a:pt x="701107" y="363312"/>
                    <a:pt x="693624" y="365330"/>
                  </a:cubicBezTo>
                  <a:cubicBezTo>
                    <a:pt x="596469" y="382273"/>
                    <a:pt x="505324" y="423891"/>
                    <a:pt x="428985" y="486353"/>
                  </a:cubicBezTo>
                  <a:cubicBezTo>
                    <a:pt x="423358" y="491261"/>
                    <a:pt x="416917" y="495094"/>
                    <a:pt x="409958" y="497783"/>
                  </a:cubicBezTo>
                  <a:cubicBezTo>
                    <a:pt x="406596" y="498591"/>
                    <a:pt x="402562" y="497313"/>
                    <a:pt x="400007" y="500876"/>
                  </a:cubicBezTo>
                  <a:lnTo>
                    <a:pt x="400007" y="500876"/>
                  </a:lnTo>
                  <a:cubicBezTo>
                    <a:pt x="397910" y="502086"/>
                    <a:pt x="396154" y="503834"/>
                    <a:pt x="394898" y="505919"/>
                  </a:cubicBezTo>
                  <a:lnTo>
                    <a:pt x="394898" y="505919"/>
                  </a:lnTo>
                  <a:cubicBezTo>
                    <a:pt x="392887" y="507263"/>
                    <a:pt x="391132" y="508944"/>
                    <a:pt x="389720" y="510894"/>
                  </a:cubicBezTo>
                  <a:lnTo>
                    <a:pt x="389720" y="510894"/>
                  </a:lnTo>
                  <a:cubicBezTo>
                    <a:pt x="364278" y="531737"/>
                    <a:pt x="340981" y="555068"/>
                    <a:pt x="320199" y="580550"/>
                  </a:cubicBezTo>
                  <a:lnTo>
                    <a:pt x="320199" y="580550"/>
                  </a:lnTo>
                  <a:cubicBezTo>
                    <a:pt x="318330" y="582029"/>
                    <a:pt x="316676" y="583777"/>
                    <a:pt x="315291" y="585727"/>
                  </a:cubicBezTo>
                  <a:lnTo>
                    <a:pt x="315291" y="585727"/>
                  </a:lnTo>
                  <a:cubicBezTo>
                    <a:pt x="309744" y="592047"/>
                    <a:pt x="304728" y="598771"/>
                    <a:pt x="300297" y="605898"/>
                  </a:cubicBezTo>
                  <a:lnTo>
                    <a:pt x="300297" y="605898"/>
                  </a:lnTo>
                  <a:cubicBezTo>
                    <a:pt x="296438" y="610537"/>
                    <a:pt x="293083" y="615579"/>
                    <a:pt x="290279" y="620959"/>
                  </a:cubicBezTo>
                  <a:lnTo>
                    <a:pt x="290279" y="620959"/>
                  </a:lnTo>
                  <a:cubicBezTo>
                    <a:pt x="273403" y="633397"/>
                    <a:pt x="267890" y="653097"/>
                    <a:pt x="261032" y="670981"/>
                  </a:cubicBezTo>
                  <a:cubicBezTo>
                    <a:pt x="244048" y="712735"/>
                    <a:pt x="233459" y="756773"/>
                    <a:pt x="229633" y="801687"/>
                  </a:cubicBezTo>
                  <a:cubicBezTo>
                    <a:pt x="229633" y="804578"/>
                    <a:pt x="226742" y="807267"/>
                    <a:pt x="225195" y="810091"/>
                  </a:cubicBezTo>
                  <a:cubicBezTo>
                    <a:pt x="228692" y="774322"/>
                    <a:pt x="219615" y="739225"/>
                    <a:pt x="220018" y="703591"/>
                  </a:cubicBezTo>
                  <a:cubicBezTo>
                    <a:pt x="219850" y="692833"/>
                    <a:pt x="221699" y="682142"/>
                    <a:pt x="225464" y="672057"/>
                  </a:cubicBezTo>
                  <a:cubicBezTo>
                    <a:pt x="240592" y="634742"/>
                    <a:pt x="255653" y="597493"/>
                    <a:pt x="282547" y="566565"/>
                  </a:cubicBezTo>
                  <a:cubicBezTo>
                    <a:pt x="304600" y="541285"/>
                    <a:pt x="326654" y="516004"/>
                    <a:pt x="348706" y="490724"/>
                  </a:cubicBezTo>
                  <a:cubicBezTo>
                    <a:pt x="350334" y="488841"/>
                    <a:pt x="352384" y="487362"/>
                    <a:pt x="354691" y="486421"/>
                  </a:cubicBezTo>
                  <a:cubicBezTo>
                    <a:pt x="377752" y="477344"/>
                    <a:pt x="386224" y="461275"/>
                    <a:pt x="385821" y="435994"/>
                  </a:cubicBezTo>
                  <a:cubicBezTo>
                    <a:pt x="386735" y="425505"/>
                    <a:pt x="382284" y="415286"/>
                    <a:pt x="373987" y="408764"/>
                  </a:cubicBezTo>
                  <a:cubicBezTo>
                    <a:pt x="351195" y="390543"/>
                    <a:pt x="314551" y="383954"/>
                    <a:pt x="286245" y="404394"/>
                  </a:cubicBezTo>
                  <a:cubicBezTo>
                    <a:pt x="271675" y="415420"/>
                    <a:pt x="258692" y="428397"/>
                    <a:pt x="247652" y="442987"/>
                  </a:cubicBezTo>
                  <a:cubicBezTo>
                    <a:pt x="239200" y="454484"/>
                    <a:pt x="234823" y="468401"/>
                    <a:pt x="235214" y="482655"/>
                  </a:cubicBezTo>
                  <a:cubicBezTo>
                    <a:pt x="235214" y="495162"/>
                    <a:pt x="234541" y="507600"/>
                    <a:pt x="235214" y="520038"/>
                  </a:cubicBezTo>
                  <a:cubicBezTo>
                    <a:pt x="236357" y="537788"/>
                    <a:pt x="230373" y="549824"/>
                    <a:pt x="213160" y="557287"/>
                  </a:cubicBezTo>
                  <a:cubicBezTo>
                    <a:pt x="191712" y="566565"/>
                    <a:pt x="173767" y="582366"/>
                    <a:pt x="161927" y="602536"/>
                  </a:cubicBezTo>
                  <a:cubicBezTo>
                    <a:pt x="149757" y="622707"/>
                    <a:pt x="142563" y="624522"/>
                    <a:pt x="120712" y="618269"/>
                  </a:cubicBezTo>
                  <a:cubicBezTo>
                    <a:pt x="115131" y="616723"/>
                    <a:pt x="109672" y="614840"/>
                    <a:pt x="104374" y="612487"/>
                  </a:cubicBezTo>
                  <a:cubicBezTo>
                    <a:pt x="78925" y="600183"/>
                    <a:pt x="50787" y="594401"/>
                    <a:pt x="22548" y="595813"/>
                  </a:cubicBezTo>
                  <a:cubicBezTo>
                    <a:pt x="15220" y="596216"/>
                    <a:pt x="7891" y="595813"/>
                    <a:pt x="-514" y="595813"/>
                  </a:cubicBezTo>
                  <a:cubicBezTo>
                    <a:pt x="4126" y="563472"/>
                    <a:pt x="6815" y="533082"/>
                    <a:pt x="12933" y="503499"/>
                  </a:cubicBezTo>
                  <a:cubicBezTo>
                    <a:pt x="18380" y="477949"/>
                    <a:pt x="37878" y="459123"/>
                    <a:pt x="51863" y="437810"/>
                  </a:cubicBezTo>
                  <a:cubicBezTo>
                    <a:pt x="78018" y="398006"/>
                    <a:pt x="112375" y="365262"/>
                    <a:pt x="146866" y="333258"/>
                  </a:cubicBezTo>
                  <a:cubicBezTo>
                    <a:pt x="182494" y="301120"/>
                    <a:pt x="221726" y="273150"/>
                    <a:pt x="263789" y="250021"/>
                  </a:cubicBezTo>
                  <a:cubicBezTo>
                    <a:pt x="279972" y="241684"/>
                    <a:pt x="295483" y="232137"/>
                    <a:pt x="310181" y="221379"/>
                  </a:cubicBezTo>
                  <a:cubicBezTo>
                    <a:pt x="336416" y="200671"/>
                    <a:pt x="340901" y="162615"/>
                    <a:pt x="320206" y="136393"/>
                  </a:cubicBezTo>
                  <a:cubicBezTo>
                    <a:pt x="317899" y="133503"/>
                    <a:pt x="315331" y="130746"/>
                    <a:pt x="312534" y="128325"/>
                  </a:cubicBezTo>
                  <a:cubicBezTo>
                    <a:pt x="300432" y="117164"/>
                    <a:pt x="287859" y="111718"/>
                    <a:pt x="270310" y="119181"/>
                  </a:cubicBezTo>
                  <a:cubicBezTo>
                    <a:pt x="256863" y="124829"/>
                    <a:pt x="244156" y="134444"/>
                    <a:pt x="228154" y="131956"/>
                  </a:cubicBezTo>
                  <a:cubicBezTo>
                    <a:pt x="262666" y="113937"/>
                    <a:pt x="299571" y="100894"/>
                    <a:pt x="337748" y="93296"/>
                  </a:cubicBezTo>
                  <a:cubicBezTo>
                    <a:pt x="418430" y="74537"/>
                    <a:pt x="499112" y="55980"/>
                    <a:pt x="581475" y="45626"/>
                  </a:cubicBezTo>
                  <a:cubicBezTo>
                    <a:pt x="651333" y="36818"/>
                    <a:pt x="720989" y="25052"/>
                    <a:pt x="791115" y="20346"/>
                  </a:cubicBezTo>
                  <a:cubicBezTo>
                    <a:pt x="844903" y="16715"/>
                    <a:pt x="898692" y="13622"/>
                    <a:pt x="952480" y="13017"/>
                  </a:cubicBezTo>
                  <a:cubicBezTo>
                    <a:pt x="1001360" y="12344"/>
                    <a:pt x="1050173" y="11538"/>
                    <a:pt x="1099053" y="9454"/>
                  </a:cubicBezTo>
                  <a:cubicBezTo>
                    <a:pt x="1195065" y="5352"/>
                    <a:pt x="1291211" y="3873"/>
                    <a:pt x="1387358" y="4411"/>
                  </a:cubicBezTo>
                  <a:cubicBezTo>
                    <a:pt x="1446054" y="4411"/>
                    <a:pt x="1504818" y="10462"/>
                    <a:pt x="1563514" y="14025"/>
                  </a:cubicBezTo>
                  <a:cubicBezTo>
                    <a:pt x="1622210" y="17589"/>
                    <a:pt x="1679427" y="16648"/>
                    <a:pt x="1737183" y="22834"/>
                  </a:cubicBezTo>
                  <a:cubicBezTo>
                    <a:pt x="1742965" y="23506"/>
                    <a:pt x="1748747" y="23774"/>
                    <a:pt x="1754530" y="23506"/>
                  </a:cubicBezTo>
                  <a:cubicBezTo>
                    <a:pt x="1773490" y="22766"/>
                    <a:pt x="1775372" y="20077"/>
                    <a:pt x="1772885" y="-1573"/>
                  </a:cubicBezTo>
                  <a:cubicBezTo>
                    <a:pt x="1811881" y="59409"/>
                    <a:pt x="1863383" y="110844"/>
                    <a:pt x="1903792" y="170684"/>
                  </a:cubicBezTo>
                  <a:cubicBezTo>
                    <a:pt x="1922685" y="198653"/>
                    <a:pt x="1939494" y="228035"/>
                    <a:pt x="1957984" y="256274"/>
                  </a:cubicBezTo>
                  <a:cubicBezTo>
                    <a:pt x="1979230" y="288681"/>
                    <a:pt x="2000880" y="320820"/>
                    <a:pt x="2030329" y="346773"/>
                  </a:cubicBezTo>
                  <a:cubicBezTo>
                    <a:pt x="2034767" y="351681"/>
                    <a:pt x="2040481" y="355244"/>
                    <a:pt x="2046801" y="357195"/>
                  </a:cubicBezTo>
                  <a:cubicBezTo>
                    <a:pt x="2054130" y="359077"/>
                    <a:pt x="2060181" y="364186"/>
                    <a:pt x="2063207" y="371112"/>
                  </a:cubicBezTo>
                  <a:close/>
                </a:path>
              </a:pathLst>
            </a:custGeom>
            <a:solidFill>
              <a:srgbClr val="020202"/>
            </a:solidFill>
            <a:ln w="6712" cap="flat">
              <a:noFill/>
              <a:prstDash val="solid"/>
              <a:miter/>
            </a:ln>
          </p:spPr>
          <p:txBody>
            <a:bodyPr rtlCol="0" anchor="ctr"/>
            <a:lstStyle/>
            <a:p>
              <a:endParaRPr lang="es-CO"/>
            </a:p>
          </p:txBody>
        </p:sp>
        <p:sp>
          <p:nvSpPr>
            <p:cNvPr id="530" name="Freeform: Shape 529">
              <a:extLst>
                <a:ext uri="{FF2B5EF4-FFF2-40B4-BE49-F238E27FC236}">
                  <a16:creationId xmlns:a16="http://schemas.microsoft.com/office/drawing/2014/main" id="{EB8E8CD5-5C33-191C-0E02-AEED6C28698B}"/>
                </a:ext>
              </a:extLst>
            </p:cNvPr>
            <p:cNvSpPr/>
            <p:nvPr/>
          </p:nvSpPr>
          <p:spPr>
            <a:xfrm>
              <a:off x="7427863" y="808706"/>
              <a:ext cx="41013" cy="44375"/>
            </a:xfrm>
            <a:custGeom>
              <a:avLst/>
              <a:gdLst>
                <a:gd name="connsiteX0" fmla="*/ 40500 w 41013"/>
                <a:gd name="connsiteY0" fmla="*/ 42802 h 44375"/>
                <a:gd name="connsiteX1" fmla="*/ -514 w 41013"/>
                <a:gd name="connsiteY1" fmla="*/ -1573 h 44375"/>
                <a:gd name="connsiteX2" fmla="*/ 40500 w 41013"/>
                <a:gd name="connsiteY2" fmla="*/ 42802 h 44375"/>
              </a:gdLst>
              <a:ahLst/>
              <a:cxnLst>
                <a:cxn ang="0">
                  <a:pos x="connsiteX0" y="connsiteY0"/>
                </a:cxn>
                <a:cxn ang="0">
                  <a:pos x="connsiteX1" y="connsiteY1"/>
                </a:cxn>
                <a:cxn ang="0">
                  <a:pos x="connsiteX2" y="connsiteY2"/>
                </a:cxn>
              </a:cxnLst>
              <a:rect l="l" t="t" r="r" b="b"/>
              <a:pathLst>
                <a:path w="41013" h="44375">
                  <a:moveTo>
                    <a:pt x="40500" y="42802"/>
                  </a:moveTo>
                  <a:cubicBezTo>
                    <a:pt x="24363" y="30498"/>
                    <a:pt x="10446" y="15504"/>
                    <a:pt x="-514" y="-1573"/>
                  </a:cubicBezTo>
                  <a:cubicBezTo>
                    <a:pt x="16698" y="9991"/>
                    <a:pt x="33306" y="22027"/>
                    <a:pt x="40500" y="42802"/>
                  </a:cubicBezTo>
                  <a:close/>
                </a:path>
              </a:pathLst>
            </a:custGeom>
            <a:solidFill>
              <a:srgbClr val="020202"/>
            </a:solidFill>
            <a:ln w="6712" cap="flat">
              <a:noFill/>
              <a:prstDash val="solid"/>
              <a:miter/>
            </a:ln>
          </p:spPr>
          <p:txBody>
            <a:bodyPr rtlCol="0" anchor="ctr"/>
            <a:lstStyle/>
            <a:p>
              <a:endParaRPr lang="es-CO"/>
            </a:p>
          </p:txBody>
        </p:sp>
        <p:sp>
          <p:nvSpPr>
            <p:cNvPr id="531" name="Freeform: Shape 530">
              <a:extLst>
                <a:ext uri="{FF2B5EF4-FFF2-40B4-BE49-F238E27FC236}">
                  <a16:creationId xmlns:a16="http://schemas.microsoft.com/office/drawing/2014/main" id="{BB2273E0-E4C1-5F1E-39A3-E93E9D197899}"/>
                </a:ext>
              </a:extLst>
            </p:cNvPr>
            <p:cNvSpPr/>
            <p:nvPr/>
          </p:nvSpPr>
          <p:spPr>
            <a:xfrm>
              <a:off x="7014769" y="495120"/>
              <a:ext cx="45720" cy="24406"/>
            </a:xfrm>
            <a:custGeom>
              <a:avLst/>
              <a:gdLst>
                <a:gd name="connsiteX0" fmla="*/ 45207 w 45720"/>
                <a:gd name="connsiteY0" fmla="*/ 22834 h 24406"/>
                <a:gd name="connsiteX1" fmla="*/ -514 w 45720"/>
                <a:gd name="connsiteY1" fmla="*/ -1573 h 24406"/>
                <a:gd name="connsiteX2" fmla="*/ 45207 w 45720"/>
                <a:gd name="connsiteY2" fmla="*/ 22834 h 24406"/>
              </a:gdLst>
              <a:ahLst/>
              <a:cxnLst>
                <a:cxn ang="0">
                  <a:pos x="connsiteX0" y="connsiteY0"/>
                </a:cxn>
                <a:cxn ang="0">
                  <a:pos x="connsiteX1" y="connsiteY1"/>
                </a:cxn>
                <a:cxn ang="0">
                  <a:pos x="connsiteX2" y="connsiteY2"/>
                </a:cxn>
              </a:cxnLst>
              <a:rect l="l" t="t" r="r" b="b"/>
              <a:pathLst>
                <a:path w="45720" h="24406">
                  <a:moveTo>
                    <a:pt x="45207" y="22834"/>
                  </a:moveTo>
                  <a:cubicBezTo>
                    <a:pt x="28667" y="17387"/>
                    <a:pt x="13203" y="9185"/>
                    <a:pt x="-514" y="-1573"/>
                  </a:cubicBezTo>
                  <a:cubicBezTo>
                    <a:pt x="17169" y="713"/>
                    <a:pt x="33440" y="9387"/>
                    <a:pt x="45207" y="22834"/>
                  </a:cubicBezTo>
                  <a:close/>
                </a:path>
              </a:pathLst>
            </a:custGeom>
            <a:solidFill>
              <a:srgbClr val="020202"/>
            </a:solidFill>
            <a:ln w="6712" cap="flat">
              <a:noFill/>
              <a:prstDash val="solid"/>
              <a:miter/>
            </a:ln>
          </p:spPr>
          <p:txBody>
            <a:bodyPr rtlCol="0" anchor="ctr"/>
            <a:lstStyle/>
            <a:p>
              <a:endParaRPr lang="es-CO"/>
            </a:p>
          </p:txBody>
        </p:sp>
        <p:sp>
          <p:nvSpPr>
            <p:cNvPr id="532" name="Freeform: Shape 531">
              <a:extLst>
                <a:ext uri="{FF2B5EF4-FFF2-40B4-BE49-F238E27FC236}">
                  <a16:creationId xmlns:a16="http://schemas.microsoft.com/office/drawing/2014/main" id="{0D7E5ABC-0738-EAAF-214C-9449F82C3D5C}"/>
                </a:ext>
              </a:extLst>
            </p:cNvPr>
            <p:cNvSpPr/>
            <p:nvPr/>
          </p:nvSpPr>
          <p:spPr>
            <a:xfrm>
              <a:off x="7324321" y="703617"/>
              <a:ext cx="29516" cy="25952"/>
            </a:xfrm>
            <a:custGeom>
              <a:avLst/>
              <a:gdLst>
                <a:gd name="connsiteX0" fmla="*/ 29003 w 29516"/>
                <a:gd name="connsiteY0" fmla="*/ 24380 h 25952"/>
                <a:gd name="connsiteX1" fmla="*/ -514 w 29516"/>
                <a:gd name="connsiteY1" fmla="*/ -1573 h 25952"/>
                <a:gd name="connsiteX2" fmla="*/ 29003 w 29516"/>
                <a:gd name="connsiteY2" fmla="*/ 24380 h 25952"/>
              </a:gdLst>
              <a:ahLst/>
              <a:cxnLst>
                <a:cxn ang="0">
                  <a:pos x="connsiteX0" y="connsiteY0"/>
                </a:cxn>
                <a:cxn ang="0">
                  <a:pos x="connsiteX1" y="connsiteY1"/>
                </a:cxn>
                <a:cxn ang="0">
                  <a:pos x="connsiteX2" y="connsiteY2"/>
                </a:cxn>
              </a:cxnLst>
              <a:rect l="l" t="t" r="r" b="b"/>
              <a:pathLst>
                <a:path w="29516" h="25952">
                  <a:moveTo>
                    <a:pt x="29003" y="24380"/>
                  </a:moveTo>
                  <a:cubicBezTo>
                    <a:pt x="17371" y="18059"/>
                    <a:pt x="7286" y="9185"/>
                    <a:pt x="-514" y="-1573"/>
                  </a:cubicBezTo>
                  <a:cubicBezTo>
                    <a:pt x="14547" y="1184"/>
                    <a:pt x="22683" y="11807"/>
                    <a:pt x="29003" y="24380"/>
                  </a:cubicBezTo>
                  <a:close/>
                </a:path>
              </a:pathLst>
            </a:custGeom>
            <a:solidFill>
              <a:srgbClr val="020202"/>
            </a:solidFill>
            <a:ln w="6712" cap="flat">
              <a:noFill/>
              <a:prstDash val="solid"/>
              <a:miter/>
            </a:ln>
          </p:spPr>
          <p:txBody>
            <a:bodyPr rtlCol="0" anchor="ctr"/>
            <a:lstStyle/>
            <a:p>
              <a:endParaRPr lang="es-CO"/>
            </a:p>
          </p:txBody>
        </p:sp>
        <p:sp>
          <p:nvSpPr>
            <p:cNvPr id="533" name="Freeform: Shape 532">
              <a:extLst>
                <a:ext uri="{FF2B5EF4-FFF2-40B4-BE49-F238E27FC236}">
                  <a16:creationId xmlns:a16="http://schemas.microsoft.com/office/drawing/2014/main" id="{00F5DCE8-2DEE-50BF-60D4-EB2C61461936}"/>
                </a:ext>
              </a:extLst>
            </p:cNvPr>
            <p:cNvSpPr/>
            <p:nvPr/>
          </p:nvSpPr>
          <p:spPr>
            <a:xfrm>
              <a:off x="7388059" y="763860"/>
              <a:ext cx="25952" cy="29650"/>
            </a:xfrm>
            <a:custGeom>
              <a:avLst/>
              <a:gdLst>
                <a:gd name="connsiteX0" fmla="*/ 25439 w 25952"/>
                <a:gd name="connsiteY0" fmla="*/ 28078 h 29650"/>
                <a:gd name="connsiteX1" fmla="*/ -514 w 25952"/>
                <a:gd name="connsiteY1" fmla="*/ -1573 h 29650"/>
                <a:gd name="connsiteX2" fmla="*/ 25439 w 25952"/>
                <a:gd name="connsiteY2" fmla="*/ 28078 h 29650"/>
              </a:gdLst>
              <a:ahLst/>
              <a:cxnLst>
                <a:cxn ang="0">
                  <a:pos x="connsiteX0" y="connsiteY0"/>
                </a:cxn>
                <a:cxn ang="0">
                  <a:pos x="connsiteX1" y="connsiteY1"/>
                </a:cxn>
                <a:cxn ang="0">
                  <a:pos x="connsiteX2" y="connsiteY2"/>
                </a:cxn>
              </a:cxnLst>
              <a:rect l="l" t="t" r="r" b="b"/>
              <a:pathLst>
                <a:path w="25952" h="29650">
                  <a:moveTo>
                    <a:pt x="25439" y="28078"/>
                  </a:moveTo>
                  <a:cubicBezTo>
                    <a:pt x="14614" y="20346"/>
                    <a:pt x="5740" y="10193"/>
                    <a:pt x="-514" y="-1573"/>
                  </a:cubicBezTo>
                  <a:cubicBezTo>
                    <a:pt x="12127" y="4815"/>
                    <a:pt x="22884" y="12816"/>
                    <a:pt x="25439" y="28078"/>
                  </a:cubicBezTo>
                  <a:close/>
                </a:path>
              </a:pathLst>
            </a:custGeom>
            <a:solidFill>
              <a:srgbClr val="020202"/>
            </a:solidFill>
            <a:ln w="6712" cap="flat">
              <a:noFill/>
              <a:prstDash val="solid"/>
              <a:miter/>
            </a:ln>
          </p:spPr>
          <p:txBody>
            <a:bodyPr rtlCol="0" anchor="ctr"/>
            <a:lstStyle/>
            <a:p>
              <a:endParaRPr lang="es-CO"/>
            </a:p>
          </p:txBody>
        </p:sp>
        <p:sp>
          <p:nvSpPr>
            <p:cNvPr id="534" name="Freeform: Shape 533">
              <a:extLst>
                <a:ext uri="{FF2B5EF4-FFF2-40B4-BE49-F238E27FC236}">
                  <a16:creationId xmlns:a16="http://schemas.microsoft.com/office/drawing/2014/main" id="{0872A3FB-E81E-1FC4-83FB-C9E42A2C7258}"/>
                </a:ext>
              </a:extLst>
            </p:cNvPr>
            <p:cNvSpPr/>
            <p:nvPr/>
          </p:nvSpPr>
          <p:spPr>
            <a:xfrm>
              <a:off x="7249555" y="643912"/>
              <a:ext cx="29650" cy="25818"/>
            </a:xfrm>
            <a:custGeom>
              <a:avLst/>
              <a:gdLst>
                <a:gd name="connsiteX0" fmla="*/ 29137 w 29650"/>
                <a:gd name="connsiteY0" fmla="*/ 24245 h 25818"/>
                <a:gd name="connsiteX1" fmla="*/ -514 w 29650"/>
                <a:gd name="connsiteY1" fmla="*/ -1573 h 25818"/>
                <a:gd name="connsiteX2" fmla="*/ 29137 w 29650"/>
                <a:gd name="connsiteY2" fmla="*/ 24245 h 25818"/>
              </a:gdLst>
              <a:ahLst/>
              <a:cxnLst>
                <a:cxn ang="0">
                  <a:pos x="connsiteX0" y="connsiteY0"/>
                </a:cxn>
                <a:cxn ang="0">
                  <a:pos x="connsiteX1" y="connsiteY1"/>
                </a:cxn>
                <a:cxn ang="0">
                  <a:pos x="connsiteX2" y="connsiteY2"/>
                </a:cxn>
              </a:cxnLst>
              <a:rect l="l" t="t" r="r" b="b"/>
              <a:pathLst>
                <a:path w="29650" h="25818">
                  <a:moveTo>
                    <a:pt x="29137" y="24245"/>
                  </a:moveTo>
                  <a:cubicBezTo>
                    <a:pt x="15152" y="20413"/>
                    <a:pt x="8362" y="8176"/>
                    <a:pt x="-514" y="-1573"/>
                  </a:cubicBezTo>
                  <a:cubicBezTo>
                    <a:pt x="14682" y="848"/>
                    <a:pt x="22616" y="11740"/>
                    <a:pt x="29137" y="24245"/>
                  </a:cubicBezTo>
                  <a:close/>
                </a:path>
              </a:pathLst>
            </a:custGeom>
            <a:solidFill>
              <a:srgbClr val="020202"/>
            </a:solidFill>
            <a:ln w="6712" cap="flat">
              <a:noFill/>
              <a:prstDash val="solid"/>
              <a:miter/>
            </a:ln>
          </p:spPr>
          <p:txBody>
            <a:bodyPr rtlCol="0" anchor="ctr"/>
            <a:lstStyle/>
            <a:p>
              <a:endParaRPr lang="es-CO"/>
            </a:p>
          </p:txBody>
        </p:sp>
        <p:sp>
          <p:nvSpPr>
            <p:cNvPr id="535" name="Freeform: Shape 534">
              <a:extLst>
                <a:ext uri="{FF2B5EF4-FFF2-40B4-BE49-F238E27FC236}">
                  <a16:creationId xmlns:a16="http://schemas.microsoft.com/office/drawing/2014/main" id="{E1BABF70-7225-EB67-EAF5-A6A22628999C}"/>
                </a:ext>
              </a:extLst>
            </p:cNvPr>
            <p:cNvSpPr/>
            <p:nvPr/>
          </p:nvSpPr>
          <p:spPr>
            <a:xfrm>
              <a:off x="6781059" y="409624"/>
              <a:ext cx="40341" cy="10461"/>
            </a:xfrm>
            <a:custGeom>
              <a:avLst/>
              <a:gdLst>
                <a:gd name="connsiteX0" fmla="*/ 39828 w 40341"/>
                <a:gd name="connsiteY0" fmla="*/ 8889 h 10461"/>
                <a:gd name="connsiteX1" fmla="*/ -514 w 40341"/>
                <a:gd name="connsiteY1" fmla="*/ -1062 h 10461"/>
                <a:gd name="connsiteX2" fmla="*/ 39828 w 40341"/>
                <a:gd name="connsiteY2" fmla="*/ 8889 h 10461"/>
              </a:gdLst>
              <a:ahLst/>
              <a:cxnLst>
                <a:cxn ang="0">
                  <a:pos x="connsiteX0" y="connsiteY0"/>
                </a:cxn>
                <a:cxn ang="0">
                  <a:pos x="connsiteX1" y="connsiteY1"/>
                </a:cxn>
                <a:cxn ang="0">
                  <a:pos x="connsiteX2" y="connsiteY2"/>
                </a:cxn>
              </a:cxnLst>
              <a:rect l="l" t="t" r="r" b="b"/>
              <a:pathLst>
                <a:path w="40341" h="10461">
                  <a:moveTo>
                    <a:pt x="39828" y="8889"/>
                  </a:moveTo>
                  <a:cubicBezTo>
                    <a:pt x="25842" y="8284"/>
                    <a:pt x="12127" y="4855"/>
                    <a:pt x="-514" y="-1062"/>
                  </a:cubicBezTo>
                  <a:cubicBezTo>
                    <a:pt x="14076" y="-2406"/>
                    <a:pt x="28196" y="-1734"/>
                    <a:pt x="39828" y="8889"/>
                  </a:cubicBezTo>
                  <a:close/>
                </a:path>
              </a:pathLst>
            </a:custGeom>
            <a:solidFill>
              <a:srgbClr val="020202"/>
            </a:solidFill>
            <a:ln w="6712" cap="flat">
              <a:noFill/>
              <a:prstDash val="solid"/>
              <a:miter/>
            </a:ln>
          </p:spPr>
          <p:txBody>
            <a:bodyPr rtlCol="0" anchor="ctr"/>
            <a:lstStyle/>
            <a:p>
              <a:endParaRPr lang="es-CO"/>
            </a:p>
          </p:txBody>
        </p:sp>
        <p:sp>
          <p:nvSpPr>
            <p:cNvPr id="536" name="Freeform: Shape 535">
              <a:extLst>
                <a:ext uri="{FF2B5EF4-FFF2-40B4-BE49-F238E27FC236}">
                  <a16:creationId xmlns:a16="http://schemas.microsoft.com/office/drawing/2014/main" id="{AB0BF7F9-5FC7-8DA3-3577-F43A2C1589A8}"/>
                </a:ext>
              </a:extLst>
            </p:cNvPr>
            <p:cNvSpPr/>
            <p:nvPr/>
          </p:nvSpPr>
          <p:spPr>
            <a:xfrm>
              <a:off x="7502629" y="888379"/>
              <a:ext cx="20977" cy="24541"/>
            </a:xfrm>
            <a:custGeom>
              <a:avLst/>
              <a:gdLst>
                <a:gd name="connsiteX0" fmla="*/ 20464 w 20977"/>
                <a:gd name="connsiteY0" fmla="*/ 22968 h 24541"/>
                <a:gd name="connsiteX1" fmla="*/ -514 w 20977"/>
                <a:gd name="connsiteY1" fmla="*/ -1573 h 24541"/>
                <a:gd name="connsiteX2" fmla="*/ 20464 w 20977"/>
                <a:gd name="connsiteY2" fmla="*/ 22968 h 24541"/>
              </a:gdLst>
              <a:ahLst/>
              <a:cxnLst>
                <a:cxn ang="0">
                  <a:pos x="connsiteX0" y="connsiteY0"/>
                </a:cxn>
                <a:cxn ang="0">
                  <a:pos x="connsiteX1" y="connsiteY1"/>
                </a:cxn>
                <a:cxn ang="0">
                  <a:pos x="connsiteX2" y="connsiteY2"/>
                </a:cxn>
              </a:cxnLst>
              <a:rect l="l" t="t" r="r" b="b"/>
              <a:pathLst>
                <a:path w="20977" h="24541">
                  <a:moveTo>
                    <a:pt x="20464" y="22968"/>
                  </a:moveTo>
                  <a:cubicBezTo>
                    <a:pt x="11387" y="16850"/>
                    <a:pt x="4125" y="8378"/>
                    <a:pt x="-514" y="-1573"/>
                  </a:cubicBezTo>
                  <a:cubicBezTo>
                    <a:pt x="10715" y="1722"/>
                    <a:pt x="18917" y="11337"/>
                    <a:pt x="20464" y="22968"/>
                  </a:cubicBezTo>
                  <a:close/>
                </a:path>
              </a:pathLst>
            </a:custGeom>
            <a:solidFill>
              <a:srgbClr val="020202"/>
            </a:solidFill>
            <a:ln w="6712" cap="flat">
              <a:noFill/>
              <a:prstDash val="solid"/>
              <a:miter/>
            </a:ln>
          </p:spPr>
          <p:txBody>
            <a:bodyPr rtlCol="0" anchor="ctr"/>
            <a:lstStyle/>
            <a:p>
              <a:endParaRPr lang="es-CO"/>
            </a:p>
          </p:txBody>
        </p:sp>
        <p:sp>
          <p:nvSpPr>
            <p:cNvPr id="537" name="Freeform: Shape 536">
              <a:extLst>
                <a:ext uri="{FF2B5EF4-FFF2-40B4-BE49-F238E27FC236}">
                  <a16:creationId xmlns:a16="http://schemas.microsoft.com/office/drawing/2014/main" id="{31D00A21-D4FF-E9F5-762D-A08A93F7767D}"/>
                </a:ext>
              </a:extLst>
            </p:cNvPr>
            <p:cNvSpPr/>
            <p:nvPr/>
          </p:nvSpPr>
          <p:spPr>
            <a:xfrm>
              <a:off x="7537591" y="928183"/>
              <a:ext cx="20776" cy="24809"/>
            </a:xfrm>
            <a:custGeom>
              <a:avLst/>
              <a:gdLst>
                <a:gd name="connsiteX0" fmla="*/ 20263 w 20776"/>
                <a:gd name="connsiteY0" fmla="*/ 23237 h 24809"/>
                <a:gd name="connsiteX1" fmla="*/ -514 w 20776"/>
                <a:gd name="connsiteY1" fmla="*/ -1573 h 24809"/>
                <a:gd name="connsiteX2" fmla="*/ 20263 w 20776"/>
                <a:gd name="connsiteY2" fmla="*/ 23237 h 24809"/>
              </a:gdLst>
              <a:ahLst/>
              <a:cxnLst>
                <a:cxn ang="0">
                  <a:pos x="connsiteX0" y="connsiteY0"/>
                </a:cxn>
                <a:cxn ang="0">
                  <a:pos x="connsiteX1" y="connsiteY1"/>
                </a:cxn>
                <a:cxn ang="0">
                  <a:pos x="connsiteX2" y="connsiteY2"/>
                </a:cxn>
              </a:cxnLst>
              <a:rect l="l" t="t" r="r" b="b"/>
              <a:pathLst>
                <a:path w="20776" h="24809">
                  <a:moveTo>
                    <a:pt x="20263" y="23237"/>
                  </a:moveTo>
                  <a:cubicBezTo>
                    <a:pt x="11387" y="16850"/>
                    <a:pt x="4193" y="8311"/>
                    <a:pt x="-514" y="-1573"/>
                  </a:cubicBezTo>
                  <a:cubicBezTo>
                    <a:pt x="10513" y="3201"/>
                    <a:pt x="19119" y="10126"/>
                    <a:pt x="20263" y="23237"/>
                  </a:cubicBezTo>
                  <a:close/>
                </a:path>
              </a:pathLst>
            </a:custGeom>
            <a:solidFill>
              <a:srgbClr val="020202"/>
            </a:solidFill>
            <a:ln w="6712" cap="flat">
              <a:noFill/>
              <a:prstDash val="solid"/>
              <a:miter/>
            </a:ln>
          </p:spPr>
          <p:txBody>
            <a:bodyPr rtlCol="0" anchor="ctr"/>
            <a:lstStyle/>
            <a:p>
              <a:endParaRPr lang="es-CO"/>
            </a:p>
          </p:txBody>
        </p:sp>
        <p:sp>
          <p:nvSpPr>
            <p:cNvPr id="538" name="Freeform: Shape 537">
              <a:extLst>
                <a:ext uri="{FF2B5EF4-FFF2-40B4-BE49-F238E27FC236}">
                  <a16:creationId xmlns:a16="http://schemas.microsoft.com/office/drawing/2014/main" id="{B4D443EB-B692-FE9C-1EA8-0CB9E621F587}"/>
                </a:ext>
              </a:extLst>
            </p:cNvPr>
            <p:cNvSpPr/>
            <p:nvPr/>
          </p:nvSpPr>
          <p:spPr>
            <a:xfrm>
              <a:off x="7079651" y="529807"/>
              <a:ext cx="25617" cy="14798"/>
            </a:xfrm>
            <a:custGeom>
              <a:avLst/>
              <a:gdLst>
                <a:gd name="connsiteX0" fmla="*/ 25103 w 25617"/>
                <a:gd name="connsiteY0" fmla="*/ 13225 h 14798"/>
                <a:gd name="connsiteX1" fmla="*/ -514 w 25617"/>
                <a:gd name="connsiteY1" fmla="*/ -1499 h 14798"/>
                <a:gd name="connsiteX2" fmla="*/ 25103 w 25617"/>
                <a:gd name="connsiteY2" fmla="*/ 13225 h 14798"/>
              </a:gdLst>
              <a:ahLst/>
              <a:cxnLst>
                <a:cxn ang="0">
                  <a:pos x="connsiteX0" y="connsiteY0"/>
                </a:cxn>
                <a:cxn ang="0">
                  <a:pos x="connsiteX1" y="connsiteY1"/>
                </a:cxn>
                <a:cxn ang="0">
                  <a:pos x="connsiteX2" y="connsiteY2"/>
                </a:cxn>
              </a:cxnLst>
              <a:rect l="l" t="t" r="r" b="b"/>
              <a:pathLst>
                <a:path w="25617" h="14798">
                  <a:moveTo>
                    <a:pt x="25103" y="13225"/>
                  </a:moveTo>
                  <a:cubicBezTo>
                    <a:pt x="15220" y="11074"/>
                    <a:pt x="6277" y="5964"/>
                    <a:pt x="-514" y="-1499"/>
                  </a:cubicBezTo>
                  <a:cubicBezTo>
                    <a:pt x="10244" y="-2306"/>
                    <a:pt x="20396" y="3544"/>
                    <a:pt x="25103" y="13225"/>
                  </a:cubicBezTo>
                  <a:close/>
                </a:path>
              </a:pathLst>
            </a:custGeom>
            <a:solidFill>
              <a:srgbClr val="020202"/>
            </a:solidFill>
            <a:ln w="6712" cap="flat">
              <a:noFill/>
              <a:prstDash val="solid"/>
              <a:miter/>
            </a:ln>
          </p:spPr>
          <p:txBody>
            <a:bodyPr rtlCol="0" anchor="ctr"/>
            <a:lstStyle/>
            <a:p>
              <a:endParaRPr lang="es-CO"/>
            </a:p>
          </p:txBody>
        </p:sp>
        <p:sp>
          <p:nvSpPr>
            <p:cNvPr id="539" name="Freeform: Shape 538">
              <a:extLst>
                <a:ext uri="{FF2B5EF4-FFF2-40B4-BE49-F238E27FC236}">
                  <a16:creationId xmlns:a16="http://schemas.microsoft.com/office/drawing/2014/main" id="{1381B08D-016B-83C2-3656-C0E890D05745}"/>
                </a:ext>
              </a:extLst>
            </p:cNvPr>
            <p:cNvSpPr/>
            <p:nvPr/>
          </p:nvSpPr>
          <p:spPr>
            <a:xfrm>
              <a:off x="6935566" y="459688"/>
              <a:ext cx="25145" cy="10622"/>
            </a:xfrm>
            <a:custGeom>
              <a:avLst/>
              <a:gdLst>
                <a:gd name="connsiteX0" fmla="*/ 24632 w 25145"/>
                <a:gd name="connsiteY0" fmla="*/ 9049 h 10622"/>
                <a:gd name="connsiteX1" fmla="*/ -514 w 25145"/>
                <a:gd name="connsiteY1" fmla="*/ -1439 h 10622"/>
                <a:gd name="connsiteX2" fmla="*/ 24632 w 25145"/>
                <a:gd name="connsiteY2" fmla="*/ 9049 h 10622"/>
              </a:gdLst>
              <a:ahLst/>
              <a:cxnLst>
                <a:cxn ang="0">
                  <a:pos x="connsiteX0" y="connsiteY0"/>
                </a:cxn>
                <a:cxn ang="0">
                  <a:pos x="connsiteX1" y="connsiteY1"/>
                </a:cxn>
                <a:cxn ang="0">
                  <a:pos x="connsiteX2" y="connsiteY2"/>
                </a:cxn>
              </a:cxnLst>
              <a:rect l="l" t="t" r="r" b="b"/>
              <a:pathLst>
                <a:path w="25145" h="10622">
                  <a:moveTo>
                    <a:pt x="24632" y="9049"/>
                  </a:moveTo>
                  <a:cubicBezTo>
                    <a:pt x="15354" y="8310"/>
                    <a:pt x="6546" y="4680"/>
                    <a:pt x="-514" y="-1439"/>
                  </a:cubicBezTo>
                  <a:cubicBezTo>
                    <a:pt x="9639" y="-2111"/>
                    <a:pt x="18783" y="-498"/>
                    <a:pt x="24632" y="9049"/>
                  </a:cubicBezTo>
                  <a:close/>
                </a:path>
              </a:pathLst>
            </a:custGeom>
            <a:solidFill>
              <a:srgbClr val="020202"/>
            </a:solidFill>
            <a:ln w="6712" cap="flat">
              <a:noFill/>
              <a:prstDash val="solid"/>
              <a:miter/>
            </a:ln>
          </p:spPr>
          <p:txBody>
            <a:bodyPr rtlCol="0" anchor="ctr"/>
            <a:lstStyle/>
            <a:p>
              <a:endParaRPr lang="es-CO"/>
            </a:p>
          </p:txBody>
        </p:sp>
        <p:sp>
          <p:nvSpPr>
            <p:cNvPr id="540" name="Freeform: Shape 539">
              <a:extLst>
                <a:ext uri="{FF2B5EF4-FFF2-40B4-BE49-F238E27FC236}">
                  <a16:creationId xmlns:a16="http://schemas.microsoft.com/office/drawing/2014/main" id="{E31CFD13-FA7A-5A84-DE55-7FAB7E04EAA1}"/>
                </a:ext>
              </a:extLst>
            </p:cNvPr>
            <p:cNvSpPr/>
            <p:nvPr/>
          </p:nvSpPr>
          <p:spPr>
            <a:xfrm>
              <a:off x="7219097" y="619146"/>
              <a:ext cx="20170" cy="15890"/>
            </a:xfrm>
            <a:custGeom>
              <a:avLst/>
              <a:gdLst>
                <a:gd name="connsiteX0" fmla="*/ 19657 w 20170"/>
                <a:gd name="connsiteY0" fmla="*/ 14318 h 15890"/>
                <a:gd name="connsiteX1" fmla="*/ -514 w 20170"/>
                <a:gd name="connsiteY1" fmla="*/ -1550 h 15890"/>
                <a:gd name="connsiteX2" fmla="*/ 19657 w 20170"/>
                <a:gd name="connsiteY2" fmla="*/ 14318 h 15890"/>
              </a:gdLst>
              <a:ahLst/>
              <a:cxnLst>
                <a:cxn ang="0">
                  <a:pos x="connsiteX0" y="connsiteY0"/>
                </a:cxn>
                <a:cxn ang="0">
                  <a:pos x="connsiteX1" y="connsiteY1"/>
                </a:cxn>
                <a:cxn ang="0">
                  <a:pos x="connsiteX2" y="connsiteY2"/>
                </a:cxn>
              </a:cxnLst>
              <a:rect l="l" t="t" r="r" b="b"/>
              <a:pathLst>
                <a:path w="20170" h="15890">
                  <a:moveTo>
                    <a:pt x="19657" y="14318"/>
                  </a:moveTo>
                  <a:cubicBezTo>
                    <a:pt x="11387" y="11360"/>
                    <a:pt x="4328" y="5779"/>
                    <a:pt x="-514" y="-1550"/>
                  </a:cubicBezTo>
                  <a:cubicBezTo>
                    <a:pt x="9236" y="-2020"/>
                    <a:pt x="17775" y="4771"/>
                    <a:pt x="19657" y="14318"/>
                  </a:cubicBezTo>
                  <a:close/>
                </a:path>
              </a:pathLst>
            </a:custGeom>
            <a:solidFill>
              <a:srgbClr val="020202"/>
            </a:solidFill>
            <a:ln w="6712" cap="flat">
              <a:noFill/>
              <a:prstDash val="solid"/>
              <a:miter/>
            </a:ln>
          </p:spPr>
          <p:txBody>
            <a:bodyPr rtlCol="0" anchor="ctr"/>
            <a:lstStyle/>
            <a:p>
              <a:endParaRPr lang="es-CO"/>
            </a:p>
          </p:txBody>
        </p:sp>
        <p:sp>
          <p:nvSpPr>
            <p:cNvPr id="541" name="Freeform: Shape 540">
              <a:extLst>
                <a:ext uri="{FF2B5EF4-FFF2-40B4-BE49-F238E27FC236}">
                  <a16:creationId xmlns:a16="http://schemas.microsoft.com/office/drawing/2014/main" id="{938A11C1-12B1-983D-0119-AE8207C01552}"/>
                </a:ext>
              </a:extLst>
            </p:cNvPr>
            <p:cNvSpPr/>
            <p:nvPr/>
          </p:nvSpPr>
          <p:spPr>
            <a:xfrm>
              <a:off x="6980816" y="479372"/>
              <a:ext cx="24608" cy="11108"/>
            </a:xfrm>
            <a:custGeom>
              <a:avLst/>
              <a:gdLst>
                <a:gd name="connsiteX0" fmla="*/ 24095 w 24608"/>
                <a:gd name="connsiteY0" fmla="*/ 9536 h 11108"/>
                <a:gd name="connsiteX1" fmla="*/ -514 w 24608"/>
                <a:gd name="connsiteY1" fmla="*/ -1557 h 11108"/>
                <a:gd name="connsiteX2" fmla="*/ 24095 w 24608"/>
                <a:gd name="connsiteY2" fmla="*/ 9536 h 11108"/>
              </a:gdLst>
              <a:ahLst/>
              <a:cxnLst>
                <a:cxn ang="0">
                  <a:pos x="connsiteX0" y="connsiteY0"/>
                </a:cxn>
                <a:cxn ang="0">
                  <a:pos x="connsiteX1" y="connsiteY1"/>
                </a:cxn>
                <a:cxn ang="0">
                  <a:pos x="connsiteX2" y="connsiteY2"/>
                </a:cxn>
              </a:cxnLst>
              <a:rect l="l" t="t" r="r" b="b"/>
              <a:pathLst>
                <a:path w="24608" h="11108">
                  <a:moveTo>
                    <a:pt x="24095" y="9536"/>
                  </a:moveTo>
                  <a:cubicBezTo>
                    <a:pt x="14950" y="8393"/>
                    <a:pt x="6412" y="4493"/>
                    <a:pt x="-514" y="-1557"/>
                  </a:cubicBezTo>
                  <a:cubicBezTo>
                    <a:pt x="9437" y="-1759"/>
                    <a:pt x="18581" y="-78"/>
                    <a:pt x="24095" y="9536"/>
                  </a:cubicBezTo>
                  <a:close/>
                </a:path>
              </a:pathLst>
            </a:custGeom>
            <a:solidFill>
              <a:srgbClr val="020202"/>
            </a:solidFill>
            <a:ln w="6712" cap="flat">
              <a:noFill/>
              <a:prstDash val="solid"/>
              <a:miter/>
            </a:ln>
          </p:spPr>
          <p:txBody>
            <a:bodyPr rtlCol="0" anchor="ctr"/>
            <a:lstStyle/>
            <a:p>
              <a:endParaRPr lang="es-CO"/>
            </a:p>
          </p:txBody>
        </p:sp>
        <p:sp>
          <p:nvSpPr>
            <p:cNvPr id="542" name="Freeform: Shape 541">
              <a:extLst>
                <a:ext uri="{FF2B5EF4-FFF2-40B4-BE49-F238E27FC236}">
                  <a16:creationId xmlns:a16="http://schemas.microsoft.com/office/drawing/2014/main" id="{98103E33-4A54-E179-0F01-0A5206E11545}"/>
                </a:ext>
              </a:extLst>
            </p:cNvPr>
            <p:cNvSpPr/>
            <p:nvPr/>
          </p:nvSpPr>
          <p:spPr>
            <a:xfrm>
              <a:off x="6910689" y="449397"/>
              <a:ext cx="25213" cy="10694"/>
            </a:xfrm>
            <a:custGeom>
              <a:avLst/>
              <a:gdLst>
                <a:gd name="connsiteX0" fmla="*/ 24700 w 25213"/>
                <a:gd name="connsiteY0" fmla="*/ 9121 h 10694"/>
                <a:gd name="connsiteX1" fmla="*/ -514 w 25213"/>
                <a:gd name="connsiteY1" fmla="*/ -1166 h 10694"/>
                <a:gd name="connsiteX2" fmla="*/ 24700 w 25213"/>
                <a:gd name="connsiteY2" fmla="*/ 9121 h 10694"/>
              </a:gdLst>
              <a:ahLst/>
              <a:cxnLst>
                <a:cxn ang="0">
                  <a:pos x="connsiteX0" y="connsiteY0"/>
                </a:cxn>
                <a:cxn ang="0">
                  <a:pos x="connsiteX1" y="connsiteY1"/>
                </a:cxn>
                <a:cxn ang="0">
                  <a:pos x="connsiteX2" y="connsiteY2"/>
                </a:cxn>
              </a:cxnLst>
              <a:rect l="l" t="t" r="r" b="b"/>
              <a:pathLst>
                <a:path w="25213" h="10694">
                  <a:moveTo>
                    <a:pt x="24700" y="9121"/>
                  </a:moveTo>
                  <a:cubicBezTo>
                    <a:pt x="15421" y="8448"/>
                    <a:pt x="6614" y="4818"/>
                    <a:pt x="-514" y="-1166"/>
                  </a:cubicBezTo>
                  <a:cubicBezTo>
                    <a:pt x="9169" y="-2914"/>
                    <a:pt x="18985" y="1053"/>
                    <a:pt x="24700" y="9121"/>
                  </a:cubicBezTo>
                  <a:close/>
                </a:path>
              </a:pathLst>
            </a:custGeom>
            <a:solidFill>
              <a:srgbClr val="020202"/>
            </a:solidFill>
            <a:ln w="6712" cap="flat">
              <a:noFill/>
              <a:prstDash val="solid"/>
              <a:miter/>
            </a:ln>
          </p:spPr>
          <p:txBody>
            <a:bodyPr rtlCol="0" anchor="ctr"/>
            <a:lstStyle/>
            <a:p>
              <a:endParaRPr lang="es-CO"/>
            </a:p>
          </p:txBody>
        </p:sp>
        <p:sp>
          <p:nvSpPr>
            <p:cNvPr id="543" name="Freeform: Shape 542">
              <a:extLst>
                <a:ext uri="{FF2B5EF4-FFF2-40B4-BE49-F238E27FC236}">
                  <a16:creationId xmlns:a16="http://schemas.microsoft.com/office/drawing/2014/main" id="{AF925C7D-D063-1FCF-51BD-196702B6CE8C}"/>
                </a:ext>
              </a:extLst>
            </p:cNvPr>
            <p:cNvSpPr/>
            <p:nvPr/>
          </p:nvSpPr>
          <p:spPr>
            <a:xfrm>
              <a:off x="6885543" y="439568"/>
              <a:ext cx="25482" cy="10505"/>
            </a:xfrm>
            <a:custGeom>
              <a:avLst/>
              <a:gdLst>
                <a:gd name="connsiteX0" fmla="*/ 24969 w 25482"/>
                <a:gd name="connsiteY0" fmla="*/ 8933 h 10505"/>
                <a:gd name="connsiteX1" fmla="*/ -514 w 25482"/>
                <a:gd name="connsiteY1" fmla="*/ -1019 h 10505"/>
                <a:gd name="connsiteX2" fmla="*/ 24969 w 25482"/>
                <a:gd name="connsiteY2" fmla="*/ 8933 h 10505"/>
              </a:gdLst>
              <a:ahLst/>
              <a:cxnLst>
                <a:cxn ang="0">
                  <a:pos x="connsiteX0" y="connsiteY0"/>
                </a:cxn>
                <a:cxn ang="0">
                  <a:pos x="connsiteX1" y="connsiteY1"/>
                </a:cxn>
                <a:cxn ang="0">
                  <a:pos x="connsiteX2" y="connsiteY2"/>
                </a:cxn>
              </a:cxnLst>
              <a:rect l="l" t="t" r="r" b="b"/>
              <a:pathLst>
                <a:path w="25482" h="10505">
                  <a:moveTo>
                    <a:pt x="24969" y="8933"/>
                  </a:moveTo>
                  <a:cubicBezTo>
                    <a:pt x="15623" y="8327"/>
                    <a:pt x="6748" y="4830"/>
                    <a:pt x="-514" y="-1019"/>
                  </a:cubicBezTo>
                  <a:cubicBezTo>
                    <a:pt x="9236" y="-3103"/>
                    <a:pt x="19254" y="797"/>
                    <a:pt x="24969" y="8933"/>
                  </a:cubicBezTo>
                  <a:close/>
                </a:path>
              </a:pathLst>
            </a:custGeom>
            <a:solidFill>
              <a:srgbClr val="020202"/>
            </a:solidFill>
            <a:ln w="6712" cap="flat">
              <a:noFill/>
              <a:prstDash val="solid"/>
              <a:miter/>
            </a:ln>
          </p:spPr>
          <p:txBody>
            <a:bodyPr rtlCol="0" anchor="ctr"/>
            <a:lstStyle/>
            <a:p>
              <a:endParaRPr lang="es-CO"/>
            </a:p>
          </p:txBody>
        </p:sp>
        <p:sp>
          <p:nvSpPr>
            <p:cNvPr id="544" name="Freeform: Shape 543">
              <a:extLst>
                <a:ext uri="{FF2B5EF4-FFF2-40B4-BE49-F238E27FC236}">
                  <a16:creationId xmlns:a16="http://schemas.microsoft.com/office/drawing/2014/main" id="{20CA73F1-3B99-C622-E78D-5CFE92676D97}"/>
                </a:ext>
              </a:extLst>
            </p:cNvPr>
            <p:cNvSpPr/>
            <p:nvPr/>
          </p:nvSpPr>
          <p:spPr>
            <a:xfrm>
              <a:off x="7199196" y="604448"/>
              <a:ext cx="20574" cy="14990"/>
            </a:xfrm>
            <a:custGeom>
              <a:avLst/>
              <a:gdLst>
                <a:gd name="connsiteX0" fmla="*/ 20061 w 20574"/>
                <a:gd name="connsiteY0" fmla="*/ 13418 h 14990"/>
                <a:gd name="connsiteX1" fmla="*/ -514 w 20574"/>
                <a:gd name="connsiteY1" fmla="*/ -1508 h 14990"/>
                <a:gd name="connsiteX2" fmla="*/ 20061 w 20574"/>
                <a:gd name="connsiteY2" fmla="*/ 13418 h 14990"/>
              </a:gdLst>
              <a:ahLst/>
              <a:cxnLst>
                <a:cxn ang="0">
                  <a:pos x="connsiteX0" y="connsiteY0"/>
                </a:cxn>
                <a:cxn ang="0">
                  <a:pos x="connsiteX1" y="connsiteY1"/>
                </a:cxn>
                <a:cxn ang="0">
                  <a:pos x="connsiteX2" y="connsiteY2"/>
                </a:cxn>
              </a:cxnLst>
              <a:rect l="l" t="t" r="r" b="b"/>
              <a:pathLst>
                <a:path w="20574" h="14990">
                  <a:moveTo>
                    <a:pt x="20061" y="13418"/>
                  </a:moveTo>
                  <a:cubicBezTo>
                    <a:pt x="11723" y="10863"/>
                    <a:pt x="4462" y="5618"/>
                    <a:pt x="-514" y="-1508"/>
                  </a:cubicBezTo>
                  <a:cubicBezTo>
                    <a:pt x="10513" y="-2315"/>
                    <a:pt x="16026" y="4543"/>
                    <a:pt x="20061" y="13418"/>
                  </a:cubicBezTo>
                  <a:close/>
                </a:path>
              </a:pathLst>
            </a:custGeom>
            <a:solidFill>
              <a:srgbClr val="020202"/>
            </a:solidFill>
            <a:ln w="6712" cap="flat">
              <a:noFill/>
              <a:prstDash val="solid"/>
              <a:miter/>
            </a:ln>
          </p:spPr>
          <p:txBody>
            <a:bodyPr rtlCol="0" anchor="ctr"/>
            <a:lstStyle/>
            <a:p>
              <a:endParaRPr lang="es-CO"/>
            </a:p>
          </p:txBody>
        </p:sp>
        <p:sp>
          <p:nvSpPr>
            <p:cNvPr id="545" name="Freeform: Shape 544">
              <a:extLst>
                <a:ext uri="{FF2B5EF4-FFF2-40B4-BE49-F238E27FC236}">
                  <a16:creationId xmlns:a16="http://schemas.microsoft.com/office/drawing/2014/main" id="{F8E1FE05-D49E-4244-1222-11728BE259E4}"/>
                </a:ext>
              </a:extLst>
            </p:cNvPr>
            <p:cNvSpPr/>
            <p:nvPr/>
          </p:nvSpPr>
          <p:spPr>
            <a:xfrm>
              <a:off x="7473784" y="857880"/>
              <a:ext cx="15094" cy="15169"/>
            </a:xfrm>
            <a:custGeom>
              <a:avLst/>
              <a:gdLst>
                <a:gd name="connsiteX0" fmla="*/ 14480 w 15094"/>
                <a:gd name="connsiteY0" fmla="*/ 13597 h 15169"/>
                <a:gd name="connsiteX1" fmla="*/ -514 w 15094"/>
                <a:gd name="connsiteY1" fmla="*/ -1464 h 15169"/>
                <a:gd name="connsiteX2" fmla="*/ 14480 w 15094"/>
                <a:gd name="connsiteY2" fmla="*/ 10235 h 15169"/>
                <a:gd name="connsiteX3" fmla="*/ 14480 w 15094"/>
                <a:gd name="connsiteY3" fmla="*/ 13597 h 15169"/>
              </a:gdLst>
              <a:ahLst/>
              <a:cxnLst>
                <a:cxn ang="0">
                  <a:pos x="connsiteX0" y="connsiteY0"/>
                </a:cxn>
                <a:cxn ang="0">
                  <a:pos x="connsiteX1" y="connsiteY1"/>
                </a:cxn>
                <a:cxn ang="0">
                  <a:pos x="connsiteX2" y="connsiteY2"/>
                </a:cxn>
                <a:cxn ang="0">
                  <a:pos x="connsiteX3" y="connsiteY3"/>
                </a:cxn>
              </a:cxnLst>
              <a:rect l="l" t="t" r="r" b="b"/>
              <a:pathLst>
                <a:path w="15094" h="15169">
                  <a:moveTo>
                    <a:pt x="14480" y="13597"/>
                  </a:moveTo>
                  <a:cubicBezTo>
                    <a:pt x="8227" y="9967"/>
                    <a:pt x="3117" y="4790"/>
                    <a:pt x="-514" y="-1464"/>
                  </a:cubicBezTo>
                  <a:cubicBezTo>
                    <a:pt x="6882" y="-2405"/>
                    <a:pt x="13606" y="2840"/>
                    <a:pt x="14480" y="10235"/>
                  </a:cubicBezTo>
                  <a:cubicBezTo>
                    <a:pt x="14614" y="11379"/>
                    <a:pt x="14614" y="12455"/>
                    <a:pt x="14480" y="13597"/>
                  </a:cubicBezTo>
                  <a:close/>
                </a:path>
              </a:pathLst>
            </a:custGeom>
            <a:solidFill>
              <a:srgbClr val="020202"/>
            </a:solidFill>
            <a:ln w="6712" cap="flat">
              <a:noFill/>
              <a:prstDash val="solid"/>
              <a:miter/>
            </a:ln>
          </p:spPr>
          <p:txBody>
            <a:bodyPr rtlCol="0" anchor="ctr"/>
            <a:lstStyle/>
            <a:p>
              <a:endParaRPr lang="es-CO"/>
            </a:p>
          </p:txBody>
        </p:sp>
        <p:sp>
          <p:nvSpPr>
            <p:cNvPr id="546" name="Freeform: Shape 545">
              <a:extLst>
                <a:ext uri="{FF2B5EF4-FFF2-40B4-BE49-F238E27FC236}">
                  <a16:creationId xmlns:a16="http://schemas.microsoft.com/office/drawing/2014/main" id="{6556195F-66D0-0645-FD14-339889ED4179}"/>
                </a:ext>
              </a:extLst>
            </p:cNvPr>
            <p:cNvSpPr/>
            <p:nvPr/>
          </p:nvSpPr>
          <p:spPr>
            <a:xfrm>
              <a:off x="6820997" y="419536"/>
              <a:ext cx="20170" cy="6212"/>
            </a:xfrm>
            <a:custGeom>
              <a:avLst/>
              <a:gdLst>
                <a:gd name="connsiteX0" fmla="*/ 19657 w 20170"/>
                <a:gd name="connsiteY0" fmla="*/ 4490 h 6212"/>
                <a:gd name="connsiteX1" fmla="*/ -514 w 20170"/>
                <a:gd name="connsiteY1" fmla="*/ -1226 h 6212"/>
                <a:gd name="connsiteX2" fmla="*/ 19657 w 20170"/>
                <a:gd name="connsiteY2" fmla="*/ 4490 h 6212"/>
              </a:gdLst>
              <a:ahLst/>
              <a:cxnLst>
                <a:cxn ang="0">
                  <a:pos x="connsiteX0" y="connsiteY0"/>
                </a:cxn>
                <a:cxn ang="0">
                  <a:pos x="connsiteX1" y="connsiteY1"/>
                </a:cxn>
                <a:cxn ang="0">
                  <a:pos x="connsiteX2" y="connsiteY2"/>
                </a:cxn>
              </a:cxnLst>
              <a:rect l="l" t="t" r="r" b="b"/>
              <a:pathLst>
                <a:path w="20170" h="6212">
                  <a:moveTo>
                    <a:pt x="19657" y="4490"/>
                  </a:moveTo>
                  <a:cubicBezTo>
                    <a:pt x="12463" y="5230"/>
                    <a:pt x="5201" y="3212"/>
                    <a:pt x="-514" y="-1226"/>
                  </a:cubicBezTo>
                  <a:cubicBezTo>
                    <a:pt x="6681" y="-755"/>
                    <a:pt x="14950" y="-4385"/>
                    <a:pt x="19657" y="4490"/>
                  </a:cubicBezTo>
                  <a:close/>
                </a:path>
              </a:pathLst>
            </a:custGeom>
            <a:solidFill>
              <a:srgbClr val="020202"/>
            </a:solidFill>
            <a:ln w="6712" cap="flat">
              <a:noFill/>
              <a:prstDash val="solid"/>
              <a:miter/>
            </a:ln>
          </p:spPr>
          <p:txBody>
            <a:bodyPr rtlCol="0" anchor="ctr"/>
            <a:lstStyle/>
            <a:p>
              <a:endParaRPr lang="es-CO"/>
            </a:p>
          </p:txBody>
        </p:sp>
        <p:sp>
          <p:nvSpPr>
            <p:cNvPr id="547" name="Freeform: Shape 546">
              <a:extLst>
                <a:ext uri="{FF2B5EF4-FFF2-40B4-BE49-F238E27FC236}">
                  <a16:creationId xmlns:a16="http://schemas.microsoft.com/office/drawing/2014/main" id="{507FF704-75ED-FF2C-A505-5972E5D5E0AF}"/>
                </a:ext>
              </a:extLst>
            </p:cNvPr>
            <p:cNvSpPr/>
            <p:nvPr/>
          </p:nvSpPr>
          <p:spPr>
            <a:xfrm>
              <a:off x="7154282" y="574384"/>
              <a:ext cx="15464" cy="10562"/>
            </a:xfrm>
            <a:custGeom>
              <a:avLst/>
              <a:gdLst>
                <a:gd name="connsiteX0" fmla="*/ 14951 w 15464"/>
                <a:gd name="connsiteY0" fmla="*/ 8990 h 10562"/>
                <a:gd name="connsiteX1" fmla="*/ -514 w 15464"/>
                <a:gd name="connsiteY1" fmla="*/ -1230 h 10562"/>
                <a:gd name="connsiteX2" fmla="*/ 14816 w 15464"/>
                <a:gd name="connsiteY2" fmla="*/ 8183 h 10562"/>
                <a:gd name="connsiteX3" fmla="*/ 14951 w 15464"/>
                <a:gd name="connsiteY3" fmla="*/ 8990 h 10562"/>
              </a:gdLst>
              <a:ahLst/>
              <a:cxnLst>
                <a:cxn ang="0">
                  <a:pos x="connsiteX0" y="connsiteY0"/>
                </a:cxn>
                <a:cxn ang="0">
                  <a:pos x="connsiteX1" y="connsiteY1"/>
                </a:cxn>
                <a:cxn ang="0">
                  <a:pos x="connsiteX2" y="connsiteY2"/>
                </a:cxn>
                <a:cxn ang="0">
                  <a:pos x="connsiteX3" y="connsiteY3"/>
                </a:cxn>
              </a:cxnLst>
              <a:rect l="l" t="t" r="r" b="b"/>
              <a:pathLst>
                <a:path w="15464" h="10562">
                  <a:moveTo>
                    <a:pt x="14951" y="8990"/>
                  </a:moveTo>
                  <a:cubicBezTo>
                    <a:pt x="8564" y="8049"/>
                    <a:pt x="2915" y="4284"/>
                    <a:pt x="-514" y="-1230"/>
                  </a:cubicBezTo>
                  <a:cubicBezTo>
                    <a:pt x="6344" y="-2843"/>
                    <a:pt x="13135" y="1392"/>
                    <a:pt x="14816" y="8183"/>
                  </a:cubicBezTo>
                  <a:cubicBezTo>
                    <a:pt x="14883" y="8452"/>
                    <a:pt x="14883" y="8721"/>
                    <a:pt x="14951" y="8990"/>
                  </a:cubicBezTo>
                  <a:close/>
                </a:path>
              </a:pathLst>
            </a:custGeom>
            <a:solidFill>
              <a:srgbClr val="020202"/>
            </a:solidFill>
            <a:ln w="6712" cap="flat">
              <a:noFill/>
              <a:prstDash val="solid"/>
              <a:miter/>
            </a:ln>
          </p:spPr>
          <p:txBody>
            <a:bodyPr rtlCol="0" anchor="ctr"/>
            <a:lstStyle/>
            <a:p>
              <a:endParaRPr lang="es-CO"/>
            </a:p>
          </p:txBody>
        </p:sp>
        <p:sp>
          <p:nvSpPr>
            <p:cNvPr id="548" name="Freeform: Shape 547">
              <a:extLst>
                <a:ext uri="{FF2B5EF4-FFF2-40B4-BE49-F238E27FC236}">
                  <a16:creationId xmlns:a16="http://schemas.microsoft.com/office/drawing/2014/main" id="{0C327805-A2C7-697C-1880-472784F7AF3C}"/>
                </a:ext>
              </a:extLst>
            </p:cNvPr>
            <p:cNvSpPr/>
            <p:nvPr/>
          </p:nvSpPr>
          <p:spPr>
            <a:xfrm>
              <a:off x="7184270" y="594247"/>
              <a:ext cx="15329" cy="10601"/>
            </a:xfrm>
            <a:custGeom>
              <a:avLst/>
              <a:gdLst>
                <a:gd name="connsiteX0" fmla="*/ 14816 w 15329"/>
                <a:gd name="connsiteY0" fmla="*/ 9028 h 10601"/>
                <a:gd name="connsiteX1" fmla="*/ -514 w 15329"/>
                <a:gd name="connsiteY1" fmla="*/ -1258 h 10601"/>
                <a:gd name="connsiteX2" fmla="*/ 14682 w 15329"/>
                <a:gd name="connsiteY2" fmla="*/ 8356 h 10601"/>
                <a:gd name="connsiteX3" fmla="*/ 14816 w 15329"/>
                <a:gd name="connsiteY3" fmla="*/ 9028 h 10601"/>
              </a:gdLst>
              <a:ahLst/>
              <a:cxnLst>
                <a:cxn ang="0">
                  <a:pos x="connsiteX0" y="connsiteY0"/>
                </a:cxn>
                <a:cxn ang="0">
                  <a:pos x="connsiteX1" y="connsiteY1"/>
                </a:cxn>
                <a:cxn ang="0">
                  <a:pos x="connsiteX2" y="connsiteY2"/>
                </a:cxn>
                <a:cxn ang="0">
                  <a:pos x="connsiteX3" y="connsiteY3"/>
                </a:cxn>
              </a:cxnLst>
              <a:rect l="l" t="t" r="r" b="b"/>
              <a:pathLst>
                <a:path w="15329" h="10601">
                  <a:moveTo>
                    <a:pt x="14816" y="9028"/>
                  </a:moveTo>
                  <a:cubicBezTo>
                    <a:pt x="8428" y="8087"/>
                    <a:pt x="2781" y="4255"/>
                    <a:pt x="-514" y="-1258"/>
                  </a:cubicBezTo>
                  <a:cubicBezTo>
                    <a:pt x="6344" y="-2805"/>
                    <a:pt x="13135" y="1498"/>
                    <a:pt x="14682" y="8356"/>
                  </a:cubicBezTo>
                  <a:cubicBezTo>
                    <a:pt x="14749" y="8558"/>
                    <a:pt x="14749" y="8827"/>
                    <a:pt x="14816" y="9028"/>
                  </a:cubicBezTo>
                  <a:close/>
                </a:path>
              </a:pathLst>
            </a:custGeom>
            <a:solidFill>
              <a:srgbClr val="020202"/>
            </a:solidFill>
            <a:ln w="6712" cap="flat">
              <a:noFill/>
              <a:prstDash val="solid"/>
              <a:miter/>
            </a:ln>
          </p:spPr>
          <p:txBody>
            <a:bodyPr rtlCol="0" anchor="ctr"/>
            <a:lstStyle/>
            <a:p>
              <a:endParaRPr lang="es-CO"/>
            </a:p>
          </p:txBody>
        </p:sp>
        <p:sp>
          <p:nvSpPr>
            <p:cNvPr id="549" name="Freeform: Shape 548">
              <a:extLst>
                <a:ext uri="{FF2B5EF4-FFF2-40B4-BE49-F238E27FC236}">
                  <a16:creationId xmlns:a16="http://schemas.microsoft.com/office/drawing/2014/main" id="{F5FFEB8E-6B14-4DF6-80E2-EE268D8F5A2D}"/>
                </a:ext>
              </a:extLst>
            </p:cNvPr>
            <p:cNvSpPr/>
            <p:nvPr/>
          </p:nvSpPr>
          <p:spPr>
            <a:xfrm>
              <a:off x="7299309" y="683692"/>
              <a:ext cx="14791" cy="10915"/>
            </a:xfrm>
            <a:custGeom>
              <a:avLst/>
              <a:gdLst>
                <a:gd name="connsiteX0" fmla="*/ 14278 w 14791"/>
                <a:gd name="connsiteY0" fmla="*/ 9343 h 10915"/>
                <a:gd name="connsiteX1" fmla="*/ -514 w 14791"/>
                <a:gd name="connsiteY1" fmla="*/ -1483 h 10915"/>
                <a:gd name="connsiteX2" fmla="*/ 14278 w 14791"/>
                <a:gd name="connsiteY2" fmla="*/ 9343 h 10915"/>
              </a:gdLst>
              <a:ahLst/>
              <a:cxnLst>
                <a:cxn ang="0">
                  <a:pos x="connsiteX0" y="connsiteY0"/>
                </a:cxn>
                <a:cxn ang="0">
                  <a:pos x="connsiteX1" y="connsiteY1"/>
                </a:cxn>
                <a:cxn ang="0">
                  <a:pos x="connsiteX2" y="connsiteY2"/>
                </a:cxn>
              </a:cxnLst>
              <a:rect l="l" t="t" r="r" b="b"/>
              <a:pathLst>
                <a:path w="14791" h="10915">
                  <a:moveTo>
                    <a:pt x="14278" y="9343"/>
                  </a:moveTo>
                  <a:cubicBezTo>
                    <a:pt x="8025" y="7930"/>
                    <a:pt x="2713" y="4031"/>
                    <a:pt x="-514" y="-1483"/>
                  </a:cubicBezTo>
                  <a:cubicBezTo>
                    <a:pt x="6479" y="-2290"/>
                    <a:pt x="12933" y="2417"/>
                    <a:pt x="14278" y="9343"/>
                  </a:cubicBezTo>
                  <a:close/>
                </a:path>
              </a:pathLst>
            </a:custGeom>
            <a:solidFill>
              <a:srgbClr val="020202"/>
            </a:solidFill>
            <a:ln w="6712" cap="flat">
              <a:noFill/>
              <a:prstDash val="solid"/>
              <a:miter/>
            </a:ln>
          </p:spPr>
          <p:txBody>
            <a:bodyPr rtlCol="0" anchor="ctr"/>
            <a:lstStyle/>
            <a:p>
              <a:endParaRPr lang="es-CO"/>
            </a:p>
          </p:txBody>
        </p:sp>
        <p:sp>
          <p:nvSpPr>
            <p:cNvPr id="550" name="Freeform: Shape 549">
              <a:extLst>
                <a:ext uri="{FF2B5EF4-FFF2-40B4-BE49-F238E27FC236}">
                  <a16:creationId xmlns:a16="http://schemas.microsoft.com/office/drawing/2014/main" id="{2D4C897A-8623-2D6E-17C4-E660B53F2DD8}"/>
                </a:ext>
              </a:extLst>
            </p:cNvPr>
            <p:cNvSpPr/>
            <p:nvPr/>
          </p:nvSpPr>
          <p:spPr>
            <a:xfrm>
              <a:off x="7169344" y="584295"/>
              <a:ext cx="15329" cy="10601"/>
            </a:xfrm>
            <a:custGeom>
              <a:avLst/>
              <a:gdLst>
                <a:gd name="connsiteX0" fmla="*/ 14815 w 15329"/>
                <a:gd name="connsiteY0" fmla="*/ 9029 h 10601"/>
                <a:gd name="connsiteX1" fmla="*/ -514 w 15329"/>
                <a:gd name="connsiteY1" fmla="*/ -1258 h 10601"/>
                <a:gd name="connsiteX2" fmla="*/ 14681 w 15329"/>
                <a:gd name="connsiteY2" fmla="*/ 8357 h 10601"/>
                <a:gd name="connsiteX3" fmla="*/ 14815 w 15329"/>
                <a:gd name="connsiteY3" fmla="*/ 9029 h 10601"/>
              </a:gdLst>
              <a:ahLst/>
              <a:cxnLst>
                <a:cxn ang="0">
                  <a:pos x="connsiteX0" y="connsiteY0"/>
                </a:cxn>
                <a:cxn ang="0">
                  <a:pos x="connsiteX1" y="connsiteY1"/>
                </a:cxn>
                <a:cxn ang="0">
                  <a:pos x="connsiteX2" y="connsiteY2"/>
                </a:cxn>
                <a:cxn ang="0">
                  <a:pos x="connsiteX3" y="connsiteY3"/>
                </a:cxn>
              </a:cxnLst>
              <a:rect l="l" t="t" r="r" b="b"/>
              <a:pathLst>
                <a:path w="15329" h="10601">
                  <a:moveTo>
                    <a:pt x="14815" y="9029"/>
                  </a:moveTo>
                  <a:cubicBezTo>
                    <a:pt x="8428" y="8020"/>
                    <a:pt x="2781" y="4256"/>
                    <a:pt x="-514" y="-1258"/>
                  </a:cubicBezTo>
                  <a:cubicBezTo>
                    <a:pt x="6344" y="-2805"/>
                    <a:pt x="13134" y="1499"/>
                    <a:pt x="14681" y="8357"/>
                  </a:cubicBezTo>
                  <a:cubicBezTo>
                    <a:pt x="14748" y="8559"/>
                    <a:pt x="14748" y="8827"/>
                    <a:pt x="14815" y="9029"/>
                  </a:cubicBezTo>
                  <a:close/>
                </a:path>
              </a:pathLst>
            </a:custGeom>
            <a:solidFill>
              <a:srgbClr val="020202"/>
            </a:solidFill>
            <a:ln w="6712" cap="flat">
              <a:noFill/>
              <a:prstDash val="solid"/>
              <a:miter/>
            </a:ln>
          </p:spPr>
          <p:txBody>
            <a:bodyPr rtlCol="0" anchor="ctr"/>
            <a:lstStyle/>
            <a:p>
              <a:endParaRPr lang="es-CO"/>
            </a:p>
          </p:txBody>
        </p:sp>
        <p:sp>
          <p:nvSpPr>
            <p:cNvPr id="551" name="Freeform: Shape 550">
              <a:extLst>
                <a:ext uri="{FF2B5EF4-FFF2-40B4-BE49-F238E27FC236}">
                  <a16:creationId xmlns:a16="http://schemas.microsoft.com/office/drawing/2014/main" id="{694AD90E-D778-CF68-AF12-5F77B35A55F6}"/>
                </a:ext>
              </a:extLst>
            </p:cNvPr>
            <p:cNvSpPr/>
            <p:nvPr/>
          </p:nvSpPr>
          <p:spPr>
            <a:xfrm>
              <a:off x="7124430" y="554448"/>
              <a:ext cx="15397" cy="10596"/>
            </a:xfrm>
            <a:custGeom>
              <a:avLst/>
              <a:gdLst>
                <a:gd name="connsiteX0" fmla="*/ 14883 w 15397"/>
                <a:gd name="connsiteY0" fmla="*/ 9024 h 10596"/>
                <a:gd name="connsiteX1" fmla="*/ -514 w 15397"/>
                <a:gd name="connsiteY1" fmla="*/ -1196 h 10596"/>
                <a:gd name="connsiteX2" fmla="*/ 14682 w 15397"/>
                <a:gd name="connsiteY2" fmla="*/ 7881 h 10596"/>
                <a:gd name="connsiteX3" fmla="*/ 14883 w 15397"/>
                <a:gd name="connsiteY3" fmla="*/ 9024 h 10596"/>
              </a:gdLst>
              <a:ahLst/>
              <a:cxnLst>
                <a:cxn ang="0">
                  <a:pos x="connsiteX0" y="connsiteY0"/>
                </a:cxn>
                <a:cxn ang="0">
                  <a:pos x="connsiteX1" y="connsiteY1"/>
                </a:cxn>
                <a:cxn ang="0">
                  <a:pos x="connsiteX2" y="connsiteY2"/>
                </a:cxn>
                <a:cxn ang="0">
                  <a:pos x="connsiteX3" y="connsiteY3"/>
                </a:cxn>
              </a:cxnLst>
              <a:rect l="l" t="t" r="r" b="b"/>
              <a:pathLst>
                <a:path w="15397" h="10596">
                  <a:moveTo>
                    <a:pt x="14883" y="9024"/>
                  </a:moveTo>
                  <a:cubicBezTo>
                    <a:pt x="8563" y="7813"/>
                    <a:pt x="3050" y="4183"/>
                    <a:pt x="-514" y="-1196"/>
                  </a:cubicBezTo>
                  <a:cubicBezTo>
                    <a:pt x="6210" y="-2877"/>
                    <a:pt x="13001" y="1225"/>
                    <a:pt x="14682" y="7881"/>
                  </a:cubicBezTo>
                  <a:cubicBezTo>
                    <a:pt x="14749" y="8285"/>
                    <a:pt x="14816" y="8620"/>
                    <a:pt x="14883" y="9024"/>
                  </a:cubicBezTo>
                  <a:close/>
                </a:path>
              </a:pathLst>
            </a:custGeom>
            <a:solidFill>
              <a:srgbClr val="020202"/>
            </a:solidFill>
            <a:ln w="6712" cap="flat">
              <a:noFill/>
              <a:prstDash val="solid"/>
              <a:miter/>
            </a:ln>
          </p:spPr>
          <p:txBody>
            <a:bodyPr rtlCol="0" anchor="ctr"/>
            <a:lstStyle/>
            <a:p>
              <a:endParaRPr lang="es-CO"/>
            </a:p>
          </p:txBody>
        </p:sp>
        <p:sp>
          <p:nvSpPr>
            <p:cNvPr id="552" name="Freeform: Shape 551">
              <a:extLst>
                <a:ext uri="{FF2B5EF4-FFF2-40B4-BE49-F238E27FC236}">
                  <a16:creationId xmlns:a16="http://schemas.microsoft.com/office/drawing/2014/main" id="{C43F14F5-7B70-C594-5047-556A8DA37C82}"/>
                </a:ext>
              </a:extLst>
            </p:cNvPr>
            <p:cNvSpPr/>
            <p:nvPr/>
          </p:nvSpPr>
          <p:spPr>
            <a:xfrm>
              <a:off x="6840697" y="424639"/>
              <a:ext cx="15464" cy="5966"/>
            </a:xfrm>
            <a:custGeom>
              <a:avLst/>
              <a:gdLst>
                <a:gd name="connsiteX0" fmla="*/ 14950 w 15464"/>
                <a:gd name="connsiteY0" fmla="*/ 4161 h 5966"/>
                <a:gd name="connsiteX1" fmla="*/ -514 w 15464"/>
                <a:gd name="connsiteY1" fmla="*/ -1017 h 5966"/>
                <a:gd name="connsiteX2" fmla="*/ 14950 w 15464"/>
                <a:gd name="connsiteY2" fmla="*/ 4161 h 5966"/>
              </a:gdLst>
              <a:ahLst/>
              <a:cxnLst>
                <a:cxn ang="0">
                  <a:pos x="connsiteX0" y="connsiteY0"/>
                </a:cxn>
                <a:cxn ang="0">
                  <a:pos x="connsiteX1" y="connsiteY1"/>
                </a:cxn>
                <a:cxn ang="0">
                  <a:pos x="connsiteX2" y="connsiteY2"/>
                </a:cxn>
              </a:cxnLst>
              <a:rect l="l" t="t" r="r" b="b"/>
              <a:pathLst>
                <a:path w="15464" h="5966">
                  <a:moveTo>
                    <a:pt x="14950" y="4161"/>
                  </a:moveTo>
                  <a:cubicBezTo>
                    <a:pt x="9236" y="5102"/>
                    <a:pt x="3453" y="3152"/>
                    <a:pt x="-514" y="-1017"/>
                  </a:cubicBezTo>
                  <a:cubicBezTo>
                    <a:pt x="5403" y="-1756"/>
                    <a:pt x="11589" y="-2900"/>
                    <a:pt x="14950" y="4161"/>
                  </a:cubicBezTo>
                  <a:close/>
                </a:path>
              </a:pathLst>
            </a:custGeom>
            <a:solidFill>
              <a:srgbClr val="020202"/>
            </a:solidFill>
            <a:ln w="6712" cap="flat">
              <a:noFill/>
              <a:prstDash val="solid"/>
              <a:miter/>
            </a:ln>
          </p:spPr>
          <p:txBody>
            <a:bodyPr rtlCol="0" anchor="ctr"/>
            <a:lstStyle/>
            <a:p>
              <a:endParaRPr lang="es-CO"/>
            </a:p>
          </p:txBody>
        </p:sp>
        <p:sp>
          <p:nvSpPr>
            <p:cNvPr id="553" name="Freeform: Shape 552">
              <a:extLst>
                <a:ext uri="{FF2B5EF4-FFF2-40B4-BE49-F238E27FC236}">
                  <a16:creationId xmlns:a16="http://schemas.microsoft.com/office/drawing/2014/main" id="{78058137-720A-207D-C332-1E3B065A8FFB}"/>
                </a:ext>
              </a:extLst>
            </p:cNvPr>
            <p:cNvSpPr/>
            <p:nvPr/>
          </p:nvSpPr>
          <p:spPr>
            <a:xfrm>
              <a:off x="6855758" y="429707"/>
              <a:ext cx="15397" cy="5778"/>
            </a:xfrm>
            <a:custGeom>
              <a:avLst/>
              <a:gdLst>
                <a:gd name="connsiteX0" fmla="*/ 14883 w 15397"/>
                <a:gd name="connsiteY0" fmla="*/ 4000 h 5778"/>
                <a:gd name="connsiteX1" fmla="*/ -514 w 15397"/>
                <a:gd name="connsiteY1" fmla="*/ -1244 h 5778"/>
                <a:gd name="connsiteX2" fmla="*/ 14883 w 15397"/>
                <a:gd name="connsiteY2" fmla="*/ 4000 h 5778"/>
              </a:gdLst>
              <a:ahLst/>
              <a:cxnLst>
                <a:cxn ang="0">
                  <a:pos x="connsiteX0" y="connsiteY0"/>
                </a:cxn>
                <a:cxn ang="0">
                  <a:pos x="connsiteX1" y="connsiteY1"/>
                </a:cxn>
                <a:cxn ang="0">
                  <a:pos x="connsiteX2" y="connsiteY2"/>
                </a:cxn>
              </a:cxnLst>
              <a:rect l="l" t="t" r="r" b="b"/>
              <a:pathLst>
                <a:path w="15397" h="5778">
                  <a:moveTo>
                    <a:pt x="14883" y="4000"/>
                  </a:moveTo>
                  <a:cubicBezTo>
                    <a:pt x="9236" y="4874"/>
                    <a:pt x="3453" y="2924"/>
                    <a:pt x="-514" y="-1244"/>
                  </a:cubicBezTo>
                  <a:cubicBezTo>
                    <a:pt x="5067" y="-1580"/>
                    <a:pt x="11791" y="-2925"/>
                    <a:pt x="14883" y="4000"/>
                  </a:cubicBezTo>
                  <a:close/>
                </a:path>
              </a:pathLst>
            </a:custGeom>
            <a:solidFill>
              <a:srgbClr val="020202"/>
            </a:solidFill>
            <a:ln w="6712" cap="flat">
              <a:noFill/>
              <a:prstDash val="solid"/>
              <a:miter/>
            </a:ln>
          </p:spPr>
          <p:txBody>
            <a:bodyPr rtlCol="0" anchor="ctr"/>
            <a:lstStyle/>
            <a:p>
              <a:endParaRPr lang="es-CO"/>
            </a:p>
          </p:txBody>
        </p:sp>
        <p:sp>
          <p:nvSpPr>
            <p:cNvPr id="554" name="Freeform: Shape 553">
              <a:extLst>
                <a:ext uri="{FF2B5EF4-FFF2-40B4-BE49-F238E27FC236}">
                  <a16:creationId xmlns:a16="http://schemas.microsoft.com/office/drawing/2014/main" id="{B93D4EF9-16FD-4C45-3D12-35CDA55DC622}"/>
                </a:ext>
              </a:extLst>
            </p:cNvPr>
            <p:cNvSpPr/>
            <p:nvPr/>
          </p:nvSpPr>
          <p:spPr>
            <a:xfrm>
              <a:off x="6870752" y="434720"/>
              <a:ext cx="15262" cy="5888"/>
            </a:xfrm>
            <a:custGeom>
              <a:avLst/>
              <a:gdLst>
                <a:gd name="connsiteX0" fmla="*/ 14749 w 15262"/>
                <a:gd name="connsiteY0" fmla="*/ 4165 h 5888"/>
                <a:gd name="connsiteX1" fmla="*/ -514 w 15262"/>
                <a:gd name="connsiteY1" fmla="*/ -1281 h 5888"/>
                <a:gd name="connsiteX2" fmla="*/ 14749 w 15262"/>
                <a:gd name="connsiteY2" fmla="*/ 4165 h 5888"/>
              </a:gdLst>
              <a:ahLst/>
              <a:cxnLst>
                <a:cxn ang="0">
                  <a:pos x="connsiteX0" y="connsiteY0"/>
                </a:cxn>
                <a:cxn ang="0">
                  <a:pos x="connsiteX1" y="connsiteY1"/>
                </a:cxn>
                <a:cxn ang="0">
                  <a:pos x="connsiteX2" y="connsiteY2"/>
                </a:cxn>
              </a:cxnLst>
              <a:rect l="l" t="t" r="r" b="b"/>
              <a:pathLst>
                <a:path w="15262" h="5888">
                  <a:moveTo>
                    <a:pt x="14749" y="4165"/>
                  </a:moveTo>
                  <a:cubicBezTo>
                    <a:pt x="9101" y="4905"/>
                    <a:pt x="3386" y="2888"/>
                    <a:pt x="-514" y="-1281"/>
                  </a:cubicBezTo>
                  <a:cubicBezTo>
                    <a:pt x="5336" y="-1549"/>
                    <a:pt x="11521" y="-2962"/>
                    <a:pt x="14749" y="4165"/>
                  </a:cubicBezTo>
                  <a:close/>
                </a:path>
              </a:pathLst>
            </a:custGeom>
            <a:solidFill>
              <a:srgbClr val="020202"/>
            </a:solidFill>
            <a:ln w="6712" cap="flat">
              <a:noFill/>
              <a:prstDash val="solid"/>
              <a:miter/>
            </a:ln>
          </p:spPr>
          <p:txBody>
            <a:bodyPr rtlCol="0" anchor="ctr"/>
            <a:lstStyle/>
            <a:p>
              <a:endParaRPr lang="es-CO"/>
            </a:p>
          </p:txBody>
        </p:sp>
        <p:sp>
          <p:nvSpPr>
            <p:cNvPr id="555" name="Freeform: Shape 554">
              <a:extLst>
                <a:ext uri="{FF2B5EF4-FFF2-40B4-BE49-F238E27FC236}">
                  <a16:creationId xmlns:a16="http://schemas.microsoft.com/office/drawing/2014/main" id="{AADB3A93-E3C0-C6EF-0B90-CE852881389B}"/>
                </a:ext>
              </a:extLst>
            </p:cNvPr>
            <p:cNvSpPr/>
            <p:nvPr/>
          </p:nvSpPr>
          <p:spPr>
            <a:xfrm>
              <a:off x="6960241" y="469631"/>
              <a:ext cx="10556" cy="5274"/>
            </a:xfrm>
            <a:custGeom>
              <a:avLst/>
              <a:gdLst>
                <a:gd name="connsiteX0" fmla="*/ 10043 w 10556"/>
                <a:gd name="connsiteY0" fmla="*/ 3611 h 5274"/>
                <a:gd name="connsiteX1" fmla="*/ -514 w 10556"/>
                <a:gd name="connsiteY1" fmla="*/ -1230 h 5274"/>
                <a:gd name="connsiteX2" fmla="*/ 10043 w 10556"/>
                <a:gd name="connsiteY2" fmla="*/ 3611 h 5274"/>
              </a:gdLst>
              <a:ahLst/>
              <a:cxnLst>
                <a:cxn ang="0">
                  <a:pos x="connsiteX0" y="connsiteY0"/>
                </a:cxn>
                <a:cxn ang="0">
                  <a:pos x="connsiteX1" y="connsiteY1"/>
                </a:cxn>
                <a:cxn ang="0">
                  <a:pos x="connsiteX2" y="connsiteY2"/>
                </a:cxn>
              </a:cxnLst>
              <a:rect l="l" t="t" r="r" b="b"/>
              <a:pathLst>
                <a:path w="10556" h="5274">
                  <a:moveTo>
                    <a:pt x="10043" y="3611"/>
                  </a:moveTo>
                  <a:cubicBezTo>
                    <a:pt x="5874" y="4148"/>
                    <a:pt x="1773" y="2266"/>
                    <a:pt x="-514" y="-1230"/>
                  </a:cubicBezTo>
                  <a:cubicBezTo>
                    <a:pt x="3722" y="-2441"/>
                    <a:pt x="8227" y="-356"/>
                    <a:pt x="10043" y="3611"/>
                  </a:cubicBezTo>
                  <a:close/>
                </a:path>
              </a:pathLst>
            </a:custGeom>
            <a:solidFill>
              <a:srgbClr val="020202"/>
            </a:solidFill>
            <a:ln w="6712" cap="flat">
              <a:noFill/>
              <a:prstDash val="solid"/>
              <a:miter/>
            </a:ln>
          </p:spPr>
          <p:txBody>
            <a:bodyPr rtlCol="0" anchor="ctr"/>
            <a:lstStyle/>
            <a:p>
              <a:endParaRPr lang="es-CO"/>
            </a:p>
          </p:txBody>
        </p:sp>
        <p:sp>
          <p:nvSpPr>
            <p:cNvPr id="556" name="Freeform: Shape 555">
              <a:extLst>
                <a:ext uri="{FF2B5EF4-FFF2-40B4-BE49-F238E27FC236}">
                  <a16:creationId xmlns:a16="http://schemas.microsoft.com/office/drawing/2014/main" id="{80EFBB90-EA7E-B4B8-76A9-669C4C623ABC}"/>
                </a:ext>
              </a:extLst>
            </p:cNvPr>
            <p:cNvSpPr/>
            <p:nvPr/>
          </p:nvSpPr>
          <p:spPr>
            <a:xfrm>
              <a:off x="6970528" y="474500"/>
              <a:ext cx="10354" cy="5026"/>
            </a:xfrm>
            <a:custGeom>
              <a:avLst/>
              <a:gdLst>
                <a:gd name="connsiteX0" fmla="*/ 9841 w 10354"/>
                <a:gd name="connsiteY0" fmla="*/ 3382 h 5026"/>
                <a:gd name="connsiteX1" fmla="*/ -514 w 10354"/>
                <a:gd name="connsiteY1" fmla="*/ -1392 h 5026"/>
                <a:gd name="connsiteX2" fmla="*/ 9841 w 10354"/>
                <a:gd name="connsiteY2" fmla="*/ 3382 h 5026"/>
              </a:gdLst>
              <a:ahLst/>
              <a:cxnLst>
                <a:cxn ang="0">
                  <a:pos x="connsiteX0" y="connsiteY0"/>
                </a:cxn>
                <a:cxn ang="0">
                  <a:pos x="connsiteX1" y="connsiteY1"/>
                </a:cxn>
                <a:cxn ang="0">
                  <a:pos x="connsiteX2" y="connsiteY2"/>
                </a:cxn>
              </a:cxnLst>
              <a:rect l="l" t="t" r="r" b="b"/>
              <a:pathLst>
                <a:path w="10354" h="5026">
                  <a:moveTo>
                    <a:pt x="9841" y="3382"/>
                  </a:moveTo>
                  <a:cubicBezTo>
                    <a:pt x="5807" y="3852"/>
                    <a:pt x="1772" y="1969"/>
                    <a:pt x="-514" y="-1392"/>
                  </a:cubicBezTo>
                  <a:cubicBezTo>
                    <a:pt x="3588" y="-2199"/>
                    <a:pt x="7756" y="-249"/>
                    <a:pt x="9841" y="3382"/>
                  </a:cubicBezTo>
                  <a:close/>
                </a:path>
              </a:pathLst>
            </a:custGeom>
            <a:solidFill>
              <a:srgbClr val="020202"/>
            </a:solidFill>
            <a:ln w="6712" cap="flat">
              <a:noFill/>
              <a:prstDash val="solid"/>
              <a:miter/>
            </a:ln>
          </p:spPr>
          <p:txBody>
            <a:bodyPr rtlCol="0" anchor="ctr"/>
            <a:lstStyle/>
            <a:p>
              <a:endParaRPr lang="es-CO"/>
            </a:p>
          </p:txBody>
        </p:sp>
        <p:sp>
          <p:nvSpPr>
            <p:cNvPr id="557" name="Freeform: Shape 556">
              <a:extLst>
                <a:ext uri="{FF2B5EF4-FFF2-40B4-BE49-F238E27FC236}">
                  <a16:creationId xmlns:a16="http://schemas.microsoft.com/office/drawing/2014/main" id="{99200BD1-B533-BCF5-0DEA-33B22B1AF15B}"/>
                </a:ext>
              </a:extLst>
            </p:cNvPr>
            <p:cNvSpPr/>
            <p:nvPr/>
          </p:nvSpPr>
          <p:spPr>
            <a:xfrm>
              <a:off x="7004886" y="489923"/>
              <a:ext cx="10421" cy="5649"/>
            </a:xfrm>
            <a:custGeom>
              <a:avLst/>
              <a:gdLst>
                <a:gd name="connsiteX0" fmla="*/ 9908 w 10421"/>
                <a:gd name="connsiteY0" fmla="*/ 4027 h 5649"/>
                <a:gd name="connsiteX1" fmla="*/ -514 w 10421"/>
                <a:gd name="connsiteY1" fmla="*/ -1351 h 5649"/>
                <a:gd name="connsiteX2" fmla="*/ 9908 w 10421"/>
                <a:gd name="connsiteY2" fmla="*/ 4027 h 5649"/>
              </a:gdLst>
              <a:ahLst/>
              <a:cxnLst>
                <a:cxn ang="0">
                  <a:pos x="connsiteX0" y="connsiteY0"/>
                </a:cxn>
                <a:cxn ang="0">
                  <a:pos x="connsiteX1" y="connsiteY1"/>
                </a:cxn>
                <a:cxn ang="0">
                  <a:pos x="connsiteX2" y="connsiteY2"/>
                </a:cxn>
              </a:cxnLst>
              <a:rect l="l" t="t" r="r" b="b"/>
              <a:pathLst>
                <a:path w="10421" h="5649">
                  <a:moveTo>
                    <a:pt x="9908" y="4027"/>
                  </a:moveTo>
                  <a:cubicBezTo>
                    <a:pt x="5672" y="4431"/>
                    <a:pt x="1638" y="2346"/>
                    <a:pt x="-514" y="-1351"/>
                  </a:cubicBezTo>
                  <a:cubicBezTo>
                    <a:pt x="4261" y="-2023"/>
                    <a:pt x="8362" y="-1418"/>
                    <a:pt x="9908" y="4027"/>
                  </a:cubicBezTo>
                  <a:close/>
                </a:path>
              </a:pathLst>
            </a:custGeom>
            <a:solidFill>
              <a:srgbClr val="020202"/>
            </a:solidFill>
            <a:ln w="6712" cap="flat">
              <a:noFill/>
              <a:prstDash val="solid"/>
              <a:miter/>
            </a:ln>
          </p:spPr>
          <p:txBody>
            <a:bodyPr rtlCol="0" anchor="ctr"/>
            <a:lstStyle/>
            <a:p>
              <a:endParaRPr lang="es-CO"/>
            </a:p>
          </p:txBody>
        </p:sp>
        <p:sp>
          <p:nvSpPr>
            <p:cNvPr id="558" name="Freeform: Shape 557">
              <a:extLst>
                <a:ext uri="{FF2B5EF4-FFF2-40B4-BE49-F238E27FC236}">
                  <a16:creationId xmlns:a16="http://schemas.microsoft.com/office/drawing/2014/main" id="{6011AD9F-70AC-9343-4BA3-768B3EC33694}"/>
                </a:ext>
              </a:extLst>
            </p:cNvPr>
            <p:cNvSpPr/>
            <p:nvPr/>
          </p:nvSpPr>
          <p:spPr>
            <a:xfrm>
              <a:off x="7060287" y="519388"/>
              <a:ext cx="10085" cy="5463"/>
            </a:xfrm>
            <a:custGeom>
              <a:avLst/>
              <a:gdLst>
                <a:gd name="connsiteX0" fmla="*/ 9572 w 10085"/>
                <a:gd name="connsiteY0" fmla="*/ 3878 h 5463"/>
                <a:gd name="connsiteX1" fmla="*/ -514 w 10085"/>
                <a:gd name="connsiteY1" fmla="*/ -1569 h 5463"/>
                <a:gd name="connsiteX2" fmla="*/ 9572 w 10085"/>
                <a:gd name="connsiteY2" fmla="*/ 3878 h 5463"/>
              </a:gdLst>
              <a:ahLst/>
              <a:cxnLst>
                <a:cxn ang="0">
                  <a:pos x="connsiteX0" y="connsiteY0"/>
                </a:cxn>
                <a:cxn ang="0">
                  <a:pos x="connsiteX1" y="connsiteY1"/>
                </a:cxn>
                <a:cxn ang="0">
                  <a:pos x="connsiteX2" y="connsiteY2"/>
                </a:cxn>
              </a:cxnLst>
              <a:rect l="l" t="t" r="r" b="b"/>
              <a:pathLst>
                <a:path w="10085" h="5463">
                  <a:moveTo>
                    <a:pt x="9572" y="3878"/>
                  </a:moveTo>
                  <a:cubicBezTo>
                    <a:pt x="5470" y="4079"/>
                    <a:pt x="1571" y="1995"/>
                    <a:pt x="-514" y="-1569"/>
                  </a:cubicBezTo>
                  <a:cubicBezTo>
                    <a:pt x="3857" y="-1636"/>
                    <a:pt x="7756" y="-897"/>
                    <a:pt x="9572" y="3878"/>
                  </a:cubicBezTo>
                  <a:close/>
                </a:path>
              </a:pathLst>
            </a:custGeom>
            <a:solidFill>
              <a:srgbClr val="020202"/>
            </a:solidFill>
            <a:ln w="6712" cap="flat">
              <a:noFill/>
              <a:prstDash val="solid"/>
              <a:miter/>
            </a:ln>
          </p:spPr>
          <p:txBody>
            <a:bodyPr rtlCol="0" anchor="ctr"/>
            <a:lstStyle/>
            <a:p>
              <a:endParaRPr lang="es-CO"/>
            </a:p>
          </p:txBody>
        </p:sp>
        <p:sp>
          <p:nvSpPr>
            <p:cNvPr id="559" name="Freeform: Shape 558">
              <a:extLst>
                <a:ext uri="{FF2B5EF4-FFF2-40B4-BE49-F238E27FC236}">
                  <a16:creationId xmlns:a16="http://schemas.microsoft.com/office/drawing/2014/main" id="{6A736D85-87EA-D3E9-B437-EBD73874A934}"/>
                </a:ext>
              </a:extLst>
            </p:cNvPr>
            <p:cNvSpPr/>
            <p:nvPr/>
          </p:nvSpPr>
          <p:spPr>
            <a:xfrm>
              <a:off x="7069970" y="524544"/>
              <a:ext cx="10152" cy="5678"/>
            </a:xfrm>
            <a:custGeom>
              <a:avLst/>
              <a:gdLst>
                <a:gd name="connsiteX0" fmla="*/ 9639 w 10152"/>
                <a:gd name="connsiteY0" fmla="*/ 4100 h 5678"/>
                <a:gd name="connsiteX1" fmla="*/ -514 w 10152"/>
                <a:gd name="connsiteY1" fmla="*/ -1548 h 5678"/>
                <a:gd name="connsiteX2" fmla="*/ 9639 w 10152"/>
                <a:gd name="connsiteY2" fmla="*/ 4100 h 5678"/>
              </a:gdLst>
              <a:ahLst/>
              <a:cxnLst>
                <a:cxn ang="0">
                  <a:pos x="connsiteX0" y="connsiteY0"/>
                </a:cxn>
                <a:cxn ang="0">
                  <a:pos x="connsiteX1" y="connsiteY1"/>
                </a:cxn>
                <a:cxn ang="0">
                  <a:pos x="connsiteX2" y="connsiteY2"/>
                </a:cxn>
              </a:cxnLst>
              <a:rect l="l" t="t" r="r" b="b"/>
              <a:pathLst>
                <a:path w="10152" h="5678">
                  <a:moveTo>
                    <a:pt x="9639" y="4100"/>
                  </a:moveTo>
                  <a:cubicBezTo>
                    <a:pt x="5470" y="4234"/>
                    <a:pt x="1570" y="2083"/>
                    <a:pt x="-514" y="-1548"/>
                  </a:cubicBezTo>
                  <a:cubicBezTo>
                    <a:pt x="4058" y="-1750"/>
                    <a:pt x="8093" y="-808"/>
                    <a:pt x="9639" y="4100"/>
                  </a:cubicBezTo>
                  <a:close/>
                </a:path>
              </a:pathLst>
            </a:custGeom>
            <a:solidFill>
              <a:srgbClr val="020202"/>
            </a:solidFill>
            <a:ln w="6712" cap="flat">
              <a:noFill/>
              <a:prstDash val="solid"/>
              <a:miter/>
            </a:ln>
          </p:spPr>
          <p:txBody>
            <a:bodyPr rtlCol="0" anchor="ctr"/>
            <a:lstStyle/>
            <a:p>
              <a:endParaRPr lang="es-CO"/>
            </a:p>
          </p:txBody>
        </p:sp>
        <p:sp>
          <p:nvSpPr>
            <p:cNvPr id="560" name="Freeform: Shape 559">
              <a:extLst>
                <a:ext uri="{FF2B5EF4-FFF2-40B4-BE49-F238E27FC236}">
                  <a16:creationId xmlns:a16="http://schemas.microsoft.com/office/drawing/2014/main" id="{FCA39586-A4F4-012F-5437-EB915B16EB5E}"/>
                </a:ext>
              </a:extLst>
            </p:cNvPr>
            <p:cNvSpPr/>
            <p:nvPr/>
          </p:nvSpPr>
          <p:spPr>
            <a:xfrm>
              <a:off x="7104999" y="544374"/>
              <a:ext cx="10152" cy="5498"/>
            </a:xfrm>
            <a:custGeom>
              <a:avLst/>
              <a:gdLst>
                <a:gd name="connsiteX0" fmla="*/ 9639 w 10152"/>
                <a:gd name="connsiteY0" fmla="*/ 3903 h 5498"/>
                <a:gd name="connsiteX1" fmla="*/ -514 w 10152"/>
                <a:gd name="connsiteY1" fmla="*/ -1544 h 5498"/>
                <a:gd name="connsiteX2" fmla="*/ 9639 w 10152"/>
                <a:gd name="connsiteY2" fmla="*/ 3903 h 5498"/>
              </a:gdLst>
              <a:ahLst/>
              <a:cxnLst>
                <a:cxn ang="0">
                  <a:pos x="connsiteX0" y="connsiteY0"/>
                </a:cxn>
                <a:cxn ang="0">
                  <a:pos x="connsiteX1" y="connsiteY1"/>
                </a:cxn>
                <a:cxn ang="0">
                  <a:pos x="connsiteX2" y="connsiteY2"/>
                </a:cxn>
              </a:cxnLst>
              <a:rect l="l" t="t" r="r" b="b"/>
              <a:pathLst>
                <a:path w="10152" h="5498">
                  <a:moveTo>
                    <a:pt x="9639" y="3903"/>
                  </a:moveTo>
                  <a:cubicBezTo>
                    <a:pt x="5470" y="4171"/>
                    <a:pt x="1571" y="2020"/>
                    <a:pt x="-514" y="-1544"/>
                  </a:cubicBezTo>
                  <a:cubicBezTo>
                    <a:pt x="3924" y="-1745"/>
                    <a:pt x="7891" y="-1005"/>
                    <a:pt x="9639" y="3903"/>
                  </a:cubicBezTo>
                  <a:close/>
                </a:path>
              </a:pathLst>
            </a:custGeom>
            <a:solidFill>
              <a:srgbClr val="020202"/>
            </a:solidFill>
            <a:ln w="6712" cap="flat">
              <a:noFill/>
              <a:prstDash val="solid"/>
              <a:miter/>
            </a:ln>
          </p:spPr>
          <p:txBody>
            <a:bodyPr rtlCol="0" anchor="ctr"/>
            <a:lstStyle/>
            <a:p>
              <a:endParaRPr lang="es-CO"/>
            </a:p>
          </p:txBody>
        </p:sp>
        <p:sp>
          <p:nvSpPr>
            <p:cNvPr id="561" name="Freeform: Shape 560">
              <a:extLst>
                <a:ext uri="{FF2B5EF4-FFF2-40B4-BE49-F238E27FC236}">
                  <a16:creationId xmlns:a16="http://schemas.microsoft.com/office/drawing/2014/main" id="{D7A12E8C-FDFC-6ADC-5063-B9E05206CF2F}"/>
                </a:ext>
              </a:extLst>
            </p:cNvPr>
            <p:cNvSpPr/>
            <p:nvPr/>
          </p:nvSpPr>
          <p:spPr>
            <a:xfrm>
              <a:off x="7114681" y="549509"/>
              <a:ext cx="10219" cy="5665"/>
            </a:xfrm>
            <a:custGeom>
              <a:avLst/>
              <a:gdLst>
                <a:gd name="connsiteX0" fmla="*/ 9705 w 10219"/>
                <a:gd name="connsiteY0" fmla="*/ 4079 h 5665"/>
                <a:gd name="connsiteX1" fmla="*/ -514 w 10219"/>
                <a:gd name="connsiteY1" fmla="*/ -1501 h 5665"/>
                <a:gd name="connsiteX2" fmla="*/ 9705 w 10219"/>
                <a:gd name="connsiteY2" fmla="*/ 4079 h 5665"/>
              </a:gdLst>
              <a:ahLst/>
              <a:cxnLst>
                <a:cxn ang="0">
                  <a:pos x="connsiteX0" y="connsiteY0"/>
                </a:cxn>
                <a:cxn ang="0">
                  <a:pos x="connsiteX1" y="connsiteY1"/>
                </a:cxn>
                <a:cxn ang="0">
                  <a:pos x="connsiteX2" y="connsiteY2"/>
                </a:cxn>
              </a:cxnLst>
              <a:rect l="l" t="t" r="r" b="b"/>
              <a:pathLst>
                <a:path w="10219" h="5665">
                  <a:moveTo>
                    <a:pt x="9705" y="4079"/>
                  </a:moveTo>
                  <a:cubicBezTo>
                    <a:pt x="5537" y="4281"/>
                    <a:pt x="1570" y="2130"/>
                    <a:pt x="-514" y="-1501"/>
                  </a:cubicBezTo>
                  <a:cubicBezTo>
                    <a:pt x="4125" y="-1836"/>
                    <a:pt x="8361" y="-1164"/>
                    <a:pt x="9705" y="4079"/>
                  </a:cubicBezTo>
                  <a:close/>
                </a:path>
              </a:pathLst>
            </a:custGeom>
            <a:solidFill>
              <a:srgbClr val="020202"/>
            </a:solidFill>
            <a:ln w="6712" cap="flat">
              <a:noFill/>
              <a:prstDash val="solid"/>
              <a:miter/>
            </a:ln>
          </p:spPr>
          <p:txBody>
            <a:bodyPr rtlCol="0" anchor="ctr"/>
            <a:lstStyle/>
            <a:p>
              <a:endParaRPr lang="es-CO"/>
            </a:p>
          </p:txBody>
        </p:sp>
        <p:sp>
          <p:nvSpPr>
            <p:cNvPr id="562" name="Freeform: Shape 561">
              <a:extLst>
                <a:ext uri="{FF2B5EF4-FFF2-40B4-BE49-F238E27FC236}">
                  <a16:creationId xmlns:a16="http://schemas.microsoft.com/office/drawing/2014/main" id="{957565C4-8497-C56C-C5B9-9CA26BABC4BC}"/>
                </a:ext>
              </a:extLst>
            </p:cNvPr>
            <p:cNvSpPr/>
            <p:nvPr/>
          </p:nvSpPr>
          <p:spPr>
            <a:xfrm>
              <a:off x="7145138" y="569079"/>
              <a:ext cx="9682" cy="5984"/>
            </a:xfrm>
            <a:custGeom>
              <a:avLst/>
              <a:gdLst>
                <a:gd name="connsiteX0" fmla="*/ 9169 w 9682"/>
                <a:gd name="connsiteY0" fmla="*/ 4411 h 5984"/>
                <a:gd name="connsiteX1" fmla="*/ -514 w 9682"/>
                <a:gd name="connsiteY1" fmla="*/ -1573 h 5984"/>
                <a:gd name="connsiteX2" fmla="*/ 9169 w 9682"/>
                <a:gd name="connsiteY2" fmla="*/ 4411 h 5984"/>
              </a:gdLst>
              <a:ahLst/>
              <a:cxnLst>
                <a:cxn ang="0">
                  <a:pos x="connsiteX0" y="connsiteY0"/>
                </a:cxn>
                <a:cxn ang="0">
                  <a:pos x="connsiteX1" y="connsiteY1"/>
                </a:cxn>
                <a:cxn ang="0">
                  <a:pos x="connsiteX2" y="connsiteY2"/>
                </a:cxn>
              </a:cxnLst>
              <a:rect l="l" t="t" r="r" b="b"/>
              <a:pathLst>
                <a:path w="9682" h="5984">
                  <a:moveTo>
                    <a:pt x="9169" y="4411"/>
                  </a:moveTo>
                  <a:cubicBezTo>
                    <a:pt x="5067" y="4411"/>
                    <a:pt x="1369" y="2058"/>
                    <a:pt x="-514" y="-1573"/>
                  </a:cubicBezTo>
                  <a:cubicBezTo>
                    <a:pt x="3857" y="-1506"/>
                    <a:pt x="7823" y="-631"/>
                    <a:pt x="9169" y="4411"/>
                  </a:cubicBezTo>
                  <a:close/>
                </a:path>
              </a:pathLst>
            </a:custGeom>
            <a:solidFill>
              <a:srgbClr val="020202"/>
            </a:solidFill>
            <a:ln w="6712" cap="flat">
              <a:noFill/>
              <a:prstDash val="solid"/>
              <a:miter/>
            </a:ln>
          </p:spPr>
          <p:txBody>
            <a:bodyPr rtlCol="0" anchor="ctr"/>
            <a:lstStyle/>
            <a:p>
              <a:endParaRPr lang="es-CO"/>
            </a:p>
          </p:txBody>
        </p:sp>
        <p:sp>
          <p:nvSpPr>
            <p:cNvPr id="563" name="Freeform: Shape 562">
              <a:extLst>
                <a:ext uri="{FF2B5EF4-FFF2-40B4-BE49-F238E27FC236}">
                  <a16:creationId xmlns:a16="http://schemas.microsoft.com/office/drawing/2014/main" id="{D988BF2C-8182-FB51-7359-69294E7B97CD}"/>
                </a:ext>
              </a:extLst>
            </p:cNvPr>
            <p:cNvSpPr/>
            <p:nvPr/>
          </p:nvSpPr>
          <p:spPr>
            <a:xfrm>
              <a:off x="7284517" y="673828"/>
              <a:ext cx="9682" cy="6122"/>
            </a:xfrm>
            <a:custGeom>
              <a:avLst/>
              <a:gdLst>
                <a:gd name="connsiteX0" fmla="*/ 9169 w 9682"/>
                <a:gd name="connsiteY0" fmla="*/ 4549 h 6122"/>
                <a:gd name="connsiteX1" fmla="*/ -514 w 9682"/>
                <a:gd name="connsiteY1" fmla="*/ -1569 h 6122"/>
                <a:gd name="connsiteX2" fmla="*/ 9169 w 9682"/>
                <a:gd name="connsiteY2" fmla="*/ 4549 h 6122"/>
              </a:gdLst>
              <a:ahLst/>
              <a:cxnLst>
                <a:cxn ang="0">
                  <a:pos x="connsiteX0" y="connsiteY0"/>
                </a:cxn>
                <a:cxn ang="0">
                  <a:pos x="connsiteX1" y="connsiteY1"/>
                </a:cxn>
                <a:cxn ang="0">
                  <a:pos x="connsiteX2" y="connsiteY2"/>
                </a:cxn>
              </a:cxnLst>
              <a:rect l="l" t="t" r="r" b="b"/>
              <a:pathLst>
                <a:path w="9682" h="6122">
                  <a:moveTo>
                    <a:pt x="9169" y="4549"/>
                  </a:moveTo>
                  <a:cubicBezTo>
                    <a:pt x="5067" y="4482"/>
                    <a:pt x="1302" y="2129"/>
                    <a:pt x="-514" y="-1569"/>
                  </a:cubicBezTo>
                  <a:cubicBezTo>
                    <a:pt x="3991" y="-1637"/>
                    <a:pt x="7958" y="-763"/>
                    <a:pt x="9169" y="4549"/>
                  </a:cubicBezTo>
                  <a:close/>
                </a:path>
              </a:pathLst>
            </a:custGeom>
            <a:solidFill>
              <a:srgbClr val="020202"/>
            </a:solidFill>
            <a:ln w="6712" cap="flat">
              <a:noFill/>
              <a:prstDash val="solid"/>
              <a:miter/>
            </a:ln>
          </p:spPr>
          <p:txBody>
            <a:bodyPr rtlCol="0" anchor="ctr"/>
            <a:lstStyle/>
            <a:p>
              <a:endParaRPr lang="es-CO"/>
            </a:p>
          </p:txBody>
        </p:sp>
        <p:sp>
          <p:nvSpPr>
            <p:cNvPr id="564" name="Freeform: Shape 563">
              <a:extLst>
                <a:ext uri="{FF2B5EF4-FFF2-40B4-BE49-F238E27FC236}">
                  <a16:creationId xmlns:a16="http://schemas.microsoft.com/office/drawing/2014/main" id="{8FB0BD1A-2CA3-6BA0-CB01-D48A2279BBAB}"/>
                </a:ext>
              </a:extLst>
            </p:cNvPr>
            <p:cNvSpPr/>
            <p:nvPr/>
          </p:nvSpPr>
          <p:spPr>
            <a:xfrm>
              <a:off x="7558165" y="952723"/>
              <a:ext cx="4975" cy="5782"/>
            </a:xfrm>
            <a:custGeom>
              <a:avLst/>
              <a:gdLst>
                <a:gd name="connsiteX0" fmla="*/ 4462 w 4975"/>
                <a:gd name="connsiteY0" fmla="*/ 4210 h 5782"/>
                <a:gd name="connsiteX1" fmla="*/ -514 w 4975"/>
                <a:gd name="connsiteY1" fmla="*/ -1573 h 5782"/>
                <a:gd name="connsiteX2" fmla="*/ 4462 w 4975"/>
                <a:gd name="connsiteY2" fmla="*/ 4210 h 5782"/>
              </a:gdLst>
              <a:ahLst/>
              <a:cxnLst>
                <a:cxn ang="0">
                  <a:pos x="connsiteX0" y="connsiteY0"/>
                </a:cxn>
                <a:cxn ang="0">
                  <a:pos x="connsiteX1" y="connsiteY1"/>
                </a:cxn>
                <a:cxn ang="0">
                  <a:pos x="connsiteX2" y="connsiteY2"/>
                </a:cxn>
              </a:cxnLst>
              <a:rect l="l" t="t" r="r" b="b"/>
              <a:pathLst>
                <a:path w="4975" h="5782">
                  <a:moveTo>
                    <a:pt x="4462" y="4210"/>
                  </a:moveTo>
                  <a:cubicBezTo>
                    <a:pt x="1772" y="3470"/>
                    <a:pt x="-244" y="1184"/>
                    <a:pt x="-514" y="-1573"/>
                  </a:cubicBezTo>
                  <a:cubicBezTo>
                    <a:pt x="2176" y="-833"/>
                    <a:pt x="4192" y="1453"/>
                    <a:pt x="4462" y="4210"/>
                  </a:cubicBezTo>
                  <a:close/>
                </a:path>
              </a:pathLst>
            </a:custGeom>
            <a:solidFill>
              <a:srgbClr val="020202"/>
            </a:solidFill>
            <a:ln w="6712" cap="flat">
              <a:noFill/>
              <a:prstDash val="solid"/>
              <a:miter/>
            </a:ln>
          </p:spPr>
          <p:txBody>
            <a:bodyPr rtlCol="0" anchor="ctr"/>
            <a:lstStyle/>
            <a:p>
              <a:endParaRPr lang="es-CO"/>
            </a:p>
          </p:txBody>
        </p:sp>
        <p:sp>
          <p:nvSpPr>
            <p:cNvPr id="565" name="Freeform: Shape 564">
              <a:extLst>
                <a:ext uri="{FF2B5EF4-FFF2-40B4-BE49-F238E27FC236}">
                  <a16:creationId xmlns:a16="http://schemas.microsoft.com/office/drawing/2014/main" id="{9B32ACA7-9C1A-4C24-38C0-503837A90B56}"/>
                </a:ext>
              </a:extLst>
            </p:cNvPr>
            <p:cNvSpPr/>
            <p:nvPr/>
          </p:nvSpPr>
          <p:spPr>
            <a:xfrm>
              <a:off x="7532885" y="923073"/>
              <a:ext cx="5311" cy="5647"/>
            </a:xfrm>
            <a:custGeom>
              <a:avLst/>
              <a:gdLst>
                <a:gd name="connsiteX0" fmla="*/ 4798 w 5311"/>
                <a:gd name="connsiteY0" fmla="*/ 4075 h 5647"/>
                <a:gd name="connsiteX1" fmla="*/ -514 w 5311"/>
                <a:gd name="connsiteY1" fmla="*/ -1573 h 5647"/>
                <a:gd name="connsiteX2" fmla="*/ 4798 w 5311"/>
                <a:gd name="connsiteY2" fmla="*/ 4075 h 5647"/>
              </a:gdLst>
              <a:ahLst/>
              <a:cxnLst>
                <a:cxn ang="0">
                  <a:pos x="connsiteX0" y="connsiteY0"/>
                </a:cxn>
                <a:cxn ang="0">
                  <a:pos x="connsiteX1" y="connsiteY1"/>
                </a:cxn>
                <a:cxn ang="0">
                  <a:pos x="connsiteX2" y="connsiteY2"/>
                </a:cxn>
              </a:cxnLst>
              <a:rect l="l" t="t" r="r" b="b"/>
              <a:pathLst>
                <a:path w="5311" h="5647">
                  <a:moveTo>
                    <a:pt x="4798" y="4075"/>
                  </a:moveTo>
                  <a:cubicBezTo>
                    <a:pt x="2041" y="3537"/>
                    <a:pt x="-111" y="1250"/>
                    <a:pt x="-514" y="-1573"/>
                  </a:cubicBezTo>
                  <a:cubicBezTo>
                    <a:pt x="2243" y="-1035"/>
                    <a:pt x="4394" y="1250"/>
                    <a:pt x="4798" y="4075"/>
                  </a:cubicBezTo>
                  <a:close/>
                </a:path>
              </a:pathLst>
            </a:custGeom>
            <a:solidFill>
              <a:srgbClr val="020202"/>
            </a:solidFill>
            <a:ln w="6712" cap="flat">
              <a:noFill/>
              <a:prstDash val="solid"/>
              <a:miter/>
            </a:ln>
          </p:spPr>
          <p:txBody>
            <a:bodyPr rtlCol="0" anchor="ctr"/>
            <a:lstStyle/>
            <a:p>
              <a:endParaRPr lang="es-CO"/>
            </a:p>
          </p:txBody>
        </p:sp>
        <p:sp>
          <p:nvSpPr>
            <p:cNvPr id="566" name="Freeform: Shape 565">
              <a:extLst>
                <a:ext uri="{FF2B5EF4-FFF2-40B4-BE49-F238E27FC236}">
                  <a16:creationId xmlns:a16="http://schemas.microsoft.com/office/drawing/2014/main" id="{EBDEF76C-A803-BE8F-E008-B0777B7541F4}"/>
                </a:ext>
              </a:extLst>
            </p:cNvPr>
            <p:cNvSpPr/>
            <p:nvPr/>
          </p:nvSpPr>
          <p:spPr>
            <a:xfrm>
              <a:off x="7528514" y="917896"/>
              <a:ext cx="5177" cy="5580"/>
            </a:xfrm>
            <a:custGeom>
              <a:avLst/>
              <a:gdLst>
                <a:gd name="connsiteX0" fmla="*/ 4664 w 5177"/>
                <a:gd name="connsiteY0" fmla="*/ 4007 h 5580"/>
                <a:gd name="connsiteX1" fmla="*/ -514 w 5177"/>
                <a:gd name="connsiteY1" fmla="*/ -1573 h 5580"/>
                <a:gd name="connsiteX2" fmla="*/ 4664 w 5177"/>
                <a:gd name="connsiteY2" fmla="*/ 4007 h 5580"/>
              </a:gdLst>
              <a:ahLst/>
              <a:cxnLst>
                <a:cxn ang="0">
                  <a:pos x="connsiteX0" y="connsiteY0"/>
                </a:cxn>
                <a:cxn ang="0">
                  <a:pos x="connsiteX1" y="connsiteY1"/>
                </a:cxn>
                <a:cxn ang="0">
                  <a:pos x="connsiteX2" y="connsiteY2"/>
                </a:cxn>
              </a:cxnLst>
              <a:rect l="l" t="t" r="r" b="b"/>
              <a:pathLst>
                <a:path w="5177" h="5580">
                  <a:moveTo>
                    <a:pt x="4664" y="4007"/>
                  </a:moveTo>
                  <a:cubicBezTo>
                    <a:pt x="1974" y="3402"/>
                    <a:pt x="-110" y="1184"/>
                    <a:pt x="-514" y="-1573"/>
                  </a:cubicBezTo>
                  <a:cubicBezTo>
                    <a:pt x="2176" y="-901"/>
                    <a:pt x="4126" y="1318"/>
                    <a:pt x="4664" y="4007"/>
                  </a:cubicBezTo>
                  <a:close/>
                </a:path>
              </a:pathLst>
            </a:custGeom>
            <a:solidFill>
              <a:srgbClr val="020202"/>
            </a:solidFill>
            <a:ln w="6712" cap="flat">
              <a:noFill/>
              <a:prstDash val="solid"/>
              <a:miter/>
            </a:ln>
          </p:spPr>
          <p:txBody>
            <a:bodyPr rtlCol="0" anchor="ctr"/>
            <a:lstStyle/>
            <a:p>
              <a:endParaRPr lang="es-CO"/>
            </a:p>
          </p:txBody>
        </p:sp>
        <p:sp>
          <p:nvSpPr>
            <p:cNvPr id="567" name="Freeform: Shape 566">
              <a:extLst>
                <a:ext uri="{FF2B5EF4-FFF2-40B4-BE49-F238E27FC236}">
                  <a16:creationId xmlns:a16="http://schemas.microsoft.com/office/drawing/2014/main" id="{99A04236-51A7-94EE-70E2-E9B106D51778}"/>
                </a:ext>
              </a:extLst>
            </p:cNvPr>
            <p:cNvSpPr/>
            <p:nvPr/>
          </p:nvSpPr>
          <p:spPr>
            <a:xfrm>
              <a:off x="7523539" y="912786"/>
              <a:ext cx="4975" cy="5445"/>
            </a:xfrm>
            <a:custGeom>
              <a:avLst/>
              <a:gdLst>
                <a:gd name="connsiteX0" fmla="*/ 4462 w 4975"/>
                <a:gd name="connsiteY0" fmla="*/ 3873 h 5445"/>
                <a:gd name="connsiteX1" fmla="*/ -514 w 4975"/>
                <a:gd name="connsiteY1" fmla="*/ -1573 h 5445"/>
              </a:gdLst>
              <a:ahLst/>
              <a:cxnLst>
                <a:cxn ang="0">
                  <a:pos x="connsiteX0" y="connsiteY0"/>
                </a:cxn>
                <a:cxn ang="0">
                  <a:pos x="connsiteX1" y="connsiteY1"/>
                </a:cxn>
              </a:cxnLst>
              <a:rect l="l" t="t" r="r" b="b"/>
              <a:pathLst>
                <a:path w="4975" h="5445">
                  <a:moveTo>
                    <a:pt x="4462" y="3873"/>
                  </a:moveTo>
                  <a:cubicBezTo>
                    <a:pt x="1772" y="3335"/>
                    <a:pt x="-244" y="1117"/>
                    <a:pt x="-514" y="-1573"/>
                  </a:cubicBezTo>
                  <a:close/>
                </a:path>
              </a:pathLst>
            </a:custGeom>
            <a:solidFill>
              <a:srgbClr val="020202"/>
            </a:solidFill>
            <a:ln w="6712" cap="flat">
              <a:noFill/>
              <a:prstDash val="solid"/>
              <a:miter/>
            </a:ln>
          </p:spPr>
          <p:txBody>
            <a:bodyPr rtlCol="0" anchor="ctr"/>
            <a:lstStyle/>
            <a:p>
              <a:endParaRPr lang="es-CO"/>
            </a:p>
          </p:txBody>
        </p:sp>
        <p:sp>
          <p:nvSpPr>
            <p:cNvPr id="568" name="Freeform: Shape 567">
              <a:extLst>
                <a:ext uri="{FF2B5EF4-FFF2-40B4-BE49-F238E27FC236}">
                  <a16:creationId xmlns:a16="http://schemas.microsoft.com/office/drawing/2014/main" id="{4EDD7353-CBFB-050A-C588-9968FE974046}"/>
                </a:ext>
              </a:extLst>
            </p:cNvPr>
            <p:cNvSpPr/>
            <p:nvPr/>
          </p:nvSpPr>
          <p:spPr>
            <a:xfrm>
              <a:off x="7497989" y="883202"/>
              <a:ext cx="5244" cy="5714"/>
            </a:xfrm>
            <a:custGeom>
              <a:avLst/>
              <a:gdLst>
                <a:gd name="connsiteX0" fmla="*/ 4731 w 5244"/>
                <a:gd name="connsiteY0" fmla="*/ 4142 h 5714"/>
                <a:gd name="connsiteX1" fmla="*/ -514 w 5244"/>
                <a:gd name="connsiteY1" fmla="*/ -1573 h 5714"/>
                <a:gd name="connsiteX2" fmla="*/ 4731 w 5244"/>
                <a:gd name="connsiteY2" fmla="*/ 4142 h 5714"/>
              </a:gdLst>
              <a:ahLst/>
              <a:cxnLst>
                <a:cxn ang="0">
                  <a:pos x="connsiteX0" y="connsiteY0"/>
                </a:cxn>
                <a:cxn ang="0">
                  <a:pos x="connsiteX1" y="connsiteY1"/>
                </a:cxn>
                <a:cxn ang="0">
                  <a:pos x="connsiteX2" y="connsiteY2"/>
                </a:cxn>
              </a:cxnLst>
              <a:rect l="l" t="t" r="r" b="b"/>
              <a:pathLst>
                <a:path w="5244" h="5714">
                  <a:moveTo>
                    <a:pt x="4731" y="4142"/>
                  </a:moveTo>
                  <a:cubicBezTo>
                    <a:pt x="1908" y="3672"/>
                    <a:pt x="-244" y="1319"/>
                    <a:pt x="-514" y="-1573"/>
                  </a:cubicBezTo>
                  <a:cubicBezTo>
                    <a:pt x="2243" y="-968"/>
                    <a:pt x="4395" y="1319"/>
                    <a:pt x="4731" y="4142"/>
                  </a:cubicBezTo>
                  <a:close/>
                </a:path>
              </a:pathLst>
            </a:custGeom>
            <a:solidFill>
              <a:srgbClr val="020202"/>
            </a:solidFill>
            <a:ln w="6712" cap="flat">
              <a:noFill/>
              <a:prstDash val="solid"/>
              <a:miter/>
            </a:ln>
          </p:spPr>
          <p:txBody>
            <a:bodyPr rtlCol="0" anchor="ctr"/>
            <a:lstStyle/>
            <a:p>
              <a:endParaRPr lang="es-CO"/>
            </a:p>
          </p:txBody>
        </p:sp>
        <p:sp>
          <p:nvSpPr>
            <p:cNvPr id="569" name="Freeform: Shape 568">
              <a:extLst>
                <a:ext uri="{FF2B5EF4-FFF2-40B4-BE49-F238E27FC236}">
                  <a16:creationId xmlns:a16="http://schemas.microsoft.com/office/drawing/2014/main" id="{A4320BDB-48D1-B218-0858-9DC7D10C1EFC}"/>
                </a:ext>
              </a:extLst>
            </p:cNvPr>
            <p:cNvSpPr/>
            <p:nvPr/>
          </p:nvSpPr>
          <p:spPr>
            <a:xfrm>
              <a:off x="7493283" y="878025"/>
              <a:ext cx="5177" cy="5648"/>
            </a:xfrm>
            <a:custGeom>
              <a:avLst/>
              <a:gdLst>
                <a:gd name="connsiteX0" fmla="*/ 4664 w 5177"/>
                <a:gd name="connsiteY0" fmla="*/ 4075 h 5648"/>
                <a:gd name="connsiteX1" fmla="*/ -514 w 5177"/>
                <a:gd name="connsiteY1" fmla="*/ -1573 h 5648"/>
                <a:gd name="connsiteX2" fmla="*/ 4664 w 5177"/>
                <a:gd name="connsiteY2" fmla="*/ 4075 h 5648"/>
              </a:gdLst>
              <a:ahLst/>
              <a:cxnLst>
                <a:cxn ang="0">
                  <a:pos x="connsiteX0" y="connsiteY0"/>
                </a:cxn>
                <a:cxn ang="0">
                  <a:pos x="connsiteX1" y="connsiteY1"/>
                </a:cxn>
                <a:cxn ang="0">
                  <a:pos x="connsiteX2" y="connsiteY2"/>
                </a:cxn>
              </a:cxnLst>
              <a:rect l="l" t="t" r="r" b="b"/>
              <a:pathLst>
                <a:path w="5177" h="5648">
                  <a:moveTo>
                    <a:pt x="4664" y="4075"/>
                  </a:moveTo>
                  <a:cubicBezTo>
                    <a:pt x="1839" y="3604"/>
                    <a:pt x="-244" y="1251"/>
                    <a:pt x="-514" y="-1573"/>
                  </a:cubicBezTo>
                  <a:cubicBezTo>
                    <a:pt x="2176" y="-900"/>
                    <a:pt x="4192" y="1319"/>
                    <a:pt x="4664" y="4075"/>
                  </a:cubicBezTo>
                  <a:close/>
                </a:path>
              </a:pathLst>
            </a:custGeom>
            <a:solidFill>
              <a:srgbClr val="020202"/>
            </a:solidFill>
            <a:ln w="6712" cap="flat">
              <a:noFill/>
              <a:prstDash val="solid"/>
              <a:miter/>
            </a:ln>
          </p:spPr>
          <p:txBody>
            <a:bodyPr rtlCol="0" anchor="ctr"/>
            <a:lstStyle/>
            <a:p>
              <a:endParaRPr lang="es-CO"/>
            </a:p>
          </p:txBody>
        </p:sp>
        <p:sp>
          <p:nvSpPr>
            <p:cNvPr id="570" name="Freeform: Shape 569">
              <a:extLst>
                <a:ext uri="{FF2B5EF4-FFF2-40B4-BE49-F238E27FC236}">
                  <a16:creationId xmlns:a16="http://schemas.microsoft.com/office/drawing/2014/main" id="{9CD5C0E4-2AA4-1CC7-0091-F26E2E262CF5}"/>
                </a:ext>
              </a:extLst>
            </p:cNvPr>
            <p:cNvSpPr/>
            <p:nvPr/>
          </p:nvSpPr>
          <p:spPr>
            <a:xfrm>
              <a:off x="7488375" y="872915"/>
              <a:ext cx="4975" cy="5513"/>
            </a:xfrm>
            <a:custGeom>
              <a:avLst/>
              <a:gdLst>
                <a:gd name="connsiteX0" fmla="*/ 4462 w 4975"/>
                <a:gd name="connsiteY0" fmla="*/ 3941 h 5513"/>
                <a:gd name="connsiteX1" fmla="*/ -514 w 4975"/>
                <a:gd name="connsiteY1" fmla="*/ -1573 h 5513"/>
              </a:gdLst>
              <a:ahLst/>
              <a:cxnLst>
                <a:cxn ang="0">
                  <a:pos x="connsiteX0" y="connsiteY0"/>
                </a:cxn>
                <a:cxn ang="0">
                  <a:pos x="connsiteX1" y="connsiteY1"/>
                </a:cxn>
              </a:cxnLst>
              <a:rect l="l" t="t" r="r" b="b"/>
              <a:pathLst>
                <a:path w="4975" h="5513">
                  <a:moveTo>
                    <a:pt x="4462" y="3941"/>
                  </a:moveTo>
                  <a:cubicBezTo>
                    <a:pt x="1772" y="3402"/>
                    <a:pt x="-244" y="1184"/>
                    <a:pt x="-514" y="-1573"/>
                  </a:cubicBezTo>
                  <a:close/>
                </a:path>
              </a:pathLst>
            </a:custGeom>
            <a:solidFill>
              <a:srgbClr val="020202"/>
            </a:solidFill>
            <a:ln w="6712" cap="flat">
              <a:noFill/>
              <a:prstDash val="solid"/>
              <a:miter/>
            </a:ln>
          </p:spPr>
          <p:txBody>
            <a:bodyPr rtlCol="0" anchor="ctr"/>
            <a:lstStyle/>
            <a:p>
              <a:endParaRPr lang="es-CO"/>
            </a:p>
          </p:txBody>
        </p:sp>
        <p:sp>
          <p:nvSpPr>
            <p:cNvPr id="571" name="Freeform: Shape 570">
              <a:extLst>
                <a:ext uri="{FF2B5EF4-FFF2-40B4-BE49-F238E27FC236}">
                  <a16:creationId xmlns:a16="http://schemas.microsoft.com/office/drawing/2014/main" id="{F07B0CDD-D47C-08D9-99FC-8AECE1439BFB}"/>
                </a:ext>
              </a:extLst>
            </p:cNvPr>
            <p:cNvSpPr/>
            <p:nvPr/>
          </p:nvSpPr>
          <p:spPr>
            <a:xfrm>
              <a:off x="7468809" y="853014"/>
              <a:ext cx="5109" cy="5042"/>
            </a:xfrm>
            <a:custGeom>
              <a:avLst/>
              <a:gdLst>
                <a:gd name="connsiteX0" fmla="*/ 4596 w 5109"/>
                <a:gd name="connsiteY0" fmla="*/ 3470 h 5042"/>
                <a:gd name="connsiteX1" fmla="*/ -514 w 5109"/>
                <a:gd name="connsiteY1" fmla="*/ -1573 h 5042"/>
              </a:gdLst>
              <a:ahLst/>
              <a:cxnLst>
                <a:cxn ang="0">
                  <a:pos x="connsiteX0" y="connsiteY0"/>
                </a:cxn>
                <a:cxn ang="0">
                  <a:pos x="connsiteX1" y="connsiteY1"/>
                </a:cxn>
              </a:cxnLst>
              <a:rect l="l" t="t" r="r" b="b"/>
              <a:pathLst>
                <a:path w="5109" h="5042">
                  <a:moveTo>
                    <a:pt x="4596" y="3470"/>
                  </a:moveTo>
                  <a:cubicBezTo>
                    <a:pt x="1974" y="3133"/>
                    <a:pt x="-110" y="1049"/>
                    <a:pt x="-514" y="-1573"/>
                  </a:cubicBezTo>
                  <a:close/>
                </a:path>
              </a:pathLst>
            </a:custGeom>
            <a:solidFill>
              <a:srgbClr val="020202"/>
            </a:solidFill>
            <a:ln w="6712" cap="flat">
              <a:noFill/>
              <a:prstDash val="solid"/>
              <a:miter/>
            </a:ln>
          </p:spPr>
          <p:txBody>
            <a:bodyPr rtlCol="0" anchor="ctr"/>
            <a:lstStyle/>
            <a:p>
              <a:endParaRPr lang="es-CO"/>
            </a:p>
          </p:txBody>
        </p:sp>
        <p:sp>
          <p:nvSpPr>
            <p:cNvPr id="572" name="Freeform: Shape 571">
              <a:extLst>
                <a:ext uri="{FF2B5EF4-FFF2-40B4-BE49-F238E27FC236}">
                  <a16:creationId xmlns:a16="http://schemas.microsoft.com/office/drawing/2014/main" id="{BE25D458-4F43-360B-E10D-61681D5A5B38}"/>
                </a:ext>
              </a:extLst>
            </p:cNvPr>
            <p:cNvSpPr/>
            <p:nvPr/>
          </p:nvSpPr>
          <p:spPr>
            <a:xfrm>
              <a:off x="7423223" y="803529"/>
              <a:ext cx="5244" cy="5714"/>
            </a:xfrm>
            <a:custGeom>
              <a:avLst/>
              <a:gdLst>
                <a:gd name="connsiteX0" fmla="*/ 4731 w 5244"/>
                <a:gd name="connsiteY0" fmla="*/ 4142 h 5714"/>
                <a:gd name="connsiteX1" fmla="*/ -514 w 5244"/>
                <a:gd name="connsiteY1" fmla="*/ -1573 h 5714"/>
                <a:gd name="connsiteX2" fmla="*/ 4731 w 5244"/>
                <a:gd name="connsiteY2" fmla="*/ 4142 h 5714"/>
              </a:gdLst>
              <a:ahLst/>
              <a:cxnLst>
                <a:cxn ang="0">
                  <a:pos x="connsiteX0" y="connsiteY0"/>
                </a:cxn>
                <a:cxn ang="0">
                  <a:pos x="connsiteX1" y="connsiteY1"/>
                </a:cxn>
                <a:cxn ang="0">
                  <a:pos x="connsiteX2" y="connsiteY2"/>
                </a:cxn>
              </a:cxnLst>
              <a:rect l="l" t="t" r="r" b="b"/>
              <a:pathLst>
                <a:path w="5244" h="5714">
                  <a:moveTo>
                    <a:pt x="4731" y="4142"/>
                  </a:moveTo>
                  <a:cubicBezTo>
                    <a:pt x="1908" y="3672"/>
                    <a:pt x="-244" y="1319"/>
                    <a:pt x="-514" y="-1573"/>
                  </a:cubicBezTo>
                  <a:cubicBezTo>
                    <a:pt x="2243" y="-968"/>
                    <a:pt x="4395" y="1319"/>
                    <a:pt x="4731" y="4142"/>
                  </a:cubicBezTo>
                  <a:close/>
                </a:path>
              </a:pathLst>
            </a:custGeom>
            <a:solidFill>
              <a:srgbClr val="020202"/>
            </a:solidFill>
            <a:ln w="6712" cap="flat">
              <a:noFill/>
              <a:prstDash val="solid"/>
              <a:miter/>
            </a:ln>
          </p:spPr>
          <p:txBody>
            <a:bodyPr rtlCol="0" anchor="ctr"/>
            <a:lstStyle/>
            <a:p>
              <a:endParaRPr lang="es-CO"/>
            </a:p>
          </p:txBody>
        </p:sp>
        <p:sp>
          <p:nvSpPr>
            <p:cNvPr id="573" name="Freeform: Shape 572">
              <a:extLst>
                <a:ext uri="{FF2B5EF4-FFF2-40B4-BE49-F238E27FC236}">
                  <a16:creationId xmlns:a16="http://schemas.microsoft.com/office/drawing/2014/main" id="{1C1338ED-20CF-9661-9346-98E2FD6CEC8E}"/>
                </a:ext>
              </a:extLst>
            </p:cNvPr>
            <p:cNvSpPr/>
            <p:nvPr/>
          </p:nvSpPr>
          <p:spPr>
            <a:xfrm>
              <a:off x="7418517" y="798419"/>
              <a:ext cx="5177" cy="5647"/>
            </a:xfrm>
            <a:custGeom>
              <a:avLst/>
              <a:gdLst>
                <a:gd name="connsiteX0" fmla="*/ 4664 w 5177"/>
                <a:gd name="connsiteY0" fmla="*/ 4075 h 5647"/>
                <a:gd name="connsiteX1" fmla="*/ -514 w 5177"/>
                <a:gd name="connsiteY1" fmla="*/ -1573 h 5647"/>
                <a:gd name="connsiteX2" fmla="*/ 4664 w 5177"/>
                <a:gd name="connsiteY2" fmla="*/ 4075 h 5647"/>
              </a:gdLst>
              <a:ahLst/>
              <a:cxnLst>
                <a:cxn ang="0">
                  <a:pos x="connsiteX0" y="connsiteY0"/>
                </a:cxn>
                <a:cxn ang="0">
                  <a:pos x="connsiteX1" y="connsiteY1"/>
                </a:cxn>
                <a:cxn ang="0">
                  <a:pos x="connsiteX2" y="connsiteY2"/>
                </a:cxn>
              </a:cxnLst>
              <a:rect l="l" t="t" r="r" b="b"/>
              <a:pathLst>
                <a:path w="5177" h="5647">
                  <a:moveTo>
                    <a:pt x="4664" y="4075"/>
                  </a:moveTo>
                  <a:cubicBezTo>
                    <a:pt x="1907" y="3470"/>
                    <a:pt x="-110" y="1184"/>
                    <a:pt x="-514" y="-1573"/>
                  </a:cubicBezTo>
                  <a:cubicBezTo>
                    <a:pt x="2243" y="-968"/>
                    <a:pt x="4260" y="1319"/>
                    <a:pt x="4664" y="4075"/>
                  </a:cubicBezTo>
                  <a:close/>
                </a:path>
              </a:pathLst>
            </a:custGeom>
            <a:solidFill>
              <a:srgbClr val="020202"/>
            </a:solidFill>
            <a:ln w="6712" cap="flat">
              <a:noFill/>
              <a:prstDash val="solid"/>
              <a:miter/>
            </a:ln>
          </p:spPr>
          <p:txBody>
            <a:bodyPr rtlCol="0" anchor="ctr"/>
            <a:lstStyle/>
            <a:p>
              <a:endParaRPr lang="es-CO"/>
            </a:p>
          </p:txBody>
        </p:sp>
        <p:sp>
          <p:nvSpPr>
            <p:cNvPr id="574" name="Freeform: Shape 573">
              <a:extLst>
                <a:ext uri="{FF2B5EF4-FFF2-40B4-BE49-F238E27FC236}">
                  <a16:creationId xmlns:a16="http://schemas.microsoft.com/office/drawing/2014/main" id="{0975F249-E76B-CEBB-0328-FA9FF2B9FE4D}"/>
                </a:ext>
              </a:extLst>
            </p:cNvPr>
            <p:cNvSpPr/>
            <p:nvPr/>
          </p:nvSpPr>
          <p:spPr>
            <a:xfrm>
              <a:off x="7413811" y="793309"/>
              <a:ext cx="5109" cy="5513"/>
            </a:xfrm>
            <a:custGeom>
              <a:avLst/>
              <a:gdLst>
                <a:gd name="connsiteX0" fmla="*/ 4596 w 5109"/>
                <a:gd name="connsiteY0" fmla="*/ 3941 h 5513"/>
                <a:gd name="connsiteX1" fmla="*/ -514 w 5109"/>
                <a:gd name="connsiteY1" fmla="*/ -1573 h 5513"/>
                <a:gd name="connsiteX2" fmla="*/ 4596 w 5109"/>
                <a:gd name="connsiteY2" fmla="*/ 3941 h 5513"/>
              </a:gdLst>
              <a:ahLst/>
              <a:cxnLst>
                <a:cxn ang="0">
                  <a:pos x="connsiteX0" y="connsiteY0"/>
                </a:cxn>
                <a:cxn ang="0">
                  <a:pos x="connsiteX1" y="connsiteY1"/>
                </a:cxn>
                <a:cxn ang="0">
                  <a:pos x="connsiteX2" y="connsiteY2"/>
                </a:cxn>
              </a:cxnLst>
              <a:rect l="l" t="t" r="r" b="b"/>
              <a:pathLst>
                <a:path w="5109" h="5513">
                  <a:moveTo>
                    <a:pt x="4596" y="3941"/>
                  </a:moveTo>
                  <a:cubicBezTo>
                    <a:pt x="1907" y="3335"/>
                    <a:pt x="-111" y="1117"/>
                    <a:pt x="-514" y="-1573"/>
                  </a:cubicBezTo>
                  <a:cubicBezTo>
                    <a:pt x="2041" y="-766"/>
                    <a:pt x="3991" y="1319"/>
                    <a:pt x="4596" y="3941"/>
                  </a:cubicBezTo>
                  <a:close/>
                </a:path>
              </a:pathLst>
            </a:custGeom>
            <a:solidFill>
              <a:srgbClr val="020202"/>
            </a:solidFill>
            <a:ln w="6712" cap="flat">
              <a:noFill/>
              <a:prstDash val="solid"/>
              <a:miter/>
            </a:ln>
          </p:spPr>
          <p:txBody>
            <a:bodyPr rtlCol="0" anchor="ctr"/>
            <a:lstStyle/>
            <a:p>
              <a:endParaRPr lang="es-CO"/>
            </a:p>
          </p:txBody>
        </p:sp>
        <p:sp>
          <p:nvSpPr>
            <p:cNvPr id="575" name="Freeform: Shape 574">
              <a:extLst>
                <a:ext uri="{FF2B5EF4-FFF2-40B4-BE49-F238E27FC236}">
                  <a16:creationId xmlns:a16="http://schemas.microsoft.com/office/drawing/2014/main" id="{50C011DD-2942-5B9C-7E07-711BF9F2EB4D}"/>
                </a:ext>
              </a:extLst>
            </p:cNvPr>
            <p:cNvSpPr/>
            <p:nvPr/>
          </p:nvSpPr>
          <p:spPr>
            <a:xfrm>
              <a:off x="7383286" y="758817"/>
              <a:ext cx="5379" cy="5581"/>
            </a:xfrm>
            <a:custGeom>
              <a:avLst/>
              <a:gdLst>
                <a:gd name="connsiteX0" fmla="*/ 4865 w 5379"/>
                <a:gd name="connsiteY0" fmla="*/ 4008 h 5581"/>
                <a:gd name="connsiteX1" fmla="*/ -514 w 5379"/>
                <a:gd name="connsiteY1" fmla="*/ -1573 h 5581"/>
                <a:gd name="connsiteX2" fmla="*/ 4865 w 5379"/>
                <a:gd name="connsiteY2" fmla="*/ 4008 h 5581"/>
              </a:gdLst>
              <a:ahLst/>
              <a:cxnLst>
                <a:cxn ang="0">
                  <a:pos x="connsiteX0" y="connsiteY0"/>
                </a:cxn>
                <a:cxn ang="0">
                  <a:pos x="connsiteX1" y="connsiteY1"/>
                </a:cxn>
                <a:cxn ang="0">
                  <a:pos x="connsiteX2" y="connsiteY2"/>
                </a:cxn>
              </a:cxnLst>
              <a:rect l="l" t="t" r="r" b="b"/>
              <a:pathLst>
                <a:path w="5379" h="5581">
                  <a:moveTo>
                    <a:pt x="4865" y="4008"/>
                  </a:moveTo>
                  <a:cubicBezTo>
                    <a:pt x="1974" y="3604"/>
                    <a:pt x="-244" y="1319"/>
                    <a:pt x="-514" y="-1573"/>
                  </a:cubicBezTo>
                  <a:cubicBezTo>
                    <a:pt x="2311" y="-1169"/>
                    <a:pt x="4529" y="1117"/>
                    <a:pt x="4865" y="4008"/>
                  </a:cubicBezTo>
                  <a:close/>
                </a:path>
              </a:pathLst>
            </a:custGeom>
            <a:solidFill>
              <a:srgbClr val="020202"/>
            </a:solidFill>
            <a:ln w="6712" cap="flat">
              <a:noFill/>
              <a:prstDash val="solid"/>
              <a:miter/>
            </a:ln>
          </p:spPr>
          <p:txBody>
            <a:bodyPr rtlCol="0" anchor="ctr"/>
            <a:lstStyle/>
            <a:p>
              <a:endParaRPr lang="es-CO"/>
            </a:p>
          </p:txBody>
        </p:sp>
        <p:sp>
          <p:nvSpPr>
            <p:cNvPr id="576" name="Freeform: Shape 575">
              <a:extLst>
                <a:ext uri="{FF2B5EF4-FFF2-40B4-BE49-F238E27FC236}">
                  <a16:creationId xmlns:a16="http://schemas.microsoft.com/office/drawing/2014/main" id="{2E8D703F-C30F-D2B0-70B3-A6C3C4A57921}"/>
                </a:ext>
              </a:extLst>
            </p:cNvPr>
            <p:cNvSpPr/>
            <p:nvPr/>
          </p:nvSpPr>
          <p:spPr>
            <a:xfrm>
              <a:off x="7378378" y="753774"/>
              <a:ext cx="5378" cy="5581"/>
            </a:xfrm>
            <a:custGeom>
              <a:avLst/>
              <a:gdLst>
                <a:gd name="connsiteX0" fmla="*/ 4865 w 5378"/>
                <a:gd name="connsiteY0" fmla="*/ 4008 h 5581"/>
                <a:gd name="connsiteX1" fmla="*/ -514 w 5378"/>
                <a:gd name="connsiteY1" fmla="*/ -1573 h 5581"/>
                <a:gd name="connsiteX2" fmla="*/ 4865 w 5378"/>
                <a:gd name="connsiteY2" fmla="*/ 4008 h 5581"/>
              </a:gdLst>
              <a:ahLst/>
              <a:cxnLst>
                <a:cxn ang="0">
                  <a:pos x="connsiteX0" y="connsiteY0"/>
                </a:cxn>
                <a:cxn ang="0">
                  <a:pos x="connsiteX1" y="connsiteY1"/>
                </a:cxn>
                <a:cxn ang="0">
                  <a:pos x="connsiteX2" y="connsiteY2"/>
                </a:cxn>
              </a:cxnLst>
              <a:rect l="l" t="t" r="r" b="b"/>
              <a:pathLst>
                <a:path w="5378" h="5581">
                  <a:moveTo>
                    <a:pt x="4865" y="4008"/>
                  </a:moveTo>
                  <a:cubicBezTo>
                    <a:pt x="2041" y="3470"/>
                    <a:pt x="-111" y="1251"/>
                    <a:pt x="-514" y="-1573"/>
                  </a:cubicBezTo>
                  <a:cubicBezTo>
                    <a:pt x="2310" y="-1034"/>
                    <a:pt x="4462" y="1184"/>
                    <a:pt x="4865" y="4008"/>
                  </a:cubicBezTo>
                  <a:close/>
                </a:path>
              </a:pathLst>
            </a:custGeom>
            <a:solidFill>
              <a:srgbClr val="020202"/>
            </a:solidFill>
            <a:ln w="6712" cap="flat">
              <a:noFill/>
              <a:prstDash val="solid"/>
              <a:miter/>
            </a:ln>
          </p:spPr>
          <p:txBody>
            <a:bodyPr rtlCol="0" anchor="ctr"/>
            <a:lstStyle/>
            <a:p>
              <a:endParaRPr lang="es-CO"/>
            </a:p>
          </p:txBody>
        </p:sp>
        <p:sp>
          <p:nvSpPr>
            <p:cNvPr id="577" name="Freeform: Shape 576">
              <a:extLst>
                <a:ext uri="{FF2B5EF4-FFF2-40B4-BE49-F238E27FC236}">
                  <a16:creationId xmlns:a16="http://schemas.microsoft.com/office/drawing/2014/main" id="{741889DA-8969-54E8-5931-F42F27C86A5B}"/>
                </a:ext>
              </a:extLst>
            </p:cNvPr>
            <p:cNvSpPr/>
            <p:nvPr/>
          </p:nvSpPr>
          <p:spPr>
            <a:xfrm>
              <a:off x="7373604" y="748732"/>
              <a:ext cx="5446" cy="5513"/>
            </a:xfrm>
            <a:custGeom>
              <a:avLst/>
              <a:gdLst>
                <a:gd name="connsiteX0" fmla="*/ 4933 w 5446"/>
                <a:gd name="connsiteY0" fmla="*/ 3941 h 5513"/>
                <a:gd name="connsiteX1" fmla="*/ -514 w 5446"/>
                <a:gd name="connsiteY1" fmla="*/ -1573 h 5513"/>
                <a:gd name="connsiteX2" fmla="*/ 4933 w 5446"/>
                <a:gd name="connsiteY2" fmla="*/ 3941 h 5513"/>
              </a:gdLst>
              <a:ahLst/>
              <a:cxnLst>
                <a:cxn ang="0">
                  <a:pos x="connsiteX0" y="connsiteY0"/>
                </a:cxn>
                <a:cxn ang="0">
                  <a:pos x="connsiteX1" y="connsiteY1"/>
                </a:cxn>
                <a:cxn ang="0">
                  <a:pos x="connsiteX2" y="connsiteY2"/>
                </a:cxn>
              </a:cxnLst>
              <a:rect l="l" t="t" r="r" b="b"/>
              <a:pathLst>
                <a:path w="5446" h="5513">
                  <a:moveTo>
                    <a:pt x="4933" y="3941"/>
                  </a:moveTo>
                  <a:cubicBezTo>
                    <a:pt x="2041" y="3604"/>
                    <a:pt x="-177" y="1319"/>
                    <a:pt x="-514" y="-1573"/>
                  </a:cubicBezTo>
                  <a:cubicBezTo>
                    <a:pt x="2311" y="-1102"/>
                    <a:pt x="4462" y="1117"/>
                    <a:pt x="4933" y="3941"/>
                  </a:cubicBezTo>
                  <a:close/>
                </a:path>
              </a:pathLst>
            </a:custGeom>
            <a:solidFill>
              <a:srgbClr val="020202"/>
            </a:solidFill>
            <a:ln w="6712" cap="flat">
              <a:noFill/>
              <a:prstDash val="solid"/>
              <a:miter/>
            </a:ln>
          </p:spPr>
          <p:txBody>
            <a:bodyPr rtlCol="0" anchor="ctr"/>
            <a:lstStyle/>
            <a:p>
              <a:endParaRPr lang="es-CO"/>
            </a:p>
          </p:txBody>
        </p:sp>
        <p:sp>
          <p:nvSpPr>
            <p:cNvPr id="578" name="Freeform: Shape 577">
              <a:extLst>
                <a:ext uri="{FF2B5EF4-FFF2-40B4-BE49-F238E27FC236}">
                  <a16:creationId xmlns:a16="http://schemas.microsoft.com/office/drawing/2014/main" id="{63B742EE-6728-7C53-4180-7D72AA08DE06}"/>
                </a:ext>
              </a:extLst>
            </p:cNvPr>
            <p:cNvSpPr/>
            <p:nvPr/>
          </p:nvSpPr>
          <p:spPr>
            <a:xfrm>
              <a:off x="7139356" y="564507"/>
              <a:ext cx="5849" cy="4639"/>
            </a:xfrm>
            <a:custGeom>
              <a:avLst/>
              <a:gdLst>
                <a:gd name="connsiteX0" fmla="*/ 5336 w 5849"/>
                <a:gd name="connsiteY0" fmla="*/ 3067 h 4639"/>
                <a:gd name="connsiteX1" fmla="*/ -514 w 5849"/>
                <a:gd name="connsiteY1" fmla="*/ -1573 h 4639"/>
                <a:gd name="connsiteX2" fmla="*/ 5336 w 5849"/>
                <a:gd name="connsiteY2" fmla="*/ 3067 h 4639"/>
              </a:gdLst>
              <a:ahLst/>
              <a:cxnLst>
                <a:cxn ang="0">
                  <a:pos x="connsiteX0" y="connsiteY0"/>
                </a:cxn>
                <a:cxn ang="0">
                  <a:pos x="connsiteX1" y="connsiteY1"/>
                </a:cxn>
                <a:cxn ang="0">
                  <a:pos x="connsiteX2" y="connsiteY2"/>
                </a:cxn>
              </a:cxnLst>
              <a:rect l="l" t="t" r="r" b="b"/>
              <a:pathLst>
                <a:path w="5849" h="4639">
                  <a:moveTo>
                    <a:pt x="5336" y="3067"/>
                  </a:moveTo>
                  <a:cubicBezTo>
                    <a:pt x="2580" y="3067"/>
                    <a:pt x="159" y="1117"/>
                    <a:pt x="-514" y="-1573"/>
                  </a:cubicBezTo>
                  <a:cubicBezTo>
                    <a:pt x="2176" y="-1236"/>
                    <a:pt x="4394" y="579"/>
                    <a:pt x="5336" y="3067"/>
                  </a:cubicBezTo>
                  <a:close/>
                </a:path>
              </a:pathLst>
            </a:custGeom>
            <a:solidFill>
              <a:srgbClr val="020202"/>
            </a:solidFill>
            <a:ln w="6712" cap="flat">
              <a:noFill/>
              <a:prstDash val="solid"/>
              <a:miter/>
            </a:ln>
          </p:spPr>
          <p:txBody>
            <a:bodyPr rtlCol="0" anchor="ctr"/>
            <a:lstStyle/>
            <a:p>
              <a:endParaRPr lang="es-CO"/>
            </a:p>
          </p:txBody>
        </p:sp>
        <p:sp>
          <p:nvSpPr>
            <p:cNvPr id="579" name="Freeform: Shape 578">
              <a:extLst>
                <a:ext uri="{FF2B5EF4-FFF2-40B4-BE49-F238E27FC236}">
                  <a16:creationId xmlns:a16="http://schemas.microsoft.com/office/drawing/2014/main" id="{DFB590E7-F190-46CB-060D-F1A635FF0CD7}"/>
                </a:ext>
              </a:extLst>
            </p:cNvPr>
            <p:cNvSpPr/>
            <p:nvPr/>
          </p:nvSpPr>
          <p:spPr>
            <a:xfrm>
              <a:off x="7368427" y="743824"/>
              <a:ext cx="5512" cy="5446"/>
            </a:xfrm>
            <a:custGeom>
              <a:avLst/>
              <a:gdLst>
                <a:gd name="connsiteX0" fmla="*/ 4999 w 5512"/>
                <a:gd name="connsiteY0" fmla="*/ 3874 h 5446"/>
                <a:gd name="connsiteX1" fmla="*/ -514 w 5512"/>
                <a:gd name="connsiteY1" fmla="*/ -1573 h 5446"/>
                <a:gd name="connsiteX2" fmla="*/ 4999 w 5512"/>
                <a:gd name="connsiteY2" fmla="*/ 3874 h 5446"/>
              </a:gdLst>
              <a:ahLst/>
              <a:cxnLst>
                <a:cxn ang="0">
                  <a:pos x="connsiteX0" y="connsiteY0"/>
                </a:cxn>
                <a:cxn ang="0">
                  <a:pos x="connsiteX1" y="connsiteY1"/>
                </a:cxn>
                <a:cxn ang="0">
                  <a:pos x="connsiteX2" y="connsiteY2"/>
                </a:cxn>
              </a:cxnLst>
              <a:rect l="l" t="t" r="r" b="b"/>
              <a:pathLst>
                <a:path w="5512" h="5446">
                  <a:moveTo>
                    <a:pt x="4999" y="3874"/>
                  </a:moveTo>
                  <a:cubicBezTo>
                    <a:pt x="2175" y="3402"/>
                    <a:pt x="-43" y="1251"/>
                    <a:pt x="-514" y="-1573"/>
                  </a:cubicBezTo>
                  <a:cubicBezTo>
                    <a:pt x="2310" y="-1103"/>
                    <a:pt x="4529" y="1049"/>
                    <a:pt x="4999" y="3874"/>
                  </a:cubicBezTo>
                  <a:close/>
                </a:path>
              </a:pathLst>
            </a:custGeom>
            <a:solidFill>
              <a:srgbClr val="020202"/>
            </a:solidFill>
            <a:ln w="6712" cap="flat">
              <a:noFill/>
              <a:prstDash val="solid"/>
              <a:miter/>
            </a:ln>
          </p:spPr>
          <p:txBody>
            <a:bodyPr rtlCol="0" anchor="ctr"/>
            <a:lstStyle/>
            <a:p>
              <a:endParaRPr lang="es-CO"/>
            </a:p>
          </p:txBody>
        </p:sp>
        <p:sp>
          <p:nvSpPr>
            <p:cNvPr id="580" name="Freeform: Shape 579">
              <a:extLst>
                <a:ext uri="{FF2B5EF4-FFF2-40B4-BE49-F238E27FC236}">
                  <a16:creationId xmlns:a16="http://schemas.microsoft.com/office/drawing/2014/main" id="{5584A38F-B55A-AD17-6714-4206745CDB32}"/>
                </a:ext>
              </a:extLst>
            </p:cNvPr>
            <p:cNvSpPr/>
            <p:nvPr/>
          </p:nvSpPr>
          <p:spPr>
            <a:xfrm>
              <a:off x="7363452" y="738848"/>
              <a:ext cx="5445" cy="5445"/>
            </a:xfrm>
            <a:custGeom>
              <a:avLst/>
              <a:gdLst>
                <a:gd name="connsiteX0" fmla="*/ 4932 w 5445"/>
                <a:gd name="connsiteY0" fmla="*/ 3873 h 5445"/>
                <a:gd name="connsiteX1" fmla="*/ -514 w 5445"/>
                <a:gd name="connsiteY1" fmla="*/ -1573 h 5445"/>
                <a:gd name="connsiteX2" fmla="*/ 4932 w 5445"/>
                <a:gd name="connsiteY2" fmla="*/ 3873 h 5445"/>
              </a:gdLst>
              <a:ahLst/>
              <a:cxnLst>
                <a:cxn ang="0">
                  <a:pos x="connsiteX0" y="connsiteY0"/>
                </a:cxn>
                <a:cxn ang="0">
                  <a:pos x="connsiteX1" y="connsiteY1"/>
                </a:cxn>
                <a:cxn ang="0">
                  <a:pos x="connsiteX2" y="connsiteY2"/>
                </a:cxn>
              </a:cxnLst>
              <a:rect l="l" t="t" r="r" b="b"/>
              <a:pathLst>
                <a:path w="5445" h="5445">
                  <a:moveTo>
                    <a:pt x="4932" y="3873"/>
                  </a:moveTo>
                  <a:cubicBezTo>
                    <a:pt x="2175" y="3402"/>
                    <a:pt x="-43" y="1184"/>
                    <a:pt x="-514" y="-1573"/>
                  </a:cubicBezTo>
                  <a:cubicBezTo>
                    <a:pt x="2242" y="-1103"/>
                    <a:pt x="4462" y="1117"/>
                    <a:pt x="4932" y="3873"/>
                  </a:cubicBezTo>
                  <a:close/>
                </a:path>
              </a:pathLst>
            </a:custGeom>
            <a:solidFill>
              <a:srgbClr val="020202"/>
            </a:solidFill>
            <a:ln w="6712" cap="flat">
              <a:noFill/>
              <a:prstDash val="solid"/>
              <a:miter/>
            </a:ln>
          </p:spPr>
          <p:txBody>
            <a:bodyPr rtlCol="0" anchor="ctr"/>
            <a:lstStyle/>
            <a:p>
              <a:endParaRPr lang="es-CO"/>
            </a:p>
          </p:txBody>
        </p:sp>
        <p:sp>
          <p:nvSpPr>
            <p:cNvPr id="581" name="Freeform: Shape 580">
              <a:extLst>
                <a:ext uri="{FF2B5EF4-FFF2-40B4-BE49-F238E27FC236}">
                  <a16:creationId xmlns:a16="http://schemas.microsoft.com/office/drawing/2014/main" id="{BF72600C-565D-3421-B6F7-E720D95A678C}"/>
                </a:ext>
              </a:extLst>
            </p:cNvPr>
            <p:cNvSpPr/>
            <p:nvPr/>
          </p:nvSpPr>
          <p:spPr>
            <a:xfrm>
              <a:off x="7358409" y="733873"/>
              <a:ext cx="5512" cy="5445"/>
            </a:xfrm>
            <a:custGeom>
              <a:avLst/>
              <a:gdLst>
                <a:gd name="connsiteX0" fmla="*/ 4999 w 5512"/>
                <a:gd name="connsiteY0" fmla="*/ 3873 h 5445"/>
                <a:gd name="connsiteX1" fmla="*/ -514 w 5512"/>
                <a:gd name="connsiteY1" fmla="*/ -1573 h 5445"/>
                <a:gd name="connsiteX2" fmla="*/ 4999 w 5512"/>
                <a:gd name="connsiteY2" fmla="*/ 3873 h 5445"/>
              </a:gdLst>
              <a:ahLst/>
              <a:cxnLst>
                <a:cxn ang="0">
                  <a:pos x="connsiteX0" y="connsiteY0"/>
                </a:cxn>
                <a:cxn ang="0">
                  <a:pos x="connsiteX1" y="connsiteY1"/>
                </a:cxn>
                <a:cxn ang="0">
                  <a:pos x="connsiteX2" y="connsiteY2"/>
                </a:cxn>
              </a:cxnLst>
              <a:rect l="l" t="t" r="r" b="b"/>
              <a:pathLst>
                <a:path w="5512" h="5445">
                  <a:moveTo>
                    <a:pt x="4999" y="3873"/>
                  </a:moveTo>
                  <a:cubicBezTo>
                    <a:pt x="2108" y="3537"/>
                    <a:pt x="-111" y="1318"/>
                    <a:pt x="-514" y="-1573"/>
                  </a:cubicBezTo>
                  <a:cubicBezTo>
                    <a:pt x="2310" y="-1103"/>
                    <a:pt x="4529" y="1049"/>
                    <a:pt x="4999" y="3873"/>
                  </a:cubicBezTo>
                  <a:close/>
                </a:path>
              </a:pathLst>
            </a:custGeom>
            <a:solidFill>
              <a:srgbClr val="020202"/>
            </a:solidFill>
            <a:ln w="6712" cap="flat">
              <a:noFill/>
              <a:prstDash val="solid"/>
              <a:miter/>
            </a:ln>
          </p:spPr>
          <p:txBody>
            <a:bodyPr rtlCol="0" anchor="ctr"/>
            <a:lstStyle/>
            <a:p>
              <a:endParaRPr lang="es-CO"/>
            </a:p>
          </p:txBody>
        </p:sp>
        <p:sp>
          <p:nvSpPr>
            <p:cNvPr id="582" name="Freeform: Shape 581">
              <a:extLst>
                <a:ext uri="{FF2B5EF4-FFF2-40B4-BE49-F238E27FC236}">
                  <a16:creationId xmlns:a16="http://schemas.microsoft.com/office/drawing/2014/main" id="{68B9B230-A144-E73F-452B-B096DDAE9675}"/>
                </a:ext>
              </a:extLst>
            </p:cNvPr>
            <p:cNvSpPr/>
            <p:nvPr/>
          </p:nvSpPr>
          <p:spPr>
            <a:xfrm>
              <a:off x="7353299" y="729032"/>
              <a:ext cx="5580" cy="5378"/>
            </a:xfrm>
            <a:custGeom>
              <a:avLst/>
              <a:gdLst>
                <a:gd name="connsiteX0" fmla="*/ 5067 w 5580"/>
                <a:gd name="connsiteY0" fmla="*/ 3805 h 5378"/>
                <a:gd name="connsiteX1" fmla="*/ -514 w 5580"/>
                <a:gd name="connsiteY1" fmla="*/ -1573 h 5378"/>
                <a:gd name="connsiteX2" fmla="*/ 5067 w 5580"/>
                <a:gd name="connsiteY2" fmla="*/ 3805 h 5378"/>
              </a:gdLst>
              <a:ahLst/>
              <a:cxnLst>
                <a:cxn ang="0">
                  <a:pos x="connsiteX0" y="connsiteY0"/>
                </a:cxn>
                <a:cxn ang="0">
                  <a:pos x="connsiteX1" y="connsiteY1"/>
                </a:cxn>
                <a:cxn ang="0">
                  <a:pos x="connsiteX2" y="connsiteY2"/>
                </a:cxn>
              </a:cxnLst>
              <a:rect l="l" t="t" r="r" b="b"/>
              <a:pathLst>
                <a:path w="5580" h="5378">
                  <a:moveTo>
                    <a:pt x="5067" y="3805"/>
                  </a:moveTo>
                  <a:cubicBezTo>
                    <a:pt x="2175" y="3470"/>
                    <a:pt x="-111" y="1250"/>
                    <a:pt x="-514" y="-1573"/>
                  </a:cubicBezTo>
                  <a:cubicBezTo>
                    <a:pt x="2377" y="-1304"/>
                    <a:pt x="4730" y="915"/>
                    <a:pt x="5067" y="3805"/>
                  </a:cubicBezTo>
                  <a:close/>
                </a:path>
              </a:pathLst>
            </a:custGeom>
            <a:solidFill>
              <a:srgbClr val="020202"/>
            </a:solidFill>
            <a:ln w="6712" cap="flat">
              <a:noFill/>
              <a:prstDash val="solid"/>
              <a:miter/>
            </a:ln>
          </p:spPr>
          <p:txBody>
            <a:bodyPr rtlCol="0" anchor="ctr"/>
            <a:lstStyle/>
            <a:p>
              <a:endParaRPr lang="es-CO"/>
            </a:p>
          </p:txBody>
        </p:sp>
        <p:sp>
          <p:nvSpPr>
            <p:cNvPr id="583" name="Freeform: Shape 582">
              <a:extLst>
                <a:ext uri="{FF2B5EF4-FFF2-40B4-BE49-F238E27FC236}">
                  <a16:creationId xmlns:a16="http://schemas.microsoft.com/office/drawing/2014/main" id="{90F27247-8446-F04C-08A7-949AD8B918E5}"/>
                </a:ext>
              </a:extLst>
            </p:cNvPr>
            <p:cNvSpPr/>
            <p:nvPr/>
          </p:nvSpPr>
          <p:spPr>
            <a:xfrm>
              <a:off x="7318942" y="698776"/>
              <a:ext cx="5512" cy="4908"/>
            </a:xfrm>
            <a:custGeom>
              <a:avLst/>
              <a:gdLst>
                <a:gd name="connsiteX0" fmla="*/ 4999 w 5512"/>
                <a:gd name="connsiteY0" fmla="*/ 3335 h 4908"/>
                <a:gd name="connsiteX1" fmla="*/ -514 w 5512"/>
                <a:gd name="connsiteY1" fmla="*/ -1573 h 4908"/>
              </a:gdLst>
              <a:ahLst/>
              <a:cxnLst>
                <a:cxn ang="0">
                  <a:pos x="connsiteX0" y="connsiteY0"/>
                </a:cxn>
                <a:cxn ang="0">
                  <a:pos x="connsiteX1" y="connsiteY1"/>
                </a:cxn>
              </a:cxnLst>
              <a:rect l="l" t="t" r="r" b="b"/>
              <a:pathLst>
                <a:path w="5512" h="4908">
                  <a:moveTo>
                    <a:pt x="4999" y="3335"/>
                  </a:moveTo>
                  <a:cubicBezTo>
                    <a:pt x="2377" y="2931"/>
                    <a:pt x="159" y="1049"/>
                    <a:pt x="-514" y="-1573"/>
                  </a:cubicBezTo>
                  <a:close/>
                </a:path>
              </a:pathLst>
            </a:custGeom>
            <a:solidFill>
              <a:srgbClr val="020202"/>
            </a:solidFill>
            <a:ln w="6712" cap="flat">
              <a:noFill/>
              <a:prstDash val="solid"/>
              <a:miter/>
            </a:ln>
          </p:spPr>
          <p:txBody>
            <a:bodyPr rtlCol="0" anchor="ctr"/>
            <a:lstStyle/>
            <a:p>
              <a:endParaRPr lang="es-CO"/>
            </a:p>
          </p:txBody>
        </p:sp>
        <p:sp>
          <p:nvSpPr>
            <p:cNvPr id="584" name="Freeform: Shape 583">
              <a:extLst>
                <a:ext uri="{FF2B5EF4-FFF2-40B4-BE49-F238E27FC236}">
                  <a16:creationId xmlns:a16="http://schemas.microsoft.com/office/drawing/2014/main" id="{6AB9CA41-4963-0EC8-A1E9-5714BE13A2B3}"/>
                </a:ext>
              </a:extLst>
            </p:cNvPr>
            <p:cNvSpPr/>
            <p:nvPr/>
          </p:nvSpPr>
          <p:spPr>
            <a:xfrm>
              <a:off x="7313563" y="694069"/>
              <a:ext cx="5782" cy="5042"/>
            </a:xfrm>
            <a:custGeom>
              <a:avLst/>
              <a:gdLst>
                <a:gd name="connsiteX0" fmla="*/ 5268 w 5782"/>
                <a:gd name="connsiteY0" fmla="*/ 3470 h 5042"/>
                <a:gd name="connsiteX1" fmla="*/ -514 w 5782"/>
                <a:gd name="connsiteY1" fmla="*/ -1573 h 5042"/>
                <a:gd name="connsiteX2" fmla="*/ 5268 w 5782"/>
                <a:gd name="connsiteY2" fmla="*/ 3470 h 5042"/>
              </a:gdLst>
              <a:ahLst/>
              <a:cxnLst>
                <a:cxn ang="0">
                  <a:pos x="connsiteX0" y="connsiteY0"/>
                </a:cxn>
                <a:cxn ang="0">
                  <a:pos x="connsiteX1" y="connsiteY1"/>
                </a:cxn>
                <a:cxn ang="0">
                  <a:pos x="connsiteX2" y="connsiteY2"/>
                </a:cxn>
              </a:cxnLst>
              <a:rect l="l" t="t" r="r" b="b"/>
              <a:pathLst>
                <a:path w="5782" h="5042">
                  <a:moveTo>
                    <a:pt x="5268" y="3470"/>
                  </a:moveTo>
                  <a:cubicBezTo>
                    <a:pt x="2444" y="3134"/>
                    <a:pt x="159" y="1184"/>
                    <a:pt x="-514" y="-1573"/>
                  </a:cubicBezTo>
                  <a:cubicBezTo>
                    <a:pt x="2311" y="-1236"/>
                    <a:pt x="4596" y="713"/>
                    <a:pt x="5268" y="3470"/>
                  </a:cubicBezTo>
                  <a:close/>
                </a:path>
              </a:pathLst>
            </a:custGeom>
            <a:solidFill>
              <a:srgbClr val="020202"/>
            </a:solidFill>
            <a:ln w="6712" cap="flat">
              <a:noFill/>
              <a:prstDash val="solid"/>
              <a:miter/>
            </a:ln>
          </p:spPr>
          <p:txBody>
            <a:bodyPr rtlCol="0" anchor="ctr"/>
            <a:lstStyle/>
            <a:p>
              <a:endParaRPr lang="es-CO"/>
            </a:p>
          </p:txBody>
        </p:sp>
        <p:sp>
          <p:nvSpPr>
            <p:cNvPr id="585" name="Freeform: Shape 584">
              <a:extLst>
                <a:ext uri="{FF2B5EF4-FFF2-40B4-BE49-F238E27FC236}">
                  <a16:creationId xmlns:a16="http://schemas.microsoft.com/office/drawing/2014/main" id="{39D8038D-B57A-243D-0D9F-9CE3553EA7C1}"/>
                </a:ext>
              </a:extLst>
            </p:cNvPr>
            <p:cNvSpPr/>
            <p:nvPr/>
          </p:nvSpPr>
          <p:spPr>
            <a:xfrm>
              <a:off x="7293594" y="679211"/>
              <a:ext cx="5916" cy="4773"/>
            </a:xfrm>
            <a:custGeom>
              <a:avLst/>
              <a:gdLst>
                <a:gd name="connsiteX0" fmla="*/ 5403 w 5916"/>
                <a:gd name="connsiteY0" fmla="*/ 3201 h 4773"/>
                <a:gd name="connsiteX1" fmla="*/ -514 w 5916"/>
                <a:gd name="connsiteY1" fmla="*/ -1573 h 4773"/>
                <a:gd name="connsiteX2" fmla="*/ 5403 w 5916"/>
                <a:gd name="connsiteY2" fmla="*/ 3201 h 4773"/>
              </a:gdLst>
              <a:ahLst/>
              <a:cxnLst>
                <a:cxn ang="0">
                  <a:pos x="connsiteX0" y="connsiteY0"/>
                </a:cxn>
                <a:cxn ang="0">
                  <a:pos x="connsiteX1" y="connsiteY1"/>
                </a:cxn>
                <a:cxn ang="0">
                  <a:pos x="connsiteX2" y="connsiteY2"/>
                </a:cxn>
              </a:cxnLst>
              <a:rect l="l" t="t" r="r" b="b"/>
              <a:pathLst>
                <a:path w="5916" h="4773">
                  <a:moveTo>
                    <a:pt x="5403" y="3201"/>
                  </a:moveTo>
                  <a:cubicBezTo>
                    <a:pt x="2579" y="3133"/>
                    <a:pt x="159" y="1184"/>
                    <a:pt x="-514" y="-1573"/>
                  </a:cubicBezTo>
                  <a:cubicBezTo>
                    <a:pt x="2242" y="-1371"/>
                    <a:pt x="4596" y="511"/>
                    <a:pt x="5403" y="3201"/>
                  </a:cubicBezTo>
                  <a:close/>
                </a:path>
              </a:pathLst>
            </a:custGeom>
            <a:solidFill>
              <a:srgbClr val="020202"/>
            </a:solidFill>
            <a:ln w="6712" cap="flat">
              <a:noFill/>
              <a:prstDash val="solid"/>
              <a:miter/>
            </a:ln>
          </p:spPr>
          <p:txBody>
            <a:bodyPr rtlCol="0" anchor="ctr"/>
            <a:lstStyle/>
            <a:p>
              <a:endParaRPr lang="es-CO"/>
            </a:p>
          </p:txBody>
        </p:sp>
        <p:sp>
          <p:nvSpPr>
            <p:cNvPr id="586" name="Freeform: Shape 585">
              <a:extLst>
                <a:ext uri="{FF2B5EF4-FFF2-40B4-BE49-F238E27FC236}">
                  <a16:creationId xmlns:a16="http://schemas.microsoft.com/office/drawing/2014/main" id="{7CAE9969-089E-EF44-766C-8CD5BB6F08BA}"/>
                </a:ext>
              </a:extLst>
            </p:cNvPr>
            <p:cNvSpPr/>
            <p:nvPr/>
          </p:nvSpPr>
          <p:spPr>
            <a:xfrm>
              <a:off x="7279004" y="669193"/>
              <a:ext cx="5916" cy="4571"/>
            </a:xfrm>
            <a:custGeom>
              <a:avLst/>
              <a:gdLst>
                <a:gd name="connsiteX0" fmla="*/ 5403 w 5916"/>
                <a:gd name="connsiteY0" fmla="*/ 2999 h 4571"/>
                <a:gd name="connsiteX1" fmla="*/ -514 w 5916"/>
                <a:gd name="connsiteY1" fmla="*/ -1573 h 4571"/>
                <a:gd name="connsiteX2" fmla="*/ 5403 w 5916"/>
                <a:gd name="connsiteY2" fmla="*/ 2999 h 4571"/>
              </a:gdLst>
              <a:ahLst/>
              <a:cxnLst>
                <a:cxn ang="0">
                  <a:pos x="connsiteX0" y="connsiteY0"/>
                </a:cxn>
                <a:cxn ang="0">
                  <a:pos x="connsiteX1" y="connsiteY1"/>
                </a:cxn>
                <a:cxn ang="0">
                  <a:pos x="connsiteX2" y="connsiteY2"/>
                </a:cxn>
              </a:cxnLst>
              <a:rect l="l" t="t" r="r" b="b"/>
              <a:pathLst>
                <a:path w="5916" h="4571">
                  <a:moveTo>
                    <a:pt x="5403" y="2999"/>
                  </a:moveTo>
                  <a:cubicBezTo>
                    <a:pt x="2646" y="2999"/>
                    <a:pt x="159" y="1117"/>
                    <a:pt x="-514" y="-1573"/>
                  </a:cubicBezTo>
                  <a:cubicBezTo>
                    <a:pt x="2176" y="-1304"/>
                    <a:pt x="4462" y="511"/>
                    <a:pt x="5403" y="2999"/>
                  </a:cubicBezTo>
                  <a:close/>
                </a:path>
              </a:pathLst>
            </a:custGeom>
            <a:solidFill>
              <a:srgbClr val="020202"/>
            </a:solidFill>
            <a:ln w="6712" cap="flat">
              <a:noFill/>
              <a:prstDash val="solid"/>
              <a:miter/>
            </a:ln>
          </p:spPr>
          <p:txBody>
            <a:bodyPr rtlCol="0" anchor="ctr"/>
            <a:lstStyle/>
            <a:p>
              <a:endParaRPr lang="es-CO"/>
            </a:p>
          </p:txBody>
        </p:sp>
        <p:sp>
          <p:nvSpPr>
            <p:cNvPr id="587" name="Freeform: Shape 586">
              <a:extLst>
                <a:ext uri="{FF2B5EF4-FFF2-40B4-BE49-F238E27FC236}">
                  <a16:creationId xmlns:a16="http://schemas.microsoft.com/office/drawing/2014/main" id="{94F423BA-A45D-79F4-2070-3B35612F36A3}"/>
                </a:ext>
              </a:extLst>
            </p:cNvPr>
            <p:cNvSpPr/>
            <p:nvPr/>
          </p:nvSpPr>
          <p:spPr>
            <a:xfrm>
              <a:off x="7244109" y="639071"/>
              <a:ext cx="5647" cy="4975"/>
            </a:xfrm>
            <a:custGeom>
              <a:avLst/>
              <a:gdLst>
                <a:gd name="connsiteX0" fmla="*/ 5134 w 5647"/>
                <a:gd name="connsiteY0" fmla="*/ 3402 h 4975"/>
                <a:gd name="connsiteX1" fmla="*/ -514 w 5647"/>
                <a:gd name="connsiteY1" fmla="*/ -1573 h 4975"/>
                <a:gd name="connsiteX2" fmla="*/ 5134 w 5647"/>
                <a:gd name="connsiteY2" fmla="*/ 3402 h 4975"/>
              </a:gdLst>
              <a:ahLst/>
              <a:cxnLst>
                <a:cxn ang="0">
                  <a:pos x="connsiteX0" y="connsiteY0"/>
                </a:cxn>
                <a:cxn ang="0">
                  <a:pos x="connsiteX1" y="connsiteY1"/>
                </a:cxn>
                <a:cxn ang="0">
                  <a:pos x="connsiteX2" y="connsiteY2"/>
                </a:cxn>
              </a:cxnLst>
              <a:rect l="l" t="t" r="r" b="b"/>
              <a:pathLst>
                <a:path w="5647" h="4975">
                  <a:moveTo>
                    <a:pt x="5134" y="3402"/>
                  </a:moveTo>
                  <a:cubicBezTo>
                    <a:pt x="2377" y="3201"/>
                    <a:pt x="91" y="1116"/>
                    <a:pt x="-514" y="-1573"/>
                  </a:cubicBezTo>
                  <a:cubicBezTo>
                    <a:pt x="2108" y="-1035"/>
                    <a:pt x="4260" y="848"/>
                    <a:pt x="5134" y="3402"/>
                  </a:cubicBezTo>
                  <a:close/>
                </a:path>
              </a:pathLst>
            </a:custGeom>
            <a:solidFill>
              <a:srgbClr val="020202"/>
            </a:solidFill>
            <a:ln w="6712" cap="flat">
              <a:noFill/>
              <a:prstDash val="solid"/>
              <a:miter/>
            </a:ln>
          </p:spPr>
          <p:txBody>
            <a:bodyPr rtlCol="0" anchor="ctr"/>
            <a:lstStyle/>
            <a:p>
              <a:endParaRPr lang="es-CO"/>
            </a:p>
          </p:txBody>
        </p:sp>
        <p:sp>
          <p:nvSpPr>
            <p:cNvPr id="588" name="Freeform: Shape 587">
              <a:extLst>
                <a:ext uri="{FF2B5EF4-FFF2-40B4-BE49-F238E27FC236}">
                  <a16:creationId xmlns:a16="http://schemas.microsoft.com/office/drawing/2014/main" id="{347DD54A-A2CE-EA44-D58E-ABC29B43A34D}"/>
                </a:ext>
              </a:extLst>
            </p:cNvPr>
            <p:cNvSpPr/>
            <p:nvPr/>
          </p:nvSpPr>
          <p:spPr>
            <a:xfrm>
              <a:off x="7238797" y="634499"/>
              <a:ext cx="5782" cy="5109"/>
            </a:xfrm>
            <a:custGeom>
              <a:avLst/>
              <a:gdLst>
                <a:gd name="connsiteX0" fmla="*/ 5268 w 5782"/>
                <a:gd name="connsiteY0" fmla="*/ 3537 h 5109"/>
                <a:gd name="connsiteX1" fmla="*/ -514 w 5782"/>
                <a:gd name="connsiteY1" fmla="*/ -1573 h 5109"/>
                <a:gd name="connsiteX2" fmla="*/ 5268 w 5782"/>
                <a:gd name="connsiteY2" fmla="*/ 3537 h 5109"/>
              </a:gdLst>
              <a:ahLst/>
              <a:cxnLst>
                <a:cxn ang="0">
                  <a:pos x="connsiteX0" y="connsiteY0"/>
                </a:cxn>
                <a:cxn ang="0">
                  <a:pos x="connsiteX1" y="connsiteY1"/>
                </a:cxn>
                <a:cxn ang="0">
                  <a:pos x="connsiteX2" y="connsiteY2"/>
                </a:cxn>
              </a:cxnLst>
              <a:rect l="l" t="t" r="r" b="b"/>
              <a:pathLst>
                <a:path w="5782" h="5109">
                  <a:moveTo>
                    <a:pt x="5268" y="3537"/>
                  </a:moveTo>
                  <a:cubicBezTo>
                    <a:pt x="2444" y="3201"/>
                    <a:pt x="159" y="1184"/>
                    <a:pt x="-514" y="-1573"/>
                  </a:cubicBezTo>
                  <a:cubicBezTo>
                    <a:pt x="2311" y="-1236"/>
                    <a:pt x="4596" y="780"/>
                    <a:pt x="5268" y="3537"/>
                  </a:cubicBezTo>
                  <a:close/>
                </a:path>
              </a:pathLst>
            </a:custGeom>
            <a:solidFill>
              <a:srgbClr val="020202"/>
            </a:solidFill>
            <a:ln w="6712" cap="flat">
              <a:noFill/>
              <a:prstDash val="solid"/>
              <a:miter/>
            </a:ln>
          </p:spPr>
          <p:txBody>
            <a:bodyPr rtlCol="0" anchor="ctr"/>
            <a:lstStyle/>
            <a:p>
              <a:endParaRPr lang="es-CO"/>
            </a:p>
          </p:txBody>
        </p:sp>
        <p:sp>
          <p:nvSpPr>
            <p:cNvPr id="589" name="Freeform: Shape 588">
              <a:extLst>
                <a:ext uri="{FF2B5EF4-FFF2-40B4-BE49-F238E27FC236}">
                  <a16:creationId xmlns:a16="http://schemas.microsoft.com/office/drawing/2014/main" id="{A1AD7BAB-3880-1D43-52B9-FCAF629BB927}"/>
                </a:ext>
              </a:extLst>
            </p:cNvPr>
            <p:cNvSpPr/>
            <p:nvPr/>
          </p:nvSpPr>
          <p:spPr>
            <a:xfrm>
              <a:off x="7672881" y="4598391"/>
              <a:ext cx="797061" cy="1902973"/>
            </a:xfrm>
            <a:custGeom>
              <a:avLst/>
              <a:gdLst>
                <a:gd name="connsiteX0" fmla="*/ 24686 w 797061"/>
                <a:gd name="connsiteY0" fmla="*/ 1901084 h 1902973"/>
                <a:gd name="connsiteX1" fmla="*/ 16215 w 797061"/>
                <a:gd name="connsiteY1" fmla="*/ 1886023 h 1902973"/>
                <a:gd name="connsiteX2" fmla="*/ -258 w 797061"/>
                <a:gd name="connsiteY2" fmla="*/ 1831092 h 1902973"/>
                <a:gd name="connsiteX3" fmla="*/ 28922 w 797061"/>
                <a:gd name="connsiteY3" fmla="*/ 1782279 h 1902973"/>
                <a:gd name="connsiteX4" fmla="*/ 65028 w 797061"/>
                <a:gd name="connsiteY4" fmla="*/ 1765671 h 1902973"/>
                <a:gd name="connsiteX5" fmla="*/ 245219 w 797061"/>
                <a:gd name="connsiteY5" fmla="*/ 1663474 h 1902973"/>
                <a:gd name="connsiteX6" fmla="*/ 314672 w 797061"/>
                <a:gd name="connsiteY6" fmla="*/ 1603635 h 1902973"/>
                <a:gd name="connsiteX7" fmla="*/ 409676 w 797061"/>
                <a:gd name="connsiteY7" fmla="*/ 1476963 h 1902973"/>
                <a:gd name="connsiteX8" fmla="*/ 467767 w 797061"/>
                <a:gd name="connsiteY8" fmla="*/ 1309279 h 1902973"/>
                <a:gd name="connsiteX9" fmla="*/ 486526 w 797061"/>
                <a:gd name="connsiteY9" fmla="*/ 1209703 h 1902973"/>
                <a:gd name="connsiteX10" fmla="*/ 492913 w 797061"/>
                <a:gd name="connsiteY10" fmla="*/ 1145762 h 1902973"/>
                <a:gd name="connsiteX11" fmla="*/ 501721 w 797061"/>
                <a:gd name="connsiteY11" fmla="*/ 1000063 h 1902973"/>
                <a:gd name="connsiteX12" fmla="*/ 523775 w 797061"/>
                <a:gd name="connsiteY12" fmla="*/ 828546 h 1902973"/>
                <a:gd name="connsiteX13" fmla="*/ 554366 w 797061"/>
                <a:gd name="connsiteY13" fmla="*/ 678342 h 1902973"/>
                <a:gd name="connsiteX14" fmla="*/ 591346 w 797061"/>
                <a:gd name="connsiteY14" fmla="*/ 499228 h 1902973"/>
                <a:gd name="connsiteX15" fmla="*/ 622543 w 797061"/>
                <a:gd name="connsiteY15" fmla="*/ 304245 h 1902973"/>
                <a:gd name="connsiteX16" fmla="*/ 681509 w 797061"/>
                <a:gd name="connsiteY16" fmla="*/ 110002 h 1902973"/>
                <a:gd name="connsiteX17" fmla="*/ 709882 w 797061"/>
                <a:gd name="connsiteY17" fmla="*/ 52248 h 1902973"/>
                <a:gd name="connsiteX18" fmla="*/ 796548 w 797061"/>
                <a:gd name="connsiteY18" fmla="*/ -1541 h 1902973"/>
                <a:gd name="connsiteX19" fmla="*/ 754122 w 797061"/>
                <a:gd name="connsiteY19" fmla="*/ 229144 h 1902973"/>
                <a:gd name="connsiteX20" fmla="*/ 735767 w 797061"/>
                <a:gd name="connsiteY20" fmla="*/ 348687 h 1902973"/>
                <a:gd name="connsiteX21" fmla="*/ 708873 w 797061"/>
                <a:gd name="connsiteY21" fmla="*/ 509313 h 1902973"/>
                <a:gd name="connsiteX22" fmla="*/ 671491 w 797061"/>
                <a:gd name="connsiteY22" fmla="*/ 693201 h 1902973"/>
                <a:gd name="connsiteX23" fmla="*/ 648698 w 797061"/>
                <a:gd name="connsiteY23" fmla="*/ 812074 h 1902973"/>
                <a:gd name="connsiteX24" fmla="*/ 643386 w 797061"/>
                <a:gd name="connsiteY24" fmla="*/ 858533 h 1902973"/>
                <a:gd name="connsiteX25" fmla="*/ 624224 w 797061"/>
                <a:gd name="connsiteY25" fmla="*/ 960461 h 1902973"/>
                <a:gd name="connsiteX26" fmla="*/ 616963 w 797061"/>
                <a:gd name="connsiteY26" fmla="*/ 1024269 h 1902973"/>
                <a:gd name="connsiteX27" fmla="*/ 611382 w 797061"/>
                <a:gd name="connsiteY27" fmla="*/ 1155443 h 1902973"/>
                <a:gd name="connsiteX28" fmla="*/ 535742 w 797061"/>
                <a:gd name="connsiteY28" fmla="*/ 1489604 h 1902973"/>
                <a:gd name="connsiteX29" fmla="*/ 483635 w 797061"/>
                <a:gd name="connsiteY29" fmla="*/ 1588507 h 1902973"/>
                <a:gd name="connsiteX30" fmla="*/ 465414 w 797061"/>
                <a:gd name="connsiteY30" fmla="*/ 1620915 h 1902973"/>
                <a:gd name="connsiteX31" fmla="*/ 352997 w 797061"/>
                <a:gd name="connsiteY31" fmla="*/ 1745367 h 1902973"/>
                <a:gd name="connsiteX32" fmla="*/ 243874 w 797061"/>
                <a:gd name="connsiteY32" fmla="*/ 1826788 h 1902973"/>
                <a:gd name="connsiteX33" fmla="*/ 66641 w 797061"/>
                <a:gd name="connsiteY33" fmla="*/ 1900343 h 1902973"/>
                <a:gd name="connsiteX34" fmla="*/ 24686 w 797061"/>
                <a:gd name="connsiteY34" fmla="*/ 1901084 h 1902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797061" h="1902973">
                  <a:moveTo>
                    <a:pt x="24686" y="1901084"/>
                  </a:moveTo>
                  <a:cubicBezTo>
                    <a:pt x="22737" y="1895637"/>
                    <a:pt x="19846" y="1890527"/>
                    <a:pt x="16215" y="1886023"/>
                  </a:cubicBezTo>
                  <a:cubicBezTo>
                    <a:pt x="-997" y="1870962"/>
                    <a:pt x="-1064" y="1851396"/>
                    <a:pt x="-258" y="1831092"/>
                  </a:cubicBezTo>
                  <a:cubicBezTo>
                    <a:pt x="-56" y="1810720"/>
                    <a:pt x="11106" y="1792096"/>
                    <a:pt x="28922" y="1782279"/>
                  </a:cubicBezTo>
                  <a:cubicBezTo>
                    <a:pt x="40285" y="1775421"/>
                    <a:pt x="52387" y="1769840"/>
                    <a:pt x="65028" y="1765671"/>
                  </a:cubicBezTo>
                  <a:cubicBezTo>
                    <a:pt x="132263" y="1744358"/>
                    <a:pt x="190556" y="1707311"/>
                    <a:pt x="245219" y="1663474"/>
                  </a:cubicBezTo>
                  <a:cubicBezTo>
                    <a:pt x="269827" y="1645320"/>
                    <a:pt x="293090" y="1625284"/>
                    <a:pt x="314672" y="1603635"/>
                  </a:cubicBezTo>
                  <a:cubicBezTo>
                    <a:pt x="350980" y="1565109"/>
                    <a:pt x="382849" y="1522616"/>
                    <a:pt x="409676" y="1476963"/>
                  </a:cubicBezTo>
                  <a:cubicBezTo>
                    <a:pt x="438385" y="1424788"/>
                    <a:pt x="458018" y="1368042"/>
                    <a:pt x="467767" y="1309279"/>
                  </a:cubicBezTo>
                  <a:cubicBezTo>
                    <a:pt x="473886" y="1276065"/>
                    <a:pt x="481214" y="1243051"/>
                    <a:pt x="486526" y="1209703"/>
                  </a:cubicBezTo>
                  <a:cubicBezTo>
                    <a:pt x="489955" y="1188591"/>
                    <a:pt x="490627" y="1167077"/>
                    <a:pt x="492913" y="1145762"/>
                  </a:cubicBezTo>
                  <a:cubicBezTo>
                    <a:pt x="498090" y="1097353"/>
                    <a:pt x="498158" y="1048607"/>
                    <a:pt x="501721" y="1000063"/>
                  </a:cubicBezTo>
                  <a:cubicBezTo>
                    <a:pt x="505957" y="942308"/>
                    <a:pt x="515841" y="885763"/>
                    <a:pt x="523775" y="828546"/>
                  </a:cubicBezTo>
                  <a:cubicBezTo>
                    <a:pt x="530498" y="777985"/>
                    <a:pt x="543004" y="728164"/>
                    <a:pt x="554366" y="678342"/>
                  </a:cubicBezTo>
                  <a:cubicBezTo>
                    <a:pt x="567813" y="618840"/>
                    <a:pt x="583345" y="559672"/>
                    <a:pt x="591346" y="499228"/>
                  </a:cubicBezTo>
                  <a:cubicBezTo>
                    <a:pt x="600019" y="433875"/>
                    <a:pt x="608894" y="368657"/>
                    <a:pt x="622543" y="304245"/>
                  </a:cubicBezTo>
                  <a:cubicBezTo>
                    <a:pt x="635923" y="237749"/>
                    <a:pt x="655623" y="172733"/>
                    <a:pt x="681509" y="110002"/>
                  </a:cubicBezTo>
                  <a:cubicBezTo>
                    <a:pt x="689846" y="90302"/>
                    <a:pt x="701142" y="71813"/>
                    <a:pt x="709882" y="52248"/>
                  </a:cubicBezTo>
                  <a:cubicBezTo>
                    <a:pt x="726758" y="14461"/>
                    <a:pt x="756005" y="-2415"/>
                    <a:pt x="796548" y="-1541"/>
                  </a:cubicBezTo>
                  <a:cubicBezTo>
                    <a:pt x="784916" y="75780"/>
                    <a:pt x="768310" y="152226"/>
                    <a:pt x="754122" y="229144"/>
                  </a:cubicBezTo>
                  <a:cubicBezTo>
                    <a:pt x="746794" y="268745"/>
                    <a:pt x="741281" y="308682"/>
                    <a:pt x="735767" y="348687"/>
                  </a:cubicBezTo>
                  <a:cubicBezTo>
                    <a:pt x="728371" y="402475"/>
                    <a:pt x="725279" y="456667"/>
                    <a:pt x="708873" y="509313"/>
                  </a:cubicBezTo>
                  <a:cubicBezTo>
                    <a:pt x="690585" y="569152"/>
                    <a:pt x="685879" y="632287"/>
                    <a:pt x="671491" y="693201"/>
                  </a:cubicBezTo>
                  <a:cubicBezTo>
                    <a:pt x="662279" y="732534"/>
                    <a:pt x="657505" y="772673"/>
                    <a:pt x="648698" y="812074"/>
                  </a:cubicBezTo>
                  <a:cubicBezTo>
                    <a:pt x="645269" y="827336"/>
                    <a:pt x="643453" y="842866"/>
                    <a:pt x="643386" y="858533"/>
                  </a:cubicBezTo>
                  <a:cubicBezTo>
                    <a:pt x="643386" y="894235"/>
                    <a:pt x="628662" y="926172"/>
                    <a:pt x="624224" y="960461"/>
                  </a:cubicBezTo>
                  <a:cubicBezTo>
                    <a:pt x="621534" y="981641"/>
                    <a:pt x="615282" y="1002417"/>
                    <a:pt x="616963" y="1024269"/>
                  </a:cubicBezTo>
                  <a:cubicBezTo>
                    <a:pt x="620325" y="1068172"/>
                    <a:pt x="615483" y="1111675"/>
                    <a:pt x="611382" y="1155443"/>
                  </a:cubicBezTo>
                  <a:cubicBezTo>
                    <a:pt x="600490" y="1269743"/>
                    <a:pt x="580857" y="1382834"/>
                    <a:pt x="535742" y="1489604"/>
                  </a:cubicBezTo>
                  <a:cubicBezTo>
                    <a:pt x="520951" y="1523893"/>
                    <a:pt x="503537" y="1556974"/>
                    <a:pt x="483635" y="1588507"/>
                  </a:cubicBezTo>
                  <a:cubicBezTo>
                    <a:pt x="476911" y="1598996"/>
                    <a:pt x="471398" y="1610022"/>
                    <a:pt x="465414" y="1620915"/>
                  </a:cubicBezTo>
                  <a:cubicBezTo>
                    <a:pt x="437713" y="1671274"/>
                    <a:pt x="395019" y="1707782"/>
                    <a:pt x="352997" y="1745367"/>
                  </a:cubicBezTo>
                  <a:cubicBezTo>
                    <a:pt x="318640" y="1775085"/>
                    <a:pt x="282131" y="1802315"/>
                    <a:pt x="243874" y="1826788"/>
                  </a:cubicBezTo>
                  <a:cubicBezTo>
                    <a:pt x="190086" y="1862625"/>
                    <a:pt x="132196" y="1891737"/>
                    <a:pt x="66641" y="1900343"/>
                  </a:cubicBezTo>
                  <a:cubicBezTo>
                    <a:pt x="52657" y="1901420"/>
                    <a:pt x="38672" y="1901689"/>
                    <a:pt x="24686" y="1901084"/>
                  </a:cubicBezTo>
                  <a:close/>
                </a:path>
              </a:pathLst>
            </a:custGeom>
            <a:solidFill>
              <a:srgbClr val="000000"/>
            </a:solidFill>
            <a:ln w="6712" cap="flat">
              <a:noFill/>
              <a:prstDash val="solid"/>
              <a:miter/>
            </a:ln>
          </p:spPr>
          <p:txBody>
            <a:bodyPr rtlCol="0" anchor="ctr"/>
            <a:lstStyle/>
            <a:p>
              <a:endParaRPr lang="es-CO"/>
            </a:p>
          </p:txBody>
        </p:sp>
        <p:sp>
          <p:nvSpPr>
            <p:cNvPr id="590" name="Freeform: Shape 589">
              <a:extLst>
                <a:ext uri="{FF2B5EF4-FFF2-40B4-BE49-F238E27FC236}">
                  <a16:creationId xmlns:a16="http://schemas.microsoft.com/office/drawing/2014/main" id="{056D92E2-D01F-D950-644D-7A7EC45175C6}"/>
                </a:ext>
              </a:extLst>
            </p:cNvPr>
            <p:cNvSpPr/>
            <p:nvPr/>
          </p:nvSpPr>
          <p:spPr>
            <a:xfrm>
              <a:off x="7294670" y="6470022"/>
              <a:ext cx="119603" cy="21546"/>
            </a:xfrm>
            <a:custGeom>
              <a:avLst/>
              <a:gdLst>
                <a:gd name="connsiteX0" fmla="*/ -514 w 119603"/>
                <a:gd name="connsiteY0" fmla="*/ 19368 h 21546"/>
                <a:gd name="connsiteX1" fmla="*/ 37474 w 119603"/>
                <a:gd name="connsiteY1" fmla="*/ 1617 h 21546"/>
                <a:gd name="connsiteX2" fmla="*/ 49443 w 119603"/>
                <a:gd name="connsiteY2" fmla="*/ 9888 h 21546"/>
                <a:gd name="connsiteX3" fmla="*/ 64167 w 119603"/>
                <a:gd name="connsiteY3" fmla="*/ 9888 h 21546"/>
                <a:gd name="connsiteX4" fmla="*/ 100541 w 119603"/>
                <a:gd name="connsiteY4" fmla="*/ -197 h 21546"/>
                <a:gd name="connsiteX5" fmla="*/ 119031 w 119603"/>
                <a:gd name="connsiteY5" fmla="*/ 19973 h 21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603" h="21546">
                  <a:moveTo>
                    <a:pt x="-514" y="19368"/>
                  </a:moveTo>
                  <a:cubicBezTo>
                    <a:pt x="3655" y="541"/>
                    <a:pt x="17775" y="-6182"/>
                    <a:pt x="37474" y="1617"/>
                  </a:cubicBezTo>
                  <a:cubicBezTo>
                    <a:pt x="41912" y="3634"/>
                    <a:pt x="45946" y="6459"/>
                    <a:pt x="49443" y="9888"/>
                  </a:cubicBezTo>
                  <a:cubicBezTo>
                    <a:pt x="54687" y="14796"/>
                    <a:pt x="59461" y="15064"/>
                    <a:pt x="64167" y="9888"/>
                  </a:cubicBezTo>
                  <a:cubicBezTo>
                    <a:pt x="74051" y="-1678"/>
                    <a:pt x="87498" y="3"/>
                    <a:pt x="100541" y="-197"/>
                  </a:cubicBezTo>
                  <a:cubicBezTo>
                    <a:pt x="113585" y="-399"/>
                    <a:pt x="119770" y="6526"/>
                    <a:pt x="119031" y="19973"/>
                  </a:cubicBezTo>
                  <a:close/>
                </a:path>
              </a:pathLst>
            </a:custGeom>
            <a:solidFill>
              <a:srgbClr val="020202"/>
            </a:solidFill>
            <a:ln w="6712" cap="flat">
              <a:noFill/>
              <a:prstDash val="solid"/>
              <a:miter/>
            </a:ln>
          </p:spPr>
          <p:txBody>
            <a:bodyPr rtlCol="0" anchor="ctr"/>
            <a:lstStyle/>
            <a:p>
              <a:endParaRPr lang="es-CO"/>
            </a:p>
          </p:txBody>
        </p:sp>
        <p:sp>
          <p:nvSpPr>
            <p:cNvPr id="591" name="Freeform: Shape 590">
              <a:extLst>
                <a:ext uri="{FF2B5EF4-FFF2-40B4-BE49-F238E27FC236}">
                  <a16:creationId xmlns:a16="http://schemas.microsoft.com/office/drawing/2014/main" id="{C279A945-1A96-2123-720E-1E5935B08436}"/>
                </a:ext>
              </a:extLst>
            </p:cNvPr>
            <p:cNvSpPr/>
            <p:nvPr/>
          </p:nvSpPr>
          <p:spPr>
            <a:xfrm>
              <a:off x="7115286" y="6479096"/>
              <a:ext cx="159549" cy="16480"/>
            </a:xfrm>
            <a:custGeom>
              <a:avLst/>
              <a:gdLst>
                <a:gd name="connsiteX0" fmla="*/ -514 w 159549"/>
                <a:gd name="connsiteY0" fmla="*/ 10496 h 16480"/>
                <a:gd name="connsiteX1" fmla="*/ 59998 w 159549"/>
                <a:gd name="connsiteY1" fmla="*/ 2159 h 16480"/>
                <a:gd name="connsiteX2" fmla="*/ 93616 w 159549"/>
                <a:gd name="connsiteY2" fmla="*/ 2159 h 16480"/>
                <a:gd name="connsiteX3" fmla="*/ 159036 w 159549"/>
                <a:gd name="connsiteY3" fmla="*/ 10496 h 16480"/>
                <a:gd name="connsiteX4" fmla="*/ 145589 w 159549"/>
                <a:gd name="connsiteY4" fmla="*/ 14731 h 16480"/>
                <a:gd name="connsiteX5" fmla="*/ 13068 w 159549"/>
                <a:gd name="connsiteY5" fmla="*/ 14731 h 16480"/>
                <a:gd name="connsiteX6" fmla="*/ -514 w 159549"/>
                <a:gd name="connsiteY6" fmla="*/ 10496 h 16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549" h="16480">
                  <a:moveTo>
                    <a:pt x="-514" y="10496"/>
                  </a:moveTo>
                  <a:cubicBezTo>
                    <a:pt x="19657" y="8882"/>
                    <a:pt x="39828" y="13723"/>
                    <a:pt x="59998" y="2159"/>
                  </a:cubicBezTo>
                  <a:cubicBezTo>
                    <a:pt x="70621" y="-2817"/>
                    <a:pt x="82992" y="-2817"/>
                    <a:pt x="93616" y="2159"/>
                  </a:cubicBezTo>
                  <a:cubicBezTo>
                    <a:pt x="115063" y="14596"/>
                    <a:pt x="137251" y="8478"/>
                    <a:pt x="159036" y="10496"/>
                  </a:cubicBezTo>
                  <a:cubicBezTo>
                    <a:pt x="155405" y="13858"/>
                    <a:pt x="150497" y="15404"/>
                    <a:pt x="145589" y="14731"/>
                  </a:cubicBezTo>
                  <a:lnTo>
                    <a:pt x="13068" y="14731"/>
                  </a:lnTo>
                  <a:cubicBezTo>
                    <a:pt x="8160" y="15471"/>
                    <a:pt x="3117" y="13858"/>
                    <a:pt x="-514" y="10496"/>
                  </a:cubicBezTo>
                  <a:close/>
                </a:path>
              </a:pathLst>
            </a:custGeom>
            <a:solidFill>
              <a:srgbClr val="020202"/>
            </a:solidFill>
            <a:ln w="6712" cap="flat">
              <a:noFill/>
              <a:prstDash val="solid"/>
              <a:miter/>
            </a:ln>
          </p:spPr>
          <p:txBody>
            <a:bodyPr rtlCol="0" anchor="ctr"/>
            <a:lstStyle/>
            <a:p>
              <a:endParaRPr lang="es-CO"/>
            </a:p>
          </p:txBody>
        </p:sp>
        <p:sp>
          <p:nvSpPr>
            <p:cNvPr id="592" name="Freeform: Shape 591">
              <a:extLst>
                <a:ext uri="{FF2B5EF4-FFF2-40B4-BE49-F238E27FC236}">
                  <a16:creationId xmlns:a16="http://schemas.microsoft.com/office/drawing/2014/main" id="{51C28354-E69B-BCBE-A677-F5148D71FBD8}"/>
                </a:ext>
              </a:extLst>
            </p:cNvPr>
            <p:cNvSpPr/>
            <p:nvPr/>
          </p:nvSpPr>
          <p:spPr>
            <a:xfrm>
              <a:off x="7419391" y="6480826"/>
              <a:ext cx="44577" cy="15380"/>
            </a:xfrm>
            <a:custGeom>
              <a:avLst/>
              <a:gdLst>
                <a:gd name="connsiteX0" fmla="*/ -514 w 44577"/>
                <a:gd name="connsiteY0" fmla="*/ 8765 h 15380"/>
                <a:gd name="connsiteX1" fmla="*/ 12933 w 44577"/>
                <a:gd name="connsiteY1" fmla="*/ 5403 h 15380"/>
                <a:gd name="connsiteX2" fmla="*/ 44063 w 44577"/>
                <a:gd name="connsiteY2" fmla="*/ 13808 h 15380"/>
                <a:gd name="connsiteX3" fmla="*/ -514 w 44577"/>
                <a:gd name="connsiteY3" fmla="*/ 8765 h 15380"/>
              </a:gdLst>
              <a:ahLst/>
              <a:cxnLst>
                <a:cxn ang="0">
                  <a:pos x="connsiteX0" y="connsiteY0"/>
                </a:cxn>
                <a:cxn ang="0">
                  <a:pos x="connsiteX1" y="connsiteY1"/>
                </a:cxn>
                <a:cxn ang="0">
                  <a:pos x="connsiteX2" y="connsiteY2"/>
                </a:cxn>
                <a:cxn ang="0">
                  <a:pos x="connsiteX3" y="connsiteY3"/>
                </a:cxn>
              </a:cxnLst>
              <a:rect l="l" t="t" r="r" b="b"/>
              <a:pathLst>
                <a:path w="44577" h="15380">
                  <a:moveTo>
                    <a:pt x="-514" y="8765"/>
                  </a:moveTo>
                  <a:cubicBezTo>
                    <a:pt x="4192" y="8765"/>
                    <a:pt x="8765" y="7621"/>
                    <a:pt x="12933" y="5403"/>
                  </a:cubicBezTo>
                  <a:cubicBezTo>
                    <a:pt x="30818" y="-5221"/>
                    <a:pt x="32297" y="-4682"/>
                    <a:pt x="44063" y="13808"/>
                  </a:cubicBezTo>
                  <a:cubicBezTo>
                    <a:pt x="29137" y="11992"/>
                    <a:pt x="13404" y="17237"/>
                    <a:pt x="-514" y="8765"/>
                  </a:cubicBezTo>
                  <a:close/>
                </a:path>
              </a:pathLst>
            </a:custGeom>
            <a:solidFill>
              <a:srgbClr val="020202"/>
            </a:solidFill>
            <a:ln w="6712" cap="flat">
              <a:noFill/>
              <a:prstDash val="solid"/>
              <a:miter/>
            </a:ln>
          </p:spPr>
          <p:txBody>
            <a:bodyPr rtlCol="0" anchor="ctr"/>
            <a:lstStyle/>
            <a:p>
              <a:endParaRPr lang="es-CO"/>
            </a:p>
          </p:txBody>
        </p:sp>
        <p:sp>
          <p:nvSpPr>
            <p:cNvPr id="593" name="Freeform: Shape 592">
              <a:extLst>
                <a:ext uri="{FF2B5EF4-FFF2-40B4-BE49-F238E27FC236}">
                  <a16:creationId xmlns:a16="http://schemas.microsoft.com/office/drawing/2014/main" id="{7076277A-4DC4-0BE6-E5D3-8880BA69146C}"/>
                </a:ext>
              </a:extLst>
            </p:cNvPr>
            <p:cNvSpPr/>
            <p:nvPr/>
          </p:nvSpPr>
          <p:spPr>
            <a:xfrm>
              <a:off x="7463968" y="6496064"/>
              <a:ext cx="14724" cy="4528"/>
            </a:xfrm>
            <a:custGeom>
              <a:avLst/>
              <a:gdLst>
                <a:gd name="connsiteX0" fmla="*/ -514 w 14724"/>
                <a:gd name="connsiteY0" fmla="*/ -1498 h 4528"/>
                <a:gd name="connsiteX1" fmla="*/ 14210 w 14724"/>
                <a:gd name="connsiteY1" fmla="*/ 2872 h 4528"/>
                <a:gd name="connsiteX2" fmla="*/ -514 w 14724"/>
                <a:gd name="connsiteY2" fmla="*/ -1498 h 4528"/>
              </a:gdLst>
              <a:ahLst/>
              <a:cxnLst>
                <a:cxn ang="0">
                  <a:pos x="connsiteX0" y="connsiteY0"/>
                </a:cxn>
                <a:cxn ang="0">
                  <a:pos x="connsiteX1" y="connsiteY1"/>
                </a:cxn>
                <a:cxn ang="0">
                  <a:pos x="connsiteX2" y="connsiteY2"/>
                </a:cxn>
              </a:cxnLst>
              <a:rect l="l" t="t" r="r" b="b"/>
              <a:pathLst>
                <a:path w="14724" h="4528">
                  <a:moveTo>
                    <a:pt x="-514" y="-1498"/>
                  </a:moveTo>
                  <a:cubicBezTo>
                    <a:pt x="4798" y="-1498"/>
                    <a:pt x="10446" y="-2507"/>
                    <a:pt x="14210" y="2872"/>
                  </a:cubicBezTo>
                  <a:cubicBezTo>
                    <a:pt x="8698" y="2939"/>
                    <a:pt x="3251" y="3747"/>
                    <a:pt x="-514" y="-1498"/>
                  </a:cubicBezTo>
                  <a:close/>
                </a:path>
              </a:pathLst>
            </a:custGeom>
            <a:solidFill>
              <a:srgbClr val="020202"/>
            </a:solidFill>
            <a:ln w="6712" cap="flat">
              <a:noFill/>
              <a:prstDash val="solid"/>
              <a:miter/>
            </a:ln>
          </p:spPr>
          <p:txBody>
            <a:bodyPr rtlCol="0" anchor="ctr"/>
            <a:lstStyle/>
            <a:p>
              <a:endParaRPr lang="es-CO"/>
            </a:p>
          </p:txBody>
        </p:sp>
        <p:sp>
          <p:nvSpPr>
            <p:cNvPr id="594" name="Freeform: Shape 593">
              <a:extLst>
                <a:ext uri="{FF2B5EF4-FFF2-40B4-BE49-F238E27FC236}">
                  <a16:creationId xmlns:a16="http://schemas.microsoft.com/office/drawing/2014/main" id="{31299080-0577-36CB-33EF-8ABA4D8815A5}"/>
                </a:ext>
              </a:extLst>
            </p:cNvPr>
            <p:cNvSpPr/>
            <p:nvPr/>
          </p:nvSpPr>
          <p:spPr>
            <a:xfrm>
              <a:off x="6776958" y="6326572"/>
              <a:ext cx="4640" cy="5311"/>
            </a:xfrm>
            <a:custGeom>
              <a:avLst/>
              <a:gdLst>
                <a:gd name="connsiteX0" fmla="*/ -446 w 4640"/>
                <a:gd name="connsiteY0" fmla="*/ -1573 h 5311"/>
                <a:gd name="connsiteX1" fmla="*/ 4126 w 4640"/>
                <a:gd name="connsiteY1" fmla="*/ 3268 h 5311"/>
                <a:gd name="connsiteX2" fmla="*/ 4058 w 4640"/>
                <a:gd name="connsiteY2" fmla="*/ 3739 h 5311"/>
                <a:gd name="connsiteX3" fmla="*/ -514 w 4640"/>
                <a:gd name="connsiteY3" fmla="*/ -834 h 5311"/>
                <a:gd name="connsiteX4" fmla="*/ -446 w 4640"/>
                <a:gd name="connsiteY4" fmla="*/ -1573 h 5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0" h="5311">
                  <a:moveTo>
                    <a:pt x="-446" y="-1573"/>
                  </a:moveTo>
                  <a:cubicBezTo>
                    <a:pt x="2175" y="-1506"/>
                    <a:pt x="4193" y="712"/>
                    <a:pt x="4126" y="3268"/>
                  </a:cubicBezTo>
                  <a:cubicBezTo>
                    <a:pt x="4058" y="3470"/>
                    <a:pt x="4058" y="3604"/>
                    <a:pt x="4058" y="3739"/>
                  </a:cubicBezTo>
                  <a:cubicBezTo>
                    <a:pt x="1503" y="3739"/>
                    <a:pt x="-514" y="1654"/>
                    <a:pt x="-514" y="-834"/>
                  </a:cubicBezTo>
                  <a:cubicBezTo>
                    <a:pt x="-514" y="-1103"/>
                    <a:pt x="-514" y="-1304"/>
                    <a:pt x="-446" y="-1573"/>
                  </a:cubicBezTo>
                  <a:close/>
                </a:path>
              </a:pathLst>
            </a:custGeom>
            <a:solidFill>
              <a:srgbClr val="5B5B5B"/>
            </a:solidFill>
            <a:ln w="6712" cap="flat">
              <a:noFill/>
              <a:prstDash val="solid"/>
              <a:miter/>
            </a:ln>
          </p:spPr>
          <p:txBody>
            <a:bodyPr rtlCol="0" anchor="ctr"/>
            <a:lstStyle/>
            <a:p>
              <a:endParaRPr lang="es-CO"/>
            </a:p>
          </p:txBody>
        </p:sp>
        <p:sp>
          <p:nvSpPr>
            <p:cNvPr id="595" name="Freeform: Shape 594">
              <a:extLst>
                <a:ext uri="{FF2B5EF4-FFF2-40B4-BE49-F238E27FC236}">
                  <a16:creationId xmlns:a16="http://schemas.microsoft.com/office/drawing/2014/main" id="{6DEE6B84-3865-98E7-9332-221A445DDF61}"/>
                </a:ext>
              </a:extLst>
            </p:cNvPr>
            <p:cNvSpPr/>
            <p:nvPr/>
          </p:nvSpPr>
          <p:spPr>
            <a:xfrm>
              <a:off x="6781517" y="6331884"/>
              <a:ext cx="4658" cy="5444"/>
            </a:xfrm>
            <a:custGeom>
              <a:avLst/>
              <a:gdLst>
                <a:gd name="connsiteX0" fmla="*/ -500 w 4658"/>
                <a:gd name="connsiteY0" fmla="*/ -1573 h 5444"/>
                <a:gd name="connsiteX1" fmla="*/ 4139 w 4658"/>
                <a:gd name="connsiteY1" fmla="*/ 3535 h 5444"/>
                <a:gd name="connsiteX2" fmla="*/ 4139 w 4658"/>
                <a:gd name="connsiteY2" fmla="*/ 3872 h 5444"/>
                <a:gd name="connsiteX3" fmla="*/ -500 w 4658"/>
                <a:gd name="connsiteY3" fmla="*/ -1573 h 5444"/>
              </a:gdLst>
              <a:ahLst/>
              <a:cxnLst>
                <a:cxn ang="0">
                  <a:pos x="connsiteX0" y="connsiteY0"/>
                </a:cxn>
                <a:cxn ang="0">
                  <a:pos x="connsiteX1" y="connsiteY1"/>
                </a:cxn>
                <a:cxn ang="0">
                  <a:pos x="connsiteX2" y="connsiteY2"/>
                </a:cxn>
                <a:cxn ang="0">
                  <a:pos x="connsiteX3" y="connsiteY3"/>
                </a:cxn>
              </a:cxnLst>
              <a:rect l="l" t="t" r="r" b="b"/>
              <a:pathLst>
                <a:path w="4658" h="5444">
                  <a:moveTo>
                    <a:pt x="-500" y="-1573"/>
                  </a:moveTo>
                  <a:cubicBezTo>
                    <a:pt x="2189" y="-1440"/>
                    <a:pt x="4274" y="847"/>
                    <a:pt x="4139" y="3535"/>
                  </a:cubicBezTo>
                  <a:cubicBezTo>
                    <a:pt x="4139" y="3670"/>
                    <a:pt x="4139" y="3805"/>
                    <a:pt x="4139" y="3872"/>
                  </a:cubicBezTo>
                  <a:cubicBezTo>
                    <a:pt x="1382" y="3603"/>
                    <a:pt x="-702" y="1183"/>
                    <a:pt x="-500" y="-1573"/>
                  </a:cubicBezTo>
                  <a:close/>
                </a:path>
              </a:pathLst>
            </a:custGeom>
            <a:solidFill>
              <a:srgbClr val="5B5B5B"/>
            </a:solidFill>
            <a:ln w="6712" cap="flat">
              <a:noFill/>
              <a:prstDash val="solid"/>
              <a:miter/>
            </a:ln>
          </p:spPr>
          <p:txBody>
            <a:bodyPr rtlCol="0" anchor="ctr"/>
            <a:lstStyle/>
            <a:p>
              <a:endParaRPr lang="es-CO"/>
            </a:p>
          </p:txBody>
        </p:sp>
        <p:sp>
          <p:nvSpPr>
            <p:cNvPr id="596" name="Freeform: Shape 595">
              <a:extLst>
                <a:ext uri="{FF2B5EF4-FFF2-40B4-BE49-F238E27FC236}">
                  <a16:creationId xmlns:a16="http://schemas.microsoft.com/office/drawing/2014/main" id="{268F3D3F-51C4-6329-CFAC-ADDB8EBD3379}"/>
                </a:ext>
              </a:extLst>
            </p:cNvPr>
            <p:cNvSpPr/>
            <p:nvPr/>
          </p:nvSpPr>
          <p:spPr>
            <a:xfrm>
              <a:off x="5984154" y="1873981"/>
              <a:ext cx="1330485" cy="991686"/>
            </a:xfrm>
            <a:custGeom>
              <a:avLst/>
              <a:gdLst>
                <a:gd name="connsiteX0" fmla="*/ 15118 w 1330485"/>
                <a:gd name="connsiteY0" fmla="*/ -1573 h 991686"/>
                <a:gd name="connsiteX1" fmla="*/ 9604 w 1330485"/>
                <a:gd name="connsiteY1" fmla="*/ 169474 h 991686"/>
                <a:gd name="connsiteX2" fmla="*/ 27086 w 1330485"/>
                <a:gd name="connsiteY2" fmla="*/ 303945 h 991686"/>
                <a:gd name="connsiteX3" fmla="*/ 89413 w 1330485"/>
                <a:gd name="connsiteY3" fmla="*/ 465309 h 991686"/>
                <a:gd name="connsiteX4" fmla="*/ 174398 w 1330485"/>
                <a:gd name="connsiteY4" fmla="*/ 593057 h 991686"/>
                <a:gd name="connsiteX5" fmla="*/ 257904 w 1330485"/>
                <a:gd name="connsiteY5" fmla="*/ 700633 h 991686"/>
                <a:gd name="connsiteX6" fmla="*/ 343831 w 1330485"/>
                <a:gd name="connsiteY6" fmla="*/ 775197 h 991686"/>
                <a:gd name="connsiteX7" fmla="*/ 667636 w 1330485"/>
                <a:gd name="connsiteY7" fmla="*/ 933872 h 991686"/>
                <a:gd name="connsiteX8" fmla="*/ 843995 w 1330485"/>
                <a:gd name="connsiteY8" fmla="*/ 970381 h 991686"/>
                <a:gd name="connsiteX9" fmla="*/ 1002670 w 1330485"/>
                <a:gd name="connsiteY9" fmla="*/ 973339 h 991686"/>
                <a:gd name="connsiteX10" fmla="*/ 1154621 w 1330485"/>
                <a:gd name="connsiteY10" fmla="*/ 955858 h 991686"/>
                <a:gd name="connsiteX11" fmla="*/ 1262736 w 1330485"/>
                <a:gd name="connsiteY11" fmla="*/ 944899 h 991686"/>
                <a:gd name="connsiteX12" fmla="*/ 1329972 w 1330485"/>
                <a:gd name="connsiteY12" fmla="*/ 944563 h 991686"/>
                <a:gd name="connsiteX13" fmla="*/ 1267442 w 1330485"/>
                <a:gd name="connsiteY13" fmla="*/ 954177 h 991686"/>
                <a:gd name="connsiteX14" fmla="*/ 1196509 w 1330485"/>
                <a:gd name="connsiteY14" fmla="*/ 962985 h 991686"/>
                <a:gd name="connsiteX15" fmla="*/ 1179364 w 1330485"/>
                <a:gd name="connsiteY15" fmla="*/ 964464 h 991686"/>
                <a:gd name="connsiteX16" fmla="*/ 1051617 w 1330485"/>
                <a:gd name="connsiteY16" fmla="*/ 977239 h 991686"/>
                <a:gd name="connsiteX17" fmla="*/ 958362 w 1330485"/>
                <a:gd name="connsiteY17" fmla="*/ 980735 h 991686"/>
                <a:gd name="connsiteX18" fmla="*/ 944376 w 1330485"/>
                <a:gd name="connsiteY18" fmla="*/ 983963 h 991686"/>
                <a:gd name="connsiteX19" fmla="*/ 904035 w 1330485"/>
                <a:gd name="connsiteY19" fmla="*/ 985374 h 991686"/>
                <a:gd name="connsiteX20" fmla="*/ 877680 w 1330485"/>
                <a:gd name="connsiteY20" fmla="*/ 979390 h 991686"/>
                <a:gd name="connsiteX21" fmla="*/ 745427 w 1330485"/>
                <a:gd name="connsiteY21" fmla="*/ 962783 h 991686"/>
                <a:gd name="connsiteX22" fmla="*/ 657618 w 1330485"/>
                <a:gd name="connsiteY22" fmla="*/ 949336 h 991686"/>
                <a:gd name="connsiteX23" fmla="*/ 439843 w 1330485"/>
                <a:gd name="connsiteY23" fmla="*/ 861056 h 991686"/>
                <a:gd name="connsiteX24" fmla="*/ 362186 w 1330485"/>
                <a:gd name="connsiteY24" fmla="*/ 816816 h 991686"/>
                <a:gd name="connsiteX25" fmla="*/ 317946 w 1330485"/>
                <a:gd name="connsiteY25" fmla="*/ 816816 h 991686"/>
                <a:gd name="connsiteX26" fmla="*/ 298851 w 1330485"/>
                <a:gd name="connsiteY26" fmla="*/ 819572 h 991686"/>
                <a:gd name="connsiteX27" fmla="*/ 252391 w 1330485"/>
                <a:gd name="connsiteY27" fmla="*/ 823068 h 991686"/>
                <a:gd name="connsiteX28" fmla="*/ 205931 w 1330485"/>
                <a:gd name="connsiteY28" fmla="*/ 813252 h 991686"/>
                <a:gd name="connsiteX29" fmla="*/ 104204 w 1330485"/>
                <a:gd name="connsiteY29" fmla="*/ 684967 h 991686"/>
                <a:gd name="connsiteX30" fmla="*/ 52837 w 1330485"/>
                <a:gd name="connsiteY30" fmla="*/ 532141 h 991686"/>
                <a:gd name="connsiteX31" fmla="*/ 46113 w 1330485"/>
                <a:gd name="connsiteY31" fmla="*/ 503298 h 991686"/>
                <a:gd name="connsiteX32" fmla="*/ 49408 w 1330485"/>
                <a:gd name="connsiteY32" fmla="*/ 489447 h 991686"/>
                <a:gd name="connsiteX33" fmla="*/ 53173 w 1330485"/>
                <a:gd name="connsiteY33" fmla="*/ 452736 h 991686"/>
                <a:gd name="connsiteX34" fmla="*/ 31792 w 1330485"/>
                <a:gd name="connsiteY34" fmla="*/ 372054 h 991686"/>
                <a:gd name="connsiteX35" fmla="*/ 9403 w 1330485"/>
                <a:gd name="connsiteY35" fmla="*/ 245651 h 991686"/>
                <a:gd name="connsiteX36" fmla="*/ 5100 w 1330485"/>
                <a:gd name="connsiteY36" fmla="*/ 186551 h 991686"/>
                <a:gd name="connsiteX37" fmla="*/ 729 w 1330485"/>
                <a:gd name="connsiteY37" fmla="*/ 149707 h 991686"/>
                <a:gd name="connsiteX38" fmla="*/ 4831 w 1330485"/>
                <a:gd name="connsiteY38" fmla="*/ 88186 h 991686"/>
                <a:gd name="connsiteX39" fmla="*/ 9941 w 1330485"/>
                <a:gd name="connsiteY39" fmla="*/ 9185 h 991686"/>
                <a:gd name="connsiteX40" fmla="*/ 15118 w 1330485"/>
                <a:gd name="connsiteY40" fmla="*/ -1573 h 991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330485" h="991686">
                  <a:moveTo>
                    <a:pt x="15118" y="-1573"/>
                  </a:moveTo>
                  <a:cubicBezTo>
                    <a:pt x="8394" y="55309"/>
                    <a:pt x="11622" y="112727"/>
                    <a:pt x="9604" y="169474"/>
                  </a:cubicBezTo>
                  <a:cubicBezTo>
                    <a:pt x="7991" y="215597"/>
                    <a:pt x="17538" y="259973"/>
                    <a:pt x="27086" y="303945"/>
                  </a:cubicBezTo>
                  <a:cubicBezTo>
                    <a:pt x="39390" y="360624"/>
                    <a:pt x="60414" y="415085"/>
                    <a:pt x="89413" y="465309"/>
                  </a:cubicBezTo>
                  <a:cubicBezTo>
                    <a:pt x="114760" y="509819"/>
                    <a:pt x="143161" y="552513"/>
                    <a:pt x="174398" y="593057"/>
                  </a:cubicBezTo>
                  <a:cubicBezTo>
                    <a:pt x="202234" y="628893"/>
                    <a:pt x="228792" y="665737"/>
                    <a:pt x="257904" y="700633"/>
                  </a:cubicBezTo>
                  <a:cubicBezTo>
                    <a:pt x="282378" y="729880"/>
                    <a:pt x="313643" y="752135"/>
                    <a:pt x="343831" y="775197"/>
                  </a:cubicBezTo>
                  <a:cubicBezTo>
                    <a:pt x="441322" y="849156"/>
                    <a:pt x="552261" y="896220"/>
                    <a:pt x="667636" y="933872"/>
                  </a:cubicBezTo>
                  <a:cubicBezTo>
                    <a:pt x="725035" y="951959"/>
                    <a:pt x="784155" y="964195"/>
                    <a:pt x="843995" y="970381"/>
                  </a:cubicBezTo>
                  <a:cubicBezTo>
                    <a:pt x="896707" y="975759"/>
                    <a:pt x="949756" y="976701"/>
                    <a:pt x="1002670" y="973339"/>
                  </a:cubicBezTo>
                  <a:cubicBezTo>
                    <a:pt x="1053701" y="971658"/>
                    <a:pt x="1104531" y="965809"/>
                    <a:pt x="1154621" y="955858"/>
                  </a:cubicBezTo>
                  <a:cubicBezTo>
                    <a:pt x="1190324" y="949269"/>
                    <a:pt x="1226429" y="945571"/>
                    <a:pt x="1262736" y="944899"/>
                  </a:cubicBezTo>
                  <a:cubicBezTo>
                    <a:pt x="1285058" y="943755"/>
                    <a:pt x="1307514" y="944899"/>
                    <a:pt x="1329972" y="944563"/>
                  </a:cubicBezTo>
                  <a:cubicBezTo>
                    <a:pt x="1309801" y="952227"/>
                    <a:pt x="1288487" y="952765"/>
                    <a:pt x="1267442" y="954177"/>
                  </a:cubicBezTo>
                  <a:cubicBezTo>
                    <a:pt x="1243641" y="955791"/>
                    <a:pt x="1219369" y="952294"/>
                    <a:pt x="1196509" y="962985"/>
                  </a:cubicBezTo>
                  <a:cubicBezTo>
                    <a:pt x="1190929" y="964532"/>
                    <a:pt x="1185147" y="965069"/>
                    <a:pt x="1179364" y="964464"/>
                  </a:cubicBezTo>
                  <a:cubicBezTo>
                    <a:pt x="1136468" y="965741"/>
                    <a:pt x="1094177" y="973945"/>
                    <a:pt x="1051617" y="977239"/>
                  </a:cubicBezTo>
                  <a:cubicBezTo>
                    <a:pt x="1020823" y="979659"/>
                    <a:pt x="989694" y="990148"/>
                    <a:pt x="958362" y="980735"/>
                  </a:cubicBezTo>
                  <a:cubicBezTo>
                    <a:pt x="953454" y="979525"/>
                    <a:pt x="948277" y="980735"/>
                    <a:pt x="944376" y="983963"/>
                  </a:cubicBezTo>
                  <a:cubicBezTo>
                    <a:pt x="932140" y="991628"/>
                    <a:pt x="916743" y="992165"/>
                    <a:pt x="904035" y="985374"/>
                  </a:cubicBezTo>
                  <a:cubicBezTo>
                    <a:pt x="895900" y="981273"/>
                    <a:pt x="886823" y="979188"/>
                    <a:pt x="877680" y="979390"/>
                  </a:cubicBezTo>
                  <a:cubicBezTo>
                    <a:pt x="832565" y="982214"/>
                    <a:pt x="789332" y="969574"/>
                    <a:pt x="745427" y="962783"/>
                  </a:cubicBezTo>
                  <a:cubicBezTo>
                    <a:pt x="716180" y="958278"/>
                    <a:pt x="686395" y="957337"/>
                    <a:pt x="657618" y="949336"/>
                  </a:cubicBezTo>
                  <a:cubicBezTo>
                    <a:pt x="581374" y="929166"/>
                    <a:pt x="508020" y="901800"/>
                    <a:pt x="439843" y="861056"/>
                  </a:cubicBezTo>
                  <a:cubicBezTo>
                    <a:pt x="414294" y="845794"/>
                    <a:pt x="388408" y="830935"/>
                    <a:pt x="362186" y="816816"/>
                  </a:cubicBezTo>
                  <a:cubicBezTo>
                    <a:pt x="348134" y="809218"/>
                    <a:pt x="333141" y="799133"/>
                    <a:pt x="317946" y="816816"/>
                  </a:cubicBezTo>
                  <a:cubicBezTo>
                    <a:pt x="313373" y="822060"/>
                    <a:pt x="305238" y="820513"/>
                    <a:pt x="298851" y="819572"/>
                  </a:cubicBezTo>
                  <a:cubicBezTo>
                    <a:pt x="283292" y="817488"/>
                    <a:pt x="267459" y="818630"/>
                    <a:pt x="252391" y="823068"/>
                  </a:cubicBezTo>
                  <a:cubicBezTo>
                    <a:pt x="236235" y="827708"/>
                    <a:pt x="218827" y="824010"/>
                    <a:pt x="205931" y="813252"/>
                  </a:cubicBezTo>
                  <a:cubicBezTo>
                    <a:pt x="160750" y="779634"/>
                    <a:pt x="124711" y="738621"/>
                    <a:pt x="104204" y="684967"/>
                  </a:cubicBezTo>
                  <a:cubicBezTo>
                    <a:pt x="84975" y="634675"/>
                    <a:pt x="67024" y="584114"/>
                    <a:pt x="52837" y="532141"/>
                  </a:cubicBezTo>
                  <a:cubicBezTo>
                    <a:pt x="50215" y="522661"/>
                    <a:pt x="48534" y="512912"/>
                    <a:pt x="46113" y="503298"/>
                  </a:cubicBezTo>
                  <a:cubicBezTo>
                    <a:pt x="44479" y="498456"/>
                    <a:pt x="45757" y="493078"/>
                    <a:pt x="49408" y="489447"/>
                  </a:cubicBezTo>
                  <a:cubicBezTo>
                    <a:pt x="60905" y="478151"/>
                    <a:pt x="57140" y="465914"/>
                    <a:pt x="53173" y="452736"/>
                  </a:cubicBezTo>
                  <a:cubicBezTo>
                    <a:pt x="45172" y="425842"/>
                    <a:pt x="33675" y="398948"/>
                    <a:pt x="31792" y="372054"/>
                  </a:cubicBezTo>
                  <a:cubicBezTo>
                    <a:pt x="28834" y="328889"/>
                    <a:pt x="13907" y="288346"/>
                    <a:pt x="9403" y="245651"/>
                  </a:cubicBezTo>
                  <a:cubicBezTo>
                    <a:pt x="6592" y="226086"/>
                    <a:pt x="5153" y="206319"/>
                    <a:pt x="5100" y="186551"/>
                  </a:cubicBezTo>
                  <a:cubicBezTo>
                    <a:pt x="5086" y="174113"/>
                    <a:pt x="3621" y="161742"/>
                    <a:pt x="729" y="149707"/>
                  </a:cubicBezTo>
                  <a:cubicBezTo>
                    <a:pt x="-3439" y="129066"/>
                    <a:pt x="4158" y="108760"/>
                    <a:pt x="4831" y="88186"/>
                  </a:cubicBezTo>
                  <a:cubicBezTo>
                    <a:pt x="5638" y="61763"/>
                    <a:pt x="3957" y="35272"/>
                    <a:pt x="9941" y="9185"/>
                  </a:cubicBezTo>
                  <a:cubicBezTo>
                    <a:pt x="10257" y="5083"/>
                    <a:pt x="12099" y="1251"/>
                    <a:pt x="15118" y="-1573"/>
                  </a:cubicBezTo>
                  <a:close/>
                </a:path>
              </a:pathLst>
            </a:custGeom>
            <a:solidFill>
              <a:srgbClr val="020202"/>
            </a:solidFill>
            <a:ln w="6712" cap="flat">
              <a:noFill/>
              <a:prstDash val="solid"/>
              <a:miter/>
            </a:ln>
          </p:spPr>
          <p:txBody>
            <a:bodyPr rtlCol="0" anchor="ctr"/>
            <a:lstStyle/>
            <a:p>
              <a:endParaRPr lang="es-CO"/>
            </a:p>
          </p:txBody>
        </p:sp>
        <p:sp>
          <p:nvSpPr>
            <p:cNvPr id="597" name="Freeform: Shape 596">
              <a:extLst>
                <a:ext uri="{FF2B5EF4-FFF2-40B4-BE49-F238E27FC236}">
                  <a16:creationId xmlns:a16="http://schemas.microsoft.com/office/drawing/2014/main" id="{04852EF3-1AEF-B946-A57B-80DC0314D487}"/>
                </a:ext>
              </a:extLst>
            </p:cNvPr>
            <p:cNvSpPr/>
            <p:nvPr/>
          </p:nvSpPr>
          <p:spPr>
            <a:xfrm>
              <a:off x="5999446" y="1839087"/>
              <a:ext cx="5551" cy="29919"/>
            </a:xfrm>
            <a:custGeom>
              <a:avLst/>
              <a:gdLst>
                <a:gd name="connsiteX0" fmla="*/ 4801 w 5551"/>
                <a:gd name="connsiteY0" fmla="*/ -1573 h 29919"/>
                <a:gd name="connsiteX1" fmla="*/ -174 w 5551"/>
                <a:gd name="connsiteY1" fmla="*/ 28347 h 29919"/>
                <a:gd name="connsiteX2" fmla="*/ 4801 w 5551"/>
                <a:gd name="connsiteY2" fmla="*/ -1573 h 29919"/>
              </a:gdLst>
              <a:ahLst/>
              <a:cxnLst>
                <a:cxn ang="0">
                  <a:pos x="connsiteX0" y="connsiteY0"/>
                </a:cxn>
                <a:cxn ang="0">
                  <a:pos x="connsiteX1" y="connsiteY1"/>
                </a:cxn>
                <a:cxn ang="0">
                  <a:pos x="connsiteX2" y="connsiteY2"/>
                </a:cxn>
              </a:cxnLst>
              <a:rect l="l" t="t" r="r" b="b"/>
              <a:pathLst>
                <a:path w="5551" h="29919">
                  <a:moveTo>
                    <a:pt x="4801" y="-1573"/>
                  </a:moveTo>
                  <a:cubicBezTo>
                    <a:pt x="3322" y="8445"/>
                    <a:pt x="8566" y="19539"/>
                    <a:pt x="-174" y="28347"/>
                  </a:cubicBezTo>
                  <a:cubicBezTo>
                    <a:pt x="1305" y="18329"/>
                    <a:pt x="-4208" y="7167"/>
                    <a:pt x="4801" y="-1573"/>
                  </a:cubicBezTo>
                  <a:close/>
                </a:path>
              </a:pathLst>
            </a:custGeom>
            <a:solidFill>
              <a:srgbClr val="020202"/>
            </a:solidFill>
            <a:ln w="6712" cap="flat">
              <a:noFill/>
              <a:prstDash val="solid"/>
              <a:miter/>
            </a:ln>
          </p:spPr>
          <p:txBody>
            <a:bodyPr rtlCol="0" anchor="ctr"/>
            <a:lstStyle/>
            <a:p>
              <a:endParaRPr lang="es-CO"/>
            </a:p>
          </p:txBody>
        </p:sp>
        <p:sp>
          <p:nvSpPr>
            <p:cNvPr id="598" name="Freeform: Shape 597">
              <a:extLst>
                <a:ext uri="{FF2B5EF4-FFF2-40B4-BE49-F238E27FC236}">
                  <a16:creationId xmlns:a16="http://schemas.microsoft.com/office/drawing/2014/main" id="{57951B9E-AC5D-C866-7D75-84A968722377}"/>
                </a:ext>
              </a:extLst>
            </p:cNvPr>
            <p:cNvSpPr/>
            <p:nvPr/>
          </p:nvSpPr>
          <p:spPr>
            <a:xfrm>
              <a:off x="6009396" y="1774339"/>
              <a:ext cx="5551" cy="29919"/>
            </a:xfrm>
            <a:custGeom>
              <a:avLst/>
              <a:gdLst>
                <a:gd name="connsiteX0" fmla="*/ 4802 w 5551"/>
                <a:gd name="connsiteY0" fmla="*/ -1573 h 29919"/>
                <a:gd name="connsiteX1" fmla="*/ -174 w 5551"/>
                <a:gd name="connsiteY1" fmla="*/ 28347 h 29919"/>
                <a:gd name="connsiteX2" fmla="*/ 4802 w 5551"/>
                <a:gd name="connsiteY2" fmla="*/ -1573 h 29919"/>
              </a:gdLst>
              <a:ahLst/>
              <a:cxnLst>
                <a:cxn ang="0">
                  <a:pos x="connsiteX0" y="connsiteY0"/>
                </a:cxn>
                <a:cxn ang="0">
                  <a:pos x="connsiteX1" y="connsiteY1"/>
                </a:cxn>
                <a:cxn ang="0">
                  <a:pos x="connsiteX2" y="connsiteY2"/>
                </a:cxn>
              </a:cxnLst>
              <a:rect l="l" t="t" r="r" b="b"/>
              <a:pathLst>
                <a:path w="5551" h="29919">
                  <a:moveTo>
                    <a:pt x="4802" y="-1573"/>
                  </a:moveTo>
                  <a:cubicBezTo>
                    <a:pt x="3322" y="8445"/>
                    <a:pt x="8567" y="19539"/>
                    <a:pt x="-174" y="28347"/>
                  </a:cubicBezTo>
                  <a:cubicBezTo>
                    <a:pt x="1305" y="18329"/>
                    <a:pt x="-4208" y="7167"/>
                    <a:pt x="4802" y="-1573"/>
                  </a:cubicBezTo>
                  <a:close/>
                </a:path>
              </a:pathLst>
            </a:custGeom>
            <a:solidFill>
              <a:srgbClr val="020202"/>
            </a:solidFill>
            <a:ln w="6712" cap="flat">
              <a:noFill/>
              <a:prstDash val="solid"/>
              <a:miter/>
            </a:ln>
          </p:spPr>
          <p:txBody>
            <a:bodyPr rtlCol="0" anchor="ctr"/>
            <a:lstStyle/>
            <a:p>
              <a:endParaRPr lang="es-CO"/>
            </a:p>
          </p:txBody>
        </p:sp>
        <p:sp>
          <p:nvSpPr>
            <p:cNvPr id="599" name="Freeform: Shape 598">
              <a:extLst>
                <a:ext uri="{FF2B5EF4-FFF2-40B4-BE49-F238E27FC236}">
                  <a16:creationId xmlns:a16="http://schemas.microsoft.com/office/drawing/2014/main" id="{50F99225-1A42-1148-E947-78B4C66869CC}"/>
                </a:ext>
              </a:extLst>
            </p:cNvPr>
            <p:cNvSpPr/>
            <p:nvPr/>
          </p:nvSpPr>
          <p:spPr>
            <a:xfrm>
              <a:off x="6004574" y="1809503"/>
              <a:ext cx="5279" cy="24944"/>
            </a:xfrm>
            <a:custGeom>
              <a:avLst/>
              <a:gdLst>
                <a:gd name="connsiteX0" fmla="*/ 4649 w 5279"/>
                <a:gd name="connsiteY0" fmla="*/ -1573 h 24944"/>
                <a:gd name="connsiteX1" fmla="*/ -327 w 5279"/>
                <a:gd name="connsiteY1" fmla="*/ 23371 h 24944"/>
                <a:gd name="connsiteX2" fmla="*/ 4649 w 5279"/>
                <a:gd name="connsiteY2" fmla="*/ -1573 h 24944"/>
              </a:gdLst>
              <a:ahLst/>
              <a:cxnLst>
                <a:cxn ang="0">
                  <a:pos x="connsiteX0" y="connsiteY0"/>
                </a:cxn>
                <a:cxn ang="0">
                  <a:pos x="connsiteX1" y="connsiteY1"/>
                </a:cxn>
                <a:cxn ang="0">
                  <a:pos x="connsiteX2" y="connsiteY2"/>
                </a:cxn>
              </a:cxnLst>
              <a:rect l="l" t="t" r="r" b="b"/>
              <a:pathLst>
                <a:path w="5279" h="24944">
                  <a:moveTo>
                    <a:pt x="4649" y="-1573"/>
                  </a:moveTo>
                  <a:cubicBezTo>
                    <a:pt x="3506" y="6832"/>
                    <a:pt x="7742" y="16312"/>
                    <a:pt x="-327" y="23371"/>
                  </a:cubicBezTo>
                  <a:cubicBezTo>
                    <a:pt x="884" y="14698"/>
                    <a:pt x="-3689" y="5151"/>
                    <a:pt x="4649" y="-1573"/>
                  </a:cubicBezTo>
                  <a:close/>
                </a:path>
              </a:pathLst>
            </a:custGeom>
            <a:solidFill>
              <a:srgbClr val="020202"/>
            </a:solidFill>
            <a:ln w="6712" cap="flat">
              <a:noFill/>
              <a:prstDash val="solid"/>
              <a:miter/>
            </a:ln>
          </p:spPr>
          <p:txBody>
            <a:bodyPr rtlCol="0" anchor="ctr"/>
            <a:lstStyle/>
            <a:p>
              <a:endParaRPr lang="es-CO"/>
            </a:p>
          </p:txBody>
        </p:sp>
        <p:sp>
          <p:nvSpPr>
            <p:cNvPr id="600" name="Freeform: Shape 599">
              <a:extLst>
                <a:ext uri="{FF2B5EF4-FFF2-40B4-BE49-F238E27FC236}">
                  <a16:creationId xmlns:a16="http://schemas.microsoft.com/office/drawing/2014/main" id="{A20C9B0C-C488-A170-7B0E-C2A8BEBBB263}"/>
                </a:ext>
              </a:extLst>
            </p:cNvPr>
            <p:cNvSpPr/>
            <p:nvPr/>
          </p:nvSpPr>
          <p:spPr>
            <a:xfrm>
              <a:off x="6008633" y="1318938"/>
              <a:ext cx="2321617" cy="1518196"/>
            </a:xfrm>
            <a:custGeom>
              <a:avLst/>
              <a:gdLst>
                <a:gd name="connsiteX0" fmla="*/ 185890 w 2321617"/>
                <a:gd name="connsiteY0" fmla="*/ 135469 h 1518196"/>
                <a:gd name="connsiteX1" fmla="*/ 395933 w 2321617"/>
                <a:gd name="connsiteY1" fmla="*/ 17201 h 1518196"/>
                <a:gd name="connsiteX2" fmla="*/ 473052 w 2321617"/>
                <a:gd name="connsiteY2" fmla="*/ -10 h 1518196"/>
                <a:gd name="connsiteX3" fmla="*/ 484549 w 2321617"/>
                <a:gd name="connsiteY3" fmla="*/ 460 h 1518196"/>
                <a:gd name="connsiteX4" fmla="*/ 466328 w 2321617"/>
                <a:gd name="connsiteY4" fmla="*/ 12697 h 1518196"/>
                <a:gd name="connsiteX5" fmla="*/ 400707 w 2321617"/>
                <a:gd name="connsiteY5" fmla="*/ 30245 h 1518196"/>
                <a:gd name="connsiteX6" fmla="*/ 215272 w 2321617"/>
                <a:gd name="connsiteY6" fmla="*/ 130224 h 1518196"/>
                <a:gd name="connsiteX7" fmla="*/ 193891 w 2321617"/>
                <a:gd name="connsiteY7" fmla="*/ 181861 h 1518196"/>
                <a:gd name="connsiteX8" fmla="*/ 225828 w 2321617"/>
                <a:gd name="connsiteY8" fmla="*/ 370119 h 1518196"/>
                <a:gd name="connsiteX9" fmla="*/ 348398 w 2321617"/>
                <a:gd name="connsiteY9" fmla="*/ 579087 h 1518196"/>
                <a:gd name="connsiteX10" fmla="*/ 622180 w 2321617"/>
                <a:gd name="connsiteY10" fmla="*/ 820395 h 1518196"/>
                <a:gd name="connsiteX11" fmla="*/ 977720 w 2321617"/>
                <a:gd name="connsiteY11" fmla="*/ 946057 h 1518196"/>
                <a:gd name="connsiteX12" fmla="*/ 1089129 w 2321617"/>
                <a:gd name="connsiteY12" fmla="*/ 955336 h 1518196"/>
                <a:gd name="connsiteX13" fmla="*/ 1222860 w 2321617"/>
                <a:gd name="connsiteY13" fmla="*/ 946124 h 1518196"/>
                <a:gd name="connsiteX14" fmla="*/ 1464907 w 2321617"/>
                <a:gd name="connsiteY14" fmla="*/ 920575 h 1518196"/>
                <a:gd name="connsiteX15" fmla="*/ 1897768 w 2321617"/>
                <a:gd name="connsiteY15" fmla="*/ 840363 h 1518196"/>
                <a:gd name="connsiteX16" fmla="*/ 2293717 w 2321617"/>
                <a:gd name="connsiteY16" fmla="*/ 638658 h 1518196"/>
                <a:gd name="connsiteX17" fmla="*/ 2307164 w 2321617"/>
                <a:gd name="connsiteY17" fmla="*/ 627900 h 1518196"/>
                <a:gd name="connsiteX18" fmla="*/ 2314963 w 2321617"/>
                <a:gd name="connsiteY18" fmla="*/ 627228 h 1518196"/>
                <a:gd name="connsiteX19" fmla="*/ 2319804 w 2321617"/>
                <a:gd name="connsiteY19" fmla="*/ 698564 h 1518196"/>
                <a:gd name="connsiteX20" fmla="*/ 2320813 w 2321617"/>
                <a:gd name="connsiteY20" fmla="*/ 720819 h 1518196"/>
                <a:gd name="connsiteX21" fmla="*/ 2320813 w 2321617"/>
                <a:gd name="connsiteY21" fmla="*/ 912507 h 1518196"/>
                <a:gd name="connsiteX22" fmla="*/ 2270924 w 2321617"/>
                <a:gd name="connsiteY22" fmla="*/ 1070779 h 1518196"/>
                <a:gd name="connsiteX23" fmla="*/ 2194881 w 2321617"/>
                <a:gd name="connsiteY23" fmla="*/ 1151864 h 1518196"/>
                <a:gd name="connsiteX24" fmla="*/ 2020069 w 2321617"/>
                <a:gd name="connsiteY24" fmla="*/ 1264215 h 1518196"/>
                <a:gd name="connsiteX25" fmla="*/ 1876253 w 2321617"/>
                <a:gd name="connsiteY25" fmla="*/ 1325466 h 1518196"/>
                <a:gd name="connsiteX26" fmla="*/ 1805521 w 2321617"/>
                <a:gd name="connsiteY26" fmla="*/ 1355588 h 1518196"/>
                <a:gd name="connsiteX27" fmla="*/ 1675757 w 2321617"/>
                <a:gd name="connsiteY27" fmla="*/ 1397273 h 1518196"/>
                <a:gd name="connsiteX28" fmla="*/ 1519098 w 2321617"/>
                <a:gd name="connsiteY28" fmla="*/ 1453011 h 1518196"/>
                <a:gd name="connsiteX29" fmla="*/ 1443728 w 2321617"/>
                <a:gd name="connsiteY29" fmla="*/ 1465114 h 1518196"/>
                <a:gd name="connsiteX30" fmla="*/ 1375216 w 2321617"/>
                <a:gd name="connsiteY30" fmla="*/ 1473787 h 1518196"/>
                <a:gd name="connsiteX31" fmla="*/ 1294533 w 2321617"/>
                <a:gd name="connsiteY31" fmla="*/ 1485957 h 1518196"/>
                <a:gd name="connsiteX32" fmla="*/ 1180569 w 2321617"/>
                <a:gd name="connsiteY32" fmla="*/ 1490528 h 1518196"/>
                <a:gd name="connsiteX33" fmla="*/ 1094844 w 2321617"/>
                <a:gd name="connsiteY33" fmla="*/ 1501757 h 1518196"/>
                <a:gd name="connsiteX34" fmla="*/ 1036013 w 2321617"/>
                <a:gd name="connsiteY34" fmla="*/ 1508951 h 1518196"/>
                <a:gd name="connsiteX35" fmla="*/ 850108 w 2321617"/>
                <a:gd name="connsiteY35" fmla="*/ 1514061 h 1518196"/>
                <a:gd name="connsiteX36" fmla="*/ 637106 w 2321617"/>
                <a:gd name="connsiteY36" fmla="*/ 1472241 h 1518196"/>
                <a:gd name="connsiteX37" fmla="*/ 361441 w 2321617"/>
                <a:gd name="connsiteY37" fmla="*/ 1342543 h 1518196"/>
                <a:gd name="connsiteX38" fmla="*/ 190664 w 2321617"/>
                <a:gd name="connsiteY38" fmla="*/ 1178557 h 1518196"/>
                <a:gd name="connsiteX39" fmla="*/ 105275 w 2321617"/>
                <a:gd name="connsiteY39" fmla="*/ 1059887 h 1518196"/>
                <a:gd name="connsiteX40" fmla="*/ 9398 w 2321617"/>
                <a:gd name="connsiteY40" fmla="*/ 819588 h 1518196"/>
                <a:gd name="connsiteX41" fmla="*/ -284 w 2321617"/>
                <a:gd name="connsiteY41" fmla="*/ 651500 h 1518196"/>
                <a:gd name="connsiteX42" fmla="*/ 18541 w 2321617"/>
                <a:gd name="connsiteY42" fmla="*/ 459610 h 1518196"/>
                <a:gd name="connsiteX43" fmla="*/ 43822 w 2321617"/>
                <a:gd name="connsiteY43" fmla="*/ 343696 h 1518196"/>
                <a:gd name="connsiteX44" fmla="*/ 118655 w 2321617"/>
                <a:gd name="connsiteY44" fmla="*/ 213865 h 1518196"/>
                <a:gd name="connsiteX45" fmla="*/ 171233 w 2321617"/>
                <a:gd name="connsiteY45" fmla="*/ 160950 h 1518196"/>
                <a:gd name="connsiteX46" fmla="*/ 184680 w 2321617"/>
                <a:gd name="connsiteY46" fmla="*/ 140780 h 1518196"/>
                <a:gd name="connsiteX47" fmla="*/ 183537 w 2321617"/>
                <a:gd name="connsiteY47" fmla="*/ 137217 h 1518196"/>
                <a:gd name="connsiteX48" fmla="*/ 185890 w 2321617"/>
                <a:gd name="connsiteY48" fmla="*/ 135469 h 151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321617" h="1518196">
                  <a:moveTo>
                    <a:pt x="185890" y="135469"/>
                  </a:moveTo>
                  <a:cubicBezTo>
                    <a:pt x="247666" y="82958"/>
                    <a:pt x="318975" y="42751"/>
                    <a:pt x="395933" y="17201"/>
                  </a:cubicBezTo>
                  <a:cubicBezTo>
                    <a:pt x="421005" y="8932"/>
                    <a:pt x="446837" y="3149"/>
                    <a:pt x="473052" y="-10"/>
                  </a:cubicBezTo>
                  <a:cubicBezTo>
                    <a:pt x="476609" y="-2230"/>
                    <a:pt x="481188" y="-2095"/>
                    <a:pt x="484549" y="460"/>
                  </a:cubicBezTo>
                  <a:cubicBezTo>
                    <a:pt x="483406" y="11823"/>
                    <a:pt x="473724" y="10680"/>
                    <a:pt x="466328" y="12697"/>
                  </a:cubicBezTo>
                  <a:cubicBezTo>
                    <a:pt x="444477" y="18547"/>
                    <a:pt x="421617" y="20765"/>
                    <a:pt x="400707" y="30245"/>
                  </a:cubicBezTo>
                  <a:cubicBezTo>
                    <a:pt x="334345" y="55122"/>
                    <a:pt x="271077" y="85445"/>
                    <a:pt x="215272" y="130224"/>
                  </a:cubicBezTo>
                  <a:cubicBezTo>
                    <a:pt x="197791" y="144209"/>
                    <a:pt x="192950" y="159606"/>
                    <a:pt x="193891" y="181861"/>
                  </a:cubicBezTo>
                  <a:cubicBezTo>
                    <a:pt x="196648" y="246071"/>
                    <a:pt x="204783" y="308667"/>
                    <a:pt x="225828" y="370119"/>
                  </a:cubicBezTo>
                  <a:cubicBezTo>
                    <a:pt x="251552" y="447642"/>
                    <a:pt x="293319" y="518844"/>
                    <a:pt x="348398" y="579087"/>
                  </a:cubicBezTo>
                  <a:cubicBezTo>
                    <a:pt x="431299" y="668644"/>
                    <a:pt x="518570" y="753899"/>
                    <a:pt x="622180" y="820395"/>
                  </a:cubicBezTo>
                  <a:cubicBezTo>
                    <a:pt x="730765" y="889916"/>
                    <a:pt x="848628" y="933753"/>
                    <a:pt x="977720" y="946057"/>
                  </a:cubicBezTo>
                  <a:cubicBezTo>
                    <a:pt x="1014834" y="949621"/>
                    <a:pt x="1051679" y="953520"/>
                    <a:pt x="1089129" y="955336"/>
                  </a:cubicBezTo>
                  <a:cubicBezTo>
                    <a:pt x="1134043" y="957554"/>
                    <a:pt x="1178283" y="951369"/>
                    <a:pt x="1222860" y="946124"/>
                  </a:cubicBezTo>
                  <a:cubicBezTo>
                    <a:pt x="1303542" y="936644"/>
                    <a:pt x="1384830" y="933417"/>
                    <a:pt x="1464907" y="920575"/>
                  </a:cubicBezTo>
                  <a:cubicBezTo>
                    <a:pt x="1609866" y="897312"/>
                    <a:pt x="1755834" y="879360"/>
                    <a:pt x="1897768" y="840363"/>
                  </a:cubicBezTo>
                  <a:cubicBezTo>
                    <a:pt x="2043400" y="800022"/>
                    <a:pt x="2176997" y="735678"/>
                    <a:pt x="2293717" y="638658"/>
                  </a:cubicBezTo>
                  <a:cubicBezTo>
                    <a:pt x="2297885" y="634691"/>
                    <a:pt x="2302323" y="631060"/>
                    <a:pt x="2307164" y="627900"/>
                  </a:cubicBezTo>
                  <a:cubicBezTo>
                    <a:pt x="2309584" y="626689"/>
                    <a:pt x="2312341" y="626420"/>
                    <a:pt x="2314963" y="627228"/>
                  </a:cubicBezTo>
                  <a:cubicBezTo>
                    <a:pt x="2316241" y="651029"/>
                    <a:pt x="2313753" y="674965"/>
                    <a:pt x="2319804" y="698564"/>
                  </a:cubicBezTo>
                  <a:cubicBezTo>
                    <a:pt x="2321081" y="705893"/>
                    <a:pt x="2321418" y="713356"/>
                    <a:pt x="2320813" y="720819"/>
                  </a:cubicBezTo>
                  <a:cubicBezTo>
                    <a:pt x="2320813" y="784692"/>
                    <a:pt x="2321351" y="848566"/>
                    <a:pt x="2320813" y="912507"/>
                  </a:cubicBezTo>
                  <a:cubicBezTo>
                    <a:pt x="2320207" y="970128"/>
                    <a:pt x="2305147" y="1024319"/>
                    <a:pt x="2270924" y="1070779"/>
                  </a:cubicBezTo>
                  <a:cubicBezTo>
                    <a:pt x="2249140" y="1100900"/>
                    <a:pt x="2223523" y="1128131"/>
                    <a:pt x="2194881" y="1151864"/>
                  </a:cubicBezTo>
                  <a:cubicBezTo>
                    <a:pt x="2141698" y="1196711"/>
                    <a:pt x="2082934" y="1234497"/>
                    <a:pt x="2020069" y="1264215"/>
                  </a:cubicBezTo>
                  <a:cubicBezTo>
                    <a:pt x="1973004" y="1285797"/>
                    <a:pt x="1924258" y="1305094"/>
                    <a:pt x="1876253" y="1325466"/>
                  </a:cubicBezTo>
                  <a:lnTo>
                    <a:pt x="1805521" y="1355588"/>
                  </a:lnTo>
                  <a:cubicBezTo>
                    <a:pt x="1763567" y="1373540"/>
                    <a:pt x="1718855" y="1382817"/>
                    <a:pt x="1675757" y="1397273"/>
                  </a:cubicBezTo>
                  <a:cubicBezTo>
                    <a:pt x="1623179" y="1414821"/>
                    <a:pt x="1571946" y="1436135"/>
                    <a:pt x="1519098" y="1453011"/>
                  </a:cubicBezTo>
                  <a:cubicBezTo>
                    <a:pt x="1494961" y="1461819"/>
                    <a:pt x="1469412" y="1465921"/>
                    <a:pt x="1443728" y="1465114"/>
                  </a:cubicBezTo>
                  <a:cubicBezTo>
                    <a:pt x="1420599" y="1464173"/>
                    <a:pt x="1397403" y="1467131"/>
                    <a:pt x="1375216" y="1473787"/>
                  </a:cubicBezTo>
                  <a:cubicBezTo>
                    <a:pt x="1348657" y="1479973"/>
                    <a:pt x="1321696" y="1484007"/>
                    <a:pt x="1294533" y="1485957"/>
                  </a:cubicBezTo>
                  <a:cubicBezTo>
                    <a:pt x="1256478" y="1489856"/>
                    <a:pt x="1218490" y="1488310"/>
                    <a:pt x="1180569" y="1490528"/>
                  </a:cubicBezTo>
                  <a:cubicBezTo>
                    <a:pt x="1151725" y="1492075"/>
                    <a:pt x="1123083" y="1495773"/>
                    <a:pt x="1094844" y="1501757"/>
                  </a:cubicBezTo>
                  <a:cubicBezTo>
                    <a:pt x="1075279" y="1506060"/>
                    <a:pt x="1055579" y="1505656"/>
                    <a:pt x="1036013" y="1508951"/>
                  </a:cubicBezTo>
                  <a:cubicBezTo>
                    <a:pt x="974492" y="1519171"/>
                    <a:pt x="911964" y="1517288"/>
                    <a:pt x="850108" y="1514061"/>
                  </a:cubicBezTo>
                  <a:cubicBezTo>
                    <a:pt x="777494" y="1510027"/>
                    <a:pt x="705820" y="1495975"/>
                    <a:pt x="637106" y="1472241"/>
                  </a:cubicBezTo>
                  <a:cubicBezTo>
                    <a:pt x="540489" y="1439228"/>
                    <a:pt x="447301" y="1399021"/>
                    <a:pt x="361441" y="1342543"/>
                  </a:cubicBezTo>
                  <a:cubicBezTo>
                    <a:pt x="294939" y="1298841"/>
                    <a:pt x="237049" y="1243238"/>
                    <a:pt x="190664" y="1178557"/>
                  </a:cubicBezTo>
                  <a:cubicBezTo>
                    <a:pt x="162156" y="1139023"/>
                    <a:pt x="130824" y="1101505"/>
                    <a:pt x="105275" y="1059887"/>
                  </a:cubicBezTo>
                  <a:cubicBezTo>
                    <a:pt x="59487" y="985322"/>
                    <a:pt x="24592" y="906725"/>
                    <a:pt x="9398" y="819588"/>
                  </a:cubicBezTo>
                  <a:cubicBezTo>
                    <a:pt x="-419" y="763648"/>
                    <a:pt x="1329" y="707641"/>
                    <a:pt x="-284" y="651500"/>
                  </a:cubicBezTo>
                  <a:cubicBezTo>
                    <a:pt x="-2167" y="586550"/>
                    <a:pt x="7851" y="523214"/>
                    <a:pt x="18541" y="459610"/>
                  </a:cubicBezTo>
                  <a:cubicBezTo>
                    <a:pt x="24882" y="420546"/>
                    <a:pt x="33320" y="381886"/>
                    <a:pt x="43822" y="343696"/>
                  </a:cubicBezTo>
                  <a:cubicBezTo>
                    <a:pt x="57874" y="293740"/>
                    <a:pt x="84768" y="251853"/>
                    <a:pt x="118655" y="213865"/>
                  </a:cubicBezTo>
                  <a:cubicBezTo>
                    <a:pt x="135127" y="195308"/>
                    <a:pt x="153752" y="178633"/>
                    <a:pt x="171233" y="160950"/>
                  </a:cubicBezTo>
                  <a:cubicBezTo>
                    <a:pt x="177015" y="155168"/>
                    <a:pt x="184209" y="150126"/>
                    <a:pt x="184680" y="140780"/>
                  </a:cubicBezTo>
                  <a:cubicBezTo>
                    <a:pt x="183133" y="139435"/>
                    <a:pt x="182797" y="138225"/>
                    <a:pt x="183537" y="137217"/>
                  </a:cubicBezTo>
                  <a:cubicBezTo>
                    <a:pt x="184276" y="136208"/>
                    <a:pt x="185218" y="135469"/>
                    <a:pt x="185890" y="135469"/>
                  </a:cubicBezTo>
                  <a:close/>
                </a:path>
              </a:pathLst>
            </a:custGeom>
            <a:solidFill>
              <a:srgbClr val="4A646E"/>
            </a:solidFill>
            <a:ln w="6712" cap="flat">
              <a:noFill/>
              <a:prstDash val="solid"/>
              <a:miter/>
            </a:ln>
          </p:spPr>
          <p:txBody>
            <a:bodyPr rtlCol="0" anchor="ctr"/>
            <a:lstStyle/>
            <a:p>
              <a:endParaRPr lang="es-CO"/>
            </a:p>
          </p:txBody>
        </p:sp>
        <p:sp>
          <p:nvSpPr>
            <p:cNvPr id="601" name="Freeform: Shape 600">
              <a:extLst>
                <a:ext uri="{FF2B5EF4-FFF2-40B4-BE49-F238E27FC236}">
                  <a16:creationId xmlns:a16="http://schemas.microsoft.com/office/drawing/2014/main" id="{123347AD-5A15-7ADD-13CE-5A30FCA26331}"/>
                </a:ext>
              </a:extLst>
            </p:cNvPr>
            <p:cNvSpPr/>
            <p:nvPr/>
          </p:nvSpPr>
          <p:spPr>
            <a:xfrm>
              <a:off x="8272731" y="1802712"/>
              <a:ext cx="52118" cy="145631"/>
            </a:xfrm>
            <a:custGeom>
              <a:avLst/>
              <a:gdLst>
                <a:gd name="connsiteX0" fmla="*/ 51336 w 52118"/>
                <a:gd name="connsiteY0" fmla="*/ 143185 h 145631"/>
                <a:gd name="connsiteX1" fmla="*/ 47100 w 52118"/>
                <a:gd name="connsiteY1" fmla="*/ 144059 h 145631"/>
                <a:gd name="connsiteX2" fmla="*/ 36343 w 52118"/>
                <a:gd name="connsiteY2" fmla="*/ 128864 h 145631"/>
                <a:gd name="connsiteX3" fmla="*/ 2254 w 52118"/>
                <a:gd name="connsiteY3" fmla="*/ 18732 h 145631"/>
                <a:gd name="connsiteX4" fmla="*/ 1447 w 52118"/>
                <a:gd name="connsiteY4" fmla="*/ -161 h 145631"/>
                <a:gd name="connsiteX5" fmla="*/ 8642 w 52118"/>
                <a:gd name="connsiteY5" fmla="*/ -161 h 145631"/>
                <a:gd name="connsiteX6" fmla="*/ 47369 w 52118"/>
                <a:gd name="connsiteY6" fmla="*/ 109903 h 145631"/>
                <a:gd name="connsiteX7" fmla="*/ 51605 w 52118"/>
                <a:gd name="connsiteY7" fmla="*/ 135587 h 145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18" h="145631">
                  <a:moveTo>
                    <a:pt x="51336" y="143185"/>
                  </a:moveTo>
                  <a:cubicBezTo>
                    <a:pt x="49992" y="143790"/>
                    <a:pt x="48579" y="144059"/>
                    <a:pt x="47100" y="144059"/>
                  </a:cubicBezTo>
                  <a:cubicBezTo>
                    <a:pt x="40914" y="141437"/>
                    <a:pt x="36746" y="135587"/>
                    <a:pt x="36343" y="128864"/>
                  </a:cubicBezTo>
                  <a:cubicBezTo>
                    <a:pt x="28543" y="91145"/>
                    <a:pt x="17113" y="54233"/>
                    <a:pt x="2254" y="18732"/>
                  </a:cubicBezTo>
                  <a:cubicBezTo>
                    <a:pt x="-1108" y="12950"/>
                    <a:pt x="-1444" y="5890"/>
                    <a:pt x="1447" y="-161"/>
                  </a:cubicBezTo>
                  <a:cubicBezTo>
                    <a:pt x="3465" y="-2043"/>
                    <a:pt x="6624" y="-2043"/>
                    <a:pt x="8642" y="-161"/>
                  </a:cubicBezTo>
                  <a:cubicBezTo>
                    <a:pt x="26728" y="34465"/>
                    <a:pt x="39772" y="71579"/>
                    <a:pt x="47369" y="109903"/>
                  </a:cubicBezTo>
                  <a:cubicBezTo>
                    <a:pt x="53084" y="117770"/>
                    <a:pt x="47369" y="127518"/>
                    <a:pt x="51605" y="135587"/>
                  </a:cubicBezTo>
                  <a:close/>
                </a:path>
              </a:pathLst>
            </a:custGeom>
            <a:solidFill>
              <a:srgbClr val="7CA2B4"/>
            </a:solidFill>
            <a:ln w="6712" cap="flat">
              <a:noFill/>
              <a:prstDash val="solid"/>
              <a:miter/>
            </a:ln>
          </p:spPr>
          <p:txBody>
            <a:bodyPr rtlCol="0" anchor="ctr"/>
            <a:lstStyle/>
            <a:p>
              <a:endParaRPr lang="es-CO"/>
            </a:p>
          </p:txBody>
        </p:sp>
        <p:sp>
          <p:nvSpPr>
            <p:cNvPr id="602" name="Freeform: Shape 601">
              <a:extLst>
                <a:ext uri="{FF2B5EF4-FFF2-40B4-BE49-F238E27FC236}">
                  <a16:creationId xmlns:a16="http://schemas.microsoft.com/office/drawing/2014/main" id="{E85480E7-12DE-8853-406A-166583DB9074}"/>
                </a:ext>
              </a:extLst>
            </p:cNvPr>
            <p:cNvSpPr/>
            <p:nvPr/>
          </p:nvSpPr>
          <p:spPr>
            <a:xfrm>
              <a:off x="6109440" y="1470690"/>
              <a:ext cx="69997" cy="69871"/>
            </a:xfrm>
            <a:custGeom>
              <a:avLst/>
              <a:gdLst>
                <a:gd name="connsiteX0" fmla="*/ -508 w 69997"/>
                <a:gd name="connsiteY0" fmla="*/ 68299 h 69871"/>
                <a:gd name="connsiteX1" fmla="*/ 5140 w 69997"/>
                <a:gd name="connsiteY1" fmla="*/ 54851 h 69871"/>
                <a:gd name="connsiteX2" fmla="*/ 56037 w 69997"/>
                <a:gd name="connsiteY2" fmla="*/ 4021 h 69871"/>
                <a:gd name="connsiteX3" fmla="*/ 69484 w 69997"/>
                <a:gd name="connsiteY3" fmla="*/ -1559 h 69871"/>
                <a:gd name="connsiteX4" fmla="*/ -508 w 69997"/>
                <a:gd name="connsiteY4" fmla="*/ 68299 h 698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97" h="69871">
                  <a:moveTo>
                    <a:pt x="-508" y="68299"/>
                  </a:moveTo>
                  <a:cubicBezTo>
                    <a:pt x="-636" y="63189"/>
                    <a:pt x="1415" y="58348"/>
                    <a:pt x="5140" y="54851"/>
                  </a:cubicBezTo>
                  <a:lnTo>
                    <a:pt x="56037" y="4021"/>
                  </a:lnTo>
                  <a:cubicBezTo>
                    <a:pt x="59493" y="256"/>
                    <a:pt x="64401" y="-1761"/>
                    <a:pt x="69484" y="-1559"/>
                  </a:cubicBezTo>
                  <a:cubicBezTo>
                    <a:pt x="47975" y="23452"/>
                    <a:pt x="24578" y="46851"/>
                    <a:pt x="-508" y="68299"/>
                  </a:cubicBezTo>
                  <a:close/>
                </a:path>
              </a:pathLst>
            </a:custGeom>
            <a:solidFill>
              <a:srgbClr val="0E1315"/>
            </a:solidFill>
            <a:ln w="6712" cap="flat">
              <a:noFill/>
              <a:prstDash val="solid"/>
              <a:miter/>
            </a:ln>
          </p:spPr>
          <p:txBody>
            <a:bodyPr rtlCol="0" anchor="ctr"/>
            <a:lstStyle/>
            <a:p>
              <a:endParaRPr lang="es-CO"/>
            </a:p>
          </p:txBody>
        </p:sp>
        <p:sp>
          <p:nvSpPr>
            <p:cNvPr id="603" name="Freeform: Shape 602">
              <a:extLst>
                <a:ext uri="{FF2B5EF4-FFF2-40B4-BE49-F238E27FC236}">
                  <a16:creationId xmlns:a16="http://schemas.microsoft.com/office/drawing/2014/main" id="{B4D2902A-8A1C-E522-9855-3C58EC80F303}"/>
                </a:ext>
              </a:extLst>
            </p:cNvPr>
            <p:cNvSpPr/>
            <p:nvPr/>
          </p:nvSpPr>
          <p:spPr>
            <a:xfrm>
              <a:off x="6089679" y="1545268"/>
              <a:ext cx="14993" cy="20170"/>
            </a:xfrm>
            <a:custGeom>
              <a:avLst/>
              <a:gdLst>
                <a:gd name="connsiteX0" fmla="*/ -514 w 14993"/>
                <a:gd name="connsiteY0" fmla="*/ 18598 h 20170"/>
                <a:gd name="connsiteX1" fmla="*/ 14480 w 14993"/>
                <a:gd name="connsiteY1" fmla="*/ -1573 h 20170"/>
                <a:gd name="connsiteX2" fmla="*/ -514 w 14993"/>
                <a:gd name="connsiteY2" fmla="*/ 18598 h 20170"/>
              </a:gdLst>
              <a:ahLst/>
              <a:cxnLst>
                <a:cxn ang="0">
                  <a:pos x="connsiteX0" y="connsiteY0"/>
                </a:cxn>
                <a:cxn ang="0">
                  <a:pos x="connsiteX1" y="connsiteY1"/>
                </a:cxn>
                <a:cxn ang="0">
                  <a:pos x="connsiteX2" y="connsiteY2"/>
                </a:cxn>
              </a:cxnLst>
              <a:rect l="l" t="t" r="r" b="b"/>
              <a:pathLst>
                <a:path w="14993" h="20170">
                  <a:moveTo>
                    <a:pt x="-514" y="18598"/>
                  </a:moveTo>
                  <a:cubicBezTo>
                    <a:pt x="-514" y="8109"/>
                    <a:pt x="6210" y="2596"/>
                    <a:pt x="14480" y="-1573"/>
                  </a:cubicBezTo>
                  <a:cubicBezTo>
                    <a:pt x="13276" y="7303"/>
                    <a:pt x="7615" y="14900"/>
                    <a:pt x="-514" y="18598"/>
                  </a:cubicBezTo>
                  <a:close/>
                </a:path>
              </a:pathLst>
            </a:custGeom>
            <a:solidFill>
              <a:srgbClr val="0E1315"/>
            </a:solidFill>
            <a:ln w="6712" cap="flat">
              <a:noFill/>
              <a:prstDash val="solid"/>
              <a:miter/>
            </a:ln>
          </p:spPr>
          <p:txBody>
            <a:bodyPr rtlCol="0" anchor="ctr"/>
            <a:lstStyle/>
            <a:p>
              <a:endParaRPr lang="es-CO"/>
            </a:p>
          </p:txBody>
        </p:sp>
        <p:sp>
          <p:nvSpPr>
            <p:cNvPr id="604" name="Freeform: Shape 603">
              <a:extLst>
                <a:ext uri="{FF2B5EF4-FFF2-40B4-BE49-F238E27FC236}">
                  <a16:creationId xmlns:a16="http://schemas.microsoft.com/office/drawing/2014/main" id="{19F0CA6B-080F-3CFA-6D55-EDB242B690E6}"/>
                </a:ext>
              </a:extLst>
            </p:cNvPr>
            <p:cNvSpPr/>
            <p:nvPr/>
          </p:nvSpPr>
          <p:spPr>
            <a:xfrm>
              <a:off x="8319939" y="1913812"/>
              <a:ext cx="6591" cy="25723"/>
            </a:xfrm>
            <a:custGeom>
              <a:avLst/>
              <a:gdLst>
                <a:gd name="connsiteX0" fmla="*/ 4397 w 6591"/>
                <a:gd name="connsiteY0" fmla="*/ 24151 h 25723"/>
                <a:gd name="connsiteX1" fmla="*/ 161 w 6591"/>
                <a:gd name="connsiteY1" fmla="*/ -1532 h 25723"/>
                <a:gd name="connsiteX2" fmla="*/ 4464 w 6591"/>
                <a:gd name="connsiteY2" fmla="*/ -928 h 25723"/>
                <a:gd name="connsiteX3" fmla="*/ 6078 w 6591"/>
                <a:gd name="connsiteY3" fmla="*/ 17428 h 25723"/>
                <a:gd name="connsiteX4" fmla="*/ 4397 w 6591"/>
                <a:gd name="connsiteY4" fmla="*/ 24151 h 25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1" h="25723">
                  <a:moveTo>
                    <a:pt x="4397" y="24151"/>
                  </a:moveTo>
                  <a:cubicBezTo>
                    <a:pt x="-41" y="16352"/>
                    <a:pt x="-1520" y="7275"/>
                    <a:pt x="161" y="-1532"/>
                  </a:cubicBezTo>
                  <a:cubicBezTo>
                    <a:pt x="1640" y="-1667"/>
                    <a:pt x="3119" y="-1465"/>
                    <a:pt x="4464" y="-928"/>
                  </a:cubicBezTo>
                  <a:lnTo>
                    <a:pt x="6078" y="17428"/>
                  </a:lnTo>
                  <a:cubicBezTo>
                    <a:pt x="5539" y="19647"/>
                    <a:pt x="5002" y="21865"/>
                    <a:pt x="4397" y="24151"/>
                  </a:cubicBezTo>
                  <a:close/>
                </a:path>
              </a:pathLst>
            </a:custGeom>
            <a:solidFill>
              <a:srgbClr val="4A646E"/>
            </a:solidFill>
            <a:ln w="6712" cap="flat">
              <a:noFill/>
              <a:prstDash val="solid"/>
              <a:miter/>
            </a:ln>
          </p:spPr>
          <p:txBody>
            <a:bodyPr rtlCol="0" anchor="ctr"/>
            <a:lstStyle/>
            <a:p>
              <a:endParaRPr lang="es-CO"/>
            </a:p>
          </p:txBody>
        </p:sp>
        <p:sp>
          <p:nvSpPr>
            <p:cNvPr id="605" name="Freeform: Shape 604">
              <a:extLst>
                <a:ext uri="{FF2B5EF4-FFF2-40B4-BE49-F238E27FC236}">
                  <a16:creationId xmlns:a16="http://schemas.microsoft.com/office/drawing/2014/main" id="{084766CB-B3AA-5033-74A4-36C6FE73898A}"/>
                </a:ext>
              </a:extLst>
            </p:cNvPr>
            <p:cNvSpPr/>
            <p:nvPr/>
          </p:nvSpPr>
          <p:spPr>
            <a:xfrm>
              <a:off x="6079574" y="1565305"/>
              <a:ext cx="10172" cy="15060"/>
            </a:xfrm>
            <a:custGeom>
              <a:avLst/>
              <a:gdLst>
                <a:gd name="connsiteX0" fmla="*/ -359 w 10172"/>
                <a:gd name="connsiteY0" fmla="*/ 13488 h 15060"/>
                <a:gd name="connsiteX1" fmla="*/ 9659 w 10172"/>
                <a:gd name="connsiteY1" fmla="*/ -1573 h 15060"/>
                <a:gd name="connsiteX2" fmla="*/ -359 w 10172"/>
                <a:gd name="connsiteY2" fmla="*/ 13488 h 15060"/>
              </a:gdLst>
              <a:ahLst/>
              <a:cxnLst>
                <a:cxn ang="0">
                  <a:pos x="connsiteX0" y="connsiteY0"/>
                </a:cxn>
                <a:cxn ang="0">
                  <a:pos x="connsiteX1" y="connsiteY1"/>
                </a:cxn>
                <a:cxn ang="0">
                  <a:pos x="connsiteX2" y="connsiteY2"/>
                </a:cxn>
              </a:cxnLst>
              <a:rect l="l" t="t" r="r" b="b"/>
              <a:pathLst>
                <a:path w="10172" h="15060">
                  <a:moveTo>
                    <a:pt x="-359" y="13488"/>
                  </a:moveTo>
                  <a:cubicBezTo>
                    <a:pt x="-1402" y="6630"/>
                    <a:pt x="2935" y="108"/>
                    <a:pt x="9659" y="-1573"/>
                  </a:cubicBezTo>
                  <a:cubicBezTo>
                    <a:pt x="9618" y="5016"/>
                    <a:pt x="5685" y="10933"/>
                    <a:pt x="-359" y="13488"/>
                  </a:cubicBezTo>
                  <a:close/>
                </a:path>
              </a:pathLst>
            </a:custGeom>
            <a:solidFill>
              <a:srgbClr val="0E1315"/>
            </a:solidFill>
            <a:ln w="6712" cap="flat">
              <a:noFill/>
              <a:prstDash val="solid"/>
              <a:miter/>
            </a:ln>
          </p:spPr>
          <p:txBody>
            <a:bodyPr rtlCol="0" anchor="ctr"/>
            <a:lstStyle/>
            <a:p>
              <a:endParaRPr lang="es-CO"/>
            </a:p>
          </p:txBody>
        </p:sp>
        <p:sp>
          <p:nvSpPr>
            <p:cNvPr id="606" name="Freeform: Shape 605">
              <a:extLst>
                <a:ext uri="{FF2B5EF4-FFF2-40B4-BE49-F238E27FC236}">
                  <a16:creationId xmlns:a16="http://schemas.microsoft.com/office/drawing/2014/main" id="{D8ADD903-D1E9-B81B-F260-A4E787314BCF}"/>
                </a:ext>
              </a:extLst>
            </p:cNvPr>
            <p:cNvSpPr/>
            <p:nvPr/>
          </p:nvSpPr>
          <p:spPr>
            <a:xfrm>
              <a:off x="6104538" y="1540293"/>
              <a:ext cx="4908" cy="5177"/>
            </a:xfrm>
            <a:custGeom>
              <a:avLst/>
              <a:gdLst>
                <a:gd name="connsiteX0" fmla="*/ -514 w 4908"/>
                <a:gd name="connsiteY0" fmla="*/ 3604 h 5177"/>
                <a:gd name="connsiteX1" fmla="*/ 4394 w 4908"/>
                <a:gd name="connsiteY1" fmla="*/ -1573 h 5177"/>
                <a:gd name="connsiteX2" fmla="*/ -514 w 4908"/>
                <a:gd name="connsiteY2" fmla="*/ 3604 h 5177"/>
              </a:gdLst>
              <a:ahLst/>
              <a:cxnLst>
                <a:cxn ang="0">
                  <a:pos x="connsiteX0" y="connsiteY0"/>
                </a:cxn>
                <a:cxn ang="0">
                  <a:pos x="connsiteX1" y="connsiteY1"/>
                </a:cxn>
                <a:cxn ang="0">
                  <a:pos x="connsiteX2" y="connsiteY2"/>
                </a:cxn>
              </a:cxnLst>
              <a:rect l="l" t="t" r="r" b="b"/>
              <a:pathLst>
                <a:path w="4908" h="5177">
                  <a:moveTo>
                    <a:pt x="-514" y="3604"/>
                  </a:moveTo>
                  <a:cubicBezTo>
                    <a:pt x="1167" y="1923"/>
                    <a:pt x="2781" y="175"/>
                    <a:pt x="4394" y="-1573"/>
                  </a:cubicBezTo>
                  <a:cubicBezTo>
                    <a:pt x="2781" y="175"/>
                    <a:pt x="1167" y="1923"/>
                    <a:pt x="-514" y="3604"/>
                  </a:cubicBezTo>
                  <a:close/>
                </a:path>
              </a:pathLst>
            </a:custGeom>
            <a:solidFill>
              <a:srgbClr val="0E1315"/>
            </a:solidFill>
            <a:ln w="6712" cap="flat">
              <a:noFill/>
              <a:prstDash val="solid"/>
              <a:miter/>
            </a:ln>
          </p:spPr>
          <p:txBody>
            <a:bodyPr rtlCol="0" anchor="ctr"/>
            <a:lstStyle/>
            <a:p>
              <a:endParaRPr lang="es-CO"/>
            </a:p>
          </p:txBody>
        </p:sp>
        <p:sp>
          <p:nvSpPr>
            <p:cNvPr id="607" name="Freeform: Shape 606">
              <a:extLst>
                <a:ext uri="{FF2B5EF4-FFF2-40B4-BE49-F238E27FC236}">
                  <a16:creationId xmlns:a16="http://schemas.microsoft.com/office/drawing/2014/main" id="{5C41F06B-5505-73E1-0B0F-F1B69EC70A96}"/>
                </a:ext>
              </a:extLst>
            </p:cNvPr>
            <p:cNvSpPr/>
            <p:nvPr/>
          </p:nvSpPr>
          <p:spPr>
            <a:xfrm>
              <a:off x="6179169" y="1465729"/>
              <a:ext cx="5177" cy="4975"/>
            </a:xfrm>
            <a:custGeom>
              <a:avLst/>
              <a:gdLst>
                <a:gd name="connsiteX0" fmla="*/ -514 w 5177"/>
                <a:gd name="connsiteY0" fmla="*/ 3402 h 4975"/>
                <a:gd name="connsiteX1" fmla="*/ 4664 w 5177"/>
                <a:gd name="connsiteY1" fmla="*/ -1573 h 4975"/>
              </a:gdLst>
              <a:ahLst/>
              <a:cxnLst>
                <a:cxn ang="0">
                  <a:pos x="connsiteX0" y="connsiteY0"/>
                </a:cxn>
                <a:cxn ang="0">
                  <a:pos x="connsiteX1" y="connsiteY1"/>
                </a:cxn>
              </a:cxnLst>
              <a:rect l="l" t="t" r="r" b="b"/>
              <a:pathLst>
                <a:path w="5177" h="4975">
                  <a:moveTo>
                    <a:pt x="-514" y="3402"/>
                  </a:moveTo>
                  <a:lnTo>
                    <a:pt x="4664" y="-1573"/>
                  </a:lnTo>
                  <a:close/>
                </a:path>
              </a:pathLst>
            </a:custGeom>
            <a:solidFill>
              <a:srgbClr val="0E1315"/>
            </a:solidFill>
            <a:ln w="6712" cap="flat">
              <a:noFill/>
              <a:prstDash val="solid"/>
              <a:miter/>
            </a:ln>
          </p:spPr>
          <p:txBody>
            <a:bodyPr rtlCol="0" anchor="ctr"/>
            <a:lstStyle/>
            <a:p>
              <a:endParaRPr lang="es-CO"/>
            </a:p>
          </p:txBody>
        </p:sp>
        <p:sp>
          <p:nvSpPr>
            <p:cNvPr id="608" name="Freeform: Shape 607">
              <a:extLst>
                <a:ext uri="{FF2B5EF4-FFF2-40B4-BE49-F238E27FC236}">
                  <a16:creationId xmlns:a16="http://schemas.microsoft.com/office/drawing/2014/main" id="{E2866C92-12D0-6D3A-E065-338A204F3C9C}"/>
                </a:ext>
              </a:extLst>
            </p:cNvPr>
            <p:cNvSpPr/>
            <p:nvPr/>
          </p:nvSpPr>
          <p:spPr>
            <a:xfrm>
              <a:off x="6184279" y="1460821"/>
              <a:ext cx="5109" cy="5042"/>
            </a:xfrm>
            <a:custGeom>
              <a:avLst/>
              <a:gdLst>
                <a:gd name="connsiteX0" fmla="*/ -514 w 5109"/>
                <a:gd name="connsiteY0" fmla="*/ 3470 h 5042"/>
                <a:gd name="connsiteX1" fmla="*/ 4596 w 5109"/>
                <a:gd name="connsiteY1" fmla="*/ -1573 h 5042"/>
              </a:gdLst>
              <a:ahLst/>
              <a:cxnLst>
                <a:cxn ang="0">
                  <a:pos x="connsiteX0" y="connsiteY0"/>
                </a:cxn>
                <a:cxn ang="0">
                  <a:pos x="connsiteX1" y="connsiteY1"/>
                </a:cxn>
              </a:cxnLst>
              <a:rect l="l" t="t" r="r" b="b"/>
              <a:pathLst>
                <a:path w="5109" h="5042">
                  <a:moveTo>
                    <a:pt x="-514" y="3470"/>
                  </a:moveTo>
                  <a:cubicBezTo>
                    <a:pt x="78" y="915"/>
                    <a:pt x="2061" y="-1035"/>
                    <a:pt x="4596" y="-1573"/>
                  </a:cubicBezTo>
                  <a:close/>
                </a:path>
              </a:pathLst>
            </a:custGeom>
            <a:solidFill>
              <a:srgbClr val="0E1315"/>
            </a:solidFill>
            <a:ln w="6712" cap="flat">
              <a:noFill/>
              <a:prstDash val="solid"/>
              <a:miter/>
            </a:ln>
          </p:spPr>
          <p:txBody>
            <a:bodyPr rtlCol="0" anchor="ctr"/>
            <a:lstStyle/>
            <a:p>
              <a:endParaRPr lang="es-CO"/>
            </a:p>
          </p:txBody>
        </p:sp>
        <p:sp>
          <p:nvSpPr>
            <p:cNvPr id="609" name="Freeform: Shape 608">
              <a:extLst>
                <a:ext uri="{FF2B5EF4-FFF2-40B4-BE49-F238E27FC236}">
                  <a16:creationId xmlns:a16="http://schemas.microsoft.com/office/drawing/2014/main" id="{4C64D47D-A63D-2A65-417B-02B02333F41D}"/>
                </a:ext>
              </a:extLst>
            </p:cNvPr>
            <p:cNvSpPr/>
            <p:nvPr/>
          </p:nvSpPr>
          <p:spPr>
            <a:xfrm>
              <a:off x="6188985" y="1455980"/>
              <a:ext cx="6051" cy="4975"/>
            </a:xfrm>
            <a:custGeom>
              <a:avLst/>
              <a:gdLst>
                <a:gd name="connsiteX0" fmla="*/ 5538 w 6051"/>
                <a:gd name="connsiteY0" fmla="*/ -1573 h 4975"/>
                <a:gd name="connsiteX1" fmla="*/ 4731 w 6051"/>
                <a:gd name="connsiteY1" fmla="*/ 3402 h 4975"/>
                <a:gd name="connsiteX2" fmla="*/ -514 w 6051"/>
                <a:gd name="connsiteY2" fmla="*/ 3402 h 4975"/>
                <a:gd name="connsiteX3" fmla="*/ 5538 w 6051"/>
                <a:gd name="connsiteY3" fmla="*/ -1573 h 4975"/>
              </a:gdLst>
              <a:ahLst/>
              <a:cxnLst>
                <a:cxn ang="0">
                  <a:pos x="connsiteX0" y="connsiteY0"/>
                </a:cxn>
                <a:cxn ang="0">
                  <a:pos x="connsiteX1" y="connsiteY1"/>
                </a:cxn>
                <a:cxn ang="0">
                  <a:pos x="connsiteX2" y="connsiteY2"/>
                </a:cxn>
                <a:cxn ang="0">
                  <a:pos x="connsiteX3" y="connsiteY3"/>
                </a:cxn>
              </a:cxnLst>
              <a:rect l="l" t="t" r="r" b="b"/>
              <a:pathLst>
                <a:path w="6051" h="4975">
                  <a:moveTo>
                    <a:pt x="5538" y="-1573"/>
                  </a:moveTo>
                  <a:lnTo>
                    <a:pt x="4731" y="3402"/>
                  </a:lnTo>
                  <a:lnTo>
                    <a:pt x="-514" y="3402"/>
                  </a:lnTo>
                  <a:cubicBezTo>
                    <a:pt x="226" y="646"/>
                    <a:pt x="2660" y="-1372"/>
                    <a:pt x="5538" y="-1573"/>
                  </a:cubicBezTo>
                  <a:close/>
                </a:path>
              </a:pathLst>
            </a:custGeom>
            <a:solidFill>
              <a:srgbClr val="0E1315"/>
            </a:solidFill>
            <a:ln w="6712" cap="flat">
              <a:noFill/>
              <a:prstDash val="solid"/>
              <a:miter/>
            </a:ln>
          </p:spPr>
          <p:txBody>
            <a:bodyPr rtlCol="0" anchor="ctr"/>
            <a:lstStyle/>
            <a:p>
              <a:endParaRPr lang="es-CO"/>
            </a:p>
          </p:txBody>
        </p:sp>
        <p:sp>
          <p:nvSpPr>
            <p:cNvPr id="610" name="Freeform: Shape 609">
              <a:extLst>
                <a:ext uri="{FF2B5EF4-FFF2-40B4-BE49-F238E27FC236}">
                  <a16:creationId xmlns:a16="http://schemas.microsoft.com/office/drawing/2014/main" id="{4636FB33-28EF-B563-45DD-81C515C8E158}"/>
                </a:ext>
              </a:extLst>
            </p:cNvPr>
            <p:cNvSpPr/>
            <p:nvPr/>
          </p:nvSpPr>
          <p:spPr>
            <a:xfrm>
              <a:off x="6407904" y="1244281"/>
              <a:ext cx="1788727" cy="421924"/>
            </a:xfrm>
            <a:custGeom>
              <a:avLst/>
              <a:gdLst>
                <a:gd name="connsiteX0" fmla="*/ -514 w 1788727"/>
                <a:gd name="connsiteY0" fmla="*/ 99725 h 421924"/>
                <a:gd name="connsiteX1" fmla="*/ 71697 w 1788727"/>
                <a:gd name="connsiteY1" fmla="*/ 80361 h 421924"/>
                <a:gd name="connsiteX2" fmla="*/ 85144 w 1788727"/>
                <a:gd name="connsiteY2" fmla="*/ 75991 h 421924"/>
                <a:gd name="connsiteX3" fmla="*/ 95767 w 1788727"/>
                <a:gd name="connsiteY3" fmla="*/ 72562 h 421924"/>
                <a:gd name="connsiteX4" fmla="*/ 120106 w 1788727"/>
                <a:gd name="connsiteY4" fmla="*/ 67587 h 421924"/>
                <a:gd name="connsiteX5" fmla="*/ 360002 w 1788727"/>
                <a:gd name="connsiteY5" fmla="*/ 37129 h 421924"/>
                <a:gd name="connsiteX6" fmla="*/ 628540 w 1788727"/>
                <a:gd name="connsiteY6" fmla="*/ 14269 h 421924"/>
                <a:gd name="connsiteX7" fmla="*/ 699742 w 1788727"/>
                <a:gd name="connsiteY7" fmla="*/ 7142 h 421924"/>
                <a:gd name="connsiteX8" fmla="*/ 875159 w 1788727"/>
                <a:gd name="connsiteY8" fmla="*/ 1495 h 421924"/>
                <a:gd name="connsiteX9" fmla="*/ 1035313 w 1788727"/>
                <a:gd name="connsiteY9" fmla="*/ 5461 h 421924"/>
                <a:gd name="connsiteX10" fmla="*/ 1438725 w 1788727"/>
                <a:gd name="connsiteY10" fmla="*/ 93741 h 421924"/>
                <a:gd name="connsiteX11" fmla="*/ 1543881 w 1788727"/>
                <a:gd name="connsiteY11" fmla="*/ 158825 h 421924"/>
                <a:gd name="connsiteX12" fmla="*/ 1782499 w 1788727"/>
                <a:gd name="connsiteY12" fmla="*/ 407596 h 421924"/>
                <a:gd name="connsiteX13" fmla="*/ 1788214 w 1788727"/>
                <a:gd name="connsiteY13" fmla="*/ 418421 h 421924"/>
                <a:gd name="connsiteX14" fmla="*/ 1781491 w 1788727"/>
                <a:gd name="connsiteY14" fmla="*/ 420169 h 421924"/>
                <a:gd name="connsiteX15" fmla="*/ 1778196 w 1788727"/>
                <a:gd name="connsiteY15" fmla="*/ 418623 h 421924"/>
                <a:gd name="connsiteX16" fmla="*/ 1772145 w 1788727"/>
                <a:gd name="connsiteY16" fmla="*/ 414387 h 421924"/>
                <a:gd name="connsiteX17" fmla="*/ 1769254 w 1788727"/>
                <a:gd name="connsiteY17" fmla="*/ 411966 h 421924"/>
                <a:gd name="connsiteX18" fmla="*/ 1763405 w 1788727"/>
                <a:gd name="connsiteY18" fmla="*/ 406655 h 421924"/>
                <a:gd name="connsiteX19" fmla="*/ 1607150 w 1788727"/>
                <a:gd name="connsiteY19" fmla="*/ 236414 h 421924"/>
                <a:gd name="connsiteX20" fmla="*/ 1425615 w 1788727"/>
                <a:gd name="connsiteY20" fmla="*/ 104163 h 421924"/>
                <a:gd name="connsiteX21" fmla="*/ 1146924 w 1788727"/>
                <a:gd name="connsiteY21" fmla="*/ 31818 h 421924"/>
                <a:gd name="connsiteX22" fmla="*/ 968818 w 1788727"/>
                <a:gd name="connsiteY22" fmla="*/ 19648 h 421924"/>
                <a:gd name="connsiteX23" fmla="*/ 663569 w 1788727"/>
                <a:gd name="connsiteY23" fmla="*/ 30002 h 421924"/>
                <a:gd name="connsiteX24" fmla="*/ 497700 w 1788727"/>
                <a:gd name="connsiteY24" fmla="*/ 41634 h 421924"/>
                <a:gd name="connsiteX25" fmla="*/ 225935 w 1788727"/>
                <a:gd name="connsiteY25" fmla="*/ 69267 h 421924"/>
                <a:gd name="connsiteX26" fmla="*/ 24901 w 1788727"/>
                <a:gd name="connsiteY26" fmla="*/ 102885 h 421924"/>
                <a:gd name="connsiteX27" fmla="*/ -514 w 1788727"/>
                <a:gd name="connsiteY27" fmla="*/ 99725 h 42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88727" h="421924">
                  <a:moveTo>
                    <a:pt x="-514" y="99725"/>
                  </a:moveTo>
                  <a:cubicBezTo>
                    <a:pt x="21741" y="86278"/>
                    <a:pt x="47492" y="86278"/>
                    <a:pt x="71697" y="80361"/>
                  </a:cubicBezTo>
                  <a:cubicBezTo>
                    <a:pt x="76451" y="79959"/>
                    <a:pt x="81043" y="78411"/>
                    <a:pt x="85144" y="75991"/>
                  </a:cubicBezTo>
                  <a:cubicBezTo>
                    <a:pt x="87699" y="71822"/>
                    <a:pt x="91868" y="72831"/>
                    <a:pt x="95767" y="72562"/>
                  </a:cubicBezTo>
                  <a:cubicBezTo>
                    <a:pt x="103970" y="71419"/>
                    <a:pt x="111769" y="68393"/>
                    <a:pt x="120106" y="67587"/>
                  </a:cubicBezTo>
                  <a:cubicBezTo>
                    <a:pt x="199847" y="55417"/>
                    <a:pt x="279790" y="45735"/>
                    <a:pt x="360002" y="37129"/>
                  </a:cubicBezTo>
                  <a:cubicBezTo>
                    <a:pt x="449425" y="27582"/>
                    <a:pt x="538983" y="20993"/>
                    <a:pt x="628540" y="14269"/>
                  </a:cubicBezTo>
                  <a:cubicBezTo>
                    <a:pt x="652139" y="12521"/>
                    <a:pt x="676411" y="13596"/>
                    <a:pt x="699742" y="7142"/>
                  </a:cubicBezTo>
                  <a:cubicBezTo>
                    <a:pt x="758102" y="2503"/>
                    <a:pt x="816664" y="5126"/>
                    <a:pt x="875159" y="1495"/>
                  </a:cubicBezTo>
                  <a:cubicBezTo>
                    <a:pt x="928207" y="-1800"/>
                    <a:pt x="982197" y="-4691"/>
                    <a:pt x="1035313" y="5461"/>
                  </a:cubicBezTo>
                  <a:cubicBezTo>
                    <a:pt x="1174222" y="14538"/>
                    <a:pt x="1309432" y="40357"/>
                    <a:pt x="1438725" y="93741"/>
                  </a:cubicBezTo>
                  <a:cubicBezTo>
                    <a:pt x="1477116" y="109541"/>
                    <a:pt x="1512617" y="131527"/>
                    <a:pt x="1543881" y="158825"/>
                  </a:cubicBezTo>
                  <a:cubicBezTo>
                    <a:pt x="1631287" y="234600"/>
                    <a:pt x="1712978" y="315147"/>
                    <a:pt x="1782499" y="407596"/>
                  </a:cubicBezTo>
                  <a:cubicBezTo>
                    <a:pt x="1784718" y="411025"/>
                    <a:pt x="1786601" y="414655"/>
                    <a:pt x="1788214" y="418421"/>
                  </a:cubicBezTo>
                  <a:cubicBezTo>
                    <a:pt x="1786399" y="420034"/>
                    <a:pt x="1783911" y="420707"/>
                    <a:pt x="1781491" y="420169"/>
                  </a:cubicBezTo>
                  <a:lnTo>
                    <a:pt x="1778196" y="418623"/>
                  </a:lnTo>
                  <a:cubicBezTo>
                    <a:pt x="1776045" y="417345"/>
                    <a:pt x="1774028" y="415933"/>
                    <a:pt x="1772145" y="414387"/>
                  </a:cubicBezTo>
                  <a:cubicBezTo>
                    <a:pt x="1771203" y="413580"/>
                    <a:pt x="1770263" y="412706"/>
                    <a:pt x="1769254" y="411966"/>
                  </a:cubicBezTo>
                  <a:cubicBezTo>
                    <a:pt x="1767237" y="410285"/>
                    <a:pt x="1765287" y="408537"/>
                    <a:pt x="1763405" y="406655"/>
                  </a:cubicBezTo>
                  <a:cubicBezTo>
                    <a:pt x="1715600" y="346143"/>
                    <a:pt x="1663359" y="289195"/>
                    <a:pt x="1607150" y="236414"/>
                  </a:cubicBezTo>
                  <a:cubicBezTo>
                    <a:pt x="1551681" y="185450"/>
                    <a:pt x="1497825" y="132066"/>
                    <a:pt x="1425615" y="104163"/>
                  </a:cubicBezTo>
                  <a:cubicBezTo>
                    <a:pt x="1335452" y="70478"/>
                    <a:pt x="1242062" y="46274"/>
                    <a:pt x="1146924" y="31818"/>
                  </a:cubicBezTo>
                  <a:cubicBezTo>
                    <a:pt x="1088160" y="21665"/>
                    <a:pt x="1028455" y="17564"/>
                    <a:pt x="968818" y="19648"/>
                  </a:cubicBezTo>
                  <a:cubicBezTo>
                    <a:pt x="867158" y="24422"/>
                    <a:pt x="765162" y="15748"/>
                    <a:pt x="663569" y="30002"/>
                  </a:cubicBezTo>
                  <a:cubicBezTo>
                    <a:pt x="608974" y="37600"/>
                    <a:pt x="553035" y="37936"/>
                    <a:pt x="497700" y="41634"/>
                  </a:cubicBezTo>
                  <a:cubicBezTo>
                    <a:pt x="406731" y="47618"/>
                    <a:pt x="316164" y="58040"/>
                    <a:pt x="225935" y="69267"/>
                  </a:cubicBezTo>
                  <a:cubicBezTo>
                    <a:pt x="158397" y="77067"/>
                    <a:pt x="91296" y="88228"/>
                    <a:pt x="24901" y="102885"/>
                  </a:cubicBezTo>
                  <a:cubicBezTo>
                    <a:pt x="16362" y="105306"/>
                    <a:pt x="7219" y="107726"/>
                    <a:pt x="-514" y="99725"/>
                  </a:cubicBezTo>
                  <a:close/>
                </a:path>
              </a:pathLst>
            </a:custGeom>
            <a:solidFill>
              <a:srgbClr val="7A9FB0"/>
            </a:solidFill>
            <a:ln w="6712" cap="flat">
              <a:noFill/>
              <a:prstDash val="solid"/>
              <a:miter/>
            </a:ln>
          </p:spPr>
          <p:txBody>
            <a:bodyPr rtlCol="0" anchor="ctr"/>
            <a:lstStyle/>
            <a:p>
              <a:endParaRPr lang="es-CO"/>
            </a:p>
          </p:txBody>
        </p:sp>
        <p:sp>
          <p:nvSpPr>
            <p:cNvPr id="611" name="Freeform: Shape 610">
              <a:extLst>
                <a:ext uri="{FF2B5EF4-FFF2-40B4-BE49-F238E27FC236}">
                  <a16:creationId xmlns:a16="http://schemas.microsoft.com/office/drawing/2014/main" id="{222EEC80-69B2-995E-6518-D59EE31255B0}"/>
                </a:ext>
              </a:extLst>
            </p:cNvPr>
            <p:cNvSpPr/>
            <p:nvPr/>
          </p:nvSpPr>
          <p:spPr>
            <a:xfrm>
              <a:off x="7103541" y="1243432"/>
              <a:ext cx="340458" cy="13464"/>
            </a:xfrm>
            <a:custGeom>
              <a:avLst/>
              <a:gdLst>
                <a:gd name="connsiteX0" fmla="*/ 339945 w 340458"/>
                <a:gd name="connsiteY0" fmla="*/ 6445 h 13464"/>
                <a:gd name="connsiteX1" fmla="*/ 285350 w 340458"/>
                <a:gd name="connsiteY1" fmla="*/ 6445 h 13464"/>
                <a:gd name="connsiteX2" fmla="*/ 2088 w 340458"/>
                <a:gd name="connsiteY2" fmla="*/ 11891 h 13464"/>
                <a:gd name="connsiteX3" fmla="*/ -265 w 340458"/>
                <a:gd name="connsiteY3" fmla="*/ 10546 h 13464"/>
                <a:gd name="connsiteX4" fmla="*/ 1416 w 340458"/>
                <a:gd name="connsiteY4" fmla="*/ 6041 h 13464"/>
                <a:gd name="connsiteX5" fmla="*/ 1416 w 340458"/>
                <a:gd name="connsiteY5" fmla="*/ 6041 h 13464"/>
                <a:gd name="connsiteX6" fmla="*/ 94469 w 340458"/>
                <a:gd name="connsiteY6" fmla="*/ 3553 h 13464"/>
                <a:gd name="connsiteX7" fmla="*/ 126002 w 340458"/>
                <a:gd name="connsiteY7" fmla="*/ 1200 h 13464"/>
                <a:gd name="connsiteX8" fmla="*/ 160696 w 340458"/>
                <a:gd name="connsiteY8" fmla="*/ 1200 h 13464"/>
                <a:gd name="connsiteX9" fmla="*/ 320177 w 340458"/>
                <a:gd name="connsiteY9" fmla="*/ 1200 h 13464"/>
                <a:gd name="connsiteX10" fmla="*/ 339878 w 340458"/>
                <a:gd name="connsiteY10" fmla="*/ 1200 h 13464"/>
                <a:gd name="connsiteX11" fmla="*/ 339945 w 340458"/>
                <a:gd name="connsiteY11" fmla="*/ 6445 h 1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0458" h="13464">
                  <a:moveTo>
                    <a:pt x="339945" y="6445"/>
                  </a:moveTo>
                  <a:cubicBezTo>
                    <a:pt x="321724" y="6445"/>
                    <a:pt x="303503" y="6982"/>
                    <a:pt x="285350" y="6445"/>
                  </a:cubicBezTo>
                  <a:cubicBezTo>
                    <a:pt x="191221" y="4966"/>
                    <a:pt x="96553" y="10681"/>
                    <a:pt x="2088" y="11891"/>
                  </a:cubicBezTo>
                  <a:lnTo>
                    <a:pt x="-265" y="10546"/>
                  </a:lnTo>
                  <a:cubicBezTo>
                    <a:pt x="-938" y="8865"/>
                    <a:pt x="-199" y="6849"/>
                    <a:pt x="1416" y="6041"/>
                  </a:cubicBezTo>
                  <a:lnTo>
                    <a:pt x="1416" y="6041"/>
                  </a:lnTo>
                  <a:cubicBezTo>
                    <a:pt x="32276" y="393"/>
                    <a:pt x="63474" y="5301"/>
                    <a:pt x="94469" y="3553"/>
                  </a:cubicBezTo>
                  <a:cubicBezTo>
                    <a:pt x="105025" y="2948"/>
                    <a:pt x="115849" y="6108"/>
                    <a:pt x="126002" y="1200"/>
                  </a:cubicBezTo>
                  <a:lnTo>
                    <a:pt x="160696" y="1200"/>
                  </a:lnTo>
                  <a:cubicBezTo>
                    <a:pt x="213812" y="-2497"/>
                    <a:pt x="267061" y="-2497"/>
                    <a:pt x="320177" y="1200"/>
                  </a:cubicBezTo>
                  <a:lnTo>
                    <a:pt x="339878" y="1200"/>
                  </a:lnTo>
                  <a:cubicBezTo>
                    <a:pt x="339878" y="3150"/>
                    <a:pt x="339945" y="4831"/>
                    <a:pt x="339945" y="6445"/>
                  </a:cubicBezTo>
                  <a:close/>
                </a:path>
              </a:pathLst>
            </a:custGeom>
            <a:solidFill>
              <a:srgbClr val="36474E"/>
            </a:solidFill>
            <a:ln w="6712" cap="flat">
              <a:noFill/>
              <a:prstDash val="solid"/>
              <a:miter/>
            </a:ln>
          </p:spPr>
          <p:txBody>
            <a:bodyPr rtlCol="0" anchor="ctr"/>
            <a:lstStyle/>
            <a:p>
              <a:endParaRPr lang="es-CO"/>
            </a:p>
          </p:txBody>
        </p:sp>
        <p:sp>
          <p:nvSpPr>
            <p:cNvPr id="612" name="Freeform: Shape 611">
              <a:extLst>
                <a:ext uri="{FF2B5EF4-FFF2-40B4-BE49-F238E27FC236}">
                  <a16:creationId xmlns:a16="http://schemas.microsoft.com/office/drawing/2014/main" id="{6A7B71E3-F099-62D6-8424-5179911D1650}"/>
                </a:ext>
              </a:extLst>
            </p:cNvPr>
            <p:cNvSpPr/>
            <p:nvPr/>
          </p:nvSpPr>
          <p:spPr>
            <a:xfrm>
              <a:off x="8189923" y="1664543"/>
              <a:ext cx="91962" cy="139715"/>
            </a:xfrm>
            <a:custGeom>
              <a:avLst/>
              <a:gdLst>
                <a:gd name="connsiteX0" fmla="*/ 479 w 91962"/>
                <a:gd name="connsiteY0" fmla="*/ -1034 h 139715"/>
                <a:gd name="connsiteX1" fmla="*/ 6396 w 91962"/>
                <a:gd name="connsiteY1" fmla="*/ -1573 h 139715"/>
                <a:gd name="connsiteX2" fmla="*/ 91449 w 91962"/>
                <a:gd name="connsiteY2" fmla="*/ 137672 h 139715"/>
                <a:gd name="connsiteX3" fmla="*/ 85263 w 91962"/>
                <a:gd name="connsiteY3" fmla="*/ 138142 h 139715"/>
                <a:gd name="connsiteX4" fmla="*/ 73228 w 91962"/>
                <a:gd name="connsiteY4" fmla="*/ 126443 h 139715"/>
                <a:gd name="connsiteX5" fmla="*/ 5992 w 91962"/>
                <a:gd name="connsiteY5" fmla="*/ 19405 h 139715"/>
                <a:gd name="connsiteX6" fmla="*/ 479 w 91962"/>
                <a:gd name="connsiteY6" fmla="*/ -1034 h 13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962" h="139715">
                  <a:moveTo>
                    <a:pt x="479" y="-1034"/>
                  </a:moveTo>
                  <a:lnTo>
                    <a:pt x="6396" y="-1573"/>
                  </a:lnTo>
                  <a:cubicBezTo>
                    <a:pt x="41762" y="40584"/>
                    <a:pt x="74102" y="84556"/>
                    <a:pt x="91449" y="137672"/>
                  </a:cubicBezTo>
                  <a:lnTo>
                    <a:pt x="85263" y="138142"/>
                  </a:lnTo>
                  <a:cubicBezTo>
                    <a:pt x="79683" y="136327"/>
                    <a:pt x="75178" y="132024"/>
                    <a:pt x="73228" y="126443"/>
                  </a:cubicBezTo>
                  <a:cubicBezTo>
                    <a:pt x="55949" y="87581"/>
                    <a:pt x="31273" y="53426"/>
                    <a:pt x="5992" y="19405"/>
                  </a:cubicBezTo>
                  <a:cubicBezTo>
                    <a:pt x="2160" y="13421"/>
                    <a:pt x="-2613" y="7168"/>
                    <a:pt x="479" y="-1034"/>
                  </a:cubicBezTo>
                  <a:close/>
                </a:path>
              </a:pathLst>
            </a:custGeom>
            <a:solidFill>
              <a:srgbClr val="7AA0B1"/>
            </a:solidFill>
            <a:ln w="6712" cap="flat">
              <a:noFill/>
              <a:prstDash val="solid"/>
              <a:miter/>
            </a:ln>
          </p:spPr>
          <p:txBody>
            <a:bodyPr rtlCol="0" anchor="ctr"/>
            <a:lstStyle/>
            <a:p>
              <a:endParaRPr lang="es-CO"/>
            </a:p>
          </p:txBody>
        </p:sp>
        <p:sp>
          <p:nvSpPr>
            <p:cNvPr id="613" name="Freeform: Shape 612">
              <a:extLst>
                <a:ext uri="{FF2B5EF4-FFF2-40B4-BE49-F238E27FC236}">
                  <a16:creationId xmlns:a16="http://schemas.microsoft.com/office/drawing/2014/main" id="{EBB21FBE-0C5A-3DF8-D08C-CC2B6F7409FC}"/>
                </a:ext>
              </a:extLst>
            </p:cNvPr>
            <p:cNvSpPr/>
            <p:nvPr/>
          </p:nvSpPr>
          <p:spPr>
            <a:xfrm>
              <a:off x="6507210" y="1253757"/>
              <a:ext cx="598932" cy="64704"/>
            </a:xfrm>
            <a:custGeom>
              <a:avLst/>
              <a:gdLst>
                <a:gd name="connsiteX0" fmla="*/ 598419 w 598932"/>
                <a:gd name="connsiteY0" fmla="*/ 1902 h 64704"/>
                <a:gd name="connsiteX1" fmla="*/ 537100 w 598932"/>
                <a:gd name="connsiteY1" fmla="*/ 9231 h 64704"/>
                <a:gd name="connsiteX2" fmla="*/ 420513 w 598932"/>
                <a:gd name="connsiteY2" fmla="*/ 15954 h 64704"/>
                <a:gd name="connsiteX3" fmla="*/ 279320 w 598932"/>
                <a:gd name="connsiteY3" fmla="*/ 28527 h 64704"/>
                <a:gd name="connsiteX4" fmla="*/ 91800 w 598932"/>
                <a:gd name="connsiteY4" fmla="*/ 50648 h 64704"/>
                <a:gd name="connsiteX5" fmla="*/ 15623 w 598932"/>
                <a:gd name="connsiteY5" fmla="*/ 61338 h 64704"/>
                <a:gd name="connsiteX6" fmla="*/ -514 w 598932"/>
                <a:gd name="connsiteY6" fmla="*/ 60330 h 64704"/>
                <a:gd name="connsiteX7" fmla="*/ 81715 w 598932"/>
                <a:gd name="connsiteY7" fmla="*/ 45605 h 64704"/>
                <a:gd name="connsiteX8" fmla="*/ 223985 w 598932"/>
                <a:gd name="connsiteY8" fmla="*/ 26914 h 64704"/>
                <a:gd name="connsiteX9" fmla="*/ 334721 w 598932"/>
                <a:gd name="connsiteY9" fmla="*/ 15551 h 64704"/>
                <a:gd name="connsiteX10" fmla="*/ 468049 w 598932"/>
                <a:gd name="connsiteY10" fmla="*/ 5735 h 64704"/>
                <a:gd name="connsiteX11" fmla="*/ 596401 w 598932"/>
                <a:gd name="connsiteY11" fmla="*/ -518 h 64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932" h="64704">
                  <a:moveTo>
                    <a:pt x="598419" y="1902"/>
                  </a:moveTo>
                  <a:cubicBezTo>
                    <a:pt x="578248" y="9097"/>
                    <a:pt x="557405" y="8626"/>
                    <a:pt x="537100" y="9231"/>
                  </a:cubicBezTo>
                  <a:cubicBezTo>
                    <a:pt x="498170" y="10979"/>
                    <a:pt x="459443" y="15417"/>
                    <a:pt x="420513" y="15954"/>
                  </a:cubicBezTo>
                  <a:cubicBezTo>
                    <a:pt x="373449" y="16896"/>
                    <a:pt x="326384" y="23686"/>
                    <a:pt x="279320" y="28527"/>
                  </a:cubicBezTo>
                  <a:cubicBezTo>
                    <a:pt x="216724" y="35251"/>
                    <a:pt x="154262" y="42983"/>
                    <a:pt x="91800" y="50648"/>
                  </a:cubicBezTo>
                  <a:cubicBezTo>
                    <a:pt x="66386" y="53808"/>
                    <a:pt x="40970" y="57775"/>
                    <a:pt x="15623" y="61338"/>
                  </a:cubicBezTo>
                  <a:cubicBezTo>
                    <a:pt x="10479" y="64028"/>
                    <a:pt x="4253" y="63692"/>
                    <a:pt x="-514" y="60330"/>
                  </a:cubicBezTo>
                  <a:cubicBezTo>
                    <a:pt x="26044" y="50513"/>
                    <a:pt x="54216" y="49707"/>
                    <a:pt x="81715" y="45605"/>
                  </a:cubicBezTo>
                  <a:cubicBezTo>
                    <a:pt x="128780" y="38882"/>
                    <a:pt x="176450" y="32562"/>
                    <a:pt x="223985" y="26914"/>
                  </a:cubicBezTo>
                  <a:cubicBezTo>
                    <a:pt x="260830" y="22544"/>
                    <a:pt x="297944" y="20594"/>
                    <a:pt x="334721" y="15551"/>
                  </a:cubicBezTo>
                  <a:cubicBezTo>
                    <a:pt x="379030" y="9500"/>
                    <a:pt x="423942" y="12794"/>
                    <a:pt x="468049" y="5735"/>
                  </a:cubicBezTo>
                  <a:cubicBezTo>
                    <a:pt x="510945" y="5735"/>
                    <a:pt x="553303" y="-4889"/>
                    <a:pt x="596401" y="-518"/>
                  </a:cubicBezTo>
                  <a:close/>
                </a:path>
              </a:pathLst>
            </a:custGeom>
            <a:solidFill>
              <a:srgbClr val="36474E"/>
            </a:solidFill>
            <a:ln w="6712" cap="flat">
              <a:noFill/>
              <a:prstDash val="solid"/>
              <a:miter/>
            </a:ln>
          </p:spPr>
          <p:txBody>
            <a:bodyPr rtlCol="0" anchor="ctr"/>
            <a:lstStyle/>
            <a:p>
              <a:endParaRPr lang="es-CO"/>
            </a:p>
          </p:txBody>
        </p:sp>
        <p:sp>
          <p:nvSpPr>
            <p:cNvPr id="614" name="Freeform: Shape 613">
              <a:extLst>
                <a:ext uri="{FF2B5EF4-FFF2-40B4-BE49-F238E27FC236}">
                  <a16:creationId xmlns:a16="http://schemas.microsoft.com/office/drawing/2014/main" id="{583F102F-5ECA-D4F5-B0FA-1D678C7E0CFC}"/>
                </a:ext>
              </a:extLst>
            </p:cNvPr>
            <p:cNvSpPr/>
            <p:nvPr/>
          </p:nvSpPr>
          <p:spPr>
            <a:xfrm>
              <a:off x="7264750" y="1241121"/>
              <a:ext cx="159481" cy="5017"/>
            </a:xfrm>
            <a:custGeom>
              <a:avLst/>
              <a:gdLst>
                <a:gd name="connsiteX0" fmla="*/ 158968 w 159481"/>
                <a:gd name="connsiteY0" fmla="*/ 3445 h 5017"/>
                <a:gd name="connsiteX1" fmla="*/ -514 w 159481"/>
                <a:gd name="connsiteY1" fmla="*/ 3445 h 5017"/>
                <a:gd name="connsiteX2" fmla="*/ 15286 w 159481"/>
                <a:gd name="connsiteY2" fmla="*/ -1262 h 5017"/>
                <a:gd name="connsiteX3" fmla="*/ 143034 w 159481"/>
                <a:gd name="connsiteY3" fmla="*/ -1262 h 5017"/>
                <a:gd name="connsiteX4" fmla="*/ 158968 w 159481"/>
                <a:gd name="connsiteY4" fmla="*/ 3445 h 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481" h="5017">
                  <a:moveTo>
                    <a:pt x="158968" y="3445"/>
                  </a:moveTo>
                  <a:lnTo>
                    <a:pt x="-514" y="3445"/>
                  </a:lnTo>
                  <a:cubicBezTo>
                    <a:pt x="3655" y="-589"/>
                    <a:pt x="9572" y="-2338"/>
                    <a:pt x="15286" y="-1262"/>
                  </a:cubicBezTo>
                  <a:lnTo>
                    <a:pt x="143034" y="-1262"/>
                  </a:lnTo>
                  <a:cubicBezTo>
                    <a:pt x="148816" y="-2338"/>
                    <a:pt x="154732" y="-589"/>
                    <a:pt x="158968" y="3445"/>
                  </a:cubicBezTo>
                  <a:close/>
                </a:path>
              </a:pathLst>
            </a:custGeom>
            <a:solidFill>
              <a:srgbClr val="141A1D"/>
            </a:solidFill>
            <a:ln w="6712" cap="flat">
              <a:noFill/>
              <a:prstDash val="solid"/>
              <a:miter/>
            </a:ln>
          </p:spPr>
          <p:txBody>
            <a:bodyPr rtlCol="0" anchor="ctr"/>
            <a:lstStyle/>
            <a:p>
              <a:endParaRPr lang="es-CO"/>
            </a:p>
          </p:txBody>
        </p:sp>
        <p:sp>
          <p:nvSpPr>
            <p:cNvPr id="615" name="Freeform: Shape 614">
              <a:extLst>
                <a:ext uri="{FF2B5EF4-FFF2-40B4-BE49-F238E27FC236}">
                  <a16:creationId xmlns:a16="http://schemas.microsoft.com/office/drawing/2014/main" id="{ABD54020-EBCD-3457-4EB0-DD95EEF1D086}"/>
                </a:ext>
              </a:extLst>
            </p:cNvPr>
            <p:cNvSpPr/>
            <p:nvPr/>
          </p:nvSpPr>
          <p:spPr>
            <a:xfrm>
              <a:off x="6975908" y="1250853"/>
              <a:ext cx="129495" cy="10927"/>
            </a:xfrm>
            <a:custGeom>
              <a:avLst/>
              <a:gdLst>
                <a:gd name="connsiteX0" fmla="*/ 127838 w 129495"/>
                <a:gd name="connsiteY0" fmla="*/ 2588 h 10927"/>
                <a:gd name="connsiteX1" fmla="*/ -514 w 129495"/>
                <a:gd name="connsiteY1" fmla="*/ 8840 h 10927"/>
                <a:gd name="connsiteX2" fmla="*/ 7958 w 129495"/>
                <a:gd name="connsiteY2" fmla="*/ 4471 h 10927"/>
                <a:gd name="connsiteX3" fmla="*/ 128982 w 129495"/>
                <a:gd name="connsiteY3" fmla="*/ -1043 h 10927"/>
                <a:gd name="connsiteX4" fmla="*/ 127838 w 129495"/>
                <a:gd name="connsiteY4" fmla="*/ 2588 h 10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495" h="10927">
                  <a:moveTo>
                    <a:pt x="127838" y="2588"/>
                  </a:moveTo>
                  <a:cubicBezTo>
                    <a:pt x="85009" y="3663"/>
                    <a:pt x="42516" y="11395"/>
                    <a:pt x="-514" y="8840"/>
                  </a:cubicBezTo>
                  <a:cubicBezTo>
                    <a:pt x="2310" y="7294"/>
                    <a:pt x="5201" y="4336"/>
                    <a:pt x="7958" y="4471"/>
                  </a:cubicBezTo>
                  <a:cubicBezTo>
                    <a:pt x="48299" y="6487"/>
                    <a:pt x="88640" y="-4001"/>
                    <a:pt x="128982" y="-1043"/>
                  </a:cubicBezTo>
                  <a:cubicBezTo>
                    <a:pt x="128982" y="235"/>
                    <a:pt x="128578" y="1512"/>
                    <a:pt x="127838" y="2588"/>
                  </a:cubicBezTo>
                  <a:close/>
                </a:path>
              </a:pathLst>
            </a:custGeom>
            <a:solidFill>
              <a:srgbClr val="141A1D"/>
            </a:solidFill>
            <a:ln w="6712" cap="flat">
              <a:noFill/>
              <a:prstDash val="solid"/>
              <a:miter/>
            </a:ln>
          </p:spPr>
          <p:txBody>
            <a:bodyPr rtlCol="0" anchor="ctr"/>
            <a:lstStyle/>
            <a:p>
              <a:endParaRPr lang="es-CO"/>
            </a:p>
          </p:txBody>
        </p:sp>
        <p:sp>
          <p:nvSpPr>
            <p:cNvPr id="616" name="Freeform: Shape 615">
              <a:extLst>
                <a:ext uri="{FF2B5EF4-FFF2-40B4-BE49-F238E27FC236}">
                  <a16:creationId xmlns:a16="http://schemas.microsoft.com/office/drawing/2014/main" id="{8F588399-5519-0485-9BB7-1A5A950A5D33}"/>
                </a:ext>
              </a:extLst>
            </p:cNvPr>
            <p:cNvSpPr/>
            <p:nvPr/>
          </p:nvSpPr>
          <p:spPr>
            <a:xfrm>
              <a:off x="7105470" y="1246251"/>
              <a:ext cx="124586" cy="5131"/>
            </a:xfrm>
            <a:custGeom>
              <a:avLst/>
              <a:gdLst>
                <a:gd name="connsiteX0" fmla="*/ 124073 w 124586"/>
                <a:gd name="connsiteY0" fmla="*/ -1282 h 5131"/>
                <a:gd name="connsiteX1" fmla="*/ 103028 w 124586"/>
                <a:gd name="connsiteY1" fmla="*/ 2819 h 5131"/>
                <a:gd name="connsiteX2" fmla="*/ -514 w 124586"/>
                <a:gd name="connsiteY2" fmla="*/ 3558 h 5131"/>
                <a:gd name="connsiteX3" fmla="*/ 20195 w 124586"/>
                <a:gd name="connsiteY3" fmla="*/ -1350 h 5131"/>
                <a:gd name="connsiteX4" fmla="*/ 124073 w 124586"/>
                <a:gd name="connsiteY4" fmla="*/ -1282 h 5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86" h="5131">
                  <a:moveTo>
                    <a:pt x="124073" y="-1282"/>
                  </a:moveTo>
                  <a:cubicBezTo>
                    <a:pt x="117955" y="4634"/>
                    <a:pt x="110155" y="2684"/>
                    <a:pt x="103028" y="2819"/>
                  </a:cubicBezTo>
                  <a:cubicBezTo>
                    <a:pt x="68469" y="3222"/>
                    <a:pt x="33977" y="3357"/>
                    <a:pt x="-514" y="3558"/>
                  </a:cubicBezTo>
                  <a:cubicBezTo>
                    <a:pt x="5067" y="-3165"/>
                    <a:pt x="12933" y="-1350"/>
                    <a:pt x="20195" y="-1350"/>
                  </a:cubicBezTo>
                  <a:cubicBezTo>
                    <a:pt x="54821" y="-1484"/>
                    <a:pt x="89446" y="-1350"/>
                    <a:pt x="124073" y="-1282"/>
                  </a:cubicBezTo>
                  <a:close/>
                </a:path>
              </a:pathLst>
            </a:custGeom>
            <a:solidFill>
              <a:srgbClr val="141A1D"/>
            </a:solidFill>
            <a:ln w="6712" cap="flat">
              <a:noFill/>
              <a:prstDash val="solid"/>
              <a:miter/>
            </a:ln>
          </p:spPr>
          <p:txBody>
            <a:bodyPr rtlCol="0" anchor="ctr"/>
            <a:lstStyle/>
            <a:p>
              <a:endParaRPr lang="es-CO"/>
            </a:p>
          </p:txBody>
        </p:sp>
        <p:sp>
          <p:nvSpPr>
            <p:cNvPr id="617" name="Freeform: Shape 616">
              <a:extLst>
                <a:ext uri="{FF2B5EF4-FFF2-40B4-BE49-F238E27FC236}">
                  <a16:creationId xmlns:a16="http://schemas.microsoft.com/office/drawing/2014/main" id="{01D71F4A-8CA8-BC11-8190-F663A12E7CE2}"/>
                </a:ext>
              </a:extLst>
            </p:cNvPr>
            <p:cNvSpPr/>
            <p:nvPr/>
          </p:nvSpPr>
          <p:spPr>
            <a:xfrm>
              <a:off x="6482198" y="1315983"/>
              <a:ext cx="22430" cy="6064"/>
            </a:xfrm>
            <a:custGeom>
              <a:avLst/>
              <a:gdLst>
                <a:gd name="connsiteX0" fmla="*/ 19993 w 22430"/>
                <a:gd name="connsiteY0" fmla="*/ 3348 h 6064"/>
                <a:gd name="connsiteX1" fmla="*/ 11118 w 22430"/>
                <a:gd name="connsiteY1" fmla="*/ 4491 h 6064"/>
                <a:gd name="connsiteX2" fmla="*/ -514 w 22430"/>
                <a:gd name="connsiteY2" fmla="*/ 2945 h 6064"/>
                <a:gd name="connsiteX3" fmla="*/ 20195 w 22430"/>
                <a:gd name="connsiteY3" fmla="*/ -1156 h 6064"/>
                <a:gd name="connsiteX4" fmla="*/ 21674 w 22430"/>
                <a:gd name="connsiteY4" fmla="*/ 1936 h 6064"/>
                <a:gd name="connsiteX5" fmla="*/ 19993 w 22430"/>
                <a:gd name="connsiteY5" fmla="*/ 3348 h 6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30" h="6064">
                  <a:moveTo>
                    <a:pt x="19993" y="3348"/>
                  </a:moveTo>
                  <a:lnTo>
                    <a:pt x="11118" y="4491"/>
                  </a:lnTo>
                  <a:lnTo>
                    <a:pt x="-514" y="2945"/>
                  </a:lnTo>
                  <a:cubicBezTo>
                    <a:pt x="5538" y="-2636"/>
                    <a:pt x="12933" y="-1694"/>
                    <a:pt x="20195" y="-1156"/>
                  </a:cubicBezTo>
                  <a:cubicBezTo>
                    <a:pt x="21741" y="-81"/>
                    <a:pt x="22279" y="928"/>
                    <a:pt x="21674" y="1936"/>
                  </a:cubicBezTo>
                  <a:cubicBezTo>
                    <a:pt x="21069" y="2945"/>
                    <a:pt x="20531" y="3348"/>
                    <a:pt x="19993" y="3348"/>
                  </a:cubicBezTo>
                  <a:close/>
                </a:path>
              </a:pathLst>
            </a:custGeom>
            <a:solidFill>
              <a:srgbClr val="36474E"/>
            </a:solidFill>
            <a:ln w="6712" cap="flat">
              <a:noFill/>
              <a:prstDash val="solid"/>
              <a:miter/>
            </a:ln>
          </p:spPr>
          <p:txBody>
            <a:bodyPr rtlCol="0" anchor="ctr"/>
            <a:lstStyle/>
            <a:p>
              <a:endParaRPr lang="es-CO"/>
            </a:p>
          </p:txBody>
        </p:sp>
        <p:sp>
          <p:nvSpPr>
            <p:cNvPr id="618" name="Freeform: Shape 617">
              <a:extLst>
                <a:ext uri="{FF2B5EF4-FFF2-40B4-BE49-F238E27FC236}">
                  <a16:creationId xmlns:a16="http://schemas.microsoft.com/office/drawing/2014/main" id="{E0210E0C-7B5E-6568-A8A3-ED5243C8596D}"/>
                </a:ext>
              </a:extLst>
            </p:cNvPr>
            <p:cNvSpPr/>
            <p:nvPr/>
          </p:nvSpPr>
          <p:spPr>
            <a:xfrm>
              <a:off x="6502705" y="1315848"/>
              <a:ext cx="20507" cy="5281"/>
            </a:xfrm>
            <a:custGeom>
              <a:avLst/>
              <a:gdLst>
                <a:gd name="connsiteX0" fmla="*/ -514 w 20507"/>
                <a:gd name="connsiteY0" fmla="*/ 3483 h 5281"/>
                <a:gd name="connsiteX1" fmla="*/ -514 w 20507"/>
                <a:gd name="connsiteY1" fmla="*/ -1022 h 5281"/>
                <a:gd name="connsiteX2" fmla="*/ 3924 w 20507"/>
                <a:gd name="connsiteY2" fmla="*/ -1560 h 5281"/>
                <a:gd name="connsiteX3" fmla="*/ 19993 w 20507"/>
                <a:gd name="connsiteY3" fmla="*/ -551 h 5281"/>
                <a:gd name="connsiteX4" fmla="*/ -514 w 20507"/>
                <a:gd name="connsiteY4" fmla="*/ 3483 h 5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07" h="5281">
                  <a:moveTo>
                    <a:pt x="-514" y="3483"/>
                  </a:moveTo>
                  <a:cubicBezTo>
                    <a:pt x="-514" y="2004"/>
                    <a:pt x="-514" y="457"/>
                    <a:pt x="-514" y="-1022"/>
                  </a:cubicBezTo>
                  <a:cubicBezTo>
                    <a:pt x="926" y="-1426"/>
                    <a:pt x="2425" y="-1627"/>
                    <a:pt x="3924" y="-1560"/>
                  </a:cubicBezTo>
                  <a:lnTo>
                    <a:pt x="19993" y="-551"/>
                  </a:lnTo>
                  <a:cubicBezTo>
                    <a:pt x="14077" y="4626"/>
                    <a:pt x="6748" y="3752"/>
                    <a:pt x="-514" y="3483"/>
                  </a:cubicBezTo>
                  <a:close/>
                </a:path>
              </a:pathLst>
            </a:custGeom>
            <a:solidFill>
              <a:srgbClr val="4A646E"/>
            </a:solidFill>
            <a:ln w="6712" cap="flat">
              <a:noFill/>
              <a:prstDash val="solid"/>
              <a:miter/>
            </a:ln>
          </p:spPr>
          <p:txBody>
            <a:bodyPr rtlCol="0" anchor="ctr"/>
            <a:lstStyle/>
            <a:p>
              <a:endParaRPr lang="es-CO"/>
            </a:p>
          </p:txBody>
        </p:sp>
        <p:sp>
          <p:nvSpPr>
            <p:cNvPr id="619" name="Freeform: Shape 618">
              <a:extLst>
                <a:ext uri="{FF2B5EF4-FFF2-40B4-BE49-F238E27FC236}">
                  <a16:creationId xmlns:a16="http://schemas.microsoft.com/office/drawing/2014/main" id="{BAA505CC-8F8F-093B-A116-08BE37720E1C}"/>
                </a:ext>
              </a:extLst>
            </p:cNvPr>
            <p:cNvSpPr/>
            <p:nvPr/>
          </p:nvSpPr>
          <p:spPr>
            <a:xfrm>
              <a:off x="6195164" y="1258373"/>
              <a:ext cx="2125179" cy="1024394"/>
            </a:xfrm>
            <a:custGeom>
              <a:avLst/>
              <a:gdLst>
                <a:gd name="connsiteX0" fmla="*/ 1995238 w 2125179"/>
                <a:gd name="connsiteY0" fmla="*/ 405136 h 1024394"/>
                <a:gd name="connsiteX1" fmla="*/ 2018905 w 2125179"/>
                <a:gd name="connsiteY1" fmla="*/ 439763 h 1024394"/>
                <a:gd name="connsiteX2" fmla="*/ 2080022 w 2125179"/>
                <a:gd name="connsiteY2" fmla="*/ 544313 h 1024394"/>
                <a:gd name="connsiteX3" fmla="*/ 2124666 w 2125179"/>
                <a:gd name="connsiteY3" fmla="*/ 688399 h 1024394"/>
                <a:gd name="connsiteX4" fmla="*/ 2047883 w 2125179"/>
                <a:gd name="connsiteY4" fmla="*/ 754491 h 1024394"/>
                <a:gd name="connsiteX5" fmla="*/ 1924978 w 2125179"/>
                <a:gd name="connsiteY5" fmla="*/ 824953 h 1024394"/>
                <a:gd name="connsiteX6" fmla="*/ 1659196 w 2125179"/>
                <a:gd name="connsiteY6" fmla="*/ 921167 h 1024394"/>
                <a:gd name="connsiteX7" fmla="*/ 1363361 w 2125179"/>
                <a:gd name="connsiteY7" fmla="*/ 973610 h 1024394"/>
                <a:gd name="connsiteX8" fmla="*/ 1223444 w 2125179"/>
                <a:gd name="connsiteY8" fmla="*/ 994991 h 1024394"/>
                <a:gd name="connsiteX9" fmla="*/ 1102421 w 2125179"/>
                <a:gd name="connsiteY9" fmla="*/ 1006892 h 1024394"/>
                <a:gd name="connsiteX10" fmla="*/ 998744 w 2125179"/>
                <a:gd name="connsiteY10" fmla="*/ 1018120 h 1024394"/>
                <a:gd name="connsiteX11" fmla="*/ 859970 w 2125179"/>
                <a:gd name="connsiteY11" fmla="*/ 1019263 h 1024394"/>
                <a:gd name="connsiteX12" fmla="*/ 746343 w 2125179"/>
                <a:gd name="connsiteY12" fmla="*/ 1007564 h 1024394"/>
                <a:gd name="connsiteX13" fmla="*/ 497572 w 2125179"/>
                <a:gd name="connsiteY13" fmla="*/ 924394 h 1024394"/>
                <a:gd name="connsiteX14" fmla="*/ 246919 w 2125179"/>
                <a:gd name="connsiteY14" fmla="*/ 734253 h 1024394"/>
                <a:gd name="connsiteX15" fmla="*/ 137796 w 2125179"/>
                <a:gd name="connsiteY15" fmla="*/ 621835 h 1024394"/>
                <a:gd name="connsiteX16" fmla="*/ 4401 w 2125179"/>
                <a:gd name="connsiteY16" fmla="*/ 310402 h 1024394"/>
                <a:gd name="connsiteX17" fmla="*/ -36 w 2125179"/>
                <a:gd name="connsiteY17" fmla="*/ 228442 h 1024394"/>
                <a:gd name="connsiteX18" fmla="*/ 12738 w 2125179"/>
                <a:gd name="connsiteY18" fmla="*/ 194824 h 1024394"/>
                <a:gd name="connsiteX19" fmla="*/ 212225 w 2125179"/>
                <a:gd name="connsiteY19" fmla="*/ 85634 h 1024394"/>
                <a:gd name="connsiteX20" fmla="*/ 302052 w 2125179"/>
                <a:gd name="connsiteY20" fmla="*/ 68489 h 1024394"/>
                <a:gd name="connsiteX21" fmla="*/ 421932 w 2125179"/>
                <a:gd name="connsiteY21" fmla="*/ 50672 h 1024394"/>
                <a:gd name="connsiteX22" fmla="*/ 559294 w 2125179"/>
                <a:gd name="connsiteY22" fmla="*/ 32854 h 1024394"/>
                <a:gd name="connsiteX23" fmla="*/ 635808 w 2125179"/>
                <a:gd name="connsiteY23" fmla="*/ 26534 h 1024394"/>
                <a:gd name="connsiteX24" fmla="*/ 788970 w 2125179"/>
                <a:gd name="connsiteY24" fmla="*/ 14970 h 1024394"/>
                <a:gd name="connsiteX25" fmla="*/ 862928 w 2125179"/>
                <a:gd name="connsiteY25" fmla="*/ 11271 h 1024394"/>
                <a:gd name="connsiteX26" fmla="*/ 914565 w 2125179"/>
                <a:gd name="connsiteY26" fmla="*/ 5019 h 1024394"/>
                <a:gd name="connsiteX27" fmla="*/ 983817 w 2125179"/>
                <a:gd name="connsiteY27" fmla="*/ 1388 h 1024394"/>
                <a:gd name="connsiteX28" fmla="*/ 1137719 w 2125179"/>
                <a:gd name="connsiteY28" fmla="*/ -24 h 1024394"/>
                <a:gd name="connsiteX29" fmla="*/ 1273736 w 2125179"/>
                <a:gd name="connsiteY29" fmla="*/ 2329 h 1024394"/>
                <a:gd name="connsiteX30" fmla="*/ 1433017 w 2125179"/>
                <a:gd name="connsiteY30" fmla="*/ 23643 h 1024394"/>
                <a:gd name="connsiteX31" fmla="*/ 1565134 w 2125179"/>
                <a:gd name="connsiteY31" fmla="*/ 57261 h 1024394"/>
                <a:gd name="connsiteX32" fmla="*/ 1724751 w 2125179"/>
                <a:gd name="connsiteY32" fmla="*/ 130413 h 1024394"/>
                <a:gd name="connsiteX33" fmla="*/ 1765092 w 2125179"/>
                <a:gd name="connsiteY33" fmla="*/ 163022 h 1024394"/>
                <a:gd name="connsiteX34" fmla="*/ 1909648 w 2125179"/>
                <a:gd name="connsiteY34" fmla="*/ 303140 h 1024394"/>
                <a:gd name="connsiteX35" fmla="*/ 1985153 w 2125179"/>
                <a:gd name="connsiteY35" fmla="*/ 395051 h 1024394"/>
                <a:gd name="connsiteX36" fmla="*/ 1989994 w 2125179"/>
                <a:gd name="connsiteY36" fmla="*/ 400094 h 1024394"/>
                <a:gd name="connsiteX37" fmla="*/ 1989994 w 2125179"/>
                <a:gd name="connsiteY37" fmla="*/ 400094 h 1024394"/>
                <a:gd name="connsiteX38" fmla="*/ 1994902 w 2125179"/>
                <a:gd name="connsiteY38" fmla="*/ 405271 h 1024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125179" h="1024394">
                  <a:moveTo>
                    <a:pt x="1995238" y="405136"/>
                  </a:moveTo>
                  <a:cubicBezTo>
                    <a:pt x="2000348" y="418583"/>
                    <a:pt x="2010434" y="428803"/>
                    <a:pt x="2018905" y="439763"/>
                  </a:cubicBezTo>
                  <a:cubicBezTo>
                    <a:pt x="2043043" y="472237"/>
                    <a:pt x="2063550" y="507334"/>
                    <a:pt x="2080022" y="544313"/>
                  </a:cubicBezTo>
                  <a:cubicBezTo>
                    <a:pt x="2099251" y="590907"/>
                    <a:pt x="2114177" y="639115"/>
                    <a:pt x="2124666" y="688399"/>
                  </a:cubicBezTo>
                  <a:cubicBezTo>
                    <a:pt x="2103487" y="715293"/>
                    <a:pt x="2075248" y="734589"/>
                    <a:pt x="2047883" y="754491"/>
                  </a:cubicBezTo>
                  <a:cubicBezTo>
                    <a:pt x="2009559" y="782461"/>
                    <a:pt x="1966798" y="803102"/>
                    <a:pt x="1924978" y="824953"/>
                  </a:cubicBezTo>
                  <a:cubicBezTo>
                    <a:pt x="1841202" y="869060"/>
                    <a:pt x="1751780" y="901467"/>
                    <a:pt x="1659196" y="921167"/>
                  </a:cubicBezTo>
                  <a:cubicBezTo>
                    <a:pt x="1561167" y="941943"/>
                    <a:pt x="1462936" y="961037"/>
                    <a:pt x="1363361" y="973610"/>
                  </a:cubicBezTo>
                  <a:cubicBezTo>
                    <a:pt x="1316296" y="979527"/>
                    <a:pt x="1270441" y="990353"/>
                    <a:pt x="1223444" y="994991"/>
                  </a:cubicBezTo>
                  <a:cubicBezTo>
                    <a:pt x="1183103" y="998958"/>
                    <a:pt x="1142762" y="1004673"/>
                    <a:pt x="1102421" y="1006892"/>
                  </a:cubicBezTo>
                  <a:cubicBezTo>
                    <a:pt x="1067593" y="1008842"/>
                    <a:pt x="1033169" y="1013011"/>
                    <a:pt x="998744" y="1018120"/>
                  </a:cubicBezTo>
                  <a:cubicBezTo>
                    <a:pt x="952687" y="1023970"/>
                    <a:pt x="906094" y="1024373"/>
                    <a:pt x="859970" y="1019263"/>
                  </a:cubicBezTo>
                  <a:cubicBezTo>
                    <a:pt x="821982" y="1015969"/>
                    <a:pt x="784062" y="1013346"/>
                    <a:pt x="746343" y="1007564"/>
                  </a:cubicBezTo>
                  <a:cubicBezTo>
                    <a:pt x="659475" y="993580"/>
                    <a:pt x="575431" y="965475"/>
                    <a:pt x="497572" y="924394"/>
                  </a:cubicBezTo>
                  <a:cubicBezTo>
                    <a:pt x="402837" y="875514"/>
                    <a:pt x="321953" y="808750"/>
                    <a:pt x="246919" y="734253"/>
                  </a:cubicBezTo>
                  <a:cubicBezTo>
                    <a:pt x="209872" y="697475"/>
                    <a:pt x="170674" y="662714"/>
                    <a:pt x="137796" y="621835"/>
                  </a:cubicBezTo>
                  <a:cubicBezTo>
                    <a:pt x="65061" y="532547"/>
                    <a:pt x="18843" y="424635"/>
                    <a:pt x="4401" y="310402"/>
                  </a:cubicBezTo>
                  <a:cubicBezTo>
                    <a:pt x="905" y="283508"/>
                    <a:pt x="2989" y="255740"/>
                    <a:pt x="-36" y="228442"/>
                  </a:cubicBezTo>
                  <a:cubicBezTo>
                    <a:pt x="-2127" y="215734"/>
                    <a:pt x="2747" y="202892"/>
                    <a:pt x="12738" y="194824"/>
                  </a:cubicBezTo>
                  <a:cubicBezTo>
                    <a:pt x="71784" y="146213"/>
                    <a:pt x="139463" y="109166"/>
                    <a:pt x="212225" y="85634"/>
                  </a:cubicBezTo>
                  <a:cubicBezTo>
                    <a:pt x="242817" y="83348"/>
                    <a:pt x="271863" y="72926"/>
                    <a:pt x="302052" y="68489"/>
                  </a:cubicBezTo>
                  <a:cubicBezTo>
                    <a:pt x="341989" y="62572"/>
                    <a:pt x="381726" y="55042"/>
                    <a:pt x="421932" y="50672"/>
                  </a:cubicBezTo>
                  <a:cubicBezTo>
                    <a:pt x="467854" y="45763"/>
                    <a:pt x="513439" y="38300"/>
                    <a:pt x="559294" y="32854"/>
                  </a:cubicBezTo>
                  <a:cubicBezTo>
                    <a:pt x="584709" y="29828"/>
                    <a:pt x="610326" y="29560"/>
                    <a:pt x="635808" y="26534"/>
                  </a:cubicBezTo>
                  <a:cubicBezTo>
                    <a:pt x="686705" y="20617"/>
                    <a:pt x="737938" y="18735"/>
                    <a:pt x="788970" y="14970"/>
                  </a:cubicBezTo>
                  <a:cubicBezTo>
                    <a:pt x="813780" y="13221"/>
                    <a:pt x="838455" y="11541"/>
                    <a:pt x="862928" y="11271"/>
                  </a:cubicBezTo>
                  <a:cubicBezTo>
                    <a:pt x="880276" y="10398"/>
                    <a:pt x="897555" y="8313"/>
                    <a:pt x="914565" y="5019"/>
                  </a:cubicBezTo>
                  <a:cubicBezTo>
                    <a:pt x="937559" y="2127"/>
                    <a:pt x="960689" y="918"/>
                    <a:pt x="983817" y="1388"/>
                  </a:cubicBezTo>
                  <a:cubicBezTo>
                    <a:pt x="1035185" y="985"/>
                    <a:pt x="1086822" y="4548"/>
                    <a:pt x="1137719" y="-24"/>
                  </a:cubicBezTo>
                  <a:cubicBezTo>
                    <a:pt x="1183507" y="-4192"/>
                    <a:pt x="1228554" y="1253"/>
                    <a:pt x="1273736" y="2329"/>
                  </a:cubicBezTo>
                  <a:cubicBezTo>
                    <a:pt x="1327390" y="4615"/>
                    <a:pt x="1380708" y="11742"/>
                    <a:pt x="1433017" y="23643"/>
                  </a:cubicBezTo>
                  <a:cubicBezTo>
                    <a:pt x="1477527" y="32854"/>
                    <a:pt x="1521834" y="43343"/>
                    <a:pt x="1565134" y="57261"/>
                  </a:cubicBezTo>
                  <a:cubicBezTo>
                    <a:pt x="1621208" y="74944"/>
                    <a:pt x="1676879" y="94509"/>
                    <a:pt x="1724751" y="130413"/>
                  </a:cubicBezTo>
                  <a:cubicBezTo>
                    <a:pt x="1738601" y="140834"/>
                    <a:pt x="1752183" y="151659"/>
                    <a:pt x="1765092" y="163022"/>
                  </a:cubicBezTo>
                  <a:cubicBezTo>
                    <a:pt x="1815653" y="207262"/>
                    <a:pt x="1863860" y="253991"/>
                    <a:pt x="1909648" y="303140"/>
                  </a:cubicBezTo>
                  <a:cubicBezTo>
                    <a:pt x="1936542" y="332052"/>
                    <a:pt x="1960074" y="364324"/>
                    <a:pt x="1985153" y="395051"/>
                  </a:cubicBezTo>
                  <a:cubicBezTo>
                    <a:pt x="1986834" y="396665"/>
                    <a:pt x="1988380" y="398413"/>
                    <a:pt x="1989994" y="400094"/>
                  </a:cubicBezTo>
                  <a:lnTo>
                    <a:pt x="1989994" y="400094"/>
                  </a:lnTo>
                  <a:cubicBezTo>
                    <a:pt x="1991742" y="401640"/>
                    <a:pt x="1993288" y="403523"/>
                    <a:pt x="1994902" y="405271"/>
                  </a:cubicBezTo>
                  <a:close/>
                </a:path>
              </a:pathLst>
            </a:custGeom>
            <a:solidFill>
              <a:srgbClr val="98C7DC"/>
            </a:solidFill>
            <a:ln w="6712" cap="flat">
              <a:noFill/>
              <a:prstDash val="solid"/>
              <a:miter/>
            </a:ln>
          </p:spPr>
          <p:txBody>
            <a:bodyPr rtlCol="0" anchor="ctr"/>
            <a:lstStyle/>
            <a:p>
              <a:endParaRPr lang="es-CO"/>
            </a:p>
          </p:txBody>
        </p:sp>
        <p:sp>
          <p:nvSpPr>
            <p:cNvPr id="620" name="Freeform: Shape 619">
              <a:extLst>
                <a:ext uri="{FF2B5EF4-FFF2-40B4-BE49-F238E27FC236}">
                  <a16:creationId xmlns:a16="http://schemas.microsoft.com/office/drawing/2014/main" id="{B0E3CB1C-BBE2-6441-09B8-7C073D1FEDE6}"/>
                </a:ext>
              </a:extLst>
            </p:cNvPr>
            <p:cNvSpPr/>
            <p:nvPr/>
          </p:nvSpPr>
          <p:spPr>
            <a:xfrm>
              <a:off x="8186076" y="1659837"/>
              <a:ext cx="4908" cy="5177"/>
            </a:xfrm>
            <a:custGeom>
              <a:avLst/>
              <a:gdLst>
                <a:gd name="connsiteX0" fmla="*/ 4394 w 4908"/>
                <a:gd name="connsiteY0" fmla="*/ 3604 h 5177"/>
                <a:gd name="connsiteX1" fmla="*/ -514 w 4908"/>
                <a:gd name="connsiteY1" fmla="*/ -1573 h 5177"/>
              </a:gdLst>
              <a:ahLst/>
              <a:cxnLst>
                <a:cxn ang="0">
                  <a:pos x="connsiteX0" y="connsiteY0"/>
                </a:cxn>
                <a:cxn ang="0">
                  <a:pos x="connsiteX1" y="connsiteY1"/>
                </a:cxn>
              </a:cxnLst>
              <a:rect l="l" t="t" r="r" b="b"/>
              <a:pathLst>
                <a:path w="4908" h="5177">
                  <a:moveTo>
                    <a:pt x="4394" y="3604"/>
                  </a:moveTo>
                  <a:lnTo>
                    <a:pt x="-514" y="-1573"/>
                  </a:lnTo>
                  <a:close/>
                </a:path>
              </a:pathLst>
            </a:custGeom>
            <a:solidFill>
              <a:srgbClr val="7AA0B1"/>
            </a:solidFill>
            <a:ln w="6712" cap="flat">
              <a:noFill/>
              <a:prstDash val="solid"/>
              <a:miter/>
            </a:ln>
          </p:spPr>
          <p:txBody>
            <a:bodyPr rtlCol="0" anchor="ctr"/>
            <a:lstStyle/>
            <a:p>
              <a:endParaRPr lang="es-CO"/>
            </a:p>
          </p:txBody>
        </p:sp>
        <p:sp>
          <p:nvSpPr>
            <p:cNvPr id="621" name="Freeform: Shape 620">
              <a:extLst>
                <a:ext uri="{FF2B5EF4-FFF2-40B4-BE49-F238E27FC236}">
                  <a16:creationId xmlns:a16="http://schemas.microsoft.com/office/drawing/2014/main" id="{CA4B8685-2902-82B8-95D2-92FFB9D71BB6}"/>
                </a:ext>
              </a:extLst>
            </p:cNvPr>
            <p:cNvSpPr/>
            <p:nvPr/>
          </p:nvSpPr>
          <p:spPr>
            <a:xfrm>
              <a:off x="8181033" y="1654862"/>
              <a:ext cx="4840" cy="5042"/>
            </a:xfrm>
            <a:custGeom>
              <a:avLst/>
              <a:gdLst>
                <a:gd name="connsiteX0" fmla="*/ 4327 w 4840"/>
                <a:gd name="connsiteY0" fmla="*/ 3470 h 5042"/>
                <a:gd name="connsiteX1" fmla="*/ -514 w 4840"/>
                <a:gd name="connsiteY1" fmla="*/ -1573 h 5042"/>
              </a:gdLst>
              <a:ahLst/>
              <a:cxnLst>
                <a:cxn ang="0">
                  <a:pos x="connsiteX0" y="connsiteY0"/>
                </a:cxn>
                <a:cxn ang="0">
                  <a:pos x="connsiteX1" y="connsiteY1"/>
                </a:cxn>
              </a:cxnLst>
              <a:rect l="l" t="t" r="r" b="b"/>
              <a:pathLst>
                <a:path w="4840" h="5042">
                  <a:moveTo>
                    <a:pt x="4327" y="3470"/>
                  </a:moveTo>
                  <a:lnTo>
                    <a:pt x="-514" y="-1573"/>
                  </a:lnTo>
                  <a:close/>
                </a:path>
              </a:pathLst>
            </a:custGeom>
            <a:solidFill>
              <a:srgbClr val="7AA0B1"/>
            </a:solidFill>
            <a:ln w="6712" cap="flat">
              <a:noFill/>
              <a:prstDash val="solid"/>
              <a:miter/>
            </a:ln>
          </p:spPr>
          <p:txBody>
            <a:bodyPr rtlCol="0" anchor="ctr"/>
            <a:lstStyle/>
            <a:p>
              <a:endParaRPr lang="es-CO"/>
            </a:p>
          </p:txBody>
        </p:sp>
        <p:sp>
          <p:nvSpPr>
            <p:cNvPr id="622" name="Freeform: Shape 621">
              <a:extLst>
                <a:ext uri="{FF2B5EF4-FFF2-40B4-BE49-F238E27FC236}">
                  <a16:creationId xmlns:a16="http://schemas.microsoft.com/office/drawing/2014/main" id="{C74DCF44-7C82-E102-CE80-1505A7B604B6}"/>
                </a:ext>
              </a:extLst>
            </p:cNvPr>
            <p:cNvSpPr/>
            <p:nvPr/>
          </p:nvSpPr>
          <p:spPr>
            <a:xfrm>
              <a:off x="6836662" y="1404555"/>
              <a:ext cx="1190854" cy="456029"/>
            </a:xfrm>
            <a:custGeom>
              <a:avLst/>
              <a:gdLst>
                <a:gd name="connsiteX0" fmla="*/ 399941 w 1190854"/>
                <a:gd name="connsiteY0" fmla="*/ -709 h 456029"/>
                <a:gd name="connsiteX1" fmla="*/ 572400 w 1190854"/>
                <a:gd name="connsiteY1" fmla="*/ 13209 h 456029"/>
                <a:gd name="connsiteX2" fmla="*/ 631432 w 1190854"/>
                <a:gd name="connsiteY2" fmla="*/ 8031 h 456029"/>
                <a:gd name="connsiteX3" fmla="*/ 767920 w 1190854"/>
                <a:gd name="connsiteY3" fmla="*/ 6082 h 456029"/>
                <a:gd name="connsiteX4" fmla="*/ 923839 w 1190854"/>
                <a:gd name="connsiteY4" fmla="*/ 34388 h 456029"/>
                <a:gd name="connsiteX5" fmla="*/ 1117745 w 1190854"/>
                <a:gd name="connsiteY5" fmla="*/ 136250 h 456029"/>
                <a:gd name="connsiteX6" fmla="*/ 1190225 w 1190854"/>
                <a:gd name="connsiteY6" fmla="*/ 293648 h 456029"/>
                <a:gd name="connsiteX7" fmla="*/ 1154993 w 1190854"/>
                <a:gd name="connsiteY7" fmla="*/ 385020 h 456029"/>
                <a:gd name="connsiteX8" fmla="*/ 1070680 w 1190854"/>
                <a:gd name="connsiteY8" fmla="*/ 434236 h 456029"/>
                <a:gd name="connsiteX9" fmla="*/ 1011245 w 1190854"/>
                <a:gd name="connsiteY9" fmla="*/ 437397 h 456029"/>
                <a:gd name="connsiteX10" fmla="*/ 852771 w 1190854"/>
                <a:gd name="connsiteY10" fmla="*/ 446608 h 456029"/>
                <a:gd name="connsiteX11" fmla="*/ 649249 w 1190854"/>
                <a:gd name="connsiteY11" fmla="*/ 452457 h 456029"/>
                <a:gd name="connsiteX12" fmla="*/ 509468 w 1190854"/>
                <a:gd name="connsiteY12" fmla="*/ 419714 h 456029"/>
                <a:gd name="connsiteX13" fmla="*/ 385620 w 1190854"/>
                <a:gd name="connsiteY13" fmla="*/ 398602 h 456029"/>
                <a:gd name="connsiteX14" fmla="*/ 307021 w 1190854"/>
                <a:gd name="connsiteY14" fmla="*/ 408955 h 456029"/>
                <a:gd name="connsiteX15" fmla="*/ 198437 w 1190854"/>
                <a:gd name="connsiteY15" fmla="*/ 407611 h 456029"/>
                <a:gd name="connsiteX16" fmla="*/ 76405 w 1190854"/>
                <a:gd name="connsiteY16" fmla="*/ 356512 h 456029"/>
                <a:gd name="connsiteX17" fmla="*/ -512 w 1190854"/>
                <a:gd name="connsiteY17" fmla="*/ 207048 h 456029"/>
                <a:gd name="connsiteX18" fmla="*/ 31290 w 1190854"/>
                <a:gd name="connsiteY18" fmla="*/ 120247 h 456029"/>
                <a:gd name="connsiteX19" fmla="*/ 190368 w 1190854"/>
                <a:gd name="connsiteY19" fmla="*/ 19395 h 456029"/>
                <a:gd name="connsiteX20" fmla="*/ 399941 w 1190854"/>
                <a:gd name="connsiteY20" fmla="*/ -709 h 456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90854" h="456029">
                  <a:moveTo>
                    <a:pt x="399941" y="-709"/>
                  </a:moveTo>
                  <a:cubicBezTo>
                    <a:pt x="457763" y="-3668"/>
                    <a:pt x="515787" y="972"/>
                    <a:pt x="572400" y="13209"/>
                  </a:cubicBezTo>
                  <a:cubicBezTo>
                    <a:pt x="592570" y="17714"/>
                    <a:pt x="612001" y="10654"/>
                    <a:pt x="631432" y="8031"/>
                  </a:cubicBezTo>
                  <a:cubicBezTo>
                    <a:pt x="676749" y="2653"/>
                    <a:pt x="722468" y="2048"/>
                    <a:pt x="767920" y="6082"/>
                  </a:cubicBezTo>
                  <a:cubicBezTo>
                    <a:pt x="820632" y="10654"/>
                    <a:pt x="872874" y="20134"/>
                    <a:pt x="923839" y="34388"/>
                  </a:cubicBezTo>
                  <a:cubicBezTo>
                    <a:pt x="996250" y="53415"/>
                    <a:pt x="1062814" y="85419"/>
                    <a:pt x="1117745" y="136250"/>
                  </a:cubicBezTo>
                  <a:cubicBezTo>
                    <a:pt x="1162524" y="177667"/>
                    <a:pt x="1192443" y="228698"/>
                    <a:pt x="1190225" y="293648"/>
                  </a:cubicBezTo>
                  <a:cubicBezTo>
                    <a:pt x="1189014" y="328610"/>
                    <a:pt x="1173214" y="357117"/>
                    <a:pt x="1154993" y="385020"/>
                  </a:cubicBezTo>
                  <a:cubicBezTo>
                    <a:pt x="1136840" y="414402"/>
                    <a:pt x="1105239" y="432892"/>
                    <a:pt x="1070680" y="434236"/>
                  </a:cubicBezTo>
                  <a:cubicBezTo>
                    <a:pt x="1050510" y="435716"/>
                    <a:pt x="1031079" y="437262"/>
                    <a:pt x="1011245" y="437397"/>
                  </a:cubicBezTo>
                  <a:cubicBezTo>
                    <a:pt x="958263" y="437867"/>
                    <a:pt x="905617" y="444120"/>
                    <a:pt x="852771" y="446608"/>
                  </a:cubicBezTo>
                  <a:cubicBezTo>
                    <a:pt x="784998" y="449768"/>
                    <a:pt x="717157" y="458307"/>
                    <a:pt x="649249" y="452457"/>
                  </a:cubicBezTo>
                  <a:cubicBezTo>
                    <a:pt x="601445" y="447750"/>
                    <a:pt x="554448" y="436724"/>
                    <a:pt x="509468" y="419714"/>
                  </a:cubicBezTo>
                  <a:cubicBezTo>
                    <a:pt x="469529" y="405258"/>
                    <a:pt x="428785" y="394567"/>
                    <a:pt x="385620" y="398602"/>
                  </a:cubicBezTo>
                  <a:cubicBezTo>
                    <a:pt x="359331" y="401022"/>
                    <a:pt x="332975" y="404115"/>
                    <a:pt x="307021" y="408955"/>
                  </a:cubicBezTo>
                  <a:cubicBezTo>
                    <a:pt x="271051" y="415209"/>
                    <a:pt x="234206" y="414738"/>
                    <a:pt x="198437" y="407611"/>
                  </a:cubicBezTo>
                  <a:cubicBezTo>
                    <a:pt x="154196" y="399543"/>
                    <a:pt x="111031" y="387440"/>
                    <a:pt x="76405" y="356512"/>
                  </a:cubicBezTo>
                  <a:cubicBezTo>
                    <a:pt x="31088" y="316776"/>
                    <a:pt x="-580" y="270115"/>
                    <a:pt x="-512" y="207048"/>
                  </a:cubicBezTo>
                  <a:cubicBezTo>
                    <a:pt x="-647" y="175245"/>
                    <a:pt x="10648" y="144452"/>
                    <a:pt x="31290" y="120247"/>
                  </a:cubicBezTo>
                  <a:cubicBezTo>
                    <a:pt x="73446" y="69821"/>
                    <a:pt x="127773" y="37952"/>
                    <a:pt x="190368" y="19395"/>
                  </a:cubicBezTo>
                  <a:cubicBezTo>
                    <a:pt x="257268" y="-776"/>
                    <a:pt x="325848" y="-1448"/>
                    <a:pt x="399941" y="-709"/>
                  </a:cubicBezTo>
                  <a:close/>
                </a:path>
              </a:pathLst>
            </a:custGeom>
            <a:solidFill>
              <a:srgbClr val="FCFEFD"/>
            </a:solidFill>
            <a:ln w="6712" cap="flat">
              <a:noFill/>
              <a:prstDash val="solid"/>
              <a:miter/>
            </a:ln>
          </p:spPr>
          <p:txBody>
            <a:bodyPr rtlCol="0" anchor="ctr"/>
            <a:lstStyle/>
            <a:p>
              <a:endParaRPr lang="es-CO"/>
            </a:p>
          </p:txBody>
        </p:sp>
      </p:grpSp>
      <p:sp>
        <p:nvSpPr>
          <p:cNvPr id="623" name="Flowchart: Delay 622">
            <a:extLst>
              <a:ext uri="{FF2B5EF4-FFF2-40B4-BE49-F238E27FC236}">
                <a16:creationId xmlns:a16="http://schemas.microsoft.com/office/drawing/2014/main" id="{C07B16D3-733F-F93E-1A0E-04E53ADDF278}"/>
              </a:ext>
            </a:extLst>
          </p:cNvPr>
          <p:cNvSpPr/>
          <p:nvPr/>
        </p:nvSpPr>
        <p:spPr>
          <a:xfrm rot="10800000">
            <a:off x="5597540" y="5490231"/>
            <a:ext cx="164432" cy="164432"/>
          </a:xfrm>
          <a:prstGeom prst="flowChartDelay">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sp>
        <p:nvSpPr>
          <p:cNvPr id="624" name="Flowchart: Delay 623">
            <a:extLst>
              <a:ext uri="{FF2B5EF4-FFF2-40B4-BE49-F238E27FC236}">
                <a16:creationId xmlns:a16="http://schemas.microsoft.com/office/drawing/2014/main" id="{180D6B05-90CF-B882-3148-87F88411249E}"/>
              </a:ext>
            </a:extLst>
          </p:cNvPr>
          <p:cNvSpPr/>
          <p:nvPr/>
        </p:nvSpPr>
        <p:spPr>
          <a:xfrm>
            <a:off x="5969015" y="3797642"/>
            <a:ext cx="164432" cy="164432"/>
          </a:xfrm>
          <a:prstGeom prst="flowChartDelay">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sp>
        <p:nvSpPr>
          <p:cNvPr id="625" name="Flowchart: Delay 624">
            <a:extLst>
              <a:ext uri="{FF2B5EF4-FFF2-40B4-BE49-F238E27FC236}">
                <a16:creationId xmlns:a16="http://schemas.microsoft.com/office/drawing/2014/main" id="{F26636B1-11BE-3039-6972-7124AE789730}"/>
              </a:ext>
            </a:extLst>
          </p:cNvPr>
          <p:cNvSpPr/>
          <p:nvPr/>
        </p:nvSpPr>
        <p:spPr>
          <a:xfrm rot="10800000">
            <a:off x="5597540" y="998307"/>
            <a:ext cx="164432" cy="164432"/>
          </a:xfrm>
          <a:prstGeom prst="flowChartDelay">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sp>
        <p:nvSpPr>
          <p:cNvPr id="626" name="Freeform: Shape 625">
            <a:extLst>
              <a:ext uri="{FF2B5EF4-FFF2-40B4-BE49-F238E27FC236}">
                <a16:creationId xmlns:a16="http://schemas.microsoft.com/office/drawing/2014/main" id="{8DDC20EF-A7E6-CBA2-3FF7-08368C80D04A}"/>
              </a:ext>
            </a:extLst>
          </p:cNvPr>
          <p:cNvSpPr/>
          <p:nvPr/>
        </p:nvSpPr>
        <p:spPr>
          <a:xfrm>
            <a:off x="5734626" y="270007"/>
            <a:ext cx="279400" cy="2167626"/>
          </a:xfrm>
          <a:custGeom>
            <a:avLst/>
            <a:gdLst>
              <a:gd name="connsiteX0" fmla="*/ 0 w 279400"/>
              <a:gd name="connsiteY0" fmla="*/ 2167626 h 2167626"/>
              <a:gd name="connsiteX1" fmla="*/ 0 w 279400"/>
              <a:gd name="connsiteY1" fmla="*/ 139700 h 2167626"/>
              <a:gd name="connsiteX2" fmla="*/ 139700 w 279400"/>
              <a:gd name="connsiteY2" fmla="*/ 0 h 2167626"/>
              <a:gd name="connsiteX3" fmla="*/ 279400 w 279400"/>
              <a:gd name="connsiteY3" fmla="*/ 139700 h 2167626"/>
              <a:gd name="connsiteX4" fmla="*/ 279400 w 279400"/>
              <a:gd name="connsiteY4" fmla="*/ 2167626 h 2167626"/>
              <a:gd name="connsiteX5" fmla="*/ 139700 w 279400"/>
              <a:gd name="connsiteY5" fmla="*/ 1926764 h 2167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9400" h="2167626">
                <a:moveTo>
                  <a:pt x="0" y="2167626"/>
                </a:moveTo>
                <a:lnTo>
                  <a:pt x="0" y="139700"/>
                </a:lnTo>
                <a:lnTo>
                  <a:pt x="139700" y="0"/>
                </a:lnTo>
                <a:lnTo>
                  <a:pt x="279400" y="139700"/>
                </a:lnTo>
                <a:lnTo>
                  <a:pt x="279400" y="2167626"/>
                </a:lnTo>
                <a:lnTo>
                  <a:pt x="139700" y="1926764"/>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s-CO"/>
          </a:p>
        </p:txBody>
      </p:sp>
      <p:sp>
        <p:nvSpPr>
          <p:cNvPr id="627" name="Freeform: Shape 626">
            <a:extLst>
              <a:ext uri="{FF2B5EF4-FFF2-40B4-BE49-F238E27FC236}">
                <a16:creationId xmlns:a16="http://schemas.microsoft.com/office/drawing/2014/main" id="{391E8FCC-ED24-DDBA-A2F7-F763DF4C8B08}"/>
              </a:ext>
            </a:extLst>
          </p:cNvPr>
          <p:cNvSpPr/>
          <p:nvPr/>
        </p:nvSpPr>
        <p:spPr>
          <a:xfrm>
            <a:off x="5734626" y="2437633"/>
            <a:ext cx="279400" cy="2167626"/>
          </a:xfrm>
          <a:custGeom>
            <a:avLst/>
            <a:gdLst>
              <a:gd name="connsiteX0" fmla="*/ 0 w 279400"/>
              <a:gd name="connsiteY0" fmla="*/ 2167626 h 2167626"/>
              <a:gd name="connsiteX1" fmla="*/ 0 w 279400"/>
              <a:gd name="connsiteY1" fmla="*/ 139700 h 2167626"/>
              <a:gd name="connsiteX2" fmla="*/ 139700 w 279400"/>
              <a:gd name="connsiteY2" fmla="*/ 0 h 2167626"/>
              <a:gd name="connsiteX3" fmla="*/ 279400 w 279400"/>
              <a:gd name="connsiteY3" fmla="*/ 139700 h 2167626"/>
              <a:gd name="connsiteX4" fmla="*/ 279400 w 279400"/>
              <a:gd name="connsiteY4" fmla="*/ 2167626 h 2167626"/>
              <a:gd name="connsiteX5" fmla="*/ 139700 w 279400"/>
              <a:gd name="connsiteY5" fmla="*/ 1926764 h 2167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9400" h="2167626">
                <a:moveTo>
                  <a:pt x="0" y="2167626"/>
                </a:moveTo>
                <a:lnTo>
                  <a:pt x="0" y="139700"/>
                </a:lnTo>
                <a:lnTo>
                  <a:pt x="139700" y="0"/>
                </a:lnTo>
                <a:lnTo>
                  <a:pt x="279400" y="139700"/>
                </a:lnTo>
                <a:lnTo>
                  <a:pt x="279400" y="2167626"/>
                </a:lnTo>
                <a:lnTo>
                  <a:pt x="139700" y="1926764"/>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s-CO"/>
          </a:p>
        </p:txBody>
      </p:sp>
      <p:sp>
        <p:nvSpPr>
          <p:cNvPr id="628" name="Freeform: Shape 627">
            <a:extLst>
              <a:ext uri="{FF2B5EF4-FFF2-40B4-BE49-F238E27FC236}">
                <a16:creationId xmlns:a16="http://schemas.microsoft.com/office/drawing/2014/main" id="{FA630DAE-FFE2-459D-9BD3-0223832B4E58}"/>
              </a:ext>
            </a:extLst>
          </p:cNvPr>
          <p:cNvSpPr/>
          <p:nvPr/>
        </p:nvSpPr>
        <p:spPr>
          <a:xfrm>
            <a:off x="5734626" y="4690374"/>
            <a:ext cx="279400" cy="2167626"/>
          </a:xfrm>
          <a:custGeom>
            <a:avLst/>
            <a:gdLst>
              <a:gd name="connsiteX0" fmla="*/ 0 w 279400"/>
              <a:gd name="connsiteY0" fmla="*/ 2167626 h 2167626"/>
              <a:gd name="connsiteX1" fmla="*/ 0 w 279400"/>
              <a:gd name="connsiteY1" fmla="*/ 139700 h 2167626"/>
              <a:gd name="connsiteX2" fmla="*/ 139700 w 279400"/>
              <a:gd name="connsiteY2" fmla="*/ 0 h 2167626"/>
              <a:gd name="connsiteX3" fmla="*/ 279400 w 279400"/>
              <a:gd name="connsiteY3" fmla="*/ 139700 h 2167626"/>
              <a:gd name="connsiteX4" fmla="*/ 279400 w 279400"/>
              <a:gd name="connsiteY4" fmla="*/ 2167626 h 2167626"/>
              <a:gd name="connsiteX5" fmla="*/ 139700 w 279400"/>
              <a:gd name="connsiteY5" fmla="*/ 1926764 h 2167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9400" h="2167626">
                <a:moveTo>
                  <a:pt x="0" y="2167626"/>
                </a:moveTo>
                <a:lnTo>
                  <a:pt x="0" y="139700"/>
                </a:lnTo>
                <a:lnTo>
                  <a:pt x="139700" y="0"/>
                </a:lnTo>
                <a:lnTo>
                  <a:pt x="279400" y="139700"/>
                </a:lnTo>
                <a:lnTo>
                  <a:pt x="279400" y="2167626"/>
                </a:lnTo>
                <a:lnTo>
                  <a:pt x="139700" y="1926764"/>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s-CO"/>
          </a:p>
        </p:txBody>
      </p:sp>
      <p:sp>
        <p:nvSpPr>
          <p:cNvPr id="629" name="Freeform: Shape 628">
            <a:extLst>
              <a:ext uri="{FF2B5EF4-FFF2-40B4-BE49-F238E27FC236}">
                <a16:creationId xmlns:a16="http://schemas.microsoft.com/office/drawing/2014/main" id="{23895092-BA11-6681-0A91-4F763C4E64B2}"/>
              </a:ext>
            </a:extLst>
          </p:cNvPr>
          <p:cNvSpPr/>
          <p:nvPr/>
        </p:nvSpPr>
        <p:spPr>
          <a:xfrm rot="10800000">
            <a:off x="5600046" y="1045932"/>
            <a:ext cx="1511014" cy="561253"/>
          </a:xfrm>
          <a:custGeom>
            <a:avLst/>
            <a:gdLst>
              <a:gd name="connsiteX0" fmla="*/ 1511014 w 1511014"/>
              <a:gd name="connsiteY0" fmla="*/ 561253 h 561253"/>
              <a:gd name="connsiteX1" fmla="*/ 1439047 w 1511014"/>
              <a:gd name="connsiteY1" fmla="*/ 488418 h 561253"/>
              <a:gd name="connsiteX2" fmla="*/ 986081 w 1511014"/>
              <a:gd name="connsiteY2" fmla="*/ 488418 h 561253"/>
              <a:gd name="connsiteX3" fmla="*/ 986076 w 1511014"/>
              <a:gd name="connsiteY3" fmla="*/ 488419 h 561253"/>
              <a:gd name="connsiteX4" fmla="*/ 524649 w 1511014"/>
              <a:gd name="connsiteY4" fmla="*/ 488419 h 561253"/>
              <a:gd name="connsiteX5" fmla="*/ 515963 w 1511014"/>
              <a:gd name="connsiteY5" fmla="*/ 486644 h 561253"/>
              <a:gd name="connsiteX6" fmla="*/ 244188 w 1511014"/>
              <a:gd name="connsiteY6" fmla="*/ 486644 h 561253"/>
              <a:gd name="connsiteX7" fmla="*/ 244188 w 1511014"/>
              <a:gd name="connsiteY7" fmla="*/ 485775 h 561253"/>
              <a:gd name="connsiteX8" fmla="*/ 243321 w 1511014"/>
              <a:gd name="connsiteY8" fmla="*/ 486642 h 561253"/>
              <a:gd name="connsiteX9" fmla="*/ 0 w 1511014"/>
              <a:gd name="connsiteY9" fmla="*/ 486642 h 561253"/>
              <a:gd name="connsiteX10" fmla="*/ 243321 w 1511014"/>
              <a:gd name="connsiteY10" fmla="*/ 243322 h 561253"/>
              <a:gd name="connsiteX11" fmla="*/ 0 w 1511014"/>
              <a:gd name="connsiteY11" fmla="*/ 1 h 561253"/>
              <a:gd name="connsiteX12" fmla="*/ 243321 w 1511014"/>
              <a:gd name="connsiteY12" fmla="*/ 1 h 561253"/>
              <a:gd name="connsiteX13" fmla="*/ 244188 w 1511014"/>
              <a:gd name="connsiteY13" fmla="*/ 868 h 561253"/>
              <a:gd name="connsiteX14" fmla="*/ 244188 w 1511014"/>
              <a:gd name="connsiteY14" fmla="*/ 0 h 561253"/>
              <a:gd name="connsiteX15" fmla="*/ 524646 w 1511014"/>
              <a:gd name="connsiteY15" fmla="*/ 0 h 561253"/>
              <a:gd name="connsiteX16" fmla="*/ 524649 w 1511014"/>
              <a:gd name="connsiteY16" fmla="*/ 0 h 561253"/>
              <a:gd name="connsiteX17" fmla="*/ 1430579 w 1511014"/>
              <a:gd name="connsiteY17" fmla="*/ 0 h 561253"/>
              <a:gd name="connsiteX18" fmla="*/ 1511014 w 1511014"/>
              <a:gd name="connsiteY18" fmla="*/ 81404 h 561253"/>
              <a:gd name="connsiteX19" fmla="*/ 1511014 w 1511014"/>
              <a:gd name="connsiteY19" fmla="*/ 192797 h 561253"/>
              <a:gd name="connsiteX20" fmla="*/ 1511014 w 1511014"/>
              <a:gd name="connsiteY20" fmla="*/ 407014 h 561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1014" h="561253">
                <a:moveTo>
                  <a:pt x="1511014" y="561253"/>
                </a:moveTo>
                <a:cubicBezTo>
                  <a:pt x="1511014" y="521027"/>
                  <a:pt x="1478793" y="488418"/>
                  <a:pt x="1439047" y="488418"/>
                </a:cubicBezTo>
                <a:lnTo>
                  <a:pt x="986081" y="488418"/>
                </a:lnTo>
                <a:lnTo>
                  <a:pt x="986076" y="488419"/>
                </a:lnTo>
                <a:lnTo>
                  <a:pt x="524649" y="488419"/>
                </a:lnTo>
                <a:lnTo>
                  <a:pt x="515963" y="486644"/>
                </a:lnTo>
                <a:lnTo>
                  <a:pt x="244188" y="486644"/>
                </a:lnTo>
                <a:lnTo>
                  <a:pt x="244188" y="485775"/>
                </a:lnTo>
                <a:lnTo>
                  <a:pt x="243321" y="486642"/>
                </a:lnTo>
                <a:lnTo>
                  <a:pt x="0" y="486642"/>
                </a:lnTo>
                <a:lnTo>
                  <a:pt x="243321" y="243322"/>
                </a:lnTo>
                <a:lnTo>
                  <a:pt x="0" y="1"/>
                </a:lnTo>
                <a:lnTo>
                  <a:pt x="243321" y="1"/>
                </a:lnTo>
                <a:lnTo>
                  <a:pt x="244188" y="868"/>
                </a:lnTo>
                <a:lnTo>
                  <a:pt x="244188" y="0"/>
                </a:lnTo>
                <a:lnTo>
                  <a:pt x="524646" y="0"/>
                </a:lnTo>
                <a:lnTo>
                  <a:pt x="524649" y="0"/>
                </a:lnTo>
                <a:lnTo>
                  <a:pt x="1430579" y="0"/>
                </a:lnTo>
                <a:cubicBezTo>
                  <a:pt x="1475002" y="0"/>
                  <a:pt x="1511014" y="36446"/>
                  <a:pt x="1511014" y="81404"/>
                </a:cubicBezTo>
                <a:lnTo>
                  <a:pt x="1511014" y="192797"/>
                </a:lnTo>
                <a:lnTo>
                  <a:pt x="1511014" y="407014"/>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s-CO">
              <a:solidFill>
                <a:schemeClr val="tx1"/>
              </a:solidFill>
            </a:endParaRPr>
          </a:p>
        </p:txBody>
      </p:sp>
      <p:sp>
        <p:nvSpPr>
          <p:cNvPr id="630" name="Freeform: Shape 629">
            <a:extLst>
              <a:ext uri="{FF2B5EF4-FFF2-40B4-BE49-F238E27FC236}">
                <a16:creationId xmlns:a16="http://schemas.microsoft.com/office/drawing/2014/main" id="{235436D6-549B-76F6-F93E-B5537E10203E}"/>
              </a:ext>
            </a:extLst>
          </p:cNvPr>
          <p:cNvSpPr/>
          <p:nvPr/>
        </p:nvSpPr>
        <p:spPr>
          <a:xfrm>
            <a:off x="4622433" y="3315706"/>
            <a:ext cx="1511014" cy="561253"/>
          </a:xfrm>
          <a:custGeom>
            <a:avLst/>
            <a:gdLst>
              <a:gd name="connsiteX0" fmla="*/ 1511014 w 1511014"/>
              <a:gd name="connsiteY0" fmla="*/ 561253 h 561253"/>
              <a:gd name="connsiteX1" fmla="*/ 1439047 w 1511014"/>
              <a:gd name="connsiteY1" fmla="*/ 488418 h 561253"/>
              <a:gd name="connsiteX2" fmla="*/ 986081 w 1511014"/>
              <a:gd name="connsiteY2" fmla="*/ 488418 h 561253"/>
              <a:gd name="connsiteX3" fmla="*/ 986076 w 1511014"/>
              <a:gd name="connsiteY3" fmla="*/ 488419 h 561253"/>
              <a:gd name="connsiteX4" fmla="*/ 524649 w 1511014"/>
              <a:gd name="connsiteY4" fmla="*/ 488419 h 561253"/>
              <a:gd name="connsiteX5" fmla="*/ 515963 w 1511014"/>
              <a:gd name="connsiteY5" fmla="*/ 486644 h 561253"/>
              <a:gd name="connsiteX6" fmla="*/ 244188 w 1511014"/>
              <a:gd name="connsiteY6" fmla="*/ 486644 h 561253"/>
              <a:gd name="connsiteX7" fmla="*/ 244188 w 1511014"/>
              <a:gd name="connsiteY7" fmla="*/ 485775 h 561253"/>
              <a:gd name="connsiteX8" fmla="*/ 243321 w 1511014"/>
              <a:gd name="connsiteY8" fmla="*/ 486642 h 561253"/>
              <a:gd name="connsiteX9" fmla="*/ 0 w 1511014"/>
              <a:gd name="connsiteY9" fmla="*/ 486642 h 561253"/>
              <a:gd name="connsiteX10" fmla="*/ 243321 w 1511014"/>
              <a:gd name="connsiteY10" fmla="*/ 243322 h 561253"/>
              <a:gd name="connsiteX11" fmla="*/ 0 w 1511014"/>
              <a:gd name="connsiteY11" fmla="*/ 1 h 561253"/>
              <a:gd name="connsiteX12" fmla="*/ 243321 w 1511014"/>
              <a:gd name="connsiteY12" fmla="*/ 1 h 561253"/>
              <a:gd name="connsiteX13" fmla="*/ 244188 w 1511014"/>
              <a:gd name="connsiteY13" fmla="*/ 868 h 561253"/>
              <a:gd name="connsiteX14" fmla="*/ 244188 w 1511014"/>
              <a:gd name="connsiteY14" fmla="*/ 0 h 561253"/>
              <a:gd name="connsiteX15" fmla="*/ 524646 w 1511014"/>
              <a:gd name="connsiteY15" fmla="*/ 0 h 561253"/>
              <a:gd name="connsiteX16" fmla="*/ 524649 w 1511014"/>
              <a:gd name="connsiteY16" fmla="*/ 0 h 561253"/>
              <a:gd name="connsiteX17" fmla="*/ 1430579 w 1511014"/>
              <a:gd name="connsiteY17" fmla="*/ 0 h 561253"/>
              <a:gd name="connsiteX18" fmla="*/ 1511014 w 1511014"/>
              <a:gd name="connsiteY18" fmla="*/ 81404 h 561253"/>
              <a:gd name="connsiteX19" fmla="*/ 1511014 w 1511014"/>
              <a:gd name="connsiteY19" fmla="*/ 192797 h 561253"/>
              <a:gd name="connsiteX20" fmla="*/ 1511014 w 1511014"/>
              <a:gd name="connsiteY20" fmla="*/ 407014 h 561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1014" h="561253">
                <a:moveTo>
                  <a:pt x="1511014" y="561253"/>
                </a:moveTo>
                <a:cubicBezTo>
                  <a:pt x="1511014" y="521027"/>
                  <a:pt x="1478793" y="488418"/>
                  <a:pt x="1439047" y="488418"/>
                </a:cubicBezTo>
                <a:lnTo>
                  <a:pt x="986081" y="488418"/>
                </a:lnTo>
                <a:lnTo>
                  <a:pt x="986076" y="488419"/>
                </a:lnTo>
                <a:lnTo>
                  <a:pt x="524649" y="488419"/>
                </a:lnTo>
                <a:lnTo>
                  <a:pt x="515963" y="486644"/>
                </a:lnTo>
                <a:lnTo>
                  <a:pt x="244188" y="486644"/>
                </a:lnTo>
                <a:lnTo>
                  <a:pt x="244188" y="485775"/>
                </a:lnTo>
                <a:lnTo>
                  <a:pt x="243321" y="486642"/>
                </a:lnTo>
                <a:lnTo>
                  <a:pt x="0" y="486642"/>
                </a:lnTo>
                <a:lnTo>
                  <a:pt x="243321" y="243322"/>
                </a:lnTo>
                <a:lnTo>
                  <a:pt x="0" y="1"/>
                </a:lnTo>
                <a:lnTo>
                  <a:pt x="243321" y="1"/>
                </a:lnTo>
                <a:lnTo>
                  <a:pt x="244188" y="868"/>
                </a:lnTo>
                <a:lnTo>
                  <a:pt x="244188" y="0"/>
                </a:lnTo>
                <a:lnTo>
                  <a:pt x="524646" y="0"/>
                </a:lnTo>
                <a:lnTo>
                  <a:pt x="524649" y="0"/>
                </a:lnTo>
                <a:lnTo>
                  <a:pt x="1430579" y="0"/>
                </a:lnTo>
                <a:cubicBezTo>
                  <a:pt x="1475002" y="0"/>
                  <a:pt x="1511014" y="36446"/>
                  <a:pt x="1511014" y="81404"/>
                </a:cubicBezTo>
                <a:lnTo>
                  <a:pt x="1511014" y="192797"/>
                </a:lnTo>
                <a:lnTo>
                  <a:pt x="1511014" y="407014"/>
                </a:lnTo>
                <a:close/>
              </a:path>
            </a:pathLst>
          </a:cu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s-CO">
              <a:solidFill>
                <a:schemeClr val="tx1"/>
              </a:solidFill>
            </a:endParaRPr>
          </a:p>
        </p:txBody>
      </p:sp>
      <p:sp>
        <p:nvSpPr>
          <p:cNvPr id="631" name="Freeform: Shape 630">
            <a:extLst>
              <a:ext uri="{FF2B5EF4-FFF2-40B4-BE49-F238E27FC236}">
                <a16:creationId xmlns:a16="http://schemas.microsoft.com/office/drawing/2014/main" id="{2484A101-2786-4752-19E7-8AC41D1AD97A}"/>
              </a:ext>
            </a:extLst>
          </p:cNvPr>
          <p:cNvSpPr/>
          <p:nvPr/>
        </p:nvSpPr>
        <p:spPr>
          <a:xfrm rot="10800000">
            <a:off x="5600046" y="5537856"/>
            <a:ext cx="1511014" cy="561253"/>
          </a:xfrm>
          <a:custGeom>
            <a:avLst/>
            <a:gdLst>
              <a:gd name="connsiteX0" fmla="*/ 1511014 w 1511014"/>
              <a:gd name="connsiteY0" fmla="*/ 561253 h 561253"/>
              <a:gd name="connsiteX1" fmla="*/ 1439047 w 1511014"/>
              <a:gd name="connsiteY1" fmla="*/ 488418 h 561253"/>
              <a:gd name="connsiteX2" fmla="*/ 986081 w 1511014"/>
              <a:gd name="connsiteY2" fmla="*/ 488418 h 561253"/>
              <a:gd name="connsiteX3" fmla="*/ 986076 w 1511014"/>
              <a:gd name="connsiteY3" fmla="*/ 488419 h 561253"/>
              <a:gd name="connsiteX4" fmla="*/ 524649 w 1511014"/>
              <a:gd name="connsiteY4" fmla="*/ 488419 h 561253"/>
              <a:gd name="connsiteX5" fmla="*/ 515963 w 1511014"/>
              <a:gd name="connsiteY5" fmla="*/ 486644 h 561253"/>
              <a:gd name="connsiteX6" fmla="*/ 244188 w 1511014"/>
              <a:gd name="connsiteY6" fmla="*/ 486644 h 561253"/>
              <a:gd name="connsiteX7" fmla="*/ 244188 w 1511014"/>
              <a:gd name="connsiteY7" fmla="*/ 485775 h 561253"/>
              <a:gd name="connsiteX8" fmla="*/ 243321 w 1511014"/>
              <a:gd name="connsiteY8" fmla="*/ 486642 h 561253"/>
              <a:gd name="connsiteX9" fmla="*/ 0 w 1511014"/>
              <a:gd name="connsiteY9" fmla="*/ 486642 h 561253"/>
              <a:gd name="connsiteX10" fmla="*/ 243321 w 1511014"/>
              <a:gd name="connsiteY10" fmla="*/ 243322 h 561253"/>
              <a:gd name="connsiteX11" fmla="*/ 0 w 1511014"/>
              <a:gd name="connsiteY11" fmla="*/ 1 h 561253"/>
              <a:gd name="connsiteX12" fmla="*/ 243321 w 1511014"/>
              <a:gd name="connsiteY12" fmla="*/ 1 h 561253"/>
              <a:gd name="connsiteX13" fmla="*/ 244188 w 1511014"/>
              <a:gd name="connsiteY13" fmla="*/ 868 h 561253"/>
              <a:gd name="connsiteX14" fmla="*/ 244188 w 1511014"/>
              <a:gd name="connsiteY14" fmla="*/ 0 h 561253"/>
              <a:gd name="connsiteX15" fmla="*/ 524646 w 1511014"/>
              <a:gd name="connsiteY15" fmla="*/ 0 h 561253"/>
              <a:gd name="connsiteX16" fmla="*/ 524649 w 1511014"/>
              <a:gd name="connsiteY16" fmla="*/ 0 h 561253"/>
              <a:gd name="connsiteX17" fmla="*/ 1430579 w 1511014"/>
              <a:gd name="connsiteY17" fmla="*/ 0 h 561253"/>
              <a:gd name="connsiteX18" fmla="*/ 1511014 w 1511014"/>
              <a:gd name="connsiteY18" fmla="*/ 81404 h 561253"/>
              <a:gd name="connsiteX19" fmla="*/ 1511014 w 1511014"/>
              <a:gd name="connsiteY19" fmla="*/ 192797 h 561253"/>
              <a:gd name="connsiteX20" fmla="*/ 1511014 w 1511014"/>
              <a:gd name="connsiteY20" fmla="*/ 407014 h 561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1014" h="561253">
                <a:moveTo>
                  <a:pt x="1511014" y="561253"/>
                </a:moveTo>
                <a:cubicBezTo>
                  <a:pt x="1511014" y="521027"/>
                  <a:pt x="1478793" y="488418"/>
                  <a:pt x="1439047" y="488418"/>
                </a:cubicBezTo>
                <a:lnTo>
                  <a:pt x="986081" y="488418"/>
                </a:lnTo>
                <a:lnTo>
                  <a:pt x="986076" y="488419"/>
                </a:lnTo>
                <a:lnTo>
                  <a:pt x="524649" y="488419"/>
                </a:lnTo>
                <a:lnTo>
                  <a:pt x="515963" y="486644"/>
                </a:lnTo>
                <a:lnTo>
                  <a:pt x="244188" y="486644"/>
                </a:lnTo>
                <a:lnTo>
                  <a:pt x="244188" y="485775"/>
                </a:lnTo>
                <a:lnTo>
                  <a:pt x="243321" y="486642"/>
                </a:lnTo>
                <a:lnTo>
                  <a:pt x="0" y="486642"/>
                </a:lnTo>
                <a:lnTo>
                  <a:pt x="243321" y="243322"/>
                </a:lnTo>
                <a:lnTo>
                  <a:pt x="0" y="1"/>
                </a:lnTo>
                <a:lnTo>
                  <a:pt x="243321" y="1"/>
                </a:lnTo>
                <a:lnTo>
                  <a:pt x="244188" y="868"/>
                </a:lnTo>
                <a:lnTo>
                  <a:pt x="244188" y="0"/>
                </a:lnTo>
                <a:lnTo>
                  <a:pt x="524646" y="0"/>
                </a:lnTo>
                <a:lnTo>
                  <a:pt x="524649" y="0"/>
                </a:lnTo>
                <a:lnTo>
                  <a:pt x="1430579" y="0"/>
                </a:lnTo>
                <a:cubicBezTo>
                  <a:pt x="1475002" y="0"/>
                  <a:pt x="1511014" y="36446"/>
                  <a:pt x="1511014" y="81404"/>
                </a:cubicBezTo>
                <a:lnTo>
                  <a:pt x="1511014" y="192797"/>
                </a:lnTo>
                <a:lnTo>
                  <a:pt x="1511014" y="407014"/>
                </a:lnTo>
                <a:close/>
              </a:path>
            </a:pathLst>
          </a:cu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s-CO">
              <a:solidFill>
                <a:schemeClr val="tx1"/>
              </a:solidFill>
            </a:endParaRPr>
          </a:p>
        </p:txBody>
      </p:sp>
      <p:sp>
        <p:nvSpPr>
          <p:cNvPr id="632" name="TextBox 631">
            <a:extLst>
              <a:ext uri="{FF2B5EF4-FFF2-40B4-BE49-F238E27FC236}">
                <a16:creationId xmlns:a16="http://schemas.microsoft.com/office/drawing/2014/main" id="{05CAF78A-5CC2-7C5E-B42A-A6FD7CC87A0C}"/>
              </a:ext>
            </a:extLst>
          </p:cNvPr>
          <p:cNvSpPr txBox="1"/>
          <p:nvPr/>
        </p:nvSpPr>
        <p:spPr>
          <a:xfrm>
            <a:off x="5896552" y="1139809"/>
            <a:ext cx="981075" cy="461665"/>
          </a:xfrm>
          <a:prstGeom prst="rect">
            <a:avLst/>
          </a:prstGeom>
          <a:noFill/>
        </p:spPr>
        <p:txBody>
          <a:bodyPr wrap="square" rtlCol="0">
            <a:spAutoFit/>
          </a:bodyPr>
          <a:lstStyle/>
          <a:p>
            <a:r>
              <a:rPr lang="es-CO" sz="2400" dirty="0">
                <a:solidFill>
                  <a:schemeClr val="bg1"/>
                </a:solidFill>
              </a:rPr>
              <a:t>2020</a:t>
            </a:r>
          </a:p>
        </p:txBody>
      </p:sp>
      <p:sp>
        <p:nvSpPr>
          <p:cNvPr id="633" name="TextBox 632">
            <a:extLst>
              <a:ext uri="{FF2B5EF4-FFF2-40B4-BE49-F238E27FC236}">
                <a16:creationId xmlns:a16="http://schemas.microsoft.com/office/drawing/2014/main" id="{EEE38D4F-559E-CB50-DAA7-D4001BF41920}"/>
              </a:ext>
            </a:extLst>
          </p:cNvPr>
          <p:cNvSpPr txBox="1"/>
          <p:nvPr/>
        </p:nvSpPr>
        <p:spPr>
          <a:xfrm>
            <a:off x="4870745" y="3341688"/>
            <a:ext cx="981075" cy="461665"/>
          </a:xfrm>
          <a:prstGeom prst="rect">
            <a:avLst/>
          </a:prstGeom>
          <a:noFill/>
        </p:spPr>
        <p:txBody>
          <a:bodyPr wrap="square" rtlCol="0">
            <a:spAutoFit/>
          </a:bodyPr>
          <a:lstStyle/>
          <a:p>
            <a:r>
              <a:rPr lang="es-CO" sz="2400" dirty="0">
                <a:solidFill>
                  <a:schemeClr val="bg1"/>
                </a:solidFill>
              </a:rPr>
              <a:t>2022</a:t>
            </a:r>
          </a:p>
        </p:txBody>
      </p:sp>
      <p:sp>
        <p:nvSpPr>
          <p:cNvPr id="634" name="TextBox 633">
            <a:extLst>
              <a:ext uri="{FF2B5EF4-FFF2-40B4-BE49-F238E27FC236}">
                <a16:creationId xmlns:a16="http://schemas.microsoft.com/office/drawing/2014/main" id="{637FBFA2-671F-181D-7A43-C2B796F74826}"/>
              </a:ext>
            </a:extLst>
          </p:cNvPr>
          <p:cNvSpPr txBox="1"/>
          <p:nvPr/>
        </p:nvSpPr>
        <p:spPr>
          <a:xfrm>
            <a:off x="5887029" y="5590706"/>
            <a:ext cx="981075" cy="461665"/>
          </a:xfrm>
          <a:prstGeom prst="rect">
            <a:avLst/>
          </a:prstGeom>
          <a:noFill/>
        </p:spPr>
        <p:txBody>
          <a:bodyPr wrap="square" rtlCol="0">
            <a:spAutoFit/>
          </a:bodyPr>
          <a:lstStyle/>
          <a:p>
            <a:r>
              <a:rPr lang="es-CO" sz="2400" dirty="0">
                <a:solidFill>
                  <a:schemeClr val="bg1"/>
                </a:solidFill>
              </a:rPr>
              <a:t>2024</a:t>
            </a:r>
          </a:p>
        </p:txBody>
      </p:sp>
      <p:sp>
        <p:nvSpPr>
          <p:cNvPr id="635" name="TextBox 10">
            <a:extLst>
              <a:ext uri="{FF2B5EF4-FFF2-40B4-BE49-F238E27FC236}">
                <a16:creationId xmlns:a16="http://schemas.microsoft.com/office/drawing/2014/main" id="{79AA8D7F-18CD-1522-6E94-1C2D7DC1E251}"/>
              </a:ext>
            </a:extLst>
          </p:cNvPr>
          <p:cNvSpPr txBox="1">
            <a:spLocks noChangeArrowheads="1"/>
          </p:cNvSpPr>
          <p:nvPr/>
        </p:nvSpPr>
        <p:spPr bwMode="auto">
          <a:xfrm>
            <a:off x="7245640" y="1174736"/>
            <a:ext cx="3558513" cy="107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2" tIns="45711" rIns="91422" bIns="45711">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r>
              <a:rPr lang="es-CO" sz="1600" b="1" dirty="0" err="1">
                <a:solidFill>
                  <a:schemeClr val="bg2"/>
                </a:solidFill>
                <a:latin typeface="Amatic" pitchFamily="2" charset="0"/>
                <a:cs typeface="Calibri Light" panose="020F0302020204030204" pitchFamily="34" charset="0"/>
              </a:rPr>
              <a:t>Lorem</a:t>
            </a:r>
            <a:r>
              <a:rPr lang="es-CO" sz="1600" b="1" dirty="0">
                <a:solidFill>
                  <a:schemeClr val="bg2"/>
                </a:solidFill>
                <a:latin typeface="Amatic" pitchFamily="2" charset="0"/>
                <a:cs typeface="Calibri Light" panose="020F0302020204030204" pitchFamily="34" charset="0"/>
              </a:rPr>
              <a:t> </a:t>
            </a:r>
            <a:r>
              <a:rPr lang="es-CO" sz="1600" b="1" dirty="0" err="1">
                <a:solidFill>
                  <a:schemeClr val="bg2"/>
                </a:solidFill>
                <a:latin typeface="Amatic" pitchFamily="2" charset="0"/>
                <a:cs typeface="Calibri Light" panose="020F0302020204030204" pitchFamily="34" charset="0"/>
              </a:rPr>
              <a:t>ipsum</a:t>
            </a:r>
            <a:r>
              <a:rPr lang="es-CO" sz="1600" b="1" dirty="0">
                <a:solidFill>
                  <a:schemeClr val="bg2"/>
                </a:solidFill>
                <a:latin typeface="Amatic" pitchFamily="2" charset="0"/>
                <a:cs typeface="Calibri Light" panose="020F0302020204030204" pitchFamily="34" charset="0"/>
              </a:rPr>
              <a:t> dolor </a:t>
            </a:r>
            <a:r>
              <a:rPr lang="es-CO" sz="1600" b="1" dirty="0" err="1">
                <a:solidFill>
                  <a:schemeClr val="bg2"/>
                </a:solidFill>
                <a:latin typeface="Amatic" pitchFamily="2" charset="0"/>
                <a:cs typeface="Calibri Light" panose="020F0302020204030204" pitchFamily="34" charset="0"/>
              </a:rPr>
              <a:t>sit</a:t>
            </a:r>
            <a:r>
              <a:rPr lang="es-CO" sz="1600" b="1" dirty="0">
                <a:solidFill>
                  <a:schemeClr val="bg2"/>
                </a:solidFill>
                <a:latin typeface="Amatic" pitchFamily="2" charset="0"/>
                <a:cs typeface="Calibri Light" panose="020F0302020204030204" pitchFamily="34" charset="0"/>
              </a:rPr>
              <a:t> </a:t>
            </a:r>
            <a:r>
              <a:rPr lang="es-CO" sz="1600" b="1" dirty="0" err="1">
                <a:solidFill>
                  <a:schemeClr val="bg2"/>
                </a:solidFill>
                <a:latin typeface="Amatic" pitchFamily="2" charset="0"/>
                <a:cs typeface="Calibri Light" panose="020F0302020204030204" pitchFamily="34" charset="0"/>
              </a:rPr>
              <a:t>amet</a:t>
            </a:r>
            <a:r>
              <a:rPr lang="es-CO" sz="1600" b="1" dirty="0">
                <a:solidFill>
                  <a:schemeClr val="bg2"/>
                </a:solidFill>
                <a:latin typeface="Amatic" pitchFamily="2" charset="0"/>
                <a:cs typeface="Calibri Light" panose="020F0302020204030204" pitchFamily="34" charset="0"/>
              </a:rPr>
              <a:t>, </a:t>
            </a:r>
            <a:r>
              <a:rPr lang="es-CO" sz="1600" b="1" dirty="0" err="1">
                <a:solidFill>
                  <a:schemeClr val="bg2"/>
                </a:solidFill>
                <a:latin typeface="Amatic" pitchFamily="2" charset="0"/>
                <a:cs typeface="Calibri Light" panose="020F0302020204030204" pitchFamily="34" charset="0"/>
              </a:rPr>
              <a:t>consectetur</a:t>
            </a:r>
            <a:r>
              <a:rPr lang="es-CO" sz="1600" b="1" dirty="0">
                <a:solidFill>
                  <a:schemeClr val="bg2"/>
                </a:solidFill>
                <a:latin typeface="Amatic" pitchFamily="2" charset="0"/>
                <a:cs typeface="Calibri Light" panose="020F0302020204030204" pitchFamily="34" charset="0"/>
              </a:rPr>
              <a:t> </a:t>
            </a:r>
            <a:r>
              <a:rPr lang="es-CO" sz="1600" b="1" dirty="0" err="1">
                <a:solidFill>
                  <a:schemeClr val="bg2"/>
                </a:solidFill>
                <a:latin typeface="Amatic" pitchFamily="2" charset="0"/>
                <a:cs typeface="Calibri Light" panose="020F0302020204030204" pitchFamily="34" charset="0"/>
              </a:rPr>
              <a:t>adipiscing</a:t>
            </a:r>
            <a:r>
              <a:rPr lang="es-CO" sz="1600" b="1" dirty="0">
                <a:solidFill>
                  <a:schemeClr val="bg2"/>
                </a:solidFill>
                <a:latin typeface="Amatic" pitchFamily="2" charset="0"/>
                <a:cs typeface="Calibri Light" panose="020F0302020204030204" pitchFamily="34" charset="0"/>
              </a:rPr>
              <a:t> </a:t>
            </a:r>
            <a:r>
              <a:rPr lang="es-CO" sz="1600" b="1" dirty="0" err="1">
                <a:solidFill>
                  <a:schemeClr val="bg2"/>
                </a:solidFill>
                <a:latin typeface="Amatic" pitchFamily="2" charset="0"/>
                <a:cs typeface="Calibri Light" panose="020F0302020204030204" pitchFamily="34" charset="0"/>
              </a:rPr>
              <a:t>elit</a:t>
            </a:r>
            <a:r>
              <a:rPr lang="es-CO" sz="1600" b="1" dirty="0">
                <a:solidFill>
                  <a:schemeClr val="bg2"/>
                </a:solidFill>
                <a:latin typeface="Amatic" pitchFamily="2" charset="0"/>
                <a:cs typeface="Calibri Light" panose="020F0302020204030204" pitchFamily="34" charset="0"/>
              </a:rPr>
              <a:t>. Quisque </a:t>
            </a:r>
            <a:r>
              <a:rPr lang="es-CO" sz="1600" b="1" dirty="0" err="1">
                <a:solidFill>
                  <a:schemeClr val="bg2"/>
                </a:solidFill>
                <a:latin typeface="Amatic" pitchFamily="2" charset="0"/>
                <a:cs typeface="Calibri Light" panose="020F0302020204030204" pitchFamily="34" charset="0"/>
              </a:rPr>
              <a:t>egestas</a:t>
            </a:r>
            <a:r>
              <a:rPr lang="es-CO" sz="1600" b="1" dirty="0">
                <a:solidFill>
                  <a:schemeClr val="bg2"/>
                </a:solidFill>
                <a:latin typeface="Amatic" pitchFamily="2" charset="0"/>
                <a:cs typeface="Calibri Light" panose="020F0302020204030204" pitchFamily="34" charset="0"/>
              </a:rPr>
              <a:t> </a:t>
            </a:r>
            <a:r>
              <a:rPr lang="es-CO" sz="1600" b="1" dirty="0" err="1">
                <a:solidFill>
                  <a:schemeClr val="bg2"/>
                </a:solidFill>
                <a:latin typeface="Amatic" pitchFamily="2" charset="0"/>
                <a:cs typeface="Calibri Light" panose="020F0302020204030204" pitchFamily="34" charset="0"/>
              </a:rPr>
              <a:t>nisi</a:t>
            </a:r>
            <a:r>
              <a:rPr lang="es-CO" sz="1600" b="1" dirty="0">
                <a:solidFill>
                  <a:schemeClr val="bg2"/>
                </a:solidFill>
                <a:latin typeface="Amatic" pitchFamily="2" charset="0"/>
                <a:cs typeface="Calibri Light" panose="020F0302020204030204" pitchFamily="34" charset="0"/>
              </a:rPr>
              <a:t> at leo </a:t>
            </a:r>
            <a:r>
              <a:rPr lang="es-CO" sz="1600" b="1" dirty="0" err="1">
                <a:solidFill>
                  <a:schemeClr val="bg2"/>
                </a:solidFill>
                <a:latin typeface="Amatic" pitchFamily="2" charset="0"/>
                <a:cs typeface="Calibri Light" panose="020F0302020204030204" pitchFamily="34" charset="0"/>
              </a:rPr>
              <a:t>posuere</a:t>
            </a:r>
            <a:r>
              <a:rPr lang="es-CO" sz="1600" b="1" dirty="0">
                <a:solidFill>
                  <a:schemeClr val="bg2"/>
                </a:solidFill>
                <a:latin typeface="Amatic" pitchFamily="2" charset="0"/>
                <a:cs typeface="Calibri Light" panose="020F0302020204030204" pitchFamily="34" charset="0"/>
              </a:rPr>
              <a:t>, vitae commodo neque </a:t>
            </a:r>
            <a:r>
              <a:rPr lang="es-CO" sz="1600" b="1" dirty="0" err="1">
                <a:solidFill>
                  <a:schemeClr val="bg2"/>
                </a:solidFill>
                <a:latin typeface="Amatic" pitchFamily="2" charset="0"/>
                <a:cs typeface="Calibri Light" panose="020F0302020204030204" pitchFamily="34" charset="0"/>
              </a:rPr>
              <a:t>laoreet</a:t>
            </a:r>
            <a:r>
              <a:rPr lang="es-CO" sz="1600" b="1" dirty="0">
                <a:solidFill>
                  <a:schemeClr val="bg2"/>
                </a:solidFill>
                <a:latin typeface="Amatic" pitchFamily="2" charset="0"/>
                <a:cs typeface="Calibri Light" panose="020F0302020204030204" pitchFamily="34" charset="0"/>
              </a:rPr>
              <a:t>. </a:t>
            </a:r>
            <a:r>
              <a:rPr lang="es-CO" sz="1600" b="1" dirty="0" err="1">
                <a:solidFill>
                  <a:schemeClr val="bg2"/>
                </a:solidFill>
                <a:latin typeface="Amatic" pitchFamily="2" charset="0"/>
                <a:cs typeface="Calibri Light" panose="020F0302020204030204" pitchFamily="34" charset="0"/>
              </a:rPr>
              <a:t>Integer</a:t>
            </a:r>
            <a:r>
              <a:rPr lang="es-CO" sz="1600" b="1" dirty="0">
                <a:solidFill>
                  <a:schemeClr val="bg2"/>
                </a:solidFill>
                <a:latin typeface="Amatic" pitchFamily="2" charset="0"/>
                <a:cs typeface="Calibri Light" panose="020F0302020204030204" pitchFamily="34" charset="0"/>
              </a:rPr>
              <a:t> urna justo, </a:t>
            </a:r>
            <a:endParaRPr lang="es-CO" sz="1600" dirty="0">
              <a:solidFill>
                <a:schemeClr val="bg2"/>
              </a:solidFill>
              <a:latin typeface="Amatic" pitchFamily="2" charset="0"/>
              <a:cs typeface="Calibri Light" panose="020F0302020204030204" pitchFamily="34" charset="0"/>
            </a:endParaRPr>
          </a:p>
          <a:p>
            <a:endParaRPr lang="es-CO" sz="1600" dirty="0">
              <a:solidFill>
                <a:schemeClr val="bg2"/>
              </a:solidFill>
              <a:latin typeface="Amatic" pitchFamily="2" charset="0"/>
              <a:cs typeface="Calibri Light" panose="020F0302020204030204" pitchFamily="34" charset="0"/>
            </a:endParaRPr>
          </a:p>
        </p:txBody>
      </p:sp>
      <p:sp>
        <p:nvSpPr>
          <p:cNvPr id="636" name="TextBox 10">
            <a:extLst>
              <a:ext uri="{FF2B5EF4-FFF2-40B4-BE49-F238E27FC236}">
                <a16:creationId xmlns:a16="http://schemas.microsoft.com/office/drawing/2014/main" id="{A8FD84B4-4A3E-298E-0BA9-868318A76D4B}"/>
              </a:ext>
            </a:extLst>
          </p:cNvPr>
          <p:cNvSpPr txBox="1">
            <a:spLocks noChangeArrowheads="1"/>
          </p:cNvSpPr>
          <p:nvPr/>
        </p:nvSpPr>
        <p:spPr bwMode="auto">
          <a:xfrm>
            <a:off x="735967" y="3301167"/>
            <a:ext cx="3558513" cy="107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2" tIns="45711" rIns="91422" bIns="45711">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r"/>
            <a:r>
              <a:rPr lang="es-CO" sz="1600" b="1" dirty="0" err="1">
                <a:solidFill>
                  <a:schemeClr val="bg2"/>
                </a:solidFill>
                <a:latin typeface="Amatic" pitchFamily="2" charset="0"/>
                <a:cs typeface="Calibri Light" panose="020F0302020204030204" pitchFamily="34" charset="0"/>
              </a:rPr>
              <a:t>Lorem</a:t>
            </a:r>
            <a:r>
              <a:rPr lang="es-CO" sz="1600" b="1" dirty="0">
                <a:solidFill>
                  <a:schemeClr val="bg2"/>
                </a:solidFill>
                <a:latin typeface="Amatic" pitchFamily="2" charset="0"/>
                <a:cs typeface="Calibri Light" panose="020F0302020204030204" pitchFamily="34" charset="0"/>
              </a:rPr>
              <a:t> </a:t>
            </a:r>
            <a:r>
              <a:rPr lang="es-CO" sz="1600" b="1" dirty="0" err="1">
                <a:solidFill>
                  <a:schemeClr val="bg2"/>
                </a:solidFill>
                <a:latin typeface="Amatic" pitchFamily="2" charset="0"/>
                <a:cs typeface="Calibri Light" panose="020F0302020204030204" pitchFamily="34" charset="0"/>
              </a:rPr>
              <a:t>ipsum</a:t>
            </a:r>
            <a:r>
              <a:rPr lang="es-CO" sz="1600" b="1" dirty="0">
                <a:solidFill>
                  <a:schemeClr val="bg2"/>
                </a:solidFill>
                <a:latin typeface="Amatic" pitchFamily="2" charset="0"/>
                <a:cs typeface="Calibri Light" panose="020F0302020204030204" pitchFamily="34" charset="0"/>
              </a:rPr>
              <a:t> dolor </a:t>
            </a:r>
            <a:r>
              <a:rPr lang="es-CO" sz="1600" b="1" dirty="0" err="1">
                <a:solidFill>
                  <a:schemeClr val="bg2"/>
                </a:solidFill>
                <a:latin typeface="Amatic" pitchFamily="2" charset="0"/>
                <a:cs typeface="Calibri Light" panose="020F0302020204030204" pitchFamily="34" charset="0"/>
              </a:rPr>
              <a:t>sit</a:t>
            </a:r>
            <a:r>
              <a:rPr lang="es-CO" sz="1600" b="1" dirty="0">
                <a:solidFill>
                  <a:schemeClr val="bg2"/>
                </a:solidFill>
                <a:latin typeface="Amatic" pitchFamily="2" charset="0"/>
                <a:cs typeface="Calibri Light" panose="020F0302020204030204" pitchFamily="34" charset="0"/>
              </a:rPr>
              <a:t> </a:t>
            </a:r>
            <a:r>
              <a:rPr lang="es-CO" sz="1600" b="1" dirty="0" err="1">
                <a:solidFill>
                  <a:schemeClr val="bg2"/>
                </a:solidFill>
                <a:latin typeface="Amatic" pitchFamily="2" charset="0"/>
                <a:cs typeface="Calibri Light" panose="020F0302020204030204" pitchFamily="34" charset="0"/>
              </a:rPr>
              <a:t>amet</a:t>
            </a:r>
            <a:r>
              <a:rPr lang="es-CO" sz="1600" b="1" dirty="0">
                <a:solidFill>
                  <a:schemeClr val="bg2"/>
                </a:solidFill>
                <a:latin typeface="Amatic" pitchFamily="2" charset="0"/>
                <a:cs typeface="Calibri Light" panose="020F0302020204030204" pitchFamily="34" charset="0"/>
              </a:rPr>
              <a:t>, </a:t>
            </a:r>
            <a:r>
              <a:rPr lang="es-CO" sz="1600" b="1" dirty="0" err="1">
                <a:solidFill>
                  <a:schemeClr val="bg2"/>
                </a:solidFill>
                <a:latin typeface="Amatic" pitchFamily="2" charset="0"/>
                <a:cs typeface="Calibri Light" panose="020F0302020204030204" pitchFamily="34" charset="0"/>
              </a:rPr>
              <a:t>consectetur</a:t>
            </a:r>
            <a:r>
              <a:rPr lang="es-CO" sz="1600" b="1" dirty="0">
                <a:solidFill>
                  <a:schemeClr val="bg2"/>
                </a:solidFill>
                <a:latin typeface="Amatic" pitchFamily="2" charset="0"/>
                <a:cs typeface="Calibri Light" panose="020F0302020204030204" pitchFamily="34" charset="0"/>
              </a:rPr>
              <a:t> </a:t>
            </a:r>
            <a:r>
              <a:rPr lang="es-CO" sz="1600" b="1" dirty="0" err="1">
                <a:solidFill>
                  <a:schemeClr val="bg2"/>
                </a:solidFill>
                <a:latin typeface="Amatic" pitchFamily="2" charset="0"/>
                <a:cs typeface="Calibri Light" panose="020F0302020204030204" pitchFamily="34" charset="0"/>
              </a:rPr>
              <a:t>adipiscing</a:t>
            </a:r>
            <a:r>
              <a:rPr lang="es-CO" sz="1600" b="1" dirty="0">
                <a:solidFill>
                  <a:schemeClr val="bg2"/>
                </a:solidFill>
                <a:latin typeface="Amatic" pitchFamily="2" charset="0"/>
                <a:cs typeface="Calibri Light" panose="020F0302020204030204" pitchFamily="34" charset="0"/>
              </a:rPr>
              <a:t> </a:t>
            </a:r>
            <a:r>
              <a:rPr lang="es-CO" sz="1600" b="1" dirty="0" err="1">
                <a:solidFill>
                  <a:schemeClr val="bg2"/>
                </a:solidFill>
                <a:latin typeface="Amatic" pitchFamily="2" charset="0"/>
                <a:cs typeface="Calibri Light" panose="020F0302020204030204" pitchFamily="34" charset="0"/>
              </a:rPr>
              <a:t>elit</a:t>
            </a:r>
            <a:r>
              <a:rPr lang="es-CO" sz="1600" b="1" dirty="0">
                <a:solidFill>
                  <a:schemeClr val="bg2"/>
                </a:solidFill>
                <a:latin typeface="Amatic" pitchFamily="2" charset="0"/>
                <a:cs typeface="Calibri Light" panose="020F0302020204030204" pitchFamily="34" charset="0"/>
              </a:rPr>
              <a:t>. Quisque </a:t>
            </a:r>
            <a:r>
              <a:rPr lang="es-CO" sz="1600" b="1" dirty="0" err="1">
                <a:solidFill>
                  <a:schemeClr val="bg2"/>
                </a:solidFill>
                <a:latin typeface="Amatic" pitchFamily="2" charset="0"/>
                <a:cs typeface="Calibri Light" panose="020F0302020204030204" pitchFamily="34" charset="0"/>
              </a:rPr>
              <a:t>egestas</a:t>
            </a:r>
            <a:r>
              <a:rPr lang="es-CO" sz="1600" b="1" dirty="0">
                <a:solidFill>
                  <a:schemeClr val="bg2"/>
                </a:solidFill>
                <a:latin typeface="Amatic" pitchFamily="2" charset="0"/>
                <a:cs typeface="Calibri Light" panose="020F0302020204030204" pitchFamily="34" charset="0"/>
              </a:rPr>
              <a:t> </a:t>
            </a:r>
            <a:r>
              <a:rPr lang="es-CO" sz="1600" b="1" dirty="0" err="1">
                <a:solidFill>
                  <a:schemeClr val="bg2"/>
                </a:solidFill>
                <a:latin typeface="Amatic" pitchFamily="2" charset="0"/>
                <a:cs typeface="Calibri Light" panose="020F0302020204030204" pitchFamily="34" charset="0"/>
              </a:rPr>
              <a:t>nisi</a:t>
            </a:r>
            <a:r>
              <a:rPr lang="es-CO" sz="1600" b="1" dirty="0">
                <a:solidFill>
                  <a:schemeClr val="bg2"/>
                </a:solidFill>
                <a:latin typeface="Amatic" pitchFamily="2" charset="0"/>
                <a:cs typeface="Calibri Light" panose="020F0302020204030204" pitchFamily="34" charset="0"/>
              </a:rPr>
              <a:t> at leo </a:t>
            </a:r>
            <a:r>
              <a:rPr lang="es-CO" sz="1600" b="1" dirty="0" err="1">
                <a:solidFill>
                  <a:schemeClr val="bg2"/>
                </a:solidFill>
                <a:latin typeface="Amatic" pitchFamily="2" charset="0"/>
                <a:cs typeface="Calibri Light" panose="020F0302020204030204" pitchFamily="34" charset="0"/>
              </a:rPr>
              <a:t>posuere</a:t>
            </a:r>
            <a:r>
              <a:rPr lang="es-CO" sz="1600" b="1" dirty="0">
                <a:solidFill>
                  <a:schemeClr val="bg2"/>
                </a:solidFill>
                <a:latin typeface="Amatic" pitchFamily="2" charset="0"/>
                <a:cs typeface="Calibri Light" panose="020F0302020204030204" pitchFamily="34" charset="0"/>
              </a:rPr>
              <a:t>, vitae commodo neque </a:t>
            </a:r>
            <a:r>
              <a:rPr lang="es-CO" sz="1600" b="1" dirty="0" err="1">
                <a:solidFill>
                  <a:schemeClr val="bg2"/>
                </a:solidFill>
                <a:latin typeface="Amatic" pitchFamily="2" charset="0"/>
                <a:cs typeface="Calibri Light" panose="020F0302020204030204" pitchFamily="34" charset="0"/>
              </a:rPr>
              <a:t>laoreet</a:t>
            </a:r>
            <a:r>
              <a:rPr lang="es-CO" sz="1600" b="1" dirty="0">
                <a:solidFill>
                  <a:schemeClr val="bg2"/>
                </a:solidFill>
                <a:latin typeface="Amatic" pitchFamily="2" charset="0"/>
                <a:cs typeface="Calibri Light" panose="020F0302020204030204" pitchFamily="34" charset="0"/>
              </a:rPr>
              <a:t>. </a:t>
            </a:r>
            <a:r>
              <a:rPr lang="es-CO" sz="1600" b="1" dirty="0" err="1">
                <a:solidFill>
                  <a:schemeClr val="bg2"/>
                </a:solidFill>
                <a:latin typeface="Amatic" pitchFamily="2" charset="0"/>
                <a:cs typeface="Calibri Light" panose="020F0302020204030204" pitchFamily="34" charset="0"/>
              </a:rPr>
              <a:t>Integer</a:t>
            </a:r>
            <a:r>
              <a:rPr lang="es-CO" sz="1600" b="1" dirty="0">
                <a:solidFill>
                  <a:schemeClr val="bg2"/>
                </a:solidFill>
                <a:latin typeface="Amatic" pitchFamily="2" charset="0"/>
                <a:cs typeface="Calibri Light" panose="020F0302020204030204" pitchFamily="34" charset="0"/>
              </a:rPr>
              <a:t> urna justo, </a:t>
            </a:r>
            <a:endParaRPr lang="es-CO" sz="1600" dirty="0">
              <a:solidFill>
                <a:schemeClr val="bg2"/>
              </a:solidFill>
              <a:latin typeface="Amatic" pitchFamily="2" charset="0"/>
              <a:cs typeface="Calibri Light" panose="020F0302020204030204" pitchFamily="34" charset="0"/>
            </a:endParaRPr>
          </a:p>
          <a:p>
            <a:pPr algn="r"/>
            <a:endParaRPr lang="es-CO" sz="1600" dirty="0">
              <a:solidFill>
                <a:schemeClr val="bg2"/>
              </a:solidFill>
              <a:latin typeface="Amatic" pitchFamily="2" charset="0"/>
              <a:cs typeface="Calibri Light" panose="020F0302020204030204" pitchFamily="34" charset="0"/>
            </a:endParaRPr>
          </a:p>
        </p:txBody>
      </p:sp>
      <p:sp>
        <p:nvSpPr>
          <p:cNvPr id="637" name="TextBox 10">
            <a:extLst>
              <a:ext uri="{FF2B5EF4-FFF2-40B4-BE49-F238E27FC236}">
                <a16:creationId xmlns:a16="http://schemas.microsoft.com/office/drawing/2014/main" id="{37E00F8B-BA52-84B4-E237-E945BDC093B3}"/>
              </a:ext>
            </a:extLst>
          </p:cNvPr>
          <p:cNvSpPr txBox="1">
            <a:spLocks noChangeArrowheads="1"/>
          </p:cNvSpPr>
          <p:nvPr/>
        </p:nvSpPr>
        <p:spPr bwMode="auto">
          <a:xfrm>
            <a:off x="7263463" y="5584444"/>
            <a:ext cx="3558513" cy="107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2" tIns="45711" rIns="91422" bIns="45711">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r>
              <a:rPr lang="es-CO" sz="1600" b="1" dirty="0" err="1">
                <a:solidFill>
                  <a:schemeClr val="bg2"/>
                </a:solidFill>
                <a:latin typeface="Amatic" pitchFamily="2" charset="0"/>
                <a:cs typeface="Calibri Light" panose="020F0302020204030204" pitchFamily="34" charset="0"/>
              </a:rPr>
              <a:t>Lorem</a:t>
            </a:r>
            <a:r>
              <a:rPr lang="es-CO" sz="1600" b="1" dirty="0">
                <a:solidFill>
                  <a:schemeClr val="bg2"/>
                </a:solidFill>
                <a:latin typeface="Amatic" pitchFamily="2" charset="0"/>
                <a:cs typeface="Calibri Light" panose="020F0302020204030204" pitchFamily="34" charset="0"/>
              </a:rPr>
              <a:t> </a:t>
            </a:r>
            <a:r>
              <a:rPr lang="es-CO" sz="1600" b="1" dirty="0" err="1">
                <a:solidFill>
                  <a:schemeClr val="bg2"/>
                </a:solidFill>
                <a:latin typeface="Amatic" pitchFamily="2" charset="0"/>
                <a:cs typeface="Calibri Light" panose="020F0302020204030204" pitchFamily="34" charset="0"/>
              </a:rPr>
              <a:t>ipsum</a:t>
            </a:r>
            <a:r>
              <a:rPr lang="es-CO" sz="1600" b="1" dirty="0">
                <a:solidFill>
                  <a:schemeClr val="bg2"/>
                </a:solidFill>
                <a:latin typeface="Amatic" pitchFamily="2" charset="0"/>
                <a:cs typeface="Calibri Light" panose="020F0302020204030204" pitchFamily="34" charset="0"/>
              </a:rPr>
              <a:t> dolor </a:t>
            </a:r>
            <a:r>
              <a:rPr lang="es-CO" sz="1600" b="1" dirty="0" err="1">
                <a:solidFill>
                  <a:schemeClr val="bg2"/>
                </a:solidFill>
                <a:latin typeface="Amatic" pitchFamily="2" charset="0"/>
                <a:cs typeface="Calibri Light" panose="020F0302020204030204" pitchFamily="34" charset="0"/>
              </a:rPr>
              <a:t>sit</a:t>
            </a:r>
            <a:r>
              <a:rPr lang="es-CO" sz="1600" b="1" dirty="0">
                <a:solidFill>
                  <a:schemeClr val="bg2"/>
                </a:solidFill>
                <a:latin typeface="Amatic" pitchFamily="2" charset="0"/>
                <a:cs typeface="Calibri Light" panose="020F0302020204030204" pitchFamily="34" charset="0"/>
              </a:rPr>
              <a:t> </a:t>
            </a:r>
            <a:r>
              <a:rPr lang="es-CO" sz="1600" b="1" dirty="0" err="1">
                <a:solidFill>
                  <a:schemeClr val="bg2"/>
                </a:solidFill>
                <a:latin typeface="Amatic" pitchFamily="2" charset="0"/>
                <a:cs typeface="Calibri Light" panose="020F0302020204030204" pitchFamily="34" charset="0"/>
              </a:rPr>
              <a:t>amet</a:t>
            </a:r>
            <a:r>
              <a:rPr lang="es-CO" sz="1600" b="1" dirty="0">
                <a:solidFill>
                  <a:schemeClr val="bg2"/>
                </a:solidFill>
                <a:latin typeface="Amatic" pitchFamily="2" charset="0"/>
                <a:cs typeface="Calibri Light" panose="020F0302020204030204" pitchFamily="34" charset="0"/>
              </a:rPr>
              <a:t>, </a:t>
            </a:r>
            <a:r>
              <a:rPr lang="es-CO" sz="1600" b="1" dirty="0" err="1">
                <a:solidFill>
                  <a:schemeClr val="bg2"/>
                </a:solidFill>
                <a:latin typeface="Amatic" pitchFamily="2" charset="0"/>
                <a:cs typeface="Calibri Light" panose="020F0302020204030204" pitchFamily="34" charset="0"/>
              </a:rPr>
              <a:t>consectetur</a:t>
            </a:r>
            <a:r>
              <a:rPr lang="es-CO" sz="1600" b="1" dirty="0">
                <a:solidFill>
                  <a:schemeClr val="bg2"/>
                </a:solidFill>
                <a:latin typeface="Amatic" pitchFamily="2" charset="0"/>
                <a:cs typeface="Calibri Light" panose="020F0302020204030204" pitchFamily="34" charset="0"/>
              </a:rPr>
              <a:t> </a:t>
            </a:r>
            <a:r>
              <a:rPr lang="es-CO" sz="1600" b="1" dirty="0" err="1">
                <a:solidFill>
                  <a:schemeClr val="bg2"/>
                </a:solidFill>
                <a:latin typeface="Amatic" pitchFamily="2" charset="0"/>
                <a:cs typeface="Calibri Light" panose="020F0302020204030204" pitchFamily="34" charset="0"/>
              </a:rPr>
              <a:t>adipiscing</a:t>
            </a:r>
            <a:r>
              <a:rPr lang="es-CO" sz="1600" b="1" dirty="0">
                <a:solidFill>
                  <a:schemeClr val="bg2"/>
                </a:solidFill>
                <a:latin typeface="Amatic" pitchFamily="2" charset="0"/>
                <a:cs typeface="Calibri Light" panose="020F0302020204030204" pitchFamily="34" charset="0"/>
              </a:rPr>
              <a:t> </a:t>
            </a:r>
            <a:r>
              <a:rPr lang="es-CO" sz="1600" b="1" dirty="0" err="1">
                <a:solidFill>
                  <a:schemeClr val="bg2"/>
                </a:solidFill>
                <a:latin typeface="Amatic" pitchFamily="2" charset="0"/>
                <a:cs typeface="Calibri Light" panose="020F0302020204030204" pitchFamily="34" charset="0"/>
              </a:rPr>
              <a:t>elit</a:t>
            </a:r>
            <a:r>
              <a:rPr lang="es-CO" sz="1600" b="1" dirty="0">
                <a:solidFill>
                  <a:schemeClr val="bg2"/>
                </a:solidFill>
                <a:latin typeface="Amatic" pitchFamily="2" charset="0"/>
                <a:cs typeface="Calibri Light" panose="020F0302020204030204" pitchFamily="34" charset="0"/>
              </a:rPr>
              <a:t>. Quisque </a:t>
            </a:r>
            <a:r>
              <a:rPr lang="es-CO" sz="1600" b="1" dirty="0" err="1">
                <a:solidFill>
                  <a:schemeClr val="bg2"/>
                </a:solidFill>
                <a:latin typeface="Amatic" pitchFamily="2" charset="0"/>
                <a:cs typeface="Calibri Light" panose="020F0302020204030204" pitchFamily="34" charset="0"/>
              </a:rPr>
              <a:t>egestas</a:t>
            </a:r>
            <a:r>
              <a:rPr lang="es-CO" sz="1600" b="1" dirty="0">
                <a:solidFill>
                  <a:schemeClr val="bg2"/>
                </a:solidFill>
                <a:latin typeface="Amatic" pitchFamily="2" charset="0"/>
                <a:cs typeface="Calibri Light" panose="020F0302020204030204" pitchFamily="34" charset="0"/>
              </a:rPr>
              <a:t> </a:t>
            </a:r>
            <a:r>
              <a:rPr lang="es-CO" sz="1600" b="1" dirty="0" err="1">
                <a:solidFill>
                  <a:schemeClr val="bg2"/>
                </a:solidFill>
                <a:latin typeface="Amatic" pitchFamily="2" charset="0"/>
                <a:cs typeface="Calibri Light" panose="020F0302020204030204" pitchFamily="34" charset="0"/>
              </a:rPr>
              <a:t>nisi</a:t>
            </a:r>
            <a:r>
              <a:rPr lang="es-CO" sz="1600" b="1" dirty="0">
                <a:solidFill>
                  <a:schemeClr val="bg2"/>
                </a:solidFill>
                <a:latin typeface="Amatic" pitchFamily="2" charset="0"/>
                <a:cs typeface="Calibri Light" panose="020F0302020204030204" pitchFamily="34" charset="0"/>
              </a:rPr>
              <a:t> at leo </a:t>
            </a:r>
            <a:r>
              <a:rPr lang="es-CO" sz="1600" b="1" dirty="0" err="1">
                <a:solidFill>
                  <a:schemeClr val="bg2"/>
                </a:solidFill>
                <a:latin typeface="Amatic" pitchFamily="2" charset="0"/>
                <a:cs typeface="Calibri Light" panose="020F0302020204030204" pitchFamily="34" charset="0"/>
              </a:rPr>
              <a:t>posuere</a:t>
            </a:r>
            <a:r>
              <a:rPr lang="es-CO" sz="1600" b="1" dirty="0">
                <a:solidFill>
                  <a:schemeClr val="bg2"/>
                </a:solidFill>
                <a:latin typeface="Amatic" pitchFamily="2" charset="0"/>
                <a:cs typeface="Calibri Light" panose="020F0302020204030204" pitchFamily="34" charset="0"/>
              </a:rPr>
              <a:t>, vitae commodo neque </a:t>
            </a:r>
            <a:r>
              <a:rPr lang="es-CO" sz="1600" b="1" dirty="0" err="1">
                <a:solidFill>
                  <a:schemeClr val="bg2"/>
                </a:solidFill>
                <a:latin typeface="Amatic" pitchFamily="2" charset="0"/>
                <a:cs typeface="Calibri Light" panose="020F0302020204030204" pitchFamily="34" charset="0"/>
              </a:rPr>
              <a:t>laoreet</a:t>
            </a:r>
            <a:r>
              <a:rPr lang="es-CO" sz="1600" b="1" dirty="0">
                <a:solidFill>
                  <a:schemeClr val="bg2"/>
                </a:solidFill>
                <a:latin typeface="Amatic" pitchFamily="2" charset="0"/>
                <a:cs typeface="Calibri Light" panose="020F0302020204030204" pitchFamily="34" charset="0"/>
              </a:rPr>
              <a:t>. </a:t>
            </a:r>
            <a:r>
              <a:rPr lang="es-CO" sz="1600" b="1" dirty="0" err="1">
                <a:solidFill>
                  <a:schemeClr val="bg2"/>
                </a:solidFill>
                <a:latin typeface="Amatic" pitchFamily="2" charset="0"/>
                <a:cs typeface="Calibri Light" panose="020F0302020204030204" pitchFamily="34" charset="0"/>
              </a:rPr>
              <a:t>Integer</a:t>
            </a:r>
            <a:r>
              <a:rPr lang="es-CO" sz="1600" b="1" dirty="0">
                <a:solidFill>
                  <a:schemeClr val="bg2"/>
                </a:solidFill>
                <a:latin typeface="Amatic" pitchFamily="2" charset="0"/>
                <a:cs typeface="Calibri Light" panose="020F0302020204030204" pitchFamily="34" charset="0"/>
              </a:rPr>
              <a:t> urna justo, </a:t>
            </a:r>
            <a:endParaRPr lang="es-CO" sz="1600" dirty="0">
              <a:solidFill>
                <a:schemeClr val="bg2"/>
              </a:solidFill>
              <a:latin typeface="Amatic" pitchFamily="2" charset="0"/>
              <a:cs typeface="Calibri Light" panose="020F0302020204030204" pitchFamily="34" charset="0"/>
            </a:endParaRPr>
          </a:p>
          <a:p>
            <a:endParaRPr lang="es-CO" sz="1600" dirty="0">
              <a:solidFill>
                <a:schemeClr val="bg2"/>
              </a:solidFill>
              <a:latin typeface="Amatic" pitchFamily="2" charset="0"/>
              <a:cs typeface="Calibri Light" panose="020F0302020204030204" pitchFamily="34" charset="0"/>
            </a:endParaRPr>
          </a:p>
        </p:txBody>
      </p:sp>
      <p:grpSp>
        <p:nvGrpSpPr>
          <p:cNvPr id="638" name="Group 637">
            <a:extLst>
              <a:ext uri="{FF2B5EF4-FFF2-40B4-BE49-F238E27FC236}">
                <a16:creationId xmlns:a16="http://schemas.microsoft.com/office/drawing/2014/main" id="{6FDF4D9B-66BE-E646-9531-F3A59DDE44E2}"/>
              </a:ext>
            </a:extLst>
          </p:cNvPr>
          <p:cNvGrpSpPr/>
          <p:nvPr/>
        </p:nvGrpSpPr>
        <p:grpSpPr>
          <a:xfrm rot="638437">
            <a:off x="8555897" y="4155028"/>
            <a:ext cx="973645" cy="1259115"/>
            <a:chOff x="-1522676" y="6400079"/>
            <a:chExt cx="973645" cy="1259115"/>
          </a:xfrm>
        </p:grpSpPr>
        <p:sp>
          <p:nvSpPr>
            <p:cNvPr id="639" name="Freeform: Shape 638">
              <a:extLst>
                <a:ext uri="{FF2B5EF4-FFF2-40B4-BE49-F238E27FC236}">
                  <a16:creationId xmlns:a16="http://schemas.microsoft.com/office/drawing/2014/main" id="{3BEB3BE3-CD04-6D04-6E47-8927242C466D}"/>
                </a:ext>
              </a:extLst>
            </p:cNvPr>
            <p:cNvSpPr/>
            <p:nvPr/>
          </p:nvSpPr>
          <p:spPr>
            <a:xfrm>
              <a:off x="-1521791" y="6508828"/>
              <a:ext cx="968295" cy="1145797"/>
            </a:xfrm>
            <a:custGeom>
              <a:avLst/>
              <a:gdLst>
                <a:gd name="connsiteX0" fmla="*/ 71179 w 968295"/>
                <a:gd name="connsiteY0" fmla="*/ 872943 h 1145797"/>
                <a:gd name="connsiteX1" fmla="*/ 34276 w 968295"/>
                <a:gd name="connsiteY1" fmla="*/ 843890 h 1145797"/>
                <a:gd name="connsiteX2" fmla="*/ 27080 w 968295"/>
                <a:gd name="connsiteY2" fmla="*/ 832263 h 1145797"/>
                <a:gd name="connsiteX3" fmla="*/ 11035 w 968295"/>
                <a:gd name="connsiteY3" fmla="*/ 784437 h 1145797"/>
                <a:gd name="connsiteX4" fmla="*/ 2569 w 968295"/>
                <a:gd name="connsiteY4" fmla="*/ 734316 h 1145797"/>
                <a:gd name="connsiteX5" fmla="*/ -1702 w 968295"/>
                <a:gd name="connsiteY5" fmla="*/ 682145 h 1145797"/>
                <a:gd name="connsiteX6" fmla="*/ -2442 w 968295"/>
                <a:gd name="connsiteY6" fmla="*/ 641540 h 1145797"/>
                <a:gd name="connsiteX7" fmla="*/ -1368 w 968295"/>
                <a:gd name="connsiteY7" fmla="*/ 589999 h 1145797"/>
                <a:gd name="connsiteX8" fmla="*/ -1998 w 968295"/>
                <a:gd name="connsiteY8" fmla="*/ 548035 h 1145797"/>
                <a:gd name="connsiteX9" fmla="*/ 471 w 968295"/>
                <a:gd name="connsiteY9" fmla="*/ 501135 h 1145797"/>
                <a:gd name="connsiteX10" fmla="*/ 1433 w 968295"/>
                <a:gd name="connsiteY10" fmla="*/ 472427 h 1145797"/>
                <a:gd name="connsiteX11" fmla="*/ 2877 w 968295"/>
                <a:gd name="connsiteY11" fmla="*/ 441917 h 1145797"/>
                <a:gd name="connsiteX12" fmla="*/ 1569 w 968295"/>
                <a:gd name="connsiteY12" fmla="*/ 427465 h 1145797"/>
                <a:gd name="connsiteX13" fmla="*/ 1384 w 968295"/>
                <a:gd name="connsiteY13" fmla="*/ 390919 h 1145797"/>
                <a:gd name="connsiteX14" fmla="*/ 693 w 968295"/>
                <a:gd name="connsiteY14" fmla="*/ 349598 h 1145797"/>
                <a:gd name="connsiteX15" fmla="*/ 1705 w 968295"/>
                <a:gd name="connsiteY15" fmla="*/ 336490 h 1145797"/>
                <a:gd name="connsiteX16" fmla="*/ 7678 w 968295"/>
                <a:gd name="connsiteY16" fmla="*/ 297082 h 1145797"/>
                <a:gd name="connsiteX17" fmla="*/ 26722 w 968295"/>
                <a:gd name="connsiteY17" fmla="*/ 263412 h 1145797"/>
                <a:gd name="connsiteX18" fmla="*/ 56566 w 968295"/>
                <a:gd name="connsiteY18" fmla="*/ 239715 h 1145797"/>
                <a:gd name="connsiteX19" fmla="*/ 103392 w 968295"/>
                <a:gd name="connsiteY19" fmla="*/ 227213 h 1145797"/>
                <a:gd name="connsiteX20" fmla="*/ 145936 w 968295"/>
                <a:gd name="connsiteY20" fmla="*/ 220252 h 1145797"/>
                <a:gd name="connsiteX21" fmla="*/ 171731 w 968295"/>
                <a:gd name="connsiteY21" fmla="*/ 205330 h 1145797"/>
                <a:gd name="connsiteX22" fmla="*/ 183740 w 968295"/>
                <a:gd name="connsiteY22" fmla="*/ 193580 h 1145797"/>
                <a:gd name="connsiteX23" fmla="*/ 195341 w 968295"/>
                <a:gd name="connsiteY23" fmla="*/ 163601 h 1145797"/>
                <a:gd name="connsiteX24" fmla="*/ 201019 w 968295"/>
                <a:gd name="connsiteY24" fmla="*/ 130067 h 1145797"/>
                <a:gd name="connsiteX25" fmla="*/ 207190 w 968295"/>
                <a:gd name="connsiteY25" fmla="*/ 123637 h 1145797"/>
                <a:gd name="connsiteX26" fmla="*/ 237662 w 968295"/>
                <a:gd name="connsiteY26" fmla="*/ 134585 h 1145797"/>
                <a:gd name="connsiteX27" fmla="*/ 240329 w 968295"/>
                <a:gd name="connsiteY27" fmla="*/ 137720 h 1145797"/>
                <a:gd name="connsiteX28" fmla="*/ 243513 w 968295"/>
                <a:gd name="connsiteY28" fmla="*/ 137090 h 1145797"/>
                <a:gd name="connsiteX29" fmla="*/ 244747 w 968295"/>
                <a:gd name="connsiteY29" fmla="*/ 133659 h 1145797"/>
                <a:gd name="connsiteX30" fmla="*/ 264297 w 968295"/>
                <a:gd name="connsiteY30" fmla="*/ 61815 h 1145797"/>
                <a:gd name="connsiteX31" fmla="*/ 274850 w 968295"/>
                <a:gd name="connsiteY31" fmla="*/ 39019 h 1145797"/>
                <a:gd name="connsiteX32" fmla="*/ 282255 w 968295"/>
                <a:gd name="connsiteY32" fmla="*/ 33786 h 1145797"/>
                <a:gd name="connsiteX33" fmla="*/ 285958 w 968295"/>
                <a:gd name="connsiteY33" fmla="*/ 28072 h 1145797"/>
                <a:gd name="connsiteX34" fmla="*/ 287772 w 968295"/>
                <a:gd name="connsiteY34" fmla="*/ 11274 h 1145797"/>
                <a:gd name="connsiteX35" fmla="*/ 304496 w 968295"/>
                <a:gd name="connsiteY35" fmla="*/ -1426 h 1145797"/>
                <a:gd name="connsiteX36" fmla="*/ 317492 w 968295"/>
                <a:gd name="connsiteY36" fmla="*/ 15470 h 1145797"/>
                <a:gd name="connsiteX37" fmla="*/ 309247 w 968295"/>
                <a:gd name="connsiteY37" fmla="*/ 44623 h 1145797"/>
                <a:gd name="connsiteX38" fmla="*/ 300200 w 968295"/>
                <a:gd name="connsiteY38" fmla="*/ 66431 h 1145797"/>
                <a:gd name="connsiteX39" fmla="*/ 298115 w 968295"/>
                <a:gd name="connsiteY39" fmla="*/ 71961 h 1145797"/>
                <a:gd name="connsiteX40" fmla="*/ 278750 w 968295"/>
                <a:gd name="connsiteY40" fmla="*/ 124007 h 1145797"/>
                <a:gd name="connsiteX41" fmla="*/ 264013 w 968295"/>
                <a:gd name="connsiteY41" fmla="*/ 205281 h 1145797"/>
                <a:gd name="connsiteX42" fmla="*/ 252560 w 968295"/>
                <a:gd name="connsiteY42" fmla="*/ 288541 h 1145797"/>
                <a:gd name="connsiteX43" fmla="*/ 246709 w 968295"/>
                <a:gd name="connsiteY43" fmla="*/ 336133 h 1145797"/>
                <a:gd name="connsiteX44" fmla="*/ 246500 w 968295"/>
                <a:gd name="connsiteY44" fmla="*/ 342526 h 1145797"/>
                <a:gd name="connsiteX45" fmla="*/ 246919 w 968295"/>
                <a:gd name="connsiteY45" fmla="*/ 397769 h 1145797"/>
                <a:gd name="connsiteX46" fmla="*/ 245932 w 968295"/>
                <a:gd name="connsiteY46" fmla="*/ 435154 h 1145797"/>
                <a:gd name="connsiteX47" fmla="*/ 244698 w 968295"/>
                <a:gd name="connsiteY47" fmla="*/ 462961 h 1145797"/>
                <a:gd name="connsiteX48" fmla="*/ 245364 w 968295"/>
                <a:gd name="connsiteY48" fmla="*/ 521845 h 1145797"/>
                <a:gd name="connsiteX49" fmla="*/ 244870 w 968295"/>
                <a:gd name="connsiteY49" fmla="*/ 578915 h 1145797"/>
                <a:gd name="connsiteX50" fmla="*/ 245660 w 968295"/>
                <a:gd name="connsiteY50" fmla="*/ 621817 h 1145797"/>
                <a:gd name="connsiteX51" fmla="*/ 244599 w 968295"/>
                <a:gd name="connsiteY51" fmla="*/ 651006 h 1145797"/>
                <a:gd name="connsiteX52" fmla="*/ 243513 w 968295"/>
                <a:gd name="connsiteY52" fmla="*/ 656363 h 1145797"/>
                <a:gd name="connsiteX53" fmla="*/ 242748 w 968295"/>
                <a:gd name="connsiteY53" fmla="*/ 659917 h 1145797"/>
                <a:gd name="connsiteX54" fmla="*/ 241908 w 968295"/>
                <a:gd name="connsiteY54" fmla="*/ 700029 h 1145797"/>
                <a:gd name="connsiteX55" fmla="*/ 243883 w 968295"/>
                <a:gd name="connsiteY55" fmla="*/ 757445 h 1145797"/>
                <a:gd name="connsiteX56" fmla="*/ 246537 w 968295"/>
                <a:gd name="connsiteY56" fmla="*/ 802432 h 1145797"/>
                <a:gd name="connsiteX57" fmla="*/ 249240 w 968295"/>
                <a:gd name="connsiteY57" fmla="*/ 842396 h 1145797"/>
                <a:gd name="connsiteX58" fmla="*/ 256805 w 968295"/>
                <a:gd name="connsiteY58" fmla="*/ 901984 h 1145797"/>
                <a:gd name="connsiteX59" fmla="*/ 264013 w 968295"/>
                <a:gd name="connsiteY59" fmla="*/ 957043 h 1145797"/>
                <a:gd name="connsiteX60" fmla="*/ 268481 w 968295"/>
                <a:gd name="connsiteY60" fmla="*/ 998216 h 1145797"/>
                <a:gd name="connsiteX61" fmla="*/ 269937 w 968295"/>
                <a:gd name="connsiteY61" fmla="*/ 1002524 h 1145797"/>
                <a:gd name="connsiteX62" fmla="*/ 271727 w 968295"/>
                <a:gd name="connsiteY62" fmla="*/ 1012817 h 1145797"/>
                <a:gd name="connsiteX63" fmla="*/ 290721 w 968295"/>
                <a:gd name="connsiteY63" fmla="*/ 1054781 h 1145797"/>
                <a:gd name="connsiteX64" fmla="*/ 319108 w 968295"/>
                <a:gd name="connsiteY64" fmla="*/ 1069591 h 1145797"/>
                <a:gd name="connsiteX65" fmla="*/ 379808 w 968295"/>
                <a:gd name="connsiteY65" fmla="*/ 1070406 h 1145797"/>
                <a:gd name="connsiteX66" fmla="*/ 441457 w 968295"/>
                <a:gd name="connsiteY66" fmla="*/ 1040661 h 1145797"/>
                <a:gd name="connsiteX67" fmla="*/ 450923 w 968295"/>
                <a:gd name="connsiteY67" fmla="*/ 1021543 h 1145797"/>
                <a:gd name="connsiteX68" fmla="*/ 459340 w 968295"/>
                <a:gd name="connsiteY68" fmla="*/ 966744 h 1145797"/>
                <a:gd name="connsiteX69" fmla="*/ 458810 w 968295"/>
                <a:gd name="connsiteY69" fmla="*/ 925657 h 1145797"/>
                <a:gd name="connsiteX70" fmla="*/ 458575 w 968295"/>
                <a:gd name="connsiteY70" fmla="*/ 886902 h 1145797"/>
                <a:gd name="connsiteX71" fmla="*/ 471004 w 968295"/>
                <a:gd name="connsiteY71" fmla="*/ 841014 h 1145797"/>
                <a:gd name="connsiteX72" fmla="*/ 497502 w 968295"/>
                <a:gd name="connsiteY72" fmla="*/ 826722 h 1145797"/>
                <a:gd name="connsiteX73" fmla="*/ 532061 w 968295"/>
                <a:gd name="connsiteY73" fmla="*/ 828820 h 1145797"/>
                <a:gd name="connsiteX74" fmla="*/ 573703 w 968295"/>
                <a:gd name="connsiteY74" fmla="*/ 834436 h 1145797"/>
                <a:gd name="connsiteX75" fmla="*/ 633600 w 968295"/>
                <a:gd name="connsiteY75" fmla="*/ 841088 h 1145797"/>
                <a:gd name="connsiteX76" fmla="*/ 675563 w 968295"/>
                <a:gd name="connsiteY76" fmla="*/ 839928 h 1145797"/>
                <a:gd name="connsiteX77" fmla="*/ 707418 w 968295"/>
                <a:gd name="connsiteY77" fmla="*/ 837731 h 1145797"/>
                <a:gd name="connsiteX78" fmla="*/ 739150 w 968295"/>
                <a:gd name="connsiteY78" fmla="*/ 834287 h 1145797"/>
                <a:gd name="connsiteX79" fmla="*/ 742297 w 968295"/>
                <a:gd name="connsiteY79" fmla="*/ 833732 h 1145797"/>
                <a:gd name="connsiteX80" fmla="*/ 746074 w 968295"/>
                <a:gd name="connsiteY80" fmla="*/ 834596 h 1145797"/>
                <a:gd name="connsiteX81" fmla="*/ 744840 w 968295"/>
                <a:gd name="connsiteY81" fmla="*/ 838644 h 1145797"/>
                <a:gd name="connsiteX82" fmla="*/ 734596 w 968295"/>
                <a:gd name="connsiteY82" fmla="*/ 849073 h 1145797"/>
                <a:gd name="connsiteX83" fmla="*/ 663517 w 968295"/>
                <a:gd name="connsiteY83" fmla="*/ 892061 h 1145797"/>
                <a:gd name="connsiteX84" fmla="*/ 654396 w 968295"/>
                <a:gd name="connsiteY84" fmla="*/ 903169 h 1145797"/>
                <a:gd name="connsiteX85" fmla="*/ 651459 w 968295"/>
                <a:gd name="connsiteY85" fmla="*/ 950526 h 1145797"/>
                <a:gd name="connsiteX86" fmla="*/ 653310 w 968295"/>
                <a:gd name="connsiteY86" fmla="*/ 986528 h 1145797"/>
                <a:gd name="connsiteX87" fmla="*/ 683240 w 968295"/>
                <a:gd name="connsiteY87" fmla="*/ 1020568 h 1145797"/>
                <a:gd name="connsiteX88" fmla="*/ 717267 w 968295"/>
                <a:gd name="connsiteY88" fmla="*/ 1022654 h 1145797"/>
                <a:gd name="connsiteX89" fmla="*/ 743717 w 968295"/>
                <a:gd name="connsiteY89" fmla="*/ 1022654 h 1145797"/>
                <a:gd name="connsiteX90" fmla="*/ 787445 w 968295"/>
                <a:gd name="connsiteY90" fmla="*/ 1016285 h 1145797"/>
                <a:gd name="connsiteX91" fmla="*/ 805588 w 968295"/>
                <a:gd name="connsiteY91" fmla="*/ 981591 h 1145797"/>
                <a:gd name="connsiteX92" fmla="*/ 803996 w 968295"/>
                <a:gd name="connsiteY92" fmla="*/ 931988 h 1145797"/>
                <a:gd name="connsiteX93" fmla="*/ 804095 w 968295"/>
                <a:gd name="connsiteY93" fmla="*/ 920572 h 1145797"/>
                <a:gd name="connsiteX94" fmla="*/ 807328 w 968295"/>
                <a:gd name="connsiteY94" fmla="*/ 880571 h 1145797"/>
                <a:gd name="connsiteX95" fmla="*/ 822225 w 968295"/>
                <a:gd name="connsiteY95" fmla="*/ 816120 h 1145797"/>
                <a:gd name="connsiteX96" fmla="*/ 835456 w 968295"/>
                <a:gd name="connsiteY96" fmla="*/ 767664 h 1145797"/>
                <a:gd name="connsiteX97" fmla="*/ 838702 w 968295"/>
                <a:gd name="connsiteY97" fmla="*/ 739598 h 1145797"/>
                <a:gd name="connsiteX98" fmla="*/ 844873 w 968295"/>
                <a:gd name="connsiteY98" fmla="*/ 691600 h 1145797"/>
                <a:gd name="connsiteX99" fmla="*/ 848057 w 968295"/>
                <a:gd name="connsiteY99" fmla="*/ 646094 h 1145797"/>
                <a:gd name="connsiteX100" fmla="*/ 851118 w 968295"/>
                <a:gd name="connsiteY100" fmla="*/ 608364 h 1145797"/>
                <a:gd name="connsiteX101" fmla="*/ 849168 w 968295"/>
                <a:gd name="connsiteY101" fmla="*/ 568523 h 1145797"/>
                <a:gd name="connsiteX102" fmla="*/ 846083 w 968295"/>
                <a:gd name="connsiteY102" fmla="*/ 536791 h 1145797"/>
                <a:gd name="connsiteX103" fmla="*/ 844355 w 968295"/>
                <a:gd name="connsiteY103" fmla="*/ 476117 h 1145797"/>
                <a:gd name="connsiteX104" fmla="*/ 845280 w 968295"/>
                <a:gd name="connsiteY104" fmla="*/ 453013 h 1145797"/>
                <a:gd name="connsiteX105" fmla="*/ 844849 w 968295"/>
                <a:gd name="connsiteY105" fmla="*/ 447582 h 1145797"/>
                <a:gd name="connsiteX106" fmla="*/ 834444 w 968295"/>
                <a:gd name="connsiteY106" fmla="*/ 438943 h 1145797"/>
                <a:gd name="connsiteX107" fmla="*/ 830803 w 968295"/>
                <a:gd name="connsiteY107" fmla="*/ 438943 h 1145797"/>
                <a:gd name="connsiteX108" fmla="*/ 828532 w 968295"/>
                <a:gd name="connsiteY108" fmla="*/ 438844 h 1145797"/>
                <a:gd name="connsiteX109" fmla="*/ 822744 w 968295"/>
                <a:gd name="connsiteY109" fmla="*/ 434438 h 1145797"/>
                <a:gd name="connsiteX110" fmla="*/ 828113 w 968295"/>
                <a:gd name="connsiteY110" fmla="*/ 427551 h 1145797"/>
                <a:gd name="connsiteX111" fmla="*/ 837529 w 968295"/>
                <a:gd name="connsiteY111" fmla="*/ 428588 h 1145797"/>
                <a:gd name="connsiteX112" fmla="*/ 846700 w 968295"/>
                <a:gd name="connsiteY112" fmla="*/ 423169 h 1145797"/>
                <a:gd name="connsiteX113" fmla="*/ 858351 w 968295"/>
                <a:gd name="connsiteY113" fmla="*/ 390562 h 1145797"/>
                <a:gd name="connsiteX114" fmla="*/ 873161 w 968295"/>
                <a:gd name="connsiteY114" fmla="*/ 361274 h 1145797"/>
                <a:gd name="connsiteX115" fmla="*/ 894143 w 968295"/>
                <a:gd name="connsiteY115" fmla="*/ 332467 h 1145797"/>
                <a:gd name="connsiteX116" fmla="*/ 905251 w 968295"/>
                <a:gd name="connsiteY116" fmla="*/ 315188 h 1145797"/>
                <a:gd name="connsiteX117" fmla="*/ 935243 w 968295"/>
                <a:gd name="connsiteY117" fmla="*/ 293355 h 1145797"/>
                <a:gd name="connsiteX118" fmla="*/ 961605 w 968295"/>
                <a:gd name="connsiteY118" fmla="*/ 298378 h 1145797"/>
                <a:gd name="connsiteX119" fmla="*/ 964543 w 968295"/>
                <a:gd name="connsiteY119" fmla="*/ 307968 h 1145797"/>
                <a:gd name="connsiteX120" fmla="*/ 956422 w 968295"/>
                <a:gd name="connsiteY120" fmla="*/ 331702 h 1145797"/>
                <a:gd name="connsiteX121" fmla="*/ 956422 w 968295"/>
                <a:gd name="connsiteY121" fmla="*/ 334787 h 1145797"/>
                <a:gd name="connsiteX122" fmla="*/ 956842 w 968295"/>
                <a:gd name="connsiteY122" fmla="*/ 343427 h 1145797"/>
                <a:gd name="connsiteX123" fmla="*/ 938711 w 968295"/>
                <a:gd name="connsiteY123" fmla="*/ 385106 h 1145797"/>
                <a:gd name="connsiteX124" fmla="*/ 934156 w 968295"/>
                <a:gd name="connsiteY124" fmla="*/ 393499 h 1145797"/>
                <a:gd name="connsiteX125" fmla="*/ 927603 w 968295"/>
                <a:gd name="connsiteY125" fmla="*/ 403755 h 1145797"/>
                <a:gd name="connsiteX126" fmla="*/ 918581 w 968295"/>
                <a:gd name="connsiteY126" fmla="*/ 419936 h 1145797"/>
                <a:gd name="connsiteX127" fmla="*/ 917803 w 968295"/>
                <a:gd name="connsiteY127" fmla="*/ 421676 h 1145797"/>
                <a:gd name="connsiteX128" fmla="*/ 915656 w 968295"/>
                <a:gd name="connsiteY128" fmla="*/ 428205 h 1145797"/>
                <a:gd name="connsiteX129" fmla="*/ 915248 w 968295"/>
                <a:gd name="connsiteY129" fmla="*/ 430032 h 1145797"/>
                <a:gd name="connsiteX130" fmla="*/ 914755 w 968295"/>
                <a:gd name="connsiteY130" fmla="*/ 434413 h 1145797"/>
                <a:gd name="connsiteX131" fmla="*/ 914360 w 968295"/>
                <a:gd name="connsiteY131" fmla="*/ 436252 h 1145797"/>
                <a:gd name="connsiteX132" fmla="*/ 914360 w 968295"/>
                <a:gd name="connsiteY132" fmla="*/ 440041 h 1145797"/>
                <a:gd name="connsiteX133" fmla="*/ 914767 w 968295"/>
                <a:gd name="connsiteY133" fmla="*/ 442510 h 1145797"/>
                <a:gd name="connsiteX134" fmla="*/ 915285 w 968295"/>
                <a:gd name="connsiteY134" fmla="*/ 446965 h 1145797"/>
                <a:gd name="connsiteX135" fmla="*/ 915680 w 968295"/>
                <a:gd name="connsiteY135" fmla="*/ 448878 h 1145797"/>
                <a:gd name="connsiteX136" fmla="*/ 916223 w 968295"/>
                <a:gd name="connsiteY136" fmla="*/ 452852 h 1145797"/>
                <a:gd name="connsiteX137" fmla="*/ 916631 w 968295"/>
                <a:gd name="connsiteY137" fmla="*/ 454926 h 1145797"/>
                <a:gd name="connsiteX138" fmla="*/ 918877 w 968295"/>
                <a:gd name="connsiteY138" fmla="*/ 472415 h 1145797"/>
                <a:gd name="connsiteX139" fmla="*/ 919346 w 968295"/>
                <a:gd name="connsiteY139" fmla="*/ 474587 h 1145797"/>
                <a:gd name="connsiteX140" fmla="*/ 923505 w 968295"/>
                <a:gd name="connsiteY140" fmla="*/ 497136 h 1145797"/>
                <a:gd name="connsiteX141" fmla="*/ 923912 w 968295"/>
                <a:gd name="connsiteY141" fmla="*/ 499308 h 1145797"/>
                <a:gd name="connsiteX142" fmla="*/ 925344 w 968295"/>
                <a:gd name="connsiteY142" fmla="*/ 511651 h 1145797"/>
                <a:gd name="connsiteX143" fmla="*/ 925727 w 968295"/>
                <a:gd name="connsiteY143" fmla="*/ 513761 h 1145797"/>
                <a:gd name="connsiteX144" fmla="*/ 926245 w 968295"/>
                <a:gd name="connsiteY144" fmla="*/ 519402 h 1145797"/>
                <a:gd name="connsiteX145" fmla="*/ 926665 w 968295"/>
                <a:gd name="connsiteY145" fmla="*/ 522203 h 1145797"/>
                <a:gd name="connsiteX146" fmla="*/ 927159 w 968295"/>
                <a:gd name="connsiteY146" fmla="*/ 528695 h 1145797"/>
                <a:gd name="connsiteX147" fmla="*/ 927590 w 968295"/>
                <a:gd name="connsiteY147" fmla="*/ 531670 h 1145797"/>
                <a:gd name="connsiteX148" fmla="*/ 928072 w 968295"/>
                <a:gd name="connsiteY148" fmla="*/ 545801 h 1145797"/>
                <a:gd name="connsiteX149" fmla="*/ 928504 w 968295"/>
                <a:gd name="connsiteY149" fmla="*/ 548998 h 1145797"/>
                <a:gd name="connsiteX150" fmla="*/ 928998 w 968295"/>
                <a:gd name="connsiteY150" fmla="*/ 573744 h 1145797"/>
                <a:gd name="connsiteX151" fmla="*/ 929405 w 968295"/>
                <a:gd name="connsiteY151" fmla="*/ 576213 h 1145797"/>
                <a:gd name="connsiteX152" fmla="*/ 929405 w 968295"/>
                <a:gd name="connsiteY152" fmla="*/ 595639 h 1145797"/>
                <a:gd name="connsiteX153" fmla="*/ 909188 w 968295"/>
                <a:gd name="connsiteY153" fmla="*/ 603625 h 1145797"/>
                <a:gd name="connsiteX154" fmla="*/ 902129 w 968295"/>
                <a:gd name="connsiteY154" fmla="*/ 593479 h 1145797"/>
                <a:gd name="connsiteX155" fmla="*/ 899549 w 968295"/>
                <a:gd name="connsiteY155" fmla="*/ 570362 h 1145797"/>
                <a:gd name="connsiteX156" fmla="*/ 897080 w 968295"/>
                <a:gd name="connsiteY156" fmla="*/ 535323 h 1145797"/>
                <a:gd name="connsiteX157" fmla="*/ 894945 w 968295"/>
                <a:gd name="connsiteY157" fmla="*/ 499790 h 1145797"/>
                <a:gd name="connsiteX158" fmla="*/ 892033 w 968295"/>
                <a:gd name="connsiteY158" fmla="*/ 479055 h 1145797"/>
                <a:gd name="connsiteX159" fmla="*/ 884862 w 968295"/>
                <a:gd name="connsiteY159" fmla="*/ 435857 h 1145797"/>
                <a:gd name="connsiteX160" fmla="*/ 879604 w 968295"/>
                <a:gd name="connsiteY160" fmla="*/ 432710 h 1145797"/>
                <a:gd name="connsiteX161" fmla="*/ 864337 w 968295"/>
                <a:gd name="connsiteY161" fmla="*/ 439980 h 1145797"/>
                <a:gd name="connsiteX162" fmla="*/ 860412 w 968295"/>
                <a:gd name="connsiteY162" fmla="*/ 442954 h 1145797"/>
                <a:gd name="connsiteX163" fmla="*/ 864793 w 968295"/>
                <a:gd name="connsiteY163" fmla="*/ 443707 h 1145797"/>
                <a:gd name="connsiteX164" fmla="*/ 878185 w 968295"/>
                <a:gd name="connsiteY164" fmla="*/ 457518 h 1145797"/>
                <a:gd name="connsiteX165" fmla="*/ 875963 w 968295"/>
                <a:gd name="connsiteY165" fmla="*/ 477463 h 1145797"/>
                <a:gd name="connsiteX166" fmla="*/ 870705 w 968295"/>
                <a:gd name="connsiteY166" fmla="*/ 500604 h 1145797"/>
                <a:gd name="connsiteX167" fmla="*/ 871730 w 968295"/>
                <a:gd name="connsiteY167" fmla="*/ 508244 h 1145797"/>
                <a:gd name="connsiteX168" fmla="*/ 874198 w 968295"/>
                <a:gd name="connsiteY168" fmla="*/ 522660 h 1145797"/>
                <a:gd name="connsiteX169" fmla="*/ 870199 w 968295"/>
                <a:gd name="connsiteY169" fmla="*/ 540494 h 1145797"/>
                <a:gd name="connsiteX170" fmla="*/ 870718 w 968295"/>
                <a:gd name="connsiteY170" fmla="*/ 569819 h 1145797"/>
                <a:gd name="connsiteX171" fmla="*/ 869977 w 968295"/>
                <a:gd name="connsiteY171" fmla="*/ 584013 h 1145797"/>
                <a:gd name="connsiteX172" fmla="*/ 870385 w 968295"/>
                <a:gd name="connsiteY172" fmla="*/ 595454 h 1145797"/>
                <a:gd name="connsiteX173" fmla="*/ 874087 w 968295"/>
                <a:gd name="connsiteY173" fmla="*/ 617275 h 1145797"/>
                <a:gd name="connsiteX174" fmla="*/ 870767 w 968295"/>
                <a:gd name="connsiteY174" fmla="*/ 635702 h 1145797"/>
                <a:gd name="connsiteX175" fmla="*/ 871187 w 968295"/>
                <a:gd name="connsiteY175" fmla="*/ 643761 h 1145797"/>
                <a:gd name="connsiteX176" fmla="*/ 870841 w 968295"/>
                <a:gd name="connsiteY176" fmla="*/ 658436 h 1145797"/>
                <a:gd name="connsiteX177" fmla="*/ 870014 w 968295"/>
                <a:gd name="connsiteY177" fmla="*/ 660559 h 1145797"/>
                <a:gd name="connsiteX178" fmla="*/ 872557 w 968295"/>
                <a:gd name="connsiteY178" fmla="*/ 681541 h 1145797"/>
                <a:gd name="connsiteX179" fmla="*/ 878999 w 968295"/>
                <a:gd name="connsiteY179" fmla="*/ 699721 h 1145797"/>
                <a:gd name="connsiteX180" fmla="*/ 878703 w 968295"/>
                <a:gd name="connsiteY180" fmla="*/ 758087 h 1145797"/>
                <a:gd name="connsiteX181" fmla="*/ 864793 w 968295"/>
                <a:gd name="connsiteY181" fmla="*/ 849259 h 1145797"/>
                <a:gd name="connsiteX182" fmla="*/ 855166 w 968295"/>
                <a:gd name="connsiteY182" fmla="*/ 915264 h 1145797"/>
                <a:gd name="connsiteX183" fmla="*/ 851735 w 968295"/>
                <a:gd name="connsiteY183" fmla="*/ 953908 h 1145797"/>
                <a:gd name="connsiteX184" fmla="*/ 839986 w 968295"/>
                <a:gd name="connsiteY184" fmla="*/ 976827 h 1145797"/>
                <a:gd name="connsiteX185" fmla="*/ 832148 w 968295"/>
                <a:gd name="connsiteY185" fmla="*/ 988799 h 1145797"/>
                <a:gd name="connsiteX186" fmla="*/ 810291 w 968295"/>
                <a:gd name="connsiteY186" fmla="*/ 1024209 h 1145797"/>
                <a:gd name="connsiteX187" fmla="*/ 791925 w 968295"/>
                <a:gd name="connsiteY187" fmla="*/ 1035922 h 1145797"/>
                <a:gd name="connsiteX188" fmla="*/ 755898 w 968295"/>
                <a:gd name="connsiteY188" fmla="*/ 1051424 h 1145797"/>
                <a:gd name="connsiteX189" fmla="*/ 696051 w 968295"/>
                <a:gd name="connsiteY189" fmla="*/ 1051424 h 1145797"/>
                <a:gd name="connsiteX190" fmla="*/ 624664 w 968295"/>
                <a:gd name="connsiteY190" fmla="*/ 972310 h 1145797"/>
                <a:gd name="connsiteX191" fmla="*/ 619727 w 968295"/>
                <a:gd name="connsiteY191" fmla="*/ 941751 h 1145797"/>
                <a:gd name="connsiteX192" fmla="*/ 616160 w 968295"/>
                <a:gd name="connsiteY192" fmla="*/ 927175 h 1145797"/>
                <a:gd name="connsiteX193" fmla="*/ 610470 w 968295"/>
                <a:gd name="connsiteY193" fmla="*/ 923275 h 1145797"/>
                <a:gd name="connsiteX194" fmla="*/ 593377 w 968295"/>
                <a:gd name="connsiteY194" fmla="*/ 920263 h 1145797"/>
                <a:gd name="connsiteX195" fmla="*/ 588119 w 968295"/>
                <a:gd name="connsiteY195" fmla="*/ 912167 h 1145797"/>
                <a:gd name="connsiteX196" fmla="*/ 587255 w 968295"/>
                <a:gd name="connsiteY196" fmla="*/ 908402 h 1145797"/>
                <a:gd name="connsiteX197" fmla="*/ 585416 w 968295"/>
                <a:gd name="connsiteY197" fmla="*/ 907427 h 1145797"/>
                <a:gd name="connsiteX198" fmla="*/ 583540 w 968295"/>
                <a:gd name="connsiteY198" fmla="*/ 906464 h 1145797"/>
                <a:gd name="connsiteX199" fmla="*/ 580800 w 968295"/>
                <a:gd name="connsiteY199" fmla="*/ 903293 h 1145797"/>
                <a:gd name="connsiteX200" fmla="*/ 625355 w 968295"/>
                <a:gd name="connsiteY200" fmla="*/ 868302 h 1145797"/>
                <a:gd name="connsiteX201" fmla="*/ 632106 w 968295"/>
                <a:gd name="connsiteY201" fmla="*/ 869537 h 1145797"/>
                <a:gd name="connsiteX202" fmla="*/ 642906 w 968295"/>
                <a:gd name="connsiteY202" fmla="*/ 864797 h 1145797"/>
                <a:gd name="connsiteX203" fmla="*/ 641178 w 968295"/>
                <a:gd name="connsiteY203" fmla="*/ 860527 h 1145797"/>
                <a:gd name="connsiteX204" fmla="*/ 635698 w 968295"/>
                <a:gd name="connsiteY204" fmla="*/ 860428 h 1145797"/>
                <a:gd name="connsiteX205" fmla="*/ 571827 w 968295"/>
                <a:gd name="connsiteY205" fmla="*/ 853763 h 1145797"/>
                <a:gd name="connsiteX206" fmla="*/ 554289 w 968295"/>
                <a:gd name="connsiteY206" fmla="*/ 852751 h 1145797"/>
                <a:gd name="connsiteX207" fmla="*/ 543564 w 968295"/>
                <a:gd name="connsiteY207" fmla="*/ 851233 h 1145797"/>
                <a:gd name="connsiteX208" fmla="*/ 510993 w 968295"/>
                <a:gd name="connsiteY208" fmla="*/ 854282 h 1145797"/>
                <a:gd name="connsiteX209" fmla="*/ 500489 w 968295"/>
                <a:gd name="connsiteY209" fmla="*/ 866377 h 1145797"/>
                <a:gd name="connsiteX210" fmla="*/ 493417 w 968295"/>
                <a:gd name="connsiteY210" fmla="*/ 900170 h 1145797"/>
                <a:gd name="connsiteX211" fmla="*/ 484000 w 968295"/>
                <a:gd name="connsiteY211" fmla="*/ 1001376 h 1145797"/>
                <a:gd name="connsiteX212" fmla="*/ 481112 w 968295"/>
                <a:gd name="connsiteY212" fmla="*/ 1017988 h 1145797"/>
                <a:gd name="connsiteX213" fmla="*/ 476397 w 968295"/>
                <a:gd name="connsiteY213" fmla="*/ 1029294 h 1145797"/>
                <a:gd name="connsiteX214" fmla="*/ 464216 w 968295"/>
                <a:gd name="connsiteY214" fmla="*/ 1048597 h 1145797"/>
                <a:gd name="connsiteX215" fmla="*/ 457600 w 968295"/>
                <a:gd name="connsiteY215" fmla="*/ 1062494 h 1145797"/>
                <a:gd name="connsiteX216" fmla="*/ 453601 w 968295"/>
                <a:gd name="connsiteY216" fmla="*/ 1069036 h 1145797"/>
                <a:gd name="connsiteX217" fmla="*/ 444258 w 968295"/>
                <a:gd name="connsiteY217" fmla="*/ 1077070 h 1145797"/>
                <a:gd name="connsiteX218" fmla="*/ 445098 w 968295"/>
                <a:gd name="connsiteY218" fmla="*/ 1084278 h 1145797"/>
                <a:gd name="connsiteX219" fmla="*/ 459637 w 968295"/>
                <a:gd name="connsiteY219" fmla="*/ 1095806 h 1145797"/>
                <a:gd name="connsiteX220" fmla="*/ 468585 w 968295"/>
                <a:gd name="connsiteY220" fmla="*/ 1120651 h 1145797"/>
                <a:gd name="connsiteX221" fmla="*/ 465079 w 968295"/>
                <a:gd name="connsiteY221" fmla="*/ 1125513 h 1145797"/>
                <a:gd name="connsiteX222" fmla="*/ 430978 w 968295"/>
                <a:gd name="connsiteY222" fmla="*/ 1138127 h 1145797"/>
                <a:gd name="connsiteX223" fmla="*/ 399148 w 968295"/>
                <a:gd name="connsiteY223" fmla="*/ 1144039 h 1145797"/>
                <a:gd name="connsiteX224" fmla="*/ 391570 w 968295"/>
                <a:gd name="connsiteY224" fmla="*/ 1140090 h 1145797"/>
                <a:gd name="connsiteX225" fmla="*/ 389447 w 968295"/>
                <a:gd name="connsiteY225" fmla="*/ 1107728 h 1145797"/>
                <a:gd name="connsiteX226" fmla="*/ 385596 w 968295"/>
                <a:gd name="connsiteY226" fmla="*/ 1102976 h 1145797"/>
                <a:gd name="connsiteX227" fmla="*/ 310309 w 968295"/>
                <a:gd name="connsiteY227" fmla="*/ 1099743 h 1145797"/>
                <a:gd name="connsiteX228" fmla="*/ 286599 w 968295"/>
                <a:gd name="connsiteY228" fmla="*/ 1092955 h 1145797"/>
                <a:gd name="connsiteX229" fmla="*/ 279071 w 968295"/>
                <a:gd name="connsiteY229" fmla="*/ 1088018 h 1145797"/>
                <a:gd name="connsiteX230" fmla="*/ 270085 w 968295"/>
                <a:gd name="connsiteY230" fmla="*/ 1065098 h 1145797"/>
                <a:gd name="connsiteX231" fmla="*/ 268037 w 968295"/>
                <a:gd name="connsiteY231" fmla="*/ 1059779 h 1145797"/>
                <a:gd name="connsiteX232" fmla="*/ 235182 w 968295"/>
                <a:gd name="connsiteY232" fmla="*/ 999525 h 1145797"/>
                <a:gd name="connsiteX233" fmla="*/ 222099 w 968295"/>
                <a:gd name="connsiteY233" fmla="*/ 933309 h 1145797"/>
                <a:gd name="connsiteX234" fmla="*/ 217533 w 968295"/>
                <a:gd name="connsiteY234" fmla="*/ 931124 h 1145797"/>
                <a:gd name="connsiteX235" fmla="*/ 191762 w 968295"/>
                <a:gd name="connsiteY235" fmla="*/ 932729 h 1145797"/>
                <a:gd name="connsiteX236" fmla="*/ 185344 w 968295"/>
                <a:gd name="connsiteY236" fmla="*/ 924929 h 1145797"/>
                <a:gd name="connsiteX237" fmla="*/ 183184 w 968295"/>
                <a:gd name="connsiteY237" fmla="*/ 913821 h 1145797"/>
                <a:gd name="connsiteX238" fmla="*/ 160882 w 968295"/>
                <a:gd name="connsiteY238" fmla="*/ 896184 h 1145797"/>
                <a:gd name="connsiteX239" fmla="*/ 117511 w 968295"/>
                <a:gd name="connsiteY239" fmla="*/ 891765 h 1145797"/>
                <a:gd name="connsiteX240" fmla="*/ 75326 w 968295"/>
                <a:gd name="connsiteY240" fmla="*/ 875054 h 1145797"/>
                <a:gd name="connsiteX241" fmla="*/ 71179 w 968295"/>
                <a:gd name="connsiteY241" fmla="*/ 872943 h 114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968295" h="1145797">
                  <a:moveTo>
                    <a:pt x="71179" y="872943"/>
                  </a:moveTo>
                  <a:cubicBezTo>
                    <a:pt x="57072" y="865538"/>
                    <a:pt x="43940" y="856898"/>
                    <a:pt x="34276" y="843890"/>
                  </a:cubicBezTo>
                  <a:cubicBezTo>
                    <a:pt x="31536" y="840236"/>
                    <a:pt x="29129" y="836349"/>
                    <a:pt x="27080" y="832263"/>
                  </a:cubicBezTo>
                  <a:cubicBezTo>
                    <a:pt x="19601" y="817119"/>
                    <a:pt x="14208" y="801025"/>
                    <a:pt x="11035" y="784437"/>
                  </a:cubicBezTo>
                  <a:cubicBezTo>
                    <a:pt x="6543" y="768010"/>
                    <a:pt x="5173" y="751052"/>
                    <a:pt x="2569" y="734316"/>
                  </a:cubicBezTo>
                  <a:cubicBezTo>
                    <a:pt x="-122" y="717037"/>
                    <a:pt x="-468" y="699560"/>
                    <a:pt x="-1702" y="682145"/>
                  </a:cubicBezTo>
                  <a:cubicBezTo>
                    <a:pt x="-2702" y="668631"/>
                    <a:pt x="-2948" y="655079"/>
                    <a:pt x="-2442" y="641540"/>
                  </a:cubicBezTo>
                  <a:cubicBezTo>
                    <a:pt x="-1726" y="624359"/>
                    <a:pt x="-1146" y="607167"/>
                    <a:pt x="-1368" y="589999"/>
                  </a:cubicBezTo>
                  <a:cubicBezTo>
                    <a:pt x="-1566" y="576015"/>
                    <a:pt x="-2417" y="562019"/>
                    <a:pt x="-1998" y="548035"/>
                  </a:cubicBezTo>
                  <a:cubicBezTo>
                    <a:pt x="-1541" y="532398"/>
                    <a:pt x="-542" y="516785"/>
                    <a:pt x="471" y="501135"/>
                  </a:cubicBezTo>
                  <a:cubicBezTo>
                    <a:pt x="1088" y="491595"/>
                    <a:pt x="1186" y="481992"/>
                    <a:pt x="1433" y="472427"/>
                  </a:cubicBezTo>
                  <a:cubicBezTo>
                    <a:pt x="1692" y="462232"/>
                    <a:pt x="2433" y="452087"/>
                    <a:pt x="2877" y="441917"/>
                  </a:cubicBezTo>
                  <a:cubicBezTo>
                    <a:pt x="3100" y="436980"/>
                    <a:pt x="1557" y="432327"/>
                    <a:pt x="1569" y="427465"/>
                  </a:cubicBezTo>
                  <a:cubicBezTo>
                    <a:pt x="1569" y="415283"/>
                    <a:pt x="2322" y="403039"/>
                    <a:pt x="1384" y="390919"/>
                  </a:cubicBezTo>
                  <a:cubicBezTo>
                    <a:pt x="310" y="377121"/>
                    <a:pt x="2890" y="363335"/>
                    <a:pt x="693" y="349598"/>
                  </a:cubicBezTo>
                  <a:cubicBezTo>
                    <a:pt x="-11" y="345192"/>
                    <a:pt x="1421" y="340872"/>
                    <a:pt x="1705" y="336490"/>
                  </a:cubicBezTo>
                  <a:cubicBezTo>
                    <a:pt x="2556" y="323210"/>
                    <a:pt x="3828" y="309942"/>
                    <a:pt x="7678" y="297082"/>
                  </a:cubicBezTo>
                  <a:cubicBezTo>
                    <a:pt x="11529" y="284221"/>
                    <a:pt x="16664" y="272533"/>
                    <a:pt x="26722" y="263412"/>
                  </a:cubicBezTo>
                  <a:cubicBezTo>
                    <a:pt x="35485" y="254032"/>
                    <a:pt x="44952" y="245664"/>
                    <a:pt x="56566" y="239715"/>
                  </a:cubicBezTo>
                  <a:cubicBezTo>
                    <a:pt x="71376" y="232150"/>
                    <a:pt x="87088" y="228941"/>
                    <a:pt x="103392" y="227213"/>
                  </a:cubicBezTo>
                  <a:cubicBezTo>
                    <a:pt x="117684" y="225682"/>
                    <a:pt x="132051" y="224633"/>
                    <a:pt x="145936" y="220252"/>
                  </a:cubicBezTo>
                  <a:cubicBezTo>
                    <a:pt x="155550" y="217290"/>
                    <a:pt x="164375" y="212192"/>
                    <a:pt x="171731" y="205330"/>
                  </a:cubicBezTo>
                  <a:cubicBezTo>
                    <a:pt x="175841" y="201516"/>
                    <a:pt x="180308" y="198135"/>
                    <a:pt x="183740" y="193580"/>
                  </a:cubicBezTo>
                  <a:cubicBezTo>
                    <a:pt x="190466" y="184669"/>
                    <a:pt x="192589" y="174030"/>
                    <a:pt x="195341" y="163601"/>
                  </a:cubicBezTo>
                  <a:cubicBezTo>
                    <a:pt x="198254" y="152592"/>
                    <a:pt x="200735" y="141533"/>
                    <a:pt x="201019" y="130067"/>
                  </a:cubicBezTo>
                  <a:cubicBezTo>
                    <a:pt x="201105" y="126254"/>
                    <a:pt x="203178" y="124193"/>
                    <a:pt x="207190" y="123637"/>
                  </a:cubicBezTo>
                  <a:cubicBezTo>
                    <a:pt x="219334" y="121959"/>
                    <a:pt x="229406" y="125809"/>
                    <a:pt x="237662" y="134585"/>
                  </a:cubicBezTo>
                  <a:cubicBezTo>
                    <a:pt x="238600" y="135584"/>
                    <a:pt x="239329" y="136769"/>
                    <a:pt x="240329" y="137720"/>
                  </a:cubicBezTo>
                  <a:cubicBezTo>
                    <a:pt x="241674" y="138954"/>
                    <a:pt x="242797" y="138769"/>
                    <a:pt x="243513" y="137090"/>
                  </a:cubicBezTo>
                  <a:cubicBezTo>
                    <a:pt x="244019" y="135979"/>
                    <a:pt x="244352" y="134807"/>
                    <a:pt x="244747" y="133659"/>
                  </a:cubicBezTo>
                  <a:cubicBezTo>
                    <a:pt x="252695" y="110122"/>
                    <a:pt x="259224" y="86129"/>
                    <a:pt x="264297" y="61815"/>
                  </a:cubicBezTo>
                  <a:cubicBezTo>
                    <a:pt x="266062" y="53435"/>
                    <a:pt x="267925" y="45067"/>
                    <a:pt x="274850" y="39019"/>
                  </a:cubicBezTo>
                  <a:cubicBezTo>
                    <a:pt x="277047" y="36921"/>
                    <a:pt x="279540" y="35156"/>
                    <a:pt x="282255" y="33786"/>
                  </a:cubicBezTo>
                  <a:cubicBezTo>
                    <a:pt x="284785" y="32651"/>
                    <a:pt x="285748" y="30787"/>
                    <a:pt x="285958" y="28072"/>
                  </a:cubicBezTo>
                  <a:cubicBezTo>
                    <a:pt x="286439" y="22456"/>
                    <a:pt x="286747" y="16828"/>
                    <a:pt x="287772" y="11274"/>
                  </a:cubicBezTo>
                  <a:cubicBezTo>
                    <a:pt x="289352" y="2746"/>
                    <a:pt x="296337" y="-2537"/>
                    <a:pt x="304496" y="-1426"/>
                  </a:cubicBezTo>
                  <a:cubicBezTo>
                    <a:pt x="311987" y="-402"/>
                    <a:pt x="317800" y="7522"/>
                    <a:pt x="317492" y="15470"/>
                  </a:cubicBezTo>
                  <a:cubicBezTo>
                    <a:pt x="317097" y="25912"/>
                    <a:pt x="313641" y="35218"/>
                    <a:pt x="309247" y="44623"/>
                  </a:cubicBezTo>
                  <a:cubicBezTo>
                    <a:pt x="305915" y="51707"/>
                    <a:pt x="301484" y="58446"/>
                    <a:pt x="300200" y="66431"/>
                  </a:cubicBezTo>
                  <a:cubicBezTo>
                    <a:pt x="299892" y="68394"/>
                    <a:pt x="299176" y="70282"/>
                    <a:pt x="298115" y="71961"/>
                  </a:cubicBezTo>
                  <a:cubicBezTo>
                    <a:pt x="288858" y="88277"/>
                    <a:pt x="284007" y="106148"/>
                    <a:pt x="278750" y="124007"/>
                  </a:cubicBezTo>
                  <a:cubicBezTo>
                    <a:pt x="270913" y="150642"/>
                    <a:pt x="268469" y="178128"/>
                    <a:pt x="264013" y="205281"/>
                  </a:cubicBezTo>
                  <a:cubicBezTo>
                    <a:pt x="259484" y="232939"/>
                    <a:pt x="255756" y="260709"/>
                    <a:pt x="252560" y="288541"/>
                  </a:cubicBezTo>
                  <a:cubicBezTo>
                    <a:pt x="250745" y="304425"/>
                    <a:pt x="248153" y="320211"/>
                    <a:pt x="246709" y="336133"/>
                  </a:cubicBezTo>
                  <a:cubicBezTo>
                    <a:pt x="246512" y="338255"/>
                    <a:pt x="246450" y="340391"/>
                    <a:pt x="246500" y="342526"/>
                  </a:cubicBezTo>
                  <a:cubicBezTo>
                    <a:pt x="246882" y="360940"/>
                    <a:pt x="246660" y="379355"/>
                    <a:pt x="246919" y="397769"/>
                  </a:cubicBezTo>
                  <a:cubicBezTo>
                    <a:pt x="247092" y="410111"/>
                    <a:pt x="247006" y="422688"/>
                    <a:pt x="245932" y="435154"/>
                  </a:cubicBezTo>
                  <a:cubicBezTo>
                    <a:pt x="245142" y="444373"/>
                    <a:pt x="245006" y="453667"/>
                    <a:pt x="244698" y="462961"/>
                  </a:cubicBezTo>
                  <a:cubicBezTo>
                    <a:pt x="244006" y="482597"/>
                    <a:pt x="246290" y="502246"/>
                    <a:pt x="245364" y="521845"/>
                  </a:cubicBezTo>
                  <a:cubicBezTo>
                    <a:pt x="244463" y="540889"/>
                    <a:pt x="244475" y="559909"/>
                    <a:pt x="244870" y="578915"/>
                  </a:cubicBezTo>
                  <a:cubicBezTo>
                    <a:pt x="245179" y="593220"/>
                    <a:pt x="245327" y="607512"/>
                    <a:pt x="245660" y="621817"/>
                  </a:cubicBezTo>
                  <a:cubicBezTo>
                    <a:pt x="245870" y="631592"/>
                    <a:pt x="244537" y="641268"/>
                    <a:pt x="244599" y="651006"/>
                  </a:cubicBezTo>
                  <a:cubicBezTo>
                    <a:pt x="244537" y="652845"/>
                    <a:pt x="244179" y="654647"/>
                    <a:pt x="243513" y="656363"/>
                  </a:cubicBezTo>
                  <a:cubicBezTo>
                    <a:pt x="243056" y="657498"/>
                    <a:pt x="242797" y="658695"/>
                    <a:pt x="242748" y="659917"/>
                  </a:cubicBezTo>
                  <a:cubicBezTo>
                    <a:pt x="243068" y="673296"/>
                    <a:pt x="240822" y="686663"/>
                    <a:pt x="241908" y="700029"/>
                  </a:cubicBezTo>
                  <a:cubicBezTo>
                    <a:pt x="243464" y="719147"/>
                    <a:pt x="243266" y="738290"/>
                    <a:pt x="243883" y="757445"/>
                  </a:cubicBezTo>
                  <a:cubicBezTo>
                    <a:pt x="244364" y="772441"/>
                    <a:pt x="245586" y="787449"/>
                    <a:pt x="246537" y="802432"/>
                  </a:cubicBezTo>
                  <a:cubicBezTo>
                    <a:pt x="247388" y="815762"/>
                    <a:pt x="247919" y="829116"/>
                    <a:pt x="249240" y="842396"/>
                  </a:cubicBezTo>
                  <a:cubicBezTo>
                    <a:pt x="251226" y="862329"/>
                    <a:pt x="253744" y="882187"/>
                    <a:pt x="256805" y="901984"/>
                  </a:cubicBezTo>
                  <a:cubicBezTo>
                    <a:pt x="259607" y="920275"/>
                    <a:pt x="262742" y="938505"/>
                    <a:pt x="264013" y="957043"/>
                  </a:cubicBezTo>
                  <a:cubicBezTo>
                    <a:pt x="264951" y="970792"/>
                    <a:pt x="266395" y="984566"/>
                    <a:pt x="268481" y="998216"/>
                  </a:cubicBezTo>
                  <a:cubicBezTo>
                    <a:pt x="268728" y="999722"/>
                    <a:pt x="269221" y="1001178"/>
                    <a:pt x="269937" y="1002524"/>
                  </a:cubicBezTo>
                  <a:cubicBezTo>
                    <a:pt x="271579" y="1005770"/>
                    <a:pt x="271246" y="1009386"/>
                    <a:pt x="271727" y="1012817"/>
                  </a:cubicBezTo>
                  <a:cubicBezTo>
                    <a:pt x="273912" y="1028726"/>
                    <a:pt x="281477" y="1042191"/>
                    <a:pt x="290721" y="1054781"/>
                  </a:cubicBezTo>
                  <a:cubicBezTo>
                    <a:pt x="297670" y="1064309"/>
                    <a:pt x="308001" y="1068258"/>
                    <a:pt x="319108" y="1069591"/>
                  </a:cubicBezTo>
                  <a:cubicBezTo>
                    <a:pt x="339276" y="1071948"/>
                    <a:pt x="359640" y="1071603"/>
                    <a:pt x="379808" y="1070406"/>
                  </a:cubicBezTo>
                  <a:cubicBezTo>
                    <a:pt x="404010" y="1068974"/>
                    <a:pt x="425313" y="1059804"/>
                    <a:pt x="441457" y="1040661"/>
                  </a:cubicBezTo>
                  <a:cubicBezTo>
                    <a:pt x="445949" y="1035045"/>
                    <a:pt x="449183" y="1028516"/>
                    <a:pt x="450923" y="1021543"/>
                  </a:cubicBezTo>
                  <a:cubicBezTo>
                    <a:pt x="455983" y="1003659"/>
                    <a:pt x="460599" y="985516"/>
                    <a:pt x="459340" y="966744"/>
                  </a:cubicBezTo>
                  <a:cubicBezTo>
                    <a:pt x="458402" y="953068"/>
                    <a:pt x="458217" y="939356"/>
                    <a:pt x="458810" y="925657"/>
                  </a:cubicBezTo>
                  <a:cubicBezTo>
                    <a:pt x="459390" y="912697"/>
                    <a:pt x="458538" y="899812"/>
                    <a:pt x="458575" y="886902"/>
                  </a:cubicBezTo>
                  <a:cubicBezTo>
                    <a:pt x="458575" y="870475"/>
                    <a:pt x="463784" y="855343"/>
                    <a:pt x="471004" y="841014"/>
                  </a:cubicBezTo>
                  <a:cubicBezTo>
                    <a:pt x="476249" y="830609"/>
                    <a:pt x="486592" y="827437"/>
                    <a:pt x="497502" y="826722"/>
                  </a:cubicBezTo>
                  <a:cubicBezTo>
                    <a:pt x="509092" y="825956"/>
                    <a:pt x="520583" y="827635"/>
                    <a:pt x="532061" y="828820"/>
                  </a:cubicBezTo>
                  <a:cubicBezTo>
                    <a:pt x="546020" y="830239"/>
                    <a:pt x="559769" y="833238"/>
                    <a:pt x="573703" y="834436"/>
                  </a:cubicBezTo>
                  <a:cubicBezTo>
                    <a:pt x="593734" y="836176"/>
                    <a:pt x="613568" y="839570"/>
                    <a:pt x="633600" y="841088"/>
                  </a:cubicBezTo>
                  <a:cubicBezTo>
                    <a:pt x="647596" y="842149"/>
                    <a:pt x="661592" y="840730"/>
                    <a:pt x="675563" y="839928"/>
                  </a:cubicBezTo>
                  <a:cubicBezTo>
                    <a:pt x="686190" y="839311"/>
                    <a:pt x="696792" y="838225"/>
                    <a:pt x="707418" y="837731"/>
                  </a:cubicBezTo>
                  <a:cubicBezTo>
                    <a:pt x="718045" y="837237"/>
                    <a:pt x="728696" y="836497"/>
                    <a:pt x="739150" y="834287"/>
                  </a:cubicBezTo>
                  <a:cubicBezTo>
                    <a:pt x="740199" y="834065"/>
                    <a:pt x="741236" y="833856"/>
                    <a:pt x="742297" y="833732"/>
                  </a:cubicBezTo>
                  <a:cubicBezTo>
                    <a:pt x="743655" y="833572"/>
                    <a:pt x="745247" y="833238"/>
                    <a:pt x="746074" y="834596"/>
                  </a:cubicBezTo>
                  <a:cubicBezTo>
                    <a:pt x="747049" y="836188"/>
                    <a:pt x="745864" y="837521"/>
                    <a:pt x="744840" y="838644"/>
                  </a:cubicBezTo>
                  <a:cubicBezTo>
                    <a:pt x="741581" y="842285"/>
                    <a:pt x="737965" y="845556"/>
                    <a:pt x="734596" y="849073"/>
                  </a:cubicBezTo>
                  <a:cubicBezTo>
                    <a:pt x="714762" y="869796"/>
                    <a:pt x="690880" y="883829"/>
                    <a:pt x="663517" y="892061"/>
                  </a:cubicBezTo>
                  <a:cubicBezTo>
                    <a:pt x="657815" y="893777"/>
                    <a:pt x="654347" y="897381"/>
                    <a:pt x="654396" y="903169"/>
                  </a:cubicBezTo>
                  <a:cubicBezTo>
                    <a:pt x="654532" y="919041"/>
                    <a:pt x="650694" y="934679"/>
                    <a:pt x="651459" y="950526"/>
                  </a:cubicBezTo>
                  <a:cubicBezTo>
                    <a:pt x="652039" y="962523"/>
                    <a:pt x="652064" y="974556"/>
                    <a:pt x="653310" y="986528"/>
                  </a:cubicBezTo>
                  <a:cubicBezTo>
                    <a:pt x="654915" y="1002092"/>
                    <a:pt x="666800" y="1017384"/>
                    <a:pt x="683240" y="1020568"/>
                  </a:cubicBezTo>
                  <a:cubicBezTo>
                    <a:pt x="694422" y="1022913"/>
                    <a:pt x="705888" y="1023617"/>
                    <a:pt x="717267" y="1022654"/>
                  </a:cubicBezTo>
                  <a:cubicBezTo>
                    <a:pt x="726030" y="1021790"/>
                    <a:pt x="734917" y="1022740"/>
                    <a:pt x="743717" y="1022654"/>
                  </a:cubicBezTo>
                  <a:cubicBezTo>
                    <a:pt x="758527" y="1022468"/>
                    <a:pt x="773486" y="1023802"/>
                    <a:pt x="787445" y="1016285"/>
                  </a:cubicBezTo>
                  <a:cubicBezTo>
                    <a:pt x="798010" y="1010608"/>
                    <a:pt x="807785" y="994378"/>
                    <a:pt x="805588" y="981591"/>
                  </a:cubicBezTo>
                  <a:cubicBezTo>
                    <a:pt x="802688" y="965213"/>
                    <a:pt x="802157" y="948514"/>
                    <a:pt x="803996" y="931988"/>
                  </a:cubicBezTo>
                  <a:cubicBezTo>
                    <a:pt x="804304" y="928187"/>
                    <a:pt x="804341" y="924373"/>
                    <a:pt x="804095" y="920572"/>
                  </a:cubicBezTo>
                  <a:cubicBezTo>
                    <a:pt x="803700" y="907106"/>
                    <a:pt x="805390" y="893851"/>
                    <a:pt x="807328" y="880571"/>
                  </a:cubicBezTo>
                  <a:cubicBezTo>
                    <a:pt x="810537" y="858713"/>
                    <a:pt x="815524" y="837163"/>
                    <a:pt x="822225" y="816120"/>
                  </a:cubicBezTo>
                  <a:cubicBezTo>
                    <a:pt x="827249" y="800186"/>
                    <a:pt x="830420" y="783672"/>
                    <a:pt x="835456" y="767664"/>
                  </a:cubicBezTo>
                  <a:cubicBezTo>
                    <a:pt x="838295" y="758642"/>
                    <a:pt x="837344" y="748941"/>
                    <a:pt x="838702" y="739598"/>
                  </a:cubicBezTo>
                  <a:cubicBezTo>
                    <a:pt x="841035" y="723640"/>
                    <a:pt x="843096" y="707644"/>
                    <a:pt x="844873" y="691600"/>
                  </a:cubicBezTo>
                  <a:cubicBezTo>
                    <a:pt x="846576" y="676456"/>
                    <a:pt x="848674" y="661398"/>
                    <a:pt x="848057" y="646094"/>
                  </a:cubicBezTo>
                  <a:cubicBezTo>
                    <a:pt x="847539" y="633418"/>
                    <a:pt x="849292" y="620829"/>
                    <a:pt x="851118" y="608364"/>
                  </a:cubicBezTo>
                  <a:cubicBezTo>
                    <a:pt x="853056" y="595084"/>
                    <a:pt x="852390" y="581557"/>
                    <a:pt x="849168" y="568523"/>
                  </a:cubicBezTo>
                  <a:cubicBezTo>
                    <a:pt x="846613" y="558094"/>
                    <a:pt x="846120" y="547542"/>
                    <a:pt x="846083" y="536791"/>
                  </a:cubicBezTo>
                  <a:cubicBezTo>
                    <a:pt x="846083" y="516563"/>
                    <a:pt x="843787" y="496371"/>
                    <a:pt x="844355" y="476117"/>
                  </a:cubicBezTo>
                  <a:cubicBezTo>
                    <a:pt x="845170" y="468441"/>
                    <a:pt x="845490" y="460727"/>
                    <a:pt x="845280" y="453013"/>
                  </a:cubicBezTo>
                  <a:cubicBezTo>
                    <a:pt x="845305" y="451199"/>
                    <a:pt x="845170" y="449372"/>
                    <a:pt x="844849" y="447582"/>
                  </a:cubicBezTo>
                  <a:cubicBezTo>
                    <a:pt x="843491" y="441473"/>
                    <a:pt x="840677" y="439140"/>
                    <a:pt x="834444" y="438943"/>
                  </a:cubicBezTo>
                  <a:cubicBezTo>
                    <a:pt x="833210" y="438943"/>
                    <a:pt x="831975" y="438943"/>
                    <a:pt x="830803" y="438943"/>
                  </a:cubicBezTo>
                  <a:cubicBezTo>
                    <a:pt x="830050" y="438943"/>
                    <a:pt x="829297" y="438856"/>
                    <a:pt x="828532" y="438844"/>
                  </a:cubicBezTo>
                  <a:cubicBezTo>
                    <a:pt x="825533" y="438844"/>
                    <a:pt x="823040" y="438054"/>
                    <a:pt x="822744" y="434438"/>
                  </a:cubicBezTo>
                  <a:cubicBezTo>
                    <a:pt x="822460" y="431093"/>
                    <a:pt x="824805" y="428094"/>
                    <a:pt x="828113" y="427551"/>
                  </a:cubicBezTo>
                  <a:cubicBezTo>
                    <a:pt x="831285" y="427094"/>
                    <a:pt x="834530" y="427452"/>
                    <a:pt x="837529" y="428588"/>
                  </a:cubicBezTo>
                  <a:cubicBezTo>
                    <a:pt x="843762" y="430550"/>
                    <a:pt x="845206" y="429637"/>
                    <a:pt x="846700" y="423169"/>
                  </a:cubicBezTo>
                  <a:cubicBezTo>
                    <a:pt x="849217" y="411864"/>
                    <a:pt x="853130" y="400904"/>
                    <a:pt x="858351" y="390562"/>
                  </a:cubicBezTo>
                  <a:cubicBezTo>
                    <a:pt x="863350" y="380848"/>
                    <a:pt x="866398" y="370172"/>
                    <a:pt x="873161" y="361274"/>
                  </a:cubicBezTo>
                  <a:cubicBezTo>
                    <a:pt x="880320" y="351807"/>
                    <a:pt x="887503" y="342353"/>
                    <a:pt x="894143" y="332467"/>
                  </a:cubicBezTo>
                  <a:cubicBezTo>
                    <a:pt x="897945" y="326777"/>
                    <a:pt x="901647" y="321026"/>
                    <a:pt x="905251" y="315188"/>
                  </a:cubicBezTo>
                  <a:cubicBezTo>
                    <a:pt x="912298" y="303845"/>
                    <a:pt x="921567" y="295527"/>
                    <a:pt x="935243" y="293355"/>
                  </a:cubicBezTo>
                  <a:cubicBezTo>
                    <a:pt x="944351" y="291824"/>
                    <a:pt x="953694" y="293614"/>
                    <a:pt x="961605" y="298378"/>
                  </a:cubicBezTo>
                  <a:cubicBezTo>
                    <a:pt x="965913" y="300846"/>
                    <a:pt x="966468" y="303315"/>
                    <a:pt x="964543" y="307968"/>
                  </a:cubicBezTo>
                  <a:cubicBezTo>
                    <a:pt x="961322" y="315706"/>
                    <a:pt x="959766" y="324012"/>
                    <a:pt x="956422" y="331702"/>
                  </a:cubicBezTo>
                  <a:cubicBezTo>
                    <a:pt x="955866" y="332652"/>
                    <a:pt x="955866" y="333837"/>
                    <a:pt x="956422" y="334787"/>
                  </a:cubicBezTo>
                  <a:cubicBezTo>
                    <a:pt x="958718" y="337638"/>
                    <a:pt x="957483" y="340514"/>
                    <a:pt x="956842" y="343427"/>
                  </a:cubicBezTo>
                  <a:cubicBezTo>
                    <a:pt x="953521" y="358509"/>
                    <a:pt x="945659" y="371616"/>
                    <a:pt x="938711" y="385106"/>
                  </a:cubicBezTo>
                  <a:cubicBezTo>
                    <a:pt x="937353" y="387982"/>
                    <a:pt x="935823" y="390784"/>
                    <a:pt x="934156" y="393499"/>
                  </a:cubicBezTo>
                  <a:cubicBezTo>
                    <a:pt x="932663" y="397362"/>
                    <a:pt x="929886" y="400398"/>
                    <a:pt x="927603" y="403755"/>
                  </a:cubicBezTo>
                  <a:cubicBezTo>
                    <a:pt x="924085" y="408853"/>
                    <a:pt x="921062" y="414271"/>
                    <a:pt x="918581" y="419936"/>
                  </a:cubicBezTo>
                  <a:cubicBezTo>
                    <a:pt x="918285" y="420504"/>
                    <a:pt x="918025" y="421084"/>
                    <a:pt x="917803" y="421676"/>
                  </a:cubicBezTo>
                  <a:cubicBezTo>
                    <a:pt x="917013" y="423836"/>
                    <a:pt x="916310" y="426008"/>
                    <a:pt x="915656" y="428205"/>
                  </a:cubicBezTo>
                  <a:cubicBezTo>
                    <a:pt x="915433" y="428798"/>
                    <a:pt x="915298" y="429402"/>
                    <a:pt x="915248" y="430032"/>
                  </a:cubicBezTo>
                  <a:cubicBezTo>
                    <a:pt x="915248" y="431513"/>
                    <a:pt x="914607" y="432920"/>
                    <a:pt x="914755" y="434413"/>
                  </a:cubicBezTo>
                  <a:cubicBezTo>
                    <a:pt x="914570" y="435018"/>
                    <a:pt x="914434" y="435623"/>
                    <a:pt x="914360" y="436252"/>
                  </a:cubicBezTo>
                  <a:cubicBezTo>
                    <a:pt x="914360" y="437487"/>
                    <a:pt x="914360" y="438721"/>
                    <a:pt x="914360" y="440041"/>
                  </a:cubicBezTo>
                  <a:cubicBezTo>
                    <a:pt x="914360" y="440881"/>
                    <a:pt x="914495" y="441720"/>
                    <a:pt x="914767" y="442510"/>
                  </a:cubicBezTo>
                  <a:cubicBezTo>
                    <a:pt x="915051" y="443978"/>
                    <a:pt x="915236" y="445472"/>
                    <a:pt x="915285" y="446965"/>
                  </a:cubicBezTo>
                  <a:cubicBezTo>
                    <a:pt x="915335" y="447619"/>
                    <a:pt x="915471" y="448261"/>
                    <a:pt x="915680" y="448878"/>
                  </a:cubicBezTo>
                  <a:cubicBezTo>
                    <a:pt x="915680" y="450224"/>
                    <a:pt x="916273" y="451495"/>
                    <a:pt x="916223" y="452852"/>
                  </a:cubicBezTo>
                  <a:cubicBezTo>
                    <a:pt x="916322" y="453544"/>
                    <a:pt x="916581" y="454210"/>
                    <a:pt x="916631" y="454926"/>
                  </a:cubicBezTo>
                  <a:cubicBezTo>
                    <a:pt x="916939" y="460801"/>
                    <a:pt x="917692" y="466651"/>
                    <a:pt x="918877" y="472415"/>
                  </a:cubicBezTo>
                  <a:cubicBezTo>
                    <a:pt x="918988" y="473143"/>
                    <a:pt x="919136" y="473871"/>
                    <a:pt x="919346" y="474587"/>
                  </a:cubicBezTo>
                  <a:cubicBezTo>
                    <a:pt x="920913" y="482066"/>
                    <a:pt x="922370" y="489570"/>
                    <a:pt x="923505" y="497136"/>
                  </a:cubicBezTo>
                  <a:cubicBezTo>
                    <a:pt x="923579" y="497864"/>
                    <a:pt x="923715" y="498592"/>
                    <a:pt x="923912" y="499308"/>
                  </a:cubicBezTo>
                  <a:cubicBezTo>
                    <a:pt x="924283" y="503431"/>
                    <a:pt x="925060" y="507516"/>
                    <a:pt x="925344" y="511651"/>
                  </a:cubicBezTo>
                  <a:cubicBezTo>
                    <a:pt x="925369" y="512367"/>
                    <a:pt x="925505" y="513082"/>
                    <a:pt x="925727" y="513761"/>
                  </a:cubicBezTo>
                  <a:cubicBezTo>
                    <a:pt x="925653" y="515662"/>
                    <a:pt x="926406" y="517464"/>
                    <a:pt x="926245" y="519402"/>
                  </a:cubicBezTo>
                  <a:cubicBezTo>
                    <a:pt x="926258" y="520352"/>
                    <a:pt x="926393" y="521290"/>
                    <a:pt x="926665" y="522203"/>
                  </a:cubicBezTo>
                  <a:cubicBezTo>
                    <a:pt x="926665" y="524375"/>
                    <a:pt x="927368" y="526498"/>
                    <a:pt x="927159" y="528695"/>
                  </a:cubicBezTo>
                  <a:cubicBezTo>
                    <a:pt x="927220" y="529695"/>
                    <a:pt x="927368" y="530695"/>
                    <a:pt x="927590" y="531670"/>
                  </a:cubicBezTo>
                  <a:cubicBezTo>
                    <a:pt x="927664" y="536384"/>
                    <a:pt x="928331" y="541074"/>
                    <a:pt x="928072" y="545801"/>
                  </a:cubicBezTo>
                  <a:cubicBezTo>
                    <a:pt x="928109" y="546875"/>
                    <a:pt x="928244" y="547949"/>
                    <a:pt x="928504" y="548998"/>
                  </a:cubicBezTo>
                  <a:cubicBezTo>
                    <a:pt x="928590" y="557243"/>
                    <a:pt x="928257" y="565512"/>
                    <a:pt x="928998" y="573744"/>
                  </a:cubicBezTo>
                  <a:cubicBezTo>
                    <a:pt x="929047" y="574583"/>
                    <a:pt x="929183" y="575410"/>
                    <a:pt x="929405" y="576213"/>
                  </a:cubicBezTo>
                  <a:cubicBezTo>
                    <a:pt x="929528" y="582692"/>
                    <a:pt x="931021" y="589172"/>
                    <a:pt x="929405" y="595639"/>
                  </a:cubicBezTo>
                  <a:cubicBezTo>
                    <a:pt x="925060" y="604550"/>
                    <a:pt x="916865" y="607771"/>
                    <a:pt x="909188" y="603625"/>
                  </a:cubicBezTo>
                  <a:cubicBezTo>
                    <a:pt x="905128" y="601428"/>
                    <a:pt x="903091" y="597861"/>
                    <a:pt x="902129" y="593479"/>
                  </a:cubicBezTo>
                  <a:cubicBezTo>
                    <a:pt x="900475" y="585889"/>
                    <a:pt x="899611" y="578138"/>
                    <a:pt x="899549" y="570362"/>
                  </a:cubicBezTo>
                  <a:cubicBezTo>
                    <a:pt x="899438" y="558600"/>
                    <a:pt x="897994" y="546998"/>
                    <a:pt x="897080" y="535323"/>
                  </a:cubicBezTo>
                  <a:cubicBezTo>
                    <a:pt x="896167" y="523647"/>
                    <a:pt x="895094" y="511663"/>
                    <a:pt x="894945" y="499790"/>
                  </a:cubicBezTo>
                  <a:cubicBezTo>
                    <a:pt x="894859" y="492718"/>
                    <a:pt x="893255" y="485954"/>
                    <a:pt x="892033" y="479055"/>
                  </a:cubicBezTo>
                  <a:cubicBezTo>
                    <a:pt x="889478" y="464689"/>
                    <a:pt x="886220" y="450409"/>
                    <a:pt x="884862" y="435857"/>
                  </a:cubicBezTo>
                  <a:cubicBezTo>
                    <a:pt x="884430" y="431241"/>
                    <a:pt x="883813" y="430698"/>
                    <a:pt x="879604" y="432710"/>
                  </a:cubicBezTo>
                  <a:cubicBezTo>
                    <a:pt x="874519" y="435179"/>
                    <a:pt x="869521" y="437758"/>
                    <a:pt x="864337" y="439980"/>
                  </a:cubicBezTo>
                  <a:cubicBezTo>
                    <a:pt x="862856" y="440621"/>
                    <a:pt x="861214" y="441214"/>
                    <a:pt x="860412" y="442954"/>
                  </a:cubicBezTo>
                  <a:cubicBezTo>
                    <a:pt x="861745" y="444188"/>
                    <a:pt x="863337" y="443571"/>
                    <a:pt x="864793" y="443707"/>
                  </a:cubicBezTo>
                  <a:cubicBezTo>
                    <a:pt x="872088" y="444312"/>
                    <a:pt x="877802" y="450211"/>
                    <a:pt x="878185" y="457518"/>
                  </a:cubicBezTo>
                  <a:cubicBezTo>
                    <a:pt x="878555" y="464281"/>
                    <a:pt x="877111" y="470884"/>
                    <a:pt x="875963" y="477463"/>
                  </a:cubicBezTo>
                  <a:cubicBezTo>
                    <a:pt x="874618" y="485251"/>
                    <a:pt x="873322" y="493100"/>
                    <a:pt x="870705" y="500604"/>
                  </a:cubicBezTo>
                  <a:cubicBezTo>
                    <a:pt x="869718" y="503431"/>
                    <a:pt x="869743" y="505788"/>
                    <a:pt x="871730" y="508244"/>
                  </a:cubicBezTo>
                  <a:cubicBezTo>
                    <a:pt x="875198" y="512527"/>
                    <a:pt x="874976" y="517600"/>
                    <a:pt x="874198" y="522660"/>
                  </a:cubicBezTo>
                  <a:cubicBezTo>
                    <a:pt x="873211" y="528671"/>
                    <a:pt x="871643" y="534582"/>
                    <a:pt x="870199" y="540494"/>
                  </a:cubicBezTo>
                  <a:cubicBezTo>
                    <a:pt x="867755" y="550146"/>
                    <a:pt x="867941" y="560266"/>
                    <a:pt x="870718" y="569819"/>
                  </a:cubicBezTo>
                  <a:cubicBezTo>
                    <a:pt x="872310" y="574472"/>
                    <a:pt x="872038" y="579557"/>
                    <a:pt x="869977" y="584013"/>
                  </a:cubicBezTo>
                  <a:cubicBezTo>
                    <a:pt x="868299" y="587567"/>
                    <a:pt x="867891" y="592270"/>
                    <a:pt x="870385" y="595454"/>
                  </a:cubicBezTo>
                  <a:cubicBezTo>
                    <a:pt x="875704" y="602242"/>
                    <a:pt x="874926" y="609672"/>
                    <a:pt x="874087" y="617275"/>
                  </a:cubicBezTo>
                  <a:cubicBezTo>
                    <a:pt x="873347" y="623483"/>
                    <a:pt x="872248" y="629630"/>
                    <a:pt x="870767" y="635702"/>
                  </a:cubicBezTo>
                  <a:cubicBezTo>
                    <a:pt x="870039" y="638368"/>
                    <a:pt x="870175" y="641194"/>
                    <a:pt x="871187" y="643761"/>
                  </a:cubicBezTo>
                  <a:cubicBezTo>
                    <a:pt x="873124" y="648488"/>
                    <a:pt x="872989" y="653808"/>
                    <a:pt x="870841" y="658436"/>
                  </a:cubicBezTo>
                  <a:cubicBezTo>
                    <a:pt x="870545" y="659140"/>
                    <a:pt x="870372" y="659892"/>
                    <a:pt x="870014" y="660559"/>
                  </a:cubicBezTo>
                  <a:cubicBezTo>
                    <a:pt x="866015" y="668137"/>
                    <a:pt x="865077" y="674814"/>
                    <a:pt x="872557" y="681541"/>
                  </a:cubicBezTo>
                  <a:cubicBezTo>
                    <a:pt x="877494" y="685996"/>
                    <a:pt x="878654" y="693130"/>
                    <a:pt x="878999" y="699721"/>
                  </a:cubicBezTo>
                  <a:cubicBezTo>
                    <a:pt x="880049" y="719159"/>
                    <a:pt x="879950" y="738660"/>
                    <a:pt x="878703" y="758087"/>
                  </a:cubicBezTo>
                  <a:cubicBezTo>
                    <a:pt x="876691" y="788942"/>
                    <a:pt x="869274" y="818860"/>
                    <a:pt x="864793" y="849259"/>
                  </a:cubicBezTo>
                  <a:cubicBezTo>
                    <a:pt x="861547" y="871264"/>
                    <a:pt x="858622" y="893295"/>
                    <a:pt x="855166" y="915264"/>
                  </a:cubicBezTo>
                  <a:cubicBezTo>
                    <a:pt x="853167" y="928113"/>
                    <a:pt x="852920" y="941035"/>
                    <a:pt x="851735" y="953908"/>
                  </a:cubicBezTo>
                  <a:cubicBezTo>
                    <a:pt x="850884" y="963201"/>
                    <a:pt x="847243" y="971002"/>
                    <a:pt x="839986" y="976827"/>
                  </a:cubicBezTo>
                  <a:cubicBezTo>
                    <a:pt x="836246" y="979962"/>
                    <a:pt x="833518" y="984122"/>
                    <a:pt x="832148" y="988799"/>
                  </a:cubicBezTo>
                  <a:cubicBezTo>
                    <a:pt x="827532" y="1002215"/>
                    <a:pt x="820843" y="1014348"/>
                    <a:pt x="810291" y="1024209"/>
                  </a:cubicBezTo>
                  <a:cubicBezTo>
                    <a:pt x="805008" y="1029294"/>
                    <a:pt x="798763" y="1033280"/>
                    <a:pt x="791925" y="1035922"/>
                  </a:cubicBezTo>
                  <a:cubicBezTo>
                    <a:pt x="779657" y="1040513"/>
                    <a:pt x="767698" y="1045709"/>
                    <a:pt x="755898" y="1051424"/>
                  </a:cubicBezTo>
                  <a:cubicBezTo>
                    <a:pt x="736151" y="1061025"/>
                    <a:pt x="715786" y="1059544"/>
                    <a:pt x="696051" y="1051424"/>
                  </a:cubicBezTo>
                  <a:cubicBezTo>
                    <a:pt x="659741" y="1036539"/>
                    <a:pt x="637068" y="1008979"/>
                    <a:pt x="624664" y="972310"/>
                  </a:cubicBezTo>
                  <a:cubicBezTo>
                    <a:pt x="621319" y="962436"/>
                    <a:pt x="620172" y="952130"/>
                    <a:pt x="619727" y="941751"/>
                  </a:cubicBezTo>
                  <a:cubicBezTo>
                    <a:pt x="619517" y="936629"/>
                    <a:pt x="617259" y="932050"/>
                    <a:pt x="616160" y="927175"/>
                  </a:cubicBezTo>
                  <a:cubicBezTo>
                    <a:pt x="615556" y="924521"/>
                    <a:pt x="613001" y="923706"/>
                    <a:pt x="610470" y="923275"/>
                  </a:cubicBezTo>
                  <a:cubicBezTo>
                    <a:pt x="604768" y="922312"/>
                    <a:pt x="598980" y="921781"/>
                    <a:pt x="593377" y="920263"/>
                  </a:cubicBezTo>
                  <a:cubicBezTo>
                    <a:pt x="587415" y="918646"/>
                    <a:pt x="587045" y="918128"/>
                    <a:pt x="588119" y="912167"/>
                  </a:cubicBezTo>
                  <a:cubicBezTo>
                    <a:pt x="588378" y="910747"/>
                    <a:pt x="588477" y="909439"/>
                    <a:pt x="587255" y="908402"/>
                  </a:cubicBezTo>
                  <a:cubicBezTo>
                    <a:pt x="586662" y="908032"/>
                    <a:pt x="586058" y="907711"/>
                    <a:pt x="585416" y="907427"/>
                  </a:cubicBezTo>
                  <a:cubicBezTo>
                    <a:pt x="584774" y="907131"/>
                    <a:pt x="584182" y="906810"/>
                    <a:pt x="583540" y="906464"/>
                  </a:cubicBezTo>
                  <a:cubicBezTo>
                    <a:pt x="582158" y="905921"/>
                    <a:pt x="581133" y="904737"/>
                    <a:pt x="580800" y="903293"/>
                  </a:cubicBezTo>
                  <a:cubicBezTo>
                    <a:pt x="582269" y="881558"/>
                    <a:pt x="603695" y="864736"/>
                    <a:pt x="625355" y="868302"/>
                  </a:cubicBezTo>
                  <a:cubicBezTo>
                    <a:pt x="627614" y="868673"/>
                    <a:pt x="629823" y="869302"/>
                    <a:pt x="632106" y="869537"/>
                  </a:cubicBezTo>
                  <a:cubicBezTo>
                    <a:pt x="636290" y="870006"/>
                    <a:pt x="640413" y="868204"/>
                    <a:pt x="642906" y="864797"/>
                  </a:cubicBezTo>
                  <a:cubicBezTo>
                    <a:pt x="644831" y="862329"/>
                    <a:pt x="644276" y="860971"/>
                    <a:pt x="641178" y="860527"/>
                  </a:cubicBezTo>
                  <a:cubicBezTo>
                    <a:pt x="639364" y="860317"/>
                    <a:pt x="637525" y="860280"/>
                    <a:pt x="635698" y="860428"/>
                  </a:cubicBezTo>
                  <a:cubicBezTo>
                    <a:pt x="614050" y="861551"/>
                    <a:pt x="592945" y="857713"/>
                    <a:pt x="571827" y="853763"/>
                  </a:cubicBezTo>
                  <a:cubicBezTo>
                    <a:pt x="566100" y="852690"/>
                    <a:pt x="560398" y="850801"/>
                    <a:pt x="554289" y="852751"/>
                  </a:cubicBezTo>
                  <a:cubicBezTo>
                    <a:pt x="550809" y="853850"/>
                    <a:pt x="547056" y="852270"/>
                    <a:pt x="543564" y="851233"/>
                  </a:cubicBezTo>
                  <a:cubicBezTo>
                    <a:pt x="532283" y="847876"/>
                    <a:pt x="521520" y="850493"/>
                    <a:pt x="510993" y="854282"/>
                  </a:cubicBezTo>
                  <a:cubicBezTo>
                    <a:pt x="505475" y="856269"/>
                    <a:pt x="502588" y="861218"/>
                    <a:pt x="500489" y="866377"/>
                  </a:cubicBezTo>
                  <a:cubicBezTo>
                    <a:pt x="495984" y="877078"/>
                    <a:pt x="493578" y="888556"/>
                    <a:pt x="493417" y="900170"/>
                  </a:cubicBezTo>
                  <a:cubicBezTo>
                    <a:pt x="493417" y="934197"/>
                    <a:pt x="490949" y="967978"/>
                    <a:pt x="484000" y="1001376"/>
                  </a:cubicBezTo>
                  <a:cubicBezTo>
                    <a:pt x="482655" y="1006843"/>
                    <a:pt x="481692" y="1012385"/>
                    <a:pt x="481112" y="1017988"/>
                  </a:cubicBezTo>
                  <a:cubicBezTo>
                    <a:pt x="480828" y="1022148"/>
                    <a:pt x="478347" y="1025678"/>
                    <a:pt x="476397" y="1029294"/>
                  </a:cubicBezTo>
                  <a:cubicBezTo>
                    <a:pt x="472744" y="1035971"/>
                    <a:pt x="468671" y="1042426"/>
                    <a:pt x="464216" y="1048597"/>
                  </a:cubicBezTo>
                  <a:cubicBezTo>
                    <a:pt x="461204" y="1052855"/>
                    <a:pt x="458587" y="1057237"/>
                    <a:pt x="457600" y="1062494"/>
                  </a:cubicBezTo>
                  <a:cubicBezTo>
                    <a:pt x="456934" y="1065012"/>
                    <a:pt x="455539" y="1067295"/>
                    <a:pt x="453601" y="1069036"/>
                  </a:cubicBezTo>
                  <a:cubicBezTo>
                    <a:pt x="450750" y="1072023"/>
                    <a:pt x="447307" y="1074306"/>
                    <a:pt x="444258" y="1077070"/>
                  </a:cubicBezTo>
                  <a:cubicBezTo>
                    <a:pt x="440765" y="1080242"/>
                    <a:pt x="440926" y="1082168"/>
                    <a:pt x="445098" y="1084278"/>
                  </a:cubicBezTo>
                  <a:cubicBezTo>
                    <a:pt x="450676" y="1087092"/>
                    <a:pt x="455625" y="1091005"/>
                    <a:pt x="459637" y="1095806"/>
                  </a:cubicBezTo>
                  <a:cubicBezTo>
                    <a:pt x="465721" y="1103051"/>
                    <a:pt x="468276" y="1111419"/>
                    <a:pt x="468585" y="1120651"/>
                  </a:cubicBezTo>
                  <a:cubicBezTo>
                    <a:pt x="468585" y="1123119"/>
                    <a:pt x="467067" y="1124353"/>
                    <a:pt x="465079" y="1125513"/>
                  </a:cubicBezTo>
                  <a:cubicBezTo>
                    <a:pt x="454453" y="1131499"/>
                    <a:pt x="442938" y="1135757"/>
                    <a:pt x="430978" y="1138127"/>
                  </a:cubicBezTo>
                  <a:cubicBezTo>
                    <a:pt x="420426" y="1140312"/>
                    <a:pt x="409762" y="1142052"/>
                    <a:pt x="399148" y="1144039"/>
                  </a:cubicBezTo>
                  <a:cubicBezTo>
                    <a:pt x="395260" y="1144755"/>
                    <a:pt x="393211" y="1143397"/>
                    <a:pt x="391570" y="1140090"/>
                  </a:cubicBezTo>
                  <a:cubicBezTo>
                    <a:pt x="386447" y="1130055"/>
                    <a:pt x="385682" y="1118355"/>
                    <a:pt x="389447" y="1107728"/>
                  </a:cubicBezTo>
                  <a:cubicBezTo>
                    <a:pt x="391162" y="1102508"/>
                    <a:pt x="390977" y="1102372"/>
                    <a:pt x="385596" y="1102976"/>
                  </a:cubicBezTo>
                  <a:cubicBezTo>
                    <a:pt x="360319" y="1105803"/>
                    <a:pt x="335153" y="1105568"/>
                    <a:pt x="310309" y="1099743"/>
                  </a:cubicBezTo>
                  <a:cubicBezTo>
                    <a:pt x="302299" y="1097879"/>
                    <a:pt x="294424" y="1095510"/>
                    <a:pt x="286599" y="1092955"/>
                  </a:cubicBezTo>
                  <a:cubicBezTo>
                    <a:pt x="283625" y="1092165"/>
                    <a:pt x="280984" y="1090437"/>
                    <a:pt x="279071" y="1088018"/>
                  </a:cubicBezTo>
                  <a:cubicBezTo>
                    <a:pt x="274294" y="1081119"/>
                    <a:pt x="267963" y="1074750"/>
                    <a:pt x="270085" y="1065098"/>
                  </a:cubicBezTo>
                  <a:cubicBezTo>
                    <a:pt x="270555" y="1062951"/>
                    <a:pt x="269493" y="1061260"/>
                    <a:pt x="268037" y="1059779"/>
                  </a:cubicBezTo>
                  <a:cubicBezTo>
                    <a:pt x="251288" y="1042858"/>
                    <a:pt x="241341" y="1022246"/>
                    <a:pt x="235182" y="999525"/>
                  </a:cubicBezTo>
                  <a:cubicBezTo>
                    <a:pt x="229282" y="977753"/>
                    <a:pt x="223864" y="955895"/>
                    <a:pt x="222099" y="933309"/>
                  </a:cubicBezTo>
                  <a:cubicBezTo>
                    <a:pt x="221803" y="929606"/>
                    <a:pt x="220001" y="929952"/>
                    <a:pt x="217533" y="931124"/>
                  </a:cubicBezTo>
                  <a:cubicBezTo>
                    <a:pt x="209498" y="935049"/>
                    <a:pt x="200229" y="935629"/>
                    <a:pt x="191762" y="932729"/>
                  </a:cubicBezTo>
                  <a:cubicBezTo>
                    <a:pt x="187850" y="931494"/>
                    <a:pt x="185591" y="929224"/>
                    <a:pt x="185344" y="924929"/>
                  </a:cubicBezTo>
                  <a:cubicBezTo>
                    <a:pt x="184986" y="921164"/>
                    <a:pt x="184270" y="917449"/>
                    <a:pt x="183184" y="913821"/>
                  </a:cubicBezTo>
                  <a:cubicBezTo>
                    <a:pt x="180321" y="903231"/>
                    <a:pt x="171977" y="896998"/>
                    <a:pt x="160882" y="896184"/>
                  </a:cubicBezTo>
                  <a:cubicBezTo>
                    <a:pt x="146392" y="895110"/>
                    <a:pt x="131767" y="895653"/>
                    <a:pt x="117511" y="891765"/>
                  </a:cubicBezTo>
                  <a:cubicBezTo>
                    <a:pt x="102800" y="887766"/>
                    <a:pt x="88507" y="882854"/>
                    <a:pt x="75326" y="875054"/>
                  </a:cubicBezTo>
                  <a:cubicBezTo>
                    <a:pt x="74030" y="874190"/>
                    <a:pt x="72635" y="873486"/>
                    <a:pt x="71179" y="872943"/>
                  </a:cubicBezTo>
                  <a:close/>
                </a:path>
              </a:pathLst>
            </a:custGeom>
            <a:solidFill>
              <a:srgbClr val="000000"/>
            </a:solidFill>
            <a:ln w="1231" cap="flat">
              <a:noFill/>
              <a:prstDash val="solid"/>
              <a:miter/>
            </a:ln>
          </p:spPr>
          <p:txBody>
            <a:bodyPr rtlCol="0" anchor="ctr"/>
            <a:lstStyle/>
            <a:p>
              <a:endParaRPr lang="es-CO"/>
            </a:p>
          </p:txBody>
        </p:sp>
        <p:sp>
          <p:nvSpPr>
            <p:cNvPr id="640" name="Freeform: Shape 639">
              <a:extLst>
                <a:ext uri="{FF2B5EF4-FFF2-40B4-BE49-F238E27FC236}">
                  <a16:creationId xmlns:a16="http://schemas.microsoft.com/office/drawing/2014/main" id="{88EAC330-8AE0-DBCF-80A1-6AA752357760}"/>
                </a:ext>
              </a:extLst>
            </p:cNvPr>
            <p:cNvSpPr/>
            <p:nvPr/>
          </p:nvSpPr>
          <p:spPr>
            <a:xfrm>
              <a:off x="-1491789" y="6400079"/>
              <a:ext cx="813347" cy="373265"/>
            </a:xfrm>
            <a:custGeom>
              <a:avLst/>
              <a:gdLst>
                <a:gd name="connsiteX0" fmla="*/ 269273 w 813347"/>
                <a:gd name="connsiteY0" fmla="*/ 174527 h 373265"/>
                <a:gd name="connsiteX1" fmla="*/ 273074 w 813347"/>
                <a:gd name="connsiteY1" fmla="*/ 163974 h 373265"/>
                <a:gd name="connsiteX2" fmla="*/ 279529 w 813347"/>
                <a:gd name="connsiteY2" fmla="*/ 150015 h 373265"/>
                <a:gd name="connsiteX3" fmla="*/ 285811 w 813347"/>
                <a:gd name="connsiteY3" fmla="*/ 127935 h 373265"/>
                <a:gd name="connsiteX4" fmla="*/ 285589 w 813347"/>
                <a:gd name="connsiteY4" fmla="*/ 118135 h 373265"/>
                <a:gd name="connsiteX5" fmla="*/ 271716 w 813347"/>
                <a:gd name="connsiteY5" fmla="*/ 108422 h 373265"/>
                <a:gd name="connsiteX6" fmla="*/ 259078 w 813347"/>
                <a:gd name="connsiteY6" fmla="*/ 120073 h 373265"/>
                <a:gd name="connsiteX7" fmla="*/ 257239 w 813347"/>
                <a:gd name="connsiteY7" fmla="*/ 139018 h 373265"/>
                <a:gd name="connsiteX8" fmla="*/ 254240 w 813347"/>
                <a:gd name="connsiteY8" fmla="*/ 143116 h 373265"/>
                <a:gd name="connsiteX9" fmla="*/ 237134 w 813347"/>
                <a:gd name="connsiteY9" fmla="*/ 164098 h 373265"/>
                <a:gd name="connsiteX10" fmla="*/ 227976 w 813347"/>
                <a:gd name="connsiteY10" fmla="*/ 203457 h 373265"/>
                <a:gd name="connsiteX11" fmla="*/ 224088 w 813347"/>
                <a:gd name="connsiteY11" fmla="*/ 217465 h 373265"/>
                <a:gd name="connsiteX12" fmla="*/ 214510 w 813347"/>
                <a:gd name="connsiteY12" fmla="*/ 246926 h 373265"/>
                <a:gd name="connsiteX13" fmla="*/ 209783 w 813347"/>
                <a:gd name="connsiteY13" fmla="*/ 247802 h 373265"/>
                <a:gd name="connsiteX14" fmla="*/ 199638 w 813347"/>
                <a:gd name="connsiteY14" fmla="*/ 238151 h 373265"/>
                <a:gd name="connsiteX15" fmla="*/ 175768 w 813347"/>
                <a:gd name="connsiteY15" fmla="*/ 233868 h 373265"/>
                <a:gd name="connsiteX16" fmla="*/ 171979 w 813347"/>
                <a:gd name="connsiteY16" fmla="*/ 237571 h 373265"/>
                <a:gd name="connsiteX17" fmla="*/ 171374 w 813347"/>
                <a:gd name="connsiteY17" fmla="*/ 240199 h 373265"/>
                <a:gd name="connsiteX18" fmla="*/ 166759 w 813347"/>
                <a:gd name="connsiteY18" fmla="*/ 268809 h 373265"/>
                <a:gd name="connsiteX19" fmla="*/ 160674 w 813347"/>
                <a:gd name="connsiteY19" fmla="*/ 290691 h 373265"/>
                <a:gd name="connsiteX20" fmla="*/ 144629 w 813347"/>
                <a:gd name="connsiteY20" fmla="*/ 312303 h 373265"/>
                <a:gd name="connsiteX21" fmla="*/ 138162 w 813347"/>
                <a:gd name="connsiteY21" fmla="*/ 318017 h 373265"/>
                <a:gd name="connsiteX22" fmla="*/ 110009 w 813347"/>
                <a:gd name="connsiteY22" fmla="*/ 331285 h 373265"/>
                <a:gd name="connsiteX23" fmla="*/ 91669 w 813347"/>
                <a:gd name="connsiteY23" fmla="*/ 334284 h 373265"/>
                <a:gd name="connsiteX24" fmla="*/ 77771 w 813347"/>
                <a:gd name="connsiteY24" fmla="*/ 336185 h 373265"/>
                <a:gd name="connsiteX25" fmla="*/ 63343 w 813347"/>
                <a:gd name="connsiteY25" fmla="*/ 337727 h 373265"/>
                <a:gd name="connsiteX26" fmla="*/ 29909 w 813347"/>
                <a:gd name="connsiteY26" fmla="*/ 347502 h 373265"/>
                <a:gd name="connsiteX27" fmla="*/ 1077 w 813347"/>
                <a:gd name="connsiteY27" fmla="*/ 368669 h 373265"/>
                <a:gd name="connsiteX28" fmla="*/ -2305 w 813347"/>
                <a:gd name="connsiteY28" fmla="*/ 371693 h 373265"/>
                <a:gd name="connsiteX29" fmla="*/ -2638 w 813347"/>
                <a:gd name="connsiteY29" fmla="*/ 370792 h 373265"/>
                <a:gd name="connsiteX30" fmla="*/ -2453 w 813347"/>
                <a:gd name="connsiteY30" fmla="*/ 370558 h 373265"/>
                <a:gd name="connsiteX31" fmla="*/ 28403 w 813347"/>
                <a:gd name="connsiteY31" fmla="*/ 346811 h 373265"/>
                <a:gd name="connsiteX32" fmla="*/ 72834 w 813347"/>
                <a:gd name="connsiteY32" fmla="*/ 335395 h 373265"/>
                <a:gd name="connsiteX33" fmla="*/ 119883 w 813347"/>
                <a:gd name="connsiteY33" fmla="*/ 326965 h 373265"/>
                <a:gd name="connsiteX34" fmla="*/ 137569 w 813347"/>
                <a:gd name="connsiteY34" fmla="*/ 316783 h 373265"/>
                <a:gd name="connsiteX35" fmla="*/ 145592 w 813347"/>
                <a:gd name="connsiteY35" fmla="*/ 309995 h 373265"/>
                <a:gd name="connsiteX36" fmla="*/ 158230 w 813347"/>
                <a:gd name="connsiteY36" fmla="*/ 293468 h 373265"/>
                <a:gd name="connsiteX37" fmla="*/ 162562 w 813347"/>
                <a:gd name="connsiteY37" fmla="*/ 280966 h 373265"/>
                <a:gd name="connsiteX38" fmla="*/ 171300 w 813347"/>
                <a:gd name="connsiteY38" fmla="*/ 234386 h 373265"/>
                <a:gd name="connsiteX39" fmla="*/ 204735 w 813347"/>
                <a:gd name="connsiteY39" fmla="*/ 127886 h 373265"/>
                <a:gd name="connsiteX40" fmla="*/ 239923 w 813347"/>
                <a:gd name="connsiteY40" fmla="*/ 73506 h 373265"/>
                <a:gd name="connsiteX41" fmla="*/ 258646 w 813347"/>
                <a:gd name="connsiteY41" fmla="*/ 53487 h 373265"/>
                <a:gd name="connsiteX42" fmla="*/ 278616 w 813347"/>
                <a:gd name="connsiteY42" fmla="*/ 35517 h 373265"/>
                <a:gd name="connsiteX43" fmla="*/ 294475 w 813347"/>
                <a:gd name="connsiteY43" fmla="*/ 23928 h 373265"/>
                <a:gd name="connsiteX44" fmla="*/ 323652 w 813347"/>
                <a:gd name="connsiteY44" fmla="*/ 10228 h 373265"/>
                <a:gd name="connsiteX45" fmla="*/ 358075 w 813347"/>
                <a:gd name="connsiteY45" fmla="*/ 1132 h 373265"/>
                <a:gd name="connsiteX46" fmla="*/ 378908 w 813347"/>
                <a:gd name="connsiteY46" fmla="*/ -1115 h 373265"/>
                <a:gd name="connsiteX47" fmla="*/ 450641 w 813347"/>
                <a:gd name="connsiteY47" fmla="*/ -1485 h 373265"/>
                <a:gd name="connsiteX48" fmla="*/ 498603 w 813347"/>
                <a:gd name="connsiteY48" fmla="*/ -1362 h 373265"/>
                <a:gd name="connsiteX49" fmla="*/ 505897 w 813347"/>
                <a:gd name="connsiteY49" fmla="*/ -1041 h 373265"/>
                <a:gd name="connsiteX50" fmla="*/ 556993 w 813347"/>
                <a:gd name="connsiteY50" fmla="*/ -16 h 373265"/>
                <a:gd name="connsiteX51" fmla="*/ 579358 w 813347"/>
                <a:gd name="connsiteY51" fmla="*/ -1053 h 373265"/>
                <a:gd name="connsiteX52" fmla="*/ 601956 w 813347"/>
                <a:gd name="connsiteY52" fmla="*/ 1884 h 373265"/>
                <a:gd name="connsiteX53" fmla="*/ 678811 w 813347"/>
                <a:gd name="connsiteY53" fmla="*/ 26569 h 373265"/>
                <a:gd name="connsiteX54" fmla="*/ 697102 w 813347"/>
                <a:gd name="connsiteY54" fmla="*/ 36850 h 373265"/>
                <a:gd name="connsiteX55" fmla="*/ 746088 w 813347"/>
                <a:gd name="connsiteY55" fmla="*/ 69532 h 373265"/>
                <a:gd name="connsiteX56" fmla="*/ 769649 w 813347"/>
                <a:gd name="connsiteY56" fmla="*/ 90970 h 373265"/>
                <a:gd name="connsiteX57" fmla="*/ 801467 w 813347"/>
                <a:gd name="connsiteY57" fmla="*/ 128083 h 373265"/>
                <a:gd name="connsiteX58" fmla="*/ 810650 w 813347"/>
                <a:gd name="connsiteY58" fmla="*/ 141080 h 373265"/>
                <a:gd name="connsiteX59" fmla="*/ 792137 w 813347"/>
                <a:gd name="connsiteY59" fmla="*/ 144424 h 373265"/>
                <a:gd name="connsiteX60" fmla="*/ 775895 w 813347"/>
                <a:gd name="connsiteY60" fmla="*/ 158001 h 373265"/>
                <a:gd name="connsiteX61" fmla="*/ 765354 w 813347"/>
                <a:gd name="connsiteY61" fmla="*/ 161703 h 373265"/>
                <a:gd name="connsiteX62" fmla="*/ 724983 w 813347"/>
                <a:gd name="connsiteY62" fmla="*/ 154137 h 373265"/>
                <a:gd name="connsiteX63" fmla="*/ 712554 w 813347"/>
                <a:gd name="connsiteY63" fmla="*/ 148065 h 373265"/>
                <a:gd name="connsiteX64" fmla="*/ 691030 w 813347"/>
                <a:gd name="connsiteY64" fmla="*/ 127676 h 373265"/>
                <a:gd name="connsiteX65" fmla="*/ 686833 w 813347"/>
                <a:gd name="connsiteY65" fmla="*/ 120764 h 373265"/>
                <a:gd name="connsiteX66" fmla="*/ 677799 w 813347"/>
                <a:gd name="connsiteY66" fmla="*/ 109372 h 373265"/>
                <a:gd name="connsiteX67" fmla="*/ 666259 w 813347"/>
                <a:gd name="connsiteY67" fmla="*/ 102880 h 373265"/>
                <a:gd name="connsiteX68" fmla="*/ 665913 w 813347"/>
                <a:gd name="connsiteY68" fmla="*/ 98227 h 373265"/>
                <a:gd name="connsiteX69" fmla="*/ 664926 w 813347"/>
                <a:gd name="connsiteY69" fmla="*/ 90699 h 373265"/>
                <a:gd name="connsiteX70" fmla="*/ 647992 w 813347"/>
                <a:gd name="connsiteY70" fmla="*/ 83861 h 373265"/>
                <a:gd name="connsiteX71" fmla="*/ 587034 w 813347"/>
                <a:gd name="connsiteY71" fmla="*/ 63324 h 373265"/>
                <a:gd name="connsiteX72" fmla="*/ 562350 w 813347"/>
                <a:gd name="connsiteY72" fmla="*/ 58609 h 373265"/>
                <a:gd name="connsiteX73" fmla="*/ 554204 w 813347"/>
                <a:gd name="connsiteY73" fmla="*/ 61460 h 373265"/>
                <a:gd name="connsiteX74" fmla="*/ 556315 w 813347"/>
                <a:gd name="connsiteY74" fmla="*/ 67767 h 373265"/>
                <a:gd name="connsiteX75" fmla="*/ 575630 w 813347"/>
                <a:gd name="connsiteY75" fmla="*/ 71309 h 373265"/>
                <a:gd name="connsiteX76" fmla="*/ 578765 w 813347"/>
                <a:gd name="connsiteY76" fmla="*/ 73889 h 373265"/>
                <a:gd name="connsiteX77" fmla="*/ 573014 w 813347"/>
                <a:gd name="connsiteY77" fmla="*/ 74308 h 373265"/>
                <a:gd name="connsiteX78" fmla="*/ 528952 w 813347"/>
                <a:gd name="connsiteY78" fmla="*/ 71371 h 373265"/>
                <a:gd name="connsiteX79" fmla="*/ 508945 w 813347"/>
                <a:gd name="connsiteY79" fmla="*/ 71297 h 373265"/>
                <a:gd name="connsiteX80" fmla="*/ 455677 w 813347"/>
                <a:gd name="connsiteY80" fmla="*/ 72284 h 373265"/>
                <a:gd name="connsiteX81" fmla="*/ 411467 w 813347"/>
                <a:gd name="connsiteY81" fmla="*/ 72099 h 373265"/>
                <a:gd name="connsiteX82" fmla="*/ 360111 w 813347"/>
                <a:gd name="connsiteY82" fmla="*/ 81751 h 373265"/>
                <a:gd name="connsiteX83" fmla="*/ 302103 w 813347"/>
                <a:gd name="connsiteY83" fmla="*/ 125541 h 373265"/>
                <a:gd name="connsiteX84" fmla="*/ 276530 w 813347"/>
                <a:gd name="connsiteY84" fmla="*/ 162765 h 373265"/>
                <a:gd name="connsiteX85" fmla="*/ 273025 w 813347"/>
                <a:gd name="connsiteY85" fmla="*/ 170170 h 373265"/>
                <a:gd name="connsiteX86" fmla="*/ 269273 w 813347"/>
                <a:gd name="connsiteY86" fmla="*/ 174527 h 3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813347" h="373265">
                  <a:moveTo>
                    <a:pt x="269273" y="174527"/>
                  </a:moveTo>
                  <a:cubicBezTo>
                    <a:pt x="269112" y="170503"/>
                    <a:pt x="271358" y="167195"/>
                    <a:pt x="273074" y="163974"/>
                  </a:cubicBezTo>
                  <a:cubicBezTo>
                    <a:pt x="275542" y="159432"/>
                    <a:pt x="277443" y="154644"/>
                    <a:pt x="279529" y="150015"/>
                  </a:cubicBezTo>
                  <a:cubicBezTo>
                    <a:pt x="282651" y="143091"/>
                    <a:pt x="286441" y="136217"/>
                    <a:pt x="285811" y="127935"/>
                  </a:cubicBezTo>
                  <a:cubicBezTo>
                    <a:pt x="285577" y="124751"/>
                    <a:pt x="286564" y="121455"/>
                    <a:pt x="285589" y="118135"/>
                  </a:cubicBezTo>
                  <a:cubicBezTo>
                    <a:pt x="283627" y="112186"/>
                    <a:pt x="277986" y="108225"/>
                    <a:pt x="271716" y="108422"/>
                  </a:cubicBezTo>
                  <a:cubicBezTo>
                    <a:pt x="265237" y="108731"/>
                    <a:pt x="259917" y="113643"/>
                    <a:pt x="259078" y="120073"/>
                  </a:cubicBezTo>
                  <a:cubicBezTo>
                    <a:pt x="258115" y="126355"/>
                    <a:pt x="257511" y="132674"/>
                    <a:pt x="257239" y="139018"/>
                  </a:cubicBezTo>
                  <a:cubicBezTo>
                    <a:pt x="257264" y="140894"/>
                    <a:pt x="256042" y="142573"/>
                    <a:pt x="254240" y="143116"/>
                  </a:cubicBezTo>
                  <a:cubicBezTo>
                    <a:pt x="244897" y="147127"/>
                    <a:pt x="239429" y="154224"/>
                    <a:pt x="237134" y="164098"/>
                  </a:cubicBezTo>
                  <a:cubicBezTo>
                    <a:pt x="234122" y="177217"/>
                    <a:pt x="231098" y="190349"/>
                    <a:pt x="227976" y="203457"/>
                  </a:cubicBezTo>
                  <a:cubicBezTo>
                    <a:pt x="226853" y="208172"/>
                    <a:pt x="225557" y="212837"/>
                    <a:pt x="224088" y="217465"/>
                  </a:cubicBezTo>
                  <a:cubicBezTo>
                    <a:pt x="220990" y="227339"/>
                    <a:pt x="217769" y="237126"/>
                    <a:pt x="214510" y="246926"/>
                  </a:cubicBezTo>
                  <a:cubicBezTo>
                    <a:pt x="213276" y="250629"/>
                    <a:pt x="212350" y="250937"/>
                    <a:pt x="209783" y="247802"/>
                  </a:cubicBezTo>
                  <a:cubicBezTo>
                    <a:pt x="206945" y="244050"/>
                    <a:pt x="203526" y="240792"/>
                    <a:pt x="199638" y="238151"/>
                  </a:cubicBezTo>
                  <a:cubicBezTo>
                    <a:pt x="192554" y="233658"/>
                    <a:pt x="183976" y="232115"/>
                    <a:pt x="175768" y="233868"/>
                  </a:cubicBezTo>
                  <a:cubicBezTo>
                    <a:pt x="173781" y="234226"/>
                    <a:pt x="171979" y="235003"/>
                    <a:pt x="171979" y="237571"/>
                  </a:cubicBezTo>
                  <a:cubicBezTo>
                    <a:pt x="171979" y="238447"/>
                    <a:pt x="171374" y="239323"/>
                    <a:pt x="171374" y="240199"/>
                  </a:cubicBezTo>
                  <a:cubicBezTo>
                    <a:pt x="171374" y="249987"/>
                    <a:pt x="169276" y="259404"/>
                    <a:pt x="166759" y="268809"/>
                  </a:cubicBezTo>
                  <a:cubicBezTo>
                    <a:pt x="164796" y="276128"/>
                    <a:pt x="163253" y="283533"/>
                    <a:pt x="160674" y="290691"/>
                  </a:cubicBezTo>
                  <a:cubicBezTo>
                    <a:pt x="157576" y="299319"/>
                    <a:pt x="151997" y="306847"/>
                    <a:pt x="144629" y="312303"/>
                  </a:cubicBezTo>
                  <a:cubicBezTo>
                    <a:pt x="142321" y="314055"/>
                    <a:pt x="140297" y="316116"/>
                    <a:pt x="138162" y="318017"/>
                  </a:cubicBezTo>
                  <a:cubicBezTo>
                    <a:pt x="130041" y="325274"/>
                    <a:pt x="120167" y="328569"/>
                    <a:pt x="110009" y="331285"/>
                  </a:cubicBezTo>
                  <a:cubicBezTo>
                    <a:pt x="104023" y="332926"/>
                    <a:pt x="97864" y="333926"/>
                    <a:pt x="91669" y="334284"/>
                  </a:cubicBezTo>
                  <a:cubicBezTo>
                    <a:pt x="86991" y="334506"/>
                    <a:pt x="82338" y="335136"/>
                    <a:pt x="77771" y="336185"/>
                  </a:cubicBezTo>
                  <a:cubicBezTo>
                    <a:pt x="72995" y="337332"/>
                    <a:pt x="68145" y="336987"/>
                    <a:pt x="63343" y="337727"/>
                  </a:cubicBezTo>
                  <a:cubicBezTo>
                    <a:pt x="51717" y="339492"/>
                    <a:pt x="40436" y="342368"/>
                    <a:pt x="29909" y="347502"/>
                  </a:cubicBezTo>
                  <a:cubicBezTo>
                    <a:pt x="19072" y="352797"/>
                    <a:pt x="9050" y="359376"/>
                    <a:pt x="1077" y="368669"/>
                  </a:cubicBezTo>
                  <a:cubicBezTo>
                    <a:pt x="16" y="369755"/>
                    <a:pt x="-1107" y="370767"/>
                    <a:pt x="-2305" y="371693"/>
                  </a:cubicBezTo>
                  <a:cubicBezTo>
                    <a:pt x="-2650" y="371533"/>
                    <a:pt x="-2786" y="371125"/>
                    <a:pt x="-2638" y="370792"/>
                  </a:cubicBezTo>
                  <a:cubicBezTo>
                    <a:pt x="-2588" y="370706"/>
                    <a:pt x="-2527" y="370619"/>
                    <a:pt x="-2453" y="370558"/>
                  </a:cubicBezTo>
                  <a:cubicBezTo>
                    <a:pt x="5866" y="360091"/>
                    <a:pt x="16579" y="352785"/>
                    <a:pt x="28403" y="346811"/>
                  </a:cubicBezTo>
                  <a:cubicBezTo>
                    <a:pt x="42386" y="339739"/>
                    <a:pt x="57333" y="336876"/>
                    <a:pt x="72834" y="335395"/>
                  </a:cubicBezTo>
                  <a:cubicBezTo>
                    <a:pt x="88707" y="333852"/>
                    <a:pt x="104702" y="332655"/>
                    <a:pt x="119883" y="326965"/>
                  </a:cubicBezTo>
                  <a:cubicBezTo>
                    <a:pt x="126363" y="324719"/>
                    <a:pt x="132361" y="321263"/>
                    <a:pt x="137569" y="316783"/>
                  </a:cubicBezTo>
                  <a:cubicBezTo>
                    <a:pt x="140186" y="314450"/>
                    <a:pt x="142864" y="312204"/>
                    <a:pt x="145592" y="309995"/>
                  </a:cubicBezTo>
                  <a:cubicBezTo>
                    <a:pt x="151096" y="305601"/>
                    <a:pt x="155428" y="299923"/>
                    <a:pt x="158230" y="293468"/>
                  </a:cubicBezTo>
                  <a:cubicBezTo>
                    <a:pt x="159970" y="289408"/>
                    <a:pt x="161427" y="285236"/>
                    <a:pt x="162562" y="280966"/>
                  </a:cubicBezTo>
                  <a:cubicBezTo>
                    <a:pt x="166808" y="265723"/>
                    <a:pt x="169733" y="250135"/>
                    <a:pt x="171300" y="234386"/>
                  </a:cubicBezTo>
                  <a:cubicBezTo>
                    <a:pt x="175065" y="196619"/>
                    <a:pt x="187247" y="161419"/>
                    <a:pt x="204735" y="127886"/>
                  </a:cubicBezTo>
                  <a:cubicBezTo>
                    <a:pt x="214769" y="108632"/>
                    <a:pt x="226951" y="90859"/>
                    <a:pt x="239923" y="73506"/>
                  </a:cubicBezTo>
                  <a:cubicBezTo>
                    <a:pt x="245428" y="66187"/>
                    <a:pt x="252635" y="60386"/>
                    <a:pt x="258646" y="53487"/>
                  </a:cubicBezTo>
                  <a:cubicBezTo>
                    <a:pt x="264484" y="46637"/>
                    <a:pt x="271198" y="40602"/>
                    <a:pt x="278616" y="35517"/>
                  </a:cubicBezTo>
                  <a:cubicBezTo>
                    <a:pt x="284046" y="31814"/>
                    <a:pt x="289119" y="27692"/>
                    <a:pt x="294475" y="23928"/>
                  </a:cubicBezTo>
                  <a:cubicBezTo>
                    <a:pt x="303288" y="17621"/>
                    <a:pt x="313174" y="12980"/>
                    <a:pt x="323652" y="10228"/>
                  </a:cubicBezTo>
                  <a:cubicBezTo>
                    <a:pt x="335143" y="7266"/>
                    <a:pt x="346596" y="4131"/>
                    <a:pt x="358075" y="1132"/>
                  </a:cubicBezTo>
                  <a:cubicBezTo>
                    <a:pt x="364900" y="-498"/>
                    <a:pt x="371898" y="-1251"/>
                    <a:pt x="378908" y="-1115"/>
                  </a:cubicBezTo>
                  <a:cubicBezTo>
                    <a:pt x="402827" y="-1115"/>
                    <a:pt x="426734" y="-1004"/>
                    <a:pt x="450641" y="-1485"/>
                  </a:cubicBezTo>
                  <a:cubicBezTo>
                    <a:pt x="466686" y="-1806"/>
                    <a:pt x="482607" y="-1127"/>
                    <a:pt x="498603" y="-1362"/>
                  </a:cubicBezTo>
                  <a:cubicBezTo>
                    <a:pt x="501034" y="-1399"/>
                    <a:pt x="503478" y="-1300"/>
                    <a:pt x="505897" y="-1041"/>
                  </a:cubicBezTo>
                  <a:cubicBezTo>
                    <a:pt x="522880" y="625"/>
                    <a:pt x="539961" y="971"/>
                    <a:pt x="556993" y="-16"/>
                  </a:cubicBezTo>
                  <a:cubicBezTo>
                    <a:pt x="564399" y="-387"/>
                    <a:pt x="571903" y="-831"/>
                    <a:pt x="579358" y="-1053"/>
                  </a:cubicBezTo>
                  <a:cubicBezTo>
                    <a:pt x="587034" y="-1275"/>
                    <a:pt x="594489" y="366"/>
                    <a:pt x="601956" y="1884"/>
                  </a:cubicBezTo>
                  <a:cubicBezTo>
                    <a:pt x="628480" y="7278"/>
                    <a:pt x="653658" y="16917"/>
                    <a:pt x="678811" y="26569"/>
                  </a:cubicBezTo>
                  <a:cubicBezTo>
                    <a:pt x="685340" y="29037"/>
                    <a:pt x="691054" y="33332"/>
                    <a:pt x="697102" y="36850"/>
                  </a:cubicBezTo>
                  <a:cubicBezTo>
                    <a:pt x="714110" y="46723"/>
                    <a:pt x="730167" y="58004"/>
                    <a:pt x="746088" y="69532"/>
                  </a:cubicBezTo>
                  <a:cubicBezTo>
                    <a:pt x="754678" y="75826"/>
                    <a:pt x="762577" y="83010"/>
                    <a:pt x="769649" y="90970"/>
                  </a:cubicBezTo>
                  <a:cubicBezTo>
                    <a:pt x="780572" y="103078"/>
                    <a:pt x="790458" y="116050"/>
                    <a:pt x="801467" y="128083"/>
                  </a:cubicBezTo>
                  <a:cubicBezTo>
                    <a:pt x="804985" y="132070"/>
                    <a:pt x="808071" y="136427"/>
                    <a:pt x="810650" y="141080"/>
                  </a:cubicBezTo>
                  <a:cubicBezTo>
                    <a:pt x="804306" y="140722"/>
                    <a:pt x="797962" y="141869"/>
                    <a:pt x="792137" y="144424"/>
                  </a:cubicBezTo>
                  <a:cubicBezTo>
                    <a:pt x="785509" y="147251"/>
                    <a:pt x="779856" y="151978"/>
                    <a:pt x="775895" y="158001"/>
                  </a:cubicBezTo>
                  <a:cubicBezTo>
                    <a:pt x="773253" y="162098"/>
                    <a:pt x="769958" y="162937"/>
                    <a:pt x="765354" y="161703"/>
                  </a:cubicBezTo>
                  <a:cubicBezTo>
                    <a:pt x="752099" y="158223"/>
                    <a:pt x="738609" y="155693"/>
                    <a:pt x="724983" y="154137"/>
                  </a:cubicBezTo>
                  <a:cubicBezTo>
                    <a:pt x="720256" y="153644"/>
                    <a:pt x="715850" y="151496"/>
                    <a:pt x="712554" y="148065"/>
                  </a:cubicBezTo>
                  <a:cubicBezTo>
                    <a:pt x="705655" y="140993"/>
                    <a:pt x="698978" y="133687"/>
                    <a:pt x="691030" y="127676"/>
                  </a:cubicBezTo>
                  <a:cubicBezTo>
                    <a:pt x="688919" y="125886"/>
                    <a:pt x="687450" y="123455"/>
                    <a:pt x="686833" y="120764"/>
                  </a:cubicBezTo>
                  <a:cubicBezTo>
                    <a:pt x="685327" y="115827"/>
                    <a:pt x="682798" y="111730"/>
                    <a:pt x="677799" y="109372"/>
                  </a:cubicBezTo>
                  <a:cubicBezTo>
                    <a:pt x="673825" y="107496"/>
                    <a:pt x="670122" y="105040"/>
                    <a:pt x="666259" y="102880"/>
                  </a:cubicBezTo>
                  <a:cubicBezTo>
                    <a:pt x="663902" y="101572"/>
                    <a:pt x="663136" y="100202"/>
                    <a:pt x="665913" y="98227"/>
                  </a:cubicBezTo>
                  <a:cubicBezTo>
                    <a:pt x="669776" y="95487"/>
                    <a:pt x="669431" y="92612"/>
                    <a:pt x="664926" y="90699"/>
                  </a:cubicBezTo>
                  <a:cubicBezTo>
                    <a:pt x="659323" y="88329"/>
                    <a:pt x="653583" y="86280"/>
                    <a:pt x="647992" y="83861"/>
                  </a:cubicBezTo>
                  <a:cubicBezTo>
                    <a:pt x="628245" y="75431"/>
                    <a:pt x="607856" y="68557"/>
                    <a:pt x="587034" y="63324"/>
                  </a:cubicBezTo>
                  <a:cubicBezTo>
                    <a:pt x="578913" y="61226"/>
                    <a:pt x="570656" y="59893"/>
                    <a:pt x="562350" y="58609"/>
                  </a:cubicBezTo>
                  <a:cubicBezTo>
                    <a:pt x="559314" y="57906"/>
                    <a:pt x="556142" y="59016"/>
                    <a:pt x="554204" y="61460"/>
                  </a:cubicBezTo>
                  <a:cubicBezTo>
                    <a:pt x="551402" y="64867"/>
                    <a:pt x="552020" y="66928"/>
                    <a:pt x="556315" y="67767"/>
                  </a:cubicBezTo>
                  <a:cubicBezTo>
                    <a:pt x="562733" y="69001"/>
                    <a:pt x="569274" y="69705"/>
                    <a:pt x="575630" y="71309"/>
                  </a:cubicBezTo>
                  <a:cubicBezTo>
                    <a:pt x="576865" y="71630"/>
                    <a:pt x="579259" y="71198"/>
                    <a:pt x="578765" y="73889"/>
                  </a:cubicBezTo>
                  <a:cubicBezTo>
                    <a:pt x="576926" y="75123"/>
                    <a:pt x="574951" y="74716"/>
                    <a:pt x="573014" y="74308"/>
                  </a:cubicBezTo>
                  <a:cubicBezTo>
                    <a:pt x="558524" y="71383"/>
                    <a:pt x="543701" y="70396"/>
                    <a:pt x="528952" y="71371"/>
                  </a:cubicBezTo>
                  <a:cubicBezTo>
                    <a:pt x="522238" y="71729"/>
                    <a:pt x="515585" y="70988"/>
                    <a:pt x="508945" y="71297"/>
                  </a:cubicBezTo>
                  <a:cubicBezTo>
                    <a:pt x="491185" y="72099"/>
                    <a:pt x="473375" y="70606"/>
                    <a:pt x="455677" y="72284"/>
                  </a:cubicBezTo>
                  <a:cubicBezTo>
                    <a:pt x="440866" y="73691"/>
                    <a:pt x="426203" y="71260"/>
                    <a:pt x="411467" y="72099"/>
                  </a:cubicBezTo>
                  <a:cubicBezTo>
                    <a:pt x="393904" y="73086"/>
                    <a:pt x="376625" y="75259"/>
                    <a:pt x="360111" y="81751"/>
                  </a:cubicBezTo>
                  <a:cubicBezTo>
                    <a:pt x="336661" y="90958"/>
                    <a:pt x="317926" y="106176"/>
                    <a:pt x="302103" y="125541"/>
                  </a:cubicBezTo>
                  <a:cubicBezTo>
                    <a:pt x="292513" y="137266"/>
                    <a:pt x="284478" y="149953"/>
                    <a:pt x="276530" y="162765"/>
                  </a:cubicBezTo>
                  <a:cubicBezTo>
                    <a:pt x="275086" y="165110"/>
                    <a:pt x="274358" y="167800"/>
                    <a:pt x="273025" y="170170"/>
                  </a:cubicBezTo>
                  <a:cubicBezTo>
                    <a:pt x="271877" y="171799"/>
                    <a:pt x="271556" y="174033"/>
                    <a:pt x="269273" y="174527"/>
                  </a:cubicBezTo>
                  <a:close/>
                </a:path>
              </a:pathLst>
            </a:custGeom>
            <a:solidFill>
              <a:srgbClr val="020202"/>
            </a:solidFill>
            <a:ln w="1231" cap="flat">
              <a:noFill/>
              <a:prstDash val="solid"/>
              <a:miter/>
            </a:ln>
          </p:spPr>
          <p:txBody>
            <a:bodyPr rtlCol="0" anchor="ctr"/>
            <a:lstStyle/>
            <a:p>
              <a:endParaRPr lang="es-CO"/>
            </a:p>
          </p:txBody>
        </p:sp>
        <p:sp>
          <p:nvSpPr>
            <p:cNvPr id="641" name="Freeform: Shape 640">
              <a:extLst>
                <a:ext uri="{FF2B5EF4-FFF2-40B4-BE49-F238E27FC236}">
                  <a16:creationId xmlns:a16="http://schemas.microsoft.com/office/drawing/2014/main" id="{E5385B96-9E40-531C-E1CE-6645244ECDF2}"/>
                </a:ext>
              </a:extLst>
            </p:cNvPr>
            <p:cNvSpPr/>
            <p:nvPr/>
          </p:nvSpPr>
          <p:spPr>
            <a:xfrm>
              <a:off x="-1119165" y="6602948"/>
              <a:ext cx="570134" cy="385664"/>
            </a:xfrm>
            <a:custGeom>
              <a:avLst/>
              <a:gdLst>
                <a:gd name="connsiteX0" fmla="*/ 530987 w 570134"/>
                <a:gd name="connsiteY0" fmla="*/ 299613 h 385664"/>
                <a:gd name="connsiteX1" fmla="*/ 545661 w 570134"/>
                <a:gd name="connsiteY1" fmla="*/ 271226 h 385664"/>
                <a:gd name="connsiteX2" fmla="*/ 554400 w 570134"/>
                <a:gd name="connsiteY2" fmla="*/ 246369 h 385664"/>
                <a:gd name="connsiteX3" fmla="*/ 553499 w 570134"/>
                <a:gd name="connsiteY3" fmla="*/ 242741 h 385664"/>
                <a:gd name="connsiteX4" fmla="*/ 552536 w 570134"/>
                <a:gd name="connsiteY4" fmla="*/ 237396 h 385664"/>
                <a:gd name="connsiteX5" fmla="*/ 558991 w 570134"/>
                <a:gd name="connsiteY5" fmla="*/ 217994 h 385664"/>
                <a:gd name="connsiteX6" fmla="*/ 560954 w 570134"/>
                <a:gd name="connsiteY6" fmla="*/ 213403 h 385664"/>
                <a:gd name="connsiteX7" fmla="*/ 559337 w 570134"/>
                <a:gd name="connsiteY7" fmla="*/ 205825 h 385664"/>
                <a:gd name="connsiteX8" fmla="*/ 532764 w 570134"/>
                <a:gd name="connsiteY8" fmla="*/ 200432 h 385664"/>
                <a:gd name="connsiteX9" fmla="*/ 503661 w 570134"/>
                <a:gd name="connsiteY9" fmla="*/ 221796 h 385664"/>
                <a:gd name="connsiteX10" fmla="*/ 476916 w 570134"/>
                <a:gd name="connsiteY10" fmla="*/ 260810 h 385664"/>
                <a:gd name="connsiteX11" fmla="*/ 461068 w 570134"/>
                <a:gd name="connsiteY11" fmla="*/ 288296 h 385664"/>
                <a:gd name="connsiteX12" fmla="*/ 453157 w 570134"/>
                <a:gd name="connsiteY12" fmla="*/ 305229 h 385664"/>
                <a:gd name="connsiteX13" fmla="*/ 445060 w 570134"/>
                <a:gd name="connsiteY13" fmla="*/ 331259 h 385664"/>
                <a:gd name="connsiteX14" fmla="*/ 436532 w 570134"/>
                <a:gd name="connsiteY14" fmla="*/ 336196 h 385664"/>
                <a:gd name="connsiteX15" fmla="*/ 426313 w 570134"/>
                <a:gd name="connsiteY15" fmla="*/ 334320 h 385664"/>
                <a:gd name="connsiteX16" fmla="*/ 421906 w 570134"/>
                <a:gd name="connsiteY16" fmla="*/ 337158 h 385664"/>
                <a:gd name="connsiteX17" fmla="*/ 425140 w 570134"/>
                <a:gd name="connsiteY17" fmla="*/ 343490 h 385664"/>
                <a:gd name="connsiteX18" fmla="*/ 427880 w 570134"/>
                <a:gd name="connsiteY18" fmla="*/ 343588 h 385664"/>
                <a:gd name="connsiteX19" fmla="*/ 424424 w 570134"/>
                <a:gd name="connsiteY19" fmla="*/ 346057 h 385664"/>
                <a:gd name="connsiteX20" fmla="*/ 348458 w 570134"/>
                <a:gd name="connsiteY20" fmla="*/ 367829 h 385664"/>
                <a:gd name="connsiteX21" fmla="*/ 298633 w 570134"/>
                <a:gd name="connsiteY21" fmla="*/ 377023 h 385664"/>
                <a:gd name="connsiteX22" fmla="*/ 255744 w 570134"/>
                <a:gd name="connsiteY22" fmla="*/ 383590 h 385664"/>
                <a:gd name="connsiteX23" fmla="*/ 243402 w 570134"/>
                <a:gd name="connsiteY23" fmla="*/ 384083 h 385664"/>
                <a:gd name="connsiteX24" fmla="*/ 193181 w 570134"/>
                <a:gd name="connsiteY24" fmla="*/ 383157 h 385664"/>
                <a:gd name="connsiteX25" fmla="*/ 127768 w 570134"/>
                <a:gd name="connsiteY25" fmla="*/ 369013 h 385664"/>
                <a:gd name="connsiteX26" fmla="*/ 90186 w 570134"/>
                <a:gd name="connsiteY26" fmla="*/ 354746 h 385664"/>
                <a:gd name="connsiteX27" fmla="*/ 61910 w 570134"/>
                <a:gd name="connsiteY27" fmla="*/ 333048 h 385664"/>
                <a:gd name="connsiteX28" fmla="*/ 11023 w 570134"/>
                <a:gd name="connsiteY28" fmla="*/ 250084 h 385664"/>
                <a:gd name="connsiteX29" fmla="*/ -468 w 570134"/>
                <a:gd name="connsiteY29" fmla="*/ 200790 h 385664"/>
                <a:gd name="connsiteX30" fmla="*/ -2208 w 570134"/>
                <a:gd name="connsiteY30" fmla="*/ 130094 h 385664"/>
                <a:gd name="connsiteX31" fmla="*/ -542 w 570134"/>
                <a:gd name="connsiteY31" fmla="*/ 81749 h 385664"/>
                <a:gd name="connsiteX32" fmla="*/ 3161 w 570134"/>
                <a:gd name="connsiteY32" fmla="*/ 60669 h 385664"/>
                <a:gd name="connsiteX33" fmla="*/ 6185 w 570134"/>
                <a:gd name="connsiteY33" fmla="*/ 57164 h 385664"/>
                <a:gd name="connsiteX34" fmla="*/ 6444 w 570134"/>
                <a:gd name="connsiteY34" fmla="*/ 62372 h 385664"/>
                <a:gd name="connsiteX35" fmla="*/ 3050 w 570134"/>
                <a:gd name="connsiteY35" fmla="*/ 97658 h 385664"/>
                <a:gd name="connsiteX36" fmla="*/ 1260 w 570134"/>
                <a:gd name="connsiteY36" fmla="*/ 150557 h 385664"/>
                <a:gd name="connsiteX37" fmla="*/ 2025 w 570134"/>
                <a:gd name="connsiteY37" fmla="*/ 168317 h 385664"/>
                <a:gd name="connsiteX38" fmla="*/ 9826 w 570134"/>
                <a:gd name="connsiteY38" fmla="*/ 232892 h 385664"/>
                <a:gd name="connsiteX39" fmla="*/ 11282 w 570134"/>
                <a:gd name="connsiteY39" fmla="*/ 237693 h 385664"/>
                <a:gd name="connsiteX40" fmla="*/ 20761 w 570134"/>
                <a:gd name="connsiteY40" fmla="*/ 258316 h 385664"/>
                <a:gd name="connsiteX41" fmla="*/ 25044 w 570134"/>
                <a:gd name="connsiteY41" fmla="*/ 262883 h 385664"/>
                <a:gd name="connsiteX42" fmla="*/ 39854 w 570134"/>
                <a:gd name="connsiteY42" fmla="*/ 285198 h 385664"/>
                <a:gd name="connsiteX43" fmla="*/ 43273 w 570134"/>
                <a:gd name="connsiteY43" fmla="*/ 298885 h 385664"/>
                <a:gd name="connsiteX44" fmla="*/ 60898 w 570134"/>
                <a:gd name="connsiteY44" fmla="*/ 318867 h 385664"/>
                <a:gd name="connsiteX45" fmla="*/ 66242 w 570134"/>
                <a:gd name="connsiteY45" fmla="*/ 323162 h 385664"/>
                <a:gd name="connsiteX46" fmla="*/ 78140 w 570134"/>
                <a:gd name="connsiteY46" fmla="*/ 339750 h 385664"/>
                <a:gd name="connsiteX47" fmla="*/ 86063 w 570134"/>
                <a:gd name="connsiteY47" fmla="*/ 348501 h 385664"/>
                <a:gd name="connsiteX48" fmla="*/ 159993 w 570134"/>
                <a:gd name="connsiteY48" fmla="*/ 374814 h 385664"/>
                <a:gd name="connsiteX49" fmla="*/ 188010 w 570134"/>
                <a:gd name="connsiteY49" fmla="*/ 378776 h 385664"/>
                <a:gd name="connsiteX50" fmla="*/ 223592 w 570134"/>
                <a:gd name="connsiteY50" fmla="*/ 379825 h 385664"/>
                <a:gd name="connsiteX51" fmla="*/ 299756 w 570134"/>
                <a:gd name="connsiteY51" fmla="*/ 373148 h 385664"/>
                <a:gd name="connsiteX52" fmla="*/ 357937 w 570134"/>
                <a:gd name="connsiteY52" fmla="*/ 361485 h 385664"/>
                <a:gd name="connsiteX53" fmla="*/ 365206 w 570134"/>
                <a:gd name="connsiteY53" fmla="*/ 353869 h 385664"/>
                <a:gd name="connsiteX54" fmla="*/ 358431 w 570134"/>
                <a:gd name="connsiteY54" fmla="*/ 323545 h 385664"/>
                <a:gd name="connsiteX55" fmla="*/ 355962 w 570134"/>
                <a:gd name="connsiteY55" fmla="*/ 320286 h 385664"/>
                <a:gd name="connsiteX56" fmla="*/ 359085 w 570134"/>
                <a:gd name="connsiteY56" fmla="*/ 311314 h 385664"/>
                <a:gd name="connsiteX57" fmla="*/ 426263 w 570134"/>
                <a:gd name="connsiteY57" fmla="*/ 285099 h 385664"/>
                <a:gd name="connsiteX58" fmla="*/ 435495 w 570134"/>
                <a:gd name="connsiteY58" fmla="*/ 280162 h 385664"/>
                <a:gd name="connsiteX59" fmla="*/ 436643 w 570134"/>
                <a:gd name="connsiteY59" fmla="*/ 279915 h 385664"/>
                <a:gd name="connsiteX60" fmla="*/ 435409 w 570134"/>
                <a:gd name="connsiteY60" fmla="*/ 280174 h 385664"/>
                <a:gd name="connsiteX61" fmla="*/ 408515 w 570134"/>
                <a:gd name="connsiteY61" fmla="*/ 292220 h 385664"/>
                <a:gd name="connsiteX62" fmla="*/ 387534 w 570134"/>
                <a:gd name="connsiteY62" fmla="*/ 299811 h 385664"/>
                <a:gd name="connsiteX63" fmla="*/ 357851 w 570134"/>
                <a:gd name="connsiteY63" fmla="*/ 309919 h 385664"/>
                <a:gd name="connsiteX64" fmla="*/ 344904 w 570134"/>
                <a:gd name="connsiteY64" fmla="*/ 311672 h 385664"/>
                <a:gd name="connsiteX65" fmla="*/ 324971 w 570134"/>
                <a:gd name="connsiteY65" fmla="*/ 312424 h 385664"/>
                <a:gd name="connsiteX66" fmla="*/ 316850 w 570134"/>
                <a:gd name="connsiteY66" fmla="*/ 312276 h 385664"/>
                <a:gd name="connsiteX67" fmla="*/ 315838 w 570134"/>
                <a:gd name="connsiteY67" fmla="*/ 311227 h 385664"/>
                <a:gd name="connsiteX68" fmla="*/ 316554 w 570134"/>
                <a:gd name="connsiteY68" fmla="*/ 309993 h 385664"/>
                <a:gd name="connsiteX69" fmla="*/ 331846 w 570134"/>
                <a:gd name="connsiteY69" fmla="*/ 307969 h 385664"/>
                <a:gd name="connsiteX70" fmla="*/ 355160 w 570134"/>
                <a:gd name="connsiteY70" fmla="*/ 302156 h 385664"/>
                <a:gd name="connsiteX71" fmla="*/ 399987 w 570134"/>
                <a:gd name="connsiteY71" fmla="*/ 286666 h 385664"/>
                <a:gd name="connsiteX72" fmla="*/ 444221 w 570134"/>
                <a:gd name="connsiteY72" fmla="*/ 267141 h 385664"/>
                <a:gd name="connsiteX73" fmla="*/ 451071 w 570134"/>
                <a:gd name="connsiteY73" fmla="*/ 262673 h 385664"/>
                <a:gd name="connsiteX74" fmla="*/ 460797 w 570134"/>
                <a:gd name="connsiteY74" fmla="*/ 256107 h 385664"/>
                <a:gd name="connsiteX75" fmla="*/ 464302 w 570134"/>
                <a:gd name="connsiteY75" fmla="*/ 253799 h 385664"/>
                <a:gd name="connsiteX76" fmla="*/ 465252 w 570134"/>
                <a:gd name="connsiteY76" fmla="*/ 253083 h 385664"/>
                <a:gd name="connsiteX77" fmla="*/ 469720 w 570134"/>
                <a:gd name="connsiteY77" fmla="*/ 249294 h 385664"/>
                <a:gd name="connsiteX78" fmla="*/ 470634 w 570134"/>
                <a:gd name="connsiteY78" fmla="*/ 248591 h 385664"/>
                <a:gd name="connsiteX79" fmla="*/ 473102 w 570134"/>
                <a:gd name="connsiteY79" fmla="*/ 246406 h 385664"/>
                <a:gd name="connsiteX80" fmla="*/ 473744 w 570134"/>
                <a:gd name="connsiteY80" fmla="*/ 245530 h 385664"/>
                <a:gd name="connsiteX81" fmla="*/ 474435 w 570134"/>
                <a:gd name="connsiteY81" fmla="*/ 244728 h 385664"/>
                <a:gd name="connsiteX82" fmla="*/ 474805 w 570134"/>
                <a:gd name="connsiteY82" fmla="*/ 244357 h 385664"/>
                <a:gd name="connsiteX83" fmla="*/ 475546 w 570134"/>
                <a:gd name="connsiteY83" fmla="*/ 243617 h 385664"/>
                <a:gd name="connsiteX84" fmla="*/ 475916 w 570134"/>
                <a:gd name="connsiteY84" fmla="*/ 243234 h 385664"/>
                <a:gd name="connsiteX85" fmla="*/ 476644 w 570134"/>
                <a:gd name="connsiteY85" fmla="*/ 242469 h 385664"/>
                <a:gd name="connsiteX86" fmla="*/ 477014 w 570134"/>
                <a:gd name="connsiteY86" fmla="*/ 242074 h 385664"/>
                <a:gd name="connsiteX87" fmla="*/ 477767 w 570134"/>
                <a:gd name="connsiteY87" fmla="*/ 241247 h 385664"/>
                <a:gd name="connsiteX88" fmla="*/ 478162 w 570134"/>
                <a:gd name="connsiteY88" fmla="*/ 240815 h 385664"/>
                <a:gd name="connsiteX89" fmla="*/ 481421 w 570134"/>
                <a:gd name="connsiteY89" fmla="*/ 237113 h 385664"/>
                <a:gd name="connsiteX90" fmla="*/ 482099 w 570134"/>
                <a:gd name="connsiteY90" fmla="*/ 236138 h 385664"/>
                <a:gd name="connsiteX91" fmla="*/ 483716 w 570134"/>
                <a:gd name="connsiteY91" fmla="*/ 233669 h 385664"/>
                <a:gd name="connsiteX92" fmla="*/ 484358 w 570134"/>
                <a:gd name="connsiteY92" fmla="*/ 232632 h 385664"/>
                <a:gd name="connsiteX93" fmla="*/ 489060 w 570134"/>
                <a:gd name="connsiteY93" fmla="*/ 221524 h 385664"/>
                <a:gd name="connsiteX94" fmla="*/ 489492 w 570134"/>
                <a:gd name="connsiteY94" fmla="*/ 220130 h 385664"/>
                <a:gd name="connsiteX95" fmla="*/ 491319 w 570134"/>
                <a:gd name="connsiteY95" fmla="*/ 208503 h 385664"/>
                <a:gd name="connsiteX96" fmla="*/ 491948 w 570134"/>
                <a:gd name="connsiteY96" fmla="*/ 182141 h 385664"/>
                <a:gd name="connsiteX97" fmla="*/ 490258 w 570134"/>
                <a:gd name="connsiteY97" fmla="*/ 152248 h 385664"/>
                <a:gd name="connsiteX98" fmla="*/ 489924 w 570134"/>
                <a:gd name="connsiteY98" fmla="*/ 150828 h 385664"/>
                <a:gd name="connsiteX99" fmla="*/ 489073 w 570134"/>
                <a:gd name="connsiteY99" fmla="*/ 146755 h 385664"/>
                <a:gd name="connsiteX100" fmla="*/ 470843 w 570134"/>
                <a:gd name="connsiteY100" fmla="*/ 106347 h 385664"/>
                <a:gd name="connsiteX101" fmla="*/ 445604 w 570134"/>
                <a:gd name="connsiteY101" fmla="*/ 75874 h 385664"/>
                <a:gd name="connsiteX102" fmla="*/ 412946 w 570134"/>
                <a:gd name="connsiteY102" fmla="*/ 46920 h 385664"/>
                <a:gd name="connsiteX103" fmla="*/ 410367 w 570134"/>
                <a:gd name="connsiteY103" fmla="*/ 43217 h 385664"/>
                <a:gd name="connsiteX104" fmla="*/ 427251 w 570134"/>
                <a:gd name="connsiteY104" fmla="*/ 47401 h 385664"/>
                <a:gd name="connsiteX105" fmla="*/ 430386 w 570134"/>
                <a:gd name="connsiteY105" fmla="*/ 51758 h 385664"/>
                <a:gd name="connsiteX106" fmla="*/ 456588 w 570134"/>
                <a:gd name="connsiteY106" fmla="*/ 76109 h 385664"/>
                <a:gd name="connsiteX107" fmla="*/ 502908 w 570134"/>
                <a:gd name="connsiteY107" fmla="*/ 51005 h 385664"/>
                <a:gd name="connsiteX108" fmla="*/ 503254 w 570134"/>
                <a:gd name="connsiteY108" fmla="*/ 49684 h 385664"/>
                <a:gd name="connsiteX109" fmla="*/ 500390 w 570134"/>
                <a:gd name="connsiteY109" fmla="*/ 31911 h 385664"/>
                <a:gd name="connsiteX110" fmla="*/ 481100 w 570134"/>
                <a:gd name="connsiteY110" fmla="*/ 3673 h 385664"/>
                <a:gd name="connsiteX111" fmla="*/ 479865 w 570134"/>
                <a:gd name="connsiteY111" fmla="*/ -1573 h 385664"/>
                <a:gd name="connsiteX112" fmla="*/ 493948 w 570134"/>
                <a:gd name="connsiteY112" fmla="*/ 18570 h 385664"/>
                <a:gd name="connsiteX113" fmla="*/ 514855 w 570134"/>
                <a:gd name="connsiteY113" fmla="*/ 47956 h 385664"/>
                <a:gd name="connsiteX114" fmla="*/ 523606 w 570134"/>
                <a:gd name="connsiteY114" fmla="*/ 61298 h 385664"/>
                <a:gd name="connsiteX115" fmla="*/ 530061 w 570134"/>
                <a:gd name="connsiteY115" fmla="*/ 71789 h 385664"/>
                <a:gd name="connsiteX116" fmla="*/ 561274 w 570134"/>
                <a:gd name="connsiteY116" fmla="*/ 137795 h 385664"/>
                <a:gd name="connsiteX117" fmla="*/ 566816 w 570134"/>
                <a:gd name="connsiteY117" fmla="*/ 194273 h 385664"/>
                <a:gd name="connsiteX118" fmla="*/ 560781 w 570134"/>
                <a:gd name="connsiteY118" fmla="*/ 226560 h 385664"/>
                <a:gd name="connsiteX119" fmla="*/ 552808 w 570134"/>
                <a:gd name="connsiteY119" fmla="*/ 256551 h 385664"/>
                <a:gd name="connsiteX120" fmla="*/ 549697 w 570134"/>
                <a:gd name="connsiteY120" fmla="*/ 265611 h 385664"/>
                <a:gd name="connsiteX121" fmla="*/ 532097 w 570134"/>
                <a:gd name="connsiteY121" fmla="*/ 299589 h 385664"/>
                <a:gd name="connsiteX122" fmla="*/ 530987 w 570134"/>
                <a:gd name="connsiteY122" fmla="*/ 299613 h 38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570134" h="385664">
                  <a:moveTo>
                    <a:pt x="530987" y="299613"/>
                  </a:moveTo>
                  <a:cubicBezTo>
                    <a:pt x="535924" y="290147"/>
                    <a:pt x="540675" y="280631"/>
                    <a:pt x="545661" y="271226"/>
                  </a:cubicBezTo>
                  <a:cubicBezTo>
                    <a:pt x="549846" y="263364"/>
                    <a:pt x="552203" y="254910"/>
                    <a:pt x="554400" y="246369"/>
                  </a:cubicBezTo>
                  <a:cubicBezTo>
                    <a:pt x="554770" y="244938"/>
                    <a:pt x="554893" y="243728"/>
                    <a:pt x="553499" y="242741"/>
                  </a:cubicBezTo>
                  <a:cubicBezTo>
                    <a:pt x="551499" y="241309"/>
                    <a:pt x="551759" y="239334"/>
                    <a:pt x="552536" y="237396"/>
                  </a:cubicBezTo>
                  <a:cubicBezTo>
                    <a:pt x="555227" y="231127"/>
                    <a:pt x="557387" y="224635"/>
                    <a:pt x="558991" y="217994"/>
                  </a:cubicBezTo>
                  <a:cubicBezTo>
                    <a:pt x="559398" y="216378"/>
                    <a:pt x="560065" y="214823"/>
                    <a:pt x="560954" y="213403"/>
                  </a:cubicBezTo>
                  <a:cubicBezTo>
                    <a:pt x="563039" y="209898"/>
                    <a:pt x="562657" y="207948"/>
                    <a:pt x="559337" y="205825"/>
                  </a:cubicBezTo>
                  <a:cubicBezTo>
                    <a:pt x="551475" y="200753"/>
                    <a:pt x="541983" y="198827"/>
                    <a:pt x="532764" y="200432"/>
                  </a:cubicBezTo>
                  <a:cubicBezTo>
                    <a:pt x="519373" y="202518"/>
                    <a:pt x="510400" y="210750"/>
                    <a:pt x="503661" y="221796"/>
                  </a:cubicBezTo>
                  <a:cubicBezTo>
                    <a:pt x="495441" y="235261"/>
                    <a:pt x="486505" y="248282"/>
                    <a:pt x="476916" y="260810"/>
                  </a:cubicBezTo>
                  <a:cubicBezTo>
                    <a:pt x="470424" y="269301"/>
                    <a:pt x="464672" y="278089"/>
                    <a:pt x="461068" y="288296"/>
                  </a:cubicBezTo>
                  <a:cubicBezTo>
                    <a:pt x="458995" y="294146"/>
                    <a:pt x="455526" y="299404"/>
                    <a:pt x="453157" y="305229"/>
                  </a:cubicBezTo>
                  <a:cubicBezTo>
                    <a:pt x="449627" y="313622"/>
                    <a:pt x="446912" y="322335"/>
                    <a:pt x="445060" y="331259"/>
                  </a:cubicBezTo>
                  <a:cubicBezTo>
                    <a:pt x="444086" y="336196"/>
                    <a:pt x="441506" y="337825"/>
                    <a:pt x="436532" y="336196"/>
                  </a:cubicBezTo>
                  <a:cubicBezTo>
                    <a:pt x="433200" y="335109"/>
                    <a:pt x="429916" y="334060"/>
                    <a:pt x="426313" y="334320"/>
                  </a:cubicBezTo>
                  <a:cubicBezTo>
                    <a:pt x="424461" y="334455"/>
                    <a:pt x="422795" y="335517"/>
                    <a:pt x="421906" y="337158"/>
                  </a:cubicBezTo>
                  <a:cubicBezTo>
                    <a:pt x="419895" y="340305"/>
                    <a:pt x="421450" y="343231"/>
                    <a:pt x="425140" y="343490"/>
                  </a:cubicBezTo>
                  <a:cubicBezTo>
                    <a:pt x="426053" y="343490"/>
                    <a:pt x="426967" y="343490"/>
                    <a:pt x="427880" y="343588"/>
                  </a:cubicBezTo>
                  <a:cubicBezTo>
                    <a:pt x="427522" y="345514"/>
                    <a:pt x="425819" y="345650"/>
                    <a:pt x="424424" y="346057"/>
                  </a:cubicBezTo>
                  <a:cubicBezTo>
                    <a:pt x="399147" y="353462"/>
                    <a:pt x="374056" y="361522"/>
                    <a:pt x="348458" y="367829"/>
                  </a:cubicBezTo>
                  <a:cubicBezTo>
                    <a:pt x="332068" y="371976"/>
                    <a:pt x="315418" y="375049"/>
                    <a:pt x="298633" y="377023"/>
                  </a:cubicBezTo>
                  <a:cubicBezTo>
                    <a:pt x="284267" y="378640"/>
                    <a:pt x="270172" y="382219"/>
                    <a:pt x="255744" y="383590"/>
                  </a:cubicBezTo>
                  <a:cubicBezTo>
                    <a:pt x="251621" y="383985"/>
                    <a:pt x="247536" y="384083"/>
                    <a:pt x="243402" y="384083"/>
                  </a:cubicBezTo>
                  <a:cubicBezTo>
                    <a:pt x="226653" y="384083"/>
                    <a:pt x="209905" y="384244"/>
                    <a:pt x="193181" y="383157"/>
                  </a:cubicBezTo>
                  <a:cubicBezTo>
                    <a:pt x="170792" y="381775"/>
                    <a:pt x="148737" y="376999"/>
                    <a:pt x="127768" y="369013"/>
                  </a:cubicBezTo>
                  <a:cubicBezTo>
                    <a:pt x="115253" y="364225"/>
                    <a:pt x="102479" y="360189"/>
                    <a:pt x="90186" y="354746"/>
                  </a:cubicBezTo>
                  <a:cubicBezTo>
                    <a:pt x="78843" y="349735"/>
                    <a:pt x="69920" y="342404"/>
                    <a:pt x="61910" y="333048"/>
                  </a:cubicBezTo>
                  <a:cubicBezTo>
                    <a:pt x="40410" y="308117"/>
                    <a:pt x="23118" y="280680"/>
                    <a:pt x="11023" y="250084"/>
                  </a:cubicBezTo>
                  <a:cubicBezTo>
                    <a:pt x="4778" y="234286"/>
                    <a:pt x="1557" y="217600"/>
                    <a:pt x="-468" y="200790"/>
                  </a:cubicBezTo>
                  <a:cubicBezTo>
                    <a:pt x="-3294" y="177339"/>
                    <a:pt x="-2874" y="153667"/>
                    <a:pt x="-2208" y="130094"/>
                  </a:cubicBezTo>
                  <a:cubicBezTo>
                    <a:pt x="-1739" y="113987"/>
                    <a:pt x="-529" y="97893"/>
                    <a:pt x="-542" y="81749"/>
                  </a:cubicBezTo>
                  <a:cubicBezTo>
                    <a:pt x="-443" y="74566"/>
                    <a:pt x="804" y="67457"/>
                    <a:pt x="3161" y="60669"/>
                  </a:cubicBezTo>
                  <a:cubicBezTo>
                    <a:pt x="3667" y="59126"/>
                    <a:pt x="4000" y="57312"/>
                    <a:pt x="6185" y="57164"/>
                  </a:cubicBezTo>
                  <a:cubicBezTo>
                    <a:pt x="7629" y="58817"/>
                    <a:pt x="6925" y="60656"/>
                    <a:pt x="6444" y="62372"/>
                  </a:cubicBezTo>
                  <a:cubicBezTo>
                    <a:pt x="3210" y="73937"/>
                    <a:pt x="3112" y="85711"/>
                    <a:pt x="3050" y="97658"/>
                  </a:cubicBezTo>
                  <a:cubicBezTo>
                    <a:pt x="2963" y="115283"/>
                    <a:pt x="2359" y="132920"/>
                    <a:pt x="1260" y="150557"/>
                  </a:cubicBezTo>
                  <a:cubicBezTo>
                    <a:pt x="865" y="156518"/>
                    <a:pt x="2359" y="162356"/>
                    <a:pt x="2025" y="168317"/>
                  </a:cubicBezTo>
                  <a:cubicBezTo>
                    <a:pt x="791" y="190299"/>
                    <a:pt x="3926" y="211774"/>
                    <a:pt x="9826" y="232892"/>
                  </a:cubicBezTo>
                  <a:cubicBezTo>
                    <a:pt x="10073" y="234558"/>
                    <a:pt x="10566" y="236174"/>
                    <a:pt x="11282" y="237693"/>
                  </a:cubicBezTo>
                  <a:cubicBezTo>
                    <a:pt x="15442" y="244061"/>
                    <a:pt x="18638" y="251010"/>
                    <a:pt x="20761" y="258316"/>
                  </a:cubicBezTo>
                  <a:cubicBezTo>
                    <a:pt x="21477" y="260377"/>
                    <a:pt x="23032" y="262031"/>
                    <a:pt x="25044" y="262883"/>
                  </a:cubicBezTo>
                  <a:cubicBezTo>
                    <a:pt x="34276" y="267487"/>
                    <a:pt x="37793" y="275966"/>
                    <a:pt x="39854" y="285198"/>
                  </a:cubicBezTo>
                  <a:cubicBezTo>
                    <a:pt x="40916" y="289777"/>
                    <a:pt x="41520" y="294417"/>
                    <a:pt x="43273" y="298885"/>
                  </a:cubicBezTo>
                  <a:cubicBezTo>
                    <a:pt x="46766" y="307722"/>
                    <a:pt x="54122" y="313005"/>
                    <a:pt x="60898" y="318867"/>
                  </a:cubicBezTo>
                  <a:cubicBezTo>
                    <a:pt x="62626" y="320361"/>
                    <a:pt x="64391" y="321829"/>
                    <a:pt x="66242" y="323162"/>
                  </a:cubicBezTo>
                  <a:cubicBezTo>
                    <a:pt x="72092" y="327359"/>
                    <a:pt x="76757" y="332295"/>
                    <a:pt x="78140" y="339750"/>
                  </a:cubicBezTo>
                  <a:cubicBezTo>
                    <a:pt x="78954" y="344144"/>
                    <a:pt x="82065" y="346637"/>
                    <a:pt x="86063" y="348501"/>
                  </a:cubicBezTo>
                  <a:cubicBezTo>
                    <a:pt x="109884" y="359448"/>
                    <a:pt x="134618" y="368248"/>
                    <a:pt x="159993" y="374814"/>
                  </a:cubicBezTo>
                  <a:cubicBezTo>
                    <a:pt x="169126" y="377283"/>
                    <a:pt x="178630" y="377690"/>
                    <a:pt x="188010" y="378776"/>
                  </a:cubicBezTo>
                  <a:cubicBezTo>
                    <a:pt x="199846" y="380146"/>
                    <a:pt x="211793" y="378875"/>
                    <a:pt x="223592" y="379825"/>
                  </a:cubicBezTo>
                  <a:cubicBezTo>
                    <a:pt x="249437" y="381923"/>
                    <a:pt x="274454" y="376604"/>
                    <a:pt x="299756" y="373148"/>
                  </a:cubicBezTo>
                  <a:cubicBezTo>
                    <a:pt x="319503" y="370457"/>
                    <a:pt x="338683" y="366064"/>
                    <a:pt x="357937" y="361485"/>
                  </a:cubicBezTo>
                  <a:cubicBezTo>
                    <a:pt x="362294" y="360448"/>
                    <a:pt x="364392" y="358053"/>
                    <a:pt x="365206" y="353869"/>
                  </a:cubicBezTo>
                  <a:cubicBezTo>
                    <a:pt x="367379" y="342762"/>
                    <a:pt x="364750" y="332740"/>
                    <a:pt x="358431" y="323545"/>
                  </a:cubicBezTo>
                  <a:cubicBezTo>
                    <a:pt x="357653" y="322409"/>
                    <a:pt x="356666" y="321434"/>
                    <a:pt x="355962" y="320286"/>
                  </a:cubicBezTo>
                  <a:cubicBezTo>
                    <a:pt x="353086" y="315806"/>
                    <a:pt x="354061" y="313005"/>
                    <a:pt x="359085" y="311314"/>
                  </a:cubicBezTo>
                  <a:cubicBezTo>
                    <a:pt x="381955" y="303834"/>
                    <a:pt x="404381" y="295084"/>
                    <a:pt x="426263" y="285099"/>
                  </a:cubicBezTo>
                  <a:cubicBezTo>
                    <a:pt x="429435" y="283630"/>
                    <a:pt x="432113" y="281236"/>
                    <a:pt x="435495" y="280162"/>
                  </a:cubicBezTo>
                  <a:cubicBezTo>
                    <a:pt x="435853" y="279977"/>
                    <a:pt x="436248" y="279891"/>
                    <a:pt x="436643" y="279915"/>
                  </a:cubicBezTo>
                  <a:cubicBezTo>
                    <a:pt x="436051" y="279076"/>
                    <a:pt x="435902" y="280372"/>
                    <a:pt x="435409" y="280174"/>
                  </a:cubicBezTo>
                  <a:cubicBezTo>
                    <a:pt x="426547" y="284457"/>
                    <a:pt x="417599" y="288530"/>
                    <a:pt x="408515" y="292220"/>
                  </a:cubicBezTo>
                  <a:cubicBezTo>
                    <a:pt x="401653" y="295010"/>
                    <a:pt x="394482" y="297157"/>
                    <a:pt x="387534" y="299811"/>
                  </a:cubicBezTo>
                  <a:cubicBezTo>
                    <a:pt x="377771" y="303600"/>
                    <a:pt x="367675" y="306377"/>
                    <a:pt x="357851" y="309919"/>
                  </a:cubicBezTo>
                  <a:cubicBezTo>
                    <a:pt x="353765" y="311635"/>
                    <a:pt x="349298" y="312239"/>
                    <a:pt x="344904" y="311672"/>
                  </a:cubicBezTo>
                  <a:cubicBezTo>
                    <a:pt x="338140" y="310437"/>
                    <a:pt x="331586" y="311548"/>
                    <a:pt x="324971" y="312424"/>
                  </a:cubicBezTo>
                  <a:cubicBezTo>
                    <a:pt x="322280" y="312968"/>
                    <a:pt x="319516" y="312918"/>
                    <a:pt x="316850" y="312276"/>
                  </a:cubicBezTo>
                  <a:cubicBezTo>
                    <a:pt x="316393" y="312079"/>
                    <a:pt x="316023" y="311696"/>
                    <a:pt x="315838" y="311227"/>
                  </a:cubicBezTo>
                  <a:cubicBezTo>
                    <a:pt x="315825" y="310709"/>
                    <a:pt x="316097" y="310240"/>
                    <a:pt x="316554" y="309993"/>
                  </a:cubicBezTo>
                  <a:cubicBezTo>
                    <a:pt x="321491" y="308216"/>
                    <a:pt x="326785" y="308092"/>
                    <a:pt x="331846" y="307969"/>
                  </a:cubicBezTo>
                  <a:cubicBezTo>
                    <a:pt x="340164" y="307747"/>
                    <a:pt x="347681" y="305007"/>
                    <a:pt x="355160" y="302156"/>
                  </a:cubicBezTo>
                  <a:cubicBezTo>
                    <a:pt x="369971" y="296515"/>
                    <a:pt x="385423" y="292875"/>
                    <a:pt x="399987" y="286666"/>
                  </a:cubicBezTo>
                  <a:cubicBezTo>
                    <a:pt x="414797" y="280347"/>
                    <a:pt x="429953" y="274731"/>
                    <a:pt x="444221" y="267141"/>
                  </a:cubicBezTo>
                  <a:cubicBezTo>
                    <a:pt x="446714" y="266006"/>
                    <a:pt x="449035" y="264500"/>
                    <a:pt x="451071" y="262673"/>
                  </a:cubicBezTo>
                  <a:cubicBezTo>
                    <a:pt x="453811" y="259810"/>
                    <a:pt x="457119" y="257576"/>
                    <a:pt x="460797" y="256107"/>
                  </a:cubicBezTo>
                  <a:cubicBezTo>
                    <a:pt x="462093" y="255564"/>
                    <a:pt x="463290" y="254774"/>
                    <a:pt x="464302" y="253799"/>
                  </a:cubicBezTo>
                  <a:cubicBezTo>
                    <a:pt x="464598" y="253540"/>
                    <a:pt x="464919" y="253305"/>
                    <a:pt x="465252" y="253083"/>
                  </a:cubicBezTo>
                  <a:cubicBezTo>
                    <a:pt x="466881" y="251997"/>
                    <a:pt x="468375" y="250726"/>
                    <a:pt x="469720" y="249294"/>
                  </a:cubicBezTo>
                  <a:cubicBezTo>
                    <a:pt x="470004" y="249035"/>
                    <a:pt x="470313" y="248801"/>
                    <a:pt x="470634" y="248591"/>
                  </a:cubicBezTo>
                  <a:cubicBezTo>
                    <a:pt x="471608" y="248060"/>
                    <a:pt x="472448" y="247307"/>
                    <a:pt x="473102" y="246406"/>
                  </a:cubicBezTo>
                  <a:cubicBezTo>
                    <a:pt x="473299" y="246098"/>
                    <a:pt x="473521" y="245814"/>
                    <a:pt x="473744" y="245530"/>
                  </a:cubicBezTo>
                  <a:cubicBezTo>
                    <a:pt x="473954" y="245246"/>
                    <a:pt x="474188" y="244974"/>
                    <a:pt x="474435" y="244728"/>
                  </a:cubicBezTo>
                  <a:lnTo>
                    <a:pt x="474805" y="244357"/>
                  </a:lnTo>
                  <a:cubicBezTo>
                    <a:pt x="475040" y="244098"/>
                    <a:pt x="475286" y="243851"/>
                    <a:pt x="475546" y="243617"/>
                  </a:cubicBezTo>
                  <a:cubicBezTo>
                    <a:pt x="475657" y="243481"/>
                    <a:pt x="475793" y="243370"/>
                    <a:pt x="475916" y="243234"/>
                  </a:cubicBezTo>
                  <a:cubicBezTo>
                    <a:pt x="476039" y="243098"/>
                    <a:pt x="476397" y="242728"/>
                    <a:pt x="476644" y="242469"/>
                  </a:cubicBezTo>
                  <a:lnTo>
                    <a:pt x="477014" y="242074"/>
                  </a:lnTo>
                  <a:cubicBezTo>
                    <a:pt x="477249" y="241790"/>
                    <a:pt x="477508" y="241519"/>
                    <a:pt x="477767" y="241247"/>
                  </a:cubicBezTo>
                  <a:cubicBezTo>
                    <a:pt x="478027" y="240976"/>
                    <a:pt x="478039" y="240963"/>
                    <a:pt x="478162" y="240815"/>
                  </a:cubicBezTo>
                  <a:cubicBezTo>
                    <a:pt x="479372" y="239692"/>
                    <a:pt x="480458" y="238446"/>
                    <a:pt x="481421" y="237113"/>
                  </a:cubicBezTo>
                  <a:cubicBezTo>
                    <a:pt x="481630" y="236779"/>
                    <a:pt x="481852" y="236446"/>
                    <a:pt x="482099" y="236138"/>
                  </a:cubicBezTo>
                  <a:cubicBezTo>
                    <a:pt x="482704" y="235360"/>
                    <a:pt x="483247" y="234533"/>
                    <a:pt x="483716" y="233669"/>
                  </a:cubicBezTo>
                  <a:cubicBezTo>
                    <a:pt x="483901" y="233311"/>
                    <a:pt x="484123" y="232966"/>
                    <a:pt x="484358" y="232632"/>
                  </a:cubicBezTo>
                  <a:cubicBezTo>
                    <a:pt x="486580" y="229251"/>
                    <a:pt x="488172" y="225486"/>
                    <a:pt x="489060" y="221524"/>
                  </a:cubicBezTo>
                  <a:cubicBezTo>
                    <a:pt x="489208" y="221055"/>
                    <a:pt x="489369" y="220599"/>
                    <a:pt x="489492" y="220130"/>
                  </a:cubicBezTo>
                  <a:cubicBezTo>
                    <a:pt x="490739" y="216378"/>
                    <a:pt x="491356" y="212453"/>
                    <a:pt x="491319" y="208503"/>
                  </a:cubicBezTo>
                  <a:cubicBezTo>
                    <a:pt x="491319" y="199716"/>
                    <a:pt x="491603" y="190928"/>
                    <a:pt x="491948" y="182141"/>
                  </a:cubicBezTo>
                  <a:cubicBezTo>
                    <a:pt x="492343" y="172267"/>
                    <a:pt x="491146" y="162196"/>
                    <a:pt x="490258" y="152248"/>
                  </a:cubicBezTo>
                  <a:cubicBezTo>
                    <a:pt x="490171" y="151779"/>
                    <a:pt x="490060" y="151297"/>
                    <a:pt x="489924" y="150828"/>
                  </a:cubicBezTo>
                  <a:cubicBezTo>
                    <a:pt x="489715" y="149458"/>
                    <a:pt x="489431" y="148101"/>
                    <a:pt x="489073" y="146755"/>
                  </a:cubicBezTo>
                  <a:cubicBezTo>
                    <a:pt x="485827" y="132179"/>
                    <a:pt x="479618" y="118430"/>
                    <a:pt x="470843" y="106347"/>
                  </a:cubicBezTo>
                  <a:cubicBezTo>
                    <a:pt x="463142" y="95597"/>
                    <a:pt x="455107" y="84983"/>
                    <a:pt x="445604" y="75874"/>
                  </a:cubicBezTo>
                  <a:cubicBezTo>
                    <a:pt x="435113" y="65828"/>
                    <a:pt x="425375" y="54893"/>
                    <a:pt x="412946" y="46920"/>
                  </a:cubicBezTo>
                  <a:cubicBezTo>
                    <a:pt x="411712" y="46142"/>
                    <a:pt x="409675" y="45574"/>
                    <a:pt x="410367" y="43217"/>
                  </a:cubicBezTo>
                  <a:cubicBezTo>
                    <a:pt x="416217" y="43488"/>
                    <a:pt x="421956" y="44908"/>
                    <a:pt x="427251" y="47401"/>
                  </a:cubicBezTo>
                  <a:cubicBezTo>
                    <a:pt x="428929" y="48141"/>
                    <a:pt x="429608" y="50067"/>
                    <a:pt x="430386" y="51758"/>
                  </a:cubicBezTo>
                  <a:cubicBezTo>
                    <a:pt x="435828" y="63409"/>
                    <a:pt x="444295" y="71900"/>
                    <a:pt x="456588" y="76109"/>
                  </a:cubicBezTo>
                  <a:cubicBezTo>
                    <a:pt x="475237" y="82477"/>
                    <a:pt x="497317" y="69864"/>
                    <a:pt x="502908" y="51005"/>
                  </a:cubicBezTo>
                  <a:cubicBezTo>
                    <a:pt x="503032" y="50573"/>
                    <a:pt x="503106" y="50116"/>
                    <a:pt x="503254" y="49684"/>
                  </a:cubicBezTo>
                  <a:cubicBezTo>
                    <a:pt x="505500" y="43242"/>
                    <a:pt x="504957" y="37638"/>
                    <a:pt x="500390" y="31911"/>
                  </a:cubicBezTo>
                  <a:cubicBezTo>
                    <a:pt x="493281" y="23013"/>
                    <a:pt x="487357" y="13201"/>
                    <a:pt x="481100" y="3673"/>
                  </a:cubicBezTo>
                  <a:cubicBezTo>
                    <a:pt x="480112" y="2167"/>
                    <a:pt x="478212" y="649"/>
                    <a:pt x="479865" y="-1573"/>
                  </a:cubicBezTo>
                  <a:cubicBezTo>
                    <a:pt x="485296" y="4598"/>
                    <a:pt x="489295" y="11831"/>
                    <a:pt x="493948" y="18570"/>
                  </a:cubicBezTo>
                  <a:cubicBezTo>
                    <a:pt x="500761" y="28443"/>
                    <a:pt x="507524" y="38428"/>
                    <a:pt x="514855" y="47956"/>
                  </a:cubicBezTo>
                  <a:cubicBezTo>
                    <a:pt x="518163" y="52140"/>
                    <a:pt x="521088" y="56608"/>
                    <a:pt x="523606" y="61298"/>
                  </a:cubicBezTo>
                  <a:cubicBezTo>
                    <a:pt x="525470" y="64964"/>
                    <a:pt x="527617" y="68481"/>
                    <a:pt x="530061" y="71789"/>
                  </a:cubicBezTo>
                  <a:cubicBezTo>
                    <a:pt x="545081" y="91611"/>
                    <a:pt x="554906" y="113876"/>
                    <a:pt x="561274" y="137795"/>
                  </a:cubicBezTo>
                  <a:cubicBezTo>
                    <a:pt x="566211" y="156308"/>
                    <a:pt x="568680" y="175105"/>
                    <a:pt x="566816" y="194273"/>
                  </a:cubicBezTo>
                  <a:cubicBezTo>
                    <a:pt x="565767" y="205208"/>
                    <a:pt x="563188" y="215884"/>
                    <a:pt x="560781" y="226560"/>
                  </a:cubicBezTo>
                  <a:cubicBezTo>
                    <a:pt x="558497" y="236643"/>
                    <a:pt x="555560" y="246579"/>
                    <a:pt x="552808" y="256551"/>
                  </a:cubicBezTo>
                  <a:cubicBezTo>
                    <a:pt x="552018" y="259649"/>
                    <a:pt x="550981" y="262686"/>
                    <a:pt x="549697" y="265611"/>
                  </a:cubicBezTo>
                  <a:cubicBezTo>
                    <a:pt x="544341" y="277188"/>
                    <a:pt x="538528" y="288542"/>
                    <a:pt x="532097" y="299589"/>
                  </a:cubicBezTo>
                  <a:cubicBezTo>
                    <a:pt x="531715" y="300169"/>
                    <a:pt x="531332" y="300132"/>
                    <a:pt x="530987" y="299613"/>
                  </a:cubicBezTo>
                  <a:close/>
                </a:path>
              </a:pathLst>
            </a:custGeom>
            <a:solidFill>
              <a:srgbClr val="020202"/>
            </a:solidFill>
            <a:ln w="1231" cap="flat">
              <a:noFill/>
              <a:prstDash val="solid"/>
              <a:miter/>
            </a:ln>
          </p:spPr>
          <p:txBody>
            <a:bodyPr rtlCol="0" anchor="ctr"/>
            <a:lstStyle/>
            <a:p>
              <a:endParaRPr lang="es-CO"/>
            </a:p>
          </p:txBody>
        </p:sp>
        <p:sp>
          <p:nvSpPr>
            <p:cNvPr id="642" name="Freeform: Shape 641">
              <a:extLst>
                <a:ext uri="{FF2B5EF4-FFF2-40B4-BE49-F238E27FC236}">
                  <a16:creationId xmlns:a16="http://schemas.microsoft.com/office/drawing/2014/main" id="{AACD6161-8CD9-5506-C49A-1CE53B245C9F}"/>
                </a:ext>
              </a:extLst>
            </p:cNvPr>
            <p:cNvSpPr/>
            <p:nvPr/>
          </p:nvSpPr>
          <p:spPr>
            <a:xfrm>
              <a:off x="-1447915" y="7383328"/>
              <a:ext cx="598047" cy="275866"/>
            </a:xfrm>
            <a:custGeom>
              <a:avLst/>
              <a:gdLst>
                <a:gd name="connsiteX0" fmla="*/ -2697 w 598047"/>
                <a:gd name="connsiteY0" fmla="*/ -1556 h 275866"/>
                <a:gd name="connsiteX1" fmla="*/ 2770 w 598047"/>
                <a:gd name="connsiteY1" fmla="*/ 505 h 275866"/>
                <a:gd name="connsiteX2" fmla="*/ 23814 w 598047"/>
                <a:gd name="connsiteY2" fmla="*/ 10268 h 275866"/>
                <a:gd name="connsiteX3" fmla="*/ 50880 w 598047"/>
                <a:gd name="connsiteY3" fmla="*/ 17994 h 275866"/>
                <a:gd name="connsiteX4" fmla="*/ 71158 w 598047"/>
                <a:gd name="connsiteY4" fmla="*/ 20289 h 275866"/>
                <a:gd name="connsiteX5" fmla="*/ 89770 w 598047"/>
                <a:gd name="connsiteY5" fmla="*/ 21240 h 275866"/>
                <a:gd name="connsiteX6" fmla="*/ 109518 w 598047"/>
                <a:gd name="connsiteY6" fmla="*/ 38260 h 275866"/>
                <a:gd name="connsiteX7" fmla="*/ 111900 w 598047"/>
                <a:gd name="connsiteY7" fmla="*/ 50269 h 275866"/>
                <a:gd name="connsiteX8" fmla="*/ 116837 w 598047"/>
                <a:gd name="connsiteY8" fmla="*/ 56563 h 275866"/>
                <a:gd name="connsiteX9" fmla="*/ 142928 w 598047"/>
                <a:gd name="connsiteY9" fmla="*/ 55465 h 275866"/>
                <a:gd name="connsiteX10" fmla="*/ 145804 w 598047"/>
                <a:gd name="connsiteY10" fmla="*/ 54058 h 275866"/>
                <a:gd name="connsiteX11" fmla="*/ 149284 w 598047"/>
                <a:gd name="connsiteY11" fmla="*/ 56255 h 275866"/>
                <a:gd name="connsiteX12" fmla="*/ 154122 w 598047"/>
                <a:gd name="connsiteY12" fmla="*/ 92195 h 275866"/>
                <a:gd name="connsiteX13" fmla="*/ 159417 w 598047"/>
                <a:gd name="connsiteY13" fmla="*/ 112880 h 275866"/>
                <a:gd name="connsiteX14" fmla="*/ 168563 w 598047"/>
                <a:gd name="connsiteY14" fmla="*/ 143366 h 275866"/>
                <a:gd name="connsiteX15" fmla="*/ 188310 w 598047"/>
                <a:gd name="connsiteY15" fmla="*/ 176937 h 275866"/>
                <a:gd name="connsiteX16" fmla="*/ 195987 w 598047"/>
                <a:gd name="connsiteY16" fmla="*/ 185329 h 275866"/>
                <a:gd name="connsiteX17" fmla="*/ 197493 w 598047"/>
                <a:gd name="connsiteY17" fmla="*/ 190686 h 275866"/>
                <a:gd name="connsiteX18" fmla="*/ 200714 w 598047"/>
                <a:gd name="connsiteY18" fmla="*/ 204620 h 275866"/>
                <a:gd name="connsiteX19" fmla="*/ 204750 w 598047"/>
                <a:gd name="connsiteY19" fmla="*/ 211667 h 275866"/>
                <a:gd name="connsiteX20" fmla="*/ 219030 w 598047"/>
                <a:gd name="connsiteY20" fmla="*/ 219159 h 275866"/>
                <a:gd name="connsiteX21" fmla="*/ 241431 w 598047"/>
                <a:gd name="connsiteY21" fmla="*/ 225071 h 275866"/>
                <a:gd name="connsiteX22" fmla="*/ 261623 w 598047"/>
                <a:gd name="connsiteY22" fmla="*/ 227922 h 275866"/>
                <a:gd name="connsiteX23" fmla="*/ 289862 w 598047"/>
                <a:gd name="connsiteY23" fmla="*/ 228700 h 275866"/>
                <a:gd name="connsiteX24" fmla="*/ 311571 w 598047"/>
                <a:gd name="connsiteY24" fmla="*/ 227033 h 275866"/>
                <a:gd name="connsiteX25" fmla="*/ 318496 w 598047"/>
                <a:gd name="connsiteY25" fmla="*/ 227033 h 275866"/>
                <a:gd name="connsiteX26" fmla="*/ 317261 w 598047"/>
                <a:gd name="connsiteY26" fmla="*/ 231847 h 275866"/>
                <a:gd name="connsiteX27" fmla="*/ 320150 w 598047"/>
                <a:gd name="connsiteY27" fmla="*/ 267639 h 275866"/>
                <a:gd name="connsiteX28" fmla="*/ 325975 w 598047"/>
                <a:gd name="connsiteY28" fmla="*/ 268738 h 275866"/>
                <a:gd name="connsiteX29" fmla="*/ 335330 w 598047"/>
                <a:gd name="connsiteY29" fmla="*/ 267022 h 275866"/>
                <a:gd name="connsiteX30" fmla="*/ 362483 w 598047"/>
                <a:gd name="connsiteY30" fmla="*/ 261678 h 275866"/>
                <a:gd name="connsiteX31" fmla="*/ 388402 w 598047"/>
                <a:gd name="connsiteY31" fmla="*/ 251804 h 275866"/>
                <a:gd name="connsiteX32" fmla="*/ 393474 w 598047"/>
                <a:gd name="connsiteY32" fmla="*/ 246176 h 275866"/>
                <a:gd name="connsiteX33" fmla="*/ 399510 w 598047"/>
                <a:gd name="connsiteY33" fmla="*/ 241326 h 275866"/>
                <a:gd name="connsiteX34" fmla="*/ 406261 w 598047"/>
                <a:gd name="connsiteY34" fmla="*/ 234167 h 275866"/>
                <a:gd name="connsiteX35" fmla="*/ 423540 w 598047"/>
                <a:gd name="connsiteY35" fmla="*/ 213099 h 275866"/>
                <a:gd name="connsiteX36" fmla="*/ 430118 w 598047"/>
                <a:gd name="connsiteY36" fmla="*/ 201658 h 275866"/>
                <a:gd name="connsiteX37" fmla="*/ 435574 w 598047"/>
                <a:gd name="connsiteY37" fmla="*/ 192895 h 275866"/>
                <a:gd name="connsiteX38" fmla="*/ 438906 w 598047"/>
                <a:gd name="connsiteY38" fmla="*/ 184749 h 275866"/>
                <a:gd name="connsiteX39" fmla="*/ 442497 w 598047"/>
                <a:gd name="connsiteY39" fmla="*/ 175134 h 275866"/>
                <a:gd name="connsiteX40" fmla="*/ 445398 w 598047"/>
                <a:gd name="connsiteY40" fmla="*/ 166285 h 275866"/>
                <a:gd name="connsiteX41" fmla="*/ 448014 w 598047"/>
                <a:gd name="connsiteY41" fmla="*/ 156745 h 275866"/>
                <a:gd name="connsiteX42" fmla="*/ 449792 w 598047"/>
                <a:gd name="connsiteY42" fmla="*/ 148031 h 275866"/>
                <a:gd name="connsiteX43" fmla="*/ 451569 w 598047"/>
                <a:gd name="connsiteY43" fmla="*/ 136504 h 275866"/>
                <a:gd name="connsiteX44" fmla="*/ 452260 w 598047"/>
                <a:gd name="connsiteY44" fmla="*/ 128592 h 275866"/>
                <a:gd name="connsiteX45" fmla="*/ 451878 w 598047"/>
                <a:gd name="connsiteY45" fmla="*/ 126358 h 275866"/>
                <a:gd name="connsiteX46" fmla="*/ 453519 w 598047"/>
                <a:gd name="connsiteY46" fmla="*/ 100797 h 275866"/>
                <a:gd name="connsiteX47" fmla="*/ 453334 w 598047"/>
                <a:gd name="connsiteY47" fmla="*/ 93182 h 275866"/>
                <a:gd name="connsiteX48" fmla="*/ 452828 w 598047"/>
                <a:gd name="connsiteY48" fmla="*/ 90973 h 275866"/>
                <a:gd name="connsiteX49" fmla="*/ 451865 w 598047"/>
                <a:gd name="connsiteY49" fmla="*/ 66104 h 275866"/>
                <a:gd name="connsiteX50" fmla="*/ 450310 w 598047"/>
                <a:gd name="connsiteY50" fmla="*/ 46208 h 275866"/>
                <a:gd name="connsiteX51" fmla="*/ 451371 w 598047"/>
                <a:gd name="connsiteY51" fmla="*/ 31755 h 275866"/>
                <a:gd name="connsiteX52" fmla="*/ 459036 w 598047"/>
                <a:gd name="connsiteY52" fmla="*/ 24757 h 275866"/>
                <a:gd name="connsiteX53" fmla="*/ 474957 w 598047"/>
                <a:gd name="connsiteY53" fmla="*/ 23708 h 275866"/>
                <a:gd name="connsiteX54" fmla="*/ 478524 w 598047"/>
                <a:gd name="connsiteY54" fmla="*/ 24362 h 275866"/>
                <a:gd name="connsiteX55" fmla="*/ 493878 w 598047"/>
                <a:gd name="connsiteY55" fmla="*/ 25115 h 275866"/>
                <a:gd name="connsiteX56" fmla="*/ 507775 w 598047"/>
                <a:gd name="connsiteY56" fmla="*/ 29484 h 275866"/>
                <a:gd name="connsiteX57" fmla="*/ 510515 w 598047"/>
                <a:gd name="connsiteY57" fmla="*/ 31311 h 275866"/>
                <a:gd name="connsiteX58" fmla="*/ 511429 w 598047"/>
                <a:gd name="connsiteY58" fmla="*/ 32225 h 275866"/>
                <a:gd name="connsiteX59" fmla="*/ 513206 w 598047"/>
                <a:gd name="connsiteY59" fmla="*/ 32225 h 275866"/>
                <a:gd name="connsiteX60" fmla="*/ 512490 w 598047"/>
                <a:gd name="connsiteY60" fmla="*/ 37618 h 275866"/>
                <a:gd name="connsiteX61" fmla="*/ 512613 w 598047"/>
                <a:gd name="connsiteY61" fmla="*/ 46344 h 275866"/>
                <a:gd name="connsiteX62" fmla="*/ 514057 w 598047"/>
                <a:gd name="connsiteY62" fmla="*/ 51404 h 275866"/>
                <a:gd name="connsiteX63" fmla="*/ 513638 w 598047"/>
                <a:gd name="connsiteY63" fmla="*/ 53231 h 275866"/>
                <a:gd name="connsiteX64" fmla="*/ 513638 w 598047"/>
                <a:gd name="connsiteY64" fmla="*/ 54983 h 275866"/>
                <a:gd name="connsiteX65" fmla="*/ 514094 w 598047"/>
                <a:gd name="connsiteY65" fmla="*/ 56748 h 275866"/>
                <a:gd name="connsiteX66" fmla="*/ 513280 w 598047"/>
                <a:gd name="connsiteY66" fmla="*/ 63611 h 275866"/>
                <a:gd name="connsiteX67" fmla="*/ 512749 w 598047"/>
                <a:gd name="connsiteY67" fmla="*/ 65351 h 275866"/>
                <a:gd name="connsiteX68" fmla="*/ 512835 w 598047"/>
                <a:gd name="connsiteY68" fmla="*/ 67177 h 275866"/>
                <a:gd name="connsiteX69" fmla="*/ 513329 w 598047"/>
                <a:gd name="connsiteY69" fmla="*/ 69103 h 275866"/>
                <a:gd name="connsiteX70" fmla="*/ 513329 w 598047"/>
                <a:gd name="connsiteY70" fmla="*/ 87900 h 275866"/>
                <a:gd name="connsiteX71" fmla="*/ 512848 w 598047"/>
                <a:gd name="connsiteY71" fmla="*/ 89862 h 275866"/>
                <a:gd name="connsiteX72" fmla="*/ 512700 w 598047"/>
                <a:gd name="connsiteY72" fmla="*/ 92960 h 275866"/>
                <a:gd name="connsiteX73" fmla="*/ 513317 w 598047"/>
                <a:gd name="connsiteY73" fmla="*/ 94762 h 275866"/>
                <a:gd name="connsiteX74" fmla="*/ 514033 w 598047"/>
                <a:gd name="connsiteY74" fmla="*/ 100674 h 275866"/>
                <a:gd name="connsiteX75" fmla="*/ 513749 w 598047"/>
                <a:gd name="connsiteY75" fmla="*/ 102711 h 275866"/>
                <a:gd name="connsiteX76" fmla="*/ 515551 w 598047"/>
                <a:gd name="connsiteY76" fmla="*/ 118755 h 275866"/>
                <a:gd name="connsiteX77" fmla="*/ 515933 w 598047"/>
                <a:gd name="connsiteY77" fmla="*/ 119990 h 275866"/>
                <a:gd name="connsiteX78" fmla="*/ 516242 w 598047"/>
                <a:gd name="connsiteY78" fmla="*/ 120582 h 275866"/>
                <a:gd name="connsiteX79" fmla="*/ 516958 w 598047"/>
                <a:gd name="connsiteY79" fmla="*/ 121693 h 275866"/>
                <a:gd name="connsiteX80" fmla="*/ 518994 w 598047"/>
                <a:gd name="connsiteY80" fmla="*/ 129407 h 275866"/>
                <a:gd name="connsiteX81" fmla="*/ 520154 w 598047"/>
                <a:gd name="connsiteY81" fmla="*/ 135096 h 275866"/>
                <a:gd name="connsiteX82" fmla="*/ 520796 w 598047"/>
                <a:gd name="connsiteY82" fmla="*/ 136158 h 275866"/>
                <a:gd name="connsiteX83" fmla="*/ 521129 w 598047"/>
                <a:gd name="connsiteY83" fmla="*/ 136664 h 275866"/>
                <a:gd name="connsiteX84" fmla="*/ 521845 w 598047"/>
                <a:gd name="connsiteY84" fmla="*/ 137627 h 275866"/>
                <a:gd name="connsiteX85" fmla="*/ 523154 w 598047"/>
                <a:gd name="connsiteY85" fmla="*/ 139601 h 275866"/>
                <a:gd name="connsiteX86" fmla="*/ 523906 w 598047"/>
                <a:gd name="connsiteY86" fmla="*/ 141181 h 275866"/>
                <a:gd name="connsiteX87" fmla="*/ 524474 w 598047"/>
                <a:gd name="connsiteY87" fmla="*/ 143415 h 275866"/>
                <a:gd name="connsiteX88" fmla="*/ 524968 w 598047"/>
                <a:gd name="connsiteY88" fmla="*/ 145118 h 275866"/>
                <a:gd name="connsiteX89" fmla="*/ 526573 w 598047"/>
                <a:gd name="connsiteY89" fmla="*/ 150401 h 275866"/>
                <a:gd name="connsiteX90" fmla="*/ 527399 w 598047"/>
                <a:gd name="connsiteY90" fmla="*/ 151289 h 275866"/>
                <a:gd name="connsiteX91" fmla="*/ 527831 w 598047"/>
                <a:gd name="connsiteY91" fmla="*/ 151734 h 275866"/>
                <a:gd name="connsiteX92" fmla="*/ 528683 w 598047"/>
                <a:gd name="connsiteY92" fmla="*/ 152622 h 275866"/>
                <a:gd name="connsiteX93" fmla="*/ 532534 w 598047"/>
                <a:gd name="connsiteY93" fmla="*/ 160842 h 275866"/>
                <a:gd name="connsiteX94" fmla="*/ 532892 w 598047"/>
                <a:gd name="connsiteY94" fmla="*/ 161867 h 275866"/>
                <a:gd name="connsiteX95" fmla="*/ 533151 w 598047"/>
                <a:gd name="connsiteY95" fmla="*/ 162311 h 275866"/>
                <a:gd name="connsiteX96" fmla="*/ 533891 w 598047"/>
                <a:gd name="connsiteY96" fmla="*/ 163052 h 275866"/>
                <a:gd name="connsiteX97" fmla="*/ 535558 w 598047"/>
                <a:gd name="connsiteY97" fmla="*/ 164286 h 275866"/>
                <a:gd name="connsiteX98" fmla="*/ 536372 w 598047"/>
                <a:gd name="connsiteY98" fmla="*/ 165026 h 275866"/>
                <a:gd name="connsiteX99" fmla="*/ 536780 w 598047"/>
                <a:gd name="connsiteY99" fmla="*/ 165409 h 275866"/>
                <a:gd name="connsiteX100" fmla="*/ 537594 w 598047"/>
                <a:gd name="connsiteY100" fmla="*/ 166211 h 275866"/>
                <a:gd name="connsiteX101" fmla="*/ 538014 w 598047"/>
                <a:gd name="connsiteY101" fmla="*/ 166618 h 275866"/>
                <a:gd name="connsiteX102" fmla="*/ 538791 w 598047"/>
                <a:gd name="connsiteY102" fmla="*/ 167507 h 275866"/>
                <a:gd name="connsiteX103" fmla="*/ 541445 w 598047"/>
                <a:gd name="connsiteY103" fmla="*/ 172901 h 275866"/>
                <a:gd name="connsiteX104" fmla="*/ 542679 w 598047"/>
                <a:gd name="connsiteY104" fmla="*/ 174135 h 275866"/>
                <a:gd name="connsiteX105" fmla="*/ 548591 w 598047"/>
                <a:gd name="connsiteY105" fmla="*/ 178504 h 275866"/>
                <a:gd name="connsiteX106" fmla="*/ 549665 w 598047"/>
                <a:gd name="connsiteY106" fmla="*/ 179973 h 275866"/>
                <a:gd name="connsiteX107" fmla="*/ 552343 w 598047"/>
                <a:gd name="connsiteY107" fmla="*/ 183897 h 275866"/>
                <a:gd name="connsiteX108" fmla="*/ 553577 w 598047"/>
                <a:gd name="connsiteY108" fmla="*/ 185045 h 275866"/>
                <a:gd name="connsiteX109" fmla="*/ 557206 w 598047"/>
                <a:gd name="connsiteY109" fmla="*/ 186798 h 275866"/>
                <a:gd name="connsiteX110" fmla="*/ 558637 w 598047"/>
                <a:gd name="connsiteY110" fmla="*/ 187760 h 275866"/>
                <a:gd name="connsiteX111" fmla="*/ 561464 w 598047"/>
                <a:gd name="connsiteY111" fmla="*/ 190574 h 275866"/>
                <a:gd name="connsiteX112" fmla="*/ 562451 w 598047"/>
                <a:gd name="connsiteY112" fmla="*/ 191920 h 275866"/>
                <a:gd name="connsiteX113" fmla="*/ 564167 w 598047"/>
                <a:gd name="connsiteY113" fmla="*/ 193981 h 275866"/>
                <a:gd name="connsiteX114" fmla="*/ 565487 w 598047"/>
                <a:gd name="connsiteY114" fmla="*/ 194722 h 275866"/>
                <a:gd name="connsiteX115" fmla="*/ 568684 w 598047"/>
                <a:gd name="connsiteY115" fmla="*/ 195166 h 275866"/>
                <a:gd name="connsiteX116" fmla="*/ 570214 w 598047"/>
                <a:gd name="connsiteY116" fmla="*/ 195857 h 275866"/>
                <a:gd name="connsiteX117" fmla="*/ 572053 w 598047"/>
                <a:gd name="connsiteY117" fmla="*/ 197091 h 275866"/>
                <a:gd name="connsiteX118" fmla="*/ 573287 w 598047"/>
                <a:gd name="connsiteY118" fmla="*/ 198214 h 275866"/>
                <a:gd name="connsiteX119" fmla="*/ 574793 w 598047"/>
                <a:gd name="connsiteY119" fmla="*/ 199634 h 275866"/>
                <a:gd name="connsiteX120" fmla="*/ 576126 w 598047"/>
                <a:gd name="connsiteY120" fmla="*/ 200263 h 275866"/>
                <a:gd name="connsiteX121" fmla="*/ 578076 w 598047"/>
                <a:gd name="connsiteY121" fmla="*/ 200707 h 275866"/>
                <a:gd name="connsiteX122" fmla="*/ 579520 w 598047"/>
                <a:gd name="connsiteY122" fmla="*/ 201201 h 275866"/>
                <a:gd name="connsiteX123" fmla="*/ 580964 w 598047"/>
                <a:gd name="connsiteY123" fmla="*/ 201670 h 275866"/>
                <a:gd name="connsiteX124" fmla="*/ 582433 w 598047"/>
                <a:gd name="connsiteY124" fmla="*/ 202065 h 275866"/>
                <a:gd name="connsiteX125" fmla="*/ 583470 w 598047"/>
                <a:gd name="connsiteY125" fmla="*/ 202139 h 275866"/>
                <a:gd name="connsiteX126" fmla="*/ 585580 w 598047"/>
                <a:gd name="connsiteY126" fmla="*/ 202226 h 275866"/>
                <a:gd name="connsiteX127" fmla="*/ 587456 w 598047"/>
                <a:gd name="connsiteY127" fmla="*/ 203040 h 275866"/>
                <a:gd name="connsiteX128" fmla="*/ 588382 w 598047"/>
                <a:gd name="connsiteY128" fmla="*/ 203509 h 275866"/>
                <a:gd name="connsiteX129" fmla="*/ 589246 w 598047"/>
                <a:gd name="connsiteY129" fmla="*/ 203015 h 275866"/>
                <a:gd name="connsiteX130" fmla="*/ 590764 w 598047"/>
                <a:gd name="connsiteY130" fmla="*/ 202435 h 275866"/>
                <a:gd name="connsiteX131" fmla="*/ 593171 w 598047"/>
                <a:gd name="connsiteY131" fmla="*/ 202682 h 275866"/>
                <a:gd name="connsiteX132" fmla="*/ 594788 w 598047"/>
                <a:gd name="connsiteY132" fmla="*/ 203842 h 275866"/>
                <a:gd name="connsiteX133" fmla="*/ 594726 w 598047"/>
                <a:gd name="connsiteY133" fmla="*/ 207051 h 275866"/>
                <a:gd name="connsiteX134" fmla="*/ 548307 w 598047"/>
                <a:gd name="connsiteY134" fmla="*/ 189970 h 275866"/>
                <a:gd name="connsiteX135" fmla="*/ 540507 w 598047"/>
                <a:gd name="connsiteY135" fmla="*/ 183071 h 275866"/>
                <a:gd name="connsiteX136" fmla="*/ 523228 w 598047"/>
                <a:gd name="connsiteY136" fmla="*/ 159287 h 275866"/>
                <a:gd name="connsiteX137" fmla="*/ 508861 w 598047"/>
                <a:gd name="connsiteY137" fmla="*/ 113769 h 275866"/>
                <a:gd name="connsiteX138" fmla="*/ 504406 w 598047"/>
                <a:gd name="connsiteY138" fmla="*/ 80334 h 275866"/>
                <a:gd name="connsiteX139" fmla="*/ 506455 w 598047"/>
                <a:gd name="connsiteY139" fmla="*/ 44764 h 275866"/>
                <a:gd name="connsiteX140" fmla="*/ 507282 w 598047"/>
                <a:gd name="connsiteY140" fmla="*/ 34298 h 275866"/>
                <a:gd name="connsiteX141" fmla="*/ 504603 w 598047"/>
                <a:gd name="connsiteY141" fmla="*/ 31052 h 275866"/>
                <a:gd name="connsiteX142" fmla="*/ 494569 w 598047"/>
                <a:gd name="connsiteY142" fmla="*/ 30682 h 275866"/>
                <a:gd name="connsiteX143" fmla="*/ 485016 w 598047"/>
                <a:gd name="connsiteY143" fmla="*/ 30114 h 275866"/>
                <a:gd name="connsiteX144" fmla="*/ 468614 w 598047"/>
                <a:gd name="connsiteY144" fmla="*/ 29497 h 275866"/>
                <a:gd name="connsiteX145" fmla="*/ 464380 w 598047"/>
                <a:gd name="connsiteY145" fmla="*/ 29855 h 275866"/>
                <a:gd name="connsiteX146" fmla="*/ 461184 w 598047"/>
                <a:gd name="connsiteY146" fmla="*/ 29768 h 275866"/>
                <a:gd name="connsiteX147" fmla="*/ 460714 w 598047"/>
                <a:gd name="connsiteY147" fmla="*/ 29892 h 275866"/>
                <a:gd name="connsiteX148" fmla="*/ 459838 w 598047"/>
                <a:gd name="connsiteY148" fmla="*/ 30200 h 275866"/>
                <a:gd name="connsiteX149" fmla="*/ 459085 w 598047"/>
                <a:gd name="connsiteY149" fmla="*/ 30682 h 275866"/>
                <a:gd name="connsiteX150" fmla="*/ 458814 w 598047"/>
                <a:gd name="connsiteY150" fmla="*/ 31039 h 275866"/>
                <a:gd name="connsiteX151" fmla="*/ 458468 w 598047"/>
                <a:gd name="connsiteY151" fmla="*/ 32434 h 275866"/>
                <a:gd name="connsiteX152" fmla="*/ 458468 w 598047"/>
                <a:gd name="connsiteY152" fmla="*/ 34088 h 275866"/>
                <a:gd name="connsiteX153" fmla="*/ 458468 w 598047"/>
                <a:gd name="connsiteY153" fmla="*/ 37791 h 275866"/>
                <a:gd name="connsiteX154" fmla="*/ 458468 w 598047"/>
                <a:gd name="connsiteY154" fmla="*/ 41074 h 275866"/>
                <a:gd name="connsiteX155" fmla="*/ 458974 w 598047"/>
                <a:gd name="connsiteY155" fmla="*/ 47677 h 275866"/>
                <a:gd name="connsiteX156" fmla="*/ 459283 w 598047"/>
                <a:gd name="connsiteY156" fmla="*/ 48985 h 275866"/>
                <a:gd name="connsiteX157" fmla="*/ 459394 w 598047"/>
                <a:gd name="connsiteY157" fmla="*/ 51700 h 275866"/>
                <a:gd name="connsiteX158" fmla="*/ 460172 w 598047"/>
                <a:gd name="connsiteY158" fmla="*/ 57871 h 275866"/>
                <a:gd name="connsiteX159" fmla="*/ 460270 w 598047"/>
                <a:gd name="connsiteY159" fmla="*/ 59328 h 275866"/>
                <a:gd name="connsiteX160" fmla="*/ 461159 w 598047"/>
                <a:gd name="connsiteY160" fmla="*/ 67733 h 275866"/>
                <a:gd name="connsiteX161" fmla="*/ 463109 w 598047"/>
                <a:gd name="connsiteY161" fmla="*/ 104019 h 275866"/>
                <a:gd name="connsiteX162" fmla="*/ 460381 w 598047"/>
                <a:gd name="connsiteY162" fmla="*/ 133751 h 275866"/>
                <a:gd name="connsiteX163" fmla="*/ 459480 w 598047"/>
                <a:gd name="connsiteY163" fmla="*/ 138219 h 275866"/>
                <a:gd name="connsiteX164" fmla="*/ 443040 w 598047"/>
                <a:gd name="connsiteY164" fmla="*/ 196227 h 275866"/>
                <a:gd name="connsiteX165" fmla="*/ 436203 w 598047"/>
                <a:gd name="connsiteY165" fmla="*/ 209520 h 275866"/>
                <a:gd name="connsiteX166" fmla="*/ 435438 w 598047"/>
                <a:gd name="connsiteY166" fmla="*/ 210655 h 275866"/>
                <a:gd name="connsiteX167" fmla="*/ 362804 w 598047"/>
                <a:gd name="connsiteY167" fmla="*/ 262690 h 275866"/>
                <a:gd name="connsiteX168" fmla="*/ 287072 w 598047"/>
                <a:gd name="connsiteY168" fmla="*/ 274292 h 275866"/>
                <a:gd name="connsiteX169" fmla="*/ 207638 w 598047"/>
                <a:gd name="connsiteY169" fmla="*/ 262098 h 275866"/>
                <a:gd name="connsiteX170" fmla="*/ 205910 w 598047"/>
                <a:gd name="connsiteY170" fmla="*/ 261505 h 275866"/>
                <a:gd name="connsiteX171" fmla="*/ 160565 w 598047"/>
                <a:gd name="connsiteY171" fmla="*/ 237438 h 275866"/>
                <a:gd name="connsiteX172" fmla="*/ 155628 w 598047"/>
                <a:gd name="connsiteY172" fmla="*/ 233340 h 275866"/>
                <a:gd name="connsiteX173" fmla="*/ 127377 w 598047"/>
                <a:gd name="connsiteY173" fmla="*/ 194277 h 275866"/>
                <a:gd name="connsiteX174" fmla="*/ 124736 w 598047"/>
                <a:gd name="connsiteY174" fmla="*/ 188958 h 275866"/>
                <a:gd name="connsiteX175" fmla="*/ 124538 w 598047"/>
                <a:gd name="connsiteY175" fmla="*/ 185107 h 275866"/>
                <a:gd name="connsiteX176" fmla="*/ 125044 w 598047"/>
                <a:gd name="connsiteY176" fmla="*/ 179775 h 275866"/>
                <a:gd name="connsiteX177" fmla="*/ 119367 w 598047"/>
                <a:gd name="connsiteY177" fmla="*/ 135899 h 275866"/>
                <a:gd name="connsiteX178" fmla="*/ 114085 w 598047"/>
                <a:gd name="connsiteY178" fmla="*/ 76286 h 275866"/>
                <a:gd name="connsiteX179" fmla="*/ 109296 w 598047"/>
                <a:gd name="connsiteY179" fmla="*/ 42382 h 275866"/>
                <a:gd name="connsiteX180" fmla="*/ 85944 w 598047"/>
                <a:gd name="connsiteY180" fmla="*/ 22018 h 275866"/>
                <a:gd name="connsiteX181" fmla="*/ 70442 w 598047"/>
                <a:gd name="connsiteY181" fmla="*/ 21536 h 275866"/>
                <a:gd name="connsiteX182" fmla="*/ 38920 w 598047"/>
                <a:gd name="connsiteY182" fmla="*/ 16599 h 275866"/>
                <a:gd name="connsiteX183" fmla="*/ -970 w 598047"/>
                <a:gd name="connsiteY183" fmla="*/ -186 h 275866"/>
                <a:gd name="connsiteX184" fmla="*/ -2697 w 598047"/>
                <a:gd name="connsiteY184" fmla="*/ -1556 h 275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598047" h="275866">
                  <a:moveTo>
                    <a:pt x="-2697" y="-1556"/>
                  </a:moveTo>
                  <a:cubicBezTo>
                    <a:pt x="-550" y="-1729"/>
                    <a:pt x="1129" y="-532"/>
                    <a:pt x="2770" y="505"/>
                  </a:cubicBezTo>
                  <a:cubicBezTo>
                    <a:pt x="9373" y="4652"/>
                    <a:pt x="16581" y="7441"/>
                    <a:pt x="23814" y="10268"/>
                  </a:cubicBezTo>
                  <a:cubicBezTo>
                    <a:pt x="32552" y="13736"/>
                    <a:pt x="41623" y="16328"/>
                    <a:pt x="50880" y="17994"/>
                  </a:cubicBezTo>
                  <a:cubicBezTo>
                    <a:pt x="57582" y="19166"/>
                    <a:pt x="64247" y="20734"/>
                    <a:pt x="71158" y="20289"/>
                  </a:cubicBezTo>
                  <a:cubicBezTo>
                    <a:pt x="77379" y="19944"/>
                    <a:pt x="83624" y="20265"/>
                    <a:pt x="89770" y="21240"/>
                  </a:cubicBezTo>
                  <a:cubicBezTo>
                    <a:pt x="97830" y="22474"/>
                    <a:pt x="107358" y="27966"/>
                    <a:pt x="109518" y="38260"/>
                  </a:cubicBezTo>
                  <a:cubicBezTo>
                    <a:pt x="110370" y="42246"/>
                    <a:pt x="111641" y="46159"/>
                    <a:pt x="111900" y="50269"/>
                  </a:cubicBezTo>
                  <a:cubicBezTo>
                    <a:pt x="111961" y="53231"/>
                    <a:pt x="113973" y="55798"/>
                    <a:pt x="116837" y="56563"/>
                  </a:cubicBezTo>
                  <a:cubicBezTo>
                    <a:pt x="125698" y="59698"/>
                    <a:pt x="134400" y="59587"/>
                    <a:pt x="142928" y="55465"/>
                  </a:cubicBezTo>
                  <a:cubicBezTo>
                    <a:pt x="143891" y="54996"/>
                    <a:pt x="144816" y="54465"/>
                    <a:pt x="145804" y="54058"/>
                  </a:cubicBezTo>
                  <a:cubicBezTo>
                    <a:pt x="148272" y="53021"/>
                    <a:pt x="149198" y="53502"/>
                    <a:pt x="149284" y="56255"/>
                  </a:cubicBezTo>
                  <a:cubicBezTo>
                    <a:pt x="149667" y="68399"/>
                    <a:pt x="152209" y="80260"/>
                    <a:pt x="154122" y="92195"/>
                  </a:cubicBezTo>
                  <a:cubicBezTo>
                    <a:pt x="155246" y="99193"/>
                    <a:pt x="157627" y="105993"/>
                    <a:pt x="159417" y="112880"/>
                  </a:cubicBezTo>
                  <a:cubicBezTo>
                    <a:pt x="162083" y="123162"/>
                    <a:pt x="164428" y="133529"/>
                    <a:pt x="168563" y="143366"/>
                  </a:cubicBezTo>
                  <a:cubicBezTo>
                    <a:pt x="173623" y="155449"/>
                    <a:pt x="179671" y="166927"/>
                    <a:pt x="188310" y="176937"/>
                  </a:cubicBezTo>
                  <a:cubicBezTo>
                    <a:pt x="190779" y="179812"/>
                    <a:pt x="193247" y="182700"/>
                    <a:pt x="195987" y="185329"/>
                  </a:cubicBezTo>
                  <a:cubicBezTo>
                    <a:pt x="197567" y="186613"/>
                    <a:pt x="198172" y="188760"/>
                    <a:pt x="197493" y="190686"/>
                  </a:cubicBezTo>
                  <a:cubicBezTo>
                    <a:pt x="195753" y="196005"/>
                    <a:pt x="197184" y="200633"/>
                    <a:pt x="200714" y="204620"/>
                  </a:cubicBezTo>
                  <a:cubicBezTo>
                    <a:pt x="202578" y="206718"/>
                    <a:pt x="202973" y="209483"/>
                    <a:pt x="204750" y="211667"/>
                  </a:cubicBezTo>
                  <a:cubicBezTo>
                    <a:pt x="208527" y="216308"/>
                    <a:pt x="213821" y="217666"/>
                    <a:pt x="219030" y="219159"/>
                  </a:cubicBezTo>
                  <a:cubicBezTo>
                    <a:pt x="226435" y="221294"/>
                    <a:pt x="233840" y="223565"/>
                    <a:pt x="241431" y="225071"/>
                  </a:cubicBezTo>
                  <a:cubicBezTo>
                    <a:pt x="248120" y="226404"/>
                    <a:pt x="254896" y="226959"/>
                    <a:pt x="261623" y="227922"/>
                  </a:cubicBezTo>
                  <a:cubicBezTo>
                    <a:pt x="271040" y="229255"/>
                    <a:pt x="280457" y="228440"/>
                    <a:pt x="289862" y="228700"/>
                  </a:cubicBezTo>
                  <a:cubicBezTo>
                    <a:pt x="297131" y="228761"/>
                    <a:pt x="304401" y="228193"/>
                    <a:pt x="311571" y="227033"/>
                  </a:cubicBezTo>
                  <a:cubicBezTo>
                    <a:pt x="313880" y="226873"/>
                    <a:pt x="316188" y="226873"/>
                    <a:pt x="318496" y="227033"/>
                  </a:cubicBezTo>
                  <a:cubicBezTo>
                    <a:pt x="318866" y="228971"/>
                    <a:pt x="317792" y="230440"/>
                    <a:pt x="317261" y="231847"/>
                  </a:cubicBezTo>
                  <a:cubicBezTo>
                    <a:pt x="312362" y="243535"/>
                    <a:pt x="313435" y="256889"/>
                    <a:pt x="320150" y="267639"/>
                  </a:cubicBezTo>
                  <a:cubicBezTo>
                    <a:pt x="321655" y="269935"/>
                    <a:pt x="324012" y="269120"/>
                    <a:pt x="325975" y="268738"/>
                  </a:cubicBezTo>
                  <a:cubicBezTo>
                    <a:pt x="329085" y="268133"/>
                    <a:pt x="332257" y="267701"/>
                    <a:pt x="335330" y="267022"/>
                  </a:cubicBezTo>
                  <a:cubicBezTo>
                    <a:pt x="344352" y="265035"/>
                    <a:pt x="353560" y="264060"/>
                    <a:pt x="362483" y="261678"/>
                  </a:cubicBezTo>
                  <a:cubicBezTo>
                    <a:pt x="371493" y="259444"/>
                    <a:pt x="380194" y="256136"/>
                    <a:pt x="388402" y="251804"/>
                  </a:cubicBezTo>
                  <a:cubicBezTo>
                    <a:pt x="390611" y="250570"/>
                    <a:pt x="393832" y="249866"/>
                    <a:pt x="393474" y="246176"/>
                  </a:cubicBezTo>
                  <a:cubicBezTo>
                    <a:pt x="395227" y="244263"/>
                    <a:pt x="397263" y="242634"/>
                    <a:pt x="399510" y="241326"/>
                  </a:cubicBezTo>
                  <a:cubicBezTo>
                    <a:pt x="402398" y="239462"/>
                    <a:pt x="404002" y="236463"/>
                    <a:pt x="406261" y="234167"/>
                  </a:cubicBezTo>
                  <a:cubicBezTo>
                    <a:pt x="412716" y="227650"/>
                    <a:pt x="417998" y="220319"/>
                    <a:pt x="423540" y="213099"/>
                  </a:cubicBezTo>
                  <a:cubicBezTo>
                    <a:pt x="426305" y="209495"/>
                    <a:pt x="429871" y="206829"/>
                    <a:pt x="430118" y="201658"/>
                  </a:cubicBezTo>
                  <a:cubicBezTo>
                    <a:pt x="430303" y="198054"/>
                    <a:pt x="433216" y="195487"/>
                    <a:pt x="435574" y="192895"/>
                  </a:cubicBezTo>
                  <a:cubicBezTo>
                    <a:pt x="437931" y="190303"/>
                    <a:pt x="439140" y="188045"/>
                    <a:pt x="438906" y="184749"/>
                  </a:cubicBezTo>
                  <a:cubicBezTo>
                    <a:pt x="438634" y="181046"/>
                    <a:pt x="440263" y="177936"/>
                    <a:pt x="442497" y="175134"/>
                  </a:cubicBezTo>
                  <a:cubicBezTo>
                    <a:pt x="444620" y="172703"/>
                    <a:pt x="445669" y="169507"/>
                    <a:pt x="445398" y="166285"/>
                  </a:cubicBezTo>
                  <a:cubicBezTo>
                    <a:pt x="445188" y="162903"/>
                    <a:pt x="446114" y="159546"/>
                    <a:pt x="448014" y="156745"/>
                  </a:cubicBezTo>
                  <a:cubicBezTo>
                    <a:pt x="449730" y="154190"/>
                    <a:pt x="450372" y="151055"/>
                    <a:pt x="449792" y="148031"/>
                  </a:cubicBezTo>
                  <a:cubicBezTo>
                    <a:pt x="449026" y="144094"/>
                    <a:pt x="449656" y="140021"/>
                    <a:pt x="451569" y="136504"/>
                  </a:cubicBezTo>
                  <a:cubicBezTo>
                    <a:pt x="452964" y="134097"/>
                    <a:pt x="453223" y="131196"/>
                    <a:pt x="452260" y="128592"/>
                  </a:cubicBezTo>
                  <a:cubicBezTo>
                    <a:pt x="451927" y="127901"/>
                    <a:pt x="451791" y="127123"/>
                    <a:pt x="451878" y="126358"/>
                  </a:cubicBezTo>
                  <a:cubicBezTo>
                    <a:pt x="454210" y="117941"/>
                    <a:pt x="452396" y="109277"/>
                    <a:pt x="453519" y="100797"/>
                  </a:cubicBezTo>
                  <a:cubicBezTo>
                    <a:pt x="453865" y="98193"/>
                    <a:pt x="454371" y="95713"/>
                    <a:pt x="453334" y="93182"/>
                  </a:cubicBezTo>
                  <a:cubicBezTo>
                    <a:pt x="452988" y="92504"/>
                    <a:pt x="452816" y="91738"/>
                    <a:pt x="452828" y="90973"/>
                  </a:cubicBezTo>
                  <a:cubicBezTo>
                    <a:pt x="453815" y="82642"/>
                    <a:pt x="452100" y="74398"/>
                    <a:pt x="451865" y="66104"/>
                  </a:cubicBezTo>
                  <a:cubicBezTo>
                    <a:pt x="451692" y="59451"/>
                    <a:pt x="451174" y="52811"/>
                    <a:pt x="450310" y="46208"/>
                  </a:cubicBezTo>
                  <a:cubicBezTo>
                    <a:pt x="449779" y="41370"/>
                    <a:pt x="450150" y="36470"/>
                    <a:pt x="451371" y="31755"/>
                  </a:cubicBezTo>
                  <a:cubicBezTo>
                    <a:pt x="452223" y="28053"/>
                    <a:pt x="455272" y="25263"/>
                    <a:pt x="459036" y="24757"/>
                  </a:cubicBezTo>
                  <a:cubicBezTo>
                    <a:pt x="464282" y="23795"/>
                    <a:pt x="469626" y="23437"/>
                    <a:pt x="474957" y="23708"/>
                  </a:cubicBezTo>
                  <a:cubicBezTo>
                    <a:pt x="476179" y="23671"/>
                    <a:pt x="477389" y="23894"/>
                    <a:pt x="478524" y="24362"/>
                  </a:cubicBezTo>
                  <a:cubicBezTo>
                    <a:pt x="483276" y="26868"/>
                    <a:pt x="488904" y="27139"/>
                    <a:pt x="493878" y="25115"/>
                  </a:cubicBezTo>
                  <a:cubicBezTo>
                    <a:pt x="499271" y="23165"/>
                    <a:pt x="503999" y="25251"/>
                    <a:pt x="507775" y="29484"/>
                  </a:cubicBezTo>
                  <a:cubicBezTo>
                    <a:pt x="508405" y="30509"/>
                    <a:pt x="509553" y="30719"/>
                    <a:pt x="510515" y="31311"/>
                  </a:cubicBezTo>
                  <a:cubicBezTo>
                    <a:pt x="510774" y="31657"/>
                    <a:pt x="511145" y="31891"/>
                    <a:pt x="511429" y="32225"/>
                  </a:cubicBezTo>
                  <a:lnTo>
                    <a:pt x="513206" y="32225"/>
                  </a:lnTo>
                  <a:cubicBezTo>
                    <a:pt x="514637" y="34236"/>
                    <a:pt x="513539" y="35989"/>
                    <a:pt x="512490" y="37618"/>
                  </a:cubicBezTo>
                  <a:cubicBezTo>
                    <a:pt x="510589" y="40605"/>
                    <a:pt x="510330" y="43419"/>
                    <a:pt x="512613" y="46344"/>
                  </a:cubicBezTo>
                  <a:cubicBezTo>
                    <a:pt x="513786" y="47751"/>
                    <a:pt x="514304" y="49590"/>
                    <a:pt x="514057" y="51404"/>
                  </a:cubicBezTo>
                  <a:cubicBezTo>
                    <a:pt x="513946" y="52021"/>
                    <a:pt x="513811" y="52626"/>
                    <a:pt x="513638" y="53231"/>
                  </a:cubicBezTo>
                  <a:cubicBezTo>
                    <a:pt x="513551" y="53811"/>
                    <a:pt x="513551" y="54403"/>
                    <a:pt x="513638" y="54983"/>
                  </a:cubicBezTo>
                  <a:cubicBezTo>
                    <a:pt x="513786" y="55576"/>
                    <a:pt x="513959" y="56156"/>
                    <a:pt x="514094" y="56748"/>
                  </a:cubicBezTo>
                  <a:cubicBezTo>
                    <a:pt x="514477" y="59069"/>
                    <a:pt x="514193" y="61451"/>
                    <a:pt x="513280" y="63611"/>
                  </a:cubicBezTo>
                  <a:cubicBezTo>
                    <a:pt x="513070" y="64178"/>
                    <a:pt x="512885" y="64758"/>
                    <a:pt x="512749" y="65351"/>
                  </a:cubicBezTo>
                  <a:cubicBezTo>
                    <a:pt x="512688" y="65956"/>
                    <a:pt x="512712" y="66573"/>
                    <a:pt x="512835" y="67177"/>
                  </a:cubicBezTo>
                  <a:cubicBezTo>
                    <a:pt x="513008" y="67819"/>
                    <a:pt x="513193" y="68412"/>
                    <a:pt x="513329" y="69103"/>
                  </a:cubicBezTo>
                  <a:cubicBezTo>
                    <a:pt x="513588" y="75373"/>
                    <a:pt x="513033" y="81642"/>
                    <a:pt x="513329" y="87900"/>
                  </a:cubicBezTo>
                  <a:cubicBezTo>
                    <a:pt x="513206" y="88566"/>
                    <a:pt x="513021" y="89221"/>
                    <a:pt x="512848" y="89862"/>
                  </a:cubicBezTo>
                  <a:cubicBezTo>
                    <a:pt x="512589" y="90874"/>
                    <a:pt x="512527" y="91923"/>
                    <a:pt x="512700" y="92960"/>
                  </a:cubicBezTo>
                  <a:cubicBezTo>
                    <a:pt x="512860" y="93577"/>
                    <a:pt x="513070" y="94182"/>
                    <a:pt x="513317" y="94762"/>
                  </a:cubicBezTo>
                  <a:cubicBezTo>
                    <a:pt x="514206" y="96601"/>
                    <a:pt x="514465" y="98675"/>
                    <a:pt x="514033" y="100674"/>
                  </a:cubicBezTo>
                  <a:cubicBezTo>
                    <a:pt x="513922" y="101353"/>
                    <a:pt x="513798" y="102032"/>
                    <a:pt x="513749" y="102711"/>
                  </a:cubicBezTo>
                  <a:cubicBezTo>
                    <a:pt x="515032" y="107956"/>
                    <a:pt x="515637" y="113350"/>
                    <a:pt x="515551" y="118755"/>
                  </a:cubicBezTo>
                  <a:cubicBezTo>
                    <a:pt x="515674" y="119187"/>
                    <a:pt x="515785" y="119607"/>
                    <a:pt x="515933" y="119990"/>
                  </a:cubicBezTo>
                  <a:cubicBezTo>
                    <a:pt x="516045" y="120187"/>
                    <a:pt x="516131" y="120385"/>
                    <a:pt x="516242" y="120582"/>
                  </a:cubicBezTo>
                  <a:cubicBezTo>
                    <a:pt x="516353" y="120780"/>
                    <a:pt x="516723" y="121323"/>
                    <a:pt x="516958" y="121693"/>
                  </a:cubicBezTo>
                  <a:cubicBezTo>
                    <a:pt x="518513" y="123951"/>
                    <a:pt x="519229" y="126679"/>
                    <a:pt x="518994" y="129407"/>
                  </a:cubicBezTo>
                  <a:cubicBezTo>
                    <a:pt x="518859" y="131369"/>
                    <a:pt x="519253" y="133344"/>
                    <a:pt x="520154" y="135096"/>
                  </a:cubicBezTo>
                  <a:cubicBezTo>
                    <a:pt x="520377" y="135442"/>
                    <a:pt x="520586" y="135812"/>
                    <a:pt x="520796" y="136158"/>
                  </a:cubicBezTo>
                  <a:lnTo>
                    <a:pt x="521129" y="136664"/>
                  </a:lnTo>
                  <a:cubicBezTo>
                    <a:pt x="521389" y="136972"/>
                    <a:pt x="521611" y="137306"/>
                    <a:pt x="521845" y="137627"/>
                  </a:cubicBezTo>
                  <a:cubicBezTo>
                    <a:pt x="522327" y="138256"/>
                    <a:pt x="522759" y="138910"/>
                    <a:pt x="523154" y="139601"/>
                  </a:cubicBezTo>
                  <a:cubicBezTo>
                    <a:pt x="523450" y="140107"/>
                    <a:pt x="523709" y="140638"/>
                    <a:pt x="523906" y="141181"/>
                  </a:cubicBezTo>
                  <a:cubicBezTo>
                    <a:pt x="524166" y="141909"/>
                    <a:pt x="524289" y="142675"/>
                    <a:pt x="524474" y="143415"/>
                  </a:cubicBezTo>
                  <a:cubicBezTo>
                    <a:pt x="524659" y="144156"/>
                    <a:pt x="524807" y="144550"/>
                    <a:pt x="524968" y="145118"/>
                  </a:cubicBezTo>
                  <a:cubicBezTo>
                    <a:pt x="525375" y="146933"/>
                    <a:pt x="525190" y="148907"/>
                    <a:pt x="526573" y="150401"/>
                  </a:cubicBezTo>
                  <a:lnTo>
                    <a:pt x="527399" y="151289"/>
                  </a:lnTo>
                  <a:lnTo>
                    <a:pt x="527831" y="151734"/>
                  </a:lnTo>
                  <a:cubicBezTo>
                    <a:pt x="528128" y="152017"/>
                    <a:pt x="528411" y="152314"/>
                    <a:pt x="528683" y="152622"/>
                  </a:cubicBezTo>
                  <a:cubicBezTo>
                    <a:pt x="530707" y="154955"/>
                    <a:pt x="532040" y="157794"/>
                    <a:pt x="532534" y="160842"/>
                  </a:cubicBezTo>
                  <a:cubicBezTo>
                    <a:pt x="532657" y="161188"/>
                    <a:pt x="532756" y="161533"/>
                    <a:pt x="532892" y="161867"/>
                  </a:cubicBezTo>
                  <a:lnTo>
                    <a:pt x="533151" y="162311"/>
                  </a:lnTo>
                  <a:cubicBezTo>
                    <a:pt x="533385" y="162570"/>
                    <a:pt x="533632" y="162817"/>
                    <a:pt x="533891" y="163052"/>
                  </a:cubicBezTo>
                  <a:cubicBezTo>
                    <a:pt x="534447" y="163471"/>
                    <a:pt x="535027" y="163878"/>
                    <a:pt x="535558" y="164286"/>
                  </a:cubicBezTo>
                  <a:cubicBezTo>
                    <a:pt x="535842" y="164520"/>
                    <a:pt x="536113" y="164767"/>
                    <a:pt x="536372" y="165026"/>
                  </a:cubicBezTo>
                  <a:lnTo>
                    <a:pt x="536780" y="165409"/>
                  </a:lnTo>
                  <a:cubicBezTo>
                    <a:pt x="537063" y="165668"/>
                    <a:pt x="537323" y="165939"/>
                    <a:pt x="537594" y="166211"/>
                  </a:cubicBezTo>
                  <a:cubicBezTo>
                    <a:pt x="537865" y="166482"/>
                    <a:pt x="537865" y="166482"/>
                    <a:pt x="538014" y="166618"/>
                  </a:cubicBezTo>
                  <a:cubicBezTo>
                    <a:pt x="538285" y="166902"/>
                    <a:pt x="538544" y="167198"/>
                    <a:pt x="538791" y="167507"/>
                  </a:cubicBezTo>
                  <a:cubicBezTo>
                    <a:pt x="540087" y="169112"/>
                    <a:pt x="540581" y="171098"/>
                    <a:pt x="541445" y="172901"/>
                  </a:cubicBezTo>
                  <a:cubicBezTo>
                    <a:pt x="541778" y="173382"/>
                    <a:pt x="542198" y="173802"/>
                    <a:pt x="542679" y="174135"/>
                  </a:cubicBezTo>
                  <a:cubicBezTo>
                    <a:pt x="544802" y="175369"/>
                    <a:pt x="547209" y="176245"/>
                    <a:pt x="548591" y="178504"/>
                  </a:cubicBezTo>
                  <a:cubicBezTo>
                    <a:pt x="548949" y="178985"/>
                    <a:pt x="549294" y="179491"/>
                    <a:pt x="549665" y="179973"/>
                  </a:cubicBezTo>
                  <a:cubicBezTo>
                    <a:pt x="550689" y="181195"/>
                    <a:pt x="551578" y="182503"/>
                    <a:pt x="552343" y="183897"/>
                  </a:cubicBezTo>
                  <a:cubicBezTo>
                    <a:pt x="552676" y="184354"/>
                    <a:pt x="553096" y="184749"/>
                    <a:pt x="553577" y="185045"/>
                  </a:cubicBezTo>
                  <a:cubicBezTo>
                    <a:pt x="554824" y="185551"/>
                    <a:pt x="556033" y="186144"/>
                    <a:pt x="557206" y="186798"/>
                  </a:cubicBezTo>
                  <a:lnTo>
                    <a:pt x="558637" y="187760"/>
                  </a:lnTo>
                  <a:cubicBezTo>
                    <a:pt x="559785" y="188464"/>
                    <a:pt x="560748" y="189427"/>
                    <a:pt x="561464" y="190574"/>
                  </a:cubicBezTo>
                  <a:cubicBezTo>
                    <a:pt x="561785" y="191031"/>
                    <a:pt x="562106" y="191488"/>
                    <a:pt x="562451" y="191920"/>
                  </a:cubicBezTo>
                  <a:cubicBezTo>
                    <a:pt x="563031" y="192599"/>
                    <a:pt x="563587" y="193314"/>
                    <a:pt x="564167" y="193981"/>
                  </a:cubicBezTo>
                  <a:cubicBezTo>
                    <a:pt x="564549" y="194326"/>
                    <a:pt x="564994" y="194573"/>
                    <a:pt x="565487" y="194722"/>
                  </a:cubicBezTo>
                  <a:cubicBezTo>
                    <a:pt x="566561" y="194808"/>
                    <a:pt x="567623" y="194956"/>
                    <a:pt x="568684" y="195166"/>
                  </a:cubicBezTo>
                  <a:cubicBezTo>
                    <a:pt x="569215" y="195351"/>
                    <a:pt x="569733" y="195573"/>
                    <a:pt x="570214" y="195857"/>
                  </a:cubicBezTo>
                  <a:cubicBezTo>
                    <a:pt x="570868" y="196203"/>
                    <a:pt x="571486" y="196622"/>
                    <a:pt x="572053" y="197091"/>
                  </a:cubicBezTo>
                  <a:cubicBezTo>
                    <a:pt x="572485" y="197437"/>
                    <a:pt x="572893" y="197819"/>
                    <a:pt x="573287" y="198214"/>
                  </a:cubicBezTo>
                  <a:cubicBezTo>
                    <a:pt x="573794" y="198696"/>
                    <a:pt x="574263" y="199202"/>
                    <a:pt x="574793" y="199634"/>
                  </a:cubicBezTo>
                  <a:cubicBezTo>
                    <a:pt x="575201" y="199918"/>
                    <a:pt x="575645" y="200127"/>
                    <a:pt x="576126" y="200263"/>
                  </a:cubicBezTo>
                  <a:cubicBezTo>
                    <a:pt x="576780" y="200399"/>
                    <a:pt x="577447" y="200510"/>
                    <a:pt x="578076" y="200707"/>
                  </a:cubicBezTo>
                  <a:cubicBezTo>
                    <a:pt x="578706" y="200905"/>
                    <a:pt x="579039" y="201053"/>
                    <a:pt x="579520" y="201201"/>
                  </a:cubicBezTo>
                  <a:cubicBezTo>
                    <a:pt x="580014" y="201337"/>
                    <a:pt x="580495" y="201485"/>
                    <a:pt x="580964" y="201670"/>
                  </a:cubicBezTo>
                  <a:cubicBezTo>
                    <a:pt x="581446" y="201843"/>
                    <a:pt x="581939" y="201966"/>
                    <a:pt x="582433" y="202065"/>
                  </a:cubicBezTo>
                  <a:lnTo>
                    <a:pt x="583470" y="202139"/>
                  </a:lnTo>
                  <a:cubicBezTo>
                    <a:pt x="584173" y="202139"/>
                    <a:pt x="584877" y="202139"/>
                    <a:pt x="585580" y="202226"/>
                  </a:cubicBezTo>
                  <a:cubicBezTo>
                    <a:pt x="586284" y="202275"/>
                    <a:pt x="586950" y="202559"/>
                    <a:pt x="587456" y="203040"/>
                  </a:cubicBezTo>
                  <a:cubicBezTo>
                    <a:pt x="587765" y="203200"/>
                    <a:pt x="587703" y="204028"/>
                    <a:pt x="588382" y="203509"/>
                  </a:cubicBezTo>
                  <a:cubicBezTo>
                    <a:pt x="588653" y="203324"/>
                    <a:pt x="588950" y="203164"/>
                    <a:pt x="589246" y="203015"/>
                  </a:cubicBezTo>
                  <a:cubicBezTo>
                    <a:pt x="589727" y="202756"/>
                    <a:pt x="590233" y="202559"/>
                    <a:pt x="590764" y="202435"/>
                  </a:cubicBezTo>
                  <a:cubicBezTo>
                    <a:pt x="591579" y="202287"/>
                    <a:pt x="592406" y="202374"/>
                    <a:pt x="593171" y="202682"/>
                  </a:cubicBezTo>
                  <a:cubicBezTo>
                    <a:pt x="593776" y="202954"/>
                    <a:pt x="594331" y="203349"/>
                    <a:pt x="594788" y="203842"/>
                  </a:cubicBezTo>
                  <a:cubicBezTo>
                    <a:pt x="595565" y="204780"/>
                    <a:pt x="595528" y="206138"/>
                    <a:pt x="594726" y="207051"/>
                  </a:cubicBezTo>
                  <a:cubicBezTo>
                    <a:pt x="577447" y="206323"/>
                    <a:pt x="560884" y="203620"/>
                    <a:pt x="548307" y="189970"/>
                  </a:cubicBezTo>
                  <a:cubicBezTo>
                    <a:pt x="545950" y="187427"/>
                    <a:pt x="542827" y="185687"/>
                    <a:pt x="540507" y="183071"/>
                  </a:cubicBezTo>
                  <a:cubicBezTo>
                    <a:pt x="534225" y="175529"/>
                    <a:pt x="527658" y="168186"/>
                    <a:pt x="523228" y="159287"/>
                  </a:cubicBezTo>
                  <a:cubicBezTo>
                    <a:pt x="516328" y="144859"/>
                    <a:pt x="511503" y="129542"/>
                    <a:pt x="508861" y="113769"/>
                  </a:cubicBezTo>
                  <a:cubicBezTo>
                    <a:pt x="507134" y="102661"/>
                    <a:pt x="504554" y="91640"/>
                    <a:pt x="504406" y="80334"/>
                  </a:cubicBezTo>
                  <a:cubicBezTo>
                    <a:pt x="504258" y="68436"/>
                    <a:pt x="505554" y="56612"/>
                    <a:pt x="506455" y="44764"/>
                  </a:cubicBezTo>
                  <a:cubicBezTo>
                    <a:pt x="506714" y="41284"/>
                    <a:pt x="506886" y="37779"/>
                    <a:pt x="507282" y="34298"/>
                  </a:cubicBezTo>
                  <a:cubicBezTo>
                    <a:pt x="507528" y="32126"/>
                    <a:pt x="506701" y="31138"/>
                    <a:pt x="504603" y="31052"/>
                  </a:cubicBezTo>
                  <a:cubicBezTo>
                    <a:pt x="501259" y="30916"/>
                    <a:pt x="497914" y="30645"/>
                    <a:pt x="494569" y="30682"/>
                  </a:cubicBezTo>
                  <a:cubicBezTo>
                    <a:pt x="491373" y="30805"/>
                    <a:pt x="488176" y="30608"/>
                    <a:pt x="485016" y="30114"/>
                  </a:cubicBezTo>
                  <a:cubicBezTo>
                    <a:pt x="479573" y="29065"/>
                    <a:pt x="474094" y="29521"/>
                    <a:pt x="468614" y="29497"/>
                  </a:cubicBezTo>
                  <a:cubicBezTo>
                    <a:pt x="467256" y="30163"/>
                    <a:pt x="465787" y="29719"/>
                    <a:pt x="464380" y="29855"/>
                  </a:cubicBezTo>
                  <a:cubicBezTo>
                    <a:pt x="463306" y="29916"/>
                    <a:pt x="462257" y="29349"/>
                    <a:pt x="461184" y="29768"/>
                  </a:cubicBezTo>
                  <a:lnTo>
                    <a:pt x="460714" y="29892"/>
                  </a:lnTo>
                  <a:lnTo>
                    <a:pt x="459838" y="30200"/>
                  </a:lnTo>
                  <a:cubicBezTo>
                    <a:pt x="459567" y="30336"/>
                    <a:pt x="459320" y="30496"/>
                    <a:pt x="459085" y="30682"/>
                  </a:cubicBezTo>
                  <a:cubicBezTo>
                    <a:pt x="459085" y="30682"/>
                    <a:pt x="458801" y="31027"/>
                    <a:pt x="458814" y="31039"/>
                  </a:cubicBezTo>
                  <a:cubicBezTo>
                    <a:pt x="458629" y="31484"/>
                    <a:pt x="458518" y="31953"/>
                    <a:pt x="458468" y="32434"/>
                  </a:cubicBezTo>
                  <a:cubicBezTo>
                    <a:pt x="458468" y="32990"/>
                    <a:pt x="458468" y="33533"/>
                    <a:pt x="458468" y="34088"/>
                  </a:cubicBezTo>
                  <a:lnTo>
                    <a:pt x="458468" y="37791"/>
                  </a:lnTo>
                  <a:cubicBezTo>
                    <a:pt x="458468" y="38889"/>
                    <a:pt x="458468" y="39975"/>
                    <a:pt x="458468" y="41074"/>
                  </a:cubicBezTo>
                  <a:cubicBezTo>
                    <a:pt x="458789" y="43271"/>
                    <a:pt x="458567" y="45492"/>
                    <a:pt x="458974" y="47677"/>
                  </a:cubicBezTo>
                  <a:cubicBezTo>
                    <a:pt x="459122" y="48096"/>
                    <a:pt x="459221" y="48541"/>
                    <a:pt x="459283" y="48985"/>
                  </a:cubicBezTo>
                  <a:cubicBezTo>
                    <a:pt x="459369" y="49886"/>
                    <a:pt x="459357" y="50787"/>
                    <a:pt x="459394" y="51700"/>
                  </a:cubicBezTo>
                  <a:cubicBezTo>
                    <a:pt x="459752" y="53737"/>
                    <a:pt x="459505" y="55835"/>
                    <a:pt x="460172" y="57871"/>
                  </a:cubicBezTo>
                  <a:cubicBezTo>
                    <a:pt x="460233" y="58353"/>
                    <a:pt x="460270" y="58846"/>
                    <a:pt x="460270" y="59328"/>
                  </a:cubicBezTo>
                  <a:cubicBezTo>
                    <a:pt x="460332" y="62154"/>
                    <a:pt x="460640" y="64956"/>
                    <a:pt x="461159" y="67733"/>
                  </a:cubicBezTo>
                  <a:cubicBezTo>
                    <a:pt x="462430" y="79791"/>
                    <a:pt x="463084" y="91899"/>
                    <a:pt x="463109" y="104019"/>
                  </a:cubicBezTo>
                  <a:cubicBezTo>
                    <a:pt x="463294" y="114004"/>
                    <a:pt x="462381" y="123964"/>
                    <a:pt x="460381" y="133751"/>
                  </a:cubicBezTo>
                  <a:cubicBezTo>
                    <a:pt x="460085" y="135245"/>
                    <a:pt x="459900" y="136763"/>
                    <a:pt x="459480" y="138219"/>
                  </a:cubicBezTo>
                  <a:cubicBezTo>
                    <a:pt x="453865" y="157522"/>
                    <a:pt x="449767" y="177245"/>
                    <a:pt x="443040" y="196227"/>
                  </a:cubicBezTo>
                  <a:cubicBezTo>
                    <a:pt x="441362" y="200979"/>
                    <a:pt x="439720" y="205731"/>
                    <a:pt x="436203" y="209520"/>
                  </a:cubicBezTo>
                  <a:cubicBezTo>
                    <a:pt x="435907" y="209878"/>
                    <a:pt x="435660" y="210248"/>
                    <a:pt x="435438" y="210655"/>
                  </a:cubicBezTo>
                  <a:cubicBezTo>
                    <a:pt x="418776" y="238536"/>
                    <a:pt x="393573" y="255087"/>
                    <a:pt x="362804" y="262690"/>
                  </a:cubicBezTo>
                  <a:cubicBezTo>
                    <a:pt x="338009" y="268861"/>
                    <a:pt x="312843" y="274217"/>
                    <a:pt x="287072" y="274292"/>
                  </a:cubicBezTo>
                  <a:cubicBezTo>
                    <a:pt x="260018" y="274366"/>
                    <a:pt x="233162" y="272378"/>
                    <a:pt x="207638" y="262098"/>
                  </a:cubicBezTo>
                  <a:cubicBezTo>
                    <a:pt x="207070" y="261863"/>
                    <a:pt x="206503" y="261665"/>
                    <a:pt x="205910" y="261505"/>
                  </a:cubicBezTo>
                  <a:cubicBezTo>
                    <a:pt x="188989" y="256889"/>
                    <a:pt x="174647" y="247423"/>
                    <a:pt x="160565" y="237438"/>
                  </a:cubicBezTo>
                  <a:cubicBezTo>
                    <a:pt x="158788" y="236240"/>
                    <a:pt x="157134" y="234871"/>
                    <a:pt x="155628" y="233340"/>
                  </a:cubicBezTo>
                  <a:cubicBezTo>
                    <a:pt x="144730" y="221405"/>
                    <a:pt x="133968" y="209347"/>
                    <a:pt x="127377" y="194277"/>
                  </a:cubicBezTo>
                  <a:cubicBezTo>
                    <a:pt x="126587" y="192463"/>
                    <a:pt x="125674" y="190698"/>
                    <a:pt x="124736" y="188958"/>
                  </a:cubicBezTo>
                  <a:cubicBezTo>
                    <a:pt x="123958" y="187810"/>
                    <a:pt x="123872" y="186329"/>
                    <a:pt x="124538" y="185107"/>
                  </a:cubicBezTo>
                  <a:cubicBezTo>
                    <a:pt x="125402" y="183465"/>
                    <a:pt x="125587" y="181553"/>
                    <a:pt x="125044" y="179775"/>
                  </a:cubicBezTo>
                  <a:cubicBezTo>
                    <a:pt x="120996" y="165421"/>
                    <a:pt x="120712" y="150598"/>
                    <a:pt x="119367" y="135899"/>
                  </a:cubicBezTo>
                  <a:cubicBezTo>
                    <a:pt x="117552" y="116040"/>
                    <a:pt x="116738" y="96095"/>
                    <a:pt x="114085" y="76286"/>
                  </a:cubicBezTo>
                  <a:cubicBezTo>
                    <a:pt x="112566" y="64968"/>
                    <a:pt x="111616" y="53589"/>
                    <a:pt x="109296" y="42382"/>
                  </a:cubicBezTo>
                  <a:cubicBezTo>
                    <a:pt x="106655" y="29744"/>
                    <a:pt x="98879" y="22844"/>
                    <a:pt x="85944" y="22018"/>
                  </a:cubicBezTo>
                  <a:cubicBezTo>
                    <a:pt x="80785" y="21697"/>
                    <a:pt x="75626" y="21573"/>
                    <a:pt x="70442" y="21536"/>
                  </a:cubicBezTo>
                  <a:cubicBezTo>
                    <a:pt x="59767" y="21265"/>
                    <a:pt x="49165" y="19611"/>
                    <a:pt x="38920" y="16599"/>
                  </a:cubicBezTo>
                  <a:cubicBezTo>
                    <a:pt x="24912" y="12859"/>
                    <a:pt x="11496" y="7207"/>
                    <a:pt x="-970" y="-186"/>
                  </a:cubicBezTo>
                  <a:cubicBezTo>
                    <a:pt x="-1574" y="-606"/>
                    <a:pt x="-2154" y="-1063"/>
                    <a:pt x="-2697" y="-1556"/>
                  </a:cubicBezTo>
                  <a:close/>
                </a:path>
              </a:pathLst>
            </a:custGeom>
            <a:solidFill>
              <a:srgbClr val="020202"/>
            </a:solidFill>
            <a:ln w="1231" cap="flat">
              <a:noFill/>
              <a:prstDash val="solid"/>
              <a:miter/>
            </a:ln>
          </p:spPr>
          <p:txBody>
            <a:bodyPr rtlCol="0" anchor="ctr"/>
            <a:lstStyle/>
            <a:p>
              <a:endParaRPr lang="es-CO"/>
            </a:p>
          </p:txBody>
        </p:sp>
        <p:sp>
          <p:nvSpPr>
            <p:cNvPr id="643" name="Freeform: Shape 642">
              <a:extLst>
                <a:ext uri="{FF2B5EF4-FFF2-40B4-BE49-F238E27FC236}">
                  <a16:creationId xmlns:a16="http://schemas.microsoft.com/office/drawing/2014/main" id="{34742CCD-E453-4A49-3822-62BD6B334907}"/>
                </a:ext>
              </a:extLst>
            </p:cNvPr>
            <p:cNvSpPr/>
            <p:nvPr/>
          </p:nvSpPr>
          <p:spPr>
            <a:xfrm>
              <a:off x="-938213" y="6458737"/>
              <a:ext cx="328087" cy="224965"/>
            </a:xfrm>
            <a:custGeom>
              <a:avLst/>
              <a:gdLst>
                <a:gd name="connsiteX0" fmla="*/ 298951 w 328087"/>
                <a:gd name="connsiteY0" fmla="*/ 142750 h 224965"/>
                <a:gd name="connsiteX1" fmla="*/ 301530 w 328087"/>
                <a:gd name="connsiteY1" fmla="*/ 147909 h 224965"/>
                <a:gd name="connsiteX2" fmla="*/ 323882 w 328087"/>
                <a:gd name="connsiteY2" fmla="*/ 180529 h 224965"/>
                <a:gd name="connsiteX3" fmla="*/ 325326 w 328087"/>
                <a:gd name="connsiteY3" fmla="*/ 185676 h 224965"/>
                <a:gd name="connsiteX4" fmla="*/ 317921 w 328087"/>
                <a:gd name="connsiteY4" fmla="*/ 206410 h 224965"/>
                <a:gd name="connsiteX5" fmla="*/ 292545 w 328087"/>
                <a:gd name="connsiteY5" fmla="*/ 222653 h 224965"/>
                <a:gd name="connsiteX6" fmla="*/ 269589 w 328087"/>
                <a:gd name="connsiteY6" fmla="*/ 219468 h 224965"/>
                <a:gd name="connsiteX7" fmla="*/ 255408 w 328087"/>
                <a:gd name="connsiteY7" fmla="*/ 207595 h 224965"/>
                <a:gd name="connsiteX8" fmla="*/ 252211 w 328087"/>
                <a:gd name="connsiteY8" fmla="*/ 203769 h 224965"/>
                <a:gd name="connsiteX9" fmla="*/ 248730 w 328087"/>
                <a:gd name="connsiteY9" fmla="*/ 197487 h 224965"/>
                <a:gd name="connsiteX10" fmla="*/ 241621 w 328087"/>
                <a:gd name="connsiteY10" fmla="*/ 190909 h 224965"/>
                <a:gd name="connsiteX11" fmla="*/ 231192 w 328087"/>
                <a:gd name="connsiteY11" fmla="*/ 187984 h 224965"/>
                <a:gd name="connsiteX12" fmla="*/ 229390 w 328087"/>
                <a:gd name="connsiteY12" fmla="*/ 187823 h 224965"/>
                <a:gd name="connsiteX13" fmla="*/ 221503 w 328087"/>
                <a:gd name="connsiteY13" fmla="*/ 185022 h 224965"/>
                <a:gd name="connsiteX14" fmla="*/ 202768 w 328087"/>
                <a:gd name="connsiteY14" fmla="*/ 164805 h 224965"/>
                <a:gd name="connsiteX15" fmla="*/ 179318 w 328087"/>
                <a:gd name="connsiteY15" fmla="*/ 131111 h 224965"/>
                <a:gd name="connsiteX16" fmla="*/ 169148 w 328087"/>
                <a:gd name="connsiteY16" fmla="*/ 117214 h 224965"/>
                <a:gd name="connsiteX17" fmla="*/ 168519 w 328087"/>
                <a:gd name="connsiteY17" fmla="*/ 116165 h 224965"/>
                <a:gd name="connsiteX18" fmla="*/ 167840 w 328087"/>
                <a:gd name="connsiteY18" fmla="*/ 115177 h 224965"/>
                <a:gd name="connsiteX19" fmla="*/ 167161 w 328087"/>
                <a:gd name="connsiteY19" fmla="*/ 114202 h 224965"/>
                <a:gd name="connsiteX20" fmla="*/ 164989 w 328087"/>
                <a:gd name="connsiteY20" fmla="*/ 111536 h 224965"/>
                <a:gd name="connsiteX21" fmla="*/ 164236 w 328087"/>
                <a:gd name="connsiteY21" fmla="*/ 110722 h 224965"/>
                <a:gd name="connsiteX22" fmla="*/ 163520 w 328087"/>
                <a:gd name="connsiteY22" fmla="*/ 109919 h 224965"/>
                <a:gd name="connsiteX23" fmla="*/ 163150 w 328087"/>
                <a:gd name="connsiteY23" fmla="*/ 109537 h 224965"/>
                <a:gd name="connsiteX24" fmla="*/ 162397 w 328087"/>
                <a:gd name="connsiteY24" fmla="*/ 108772 h 224965"/>
                <a:gd name="connsiteX25" fmla="*/ 162027 w 328087"/>
                <a:gd name="connsiteY25" fmla="*/ 108377 h 224965"/>
                <a:gd name="connsiteX26" fmla="*/ 161311 w 328087"/>
                <a:gd name="connsiteY26" fmla="*/ 107562 h 224965"/>
                <a:gd name="connsiteX27" fmla="*/ 160657 w 328087"/>
                <a:gd name="connsiteY27" fmla="*/ 106673 h 224965"/>
                <a:gd name="connsiteX28" fmla="*/ 158558 w 328087"/>
                <a:gd name="connsiteY28" fmla="*/ 104205 h 224965"/>
                <a:gd name="connsiteX29" fmla="*/ 157830 w 328087"/>
                <a:gd name="connsiteY29" fmla="*/ 103427 h 224965"/>
                <a:gd name="connsiteX30" fmla="*/ 157139 w 328087"/>
                <a:gd name="connsiteY30" fmla="*/ 102650 h 224965"/>
                <a:gd name="connsiteX31" fmla="*/ 156781 w 328087"/>
                <a:gd name="connsiteY31" fmla="*/ 102267 h 224965"/>
                <a:gd name="connsiteX32" fmla="*/ 156078 w 328087"/>
                <a:gd name="connsiteY32" fmla="*/ 101539 h 224965"/>
                <a:gd name="connsiteX33" fmla="*/ 155720 w 328087"/>
                <a:gd name="connsiteY33" fmla="*/ 101169 h 224965"/>
                <a:gd name="connsiteX34" fmla="*/ 155041 w 328087"/>
                <a:gd name="connsiteY34" fmla="*/ 100404 h 224965"/>
                <a:gd name="connsiteX35" fmla="*/ 154436 w 328087"/>
                <a:gd name="connsiteY35" fmla="*/ 99589 h 224965"/>
                <a:gd name="connsiteX36" fmla="*/ 152955 w 328087"/>
                <a:gd name="connsiteY36" fmla="*/ 98170 h 224965"/>
                <a:gd name="connsiteX37" fmla="*/ 152079 w 328087"/>
                <a:gd name="connsiteY37" fmla="*/ 97515 h 224965"/>
                <a:gd name="connsiteX38" fmla="*/ 151277 w 328087"/>
                <a:gd name="connsiteY38" fmla="*/ 96701 h 224965"/>
                <a:gd name="connsiteX39" fmla="*/ 150573 w 328087"/>
                <a:gd name="connsiteY39" fmla="*/ 95763 h 224965"/>
                <a:gd name="connsiteX40" fmla="*/ 144933 w 328087"/>
                <a:gd name="connsiteY40" fmla="*/ 89703 h 224965"/>
                <a:gd name="connsiteX41" fmla="*/ 144155 w 328087"/>
                <a:gd name="connsiteY41" fmla="*/ 88876 h 224965"/>
                <a:gd name="connsiteX42" fmla="*/ 143427 w 328087"/>
                <a:gd name="connsiteY42" fmla="*/ 88049 h 224965"/>
                <a:gd name="connsiteX43" fmla="*/ 143057 w 328087"/>
                <a:gd name="connsiteY43" fmla="*/ 87654 h 224965"/>
                <a:gd name="connsiteX44" fmla="*/ 142291 w 328087"/>
                <a:gd name="connsiteY44" fmla="*/ 86864 h 224965"/>
                <a:gd name="connsiteX45" fmla="*/ 141909 w 328087"/>
                <a:gd name="connsiteY45" fmla="*/ 86469 h 224965"/>
                <a:gd name="connsiteX46" fmla="*/ 141181 w 328087"/>
                <a:gd name="connsiteY46" fmla="*/ 85642 h 224965"/>
                <a:gd name="connsiteX47" fmla="*/ 140514 w 328087"/>
                <a:gd name="connsiteY47" fmla="*/ 84741 h 224965"/>
                <a:gd name="connsiteX48" fmla="*/ 137565 w 328087"/>
                <a:gd name="connsiteY48" fmla="*/ 81397 h 224965"/>
                <a:gd name="connsiteX49" fmla="*/ 136836 w 328087"/>
                <a:gd name="connsiteY49" fmla="*/ 80619 h 224965"/>
                <a:gd name="connsiteX50" fmla="*/ 136157 w 328087"/>
                <a:gd name="connsiteY50" fmla="*/ 79854 h 224965"/>
                <a:gd name="connsiteX51" fmla="*/ 135824 w 328087"/>
                <a:gd name="connsiteY51" fmla="*/ 79484 h 224965"/>
                <a:gd name="connsiteX52" fmla="*/ 135170 w 328087"/>
                <a:gd name="connsiteY52" fmla="*/ 78768 h 224965"/>
                <a:gd name="connsiteX53" fmla="*/ 134837 w 328087"/>
                <a:gd name="connsiteY53" fmla="*/ 78435 h 224965"/>
                <a:gd name="connsiteX54" fmla="*/ 134183 w 328087"/>
                <a:gd name="connsiteY54" fmla="*/ 77756 h 224965"/>
                <a:gd name="connsiteX55" fmla="*/ 133862 w 328087"/>
                <a:gd name="connsiteY55" fmla="*/ 77422 h 224965"/>
                <a:gd name="connsiteX56" fmla="*/ 133195 w 328087"/>
                <a:gd name="connsiteY56" fmla="*/ 76768 h 224965"/>
                <a:gd name="connsiteX57" fmla="*/ 132862 w 328087"/>
                <a:gd name="connsiteY57" fmla="*/ 76435 h 224965"/>
                <a:gd name="connsiteX58" fmla="*/ 132183 w 328087"/>
                <a:gd name="connsiteY58" fmla="*/ 75769 h 224965"/>
                <a:gd name="connsiteX59" fmla="*/ 131825 w 328087"/>
                <a:gd name="connsiteY59" fmla="*/ 75435 h 224965"/>
                <a:gd name="connsiteX60" fmla="*/ 131085 w 328087"/>
                <a:gd name="connsiteY60" fmla="*/ 74744 h 224965"/>
                <a:gd name="connsiteX61" fmla="*/ 130690 w 328087"/>
                <a:gd name="connsiteY61" fmla="*/ 74386 h 224965"/>
                <a:gd name="connsiteX62" fmla="*/ 129875 w 328087"/>
                <a:gd name="connsiteY62" fmla="*/ 73658 h 224965"/>
                <a:gd name="connsiteX63" fmla="*/ 129456 w 328087"/>
                <a:gd name="connsiteY63" fmla="*/ 73263 h 224965"/>
                <a:gd name="connsiteX64" fmla="*/ 125926 w 328087"/>
                <a:gd name="connsiteY64" fmla="*/ 70153 h 224965"/>
                <a:gd name="connsiteX65" fmla="*/ 125000 w 328087"/>
                <a:gd name="connsiteY65" fmla="*/ 69499 h 224965"/>
                <a:gd name="connsiteX66" fmla="*/ 124186 w 328087"/>
                <a:gd name="connsiteY66" fmla="*/ 68783 h 224965"/>
                <a:gd name="connsiteX67" fmla="*/ 123791 w 328087"/>
                <a:gd name="connsiteY67" fmla="*/ 68413 h 224965"/>
                <a:gd name="connsiteX68" fmla="*/ 123050 w 328087"/>
                <a:gd name="connsiteY68" fmla="*/ 67697 h 224965"/>
                <a:gd name="connsiteX69" fmla="*/ 122692 w 328087"/>
                <a:gd name="connsiteY69" fmla="*/ 67363 h 224965"/>
                <a:gd name="connsiteX70" fmla="*/ 121125 w 328087"/>
                <a:gd name="connsiteY70" fmla="*/ 66129 h 224965"/>
                <a:gd name="connsiteX71" fmla="*/ 120322 w 328087"/>
                <a:gd name="connsiteY71" fmla="*/ 65586 h 224965"/>
                <a:gd name="connsiteX72" fmla="*/ 119582 w 328087"/>
                <a:gd name="connsiteY72" fmla="*/ 64982 h 224965"/>
                <a:gd name="connsiteX73" fmla="*/ 119212 w 328087"/>
                <a:gd name="connsiteY73" fmla="*/ 64685 h 224965"/>
                <a:gd name="connsiteX74" fmla="*/ 117977 w 328087"/>
                <a:gd name="connsiteY74" fmla="*/ 63945 h 224965"/>
                <a:gd name="connsiteX75" fmla="*/ 117089 w 328087"/>
                <a:gd name="connsiteY75" fmla="*/ 63352 h 224965"/>
                <a:gd name="connsiteX76" fmla="*/ 116237 w 328087"/>
                <a:gd name="connsiteY76" fmla="*/ 62636 h 224965"/>
                <a:gd name="connsiteX77" fmla="*/ 115805 w 328087"/>
                <a:gd name="connsiteY77" fmla="*/ 62242 h 224965"/>
                <a:gd name="connsiteX78" fmla="*/ 112226 w 328087"/>
                <a:gd name="connsiteY78" fmla="*/ 59107 h 224965"/>
                <a:gd name="connsiteX79" fmla="*/ 111288 w 328087"/>
                <a:gd name="connsiteY79" fmla="*/ 58428 h 224965"/>
                <a:gd name="connsiteX80" fmla="*/ 110424 w 328087"/>
                <a:gd name="connsiteY80" fmla="*/ 57675 h 224965"/>
                <a:gd name="connsiteX81" fmla="*/ 110004 w 328087"/>
                <a:gd name="connsiteY81" fmla="*/ 57292 h 224965"/>
                <a:gd name="connsiteX82" fmla="*/ 109202 w 328087"/>
                <a:gd name="connsiteY82" fmla="*/ 56527 h 224965"/>
                <a:gd name="connsiteX83" fmla="*/ 108807 w 328087"/>
                <a:gd name="connsiteY83" fmla="*/ 56144 h 224965"/>
                <a:gd name="connsiteX84" fmla="*/ 106215 w 328087"/>
                <a:gd name="connsiteY84" fmla="*/ 54157 h 224965"/>
                <a:gd name="connsiteX85" fmla="*/ 105314 w 328087"/>
                <a:gd name="connsiteY85" fmla="*/ 53516 h 224965"/>
                <a:gd name="connsiteX86" fmla="*/ 102673 w 328087"/>
                <a:gd name="connsiteY86" fmla="*/ 51504 h 224965"/>
                <a:gd name="connsiteX87" fmla="*/ 101748 w 328087"/>
                <a:gd name="connsiteY87" fmla="*/ 50887 h 224965"/>
                <a:gd name="connsiteX88" fmla="*/ 99921 w 328087"/>
                <a:gd name="connsiteY88" fmla="*/ 49652 h 224965"/>
                <a:gd name="connsiteX89" fmla="*/ 99020 w 328087"/>
                <a:gd name="connsiteY89" fmla="*/ 49048 h 224965"/>
                <a:gd name="connsiteX90" fmla="*/ 97255 w 328087"/>
                <a:gd name="connsiteY90" fmla="*/ 47814 h 224965"/>
                <a:gd name="connsiteX91" fmla="*/ 96379 w 328087"/>
                <a:gd name="connsiteY91" fmla="*/ 47233 h 224965"/>
                <a:gd name="connsiteX92" fmla="*/ 94725 w 328087"/>
                <a:gd name="connsiteY92" fmla="*/ 46073 h 224965"/>
                <a:gd name="connsiteX93" fmla="*/ 93885 w 328087"/>
                <a:gd name="connsiteY93" fmla="*/ 45555 h 224965"/>
                <a:gd name="connsiteX94" fmla="*/ 92565 w 328087"/>
                <a:gd name="connsiteY94" fmla="*/ 44839 h 224965"/>
                <a:gd name="connsiteX95" fmla="*/ 91713 w 328087"/>
                <a:gd name="connsiteY95" fmla="*/ 44284 h 224965"/>
                <a:gd name="connsiteX96" fmla="*/ 90911 w 328087"/>
                <a:gd name="connsiteY96" fmla="*/ 43630 h 224965"/>
                <a:gd name="connsiteX97" fmla="*/ 90516 w 328087"/>
                <a:gd name="connsiteY97" fmla="*/ 43309 h 224965"/>
                <a:gd name="connsiteX98" fmla="*/ 89282 w 328087"/>
                <a:gd name="connsiteY98" fmla="*/ 42445 h 224965"/>
                <a:gd name="connsiteX99" fmla="*/ 88443 w 328087"/>
                <a:gd name="connsiteY99" fmla="*/ 41914 h 224965"/>
                <a:gd name="connsiteX100" fmla="*/ 87208 w 328087"/>
                <a:gd name="connsiteY100" fmla="*/ 41223 h 224965"/>
                <a:gd name="connsiteX101" fmla="*/ 86320 w 328087"/>
                <a:gd name="connsiteY101" fmla="*/ 40779 h 224965"/>
                <a:gd name="connsiteX102" fmla="*/ 84937 w 328087"/>
                <a:gd name="connsiteY102" fmla="*/ 40100 h 224965"/>
                <a:gd name="connsiteX103" fmla="*/ 84024 w 328087"/>
                <a:gd name="connsiteY103" fmla="*/ 39557 h 224965"/>
                <a:gd name="connsiteX104" fmla="*/ 81284 w 328087"/>
                <a:gd name="connsiteY104" fmla="*/ 37940 h 224965"/>
                <a:gd name="connsiteX105" fmla="*/ 80371 w 328087"/>
                <a:gd name="connsiteY105" fmla="*/ 37434 h 224965"/>
                <a:gd name="connsiteX106" fmla="*/ 79001 w 328087"/>
                <a:gd name="connsiteY106" fmla="*/ 36693 h 224965"/>
                <a:gd name="connsiteX107" fmla="*/ 78063 w 328087"/>
                <a:gd name="connsiteY107" fmla="*/ 36224 h 224965"/>
                <a:gd name="connsiteX108" fmla="*/ 76606 w 328087"/>
                <a:gd name="connsiteY108" fmla="*/ 35508 h 224965"/>
                <a:gd name="connsiteX109" fmla="*/ 75631 w 328087"/>
                <a:gd name="connsiteY109" fmla="*/ 34928 h 224965"/>
                <a:gd name="connsiteX110" fmla="*/ 69460 w 328087"/>
                <a:gd name="connsiteY110" fmla="*/ 31633 h 224965"/>
                <a:gd name="connsiteX111" fmla="*/ 68448 w 328087"/>
                <a:gd name="connsiteY111" fmla="*/ 31078 h 224965"/>
                <a:gd name="connsiteX112" fmla="*/ 66918 w 328087"/>
                <a:gd name="connsiteY112" fmla="*/ 30288 h 224965"/>
                <a:gd name="connsiteX113" fmla="*/ 65881 w 328087"/>
                <a:gd name="connsiteY113" fmla="*/ 29769 h 224965"/>
                <a:gd name="connsiteX114" fmla="*/ 63227 w 328087"/>
                <a:gd name="connsiteY114" fmla="*/ 28708 h 224965"/>
                <a:gd name="connsiteX115" fmla="*/ 62203 w 328087"/>
                <a:gd name="connsiteY115" fmla="*/ 28301 h 224965"/>
                <a:gd name="connsiteX116" fmla="*/ 60808 w 328087"/>
                <a:gd name="connsiteY116" fmla="*/ 27585 h 224965"/>
                <a:gd name="connsiteX117" fmla="*/ 59895 w 328087"/>
                <a:gd name="connsiteY117" fmla="*/ 27128 h 224965"/>
                <a:gd name="connsiteX118" fmla="*/ 58501 w 328087"/>
                <a:gd name="connsiteY118" fmla="*/ 26474 h 224965"/>
                <a:gd name="connsiteX119" fmla="*/ 57550 w 328087"/>
                <a:gd name="connsiteY119" fmla="*/ 26030 h 224965"/>
                <a:gd name="connsiteX120" fmla="*/ 54526 w 328087"/>
                <a:gd name="connsiteY120" fmla="*/ 24907 h 224965"/>
                <a:gd name="connsiteX121" fmla="*/ 53490 w 328087"/>
                <a:gd name="connsiteY121" fmla="*/ 24474 h 224965"/>
                <a:gd name="connsiteX122" fmla="*/ 49861 w 328087"/>
                <a:gd name="connsiteY122" fmla="*/ 23043 h 224965"/>
                <a:gd name="connsiteX123" fmla="*/ 48799 w 328087"/>
                <a:gd name="connsiteY123" fmla="*/ 22611 h 224965"/>
                <a:gd name="connsiteX124" fmla="*/ 45689 w 328087"/>
                <a:gd name="connsiteY124" fmla="*/ 21377 h 224965"/>
                <a:gd name="connsiteX125" fmla="*/ 44677 w 328087"/>
                <a:gd name="connsiteY125" fmla="*/ 20994 h 224965"/>
                <a:gd name="connsiteX126" fmla="*/ 42702 w 328087"/>
                <a:gd name="connsiteY126" fmla="*/ 20290 h 224965"/>
                <a:gd name="connsiteX127" fmla="*/ 41752 w 328087"/>
                <a:gd name="connsiteY127" fmla="*/ 19945 h 224965"/>
                <a:gd name="connsiteX128" fmla="*/ 39839 w 328087"/>
                <a:gd name="connsiteY128" fmla="*/ 19328 h 224965"/>
                <a:gd name="connsiteX129" fmla="*/ 38901 w 328087"/>
                <a:gd name="connsiteY129" fmla="*/ 18995 h 224965"/>
                <a:gd name="connsiteX130" fmla="*/ 36951 w 328087"/>
                <a:gd name="connsiteY130" fmla="*/ 18402 h 224965"/>
                <a:gd name="connsiteX131" fmla="*/ 35951 w 328087"/>
                <a:gd name="connsiteY131" fmla="*/ 18081 h 224965"/>
                <a:gd name="connsiteX132" fmla="*/ 33298 w 328087"/>
                <a:gd name="connsiteY132" fmla="*/ 17513 h 224965"/>
                <a:gd name="connsiteX133" fmla="*/ 32199 w 328087"/>
                <a:gd name="connsiteY133" fmla="*/ 17193 h 224965"/>
                <a:gd name="connsiteX134" fmla="*/ 26497 w 328087"/>
                <a:gd name="connsiteY134" fmla="*/ 15786 h 224965"/>
                <a:gd name="connsiteX135" fmla="*/ 25473 w 328087"/>
                <a:gd name="connsiteY135" fmla="*/ 15156 h 224965"/>
                <a:gd name="connsiteX136" fmla="*/ 13846 w 328087"/>
                <a:gd name="connsiteY136" fmla="*/ 12280 h 224965"/>
                <a:gd name="connsiteX137" fmla="*/ 1319 w 328087"/>
                <a:gd name="connsiteY137" fmla="*/ 10293 h 224965"/>
                <a:gd name="connsiteX138" fmla="*/ -1593 w 328087"/>
                <a:gd name="connsiteY138" fmla="*/ 3653 h 224965"/>
                <a:gd name="connsiteX139" fmla="*/ 8663 w 328087"/>
                <a:gd name="connsiteY139" fmla="*/ -1395 h 224965"/>
                <a:gd name="connsiteX140" fmla="*/ 38407 w 328087"/>
                <a:gd name="connsiteY140" fmla="*/ 4776 h 224965"/>
                <a:gd name="connsiteX141" fmla="*/ 88356 w 328087"/>
                <a:gd name="connsiteY141" fmla="*/ 21599 h 224965"/>
                <a:gd name="connsiteX142" fmla="*/ 111226 w 328087"/>
                <a:gd name="connsiteY142" fmla="*/ 30572 h 224965"/>
                <a:gd name="connsiteX143" fmla="*/ 115447 w 328087"/>
                <a:gd name="connsiteY143" fmla="*/ 33151 h 224965"/>
                <a:gd name="connsiteX144" fmla="*/ 112979 w 328087"/>
                <a:gd name="connsiteY144" fmla="*/ 40630 h 224965"/>
                <a:gd name="connsiteX145" fmla="*/ 111115 w 328087"/>
                <a:gd name="connsiteY145" fmla="*/ 41865 h 224965"/>
                <a:gd name="connsiteX146" fmla="*/ 120989 w 328087"/>
                <a:gd name="connsiteY146" fmla="*/ 47579 h 224965"/>
                <a:gd name="connsiteX147" fmla="*/ 128949 w 328087"/>
                <a:gd name="connsiteY147" fmla="*/ 52010 h 224965"/>
                <a:gd name="connsiteX148" fmla="*/ 130900 w 328087"/>
                <a:gd name="connsiteY148" fmla="*/ 53837 h 224965"/>
                <a:gd name="connsiteX149" fmla="*/ 134800 w 328087"/>
                <a:gd name="connsiteY149" fmla="*/ 62859 h 224965"/>
                <a:gd name="connsiteX150" fmla="*/ 138502 w 328087"/>
                <a:gd name="connsiteY150" fmla="*/ 68351 h 224965"/>
                <a:gd name="connsiteX151" fmla="*/ 148796 w 328087"/>
                <a:gd name="connsiteY151" fmla="*/ 77299 h 224965"/>
                <a:gd name="connsiteX152" fmla="*/ 160003 w 328087"/>
                <a:gd name="connsiteY152" fmla="*/ 88691 h 224965"/>
                <a:gd name="connsiteX153" fmla="*/ 171987 w 328087"/>
                <a:gd name="connsiteY153" fmla="*/ 94405 h 224965"/>
                <a:gd name="connsiteX154" fmla="*/ 213432 w 328087"/>
                <a:gd name="connsiteY154" fmla="*/ 102070 h 224965"/>
                <a:gd name="connsiteX155" fmla="*/ 220578 w 328087"/>
                <a:gd name="connsiteY155" fmla="*/ 99503 h 224965"/>
                <a:gd name="connsiteX156" fmla="*/ 244497 w 328087"/>
                <a:gd name="connsiteY156" fmla="*/ 82409 h 224965"/>
                <a:gd name="connsiteX157" fmla="*/ 252470 w 328087"/>
                <a:gd name="connsiteY157" fmla="*/ 80792 h 224965"/>
                <a:gd name="connsiteX158" fmla="*/ 257098 w 328087"/>
                <a:gd name="connsiteY158" fmla="*/ 82396 h 224965"/>
                <a:gd name="connsiteX159" fmla="*/ 257098 w 328087"/>
                <a:gd name="connsiteY159" fmla="*/ 82396 h 224965"/>
                <a:gd name="connsiteX160" fmla="*/ 260011 w 328087"/>
                <a:gd name="connsiteY160" fmla="*/ 86099 h 224965"/>
                <a:gd name="connsiteX161" fmla="*/ 276994 w 328087"/>
                <a:gd name="connsiteY161" fmla="*/ 109759 h 224965"/>
                <a:gd name="connsiteX162" fmla="*/ 298556 w 328087"/>
                <a:gd name="connsiteY162" fmla="*/ 141404 h 224965"/>
                <a:gd name="connsiteX163" fmla="*/ 298951 w 328087"/>
                <a:gd name="connsiteY163" fmla="*/ 142750 h 224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328087" h="224965">
                  <a:moveTo>
                    <a:pt x="298951" y="142750"/>
                  </a:moveTo>
                  <a:cubicBezTo>
                    <a:pt x="298753" y="144983"/>
                    <a:pt x="300481" y="146329"/>
                    <a:pt x="301530" y="147909"/>
                  </a:cubicBezTo>
                  <a:cubicBezTo>
                    <a:pt x="308837" y="158881"/>
                    <a:pt x="315958" y="169976"/>
                    <a:pt x="323882" y="180529"/>
                  </a:cubicBezTo>
                  <a:cubicBezTo>
                    <a:pt x="325055" y="181973"/>
                    <a:pt x="325585" y="183837"/>
                    <a:pt x="325326" y="185676"/>
                  </a:cubicBezTo>
                  <a:cubicBezTo>
                    <a:pt x="324092" y="193081"/>
                    <a:pt x="322487" y="200264"/>
                    <a:pt x="317921" y="206410"/>
                  </a:cubicBezTo>
                  <a:cubicBezTo>
                    <a:pt x="311762" y="214779"/>
                    <a:pt x="302727" y="220567"/>
                    <a:pt x="292545" y="222653"/>
                  </a:cubicBezTo>
                  <a:cubicBezTo>
                    <a:pt x="284325" y="224479"/>
                    <a:pt x="276710" y="222739"/>
                    <a:pt x="269589" y="219468"/>
                  </a:cubicBezTo>
                  <a:cubicBezTo>
                    <a:pt x="264010" y="216914"/>
                    <a:pt x="259370" y="212446"/>
                    <a:pt x="255408" y="207595"/>
                  </a:cubicBezTo>
                  <a:cubicBezTo>
                    <a:pt x="254420" y="206262"/>
                    <a:pt x="253346" y="204979"/>
                    <a:pt x="252211" y="203769"/>
                  </a:cubicBezTo>
                  <a:cubicBezTo>
                    <a:pt x="250397" y="202115"/>
                    <a:pt x="249175" y="199906"/>
                    <a:pt x="248730" y="197487"/>
                  </a:cubicBezTo>
                  <a:cubicBezTo>
                    <a:pt x="248052" y="193291"/>
                    <a:pt x="245262" y="191427"/>
                    <a:pt x="241621" y="190909"/>
                  </a:cubicBezTo>
                  <a:cubicBezTo>
                    <a:pt x="238017" y="190440"/>
                    <a:pt x="234512" y="189452"/>
                    <a:pt x="231192" y="187984"/>
                  </a:cubicBezTo>
                  <a:cubicBezTo>
                    <a:pt x="230600" y="187823"/>
                    <a:pt x="229995" y="187774"/>
                    <a:pt x="229390" y="187823"/>
                  </a:cubicBezTo>
                  <a:cubicBezTo>
                    <a:pt x="225959" y="189057"/>
                    <a:pt x="223923" y="186589"/>
                    <a:pt x="221503" y="185022"/>
                  </a:cubicBezTo>
                  <a:cubicBezTo>
                    <a:pt x="213814" y="179776"/>
                    <a:pt x="207409" y="172864"/>
                    <a:pt x="202768" y="164805"/>
                  </a:cubicBezTo>
                  <a:cubicBezTo>
                    <a:pt x="195671" y="153092"/>
                    <a:pt x="187847" y="141836"/>
                    <a:pt x="179318" y="131111"/>
                  </a:cubicBezTo>
                  <a:cubicBezTo>
                    <a:pt x="175801" y="126569"/>
                    <a:pt x="171049" y="122940"/>
                    <a:pt x="169148" y="117214"/>
                  </a:cubicBezTo>
                  <a:lnTo>
                    <a:pt x="168519" y="116165"/>
                  </a:lnTo>
                  <a:cubicBezTo>
                    <a:pt x="168284" y="115856"/>
                    <a:pt x="168062" y="115510"/>
                    <a:pt x="167840" y="115177"/>
                  </a:cubicBezTo>
                  <a:cubicBezTo>
                    <a:pt x="167618" y="114844"/>
                    <a:pt x="167383" y="114535"/>
                    <a:pt x="167161" y="114202"/>
                  </a:cubicBezTo>
                  <a:cubicBezTo>
                    <a:pt x="166544" y="113239"/>
                    <a:pt x="165816" y="112338"/>
                    <a:pt x="164989" y="111536"/>
                  </a:cubicBezTo>
                  <a:cubicBezTo>
                    <a:pt x="164717" y="111277"/>
                    <a:pt x="164483" y="111005"/>
                    <a:pt x="164236" y="110722"/>
                  </a:cubicBezTo>
                  <a:cubicBezTo>
                    <a:pt x="163989" y="110438"/>
                    <a:pt x="163755" y="110191"/>
                    <a:pt x="163520" y="109919"/>
                  </a:cubicBezTo>
                  <a:cubicBezTo>
                    <a:pt x="163286" y="109648"/>
                    <a:pt x="163273" y="109660"/>
                    <a:pt x="163150" y="109537"/>
                  </a:cubicBezTo>
                  <a:cubicBezTo>
                    <a:pt x="163026" y="109413"/>
                    <a:pt x="162644" y="109031"/>
                    <a:pt x="162397" y="108772"/>
                  </a:cubicBezTo>
                  <a:lnTo>
                    <a:pt x="162027" y="108377"/>
                  </a:lnTo>
                  <a:cubicBezTo>
                    <a:pt x="161767" y="108117"/>
                    <a:pt x="161533" y="107846"/>
                    <a:pt x="161311" y="107562"/>
                  </a:cubicBezTo>
                  <a:cubicBezTo>
                    <a:pt x="161076" y="107278"/>
                    <a:pt x="160866" y="106982"/>
                    <a:pt x="160657" y="106673"/>
                  </a:cubicBezTo>
                  <a:cubicBezTo>
                    <a:pt x="160040" y="105785"/>
                    <a:pt x="159336" y="104958"/>
                    <a:pt x="158558" y="104205"/>
                  </a:cubicBezTo>
                  <a:cubicBezTo>
                    <a:pt x="158299" y="103958"/>
                    <a:pt x="158065" y="103699"/>
                    <a:pt x="157830" y="103427"/>
                  </a:cubicBezTo>
                  <a:cubicBezTo>
                    <a:pt x="157596" y="103156"/>
                    <a:pt x="157361" y="102909"/>
                    <a:pt x="157139" y="102650"/>
                  </a:cubicBezTo>
                  <a:lnTo>
                    <a:pt x="156781" y="102267"/>
                  </a:lnTo>
                  <a:cubicBezTo>
                    <a:pt x="156534" y="102033"/>
                    <a:pt x="156312" y="101786"/>
                    <a:pt x="156078" y="101539"/>
                  </a:cubicBezTo>
                  <a:cubicBezTo>
                    <a:pt x="155843" y="101292"/>
                    <a:pt x="155843" y="101280"/>
                    <a:pt x="155720" y="101169"/>
                  </a:cubicBezTo>
                  <a:cubicBezTo>
                    <a:pt x="155485" y="100922"/>
                    <a:pt x="155251" y="100675"/>
                    <a:pt x="155041" y="100404"/>
                  </a:cubicBezTo>
                  <a:cubicBezTo>
                    <a:pt x="154831" y="100144"/>
                    <a:pt x="154634" y="99861"/>
                    <a:pt x="154436" y="99589"/>
                  </a:cubicBezTo>
                  <a:cubicBezTo>
                    <a:pt x="154029" y="99034"/>
                    <a:pt x="153523" y="98552"/>
                    <a:pt x="152955" y="98170"/>
                  </a:cubicBezTo>
                  <a:cubicBezTo>
                    <a:pt x="152647" y="97972"/>
                    <a:pt x="152363" y="97750"/>
                    <a:pt x="152079" y="97515"/>
                  </a:cubicBezTo>
                  <a:cubicBezTo>
                    <a:pt x="151795" y="97269"/>
                    <a:pt x="151523" y="96985"/>
                    <a:pt x="151277" y="96701"/>
                  </a:cubicBezTo>
                  <a:cubicBezTo>
                    <a:pt x="151030" y="96405"/>
                    <a:pt x="150795" y="96084"/>
                    <a:pt x="150573" y="95763"/>
                  </a:cubicBezTo>
                  <a:cubicBezTo>
                    <a:pt x="148821" y="93628"/>
                    <a:pt x="146944" y="91604"/>
                    <a:pt x="144933" y="89703"/>
                  </a:cubicBezTo>
                  <a:cubicBezTo>
                    <a:pt x="144661" y="89444"/>
                    <a:pt x="144402" y="89160"/>
                    <a:pt x="144155" y="88876"/>
                  </a:cubicBezTo>
                  <a:cubicBezTo>
                    <a:pt x="143908" y="88592"/>
                    <a:pt x="143662" y="88333"/>
                    <a:pt x="143427" y="88049"/>
                  </a:cubicBezTo>
                  <a:lnTo>
                    <a:pt x="143057" y="87654"/>
                  </a:lnTo>
                  <a:cubicBezTo>
                    <a:pt x="142798" y="87407"/>
                    <a:pt x="142551" y="87136"/>
                    <a:pt x="142291" y="86864"/>
                  </a:cubicBezTo>
                  <a:lnTo>
                    <a:pt x="141909" y="86469"/>
                  </a:lnTo>
                  <a:cubicBezTo>
                    <a:pt x="141650" y="86210"/>
                    <a:pt x="141415" y="85926"/>
                    <a:pt x="141181" y="85642"/>
                  </a:cubicBezTo>
                  <a:cubicBezTo>
                    <a:pt x="140946" y="85358"/>
                    <a:pt x="140724" y="85050"/>
                    <a:pt x="140514" y="84741"/>
                  </a:cubicBezTo>
                  <a:cubicBezTo>
                    <a:pt x="139638" y="83532"/>
                    <a:pt x="138651" y="82409"/>
                    <a:pt x="137565" y="81397"/>
                  </a:cubicBezTo>
                  <a:cubicBezTo>
                    <a:pt x="137318" y="81150"/>
                    <a:pt x="137071" y="80891"/>
                    <a:pt x="136836" y="80619"/>
                  </a:cubicBezTo>
                  <a:cubicBezTo>
                    <a:pt x="136602" y="80347"/>
                    <a:pt x="136379" y="80113"/>
                    <a:pt x="136157" y="79854"/>
                  </a:cubicBezTo>
                  <a:cubicBezTo>
                    <a:pt x="135935" y="79595"/>
                    <a:pt x="135948" y="79607"/>
                    <a:pt x="135824" y="79484"/>
                  </a:cubicBezTo>
                  <a:cubicBezTo>
                    <a:pt x="135701" y="79360"/>
                    <a:pt x="135380" y="79015"/>
                    <a:pt x="135170" y="78768"/>
                  </a:cubicBezTo>
                  <a:lnTo>
                    <a:pt x="134837" y="78435"/>
                  </a:lnTo>
                  <a:lnTo>
                    <a:pt x="134183" y="77756"/>
                  </a:lnTo>
                  <a:lnTo>
                    <a:pt x="133862" y="77422"/>
                  </a:lnTo>
                  <a:cubicBezTo>
                    <a:pt x="133627" y="77213"/>
                    <a:pt x="133417" y="76990"/>
                    <a:pt x="133195" y="76768"/>
                  </a:cubicBezTo>
                  <a:lnTo>
                    <a:pt x="132862" y="76435"/>
                  </a:lnTo>
                  <a:cubicBezTo>
                    <a:pt x="132628" y="76225"/>
                    <a:pt x="132405" y="76003"/>
                    <a:pt x="132183" y="75769"/>
                  </a:cubicBezTo>
                  <a:lnTo>
                    <a:pt x="131825" y="75435"/>
                  </a:lnTo>
                  <a:cubicBezTo>
                    <a:pt x="131566" y="75213"/>
                    <a:pt x="131332" y="74979"/>
                    <a:pt x="131085" y="74744"/>
                  </a:cubicBezTo>
                  <a:lnTo>
                    <a:pt x="130690" y="74386"/>
                  </a:lnTo>
                  <a:cubicBezTo>
                    <a:pt x="130406" y="74152"/>
                    <a:pt x="130147" y="73905"/>
                    <a:pt x="129875" y="73658"/>
                  </a:cubicBezTo>
                  <a:lnTo>
                    <a:pt x="129456" y="73263"/>
                  </a:lnTo>
                  <a:cubicBezTo>
                    <a:pt x="128369" y="72128"/>
                    <a:pt x="127185" y="71091"/>
                    <a:pt x="125926" y="70153"/>
                  </a:cubicBezTo>
                  <a:cubicBezTo>
                    <a:pt x="125605" y="69955"/>
                    <a:pt x="125296" y="69733"/>
                    <a:pt x="125000" y="69499"/>
                  </a:cubicBezTo>
                  <a:cubicBezTo>
                    <a:pt x="124716" y="69277"/>
                    <a:pt x="124445" y="69030"/>
                    <a:pt x="124186" y="68783"/>
                  </a:cubicBezTo>
                  <a:cubicBezTo>
                    <a:pt x="123926" y="68536"/>
                    <a:pt x="123926" y="68524"/>
                    <a:pt x="123791" y="68413"/>
                  </a:cubicBezTo>
                  <a:cubicBezTo>
                    <a:pt x="123655" y="68302"/>
                    <a:pt x="123297" y="67944"/>
                    <a:pt x="123050" y="67697"/>
                  </a:cubicBezTo>
                  <a:cubicBezTo>
                    <a:pt x="122803" y="67450"/>
                    <a:pt x="122815" y="67462"/>
                    <a:pt x="122692" y="67363"/>
                  </a:cubicBezTo>
                  <a:cubicBezTo>
                    <a:pt x="122211" y="66907"/>
                    <a:pt x="121680" y="66500"/>
                    <a:pt x="121125" y="66129"/>
                  </a:cubicBezTo>
                  <a:cubicBezTo>
                    <a:pt x="120841" y="65969"/>
                    <a:pt x="120582" y="65784"/>
                    <a:pt x="120322" y="65586"/>
                  </a:cubicBezTo>
                  <a:cubicBezTo>
                    <a:pt x="120076" y="65401"/>
                    <a:pt x="119829" y="65191"/>
                    <a:pt x="119582" y="64982"/>
                  </a:cubicBezTo>
                  <a:lnTo>
                    <a:pt x="119212" y="64685"/>
                  </a:lnTo>
                  <a:cubicBezTo>
                    <a:pt x="118792" y="64426"/>
                    <a:pt x="118360" y="64192"/>
                    <a:pt x="117977" y="63945"/>
                  </a:cubicBezTo>
                  <a:cubicBezTo>
                    <a:pt x="117657" y="63772"/>
                    <a:pt x="117360" y="63575"/>
                    <a:pt x="117089" y="63352"/>
                  </a:cubicBezTo>
                  <a:cubicBezTo>
                    <a:pt x="116793" y="63130"/>
                    <a:pt x="116521" y="62883"/>
                    <a:pt x="116237" y="62636"/>
                  </a:cubicBezTo>
                  <a:lnTo>
                    <a:pt x="115805" y="62242"/>
                  </a:lnTo>
                  <a:cubicBezTo>
                    <a:pt x="114695" y="61094"/>
                    <a:pt x="113497" y="60057"/>
                    <a:pt x="112226" y="59107"/>
                  </a:cubicBezTo>
                  <a:cubicBezTo>
                    <a:pt x="111905" y="58897"/>
                    <a:pt x="111584" y="58675"/>
                    <a:pt x="111288" y="58428"/>
                  </a:cubicBezTo>
                  <a:cubicBezTo>
                    <a:pt x="110992" y="58193"/>
                    <a:pt x="110696" y="57946"/>
                    <a:pt x="110424" y="57675"/>
                  </a:cubicBezTo>
                  <a:lnTo>
                    <a:pt x="110004" y="57292"/>
                  </a:lnTo>
                  <a:lnTo>
                    <a:pt x="109202" y="56527"/>
                  </a:lnTo>
                  <a:lnTo>
                    <a:pt x="108807" y="56144"/>
                  </a:lnTo>
                  <a:cubicBezTo>
                    <a:pt x="108030" y="55367"/>
                    <a:pt x="107166" y="54700"/>
                    <a:pt x="106215" y="54157"/>
                  </a:cubicBezTo>
                  <a:cubicBezTo>
                    <a:pt x="105894" y="53960"/>
                    <a:pt x="105598" y="53750"/>
                    <a:pt x="105314" y="53516"/>
                  </a:cubicBezTo>
                  <a:cubicBezTo>
                    <a:pt x="104500" y="52750"/>
                    <a:pt x="103624" y="52084"/>
                    <a:pt x="102673" y="51504"/>
                  </a:cubicBezTo>
                  <a:cubicBezTo>
                    <a:pt x="102352" y="51319"/>
                    <a:pt x="102044" y="51109"/>
                    <a:pt x="101748" y="50887"/>
                  </a:cubicBezTo>
                  <a:cubicBezTo>
                    <a:pt x="101155" y="50455"/>
                    <a:pt x="100513" y="50035"/>
                    <a:pt x="99921" y="49652"/>
                  </a:cubicBezTo>
                  <a:cubicBezTo>
                    <a:pt x="99612" y="49467"/>
                    <a:pt x="99316" y="49258"/>
                    <a:pt x="99020" y="49048"/>
                  </a:cubicBezTo>
                  <a:cubicBezTo>
                    <a:pt x="98440" y="48628"/>
                    <a:pt x="97860" y="48221"/>
                    <a:pt x="97255" y="47814"/>
                  </a:cubicBezTo>
                  <a:cubicBezTo>
                    <a:pt x="96946" y="47641"/>
                    <a:pt x="96662" y="47443"/>
                    <a:pt x="96379" y="47233"/>
                  </a:cubicBezTo>
                  <a:cubicBezTo>
                    <a:pt x="95836" y="46838"/>
                    <a:pt x="95305" y="46431"/>
                    <a:pt x="94725" y="46073"/>
                  </a:cubicBezTo>
                  <a:cubicBezTo>
                    <a:pt x="94441" y="45913"/>
                    <a:pt x="94157" y="45728"/>
                    <a:pt x="93885" y="45555"/>
                  </a:cubicBezTo>
                  <a:cubicBezTo>
                    <a:pt x="93614" y="45382"/>
                    <a:pt x="93009" y="45061"/>
                    <a:pt x="92565" y="44839"/>
                  </a:cubicBezTo>
                  <a:cubicBezTo>
                    <a:pt x="92269" y="44679"/>
                    <a:pt x="91985" y="44494"/>
                    <a:pt x="91713" y="44284"/>
                  </a:cubicBezTo>
                  <a:cubicBezTo>
                    <a:pt x="91429" y="44074"/>
                    <a:pt x="91170" y="43852"/>
                    <a:pt x="90911" y="43630"/>
                  </a:cubicBezTo>
                  <a:lnTo>
                    <a:pt x="90516" y="43309"/>
                  </a:lnTo>
                  <a:cubicBezTo>
                    <a:pt x="90121" y="43012"/>
                    <a:pt x="89714" y="42716"/>
                    <a:pt x="89282" y="42445"/>
                  </a:cubicBezTo>
                  <a:cubicBezTo>
                    <a:pt x="88998" y="42284"/>
                    <a:pt x="88714" y="42099"/>
                    <a:pt x="88443" y="41914"/>
                  </a:cubicBezTo>
                  <a:cubicBezTo>
                    <a:pt x="88023" y="41667"/>
                    <a:pt x="87591" y="41433"/>
                    <a:pt x="87208" y="41223"/>
                  </a:cubicBezTo>
                  <a:cubicBezTo>
                    <a:pt x="86826" y="41013"/>
                    <a:pt x="86604" y="40927"/>
                    <a:pt x="86320" y="40779"/>
                  </a:cubicBezTo>
                  <a:lnTo>
                    <a:pt x="84937" y="40100"/>
                  </a:lnTo>
                  <a:cubicBezTo>
                    <a:pt x="84616" y="39939"/>
                    <a:pt x="84320" y="39754"/>
                    <a:pt x="84024" y="39557"/>
                  </a:cubicBezTo>
                  <a:cubicBezTo>
                    <a:pt x="83160" y="38940"/>
                    <a:pt x="82247" y="38396"/>
                    <a:pt x="81284" y="37940"/>
                  </a:cubicBezTo>
                  <a:cubicBezTo>
                    <a:pt x="80963" y="37792"/>
                    <a:pt x="80667" y="37619"/>
                    <a:pt x="80371" y="37434"/>
                  </a:cubicBezTo>
                  <a:cubicBezTo>
                    <a:pt x="79914" y="37175"/>
                    <a:pt x="79470" y="36928"/>
                    <a:pt x="79001" y="36693"/>
                  </a:cubicBezTo>
                  <a:lnTo>
                    <a:pt x="78063" y="36224"/>
                  </a:lnTo>
                  <a:lnTo>
                    <a:pt x="76606" y="35508"/>
                  </a:lnTo>
                  <a:cubicBezTo>
                    <a:pt x="76273" y="35336"/>
                    <a:pt x="75940" y="35138"/>
                    <a:pt x="75631" y="34928"/>
                  </a:cubicBezTo>
                  <a:cubicBezTo>
                    <a:pt x="73644" y="33706"/>
                    <a:pt x="71583" y="32608"/>
                    <a:pt x="69460" y="31633"/>
                  </a:cubicBezTo>
                  <a:cubicBezTo>
                    <a:pt x="69115" y="31472"/>
                    <a:pt x="68769" y="31287"/>
                    <a:pt x="68448" y="31078"/>
                  </a:cubicBezTo>
                  <a:cubicBezTo>
                    <a:pt x="67942" y="30806"/>
                    <a:pt x="67436" y="30534"/>
                    <a:pt x="66918" y="30288"/>
                  </a:cubicBezTo>
                  <a:cubicBezTo>
                    <a:pt x="66399" y="30041"/>
                    <a:pt x="66227" y="29954"/>
                    <a:pt x="65881" y="29769"/>
                  </a:cubicBezTo>
                  <a:cubicBezTo>
                    <a:pt x="65030" y="29350"/>
                    <a:pt x="64141" y="28992"/>
                    <a:pt x="63227" y="28708"/>
                  </a:cubicBezTo>
                  <a:cubicBezTo>
                    <a:pt x="62882" y="28597"/>
                    <a:pt x="62536" y="28461"/>
                    <a:pt x="62203" y="28301"/>
                  </a:cubicBezTo>
                  <a:cubicBezTo>
                    <a:pt x="61734" y="28078"/>
                    <a:pt x="61278" y="27819"/>
                    <a:pt x="60808" y="27585"/>
                  </a:cubicBezTo>
                  <a:cubicBezTo>
                    <a:pt x="60339" y="27350"/>
                    <a:pt x="60191" y="27288"/>
                    <a:pt x="59895" y="27128"/>
                  </a:cubicBezTo>
                  <a:lnTo>
                    <a:pt x="58501" y="26474"/>
                  </a:lnTo>
                  <a:cubicBezTo>
                    <a:pt x="58180" y="26338"/>
                    <a:pt x="57859" y="26190"/>
                    <a:pt x="57550" y="26030"/>
                  </a:cubicBezTo>
                  <a:cubicBezTo>
                    <a:pt x="56575" y="25561"/>
                    <a:pt x="55563" y="25190"/>
                    <a:pt x="54526" y="24907"/>
                  </a:cubicBezTo>
                  <a:cubicBezTo>
                    <a:pt x="54168" y="24795"/>
                    <a:pt x="53823" y="24647"/>
                    <a:pt x="53490" y="24474"/>
                  </a:cubicBezTo>
                  <a:cubicBezTo>
                    <a:pt x="52329" y="23870"/>
                    <a:pt x="51120" y="23388"/>
                    <a:pt x="49861" y="23043"/>
                  </a:cubicBezTo>
                  <a:cubicBezTo>
                    <a:pt x="49503" y="22919"/>
                    <a:pt x="49145" y="22771"/>
                    <a:pt x="48799" y="22611"/>
                  </a:cubicBezTo>
                  <a:cubicBezTo>
                    <a:pt x="47800" y="22105"/>
                    <a:pt x="46763" y="21697"/>
                    <a:pt x="45689" y="21377"/>
                  </a:cubicBezTo>
                  <a:cubicBezTo>
                    <a:pt x="45344" y="21265"/>
                    <a:pt x="45010" y="21142"/>
                    <a:pt x="44677" y="20994"/>
                  </a:cubicBezTo>
                  <a:cubicBezTo>
                    <a:pt x="44036" y="20723"/>
                    <a:pt x="43369" y="20488"/>
                    <a:pt x="42702" y="20290"/>
                  </a:cubicBezTo>
                  <a:cubicBezTo>
                    <a:pt x="42382" y="20192"/>
                    <a:pt x="42061" y="20081"/>
                    <a:pt x="41752" y="19945"/>
                  </a:cubicBezTo>
                  <a:cubicBezTo>
                    <a:pt x="41135" y="19698"/>
                    <a:pt x="40493" y="19488"/>
                    <a:pt x="39839" y="19328"/>
                  </a:cubicBezTo>
                  <a:cubicBezTo>
                    <a:pt x="39518" y="19229"/>
                    <a:pt x="39210" y="19118"/>
                    <a:pt x="38901" y="18995"/>
                  </a:cubicBezTo>
                  <a:cubicBezTo>
                    <a:pt x="38259" y="18760"/>
                    <a:pt x="37605" y="18563"/>
                    <a:pt x="36951" y="18402"/>
                  </a:cubicBezTo>
                  <a:cubicBezTo>
                    <a:pt x="36606" y="18316"/>
                    <a:pt x="36272" y="18205"/>
                    <a:pt x="35951" y="18081"/>
                  </a:cubicBezTo>
                  <a:cubicBezTo>
                    <a:pt x="35087" y="17810"/>
                    <a:pt x="34186" y="17711"/>
                    <a:pt x="33298" y="17513"/>
                  </a:cubicBezTo>
                  <a:cubicBezTo>
                    <a:pt x="32928" y="17427"/>
                    <a:pt x="32557" y="17328"/>
                    <a:pt x="32199" y="17193"/>
                  </a:cubicBezTo>
                  <a:cubicBezTo>
                    <a:pt x="30360" y="16514"/>
                    <a:pt x="28447" y="16032"/>
                    <a:pt x="26497" y="15786"/>
                  </a:cubicBezTo>
                  <a:cubicBezTo>
                    <a:pt x="26115" y="15650"/>
                    <a:pt x="25769" y="15440"/>
                    <a:pt x="25473" y="15156"/>
                  </a:cubicBezTo>
                  <a:cubicBezTo>
                    <a:pt x="21906" y="12947"/>
                    <a:pt x="17747" y="13095"/>
                    <a:pt x="13846" y="12280"/>
                  </a:cubicBezTo>
                  <a:cubicBezTo>
                    <a:pt x="9712" y="11416"/>
                    <a:pt x="5479" y="11046"/>
                    <a:pt x="1319" y="10293"/>
                  </a:cubicBezTo>
                  <a:cubicBezTo>
                    <a:pt x="-2840" y="9540"/>
                    <a:pt x="-3692" y="7097"/>
                    <a:pt x="-1593" y="3653"/>
                  </a:cubicBezTo>
                  <a:cubicBezTo>
                    <a:pt x="875" y="-457"/>
                    <a:pt x="4195" y="-2160"/>
                    <a:pt x="8663" y="-1395"/>
                  </a:cubicBezTo>
                  <a:cubicBezTo>
                    <a:pt x="18648" y="308"/>
                    <a:pt x="28633" y="1925"/>
                    <a:pt x="38407" y="4776"/>
                  </a:cubicBezTo>
                  <a:cubicBezTo>
                    <a:pt x="55304" y="9639"/>
                    <a:pt x="72225" y="14391"/>
                    <a:pt x="88356" y="21599"/>
                  </a:cubicBezTo>
                  <a:cubicBezTo>
                    <a:pt x="95761" y="24931"/>
                    <a:pt x="103587" y="27622"/>
                    <a:pt x="111226" y="30572"/>
                  </a:cubicBezTo>
                  <a:cubicBezTo>
                    <a:pt x="112843" y="31028"/>
                    <a:pt x="114299" y="31929"/>
                    <a:pt x="115447" y="33151"/>
                  </a:cubicBezTo>
                  <a:cubicBezTo>
                    <a:pt x="118064" y="36360"/>
                    <a:pt x="117064" y="39458"/>
                    <a:pt x="112979" y="40630"/>
                  </a:cubicBezTo>
                  <a:cubicBezTo>
                    <a:pt x="112214" y="40766"/>
                    <a:pt x="111535" y="41210"/>
                    <a:pt x="111115" y="41865"/>
                  </a:cubicBezTo>
                  <a:cubicBezTo>
                    <a:pt x="114423" y="43778"/>
                    <a:pt x="117706" y="45691"/>
                    <a:pt x="120989" y="47579"/>
                  </a:cubicBezTo>
                  <a:cubicBezTo>
                    <a:pt x="123630" y="49072"/>
                    <a:pt x="126296" y="50541"/>
                    <a:pt x="128949" y="52010"/>
                  </a:cubicBezTo>
                  <a:cubicBezTo>
                    <a:pt x="129752" y="52467"/>
                    <a:pt x="130665" y="52886"/>
                    <a:pt x="130900" y="53837"/>
                  </a:cubicBezTo>
                  <a:cubicBezTo>
                    <a:pt x="131677" y="57045"/>
                    <a:pt x="134516" y="59255"/>
                    <a:pt x="134800" y="62859"/>
                  </a:cubicBezTo>
                  <a:cubicBezTo>
                    <a:pt x="135182" y="65142"/>
                    <a:pt x="136540" y="67141"/>
                    <a:pt x="138502" y="68351"/>
                  </a:cubicBezTo>
                  <a:cubicBezTo>
                    <a:pt x="142205" y="71005"/>
                    <a:pt x="145648" y="74004"/>
                    <a:pt x="148796" y="77299"/>
                  </a:cubicBezTo>
                  <a:cubicBezTo>
                    <a:pt x="152498" y="81174"/>
                    <a:pt x="156559" y="84704"/>
                    <a:pt x="160003" y="88691"/>
                  </a:cubicBezTo>
                  <a:cubicBezTo>
                    <a:pt x="163248" y="92504"/>
                    <a:pt x="167408" y="93912"/>
                    <a:pt x="171987" y="94405"/>
                  </a:cubicBezTo>
                  <a:cubicBezTo>
                    <a:pt x="185958" y="96034"/>
                    <a:pt x="199806" y="98602"/>
                    <a:pt x="213432" y="102070"/>
                  </a:cubicBezTo>
                  <a:cubicBezTo>
                    <a:pt x="217875" y="103168"/>
                    <a:pt x="218048" y="103230"/>
                    <a:pt x="220578" y="99503"/>
                  </a:cubicBezTo>
                  <a:cubicBezTo>
                    <a:pt x="226144" y="91023"/>
                    <a:pt x="234673" y="84926"/>
                    <a:pt x="244497" y="82409"/>
                  </a:cubicBezTo>
                  <a:cubicBezTo>
                    <a:pt x="247113" y="81705"/>
                    <a:pt x="249817" y="81360"/>
                    <a:pt x="252470" y="80792"/>
                  </a:cubicBezTo>
                  <a:cubicBezTo>
                    <a:pt x="254359" y="80397"/>
                    <a:pt x="255494" y="82026"/>
                    <a:pt x="257098" y="82396"/>
                  </a:cubicBezTo>
                  <a:lnTo>
                    <a:pt x="257098" y="82396"/>
                  </a:lnTo>
                  <a:cubicBezTo>
                    <a:pt x="257666" y="83902"/>
                    <a:pt x="258678" y="85198"/>
                    <a:pt x="260011" y="86099"/>
                  </a:cubicBezTo>
                  <a:cubicBezTo>
                    <a:pt x="266182" y="93628"/>
                    <a:pt x="271613" y="101687"/>
                    <a:pt x="276994" y="109759"/>
                  </a:cubicBezTo>
                  <a:cubicBezTo>
                    <a:pt x="284079" y="120386"/>
                    <a:pt x="290706" y="131308"/>
                    <a:pt x="298556" y="141404"/>
                  </a:cubicBezTo>
                  <a:cubicBezTo>
                    <a:pt x="298741" y="141836"/>
                    <a:pt x="298877" y="142281"/>
                    <a:pt x="298951" y="142750"/>
                  </a:cubicBezTo>
                  <a:close/>
                </a:path>
              </a:pathLst>
            </a:custGeom>
            <a:solidFill>
              <a:srgbClr val="000000"/>
            </a:solidFill>
            <a:ln w="1231" cap="flat">
              <a:noFill/>
              <a:prstDash val="solid"/>
              <a:miter/>
            </a:ln>
          </p:spPr>
          <p:txBody>
            <a:bodyPr rtlCol="0" anchor="ctr"/>
            <a:lstStyle/>
            <a:p>
              <a:endParaRPr lang="es-CO"/>
            </a:p>
          </p:txBody>
        </p:sp>
        <p:sp>
          <p:nvSpPr>
            <p:cNvPr id="644" name="Freeform: Shape 643">
              <a:extLst>
                <a:ext uri="{FF2B5EF4-FFF2-40B4-BE49-F238E27FC236}">
                  <a16:creationId xmlns:a16="http://schemas.microsoft.com/office/drawing/2014/main" id="{FA53AD3D-C59D-91CA-6DD9-4FA3182EA663}"/>
                </a:ext>
              </a:extLst>
            </p:cNvPr>
            <p:cNvSpPr/>
            <p:nvPr/>
          </p:nvSpPr>
          <p:spPr>
            <a:xfrm>
              <a:off x="-779329" y="6904135"/>
              <a:ext cx="194996" cy="690833"/>
            </a:xfrm>
            <a:custGeom>
              <a:avLst/>
              <a:gdLst>
                <a:gd name="connsiteX0" fmla="*/ 191151 w 194996"/>
                <a:gd name="connsiteY0" fmla="*/ -1573 h 690833"/>
                <a:gd name="connsiteX1" fmla="*/ 192299 w 194996"/>
                <a:gd name="connsiteY1" fmla="*/ -1486 h 690833"/>
                <a:gd name="connsiteX2" fmla="*/ 186054 w 194996"/>
                <a:gd name="connsiteY2" fmla="*/ 8511 h 690833"/>
                <a:gd name="connsiteX3" fmla="*/ 175193 w 194996"/>
                <a:gd name="connsiteY3" fmla="*/ 29492 h 690833"/>
                <a:gd name="connsiteX4" fmla="*/ 173391 w 194996"/>
                <a:gd name="connsiteY4" fmla="*/ 49771 h 690833"/>
                <a:gd name="connsiteX5" fmla="*/ 182425 w 194996"/>
                <a:gd name="connsiteY5" fmla="*/ 106125 h 690833"/>
                <a:gd name="connsiteX6" fmla="*/ 186807 w 194996"/>
                <a:gd name="connsiteY6" fmla="*/ 168502 h 690833"/>
                <a:gd name="connsiteX7" fmla="*/ 188473 w 194996"/>
                <a:gd name="connsiteY7" fmla="*/ 189484 h 690833"/>
                <a:gd name="connsiteX8" fmla="*/ 187424 w 194996"/>
                <a:gd name="connsiteY8" fmla="*/ 253762 h 690833"/>
                <a:gd name="connsiteX9" fmla="*/ 182018 w 194996"/>
                <a:gd name="connsiteY9" fmla="*/ 305599 h 690833"/>
                <a:gd name="connsiteX10" fmla="*/ 171219 w 194996"/>
                <a:gd name="connsiteY10" fmla="*/ 374148 h 690833"/>
                <a:gd name="connsiteX11" fmla="*/ 164715 w 194996"/>
                <a:gd name="connsiteY11" fmla="*/ 417493 h 690833"/>
                <a:gd name="connsiteX12" fmla="*/ 162246 w 194996"/>
                <a:gd name="connsiteY12" fmla="*/ 430502 h 690833"/>
                <a:gd name="connsiteX13" fmla="*/ 150397 w 194996"/>
                <a:gd name="connsiteY13" fmla="*/ 491448 h 690833"/>
                <a:gd name="connsiteX14" fmla="*/ 146386 w 194996"/>
                <a:gd name="connsiteY14" fmla="*/ 514330 h 690833"/>
                <a:gd name="connsiteX15" fmla="*/ 144461 w 194996"/>
                <a:gd name="connsiteY15" fmla="*/ 539805 h 690833"/>
                <a:gd name="connsiteX16" fmla="*/ 132896 w 194996"/>
                <a:gd name="connsiteY16" fmla="*/ 604774 h 690833"/>
                <a:gd name="connsiteX17" fmla="*/ 122097 w 194996"/>
                <a:gd name="connsiteY17" fmla="*/ 627891 h 690833"/>
                <a:gd name="connsiteX18" fmla="*/ 117246 w 194996"/>
                <a:gd name="connsiteY18" fmla="*/ 636172 h 690833"/>
                <a:gd name="connsiteX19" fmla="*/ 102633 w 194996"/>
                <a:gd name="connsiteY19" fmla="*/ 654685 h 690833"/>
                <a:gd name="connsiteX20" fmla="*/ 64027 w 194996"/>
                <a:gd name="connsiteY20" fmla="*/ 682184 h 690833"/>
                <a:gd name="connsiteX21" fmla="*/ 42329 w 194996"/>
                <a:gd name="connsiteY21" fmla="*/ 688812 h 690833"/>
                <a:gd name="connsiteX22" fmla="*/ 12412 w 194996"/>
                <a:gd name="connsiteY22" fmla="*/ 689120 h 690833"/>
                <a:gd name="connsiteX23" fmla="*/ -2510 w 194996"/>
                <a:gd name="connsiteY23" fmla="*/ 688812 h 690833"/>
                <a:gd name="connsiteX24" fmla="*/ -646 w 194996"/>
                <a:gd name="connsiteY24" fmla="*/ 685800 h 690833"/>
                <a:gd name="connsiteX25" fmla="*/ 4143 w 194996"/>
                <a:gd name="connsiteY25" fmla="*/ 684862 h 690833"/>
                <a:gd name="connsiteX26" fmla="*/ 25914 w 194996"/>
                <a:gd name="connsiteY26" fmla="*/ 684010 h 690833"/>
                <a:gd name="connsiteX27" fmla="*/ 34986 w 194996"/>
                <a:gd name="connsiteY27" fmla="*/ 686294 h 690833"/>
                <a:gd name="connsiteX28" fmla="*/ 59324 w 194996"/>
                <a:gd name="connsiteY28" fmla="*/ 681357 h 690833"/>
                <a:gd name="connsiteX29" fmla="*/ 108582 w 194996"/>
                <a:gd name="connsiteY29" fmla="*/ 644182 h 690833"/>
                <a:gd name="connsiteX30" fmla="*/ 129909 w 194996"/>
                <a:gd name="connsiteY30" fmla="*/ 605539 h 690833"/>
                <a:gd name="connsiteX31" fmla="*/ 141536 w 194996"/>
                <a:gd name="connsiteY31" fmla="*/ 546111 h 690833"/>
                <a:gd name="connsiteX32" fmla="*/ 146078 w 194996"/>
                <a:gd name="connsiteY32" fmla="*/ 502642 h 690833"/>
                <a:gd name="connsiteX33" fmla="*/ 156100 w 194996"/>
                <a:gd name="connsiteY33" fmla="*/ 446473 h 690833"/>
                <a:gd name="connsiteX34" fmla="*/ 163777 w 194996"/>
                <a:gd name="connsiteY34" fmla="*/ 405670 h 690833"/>
                <a:gd name="connsiteX35" fmla="*/ 175156 w 194996"/>
                <a:gd name="connsiteY35" fmla="*/ 339022 h 690833"/>
                <a:gd name="connsiteX36" fmla="*/ 175872 w 194996"/>
                <a:gd name="connsiteY36" fmla="*/ 325063 h 690833"/>
                <a:gd name="connsiteX37" fmla="*/ 176822 w 194996"/>
                <a:gd name="connsiteY37" fmla="*/ 315053 h 690833"/>
                <a:gd name="connsiteX38" fmla="*/ 178402 w 194996"/>
                <a:gd name="connsiteY38" fmla="*/ 302872 h 690833"/>
                <a:gd name="connsiteX39" fmla="*/ 179241 w 194996"/>
                <a:gd name="connsiteY39" fmla="*/ 290924 h 690833"/>
                <a:gd name="connsiteX40" fmla="*/ 180808 w 194996"/>
                <a:gd name="connsiteY40" fmla="*/ 277114 h 690833"/>
                <a:gd name="connsiteX41" fmla="*/ 181599 w 194996"/>
                <a:gd name="connsiteY41" fmla="*/ 276064 h 690833"/>
                <a:gd name="connsiteX42" fmla="*/ 181895 w 194996"/>
                <a:gd name="connsiteY42" fmla="*/ 263179 h 690833"/>
                <a:gd name="connsiteX43" fmla="*/ 181376 w 194996"/>
                <a:gd name="connsiteY43" fmla="*/ 261501 h 690833"/>
                <a:gd name="connsiteX44" fmla="*/ 183512 w 194996"/>
                <a:gd name="connsiteY44" fmla="*/ 249665 h 690833"/>
                <a:gd name="connsiteX45" fmla="*/ 183635 w 194996"/>
                <a:gd name="connsiteY45" fmla="*/ 246283 h 690833"/>
                <a:gd name="connsiteX46" fmla="*/ 184474 w 194996"/>
                <a:gd name="connsiteY46" fmla="*/ 231077 h 690833"/>
                <a:gd name="connsiteX47" fmla="*/ 185943 w 194996"/>
                <a:gd name="connsiteY47" fmla="*/ 228856 h 690833"/>
                <a:gd name="connsiteX48" fmla="*/ 186844 w 194996"/>
                <a:gd name="connsiteY48" fmla="*/ 226017 h 690833"/>
                <a:gd name="connsiteX49" fmla="*/ 183376 w 194996"/>
                <a:gd name="connsiteY49" fmla="*/ 210663 h 690833"/>
                <a:gd name="connsiteX50" fmla="*/ 184190 w 194996"/>
                <a:gd name="connsiteY50" fmla="*/ 204492 h 690833"/>
                <a:gd name="connsiteX51" fmla="*/ 185672 w 194996"/>
                <a:gd name="connsiteY51" fmla="*/ 200431 h 690833"/>
                <a:gd name="connsiteX52" fmla="*/ 186572 w 194996"/>
                <a:gd name="connsiteY52" fmla="*/ 185263 h 690833"/>
                <a:gd name="connsiteX53" fmla="*/ 186498 w 194996"/>
                <a:gd name="connsiteY53" fmla="*/ 180326 h 690833"/>
                <a:gd name="connsiteX54" fmla="*/ 185672 w 194996"/>
                <a:gd name="connsiteY54" fmla="*/ 179413 h 690833"/>
                <a:gd name="connsiteX55" fmla="*/ 185585 w 194996"/>
                <a:gd name="connsiteY55" fmla="*/ 152877 h 690833"/>
                <a:gd name="connsiteX56" fmla="*/ 184758 w 194996"/>
                <a:gd name="connsiteY56" fmla="*/ 151075 h 690833"/>
                <a:gd name="connsiteX57" fmla="*/ 184696 w 194996"/>
                <a:gd name="connsiteY57" fmla="*/ 135512 h 690833"/>
                <a:gd name="connsiteX58" fmla="*/ 183845 w 194996"/>
                <a:gd name="connsiteY58" fmla="*/ 133698 h 690833"/>
                <a:gd name="connsiteX59" fmla="*/ 183845 w 194996"/>
                <a:gd name="connsiteY59" fmla="*/ 126378 h 690833"/>
                <a:gd name="connsiteX60" fmla="*/ 182993 w 194996"/>
                <a:gd name="connsiteY60" fmla="*/ 124552 h 690833"/>
                <a:gd name="connsiteX61" fmla="*/ 182895 w 194996"/>
                <a:gd name="connsiteY61" fmla="*/ 118146 h 690833"/>
                <a:gd name="connsiteX62" fmla="*/ 182080 w 194996"/>
                <a:gd name="connsiteY62" fmla="*/ 117245 h 690833"/>
                <a:gd name="connsiteX63" fmla="*/ 181080 w 194996"/>
                <a:gd name="connsiteY63" fmla="*/ 103521 h 690833"/>
                <a:gd name="connsiteX64" fmla="*/ 180241 w 194996"/>
                <a:gd name="connsiteY64" fmla="*/ 102620 h 690833"/>
                <a:gd name="connsiteX65" fmla="*/ 176995 w 194996"/>
                <a:gd name="connsiteY65" fmla="*/ 82366 h 690833"/>
                <a:gd name="connsiteX66" fmla="*/ 176489 w 194996"/>
                <a:gd name="connsiteY66" fmla="*/ 78836 h 690833"/>
                <a:gd name="connsiteX67" fmla="*/ 175674 w 194996"/>
                <a:gd name="connsiteY67" fmla="*/ 77923 h 690833"/>
                <a:gd name="connsiteX68" fmla="*/ 174527 w 194996"/>
                <a:gd name="connsiteY68" fmla="*/ 68568 h 690833"/>
                <a:gd name="connsiteX69" fmla="*/ 173712 w 194996"/>
                <a:gd name="connsiteY69" fmla="*/ 58694 h 690833"/>
                <a:gd name="connsiteX70" fmla="*/ 172934 w 194996"/>
                <a:gd name="connsiteY70" fmla="*/ 57805 h 690833"/>
                <a:gd name="connsiteX71" fmla="*/ 172934 w 194996"/>
                <a:gd name="connsiteY71" fmla="*/ 53226 h 690833"/>
                <a:gd name="connsiteX72" fmla="*/ 172070 w 194996"/>
                <a:gd name="connsiteY72" fmla="*/ 52313 h 690833"/>
                <a:gd name="connsiteX73" fmla="*/ 172070 w 194996"/>
                <a:gd name="connsiteY73" fmla="*/ 46821 h 690833"/>
                <a:gd name="connsiteX74" fmla="*/ 171207 w 194996"/>
                <a:gd name="connsiteY74" fmla="*/ 45006 h 690833"/>
                <a:gd name="connsiteX75" fmla="*/ 171207 w 194996"/>
                <a:gd name="connsiteY75" fmla="*/ 40428 h 690833"/>
                <a:gd name="connsiteX76" fmla="*/ 172046 w 194996"/>
                <a:gd name="connsiteY76" fmla="*/ 39514 h 690833"/>
                <a:gd name="connsiteX77" fmla="*/ 172120 w 194996"/>
                <a:gd name="connsiteY77" fmla="*/ 34034 h 690833"/>
                <a:gd name="connsiteX78" fmla="*/ 172996 w 194996"/>
                <a:gd name="connsiteY78" fmla="*/ 33109 h 690833"/>
                <a:gd name="connsiteX79" fmla="*/ 174860 w 194996"/>
                <a:gd name="connsiteY79" fmla="*/ 25802 h 690833"/>
                <a:gd name="connsiteX80" fmla="*/ 175736 w 194996"/>
                <a:gd name="connsiteY80" fmla="*/ 24889 h 690833"/>
                <a:gd name="connsiteX81" fmla="*/ 187153 w 194996"/>
                <a:gd name="connsiteY81" fmla="*/ 4857 h 690833"/>
                <a:gd name="connsiteX82" fmla="*/ 191151 w 194996"/>
                <a:gd name="connsiteY82" fmla="*/ -1573 h 690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94996" h="690833">
                  <a:moveTo>
                    <a:pt x="191151" y="-1573"/>
                  </a:moveTo>
                  <a:lnTo>
                    <a:pt x="192299" y="-1486"/>
                  </a:lnTo>
                  <a:cubicBezTo>
                    <a:pt x="191065" y="2327"/>
                    <a:pt x="188226" y="5240"/>
                    <a:pt x="186054" y="8511"/>
                  </a:cubicBezTo>
                  <a:cubicBezTo>
                    <a:pt x="181524" y="15003"/>
                    <a:pt x="177884" y="22050"/>
                    <a:pt x="175193" y="29492"/>
                  </a:cubicBezTo>
                  <a:cubicBezTo>
                    <a:pt x="173156" y="36046"/>
                    <a:pt x="172539" y="42958"/>
                    <a:pt x="173391" y="49771"/>
                  </a:cubicBezTo>
                  <a:cubicBezTo>
                    <a:pt x="175168" y="68765"/>
                    <a:pt x="179735" y="87291"/>
                    <a:pt x="182425" y="106125"/>
                  </a:cubicBezTo>
                  <a:cubicBezTo>
                    <a:pt x="185499" y="126773"/>
                    <a:pt x="186955" y="147632"/>
                    <a:pt x="186807" y="168502"/>
                  </a:cubicBezTo>
                  <a:cubicBezTo>
                    <a:pt x="186720" y="175476"/>
                    <a:pt x="187770" y="182474"/>
                    <a:pt x="188473" y="189484"/>
                  </a:cubicBezTo>
                  <a:cubicBezTo>
                    <a:pt x="190473" y="210886"/>
                    <a:pt x="190115" y="232435"/>
                    <a:pt x="187424" y="253762"/>
                  </a:cubicBezTo>
                  <a:cubicBezTo>
                    <a:pt x="185375" y="271041"/>
                    <a:pt x="183882" y="288320"/>
                    <a:pt x="182018" y="305599"/>
                  </a:cubicBezTo>
                  <a:cubicBezTo>
                    <a:pt x="179673" y="328630"/>
                    <a:pt x="176057" y="351512"/>
                    <a:pt x="171219" y="374148"/>
                  </a:cubicBezTo>
                  <a:cubicBezTo>
                    <a:pt x="168072" y="388452"/>
                    <a:pt x="166455" y="402979"/>
                    <a:pt x="164715" y="417493"/>
                  </a:cubicBezTo>
                  <a:cubicBezTo>
                    <a:pt x="164134" y="421875"/>
                    <a:pt x="163320" y="426219"/>
                    <a:pt x="162246" y="430502"/>
                  </a:cubicBezTo>
                  <a:cubicBezTo>
                    <a:pt x="157457" y="450644"/>
                    <a:pt x="153607" y="470985"/>
                    <a:pt x="150397" y="491448"/>
                  </a:cubicBezTo>
                  <a:cubicBezTo>
                    <a:pt x="149163" y="499112"/>
                    <a:pt x="148225" y="506765"/>
                    <a:pt x="146386" y="514330"/>
                  </a:cubicBezTo>
                  <a:cubicBezTo>
                    <a:pt x="144375" y="522661"/>
                    <a:pt x="144905" y="531288"/>
                    <a:pt x="144461" y="539805"/>
                  </a:cubicBezTo>
                  <a:cubicBezTo>
                    <a:pt x="143313" y="561934"/>
                    <a:pt x="140252" y="583743"/>
                    <a:pt x="132896" y="604774"/>
                  </a:cubicBezTo>
                  <a:cubicBezTo>
                    <a:pt x="130169" y="612858"/>
                    <a:pt x="126540" y="620609"/>
                    <a:pt x="122097" y="627891"/>
                  </a:cubicBezTo>
                  <a:cubicBezTo>
                    <a:pt x="120406" y="630606"/>
                    <a:pt x="118691" y="633321"/>
                    <a:pt x="117246" y="636172"/>
                  </a:cubicBezTo>
                  <a:cubicBezTo>
                    <a:pt x="113605" y="643219"/>
                    <a:pt x="108644" y="649514"/>
                    <a:pt x="102633" y="654685"/>
                  </a:cubicBezTo>
                  <a:cubicBezTo>
                    <a:pt x="90711" y="665176"/>
                    <a:pt x="78171" y="674815"/>
                    <a:pt x="64027" y="682184"/>
                  </a:cubicBezTo>
                  <a:cubicBezTo>
                    <a:pt x="57263" y="685701"/>
                    <a:pt x="49908" y="687947"/>
                    <a:pt x="42329" y="688812"/>
                  </a:cubicBezTo>
                  <a:cubicBezTo>
                    <a:pt x="32369" y="689601"/>
                    <a:pt x="22384" y="689046"/>
                    <a:pt x="12412" y="689120"/>
                  </a:cubicBezTo>
                  <a:cubicBezTo>
                    <a:pt x="7475" y="689120"/>
                    <a:pt x="2452" y="689589"/>
                    <a:pt x="-2510" y="688812"/>
                  </a:cubicBezTo>
                  <a:cubicBezTo>
                    <a:pt x="-3238" y="686997"/>
                    <a:pt x="-1683" y="686466"/>
                    <a:pt x="-646" y="685800"/>
                  </a:cubicBezTo>
                  <a:cubicBezTo>
                    <a:pt x="724" y="684776"/>
                    <a:pt x="2489" y="684430"/>
                    <a:pt x="4143" y="684862"/>
                  </a:cubicBezTo>
                  <a:cubicBezTo>
                    <a:pt x="11548" y="687676"/>
                    <a:pt x="18719" y="685528"/>
                    <a:pt x="25914" y="684010"/>
                  </a:cubicBezTo>
                  <a:cubicBezTo>
                    <a:pt x="29321" y="683294"/>
                    <a:pt x="31987" y="685454"/>
                    <a:pt x="34986" y="686294"/>
                  </a:cubicBezTo>
                  <a:cubicBezTo>
                    <a:pt x="43625" y="687145"/>
                    <a:pt x="51697" y="685060"/>
                    <a:pt x="59324" y="681357"/>
                  </a:cubicBezTo>
                  <a:cubicBezTo>
                    <a:pt x="78220" y="672285"/>
                    <a:pt x="95117" y="660178"/>
                    <a:pt x="108582" y="644182"/>
                  </a:cubicBezTo>
                  <a:cubicBezTo>
                    <a:pt x="118049" y="632902"/>
                    <a:pt x="124800" y="619498"/>
                    <a:pt x="129909" y="605539"/>
                  </a:cubicBezTo>
                  <a:cubicBezTo>
                    <a:pt x="136920" y="586347"/>
                    <a:pt x="139944" y="566389"/>
                    <a:pt x="141536" y="546111"/>
                  </a:cubicBezTo>
                  <a:cubicBezTo>
                    <a:pt x="142671" y="531597"/>
                    <a:pt x="143523" y="517144"/>
                    <a:pt x="146078" y="502642"/>
                  </a:cubicBezTo>
                  <a:cubicBezTo>
                    <a:pt x="149385" y="483931"/>
                    <a:pt x="152779" y="465196"/>
                    <a:pt x="156100" y="446473"/>
                  </a:cubicBezTo>
                  <a:cubicBezTo>
                    <a:pt x="158568" y="432896"/>
                    <a:pt x="162493" y="419530"/>
                    <a:pt x="163777" y="405670"/>
                  </a:cubicBezTo>
                  <a:cubicBezTo>
                    <a:pt x="165862" y="383170"/>
                    <a:pt x="171897" y="361337"/>
                    <a:pt x="175156" y="339022"/>
                  </a:cubicBezTo>
                  <a:cubicBezTo>
                    <a:pt x="174020" y="334283"/>
                    <a:pt x="174983" y="329802"/>
                    <a:pt x="175872" y="325063"/>
                  </a:cubicBezTo>
                  <a:cubicBezTo>
                    <a:pt x="176452" y="321953"/>
                    <a:pt x="176501" y="318398"/>
                    <a:pt x="176822" y="315053"/>
                  </a:cubicBezTo>
                  <a:cubicBezTo>
                    <a:pt x="177217" y="310968"/>
                    <a:pt x="178056" y="306870"/>
                    <a:pt x="178402" y="302872"/>
                  </a:cubicBezTo>
                  <a:cubicBezTo>
                    <a:pt x="178747" y="298873"/>
                    <a:pt x="179192" y="294923"/>
                    <a:pt x="179241" y="290924"/>
                  </a:cubicBezTo>
                  <a:cubicBezTo>
                    <a:pt x="179303" y="286432"/>
                    <a:pt x="179241" y="281594"/>
                    <a:pt x="180808" y="277114"/>
                  </a:cubicBezTo>
                  <a:cubicBezTo>
                    <a:pt x="180944" y="276719"/>
                    <a:pt x="181697" y="276274"/>
                    <a:pt x="181599" y="276064"/>
                  </a:cubicBezTo>
                  <a:cubicBezTo>
                    <a:pt x="179723" y="271708"/>
                    <a:pt x="182240" y="267425"/>
                    <a:pt x="181895" y="263179"/>
                  </a:cubicBezTo>
                  <a:cubicBezTo>
                    <a:pt x="181895" y="262624"/>
                    <a:pt x="181105" y="261846"/>
                    <a:pt x="181376" y="261501"/>
                  </a:cubicBezTo>
                  <a:cubicBezTo>
                    <a:pt x="184240" y="257909"/>
                    <a:pt x="181056" y="253256"/>
                    <a:pt x="183512" y="249665"/>
                  </a:cubicBezTo>
                  <a:cubicBezTo>
                    <a:pt x="184338" y="248430"/>
                    <a:pt x="183512" y="247270"/>
                    <a:pt x="183635" y="246283"/>
                  </a:cubicBezTo>
                  <a:cubicBezTo>
                    <a:pt x="184573" y="241235"/>
                    <a:pt x="185955" y="236286"/>
                    <a:pt x="184474" y="231077"/>
                  </a:cubicBezTo>
                  <a:cubicBezTo>
                    <a:pt x="184277" y="230374"/>
                    <a:pt x="185351" y="229547"/>
                    <a:pt x="185943" y="228856"/>
                  </a:cubicBezTo>
                  <a:cubicBezTo>
                    <a:pt x="186535" y="228165"/>
                    <a:pt x="187535" y="226572"/>
                    <a:pt x="186844" y="226017"/>
                  </a:cubicBezTo>
                  <a:cubicBezTo>
                    <a:pt x="181673" y="221734"/>
                    <a:pt x="185165" y="215625"/>
                    <a:pt x="183376" y="210663"/>
                  </a:cubicBezTo>
                  <a:cubicBezTo>
                    <a:pt x="182796" y="208577"/>
                    <a:pt x="183092" y="206356"/>
                    <a:pt x="184190" y="204492"/>
                  </a:cubicBezTo>
                  <a:cubicBezTo>
                    <a:pt x="184807" y="203184"/>
                    <a:pt x="186140" y="202135"/>
                    <a:pt x="185672" y="200431"/>
                  </a:cubicBezTo>
                  <a:cubicBezTo>
                    <a:pt x="187288" y="195495"/>
                    <a:pt x="186350" y="190323"/>
                    <a:pt x="186572" y="185263"/>
                  </a:cubicBezTo>
                  <a:cubicBezTo>
                    <a:pt x="186634" y="183609"/>
                    <a:pt x="186572" y="181955"/>
                    <a:pt x="186498" y="180326"/>
                  </a:cubicBezTo>
                  <a:cubicBezTo>
                    <a:pt x="186252" y="179993"/>
                    <a:pt x="185968" y="179697"/>
                    <a:pt x="185672" y="179413"/>
                  </a:cubicBezTo>
                  <a:cubicBezTo>
                    <a:pt x="185672" y="170563"/>
                    <a:pt x="185647" y="161714"/>
                    <a:pt x="185585" y="152877"/>
                  </a:cubicBezTo>
                  <a:cubicBezTo>
                    <a:pt x="185116" y="152359"/>
                    <a:pt x="185338" y="151532"/>
                    <a:pt x="184758" y="151075"/>
                  </a:cubicBezTo>
                  <a:lnTo>
                    <a:pt x="184696" y="135512"/>
                  </a:lnTo>
                  <a:cubicBezTo>
                    <a:pt x="184203" y="135006"/>
                    <a:pt x="184425" y="134166"/>
                    <a:pt x="183845" y="133698"/>
                  </a:cubicBezTo>
                  <a:cubicBezTo>
                    <a:pt x="183845" y="131229"/>
                    <a:pt x="183845" y="128761"/>
                    <a:pt x="183845" y="126378"/>
                  </a:cubicBezTo>
                  <a:cubicBezTo>
                    <a:pt x="183351" y="125872"/>
                    <a:pt x="183573" y="125021"/>
                    <a:pt x="182993" y="124552"/>
                  </a:cubicBezTo>
                  <a:cubicBezTo>
                    <a:pt x="182993" y="122417"/>
                    <a:pt x="182919" y="120281"/>
                    <a:pt x="182895" y="118146"/>
                  </a:cubicBezTo>
                  <a:cubicBezTo>
                    <a:pt x="182647" y="117825"/>
                    <a:pt x="182376" y="117517"/>
                    <a:pt x="182080" y="117245"/>
                  </a:cubicBezTo>
                  <a:cubicBezTo>
                    <a:pt x="182623" y="112605"/>
                    <a:pt x="180846" y="108137"/>
                    <a:pt x="181080" y="103521"/>
                  </a:cubicBezTo>
                  <a:cubicBezTo>
                    <a:pt x="180821" y="103200"/>
                    <a:pt x="180549" y="102891"/>
                    <a:pt x="180241" y="102620"/>
                  </a:cubicBezTo>
                  <a:cubicBezTo>
                    <a:pt x="180155" y="95708"/>
                    <a:pt x="178204" y="89105"/>
                    <a:pt x="176995" y="82366"/>
                  </a:cubicBezTo>
                  <a:cubicBezTo>
                    <a:pt x="176785" y="81194"/>
                    <a:pt x="176662" y="80009"/>
                    <a:pt x="176489" y="78836"/>
                  </a:cubicBezTo>
                  <a:cubicBezTo>
                    <a:pt x="176242" y="78503"/>
                    <a:pt x="175970" y="78195"/>
                    <a:pt x="175674" y="77923"/>
                  </a:cubicBezTo>
                  <a:cubicBezTo>
                    <a:pt x="176082" y="74727"/>
                    <a:pt x="175020" y="71629"/>
                    <a:pt x="174527" y="68568"/>
                  </a:cubicBezTo>
                  <a:cubicBezTo>
                    <a:pt x="173996" y="65260"/>
                    <a:pt x="174094" y="61977"/>
                    <a:pt x="173712" y="58694"/>
                  </a:cubicBezTo>
                  <a:cubicBezTo>
                    <a:pt x="173490" y="58361"/>
                    <a:pt x="173231" y="58065"/>
                    <a:pt x="172934" y="57805"/>
                  </a:cubicBezTo>
                  <a:cubicBezTo>
                    <a:pt x="172934" y="56275"/>
                    <a:pt x="172934" y="54757"/>
                    <a:pt x="172934" y="53226"/>
                  </a:cubicBezTo>
                  <a:cubicBezTo>
                    <a:pt x="172663" y="52906"/>
                    <a:pt x="172379" y="52597"/>
                    <a:pt x="172070" y="52313"/>
                  </a:cubicBezTo>
                  <a:lnTo>
                    <a:pt x="172070" y="46821"/>
                  </a:lnTo>
                  <a:cubicBezTo>
                    <a:pt x="171564" y="46315"/>
                    <a:pt x="171787" y="45463"/>
                    <a:pt x="171207" y="45006"/>
                  </a:cubicBezTo>
                  <a:lnTo>
                    <a:pt x="171207" y="40428"/>
                  </a:lnTo>
                  <a:cubicBezTo>
                    <a:pt x="171503" y="40144"/>
                    <a:pt x="171787" y="39835"/>
                    <a:pt x="172046" y="39514"/>
                  </a:cubicBezTo>
                  <a:lnTo>
                    <a:pt x="172120" y="34034"/>
                  </a:lnTo>
                  <a:cubicBezTo>
                    <a:pt x="172428" y="33738"/>
                    <a:pt x="172712" y="33430"/>
                    <a:pt x="172996" y="33109"/>
                  </a:cubicBezTo>
                  <a:cubicBezTo>
                    <a:pt x="172996" y="30504"/>
                    <a:pt x="174527" y="28307"/>
                    <a:pt x="174860" y="25802"/>
                  </a:cubicBezTo>
                  <a:cubicBezTo>
                    <a:pt x="175168" y="25518"/>
                    <a:pt x="175465" y="25210"/>
                    <a:pt x="175736" y="24889"/>
                  </a:cubicBezTo>
                  <a:cubicBezTo>
                    <a:pt x="178204" y="17484"/>
                    <a:pt x="182611" y="11103"/>
                    <a:pt x="187153" y="4857"/>
                  </a:cubicBezTo>
                  <a:cubicBezTo>
                    <a:pt x="188695" y="2846"/>
                    <a:pt x="190028" y="698"/>
                    <a:pt x="191151" y="-1573"/>
                  </a:cubicBezTo>
                  <a:close/>
                </a:path>
              </a:pathLst>
            </a:custGeom>
            <a:solidFill>
              <a:srgbClr val="020202"/>
            </a:solidFill>
            <a:ln w="1231" cap="flat">
              <a:noFill/>
              <a:prstDash val="solid"/>
              <a:miter/>
            </a:ln>
          </p:spPr>
          <p:txBody>
            <a:bodyPr rtlCol="0" anchor="ctr"/>
            <a:lstStyle/>
            <a:p>
              <a:endParaRPr lang="es-CO"/>
            </a:p>
          </p:txBody>
        </p:sp>
        <p:sp>
          <p:nvSpPr>
            <p:cNvPr id="645" name="Freeform: Shape 644">
              <a:extLst>
                <a:ext uri="{FF2B5EF4-FFF2-40B4-BE49-F238E27FC236}">
                  <a16:creationId xmlns:a16="http://schemas.microsoft.com/office/drawing/2014/main" id="{58C7EDE6-E217-8D68-0391-C48A88DE82F6}"/>
                </a:ext>
              </a:extLst>
            </p:cNvPr>
            <p:cNvSpPr/>
            <p:nvPr/>
          </p:nvSpPr>
          <p:spPr>
            <a:xfrm>
              <a:off x="-1522676" y="6772258"/>
              <a:ext cx="31242" cy="522580"/>
            </a:xfrm>
            <a:custGeom>
              <a:avLst/>
              <a:gdLst>
                <a:gd name="connsiteX0" fmla="*/ 28397 w 31242"/>
                <a:gd name="connsiteY0" fmla="*/ -1573 h 522580"/>
                <a:gd name="connsiteX1" fmla="*/ 28545 w 31242"/>
                <a:gd name="connsiteY1" fmla="*/ -437 h 522580"/>
                <a:gd name="connsiteX2" fmla="*/ 22201 w 31242"/>
                <a:gd name="connsiteY2" fmla="*/ 6721 h 522580"/>
                <a:gd name="connsiteX3" fmla="*/ 7539 w 31242"/>
                <a:gd name="connsiteY3" fmla="*/ 40230 h 522580"/>
                <a:gd name="connsiteX4" fmla="*/ 3725 w 31242"/>
                <a:gd name="connsiteY4" fmla="*/ 67642 h 522580"/>
                <a:gd name="connsiteX5" fmla="*/ 2256 w 31242"/>
                <a:gd name="connsiteY5" fmla="*/ 80700 h 522580"/>
                <a:gd name="connsiteX6" fmla="*/ 2133 w 31242"/>
                <a:gd name="connsiteY6" fmla="*/ 86624 h 522580"/>
                <a:gd name="connsiteX7" fmla="*/ 2133 w 31242"/>
                <a:gd name="connsiteY7" fmla="*/ 115678 h 522580"/>
                <a:gd name="connsiteX8" fmla="*/ 2133 w 31242"/>
                <a:gd name="connsiteY8" fmla="*/ 117961 h 522580"/>
                <a:gd name="connsiteX9" fmla="*/ 2947 w 31242"/>
                <a:gd name="connsiteY9" fmla="*/ 164479 h 522580"/>
                <a:gd name="connsiteX10" fmla="*/ 3861 w 31242"/>
                <a:gd name="connsiteY10" fmla="*/ 170761 h 522580"/>
                <a:gd name="connsiteX11" fmla="*/ 3132 w 31242"/>
                <a:gd name="connsiteY11" fmla="*/ 195593 h 522580"/>
                <a:gd name="connsiteX12" fmla="*/ 3009 w 31242"/>
                <a:gd name="connsiteY12" fmla="*/ 200148 h 522580"/>
                <a:gd name="connsiteX13" fmla="*/ 1837 w 31242"/>
                <a:gd name="connsiteY13" fmla="*/ 238890 h 522580"/>
                <a:gd name="connsiteX14" fmla="*/ 1047 w 31242"/>
                <a:gd name="connsiteY14" fmla="*/ 257070 h 522580"/>
                <a:gd name="connsiteX15" fmla="*/ -447 w 31242"/>
                <a:gd name="connsiteY15" fmla="*/ 310783 h 522580"/>
                <a:gd name="connsiteX16" fmla="*/ -15 w 31242"/>
                <a:gd name="connsiteY16" fmla="*/ 367816 h 522580"/>
                <a:gd name="connsiteX17" fmla="*/ -484 w 31242"/>
                <a:gd name="connsiteY17" fmla="*/ 401979 h 522580"/>
                <a:gd name="connsiteX18" fmla="*/ 1022 w 31242"/>
                <a:gd name="connsiteY18" fmla="*/ 425072 h 522580"/>
                <a:gd name="connsiteX19" fmla="*/ 1133 w 31242"/>
                <a:gd name="connsiteY19" fmla="*/ 426898 h 522580"/>
                <a:gd name="connsiteX20" fmla="*/ 2775 w 31242"/>
                <a:gd name="connsiteY20" fmla="*/ 452274 h 522580"/>
                <a:gd name="connsiteX21" fmla="*/ 4009 w 31242"/>
                <a:gd name="connsiteY21" fmla="*/ 469059 h 522580"/>
                <a:gd name="connsiteX22" fmla="*/ 6971 w 31242"/>
                <a:gd name="connsiteY22" fmla="*/ 487868 h 522580"/>
                <a:gd name="connsiteX23" fmla="*/ 8329 w 31242"/>
                <a:gd name="connsiteY23" fmla="*/ 498211 h 522580"/>
                <a:gd name="connsiteX24" fmla="*/ 11575 w 31242"/>
                <a:gd name="connsiteY24" fmla="*/ 516527 h 522580"/>
                <a:gd name="connsiteX25" fmla="*/ 12044 w 31242"/>
                <a:gd name="connsiteY25" fmla="*/ 521007 h 522580"/>
                <a:gd name="connsiteX26" fmla="*/ 7242 w 31242"/>
                <a:gd name="connsiteY26" fmla="*/ 499273 h 522580"/>
                <a:gd name="connsiteX27" fmla="*/ 2849 w 31242"/>
                <a:gd name="connsiteY27" fmla="*/ 472700 h 522580"/>
                <a:gd name="connsiteX28" fmla="*/ -1422 w 31242"/>
                <a:gd name="connsiteY28" fmla="*/ 424923 h 522580"/>
                <a:gd name="connsiteX29" fmla="*/ -1027 w 31242"/>
                <a:gd name="connsiteY29" fmla="*/ 336356 h 522580"/>
                <a:gd name="connsiteX30" fmla="*/ -1397 w 31242"/>
                <a:gd name="connsiteY30" fmla="*/ 313523 h 522580"/>
                <a:gd name="connsiteX31" fmla="*/ -521 w 31242"/>
                <a:gd name="connsiteY31" fmla="*/ 261007 h 522580"/>
                <a:gd name="connsiteX32" fmla="*/ 1948 w 31242"/>
                <a:gd name="connsiteY32" fmla="*/ 202579 h 522580"/>
                <a:gd name="connsiteX33" fmla="*/ 3182 w 31242"/>
                <a:gd name="connsiteY33" fmla="*/ 181597 h 522580"/>
                <a:gd name="connsiteX34" fmla="*/ 3281 w 31242"/>
                <a:gd name="connsiteY34" fmla="*/ 175673 h 522580"/>
                <a:gd name="connsiteX35" fmla="*/ 2046 w 31242"/>
                <a:gd name="connsiteY35" fmla="*/ 134623 h 522580"/>
                <a:gd name="connsiteX36" fmla="*/ 1627 w 31242"/>
                <a:gd name="connsiteY36" fmla="*/ 87612 h 522580"/>
                <a:gd name="connsiteX37" fmla="*/ 11365 w 31242"/>
                <a:gd name="connsiteY37" fmla="*/ 23815 h 522580"/>
                <a:gd name="connsiteX38" fmla="*/ 28397 w 31242"/>
                <a:gd name="connsiteY38" fmla="*/ -1573 h 522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242" h="522580">
                  <a:moveTo>
                    <a:pt x="28397" y="-1573"/>
                  </a:moveTo>
                  <a:lnTo>
                    <a:pt x="28545" y="-437"/>
                  </a:lnTo>
                  <a:cubicBezTo>
                    <a:pt x="26422" y="1945"/>
                    <a:pt x="24201" y="4228"/>
                    <a:pt x="22201" y="6721"/>
                  </a:cubicBezTo>
                  <a:cubicBezTo>
                    <a:pt x="14302" y="16595"/>
                    <a:pt x="10390" y="28172"/>
                    <a:pt x="7539" y="40230"/>
                  </a:cubicBezTo>
                  <a:cubicBezTo>
                    <a:pt x="5243" y="49191"/>
                    <a:pt x="3959" y="58385"/>
                    <a:pt x="3725" y="67642"/>
                  </a:cubicBezTo>
                  <a:cubicBezTo>
                    <a:pt x="3725" y="71999"/>
                    <a:pt x="2701" y="76282"/>
                    <a:pt x="2256" y="80700"/>
                  </a:cubicBezTo>
                  <a:cubicBezTo>
                    <a:pt x="1997" y="82662"/>
                    <a:pt x="1948" y="84650"/>
                    <a:pt x="2133" y="86624"/>
                  </a:cubicBezTo>
                  <a:cubicBezTo>
                    <a:pt x="3379" y="96264"/>
                    <a:pt x="3379" y="106038"/>
                    <a:pt x="2133" y="115678"/>
                  </a:cubicBezTo>
                  <a:cubicBezTo>
                    <a:pt x="2034" y="116431"/>
                    <a:pt x="2034" y="117208"/>
                    <a:pt x="2133" y="117961"/>
                  </a:cubicBezTo>
                  <a:cubicBezTo>
                    <a:pt x="3984" y="133438"/>
                    <a:pt x="2552" y="148977"/>
                    <a:pt x="2947" y="164479"/>
                  </a:cubicBezTo>
                  <a:cubicBezTo>
                    <a:pt x="3145" y="166589"/>
                    <a:pt x="3453" y="168687"/>
                    <a:pt x="3861" y="170761"/>
                  </a:cubicBezTo>
                  <a:cubicBezTo>
                    <a:pt x="4860" y="179080"/>
                    <a:pt x="4107" y="187336"/>
                    <a:pt x="3132" y="195593"/>
                  </a:cubicBezTo>
                  <a:cubicBezTo>
                    <a:pt x="2972" y="197111"/>
                    <a:pt x="2923" y="198630"/>
                    <a:pt x="3009" y="200148"/>
                  </a:cubicBezTo>
                  <a:cubicBezTo>
                    <a:pt x="3490" y="213082"/>
                    <a:pt x="1985" y="225967"/>
                    <a:pt x="1837" y="238890"/>
                  </a:cubicBezTo>
                  <a:cubicBezTo>
                    <a:pt x="1775" y="244913"/>
                    <a:pt x="1627" y="251047"/>
                    <a:pt x="1047" y="257070"/>
                  </a:cubicBezTo>
                  <a:cubicBezTo>
                    <a:pt x="-817" y="274916"/>
                    <a:pt x="-1311" y="292862"/>
                    <a:pt x="-447" y="310783"/>
                  </a:cubicBezTo>
                  <a:cubicBezTo>
                    <a:pt x="602" y="329814"/>
                    <a:pt x="405" y="348834"/>
                    <a:pt x="-15" y="367816"/>
                  </a:cubicBezTo>
                  <a:cubicBezTo>
                    <a:pt x="-262" y="379208"/>
                    <a:pt x="-1039" y="390624"/>
                    <a:pt x="-484" y="401979"/>
                  </a:cubicBezTo>
                  <a:cubicBezTo>
                    <a:pt x="-113" y="409669"/>
                    <a:pt x="-484" y="417456"/>
                    <a:pt x="1022" y="425072"/>
                  </a:cubicBezTo>
                  <a:cubicBezTo>
                    <a:pt x="1121" y="425676"/>
                    <a:pt x="1158" y="426281"/>
                    <a:pt x="1133" y="426898"/>
                  </a:cubicBezTo>
                  <a:cubicBezTo>
                    <a:pt x="1133" y="435389"/>
                    <a:pt x="2293" y="443819"/>
                    <a:pt x="2775" y="452274"/>
                  </a:cubicBezTo>
                  <a:cubicBezTo>
                    <a:pt x="3083" y="457877"/>
                    <a:pt x="3811" y="463443"/>
                    <a:pt x="4009" y="469059"/>
                  </a:cubicBezTo>
                  <a:cubicBezTo>
                    <a:pt x="4182" y="475415"/>
                    <a:pt x="5737" y="481648"/>
                    <a:pt x="6971" y="487868"/>
                  </a:cubicBezTo>
                  <a:cubicBezTo>
                    <a:pt x="7625" y="491287"/>
                    <a:pt x="8069" y="494743"/>
                    <a:pt x="8329" y="498211"/>
                  </a:cubicBezTo>
                  <a:cubicBezTo>
                    <a:pt x="8909" y="504395"/>
                    <a:pt x="9995" y="510516"/>
                    <a:pt x="11575" y="516527"/>
                  </a:cubicBezTo>
                  <a:cubicBezTo>
                    <a:pt x="12044" y="517971"/>
                    <a:pt x="12204" y="519502"/>
                    <a:pt x="12044" y="521007"/>
                  </a:cubicBezTo>
                  <a:cubicBezTo>
                    <a:pt x="9415" y="514034"/>
                    <a:pt x="7798" y="506715"/>
                    <a:pt x="7242" y="499273"/>
                  </a:cubicBezTo>
                  <a:cubicBezTo>
                    <a:pt x="6539" y="490287"/>
                    <a:pt x="4095" y="481599"/>
                    <a:pt x="2849" y="472700"/>
                  </a:cubicBezTo>
                  <a:cubicBezTo>
                    <a:pt x="639" y="456840"/>
                    <a:pt x="-89" y="440857"/>
                    <a:pt x="-1422" y="424923"/>
                  </a:cubicBezTo>
                  <a:cubicBezTo>
                    <a:pt x="-3890" y="395302"/>
                    <a:pt x="-2224" y="365879"/>
                    <a:pt x="-1027" y="336356"/>
                  </a:cubicBezTo>
                  <a:cubicBezTo>
                    <a:pt x="-706" y="328741"/>
                    <a:pt x="-1113" y="321138"/>
                    <a:pt x="-1397" y="313523"/>
                  </a:cubicBezTo>
                  <a:cubicBezTo>
                    <a:pt x="-2002" y="296009"/>
                    <a:pt x="-1706" y="278484"/>
                    <a:pt x="-521" y="261007"/>
                  </a:cubicBezTo>
                  <a:cubicBezTo>
                    <a:pt x="713" y="241543"/>
                    <a:pt x="1343" y="222067"/>
                    <a:pt x="1948" y="202579"/>
                  </a:cubicBezTo>
                  <a:cubicBezTo>
                    <a:pt x="2158" y="195581"/>
                    <a:pt x="2775" y="188595"/>
                    <a:pt x="3182" y="181597"/>
                  </a:cubicBezTo>
                  <a:cubicBezTo>
                    <a:pt x="3441" y="179635"/>
                    <a:pt x="3466" y="177648"/>
                    <a:pt x="3281" y="175673"/>
                  </a:cubicBezTo>
                  <a:cubicBezTo>
                    <a:pt x="886" y="162097"/>
                    <a:pt x="2614" y="148298"/>
                    <a:pt x="2046" y="134623"/>
                  </a:cubicBezTo>
                  <a:cubicBezTo>
                    <a:pt x="1417" y="118949"/>
                    <a:pt x="1392" y="103274"/>
                    <a:pt x="1627" y="87612"/>
                  </a:cubicBezTo>
                  <a:cubicBezTo>
                    <a:pt x="1948" y="65951"/>
                    <a:pt x="3564" y="44414"/>
                    <a:pt x="11365" y="23815"/>
                  </a:cubicBezTo>
                  <a:cubicBezTo>
                    <a:pt x="14845" y="14065"/>
                    <a:pt x="20708" y="5351"/>
                    <a:pt x="28397" y="-1573"/>
                  </a:cubicBezTo>
                  <a:close/>
                </a:path>
              </a:pathLst>
            </a:custGeom>
            <a:solidFill>
              <a:srgbClr val="0B0B0B"/>
            </a:solidFill>
            <a:ln w="1231" cap="flat">
              <a:noFill/>
              <a:prstDash val="solid"/>
              <a:miter/>
            </a:ln>
          </p:spPr>
          <p:txBody>
            <a:bodyPr rtlCol="0" anchor="ctr"/>
            <a:lstStyle/>
            <a:p>
              <a:endParaRPr lang="es-CO"/>
            </a:p>
          </p:txBody>
        </p:sp>
        <p:sp>
          <p:nvSpPr>
            <p:cNvPr id="646" name="Freeform: Shape 645">
              <a:extLst>
                <a:ext uri="{FF2B5EF4-FFF2-40B4-BE49-F238E27FC236}">
                  <a16:creationId xmlns:a16="http://schemas.microsoft.com/office/drawing/2014/main" id="{FAF1ABE1-DC8E-5167-8C26-1C48468D3B55}"/>
                </a:ext>
              </a:extLst>
            </p:cNvPr>
            <p:cNvSpPr/>
            <p:nvPr/>
          </p:nvSpPr>
          <p:spPr>
            <a:xfrm>
              <a:off x="-905709" y="7566702"/>
              <a:ext cx="171406" cy="28731"/>
            </a:xfrm>
            <a:custGeom>
              <a:avLst/>
              <a:gdLst>
                <a:gd name="connsiteX0" fmla="*/ 123697 w 171406"/>
                <a:gd name="connsiteY0" fmla="*/ 25244 h 28731"/>
                <a:gd name="connsiteX1" fmla="*/ 128893 w 171406"/>
                <a:gd name="connsiteY1" fmla="*/ 26071 h 28731"/>
                <a:gd name="connsiteX2" fmla="*/ 164204 w 171406"/>
                <a:gd name="connsiteY2" fmla="*/ 26071 h 28731"/>
                <a:gd name="connsiteX3" fmla="*/ 168709 w 171406"/>
                <a:gd name="connsiteY3" fmla="*/ 26232 h 28731"/>
                <a:gd name="connsiteX4" fmla="*/ 164315 w 171406"/>
                <a:gd name="connsiteY4" fmla="*/ 27034 h 28731"/>
                <a:gd name="connsiteX5" fmla="*/ 127844 w 171406"/>
                <a:gd name="connsiteY5" fmla="*/ 27034 h 28731"/>
                <a:gd name="connsiteX6" fmla="*/ 112009 w 171406"/>
                <a:gd name="connsiteY6" fmla="*/ 25195 h 28731"/>
                <a:gd name="connsiteX7" fmla="*/ 85152 w 171406"/>
                <a:gd name="connsiteY7" fmla="*/ 24837 h 28731"/>
                <a:gd name="connsiteX8" fmla="*/ 41054 w 171406"/>
                <a:gd name="connsiteY8" fmla="*/ 23430 h 28731"/>
                <a:gd name="connsiteX9" fmla="*/ 19443 w 171406"/>
                <a:gd name="connsiteY9" fmla="*/ 17950 h 28731"/>
                <a:gd name="connsiteX10" fmla="*/ -1465 w 171406"/>
                <a:gd name="connsiteY10" fmla="*/ 1905 h 28731"/>
                <a:gd name="connsiteX11" fmla="*/ -2601 w 171406"/>
                <a:gd name="connsiteY11" fmla="*/ -1316 h 28731"/>
                <a:gd name="connsiteX12" fmla="*/ -1552 w 171406"/>
                <a:gd name="connsiteY12" fmla="*/ -1390 h 28731"/>
                <a:gd name="connsiteX13" fmla="*/ -1477 w 171406"/>
                <a:gd name="connsiteY13" fmla="*/ -1316 h 28731"/>
                <a:gd name="connsiteX14" fmla="*/ 10112 w 171406"/>
                <a:gd name="connsiteY14" fmla="*/ 8854 h 28731"/>
                <a:gd name="connsiteX15" fmla="*/ 29637 w 171406"/>
                <a:gd name="connsiteY15" fmla="*/ 19801 h 28731"/>
                <a:gd name="connsiteX16" fmla="*/ 52408 w 171406"/>
                <a:gd name="connsiteY16" fmla="*/ 23393 h 28731"/>
                <a:gd name="connsiteX17" fmla="*/ 54729 w 171406"/>
                <a:gd name="connsiteY17" fmla="*/ 22739 h 28731"/>
                <a:gd name="connsiteX18" fmla="*/ 83264 w 171406"/>
                <a:gd name="connsiteY18" fmla="*/ 22479 h 28731"/>
                <a:gd name="connsiteX19" fmla="*/ 87386 w 171406"/>
                <a:gd name="connsiteY19" fmla="*/ 22109 h 28731"/>
                <a:gd name="connsiteX20" fmla="*/ 107899 w 171406"/>
                <a:gd name="connsiteY20" fmla="*/ 22109 h 28731"/>
                <a:gd name="connsiteX21" fmla="*/ 109392 w 171406"/>
                <a:gd name="connsiteY21" fmla="*/ 22356 h 28731"/>
                <a:gd name="connsiteX22" fmla="*/ 116958 w 171406"/>
                <a:gd name="connsiteY22" fmla="*/ 23294 h 28731"/>
                <a:gd name="connsiteX23" fmla="*/ 118192 w 171406"/>
                <a:gd name="connsiteY23" fmla="*/ 23578 h 28731"/>
                <a:gd name="connsiteX24" fmla="*/ 121340 w 171406"/>
                <a:gd name="connsiteY24" fmla="*/ 24158 h 28731"/>
                <a:gd name="connsiteX25" fmla="*/ 123697 w 171406"/>
                <a:gd name="connsiteY25" fmla="*/ 25244 h 28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71406" h="28731">
                  <a:moveTo>
                    <a:pt x="123697" y="25244"/>
                  </a:moveTo>
                  <a:cubicBezTo>
                    <a:pt x="125252" y="26614"/>
                    <a:pt x="127153" y="26071"/>
                    <a:pt x="128893" y="26071"/>
                  </a:cubicBezTo>
                  <a:cubicBezTo>
                    <a:pt x="140667" y="26071"/>
                    <a:pt x="152430" y="26071"/>
                    <a:pt x="164204" y="26071"/>
                  </a:cubicBezTo>
                  <a:cubicBezTo>
                    <a:pt x="165697" y="26071"/>
                    <a:pt x="167203" y="26170"/>
                    <a:pt x="168709" y="26232"/>
                  </a:cubicBezTo>
                  <a:cubicBezTo>
                    <a:pt x="167376" y="27206"/>
                    <a:pt x="165796" y="27034"/>
                    <a:pt x="164315" y="27034"/>
                  </a:cubicBezTo>
                  <a:cubicBezTo>
                    <a:pt x="152158" y="27095"/>
                    <a:pt x="140001" y="27280"/>
                    <a:pt x="127844" y="27034"/>
                  </a:cubicBezTo>
                  <a:cubicBezTo>
                    <a:pt x="122562" y="26910"/>
                    <a:pt x="117291" y="25799"/>
                    <a:pt x="112009" y="25195"/>
                  </a:cubicBezTo>
                  <a:cubicBezTo>
                    <a:pt x="103086" y="24306"/>
                    <a:pt x="94100" y="24195"/>
                    <a:pt x="85152" y="24837"/>
                  </a:cubicBezTo>
                  <a:cubicBezTo>
                    <a:pt x="70416" y="25614"/>
                    <a:pt x="55667" y="26071"/>
                    <a:pt x="41054" y="23430"/>
                  </a:cubicBezTo>
                  <a:cubicBezTo>
                    <a:pt x="33685" y="22344"/>
                    <a:pt x="26440" y="20505"/>
                    <a:pt x="19443" y="17950"/>
                  </a:cubicBezTo>
                  <a:cubicBezTo>
                    <a:pt x="11383" y="14025"/>
                    <a:pt x="4817" y="8076"/>
                    <a:pt x="-1465" y="1905"/>
                  </a:cubicBezTo>
                  <a:cubicBezTo>
                    <a:pt x="-2465" y="1164"/>
                    <a:pt x="-2909" y="-107"/>
                    <a:pt x="-2601" y="-1316"/>
                  </a:cubicBezTo>
                  <a:cubicBezTo>
                    <a:pt x="-2329" y="-1625"/>
                    <a:pt x="-1872" y="-1662"/>
                    <a:pt x="-1552" y="-1390"/>
                  </a:cubicBezTo>
                  <a:cubicBezTo>
                    <a:pt x="-1527" y="-1366"/>
                    <a:pt x="-1502" y="-1341"/>
                    <a:pt x="-1477" y="-1316"/>
                  </a:cubicBezTo>
                  <a:cubicBezTo>
                    <a:pt x="2349" y="2115"/>
                    <a:pt x="6286" y="5422"/>
                    <a:pt x="10112" y="8854"/>
                  </a:cubicBezTo>
                  <a:cubicBezTo>
                    <a:pt x="15752" y="13889"/>
                    <a:pt x="21825" y="18320"/>
                    <a:pt x="29637" y="19801"/>
                  </a:cubicBezTo>
                  <a:cubicBezTo>
                    <a:pt x="37190" y="21245"/>
                    <a:pt x="44571" y="23751"/>
                    <a:pt x="52408" y="23393"/>
                  </a:cubicBezTo>
                  <a:cubicBezTo>
                    <a:pt x="53063" y="22874"/>
                    <a:pt x="53902" y="22640"/>
                    <a:pt x="54729" y="22739"/>
                  </a:cubicBezTo>
                  <a:cubicBezTo>
                    <a:pt x="64245" y="23072"/>
                    <a:pt x="73760" y="23479"/>
                    <a:pt x="83264" y="22479"/>
                  </a:cubicBezTo>
                  <a:cubicBezTo>
                    <a:pt x="84622" y="22196"/>
                    <a:pt x="86004" y="22072"/>
                    <a:pt x="87386" y="22109"/>
                  </a:cubicBezTo>
                  <a:cubicBezTo>
                    <a:pt x="94236" y="22109"/>
                    <a:pt x="101074" y="21973"/>
                    <a:pt x="107899" y="22109"/>
                  </a:cubicBezTo>
                  <a:cubicBezTo>
                    <a:pt x="108405" y="22159"/>
                    <a:pt x="108899" y="22245"/>
                    <a:pt x="109392" y="22356"/>
                  </a:cubicBezTo>
                  <a:cubicBezTo>
                    <a:pt x="111861" y="23331"/>
                    <a:pt x="114428" y="22985"/>
                    <a:pt x="116958" y="23294"/>
                  </a:cubicBezTo>
                  <a:cubicBezTo>
                    <a:pt x="117378" y="23356"/>
                    <a:pt x="117785" y="23455"/>
                    <a:pt x="118192" y="23578"/>
                  </a:cubicBezTo>
                  <a:cubicBezTo>
                    <a:pt x="119217" y="23911"/>
                    <a:pt x="120266" y="24096"/>
                    <a:pt x="121340" y="24158"/>
                  </a:cubicBezTo>
                  <a:cubicBezTo>
                    <a:pt x="122241" y="24170"/>
                    <a:pt x="123105" y="24565"/>
                    <a:pt x="123697" y="25244"/>
                  </a:cubicBezTo>
                  <a:close/>
                </a:path>
              </a:pathLst>
            </a:custGeom>
            <a:solidFill>
              <a:srgbClr val="1B1B1B"/>
            </a:solidFill>
            <a:ln w="1231" cap="flat">
              <a:noFill/>
              <a:prstDash val="solid"/>
              <a:miter/>
            </a:ln>
          </p:spPr>
          <p:txBody>
            <a:bodyPr rtlCol="0" anchor="ctr"/>
            <a:lstStyle/>
            <a:p>
              <a:endParaRPr lang="es-CO"/>
            </a:p>
          </p:txBody>
        </p:sp>
        <p:sp>
          <p:nvSpPr>
            <p:cNvPr id="647" name="Freeform: Shape 646">
              <a:extLst>
                <a:ext uri="{FF2B5EF4-FFF2-40B4-BE49-F238E27FC236}">
                  <a16:creationId xmlns:a16="http://schemas.microsoft.com/office/drawing/2014/main" id="{A69D5CC1-A2B3-EEC9-7256-762C72076792}"/>
                </a:ext>
              </a:extLst>
            </p:cNvPr>
            <p:cNvSpPr/>
            <p:nvPr/>
          </p:nvSpPr>
          <p:spPr>
            <a:xfrm>
              <a:off x="-987651" y="7413862"/>
              <a:ext cx="11083" cy="104826"/>
            </a:xfrm>
            <a:custGeom>
              <a:avLst/>
              <a:gdLst>
                <a:gd name="connsiteX0" fmla="*/ -932 w 11083"/>
                <a:gd name="connsiteY0" fmla="*/ 28127 h 104826"/>
                <a:gd name="connsiteX1" fmla="*/ -932 w 11083"/>
                <a:gd name="connsiteY1" fmla="*/ 27238 h 104826"/>
                <a:gd name="connsiteX2" fmla="*/ -1352 w 11083"/>
                <a:gd name="connsiteY2" fmla="*/ 21499 h 104826"/>
                <a:gd name="connsiteX3" fmla="*/ -1821 w 11083"/>
                <a:gd name="connsiteY3" fmla="*/ 18068 h 104826"/>
                <a:gd name="connsiteX4" fmla="*/ -1821 w 11083"/>
                <a:gd name="connsiteY4" fmla="*/ 18068 h 104826"/>
                <a:gd name="connsiteX5" fmla="*/ -2253 w 11083"/>
                <a:gd name="connsiteY5" fmla="*/ 11366 h 104826"/>
                <a:gd name="connsiteX6" fmla="*/ -2697 w 11083"/>
                <a:gd name="connsiteY6" fmla="*/ 7083 h 104826"/>
                <a:gd name="connsiteX7" fmla="*/ -2697 w 11083"/>
                <a:gd name="connsiteY7" fmla="*/ 2517 h 104826"/>
                <a:gd name="connsiteX8" fmla="*/ -2216 w 11083"/>
                <a:gd name="connsiteY8" fmla="*/ 666 h 104826"/>
                <a:gd name="connsiteX9" fmla="*/ -1772 w 11083"/>
                <a:gd name="connsiteY9" fmla="*/ -211 h 104826"/>
                <a:gd name="connsiteX10" fmla="*/ -1772 w 11083"/>
                <a:gd name="connsiteY10" fmla="*/ -211 h 104826"/>
                <a:gd name="connsiteX11" fmla="*/ -858 w 11083"/>
                <a:gd name="connsiteY11" fmla="*/ -667 h 104826"/>
                <a:gd name="connsiteX12" fmla="*/ 30 w 11083"/>
                <a:gd name="connsiteY12" fmla="*/ -1149 h 104826"/>
                <a:gd name="connsiteX13" fmla="*/ 30 w 11083"/>
                <a:gd name="connsiteY13" fmla="*/ -1149 h 104826"/>
                <a:gd name="connsiteX14" fmla="*/ 2857 w 11083"/>
                <a:gd name="connsiteY14" fmla="*/ -1235 h 104826"/>
                <a:gd name="connsiteX15" fmla="*/ 8386 w 11083"/>
                <a:gd name="connsiteY15" fmla="*/ -1025 h 104826"/>
                <a:gd name="connsiteX16" fmla="*/ 2215 w 11083"/>
                <a:gd name="connsiteY16" fmla="*/ 209 h 104826"/>
                <a:gd name="connsiteX17" fmla="*/ -895 w 11083"/>
                <a:gd name="connsiteY17" fmla="*/ 3998 h 104826"/>
                <a:gd name="connsiteX18" fmla="*/ -414 w 11083"/>
                <a:gd name="connsiteY18" fmla="*/ 11280 h 104826"/>
                <a:gd name="connsiteX19" fmla="*/ 4054 w 11083"/>
                <a:gd name="connsiteY19" fmla="*/ 72238 h 104826"/>
                <a:gd name="connsiteX20" fmla="*/ 1166 w 11083"/>
                <a:gd name="connsiteY20" fmla="*/ 100785 h 104826"/>
                <a:gd name="connsiteX21" fmla="*/ 191 w 11083"/>
                <a:gd name="connsiteY21" fmla="*/ 103254 h 104826"/>
                <a:gd name="connsiteX22" fmla="*/ 339 w 11083"/>
                <a:gd name="connsiteY22" fmla="*/ 99218 h 104826"/>
                <a:gd name="connsiteX23" fmla="*/ 1943 w 11083"/>
                <a:gd name="connsiteY23" fmla="*/ 83815 h 104826"/>
                <a:gd name="connsiteX24" fmla="*/ 882 w 11083"/>
                <a:gd name="connsiteY24" fmla="*/ 44604 h 104826"/>
                <a:gd name="connsiteX25" fmla="*/ 43 w 11083"/>
                <a:gd name="connsiteY25" fmla="*/ 36446 h 104826"/>
                <a:gd name="connsiteX26" fmla="*/ -932 w 11083"/>
                <a:gd name="connsiteY26" fmla="*/ 28127 h 104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83" h="104826">
                  <a:moveTo>
                    <a:pt x="-932" y="28127"/>
                  </a:moveTo>
                  <a:cubicBezTo>
                    <a:pt x="-932" y="27831"/>
                    <a:pt x="-932" y="27535"/>
                    <a:pt x="-932" y="27238"/>
                  </a:cubicBezTo>
                  <a:cubicBezTo>
                    <a:pt x="-1796" y="25375"/>
                    <a:pt x="-1155" y="23400"/>
                    <a:pt x="-1352" y="21499"/>
                  </a:cubicBezTo>
                  <a:cubicBezTo>
                    <a:pt x="-1500" y="20351"/>
                    <a:pt x="-982" y="19117"/>
                    <a:pt x="-1821" y="18068"/>
                  </a:cubicBezTo>
                  <a:lnTo>
                    <a:pt x="-1821" y="18068"/>
                  </a:lnTo>
                  <a:cubicBezTo>
                    <a:pt x="-2722" y="15884"/>
                    <a:pt x="-2056" y="13600"/>
                    <a:pt x="-2253" y="11366"/>
                  </a:cubicBezTo>
                  <a:cubicBezTo>
                    <a:pt x="-2438" y="9947"/>
                    <a:pt x="-1833" y="8441"/>
                    <a:pt x="-2697" y="7083"/>
                  </a:cubicBezTo>
                  <a:cubicBezTo>
                    <a:pt x="-2697" y="5565"/>
                    <a:pt x="-2697" y="4035"/>
                    <a:pt x="-2697" y="2517"/>
                  </a:cubicBezTo>
                  <a:cubicBezTo>
                    <a:pt x="-2142" y="1999"/>
                    <a:pt x="-2253" y="1283"/>
                    <a:pt x="-2216" y="666"/>
                  </a:cubicBezTo>
                  <a:cubicBezTo>
                    <a:pt x="-2154" y="332"/>
                    <a:pt x="-2006" y="24"/>
                    <a:pt x="-1772" y="-211"/>
                  </a:cubicBezTo>
                  <a:lnTo>
                    <a:pt x="-1772" y="-211"/>
                  </a:lnTo>
                  <a:cubicBezTo>
                    <a:pt x="-1525" y="-445"/>
                    <a:pt x="-1204" y="-606"/>
                    <a:pt x="-858" y="-667"/>
                  </a:cubicBezTo>
                  <a:cubicBezTo>
                    <a:pt x="-525" y="-729"/>
                    <a:pt x="-204" y="-902"/>
                    <a:pt x="30" y="-1149"/>
                  </a:cubicBezTo>
                  <a:lnTo>
                    <a:pt x="30" y="-1149"/>
                  </a:lnTo>
                  <a:cubicBezTo>
                    <a:pt x="894" y="-1680"/>
                    <a:pt x="1968" y="-1716"/>
                    <a:pt x="2857" y="-1235"/>
                  </a:cubicBezTo>
                  <a:cubicBezTo>
                    <a:pt x="4708" y="-1112"/>
                    <a:pt x="6559" y="-1704"/>
                    <a:pt x="8386" y="-1025"/>
                  </a:cubicBezTo>
                  <a:cubicBezTo>
                    <a:pt x="6424" y="-112"/>
                    <a:pt x="4227" y="-272"/>
                    <a:pt x="2215" y="209"/>
                  </a:cubicBezTo>
                  <a:cubicBezTo>
                    <a:pt x="203" y="690"/>
                    <a:pt x="-994" y="1850"/>
                    <a:pt x="-895" y="3998"/>
                  </a:cubicBezTo>
                  <a:cubicBezTo>
                    <a:pt x="-784" y="6466"/>
                    <a:pt x="-624" y="8848"/>
                    <a:pt x="-414" y="11280"/>
                  </a:cubicBezTo>
                  <a:cubicBezTo>
                    <a:pt x="1302" y="31583"/>
                    <a:pt x="3807" y="51824"/>
                    <a:pt x="4054" y="72238"/>
                  </a:cubicBezTo>
                  <a:cubicBezTo>
                    <a:pt x="4103" y="81828"/>
                    <a:pt x="3128" y="91393"/>
                    <a:pt x="1166" y="100785"/>
                  </a:cubicBezTo>
                  <a:cubicBezTo>
                    <a:pt x="981" y="101662"/>
                    <a:pt x="993" y="102624"/>
                    <a:pt x="191" y="103254"/>
                  </a:cubicBezTo>
                  <a:cubicBezTo>
                    <a:pt x="-155" y="101921"/>
                    <a:pt x="-93" y="100526"/>
                    <a:pt x="339" y="99218"/>
                  </a:cubicBezTo>
                  <a:cubicBezTo>
                    <a:pt x="1425" y="94158"/>
                    <a:pt x="1956" y="88986"/>
                    <a:pt x="1943" y="83815"/>
                  </a:cubicBezTo>
                  <a:cubicBezTo>
                    <a:pt x="2055" y="70732"/>
                    <a:pt x="1943" y="57649"/>
                    <a:pt x="882" y="44604"/>
                  </a:cubicBezTo>
                  <a:cubicBezTo>
                    <a:pt x="660" y="41876"/>
                    <a:pt x="-142" y="39210"/>
                    <a:pt x="43" y="36446"/>
                  </a:cubicBezTo>
                  <a:cubicBezTo>
                    <a:pt x="-1167" y="33730"/>
                    <a:pt x="240" y="30793"/>
                    <a:pt x="-932" y="28127"/>
                  </a:cubicBezTo>
                  <a:close/>
                </a:path>
              </a:pathLst>
            </a:custGeom>
            <a:solidFill>
              <a:srgbClr val="454545"/>
            </a:solidFill>
            <a:ln w="1231" cap="flat">
              <a:noFill/>
              <a:prstDash val="solid"/>
              <a:miter/>
            </a:ln>
          </p:spPr>
          <p:txBody>
            <a:bodyPr rtlCol="0" anchor="ctr"/>
            <a:lstStyle/>
            <a:p>
              <a:endParaRPr lang="es-CO"/>
            </a:p>
          </p:txBody>
        </p:sp>
        <p:sp>
          <p:nvSpPr>
            <p:cNvPr id="648" name="Freeform: Shape 647">
              <a:extLst>
                <a:ext uri="{FF2B5EF4-FFF2-40B4-BE49-F238E27FC236}">
                  <a16:creationId xmlns:a16="http://schemas.microsoft.com/office/drawing/2014/main" id="{CC3A20CB-0D40-0C2C-6828-D4228147CB00}"/>
                </a:ext>
              </a:extLst>
            </p:cNvPr>
            <p:cNvSpPr/>
            <p:nvPr/>
          </p:nvSpPr>
          <p:spPr>
            <a:xfrm>
              <a:off x="-922083" y="7546002"/>
              <a:ext cx="38489" cy="40210"/>
            </a:xfrm>
            <a:custGeom>
              <a:avLst/>
              <a:gdLst>
                <a:gd name="connsiteX0" fmla="*/ 13712 w 38489"/>
                <a:gd name="connsiteY0" fmla="*/ 19495 h 40210"/>
                <a:gd name="connsiteX1" fmla="*/ 33324 w 38489"/>
                <a:gd name="connsiteY1" fmla="*/ 36774 h 40210"/>
                <a:gd name="connsiteX2" fmla="*/ 35792 w 38489"/>
                <a:gd name="connsiteY2" fmla="*/ 38638 h 40210"/>
                <a:gd name="connsiteX3" fmla="*/ 25215 w 38489"/>
                <a:gd name="connsiteY3" fmla="*/ 32849 h 40210"/>
                <a:gd name="connsiteX4" fmla="*/ -481 w 38489"/>
                <a:gd name="connsiteY4" fmla="*/ 4697 h 40210"/>
                <a:gd name="connsiteX5" fmla="*/ -2580 w 38489"/>
                <a:gd name="connsiteY5" fmla="*/ -1573 h 40210"/>
                <a:gd name="connsiteX6" fmla="*/ 3481 w 38489"/>
                <a:gd name="connsiteY6" fmla="*/ 6215 h 40210"/>
                <a:gd name="connsiteX7" fmla="*/ 8751 w 38489"/>
                <a:gd name="connsiteY7" fmla="*/ 12991 h 40210"/>
                <a:gd name="connsiteX8" fmla="*/ 9479 w 38489"/>
                <a:gd name="connsiteY8" fmla="*/ 13954 h 40210"/>
                <a:gd name="connsiteX9" fmla="*/ 9886 w 38489"/>
                <a:gd name="connsiteY9" fmla="*/ 14398 h 40210"/>
                <a:gd name="connsiteX10" fmla="*/ 10688 w 38489"/>
                <a:gd name="connsiteY10" fmla="*/ 15262 h 40210"/>
                <a:gd name="connsiteX11" fmla="*/ 13712 w 38489"/>
                <a:gd name="connsiteY11" fmla="*/ 19495 h 40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489" h="40210">
                  <a:moveTo>
                    <a:pt x="13712" y="19495"/>
                  </a:moveTo>
                  <a:cubicBezTo>
                    <a:pt x="18995" y="26691"/>
                    <a:pt x="26178" y="31702"/>
                    <a:pt x="33324" y="36774"/>
                  </a:cubicBezTo>
                  <a:cubicBezTo>
                    <a:pt x="34163" y="37367"/>
                    <a:pt x="35286" y="37614"/>
                    <a:pt x="35792" y="38638"/>
                  </a:cubicBezTo>
                  <a:cubicBezTo>
                    <a:pt x="31374" y="38366"/>
                    <a:pt x="28387" y="35256"/>
                    <a:pt x="25215" y="32849"/>
                  </a:cubicBezTo>
                  <a:cubicBezTo>
                    <a:pt x="14909" y="25086"/>
                    <a:pt x="6887" y="15176"/>
                    <a:pt x="-481" y="4697"/>
                  </a:cubicBezTo>
                  <a:cubicBezTo>
                    <a:pt x="-1814" y="2796"/>
                    <a:pt x="-3098" y="920"/>
                    <a:pt x="-2580" y="-1573"/>
                  </a:cubicBezTo>
                  <a:cubicBezTo>
                    <a:pt x="592" y="105"/>
                    <a:pt x="1321" y="3710"/>
                    <a:pt x="3481" y="6215"/>
                  </a:cubicBezTo>
                  <a:cubicBezTo>
                    <a:pt x="5332" y="8375"/>
                    <a:pt x="6788" y="10893"/>
                    <a:pt x="8751" y="12991"/>
                  </a:cubicBezTo>
                  <a:lnTo>
                    <a:pt x="9479" y="13954"/>
                  </a:lnTo>
                  <a:lnTo>
                    <a:pt x="9886" y="14398"/>
                  </a:lnTo>
                  <a:cubicBezTo>
                    <a:pt x="10145" y="14694"/>
                    <a:pt x="10417" y="14978"/>
                    <a:pt x="10688" y="15262"/>
                  </a:cubicBezTo>
                  <a:cubicBezTo>
                    <a:pt x="11774" y="16644"/>
                    <a:pt x="13132" y="17817"/>
                    <a:pt x="13712" y="19495"/>
                  </a:cubicBezTo>
                  <a:close/>
                </a:path>
              </a:pathLst>
            </a:custGeom>
            <a:solidFill>
              <a:srgbClr val="C3C3C3"/>
            </a:solidFill>
            <a:ln w="1231" cap="flat">
              <a:noFill/>
              <a:prstDash val="solid"/>
              <a:miter/>
            </a:ln>
          </p:spPr>
          <p:txBody>
            <a:bodyPr rtlCol="0" anchor="ctr"/>
            <a:lstStyle/>
            <a:p>
              <a:endParaRPr lang="es-CO"/>
            </a:p>
          </p:txBody>
        </p:sp>
        <p:sp>
          <p:nvSpPr>
            <p:cNvPr id="649" name="Freeform: Shape 648">
              <a:extLst>
                <a:ext uri="{FF2B5EF4-FFF2-40B4-BE49-F238E27FC236}">
                  <a16:creationId xmlns:a16="http://schemas.microsoft.com/office/drawing/2014/main" id="{E8BCF591-5E1F-12FC-F9AC-C0F0B963131E}"/>
                </a:ext>
              </a:extLst>
            </p:cNvPr>
            <p:cNvSpPr/>
            <p:nvPr/>
          </p:nvSpPr>
          <p:spPr>
            <a:xfrm>
              <a:off x="-922101" y="7544188"/>
              <a:ext cx="17562" cy="22882"/>
            </a:xfrm>
            <a:custGeom>
              <a:avLst/>
              <a:gdLst>
                <a:gd name="connsiteX0" fmla="*/ 8522 w 17562"/>
                <a:gd name="connsiteY0" fmla="*/ 15719 h 22882"/>
                <a:gd name="connsiteX1" fmla="*/ -2586 w 17562"/>
                <a:gd name="connsiteY1" fmla="*/ 254 h 22882"/>
                <a:gd name="connsiteX2" fmla="*/ -2697 w 17562"/>
                <a:gd name="connsiteY2" fmla="*/ -1573 h 22882"/>
                <a:gd name="connsiteX3" fmla="*/ -1241 w 17562"/>
                <a:gd name="connsiteY3" fmla="*/ -573 h 22882"/>
                <a:gd name="connsiteX4" fmla="*/ 14866 w 17562"/>
                <a:gd name="connsiteY4" fmla="*/ 21198 h 22882"/>
                <a:gd name="connsiteX5" fmla="*/ 13631 w 17562"/>
                <a:gd name="connsiteY5" fmla="*/ 21310 h 22882"/>
                <a:gd name="connsiteX6" fmla="*/ 10089 w 17562"/>
                <a:gd name="connsiteY6" fmla="*/ 17693 h 22882"/>
                <a:gd name="connsiteX7" fmla="*/ 9237 w 17562"/>
                <a:gd name="connsiteY7" fmla="*/ 16694 h 22882"/>
                <a:gd name="connsiteX8" fmla="*/ 9237 w 17562"/>
                <a:gd name="connsiteY8" fmla="*/ 16694 h 22882"/>
                <a:gd name="connsiteX9" fmla="*/ 8522 w 17562"/>
                <a:gd name="connsiteY9" fmla="*/ 15719 h 2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562" h="22882">
                  <a:moveTo>
                    <a:pt x="8522" y="15719"/>
                  </a:moveTo>
                  <a:cubicBezTo>
                    <a:pt x="4412" y="10868"/>
                    <a:pt x="697" y="5697"/>
                    <a:pt x="-2586" y="254"/>
                  </a:cubicBezTo>
                  <a:lnTo>
                    <a:pt x="-2697" y="-1573"/>
                  </a:lnTo>
                  <a:cubicBezTo>
                    <a:pt x="-2204" y="-1240"/>
                    <a:pt x="-1463" y="-1030"/>
                    <a:pt x="-1241" y="-573"/>
                  </a:cubicBezTo>
                  <a:cubicBezTo>
                    <a:pt x="3313" y="7289"/>
                    <a:pt x="9398" y="14015"/>
                    <a:pt x="14866" y="21198"/>
                  </a:cubicBezTo>
                  <a:lnTo>
                    <a:pt x="13631" y="21310"/>
                  </a:lnTo>
                  <a:cubicBezTo>
                    <a:pt x="12200" y="20384"/>
                    <a:pt x="10990" y="19150"/>
                    <a:pt x="10089" y="17693"/>
                  </a:cubicBezTo>
                  <a:cubicBezTo>
                    <a:pt x="9904" y="17286"/>
                    <a:pt x="9608" y="16940"/>
                    <a:pt x="9237" y="16694"/>
                  </a:cubicBezTo>
                  <a:lnTo>
                    <a:pt x="9237" y="16694"/>
                  </a:lnTo>
                  <a:cubicBezTo>
                    <a:pt x="9090" y="16348"/>
                    <a:pt x="8781" y="16052"/>
                    <a:pt x="8522" y="15719"/>
                  </a:cubicBezTo>
                  <a:close/>
                </a:path>
              </a:pathLst>
            </a:custGeom>
            <a:solidFill>
              <a:srgbClr val="191919"/>
            </a:solidFill>
            <a:ln w="1231" cap="flat">
              <a:noFill/>
              <a:prstDash val="solid"/>
              <a:miter/>
            </a:ln>
          </p:spPr>
          <p:txBody>
            <a:bodyPr rtlCol="0" anchor="ctr"/>
            <a:lstStyle/>
            <a:p>
              <a:endParaRPr lang="es-CO"/>
            </a:p>
          </p:txBody>
        </p:sp>
        <p:sp>
          <p:nvSpPr>
            <p:cNvPr id="650" name="Freeform: Shape 649">
              <a:extLst>
                <a:ext uri="{FF2B5EF4-FFF2-40B4-BE49-F238E27FC236}">
                  <a16:creationId xmlns:a16="http://schemas.microsoft.com/office/drawing/2014/main" id="{6422EFDF-81DC-2BA6-4CCB-A19237506D54}"/>
                </a:ext>
              </a:extLst>
            </p:cNvPr>
            <p:cNvSpPr/>
            <p:nvPr/>
          </p:nvSpPr>
          <p:spPr>
            <a:xfrm>
              <a:off x="-1343969" y="7520737"/>
              <a:ext cx="1493" cy="2423"/>
            </a:xfrm>
            <a:custGeom>
              <a:avLst/>
              <a:gdLst>
                <a:gd name="connsiteX0" fmla="*/ -1204 w 1493"/>
                <a:gd name="connsiteY0" fmla="*/ -42 h 2423"/>
                <a:gd name="connsiteX1" fmla="*/ -1747 w 1493"/>
                <a:gd name="connsiteY1" fmla="*/ 821 h 2423"/>
                <a:gd name="connsiteX2" fmla="*/ -2685 w 1493"/>
                <a:gd name="connsiteY2" fmla="*/ -943 h 2423"/>
                <a:gd name="connsiteX3" fmla="*/ -2240 w 1493"/>
                <a:gd name="connsiteY3" fmla="*/ -1573 h 2423"/>
                <a:gd name="connsiteX4" fmla="*/ -1204 w 1493"/>
                <a:gd name="connsiteY4" fmla="*/ -42 h 2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 h="2423">
                  <a:moveTo>
                    <a:pt x="-1204" y="-42"/>
                  </a:moveTo>
                  <a:cubicBezTo>
                    <a:pt x="-1204" y="352"/>
                    <a:pt x="-1278" y="994"/>
                    <a:pt x="-1747" y="821"/>
                  </a:cubicBezTo>
                  <a:cubicBezTo>
                    <a:pt x="-2401" y="488"/>
                    <a:pt x="-2771" y="-215"/>
                    <a:pt x="-2685" y="-943"/>
                  </a:cubicBezTo>
                  <a:cubicBezTo>
                    <a:pt x="-2685" y="-1166"/>
                    <a:pt x="-2389" y="-1573"/>
                    <a:pt x="-2240" y="-1573"/>
                  </a:cubicBezTo>
                  <a:cubicBezTo>
                    <a:pt x="-1241" y="-1523"/>
                    <a:pt x="-1278" y="-721"/>
                    <a:pt x="-1204" y="-42"/>
                  </a:cubicBezTo>
                  <a:close/>
                </a:path>
              </a:pathLst>
            </a:custGeom>
            <a:solidFill>
              <a:srgbClr val="E8E8E8"/>
            </a:solidFill>
            <a:ln w="1231" cap="flat">
              <a:noFill/>
              <a:prstDash val="solid"/>
              <a:miter/>
            </a:ln>
          </p:spPr>
          <p:txBody>
            <a:bodyPr rtlCol="0" anchor="ctr"/>
            <a:lstStyle/>
            <a:p>
              <a:endParaRPr lang="es-CO"/>
            </a:p>
          </p:txBody>
        </p:sp>
        <p:sp>
          <p:nvSpPr>
            <p:cNvPr id="651" name="Freeform: Shape 650">
              <a:extLst>
                <a:ext uri="{FF2B5EF4-FFF2-40B4-BE49-F238E27FC236}">
                  <a16:creationId xmlns:a16="http://schemas.microsoft.com/office/drawing/2014/main" id="{4444712C-BB41-1211-89F3-1DA65CDF253B}"/>
                </a:ext>
              </a:extLst>
            </p:cNvPr>
            <p:cNvSpPr/>
            <p:nvPr/>
          </p:nvSpPr>
          <p:spPr>
            <a:xfrm>
              <a:off x="-678573" y="6542817"/>
              <a:ext cx="2932" cy="3702"/>
            </a:xfrm>
            <a:custGeom>
              <a:avLst/>
              <a:gdLst>
                <a:gd name="connsiteX0" fmla="*/ 236 w 2932"/>
                <a:gd name="connsiteY0" fmla="*/ 2130 h 3702"/>
                <a:gd name="connsiteX1" fmla="*/ -2677 w 2932"/>
                <a:gd name="connsiteY1" fmla="*/ -1573 h 3702"/>
                <a:gd name="connsiteX2" fmla="*/ 236 w 2932"/>
                <a:gd name="connsiteY2" fmla="*/ 2130 h 3702"/>
              </a:gdLst>
              <a:ahLst/>
              <a:cxnLst>
                <a:cxn ang="0">
                  <a:pos x="connsiteX0" y="connsiteY0"/>
                </a:cxn>
                <a:cxn ang="0">
                  <a:pos x="connsiteX1" y="connsiteY1"/>
                </a:cxn>
                <a:cxn ang="0">
                  <a:pos x="connsiteX2" y="connsiteY2"/>
                </a:cxn>
              </a:cxnLst>
              <a:rect l="l" t="t" r="r" b="b"/>
              <a:pathLst>
                <a:path w="2932" h="3702">
                  <a:moveTo>
                    <a:pt x="236" y="2130"/>
                  </a:moveTo>
                  <a:cubicBezTo>
                    <a:pt x="-1616" y="1562"/>
                    <a:pt x="-2875" y="538"/>
                    <a:pt x="-2677" y="-1573"/>
                  </a:cubicBezTo>
                  <a:cubicBezTo>
                    <a:pt x="-1357" y="-660"/>
                    <a:pt x="-344" y="636"/>
                    <a:pt x="236" y="2130"/>
                  </a:cubicBezTo>
                  <a:close/>
                </a:path>
              </a:pathLst>
            </a:custGeom>
            <a:solidFill>
              <a:srgbClr val="020202"/>
            </a:solidFill>
            <a:ln w="1231" cap="flat">
              <a:noFill/>
              <a:prstDash val="solid"/>
              <a:miter/>
            </a:ln>
          </p:spPr>
          <p:txBody>
            <a:bodyPr rtlCol="0" anchor="ctr"/>
            <a:lstStyle/>
            <a:p>
              <a:endParaRPr lang="es-CO"/>
            </a:p>
          </p:txBody>
        </p:sp>
        <p:sp>
          <p:nvSpPr>
            <p:cNvPr id="652" name="Freeform: Shape 651">
              <a:extLst>
                <a:ext uri="{FF2B5EF4-FFF2-40B4-BE49-F238E27FC236}">
                  <a16:creationId xmlns:a16="http://schemas.microsoft.com/office/drawing/2014/main" id="{AB92F136-1DCB-4BF2-5FF0-A933A2A3869E}"/>
                </a:ext>
              </a:extLst>
            </p:cNvPr>
            <p:cNvSpPr/>
            <p:nvPr/>
          </p:nvSpPr>
          <p:spPr>
            <a:xfrm>
              <a:off x="-1228628" y="6471830"/>
              <a:ext cx="556351" cy="781946"/>
            </a:xfrm>
            <a:custGeom>
              <a:avLst/>
              <a:gdLst>
                <a:gd name="connsiteX0" fmla="*/ 115586 w 556351"/>
                <a:gd name="connsiteY0" fmla="*/ 188208 h 781946"/>
                <a:gd name="connsiteX1" fmla="*/ 110378 w 556351"/>
                <a:gd name="connsiteY1" fmla="*/ 211658 h 781946"/>
                <a:gd name="connsiteX2" fmla="*/ 110180 w 556351"/>
                <a:gd name="connsiteY2" fmla="*/ 224445 h 781946"/>
                <a:gd name="connsiteX3" fmla="*/ 108786 w 556351"/>
                <a:gd name="connsiteY3" fmla="*/ 259114 h 781946"/>
                <a:gd name="connsiteX4" fmla="*/ 108712 w 556351"/>
                <a:gd name="connsiteY4" fmla="*/ 297029 h 781946"/>
                <a:gd name="connsiteX5" fmla="*/ 108872 w 556351"/>
                <a:gd name="connsiteY5" fmla="*/ 313457 h 781946"/>
                <a:gd name="connsiteX6" fmla="*/ 114710 w 556351"/>
                <a:gd name="connsiteY6" fmla="*/ 356371 h 781946"/>
                <a:gd name="connsiteX7" fmla="*/ 134063 w 556351"/>
                <a:gd name="connsiteY7" fmla="*/ 407405 h 781946"/>
                <a:gd name="connsiteX8" fmla="*/ 161475 w 556351"/>
                <a:gd name="connsiteY8" fmla="*/ 449986 h 781946"/>
                <a:gd name="connsiteX9" fmla="*/ 180358 w 556351"/>
                <a:gd name="connsiteY9" fmla="*/ 472301 h 781946"/>
                <a:gd name="connsiteX10" fmla="*/ 194206 w 556351"/>
                <a:gd name="connsiteY10" fmla="*/ 481767 h 781946"/>
                <a:gd name="connsiteX11" fmla="*/ 219816 w 556351"/>
                <a:gd name="connsiteY11" fmla="*/ 492702 h 781946"/>
                <a:gd name="connsiteX12" fmla="*/ 266716 w 556351"/>
                <a:gd name="connsiteY12" fmla="*/ 507945 h 781946"/>
                <a:gd name="connsiteX13" fmla="*/ 292845 w 556351"/>
                <a:gd name="connsiteY13" fmla="*/ 512042 h 781946"/>
                <a:gd name="connsiteX14" fmla="*/ 359949 w 556351"/>
                <a:gd name="connsiteY14" fmla="*/ 513733 h 781946"/>
                <a:gd name="connsiteX15" fmla="*/ 384868 w 556351"/>
                <a:gd name="connsiteY15" fmla="*/ 510858 h 781946"/>
                <a:gd name="connsiteX16" fmla="*/ 419599 w 556351"/>
                <a:gd name="connsiteY16" fmla="*/ 505464 h 781946"/>
                <a:gd name="connsiteX17" fmla="*/ 460267 w 556351"/>
                <a:gd name="connsiteY17" fmla="*/ 497071 h 781946"/>
                <a:gd name="connsiteX18" fmla="*/ 495417 w 556351"/>
                <a:gd name="connsiteY18" fmla="*/ 487198 h 781946"/>
                <a:gd name="connsiteX19" fmla="*/ 526026 w 556351"/>
                <a:gd name="connsiteY19" fmla="*/ 478052 h 781946"/>
                <a:gd name="connsiteX20" fmla="*/ 537356 w 556351"/>
                <a:gd name="connsiteY20" fmla="*/ 474744 h 781946"/>
                <a:gd name="connsiteX21" fmla="*/ 542799 w 556351"/>
                <a:gd name="connsiteY21" fmla="*/ 474497 h 781946"/>
                <a:gd name="connsiteX22" fmla="*/ 552672 w 556351"/>
                <a:gd name="connsiteY22" fmla="*/ 481841 h 781946"/>
                <a:gd name="connsiteX23" fmla="*/ 553647 w 556351"/>
                <a:gd name="connsiteY23" fmla="*/ 488555 h 781946"/>
                <a:gd name="connsiteX24" fmla="*/ 552697 w 556351"/>
                <a:gd name="connsiteY24" fmla="*/ 513067 h 781946"/>
                <a:gd name="connsiteX25" fmla="*/ 547464 w 556351"/>
                <a:gd name="connsiteY25" fmla="*/ 533271 h 781946"/>
                <a:gd name="connsiteX26" fmla="*/ 533962 w 556351"/>
                <a:gd name="connsiteY26" fmla="*/ 591452 h 781946"/>
                <a:gd name="connsiteX27" fmla="*/ 528272 w 556351"/>
                <a:gd name="connsiteY27" fmla="*/ 619185 h 781946"/>
                <a:gd name="connsiteX28" fmla="*/ 508376 w 556351"/>
                <a:gd name="connsiteY28" fmla="*/ 687067 h 781946"/>
                <a:gd name="connsiteX29" fmla="*/ 501218 w 556351"/>
                <a:gd name="connsiteY29" fmla="*/ 701334 h 781946"/>
                <a:gd name="connsiteX30" fmla="*/ 472387 w 556351"/>
                <a:gd name="connsiteY30" fmla="*/ 739040 h 781946"/>
                <a:gd name="connsiteX31" fmla="*/ 458551 w 556351"/>
                <a:gd name="connsiteY31" fmla="*/ 749370 h 781946"/>
                <a:gd name="connsiteX32" fmla="*/ 390669 w 556351"/>
                <a:gd name="connsiteY32" fmla="*/ 774696 h 781946"/>
                <a:gd name="connsiteX33" fmla="*/ 353642 w 556351"/>
                <a:gd name="connsiteY33" fmla="*/ 779522 h 781946"/>
                <a:gd name="connsiteX34" fmla="*/ 330390 w 556351"/>
                <a:gd name="connsiteY34" fmla="*/ 780374 h 781946"/>
                <a:gd name="connsiteX35" fmla="*/ 292623 w 556351"/>
                <a:gd name="connsiteY35" fmla="*/ 777905 h 781946"/>
                <a:gd name="connsiteX36" fmla="*/ 273036 w 556351"/>
                <a:gd name="connsiteY36" fmla="*/ 776905 h 781946"/>
                <a:gd name="connsiteX37" fmla="*/ 218730 w 556351"/>
                <a:gd name="connsiteY37" fmla="*/ 770734 h 781946"/>
                <a:gd name="connsiteX38" fmla="*/ 185912 w 556351"/>
                <a:gd name="connsiteY38" fmla="*/ 764835 h 781946"/>
                <a:gd name="connsiteX39" fmla="*/ 138086 w 556351"/>
                <a:gd name="connsiteY39" fmla="*/ 743076 h 781946"/>
                <a:gd name="connsiteX40" fmla="*/ 102158 w 556351"/>
                <a:gd name="connsiteY40" fmla="*/ 712837 h 781946"/>
                <a:gd name="connsiteX41" fmla="*/ 66033 w 556351"/>
                <a:gd name="connsiteY41" fmla="*/ 651126 h 781946"/>
                <a:gd name="connsiteX42" fmla="*/ 52296 w 556351"/>
                <a:gd name="connsiteY42" fmla="*/ 599499 h 781946"/>
                <a:gd name="connsiteX43" fmla="*/ 51062 w 556351"/>
                <a:gd name="connsiteY43" fmla="*/ 593241 h 781946"/>
                <a:gd name="connsiteX44" fmla="*/ 46754 w 556351"/>
                <a:gd name="connsiteY44" fmla="*/ 575407 h 781946"/>
                <a:gd name="connsiteX45" fmla="*/ 43977 w 556351"/>
                <a:gd name="connsiteY45" fmla="*/ 569335 h 781946"/>
                <a:gd name="connsiteX46" fmla="*/ 39213 w 556351"/>
                <a:gd name="connsiteY46" fmla="*/ 554117 h 781946"/>
                <a:gd name="connsiteX47" fmla="*/ 18231 w 556351"/>
                <a:gd name="connsiteY47" fmla="*/ 476497 h 781946"/>
                <a:gd name="connsiteX48" fmla="*/ 6642 w 556351"/>
                <a:gd name="connsiteY48" fmla="*/ 409960 h 781946"/>
                <a:gd name="connsiteX49" fmla="*/ 2606 w 556351"/>
                <a:gd name="connsiteY49" fmla="*/ 372267 h 781946"/>
                <a:gd name="connsiteX50" fmla="*/ 964 w 556351"/>
                <a:gd name="connsiteY50" fmla="*/ 332229 h 781946"/>
                <a:gd name="connsiteX51" fmla="*/ 138 w 556351"/>
                <a:gd name="connsiteY51" fmla="*/ 306311 h 781946"/>
                <a:gd name="connsiteX52" fmla="*/ -677 w 556351"/>
                <a:gd name="connsiteY52" fmla="*/ 271617 h 781946"/>
                <a:gd name="connsiteX53" fmla="*/ -2516 w 556351"/>
                <a:gd name="connsiteY53" fmla="*/ 209573 h 781946"/>
                <a:gd name="connsiteX54" fmla="*/ 14 w 556351"/>
                <a:gd name="connsiteY54" fmla="*/ 152145 h 781946"/>
                <a:gd name="connsiteX55" fmla="*/ 1717 w 556351"/>
                <a:gd name="connsiteY55" fmla="*/ 128028 h 781946"/>
                <a:gd name="connsiteX56" fmla="*/ 8851 w 556351"/>
                <a:gd name="connsiteY56" fmla="*/ 98937 h 781946"/>
                <a:gd name="connsiteX57" fmla="*/ 18997 w 556351"/>
                <a:gd name="connsiteY57" fmla="*/ 80128 h 781946"/>
                <a:gd name="connsiteX58" fmla="*/ 56233 w 556351"/>
                <a:gd name="connsiteY58" fmla="*/ 34079 h 781946"/>
                <a:gd name="connsiteX59" fmla="*/ 116944 w 556351"/>
                <a:gd name="connsiteY59" fmla="*/ 3051 h 781946"/>
                <a:gd name="connsiteX60" fmla="*/ 175162 w 556351"/>
                <a:gd name="connsiteY60" fmla="*/ -10 h 781946"/>
                <a:gd name="connsiteX61" fmla="*/ 202081 w 556351"/>
                <a:gd name="connsiteY61" fmla="*/ -1009 h 781946"/>
                <a:gd name="connsiteX62" fmla="*/ 205783 w 556351"/>
                <a:gd name="connsiteY62" fmla="*/ -1256 h 781946"/>
                <a:gd name="connsiteX63" fmla="*/ 246414 w 556351"/>
                <a:gd name="connsiteY63" fmla="*/ -1330 h 781946"/>
                <a:gd name="connsiteX64" fmla="*/ 274245 w 556351"/>
                <a:gd name="connsiteY64" fmla="*/ -1528 h 781946"/>
                <a:gd name="connsiteX65" fmla="*/ 310581 w 556351"/>
                <a:gd name="connsiteY65" fmla="*/ 1632 h 781946"/>
                <a:gd name="connsiteX66" fmla="*/ 315999 w 556351"/>
                <a:gd name="connsiteY66" fmla="*/ 2310 h 781946"/>
                <a:gd name="connsiteX67" fmla="*/ 315999 w 556351"/>
                <a:gd name="connsiteY67" fmla="*/ 2224 h 781946"/>
                <a:gd name="connsiteX68" fmla="*/ 323404 w 556351"/>
                <a:gd name="connsiteY68" fmla="*/ 4051 h 781946"/>
                <a:gd name="connsiteX69" fmla="*/ 323404 w 556351"/>
                <a:gd name="connsiteY69" fmla="*/ 4051 h 781946"/>
                <a:gd name="connsiteX70" fmla="*/ 327107 w 556351"/>
                <a:gd name="connsiteY70" fmla="*/ 5100 h 781946"/>
                <a:gd name="connsiteX71" fmla="*/ 327020 w 556351"/>
                <a:gd name="connsiteY71" fmla="*/ 5026 h 781946"/>
                <a:gd name="connsiteX72" fmla="*/ 329859 w 556351"/>
                <a:gd name="connsiteY72" fmla="*/ 5976 h 781946"/>
                <a:gd name="connsiteX73" fmla="*/ 329773 w 556351"/>
                <a:gd name="connsiteY73" fmla="*/ 5914 h 781946"/>
                <a:gd name="connsiteX74" fmla="*/ 332599 w 556351"/>
                <a:gd name="connsiteY74" fmla="*/ 6877 h 781946"/>
                <a:gd name="connsiteX75" fmla="*/ 332525 w 556351"/>
                <a:gd name="connsiteY75" fmla="*/ 6877 h 781946"/>
                <a:gd name="connsiteX76" fmla="*/ 335339 w 556351"/>
                <a:gd name="connsiteY76" fmla="*/ 7877 h 781946"/>
                <a:gd name="connsiteX77" fmla="*/ 335253 w 556351"/>
                <a:gd name="connsiteY77" fmla="*/ 7815 h 781946"/>
                <a:gd name="connsiteX78" fmla="*/ 339930 w 556351"/>
                <a:gd name="connsiteY78" fmla="*/ 9642 h 781946"/>
                <a:gd name="connsiteX79" fmla="*/ 339856 w 556351"/>
                <a:gd name="connsiteY79" fmla="*/ 9642 h 781946"/>
                <a:gd name="connsiteX80" fmla="*/ 344497 w 556351"/>
                <a:gd name="connsiteY80" fmla="*/ 11530 h 781946"/>
                <a:gd name="connsiteX81" fmla="*/ 344423 w 556351"/>
                <a:gd name="connsiteY81" fmla="*/ 11530 h 781946"/>
                <a:gd name="connsiteX82" fmla="*/ 349039 w 556351"/>
                <a:gd name="connsiteY82" fmla="*/ 13455 h 781946"/>
                <a:gd name="connsiteX83" fmla="*/ 348953 w 556351"/>
                <a:gd name="connsiteY83" fmla="*/ 13455 h 781946"/>
                <a:gd name="connsiteX84" fmla="*/ 350902 w 556351"/>
                <a:gd name="connsiteY84" fmla="*/ 14344 h 781946"/>
                <a:gd name="connsiteX85" fmla="*/ 350841 w 556351"/>
                <a:gd name="connsiteY85" fmla="*/ 14344 h 781946"/>
                <a:gd name="connsiteX86" fmla="*/ 352754 w 556351"/>
                <a:gd name="connsiteY86" fmla="*/ 15220 h 781946"/>
                <a:gd name="connsiteX87" fmla="*/ 352754 w 556351"/>
                <a:gd name="connsiteY87" fmla="*/ 15220 h 781946"/>
                <a:gd name="connsiteX88" fmla="*/ 357271 w 556351"/>
                <a:gd name="connsiteY88" fmla="*/ 17257 h 781946"/>
                <a:gd name="connsiteX89" fmla="*/ 357172 w 556351"/>
                <a:gd name="connsiteY89" fmla="*/ 17257 h 781946"/>
                <a:gd name="connsiteX90" fmla="*/ 359085 w 556351"/>
                <a:gd name="connsiteY90" fmla="*/ 18244 h 781946"/>
                <a:gd name="connsiteX91" fmla="*/ 358999 w 556351"/>
                <a:gd name="connsiteY91" fmla="*/ 18170 h 781946"/>
                <a:gd name="connsiteX92" fmla="*/ 367379 w 556351"/>
                <a:gd name="connsiteY92" fmla="*/ 22650 h 781946"/>
                <a:gd name="connsiteX93" fmla="*/ 367379 w 556351"/>
                <a:gd name="connsiteY93" fmla="*/ 22650 h 781946"/>
                <a:gd name="connsiteX94" fmla="*/ 369231 w 556351"/>
                <a:gd name="connsiteY94" fmla="*/ 23650 h 781946"/>
                <a:gd name="connsiteX95" fmla="*/ 369231 w 556351"/>
                <a:gd name="connsiteY95" fmla="*/ 23650 h 781946"/>
                <a:gd name="connsiteX96" fmla="*/ 371094 w 556351"/>
                <a:gd name="connsiteY96" fmla="*/ 24687 h 781946"/>
                <a:gd name="connsiteX97" fmla="*/ 370995 w 556351"/>
                <a:gd name="connsiteY97" fmla="*/ 24687 h 781946"/>
                <a:gd name="connsiteX98" fmla="*/ 375698 w 556351"/>
                <a:gd name="connsiteY98" fmla="*/ 27390 h 781946"/>
                <a:gd name="connsiteX99" fmla="*/ 375698 w 556351"/>
                <a:gd name="connsiteY99" fmla="*/ 27390 h 781946"/>
                <a:gd name="connsiteX100" fmla="*/ 377562 w 556351"/>
                <a:gd name="connsiteY100" fmla="*/ 28390 h 781946"/>
                <a:gd name="connsiteX101" fmla="*/ 377487 w 556351"/>
                <a:gd name="connsiteY101" fmla="*/ 28390 h 781946"/>
                <a:gd name="connsiteX102" fmla="*/ 379364 w 556351"/>
                <a:gd name="connsiteY102" fmla="*/ 29414 h 781946"/>
                <a:gd name="connsiteX103" fmla="*/ 379265 w 556351"/>
                <a:gd name="connsiteY103" fmla="*/ 29414 h 781946"/>
                <a:gd name="connsiteX104" fmla="*/ 382103 w 556351"/>
                <a:gd name="connsiteY104" fmla="*/ 31290 h 781946"/>
                <a:gd name="connsiteX105" fmla="*/ 382005 w 556351"/>
                <a:gd name="connsiteY105" fmla="*/ 31191 h 781946"/>
                <a:gd name="connsiteX106" fmla="*/ 383091 w 556351"/>
                <a:gd name="connsiteY106" fmla="*/ 32043 h 781946"/>
                <a:gd name="connsiteX107" fmla="*/ 383091 w 556351"/>
                <a:gd name="connsiteY107" fmla="*/ 32043 h 781946"/>
                <a:gd name="connsiteX108" fmla="*/ 384868 w 556351"/>
                <a:gd name="connsiteY108" fmla="*/ 33141 h 781946"/>
                <a:gd name="connsiteX109" fmla="*/ 384782 w 556351"/>
                <a:gd name="connsiteY109" fmla="*/ 33080 h 781946"/>
                <a:gd name="connsiteX110" fmla="*/ 387620 w 556351"/>
                <a:gd name="connsiteY110" fmla="*/ 34956 h 781946"/>
                <a:gd name="connsiteX111" fmla="*/ 387534 w 556351"/>
                <a:gd name="connsiteY111" fmla="*/ 34956 h 781946"/>
                <a:gd name="connsiteX112" fmla="*/ 390360 w 556351"/>
                <a:gd name="connsiteY112" fmla="*/ 36844 h 781946"/>
                <a:gd name="connsiteX113" fmla="*/ 390286 w 556351"/>
                <a:gd name="connsiteY113" fmla="*/ 36844 h 781946"/>
                <a:gd name="connsiteX114" fmla="*/ 393101 w 556351"/>
                <a:gd name="connsiteY114" fmla="*/ 38732 h 781946"/>
                <a:gd name="connsiteX115" fmla="*/ 393014 w 556351"/>
                <a:gd name="connsiteY115" fmla="*/ 38732 h 781946"/>
                <a:gd name="connsiteX116" fmla="*/ 396359 w 556351"/>
                <a:gd name="connsiteY116" fmla="*/ 40435 h 781946"/>
                <a:gd name="connsiteX117" fmla="*/ 396297 w 556351"/>
                <a:gd name="connsiteY117" fmla="*/ 40435 h 781946"/>
                <a:gd name="connsiteX118" fmla="*/ 400000 w 556351"/>
                <a:gd name="connsiteY118" fmla="*/ 43348 h 781946"/>
                <a:gd name="connsiteX119" fmla="*/ 399901 w 556351"/>
                <a:gd name="connsiteY119" fmla="*/ 43237 h 781946"/>
                <a:gd name="connsiteX120" fmla="*/ 400962 w 556351"/>
                <a:gd name="connsiteY120" fmla="*/ 44175 h 781946"/>
                <a:gd name="connsiteX121" fmla="*/ 400876 w 556351"/>
                <a:gd name="connsiteY121" fmla="*/ 44089 h 781946"/>
                <a:gd name="connsiteX122" fmla="*/ 401913 w 556351"/>
                <a:gd name="connsiteY122" fmla="*/ 45002 h 781946"/>
                <a:gd name="connsiteX123" fmla="*/ 401913 w 556351"/>
                <a:gd name="connsiteY123" fmla="*/ 45002 h 781946"/>
                <a:gd name="connsiteX124" fmla="*/ 407368 w 556351"/>
                <a:gd name="connsiteY124" fmla="*/ 49742 h 781946"/>
                <a:gd name="connsiteX125" fmla="*/ 407282 w 556351"/>
                <a:gd name="connsiteY125" fmla="*/ 49643 h 781946"/>
                <a:gd name="connsiteX126" fmla="*/ 408368 w 556351"/>
                <a:gd name="connsiteY126" fmla="*/ 50482 h 781946"/>
                <a:gd name="connsiteX127" fmla="*/ 408368 w 556351"/>
                <a:gd name="connsiteY127" fmla="*/ 50482 h 781946"/>
                <a:gd name="connsiteX128" fmla="*/ 410132 w 556351"/>
                <a:gd name="connsiteY128" fmla="*/ 51605 h 781946"/>
                <a:gd name="connsiteX129" fmla="*/ 410022 w 556351"/>
                <a:gd name="connsiteY129" fmla="*/ 51494 h 781946"/>
                <a:gd name="connsiteX130" fmla="*/ 411120 w 556351"/>
                <a:gd name="connsiteY130" fmla="*/ 52370 h 781946"/>
                <a:gd name="connsiteX131" fmla="*/ 411120 w 556351"/>
                <a:gd name="connsiteY131" fmla="*/ 52370 h 781946"/>
                <a:gd name="connsiteX132" fmla="*/ 413835 w 556351"/>
                <a:gd name="connsiteY132" fmla="*/ 54357 h 781946"/>
                <a:gd name="connsiteX133" fmla="*/ 413749 w 556351"/>
                <a:gd name="connsiteY133" fmla="*/ 54259 h 781946"/>
                <a:gd name="connsiteX134" fmla="*/ 414798 w 556351"/>
                <a:gd name="connsiteY134" fmla="*/ 55184 h 781946"/>
                <a:gd name="connsiteX135" fmla="*/ 414736 w 556351"/>
                <a:gd name="connsiteY135" fmla="*/ 55184 h 781946"/>
                <a:gd name="connsiteX136" fmla="*/ 415748 w 556351"/>
                <a:gd name="connsiteY136" fmla="*/ 56085 h 781946"/>
                <a:gd name="connsiteX137" fmla="*/ 415748 w 556351"/>
                <a:gd name="connsiteY137" fmla="*/ 56085 h 781946"/>
                <a:gd name="connsiteX138" fmla="*/ 421167 w 556351"/>
                <a:gd name="connsiteY138" fmla="*/ 60849 h 781946"/>
                <a:gd name="connsiteX139" fmla="*/ 421055 w 556351"/>
                <a:gd name="connsiteY139" fmla="*/ 60751 h 781946"/>
                <a:gd name="connsiteX140" fmla="*/ 422092 w 556351"/>
                <a:gd name="connsiteY140" fmla="*/ 61738 h 781946"/>
                <a:gd name="connsiteX141" fmla="*/ 421993 w 556351"/>
                <a:gd name="connsiteY141" fmla="*/ 61639 h 781946"/>
                <a:gd name="connsiteX142" fmla="*/ 423018 w 556351"/>
                <a:gd name="connsiteY142" fmla="*/ 62639 h 781946"/>
                <a:gd name="connsiteX143" fmla="*/ 422919 w 556351"/>
                <a:gd name="connsiteY143" fmla="*/ 62553 h 781946"/>
                <a:gd name="connsiteX144" fmla="*/ 423931 w 556351"/>
                <a:gd name="connsiteY144" fmla="*/ 63552 h 781946"/>
                <a:gd name="connsiteX145" fmla="*/ 423832 w 556351"/>
                <a:gd name="connsiteY145" fmla="*/ 63466 h 781946"/>
                <a:gd name="connsiteX146" fmla="*/ 424845 w 556351"/>
                <a:gd name="connsiteY146" fmla="*/ 64466 h 781946"/>
                <a:gd name="connsiteX147" fmla="*/ 424758 w 556351"/>
                <a:gd name="connsiteY147" fmla="*/ 64367 h 781946"/>
                <a:gd name="connsiteX148" fmla="*/ 425758 w 556351"/>
                <a:gd name="connsiteY148" fmla="*/ 65379 h 781946"/>
                <a:gd name="connsiteX149" fmla="*/ 425671 w 556351"/>
                <a:gd name="connsiteY149" fmla="*/ 65293 h 781946"/>
                <a:gd name="connsiteX150" fmla="*/ 426659 w 556351"/>
                <a:gd name="connsiteY150" fmla="*/ 66317 h 781946"/>
                <a:gd name="connsiteX151" fmla="*/ 426560 w 556351"/>
                <a:gd name="connsiteY151" fmla="*/ 66218 h 781946"/>
                <a:gd name="connsiteX152" fmla="*/ 427560 w 556351"/>
                <a:gd name="connsiteY152" fmla="*/ 67243 h 781946"/>
                <a:gd name="connsiteX153" fmla="*/ 427449 w 556351"/>
                <a:gd name="connsiteY153" fmla="*/ 67144 h 781946"/>
                <a:gd name="connsiteX154" fmla="*/ 432200 w 556351"/>
                <a:gd name="connsiteY154" fmla="*/ 72587 h 781946"/>
                <a:gd name="connsiteX155" fmla="*/ 432200 w 556351"/>
                <a:gd name="connsiteY155" fmla="*/ 72587 h 781946"/>
                <a:gd name="connsiteX156" fmla="*/ 433126 w 556351"/>
                <a:gd name="connsiteY156" fmla="*/ 73599 h 781946"/>
                <a:gd name="connsiteX157" fmla="*/ 433052 w 556351"/>
                <a:gd name="connsiteY157" fmla="*/ 73525 h 781946"/>
                <a:gd name="connsiteX158" fmla="*/ 434015 w 556351"/>
                <a:gd name="connsiteY158" fmla="*/ 74562 h 781946"/>
                <a:gd name="connsiteX159" fmla="*/ 433916 w 556351"/>
                <a:gd name="connsiteY159" fmla="*/ 74463 h 781946"/>
                <a:gd name="connsiteX160" fmla="*/ 434891 w 556351"/>
                <a:gd name="connsiteY160" fmla="*/ 75512 h 781946"/>
                <a:gd name="connsiteX161" fmla="*/ 434780 w 556351"/>
                <a:gd name="connsiteY161" fmla="*/ 75413 h 781946"/>
                <a:gd name="connsiteX162" fmla="*/ 442309 w 556351"/>
                <a:gd name="connsiteY162" fmla="*/ 83559 h 781946"/>
                <a:gd name="connsiteX163" fmla="*/ 442309 w 556351"/>
                <a:gd name="connsiteY163" fmla="*/ 83559 h 781946"/>
                <a:gd name="connsiteX164" fmla="*/ 443247 w 556351"/>
                <a:gd name="connsiteY164" fmla="*/ 84485 h 781946"/>
                <a:gd name="connsiteX165" fmla="*/ 443247 w 556351"/>
                <a:gd name="connsiteY165" fmla="*/ 84485 h 781946"/>
                <a:gd name="connsiteX166" fmla="*/ 445987 w 556351"/>
                <a:gd name="connsiteY166" fmla="*/ 87249 h 781946"/>
                <a:gd name="connsiteX167" fmla="*/ 445987 w 556351"/>
                <a:gd name="connsiteY167" fmla="*/ 87249 h 781946"/>
                <a:gd name="connsiteX168" fmla="*/ 446900 w 556351"/>
                <a:gd name="connsiteY168" fmla="*/ 88261 h 781946"/>
                <a:gd name="connsiteX169" fmla="*/ 446826 w 556351"/>
                <a:gd name="connsiteY169" fmla="*/ 88187 h 781946"/>
                <a:gd name="connsiteX170" fmla="*/ 447776 w 556351"/>
                <a:gd name="connsiteY170" fmla="*/ 89224 h 781946"/>
                <a:gd name="connsiteX171" fmla="*/ 447690 w 556351"/>
                <a:gd name="connsiteY171" fmla="*/ 89138 h 781946"/>
                <a:gd name="connsiteX172" fmla="*/ 448653 w 556351"/>
                <a:gd name="connsiteY172" fmla="*/ 90187 h 781946"/>
                <a:gd name="connsiteX173" fmla="*/ 448541 w 556351"/>
                <a:gd name="connsiteY173" fmla="*/ 90088 h 781946"/>
                <a:gd name="connsiteX174" fmla="*/ 452404 w 556351"/>
                <a:gd name="connsiteY174" fmla="*/ 94593 h 781946"/>
                <a:gd name="connsiteX175" fmla="*/ 452404 w 556351"/>
                <a:gd name="connsiteY175" fmla="*/ 94593 h 781946"/>
                <a:gd name="connsiteX176" fmla="*/ 453330 w 556351"/>
                <a:gd name="connsiteY176" fmla="*/ 95593 h 781946"/>
                <a:gd name="connsiteX177" fmla="*/ 453330 w 556351"/>
                <a:gd name="connsiteY177" fmla="*/ 95593 h 781946"/>
                <a:gd name="connsiteX178" fmla="*/ 454268 w 556351"/>
                <a:gd name="connsiteY178" fmla="*/ 96617 h 781946"/>
                <a:gd name="connsiteX179" fmla="*/ 454194 w 556351"/>
                <a:gd name="connsiteY179" fmla="*/ 96531 h 781946"/>
                <a:gd name="connsiteX180" fmla="*/ 455157 w 556351"/>
                <a:gd name="connsiteY180" fmla="*/ 97567 h 781946"/>
                <a:gd name="connsiteX181" fmla="*/ 455046 w 556351"/>
                <a:gd name="connsiteY181" fmla="*/ 97481 h 781946"/>
                <a:gd name="connsiteX182" fmla="*/ 458859 w 556351"/>
                <a:gd name="connsiteY182" fmla="*/ 102035 h 781946"/>
                <a:gd name="connsiteX183" fmla="*/ 458859 w 556351"/>
                <a:gd name="connsiteY183" fmla="*/ 102035 h 781946"/>
                <a:gd name="connsiteX184" fmla="*/ 459773 w 556351"/>
                <a:gd name="connsiteY184" fmla="*/ 103097 h 781946"/>
                <a:gd name="connsiteX185" fmla="*/ 459674 w 556351"/>
                <a:gd name="connsiteY185" fmla="*/ 102973 h 781946"/>
                <a:gd name="connsiteX186" fmla="*/ 456552 w 556351"/>
                <a:gd name="connsiteY186" fmla="*/ 108663 h 781946"/>
                <a:gd name="connsiteX187" fmla="*/ 451084 w 556351"/>
                <a:gd name="connsiteY187" fmla="*/ 108737 h 781946"/>
                <a:gd name="connsiteX188" fmla="*/ 415119 w 556351"/>
                <a:gd name="connsiteY188" fmla="*/ 106960 h 781946"/>
                <a:gd name="connsiteX189" fmla="*/ 370934 w 556351"/>
                <a:gd name="connsiteY189" fmla="*/ 105257 h 781946"/>
                <a:gd name="connsiteX190" fmla="*/ 303916 w 556351"/>
                <a:gd name="connsiteY190" fmla="*/ 107207 h 781946"/>
                <a:gd name="connsiteX191" fmla="*/ 195169 w 556351"/>
                <a:gd name="connsiteY191" fmla="*/ 122104 h 781946"/>
                <a:gd name="connsiteX192" fmla="*/ 177890 w 556351"/>
                <a:gd name="connsiteY192" fmla="*/ 127843 h 781946"/>
                <a:gd name="connsiteX193" fmla="*/ 157500 w 556351"/>
                <a:gd name="connsiteY193" fmla="*/ 136951 h 781946"/>
                <a:gd name="connsiteX194" fmla="*/ 133273 w 556351"/>
                <a:gd name="connsiteY194" fmla="*/ 159389 h 781946"/>
                <a:gd name="connsiteX195" fmla="*/ 118524 w 556351"/>
                <a:gd name="connsiteY195" fmla="*/ 184395 h 781946"/>
                <a:gd name="connsiteX196" fmla="*/ 115586 w 556351"/>
                <a:gd name="connsiteY196" fmla="*/ 188208 h 781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556351" h="781946">
                  <a:moveTo>
                    <a:pt x="115586" y="188208"/>
                  </a:moveTo>
                  <a:cubicBezTo>
                    <a:pt x="111884" y="195614"/>
                    <a:pt x="110933" y="203574"/>
                    <a:pt x="110378" y="211658"/>
                  </a:cubicBezTo>
                  <a:cubicBezTo>
                    <a:pt x="110082" y="215904"/>
                    <a:pt x="110168" y="220175"/>
                    <a:pt x="110180" y="224445"/>
                  </a:cubicBezTo>
                  <a:cubicBezTo>
                    <a:pt x="110180" y="236022"/>
                    <a:pt x="109230" y="247562"/>
                    <a:pt x="108786" y="259114"/>
                  </a:cubicBezTo>
                  <a:cubicBezTo>
                    <a:pt x="108305" y="271740"/>
                    <a:pt x="108070" y="284391"/>
                    <a:pt x="108712" y="297029"/>
                  </a:cubicBezTo>
                  <a:cubicBezTo>
                    <a:pt x="108996" y="302497"/>
                    <a:pt x="108712" y="307977"/>
                    <a:pt x="108872" y="313457"/>
                  </a:cubicBezTo>
                  <a:cubicBezTo>
                    <a:pt x="109119" y="328008"/>
                    <a:pt x="111810" y="342189"/>
                    <a:pt x="114710" y="356371"/>
                  </a:cubicBezTo>
                  <a:cubicBezTo>
                    <a:pt x="118401" y="374304"/>
                    <a:pt x="124930" y="391533"/>
                    <a:pt x="134063" y="407405"/>
                  </a:cubicBezTo>
                  <a:cubicBezTo>
                    <a:pt x="142443" y="422080"/>
                    <a:pt x="150490" y="437027"/>
                    <a:pt x="161475" y="449986"/>
                  </a:cubicBezTo>
                  <a:cubicBezTo>
                    <a:pt x="167757" y="457391"/>
                    <a:pt x="174113" y="464796"/>
                    <a:pt x="180358" y="472301"/>
                  </a:cubicBezTo>
                  <a:cubicBezTo>
                    <a:pt x="184061" y="476781"/>
                    <a:pt x="189183" y="479262"/>
                    <a:pt x="194206" y="481767"/>
                  </a:cubicBezTo>
                  <a:cubicBezTo>
                    <a:pt x="202475" y="486013"/>
                    <a:pt x="211029" y="489666"/>
                    <a:pt x="219816" y="492702"/>
                  </a:cubicBezTo>
                  <a:cubicBezTo>
                    <a:pt x="235417" y="497874"/>
                    <a:pt x="250672" y="504032"/>
                    <a:pt x="266716" y="507945"/>
                  </a:cubicBezTo>
                  <a:cubicBezTo>
                    <a:pt x="275319" y="509907"/>
                    <a:pt x="284057" y="511277"/>
                    <a:pt x="292845" y="512042"/>
                  </a:cubicBezTo>
                  <a:cubicBezTo>
                    <a:pt x="315159" y="514326"/>
                    <a:pt x="337561" y="514104"/>
                    <a:pt x="359949" y="513733"/>
                  </a:cubicBezTo>
                  <a:cubicBezTo>
                    <a:pt x="368317" y="513462"/>
                    <a:pt x="376661" y="512499"/>
                    <a:pt x="384868" y="510858"/>
                  </a:cubicBezTo>
                  <a:cubicBezTo>
                    <a:pt x="396396" y="508722"/>
                    <a:pt x="407911" y="506624"/>
                    <a:pt x="419599" y="505464"/>
                  </a:cubicBezTo>
                  <a:cubicBezTo>
                    <a:pt x="433422" y="504094"/>
                    <a:pt x="446752" y="500120"/>
                    <a:pt x="460267" y="497071"/>
                  </a:cubicBezTo>
                  <a:cubicBezTo>
                    <a:pt x="472152" y="494393"/>
                    <a:pt x="483717" y="490382"/>
                    <a:pt x="495417" y="487198"/>
                  </a:cubicBezTo>
                  <a:cubicBezTo>
                    <a:pt x="505711" y="484408"/>
                    <a:pt x="515930" y="481458"/>
                    <a:pt x="526026" y="478052"/>
                  </a:cubicBezTo>
                  <a:cubicBezTo>
                    <a:pt x="529728" y="476818"/>
                    <a:pt x="533579" y="475843"/>
                    <a:pt x="537356" y="474744"/>
                  </a:cubicBezTo>
                  <a:cubicBezTo>
                    <a:pt x="539170" y="474658"/>
                    <a:pt x="540984" y="474448"/>
                    <a:pt x="542799" y="474497"/>
                  </a:cubicBezTo>
                  <a:cubicBezTo>
                    <a:pt x="547390" y="474386"/>
                    <a:pt x="551463" y="477410"/>
                    <a:pt x="552672" y="481841"/>
                  </a:cubicBezTo>
                  <a:cubicBezTo>
                    <a:pt x="553376" y="484013"/>
                    <a:pt x="553709" y="486272"/>
                    <a:pt x="553647" y="488555"/>
                  </a:cubicBezTo>
                  <a:cubicBezTo>
                    <a:pt x="553524" y="496738"/>
                    <a:pt x="553647" y="504921"/>
                    <a:pt x="552697" y="513067"/>
                  </a:cubicBezTo>
                  <a:cubicBezTo>
                    <a:pt x="552179" y="520114"/>
                    <a:pt x="549809" y="526643"/>
                    <a:pt x="547464" y="533271"/>
                  </a:cubicBezTo>
                  <a:cubicBezTo>
                    <a:pt x="540824" y="552105"/>
                    <a:pt x="536307" y="571618"/>
                    <a:pt x="533962" y="591452"/>
                  </a:cubicBezTo>
                  <a:cubicBezTo>
                    <a:pt x="532814" y="600844"/>
                    <a:pt x="530432" y="609965"/>
                    <a:pt x="528272" y="619185"/>
                  </a:cubicBezTo>
                  <a:cubicBezTo>
                    <a:pt x="522878" y="642178"/>
                    <a:pt x="517090" y="665073"/>
                    <a:pt x="508376" y="687067"/>
                  </a:cubicBezTo>
                  <a:cubicBezTo>
                    <a:pt x="506476" y="692053"/>
                    <a:pt x="504081" y="696830"/>
                    <a:pt x="501218" y="701334"/>
                  </a:cubicBezTo>
                  <a:cubicBezTo>
                    <a:pt x="492504" y="714565"/>
                    <a:pt x="482865" y="727154"/>
                    <a:pt x="472387" y="739040"/>
                  </a:cubicBezTo>
                  <a:cubicBezTo>
                    <a:pt x="468536" y="743409"/>
                    <a:pt x="463833" y="746926"/>
                    <a:pt x="458551" y="749370"/>
                  </a:cubicBezTo>
                  <a:cubicBezTo>
                    <a:pt x="436619" y="759713"/>
                    <a:pt x="414378" y="769290"/>
                    <a:pt x="390669" y="774696"/>
                  </a:cubicBezTo>
                  <a:cubicBezTo>
                    <a:pt x="378487" y="777325"/>
                    <a:pt x="366096" y="778942"/>
                    <a:pt x="353642" y="779522"/>
                  </a:cubicBezTo>
                  <a:cubicBezTo>
                    <a:pt x="345879" y="779979"/>
                    <a:pt x="338153" y="780386"/>
                    <a:pt x="330390" y="780374"/>
                  </a:cubicBezTo>
                  <a:cubicBezTo>
                    <a:pt x="317739" y="780374"/>
                    <a:pt x="305199" y="778782"/>
                    <a:pt x="292623" y="777905"/>
                  </a:cubicBezTo>
                  <a:cubicBezTo>
                    <a:pt x="286094" y="777424"/>
                    <a:pt x="279540" y="777004"/>
                    <a:pt x="273036" y="776905"/>
                  </a:cubicBezTo>
                  <a:cubicBezTo>
                    <a:pt x="254782" y="776498"/>
                    <a:pt x="236602" y="774437"/>
                    <a:pt x="218730" y="770734"/>
                  </a:cubicBezTo>
                  <a:cubicBezTo>
                    <a:pt x="207832" y="768562"/>
                    <a:pt x="196798" y="767168"/>
                    <a:pt x="185912" y="764835"/>
                  </a:cubicBezTo>
                  <a:cubicBezTo>
                    <a:pt x="168584" y="761144"/>
                    <a:pt x="152255" y="753714"/>
                    <a:pt x="138086" y="743076"/>
                  </a:cubicBezTo>
                  <a:cubicBezTo>
                    <a:pt x="125485" y="733720"/>
                    <a:pt x="112822" y="724476"/>
                    <a:pt x="102158" y="712837"/>
                  </a:cubicBezTo>
                  <a:cubicBezTo>
                    <a:pt x="85669" y="694842"/>
                    <a:pt x="73240" y="674577"/>
                    <a:pt x="66033" y="651126"/>
                  </a:cubicBezTo>
                  <a:cubicBezTo>
                    <a:pt x="60800" y="634082"/>
                    <a:pt x="56961" y="616692"/>
                    <a:pt x="52296" y="599499"/>
                  </a:cubicBezTo>
                  <a:cubicBezTo>
                    <a:pt x="51604" y="597475"/>
                    <a:pt x="51185" y="595377"/>
                    <a:pt x="51062" y="593241"/>
                  </a:cubicBezTo>
                  <a:cubicBezTo>
                    <a:pt x="51308" y="586885"/>
                    <a:pt x="48593" y="581233"/>
                    <a:pt x="46754" y="575407"/>
                  </a:cubicBezTo>
                  <a:cubicBezTo>
                    <a:pt x="46075" y="573334"/>
                    <a:pt x="46754" y="570470"/>
                    <a:pt x="43977" y="569335"/>
                  </a:cubicBezTo>
                  <a:cubicBezTo>
                    <a:pt x="41570" y="564509"/>
                    <a:pt x="40447" y="559276"/>
                    <a:pt x="39213" y="554117"/>
                  </a:cubicBezTo>
                  <a:cubicBezTo>
                    <a:pt x="32956" y="528038"/>
                    <a:pt x="25266" y="502354"/>
                    <a:pt x="18231" y="476497"/>
                  </a:cubicBezTo>
                  <a:cubicBezTo>
                    <a:pt x="12258" y="454664"/>
                    <a:pt x="9222" y="432361"/>
                    <a:pt x="6642" y="409960"/>
                  </a:cubicBezTo>
                  <a:cubicBezTo>
                    <a:pt x="5198" y="397408"/>
                    <a:pt x="3507" y="384856"/>
                    <a:pt x="2606" y="372267"/>
                  </a:cubicBezTo>
                  <a:cubicBezTo>
                    <a:pt x="1668" y="358962"/>
                    <a:pt x="-504" y="345707"/>
                    <a:pt x="964" y="332229"/>
                  </a:cubicBezTo>
                  <a:cubicBezTo>
                    <a:pt x="1903" y="323590"/>
                    <a:pt x="1162" y="314876"/>
                    <a:pt x="138" y="306311"/>
                  </a:cubicBezTo>
                  <a:cubicBezTo>
                    <a:pt x="-1232" y="294758"/>
                    <a:pt x="-517" y="283181"/>
                    <a:pt x="-677" y="271617"/>
                  </a:cubicBezTo>
                  <a:cubicBezTo>
                    <a:pt x="-961" y="250931"/>
                    <a:pt x="-3368" y="230307"/>
                    <a:pt x="-2516" y="209573"/>
                  </a:cubicBezTo>
                  <a:cubicBezTo>
                    <a:pt x="-1738" y="190430"/>
                    <a:pt x="-1195" y="171312"/>
                    <a:pt x="14" y="152145"/>
                  </a:cubicBezTo>
                  <a:cubicBezTo>
                    <a:pt x="520" y="144097"/>
                    <a:pt x="928" y="136100"/>
                    <a:pt x="1717" y="128028"/>
                  </a:cubicBezTo>
                  <a:cubicBezTo>
                    <a:pt x="2495" y="118006"/>
                    <a:pt x="4902" y="108182"/>
                    <a:pt x="8851" y="98937"/>
                  </a:cubicBezTo>
                  <a:cubicBezTo>
                    <a:pt x="10703" y="91841"/>
                    <a:pt x="15380" y="86262"/>
                    <a:pt x="18997" y="80128"/>
                  </a:cubicBezTo>
                  <a:cubicBezTo>
                    <a:pt x="29080" y="63034"/>
                    <a:pt x="41620" y="47508"/>
                    <a:pt x="56233" y="34079"/>
                  </a:cubicBezTo>
                  <a:cubicBezTo>
                    <a:pt x="73253" y="18392"/>
                    <a:pt x="94259" y="7655"/>
                    <a:pt x="116944" y="3051"/>
                  </a:cubicBezTo>
                  <a:cubicBezTo>
                    <a:pt x="136173" y="-973"/>
                    <a:pt x="155637" y="-1367"/>
                    <a:pt x="175162" y="-10"/>
                  </a:cubicBezTo>
                  <a:cubicBezTo>
                    <a:pt x="184184" y="620"/>
                    <a:pt x="193108" y="-787"/>
                    <a:pt x="202081" y="-1009"/>
                  </a:cubicBezTo>
                  <a:cubicBezTo>
                    <a:pt x="203315" y="-1009"/>
                    <a:pt x="204549" y="-1343"/>
                    <a:pt x="205783" y="-1256"/>
                  </a:cubicBezTo>
                  <a:cubicBezTo>
                    <a:pt x="219360" y="-281"/>
                    <a:pt x="232936" y="-1923"/>
                    <a:pt x="246414" y="-1330"/>
                  </a:cubicBezTo>
                  <a:cubicBezTo>
                    <a:pt x="255707" y="-923"/>
                    <a:pt x="264927" y="-1207"/>
                    <a:pt x="274245" y="-1528"/>
                  </a:cubicBezTo>
                  <a:cubicBezTo>
                    <a:pt x="286439" y="-1812"/>
                    <a:pt x="298621" y="-750"/>
                    <a:pt x="310581" y="1632"/>
                  </a:cubicBezTo>
                  <a:cubicBezTo>
                    <a:pt x="312358" y="2064"/>
                    <a:pt x="314172" y="2298"/>
                    <a:pt x="315999" y="2310"/>
                  </a:cubicBezTo>
                  <a:lnTo>
                    <a:pt x="315999" y="2224"/>
                  </a:lnTo>
                  <a:cubicBezTo>
                    <a:pt x="318529" y="2582"/>
                    <a:pt x="321010" y="3187"/>
                    <a:pt x="323404" y="4051"/>
                  </a:cubicBezTo>
                  <a:lnTo>
                    <a:pt x="323404" y="4051"/>
                  </a:lnTo>
                  <a:cubicBezTo>
                    <a:pt x="324466" y="5026"/>
                    <a:pt x="326132" y="3804"/>
                    <a:pt x="327107" y="5100"/>
                  </a:cubicBezTo>
                  <a:lnTo>
                    <a:pt x="327020" y="5026"/>
                  </a:lnTo>
                  <a:cubicBezTo>
                    <a:pt x="327847" y="5692"/>
                    <a:pt x="329143" y="4952"/>
                    <a:pt x="329859" y="5976"/>
                  </a:cubicBezTo>
                  <a:lnTo>
                    <a:pt x="329773" y="5914"/>
                  </a:lnTo>
                  <a:cubicBezTo>
                    <a:pt x="330587" y="6618"/>
                    <a:pt x="331896" y="5914"/>
                    <a:pt x="332599" y="6877"/>
                  </a:cubicBezTo>
                  <a:lnTo>
                    <a:pt x="332525" y="6877"/>
                  </a:lnTo>
                  <a:cubicBezTo>
                    <a:pt x="333327" y="7593"/>
                    <a:pt x="334660" y="6803"/>
                    <a:pt x="335339" y="7877"/>
                  </a:cubicBezTo>
                  <a:lnTo>
                    <a:pt x="335253" y="7815"/>
                  </a:lnTo>
                  <a:cubicBezTo>
                    <a:pt x="336869" y="8259"/>
                    <a:pt x="338437" y="8877"/>
                    <a:pt x="339930" y="9642"/>
                  </a:cubicBezTo>
                  <a:lnTo>
                    <a:pt x="339856" y="9642"/>
                  </a:lnTo>
                  <a:cubicBezTo>
                    <a:pt x="341374" y="10358"/>
                    <a:pt x="343090" y="10567"/>
                    <a:pt x="344497" y="11530"/>
                  </a:cubicBezTo>
                  <a:lnTo>
                    <a:pt x="344423" y="11530"/>
                  </a:lnTo>
                  <a:cubicBezTo>
                    <a:pt x="345928" y="12258"/>
                    <a:pt x="347681" y="12382"/>
                    <a:pt x="349039" y="13455"/>
                  </a:cubicBezTo>
                  <a:lnTo>
                    <a:pt x="348953" y="13455"/>
                  </a:lnTo>
                  <a:cubicBezTo>
                    <a:pt x="349570" y="13826"/>
                    <a:pt x="350409" y="13715"/>
                    <a:pt x="350902" y="14344"/>
                  </a:cubicBezTo>
                  <a:lnTo>
                    <a:pt x="350841" y="14344"/>
                  </a:lnTo>
                  <a:cubicBezTo>
                    <a:pt x="351409" y="14801"/>
                    <a:pt x="352223" y="14677"/>
                    <a:pt x="352754" y="15220"/>
                  </a:cubicBezTo>
                  <a:lnTo>
                    <a:pt x="352754" y="15220"/>
                  </a:lnTo>
                  <a:cubicBezTo>
                    <a:pt x="354161" y="16134"/>
                    <a:pt x="356000" y="16072"/>
                    <a:pt x="357271" y="17257"/>
                  </a:cubicBezTo>
                  <a:lnTo>
                    <a:pt x="357172" y="17257"/>
                  </a:lnTo>
                  <a:cubicBezTo>
                    <a:pt x="357814" y="17590"/>
                    <a:pt x="358703" y="17430"/>
                    <a:pt x="359085" y="18244"/>
                  </a:cubicBezTo>
                  <a:lnTo>
                    <a:pt x="358999" y="18170"/>
                  </a:lnTo>
                  <a:cubicBezTo>
                    <a:pt x="361875" y="19503"/>
                    <a:pt x="364676" y="20997"/>
                    <a:pt x="367379" y="22650"/>
                  </a:cubicBezTo>
                  <a:lnTo>
                    <a:pt x="367379" y="22650"/>
                  </a:lnTo>
                  <a:cubicBezTo>
                    <a:pt x="367910" y="23144"/>
                    <a:pt x="368799" y="22984"/>
                    <a:pt x="369231" y="23650"/>
                  </a:cubicBezTo>
                  <a:lnTo>
                    <a:pt x="369231" y="23650"/>
                  </a:lnTo>
                  <a:cubicBezTo>
                    <a:pt x="369798" y="24094"/>
                    <a:pt x="370712" y="23922"/>
                    <a:pt x="371094" y="24687"/>
                  </a:cubicBezTo>
                  <a:lnTo>
                    <a:pt x="370995" y="24687"/>
                  </a:lnTo>
                  <a:cubicBezTo>
                    <a:pt x="372649" y="25415"/>
                    <a:pt x="374229" y="26328"/>
                    <a:pt x="375698" y="27390"/>
                  </a:cubicBezTo>
                  <a:lnTo>
                    <a:pt x="375698" y="27390"/>
                  </a:lnTo>
                  <a:cubicBezTo>
                    <a:pt x="376253" y="27859"/>
                    <a:pt x="377142" y="27686"/>
                    <a:pt x="377562" y="28390"/>
                  </a:cubicBezTo>
                  <a:lnTo>
                    <a:pt x="377487" y="28390"/>
                  </a:lnTo>
                  <a:cubicBezTo>
                    <a:pt x="378068" y="28809"/>
                    <a:pt x="378981" y="28636"/>
                    <a:pt x="379364" y="29414"/>
                  </a:cubicBezTo>
                  <a:lnTo>
                    <a:pt x="379265" y="29414"/>
                  </a:lnTo>
                  <a:cubicBezTo>
                    <a:pt x="380351" y="29797"/>
                    <a:pt x="381326" y="30438"/>
                    <a:pt x="382103" y="31290"/>
                  </a:cubicBezTo>
                  <a:lnTo>
                    <a:pt x="382005" y="31191"/>
                  </a:lnTo>
                  <a:cubicBezTo>
                    <a:pt x="382437" y="31376"/>
                    <a:pt x="382807" y="31673"/>
                    <a:pt x="383091" y="32043"/>
                  </a:cubicBezTo>
                  <a:lnTo>
                    <a:pt x="383091" y="32043"/>
                  </a:lnTo>
                  <a:cubicBezTo>
                    <a:pt x="383572" y="32586"/>
                    <a:pt x="384522" y="32376"/>
                    <a:pt x="384868" y="33141"/>
                  </a:cubicBezTo>
                  <a:lnTo>
                    <a:pt x="384782" y="33080"/>
                  </a:lnTo>
                  <a:cubicBezTo>
                    <a:pt x="385868" y="33462"/>
                    <a:pt x="386843" y="34104"/>
                    <a:pt x="387620" y="34956"/>
                  </a:cubicBezTo>
                  <a:lnTo>
                    <a:pt x="387534" y="34956"/>
                  </a:lnTo>
                  <a:cubicBezTo>
                    <a:pt x="388608" y="35363"/>
                    <a:pt x="389583" y="36005"/>
                    <a:pt x="390360" y="36844"/>
                  </a:cubicBezTo>
                  <a:lnTo>
                    <a:pt x="390286" y="36844"/>
                  </a:lnTo>
                  <a:cubicBezTo>
                    <a:pt x="391360" y="37251"/>
                    <a:pt x="392323" y="37893"/>
                    <a:pt x="393101" y="38732"/>
                  </a:cubicBezTo>
                  <a:lnTo>
                    <a:pt x="393014" y="38732"/>
                  </a:lnTo>
                  <a:cubicBezTo>
                    <a:pt x="394186" y="39177"/>
                    <a:pt x="395310" y="39744"/>
                    <a:pt x="396359" y="40435"/>
                  </a:cubicBezTo>
                  <a:lnTo>
                    <a:pt x="396297" y="40435"/>
                  </a:lnTo>
                  <a:cubicBezTo>
                    <a:pt x="397692" y="41188"/>
                    <a:pt x="398938" y="42176"/>
                    <a:pt x="400000" y="43348"/>
                  </a:cubicBezTo>
                  <a:lnTo>
                    <a:pt x="399901" y="43237"/>
                  </a:lnTo>
                  <a:cubicBezTo>
                    <a:pt x="400382" y="43373"/>
                    <a:pt x="400777" y="43719"/>
                    <a:pt x="400962" y="44175"/>
                  </a:cubicBezTo>
                  <a:lnTo>
                    <a:pt x="400876" y="44089"/>
                  </a:lnTo>
                  <a:cubicBezTo>
                    <a:pt x="401296" y="44299"/>
                    <a:pt x="401654" y="44619"/>
                    <a:pt x="401913" y="45002"/>
                  </a:cubicBezTo>
                  <a:lnTo>
                    <a:pt x="401913" y="45002"/>
                  </a:lnTo>
                  <a:cubicBezTo>
                    <a:pt x="404011" y="46236"/>
                    <a:pt x="405541" y="48174"/>
                    <a:pt x="407368" y="49742"/>
                  </a:cubicBezTo>
                  <a:lnTo>
                    <a:pt x="407282" y="49643"/>
                  </a:lnTo>
                  <a:cubicBezTo>
                    <a:pt x="407713" y="49816"/>
                    <a:pt x="408096" y="50099"/>
                    <a:pt x="408368" y="50482"/>
                  </a:cubicBezTo>
                  <a:lnTo>
                    <a:pt x="408368" y="50482"/>
                  </a:lnTo>
                  <a:cubicBezTo>
                    <a:pt x="408849" y="51025"/>
                    <a:pt x="409812" y="50803"/>
                    <a:pt x="410132" y="51605"/>
                  </a:cubicBezTo>
                  <a:lnTo>
                    <a:pt x="410022" y="51494"/>
                  </a:lnTo>
                  <a:cubicBezTo>
                    <a:pt x="410478" y="51642"/>
                    <a:pt x="410873" y="51951"/>
                    <a:pt x="411120" y="52370"/>
                  </a:cubicBezTo>
                  <a:lnTo>
                    <a:pt x="411120" y="52370"/>
                  </a:lnTo>
                  <a:cubicBezTo>
                    <a:pt x="412132" y="52876"/>
                    <a:pt x="413045" y="53543"/>
                    <a:pt x="413835" y="54357"/>
                  </a:cubicBezTo>
                  <a:lnTo>
                    <a:pt x="413749" y="54259"/>
                  </a:lnTo>
                  <a:cubicBezTo>
                    <a:pt x="414205" y="54419"/>
                    <a:pt x="414576" y="54752"/>
                    <a:pt x="414798" y="55184"/>
                  </a:cubicBezTo>
                  <a:lnTo>
                    <a:pt x="414736" y="55184"/>
                  </a:lnTo>
                  <a:cubicBezTo>
                    <a:pt x="415131" y="55419"/>
                    <a:pt x="415477" y="55715"/>
                    <a:pt x="415748" y="56085"/>
                  </a:cubicBezTo>
                  <a:lnTo>
                    <a:pt x="415748" y="56085"/>
                  </a:lnTo>
                  <a:cubicBezTo>
                    <a:pt x="417822" y="57320"/>
                    <a:pt x="419340" y="59282"/>
                    <a:pt x="421167" y="60849"/>
                  </a:cubicBezTo>
                  <a:lnTo>
                    <a:pt x="421055" y="60751"/>
                  </a:lnTo>
                  <a:cubicBezTo>
                    <a:pt x="421549" y="60874"/>
                    <a:pt x="421944" y="61244"/>
                    <a:pt x="422092" y="61738"/>
                  </a:cubicBezTo>
                  <a:lnTo>
                    <a:pt x="421993" y="61639"/>
                  </a:lnTo>
                  <a:cubicBezTo>
                    <a:pt x="422475" y="61788"/>
                    <a:pt x="422857" y="62158"/>
                    <a:pt x="423018" y="62639"/>
                  </a:cubicBezTo>
                  <a:lnTo>
                    <a:pt x="422919" y="62553"/>
                  </a:lnTo>
                  <a:cubicBezTo>
                    <a:pt x="423388" y="62713"/>
                    <a:pt x="423771" y="63083"/>
                    <a:pt x="423931" y="63552"/>
                  </a:cubicBezTo>
                  <a:lnTo>
                    <a:pt x="423832" y="63466"/>
                  </a:lnTo>
                  <a:cubicBezTo>
                    <a:pt x="424301" y="63626"/>
                    <a:pt x="424684" y="63997"/>
                    <a:pt x="424845" y="64466"/>
                  </a:cubicBezTo>
                  <a:lnTo>
                    <a:pt x="424758" y="64367"/>
                  </a:lnTo>
                  <a:cubicBezTo>
                    <a:pt x="425227" y="64540"/>
                    <a:pt x="425585" y="64910"/>
                    <a:pt x="425758" y="65379"/>
                  </a:cubicBezTo>
                  <a:lnTo>
                    <a:pt x="425671" y="65293"/>
                  </a:lnTo>
                  <a:cubicBezTo>
                    <a:pt x="426140" y="65453"/>
                    <a:pt x="426511" y="65836"/>
                    <a:pt x="426659" y="66317"/>
                  </a:cubicBezTo>
                  <a:lnTo>
                    <a:pt x="426560" y="66218"/>
                  </a:lnTo>
                  <a:cubicBezTo>
                    <a:pt x="427054" y="66366"/>
                    <a:pt x="427424" y="66749"/>
                    <a:pt x="427560" y="67243"/>
                  </a:cubicBezTo>
                  <a:lnTo>
                    <a:pt x="427449" y="67144"/>
                  </a:lnTo>
                  <a:cubicBezTo>
                    <a:pt x="429028" y="68958"/>
                    <a:pt x="430954" y="70476"/>
                    <a:pt x="432200" y="72587"/>
                  </a:cubicBezTo>
                  <a:lnTo>
                    <a:pt x="432200" y="72587"/>
                  </a:lnTo>
                  <a:cubicBezTo>
                    <a:pt x="432583" y="72846"/>
                    <a:pt x="432904" y="73192"/>
                    <a:pt x="433126" y="73599"/>
                  </a:cubicBezTo>
                  <a:lnTo>
                    <a:pt x="433052" y="73525"/>
                  </a:lnTo>
                  <a:cubicBezTo>
                    <a:pt x="433484" y="73735"/>
                    <a:pt x="433830" y="74105"/>
                    <a:pt x="434015" y="74562"/>
                  </a:cubicBezTo>
                  <a:lnTo>
                    <a:pt x="433916" y="74463"/>
                  </a:lnTo>
                  <a:cubicBezTo>
                    <a:pt x="434397" y="74623"/>
                    <a:pt x="434768" y="75018"/>
                    <a:pt x="434891" y="75512"/>
                  </a:cubicBezTo>
                  <a:lnTo>
                    <a:pt x="434780" y="75413"/>
                  </a:lnTo>
                  <a:cubicBezTo>
                    <a:pt x="437248" y="78203"/>
                    <a:pt x="440173" y="80498"/>
                    <a:pt x="442309" y="83559"/>
                  </a:cubicBezTo>
                  <a:lnTo>
                    <a:pt x="442309" y="83559"/>
                  </a:lnTo>
                  <a:cubicBezTo>
                    <a:pt x="442654" y="83843"/>
                    <a:pt x="442963" y="84152"/>
                    <a:pt x="443247" y="84485"/>
                  </a:cubicBezTo>
                  <a:lnTo>
                    <a:pt x="443247" y="84485"/>
                  </a:lnTo>
                  <a:cubicBezTo>
                    <a:pt x="444407" y="85126"/>
                    <a:pt x="445357" y="86077"/>
                    <a:pt x="445987" y="87249"/>
                  </a:cubicBezTo>
                  <a:lnTo>
                    <a:pt x="445987" y="87249"/>
                  </a:lnTo>
                  <a:cubicBezTo>
                    <a:pt x="446345" y="87533"/>
                    <a:pt x="446653" y="87879"/>
                    <a:pt x="446900" y="88261"/>
                  </a:cubicBezTo>
                  <a:lnTo>
                    <a:pt x="446826" y="88187"/>
                  </a:lnTo>
                  <a:cubicBezTo>
                    <a:pt x="447258" y="88410"/>
                    <a:pt x="447591" y="88780"/>
                    <a:pt x="447776" y="89224"/>
                  </a:cubicBezTo>
                  <a:lnTo>
                    <a:pt x="447690" y="89138"/>
                  </a:lnTo>
                  <a:cubicBezTo>
                    <a:pt x="448159" y="89310"/>
                    <a:pt x="448517" y="89706"/>
                    <a:pt x="448653" y="90187"/>
                  </a:cubicBezTo>
                  <a:lnTo>
                    <a:pt x="448541" y="90088"/>
                  </a:lnTo>
                  <a:cubicBezTo>
                    <a:pt x="449985" y="91446"/>
                    <a:pt x="451281" y="92964"/>
                    <a:pt x="452404" y="94593"/>
                  </a:cubicBezTo>
                  <a:lnTo>
                    <a:pt x="452404" y="94593"/>
                  </a:lnTo>
                  <a:cubicBezTo>
                    <a:pt x="452775" y="94864"/>
                    <a:pt x="453083" y="95198"/>
                    <a:pt x="453330" y="95593"/>
                  </a:cubicBezTo>
                  <a:lnTo>
                    <a:pt x="453330" y="95593"/>
                  </a:lnTo>
                  <a:cubicBezTo>
                    <a:pt x="453750" y="95827"/>
                    <a:pt x="454071" y="96185"/>
                    <a:pt x="454268" y="96617"/>
                  </a:cubicBezTo>
                  <a:lnTo>
                    <a:pt x="454194" y="96531"/>
                  </a:lnTo>
                  <a:cubicBezTo>
                    <a:pt x="454651" y="96716"/>
                    <a:pt x="454996" y="97098"/>
                    <a:pt x="455157" y="97567"/>
                  </a:cubicBezTo>
                  <a:lnTo>
                    <a:pt x="455046" y="97481"/>
                  </a:lnTo>
                  <a:cubicBezTo>
                    <a:pt x="456490" y="98839"/>
                    <a:pt x="457773" y="100369"/>
                    <a:pt x="458859" y="102035"/>
                  </a:cubicBezTo>
                  <a:lnTo>
                    <a:pt x="458859" y="102035"/>
                  </a:lnTo>
                  <a:cubicBezTo>
                    <a:pt x="459279" y="102270"/>
                    <a:pt x="459600" y="102652"/>
                    <a:pt x="459773" y="103097"/>
                  </a:cubicBezTo>
                  <a:lnTo>
                    <a:pt x="459674" y="102973"/>
                  </a:lnTo>
                  <a:cubicBezTo>
                    <a:pt x="460723" y="106824"/>
                    <a:pt x="460081" y="108034"/>
                    <a:pt x="456552" y="108663"/>
                  </a:cubicBezTo>
                  <a:cubicBezTo>
                    <a:pt x="454737" y="108897"/>
                    <a:pt x="452898" y="108935"/>
                    <a:pt x="451084" y="108737"/>
                  </a:cubicBezTo>
                  <a:cubicBezTo>
                    <a:pt x="439112" y="107898"/>
                    <a:pt x="427115" y="107429"/>
                    <a:pt x="415119" y="106960"/>
                  </a:cubicBezTo>
                  <a:cubicBezTo>
                    <a:pt x="400382" y="106392"/>
                    <a:pt x="385695" y="104615"/>
                    <a:pt x="370934" y="105257"/>
                  </a:cubicBezTo>
                  <a:cubicBezTo>
                    <a:pt x="348595" y="106244"/>
                    <a:pt x="326243" y="106417"/>
                    <a:pt x="303916" y="107207"/>
                  </a:cubicBezTo>
                  <a:cubicBezTo>
                    <a:pt x="267247" y="108355"/>
                    <a:pt x="230801" y="113353"/>
                    <a:pt x="195169" y="122104"/>
                  </a:cubicBezTo>
                  <a:cubicBezTo>
                    <a:pt x="189232" y="123424"/>
                    <a:pt x="183444" y="125350"/>
                    <a:pt x="177890" y="127843"/>
                  </a:cubicBezTo>
                  <a:cubicBezTo>
                    <a:pt x="170941" y="130496"/>
                    <a:pt x="164177" y="133631"/>
                    <a:pt x="157500" y="136951"/>
                  </a:cubicBezTo>
                  <a:cubicBezTo>
                    <a:pt x="147219" y="142086"/>
                    <a:pt x="140320" y="150812"/>
                    <a:pt x="133273" y="159389"/>
                  </a:cubicBezTo>
                  <a:cubicBezTo>
                    <a:pt x="127102" y="166955"/>
                    <a:pt x="121498" y="174903"/>
                    <a:pt x="118524" y="184395"/>
                  </a:cubicBezTo>
                  <a:cubicBezTo>
                    <a:pt x="118030" y="185974"/>
                    <a:pt x="116981" y="187320"/>
                    <a:pt x="115586" y="188208"/>
                  </a:cubicBezTo>
                  <a:close/>
                </a:path>
              </a:pathLst>
            </a:custGeom>
            <a:solidFill>
              <a:srgbClr val="61EF00"/>
            </a:solidFill>
            <a:ln w="1231" cap="flat">
              <a:noFill/>
              <a:prstDash val="solid"/>
              <a:miter/>
            </a:ln>
          </p:spPr>
          <p:txBody>
            <a:bodyPr rtlCol="0" anchor="ctr"/>
            <a:lstStyle/>
            <a:p>
              <a:endParaRPr lang="es-CO"/>
            </a:p>
          </p:txBody>
        </p:sp>
        <p:sp>
          <p:nvSpPr>
            <p:cNvPr id="653" name="Freeform: Shape 652">
              <a:extLst>
                <a:ext uri="{FF2B5EF4-FFF2-40B4-BE49-F238E27FC236}">
                  <a16:creationId xmlns:a16="http://schemas.microsoft.com/office/drawing/2014/main" id="{C7421340-3881-326C-7B5E-7B3BF6760F2F}"/>
                </a:ext>
              </a:extLst>
            </p:cNvPr>
            <p:cNvSpPr/>
            <p:nvPr/>
          </p:nvSpPr>
          <p:spPr>
            <a:xfrm>
              <a:off x="-1277612" y="6572105"/>
              <a:ext cx="612698" cy="1010515"/>
            </a:xfrm>
            <a:custGeom>
              <a:avLst/>
              <a:gdLst>
                <a:gd name="connsiteX0" fmla="*/ 100687 w 612698"/>
                <a:gd name="connsiteY0" fmla="*/ 492262 h 1010515"/>
                <a:gd name="connsiteX1" fmla="*/ 110092 w 612698"/>
                <a:gd name="connsiteY1" fmla="*/ 528820 h 1010515"/>
                <a:gd name="connsiteX2" fmla="*/ 119966 w 612698"/>
                <a:gd name="connsiteY2" fmla="*/ 561452 h 1010515"/>
                <a:gd name="connsiteX3" fmla="*/ 132049 w 612698"/>
                <a:gd name="connsiteY3" fmla="*/ 585446 h 1010515"/>
                <a:gd name="connsiteX4" fmla="*/ 161855 w 612698"/>
                <a:gd name="connsiteY4" fmla="*/ 621522 h 1010515"/>
                <a:gd name="connsiteX5" fmla="*/ 185132 w 612698"/>
                <a:gd name="connsiteY5" fmla="*/ 639714 h 1010515"/>
                <a:gd name="connsiteX6" fmla="*/ 208175 w 612698"/>
                <a:gd name="connsiteY6" fmla="*/ 654315 h 1010515"/>
                <a:gd name="connsiteX7" fmla="*/ 235328 w 612698"/>
                <a:gd name="connsiteY7" fmla="*/ 663275 h 1010515"/>
                <a:gd name="connsiteX8" fmla="*/ 279081 w 612698"/>
                <a:gd name="connsiteY8" fmla="*/ 671212 h 1010515"/>
                <a:gd name="connsiteX9" fmla="*/ 305209 w 612698"/>
                <a:gd name="connsiteY9" fmla="*/ 674371 h 1010515"/>
                <a:gd name="connsiteX10" fmla="*/ 340175 w 612698"/>
                <a:gd name="connsiteY10" fmla="*/ 676259 h 1010515"/>
                <a:gd name="connsiteX11" fmla="*/ 368673 w 612698"/>
                <a:gd name="connsiteY11" fmla="*/ 678531 h 1010515"/>
                <a:gd name="connsiteX12" fmla="*/ 398294 w 612698"/>
                <a:gd name="connsiteY12" fmla="*/ 678012 h 1010515"/>
                <a:gd name="connsiteX13" fmla="*/ 402392 w 612698"/>
                <a:gd name="connsiteY13" fmla="*/ 677889 h 1010515"/>
                <a:gd name="connsiteX14" fmla="*/ 431704 w 612698"/>
                <a:gd name="connsiteY14" fmla="*/ 674680 h 1010515"/>
                <a:gd name="connsiteX15" fmla="*/ 480690 w 612698"/>
                <a:gd name="connsiteY15" fmla="*/ 659437 h 1010515"/>
                <a:gd name="connsiteX16" fmla="*/ 507411 w 612698"/>
                <a:gd name="connsiteY16" fmla="*/ 647762 h 1010515"/>
                <a:gd name="connsiteX17" fmla="*/ 522790 w 612698"/>
                <a:gd name="connsiteY17" fmla="*/ 635173 h 1010515"/>
                <a:gd name="connsiteX18" fmla="*/ 541970 w 612698"/>
                <a:gd name="connsiteY18" fmla="*/ 610920 h 1010515"/>
                <a:gd name="connsiteX19" fmla="*/ 556780 w 612698"/>
                <a:gd name="connsiteY19" fmla="*/ 584854 h 1010515"/>
                <a:gd name="connsiteX20" fmla="*/ 570986 w 612698"/>
                <a:gd name="connsiteY20" fmla="*/ 539187 h 1010515"/>
                <a:gd name="connsiteX21" fmla="*/ 581292 w 612698"/>
                <a:gd name="connsiteY21" fmla="*/ 494484 h 1010515"/>
                <a:gd name="connsiteX22" fmla="*/ 584316 w 612698"/>
                <a:gd name="connsiteY22" fmla="*/ 473835 h 1010515"/>
                <a:gd name="connsiteX23" fmla="*/ 589684 w 612698"/>
                <a:gd name="connsiteY23" fmla="*/ 450385 h 1010515"/>
                <a:gd name="connsiteX24" fmla="*/ 599558 w 612698"/>
                <a:gd name="connsiteY24" fmla="*/ 420048 h 1010515"/>
                <a:gd name="connsiteX25" fmla="*/ 601718 w 612698"/>
                <a:gd name="connsiteY25" fmla="*/ 412729 h 1010515"/>
                <a:gd name="connsiteX26" fmla="*/ 601817 w 612698"/>
                <a:gd name="connsiteY26" fmla="*/ 415914 h 1010515"/>
                <a:gd name="connsiteX27" fmla="*/ 603051 w 612698"/>
                <a:gd name="connsiteY27" fmla="*/ 459741 h 1010515"/>
                <a:gd name="connsiteX28" fmla="*/ 603310 w 612698"/>
                <a:gd name="connsiteY28" fmla="*/ 472083 h 1010515"/>
                <a:gd name="connsiteX29" fmla="*/ 606766 w 612698"/>
                <a:gd name="connsiteY29" fmla="*/ 506517 h 1010515"/>
                <a:gd name="connsiteX30" fmla="*/ 609703 w 612698"/>
                <a:gd name="connsiteY30" fmla="*/ 533177 h 1010515"/>
                <a:gd name="connsiteX31" fmla="*/ 607075 w 612698"/>
                <a:gd name="connsiteY31" fmla="*/ 557219 h 1010515"/>
                <a:gd name="connsiteX32" fmla="*/ 605470 w 612698"/>
                <a:gd name="connsiteY32" fmla="*/ 590963 h 1010515"/>
                <a:gd name="connsiteX33" fmla="*/ 603372 w 612698"/>
                <a:gd name="connsiteY33" fmla="*/ 619152 h 1010515"/>
                <a:gd name="connsiteX34" fmla="*/ 600015 w 612698"/>
                <a:gd name="connsiteY34" fmla="*/ 648169 h 1010515"/>
                <a:gd name="connsiteX35" fmla="*/ 596979 w 612698"/>
                <a:gd name="connsiteY35" fmla="*/ 669397 h 1010515"/>
                <a:gd name="connsiteX36" fmla="*/ 594510 w 612698"/>
                <a:gd name="connsiteY36" fmla="*/ 693921 h 1010515"/>
                <a:gd name="connsiteX37" fmla="*/ 591635 w 612698"/>
                <a:gd name="connsiteY37" fmla="*/ 709583 h 1010515"/>
                <a:gd name="connsiteX38" fmla="*/ 582094 w 612698"/>
                <a:gd name="connsiteY38" fmla="*/ 744339 h 1010515"/>
                <a:gd name="connsiteX39" fmla="*/ 574911 w 612698"/>
                <a:gd name="connsiteY39" fmla="*/ 768394 h 1010515"/>
                <a:gd name="connsiteX40" fmla="*/ 566074 w 612698"/>
                <a:gd name="connsiteY40" fmla="*/ 809395 h 1010515"/>
                <a:gd name="connsiteX41" fmla="*/ 563926 w 612698"/>
                <a:gd name="connsiteY41" fmla="*/ 823378 h 1010515"/>
                <a:gd name="connsiteX42" fmla="*/ 561519 w 612698"/>
                <a:gd name="connsiteY42" fmla="*/ 848803 h 1010515"/>
                <a:gd name="connsiteX43" fmla="*/ 560680 w 612698"/>
                <a:gd name="connsiteY43" fmla="*/ 887632 h 1010515"/>
                <a:gd name="connsiteX44" fmla="*/ 563038 w 612698"/>
                <a:gd name="connsiteY44" fmla="*/ 919944 h 1010515"/>
                <a:gd name="connsiteX45" fmla="*/ 548610 w 612698"/>
                <a:gd name="connsiteY45" fmla="*/ 951144 h 1010515"/>
                <a:gd name="connsiteX46" fmla="*/ 521333 w 612698"/>
                <a:gd name="connsiteY46" fmla="*/ 960364 h 1010515"/>
                <a:gd name="connsiteX47" fmla="*/ 481616 w 612698"/>
                <a:gd name="connsiteY47" fmla="*/ 960549 h 1010515"/>
                <a:gd name="connsiteX48" fmla="*/ 463350 w 612698"/>
                <a:gd name="connsiteY48" fmla="*/ 961092 h 1010515"/>
                <a:gd name="connsiteX49" fmla="*/ 435814 w 612698"/>
                <a:gd name="connsiteY49" fmla="*/ 957723 h 1010515"/>
                <a:gd name="connsiteX50" fmla="*/ 408921 w 612698"/>
                <a:gd name="connsiteY50" fmla="*/ 928200 h 1010515"/>
                <a:gd name="connsiteX51" fmla="*/ 407156 w 612698"/>
                <a:gd name="connsiteY51" fmla="*/ 912810 h 1010515"/>
                <a:gd name="connsiteX52" fmla="*/ 406292 w 612698"/>
                <a:gd name="connsiteY52" fmla="*/ 882226 h 1010515"/>
                <a:gd name="connsiteX53" fmla="*/ 408588 w 612698"/>
                <a:gd name="connsiteY53" fmla="*/ 855406 h 1010515"/>
                <a:gd name="connsiteX54" fmla="*/ 408847 w 612698"/>
                <a:gd name="connsiteY54" fmla="*/ 850395 h 1010515"/>
                <a:gd name="connsiteX55" fmla="*/ 409279 w 612698"/>
                <a:gd name="connsiteY55" fmla="*/ 838053 h 1010515"/>
                <a:gd name="connsiteX56" fmla="*/ 417733 w 612698"/>
                <a:gd name="connsiteY56" fmla="*/ 828019 h 1010515"/>
                <a:gd name="connsiteX57" fmla="*/ 469311 w 612698"/>
                <a:gd name="connsiteY57" fmla="*/ 803112 h 1010515"/>
                <a:gd name="connsiteX58" fmla="*/ 481999 w 612698"/>
                <a:gd name="connsiteY58" fmla="*/ 792004 h 1010515"/>
                <a:gd name="connsiteX59" fmla="*/ 499278 w 612698"/>
                <a:gd name="connsiteY59" fmla="*/ 775059 h 1010515"/>
                <a:gd name="connsiteX60" fmla="*/ 501956 w 612698"/>
                <a:gd name="connsiteY60" fmla="*/ 771590 h 1010515"/>
                <a:gd name="connsiteX61" fmla="*/ 495205 w 612698"/>
                <a:gd name="connsiteY61" fmla="*/ 772343 h 1010515"/>
                <a:gd name="connsiteX62" fmla="*/ 464868 w 612698"/>
                <a:gd name="connsiteY62" fmla="*/ 775775 h 1010515"/>
                <a:gd name="connsiteX63" fmla="*/ 431161 w 612698"/>
                <a:gd name="connsiteY63" fmla="*/ 778082 h 1010515"/>
                <a:gd name="connsiteX64" fmla="*/ 370092 w 612698"/>
                <a:gd name="connsiteY64" fmla="*/ 777132 h 1010515"/>
                <a:gd name="connsiteX65" fmla="*/ 331116 w 612698"/>
                <a:gd name="connsiteY65" fmla="*/ 772640 h 1010515"/>
                <a:gd name="connsiteX66" fmla="*/ 304469 w 612698"/>
                <a:gd name="connsiteY66" fmla="*/ 768838 h 1010515"/>
                <a:gd name="connsiteX67" fmla="*/ 255828 w 612698"/>
                <a:gd name="connsiteY67" fmla="*/ 764543 h 1010515"/>
                <a:gd name="connsiteX68" fmla="*/ 239450 w 612698"/>
                <a:gd name="connsiteY68" fmla="*/ 768160 h 1010515"/>
                <a:gd name="connsiteX69" fmla="*/ 226972 w 612698"/>
                <a:gd name="connsiteY69" fmla="*/ 780279 h 1010515"/>
                <a:gd name="connsiteX70" fmla="*/ 216654 w 612698"/>
                <a:gd name="connsiteY70" fmla="*/ 812851 h 1010515"/>
                <a:gd name="connsiteX71" fmla="*/ 216370 w 612698"/>
                <a:gd name="connsiteY71" fmla="*/ 840188 h 1010515"/>
                <a:gd name="connsiteX72" fmla="*/ 216284 w 612698"/>
                <a:gd name="connsiteY72" fmla="*/ 854320 h 1010515"/>
                <a:gd name="connsiteX73" fmla="*/ 215865 w 612698"/>
                <a:gd name="connsiteY73" fmla="*/ 864367 h 1010515"/>
                <a:gd name="connsiteX74" fmla="*/ 216555 w 612698"/>
                <a:gd name="connsiteY74" fmla="*/ 901813 h 1010515"/>
                <a:gd name="connsiteX75" fmla="*/ 213668 w 612698"/>
                <a:gd name="connsiteY75" fmla="*/ 935334 h 1010515"/>
                <a:gd name="connsiteX76" fmla="*/ 206916 w 612698"/>
                <a:gd name="connsiteY76" fmla="*/ 962771 h 1010515"/>
                <a:gd name="connsiteX77" fmla="*/ 187971 w 612698"/>
                <a:gd name="connsiteY77" fmla="*/ 988554 h 1010515"/>
                <a:gd name="connsiteX78" fmla="*/ 146822 w 612698"/>
                <a:gd name="connsiteY78" fmla="*/ 1006944 h 1010515"/>
                <a:gd name="connsiteX79" fmla="*/ 125507 w 612698"/>
                <a:gd name="connsiteY79" fmla="*/ 1008943 h 1010515"/>
                <a:gd name="connsiteX80" fmla="*/ 78002 w 612698"/>
                <a:gd name="connsiteY80" fmla="*/ 1007992 h 1010515"/>
                <a:gd name="connsiteX81" fmla="*/ 42654 w 612698"/>
                <a:gd name="connsiteY81" fmla="*/ 988443 h 1010515"/>
                <a:gd name="connsiteX82" fmla="*/ 27325 w 612698"/>
                <a:gd name="connsiteY82" fmla="*/ 955464 h 1010515"/>
                <a:gd name="connsiteX83" fmla="*/ 25807 w 612698"/>
                <a:gd name="connsiteY83" fmla="*/ 944616 h 1010515"/>
                <a:gd name="connsiteX84" fmla="*/ 24993 w 612698"/>
                <a:gd name="connsiteY84" fmla="*/ 940185 h 1010515"/>
                <a:gd name="connsiteX85" fmla="*/ 21648 w 612698"/>
                <a:gd name="connsiteY85" fmla="*/ 915155 h 1010515"/>
                <a:gd name="connsiteX86" fmla="*/ 19636 w 612698"/>
                <a:gd name="connsiteY86" fmla="*/ 898073 h 1010515"/>
                <a:gd name="connsiteX87" fmla="*/ 17723 w 612698"/>
                <a:gd name="connsiteY87" fmla="*/ 873599 h 1010515"/>
                <a:gd name="connsiteX88" fmla="*/ 13453 w 612698"/>
                <a:gd name="connsiteY88" fmla="*/ 844409 h 1010515"/>
                <a:gd name="connsiteX89" fmla="*/ 7405 w 612698"/>
                <a:gd name="connsiteY89" fmla="*/ 801730 h 1010515"/>
                <a:gd name="connsiteX90" fmla="*/ 2777 w 612698"/>
                <a:gd name="connsiteY90" fmla="*/ 743722 h 1010515"/>
                <a:gd name="connsiteX91" fmla="*/ -926 w 612698"/>
                <a:gd name="connsiteY91" fmla="*/ 661338 h 1010515"/>
                <a:gd name="connsiteX92" fmla="*/ -2641 w 612698"/>
                <a:gd name="connsiteY92" fmla="*/ 619547 h 1010515"/>
                <a:gd name="connsiteX93" fmla="*/ -1556 w 612698"/>
                <a:gd name="connsiteY93" fmla="*/ 592802 h 1010515"/>
                <a:gd name="connsiteX94" fmla="*/ -864 w 612698"/>
                <a:gd name="connsiteY94" fmla="*/ 588297 h 1010515"/>
                <a:gd name="connsiteX95" fmla="*/ -37 w 612698"/>
                <a:gd name="connsiteY95" fmla="*/ 526191 h 1010515"/>
                <a:gd name="connsiteX96" fmla="*/ -482 w 612698"/>
                <a:gd name="connsiteY96" fmla="*/ 468183 h 1010515"/>
                <a:gd name="connsiteX97" fmla="*/ -62 w 612698"/>
                <a:gd name="connsiteY97" fmla="*/ 441721 h 1010515"/>
                <a:gd name="connsiteX98" fmla="*/ -445 w 612698"/>
                <a:gd name="connsiteY98" fmla="*/ 396055 h 1010515"/>
                <a:gd name="connsiteX99" fmla="*/ 1678 w 612698"/>
                <a:gd name="connsiteY99" fmla="*/ 337171 h 1010515"/>
                <a:gd name="connsiteX100" fmla="*/ 1172 w 612698"/>
                <a:gd name="connsiteY100" fmla="*/ 310684 h 1010515"/>
                <a:gd name="connsiteX101" fmla="*/ 1407 w 612698"/>
                <a:gd name="connsiteY101" fmla="*/ 275040 h 1010515"/>
                <a:gd name="connsiteX102" fmla="*/ 3246 w 612698"/>
                <a:gd name="connsiteY102" fmla="*/ 255971 h 1010515"/>
                <a:gd name="connsiteX103" fmla="*/ 7294 w 612698"/>
                <a:gd name="connsiteY103" fmla="*/ 223376 h 1010515"/>
                <a:gd name="connsiteX104" fmla="*/ 11466 w 612698"/>
                <a:gd name="connsiteY104" fmla="*/ 192150 h 1010515"/>
                <a:gd name="connsiteX105" fmla="*/ 19488 w 612698"/>
                <a:gd name="connsiteY105" fmla="*/ 136610 h 1010515"/>
                <a:gd name="connsiteX106" fmla="*/ 26721 w 612698"/>
                <a:gd name="connsiteY106" fmla="*/ 87871 h 1010515"/>
                <a:gd name="connsiteX107" fmla="*/ 34472 w 612698"/>
                <a:gd name="connsiteY107" fmla="*/ 57349 h 1010515"/>
                <a:gd name="connsiteX108" fmla="*/ 37569 w 612698"/>
                <a:gd name="connsiteY108" fmla="*/ 45414 h 1010515"/>
                <a:gd name="connsiteX109" fmla="*/ 47505 w 612698"/>
                <a:gd name="connsiteY109" fmla="*/ 18989 h 1010515"/>
                <a:gd name="connsiteX110" fmla="*/ 55194 w 612698"/>
                <a:gd name="connsiteY110" fmla="*/ 2475 h 1010515"/>
                <a:gd name="connsiteX111" fmla="*/ 57749 w 612698"/>
                <a:gd name="connsiteY111" fmla="*/ -1573 h 1010515"/>
                <a:gd name="connsiteX112" fmla="*/ 55725 w 612698"/>
                <a:gd name="connsiteY112" fmla="*/ 5832 h 1010515"/>
                <a:gd name="connsiteX113" fmla="*/ 52244 w 612698"/>
                <a:gd name="connsiteY113" fmla="*/ 26382 h 1010515"/>
                <a:gd name="connsiteX114" fmla="*/ 50269 w 612698"/>
                <a:gd name="connsiteY114" fmla="*/ 51745 h 1010515"/>
                <a:gd name="connsiteX115" fmla="*/ 49467 w 612698"/>
                <a:gd name="connsiteY115" fmla="*/ 69913 h 1010515"/>
                <a:gd name="connsiteX116" fmla="*/ 48529 w 612698"/>
                <a:gd name="connsiteY116" fmla="*/ 93561 h 1010515"/>
                <a:gd name="connsiteX117" fmla="*/ 47999 w 612698"/>
                <a:gd name="connsiteY117" fmla="*/ 135956 h 1010515"/>
                <a:gd name="connsiteX118" fmla="*/ 49455 w 612698"/>
                <a:gd name="connsiteY118" fmla="*/ 157222 h 1010515"/>
                <a:gd name="connsiteX119" fmla="*/ 49566 w 612698"/>
                <a:gd name="connsiteY119" fmla="*/ 160924 h 1010515"/>
                <a:gd name="connsiteX120" fmla="*/ 49566 w 612698"/>
                <a:gd name="connsiteY120" fmla="*/ 188336 h 1010515"/>
                <a:gd name="connsiteX121" fmla="*/ 51195 w 612698"/>
                <a:gd name="connsiteY121" fmla="*/ 214168 h 1010515"/>
                <a:gd name="connsiteX122" fmla="*/ 50726 w 612698"/>
                <a:gd name="connsiteY122" fmla="*/ 236458 h 1010515"/>
                <a:gd name="connsiteX123" fmla="*/ 50726 w 612698"/>
                <a:gd name="connsiteY123" fmla="*/ 244185 h 1010515"/>
                <a:gd name="connsiteX124" fmla="*/ 51430 w 612698"/>
                <a:gd name="connsiteY124" fmla="*/ 252318 h 1010515"/>
                <a:gd name="connsiteX125" fmla="*/ 53898 w 612698"/>
                <a:gd name="connsiteY125" fmla="*/ 280335 h 1010515"/>
                <a:gd name="connsiteX126" fmla="*/ 54910 w 612698"/>
                <a:gd name="connsiteY126" fmla="*/ 290727 h 1010515"/>
                <a:gd name="connsiteX127" fmla="*/ 59427 w 612698"/>
                <a:gd name="connsiteY127" fmla="*/ 329457 h 1010515"/>
                <a:gd name="connsiteX128" fmla="*/ 72781 w 612698"/>
                <a:gd name="connsiteY128" fmla="*/ 391550 h 1010515"/>
                <a:gd name="connsiteX129" fmla="*/ 89801 w 612698"/>
                <a:gd name="connsiteY129" fmla="*/ 454779 h 1010515"/>
                <a:gd name="connsiteX130" fmla="*/ 94294 w 612698"/>
                <a:gd name="connsiteY130" fmla="*/ 469466 h 1010515"/>
                <a:gd name="connsiteX131" fmla="*/ 94973 w 612698"/>
                <a:gd name="connsiteY131" fmla="*/ 471231 h 1010515"/>
                <a:gd name="connsiteX132" fmla="*/ 100687 w 612698"/>
                <a:gd name="connsiteY132" fmla="*/ 492262 h 1010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612698" h="1010515">
                  <a:moveTo>
                    <a:pt x="100687" y="492262"/>
                  </a:moveTo>
                  <a:cubicBezTo>
                    <a:pt x="101428" y="496261"/>
                    <a:pt x="105032" y="506937"/>
                    <a:pt x="110092" y="528820"/>
                  </a:cubicBezTo>
                  <a:cubicBezTo>
                    <a:pt x="112770" y="539878"/>
                    <a:pt x="116066" y="550764"/>
                    <a:pt x="119966" y="561452"/>
                  </a:cubicBezTo>
                  <a:cubicBezTo>
                    <a:pt x="122977" y="569969"/>
                    <a:pt x="127371" y="577732"/>
                    <a:pt x="132049" y="585446"/>
                  </a:cubicBezTo>
                  <a:cubicBezTo>
                    <a:pt x="140269" y="598800"/>
                    <a:pt x="150290" y="610932"/>
                    <a:pt x="161855" y="621522"/>
                  </a:cubicBezTo>
                  <a:cubicBezTo>
                    <a:pt x="169063" y="628298"/>
                    <a:pt x="177320" y="633704"/>
                    <a:pt x="185132" y="639714"/>
                  </a:cubicBezTo>
                  <a:cubicBezTo>
                    <a:pt x="192303" y="645330"/>
                    <a:pt x="200029" y="650230"/>
                    <a:pt x="208175" y="654315"/>
                  </a:cubicBezTo>
                  <a:cubicBezTo>
                    <a:pt x="216840" y="658351"/>
                    <a:pt x="225960" y="661363"/>
                    <a:pt x="235328" y="663275"/>
                  </a:cubicBezTo>
                  <a:cubicBezTo>
                    <a:pt x="249806" y="666546"/>
                    <a:pt x="264542" y="668286"/>
                    <a:pt x="279081" y="671212"/>
                  </a:cubicBezTo>
                  <a:cubicBezTo>
                    <a:pt x="287696" y="672927"/>
                    <a:pt x="296434" y="673989"/>
                    <a:pt x="305209" y="674371"/>
                  </a:cubicBezTo>
                  <a:cubicBezTo>
                    <a:pt x="316873" y="674914"/>
                    <a:pt x="328549" y="675420"/>
                    <a:pt x="340175" y="676259"/>
                  </a:cubicBezTo>
                  <a:cubicBezTo>
                    <a:pt x="349666" y="676938"/>
                    <a:pt x="359182" y="677901"/>
                    <a:pt x="368673" y="678531"/>
                  </a:cubicBezTo>
                  <a:cubicBezTo>
                    <a:pt x="378473" y="679172"/>
                    <a:pt x="388420" y="679654"/>
                    <a:pt x="398294" y="678012"/>
                  </a:cubicBezTo>
                  <a:cubicBezTo>
                    <a:pt x="399652" y="677876"/>
                    <a:pt x="401022" y="677827"/>
                    <a:pt x="402392" y="677889"/>
                  </a:cubicBezTo>
                  <a:cubicBezTo>
                    <a:pt x="412265" y="677716"/>
                    <a:pt x="421979" y="676173"/>
                    <a:pt x="431704" y="674680"/>
                  </a:cubicBezTo>
                  <a:cubicBezTo>
                    <a:pt x="448798" y="672063"/>
                    <a:pt x="464757" y="665818"/>
                    <a:pt x="480690" y="659437"/>
                  </a:cubicBezTo>
                  <a:cubicBezTo>
                    <a:pt x="489725" y="655809"/>
                    <a:pt x="498821" y="652365"/>
                    <a:pt x="507411" y="647762"/>
                  </a:cubicBezTo>
                  <a:cubicBezTo>
                    <a:pt x="513274" y="644552"/>
                    <a:pt x="518495" y="640282"/>
                    <a:pt x="522790" y="635173"/>
                  </a:cubicBezTo>
                  <a:cubicBezTo>
                    <a:pt x="529529" y="627348"/>
                    <a:pt x="535774" y="619128"/>
                    <a:pt x="541970" y="610920"/>
                  </a:cubicBezTo>
                  <a:cubicBezTo>
                    <a:pt x="548017" y="602898"/>
                    <a:pt x="553386" y="594419"/>
                    <a:pt x="556780" y="584854"/>
                  </a:cubicBezTo>
                  <a:cubicBezTo>
                    <a:pt x="562124" y="569833"/>
                    <a:pt x="567431" y="554800"/>
                    <a:pt x="570986" y="539187"/>
                  </a:cubicBezTo>
                  <a:cubicBezTo>
                    <a:pt x="574393" y="524278"/>
                    <a:pt x="578539" y="509566"/>
                    <a:pt x="581292" y="494484"/>
                  </a:cubicBezTo>
                  <a:cubicBezTo>
                    <a:pt x="582526" y="487646"/>
                    <a:pt x="583402" y="480735"/>
                    <a:pt x="584316" y="473835"/>
                  </a:cubicBezTo>
                  <a:cubicBezTo>
                    <a:pt x="585377" y="465850"/>
                    <a:pt x="587623" y="458136"/>
                    <a:pt x="589684" y="450385"/>
                  </a:cubicBezTo>
                  <a:cubicBezTo>
                    <a:pt x="592424" y="440104"/>
                    <a:pt x="596115" y="430119"/>
                    <a:pt x="599558" y="420048"/>
                  </a:cubicBezTo>
                  <a:cubicBezTo>
                    <a:pt x="600385" y="417580"/>
                    <a:pt x="600262" y="414939"/>
                    <a:pt x="601718" y="412729"/>
                  </a:cubicBezTo>
                  <a:cubicBezTo>
                    <a:pt x="601718" y="413791"/>
                    <a:pt x="601866" y="414852"/>
                    <a:pt x="601817" y="415914"/>
                  </a:cubicBezTo>
                  <a:cubicBezTo>
                    <a:pt x="601113" y="430552"/>
                    <a:pt x="602940" y="445127"/>
                    <a:pt x="603051" y="459741"/>
                  </a:cubicBezTo>
                  <a:cubicBezTo>
                    <a:pt x="603051" y="463851"/>
                    <a:pt x="603434" y="467973"/>
                    <a:pt x="603310" y="472083"/>
                  </a:cubicBezTo>
                  <a:cubicBezTo>
                    <a:pt x="603088" y="483660"/>
                    <a:pt x="604248" y="495212"/>
                    <a:pt x="606766" y="506517"/>
                  </a:cubicBezTo>
                  <a:cubicBezTo>
                    <a:pt x="608642" y="515268"/>
                    <a:pt x="610802" y="524044"/>
                    <a:pt x="609703" y="533177"/>
                  </a:cubicBezTo>
                  <a:cubicBezTo>
                    <a:pt x="608741" y="541174"/>
                    <a:pt x="608123" y="549221"/>
                    <a:pt x="607075" y="557219"/>
                  </a:cubicBezTo>
                  <a:cubicBezTo>
                    <a:pt x="605667" y="568414"/>
                    <a:pt x="605137" y="579694"/>
                    <a:pt x="605470" y="590963"/>
                  </a:cubicBezTo>
                  <a:cubicBezTo>
                    <a:pt x="605704" y="600454"/>
                    <a:pt x="604507" y="609785"/>
                    <a:pt x="603372" y="619152"/>
                  </a:cubicBezTo>
                  <a:cubicBezTo>
                    <a:pt x="602138" y="628816"/>
                    <a:pt x="600903" y="638480"/>
                    <a:pt x="600015" y="648169"/>
                  </a:cubicBezTo>
                  <a:cubicBezTo>
                    <a:pt x="599348" y="655315"/>
                    <a:pt x="598127" y="662350"/>
                    <a:pt x="596979" y="669397"/>
                  </a:cubicBezTo>
                  <a:cubicBezTo>
                    <a:pt x="595646" y="677518"/>
                    <a:pt x="595053" y="685726"/>
                    <a:pt x="594510" y="693921"/>
                  </a:cubicBezTo>
                  <a:cubicBezTo>
                    <a:pt x="594276" y="699253"/>
                    <a:pt x="593313" y="704523"/>
                    <a:pt x="591635" y="709583"/>
                  </a:cubicBezTo>
                  <a:cubicBezTo>
                    <a:pt x="587660" y="720938"/>
                    <a:pt x="584464" y="732552"/>
                    <a:pt x="582094" y="744339"/>
                  </a:cubicBezTo>
                  <a:cubicBezTo>
                    <a:pt x="580391" y="752559"/>
                    <a:pt x="577317" y="760384"/>
                    <a:pt x="574911" y="768394"/>
                  </a:cubicBezTo>
                  <a:cubicBezTo>
                    <a:pt x="570912" y="781810"/>
                    <a:pt x="567962" y="795522"/>
                    <a:pt x="566074" y="809395"/>
                  </a:cubicBezTo>
                  <a:cubicBezTo>
                    <a:pt x="565420" y="814060"/>
                    <a:pt x="564753" y="818738"/>
                    <a:pt x="563926" y="823378"/>
                  </a:cubicBezTo>
                  <a:cubicBezTo>
                    <a:pt x="562470" y="831783"/>
                    <a:pt x="561668" y="840275"/>
                    <a:pt x="561519" y="848803"/>
                  </a:cubicBezTo>
                  <a:cubicBezTo>
                    <a:pt x="561223" y="861750"/>
                    <a:pt x="560878" y="874722"/>
                    <a:pt x="560680" y="887632"/>
                  </a:cubicBezTo>
                  <a:cubicBezTo>
                    <a:pt x="560508" y="898468"/>
                    <a:pt x="561766" y="909206"/>
                    <a:pt x="563038" y="919944"/>
                  </a:cubicBezTo>
                  <a:cubicBezTo>
                    <a:pt x="564617" y="933261"/>
                    <a:pt x="558594" y="943295"/>
                    <a:pt x="548610" y="951144"/>
                  </a:cubicBezTo>
                  <a:cubicBezTo>
                    <a:pt x="540723" y="957315"/>
                    <a:pt x="531330" y="959784"/>
                    <a:pt x="521333" y="960364"/>
                  </a:cubicBezTo>
                  <a:cubicBezTo>
                    <a:pt x="508090" y="961179"/>
                    <a:pt x="494847" y="960426"/>
                    <a:pt x="481616" y="960549"/>
                  </a:cubicBezTo>
                  <a:cubicBezTo>
                    <a:pt x="475519" y="960549"/>
                    <a:pt x="469435" y="960920"/>
                    <a:pt x="463350" y="961092"/>
                  </a:cubicBezTo>
                  <a:cubicBezTo>
                    <a:pt x="454056" y="961425"/>
                    <a:pt x="444763" y="960278"/>
                    <a:pt x="435814" y="957723"/>
                  </a:cubicBezTo>
                  <a:cubicBezTo>
                    <a:pt x="420856" y="953341"/>
                    <a:pt x="412586" y="942715"/>
                    <a:pt x="408921" y="928200"/>
                  </a:cubicBezTo>
                  <a:cubicBezTo>
                    <a:pt x="407835" y="923140"/>
                    <a:pt x="407242" y="917981"/>
                    <a:pt x="407156" y="912810"/>
                  </a:cubicBezTo>
                  <a:cubicBezTo>
                    <a:pt x="406674" y="902615"/>
                    <a:pt x="406378" y="892420"/>
                    <a:pt x="406292" y="882226"/>
                  </a:cubicBezTo>
                  <a:cubicBezTo>
                    <a:pt x="406428" y="873241"/>
                    <a:pt x="407193" y="864280"/>
                    <a:pt x="408588" y="855406"/>
                  </a:cubicBezTo>
                  <a:cubicBezTo>
                    <a:pt x="408761" y="853740"/>
                    <a:pt x="408847" y="852074"/>
                    <a:pt x="408847" y="850395"/>
                  </a:cubicBezTo>
                  <a:cubicBezTo>
                    <a:pt x="408995" y="846298"/>
                    <a:pt x="408958" y="842176"/>
                    <a:pt x="409279" y="838053"/>
                  </a:cubicBezTo>
                  <a:cubicBezTo>
                    <a:pt x="409699" y="832795"/>
                    <a:pt x="412463" y="829414"/>
                    <a:pt x="417733" y="828019"/>
                  </a:cubicBezTo>
                  <a:cubicBezTo>
                    <a:pt x="436530" y="823082"/>
                    <a:pt x="453217" y="813702"/>
                    <a:pt x="469311" y="803112"/>
                  </a:cubicBezTo>
                  <a:cubicBezTo>
                    <a:pt x="474063" y="799977"/>
                    <a:pt x="477815" y="795781"/>
                    <a:pt x="481999" y="792004"/>
                  </a:cubicBezTo>
                  <a:cubicBezTo>
                    <a:pt x="488034" y="786611"/>
                    <a:pt x="493601" y="780773"/>
                    <a:pt x="499278" y="775059"/>
                  </a:cubicBezTo>
                  <a:cubicBezTo>
                    <a:pt x="500438" y="774133"/>
                    <a:pt x="501364" y="772948"/>
                    <a:pt x="501956" y="771590"/>
                  </a:cubicBezTo>
                  <a:cubicBezTo>
                    <a:pt x="499488" y="771023"/>
                    <a:pt x="497279" y="771887"/>
                    <a:pt x="495205" y="772343"/>
                  </a:cubicBezTo>
                  <a:cubicBezTo>
                    <a:pt x="485208" y="774343"/>
                    <a:pt x="475063" y="775491"/>
                    <a:pt x="464868" y="775775"/>
                  </a:cubicBezTo>
                  <a:cubicBezTo>
                    <a:pt x="453612" y="776280"/>
                    <a:pt x="442393" y="777280"/>
                    <a:pt x="431161" y="778082"/>
                  </a:cubicBezTo>
                  <a:cubicBezTo>
                    <a:pt x="410797" y="779527"/>
                    <a:pt x="390432" y="779934"/>
                    <a:pt x="370092" y="777132"/>
                  </a:cubicBezTo>
                  <a:cubicBezTo>
                    <a:pt x="357158" y="775355"/>
                    <a:pt x="344174" y="773429"/>
                    <a:pt x="331116" y="772640"/>
                  </a:cubicBezTo>
                  <a:cubicBezTo>
                    <a:pt x="322192" y="772072"/>
                    <a:pt x="313380" y="769813"/>
                    <a:pt x="304469" y="768838"/>
                  </a:cubicBezTo>
                  <a:cubicBezTo>
                    <a:pt x="288288" y="767061"/>
                    <a:pt x="272194" y="764309"/>
                    <a:pt x="255828" y="764543"/>
                  </a:cubicBezTo>
                  <a:cubicBezTo>
                    <a:pt x="250176" y="764630"/>
                    <a:pt x="244609" y="765864"/>
                    <a:pt x="239450" y="768160"/>
                  </a:cubicBezTo>
                  <a:cubicBezTo>
                    <a:pt x="233872" y="770418"/>
                    <a:pt x="229391" y="774762"/>
                    <a:pt x="226972" y="780279"/>
                  </a:cubicBezTo>
                  <a:cubicBezTo>
                    <a:pt x="222233" y="790684"/>
                    <a:pt x="218777" y="801619"/>
                    <a:pt x="216654" y="812851"/>
                  </a:cubicBezTo>
                  <a:cubicBezTo>
                    <a:pt x="215087" y="821934"/>
                    <a:pt x="215766" y="831080"/>
                    <a:pt x="216370" y="840188"/>
                  </a:cubicBezTo>
                  <a:cubicBezTo>
                    <a:pt x="216765" y="844891"/>
                    <a:pt x="216741" y="849618"/>
                    <a:pt x="216284" y="854320"/>
                  </a:cubicBezTo>
                  <a:cubicBezTo>
                    <a:pt x="215938" y="857652"/>
                    <a:pt x="215803" y="861010"/>
                    <a:pt x="215865" y="864367"/>
                  </a:cubicBezTo>
                  <a:cubicBezTo>
                    <a:pt x="215975" y="876845"/>
                    <a:pt x="215568" y="889323"/>
                    <a:pt x="216555" y="901813"/>
                  </a:cubicBezTo>
                  <a:cubicBezTo>
                    <a:pt x="217370" y="913069"/>
                    <a:pt x="216395" y="924387"/>
                    <a:pt x="213668" y="935334"/>
                  </a:cubicBezTo>
                  <a:cubicBezTo>
                    <a:pt x="211471" y="944492"/>
                    <a:pt x="210150" y="953848"/>
                    <a:pt x="206916" y="962771"/>
                  </a:cubicBezTo>
                  <a:cubicBezTo>
                    <a:pt x="203103" y="973360"/>
                    <a:pt x="196314" y="981358"/>
                    <a:pt x="187971" y="988554"/>
                  </a:cubicBezTo>
                  <a:cubicBezTo>
                    <a:pt x="176036" y="998835"/>
                    <a:pt x="162139" y="1004265"/>
                    <a:pt x="146822" y="1006944"/>
                  </a:cubicBezTo>
                  <a:cubicBezTo>
                    <a:pt x="139800" y="1008289"/>
                    <a:pt x="132666" y="1008955"/>
                    <a:pt x="125507" y="1008943"/>
                  </a:cubicBezTo>
                  <a:cubicBezTo>
                    <a:pt x="109660" y="1008708"/>
                    <a:pt x="93788" y="1009363"/>
                    <a:pt x="78002" y="1007992"/>
                  </a:cubicBezTo>
                  <a:cubicBezTo>
                    <a:pt x="63488" y="1006758"/>
                    <a:pt x="50850" y="1001599"/>
                    <a:pt x="42654" y="988443"/>
                  </a:cubicBezTo>
                  <a:cubicBezTo>
                    <a:pt x="36212" y="978050"/>
                    <a:pt x="30090" y="967547"/>
                    <a:pt x="27325" y="955464"/>
                  </a:cubicBezTo>
                  <a:cubicBezTo>
                    <a:pt x="26585" y="951885"/>
                    <a:pt x="26079" y="948256"/>
                    <a:pt x="25807" y="944616"/>
                  </a:cubicBezTo>
                  <a:cubicBezTo>
                    <a:pt x="25671" y="943122"/>
                    <a:pt x="25881" y="941555"/>
                    <a:pt x="24993" y="940185"/>
                  </a:cubicBezTo>
                  <a:cubicBezTo>
                    <a:pt x="23006" y="931977"/>
                    <a:pt x="21882" y="923597"/>
                    <a:pt x="21648" y="915155"/>
                  </a:cubicBezTo>
                  <a:cubicBezTo>
                    <a:pt x="21364" y="909428"/>
                    <a:pt x="20414" y="903738"/>
                    <a:pt x="19636" y="898073"/>
                  </a:cubicBezTo>
                  <a:cubicBezTo>
                    <a:pt x="18575" y="889940"/>
                    <a:pt x="18858" y="881744"/>
                    <a:pt x="17723" y="873599"/>
                  </a:cubicBezTo>
                  <a:cubicBezTo>
                    <a:pt x="16365" y="863861"/>
                    <a:pt x="14749" y="854160"/>
                    <a:pt x="13453" y="844409"/>
                  </a:cubicBezTo>
                  <a:cubicBezTo>
                    <a:pt x="11552" y="830167"/>
                    <a:pt x="8935" y="816022"/>
                    <a:pt x="7405" y="801730"/>
                  </a:cubicBezTo>
                  <a:cubicBezTo>
                    <a:pt x="5344" y="782427"/>
                    <a:pt x="3937" y="763087"/>
                    <a:pt x="2777" y="743722"/>
                  </a:cubicBezTo>
                  <a:cubicBezTo>
                    <a:pt x="1135" y="716273"/>
                    <a:pt x="-630" y="688861"/>
                    <a:pt x="-926" y="661338"/>
                  </a:cubicBezTo>
                  <a:cubicBezTo>
                    <a:pt x="-1099" y="647428"/>
                    <a:pt x="-3049" y="633457"/>
                    <a:pt x="-2641" y="619547"/>
                  </a:cubicBezTo>
                  <a:cubicBezTo>
                    <a:pt x="-2370" y="610649"/>
                    <a:pt x="-2839" y="601676"/>
                    <a:pt x="-1556" y="592802"/>
                  </a:cubicBezTo>
                  <a:cubicBezTo>
                    <a:pt x="-1321" y="591296"/>
                    <a:pt x="-975" y="589803"/>
                    <a:pt x="-864" y="588297"/>
                  </a:cubicBezTo>
                  <a:cubicBezTo>
                    <a:pt x="641" y="567624"/>
                    <a:pt x="925" y="546889"/>
                    <a:pt x="-37" y="526191"/>
                  </a:cubicBezTo>
                  <a:cubicBezTo>
                    <a:pt x="-938" y="506838"/>
                    <a:pt x="-1025" y="487498"/>
                    <a:pt x="-482" y="468183"/>
                  </a:cubicBezTo>
                  <a:cubicBezTo>
                    <a:pt x="-222" y="459358"/>
                    <a:pt x="506" y="450533"/>
                    <a:pt x="-62" y="441721"/>
                  </a:cubicBezTo>
                  <a:cubicBezTo>
                    <a:pt x="-1049" y="426491"/>
                    <a:pt x="-938" y="411273"/>
                    <a:pt x="-445" y="396055"/>
                  </a:cubicBezTo>
                  <a:cubicBezTo>
                    <a:pt x="197" y="376431"/>
                    <a:pt x="1172" y="356807"/>
                    <a:pt x="1678" y="337171"/>
                  </a:cubicBezTo>
                  <a:cubicBezTo>
                    <a:pt x="1913" y="328358"/>
                    <a:pt x="1221" y="319521"/>
                    <a:pt x="1172" y="310684"/>
                  </a:cubicBezTo>
                  <a:cubicBezTo>
                    <a:pt x="1111" y="298811"/>
                    <a:pt x="1074" y="286926"/>
                    <a:pt x="1407" y="275040"/>
                  </a:cubicBezTo>
                  <a:cubicBezTo>
                    <a:pt x="1604" y="268647"/>
                    <a:pt x="2209" y="262278"/>
                    <a:pt x="3246" y="255971"/>
                  </a:cubicBezTo>
                  <a:cubicBezTo>
                    <a:pt x="4986" y="245147"/>
                    <a:pt x="6195" y="234262"/>
                    <a:pt x="7294" y="223376"/>
                  </a:cubicBezTo>
                  <a:cubicBezTo>
                    <a:pt x="8355" y="212910"/>
                    <a:pt x="10293" y="202591"/>
                    <a:pt x="11466" y="192150"/>
                  </a:cubicBezTo>
                  <a:cubicBezTo>
                    <a:pt x="13551" y="173550"/>
                    <a:pt x="16489" y="155124"/>
                    <a:pt x="19488" y="136610"/>
                  </a:cubicBezTo>
                  <a:cubicBezTo>
                    <a:pt x="22117" y="120393"/>
                    <a:pt x="23610" y="104015"/>
                    <a:pt x="26721" y="87871"/>
                  </a:cubicBezTo>
                  <a:cubicBezTo>
                    <a:pt x="28708" y="77528"/>
                    <a:pt x="31657" y="67469"/>
                    <a:pt x="34472" y="57349"/>
                  </a:cubicBezTo>
                  <a:cubicBezTo>
                    <a:pt x="35570" y="53387"/>
                    <a:pt x="36607" y="49400"/>
                    <a:pt x="37569" y="45414"/>
                  </a:cubicBezTo>
                  <a:cubicBezTo>
                    <a:pt x="39729" y="36219"/>
                    <a:pt x="43074" y="27333"/>
                    <a:pt x="47505" y="18989"/>
                  </a:cubicBezTo>
                  <a:cubicBezTo>
                    <a:pt x="50380" y="13645"/>
                    <a:pt x="53367" y="8313"/>
                    <a:pt x="55194" y="2475"/>
                  </a:cubicBezTo>
                  <a:lnTo>
                    <a:pt x="57749" y="-1573"/>
                  </a:lnTo>
                  <a:cubicBezTo>
                    <a:pt x="58230" y="1192"/>
                    <a:pt x="56292" y="3364"/>
                    <a:pt x="55725" y="5832"/>
                  </a:cubicBezTo>
                  <a:cubicBezTo>
                    <a:pt x="54219" y="12621"/>
                    <a:pt x="53046" y="19483"/>
                    <a:pt x="52244" y="26382"/>
                  </a:cubicBezTo>
                  <a:cubicBezTo>
                    <a:pt x="51257" y="34824"/>
                    <a:pt x="50862" y="43279"/>
                    <a:pt x="50269" y="51745"/>
                  </a:cubicBezTo>
                  <a:cubicBezTo>
                    <a:pt x="49850" y="57818"/>
                    <a:pt x="50269" y="63915"/>
                    <a:pt x="49467" y="69913"/>
                  </a:cubicBezTo>
                  <a:cubicBezTo>
                    <a:pt x="48480" y="77800"/>
                    <a:pt x="49344" y="85736"/>
                    <a:pt x="48529" y="93561"/>
                  </a:cubicBezTo>
                  <a:cubicBezTo>
                    <a:pt x="47060" y="107705"/>
                    <a:pt x="47628" y="121849"/>
                    <a:pt x="47999" y="135956"/>
                  </a:cubicBezTo>
                  <a:cubicBezTo>
                    <a:pt x="48184" y="142991"/>
                    <a:pt x="47900" y="150211"/>
                    <a:pt x="49455" y="157222"/>
                  </a:cubicBezTo>
                  <a:cubicBezTo>
                    <a:pt x="49627" y="158443"/>
                    <a:pt x="49665" y="159690"/>
                    <a:pt x="49566" y="160924"/>
                  </a:cubicBezTo>
                  <a:cubicBezTo>
                    <a:pt x="49566" y="170058"/>
                    <a:pt x="49627" y="179191"/>
                    <a:pt x="49566" y="188336"/>
                  </a:cubicBezTo>
                  <a:cubicBezTo>
                    <a:pt x="49492" y="196976"/>
                    <a:pt x="50627" y="205615"/>
                    <a:pt x="51195" y="214168"/>
                  </a:cubicBezTo>
                  <a:cubicBezTo>
                    <a:pt x="51689" y="221574"/>
                    <a:pt x="52084" y="228979"/>
                    <a:pt x="50726" y="236458"/>
                  </a:cubicBezTo>
                  <a:cubicBezTo>
                    <a:pt x="50245" y="239013"/>
                    <a:pt x="50245" y="241630"/>
                    <a:pt x="50726" y="244185"/>
                  </a:cubicBezTo>
                  <a:cubicBezTo>
                    <a:pt x="51121" y="246875"/>
                    <a:pt x="51356" y="249590"/>
                    <a:pt x="51430" y="252318"/>
                  </a:cubicBezTo>
                  <a:cubicBezTo>
                    <a:pt x="52207" y="261661"/>
                    <a:pt x="52256" y="271066"/>
                    <a:pt x="53898" y="280335"/>
                  </a:cubicBezTo>
                  <a:cubicBezTo>
                    <a:pt x="54515" y="283741"/>
                    <a:pt x="54528" y="287259"/>
                    <a:pt x="54910" y="290727"/>
                  </a:cubicBezTo>
                  <a:cubicBezTo>
                    <a:pt x="56354" y="303649"/>
                    <a:pt x="57897" y="316547"/>
                    <a:pt x="59427" y="329457"/>
                  </a:cubicBezTo>
                  <a:cubicBezTo>
                    <a:pt x="61896" y="350611"/>
                    <a:pt x="66968" y="371149"/>
                    <a:pt x="72781" y="391550"/>
                  </a:cubicBezTo>
                  <a:cubicBezTo>
                    <a:pt x="78767" y="412532"/>
                    <a:pt x="84568" y="433514"/>
                    <a:pt x="89801" y="454779"/>
                  </a:cubicBezTo>
                  <a:cubicBezTo>
                    <a:pt x="90986" y="459765"/>
                    <a:pt x="92480" y="464678"/>
                    <a:pt x="94294" y="469466"/>
                  </a:cubicBezTo>
                  <a:cubicBezTo>
                    <a:pt x="94615" y="470318"/>
                    <a:pt x="94825" y="470836"/>
                    <a:pt x="94973" y="471231"/>
                  </a:cubicBezTo>
                  <a:cubicBezTo>
                    <a:pt x="97453" y="478069"/>
                    <a:pt x="99354" y="485104"/>
                    <a:pt x="100687" y="492262"/>
                  </a:cubicBezTo>
                  <a:close/>
                </a:path>
              </a:pathLst>
            </a:custGeom>
            <a:solidFill>
              <a:srgbClr val="2DA82A"/>
            </a:solidFill>
            <a:ln w="1231" cap="flat">
              <a:noFill/>
              <a:prstDash val="solid"/>
              <a:miter/>
            </a:ln>
          </p:spPr>
          <p:txBody>
            <a:bodyPr rtlCol="0" anchor="ctr"/>
            <a:lstStyle/>
            <a:p>
              <a:endParaRPr lang="es-CO"/>
            </a:p>
          </p:txBody>
        </p:sp>
        <p:sp>
          <p:nvSpPr>
            <p:cNvPr id="654" name="Freeform: Shape 653">
              <a:extLst>
                <a:ext uri="{FF2B5EF4-FFF2-40B4-BE49-F238E27FC236}">
                  <a16:creationId xmlns:a16="http://schemas.microsoft.com/office/drawing/2014/main" id="{87E9C480-4E40-8CF9-CFE6-8A47B249EF8B}"/>
                </a:ext>
              </a:extLst>
            </p:cNvPr>
            <p:cNvSpPr/>
            <p:nvPr/>
          </p:nvSpPr>
          <p:spPr>
            <a:xfrm>
              <a:off x="-1456087" y="6899366"/>
              <a:ext cx="122124" cy="434617"/>
            </a:xfrm>
            <a:custGeom>
              <a:avLst/>
              <a:gdLst>
                <a:gd name="connsiteX0" fmla="*/ 110988 w 122124"/>
                <a:gd name="connsiteY0" fmla="*/ 5936 h 434617"/>
                <a:gd name="connsiteX1" fmla="*/ 109988 w 122124"/>
                <a:gd name="connsiteY1" fmla="*/ 30102 h 434617"/>
                <a:gd name="connsiteX2" fmla="*/ 110692 w 122124"/>
                <a:gd name="connsiteY2" fmla="*/ 67536 h 434617"/>
                <a:gd name="connsiteX3" fmla="*/ 111185 w 122124"/>
                <a:gd name="connsiteY3" fmla="*/ 107216 h 434617"/>
                <a:gd name="connsiteX4" fmla="*/ 111321 w 122124"/>
                <a:gd name="connsiteY4" fmla="*/ 119978 h 434617"/>
                <a:gd name="connsiteX5" fmla="*/ 110852 w 122124"/>
                <a:gd name="connsiteY5" fmla="*/ 125408 h 434617"/>
                <a:gd name="connsiteX6" fmla="*/ 108964 w 122124"/>
                <a:gd name="connsiteY6" fmla="*/ 148574 h 434617"/>
                <a:gd name="connsiteX7" fmla="*/ 109334 w 122124"/>
                <a:gd name="connsiteY7" fmla="*/ 207508 h 434617"/>
                <a:gd name="connsiteX8" fmla="*/ 111185 w 122124"/>
                <a:gd name="connsiteY8" fmla="*/ 256790 h 434617"/>
                <a:gd name="connsiteX9" fmla="*/ 114209 w 122124"/>
                <a:gd name="connsiteY9" fmla="*/ 301420 h 434617"/>
                <a:gd name="connsiteX10" fmla="*/ 115024 w 122124"/>
                <a:gd name="connsiteY10" fmla="*/ 337459 h 434617"/>
                <a:gd name="connsiteX11" fmla="*/ 115950 w 122124"/>
                <a:gd name="connsiteY11" fmla="*/ 362538 h 434617"/>
                <a:gd name="connsiteX12" fmla="*/ 119331 w 122124"/>
                <a:gd name="connsiteY12" fmla="*/ 401182 h 434617"/>
                <a:gd name="connsiteX13" fmla="*/ 118282 w 122124"/>
                <a:gd name="connsiteY13" fmla="*/ 414338 h 434617"/>
                <a:gd name="connsiteX14" fmla="*/ 99843 w 122124"/>
                <a:gd name="connsiteY14" fmla="*/ 431914 h 434617"/>
                <a:gd name="connsiteX15" fmla="*/ 70642 w 122124"/>
                <a:gd name="connsiteY15" fmla="*/ 429593 h 434617"/>
                <a:gd name="connsiteX16" fmla="*/ 53165 w 122124"/>
                <a:gd name="connsiteY16" fmla="*/ 422904 h 434617"/>
                <a:gd name="connsiteX17" fmla="*/ 35800 w 122124"/>
                <a:gd name="connsiteY17" fmla="*/ 412117 h 434617"/>
                <a:gd name="connsiteX18" fmla="*/ 18521 w 122124"/>
                <a:gd name="connsiteY18" fmla="*/ 393258 h 434617"/>
                <a:gd name="connsiteX19" fmla="*/ 11967 w 122124"/>
                <a:gd name="connsiteY19" fmla="*/ 380829 h 434617"/>
                <a:gd name="connsiteX20" fmla="*/ 2476 w 122124"/>
                <a:gd name="connsiteY20" fmla="*/ 338582 h 434617"/>
                <a:gd name="connsiteX21" fmla="*/ 834 w 122124"/>
                <a:gd name="connsiteY21" fmla="*/ 284351 h 434617"/>
                <a:gd name="connsiteX22" fmla="*/ 488 w 122124"/>
                <a:gd name="connsiteY22" fmla="*/ 273403 h 434617"/>
                <a:gd name="connsiteX23" fmla="*/ -2251 w 122124"/>
                <a:gd name="connsiteY23" fmla="*/ 227860 h 434617"/>
                <a:gd name="connsiteX24" fmla="*/ -1918 w 122124"/>
                <a:gd name="connsiteY24" fmla="*/ 202769 h 434617"/>
                <a:gd name="connsiteX25" fmla="*/ 118 w 122124"/>
                <a:gd name="connsiteY25" fmla="*/ 179134 h 434617"/>
                <a:gd name="connsiteX26" fmla="*/ 3216 w 122124"/>
                <a:gd name="connsiteY26" fmla="*/ 113029 h 434617"/>
                <a:gd name="connsiteX27" fmla="*/ 3303 w 122124"/>
                <a:gd name="connsiteY27" fmla="*/ 69165 h 434617"/>
                <a:gd name="connsiteX28" fmla="*/ 5364 w 122124"/>
                <a:gd name="connsiteY28" fmla="*/ 35915 h 434617"/>
                <a:gd name="connsiteX29" fmla="*/ 9375 w 122124"/>
                <a:gd name="connsiteY29" fmla="*/ 3319 h 434617"/>
                <a:gd name="connsiteX30" fmla="*/ 10251 w 122124"/>
                <a:gd name="connsiteY30" fmla="*/ 320 h 434617"/>
                <a:gd name="connsiteX31" fmla="*/ 16953 w 122124"/>
                <a:gd name="connsiteY31" fmla="*/ 950 h 434617"/>
                <a:gd name="connsiteX32" fmla="*/ 30826 w 122124"/>
                <a:gd name="connsiteY32" fmla="*/ 4652 h 434617"/>
                <a:gd name="connsiteX33" fmla="*/ 39465 w 122124"/>
                <a:gd name="connsiteY33" fmla="*/ 11342 h 434617"/>
                <a:gd name="connsiteX34" fmla="*/ 69161 w 122124"/>
                <a:gd name="connsiteY34" fmla="*/ 15624 h 434617"/>
                <a:gd name="connsiteX35" fmla="*/ 106088 w 122124"/>
                <a:gd name="connsiteY35" fmla="*/ 10070 h 434617"/>
                <a:gd name="connsiteX36" fmla="*/ 110988 w 122124"/>
                <a:gd name="connsiteY36" fmla="*/ 5936 h 434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22124" h="434617">
                  <a:moveTo>
                    <a:pt x="110988" y="5936"/>
                  </a:moveTo>
                  <a:cubicBezTo>
                    <a:pt x="110642" y="13995"/>
                    <a:pt x="110124" y="21980"/>
                    <a:pt x="109988" y="30102"/>
                  </a:cubicBezTo>
                  <a:cubicBezTo>
                    <a:pt x="109779" y="42580"/>
                    <a:pt x="109741" y="55045"/>
                    <a:pt x="110692" y="67536"/>
                  </a:cubicBezTo>
                  <a:cubicBezTo>
                    <a:pt x="111679" y="80717"/>
                    <a:pt x="112432" y="93960"/>
                    <a:pt x="111185" y="107216"/>
                  </a:cubicBezTo>
                  <a:cubicBezTo>
                    <a:pt x="110630" y="111449"/>
                    <a:pt x="110679" y="115756"/>
                    <a:pt x="111321" y="119978"/>
                  </a:cubicBezTo>
                  <a:cubicBezTo>
                    <a:pt x="111543" y="121804"/>
                    <a:pt x="111383" y="123643"/>
                    <a:pt x="110852" y="125408"/>
                  </a:cubicBezTo>
                  <a:cubicBezTo>
                    <a:pt x="109112" y="133048"/>
                    <a:pt x="108939" y="140799"/>
                    <a:pt x="108964" y="148574"/>
                  </a:cubicBezTo>
                  <a:cubicBezTo>
                    <a:pt x="109026" y="168223"/>
                    <a:pt x="108717" y="187884"/>
                    <a:pt x="109334" y="207508"/>
                  </a:cubicBezTo>
                  <a:cubicBezTo>
                    <a:pt x="109853" y="223936"/>
                    <a:pt x="110359" y="240375"/>
                    <a:pt x="111185" y="256790"/>
                  </a:cubicBezTo>
                  <a:cubicBezTo>
                    <a:pt x="111926" y="271675"/>
                    <a:pt x="112716" y="286560"/>
                    <a:pt x="114209" y="301420"/>
                  </a:cubicBezTo>
                  <a:cubicBezTo>
                    <a:pt x="115370" y="313392"/>
                    <a:pt x="115641" y="325438"/>
                    <a:pt x="115024" y="337459"/>
                  </a:cubicBezTo>
                  <a:cubicBezTo>
                    <a:pt x="114802" y="345827"/>
                    <a:pt x="115110" y="354207"/>
                    <a:pt x="115950" y="362538"/>
                  </a:cubicBezTo>
                  <a:cubicBezTo>
                    <a:pt x="116999" y="375424"/>
                    <a:pt x="118986" y="388235"/>
                    <a:pt x="119331" y="401182"/>
                  </a:cubicBezTo>
                  <a:cubicBezTo>
                    <a:pt x="119615" y="405600"/>
                    <a:pt x="119270" y="410031"/>
                    <a:pt x="118282" y="414338"/>
                  </a:cubicBezTo>
                  <a:cubicBezTo>
                    <a:pt x="115703" y="423977"/>
                    <a:pt x="109433" y="429791"/>
                    <a:pt x="99843" y="431914"/>
                  </a:cubicBezTo>
                  <a:cubicBezTo>
                    <a:pt x="89969" y="434123"/>
                    <a:pt x="80096" y="432963"/>
                    <a:pt x="70642" y="429593"/>
                  </a:cubicBezTo>
                  <a:cubicBezTo>
                    <a:pt x="64767" y="427495"/>
                    <a:pt x="58966" y="425187"/>
                    <a:pt x="53165" y="422904"/>
                  </a:cubicBezTo>
                  <a:cubicBezTo>
                    <a:pt x="46747" y="420435"/>
                    <a:pt x="40860" y="416770"/>
                    <a:pt x="35800" y="412117"/>
                  </a:cubicBezTo>
                  <a:cubicBezTo>
                    <a:pt x="29678" y="406168"/>
                    <a:pt x="23902" y="399873"/>
                    <a:pt x="18521" y="393258"/>
                  </a:cubicBezTo>
                  <a:cubicBezTo>
                    <a:pt x="15509" y="389605"/>
                    <a:pt x="13275" y="385383"/>
                    <a:pt x="11967" y="380829"/>
                  </a:cubicBezTo>
                  <a:cubicBezTo>
                    <a:pt x="7659" y="366994"/>
                    <a:pt x="3833" y="353035"/>
                    <a:pt x="2476" y="338582"/>
                  </a:cubicBezTo>
                  <a:cubicBezTo>
                    <a:pt x="772" y="320563"/>
                    <a:pt x="-548" y="302494"/>
                    <a:pt x="834" y="284351"/>
                  </a:cubicBezTo>
                  <a:cubicBezTo>
                    <a:pt x="1106" y="280734"/>
                    <a:pt x="526" y="277056"/>
                    <a:pt x="488" y="273403"/>
                  </a:cubicBezTo>
                  <a:cubicBezTo>
                    <a:pt x="279" y="258185"/>
                    <a:pt x="-635" y="243004"/>
                    <a:pt x="-2251" y="227860"/>
                  </a:cubicBezTo>
                  <a:cubicBezTo>
                    <a:pt x="-3128" y="219517"/>
                    <a:pt x="-2548" y="211137"/>
                    <a:pt x="-1918" y="202769"/>
                  </a:cubicBezTo>
                  <a:cubicBezTo>
                    <a:pt x="-1338" y="194882"/>
                    <a:pt x="-746" y="187008"/>
                    <a:pt x="118" y="179134"/>
                  </a:cubicBezTo>
                  <a:cubicBezTo>
                    <a:pt x="2303" y="157164"/>
                    <a:pt x="3340" y="135097"/>
                    <a:pt x="3216" y="113029"/>
                  </a:cubicBezTo>
                  <a:cubicBezTo>
                    <a:pt x="3216" y="98403"/>
                    <a:pt x="3142" y="83778"/>
                    <a:pt x="3303" y="69165"/>
                  </a:cubicBezTo>
                  <a:cubicBezTo>
                    <a:pt x="3414" y="58057"/>
                    <a:pt x="4426" y="46949"/>
                    <a:pt x="5364" y="35915"/>
                  </a:cubicBezTo>
                  <a:cubicBezTo>
                    <a:pt x="6302" y="24881"/>
                    <a:pt x="7672" y="14143"/>
                    <a:pt x="9375" y="3319"/>
                  </a:cubicBezTo>
                  <a:cubicBezTo>
                    <a:pt x="9338" y="2258"/>
                    <a:pt x="9646" y="1196"/>
                    <a:pt x="10251" y="320"/>
                  </a:cubicBezTo>
                  <a:cubicBezTo>
                    <a:pt x="13213" y="4023"/>
                    <a:pt x="13213" y="4023"/>
                    <a:pt x="16953" y="950"/>
                  </a:cubicBezTo>
                  <a:cubicBezTo>
                    <a:pt x="22223" y="-3407"/>
                    <a:pt x="28382" y="-2087"/>
                    <a:pt x="30826" y="4652"/>
                  </a:cubicBezTo>
                  <a:cubicBezTo>
                    <a:pt x="32467" y="9157"/>
                    <a:pt x="35318" y="10576"/>
                    <a:pt x="39465" y="11342"/>
                  </a:cubicBezTo>
                  <a:cubicBezTo>
                    <a:pt x="49339" y="13168"/>
                    <a:pt x="59003" y="16143"/>
                    <a:pt x="69161" y="15624"/>
                  </a:cubicBezTo>
                  <a:cubicBezTo>
                    <a:pt x="81638" y="14983"/>
                    <a:pt x="93734" y="11638"/>
                    <a:pt x="106088" y="10070"/>
                  </a:cubicBezTo>
                  <a:cubicBezTo>
                    <a:pt x="108890" y="9712"/>
                    <a:pt x="108285" y="6010"/>
                    <a:pt x="110988" y="5936"/>
                  </a:cubicBezTo>
                  <a:close/>
                </a:path>
              </a:pathLst>
            </a:custGeom>
            <a:solidFill>
              <a:srgbClr val="2DA82A"/>
            </a:solidFill>
            <a:ln w="1231" cap="flat">
              <a:noFill/>
              <a:prstDash val="solid"/>
              <a:miter/>
            </a:ln>
          </p:spPr>
          <p:txBody>
            <a:bodyPr rtlCol="0" anchor="ctr"/>
            <a:lstStyle/>
            <a:p>
              <a:endParaRPr lang="es-CO"/>
            </a:p>
          </p:txBody>
        </p:sp>
        <p:sp>
          <p:nvSpPr>
            <p:cNvPr id="655" name="Freeform: Shape 654">
              <a:extLst>
                <a:ext uri="{FF2B5EF4-FFF2-40B4-BE49-F238E27FC236}">
                  <a16:creationId xmlns:a16="http://schemas.microsoft.com/office/drawing/2014/main" id="{8DE5A2C3-726A-CCEF-FA36-5F97C44BCDCB}"/>
                </a:ext>
              </a:extLst>
            </p:cNvPr>
            <p:cNvSpPr/>
            <p:nvPr/>
          </p:nvSpPr>
          <p:spPr>
            <a:xfrm>
              <a:off x="-935720" y="6939843"/>
              <a:ext cx="347636" cy="653915"/>
            </a:xfrm>
            <a:custGeom>
              <a:avLst/>
              <a:gdLst>
                <a:gd name="connsiteX0" fmla="*/ 139996 w 347636"/>
                <a:gd name="connsiteY0" fmla="*/ 650277 h 653915"/>
                <a:gd name="connsiteX1" fmla="*/ 139095 w 347636"/>
                <a:gd name="connsiteY1" fmla="*/ 650277 h 653915"/>
                <a:gd name="connsiteX2" fmla="*/ 130640 w 347636"/>
                <a:gd name="connsiteY2" fmla="*/ 648808 h 653915"/>
                <a:gd name="connsiteX3" fmla="*/ 124753 w 347636"/>
                <a:gd name="connsiteY3" fmla="*/ 648808 h 653915"/>
                <a:gd name="connsiteX4" fmla="*/ 117163 w 347636"/>
                <a:gd name="connsiteY4" fmla="*/ 650264 h 653915"/>
                <a:gd name="connsiteX5" fmla="*/ 113460 w 347636"/>
                <a:gd name="connsiteY5" fmla="*/ 650264 h 653915"/>
                <a:gd name="connsiteX6" fmla="*/ 84160 w 347636"/>
                <a:gd name="connsiteY6" fmla="*/ 650264 h 653915"/>
                <a:gd name="connsiteX7" fmla="*/ 82469 w 347636"/>
                <a:gd name="connsiteY7" fmla="*/ 650264 h 653915"/>
                <a:gd name="connsiteX8" fmla="*/ 81555 w 347636"/>
                <a:gd name="connsiteY8" fmla="*/ 647524 h 653915"/>
                <a:gd name="connsiteX9" fmla="*/ 80642 w 347636"/>
                <a:gd name="connsiteY9" fmla="*/ 646611 h 653915"/>
                <a:gd name="connsiteX10" fmla="*/ 77890 w 347636"/>
                <a:gd name="connsiteY10" fmla="*/ 646611 h 653915"/>
                <a:gd name="connsiteX11" fmla="*/ 76977 w 347636"/>
                <a:gd name="connsiteY11" fmla="*/ 647524 h 653915"/>
                <a:gd name="connsiteX12" fmla="*/ 76063 w 347636"/>
                <a:gd name="connsiteY12" fmla="*/ 647524 h 653915"/>
                <a:gd name="connsiteX13" fmla="*/ 75224 w 347636"/>
                <a:gd name="connsiteY13" fmla="*/ 647598 h 653915"/>
                <a:gd name="connsiteX14" fmla="*/ 75150 w 347636"/>
                <a:gd name="connsiteY14" fmla="*/ 647524 h 653915"/>
                <a:gd name="connsiteX15" fmla="*/ 73323 w 347636"/>
                <a:gd name="connsiteY15" fmla="*/ 646611 h 653915"/>
                <a:gd name="connsiteX16" fmla="*/ 70583 w 347636"/>
                <a:gd name="connsiteY16" fmla="*/ 646611 h 653915"/>
                <a:gd name="connsiteX17" fmla="*/ 69670 w 347636"/>
                <a:gd name="connsiteY17" fmla="*/ 646611 h 653915"/>
                <a:gd name="connsiteX18" fmla="*/ 68756 w 347636"/>
                <a:gd name="connsiteY18" fmla="*/ 645698 h 653915"/>
                <a:gd name="connsiteX19" fmla="*/ 66930 w 347636"/>
                <a:gd name="connsiteY19" fmla="*/ 645698 h 653915"/>
                <a:gd name="connsiteX20" fmla="*/ 66004 w 347636"/>
                <a:gd name="connsiteY20" fmla="*/ 644785 h 653915"/>
                <a:gd name="connsiteX21" fmla="*/ 63264 w 347636"/>
                <a:gd name="connsiteY21" fmla="*/ 644785 h 653915"/>
                <a:gd name="connsiteX22" fmla="*/ 62351 w 347636"/>
                <a:gd name="connsiteY22" fmla="*/ 643871 h 653915"/>
                <a:gd name="connsiteX23" fmla="*/ 60524 w 347636"/>
                <a:gd name="connsiteY23" fmla="*/ 642032 h 653915"/>
                <a:gd name="connsiteX24" fmla="*/ 59611 w 347636"/>
                <a:gd name="connsiteY24" fmla="*/ 641119 h 653915"/>
                <a:gd name="connsiteX25" fmla="*/ 57784 w 347636"/>
                <a:gd name="connsiteY25" fmla="*/ 640205 h 653915"/>
                <a:gd name="connsiteX26" fmla="*/ 56871 w 347636"/>
                <a:gd name="connsiteY26" fmla="*/ 639292 h 653915"/>
                <a:gd name="connsiteX27" fmla="*/ 52292 w 347636"/>
                <a:gd name="connsiteY27" fmla="*/ 639292 h 653915"/>
                <a:gd name="connsiteX28" fmla="*/ 51379 w 347636"/>
                <a:gd name="connsiteY28" fmla="*/ 638379 h 653915"/>
                <a:gd name="connsiteX29" fmla="*/ 49552 w 347636"/>
                <a:gd name="connsiteY29" fmla="*/ 635639 h 653915"/>
                <a:gd name="connsiteX30" fmla="*/ 48639 w 347636"/>
                <a:gd name="connsiteY30" fmla="*/ 634725 h 653915"/>
                <a:gd name="connsiteX31" fmla="*/ 45899 w 347636"/>
                <a:gd name="connsiteY31" fmla="*/ 631986 h 653915"/>
                <a:gd name="connsiteX32" fmla="*/ 44985 w 347636"/>
                <a:gd name="connsiteY32" fmla="*/ 631060 h 653915"/>
                <a:gd name="connsiteX33" fmla="*/ 40407 w 347636"/>
                <a:gd name="connsiteY33" fmla="*/ 629233 h 653915"/>
                <a:gd name="connsiteX34" fmla="*/ 39493 w 347636"/>
                <a:gd name="connsiteY34" fmla="*/ 628320 h 653915"/>
                <a:gd name="connsiteX35" fmla="*/ 36753 w 347636"/>
                <a:gd name="connsiteY35" fmla="*/ 623753 h 653915"/>
                <a:gd name="connsiteX36" fmla="*/ 35840 w 347636"/>
                <a:gd name="connsiteY36" fmla="*/ 622840 h 653915"/>
                <a:gd name="connsiteX37" fmla="*/ 29434 w 347636"/>
                <a:gd name="connsiteY37" fmla="*/ 618261 h 653915"/>
                <a:gd name="connsiteX38" fmla="*/ 28521 w 347636"/>
                <a:gd name="connsiteY38" fmla="*/ 617348 h 653915"/>
                <a:gd name="connsiteX39" fmla="*/ 25781 w 347636"/>
                <a:gd name="connsiteY39" fmla="*/ 610954 h 653915"/>
                <a:gd name="connsiteX40" fmla="*/ 24868 w 347636"/>
                <a:gd name="connsiteY40" fmla="*/ 610041 h 653915"/>
                <a:gd name="connsiteX41" fmla="*/ 23955 w 347636"/>
                <a:gd name="connsiteY41" fmla="*/ 609128 h 653915"/>
                <a:gd name="connsiteX42" fmla="*/ 23041 w 347636"/>
                <a:gd name="connsiteY42" fmla="*/ 608202 h 653915"/>
                <a:gd name="connsiteX43" fmla="*/ 21215 w 347636"/>
                <a:gd name="connsiteY43" fmla="*/ 607289 h 653915"/>
                <a:gd name="connsiteX44" fmla="*/ 20301 w 347636"/>
                <a:gd name="connsiteY44" fmla="*/ 606376 h 653915"/>
                <a:gd name="connsiteX45" fmla="*/ 19388 w 347636"/>
                <a:gd name="connsiteY45" fmla="*/ 605462 h 653915"/>
                <a:gd name="connsiteX46" fmla="*/ 15685 w 347636"/>
                <a:gd name="connsiteY46" fmla="*/ 596317 h 653915"/>
                <a:gd name="connsiteX47" fmla="*/ 14772 w 347636"/>
                <a:gd name="connsiteY47" fmla="*/ 595403 h 653915"/>
                <a:gd name="connsiteX48" fmla="*/ 13858 w 347636"/>
                <a:gd name="connsiteY48" fmla="*/ 594490 h 653915"/>
                <a:gd name="connsiteX49" fmla="*/ 12032 w 347636"/>
                <a:gd name="connsiteY49" fmla="*/ 588097 h 653915"/>
                <a:gd name="connsiteX50" fmla="*/ 11119 w 347636"/>
                <a:gd name="connsiteY50" fmla="*/ 587183 h 653915"/>
                <a:gd name="connsiteX51" fmla="*/ 11119 w 347636"/>
                <a:gd name="connsiteY51" fmla="*/ 584481 h 653915"/>
                <a:gd name="connsiteX52" fmla="*/ 10205 w 347636"/>
                <a:gd name="connsiteY52" fmla="*/ 583567 h 653915"/>
                <a:gd name="connsiteX53" fmla="*/ 9292 w 347636"/>
                <a:gd name="connsiteY53" fmla="*/ 581741 h 653915"/>
                <a:gd name="connsiteX54" fmla="*/ 8379 w 347636"/>
                <a:gd name="connsiteY54" fmla="*/ 580827 h 653915"/>
                <a:gd name="connsiteX55" fmla="*/ 7465 w 347636"/>
                <a:gd name="connsiteY55" fmla="*/ 579914 h 653915"/>
                <a:gd name="connsiteX56" fmla="*/ 5639 w 347636"/>
                <a:gd name="connsiteY56" fmla="*/ 573570 h 653915"/>
                <a:gd name="connsiteX57" fmla="*/ 3800 w 347636"/>
                <a:gd name="connsiteY57" fmla="*/ 565288 h 653915"/>
                <a:gd name="connsiteX58" fmla="*/ 2886 w 347636"/>
                <a:gd name="connsiteY58" fmla="*/ 564375 h 653915"/>
                <a:gd name="connsiteX59" fmla="*/ 1973 w 347636"/>
                <a:gd name="connsiteY59" fmla="*/ 563462 h 653915"/>
                <a:gd name="connsiteX60" fmla="*/ 1973 w 347636"/>
                <a:gd name="connsiteY60" fmla="*/ 557550 h 653915"/>
                <a:gd name="connsiteX61" fmla="*/ 615 w 347636"/>
                <a:gd name="connsiteY61" fmla="*/ 549626 h 653915"/>
                <a:gd name="connsiteX62" fmla="*/ 146 w 347636"/>
                <a:gd name="connsiteY62" fmla="*/ 545171 h 653915"/>
                <a:gd name="connsiteX63" fmla="*/ 1060 w 347636"/>
                <a:gd name="connsiteY63" fmla="*/ 544257 h 653915"/>
                <a:gd name="connsiteX64" fmla="*/ 146 w 347636"/>
                <a:gd name="connsiteY64" fmla="*/ 537852 h 653915"/>
                <a:gd name="connsiteX65" fmla="*/ -767 w 347636"/>
                <a:gd name="connsiteY65" fmla="*/ 536938 h 653915"/>
                <a:gd name="connsiteX66" fmla="*/ -767 w 347636"/>
                <a:gd name="connsiteY66" fmla="*/ 533236 h 653915"/>
                <a:gd name="connsiteX67" fmla="*/ 146 w 347636"/>
                <a:gd name="connsiteY67" fmla="*/ 532322 h 653915"/>
                <a:gd name="connsiteX68" fmla="*/ -619 w 347636"/>
                <a:gd name="connsiteY68" fmla="*/ 523819 h 653915"/>
                <a:gd name="connsiteX69" fmla="*/ -421 w 347636"/>
                <a:gd name="connsiteY69" fmla="*/ 520721 h 653915"/>
                <a:gd name="connsiteX70" fmla="*/ 146 w 347636"/>
                <a:gd name="connsiteY70" fmla="*/ 511291 h 653915"/>
                <a:gd name="connsiteX71" fmla="*/ -767 w 347636"/>
                <a:gd name="connsiteY71" fmla="*/ 510378 h 653915"/>
                <a:gd name="connsiteX72" fmla="*/ -767 w 347636"/>
                <a:gd name="connsiteY72" fmla="*/ 508551 h 653915"/>
                <a:gd name="connsiteX73" fmla="*/ 146 w 347636"/>
                <a:gd name="connsiteY73" fmla="*/ 507638 h 653915"/>
                <a:gd name="connsiteX74" fmla="*/ 1060 w 347636"/>
                <a:gd name="connsiteY74" fmla="*/ 499406 h 653915"/>
                <a:gd name="connsiteX75" fmla="*/ 146 w 347636"/>
                <a:gd name="connsiteY75" fmla="*/ 498493 h 653915"/>
                <a:gd name="connsiteX76" fmla="*/ 146 w 347636"/>
                <a:gd name="connsiteY76" fmla="*/ 496666 h 653915"/>
                <a:gd name="connsiteX77" fmla="*/ 1060 w 347636"/>
                <a:gd name="connsiteY77" fmla="*/ 495753 h 653915"/>
                <a:gd name="connsiteX78" fmla="*/ -705 w 347636"/>
                <a:gd name="connsiteY78" fmla="*/ 489878 h 653915"/>
                <a:gd name="connsiteX79" fmla="*/ -964 w 347636"/>
                <a:gd name="connsiteY79" fmla="*/ 480967 h 653915"/>
                <a:gd name="connsiteX80" fmla="*/ 1060 w 347636"/>
                <a:gd name="connsiteY80" fmla="*/ 475635 h 653915"/>
                <a:gd name="connsiteX81" fmla="*/ 2788 w 347636"/>
                <a:gd name="connsiteY81" fmla="*/ 482633 h 653915"/>
                <a:gd name="connsiteX82" fmla="*/ 4738 w 347636"/>
                <a:gd name="connsiteY82" fmla="*/ 487348 h 653915"/>
                <a:gd name="connsiteX83" fmla="*/ 18981 w 347636"/>
                <a:gd name="connsiteY83" fmla="*/ 490137 h 653915"/>
                <a:gd name="connsiteX84" fmla="*/ 26608 w 347636"/>
                <a:gd name="connsiteY84" fmla="*/ 491272 h 653915"/>
                <a:gd name="connsiteX85" fmla="*/ 32187 w 347636"/>
                <a:gd name="connsiteY85" fmla="*/ 497653 h 653915"/>
                <a:gd name="connsiteX86" fmla="*/ 35593 w 347636"/>
                <a:gd name="connsiteY86" fmla="*/ 518549 h 653915"/>
                <a:gd name="connsiteX87" fmla="*/ 37124 w 347636"/>
                <a:gd name="connsiteY87" fmla="*/ 531162 h 653915"/>
                <a:gd name="connsiteX88" fmla="*/ 43937 w 347636"/>
                <a:gd name="connsiteY88" fmla="*/ 552317 h 653915"/>
                <a:gd name="connsiteX89" fmla="*/ 64227 w 347636"/>
                <a:gd name="connsiteY89" fmla="*/ 585641 h 653915"/>
                <a:gd name="connsiteX90" fmla="*/ 102932 w 347636"/>
                <a:gd name="connsiteY90" fmla="*/ 616200 h 653915"/>
                <a:gd name="connsiteX91" fmla="*/ 131998 w 347636"/>
                <a:gd name="connsiteY91" fmla="*/ 624839 h 653915"/>
                <a:gd name="connsiteX92" fmla="*/ 163310 w 347636"/>
                <a:gd name="connsiteY92" fmla="*/ 621816 h 653915"/>
                <a:gd name="connsiteX93" fmla="*/ 179762 w 347636"/>
                <a:gd name="connsiteY93" fmla="*/ 614065 h 653915"/>
                <a:gd name="connsiteX94" fmla="*/ 193141 w 347636"/>
                <a:gd name="connsiteY94" fmla="*/ 608313 h 653915"/>
                <a:gd name="connsiteX95" fmla="*/ 212062 w 347636"/>
                <a:gd name="connsiteY95" fmla="*/ 600525 h 653915"/>
                <a:gd name="connsiteX96" fmla="*/ 222343 w 347636"/>
                <a:gd name="connsiteY96" fmla="*/ 593120 h 653915"/>
                <a:gd name="connsiteX97" fmla="*/ 245274 w 347636"/>
                <a:gd name="connsiteY97" fmla="*/ 555933 h 653915"/>
                <a:gd name="connsiteX98" fmla="*/ 252186 w 347636"/>
                <a:gd name="connsiteY98" fmla="*/ 545627 h 653915"/>
                <a:gd name="connsiteX99" fmla="*/ 264528 w 347636"/>
                <a:gd name="connsiteY99" fmla="*/ 520819 h 653915"/>
                <a:gd name="connsiteX100" fmla="*/ 266219 w 347636"/>
                <a:gd name="connsiteY100" fmla="*/ 494074 h 653915"/>
                <a:gd name="connsiteX101" fmla="*/ 271378 w 347636"/>
                <a:gd name="connsiteY101" fmla="*/ 460034 h 653915"/>
                <a:gd name="connsiteX102" fmla="*/ 274340 w 347636"/>
                <a:gd name="connsiteY102" fmla="*/ 438473 h 653915"/>
                <a:gd name="connsiteX103" fmla="*/ 279598 w 347636"/>
                <a:gd name="connsiteY103" fmla="*/ 405371 h 653915"/>
                <a:gd name="connsiteX104" fmla="*/ 287003 w 347636"/>
                <a:gd name="connsiteY104" fmla="*/ 363852 h 653915"/>
                <a:gd name="connsiteX105" fmla="*/ 290780 w 347636"/>
                <a:gd name="connsiteY105" fmla="*/ 339673 h 653915"/>
                <a:gd name="connsiteX106" fmla="*/ 290842 w 347636"/>
                <a:gd name="connsiteY106" fmla="*/ 337390 h 653915"/>
                <a:gd name="connsiteX107" fmla="*/ 292458 w 347636"/>
                <a:gd name="connsiteY107" fmla="*/ 312027 h 653915"/>
                <a:gd name="connsiteX108" fmla="*/ 291953 w 347636"/>
                <a:gd name="connsiteY108" fmla="*/ 281517 h 653915"/>
                <a:gd name="connsiteX109" fmla="*/ 291755 w 347636"/>
                <a:gd name="connsiteY109" fmla="*/ 271470 h 653915"/>
                <a:gd name="connsiteX110" fmla="*/ 285226 w 347636"/>
                <a:gd name="connsiteY110" fmla="*/ 250489 h 653915"/>
                <a:gd name="connsiteX111" fmla="*/ 279944 w 347636"/>
                <a:gd name="connsiteY111" fmla="*/ 244836 h 653915"/>
                <a:gd name="connsiteX112" fmla="*/ 278821 w 347636"/>
                <a:gd name="connsiteY112" fmla="*/ 239591 h 653915"/>
                <a:gd name="connsiteX113" fmla="*/ 283609 w 347636"/>
                <a:gd name="connsiteY113" fmla="*/ 226804 h 653915"/>
                <a:gd name="connsiteX114" fmla="*/ 284276 w 347636"/>
                <a:gd name="connsiteY114" fmla="*/ 214462 h 653915"/>
                <a:gd name="connsiteX115" fmla="*/ 284140 w 347636"/>
                <a:gd name="connsiteY115" fmla="*/ 200787 h 653915"/>
                <a:gd name="connsiteX116" fmla="*/ 287262 w 347636"/>
                <a:gd name="connsiteY116" fmla="*/ 175609 h 653915"/>
                <a:gd name="connsiteX117" fmla="*/ 283856 w 347636"/>
                <a:gd name="connsiteY117" fmla="*/ 166488 h 653915"/>
                <a:gd name="connsiteX118" fmla="*/ 281684 w 347636"/>
                <a:gd name="connsiteY118" fmla="*/ 160786 h 653915"/>
                <a:gd name="connsiteX119" fmla="*/ 281684 w 347636"/>
                <a:gd name="connsiteY119" fmla="*/ 154837 h 653915"/>
                <a:gd name="connsiteX120" fmla="*/ 282400 w 347636"/>
                <a:gd name="connsiteY120" fmla="*/ 151813 h 653915"/>
                <a:gd name="connsiteX121" fmla="*/ 283844 w 347636"/>
                <a:gd name="connsiteY121" fmla="*/ 141557 h 653915"/>
                <a:gd name="connsiteX122" fmla="*/ 280882 w 347636"/>
                <a:gd name="connsiteY122" fmla="*/ 120044 h 653915"/>
                <a:gd name="connsiteX123" fmla="*/ 284930 w 347636"/>
                <a:gd name="connsiteY123" fmla="*/ 99581 h 653915"/>
                <a:gd name="connsiteX124" fmla="*/ 287225 w 347636"/>
                <a:gd name="connsiteY124" fmla="*/ 86634 h 653915"/>
                <a:gd name="connsiteX125" fmla="*/ 283350 w 347636"/>
                <a:gd name="connsiteY125" fmla="*/ 76316 h 653915"/>
                <a:gd name="connsiteX126" fmla="*/ 282116 w 347636"/>
                <a:gd name="connsiteY126" fmla="*/ 72330 h 653915"/>
                <a:gd name="connsiteX127" fmla="*/ 288028 w 347636"/>
                <a:gd name="connsiteY127" fmla="*/ 48596 h 653915"/>
                <a:gd name="connsiteX128" fmla="*/ 290903 w 347636"/>
                <a:gd name="connsiteY128" fmla="*/ 27034 h 653915"/>
                <a:gd name="connsiteX129" fmla="*/ 277438 w 347636"/>
                <a:gd name="connsiteY129" fmla="*/ 13840 h 653915"/>
                <a:gd name="connsiteX130" fmla="*/ 275155 w 347636"/>
                <a:gd name="connsiteY130" fmla="*/ 13840 h 653915"/>
                <a:gd name="connsiteX131" fmla="*/ 271193 w 347636"/>
                <a:gd name="connsiteY131" fmla="*/ 12816 h 653915"/>
                <a:gd name="connsiteX132" fmla="*/ 274168 w 347636"/>
                <a:gd name="connsiteY132" fmla="*/ 9742 h 653915"/>
                <a:gd name="connsiteX133" fmla="*/ 286016 w 347636"/>
                <a:gd name="connsiteY133" fmla="*/ 3942 h 653915"/>
                <a:gd name="connsiteX134" fmla="*/ 295828 w 347636"/>
                <a:gd name="connsiteY134" fmla="*/ -995 h 653915"/>
                <a:gd name="connsiteX135" fmla="*/ 299839 w 347636"/>
                <a:gd name="connsiteY135" fmla="*/ 1177 h 653915"/>
                <a:gd name="connsiteX136" fmla="*/ 304394 w 347636"/>
                <a:gd name="connsiteY136" fmla="*/ 30798 h 653915"/>
                <a:gd name="connsiteX137" fmla="*/ 306023 w 347636"/>
                <a:gd name="connsiteY137" fmla="*/ 43375 h 653915"/>
                <a:gd name="connsiteX138" fmla="*/ 309590 w 347636"/>
                <a:gd name="connsiteY138" fmla="*/ 59716 h 653915"/>
                <a:gd name="connsiteX139" fmla="*/ 309948 w 347636"/>
                <a:gd name="connsiteY139" fmla="*/ 61950 h 653915"/>
                <a:gd name="connsiteX140" fmla="*/ 311034 w 347636"/>
                <a:gd name="connsiteY140" fmla="*/ 86967 h 653915"/>
                <a:gd name="connsiteX141" fmla="*/ 312453 w 347636"/>
                <a:gd name="connsiteY141" fmla="*/ 106419 h 653915"/>
                <a:gd name="connsiteX142" fmla="*/ 313773 w 347636"/>
                <a:gd name="connsiteY142" fmla="*/ 119057 h 653915"/>
                <a:gd name="connsiteX143" fmla="*/ 314724 w 347636"/>
                <a:gd name="connsiteY143" fmla="*/ 142248 h 653915"/>
                <a:gd name="connsiteX144" fmla="*/ 317192 w 347636"/>
                <a:gd name="connsiteY144" fmla="*/ 161995 h 653915"/>
                <a:gd name="connsiteX145" fmla="*/ 326437 w 347636"/>
                <a:gd name="connsiteY145" fmla="*/ 172733 h 653915"/>
                <a:gd name="connsiteX146" fmla="*/ 339594 w 347636"/>
                <a:gd name="connsiteY146" fmla="*/ 168524 h 653915"/>
                <a:gd name="connsiteX147" fmla="*/ 342062 w 347636"/>
                <a:gd name="connsiteY147" fmla="*/ 164698 h 653915"/>
                <a:gd name="connsiteX148" fmla="*/ 342247 w 347636"/>
                <a:gd name="connsiteY148" fmla="*/ 167081 h 653915"/>
                <a:gd name="connsiteX149" fmla="*/ 342136 w 347636"/>
                <a:gd name="connsiteY149" fmla="*/ 177250 h 653915"/>
                <a:gd name="connsiteX150" fmla="*/ 341580 w 347636"/>
                <a:gd name="connsiteY150" fmla="*/ 179719 h 653915"/>
                <a:gd name="connsiteX151" fmla="*/ 343839 w 347636"/>
                <a:gd name="connsiteY151" fmla="*/ 187939 h 653915"/>
                <a:gd name="connsiteX152" fmla="*/ 343654 w 347636"/>
                <a:gd name="connsiteY152" fmla="*/ 193888 h 653915"/>
                <a:gd name="connsiteX153" fmla="*/ 342728 w 347636"/>
                <a:gd name="connsiteY153" fmla="*/ 200207 h 653915"/>
                <a:gd name="connsiteX154" fmla="*/ 341926 w 347636"/>
                <a:gd name="connsiteY154" fmla="*/ 206131 h 653915"/>
                <a:gd name="connsiteX155" fmla="*/ 341988 w 347636"/>
                <a:gd name="connsiteY155" fmla="*/ 211364 h 653915"/>
                <a:gd name="connsiteX156" fmla="*/ 341655 w 347636"/>
                <a:gd name="connsiteY156" fmla="*/ 214178 h 653915"/>
                <a:gd name="connsiteX157" fmla="*/ 341284 w 347636"/>
                <a:gd name="connsiteY157" fmla="*/ 219757 h 653915"/>
                <a:gd name="connsiteX158" fmla="*/ 340902 w 347636"/>
                <a:gd name="connsiteY158" fmla="*/ 222312 h 653915"/>
                <a:gd name="connsiteX159" fmla="*/ 340211 w 347636"/>
                <a:gd name="connsiteY159" fmla="*/ 227890 h 653915"/>
                <a:gd name="connsiteX160" fmla="*/ 339754 w 347636"/>
                <a:gd name="connsiteY160" fmla="*/ 231593 h 653915"/>
                <a:gd name="connsiteX161" fmla="*/ 339112 w 347636"/>
                <a:gd name="connsiteY161" fmla="*/ 236949 h 653915"/>
                <a:gd name="connsiteX162" fmla="*/ 338581 w 347636"/>
                <a:gd name="connsiteY162" fmla="*/ 241677 h 653915"/>
                <a:gd name="connsiteX163" fmla="*/ 338421 w 347636"/>
                <a:gd name="connsiteY163" fmla="*/ 247144 h 653915"/>
                <a:gd name="connsiteX164" fmla="*/ 337890 w 347636"/>
                <a:gd name="connsiteY164" fmla="*/ 250847 h 653915"/>
                <a:gd name="connsiteX165" fmla="*/ 337347 w 347636"/>
                <a:gd name="connsiteY165" fmla="*/ 256191 h 653915"/>
                <a:gd name="connsiteX166" fmla="*/ 337100 w 347636"/>
                <a:gd name="connsiteY166" fmla="*/ 259894 h 653915"/>
                <a:gd name="connsiteX167" fmla="*/ 336286 w 347636"/>
                <a:gd name="connsiteY167" fmla="*/ 264115 h 653915"/>
                <a:gd name="connsiteX168" fmla="*/ 335718 w 347636"/>
                <a:gd name="connsiteY168" fmla="*/ 268447 h 653915"/>
                <a:gd name="connsiteX169" fmla="*/ 335422 w 347636"/>
                <a:gd name="connsiteY169" fmla="*/ 272433 h 653915"/>
                <a:gd name="connsiteX170" fmla="*/ 335101 w 347636"/>
                <a:gd name="connsiteY170" fmla="*/ 275593 h 653915"/>
                <a:gd name="connsiteX171" fmla="*/ 334595 w 347636"/>
                <a:gd name="connsiteY171" fmla="*/ 279826 h 653915"/>
                <a:gd name="connsiteX172" fmla="*/ 334089 w 347636"/>
                <a:gd name="connsiteY172" fmla="*/ 282973 h 653915"/>
                <a:gd name="connsiteX173" fmla="*/ 333731 w 347636"/>
                <a:gd name="connsiteY173" fmla="*/ 287244 h 653915"/>
                <a:gd name="connsiteX174" fmla="*/ 333064 w 347636"/>
                <a:gd name="connsiteY174" fmla="*/ 291194 h 653915"/>
                <a:gd name="connsiteX175" fmla="*/ 332077 w 347636"/>
                <a:gd name="connsiteY175" fmla="*/ 293501 h 653915"/>
                <a:gd name="connsiteX176" fmla="*/ 331361 w 347636"/>
                <a:gd name="connsiteY176" fmla="*/ 298512 h 653915"/>
                <a:gd name="connsiteX177" fmla="*/ 331892 w 347636"/>
                <a:gd name="connsiteY177" fmla="*/ 300055 h 653915"/>
                <a:gd name="connsiteX178" fmla="*/ 332904 w 347636"/>
                <a:gd name="connsiteY178" fmla="*/ 302931 h 653915"/>
                <a:gd name="connsiteX179" fmla="*/ 330435 w 347636"/>
                <a:gd name="connsiteY179" fmla="*/ 304165 h 653915"/>
                <a:gd name="connsiteX180" fmla="*/ 316662 w 347636"/>
                <a:gd name="connsiteY180" fmla="*/ 316063 h 653915"/>
                <a:gd name="connsiteX181" fmla="*/ 297556 w 347636"/>
                <a:gd name="connsiteY181" fmla="*/ 386747 h 653915"/>
                <a:gd name="connsiteX182" fmla="*/ 289521 w 347636"/>
                <a:gd name="connsiteY182" fmla="*/ 428463 h 653915"/>
                <a:gd name="connsiteX183" fmla="*/ 279512 w 347636"/>
                <a:gd name="connsiteY183" fmla="*/ 491124 h 653915"/>
                <a:gd name="connsiteX184" fmla="*/ 277364 w 347636"/>
                <a:gd name="connsiteY184" fmla="*/ 522535 h 653915"/>
                <a:gd name="connsiteX185" fmla="*/ 267688 w 347636"/>
                <a:gd name="connsiteY185" fmla="*/ 564745 h 653915"/>
                <a:gd name="connsiteX186" fmla="*/ 239301 w 347636"/>
                <a:gd name="connsiteY186" fmla="*/ 604043 h 653915"/>
                <a:gd name="connsiteX187" fmla="*/ 197338 w 347636"/>
                <a:gd name="connsiteY187" fmla="*/ 629320 h 653915"/>
                <a:gd name="connsiteX188" fmla="*/ 190599 w 347636"/>
                <a:gd name="connsiteY188" fmla="*/ 648783 h 653915"/>
                <a:gd name="connsiteX189" fmla="*/ 191240 w 347636"/>
                <a:gd name="connsiteY189" fmla="*/ 652202 h 653915"/>
                <a:gd name="connsiteX190" fmla="*/ 188414 w 347636"/>
                <a:gd name="connsiteY190" fmla="*/ 650894 h 653915"/>
                <a:gd name="connsiteX191" fmla="*/ 181478 w 347636"/>
                <a:gd name="connsiteY191" fmla="*/ 649734 h 653915"/>
                <a:gd name="connsiteX192" fmla="*/ 168333 w 347636"/>
                <a:gd name="connsiteY192" fmla="*/ 652202 h 653915"/>
                <a:gd name="connsiteX193" fmla="*/ 164791 w 347636"/>
                <a:gd name="connsiteY193" fmla="*/ 651622 h 653915"/>
                <a:gd name="connsiteX194" fmla="*/ 155053 w 347636"/>
                <a:gd name="connsiteY194" fmla="*/ 651894 h 653915"/>
                <a:gd name="connsiteX195" fmla="*/ 153733 w 347636"/>
                <a:gd name="connsiteY195" fmla="*/ 652190 h 653915"/>
                <a:gd name="connsiteX196" fmla="*/ 150968 w 347636"/>
                <a:gd name="connsiteY196" fmla="*/ 652079 h 653915"/>
                <a:gd name="connsiteX197" fmla="*/ 148253 w 347636"/>
                <a:gd name="connsiteY197" fmla="*/ 651277 h 653915"/>
                <a:gd name="connsiteX198" fmla="*/ 148253 w 347636"/>
                <a:gd name="connsiteY198" fmla="*/ 651277 h 653915"/>
                <a:gd name="connsiteX199" fmla="*/ 139996 w 347636"/>
                <a:gd name="connsiteY199" fmla="*/ 650277 h 653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347636" h="653915">
                  <a:moveTo>
                    <a:pt x="139996" y="650277"/>
                  </a:moveTo>
                  <a:lnTo>
                    <a:pt x="139095" y="650277"/>
                  </a:lnTo>
                  <a:cubicBezTo>
                    <a:pt x="136700" y="647389"/>
                    <a:pt x="133738" y="647142"/>
                    <a:pt x="130640" y="648808"/>
                  </a:cubicBezTo>
                  <a:cubicBezTo>
                    <a:pt x="128851" y="649956"/>
                    <a:pt x="126543" y="649956"/>
                    <a:pt x="124753" y="648808"/>
                  </a:cubicBezTo>
                  <a:cubicBezTo>
                    <a:pt x="121890" y="647129"/>
                    <a:pt x="119298" y="647722"/>
                    <a:pt x="117163" y="650264"/>
                  </a:cubicBezTo>
                  <a:lnTo>
                    <a:pt x="113460" y="650264"/>
                  </a:lnTo>
                  <a:cubicBezTo>
                    <a:pt x="103685" y="650696"/>
                    <a:pt x="93922" y="650079"/>
                    <a:pt x="84160" y="650264"/>
                  </a:cubicBezTo>
                  <a:lnTo>
                    <a:pt x="82469" y="650264"/>
                  </a:lnTo>
                  <a:cubicBezTo>
                    <a:pt x="82469" y="649252"/>
                    <a:pt x="82629" y="648179"/>
                    <a:pt x="81555" y="647524"/>
                  </a:cubicBezTo>
                  <a:cubicBezTo>
                    <a:pt x="81284" y="647179"/>
                    <a:pt x="80914" y="646932"/>
                    <a:pt x="80642" y="646611"/>
                  </a:cubicBezTo>
                  <a:lnTo>
                    <a:pt x="77890" y="646611"/>
                  </a:lnTo>
                  <a:cubicBezTo>
                    <a:pt x="77618" y="646932"/>
                    <a:pt x="77248" y="647179"/>
                    <a:pt x="76977" y="647524"/>
                  </a:cubicBezTo>
                  <a:lnTo>
                    <a:pt x="76063" y="647524"/>
                  </a:lnTo>
                  <a:cubicBezTo>
                    <a:pt x="75853" y="647771"/>
                    <a:pt x="75483" y="647808"/>
                    <a:pt x="75224" y="647598"/>
                  </a:cubicBezTo>
                  <a:cubicBezTo>
                    <a:pt x="75199" y="647574"/>
                    <a:pt x="75175" y="647549"/>
                    <a:pt x="75150" y="647524"/>
                  </a:cubicBezTo>
                  <a:cubicBezTo>
                    <a:pt x="74780" y="646883"/>
                    <a:pt x="74064" y="646525"/>
                    <a:pt x="73323" y="646611"/>
                  </a:cubicBezTo>
                  <a:cubicBezTo>
                    <a:pt x="72546" y="645920"/>
                    <a:pt x="71361" y="645920"/>
                    <a:pt x="70583" y="646611"/>
                  </a:cubicBezTo>
                  <a:lnTo>
                    <a:pt x="69670" y="646611"/>
                  </a:lnTo>
                  <a:cubicBezTo>
                    <a:pt x="69398" y="646266"/>
                    <a:pt x="69028" y="646019"/>
                    <a:pt x="68756" y="645698"/>
                  </a:cubicBezTo>
                  <a:lnTo>
                    <a:pt x="66930" y="645698"/>
                  </a:lnTo>
                  <a:cubicBezTo>
                    <a:pt x="66658" y="645352"/>
                    <a:pt x="66288" y="645105"/>
                    <a:pt x="66004" y="644785"/>
                  </a:cubicBezTo>
                  <a:lnTo>
                    <a:pt x="63264" y="644785"/>
                  </a:lnTo>
                  <a:cubicBezTo>
                    <a:pt x="63005" y="644439"/>
                    <a:pt x="62635" y="644192"/>
                    <a:pt x="62351" y="643871"/>
                  </a:cubicBezTo>
                  <a:cubicBezTo>
                    <a:pt x="61512" y="643538"/>
                    <a:pt x="60845" y="642871"/>
                    <a:pt x="60524" y="642032"/>
                  </a:cubicBezTo>
                  <a:cubicBezTo>
                    <a:pt x="60216" y="641736"/>
                    <a:pt x="59907" y="641440"/>
                    <a:pt x="59611" y="641119"/>
                  </a:cubicBezTo>
                  <a:lnTo>
                    <a:pt x="57784" y="640205"/>
                  </a:lnTo>
                  <a:cubicBezTo>
                    <a:pt x="57513" y="639860"/>
                    <a:pt x="57143" y="639625"/>
                    <a:pt x="56871" y="639292"/>
                  </a:cubicBezTo>
                  <a:lnTo>
                    <a:pt x="52292" y="639292"/>
                  </a:lnTo>
                  <a:cubicBezTo>
                    <a:pt x="52008" y="638971"/>
                    <a:pt x="51700" y="638663"/>
                    <a:pt x="51379" y="638379"/>
                  </a:cubicBezTo>
                  <a:lnTo>
                    <a:pt x="49552" y="635639"/>
                  </a:lnTo>
                  <a:cubicBezTo>
                    <a:pt x="49219" y="635355"/>
                    <a:pt x="48985" y="634985"/>
                    <a:pt x="48639" y="634725"/>
                  </a:cubicBezTo>
                  <a:cubicBezTo>
                    <a:pt x="48071" y="633516"/>
                    <a:pt x="47109" y="632553"/>
                    <a:pt x="45899" y="631986"/>
                  </a:cubicBezTo>
                  <a:cubicBezTo>
                    <a:pt x="45627" y="631640"/>
                    <a:pt x="45257" y="631393"/>
                    <a:pt x="44985" y="631060"/>
                  </a:cubicBezTo>
                  <a:lnTo>
                    <a:pt x="40407" y="629233"/>
                  </a:lnTo>
                  <a:cubicBezTo>
                    <a:pt x="40123" y="628912"/>
                    <a:pt x="39814" y="628604"/>
                    <a:pt x="39493" y="628320"/>
                  </a:cubicBezTo>
                  <a:lnTo>
                    <a:pt x="36753" y="623753"/>
                  </a:lnTo>
                  <a:cubicBezTo>
                    <a:pt x="36420" y="623470"/>
                    <a:pt x="36186" y="623099"/>
                    <a:pt x="35840" y="622840"/>
                  </a:cubicBezTo>
                  <a:cubicBezTo>
                    <a:pt x="34606" y="620137"/>
                    <a:pt x="31718" y="619582"/>
                    <a:pt x="29434" y="618261"/>
                  </a:cubicBezTo>
                  <a:cubicBezTo>
                    <a:pt x="29151" y="617928"/>
                    <a:pt x="28854" y="617632"/>
                    <a:pt x="28521" y="617348"/>
                  </a:cubicBezTo>
                  <a:lnTo>
                    <a:pt x="25781" y="610954"/>
                  </a:lnTo>
                  <a:cubicBezTo>
                    <a:pt x="25460" y="610658"/>
                    <a:pt x="25189" y="610325"/>
                    <a:pt x="24868" y="610041"/>
                  </a:cubicBezTo>
                  <a:cubicBezTo>
                    <a:pt x="24547" y="609757"/>
                    <a:pt x="24263" y="609424"/>
                    <a:pt x="23955" y="609128"/>
                  </a:cubicBezTo>
                  <a:cubicBezTo>
                    <a:pt x="23646" y="608832"/>
                    <a:pt x="23325" y="608523"/>
                    <a:pt x="23041" y="608202"/>
                  </a:cubicBezTo>
                  <a:lnTo>
                    <a:pt x="21215" y="607289"/>
                  </a:lnTo>
                  <a:cubicBezTo>
                    <a:pt x="20943" y="606956"/>
                    <a:pt x="20598" y="606684"/>
                    <a:pt x="20301" y="606376"/>
                  </a:cubicBezTo>
                  <a:cubicBezTo>
                    <a:pt x="20005" y="606067"/>
                    <a:pt x="19721" y="605734"/>
                    <a:pt x="19388" y="605462"/>
                  </a:cubicBezTo>
                  <a:cubicBezTo>
                    <a:pt x="19104" y="602105"/>
                    <a:pt x="17821" y="598921"/>
                    <a:pt x="15685" y="596317"/>
                  </a:cubicBezTo>
                  <a:cubicBezTo>
                    <a:pt x="15364" y="596033"/>
                    <a:pt x="15093" y="595700"/>
                    <a:pt x="14772" y="595403"/>
                  </a:cubicBezTo>
                  <a:cubicBezTo>
                    <a:pt x="14451" y="595107"/>
                    <a:pt x="14155" y="594811"/>
                    <a:pt x="13858" y="594490"/>
                  </a:cubicBezTo>
                  <a:cubicBezTo>
                    <a:pt x="11008" y="592997"/>
                    <a:pt x="12365" y="590306"/>
                    <a:pt x="12032" y="588097"/>
                  </a:cubicBezTo>
                  <a:cubicBezTo>
                    <a:pt x="11699" y="587813"/>
                    <a:pt x="11464" y="587443"/>
                    <a:pt x="11119" y="587183"/>
                  </a:cubicBezTo>
                  <a:lnTo>
                    <a:pt x="11119" y="584481"/>
                  </a:lnTo>
                  <a:cubicBezTo>
                    <a:pt x="10785" y="584209"/>
                    <a:pt x="10551" y="583839"/>
                    <a:pt x="10205" y="583567"/>
                  </a:cubicBezTo>
                  <a:cubicBezTo>
                    <a:pt x="9897" y="582962"/>
                    <a:pt x="9600" y="582333"/>
                    <a:pt x="9292" y="581741"/>
                  </a:cubicBezTo>
                  <a:cubicBezTo>
                    <a:pt x="8971" y="581457"/>
                    <a:pt x="8700" y="581111"/>
                    <a:pt x="8379" y="580827"/>
                  </a:cubicBezTo>
                  <a:cubicBezTo>
                    <a:pt x="8095" y="580506"/>
                    <a:pt x="7786" y="580198"/>
                    <a:pt x="7465" y="579914"/>
                  </a:cubicBezTo>
                  <a:cubicBezTo>
                    <a:pt x="5935" y="578186"/>
                    <a:pt x="5256" y="575853"/>
                    <a:pt x="5639" y="573570"/>
                  </a:cubicBezTo>
                  <a:cubicBezTo>
                    <a:pt x="6009" y="570682"/>
                    <a:pt x="5355" y="567757"/>
                    <a:pt x="3800" y="565288"/>
                  </a:cubicBezTo>
                  <a:cubicBezTo>
                    <a:pt x="3479" y="564992"/>
                    <a:pt x="3207" y="564659"/>
                    <a:pt x="2886" y="564375"/>
                  </a:cubicBezTo>
                  <a:cubicBezTo>
                    <a:pt x="2603" y="564054"/>
                    <a:pt x="2294" y="563746"/>
                    <a:pt x="1973" y="563462"/>
                  </a:cubicBezTo>
                  <a:cubicBezTo>
                    <a:pt x="1973" y="561487"/>
                    <a:pt x="1973" y="559525"/>
                    <a:pt x="1973" y="557550"/>
                  </a:cubicBezTo>
                  <a:cubicBezTo>
                    <a:pt x="1973" y="554835"/>
                    <a:pt x="2133" y="552119"/>
                    <a:pt x="615" y="549626"/>
                  </a:cubicBezTo>
                  <a:cubicBezTo>
                    <a:pt x="-199" y="548281"/>
                    <a:pt x="221" y="546677"/>
                    <a:pt x="146" y="545171"/>
                  </a:cubicBezTo>
                  <a:cubicBezTo>
                    <a:pt x="492" y="544911"/>
                    <a:pt x="727" y="544541"/>
                    <a:pt x="1060" y="544257"/>
                  </a:cubicBezTo>
                  <a:cubicBezTo>
                    <a:pt x="1171" y="542085"/>
                    <a:pt x="862" y="539913"/>
                    <a:pt x="146" y="537852"/>
                  </a:cubicBezTo>
                  <a:cubicBezTo>
                    <a:pt x="-187" y="537580"/>
                    <a:pt x="-421" y="537210"/>
                    <a:pt x="-767" y="536938"/>
                  </a:cubicBezTo>
                  <a:lnTo>
                    <a:pt x="-767" y="533236"/>
                  </a:lnTo>
                  <a:cubicBezTo>
                    <a:pt x="-421" y="532977"/>
                    <a:pt x="-187" y="532606"/>
                    <a:pt x="146" y="532322"/>
                  </a:cubicBezTo>
                  <a:cubicBezTo>
                    <a:pt x="72" y="529471"/>
                    <a:pt x="443" y="526608"/>
                    <a:pt x="-619" y="523819"/>
                  </a:cubicBezTo>
                  <a:cubicBezTo>
                    <a:pt x="-915" y="522794"/>
                    <a:pt x="-841" y="521696"/>
                    <a:pt x="-421" y="520721"/>
                  </a:cubicBezTo>
                  <a:cubicBezTo>
                    <a:pt x="677" y="517635"/>
                    <a:pt x="-76" y="514426"/>
                    <a:pt x="146" y="511291"/>
                  </a:cubicBezTo>
                  <a:cubicBezTo>
                    <a:pt x="-187" y="511008"/>
                    <a:pt x="-421" y="510637"/>
                    <a:pt x="-767" y="510378"/>
                  </a:cubicBezTo>
                  <a:lnTo>
                    <a:pt x="-767" y="508551"/>
                  </a:lnTo>
                  <a:cubicBezTo>
                    <a:pt x="-421" y="508280"/>
                    <a:pt x="-187" y="507910"/>
                    <a:pt x="146" y="507638"/>
                  </a:cubicBezTo>
                  <a:cubicBezTo>
                    <a:pt x="331" y="504873"/>
                    <a:pt x="1516" y="502232"/>
                    <a:pt x="1060" y="499406"/>
                  </a:cubicBezTo>
                  <a:cubicBezTo>
                    <a:pt x="727" y="499122"/>
                    <a:pt x="492" y="498752"/>
                    <a:pt x="146" y="498493"/>
                  </a:cubicBezTo>
                  <a:lnTo>
                    <a:pt x="146" y="496666"/>
                  </a:lnTo>
                  <a:cubicBezTo>
                    <a:pt x="492" y="496394"/>
                    <a:pt x="727" y="496024"/>
                    <a:pt x="1060" y="495753"/>
                  </a:cubicBezTo>
                  <a:cubicBezTo>
                    <a:pt x="1245" y="493642"/>
                    <a:pt x="615" y="491532"/>
                    <a:pt x="-705" y="489878"/>
                  </a:cubicBezTo>
                  <a:cubicBezTo>
                    <a:pt x="-3285" y="486434"/>
                    <a:pt x="-3346" y="484620"/>
                    <a:pt x="-964" y="480967"/>
                  </a:cubicBezTo>
                  <a:cubicBezTo>
                    <a:pt x="109" y="479313"/>
                    <a:pt x="1208" y="477733"/>
                    <a:pt x="1060" y="475635"/>
                  </a:cubicBezTo>
                  <a:cubicBezTo>
                    <a:pt x="4762" y="478795"/>
                    <a:pt x="4762" y="478795"/>
                    <a:pt x="2788" y="482633"/>
                  </a:cubicBezTo>
                  <a:cubicBezTo>
                    <a:pt x="1418" y="485274"/>
                    <a:pt x="1862" y="486656"/>
                    <a:pt x="4738" y="487348"/>
                  </a:cubicBezTo>
                  <a:cubicBezTo>
                    <a:pt x="9428" y="488557"/>
                    <a:pt x="14179" y="489483"/>
                    <a:pt x="18981" y="490137"/>
                  </a:cubicBezTo>
                  <a:cubicBezTo>
                    <a:pt x="21535" y="490421"/>
                    <a:pt x="24004" y="491161"/>
                    <a:pt x="26608" y="491272"/>
                  </a:cubicBezTo>
                  <a:cubicBezTo>
                    <a:pt x="29212" y="491384"/>
                    <a:pt x="31360" y="494420"/>
                    <a:pt x="32187" y="497653"/>
                  </a:cubicBezTo>
                  <a:cubicBezTo>
                    <a:pt x="34001" y="504491"/>
                    <a:pt x="35136" y="511489"/>
                    <a:pt x="35593" y="518549"/>
                  </a:cubicBezTo>
                  <a:cubicBezTo>
                    <a:pt x="35791" y="522782"/>
                    <a:pt x="36297" y="527003"/>
                    <a:pt x="37124" y="531162"/>
                  </a:cubicBezTo>
                  <a:cubicBezTo>
                    <a:pt x="38802" y="538395"/>
                    <a:pt x="41085" y="545467"/>
                    <a:pt x="43937" y="552317"/>
                  </a:cubicBezTo>
                  <a:cubicBezTo>
                    <a:pt x="48762" y="564499"/>
                    <a:pt x="55625" y="575767"/>
                    <a:pt x="64227" y="585641"/>
                  </a:cubicBezTo>
                  <a:cubicBezTo>
                    <a:pt x="75088" y="598230"/>
                    <a:pt x="87578" y="609091"/>
                    <a:pt x="102932" y="616200"/>
                  </a:cubicBezTo>
                  <a:cubicBezTo>
                    <a:pt x="112152" y="620470"/>
                    <a:pt x="121939" y="623383"/>
                    <a:pt x="131998" y="624839"/>
                  </a:cubicBezTo>
                  <a:cubicBezTo>
                    <a:pt x="142526" y="626333"/>
                    <a:pt x="153264" y="625296"/>
                    <a:pt x="163310" y="621816"/>
                  </a:cubicBezTo>
                  <a:cubicBezTo>
                    <a:pt x="169098" y="619940"/>
                    <a:pt x="174628" y="617336"/>
                    <a:pt x="179762" y="614065"/>
                  </a:cubicBezTo>
                  <a:cubicBezTo>
                    <a:pt x="183921" y="611522"/>
                    <a:pt x="188427" y="609585"/>
                    <a:pt x="193141" y="608313"/>
                  </a:cubicBezTo>
                  <a:cubicBezTo>
                    <a:pt x="199670" y="606301"/>
                    <a:pt x="206002" y="603697"/>
                    <a:pt x="212062" y="600525"/>
                  </a:cubicBezTo>
                  <a:cubicBezTo>
                    <a:pt x="215789" y="598501"/>
                    <a:pt x="219245" y="596021"/>
                    <a:pt x="222343" y="593120"/>
                  </a:cubicBezTo>
                  <a:cubicBezTo>
                    <a:pt x="233685" y="582987"/>
                    <a:pt x="240646" y="570188"/>
                    <a:pt x="245274" y="555933"/>
                  </a:cubicBezTo>
                  <a:cubicBezTo>
                    <a:pt x="246422" y="551848"/>
                    <a:pt x="248841" y="548231"/>
                    <a:pt x="252186" y="545627"/>
                  </a:cubicBezTo>
                  <a:cubicBezTo>
                    <a:pt x="260209" y="539456"/>
                    <a:pt x="263763" y="531051"/>
                    <a:pt x="264528" y="520819"/>
                  </a:cubicBezTo>
                  <a:cubicBezTo>
                    <a:pt x="265207" y="511896"/>
                    <a:pt x="264528" y="502899"/>
                    <a:pt x="266219" y="494074"/>
                  </a:cubicBezTo>
                  <a:cubicBezTo>
                    <a:pt x="268354" y="482793"/>
                    <a:pt x="269243" y="471328"/>
                    <a:pt x="271378" y="460034"/>
                  </a:cubicBezTo>
                  <a:cubicBezTo>
                    <a:pt x="272723" y="452925"/>
                    <a:pt x="273242" y="445656"/>
                    <a:pt x="274340" y="438473"/>
                  </a:cubicBezTo>
                  <a:cubicBezTo>
                    <a:pt x="276056" y="427439"/>
                    <a:pt x="277734" y="416392"/>
                    <a:pt x="279598" y="405371"/>
                  </a:cubicBezTo>
                  <a:cubicBezTo>
                    <a:pt x="281943" y="391510"/>
                    <a:pt x="284992" y="377761"/>
                    <a:pt x="287003" y="363852"/>
                  </a:cubicBezTo>
                  <a:cubicBezTo>
                    <a:pt x="288176" y="355780"/>
                    <a:pt x="289472" y="347733"/>
                    <a:pt x="290780" y="339673"/>
                  </a:cubicBezTo>
                  <a:cubicBezTo>
                    <a:pt x="290867" y="338921"/>
                    <a:pt x="290891" y="338155"/>
                    <a:pt x="290842" y="337390"/>
                  </a:cubicBezTo>
                  <a:cubicBezTo>
                    <a:pt x="290706" y="328886"/>
                    <a:pt x="292076" y="320469"/>
                    <a:pt x="292458" y="312027"/>
                  </a:cubicBezTo>
                  <a:cubicBezTo>
                    <a:pt x="292866" y="301894"/>
                    <a:pt x="293483" y="291675"/>
                    <a:pt x="291953" y="281517"/>
                  </a:cubicBezTo>
                  <a:cubicBezTo>
                    <a:pt x="291459" y="278234"/>
                    <a:pt x="291841" y="274828"/>
                    <a:pt x="291755" y="271470"/>
                  </a:cubicBezTo>
                  <a:cubicBezTo>
                    <a:pt x="291558" y="263892"/>
                    <a:pt x="289879" y="256660"/>
                    <a:pt x="285226" y="250489"/>
                  </a:cubicBezTo>
                  <a:cubicBezTo>
                    <a:pt x="283634" y="248452"/>
                    <a:pt x="281869" y="246564"/>
                    <a:pt x="279944" y="244836"/>
                  </a:cubicBezTo>
                  <a:cubicBezTo>
                    <a:pt x="278314" y="243614"/>
                    <a:pt x="277833" y="241380"/>
                    <a:pt x="278821" y="239591"/>
                  </a:cubicBezTo>
                  <a:cubicBezTo>
                    <a:pt x="280561" y="235394"/>
                    <a:pt x="281931" y="231037"/>
                    <a:pt x="283609" y="226804"/>
                  </a:cubicBezTo>
                  <a:cubicBezTo>
                    <a:pt x="285288" y="222571"/>
                    <a:pt x="286324" y="218473"/>
                    <a:pt x="284276" y="214462"/>
                  </a:cubicBezTo>
                  <a:cubicBezTo>
                    <a:pt x="281807" y="209747"/>
                    <a:pt x="283140" y="205391"/>
                    <a:pt x="284140" y="200787"/>
                  </a:cubicBezTo>
                  <a:cubicBezTo>
                    <a:pt x="286164" y="192542"/>
                    <a:pt x="287213" y="184100"/>
                    <a:pt x="287262" y="175609"/>
                  </a:cubicBezTo>
                  <a:cubicBezTo>
                    <a:pt x="287411" y="172227"/>
                    <a:pt x="286177" y="168944"/>
                    <a:pt x="283856" y="166488"/>
                  </a:cubicBezTo>
                  <a:cubicBezTo>
                    <a:pt x="282276" y="165032"/>
                    <a:pt x="281462" y="162921"/>
                    <a:pt x="281684" y="160786"/>
                  </a:cubicBezTo>
                  <a:cubicBezTo>
                    <a:pt x="281820" y="158811"/>
                    <a:pt x="281684" y="156824"/>
                    <a:pt x="281684" y="154837"/>
                  </a:cubicBezTo>
                  <a:cubicBezTo>
                    <a:pt x="281499" y="153776"/>
                    <a:pt x="281758" y="152677"/>
                    <a:pt x="282400" y="151813"/>
                  </a:cubicBezTo>
                  <a:cubicBezTo>
                    <a:pt x="285424" y="148728"/>
                    <a:pt x="284584" y="145136"/>
                    <a:pt x="283844" y="141557"/>
                  </a:cubicBezTo>
                  <a:cubicBezTo>
                    <a:pt x="282387" y="134436"/>
                    <a:pt x="279857" y="127400"/>
                    <a:pt x="280882" y="120044"/>
                  </a:cubicBezTo>
                  <a:cubicBezTo>
                    <a:pt x="281832" y="113145"/>
                    <a:pt x="283190" y="106320"/>
                    <a:pt x="284930" y="99581"/>
                  </a:cubicBezTo>
                  <a:cubicBezTo>
                    <a:pt x="286189" y="95372"/>
                    <a:pt x="286966" y="91028"/>
                    <a:pt x="287225" y="86634"/>
                  </a:cubicBezTo>
                  <a:cubicBezTo>
                    <a:pt x="287497" y="82796"/>
                    <a:pt x="286090" y="79031"/>
                    <a:pt x="283350" y="76316"/>
                  </a:cubicBezTo>
                  <a:cubicBezTo>
                    <a:pt x="282215" y="75193"/>
                    <a:pt x="281388" y="74119"/>
                    <a:pt x="282116" y="72330"/>
                  </a:cubicBezTo>
                  <a:cubicBezTo>
                    <a:pt x="285337" y="64739"/>
                    <a:pt x="286497" y="56606"/>
                    <a:pt x="288028" y="48596"/>
                  </a:cubicBezTo>
                  <a:cubicBezTo>
                    <a:pt x="289422" y="41474"/>
                    <a:pt x="290385" y="34279"/>
                    <a:pt x="290903" y="27034"/>
                  </a:cubicBezTo>
                  <a:cubicBezTo>
                    <a:pt x="291311" y="20863"/>
                    <a:pt x="284066" y="12890"/>
                    <a:pt x="277438" y="13840"/>
                  </a:cubicBezTo>
                  <a:cubicBezTo>
                    <a:pt x="276685" y="13951"/>
                    <a:pt x="275908" y="13951"/>
                    <a:pt x="275155" y="13840"/>
                  </a:cubicBezTo>
                  <a:cubicBezTo>
                    <a:pt x="273773" y="13605"/>
                    <a:pt x="271613" y="14753"/>
                    <a:pt x="271193" y="12816"/>
                  </a:cubicBezTo>
                  <a:cubicBezTo>
                    <a:pt x="270860" y="11236"/>
                    <a:pt x="273007" y="10668"/>
                    <a:pt x="274168" y="9742"/>
                  </a:cubicBezTo>
                  <a:cubicBezTo>
                    <a:pt x="277697" y="6916"/>
                    <a:pt x="282190" y="6139"/>
                    <a:pt x="286016" y="3942"/>
                  </a:cubicBezTo>
                  <a:cubicBezTo>
                    <a:pt x="289188" y="2127"/>
                    <a:pt x="292508" y="572"/>
                    <a:pt x="295828" y="-995"/>
                  </a:cubicBezTo>
                  <a:cubicBezTo>
                    <a:pt x="298420" y="-2230"/>
                    <a:pt x="299938" y="-1477"/>
                    <a:pt x="299839" y="1177"/>
                  </a:cubicBezTo>
                  <a:cubicBezTo>
                    <a:pt x="299469" y="11347"/>
                    <a:pt x="302715" y="20924"/>
                    <a:pt x="304394" y="30798"/>
                  </a:cubicBezTo>
                  <a:cubicBezTo>
                    <a:pt x="305097" y="34957"/>
                    <a:pt x="305282" y="39215"/>
                    <a:pt x="306023" y="43375"/>
                  </a:cubicBezTo>
                  <a:cubicBezTo>
                    <a:pt x="306998" y="48867"/>
                    <a:pt x="309022" y="54137"/>
                    <a:pt x="309590" y="59716"/>
                  </a:cubicBezTo>
                  <a:cubicBezTo>
                    <a:pt x="309762" y="60444"/>
                    <a:pt x="309886" y="61197"/>
                    <a:pt x="309948" y="61950"/>
                  </a:cubicBezTo>
                  <a:cubicBezTo>
                    <a:pt x="309368" y="70330"/>
                    <a:pt x="310552" y="78649"/>
                    <a:pt x="311034" y="86967"/>
                  </a:cubicBezTo>
                  <a:cubicBezTo>
                    <a:pt x="311416" y="93435"/>
                    <a:pt x="311688" y="99939"/>
                    <a:pt x="312453" y="106419"/>
                  </a:cubicBezTo>
                  <a:cubicBezTo>
                    <a:pt x="312947" y="110603"/>
                    <a:pt x="313292" y="114861"/>
                    <a:pt x="313773" y="119057"/>
                  </a:cubicBezTo>
                  <a:cubicBezTo>
                    <a:pt x="314650" y="126795"/>
                    <a:pt x="313959" y="134571"/>
                    <a:pt x="314724" y="142248"/>
                  </a:cubicBezTo>
                  <a:cubicBezTo>
                    <a:pt x="315378" y="148839"/>
                    <a:pt x="315711" y="155479"/>
                    <a:pt x="317192" y="161995"/>
                  </a:cubicBezTo>
                  <a:cubicBezTo>
                    <a:pt x="318426" y="167500"/>
                    <a:pt x="321154" y="171203"/>
                    <a:pt x="326437" y="172733"/>
                  </a:cubicBezTo>
                  <a:cubicBezTo>
                    <a:pt x="331719" y="174263"/>
                    <a:pt x="335940" y="172264"/>
                    <a:pt x="339594" y="168524"/>
                  </a:cubicBezTo>
                  <a:cubicBezTo>
                    <a:pt x="340618" y="167389"/>
                    <a:pt x="341445" y="166093"/>
                    <a:pt x="342062" y="164698"/>
                  </a:cubicBezTo>
                  <a:cubicBezTo>
                    <a:pt x="343074" y="165427"/>
                    <a:pt x="342593" y="166204"/>
                    <a:pt x="342247" y="167081"/>
                  </a:cubicBezTo>
                  <a:cubicBezTo>
                    <a:pt x="340939" y="170438"/>
                    <a:pt x="339186" y="173807"/>
                    <a:pt x="342136" y="177250"/>
                  </a:cubicBezTo>
                  <a:cubicBezTo>
                    <a:pt x="342963" y="178201"/>
                    <a:pt x="341667" y="178867"/>
                    <a:pt x="341580" y="179719"/>
                  </a:cubicBezTo>
                  <a:cubicBezTo>
                    <a:pt x="341260" y="182706"/>
                    <a:pt x="339643" y="185976"/>
                    <a:pt x="343839" y="187939"/>
                  </a:cubicBezTo>
                  <a:cubicBezTo>
                    <a:pt x="345493" y="188716"/>
                    <a:pt x="345160" y="192456"/>
                    <a:pt x="343654" y="193888"/>
                  </a:cubicBezTo>
                  <a:cubicBezTo>
                    <a:pt x="340593" y="196788"/>
                    <a:pt x="340581" y="196899"/>
                    <a:pt x="342728" y="200207"/>
                  </a:cubicBezTo>
                  <a:cubicBezTo>
                    <a:pt x="344493" y="202922"/>
                    <a:pt x="344382" y="203786"/>
                    <a:pt x="341926" y="206131"/>
                  </a:cubicBezTo>
                  <a:cubicBezTo>
                    <a:pt x="340001" y="207982"/>
                    <a:pt x="339939" y="208970"/>
                    <a:pt x="341988" y="211364"/>
                  </a:cubicBezTo>
                  <a:cubicBezTo>
                    <a:pt x="343037" y="212598"/>
                    <a:pt x="342988" y="213129"/>
                    <a:pt x="341655" y="214178"/>
                  </a:cubicBezTo>
                  <a:cubicBezTo>
                    <a:pt x="338791" y="216387"/>
                    <a:pt x="338853" y="216572"/>
                    <a:pt x="341284" y="219757"/>
                  </a:cubicBezTo>
                  <a:cubicBezTo>
                    <a:pt x="342111" y="220843"/>
                    <a:pt x="342000" y="221411"/>
                    <a:pt x="340902" y="222312"/>
                  </a:cubicBezTo>
                  <a:cubicBezTo>
                    <a:pt x="337865" y="224842"/>
                    <a:pt x="337878" y="224965"/>
                    <a:pt x="340211" y="227890"/>
                  </a:cubicBezTo>
                  <a:cubicBezTo>
                    <a:pt x="341445" y="229384"/>
                    <a:pt x="341445" y="230285"/>
                    <a:pt x="339754" y="231593"/>
                  </a:cubicBezTo>
                  <a:cubicBezTo>
                    <a:pt x="336989" y="233716"/>
                    <a:pt x="337051" y="234333"/>
                    <a:pt x="339112" y="236949"/>
                  </a:cubicBezTo>
                  <a:cubicBezTo>
                    <a:pt x="340741" y="239023"/>
                    <a:pt x="340655" y="239788"/>
                    <a:pt x="338581" y="241677"/>
                  </a:cubicBezTo>
                  <a:cubicBezTo>
                    <a:pt x="336212" y="243824"/>
                    <a:pt x="336113" y="244269"/>
                    <a:pt x="338421" y="247144"/>
                  </a:cubicBezTo>
                  <a:cubicBezTo>
                    <a:pt x="339594" y="248637"/>
                    <a:pt x="339569" y="249539"/>
                    <a:pt x="337890" y="250847"/>
                  </a:cubicBezTo>
                  <a:cubicBezTo>
                    <a:pt x="335138" y="252933"/>
                    <a:pt x="335138" y="253574"/>
                    <a:pt x="337347" y="256191"/>
                  </a:cubicBezTo>
                  <a:cubicBezTo>
                    <a:pt x="338581" y="257635"/>
                    <a:pt x="338952" y="258807"/>
                    <a:pt x="337100" y="259894"/>
                  </a:cubicBezTo>
                  <a:cubicBezTo>
                    <a:pt x="335249" y="260980"/>
                    <a:pt x="335274" y="262708"/>
                    <a:pt x="336286" y="264115"/>
                  </a:cubicBezTo>
                  <a:cubicBezTo>
                    <a:pt x="337606" y="265929"/>
                    <a:pt x="338075" y="267089"/>
                    <a:pt x="335718" y="268447"/>
                  </a:cubicBezTo>
                  <a:cubicBezTo>
                    <a:pt x="334113" y="269372"/>
                    <a:pt x="334410" y="271162"/>
                    <a:pt x="335422" y="272433"/>
                  </a:cubicBezTo>
                  <a:cubicBezTo>
                    <a:pt x="336434" y="273704"/>
                    <a:pt x="336952" y="274568"/>
                    <a:pt x="335101" y="275593"/>
                  </a:cubicBezTo>
                  <a:cubicBezTo>
                    <a:pt x="333249" y="276617"/>
                    <a:pt x="333459" y="278407"/>
                    <a:pt x="334595" y="279826"/>
                  </a:cubicBezTo>
                  <a:cubicBezTo>
                    <a:pt x="335730" y="281246"/>
                    <a:pt x="335829" y="281961"/>
                    <a:pt x="334089" y="282973"/>
                  </a:cubicBezTo>
                  <a:cubicBezTo>
                    <a:pt x="332349" y="283986"/>
                    <a:pt x="332632" y="285788"/>
                    <a:pt x="333731" y="287244"/>
                  </a:cubicBezTo>
                  <a:cubicBezTo>
                    <a:pt x="334965" y="288885"/>
                    <a:pt x="335261" y="290194"/>
                    <a:pt x="333064" y="291194"/>
                  </a:cubicBezTo>
                  <a:cubicBezTo>
                    <a:pt x="332188" y="291588"/>
                    <a:pt x="331756" y="292588"/>
                    <a:pt x="332077" y="293501"/>
                  </a:cubicBezTo>
                  <a:cubicBezTo>
                    <a:pt x="332583" y="295316"/>
                    <a:pt x="334040" y="297105"/>
                    <a:pt x="331361" y="298512"/>
                  </a:cubicBezTo>
                  <a:cubicBezTo>
                    <a:pt x="330942" y="298722"/>
                    <a:pt x="331361" y="299672"/>
                    <a:pt x="331892" y="300055"/>
                  </a:cubicBezTo>
                  <a:cubicBezTo>
                    <a:pt x="332706" y="300771"/>
                    <a:pt x="333089" y="301857"/>
                    <a:pt x="332904" y="302931"/>
                  </a:cubicBezTo>
                  <a:cubicBezTo>
                    <a:pt x="332238" y="303597"/>
                    <a:pt x="331373" y="304029"/>
                    <a:pt x="330435" y="304165"/>
                  </a:cubicBezTo>
                  <a:cubicBezTo>
                    <a:pt x="323104" y="304980"/>
                    <a:pt x="319698" y="310040"/>
                    <a:pt x="316662" y="316063"/>
                  </a:cubicBezTo>
                  <a:cubicBezTo>
                    <a:pt x="305455" y="338341"/>
                    <a:pt x="300777" y="362358"/>
                    <a:pt x="297556" y="386747"/>
                  </a:cubicBezTo>
                  <a:cubicBezTo>
                    <a:pt x="295705" y="400829"/>
                    <a:pt x="292619" y="414652"/>
                    <a:pt x="289521" y="428463"/>
                  </a:cubicBezTo>
                  <a:cubicBezTo>
                    <a:pt x="284646" y="449075"/>
                    <a:pt x="281301" y="470019"/>
                    <a:pt x="279512" y="491124"/>
                  </a:cubicBezTo>
                  <a:cubicBezTo>
                    <a:pt x="278709" y="501578"/>
                    <a:pt x="278845" y="512106"/>
                    <a:pt x="277364" y="522535"/>
                  </a:cubicBezTo>
                  <a:cubicBezTo>
                    <a:pt x="275303" y="536852"/>
                    <a:pt x="273254" y="551268"/>
                    <a:pt x="267688" y="564745"/>
                  </a:cubicBezTo>
                  <a:cubicBezTo>
                    <a:pt x="261418" y="579877"/>
                    <a:pt x="251693" y="593330"/>
                    <a:pt x="239301" y="604043"/>
                  </a:cubicBezTo>
                  <a:cubicBezTo>
                    <a:pt x="226848" y="614916"/>
                    <a:pt x="213209" y="623938"/>
                    <a:pt x="197338" y="629320"/>
                  </a:cubicBezTo>
                  <a:cubicBezTo>
                    <a:pt x="187464" y="632677"/>
                    <a:pt x="185514" y="639194"/>
                    <a:pt x="190599" y="648783"/>
                  </a:cubicBezTo>
                  <a:cubicBezTo>
                    <a:pt x="191166" y="649857"/>
                    <a:pt x="191833" y="650919"/>
                    <a:pt x="191240" y="652202"/>
                  </a:cubicBezTo>
                  <a:cubicBezTo>
                    <a:pt x="190179" y="652103"/>
                    <a:pt x="189179" y="651647"/>
                    <a:pt x="188414" y="650894"/>
                  </a:cubicBezTo>
                  <a:cubicBezTo>
                    <a:pt x="186303" y="649388"/>
                    <a:pt x="184008" y="649401"/>
                    <a:pt x="181478" y="649734"/>
                  </a:cubicBezTo>
                  <a:cubicBezTo>
                    <a:pt x="177035" y="650301"/>
                    <a:pt x="173023" y="652980"/>
                    <a:pt x="168333" y="652202"/>
                  </a:cubicBezTo>
                  <a:cubicBezTo>
                    <a:pt x="167099" y="652017"/>
                    <a:pt x="165865" y="652313"/>
                    <a:pt x="164791" y="651622"/>
                  </a:cubicBezTo>
                  <a:cubicBezTo>
                    <a:pt x="161829" y="649598"/>
                    <a:pt x="157904" y="649709"/>
                    <a:pt x="155053" y="651894"/>
                  </a:cubicBezTo>
                  <a:cubicBezTo>
                    <a:pt x="154633" y="652066"/>
                    <a:pt x="154189" y="652178"/>
                    <a:pt x="153733" y="652190"/>
                  </a:cubicBezTo>
                  <a:lnTo>
                    <a:pt x="150968" y="652079"/>
                  </a:lnTo>
                  <a:cubicBezTo>
                    <a:pt x="150190" y="651375"/>
                    <a:pt x="149005" y="652079"/>
                    <a:pt x="148253" y="651277"/>
                  </a:cubicBezTo>
                  <a:lnTo>
                    <a:pt x="148253" y="651277"/>
                  </a:lnTo>
                  <a:cubicBezTo>
                    <a:pt x="145797" y="648191"/>
                    <a:pt x="142637" y="651560"/>
                    <a:pt x="139996" y="650277"/>
                  </a:cubicBezTo>
                  <a:close/>
                </a:path>
              </a:pathLst>
            </a:custGeom>
            <a:solidFill>
              <a:srgbClr val="020202"/>
            </a:solidFill>
            <a:ln w="1231" cap="flat">
              <a:noFill/>
              <a:prstDash val="solid"/>
              <a:miter/>
            </a:ln>
          </p:spPr>
          <p:txBody>
            <a:bodyPr rtlCol="0" anchor="ctr"/>
            <a:lstStyle/>
            <a:p>
              <a:endParaRPr lang="es-CO"/>
            </a:p>
          </p:txBody>
        </p:sp>
        <p:sp>
          <p:nvSpPr>
            <p:cNvPr id="656" name="Freeform: Shape 655">
              <a:extLst>
                <a:ext uri="{FF2B5EF4-FFF2-40B4-BE49-F238E27FC236}">
                  <a16:creationId xmlns:a16="http://schemas.microsoft.com/office/drawing/2014/main" id="{E74FC665-36FB-DD87-325E-81A079751C81}"/>
                </a:ext>
              </a:extLst>
            </p:cNvPr>
            <p:cNvSpPr/>
            <p:nvPr/>
          </p:nvSpPr>
          <p:spPr>
            <a:xfrm>
              <a:off x="-1079175" y="7358356"/>
              <a:ext cx="205931" cy="272547"/>
            </a:xfrm>
            <a:custGeom>
              <a:avLst/>
              <a:gdLst>
                <a:gd name="connsiteX0" fmla="*/ 139023 w 205931"/>
                <a:gd name="connsiteY0" fmla="*/ 54382 h 272547"/>
                <a:gd name="connsiteX1" fmla="*/ 135320 w 205931"/>
                <a:gd name="connsiteY1" fmla="*/ 53148 h 272547"/>
                <a:gd name="connsiteX2" fmla="*/ 122422 w 205931"/>
                <a:gd name="connsiteY2" fmla="*/ 53271 h 272547"/>
                <a:gd name="connsiteX3" fmla="*/ 119868 w 205931"/>
                <a:gd name="connsiteY3" fmla="*/ 53382 h 272547"/>
                <a:gd name="connsiteX4" fmla="*/ 114931 w 205931"/>
                <a:gd name="connsiteY4" fmla="*/ 52715 h 272547"/>
                <a:gd name="connsiteX5" fmla="*/ 111586 w 205931"/>
                <a:gd name="connsiteY5" fmla="*/ 52061 h 272547"/>
                <a:gd name="connsiteX6" fmla="*/ 107007 w 205931"/>
                <a:gd name="connsiteY6" fmla="*/ 49741 h 272547"/>
                <a:gd name="connsiteX7" fmla="*/ 89728 w 205931"/>
                <a:gd name="connsiteY7" fmla="*/ 50716 h 272547"/>
                <a:gd name="connsiteX8" fmla="*/ 83298 w 205931"/>
                <a:gd name="connsiteY8" fmla="*/ 57652 h 272547"/>
                <a:gd name="connsiteX9" fmla="*/ 82323 w 205931"/>
                <a:gd name="connsiteY9" fmla="*/ 65774 h 272547"/>
                <a:gd name="connsiteX10" fmla="*/ 82323 w 205931"/>
                <a:gd name="connsiteY10" fmla="*/ 68933 h 272547"/>
                <a:gd name="connsiteX11" fmla="*/ 83137 w 205931"/>
                <a:gd name="connsiteY11" fmla="*/ 81028 h 272547"/>
                <a:gd name="connsiteX12" fmla="*/ 84088 w 205931"/>
                <a:gd name="connsiteY12" fmla="*/ 86348 h 272547"/>
                <a:gd name="connsiteX13" fmla="*/ 84519 w 205931"/>
                <a:gd name="connsiteY13" fmla="*/ 91149 h 272547"/>
                <a:gd name="connsiteX14" fmla="*/ 85198 w 205931"/>
                <a:gd name="connsiteY14" fmla="*/ 101393 h 272547"/>
                <a:gd name="connsiteX15" fmla="*/ 85544 w 205931"/>
                <a:gd name="connsiteY15" fmla="*/ 107169 h 272547"/>
                <a:gd name="connsiteX16" fmla="*/ 86297 w 205931"/>
                <a:gd name="connsiteY16" fmla="*/ 119191 h 272547"/>
                <a:gd name="connsiteX17" fmla="*/ 86433 w 205931"/>
                <a:gd name="connsiteY17" fmla="*/ 123621 h 272547"/>
                <a:gd name="connsiteX18" fmla="*/ 86433 w 205931"/>
                <a:gd name="connsiteY18" fmla="*/ 137815 h 272547"/>
                <a:gd name="connsiteX19" fmla="*/ 86050 w 205931"/>
                <a:gd name="connsiteY19" fmla="*/ 141752 h 272547"/>
                <a:gd name="connsiteX20" fmla="*/ 85285 w 205931"/>
                <a:gd name="connsiteY20" fmla="*/ 155390 h 272547"/>
                <a:gd name="connsiteX21" fmla="*/ 84631 w 205931"/>
                <a:gd name="connsiteY21" fmla="*/ 160105 h 272547"/>
                <a:gd name="connsiteX22" fmla="*/ 82236 w 205931"/>
                <a:gd name="connsiteY22" fmla="*/ 173570 h 272547"/>
                <a:gd name="connsiteX23" fmla="*/ 80249 w 205931"/>
                <a:gd name="connsiteY23" fmla="*/ 182123 h 272547"/>
                <a:gd name="connsiteX24" fmla="*/ 77781 w 205931"/>
                <a:gd name="connsiteY24" fmla="*/ 192058 h 272547"/>
                <a:gd name="connsiteX25" fmla="*/ 75473 w 205931"/>
                <a:gd name="connsiteY25" fmla="*/ 199563 h 272547"/>
                <a:gd name="connsiteX26" fmla="*/ 71252 w 205931"/>
                <a:gd name="connsiteY26" fmla="*/ 211596 h 272547"/>
                <a:gd name="connsiteX27" fmla="*/ 69203 w 205931"/>
                <a:gd name="connsiteY27" fmla="*/ 216854 h 272547"/>
                <a:gd name="connsiteX28" fmla="*/ 64488 w 205931"/>
                <a:gd name="connsiteY28" fmla="*/ 222396 h 272547"/>
                <a:gd name="connsiteX29" fmla="*/ 62106 w 205931"/>
                <a:gd name="connsiteY29" fmla="*/ 228567 h 272547"/>
                <a:gd name="connsiteX30" fmla="*/ 58749 w 205931"/>
                <a:gd name="connsiteY30" fmla="*/ 235589 h 272547"/>
                <a:gd name="connsiteX31" fmla="*/ 53245 w 205931"/>
                <a:gd name="connsiteY31" fmla="*/ 240366 h 272547"/>
                <a:gd name="connsiteX32" fmla="*/ 50505 w 205931"/>
                <a:gd name="connsiteY32" fmla="*/ 245982 h 272547"/>
                <a:gd name="connsiteX33" fmla="*/ 45568 w 205931"/>
                <a:gd name="connsiteY33" fmla="*/ 252560 h 272547"/>
                <a:gd name="connsiteX34" fmla="*/ 37298 w 205931"/>
                <a:gd name="connsiteY34" fmla="*/ 261829 h 272547"/>
                <a:gd name="connsiteX35" fmla="*/ 36336 w 205931"/>
                <a:gd name="connsiteY35" fmla="*/ 263335 h 272547"/>
                <a:gd name="connsiteX36" fmla="*/ 24648 w 205931"/>
                <a:gd name="connsiteY36" fmla="*/ 270975 h 272547"/>
                <a:gd name="connsiteX37" fmla="*/ 15749 w 205931"/>
                <a:gd name="connsiteY37" fmla="*/ 246734 h 272547"/>
                <a:gd name="connsiteX38" fmla="*/ 1197 w 205931"/>
                <a:gd name="connsiteY38" fmla="*/ 235441 h 272547"/>
                <a:gd name="connsiteX39" fmla="*/ 543 w 205931"/>
                <a:gd name="connsiteY39" fmla="*/ 226345 h 272547"/>
                <a:gd name="connsiteX40" fmla="*/ 10602 w 205931"/>
                <a:gd name="connsiteY40" fmla="*/ 217854 h 272547"/>
                <a:gd name="connsiteX41" fmla="*/ 13774 w 205931"/>
                <a:gd name="connsiteY41" fmla="*/ 211967 h 272547"/>
                <a:gd name="connsiteX42" fmla="*/ 18884 w 205931"/>
                <a:gd name="connsiteY42" fmla="*/ 200427 h 272547"/>
                <a:gd name="connsiteX43" fmla="*/ 34929 w 205931"/>
                <a:gd name="connsiteY43" fmla="*/ 174508 h 272547"/>
                <a:gd name="connsiteX44" fmla="*/ 37459 w 205931"/>
                <a:gd name="connsiteY44" fmla="*/ 164017 h 272547"/>
                <a:gd name="connsiteX45" fmla="*/ 37989 w 205931"/>
                <a:gd name="connsiteY45" fmla="*/ 159981 h 272547"/>
                <a:gd name="connsiteX46" fmla="*/ 44519 w 205931"/>
                <a:gd name="connsiteY46" fmla="*/ 124794 h 272547"/>
                <a:gd name="connsiteX47" fmla="*/ 47740 w 205931"/>
                <a:gd name="connsiteY47" fmla="*/ 99147 h 272547"/>
                <a:gd name="connsiteX48" fmla="*/ 48369 w 205931"/>
                <a:gd name="connsiteY48" fmla="*/ 84632 h 272547"/>
                <a:gd name="connsiteX49" fmla="*/ 49530 w 205931"/>
                <a:gd name="connsiteY49" fmla="*/ 47285 h 272547"/>
                <a:gd name="connsiteX50" fmla="*/ 56355 w 205931"/>
                <a:gd name="connsiteY50" fmla="*/ 16430 h 272547"/>
                <a:gd name="connsiteX51" fmla="*/ 77682 w 205931"/>
                <a:gd name="connsiteY51" fmla="*/ 286 h 272547"/>
                <a:gd name="connsiteX52" fmla="*/ 89358 w 205931"/>
                <a:gd name="connsiteY52" fmla="*/ -1343 h 272547"/>
                <a:gd name="connsiteX53" fmla="*/ 100071 w 205931"/>
                <a:gd name="connsiteY53" fmla="*/ 89 h 272547"/>
                <a:gd name="connsiteX54" fmla="*/ 108007 w 205931"/>
                <a:gd name="connsiteY54" fmla="*/ 2014 h 272547"/>
                <a:gd name="connsiteX55" fmla="*/ 114178 w 205931"/>
                <a:gd name="connsiteY55" fmla="*/ 1273 h 272547"/>
                <a:gd name="connsiteX56" fmla="*/ 118102 w 205931"/>
                <a:gd name="connsiteY56" fmla="*/ 557 h 272547"/>
                <a:gd name="connsiteX57" fmla="*/ 138541 w 205931"/>
                <a:gd name="connsiteY57" fmla="*/ 4569 h 272547"/>
                <a:gd name="connsiteX58" fmla="*/ 165410 w 205931"/>
                <a:gd name="connsiteY58" fmla="*/ 8703 h 272547"/>
                <a:gd name="connsiteX59" fmla="*/ 196377 w 205931"/>
                <a:gd name="connsiteY59" fmla="*/ 9481 h 272547"/>
                <a:gd name="connsiteX60" fmla="*/ 200079 w 205931"/>
                <a:gd name="connsiteY60" fmla="*/ 9481 h 272547"/>
                <a:gd name="connsiteX61" fmla="*/ 202326 w 205931"/>
                <a:gd name="connsiteY61" fmla="*/ 14356 h 272547"/>
                <a:gd name="connsiteX62" fmla="*/ 186787 w 205931"/>
                <a:gd name="connsiteY62" fmla="*/ 20638 h 272547"/>
                <a:gd name="connsiteX63" fmla="*/ 154759 w 205931"/>
                <a:gd name="connsiteY63" fmla="*/ 26698 h 272547"/>
                <a:gd name="connsiteX64" fmla="*/ 139825 w 205931"/>
                <a:gd name="connsiteY64" fmla="*/ 49803 h 272547"/>
                <a:gd name="connsiteX65" fmla="*/ 139023 w 205931"/>
                <a:gd name="connsiteY65" fmla="*/ 54382 h 27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205931" h="272547">
                  <a:moveTo>
                    <a:pt x="139023" y="54382"/>
                  </a:moveTo>
                  <a:cubicBezTo>
                    <a:pt x="137788" y="54221"/>
                    <a:pt x="136554" y="54579"/>
                    <a:pt x="135320" y="53148"/>
                  </a:cubicBezTo>
                  <a:cubicBezTo>
                    <a:pt x="132197" y="49445"/>
                    <a:pt x="125743" y="49568"/>
                    <a:pt x="122422" y="53271"/>
                  </a:cubicBezTo>
                  <a:cubicBezTo>
                    <a:pt x="121460" y="54345"/>
                    <a:pt x="120682" y="54505"/>
                    <a:pt x="119868" y="53382"/>
                  </a:cubicBezTo>
                  <a:cubicBezTo>
                    <a:pt x="118411" y="51457"/>
                    <a:pt x="116942" y="50975"/>
                    <a:pt x="114931" y="52715"/>
                  </a:cubicBezTo>
                  <a:cubicBezTo>
                    <a:pt x="113758" y="53715"/>
                    <a:pt x="112388" y="53789"/>
                    <a:pt x="111586" y="52061"/>
                  </a:cubicBezTo>
                  <a:cubicBezTo>
                    <a:pt x="110660" y="50074"/>
                    <a:pt x="108895" y="49852"/>
                    <a:pt x="107007" y="49741"/>
                  </a:cubicBezTo>
                  <a:cubicBezTo>
                    <a:pt x="101218" y="49383"/>
                    <a:pt x="95492" y="50148"/>
                    <a:pt x="89728" y="50716"/>
                  </a:cubicBezTo>
                  <a:cubicBezTo>
                    <a:pt x="87469" y="50938"/>
                    <a:pt x="83433" y="55209"/>
                    <a:pt x="83298" y="57652"/>
                  </a:cubicBezTo>
                  <a:cubicBezTo>
                    <a:pt x="83174" y="60380"/>
                    <a:pt x="82853" y="63095"/>
                    <a:pt x="82323" y="65774"/>
                  </a:cubicBezTo>
                  <a:cubicBezTo>
                    <a:pt x="82026" y="66810"/>
                    <a:pt x="82026" y="67896"/>
                    <a:pt x="82323" y="68933"/>
                  </a:cubicBezTo>
                  <a:cubicBezTo>
                    <a:pt x="84051" y="72895"/>
                    <a:pt x="82915" y="77005"/>
                    <a:pt x="83137" y="81028"/>
                  </a:cubicBezTo>
                  <a:cubicBezTo>
                    <a:pt x="83236" y="82855"/>
                    <a:pt x="83137" y="84731"/>
                    <a:pt x="84088" y="86348"/>
                  </a:cubicBezTo>
                  <a:cubicBezTo>
                    <a:pt x="84890" y="87817"/>
                    <a:pt x="85038" y="89557"/>
                    <a:pt x="84519" y="91149"/>
                  </a:cubicBezTo>
                  <a:cubicBezTo>
                    <a:pt x="83767" y="94568"/>
                    <a:pt x="83483" y="98085"/>
                    <a:pt x="85198" y="101393"/>
                  </a:cubicBezTo>
                  <a:cubicBezTo>
                    <a:pt x="86000" y="103220"/>
                    <a:pt x="86124" y="105269"/>
                    <a:pt x="85544" y="107169"/>
                  </a:cubicBezTo>
                  <a:cubicBezTo>
                    <a:pt x="84717" y="111217"/>
                    <a:pt x="84310" y="115278"/>
                    <a:pt x="86297" y="119191"/>
                  </a:cubicBezTo>
                  <a:cubicBezTo>
                    <a:pt x="86963" y="120585"/>
                    <a:pt x="87013" y="122190"/>
                    <a:pt x="86433" y="123621"/>
                  </a:cubicBezTo>
                  <a:cubicBezTo>
                    <a:pt x="84803" y="128361"/>
                    <a:pt x="84236" y="133075"/>
                    <a:pt x="86433" y="137815"/>
                  </a:cubicBezTo>
                  <a:cubicBezTo>
                    <a:pt x="86914" y="139111"/>
                    <a:pt x="86778" y="140567"/>
                    <a:pt x="86050" y="141752"/>
                  </a:cubicBezTo>
                  <a:cubicBezTo>
                    <a:pt x="84100" y="146195"/>
                    <a:pt x="83051" y="150737"/>
                    <a:pt x="85285" y="155390"/>
                  </a:cubicBezTo>
                  <a:cubicBezTo>
                    <a:pt x="86161" y="157204"/>
                    <a:pt x="85495" y="158661"/>
                    <a:pt x="84631" y="160105"/>
                  </a:cubicBezTo>
                  <a:cubicBezTo>
                    <a:pt x="82113" y="164116"/>
                    <a:pt x="81249" y="168942"/>
                    <a:pt x="82236" y="173570"/>
                  </a:cubicBezTo>
                  <a:cubicBezTo>
                    <a:pt x="82878" y="176569"/>
                    <a:pt x="82150" y="179716"/>
                    <a:pt x="80249" y="182123"/>
                  </a:cubicBezTo>
                  <a:cubicBezTo>
                    <a:pt x="78114" y="184962"/>
                    <a:pt x="77225" y="188554"/>
                    <a:pt x="77781" y="192058"/>
                  </a:cubicBezTo>
                  <a:cubicBezTo>
                    <a:pt x="78262" y="194786"/>
                    <a:pt x="77398" y="197576"/>
                    <a:pt x="75473" y="199563"/>
                  </a:cubicBezTo>
                  <a:cubicBezTo>
                    <a:pt x="72375" y="203006"/>
                    <a:pt x="70536" y="206845"/>
                    <a:pt x="71252" y="211596"/>
                  </a:cubicBezTo>
                  <a:cubicBezTo>
                    <a:pt x="71610" y="213596"/>
                    <a:pt x="70820" y="215632"/>
                    <a:pt x="69203" y="216854"/>
                  </a:cubicBezTo>
                  <a:cubicBezTo>
                    <a:pt x="67463" y="218545"/>
                    <a:pt x="65883" y="220409"/>
                    <a:pt x="64488" y="222396"/>
                  </a:cubicBezTo>
                  <a:cubicBezTo>
                    <a:pt x="62921" y="224062"/>
                    <a:pt x="62069" y="226284"/>
                    <a:pt x="62106" y="228567"/>
                  </a:cubicBezTo>
                  <a:cubicBezTo>
                    <a:pt x="62341" y="231344"/>
                    <a:pt x="61057" y="234022"/>
                    <a:pt x="58749" y="235589"/>
                  </a:cubicBezTo>
                  <a:cubicBezTo>
                    <a:pt x="56787" y="236997"/>
                    <a:pt x="55343" y="239021"/>
                    <a:pt x="53245" y="240366"/>
                  </a:cubicBezTo>
                  <a:cubicBezTo>
                    <a:pt x="51146" y="241711"/>
                    <a:pt x="51097" y="243994"/>
                    <a:pt x="50505" y="245982"/>
                  </a:cubicBezTo>
                  <a:cubicBezTo>
                    <a:pt x="49875" y="248783"/>
                    <a:pt x="48073" y="251178"/>
                    <a:pt x="45568" y="252560"/>
                  </a:cubicBezTo>
                  <a:cubicBezTo>
                    <a:pt x="41865" y="254609"/>
                    <a:pt x="38422" y="257275"/>
                    <a:pt x="37298" y="261829"/>
                  </a:cubicBezTo>
                  <a:cubicBezTo>
                    <a:pt x="37150" y="262421"/>
                    <a:pt x="36817" y="262952"/>
                    <a:pt x="36336" y="263335"/>
                  </a:cubicBezTo>
                  <a:cubicBezTo>
                    <a:pt x="32571" y="266075"/>
                    <a:pt x="29325" y="269629"/>
                    <a:pt x="24648" y="270975"/>
                  </a:cubicBezTo>
                  <a:cubicBezTo>
                    <a:pt x="24043" y="262027"/>
                    <a:pt x="21895" y="253831"/>
                    <a:pt x="15749" y="246734"/>
                  </a:cubicBezTo>
                  <a:cubicBezTo>
                    <a:pt x="11725" y="242008"/>
                    <a:pt x="6776" y="238169"/>
                    <a:pt x="1197" y="235441"/>
                  </a:cubicBezTo>
                  <a:cubicBezTo>
                    <a:pt x="-3739" y="232973"/>
                    <a:pt x="-4011" y="229776"/>
                    <a:pt x="543" y="226345"/>
                  </a:cubicBezTo>
                  <a:cubicBezTo>
                    <a:pt x="4123" y="223790"/>
                    <a:pt x="7492" y="220952"/>
                    <a:pt x="10602" y="217854"/>
                  </a:cubicBezTo>
                  <a:cubicBezTo>
                    <a:pt x="12268" y="216286"/>
                    <a:pt x="13379" y="214225"/>
                    <a:pt x="13774" y="211967"/>
                  </a:cubicBezTo>
                  <a:cubicBezTo>
                    <a:pt x="14539" y="207770"/>
                    <a:pt x="16292" y="203808"/>
                    <a:pt x="18884" y="200427"/>
                  </a:cubicBezTo>
                  <a:cubicBezTo>
                    <a:pt x="24895" y="192219"/>
                    <a:pt x="30263" y="183555"/>
                    <a:pt x="34929" y="174508"/>
                  </a:cubicBezTo>
                  <a:cubicBezTo>
                    <a:pt x="36731" y="171312"/>
                    <a:pt x="37607" y="167683"/>
                    <a:pt x="37459" y="164017"/>
                  </a:cubicBezTo>
                  <a:cubicBezTo>
                    <a:pt x="37409" y="162647"/>
                    <a:pt x="37582" y="161290"/>
                    <a:pt x="37989" y="159981"/>
                  </a:cubicBezTo>
                  <a:cubicBezTo>
                    <a:pt x="40878" y="148392"/>
                    <a:pt x="43062" y="136642"/>
                    <a:pt x="44519" y="124794"/>
                  </a:cubicBezTo>
                  <a:cubicBezTo>
                    <a:pt x="45753" y="116278"/>
                    <a:pt x="47160" y="107774"/>
                    <a:pt x="47740" y="99147"/>
                  </a:cubicBezTo>
                  <a:cubicBezTo>
                    <a:pt x="48061" y="94309"/>
                    <a:pt x="48419" y="89470"/>
                    <a:pt x="48369" y="84632"/>
                  </a:cubicBezTo>
                  <a:cubicBezTo>
                    <a:pt x="48258" y="72167"/>
                    <a:pt x="49344" y="59750"/>
                    <a:pt x="49530" y="47285"/>
                  </a:cubicBezTo>
                  <a:cubicBezTo>
                    <a:pt x="49677" y="36695"/>
                    <a:pt x="52578" y="26377"/>
                    <a:pt x="56355" y="16430"/>
                  </a:cubicBezTo>
                  <a:cubicBezTo>
                    <a:pt x="60131" y="6482"/>
                    <a:pt x="67697" y="2014"/>
                    <a:pt x="77682" y="286"/>
                  </a:cubicBezTo>
                  <a:cubicBezTo>
                    <a:pt x="81570" y="-381"/>
                    <a:pt x="85495" y="-504"/>
                    <a:pt x="89358" y="-1343"/>
                  </a:cubicBezTo>
                  <a:cubicBezTo>
                    <a:pt x="92962" y="-2108"/>
                    <a:pt x="96553" y="-788"/>
                    <a:pt x="100071" y="89"/>
                  </a:cubicBezTo>
                  <a:cubicBezTo>
                    <a:pt x="102724" y="742"/>
                    <a:pt x="105341" y="1520"/>
                    <a:pt x="108007" y="2014"/>
                  </a:cubicBezTo>
                  <a:cubicBezTo>
                    <a:pt x="110080" y="2520"/>
                    <a:pt x="112277" y="2261"/>
                    <a:pt x="114178" y="1273"/>
                  </a:cubicBezTo>
                  <a:cubicBezTo>
                    <a:pt x="115325" y="483"/>
                    <a:pt x="116757" y="224"/>
                    <a:pt x="118102" y="557"/>
                  </a:cubicBezTo>
                  <a:cubicBezTo>
                    <a:pt x="124842" y="2273"/>
                    <a:pt x="131654" y="3606"/>
                    <a:pt x="138541" y="4569"/>
                  </a:cubicBezTo>
                  <a:cubicBezTo>
                    <a:pt x="147477" y="6087"/>
                    <a:pt x="156425" y="7519"/>
                    <a:pt x="165410" y="8703"/>
                  </a:cubicBezTo>
                  <a:cubicBezTo>
                    <a:pt x="175753" y="10061"/>
                    <a:pt x="186059" y="9086"/>
                    <a:pt x="196377" y="9481"/>
                  </a:cubicBezTo>
                  <a:cubicBezTo>
                    <a:pt x="197611" y="9481"/>
                    <a:pt x="198845" y="9382"/>
                    <a:pt x="200079" y="9481"/>
                  </a:cubicBezTo>
                  <a:cubicBezTo>
                    <a:pt x="203301" y="9876"/>
                    <a:pt x="204066" y="11604"/>
                    <a:pt x="202326" y="14356"/>
                  </a:cubicBezTo>
                  <a:cubicBezTo>
                    <a:pt x="198561" y="20305"/>
                    <a:pt x="193871" y="22267"/>
                    <a:pt x="186787" y="20638"/>
                  </a:cubicBezTo>
                  <a:cubicBezTo>
                    <a:pt x="175210" y="17972"/>
                    <a:pt x="164435" y="19675"/>
                    <a:pt x="154759" y="26698"/>
                  </a:cubicBezTo>
                  <a:cubicBezTo>
                    <a:pt x="146897" y="32104"/>
                    <a:pt x="141528" y="40423"/>
                    <a:pt x="139825" y="49803"/>
                  </a:cubicBezTo>
                  <a:cubicBezTo>
                    <a:pt x="139652" y="51432"/>
                    <a:pt x="138800" y="52802"/>
                    <a:pt x="139023" y="54382"/>
                  </a:cubicBezTo>
                  <a:close/>
                </a:path>
              </a:pathLst>
            </a:custGeom>
            <a:solidFill>
              <a:srgbClr val="020202"/>
            </a:solidFill>
            <a:ln w="1231" cap="flat">
              <a:noFill/>
              <a:prstDash val="solid"/>
              <a:miter/>
            </a:ln>
          </p:spPr>
          <p:txBody>
            <a:bodyPr rtlCol="0" anchor="ctr"/>
            <a:lstStyle/>
            <a:p>
              <a:endParaRPr lang="es-CO"/>
            </a:p>
          </p:txBody>
        </p:sp>
        <p:sp>
          <p:nvSpPr>
            <p:cNvPr id="657" name="Freeform: Shape 656">
              <a:extLst>
                <a:ext uri="{FF2B5EF4-FFF2-40B4-BE49-F238E27FC236}">
                  <a16:creationId xmlns:a16="http://schemas.microsoft.com/office/drawing/2014/main" id="{375A3133-A397-FFFD-0D37-796456F61748}"/>
                </a:ext>
              </a:extLst>
            </p:cNvPr>
            <p:cNvSpPr/>
            <p:nvPr/>
          </p:nvSpPr>
          <p:spPr>
            <a:xfrm>
              <a:off x="-1443127" y="6802040"/>
              <a:ext cx="109647" cy="116010"/>
            </a:xfrm>
            <a:custGeom>
              <a:avLst/>
              <a:gdLst>
                <a:gd name="connsiteX0" fmla="*/ 98027 w 109647"/>
                <a:gd name="connsiteY0" fmla="*/ 103262 h 116010"/>
                <a:gd name="connsiteX1" fmla="*/ 95658 w 109647"/>
                <a:gd name="connsiteY1" fmla="*/ 108297 h 116010"/>
                <a:gd name="connsiteX2" fmla="*/ 90276 w 109647"/>
                <a:gd name="connsiteY2" fmla="*/ 109026 h 116010"/>
                <a:gd name="connsiteX3" fmla="*/ 60334 w 109647"/>
                <a:gd name="connsiteY3" fmla="*/ 114086 h 116010"/>
                <a:gd name="connsiteX4" fmla="*/ 36403 w 109647"/>
                <a:gd name="connsiteY4" fmla="*/ 112136 h 116010"/>
                <a:gd name="connsiteX5" fmla="*/ 22222 w 109647"/>
                <a:gd name="connsiteY5" fmla="*/ 109013 h 116010"/>
                <a:gd name="connsiteX6" fmla="*/ 17544 w 109647"/>
                <a:gd name="connsiteY6" fmla="*/ 104336 h 116010"/>
                <a:gd name="connsiteX7" fmla="*/ 14841 w 109647"/>
                <a:gd name="connsiteY7" fmla="*/ 99189 h 116010"/>
                <a:gd name="connsiteX8" fmla="*/ 5535 w 109647"/>
                <a:gd name="connsiteY8" fmla="*/ 98473 h 116010"/>
                <a:gd name="connsiteX9" fmla="*/ 3067 w 109647"/>
                <a:gd name="connsiteY9" fmla="*/ 101139 h 116010"/>
                <a:gd name="connsiteX10" fmla="*/ 314 w 109647"/>
                <a:gd name="connsiteY10" fmla="*/ 103089 h 116010"/>
                <a:gd name="connsiteX11" fmla="*/ -2512 w 109647"/>
                <a:gd name="connsiteY11" fmla="*/ 99917 h 116010"/>
                <a:gd name="connsiteX12" fmla="*/ -2697 w 109647"/>
                <a:gd name="connsiteY12" fmla="*/ 97646 h 116010"/>
                <a:gd name="connsiteX13" fmla="*/ 1191 w 109647"/>
                <a:gd name="connsiteY13" fmla="*/ 63211 h 116010"/>
                <a:gd name="connsiteX14" fmla="*/ 16347 w 109647"/>
                <a:gd name="connsiteY14" fmla="*/ 20865 h 116010"/>
                <a:gd name="connsiteX15" fmla="*/ 46178 w 109647"/>
                <a:gd name="connsiteY15" fmla="*/ 229 h 116010"/>
                <a:gd name="connsiteX16" fmla="*/ 94312 w 109647"/>
                <a:gd name="connsiteY16" fmla="*/ -42 h 116010"/>
                <a:gd name="connsiteX17" fmla="*/ 98311 w 109647"/>
                <a:gd name="connsiteY17" fmla="*/ 871 h 116010"/>
                <a:gd name="connsiteX18" fmla="*/ 106556 w 109647"/>
                <a:gd name="connsiteY18" fmla="*/ 14855 h 116010"/>
                <a:gd name="connsiteX19" fmla="*/ 104865 w 109647"/>
                <a:gd name="connsiteY19" fmla="*/ 23334 h 116010"/>
                <a:gd name="connsiteX20" fmla="*/ 101162 w 109647"/>
                <a:gd name="connsiteY20" fmla="*/ 57337 h 116010"/>
                <a:gd name="connsiteX21" fmla="*/ 100051 w 109647"/>
                <a:gd name="connsiteY21" fmla="*/ 77356 h 116010"/>
                <a:gd name="connsiteX22" fmla="*/ 98027 w 109647"/>
                <a:gd name="connsiteY22" fmla="*/ 103262 h 11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647" h="116010">
                  <a:moveTo>
                    <a:pt x="98027" y="103262"/>
                  </a:moveTo>
                  <a:cubicBezTo>
                    <a:pt x="96176" y="104496"/>
                    <a:pt x="98027" y="107532"/>
                    <a:pt x="95658" y="108297"/>
                  </a:cubicBezTo>
                  <a:cubicBezTo>
                    <a:pt x="93880" y="108668"/>
                    <a:pt x="92091" y="108915"/>
                    <a:pt x="90276" y="109026"/>
                  </a:cubicBezTo>
                  <a:cubicBezTo>
                    <a:pt x="80304" y="110729"/>
                    <a:pt x="70369" y="112815"/>
                    <a:pt x="60334" y="114086"/>
                  </a:cubicBezTo>
                  <a:cubicBezTo>
                    <a:pt x="52324" y="115098"/>
                    <a:pt x="44289" y="113765"/>
                    <a:pt x="36403" y="112136"/>
                  </a:cubicBezTo>
                  <a:cubicBezTo>
                    <a:pt x="31663" y="111161"/>
                    <a:pt x="26986" y="109791"/>
                    <a:pt x="22222" y="109013"/>
                  </a:cubicBezTo>
                  <a:cubicBezTo>
                    <a:pt x="19692" y="108890"/>
                    <a:pt x="17680" y="106866"/>
                    <a:pt x="17544" y="104336"/>
                  </a:cubicBezTo>
                  <a:cubicBezTo>
                    <a:pt x="17235" y="102373"/>
                    <a:pt x="16285" y="100559"/>
                    <a:pt x="14841" y="99189"/>
                  </a:cubicBezTo>
                  <a:cubicBezTo>
                    <a:pt x="12027" y="96313"/>
                    <a:pt x="8670" y="95992"/>
                    <a:pt x="5535" y="98473"/>
                  </a:cubicBezTo>
                  <a:cubicBezTo>
                    <a:pt x="4585" y="99238"/>
                    <a:pt x="3758" y="100139"/>
                    <a:pt x="3067" y="101139"/>
                  </a:cubicBezTo>
                  <a:cubicBezTo>
                    <a:pt x="2351" y="102151"/>
                    <a:pt x="1832" y="103398"/>
                    <a:pt x="314" y="103089"/>
                  </a:cubicBezTo>
                  <a:cubicBezTo>
                    <a:pt x="-1241" y="102805"/>
                    <a:pt x="-2413" y="101497"/>
                    <a:pt x="-2512" y="99917"/>
                  </a:cubicBezTo>
                  <a:cubicBezTo>
                    <a:pt x="-2611" y="99164"/>
                    <a:pt x="-2636" y="98399"/>
                    <a:pt x="-2697" y="97646"/>
                  </a:cubicBezTo>
                  <a:cubicBezTo>
                    <a:pt x="-1463" y="86156"/>
                    <a:pt x="-846" y="74554"/>
                    <a:pt x="1191" y="63211"/>
                  </a:cubicBezTo>
                  <a:cubicBezTo>
                    <a:pt x="3721" y="48315"/>
                    <a:pt x="8843" y="33985"/>
                    <a:pt x="16347" y="20865"/>
                  </a:cubicBezTo>
                  <a:cubicBezTo>
                    <a:pt x="22987" y="9461"/>
                    <a:pt x="33243" y="2908"/>
                    <a:pt x="46178" y="229"/>
                  </a:cubicBezTo>
                  <a:cubicBezTo>
                    <a:pt x="62223" y="-3078"/>
                    <a:pt x="78268" y="-1005"/>
                    <a:pt x="94312" y="-42"/>
                  </a:cubicBezTo>
                  <a:cubicBezTo>
                    <a:pt x="95682" y="106"/>
                    <a:pt x="97015" y="414"/>
                    <a:pt x="98311" y="871"/>
                  </a:cubicBezTo>
                  <a:cubicBezTo>
                    <a:pt x="105297" y="3043"/>
                    <a:pt x="108049" y="7709"/>
                    <a:pt x="106556" y="14855"/>
                  </a:cubicBezTo>
                  <a:cubicBezTo>
                    <a:pt x="105976" y="17681"/>
                    <a:pt x="105420" y="20508"/>
                    <a:pt x="104865" y="23334"/>
                  </a:cubicBezTo>
                  <a:cubicBezTo>
                    <a:pt x="102705" y="34578"/>
                    <a:pt x="102397" y="46007"/>
                    <a:pt x="101162" y="57337"/>
                  </a:cubicBezTo>
                  <a:cubicBezTo>
                    <a:pt x="100471" y="63940"/>
                    <a:pt x="100101" y="70654"/>
                    <a:pt x="100051" y="77356"/>
                  </a:cubicBezTo>
                  <a:cubicBezTo>
                    <a:pt x="99953" y="86032"/>
                    <a:pt x="99274" y="94684"/>
                    <a:pt x="98027" y="103262"/>
                  </a:cubicBezTo>
                  <a:close/>
                </a:path>
              </a:pathLst>
            </a:custGeom>
            <a:solidFill>
              <a:srgbClr val="61EF00"/>
            </a:solidFill>
            <a:ln w="1231" cap="flat">
              <a:noFill/>
              <a:prstDash val="solid"/>
              <a:miter/>
            </a:ln>
          </p:spPr>
          <p:txBody>
            <a:bodyPr rtlCol="0" anchor="ctr"/>
            <a:lstStyle/>
            <a:p>
              <a:endParaRPr lang="es-CO"/>
            </a:p>
          </p:txBody>
        </p:sp>
        <p:sp>
          <p:nvSpPr>
            <p:cNvPr id="658" name="Freeform: Shape 657">
              <a:extLst>
                <a:ext uri="{FF2B5EF4-FFF2-40B4-BE49-F238E27FC236}">
                  <a16:creationId xmlns:a16="http://schemas.microsoft.com/office/drawing/2014/main" id="{90402014-343B-8726-70A5-FE2B2C9BA002}"/>
                </a:ext>
              </a:extLst>
            </p:cNvPr>
            <p:cNvSpPr/>
            <p:nvPr/>
          </p:nvSpPr>
          <p:spPr>
            <a:xfrm>
              <a:off x="-1278555" y="7166529"/>
              <a:ext cx="28559" cy="347469"/>
            </a:xfrm>
            <a:custGeom>
              <a:avLst/>
              <a:gdLst>
                <a:gd name="connsiteX0" fmla="*/ -723 w 28559"/>
                <a:gd name="connsiteY0" fmla="*/ -1573 h 347469"/>
                <a:gd name="connsiteX1" fmla="*/ -1168 w 28559"/>
                <a:gd name="connsiteY1" fmla="*/ 23111 h 347469"/>
                <a:gd name="connsiteX2" fmla="*/ -242 w 28559"/>
                <a:gd name="connsiteY2" fmla="*/ 46352 h 347469"/>
                <a:gd name="connsiteX3" fmla="*/ 5 w 28559"/>
                <a:gd name="connsiteY3" fmla="*/ 48154 h 347469"/>
                <a:gd name="connsiteX4" fmla="*/ 1091 w 28559"/>
                <a:gd name="connsiteY4" fmla="*/ 74134 h 347469"/>
                <a:gd name="connsiteX5" fmla="*/ 2177 w 28559"/>
                <a:gd name="connsiteY5" fmla="*/ 111555 h 347469"/>
                <a:gd name="connsiteX6" fmla="*/ 4905 w 28559"/>
                <a:gd name="connsiteY6" fmla="*/ 157999 h 347469"/>
                <a:gd name="connsiteX7" fmla="*/ 7583 w 28559"/>
                <a:gd name="connsiteY7" fmla="*/ 192557 h 347469"/>
                <a:gd name="connsiteX8" fmla="*/ 13495 w 28559"/>
                <a:gd name="connsiteY8" fmla="*/ 237717 h 347469"/>
                <a:gd name="connsiteX9" fmla="*/ 18518 w 28559"/>
                <a:gd name="connsiteY9" fmla="*/ 271510 h 347469"/>
                <a:gd name="connsiteX10" fmla="*/ 20406 w 28559"/>
                <a:gd name="connsiteY10" fmla="*/ 295590 h 347469"/>
                <a:gd name="connsiteX11" fmla="*/ 22468 w 28559"/>
                <a:gd name="connsiteY11" fmla="*/ 316016 h 347469"/>
                <a:gd name="connsiteX12" fmla="*/ 23393 w 28559"/>
                <a:gd name="connsiteY12" fmla="*/ 326914 h 347469"/>
                <a:gd name="connsiteX13" fmla="*/ 25862 w 28559"/>
                <a:gd name="connsiteY13" fmla="*/ 345896 h 347469"/>
                <a:gd name="connsiteX14" fmla="*/ 23628 w 28559"/>
                <a:gd name="connsiteY14" fmla="*/ 337257 h 347469"/>
                <a:gd name="connsiteX15" fmla="*/ 22122 w 28559"/>
                <a:gd name="connsiteY15" fmla="*/ 323298 h 347469"/>
                <a:gd name="connsiteX16" fmla="*/ 21048 w 28559"/>
                <a:gd name="connsiteY16" fmla="*/ 313831 h 347469"/>
                <a:gd name="connsiteX17" fmla="*/ 18321 w 28559"/>
                <a:gd name="connsiteY17" fmla="*/ 284013 h 347469"/>
                <a:gd name="connsiteX18" fmla="*/ 14137 w 28559"/>
                <a:gd name="connsiteY18" fmla="*/ 256700 h 347469"/>
                <a:gd name="connsiteX19" fmla="*/ 11076 w 28559"/>
                <a:gd name="connsiteY19" fmla="*/ 235162 h 347469"/>
                <a:gd name="connsiteX20" fmla="*/ 8904 w 28559"/>
                <a:gd name="connsiteY20" fmla="*/ 220821 h 347469"/>
                <a:gd name="connsiteX21" fmla="*/ 6558 w 28559"/>
                <a:gd name="connsiteY21" fmla="*/ 200111 h 347469"/>
                <a:gd name="connsiteX22" fmla="*/ 5398 w 28559"/>
                <a:gd name="connsiteY22" fmla="*/ 190237 h 347469"/>
                <a:gd name="connsiteX23" fmla="*/ 3880 w 28559"/>
                <a:gd name="connsiteY23" fmla="*/ 175352 h 347469"/>
                <a:gd name="connsiteX24" fmla="*/ 3819 w 28559"/>
                <a:gd name="connsiteY24" fmla="*/ 174439 h 347469"/>
                <a:gd name="connsiteX25" fmla="*/ 2584 w 28559"/>
                <a:gd name="connsiteY25" fmla="*/ 152223 h 347469"/>
                <a:gd name="connsiteX26" fmla="*/ 1079 w 28559"/>
                <a:gd name="connsiteY26" fmla="*/ 131414 h 347469"/>
                <a:gd name="connsiteX27" fmla="*/ 1017 w 28559"/>
                <a:gd name="connsiteY27" fmla="*/ 130513 h 347469"/>
                <a:gd name="connsiteX28" fmla="*/ -119 w 28559"/>
                <a:gd name="connsiteY28" fmla="*/ 107347 h 347469"/>
                <a:gd name="connsiteX29" fmla="*/ -982 w 28559"/>
                <a:gd name="connsiteY29" fmla="*/ 66815 h 347469"/>
                <a:gd name="connsiteX30" fmla="*/ -2525 w 28559"/>
                <a:gd name="connsiteY30" fmla="*/ 25024 h 347469"/>
                <a:gd name="connsiteX31" fmla="*/ -1735 w 28559"/>
                <a:gd name="connsiteY31" fmla="*/ 908 h 347469"/>
                <a:gd name="connsiteX32" fmla="*/ -723 w 28559"/>
                <a:gd name="connsiteY32" fmla="*/ -1573 h 347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8559" h="347469">
                  <a:moveTo>
                    <a:pt x="-723" y="-1573"/>
                  </a:moveTo>
                  <a:cubicBezTo>
                    <a:pt x="-797" y="6647"/>
                    <a:pt x="-1192" y="14867"/>
                    <a:pt x="-1168" y="23111"/>
                  </a:cubicBezTo>
                  <a:cubicBezTo>
                    <a:pt x="-1168" y="30838"/>
                    <a:pt x="-1303" y="38638"/>
                    <a:pt x="-242" y="46352"/>
                  </a:cubicBezTo>
                  <a:cubicBezTo>
                    <a:pt x="-119" y="46944"/>
                    <a:pt x="-32" y="47549"/>
                    <a:pt x="5" y="48154"/>
                  </a:cubicBezTo>
                  <a:cubicBezTo>
                    <a:pt x="-205" y="56793"/>
                    <a:pt x="1375" y="65433"/>
                    <a:pt x="1091" y="74134"/>
                  </a:cubicBezTo>
                  <a:cubicBezTo>
                    <a:pt x="671" y="86637"/>
                    <a:pt x="1510" y="99102"/>
                    <a:pt x="2177" y="111555"/>
                  </a:cubicBezTo>
                  <a:cubicBezTo>
                    <a:pt x="2992" y="127045"/>
                    <a:pt x="4028" y="142510"/>
                    <a:pt x="4905" y="157999"/>
                  </a:cubicBezTo>
                  <a:cubicBezTo>
                    <a:pt x="5559" y="169514"/>
                    <a:pt x="6447" y="181042"/>
                    <a:pt x="7583" y="192557"/>
                  </a:cubicBezTo>
                  <a:cubicBezTo>
                    <a:pt x="9039" y="207676"/>
                    <a:pt x="11014" y="222734"/>
                    <a:pt x="13495" y="237717"/>
                  </a:cubicBezTo>
                  <a:cubicBezTo>
                    <a:pt x="15371" y="248949"/>
                    <a:pt x="16728" y="260266"/>
                    <a:pt x="18518" y="271510"/>
                  </a:cubicBezTo>
                  <a:cubicBezTo>
                    <a:pt x="19592" y="279496"/>
                    <a:pt x="20221" y="287530"/>
                    <a:pt x="20406" y="295590"/>
                  </a:cubicBezTo>
                  <a:cubicBezTo>
                    <a:pt x="20727" y="302415"/>
                    <a:pt x="21493" y="309240"/>
                    <a:pt x="22468" y="316016"/>
                  </a:cubicBezTo>
                  <a:cubicBezTo>
                    <a:pt x="22986" y="319645"/>
                    <a:pt x="23109" y="323298"/>
                    <a:pt x="23393" y="326914"/>
                  </a:cubicBezTo>
                  <a:cubicBezTo>
                    <a:pt x="23899" y="333295"/>
                    <a:pt x="25269" y="339540"/>
                    <a:pt x="25862" y="345896"/>
                  </a:cubicBezTo>
                  <a:cubicBezTo>
                    <a:pt x="23850" y="343366"/>
                    <a:pt x="24121" y="340244"/>
                    <a:pt x="23628" y="337257"/>
                  </a:cubicBezTo>
                  <a:cubicBezTo>
                    <a:pt x="22838" y="332641"/>
                    <a:pt x="21887" y="328000"/>
                    <a:pt x="22122" y="323298"/>
                  </a:cubicBezTo>
                  <a:cubicBezTo>
                    <a:pt x="22085" y="320114"/>
                    <a:pt x="21727" y="316941"/>
                    <a:pt x="21048" y="313831"/>
                  </a:cubicBezTo>
                  <a:cubicBezTo>
                    <a:pt x="19542" y="303957"/>
                    <a:pt x="19530" y="293911"/>
                    <a:pt x="18321" y="284013"/>
                  </a:cubicBezTo>
                  <a:cubicBezTo>
                    <a:pt x="17198" y="274867"/>
                    <a:pt x="15507" y="265808"/>
                    <a:pt x="14137" y="256700"/>
                  </a:cubicBezTo>
                  <a:cubicBezTo>
                    <a:pt x="13063" y="249529"/>
                    <a:pt x="12125" y="242333"/>
                    <a:pt x="11076" y="235162"/>
                  </a:cubicBezTo>
                  <a:cubicBezTo>
                    <a:pt x="10385" y="230374"/>
                    <a:pt x="9521" y="225609"/>
                    <a:pt x="8904" y="220821"/>
                  </a:cubicBezTo>
                  <a:cubicBezTo>
                    <a:pt x="8015" y="213934"/>
                    <a:pt x="6682" y="207084"/>
                    <a:pt x="6558" y="200111"/>
                  </a:cubicBezTo>
                  <a:cubicBezTo>
                    <a:pt x="6411" y="196791"/>
                    <a:pt x="6028" y="193495"/>
                    <a:pt x="5398" y="190237"/>
                  </a:cubicBezTo>
                  <a:cubicBezTo>
                    <a:pt x="4572" y="185300"/>
                    <a:pt x="5398" y="180190"/>
                    <a:pt x="3880" y="175352"/>
                  </a:cubicBezTo>
                  <a:cubicBezTo>
                    <a:pt x="3806" y="175056"/>
                    <a:pt x="3781" y="174747"/>
                    <a:pt x="3819" y="174439"/>
                  </a:cubicBezTo>
                  <a:cubicBezTo>
                    <a:pt x="4300" y="167033"/>
                    <a:pt x="3177" y="159628"/>
                    <a:pt x="2584" y="152223"/>
                  </a:cubicBezTo>
                  <a:cubicBezTo>
                    <a:pt x="2078" y="145299"/>
                    <a:pt x="2720" y="138264"/>
                    <a:pt x="1079" y="131414"/>
                  </a:cubicBezTo>
                  <a:cubicBezTo>
                    <a:pt x="1005" y="131118"/>
                    <a:pt x="992" y="130809"/>
                    <a:pt x="1017" y="130513"/>
                  </a:cubicBezTo>
                  <a:cubicBezTo>
                    <a:pt x="1597" y="122750"/>
                    <a:pt x="462" y="115024"/>
                    <a:pt x="-119" y="107347"/>
                  </a:cubicBezTo>
                  <a:cubicBezTo>
                    <a:pt x="-1131" y="93770"/>
                    <a:pt x="-119" y="80293"/>
                    <a:pt x="-982" y="66815"/>
                  </a:cubicBezTo>
                  <a:cubicBezTo>
                    <a:pt x="-1871" y="52881"/>
                    <a:pt x="-3167" y="38959"/>
                    <a:pt x="-2525" y="25024"/>
                  </a:cubicBezTo>
                  <a:cubicBezTo>
                    <a:pt x="-2155" y="16977"/>
                    <a:pt x="-1822" y="8979"/>
                    <a:pt x="-1735" y="908"/>
                  </a:cubicBezTo>
                  <a:cubicBezTo>
                    <a:pt x="-1871" y="-42"/>
                    <a:pt x="-1476" y="-993"/>
                    <a:pt x="-723" y="-1573"/>
                  </a:cubicBezTo>
                  <a:close/>
                </a:path>
              </a:pathLst>
            </a:custGeom>
            <a:solidFill>
              <a:srgbClr val="270000"/>
            </a:solidFill>
            <a:ln w="1231" cap="flat">
              <a:noFill/>
              <a:prstDash val="solid"/>
              <a:miter/>
            </a:ln>
          </p:spPr>
          <p:txBody>
            <a:bodyPr rtlCol="0" anchor="ctr"/>
            <a:lstStyle/>
            <a:p>
              <a:endParaRPr lang="es-CO"/>
            </a:p>
          </p:txBody>
        </p:sp>
        <p:sp>
          <p:nvSpPr>
            <p:cNvPr id="659" name="Freeform: Shape 658">
              <a:extLst>
                <a:ext uri="{FF2B5EF4-FFF2-40B4-BE49-F238E27FC236}">
                  <a16:creationId xmlns:a16="http://schemas.microsoft.com/office/drawing/2014/main" id="{C613C5E8-7374-8BCB-C77C-CC89BBC1D2AD}"/>
                </a:ext>
              </a:extLst>
            </p:cNvPr>
            <p:cNvSpPr/>
            <p:nvPr/>
          </p:nvSpPr>
          <p:spPr>
            <a:xfrm>
              <a:off x="-592801" y="7039442"/>
              <a:ext cx="894" cy="1814"/>
            </a:xfrm>
            <a:custGeom>
              <a:avLst/>
              <a:gdLst>
                <a:gd name="connsiteX0" fmla="*/ -2684 w 894"/>
                <a:gd name="connsiteY0" fmla="*/ -1573 h 1814"/>
                <a:gd name="connsiteX1" fmla="*/ -1832 w 894"/>
                <a:gd name="connsiteY1" fmla="*/ 241 h 1814"/>
                <a:gd name="connsiteX2" fmla="*/ -2684 w 894"/>
                <a:gd name="connsiteY2" fmla="*/ -1573 h 1814"/>
              </a:gdLst>
              <a:ahLst/>
              <a:cxnLst>
                <a:cxn ang="0">
                  <a:pos x="connsiteX0" y="connsiteY0"/>
                </a:cxn>
                <a:cxn ang="0">
                  <a:pos x="connsiteX1" y="connsiteY1"/>
                </a:cxn>
                <a:cxn ang="0">
                  <a:pos x="connsiteX2" y="connsiteY2"/>
                </a:cxn>
              </a:cxnLst>
              <a:rect l="l" t="t" r="r" b="b"/>
              <a:pathLst>
                <a:path w="894" h="1814">
                  <a:moveTo>
                    <a:pt x="-2684" y="-1573"/>
                  </a:moveTo>
                  <a:cubicBezTo>
                    <a:pt x="-2042" y="-1215"/>
                    <a:pt x="-1697" y="-487"/>
                    <a:pt x="-1832" y="241"/>
                  </a:cubicBezTo>
                  <a:cubicBezTo>
                    <a:pt x="-2437" y="-154"/>
                    <a:pt x="-2770" y="-857"/>
                    <a:pt x="-2684" y="-1573"/>
                  </a:cubicBezTo>
                  <a:close/>
                </a:path>
              </a:pathLst>
            </a:custGeom>
            <a:solidFill>
              <a:srgbClr val="020202"/>
            </a:solidFill>
            <a:ln w="1231" cap="flat">
              <a:noFill/>
              <a:prstDash val="solid"/>
              <a:miter/>
            </a:ln>
          </p:spPr>
          <p:txBody>
            <a:bodyPr rtlCol="0" anchor="ctr"/>
            <a:lstStyle/>
            <a:p>
              <a:endParaRPr lang="es-CO"/>
            </a:p>
          </p:txBody>
        </p:sp>
        <p:sp>
          <p:nvSpPr>
            <p:cNvPr id="660" name="Freeform: Shape 659">
              <a:extLst>
                <a:ext uri="{FF2B5EF4-FFF2-40B4-BE49-F238E27FC236}">
                  <a16:creationId xmlns:a16="http://schemas.microsoft.com/office/drawing/2014/main" id="{1DAA8E46-4409-26DE-A5C8-420FC1B135DB}"/>
                </a:ext>
              </a:extLst>
            </p:cNvPr>
            <p:cNvSpPr/>
            <p:nvPr/>
          </p:nvSpPr>
          <p:spPr>
            <a:xfrm>
              <a:off x="-605596" y="6950751"/>
              <a:ext cx="898" cy="1814"/>
            </a:xfrm>
            <a:custGeom>
              <a:avLst/>
              <a:gdLst>
                <a:gd name="connsiteX0" fmla="*/ -2687 w 898"/>
                <a:gd name="connsiteY0" fmla="*/ -1573 h 1814"/>
                <a:gd name="connsiteX1" fmla="*/ -1823 w 898"/>
                <a:gd name="connsiteY1" fmla="*/ 241 h 1814"/>
                <a:gd name="connsiteX2" fmla="*/ -2687 w 898"/>
                <a:gd name="connsiteY2" fmla="*/ -1573 h 1814"/>
              </a:gdLst>
              <a:ahLst/>
              <a:cxnLst>
                <a:cxn ang="0">
                  <a:pos x="connsiteX0" y="connsiteY0"/>
                </a:cxn>
                <a:cxn ang="0">
                  <a:pos x="connsiteX1" y="connsiteY1"/>
                </a:cxn>
                <a:cxn ang="0">
                  <a:pos x="connsiteX2" y="connsiteY2"/>
                </a:cxn>
              </a:cxnLst>
              <a:rect l="l" t="t" r="r" b="b"/>
              <a:pathLst>
                <a:path w="898" h="1814">
                  <a:moveTo>
                    <a:pt x="-2687" y="-1573"/>
                  </a:moveTo>
                  <a:cubicBezTo>
                    <a:pt x="-2045" y="-1215"/>
                    <a:pt x="-1700" y="-487"/>
                    <a:pt x="-1823" y="241"/>
                  </a:cubicBezTo>
                  <a:cubicBezTo>
                    <a:pt x="-2428" y="-153"/>
                    <a:pt x="-2761" y="-857"/>
                    <a:pt x="-2687" y="-1573"/>
                  </a:cubicBezTo>
                  <a:close/>
                </a:path>
              </a:pathLst>
            </a:custGeom>
            <a:solidFill>
              <a:srgbClr val="020202"/>
            </a:solidFill>
            <a:ln w="1231" cap="flat">
              <a:noFill/>
              <a:prstDash val="solid"/>
              <a:miter/>
            </a:ln>
          </p:spPr>
          <p:txBody>
            <a:bodyPr rtlCol="0" anchor="ctr"/>
            <a:lstStyle/>
            <a:p>
              <a:endParaRPr lang="es-CO"/>
            </a:p>
          </p:txBody>
        </p:sp>
        <p:sp>
          <p:nvSpPr>
            <p:cNvPr id="661" name="Freeform: Shape 660">
              <a:extLst>
                <a:ext uri="{FF2B5EF4-FFF2-40B4-BE49-F238E27FC236}">
                  <a16:creationId xmlns:a16="http://schemas.microsoft.com/office/drawing/2014/main" id="{F4914403-1822-A4D9-679C-A306A833E45F}"/>
                </a:ext>
              </a:extLst>
            </p:cNvPr>
            <p:cNvSpPr/>
            <p:nvPr/>
          </p:nvSpPr>
          <p:spPr>
            <a:xfrm>
              <a:off x="-591888" y="7056820"/>
              <a:ext cx="875" cy="1801"/>
            </a:xfrm>
            <a:custGeom>
              <a:avLst/>
              <a:gdLst>
                <a:gd name="connsiteX0" fmla="*/ -2683 w 875"/>
                <a:gd name="connsiteY0" fmla="*/ -1573 h 1801"/>
                <a:gd name="connsiteX1" fmla="*/ -1857 w 875"/>
                <a:gd name="connsiteY1" fmla="*/ 229 h 1801"/>
                <a:gd name="connsiteX2" fmla="*/ -2683 w 875"/>
                <a:gd name="connsiteY2" fmla="*/ -1573 h 1801"/>
              </a:gdLst>
              <a:ahLst/>
              <a:cxnLst>
                <a:cxn ang="0">
                  <a:pos x="connsiteX0" y="connsiteY0"/>
                </a:cxn>
                <a:cxn ang="0">
                  <a:pos x="connsiteX1" y="connsiteY1"/>
                </a:cxn>
                <a:cxn ang="0">
                  <a:pos x="connsiteX2" y="connsiteY2"/>
                </a:cxn>
              </a:cxnLst>
              <a:rect l="l" t="t" r="r" b="b"/>
              <a:pathLst>
                <a:path w="875" h="1801">
                  <a:moveTo>
                    <a:pt x="-2683" y="-1573"/>
                  </a:moveTo>
                  <a:cubicBezTo>
                    <a:pt x="-2042" y="-1215"/>
                    <a:pt x="-1709" y="-487"/>
                    <a:pt x="-1857" y="229"/>
                  </a:cubicBezTo>
                  <a:cubicBezTo>
                    <a:pt x="-2449" y="-166"/>
                    <a:pt x="-2770" y="-869"/>
                    <a:pt x="-2683" y="-1573"/>
                  </a:cubicBezTo>
                  <a:close/>
                </a:path>
              </a:pathLst>
            </a:custGeom>
            <a:solidFill>
              <a:srgbClr val="020202"/>
            </a:solidFill>
            <a:ln w="1231" cap="flat">
              <a:noFill/>
              <a:prstDash val="solid"/>
              <a:miter/>
            </a:ln>
          </p:spPr>
          <p:txBody>
            <a:bodyPr rtlCol="0" anchor="ctr"/>
            <a:lstStyle/>
            <a:p>
              <a:endParaRPr lang="es-CO"/>
            </a:p>
          </p:txBody>
        </p:sp>
        <p:sp>
          <p:nvSpPr>
            <p:cNvPr id="662" name="Freeform: Shape 661">
              <a:extLst>
                <a:ext uri="{FF2B5EF4-FFF2-40B4-BE49-F238E27FC236}">
                  <a16:creationId xmlns:a16="http://schemas.microsoft.com/office/drawing/2014/main" id="{F89DDFC4-30BA-BC14-F095-6D06084FEFA7}"/>
                </a:ext>
              </a:extLst>
            </p:cNvPr>
            <p:cNvSpPr/>
            <p:nvPr/>
          </p:nvSpPr>
          <p:spPr>
            <a:xfrm>
              <a:off x="-593714" y="7030296"/>
              <a:ext cx="894" cy="1826"/>
            </a:xfrm>
            <a:custGeom>
              <a:avLst/>
              <a:gdLst>
                <a:gd name="connsiteX0" fmla="*/ -2684 w 894"/>
                <a:gd name="connsiteY0" fmla="*/ -1573 h 1826"/>
                <a:gd name="connsiteX1" fmla="*/ -1832 w 894"/>
                <a:gd name="connsiteY1" fmla="*/ 254 h 1826"/>
                <a:gd name="connsiteX2" fmla="*/ -2684 w 894"/>
                <a:gd name="connsiteY2" fmla="*/ -1573 h 1826"/>
              </a:gdLst>
              <a:ahLst/>
              <a:cxnLst>
                <a:cxn ang="0">
                  <a:pos x="connsiteX0" y="connsiteY0"/>
                </a:cxn>
                <a:cxn ang="0">
                  <a:pos x="connsiteX1" y="connsiteY1"/>
                </a:cxn>
                <a:cxn ang="0">
                  <a:pos x="connsiteX2" y="connsiteY2"/>
                </a:cxn>
              </a:cxnLst>
              <a:rect l="l" t="t" r="r" b="b"/>
              <a:pathLst>
                <a:path w="894" h="1826">
                  <a:moveTo>
                    <a:pt x="-2684" y="-1573"/>
                  </a:moveTo>
                  <a:cubicBezTo>
                    <a:pt x="-2042" y="-1203"/>
                    <a:pt x="-1697" y="-474"/>
                    <a:pt x="-1832" y="254"/>
                  </a:cubicBezTo>
                  <a:cubicBezTo>
                    <a:pt x="-2437" y="-141"/>
                    <a:pt x="-2770" y="-857"/>
                    <a:pt x="-2684" y="-1573"/>
                  </a:cubicBezTo>
                  <a:close/>
                </a:path>
              </a:pathLst>
            </a:custGeom>
            <a:solidFill>
              <a:srgbClr val="020202"/>
            </a:solidFill>
            <a:ln w="1231" cap="flat">
              <a:noFill/>
              <a:prstDash val="solid"/>
              <a:miter/>
            </a:ln>
          </p:spPr>
          <p:txBody>
            <a:bodyPr rtlCol="0" anchor="ctr"/>
            <a:lstStyle/>
            <a:p>
              <a:endParaRPr lang="es-CO"/>
            </a:p>
          </p:txBody>
        </p:sp>
        <p:sp>
          <p:nvSpPr>
            <p:cNvPr id="663" name="Freeform: Shape 662">
              <a:extLst>
                <a:ext uri="{FF2B5EF4-FFF2-40B4-BE49-F238E27FC236}">
                  <a16:creationId xmlns:a16="http://schemas.microsoft.com/office/drawing/2014/main" id="{A14E1D50-07BE-ECC9-4DAD-0538043C8021}"/>
                </a:ext>
              </a:extLst>
            </p:cNvPr>
            <p:cNvSpPr/>
            <p:nvPr/>
          </p:nvSpPr>
          <p:spPr>
            <a:xfrm>
              <a:off x="-601933" y="6930646"/>
              <a:ext cx="876" cy="913"/>
            </a:xfrm>
            <a:custGeom>
              <a:avLst/>
              <a:gdLst>
                <a:gd name="connsiteX0" fmla="*/ -1821 w 876"/>
                <a:gd name="connsiteY0" fmla="*/ -1573 h 913"/>
                <a:gd name="connsiteX1" fmla="*/ -2697 w 876"/>
                <a:gd name="connsiteY1" fmla="*/ -660 h 913"/>
                <a:gd name="connsiteX2" fmla="*/ -1821 w 876"/>
                <a:gd name="connsiteY2" fmla="*/ -1573 h 913"/>
              </a:gdLst>
              <a:ahLst/>
              <a:cxnLst>
                <a:cxn ang="0">
                  <a:pos x="connsiteX0" y="connsiteY0"/>
                </a:cxn>
                <a:cxn ang="0">
                  <a:pos x="connsiteX1" y="connsiteY1"/>
                </a:cxn>
                <a:cxn ang="0">
                  <a:pos x="connsiteX2" y="connsiteY2"/>
                </a:cxn>
              </a:cxnLst>
              <a:rect l="l" t="t" r="r" b="b"/>
              <a:pathLst>
                <a:path w="876" h="913">
                  <a:moveTo>
                    <a:pt x="-1821" y="-1573"/>
                  </a:moveTo>
                  <a:cubicBezTo>
                    <a:pt x="-2117" y="-1277"/>
                    <a:pt x="-2401" y="-968"/>
                    <a:pt x="-2697" y="-660"/>
                  </a:cubicBezTo>
                  <a:cubicBezTo>
                    <a:pt x="-2401" y="-968"/>
                    <a:pt x="-2117" y="-1215"/>
                    <a:pt x="-1821" y="-1573"/>
                  </a:cubicBezTo>
                  <a:close/>
                </a:path>
              </a:pathLst>
            </a:custGeom>
            <a:solidFill>
              <a:srgbClr val="020202"/>
            </a:solidFill>
            <a:ln w="1231" cap="flat">
              <a:noFill/>
              <a:prstDash val="solid"/>
              <a:miter/>
            </a:ln>
          </p:spPr>
          <p:txBody>
            <a:bodyPr rtlCol="0" anchor="ctr"/>
            <a:lstStyle/>
            <a:p>
              <a:endParaRPr lang="es-CO"/>
            </a:p>
          </p:txBody>
        </p:sp>
        <p:sp>
          <p:nvSpPr>
            <p:cNvPr id="664" name="Freeform: Shape 663">
              <a:extLst>
                <a:ext uri="{FF2B5EF4-FFF2-40B4-BE49-F238E27FC236}">
                  <a16:creationId xmlns:a16="http://schemas.microsoft.com/office/drawing/2014/main" id="{ED6D8408-416D-0686-3818-67A76CA8BF76}"/>
                </a:ext>
              </a:extLst>
            </p:cNvPr>
            <p:cNvSpPr/>
            <p:nvPr/>
          </p:nvSpPr>
          <p:spPr>
            <a:xfrm>
              <a:off x="-604673" y="6938865"/>
              <a:ext cx="876" cy="925"/>
            </a:xfrm>
            <a:custGeom>
              <a:avLst/>
              <a:gdLst>
                <a:gd name="connsiteX0" fmla="*/ -1821 w 876"/>
                <a:gd name="connsiteY0" fmla="*/ -1573 h 925"/>
                <a:gd name="connsiteX1" fmla="*/ -2697 w 876"/>
                <a:gd name="connsiteY1" fmla="*/ -647 h 925"/>
              </a:gdLst>
              <a:ahLst/>
              <a:cxnLst>
                <a:cxn ang="0">
                  <a:pos x="connsiteX0" y="connsiteY0"/>
                </a:cxn>
                <a:cxn ang="0">
                  <a:pos x="connsiteX1" y="connsiteY1"/>
                </a:cxn>
              </a:cxnLst>
              <a:rect l="l" t="t" r="r" b="b"/>
              <a:pathLst>
                <a:path w="876" h="925">
                  <a:moveTo>
                    <a:pt x="-1821" y="-1573"/>
                  </a:moveTo>
                  <a:lnTo>
                    <a:pt x="-2697" y="-647"/>
                  </a:lnTo>
                  <a:close/>
                </a:path>
              </a:pathLst>
            </a:custGeom>
            <a:solidFill>
              <a:srgbClr val="020202"/>
            </a:solidFill>
            <a:ln w="1231" cap="flat">
              <a:noFill/>
              <a:prstDash val="solid"/>
              <a:miter/>
            </a:ln>
          </p:spPr>
          <p:txBody>
            <a:bodyPr rtlCol="0" anchor="ctr"/>
            <a:lstStyle/>
            <a:p>
              <a:endParaRPr lang="es-CO"/>
            </a:p>
          </p:txBody>
        </p:sp>
        <p:sp>
          <p:nvSpPr>
            <p:cNvPr id="665" name="Freeform: Shape 664">
              <a:extLst>
                <a:ext uri="{FF2B5EF4-FFF2-40B4-BE49-F238E27FC236}">
                  <a16:creationId xmlns:a16="http://schemas.microsoft.com/office/drawing/2014/main" id="{5599E2C1-E3CD-E7DA-EBCA-5F98D6F9DB16}"/>
                </a:ext>
              </a:extLst>
            </p:cNvPr>
            <p:cNvSpPr/>
            <p:nvPr/>
          </p:nvSpPr>
          <p:spPr>
            <a:xfrm>
              <a:off x="-605586" y="6945271"/>
              <a:ext cx="839" cy="913"/>
            </a:xfrm>
            <a:custGeom>
              <a:avLst/>
              <a:gdLst>
                <a:gd name="connsiteX0" fmla="*/ -1858 w 839"/>
                <a:gd name="connsiteY0" fmla="*/ -1573 h 913"/>
                <a:gd name="connsiteX1" fmla="*/ -2697 w 839"/>
                <a:gd name="connsiteY1" fmla="*/ -660 h 913"/>
              </a:gdLst>
              <a:ahLst/>
              <a:cxnLst>
                <a:cxn ang="0">
                  <a:pos x="connsiteX0" y="connsiteY0"/>
                </a:cxn>
                <a:cxn ang="0">
                  <a:pos x="connsiteX1" y="connsiteY1"/>
                </a:cxn>
              </a:cxnLst>
              <a:rect l="l" t="t" r="r" b="b"/>
              <a:pathLst>
                <a:path w="839" h="913">
                  <a:moveTo>
                    <a:pt x="-1858" y="-1573"/>
                  </a:moveTo>
                  <a:lnTo>
                    <a:pt x="-2697" y="-660"/>
                  </a:lnTo>
                  <a:close/>
                </a:path>
              </a:pathLst>
            </a:custGeom>
            <a:solidFill>
              <a:srgbClr val="020202"/>
            </a:solidFill>
            <a:ln w="1231" cap="flat">
              <a:noFill/>
              <a:prstDash val="solid"/>
              <a:miter/>
            </a:ln>
          </p:spPr>
          <p:txBody>
            <a:bodyPr rtlCol="0" anchor="ctr"/>
            <a:lstStyle/>
            <a:p>
              <a:endParaRPr lang="es-CO"/>
            </a:p>
          </p:txBody>
        </p:sp>
        <p:sp>
          <p:nvSpPr>
            <p:cNvPr id="666" name="Freeform: Shape 665">
              <a:extLst>
                <a:ext uri="{FF2B5EF4-FFF2-40B4-BE49-F238E27FC236}">
                  <a16:creationId xmlns:a16="http://schemas.microsoft.com/office/drawing/2014/main" id="{137C6863-E8DE-A44D-A783-40C6DF2B98B1}"/>
                </a:ext>
              </a:extLst>
            </p:cNvPr>
            <p:cNvSpPr/>
            <p:nvPr/>
          </p:nvSpPr>
          <p:spPr>
            <a:xfrm>
              <a:off x="-604673" y="6958070"/>
              <a:ext cx="863" cy="913"/>
            </a:xfrm>
            <a:custGeom>
              <a:avLst/>
              <a:gdLst>
                <a:gd name="connsiteX0" fmla="*/ -2697 w 863"/>
                <a:gd name="connsiteY0" fmla="*/ -1573 h 913"/>
                <a:gd name="connsiteX1" fmla="*/ -1833 w 863"/>
                <a:gd name="connsiteY1" fmla="*/ -660 h 913"/>
              </a:gdLst>
              <a:ahLst/>
              <a:cxnLst>
                <a:cxn ang="0">
                  <a:pos x="connsiteX0" y="connsiteY0"/>
                </a:cxn>
                <a:cxn ang="0">
                  <a:pos x="connsiteX1" y="connsiteY1"/>
                </a:cxn>
              </a:cxnLst>
              <a:rect l="l" t="t" r="r" b="b"/>
              <a:pathLst>
                <a:path w="863" h="913">
                  <a:moveTo>
                    <a:pt x="-2697" y="-1573"/>
                  </a:moveTo>
                  <a:lnTo>
                    <a:pt x="-1833" y="-660"/>
                  </a:lnTo>
                  <a:close/>
                </a:path>
              </a:pathLst>
            </a:custGeom>
            <a:solidFill>
              <a:srgbClr val="020202"/>
            </a:solidFill>
            <a:ln w="1231" cap="flat">
              <a:noFill/>
              <a:prstDash val="solid"/>
              <a:miter/>
            </a:ln>
          </p:spPr>
          <p:txBody>
            <a:bodyPr rtlCol="0" anchor="ctr"/>
            <a:lstStyle/>
            <a:p>
              <a:endParaRPr lang="es-CO"/>
            </a:p>
          </p:txBody>
        </p:sp>
        <p:sp>
          <p:nvSpPr>
            <p:cNvPr id="667" name="Freeform: Shape 666">
              <a:extLst>
                <a:ext uri="{FF2B5EF4-FFF2-40B4-BE49-F238E27FC236}">
                  <a16:creationId xmlns:a16="http://schemas.microsoft.com/office/drawing/2014/main" id="{CE78448A-02DE-97CB-B2FC-5DDB97E0784B}"/>
                </a:ext>
              </a:extLst>
            </p:cNvPr>
            <p:cNvSpPr/>
            <p:nvPr/>
          </p:nvSpPr>
          <p:spPr>
            <a:xfrm>
              <a:off x="-603710" y="6963562"/>
              <a:ext cx="777" cy="888"/>
            </a:xfrm>
            <a:custGeom>
              <a:avLst/>
              <a:gdLst>
                <a:gd name="connsiteX0" fmla="*/ -2697 w 777"/>
                <a:gd name="connsiteY0" fmla="*/ -1573 h 888"/>
                <a:gd name="connsiteX1" fmla="*/ -1920 w 777"/>
                <a:gd name="connsiteY1" fmla="*/ -684 h 888"/>
              </a:gdLst>
              <a:ahLst/>
              <a:cxnLst>
                <a:cxn ang="0">
                  <a:pos x="connsiteX0" y="connsiteY0"/>
                </a:cxn>
                <a:cxn ang="0">
                  <a:pos x="connsiteX1" y="connsiteY1"/>
                </a:cxn>
              </a:cxnLst>
              <a:rect l="l" t="t" r="r" b="b"/>
              <a:pathLst>
                <a:path w="777" h="888">
                  <a:moveTo>
                    <a:pt x="-2697" y="-1573"/>
                  </a:moveTo>
                  <a:lnTo>
                    <a:pt x="-1920" y="-684"/>
                  </a:lnTo>
                  <a:close/>
                </a:path>
              </a:pathLst>
            </a:custGeom>
            <a:solidFill>
              <a:srgbClr val="020202"/>
            </a:solidFill>
            <a:ln w="1231" cap="flat">
              <a:noFill/>
              <a:prstDash val="solid"/>
              <a:miter/>
            </a:ln>
          </p:spPr>
          <p:txBody>
            <a:bodyPr rtlCol="0" anchor="ctr"/>
            <a:lstStyle/>
            <a:p>
              <a:endParaRPr lang="es-CO"/>
            </a:p>
          </p:txBody>
        </p:sp>
        <p:sp>
          <p:nvSpPr>
            <p:cNvPr id="668" name="Freeform: Shape 667">
              <a:extLst>
                <a:ext uri="{FF2B5EF4-FFF2-40B4-BE49-F238E27FC236}">
                  <a16:creationId xmlns:a16="http://schemas.microsoft.com/office/drawing/2014/main" id="{D5D611EC-22B3-6B14-04F8-282021718D41}"/>
                </a:ext>
              </a:extLst>
            </p:cNvPr>
            <p:cNvSpPr/>
            <p:nvPr/>
          </p:nvSpPr>
          <p:spPr>
            <a:xfrm>
              <a:off x="-601020" y="6983668"/>
              <a:ext cx="814" cy="913"/>
            </a:xfrm>
            <a:custGeom>
              <a:avLst/>
              <a:gdLst>
                <a:gd name="connsiteX0" fmla="*/ -2697 w 814"/>
                <a:gd name="connsiteY0" fmla="*/ -1573 h 913"/>
                <a:gd name="connsiteX1" fmla="*/ -1883 w 814"/>
                <a:gd name="connsiteY1" fmla="*/ -660 h 913"/>
              </a:gdLst>
              <a:ahLst/>
              <a:cxnLst>
                <a:cxn ang="0">
                  <a:pos x="connsiteX0" y="connsiteY0"/>
                </a:cxn>
                <a:cxn ang="0">
                  <a:pos x="connsiteX1" y="connsiteY1"/>
                </a:cxn>
              </a:cxnLst>
              <a:rect l="l" t="t" r="r" b="b"/>
              <a:pathLst>
                <a:path w="814" h="913">
                  <a:moveTo>
                    <a:pt x="-2697" y="-1573"/>
                  </a:moveTo>
                  <a:lnTo>
                    <a:pt x="-1883" y="-660"/>
                  </a:lnTo>
                  <a:close/>
                </a:path>
              </a:pathLst>
            </a:custGeom>
            <a:solidFill>
              <a:srgbClr val="020202"/>
            </a:solidFill>
            <a:ln w="1231" cap="flat">
              <a:noFill/>
              <a:prstDash val="solid"/>
              <a:miter/>
            </a:ln>
          </p:spPr>
          <p:txBody>
            <a:bodyPr rtlCol="0" anchor="ctr"/>
            <a:lstStyle/>
            <a:p>
              <a:endParaRPr lang="es-CO"/>
            </a:p>
          </p:txBody>
        </p:sp>
        <p:sp>
          <p:nvSpPr>
            <p:cNvPr id="669" name="Freeform: Shape 668">
              <a:extLst>
                <a:ext uri="{FF2B5EF4-FFF2-40B4-BE49-F238E27FC236}">
                  <a16:creationId xmlns:a16="http://schemas.microsoft.com/office/drawing/2014/main" id="{77913F81-3BA8-3C2B-78DD-26505B44B318}"/>
                </a:ext>
              </a:extLst>
            </p:cNvPr>
            <p:cNvSpPr/>
            <p:nvPr/>
          </p:nvSpPr>
          <p:spPr>
            <a:xfrm>
              <a:off x="-596453" y="7008364"/>
              <a:ext cx="839" cy="900"/>
            </a:xfrm>
            <a:custGeom>
              <a:avLst/>
              <a:gdLst>
                <a:gd name="connsiteX0" fmla="*/ -2697 w 839"/>
                <a:gd name="connsiteY0" fmla="*/ -1573 h 900"/>
                <a:gd name="connsiteX1" fmla="*/ -1858 w 839"/>
                <a:gd name="connsiteY1" fmla="*/ -672 h 900"/>
              </a:gdLst>
              <a:ahLst/>
              <a:cxnLst>
                <a:cxn ang="0">
                  <a:pos x="connsiteX0" y="connsiteY0"/>
                </a:cxn>
                <a:cxn ang="0">
                  <a:pos x="connsiteX1" y="connsiteY1"/>
                </a:cxn>
              </a:cxnLst>
              <a:rect l="l" t="t" r="r" b="b"/>
              <a:pathLst>
                <a:path w="839" h="900">
                  <a:moveTo>
                    <a:pt x="-2697" y="-1573"/>
                  </a:moveTo>
                  <a:lnTo>
                    <a:pt x="-1858" y="-672"/>
                  </a:lnTo>
                  <a:close/>
                </a:path>
              </a:pathLst>
            </a:custGeom>
            <a:solidFill>
              <a:srgbClr val="020202"/>
            </a:solidFill>
            <a:ln w="1231" cap="flat">
              <a:noFill/>
              <a:prstDash val="solid"/>
              <a:miter/>
            </a:ln>
          </p:spPr>
          <p:txBody>
            <a:bodyPr rtlCol="0" anchor="ctr"/>
            <a:lstStyle/>
            <a:p>
              <a:endParaRPr lang="es-CO"/>
            </a:p>
          </p:txBody>
        </p:sp>
        <p:sp>
          <p:nvSpPr>
            <p:cNvPr id="670" name="Freeform: Shape 669">
              <a:extLst>
                <a:ext uri="{FF2B5EF4-FFF2-40B4-BE49-F238E27FC236}">
                  <a16:creationId xmlns:a16="http://schemas.microsoft.com/office/drawing/2014/main" id="{196D5752-1204-E8DA-66B9-7A9CD2A89F15}"/>
                </a:ext>
              </a:extLst>
            </p:cNvPr>
            <p:cNvSpPr/>
            <p:nvPr/>
          </p:nvSpPr>
          <p:spPr>
            <a:xfrm>
              <a:off x="-594614" y="7022990"/>
              <a:ext cx="814" cy="900"/>
            </a:xfrm>
            <a:custGeom>
              <a:avLst/>
              <a:gdLst>
                <a:gd name="connsiteX0" fmla="*/ -2697 w 814"/>
                <a:gd name="connsiteY0" fmla="*/ -1573 h 900"/>
                <a:gd name="connsiteX1" fmla="*/ -1883 w 814"/>
                <a:gd name="connsiteY1" fmla="*/ -672 h 900"/>
              </a:gdLst>
              <a:ahLst/>
              <a:cxnLst>
                <a:cxn ang="0">
                  <a:pos x="connsiteX0" y="connsiteY0"/>
                </a:cxn>
                <a:cxn ang="0">
                  <a:pos x="connsiteX1" y="connsiteY1"/>
                </a:cxn>
              </a:cxnLst>
              <a:rect l="l" t="t" r="r" b="b"/>
              <a:pathLst>
                <a:path w="814" h="900">
                  <a:moveTo>
                    <a:pt x="-2697" y="-1573"/>
                  </a:moveTo>
                  <a:lnTo>
                    <a:pt x="-1883" y="-672"/>
                  </a:lnTo>
                  <a:close/>
                </a:path>
              </a:pathLst>
            </a:custGeom>
            <a:solidFill>
              <a:srgbClr val="020202"/>
            </a:solidFill>
            <a:ln w="1231" cap="flat">
              <a:noFill/>
              <a:prstDash val="solid"/>
              <a:miter/>
            </a:ln>
          </p:spPr>
          <p:txBody>
            <a:bodyPr rtlCol="0" anchor="ctr"/>
            <a:lstStyle/>
            <a:p>
              <a:endParaRPr lang="es-CO"/>
            </a:p>
          </p:txBody>
        </p:sp>
        <p:sp>
          <p:nvSpPr>
            <p:cNvPr id="671" name="Freeform: Shape 670">
              <a:extLst>
                <a:ext uri="{FF2B5EF4-FFF2-40B4-BE49-F238E27FC236}">
                  <a16:creationId xmlns:a16="http://schemas.microsoft.com/office/drawing/2014/main" id="{9E9940C4-1CCD-89A8-BA0B-C1FD92849FF0}"/>
                </a:ext>
              </a:extLst>
            </p:cNvPr>
            <p:cNvSpPr/>
            <p:nvPr/>
          </p:nvSpPr>
          <p:spPr>
            <a:xfrm>
              <a:off x="-590960" y="7085157"/>
              <a:ext cx="826" cy="913"/>
            </a:xfrm>
            <a:custGeom>
              <a:avLst/>
              <a:gdLst>
                <a:gd name="connsiteX0" fmla="*/ -2697 w 826"/>
                <a:gd name="connsiteY0" fmla="*/ -1573 h 913"/>
                <a:gd name="connsiteX1" fmla="*/ -1870 w 826"/>
                <a:gd name="connsiteY1" fmla="*/ -660 h 913"/>
              </a:gdLst>
              <a:ahLst/>
              <a:cxnLst>
                <a:cxn ang="0">
                  <a:pos x="connsiteX0" y="connsiteY0"/>
                </a:cxn>
                <a:cxn ang="0">
                  <a:pos x="connsiteX1" y="connsiteY1"/>
                </a:cxn>
              </a:cxnLst>
              <a:rect l="l" t="t" r="r" b="b"/>
              <a:pathLst>
                <a:path w="826" h="913">
                  <a:moveTo>
                    <a:pt x="-2697" y="-1573"/>
                  </a:moveTo>
                  <a:lnTo>
                    <a:pt x="-1870" y="-660"/>
                  </a:lnTo>
                  <a:close/>
                </a:path>
              </a:pathLst>
            </a:custGeom>
            <a:solidFill>
              <a:srgbClr val="020202"/>
            </a:solidFill>
            <a:ln w="1231" cap="flat">
              <a:noFill/>
              <a:prstDash val="solid"/>
              <a:miter/>
            </a:ln>
          </p:spPr>
          <p:txBody>
            <a:bodyPr rtlCol="0" anchor="ctr"/>
            <a:lstStyle/>
            <a:p>
              <a:endParaRPr lang="es-CO"/>
            </a:p>
          </p:txBody>
        </p:sp>
        <p:sp>
          <p:nvSpPr>
            <p:cNvPr id="672" name="Freeform: Shape 671">
              <a:extLst>
                <a:ext uri="{FF2B5EF4-FFF2-40B4-BE49-F238E27FC236}">
                  <a16:creationId xmlns:a16="http://schemas.microsoft.com/office/drawing/2014/main" id="{0FE3A067-7C1D-4BF4-7B4E-0F6F9E96C143}"/>
                </a:ext>
              </a:extLst>
            </p:cNvPr>
            <p:cNvSpPr/>
            <p:nvPr/>
          </p:nvSpPr>
          <p:spPr>
            <a:xfrm>
              <a:off x="-934715" y="7416138"/>
              <a:ext cx="913" cy="913"/>
            </a:xfrm>
            <a:custGeom>
              <a:avLst/>
              <a:gdLst>
                <a:gd name="connsiteX0" fmla="*/ -1784 w 913"/>
                <a:gd name="connsiteY0" fmla="*/ -660 h 913"/>
                <a:gd name="connsiteX1" fmla="*/ -2697 w 913"/>
                <a:gd name="connsiteY1" fmla="*/ -1573 h 913"/>
              </a:gdLst>
              <a:ahLst/>
              <a:cxnLst>
                <a:cxn ang="0">
                  <a:pos x="connsiteX0" y="connsiteY0"/>
                </a:cxn>
                <a:cxn ang="0">
                  <a:pos x="connsiteX1" y="connsiteY1"/>
                </a:cxn>
              </a:cxnLst>
              <a:rect l="l" t="t" r="r" b="b"/>
              <a:pathLst>
                <a:path w="913" h="913">
                  <a:moveTo>
                    <a:pt x="-1784" y="-660"/>
                  </a:moveTo>
                  <a:lnTo>
                    <a:pt x="-2697" y="-1573"/>
                  </a:lnTo>
                  <a:close/>
                </a:path>
              </a:pathLst>
            </a:custGeom>
            <a:solidFill>
              <a:srgbClr val="020202"/>
            </a:solidFill>
            <a:ln w="1231" cap="flat">
              <a:noFill/>
              <a:prstDash val="solid"/>
              <a:miter/>
            </a:ln>
          </p:spPr>
          <p:txBody>
            <a:bodyPr rtlCol="0" anchor="ctr"/>
            <a:lstStyle/>
            <a:p>
              <a:endParaRPr lang="es-CO"/>
            </a:p>
          </p:txBody>
        </p:sp>
        <p:sp>
          <p:nvSpPr>
            <p:cNvPr id="673" name="Freeform: Shape 672">
              <a:extLst>
                <a:ext uri="{FF2B5EF4-FFF2-40B4-BE49-F238E27FC236}">
                  <a16:creationId xmlns:a16="http://schemas.microsoft.com/office/drawing/2014/main" id="{9BDFA921-7493-81A6-4371-50D1717DF635}"/>
                </a:ext>
              </a:extLst>
            </p:cNvPr>
            <p:cNvSpPr/>
            <p:nvPr/>
          </p:nvSpPr>
          <p:spPr>
            <a:xfrm>
              <a:off x="-1116666" y="6597415"/>
              <a:ext cx="437248" cy="388970"/>
            </a:xfrm>
            <a:custGeom>
              <a:avLst/>
              <a:gdLst>
                <a:gd name="connsiteX0" fmla="*/ 3624 w 437248"/>
                <a:gd name="connsiteY0" fmla="*/ 62623 h 388970"/>
                <a:gd name="connsiteX1" fmla="*/ 16398 w 437248"/>
                <a:gd name="connsiteY1" fmla="*/ 37210 h 388970"/>
                <a:gd name="connsiteX2" fmla="*/ 28000 w 437248"/>
                <a:gd name="connsiteY2" fmla="*/ 23177 h 388970"/>
                <a:gd name="connsiteX3" fmla="*/ 45908 w 437248"/>
                <a:gd name="connsiteY3" fmla="*/ 9403 h 388970"/>
                <a:gd name="connsiteX4" fmla="*/ 63730 w 437248"/>
                <a:gd name="connsiteY4" fmla="*/ 1480 h 388970"/>
                <a:gd name="connsiteX5" fmla="*/ 70556 w 437248"/>
                <a:gd name="connsiteY5" fmla="*/ -989 h 388970"/>
                <a:gd name="connsiteX6" fmla="*/ 84021 w 437248"/>
                <a:gd name="connsiteY6" fmla="*/ 10391 h 388970"/>
                <a:gd name="connsiteX7" fmla="*/ 77764 w 437248"/>
                <a:gd name="connsiteY7" fmla="*/ 19968 h 388970"/>
                <a:gd name="connsiteX8" fmla="*/ 53079 w 437248"/>
                <a:gd name="connsiteY8" fmla="*/ 36433 h 388970"/>
                <a:gd name="connsiteX9" fmla="*/ 27531 w 437248"/>
                <a:gd name="connsiteY9" fmla="*/ 65449 h 388970"/>
                <a:gd name="connsiteX10" fmla="*/ 23470 w 437248"/>
                <a:gd name="connsiteY10" fmla="*/ 83567 h 388970"/>
                <a:gd name="connsiteX11" fmla="*/ 25939 w 437248"/>
                <a:gd name="connsiteY11" fmla="*/ 85419 h 388970"/>
                <a:gd name="connsiteX12" fmla="*/ 43218 w 437248"/>
                <a:gd name="connsiteY12" fmla="*/ 89121 h 388970"/>
                <a:gd name="connsiteX13" fmla="*/ 51080 w 437248"/>
                <a:gd name="connsiteY13" fmla="*/ 86653 h 388970"/>
                <a:gd name="connsiteX14" fmla="*/ 58646 w 437248"/>
                <a:gd name="connsiteY14" fmla="*/ 79556 h 388970"/>
                <a:gd name="connsiteX15" fmla="*/ 63842 w 437248"/>
                <a:gd name="connsiteY15" fmla="*/ 70003 h 388970"/>
                <a:gd name="connsiteX16" fmla="*/ 72210 w 437248"/>
                <a:gd name="connsiteY16" fmla="*/ 51774 h 388970"/>
                <a:gd name="connsiteX17" fmla="*/ 89291 w 437248"/>
                <a:gd name="connsiteY17" fmla="*/ 50059 h 388970"/>
                <a:gd name="connsiteX18" fmla="*/ 92759 w 437248"/>
                <a:gd name="connsiteY18" fmla="*/ 63092 h 388970"/>
                <a:gd name="connsiteX19" fmla="*/ 90377 w 437248"/>
                <a:gd name="connsiteY19" fmla="*/ 65832 h 388970"/>
                <a:gd name="connsiteX20" fmla="*/ 68482 w 437248"/>
                <a:gd name="connsiteY20" fmla="*/ 91750 h 388970"/>
                <a:gd name="connsiteX21" fmla="*/ 64076 w 437248"/>
                <a:gd name="connsiteY21" fmla="*/ 114966 h 388970"/>
                <a:gd name="connsiteX22" fmla="*/ 64273 w 437248"/>
                <a:gd name="connsiteY22" fmla="*/ 125432 h 388970"/>
                <a:gd name="connsiteX23" fmla="*/ 64027 w 437248"/>
                <a:gd name="connsiteY23" fmla="*/ 126777 h 388970"/>
                <a:gd name="connsiteX24" fmla="*/ 63286 w 437248"/>
                <a:gd name="connsiteY24" fmla="*/ 131998 h 388970"/>
                <a:gd name="connsiteX25" fmla="*/ 63039 w 437248"/>
                <a:gd name="connsiteY25" fmla="*/ 133232 h 388970"/>
                <a:gd name="connsiteX26" fmla="*/ 62336 w 437248"/>
                <a:gd name="connsiteY26" fmla="*/ 137688 h 388970"/>
                <a:gd name="connsiteX27" fmla="*/ 62077 w 437248"/>
                <a:gd name="connsiteY27" fmla="*/ 138996 h 388970"/>
                <a:gd name="connsiteX28" fmla="*/ 61435 w 437248"/>
                <a:gd name="connsiteY28" fmla="*/ 144353 h 388970"/>
                <a:gd name="connsiteX29" fmla="*/ 61163 w 437248"/>
                <a:gd name="connsiteY29" fmla="*/ 145772 h 388970"/>
                <a:gd name="connsiteX30" fmla="*/ 61299 w 437248"/>
                <a:gd name="connsiteY30" fmla="*/ 192882 h 388970"/>
                <a:gd name="connsiteX31" fmla="*/ 68865 w 437248"/>
                <a:gd name="connsiteY31" fmla="*/ 228946 h 388970"/>
                <a:gd name="connsiteX32" fmla="*/ 69038 w 437248"/>
                <a:gd name="connsiteY32" fmla="*/ 233426 h 388970"/>
                <a:gd name="connsiteX33" fmla="*/ 68964 w 437248"/>
                <a:gd name="connsiteY33" fmla="*/ 244090 h 388970"/>
                <a:gd name="connsiteX34" fmla="*/ 79393 w 437248"/>
                <a:gd name="connsiteY34" fmla="*/ 273834 h 388970"/>
                <a:gd name="connsiteX35" fmla="*/ 96894 w 437248"/>
                <a:gd name="connsiteY35" fmla="*/ 293928 h 388970"/>
                <a:gd name="connsiteX36" fmla="*/ 101127 w 437248"/>
                <a:gd name="connsiteY36" fmla="*/ 295359 h 388970"/>
                <a:gd name="connsiteX37" fmla="*/ 117296 w 437248"/>
                <a:gd name="connsiteY37" fmla="*/ 293113 h 388970"/>
                <a:gd name="connsiteX38" fmla="*/ 125096 w 437248"/>
                <a:gd name="connsiteY38" fmla="*/ 294495 h 388970"/>
                <a:gd name="connsiteX39" fmla="*/ 139783 w 437248"/>
                <a:gd name="connsiteY39" fmla="*/ 302876 h 388970"/>
                <a:gd name="connsiteX40" fmla="*/ 192213 w 437248"/>
                <a:gd name="connsiteY40" fmla="*/ 320537 h 388970"/>
                <a:gd name="connsiteX41" fmla="*/ 220168 w 437248"/>
                <a:gd name="connsiteY41" fmla="*/ 324351 h 388970"/>
                <a:gd name="connsiteX42" fmla="*/ 257453 w 437248"/>
                <a:gd name="connsiteY42" fmla="*/ 322611 h 388970"/>
                <a:gd name="connsiteX43" fmla="*/ 269240 w 437248"/>
                <a:gd name="connsiteY43" fmla="*/ 321451 h 388970"/>
                <a:gd name="connsiteX44" fmla="*/ 299096 w 437248"/>
                <a:gd name="connsiteY44" fmla="*/ 318451 h 388970"/>
                <a:gd name="connsiteX45" fmla="*/ 301737 w 437248"/>
                <a:gd name="connsiteY45" fmla="*/ 317773 h 388970"/>
                <a:gd name="connsiteX46" fmla="*/ 313709 w 437248"/>
                <a:gd name="connsiteY46" fmla="*/ 316970 h 388970"/>
                <a:gd name="connsiteX47" fmla="*/ 331260 w 437248"/>
                <a:gd name="connsiteY47" fmla="*/ 315329 h 388970"/>
                <a:gd name="connsiteX48" fmla="*/ 339430 w 437248"/>
                <a:gd name="connsiteY48" fmla="*/ 315329 h 388970"/>
                <a:gd name="connsiteX49" fmla="*/ 356919 w 437248"/>
                <a:gd name="connsiteY49" fmla="*/ 313169 h 388970"/>
                <a:gd name="connsiteX50" fmla="*/ 357339 w 437248"/>
                <a:gd name="connsiteY50" fmla="*/ 312971 h 388970"/>
                <a:gd name="connsiteX51" fmla="*/ 373729 w 437248"/>
                <a:gd name="connsiteY51" fmla="*/ 307936 h 388970"/>
                <a:gd name="connsiteX52" fmla="*/ 378876 w 437248"/>
                <a:gd name="connsiteY52" fmla="*/ 306331 h 388970"/>
                <a:gd name="connsiteX53" fmla="*/ 403560 w 437248"/>
                <a:gd name="connsiteY53" fmla="*/ 297692 h 388970"/>
                <a:gd name="connsiteX54" fmla="*/ 406029 w 437248"/>
                <a:gd name="connsiteY54" fmla="*/ 296532 h 388970"/>
                <a:gd name="connsiteX55" fmla="*/ 414804 w 437248"/>
                <a:gd name="connsiteY55" fmla="*/ 293064 h 388970"/>
                <a:gd name="connsiteX56" fmla="*/ 417124 w 437248"/>
                <a:gd name="connsiteY56" fmla="*/ 291743 h 388970"/>
                <a:gd name="connsiteX57" fmla="*/ 424530 w 437248"/>
                <a:gd name="connsiteY57" fmla="*/ 288546 h 388970"/>
                <a:gd name="connsiteX58" fmla="*/ 426998 w 437248"/>
                <a:gd name="connsiteY58" fmla="*/ 287423 h 388970"/>
                <a:gd name="connsiteX59" fmla="*/ 434551 w 437248"/>
                <a:gd name="connsiteY59" fmla="*/ 284955 h 388970"/>
                <a:gd name="connsiteX60" fmla="*/ 423653 w 437248"/>
                <a:gd name="connsiteY60" fmla="*/ 292175 h 388970"/>
                <a:gd name="connsiteX61" fmla="*/ 400203 w 437248"/>
                <a:gd name="connsiteY61" fmla="*/ 302049 h 388970"/>
                <a:gd name="connsiteX62" fmla="*/ 375210 w 437248"/>
                <a:gd name="connsiteY62" fmla="*/ 311922 h 388970"/>
                <a:gd name="connsiteX63" fmla="*/ 356697 w 437248"/>
                <a:gd name="connsiteY63" fmla="*/ 318093 h 388970"/>
                <a:gd name="connsiteX64" fmla="*/ 354229 w 437248"/>
                <a:gd name="connsiteY64" fmla="*/ 324487 h 388970"/>
                <a:gd name="connsiteX65" fmla="*/ 358684 w 437248"/>
                <a:gd name="connsiteY65" fmla="*/ 330238 h 388970"/>
                <a:gd name="connsiteX66" fmla="*/ 363498 w 437248"/>
                <a:gd name="connsiteY66" fmla="*/ 362501 h 388970"/>
                <a:gd name="connsiteX67" fmla="*/ 358129 w 437248"/>
                <a:gd name="connsiteY67" fmla="*/ 367758 h 388970"/>
                <a:gd name="connsiteX68" fmla="*/ 318794 w 437248"/>
                <a:gd name="connsiteY68" fmla="*/ 376990 h 388970"/>
                <a:gd name="connsiteX69" fmla="*/ 301268 w 437248"/>
                <a:gd name="connsiteY69" fmla="*/ 379298 h 388970"/>
                <a:gd name="connsiteX70" fmla="*/ 284717 w 437248"/>
                <a:gd name="connsiteY70" fmla="*/ 381915 h 388970"/>
                <a:gd name="connsiteX71" fmla="*/ 258712 w 437248"/>
                <a:gd name="connsiteY71" fmla="*/ 385778 h 388970"/>
                <a:gd name="connsiteX72" fmla="*/ 234731 w 437248"/>
                <a:gd name="connsiteY72" fmla="*/ 387234 h 388970"/>
                <a:gd name="connsiteX73" fmla="*/ 194632 w 437248"/>
                <a:gd name="connsiteY73" fmla="*/ 386370 h 388970"/>
                <a:gd name="connsiteX74" fmla="*/ 171650 w 437248"/>
                <a:gd name="connsiteY74" fmla="*/ 383988 h 388970"/>
                <a:gd name="connsiteX75" fmla="*/ 133797 w 437248"/>
                <a:gd name="connsiteY75" fmla="*/ 374682 h 388970"/>
                <a:gd name="connsiteX76" fmla="*/ 95265 w 437248"/>
                <a:gd name="connsiteY76" fmla="*/ 360748 h 388970"/>
                <a:gd name="connsiteX77" fmla="*/ 81602 w 437248"/>
                <a:gd name="connsiteY77" fmla="*/ 354454 h 388970"/>
                <a:gd name="connsiteX78" fmla="*/ 74333 w 437248"/>
                <a:gd name="connsiteY78" fmla="*/ 344382 h 388970"/>
                <a:gd name="connsiteX79" fmla="*/ 63558 w 437248"/>
                <a:gd name="connsiteY79" fmla="*/ 329880 h 388970"/>
                <a:gd name="connsiteX80" fmla="*/ 45970 w 437248"/>
                <a:gd name="connsiteY80" fmla="*/ 314835 h 388970"/>
                <a:gd name="connsiteX81" fmla="*/ 36936 w 437248"/>
                <a:gd name="connsiteY81" fmla="*/ 293853 h 388970"/>
                <a:gd name="connsiteX82" fmla="*/ 27506 w 437248"/>
                <a:gd name="connsiteY82" fmla="*/ 272551 h 388970"/>
                <a:gd name="connsiteX83" fmla="*/ 24013 w 437248"/>
                <a:gd name="connsiteY83" fmla="*/ 270514 h 388970"/>
                <a:gd name="connsiteX84" fmla="*/ 16164 w 437248"/>
                <a:gd name="connsiteY84" fmla="*/ 261801 h 388970"/>
                <a:gd name="connsiteX85" fmla="*/ 14436 w 437248"/>
                <a:gd name="connsiteY85" fmla="*/ 255630 h 388970"/>
                <a:gd name="connsiteX86" fmla="*/ 11276 w 437248"/>
                <a:gd name="connsiteY86" fmla="*/ 249656 h 388970"/>
                <a:gd name="connsiteX87" fmla="*/ 6611 w 437248"/>
                <a:gd name="connsiteY87" fmla="*/ 239906 h 388970"/>
                <a:gd name="connsiteX88" fmla="*/ 613 w 437248"/>
                <a:gd name="connsiteY88" fmla="*/ 212889 h 388970"/>
                <a:gd name="connsiteX89" fmla="*/ -1584 w 437248"/>
                <a:gd name="connsiteY89" fmla="*/ 191216 h 388970"/>
                <a:gd name="connsiteX90" fmla="*/ -1584 w 437248"/>
                <a:gd name="connsiteY90" fmla="*/ 171111 h 388970"/>
                <a:gd name="connsiteX91" fmla="*/ -2300 w 437248"/>
                <a:gd name="connsiteY91" fmla="*/ 162064 h 388970"/>
                <a:gd name="connsiteX92" fmla="*/ -2362 w 437248"/>
                <a:gd name="connsiteY92" fmla="*/ 156164 h 388970"/>
                <a:gd name="connsiteX93" fmla="*/ -1597 w 437248"/>
                <a:gd name="connsiteY93" fmla="*/ 142094 h 388970"/>
                <a:gd name="connsiteX94" fmla="*/ -116 w 437248"/>
                <a:gd name="connsiteY94" fmla="*/ 104364 h 388970"/>
                <a:gd name="connsiteX95" fmla="*/ -696 w 437248"/>
                <a:gd name="connsiteY95" fmla="*/ 98502 h 388970"/>
                <a:gd name="connsiteX96" fmla="*/ 3427 w 437248"/>
                <a:gd name="connsiteY96" fmla="*/ 65721 h 388970"/>
                <a:gd name="connsiteX97" fmla="*/ 3624 w 437248"/>
                <a:gd name="connsiteY97" fmla="*/ 62623 h 388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437248" h="388970">
                  <a:moveTo>
                    <a:pt x="3624" y="62623"/>
                  </a:moveTo>
                  <a:cubicBezTo>
                    <a:pt x="6056" y="53354"/>
                    <a:pt x="10412" y="44690"/>
                    <a:pt x="16398" y="37210"/>
                  </a:cubicBezTo>
                  <a:cubicBezTo>
                    <a:pt x="20175" y="32471"/>
                    <a:pt x="24161" y="27880"/>
                    <a:pt x="28000" y="23177"/>
                  </a:cubicBezTo>
                  <a:cubicBezTo>
                    <a:pt x="32937" y="17389"/>
                    <a:pt x="39046" y="12699"/>
                    <a:pt x="45908" y="9403"/>
                  </a:cubicBezTo>
                  <a:cubicBezTo>
                    <a:pt x="51610" y="6244"/>
                    <a:pt x="57572" y="3590"/>
                    <a:pt x="63730" y="1480"/>
                  </a:cubicBezTo>
                  <a:cubicBezTo>
                    <a:pt x="66199" y="1109"/>
                    <a:pt x="68236" y="-261"/>
                    <a:pt x="70556" y="-989"/>
                  </a:cubicBezTo>
                  <a:cubicBezTo>
                    <a:pt x="78294" y="-3457"/>
                    <a:pt x="85144" y="2196"/>
                    <a:pt x="84021" y="10391"/>
                  </a:cubicBezTo>
                  <a:cubicBezTo>
                    <a:pt x="83552" y="14390"/>
                    <a:pt x="81232" y="17932"/>
                    <a:pt x="77764" y="19968"/>
                  </a:cubicBezTo>
                  <a:cubicBezTo>
                    <a:pt x="69396" y="25251"/>
                    <a:pt x="60682" y="29990"/>
                    <a:pt x="53079" y="36433"/>
                  </a:cubicBezTo>
                  <a:cubicBezTo>
                    <a:pt x="43094" y="44702"/>
                    <a:pt x="34480" y="54502"/>
                    <a:pt x="27531" y="65449"/>
                  </a:cubicBezTo>
                  <a:cubicBezTo>
                    <a:pt x="24038" y="71040"/>
                    <a:pt x="24631" y="77495"/>
                    <a:pt x="23470" y="83567"/>
                  </a:cubicBezTo>
                  <a:cubicBezTo>
                    <a:pt x="23137" y="85320"/>
                    <a:pt x="24643" y="85505"/>
                    <a:pt x="25939" y="85419"/>
                  </a:cubicBezTo>
                  <a:cubicBezTo>
                    <a:pt x="32110" y="85061"/>
                    <a:pt x="37652" y="86949"/>
                    <a:pt x="43218" y="89121"/>
                  </a:cubicBezTo>
                  <a:cubicBezTo>
                    <a:pt x="46489" y="90442"/>
                    <a:pt x="49179" y="89726"/>
                    <a:pt x="51080" y="86653"/>
                  </a:cubicBezTo>
                  <a:cubicBezTo>
                    <a:pt x="52820" y="83567"/>
                    <a:pt x="55461" y="81087"/>
                    <a:pt x="58646" y="79556"/>
                  </a:cubicBezTo>
                  <a:cubicBezTo>
                    <a:pt x="62978" y="77643"/>
                    <a:pt x="64323" y="74410"/>
                    <a:pt x="63842" y="70003"/>
                  </a:cubicBezTo>
                  <a:cubicBezTo>
                    <a:pt x="63002" y="62265"/>
                    <a:pt x="66446" y="56526"/>
                    <a:pt x="72210" y="51774"/>
                  </a:cubicBezTo>
                  <a:cubicBezTo>
                    <a:pt x="76961" y="47627"/>
                    <a:pt x="83811" y="46936"/>
                    <a:pt x="89291" y="50059"/>
                  </a:cubicBezTo>
                  <a:cubicBezTo>
                    <a:pt x="93846" y="52700"/>
                    <a:pt x="95401" y="58538"/>
                    <a:pt x="92759" y="63092"/>
                  </a:cubicBezTo>
                  <a:cubicBezTo>
                    <a:pt x="92142" y="64153"/>
                    <a:pt x="91340" y="65079"/>
                    <a:pt x="90377" y="65832"/>
                  </a:cubicBezTo>
                  <a:cubicBezTo>
                    <a:pt x="81516" y="73015"/>
                    <a:pt x="74086" y="81815"/>
                    <a:pt x="68482" y="91750"/>
                  </a:cubicBezTo>
                  <a:cubicBezTo>
                    <a:pt x="64434" y="98921"/>
                    <a:pt x="62138" y="106561"/>
                    <a:pt x="64076" y="114966"/>
                  </a:cubicBezTo>
                  <a:cubicBezTo>
                    <a:pt x="64866" y="118372"/>
                    <a:pt x="64434" y="121939"/>
                    <a:pt x="64273" y="125432"/>
                  </a:cubicBezTo>
                  <a:cubicBezTo>
                    <a:pt x="64224" y="125889"/>
                    <a:pt x="64138" y="126333"/>
                    <a:pt x="64027" y="126777"/>
                  </a:cubicBezTo>
                  <a:cubicBezTo>
                    <a:pt x="63558" y="128481"/>
                    <a:pt x="63299" y="130233"/>
                    <a:pt x="63286" y="131998"/>
                  </a:cubicBezTo>
                  <a:cubicBezTo>
                    <a:pt x="63237" y="132418"/>
                    <a:pt x="63150" y="132825"/>
                    <a:pt x="63039" y="133232"/>
                  </a:cubicBezTo>
                  <a:cubicBezTo>
                    <a:pt x="62632" y="134689"/>
                    <a:pt x="62397" y="136182"/>
                    <a:pt x="62336" y="137688"/>
                  </a:cubicBezTo>
                  <a:cubicBezTo>
                    <a:pt x="62274" y="138132"/>
                    <a:pt x="62188" y="138564"/>
                    <a:pt x="62077" y="138996"/>
                  </a:cubicBezTo>
                  <a:cubicBezTo>
                    <a:pt x="61472" y="140736"/>
                    <a:pt x="61707" y="142575"/>
                    <a:pt x="61435" y="144353"/>
                  </a:cubicBezTo>
                  <a:cubicBezTo>
                    <a:pt x="61398" y="144834"/>
                    <a:pt x="61299" y="145315"/>
                    <a:pt x="61163" y="145772"/>
                  </a:cubicBezTo>
                  <a:cubicBezTo>
                    <a:pt x="58621" y="161373"/>
                    <a:pt x="58670" y="177294"/>
                    <a:pt x="61299" y="192882"/>
                  </a:cubicBezTo>
                  <a:cubicBezTo>
                    <a:pt x="63471" y="204977"/>
                    <a:pt x="65162" y="217171"/>
                    <a:pt x="68865" y="228946"/>
                  </a:cubicBezTo>
                  <a:cubicBezTo>
                    <a:pt x="69519" y="230353"/>
                    <a:pt x="69581" y="231970"/>
                    <a:pt x="69038" y="233426"/>
                  </a:cubicBezTo>
                  <a:cubicBezTo>
                    <a:pt x="67162" y="237005"/>
                    <a:pt x="67927" y="240572"/>
                    <a:pt x="68964" y="244090"/>
                  </a:cubicBezTo>
                  <a:cubicBezTo>
                    <a:pt x="71778" y="254223"/>
                    <a:pt x="75258" y="264158"/>
                    <a:pt x="79393" y="273834"/>
                  </a:cubicBezTo>
                  <a:cubicBezTo>
                    <a:pt x="83169" y="282264"/>
                    <a:pt x="89365" y="288645"/>
                    <a:pt x="96894" y="293928"/>
                  </a:cubicBezTo>
                  <a:cubicBezTo>
                    <a:pt x="98054" y="294952"/>
                    <a:pt x="99585" y="295470"/>
                    <a:pt x="101127" y="295359"/>
                  </a:cubicBezTo>
                  <a:cubicBezTo>
                    <a:pt x="106484" y="294273"/>
                    <a:pt x="112124" y="295421"/>
                    <a:pt x="117296" y="293113"/>
                  </a:cubicBezTo>
                  <a:cubicBezTo>
                    <a:pt x="120171" y="291879"/>
                    <a:pt x="122701" y="293113"/>
                    <a:pt x="125096" y="294495"/>
                  </a:cubicBezTo>
                  <a:cubicBezTo>
                    <a:pt x="130033" y="297235"/>
                    <a:pt x="134859" y="300123"/>
                    <a:pt x="139783" y="302876"/>
                  </a:cubicBezTo>
                  <a:cubicBezTo>
                    <a:pt x="156174" y="312021"/>
                    <a:pt x="173379" y="318513"/>
                    <a:pt x="192213" y="320537"/>
                  </a:cubicBezTo>
                  <a:cubicBezTo>
                    <a:pt x="201556" y="321549"/>
                    <a:pt x="210812" y="323240"/>
                    <a:pt x="220168" y="324351"/>
                  </a:cubicBezTo>
                  <a:cubicBezTo>
                    <a:pt x="232831" y="325857"/>
                    <a:pt x="245074" y="323808"/>
                    <a:pt x="257453" y="322611"/>
                  </a:cubicBezTo>
                  <a:cubicBezTo>
                    <a:pt x="261366" y="322228"/>
                    <a:pt x="265315" y="321858"/>
                    <a:pt x="269240" y="321451"/>
                  </a:cubicBezTo>
                  <a:cubicBezTo>
                    <a:pt x="279114" y="320389"/>
                    <a:pt x="289099" y="318982"/>
                    <a:pt x="299096" y="318451"/>
                  </a:cubicBezTo>
                  <a:cubicBezTo>
                    <a:pt x="300009" y="318365"/>
                    <a:pt x="300898" y="318143"/>
                    <a:pt x="301737" y="317773"/>
                  </a:cubicBezTo>
                  <a:cubicBezTo>
                    <a:pt x="305687" y="316909"/>
                    <a:pt x="309587" y="315304"/>
                    <a:pt x="313709" y="316970"/>
                  </a:cubicBezTo>
                  <a:cubicBezTo>
                    <a:pt x="319596" y="317032"/>
                    <a:pt x="325484" y="316477"/>
                    <a:pt x="331260" y="315329"/>
                  </a:cubicBezTo>
                  <a:cubicBezTo>
                    <a:pt x="333962" y="314811"/>
                    <a:pt x="336727" y="314811"/>
                    <a:pt x="339430" y="315329"/>
                  </a:cubicBezTo>
                  <a:cubicBezTo>
                    <a:pt x="345330" y="316785"/>
                    <a:pt x="351550" y="316020"/>
                    <a:pt x="356919" y="313169"/>
                  </a:cubicBezTo>
                  <a:cubicBezTo>
                    <a:pt x="357055" y="313083"/>
                    <a:pt x="357191" y="313021"/>
                    <a:pt x="357339" y="312971"/>
                  </a:cubicBezTo>
                  <a:cubicBezTo>
                    <a:pt x="362967" y="311811"/>
                    <a:pt x="368249" y="309565"/>
                    <a:pt x="373729" y="307936"/>
                  </a:cubicBezTo>
                  <a:cubicBezTo>
                    <a:pt x="375457" y="307417"/>
                    <a:pt x="377160" y="306924"/>
                    <a:pt x="378876" y="306331"/>
                  </a:cubicBezTo>
                  <a:cubicBezTo>
                    <a:pt x="387108" y="303493"/>
                    <a:pt x="394921" y="299407"/>
                    <a:pt x="403560" y="297692"/>
                  </a:cubicBezTo>
                  <a:cubicBezTo>
                    <a:pt x="404436" y="297433"/>
                    <a:pt x="405276" y="297050"/>
                    <a:pt x="406029" y="296532"/>
                  </a:cubicBezTo>
                  <a:cubicBezTo>
                    <a:pt x="408818" y="295063"/>
                    <a:pt x="411410" y="293051"/>
                    <a:pt x="414804" y="293064"/>
                  </a:cubicBezTo>
                  <a:cubicBezTo>
                    <a:pt x="415779" y="293064"/>
                    <a:pt x="416408" y="292311"/>
                    <a:pt x="417124" y="291743"/>
                  </a:cubicBezTo>
                  <a:cubicBezTo>
                    <a:pt x="419148" y="289855"/>
                    <a:pt x="421765" y="288732"/>
                    <a:pt x="424530" y="288546"/>
                  </a:cubicBezTo>
                  <a:cubicBezTo>
                    <a:pt x="425468" y="288509"/>
                    <a:pt x="426356" y="288102"/>
                    <a:pt x="426998" y="287423"/>
                  </a:cubicBezTo>
                  <a:cubicBezTo>
                    <a:pt x="429084" y="285621"/>
                    <a:pt x="431811" y="284745"/>
                    <a:pt x="434551" y="284955"/>
                  </a:cubicBezTo>
                  <a:cubicBezTo>
                    <a:pt x="431577" y="288349"/>
                    <a:pt x="427467" y="290089"/>
                    <a:pt x="423653" y="292175"/>
                  </a:cubicBezTo>
                  <a:cubicBezTo>
                    <a:pt x="416186" y="296273"/>
                    <a:pt x="408176" y="299148"/>
                    <a:pt x="400203" y="302049"/>
                  </a:cubicBezTo>
                  <a:cubicBezTo>
                    <a:pt x="391798" y="305147"/>
                    <a:pt x="383714" y="309047"/>
                    <a:pt x="375210" y="311922"/>
                  </a:cubicBezTo>
                  <a:cubicBezTo>
                    <a:pt x="369039" y="313971"/>
                    <a:pt x="362868" y="316069"/>
                    <a:pt x="356697" y="318093"/>
                  </a:cubicBezTo>
                  <a:cubicBezTo>
                    <a:pt x="353081" y="319254"/>
                    <a:pt x="352229" y="321179"/>
                    <a:pt x="354229" y="324487"/>
                  </a:cubicBezTo>
                  <a:cubicBezTo>
                    <a:pt x="355463" y="326560"/>
                    <a:pt x="357437" y="328103"/>
                    <a:pt x="358684" y="330238"/>
                  </a:cubicBezTo>
                  <a:cubicBezTo>
                    <a:pt x="364583" y="340359"/>
                    <a:pt x="367077" y="350936"/>
                    <a:pt x="363498" y="362501"/>
                  </a:cubicBezTo>
                  <a:cubicBezTo>
                    <a:pt x="362942" y="365179"/>
                    <a:pt x="360819" y="367252"/>
                    <a:pt x="358129" y="367758"/>
                  </a:cubicBezTo>
                  <a:cubicBezTo>
                    <a:pt x="345108" y="371202"/>
                    <a:pt x="331926" y="374028"/>
                    <a:pt x="318794" y="376990"/>
                  </a:cubicBezTo>
                  <a:cubicBezTo>
                    <a:pt x="313018" y="378163"/>
                    <a:pt x="307155" y="378928"/>
                    <a:pt x="301268" y="379298"/>
                  </a:cubicBezTo>
                  <a:cubicBezTo>
                    <a:pt x="295726" y="379767"/>
                    <a:pt x="290234" y="380977"/>
                    <a:pt x="284717" y="381915"/>
                  </a:cubicBezTo>
                  <a:cubicBezTo>
                    <a:pt x="276078" y="383371"/>
                    <a:pt x="267500" y="385074"/>
                    <a:pt x="258712" y="385778"/>
                  </a:cubicBezTo>
                  <a:cubicBezTo>
                    <a:pt x="250727" y="386407"/>
                    <a:pt x="242667" y="387889"/>
                    <a:pt x="234731" y="387234"/>
                  </a:cubicBezTo>
                  <a:cubicBezTo>
                    <a:pt x="221352" y="386136"/>
                    <a:pt x="207961" y="387234"/>
                    <a:pt x="194632" y="386370"/>
                  </a:cubicBezTo>
                  <a:cubicBezTo>
                    <a:pt x="186980" y="385840"/>
                    <a:pt x="179303" y="384877"/>
                    <a:pt x="171650" y="383988"/>
                  </a:cubicBezTo>
                  <a:cubicBezTo>
                    <a:pt x="158728" y="382285"/>
                    <a:pt x="146040" y="379163"/>
                    <a:pt x="133797" y="374682"/>
                  </a:cubicBezTo>
                  <a:cubicBezTo>
                    <a:pt x="120900" y="370178"/>
                    <a:pt x="107878" y="366154"/>
                    <a:pt x="95265" y="360748"/>
                  </a:cubicBezTo>
                  <a:cubicBezTo>
                    <a:pt x="90649" y="358773"/>
                    <a:pt x="86329" y="356169"/>
                    <a:pt x="81602" y="354454"/>
                  </a:cubicBezTo>
                  <a:cubicBezTo>
                    <a:pt x="76875" y="352738"/>
                    <a:pt x="74999" y="348727"/>
                    <a:pt x="74333" y="344382"/>
                  </a:cubicBezTo>
                  <a:cubicBezTo>
                    <a:pt x="73259" y="337495"/>
                    <a:pt x="68371" y="333830"/>
                    <a:pt x="63558" y="329880"/>
                  </a:cubicBezTo>
                  <a:cubicBezTo>
                    <a:pt x="57584" y="324943"/>
                    <a:pt x="51092" y="320525"/>
                    <a:pt x="45970" y="314835"/>
                  </a:cubicBezTo>
                  <a:cubicBezTo>
                    <a:pt x="40663" y="309071"/>
                    <a:pt x="37479" y="301666"/>
                    <a:pt x="36936" y="293853"/>
                  </a:cubicBezTo>
                  <a:cubicBezTo>
                    <a:pt x="36454" y="285498"/>
                    <a:pt x="31999" y="279043"/>
                    <a:pt x="27506" y="272551"/>
                  </a:cubicBezTo>
                  <a:cubicBezTo>
                    <a:pt x="26593" y="271502"/>
                    <a:pt x="25371" y="270786"/>
                    <a:pt x="24013" y="270514"/>
                  </a:cubicBezTo>
                  <a:cubicBezTo>
                    <a:pt x="19718" y="269107"/>
                    <a:pt x="17373" y="265972"/>
                    <a:pt x="16164" y="261801"/>
                  </a:cubicBezTo>
                  <a:cubicBezTo>
                    <a:pt x="15571" y="259764"/>
                    <a:pt x="15004" y="257716"/>
                    <a:pt x="14436" y="255630"/>
                  </a:cubicBezTo>
                  <a:cubicBezTo>
                    <a:pt x="13843" y="253433"/>
                    <a:pt x="12757" y="251384"/>
                    <a:pt x="11276" y="249656"/>
                  </a:cubicBezTo>
                  <a:cubicBezTo>
                    <a:pt x="8968" y="246817"/>
                    <a:pt x="7376" y="243485"/>
                    <a:pt x="6611" y="239906"/>
                  </a:cubicBezTo>
                  <a:cubicBezTo>
                    <a:pt x="4414" y="230933"/>
                    <a:pt x="1909" y="222010"/>
                    <a:pt x="613" y="212889"/>
                  </a:cubicBezTo>
                  <a:cubicBezTo>
                    <a:pt x="-412" y="205718"/>
                    <a:pt x="-1856" y="198572"/>
                    <a:pt x="-1584" y="191216"/>
                  </a:cubicBezTo>
                  <a:cubicBezTo>
                    <a:pt x="-1288" y="184526"/>
                    <a:pt x="-1498" y="177812"/>
                    <a:pt x="-1584" y="171111"/>
                  </a:cubicBezTo>
                  <a:cubicBezTo>
                    <a:pt x="-1412" y="168074"/>
                    <a:pt x="-1658" y="165038"/>
                    <a:pt x="-2300" y="162064"/>
                  </a:cubicBezTo>
                  <a:cubicBezTo>
                    <a:pt x="-2806" y="160138"/>
                    <a:pt x="-2831" y="158102"/>
                    <a:pt x="-2362" y="156164"/>
                  </a:cubicBezTo>
                  <a:cubicBezTo>
                    <a:pt x="-1128" y="151499"/>
                    <a:pt x="-1597" y="146784"/>
                    <a:pt x="-1597" y="142094"/>
                  </a:cubicBezTo>
                  <a:cubicBezTo>
                    <a:pt x="-1597" y="129493"/>
                    <a:pt x="-683" y="116941"/>
                    <a:pt x="-116" y="104364"/>
                  </a:cubicBezTo>
                  <a:cubicBezTo>
                    <a:pt x="-29" y="102439"/>
                    <a:pt x="-634" y="100489"/>
                    <a:pt x="-696" y="98502"/>
                  </a:cubicBezTo>
                  <a:cubicBezTo>
                    <a:pt x="-1078" y="87431"/>
                    <a:pt x="304" y="76360"/>
                    <a:pt x="3427" y="65721"/>
                  </a:cubicBezTo>
                  <a:cubicBezTo>
                    <a:pt x="3686" y="64709"/>
                    <a:pt x="3760" y="63659"/>
                    <a:pt x="3624" y="62623"/>
                  </a:cubicBezTo>
                  <a:close/>
                </a:path>
              </a:pathLst>
            </a:custGeom>
            <a:solidFill>
              <a:srgbClr val="000000"/>
            </a:solidFill>
            <a:ln w="1231" cap="flat">
              <a:noFill/>
              <a:prstDash val="solid"/>
              <a:miter/>
            </a:ln>
          </p:spPr>
          <p:txBody>
            <a:bodyPr rtlCol="0" anchor="ctr"/>
            <a:lstStyle/>
            <a:p>
              <a:endParaRPr lang="es-CO"/>
            </a:p>
          </p:txBody>
        </p:sp>
        <p:sp>
          <p:nvSpPr>
            <p:cNvPr id="674" name="Freeform: Shape 673">
              <a:extLst>
                <a:ext uri="{FF2B5EF4-FFF2-40B4-BE49-F238E27FC236}">
                  <a16:creationId xmlns:a16="http://schemas.microsoft.com/office/drawing/2014/main" id="{F4F64D5D-2F3C-67F3-2BEF-D61BD2D6DAD7}"/>
                </a:ext>
              </a:extLst>
            </p:cNvPr>
            <p:cNvSpPr/>
            <p:nvPr/>
          </p:nvSpPr>
          <p:spPr>
            <a:xfrm>
              <a:off x="-1054696" y="6667819"/>
              <a:ext cx="430578" cy="255100"/>
            </a:xfrm>
            <a:custGeom>
              <a:avLst/>
              <a:gdLst>
                <a:gd name="connsiteX0" fmla="*/ 397019 w 430578"/>
                <a:gd name="connsiteY0" fmla="*/ 191755 h 255100"/>
                <a:gd name="connsiteX1" fmla="*/ 387873 w 430578"/>
                <a:gd name="connsiteY1" fmla="*/ 198087 h 255100"/>
                <a:gd name="connsiteX2" fmla="*/ 348971 w 430578"/>
                <a:gd name="connsiteY2" fmla="*/ 216785 h 255100"/>
                <a:gd name="connsiteX3" fmla="*/ 316301 w 430578"/>
                <a:gd name="connsiteY3" fmla="*/ 229127 h 255100"/>
                <a:gd name="connsiteX4" fmla="*/ 287544 w 430578"/>
                <a:gd name="connsiteY4" fmla="*/ 239001 h 255100"/>
                <a:gd name="connsiteX5" fmla="*/ 264624 w 430578"/>
                <a:gd name="connsiteY5" fmla="*/ 243790 h 255100"/>
                <a:gd name="connsiteX6" fmla="*/ 251640 w 430578"/>
                <a:gd name="connsiteY6" fmla="*/ 245604 h 255100"/>
                <a:gd name="connsiteX7" fmla="*/ 251640 w 430578"/>
                <a:gd name="connsiteY7" fmla="*/ 245604 h 255100"/>
                <a:gd name="connsiteX8" fmla="*/ 222932 w 430578"/>
                <a:gd name="connsiteY8" fmla="*/ 248739 h 255100"/>
                <a:gd name="connsiteX9" fmla="*/ 197631 w 430578"/>
                <a:gd name="connsiteY9" fmla="*/ 251738 h 255100"/>
                <a:gd name="connsiteX10" fmla="*/ 102732 w 430578"/>
                <a:gd name="connsiteY10" fmla="*/ 240753 h 255100"/>
                <a:gd name="connsiteX11" fmla="*/ 54721 w 430578"/>
                <a:gd name="connsiteY11" fmla="*/ 213971 h 255100"/>
                <a:gd name="connsiteX12" fmla="*/ 32011 w 430578"/>
                <a:gd name="connsiteY12" fmla="*/ 189200 h 255100"/>
                <a:gd name="connsiteX13" fmla="*/ 8845 w 430578"/>
                <a:gd name="connsiteY13" fmla="*/ 153210 h 255100"/>
                <a:gd name="connsiteX14" fmla="*/ -2460 w 430578"/>
                <a:gd name="connsiteY14" fmla="*/ 107014 h 255100"/>
                <a:gd name="connsiteX15" fmla="*/ 958 w 430578"/>
                <a:gd name="connsiteY15" fmla="*/ 61792 h 255100"/>
                <a:gd name="connsiteX16" fmla="*/ 6216 w 430578"/>
                <a:gd name="connsiteY16" fmla="*/ 34145 h 255100"/>
                <a:gd name="connsiteX17" fmla="*/ 11511 w 430578"/>
                <a:gd name="connsiteY17" fmla="*/ 22050 h 255100"/>
                <a:gd name="connsiteX18" fmla="*/ 12177 w 430578"/>
                <a:gd name="connsiteY18" fmla="*/ 20816 h 255100"/>
                <a:gd name="connsiteX19" fmla="*/ 14016 w 430578"/>
                <a:gd name="connsiteY19" fmla="*/ 18249 h 255100"/>
                <a:gd name="connsiteX20" fmla="*/ 14695 w 430578"/>
                <a:gd name="connsiteY20" fmla="*/ 17286 h 255100"/>
                <a:gd name="connsiteX21" fmla="*/ 16793 w 430578"/>
                <a:gd name="connsiteY21" fmla="*/ 14583 h 255100"/>
                <a:gd name="connsiteX22" fmla="*/ 17460 w 430578"/>
                <a:gd name="connsiteY22" fmla="*/ 13620 h 255100"/>
                <a:gd name="connsiteX23" fmla="*/ 18225 w 430578"/>
                <a:gd name="connsiteY23" fmla="*/ 12707 h 255100"/>
                <a:gd name="connsiteX24" fmla="*/ 18645 w 430578"/>
                <a:gd name="connsiteY24" fmla="*/ 12263 h 255100"/>
                <a:gd name="connsiteX25" fmla="*/ 29975 w 430578"/>
                <a:gd name="connsiteY25" fmla="*/ 908 h 255100"/>
                <a:gd name="connsiteX26" fmla="*/ 30888 w 430578"/>
                <a:gd name="connsiteY26" fmla="*/ 32 h 255100"/>
                <a:gd name="connsiteX27" fmla="*/ 31851 w 430578"/>
                <a:gd name="connsiteY27" fmla="*/ -820 h 255100"/>
                <a:gd name="connsiteX28" fmla="*/ 32394 w 430578"/>
                <a:gd name="connsiteY28" fmla="*/ -1215 h 255100"/>
                <a:gd name="connsiteX29" fmla="*/ 33628 w 430578"/>
                <a:gd name="connsiteY29" fmla="*/ -1573 h 255100"/>
                <a:gd name="connsiteX30" fmla="*/ 34245 w 430578"/>
                <a:gd name="connsiteY30" fmla="*/ -1252 h 255100"/>
                <a:gd name="connsiteX31" fmla="*/ 34529 w 430578"/>
                <a:gd name="connsiteY31" fmla="*/ 130 h 255100"/>
                <a:gd name="connsiteX32" fmla="*/ 30382 w 430578"/>
                <a:gd name="connsiteY32" fmla="*/ 5462 h 255100"/>
                <a:gd name="connsiteX33" fmla="*/ 5031 w 430578"/>
                <a:gd name="connsiteY33" fmla="*/ 54683 h 255100"/>
                <a:gd name="connsiteX34" fmla="*/ 1551 w 430578"/>
                <a:gd name="connsiteY34" fmla="*/ 109272 h 255100"/>
                <a:gd name="connsiteX35" fmla="*/ 11560 w 430578"/>
                <a:gd name="connsiteY35" fmla="*/ 150310 h 255100"/>
                <a:gd name="connsiteX36" fmla="*/ 44292 w 430578"/>
                <a:gd name="connsiteY36" fmla="*/ 198568 h 255100"/>
                <a:gd name="connsiteX37" fmla="*/ 83997 w 430578"/>
                <a:gd name="connsiteY37" fmla="*/ 228090 h 255100"/>
                <a:gd name="connsiteX38" fmla="*/ 143930 w 430578"/>
                <a:gd name="connsiteY38" fmla="*/ 248258 h 255100"/>
                <a:gd name="connsiteX39" fmla="*/ 191287 w 430578"/>
                <a:gd name="connsiteY39" fmla="*/ 248640 h 255100"/>
                <a:gd name="connsiteX40" fmla="*/ 229894 w 430578"/>
                <a:gd name="connsiteY40" fmla="*/ 245073 h 255100"/>
                <a:gd name="connsiteX41" fmla="*/ 253825 w 430578"/>
                <a:gd name="connsiteY41" fmla="*/ 241938 h 255100"/>
                <a:gd name="connsiteX42" fmla="*/ 259182 w 430578"/>
                <a:gd name="connsiteY42" fmla="*/ 240864 h 255100"/>
                <a:gd name="connsiteX43" fmla="*/ 296208 w 430578"/>
                <a:gd name="connsiteY43" fmla="*/ 232225 h 255100"/>
                <a:gd name="connsiteX44" fmla="*/ 315264 w 430578"/>
                <a:gd name="connsiteY44" fmla="*/ 225844 h 255100"/>
                <a:gd name="connsiteX45" fmla="*/ 377691 w 430578"/>
                <a:gd name="connsiteY45" fmla="*/ 200098 h 255100"/>
                <a:gd name="connsiteX46" fmla="*/ 415137 w 430578"/>
                <a:gd name="connsiteY46" fmla="*/ 169971 h 255100"/>
                <a:gd name="connsiteX47" fmla="*/ 424888 w 430578"/>
                <a:gd name="connsiteY47" fmla="*/ 140078 h 255100"/>
                <a:gd name="connsiteX48" fmla="*/ 423974 w 430578"/>
                <a:gd name="connsiteY48" fmla="*/ 93524 h 255100"/>
                <a:gd name="connsiteX49" fmla="*/ 423974 w 430578"/>
                <a:gd name="connsiteY49" fmla="*/ 88969 h 255100"/>
                <a:gd name="connsiteX50" fmla="*/ 424295 w 430578"/>
                <a:gd name="connsiteY50" fmla="*/ 86834 h 255100"/>
                <a:gd name="connsiteX51" fmla="*/ 424937 w 430578"/>
                <a:gd name="connsiteY51" fmla="*/ 85600 h 255100"/>
                <a:gd name="connsiteX52" fmla="*/ 426159 w 430578"/>
                <a:gd name="connsiteY52" fmla="*/ 85588 h 255100"/>
                <a:gd name="connsiteX53" fmla="*/ 426171 w 430578"/>
                <a:gd name="connsiteY53" fmla="*/ 85600 h 255100"/>
                <a:gd name="connsiteX54" fmla="*/ 426171 w 430578"/>
                <a:gd name="connsiteY54" fmla="*/ 85600 h 255100"/>
                <a:gd name="connsiteX55" fmla="*/ 427615 w 430578"/>
                <a:gd name="connsiteY55" fmla="*/ 122207 h 255100"/>
                <a:gd name="connsiteX56" fmla="*/ 427615 w 430578"/>
                <a:gd name="connsiteY56" fmla="*/ 140412 h 255100"/>
                <a:gd name="connsiteX57" fmla="*/ 425270 w 430578"/>
                <a:gd name="connsiteY57" fmla="*/ 156901 h 255100"/>
                <a:gd name="connsiteX58" fmla="*/ 425270 w 430578"/>
                <a:gd name="connsiteY58" fmla="*/ 156901 h 255100"/>
                <a:gd name="connsiteX59" fmla="*/ 419778 w 430578"/>
                <a:gd name="connsiteY59" fmla="*/ 168799 h 255100"/>
                <a:gd name="connsiteX60" fmla="*/ 419778 w 430578"/>
                <a:gd name="connsiteY60" fmla="*/ 168799 h 255100"/>
                <a:gd name="connsiteX61" fmla="*/ 417914 w 430578"/>
                <a:gd name="connsiteY61" fmla="*/ 171526 h 255100"/>
                <a:gd name="connsiteX62" fmla="*/ 417914 w 430578"/>
                <a:gd name="connsiteY62" fmla="*/ 171526 h 255100"/>
                <a:gd name="connsiteX63" fmla="*/ 413335 w 430578"/>
                <a:gd name="connsiteY63" fmla="*/ 177006 h 255100"/>
                <a:gd name="connsiteX64" fmla="*/ 413335 w 430578"/>
                <a:gd name="connsiteY64" fmla="*/ 177006 h 255100"/>
                <a:gd name="connsiteX65" fmla="*/ 412422 w 430578"/>
                <a:gd name="connsiteY65" fmla="*/ 177932 h 255100"/>
                <a:gd name="connsiteX66" fmla="*/ 412422 w 430578"/>
                <a:gd name="connsiteY66" fmla="*/ 177932 h 255100"/>
                <a:gd name="connsiteX67" fmla="*/ 411509 w 430578"/>
                <a:gd name="connsiteY67" fmla="*/ 178857 h 255100"/>
                <a:gd name="connsiteX68" fmla="*/ 411509 w 430578"/>
                <a:gd name="connsiteY68" fmla="*/ 178857 h 255100"/>
                <a:gd name="connsiteX69" fmla="*/ 410595 w 430578"/>
                <a:gd name="connsiteY69" fmla="*/ 179783 h 255100"/>
                <a:gd name="connsiteX70" fmla="*/ 410595 w 430578"/>
                <a:gd name="connsiteY70" fmla="*/ 179783 h 255100"/>
                <a:gd name="connsiteX71" fmla="*/ 409682 w 430578"/>
                <a:gd name="connsiteY71" fmla="*/ 180696 h 255100"/>
                <a:gd name="connsiteX72" fmla="*/ 409682 w 430578"/>
                <a:gd name="connsiteY72" fmla="*/ 180696 h 255100"/>
                <a:gd name="connsiteX73" fmla="*/ 405979 w 430578"/>
                <a:gd name="connsiteY73" fmla="*/ 184399 h 255100"/>
                <a:gd name="connsiteX74" fmla="*/ 405979 w 430578"/>
                <a:gd name="connsiteY74" fmla="*/ 184399 h 255100"/>
                <a:gd name="connsiteX75" fmla="*/ 400499 w 430578"/>
                <a:gd name="connsiteY75" fmla="*/ 188978 h 255100"/>
                <a:gd name="connsiteX76" fmla="*/ 400499 w 430578"/>
                <a:gd name="connsiteY76" fmla="*/ 188978 h 255100"/>
                <a:gd name="connsiteX77" fmla="*/ 397019 w 430578"/>
                <a:gd name="connsiteY77" fmla="*/ 191755 h 255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430578" h="255100">
                  <a:moveTo>
                    <a:pt x="397019" y="191755"/>
                  </a:moveTo>
                  <a:cubicBezTo>
                    <a:pt x="393921" y="193791"/>
                    <a:pt x="390490" y="195347"/>
                    <a:pt x="387873" y="198087"/>
                  </a:cubicBezTo>
                  <a:cubicBezTo>
                    <a:pt x="375679" y="205924"/>
                    <a:pt x="362300" y="211330"/>
                    <a:pt x="348971" y="216785"/>
                  </a:cubicBezTo>
                  <a:cubicBezTo>
                    <a:pt x="338196" y="221203"/>
                    <a:pt x="327656" y="226239"/>
                    <a:pt x="316301" y="229127"/>
                  </a:cubicBezTo>
                  <a:cubicBezTo>
                    <a:pt x="306427" y="231670"/>
                    <a:pt x="297060" y="235533"/>
                    <a:pt x="287544" y="239001"/>
                  </a:cubicBezTo>
                  <a:cubicBezTo>
                    <a:pt x="280139" y="241728"/>
                    <a:pt x="272610" y="243814"/>
                    <a:pt x="264624" y="243790"/>
                  </a:cubicBezTo>
                  <a:cubicBezTo>
                    <a:pt x="260243" y="243925"/>
                    <a:pt x="255886" y="244543"/>
                    <a:pt x="251640" y="245604"/>
                  </a:cubicBezTo>
                  <a:lnTo>
                    <a:pt x="251640" y="245604"/>
                  </a:lnTo>
                  <a:cubicBezTo>
                    <a:pt x="242236" y="247850"/>
                    <a:pt x="232596" y="248912"/>
                    <a:pt x="222932" y="248739"/>
                  </a:cubicBezTo>
                  <a:cubicBezTo>
                    <a:pt x="214379" y="248566"/>
                    <a:pt x="206061" y="250701"/>
                    <a:pt x="197631" y="251738"/>
                  </a:cubicBezTo>
                  <a:cubicBezTo>
                    <a:pt x="165085" y="255724"/>
                    <a:pt x="133452" y="253466"/>
                    <a:pt x="102732" y="240753"/>
                  </a:cubicBezTo>
                  <a:cubicBezTo>
                    <a:pt x="85626" y="233669"/>
                    <a:pt x="69272" y="225536"/>
                    <a:pt x="54721" y="213971"/>
                  </a:cubicBezTo>
                  <a:cubicBezTo>
                    <a:pt x="45822" y="206911"/>
                    <a:pt x="38775" y="198247"/>
                    <a:pt x="32011" y="189200"/>
                  </a:cubicBezTo>
                  <a:cubicBezTo>
                    <a:pt x="23446" y="177734"/>
                    <a:pt x="15078" y="166219"/>
                    <a:pt x="8845" y="153210"/>
                  </a:cubicBezTo>
                  <a:cubicBezTo>
                    <a:pt x="1810" y="138548"/>
                    <a:pt x="-1485" y="123083"/>
                    <a:pt x="-2460" y="107014"/>
                  </a:cubicBezTo>
                  <a:cubicBezTo>
                    <a:pt x="-3374" y="91796"/>
                    <a:pt x="-1522" y="76800"/>
                    <a:pt x="958" y="61792"/>
                  </a:cubicBezTo>
                  <a:cubicBezTo>
                    <a:pt x="2501" y="52523"/>
                    <a:pt x="3094" y="43130"/>
                    <a:pt x="6216" y="34145"/>
                  </a:cubicBezTo>
                  <a:cubicBezTo>
                    <a:pt x="7685" y="29986"/>
                    <a:pt x="9462" y="25950"/>
                    <a:pt x="11511" y="22050"/>
                  </a:cubicBezTo>
                  <a:cubicBezTo>
                    <a:pt x="11696" y="21618"/>
                    <a:pt x="11918" y="21211"/>
                    <a:pt x="12177" y="20816"/>
                  </a:cubicBezTo>
                  <a:cubicBezTo>
                    <a:pt x="12770" y="19952"/>
                    <a:pt x="13412" y="19137"/>
                    <a:pt x="14016" y="18249"/>
                  </a:cubicBezTo>
                  <a:cubicBezTo>
                    <a:pt x="14214" y="17915"/>
                    <a:pt x="14448" y="17595"/>
                    <a:pt x="14695" y="17286"/>
                  </a:cubicBezTo>
                  <a:cubicBezTo>
                    <a:pt x="15473" y="16459"/>
                    <a:pt x="16176" y="15546"/>
                    <a:pt x="16793" y="14583"/>
                  </a:cubicBezTo>
                  <a:cubicBezTo>
                    <a:pt x="16991" y="14250"/>
                    <a:pt x="17213" y="13929"/>
                    <a:pt x="17460" y="13620"/>
                  </a:cubicBezTo>
                  <a:cubicBezTo>
                    <a:pt x="17695" y="13300"/>
                    <a:pt x="17954" y="12991"/>
                    <a:pt x="18225" y="12707"/>
                  </a:cubicBezTo>
                  <a:cubicBezTo>
                    <a:pt x="18361" y="12547"/>
                    <a:pt x="18509" y="12411"/>
                    <a:pt x="18645" y="12263"/>
                  </a:cubicBezTo>
                  <a:cubicBezTo>
                    <a:pt x="22421" y="8474"/>
                    <a:pt x="26173" y="4672"/>
                    <a:pt x="29975" y="908"/>
                  </a:cubicBezTo>
                  <a:cubicBezTo>
                    <a:pt x="30271" y="599"/>
                    <a:pt x="30567" y="316"/>
                    <a:pt x="30888" y="32"/>
                  </a:cubicBezTo>
                  <a:cubicBezTo>
                    <a:pt x="31209" y="-252"/>
                    <a:pt x="31518" y="-549"/>
                    <a:pt x="31851" y="-820"/>
                  </a:cubicBezTo>
                  <a:lnTo>
                    <a:pt x="32394" y="-1215"/>
                  </a:lnTo>
                  <a:cubicBezTo>
                    <a:pt x="32764" y="-1437"/>
                    <a:pt x="33196" y="-1561"/>
                    <a:pt x="33628" y="-1573"/>
                  </a:cubicBezTo>
                  <a:lnTo>
                    <a:pt x="34245" y="-1252"/>
                  </a:lnTo>
                  <a:cubicBezTo>
                    <a:pt x="34492" y="-832"/>
                    <a:pt x="34591" y="-351"/>
                    <a:pt x="34529" y="130"/>
                  </a:cubicBezTo>
                  <a:cubicBezTo>
                    <a:pt x="33887" y="2475"/>
                    <a:pt x="32061" y="4006"/>
                    <a:pt x="30382" y="5462"/>
                  </a:cubicBezTo>
                  <a:cubicBezTo>
                    <a:pt x="15177" y="18421"/>
                    <a:pt x="8253" y="35343"/>
                    <a:pt x="5031" y="54683"/>
                  </a:cubicBezTo>
                  <a:cubicBezTo>
                    <a:pt x="1946" y="72702"/>
                    <a:pt x="785" y="91006"/>
                    <a:pt x="1551" y="109272"/>
                  </a:cubicBezTo>
                  <a:cubicBezTo>
                    <a:pt x="2193" y="123466"/>
                    <a:pt x="5599" y="137412"/>
                    <a:pt x="11560" y="150310"/>
                  </a:cubicBezTo>
                  <a:cubicBezTo>
                    <a:pt x="19830" y="168194"/>
                    <a:pt x="31764" y="183634"/>
                    <a:pt x="44292" y="198568"/>
                  </a:cubicBezTo>
                  <a:cubicBezTo>
                    <a:pt x="55103" y="211453"/>
                    <a:pt x="68976" y="220611"/>
                    <a:pt x="83997" y="228090"/>
                  </a:cubicBezTo>
                  <a:cubicBezTo>
                    <a:pt x="103053" y="237594"/>
                    <a:pt x="122739" y="245246"/>
                    <a:pt x="143930" y="248258"/>
                  </a:cubicBezTo>
                  <a:cubicBezTo>
                    <a:pt x="159630" y="250442"/>
                    <a:pt x="175551" y="250578"/>
                    <a:pt x="191287" y="248640"/>
                  </a:cubicBezTo>
                  <a:cubicBezTo>
                    <a:pt x="204111" y="247097"/>
                    <a:pt x="216860" y="244999"/>
                    <a:pt x="229894" y="245073"/>
                  </a:cubicBezTo>
                  <a:cubicBezTo>
                    <a:pt x="237978" y="245184"/>
                    <a:pt x="246037" y="244123"/>
                    <a:pt x="253825" y="241938"/>
                  </a:cubicBezTo>
                  <a:cubicBezTo>
                    <a:pt x="255528" y="241259"/>
                    <a:pt x="257343" y="240901"/>
                    <a:pt x="259182" y="240864"/>
                  </a:cubicBezTo>
                  <a:cubicBezTo>
                    <a:pt x="272449" y="241901"/>
                    <a:pt x="284261" y="236717"/>
                    <a:pt x="296208" y="232225"/>
                  </a:cubicBezTo>
                  <a:cubicBezTo>
                    <a:pt x="302490" y="229905"/>
                    <a:pt x="308846" y="227819"/>
                    <a:pt x="315264" y="225844"/>
                  </a:cubicBezTo>
                  <a:cubicBezTo>
                    <a:pt x="336764" y="219044"/>
                    <a:pt x="357647" y="210429"/>
                    <a:pt x="377691" y="200098"/>
                  </a:cubicBezTo>
                  <a:cubicBezTo>
                    <a:pt x="392144" y="192767"/>
                    <a:pt x="405153" y="183066"/>
                    <a:pt x="415137" y="169971"/>
                  </a:cubicBezTo>
                  <a:cubicBezTo>
                    <a:pt x="421641" y="161381"/>
                    <a:pt x="425073" y="150853"/>
                    <a:pt x="424888" y="140078"/>
                  </a:cubicBezTo>
                  <a:cubicBezTo>
                    <a:pt x="424888" y="124564"/>
                    <a:pt x="425616" y="109013"/>
                    <a:pt x="423974" y="93524"/>
                  </a:cubicBezTo>
                  <a:cubicBezTo>
                    <a:pt x="423752" y="92018"/>
                    <a:pt x="423752" y="90475"/>
                    <a:pt x="423974" y="88969"/>
                  </a:cubicBezTo>
                  <a:cubicBezTo>
                    <a:pt x="424024" y="88254"/>
                    <a:pt x="424122" y="87538"/>
                    <a:pt x="424295" y="86834"/>
                  </a:cubicBezTo>
                  <a:cubicBezTo>
                    <a:pt x="424418" y="86377"/>
                    <a:pt x="424641" y="85958"/>
                    <a:pt x="424937" y="85600"/>
                  </a:cubicBezTo>
                  <a:cubicBezTo>
                    <a:pt x="425270" y="85254"/>
                    <a:pt x="425813" y="85254"/>
                    <a:pt x="426159" y="85588"/>
                  </a:cubicBezTo>
                  <a:cubicBezTo>
                    <a:pt x="426159" y="85588"/>
                    <a:pt x="426171" y="85600"/>
                    <a:pt x="426171" y="85600"/>
                  </a:cubicBezTo>
                  <a:lnTo>
                    <a:pt x="426171" y="85600"/>
                  </a:lnTo>
                  <a:cubicBezTo>
                    <a:pt x="427405" y="97769"/>
                    <a:pt x="428368" y="109939"/>
                    <a:pt x="427615" y="122207"/>
                  </a:cubicBezTo>
                  <a:cubicBezTo>
                    <a:pt x="427245" y="128254"/>
                    <a:pt x="427405" y="134352"/>
                    <a:pt x="427615" y="140412"/>
                  </a:cubicBezTo>
                  <a:cubicBezTo>
                    <a:pt x="427825" y="146002"/>
                    <a:pt x="427035" y="151594"/>
                    <a:pt x="425270" y="156901"/>
                  </a:cubicBezTo>
                  <a:lnTo>
                    <a:pt x="425270" y="156901"/>
                  </a:lnTo>
                  <a:cubicBezTo>
                    <a:pt x="423913" y="161072"/>
                    <a:pt x="422074" y="165059"/>
                    <a:pt x="419778" y="168799"/>
                  </a:cubicBezTo>
                  <a:lnTo>
                    <a:pt x="419778" y="168799"/>
                  </a:lnTo>
                  <a:cubicBezTo>
                    <a:pt x="419099" y="169675"/>
                    <a:pt x="418667" y="170699"/>
                    <a:pt x="417914" y="171526"/>
                  </a:cubicBezTo>
                  <a:lnTo>
                    <a:pt x="417914" y="171526"/>
                  </a:lnTo>
                  <a:cubicBezTo>
                    <a:pt x="416680" y="173637"/>
                    <a:pt x="414631" y="174994"/>
                    <a:pt x="413335" y="177006"/>
                  </a:cubicBezTo>
                  <a:lnTo>
                    <a:pt x="413335" y="177006"/>
                  </a:lnTo>
                  <a:cubicBezTo>
                    <a:pt x="413076" y="177352"/>
                    <a:pt x="412768" y="177673"/>
                    <a:pt x="412422" y="177932"/>
                  </a:cubicBezTo>
                  <a:lnTo>
                    <a:pt x="412422" y="177932"/>
                  </a:lnTo>
                  <a:cubicBezTo>
                    <a:pt x="412150" y="178265"/>
                    <a:pt x="411842" y="178586"/>
                    <a:pt x="411509" y="178857"/>
                  </a:cubicBezTo>
                  <a:lnTo>
                    <a:pt x="411509" y="178857"/>
                  </a:lnTo>
                  <a:cubicBezTo>
                    <a:pt x="411225" y="179191"/>
                    <a:pt x="410916" y="179499"/>
                    <a:pt x="410595" y="179783"/>
                  </a:cubicBezTo>
                  <a:lnTo>
                    <a:pt x="410595" y="179783"/>
                  </a:lnTo>
                  <a:cubicBezTo>
                    <a:pt x="410311" y="180104"/>
                    <a:pt x="410003" y="180412"/>
                    <a:pt x="409682" y="180696"/>
                  </a:cubicBezTo>
                  <a:lnTo>
                    <a:pt x="409682" y="180696"/>
                  </a:lnTo>
                  <a:cubicBezTo>
                    <a:pt x="408793" y="182227"/>
                    <a:pt x="407510" y="183510"/>
                    <a:pt x="405979" y="184399"/>
                  </a:cubicBezTo>
                  <a:lnTo>
                    <a:pt x="405979" y="184399"/>
                  </a:lnTo>
                  <a:cubicBezTo>
                    <a:pt x="403943" y="185633"/>
                    <a:pt x="402598" y="187769"/>
                    <a:pt x="400499" y="188978"/>
                  </a:cubicBezTo>
                  <a:lnTo>
                    <a:pt x="400499" y="188978"/>
                  </a:lnTo>
                  <a:cubicBezTo>
                    <a:pt x="399413" y="189854"/>
                    <a:pt x="398315" y="190928"/>
                    <a:pt x="397019" y="191755"/>
                  </a:cubicBezTo>
                  <a:close/>
                </a:path>
              </a:pathLst>
            </a:custGeom>
            <a:solidFill>
              <a:srgbClr val="384C54"/>
            </a:solidFill>
            <a:ln w="1231" cap="flat">
              <a:noFill/>
              <a:prstDash val="solid"/>
              <a:miter/>
            </a:ln>
          </p:spPr>
          <p:txBody>
            <a:bodyPr rtlCol="0" anchor="ctr"/>
            <a:lstStyle/>
            <a:p>
              <a:endParaRPr lang="es-CO"/>
            </a:p>
          </p:txBody>
        </p:sp>
        <p:sp>
          <p:nvSpPr>
            <p:cNvPr id="675" name="Freeform: Shape 674">
              <a:extLst>
                <a:ext uri="{FF2B5EF4-FFF2-40B4-BE49-F238E27FC236}">
                  <a16:creationId xmlns:a16="http://schemas.microsoft.com/office/drawing/2014/main" id="{6C27B460-DD0A-6576-22EE-D84B2E6B14A6}"/>
                </a:ext>
              </a:extLst>
            </p:cNvPr>
            <p:cNvSpPr/>
            <p:nvPr/>
          </p:nvSpPr>
          <p:spPr>
            <a:xfrm>
              <a:off x="-619309" y="6753187"/>
              <a:ext cx="19582" cy="52358"/>
            </a:xfrm>
            <a:custGeom>
              <a:avLst/>
              <a:gdLst>
                <a:gd name="connsiteX0" fmla="*/ -490 w 19582"/>
                <a:gd name="connsiteY0" fmla="*/ 50786 h 52358"/>
                <a:gd name="connsiteX1" fmla="*/ -786 w 19582"/>
                <a:gd name="connsiteY1" fmla="*/ 39517 h 52358"/>
                <a:gd name="connsiteX2" fmla="*/ -860 w 19582"/>
                <a:gd name="connsiteY2" fmla="*/ 23090 h 52358"/>
                <a:gd name="connsiteX3" fmla="*/ -2489 w 19582"/>
                <a:gd name="connsiteY3" fmla="*/ 6885 h 52358"/>
                <a:gd name="connsiteX4" fmla="*/ -2674 w 19582"/>
                <a:gd name="connsiteY4" fmla="*/ 2787 h 52358"/>
                <a:gd name="connsiteX5" fmla="*/ 1979 w 19582"/>
                <a:gd name="connsiteY5" fmla="*/ -1422 h 52358"/>
                <a:gd name="connsiteX6" fmla="*/ 15000 w 19582"/>
                <a:gd name="connsiteY6" fmla="*/ 7440 h 52358"/>
                <a:gd name="connsiteX7" fmla="*/ 12223 w 19582"/>
                <a:gd name="connsiteY7" fmla="*/ 28693 h 52358"/>
                <a:gd name="connsiteX8" fmla="*/ 6126 w 19582"/>
                <a:gd name="connsiteY8" fmla="*/ 40073 h 52358"/>
                <a:gd name="connsiteX9" fmla="*/ -490 w 19582"/>
                <a:gd name="connsiteY9" fmla="*/ 50786 h 52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82" h="52358">
                  <a:moveTo>
                    <a:pt x="-490" y="50786"/>
                  </a:moveTo>
                  <a:cubicBezTo>
                    <a:pt x="930" y="46898"/>
                    <a:pt x="-601" y="43232"/>
                    <a:pt x="-786" y="39517"/>
                  </a:cubicBezTo>
                  <a:cubicBezTo>
                    <a:pt x="-1057" y="34050"/>
                    <a:pt x="-884" y="28570"/>
                    <a:pt x="-860" y="23090"/>
                  </a:cubicBezTo>
                  <a:cubicBezTo>
                    <a:pt x="-946" y="17647"/>
                    <a:pt x="-1502" y="12229"/>
                    <a:pt x="-2489" y="6885"/>
                  </a:cubicBezTo>
                  <a:cubicBezTo>
                    <a:pt x="-2674" y="5527"/>
                    <a:pt x="-2736" y="4157"/>
                    <a:pt x="-2674" y="2787"/>
                  </a:cubicBezTo>
                  <a:cubicBezTo>
                    <a:pt x="-2674" y="-916"/>
                    <a:pt x="-1539" y="-2014"/>
                    <a:pt x="1979" y="-1422"/>
                  </a:cubicBezTo>
                  <a:cubicBezTo>
                    <a:pt x="7632" y="-484"/>
                    <a:pt x="12198" y="2281"/>
                    <a:pt x="15000" y="7440"/>
                  </a:cubicBezTo>
                  <a:cubicBezTo>
                    <a:pt x="18295" y="13512"/>
                    <a:pt x="17209" y="23756"/>
                    <a:pt x="12223" y="28693"/>
                  </a:cubicBezTo>
                  <a:cubicBezTo>
                    <a:pt x="9051" y="31754"/>
                    <a:pt x="6916" y="35741"/>
                    <a:pt x="6126" y="40073"/>
                  </a:cubicBezTo>
                  <a:cubicBezTo>
                    <a:pt x="5299" y="44331"/>
                    <a:pt x="2448" y="47552"/>
                    <a:pt x="-490" y="50786"/>
                  </a:cubicBezTo>
                  <a:close/>
                </a:path>
              </a:pathLst>
            </a:custGeom>
            <a:solidFill>
              <a:srgbClr val="000000"/>
            </a:solidFill>
            <a:ln w="1231" cap="flat">
              <a:noFill/>
              <a:prstDash val="solid"/>
              <a:miter/>
            </a:ln>
          </p:spPr>
          <p:txBody>
            <a:bodyPr rtlCol="0" anchor="ctr"/>
            <a:lstStyle/>
            <a:p>
              <a:endParaRPr lang="es-CO"/>
            </a:p>
          </p:txBody>
        </p:sp>
        <p:sp>
          <p:nvSpPr>
            <p:cNvPr id="676" name="Freeform: Shape 675">
              <a:extLst>
                <a:ext uri="{FF2B5EF4-FFF2-40B4-BE49-F238E27FC236}">
                  <a16:creationId xmlns:a16="http://schemas.microsoft.com/office/drawing/2014/main" id="{8E7B76A2-2E71-8F40-2CD4-4DDF7C0C5E8E}"/>
                </a:ext>
              </a:extLst>
            </p:cNvPr>
            <p:cNvSpPr/>
            <p:nvPr/>
          </p:nvSpPr>
          <p:spPr>
            <a:xfrm>
              <a:off x="-1055226" y="6690141"/>
              <a:ext cx="254929" cy="234110"/>
            </a:xfrm>
            <a:custGeom>
              <a:avLst/>
              <a:gdLst>
                <a:gd name="connsiteX0" fmla="*/ 13646 w 254929"/>
                <a:gd name="connsiteY0" fmla="*/ -1494 h 234110"/>
                <a:gd name="connsiteX1" fmla="*/ 9524 w 254929"/>
                <a:gd name="connsiteY1" fmla="*/ 7615 h 234110"/>
                <a:gd name="connsiteX2" fmla="*/ 3451 w 254929"/>
                <a:gd name="connsiteY2" fmla="*/ 31842 h 234110"/>
                <a:gd name="connsiteX3" fmla="*/ 242 w 254929"/>
                <a:gd name="connsiteY3" fmla="*/ 53873 h 234110"/>
                <a:gd name="connsiteX4" fmla="*/ -387 w 254929"/>
                <a:gd name="connsiteY4" fmla="*/ 89320 h 234110"/>
                <a:gd name="connsiteX5" fmla="*/ 5068 w 254929"/>
                <a:gd name="connsiteY5" fmla="*/ 116929 h 234110"/>
                <a:gd name="connsiteX6" fmla="*/ 24643 w 254929"/>
                <a:gd name="connsiteY6" fmla="*/ 154351 h 234110"/>
                <a:gd name="connsiteX7" fmla="*/ 37972 w 254929"/>
                <a:gd name="connsiteY7" fmla="*/ 172234 h 234110"/>
                <a:gd name="connsiteX8" fmla="*/ 62941 w 254929"/>
                <a:gd name="connsiteY8" fmla="*/ 195931 h 234110"/>
                <a:gd name="connsiteX9" fmla="*/ 140696 w 254929"/>
                <a:gd name="connsiteY9" fmla="*/ 228021 h 234110"/>
                <a:gd name="connsiteX10" fmla="*/ 166997 w 254929"/>
                <a:gd name="connsiteY10" fmla="*/ 229885 h 234110"/>
                <a:gd name="connsiteX11" fmla="*/ 211429 w 254929"/>
                <a:gd name="connsiteY11" fmla="*/ 226293 h 234110"/>
                <a:gd name="connsiteX12" fmla="*/ 225487 w 254929"/>
                <a:gd name="connsiteY12" fmla="*/ 225182 h 234110"/>
                <a:gd name="connsiteX13" fmla="*/ 249505 w 254929"/>
                <a:gd name="connsiteY13" fmla="*/ 223417 h 234110"/>
                <a:gd name="connsiteX14" fmla="*/ 252232 w 254929"/>
                <a:gd name="connsiteY14" fmla="*/ 223306 h 234110"/>
                <a:gd name="connsiteX15" fmla="*/ 252232 w 254929"/>
                <a:gd name="connsiteY15" fmla="*/ 224257 h 234110"/>
                <a:gd name="connsiteX16" fmla="*/ 240347 w 254929"/>
                <a:gd name="connsiteY16" fmla="*/ 226096 h 234110"/>
                <a:gd name="connsiteX17" fmla="*/ 212293 w 254929"/>
                <a:gd name="connsiteY17" fmla="*/ 228490 h 234110"/>
                <a:gd name="connsiteX18" fmla="*/ 180648 w 254929"/>
                <a:gd name="connsiteY18" fmla="*/ 232069 h 234110"/>
                <a:gd name="connsiteX19" fmla="*/ 134624 w 254929"/>
                <a:gd name="connsiteY19" fmla="*/ 229095 h 234110"/>
                <a:gd name="connsiteX20" fmla="*/ 56424 w 254929"/>
                <a:gd name="connsiteY20" fmla="*/ 194401 h 234110"/>
                <a:gd name="connsiteX21" fmla="*/ 36750 w 254929"/>
                <a:gd name="connsiteY21" fmla="*/ 174851 h 234110"/>
                <a:gd name="connsiteX22" fmla="*/ 7475 w 254929"/>
                <a:gd name="connsiteY22" fmla="*/ 130814 h 234110"/>
                <a:gd name="connsiteX23" fmla="*/ -634 w 254929"/>
                <a:gd name="connsiteY23" fmla="*/ 101995 h 234110"/>
                <a:gd name="connsiteX24" fmla="*/ -2658 w 254929"/>
                <a:gd name="connsiteY24" fmla="*/ 80384 h 234110"/>
                <a:gd name="connsiteX25" fmla="*/ -1017 w 254929"/>
                <a:gd name="connsiteY25" fmla="*/ 52380 h 234110"/>
                <a:gd name="connsiteX26" fmla="*/ -1017 w 254929"/>
                <a:gd name="connsiteY26" fmla="*/ 51466 h 234110"/>
                <a:gd name="connsiteX27" fmla="*/ -116 w 254929"/>
                <a:gd name="connsiteY27" fmla="*/ 45974 h 234110"/>
                <a:gd name="connsiteX28" fmla="*/ -116 w 254929"/>
                <a:gd name="connsiteY28" fmla="*/ 45073 h 234110"/>
                <a:gd name="connsiteX29" fmla="*/ 785 w 254929"/>
                <a:gd name="connsiteY29" fmla="*/ 40494 h 234110"/>
                <a:gd name="connsiteX30" fmla="*/ 785 w 254929"/>
                <a:gd name="connsiteY30" fmla="*/ 39581 h 234110"/>
                <a:gd name="connsiteX31" fmla="*/ 1686 w 254929"/>
                <a:gd name="connsiteY31" fmla="*/ 34088 h 234110"/>
                <a:gd name="connsiteX32" fmla="*/ 1686 w 254929"/>
                <a:gd name="connsiteY32" fmla="*/ 33187 h 234110"/>
                <a:gd name="connsiteX33" fmla="*/ 6450 w 254929"/>
                <a:gd name="connsiteY33" fmla="*/ 8972 h 234110"/>
                <a:gd name="connsiteX34" fmla="*/ 10005 w 254929"/>
                <a:gd name="connsiteY34" fmla="*/ 1160 h 234110"/>
                <a:gd name="connsiteX35" fmla="*/ 13646 w 254929"/>
                <a:gd name="connsiteY35" fmla="*/ -1494 h 23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54929" h="234110">
                  <a:moveTo>
                    <a:pt x="13646" y="-1494"/>
                  </a:moveTo>
                  <a:cubicBezTo>
                    <a:pt x="12819" y="1789"/>
                    <a:pt x="10659" y="4480"/>
                    <a:pt x="9524" y="7615"/>
                  </a:cubicBezTo>
                  <a:cubicBezTo>
                    <a:pt x="6586" y="15439"/>
                    <a:pt x="4550" y="23561"/>
                    <a:pt x="3451" y="31842"/>
                  </a:cubicBezTo>
                  <a:cubicBezTo>
                    <a:pt x="2562" y="39248"/>
                    <a:pt x="983" y="46505"/>
                    <a:pt x="242" y="53873"/>
                  </a:cubicBezTo>
                  <a:cubicBezTo>
                    <a:pt x="-906" y="65660"/>
                    <a:pt x="-1659" y="77434"/>
                    <a:pt x="-387" y="89320"/>
                  </a:cubicBezTo>
                  <a:cubicBezTo>
                    <a:pt x="514" y="98675"/>
                    <a:pt x="2340" y="107932"/>
                    <a:pt x="5068" y="116929"/>
                  </a:cubicBezTo>
                  <a:cubicBezTo>
                    <a:pt x="9363" y="130580"/>
                    <a:pt x="16484" y="142749"/>
                    <a:pt x="24643" y="154351"/>
                  </a:cubicBezTo>
                  <a:cubicBezTo>
                    <a:pt x="28925" y="160423"/>
                    <a:pt x="33541" y="166261"/>
                    <a:pt x="37972" y="172234"/>
                  </a:cubicBezTo>
                  <a:cubicBezTo>
                    <a:pt x="44946" y="181454"/>
                    <a:pt x="53375" y="189452"/>
                    <a:pt x="62941" y="195931"/>
                  </a:cubicBezTo>
                  <a:cubicBezTo>
                    <a:pt x="86502" y="212285"/>
                    <a:pt x="112667" y="222368"/>
                    <a:pt x="140696" y="228021"/>
                  </a:cubicBezTo>
                  <a:cubicBezTo>
                    <a:pt x="149434" y="229798"/>
                    <a:pt x="158197" y="229663"/>
                    <a:pt x="166997" y="229885"/>
                  </a:cubicBezTo>
                  <a:cubicBezTo>
                    <a:pt x="181894" y="230169"/>
                    <a:pt x="196779" y="228959"/>
                    <a:pt x="211429" y="226293"/>
                  </a:cubicBezTo>
                  <a:cubicBezTo>
                    <a:pt x="216070" y="225442"/>
                    <a:pt x="220772" y="225071"/>
                    <a:pt x="225487" y="225182"/>
                  </a:cubicBezTo>
                  <a:cubicBezTo>
                    <a:pt x="233534" y="225553"/>
                    <a:pt x="241594" y="224960"/>
                    <a:pt x="249505" y="223417"/>
                  </a:cubicBezTo>
                  <a:cubicBezTo>
                    <a:pt x="250406" y="223294"/>
                    <a:pt x="251319" y="223257"/>
                    <a:pt x="252232" y="223306"/>
                  </a:cubicBezTo>
                  <a:lnTo>
                    <a:pt x="252232" y="224257"/>
                  </a:lnTo>
                  <a:cubicBezTo>
                    <a:pt x="248234" y="224627"/>
                    <a:pt x="244272" y="225244"/>
                    <a:pt x="240347" y="226096"/>
                  </a:cubicBezTo>
                  <a:cubicBezTo>
                    <a:pt x="231029" y="227256"/>
                    <a:pt x="221611" y="227058"/>
                    <a:pt x="212293" y="228490"/>
                  </a:cubicBezTo>
                  <a:cubicBezTo>
                    <a:pt x="201815" y="230107"/>
                    <a:pt x="191250" y="231218"/>
                    <a:pt x="180648" y="232069"/>
                  </a:cubicBezTo>
                  <a:cubicBezTo>
                    <a:pt x="165245" y="233229"/>
                    <a:pt x="149755" y="232230"/>
                    <a:pt x="134624" y="229095"/>
                  </a:cubicBezTo>
                  <a:cubicBezTo>
                    <a:pt x="106274" y="223590"/>
                    <a:pt x="79528" y="211729"/>
                    <a:pt x="56424" y="194401"/>
                  </a:cubicBezTo>
                  <a:cubicBezTo>
                    <a:pt x="48981" y="188835"/>
                    <a:pt x="42366" y="182256"/>
                    <a:pt x="36750" y="174851"/>
                  </a:cubicBezTo>
                  <a:cubicBezTo>
                    <a:pt x="26074" y="160769"/>
                    <a:pt x="15201" y="146871"/>
                    <a:pt x="7475" y="130814"/>
                  </a:cubicBezTo>
                  <a:cubicBezTo>
                    <a:pt x="3056" y="121632"/>
                    <a:pt x="1624" y="111733"/>
                    <a:pt x="-634" y="101995"/>
                  </a:cubicBezTo>
                  <a:cubicBezTo>
                    <a:pt x="-2091" y="94886"/>
                    <a:pt x="-2769" y="87641"/>
                    <a:pt x="-2658" y="80384"/>
                  </a:cubicBezTo>
                  <a:cubicBezTo>
                    <a:pt x="-2732" y="71041"/>
                    <a:pt x="-2893" y="61636"/>
                    <a:pt x="-1017" y="52380"/>
                  </a:cubicBezTo>
                  <a:cubicBezTo>
                    <a:pt x="-1017" y="52071"/>
                    <a:pt x="-1017" y="51775"/>
                    <a:pt x="-1017" y="51466"/>
                  </a:cubicBezTo>
                  <a:cubicBezTo>
                    <a:pt x="218" y="49788"/>
                    <a:pt x="-1251" y="47665"/>
                    <a:pt x="-116" y="45974"/>
                  </a:cubicBezTo>
                  <a:cubicBezTo>
                    <a:pt x="-116" y="45678"/>
                    <a:pt x="-116" y="45369"/>
                    <a:pt x="-116" y="45073"/>
                  </a:cubicBezTo>
                  <a:cubicBezTo>
                    <a:pt x="995" y="43703"/>
                    <a:pt x="-288" y="41864"/>
                    <a:pt x="785" y="40494"/>
                  </a:cubicBezTo>
                  <a:cubicBezTo>
                    <a:pt x="785" y="40186"/>
                    <a:pt x="785" y="39889"/>
                    <a:pt x="785" y="39581"/>
                  </a:cubicBezTo>
                  <a:cubicBezTo>
                    <a:pt x="2019" y="37902"/>
                    <a:pt x="551" y="35779"/>
                    <a:pt x="1686" y="34088"/>
                  </a:cubicBezTo>
                  <a:cubicBezTo>
                    <a:pt x="1686" y="33792"/>
                    <a:pt x="1686" y="33484"/>
                    <a:pt x="1686" y="33187"/>
                  </a:cubicBezTo>
                  <a:cubicBezTo>
                    <a:pt x="2464" y="24955"/>
                    <a:pt x="3204" y="16735"/>
                    <a:pt x="6450" y="8972"/>
                  </a:cubicBezTo>
                  <a:cubicBezTo>
                    <a:pt x="7475" y="6294"/>
                    <a:pt x="8660" y="3690"/>
                    <a:pt x="10005" y="1160"/>
                  </a:cubicBezTo>
                  <a:cubicBezTo>
                    <a:pt x="10807" y="-149"/>
                    <a:pt x="11424" y="-1975"/>
                    <a:pt x="13646" y="-1494"/>
                  </a:cubicBezTo>
                  <a:close/>
                </a:path>
              </a:pathLst>
            </a:custGeom>
            <a:solidFill>
              <a:srgbClr val="0E1315"/>
            </a:solidFill>
            <a:ln w="1231" cap="flat">
              <a:noFill/>
              <a:prstDash val="solid"/>
              <a:miter/>
            </a:ln>
          </p:spPr>
          <p:txBody>
            <a:bodyPr rtlCol="0" anchor="ctr"/>
            <a:lstStyle/>
            <a:p>
              <a:endParaRPr lang="es-CO"/>
            </a:p>
          </p:txBody>
        </p:sp>
        <p:sp>
          <p:nvSpPr>
            <p:cNvPr id="677" name="Freeform: Shape 676">
              <a:extLst>
                <a:ext uri="{FF2B5EF4-FFF2-40B4-BE49-F238E27FC236}">
                  <a16:creationId xmlns:a16="http://schemas.microsoft.com/office/drawing/2014/main" id="{452A8B2B-BD81-4D56-CC4A-AF97BA8C8E5D}"/>
                </a:ext>
              </a:extLst>
            </p:cNvPr>
            <p:cNvSpPr/>
            <p:nvPr/>
          </p:nvSpPr>
          <p:spPr>
            <a:xfrm>
              <a:off x="-788711" y="6627534"/>
              <a:ext cx="162218" cy="124211"/>
            </a:xfrm>
            <a:custGeom>
              <a:avLst/>
              <a:gdLst>
                <a:gd name="connsiteX0" fmla="*/ 72544 w 162218"/>
                <a:gd name="connsiteY0" fmla="*/ 15373 h 124211"/>
                <a:gd name="connsiteX1" fmla="*/ 79851 w 162218"/>
                <a:gd name="connsiteY1" fmla="*/ 19076 h 124211"/>
                <a:gd name="connsiteX2" fmla="*/ 111459 w 162218"/>
                <a:gd name="connsiteY2" fmla="*/ 46352 h 124211"/>
                <a:gd name="connsiteX3" fmla="*/ 146783 w 162218"/>
                <a:gd name="connsiteY3" fmla="*/ 89414 h 124211"/>
                <a:gd name="connsiteX4" fmla="*/ 159211 w 162218"/>
                <a:gd name="connsiteY4" fmla="*/ 118665 h 124211"/>
                <a:gd name="connsiteX5" fmla="*/ 159520 w 162218"/>
                <a:gd name="connsiteY5" fmla="*/ 122293 h 124211"/>
                <a:gd name="connsiteX6" fmla="*/ 158915 w 162218"/>
                <a:gd name="connsiteY6" fmla="*/ 122639 h 124211"/>
                <a:gd name="connsiteX7" fmla="*/ 157681 w 162218"/>
                <a:gd name="connsiteY7" fmla="*/ 122009 h 124211"/>
                <a:gd name="connsiteX8" fmla="*/ 150473 w 162218"/>
                <a:gd name="connsiteY8" fmla="*/ 102521 h 124211"/>
                <a:gd name="connsiteX9" fmla="*/ 134786 w 162218"/>
                <a:gd name="connsiteY9" fmla="*/ 76763 h 124211"/>
                <a:gd name="connsiteX10" fmla="*/ 85553 w 162218"/>
                <a:gd name="connsiteY10" fmla="*/ 26320 h 124211"/>
                <a:gd name="connsiteX11" fmla="*/ 51143 w 162218"/>
                <a:gd name="connsiteY11" fmla="*/ 11078 h 124211"/>
                <a:gd name="connsiteX12" fmla="*/ 1034 w 162218"/>
                <a:gd name="connsiteY12" fmla="*/ 2031 h 124211"/>
                <a:gd name="connsiteX13" fmla="*/ -2669 w 162218"/>
                <a:gd name="connsiteY13" fmla="*/ 673 h 124211"/>
                <a:gd name="connsiteX14" fmla="*/ -2126 w 162218"/>
                <a:gd name="connsiteY14" fmla="*/ -623 h 124211"/>
                <a:gd name="connsiteX15" fmla="*/ 14968 w 162218"/>
                <a:gd name="connsiteY15" fmla="*/ -302 h 124211"/>
                <a:gd name="connsiteX16" fmla="*/ 62350 w 162218"/>
                <a:gd name="connsiteY16" fmla="*/ 10510 h 124211"/>
                <a:gd name="connsiteX17" fmla="*/ 72544 w 162218"/>
                <a:gd name="connsiteY17" fmla="*/ 15373 h 124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2218" h="124211">
                  <a:moveTo>
                    <a:pt x="72544" y="15373"/>
                  </a:moveTo>
                  <a:cubicBezTo>
                    <a:pt x="74692" y="17113"/>
                    <a:pt x="77173" y="18372"/>
                    <a:pt x="79851" y="19076"/>
                  </a:cubicBezTo>
                  <a:cubicBezTo>
                    <a:pt x="91551" y="26826"/>
                    <a:pt x="101351" y="36725"/>
                    <a:pt x="111459" y="46352"/>
                  </a:cubicBezTo>
                  <a:cubicBezTo>
                    <a:pt x="124875" y="59286"/>
                    <a:pt x="136724" y="73727"/>
                    <a:pt x="146783" y="89414"/>
                  </a:cubicBezTo>
                  <a:cubicBezTo>
                    <a:pt x="152608" y="98349"/>
                    <a:pt x="156150" y="108458"/>
                    <a:pt x="159211" y="118665"/>
                  </a:cubicBezTo>
                  <a:cubicBezTo>
                    <a:pt x="159433" y="119862"/>
                    <a:pt x="159532" y="121071"/>
                    <a:pt x="159520" y="122293"/>
                  </a:cubicBezTo>
                  <a:lnTo>
                    <a:pt x="158915" y="122639"/>
                  </a:lnTo>
                  <a:cubicBezTo>
                    <a:pt x="158433" y="122614"/>
                    <a:pt x="157989" y="122380"/>
                    <a:pt x="157681" y="122009"/>
                  </a:cubicBezTo>
                  <a:cubicBezTo>
                    <a:pt x="155286" y="115517"/>
                    <a:pt x="153448" y="108803"/>
                    <a:pt x="150473" y="102521"/>
                  </a:cubicBezTo>
                  <a:cubicBezTo>
                    <a:pt x="147005" y="92857"/>
                    <a:pt x="140895" y="84810"/>
                    <a:pt x="134786" y="76763"/>
                  </a:cubicBezTo>
                  <a:cubicBezTo>
                    <a:pt x="120518" y="57978"/>
                    <a:pt x="103980" y="41045"/>
                    <a:pt x="85553" y="26320"/>
                  </a:cubicBezTo>
                  <a:cubicBezTo>
                    <a:pt x="75556" y="18236"/>
                    <a:pt x="63251" y="14694"/>
                    <a:pt x="51143" y="11078"/>
                  </a:cubicBezTo>
                  <a:cubicBezTo>
                    <a:pt x="34790" y="6215"/>
                    <a:pt x="17980" y="3673"/>
                    <a:pt x="1034" y="2031"/>
                  </a:cubicBezTo>
                  <a:cubicBezTo>
                    <a:pt x="-311" y="1895"/>
                    <a:pt x="-1743" y="1895"/>
                    <a:pt x="-2669" y="673"/>
                  </a:cubicBezTo>
                  <a:cubicBezTo>
                    <a:pt x="-2780" y="167"/>
                    <a:pt x="-2558" y="-351"/>
                    <a:pt x="-2126" y="-623"/>
                  </a:cubicBezTo>
                  <a:cubicBezTo>
                    <a:pt x="3613" y="-2610"/>
                    <a:pt x="9315" y="-968"/>
                    <a:pt x="14968" y="-302"/>
                  </a:cubicBezTo>
                  <a:cubicBezTo>
                    <a:pt x="31099" y="1611"/>
                    <a:pt x="46984" y="5240"/>
                    <a:pt x="62350" y="10510"/>
                  </a:cubicBezTo>
                  <a:cubicBezTo>
                    <a:pt x="65917" y="11757"/>
                    <a:pt x="69335" y="13398"/>
                    <a:pt x="72544" y="15373"/>
                  </a:cubicBezTo>
                  <a:close/>
                </a:path>
              </a:pathLst>
            </a:custGeom>
            <a:solidFill>
              <a:srgbClr val="141A1D"/>
            </a:solidFill>
            <a:ln w="1231" cap="flat">
              <a:noFill/>
              <a:prstDash val="solid"/>
              <a:miter/>
            </a:ln>
          </p:spPr>
          <p:txBody>
            <a:bodyPr rtlCol="0" anchor="ctr"/>
            <a:lstStyle/>
            <a:p>
              <a:endParaRPr lang="es-CO"/>
            </a:p>
          </p:txBody>
        </p:sp>
        <p:sp>
          <p:nvSpPr>
            <p:cNvPr id="678" name="Freeform: Shape 677">
              <a:extLst>
                <a:ext uri="{FF2B5EF4-FFF2-40B4-BE49-F238E27FC236}">
                  <a16:creationId xmlns:a16="http://schemas.microsoft.com/office/drawing/2014/main" id="{5395923E-D59C-A18D-CB55-34896F925616}"/>
                </a:ext>
              </a:extLst>
            </p:cNvPr>
            <p:cNvSpPr/>
            <p:nvPr/>
          </p:nvSpPr>
          <p:spPr>
            <a:xfrm>
              <a:off x="-800358" y="6867503"/>
              <a:ext cx="136270" cy="47627"/>
            </a:xfrm>
            <a:custGeom>
              <a:avLst/>
              <a:gdLst>
                <a:gd name="connsiteX0" fmla="*/ -2697 w 136270"/>
                <a:gd name="connsiteY0" fmla="*/ 45994 h 47627"/>
                <a:gd name="connsiteX1" fmla="*/ 9645 w 136270"/>
                <a:gd name="connsiteY1" fmla="*/ 43525 h 47627"/>
                <a:gd name="connsiteX2" fmla="*/ 38267 w 136270"/>
                <a:gd name="connsiteY2" fmla="*/ 36935 h 47627"/>
                <a:gd name="connsiteX3" fmla="*/ 68974 w 136270"/>
                <a:gd name="connsiteY3" fmla="*/ 26826 h 47627"/>
                <a:gd name="connsiteX4" fmla="*/ 80896 w 136270"/>
                <a:gd name="connsiteY4" fmla="*/ 22285 h 47627"/>
                <a:gd name="connsiteX5" fmla="*/ 125131 w 136270"/>
                <a:gd name="connsiteY5" fmla="*/ 2846 h 47627"/>
                <a:gd name="connsiteX6" fmla="*/ 133573 w 136270"/>
                <a:gd name="connsiteY6" fmla="*/ -1573 h 47627"/>
                <a:gd name="connsiteX7" fmla="*/ 127069 w 136270"/>
                <a:gd name="connsiteY7" fmla="*/ 3142 h 47627"/>
                <a:gd name="connsiteX8" fmla="*/ 93893 w 136270"/>
                <a:gd name="connsiteY8" fmla="*/ 17952 h 47627"/>
                <a:gd name="connsiteX9" fmla="*/ 77157 w 136270"/>
                <a:gd name="connsiteY9" fmla="*/ 25037 h 47627"/>
                <a:gd name="connsiteX10" fmla="*/ 56002 w 136270"/>
                <a:gd name="connsiteY10" fmla="*/ 31862 h 47627"/>
                <a:gd name="connsiteX11" fmla="*/ 27726 w 136270"/>
                <a:gd name="connsiteY11" fmla="*/ 41834 h 47627"/>
                <a:gd name="connsiteX12" fmla="*/ 14915 w 136270"/>
                <a:gd name="connsiteY12" fmla="*/ 44402 h 47627"/>
                <a:gd name="connsiteX13" fmla="*/ 1870 w 136270"/>
                <a:gd name="connsiteY13" fmla="*/ 45784 h 47627"/>
                <a:gd name="connsiteX14" fmla="*/ -2697 w 136270"/>
                <a:gd name="connsiteY14" fmla="*/ 45994 h 4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6270" h="47627">
                  <a:moveTo>
                    <a:pt x="-2697" y="45994"/>
                  </a:moveTo>
                  <a:cubicBezTo>
                    <a:pt x="1117" y="44056"/>
                    <a:pt x="5387" y="43204"/>
                    <a:pt x="9645" y="43525"/>
                  </a:cubicBezTo>
                  <a:cubicBezTo>
                    <a:pt x="19938" y="44167"/>
                    <a:pt x="29071" y="40427"/>
                    <a:pt x="38267" y="36935"/>
                  </a:cubicBezTo>
                  <a:cubicBezTo>
                    <a:pt x="48362" y="33109"/>
                    <a:pt x="58631" y="29863"/>
                    <a:pt x="68974" y="26826"/>
                  </a:cubicBezTo>
                  <a:cubicBezTo>
                    <a:pt x="73047" y="25568"/>
                    <a:pt x="77021" y="24050"/>
                    <a:pt x="80896" y="22285"/>
                  </a:cubicBezTo>
                  <a:cubicBezTo>
                    <a:pt x="95633" y="15768"/>
                    <a:pt x="110838" y="10350"/>
                    <a:pt x="125131" y="2846"/>
                  </a:cubicBezTo>
                  <a:cubicBezTo>
                    <a:pt x="127945" y="1377"/>
                    <a:pt x="130314" y="-943"/>
                    <a:pt x="133573" y="-1573"/>
                  </a:cubicBezTo>
                  <a:cubicBezTo>
                    <a:pt x="131981" y="797"/>
                    <a:pt x="129475" y="1895"/>
                    <a:pt x="127069" y="3142"/>
                  </a:cubicBezTo>
                  <a:cubicBezTo>
                    <a:pt x="116294" y="8696"/>
                    <a:pt x="105223" y="13645"/>
                    <a:pt x="93893" y="17952"/>
                  </a:cubicBezTo>
                  <a:cubicBezTo>
                    <a:pt x="88240" y="20112"/>
                    <a:pt x="82723" y="22642"/>
                    <a:pt x="77157" y="25037"/>
                  </a:cubicBezTo>
                  <a:cubicBezTo>
                    <a:pt x="70319" y="27987"/>
                    <a:pt x="63037" y="29517"/>
                    <a:pt x="56002" y="31862"/>
                  </a:cubicBezTo>
                  <a:cubicBezTo>
                    <a:pt x="46523" y="35009"/>
                    <a:pt x="37131" y="38453"/>
                    <a:pt x="27726" y="41834"/>
                  </a:cubicBezTo>
                  <a:cubicBezTo>
                    <a:pt x="23579" y="43217"/>
                    <a:pt x="19272" y="44081"/>
                    <a:pt x="14915" y="44402"/>
                  </a:cubicBezTo>
                  <a:cubicBezTo>
                    <a:pt x="10583" y="44834"/>
                    <a:pt x="6152" y="44550"/>
                    <a:pt x="1870" y="45784"/>
                  </a:cubicBezTo>
                  <a:cubicBezTo>
                    <a:pt x="364" y="46056"/>
                    <a:pt x="-1167" y="46117"/>
                    <a:pt x="-2697" y="45994"/>
                  </a:cubicBezTo>
                  <a:close/>
                </a:path>
              </a:pathLst>
            </a:custGeom>
            <a:solidFill>
              <a:srgbClr val="0E1315"/>
            </a:solidFill>
            <a:ln w="1231" cap="flat">
              <a:noFill/>
              <a:prstDash val="solid"/>
              <a:miter/>
            </a:ln>
          </p:spPr>
          <p:txBody>
            <a:bodyPr rtlCol="0" anchor="ctr"/>
            <a:lstStyle/>
            <a:p>
              <a:endParaRPr lang="es-CO"/>
            </a:p>
          </p:txBody>
        </p:sp>
        <p:sp>
          <p:nvSpPr>
            <p:cNvPr id="679" name="Freeform: Shape 678">
              <a:extLst>
                <a:ext uri="{FF2B5EF4-FFF2-40B4-BE49-F238E27FC236}">
                  <a16:creationId xmlns:a16="http://schemas.microsoft.com/office/drawing/2014/main" id="{DCF178E4-3001-04FF-AA67-A362745F5715}"/>
                </a:ext>
              </a:extLst>
            </p:cNvPr>
            <p:cNvSpPr/>
            <p:nvPr/>
          </p:nvSpPr>
          <p:spPr>
            <a:xfrm>
              <a:off x="-626642" y="6755128"/>
              <a:ext cx="3789" cy="71276"/>
            </a:xfrm>
            <a:custGeom>
              <a:avLst/>
              <a:gdLst>
                <a:gd name="connsiteX0" fmla="*/ -2697 w 3789"/>
                <a:gd name="connsiteY0" fmla="*/ 69703 h 71276"/>
                <a:gd name="connsiteX1" fmla="*/ -932 w 3789"/>
                <a:gd name="connsiteY1" fmla="*/ 12929 h 71276"/>
                <a:gd name="connsiteX2" fmla="*/ -1772 w 3789"/>
                <a:gd name="connsiteY2" fmla="*/ -1573 h 71276"/>
                <a:gd name="connsiteX3" fmla="*/ -1031 w 3789"/>
                <a:gd name="connsiteY3" fmla="*/ -487 h 71276"/>
                <a:gd name="connsiteX4" fmla="*/ 129 w 3789"/>
                <a:gd name="connsiteY4" fmla="*/ 13090 h 71276"/>
                <a:gd name="connsiteX5" fmla="*/ 820 w 3789"/>
                <a:gd name="connsiteY5" fmla="*/ 23951 h 71276"/>
                <a:gd name="connsiteX6" fmla="*/ 179 w 3789"/>
                <a:gd name="connsiteY6" fmla="*/ 37972 h 71276"/>
                <a:gd name="connsiteX7" fmla="*/ 67 w 3789"/>
                <a:gd name="connsiteY7" fmla="*/ 58953 h 71276"/>
                <a:gd name="connsiteX8" fmla="*/ -2697 w 3789"/>
                <a:gd name="connsiteY8" fmla="*/ 69703 h 71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89" h="71276">
                  <a:moveTo>
                    <a:pt x="-2697" y="69703"/>
                  </a:moveTo>
                  <a:cubicBezTo>
                    <a:pt x="820" y="50869"/>
                    <a:pt x="-1302" y="31837"/>
                    <a:pt x="-932" y="12929"/>
                  </a:cubicBezTo>
                  <a:cubicBezTo>
                    <a:pt x="-834" y="8103"/>
                    <a:pt x="-2278" y="3315"/>
                    <a:pt x="-1772" y="-1573"/>
                  </a:cubicBezTo>
                  <a:cubicBezTo>
                    <a:pt x="-1513" y="-1203"/>
                    <a:pt x="-1019" y="-832"/>
                    <a:pt x="-1031" y="-487"/>
                  </a:cubicBezTo>
                  <a:cubicBezTo>
                    <a:pt x="-1167" y="4080"/>
                    <a:pt x="265" y="8498"/>
                    <a:pt x="129" y="13090"/>
                  </a:cubicBezTo>
                  <a:cubicBezTo>
                    <a:pt x="-19" y="16718"/>
                    <a:pt x="216" y="20359"/>
                    <a:pt x="820" y="23951"/>
                  </a:cubicBezTo>
                  <a:cubicBezTo>
                    <a:pt x="1635" y="28591"/>
                    <a:pt x="376" y="33294"/>
                    <a:pt x="179" y="37972"/>
                  </a:cubicBezTo>
                  <a:cubicBezTo>
                    <a:pt x="-118" y="44957"/>
                    <a:pt x="179" y="51955"/>
                    <a:pt x="67" y="58953"/>
                  </a:cubicBezTo>
                  <a:cubicBezTo>
                    <a:pt x="203" y="62730"/>
                    <a:pt x="-760" y="66457"/>
                    <a:pt x="-2697" y="69703"/>
                  </a:cubicBezTo>
                  <a:close/>
                </a:path>
              </a:pathLst>
            </a:custGeom>
            <a:solidFill>
              <a:srgbClr val="141A1D"/>
            </a:solidFill>
            <a:ln w="1231" cap="flat">
              <a:noFill/>
              <a:prstDash val="solid"/>
              <a:miter/>
            </a:ln>
          </p:spPr>
          <p:txBody>
            <a:bodyPr rtlCol="0" anchor="ctr"/>
            <a:lstStyle/>
            <a:p>
              <a:endParaRPr lang="es-CO"/>
            </a:p>
          </p:txBody>
        </p:sp>
        <p:sp>
          <p:nvSpPr>
            <p:cNvPr id="680" name="Freeform: Shape 679">
              <a:extLst>
                <a:ext uri="{FF2B5EF4-FFF2-40B4-BE49-F238E27FC236}">
                  <a16:creationId xmlns:a16="http://schemas.microsoft.com/office/drawing/2014/main" id="{D67A5933-7FEF-7586-412A-FF28A1F11D98}"/>
                </a:ext>
              </a:extLst>
            </p:cNvPr>
            <p:cNvSpPr/>
            <p:nvPr/>
          </p:nvSpPr>
          <p:spPr>
            <a:xfrm>
              <a:off x="-632097" y="6826391"/>
              <a:ext cx="5492" cy="11897"/>
            </a:xfrm>
            <a:custGeom>
              <a:avLst/>
              <a:gdLst>
                <a:gd name="connsiteX0" fmla="*/ -2697 w 5492"/>
                <a:gd name="connsiteY0" fmla="*/ 10325 h 11897"/>
                <a:gd name="connsiteX1" fmla="*/ 2795 w 5492"/>
                <a:gd name="connsiteY1" fmla="*/ -1573 h 11897"/>
                <a:gd name="connsiteX2" fmla="*/ -2697 w 5492"/>
                <a:gd name="connsiteY2" fmla="*/ 10325 h 11897"/>
              </a:gdLst>
              <a:ahLst/>
              <a:cxnLst>
                <a:cxn ang="0">
                  <a:pos x="connsiteX0" y="connsiteY0"/>
                </a:cxn>
                <a:cxn ang="0">
                  <a:pos x="connsiteX1" y="connsiteY1"/>
                </a:cxn>
                <a:cxn ang="0">
                  <a:pos x="connsiteX2" y="connsiteY2"/>
                </a:cxn>
              </a:cxnLst>
              <a:rect l="l" t="t" r="r" b="b"/>
              <a:pathLst>
                <a:path w="5492" h="11897">
                  <a:moveTo>
                    <a:pt x="-2697" y="10325"/>
                  </a:moveTo>
                  <a:cubicBezTo>
                    <a:pt x="-1204" y="6215"/>
                    <a:pt x="635" y="2228"/>
                    <a:pt x="2795" y="-1573"/>
                  </a:cubicBezTo>
                  <a:cubicBezTo>
                    <a:pt x="2104" y="2932"/>
                    <a:pt x="721" y="7104"/>
                    <a:pt x="-2697" y="10325"/>
                  </a:cubicBezTo>
                  <a:close/>
                </a:path>
              </a:pathLst>
            </a:custGeom>
            <a:solidFill>
              <a:srgbClr val="141A1D"/>
            </a:solidFill>
            <a:ln w="1231" cap="flat">
              <a:noFill/>
              <a:prstDash val="solid"/>
              <a:miter/>
            </a:ln>
          </p:spPr>
          <p:txBody>
            <a:bodyPr rtlCol="0" anchor="ctr"/>
            <a:lstStyle/>
            <a:p>
              <a:endParaRPr lang="es-CO"/>
            </a:p>
          </p:txBody>
        </p:sp>
        <p:sp>
          <p:nvSpPr>
            <p:cNvPr id="681" name="Freeform: Shape 680">
              <a:extLst>
                <a:ext uri="{FF2B5EF4-FFF2-40B4-BE49-F238E27FC236}">
                  <a16:creationId xmlns:a16="http://schemas.microsoft.com/office/drawing/2014/main" id="{1DA7CF60-7D2A-EFAE-D659-08776FA511C4}"/>
                </a:ext>
              </a:extLst>
            </p:cNvPr>
            <p:cNvSpPr/>
            <p:nvPr/>
          </p:nvSpPr>
          <p:spPr>
            <a:xfrm>
              <a:off x="-651326" y="6853803"/>
              <a:ext cx="5480" cy="4579"/>
            </a:xfrm>
            <a:custGeom>
              <a:avLst/>
              <a:gdLst>
                <a:gd name="connsiteX0" fmla="*/ -2697 w 5480"/>
                <a:gd name="connsiteY0" fmla="*/ 3006 h 4579"/>
                <a:gd name="connsiteX1" fmla="*/ 2783 w 5480"/>
                <a:gd name="connsiteY1" fmla="*/ -1573 h 4579"/>
                <a:gd name="connsiteX2" fmla="*/ -2697 w 5480"/>
                <a:gd name="connsiteY2" fmla="*/ 3006 h 4579"/>
              </a:gdLst>
              <a:ahLst/>
              <a:cxnLst>
                <a:cxn ang="0">
                  <a:pos x="connsiteX0" y="connsiteY0"/>
                </a:cxn>
                <a:cxn ang="0">
                  <a:pos x="connsiteX1" y="connsiteY1"/>
                </a:cxn>
                <a:cxn ang="0">
                  <a:pos x="connsiteX2" y="connsiteY2"/>
                </a:cxn>
              </a:cxnLst>
              <a:rect l="l" t="t" r="r" b="b"/>
              <a:pathLst>
                <a:path w="5480" h="4579">
                  <a:moveTo>
                    <a:pt x="-2697" y="3006"/>
                  </a:moveTo>
                  <a:cubicBezTo>
                    <a:pt x="-1241" y="1044"/>
                    <a:pt x="166" y="-993"/>
                    <a:pt x="2783" y="-1573"/>
                  </a:cubicBezTo>
                  <a:cubicBezTo>
                    <a:pt x="1400" y="488"/>
                    <a:pt x="55" y="2599"/>
                    <a:pt x="-2697" y="3006"/>
                  </a:cubicBezTo>
                  <a:close/>
                </a:path>
              </a:pathLst>
            </a:custGeom>
            <a:solidFill>
              <a:srgbClr val="141A1D"/>
            </a:solidFill>
            <a:ln w="1231" cap="flat">
              <a:noFill/>
              <a:prstDash val="solid"/>
              <a:miter/>
            </a:ln>
          </p:spPr>
          <p:txBody>
            <a:bodyPr rtlCol="0" anchor="ctr"/>
            <a:lstStyle/>
            <a:p>
              <a:endParaRPr lang="es-CO"/>
            </a:p>
          </p:txBody>
        </p:sp>
        <p:sp>
          <p:nvSpPr>
            <p:cNvPr id="682" name="Freeform: Shape 681">
              <a:extLst>
                <a:ext uri="{FF2B5EF4-FFF2-40B4-BE49-F238E27FC236}">
                  <a16:creationId xmlns:a16="http://schemas.microsoft.com/office/drawing/2014/main" id="{D6F30BC3-DE7D-4A35-6DC7-DCA50638AA67}"/>
                </a:ext>
              </a:extLst>
            </p:cNvPr>
            <p:cNvSpPr/>
            <p:nvPr/>
          </p:nvSpPr>
          <p:spPr>
            <a:xfrm>
              <a:off x="-638552" y="6841004"/>
              <a:ext cx="4578" cy="5480"/>
            </a:xfrm>
            <a:custGeom>
              <a:avLst/>
              <a:gdLst>
                <a:gd name="connsiteX0" fmla="*/ -2697 w 4578"/>
                <a:gd name="connsiteY0" fmla="*/ 3907 h 5480"/>
                <a:gd name="connsiteX1" fmla="*/ 1882 w 4578"/>
                <a:gd name="connsiteY1" fmla="*/ -1573 h 5480"/>
                <a:gd name="connsiteX2" fmla="*/ -2697 w 4578"/>
                <a:gd name="connsiteY2" fmla="*/ 3907 h 5480"/>
              </a:gdLst>
              <a:ahLst/>
              <a:cxnLst>
                <a:cxn ang="0">
                  <a:pos x="connsiteX0" y="connsiteY0"/>
                </a:cxn>
                <a:cxn ang="0">
                  <a:pos x="connsiteX1" y="connsiteY1"/>
                </a:cxn>
                <a:cxn ang="0">
                  <a:pos x="connsiteX2" y="connsiteY2"/>
                </a:cxn>
              </a:cxnLst>
              <a:rect l="l" t="t" r="r" b="b"/>
              <a:pathLst>
                <a:path w="4578" h="5480">
                  <a:moveTo>
                    <a:pt x="-2697" y="3907"/>
                  </a:moveTo>
                  <a:cubicBezTo>
                    <a:pt x="-2093" y="1315"/>
                    <a:pt x="-69" y="-92"/>
                    <a:pt x="1882" y="-1573"/>
                  </a:cubicBezTo>
                  <a:cubicBezTo>
                    <a:pt x="1474" y="1192"/>
                    <a:pt x="-636" y="2537"/>
                    <a:pt x="-2697" y="3907"/>
                  </a:cubicBezTo>
                  <a:close/>
                </a:path>
              </a:pathLst>
            </a:custGeom>
            <a:solidFill>
              <a:srgbClr val="141A1D"/>
            </a:solidFill>
            <a:ln w="1231" cap="flat">
              <a:noFill/>
              <a:prstDash val="solid"/>
              <a:miter/>
            </a:ln>
          </p:spPr>
          <p:txBody>
            <a:bodyPr rtlCol="0" anchor="ctr"/>
            <a:lstStyle/>
            <a:p>
              <a:endParaRPr lang="es-CO"/>
            </a:p>
          </p:txBody>
        </p:sp>
        <p:sp>
          <p:nvSpPr>
            <p:cNvPr id="683" name="Freeform: Shape 682">
              <a:extLst>
                <a:ext uri="{FF2B5EF4-FFF2-40B4-BE49-F238E27FC236}">
                  <a16:creationId xmlns:a16="http://schemas.microsoft.com/office/drawing/2014/main" id="{0F4FAC8D-1BDE-3BDA-B353-285B05FE8F9F}"/>
                </a:ext>
              </a:extLst>
            </p:cNvPr>
            <p:cNvSpPr/>
            <p:nvPr/>
          </p:nvSpPr>
          <p:spPr>
            <a:xfrm>
              <a:off x="-645846" y="6850101"/>
              <a:ext cx="3702" cy="3702"/>
            </a:xfrm>
            <a:custGeom>
              <a:avLst/>
              <a:gdLst>
                <a:gd name="connsiteX0" fmla="*/ -2697 w 3702"/>
                <a:gd name="connsiteY0" fmla="*/ 2130 h 3702"/>
                <a:gd name="connsiteX1" fmla="*/ 1005 w 3702"/>
                <a:gd name="connsiteY1" fmla="*/ -1573 h 3702"/>
                <a:gd name="connsiteX2" fmla="*/ -2697 w 3702"/>
                <a:gd name="connsiteY2" fmla="*/ 2130 h 3702"/>
              </a:gdLst>
              <a:ahLst/>
              <a:cxnLst>
                <a:cxn ang="0">
                  <a:pos x="connsiteX0" y="connsiteY0"/>
                </a:cxn>
                <a:cxn ang="0">
                  <a:pos x="connsiteX1" y="connsiteY1"/>
                </a:cxn>
                <a:cxn ang="0">
                  <a:pos x="connsiteX2" y="connsiteY2"/>
                </a:cxn>
              </a:cxnLst>
              <a:rect l="l" t="t" r="r" b="b"/>
              <a:pathLst>
                <a:path w="3702" h="3702">
                  <a:moveTo>
                    <a:pt x="-2697" y="2130"/>
                  </a:moveTo>
                  <a:cubicBezTo>
                    <a:pt x="-1858" y="550"/>
                    <a:pt x="-575" y="-734"/>
                    <a:pt x="1005" y="-1573"/>
                  </a:cubicBezTo>
                  <a:cubicBezTo>
                    <a:pt x="1005" y="476"/>
                    <a:pt x="-649" y="2130"/>
                    <a:pt x="-2697" y="2130"/>
                  </a:cubicBezTo>
                  <a:close/>
                </a:path>
              </a:pathLst>
            </a:custGeom>
            <a:solidFill>
              <a:srgbClr val="141A1D"/>
            </a:solidFill>
            <a:ln w="1231" cap="flat">
              <a:noFill/>
              <a:prstDash val="solid"/>
              <a:miter/>
            </a:ln>
          </p:spPr>
          <p:txBody>
            <a:bodyPr rtlCol="0" anchor="ctr"/>
            <a:lstStyle/>
            <a:p>
              <a:endParaRPr lang="es-CO"/>
            </a:p>
          </p:txBody>
        </p:sp>
        <p:sp>
          <p:nvSpPr>
            <p:cNvPr id="684" name="Freeform: Shape 683">
              <a:extLst>
                <a:ext uri="{FF2B5EF4-FFF2-40B4-BE49-F238E27FC236}">
                  <a16:creationId xmlns:a16="http://schemas.microsoft.com/office/drawing/2014/main" id="{5A55ECFF-DB57-87A5-1DF8-89BC9EC626A9}"/>
                </a:ext>
              </a:extLst>
            </p:cNvPr>
            <p:cNvSpPr/>
            <p:nvPr/>
          </p:nvSpPr>
          <p:spPr>
            <a:xfrm>
              <a:off x="-654980" y="6858382"/>
              <a:ext cx="3702" cy="2764"/>
            </a:xfrm>
            <a:custGeom>
              <a:avLst/>
              <a:gdLst>
                <a:gd name="connsiteX0" fmla="*/ -2697 w 3702"/>
                <a:gd name="connsiteY0" fmla="*/ 1192 h 2764"/>
                <a:gd name="connsiteX1" fmla="*/ 1005 w 3702"/>
                <a:gd name="connsiteY1" fmla="*/ -1573 h 2764"/>
                <a:gd name="connsiteX2" fmla="*/ -2697 w 3702"/>
                <a:gd name="connsiteY2" fmla="*/ 1192 h 2764"/>
              </a:gdLst>
              <a:ahLst/>
              <a:cxnLst>
                <a:cxn ang="0">
                  <a:pos x="connsiteX0" y="connsiteY0"/>
                </a:cxn>
                <a:cxn ang="0">
                  <a:pos x="connsiteX1" y="connsiteY1"/>
                </a:cxn>
                <a:cxn ang="0">
                  <a:pos x="connsiteX2" y="connsiteY2"/>
                </a:cxn>
              </a:cxnLst>
              <a:rect l="l" t="t" r="r" b="b"/>
              <a:pathLst>
                <a:path w="3702" h="2764">
                  <a:moveTo>
                    <a:pt x="-2697" y="1192"/>
                  </a:moveTo>
                  <a:cubicBezTo>
                    <a:pt x="-2056" y="-326"/>
                    <a:pt x="-636" y="-1388"/>
                    <a:pt x="1005" y="-1573"/>
                  </a:cubicBezTo>
                  <a:cubicBezTo>
                    <a:pt x="450" y="19"/>
                    <a:pt x="-1019" y="1105"/>
                    <a:pt x="-2697" y="1192"/>
                  </a:cubicBezTo>
                  <a:close/>
                </a:path>
              </a:pathLst>
            </a:custGeom>
            <a:solidFill>
              <a:srgbClr val="141A1D"/>
            </a:solidFill>
            <a:ln w="1231" cap="flat">
              <a:noFill/>
              <a:prstDash val="solid"/>
              <a:miter/>
            </a:ln>
          </p:spPr>
          <p:txBody>
            <a:bodyPr rtlCol="0" anchor="ctr"/>
            <a:lstStyle/>
            <a:p>
              <a:endParaRPr lang="es-CO"/>
            </a:p>
          </p:txBody>
        </p:sp>
        <p:sp>
          <p:nvSpPr>
            <p:cNvPr id="685" name="Freeform: Shape 684">
              <a:extLst>
                <a:ext uri="{FF2B5EF4-FFF2-40B4-BE49-F238E27FC236}">
                  <a16:creationId xmlns:a16="http://schemas.microsoft.com/office/drawing/2014/main" id="{B214E61B-9787-C859-4F5D-A9A1994A7736}"/>
                </a:ext>
              </a:extLst>
            </p:cNvPr>
            <p:cNvSpPr/>
            <p:nvPr/>
          </p:nvSpPr>
          <p:spPr>
            <a:xfrm>
              <a:off x="-627382" y="6751351"/>
              <a:ext cx="1703" cy="3764"/>
            </a:xfrm>
            <a:custGeom>
              <a:avLst/>
              <a:gdLst>
                <a:gd name="connsiteX0" fmla="*/ -1032 w 1703"/>
                <a:gd name="connsiteY0" fmla="*/ 2192 h 3764"/>
                <a:gd name="connsiteX1" fmla="*/ -1772 w 1703"/>
                <a:gd name="connsiteY1" fmla="*/ 2006 h 3764"/>
                <a:gd name="connsiteX2" fmla="*/ -2278 w 1703"/>
                <a:gd name="connsiteY2" fmla="*/ -1092 h 3764"/>
                <a:gd name="connsiteX3" fmla="*/ -2056 w 1703"/>
                <a:gd name="connsiteY3" fmla="*/ -1363 h 3764"/>
                <a:gd name="connsiteX4" fmla="*/ -1809 w 1703"/>
                <a:gd name="connsiteY4" fmla="*/ -1573 h 3764"/>
                <a:gd name="connsiteX5" fmla="*/ -1032 w 1703"/>
                <a:gd name="connsiteY5" fmla="*/ 2192 h 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3" h="3764">
                  <a:moveTo>
                    <a:pt x="-1032" y="2192"/>
                  </a:moveTo>
                  <a:cubicBezTo>
                    <a:pt x="-1279" y="2154"/>
                    <a:pt x="-1538" y="2093"/>
                    <a:pt x="-1772" y="2006"/>
                  </a:cubicBezTo>
                  <a:cubicBezTo>
                    <a:pt x="-2772" y="1291"/>
                    <a:pt x="-2994" y="-92"/>
                    <a:pt x="-2278" y="-1092"/>
                  </a:cubicBezTo>
                  <a:cubicBezTo>
                    <a:pt x="-2217" y="-1190"/>
                    <a:pt x="-2142" y="-1277"/>
                    <a:pt x="-2056" y="-1363"/>
                  </a:cubicBezTo>
                  <a:lnTo>
                    <a:pt x="-1809" y="-1573"/>
                  </a:lnTo>
                  <a:cubicBezTo>
                    <a:pt x="-711" y="-499"/>
                    <a:pt x="-1044" y="883"/>
                    <a:pt x="-1032" y="2192"/>
                  </a:cubicBezTo>
                  <a:close/>
                </a:path>
              </a:pathLst>
            </a:custGeom>
            <a:solidFill>
              <a:srgbClr val="141A1D"/>
            </a:solidFill>
            <a:ln w="1231" cap="flat">
              <a:noFill/>
              <a:prstDash val="solid"/>
              <a:miter/>
            </a:ln>
          </p:spPr>
          <p:txBody>
            <a:bodyPr rtlCol="0" anchor="ctr"/>
            <a:lstStyle/>
            <a:p>
              <a:endParaRPr lang="es-CO"/>
            </a:p>
          </p:txBody>
        </p:sp>
        <p:sp>
          <p:nvSpPr>
            <p:cNvPr id="686" name="Freeform: Shape 685">
              <a:extLst>
                <a:ext uri="{FF2B5EF4-FFF2-40B4-BE49-F238E27FC236}">
                  <a16:creationId xmlns:a16="http://schemas.microsoft.com/office/drawing/2014/main" id="{E1C4E3F4-3F8F-EAAF-618A-8B5C1E2A89AE}"/>
                </a:ext>
              </a:extLst>
            </p:cNvPr>
            <p:cNvSpPr/>
            <p:nvPr/>
          </p:nvSpPr>
          <p:spPr>
            <a:xfrm>
              <a:off x="-633985" y="6838277"/>
              <a:ext cx="1876" cy="2727"/>
            </a:xfrm>
            <a:custGeom>
              <a:avLst/>
              <a:gdLst>
                <a:gd name="connsiteX0" fmla="*/ -2697 w 1876"/>
                <a:gd name="connsiteY0" fmla="*/ 1155 h 2727"/>
                <a:gd name="connsiteX1" fmla="*/ -834 w 1876"/>
                <a:gd name="connsiteY1" fmla="*/ -1573 h 2727"/>
                <a:gd name="connsiteX2" fmla="*/ -2697 w 1876"/>
                <a:gd name="connsiteY2" fmla="*/ 1155 h 2727"/>
              </a:gdLst>
              <a:ahLst/>
              <a:cxnLst>
                <a:cxn ang="0">
                  <a:pos x="connsiteX0" y="connsiteY0"/>
                </a:cxn>
                <a:cxn ang="0">
                  <a:pos x="connsiteX1" y="connsiteY1"/>
                </a:cxn>
                <a:cxn ang="0">
                  <a:pos x="connsiteX2" y="connsiteY2"/>
                </a:cxn>
              </a:cxnLst>
              <a:rect l="l" t="t" r="r" b="b"/>
              <a:pathLst>
                <a:path w="1876" h="2727">
                  <a:moveTo>
                    <a:pt x="-2697" y="1155"/>
                  </a:moveTo>
                  <a:cubicBezTo>
                    <a:pt x="-2697" y="-55"/>
                    <a:pt x="-1957" y="-1129"/>
                    <a:pt x="-834" y="-1573"/>
                  </a:cubicBezTo>
                  <a:cubicBezTo>
                    <a:pt x="-710" y="-326"/>
                    <a:pt x="-1500" y="822"/>
                    <a:pt x="-2697" y="1155"/>
                  </a:cubicBezTo>
                  <a:close/>
                </a:path>
              </a:pathLst>
            </a:custGeom>
            <a:solidFill>
              <a:srgbClr val="141A1D"/>
            </a:solidFill>
            <a:ln w="1231" cap="flat">
              <a:noFill/>
              <a:prstDash val="solid"/>
              <a:miter/>
            </a:ln>
          </p:spPr>
          <p:txBody>
            <a:bodyPr rtlCol="0" anchor="ctr"/>
            <a:lstStyle/>
            <a:p>
              <a:endParaRPr lang="es-CO"/>
            </a:p>
          </p:txBody>
        </p:sp>
        <p:sp>
          <p:nvSpPr>
            <p:cNvPr id="687" name="Freeform: Shape 686">
              <a:extLst>
                <a:ext uri="{FF2B5EF4-FFF2-40B4-BE49-F238E27FC236}">
                  <a16:creationId xmlns:a16="http://schemas.microsoft.com/office/drawing/2014/main" id="{9BC91F7E-5FB2-1AB6-34AF-D8EEA36960F0}"/>
                </a:ext>
              </a:extLst>
            </p:cNvPr>
            <p:cNvSpPr/>
            <p:nvPr/>
          </p:nvSpPr>
          <p:spPr>
            <a:xfrm>
              <a:off x="-676912" y="6880608"/>
              <a:ext cx="2075" cy="1583"/>
            </a:xfrm>
            <a:custGeom>
              <a:avLst/>
              <a:gdLst>
                <a:gd name="connsiteX0" fmla="*/ -2697 w 2075"/>
                <a:gd name="connsiteY0" fmla="*/ 9 h 1583"/>
                <a:gd name="connsiteX1" fmla="*/ -858 w 2075"/>
                <a:gd name="connsiteY1" fmla="*/ -1423 h 1583"/>
                <a:gd name="connsiteX2" fmla="*/ -1821 w 2075"/>
                <a:gd name="connsiteY2" fmla="*/ -114 h 1583"/>
                <a:gd name="connsiteX3" fmla="*/ -2697 w 2075"/>
                <a:gd name="connsiteY3" fmla="*/ 9 h 1583"/>
              </a:gdLst>
              <a:ahLst/>
              <a:cxnLst>
                <a:cxn ang="0">
                  <a:pos x="connsiteX0" y="connsiteY0"/>
                </a:cxn>
                <a:cxn ang="0">
                  <a:pos x="connsiteX1" y="connsiteY1"/>
                </a:cxn>
                <a:cxn ang="0">
                  <a:pos x="connsiteX2" y="connsiteY2"/>
                </a:cxn>
                <a:cxn ang="0">
                  <a:pos x="connsiteX3" y="connsiteY3"/>
                </a:cxn>
              </a:cxnLst>
              <a:rect l="l" t="t" r="r" b="b"/>
              <a:pathLst>
                <a:path w="2075" h="1583">
                  <a:moveTo>
                    <a:pt x="-2697" y="9"/>
                  </a:moveTo>
                  <a:cubicBezTo>
                    <a:pt x="-2265" y="-769"/>
                    <a:pt x="-1586" y="-2003"/>
                    <a:pt x="-858" y="-1423"/>
                  </a:cubicBezTo>
                  <a:cubicBezTo>
                    <a:pt x="-130" y="-843"/>
                    <a:pt x="-1265" y="-411"/>
                    <a:pt x="-1821" y="-114"/>
                  </a:cubicBezTo>
                  <a:cubicBezTo>
                    <a:pt x="-2105" y="-28"/>
                    <a:pt x="-2401" y="21"/>
                    <a:pt x="-2697" y="9"/>
                  </a:cubicBezTo>
                  <a:close/>
                </a:path>
              </a:pathLst>
            </a:custGeom>
            <a:solidFill>
              <a:srgbClr val="000000"/>
            </a:solidFill>
            <a:ln w="1231" cap="flat">
              <a:noFill/>
              <a:prstDash val="solid"/>
              <a:miter/>
            </a:ln>
          </p:spPr>
          <p:txBody>
            <a:bodyPr rtlCol="0" anchor="ctr"/>
            <a:lstStyle/>
            <a:p>
              <a:endParaRPr lang="es-CO"/>
            </a:p>
          </p:txBody>
        </p:sp>
        <p:sp>
          <p:nvSpPr>
            <p:cNvPr id="688" name="Freeform: Shape 687">
              <a:extLst>
                <a:ext uri="{FF2B5EF4-FFF2-40B4-BE49-F238E27FC236}">
                  <a16:creationId xmlns:a16="http://schemas.microsoft.com/office/drawing/2014/main" id="{27189DE0-E405-0986-475E-D9BCA356F016}"/>
                </a:ext>
              </a:extLst>
            </p:cNvPr>
            <p:cNvSpPr/>
            <p:nvPr/>
          </p:nvSpPr>
          <p:spPr>
            <a:xfrm>
              <a:off x="-677282" y="6882190"/>
              <a:ext cx="382" cy="370"/>
            </a:xfrm>
            <a:custGeom>
              <a:avLst/>
              <a:gdLst>
                <a:gd name="connsiteX0" fmla="*/ 383 w 382"/>
                <a:gd name="connsiteY0" fmla="*/ 0 h 370"/>
                <a:gd name="connsiteX1" fmla="*/ 173 w 382"/>
                <a:gd name="connsiteY1" fmla="*/ 370 h 370"/>
                <a:gd name="connsiteX2" fmla="*/ 0 w 382"/>
                <a:gd name="connsiteY2" fmla="*/ 210 h 370"/>
                <a:gd name="connsiteX3" fmla="*/ 383 w 382"/>
                <a:gd name="connsiteY3" fmla="*/ 0 h 370"/>
              </a:gdLst>
              <a:ahLst/>
              <a:cxnLst>
                <a:cxn ang="0">
                  <a:pos x="connsiteX0" y="connsiteY0"/>
                </a:cxn>
                <a:cxn ang="0">
                  <a:pos x="connsiteX1" y="connsiteY1"/>
                </a:cxn>
                <a:cxn ang="0">
                  <a:pos x="connsiteX2" y="connsiteY2"/>
                </a:cxn>
                <a:cxn ang="0">
                  <a:pos x="connsiteX3" y="connsiteY3"/>
                </a:cxn>
              </a:cxnLst>
              <a:rect l="l" t="t" r="r" b="b"/>
              <a:pathLst>
                <a:path w="382" h="370">
                  <a:moveTo>
                    <a:pt x="383" y="0"/>
                  </a:moveTo>
                  <a:lnTo>
                    <a:pt x="173" y="370"/>
                  </a:lnTo>
                  <a:lnTo>
                    <a:pt x="0" y="210"/>
                  </a:lnTo>
                  <a:lnTo>
                    <a:pt x="383" y="0"/>
                  </a:lnTo>
                  <a:close/>
                </a:path>
              </a:pathLst>
            </a:custGeom>
            <a:solidFill>
              <a:srgbClr val="000000"/>
            </a:solidFill>
            <a:ln w="1231" cap="flat">
              <a:noFill/>
              <a:prstDash val="solid"/>
              <a:miter/>
            </a:ln>
          </p:spPr>
          <p:txBody>
            <a:bodyPr rtlCol="0" anchor="ctr"/>
            <a:lstStyle/>
            <a:p>
              <a:endParaRPr lang="es-CO"/>
            </a:p>
          </p:txBody>
        </p:sp>
        <p:sp>
          <p:nvSpPr>
            <p:cNvPr id="689" name="Freeform: Shape 688">
              <a:extLst>
                <a:ext uri="{FF2B5EF4-FFF2-40B4-BE49-F238E27FC236}">
                  <a16:creationId xmlns:a16="http://schemas.microsoft.com/office/drawing/2014/main" id="{EFB01511-C8DD-5BCC-4A7C-09B96EF19266}"/>
                </a:ext>
              </a:extLst>
            </p:cNvPr>
            <p:cNvSpPr/>
            <p:nvPr/>
          </p:nvSpPr>
          <p:spPr>
            <a:xfrm>
              <a:off x="-679651" y="6883634"/>
              <a:ext cx="382" cy="382"/>
            </a:xfrm>
            <a:custGeom>
              <a:avLst/>
              <a:gdLst>
                <a:gd name="connsiteX0" fmla="*/ 0 w 382"/>
                <a:gd name="connsiteY0" fmla="*/ 383 h 382"/>
                <a:gd name="connsiteX1" fmla="*/ 210 w 382"/>
                <a:gd name="connsiteY1" fmla="*/ 0 h 382"/>
                <a:gd name="connsiteX2" fmla="*/ 383 w 382"/>
                <a:gd name="connsiteY2" fmla="*/ 173 h 382"/>
                <a:gd name="connsiteX3" fmla="*/ 0 w 382"/>
                <a:gd name="connsiteY3" fmla="*/ 383 h 382"/>
              </a:gdLst>
              <a:ahLst/>
              <a:cxnLst>
                <a:cxn ang="0">
                  <a:pos x="connsiteX0" y="connsiteY0"/>
                </a:cxn>
                <a:cxn ang="0">
                  <a:pos x="connsiteX1" y="connsiteY1"/>
                </a:cxn>
                <a:cxn ang="0">
                  <a:pos x="connsiteX2" y="connsiteY2"/>
                </a:cxn>
                <a:cxn ang="0">
                  <a:pos x="connsiteX3" y="connsiteY3"/>
                </a:cxn>
              </a:cxnLst>
              <a:rect l="l" t="t" r="r" b="b"/>
              <a:pathLst>
                <a:path w="382" h="382">
                  <a:moveTo>
                    <a:pt x="0" y="383"/>
                  </a:moveTo>
                  <a:lnTo>
                    <a:pt x="210" y="0"/>
                  </a:lnTo>
                  <a:lnTo>
                    <a:pt x="383" y="173"/>
                  </a:lnTo>
                  <a:lnTo>
                    <a:pt x="0" y="383"/>
                  </a:lnTo>
                  <a:close/>
                </a:path>
              </a:pathLst>
            </a:custGeom>
            <a:solidFill>
              <a:srgbClr val="000000"/>
            </a:solidFill>
            <a:ln w="1231" cap="flat">
              <a:noFill/>
              <a:prstDash val="solid"/>
              <a:miter/>
            </a:ln>
          </p:spPr>
          <p:txBody>
            <a:bodyPr rtlCol="0" anchor="ctr"/>
            <a:lstStyle/>
            <a:p>
              <a:endParaRPr lang="es-CO"/>
            </a:p>
          </p:txBody>
        </p:sp>
        <p:sp>
          <p:nvSpPr>
            <p:cNvPr id="690" name="Freeform: Shape 689">
              <a:extLst>
                <a:ext uri="{FF2B5EF4-FFF2-40B4-BE49-F238E27FC236}">
                  <a16:creationId xmlns:a16="http://schemas.microsoft.com/office/drawing/2014/main" id="{D1F3C355-0E6E-8E27-7484-E59EDF6E124F}"/>
                </a:ext>
              </a:extLst>
            </p:cNvPr>
            <p:cNvSpPr/>
            <p:nvPr/>
          </p:nvSpPr>
          <p:spPr>
            <a:xfrm>
              <a:off x="-639502" y="6846484"/>
              <a:ext cx="913" cy="925"/>
            </a:xfrm>
            <a:custGeom>
              <a:avLst/>
              <a:gdLst>
                <a:gd name="connsiteX0" fmla="*/ -2697 w 913"/>
                <a:gd name="connsiteY0" fmla="*/ -647 h 925"/>
                <a:gd name="connsiteX1" fmla="*/ -1784 w 913"/>
                <a:gd name="connsiteY1" fmla="*/ -1573 h 925"/>
                <a:gd name="connsiteX2" fmla="*/ -2697 w 913"/>
                <a:gd name="connsiteY2" fmla="*/ -647 h 925"/>
              </a:gdLst>
              <a:ahLst/>
              <a:cxnLst>
                <a:cxn ang="0">
                  <a:pos x="connsiteX0" y="connsiteY0"/>
                </a:cxn>
                <a:cxn ang="0">
                  <a:pos x="connsiteX1" y="connsiteY1"/>
                </a:cxn>
                <a:cxn ang="0">
                  <a:pos x="connsiteX2" y="connsiteY2"/>
                </a:cxn>
              </a:cxnLst>
              <a:rect l="l" t="t" r="r" b="b"/>
              <a:pathLst>
                <a:path w="913" h="925">
                  <a:moveTo>
                    <a:pt x="-2697" y="-647"/>
                  </a:moveTo>
                  <a:lnTo>
                    <a:pt x="-1784" y="-1573"/>
                  </a:lnTo>
                  <a:cubicBezTo>
                    <a:pt x="-1883" y="-1116"/>
                    <a:pt x="-2241" y="-758"/>
                    <a:pt x="-2697" y="-647"/>
                  </a:cubicBezTo>
                  <a:close/>
                </a:path>
              </a:pathLst>
            </a:custGeom>
            <a:solidFill>
              <a:srgbClr val="141A1D"/>
            </a:solidFill>
            <a:ln w="1231" cap="flat">
              <a:noFill/>
              <a:prstDash val="solid"/>
              <a:miter/>
            </a:ln>
          </p:spPr>
          <p:txBody>
            <a:bodyPr rtlCol="0" anchor="ctr"/>
            <a:lstStyle/>
            <a:p>
              <a:endParaRPr lang="es-CO"/>
            </a:p>
          </p:txBody>
        </p:sp>
        <p:sp>
          <p:nvSpPr>
            <p:cNvPr id="691" name="Freeform: Shape 690">
              <a:extLst>
                <a:ext uri="{FF2B5EF4-FFF2-40B4-BE49-F238E27FC236}">
                  <a16:creationId xmlns:a16="http://schemas.microsoft.com/office/drawing/2014/main" id="{70677B26-9170-E411-90C2-F711C86E0D3D}"/>
                </a:ext>
              </a:extLst>
            </p:cNvPr>
            <p:cNvSpPr/>
            <p:nvPr/>
          </p:nvSpPr>
          <p:spPr>
            <a:xfrm>
              <a:off x="-640366" y="6847385"/>
              <a:ext cx="913" cy="925"/>
            </a:xfrm>
            <a:custGeom>
              <a:avLst/>
              <a:gdLst>
                <a:gd name="connsiteX0" fmla="*/ -2697 w 913"/>
                <a:gd name="connsiteY0" fmla="*/ -647 h 925"/>
                <a:gd name="connsiteX1" fmla="*/ -1784 w 913"/>
                <a:gd name="connsiteY1" fmla="*/ -1573 h 925"/>
              </a:gdLst>
              <a:ahLst/>
              <a:cxnLst>
                <a:cxn ang="0">
                  <a:pos x="connsiteX0" y="connsiteY0"/>
                </a:cxn>
                <a:cxn ang="0">
                  <a:pos x="connsiteX1" y="connsiteY1"/>
                </a:cxn>
              </a:cxnLst>
              <a:rect l="l" t="t" r="r" b="b"/>
              <a:pathLst>
                <a:path w="913" h="925">
                  <a:moveTo>
                    <a:pt x="-2697" y="-647"/>
                  </a:moveTo>
                  <a:lnTo>
                    <a:pt x="-1784" y="-1573"/>
                  </a:lnTo>
                  <a:close/>
                </a:path>
              </a:pathLst>
            </a:custGeom>
            <a:solidFill>
              <a:srgbClr val="141A1D"/>
            </a:solidFill>
            <a:ln w="1231" cap="flat">
              <a:noFill/>
              <a:prstDash val="solid"/>
              <a:miter/>
            </a:ln>
          </p:spPr>
          <p:txBody>
            <a:bodyPr rtlCol="0" anchor="ctr"/>
            <a:lstStyle/>
            <a:p>
              <a:endParaRPr lang="es-CO"/>
            </a:p>
          </p:txBody>
        </p:sp>
        <p:sp>
          <p:nvSpPr>
            <p:cNvPr id="692" name="Freeform: Shape 691">
              <a:extLst>
                <a:ext uri="{FF2B5EF4-FFF2-40B4-BE49-F238E27FC236}">
                  <a16:creationId xmlns:a16="http://schemas.microsoft.com/office/drawing/2014/main" id="{7A17EA1A-CD77-0207-4E99-7C6E9E119358}"/>
                </a:ext>
              </a:extLst>
            </p:cNvPr>
            <p:cNvSpPr/>
            <p:nvPr/>
          </p:nvSpPr>
          <p:spPr>
            <a:xfrm>
              <a:off x="-641267" y="6848323"/>
              <a:ext cx="913" cy="925"/>
            </a:xfrm>
            <a:custGeom>
              <a:avLst/>
              <a:gdLst>
                <a:gd name="connsiteX0" fmla="*/ -2697 w 913"/>
                <a:gd name="connsiteY0" fmla="*/ -647 h 925"/>
                <a:gd name="connsiteX1" fmla="*/ -1784 w 913"/>
                <a:gd name="connsiteY1" fmla="*/ -1573 h 925"/>
              </a:gdLst>
              <a:ahLst/>
              <a:cxnLst>
                <a:cxn ang="0">
                  <a:pos x="connsiteX0" y="connsiteY0"/>
                </a:cxn>
                <a:cxn ang="0">
                  <a:pos x="connsiteX1" y="connsiteY1"/>
                </a:cxn>
              </a:cxnLst>
              <a:rect l="l" t="t" r="r" b="b"/>
              <a:pathLst>
                <a:path w="913" h="925">
                  <a:moveTo>
                    <a:pt x="-2697" y="-647"/>
                  </a:moveTo>
                  <a:lnTo>
                    <a:pt x="-1784" y="-1573"/>
                  </a:lnTo>
                  <a:close/>
                </a:path>
              </a:pathLst>
            </a:custGeom>
            <a:solidFill>
              <a:srgbClr val="141A1D"/>
            </a:solidFill>
            <a:ln w="1231" cap="flat">
              <a:noFill/>
              <a:prstDash val="solid"/>
              <a:miter/>
            </a:ln>
          </p:spPr>
          <p:txBody>
            <a:bodyPr rtlCol="0" anchor="ctr"/>
            <a:lstStyle/>
            <a:p>
              <a:endParaRPr lang="es-CO"/>
            </a:p>
          </p:txBody>
        </p:sp>
        <p:sp>
          <p:nvSpPr>
            <p:cNvPr id="693" name="Freeform: Shape 692">
              <a:extLst>
                <a:ext uri="{FF2B5EF4-FFF2-40B4-BE49-F238E27FC236}">
                  <a16:creationId xmlns:a16="http://schemas.microsoft.com/office/drawing/2014/main" id="{577BAAFB-5B74-7B92-A6E9-A7A31FBE346E}"/>
                </a:ext>
              </a:extLst>
            </p:cNvPr>
            <p:cNvSpPr/>
            <p:nvPr/>
          </p:nvSpPr>
          <p:spPr>
            <a:xfrm>
              <a:off x="-642181" y="6849249"/>
              <a:ext cx="913" cy="913"/>
            </a:xfrm>
            <a:custGeom>
              <a:avLst/>
              <a:gdLst>
                <a:gd name="connsiteX0" fmla="*/ -2697 w 913"/>
                <a:gd name="connsiteY0" fmla="*/ -660 h 913"/>
                <a:gd name="connsiteX1" fmla="*/ -1784 w 913"/>
                <a:gd name="connsiteY1" fmla="*/ -1573 h 913"/>
              </a:gdLst>
              <a:ahLst/>
              <a:cxnLst>
                <a:cxn ang="0">
                  <a:pos x="connsiteX0" y="connsiteY0"/>
                </a:cxn>
                <a:cxn ang="0">
                  <a:pos x="connsiteX1" y="connsiteY1"/>
                </a:cxn>
              </a:cxnLst>
              <a:rect l="l" t="t" r="r" b="b"/>
              <a:pathLst>
                <a:path w="913" h="913">
                  <a:moveTo>
                    <a:pt x="-2697" y="-660"/>
                  </a:moveTo>
                  <a:cubicBezTo>
                    <a:pt x="-2586" y="-1116"/>
                    <a:pt x="-2241" y="-1462"/>
                    <a:pt x="-1784" y="-1573"/>
                  </a:cubicBezTo>
                  <a:close/>
                </a:path>
              </a:pathLst>
            </a:custGeom>
            <a:solidFill>
              <a:srgbClr val="141A1D"/>
            </a:solidFill>
            <a:ln w="1231" cap="flat">
              <a:noFill/>
              <a:prstDash val="solid"/>
              <a:miter/>
            </a:ln>
          </p:spPr>
          <p:txBody>
            <a:bodyPr rtlCol="0" anchor="ctr"/>
            <a:lstStyle/>
            <a:p>
              <a:endParaRPr lang="es-CO"/>
            </a:p>
          </p:txBody>
        </p:sp>
        <p:sp>
          <p:nvSpPr>
            <p:cNvPr id="694" name="Freeform: Shape 693">
              <a:extLst>
                <a:ext uri="{FF2B5EF4-FFF2-40B4-BE49-F238E27FC236}">
                  <a16:creationId xmlns:a16="http://schemas.microsoft.com/office/drawing/2014/main" id="{EFE5F68B-D3F6-E7B8-7A5D-CDA6AB189684}"/>
                </a:ext>
              </a:extLst>
            </p:cNvPr>
            <p:cNvSpPr/>
            <p:nvPr/>
          </p:nvSpPr>
          <p:spPr>
            <a:xfrm>
              <a:off x="-985991" y="7443562"/>
              <a:ext cx="1036" cy="8281"/>
            </a:xfrm>
            <a:custGeom>
              <a:avLst/>
              <a:gdLst>
                <a:gd name="connsiteX0" fmla="*/ -2592 w 1036"/>
                <a:gd name="connsiteY0" fmla="*/ -1573 h 8281"/>
                <a:gd name="connsiteX1" fmla="*/ -1765 w 1036"/>
                <a:gd name="connsiteY1" fmla="*/ 6709 h 8281"/>
                <a:gd name="connsiteX2" fmla="*/ -2592 w 1036"/>
                <a:gd name="connsiteY2" fmla="*/ -1573 h 8281"/>
              </a:gdLst>
              <a:ahLst/>
              <a:cxnLst>
                <a:cxn ang="0">
                  <a:pos x="connsiteX0" y="connsiteY0"/>
                </a:cxn>
                <a:cxn ang="0">
                  <a:pos x="connsiteX1" y="connsiteY1"/>
                </a:cxn>
                <a:cxn ang="0">
                  <a:pos x="connsiteX2" y="connsiteY2"/>
                </a:cxn>
              </a:cxnLst>
              <a:rect l="l" t="t" r="r" b="b"/>
              <a:pathLst>
                <a:path w="1036" h="8281">
                  <a:moveTo>
                    <a:pt x="-2592" y="-1573"/>
                  </a:moveTo>
                  <a:cubicBezTo>
                    <a:pt x="-1062" y="1056"/>
                    <a:pt x="-1914" y="3932"/>
                    <a:pt x="-1765" y="6709"/>
                  </a:cubicBezTo>
                  <a:cubicBezTo>
                    <a:pt x="-3308" y="4080"/>
                    <a:pt x="-2432" y="1204"/>
                    <a:pt x="-2592" y="-1573"/>
                  </a:cubicBezTo>
                  <a:close/>
                </a:path>
              </a:pathLst>
            </a:custGeom>
            <a:solidFill>
              <a:srgbClr val="2C2C2C"/>
            </a:solidFill>
            <a:ln w="1231" cap="flat">
              <a:noFill/>
              <a:prstDash val="solid"/>
              <a:miter/>
            </a:ln>
          </p:spPr>
          <p:txBody>
            <a:bodyPr rtlCol="0" anchor="ctr"/>
            <a:lstStyle/>
            <a:p>
              <a:endParaRPr lang="es-CO"/>
            </a:p>
          </p:txBody>
        </p:sp>
        <p:sp>
          <p:nvSpPr>
            <p:cNvPr id="695" name="Freeform: Shape 694">
              <a:extLst>
                <a:ext uri="{FF2B5EF4-FFF2-40B4-BE49-F238E27FC236}">
                  <a16:creationId xmlns:a16="http://schemas.microsoft.com/office/drawing/2014/main" id="{62AF8A13-B5AC-EFA3-7806-9E02ABBB5137}"/>
                </a:ext>
              </a:extLst>
            </p:cNvPr>
            <p:cNvSpPr/>
            <p:nvPr/>
          </p:nvSpPr>
          <p:spPr>
            <a:xfrm>
              <a:off x="-987816" y="7425884"/>
              <a:ext cx="980" cy="7631"/>
            </a:xfrm>
            <a:custGeom>
              <a:avLst/>
              <a:gdLst>
                <a:gd name="connsiteX0" fmla="*/ -1865 w 980"/>
                <a:gd name="connsiteY0" fmla="*/ -1224 h 7631"/>
                <a:gd name="connsiteX1" fmla="*/ -1717 w 980"/>
                <a:gd name="connsiteY1" fmla="*/ 6058 h 7631"/>
                <a:gd name="connsiteX2" fmla="*/ -2593 w 980"/>
                <a:gd name="connsiteY2" fmla="*/ -1273 h 7631"/>
                <a:gd name="connsiteX3" fmla="*/ -1865 w 980"/>
                <a:gd name="connsiteY3" fmla="*/ -1224 h 7631"/>
              </a:gdLst>
              <a:ahLst/>
              <a:cxnLst>
                <a:cxn ang="0">
                  <a:pos x="connsiteX0" y="connsiteY0"/>
                </a:cxn>
                <a:cxn ang="0">
                  <a:pos x="connsiteX1" y="connsiteY1"/>
                </a:cxn>
                <a:cxn ang="0">
                  <a:pos x="connsiteX2" y="connsiteY2"/>
                </a:cxn>
                <a:cxn ang="0">
                  <a:pos x="connsiteX3" y="connsiteY3"/>
                </a:cxn>
              </a:cxnLst>
              <a:rect l="l" t="t" r="r" b="b"/>
              <a:pathLst>
                <a:path w="980" h="7631">
                  <a:moveTo>
                    <a:pt x="-1865" y="-1224"/>
                  </a:moveTo>
                  <a:lnTo>
                    <a:pt x="-1717" y="6058"/>
                  </a:lnTo>
                  <a:cubicBezTo>
                    <a:pt x="-3457" y="3787"/>
                    <a:pt x="-2285" y="1121"/>
                    <a:pt x="-2593" y="-1273"/>
                  </a:cubicBezTo>
                  <a:cubicBezTo>
                    <a:pt x="-2334" y="-1692"/>
                    <a:pt x="-2087" y="-1668"/>
                    <a:pt x="-1865" y="-1224"/>
                  </a:cubicBezTo>
                  <a:close/>
                </a:path>
              </a:pathLst>
            </a:custGeom>
            <a:solidFill>
              <a:srgbClr val="252525"/>
            </a:solidFill>
            <a:ln w="1231" cap="flat">
              <a:noFill/>
              <a:prstDash val="solid"/>
              <a:miter/>
            </a:ln>
          </p:spPr>
          <p:txBody>
            <a:bodyPr rtlCol="0" anchor="ctr"/>
            <a:lstStyle/>
            <a:p>
              <a:endParaRPr lang="es-CO"/>
            </a:p>
          </p:txBody>
        </p:sp>
        <p:sp>
          <p:nvSpPr>
            <p:cNvPr id="696" name="Freeform: Shape 695">
              <a:extLst>
                <a:ext uri="{FF2B5EF4-FFF2-40B4-BE49-F238E27FC236}">
                  <a16:creationId xmlns:a16="http://schemas.microsoft.com/office/drawing/2014/main" id="{3E74DA03-7673-AD75-3EDC-F0B7A86A8C9D}"/>
                </a:ext>
              </a:extLst>
            </p:cNvPr>
            <p:cNvSpPr/>
            <p:nvPr/>
          </p:nvSpPr>
          <p:spPr>
            <a:xfrm>
              <a:off x="-986880" y="7435917"/>
              <a:ext cx="944" cy="6756"/>
            </a:xfrm>
            <a:custGeom>
              <a:avLst/>
              <a:gdLst>
                <a:gd name="connsiteX0" fmla="*/ -1913 w 944"/>
                <a:gd name="connsiteY0" fmla="*/ -1198 h 6756"/>
                <a:gd name="connsiteX1" fmla="*/ -1752 w 944"/>
                <a:gd name="connsiteY1" fmla="*/ 5183 h 6756"/>
                <a:gd name="connsiteX2" fmla="*/ -2641 w 944"/>
                <a:gd name="connsiteY2" fmla="*/ -1235 h 6756"/>
                <a:gd name="connsiteX3" fmla="*/ -1913 w 944"/>
                <a:gd name="connsiteY3" fmla="*/ -1198 h 6756"/>
              </a:gdLst>
              <a:ahLst/>
              <a:cxnLst>
                <a:cxn ang="0">
                  <a:pos x="connsiteX0" y="connsiteY0"/>
                </a:cxn>
                <a:cxn ang="0">
                  <a:pos x="connsiteX1" y="connsiteY1"/>
                </a:cxn>
                <a:cxn ang="0">
                  <a:pos x="connsiteX2" y="connsiteY2"/>
                </a:cxn>
                <a:cxn ang="0">
                  <a:pos x="connsiteX3" y="connsiteY3"/>
                </a:cxn>
              </a:cxnLst>
              <a:rect l="l" t="t" r="r" b="b"/>
              <a:pathLst>
                <a:path w="944" h="6756">
                  <a:moveTo>
                    <a:pt x="-1913" y="-1198"/>
                  </a:moveTo>
                  <a:cubicBezTo>
                    <a:pt x="-1913" y="925"/>
                    <a:pt x="-1802" y="3048"/>
                    <a:pt x="-1752" y="5183"/>
                  </a:cubicBezTo>
                  <a:cubicBezTo>
                    <a:pt x="-3357" y="3221"/>
                    <a:pt x="-2370" y="900"/>
                    <a:pt x="-2641" y="-1235"/>
                  </a:cubicBezTo>
                  <a:cubicBezTo>
                    <a:pt x="-2370" y="-1692"/>
                    <a:pt x="-2135" y="-1692"/>
                    <a:pt x="-1913" y="-1198"/>
                  </a:cubicBezTo>
                  <a:close/>
                </a:path>
              </a:pathLst>
            </a:custGeom>
            <a:solidFill>
              <a:srgbClr val="252525"/>
            </a:solidFill>
            <a:ln w="1231" cap="flat">
              <a:noFill/>
              <a:prstDash val="solid"/>
              <a:miter/>
            </a:ln>
          </p:spPr>
          <p:txBody>
            <a:bodyPr rtlCol="0" anchor="ctr"/>
            <a:lstStyle/>
            <a:p>
              <a:endParaRPr lang="es-CO"/>
            </a:p>
          </p:txBody>
        </p:sp>
        <p:sp>
          <p:nvSpPr>
            <p:cNvPr id="697" name="Freeform: Shape 696">
              <a:extLst>
                <a:ext uri="{FF2B5EF4-FFF2-40B4-BE49-F238E27FC236}">
                  <a16:creationId xmlns:a16="http://schemas.microsoft.com/office/drawing/2014/main" id="{9BA31B0E-F72C-4663-684C-E1CB73599260}"/>
                </a:ext>
              </a:extLst>
            </p:cNvPr>
            <p:cNvSpPr/>
            <p:nvPr/>
          </p:nvSpPr>
          <p:spPr>
            <a:xfrm>
              <a:off x="-987712" y="7422531"/>
              <a:ext cx="824" cy="3702"/>
            </a:xfrm>
            <a:custGeom>
              <a:avLst/>
              <a:gdLst>
                <a:gd name="connsiteX0" fmla="*/ -1969 w 824"/>
                <a:gd name="connsiteY0" fmla="*/ 2130 h 3702"/>
                <a:gd name="connsiteX1" fmla="*/ -2697 w 824"/>
                <a:gd name="connsiteY1" fmla="*/ 2130 h 3702"/>
                <a:gd name="connsiteX2" fmla="*/ -2697 w 824"/>
                <a:gd name="connsiteY2" fmla="*/ -1573 h 3702"/>
                <a:gd name="connsiteX3" fmla="*/ -1969 w 824"/>
                <a:gd name="connsiteY3" fmla="*/ 2130 h 3702"/>
              </a:gdLst>
              <a:ahLst/>
              <a:cxnLst>
                <a:cxn ang="0">
                  <a:pos x="connsiteX0" y="connsiteY0"/>
                </a:cxn>
                <a:cxn ang="0">
                  <a:pos x="connsiteX1" y="connsiteY1"/>
                </a:cxn>
                <a:cxn ang="0">
                  <a:pos x="connsiteX2" y="connsiteY2"/>
                </a:cxn>
                <a:cxn ang="0">
                  <a:pos x="connsiteX3" y="connsiteY3"/>
                </a:cxn>
              </a:cxnLst>
              <a:rect l="l" t="t" r="r" b="b"/>
              <a:pathLst>
                <a:path w="824" h="3702">
                  <a:moveTo>
                    <a:pt x="-1969" y="2130"/>
                  </a:moveTo>
                  <a:lnTo>
                    <a:pt x="-2697" y="2130"/>
                  </a:lnTo>
                  <a:lnTo>
                    <a:pt x="-2697" y="-1573"/>
                  </a:lnTo>
                  <a:cubicBezTo>
                    <a:pt x="-1513" y="-524"/>
                    <a:pt x="-1945" y="834"/>
                    <a:pt x="-1969" y="2130"/>
                  </a:cubicBezTo>
                  <a:close/>
                </a:path>
              </a:pathLst>
            </a:custGeom>
            <a:solidFill>
              <a:srgbClr val="2C2C2C"/>
            </a:solidFill>
            <a:ln w="1231" cap="flat">
              <a:noFill/>
              <a:prstDash val="solid"/>
              <a:miter/>
            </a:ln>
          </p:spPr>
          <p:txBody>
            <a:bodyPr rtlCol="0" anchor="ctr"/>
            <a:lstStyle/>
            <a:p>
              <a:endParaRPr lang="es-CO"/>
            </a:p>
          </p:txBody>
        </p:sp>
        <p:sp>
          <p:nvSpPr>
            <p:cNvPr id="698" name="Freeform: Shape 697">
              <a:extLst>
                <a:ext uri="{FF2B5EF4-FFF2-40B4-BE49-F238E27FC236}">
                  <a16:creationId xmlns:a16="http://schemas.microsoft.com/office/drawing/2014/main" id="{C3C5159A-C52C-6A97-8E21-67D848A966CC}"/>
                </a:ext>
              </a:extLst>
            </p:cNvPr>
            <p:cNvSpPr/>
            <p:nvPr/>
          </p:nvSpPr>
          <p:spPr>
            <a:xfrm>
              <a:off x="-985022" y="7413467"/>
              <a:ext cx="2826" cy="806"/>
            </a:xfrm>
            <a:custGeom>
              <a:avLst/>
              <a:gdLst>
                <a:gd name="connsiteX0" fmla="*/ 129 w 2826"/>
                <a:gd name="connsiteY0" fmla="*/ -853 h 806"/>
                <a:gd name="connsiteX1" fmla="*/ -2697 w 2826"/>
                <a:gd name="connsiteY1" fmla="*/ -766 h 806"/>
                <a:gd name="connsiteX2" fmla="*/ -377 w 2826"/>
                <a:gd name="connsiteY2" fmla="*/ -1321 h 806"/>
                <a:gd name="connsiteX3" fmla="*/ 129 w 2826"/>
                <a:gd name="connsiteY3" fmla="*/ -853 h 806"/>
              </a:gdLst>
              <a:ahLst/>
              <a:cxnLst>
                <a:cxn ang="0">
                  <a:pos x="connsiteX0" y="connsiteY0"/>
                </a:cxn>
                <a:cxn ang="0">
                  <a:pos x="connsiteX1" y="connsiteY1"/>
                </a:cxn>
                <a:cxn ang="0">
                  <a:pos x="connsiteX2" y="connsiteY2"/>
                </a:cxn>
                <a:cxn ang="0">
                  <a:pos x="connsiteX3" y="connsiteY3"/>
                </a:cxn>
              </a:cxnLst>
              <a:rect l="l" t="t" r="r" b="b"/>
              <a:pathLst>
                <a:path w="2826" h="806">
                  <a:moveTo>
                    <a:pt x="129" y="-853"/>
                  </a:moveTo>
                  <a:lnTo>
                    <a:pt x="-2697" y="-766"/>
                  </a:lnTo>
                  <a:cubicBezTo>
                    <a:pt x="-2204" y="-1556"/>
                    <a:pt x="-1167" y="-1815"/>
                    <a:pt x="-377" y="-1321"/>
                  </a:cubicBezTo>
                  <a:cubicBezTo>
                    <a:pt x="-179" y="-1198"/>
                    <a:pt x="-7" y="-1038"/>
                    <a:pt x="129" y="-853"/>
                  </a:cubicBezTo>
                  <a:close/>
                </a:path>
              </a:pathLst>
            </a:custGeom>
            <a:solidFill>
              <a:srgbClr val="252525"/>
            </a:solidFill>
            <a:ln w="1231" cap="flat">
              <a:noFill/>
              <a:prstDash val="solid"/>
              <a:miter/>
            </a:ln>
          </p:spPr>
          <p:txBody>
            <a:bodyPr rtlCol="0" anchor="ctr"/>
            <a:lstStyle/>
            <a:p>
              <a:endParaRPr lang="es-CO"/>
            </a:p>
          </p:txBody>
        </p:sp>
        <p:sp>
          <p:nvSpPr>
            <p:cNvPr id="699" name="Freeform: Shape 698">
              <a:extLst>
                <a:ext uri="{FF2B5EF4-FFF2-40B4-BE49-F238E27FC236}">
                  <a16:creationId xmlns:a16="http://schemas.microsoft.com/office/drawing/2014/main" id="{AD9D3DEB-76BD-9221-BFD2-F4CC627692C9}"/>
                </a:ext>
              </a:extLst>
            </p:cNvPr>
            <p:cNvSpPr/>
            <p:nvPr/>
          </p:nvSpPr>
          <p:spPr>
            <a:xfrm>
              <a:off x="-986824" y="7433540"/>
              <a:ext cx="813" cy="2752"/>
            </a:xfrm>
            <a:custGeom>
              <a:avLst/>
              <a:gdLst>
                <a:gd name="connsiteX0" fmla="*/ -1969 w 813"/>
                <a:gd name="connsiteY0" fmla="*/ 1179 h 2752"/>
                <a:gd name="connsiteX1" fmla="*/ -2697 w 813"/>
                <a:gd name="connsiteY1" fmla="*/ 1179 h 2752"/>
                <a:gd name="connsiteX2" fmla="*/ -2697 w 813"/>
                <a:gd name="connsiteY2" fmla="*/ -1573 h 2752"/>
                <a:gd name="connsiteX3" fmla="*/ -1969 w 813"/>
                <a:gd name="connsiteY3" fmla="*/ 1179 h 2752"/>
              </a:gdLst>
              <a:ahLst/>
              <a:cxnLst>
                <a:cxn ang="0">
                  <a:pos x="connsiteX0" y="connsiteY0"/>
                </a:cxn>
                <a:cxn ang="0">
                  <a:pos x="connsiteX1" y="connsiteY1"/>
                </a:cxn>
                <a:cxn ang="0">
                  <a:pos x="connsiteX2" y="connsiteY2"/>
                </a:cxn>
                <a:cxn ang="0">
                  <a:pos x="connsiteX3" y="connsiteY3"/>
                </a:cxn>
              </a:cxnLst>
              <a:rect l="l" t="t" r="r" b="b"/>
              <a:pathLst>
                <a:path w="813" h="2752">
                  <a:moveTo>
                    <a:pt x="-1969" y="1179"/>
                  </a:moveTo>
                  <a:cubicBezTo>
                    <a:pt x="-2216" y="1167"/>
                    <a:pt x="-2451" y="1167"/>
                    <a:pt x="-2697" y="1179"/>
                  </a:cubicBezTo>
                  <a:lnTo>
                    <a:pt x="-2697" y="-1573"/>
                  </a:lnTo>
                  <a:cubicBezTo>
                    <a:pt x="-1685" y="-882"/>
                    <a:pt x="-1858" y="155"/>
                    <a:pt x="-1969" y="1179"/>
                  </a:cubicBezTo>
                  <a:close/>
                </a:path>
              </a:pathLst>
            </a:custGeom>
            <a:solidFill>
              <a:srgbClr val="2C2C2C"/>
            </a:solidFill>
            <a:ln w="1231" cap="flat">
              <a:noFill/>
              <a:prstDash val="solid"/>
              <a:miter/>
            </a:ln>
          </p:spPr>
          <p:txBody>
            <a:bodyPr rtlCol="0" anchor="ctr"/>
            <a:lstStyle/>
            <a:p>
              <a:endParaRPr lang="es-CO"/>
            </a:p>
          </p:txBody>
        </p:sp>
        <p:sp>
          <p:nvSpPr>
            <p:cNvPr id="700" name="Freeform: Shape 699">
              <a:extLst>
                <a:ext uri="{FF2B5EF4-FFF2-40B4-BE49-F238E27FC236}">
                  <a16:creationId xmlns:a16="http://schemas.microsoft.com/office/drawing/2014/main" id="{72442BE3-DACA-A7BA-D36C-48C95958BA58}"/>
                </a:ext>
              </a:extLst>
            </p:cNvPr>
            <p:cNvSpPr/>
            <p:nvPr/>
          </p:nvSpPr>
          <p:spPr>
            <a:xfrm>
              <a:off x="-862488" y="7587148"/>
              <a:ext cx="2739" cy="879"/>
            </a:xfrm>
            <a:custGeom>
              <a:avLst/>
              <a:gdLst>
                <a:gd name="connsiteX0" fmla="*/ -2697 w 2739"/>
                <a:gd name="connsiteY0" fmla="*/ -693 h 879"/>
                <a:gd name="connsiteX1" fmla="*/ 43 w 2739"/>
                <a:gd name="connsiteY1" fmla="*/ -693 h 879"/>
              </a:gdLst>
              <a:ahLst/>
              <a:cxnLst>
                <a:cxn ang="0">
                  <a:pos x="connsiteX0" y="connsiteY0"/>
                </a:cxn>
                <a:cxn ang="0">
                  <a:pos x="connsiteX1" y="connsiteY1"/>
                </a:cxn>
              </a:cxnLst>
              <a:rect l="l" t="t" r="r" b="b"/>
              <a:pathLst>
                <a:path w="2739" h="879">
                  <a:moveTo>
                    <a:pt x="-2697" y="-693"/>
                  </a:moveTo>
                  <a:cubicBezTo>
                    <a:pt x="-1784" y="-1866"/>
                    <a:pt x="-871" y="-1866"/>
                    <a:pt x="43" y="-693"/>
                  </a:cubicBezTo>
                  <a:close/>
                </a:path>
              </a:pathLst>
            </a:custGeom>
            <a:solidFill>
              <a:srgbClr val="020202"/>
            </a:solidFill>
            <a:ln w="1231" cap="flat">
              <a:noFill/>
              <a:prstDash val="solid"/>
              <a:miter/>
            </a:ln>
          </p:spPr>
          <p:txBody>
            <a:bodyPr rtlCol="0" anchor="ctr"/>
            <a:lstStyle/>
            <a:p>
              <a:endParaRPr lang="es-CO"/>
            </a:p>
          </p:txBody>
        </p:sp>
        <p:sp>
          <p:nvSpPr>
            <p:cNvPr id="701" name="Freeform: Shape 700">
              <a:extLst>
                <a:ext uri="{FF2B5EF4-FFF2-40B4-BE49-F238E27FC236}">
                  <a16:creationId xmlns:a16="http://schemas.microsoft.com/office/drawing/2014/main" id="{86C90BA1-0DAC-1B51-92E8-DABABEB423DF}"/>
                </a:ext>
              </a:extLst>
            </p:cNvPr>
            <p:cNvSpPr/>
            <p:nvPr/>
          </p:nvSpPr>
          <p:spPr>
            <a:xfrm>
              <a:off x="-987737" y="7415900"/>
              <a:ext cx="853" cy="2064"/>
            </a:xfrm>
            <a:custGeom>
              <a:avLst/>
              <a:gdLst>
                <a:gd name="connsiteX0" fmla="*/ -1858 w 853"/>
                <a:gd name="connsiteY0" fmla="*/ -1360 h 2064"/>
                <a:gd name="connsiteX1" fmla="*/ -2697 w 853"/>
                <a:gd name="connsiteY1" fmla="*/ 491 h 2064"/>
                <a:gd name="connsiteX2" fmla="*/ -2697 w 853"/>
                <a:gd name="connsiteY2" fmla="*/ -1323 h 2064"/>
                <a:gd name="connsiteX3" fmla="*/ -2031 w 853"/>
                <a:gd name="connsiteY3" fmla="*/ -1508 h 2064"/>
                <a:gd name="connsiteX4" fmla="*/ -1858 w 853"/>
                <a:gd name="connsiteY4" fmla="*/ -1360 h 2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 h="2064">
                  <a:moveTo>
                    <a:pt x="-1858" y="-1360"/>
                  </a:moveTo>
                  <a:cubicBezTo>
                    <a:pt x="-1772" y="-632"/>
                    <a:pt x="-2093" y="71"/>
                    <a:pt x="-2697" y="491"/>
                  </a:cubicBezTo>
                  <a:lnTo>
                    <a:pt x="-2697" y="-1323"/>
                  </a:lnTo>
                  <a:cubicBezTo>
                    <a:pt x="-2562" y="-1558"/>
                    <a:pt x="-2266" y="-1644"/>
                    <a:pt x="-2031" y="-1508"/>
                  </a:cubicBezTo>
                  <a:cubicBezTo>
                    <a:pt x="-1957" y="-1471"/>
                    <a:pt x="-1895" y="-1422"/>
                    <a:pt x="-1858" y="-1360"/>
                  </a:cubicBezTo>
                  <a:close/>
                </a:path>
              </a:pathLst>
            </a:custGeom>
            <a:solidFill>
              <a:srgbClr val="2C2C2C"/>
            </a:solidFill>
            <a:ln w="1231" cap="flat">
              <a:noFill/>
              <a:prstDash val="solid"/>
              <a:miter/>
            </a:ln>
          </p:spPr>
          <p:txBody>
            <a:bodyPr rtlCol="0" anchor="ctr"/>
            <a:lstStyle/>
            <a:p>
              <a:endParaRPr lang="es-CO"/>
            </a:p>
          </p:txBody>
        </p:sp>
        <p:sp>
          <p:nvSpPr>
            <p:cNvPr id="702" name="Freeform: Shape 701">
              <a:extLst>
                <a:ext uri="{FF2B5EF4-FFF2-40B4-BE49-F238E27FC236}">
                  <a16:creationId xmlns:a16="http://schemas.microsoft.com/office/drawing/2014/main" id="{FCC0D5C7-FD16-F496-30B3-06BBCAE2A13B}"/>
                </a:ext>
              </a:extLst>
            </p:cNvPr>
            <p:cNvSpPr/>
            <p:nvPr/>
          </p:nvSpPr>
          <p:spPr>
            <a:xfrm>
              <a:off x="-986811" y="7414311"/>
              <a:ext cx="1128" cy="925"/>
            </a:xfrm>
            <a:custGeom>
              <a:avLst/>
              <a:gdLst>
                <a:gd name="connsiteX0" fmla="*/ -1833 w 1128"/>
                <a:gd name="connsiteY0" fmla="*/ -783 h 925"/>
                <a:gd name="connsiteX1" fmla="*/ -2697 w 1128"/>
                <a:gd name="connsiteY1" fmla="*/ -647 h 925"/>
                <a:gd name="connsiteX2" fmla="*/ -1796 w 1128"/>
                <a:gd name="connsiteY2" fmla="*/ -1573 h 925"/>
                <a:gd name="connsiteX3" fmla="*/ -1599 w 1128"/>
                <a:gd name="connsiteY3" fmla="*/ -1042 h 925"/>
                <a:gd name="connsiteX4" fmla="*/ -1833 w 1128"/>
                <a:gd name="connsiteY4" fmla="*/ -783 h 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8" h="925">
                  <a:moveTo>
                    <a:pt x="-1833" y="-783"/>
                  </a:moveTo>
                  <a:cubicBezTo>
                    <a:pt x="-2117" y="-709"/>
                    <a:pt x="-2401" y="-672"/>
                    <a:pt x="-2697" y="-647"/>
                  </a:cubicBezTo>
                  <a:lnTo>
                    <a:pt x="-1796" y="-1573"/>
                  </a:lnTo>
                  <a:cubicBezTo>
                    <a:pt x="-1587" y="-1388"/>
                    <a:pt x="-1525" y="-1215"/>
                    <a:pt x="-1599" y="-1042"/>
                  </a:cubicBezTo>
                  <a:cubicBezTo>
                    <a:pt x="-1673" y="-870"/>
                    <a:pt x="-1759" y="-783"/>
                    <a:pt x="-1833" y="-783"/>
                  </a:cubicBezTo>
                  <a:close/>
                </a:path>
              </a:pathLst>
            </a:custGeom>
            <a:solidFill>
              <a:srgbClr val="252525"/>
            </a:solidFill>
            <a:ln w="1231" cap="flat">
              <a:noFill/>
              <a:prstDash val="solid"/>
              <a:miter/>
            </a:ln>
          </p:spPr>
          <p:txBody>
            <a:bodyPr rtlCol="0" anchor="ctr"/>
            <a:lstStyle/>
            <a:p>
              <a:endParaRPr lang="es-CO"/>
            </a:p>
          </p:txBody>
        </p:sp>
        <p:sp>
          <p:nvSpPr>
            <p:cNvPr id="703" name="Freeform: Shape 702">
              <a:extLst>
                <a:ext uri="{FF2B5EF4-FFF2-40B4-BE49-F238E27FC236}">
                  <a16:creationId xmlns:a16="http://schemas.microsoft.com/office/drawing/2014/main" id="{A108483C-51DD-C87C-35F0-E6C8AA45EADA}"/>
                </a:ext>
              </a:extLst>
            </p:cNvPr>
            <p:cNvSpPr/>
            <p:nvPr/>
          </p:nvSpPr>
          <p:spPr>
            <a:xfrm>
              <a:off x="-985947" y="7414283"/>
              <a:ext cx="900" cy="817"/>
            </a:xfrm>
            <a:custGeom>
              <a:avLst/>
              <a:gdLst>
                <a:gd name="connsiteX0" fmla="*/ -2697 w 900"/>
                <a:gd name="connsiteY0" fmla="*/ -755 h 817"/>
                <a:gd name="connsiteX1" fmla="*/ -2697 w 900"/>
                <a:gd name="connsiteY1" fmla="*/ -1545 h 817"/>
                <a:gd name="connsiteX2" fmla="*/ -1796 w 900"/>
                <a:gd name="connsiteY2" fmla="*/ -1545 h 817"/>
              </a:gdLst>
              <a:ahLst/>
              <a:cxnLst>
                <a:cxn ang="0">
                  <a:pos x="connsiteX0" y="connsiteY0"/>
                </a:cxn>
                <a:cxn ang="0">
                  <a:pos x="connsiteX1" y="connsiteY1"/>
                </a:cxn>
                <a:cxn ang="0">
                  <a:pos x="connsiteX2" y="connsiteY2"/>
                </a:cxn>
              </a:cxnLst>
              <a:rect l="l" t="t" r="r" b="b"/>
              <a:pathLst>
                <a:path w="900" h="817">
                  <a:moveTo>
                    <a:pt x="-2697" y="-755"/>
                  </a:moveTo>
                  <a:cubicBezTo>
                    <a:pt x="-2697" y="-1014"/>
                    <a:pt x="-2697" y="-1286"/>
                    <a:pt x="-2697" y="-1545"/>
                  </a:cubicBezTo>
                  <a:cubicBezTo>
                    <a:pt x="-2401" y="-1582"/>
                    <a:pt x="-2093" y="-1582"/>
                    <a:pt x="-1796" y="-1545"/>
                  </a:cubicBezTo>
                  <a:close/>
                </a:path>
              </a:pathLst>
            </a:custGeom>
            <a:solidFill>
              <a:srgbClr val="2C2C2C"/>
            </a:solidFill>
            <a:ln w="1231" cap="flat">
              <a:noFill/>
              <a:prstDash val="solid"/>
              <a:miter/>
            </a:ln>
          </p:spPr>
          <p:txBody>
            <a:bodyPr rtlCol="0" anchor="ctr"/>
            <a:lstStyle/>
            <a:p>
              <a:endParaRPr lang="es-CO"/>
            </a:p>
          </p:txBody>
        </p:sp>
        <p:sp>
          <p:nvSpPr>
            <p:cNvPr id="704" name="Freeform: Shape 703">
              <a:extLst>
                <a:ext uri="{FF2B5EF4-FFF2-40B4-BE49-F238E27FC236}">
                  <a16:creationId xmlns:a16="http://schemas.microsoft.com/office/drawing/2014/main" id="{9E03F886-5C7A-BFF9-6371-410035527A96}"/>
                </a:ext>
              </a:extLst>
            </p:cNvPr>
            <p:cNvSpPr/>
            <p:nvPr/>
          </p:nvSpPr>
          <p:spPr>
            <a:xfrm>
              <a:off x="-987700" y="7415200"/>
              <a:ext cx="888" cy="913"/>
            </a:xfrm>
            <a:custGeom>
              <a:avLst/>
              <a:gdLst>
                <a:gd name="connsiteX0" fmla="*/ -1895 w 888"/>
                <a:gd name="connsiteY0" fmla="*/ -660 h 913"/>
                <a:gd name="connsiteX1" fmla="*/ -2697 w 888"/>
                <a:gd name="connsiteY1" fmla="*/ -660 h 913"/>
                <a:gd name="connsiteX2" fmla="*/ -1808 w 888"/>
                <a:gd name="connsiteY2" fmla="*/ -1573 h 913"/>
                <a:gd name="connsiteX3" fmla="*/ -1895 w 888"/>
                <a:gd name="connsiteY3" fmla="*/ -660 h 913"/>
              </a:gdLst>
              <a:ahLst/>
              <a:cxnLst>
                <a:cxn ang="0">
                  <a:pos x="connsiteX0" y="connsiteY0"/>
                </a:cxn>
                <a:cxn ang="0">
                  <a:pos x="connsiteX1" y="connsiteY1"/>
                </a:cxn>
                <a:cxn ang="0">
                  <a:pos x="connsiteX2" y="connsiteY2"/>
                </a:cxn>
                <a:cxn ang="0">
                  <a:pos x="connsiteX3" y="connsiteY3"/>
                </a:cxn>
              </a:cxnLst>
              <a:rect l="l" t="t" r="r" b="b"/>
              <a:pathLst>
                <a:path w="888" h="913">
                  <a:moveTo>
                    <a:pt x="-1895" y="-660"/>
                  </a:moveTo>
                  <a:cubicBezTo>
                    <a:pt x="-2154" y="-660"/>
                    <a:pt x="-2426" y="-660"/>
                    <a:pt x="-2697" y="-660"/>
                  </a:cubicBezTo>
                  <a:lnTo>
                    <a:pt x="-1808" y="-1573"/>
                  </a:lnTo>
                  <a:cubicBezTo>
                    <a:pt x="-1808" y="-1264"/>
                    <a:pt x="-1833" y="-956"/>
                    <a:pt x="-1895" y="-660"/>
                  </a:cubicBezTo>
                  <a:close/>
                </a:path>
              </a:pathLst>
            </a:custGeom>
            <a:solidFill>
              <a:srgbClr val="252525"/>
            </a:solidFill>
            <a:ln w="1231" cap="flat">
              <a:noFill/>
              <a:prstDash val="solid"/>
              <a:miter/>
            </a:ln>
          </p:spPr>
          <p:txBody>
            <a:bodyPr rtlCol="0" anchor="ctr"/>
            <a:lstStyle/>
            <a:p>
              <a:endParaRPr lang="es-CO"/>
            </a:p>
          </p:txBody>
        </p:sp>
        <p:sp>
          <p:nvSpPr>
            <p:cNvPr id="705" name="Freeform: Shape 704">
              <a:extLst>
                <a:ext uri="{FF2B5EF4-FFF2-40B4-BE49-F238E27FC236}">
                  <a16:creationId xmlns:a16="http://schemas.microsoft.com/office/drawing/2014/main" id="{50F32811-1C53-9F05-950D-08917C82B817}"/>
                </a:ext>
              </a:extLst>
            </p:cNvPr>
            <p:cNvSpPr/>
            <p:nvPr/>
          </p:nvSpPr>
          <p:spPr>
            <a:xfrm>
              <a:off x="-932925" y="7437169"/>
              <a:ext cx="913" cy="913"/>
            </a:xfrm>
            <a:custGeom>
              <a:avLst/>
              <a:gdLst>
                <a:gd name="connsiteX0" fmla="*/ -1784 w 913"/>
                <a:gd name="connsiteY0" fmla="*/ -1573 h 913"/>
                <a:gd name="connsiteX1" fmla="*/ -2697 w 913"/>
                <a:gd name="connsiteY1" fmla="*/ -660 h 913"/>
                <a:gd name="connsiteX2" fmla="*/ -1784 w 913"/>
                <a:gd name="connsiteY2" fmla="*/ -1573 h 913"/>
              </a:gdLst>
              <a:ahLst/>
              <a:cxnLst>
                <a:cxn ang="0">
                  <a:pos x="connsiteX0" y="connsiteY0"/>
                </a:cxn>
                <a:cxn ang="0">
                  <a:pos x="connsiteX1" y="connsiteY1"/>
                </a:cxn>
                <a:cxn ang="0">
                  <a:pos x="connsiteX2" y="connsiteY2"/>
                </a:cxn>
              </a:cxnLst>
              <a:rect l="l" t="t" r="r" b="b"/>
              <a:pathLst>
                <a:path w="913" h="913">
                  <a:moveTo>
                    <a:pt x="-1784" y="-1573"/>
                  </a:moveTo>
                  <a:cubicBezTo>
                    <a:pt x="-2093" y="-1277"/>
                    <a:pt x="-2389" y="-968"/>
                    <a:pt x="-2697" y="-660"/>
                  </a:cubicBezTo>
                  <a:cubicBezTo>
                    <a:pt x="-2352" y="-968"/>
                    <a:pt x="-2056" y="-1277"/>
                    <a:pt x="-1784" y="-1573"/>
                  </a:cubicBezTo>
                  <a:close/>
                </a:path>
              </a:pathLst>
            </a:custGeom>
            <a:solidFill>
              <a:srgbClr val="020202"/>
            </a:solidFill>
            <a:ln w="1231" cap="flat">
              <a:noFill/>
              <a:prstDash val="solid"/>
              <a:miter/>
            </a:ln>
          </p:spPr>
          <p:txBody>
            <a:bodyPr rtlCol="0" anchor="ctr"/>
            <a:lstStyle/>
            <a:p>
              <a:endParaRPr lang="es-CO"/>
            </a:p>
          </p:txBody>
        </p:sp>
        <p:sp>
          <p:nvSpPr>
            <p:cNvPr id="706" name="Freeform: Shape 705">
              <a:extLst>
                <a:ext uri="{FF2B5EF4-FFF2-40B4-BE49-F238E27FC236}">
                  <a16:creationId xmlns:a16="http://schemas.microsoft.com/office/drawing/2014/main" id="{711E7589-77CE-DA01-DA10-7FE7CAB624A7}"/>
                </a:ext>
              </a:extLst>
            </p:cNvPr>
            <p:cNvSpPr/>
            <p:nvPr/>
          </p:nvSpPr>
          <p:spPr>
            <a:xfrm>
              <a:off x="-932888" y="7439909"/>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707" name="Freeform: Shape 706">
              <a:extLst>
                <a:ext uri="{FF2B5EF4-FFF2-40B4-BE49-F238E27FC236}">
                  <a16:creationId xmlns:a16="http://schemas.microsoft.com/office/drawing/2014/main" id="{CF36B8B4-DEAC-09C9-0C17-414B9329C58E}"/>
                </a:ext>
              </a:extLst>
            </p:cNvPr>
            <p:cNvSpPr/>
            <p:nvPr/>
          </p:nvSpPr>
          <p:spPr>
            <a:xfrm>
              <a:off x="-933802" y="7449054"/>
              <a:ext cx="913" cy="913"/>
            </a:xfrm>
            <a:custGeom>
              <a:avLst/>
              <a:gdLst>
                <a:gd name="connsiteX0" fmla="*/ -1784 w 913"/>
                <a:gd name="connsiteY0" fmla="*/ -1573 h 913"/>
                <a:gd name="connsiteX1" fmla="*/ -2697 w 913"/>
                <a:gd name="connsiteY1" fmla="*/ -660 h 913"/>
              </a:gdLst>
              <a:ahLst/>
              <a:cxnLst>
                <a:cxn ang="0">
                  <a:pos x="connsiteX0" y="connsiteY0"/>
                </a:cxn>
                <a:cxn ang="0">
                  <a:pos x="connsiteX1" y="connsiteY1"/>
                </a:cxn>
              </a:cxnLst>
              <a:rect l="l" t="t" r="r" b="b"/>
              <a:pathLst>
                <a:path w="913" h="913">
                  <a:moveTo>
                    <a:pt x="-1784" y="-1573"/>
                  </a:moveTo>
                  <a:lnTo>
                    <a:pt x="-2697" y="-660"/>
                  </a:lnTo>
                  <a:close/>
                </a:path>
              </a:pathLst>
            </a:custGeom>
            <a:solidFill>
              <a:srgbClr val="020202"/>
            </a:solidFill>
            <a:ln w="1231" cap="flat">
              <a:noFill/>
              <a:prstDash val="solid"/>
              <a:miter/>
            </a:ln>
          </p:spPr>
          <p:txBody>
            <a:bodyPr rtlCol="0" anchor="ctr"/>
            <a:lstStyle/>
            <a:p>
              <a:endParaRPr lang="es-CO"/>
            </a:p>
          </p:txBody>
        </p:sp>
        <p:sp>
          <p:nvSpPr>
            <p:cNvPr id="708" name="Freeform: Shape 707">
              <a:extLst>
                <a:ext uri="{FF2B5EF4-FFF2-40B4-BE49-F238E27FC236}">
                  <a16:creationId xmlns:a16="http://schemas.microsoft.com/office/drawing/2014/main" id="{6359A7F8-3D8E-2FF4-DA61-73D56F67D6A6}"/>
                </a:ext>
              </a:extLst>
            </p:cNvPr>
            <p:cNvSpPr/>
            <p:nvPr/>
          </p:nvSpPr>
          <p:spPr>
            <a:xfrm>
              <a:off x="-933802" y="7451843"/>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709" name="Freeform: Shape 708">
              <a:extLst>
                <a:ext uri="{FF2B5EF4-FFF2-40B4-BE49-F238E27FC236}">
                  <a16:creationId xmlns:a16="http://schemas.microsoft.com/office/drawing/2014/main" id="{285CF9E4-5D6D-D8BD-A834-0A575CD85C2F}"/>
                </a:ext>
              </a:extLst>
            </p:cNvPr>
            <p:cNvSpPr/>
            <p:nvPr/>
          </p:nvSpPr>
          <p:spPr>
            <a:xfrm>
              <a:off x="-933802" y="7473738"/>
              <a:ext cx="913" cy="913"/>
            </a:xfrm>
            <a:custGeom>
              <a:avLst/>
              <a:gdLst>
                <a:gd name="connsiteX0" fmla="*/ -1784 w 913"/>
                <a:gd name="connsiteY0" fmla="*/ -1573 h 913"/>
                <a:gd name="connsiteX1" fmla="*/ -2697 w 913"/>
                <a:gd name="connsiteY1" fmla="*/ -660 h 913"/>
              </a:gdLst>
              <a:ahLst/>
              <a:cxnLst>
                <a:cxn ang="0">
                  <a:pos x="connsiteX0" y="connsiteY0"/>
                </a:cxn>
                <a:cxn ang="0">
                  <a:pos x="connsiteX1" y="connsiteY1"/>
                </a:cxn>
              </a:cxnLst>
              <a:rect l="l" t="t" r="r" b="b"/>
              <a:pathLst>
                <a:path w="913" h="913">
                  <a:moveTo>
                    <a:pt x="-1784" y="-1573"/>
                  </a:moveTo>
                  <a:lnTo>
                    <a:pt x="-2697" y="-660"/>
                  </a:lnTo>
                  <a:close/>
                </a:path>
              </a:pathLst>
            </a:custGeom>
            <a:solidFill>
              <a:srgbClr val="020202"/>
            </a:solidFill>
            <a:ln w="1231" cap="flat">
              <a:noFill/>
              <a:prstDash val="solid"/>
              <a:miter/>
            </a:ln>
          </p:spPr>
          <p:txBody>
            <a:bodyPr rtlCol="0" anchor="ctr"/>
            <a:lstStyle/>
            <a:p>
              <a:endParaRPr lang="es-CO"/>
            </a:p>
          </p:txBody>
        </p:sp>
        <p:sp>
          <p:nvSpPr>
            <p:cNvPr id="710" name="Freeform: Shape 709">
              <a:extLst>
                <a:ext uri="{FF2B5EF4-FFF2-40B4-BE49-F238E27FC236}">
                  <a16:creationId xmlns:a16="http://schemas.microsoft.com/office/drawing/2014/main" id="{DE1CE0DB-3565-3958-881B-FAD03D495BBE}"/>
                </a:ext>
              </a:extLst>
            </p:cNvPr>
            <p:cNvSpPr/>
            <p:nvPr/>
          </p:nvSpPr>
          <p:spPr>
            <a:xfrm>
              <a:off x="-933802" y="7478305"/>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389" y="-1264"/>
                    <a:pt x="-2093" y="-956"/>
                    <a:pt x="-1784" y="-660"/>
                  </a:cubicBezTo>
                  <a:cubicBezTo>
                    <a:pt x="-2142" y="-956"/>
                    <a:pt x="-2389" y="-1264"/>
                    <a:pt x="-2697" y="-1573"/>
                  </a:cubicBezTo>
                  <a:close/>
                </a:path>
              </a:pathLst>
            </a:custGeom>
            <a:solidFill>
              <a:srgbClr val="020202"/>
            </a:solidFill>
            <a:ln w="1231" cap="flat">
              <a:noFill/>
              <a:prstDash val="solid"/>
              <a:miter/>
            </a:ln>
          </p:spPr>
          <p:txBody>
            <a:bodyPr rtlCol="0" anchor="ctr"/>
            <a:lstStyle/>
            <a:p>
              <a:endParaRPr lang="es-CO"/>
            </a:p>
          </p:txBody>
        </p:sp>
        <p:sp>
          <p:nvSpPr>
            <p:cNvPr id="711" name="Freeform: Shape 710">
              <a:extLst>
                <a:ext uri="{FF2B5EF4-FFF2-40B4-BE49-F238E27FC236}">
                  <a16:creationId xmlns:a16="http://schemas.microsoft.com/office/drawing/2014/main" id="{62E54BC9-2E1C-DD00-2908-CC4E47BA3357}"/>
                </a:ext>
              </a:extLst>
            </p:cNvPr>
            <p:cNvSpPr/>
            <p:nvPr/>
          </p:nvSpPr>
          <p:spPr>
            <a:xfrm>
              <a:off x="-932925" y="7485624"/>
              <a:ext cx="913" cy="913"/>
            </a:xfrm>
            <a:custGeom>
              <a:avLst/>
              <a:gdLst>
                <a:gd name="connsiteX0" fmla="*/ -1784 w 913"/>
                <a:gd name="connsiteY0" fmla="*/ -1573 h 913"/>
                <a:gd name="connsiteX1" fmla="*/ -2697 w 913"/>
                <a:gd name="connsiteY1" fmla="*/ -660 h 913"/>
              </a:gdLst>
              <a:ahLst/>
              <a:cxnLst>
                <a:cxn ang="0">
                  <a:pos x="connsiteX0" y="connsiteY0"/>
                </a:cxn>
                <a:cxn ang="0">
                  <a:pos x="connsiteX1" y="connsiteY1"/>
                </a:cxn>
              </a:cxnLst>
              <a:rect l="l" t="t" r="r" b="b"/>
              <a:pathLst>
                <a:path w="913" h="913">
                  <a:moveTo>
                    <a:pt x="-1784" y="-1573"/>
                  </a:moveTo>
                  <a:lnTo>
                    <a:pt x="-2697" y="-660"/>
                  </a:lnTo>
                  <a:close/>
                </a:path>
              </a:pathLst>
            </a:custGeom>
            <a:solidFill>
              <a:srgbClr val="020202"/>
            </a:solidFill>
            <a:ln w="1231" cap="flat">
              <a:noFill/>
              <a:prstDash val="solid"/>
              <a:miter/>
            </a:ln>
          </p:spPr>
          <p:txBody>
            <a:bodyPr rtlCol="0" anchor="ctr"/>
            <a:lstStyle/>
            <a:p>
              <a:endParaRPr lang="es-CO"/>
            </a:p>
          </p:txBody>
        </p:sp>
        <p:sp>
          <p:nvSpPr>
            <p:cNvPr id="712" name="Freeform: Shape 711">
              <a:extLst>
                <a:ext uri="{FF2B5EF4-FFF2-40B4-BE49-F238E27FC236}">
                  <a16:creationId xmlns:a16="http://schemas.microsoft.com/office/drawing/2014/main" id="{52A9CC3A-1580-9A7F-7127-ED2B2B21E97A}"/>
                </a:ext>
              </a:extLst>
            </p:cNvPr>
            <p:cNvSpPr/>
            <p:nvPr/>
          </p:nvSpPr>
          <p:spPr>
            <a:xfrm>
              <a:off x="-931062" y="7504828"/>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713" name="Freeform: Shape 712">
              <a:extLst>
                <a:ext uri="{FF2B5EF4-FFF2-40B4-BE49-F238E27FC236}">
                  <a16:creationId xmlns:a16="http://schemas.microsoft.com/office/drawing/2014/main" id="{7C935FA5-6B97-49A8-D7BB-1DB745441E82}"/>
                </a:ext>
              </a:extLst>
            </p:cNvPr>
            <p:cNvSpPr/>
            <p:nvPr/>
          </p:nvSpPr>
          <p:spPr>
            <a:xfrm>
              <a:off x="-930148" y="7505742"/>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389" y="-1277"/>
                    <a:pt x="-2080" y="-968"/>
                    <a:pt x="-1784" y="-660"/>
                  </a:cubicBezTo>
                  <a:cubicBezTo>
                    <a:pt x="-2093" y="-968"/>
                    <a:pt x="-2389" y="-1277"/>
                    <a:pt x="-2697" y="-1573"/>
                  </a:cubicBezTo>
                  <a:close/>
                </a:path>
              </a:pathLst>
            </a:custGeom>
            <a:solidFill>
              <a:srgbClr val="020202"/>
            </a:solidFill>
            <a:ln w="1231" cap="flat">
              <a:noFill/>
              <a:prstDash val="solid"/>
              <a:miter/>
            </a:ln>
          </p:spPr>
          <p:txBody>
            <a:bodyPr rtlCol="0" anchor="ctr"/>
            <a:lstStyle/>
            <a:p>
              <a:endParaRPr lang="es-CO"/>
            </a:p>
          </p:txBody>
        </p:sp>
        <p:sp>
          <p:nvSpPr>
            <p:cNvPr id="714" name="Freeform: Shape 713">
              <a:extLst>
                <a:ext uri="{FF2B5EF4-FFF2-40B4-BE49-F238E27FC236}">
                  <a16:creationId xmlns:a16="http://schemas.microsoft.com/office/drawing/2014/main" id="{776A5148-2EAA-13A8-555A-1952144BA09F}"/>
                </a:ext>
              </a:extLst>
            </p:cNvPr>
            <p:cNvSpPr/>
            <p:nvPr/>
          </p:nvSpPr>
          <p:spPr>
            <a:xfrm>
              <a:off x="-925569" y="7521280"/>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715" name="Freeform: Shape 714">
              <a:extLst>
                <a:ext uri="{FF2B5EF4-FFF2-40B4-BE49-F238E27FC236}">
                  <a16:creationId xmlns:a16="http://schemas.microsoft.com/office/drawing/2014/main" id="{3D0B8D33-F8FE-9166-983A-528C4FE171F6}"/>
                </a:ext>
              </a:extLst>
            </p:cNvPr>
            <p:cNvSpPr/>
            <p:nvPr/>
          </p:nvSpPr>
          <p:spPr>
            <a:xfrm>
              <a:off x="-924607" y="7522194"/>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401" y="-1264"/>
                    <a:pt x="-2093" y="-968"/>
                    <a:pt x="-1784" y="-660"/>
                  </a:cubicBezTo>
                  <a:cubicBezTo>
                    <a:pt x="-2142" y="-968"/>
                    <a:pt x="-2451" y="-1264"/>
                    <a:pt x="-2697" y="-1573"/>
                  </a:cubicBezTo>
                  <a:close/>
                </a:path>
              </a:pathLst>
            </a:custGeom>
            <a:solidFill>
              <a:srgbClr val="020202"/>
            </a:solidFill>
            <a:ln w="1231" cap="flat">
              <a:noFill/>
              <a:prstDash val="solid"/>
              <a:miter/>
            </a:ln>
          </p:spPr>
          <p:txBody>
            <a:bodyPr rtlCol="0" anchor="ctr"/>
            <a:lstStyle/>
            <a:p>
              <a:endParaRPr lang="es-CO"/>
            </a:p>
          </p:txBody>
        </p:sp>
        <p:sp>
          <p:nvSpPr>
            <p:cNvPr id="716" name="Freeform: Shape 715">
              <a:extLst>
                <a:ext uri="{FF2B5EF4-FFF2-40B4-BE49-F238E27FC236}">
                  <a16:creationId xmlns:a16="http://schemas.microsoft.com/office/drawing/2014/main" id="{3DAB1EE1-6426-1932-30B3-19C51E43423A}"/>
                </a:ext>
              </a:extLst>
            </p:cNvPr>
            <p:cNvSpPr/>
            <p:nvPr/>
          </p:nvSpPr>
          <p:spPr>
            <a:xfrm>
              <a:off x="-922830" y="7524934"/>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717" name="Freeform: Shape 716">
              <a:extLst>
                <a:ext uri="{FF2B5EF4-FFF2-40B4-BE49-F238E27FC236}">
                  <a16:creationId xmlns:a16="http://schemas.microsoft.com/office/drawing/2014/main" id="{D50F487F-0EEB-8677-144C-1920BD349A2F}"/>
                </a:ext>
              </a:extLst>
            </p:cNvPr>
            <p:cNvSpPr/>
            <p:nvPr/>
          </p:nvSpPr>
          <p:spPr>
            <a:xfrm>
              <a:off x="-921916" y="7528599"/>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389" y="-1277"/>
                    <a:pt x="-2093" y="-968"/>
                    <a:pt x="-1784" y="-660"/>
                  </a:cubicBezTo>
                  <a:cubicBezTo>
                    <a:pt x="-2093" y="-968"/>
                    <a:pt x="-2389" y="-1277"/>
                    <a:pt x="-2697" y="-1573"/>
                  </a:cubicBezTo>
                  <a:close/>
                </a:path>
              </a:pathLst>
            </a:custGeom>
            <a:solidFill>
              <a:srgbClr val="020202"/>
            </a:solidFill>
            <a:ln w="1231" cap="flat">
              <a:noFill/>
              <a:prstDash val="solid"/>
              <a:miter/>
            </a:ln>
          </p:spPr>
          <p:txBody>
            <a:bodyPr rtlCol="0" anchor="ctr"/>
            <a:lstStyle/>
            <a:p>
              <a:endParaRPr lang="es-CO"/>
            </a:p>
          </p:txBody>
        </p:sp>
        <p:sp>
          <p:nvSpPr>
            <p:cNvPr id="718" name="Freeform: Shape 717">
              <a:extLst>
                <a:ext uri="{FF2B5EF4-FFF2-40B4-BE49-F238E27FC236}">
                  <a16:creationId xmlns:a16="http://schemas.microsoft.com/office/drawing/2014/main" id="{0985E6D6-452E-D392-726A-0308301F4C7C}"/>
                </a:ext>
              </a:extLst>
            </p:cNvPr>
            <p:cNvSpPr/>
            <p:nvPr/>
          </p:nvSpPr>
          <p:spPr>
            <a:xfrm>
              <a:off x="-919176" y="7535906"/>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719" name="Freeform: Shape 718">
              <a:extLst>
                <a:ext uri="{FF2B5EF4-FFF2-40B4-BE49-F238E27FC236}">
                  <a16:creationId xmlns:a16="http://schemas.microsoft.com/office/drawing/2014/main" id="{71AF79F2-FF3D-F9E4-FBAC-38308FAE73F5}"/>
                </a:ext>
              </a:extLst>
            </p:cNvPr>
            <p:cNvSpPr/>
            <p:nvPr/>
          </p:nvSpPr>
          <p:spPr>
            <a:xfrm>
              <a:off x="-918263" y="7536819"/>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720" name="Freeform: Shape 719">
              <a:extLst>
                <a:ext uri="{FF2B5EF4-FFF2-40B4-BE49-F238E27FC236}">
                  <a16:creationId xmlns:a16="http://schemas.microsoft.com/office/drawing/2014/main" id="{B3A1742E-3CC9-4D32-BF69-83F8382E3651}"/>
                </a:ext>
              </a:extLst>
            </p:cNvPr>
            <p:cNvSpPr/>
            <p:nvPr/>
          </p:nvSpPr>
          <p:spPr>
            <a:xfrm>
              <a:off x="-913684" y="7546878"/>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401" y="-1264"/>
                    <a:pt x="-2093" y="-956"/>
                    <a:pt x="-1784" y="-660"/>
                  </a:cubicBezTo>
                  <a:cubicBezTo>
                    <a:pt x="-2093" y="-956"/>
                    <a:pt x="-2401" y="-1264"/>
                    <a:pt x="-2697" y="-1573"/>
                  </a:cubicBezTo>
                  <a:close/>
                </a:path>
              </a:pathLst>
            </a:custGeom>
            <a:solidFill>
              <a:srgbClr val="020202"/>
            </a:solidFill>
            <a:ln w="1231" cap="flat">
              <a:noFill/>
              <a:prstDash val="solid"/>
              <a:miter/>
            </a:ln>
          </p:spPr>
          <p:txBody>
            <a:bodyPr rtlCol="0" anchor="ctr"/>
            <a:lstStyle/>
            <a:p>
              <a:endParaRPr lang="es-CO"/>
            </a:p>
          </p:txBody>
        </p:sp>
        <p:sp>
          <p:nvSpPr>
            <p:cNvPr id="721" name="Freeform: Shape 720">
              <a:extLst>
                <a:ext uri="{FF2B5EF4-FFF2-40B4-BE49-F238E27FC236}">
                  <a16:creationId xmlns:a16="http://schemas.microsoft.com/office/drawing/2014/main" id="{F3367F5A-040D-1015-87A1-5E7784F8D114}"/>
                </a:ext>
              </a:extLst>
            </p:cNvPr>
            <p:cNvSpPr/>
            <p:nvPr/>
          </p:nvSpPr>
          <p:spPr>
            <a:xfrm>
              <a:off x="-912770" y="7547791"/>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401" y="-1264"/>
                    <a:pt x="-2093" y="-956"/>
                    <a:pt x="-1784" y="-660"/>
                  </a:cubicBezTo>
                  <a:cubicBezTo>
                    <a:pt x="-2093" y="-956"/>
                    <a:pt x="-2401" y="-1252"/>
                    <a:pt x="-2697" y="-1573"/>
                  </a:cubicBezTo>
                  <a:close/>
                </a:path>
              </a:pathLst>
            </a:custGeom>
            <a:solidFill>
              <a:srgbClr val="020202"/>
            </a:solidFill>
            <a:ln w="1231" cap="flat">
              <a:noFill/>
              <a:prstDash val="solid"/>
              <a:miter/>
            </a:ln>
          </p:spPr>
          <p:txBody>
            <a:bodyPr rtlCol="0" anchor="ctr"/>
            <a:lstStyle/>
            <a:p>
              <a:endParaRPr lang="es-CO"/>
            </a:p>
          </p:txBody>
        </p:sp>
        <p:sp>
          <p:nvSpPr>
            <p:cNvPr id="722" name="Freeform: Shape 721">
              <a:extLst>
                <a:ext uri="{FF2B5EF4-FFF2-40B4-BE49-F238E27FC236}">
                  <a16:creationId xmlns:a16="http://schemas.microsoft.com/office/drawing/2014/main" id="{8C71D7A8-1D4B-1940-8FCE-9D484C4C0ADE}"/>
                </a:ext>
              </a:extLst>
            </p:cNvPr>
            <p:cNvSpPr/>
            <p:nvPr/>
          </p:nvSpPr>
          <p:spPr>
            <a:xfrm>
              <a:off x="-910031" y="7549618"/>
              <a:ext cx="913" cy="925"/>
            </a:xfrm>
            <a:custGeom>
              <a:avLst/>
              <a:gdLst>
                <a:gd name="connsiteX0" fmla="*/ -2697 w 913"/>
                <a:gd name="connsiteY0" fmla="*/ -1573 h 925"/>
                <a:gd name="connsiteX1" fmla="*/ -1784 w 913"/>
                <a:gd name="connsiteY1" fmla="*/ -647 h 925"/>
              </a:gdLst>
              <a:ahLst/>
              <a:cxnLst>
                <a:cxn ang="0">
                  <a:pos x="connsiteX0" y="connsiteY0"/>
                </a:cxn>
                <a:cxn ang="0">
                  <a:pos x="connsiteX1" y="connsiteY1"/>
                </a:cxn>
              </a:cxnLst>
              <a:rect l="l" t="t" r="r" b="b"/>
              <a:pathLst>
                <a:path w="913" h="925">
                  <a:moveTo>
                    <a:pt x="-2697" y="-1573"/>
                  </a:moveTo>
                  <a:lnTo>
                    <a:pt x="-1784" y="-647"/>
                  </a:lnTo>
                  <a:close/>
                </a:path>
              </a:pathLst>
            </a:custGeom>
            <a:solidFill>
              <a:srgbClr val="020202"/>
            </a:solidFill>
            <a:ln w="1231" cap="flat">
              <a:noFill/>
              <a:prstDash val="solid"/>
              <a:miter/>
            </a:ln>
          </p:spPr>
          <p:txBody>
            <a:bodyPr rtlCol="0" anchor="ctr"/>
            <a:lstStyle/>
            <a:p>
              <a:endParaRPr lang="es-CO"/>
            </a:p>
          </p:txBody>
        </p:sp>
        <p:sp>
          <p:nvSpPr>
            <p:cNvPr id="723" name="Freeform: Shape 722">
              <a:extLst>
                <a:ext uri="{FF2B5EF4-FFF2-40B4-BE49-F238E27FC236}">
                  <a16:creationId xmlns:a16="http://schemas.microsoft.com/office/drawing/2014/main" id="{E6CA42BD-ACD3-675A-B3EE-94581D94D8C1}"/>
                </a:ext>
              </a:extLst>
            </p:cNvPr>
            <p:cNvSpPr/>
            <p:nvPr/>
          </p:nvSpPr>
          <p:spPr>
            <a:xfrm>
              <a:off x="-908204" y="7551457"/>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724" name="Freeform: Shape 723">
              <a:extLst>
                <a:ext uri="{FF2B5EF4-FFF2-40B4-BE49-F238E27FC236}">
                  <a16:creationId xmlns:a16="http://schemas.microsoft.com/office/drawing/2014/main" id="{F39E2857-9064-1F54-0CDF-FDD099B0A179}"/>
                </a:ext>
              </a:extLst>
            </p:cNvPr>
            <p:cNvSpPr/>
            <p:nvPr/>
          </p:nvSpPr>
          <p:spPr>
            <a:xfrm>
              <a:off x="-904551" y="7558764"/>
              <a:ext cx="913" cy="913"/>
            </a:xfrm>
            <a:custGeom>
              <a:avLst/>
              <a:gdLst>
                <a:gd name="connsiteX0" fmla="*/ -2697 w 913"/>
                <a:gd name="connsiteY0" fmla="*/ -1573 h 913"/>
                <a:gd name="connsiteX1" fmla="*/ -1784 w 913"/>
                <a:gd name="connsiteY1" fmla="*/ -659 h 913"/>
              </a:gdLst>
              <a:ahLst/>
              <a:cxnLst>
                <a:cxn ang="0">
                  <a:pos x="connsiteX0" y="connsiteY0"/>
                </a:cxn>
                <a:cxn ang="0">
                  <a:pos x="connsiteX1" y="connsiteY1"/>
                </a:cxn>
              </a:cxnLst>
              <a:rect l="l" t="t" r="r" b="b"/>
              <a:pathLst>
                <a:path w="913" h="913">
                  <a:moveTo>
                    <a:pt x="-2697" y="-1573"/>
                  </a:moveTo>
                  <a:lnTo>
                    <a:pt x="-1784" y="-659"/>
                  </a:lnTo>
                  <a:close/>
                </a:path>
              </a:pathLst>
            </a:custGeom>
            <a:solidFill>
              <a:srgbClr val="020202"/>
            </a:solidFill>
            <a:ln w="1231" cap="flat">
              <a:noFill/>
              <a:prstDash val="solid"/>
              <a:miter/>
            </a:ln>
          </p:spPr>
          <p:txBody>
            <a:bodyPr rtlCol="0" anchor="ctr"/>
            <a:lstStyle/>
            <a:p>
              <a:endParaRPr lang="es-CO"/>
            </a:p>
          </p:txBody>
        </p:sp>
        <p:sp>
          <p:nvSpPr>
            <p:cNvPr id="725" name="Freeform: Shape 724">
              <a:extLst>
                <a:ext uri="{FF2B5EF4-FFF2-40B4-BE49-F238E27FC236}">
                  <a16:creationId xmlns:a16="http://schemas.microsoft.com/office/drawing/2014/main" id="{B64E0282-3C18-90BB-C786-9307BDE91B92}"/>
                </a:ext>
              </a:extLst>
            </p:cNvPr>
            <p:cNvSpPr/>
            <p:nvPr/>
          </p:nvSpPr>
          <p:spPr>
            <a:xfrm>
              <a:off x="-897232" y="7564256"/>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726" name="Freeform: Shape 725">
              <a:extLst>
                <a:ext uri="{FF2B5EF4-FFF2-40B4-BE49-F238E27FC236}">
                  <a16:creationId xmlns:a16="http://schemas.microsoft.com/office/drawing/2014/main" id="{6B3B0ACA-532C-4297-D9FD-C79888E0DEC0}"/>
                </a:ext>
              </a:extLst>
            </p:cNvPr>
            <p:cNvSpPr/>
            <p:nvPr/>
          </p:nvSpPr>
          <p:spPr>
            <a:xfrm>
              <a:off x="-893579" y="7569736"/>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727" name="Freeform: Shape 726">
              <a:extLst>
                <a:ext uri="{FF2B5EF4-FFF2-40B4-BE49-F238E27FC236}">
                  <a16:creationId xmlns:a16="http://schemas.microsoft.com/office/drawing/2014/main" id="{D3B11C4A-BADA-C464-DA5C-4938AC620C9B}"/>
                </a:ext>
              </a:extLst>
            </p:cNvPr>
            <p:cNvSpPr/>
            <p:nvPr/>
          </p:nvSpPr>
          <p:spPr>
            <a:xfrm>
              <a:off x="-888086" y="7572476"/>
              <a:ext cx="913" cy="925"/>
            </a:xfrm>
            <a:custGeom>
              <a:avLst/>
              <a:gdLst>
                <a:gd name="connsiteX0" fmla="*/ -2697 w 913"/>
                <a:gd name="connsiteY0" fmla="*/ -1573 h 925"/>
                <a:gd name="connsiteX1" fmla="*/ -1784 w 913"/>
                <a:gd name="connsiteY1" fmla="*/ -647 h 925"/>
              </a:gdLst>
              <a:ahLst/>
              <a:cxnLst>
                <a:cxn ang="0">
                  <a:pos x="connsiteX0" y="connsiteY0"/>
                </a:cxn>
                <a:cxn ang="0">
                  <a:pos x="connsiteX1" y="connsiteY1"/>
                </a:cxn>
              </a:cxnLst>
              <a:rect l="l" t="t" r="r" b="b"/>
              <a:pathLst>
                <a:path w="913" h="925">
                  <a:moveTo>
                    <a:pt x="-2697" y="-1573"/>
                  </a:moveTo>
                  <a:lnTo>
                    <a:pt x="-1784" y="-647"/>
                  </a:lnTo>
                  <a:close/>
                </a:path>
              </a:pathLst>
            </a:custGeom>
            <a:solidFill>
              <a:srgbClr val="020202"/>
            </a:solidFill>
            <a:ln w="1231" cap="flat">
              <a:noFill/>
              <a:prstDash val="solid"/>
              <a:miter/>
            </a:ln>
          </p:spPr>
          <p:txBody>
            <a:bodyPr rtlCol="0" anchor="ctr"/>
            <a:lstStyle/>
            <a:p>
              <a:endParaRPr lang="es-CO"/>
            </a:p>
          </p:txBody>
        </p:sp>
        <p:sp>
          <p:nvSpPr>
            <p:cNvPr id="728" name="Freeform: Shape 727">
              <a:extLst>
                <a:ext uri="{FF2B5EF4-FFF2-40B4-BE49-F238E27FC236}">
                  <a16:creationId xmlns:a16="http://schemas.microsoft.com/office/drawing/2014/main" id="{BAEB33B6-5774-D780-B279-953145815461}"/>
                </a:ext>
              </a:extLst>
            </p:cNvPr>
            <p:cNvSpPr/>
            <p:nvPr/>
          </p:nvSpPr>
          <p:spPr>
            <a:xfrm>
              <a:off x="-884433" y="7576141"/>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389" y="-1277"/>
                    <a:pt x="-2093" y="-968"/>
                    <a:pt x="-1784" y="-660"/>
                  </a:cubicBezTo>
                  <a:cubicBezTo>
                    <a:pt x="-2142" y="-968"/>
                    <a:pt x="-2389" y="-1215"/>
                    <a:pt x="-2697" y="-1573"/>
                  </a:cubicBezTo>
                  <a:close/>
                </a:path>
              </a:pathLst>
            </a:custGeom>
            <a:solidFill>
              <a:srgbClr val="020202"/>
            </a:solidFill>
            <a:ln w="1231" cap="flat">
              <a:noFill/>
              <a:prstDash val="solid"/>
              <a:miter/>
            </a:ln>
          </p:spPr>
          <p:txBody>
            <a:bodyPr rtlCol="0" anchor="ctr"/>
            <a:lstStyle/>
            <a:p>
              <a:endParaRPr lang="es-CO"/>
            </a:p>
          </p:txBody>
        </p:sp>
        <p:sp>
          <p:nvSpPr>
            <p:cNvPr id="729" name="Freeform: Shape 728">
              <a:extLst>
                <a:ext uri="{FF2B5EF4-FFF2-40B4-BE49-F238E27FC236}">
                  <a16:creationId xmlns:a16="http://schemas.microsoft.com/office/drawing/2014/main" id="{43630402-1709-8046-504B-07CDA64DBDF9}"/>
                </a:ext>
              </a:extLst>
            </p:cNvPr>
            <p:cNvSpPr/>
            <p:nvPr/>
          </p:nvSpPr>
          <p:spPr>
            <a:xfrm>
              <a:off x="-881693" y="7579795"/>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730" name="Freeform: Shape 729">
              <a:extLst>
                <a:ext uri="{FF2B5EF4-FFF2-40B4-BE49-F238E27FC236}">
                  <a16:creationId xmlns:a16="http://schemas.microsoft.com/office/drawing/2014/main" id="{056888B6-B2AE-8A8B-94CD-1663AD810AEF}"/>
                </a:ext>
              </a:extLst>
            </p:cNvPr>
            <p:cNvSpPr/>
            <p:nvPr/>
          </p:nvSpPr>
          <p:spPr>
            <a:xfrm>
              <a:off x="-876201" y="7580708"/>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731" name="Freeform: Shape 730">
              <a:extLst>
                <a:ext uri="{FF2B5EF4-FFF2-40B4-BE49-F238E27FC236}">
                  <a16:creationId xmlns:a16="http://schemas.microsoft.com/office/drawing/2014/main" id="{DCC303FC-CBBC-282D-2554-495E8FD1CA43}"/>
                </a:ext>
              </a:extLst>
            </p:cNvPr>
            <p:cNvSpPr/>
            <p:nvPr/>
          </p:nvSpPr>
          <p:spPr>
            <a:xfrm>
              <a:off x="-873461" y="7582535"/>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732" name="Freeform: Shape 731">
              <a:extLst>
                <a:ext uri="{FF2B5EF4-FFF2-40B4-BE49-F238E27FC236}">
                  <a16:creationId xmlns:a16="http://schemas.microsoft.com/office/drawing/2014/main" id="{0DC2BCDE-1A01-91E3-C126-63E3A18E2353}"/>
                </a:ext>
              </a:extLst>
            </p:cNvPr>
            <p:cNvSpPr/>
            <p:nvPr/>
          </p:nvSpPr>
          <p:spPr>
            <a:xfrm>
              <a:off x="-870721" y="7585287"/>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733" name="Freeform: Shape 732">
              <a:extLst>
                <a:ext uri="{FF2B5EF4-FFF2-40B4-BE49-F238E27FC236}">
                  <a16:creationId xmlns:a16="http://schemas.microsoft.com/office/drawing/2014/main" id="{04AF43A6-18A6-60B2-7005-2A6AE5BE7832}"/>
                </a:ext>
              </a:extLst>
            </p:cNvPr>
            <p:cNvSpPr/>
            <p:nvPr/>
          </p:nvSpPr>
          <p:spPr>
            <a:xfrm>
              <a:off x="-867067" y="7586200"/>
              <a:ext cx="925" cy="913"/>
            </a:xfrm>
            <a:custGeom>
              <a:avLst/>
              <a:gdLst>
                <a:gd name="connsiteX0" fmla="*/ -2697 w 925"/>
                <a:gd name="connsiteY0" fmla="*/ -1573 h 913"/>
                <a:gd name="connsiteX1" fmla="*/ -1772 w 925"/>
                <a:gd name="connsiteY1" fmla="*/ -660 h 913"/>
              </a:gdLst>
              <a:ahLst/>
              <a:cxnLst>
                <a:cxn ang="0">
                  <a:pos x="connsiteX0" y="connsiteY0"/>
                </a:cxn>
                <a:cxn ang="0">
                  <a:pos x="connsiteX1" y="connsiteY1"/>
                </a:cxn>
              </a:cxnLst>
              <a:rect l="l" t="t" r="r" b="b"/>
              <a:pathLst>
                <a:path w="925" h="913">
                  <a:moveTo>
                    <a:pt x="-2697" y="-1573"/>
                  </a:moveTo>
                  <a:lnTo>
                    <a:pt x="-1772" y="-660"/>
                  </a:lnTo>
                  <a:close/>
                </a:path>
              </a:pathLst>
            </a:custGeom>
            <a:solidFill>
              <a:srgbClr val="020202"/>
            </a:solidFill>
            <a:ln w="1231" cap="flat">
              <a:noFill/>
              <a:prstDash val="solid"/>
              <a:miter/>
            </a:ln>
          </p:spPr>
          <p:txBody>
            <a:bodyPr rtlCol="0" anchor="ctr"/>
            <a:lstStyle/>
            <a:p>
              <a:endParaRPr lang="es-CO"/>
            </a:p>
          </p:txBody>
        </p:sp>
        <p:sp>
          <p:nvSpPr>
            <p:cNvPr id="734" name="Freeform: Shape 733">
              <a:extLst>
                <a:ext uri="{FF2B5EF4-FFF2-40B4-BE49-F238E27FC236}">
                  <a16:creationId xmlns:a16="http://schemas.microsoft.com/office/drawing/2014/main" id="{FB06B747-A85F-1DE7-8B09-791887950209}"/>
                </a:ext>
              </a:extLst>
            </p:cNvPr>
            <p:cNvSpPr/>
            <p:nvPr/>
          </p:nvSpPr>
          <p:spPr>
            <a:xfrm>
              <a:off x="-864315" y="7587114"/>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735" name="Freeform: Shape 734">
              <a:extLst>
                <a:ext uri="{FF2B5EF4-FFF2-40B4-BE49-F238E27FC236}">
                  <a16:creationId xmlns:a16="http://schemas.microsoft.com/office/drawing/2014/main" id="{6C9043D1-AC20-BF94-3E4B-8EE6DB5D9BD4}"/>
                </a:ext>
              </a:extLst>
            </p:cNvPr>
            <p:cNvSpPr/>
            <p:nvPr/>
          </p:nvSpPr>
          <p:spPr>
            <a:xfrm>
              <a:off x="-856095" y="7588027"/>
              <a:ext cx="913" cy="913"/>
            </a:xfrm>
            <a:custGeom>
              <a:avLst/>
              <a:gdLst>
                <a:gd name="connsiteX0" fmla="*/ -2697 w 913"/>
                <a:gd name="connsiteY0" fmla="*/ -660 h 913"/>
                <a:gd name="connsiteX1" fmla="*/ -1784 w 913"/>
                <a:gd name="connsiteY1" fmla="*/ -1573 h 913"/>
              </a:gdLst>
              <a:ahLst/>
              <a:cxnLst>
                <a:cxn ang="0">
                  <a:pos x="connsiteX0" y="connsiteY0"/>
                </a:cxn>
                <a:cxn ang="0">
                  <a:pos x="connsiteX1" y="connsiteY1"/>
                </a:cxn>
              </a:cxnLst>
              <a:rect l="l" t="t" r="r" b="b"/>
              <a:pathLst>
                <a:path w="913" h="913">
                  <a:moveTo>
                    <a:pt x="-2697" y="-660"/>
                  </a:moveTo>
                  <a:lnTo>
                    <a:pt x="-1784" y="-1573"/>
                  </a:lnTo>
                  <a:close/>
                </a:path>
              </a:pathLst>
            </a:custGeom>
            <a:solidFill>
              <a:srgbClr val="020202"/>
            </a:solidFill>
            <a:ln w="1231" cap="flat">
              <a:noFill/>
              <a:prstDash val="solid"/>
              <a:miter/>
            </a:ln>
          </p:spPr>
          <p:txBody>
            <a:bodyPr rtlCol="0" anchor="ctr"/>
            <a:lstStyle/>
            <a:p>
              <a:endParaRPr lang="es-CO"/>
            </a:p>
          </p:txBody>
        </p:sp>
        <p:sp>
          <p:nvSpPr>
            <p:cNvPr id="736" name="Freeform: Shape 735">
              <a:extLst>
                <a:ext uri="{FF2B5EF4-FFF2-40B4-BE49-F238E27FC236}">
                  <a16:creationId xmlns:a16="http://schemas.microsoft.com/office/drawing/2014/main" id="{F72306F7-17A2-9232-DA2A-C3E63A905230}"/>
                </a:ext>
              </a:extLst>
            </p:cNvPr>
            <p:cNvSpPr/>
            <p:nvPr/>
          </p:nvSpPr>
          <p:spPr>
            <a:xfrm>
              <a:off x="-852430" y="7588027"/>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401" y="-1264"/>
                    <a:pt x="-2093" y="-968"/>
                    <a:pt x="-1784" y="-660"/>
                  </a:cubicBezTo>
                  <a:cubicBezTo>
                    <a:pt x="-2056" y="-968"/>
                    <a:pt x="-2401" y="-1264"/>
                    <a:pt x="-2697" y="-1573"/>
                  </a:cubicBezTo>
                  <a:close/>
                </a:path>
              </a:pathLst>
            </a:custGeom>
            <a:solidFill>
              <a:srgbClr val="020202"/>
            </a:solidFill>
            <a:ln w="1231" cap="flat">
              <a:noFill/>
              <a:prstDash val="solid"/>
              <a:miter/>
            </a:ln>
          </p:spPr>
          <p:txBody>
            <a:bodyPr rtlCol="0" anchor="ctr"/>
            <a:lstStyle/>
            <a:p>
              <a:endParaRPr lang="es-CO"/>
            </a:p>
          </p:txBody>
        </p:sp>
        <p:sp>
          <p:nvSpPr>
            <p:cNvPr id="737" name="Freeform: Shape 736">
              <a:extLst>
                <a:ext uri="{FF2B5EF4-FFF2-40B4-BE49-F238E27FC236}">
                  <a16:creationId xmlns:a16="http://schemas.microsoft.com/office/drawing/2014/main" id="{1FD00BE4-A454-E68B-3160-F05CA23C1113}"/>
                </a:ext>
              </a:extLst>
            </p:cNvPr>
            <p:cNvSpPr/>
            <p:nvPr/>
          </p:nvSpPr>
          <p:spPr>
            <a:xfrm>
              <a:off x="-857959" y="7588940"/>
              <a:ext cx="913" cy="462"/>
            </a:xfrm>
            <a:custGeom>
              <a:avLst/>
              <a:gdLst>
                <a:gd name="connsiteX0" fmla="*/ -2697 w 913"/>
                <a:gd name="connsiteY0" fmla="*/ -1573 h 462"/>
                <a:gd name="connsiteX1" fmla="*/ -1784 w 913"/>
                <a:gd name="connsiteY1" fmla="*/ -1573 h 462"/>
                <a:gd name="connsiteX2" fmla="*/ -2697 w 913"/>
                <a:gd name="connsiteY2" fmla="*/ -1573 h 462"/>
              </a:gdLst>
              <a:ahLst/>
              <a:cxnLst>
                <a:cxn ang="0">
                  <a:pos x="connsiteX0" y="connsiteY0"/>
                </a:cxn>
                <a:cxn ang="0">
                  <a:pos x="connsiteX1" y="connsiteY1"/>
                </a:cxn>
                <a:cxn ang="0">
                  <a:pos x="connsiteX2" y="connsiteY2"/>
                </a:cxn>
              </a:cxnLst>
              <a:rect l="l" t="t" r="r" b="b"/>
              <a:pathLst>
                <a:path w="913" h="462">
                  <a:moveTo>
                    <a:pt x="-2697" y="-1573"/>
                  </a:moveTo>
                  <a:lnTo>
                    <a:pt x="-1784" y="-1573"/>
                  </a:lnTo>
                  <a:cubicBezTo>
                    <a:pt x="-2043" y="-956"/>
                    <a:pt x="-2352" y="-956"/>
                    <a:pt x="-2697" y="-1573"/>
                  </a:cubicBezTo>
                  <a:close/>
                </a:path>
              </a:pathLst>
            </a:custGeom>
            <a:solidFill>
              <a:srgbClr val="020202"/>
            </a:solidFill>
            <a:ln w="1231" cap="flat">
              <a:noFill/>
              <a:prstDash val="solid"/>
              <a:miter/>
            </a:ln>
          </p:spPr>
          <p:txBody>
            <a:bodyPr rtlCol="0" anchor="ctr"/>
            <a:lstStyle/>
            <a:p>
              <a:endParaRPr lang="es-CO"/>
            </a:p>
          </p:txBody>
        </p:sp>
        <p:sp>
          <p:nvSpPr>
            <p:cNvPr id="738" name="Freeform: Shape 737">
              <a:extLst>
                <a:ext uri="{FF2B5EF4-FFF2-40B4-BE49-F238E27FC236}">
                  <a16:creationId xmlns:a16="http://schemas.microsoft.com/office/drawing/2014/main" id="{24B49DB6-D0CE-81B2-99A4-F523CA517CBE}"/>
                </a:ext>
              </a:extLst>
            </p:cNvPr>
            <p:cNvSpPr/>
            <p:nvPr/>
          </p:nvSpPr>
          <p:spPr>
            <a:xfrm>
              <a:off x="-909117" y="7550581"/>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739" name="Freeform: Shape 738">
              <a:extLst>
                <a:ext uri="{FF2B5EF4-FFF2-40B4-BE49-F238E27FC236}">
                  <a16:creationId xmlns:a16="http://schemas.microsoft.com/office/drawing/2014/main" id="{D1DD4B16-E2CD-8676-3123-5704593C8441}"/>
                </a:ext>
              </a:extLst>
            </p:cNvPr>
            <p:cNvSpPr/>
            <p:nvPr/>
          </p:nvSpPr>
          <p:spPr>
            <a:xfrm>
              <a:off x="-1092349" y="6576067"/>
              <a:ext cx="378880" cy="148994"/>
            </a:xfrm>
            <a:custGeom>
              <a:avLst/>
              <a:gdLst>
                <a:gd name="connsiteX0" fmla="*/ 376183 w 378880"/>
                <a:gd name="connsiteY0" fmla="*/ 66840 h 148994"/>
                <a:gd name="connsiteX1" fmla="*/ 354670 w 378880"/>
                <a:gd name="connsiteY1" fmla="*/ 59718 h 148994"/>
                <a:gd name="connsiteX2" fmla="*/ 322359 w 378880"/>
                <a:gd name="connsiteY2" fmla="*/ 52992 h 148994"/>
                <a:gd name="connsiteX3" fmla="*/ 301179 w 378880"/>
                <a:gd name="connsiteY3" fmla="*/ 51301 h 148994"/>
                <a:gd name="connsiteX4" fmla="*/ 297218 w 378880"/>
                <a:gd name="connsiteY4" fmla="*/ 52128 h 148994"/>
                <a:gd name="connsiteX5" fmla="*/ 268473 w 378880"/>
                <a:gd name="connsiteY5" fmla="*/ 52202 h 148994"/>
                <a:gd name="connsiteX6" fmla="*/ 261882 w 378880"/>
                <a:gd name="connsiteY6" fmla="*/ 52560 h 148994"/>
                <a:gd name="connsiteX7" fmla="*/ 239950 w 378880"/>
                <a:gd name="connsiteY7" fmla="*/ 52868 h 148994"/>
                <a:gd name="connsiteX8" fmla="*/ 238382 w 378880"/>
                <a:gd name="connsiteY8" fmla="*/ 53276 h 148994"/>
                <a:gd name="connsiteX9" fmla="*/ 215228 w 378880"/>
                <a:gd name="connsiteY9" fmla="*/ 55016 h 148994"/>
                <a:gd name="connsiteX10" fmla="*/ 192161 w 378880"/>
                <a:gd name="connsiteY10" fmla="*/ 56991 h 148994"/>
                <a:gd name="connsiteX11" fmla="*/ 141657 w 378880"/>
                <a:gd name="connsiteY11" fmla="*/ 63014 h 148994"/>
                <a:gd name="connsiteX12" fmla="*/ 130413 w 378880"/>
                <a:gd name="connsiteY12" fmla="*/ 64680 h 148994"/>
                <a:gd name="connsiteX13" fmla="*/ 128969 w 378880"/>
                <a:gd name="connsiteY13" fmla="*/ 65063 h 148994"/>
                <a:gd name="connsiteX14" fmla="*/ 124773 w 378880"/>
                <a:gd name="connsiteY14" fmla="*/ 65778 h 148994"/>
                <a:gd name="connsiteX15" fmla="*/ 76181 w 378880"/>
                <a:gd name="connsiteY15" fmla="*/ 87994 h 148994"/>
                <a:gd name="connsiteX16" fmla="*/ 72689 w 378880"/>
                <a:gd name="connsiteY16" fmla="*/ 90092 h 148994"/>
                <a:gd name="connsiteX17" fmla="*/ 70874 w 378880"/>
                <a:gd name="connsiteY17" fmla="*/ 90660 h 148994"/>
                <a:gd name="connsiteX18" fmla="*/ 70874 w 378880"/>
                <a:gd name="connsiteY18" fmla="*/ 90660 h 148994"/>
                <a:gd name="connsiteX19" fmla="*/ 69936 w 378880"/>
                <a:gd name="connsiteY19" fmla="*/ 91586 h 148994"/>
                <a:gd name="connsiteX20" fmla="*/ 69936 w 378880"/>
                <a:gd name="connsiteY20" fmla="*/ 91586 h 148994"/>
                <a:gd name="connsiteX21" fmla="*/ 68998 w 378880"/>
                <a:gd name="connsiteY21" fmla="*/ 92499 h 148994"/>
                <a:gd name="connsiteX22" fmla="*/ 68998 w 378880"/>
                <a:gd name="connsiteY22" fmla="*/ 92499 h 148994"/>
                <a:gd name="connsiteX23" fmla="*/ 56187 w 378880"/>
                <a:gd name="connsiteY23" fmla="*/ 105286 h 148994"/>
                <a:gd name="connsiteX24" fmla="*/ 56187 w 378880"/>
                <a:gd name="connsiteY24" fmla="*/ 105286 h 148994"/>
                <a:gd name="connsiteX25" fmla="*/ 55286 w 378880"/>
                <a:gd name="connsiteY25" fmla="*/ 106236 h 148994"/>
                <a:gd name="connsiteX26" fmla="*/ 55286 w 378880"/>
                <a:gd name="connsiteY26" fmla="*/ 106236 h 148994"/>
                <a:gd name="connsiteX27" fmla="*/ 52522 w 378880"/>
                <a:gd name="connsiteY27" fmla="*/ 109939 h 148994"/>
                <a:gd name="connsiteX28" fmla="*/ 52522 w 378880"/>
                <a:gd name="connsiteY28" fmla="*/ 109939 h 148994"/>
                <a:gd name="connsiteX29" fmla="*/ 50683 w 378880"/>
                <a:gd name="connsiteY29" fmla="*/ 112703 h 148994"/>
                <a:gd name="connsiteX30" fmla="*/ 50683 w 378880"/>
                <a:gd name="connsiteY30" fmla="*/ 112703 h 148994"/>
                <a:gd name="connsiteX31" fmla="*/ 45326 w 378880"/>
                <a:gd name="connsiteY31" fmla="*/ 121886 h 148994"/>
                <a:gd name="connsiteX32" fmla="*/ 39550 w 378880"/>
                <a:gd name="connsiteY32" fmla="*/ 145879 h 148994"/>
                <a:gd name="connsiteX33" fmla="*/ 38748 w 378880"/>
                <a:gd name="connsiteY33" fmla="*/ 147422 h 148994"/>
                <a:gd name="connsiteX34" fmla="*/ 37797 w 378880"/>
                <a:gd name="connsiteY34" fmla="*/ 127872 h 148994"/>
                <a:gd name="connsiteX35" fmla="*/ 38797 w 378880"/>
                <a:gd name="connsiteY35" fmla="*/ 122083 h 148994"/>
                <a:gd name="connsiteX36" fmla="*/ 49275 w 378880"/>
                <a:gd name="connsiteY36" fmla="*/ 102719 h 148994"/>
                <a:gd name="connsiteX37" fmla="*/ 61408 w 378880"/>
                <a:gd name="connsiteY37" fmla="*/ 88797 h 148994"/>
                <a:gd name="connsiteX38" fmla="*/ 62519 w 378880"/>
                <a:gd name="connsiteY38" fmla="*/ 88007 h 148994"/>
                <a:gd name="connsiteX39" fmla="*/ 68221 w 378880"/>
                <a:gd name="connsiteY39" fmla="*/ 78750 h 148994"/>
                <a:gd name="connsiteX40" fmla="*/ 66061 w 378880"/>
                <a:gd name="connsiteY40" fmla="*/ 73751 h 148994"/>
                <a:gd name="connsiteX41" fmla="*/ 49942 w 378880"/>
                <a:gd name="connsiteY41" fmla="*/ 72949 h 148994"/>
                <a:gd name="connsiteX42" fmla="*/ 42870 w 378880"/>
                <a:gd name="connsiteY42" fmla="*/ 80034 h 148994"/>
                <a:gd name="connsiteX43" fmla="*/ 40574 w 378880"/>
                <a:gd name="connsiteY43" fmla="*/ 87315 h 148994"/>
                <a:gd name="connsiteX44" fmla="*/ 40574 w 378880"/>
                <a:gd name="connsiteY44" fmla="*/ 94178 h 148994"/>
                <a:gd name="connsiteX45" fmla="*/ 36514 w 378880"/>
                <a:gd name="connsiteY45" fmla="*/ 101015 h 148994"/>
                <a:gd name="connsiteX46" fmla="*/ 27109 w 378880"/>
                <a:gd name="connsiteY46" fmla="*/ 109322 h 148994"/>
                <a:gd name="connsiteX47" fmla="*/ 19556 w 378880"/>
                <a:gd name="connsiteY47" fmla="*/ 112210 h 148994"/>
                <a:gd name="connsiteX48" fmla="*/ 16544 w 378880"/>
                <a:gd name="connsiteY48" fmla="*/ 111148 h 148994"/>
                <a:gd name="connsiteX49" fmla="*/ 1524 w 378880"/>
                <a:gd name="connsiteY49" fmla="*/ 108087 h 148994"/>
                <a:gd name="connsiteX50" fmla="*/ -2697 w 378880"/>
                <a:gd name="connsiteY50" fmla="*/ 108087 h 148994"/>
                <a:gd name="connsiteX51" fmla="*/ -229 w 378880"/>
                <a:gd name="connsiteY51" fmla="*/ 91142 h 148994"/>
                <a:gd name="connsiteX52" fmla="*/ 6917 w 378880"/>
                <a:gd name="connsiteY52" fmla="*/ 79083 h 148994"/>
                <a:gd name="connsiteX53" fmla="*/ 24369 w 378880"/>
                <a:gd name="connsiteY53" fmla="*/ 59891 h 148994"/>
                <a:gd name="connsiteX54" fmla="*/ 45820 w 378880"/>
                <a:gd name="connsiteY54" fmla="*/ 44611 h 148994"/>
                <a:gd name="connsiteX55" fmla="*/ 54336 w 378880"/>
                <a:gd name="connsiteY55" fmla="*/ 39354 h 148994"/>
                <a:gd name="connsiteX56" fmla="*/ 56187 w 378880"/>
                <a:gd name="connsiteY56" fmla="*/ 23753 h 148994"/>
                <a:gd name="connsiteX57" fmla="*/ 54780 w 378880"/>
                <a:gd name="connsiteY57" fmla="*/ 22272 h 148994"/>
                <a:gd name="connsiteX58" fmla="*/ 47017 w 378880"/>
                <a:gd name="connsiteY58" fmla="*/ 20594 h 148994"/>
                <a:gd name="connsiteX59" fmla="*/ 39278 w 378880"/>
                <a:gd name="connsiteY59" fmla="*/ 22939 h 148994"/>
                <a:gd name="connsiteX60" fmla="*/ 59396 w 378880"/>
                <a:gd name="connsiteY60" fmla="*/ 15842 h 148994"/>
                <a:gd name="connsiteX61" fmla="*/ 104136 w 378880"/>
                <a:gd name="connsiteY61" fmla="*/ 7091 h 148994"/>
                <a:gd name="connsiteX62" fmla="*/ 142620 w 378880"/>
                <a:gd name="connsiteY62" fmla="*/ 2451 h 148994"/>
                <a:gd name="connsiteX63" fmla="*/ 172241 w 378880"/>
                <a:gd name="connsiteY63" fmla="*/ 1105 h 148994"/>
                <a:gd name="connsiteX64" fmla="*/ 199134 w 378880"/>
                <a:gd name="connsiteY64" fmla="*/ 451 h 148994"/>
                <a:gd name="connsiteX65" fmla="*/ 252058 w 378880"/>
                <a:gd name="connsiteY65" fmla="*/ -474 h 148994"/>
                <a:gd name="connsiteX66" fmla="*/ 284394 w 378880"/>
                <a:gd name="connsiteY66" fmla="*/ 1290 h 148994"/>
                <a:gd name="connsiteX67" fmla="*/ 316274 w 378880"/>
                <a:gd name="connsiteY67" fmla="*/ 2907 h 148994"/>
                <a:gd name="connsiteX68" fmla="*/ 319458 w 378880"/>
                <a:gd name="connsiteY68" fmla="*/ 3031 h 148994"/>
                <a:gd name="connsiteX69" fmla="*/ 322828 w 378880"/>
                <a:gd name="connsiteY69" fmla="*/ -1573 h 148994"/>
                <a:gd name="connsiteX70" fmla="*/ 346858 w 378880"/>
                <a:gd name="connsiteY70" fmla="*/ 30048 h 148994"/>
                <a:gd name="connsiteX71" fmla="*/ 356806 w 378880"/>
                <a:gd name="connsiteY71" fmla="*/ 45759 h 148994"/>
                <a:gd name="connsiteX72" fmla="*/ 370098 w 378880"/>
                <a:gd name="connsiteY72" fmla="*/ 62372 h 148994"/>
                <a:gd name="connsiteX73" fmla="*/ 373122 w 378880"/>
                <a:gd name="connsiteY73" fmla="*/ 64285 h 148994"/>
                <a:gd name="connsiteX74" fmla="*/ 376183 w 378880"/>
                <a:gd name="connsiteY74" fmla="*/ 66840 h 14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378880" h="148994">
                  <a:moveTo>
                    <a:pt x="376183" y="66840"/>
                  </a:moveTo>
                  <a:cubicBezTo>
                    <a:pt x="368975" y="64569"/>
                    <a:pt x="361977" y="61693"/>
                    <a:pt x="354670" y="59718"/>
                  </a:cubicBezTo>
                  <a:cubicBezTo>
                    <a:pt x="344069" y="56744"/>
                    <a:pt x="333269" y="54498"/>
                    <a:pt x="322359" y="52992"/>
                  </a:cubicBezTo>
                  <a:cubicBezTo>
                    <a:pt x="315311" y="52079"/>
                    <a:pt x="308326" y="50906"/>
                    <a:pt x="301179" y="51301"/>
                  </a:cubicBezTo>
                  <a:cubicBezTo>
                    <a:pt x="300068" y="52214"/>
                    <a:pt x="298600" y="52523"/>
                    <a:pt x="297218" y="52128"/>
                  </a:cubicBezTo>
                  <a:cubicBezTo>
                    <a:pt x="287652" y="51301"/>
                    <a:pt x="278038" y="51326"/>
                    <a:pt x="268473" y="52202"/>
                  </a:cubicBezTo>
                  <a:cubicBezTo>
                    <a:pt x="266288" y="52523"/>
                    <a:pt x="264091" y="52646"/>
                    <a:pt x="261882" y="52560"/>
                  </a:cubicBezTo>
                  <a:cubicBezTo>
                    <a:pt x="254575" y="52708"/>
                    <a:pt x="247257" y="52177"/>
                    <a:pt x="239950" y="52868"/>
                  </a:cubicBezTo>
                  <a:cubicBezTo>
                    <a:pt x="239444" y="53066"/>
                    <a:pt x="238913" y="53202"/>
                    <a:pt x="238382" y="53276"/>
                  </a:cubicBezTo>
                  <a:cubicBezTo>
                    <a:pt x="230656" y="53646"/>
                    <a:pt x="222930" y="54152"/>
                    <a:pt x="215228" y="55016"/>
                  </a:cubicBezTo>
                  <a:cubicBezTo>
                    <a:pt x="207675" y="57201"/>
                    <a:pt x="199850" y="56016"/>
                    <a:pt x="192161" y="56991"/>
                  </a:cubicBezTo>
                  <a:cubicBezTo>
                    <a:pt x="175339" y="59101"/>
                    <a:pt x="158442" y="60570"/>
                    <a:pt x="141657" y="63014"/>
                  </a:cubicBezTo>
                  <a:cubicBezTo>
                    <a:pt x="137954" y="63557"/>
                    <a:pt x="134153" y="64100"/>
                    <a:pt x="130413" y="64680"/>
                  </a:cubicBezTo>
                  <a:cubicBezTo>
                    <a:pt x="129944" y="64853"/>
                    <a:pt x="129463" y="64976"/>
                    <a:pt x="128969" y="65063"/>
                  </a:cubicBezTo>
                  <a:cubicBezTo>
                    <a:pt x="127550" y="65174"/>
                    <a:pt x="126143" y="65408"/>
                    <a:pt x="124773" y="65778"/>
                  </a:cubicBezTo>
                  <a:cubicBezTo>
                    <a:pt x="106938" y="68889"/>
                    <a:pt x="90202" y="76528"/>
                    <a:pt x="76181" y="87994"/>
                  </a:cubicBezTo>
                  <a:cubicBezTo>
                    <a:pt x="75145" y="88895"/>
                    <a:pt x="73972" y="89599"/>
                    <a:pt x="72689" y="90092"/>
                  </a:cubicBezTo>
                  <a:cubicBezTo>
                    <a:pt x="72071" y="90241"/>
                    <a:pt x="71331" y="90006"/>
                    <a:pt x="70874" y="90660"/>
                  </a:cubicBezTo>
                  <a:lnTo>
                    <a:pt x="70874" y="90660"/>
                  </a:lnTo>
                  <a:cubicBezTo>
                    <a:pt x="70492" y="90895"/>
                    <a:pt x="70171" y="91203"/>
                    <a:pt x="69936" y="91586"/>
                  </a:cubicBezTo>
                  <a:lnTo>
                    <a:pt x="69936" y="91586"/>
                  </a:lnTo>
                  <a:cubicBezTo>
                    <a:pt x="69566" y="91833"/>
                    <a:pt x="69257" y="92141"/>
                    <a:pt x="68998" y="92499"/>
                  </a:cubicBezTo>
                  <a:lnTo>
                    <a:pt x="68998" y="92499"/>
                  </a:lnTo>
                  <a:cubicBezTo>
                    <a:pt x="64308" y="96313"/>
                    <a:pt x="60013" y="100608"/>
                    <a:pt x="56187" y="105286"/>
                  </a:cubicBezTo>
                  <a:lnTo>
                    <a:pt x="56187" y="105286"/>
                  </a:lnTo>
                  <a:cubicBezTo>
                    <a:pt x="55842" y="105557"/>
                    <a:pt x="55533" y="105878"/>
                    <a:pt x="55286" y="106236"/>
                  </a:cubicBezTo>
                  <a:lnTo>
                    <a:pt x="55286" y="106236"/>
                  </a:lnTo>
                  <a:cubicBezTo>
                    <a:pt x="54262" y="107384"/>
                    <a:pt x="53336" y="108630"/>
                    <a:pt x="52522" y="109939"/>
                  </a:cubicBezTo>
                  <a:lnTo>
                    <a:pt x="52522" y="109939"/>
                  </a:lnTo>
                  <a:cubicBezTo>
                    <a:pt x="51818" y="110790"/>
                    <a:pt x="51201" y="111728"/>
                    <a:pt x="50683" y="112703"/>
                  </a:cubicBezTo>
                  <a:lnTo>
                    <a:pt x="50683" y="112703"/>
                  </a:lnTo>
                  <a:cubicBezTo>
                    <a:pt x="47597" y="114987"/>
                    <a:pt x="46585" y="118603"/>
                    <a:pt x="45326" y="121886"/>
                  </a:cubicBezTo>
                  <a:cubicBezTo>
                    <a:pt x="42203" y="129550"/>
                    <a:pt x="40253" y="137634"/>
                    <a:pt x="39550" y="145879"/>
                  </a:cubicBezTo>
                  <a:cubicBezTo>
                    <a:pt x="39550" y="146410"/>
                    <a:pt x="39031" y="146903"/>
                    <a:pt x="38748" y="147422"/>
                  </a:cubicBezTo>
                  <a:cubicBezTo>
                    <a:pt x="39377" y="140856"/>
                    <a:pt x="37723" y="134413"/>
                    <a:pt x="37797" y="127872"/>
                  </a:cubicBezTo>
                  <a:cubicBezTo>
                    <a:pt x="37760" y="125897"/>
                    <a:pt x="38093" y="123935"/>
                    <a:pt x="38797" y="122083"/>
                  </a:cubicBezTo>
                  <a:cubicBezTo>
                    <a:pt x="41562" y="115234"/>
                    <a:pt x="44339" y="108396"/>
                    <a:pt x="49275" y="102719"/>
                  </a:cubicBezTo>
                  <a:cubicBezTo>
                    <a:pt x="53311" y="98078"/>
                    <a:pt x="57360" y="93437"/>
                    <a:pt x="61408" y="88797"/>
                  </a:cubicBezTo>
                  <a:cubicBezTo>
                    <a:pt x="61716" y="88451"/>
                    <a:pt x="62099" y="88179"/>
                    <a:pt x="62519" y="88007"/>
                  </a:cubicBezTo>
                  <a:cubicBezTo>
                    <a:pt x="66752" y="86340"/>
                    <a:pt x="68295" y="83391"/>
                    <a:pt x="68221" y="78750"/>
                  </a:cubicBezTo>
                  <a:cubicBezTo>
                    <a:pt x="68393" y="76825"/>
                    <a:pt x="67579" y="74936"/>
                    <a:pt x="66061" y="73751"/>
                  </a:cubicBezTo>
                  <a:cubicBezTo>
                    <a:pt x="61864" y="70407"/>
                    <a:pt x="55138" y="69197"/>
                    <a:pt x="49942" y="72949"/>
                  </a:cubicBezTo>
                  <a:cubicBezTo>
                    <a:pt x="47276" y="74973"/>
                    <a:pt x="44894" y="77355"/>
                    <a:pt x="42870" y="80034"/>
                  </a:cubicBezTo>
                  <a:cubicBezTo>
                    <a:pt x="41315" y="82144"/>
                    <a:pt x="40513" y="84699"/>
                    <a:pt x="40574" y="87315"/>
                  </a:cubicBezTo>
                  <a:cubicBezTo>
                    <a:pt x="40574" y="89611"/>
                    <a:pt x="40451" y="91894"/>
                    <a:pt x="40574" y="94178"/>
                  </a:cubicBezTo>
                  <a:cubicBezTo>
                    <a:pt x="40772" y="97436"/>
                    <a:pt x="39686" y="99645"/>
                    <a:pt x="36514" y="101015"/>
                  </a:cubicBezTo>
                  <a:cubicBezTo>
                    <a:pt x="32576" y="102719"/>
                    <a:pt x="29281" y="105631"/>
                    <a:pt x="27109" y="109322"/>
                  </a:cubicBezTo>
                  <a:cubicBezTo>
                    <a:pt x="24875" y="113024"/>
                    <a:pt x="23555" y="113357"/>
                    <a:pt x="19556" y="112210"/>
                  </a:cubicBezTo>
                  <a:cubicBezTo>
                    <a:pt x="18531" y="111926"/>
                    <a:pt x="17519" y="111580"/>
                    <a:pt x="16544" y="111148"/>
                  </a:cubicBezTo>
                  <a:cubicBezTo>
                    <a:pt x="11879" y="108890"/>
                    <a:pt x="6707" y="107828"/>
                    <a:pt x="1524" y="108087"/>
                  </a:cubicBezTo>
                  <a:cubicBezTo>
                    <a:pt x="191" y="108161"/>
                    <a:pt x="-1155" y="108087"/>
                    <a:pt x="-2697" y="108087"/>
                  </a:cubicBezTo>
                  <a:cubicBezTo>
                    <a:pt x="-1858" y="102151"/>
                    <a:pt x="-1365" y="96572"/>
                    <a:pt x="-229" y="91142"/>
                  </a:cubicBezTo>
                  <a:cubicBezTo>
                    <a:pt x="783" y="86451"/>
                    <a:pt x="4350" y="82996"/>
                    <a:pt x="6917" y="79083"/>
                  </a:cubicBezTo>
                  <a:cubicBezTo>
                    <a:pt x="11718" y="71777"/>
                    <a:pt x="18025" y="65766"/>
                    <a:pt x="24369" y="59891"/>
                  </a:cubicBezTo>
                  <a:cubicBezTo>
                    <a:pt x="30910" y="53991"/>
                    <a:pt x="38106" y="48857"/>
                    <a:pt x="45820" y="44611"/>
                  </a:cubicBezTo>
                  <a:cubicBezTo>
                    <a:pt x="48794" y="43081"/>
                    <a:pt x="51645" y="41329"/>
                    <a:pt x="54336" y="39354"/>
                  </a:cubicBezTo>
                  <a:cubicBezTo>
                    <a:pt x="59149" y="35552"/>
                    <a:pt x="59988" y="28579"/>
                    <a:pt x="56187" y="23753"/>
                  </a:cubicBezTo>
                  <a:cubicBezTo>
                    <a:pt x="55767" y="23223"/>
                    <a:pt x="55299" y="22716"/>
                    <a:pt x="54780" y="22272"/>
                  </a:cubicBezTo>
                  <a:cubicBezTo>
                    <a:pt x="52546" y="20223"/>
                    <a:pt x="50251" y="19224"/>
                    <a:pt x="47017" y="20594"/>
                  </a:cubicBezTo>
                  <a:cubicBezTo>
                    <a:pt x="44549" y="21630"/>
                    <a:pt x="42228" y="23395"/>
                    <a:pt x="39278" y="22939"/>
                  </a:cubicBezTo>
                  <a:cubicBezTo>
                    <a:pt x="45610" y="19631"/>
                    <a:pt x="52386" y="17249"/>
                    <a:pt x="59396" y="15842"/>
                  </a:cubicBezTo>
                  <a:cubicBezTo>
                    <a:pt x="74207" y="12398"/>
                    <a:pt x="89017" y="8992"/>
                    <a:pt x="104136" y="7091"/>
                  </a:cubicBezTo>
                  <a:cubicBezTo>
                    <a:pt x="116960" y="5474"/>
                    <a:pt x="129746" y="3315"/>
                    <a:pt x="142620" y="2451"/>
                  </a:cubicBezTo>
                  <a:cubicBezTo>
                    <a:pt x="152493" y="1784"/>
                    <a:pt x="162367" y="1216"/>
                    <a:pt x="172241" y="1105"/>
                  </a:cubicBezTo>
                  <a:cubicBezTo>
                    <a:pt x="181201" y="982"/>
                    <a:pt x="190162" y="834"/>
                    <a:pt x="199134" y="451"/>
                  </a:cubicBezTo>
                  <a:cubicBezTo>
                    <a:pt x="216759" y="-302"/>
                    <a:pt x="234420" y="-573"/>
                    <a:pt x="252058" y="-474"/>
                  </a:cubicBezTo>
                  <a:cubicBezTo>
                    <a:pt x="262845" y="-474"/>
                    <a:pt x="273619" y="636"/>
                    <a:pt x="284394" y="1290"/>
                  </a:cubicBezTo>
                  <a:cubicBezTo>
                    <a:pt x="295169" y="1945"/>
                    <a:pt x="305684" y="1772"/>
                    <a:pt x="316274" y="2907"/>
                  </a:cubicBezTo>
                  <a:cubicBezTo>
                    <a:pt x="317335" y="3031"/>
                    <a:pt x="318397" y="3080"/>
                    <a:pt x="319458" y="3031"/>
                  </a:cubicBezTo>
                  <a:cubicBezTo>
                    <a:pt x="322951" y="2895"/>
                    <a:pt x="323284" y="2401"/>
                    <a:pt x="322828" y="-1573"/>
                  </a:cubicBezTo>
                  <a:cubicBezTo>
                    <a:pt x="329986" y="9621"/>
                    <a:pt x="339453" y="19063"/>
                    <a:pt x="346858" y="30048"/>
                  </a:cubicBezTo>
                  <a:cubicBezTo>
                    <a:pt x="350326" y="35182"/>
                    <a:pt x="353412" y="40576"/>
                    <a:pt x="356806" y="45759"/>
                  </a:cubicBezTo>
                  <a:cubicBezTo>
                    <a:pt x="360706" y="51708"/>
                    <a:pt x="364692" y="57608"/>
                    <a:pt x="370098" y="62372"/>
                  </a:cubicBezTo>
                  <a:cubicBezTo>
                    <a:pt x="370913" y="63273"/>
                    <a:pt x="371962" y="63927"/>
                    <a:pt x="373122" y="64285"/>
                  </a:cubicBezTo>
                  <a:cubicBezTo>
                    <a:pt x="374480" y="64618"/>
                    <a:pt x="375615" y="65556"/>
                    <a:pt x="376183" y="66840"/>
                  </a:cubicBezTo>
                  <a:close/>
                </a:path>
              </a:pathLst>
            </a:custGeom>
            <a:solidFill>
              <a:srgbClr val="020202"/>
            </a:solidFill>
            <a:ln w="1231" cap="flat">
              <a:noFill/>
              <a:prstDash val="solid"/>
              <a:miter/>
            </a:ln>
          </p:spPr>
          <p:txBody>
            <a:bodyPr rtlCol="0" anchor="ctr"/>
            <a:lstStyle/>
            <a:p>
              <a:endParaRPr lang="es-CO"/>
            </a:p>
          </p:txBody>
        </p:sp>
        <p:sp>
          <p:nvSpPr>
            <p:cNvPr id="740" name="Freeform: Shape 739">
              <a:extLst>
                <a:ext uri="{FF2B5EF4-FFF2-40B4-BE49-F238E27FC236}">
                  <a16:creationId xmlns:a16="http://schemas.microsoft.com/office/drawing/2014/main" id="{4CD0359B-1FAF-1F9B-3C8A-7DFC143D61F3}"/>
                </a:ext>
              </a:extLst>
            </p:cNvPr>
            <p:cNvSpPr/>
            <p:nvPr/>
          </p:nvSpPr>
          <p:spPr>
            <a:xfrm>
              <a:off x="-791435" y="6548581"/>
              <a:ext cx="7528" cy="8145"/>
            </a:xfrm>
            <a:custGeom>
              <a:avLst/>
              <a:gdLst>
                <a:gd name="connsiteX0" fmla="*/ 4832 w 7528"/>
                <a:gd name="connsiteY0" fmla="*/ 6573 h 8145"/>
                <a:gd name="connsiteX1" fmla="*/ -2697 w 7528"/>
                <a:gd name="connsiteY1" fmla="*/ -1573 h 8145"/>
                <a:gd name="connsiteX2" fmla="*/ 4832 w 7528"/>
                <a:gd name="connsiteY2" fmla="*/ 6573 h 8145"/>
              </a:gdLst>
              <a:ahLst/>
              <a:cxnLst>
                <a:cxn ang="0">
                  <a:pos x="connsiteX0" y="connsiteY0"/>
                </a:cxn>
                <a:cxn ang="0">
                  <a:pos x="connsiteX1" y="connsiteY1"/>
                </a:cxn>
                <a:cxn ang="0">
                  <a:pos x="connsiteX2" y="connsiteY2"/>
                </a:cxn>
              </a:cxnLst>
              <a:rect l="l" t="t" r="r" b="b"/>
              <a:pathLst>
                <a:path w="7528" h="8145">
                  <a:moveTo>
                    <a:pt x="4832" y="6573"/>
                  </a:moveTo>
                  <a:cubicBezTo>
                    <a:pt x="1857" y="4327"/>
                    <a:pt x="-685" y="1562"/>
                    <a:pt x="-2697" y="-1573"/>
                  </a:cubicBezTo>
                  <a:cubicBezTo>
                    <a:pt x="487" y="550"/>
                    <a:pt x="3597" y="2759"/>
                    <a:pt x="4832" y="6573"/>
                  </a:cubicBezTo>
                  <a:close/>
                </a:path>
              </a:pathLst>
            </a:custGeom>
            <a:solidFill>
              <a:srgbClr val="020202"/>
            </a:solidFill>
            <a:ln w="1231" cap="flat">
              <a:noFill/>
              <a:prstDash val="solid"/>
              <a:miter/>
            </a:ln>
          </p:spPr>
          <p:txBody>
            <a:bodyPr rtlCol="0" anchor="ctr"/>
            <a:lstStyle/>
            <a:p>
              <a:endParaRPr lang="es-CO"/>
            </a:p>
          </p:txBody>
        </p:sp>
        <p:sp>
          <p:nvSpPr>
            <p:cNvPr id="741" name="Freeform: Shape 740">
              <a:extLst>
                <a:ext uri="{FF2B5EF4-FFF2-40B4-BE49-F238E27FC236}">
                  <a16:creationId xmlns:a16="http://schemas.microsoft.com/office/drawing/2014/main" id="{75AF676C-DF7B-F6D3-CBF0-656786BE7953}"/>
                </a:ext>
              </a:extLst>
            </p:cNvPr>
            <p:cNvSpPr/>
            <p:nvPr/>
          </p:nvSpPr>
          <p:spPr>
            <a:xfrm>
              <a:off x="-867240" y="6491017"/>
              <a:ext cx="8380" cy="4480"/>
            </a:xfrm>
            <a:custGeom>
              <a:avLst/>
              <a:gdLst>
                <a:gd name="connsiteX0" fmla="*/ 5683 w 8380"/>
                <a:gd name="connsiteY0" fmla="*/ 2907 h 4480"/>
                <a:gd name="connsiteX1" fmla="*/ -2697 w 8380"/>
                <a:gd name="connsiteY1" fmla="*/ -1573 h 4480"/>
                <a:gd name="connsiteX2" fmla="*/ 5683 w 8380"/>
                <a:gd name="connsiteY2" fmla="*/ 2907 h 4480"/>
              </a:gdLst>
              <a:ahLst/>
              <a:cxnLst>
                <a:cxn ang="0">
                  <a:pos x="connsiteX0" y="connsiteY0"/>
                </a:cxn>
                <a:cxn ang="0">
                  <a:pos x="connsiteX1" y="connsiteY1"/>
                </a:cxn>
                <a:cxn ang="0">
                  <a:pos x="connsiteX2" y="connsiteY2"/>
                </a:cxn>
              </a:cxnLst>
              <a:rect l="l" t="t" r="r" b="b"/>
              <a:pathLst>
                <a:path w="8380" h="4480">
                  <a:moveTo>
                    <a:pt x="5683" y="2907"/>
                  </a:moveTo>
                  <a:cubicBezTo>
                    <a:pt x="2647" y="1908"/>
                    <a:pt x="-179" y="402"/>
                    <a:pt x="-2697" y="-1573"/>
                  </a:cubicBezTo>
                  <a:cubicBezTo>
                    <a:pt x="549" y="-1153"/>
                    <a:pt x="3536" y="439"/>
                    <a:pt x="5683" y="2907"/>
                  </a:cubicBezTo>
                  <a:close/>
                </a:path>
              </a:pathLst>
            </a:custGeom>
            <a:solidFill>
              <a:srgbClr val="020202"/>
            </a:solidFill>
            <a:ln w="1231" cap="flat">
              <a:noFill/>
              <a:prstDash val="solid"/>
              <a:miter/>
            </a:ln>
          </p:spPr>
          <p:txBody>
            <a:bodyPr rtlCol="0" anchor="ctr"/>
            <a:lstStyle/>
            <a:p>
              <a:endParaRPr lang="es-CO"/>
            </a:p>
          </p:txBody>
        </p:sp>
        <p:sp>
          <p:nvSpPr>
            <p:cNvPr id="742" name="Freeform: Shape 741">
              <a:extLst>
                <a:ext uri="{FF2B5EF4-FFF2-40B4-BE49-F238E27FC236}">
                  <a16:creationId xmlns:a16="http://schemas.microsoft.com/office/drawing/2014/main" id="{B29CD0DA-1848-E8CA-435D-5AB9663E1EC8}"/>
                </a:ext>
              </a:extLst>
            </p:cNvPr>
            <p:cNvSpPr/>
            <p:nvPr/>
          </p:nvSpPr>
          <p:spPr>
            <a:xfrm>
              <a:off x="-810417" y="6529290"/>
              <a:ext cx="5418" cy="4764"/>
            </a:xfrm>
            <a:custGeom>
              <a:avLst/>
              <a:gdLst>
                <a:gd name="connsiteX0" fmla="*/ 2721 w 5418"/>
                <a:gd name="connsiteY0" fmla="*/ 3191 h 4764"/>
                <a:gd name="connsiteX1" fmla="*/ -2697 w 5418"/>
                <a:gd name="connsiteY1" fmla="*/ -1573 h 4764"/>
                <a:gd name="connsiteX2" fmla="*/ 2721 w 5418"/>
                <a:gd name="connsiteY2" fmla="*/ 3191 h 4764"/>
              </a:gdLst>
              <a:ahLst/>
              <a:cxnLst>
                <a:cxn ang="0">
                  <a:pos x="connsiteX0" y="connsiteY0"/>
                </a:cxn>
                <a:cxn ang="0">
                  <a:pos x="connsiteX1" y="connsiteY1"/>
                </a:cxn>
                <a:cxn ang="0">
                  <a:pos x="connsiteX2" y="connsiteY2"/>
                </a:cxn>
              </a:cxnLst>
              <a:rect l="l" t="t" r="r" b="b"/>
              <a:pathLst>
                <a:path w="5418" h="4764">
                  <a:moveTo>
                    <a:pt x="2721" y="3191"/>
                  </a:moveTo>
                  <a:cubicBezTo>
                    <a:pt x="573" y="2031"/>
                    <a:pt x="-1278" y="402"/>
                    <a:pt x="-2697" y="-1573"/>
                  </a:cubicBezTo>
                  <a:cubicBezTo>
                    <a:pt x="67" y="-1067"/>
                    <a:pt x="1598" y="883"/>
                    <a:pt x="2721" y="3191"/>
                  </a:cubicBezTo>
                  <a:close/>
                </a:path>
              </a:pathLst>
            </a:custGeom>
            <a:solidFill>
              <a:srgbClr val="020202"/>
            </a:solidFill>
            <a:ln w="1231" cap="flat">
              <a:noFill/>
              <a:prstDash val="solid"/>
              <a:miter/>
            </a:ln>
          </p:spPr>
          <p:txBody>
            <a:bodyPr rtlCol="0" anchor="ctr"/>
            <a:lstStyle/>
            <a:p>
              <a:endParaRPr lang="es-CO"/>
            </a:p>
          </p:txBody>
        </p:sp>
        <p:sp>
          <p:nvSpPr>
            <p:cNvPr id="743" name="Freeform: Shape 742">
              <a:extLst>
                <a:ext uri="{FF2B5EF4-FFF2-40B4-BE49-F238E27FC236}">
                  <a16:creationId xmlns:a16="http://schemas.microsoft.com/office/drawing/2014/main" id="{3632E308-4F06-ACD6-B361-C23C5DB34360}"/>
                </a:ext>
              </a:extLst>
            </p:cNvPr>
            <p:cNvSpPr/>
            <p:nvPr/>
          </p:nvSpPr>
          <p:spPr>
            <a:xfrm>
              <a:off x="-798716" y="6540349"/>
              <a:ext cx="4751" cy="5442"/>
            </a:xfrm>
            <a:custGeom>
              <a:avLst/>
              <a:gdLst>
                <a:gd name="connsiteX0" fmla="*/ 2055 w 4751"/>
                <a:gd name="connsiteY0" fmla="*/ 3870 h 5442"/>
                <a:gd name="connsiteX1" fmla="*/ -2697 w 4751"/>
                <a:gd name="connsiteY1" fmla="*/ -1573 h 5442"/>
                <a:gd name="connsiteX2" fmla="*/ 2055 w 4751"/>
                <a:gd name="connsiteY2" fmla="*/ 3870 h 5442"/>
              </a:gdLst>
              <a:ahLst/>
              <a:cxnLst>
                <a:cxn ang="0">
                  <a:pos x="connsiteX0" y="connsiteY0"/>
                </a:cxn>
                <a:cxn ang="0">
                  <a:pos x="connsiteX1" y="connsiteY1"/>
                </a:cxn>
                <a:cxn ang="0">
                  <a:pos x="connsiteX2" y="connsiteY2"/>
                </a:cxn>
              </a:cxnLst>
              <a:rect l="l" t="t" r="r" b="b"/>
              <a:pathLst>
                <a:path w="4751" h="5442">
                  <a:moveTo>
                    <a:pt x="2055" y="3870"/>
                  </a:moveTo>
                  <a:cubicBezTo>
                    <a:pt x="67" y="2451"/>
                    <a:pt x="-1562" y="587"/>
                    <a:pt x="-2697" y="-1573"/>
                  </a:cubicBezTo>
                  <a:cubicBezTo>
                    <a:pt x="-377" y="-400"/>
                    <a:pt x="1598" y="1068"/>
                    <a:pt x="2055" y="3870"/>
                  </a:cubicBezTo>
                  <a:close/>
                </a:path>
              </a:pathLst>
            </a:custGeom>
            <a:solidFill>
              <a:srgbClr val="020202"/>
            </a:solidFill>
            <a:ln w="1231" cap="flat">
              <a:noFill/>
              <a:prstDash val="solid"/>
              <a:miter/>
            </a:ln>
          </p:spPr>
          <p:txBody>
            <a:bodyPr rtlCol="0" anchor="ctr"/>
            <a:lstStyle/>
            <a:p>
              <a:endParaRPr lang="es-CO"/>
            </a:p>
          </p:txBody>
        </p:sp>
        <p:sp>
          <p:nvSpPr>
            <p:cNvPr id="744" name="Freeform: Shape 743">
              <a:extLst>
                <a:ext uri="{FF2B5EF4-FFF2-40B4-BE49-F238E27FC236}">
                  <a16:creationId xmlns:a16="http://schemas.microsoft.com/office/drawing/2014/main" id="{640C879D-6A13-22FA-8A85-13525D51F3BA}"/>
                </a:ext>
              </a:extLst>
            </p:cNvPr>
            <p:cNvSpPr/>
            <p:nvPr/>
          </p:nvSpPr>
          <p:spPr>
            <a:xfrm>
              <a:off x="-824154" y="6518331"/>
              <a:ext cx="5455" cy="4739"/>
            </a:xfrm>
            <a:custGeom>
              <a:avLst/>
              <a:gdLst>
                <a:gd name="connsiteX0" fmla="*/ 2758 w 5455"/>
                <a:gd name="connsiteY0" fmla="*/ 3166 h 4739"/>
                <a:gd name="connsiteX1" fmla="*/ -2697 w 5455"/>
                <a:gd name="connsiteY1" fmla="*/ -1573 h 4739"/>
                <a:gd name="connsiteX2" fmla="*/ 2758 w 5455"/>
                <a:gd name="connsiteY2" fmla="*/ 3166 h 4739"/>
              </a:gdLst>
              <a:ahLst/>
              <a:cxnLst>
                <a:cxn ang="0">
                  <a:pos x="connsiteX0" y="connsiteY0"/>
                </a:cxn>
                <a:cxn ang="0">
                  <a:pos x="connsiteX1" y="connsiteY1"/>
                </a:cxn>
                <a:cxn ang="0">
                  <a:pos x="connsiteX2" y="connsiteY2"/>
                </a:cxn>
              </a:cxnLst>
              <a:rect l="l" t="t" r="r" b="b"/>
              <a:pathLst>
                <a:path w="5455" h="4739">
                  <a:moveTo>
                    <a:pt x="2758" y="3166"/>
                  </a:moveTo>
                  <a:cubicBezTo>
                    <a:pt x="179" y="2463"/>
                    <a:pt x="-1056" y="217"/>
                    <a:pt x="-2697" y="-1573"/>
                  </a:cubicBezTo>
                  <a:cubicBezTo>
                    <a:pt x="80" y="-1129"/>
                    <a:pt x="1561" y="871"/>
                    <a:pt x="2758" y="3166"/>
                  </a:cubicBezTo>
                  <a:close/>
                </a:path>
              </a:pathLst>
            </a:custGeom>
            <a:solidFill>
              <a:srgbClr val="020202"/>
            </a:solidFill>
            <a:ln w="1231" cap="flat">
              <a:noFill/>
              <a:prstDash val="solid"/>
              <a:miter/>
            </a:ln>
          </p:spPr>
          <p:txBody>
            <a:bodyPr rtlCol="0" anchor="ctr"/>
            <a:lstStyle/>
            <a:p>
              <a:endParaRPr lang="es-CO"/>
            </a:p>
          </p:txBody>
        </p:sp>
        <p:sp>
          <p:nvSpPr>
            <p:cNvPr id="745" name="Freeform: Shape 744">
              <a:extLst>
                <a:ext uri="{FF2B5EF4-FFF2-40B4-BE49-F238E27FC236}">
                  <a16:creationId xmlns:a16="http://schemas.microsoft.com/office/drawing/2014/main" id="{635DCD55-682C-5911-25A9-A4D0B93F4734}"/>
                </a:ext>
              </a:extLst>
            </p:cNvPr>
            <p:cNvSpPr/>
            <p:nvPr/>
          </p:nvSpPr>
          <p:spPr>
            <a:xfrm>
              <a:off x="-910142" y="6475323"/>
              <a:ext cx="7405" cy="1920"/>
            </a:xfrm>
            <a:custGeom>
              <a:avLst/>
              <a:gdLst>
                <a:gd name="connsiteX0" fmla="*/ 4708 w 7405"/>
                <a:gd name="connsiteY0" fmla="*/ 348 h 1920"/>
                <a:gd name="connsiteX1" fmla="*/ -2697 w 7405"/>
                <a:gd name="connsiteY1" fmla="*/ -1479 h 1920"/>
                <a:gd name="connsiteX2" fmla="*/ 4708 w 7405"/>
                <a:gd name="connsiteY2" fmla="*/ 348 h 1920"/>
              </a:gdLst>
              <a:ahLst/>
              <a:cxnLst>
                <a:cxn ang="0">
                  <a:pos x="connsiteX0" y="connsiteY0"/>
                </a:cxn>
                <a:cxn ang="0">
                  <a:pos x="connsiteX1" y="connsiteY1"/>
                </a:cxn>
                <a:cxn ang="0">
                  <a:pos x="connsiteX2" y="connsiteY2"/>
                </a:cxn>
              </a:cxnLst>
              <a:rect l="l" t="t" r="r" b="b"/>
              <a:pathLst>
                <a:path w="7405" h="1920">
                  <a:moveTo>
                    <a:pt x="4708" y="348"/>
                  </a:moveTo>
                  <a:cubicBezTo>
                    <a:pt x="2141" y="237"/>
                    <a:pt x="-377" y="-393"/>
                    <a:pt x="-2697" y="-1479"/>
                  </a:cubicBezTo>
                  <a:cubicBezTo>
                    <a:pt x="-32" y="-1726"/>
                    <a:pt x="2585" y="-1602"/>
                    <a:pt x="4708" y="348"/>
                  </a:cubicBezTo>
                  <a:close/>
                </a:path>
              </a:pathLst>
            </a:custGeom>
            <a:solidFill>
              <a:srgbClr val="020202"/>
            </a:solidFill>
            <a:ln w="1231" cap="flat">
              <a:noFill/>
              <a:prstDash val="solid"/>
              <a:miter/>
            </a:ln>
          </p:spPr>
          <p:txBody>
            <a:bodyPr rtlCol="0" anchor="ctr"/>
            <a:lstStyle/>
            <a:p>
              <a:endParaRPr lang="es-CO"/>
            </a:p>
          </p:txBody>
        </p:sp>
        <p:sp>
          <p:nvSpPr>
            <p:cNvPr id="746" name="Freeform: Shape 745">
              <a:extLst>
                <a:ext uri="{FF2B5EF4-FFF2-40B4-BE49-F238E27FC236}">
                  <a16:creationId xmlns:a16="http://schemas.microsoft.com/office/drawing/2014/main" id="{AC2248DD-081F-C7E7-FBC2-3F688F2B3A28}"/>
                </a:ext>
              </a:extLst>
            </p:cNvPr>
            <p:cNvSpPr/>
            <p:nvPr/>
          </p:nvSpPr>
          <p:spPr>
            <a:xfrm>
              <a:off x="-777735" y="6563207"/>
              <a:ext cx="3900" cy="4504"/>
            </a:xfrm>
            <a:custGeom>
              <a:avLst/>
              <a:gdLst>
                <a:gd name="connsiteX0" fmla="*/ 1203 w 3900"/>
                <a:gd name="connsiteY0" fmla="*/ 2932 h 4504"/>
                <a:gd name="connsiteX1" fmla="*/ -2697 w 3900"/>
                <a:gd name="connsiteY1" fmla="*/ -1573 h 4504"/>
                <a:gd name="connsiteX2" fmla="*/ 1203 w 3900"/>
                <a:gd name="connsiteY2" fmla="*/ 2932 h 4504"/>
              </a:gdLst>
              <a:ahLst/>
              <a:cxnLst>
                <a:cxn ang="0">
                  <a:pos x="connsiteX0" y="connsiteY0"/>
                </a:cxn>
                <a:cxn ang="0">
                  <a:pos x="connsiteX1" y="connsiteY1"/>
                </a:cxn>
                <a:cxn ang="0">
                  <a:pos x="connsiteX2" y="connsiteY2"/>
                </a:cxn>
              </a:cxnLst>
              <a:rect l="l" t="t" r="r" b="b"/>
              <a:pathLst>
                <a:path w="3900" h="4504">
                  <a:moveTo>
                    <a:pt x="1203" y="2932"/>
                  </a:moveTo>
                  <a:cubicBezTo>
                    <a:pt x="-488" y="1809"/>
                    <a:pt x="-1833" y="254"/>
                    <a:pt x="-2697" y="-1573"/>
                  </a:cubicBezTo>
                  <a:cubicBezTo>
                    <a:pt x="-624" y="-980"/>
                    <a:pt x="907" y="785"/>
                    <a:pt x="1203" y="2932"/>
                  </a:cubicBezTo>
                  <a:close/>
                </a:path>
              </a:pathLst>
            </a:custGeom>
            <a:solidFill>
              <a:srgbClr val="020202"/>
            </a:solidFill>
            <a:ln w="1231" cap="flat">
              <a:noFill/>
              <a:prstDash val="solid"/>
              <a:miter/>
            </a:ln>
          </p:spPr>
          <p:txBody>
            <a:bodyPr rtlCol="0" anchor="ctr"/>
            <a:lstStyle/>
            <a:p>
              <a:endParaRPr lang="es-CO"/>
            </a:p>
          </p:txBody>
        </p:sp>
        <p:sp>
          <p:nvSpPr>
            <p:cNvPr id="747" name="Freeform: Shape 746">
              <a:extLst>
                <a:ext uri="{FF2B5EF4-FFF2-40B4-BE49-F238E27FC236}">
                  <a16:creationId xmlns:a16="http://schemas.microsoft.com/office/drawing/2014/main" id="{DC884F51-98FE-A4B9-81ED-52ECF1F20124}"/>
                </a:ext>
              </a:extLst>
            </p:cNvPr>
            <p:cNvSpPr/>
            <p:nvPr/>
          </p:nvSpPr>
          <p:spPr>
            <a:xfrm>
              <a:off x="-771280" y="6570513"/>
              <a:ext cx="3813" cy="4554"/>
            </a:xfrm>
            <a:custGeom>
              <a:avLst/>
              <a:gdLst>
                <a:gd name="connsiteX0" fmla="*/ 1117 w 3813"/>
                <a:gd name="connsiteY0" fmla="*/ 2981 h 4554"/>
                <a:gd name="connsiteX1" fmla="*/ -2697 w 3813"/>
                <a:gd name="connsiteY1" fmla="*/ -1573 h 4554"/>
                <a:gd name="connsiteX2" fmla="*/ 1117 w 3813"/>
                <a:gd name="connsiteY2" fmla="*/ 2981 h 4554"/>
              </a:gdLst>
              <a:ahLst/>
              <a:cxnLst>
                <a:cxn ang="0">
                  <a:pos x="connsiteX0" y="connsiteY0"/>
                </a:cxn>
                <a:cxn ang="0">
                  <a:pos x="connsiteX1" y="connsiteY1"/>
                </a:cxn>
                <a:cxn ang="0">
                  <a:pos x="connsiteX2" y="connsiteY2"/>
                </a:cxn>
              </a:cxnLst>
              <a:rect l="l" t="t" r="r" b="b"/>
              <a:pathLst>
                <a:path w="3813" h="4554">
                  <a:moveTo>
                    <a:pt x="1117" y="2981"/>
                  </a:moveTo>
                  <a:cubicBezTo>
                    <a:pt x="-513" y="1797"/>
                    <a:pt x="-1821" y="241"/>
                    <a:pt x="-2697" y="-1573"/>
                  </a:cubicBezTo>
                  <a:cubicBezTo>
                    <a:pt x="-661" y="-697"/>
                    <a:pt x="907" y="575"/>
                    <a:pt x="1117" y="2981"/>
                  </a:cubicBezTo>
                  <a:close/>
                </a:path>
              </a:pathLst>
            </a:custGeom>
            <a:solidFill>
              <a:srgbClr val="020202"/>
            </a:solidFill>
            <a:ln w="1231" cap="flat">
              <a:noFill/>
              <a:prstDash val="solid"/>
              <a:miter/>
            </a:ln>
          </p:spPr>
          <p:txBody>
            <a:bodyPr rtlCol="0" anchor="ctr"/>
            <a:lstStyle/>
            <a:p>
              <a:endParaRPr lang="es-CO"/>
            </a:p>
          </p:txBody>
        </p:sp>
        <p:sp>
          <p:nvSpPr>
            <p:cNvPr id="748" name="Freeform: Shape 747">
              <a:extLst>
                <a:ext uri="{FF2B5EF4-FFF2-40B4-BE49-F238E27FC236}">
                  <a16:creationId xmlns:a16="http://schemas.microsoft.com/office/drawing/2014/main" id="{AE8C5D34-3776-3835-CA43-80859BB757B9}"/>
                </a:ext>
              </a:extLst>
            </p:cNvPr>
            <p:cNvSpPr/>
            <p:nvPr/>
          </p:nvSpPr>
          <p:spPr>
            <a:xfrm>
              <a:off x="-855342" y="6497385"/>
              <a:ext cx="4702" cy="2716"/>
            </a:xfrm>
            <a:custGeom>
              <a:avLst/>
              <a:gdLst>
                <a:gd name="connsiteX0" fmla="*/ 2005 w 4702"/>
                <a:gd name="connsiteY0" fmla="*/ 1144 h 2716"/>
                <a:gd name="connsiteX1" fmla="*/ -2697 w 4702"/>
                <a:gd name="connsiteY1" fmla="*/ -1559 h 2716"/>
                <a:gd name="connsiteX2" fmla="*/ 2005 w 4702"/>
                <a:gd name="connsiteY2" fmla="*/ 1144 h 2716"/>
              </a:gdLst>
              <a:ahLst/>
              <a:cxnLst>
                <a:cxn ang="0">
                  <a:pos x="connsiteX0" y="connsiteY0"/>
                </a:cxn>
                <a:cxn ang="0">
                  <a:pos x="connsiteX1" y="connsiteY1"/>
                </a:cxn>
                <a:cxn ang="0">
                  <a:pos x="connsiteX2" y="connsiteY2"/>
                </a:cxn>
              </a:cxnLst>
              <a:rect l="l" t="t" r="r" b="b"/>
              <a:pathLst>
                <a:path w="4702" h="2716">
                  <a:moveTo>
                    <a:pt x="2005" y="1144"/>
                  </a:moveTo>
                  <a:cubicBezTo>
                    <a:pt x="191" y="749"/>
                    <a:pt x="-1451" y="-189"/>
                    <a:pt x="-2697" y="-1559"/>
                  </a:cubicBezTo>
                  <a:cubicBezTo>
                    <a:pt x="-723" y="-1707"/>
                    <a:pt x="1141" y="-634"/>
                    <a:pt x="2005" y="1144"/>
                  </a:cubicBezTo>
                  <a:close/>
                </a:path>
              </a:pathLst>
            </a:custGeom>
            <a:solidFill>
              <a:srgbClr val="020202"/>
            </a:solidFill>
            <a:ln w="1231" cap="flat">
              <a:noFill/>
              <a:prstDash val="solid"/>
              <a:miter/>
            </a:ln>
          </p:spPr>
          <p:txBody>
            <a:bodyPr rtlCol="0" anchor="ctr"/>
            <a:lstStyle/>
            <a:p>
              <a:endParaRPr lang="es-CO"/>
            </a:p>
          </p:txBody>
        </p:sp>
        <p:sp>
          <p:nvSpPr>
            <p:cNvPr id="749" name="Freeform: Shape 748">
              <a:extLst>
                <a:ext uri="{FF2B5EF4-FFF2-40B4-BE49-F238E27FC236}">
                  <a16:creationId xmlns:a16="http://schemas.microsoft.com/office/drawing/2014/main" id="{083039FA-E68A-817D-9A17-95EB509AC4D2}"/>
                </a:ext>
              </a:extLst>
            </p:cNvPr>
            <p:cNvSpPr/>
            <p:nvPr/>
          </p:nvSpPr>
          <p:spPr>
            <a:xfrm>
              <a:off x="-881792" y="6484513"/>
              <a:ext cx="4615" cy="1949"/>
            </a:xfrm>
            <a:custGeom>
              <a:avLst/>
              <a:gdLst>
                <a:gd name="connsiteX0" fmla="*/ 1919 w 4615"/>
                <a:gd name="connsiteY0" fmla="*/ 377 h 1949"/>
                <a:gd name="connsiteX1" fmla="*/ -2697 w 4615"/>
                <a:gd name="connsiteY1" fmla="*/ -1548 h 1949"/>
                <a:gd name="connsiteX2" fmla="*/ 1919 w 4615"/>
                <a:gd name="connsiteY2" fmla="*/ 377 h 1949"/>
              </a:gdLst>
              <a:ahLst/>
              <a:cxnLst>
                <a:cxn ang="0">
                  <a:pos x="connsiteX0" y="connsiteY0"/>
                </a:cxn>
                <a:cxn ang="0">
                  <a:pos x="connsiteX1" y="connsiteY1"/>
                </a:cxn>
                <a:cxn ang="0">
                  <a:pos x="connsiteX2" y="connsiteY2"/>
                </a:cxn>
              </a:cxnLst>
              <a:rect l="l" t="t" r="r" b="b"/>
              <a:pathLst>
                <a:path w="4615" h="1949">
                  <a:moveTo>
                    <a:pt x="1919" y="377"/>
                  </a:moveTo>
                  <a:cubicBezTo>
                    <a:pt x="216" y="241"/>
                    <a:pt x="-1401" y="-425"/>
                    <a:pt x="-2697" y="-1548"/>
                  </a:cubicBezTo>
                  <a:cubicBezTo>
                    <a:pt x="-834" y="-1672"/>
                    <a:pt x="845" y="-1375"/>
                    <a:pt x="1919" y="377"/>
                  </a:cubicBezTo>
                  <a:close/>
                </a:path>
              </a:pathLst>
            </a:custGeom>
            <a:solidFill>
              <a:srgbClr val="020202"/>
            </a:solidFill>
            <a:ln w="1231" cap="flat">
              <a:noFill/>
              <a:prstDash val="solid"/>
              <a:miter/>
            </a:ln>
          </p:spPr>
          <p:txBody>
            <a:bodyPr rtlCol="0" anchor="ctr"/>
            <a:lstStyle/>
            <a:p>
              <a:endParaRPr lang="es-CO"/>
            </a:p>
          </p:txBody>
        </p:sp>
        <p:sp>
          <p:nvSpPr>
            <p:cNvPr id="750" name="Freeform: Shape 749">
              <a:extLst>
                <a:ext uri="{FF2B5EF4-FFF2-40B4-BE49-F238E27FC236}">
                  <a16:creationId xmlns:a16="http://schemas.microsoft.com/office/drawing/2014/main" id="{9B0A83B5-E623-F300-6C12-AC1BA47C515D}"/>
                </a:ext>
              </a:extLst>
            </p:cNvPr>
            <p:cNvSpPr/>
            <p:nvPr/>
          </p:nvSpPr>
          <p:spPr>
            <a:xfrm>
              <a:off x="-829732" y="6513785"/>
              <a:ext cx="3702" cy="2915"/>
            </a:xfrm>
            <a:custGeom>
              <a:avLst/>
              <a:gdLst>
                <a:gd name="connsiteX0" fmla="*/ 1005 w 3702"/>
                <a:gd name="connsiteY0" fmla="*/ 1343 h 2915"/>
                <a:gd name="connsiteX1" fmla="*/ -2697 w 3702"/>
                <a:gd name="connsiteY1" fmla="*/ -1570 h 2915"/>
                <a:gd name="connsiteX2" fmla="*/ 1005 w 3702"/>
                <a:gd name="connsiteY2" fmla="*/ 1343 h 2915"/>
              </a:gdLst>
              <a:ahLst/>
              <a:cxnLst>
                <a:cxn ang="0">
                  <a:pos x="connsiteX0" y="connsiteY0"/>
                </a:cxn>
                <a:cxn ang="0">
                  <a:pos x="connsiteX1" y="connsiteY1"/>
                </a:cxn>
                <a:cxn ang="0">
                  <a:pos x="connsiteX2" y="connsiteY2"/>
                </a:cxn>
              </a:cxnLst>
              <a:rect l="l" t="t" r="r" b="b"/>
              <a:pathLst>
                <a:path w="3702" h="2915">
                  <a:moveTo>
                    <a:pt x="1005" y="1343"/>
                  </a:moveTo>
                  <a:cubicBezTo>
                    <a:pt x="-513" y="800"/>
                    <a:pt x="-1809" y="-224"/>
                    <a:pt x="-2697" y="-1570"/>
                  </a:cubicBezTo>
                  <a:cubicBezTo>
                    <a:pt x="-908" y="-1644"/>
                    <a:pt x="660" y="-409"/>
                    <a:pt x="1005" y="1343"/>
                  </a:cubicBezTo>
                  <a:close/>
                </a:path>
              </a:pathLst>
            </a:custGeom>
            <a:solidFill>
              <a:srgbClr val="020202"/>
            </a:solidFill>
            <a:ln w="1231" cap="flat">
              <a:noFill/>
              <a:prstDash val="solid"/>
              <a:miter/>
            </a:ln>
          </p:spPr>
          <p:txBody>
            <a:bodyPr rtlCol="0" anchor="ctr"/>
            <a:lstStyle/>
            <a:p>
              <a:endParaRPr lang="es-CO"/>
            </a:p>
          </p:txBody>
        </p:sp>
        <p:sp>
          <p:nvSpPr>
            <p:cNvPr id="751" name="Freeform: Shape 750">
              <a:extLst>
                <a:ext uri="{FF2B5EF4-FFF2-40B4-BE49-F238E27FC236}">
                  <a16:creationId xmlns:a16="http://schemas.microsoft.com/office/drawing/2014/main" id="{62793299-3B44-C584-DA81-D234ECEC6266}"/>
                </a:ext>
              </a:extLst>
            </p:cNvPr>
            <p:cNvSpPr/>
            <p:nvPr/>
          </p:nvSpPr>
          <p:spPr>
            <a:xfrm>
              <a:off x="-873486" y="6488126"/>
              <a:ext cx="4517" cy="2039"/>
            </a:xfrm>
            <a:custGeom>
              <a:avLst/>
              <a:gdLst>
                <a:gd name="connsiteX0" fmla="*/ 1820 w 4517"/>
                <a:gd name="connsiteY0" fmla="*/ 466 h 2039"/>
                <a:gd name="connsiteX1" fmla="*/ -2697 w 4517"/>
                <a:gd name="connsiteY1" fmla="*/ -1570 h 2039"/>
                <a:gd name="connsiteX2" fmla="*/ 1820 w 4517"/>
                <a:gd name="connsiteY2" fmla="*/ 466 h 2039"/>
              </a:gdLst>
              <a:ahLst/>
              <a:cxnLst>
                <a:cxn ang="0">
                  <a:pos x="connsiteX0" y="connsiteY0"/>
                </a:cxn>
                <a:cxn ang="0">
                  <a:pos x="connsiteX1" y="connsiteY1"/>
                </a:cxn>
                <a:cxn ang="0">
                  <a:pos x="connsiteX2" y="connsiteY2"/>
                </a:cxn>
              </a:cxnLst>
              <a:rect l="l" t="t" r="r" b="b"/>
              <a:pathLst>
                <a:path w="4517" h="2039">
                  <a:moveTo>
                    <a:pt x="1820" y="466"/>
                  </a:moveTo>
                  <a:cubicBezTo>
                    <a:pt x="141" y="257"/>
                    <a:pt x="-1426" y="-459"/>
                    <a:pt x="-2697" y="-1570"/>
                  </a:cubicBezTo>
                  <a:cubicBezTo>
                    <a:pt x="-858" y="-1607"/>
                    <a:pt x="808" y="-1299"/>
                    <a:pt x="1820" y="466"/>
                  </a:cubicBezTo>
                  <a:close/>
                </a:path>
              </a:pathLst>
            </a:custGeom>
            <a:solidFill>
              <a:srgbClr val="020202"/>
            </a:solidFill>
            <a:ln w="1231" cap="flat">
              <a:noFill/>
              <a:prstDash val="solid"/>
              <a:miter/>
            </a:ln>
          </p:spPr>
          <p:txBody>
            <a:bodyPr rtlCol="0" anchor="ctr"/>
            <a:lstStyle/>
            <a:p>
              <a:endParaRPr lang="es-CO"/>
            </a:p>
          </p:txBody>
        </p:sp>
        <p:sp>
          <p:nvSpPr>
            <p:cNvPr id="752" name="Freeform: Shape 751">
              <a:extLst>
                <a:ext uri="{FF2B5EF4-FFF2-40B4-BE49-F238E27FC236}">
                  <a16:creationId xmlns:a16="http://schemas.microsoft.com/office/drawing/2014/main" id="{8B65B619-618C-C5EF-951E-814DA4DA40DE}"/>
                </a:ext>
              </a:extLst>
            </p:cNvPr>
            <p:cNvSpPr/>
            <p:nvPr/>
          </p:nvSpPr>
          <p:spPr>
            <a:xfrm>
              <a:off x="-886358" y="6482624"/>
              <a:ext cx="4640" cy="1963"/>
            </a:xfrm>
            <a:custGeom>
              <a:avLst/>
              <a:gdLst>
                <a:gd name="connsiteX0" fmla="*/ 1943 w 4640"/>
                <a:gd name="connsiteY0" fmla="*/ 390 h 1963"/>
                <a:gd name="connsiteX1" fmla="*/ -2697 w 4640"/>
                <a:gd name="connsiteY1" fmla="*/ -1498 h 1963"/>
                <a:gd name="connsiteX2" fmla="*/ 1943 w 4640"/>
                <a:gd name="connsiteY2" fmla="*/ 390 h 1963"/>
              </a:gdLst>
              <a:ahLst/>
              <a:cxnLst>
                <a:cxn ang="0">
                  <a:pos x="connsiteX0" y="connsiteY0"/>
                </a:cxn>
                <a:cxn ang="0">
                  <a:pos x="connsiteX1" y="connsiteY1"/>
                </a:cxn>
                <a:cxn ang="0">
                  <a:pos x="connsiteX2" y="connsiteY2"/>
                </a:cxn>
              </a:cxnLst>
              <a:rect l="l" t="t" r="r" b="b"/>
              <a:pathLst>
                <a:path w="4640" h="1963">
                  <a:moveTo>
                    <a:pt x="1943" y="390"/>
                  </a:moveTo>
                  <a:cubicBezTo>
                    <a:pt x="240" y="267"/>
                    <a:pt x="-1389" y="-400"/>
                    <a:pt x="-2697" y="-1498"/>
                  </a:cubicBezTo>
                  <a:cubicBezTo>
                    <a:pt x="-920" y="-1819"/>
                    <a:pt x="894" y="-1091"/>
                    <a:pt x="1943" y="390"/>
                  </a:cubicBezTo>
                  <a:close/>
                </a:path>
              </a:pathLst>
            </a:custGeom>
            <a:solidFill>
              <a:srgbClr val="020202"/>
            </a:solidFill>
            <a:ln w="1231" cap="flat">
              <a:noFill/>
              <a:prstDash val="solid"/>
              <a:miter/>
            </a:ln>
          </p:spPr>
          <p:txBody>
            <a:bodyPr rtlCol="0" anchor="ctr"/>
            <a:lstStyle/>
            <a:p>
              <a:endParaRPr lang="es-CO"/>
            </a:p>
          </p:txBody>
        </p:sp>
        <p:sp>
          <p:nvSpPr>
            <p:cNvPr id="753" name="Freeform: Shape 752">
              <a:extLst>
                <a:ext uri="{FF2B5EF4-FFF2-40B4-BE49-F238E27FC236}">
                  <a16:creationId xmlns:a16="http://schemas.microsoft.com/office/drawing/2014/main" id="{48523094-2A6E-74F9-7552-32E3A7A1583C}"/>
                </a:ext>
              </a:extLst>
            </p:cNvPr>
            <p:cNvSpPr/>
            <p:nvPr/>
          </p:nvSpPr>
          <p:spPr>
            <a:xfrm>
              <a:off x="-890962" y="6480820"/>
              <a:ext cx="4677" cy="1928"/>
            </a:xfrm>
            <a:custGeom>
              <a:avLst/>
              <a:gdLst>
                <a:gd name="connsiteX0" fmla="*/ 1980 w 4677"/>
                <a:gd name="connsiteY0" fmla="*/ 356 h 1928"/>
                <a:gd name="connsiteX1" fmla="*/ -2697 w 4677"/>
                <a:gd name="connsiteY1" fmla="*/ -1471 h 1928"/>
                <a:gd name="connsiteX2" fmla="*/ 1980 w 4677"/>
                <a:gd name="connsiteY2" fmla="*/ 356 h 1928"/>
              </a:gdLst>
              <a:ahLst/>
              <a:cxnLst>
                <a:cxn ang="0">
                  <a:pos x="connsiteX0" y="connsiteY0"/>
                </a:cxn>
                <a:cxn ang="0">
                  <a:pos x="connsiteX1" y="connsiteY1"/>
                </a:cxn>
                <a:cxn ang="0">
                  <a:pos x="connsiteX2" y="connsiteY2"/>
                </a:cxn>
              </a:cxnLst>
              <a:rect l="l" t="t" r="r" b="b"/>
              <a:pathLst>
                <a:path w="4677" h="1928">
                  <a:moveTo>
                    <a:pt x="1980" y="356"/>
                  </a:moveTo>
                  <a:cubicBezTo>
                    <a:pt x="265" y="257"/>
                    <a:pt x="-1364" y="-385"/>
                    <a:pt x="-2697" y="-1471"/>
                  </a:cubicBezTo>
                  <a:cubicBezTo>
                    <a:pt x="-908" y="-1854"/>
                    <a:pt x="931" y="-1138"/>
                    <a:pt x="1980" y="356"/>
                  </a:cubicBezTo>
                  <a:close/>
                </a:path>
              </a:pathLst>
            </a:custGeom>
            <a:solidFill>
              <a:srgbClr val="020202"/>
            </a:solidFill>
            <a:ln w="1231" cap="flat">
              <a:noFill/>
              <a:prstDash val="solid"/>
              <a:miter/>
            </a:ln>
          </p:spPr>
          <p:txBody>
            <a:bodyPr rtlCol="0" anchor="ctr"/>
            <a:lstStyle/>
            <a:p>
              <a:endParaRPr lang="es-CO"/>
            </a:p>
          </p:txBody>
        </p:sp>
        <p:sp>
          <p:nvSpPr>
            <p:cNvPr id="754" name="Freeform: Shape 753">
              <a:extLst>
                <a:ext uri="{FF2B5EF4-FFF2-40B4-BE49-F238E27FC236}">
                  <a16:creationId xmlns:a16="http://schemas.microsoft.com/office/drawing/2014/main" id="{39DDF6BA-A35D-2458-CBFE-DD5DB87AF72E}"/>
                </a:ext>
              </a:extLst>
            </p:cNvPr>
            <p:cNvSpPr/>
            <p:nvPr/>
          </p:nvSpPr>
          <p:spPr>
            <a:xfrm>
              <a:off x="-833349" y="6511086"/>
              <a:ext cx="3776" cy="2751"/>
            </a:xfrm>
            <a:custGeom>
              <a:avLst/>
              <a:gdLst>
                <a:gd name="connsiteX0" fmla="*/ 1079 w 3776"/>
                <a:gd name="connsiteY0" fmla="*/ 1179 h 2751"/>
                <a:gd name="connsiteX1" fmla="*/ -2697 w 3776"/>
                <a:gd name="connsiteY1" fmla="*/ -1561 h 2751"/>
                <a:gd name="connsiteX2" fmla="*/ 1079 w 3776"/>
                <a:gd name="connsiteY2" fmla="*/ 1179 h 2751"/>
              </a:gdLst>
              <a:ahLst/>
              <a:cxnLst>
                <a:cxn ang="0">
                  <a:pos x="connsiteX0" y="connsiteY0"/>
                </a:cxn>
                <a:cxn ang="0">
                  <a:pos x="connsiteX1" y="connsiteY1"/>
                </a:cxn>
                <a:cxn ang="0">
                  <a:pos x="connsiteX2" y="connsiteY2"/>
                </a:cxn>
              </a:cxnLst>
              <a:rect l="l" t="t" r="r" b="b"/>
              <a:pathLst>
                <a:path w="3776" h="2751">
                  <a:moveTo>
                    <a:pt x="1079" y="1179"/>
                  </a:moveTo>
                  <a:cubicBezTo>
                    <a:pt x="-451" y="710"/>
                    <a:pt x="-1772" y="-253"/>
                    <a:pt x="-2697" y="-1561"/>
                  </a:cubicBezTo>
                  <a:cubicBezTo>
                    <a:pt x="-710" y="-1709"/>
                    <a:pt x="290" y="-450"/>
                    <a:pt x="1079" y="1179"/>
                  </a:cubicBezTo>
                  <a:close/>
                </a:path>
              </a:pathLst>
            </a:custGeom>
            <a:solidFill>
              <a:srgbClr val="020202"/>
            </a:solidFill>
            <a:ln w="1231" cap="flat">
              <a:noFill/>
              <a:prstDash val="solid"/>
              <a:miter/>
            </a:ln>
          </p:spPr>
          <p:txBody>
            <a:bodyPr rtlCol="0" anchor="ctr"/>
            <a:lstStyle/>
            <a:p>
              <a:endParaRPr lang="es-CO"/>
            </a:p>
          </p:txBody>
        </p:sp>
        <p:sp>
          <p:nvSpPr>
            <p:cNvPr id="755" name="Freeform: Shape 754">
              <a:extLst>
                <a:ext uri="{FF2B5EF4-FFF2-40B4-BE49-F238E27FC236}">
                  <a16:creationId xmlns:a16="http://schemas.microsoft.com/office/drawing/2014/main" id="{F84AF5B5-1877-339C-4706-6526A2B52EDE}"/>
                </a:ext>
              </a:extLst>
            </p:cNvPr>
            <p:cNvSpPr/>
            <p:nvPr/>
          </p:nvSpPr>
          <p:spPr>
            <a:xfrm>
              <a:off x="-782943" y="6557611"/>
              <a:ext cx="2758" cy="2782"/>
            </a:xfrm>
            <a:custGeom>
              <a:avLst/>
              <a:gdLst>
                <a:gd name="connsiteX0" fmla="*/ 43 w 2758"/>
                <a:gd name="connsiteY0" fmla="*/ 1209 h 2782"/>
                <a:gd name="connsiteX1" fmla="*/ -2697 w 2758"/>
                <a:gd name="connsiteY1" fmla="*/ -1555 h 2782"/>
                <a:gd name="connsiteX2" fmla="*/ 43 w 2758"/>
                <a:gd name="connsiteY2" fmla="*/ 604 h 2782"/>
                <a:gd name="connsiteX3" fmla="*/ 43 w 2758"/>
                <a:gd name="connsiteY3" fmla="*/ 1209 h 2782"/>
              </a:gdLst>
              <a:ahLst/>
              <a:cxnLst>
                <a:cxn ang="0">
                  <a:pos x="connsiteX0" y="connsiteY0"/>
                </a:cxn>
                <a:cxn ang="0">
                  <a:pos x="connsiteX1" y="connsiteY1"/>
                </a:cxn>
                <a:cxn ang="0">
                  <a:pos x="connsiteX2" y="connsiteY2"/>
                </a:cxn>
                <a:cxn ang="0">
                  <a:pos x="connsiteX3" y="connsiteY3"/>
                </a:cxn>
              </a:cxnLst>
              <a:rect l="l" t="t" r="r" b="b"/>
              <a:pathLst>
                <a:path w="2758" h="2782">
                  <a:moveTo>
                    <a:pt x="43" y="1209"/>
                  </a:moveTo>
                  <a:cubicBezTo>
                    <a:pt x="-1093" y="543"/>
                    <a:pt x="-2043" y="-408"/>
                    <a:pt x="-2697" y="-1555"/>
                  </a:cubicBezTo>
                  <a:cubicBezTo>
                    <a:pt x="-1340" y="-1716"/>
                    <a:pt x="-118" y="-753"/>
                    <a:pt x="43" y="604"/>
                  </a:cubicBezTo>
                  <a:cubicBezTo>
                    <a:pt x="67" y="802"/>
                    <a:pt x="67" y="1012"/>
                    <a:pt x="43" y="1209"/>
                  </a:cubicBezTo>
                  <a:close/>
                </a:path>
              </a:pathLst>
            </a:custGeom>
            <a:solidFill>
              <a:srgbClr val="020202"/>
            </a:solidFill>
            <a:ln w="1231" cap="flat">
              <a:noFill/>
              <a:prstDash val="solid"/>
              <a:miter/>
            </a:ln>
          </p:spPr>
          <p:txBody>
            <a:bodyPr rtlCol="0" anchor="ctr"/>
            <a:lstStyle/>
            <a:p>
              <a:endParaRPr lang="es-CO"/>
            </a:p>
          </p:txBody>
        </p:sp>
        <p:sp>
          <p:nvSpPr>
            <p:cNvPr id="756" name="Freeform: Shape 755">
              <a:extLst>
                <a:ext uri="{FF2B5EF4-FFF2-40B4-BE49-F238E27FC236}">
                  <a16:creationId xmlns:a16="http://schemas.microsoft.com/office/drawing/2014/main" id="{48824491-E916-C62C-A9A5-505EDCE74FDF}"/>
                </a:ext>
              </a:extLst>
            </p:cNvPr>
            <p:cNvSpPr/>
            <p:nvPr/>
          </p:nvSpPr>
          <p:spPr>
            <a:xfrm>
              <a:off x="-902811" y="6477143"/>
              <a:ext cx="3702" cy="1140"/>
            </a:xfrm>
            <a:custGeom>
              <a:avLst/>
              <a:gdLst>
                <a:gd name="connsiteX0" fmla="*/ 1005 w 3702"/>
                <a:gd name="connsiteY0" fmla="*/ -460 h 1140"/>
                <a:gd name="connsiteX1" fmla="*/ -2697 w 3702"/>
                <a:gd name="connsiteY1" fmla="*/ -1509 h 1140"/>
                <a:gd name="connsiteX2" fmla="*/ 1005 w 3702"/>
                <a:gd name="connsiteY2" fmla="*/ -460 h 1140"/>
              </a:gdLst>
              <a:ahLst/>
              <a:cxnLst>
                <a:cxn ang="0">
                  <a:pos x="connsiteX0" y="connsiteY0"/>
                </a:cxn>
                <a:cxn ang="0">
                  <a:pos x="connsiteX1" y="connsiteY1"/>
                </a:cxn>
                <a:cxn ang="0">
                  <a:pos x="connsiteX2" y="connsiteY2"/>
                </a:cxn>
              </a:cxnLst>
              <a:rect l="l" t="t" r="r" b="b"/>
              <a:pathLst>
                <a:path w="3702" h="1140">
                  <a:moveTo>
                    <a:pt x="1005" y="-460"/>
                  </a:moveTo>
                  <a:cubicBezTo>
                    <a:pt x="-315" y="-324"/>
                    <a:pt x="-1636" y="-695"/>
                    <a:pt x="-2697" y="-1509"/>
                  </a:cubicBezTo>
                  <a:cubicBezTo>
                    <a:pt x="-1377" y="-1423"/>
                    <a:pt x="191" y="-2089"/>
                    <a:pt x="1005" y="-460"/>
                  </a:cubicBezTo>
                  <a:close/>
                </a:path>
              </a:pathLst>
            </a:custGeom>
            <a:solidFill>
              <a:srgbClr val="020202"/>
            </a:solidFill>
            <a:ln w="1231" cap="flat">
              <a:noFill/>
              <a:prstDash val="solid"/>
              <a:miter/>
            </a:ln>
          </p:spPr>
          <p:txBody>
            <a:bodyPr rtlCol="0" anchor="ctr"/>
            <a:lstStyle/>
            <a:p>
              <a:endParaRPr lang="es-CO"/>
            </a:p>
          </p:txBody>
        </p:sp>
        <p:sp>
          <p:nvSpPr>
            <p:cNvPr id="757" name="Freeform: Shape 756">
              <a:extLst>
                <a:ext uri="{FF2B5EF4-FFF2-40B4-BE49-F238E27FC236}">
                  <a16:creationId xmlns:a16="http://schemas.microsoft.com/office/drawing/2014/main" id="{36960018-ECCA-AD4A-12A4-8F673166C5F1}"/>
                </a:ext>
              </a:extLst>
            </p:cNvPr>
            <p:cNvSpPr/>
            <p:nvPr/>
          </p:nvSpPr>
          <p:spPr>
            <a:xfrm>
              <a:off x="-841630" y="6505567"/>
              <a:ext cx="2838" cy="1939"/>
            </a:xfrm>
            <a:custGeom>
              <a:avLst/>
              <a:gdLst>
                <a:gd name="connsiteX0" fmla="*/ 141 w 2838"/>
                <a:gd name="connsiteY0" fmla="*/ 366 h 1939"/>
                <a:gd name="connsiteX1" fmla="*/ -2697 w 2838"/>
                <a:gd name="connsiteY1" fmla="*/ -1510 h 1939"/>
                <a:gd name="connsiteX2" fmla="*/ 117 w 2838"/>
                <a:gd name="connsiteY2" fmla="*/ 218 h 1939"/>
                <a:gd name="connsiteX3" fmla="*/ 141 w 2838"/>
                <a:gd name="connsiteY3" fmla="*/ 366 h 1939"/>
              </a:gdLst>
              <a:ahLst/>
              <a:cxnLst>
                <a:cxn ang="0">
                  <a:pos x="connsiteX0" y="connsiteY0"/>
                </a:cxn>
                <a:cxn ang="0">
                  <a:pos x="connsiteX1" y="connsiteY1"/>
                </a:cxn>
                <a:cxn ang="0">
                  <a:pos x="connsiteX2" y="connsiteY2"/>
                </a:cxn>
                <a:cxn ang="0">
                  <a:pos x="connsiteX3" y="connsiteY3"/>
                </a:cxn>
              </a:cxnLst>
              <a:rect l="l" t="t" r="r" b="b"/>
              <a:pathLst>
                <a:path w="2838" h="1939">
                  <a:moveTo>
                    <a:pt x="141" y="366"/>
                  </a:moveTo>
                  <a:cubicBezTo>
                    <a:pt x="-1031" y="193"/>
                    <a:pt x="-2080" y="-498"/>
                    <a:pt x="-2697" y="-1510"/>
                  </a:cubicBezTo>
                  <a:cubicBezTo>
                    <a:pt x="-1438" y="-1806"/>
                    <a:pt x="-192" y="-1029"/>
                    <a:pt x="117" y="218"/>
                  </a:cubicBezTo>
                  <a:cubicBezTo>
                    <a:pt x="129" y="267"/>
                    <a:pt x="129" y="317"/>
                    <a:pt x="141" y="366"/>
                  </a:cubicBezTo>
                  <a:close/>
                </a:path>
              </a:pathLst>
            </a:custGeom>
            <a:solidFill>
              <a:srgbClr val="020202"/>
            </a:solidFill>
            <a:ln w="1231" cap="flat">
              <a:noFill/>
              <a:prstDash val="solid"/>
              <a:miter/>
            </a:ln>
          </p:spPr>
          <p:txBody>
            <a:bodyPr rtlCol="0" anchor="ctr"/>
            <a:lstStyle/>
            <a:p>
              <a:endParaRPr lang="es-CO"/>
            </a:p>
          </p:txBody>
        </p:sp>
        <p:sp>
          <p:nvSpPr>
            <p:cNvPr id="758" name="Freeform: Shape 757">
              <a:extLst>
                <a:ext uri="{FF2B5EF4-FFF2-40B4-BE49-F238E27FC236}">
                  <a16:creationId xmlns:a16="http://schemas.microsoft.com/office/drawing/2014/main" id="{FB82A332-9811-D457-7CBD-4B402A413251}"/>
                </a:ext>
              </a:extLst>
            </p:cNvPr>
            <p:cNvSpPr/>
            <p:nvPr/>
          </p:nvSpPr>
          <p:spPr>
            <a:xfrm>
              <a:off x="-836089" y="6509214"/>
              <a:ext cx="2814" cy="1946"/>
            </a:xfrm>
            <a:custGeom>
              <a:avLst/>
              <a:gdLst>
                <a:gd name="connsiteX0" fmla="*/ 117 w 2814"/>
                <a:gd name="connsiteY0" fmla="*/ 373 h 1946"/>
                <a:gd name="connsiteX1" fmla="*/ -2697 w 2814"/>
                <a:gd name="connsiteY1" fmla="*/ -1515 h 1946"/>
                <a:gd name="connsiteX2" fmla="*/ 92 w 2814"/>
                <a:gd name="connsiteY2" fmla="*/ 250 h 1946"/>
                <a:gd name="connsiteX3" fmla="*/ 117 w 2814"/>
                <a:gd name="connsiteY3" fmla="*/ 373 h 1946"/>
              </a:gdLst>
              <a:ahLst/>
              <a:cxnLst>
                <a:cxn ang="0">
                  <a:pos x="connsiteX0" y="connsiteY0"/>
                </a:cxn>
                <a:cxn ang="0">
                  <a:pos x="connsiteX1" y="connsiteY1"/>
                </a:cxn>
                <a:cxn ang="0">
                  <a:pos x="connsiteX2" y="connsiteY2"/>
                </a:cxn>
                <a:cxn ang="0">
                  <a:pos x="connsiteX3" y="connsiteY3"/>
                </a:cxn>
              </a:cxnLst>
              <a:rect l="l" t="t" r="r" b="b"/>
              <a:pathLst>
                <a:path w="2814" h="1946">
                  <a:moveTo>
                    <a:pt x="117" y="373"/>
                  </a:moveTo>
                  <a:cubicBezTo>
                    <a:pt x="-1056" y="200"/>
                    <a:pt x="-2093" y="-503"/>
                    <a:pt x="-2697" y="-1515"/>
                  </a:cubicBezTo>
                  <a:cubicBezTo>
                    <a:pt x="-1438" y="-1799"/>
                    <a:pt x="-192" y="-1009"/>
                    <a:pt x="92" y="250"/>
                  </a:cubicBezTo>
                  <a:cubicBezTo>
                    <a:pt x="104" y="287"/>
                    <a:pt x="104" y="336"/>
                    <a:pt x="117" y="373"/>
                  </a:cubicBezTo>
                  <a:close/>
                </a:path>
              </a:pathLst>
            </a:custGeom>
            <a:solidFill>
              <a:srgbClr val="020202"/>
            </a:solidFill>
            <a:ln w="1231" cap="flat">
              <a:noFill/>
              <a:prstDash val="solid"/>
              <a:miter/>
            </a:ln>
          </p:spPr>
          <p:txBody>
            <a:bodyPr rtlCol="0" anchor="ctr"/>
            <a:lstStyle/>
            <a:p>
              <a:endParaRPr lang="es-CO"/>
            </a:p>
          </p:txBody>
        </p:sp>
        <p:sp>
          <p:nvSpPr>
            <p:cNvPr id="759" name="Freeform: Shape 758">
              <a:extLst>
                <a:ext uri="{FF2B5EF4-FFF2-40B4-BE49-F238E27FC236}">
                  <a16:creationId xmlns:a16="http://schemas.microsoft.com/office/drawing/2014/main" id="{2E342F45-50F2-4E51-25BD-B76452CE4176}"/>
                </a:ext>
              </a:extLst>
            </p:cNvPr>
            <p:cNvSpPr/>
            <p:nvPr/>
          </p:nvSpPr>
          <p:spPr>
            <a:xfrm>
              <a:off x="-815008" y="6525633"/>
              <a:ext cx="2715" cy="2003"/>
            </a:xfrm>
            <a:custGeom>
              <a:avLst/>
              <a:gdLst>
                <a:gd name="connsiteX0" fmla="*/ 18 w 2715"/>
                <a:gd name="connsiteY0" fmla="*/ 431 h 2003"/>
                <a:gd name="connsiteX1" fmla="*/ -2697 w 2715"/>
                <a:gd name="connsiteY1" fmla="*/ -1556 h 2003"/>
                <a:gd name="connsiteX2" fmla="*/ 18 w 2715"/>
                <a:gd name="connsiteY2" fmla="*/ 431 h 2003"/>
              </a:gdLst>
              <a:ahLst/>
              <a:cxnLst>
                <a:cxn ang="0">
                  <a:pos x="connsiteX0" y="connsiteY0"/>
                </a:cxn>
                <a:cxn ang="0">
                  <a:pos x="connsiteX1" y="connsiteY1"/>
                </a:cxn>
                <a:cxn ang="0">
                  <a:pos x="connsiteX2" y="connsiteY2"/>
                </a:cxn>
              </a:cxnLst>
              <a:rect l="l" t="t" r="r" b="b"/>
              <a:pathLst>
                <a:path w="2715" h="2003">
                  <a:moveTo>
                    <a:pt x="18" y="431"/>
                  </a:moveTo>
                  <a:cubicBezTo>
                    <a:pt x="-1117" y="172"/>
                    <a:pt x="-2105" y="-544"/>
                    <a:pt x="-2697" y="-1556"/>
                  </a:cubicBezTo>
                  <a:cubicBezTo>
                    <a:pt x="-1414" y="-1704"/>
                    <a:pt x="-229" y="-840"/>
                    <a:pt x="18" y="431"/>
                  </a:cubicBezTo>
                  <a:close/>
                </a:path>
              </a:pathLst>
            </a:custGeom>
            <a:solidFill>
              <a:srgbClr val="020202"/>
            </a:solidFill>
            <a:ln w="1231" cap="flat">
              <a:noFill/>
              <a:prstDash val="solid"/>
              <a:miter/>
            </a:ln>
          </p:spPr>
          <p:txBody>
            <a:bodyPr rtlCol="0" anchor="ctr"/>
            <a:lstStyle/>
            <a:p>
              <a:endParaRPr lang="es-CO"/>
            </a:p>
          </p:txBody>
        </p:sp>
        <p:sp>
          <p:nvSpPr>
            <p:cNvPr id="760" name="Freeform: Shape 759">
              <a:extLst>
                <a:ext uri="{FF2B5EF4-FFF2-40B4-BE49-F238E27FC236}">
                  <a16:creationId xmlns:a16="http://schemas.microsoft.com/office/drawing/2014/main" id="{A38AC642-4C36-F527-A2D7-52219B5E5BE6}"/>
                </a:ext>
              </a:extLst>
            </p:cNvPr>
            <p:cNvSpPr/>
            <p:nvPr/>
          </p:nvSpPr>
          <p:spPr>
            <a:xfrm>
              <a:off x="-838878" y="6507387"/>
              <a:ext cx="2826" cy="1946"/>
            </a:xfrm>
            <a:custGeom>
              <a:avLst/>
              <a:gdLst>
                <a:gd name="connsiteX0" fmla="*/ 129 w 2826"/>
                <a:gd name="connsiteY0" fmla="*/ 373 h 1946"/>
                <a:gd name="connsiteX1" fmla="*/ -2697 w 2826"/>
                <a:gd name="connsiteY1" fmla="*/ -1515 h 1946"/>
                <a:gd name="connsiteX2" fmla="*/ 104 w 2826"/>
                <a:gd name="connsiteY2" fmla="*/ 262 h 1946"/>
                <a:gd name="connsiteX3" fmla="*/ 129 w 2826"/>
                <a:gd name="connsiteY3" fmla="*/ 373 h 1946"/>
              </a:gdLst>
              <a:ahLst/>
              <a:cxnLst>
                <a:cxn ang="0">
                  <a:pos x="connsiteX0" y="connsiteY0"/>
                </a:cxn>
                <a:cxn ang="0">
                  <a:pos x="connsiteX1" y="connsiteY1"/>
                </a:cxn>
                <a:cxn ang="0">
                  <a:pos x="connsiteX2" y="connsiteY2"/>
                </a:cxn>
                <a:cxn ang="0">
                  <a:pos x="connsiteX3" y="connsiteY3"/>
                </a:cxn>
              </a:cxnLst>
              <a:rect l="l" t="t" r="r" b="b"/>
              <a:pathLst>
                <a:path w="2826" h="1946">
                  <a:moveTo>
                    <a:pt x="129" y="373"/>
                  </a:moveTo>
                  <a:cubicBezTo>
                    <a:pt x="-1043" y="188"/>
                    <a:pt x="-2080" y="-503"/>
                    <a:pt x="-2697" y="-1515"/>
                  </a:cubicBezTo>
                  <a:cubicBezTo>
                    <a:pt x="-1438" y="-1799"/>
                    <a:pt x="-179" y="-1009"/>
                    <a:pt x="104" y="262"/>
                  </a:cubicBezTo>
                  <a:cubicBezTo>
                    <a:pt x="117" y="299"/>
                    <a:pt x="117" y="336"/>
                    <a:pt x="129" y="373"/>
                  </a:cubicBezTo>
                  <a:close/>
                </a:path>
              </a:pathLst>
            </a:custGeom>
            <a:solidFill>
              <a:srgbClr val="020202"/>
            </a:solidFill>
            <a:ln w="1231" cap="flat">
              <a:noFill/>
              <a:prstDash val="solid"/>
              <a:miter/>
            </a:ln>
          </p:spPr>
          <p:txBody>
            <a:bodyPr rtlCol="0" anchor="ctr"/>
            <a:lstStyle/>
            <a:p>
              <a:endParaRPr lang="es-CO"/>
            </a:p>
          </p:txBody>
        </p:sp>
        <p:sp>
          <p:nvSpPr>
            <p:cNvPr id="761" name="Freeform: Shape 760">
              <a:extLst>
                <a:ext uri="{FF2B5EF4-FFF2-40B4-BE49-F238E27FC236}">
                  <a16:creationId xmlns:a16="http://schemas.microsoft.com/office/drawing/2014/main" id="{BB8736A8-11AF-3C9F-C9D5-A66917567E16}"/>
                </a:ext>
              </a:extLst>
            </p:cNvPr>
            <p:cNvSpPr/>
            <p:nvPr/>
          </p:nvSpPr>
          <p:spPr>
            <a:xfrm>
              <a:off x="-847122" y="6501908"/>
              <a:ext cx="2838" cy="1945"/>
            </a:xfrm>
            <a:custGeom>
              <a:avLst/>
              <a:gdLst>
                <a:gd name="connsiteX0" fmla="*/ 141 w 2838"/>
                <a:gd name="connsiteY0" fmla="*/ 372 h 1945"/>
                <a:gd name="connsiteX1" fmla="*/ -2697 w 2838"/>
                <a:gd name="connsiteY1" fmla="*/ -1504 h 1945"/>
                <a:gd name="connsiteX2" fmla="*/ 104 w 2838"/>
                <a:gd name="connsiteY2" fmla="*/ 175 h 1945"/>
                <a:gd name="connsiteX3" fmla="*/ 141 w 2838"/>
                <a:gd name="connsiteY3" fmla="*/ 372 h 1945"/>
              </a:gdLst>
              <a:ahLst/>
              <a:cxnLst>
                <a:cxn ang="0">
                  <a:pos x="connsiteX0" y="connsiteY0"/>
                </a:cxn>
                <a:cxn ang="0">
                  <a:pos x="connsiteX1" y="connsiteY1"/>
                </a:cxn>
                <a:cxn ang="0">
                  <a:pos x="connsiteX2" y="connsiteY2"/>
                </a:cxn>
                <a:cxn ang="0">
                  <a:pos x="connsiteX3" y="connsiteY3"/>
                </a:cxn>
              </a:cxnLst>
              <a:rect l="l" t="t" r="r" b="b"/>
              <a:pathLst>
                <a:path w="2838" h="1945">
                  <a:moveTo>
                    <a:pt x="141" y="372"/>
                  </a:moveTo>
                  <a:cubicBezTo>
                    <a:pt x="-1019" y="150"/>
                    <a:pt x="-2043" y="-516"/>
                    <a:pt x="-2697" y="-1504"/>
                  </a:cubicBezTo>
                  <a:cubicBezTo>
                    <a:pt x="-1463" y="-1812"/>
                    <a:pt x="-204" y="-1059"/>
                    <a:pt x="104" y="175"/>
                  </a:cubicBezTo>
                  <a:cubicBezTo>
                    <a:pt x="117" y="237"/>
                    <a:pt x="129" y="311"/>
                    <a:pt x="141" y="372"/>
                  </a:cubicBezTo>
                  <a:close/>
                </a:path>
              </a:pathLst>
            </a:custGeom>
            <a:solidFill>
              <a:srgbClr val="020202"/>
            </a:solidFill>
            <a:ln w="1231" cap="flat">
              <a:noFill/>
              <a:prstDash val="solid"/>
              <a:miter/>
            </a:ln>
          </p:spPr>
          <p:txBody>
            <a:bodyPr rtlCol="0" anchor="ctr"/>
            <a:lstStyle/>
            <a:p>
              <a:endParaRPr lang="es-CO"/>
            </a:p>
          </p:txBody>
        </p:sp>
        <p:sp>
          <p:nvSpPr>
            <p:cNvPr id="762" name="Freeform: Shape 761">
              <a:extLst>
                <a:ext uri="{FF2B5EF4-FFF2-40B4-BE49-F238E27FC236}">
                  <a16:creationId xmlns:a16="http://schemas.microsoft.com/office/drawing/2014/main" id="{CA6BD056-8BF8-6794-9D94-72239FDAE347}"/>
                </a:ext>
              </a:extLst>
            </p:cNvPr>
            <p:cNvSpPr/>
            <p:nvPr/>
          </p:nvSpPr>
          <p:spPr>
            <a:xfrm>
              <a:off x="-899194" y="6478079"/>
              <a:ext cx="2838" cy="1095"/>
            </a:xfrm>
            <a:custGeom>
              <a:avLst/>
              <a:gdLst>
                <a:gd name="connsiteX0" fmla="*/ 141 w 2838"/>
                <a:gd name="connsiteY0" fmla="*/ -520 h 1095"/>
                <a:gd name="connsiteX1" fmla="*/ -2697 w 2838"/>
                <a:gd name="connsiteY1" fmla="*/ -1471 h 1095"/>
                <a:gd name="connsiteX2" fmla="*/ 141 w 2838"/>
                <a:gd name="connsiteY2" fmla="*/ -520 h 1095"/>
              </a:gdLst>
              <a:ahLst/>
              <a:cxnLst>
                <a:cxn ang="0">
                  <a:pos x="connsiteX0" y="connsiteY0"/>
                </a:cxn>
                <a:cxn ang="0">
                  <a:pos x="connsiteX1" y="connsiteY1"/>
                </a:cxn>
                <a:cxn ang="0">
                  <a:pos x="connsiteX2" y="connsiteY2"/>
                </a:cxn>
              </a:cxnLst>
              <a:rect l="l" t="t" r="r" b="b"/>
              <a:pathLst>
                <a:path w="2838" h="1095">
                  <a:moveTo>
                    <a:pt x="141" y="-520"/>
                  </a:moveTo>
                  <a:cubicBezTo>
                    <a:pt x="-908" y="-348"/>
                    <a:pt x="-1969" y="-706"/>
                    <a:pt x="-2697" y="-1471"/>
                  </a:cubicBezTo>
                  <a:cubicBezTo>
                    <a:pt x="-1624" y="-1607"/>
                    <a:pt x="-476" y="-1816"/>
                    <a:pt x="141" y="-520"/>
                  </a:cubicBezTo>
                  <a:close/>
                </a:path>
              </a:pathLst>
            </a:custGeom>
            <a:solidFill>
              <a:srgbClr val="020202"/>
            </a:solidFill>
            <a:ln w="1231" cap="flat">
              <a:noFill/>
              <a:prstDash val="solid"/>
              <a:miter/>
            </a:ln>
          </p:spPr>
          <p:txBody>
            <a:bodyPr rtlCol="0" anchor="ctr"/>
            <a:lstStyle/>
            <a:p>
              <a:endParaRPr lang="es-CO"/>
            </a:p>
          </p:txBody>
        </p:sp>
        <p:sp>
          <p:nvSpPr>
            <p:cNvPr id="763" name="Freeform: Shape 762">
              <a:extLst>
                <a:ext uri="{FF2B5EF4-FFF2-40B4-BE49-F238E27FC236}">
                  <a16:creationId xmlns:a16="http://schemas.microsoft.com/office/drawing/2014/main" id="{99620D9E-5944-4874-4C6C-7753CBF61D12}"/>
                </a:ext>
              </a:extLst>
            </p:cNvPr>
            <p:cNvSpPr/>
            <p:nvPr/>
          </p:nvSpPr>
          <p:spPr>
            <a:xfrm>
              <a:off x="-896442" y="6479010"/>
              <a:ext cx="2826" cy="1060"/>
            </a:xfrm>
            <a:custGeom>
              <a:avLst/>
              <a:gdLst>
                <a:gd name="connsiteX0" fmla="*/ 129 w 2826"/>
                <a:gd name="connsiteY0" fmla="*/ -550 h 1060"/>
                <a:gd name="connsiteX1" fmla="*/ -2697 w 2826"/>
                <a:gd name="connsiteY1" fmla="*/ -1513 h 1060"/>
                <a:gd name="connsiteX2" fmla="*/ 129 w 2826"/>
                <a:gd name="connsiteY2" fmla="*/ -550 h 1060"/>
              </a:gdLst>
              <a:ahLst/>
              <a:cxnLst>
                <a:cxn ang="0">
                  <a:pos x="connsiteX0" y="connsiteY0"/>
                </a:cxn>
                <a:cxn ang="0">
                  <a:pos x="connsiteX1" y="connsiteY1"/>
                </a:cxn>
                <a:cxn ang="0">
                  <a:pos x="connsiteX2" y="connsiteY2"/>
                </a:cxn>
              </a:cxnLst>
              <a:rect l="l" t="t" r="r" b="b"/>
              <a:pathLst>
                <a:path w="2826" h="1060">
                  <a:moveTo>
                    <a:pt x="129" y="-550"/>
                  </a:moveTo>
                  <a:cubicBezTo>
                    <a:pt x="-908" y="-389"/>
                    <a:pt x="-1969" y="-747"/>
                    <a:pt x="-2697" y="-1513"/>
                  </a:cubicBezTo>
                  <a:cubicBezTo>
                    <a:pt x="-1624" y="-1574"/>
                    <a:pt x="-488" y="-1821"/>
                    <a:pt x="129" y="-550"/>
                  </a:cubicBezTo>
                  <a:close/>
                </a:path>
              </a:pathLst>
            </a:custGeom>
            <a:solidFill>
              <a:srgbClr val="020202"/>
            </a:solidFill>
            <a:ln w="1231" cap="flat">
              <a:noFill/>
              <a:prstDash val="solid"/>
              <a:miter/>
            </a:ln>
          </p:spPr>
          <p:txBody>
            <a:bodyPr rtlCol="0" anchor="ctr"/>
            <a:lstStyle/>
            <a:p>
              <a:endParaRPr lang="es-CO"/>
            </a:p>
          </p:txBody>
        </p:sp>
        <p:sp>
          <p:nvSpPr>
            <p:cNvPr id="764" name="Freeform: Shape 763">
              <a:extLst>
                <a:ext uri="{FF2B5EF4-FFF2-40B4-BE49-F238E27FC236}">
                  <a16:creationId xmlns:a16="http://schemas.microsoft.com/office/drawing/2014/main" id="{980CACDC-9361-A971-CF1F-A28294E835B9}"/>
                </a:ext>
              </a:extLst>
            </p:cNvPr>
            <p:cNvSpPr/>
            <p:nvPr/>
          </p:nvSpPr>
          <p:spPr>
            <a:xfrm>
              <a:off x="-893689" y="6479930"/>
              <a:ext cx="2814" cy="1080"/>
            </a:xfrm>
            <a:custGeom>
              <a:avLst/>
              <a:gdLst>
                <a:gd name="connsiteX0" fmla="*/ 117 w 2814"/>
                <a:gd name="connsiteY0" fmla="*/ -520 h 1080"/>
                <a:gd name="connsiteX1" fmla="*/ -2697 w 2814"/>
                <a:gd name="connsiteY1" fmla="*/ -1519 h 1080"/>
                <a:gd name="connsiteX2" fmla="*/ 117 w 2814"/>
                <a:gd name="connsiteY2" fmla="*/ -520 h 1080"/>
              </a:gdLst>
              <a:ahLst/>
              <a:cxnLst>
                <a:cxn ang="0">
                  <a:pos x="connsiteX0" y="connsiteY0"/>
                </a:cxn>
                <a:cxn ang="0">
                  <a:pos x="connsiteX1" y="connsiteY1"/>
                </a:cxn>
                <a:cxn ang="0">
                  <a:pos x="connsiteX2" y="connsiteY2"/>
                </a:cxn>
              </a:cxnLst>
              <a:rect l="l" t="t" r="r" b="b"/>
              <a:pathLst>
                <a:path w="2814" h="1080">
                  <a:moveTo>
                    <a:pt x="117" y="-520"/>
                  </a:moveTo>
                  <a:cubicBezTo>
                    <a:pt x="-932" y="-384"/>
                    <a:pt x="-1969" y="-754"/>
                    <a:pt x="-2697" y="-1519"/>
                  </a:cubicBezTo>
                  <a:cubicBezTo>
                    <a:pt x="-1624" y="-1569"/>
                    <a:pt x="-476" y="-1828"/>
                    <a:pt x="117" y="-520"/>
                  </a:cubicBezTo>
                  <a:close/>
                </a:path>
              </a:pathLst>
            </a:custGeom>
            <a:solidFill>
              <a:srgbClr val="020202"/>
            </a:solidFill>
            <a:ln w="1231" cap="flat">
              <a:noFill/>
              <a:prstDash val="solid"/>
              <a:miter/>
            </a:ln>
          </p:spPr>
          <p:txBody>
            <a:bodyPr rtlCol="0" anchor="ctr"/>
            <a:lstStyle/>
            <a:p>
              <a:endParaRPr lang="es-CO"/>
            </a:p>
          </p:txBody>
        </p:sp>
        <p:sp>
          <p:nvSpPr>
            <p:cNvPr id="765" name="Freeform: Shape 764">
              <a:extLst>
                <a:ext uri="{FF2B5EF4-FFF2-40B4-BE49-F238E27FC236}">
                  <a16:creationId xmlns:a16="http://schemas.microsoft.com/office/drawing/2014/main" id="{4C793F18-A298-A3B6-F72F-0A3086D17325}"/>
                </a:ext>
              </a:extLst>
            </p:cNvPr>
            <p:cNvSpPr/>
            <p:nvPr/>
          </p:nvSpPr>
          <p:spPr>
            <a:xfrm>
              <a:off x="-877262" y="6486338"/>
              <a:ext cx="1949" cy="972"/>
            </a:xfrm>
            <a:custGeom>
              <a:avLst/>
              <a:gdLst>
                <a:gd name="connsiteX0" fmla="*/ -747 w 1949"/>
                <a:gd name="connsiteY0" fmla="*/ -621 h 972"/>
                <a:gd name="connsiteX1" fmla="*/ -2697 w 1949"/>
                <a:gd name="connsiteY1" fmla="*/ -1510 h 972"/>
                <a:gd name="connsiteX2" fmla="*/ -747 w 1949"/>
                <a:gd name="connsiteY2" fmla="*/ -621 h 972"/>
              </a:gdLst>
              <a:ahLst/>
              <a:cxnLst>
                <a:cxn ang="0">
                  <a:pos x="connsiteX0" y="connsiteY0"/>
                </a:cxn>
                <a:cxn ang="0">
                  <a:pos x="connsiteX1" y="connsiteY1"/>
                </a:cxn>
                <a:cxn ang="0">
                  <a:pos x="connsiteX2" y="connsiteY2"/>
                </a:cxn>
              </a:cxnLst>
              <a:rect l="l" t="t" r="r" b="b"/>
              <a:pathLst>
                <a:path w="1949" h="972">
                  <a:moveTo>
                    <a:pt x="-747" y="-621"/>
                  </a:moveTo>
                  <a:cubicBezTo>
                    <a:pt x="-1513" y="-510"/>
                    <a:pt x="-2278" y="-856"/>
                    <a:pt x="-2697" y="-1510"/>
                  </a:cubicBezTo>
                  <a:cubicBezTo>
                    <a:pt x="-1920" y="-1732"/>
                    <a:pt x="-1093" y="-1349"/>
                    <a:pt x="-747" y="-621"/>
                  </a:cubicBezTo>
                  <a:close/>
                </a:path>
              </a:pathLst>
            </a:custGeom>
            <a:solidFill>
              <a:srgbClr val="020202"/>
            </a:solidFill>
            <a:ln w="1231" cap="flat">
              <a:noFill/>
              <a:prstDash val="solid"/>
              <a:miter/>
            </a:ln>
          </p:spPr>
          <p:txBody>
            <a:bodyPr rtlCol="0" anchor="ctr"/>
            <a:lstStyle/>
            <a:p>
              <a:endParaRPr lang="es-CO"/>
            </a:p>
          </p:txBody>
        </p:sp>
        <p:sp>
          <p:nvSpPr>
            <p:cNvPr id="766" name="Freeform: Shape 765">
              <a:extLst>
                <a:ext uri="{FF2B5EF4-FFF2-40B4-BE49-F238E27FC236}">
                  <a16:creationId xmlns:a16="http://schemas.microsoft.com/office/drawing/2014/main" id="{E729A601-D221-A8CF-5DD3-56557F8A1F5F}"/>
                </a:ext>
              </a:extLst>
            </p:cNvPr>
            <p:cNvSpPr/>
            <p:nvPr/>
          </p:nvSpPr>
          <p:spPr>
            <a:xfrm>
              <a:off x="-875374" y="6487232"/>
              <a:ext cx="1913" cy="923"/>
            </a:xfrm>
            <a:custGeom>
              <a:avLst/>
              <a:gdLst>
                <a:gd name="connsiteX0" fmla="*/ -784 w 1913"/>
                <a:gd name="connsiteY0" fmla="*/ -663 h 923"/>
                <a:gd name="connsiteX1" fmla="*/ -2697 w 1913"/>
                <a:gd name="connsiteY1" fmla="*/ -1540 h 923"/>
                <a:gd name="connsiteX2" fmla="*/ -784 w 1913"/>
                <a:gd name="connsiteY2" fmla="*/ -663 h 923"/>
              </a:gdLst>
              <a:ahLst/>
              <a:cxnLst>
                <a:cxn ang="0">
                  <a:pos x="connsiteX0" y="connsiteY0"/>
                </a:cxn>
                <a:cxn ang="0">
                  <a:pos x="connsiteX1" y="connsiteY1"/>
                </a:cxn>
                <a:cxn ang="0">
                  <a:pos x="connsiteX2" y="connsiteY2"/>
                </a:cxn>
              </a:cxnLst>
              <a:rect l="l" t="t" r="r" b="b"/>
              <a:pathLst>
                <a:path w="1913" h="923">
                  <a:moveTo>
                    <a:pt x="-784" y="-663"/>
                  </a:moveTo>
                  <a:cubicBezTo>
                    <a:pt x="-1537" y="-577"/>
                    <a:pt x="-2278" y="-910"/>
                    <a:pt x="-2697" y="-1540"/>
                  </a:cubicBezTo>
                  <a:cubicBezTo>
                    <a:pt x="-1932" y="-1688"/>
                    <a:pt x="-1167" y="-1330"/>
                    <a:pt x="-784" y="-663"/>
                  </a:cubicBezTo>
                  <a:close/>
                </a:path>
              </a:pathLst>
            </a:custGeom>
            <a:solidFill>
              <a:srgbClr val="020202"/>
            </a:solidFill>
            <a:ln w="1231" cap="flat">
              <a:noFill/>
              <a:prstDash val="solid"/>
              <a:miter/>
            </a:ln>
          </p:spPr>
          <p:txBody>
            <a:bodyPr rtlCol="0" anchor="ctr"/>
            <a:lstStyle/>
            <a:p>
              <a:endParaRPr lang="es-CO"/>
            </a:p>
          </p:txBody>
        </p:sp>
        <p:sp>
          <p:nvSpPr>
            <p:cNvPr id="767" name="Freeform: Shape 766">
              <a:extLst>
                <a:ext uri="{FF2B5EF4-FFF2-40B4-BE49-F238E27FC236}">
                  <a16:creationId xmlns:a16="http://schemas.microsoft.com/office/drawing/2014/main" id="{CD438614-2989-C66C-C8B6-1CC559231834}"/>
                </a:ext>
              </a:extLst>
            </p:cNvPr>
            <p:cNvSpPr/>
            <p:nvPr/>
          </p:nvSpPr>
          <p:spPr>
            <a:xfrm>
              <a:off x="-869067" y="6490063"/>
              <a:ext cx="1913" cy="1034"/>
            </a:xfrm>
            <a:custGeom>
              <a:avLst/>
              <a:gdLst>
                <a:gd name="connsiteX0" fmla="*/ -784 w 1913"/>
                <a:gd name="connsiteY0" fmla="*/ -545 h 1034"/>
                <a:gd name="connsiteX1" fmla="*/ -2697 w 1913"/>
                <a:gd name="connsiteY1" fmla="*/ -1532 h 1034"/>
                <a:gd name="connsiteX2" fmla="*/ -784 w 1913"/>
                <a:gd name="connsiteY2" fmla="*/ -545 h 1034"/>
              </a:gdLst>
              <a:ahLst/>
              <a:cxnLst>
                <a:cxn ang="0">
                  <a:pos x="connsiteX0" y="connsiteY0"/>
                </a:cxn>
                <a:cxn ang="0">
                  <a:pos x="connsiteX1" y="connsiteY1"/>
                </a:cxn>
                <a:cxn ang="0">
                  <a:pos x="connsiteX2" y="connsiteY2"/>
                </a:cxn>
              </a:cxnLst>
              <a:rect l="l" t="t" r="r" b="b"/>
              <a:pathLst>
                <a:path w="1913" h="1034">
                  <a:moveTo>
                    <a:pt x="-784" y="-545"/>
                  </a:moveTo>
                  <a:cubicBezTo>
                    <a:pt x="-1562" y="-483"/>
                    <a:pt x="-2302" y="-866"/>
                    <a:pt x="-2697" y="-1532"/>
                  </a:cubicBezTo>
                  <a:cubicBezTo>
                    <a:pt x="-1821" y="-1656"/>
                    <a:pt x="-1068" y="-1545"/>
                    <a:pt x="-784" y="-545"/>
                  </a:cubicBezTo>
                  <a:close/>
                </a:path>
              </a:pathLst>
            </a:custGeom>
            <a:solidFill>
              <a:srgbClr val="020202"/>
            </a:solidFill>
            <a:ln w="1231" cap="flat">
              <a:noFill/>
              <a:prstDash val="solid"/>
              <a:miter/>
            </a:ln>
          </p:spPr>
          <p:txBody>
            <a:bodyPr rtlCol="0" anchor="ctr"/>
            <a:lstStyle/>
            <a:p>
              <a:endParaRPr lang="es-CO"/>
            </a:p>
          </p:txBody>
        </p:sp>
        <p:sp>
          <p:nvSpPr>
            <p:cNvPr id="768" name="Freeform: Shape 767">
              <a:extLst>
                <a:ext uri="{FF2B5EF4-FFF2-40B4-BE49-F238E27FC236}">
                  <a16:creationId xmlns:a16="http://schemas.microsoft.com/office/drawing/2014/main" id="{BBAB3AF1-0C23-CD7F-BB78-461DB43033FF}"/>
                </a:ext>
              </a:extLst>
            </p:cNvPr>
            <p:cNvSpPr/>
            <p:nvPr/>
          </p:nvSpPr>
          <p:spPr>
            <a:xfrm>
              <a:off x="-858897" y="6495472"/>
              <a:ext cx="1851" cy="1001"/>
            </a:xfrm>
            <a:custGeom>
              <a:avLst/>
              <a:gdLst>
                <a:gd name="connsiteX0" fmla="*/ -846 w 1851"/>
                <a:gd name="connsiteY0" fmla="*/ -572 h 1001"/>
                <a:gd name="connsiteX1" fmla="*/ -2697 w 1851"/>
                <a:gd name="connsiteY1" fmla="*/ -1572 h 1001"/>
                <a:gd name="connsiteX2" fmla="*/ -846 w 1851"/>
                <a:gd name="connsiteY2" fmla="*/ -572 h 1001"/>
              </a:gdLst>
              <a:ahLst/>
              <a:cxnLst>
                <a:cxn ang="0">
                  <a:pos x="connsiteX0" y="connsiteY0"/>
                </a:cxn>
                <a:cxn ang="0">
                  <a:pos x="connsiteX1" y="connsiteY1"/>
                </a:cxn>
                <a:cxn ang="0">
                  <a:pos x="connsiteX2" y="connsiteY2"/>
                </a:cxn>
              </a:cxnLst>
              <a:rect l="l" t="t" r="r" b="b"/>
              <a:pathLst>
                <a:path w="1851" h="1001">
                  <a:moveTo>
                    <a:pt x="-846" y="-572"/>
                  </a:moveTo>
                  <a:cubicBezTo>
                    <a:pt x="-1599" y="-548"/>
                    <a:pt x="-2315" y="-930"/>
                    <a:pt x="-2697" y="-1572"/>
                  </a:cubicBezTo>
                  <a:cubicBezTo>
                    <a:pt x="-1883" y="-1584"/>
                    <a:pt x="-1167" y="-1449"/>
                    <a:pt x="-846" y="-572"/>
                  </a:cubicBezTo>
                  <a:close/>
                </a:path>
              </a:pathLst>
            </a:custGeom>
            <a:solidFill>
              <a:srgbClr val="020202"/>
            </a:solidFill>
            <a:ln w="1231" cap="flat">
              <a:noFill/>
              <a:prstDash val="solid"/>
              <a:miter/>
            </a:ln>
          </p:spPr>
          <p:txBody>
            <a:bodyPr rtlCol="0" anchor="ctr"/>
            <a:lstStyle/>
            <a:p>
              <a:endParaRPr lang="es-CO"/>
            </a:p>
          </p:txBody>
        </p:sp>
        <p:sp>
          <p:nvSpPr>
            <p:cNvPr id="769" name="Freeform: Shape 768">
              <a:extLst>
                <a:ext uri="{FF2B5EF4-FFF2-40B4-BE49-F238E27FC236}">
                  <a16:creationId xmlns:a16="http://schemas.microsoft.com/office/drawing/2014/main" id="{D40DE253-9427-2E52-0E19-016F99EFEB49}"/>
                </a:ext>
              </a:extLst>
            </p:cNvPr>
            <p:cNvSpPr/>
            <p:nvPr/>
          </p:nvSpPr>
          <p:spPr>
            <a:xfrm>
              <a:off x="-857107" y="6496419"/>
              <a:ext cx="1863" cy="1043"/>
            </a:xfrm>
            <a:custGeom>
              <a:avLst/>
              <a:gdLst>
                <a:gd name="connsiteX0" fmla="*/ -834 w 1863"/>
                <a:gd name="connsiteY0" fmla="*/ -532 h 1043"/>
                <a:gd name="connsiteX1" fmla="*/ -2697 w 1863"/>
                <a:gd name="connsiteY1" fmla="*/ -1568 h 1043"/>
                <a:gd name="connsiteX2" fmla="*/ -834 w 1863"/>
                <a:gd name="connsiteY2" fmla="*/ -532 h 1043"/>
              </a:gdLst>
              <a:ahLst/>
              <a:cxnLst>
                <a:cxn ang="0">
                  <a:pos x="connsiteX0" y="connsiteY0"/>
                </a:cxn>
                <a:cxn ang="0">
                  <a:pos x="connsiteX1" y="connsiteY1"/>
                </a:cxn>
                <a:cxn ang="0">
                  <a:pos x="connsiteX2" y="connsiteY2"/>
                </a:cxn>
              </a:cxnLst>
              <a:rect l="l" t="t" r="r" b="b"/>
              <a:pathLst>
                <a:path w="1863" h="1043">
                  <a:moveTo>
                    <a:pt x="-834" y="-532"/>
                  </a:moveTo>
                  <a:cubicBezTo>
                    <a:pt x="-1599" y="-495"/>
                    <a:pt x="-2327" y="-902"/>
                    <a:pt x="-2697" y="-1568"/>
                  </a:cubicBezTo>
                  <a:cubicBezTo>
                    <a:pt x="-1858" y="-1605"/>
                    <a:pt x="-1080" y="-1433"/>
                    <a:pt x="-834" y="-532"/>
                  </a:cubicBezTo>
                  <a:close/>
                </a:path>
              </a:pathLst>
            </a:custGeom>
            <a:solidFill>
              <a:srgbClr val="020202"/>
            </a:solidFill>
            <a:ln w="1231" cap="flat">
              <a:noFill/>
              <a:prstDash val="solid"/>
              <a:miter/>
            </a:ln>
          </p:spPr>
          <p:txBody>
            <a:bodyPr rtlCol="0" anchor="ctr"/>
            <a:lstStyle/>
            <a:p>
              <a:endParaRPr lang="es-CO"/>
            </a:p>
          </p:txBody>
        </p:sp>
        <p:sp>
          <p:nvSpPr>
            <p:cNvPr id="770" name="Freeform: Shape 769">
              <a:extLst>
                <a:ext uri="{FF2B5EF4-FFF2-40B4-BE49-F238E27FC236}">
                  <a16:creationId xmlns:a16="http://schemas.microsoft.com/office/drawing/2014/main" id="{3B2DB03F-6790-9A20-A9BC-3A61C5663E24}"/>
                </a:ext>
              </a:extLst>
            </p:cNvPr>
            <p:cNvSpPr/>
            <p:nvPr/>
          </p:nvSpPr>
          <p:spPr>
            <a:xfrm>
              <a:off x="-850690" y="6500059"/>
              <a:ext cx="1863" cy="1009"/>
            </a:xfrm>
            <a:custGeom>
              <a:avLst/>
              <a:gdLst>
                <a:gd name="connsiteX0" fmla="*/ -834 w 1863"/>
                <a:gd name="connsiteY0" fmla="*/ -568 h 1009"/>
                <a:gd name="connsiteX1" fmla="*/ -2697 w 1863"/>
                <a:gd name="connsiteY1" fmla="*/ -1568 h 1009"/>
                <a:gd name="connsiteX2" fmla="*/ -834 w 1863"/>
                <a:gd name="connsiteY2" fmla="*/ -568 h 1009"/>
              </a:gdLst>
              <a:ahLst/>
              <a:cxnLst>
                <a:cxn ang="0">
                  <a:pos x="connsiteX0" y="connsiteY0"/>
                </a:cxn>
                <a:cxn ang="0">
                  <a:pos x="connsiteX1" y="connsiteY1"/>
                </a:cxn>
                <a:cxn ang="0">
                  <a:pos x="connsiteX2" y="connsiteY2"/>
                </a:cxn>
              </a:cxnLst>
              <a:rect l="l" t="t" r="r" b="b"/>
              <a:pathLst>
                <a:path w="1863" h="1009">
                  <a:moveTo>
                    <a:pt x="-834" y="-568"/>
                  </a:moveTo>
                  <a:cubicBezTo>
                    <a:pt x="-1599" y="-518"/>
                    <a:pt x="-2315" y="-913"/>
                    <a:pt x="-2697" y="-1568"/>
                  </a:cubicBezTo>
                  <a:cubicBezTo>
                    <a:pt x="-1883" y="-1604"/>
                    <a:pt x="-1142" y="-1469"/>
                    <a:pt x="-834" y="-568"/>
                  </a:cubicBezTo>
                  <a:close/>
                </a:path>
              </a:pathLst>
            </a:custGeom>
            <a:solidFill>
              <a:srgbClr val="020202"/>
            </a:solidFill>
            <a:ln w="1231" cap="flat">
              <a:noFill/>
              <a:prstDash val="solid"/>
              <a:miter/>
            </a:ln>
          </p:spPr>
          <p:txBody>
            <a:bodyPr rtlCol="0" anchor="ctr"/>
            <a:lstStyle/>
            <a:p>
              <a:endParaRPr lang="es-CO"/>
            </a:p>
          </p:txBody>
        </p:sp>
        <p:sp>
          <p:nvSpPr>
            <p:cNvPr id="771" name="Freeform: Shape 770">
              <a:extLst>
                <a:ext uri="{FF2B5EF4-FFF2-40B4-BE49-F238E27FC236}">
                  <a16:creationId xmlns:a16="http://schemas.microsoft.com/office/drawing/2014/main" id="{916376BA-A469-127E-A02E-656D28E7B85D}"/>
                </a:ext>
              </a:extLst>
            </p:cNvPr>
            <p:cNvSpPr/>
            <p:nvPr/>
          </p:nvSpPr>
          <p:spPr>
            <a:xfrm>
              <a:off x="-848900" y="6501001"/>
              <a:ext cx="1876" cy="1039"/>
            </a:xfrm>
            <a:custGeom>
              <a:avLst/>
              <a:gdLst>
                <a:gd name="connsiteX0" fmla="*/ -821 w 1876"/>
                <a:gd name="connsiteY0" fmla="*/ -535 h 1039"/>
                <a:gd name="connsiteX1" fmla="*/ -2697 w 1876"/>
                <a:gd name="connsiteY1" fmla="*/ -1560 h 1039"/>
                <a:gd name="connsiteX2" fmla="*/ -821 w 1876"/>
                <a:gd name="connsiteY2" fmla="*/ -535 h 1039"/>
              </a:gdLst>
              <a:ahLst/>
              <a:cxnLst>
                <a:cxn ang="0">
                  <a:pos x="connsiteX0" y="connsiteY0"/>
                </a:cxn>
                <a:cxn ang="0">
                  <a:pos x="connsiteX1" y="connsiteY1"/>
                </a:cxn>
                <a:cxn ang="0">
                  <a:pos x="connsiteX2" y="connsiteY2"/>
                </a:cxn>
              </a:cxnLst>
              <a:rect l="l" t="t" r="r" b="b"/>
              <a:pathLst>
                <a:path w="1876" h="1039">
                  <a:moveTo>
                    <a:pt x="-821" y="-535"/>
                  </a:moveTo>
                  <a:cubicBezTo>
                    <a:pt x="-1587" y="-498"/>
                    <a:pt x="-2315" y="-893"/>
                    <a:pt x="-2697" y="-1560"/>
                  </a:cubicBezTo>
                  <a:cubicBezTo>
                    <a:pt x="-1883" y="-1621"/>
                    <a:pt x="-1105" y="-1498"/>
                    <a:pt x="-821" y="-535"/>
                  </a:cubicBezTo>
                  <a:close/>
                </a:path>
              </a:pathLst>
            </a:custGeom>
            <a:solidFill>
              <a:srgbClr val="020202"/>
            </a:solidFill>
            <a:ln w="1231" cap="flat">
              <a:noFill/>
              <a:prstDash val="solid"/>
              <a:miter/>
            </a:ln>
          </p:spPr>
          <p:txBody>
            <a:bodyPr rtlCol="0" anchor="ctr"/>
            <a:lstStyle/>
            <a:p>
              <a:endParaRPr lang="es-CO"/>
            </a:p>
          </p:txBody>
        </p:sp>
        <p:sp>
          <p:nvSpPr>
            <p:cNvPr id="772" name="Freeform: Shape 771">
              <a:extLst>
                <a:ext uri="{FF2B5EF4-FFF2-40B4-BE49-F238E27FC236}">
                  <a16:creationId xmlns:a16="http://schemas.microsoft.com/office/drawing/2014/main" id="{8A40E8C5-F0FF-A8EF-1D82-3B913F11CF84}"/>
                </a:ext>
              </a:extLst>
            </p:cNvPr>
            <p:cNvSpPr/>
            <p:nvPr/>
          </p:nvSpPr>
          <p:spPr>
            <a:xfrm>
              <a:off x="-843321" y="6504594"/>
              <a:ext cx="1777" cy="1098"/>
            </a:xfrm>
            <a:custGeom>
              <a:avLst/>
              <a:gdLst>
                <a:gd name="connsiteX0" fmla="*/ -920 w 1777"/>
                <a:gd name="connsiteY0" fmla="*/ -474 h 1098"/>
                <a:gd name="connsiteX1" fmla="*/ -2697 w 1777"/>
                <a:gd name="connsiteY1" fmla="*/ -1573 h 1098"/>
                <a:gd name="connsiteX2" fmla="*/ -920 w 1777"/>
                <a:gd name="connsiteY2" fmla="*/ -474 h 1098"/>
              </a:gdLst>
              <a:ahLst/>
              <a:cxnLst>
                <a:cxn ang="0">
                  <a:pos x="connsiteX0" y="connsiteY0"/>
                </a:cxn>
                <a:cxn ang="0">
                  <a:pos x="connsiteX1" y="connsiteY1"/>
                </a:cxn>
                <a:cxn ang="0">
                  <a:pos x="connsiteX2" y="connsiteY2"/>
                </a:cxn>
              </a:cxnLst>
              <a:rect l="l" t="t" r="r" b="b"/>
              <a:pathLst>
                <a:path w="1777" h="1098">
                  <a:moveTo>
                    <a:pt x="-920" y="-474"/>
                  </a:moveTo>
                  <a:cubicBezTo>
                    <a:pt x="-1673" y="-474"/>
                    <a:pt x="-2352" y="-906"/>
                    <a:pt x="-2697" y="-1573"/>
                  </a:cubicBezTo>
                  <a:cubicBezTo>
                    <a:pt x="-1883" y="-1561"/>
                    <a:pt x="-1167" y="-1400"/>
                    <a:pt x="-920" y="-474"/>
                  </a:cubicBezTo>
                  <a:close/>
                </a:path>
              </a:pathLst>
            </a:custGeom>
            <a:solidFill>
              <a:srgbClr val="020202"/>
            </a:solidFill>
            <a:ln w="1231" cap="flat">
              <a:noFill/>
              <a:prstDash val="solid"/>
              <a:miter/>
            </a:ln>
          </p:spPr>
          <p:txBody>
            <a:bodyPr rtlCol="0" anchor="ctr"/>
            <a:lstStyle/>
            <a:p>
              <a:endParaRPr lang="es-CO"/>
            </a:p>
          </p:txBody>
        </p:sp>
        <p:sp>
          <p:nvSpPr>
            <p:cNvPr id="773" name="Freeform: Shape 772">
              <a:extLst>
                <a:ext uri="{FF2B5EF4-FFF2-40B4-BE49-F238E27FC236}">
                  <a16:creationId xmlns:a16="http://schemas.microsoft.com/office/drawing/2014/main" id="{ABB369F3-02F2-4A70-F414-870DBA15357D}"/>
                </a:ext>
              </a:extLst>
            </p:cNvPr>
            <p:cNvSpPr/>
            <p:nvPr/>
          </p:nvSpPr>
          <p:spPr>
            <a:xfrm>
              <a:off x="-817760" y="6523822"/>
              <a:ext cx="1764" cy="1123"/>
            </a:xfrm>
            <a:custGeom>
              <a:avLst/>
              <a:gdLst>
                <a:gd name="connsiteX0" fmla="*/ -932 w 1764"/>
                <a:gd name="connsiteY0" fmla="*/ -449 h 1123"/>
                <a:gd name="connsiteX1" fmla="*/ -2697 w 1764"/>
                <a:gd name="connsiteY1" fmla="*/ -1572 h 1123"/>
                <a:gd name="connsiteX2" fmla="*/ -932 w 1764"/>
                <a:gd name="connsiteY2" fmla="*/ -449 h 1123"/>
              </a:gdLst>
              <a:ahLst/>
              <a:cxnLst>
                <a:cxn ang="0">
                  <a:pos x="connsiteX0" y="connsiteY0"/>
                </a:cxn>
                <a:cxn ang="0">
                  <a:pos x="connsiteX1" y="connsiteY1"/>
                </a:cxn>
                <a:cxn ang="0">
                  <a:pos x="connsiteX2" y="connsiteY2"/>
                </a:cxn>
              </a:cxnLst>
              <a:rect l="l" t="t" r="r" b="b"/>
              <a:pathLst>
                <a:path w="1764" h="1123">
                  <a:moveTo>
                    <a:pt x="-932" y="-449"/>
                  </a:moveTo>
                  <a:cubicBezTo>
                    <a:pt x="-1685" y="-474"/>
                    <a:pt x="-2364" y="-906"/>
                    <a:pt x="-2697" y="-1572"/>
                  </a:cubicBezTo>
                  <a:cubicBezTo>
                    <a:pt x="-1846" y="-1585"/>
                    <a:pt x="-1117" y="-1424"/>
                    <a:pt x="-932" y="-449"/>
                  </a:cubicBezTo>
                  <a:close/>
                </a:path>
              </a:pathLst>
            </a:custGeom>
            <a:solidFill>
              <a:srgbClr val="020202"/>
            </a:solidFill>
            <a:ln w="1231" cap="flat">
              <a:noFill/>
              <a:prstDash val="solid"/>
              <a:miter/>
            </a:ln>
          </p:spPr>
          <p:txBody>
            <a:bodyPr rtlCol="0" anchor="ctr"/>
            <a:lstStyle/>
            <a:p>
              <a:endParaRPr lang="es-CO"/>
            </a:p>
          </p:txBody>
        </p:sp>
        <p:sp>
          <p:nvSpPr>
            <p:cNvPr id="774" name="Freeform: Shape 773">
              <a:extLst>
                <a:ext uri="{FF2B5EF4-FFF2-40B4-BE49-F238E27FC236}">
                  <a16:creationId xmlns:a16="http://schemas.microsoft.com/office/drawing/2014/main" id="{DDDE91A9-84C3-CF7B-43B6-6FA1D40D5753}"/>
                </a:ext>
              </a:extLst>
            </p:cNvPr>
            <p:cNvSpPr/>
            <p:nvPr/>
          </p:nvSpPr>
          <p:spPr>
            <a:xfrm>
              <a:off x="-767540" y="6575018"/>
              <a:ext cx="913" cy="1061"/>
            </a:xfrm>
            <a:custGeom>
              <a:avLst/>
              <a:gdLst>
                <a:gd name="connsiteX0" fmla="*/ -1784 w 913"/>
                <a:gd name="connsiteY0" fmla="*/ -511 h 1061"/>
                <a:gd name="connsiteX1" fmla="*/ -2697 w 913"/>
                <a:gd name="connsiteY1" fmla="*/ -1573 h 1061"/>
                <a:gd name="connsiteX2" fmla="*/ -1784 w 913"/>
                <a:gd name="connsiteY2" fmla="*/ -511 h 1061"/>
              </a:gdLst>
              <a:ahLst/>
              <a:cxnLst>
                <a:cxn ang="0">
                  <a:pos x="connsiteX0" y="connsiteY0"/>
                </a:cxn>
                <a:cxn ang="0">
                  <a:pos x="connsiteX1" y="connsiteY1"/>
                </a:cxn>
                <a:cxn ang="0">
                  <a:pos x="connsiteX2" y="connsiteY2"/>
                </a:cxn>
              </a:cxnLst>
              <a:rect l="l" t="t" r="r" b="b"/>
              <a:pathLst>
                <a:path w="913" h="1061">
                  <a:moveTo>
                    <a:pt x="-1784" y="-511"/>
                  </a:moveTo>
                  <a:cubicBezTo>
                    <a:pt x="-2278" y="-647"/>
                    <a:pt x="-2648" y="-1067"/>
                    <a:pt x="-2697" y="-1573"/>
                  </a:cubicBezTo>
                  <a:cubicBezTo>
                    <a:pt x="-2204" y="-1437"/>
                    <a:pt x="-1833" y="-1017"/>
                    <a:pt x="-1784" y="-511"/>
                  </a:cubicBezTo>
                  <a:close/>
                </a:path>
              </a:pathLst>
            </a:custGeom>
            <a:solidFill>
              <a:srgbClr val="020202"/>
            </a:solidFill>
            <a:ln w="1231" cap="flat">
              <a:noFill/>
              <a:prstDash val="solid"/>
              <a:miter/>
            </a:ln>
          </p:spPr>
          <p:txBody>
            <a:bodyPr rtlCol="0" anchor="ctr"/>
            <a:lstStyle/>
            <a:p>
              <a:endParaRPr lang="es-CO"/>
            </a:p>
          </p:txBody>
        </p:sp>
        <p:sp>
          <p:nvSpPr>
            <p:cNvPr id="775" name="Freeform: Shape 774">
              <a:extLst>
                <a:ext uri="{FF2B5EF4-FFF2-40B4-BE49-F238E27FC236}">
                  <a16:creationId xmlns:a16="http://schemas.microsoft.com/office/drawing/2014/main" id="{1994D427-3985-2CB3-A72B-49C9042BA500}"/>
                </a:ext>
              </a:extLst>
            </p:cNvPr>
            <p:cNvSpPr/>
            <p:nvPr/>
          </p:nvSpPr>
          <p:spPr>
            <a:xfrm>
              <a:off x="-772131" y="6569575"/>
              <a:ext cx="962" cy="1036"/>
            </a:xfrm>
            <a:custGeom>
              <a:avLst/>
              <a:gdLst>
                <a:gd name="connsiteX0" fmla="*/ -1735 w 962"/>
                <a:gd name="connsiteY0" fmla="*/ -536 h 1036"/>
                <a:gd name="connsiteX1" fmla="*/ -2697 w 962"/>
                <a:gd name="connsiteY1" fmla="*/ -1573 h 1036"/>
                <a:gd name="connsiteX2" fmla="*/ -1735 w 962"/>
                <a:gd name="connsiteY2" fmla="*/ -536 h 1036"/>
              </a:gdLst>
              <a:ahLst/>
              <a:cxnLst>
                <a:cxn ang="0">
                  <a:pos x="connsiteX0" y="connsiteY0"/>
                </a:cxn>
                <a:cxn ang="0">
                  <a:pos x="connsiteX1" y="connsiteY1"/>
                </a:cxn>
                <a:cxn ang="0">
                  <a:pos x="connsiteX2" y="connsiteY2"/>
                </a:cxn>
              </a:cxnLst>
              <a:rect l="l" t="t" r="r" b="b"/>
              <a:pathLst>
                <a:path w="962" h="1036">
                  <a:moveTo>
                    <a:pt x="-1735" y="-536"/>
                  </a:moveTo>
                  <a:cubicBezTo>
                    <a:pt x="-2253" y="-622"/>
                    <a:pt x="-2648" y="-1042"/>
                    <a:pt x="-2697" y="-1573"/>
                  </a:cubicBezTo>
                  <a:cubicBezTo>
                    <a:pt x="-2191" y="-1462"/>
                    <a:pt x="-1809" y="-1055"/>
                    <a:pt x="-1735" y="-536"/>
                  </a:cubicBezTo>
                  <a:close/>
                </a:path>
              </a:pathLst>
            </a:custGeom>
            <a:solidFill>
              <a:srgbClr val="020202"/>
            </a:solidFill>
            <a:ln w="1231" cap="flat">
              <a:noFill/>
              <a:prstDash val="solid"/>
              <a:miter/>
            </a:ln>
          </p:spPr>
          <p:txBody>
            <a:bodyPr rtlCol="0" anchor="ctr"/>
            <a:lstStyle/>
            <a:p>
              <a:endParaRPr lang="es-CO"/>
            </a:p>
          </p:txBody>
        </p:sp>
        <p:sp>
          <p:nvSpPr>
            <p:cNvPr id="776" name="Freeform: Shape 775">
              <a:extLst>
                <a:ext uri="{FF2B5EF4-FFF2-40B4-BE49-F238E27FC236}">
                  <a16:creationId xmlns:a16="http://schemas.microsoft.com/office/drawing/2014/main" id="{21F74813-6B77-97E7-448D-BC0DB2CB0179}"/>
                </a:ext>
              </a:extLst>
            </p:cNvPr>
            <p:cNvSpPr/>
            <p:nvPr/>
          </p:nvSpPr>
          <p:spPr>
            <a:xfrm>
              <a:off x="-772995" y="6568625"/>
              <a:ext cx="938" cy="1024"/>
            </a:xfrm>
            <a:custGeom>
              <a:avLst/>
              <a:gdLst>
                <a:gd name="connsiteX0" fmla="*/ -1759 w 938"/>
                <a:gd name="connsiteY0" fmla="*/ -549 h 1024"/>
                <a:gd name="connsiteX1" fmla="*/ -2697 w 938"/>
                <a:gd name="connsiteY1" fmla="*/ -1573 h 1024"/>
                <a:gd name="connsiteX2" fmla="*/ -1759 w 938"/>
                <a:gd name="connsiteY2" fmla="*/ -549 h 1024"/>
              </a:gdLst>
              <a:ahLst/>
              <a:cxnLst>
                <a:cxn ang="0">
                  <a:pos x="connsiteX0" y="connsiteY0"/>
                </a:cxn>
                <a:cxn ang="0">
                  <a:pos x="connsiteX1" y="connsiteY1"/>
                </a:cxn>
                <a:cxn ang="0">
                  <a:pos x="connsiteX2" y="connsiteY2"/>
                </a:cxn>
              </a:cxnLst>
              <a:rect l="l" t="t" r="r" b="b"/>
              <a:pathLst>
                <a:path w="938" h="1024">
                  <a:moveTo>
                    <a:pt x="-1759" y="-549"/>
                  </a:moveTo>
                  <a:cubicBezTo>
                    <a:pt x="-2266" y="-635"/>
                    <a:pt x="-2648" y="-1054"/>
                    <a:pt x="-2697" y="-1573"/>
                  </a:cubicBezTo>
                  <a:cubicBezTo>
                    <a:pt x="-2204" y="-1462"/>
                    <a:pt x="-1833" y="-1054"/>
                    <a:pt x="-1759" y="-549"/>
                  </a:cubicBezTo>
                  <a:close/>
                </a:path>
              </a:pathLst>
            </a:custGeom>
            <a:solidFill>
              <a:srgbClr val="020202"/>
            </a:solidFill>
            <a:ln w="1231" cap="flat">
              <a:noFill/>
              <a:prstDash val="solid"/>
              <a:miter/>
            </a:ln>
          </p:spPr>
          <p:txBody>
            <a:bodyPr rtlCol="0" anchor="ctr"/>
            <a:lstStyle/>
            <a:p>
              <a:endParaRPr lang="es-CO"/>
            </a:p>
          </p:txBody>
        </p:sp>
        <p:sp>
          <p:nvSpPr>
            <p:cNvPr id="777" name="Freeform: Shape 776">
              <a:extLst>
                <a:ext uri="{FF2B5EF4-FFF2-40B4-BE49-F238E27FC236}">
                  <a16:creationId xmlns:a16="http://schemas.microsoft.com/office/drawing/2014/main" id="{4DD104EF-A81E-0D6B-780B-84B9B11BF07A}"/>
                </a:ext>
              </a:extLst>
            </p:cNvPr>
            <p:cNvSpPr/>
            <p:nvPr/>
          </p:nvSpPr>
          <p:spPr>
            <a:xfrm>
              <a:off x="-773859" y="6567687"/>
              <a:ext cx="925" cy="999"/>
            </a:xfrm>
            <a:custGeom>
              <a:avLst/>
              <a:gdLst>
                <a:gd name="connsiteX0" fmla="*/ -1772 w 925"/>
                <a:gd name="connsiteY0" fmla="*/ -573 h 999"/>
                <a:gd name="connsiteX1" fmla="*/ -2697 w 925"/>
                <a:gd name="connsiteY1" fmla="*/ -1573 h 999"/>
              </a:gdLst>
              <a:ahLst/>
              <a:cxnLst>
                <a:cxn ang="0">
                  <a:pos x="connsiteX0" y="connsiteY0"/>
                </a:cxn>
                <a:cxn ang="0">
                  <a:pos x="connsiteX1" y="connsiteY1"/>
                </a:cxn>
              </a:cxnLst>
              <a:rect l="l" t="t" r="r" b="b"/>
              <a:pathLst>
                <a:path w="925" h="999">
                  <a:moveTo>
                    <a:pt x="-1772" y="-573"/>
                  </a:moveTo>
                  <a:cubicBezTo>
                    <a:pt x="-2253" y="-697"/>
                    <a:pt x="-2623" y="-1079"/>
                    <a:pt x="-2697" y="-1573"/>
                  </a:cubicBezTo>
                  <a:close/>
                </a:path>
              </a:pathLst>
            </a:custGeom>
            <a:solidFill>
              <a:srgbClr val="020202"/>
            </a:solidFill>
            <a:ln w="1231" cap="flat">
              <a:noFill/>
              <a:prstDash val="solid"/>
              <a:miter/>
            </a:ln>
          </p:spPr>
          <p:txBody>
            <a:bodyPr rtlCol="0" anchor="ctr"/>
            <a:lstStyle/>
            <a:p>
              <a:endParaRPr lang="es-CO"/>
            </a:p>
          </p:txBody>
        </p:sp>
        <p:sp>
          <p:nvSpPr>
            <p:cNvPr id="778" name="Freeform: Shape 777">
              <a:extLst>
                <a:ext uri="{FF2B5EF4-FFF2-40B4-BE49-F238E27FC236}">
                  <a16:creationId xmlns:a16="http://schemas.microsoft.com/office/drawing/2014/main" id="{72524AB5-1B16-379A-EB3E-589E9C7DD83D}"/>
                </a:ext>
              </a:extLst>
            </p:cNvPr>
            <p:cNvSpPr/>
            <p:nvPr/>
          </p:nvSpPr>
          <p:spPr>
            <a:xfrm>
              <a:off x="-778549" y="6562256"/>
              <a:ext cx="962" cy="1049"/>
            </a:xfrm>
            <a:custGeom>
              <a:avLst/>
              <a:gdLst>
                <a:gd name="connsiteX0" fmla="*/ -1735 w 962"/>
                <a:gd name="connsiteY0" fmla="*/ -524 h 1049"/>
                <a:gd name="connsiteX1" fmla="*/ -2697 w 962"/>
                <a:gd name="connsiteY1" fmla="*/ -1573 h 1049"/>
                <a:gd name="connsiteX2" fmla="*/ -1735 w 962"/>
                <a:gd name="connsiteY2" fmla="*/ -524 h 1049"/>
              </a:gdLst>
              <a:ahLst/>
              <a:cxnLst>
                <a:cxn ang="0">
                  <a:pos x="connsiteX0" y="connsiteY0"/>
                </a:cxn>
                <a:cxn ang="0">
                  <a:pos x="connsiteX1" y="connsiteY1"/>
                </a:cxn>
                <a:cxn ang="0">
                  <a:pos x="connsiteX2" y="connsiteY2"/>
                </a:cxn>
              </a:cxnLst>
              <a:rect l="l" t="t" r="r" b="b"/>
              <a:pathLst>
                <a:path w="962" h="1049">
                  <a:moveTo>
                    <a:pt x="-1735" y="-524"/>
                  </a:moveTo>
                  <a:cubicBezTo>
                    <a:pt x="-2241" y="-635"/>
                    <a:pt x="-2636" y="-1054"/>
                    <a:pt x="-2697" y="-1573"/>
                  </a:cubicBezTo>
                  <a:cubicBezTo>
                    <a:pt x="-2191" y="-1462"/>
                    <a:pt x="-1796" y="-1042"/>
                    <a:pt x="-1735" y="-524"/>
                  </a:cubicBezTo>
                  <a:close/>
                </a:path>
              </a:pathLst>
            </a:custGeom>
            <a:solidFill>
              <a:srgbClr val="020202"/>
            </a:solidFill>
            <a:ln w="1231" cap="flat">
              <a:noFill/>
              <a:prstDash val="solid"/>
              <a:miter/>
            </a:ln>
          </p:spPr>
          <p:txBody>
            <a:bodyPr rtlCol="0" anchor="ctr"/>
            <a:lstStyle/>
            <a:p>
              <a:endParaRPr lang="es-CO"/>
            </a:p>
          </p:txBody>
        </p:sp>
        <p:sp>
          <p:nvSpPr>
            <p:cNvPr id="779" name="Freeform: Shape 778">
              <a:extLst>
                <a:ext uri="{FF2B5EF4-FFF2-40B4-BE49-F238E27FC236}">
                  <a16:creationId xmlns:a16="http://schemas.microsoft.com/office/drawing/2014/main" id="{963EE82D-4470-F11C-F7A0-CCD83375D15D}"/>
                </a:ext>
              </a:extLst>
            </p:cNvPr>
            <p:cNvSpPr/>
            <p:nvPr/>
          </p:nvSpPr>
          <p:spPr>
            <a:xfrm>
              <a:off x="-779413" y="6561306"/>
              <a:ext cx="950" cy="1036"/>
            </a:xfrm>
            <a:custGeom>
              <a:avLst/>
              <a:gdLst>
                <a:gd name="connsiteX0" fmla="*/ -1747 w 950"/>
                <a:gd name="connsiteY0" fmla="*/ -536 h 1036"/>
                <a:gd name="connsiteX1" fmla="*/ -2697 w 950"/>
                <a:gd name="connsiteY1" fmla="*/ -1573 h 1036"/>
                <a:gd name="connsiteX2" fmla="*/ -1747 w 950"/>
                <a:gd name="connsiteY2" fmla="*/ -536 h 1036"/>
              </a:gdLst>
              <a:ahLst/>
              <a:cxnLst>
                <a:cxn ang="0">
                  <a:pos x="connsiteX0" y="connsiteY0"/>
                </a:cxn>
                <a:cxn ang="0">
                  <a:pos x="connsiteX1" y="connsiteY1"/>
                </a:cxn>
                <a:cxn ang="0">
                  <a:pos x="connsiteX2" y="connsiteY2"/>
                </a:cxn>
              </a:cxnLst>
              <a:rect l="l" t="t" r="r" b="b"/>
              <a:pathLst>
                <a:path w="950" h="1036">
                  <a:moveTo>
                    <a:pt x="-1747" y="-536"/>
                  </a:moveTo>
                  <a:cubicBezTo>
                    <a:pt x="-2253" y="-647"/>
                    <a:pt x="-2623" y="-1067"/>
                    <a:pt x="-2697" y="-1573"/>
                  </a:cubicBezTo>
                  <a:cubicBezTo>
                    <a:pt x="-2203" y="-1449"/>
                    <a:pt x="-1833" y="-1042"/>
                    <a:pt x="-1747" y="-536"/>
                  </a:cubicBezTo>
                  <a:close/>
                </a:path>
              </a:pathLst>
            </a:custGeom>
            <a:solidFill>
              <a:srgbClr val="020202"/>
            </a:solidFill>
            <a:ln w="1231" cap="flat">
              <a:noFill/>
              <a:prstDash val="solid"/>
              <a:miter/>
            </a:ln>
          </p:spPr>
          <p:txBody>
            <a:bodyPr rtlCol="0" anchor="ctr"/>
            <a:lstStyle/>
            <a:p>
              <a:endParaRPr lang="es-CO"/>
            </a:p>
          </p:txBody>
        </p:sp>
        <p:sp>
          <p:nvSpPr>
            <p:cNvPr id="780" name="Freeform: Shape 779">
              <a:extLst>
                <a:ext uri="{FF2B5EF4-FFF2-40B4-BE49-F238E27FC236}">
                  <a16:creationId xmlns:a16="http://schemas.microsoft.com/office/drawing/2014/main" id="{42FFD7E9-79BE-5C8D-5294-80F9A414B4A7}"/>
                </a:ext>
              </a:extLst>
            </p:cNvPr>
            <p:cNvSpPr/>
            <p:nvPr/>
          </p:nvSpPr>
          <p:spPr>
            <a:xfrm>
              <a:off x="-780253" y="6560368"/>
              <a:ext cx="913" cy="1012"/>
            </a:xfrm>
            <a:custGeom>
              <a:avLst/>
              <a:gdLst>
                <a:gd name="connsiteX0" fmla="*/ -1784 w 913"/>
                <a:gd name="connsiteY0" fmla="*/ -561 h 1012"/>
                <a:gd name="connsiteX1" fmla="*/ -2697 w 913"/>
                <a:gd name="connsiteY1" fmla="*/ -1573 h 1012"/>
              </a:gdLst>
              <a:ahLst/>
              <a:cxnLst>
                <a:cxn ang="0">
                  <a:pos x="connsiteX0" y="connsiteY0"/>
                </a:cxn>
                <a:cxn ang="0">
                  <a:pos x="connsiteX1" y="connsiteY1"/>
                </a:cxn>
              </a:cxnLst>
              <a:rect l="l" t="t" r="r" b="b"/>
              <a:pathLst>
                <a:path w="913" h="1012">
                  <a:moveTo>
                    <a:pt x="-1784" y="-561"/>
                  </a:moveTo>
                  <a:cubicBezTo>
                    <a:pt x="-2278" y="-660"/>
                    <a:pt x="-2648" y="-1067"/>
                    <a:pt x="-2697" y="-1573"/>
                  </a:cubicBezTo>
                  <a:close/>
                </a:path>
              </a:pathLst>
            </a:custGeom>
            <a:solidFill>
              <a:srgbClr val="020202"/>
            </a:solidFill>
            <a:ln w="1231" cap="flat">
              <a:noFill/>
              <a:prstDash val="solid"/>
              <a:miter/>
            </a:ln>
          </p:spPr>
          <p:txBody>
            <a:bodyPr rtlCol="0" anchor="ctr"/>
            <a:lstStyle/>
            <a:p>
              <a:endParaRPr lang="es-CO"/>
            </a:p>
          </p:txBody>
        </p:sp>
        <p:sp>
          <p:nvSpPr>
            <p:cNvPr id="781" name="Freeform: Shape 780">
              <a:extLst>
                <a:ext uri="{FF2B5EF4-FFF2-40B4-BE49-F238E27FC236}">
                  <a16:creationId xmlns:a16="http://schemas.microsoft.com/office/drawing/2014/main" id="{712420D0-FB37-0808-1D18-FA8AF9E76ED5}"/>
                </a:ext>
              </a:extLst>
            </p:cNvPr>
            <p:cNvSpPr/>
            <p:nvPr/>
          </p:nvSpPr>
          <p:spPr>
            <a:xfrm>
              <a:off x="-783906" y="6556715"/>
              <a:ext cx="938" cy="925"/>
            </a:xfrm>
            <a:custGeom>
              <a:avLst/>
              <a:gdLst>
                <a:gd name="connsiteX0" fmla="*/ -1759 w 938"/>
                <a:gd name="connsiteY0" fmla="*/ -647 h 925"/>
                <a:gd name="connsiteX1" fmla="*/ -2697 w 938"/>
                <a:gd name="connsiteY1" fmla="*/ -1573 h 925"/>
              </a:gdLst>
              <a:ahLst/>
              <a:cxnLst>
                <a:cxn ang="0">
                  <a:pos x="connsiteX0" y="connsiteY0"/>
                </a:cxn>
                <a:cxn ang="0">
                  <a:pos x="connsiteX1" y="connsiteY1"/>
                </a:cxn>
              </a:cxnLst>
              <a:rect l="l" t="t" r="r" b="b"/>
              <a:pathLst>
                <a:path w="938" h="925">
                  <a:moveTo>
                    <a:pt x="-1759" y="-647"/>
                  </a:moveTo>
                  <a:cubicBezTo>
                    <a:pt x="-2241" y="-709"/>
                    <a:pt x="-2623" y="-1092"/>
                    <a:pt x="-2697" y="-1573"/>
                  </a:cubicBezTo>
                  <a:close/>
                </a:path>
              </a:pathLst>
            </a:custGeom>
            <a:solidFill>
              <a:srgbClr val="020202"/>
            </a:solidFill>
            <a:ln w="1231" cap="flat">
              <a:noFill/>
              <a:prstDash val="solid"/>
              <a:miter/>
            </a:ln>
          </p:spPr>
          <p:txBody>
            <a:bodyPr rtlCol="0" anchor="ctr"/>
            <a:lstStyle/>
            <a:p>
              <a:endParaRPr lang="es-CO"/>
            </a:p>
          </p:txBody>
        </p:sp>
        <p:sp>
          <p:nvSpPr>
            <p:cNvPr id="782" name="Freeform: Shape 781">
              <a:extLst>
                <a:ext uri="{FF2B5EF4-FFF2-40B4-BE49-F238E27FC236}">
                  <a16:creationId xmlns:a16="http://schemas.microsoft.com/office/drawing/2014/main" id="{6CCAF822-07D1-C729-CB3B-27B5011E8D55}"/>
                </a:ext>
              </a:extLst>
            </p:cNvPr>
            <p:cNvSpPr/>
            <p:nvPr/>
          </p:nvSpPr>
          <p:spPr>
            <a:xfrm>
              <a:off x="-792286" y="6547631"/>
              <a:ext cx="975" cy="1049"/>
            </a:xfrm>
            <a:custGeom>
              <a:avLst/>
              <a:gdLst>
                <a:gd name="connsiteX0" fmla="*/ -1722 w 975"/>
                <a:gd name="connsiteY0" fmla="*/ -524 h 1049"/>
                <a:gd name="connsiteX1" fmla="*/ -2697 w 975"/>
                <a:gd name="connsiteY1" fmla="*/ -1573 h 1049"/>
                <a:gd name="connsiteX2" fmla="*/ -1722 w 975"/>
                <a:gd name="connsiteY2" fmla="*/ -524 h 1049"/>
              </a:gdLst>
              <a:ahLst/>
              <a:cxnLst>
                <a:cxn ang="0">
                  <a:pos x="connsiteX0" y="connsiteY0"/>
                </a:cxn>
                <a:cxn ang="0">
                  <a:pos x="connsiteX1" y="connsiteY1"/>
                </a:cxn>
                <a:cxn ang="0">
                  <a:pos x="connsiteX2" y="connsiteY2"/>
                </a:cxn>
              </a:cxnLst>
              <a:rect l="l" t="t" r="r" b="b"/>
              <a:pathLst>
                <a:path w="975" h="1049">
                  <a:moveTo>
                    <a:pt x="-1722" y="-524"/>
                  </a:moveTo>
                  <a:cubicBezTo>
                    <a:pt x="-2241" y="-635"/>
                    <a:pt x="-2623" y="-1054"/>
                    <a:pt x="-2697" y="-1573"/>
                  </a:cubicBezTo>
                  <a:cubicBezTo>
                    <a:pt x="-2179" y="-1462"/>
                    <a:pt x="-1796" y="-1042"/>
                    <a:pt x="-1722" y="-524"/>
                  </a:cubicBezTo>
                  <a:close/>
                </a:path>
              </a:pathLst>
            </a:custGeom>
            <a:solidFill>
              <a:srgbClr val="020202"/>
            </a:solidFill>
            <a:ln w="1231" cap="flat">
              <a:noFill/>
              <a:prstDash val="solid"/>
              <a:miter/>
            </a:ln>
          </p:spPr>
          <p:txBody>
            <a:bodyPr rtlCol="0" anchor="ctr"/>
            <a:lstStyle/>
            <a:p>
              <a:endParaRPr lang="es-CO"/>
            </a:p>
          </p:txBody>
        </p:sp>
        <p:sp>
          <p:nvSpPr>
            <p:cNvPr id="783" name="Freeform: Shape 782">
              <a:extLst>
                <a:ext uri="{FF2B5EF4-FFF2-40B4-BE49-F238E27FC236}">
                  <a16:creationId xmlns:a16="http://schemas.microsoft.com/office/drawing/2014/main" id="{F11EBAA3-20B1-5216-C921-ED37FDF45AED}"/>
                </a:ext>
              </a:extLst>
            </p:cNvPr>
            <p:cNvSpPr/>
            <p:nvPr/>
          </p:nvSpPr>
          <p:spPr>
            <a:xfrm>
              <a:off x="-793138" y="6546693"/>
              <a:ext cx="962" cy="1036"/>
            </a:xfrm>
            <a:custGeom>
              <a:avLst/>
              <a:gdLst>
                <a:gd name="connsiteX0" fmla="*/ -1735 w 962"/>
                <a:gd name="connsiteY0" fmla="*/ -536 h 1036"/>
                <a:gd name="connsiteX1" fmla="*/ -2697 w 962"/>
                <a:gd name="connsiteY1" fmla="*/ -1573 h 1036"/>
                <a:gd name="connsiteX2" fmla="*/ -1735 w 962"/>
                <a:gd name="connsiteY2" fmla="*/ -536 h 1036"/>
              </a:gdLst>
              <a:ahLst/>
              <a:cxnLst>
                <a:cxn ang="0">
                  <a:pos x="connsiteX0" y="connsiteY0"/>
                </a:cxn>
                <a:cxn ang="0">
                  <a:pos x="connsiteX1" y="connsiteY1"/>
                </a:cxn>
                <a:cxn ang="0">
                  <a:pos x="connsiteX2" y="connsiteY2"/>
                </a:cxn>
              </a:cxnLst>
              <a:rect l="l" t="t" r="r" b="b"/>
              <a:pathLst>
                <a:path w="962" h="1036">
                  <a:moveTo>
                    <a:pt x="-1735" y="-536"/>
                  </a:moveTo>
                  <a:cubicBezTo>
                    <a:pt x="-2241" y="-647"/>
                    <a:pt x="-2623" y="-1054"/>
                    <a:pt x="-2697" y="-1573"/>
                  </a:cubicBezTo>
                  <a:cubicBezTo>
                    <a:pt x="-2191" y="-1462"/>
                    <a:pt x="-1809" y="-1054"/>
                    <a:pt x="-1735" y="-536"/>
                  </a:cubicBezTo>
                  <a:close/>
                </a:path>
              </a:pathLst>
            </a:custGeom>
            <a:solidFill>
              <a:srgbClr val="020202"/>
            </a:solidFill>
            <a:ln w="1231" cap="flat">
              <a:noFill/>
              <a:prstDash val="solid"/>
              <a:miter/>
            </a:ln>
          </p:spPr>
          <p:txBody>
            <a:bodyPr rtlCol="0" anchor="ctr"/>
            <a:lstStyle/>
            <a:p>
              <a:endParaRPr lang="es-CO"/>
            </a:p>
          </p:txBody>
        </p:sp>
        <p:sp>
          <p:nvSpPr>
            <p:cNvPr id="784" name="Freeform: Shape 783">
              <a:extLst>
                <a:ext uri="{FF2B5EF4-FFF2-40B4-BE49-F238E27FC236}">
                  <a16:creationId xmlns:a16="http://schemas.microsoft.com/office/drawing/2014/main" id="{4C9969A1-213A-9F03-D9A9-3AFBA1FB9C11}"/>
                </a:ext>
              </a:extLst>
            </p:cNvPr>
            <p:cNvSpPr/>
            <p:nvPr/>
          </p:nvSpPr>
          <p:spPr>
            <a:xfrm>
              <a:off x="-793989" y="6545755"/>
              <a:ext cx="925" cy="1012"/>
            </a:xfrm>
            <a:custGeom>
              <a:avLst/>
              <a:gdLst>
                <a:gd name="connsiteX0" fmla="*/ -1772 w 925"/>
                <a:gd name="connsiteY0" fmla="*/ -561 h 1012"/>
                <a:gd name="connsiteX1" fmla="*/ -2697 w 925"/>
                <a:gd name="connsiteY1" fmla="*/ -1573 h 1012"/>
                <a:gd name="connsiteX2" fmla="*/ -1772 w 925"/>
                <a:gd name="connsiteY2" fmla="*/ -561 h 1012"/>
              </a:gdLst>
              <a:ahLst/>
              <a:cxnLst>
                <a:cxn ang="0">
                  <a:pos x="connsiteX0" y="connsiteY0"/>
                </a:cxn>
                <a:cxn ang="0">
                  <a:pos x="connsiteX1" y="connsiteY1"/>
                </a:cxn>
                <a:cxn ang="0">
                  <a:pos x="connsiteX2" y="connsiteY2"/>
                </a:cxn>
              </a:cxnLst>
              <a:rect l="l" t="t" r="r" b="b"/>
              <a:pathLst>
                <a:path w="925" h="1012">
                  <a:moveTo>
                    <a:pt x="-1772" y="-561"/>
                  </a:moveTo>
                  <a:cubicBezTo>
                    <a:pt x="-2266" y="-660"/>
                    <a:pt x="-2648" y="-1067"/>
                    <a:pt x="-2697" y="-1573"/>
                  </a:cubicBezTo>
                  <a:cubicBezTo>
                    <a:pt x="-2228" y="-1425"/>
                    <a:pt x="-1870" y="-1042"/>
                    <a:pt x="-1772" y="-561"/>
                  </a:cubicBezTo>
                  <a:close/>
                </a:path>
              </a:pathLst>
            </a:custGeom>
            <a:solidFill>
              <a:srgbClr val="020202"/>
            </a:solidFill>
            <a:ln w="1231" cap="flat">
              <a:noFill/>
              <a:prstDash val="solid"/>
              <a:miter/>
            </a:ln>
          </p:spPr>
          <p:txBody>
            <a:bodyPr rtlCol="0" anchor="ctr"/>
            <a:lstStyle/>
            <a:p>
              <a:endParaRPr lang="es-CO"/>
            </a:p>
          </p:txBody>
        </p:sp>
        <p:sp>
          <p:nvSpPr>
            <p:cNvPr id="785" name="Freeform: Shape 784">
              <a:extLst>
                <a:ext uri="{FF2B5EF4-FFF2-40B4-BE49-F238E27FC236}">
                  <a16:creationId xmlns:a16="http://schemas.microsoft.com/office/drawing/2014/main" id="{908C156F-688C-3CF8-44B0-2B4196EC3C56}"/>
                </a:ext>
              </a:extLst>
            </p:cNvPr>
            <p:cNvSpPr/>
            <p:nvPr/>
          </p:nvSpPr>
          <p:spPr>
            <a:xfrm>
              <a:off x="-799605" y="6539423"/>
              <a:ext cx="999" cy="1024"/>
            </a:xfrm>
            <a:custGeom>
              <a:avLst/>
              <a:gdLst>
                <a:gd name="connsiteX0" fmla="*/ -1698 w 999"/>
                <a:gd name="connsiteY0" fmla="*/ -548 h 1024"/>
                <a:gd name="connsiteX1" fmla="*/ -2697 w 999"/>
                <a:gd name="connsiteY1" fmla="*/ -1573 h 1024"/>
                <a:gd name="connsiteX2" fmla="*/ -1698 w 999"/>
                <a:gd name="connsiteY2" fmla="*/ -548 h 1024"/>
              </a:gdLst>
              <a:ahLst/>
              <a:cxnLst>
                <a:cxn ang="0">
                  <a:pos x="connsiteX0" y="connsiteY0"/>
                </a:cxn>
                <a:cxn ang="0">
                  <a:pos x="connsiteX1" y="connsiteY1"/>
                </a:cxn>
                <a:cxn ang="0">
                  <a:pos x="connsiteX2" y="connsiteY2"/>
                </a:cxn>
              </a:cxnLst>
              <a:rect l="l" t="t" r="r" b="b"/>
              <a:pathLst>
                <a:path w="999" h="1024">
                  <a:moveTo>
                    <a:pt x="-1698" y="-548"/>
                  </a:moveTo>
                  <a:cubicBezTo>
                    <a:pt x="-2228" y="-610"/>
                    <a:pt x="-2648" y="-1042"/>
                    <a:pt x="-2697" y="-1573"/>
                  </a:cubicBezTo>
                  <a:cubicBezTo>
                    <a:pt x="-2167" y="-1499"/>
                    <a:pt x="-1759" y="-1079"/>
                    <a:pt x="-1698" y="-548"/>
                  </a:cubicBezTo>
                  <a:close/>
                </a:path>
              </a:pathLst>
            </a:custGeom>
            <a:solidFill>
              <a:srgbClr val="020202"/>
            </a:solidFill>
            <a:ln w="1231" cap="flat">
              <a:noFill/>
              <a:prstDash val="solid"/>
              <a:miter/>
            </a:ln>
          </p:spPr>
          <p:txBody>
            <a:bodyPr rtlCol="0" anchor="ctr"/>
            <a:lstStyle/>
            <a:p>
              <a:endParaRPr lang="es-CO"/>
            </a:p>
          </p:txBody>
        </p:sp>
        <p:sp>
          <p:nvSpPr>
            <p:cNvPr id="786" name="Freeform: Shape 785">
              <a:extLst>
                <a:ext uri="{FF2B5EF4-FFF2-40B4-BE49-F238E27FC236}">
                  <a16:creationId xmlns:a16="http://schemas.microsoft.com/office/drawing/2014/main" id="{6A0E9358-7614-70B5-DC58-E2EBD3B51AC6}"/>
                </a:ext>
              </a:extLst>
            </p:cNvPr>
            <p:cNvSpPr/>
            <p:nvPr/>
          </p:nvSpPr>
          <p:spPr>
            <a:xfrm>
              <a:off x="-800494" y="6538498"/>
              <a:ext cx="987" cy="1024"/>
            </a:xfrm>
            <a:custGeom>
              <a:avLst/>
              <a:gdLst>
                <a:gd name="connsiteX0" fmla="*/ -1710 w 987"/>
                <a:gd name="connsiteY0" fmla="*/ -548 h 1024"/>
                <a:gd name="connsiteX1" fmla="*/ -2697 w 987"/>
                <a:gd name="connsiteY1" fmla="*/ -1573 h 1024"/>
                <a:gd name="connsiteX2" fmla="*/ -1710 w 987"/>
                <a:gd name="connsiteY2" fmla="*/ -548 h 1024"/>
              </a:gdLst>
              <a:ahLst/>
              <a:cxnLst>
                <a:cxn ang="0">
                  <a:pos x="connsiteX0" y="connsiteY0"/>
                </a:cxn>
                <a:cxn ang="0">
                  <a:pos x="connsiteX1" y="connsiteY1"/>
                </a:cxn>
                <a:cxn ang="0">
                  <a:pos x="connsiteX2" y="connsiteY2"/>
                </a:cxn>
              </a:cxnLst>
              <a:rect l="l" t="t" r="r" b="b"/>
              <a:pathLst>
                <a:path w="987" h="1024">
                  <a:moveTo>
                    <a:pt x="-1710" y="-548"/>
                  </a:moveTo>
                  <a:cubicBezTo>
                    <a:pt x="-2228" y="-647"/>
                    <a:pt x="-2623" y="-1054"/>
                    <a:pt x="-2697" y="-1573"/>
                  </a:cubicBezTo>
                  <a:cubicBezTo>
                    <a:pt x="-2179" y="-1474"/>
                    <a:pt x="-1784" y="-1067"/>
                    <a:pt x="-1710" y="-548"/>
                  </a:cubicBezTo>
                  <a:close/>
                </a:path>
              </a:pathLst>
            </a:custGeom>
            <a:solidFill>
              <a:srgbClr val="020202"/>
            </a:solidFill>
            <a:ln w="1231" cap="flat">
              <a:noFill/>
              <a:prstDash val="solid"/>
              <a:miter/>
            </a:ln>
          </p:spPr>
          <p:txBody>
            <a:bodyPr rtlCol="0" anchor="ctr"/>
            <a:lstStyle/>
            <a:p>
              <a:endParaRPr lang="es-CO"/>
            </a:p>
          </p:txBody>
        </p:sp>
        <p:sp>
          <p:nvSpPr>
            <p:cNvPr id="787" name="Freeform: Shape 786">
              <a:extLst>
                <a:ext uri="{FF2B5EF4-FFF2-40B4-BE49-F238E27FC236}">
                  <a16:creationId xmlns:a16="http://schemas.microsoft.com/office/drawing/2014/main" id="{6B2D640E-A665-AC6C-E07D-0612D4847A15}"/>
                </a:ext>
              </a:extLst>
            </p:cNvPr>
            <p:cNvSpPr/>
            <p:nvPr/>
          </p:nvSpPr>
          <p:spPr>
            <a:xfrm>
              <a:off x="-801407" y="6537572"/>
              <a:ext cx="999" cy="1012"/>
            </a:xfrm>
            <a:custGeom>
              <a:avLst/>
              <a:gdLst>
                <a:gd name="connsiteX0" fmla="*/ -1698 w 999"/>
                <a:gd name="connsiteY0" fmla="*/ -561 h 1012"/>
                <a:gd name="connsiteX1" fmla="*/ -2697 w 999"/>
                <a:gd name="connsiteY1" fmla="*/ -1573 h 1012"/>
                <a:gd name="connsiteX2" fmla="*/ -1698 w 999"/>
                <a:gd name="connsiteY2" fmla="*/ -561 h 1012"/>
              </a:gdLst>
              <a:ahLst/>
              <a:cxnLst>
                <a:cxn ang="0">
                  <a:pos x="connsiteX0" y="connsiteY0"/>
                </a:cxn>
                <a:cxn ang="0">
                  <a:pos x="connsiteX1" y="connsiteY1"/>
                </a:cxn>
                <a:cxn ang="0">
                  <a:pos x="connsiteX2" y="connsiteY2"/>
                </a:cxn>
              </a:cxnLst>
              <a:rect l="l" t="t" r="r" b="b"/>
              <a:pathLst>
                <a:path w="999" h="1012">
                  <a:moveTo>
                    <a:pt x="-1698" y="-561"/>
                  </a:moveTo>
                  <a:cubicBezTo>
                    <a:pt x="-2216" y="-647"/>
                    <a:pt x="-2611" y="-1054"/>
                    <a:pt x="-2697" y="-1573"/>
                  </a:cubicBezTo>
                  <a:cubicBezTo>
                    <a:pt x="-2179" y="-1486"/>
                    <a:pt x="-1784" y="-1079"/>
                    <a:pt x="-1698" y="-561"/>
                  </a:cubicBezTo>
                  <a:close/>
                </a:path>
              </a:pathLst>
            </a:custGeom>
            <a:solidFill>
              <a:srgbClr val="020202"/>
            </a:solidFill>
            <a:ln w="1231" cap="flat">
              <a:noFill/>
              <a:prstDash val="solid"/>
              <a:miter/>
            </a:ln>
          </p:spPr>
          <p:txBody>
            <a:bodyPr rtlCol="0" anchor="ctr"/>
            <a:lstStyle/>
            <a:p>
              <a:endParaRPr lang="es-CO"/>
            </a:p>
          </p:txBody>
        </p:sp>
        <p:sp>
          <p:nvSpPr>
            <p:cNvPr id="788" name="Freeform: Shape 787">
              <a:extLst>
                <a:ext uri="{FF2B5EF4-FFF2-40B4-BE49-F238E27FC236}">
                  <a16:creationId xmlns:a16="http://schemas.microsoft.com/office/drawing/2014/main" id="{AB6D52FE-AFA2-A5C4-5D8B-55A7494A9CA4}"/>
                </a:ext>
              </a:extLst>
            </p:cNvPr>
            <p:cNvSpPr/>
            <p:nvPr/>
          </p:nvSpPr>
          <p:spPr>
            <a:xfrm>
              <a:off x="-844383" y="6503754"/>
              <a:ext cx="1085" cy="851"/>
            </a:xfrm>
            <a:custGeom>
              <a:avLst/>
              <a:gdLst>
                <a:gd name="connsiteX0" fmla="*/ -1611 w 1085"/>
                <a:gd name="connsiteY0" fmla="*/ -721 h 851"/>
                <a:gd name="connsiteX1" fmla="*/ -2697 w 1085"/>
                <a:gd name="connsiteY1" fmla="*/ -1573 h 851"/>
                <a:gd name="connsiteX2" fmla="*/ -1611 w 1085"/>
                <a:gd name="connsiteY2" fmla="*/ -721 h 851"/>
              </a:gdLst>
              <a:ahLst/>
              <a:cxnLst>
                <a:cxn ang="0">
                  <a:pos x="connsiteX0" y="connsiteY0"/>
                </a:cxn>
                <a:cxn ang="0">
                  <a:pos x="connsiteX1" y="connsiteY1"/>
                </a:cxn>
                <a:cxn ang="0">
                  <a:pos x="connsiteX2" y="connsiteY2"/>
                </a:cxn>
              </a:cxnLst>
              <a:rect l="l" t="t" r="r" b="b"/>
              <a:pathLst>
                <a:path w="1085" h="851">
                  <a:moveTo>
                    <a:pt x="-1611" y="-721"/>
                  </a:moveTo>
                  <a:cubicBezTo>
                    <a:pt x="-2130" y="-721"/>
                    <a:pt x="-2574" y="-1079"/>
                    <a:pt x="-2697" y="-1573"/>
                  </a:cubicBezTo>
                  <a:cubicBezTo>
                    <a:pt x="-2204" y="-1511"/>
                    <a:pt x="-1796" y="-1178"/>
                    <a:pt x="-1611" y="-721"/>
                  </a:cubicBezTo>
                  <a:close/>
                </a:path>
              </a:pathLst>
            </a:custGeom>
            <a:solidFill>
              <a:srgbClr val="020202"/>
            </a:solidFill>
            <a:ln w="1231" cap="flat">
              <a:noFill/>
              <a:prstDash val="solid"/>
              <a:miter/>
            </a:ln>
          </p:spPr>
          <p:txBody>
            <a:bodyPr rtlCol="0" anchor="ctr"/>
            <a:lstStyle/>
            <a:p>
              <a:endParaRPr lang="es-CO"/>
            </a:p>
          </p:txBody>
        </p:sp>
        <p:sp>
          <p:nvSpPr>
            <p:cNvPr id="789" name="Freeform: Shape 788">
              <a:extLst>
                <a:ext uri="{FF2B5EF4-FFF2-40B4-BE49-F238E27FC236}">
                  <a16:creationId xmlns:a16="http://schemas.microsoft.com/office/drawing/2014/main" id="{90F2FF42-09F8-F70F-0E0A-4002A5EA5AA9}"/>
                </a:ext>
              </a:extLst>
            </p:cNvPr>
            <p:cNvSpPr/>
            <p:nvPr/>
          </p:nvSpPr>
          <p:spPr>
            <a:xfrm>
              <a:off x="-802333" y="6536671"/>
              <a:ext cx="1011" cy="999"/>
            </a:xfrm>
            <a:custGeom>
              <a:avLst/>
              <a:gdLst>
                <a:gd name="connsiteX0" fmla="*/ -1685 w 1011"/>
                <a:gd name="connsiteY0" fmla="*/ -573 h 999"/>
                <a:gd name="connsiteX1" fmla="*/ -2697 w 1011"/>
                <a:gd name="connsiteY1" fmla="*/ -1573 h 999"/>
                <a:gd name="connsiteX2" fmla="*/ -1685 w 1011"/>
                <a:gd name="connsiteY2" fmla="*/ -573 h 999"/>
              </a:gdLst>
              <a:ahLst/>
              <a:cxnLst>
                <a:cxn ang="0">
                  <a:pos x="connsiteX0" y="connsiteY0"/>
                </a:cxn>
                <a:cxn ang="0">
                  <a:pos x="connsiteX1" y="connsiteY1"/>
                </a:cxn>
                <a:cxn ang="0">
                  <a:pos x="connsiteX2" y="connsiteY2"/>
                </a:cxn>
              </a:cxnLst>
              <a:rect l="l" t="t" r="r" b="b"/>
              <a:pathLst>
                <a:path w="1011" h="999">
                  <a:moveTo>
                    <a:pt x="-1685" y="-573"/>
                  </a:moveTo>
                  <a:cubicBezTo>
                    <a:pt x="-2204" y="-660"/>
                    <a:pt x="-2611" y="-1054"/>
                    <a:pt x="-2697" y="-1573"/>
                  </a:cubicBezTo>
                  <a:cubicBezTo>
                    <a:pt x="-2179" y="-1487"/>
                    <a:pt x="-1772" y="-1092"/>
                    <a:pt x="-1685" y="-573"/>
                  </a:cubicBezTo>
                  <a:close/>
                </a:path>
              </a:pathLst>
            </a:custGeom>
            <a:solidFill>
              <a:srgbClr val="020202"/>
            </a:solidFill>
            <a:ln w="1231" cap="flat">
              <a:noFill/>
              <a:prstDash val="solid"/>
              <a:miter/>
            </a:ln>
          </p:spPr>
          <p:txBody>
            <a:bodyPr rtlCol="0" anchor="ctr"/>
            <a:lstStyle/>
            <a:p>
              <a:endParaRPr lang="es-CO"/>
            </a:p>
          </p:txBody>
        </p:sp>
        <p:sp>
          <p:nvSpPr>
            <p:cNvPr id="790" name="Freeform: Shape 789">
              <a:extLst>
                <a:ext uri="{FF2B5EF4-FFF2-40B4-BE49-F238E27FC236}">
                  <a16:creationId xmlns:a16="http://schemas.microsoft.com/office/drawing/2014/main" id="{B7E0501A-7D30-6350-8545-AA7564C081DC}"/>
                </a:ext>
              </a:extLst>
            </p:cNvPr>
            <p:cNvSpPr/>
            <p:nvPr/>
          </p:nvSpPr>
          <p:spPr>
            <a:xfrm>
              <a:off x="-803246" y="6535758"/>
              <a:ext cx="1011" cy="999"/>
            </a:xfrm>
            <a:custGeom>
              <a:avLst/>
              <a:gdLst>
                <a:gd name="connsiteX0" fmla="*/ -1685 w 1011"/>
                <a:gd name="connsiteY0" fmla="*/ -573 h 999"/>
                <a:gd name="connsiteX1" fmla="*/ -2697 w 1011"/>
                <a:gd name="connsiteY1" fmla="*/ -1573 h 999"/>
                <a:gd name="connsiteX2" fmla="*/ -1685 w 1011"/>
                <a:gd name="connsiteY2" fmla="*/ -573 h 999"/>
              </a:gdLst>
              <a:ahLst/>
              <a:cxnLst>
                <a:cxn ang="0">
                  <a:pos x="connsiteX0" y="connsiteY0"/>
                </a:cxn>
                <a:cxn ang="0">
                  <a:pos x="connsiteX1" y="connsiteY1"/>
                </a:cxn>
                <a:cxn ang="0">
                  <a:pos x="connsiteX2" y="connsiteY2"/>
                </a:cxn>
              </a:cxnLst>
              <a:rect l="l" t="t" r="r" b="b"/>
              <a:pathLst>
                <a:path w="1011" h="999">
                  <a:moveTo>
                    <a:pt x="-1685" y="-573"/>
                  </a:moveTo>
                  <a:cubicBezTo>
                    <a:pt x="-2204" y="-660"/>
                    <a:pt x="-2611" y="-1054"/>
                    <a:pt x="-2697" y="-1573"/>
                  </a:cubicBezTo>
                  <a:cubicBezTo>
                    <a:pt x="-2179" y="-1487"/>
                    <a:pt x="-1772" y="-1092"/>
                    <a:pt x="-1685" y="-573"/>
                  </a:cubicBezTo>
                  <a:close/>
                </a:path>
              </a:pathLst>
            </a:custGeom>
            <a:solidFill>
              <a:srgbClr val="020202"/>
            </a:solidFill>
            <a:ln w="1231" cap="flat">
              <a:noFill/>
              <a:prstDash val="solid"/>
              <a:miter/>
            </a:ln>
          </p:spPr>
          <p:txBody>
            <a:bodyPr rtlCol="0" anchor="ctr"/>
            <a:lstStyle/>
            <a:p>
              <a:endParaRPr lang="es-CO"/>
            </a:p>
          </p:txBody>
        </p:sp>
        <p:sp>
          <p:nvSpPr>
            <p:cNvPr id="791" name="Freeform: Shape 790">
              <a:extLst>
                <a:ext uri="{FF2B5EF4-FFF2-40B4-BE49-F238E27FC236}">
                  <a16:creationId xmlns:a16="http://schemas.microsoft.com/office/drawing/2014/main" id="{36E2C933-1162-C527-E592-B51553E68B8C}"/>
                </a:ext>
              </a:extLst>
            </p:cNvPr>
            <p:cNvSpPr/>
            <p:nvPr/>
          </p:nvSpPr>
          <p:spPr>
            <a:xfrm>
              <a:off x="-804172" y="6534844"/>
              <a:ext cx="1024" cy="999"/>
            </a:xfrm>
            <a:custGeom>
              <a:avLst/>
              <a:gdLst>
                <a:gd name="connsiteX0" fmla="*/ -1673 w 1024"/>
                <a:gd name="connsiteY0" fmla="*/ -573 h 999"/>
                <a:gd name="connsiteX1" fmla="*/ -2697 w 1024"/>
                <a:gd name="connsiteY1" fmla="*/ -1573 h 999"/>
                <a:gd name="connsiteX2" fmla="*/ -1673 w 1024"/>
                <a:gd name="connsiteY2" fmla="*/ -573 h 999"/>
              </a:gdLst>
              <a:ahLst/>
              <a:cxnLst>
                <a:cxn ang="0">
                  <a:pos x="connsiteX0" y="connsiteY0"/>
                </a:cxn>
                <a:cxn ang="0">
                  <a:pos x="connsiteX1" y="connsiteY1"/>
                </a:cxn>
                <a:cxn ang="0">
                  <a:pos x="connsiteX2" y="connsiteY2"/>
                </a:cxn>
              </a:cxnLst>
              <a:rect l="l" t="t" r="r" b="b"/>
              <a:pathLst>
                <a:path w="1024" h="999">
                  <a:moveTo>
                    <a:pt x="-1673" y="-573"/>
                  </a:moveTo>
                  <a:cubicBezTo>
                    <a:pt x="-2204" y="-635"/>
                    <a:pt x="-2623" y="-1042"/>
                    <a:pt x="-2697" y="-1573"/>
                  </a:cubicBezTo>
                  <a:cubicBezTo>
                    <a:pt x="-2179" y="-1487"/>
                    <a:pt x="-1772" y="-1092"/>
                    <a:pt x="-1673" y="-573"/>
                  </a:cubicBezTo>
                  <a:close/>
                </a:path>
              </a:pathLst>
            </a:custGeom>
            <a:solidFill>
              <a:srgbClr val="020202"/>
            </a:solidFill>
            <a:ln w="1231" cap="flat">
              <a:noFill/>
              <a:prstDash val="solid"/>
              <a:miter/>
            </a:ln>
          </p:spPr>
          <p:txBody>
            <a:bodyPr rtlCol="0" anchor="ctr"/>
            <a:lstStyle/>
            <a:p>
              <a:endParaRPr lang="es-CO"/>
            </a:p>
          </p:txBody>
        </p:sp>
        <p:sp>
          <p:nvSpPr>
            <p:cNvPr id="792" name="Freeform: Shape 791">
              <a:extLst>
                <a:ext uri="{FF2B5EF4-FFF2-40B4-BE49-F238E27FC236}">
                  <a16:creationId xmlns:a16="http://schemas.microsoft.com/office/drawing/2014/main" id="{68559144-A921-F071-CA9C-826886A73C9A}"/>
                </a:ext>
              </a:extLst>
            </p:cNvPr>
            <p:cNvSpPr/>
            <p:nvPr/>
          </p:nvSpPr>
          <p:spPr>
            <a:xfrm>
              <a:off x="-805110" y="6533956"/>
              <a:ext cx="1036" cy="987"/>
            </a:xfrm>
            <a:custGeom>
              <a:avLst/>
              <a:gdLst>
                <a:gd name="connsiteX0" fmla="*/ -1661 w 1036"/>
                <a:gd name="connsiteY0" fmla="*/ -586 h 987"/>
                <a:gd name="connsiteX1" fmla="*/ -2697 w 1036"/>
                <a:gd name="connsiteY1" fmla="*/ -1573 h 987"/>
                <a:gd name="connsiteX2" fmla="*/ -1661 w 1036"/>
                <a:gd name="connsiteY2" fmla="*/ -586 h 987"/>
              </a:gdLst>
              <a:ahLst/>
              <a:cxnLst>
                <a:cxn ang="0">
                  <a:pos x="connsiteX0" y="connsiteY0"/>
                </a:cxn>
                <a:cxn ang="0">
                  <a:pos x="connsiteX1" y="connsiteY1"/>
                </a:cxn>
                <a:cxn ang="0">
                  <a:pos x="connsiteX2" y="connsiteY2"/>
                </a:cxn>
              </a:cxnLst>
              <a:rect l="l" t="t" r="r" b="b"/>
              <a:pathLst>
                <a:path w="1036" h="987">
                  <a:moveTo>
                    <a:pt x="-1661" y="-586"/>
                  </a:moveTo>
                  <a:cubicBezTo>
                    <a:pt x="-2179" y="-660"/>
                    <a:pt x="-2599" y="-1055"/>
                    <a:pt x="-2697" y="-1573"/>
                  </a:cubicBezTo>
                  <a:cubicBezTo>
                    <a:pt x="-2167" y="-1524"/>
                    <a:pt x="-1735" y="-1116"/>
                    <a:pt x="-1661" y="-586"/>
                  </a:cubicBezTo>
                  <a:close/>
                </a:path>
              </a:pathLst>
            </a:custGeom>
            <a:solidFill>
              <a:srgbClr val="020202"/>
            </a:solidFill>
            <a:ln w="1231" cap="flat">
              <a:noFill/>
              <a:prstDash val="solid"/>
              <a:miter/>
            </a:ln>
          </p:spPr>
          <p:txBody>
            <a:bodyPr rtlCol="0" anchor="ctr"/>
            <a:lstStyle/>
            <a:p>
              <a:endParaRPr lang="es-CO"/>
            </a:p>
          </p:txBody>
        </p:sp>
        <p:sp>
          <p:nvSpPr>
            <p:cNvPr id="793" name="Freeform: Shape 792">
              <a:extLst>
                <a:ext uri="{FF2B5EF4-FFF2-40B4-BE49-F238E27FC236}">
                  <a16:creationId xmlns:a16="http://schemas.microsoft.com/office/drawing/2014/main" id="{92D2911A-4D6A-ED9A-FDD7-8EDB04F20C32}"/>
                </a:ext>
              </a:extLst>
            </p:cNvPr>
            <p:cNvSpPr/>
            <p:nvPr/>
          </p:nvSpPr>
          <p:spPr>
            <a:xfrm>
              <a:off x="-811404" y="6528402"/>
              <a:ext cx="1012" cy="900"/>
            </a:xfrm>
            <a:custGeom>
              <a:avLst/>
              <a:gdLst>
                <a:gd name="connsiteX0" fmla="*/ -1685 w 1012"/>
                <a:gd name="connsiteY0" fmla="*/ -672 h 900"/>
                <a:gd name="connsiteX1" fmla="*/ -2697 w 1012"/>
                <a:gd name="connsiteY1" fmla="*/ -1573 h 900"/>
              </a:gdLst>
              <a:ahLst/>
              <a:cxnLst>
                <a:cxn ang="0">
                  <a:pos x="connsiteX0" y="connsiteY0"/>
                </a:cxn>
                <a:cxn ang="0">
                  <a:pos x="connsiteX1" y="connsiteY1"/>
                </a:cxn>
              </a:cxnLst>
              <a:rect l="l" t="t" r="r" b="b"/>
              <a:pathLst>
                <a:path w="1012" h="900">
                  <a:moveTo>
                    <a:pt x="-1685" y="-672"/>
                  </a:moveTo>
                  <a:cubicBezTo>
                    <a:pt x="-2179" y="-721"/>
                    <a:pt x="-2586" y="-1092"/>
                    <a:pt x="-2697" y="-1573"/>
                  </a:cubicBezTo>
                  <a:close/>
                </a:path>
              </a:pathLst>
            </a:custGeom>
            <a:solidFill>
              <a:srgbClr val="020202"/>
            </a:solidFill>
            <a:ln w="1231" cap="flat">
              <a:noFill/>
              <a:prstDash val="solid"/>
              <a:miter/>
            </a:ln>
          </p:spPr>
          <p:txBody>
            <a:bodyPr rtlCol="0" anchor="ctr"/>
            <a:lstStyle/>
            <a:p>
              <a:endParaRPr lang="es-CO"/>
            </a:p>
          </p:txBody>
        </p:sp>
        <p:sp>
          <p:nvSpPr>
            <p:cNvPr id="794" name="Freeform: Shape 793">
              <a:extLst>
                <a:ext uri="{FF2B5EF4-FFF2-40B4-BE49-F238E27FC236}">
                  <a16:creationId xmlns:a16="http://schemas.microsoft.com/office/drawing/2014/main" id="{2E747A14-1B8E-5924-829B-3AA9CE5B4C2C}"/>
                </a:ext>
              </a:extLst>
            </p:cNvPr>
            <p:cNvSpPr/>
            <p:nvPr/>
          </p:nvSpPr>
          <p:spPr>
            <a:xfrm>
              <a:off x="-812392" y="6527538"/>
              <a:ext cx="1049" cy="925"/>
            </a:xfrm>
            <a:custGeom>
              <a:avLst/>
              <a:gdLst>
                <a:gd name="connsiteX0" fmla="*/ -1648 w 1049"/>
                <a:gd name="connsiteY0" fmla="*/ -647 h 925"/>
                <a:gd name="connsiteX1" fmla="*/ -2697 w 1049"/>
                <a:gd name="connsiteY1" fmla="*/ -1573 h 925"/>
                <a:gd name="connsiteX2" fmla="*/ -1648 w 1049"/>
                <a:gd name="connsiteY2" fmla="*/ -647 h 925"/>
              </a:gdLst>
              <a:ahLst/>
              <a:cxnLst>
                <a:cxn ang="0">
                  <a:pos x="connsiteX0" y="connsiteY0"/>
                </a:cxn>
                <a:cxn ang="0">
                  <a:pos x="connsiteX1" y="connsiteY1"/>
                </a:cxn>
                <a:cxn ang="0">
                  <a:pos x="connsiteX2" y="connsiteY2"/>
                </a:cxn>
              </a:cxnLst>
              <a:rect l="l" t="t" r="r" b="b"/>
              <a:pathLst>
                <a:path w="1049" h="925">
                  <a:moveTo>
                    <a:pt x="-1648" y="-647"/>
                  </a:moveTo>
                  <a:cubicBezTo>
                    <a:pt x="-2154" y="-709"/>
                    <a:pt x="-2574" y="-1079"/>
                    <a:pt x="-2697" y="-1573"/>
                  </a:cubicBezTo>
                  <a:cubicBezTo>
                    <a:pt x="-2191" y="-1511"/>
                    <a:pt x="-1772" y="-1141"/>
                    <a:pt x="-1648" y="-647"/>
                  </a:cubicBezTo>
                  <a:close/>
                </a:path>
              </a:pathLst>
            </a:custGeom>
            <a:solidFill>
              <a:srgbClr val="020202"/>
            </a:solidFill>
            <a:ln w="1231" cap="flat">
              <a:noFill/>
              <a:prstDash val="solid"/>
              <a:miter/>
            </a:ln>
          </p:spPr>
          <p:txBody>
            <a:bodyPr rtlCol="0" anchor="ctr"/>
            <a:lstStyle/>
            <a:p>
              <a:endParaRPr lang="es-CO"/>
            </a:p>
          </p:txBody>
        </p:sp>
        <p:sp>
          <p:nvSpPr>
            <p:cNvPr id="795" name="Freeform: Shape 794">
              <a:extLst>
                <a:ext uri="{FF2B5EF4-FFF2-40B4-BE49-F238E27FC236}">
                  <a16:creationId xmlns:a16="http://schemas.microsoft.com/office/drawing/2014/main" id="{78451316-8059-286B-B874-66084463979D}"/>
                </a:ext>
              </a:extLst>
            </p:cNvPr>
            <p:cNvSpPr/>
            <p:nvPr/>
          </p:nvSpPr>
          <p:spPr>
            <a:xfrm>
              <a:off x="-816070" y="6524810"/>
              <a:ext cx="1098" cy="876"/>
            </a:xfrm>
            <a:custGeom>
              <a:avLst/>
              <a:gdLst>
                <a:gd name="connsiteX0" fmla="*/ -1599 w 1098"/>
                <a:gd name="connsiteY0" fmla="*/ -697 h 876"/>
                <a:gd name="connsiteX1" fmla="*/ -2697 w 1098"/>
                <a:gd name="connsiteY1" fmla="*/ -1573 h 876"/>
                <a:gd name="connsiteX2" fmla="*/ -1599 w 1098"/>
                <a:gd name="connsiteY2" fmla="*/ -697 h 876"/>
              </a:gdLst>
              <a:ahLst/>
              <a:cxnLst>
                <a:cxn ang="0">
                  <a:pos x="connsiteX0" y="connsiteY0"/>
                </a:cxn>
                <a:cxn ang="0">
                  <a:pos x="connsiteX1" y="connsiteY1"/>
                </a:cxn>
                <a:cxn ang="0">
                  <a:pos x="connsiteX2" y="connsiteY2"/>
                </a:cxn>
              </a:cxnLst>
              <a:rect l="l" t="t" r="r" b="b"/>
              <a:pathLst>
                <a:path w="1098" h="876">
                  <a:moveTo>
                    <a:pt x="-1599" y="-697"/>
                  </a:moveTo>
                  <a:cubicBezTo>
                    <a:pt x="-2117" y="-734"/>
                    <a:pt x="-2549" y="-1079"/>
                    <a:pt x="-2697" y="-1573"/>
                  </a:cubicBezTo>
                  <a:cubicBezTo>
                    <a:pt x="-2179" y="-1536"/>
                    <a:pt x="-1747" y="-1190"/>
                    <a:pt x="-1599" y="-697"/>
                  </a:cubicBezTo>
                  <a:close/>
                </a:path>
              </a:pathLst>
            </a:custGeom>
            <a:solidFill>
              <a:srgbClr val="020202"/>
            </a:solidFill>
            <a:ln w="1231" cap="flat">
              <a:noFill/>
              <a:prstDash val="solid"/>
              <a:miter/>
            </a:ln>
          </p:spPr>
          <p:txBody>
            <a:bodyPr rtlCol="0" anchor="ctr"/>
            <a:lstStyle/>
            <a:p>
              <a:endParaRPr lang="es-CO"/>
            </a:p>
          </p:txBody>
        </p:sp>
        <p:sp>
          <p:nvSpPr>
            <p:cNvPr id="796" name="Freeform: Shape 795">
              <a:extLst>
                <a:ext uri="{FF2B5EF4-FFF2-40B4-BE49-F238E27FC236}">
                  <a16:creationId xmlns:a16="http://schemas.microsoft.com/office/drawing/2014/main" id="{011620A6-5C63-C610-4953-4983A59736E1}"/>
                </a:ext>
              </a:extLst>
            </p:cNvPr>
            <p:cNvSpPr/>
            <p:nvPr/>
          </p:nvSpPr>
          <p:spPr>
            <a:xfrm>
              <a:off x="-818785" y="6522971"/>
              <a:ext cx="1086" cy="839"/>
            </a:xfrm>
            <a:custGeom>
              <a:avLst/>
              <a:gdLst>
                <a:gd name="connsiteX0" fmla="*/ -1611 w 1086"/>
                <a:gd name="connsiteY0" fmla="*/ -734 h 839"/>
                <a:gd name="connsiteX1" fmla="*/ -2697 w 1086"/>
                <a:gd name="connsiteY1" fmla="*/ -1573 h 839"/>
                <a:gd name="connsiteX2" fmla="*/ -1611 w 1086"/>
                <a:gd name="connsiteY2" fmla="*/ -734 h 839"/>
              </a:gdLst>
              <a:ahLst/>
              <a:cxnLst>
                <a:cxn ang="0">
                  <a:pos x="connsiteX0" y="connsiteY0"/>
                </a:cxn>
                <a:cxn ang="0">
                  <a:pos x="connsiteX1" y="connsiteY1"/>
                </a:cxn>
                <a:cxn ang="0">
                  <a:pos x="connsiteX2" y="connsiteY2"/>
                </a:cxn>
              </a:cxnLst>
              <a:rect l="l" t="t" r="r" b="b"/>
              <a:pathLst>
                <a:path w="1086" h="839">
                  <a:moveTo>
                    <a:pt x="-1611" y="-734"/>
                  </a:moveTo>
                  <a:cubicBezTo>
                    <a:pt x="-2117" y="-734"/>
                    <a:pt x="-2574" y="-1079"/>
                    <a:pt x="-2697" y="-1573"/>
                  </a:cubicBezTo>
                  <a:cubicBezTo>
                    <a:pt x="-2204" y="-1524"/>
                    <a:pt x="-1784" y="-1190"/>
                    <a:pt x="-1611" y="-734"/>
                  </a:cubicBezTo>
                  <a:close/>
                </a:path>
              </a:pathLst>
            </a:custGeom>
            <a:solidFill>
              <a:srgbClr val="020202"/>
            </a:solidFill>
            <a:ln w="1231" cap="flat">
              <a:noFill/>
              <a:prstDash val="solid"/>
              <a:miter/>
            </a:ln>
          </p:spPr>
          <p:txBody>
            <a:bodyPr rtlCol="0" anchor="ctr"/>
            <a:lstStyle/>
            <a:p>
              <a:endParaRPr lang="es-CO"/>
            </a:p>
          </p:txBody>
        </p:sp>
        <p:sp>
          <p:nvSpPr>
            <p:cNvPr id="797" name="Freeform: Shape 796">
              <a:extLst>
                <a:ext uri="{FF2B5EF4-FFF2-40B4-BE49-F238E27FC236}">
                  <a16:creationId xmlns:a16="http://schemas.microsoft.com/office/drawing/2014/main" id="{BC875466-9922-313F-EDDB-B33774712FDE}"/>
                </a:ext>
              </a:extLst>
            </p:cNvPr>
            <p:cNvSpPr/>
            <p:nvPr/>
          </p:nvSpPr>
          <p:spPr>
            <a:xfrm>
              <a:off x="-825153" y="6517442"/>
              <a:ext cx="1036" cy="913"/>
            </a:xfrm>
            <a:custGeom>
              <a:avLst/>
              <a:gdLst>
                <a:gd name="connsiteX0" fmla="*/ -1661 w 1036"/>
                <a:gd name="connsiteY0" fmla="*/ -660 h 913"/>
                <a:gd name="connsiteX1" fmla="*/ -2697 w 1036"/>
                <a:gd name="connsiteY1" fmla="*/ -1573 h 913"/>
                <a:gd name="connsiteX2" fmla="*/ -1661 w 1036"/>
                <a:gd name="connsiteY2" fmla="*/ -660 h 913"/>
              </a:gdLst>
              <a:ahLst/>
              <a:cxnLst>
                <a:cxn ang="0">
                  <a:pos x="connsiteX0" y="connsiteY0"/>
                </a:cxn>
                <a:cxn ang="0">
                  <a:pos x="connsiteX1" y="connsiteY1"/>
                </a:cxn>
                <a:cxn ang="0">
                  <a:pos x="connsiteX2" y="connsiteY2"/>
                </a:cxn>
              </a:cxnLst>
              <a:rect l="l" t="t" r="r" b="b"/>
              <a:pathLst>
                <a:path w="1036" h="913">
                  <a:moveTo>
                    <a:pt x="-1661" y="-660"/>
                  </a:moveTo>
                  <a:cubicBezTo>
                    <a:pt x="-2154" y="-721"/>
                    <a:pt x="-2574" y="-1092"/>
                    <a:pt x="-2697" y="-1573"/>
                  </a:cubicBezTo>
                  <a:cubicBezTo>
                    <a:pt x="-2216" y="-1474"/>
                    <a:pt x="-1821" y="-1129"/>
                    <a:pt x="-1661" y="-660"/>
                  </a:cubicBezTo>
                  <a:close/>
                </a:path>
              </a:pathLst>
            </a:custGeom>
            <a:solidFill>
              <a:srgbClr val="020202"/>
            </a:solidFill>
            <a:ln w="1231" cap="flat">
              <a:noFill/>
              <a:prstDash val="solid"/>
              <a:miter/>
            </a:ln>
          </p:spPr>
          <p:txBody>
            <a:bodyPr rtlCol="0" anchor="ctr"/>
            <a:lstStyle/>
            <a:p>
              <a:endParaRPr lang="es-CO"/>
            </a:p>
          </p:txBody>
        </p:sp>
        <p:sp>
          <p:nvSpPr>
            <p:cNvPr id="798" name="Freeform: Shape 797">
              <a:extLst>
                <a:ext uri="{FF2B5EF4-FFF2-40B4-BE49-F238E27FC236}">
                  <a16:creationId xmlns:a16="http://schemas.microsoft.com/office/drawing/2014/main" id="{120C247A-99AC-35F0-565B-D84223D072EA}"/>
                </a:ext>
              </a:extLst>
            </p:cNvPr>
            <p:cNvSpPr/>
            <p:nvPr/>
          </p:nvSpPr>
          <p:spPr>
            <a:xfrm>
              <a:off x="-826128" y="6516603"/>
              <a:ext cx="1061" cy="938"/>
            </a:xfrm>
            <a:custGeom>
              <a:avLst/>
              <a:gdLst>
                <a:gd name="connsiteX0" fmla="*/ -1636 w 1061"/>
                <a:gd name="connsiteY0" fmla="*/ -635 h 938"/>
                <a:gd name="connsiteX1" fmla="*/ -2697 w 1061"/>
                <a:gd name="connsiteY1" fmla="*/ -1573 h 938"/>
                <a:gd name="connsiteX2" fmla="*/ -1636 w 1061"/>
                <a:gd name="connsiteY2" fmla="*/ -635 h 938"/>
              </a:gdLst>
              <a:ahLst/>
              <a:cxnLst>
                <a:cxn ang="0">
                  <a:pos x="connsiteX0" y="connsiteY0"/>
                </a:cxn>
                <a:cxn ang="0">
                  <a:pos x="connsiteX1" y="connsiteY1"/>
                </a:cxn>
                <a:cxn ang="0">
                  <a:pos x="connsiteX2" y="connsiteY2"/>
                </a:cxn>
              </a:cxnLst>
              <a:rect l="l" t="t" r="r" b="b"/>
              <a:pathLst>
                <a:path w="1061" h="938">
                  <a:moveTo>
                    <a:pt x="-1636" y="-635"/>
                  </a:moveTo>
                  <a:cubicBezTo>
                    <a:pt x="-2154" y="-697"/>
                    <a:pt x="-2574" y="-1067"/>
                    <a:pt x="-2697" y="-1573"/>
                  </a:cubicBezTo>
                  <a:cubicBezTo>
                    <a:pt x="-2179" y="-1511"/>
                    <a:pt x="-1759" y="-1141"/>
                    <a:pt x="-1636" y="-635"/>
                  </a:cubicBezTo>
                  <a:close/>
                </a:path>
              </a:pathLst>
            </a:custGeom>
            <a:solidFill>
              <a:srgbClr val="020202"/>
            </a:solidFill>
            <a:ln w="1231" cap="flat">
              <a:noFill/>
              <a:prstDash val="solid"/>
              <a:miter/>
            </a:ln>
          </p:spPr>
          <p:txBody>
            <a:bodyPr rtlCol="0" anchor="ctr"/>
            <a:lstStyle/>
            <a:p>
              <a:endParaRPr lang="es-CO"/>
            </a:p>
          </p:txBody>
        </p:sp>
        <p:sp>
          <p:nvSpPr>
            <p:cNvPr id="799" name="Freeform: Shape 798">
              <a:extLst>
                <a:ext uri="{FF2B5EF4-FFF2-40B4-BE49-F238E27FC236}">
                  <a16:creationId xmlns:a16="http://schemas.microsoft.com/office/drawing/2014/main" id="{15C8B1AA-EB79-EA2B-C51F-B17A93C9E6A8}"/>
                </a:ext>
              </a:extLst>
            </p:cNvPr>
            <p:cNvSpPr/>
            <p:nvPr/>
          </p:nvSpPr>
          <p:spPr>
            <a:xfrm>
              <a:off x="-746437" y="7244242"/>
              <a:ext cx="146318" cy="349323"/>
            </a:xfrm>
            <a:custGeom>
              <a:avLst/>
              <a:gdLst>
                <a:gd name="connsiteX0" fmla="*/ 1933 w 146318"/>
                <a:gd name="connsiteY0" fmla="*/ 347692 h 349323"/>
                <a:gd name="connsiteX1" fmla="*/ 378 w 146318"/>
                <a:gd name="connsiteY1" fmla="*/ 344927 h 349323"/>
                <a:gd name="connsiteX2" fmla="*/ -2646 w 146318"/>
                <a:gd name="connsiteY2" fmla="*/ 334844 h 349323"/>
                <a:gd name="connsiteX3" fmla="*/ 2711 w 146318"/>
                <a:gd name="connsiteY3" fmla="*/ 325883 h 349323"/>
                <a:gd name="connsiteX4" fmla="*/ 9326 w 146318"/>
                <a:gd name="connsiteY4" fmla="*/ 322835 h 349323"/>
                <a:gd name="connsiteX5" fmla="*/ 42415 w 146318"/>
                <a:gd name="connsiteY5" fmla="*/ 304075 h 349323"/>
                <a:gd name="connsiteX6" fmla="*/ 55153 w 146318"/>
                <a:gd name="connsiteY6" fmla="*/ 293090 h 349323"/>
                <a:gd name="connsiteX7" fmla="*/ 72592 w 146318"/>
                <a:gd name="connsiteY7" fmla="*/ 269837 h 349323"/>
                <a:gd name="connsiteX8" fmla="*/ 83268 w 146318"/>
                <a:gd name="connsiteY8" fmla="*/ 239056 h 349323"/>
                <a:gd name="connsiteX9" fmla="*/ 86712 w 146318"/>
                <a:gd name="connsiteY9" fmla="*/ 220777 h 349323"/>
                <a:gd name="connsiteX10" fmla="*/ 87872 w 146318"/>
                <a:gd name="connsiteY10" fmla="*/ 209040 h 349323"/>
                <a:gd name="connsiteX11" fmla="*/ 89489 w 146318"/>
                <a:gd name="connsiteY11" fmla="*/ 182294 h 349323"/>
                <a:gd name="connsiteX12" fmla="*/ 93537 w 146318"/>
                <a:gd name="connsiteY12" fmla="*/ 150810 h 349323"/>
                <a:gd name="connsiteX13" fmla="*/ 99152 w 146318"/>
                <a:gd name="connsiteY13" fmla="*/ 123237 h 349323"/>
                <a:gd name="connsiteX14" fmla="*/ 105941 w 146318"/>
                <a:gd name="connsiteY14" fmla="*/ 90358 h 349323"/>
                <a:gd name="connsiteX15" fmla="*/ 111680 w 146318"/>
                <a:gd name="connsiteY15" fmla="*/ 54565 h 349323"/>
                <a:gd name="connsiteX16" fmla="*/ 122492 w 146318"/>
                <a:gd name="connsiteY16" fmla="*/ 18909 h 349323"/>
                <a:gd name="connsiteX17" fmla="*/ 127712 w 146318"/>
                <a:gd name="connsiteY17" fmla="*/ 8307 h 349323"/>
                <a:gd name="connsiteX18" fmla="*/ 143621 w 146318"/>
                <a:gd name="connsiteY18" fmla="*/ -1567 h 349323"/>
                <a:gd name="connsiteX19" fmla="*/ 135834 w 146318"/>
                <a:gd name="connsiteY19" fmla="*/ 40779 h 349323"/>
                <a:gd name="connsiteX20" fmla="*/ 132452 w 146318"/>
                <a:gd name="connsiteY20" fmla="*/ 62723 h 349323"/>
                <a:gd name="connsiteX21" fmla="*/ 127515 w 146318"/>
                <a:gd name="connsiteY21" fmla="*/ 92209 h 349323"/>
                <a:gd name="connsiteX22" fmla="*/ 120665 w 146318"/>
                <a:gd name="connsiteY22" fmla="*/ 125965 h 349323"/>
                <a:gd name="connsiteX23" fmla="*/ 116468 w 146318"/>
                <a:gd name="connsiteY23" fmla="*/ 147786 h 349323"/>
                <a:gd name="connsiteX24" fmla="*/ 115506 w 146318"/>
                <a:gd name="connsiteY24" fmla="*/ 156314 h 349323"/>
                <a:gd name="connsiteX25" fmla="*/ 111988 w 146318"/>
                <a:gd name="connsiteY25" fmla="*/ 175025 h 349323"/>
                <a:gd name="connsiteX26" fmla="*/ 110655 w 146318"/>
                <a:gd name="connsiteY26" fmla="*/ 186738 h 349323"/>
                <a:gd name="connsiteX27" fmla="*/ 109619 w 146318"/>
                <a:gd name="connsiteY27" fmla="*/ 210817 h 349323"/>
                <a:gd name="connsiteX28" fmla="*/ 95746 w 146318"/>
                <a:gd name="connsiteY28" fmla="*/ 272158 h 349323"/>
                <a:gd name="connsiteX29" fmla="*/ 86181 w 146318"/>
                <a:gd name="connsiteY29" fmla="*/ 290313 h 349323"/>
                <a:gd name="connsiteX30" fmla="*/ 82836 w 146318"/>
                <a:gd name="connsiteY30" fmla="*/ 296262 h 349323"/>
                <a:gd name="connsiteX31" fmla="*/ 62188 w 146318"/>
                <a:gd name="connsiteY31" fmla="*/ 319108 h 349323"/>
                <a:gd name="connsiteX32" fmla="*/ 42169 w 146318"/>
                <a:gd name="connsiteY32" fmla="*/ 334054 h 349323"/>
                <a:gd name="connsiteX33" fmla="*/ 9622 w 146318"/>
                <a:gd name="connsiteY33" fmla="*/ 347556 h 349323"/>
                <a:gd name="connsiteX34" fmla="*/ 1933 w 146318"/>
                <a:gd name="connsiteY34" fmla="*/ 347692 h 349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46318" h="349323">
                  <a:moveTo>
                    <a:pt x="1933" y="347692"/>
                  </a:moveTo>
                  <a:cubicBezTo>
                    <a:pt x="1575" y="346692"/>
                    <a:pt x="1044" y="345754"/>
                    <a:pt x="378" y="344927"/>
                  </a:cubicBezTo>
                  <a:cubicBezTo>
                    <a:pt x="-2782" y="342163"/>
                    <a:pt x="-2806" y="338571"/>
                    <a:pt x="-2646" y="334844"/>
                  </a:cubicBezTo>
                  <a:cubicBezTo>
                    <a:pt x="-2621" y="331104"/>
                    <a:pt x="-572" y="327673"/>
                    <a:pt x="2711" y="325883"/>
                  </a:cubicBezTo>
                  <a:cubicBezTo>
                    <a:pt x="4796" y="324625"/>
                    <a:pt x="7018" y="323600"/>
                    <a:pt x="9326" y="322835"/>
                  </a:cubicBezTo>
                  <a:cubicBezTo>
                    <a:pt x="21668" y="318922"/>
                    <a:pt x="32381" y="312122"/>
                    <a:pt x="42415" y="304075"/>
                  </a:cubicBezTo>
                  <a:cubicBezTo>
                    <a:pt x="46797" y="300570"/>
                    <a:pt x="51326" y="297237"/>
                    <a:pt x="55153" y="293090"/>
                  </a:cubicBezTo>
                  <a:cubicBezTo>
                    <a:pt x="61830" y="286018"/>
                    <a:pt x="67680" y="278218"/>
                    <a:pt x="72592" y="269837"/>
                  </a:cubicBezTo>
                  <a:cubicBezTo>
                    <a:pt x="77862" y="260260"/>
                    <a:pt x="81479" y="249843"/>
                    <a:pt x="83268" y="239056"/>
                  </a:cubicBezTo>
                  <a:cubicBezTo>
                    <a:pt x="84391" y="232959"/>
                    <a:pt x="85737" y="226899"/>
                    <a:pt x="86712" y="220777"/>
                  </a:cubicBezTo>
                  <a:cubicBezTo>
                    <a:pt x="87329" y="216902"/>
                    <a:pt x="87452" y="212953"/>
                    <a:pt x="87872" y="209040"/>
                  </a:cubicBezTo>
                  <a:cubicBezTo>
                    <a:pt x="88822" y="200154"/>
                    <a:pt x="88834" y="191205"/>
                    <a:pt x="89489" y="182294"/>
                  </a:cubicBezTo>
                  <a:cubicBezTo>
                    <a:pt x="90266" y="171692"/>
                    <a:pt x="92093" y="161313"/>
                    <a:pt x="93537" y="150810"/>
                  </a:cubicBezTo>
                  <a:cubicBezTo>
                    <a:pt x="94833" y="141528"/>
                    <a:pt x="97079" y="132383"/>
                    <a:pt x="99152" y="123237"/>
                  </a:cubicBezTo>
                  <a:cubicBezTo>
                    <a:pt x="101621" y="112314"/>
                    <a:pt x="104472" y="101453"/>
                    <a:pt x="105941" y="90358"/>
                  </a:cubicBezTo>
                  <a:cubicBezTo>
                    <a:pt x="107545" y="78361"/>
                    <a:pt x="109162" y="66389"/>
                    <a:pt x="111680" y="54565"/>
                  </a:cubicBezTo>
                  <a:cubicBezTo>
                    <a:pt x="114124" y="42359"/>
                    <a:pt x="117740" y="30412"/>
                    <a:pt x="122492" y="18909"/>
                  </a:cubicBezTo>
                  <a:cubicBezTo>
                    <a:pt x="124034" y="15292"/>
                    <a:pt x="126095" y="11898"/>
                    <a:pt x="127712" y="8307"/>
                  </a:cubicBezTo>
                  <a:cubicBezTo>
                    <a:pt x="130810" y="1370"/>
                    <a:pt x="136179" y="-1728"/>
                    <a:pt x="143621" y="-1567"/>
                  </a:cubicBezTo>
                  <a:cubicBezTo>
                    <a:pt x="141474" y="12627"/>
                    <a:pt x="138438" y="26659"/>
                    <a:pt x="135834" y="40779"/>
                  </a:cubicBezTo>
                  <a:cubicBezTo>
                    <a:pt x="134488" y="48049"/>
                    <a:pt x="133464" y="55380"/>
                    <a:pt x="132452" y="62723"/>
                  </a:cubicBezTo>
                  <a:cubicBezTo>
                    <a:pt x="131094" y="72597"/>
                    <a:pt x="130526" y="82545"/>
                    <a:pt x="127515" y="92209"/>
                  </a:cubicBezTo>
                  <a:cubicBezTo>
                    <a:pt x="124170" y="103193"/>
                    <a:pt x="123294" y="114783"/>
                    <a:pt x="120665" y="125965"/>
                  </a:cubicBezTo>
                  <a:cubicBezTo>
                    <a:pt x="118962" y="133185"/>
                    <a:pt x="118098" y="140553"/>
                    <a:pt x="116468" y="147786"/>
                  </a:cubicBezTo>
                  <a:cubicBezTo>
                    <a:pt x="115839" y="150587"/>
                    <a:pt x="115518" y="153451"/>
                    <a:pt x="115506" y="156314"/>
                  </a:cubicBezTo>
                  <a:cubicBezTo>
                    <a:pt x="115506" y="162868"/>
                    <a:pt x="112791" y="168730"/>
                    <a:pt x="111988" y="175025"/>
                  </a:cubicBezTo>
                  <a:cubicBezTo>
                    <a:pt x="111495" y="178913"/>
                    <a:pt x="110347" y="182727"/>
                    <a:pt x="110655" y="186738"/>
                  </a:cubicBezTo>
                  <a:cubicBezTo>
                    <a:pt x="111272" y="194797"/>
                    <a:pt x="110371" y="202783"/>
                    <a:pt x="109619" y="210817"/>
                  </a:cubicBezTo>
                  <a:cubicBezTo>
                    <a:pt x="107632" y="231799"/>
                    <a:pt x="104015" y="252558"/>
                    <a:pt x="95746" y="272158"/>
                  </a:cubicBezTo>
                  <a:cubicBezTo>
                    <a:pt x="93031" y="278440"/>
                    <a:pt x="89834" y="284512"/>
                    <a:pt x="86181" y="290313"/>
                  </a:cubicBezTo>
                  <a:cubicBezTo>
                    <a:pt x="84947" y="292239"/>
                    <a:pt x="83922" y="294263"/>
                    <a:pt x="82836" y="296262"/>
                  </a:cubicBezTo>
                  <a:cubicBezTo>
                    <a:pt x="77751" y="305506"/>
                    <a:pt x="69901" y="312208"/>
                    <a:pt x="62188" y="319108"/>
                  </a:cubicBezTo>
                  <a:cubicBezTo>
                    <a:pt x="55881" y="324563"/>
                    <a:pt x="49191" y="329561"/>
                    <a:pt x="42169" y="334054"/>
                  </a:cubicBezTo>
                  <a:cubicBezTo>
                    <a:pt x="32295" y="340632"/>
                    <a:pt x="21656" y="345976"/>
                    <a:pt x="9622" y="347556"/>
                  </a:cubicBezTo>
                  <a:cubicBezTo>
                    <a:pt x="7068" y="347754"/>
                    <a:pt x="4500" y="347803"/>
                    <a:pt x="1933" y="347692"/>
                  </a:cubicBezTo>
                  <a:close/>
                </a:path>
              </a:pathLst>
            </a:custGeom>
            <a:solidFill>
              <a:srgbClr val="000000"/>
            </a:solidFill>
            <a:ln w="1231" cap="flat">
              <a:noFill/>
              <a:prstDash val="solid"/>
              <a:miter/>
            </a:ln>
          </p:spPr>
          <p:txBody>
            <a:bodyPr rtlCol="0" anchor="ctr"/>
            <a:lstStyle/>
            <a:p>
              <a:endParaRPr lang="es-CO"/>
            </a:p>
          </p:txBody>
        </p:sp>
        <p:sp>
          <p:nvSpPr>
            <p:cNvPr id="800" name="Freeform: Shape 799">
              <a:extLst>
                <a:ext uri="{FF2B5EF4-FFF2-40B4-BE49-F238E27FC236}">
                  <a16:creationId xmlns:a16="http://schemas.microsoft.com/office/drawing/2014/main" id="{5CADDFBC-9D0F-8307-2C6A-1677CBC2712F}"/>
                </a:ext>
              </a:extLst>
            </p:cNvPr>
            <p:cNvSpPr/>
            <p:nvPr/>
          </p:nvSpPr>
          <p:spPr>
            <a:xfrm>
              <a:off x="-815860" y="7587812"/>
              <a:ext cx="21942" cy="3955"/>
            </a:xfrm>
            <a:custGeom>
              <a:avLst/>
              <a:gdLst>
                <a:gd name="connsiteX0" fmla="*/ -2697 w 21942"/>
                <a:gd name="connsiteY0" fmla="*/ 2271 h 3955"/>
                <a:gd name="connsiteX1" fmla="*/ 4276 w 21942"/>
                <a:gd name="connsiteY1" fmla="*/ -987 h 3955"/>
                <a:gd name="connsiteX2" fmla="*/ 6460 w 21942"/>
                <a:gd name="connsiteY2" fmla="*/ 531 h 3955"/>
                <a:gd name="connsiteX3" fmla="*/ 9163 w 21942"/>
                <a:gd name="connsiteY3" fmla="*/ 531 h 3955"/>
                <a:gd name="connsiteX4" fmla="*/ 15853 w 21942"/>
                <a:gd name="connsiteY4" fmla="*/ -1320 h 3955"/>
                <a:gd name="connsiteX5" fmla="*/ 19234 w 21942"/>
                <a:gd name="connsiteY5" fmla="*/ 2382 h 3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2" h="3955">
                  <a:moveTo>
                    <a:pt x="-2697" y="2271"/>
                  </a:moveTo>
                  <a:cubicBezTo>
                    <a:pt x="-1945" y="-1185"/>
                    <a:pt x="647" y="-2419"/>
                    <a:pt x="4276" y="-987"/>
                  </a:cubicBezTo>
                  <a:cubicBezTo>
                    <a:pt x="5090" y="-617"/>
                    <a:pt x="5831" y="-98"/>
                    <a:pt x="6460" y="531"/>
                  </a:cubicBezTo>
                  <a:cubicBezTo>
                    <a:pt x="7436" y="1432"/>
                    <a:pt x="8312" y="1481"/>
                    <a:pt x="9163" y="531"/>
                  </a:cubicBezTo>
                  <a:cubicBezTo>
                    <a:pt x="10990" y="-1592"/>
                    <a:pt x="13446" y="-1284"/>
                    <a:pt x="15853" y="-1320"/>
                  </a:cubicBezTo>
                  <a:cubicBezTo>
                    <a:pt x="18260" y="-1357"/>
                    <a:pt x="19370" y="-86"/>
                    <a:pt x="19234" y="2382"/>
                  </a:cubicBezTo>
                  <a:close/>
                </a:path>
              </a:pathLst>
            </a:custGeom>
            <a:solidFill>
              <a:srgbClr val="020202"/>
            </a:solidFill>
            <a:ln w="1231" cap="flat">
              <a:noFill/>
              <a:prstDash val="solid"/>
              <a:miter/>
            </a:ln>
          </p:spPr>
          <p:txBody>
            <a:bodyPr rtlCol="0" anchor="ctr"/>
            <a:lstStyle/>
            <a:p>
              <a:endParaRPr lang="es-CO"/>
            </a:p>
          </p:txBody>
        </p:sp>
        <p:sp>
          <p:nvSpPr>
            <p:cNvPr id="801" name="Freeform: Shape 800">
              <a:extLst>
                <a:ext uri="{FF2B5EF4-FFF2-40B4-BE49-F238E27FC236}">
                  <a16:creationId xmlns:a16="http://schemas.microsoft.com/office/drawing/2014/main" id="{F93CEC04-B3A2-7A4C-198D-B3D439197110}"/>
                </a:ext>
              </a:extLst>
            </p:cNvPr>
            <p:cNvSpPr/>
            <p:nvPr/>
          </p:nvSpPr>
          <p:spPr>
            <a:xfrm>
              <a:off x="-848801" y="7589477"/>
              <a:ext cx="29287" cy="3021"/>
            </a:xfrm>
            <a:custGeom>
              <a:avLst/>
              <a:gdLst>
                <a:gd name="connsiteX0" fmla="*/ -2697 w 29287"/>
                <a:gd name="connsiteY0" fmla="*/ 643 h 3021"/>
                <a:gd name="connsiteX1" fmla="*/ 8411 w 29287"/>
                <a:gd name="connsiteY1" fmla="*/ -888 h 3021"/>
                <a:gd name="connsiteX2" fmla="*/ 14582 w 29287"/>
                <a:gd name="connsiteY2" fmla="*/ -888 h 3021"/>
                <a:gd name="connsiteX3" fmla="*/ 26591 w 29287"/>
                <a:gd name="connsiteY3" fmla="*/ 643 h 3021"/>
                <a:gd name="connsiteX4" fmla="*/ 24122 w 29287"/>
                <a:gd name="connsiteY4" fmla="*/ 1420 h 3021"/>
                <a:gd name="connsiteX5" fmla="*/ -204 w 29287"/>
                <a:gd name="connsiteY5" fmla="*/ 1420 h 3021"/>
                <a:gd name="connsiteX6" fmla="*/ -2697 w 29287"/>
                <a:gd name="connsiteY6" fmla="*/ 643 h 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287" h="3021">
                  <a:moveTo>
                    <a:pt x="-2697" y="643"/>
                  </a:moveTo>
                  <a:cubicBezTo>
                    <a:pt x="1005" y="346"/>
                    <a:pt x="4708" y="1235"/>
                    <a:pt x="8411" y="-888"/>
                  </a:cubicBezTo>
                  <a:cubicBezTo>
                    <a:pt x="10361" y="-1801"/>
                    <a:pt x="12632" y="-1801"/>
                    <a:pt x="14582" y="-888"/>
                  </a:cubicBezTo>
                  <a:cubicBezTo>
                    <a:pt x="18519" y="1395"/>
                    <a:pt x="22592" y="272"/>
                    <a:pt x="26591" y="643"/>
                  </a:cubicBezTo>
                  <a:cubicBezTo>
                    <a:pt x="25924" y="1247"/>
                    <a:pt x="25023" y="1531"/>
                    <a:pt x="24122" y="1420"/>
                  </a:cubicBezTo>
                  <a:lnTo>
                    <a:pt x="-204" y="1420"/>
                  </a:lnTo>
                  <a:cubicBezTo>
                    <a:pt x="-1105" y="1543"/>
                    <a:pt x="-2031" y="1260"/>
                    <a:pt x="-2697" y="643"/>
                  </a:cubicBezTo>
                  <a:close/>
                </a:path>
              </a:pathLst>
            </a:custGeom>
            <a:solidFill>
              <a:srgbClr val="020202"/>
            </a:solidFill>
            <a:ln w="1231" cap="flat">
              <a:noFill/>
              <a:prstDash val="solid"/>
              <a:miter/>
            </a:ln>
          </p:spPr>
          <p:txBody>
            <a:bodyPr rtlCol="0" anchor="ctr"/>
            <a:lstStyle/>
            <a:p>
              <a:endParaRPr lang="es-CO"/>
            </a:p>
          </p:txBody>
        </p:sp>
        <p:sp>
          <p:nvSpPr>
            <p:cNvPr id="802" name="Freeform: Shape 801">
              <a:extLst>
                <a:ext uri="{FF2B5EF4-FFF2-40B4-BE49-F238E27FC236}">
                  <a16:creationId xmlns:a16="http://schemas.microsoft.com/office/drawing/2014/main" id="{7DD68F72-44C5-6598-9897-2AE2E8C82069}"/>
                </a:ext>
              </a:extLst>
            </p:cNvPr>
            <p:cNvSpPr/>
            <p:nvPr/>
          </p:nvSpPr>
          <p:spPr>
            <a:xfrm>
              <a:off x="-793027" y="7589795"/>
              <a:ext cx="8195" cy="2823"/>
            </a:xfrm>
            <a:custGeom>
              <a:avLst/>
              <a:gdLst>
                <a:gd name="connsiteX0" fmla="*/ -2697 w 8195"/>
                <a:gd name="connsiteY0" fmla="*/ 325 h 2823"/>
                <a:gd name="connsiteX1" fmla="*/ -229 w 8195"/>
                <a:gd name="connsiteY1" fmla="*/ -292 h 2823"/>
                <a:gd name="connsiteX2" fmla="*/ 5498 w 8195"/>
                <a:gd name="connsiteY2" fmla="*/ 1250 h 2823"/>
                <a:gd name="connsiteX3" fmla="*/ -2697 w 8195"/>
                <a:gd name="connsiteY3" fmla="*/ 325 h 2823"/>
              </a:gdLst>
              <a:ahLst/>
              <a:cxnLst>
                <a:cxn ang="0">
                  <a:pos x="connsiteX0" y="connsiteY0"/>
                </a:cxn>
                <a:cxn ang="0">
                  <a:pos x="connsiteX1" y="connsiteY1"/>
                </a:cxn>
                <a:cxn ang="0">
                  <a:pos x="connsiteX2" y="connsiteY2"/>
                </a:cxn>
                <a:cxn ang="0">
                  <a:pos x="connsiteX3" y="connsiteY3"/>
                </a:cxn>
              </a:cxnLst>
              <a:rect l="l" t="t" r="r" b="b"/>
              <a:pathLst>
                <a:path w="8195" h="2823">
                  <a:moveTo>
                    <a:pt x="-2697" y="325"/>
                  </a:moveTo>
                  <a:cubicBezTo>
                    <a:pt x="-1833" y="325"/>
                    <a:pt x="-994" y="115"/>
                    <a:pt x="-229" y="-292"/>
                  </a:cubicBezTo>
                  <a:cubicBezTo>
                    <a:pt x="3066" y="-2242"/>
                    <a:pt x="3326" y="-2144"/>
                    <a:pt x="5498" y="1250"/>
                  </a:cubicBezTo>
                  <a:cubicBezTo>
                    <a:pt x="2795" y="917"/>
                    <a:pt x="-93" y="1880"/>
                    <a:pt x="-2697" y="325"/>
                  </a:cubicBezTo>
                  <a:close/>
                </a:path>
              </a:pathLst>
            </a:custGeom>
            <a:solidFill>
              <a:srgbClr val="020202"/>
            </a:solidFill>
            <a:ln w="1231" cap="flat">
              <a:noFill/>
              <a:prstDash val="solid"/>
              <a:miter/>
            </a:ln>
          </p:spPr>
          <p:txBody>
            <a:bodyPr rtlCol="0" anchor="ctr"/>
            <a:lstStyle/>
            <a:p>
              <a:endParaRPr lang="es-CO"/>
            </a:p>
          </p:txBody>
        </p:sp>
        <p:sp>
          <p:nvSpPr>
            <p:cNvPr id="803" name="Freeform: Shape 802">
              <a:extLst>
                <a:ext uri="{FF2B5EF4-FFF2-40B4-BE49-F238E27FC236}">
                  <a16:creationId xmlns:a16="http://schemas.microsoft.com/office/drawing/2014/main" id="{DDDE874B-5F70-E332-F12B-2F6BEBFD2EB6}"/>
                </a:ext>
              </a:extLst>
            </p:cNvPr>
            <p:cNvSpPr/>
            <p:nvPr/>
          </p:nvSpPr>
          <p:spPr>
            <a:xfrm>
              <a:off x="-784794" y="7592592"/>
              <a:ext cx="2715" cy="831"/>
            </a:xfrm>
            <a:custGeom>
              <a:avLst/>
              <a:gdLst>
                <a:gd name="connsiteX0" fmla="*/ -2697 w 2715"/>
                <a:gd name="connsiteY0" fmla="*/ -1559 h 831"/>
                <a:gd name="connsiteX1" fmla="*/ 18 w 2715"/>
                <a:gd name="connsiteY1" fmla="*/ -757 h 831"/>
                <a:gd name="connsiteX2" fmla="*/ -2697 w 2715"/>
                <a:gd name="connsiteY2" fmla="*/ -1559 h 831"/>
              </a:gdLst>
              <a:ahLst/>
              <a:cxnLst>
                <a:cxn ang="0">
                  <a:pos x="connsiteX0" y="connsiteY0"/>
                </a:cxn>
                <a:cxn ang="0">
                  <a:pos x="connsiteX1" y="connsiteY1"/>
                </a:cxn>
                <a:cxn ang="0">
                  <a:pos x="connsiteX2" y="connsiteY2"/>
                </a:cxn>
              </a:cxnLst>
              <a:rect l="l" t="t" r="r" b="b"/>
              <a:pathLst>
                <a:path w="2715" h="831">
                  <a:moveTo>
                    <a:pt x="-2697" y="-1559"/>
                  </a:moveTo>
                  <a:cubicBezTo>
                    <a:pt x="-1722" y="-1559"/>
                    <a:pt x="-673" y="-1744"/>
                    <a:pt x="18" y="-757"/>
                  </a:cubicBezTo>
                  <a:cubicBezTo>
                    <a:pt x="-970" y="-745"/>
                    <a:pt x="-2006" y="-596"/>
                    <a:pt x="-2697" y="-1559"/>
                  </a:cubicBezTo>
                  <a:close/>
                </a:path>
              </a:pathLst>
            </a:custGeom>
            <a:solidFill>
              <a:srgbClr val="020202"/>
            </a:solidFill>
            <a:ln w="1231" cap="flat">
              <a:noFill/>
              <a:prstDash val="solid"/>
              <a:miter/>
            </a:ln>
          </p:spPr>
          <p:txBody>
            <a:bodyPr rtlCol="0" anchor="ctr"/>
            <a:lstStyle/>
            <a:p>
              <a:endParaRPr lang="es-CO"/>
            </a:p>
          </p:txBody>
        </p:sp>
        <p:sp>
          <p:nvSpPr>
            <p:cNvPr id="804" name="Freeform: Shape 803">
              <a:extLst>
                <a:ext uri="{FF2B5EF4-FFF2-40B4-BE49-F238E27FC236}">
                  <a16:creationId xmlns:a16="http://schemas.microsoft.com/office/drawing/2014/main" id="{6E3DADB3-546E-3EE2-1DD5-D2CF08064820}"/>
                </a:ext>
              </a:extLst>
            </p:cNvPr>
            <p:cNvSpPr/>
            <p:nvPr/>
          </p:nvSpPr>
          <p:spPr>
            <a:xfrm>
              <a:off x="-910894" y="7561479"/>
              <a:ext cx="840" cy="975"/>
            </a:xfrm>
            <a:custGeom>
              <a:avLst/>
              <a:gdLst>
                <a:gd name="connsiteX0" fmla="*/ -2685 w 840"/>
                <a:gd name="connsiteY0" fmla="*/ -1573 h 975"/>
                <a:gd name="connsiteX1" fmla="*/ -1858 w 840"/>
                <a:gd name="connsiteY1" fmla="*/ -660 h 975"/>
                <a:gd name="connsiteX2" fmla="*/ -1858 w 840"/>
                <a:gd name="connsiteY2" fmla="*/ -598 h 975"/>
                <a:gd name="connsiteX3" fmla="*/ -2697 w 840"/>
                <a:gd name="connsiteY3" fmla="*/ -1437 h 975"/>
                <a:gd name="connsiteX4" fmla="*/ -2685 w 840"/>
                <a:gd name="connsiteY4" fmla="*/ -1573 h 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0" h="975">
                  <a:moveTo>
                    <a:pt x="-2685" y="-1573"/>
                  </a:moveTo>
                  <a:cubicBezTo>
                    <a:pt x="-2204" y="-1548"/>
                    <a:pt x="-1833" y="-1141"/>
                    <a:pt x="-1858" y="-660"/>
                  </a:cubicBezTo>
                  <a:cubicBezTo>
                    <a:pt x="-1858" y="-635"/>
                    <a:pt x="-1858" y="-622"/>
                    <a:pt x="-1858" y="-598"/>
                  </a:cubicBezTo>
                  <a:cubicBezTo>
                    <a:pt x="-2327" y="-598"/>
                    <a:pt x="-2697" y="-980"/>
                    <a:pt x="-2697" y="-1437"/>
                  </a:cubicBezTo>
                  <a:cubicBezTo>
                    <a:pt x="-2697" y="-1487"/>
                    <a:pt x="-2697" y="-1523"/>
                    <a:pt x="-2685" y="-1573"/>
                  </a:cubicBezTo>
                  <a:close/>
                </a:path>
              </a:pathLst>
            </a:custGeom>
            <a:solidFill>
              <a:srgbClr val="5B5B5B"/>
            </a:solidFill>
            <a:ln w="1231" cap="flat">
              <a:noFill/>
              <a:prstDash val="solid"/>
              <a:miter/>
            </a:ln>
          </p:spPr>
          <p:txBody>
            <a:bodyPr rtlCol="0" anchor="ctr"/>
            <a:lstStyle/>
            <a:p>
              <a:endParaRPr lang="es-CO"/>
            </a:p>
          </p:txBody>
        </p:sp>
        <p:sp>
          <p:nvSpPr>
            <p:cNvPr id="805" name="Freeform: Shape 804">
              <a:extLst>
                <a:ext uri="{FF2B5EF4-FFF2-40B4-BE49-F238E27FC236}">
                  <a16:creationId xmlns:a16="http://schemas.microsoft.com/office/drawing/2014/main" id="{2D47120E-1481-6A35-43B0-12F504A0536F}"/>
                </a:ext>
              </a:extLst>
            </p:cNvPr>
            <p:cNvSpPr/>
            <p:nvPr/>
          </p:nvSpPr>
          <p:spPr>
            <a:xfrm>
              <a:off x="-910070" y="7562454"/>
              <a:ext cx="866" cy="999"/>
            </a:xfrm>
            <a:custGeom>
              <a:avLst/>
              <a:gdLst>
                <a:gd name="connsiteX0" fmla="*/ -2695 w 866"/>
                <a:gd name="connsiteY0" fmla="*/ -1573 h 999"/>
                <a:gd name="connsiteX1" fmla="*/ -1831 w 866"/>
                <a:gd name="connsiteY1" fmla="*/ -660 h 999"/>
                <a:gd name="connsiteX2" fmla="*/ -1843 w 866"/>
                <a:gd name="connsiteY2" fmla="*/ -573 h 999"/>
                <a:gd name="connsiteX3" fmla="*/ -2695 w 866"/>
                <a:gd name="connsiteY3" fmla="*/ -1573 h 999"/>
              </a:gdLst>
              <a:ahLst/>
              <a:cxnLst>
                <a:cxn ang="0">
                  <a:pos x="connsiteX0" y="connsiteY0"/>
                </a:cxn>
                <a:cxn ang="0">
                  <a:pos x="connsiteX1" y="connsiteY1"/>
                </a:cxn>
                <a:cxn ang="0">
                  <a:pos x="connsiteX2" y="connsiteY2"/>
                </a:cxn>
                <a:cxn ang="0">
                  <a:pos x="connsiteX3" y="connsiteY3"/>
                </a:cxn>
              </a:cxnLst>
              <a:rect l="l" t="t" r="r" b="b"/>
              <a:pathLst>
                <a:path w="866" h="999">
                  <a:moveTo>
                    <a:pt x="-2695" y="-1573"/>
                  </a:moveTo>
                  <a:cubicBezTo>
                    <a:pt x="-2201" y="-1561"/>
                    <a:pt x="-1819" y="-1141"/>
                    <a:pt x="-1831" y="-660"/>
                  </a:cubicBezTo>
                  <a:cubicBezTo>
                    <a:pt x="-1843" y="-623"/>
                    <a:pt x="-1843" y="-598"/>
                    <a:pt x="-1843" y="-573"/>
                  </a:cubicBezTo>
                  <a:cubicBezTo>
                    <a:pt x="-2349" y="-623"/>
                    <a:pt x="-2732" y="-1067"/>
                    <a:pt x="-2695" y="-1573"/>
                  </a:cubicBezTo>
                  <a:close/>
                </a:path>
              </a:pathLst>
            </a:custGeom>
            <a:solidFill>
              <a:srgbClr val="5B5B5B"/>
            </a:solidFill>
            <a:ln w="1231" cap="flat">
              <a:noFill/>
              <a:prstDash val="solid"/>
              <a:miter/>
            </a:ln>
          </p:spPr>
          <p:txBody>
            <a:bodyPr rtlCol="0" anchor="ctr"/>
            <a:lstStyle/>
            <a:p>
              <a:endParaRPr lang="es-CO"/>
            </a:p>
          </p:txBody>
        </p:sp>
        <p:sp>
          <p:nvSpPr>
            <p:cNvPr id="806" name="Freeform: Shape 805">
              <a:extLst>
                <a:ext uri="{FF2B5EF4-FFF2-40B4-BE49-F238E27FC236}">
                  <a16:creationId xmlns:a16="http://schemas.microsoft.com/office/drawing/2014/main" id="{2B8FE2E7-04B6-3DD6-808C-F779E1096CD9}"/>
                </a:ext>
              </a:extLst>
            </p:cNvPr>
            <p:cNvSpPr/>
            <p:nvPr/>
          </p:nvSpPr>
          <p:spPr>
            <a:xfrm>
              <a:off x="-1056420" y="6744131"/>
              <a:ext cx="244225" cy="182040"/>
            </a:xfrm>
            <a:custGeom>
              <a:avLst/>
              <a:gdLst>
                <a:gd name="connsiteX0" fmla="*/ 152 w 244225"/>
                <a:gd name="connsiteY0" fmla="*/ -1573 h 182040"/>
                <a:gd name="connsiteX1" fmla="*/ -847 w 244225"/>
                <a:gd name="connsiteY1" fmla="*/ 29826 h 182040"/>
                <a:gd name="connsiteX2" fmla="*/ 2362 w 244225"/>
                <a:gd name="connsiteY2" fmla="*/ 54510 h 182040"/>
                <a:gd name="connsiteX3" fmla="*/ 13791 w 244225"/>
                <a:gd name="connsiteY3" fmla="*/ 84131 h 182040"/>
                <a:gd name="connsiteX4" fmla="*/ 29391 w 244225"/>
                <a:gd name="connsiteY4" fmla="*/ 107581 h 182040"/>
                <a:gd name="connsiteX5" fmla="*/ 44720 w 244225"/>
                <a:gd name="connsiteY5" fmla="*/ 127329 h 182040"/>
                <a:gd name="connsiteX6" fmla="*/ 60506 w 244225"/>
                <a:gd name="connsiteY6" fmla="*/ 141016 h 182040"/>
                <a:gd name="connsiteX7" fmla="*/ 119933 w 244225"/>
                <a:gd name="connsiteY7" fmla="*/ 170144 h 182040"/>
                <a:gd name="connsiteX8" fmla="*/ 152319 w 244225"/>
                <a:gd name="connsiteY8" fmla="*/ 176846 h 182040"/>
                <a:gd name="connsiteX9" fmla="*/ 181447 w 244225"/>
                <a:gd name="connsiteY9" fmla="*/ 177389 h 182040"/>
                <a:gd name="connsiteX10" fmla="*/ 209340 w 244225"/>
                <a:gd name="connsiteY10" fmla="*/ 174180 h 182040"/>
                <a:gd name="connsiteX11" fmla="*/ 229186 w 244225"/>
                <a:gd name="connsiteY11" fmla="*/ 172168 h 182040"/>
                <a:gd name="connsiteX12" fmla="*/ 241529 w 244225"/>
                <a:gd name="connsiteY12" fmla="*/ 172106 h 182040"/>
                <a:gd name="connsiteX13" fmla="*/ 230050 w 244225"/>
                <a:gd name="connsiteY13" fmla="*/ 173871 h 182040"/>
                <a:gd name="connsiteX14" fmla="*/ 217029 w 244225"/>
                <a:gd name="connsiteY14" fmla="*/ 175488 h 182040"/>
                <a:gd name="connsiteX15" fmla="*/ 213870 w 244225"/>
                <a:gd name="connsiteY15" fmla="*/ 175760 h 182040"/>
                <a:gd name="connsiteX16" fmla="*/ 190419 w 244225"/>
                <a:gd name="connsiteY16" fmla="*/ 178105 h 182040"/>
                <a:gd name="connsiteX17" fmla="*/ 173301 w 244225"/>
                <a:gd name="connsiteY17" fmla="*/ 178746 h 182040"/>
                <a:gd name="connsiteX18" fmla="*/ 170746 w 244225"/>
                <a:gd name="connsiteY18" fmla="*/ 179339 h 182040"/>
                <a:gd name="connsiteX19" fmla="*/ 163341 w 244225"/>
                <a:gd name="connsiteY19" fmla="*/ 179598 h 182040"/>
                <a:gd name="connsiteX20" fmla="*/ 158515 w 244225"/>
                <a:gd name="connsiteY20" fmla="*/ 178500 h 182040"/>
                <a:gd name="connsiteX21" fmla="*/ 134225 w 244225"/>
                <a:gd name="connsiteY21" fmla="*/ 175451 h 182040"/>
                <a:gd name="connsiteX22" fmla="*/ 118107 w 244225"/>
                <a:gd name="connsiteY22" fmla="*/ 172983 h 182040"/>
                <a:gd name="connsiteX23" fmla="*/ 78130 w 244225"/>
                <a:gd name="connsiteY23" fmla="*/ 156777 h 182040"/>
                <a:gd name="connsiteX24" fmla="*/ 63887 w 244225"/>
                <a:gd name="connsiteY24" fmla="*/ 148656 h 182040"/>
                <a:gd name="connsiteX25" fmla="*/ 55754 w 244225"/>
                <a:gd name="connsiteY25" fmla="*/ 148656 h 182040"/>
                <a:gd name="connsiteX26" fmla="*/ 52249 w 244225"/>
                <a:gd name="connsiteY26" fmla="*/ 149162 h 182040"/>
                <a:gd name="connsiteX27" fmla="*/ 43733 w 244225"/>
                <a:gd name="connsiteY27" fmla="*/ 149804 h 182040"/>
                <a:gd name="connsiteX28" fmla="*/ 35204 w 244225"/>
                <a:gd name="connsiteY28" fmla="*/ 148002 h 182040"/>
                <a:gd name="connsiteX29" fmla="*/ 16518 w 244225"/>
                <a:gd name="connsiteY29" fmla="*/ 124453 h 182040"/>
                <a:gd name="connsiteX30" fmla="*/ 7101 w 244225"/>
                <a:gd name="connsiteY30" fmla="*/ 96399 h 182040"/>
                <a:gd name="connsiteX31" fmla="*/ 5867 w 244225"/>
                <a:gd name="connsiteY31" fmla="*/ 91105 h 182040"/>
                <a:gd name="connsiteX32" fmla="*/ 6459 w 244225"/>
                <a:gd name="connsiteY32" fmla="*/ 88562 h 182040"/>
                <a:gd name="connsiteX33" fmla="*/ 7163 w 244225"/>
                <a:gd name="connsiteY33" fmla="*/ 81823 h 182040"/>
                <a:gd name="connsiteX34" fmla="*/ 3238 w 244225"/>
                <a:gd name="connsiteY34" fmla="*/ 67013 h 182040"/>
                <a:gd name="connsiteX35" fmla="*/ -872 w 244225"/>
                <a:gd name="connsiteY35" fmla="*/ 43809 h 182040"/>
                <a:gd name="connsiteX36" fmla="*/ -1674 w 244225"/>
                <a:gd name="connsiteY36" fmla="*/ 32961 h 182040"/>
                <a:gd name="connsiteX37" fmla="*/ -2464 w 244225"/>
                <a:gd name="connsiteY37" fmla="*/ 26197 h 182040"/>
                <a:gd name="connsiteX38" fmla="*/ -1724 w 244225"/>
                <a:gd name="connsiteY38" fmla="*/ 14904 h 182040"/>
                <a:gd name="connsiteX39" fmla="*/ -786 w 244225"/>
                <a:gd name="connsiteY39" fmla="*/ 402 h 182040"/>
                <a:gd name="connsiteX40" fmla="*/ 152 w 244225"/>
                <a:gd name="connsiteY40" fmla="*/ -1573 h 18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44225" h="182040">
                  <a:moveTo>
                    <a:pt x="152" y="-1573"/>
                  </a:moveTo>
                  <a:cubicBezTo>
                    <a:pt x="-1082" y="8869"/>
                    <a:pt x="-477" y="19409"/>
                    <a:pt x="-847" y="29826"/>
                  </a:cubicBezTo>
                  <a:cubicBezTo>
                    <a:pt x="-1144" y="38292"/>
                    <a:pt x="597" y="46438"/>
                    <a:pt x="2362" y="54510"/>
                  </a:cubicBezTo>
                  <a:cubicBezTo>
                    <a:pt x="4608" y="64914"/>
                    <a:pt x="8471" y="74912"/>
                    <a:pt x="13791" y="84131"/>
                  </a:cubicBezTo>
                  <a:cubicBezTo>
                    <a:pt x="18444" y="92302"/>
                    <a:pt x="23664" y="100127"/>
                    <a:pt x="29391" y="107581"/>
                  </a:cubicBezTo>
                  <a:cubicBezTo>
                    <a:pt x="34501" y="114160"/>
                    <a:pt x="39376" y="120923"/>
                    <a:pt x="44720" y="127329"/>
                  </a:cubicBezTo>
                  <a:cubicBezTo>
                    <a:pt x="49213" y="132698"/>
                    <a:pt x="54952" y="136783"/>
                    <a:pt x="60506" y="141016"/>
                  </a:cubicBezTo>
                  <a:cubicBezTo>
                    <a:pt x="78389" y="154593"/>
                    <a:pt x="98766" y="163232"/>
                    <a:pt x="119933" y="170144"/>
                  </a:cubicBezTo>
                  <a:cubicBezTo>
                    <a:pt x="130474" y="173476"/>
                    <a:pt x="141322" y="175710"/>
                    <a:pt x="152319" y="176846"/>
                  </a:cubicBezTo>
                  <a:cubicBezTo>
                    <a:pt x="161995" y="177833"/>
                    <a:pt x="171733" y="178006"/>
                    <a:pt x="181447" y="177389"/>
                  </a:cubicBezTo>
                  <a:cubicBezTo>
                    <a:pt x="190814" y="177080"/>
                    <a:pt x="200145" y="176006"/>
                    <a:pt x="209340" y="174180"/>
                  </a:cubicBezTo>
                  <a:cubicBezTo>
                    <a:pt x="215894" y="172970"/>
                    <a:pt x="222521" y="172291"/>
                    <a:pt x="229186" y="172168"/>
                  </a:cubicBezTo>
                  <a:cubicBezTo>
                    <a:pt x="233284" y="171958"/>
                    <a:pt x="237406" y="172168"/>
                    <a:pt x="241529" y="172106"/>
                  </a:cubicBezTo>
                  <a:cubicBezTo>
                    <a:pt x="237826" y="173513"/>
                    <a:pt x="233901" y="173612"/>
                    <a:pt x="230050" y="173871"/>
                  </a:cubicBezTo>
                  <a:cubicBezTo>
                    <a:pt x="225669" y="174167"/>
                    <a:pt x="221225" y="173526"/>
                    <a:pt x="217029" y="175488"/>
                  </a:cubicBezTo>
                  <a:cubicBezTo>
                    <a:pt x="216005" y="175772"/>
                    <a:pt x="214931" y="175871"/>
                    <a:pt x="213870" y="175760"/>
                  </a:cubicBezTo>
                  <a:cubicBezTo>
                    <a:pt x="205995" y="175994"/>
                    <a:pt x="198244" y="177500"/>
                    <a:pt x="190419" y="178105"/>
                  </a:cubicBezTo>
                  <a:cubicBezTo>
                    <a:pt x="184779" y="178549"/>
                    <a:pt x="179065" y="180474"/>
                    <a:pt x="173301" y="178746"/>
                  </a:cubicBezTo>
                  <a:cubicBezTo>
                    <a:pt x="172400" y="178524"/>
                    <a:pt x="171462" y="178746"/>
                    <a:pt x="170746" y="179339"/>
                  </a:cubicBezTo>
                  <a:cubicBezTo>
                    <a:pt x="168500" y="180746"/>
                    <a:pt x="165674" y="180845"/>
                    <a:pt x="163341" y="179598"/>
                  </a:cubicBezTo>
                  <a:cubicBezTo>
                    <a:pt x="161847" y="178845"/>
                    <a:pt x="160193" y="178462"/>
                    <a:pt x="158515" y="178500"/>
                  </a:cubicBezTo>
                  <a:cubicBezTo>
                    <a:pt x="150234" y="179018"/>
                    <a:pt x="142285" y="176698"/>
                    <a:pt x="134225" y="175451"/>
                  </a:cubicBezTo>
                  <a:cubicBezTo>
                    <a:pt x="128857" y="174624"/>
                    <a:pt x="123389" y="174451"/>
                    <a:pt x="118107" y="172983"/>
                  </a:cubicBezTo>
                  <a:cubicBezTo>
                    <a:pt x="104123" y="169280"/>
                    <a:pt x="90658" y="164257"/>
                    <a:pt x="78130" y="156777"/>
                  </a:cubicBezTo>
                  <a:cubicBezTo>
                    <a:pt x="73453" y="153976"/>
                    <a:pt x="68701" y="151248"/>
                    <a:pt x="63887" y="148656"/>
                  </a:cubicBezTo>
                  <a:cubicBezTo>
                    <a:pt x="61296" y="147262"/>
                    <a:pt x="58543" y="145410"/>
                    <a:pt x="55754" y="148656"/>
                  </a:cubicBezTo>
                  <a:cubicBezTo>
                    <a:pt x="54927" y="149619"/>
                    <a:pt x="53421" y="149335"/>
                    <a:pt x="52249" y="149162"/>
                  </a:cubicBezTo>
                  <a:cubicBezTo>
                    <a:pt x="49398" y="148780"/>
                    <a:pt x="46497" y="148989"/>
                    <a:pt x="43733" y="149804"/>
                  </a:cubicBezTo>
                  <a:cubicBezTo>
                    <a:pt x="40770" y="150656"/>
                    <a:pt x="37574" y="149977"/>
                    <a:pt x="35204" y="148002"/>
                  </a:cubicBezTo>
                  <a:cubicBezTo>
                    <a:pt x="26898" y="141831"/>
                    <a:pt x="20283" y="134302"/>
                    <a:pt x="16518" y="124453"/>
                  </a:cubicBezTo>
                  <a:cubicBezTo>
                    <a:pt x="13001" y="115221"/>
                    <a:pt x="9705" y="105940"/>
                    <a:pt x="7101" y="96399"/>
                  </a:cubicBezTo>
                  <a:cubicBezTo>
                    <a:pt x="6620" y="94659"/>
                    <a:pt x="6299" y="92869"/>
                    <a:pt x="5867" y="91105"/>
                  </a:cubicBezTo>
                  <a:cubicBezTo>
                    <a:pt x="5558" y="90216"/>
                    <a:pt x="5793" y="89229"/>
                    <a:pt x="6459" y="88562"/>
                  </a:cubicBezTo>
                  <a:cubicBezTo>
                    <a:pt x="8582" y="86489"/>
                    <a:pt x="7879" y="84242"/>
                    <a:pt x="7163" y="81823"/>
                  </a:cubicBezTo>
                  <a:cubicBezTo>
                    <a:pt x="5682" y="76886"/>
                    <a:pt x="3584" y="71950"/>
                    <a:pt x="3238" y="67013"/>
                  </a:cubicBezTo>
                  <a:cubicBezTo>
                    <a:pt x="2683" y="59089"/>
                    <a:pt x="-45" y="51647"/>
                    <a:pt x="-872" y="43809"/>
                  </a:cubicBezTo>
                  <a:cubicBezTo>
                    <a:pt x="-1390" y="40218"/>
                    <a:pt x="-1662" y="36589"/>
                    <a:pt x="-1674" y="32961"/>
                  </a:cubicBezTo>
                  <a:cubicBezTo>
                    <a:pt x="-1674" y="30677"/>
                    <a:pt x="-1933" y="28419"/>
                    <a:pt x="-2464" y="26197"/>
                  </a:cubicBezTo>
                  <a:cubicBezTo>
                    <a:pt x="-3242" y="22408"/>
                    <a:pt x="-1835" y="18681"/>
                    <a:pt x="-1724" y="14904"/>
                  </a:cubicBezTo>
                  <a:cubicBezTo>
                    <a:pt x="-1575" y="10054"/>
                    <a:pt x="-1872" y="5191"/>
                    <a:pt x="-786" y="402"/>
                  </a:cubicBezTo>
                  <a:cubicBezTo>
                    <a:pt x="-736" y="-351"/>
                    <a:pt x="-391" y="-1054"/>
                    <a:pt x="152" y="-1573"/>
                  </a:cubicBezTo>
                  <a:close/>
                </a:path>
              </a:pathLst>
            </a:custGeom>
            <a:solidFill>
              <a:srgbClr val="020202"/>
            </a:solidFill>
            <a:ln w="1231" cap="flat">
              <a:noFill/>
              <a:prstDash val="solid"/>
              <a:miter/>
            </a:ln>
          </p:spPr>
          <p:txBody>
            <a:bodyPr rtlCol="0" anchor="ctr"/>
            <a:lstStyle/>
            <a:p>
              <a:endParaRPr lang="es-CO"/>
            </a:p>
          </p:txBody>
        </p:sp>
        <p:sp>
          <p:nvSpPr>
            <p:cNvPr id="807" name="Freeform: Shape 806">
              <a:extLst>
                <a:ext uri="{FF2B5EF4-FFF2-40B4-BE49-F238E27FC236}">
                  <a16:creationId xmlns:a16="http://schemas.microsoft.com/office/drawing/2014/main" id="{007D39EC-7721-FA88-E3AF-9215E4BE4CE2}"/>
                </a:ext>
              </a:extLst>
            </p:cNvPr>
            <p:cNvSpPr/>
            <p:nvPr/>
          </p:nvSpPr>
          <p:spPr>
            <a:xfrm>
              <a:off x="-1053627" y="6737725"/>
              <a:ext cx="1019" cy="5492"/>
            </a:xfrm>
            <a:custGeom>
              <a:avLst/>
              <a:gdLst>
                <a:gd name="connsiteX0" fmla="*/ -1727 w 1019"/>
                <a:gd name="connsiteY0" fmla="*/ -1573 h 5492"/>
                <a:gd name="connsiteX1" fmla="*/ -2628 w 1019"/>
                <a:gd name="connsiteY1" fmla="*/ 3919 h 5492"/>
                <a:gd name="connsiteX2" fmla="*/ -1727 w 1019"/>
                <a:gd name="connsiteY2" fmla="*/ -1573 h 5492"/>
              </a:gdLst>
              <a:ahLst/>
              <a:cxnLst>
                <a:cxn ang="0">
                  <a:pos x="connsiteX0" y="connsiteY0"/>
                </a:cxn>
                <a:cxn ang="0">
                  <a:pos x="connsiteX1" y="connsiteY1"/>
                </a:cxn>
                <a:cxn ang="0">
                  <a:pos x="connsiteX2" y="connsiteY2"/>
                </a:cxn>
              </a:cxnLst>
              <a:rect l="l" t="t" r="r" b="b"/>
              <a:pathLst>
                <a:path w="1019" h="5492">
                  <a:moveTo>
                    <a:pt x="-1727" y="-1573"/>
                  </a:moveTo>
                  <a:cubicBezTo>
                    <a:pt x="-1999" y="266"/>
                    <a:pt x="-1024" y="2303"/>
                    <a:pt x="-2628" y="3919"/>
                  </a:cubicBezTo>
                  <a:cubicBezTo>
                    <a:pt x="-2357" y="2080"/>
                    <a:pt x="-3381" y="32"/>
                    <a:pt x="-1727" y="-1573"/>
                  </a:cubicBezTo>
                  <a:close/>
                </a:path>
              </a:pathLst>
            </a:custGeom>
            <a:solidFill>
              <a:srgbClr val="020202"/>
            </a:solidFill>
            <a:ln w="1231" cap="flat">
              <a:noFill/>
              <a:prstDash val="solid"/>
              <a:miter/>
            </a:ln>
          </p:spPr>
          <p:txBody>
            <a:bodyPr rtlCol="0" anchor="ctr"/>
            <a:lstStyle/>
            <a:p>
              <a:endParaRPr lang="es-CO"/>
            </a:p>
          </p:txBody>
        </p:sp>
        <p:sp>
          <p:nvSpPr>
            <p:cNvPr id="808" name="Freeform: Shape 807">
              <a:extLst>
                <a:ext uri="{FF2B5EF4-FFF2-40B4-BE49-F238E27FC236}">
                  <a16:creationId xmlns:a16="http://schemas.microsoft.com/office/drawing/2014/main" id="{7991E0C4-F9F0-F680-DC9F-7DAD4C73B580}"/>
                </a:ext>
              </a:extLst>
            </p:cNvPr>
            <p:cNvSpPr/>
            <p:nvPr/>
          </p:nvSpPr>
          <p:spPr>
            <a:xfrm>
              <a:off x="-1051795" y="6725840"/>
              <a:ext cx="1014" cy="5492"/>
            </a:xfrm>
            <a:custGeom>
              <a:avLst/>
              <a:gdLst>
                <a:gd name="connsiteX0" fmla="*/ -1732 w 1014"/>
                <a:gd name="connsiteY0" fmla="*/ -1573 h 5492"/>
                <a:gd name="connsiteX1" fmla="*/ -2633 w 1014"/>
                <a:gd name="connsiteY1" fmla="*/ 3919 h 5492"/>
                <a:gd name="connsiteX2" fmla="*/ -1732 w 1014"/>
                <a:gd name="connsiteY2" fmla="*/ -1573 h 5492"/>
              </a:gdLst>
              <a:ahLst/>
              <a:cxnLst>
                <a:cxn ang="0">
                  <a:pos x="connsiteX0" y="connsiteY0"/>
                </a:cxn>
                <a:cxn ang="0">
                  <a:pos x="connsiteX1" y="connsiteY1"/>
                </a:cxn>
                <a:cxn ang="0">
                  <a:pos x="connsiteX2" y="connsiteY2"/>
                </a:cxn>
              </a:cxnLst>
              <a:rect l="l" t="t" r="r" b="b"/>
              <a:pathLst>
                <a:path w="1014" h="5492">
                  <a:moveTo>
                    <a:pt x="-1732" y="-1573"/>
                  </a:moveTo>
                  <a:cubicBezTo>
                    <a:pt x="-1991" y="266"/>
                    <a:pt x="-1041" y="2303"/>
                    <a:pt x="-2633" y="3919"/>
                  </a:cubicBezTo>
                  <a:cubicBezTo>
                    <a:pt x="-2362" y="2080"/>
                    <a:pt x="-3374" y="32"/>
                    <a:pt x="-1732" y="-1573"/>
                  </a:cubicBezTo>
                  <a:close/>
                </a:path>
              </a:pathLst>
            </a:custGeom>
            <a:solidFill>
              <a:srgbClr val="020202"/>
            </a:solidFill>
            <a:ln w="1231" cap="flat">
              <a:noFill/>
              <a:prstDash val="solid"/>
              <a:miter/>
            </a:ln>
          </p:spPr>
          <p:txBody>
            <a:bodyPr rtlCol="0" anchor="ctr"/>
            <a:lstStyle/>
            <a:p>
              <a:endParaRPr lang="es-CO"/>
            </a:p>
          </p:txBody>
        </p:sp>
        <p:sp>
          <p:nvSpPr>
            <p:cNvPr id="809" name="Freeform: Shape 808">
              <a:extLst>
                <a:ext uri="{FF2B5EF4-FFF2-40B4-BE49-F238E27FC236}">
                  <a16:creationId xmlns:a16="http://schemas.microsoft.com/office/drawing/2014/main" id="{1B6DDB74-7C79-D8F1-8099-6DFA71398EDA}"/>
                </a:ext>
              </a:extLst>
            </p:cNvPr>
            <p:cNvSpPr/>
            <p:nvPr/>
          </p:nvSpPr>
          <p:spPr>
            <a:xfrm>
              <a:off x="-1052682" y="6732294"/>
              <a:ext cx="973" cy="4578"/>
            </a:xfrm>
            <a:custGeom>
              <a:avLst/>
              <a:gdLst>
                <a:gd name="connsiteX0" fmla="*/ -1747 w 973"/>
                <a:gd name="connsiteY0" fmla="*/ -1573 h 4578"/>
                <a:gd name="connsiteX1" fmla="*/ -2648 w 973"/>
                <a:gd name="connsiteY1" fmla="*/ 3006 h 4578"/>
                <a:gd name="connsiteX2" fmla="*/ -1747 w 973"/>
                <a:gd name="connsiteY2" fmla="*/ -1573 h 4578"/>
              </a:gdLst>
              <a:ahLst/>
              <a:cxnLst>
                <a:cxn ang="0">
                  <a:pos x="connsiteX0" y="connsiteY0"/>
                </a:cxn>
                <a:cxn ang="0">
                  <a:pos x="connsiteX1" y="connsiteY1"/>
                </a:cxn>
                <a:cxn ang="0">
                  <a:pos x="connsiteX2" y="connsiteY2"/>
                </a:cxn>
              </a:cxnLst>
              <a:rect l="l" t="t" r="r" b="b"/>
              <a:pathLst>
                <a:path w="973" h="4578">
                  <a:moveTo>
                    <a:pt x="-1747" y="-1573"/>
                  </a:moveTo>
                  <a:cubicBezTo>
                    <a:pt x="-1956" y="-30"/>
                    <a:pt x="-1179" y="1710"/>
                    <a:pt x="-2648" y="3006"/>
                  </a:cubicBezTo>
                  <a:cubicBezTo>
                    <a:pt x="-2450" y="1414"/>
                    <a:pt x="-3277" y="-339"/>
                    <a:pt x="-1747" y="-1573"/>
                  </a:cubicBezTo>
                  <a:close/>
                </a:path>
              </a:pathLst>
            </a:custGeom>
            <a:solidFill>
              <a:srgbClr val="020202"/>
            </a:solidFill>
            <a:ln w="1231" cap="flat">
              <a:noFill/>
              <a:prstDash val="solid"/>
              <a:miter/>
            </a:ln>
          </p:spPr>
          <p:txBody>
            <a:bodyPr rtlCol="0" anchor="ctr"/>
            <a:lstStyle/>
            <a:p>
              <a:endParaRPr lang="es-CO"/>
            </a:p>
          </p:txBody>
        </p:sp>
        <p:sp>
          <p:nvSpPr>
            <p:cNvPr id="810" name="Freeform: Shape 809">
              <a:extLst>
                <a:ext uri="{FF2B5EF4-FFF2-40B4-BE49-F238E27FC236}">
                  <a16:creationId xmlns:a16="http://schemas.microsoft.com/office/drawing/2014/main" id="{1DDA0190-2B7B-D963-AFFC-2B592E5816B7}"/>
                </a:ext>
              </a:extLst>
            </p:cNvPr>
            <p:cNvSpPr/>
            <p:nvPr/>
          </p:nvSpPr>
          <p:spPr>
            <a:xfrm>
              <a:off x="-1051934" y="6642243"/>
              <a:ext cx="426196" cy="278690"/>
            </a:xfrm>
            <a:custGeom>
              <a:avLst/>
              <a:gdLst>
                <a:gd name="connsiteX0" fmla="*/ 31508 w 426196"/>
                <a:gd name="connsiteY0" fmla="*/ 23583 h 278690"/>
                <a:gd name="connsiteX1" fmla="*/ 70065 w 426196"/>
                <a:gd name="connsiteY1" fmla="*/ 1873 h 278690"/>
                <a:gd name="connsiteX2" fmla="*/ 84221 w 426196"/>
                <a:gd name="connsiteY2" fmla="*/ -1286 h 278690"/>
                <a:gd name="connsiteX3" fmla="*/ 86332 w 426196"/>
                <a:gd name="connsiteY3" fmla="*/ -1200 h 278690"/>
                <a:gd name="connsiteX4" fmla="*/ 82999 w 426196"/>
                <a:gd name="connsiteY4" fmla="*/ 1047 h 278690"/>
                <a:gd name="connsiteX5" fmla="*/ 70941 w 426196"/>
                <a:gd name="connsiteY5" fmla="*/ 4268 h 278690"/>
                <a:gd name="connsiteX6" fmla="*/ 36914 w 426196"/>
                <a:gd name="connsiteY6" fmla="*/ 22621 h 278690"/>
                <a:gd name="connsiteX7" fmla="*/ 32989 w 426196"/>
                <a:gd name="connsiteY7" fmla="*/ 32099 h 278690"/>
                <a:gd name="connsiteX8" fmla="*/ 38839 w 426196"/>
                <a:gd name="connsiteY8" fmla="*/ 66658 h 278690"/>
                <a:gd name="connsiteX9" fmla="*/ 61339 w 426196"/>
                <a:gd name="connsiteY9" fmla="*/ 105017 h 278690"/>
                <a:gd name="connsiteX10" fmla="*/ 111596 w 426196"/>
                <a:gd name="connsiteY10" fmla="*/ 149313 h 278690"/>
                <a:gd name="connsiteX11" fmla="*/ 176862 w 426196"/>
                <a:gd name="connsiteY11" fmla="*/ 172381 h 278690"/>
                <a:gd name="connsiteX12" fmla="*/ 197312 w 426196"/>
                <a:gd name="connsiteY12" fmla="*/ 174084 h 278690"/>
                <a:gd name="connsiteX13" fmla="*/ 221874 w 426196"/>
                <a:gd name="connsiteY13" fmla="*/ 172393 h 278690"/>
                <a:gd name="connsiteX14" fmla="*/ 266305 w 426196"/>
                <a:gd name="connsiteY14" fmla="*/ 167703 h 278690"/>
                <a:gd name="connsiteX15" fmla="*/ 345777 w 426196"/>
                <a:gd name="connsiteY15" fmla="*/ 152979 h 278690"/>
                <a:gd name="connsiteX16" fmla="*/ 418460 w 426196"/>
                <a:gd name="connsiteY16" fmla="*/ 115952 h 278690"/>
                <a:gd name="connsiteX17" fmla="*/ 420928 w 426196"/>
                <a:gd name="connsiteY17" fmla="*/ 113978 h 278690"/>
                <a:gd name="connsiteX18" fmla="*/ 422360 w 426196"/>
                <a:gd name="connsiteY18" fmla="*/ 113854 h 278690"/>
                <a:gd name="connsiteX19" fmla="*/ 423261 w 426196"/>
                <a:gd name="connsiteY19" fmla="*/ 126949 h 278690"/>
                <a:gd name="connsiteX20" fmla="*/ 423446 w 426196"/>
                <a:gd name="connsiteY20" fmla="*/ 131034 h 278690"/>
                <a:gd name="connsiteX21" fmla="*/ 423446 w 426196"/>
                <a:gd name="connsiteY21" fmla="*/ 166222 h 278690"/>
                <a:gd name="connsiteX22" fmla="*/ 414300 w 426196"/>
                <a:gd name="connsiteY22" fmla="*/ 195275 h 278690"/>
                <a:gd name="connsiteX23" fmla="*/ 400341 w 426196"/>
                <a:gd name="connsiteY23" fmla="*/ 210160 h 278690"/>
                <a:gd name="connsiteX24" fmla="*/ 368252 w 426196"/>
                <a:gd name="connsiteY24" fmla="*/ 230784 h 278690"/>
                <a:gd name="connsiteX25" fmla="*/ 341852 w 426196"/>
                <a:gd name="connsiteY25" fmla="*/ 242028 h 278690"/>
                <a:gd name="connsiteX26" fmla="*/ 328868 w 426196"/>
                <a:gd name="connsiteY26" fmla="*/ 247557 h 278690"/>
                <a:gd name="connsiteX27" fmla="*/ 305035 w 426196"/>
                <a:gd name="connsiteY27" fmla="*/ 255209 h 278690"/>
                <a:gd name="connsiteX28" fmla="*/ 276290 w 426196"/>
                <a:gd name="connsiteY28" fmla="*/ 265441 h 278690"/>
                <a:gd name="connsiteX29" fmla="*/ 262442 w 426196"/>
                <a:gd name="connsiteY29" fmla="*/ 267662 h 278690"/>
                <a:gd name="connsiteX30" fmla="*/ 249866 w 426196"/>
                <a:gd name="connsiteY30" fmla="*/ 269254 h 278690"/>
                <a:gd name="connsiteX31" fmla="*/ 235055 w 426196"/>
                <a:gd name="connsiteY31" fmla="*/ 271488 h 278690"/>
                <a:gd name="connsiteX32" fmla="*/ 214135 w 426196"/>
                <a:gd name="connsiteY32" fmla="*/ 272328 h 278690"/>
                <a:gd name="connsiteX33" fmla="*/ 198399 w 426196"/>
                <a:gd name="connsiteY33" fmla="*/ 274389 h 278690"/>
                <a:gd name="connsiteX34" fmla="*/ 187587 w 426196"/>
                <a:gd name="connsiteY34" fmla="*/ 275709 h 278690"/>
                <a:gd name="connsiteX35" fmla="*/ 153461 w 426196"/>
                <a:gd name="connsiteY35" fmla="*/ 276647 h 278690"/>
                <a:gd name="connsiteX36" fmla="*/ 114361 w 426196"/>
                <a:gd name="connsiteY36" fmla="*/ 268971 h 278690"/>
                <a:gd name="connsiteX37" fmla="*/ 63758 w 426196"/>
                <a:gd name="connsiteY37" fmla="*/ 245162 h 278690"/>
                <a:gd name="connsiteX38" fmla="*/ 32396 w 426196"/>
                <a:gd name="connsiteY38" fmla="*/ 215060 h 278690"/>
                <a:gd name="connsiteX39" fmla="*/ 16722 w 426196"/>
                <a:gd name="connsiteY39" fmla="*/ 193276 h 278690"/>
                <a:gd name="connsiteX40" fmla="*/ -866 w 426196"/>
                <a:gd name="connsiteY40" fmla="*/ 149165 h 278690"/>
                <a:gd name="connsiteX41" fmla="*/ -2655 w 426196"/>
                <a:gd name="connsiteY41" fmla="*/ 118310 h 278690"/>
                <a:gd name="connsiteX42" fmla="*/ 813 w 426196"/>
                <a:gd name="connsiteY42" fmla="*/ 83085 h 278690"/>
                <a:gd name="connsiteX43" fmla="*/ 5441 w 426196"/>
                <a:gd name="connsiteY43" fmla="*/ 61807 h 278690"/>
                <a:gd name="connsiteX44" fmla="*/ 19178 w 426196"/>
                <a:gd name="connsiteY44" fmla="*/ 37974 h 278690"/>
                <a:gd name="connsiteX45" fmla="*/ 28842 w 426196"/>
                <a:gd name="connsiteY45" fmla="*/ 28261 h 278690"/>
                <a:gd name="connsiteX46" fmla="*/ 31310 w 426196"/>
                <a:gd name="connsiteY46" fmla="*/ 24558 h 278690"/>
                <a:gd name="connsiteX47" fmla="*/ 31100 w 426196"/>
                <a:gd name="connsiteY47" fmla="*/ 23904 h 278690"/>
                <a:gd name="connsiteX48" fmla="*/ 31508 w 426196"/>
                <a:gd name="connsiteY48" fmla="*/ 23583 h 278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26196" h="278690">
                  <a:moveTo>
                    <a:pt x="31508" y="23583"/>
                  </a:moveTo>
                  <a:cubicBezTo>
                    <a:pt x="42850" y="13944"/>
                    <a:pt x="55933" y="6564"/>
                    <a:pt x="70065" y="1873"/>
                  </a:cubicBezTo>
                  <a:cubicBezTo>
                    <a:pt x="74668" y="355"/>
                    <a:pt x="79408" y="-706"/>
                    <a:pt x="84221" y="-1286"/>
                  </a:cubicBezTo>
                  <a:cubicBezTo>
                    <a:pt x="84875" y="-1693"/>
                    <a:pt x="85715" y="-1669"/>
                    <a:pt x="86332" y="-1200"/>
                  </a:cubicBezTo>
                  <a:cubicBezTo>
                    <a:pt x="86122" y="886"/>
                    <a:pt x="84357" y="676"/>
                    <a:pt x="82999" y="1047"/>
                  </a:cubicBezTo>
                  <a:cubicBezTo>
                    <a:pt x="78976" y="2120"/>
                    <a:pt x="74780" y="2528"/>
                    <a:pt x="70941" y="4268"/>
                  </a:cubicBezTo>
                  <a:cubicBezTo>
                    <a:pt x="58772" y="8834"/>
                    <a:pt x="47145" y="14401"/>
                    <a:pt x="36914" y="22621"/>
                  </a:cubicBezTo>
                  <a:cubicBezTo>
                    <a:pt x="33705" y="25188"/>
                    <a:pt x="32804" y="28014"/>
                    <a:pt x="32989" y="32099"/>
                  </a:cubicBezTo>
                  <a:cubicBezTo>
                    <a:pt x="33482" y="43886"/>
                    <a:pt x="34976" y="55377"/>
                    <a:pt x="38839" y="66658"/>
                  </a:cubicBezTo>
                  <a:cubicBezTo>
                    <a:pt x="43566" y="80876"/>
                    <a:pt x="51231" y="93946"/>
                    <a:pt x="61339" y="105017"/>
                  </a:cubicBezTo>
                  <a:cubicBezTo>
                    <a:pt x="76569" y="121457"/>
                    <a:pt x="92577" y="137107"/>
                    <a:pt x="111596" y="149313"/>
                  </a:cubicBezTo>
                  <a:cubicBezTo>
                    <a:pt x="131541" y="162075"/>
                    <a:pt x="153177" y="170122"/>
                    <a:pt x="176862" y="172381"/>
                  </a:cubicBezTo>
                  <a:cubicBezTo>
                    <a:pt x="183675" y="173035"/>
                    <a:pt x="190438" y="173751"/>
                    <a:pt x="197312" y="174084"/>
                  </a:cubicBezTo>
                  <a:cubicBezTo>
                    <a:pt x="205570" y="174491"/>
                    <a:pt x="213691" y="173356"/>
                    <a:pt x="221874" y="172393"/>
                  </a:cubicBezTo>
                  <a:cubicBezTo>
                    <a:pt x="236684" y="170653"/>
                    <a:pt x="251606" y="170060"/>
                    <a:pt x="266305" y="167703"/>
                  </a:cubicBezTo>
                  <a:cubicBezTo>
                    <a:pt x="292915" y="163433"/>
                    <a:pt x="319722" y="160137"/>
                    <a:pt x="345777" y="152979"/>
                  </a:cubicBezTo>
                  <a:cubicBezTo>
                    <a:pt x="372510" y="145573"/>
                    <a:pt x="397021" y="133762"/>
                    <a:pt x="418460" y="115952"/>
                  </a:cubicBezTo>
                  <a:cubicBezTo>
                    <a:pt x="419213" y="115212"/>
                    <a:pt x="420040" y="114558"/>
                    <a:pt x="420928" y="113978"/>
                  </a:cubicBezTo>
                  <a:cubicBezTo>
                    <a:pt x="421372" y="113755"/>
                    <a:pt x="421879" y="113706"/>
                    <a:pt x="422360" y="113854"/>
                  </a:cubicBezTo>
                  <a:cubicBezTo>
                    <a:pt x="422607" y="118223"/>
                    <a:pt x="422150" y="122617"/>
                    <a:pt x="423261" y="126949"/>
                  </a:cubicBezTo>
                  <a:cubicBezTo>
                    <a:pt x="423495" y="128294"/>
                    <a:pt x="423557" y="129664"/>
                    <a:pt x="423446" y="131034"/>
                  </a:cubicBezTo>
                  <a:cubicBezTo>
                    <a:pt x="423446" y="142759"/>
                    <a:pt x="423532" y="154485"/>
                    <a:pt x="423446" y="166222"/>
                  </a:cubicBezTo>
                  <a:cubicBezTo>
                    <a:pt x="423335" y="176799"/>
                    <a:pt x="420583" y="186747"/>
                    <a:pt x="414300" y="195275"/>
                  </a:cubicBezTo>
                  <a:cubicBezTo>
                    <a:pt x="410289" y="200805"/>
                    <a:pt x="405599" y="205803"/>
                    <a:pt x="400341" y="210160"/>
                  </a:cubicBezTo>
                  <a:cubicBezTo>
                    <a:pt x="390579" y="218392"/>
                    <a:pt x="379792" y="225316"/>
                    <a:pt x="368252" y="230784"/>
                  </a:cubicBezTo>
                  <a:cubicBezTo>
                    <a:pt x="359551" y="234746"/>
                    <a:pt x="350652" y="238288"/>
                    <a:pt x="341852" y="242028"/>
                  </a:cubicBezTo>
                  <a:lnTo>
                    <a:pt x="328868" y="247557"/>
                  </a:lnTo>
                  <a:cubicBezTo>
                    <a:pt x="321154" y="250852"/>
                    <a:pt x="312947" y="252555"/>
                    <a:pt x="305035" y="255209"/>
                  </a:cubicBezTo>
                  <a:cubicBezTo>
                    <a:pt x="295396" y="258430"/>
                    <a:pt x="285979" y="262343"/>
                    <a:pt x="276290" y="265441"/>
                  </a:cubicBezTo>
                  <a:cubicBezTo>
                    <a:pt x="271859" y="267057"/>
                    <a:pt x="267157" y="267810"/>
                    <a:pt x="262442" y="267662"/>
                  </a:cubicBezTo>
                  <a:cubicBezTo>
                    <a:pt x="258197" y="267490"/>
                    <a:pt x="253939" y="268033"/>
                    <a:pt x="249866" y="269254"/>
                  </a:cubicBezTo>
                  <a:cubicBezTo>
                    <a:pt x="244990" y="270390"/>
                    <a:pt x="240041" y="271130"/>
                    <a:pt x="235055" y="271488"/>
                  </a:cubicBezTo>
                  <a:cubicBezTo>
                    <a:pt x="228069" y="272204"/>
                    <a:pt x="221096" y="271920"/>
                    <a:pt x="214135" y="272328"/>
                  </a:cubicBezTo>
                  <a:cubicBezTo>
                    <a:pt x="208840" y="272599"/>
                    <a:pt x="203582" y="273290"/>
                    <a:pt x="198399" y="274389"/>
                  </a:cubicBezTo>
                  <a:cubicBezTo>
                    <a:pt x="194807" y="275179"/>
                    <a:pt x="191191" y="275105"/>
                    <a:pt x="187587" y="275709"/>
                  </a:cubicBezTo>
                  <a:cubicBezTo>
                    <a:pt x="176306" y="277585"/>
                    <a:pt x="164828" y="277240"/>
                    <a:pt x="153461" y="276647"/>
                  </a:cubicBezTo>
                  <a:cubicBezTo>
                    <a:pt x="140131" y="275907"/>
                    <a:pt x="126974" y="273327"/>
                    <a:pt x="114361" y="268971"/>
                  </a:cubicBezTo>
                  <a:cubicBezTo>
                    <a:pt x="96625" y="262911"/>
                    <a:pt x="79519" y="255530"/>
                    <a:pt x="63758" y="245162"/>
                  </a:cubicBezTo>
                  <a:cubicBezTo>
                    <a:pt x="51539" y="237140"/>
                    <a:pt x="40912" y="226933"/>
                    <a:pt x="32396" y="215060"/>
                  </a:cubicBezTo>
                  <a:cubicBezTo>
                    <a:pt x="27163" y="207803"/>
                    <a:pt x="21424" y="200916"/>
                    <a:pt x="16722" y="193276"/>
                  </a:cubicBezTo>
                  <a:cubicBezTo>
                    <a:pt x="8317" y="179588"/>
                    <a:pt x="1911" y="165161"/>
                    <a:pt x="-866" y="149165"/>
                  </a:cubicBezTo>
                  <a:cubicBezTo>
                    <a:pt x="-2668" y="138896"/>
                    <a:pt x="-2359" y="128615"/>
                    <a:pt x="-2655" y="118310"/>
                  </a:cubicBezTo>
                  <a:cubicBezTo>
                    <a:pt x="-3001" y="106387"/>
                    <a:pt x="-1162" y="94761"/>
                    <a:pt x="813" y="83085"/>
                  </a:cubicBezTo>
                  <a:cubicBezTo>
                    <a:pt x="1973" y="75914"/>
                    <a:pt x="3516" y="68817"/>
                    <a:pt x="5441" y="61807"/>
                  </a:cubicBezTo>
                  <a:cubicBezTo>
                    <a:pt x="8033" y="52637"/>
                    <a:pt x="12970" y="44948"/>
                    <a:pt x="19178" y="37974"/>
                  </a:cubicBezTo>
                  <a:cubicBezTo>
                    <a:pt x="22214" y="34568"/>
                    <a:pt x="25621" y="31507"/>
                    <a:pt x="28842" y="28261"/>
                  </a:cubicBezTo>
                  <a:cubicBezTo>
                    <a:pt x="29903" y="27200"/>
                    <a:pt x="31212" y="26274"/>
                    <a:pt x="31310" y="24558"/>
                  </a:cubicBezTo>
                  <a:cubicBezTo>
                    <a:pt x="31039" y="24312"/>
                    <a:pt x="30965" y="24089"/>
                    <a:pt x="31100" y="23904"/>
                  </a:cubicBezTo>
                  <a:cubicBezTo>
                    <a:pt x="31236" y="23719"/>
                    <a:pt x="31397" y="23583"/>
                    <a:pt x="31508" y="23583"/>
                  </a:cubicBezTo>
                  <a:close/>
                </a:path>
              </a:pathLst>
            </a:custGeom>
            <a:solidFill>
              <a:srgbClr val="4A646E"/>
            </a:solidFill>
            <a:ln w="1231" cap="flat">
              <a:noFill/>
              <a:prstDash val="solid"/>
              <a:miter/>
            </a:ln>
          </p:spPr>
          <p:txBody>
            <a:bodyPr rtlCol="0" anchor="ctr"/>
            <a:lstStyle/>
            <a:p>
              <a:endParaRPr lang="es-CO"/>
            </a:p>
          </p:txBody>
        </p:sp>
        <p:sp>
          <p:nvSpPr>
            <p:cNvPr id="811" name="Freeform: Shape 810">
              <a:extLst>
                <a:ext uri="{FF2B5EF4-FFF2-40B4-BE49-F238E27FC236}">
                  <a16:creationId xmlns:a16="http://schemas.microsoft.com/office/drawing/2014/main" id="{FB937DAB-D09B-4ADD-DE04-835B9B4FC438}"/>
                </a:ext>
              </a:extLst>
            </p:cNvPr>
            <p:cNvSpPr/>
            <p:nvPr/>
          </p:nvSpPr>
          <p:spPr>
            <a:xfrm>
              <a:off x="-636299" y="6731036"/>
              <a:ext cx="9570" cy="26745"/>
            </a:xfrm>
            <a:custGeom>
              <a:avLst/>
              <a:gdLst>
                <a:gd name="connsiteX0" fmla="*/ 6787 w 9570"/>
                <a:gd name="connsiteY0" fmla="*/ 25012 h 26745"/>
                <a:gd name="connsiteX1" fmla="*/ 6021 w 9570"/>
                <a:gd name="connsiteY1" fmla="*/ 25173 h 26745"/>
                <a:gd name="connsiteX2" fmla="*/ 4034 w 9570"/>
                <a:gd name="connsiteY2" fmla="*/ 22383 h 26745"/>
                <a:gd name="connsiteX3" fmla="*/ -2198 w 9570"/>
                <a:gd name="connsiteY3" fmla="*/ 2154 h 26745"/>
                <a:gd name="connsiteX4" fmla="*/ -2347 w 9570"/>
                <a:gd name="connsiteY4" fmla="*/ -1314 h 26745"/>
                <a:gd name="connsiteX5" fmla="*/ -1014 w 9570"/>
                <a:gd name="connsiteY5" fmla="*/ -1314 h 26745"/>
                <a:gd name="connsiteX6" fmla="*/ 6083 w 9570"/>
                <a:gd name="connsiteY6" fmla="*/ 18891 h 26745"/>
                <a:gd name="connsiteX7" fmla="*/ 6873 w 9570"/>
                <a:gd name="connsiteY7" fmla="*/ 23605 h 26745"/>
                <a:gd name="connsiteX8" fmla="*/ 6787 w 9570"/>
                <a:gd name="connsiteY8" fmla="*/ 25012 h 26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70" h="26745">
                  <a:moveTo>
                    <a:pt x="6787" y="25012"/>
                  </a:moveTo>
                  <a:cubicBezTo>
                    <a:pt x="6552" y="25123"/>
                    <a:pt x="6281" y="25173"/>
                    <a:pt x="6021" y="25173"/>
                  </a:cubicBezTo>
                  <a:cubicBezTo>
                    <a:pt x="4886" y="24691"/>
                    <a:pt x="4109" y="23618"/>
                    <a:pt x="4034" y="22383"/>
                  </a:cubicBezTo>
                  <a:cubicBezTo>
                    <a:pt x="2627" y="15447"/>
                    <a:pt x="529" y="8684"/>
                    <a:pt x="-2198" y="2154"/>
                  </a:cubicBezTo>
                  <a:cubicBezTo>
                    <a:pt x="-2803" y="1093"/>
                    <a:pt x="-2865" y="-203"/>
                    <a:pt x="-2347" y="-1314"/>
                  </a:cubicBezTo>
                  <a:cubicBezTo>
                    <a:pt x="-1964" y="-1659"/>
                    <a:pt x="-1396" y="-1659"/>
                    <a:pt x="-1014" y="-1314"/>
                  </a:cubicBezTo>
                  <a:cubicBezTo>
                    <a:pt x="2306" y="5055"/>
                    <a:pt x="4689" y="11855"/>
                    <a:pt x="6083" y="18891"/>
                  </a:cubicBezTo>
                  <a:cubicBezTo>
                    <a:pt x="7132" y="20334"/>
                    <a:pt x="6021" y="22124"/>
                    <a:pt x="6873" y="23605"/>
                  </a:cubicBezTo>
                  <a:cubicBezTo>
                    <a:pt x="6824" y="24037"/>
                    <a:pt x="6811" y="24531"/>
                    <a:pt x="6787" y="25012"/>
                  </a:cubicBezTo>
                  <a:close/>
                </a:path>
              </a:pathLst>
            </a:custGeom>
            <a:solidFill>
              <a:srgbClr val="7CA2B4"/>
            </a:solidFill>
            <a:ln w="1231" cap="flat">
              <a:noFill/>
              <a:prstDash val="solid"/>
              <a:miter/>
            </a:ln>
          </p:spPr>
          <p:txBody>
            <a:bodyPr rtlCol="0" anchor="ctr"/>
            <a:lstStyle/>
            <a:p>
              <a:endParaRPr lang="es-CO"/>
            </a:p>
          </p:txBody>
        </p:sp>
        <p:sp>
          <p:nvSpPr>
            <p:cNvPr id="812" name="Freeform: Shape 811">
              <a:extLst>
                <a:ext uri="{FF2B5EF4-FFF2-40B4-BE49-F238E27FC236}">
                  <a16:creationId xmlns:a16="http://schemas.microsoft.com/office/drawing/2014/main" id="{177D7813-87A4-9EFE-E5BD-C0C8E2411AEC}"/>
                </a:ext>
              </a:extLst>
            </p:cNvPr>
            <p:cNvSpPr/>
            <p:nvPr/>
          </p:nvSpPr>
          <p:spPr>
            <a:xfrm>
              <a:off x="-1033429" y="6670100"/>
              <a:ext cx="12836" cy="12826"/>
            </a:xfrm>
            <a:custGeom>
              <a:avLst/>
              <a:gdLst>
                <a:gd name="connsiteX0" fmla="*/ -2696 w 12836"/>
                <a:gd name="connsiteY0" fmla="*/ 11253 h 12826"/>
                <a:gd name="connsiteX1" fmla="*/ -1660 w 12836"/>
                <a:gd name="connsiteY1" fmla="*/ 8785 h 12826"/>
                <a:gd name="connsiteX2" fmla="*/ 7671 w 12836"/>
                <a:gd name="connsiteY2" fmla="*/ -546 h 12826"/>
                <a:gd name="connsiteX3" fmla="*/ 10140 w 12836"/>
                <a:gd name="connsiteY3" fmla="*/ -1570 h 12826"/>
                <a:gd name="connsiteX4" fmla="*/ -2696 w 12836"/>
                <a:gd name="connsiteY4" fmla="*/ 11253 h 12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36" h="12826">
                  <a:moveTo>
                    <a:pt x="-2696" y="11253"/>
                  </a:moveTo>
                  <a:cubicBezTo>
                    <a:pt x="-2721" y="10315"/>
                    <a:pt x="-2351" y="9414"/>
                    <a:pt x="-1660" y="8785"/>
                  </a:cubicBezTo>
                  <a:lnTo>
                    <a:pt x="7671" y="-546"/>
                  </a:lnTo>
                  <a:cubicBezTo>
                    <a:pt x="8301" y="-1225"/>
                    <a:pt x="9202" y="-1607"/>
                    <a:pt x="10140" y="-1570"/>
                  </a:cubicBezTo>
                  <a:cubicBezTo>
                    <a:pt x="6190" y="3021"/>
                    <a:pt x="1907" y="7316"/>
                    <a:pt x="-2696" y="11253"/>
                  </a:cubicBezTo>
                  <a:close/>
                </a:path>
              </a:pathLst>
            </a:custGeom>
            <a:solidFill>
              <a:srgbClr val="0E1315"/>
            </a:solidFill>
            <a:ln w="1231" cap="flat">
              <a:noFill/>
              <a:prstDash val="solid"/>
              <a:miter/>
            </a:ln>
          </p:spPr>
          <p:txBody>
            <a:bodyPr rtlCol="0" anchor="ctr"/>
            <a:lstStyle/>
            <a:p>
              <a:endParaRPr lang="es-CO"/>
            </a:p>
          </p:txBody>
        </p:sp>
        <p:sp>
          <p:nvSpPr>
            <p:cNvPr id="813" name="Freeform: Shape 812">
              <a:extLst>
                <a:ext uri="{FF2B5EF4-FFF2-40B4-BE49-F238E27FC236}">
                  <a16:creationId xmlns:a16="http://schemas.microsoft.com/office/drawing/2014/main" id="{7563E17E-699A-B1C7-6A3A-84DA851E1131}"/>
                </a:ext>
              </a:extLst>
            </p:cNvPr>
            <p:cNvSpPr/>
            <p:nvPr/>
          </p:nvSpPr>
          <p:spPr>
            <a:xfrm>
              <a:off x="-1037069" y="6683790"/>
              <a:ext cx="2764" cy="3702"/>
            </a:xfrm>
            <a:custGeom>
              <a:avLst/>
              <a:gdLst>
                <a:gd name="connsiteX0" fmla="*/ -2697 w 2764"/>
                <a:gd name="connsiteY0" fmla="*/ 2130 h 3702"/>
                <a:gd name="connsiteX1" fmla="*/ 68 w 2764"/>
                <a:gd name="connsiteY1" fmla="*/ -1573 h 3702"/>
                <a:gd name="connsiteX2" fmla="*/ -2697 w 2764"/>
                <a:gd name="connsiteY2" fmla="*/ 2130 h 3702"/>
              </a:gdLst>
              <a:ahLst/>
              <a:cxnLst>
                <a:cxn ang="0">
                  <a:pos x="connsiteX0" y="connsiteY0"/>
                </a:cxn>
                <a:cxn ang="0">
                  <a:pos x="connsiteX1" y="connsiteY1"/>
                </a:cxn>
                <a:cxn ang="0">
                  <a:pos x="connsiteX2" y="connsiteY2"/>
                </a:cxn>
              </a:cxnLst>
              <a:rect l="l" t="t" r="r" b="b"/>
              <a:pathLst>
                <a:path w="2764" h="3702">
                  <a:moveTo>
                    <a:pt x="-2697" y="2130"/>
                  </a:moveTo>
                  <a:cubicBezTo>
                    <a:pt x="-2697" y="204"/>
                    <a:pt x="-1463" y="-808"/>
                    <a:pt x="68" y="-1573"/>
                  </a:cubicBezTo>
                  <a:cubicBezTo>
                    <a:pt x="-167" y="56"/>
                    <a:pt x="-1204" y="1451"/>
                    <a:pt x="-2697" y="2130"/>
                  </a:cubicBezTo>
                  <a:close/>
                </a:path>
              </a:pathLst>
            </a:custGeom>
            <a:solidFill>
              <a:srgbClr val="0E1315"/>
            </a:solidFill>
            <a:ln w="1231" cap="flat">
              <a:noFill/>
              <a:prstDash val="solid"/>
              <a:miter/>
            </a:ln>
          </p:spPr>
          <p:txBody>
            <a:bodyPr rtlCol="0" anchor="ctr"/>
            <a:lstStyle/>
            <a:p>
              <a:endParaRPr lang="es-CO"/>
            </a:p>
          </p:txBody>
        </p:sp>
        <p:sp>
          <p:nvSpPr>
            <p:cNvPr id="814" name="Freeform: Shape 813">
              <a:extLst>
                <a:ext uri="{FF2B5EF4-FFF2-40B4-BE49-F238E27FC236}">
                  <a16:creationId xmlns:a16="http://schemas.microsoft.com/office/drawing/2014/main" id="{BEB96EEF-1747-288B-CB5F-46ABDFE79661}"/>
                </a:ext>
              </a:extLst>
            </p:cNvPr>
            <p:cNvSpPr/>
            <p:nvPr/>
          </p:nvSpPr>
          <p:spPr>
            <a:xfrm>
              <a:off x="-627659" y="6751442"/>
              <a:ext cx="1202" cy="4722"/>
            </a:xfrm>
            <a:custGeom>
              <a:avLst/>
              <a:gdLst>
                <a:gd name="connsiteX0" fmla="*/ -1791 w 1202"/>
                <a:gd name="connsiteY0" fmla="*/ 3149 h 4722"/>
                <a:gd name="connsiteX1" fmla="*/ -2581 w 1202"/>
                <a:gd name="connsiteY1" fmla="*/ -1565 h 4722"/>
                <a:gd name="connsiteX2" fmla="*/ -1779 w 1202"/>
                <a:gd name="connsiteY2" fmla="*/ -1454 h 4722"/>
                <a:gd name="connsiteX3" fmla="*/ -1495 w 1202"/>
                <a:gd name="connsiteY3" fmla="*/ 1915 h 4722"/>
              </a:gdLst>
              <a:ahLst/>
              <a:cxnLst>
                <a:cxn ang="0">
                  <a:pos x="connsiteX0" y="connsiteY0"/>
                </a:cxn>
                <a:cxn ang="0">
                  <a:pos x="connsiteX1" y="connsiteY1"/>
                </a:cxn>
                <a:cxn ang="0">
                  <a:pos x="connsiteX2" y="connsiteY2"/>
                </a:cxn>
                <a:cxn ang="0">
                  <a:pos x="connsiteX3" y="connsiteY3"/>
                </a:cxn>
              </a:cxnLst>
              <a:rect l="l" t="t" r="r" b="b"/>
              <a:pathLst>
                <a:path w="1202" h="4722">
                  <a:moveTo>
                    <a:pt x="-1791" y="3149"/>
                  </a:moveTo>
                  <a:cubicBezTo>
                    <a:pt x="-2606" y="1718"/>
                    <a:pt x="-2877" y="51"/>
                    <a:pt x="-2581" y="-1565"/>
                  </a:cubicBezTo>
                  <a:cubicBezTo>
                    <a:pt x="-2309" y="-1590"/>
                    <a:pt x="-2038" y="-1553"/>
                    <a:pt x="-1779" y="-1454"/>
                  </a:cubicBezTo>
                  <a:cubicBezTo>
                    <a:pt x="-1680" y="-331"/>
                    <a:pt x="-1594" y="792"/>
                    <a:pt x="-1495" y="1915"/>
                  </a:cubicBezTo>
                  <a:close/>
                </a:path>
              </a:pathLst>
            </a:custGeom>
            <a:solidFill>
              <a:srgbClr val="4A646E"/>
            </a:solidFill>
            <a:ln w="1231" cap="flat">
              <a:noFill/>
              <a:prstDash val="solid"/>
              <a:miter/>
            </a:ln>
          </p:spPr>
          <p:txBody>
            <a:bodyPr rtlCol="0" anchor="ctr"/>
            <a:lstStyle/>
            <a:p>
              <a:endParaRPr lang="es-CO"/>
            </a:p>
          </p:txBody>
        </p:sp>
        <p:sp>
          <p:nvSpPr>
            <p:cNvPr id="815" name="Freeform: Shape 814">
              <a:extLst>
                <a:ext uri="{FF2B5EF4-FFF2-40B4-BE49-F238E27FC236}">
                  <a16:creationId xmlns:a16="http://schemas.microsoft.com/office/drawing/2014/main" id="{E6D52812-8840-AC5D-1FB7-A7B92D0E59FC}"/>
                </a:ext>
              </a:extLst>
            </p:cNvPr>
            <p:cNvSpPr/>
            <p:nvPr/>
          </p:nvSpPr>
          <p:spPr>
            <a:xfrm>
              <a:off x="-1038913" y="6687468"/>
              <a:ext cx="1856" cy="2764"/>
            </a:xfrm>
            <a:custGeom>
              <a:avLst/>
              <a:gdLst>
                <a:gd name="connsiteX0" fmla="*/ -2679 w 1856"/>
                <a:gd name="connsiteY0" fmla="*/ 1192 h 2764"/>
                <a:gd name="connsiteX1" fmla="*/ -840 w 1856"/>
                <a:gd name="connsiteY1" fmla="*/ -1573 h 2764"/>
                <a:gd name="connsiteX2" fmla="*/ -2679 w 1856"/>
                <a:gd name="connsiteY2" fmla="*/ 1192 h 2764"/>
              </a:gdLst>
              <a:ahLst/>
              <a:cxnLst>
                <a:cxn ang="0">
                  <a:pos x="connsiteX0" y="connsiteY0"/>
                </a:cxn>
                <a:cxn ang="0">
                  <a:pos x="connsiteX1" y="connsiteY1"/>
                </a:cxn>
                <a:cxn ang="0">
                  <a:pos x="connsiteX2" y="connsiteY2"/>
                </a:cxn>
              </a:cxnLst>
              <a:rect l="l" t="t" r="r" b="b"/>
              <a:pathLst>
                <a:path w="1856" h="2764">
                  <a:moveTo>
                    <a:pt x="-2679" y="1192"/>
                  </a:moveTo>
                  <a:cubicBezTo>
                    <a:pt x="-2827" y="-55"/>
                    <a:pt x="-2050" y="-1227"/>
                    <a:pt x="-840" y="-1573"/>
                  </a:cubicBezTo>
                  <a:cubicBezTo>
                    <a:pt x="-840" y="-363"/>
                    <a:pt x="-1568" y="723"/>
                    <a:pt x="-2679" y="1192"/>
                  </a:cubicBezTo>
                  <a:close/>
                </a:path>
              </a:pathLst>
            </a:custGeom>
            <a:solidFill>
              <a:srgbClr val="0E1315"/>
            </a:solidFill>
            <a:ln w="1231" cap="flat">
              <a:noFill/>
              <a:prstDash val="solid"/>
              <a:miter/>
            </a:ln>
          </p:spPr>
          <p:txBody>
            <a:bodyPr rtlCol="0" anchor="ctr"/>
            <a:lstStyle/>
            <a:p>
              <a:endParaRPr lang="es-CO"/>
            </a:p>
          </p:txBody>
        </p:sp>
        <p:sp>
          <p:nvSpPr>
            <p:cNvPr id="816" name="Freeform: Shape 815">
              <a:extLst>
                <a:ext uri="{FF2B5EF4-FFF2-40B4-BE49-F238E27FC236}">
                  <a16:creationId xmlns:a16="http://schemas.microsoft.com/office/drawing/2014/main" id="{8635E9A7-4199-F42A-27F1-578E8F3A72F1}"/>
                </a:ext>
              </a:extLst>
            </p:cNvPr>
            <p:cNvSpPr/>
            <p:nvPr/>
          </p:nvSpPr>
          <p:spPr>
            <a:xfrm>
              <a:off x="-1034329" y="6682876"/>
              <a:ext cx="900" cy="950"/>
            </a:xfrm>
            <a:custGeom>
              <a:avLst/>
              <a:gdLst>
                <a:gd name="connsiteX0" fmla="*/ -2697 w 900"/>
                <a:gd name="connsiteY0" fmla="*/ -622 h 950"/>
                <a:gd name="connsiteX1" fmla="*/ -1796 w 900"/>
                <a:gd name="connsiteY1" fmla="*/ -1573 h 950"/>
              </a:gdLst>
              <a:ahLst/>
              <a:cxnLst>
                <a:cxn ang="0">
                  <a:pos x="connsiteX0" y="connsiteY0"/>
                </a:cxn>
                <a:cxn ang="0">
                  <a:pos x="connsiteX1" y="connsiteY1"/>
                </a:cxn>
              </a:cxnLst>
              <a:rect l="l" t="t" r="r" b="b"/>
              <a:pathLst>
                <a:path w="900" h="950">
                  <a:moveTo>
                    <a:pt x="-2697" y="-622"/>
                  </a:moveTo>
                  <a:lnTo>
                    <a:pt x="-1796" y="-1573"/>
                  </a:lnTo>
                  <a:close/>
                </a:path>
              </a:pathLst>
            </a:custGeom>
            <a:solidFill>
              <a:srgbClr val="0E1315"/>
            </a:solidFill>
            <a:ln w="1231" cap="flat">
              <a:noFill/>
              <a:prstDash val="solid"/>
              <a:miter/>
            </a:ln>
          </p:spPr>
          <p:txBody>
            <a:bodyPr rtlCol="0" anchor="ctr"/>
            <a:lstStyle/>
            <a:p>
              <a:endParaRPr lang="es-CO"/>
            </a:p>
          </p:txBody>
        </p:sp>
        <p:sp>
          <p:nvSpPr>
            <p:cNvPr id="817" name="Freeform: Shape 816">
              <a:extLst>
                <a:ext uri="{FF2B5EF4-FFF2-40B4-BE49-F238E27FC236}">
                  <a16:creationId xmlns:a16="http://schemas.microsoft.com/office/drawing/2014/main" id="{FE047A9E-17AD-2AAC-79F0-27DCDD93F40D}"/>
                </a:ext>
              </a:extLst>
            </p:cNvPr>
            <p:cNvSpPr/>
            <p:nvPr/>
          </p:nvSpPr>
          <p:spPr>
            <a:xfrm>
              <a:off x="-1020629" y="6669189"/>
              <a:ext cx="938" cy="913"/>
            </a:xfrm>
            <a:custGeom>
              <a:avLst/>
              <a:gdLst>
                <a:gd name="connsiteX0" fmla="*/ -2697 w 938"/>
                <a:gd name="connsiteY0" fmla="*/ -660 h 913"/>
                <a:gd name="connsiteX1" fmla="*/ -1759 w 938"/>
                <a:gd name="connsiteY1" fmla="*/ -1573 h 913"/>
              </a:gdLst>
              <a:ahLst/>
              <a:cxnLst>
                <a:cxn ang="0">
                  <a:pos x="connsiteX0" y="connsiteY0"/>
                </a:cxn>
                <a:cxn ang="0">
                  <a:pos x="connsiteX1" y="connsiteY1"/>
                </a:cxn>
              </a:cxnLst>
              <a:rect l="l" t="t" r="r" b="b"/>
              <a:pathLst>
                <a:path w="938" h="913">
                  <a:moveTo>
                    <a:pt x="-2697" y="-660"/>
                  </a:moveTo>
                  <a:lnTo>
                    <a:pt x="-1759" y="-1573"/>
                  </a:lnTo>
                  <a:close/>
                </a:path>
              </a:pathLst>
            </a:custGeom>
            <a:solidFill>
              <a:srgbClr val="0E1315"/>
            </a:solidFill>
            <a:ln w="1231" cap="flat">
              <a:noFill/>
              <a:prstDash val="solid"/>
              <a:miter/>
            </a:ln>
          </p:spPr>
          <p:txBody>
            <a:bodyPr rtlCol="0" anchor="ctr"/>
            <a:lstStyle/>
            <a:p>
              <a:endParaRPr lang="es-CO"/>
            </a:p>
          </p:txBody>
        </p:sp>
        <p:sp>
          <p:nvSpPr>
            <p:cNvPr id="818" name="Freeform: Shape 817">
              <a:extLst>
                <a:ext uri="{FF2B5EF4-FFF2-40B4-BE49-F238E27FC236}">
                  <a16:creationId xmlns:a16="http://schemas.microsoft.com/office/drawing/2014/main" id="{1ACE5C8E-6222-7FFF-0D3B-3132ED3484AA}"/>
                </a:ext>
              </a:extLst>
            </p:cNvPr>
            <p:cNvSpPr/>
            <p:nvPr/>
          </p:nvSpPr>
          <p:spPr>
            <a:xfrm>
              <a:off x="-1019642" y="6668288"/>
              <a:ext cx="938" cy="925"/>
            </a:xfrm>
            <a:custGeom>
              <a:avLst/>
              <a:gdLst>
                <a:gd name="connsiteX0" fmla="*/ -2697 w 938"/>
                <a:gd name="connsiteY0" fmla="*/ -647 h 925"/>
                <a:gd name="connsiteX1" fmla="*/ -1759 w 938"/>
                <a:gd name="connsiteY1" fmla="*/ -1573 h 925"/>
              </a:gdLst>
              <a:ahLst/>
              <a:cxnLst>
                <a:cxn ang="0">
                  <a:pos x="connsiteX0" y="connsiteY0"/>
                </a:cxn>
                <a:cxn ang="0">
                  <a:pos x="connsiteX1" y="connsiteY1"/>
                </a:cxn>
              </a:cxnLst>
              <a:rect l="l" t="t" r="r" b="b"/>
              <a:pathLst>
                <a:path w="938" h="925">
                  <a:moveTo>
                    <a:pt x="-2697" y="-647"/>
                  </a:moveTo>
                  <a:cubicBezTo>
                    <a:pt x="-2586" y="-1116"/>
                    <a:pt x="-2228" y="-1474"/>
                    <a:pt x="-1759" y="-1573"/>
                  </a:cubicBezTo>
                  <a:close/>
                </a:path>
              </a:pathLst>
            </a:custGeom>
            <a:solidFill>
              <a:srgbClr val="0E1315"/>
            </a:solidFill>
            <a:ln w="1231" cap="flat">
              <a:noFill/>
              <a:prstDash val="solid"/>
              <a:miter/>
            </a:ln>
          </p:spPr>
          <p:txBody>
            <a:bodyPr rtlCol="0" anchor="ctr"/>
            <a:lstStyle/>
            <a:p>
              <a:endParaRPr lang="es-CO"/>
            </a:p>
          </p:txBody>
        </p:sp>
        <p:sp>
          <p:nvSpPr>
            <p:cNvPr id="819" name="Freeform: Shape 818">
              <a:extLst>
                <a:ext uri="{FF2B5EF4-FFF2-40B4-BE49-F238E27FC236}">
                  <a16:creationId xmlns:a16="http://schemas.microsoft.com/office/drawing/2014/main" id="{45115620-752D-9A77-1BF3-40C162FD1387}"/>
                </a:ext>
              </a:extLst>
            </p:cNvPr>
            <p:cNvSpPr/>
            <p:nvPr/>
          </p:nvSpPr>
          <p:spPr>
            <a:xfrm>
              <a:off x="-1018778" y="6667399"/>
              <a:ext cx="1049" cy="913"/>
            </a:xfrm>
            <a:custGeom>
              <a:avLst/>
              <a:gdLst>
                <a:gd name="connsiteX0" fmla="*/ -1648 w 1049"/>
                <a:gd name="connsiteY0" fmla="*/ -1573 h 913"/>
                <a:gd name="connsiteX1" fmla="*/ -1796 w 1049"/>
                <a:gd name="connsiteY1" fmla="*/ -660 h 913"/>
                <a:gd name="connsiteX2" fmla="*/ -2697 w 1049"/>
                <a:gd name="connsiteY2" fmla="*/ -660 h 913"/>
                <a:gd name="connsiteX3" fmla="*/ -1648 w 1049"/>
                <a:gd name="connsiteY3" fmla="*/ -1573 h 913"/>
              </a:gdLst>
              <a:ahLst/>
              <a:cxnLst>
                <a:cxn ang="0">
                  <a:pos x="connsiteX0" y="connsiteY0"/>
                </a:cxn>
                <a:cxn ang="0">
                  <a:pos x="connsiteX1" y="connsiteY1"/>
                </a:cxn>
                <a:cxn ang="0">
                  <a:pos x="connsiteX2" y="connsiteY2"/>
                </a:cxn>
                <a:cxn ang="0">
                  <a:pos x="connsiteX3" y="connsiteY3"/>
                </a:cxn>
              </a:cxnLst>
              <a:rect l="l" t="t" r="r" b="b"/>
              <a:pathLst>
                <a:path w="1049" h="913">
                  <a:moveTo>
                    <a:pt x="-1648" y="-1573"/>
                  </a:moveTo>
                  <a:lnTo>
                    <a:pt x="-1796" y="-660"/>
                  </a:lnTo>
                  <a:lnTo>
                    <a:pt x="-2697" y="-660"/>
                  </a:lnTo>
                  <a:cubicBezTo>
                    <a:pt x="-2574" y="-1153"/>
                    <a:pt x="-2154" y="-1511"/>
                    <a:pt x="-1648" y="-1573"/>
                  </a:cubicBezTo>
                  <a:close/>
                </a:path>
              </a:pathLst>
            </a:custGeom>
            <a:solidFill>
              <a:srgbClr val="0E1315"/>
            </a:solidFill>
            <a:ln w="1231" cap="flat">
              <a:noFill/>
              <a:prstDash val="solid"/>
              <a:miter/>
            </a:ln>
          </p:spPr>
          <p:txBody>
            <a:bodyPr rtlCol="0" anchor="ctr"/>
            <a:lstStyle/>
            <a:p>
              <a:endParaRPr lang="es-CO"/>
            </a:p>
          </p:txBody>
        </p:sp>
        <p:sp>
          <p:nvSpPr>
            <p:cNvPr id="820" name="Freeform: Shape 819">
              <a:extLst>
                <a:ext uri="{FF2B5EF4-FFF2-40B4-BE49-F238E27FC236}">
                  <a16:creationId xmlns:a16="http://schemas.microsoft.com/office/drawing/2014/main" id="{D54BB846-8815-C6F6-153D-DF952B047504}"/>
                </a:ext>
              </a:extLst>
            </p:cNvPr>
            <p:cNvSpPr/>
            <p:nvPr/>
          </p:nvSpPr>
          <p:spPr>
            <a:xfrm>
              <a:off x="-978641" y="6628538"/>
              <a:ext cx="328351" cy="77446"/>
            </a:xfrm>
            <a:custGeom>
              <a:avLst/>
              <a:gdLst>
                <a:gd name="connsiteX0" fmla="*/ -2697 w 328351"/>
                <a:gd name="connsiteY0" fmla="*/ 17022 h 77446"/>
                <a:gd name="connsiteX1" fmla="*/ 10546 w 328351"/>
                <a:gd name="connsiteY1" fmla="*/ 13468 h 77446"/>
                <a:gd name="connsiteX2" fmla="*/ 13014 w 328351"/>
                <a:gd name="connsiteY2" fmla="*/ 12665 h 77446"/>
                <a:gd name="connsiteX3" fmla="*/ 14977 w 328351"/>
                <a:gd name="connsiteY3" fmla="*/ 12036 h 77446"/>
                <a:gd name="connsiteX4" fmla="*/ 19432 w 328351"/>
                <a:gd name="connsiteY4" fmla="*/ 11123 h 77446"/>
                <a:gd name="connsiteX5" fmla="*/ 63482 w 328351"/>
                <a:gd name="connsiteY5" fmla="*/ 5531 h 77446"/>
                <a:gd name="connsiteX6" fmla="*/ 112764 w 328351"/>
                <a:gd name="connsiteY6" fmla="*/ 1335 h 77446"/>
                <a:gd name="connsiteX7" fmla="*/ 125834 w 328351"/>
                <a:gd name="connsiteY7" fmla="*/ 27 h 77446"/>
                <a:gd name="connsiteX8" fmla="*/ 158035 w 328351"/>
                <a:gd name="connsiteY8" fmla="*/ -1010 h 77446"/>
                <a:gd name="connsiteX9" fmla="*/ 187446 w 328351"/>
                <a:gd name="connsiteY9" fmla="*/ -282 h 77446"/>
                <a:gd name="connsiteX10" fmla="*/ 261499 w 328351"/>
                <a:gd name="connsiteY10" fmla="*/ 15924 h 77446"/>
                <a:gd name="connsiteX11" fmla="*/ 280803 w 328351"/>
                <a:gd name="connsiteY11" fmla="*/ 27871 h 77446"/>
                <a:gd name="connsiteX12" fmla="*/ 324605 w 328351"/>
                <a:gd name="connsiteY12" fmla="*/ 73537 h 77446"/>
                <a:gd name="connsiteX13" fmla="*/ 325654 w 328351"/>
                <a:gd name="connsiteY13" fmla="*/ 75524 h 77446"/>
                <a:gd name="connsiteX14" fmla="*/ 324420 w 328351"/>
                <a:gd name="connsiteY14" fmla="*/ 75845 h 77446"/>
                <a:gd name="connsiteX15" fmla="*/ 323815 w 328351"/>
                <a:gd name="connsiteY15" fmla="*/ 75561 h 77446"/>
                <a:gd name="connsiteX16" fmla="*/ 322717 w 328351"/>
                <a:gd name="connsiteY16" fmla="*/ 74784 h 77446"/>
                <a:gd name="connsiteX17" fmla="*/ 322174 w 328351"/>
                <a:gd name="connsiteY17" fmla="*/ 74339 h 77446"/>
                <a:gd name="connsiteX18" fmla="*/ 321100 w 328351"/>
                <a:gd name="connsiteY18" fmla="*/ 73364 h 77446"/>
                <a:gd name="connsiteX19" fmla="*/ 292429 w 328351"/>
                <a:gd name="connsiteY19" fmla="*/ 42114 h 77446"/>
                <a:gd name="connsiteX20" fmla="*/ 259105 w 328351"/>
                <a:gd name="connsiteY20" fmla="*/ 17837 h 77446"/>
                <a:gd name="connsiteX21" fmla="*/ 207959 w 328351"/>
                <a:gd name="connsiteY21" fmla="*/ 4557 h 77446"/>
                <a:gd name="connsiteX22" fmla="*/ 175252 w 328351"/>
                <a:gd name="connsiteY22" fmla="*/ 2323 h 77446"/>
                <a:gd name="connsiteX23" fmla="*/ 119219 w 328351"/>
                <a:gd name="connsiteY23" fmla="*/ 4223 h 77446"/>
                <a:gd name="connsiteX24" fmla="*/ 88783 w 328351"/>
                <a:gd name="connsiteY24" fmla="*/ 6358 h 77446"/>
                <a:gd name="connsiteX25" fmla="*/ 38883 w 328351"/>
                <a:gd name="connsiteY25" fmla="*/ 11431 h 77446"/>
                <a:gd name="connsiteX26" fmla="*/ 1993 w 328351"/>
                <a:gd name="connsiteY26" fmla="*/ 17602 h 77446"/>
                <a:gd name="connsiteX27" fmla="*/ -2697 w 328351"/>
                <a:gd name="connsiteY27" fmla="*/ 17022 h 77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28351" h="77446">
                  <a:moveTo>
                    <a:pt x="-2697" y="17022"/>
                  </a:moveTo>
                  <a:cubicBezTo>
                    <a:pt x="1376" y="14554"/>
                    <a:pt x="6103" y="14554"/>
                    <a:pt x="10546" y="13468"/>
                  </a:cubicBezTo>
                  <a:cubicBezTo>
                    <a:pt x="11422" y="13394"/>
                    <a:pt x="12262" y="13110"/>
                    <a:pt x="13014" y="12665"/>
                  </a:cubicBezTo>
                  <a:cubicBezTo>
                    <a:pt x="13496" y="11900"/>
                    <a:pt x="14248" y="12085"/>
                    <a:pt x="14977" y="12036"/>
                  </a:cubicBezTo>
                  <a:cubicBezTo>
                    <a:pt x="16482" y="11826"/>
                    <a:pt x="17914" y="11271"/>
                    <a:pt x="19432" y="11123"/>
                  </a:cubicBezTo>
                  <a:cubicBezTo>
                    <a:pt x="34070" y="8889"/>
                    <a:pt x="48757" y="7111"/>
                    <a:pt x="63482" y="5531"/>
                  </a:cubicBezTo>
                  <a:cubicBezTo>
                    <a:pt x="79884" y="3779"/>
                    <a:pt x="96324" y="2569"/>
                    <a:pt x="112764" y="1335"/>
                  </a:cubicBezTo>
                  <a:cubicBezTo>
                    <a:pt x="117096" y="1014"/>
                    <a:pt x="121564" y="1212"/>
                    <a:pt x="125834" y="27"/>
                  </a:cubicBezTo>
                  <a:cubicBezTo>
                    <a:pt x="136547" y="-825"/>
                    <a:pt x="147297" y="-343"/>
                    <a:pt x="158035" y="-1010"/>
                  </a:cubicBezTo>
                  <a:cubicBezTo>
                    <a:pt x="167785" y="-1615"/>
                    <a:pt x="177684" y="-2145"/>
                    <a:pt x="187446" y="-282"/>
                  </a:cubicBezTo>
                  <a:cubicBezTo>
                    <a:pt x="212933" y="1385"/>
                    <a:pt x="237765" y="6124"/>
                    <a:pt x="261499" y="15924"/>
                  </a:cubicBezTo>
                  <a:cubicBezTo>
                    <a:pt x="268534" y="18836"/>
                    <a:pt x="275064" y="22872"/>
                    <a:pt x="280803" y="27871"/>
                  </a:cubicBezTo>
                  <a:cubicBezTo>
                    <a:pt x="296847" y="41781"/>
                    <a:pt x="311843" y="56567"/>
                    <a:pt x="324605" y="73537"/>
                  </a:cubicBezTo>
                  <a:cubicBezTo>
                    <a:pt x="325012" y="74166"/>
                    <a:pt x="325358" y="74833"/>
                    <a:pt x="325654" y="75524"/>
                  </a:cubicBezTo>
                  <a:cubicBezTo>
                    <a:pt x="325321" y="75820"/>
                    <a:pt x="324864" y="75931"/>
                    <a:pt x="324420" y="75845"/>
                  </a:cubicBezTo>
                  <a:lnTo>
                    <a:pt x="323815" y="75561"/>
                  </a:lnTo>
                  <a:cubicBezTo>
                    <a:pt x="323432" y="75327"/>
                    <a:pt x="323062" y="75067"/>
                    <a:pt x="322717" y="74784"/>
                  </a:cubicBezTo>
                  <a:cubicBezTo>
                    <a:pt x="322531" y="74635"/>
                    <a:pt x="322359" y="74475"/>
                    <a:pt x="322174" y="74339"/>
                  </a:cubicBezTo>
                  <a:cubicBezTo>
                    <a:pt x="321803" y="74031"/>
                    <a:pt x="321446" y="73710"/>
                    <a:pt x="321100" y="73364"/>
                  </a:cubicBezTo>
                  <a:cubicBezTo>
                    <a:pt x="312324" y="62256"/>
                    <a:pt x="302747" y="51802"/>
                    <a:pt x="292429" y="42114"/>
                  </a:cubicBezTo>
                  <a:cubicBezTo>
                    <a:pt x="282247" y="32758"/>
                    <a:pt x="272361" y="22959"/>
                    <a:pt x="259105" y="17837"/>
                  </a:cubicBezTo>
                  <a:cubicBezTo>
                    <a:pt x="242566" y="11653"/>
                    <a:pt x="225423" y="7210"/>
                    <a:pt x="207959" y="4557"/>
                  </a:cubicBezTo>
                  <a:cubicBezTo>
                    <a:pt x="197160" y="2693"/>
                    <a:pt x="186200" y="1940"/>
                    <a:pt x="175252" y="2323"/>
                  </a:cubicBezTo>
                  <a:cubicBezTo>
                    <a:pt x="156591" y="3199"/>
                    <a:pt x="137880" y="1607"/>
                    <a:pt x="119219" y="4223"/>
                  </a:cubicBezTo>
                  <a:cubicBezTo>
                    <a:pt x="109197" y="5618"/>
                    <a:pt x="98941" y="5680"/>
                    <a:pt x="88783" y="6358"/>
                  </a:cubicBezTo>
                  <a:cubicBezTo>
                    <a:pt x="72084" y="7457"/>
                    <a:pt x="55459" y="9370"/>
                    <a:pt x="38883" y="11431"/>
                  </a:cubicBezTo>
                  <a:cubicBezTo>
                    <a:pt x="26492" y="12863"/>
                    <a:pt x="14174" y="14924"/>
                    <a:pt x="1993" y="17602"/>
                  </a:cubicBezTo>
                  <a:cubicBezTo>
                    <a:pt x="401" y="18046"/>
                    <a:pt x="-1290" y="18491"/>
                    <a:pt x="-2697" y="17022"/>
                  </a:cubicBezTo>
                  <a:close/>
                </a:path>
              </a:pathLst>
            </a:custGeom>
            <a:solidFill>
              <a:srgbClr val="7A9FB0"/>
            </a:solidFill>
            <a:ln w="1231" cap="flat">
              <a:noFill/>
              <a:prstDash val="solid"/>
              <a:miter/>
            </a:ln>
          </p:spPr>
          <p:txBody>
            <a:bodyPr rtlCol="0" anchor="ctr"/>
            <a:lstStyle/>
            <a:p>
              <a:endParaRPr lang="es-CO"/>
            </a:p>
          </p:txBody>
        </p:sp>
        <p:sp>
          <p:nvSpPr>
            <p:cNvPr id="821" name="Freeform: Shape 820">
              <a:extLst>
                <a:ext uri="{FF2B5EF4-FFF2-40B4-BE49-F238E27FC236}">
                  <a16:creationId xmlns:a16="http://schemas.microsoft.com/office/drawing/2014/main" id="{1D1520BC-8186-D7AD-48A0-CB710F5CB5C4}"/>
                </a:ext>
              </a:extLst>
            </p:cNvPr>
            <p:cNvSpPr/>
            <p:nvPr/>
          </p:nvSpPr>
          <p:spPr>
            <a:xfrm>
              <a:off x="-850957" y="6628383"/>
              <a:ext cx="62509" cy="2471"/>
            </a:xfrm>
            <a:custGeom>
              <a:avLst/>
              <a:gdLst>
                <a:gd name="connsiteX0" fmla="*/ 59812 w 62509"/>
                <a:gd name="connsiteY0" fmla="*/ -101 h 2471"/>
                <a:gd name="connsiteX1" fmla="*/ 49777 w 62509"/>
                <a:gd name="connsiteY1" fmla="*/ -101 h 2471"/>
                <a:gd name="connsiteX2" fmla="*/ -2208 w 62509"/>
                <a:gd name="connsiteY2" fmla="*/ 899 h 2471"/>
                <a:gd name="connsiteX3" fmla="*/ -2652 w 62509"/>
                <a:gd name="connsiteY3" fmla="*/ 652 h 2471"/>
                <a:gd name="connsiteX4" fmla="*/ -2331 w 62509"/>
                <a:gd name="connsiteY4" fmla="*/ -175 h 2471"/>
                <a:gd name="connsiteX5" fmla="*/ -2331 w 62509"/>
                <a:gd name="connsiteY5" fmla="*/ -175 h 2471"/>
                <a:gd name="connsiteX6" fmla="*/ 14763 w 62509"/>
                <a:gd name="connsiteY6" fmla="*/ -632 h 2471"/>
                <a:gd name="connsiteX7" fmla="*/ 20551 w 62509"/>
                <a:gd name="connsiteY7" fmla="*/ -1064 h 2471"/>
                <a:gd name="connsiteX8" fmla="*/ 26920 w 62509"/>
                <a:gd name="connsiteY8" fmla="*/ -1064 h 2471"/>
                <a:gd name="connsiteX9" fmla="*/ 56183 w 62509"/>
                <a:gd name="connsiteY9" fmla="*/ -1064 h 2471"/>
                <a:gd name="connsiteX10" fmla="*/ 59799 w 62509"/>
                <a:gd name="connsiteY10" fmla="*/ -1064 h 2471"/>
                <a:gd name="connsiteX11" fmla="*/ 59812 w 62509"/>
                <a:gd name="connsiteY11" fmla="*/ -101 h 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509" h="2471">
                  <a:moveTo>
                    <a:pt x="59812" y="-101"/>
                  </a:moveTo>
                  <a:cubicBezTo>
                    <a:pt x="56467" y="-101"/>
                    <a:pt x="53122" y="-2"/>
                    <a:pt x="49777" y="-101"/>
                  </a:cubicBezTo>
                  <a:cubicBezTo>
                    <a:pt x="32437" y="-373"/>
                    <a:pt x="15121" y="676"/>
                    <a:pt x="-2208" y="899"/>
                  </a:cubicBezTo>
                  <a:lnTo>
                    <a:pt x="-2652" y="652"/>
                  </a:lnTo>
                  <a:cubicBezTo>
                    <a:pt x="-2775" y="331"/>
                    <a:pt x="-2640" y="-27"/>
                    <a:pt x="-2331" y="-175"/>
                  </a:cubicBezTo>
                  <a:lnTo>
                    <a:pt x="-2331" y="-175"/>
                  </a:lnTo>
                  <a:cubicBezTo>
                    <a:pt x="3346" y="-1212"/>
                    <a:pt x="9073" y="-311"/>
                    <a:pt x="14763" y="-632"/>
                  </a:cubicBezTo>
                  <a:cubicBezTo>
                    <a:pt x="16688" y="-743"/>
                    <a:pt x="18675" y="-163"/>
                    <a:pt x="20551" y="-1064"/>
                  </a:cubicBezTo>
                  <a:lnTo>
                    <a:pt x="26920" y="-1064"/>
                  </a:lnTo>
                  <a:cubicBezTo>
                    <a:pt x="36658" y="-1743"/>
                    <a:pt x="46445" y="-1743"/>
                    <a:pt x="56183" y="-1064"/>
                  </a:cubicBezTo>
                  <a:lnTo>
                    <a:pt x="59799" y="-1064"/>
                  </a:lnTo>
                  <a:cubicBezTo>
                    <a:pt x="59799" y="-706"/>
                    <a:pt x="59799" y="-397"/>
                    <a:pt x="59812" y="-101"/>
                  </a:cubicBezTo>
                  <a:close/>
                </a:path>
              </a:pathLst>
            </a:custGeom>
            <a:solidFill>
              <a:srgbClr val="36474E"/>
            </a:solidFill>
            <a:ln w="1231" cap="flat">
              <a:noFill/>
              <a:prstDash val="solid"/>
              <a:miter/>
            </a:ln>
          </p:spPr>
          <p:txBody>
            <a:bodyPr rtlCol="0" anchor="ctr"/>
            <a:lstStyle/>
            <a:p>
              <a:endParaRPr lang="es-CO"/>
            </a:p>
          </p:txBody>
        </p:sp>
        <p:sp>
          <p:nvSpPr>
            <p:cNvPr id="822" name="Freeform: Shape 821">
              <a:extLst>
                <a:ext uri="{FF2B5EF4-FFF2-40B4-BE49-F238E27FC236}">
                  <a16:creationId xmlns:a16="http://schemas.microsoft.com/office/drawing/2014/main" id="{E2E498BB-9CB2-D975-F92A-C410243BE9DA}"/>
                </a:ext>
              </a:extLst>
            </p:cNvPr>
            <p:cNvSpPr/>
            <p:nvPr/>
          </p:nvSpPr>
          <p:spPr>
            <a:xfrm>
              <a:off x="-651507" y="6705685"/>
              <a:ext cx="16867" cy="25647"/>
            </a:xfrm>
            <a:custGeom>
              <a:avLst/>
              <a:gdLst>
                <a:gd name="connsiteX0" fmla="*/ -2541 w 16867"/>
                <a:gd name="connsiteY0" fmla="*/ -1474 h 25647"/>
                <a:gd name="connsiteX1" fmla="*/ -1442 w 16867"/>
                <a:gd name="connsiteY1" fmla="*/ -1573 h 25647"/>
                <a:gd name="connsiteX2" fmla="*/ 14171 w 16867"/>
                <a:gd name="connsiteY2" fmla="*/ 23988 h 25647"/>
                <a:gd name="connsiteX3" fmla="*/ 13035 w 16867"/>
                <a:gd name="connsiteY3" fmla="*/ 24074 h 25647"/>
                <a:gd name="connsiteX4" fmla="*/ 10826 w 16867"/>
                <a:gd name="connsiteY4" fmla="*/ 21927 h 25647"/>
                <a:gd name="connsiteX5" fmla="*/ -1516 w 16867"/>
                <a:gd name="connsiteY5" fmla="*/ 2278 h 25647"/>
                <a:gd name="connsiteX6" fmla="*/ -2541 w 16867"/>
                <a:gd name="connsiteY6" fmla="*/ -1474 h 25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67" h="25647">
                  <a:moveTo>
                    <a:pt x="-2541" y="-1474"/>
                  </a:moveTo>
                  <a:lnTo>
                    <a:pt x="-1442" y="-1573"/>
                  </a:lnTo>
                  <a:cubicBezTo>
                    <a:pt x="5037" y="6166"/>
                    <a:pt x="10974" y="14238"/>
                    <a:pt x="14171" y="23988"/>
                  </a:cubicBezTo>
                  <a:lnTo>
                    <a:pt x="13035" y="24074"/>
                  </a:lnTo>
                  <a:cubicBezTo>
                    <a:pt x="11998" y="23741"/>
                    <a:pt x="11184" y="22951"/>
                    <a:pt x="10826" y="21927"/>
                  </a:cubicBezTo>
                  <a:cubicBezTo>
                    <a:pt x="7641" y="14793"/>
                    <a:pt x="3112" y="8523"/>
                    <a:pt x="-1516" y="2278"/>
                  </a:cubicBezTo>
                  <a:cubicBezTo>
                    <a:pt x="-2269" y="1180"/>
                    <a:pt x="-3034" y="32"/>
                    <a:pt x="-2541" y="-1474"/>
                  </a:cubicBezTo>
                  <a:close/>
                </a:path>
              </a:pathLst>
            </a:custGeom>
            <a:solidFill>
              <a:srgbClr val="7AA0B1"/>
            </a:solidFill>
            <a:ln w="1231" cap="flat">
              <a:noFill/>
              <a:prstDash val="solid"/>
              <a:miter/>
            </a:ln>
          </p:spPr>
          <p:txBody>
            <a:bodyPr rtlCol="0" anchor="ctr"/>
            <a:lstStyle/>
            <a:p>
              <a:endParaRPr lang="es-CO"/>
            </a:p>
          </p:txBody>
        </p:sp>
        <p:sp>
          <p:nvSpPr>
            <p:cNvPr id="823" name="Freeform: Shape 822">
              <a:extLst>
                <a:ext uri="{FF2B5EF4-FFF2-40B4-BE49-F238E27FC236}">
                  <a16:creationId xmlns:a16="http://schemas.microsoft.com/office/drawing/2014/main" id="{AFFC46AE-AA9B-420F-0B7E-FE3E1FE1A98F}"/>
                </a:ext>
              </a:extLst>
            </p:cNvPr>
            <p:cNvSpPr/>
            <p:nvPr/>
          </p:nvSpPr>
          <p:spPr>
            <a:xfrm>
              <a:off x="-960411" y="6630278"/>
              <a:ext cx="109944" cy="11877"/>
            </a:xfrm>
            <a:custGeom>
              <a:avLst/>
              <a:gdLst>
                <a:gd name="connsiteX0" fmla="*/ 107247 w 109944"/>
                <a:gd name="connsiteY0" fmla="*/ -935 h 11877"/>
                <a:gd name="connsiteX1" fmla="*/ 95991 w 109944"/>
                <a:gd name="connsiteY1" fmla="*/ 410 h 11877"/>
                <a:gd name="connsiteX2" fmla="*/ 74577 w 109944"/>
                <a:gd name="connsiteY2" fmla="*/ 1645 h 11877"/>
                <a:gd name="connsiteX3" fmla="*/ 48659 w 109944"/>
                <a:gd name="connsiteY3" fmla="*/ 3953 h 11877"/>
                <a:gd name="connsiteX4" fmla="*/ 14248 w 109944"/>
                <a:gd name="connsiteY4" fmla="*/ 8013 h 11877"/>
                <a:gd name="connsiteX5" fmla="*/ 252 w 109944"/>
                <a:gd name="connsiteY5" fmla="*/ 9976 h 11877"/>
                <a:gd name="connsiteX6" fmla="*/ -2697 w 109944"/>
                <a:gd name="connsiteY6" fmla="*/ 9790 h 11877"/>
                <a:gd name="connsiteX7" fmla="*/ 12397 w 109944"/>
                <a:gd name="connsiteY7" fmla="*/ 7087 h 11877"/>
                <a:gd name="connsiteX8" fmla="*/ 38501 w 109944"/>
                <a:gd name="connsiteY8" fmla="*/ 3656 h 11877"/>
                <a:gd name="connsiteX9" fmla="*/ 58841 w 109944"/>
                <a:gd name="connsiteY9" fmla="*/ 1571 h 11877"/>
                <a:gd name="connsiteX10" fmla="*/ 83315 w 109944"/>
                <a:gd name="connsiteY10" fmla="*/ -231 h 11877"/>
                <a:gd name="connsiteX11" fmla="*/ 106864 w 109944"/>
                <a:gd name="connsiteY11" fmla="*/ -1379 h 11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944" h="11877">
                  <a:moveTo>
                    <a:pt x="107247" y="-935"/>
                  </a:moveTo>
                  <a:cubicBezTo>
                    <a:pt x="103544" y="386"/>
                    <a:pt x="99718" y="299"/>
                    <a:pt x="95991" y="410"/>
                  </a:cubicBezTo>
                  <a:cubicBezTo>
                    <a:pt x="88845" y="731"/>
                    <a:pt x="81723" y="1546"/>
                    <a:pt x="74577" y="1645"/>
                  </a:cubicBezTo>
                  <a:cubicBezTo>
                    <a:pt x="65938" y="1817"/>
                    <a:pt x="57298" y="3064"/>
                    <a:pt x="48659" y="3953"/>
                  </a:cubicBezTo>
                  <a:cubicBezTo>
                    <a:pt x="37168" y="5187"/>
                    <a:pt x="25714" y="6606"/>
                    <a:pt x="14248" y="8013"/>
                  </a:cubicBezTo>
                  <a:cubicBezTo>
                    <a:pt x="9571" y="8593"/>
                    <a:pt x="4918" y="9321"/>
                    <a:pt x="252" y="9976"/>
                  </a:cubicBezTo>
                  <a:cubicBezTo>
                    <a:pt x="-685" y="10469"/>
                    <a:pt x="-1833" y="10408"/>
                    <a:pt x="-2697" y="9790"/>
                  </a:cubicBezTo>
                  <a:cubicBezTo>
                    <a:pt x="2165" y="7988"/>
                    <a:pt x="7349" y="7840"/>
                    <a:pt x="12397" y="7087"/>
                  </a:cubicBezTo>
                  <a:cubicBezTo>
                    <a:pt x="21037" y="5853"/>
                    <a:pt x="29787" y="4693"/>
                    <a:pt x="38501" y="3656"/>
                  </a:cubicBezTo>
                  <a:cubicBezTo>
                    <a:pt x="45265" y="2854"/>
                    <a:pt x="52077" y="2496"/>
                    <a:pt x="58841" y="1571"/>
                  </a:cubicBezTo>
                  <a:cubicBezTo>
                    <a:pt x="66974" y="460"/>
                    <a:pt x="75207" y="1064"/>
                    <a:pt x="83315" y="-231"/>
                  </a:cubicBezTo>
                  <a:cubicBezTo>
                    <a:pt x="91177" y="-231"/>
                    <a:pt x="98953" y="-2182"/>
                    <a:pt x="106864" y="-1379"/>
                  </a:cubicBezTo>
                  <a:close/>
                </a:path>
              </a:pathLst>
            </a:custGeom>
            <a:solidFill>
              <a:srgbClr val="36474E"/>
            </a:solidFill>
            <a:ln w="1231" cap="flat">
              <a:noFill/>
              <a:prstDash val="solid"/>
              <a:miter/>
            </a:ln>
          </p:spPr>
          <p:txBody>
            <a:bodyPr rtlCol="0" anchor="ctr"/>
            <a:lstStyle/>
            <a:p>
              <a:endParaRPr lang="es-CO"/>
            </a:p>
          </p:txBody>
        </p:sp>
        <p:sp>
          <p:nvSpPr>
            <p:cNvPr id="824" name="Freeform: Shape 823">
              <a:extLst>
                <a:ext uri="{FF2B5EF4-FFF2-40B4-BE49-F238E27FC236}">
                  <a16:creationId xmlns:a16="http://schemas.microsoft.com/office/drawing/2014/main" id="{157ED6FE-CAE6-EEE3-1354-D775EA674660}"/>
                </a:ext>
              </a:extLst>
            </p:cNvPr>
            <p:cNvSpPr/>
            <p:nvPr/>
          </p:nvSpPr>
          <p:spPr>
            <a:xfrm>
              <a:off x="-821352" y="6627958"/>
              <a:ext cx="29263" cy="921"/>
            </a:xfrm>
            <a:custGeom>
              <a:avLst/>
              <a:gdLst>
                <a:gd name="connsiteX0" fmla="*/ 26566 w 29263"/>
                <a:gd name="connsiteY0" fmla="*/ -652 h 921"/>
                <a:gd name="connsiteX1" fmla="*/ -2697 w 29263"/>
                <a:gd name="connsiteY1" fmla="*/ -652 h 921"/>
                <a:gd name="connsiteX2" fmla="*/ 191 w 29263"/>
                <a:gd name="connsiteY2" fmla="*/ -1516 h 921"/>
                <a:gd name="connsiteX3" fmla="*/ 23641 w 29263"/>
                <a:gd name="connsiteY3" fmla="*/ -1516 h 921"/>
                <a:gd name="connsiteX4" fmla="*/ 26566 w 29263"/>
                <a:gd name="connsiteY4" fmla="*/ -652 h 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3" h="921">
                  <a:moveTo>
                    <a:pt x="26566" y="-652"/>
                  </a:moveTo>
                  <a:lnTo>
                    <a:pt x="-2697" y="-652"/>
                  </a:lnTo>
                  <a:cubicBezTo>
                    <a:pt x="-1932" y="-1392"/>
                    <a:pt x="-858" y="-1713"/>
                    <a:pt x="191" y="-1516"/>
                  </a:cubicBezTo>
                  <a:lnTo>
                    <a:pt x="23641" y="-1516"/>
                  </a:lnTo>
                  <a:cubicBezTo>
                    <a:pt x="24703" y="-1713"/>
                    <a:pt x="25789" y="-1392"/>
                    <a:pt x="26566" y="-652"/>
                  </a:cubicBezTo>
                  <a:close/>
                </a:path>
              </a:pathLst>
            </a:custGeom>
            <a:solidFill>
              <a:srgbClr val="141A1D"/>
            </a:solidFill>
            <a:ln w="1231" cap="flat">
              <a:noFill/>
              <a:prstDash val="solid"/>
              <a:miter/>
            </a:ln>
          </p:spPr>
          <p:txBody>
            <a:bodyPr rtlCol="0" anchor="ctr"/>
            <a:lstStyle/>
            <a:p>
              <a:endParaRPr lang="es-CO"/>
            </a:p>
          </p:txBody>
        </p:sp>
        <p:sp>
          <p:nvSpPr>
            <p:cNvPr id="825" name="Freeform: Shape 824">
              <a:extLst>
                <a:ext uri="{FF2B5EF4-FFF2-40B4-BE49-F238E27FC236}">
                  <a16:creationId xmlns:a16="http://schemas.microsoft.com/office/drawing/2014/main" id="{D4F3BD7A-D00A-E220-0CCF-702D9E1435D0}"/>
                </a:ext>
              </a:extLst>
            </p:cNvPr>
            <p:cNvSpPr/>
            <p:nvPr/>
          </p:nvSpPr>
          <p:spPr>
            <a:xfrm>
              <a:off x="-874374" y="6629745"/>
              <a:ext cx="23758" cy="2005"/>
            </a:xfrm>
            <a:custGeom>
              <a:avLst/>
              <a:gdLst>
                <a:gd name="connsiteX0" fmla="*/ 20852 w 23758"/>
                <a:gd name="connsiteY0" fmla="*/ -809 h 2005"/>
                <a:gd name="connsiteX1" fmla="*/ -2697 w 23758"/>
                <a:gd name="connsiteY1" fmla="*/ 339 h 2005"/>
                <a:gd name="connsiteX2" fmla="*/ -1155 w 23758"/>
                <a:gd name="connsiteY2" fmla="*/ -464 h 2005"/>
                <a:gd name="connsiteX3" fmla="*/ 21061 w 23758"/>
                <a:gd name="connsiteY3" fmla="*/ -1476 h 2005"/>
                <a:gd name="connsiteX4" fmla="*/ 20852 w 23758"/>
                <a:gd name="connsiteY4" fmla="*/ -809 h 2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8" h="2005">
                  <a:moveTo>
                    <a:pt x="20852" y="-809"/>
                  </a:moveTo>
                  <a:cubicBezTo>
                    <a:pt x="12990" y="-612"/>
                    <a:pt x="5190" y="808"/>
                    <a:pt x="-2697" y="339"/>
                  </a:cubicBezTo>
                  <a:cubicBezTo>
                    <a:pt x="-2179" y="55"/>
                    <a:pt x="-1648" y="-488"/>
                    <a:pt x="-1155" y="-464"/>
                  </a:cubicBezTo>
                  <a:cubicBezTo>
                    <a:pt x="6251" y="-93"/>
                    <a:pt x="13656" y="-2019"/>
                    <a:pt x="21061" y="-1476"/>
                  </a:cubicBezTo>
                  <a:cubicBezTo>
                    <a:pt x="21061" y="-1241"/>
                    <a:pt x="20987" y="-1007"/>
                    <a:pt x="20852" y="-809"/>
                  </a:cubicBezTo>
                  <a:close/>
                </a:path>
              </a:pathLst>
            </a:custGeom>
            <a:solidFill>
              <a:srgbClr val="141A1D"/>
            </a:solidFill>
            <a:ln w="1231" cap="flat">
              <a:noFill/>
              <a:prstDash val="solid"/>
              <a:miter/>
            </a:ln>
          </p:spPr>
          <p:txBody>
            <a:bodyPr rtlCol="0" anchor="ctr"/>
            <a:lstStyle/>
            <a:p>
              <a:endParaRPr lang="es-CO"/>
            </a:p>
          </p:txBody>
        </p:sp>
        <p:sp>
          <p:nvSpPr>
            <p:cNvPr id="826" name="Freeform: Shape 825">
              <a:extLst>
                <a:ext uri="{FF2B5EF4-FFF2-40B4-BE49-F238E27FC236}">
                  <a16:creationId xmlns:a16="http://schemas.microsoft.com/office/drawing/2014/main" id="{0E3D254C-B114-3889-4EFF-5595358DFC30}"/>
                </a:ext>
              </a:extLst>
            </p:cNvPr>
            <p:cNvSpPr/>
            <p:nvPr/>
          </p:nvSpPr>
          <p:spPr>
            <a:xfrm>
              <a:off x="-850603" y="6628900"/>
              <a:ext cx="22882" cy="941"/>
            </a:xfrm>
            <a:custGeom>
              <a:avLst/>
              <a:gdLst>
                <a:gd name="connsiteX0" fmla="*/ 20185 w 22882"/>
                <a:gd name="connsiteY0" fmla="*/ -1520 h 941"/>
                <a:gd name="connsiteX1" fmla="*/ 16310 w 22882"/>
                <a:gd name="connsiteY1" fmla="*/ -767 h 941"/>
                <a:gd name="connsiteX2" fmla="*/ -2697 w 22882"/>
                <a:gd name="connsiteY2" fmla="*/ -631 h 941"/>
                <a:gd name="connsiteX3" fmla="*/ 1104 w 22882"/>
                <a:gd name="connsiteY3" fmla="*/ -1532 h 941"/>
                <a:gd name="connsiteX4" fmla="*/ 20185 w 22882"/>
                <a:gd name="connsiteY4" fmla="*/ -1520 h 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82" h="941">
                  <a:moveTo>
                    <a:pt x="20185" y="-1520"/>
                  </a:moveTo>
                  <a:cubicBezTo>
                    <a:pt x="19062" y="-433"/>
                    <a:pt x="17630" y="-791"/>
                    <a:pt x="16310" y="-767"/>
                  </a:cubicBezTo>
                  <a:cubicBezTo>
                    <a:pt x="9978" y="-693"/>
                    <a:pt x="3634" y="-668"/>
                    <a:pt x="-2697" y="-631"/>
                  </a:cubicBezTo>
                  <a:cubicBezTo>
                    <a:pt x="-1660" y="-1865"/>
                    <a:pt x="-229" y="-1532"/>
                    <a:pt x="1104" y="-1532"/>
                  </a:cubicBezTo>
                  <a:cubicBezTo>
                    <a:pt x="7460" y="-1557"/>
                    <a:pt x="13817" y="-1532"/>
                    <a:pt x="20185" y="-1520"/>
                  </a:cubicBezTo>
                  <a:close/>
                </a:path>
              </a:pathLst>
            </a:custGeom>
            <a:solidFill>
              <a:srgbClr val="141A1D"/>
            </a:solidFill>
            <a:ln w="1231" cap="flat">
              <a:noFill/>
              <a:prstDash val="solid"/>
              <a:miter/>
            </a:ln>
          </p:spPr>
          <p:txBody>
            <a:bodyPr rtlCol="0" anchor="ctr"/>
            <a:lstStyle/>
            <a:p>
              <a:endParaRPr lang="es-CO"/>
            </a:p>
          </p:txBody>
        </p:sp>
        <p:sp>
          <p:nvSpPr>
            <p:cNvPr id="827" name="Freeform: Shape 826">
              <a:extLst>
                <a:ext uri="{FF2B5EF4-FFF2-40B4-BE49-F238E27FC236}">
                  <a16:creationId xmlns:a16="http://schemas.microsoft.com/office/drawing/2014/main" id="{A952F669-F853-564B-49FC-0D5FF23947ED}"/>
                </a:ext>
              </a:extLst>
            </p:cNvPr>
            <p:cNvSpPr/>
            <p:nvPr/>
          </p:nvSpPr>
          <p:spPr>
            <a:xfrm>
              <a:off x="-965015" y="6641701"/>
              <a:ext cx="4124" cy="1113"/>
            </a:xfrm>
            <a:custGeom>
              <a:avLst/>
              <a:gdLst>
                <a:gd name="connsiteX0" fmla="*/ 1079 w 4124"/>
                <a:gd name="connsiteY0" fmla="*/ -670 h 1113"/>
                <a:gd name="connsiteX1" fmla="*/ -562 w 4124"/>
                <a:gd name="connsiteY1" fmla="*/ -460 h 1113"/>
                <a:gd name="connsiteX2" fmla="*/ -2697 w 4124"/>
                <a:gd name="connsiteY2" fmla="*/ -744 h 1113"/>
                <a:gd name="connsiteX3" fmla="*/ 1117 w 4124"/>
                <a:gd name="connsiteY3" fmla="*/ -1496 h 1113"/>
                <a:gd name="connsiteX4" fmla="*/ 1388 w 4124"/>
                <a:gd name="connsiteY4" fmla="*/ -929 h 1113"/>
                <a:gd name="connsiteX5" fmla="*/ 1079 w 4124"/>
                <a:gd name="connsiteY5" fmla="*/ -670 h 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4" h="1113">
                  <a:moveTo>
                    <a:pt x="1079" y="-670"/>
                  </a:moveTo>
                  <a:lnTo>
                    <a:pt x="-562" y="-460"/>
                  </a:lnTo>
                  <a:lnTo>
                    <a:pt x="-2697" y="-744"/>
                  </a:lnTo>
                  <a:cubicBezTo>
                    <a:pt x="-1574" y="-1768"/>
                    <a:pt x="-229" y="-1595"/>
                    <a:pt x="1117" y="-1496"/>
                  </a:cubicBezTo>
                  <a:cubicBezTo>
                    <a:pt x="1400" y="-1299"/>
                    <a:pt x="1487" y="-1114"/>
                    <a:pt x="1388" y="-929"/>
                  </a:cubicBezTo>
                  <a:cubicBezTo>
                    <a:pt x="1289" y="-744"/>
                    <a:pt x="1178" y="-670"/>
                    <a:pt x="1079" y="-670"/>
                  </a:cubicBezTo>
                  <a:close/>
                </a:path>
              </a:pathLst>
            </a:custGeom>
            <a:solidFill>
              <a:srgbClr val="36474E"/>
            </a:solidFill>
            <a:ln w="1231" cap="flat">
              <a:noFill/>
              <a:prstDash val="solid"/>
              <a:miter/>
            </a:ln>
          </p:spPr>
          <p:txBody>
            <a:bodyPr rtlCol="0" anchor="ctr"/>
            <a:lstStyle/>
            <a:p>
              <a:endParaRPr lang="es-CO"/>
            </a:p>
          </p:txBody>
        </p:sp>
        <p:sp>
          <p:nvSpPr>
            <p:cNvPr id="828" name="Freeform: Shape 827">
              <a:extLst>
                <a:ext uri="{FF2B5EF4-FFF2-40B4-BE49-F238E27FC236}">
                  <a16:creationId xmlns:a16="http://schemas.microsoft.com/office/drawing/2014/main" id="{F58CDAA7-BBB9-9173-27AF-9D5AC1F95BAF}"/>
                </a:ext>
              </a:extLst>
            </p:cNvPr>
            <p:cNvSpPr/>
            <p:nvPr/>
          </p:nvSpPr>
          <p:spPr>
            <a:xfrm>
              <a:off x="-961238" y="6641676"/>
              <a:ext cx="3764" cy="1018"/>
            </a:xfrm>
            <a:custGeom>
              <a:avLst/>
              <a:gdLst>
                <a:gd name="connsiteX0" fmla="*/ -2697 w 3764"/>
                <a:gd name="connsiteY0" fmla="*/ -645 h 1018"/>
                <a:gd name="connsiteX1" fmla="*/ -2697 w 3764"/>
                <a:gd name="connsiteY1" fmla="*/ -1472 h 1018"/>
                <a:gd name="connsiteX2" fmla="*/ -1883 w 3764"/>
                <a:gd name="connsiteY2" fmla="*/ -1571 h 1018"/>
                <a:gd name="connsiteX3" fmla="*/ 1067 w 3764"/>
                <a:gd name="connsiteY3" fmla="*/ -1385 h 1018"/>
                <a:gd name="connsiteX4" fmla="*/ -2697 w 3764"/>
                <a:gd name="connsiteY4" fmla="*/ -645 h 10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4" h="1018">
                  <a:moveTo>
                    <a:pt x="-2697" y="-645"/>
                  </a:moveTo>
                  <a:lnTo>
                    <a:pt x="-2697" y="-1472"/>
                  </a:lnTo>
                  <a:cubicBezTo>
                    <a:pt x="-2438" y="-1546"/>
                    <a:pt x="-2154" y="-1583"/>
                    <a:pt x="-1883" y="-1571"/>
                  </a:cubicBezTo>
                  <a:lnTo>
                    <a:pt x="1067" y="-1385"/>
                  </a:lnTo>
                  <a:cubicBezTo>
                    <a:pt x="-44" y="-657"/>
                    <a:pt x="-1389" y="-398"/>
                    <a:pt x="-2697" y="-645"/>
                  </a:cubicBezTo>
                  <a:close/>
                </a:path>
              </a:pathLst>
            </a:custGeom>
            <a:solidFill>
              <a:srgbClr val="4A646E"/>
            </a:solidFill>
            <a:ln w="1231" cap="flat">
              <a:noFill/>
              <a:prstDash val="solid"/>
              <a:miter/>
            </a:ln>
          </p:spPr>
          <p:txBody>
            <a:bodyPr rtlCol="0" anchor="ctr"/>
            <a:lstStyle/>
            <a:p>
              <a:endParaRPr lang="es-CO"/>
            </a:p>
          </p:txBody>
        </p:sp>
        <p:sp>
          <p:nvSpPr>
            <p:cNvPr id="829" name="Freeform: Shape 828">
              <a:extLst>
                <a:ext uri="{FF2B5EF4-FFF2-40B4-BE49-F238E27FC236}">
                  <a16:creationId xmlns:a16="http://schemas.microsoft.com/office/drawing/2014/main" id="{833B9FD6-E75C-0CF4-A549-A719E7C22222}"/>
                </a:ext>
              </a:extLst>
            </p:cNvPr>
            <p:cNvSpPr/>
            <p:nvPr/>
          </p:nvSpPr>
          <p:spPr>
            <a:xfrm>
              <a:off x="-1017712" y="6631125"/>
              <a:ext cx="390131" cy="188045"/>
            </a:xfrm>
            <a:custGeom>
              <a:avLst/>
              <a:gdLst>
                <a:gd name="connsiteX0" fmla="*/ 363663 w 390131"/>
                <a:gd name="connsiteY0" fmla="*/ 73085 h 188045"/>
                <a:gd name="connsiteX1" fmla="*/ 368020 w 390131"/>
                <a:gd name="connsiteY1" fmla="*/ 79442 h 188045"/>
                <a:gd name="connsiteX2" fmla="*/ 379239 w 390131"/>
                <a:gd name="connsiteY2" fmla="*/ 98634 h 188045"/>
                <a:gd name="connsiteX3" fmla="*/ 387435 w 390131"/>
                <a:gd name="connsiteY3" fmla="*/ 125083 h 188045"/>
                <a:gd name="connsiteX4" fmla="*/ 373340 w 390131"/>
                <a:gd name="connsiteY4" fmla="*/ 137215 h 188045"/>
                <a:gd name="connsiteX5" fmla="*/ 350766 w 390131"/>
                <a:gd name="connsiteY5" fmla="*/ 150150 h 188045"/>
                <a:gd name="connsiteX6" fmla="*/ 301990 w 390131"/>
                <a:gd name="connsiteY6" fmla="*/ 167812 h 188045"/>
                <a:gd name="connsiteX7" fmla="*/ 247684 w 390131"/>
                <a:gd name="connsiteY7" fmla="*/ 177438 h 188045"/>
                <a:gd name="connsiteX8" fmla="*/ 222000 w 390131"/>
                <a:gd name="connsiteY8" fmla="*/ 181363 h 188045"/>
                <a:gd name="connsiteX9" fmla="*/ 199784 w 390131"/>
                <a:gd name="connsiteY9" fmla="*/ 183548 h 188045"/>
                <a:gd name="connsiteX10" fmla="*/ 180752 w 390131"/>
                <a:gd name="connsiteY10" fmla="*/ 185609 h 188045"/>
                <a:gd name="connsiteX11" fmla="*/ 155266 w 390131"/>
                <a:gd name="connsiteY11" fmla="*/ 185819 h 188045"/>
                <a:gd name="connsiteX12" fmla="*/ 134407 w 390131"/>
                <a:gd name="connsiteY12" fmla="*/ 183671 h 188045"/>
                <a:gd name="connsiteX13" fmla="*/ 88741 w 390131"/>
                <a:gd name="connsiteY13" fmla="*/ 168404 h 188045"/>
                <a:gd name="connsiteX14" fmla="*/ 42718 w 390131"/>
                <a:gd name="connsiteY14" fmla="*/ 133500 h 188045"/>
                <a:gd name="connsiteX15" fmla="*/ 22698 w 390131"/>
                <a:gd name="connsiteY15" fmla="*/ 112864 h 188045"/>
                <a:gd name="connsiteX16" fmla="*/ -1788 w 390131"/>
                <a:gd name="connsiteY16" fmla="*/ 55695 h 188045"/>
                <a:gd name="connsiteX17" fmla="*/ -2615 w 390131"/>
                <a:gd name="connsiteY17" fmla="*/ 40650 h 188045"/>
                <a:gd name="connsiteX18" fmla="*/ -258 w 390131"/>
                <a:gd name="connsiteY18" fmla="*/ 34479 h 188045"/>
                <a:gd name="connsiteX19" fmla="*/ 36374 w 390131"/>
                <a:gd name="connsiteY19" fmla="*/ 14435 h 188045"/>
                <a:gd name="connsiteX20" fmla="*/ 52851 w 390131"/>
                <a:gd name="connsiteY20" fmla="*/ 11288 h 188045"/>
                <a:gd name="connsiteX21" fmla="*/ 74869 w 390131"/>
                <a:gd name="connsiteY21" fmla="*/ 8018 h 188045"/>
                <a:gd name="connsiteX22" fmla="*/ 100084 w 390131"/>
                <a:gd name="connsiteY22" fmla="*/ 4747 h 188045"/>
                <a:gd name="connsiteX23" fmla="*/ 114129 w 390131"/>
                <a:gd name="connsiteY23" fmla="*/ 3587 h 188045"/>
                <a:gd name="connsiteX24" fmla="*/ 142245 w 390131"/>
                <a:gd name="connsiteY24" fmla="*/ 1464 h 188045"/>
                <a:gd name="connsiteX25" fmla="*/ 155821 w 390131"/>
                <a:gd name="connsiteY25" fmla="*/ 785 h 188045"/>
                <a:gd name="connsiteX26" fmla="*/ 165288 w 390131"/>
                <a:gd name="connsiteY26" fmla="*/ -363 h 188045"/>
                <a:gd name="connsiteX27" fmla="*/ 178013 w 390131"/>
                <a:gd name="connsiteY27" fmla="*/ -1029 h 188045"/>
                <a:gd name="connsiteX28" fmla="*/ 206264 w 390131"/>
                <a:gd name="connsiteY28" fmla="*/ -1288 h 188045"/>
                <a:gd name="connsiteX29" fmla="*/ 231232 w 390131"/>
                <a:gd name="connsiteY29" fmla="*/ -857 h 188045"/>
                <a:gd name="connsiteX30" fmla="*/ 260458 w 390131"/>
                <a:gd name="connsiteY30" fmla="*/ 3056 h 188045"/>
                <a:gd name="connsiteX31" fmla="*/ 284723 w 390131"/>
                <a:gd name="connsiteY31" fmla="*/ 9227 h 188045"/>
                <a:gd name="connsiteX32" fmla="*/ 314011 w 390131"/>
                <a:gd name="connsiteY32" fmla="*/ 22655 h 188045"/>
                <a:gd name="connsiteX33" fmla="*/ 321416 w 390131"/>
                <a:gd name="connsiteY33" fmla="*/ 28641 h 188045"/>
                <a:gd name="connsiteX34" fmla="*/ 347952 w 390131"/>
                <a:gd name="connsiteY34" fmla="*/ 54362 h 188045"/>
                <a:gd name="connsiteX35" fmla="*/ 361825 w 390131"/>
                <a:gd name="connsiteY35" fmla="*/ 71234 h 188045"/>
                <a:gd name="connsiteX36" fmla="*/ 362701 w 390131"/>
                <a:gd name="connsiteY36" fmla="*/ 72160 h 188045"/>
                <a:gd name="connsiteX37" fmla="*/ 362701 w 390131"/>
                <a:gd name="connsiteY37" fmla="*/ 72160 h 188045"/>
                <a:gd name="connsiteX38" fmla="*/ 363614 w 390131"/>
                <a:gd name="connsiteY38" fmla="*/ 73110 h 188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0131" h="188045">
                  <a:moveTo>
                    <a:pt x="363663" y="73085"/>
                  </a:moveTo>
                  <a:cubicBezTo>
                    <a:pt x="364614" y="75554"/>
                    <a:pt x="366465" y="77430"/>
                    <a:pt x="368020" y="79442"/>
                  </a:cubicBezTo>
                  <a:cubicBezTo>
                    <a:pt x="372451" y="85403"/>
                    <a:pt x="376216" y="91846"/>
                    <a:pt x="379239" y="98634"/>
                  </a:cubicBezTo>
                  <a:cubicBezTo>
                    <a:pt x="382757" y="107187"/>
                    <a:pt x="385509" y="116036"/>
                    <a:pt x="387435" y="125083"/>
                  </a:cubicBezTo>
                  <a:cubicBezTo>
                    <a:pt x="383547" y="130020"/>
                    <a:pt x="378351" y="133562"/>
                    <a:pt x="373340" y="137215"/>
                  </a:cubicBezTo>
                  <a:cubicBezTo>
                    <a:pt x="366293" y="142350"/>
                    <a:pt x="358455" y="146139"/>
                    <a:pt x="350766" y="150150"/>
                  </a:cubicBezTo>
                  <a:cubicBezTo>
                    <a:pt x="335400" y="158246"/>
                    <a:pt x="318985" y="164195"/>
                    <a:pt x="301990" y="167812"/>
                  </a:cubicBezTo>
                  <a:cubicBezTo>
                    <a:pt x="283995" y="171625"/>
                    <a:pt x="265951" y="175131"/>
                    <a:pt x="247684" y="177438"/>
                  </a:cubicBezTo>
                  <a:cubicBezTo>
                    <a:pt x="239106" y="178525"/>
                    <a:pt x="230640" y="180512"/>
                    <a:pt x="222000" y="181363"/>
                  </a:cubicBezTo>
                  <a:cubicBezTo>
                    <a:pt x="214595" y="182092"/>
                    <a:pt x="207190" y="183141"/>
                    <a:pt x="199784" y="183548"/>
                  </a:cubicBezTo>
                  <a:cubicBezTo>
                    <a:pt x="193391" y="183906"/>
                    <a:pt x="187059" y="184671"/>
                    <a:pt x="180752" y="185609"/>
                  </a:cubicBezTo>
                  <a:cubicBezTo>
                    <a:pt x="172298" y="186683"/>
                    <a:pt x="163745" y="186757"/>
                    <a:pt x="155266" y="185819"/>
                  </a:cubicBezTo>
                  <a:cubicBezTo>
                    <a:pt x="148305" y="185214"/>
                    <a:pt x="141332" y="184733"/>
                    <a:pt x="134407" y="183671"/>
                  </a:cubicBezTo>
                  <a:cubicBezTo>
                    <a:pt x="118461" y="181104"/>
                    <a:pt x="103034" y="175945"/>
                    <a:pt x="88741" y="168404"/>
                  </a:cubicBezTo>
                  <a:cubicBezTo>
                    <a:pt x="71351" y="159431"/>
                    <a:pt x="56491" y="147176"/>
                    <a:pt x="42718" y="133500"/>
                  </a:cubicBezTo>
                  <a:cubicBezTo>
                    <a:pt x="35917" y="126749"/>
                    <a:pt x="28734" y="120368"/>
                    <a:pt x="22698" y="112864"/>
                  </a:cubicBezTo>
                  <a:cubicBezTo>
                    <a:pt x="9344" y="96474"/>
                    <a:pt x="865" y="76665"/>
                    <a:pt x="-1788" y="55695"/>
                  </a:cubicBezTo>
                  <a:cubicBezTo>
                    <a:pt x="-2442" y="50759"/>
                    <a:pt x="-2047" y="45661"/>
                    <a:pt x="-2615" y="40650"/>
                  </a:cubicBezTo>
                  <a:cubicBezTo>
                    <a:pt x="-2985" y="38318"/>
                    <a:pt x="-2084" y="35972"/>
                    <a:pt x="-258" y="34479"/>
                  </a:cubicBezTo>
                  <a:cubicBezTo>
                    <a:pt x="10579" y="25556"/>
                    <a:pt x="23007" y="18755"/>
                    <a:pt x="36374" y="14435"/>
                  </a:cubicBezTo>
                  <a:cubicBezTo>
                    <a:pt x="41977" y="14016"/>
                    <a:pt x="47309" y="12103"/>
                    <a:pt x="52851" y="11288"/>
                  </a:cubicBezTo>
                  <a:cubicBezTo>
                    <a:pt x="60194" y="10202"/>
                    <a:pt x="67476" y="8820"/>
                    <a:pt x="74869" y="8018"/>
                  </a:cubicBezTo>
                  <a:cubicBezTo>
                    <a:pt x="83286" y="7116"/>
                    <a:pt x="91667" y="5746"/>
                    <a:pt x="100084" y="4747"/>
                  </a:cubicBezTo>
                  <a:cubicBezTo>
                    <a:pt x="104737" y="4191"/>
                    <a:pt x="109452" y="4142"/>
                    <a:pt x="114129" y="3587"/>
                  </a:cubicBezTo>
                  <a:cubicBezTo>
                    <a:pt x="123460" y="2500"/>
                    <a:pt x="132877" y="2155"/>
                    <a:pt x="142245" y="1464"/>
                  </a:cubicBezTo>
                  <a:cubicBezTo>
                    <a:pt x="146787" y="1143"/>
                    <a:pt x="151317" y="834"/>
                    <a:pt x="155821" y="785"/>
                  </a:cubicBezTo>
                  <a:cubicBezTo>
                    <a:pt x="159006" y="625"/>
                    <a:pt x="162165" y="242"/>
                    <a:pt x="165288" y="-363"/>
                  </a:cubicBezTo>
                  <a:cubicBezTo>
                    <a:pt x="169509" y="-894"/>
                    <a:pt x="173755" y="-1116"/>
                    <a:pt x="178013" y="-1029"/>
                  </a:cubicBezTo>
                  <a:cubicBezTo>
                    <a:pt x="187430" y="-1103"/>
                    <a:pt x="196908" y="-449"/>
                    <a:pt x="206264" y="-1288"/>
                  </a:cubicBezTo>
                  <a:cubicBezTo>
                    <a:pt x="214669" y="-2054"/>
                    <a:pt x="222926" y="-1054"/>
                    <a:pt x="231232" y="-857"/>
                  </a:cubicBezTo>
                  <a:cubicBezTo>
                    <a:pt x="241069" y="-437"/>
                    <a:pt x="250856" y="871"/>
                    <a:pt x="260458" y="3056"/>
                  </a:cubicBezTo>
                  <a:cubicBezTo>
                    <a:pt x="268641" y="4710"/>
                    <a:pt x="276738" y="6771"/>
                    <a:pt x="284723" y="9227"/>
                  </a:cubicBezTo>
                  <a:cubicBezTo>
                    <a:pt x="295016" y="12473"/>
                    <a:pt x="305223" y="16065"/>
                    <a:pt x="314011" y="22655"/>
                  </a:cubicBezTo>
                  <a:cubicBezTo>
                    <a:pt x="316566" y="24568"/>
                    <a:pt x="319059" y="26555"/>
                    <a:pt x="321416" y="28641"/>
                  </a:cubicBezTo>
                  <a:cubicBezTo>
                    <a:pt x="330698" y="36762"/>
                    <a:pt x="339547" y="45340"/>
                    <a:pt x="347952" y="54362"/>
                  </a:cubicBezTo>
                  <a:cubicBezTo>
                    <a:pt x="352889" y="59670"/>
                    <a:pt x="357221" y="65594"/>
                    <a:pt x="361825" y="71234"/>
                  </a:cubicBezTo>
                  <a:cubicBezTo>
                    <a:pt x="362121" y="71530"/>
                    <a:pt x="362405" y="71851"/>
                    <a:pt x="362701" y="72160"/>
                  </a:cubicBezTo>
                  <a:lnTo>
                    <a:pt x="362701" y="72160"/>
                  </a:lnTo>
                  <a:cubicBezTo>
                    <a:pt x="363022" y="72456"/>
                    <a:pt x="363330" y="72777"/>
                    <a:pt x="363614" y="73110"/>
                  </a:cubicBezTo>
                  <a:close/>
                </a:path>
              </a:pathLst>
            </a:custGeom>
            <a:solidFill>
              <a:srgbClr val="98C7DC"/>
            </a:solidFill>
            <a:ln w="1231" cap="flat">
              <a:noFill/>
              <a:prstDash val="solid"/>
              <a:miter/>
            </a:ln>
          </p:spPr>
          <p:txBody>
            <a:bodyPr rtlCol="0" anchor="ctr"/>
            <a:lstStyle/>
            <a:p>
              <a:endParaRPr lang="es-CO"/>
            </a:p>
          </p:txBody>
        </p:sp>
        <p:sp>
          <p:nvSpPr>
            <p:cNvPr id="830" name="Freeform: Shape 829">
              <a:extLst>
                <a:ext uri="{FF2B5EF4-FFF2-40B4-BE49-F238E27FC236}">
                  <a16:creationId xmlns:a16="http://schemas.microsoft.com/office/drawing/2014/main" id="{713D79E2-4E98-FC4A-FAF5-0EBE46661219}"/>
                </a:ext>
              </a:extLst>
            </p:cNvPr>
            <p:cNvSpPr/>
            <p:nvPr/>
          </p:nvSpPr>
          <p:spPr>
            <a:xfrm>
              <a:off x="-652240" y="6704821"/>
              <a:ext cx="913" cy="950"/>
            </a:xfrm>
            <a:custGeom>
              <a:avLst/>
              <a:gdLst>
                <a:gd name="connsiteX0" fmla="*/ -1784 w 913"/>
                <a:gd name="connsiteY0" fmla="*/ -622 h 950"/>
                <a:gd name="connsiteX1" fmla="*/ -2697 w 913"/>
                <a:gd name="connsiteY1" fmla="*/ -1573 h 950"/>
                <a:gd name="connsiteX2" fmla="*/ -1784 w 913"/>
                <a:gd name="connsiteY2" fmla="*/ -622 h 950"/>
              </a:gdLst>
              <a:ahLst/>
              <a:cxnLst>
                <a:cxn ang="0">
                  <a:pos x="connsiteX0" y="connsiteY0"/>
                </a:cxn>
                <a:cxn ang="0">
                  <a:pos x="connsiteX1" y="connsiteY1"/>
                </a:cxn>
                <a:cxn ang="0">
                  <a:pos x="connsiteX2" y="connsiteY2"/>
                </a:cxn>
              </a:cxnLst>
              <a:rect l="l" t="t" r="r" b="b"/>
              <a:pathLst>
                <a:path w="913" h="950">
                  <a:moveTo>
                    <a:pt x="-1784" y="-622"/>
                  </a:moveTo>
                  <a:cubicBezTo>
                    <a:pt x="-2093" y="-943"/>
                    <a:pt x="-2389" y="-1264"/>
                    <a:pt x="-2697" y="-1573"/>
                  </a:cubicBezTo>
                  <a:cubicBezTo>
                    <a:pt x="-2389" y="-1252"/>
                    <a:pt x="-2093" y="-943"/>
                    <a:pt x="-1784" y="-622"/>
                  </a:cubicBezTo>
                  <a:close/>
                </a:path>
              </a:pathLst>
            </a:custGeom>
            <a:solidFill>
              <a:srgbClr val="7AA0B1"/>
            </a:solidFill>
            <a:ln w="1231" cap="flat">
              <a:noFill/>
              <a:prstDash val="solid"/>
              <a:miter/>
            </a:ln>
          </p:spPr>
          <p:txBody>
            <a:bodyPr rtlCol="0" anchor="ctr"/>
            <a:lstStyle/>
            <a:p>
              <a:endParaRPr lang="es-CO"/>
            </a:p>
          </p:txBody>
        </p:sp>
        <p:sp>
          <p:nvSpPr>
            <p:cNvPr id="831" name="Freeform: Shape 830">
              <a:extLst>
                <a:ext uri="{FF2B5EF4-FFF2-40B4-BE49-F238E27FC236}">
                  <a16:creationId xmlns:a16="http://schemas.microsoft.com/office/drawing/2014/main" id="{9D80E61D-E4F2-D28D-BBE7-B5E35C80C036}"/>
                </a:ext>
              </a:extLst>
            </p:cNvPr>
            <p:cNvSpPr/>
            <p:nvPr/>
          </p:nvSpPr>
          <p:spPr>
            <a:xfrm>
              <a:off x="-653103" y="6703907"/>
              <a:ext cx="876" cy="925"/>
            </a:xfrm>
            <a:custGeom>
              <a:avLst/>
              <a:gdLst>
                <a:gd name="connsiteX0" fmla="*/ -1821 w 876"/>
                <a:gd name="connsiteY0" fmla="*/ -647 h 925"/>
                <a:gd name="connsiteX1" fmla="*/ -2697 w 876"/>
                <a:gd name="connsiteY1" fmla="*/ -1573 h 925"/>
              </a:gdLst>
              <a:ahLst/>
              <a:cxnLst>
                <a:cxn ang="0">
                  <a:pos x="connsiteX0" y="connsiteY0"/>
                </a:cxn>
                <a:cxn ang="0">
                  <a:pos x="connsiteX1" y="connsiteY1"/>
                </a:cxn>
              </a:cxnLst>
              <a:rect l="l" t="t" r="r" b="b"/>
              <a:pathLst>
                <a:path w="876" h="925">
                  <a:moveTo>
                    <a:pt x="-1821" y="-647"/>
                  </a:moveTo>
                  <a:lnTo>
                    <a:pt x="-2697" y="-1573"/>
                  </a:lnTo>
                  <a:close/>
                </a:path>
              </a:pathLst>
            </a:custGeom>
            <a:solidFill>
              <a:srgbClr val="7AA0B1"/>
            </a:solidFill>
            <a:ln w="1231" cap="flat">
              <a:noFill/>
              <a:prstDash val="solid"/>
              <a:miter/>
            </a:ln>
          </p:spPr>
          <p:txBody>
            <a:bodyPr rtlCol="0" anchor="ctr"/>
            <a:lstStyle/>
            <a:p>
              <a:endParaRPr lang="es-CO"/>
            </a:p>
          </p:txBody>
        </p:sp>
        <p:sp>
          <p:nvSpPr>
            <p:cNvPr id="832" name="Freeform: Shape 831">
              <a:extLst>
                <a:ext uri="{FF2B5EF4-FFF2-40B4-BE49-F238E27FC236}">
                  <a16:creationId xmlns:a16="http://schemas.microsoft.com/office/drawing/2014/main" id="{31E6120F-7749-70F8-E3C5-13CF243B241F}"/>
                </a:ext>
              </a:extLst>
            </p:cNvPr>
            <p:cNvSpPr/>
            <p:nvPr/>
          </p:nvSpPr>
          <p:spPr>
            <a:xfrm>
              <a:off x="-899947" y="6657959"/>
              <a:ext cx="218601" cy="83711"/>
            </a:xfrm>
            <a:custGeom>
              <a:avLst/>
              <a:gdLst>
                <a:gd name="connsiteX0" fmla="*/ 70825 w 218601"/>
                <a:gd name="connsiteY0" fmla="*/ -1414 h 83711"/>
                <a:gd name="connsiteX1" fmla="*/ 102483 w 218601"/>
                <a:gd name="connsiteY1" fmla="*/ 1141 h 83711"/>
                <a:gd name="connsiteX2" fmla="*/ 113319 w 218601"/>
                <a:gd name="connsiteY2" fmla="*/ 190 h 83711"/>
                <a:gd name="connsiteX3" fmla="*/ 138374 w 218601"/>
                <a:gd name="connsiteY3" fmla="*/ -168 h 83711"/>
                <a:gd name="connsiteX4" fmla="*/ 166983 w 218601"/>
                <a:gd name="connsiteY4" fmla="*/ 5028 h 83711"/>
                <a:gd name="connsiteX5" fmla="*/ 202578 w 218601"/>
                <a:gd name="connsiteY5" fmla="*/ 23727 h 83711"/>
                <a:gd name="connsiteX6" fmla="*/ 215883 w 218601"/>
                <a:gd name="connsiteY6" fmla="*/ 52620 h 83711"/>
                <a:gd name="connsiteX7" fmla="*/ 209416 w 218601"/>
                <a:gd name="connsiteY7" fmla="*/ 69393 h 83711"/>
                <a:gd name="connsiteX8" fmla="*/ 193939 w 218601"/>
                <a:gd name="connsiteY8" fmla="*/ 78427 h 83711"/>
                <a:gd name="connsiteX9" fmla="*/ 183040 w 218601"/>
                <a:gd name="connsiteY9" fmla="*/ 79007 h 83711"/>
                <a:gd name="connsiteX10" fmla="*/ 153937 w 218601"/>
                <a:gd name="connsiteY10" fmla="*/ 80698 h 83711"/>
                <a:gd name="connsiteX11" fmla="*/ 116578 w 218601"/>
                <a:gd name="connsiteY11" fmla="*/ 81772 h 83711"/>
                <a:gd name="connsiteX12" fmla="*/ 90918 w 218601"/>
                <a:gd name="connsiteY12" fmla="*/ 75761 h 83711"/>
                <a:gd name="connsiteX13" fmla="*/ 68184 w 218601"/>
                <a:gd name="connsiteY13" fmla="*/ 71886 h 83711"/>
                <a:gd name="connsiteX14" fmla="*/ 53768 w 218601"/>
                <a:gd name="connsiteY14" fmla="*/ 73787 h 83711"/>
                <a:gd name="connsiteX15" fmla="*/ 33836 w 218601"/>
                <a:gd name="connsiteY15" fmla="*/ 73540 h 83711"/>
                <a:gd name="connsiteX16" fmla="*/ 11422 w 218601"/>
                <a:gd name="connsiteY16" fmla="*/ 64160 h 83711"/>
                <a:gd name="connsiteX17" fmla="*/ -2697 w 218601"/>
                <a:gd name="connsiteY17" fmla="*/ 36723 h 83711"/>
                <a:gd name="connsiteX18" fmla="*/ 3153 w 218601"/>
                <a:gd name="connsiteY18" fmla="*/ 20789 h 83711"/>
                <a:gd name="connsiteX19" fmla="*/ 32355 w 218601"/>
                <a:gd name="connsiteY19" fmla="*/ 2276 h 83711"/>
                <a:gd name="connsiteX20" fmla="*/ 70825 w 218601"/>
                <a:gd name="connsiteY20" fmla="*/ -1414 h 83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8601" h="83711">
                  <a:moveTo>
                    <a:pt x="70825" y="-1414"/>
                  </a:moveTo>
                  <a:cubicBezTo>
                    <a:pt x="81439" y="-1957"/>
                    <a:pt x="92091" y="-1106"/>
                    <a:pt x="102483" y="1141"/>
                  </a:cubicBezTo>
                  <a:cubicBezTo>
                    <a:pt x="106186" y="1967"/>
                    <a:pt x="109740" y="672"/>
                    <a:pt x="113319" y="190"/>
                  </a:cubicBezTo>
                  <a:cubicBezTo>
                    <a:pt x="121638" y="-797"/>
                    <a:pt x="130031" y="-908"/>
                    <a:pt x="138374" y="-168"/>
                  </a:cubicBezTo>
                  <a:cubicBezTo>
                    <a:pt x="148050" y="672"/>
                    <a:pt x="157628" y="2412"/>
                    <a:pt x="166983" y="5028"/>
                  </a:cubicBezTo>
                  <a:cubicBezTo>
                    <a:pt x="180288" y="8521"/>
                    <a:pt x="192507" y="14396"/>
                    <a:pt x="202578" y="23727"/>
                  </a:cubicBezTo>
                  <a:cubicBezTo>
                    <a:pt x="210810" y="31330"/>
                    <a:pt x="216290" y="40697"/>
                    <a:pt x="215883" y="52620"/>
                  </a:cubicBezTo>
                  <a:cubicBezTo>
                    <a:pt x="215673" y="59038"/>
                    <a:pt x="212760" y="64271"/>
                    <a:pt x="209416" y="69393"/>
                  </a:cubicBezTo>
                  <a:cubicBezTo>
                    <a:pt x="206083" y="74799"/>
                    <a:pt x="200282" y="78180"/>
                    <a:pt x="193939" y="78427"/>
                  </a:cubicBezTo>
                  <a:cubicBezTo>
                    <a:pt x="190310" y="78699"/>
                    <a:pt x="186681" y="78983"/>
                    <a:pt x="183040" y="79007"/>
                  </a:cubicBezTo>
                  <a:cubicBezTo>
                    <a:pt x="173315" y="79094"/>
                    <a:pt x="163638" y="80242"/>
                    <a:pt x="153937" y="80698"/>
                  </a:cubicBezTo>
                  <a:cubicBezTo>
                    <a:pt x="141497" y="81278"/>
                    <a:pt x="129056" y="82846"/>
                    <a:pt x="116578" y="81772"/>
                  </a:cubicBezTo>
                  <a:cubicBezTo>
                    <a:pt x="107802" y="80896"/>
                    <a:pt x="99175" y="78884"/>
                    <a:pt x="90918" y="75761"/>
                  </a:cubicBezTo>
                  <a:cubicBezTo>
                    <a:pt x="83599" y="73108"/>
                    <a:pt x="76108" y="71145"/>
                    <a:pt x="68184" y="71886"/>
                  </a:cubicBezTo>
                  <a:cubicBezTo>
                    <a:pt x="63358" y="72330"/>
                    <a:pt x="58520" y="72898"/>
                    <a:pt x="53768" y="73787"/>
                  </a:cubicBezTo>
                  <a:cubicBezTo>
                    <a:pt x="47165" y="74934"/>
                    <a:pt x="40414" y="74848"/>
                    <a:pt x="33836" y="73540"/>
                  </a:cubicBezTo>
                  <a:cubicBezTo>
                    <a:pt x="25702" y="72059"/>
                    <a:pt x="17791" y="69837"/>
                    <a:pt x="11422" y="64160"/>
                  </a:cubicBezTo>
                  <a:cubicBezTo>
                    <a:pt x="3116" y="56865"/>
                    <a:pt x="-2709" y="48300"/>
                    <a:pt x="-2697" y="36723"/>
                  </a:cubicBezTo>
                  <a:cubicBezTo>
                    <a:pt x="-2722" y="30885"/>
                    <a:pt x="-648" y="25220"/>
                    <a:pt x="3153" y="20789"/>
                  </a:cubicBezTo>
                  <a:cubicBezTo>
                    <a:pt x="10879" y="11533"/>
                    <a:pt x="20852" y="5683"/>
                    <a:pt x="32355" y="2276"/>
                  </a:cubicBezTo>
                  <a:cubicBezTo>
                    <a:pt x="44623" y="-1427"/>
                    <a:pt x="57224" y="-1550"/>
                    <a:pt x="70825" y="-1414"/>
                  </a:cubicBezTo>
                  <a:close/>
                </a:path>
              </a:pathLst>
            </a:custGeom>
            <a:solidFill>
              <a:srgbClr val="FCFEFD"/>
            </a:solidFill>
            <a:ln w="1231" cap="flat">
              <a:noFill/>
              <a:prstDash val="solid"/>
              <a:miter/>
            </a:ln>
          </p:spPr>
          <p:txBody>
            <a:bodyPr rtlCol="0" anchor="ctr"/>
            <a:lstStyle/>
            <a:p>
              <a:endParaRPr lang="es-CO"/>
            </a:p>
          </p:txBody>
        </p:sp>
      </p:grpSp>
      <p:grpSp>
        <p:nvGrpSpPr>
          <p:cNvPr id="833" name="Group 832">
            <a:extLst>
              <a:ext uri="{FF2B5EF4-FFF2-40B4-BE49-F238E27FC236}">
                <a16:creationId xmlns:a16="http://schemas.microsoft.com/office/drawing/2014/main" id="{ADE7C410-C8F6-B9A4-4812-8E6F93A27B5A}"/>
              </a:ext>
            </a:extLst>
          </p:cNvPr>
          <p:cNvGrpSpPr/>
          <p:nvPr/>
        </p:nvGrpSpPr>
        <p:grpSpPr>
          <a:xfrm rot="20700000">
            <a:off x="2054762" y="2024153"/>
            <a:ext cx="920921" cy="1190772"/>
            <a:chOff x="12133674" y="-76139"/>
            <a:chExt cx="1552008" cy="2006783"/>
          </a:xfrm>
        </p:grpSpPr>
        <p:sp>
          <p:nvSpPr>
            <p:cNvPr id="834" name="Freeform: Shape 833">
              <a:extLst>
                <a:ext uri="{FF2B5EF4-FFF2-40B4-BE49-F238E27FC236}">
                  <a16:creationId xmlns:a16="http://schemas.microsoft.com/office/drawing/2014/main" id="{247648C8-0A25-7B56-00E1-9F77D5435584}"/>
                </a:ext>
              </a:extLst>
            </p:cNvPr>
            <p:cNvSpPr/>
            <p:nvPr/>
          </p:nvSpPr>
          <p:spPr>
            <a:xfrm>
              <a:off x="12135024" y="97122"/>
              <a:ext cx="1543395" cy="1826425"/>
            </a:xfrm>
            <a:custGeom>
              <a:avLst/>
              <a:gdLst>
                <a:gd name="connsiteX0" fmla="*/ 116168 w 1543395"/>
                <a:gd name="connsiteY0" fmla="*/ 1393601 h 1826425"/>
                <a:gd name="connsiteX1" fmla="*/ 57327 w 1543395"/>
                <a:gd name="connsiteY1" fmla="*/ 1347292 h 1826425"/>
                <a:gd name="connsiteX2" fmla="*/ 45858 w 1543395"/>
                <a:gd name="connsiteY2" fmla="*/ 1328761 h 1826425"/>
                <a:gd name="connsiteX3" fmla="*/ 20284 w 1543395"/>
                <a:gd name="connsiteY3" fmla="*/ 1252510 h 1826425"/>
                <a:gd name="connsiteX4" fmla="*/ 6788 w 1543395"/>
                <a:gd name="connsiteY4" fmla="*/ 1172620 h 1826425"/>
                <a:gd name="connsiteX5" fmla="*/ -19 w 1543395"/>
                <a:gd name="connsiteY5" fmla="*/ 1089464 h 1826425"/>
                <a:gd name="connsiteX6" fmla="*/ -1199 w 1543395"/>
                <a:gd name="connsiteY6" fmla="*/ 1024741 h 1826425"/>
                <a:gd name="connsiteX7" fmla="*/ 513 w 1543395"/>
                <a:gd name="connsiteY7" fmla="*/ 942608 h 1826425"/>
                <a:gd name="connsiteX8" fmla="*/ -491 w 1543395"/>
                <a:gd name="connsiteY8" fmla="*/ 875722 h 1826425"/>
                <a:gd name="connsiteX9" fmla="*/ 3444 w 1543395"/>
                <a:gd name="connsiteY9" fmla="*/ 800966 h 1826425"/>
                <a:gd name="connsiteX10" fmla="*/ 4978 w 1543395"/>
                <a:gd name="connsiteY10" fmla="*/ 755188 h 1826425"/>
                <a:gd name="connsiteX11" fmla="*/ 7300 w 1543395"/>
                <a:gd name="connsiteY11" fmla="*/ 706557 h 1826425"/>
                <a:gd name="connsiteX12" fmla="*/ 5195 w 1543395"/>
                <a:gd name="connsiteY12" fmla="*/ 683541 h 1826425"/>
                <a:gd name="connsiteX13" fmla="*/ 4900 w 1543395"/>
                <a:gd name="connsiteY13" fmla="*/ 625290 h 1826425"/>
                <a:gd name="connsiteX14" fmla="*/ 3798 w 1543395"/>
                <a:gd name="connsiteY14" fmla="*/ 559407 h 1826425"/>
                <a:gd name="connsiteX15" fmla="*/ 5411 w 1543395"/>
                <a:gd name="connsiteY15" fmla="*/ 538534 h 1826425"/>
                <a:gd name="connsiteX16" fmla="*/ 14952 w 1543395"/>
                <a:gd name="connsiteY16" fmla="*/ 475720 h 1826425"/>
                <a:gd name="connsiteX17" fmla="*/ 45287 w 1543395"/>
                <a:gd name="connsiteY17" fmla="*/ 422033 h 1826425"/>
                <a:gd name="connsiteX18" fmla="*/ 92856 w 1543395"/>
                <a:gd name="connsiteY18" fmla="*/ 384282 h 1826425"/>
                <a:gd name="connsiteX19" fmla="*/ 167493 w 1543395"/>
                <a:gd name="connsiteY19" fmla="*/ 364334 h 1826425"/>
                <a:gd name="connsiteX20" fmla="*/ 235304 w 1543395"/>
                <a:gd name="connsiteY20" fmla="*/ 353238 h 1826425"/>
                <a:gd name="connsiteX21" fmla="*/ 276420 w 1543395"/>
                <a:gd name="connsiteY21" fmla="*/ 329474 h 1826425"/>
                <a:gd name="connsiteX22" fmla="*/ 295581 w 1543395"/>
                <a:gd name="connsiteY22" fmla="*/ 310726 h 1826425"/>
                <a:gd name="connsiteX23" fmla="*/ 314073 w 1543395"/>
                <a:gd name="connsiteY23" fmla="*/ 262961 h 1826425"/>
                <a:gd name="connsiteX24" fmla="*/ 323103 w 1543395"/>
                <a:gd name="connsiteY24" fmla="*/ 209491 h 1826425"/>
                <a:gd name="connsiteX25" fmla="*/ 332939 w 1543395"/>
                <a:gd name="connsiteY25" fmla="*/ 199261 h 1826425"/>
                <a:gd name="connsiteX26" fmla="*/ 381511 w 1543395"/>
                <a:gd name="connsiteY26" fmla="*/ 216711 h 1826425"/>
                <a:gd name="connsiteX27" fmla="*/ 385760 w 1543395"/>
                <a:gd name="connsiteY27" fmla="*/ 221688 h 1826425"/>
                <a:gd name="connsiteX28" fmla="*/ 390836 w 1543395"/>
                <a:gd name="connsiteY28" fmla="*/ 220704 h 1826425"/>
                <a:gd name="connsiteX29" fmla="*/ 392803 w 1543395"/>
                <a:gd name="connsiteY29" fmla="*/ 215216 h 1826425"/>
                <a:gd name="connsiteX30" fmla="*/ 423984 w 1543395"/>
                <a:gd name="connsiteY30" fmla="*/ 100722 h 1826425"/>
                <a:gd name="connsiteX31" fmla="*/ 440784 w 1543395"/>
                <a:gd name="connsiteY31" fmla="*/ 64386 h 1826425"/>
                <a:gd name="connsiteX32" fmla="*/ 452588 w 1543395"/>
                <a:gd name="connsiteY32" fmla="*/ 56045 h 1826425"/>
                <a:gd name="connsiteX33" fmla="*/ 458490 w 1543395"/>
                <a:gd name="connsiteY33" fmla="*/ 46917 h 1826425"/>
                <a:gd name="connsiteX34" fmla="*/ 461381 w 1543395"/>
                <a:gd name="connsiteY34" fmla="*/ 20163 h 1826425"/>
                <a:gd name="connsiteX35" fmla="*/ 488038 w 1543395"/>
                <a:gd name="connsiteY35" fmla="*/ -81 h 1826425"/>
                <a:gd name="connsiteX36" fmla="*/ 508773 w 1543395"/>
                <a:gd name="connsiteY36" fmla="*/ 26851 h 1826425"/>
                <a:gd name="connsiteX37" fmla="*/ 495612 w 1543395"/>
                <a:gd name="connsiteY37" fmla="*/ 73298 h 1826425"/>
                <a:gd name="connsiteX38" fmla="*/ 481192 w 1543395"/>
                <a:gd name="connsiteY38" fmla="*/ 108059 h 1826425"/>
                <a:gd name="connsiteX39" fmla="*/ 477867 w 1543395"/>
                <a:gd name="connsiteY39" fmla="*/ 116873 h 1826425"/>
                <a:gd name="connsiteX40" fmla="*/ 447020 w 1543395"/>
                <a:gd name="connsiteY40" fmla="*/ 199852 h 1826425"/>
                <a:gd name="connsiteX41" fmla="*/ 423413 w 1543395"/>
                <a:gd name="connsiteY41" fmla="*/ 329395 h 1826425"/>
                <a:gd name="connsiteX42" fmla="*/ 405157 w 1543395"/>
                <a:gd name="connsiteY42" fmla="*/ 462106 h 1826425"/>
                <a:gd name="connsiteX43" fmla="*/ 395833 w 1543395"/>
                <a:gd name="connsiteY43" fmla="*/ 537964 h 1826425"/>
                <a:gd name="connsiteX44" fmla="*/ 395498 w 1543395"/>
                <a:gd name="connsiteY44" fmla="*/ 548134 h 1826425"/>
                <a:gd name="connsiteX45" fmla="*/ 396187 w 1543395"/>
                <a:gd name="connsiteY45" fmla="*/ 636208 h 1826425"/>
                <a:gd name="connsiteX46" fmla="*/ 394593 w 1543395"/>
                <a:gd name="connsiteY46" fmla="*/ 695797 h 1826425"/>
                <a:gd name="connsiteX47" fmla="*/ 392626 w 1543395"/>
                <a:gd name="connsiteY47" fmla="*/ 740099 h 1826425"/>
                <a:gd name="connsiteX48" fmla="*/ 393688 w 1543395"/>
                <a:gd name="connsiteY48" fmla="*/ 833957 h 1826425"/>
                <a:gd name="connsiteX49" fmla="*/ 392921 w 1543395"/>
                <a:gd name="connsiteY49" fmla="*/ 924923 h 1826425"/>
                <a:gd name="connsiteX50" fmla="*/ 394160 w 1543395"/>
                <a:gd name="connsiteY50" fmla="*/ 993324 h 1826425"/>
                <a:gd name="connsiteX51" fmla="*/ 392468 w 1543395"/>
                <a:gd name="connsiteY51" fmla="*/ 1039850 h 1826425"/>
                <a:gd name="connsiteX52" fmla="*/ 390757 w 1543395"/>
                <a:gd name="connsiteY52" fmla="*/ 1048388 h 1826425"/>
                <a:gd name="connsiteX53" fmla="*/ 389537 w 1543395"/>
                <a:gd name="connsiteY53" fmla="*/ 1054034 h 1826425"/>
                <a:gd name="connsiteX54" fmla="*/ 388180 w 1543395"/>
                <a:gd name="connsiteY54" fmla="*/ 1117989 h 1826425"/>
                <a:gd name="connsiteX55" fmla="*/ 391328 w 1543395"/>
                <a:gd name="connsiteY55" fmla="*/ 1209486 h 1826425"/>
                <a:gd name="connsiteX56" fmla="*/ 395577 w 1543395"/>
                <a:gd name="connsiteY56" fmla="*/ 1281212 h 1826425"/>
                <a:gd name="connsiteX57" fmla="*/ 399865 w 1543395"/>
                <a:gd name="connsiteY57" fmla="*/ 1344912 h 1826425"/>
                <a:gd name="connsiteX58" fmla="*/ 411944 w 1543395"/>
                <a:gd name="connsiteY58" fmla="*/ 1439891 h 1826425"/>
                <a:gd name="connsiteX59" fmla="*/ 423413 w 1543395"/>
                <a:gd name="connsiteY59" fmla="*/ 1527650 h 1826425"/>
                <a:gd name="connsiteX60" fmla="*/ 430535 w 1543395"/>
                <a:gd name="connsiteY60" fmla="*/ 1593278 h 1826425"/>
                <a:gd name="connsiteX61" fmla="*/ 432856 w 1543395"/>
                <a:gd name="connsiteY61" fmla="*/ 1600144 h 1826425"/>
                <a:gd name="connsiteX62" fmla="*/ 435709 w 1543395"/>
                <a:gd name="connsiteY62" fmla="*/ 1616551 h 1826425"/>
                <a:gd name="connsiteX63" fmla="*/ 465985 w 1543395"/>
                <a:gd name="connsiteY63" fmla="*/ 1683437 h 1826425"/>
                <a:gd name="connsiteX64" fmla="*/ 511232 w 1543395"/>
                <a:gd name="connsiteY64" fmla="*/ 1707044 h 1826425"/>
                <a:gd name="connsiteX65" fmla="*/ 607981 w 1543395"/>
                <a:gd name="connsiteY65" fmla="*/ 1708323 h 1826425"/>
                <a:gd name="connsiteX66" fmla="*/ 706344 w 1543395"/>
                <a:gd name="connsiteY66" fmla="*/ 1660932 h 1826425"/>
                <a:gd name="connsiteX67" fmla="*/ 721433 w 1543395"/>
                <a:gd name="connsiteY67" fmla="*/ 1630459 h 1826425"/>
                <a:gd name="connsiteX68" fmla="*/ 734850 w 1543395"/>
                <a:gd name="connsiteY68" fmla="*/ 1543093 h 1826425"/>
                <a:gd name="connsiteX69" fmla="*/ 734004 w 1543395"/>
                <a:gd name="connsiteY69" fmla="*/ 1477603 h 1826425"/>
                <a:gd name="connsiteX70" fmla="*/ 733630 w 1543395"/>
                <a:gd name="connsiteY70" fmla="*/ 1415851 h 1826425"/>
                <a:gd name="connsiteX71" fmla="*/ 753440 w 1543395"/>
                <a:gd name="connsiteY71" fmla="*/ 1342709 h 1826425"/>
                <a:gd name="connsiteX72" fmla="*/ 795677 w 1543395"/>
                <a:gd name="connsiteY72" fmla="*/ 1319928 h 1826425"/>
                <a:gd name="connsiteX73" fmla="*/ 850760 w 1543395"/>
                <a:gd name="connsiteY73" fmla="*/ 1323253 h 1826425"/>
                <a:gd name="connsiteX74" fmla="*/ 917116 w 1543395"/>
                <a:gd name="connsiteY74" fmla="*/ 1332223 h 1826425"/>
                <a:gd name="connsiteX75" fmla="*/ 1012587 w 1543395"/>
                <a:gd name="connsiteY75" fmla="*/ 1342827 h 1826425"/>
                <a:gd name="connsiteX76" fmla="*/ 1079473 w 1543395"/>
                <a:gd name="connsiteY76" fmla="*/ 1340859 h 1826425"/>
                <a:gd name="connsiteX77" fmla="*/ 1130268 w 1543395"/>
                <a:gd name="connsiteY77" fmla="*/ 1337358 h 1826425"/>
                <a:gd name="connsiteX78" fmla="*/ 1180826 w 1543395"/>
                <a:gd name="connsiteY78" fmla="*/ 1331889 h 1826425"/>
                <a:gd name="connsiteX79" fmla="*/ 1185862 w 1543395"/>
                <a:gd name="connsiteY79" fmla="*/ 1330984 h 1826425"/>
                <a:gd name="connsiteX80" fmla="*/ 1191862 w 1543395"/>
                <a:gd name="connsiteY80" fmla="*/ 1332361 h 1826425"/>
                <a:gd name="connsiteX81" fmla="*/ 1189895 w 1543395"/>
                <a:gd name="connsiteY81" fmla="*/ 1338813 h 1826425"/>
                <a:gd name="connsiteX82" fmla="*/ 1173567 w 1543395"/>
                <a:gd name="connsiteY82" fmla="*/ 1355457 h 1826425"/>
                <a:gd name="connsiteX83" fmla="*/ 1060293 w 1543395"/>
                <a:gd name="connsiteY83" fmla="*/ 1423976 h 1826425"/>
                <a:gd name="connsiteX84" fmla="*/ 1045735 w 1543395"/>
                <a:gd name="connsiteY84" fmla="*/ 1441681 h 1826425"/>
                <a:gd name="connsiteX85" fmla="*/ 1041053 w 1543395"/>
                <a:gd name="connsiteY85" fmla="*/ 1517185 h 1826425"/>
                <a:gd name="connsiteX86" fmla="*/ 1044004 w 1543395"/>
                <a:gd name="connsiteY86" fmla="*/ 1574569 h 1826425"/>
                <a:gd name="connsiteX87" fmla="*/ 1091710 w 1543395"/>
                <a:gd name="connsiteY87" fmla="*/ 1628807 h 1826425"/>
                <a:gd name="connsiteX88" fmla="*/ 1145947 w 1543395"/>
                <a:gd name="connsiteY88" fmla="*/ 1632151 h 1826425"/>
                <a:gd name="connsiteX89" fmla="*/ 1188105 w 1543395"/>
                <a:gd name="connsiteY89" fmla="*/ 1632151 h 1826425"/>
                <a:gd name="connsiteX90" fmla="*/ 1257825 w 1543395"/>
                <a:gd name="connsiteY90" fmla="*/ 1622000 h 1826425"/>
                <a:gd name="connsiteX91" fmla="*/ 1286723 w 1543395"/>
                <a:gd name="connsiteY91" fmla="*/ 1566700 h 1826425"/>
                <a:gd name="connsiteX92" fmla="*/ 1284186 w 1543395"/>
                <a:gd name="connsiteY92" fmla="*/ 1487617 h 1826425"/>
                <a:gd name="connsiteX93" fmla="*/ 1284363 w 1543395"/>
                <a:gd name="connsiteY93" fmla="*/ 1469420 h 1826425"/>
                <a:gd name="connsiteX94" fmla="*/ 1289498 w 1543395"/>
                <a:gd name="connsiteY94" fmla="*/ 1405661 h 1826425"/>
                <a:gd name="connsiteX95" fmla="*/ 1313242 w 1543395"/>
                <a:gd name="connsiteY95" fmla="*/ 1302931 h 1826425"/>
                <a:gd name="connsiteX96" fmla="*/ 1334331 w 1543395"/>
                <a:gd name="connsiteY96" fmla="*/ 1225716 h 1826425"/>
                <a:gd name="connsiteX97" fmla="*/ 1339525 w 1543395"/>
                <a:gd name="connsiteY97" fmla="*/ 1180981 h 1826425"/>
                <a:gd name="connsiteX98" fmla="*/ 1349361 w 1543395"/>
                <a:gd name="connsiteY98" fmla="*/ 1104454 h 1826425"/>
                <a:gd name="connsiteX99" fmla="*/ 1354437 w 1543395"/>
                <a:gd name="connsiteY99" fmla="*/ 1031922 h 1826425"/>
                <a:gd name="connsiteX100" fmla="*/ 1359315 w 1543395"/>
                <a:gd name="connsiteY100" fmla="*/ 971783 h 1826425"/>
                <a:gd name="connsiteX101" fmla="*/ 1356227 w 1543395"/>
                <a:gd name="connsiteY101" fmla="*/ 908299 h 1826425"/>
                <a:gd name="connsiteX102" fmla="*/ 1351309 w 1543395"/>
                <a:gd name="connsiteY102" fmla="*/ 857721 h 1826425"/>
                <a:gd name="connsiteX103" fmla="*/ 1348535 w 1543395"/>
                <a:gd name="connsiteY103" fmla="*/ 760991 h 1826425"/>
                <a:gd name="connsiteX104" fmla="*/ 1350010 w 1543395"/>
                <a:gd name="connsiteY104" fmla="*/ 724164 h 1826425"/>
                <a:gd name="connsiteX105" fmla="*/ 1349322 w 1543395"/>
                <a:gd name="connsiteY105" fmla="*/ 715528 h 1826425"/>
                <a:gd name="connsiteX106" fmla="*/ 1332738 w 1543395"/>
                <a:gd name="connsiteY106" fmla="*/ 701757 h 1826425"/>
                <a:gd name="connsiteX107" fmla="*/ 1326954 w 1543395"/>
                <a:gd name="connsiteY107" fmla="*/ 701757 h 1826425"/>
                <a:gd name="connsiteX108" fmla="*/ 1323315 w 1543395"/>
                <a:gd name="connsiteY108" fmla="*/ 701580 h 1826425"/>
                <a:gd name="connsiteX109" fmla="*/ 1314088 w 1543395"/>
                <a:gd name="connsiteY109" fmla="*/ 694577 h 1826425"/>
                <a:gd name="connsiteX110" fmla="*/ 1322645 w 1543395"/>
                <a:gd name="connsiteY110" fmla="*/ 683580 h 1826425"/>
                <a:gd name="connsiteX111" fmla="*/ 1337676 w 1543395"/>
                <a:gd name="connsiteY111" fmla="*/ 685252 h 1826425"/>
                <a:gd name="connsiteX112" fmla="*/ 1352272 w 1543395"/>
                <a:gd name="connsiteY112" fmla="*/ 676596 h 1826425"/>
                <a:gd name="connsiteX113" fmla="*/ 1370843 w 1543395"/>
                <a:gd name="connsiteY113" fmla="*/ 624641 h 1826425"/>
                <a:gd name="connsiteX114" fmla="*/ 1394450 w 1543395"/>
                <a:gd name="connsiteY114" fmla="*/ 577958 h 1826425"/>
                <a:gd name="connsiteX115" fmla="*/ 1427894 w 1543395"/>
                <a:gd name="connsiteY115" fmla="*/ 532042 h 1826425"/>
                <a:gd name="connsiteX116" fmla="*/ 1445599 w 1543395"/>
                <a:gd name="connsiteY116" fmla="*/ 504501 h 1826425"/>
                <a:gd name="connsiteX117" fmla="*/ 1493403 w 1543395"/>
                <a:gd name="connsiteY117" fmla="*/ 469720 h 1826425"/>
                <a:gd name="connsiteX118" fmla="*/ 1535444 w 1543395"/>
                <a:gd name="connsiteY118" fmla="*/ 477726 h 1826425"/>
                <a:gd name="connsiteX119" fmla="*/ 1540106 w 1543395"/>
                <a:gd name="connsiteY119" fmla="*/ 493012 h 1826425"/>
                <a:gd name="connsiteX120" fmla="*/ 1527161 w 1543395"/>
                <a:gd name="connsiteY120" fmla="*/ 530842 h 1826425"/>
                <a:gd name="connsiteX121" fmla="*/ 1527161 w 1543395"/>
                <a:gd name="connsiteY121" fmla="*/ 535760 h 1826425"/>
                <a:gd name="connsiteX122" fmla="*/ 1527830 w 1543395"/>
                <a:gd name="connsiteY122" fmla="*/ 549531 h 1826425"/>
                <a:gd name="connsiteX123" fmla="*/ 1498951 w 1543395"/>
                <a:gd name="connsiteY123" fmla="*/ 615946 h 1826425"/>
                <a:gd name="connsiteX124" fmla="*/ 1491692 w 1543395"/>
                <a:gd name="connsiteY124" fmla="*/ 629343 h 1826425"/>
                <a:gd name="connsiteX125" fmla="*/ 1481226 w 1543395"/>
                <a:gd name="connsiteY125" fmla="*/ 645671 h 1826425"/>
                <a:gd name="connsiteX126" fmla="*/ 1466865 w 1543395"/>
                <a:gd name="connsiteY126" fmla="*/ 671481 h 1826425"/>
                <a:gd name="connsiteX127" fmla="*/ 1465606 w 1543395"/>
                <a:gd name="connsiteY127" fmla="*/ 674255 h 1826425"/>
                <a:gd name="connsiteX128" fmla="*/ 1462203 w 1543395"/>
                <a:gd name="connsiteY128" fmla="*/ 684662 h 1826425"/>
                <a:gd name="connsiteX129" fmla="*/ 1461554 w 1543395"/>
                <a:gd name="connsiteY129" fmla="*/ 687573 h 1826425"/>
                <a:gd name="connsiteX130" fmla="*/ 1460747 w 1543395"/>
                <a:gd name="connsiteY130" fmla="*/ 694537 h 1826425"/>
                <a:gd name="connsiteX131" fmla="*/ 1460117 w 1543395"/>
                <a:gd name="connsiteY131" fmla="*/ 697488 h 1826425"/>
                <a:gd name="connsiteX132" fmla="*/ 1460117 w 1543395"/>
                <a:gd name="connsiteY132" fmla="*/ 703528 h 1826425"/>
                <a:gd name="connsiteX133" fmla="*/ 1460786 w 1543395"/>
                <a:gd name="connsiteY133" fmla="*/ 707462 h 1826425"/>
                <a:gd name="connsiteX134" fmla="*/ 1461593 w 1543395"/>
                <a:gd name="connsiteY134" fmla="*/ 714584 h 1826425"/>
                <a:gd name="connsiteX135" fmla="*/ 1462223 w 1543395"/>
                <a:gd name="connsiteY135" fmla="*/ 717633 h 1826425"/>
                <a:gd name="connsiteX136" fmla="*/ 1463108 w 1543395"/>
                <a:gd name="connsiteY136" fmla="*/ 723948 h 1826425"/>
                <a:gd name="connsiteX137" fmla="*/ 1463737 w 1543395"/>
                <a:gd name="connsiteY137" fmla="*/ 727253 h 1826425"/>
                <a:gd name="connsiteX138" fmla="*/ 1467317 w 1543395"/>
                <a:gd name="connsiteY138" fmla="*/ 755129 h 1826425"/>
                <a:gd name="connsiteX139" fmla="*/ 1468065 w 1543395"/>
                <a:gd name="connsiteY139" fmla="*/ 758591 h 1826425"/>
                <a:gd name="connsiteX140" fmla="*/ 1474695 w 1543395"/>
                <a:gd name="connsiteY140" fmla="*/ 794553 h 1826425"/>
                <a:gd name="connsiteX141" fmla="*/ 1475364 w 1543395"/>
                <a:gd name="connsiteY141" fmla="*/ 798015 h 1826425"/>
                <a:gd name="connsiteX142" fmla="*/ 1477626 w 1543395"/>
                <a:gd name="connsiteY142" fmla="*/ 817688 h 1826425"/>
                <a:gd name="connsiteX143" fmla="*/ 1478256 w 1543395"/>
                <a:gd name="connsiteY143" fmla="*/ 821071 h 1826425"/>
                <a:gd name="connsiteX144" fmla="*/ 1479062 w 1543395"/>
                <a:gd name="connsiteY144" fmla="*/ 830062 h 1826425"/>
                <a:gd name="connsiteX145" fmla="*/ 1479731 w 1543395"/>
                <a:gd name="connsiteY145" fmla="*/ 834527 h 1826425"/>
                <a:gd name="connsiteX146" fmla="*/ 1480537 w 1543395"/>
                <a:gd name="connsiteY146" fmla="*/ 844855 h 1826425"/>
                <a:gd name="connsiteX147" fmla="*/ 1481206 w 1543395"/>
                <a:gd name="connsiteY147" fmla="*/ 849596 h 1826425"/>
                <a:gd name="connsiteX148" fmla="*/ 1481993 w 1543395"/>
                <a:gd name="connsiteY148" fmla="*/ 872141 h 1826425"/>
                <a:gd name="connsiteX149" fmla="*/ 1482662 w 1543395"/>
                <a:gd name="connsiteY149" fmla="*/ 877217 h 1826425"/>
                <a:gd name="connsiteX150" fmla="*/ 1483469 w 1543395"/>
                <a:gd name="connsiteY150" fmla="*/ 916680 h 1826425"/>
                <a:gd name="connsiteX151" fmla="*/ 1484098 w 1543395"/>
                <a:gd name="connsiteY151" fmla="*/ 920614 h 1826425"/>
                <a:gd name="connsiteX152" fmla="*/ 1484098 w 1543395"/>
                <a:gd name="connsiteY152" fmla="*/ 951579 h 1826425"/>
                <a:gd name="connsiteX153" fmla="*/ 1451894 w 1543395"/>
                <a:gd name="connsiteY153" fmla="*/ 964288 h 1826425"/>
                <a:gd name="connsiteX154" fmla="*/ 1440622 w 1543395"/>
                <a:gd name="connsiteY154" fmla="*/ 948136 h 1826425"/>
                <a:gd name="connsiteX155" fmla="*/ 1436510 w 1543395"/>
                <a:gd name="connsiteY155" fmla="*/ 911290 h 1826425"/>
                <a:gd name="connsiteX156" fmla="*/ 1432576 w 1543395"/>
                <a:gd name="connsiteY156" fmla="*/ 855420 h 1826425"/>
                <a:gd name="connsiteX157" fmla="*/ 1429153 w 1543395"/>
                <a:gd name="connsiteY157" fmla="*/ 798802 h 1826425"/>
                <a:gd name="connsiteX158" fmla="*/ 1424510 w 1543395"/>
                <a:gd name="connsiteY158" fmla="*/ 765752 h 1826425"/>
                <a:gd name="connsiteX159" fmla="*/ 1413080 w 1543395"/>
                <a:gd name="connsiteY159" fmla="*/ 696898 h 1826425"/>
                <a:gd name="connsiteX160" fmla="*/ 1404700 w 1543395"/>
                <a:gd name="connsiteY160" fmla="*/ 691901 h 1826425"/>
                <a:gd name="connsiteX161" fmla="*/ 1380365 w 1543395"/>
                <a:gd name="connsiteY161" fmla="*/ 703469 h 1826425"/>
                <a:gd name="connsiteX162" fmla="*/ 1374109 w 1543395"/>
                <a:gd name="connsiteY162" fmla="*/ 708230 h 1826425"/>
                <a:gd name="connsiteX163" fmla="*/ 1381093 w 1543395"/>
                <a:gd name="connsiteY163" fmla="*/ 709410 h 1826425"/>
                <a:gd name="connsiteX164" fmla="*/ 1402477 w 1543395"/>
                <a:gd name="connsiteY164" fmla="*/ 731423 h 1826425"/>
                <a:gd name="connsiteX165" fmla="*/ 1398916 w 1543395"/>
                <a:gd name="connsiteY165" fmla="*/ 763214 h 1826425"/>
                <a:gd name="connsiteX166" fmla="*/ 1390535 w 1543395"/>
                <a:gd name="connsiteY166" fmla="*/ 800120 h 1826425"/>
                <a:gd name="connsiteX167" fmla="*/ 1392188 w 1543395"/>
                <a:gd name="connsiteY167" fmla="*/ 812278 h 1826425"/>
                <a:gd name="connsiteX168" fmla="*/ 1396024 w 1543395"/>
                <a:gd name="connsiteY168" fmla="*/ 835255 h 1826425"/>
                <a:gd name="connsiteX169" fmla="*/ 1389670 w 1543395"/>
                <a:gd name="connsiteY169" fmla="*/ 863682 h 1826425"/>
                <a:gd name="connsiteX170" fmla="*/ 1390476 w 1543395"/>
                <a:gd name="connsiteY170" fmla="*/ 910444 h 1826425"/>
                <a:gd name="connsiteX171" fmla="*/ 1389316 w 1543395"/>
                <a:gd name="connsiteY171" fmla="*/ 933067 h 1826425"/>
                <a:gd name="connsiteX172" fmla="*/ 1389945 w 1543395"/>
                <a:gd name="connsiteY172" fmla="*/ 951284 h 1826425"/>
                <a:gd name="connsiteX173" fmla="*/ 1395847 w 1543395"/>
                <a:gd name="connsiteY173" fmla="*/ 986065 h 1826425"/>
                <a:gd name="connsiteX174" fmla="*/ 1390673 w 1543395"/>
                <a:gd name="connsiteY174" fmla="*/ 1015456 h 1826425"/>
                <a:gd name="connsiteX175" fmla="*/ 1391342 w 1543395"/>
                <a:gd name="connsiteY175" fmla="*/ 1028302 h 1826425"/>
                <a:gd name="connsiteX176" fmla="*/ 1390791 w 1543395"/>
                <a:gd name="connsiteY176" fmla="*/ 1051673 h 1826425"/>
                <a:gd name="connsiteX177" fmla="*/ 1389473 w 1543395"/>
                <a:gd name="connsiteY177" fmla="*/ 1055076 h 1826425"/>
                <a:gd name="connsiteX178" fmla="*/ 1393545 w 1543395"/>
                <a:gd name="connsiteY178" fmla="*/ 1088520 h 1826425"/>
                <a:gd name="connsiteX179" fmla="*/ 1403795 w 1543395"/>
                <a:gd name="connsiteY179" fmla="*/ 1117497 h 1826425"/>
                <a:gd name="connsiteX180" fmla="*/ 1403323 w 1543395"/>
                <a:gd name="connsiteY180" fmla="*/ 1210509 h 1826425"/>
                <a:gd name="connsiteX181" fmla="*/ 1381152 w 1543395"/>
                <a:gd name="connsiteY181" fmla="*/ 1355850 h 1826425"/>
                <a:gd name="connsiteX182" fmla="*/ 1365807 w 1543395"/>
                <a:gd name="connsiteY182" fmla="*/ 1461059 h 1826425"/>
                <a:gd name="connsiteX183" fmla="*/ 1360338 w 1543395"/>
                <a:gd name="connsiteY183" fmla="*/ 1522634 h 1826425"/>
                <a:gd name="connsiteX184" fmla="*/ 1341630 w 1543395"/>
                <a:gd name="connsiteY184" fmla="*/ 1559166 h 1826425"/>
                <a:gd name="connsiteX185" fmla="*/ 1329118 w 1543395"/>
                <a:gd name="connsiteY185" fmla="*/ 1578268 h 1826425"/>
                <a:gd name="connsiteX186" fmla="*/ 1294297 w 1543395"/>
                <a:gd name="connsiteY186" fmla="*/ 1634708 h 1826425"/>
                <a:gd name="connsiteX187" fmla="*/ 1265005 w 1543395"/>
                <a:gd name="connsiteY187" fmla="*/ 1653358 h 1826425"/>
                <a:gd name="connsiteX188" fmla="*/ 1207581 w 1543395"/>
                <a:gd name="connsiteY188" fmla="*/ 1678086 h 1826425"/>
                <a:gd name="connsiteX189" fmla="*/ 1112189 w 1543395"/>
                <a:gd name="connsiteY189" fmla="*/ 1678086 h 1826425"/>
                <a:gd name="connsiteX190" fmla="*/ 998423 w 1543395"/>
                <a:gd name="connsiteY190" fmla="*/ 1551985 h 1826425"/>
                <a:gd name="connsiteX191" fmla="*/ 990554 w 1543395"/>
                <a:gd name="connsiteY191" fmla="*/ 1503276 h 1826425"/>
                <a:gd name="connsiteX192" fmla="*/ 984868 w 1543395"/>
                <a:gd name="connsiteY192" fmla="*/ 1480023 h 1826425"/>
                <a:gd name="connsiteX193" fmla="*/ 975799 w 1543395"/>
                <a:gd name="connsiteY193" fmla="*/ 1473826 h 1826425"/>
                <a:gd name="connsiteX194" fmla="*/ 948552 w 1543395"/>
                <a:gd name="connsiteY194" fmla="*/ 1469006 h 1826425"/>
                <a:gd name="connsiteX195" fmla="*/ 940192 w 1543395"/>
                <a:gd name="connsiteY195" fmla="*/ 1456101 h 1826425"/>
                <a:gd name="connsiteX196" fmla="*/ 938795 w 1543395"/>
                <a:gd name="connsiteY196" fmla="*/ 1450199 h 1826425"/>
                <a:gd name="connsiteX197" fmla="*/ 935864 w 1543395"/>
                <a:gd name="connsiteY197" fmla="*/ 1448645 h 1826425"/>
                <a:gd name="connsiteX198" fmla="*/ 932873 w 1543395"/>
                <a:gd name="connsiteY198" fmla="*/ 1447131 h 1826425"/>
                <a:gd name="connsiteX199" fmla="*/ 928526 w 1543395"/>
                <a:gd name="connsiteY199" fmla="*/ 1442075 h 1826425"/>
                <a:gd name="connsiteX200" fmla="*/ 999544 w 1543395"/>
                <a:gd name="connsiteY200" fmla="*/ 1386283 h 1826425"/>
                <a:gd name="connsiteX201" fmla="*/ 1010285 w 1543395"/>
                <a:gd name="connsiteY201" fmla="*/ 1388251 h 1826425"/>
                <a:gd name="connsiteX202" fmla="*/ 1027498 w 1543395"/>
                <a:gd name="connsiteY202" fmla="*/ 1380696 h 1826425"/>
                <a:gd name="connsiteX203" fmla="*/ 1024744 w 1543395"/>
                <a:gd name="connsiteY203" fmla="*/ 1373909 h 1826425"/>
                <a:gd name="connsiteX204" fmla="*/ 1016010 w 1543395"/>
                <a:gd name="connsiteY204" fmla="*/ 1373732 h 1826425"/>
                <a:gd name="connsiteX205" fmla="*/ 914204 w 1543395"/>
                <a:gd name="connsiteY205" fmla="*/ 1363109 h 1826425"/>
                <a:gd name="connsiteX206" fmla="*/ 886250 w 1543395"/>
                <a:gd name="connsiteY206" fmla="*/ 1361496 h 1826425"/>
                <a:gd name="connsiteX207" fmla="*/ 869154 w 1543395"/>
                <a:gd name="connsiteY207" fmla="*/ 1359096 h 1826425"/>
                <a:gd name="connsiteX208" fmla="*/ 817238 w 1543395"/>
                <a:gd name="connsiteY208" fmla="*/ 1363955 h 1826425"/>
                <a:gd name="connsiteX209" fmla="*/ 800517 w 1543395"/>
                <a:gd name="connsiteY209" fmla="*/ 1383234 h 1826425"/>
                <a:gd name="connsiteX210" fmla="*/ 789225 w 1543395"/>
                <a:gd name="connsiteY210" fmla="*/ 1437098 h 1826425"/>
                <a:gd name="connsiteX211" fmla="*/ 774214 w 1543395"/>
                <a:gd name="connsiteY211" fmla="*/ 1598413 h 1826425"/>
                <a:gd name="connsiteX212" fmla="*/ 769611 w 1543395"/>
                <a:gd name="connsiteY212" fmla="*/ 1624892 h 1826425"/>
                <a:gd name="connsiteX213" fmla="*/ 762096 w 1543395"/>
                <a:gd name="connsiteY213" fmla="*/ 1642912 h 1826425"/>
                <a:gd name="connsiteX214" fmla="*/ 742699 w 1543395"/>
                <a:gd name="connsiteY214" fmla="*/ 1673680 h 1826425"/>
                <a:gd name="connsiteX215" fmla="*/ 732135 w 1543395"/>
                <a:gd name="connsiteY215" fmla="*/ 1695851 h 1826425"/>
                <a:gd name="connsiteX216" fmla="*/ 725781 w 1543395"/>
                <a:gd name="connsiteY216" fmla="*/ 1706257 h 1826425"/>
                <a:gd name="connsiteX217" fmla="*/ 710869 w 1543395"/>
                <a:gd name="connsiteY217" fmla="*/ 1719064 h 1826425"/>
                <a:gd name="connsiteX218" fmla="*/ 712206 w 1543395"/>
                <a:gd name="connsiteY218" fmla="*/ 1730573 h 1826425"/>
                <a:gd name="connsiteX219" fmla="*/ 735381 w 1543395"/>
                <a:gd name="connsiteY219" fmla="*/ 1748947 h 1826425"/>
                <a:gd name="connsiteX220" fmla="*/ 749643 w 1543395"/>
                <a:gd name="connsiteY220" fmla="*/ 1788548 h 1826425"/>
                <a:gd name="connsiteX221" fmla="*/ 744056 w 1543395"/>
                <a:gd name="connsiteY221" fmla="*/ 1796279 h 1826425"/>
                <a:gd name="connsiteX222" fmla="*/ 689721 w 1543395"/>
                <a:gd name="connsiteY222" fmla="*/ 1816384 h 1826425"/>
                <a:gd name="connsiteX223" fmla="*/ 638966 w 1543395"/>
                <a:gd name="connsiteY223" fmla="*/ 1825807 h 1826425"/>
                <a:gd name="connsiteX224" fmla="*/ 626887 w 1543395"/>
                <a:gd name="connsiteY224" fmla="*/ 1819532 h 1826425"/>
                <a:gd name="connsiteX225" fmla="*/ 623523 w 1543395"/>
                <a:gd name="connsiteY225" fmla="*/ 1767950 h 1826425"/>
                <a:gd name="connsiteX226" fmla="*/ 617365 w 1543395"/>
                <a:gd name="connsiteY226" fmla="*/ 1760377 h 1826425"/>
                <a:gd name="connsiteX227" fmla="*/ 497363 w 1543395"/>
                <a:gd name="connsiteY227" fmla="*/ 1755222 h 1826425"/>
                <a:gd name="connsiteX228" fmla="*/ 459571 w 1543395"/>
                <a:gd name="connsiteY228" fmla="*/ 1744383 h 1826425"/>
                <a:gd name="connsiteX229" fmla="*/ 447591 w 1543395"/>
                <a:gd name="connsiteY229" fmla="*/ 1736514 h 1826425"/>
                <a:gd name="connsiteX230" fmla="*/ 433250 w 1543395"/>
                <a:gd name="connsiteY230" fmla="*/ 1699982 h 1826425"/>
                <a:gd name="connsiteX231" fmla="*/ 429984 w 1543395"/>
                <a:gd name="connsiteY231" fmla="*/ 1691523 h 1826425"/>
                <a:gd name="connsiteX232" fmla="*/ 377636 w 1543395"/>
                <a:gd name="connsiteY232" fmla="*/ 1595481 h 1826425"/>
                <a:gd name="connsiteX233" fmla="*/ 356763 w 1543395"/>
                <a:gd name="connsiteY233" fmla="*/ 1489938 h 1826425"/>
                <a:gd name="connsiteX234" fmla="*/ 349484 w 1543395"/>
                <a:gd name="connsiteY234" fmla="*/ 1486436 h 1826425"/>
                <a:gd name="connsiteX235" fmla="*/ 308408 w 1543395"/>
                <a:gd name="connsiteY235" fmla="*/ 1488994 h 1826425"/>
                <a:gd name="connsiteX236" fmla="*/ 298198 w 1543395"/>
                <a:gd name="connsiteY236" fmla="*/ 1476561 h 1826425"/>
                <a:gd name="connsiteX237" fmla="*/ 294735 w 1543395"/>
                <a:gd name="connsiteY237" fmla="*/ 1458855 h 1826425"/>
                <a:gd name="connsiteX238" fmla="*/ 259187 w 1543395"/>
                <a:gd name="connsiteY238" fmla="*/ 1430724 h 1826425"/>
                <a:gd name="connsiteX239" fmla="*/ 190058 w 1543395"/>
                <a:gd name="connsiteY239" fmla="*/ 1423701 h 1826425"/>
                <a:gd name="connsiteX240" fmla="*/ 122817 w 1543395"/>
                <a:gd name="connsiteY240" fmla="*/ 1397064 h 1826425"/>
                <a:gd name="connsiteX241" fmla="*/ 116168 w 1543395"/>
                <a:gd name="connsiteY241" fmla="*/ 1393601 h 1826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1543395" h="1826425">
                  <a:moveTo>
                    <a:pt x="116168" y="1393601"/>
                  </a:moveTo>
                  <a:cubicBezTo>
                    <a:pt x="93682" y="1381798"/>
                    <a:pt x="72750" y="1368027"/>
                    <a:pt x="57327" y="1347292"/>
                  </a:cubicBezTo>
                  <a:cubicBezTo>
                    <a:pt x="52960" y="1341469"/>
                    <a:pt x="49124" y="1335253"/>
                    <a:pt x="45858" y="1328761"/>
                  </a:cubicBezTo>
                  <a:cubicBezTo>
                    <a:pt x="33936" y="1304603"/>
                    <a:pt x="25339" y="1278970"/>
                    <a:pt x="20284" y="1252510"/>
                  </a:cubicBezTo>
                  <a:cubicBezTo>
                    <a:pt x="13142" y="1226346"/>
                    <a:pt x="10959" y="1199394"/>
                    <a:pt x="6788" y="1172620"/>
                  </a:cubicBezTo>
                  <a:cubicBezTo>
                    <a:pt x="2519" y="1145078"/>
                    <a:pt x="1949" y="1117222"/>
                    <a:pt x="-19" y="1089464"/>
                  </a:cubicBezTo>
                  <a:cubicBezTo>
                    <a:pt x="-1612" y="1067928"/>
                    <a:pt x="-2006" y="1046320"/>
                    <a:pt x="-1199" y="1024741"/>
                  </a:cubicBezTo>
                  <a:cubicBezTo>
                    <a:pt x="-58" y="997377"/>
                    <a:pt x="768" y="969953"/>
                    <a:pt x="513" y="942608"/>
                  </a:cubicBezTo>
                  <a:cubicBezTo>
                    <a:pt x="217" y="920319"/>
                    <a:pt x="-1140" y="897991"/>
                    <a:pt x="-491" y="875722"/>
                  </a:cubicBezTo>
                  <a:cubicBezTo>
                    <a:pt x="237" y="850816"/>
                    <a:pt x="1831" y="825930"/>
                    <a:pt x="3444" y="800966"/>
                  </a:cubicBezTo>
                  <a:cubicBezTo>
                    <a:pt x="4427" y="785739"/>
                    <a:pt x="4585" y="770434"/>
                    <a:pt x="4978" y="755188"/>
                  </a:cubicBezTo>
                  <a:cubicBezTo>
                    <a:pt x="5411" y="738958"/>
                    <a:pt x="6572" y="722768"/>
                    <a:pt x="7300" y="706557"/>
                  </a:cubicBezTo>
                  <a:cubicBezTo>
                    <a:pt x="7634" y="698688"/>
                    <a:pt x="5175" y="691292"/>
                    <a:pt x="5195" y="683541"/>
                  </a:cubicBezTo>
                  <a:cubicBezTo>
                    <a:pt x="5195" y="664104"/>
                    <a:pt x="6395" y="644589"/>
                    <a:pt x="4900" y="625290"/>
                  </a:cubicBezTo>
                  <a:cubicBezTo>
                    <a:pt x="3188" y="603296"/>
                    <a:pt x="7300" y="581302"/>
                    <a:pt x="3798" y="559407"/>
                  </a:cubicBezTo>
                  <a:cubicBezTo>
                    <a:pt x="2677" y="552384"/>
                    <a:pt x="4959" y="545498"/>
                    <a:pt x="5411" y="538534"/>
                  </a:cubicBezTo>
                  <a:cubicBezTo>
                    <a:pt x="6788" y="517347"/>
                    <a:pt x="8795" y="496218"/>
                    <a:pt x="14952" y="475720"/>
                  </a:cubicBezTo>
                  <a:cubicBezTo>
                    <a:pt x="21110" y="455221"/>
                    <a:pt x="29254" y="436571"/>
                    <a:pt x="45287" y="422033"/>
                  </a:cubicBezTo>
                  <a:cubicBezTo>
                    <a:pt x="59255" y="407082"/>
                    <a:pt x="74363" y="393744"/>
                    <a:pt x="92856" y="384282"/>
                  </a:cubicBezTo>
                  <a:cubicBezTo>
                    <a:pt x="116463" y="372203"/>
                    <a:pt x="141506" y="367108"/>
                    <a:pt x="167493" y="364334"/>
                  </a:cubicBezTo>
                  <a:cubicBezTo>
                    <a:pt x="190274" y="361914"/>
                    <a:pt x="213173" y="360222"/>
                    <a:pt x="235304" y="353238"/>
                  </a:cubicBezTo>
                  <a:cubicBezTo>
                    <a:pt x="250629" y="348521"/>
                    <a:pt x="264676" y="340396"/>
                    <a:pt x="276420" y="329474"/>
                  </a:cubicBezTo>
                  <a:cubicBezTo>
                    <a:pt x="282971" y="323375"/>
                    <a:pt x="290093" y="317985"/>
                    <a:pt x="295581" y="310726"/>
                  </a:cubicBezTo>
                  <a:cubicBezTo>
                    <a:pt x="306303" y="296523"/>
                    <a:pt x="309667" y="279584"/>
                    <a:pt x="314073" y="262961"/>
                  </a:cubicBezTo>
                  <a:cubicBezTo>
                    <a:pt x="318716" y="245393"/>
                    <a:pt x="322670" y="227767"/>
                    <a:pt x="323103" y="209491"/>
                  </a:cubicBezTo>
                  <a:cubicBezTo>
                    <a:pt x="323261" y="203432"/>
                    <a:pt x="326546" y="200147"/>
                    <a:pt x="332939" y="199261"/>
                  </a:cubicBezTo>
                  <a:cubicBezTo>
                    <a:pt x="352297" y="196586"/>
                    <a:pt x="368350" y="202724"/>
                    <a:pt x="381511" y="216711"/>
                  </a:cubicBezTo>
                  <a:cubicBezTo>
                    <a:pt x="383026" y="218285"/>
                    <a:pt x="384167" y="220193"/>
                    <a:pt x="385760" y="221688"/>
                  </a:cubicBezTo>
                  <a:cubicBezTo>
                    <a:pt x="387924" y="223708"/>
                    <a:pt x="389616" y="223380"/>
                    <a:pt x="390836" y="220704"/>
                  </a:cubicBezTo>
                  <a:cubicBezTo>
                    <a:pt x="391642" y="218934"/>
                    <a:pt x="392173" y="217065"/>
                    <a:pt x="392803" y="215216"/>
                  </a:cubicBezTo>
                  <a:cubicBezTo>
                    <a:pt x="405472" y="177706"/>
                    <a:pt x="415879" y="139473"/>
                    <a:pt x="423984" y="100722"/>
                  </a:cubicBezTo>
                  <a:cubicBezTo>
                    <a:pt x="426777" y="87364"/>
                    <a:pt x="429748" y="74026"/>
                    <a:pt x="440784" y="64386"/>
                  </a:cubicBezTo>
                  <a:cubicBezTo>
                    <a:pt x="444286" y="61038"/>
                    <a:pt x="448260" y="58227"/>
                    <a:pt x="452588" y="56045"/>
                  </a:cubicBezTo>
                  <a:cubicBezTo>
                    <a:pt x="456522" y="54235"/>
                    <a:pt x="458175" y="51265"/>
                    <a:pt x="458490" y="46917"/>
                  </a:cubicBezTo>
                  <a:cubicBezTo>
                    <a:pt x="459257" y="37986"/>
                    <a:pt x="459749" y="28995"/>
                    <a:pt x="461381" y="20163"/>
                  </a:cubicBezTo>
                  <a:cubicBezTo>
                    <a:pt x="463900" y="6569"/>
                    <a:pt x="475034" y="-1851"/>
                    <a:pt x="488038" y="-81"/>
                  </a:cubicBezTo>
                  <a:cubicBezTo>
                    <a:pt x="499999" y="1552"/>
                    <a:pt x="509245" y="14162"/>
                    <a:pt x="508773" y="26851"/>
                  </a:cubicBezTo>
                  <a:cubicBezTo>
                    <a:pt x="508143" y="43494"/>
                    <a:pt x="502615" y="58327"/>
                    <a:pt x="495612" y="73298"/>
                  </a:cubicBezTo>
                  <a:cubicBezTo>
                    <a:pt x="490300" y="84610"/>
                    <a:pt x="483238" y="95351"/>
                    <a:pt x="481192" y="108059"/>
                  </a:cubicBezTo>
                  <a:cubicBezTo>
                    <a:pt x="480700" y="111193"/>
                    <a:pt x="479559" y="114191"/>
                    <a:pt x="477867" y="116873"/>
                  </a:cubicBezTo>
                  <a:cubicBezTo>
                    <a:pt x="463113" y="142900"/>
                    <a:pt x="455401" y="171366"/>
                    <a:pt x="447020" y="199852"/>
                  </a:cubicBezTo>
                  <a:cubicBezTo>
                    <a:pt x="434528" y="242305"/>
                    <a:pt x="430614" y="286096"/>
                    <a:pt x="423413" y="329395"/>
                  </a:cubicBezTo>
                  <a:cubicBezTo>
                    <a:pt x="416194" y="373462"/>
                    <a:pt x="410253" y="417745"/>
                    <a:pt x="405157" y="462106"/>
                  </a:cubicBezTo>
                  <a:cubicBezTo>
                    <a:pt x="402265" y="487405"/>
                    <a:pt x="398134" y="512566"/>
                    <a:pt x="395833" y="537964"/>
                  </a:cubicBezTo>
                  <a:cubicBezTo>
                    <a:pt x="395537" y="541345"/>
                    <a:pt x="395419" y="544741"/>
                    <a:pt x="395498" y="548134"/>
                  </a:cubicBezTo>
                  <a:cubicBezTo>
                    <a:pt x="396128" y="577486"/>
                    <a:pt x="395774" y="606857"/>
                    <a:pt x="396187" y="636208"/>
                  </a:cubicBezTo>
                  <a:cubicBezTo>
                    <a:pt x="396462" y="655881"/>
                    <a:pt x="396305" y="675927"/>
                    <a:pt x="394593" y="695797"/>
                  </a:cubicBezTo>
                  <a:cubicBezTo>
                    <a:pt x="393334" y="710492"/>
                    <a:pt x="393118" y="725305"/>
                    <a:pt x="392626" y="740099"/>
                  </a:cubicBezTo>
                  <a:cubicBezTo>
                    <a:pt x="391544" y="771418"/>
                    <a:pt x="395164" y="802736"/>
                    <a:pt x="393688" y="833957"/>
                  </a:cubicBezTo>
                  <a:cubicBezTo>
                    <a:pt x="392252" y="864312"/>
                    <a:pt x="392272" y="894647"/>
                    <a:pt x="392921" y="924923"/>
                  </a:cubicBezTo>
                  <a:cubicBezTo>
                    <a:pt x="393393" y="947723"/>
                    <a:pt x="393649" y="970524"/>
                    <a:pt x="394160" y="993324"/>
                  </a:cubicBezTo>
                  <a:cubicBezTo>
                    <a:pt x="394514" y="1008885"/>
                    <a:pt x="392370" y="1024308"/>
                    <a:pt x="392468" y="1039850"/>
                  </a:cubicBezTo>
                  <a:cubicBezTo>
                    <a:pt x="392390" y="1042773"/>
                    <a:pt x="391819" y="1045661"/>
                    <a:pt x="390757" y="1048388"/>
                  </a:cubicBezTo>
                  <a:cubicBezTo>
                    <a:pt x="390009" y="1050180"/>
                    <a:pt x="389596" y="1052094"/>
                    <a:pt x="389537" y="1054034"/>
                  </a:cubicBezTo>
                  <a:cubicBezTo>
                    <a:pt x="390029" y="1075378"/>
                    <a:pt x="386449" y="1096684"/>
                    <a:pt x="388180" y="1117989"/>
                  </a:cubicBezTo>
                  <a:cubicBezTo>
                    <a:pt x="390678" y="1148462"/>
                    <a:pt x="390344" y="1178974"/>
                    <a:pt x="391328" y="1209486"/>
                  </a:cubicBezTo>
                  <a:cubicBezTo>
                    <a:pt x="392095" y="1233408"/>
                    <a:pt x="394042" y="1257310"/>
                    <a:pt x="395577" y="1281212"/>
                  </a:cubicBezTo>
                  <a:cubicBezTo>
                    <a:pt x="396934" y="1302439"/>
                    <a:pt x="397760" y="1323744"/>
                    <a:pt x="399865" y="1344912"/>
                  </a:cubicBezTo>
                  <a:cubicBezTo>
                    <a:pt x="403033" y="1376663"/>
                    <a:pt x="407046" y="1408317"/>
                    <a:pt x="411944" y="1439891"/>
                  </a:cubicBezTo>
                  <a:cubicBezTo>
                    <a:pt x="416390" y="1469026"/>
                    <a:pt x="421387" y="1498102"/>
                    <a:pt x="423413" y="1527650"/>
                  </a:cubicBezTo>
                  <a:cubicBezTo>
                    <a:pt x="424908" y="1549546"/>
                    <a:pt x="427210" y="1571500"/>
                    <a:pt x="430535" y="1593278"/>
                  </a:cubicBezTo>
                  <a:cubicBezTo>
                    <a:pt x="430928" y="1595678"/>
                    <a:pt x="431715" y="1597999"/>
                    <a:pt x="432856" y="1600144"/>
                  </a:cubicBezTo>
                  <a:cubicBezTo>
                    <a:pt x="435473" y="1605298"/>
                    <a:pt x="434961" y="1611062"/>
                    <a:pt x="435709" y="1616551"/>
                  </a:cubicBezTo>
                  <a:cubicBezTo>
                    <a:pt x="439191" y="1641889"/>
                    <a:pt x="451270" y="1663351"/>
                    <a:pt x="465985" y="1683437"/>
                  </a:cubicBezTo>
                  <a:cubicBezTo>
                    <a:pt x="477080" y="1698605"/>
                    <a:pt x="493526" y="1704920"/>
                    <a:pt x="511232" y="1707044"/>
                  </a:cubicBezTo>
                  <a:cubicBezTo>
                    <a:pt x="543377" y="1710782"/>
                    <a:pt x="575836" y="1710231"/>
                    <a:pt x="607981" y="1708323"/>
                  </a:cubicBezTo>
                  <a:cubicBezTo>
                    <a:pt x="646559" y="1706041"/>
                    <a:pt x="680534" y="1691424"/>
                    <a:pt x="706344" y="1660932"/>
                  </a:cubicBezTo>
                  <a:cubicBezTo>
                    <a:pt x="713505" y="1651981"/>
                    <a:pt x="718639" y="1641574"/>
                    <a:pt x="721433" y="1630459"/>
                  </a:cubicBezTo>
                  <a:cubicBezTo>
                    <a:pt x="729518" y="1601934"/>
                    <a:pt x="736856" y="1573035"/>
                    <a:pt x="734850" y="1543093"/>
                  </a:cubicBezTo>
                  <a:cubicBezTo>
                    <a:pt x="733354" y="1521296"/>
                    <a:pt x="733059" y="1499440"/>
                    <a:pt x="734004" y="1477603"/>
                  </a:cubicBezTo>
                  <a:cubicBezTo>
                    <a:pt x="734928" y="1456967"/>
                    <a:pt x="733571" y="1436429"/>
                    <a:pt x="733630" y="1415851"/>
                  </a:cubicBezTo>
                  <a:cubicBezTo>
                    <a:pt x="733630" y="1389647"/>
                    <a:pt x="741932" y="1365549"/>
                    <a:pt x="753440" y="1342709"/>
                  </a:cubicBezTo>
                  <a:cubicBezTo>
                    <a:pt x="761801" y="1326105"/>
                    <a:pt x="778286" y="1321069"/>
                    <a:pt x="795677" y="1319928"/>
                  </a:cubicBezTo>
                  <a:cubicBezTo>
                    <a:pt x="814169" y="1318708"/>
                    <a:pt x="832484" y="1321384"/>
                    <a:pt x="850760" y="1323253"/>
                  </a:cubicBezTo>
                  <a:cubicBezTo>
                    <a:pt x="872990" y="1325515"/>
                    <a:pt x="894905" y="1330295"/>
                    <a:pt x="917116" y="1332223"/>
                  </a:cubicBezTo>
                  <a:cubicBezTo>
                    <a:pt x="949044" y="1334977"/>
                    <a:pt x="980658" y="1340407"/>
                    <a:pt x="1012587" y="1342827"/>
                  </a:cubicBezTo>
                  <a:cubicBezTo>
                    <a:pt x="1034895" y="1344499"/>
                    <a:pt x="1057204" y="1342256"/>
                    <a:pt x="1079473" y="1340859"/>
                  </a:cubicBezTo>
                  <a:cubicBezTo>
                    <a:pt x="1096411" y="1339896"/>
                    <a:pt x="1113330" y="1338145"/>
                    <a:pt x="1130268" y="1337358"/>
                  </a:cubicBezTo>
                  <a:cubicBezTo>
                    <a:pt x="1147206" y="1336571"/>
                    <a:pt x="1164164" y="1335390"/>
                    <a:pt x="1180826" y="1331889"/>
                  </a:cubicBezTo>
                  <a:cubicBezTo>
                    <a:pt x="1182479" y="1331495"/>
                    <a:pt x="1184171" y="1331200"/>
                    <a:pt x="1185862" y="1330984"/>
                  </a:cubicBezTo>
                  <a:cubicBezTo>
                    <a:pt x="1188026" y="1330748"/>
                    <a:pt x="1190545" y="1330197"/>
                    <a:pt x="1191862" y="1332361"/>
                  </a:cubicBezTo>
                  <a:cubicBezTo>
                    <a:pt x="1193417" y="1334899"/>
                    <a:pt x="1191528" y="1337043"/>
                    <a:pt x="1189895" y="1338813"/>
                  </a:cubicBezTo>
                  <a:cubicBezTo>
                    <a:pt x="1184702" y="1344715"/>
                    <a:pt x="1178938" y="1349830"/>
                    <a:pt x="1173567" y="1355457"/>
                  </a:cubicBezTo>
                  <a:cubicBezTo>
                    <a:pt x="1141953" y="1388467"/>
                    <a:pt x="1103887" y="1410854"/>
                    <a:pt x="1060293" y="1423976"/>
                  </a:cubicBezTo>
                  <a:cubicBezTo>
                    <a:pt x="1051184" y="1426710"/>
                    <a:pt x="1045656" y="1432435"/>
                    <a:pt x="1045735" y="1441681"/>
                  </a:cubicBezTo>
                  <a:cubicBezTo>
                    <a:pt x="1045951" y="1467000"/>
                    <a:pt x="1039833" y="1491905"/>
                    <a:pt x="1041053" y="1517185"/>
                  </a:cubicBezTo>
                  <a:cubicBezTo>
                    <a:pt x="1041977" y="1536306"/>
                    <a:pt x="1042017" y="1555487"/>
                    <a:pt x="1044004" y="1574569"/>
                  </a:cubicBezTo>
                  <a:cubicBezTo>
                    <a:pt x="1046581" y="1599376"/>
                    <a:pt x="1065506" y="1623751"/>
                    <a:pt x="1091710" y="1628807"/>
                  </a:cubicBezTo>
                  <a:cubicBezTo>
                    <a:pt x="1109533" y="1632544"/>
                    <a:pt x="1127808" y="1633685"/>
                    <a:pt x="1145947" y="1632151"/>
                  </a:cubicBezTo>
                  <a:cubicBezTo>
                    <a:pt x="1159914" y="1630774"/>
                    <a:pt x="1174078" y="1632269"/>
                    <a:pt x="1188105" y="1632151"/>
                  </a:cubicBezTo>
                  <a:cubicBezTo>
                    <a:pt x="1211712" y="1631836"/>
                    <a:pt x="1235555" y="1633961"/>
                    <a:pt x="1257825" y="1622000"/>
                  </a:cubicBezTo>
                  <a:cubicBezTo>
                    <a:pt x="1274664" y="1612950"/>
                    <a:pt x="1290225" y="1587061"/>
                    <a:pt x="1286723" y="1566700"/>
                  </a:cubicBezTo>
                  <a:cubicBezTo>
                    <a:pt x="1282120" y="1540595"/>
                    <a:pt x="1281254" y="1513958"/>
                    <a:pt x="1284186" y="1487617"/>
                  </a:cubicBezTo>
                  <a:cubicBezTo>
                    <a:pt x="1284678" y="1481558"/>
                    <a:pt x="1284736" y="1475479"/>
                    <a:pt x="1284363" y="1469420"/>
                  </a:cubicBezTo>
                  <a:cubicBezTo>
                    <a:pt x="1283713" y="1447976"/>
                    <a:pt x="1286330" y="1426828"/>
                    <a:pt x="1289498" y="1405661"/>
                  </a:cubicBezTo>
                  <a:cubicBezTo>
                    <a:pt x="1294612" y="1370821"/>
                    <a:pt x="1302560" y="1336473"/>
                    <a:pt x="1313242" y="1302931"/>
                  </a:cubicBezTo>
                  <a:cubicBezTo>
                    <a:pt x="1321249" y="1277533"/>
                    <a:pt x="1326305" y="1251212"/>
                    <a:pt x="1334331" y="1225716"/>
                  </a:cubicBezTo>
                  <a:cubicBezTo>
                    <a:pt x="1338856" y="1211316"/>
                    <a:pt x="1337360" y="1195853"/>
                    <a:pt x="1339525" y="1180981"/>
                  </a:cubicBezTo>
                  <a:cubicBezTo>
                    <a:pt x="1343223" y="1155524"/>
                    <a:pt x="1346509" y="1130015"/>
                    <a:pt x="1349361" y="1104454"/>
                  </a:cubicBezTo>
                  <a:cubicBezTo>
                    <a:pt x="1352076" y="1080336"/>
                    <a:pt x="1355440" y="1056316"/>
                    <a:pt x="1354437" y="1031922"/>
                  </a:cubicBezTo>
                  <a:cubicBezTo>
                    <a:pt x="1353610" y="1011738"/>
                    <a:pt x="1356404" y="991672"/>
                    <a:pt x="1359315" y="971783"/>
                  </a:cubicBezTo>
                  <a:cubicBezTo>
                    <a:pt x="1362404" y="950621"/>
                    <a:pt x="1361361" y="929062"/>
                    <a:pt x="1356227" y="908299"/>
                  </a:cubicBezTo>
                  <a:cubicBezTo>
                    <a:pt x="1352135" y="891656"/>
                    <a:pt x="1351348" y="874856"/>
                    <a:pt x="1351309" y="857721"/>
                  </a:cubicBezTo>
                  <a:cubicBezTo>
                    <a:pt x="1351190" y="825458"/>
                    <a:pt x="1347649" y="793294"/>
                    <a:pt x="1348535" y="760991"/>
                  </a:cubicBezTo>
                  <a:cubicBezTo>
                    <a:pt x="1349853" y="748763"/>
                    <a:pt x="1350345" y="736460"/>
                    <a:pt x="1350010" y="724164"/>
                  </a:cubicBezTo>
                  <a:cubicBezTo>
                    <a:pt x="1350069" y="721271"/>
                    <a:pt x="1349833" y="718377"/>
                    <a:pt x="1349322" y="715528"/>
                  </a:cubicBezTo>
                  <a:cubicBezTo>
                    <a:pt x="1347157" y="705692"/>
                    <a:pt x="1342692" y="702052"/>
                    <a:pt x="1332738" y="701757"/>
                  </a:cubicBezTo>
                  <a:cubicBezTo>
                    <a:pt x="1330770" y="701757"/>
                    <a:pt x="1328803" y="701757"/>
                    <a:pt x="1326954" y="701757"/>
                  </a:cubicBezTo>
                  <a:cubicBezTo>
                    <a:pt x="1325734" y="701757"/>
                    <a:pt x="1324534" y="701620"/>
                    <a:pt x="1323315" y="701580"/>
                  </a:cubicBezTo>
                  <a:cubicBezTo>
                    <a:pt x="1318534" y="701482"/>
                    <a:pt x="1314580" y="700321"/>
                    <a:pt x="1314088" y="694577"/>
                  </a:cubicBezTo>
                  <a:cubicBezTo>
                    <a:pt x="1313655" y="689244"/>
                    <a:pt x="1317373" y="684461"/>
                    <a:pt x="1322645" y="683580"/>
                  </a:cubicBezTo>
                  <a:cubicBezTo>
                    <a:pt x="1327721" y="682874"/>
                    <a:pt x="1332876" y="683448"/>
                    <a:pt x="1337676" y="685252"/>
                  </a:cubicBezTo>
                  <a:cubicBezTo>
                    <a:pt x="1347610" y="688360"/>
                    <a:pt x="1349892" y="686924"/>
                    <a:pt x="1352272" y="676596"/>
                  </a:cubicBezTo>
                  <a:cubicBezTo>
                    <a:pt x="1356286" y="658572"/>
                    <a:pt x="1362522" y="641121"/>
                    <a:pt x="1370843" y="624641"/>
                  </a:cubicBezTo>
                  <a:cubicBezTo>
                    <a:pt x="1378811" y="609139"/>
                    <a:pt x="1383670" y="592142"/>
                    <a:pt x="1394450" y="577958"/>
                  </a:cubicBezTo>
                  <a:cubicBezTo>
                    <a:pt x="1405841" y="562869"/>
                    <a:pt x="1417290" y="547800"/>
                    <a:pt x="1427894" y="532042"/>
                  </a:cubicBezTo>
                  <a:cubicBezTo>
                    <a:pt x="1433973" y="522953"/>
                    <a:pt x="1439855" y="513786"/>
                    <a:pt x="1445599" y="504501"/>
                  </a:cubicBezTo>
                  <a:cubicBezTo>
                    <a:pt x="1456832" y="486422"/>
                    <a:pt x="1471626" y="473182"/>
                    <a:pt x="1493403" y="469720"/>
                  </a:cubicBezTo>
                  <a:cubicBezTo>
                    <a:pt x="1507922" y="467286"/>
                    <a:pt x="1522833" y="470127"/>
                    <a:pt x="1535444" y="477726"/>
                  </a:cubicBezTo>
                  <a:cubicBezTo>
                    <a:pt x="1542290" y="481759"/>
                    <a:pt x="1543175" y="485595"/>
                    <a:pt x="1540106" y="493012"/>
                  </a:cubicBezTo>
                  <a:cubicBezTo>
                    <a:pt x="1534972" y="505327"/>
                    <a:pt x="1532493" y="518586"/>
                    <a:pt x="1527161" y="530842"/>
                  </a:cubicBezTo>
                  <a:cubicBezTo>
                    <a:pt x="1526296" y="532365"/>
                    <a:pt x="1526296" y="534238"/>
                    <a:pt x="1527161" y="535760"/>
                  </a:cubicBezTo>
                  <a:cubicBezTo>
                    <a:pt x="1530821" y="540305"/>
                    <a:pt x="1528873" y="544888"/>
                    <a:pt x="1527830" y="549531"/>
                  </a:cubicBezTo>
                  <a:cubicBezTo>
                    <a:pt x="1522558" y="573571"/>
                    <a:pt x="1510007" y="594444"/>
                    <a:pt x="1498951" y="615946"/>
                  </a:cubicBezTo>
                  <a:cubicBezTo>
                    <a:pt x="1496767" y="620533"/>
                    <a:pt x="1494348" y="625005"/>
                    <a:pt x="1491692" y="629343"/>
                  </a:cubicBezTo>
                  <a:cubicBezTo>
                    <a:pt x="1489311" y="635500"/>
                    <a:pt x="1484865" y="640320"/>
                    <a:pt x="1481226" y="645671"/>
                  </a:cubicBezTo>
                  <a:cubicBezTo>
                    <a:pt x="1475619" y="653796"/>
                    <a:pt x="1470819" y="662440"/>
                    <a:pt x="1466865" y="671481"/>
                  </a:cubicBezTo>
                  <a:cubicBezTo>
                    <a:pt x="1466393" y="672382"/>
                    <a:pt x="1465980" y="673307"/>
                    <a:pt x="1465606" y="674255"/>
                  </a:cubicBezTo>
                  <a:cubicBezTo>
                    <a:pt x="1464367" y="677678"/>
                    <a:pt x="1463245" y="681160"/>
                    <a:pt x="1462203" y="684662"/>
                  </a:cubicBezTo>
                  <a:cubicBezTo>
                    <a:pt x="1461848" y="685594"/>
                    <a:pt x="1461613" y="686576"/>
                    <a:pt x="1461554" y="687573"/>
                  </a:cubicBezTo>
                  <a:cubicBezTo>
                    <a:pt x="1461554" y="689914"/>
                    <a:pt x="1460511" y="692157"/>
                    <a:pt x="1460747" y="694537"/>
                  </a:cubicBezTo>
                  <a:cubicBezTo>
                    <a:pt x="1460452" y="695501"/>
                    <a:pt x="1460236" y="696489"/>
                    <a:pt x="1460117" y="697488"/>
                  </a:cubicBezTo>
                  <a:cubicBezTo>
                    <a:pt x="1460117" y="699456"/>
                    <a:pt x="1460117" y="701521"/>
                    <a:pt x="1460117" y="703528"/>
                  </a:cubicBezTo>
                  <a:cubicBezTo>
                    <a:pt x="1460117" y="704868"/>
                    <a:pt x="1460334" y="706197"/>
                    <a:pt x="1460786" y="707462"/>
                  </a:cubicBezTo>
                  <a:cubicBezTo>
                    <a:pt x="1461239" y="709813"/>
                    <a:pt x="1461494" y="712194"/>
                    <a:pt x="1461593" y="714584"/>
                  </a:cubicBezTo>
                  <a:cubicBezTo>
                    <a:pt x="1461691" y="715619"/>
                    <a:pt x="1461908" y="716642"/>
                    <a:pt x="1462223" y="717633"/>
                  </a:cubicBezTo>
                  <a:cubicBezTo>
                    <a:pt x="1462223" y="719758"/>
                    <a:pt x="1463167" y="721784"/>
                    <a:pt x="1463108" y="723948"/>
                  </a:cubicBezTo>
                  <a:cubicBezTo>
                    <a:pt x="1463245" y="725069"/>
                    <a:pt x="1463678" y="726132"/>
                    <a:pt x="1463737" y="727253"/>
                  </a:cubicBezTo>
                  <a:cubicBezTo>
                    <a:pt x="1464248" y="736621"/>
                    <a:pt x="1465429" y="745938"/>
                    <a:pt x="1467317" y="755129"/>
                  </a:cubicBezTo>
                  <a:cubicBezTo>
                    <a:pt x="1467495" y="756299"/>
                    <a:pt x="1467731" y="757456"/>
                    <a:pt x="1468065" y="758591"/>
                  </a:cubicBezTo>
                  <a:cubicBezTo>
                    <a:pt x="1470564" y="770532"/>
                    <a:pt x="1472905" y="782493"/>
                    <a:pt x="1474695" y="794553"/>
                  </a:cubicBezTo>
                  <a:cubicBezTo>
                    <a:pt x="1474813" y="795725"/>
                    <a:pt x="1475029" y="796884"/>
                    <a:pt x="1475364" y="798015"/>
                  </a:cubicBezTo>
                  <a:cubicBezTo>
                    <a:pt x="1475954" y="804586"/>
                    <a:pt x="1477173" y="811078"/>
                    <a:pt x="1477626" y="817688"/>
                  </a:cubicBezTo>
                  <a:cubicBezTo>
                    <a:pt x="1477685" y="818839"/>
                    <a:pt x="1477902" y="819976"/>
                    <a:pt x="1478256" y="821071"/>
                  </a:cubicBezTo>
                  <a:cubicBezTo>
                    <a:pt x="1478118" y="824101"/>
                    <a:pt x="1479338" y="826973"/>
                    <a:pt x="1479062" y="830062"/>
                  </a:cubicBezTo>
                  <a:cubicBezTo>
                    <a:pt x="1479082" y="831575"/>
                    <a:pt x="1479298" y="833077"/>
                    <a:pt x="1479731" y="834527"/>
                  </a:cubicBezTo>
                  <a:cubicBezTo>
                    <a:pt x="1479731" y="837990"/>
                    <a:pt x="1480852" y="841373"/>
                    <a:pt x="1480537" y="844855"/>
                  </a:cubicBezTo>
                  <a:cubicBezTo>
                    <a:pt x="1480616" y="846453"/>
                    <a:pt x="1480852" y="848038"/>
                    <a:pt x="1481206" y="849596"/>
                  </a:cubicBezTo>
                  <a:cubicBezTo>
                    <a:pt x="1481325" y="857131"/>
                    <a:pt x="1482406" y="864607"/>
                    <a:pt x="1481993" y="872141"/>
                  </a:cubicBezTo>
                  <a:cubicBezTo>
                    <a:pt x="1482032" y="873853"/>
                    <a:pt x="1482249" y="875554"/>
                    <a:pt x="1482662" y="877217"/>
                  </a:cubicBezTo>
                  <a:cubicBezTo>
                    <a:pt x="1482800" y="890378"/>
                    <a:pt x="1482269" y="903539"/>
                    <a:pt x="1483469" y="916680"/>
                  </a:cubicBezTo>
                  <a:cubicBezTo>
                    <a:pt x="1483528" y="918010"/>
                    <a:pt x="1483744" y="919330"/>
                    <a:pt x="1484098" y="920614"/>
                  </a:cubicBezTo>
                  <a:cubicBezTo>
                    <a:pt x="1484295" y="930923"/>
                    <a:pt x="1486675" y="941271"/>
                    <a:pt x="1484098" y="951579"/>
                  </a:cubicBezTo>
                  <a:cubicBezTo>
                    <a:pt x="1477173" y="965763"/>
                    <a:pt x="1464111" y="970897"/>
                    <a:pt x="1451894" y="964288"/>
                  </a:cubicBezTo>
                  <a:cubicBezTo>
                    <a:pt x="1445402" y="960786"/>
                    <a:pt x="1442058" y="955100"/>
                    <a:pt x="1440622" y="948136"/>
                  </a:cubicBezTo>
                  <a:cubicBezTo>
                    <a:pt x="1437986" y="936030"/>
                    <a:pt x="1436609" y="923681"/>
                    <a:pt x="1436510" y="911290"/>
                  </a:cubicBezTo>
                  <a:cubicBezTo>
                    <a:pt x="1436353" y="892542"/>
                    <a:pt x="1434032" y="874030"/>
                    <a:pt x="1432576" y="855420"/>
                  </a:cubicBezTo>
                  <a:cubicBezTo>
                    <a:pt x="1431120" y="836809"/>
                    <a:pt x="1429389" y="817707"/>
                    <a:pt x="1429153" y="798802"/>
                  </a:cubicBezTo>
                  <a:cubicBezTo>
                    <a:pt x="1429035" y="787510"/>
                    <a:pt x="1426458" y="776749"/>
                    <a:pt x="1424510" y="765752"/>
                  </a:cubicBezTo>
                  <a:cubicBezTo>
                    <a:pt x="1420457" y="742834"/>
                    <a:pt x="1415244" y="720092"/>
                    <a:pt x="1413080" y="696898"/>
                  </a:cubicBezTo>
                  <a:cubicBezTo>
                    <a:pt x="1412412" y="689560"/>
                    <a:pt x="1411408" y="688695"/>
                    <a:pt x="1404700" y="691901"/>
                  </a:cubicBezTo>
                  <a:cubicBezTo>
                    <a:pt x="1396595" y="695836"/>
                    <a:pt x="1388647" y="699928"/>
                    <a:pt x="1380365" y="703469"/>
                  </a:cubicBezTo>
                  <a:cubicBezTo>
                    <a:pt x="1378004" y="704492"/>
                    <a:pt x="1375388" y="705436"/>
                    <a:pt x="1374109" y="708230"/>
                  </a:cubicBezTo>
                  <a:cubicBezTo>
                    <a:pt x="1376233" y="710197"/>
                    <a:pt x="1378791" y="709194"/>
                    <a:pt x="1381093" y="709410"/>
                  </a:cubicBezTo>
                  <a:cubicBezTo>
                    <a:pt x="1392719" y="710368"/>
                    <a:pt x="1401847" y="719771"/>
                    <a:pt x="1402477" y="731423"/>
                  </a:cubicBezTo>
                  <a:cubicBezTo>
                    <a:pt x="1403067" y="742204"/>
                    <a:pt x="1400746" y="752729"/>
                    <a:pt x="1398916" y="763214"/>
                  </a:cubicBezTo>
                  <a:cubicBezTo>
                    <a:pt x="1396772" y="775628"/>
                    <a:pt x="1394706" y="788139"/>
                    <a:pt x="1390535" y="800120"/>
                  </a:cubicBezTo>
                  <a:cubicBezTo>
                    <a:pt x="1388962" y="804625"/>
                    <a:pt x="1389001" y="808363"/>
                    <a:pt x="1392188" y="812278"/>
                  </a:cubicBezTo>
                  <a:cubicBezTo>
                    <a:pt x="1397697" y="819104"/>
                    <a:pt x="1397342" y="827190"/>
                    <a:pt x="1396024" y="835255"/>
                  </a:cubicBezTo>
                  <a:cubicBezTo>
                    <a:pt x="1394450" y="844855"/>
                    <a:pt x="1391952" y="854259"/>
                    <a:pt x="1389670" y="863682"/>
                  </a:cubicBezTo>
                  <a:cubicBezTo>
                    <a:pt x="1385755" y="879062"/>
                    <a:pt x="1386050" y="895207"/>
                    <a:pt x="1390476" y="910444"/>
                  </a:cubicBezTo>
                  <a:cubicBezTo>
                    <a:pt x="1393034" y="917852"/>
                    <a:pt x="1392621" y="925959"/>
                    <a:pt x="1389316" y="933067"/>
                  </a:cubicBezTo>
                  <a:cubicBezTo>
                    <a:pt x="1386621" y="938733"/>
                    <a:pt x="1385972" y="946208"/>
                    <a:pt x="1389945" y="951284"/>
                  </a:cubicBezTo>
                  <a:cubicBezTo>
                    <a:pt x="1398424" y="962123"/>
                    <a:pt x="1397185" y="973966"/>
                    <a:pt x="1395847" y="986065"/>
                  </a:cubicBezTo>
                  <a:cubicBezTo>
                    <a:pt x="1394726" y="995958"/>
                    <a:pt x="1392995" y="1005773"/>
                    <a:pt x="1390673" y="1015456"/>
                  </a:cubicBezTo>
                  <a:cubicBezTo>
                    <a:pt x="1389512" y="1019697"/>
                    <a:pt x="1389729" y="1024204"/>
                    <a:pt x="1391342" y="1028302"/>
                  </a:cubicBezTo>
                  <a:cubicBezTo>
                    <a:pt x="1394431" y="1035827"/>
                    <a:pt x="1394234" y="1044302"/>
                    <a:pt x="1390791" y="1051673"/>
                  </a:cubicBezTo>
                  <a:cubicBezTo>
                    <a:pt x="1390319" y="1052794"/>
                    <a:pt x="1390044" y="1054014"/>
                    <a:pt x="1389473" y="1055076"/>
                  </a:cubicBezTo>
                  <a:cubicBezTo>
                    <a:pt x="1383099" y="1067155"/>
                    <a:pt x="1381604" y="1077779"/>
                    <a:pt x="1393545" y="1088520"/>
                  </a:cubicBezTo>
                  <a:cubicBezTo>
                    <a:pt x="1401414" y="1095621"/>
                    <a:pt x="1403244" y="1106972"/>
                    <a:pt x="1403795" y="1117497"/>
                  </a:cubicBezTo>
                  <a:cubicBezTo>
                    <a:pt x="1405467" y="1148484"/>
                    <a:pt x="1405310" y="1179545"/>
                    <a:pt x="1403323" y="1210509"/>
                  </a:cubicBezTo>
                  <a:cubicBezTo>
                    <a:pt x="1400116" y="1259691"/>
                    <a:pt x="1388313" y="1307377"/>
                    <a:pt x="1381152" y="1355850"/>
                  </a:cubicBezTo>
                  <a:cubicBezTo>
                    <a:pt x="1375978" y="1390906"/>
                    <a:pt x="1371315" y="1426042"/>
                    <a:pt x="1365807" y="1461059"/>
                  </a:cubicBezTo>
                  <a:cubicBezTo>
                    <a:pt x="1362620" y="1481518"/>
                    <a:pt x="1362227" y="1502115"/>
                    <a:pt x="1360338" y="1522634"/>
                  </a:cubicBezTo>
                  <a:cubicBezTo>
                    <a:pt x="1358981" y="1537467"/>
                    <a:pt x="1353177" y="1549880"/>
                    <a:pt x="1341630" y="1559166"/>
                  </a:cubicBezTo>
                  <a:cubicBezTo>
                    <a:pt x="1335669" y="1564163"/>
                    <a:pt x="1331321" y="1570812"/>
                    <a:pt x="1329118" y="1578268"/>
                  </a:cubicBezTo>
                  <a:cubicBezTo>
                    <a:pt x="1321760" y="1599652"/>
                    <a:pt x="1311118" y="1618970"/>
                    <a:pt x="1294297" y="1634708"/>
                  </a:cubicBezTo>
                  <a:cubicBezTo>
                    <a:pt x="1285858" y="1642794"/>
                    <a:pt x="1275903" y="1649148"/>
                    <a:pt x="1265005" y="1653358"/>
                  </a:cubicBezTo>
                  <a:cubicBezTo>
                    <a:pt x="1245450" y="1660676"/>
                    <a:pt x="1226388" y="1668958"/>
                    <a:pt x="1207581" y="1678086"/>
                  </a:cubicBezTo>
                  <a:cubicBezTo>
                    <a:pt x="1176105" y="1693372"/>
                    <a:pt x="1143645" y="1691031"/>
                    <a:pt x="1112189" y="1678086"/>
                  </a:cubicBezTo>
                  <a:cubicBezTo>
                    <a:pt x="1054312" y="1654361"/>
                    <a:pt x="1018173" y="1610432"/>
                    <a:pt x="998423" y="1551985"/>
                  </a:cubicBezTo>
                  <a:cubicBezTo>
                    <a:pt x="993071" y="1536247"/>
                    <a:pt x="991242" y="1519801"/>
                    <a:pt x="990554" y="1503276"/>
                  </a:cubicBezTo>
                  <a:cubicBezTo>
                    <a:pt x="990219" y="1495112"/>
                    <a:pt x="986619" y="1487813"/>
                    <a:pt x="984868" y="1480023"/>
                  </a:cubicBezTo>
                  <a:cubicBezTo>
                    <a:pt x="983904" y="1475793"/>
                    <a:pt x="979851" y="1474495"/>
                    <a:pt x="975799" y="1473826"/>
                  </a:cubicBezTo>
                  <a:cubicBezTo>
                    <a:pt x="966710" y="1472272"/>
                    <a:pt x="957504" y="1471446"/>
                    <a:pt x="948552" y="1469006"/>
                  </a:cubicBezTo>
                  <a:cubicBezTo>
                    <a:pt x="939050" y="1466429"/>
                    <a:pt x="938460" y="1465623"/>
                    <a:pt x="940192" y="1456101"/>
                  </a:cubicBezTo>
                  <a:cubicBezTo>
                    <a:pt x="940585" y="1453858"/>
                    <a:pt x="940743" y="1451754"/>
                    <a:pt x="938795" y="1450199"/>
                  </a:cubicBezTo>
                  <a:cubicBezTo>
                    <a:pt x="937870" y="1449609"/>
                    <a:pt x="936887" y="1449078"/>
                    <a:pt x="935864" y="1448645"/>
                  </a:cubicBezTo>
                  <a:cubicBezTo>
                    <a:pt x="934860" y="1448173"/>
                    <a:pt x="933896" y="1447662"/>
                    <a:pt x="932873" y="1447131"/>
                  </a:cubicBezTo>
                  <a:cubicBezTo>
                    <a:pt x="930690" y="1446265"/>
                    <a:pt x="929057" y="1444376"/>
                    <a:pt x="928526" y="1442075"/>
                  </a:cubicBezTo>
                  <a:cubicBezTo>
                    <a:pt x="930867" y="1407412"/>
                    <a:pt x="964999" y="1380598"/>
                    <a:pt x="999544" y="1386283"/>
                  </a:cubicBezTo>
                  <a:cubicBezTo>
                    <a:pt x="1003124" y="1386893"/>
                    <a:pt x="1006665" y="1387897"/>
                    <a:pt x="1010285" y="1388251"/>
                  </a:cubicBezTo>
                  <a:cubicBezTo>
                    <a:pt x="1016954" y="1389018"/>
                    <a:pt x="1023544" y="1386126"/>
                    <a:pt x="1027498" y="1380696"/>
                  </a:cubicBezTo>
                  <a:cubicBezTo>
                    <a:pt x="1030587" y="1376762"/>
                    <a:pt x="1029682" y="1374598"/>
                    <a:pt x="1024744" y="1373909"/>
                  </a:cubicBezTo>
                  <a:cubicBezTo>
                    <a:pt x="1021852" y="1373575"/>
                    <a:pt x="1018921" y="1373516"/>
                    <a:pt x="1016010" y="1373732"/>
                  </a:cubicBezTo>
                  <a:cubicBezTo>
                    <a:pt x="981504" y="1375522"/>
                    <a:pt x="947864" y="1369404"/>
                    <a:pt x="914204" y="1363109"/>
                  </a:cubicBezTo>
                  <a:cubicBezTo>
                    <a:pt x="905076" y="1361397"/>
                    <a:pt x="896007" y="1358407"/>
                    <a:pt x="886250" y="1361496"/>
                  </a:cubicBezTo>
                  <a:cubicBezTo>
                    <a:pt x="880702" y="1363267"/>
                    <a:pt x="874721" y="1360748"/>
                    <a:pt x="869154" y="1359096"/>
                  </a:cubicBezTo>
                  <a:cubicBezTo>
                    <a:pt x="851173" y="1353745"/>
                    <a:pt x="834019" y="1357916"/>
                    <a:pt x="817238" y="1363955"/>
                  </a:cubicBezTo>
                  <a:cubicBezTo>
                    <a:pt x="808445" y="1367103"/>
                    <a:pt x="803841" y="1374991"/>
                    <a:pt x="800517" y="1383234"/>
                  </a:cubicBezTo>
                  <a:cubicBezTo>
                    <a:pt x="793316" y="1400290"/>
                    <a:pt x="789480" y="1418586"/>
                    <a:pt x="789225" y="1437098"/>
                  </a:cubicBezTo>
                  <a:cubicBezTo>
                    <a:pt x="789225" y="1491335"/>
                    <a:pt x="785290" y="1545159"/>
                    <a:pt x="774214" y="1598413"/>
                  </a:cubicBezTo>
                  <a:cubicBezTo>
                    <a:pt x="772070" y="1607127"/>
                    <a:pt x="770536" y="1615980"/>
                    <a:pt x="769611" y="1624892"/>
                  </a:cubicBezTo>
                  <a:cubicBezTo>
                    <a:pt x="769178" y="1631541"/>
                    <a:pt x="765204" y="1637148"/>
                    <a:pt x="762096" y="1642912"/>
                  </a:cubicBezTo>
                  <a:cubicBezTo>
                    <a:pt x="756273" y="1653555"/>
                    <a:pt x="749781" y="1663824"/>
                    <a:pt x="742699" y="1673680"/>
                  </a:cubicBezTo>
                  <a:cubicBezTo>
                    <a:pt x="737879" y="1680467"/>
                    <a:pt x="733709" y="1687450"/>
                    <a:pt x="732135" y="1695851"/>
                  </a:cubicBezTo>
                  <a:cubicBezTo>
                    <a:pt x="731092" y="1699864"/>
                    <a:pt x="728869" y="1703483"/>
                    <a:pt x="725781" y="1706257"/>
                  </a:cubicBezTo>
                  <a:cubicBezTo>
                    <a:pt x="721236" y="1711038"/>
                    <a:pt x="715728" y="1714677"/>
                    <a:pt x="710869" y="1719064"/>
                  </a:cubicBezTo>
                  <a:cubicBezTo>
                    <a:pt x="705301" y="1724120"/>
                    <a:pt x="705557" y="1727209"/>
                    <a:pt x="712206" y="1730573"/>
                  </a:cubicBezTo>
                  <a:cubicBezTo>
                    <a:pt x="721118" y="1735038"/>
                    <a:pt x="729007" y="1741294"/>
                    <a:pt x="735381" y="1748947"/>
                  </a:cubicBezTo>
                  <a:cubicBezTo>
                    <a:pt x="745079" y="1760494"/>
                    <a:pt x="749152" y="1773833"/>
                    <a:pt x="749643" y="1788548"/>
                  </a:cubicBezTo>
                  <a:cubicBezTo>
                    <a:pt x="749643" y="1792482"/>
                    <a:pt x="747224" y="1794449"/>
                    <a:pt x="744056" y="1796279"/>
                  </a:cubicBezTo>
                  <a:cubicBezTo>
                    <a:pt x="727138" y="1805840"/>
                    <a:pt x="708783" y="1812627"/>
                    <a:pt x="689721" y="1816384"/>
                  </a:cubicBezTo>
                  <a:cubicBezTo>
                    <a:pt x="672881" y="1819886"/>
                    <a:pt x="655884" y="1822640"/>
                    <a:pt x="638966" y="1825807"/>
                  </a:cubicBezTo>
                  <a:cubicBezTo>
                    <a:pt x="632769" y="1826968"/>
                    <a:pt x="629523" y="1824784"/>
                    <a:pt x="626887" y="1819532"/>
                  </a:cubicBezTo>
                  <a:cubicBezTo>
                    <a:pt x="618742" y="1803538"/>
                    <a:pt x="617522" y="1784869"/>
                    <a:pt x="623523" y="1767950"/>
                  </a:cubicBezTo>
                  <a:cubicBezTo>
                    <a:pt x="626237" y="1759609"/>
                    <a:pt x="625962" y="1759413"/>
                    <a:pt x="617365" y="1760377"/>
                  </a:cubicBezTo>
                  <a:cubicBezTo>
                    <a:pt x="577076" y="1764862"/>
                    <a:pt x="536983" y="1764488"/>
                    <a:pt x="497363" y="1755222"/>
                  </a:cubicBezTo>
                  <a:cubicBezTo>
                    <a:pt x="484595" y="1752232"/>
                    <a:pt x="472044" y="1748455"/>
                    <a:pt x="459571" y="1744383"/>
                  </a:cubicBezTo>
                  <a:cubicBezTo>
                    <a:pt x="454831" y="1743143"/>
                    <a:pt x="450621" y="1740370"/>
                    <a:pt x="447591" y="1736514"/>
                  </a:cubicBezTo>
                  <a:cubicBezTo>
                    <a:pt x="439958" y="1725517"/>
                    <a:pt x="429886" y="1715366"/>
                    <a:pt x="433250" y="1699982"/>
                  </a:cubicBezTo>
                  <a:cubicBezTo>
                    <a:pt x="433997" y="1696578"/>
                    <a:pt x="432305" y="1693864"/>
                    <a:pt x="429984" y="1691523"/>
                  </a:cubicBezTo>
                  <a:cubicBezTo>
                    <a:pt x="403308" y="1664532"/>
                    <a:pt x="387432" y="1631679"/>
                    <a:pt x="377636" y="1595481"/>
                  </a:cubicBezTo>
                  <a:cubicBezTo>
                    <a:pt x="368212" y="1560759"/>
                    <a:pt x="359576" y="1525919"/>
                    <a:pt x="356763" y="1489938"/>
                  </a:cubicBezTo>
                  <a:cubicBezTo>
                    <a:pt x="356291" y="1484036"/>
                    <a:pt x="353418" y="1484568"/>
                    <a:pt x="349484" y="1486436"/>
                  </a:cubicBezTo>
                  <a:cubicBezTo>
                    <a:pt x="336677" y="1492712"/>
                    <a:pt x="321903" y="1493637"/>
                    <a:pt x="308408" y="1488994"/>
                  </a:cubicBezTo>
                  <a:cubicBezTo>
                    <a:pt x="302171" y="1487027"/>
                    <a:pt x="298571" y="1483426"/>
                    <a:pt x="298198" y="1476561"/>
                  </a:cubicBezTo>
                  <a:cubicBezTo>
                    <a:pt x="297627" y="1470560"/>
                    <a:pt x="296467" y="1464620"/>
                    <a:pt x="294735" y="1458855"/>
                  </a:cubicBezTo>
                  <a:cubicBezTo>
                    <a:pt x="290191" y="1441957"/>
                    <a:pt x="276892" y="1432042"/>
                    <a:pt x="259187" y="1430724"/>
                  </a:cubicBezTo>
                  <a:cubicBezTo>
                    <a:pt x="236091" y="1429032"/>
                    <a:pt x="212779" y="1429878"/>
                    <a:pt x="190058" y="1423701"/>
                  </a:cubicBezTo>
                  <a:cubicBezTo>
                    <a:pt x="166608" y="1417307"/>
                    <a:pt x="143827" y="1409477"/>
                    <a:pt x="122817" y="1397064"/>
                  </a:cubicBezTo>
                  <a:cubicBezTo>
                    <a:pt x="120751" y="1395647"/>
                    <a:pt x="118509" y="1394487"/>
                    <a:pt x="116168" y="1393601"/>
                  </a:cubicBezTo>
                  <a:close/>
                </a:path>
              </a:pathLst>
            </a:custGeom>
            <a:solidFill>
              <a:srgbClr val="000000"/>
            </a:solidFill>
            <a:ln w="1956" cap="flat">
              <a:noFill/>
              <a:prstDash val="solid"/>
              <a:miter/>
            </a:ln>
          </p:spPr>
          <p:txBody>
            <a:bodyPr rtlCol="0" anchor="ctr"/>
            <a:lstStyle/>
            <a:p>
              <a:endParaRPr lang="es-CO"/>
            </a:p>
          </p:txBody>
        </p:sp>
        <p:sp>
          <p:nvSpPr>
            <p:cNvPr id="835" name="Freeform: Shape 834">
              <a:extLst>
                <a:ext uri="{FF2B5EF4-FFF2-40B4-BE49-F238E27FC236}">
                  <a16:creationId xmlns:a16="http://schemas.microsoft.com/office/drawing/2014/main" id="{BE39533F-A22B-0D9D-CE43-581B6583D81E}"/>
                </a:ext>
              </a:extLst>
            </p:cNvPr>
            <p:cNvSpPr/>
            <p:nvPr/>
          </p:nvSpPr>
          <p:spPr>
            <a:xfrm>
              <a:off x="12182947" y="-76139"/>
              <a:ext cx="1296315" cy="594941"/>
            </a:xfrm>
            <a:custGeom>
              <a:avLst/>
              <a:gdLst>
                <a:gd name="connsiteX0" fmla="*/ 431911 w 1296315"/>
                <a:gd name="connsiteY0" fmla="*/ 280279 h 594941"/>
                <a:gd name="connsiteX1" fmla="*/ 437990 w 1296315"/>
                <a:gd name="connsiteY1" fmla="*/ 263459 h 594941"/>
                <a:gd name="connsiteX2" fmla="*/ 448259 w 1296315"/>
                <a:gd name="connsiteY2" fmla="*/ 241210 h 594941"/>
                <a:gd name="connsiteX3" fmla="*/ 458292 w 1296315"/>
                <a:gd name="connsiteY3" fmla="*/ 206015 h 594941"/>
                <a:gd name="connsiteX4" fmla="*/ 457938 w 1296315"/>
                <a:gd name="connsiteY4" fmla="*/ 190415 h 594941"/>
                <a:gd name="connsiteX5" fmla="*/ 435807 w 1296315"/>
                <a:gd name="connsiteY5" fmla="*/ 174913 h 594941"/>
                <a:gd name="connsiteX6" fmla="*/ 415662 w 1296315"/>
                <a:gd name="connsiteY6" fmla="*/ 193484 h 594941"/>
                <a:gd name="connsiteX7" fmla="*/ 412750 w 1296315"/>
                <a:gd name="connsiteY7" fmla="*/ 223701 h 594941"/>
                <a:gd name="connsiteX8" fmla="*/ 407970 w 1296315"/>
                <a:gd name="connsiteY8" fmla="*/ 230232 h 594941"/>
                <a:gd name="connsiteX9" fmla="*/ 380684 w 1296315"/>
                <a:gd name="connsiteY9" fmla="*/ 263676 h 594941"/>
                <a:gd name="connsiteX10" fmla="*/ 366087 w 1296315"/>
                <a:gd name="connsiteY10" fmla="*/ 326411 h 594941"/>
                <a:gd name="connsiteX11" fmla="*/ 359910 w 1296315"/>
                <a:gd name="connsiteY11" fmla="*/ 348759 h 594941"/>
                <a:gd name="connsiteX12" fmla="*/ 344644 w 1296315"/>
                <a:gd name="connsiteY12" fmla="*/ 395698 h 594941"/>
                <a:gd name="connsiteX13" fmla="*/ 337110 w 1296315"/>
                <a:gd name="connsiteY13" fmla="*/ 397115 h 594941"/>
                <a:gd name="connsiteX14" fmla="*/ 320919 w 1296315"/>
                <a:gd name="connsiteY14" fmla="*/ 381731 h 594941"/>
                <a:gd name="connsiteX15" fmla="*/ 282872 w 1296315"/>
                <a:gd name="connsiteY15" fmla="*/ 374885 h 594941"/>
                <a:gd name="connsiteX16" fmla="*/ 276833 w 1296315"/>
                <a:gd name="connsiteY16" fmla="*/ 380786 h 594941"/>
                <a:gd name="connsiteX17" fmla="*/ 275869 w 1296315"/>
                <a:gd name="connsiteY17" fmla="*/ 384996 h 594941"/>
                <a:gd name="connsiteX18" fmla="*/ 268511 w 1296315"/>
                <a:gd name="connsiteY18" fmla="*/ 430578 h 594941"/>
                <a:gd name="connsiteX19" fmla="*/ 258813 w 1296315"/>
                <a:gd name="connsiteY19" fmla="*/ 465477 h 594941"/>
                <a:gd name="connsiteX20" fmla="*/ 233219 w 1296315"/>
                <a:gd name="connsiteY20" fmla="*/ 499982 h 594941"/>
                <a:gd name="connsiteX21" fmla="*/ 222910 w 1296315"/>
                <a:gd name="connsiteY21" fmla="*/ 509091 h 594941"/>
                <a:gd name="connsiteX22" fmla="*/ 178037 w 1296315"/>
                <a:gd name="connsiteY22" fmla="*/ 530239 h 594941"/>
                <a:gd name="connsiteX23" fmla="*/ 148823 w 1296315"/>
                <a:gd name="connsiteY23" fmla="*/ 534999 h 594941"/>
                <a:gd name="connsiteX24" fmla="*/ 126652 w 1296315"/>
                <a:gd name="connsiteY24" fmla="*/ 538049 h 594941"/>
                <a:gd name="connsiteX25" fmla="*/ 103655 w 1296315"/>
                <a:gd name="connsiteY25" fmla="*/ 540488 h 594941"/>
                <a:gd name="connsiteX26" fmla="*/ 50363 w 1296315"/>
                <a:gd name="connsiteY26" fmla="*/ 556088 h 594941"/>
                <a:gd name="connsiteX27" fmla="*/ 4407 w 1296315"/>
                <a:gd name="connsiteY27" fmla="*/ 589807 h 594941"/>
                <a:gd name="connsiteX28" fmla="*/ -983 w 1296315"/>
                <a:gd name="connsiteY28" fmla="*/ 594627 h 594941"/>
                <a:gd name="connsiteX29" fmla="*/ -1514 w 1296315"/>
                <a:gd name="connsiteY29" fmla="*/ 593224 h 594941"/>
                <a:gd name="connsiteX30" fmla="*/ -1199 w 1296315"/>
                <a:gd name="connsiteY30" fmla="*/ 592817 h 594941"/>
                <a:gd name="connsiteX31" fmla="*/ 47982 w 1296315"/>
                <a:gd name="connsiteY31" fmla="*/ 554967 h 594941"/>
                <a:gd name="connsiteX32" fmla="*/ 118803 w 1296315"/>
                <a:gd name="connsiteY32" fmla="*/ 536770 h 594941"/>
                <a:gd name="connsiteX33" fmla="*/ 193795 w 1296315"/>
                <a:gd name="connsiteY33" fmla="*/ 523334 h 594941"/>
                <a:gd name="connsiteX34" fmla="*/ 222005 w 1296315"/>
                <a:gd name="connsiteY34" fmla="*/ 507104 h 594941"/>
                <a:gd name="connsiteX35" fmla="*/ 234773 w 1296315"/>
                <a:gd name="connsiteY35" fmla="*/ 496304 h 594941"/>
                <a:gd name="connsiteX36" fmla="*/ 254918 w 1296315"/>
                <a:gd name="connsiteY36" fmla="*/ 469962 h 594941"/>
                <a:gd name="connsiteX37" fmla="*/ 261842 w 1296315"/>
                <a:gd name="connsiteY37" fmla="*/ 450034 h 594941"/>
                <a:gd name="connsiteX38" fmla="*/ 275770 w 1296315"/>
                <a:gd name="connsiteY38" fmla="*/ 375770 h 594941"/>
                <a:gd name="connsiteX39" fmla="*/ 329044 w 1296315"/>
                <a:gd name="connsiteY39" fmla="*/ 206035 h 594941"/>
                <a:gd name="connsiteX40" fmla="*/ 385130 w 1296315"/>
                <a:gd name="connsiteY40" fmla="*/ 119338 h 594941"/>
                <a:gd name="connsiteX41" fmla="*/ 414973 w 1296315"/>
                <a:gd name="connsiteY41" fmla="*/ 87449 h 594941"/>
                <a:gd name="connsiteX42" fmla="*/ 446803 w 1296315"/>
                <a:gd name="connsiteY42" fmla="*/ 58806 h 594941"/>
                <a:gd name="connsiteX43" fmla="*/ 472083 w 1296315"/>
                <a:gd name="connsiteY43" fmla="*/ 40333 h 594941"/>
                <a:gd name="connsiteX44" fmla="*/ 518471 w 1296315"/>
                <a:gd name="connsiteY44" fmla="*/ 18477 h 594941"/>
                <a:gd name="connsiteX45" fmla="*/ 573337 w 1296315"/>
                <a:gd name="connsiteY45" fmla="*/ 3978 h 594941"/>
                <a:gd name="connsiteX46" fmla="*/ 606564 w 1296315"/>
                <a:gd name="connsiteY46" fmla="*/ 418 h 594941"/>
                <a:gd name="connsiteX47" fmla="*/ 720882 w 1296315"/>
                <a:gd name="connsiteY47" fmla="*/ -173 h 594941"/>
                <a:gd name="connsiteX48" fmla="*/ 797329 w 1296315"/>
                <a:gd name="connsiteY48" fmla="*/ 4 h 594941"/>
                <a:gd name="connsiteX49" fmla="*/ 808975 w 1296315"/>
                <a:gd name="connsiteY49" fmla="*/ 516 h 594941"/>
                <a:gd name="connsiteX50" fmla="*/ 890420 w 1296315"/>
                <a:gd name="connsiteY50" fmla="*/ 2149 h 594941"/>
                <a:gd name="connsiteX51" fmla="*/ 926046 w 1296315"/>
                <a:gd name="connsiteY51" fmla="*/ 516 h 594941"/>
                <a:gd name="connsiteX52" fmla="*/ 962067 w 1296315"/>
                <a:gd name="connsiteY52" fmla="*/ 5178 h 594941"/>
                <a:gd name="connsiteX53" fmla="*/ 1084568 w 1296315"/>
                <a:gd name="connsiteY53" fmla="*/ 44523 h 594941"/>
                <a:gd name="connsiteX54" fmla="*/ 1113723 w 1296315"/>
                <a:gd name="connsiteY54" fmla="*/ 60891 h 594941"/>
                <a:gd name="connsiteX55" fmla="*/ 1191803 w 1296315"/>
                <a:gd name="connsiteY55" fmla="*/ 113004 h 594941"/>
                <a:gd name="connsiteX56" fmla="*/ 1229378 w 1296315"/>
                <a:gd name="connsiteY56" fmla="*/ 147155 h 594941"/>
                <a:gd name="connsiteX57" fmla="*/ 1280074 w 1296315"/>
                <a:gd name="connsiteY57" fmla="*/ 206311 h 594941"/>
                <a:gd name="connsiteX58" fmla="*/ 1294710 w 1296315"/>
                <a:gd name="connsiteY58" fmla="*/ 227045 h 594941"/>
                <a:gd name="connsiteX59" fmla="*/ 1265201 w 1296315"/>
                <a:gd name="connsiteY59" fmla="*/ 232377 h 594941"/>
                <a:gd name="connsiteX60" fmla="*/ 1239332 w 1296315"/>
                <a:gd name="connsiteY60" fmla="*/ 254016 h 594941"/>
                <a:gd name="connsiteX61" fmla="*/ 1222512 w 1296315"/>
                <a:gd name="connsiteY61" fmla="*/ 259918 h 594941"/>
                <a:gd name="connsiteX62" fmla="*/ 1158183 w 1296315"/>
                <a:gd name="connsiteY62" fmla="*/ 247859 h 594941"/>
                <a:gd name="connsiteX63" fmla="*/ 1138353 w 1296315"/>
                <a:gd name="connsiteY63" fmla="*/ 238337 h 594941"/>
                <a:gd name="connsiteX64" fmla="*/ 1104044 w 1296315"/>
                <a:gd name="connsiteY64" fmla="*/ 205819 h 594941"/>
                <a:gd name="connsiteX65" fmla="*/ 1097355 w 1296315"/>
                <a:gd name="connsiteY65" fmla="*/ 194822 h 594941"/>
                <a:gd name="connsiteX66" fmla="*/ 1082955 w 1296315"/>
                <a:gd name="connsiteY66" fmla="*/ 176664 h 594941"/>
                <a:gd name="connsiteX67" fmla="*/ 1064561 w 1296315"/>
                <a:gd name="connsiteY67" fmla="*/ 166316 h 594941"/>
                <a:gd name="connsiteX68" fmla="*/ 1064030 w 1296315"/>
                <a:gd name="connsiteY68" fmla="*/ 158900 h 594941"/>
                <a:gd name="connsiteX69" fmla="*/ 1062436 w 1296315"/>
                <a:gd name="connsiteY69" fmla="*/ 146899 h 594941"/>
                <a:gd name="connsiteX70" fmla="*/ 1035446 w 1296315"/>
                <a:gd name="connsiteY70" fmla="*/ 135981 h 594941"/>
                <a:gd name="connsiteX71" fmla="*/ 938283 w 1296315"/>
                <a:gd name="connsiteY71" fmla="*/ 103246 h 594941"/>
                <a:gd name="connsiteX72" fmla="*/ 898938 w 1296315"/>
                <a:gd name="connsiteY72" fmla="*/ 95731 h 594941"/>
                <a:gd name="connsiteX73" fmla="*/ 885934 w 1296315"/>
                <a:gd name="connsiteY73" fmla="*/ 100275 h 594941"/>
                <a:gd name="connsiteX74" fmla="*/ 889298 w 1296315"/>
                <a:gd name="connsiteY74" fmla="*/ 110348 h 594941"/>
                <a:gd name="connsiteX75" fmla="*/ 920086 w 1296315"/>
                <a:gd name="connsiteY75" fmla="*/ 115974 h 594941"/>
                <a:gd name="connsiteX76" fmla="*/ 925082 w 1296315"/>
                <a:gd name="connsiteY76" fmla="*/ 120105 h 594941"/>
                <a:gd name="connsiteX77" fmla="*/ 915935 w 1296315"/>
                <a:gd name="connsiteY77" fmla="*/ 120774 h 594941"/>
                <a:gd name="connsiteX78" fmla="*/ 845684 w 1296315"/>
                <a:gd name="connsiteY78" fmla="*/ 116073 h 594941"/>
                <a:gd name="connsiteX79" fmla="*/ 813795 w 1296315"/>
                <a:gd name="connsiteY79" fmla="*/ 115955 h 594941"/>
                <a:gd name="connsiteX80" fmla="*/ 728908 w 1296315"/>
                <a:gd name="connsiteY80" fmla="*/ 117548 h 594941"/>
                <a:gd name="connsiteX81" fmla="*/ 658421 w 1296315"/>
                <a:gd name="connsiteY81" fmla="*/ 117233 h 594941"/>
                <a:gd name="connsiteX82" fmla="*/ 576564 w 1296315"/>
                <a:gd name="connsiteY82" fmla="*/ 132617 h 594941"/>
                <a:gd name="connsiteX83" fmla="*/ 484103 w 1296315"/>
                <a:gd name="connsiteY83" fmla="*/ 202415 h 594941"/>
                <a:gd name="connsiteX84" fmla="*/ 443361 w 1296315"/>
                <a:gd name="connsiteY84" fmla="*/ 261767 h 594941"/>
                <a:gd name="connsiteX85" fmla="*/ 437754 w 1296315"/>
                <a:gd name="connsiteY85" fmla="*/ 273571 h 594941"/>
                <a:gd name="connsiteX86" fmla="*/ 431911 w 1296315"/>
                <a:gd name="connsiteY86" fmla="*/ 280279 h 594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296315" h="594941">
                  <a:moveTo>
                    <a:pt x="431911" y="280279"/>
                  </a:moveTo>
                  <a:cubicBezTo>
                    <a:pt x="431656" y="273886"/>
                    <a:pt x="435236" y="268594"/>
                    <a:pt x="437990" y="263459"/>
                  </a:cubicBezTo>
                  <a:cubicBezTo>
                    <a:pt x="441925" y="256220"/>
                    <a:pt x="444935" y="248606"/>
                    <a:pt x="448259" y="241210"/>
                  </a:cubicBezTo>
                  <a:cubicBezTo>
                    <a:pt x="453236" y="230173"/>
                    <a:pt x="459276" y="219216"/>
                    <a:pt x="458292" y="206015"/>
                  </a:cubicBezTo>
                  <a:cubicBezTo>
                    <a:pt x="457919" y="200960"/>
                    <a:pt x="459473" y="195687"/>
                    <a:pt x="457938" y="190415"/>
                  </a:cubicBezTo>
                  <a:cubicBezTo>
                    <a:pt x="454810" y="180913"/>
                    <a:pt x="445800" y="174604"/>
                    <a:pt x="435807" y="174913"/>
                  </a:cubicBezTo>
                  <a:cubicBezTo>
                    <a:pt x="425479" y="175417"/>
                    <a:pt x="417000" y="183237"/>
                    <a:pt x="415662" y="193484"/>
                  </a:cubicBezTo>
                  <a:cubicBezTo>
                    <a:pt x="414127" y="203495"/>
                    <a:pt x="413163" y="213583"/>
                    <a:pt x="412750" y="223701"/>
                  </a:cubicBezTo>
                  <a:cubicBezTo>
                    <a:pt x="412790" y="226699"/>
                    <a:pt x="410842" y="229359"/>
                    <a:pt x="407970" y="230232"/>
                  </a:cubicBezTo>
                  <a:cubicBezTo>
                    <a:pt x="393058" y="236606"/>
                    <a:pt x="384363" y="247938"/>
                    <a:pt x="380684" y="263676"/>
                  </a:cubicBezTo>
                  <a:cubicBezTo>
                    <a:pt x="375884" y="284607"/>
                    <a:pt x="371064" y="305539"/>
                    <a:pt x="366087" y="326411"/>
                  </a:cubicBezTo>
                  <a:cubicBezTo>
                    <a:pt x="364297" y="333926"/>
                    <a:pt x="362153" y="341402"/>
                    <a:pt x="359910" y="348759"/>
                  </a:cubicBezTo>
                  <a:cubicBezTo>
                    <a:pt x="354952" y="364497"/>
                    <a:pt x="349818" y="380078"/>
                    <a:pt x="344644" y="395698"/>
                  </a:cubicBezTo>
                  <a:cubicBezTo>
                    <a:pt x="342677" y="401600"/>
                    <a:pt x="341201" y="402092"/>
                    <a:pt x="337110" y="397115"/>
                  </a:cubicBezTo>
                  <a:cubicBezTo>
                    <a:pt x="332585" y="391140"/>
                    <a:pt x="327116" y="385943"/>
                    <a:pt x="320919" y="381731"/>
                  </a:cubicBezTo>
                  <a:cubicBezTo>
                    <a:pt x="309627" y="374560"/>
                    <a:pt x="295955" y="372101"/>
                    <a:pt x="282872" y="374885"/>
                  </a:cubicBezTo>
                  <a:cubicBezTo>
                    <a:pt x="279725" y="375475"/>
                    <a:pt x="276833" y="376714"/>
                    <a:pt x="276833" y="380786"/>
                  </a:cubicBezTo>
                  <a:cubicBezTo>
                    <a:pt x="276833" y="382183"/>
                    <a:pt x="275869" y="383580"/>
                    <a:pt x="275869" y="384996"/>
                  </a:cubicBezTo>
                  <a:cubicBezTo>
                    <a:pt x="275869" y="400577"/>
                    <a:pt x="272524" y="415607"/>
                    <a:pt x="268511" y="430578"/>
                  </a:cubicBezTo>
                  <a:cubicBezTo>
                    <a:pt x="265383" y="442243"/>
                    <a:pt x="262924" y="454067"/>
                    <a:pt x="258813" y="465477"/>
                  </a:cubicBezTo>
                  <a:cubicBezTo>
                    <a:pt x="253895" y="479265"/>
                    <a:pt x="244983" y="491277"/>
                    <a:pt x="233219" y="499982"/>
                  </a:cubicBezTo>
                  <a:cubicBezTo>
                    <a:pt x="229540" y="502756"/>
                    <a:pt x="226314" y="506042"/>
                    <a:pt x="222910" y="509091"/>
                  </a:cubicBezTo>
                  <a:cubicBezTo>
                    <a:pt x="209966" y="520639"/>
                    <a:pt x="194228" y="525911"/>
                    <a:pt x="178037" y="530239"/>
                  </a:cubicBezTo>
                  <a:cubicBezTo>
                    <a:pt x="168496" y="532851"/>
                    <a:pt x="158699" y="534447"/>
                    <a:pt x="148823" y="534999"/>
                  </a:cubicBezTo>
                  <a:cubicBezTo>
                    <a:pt x="141348" y="535342"/>
                    <a:pt x="133931" y="536363"/>
                    <a:pt x="126652" y="538049"/>
                  </a:cubicBezTo>
                  <a:cubicBezTo>
                    <a:pt x="119039" y="539859"/>
                    <a:pt x="111308" y="539327"/>
                    <a:pt x="103655" y="540488"/>
                  </a:cubicBezTo>
                  <a:cubicBezTo>
                    <a:pt x="85124" y="543321"/>
                    <a:pt x="67143" y="547885"/>
                    <a:pt x="50363" y="556088"/>
                  </a:cubicBezTo>
                  <a:cubicBezTo>
                    <a:pt x="33110" y="564508"/>
                    <a:pt x="17116" y="574994"/>
                    <a:pt x="4407" y="589807"/>
                  </a:cubicBezTo>
                  <a:cubicBezTo>
                    <a:pt x="2715" y="591536"/>
                    <a:pt x="925" y="593146"/>
                    <a:pt x="-983" y="594627"/>
                  </a:cubicBezTo>
                  <a:cubicBezTo>
                    <a:pt x="-1514" y="594387"/>
                    <a:pt x="-1750" y="593759"/>
                    <a:pt x="-1514" y="593224"/>
                  </a:cubicBezTo>
                  <a:cubicBezTo>
                    <a:pt x="-1455" y="593063"/>
                    <a:pt x="-1337" y="592923"/>
                    <a:pt x="-1199" y="592817"/>
                  </a:cubicBezTo>
                  <a:cubicBezTo>
                    <a:pt x="12060" y="576154"/>
                    <a:pt x="29116" y="564489"/>
                    <a:pt x="47982" y="554967"/>
                  </a:cubicBezTo>
                  <a:cubicBezTo>
                    <a:pt x="70271" y="543695"/>
                    <a:pt x="94095" y="539229"/>
                    <a:pt x="118803" y="536770"/>
                  </a:cubicBezTo>
                  <a:cubicBezTo>
                    <a:pt x="144102" y="534331"/>
                    <a:pt x="169598" y="532422"/>
                    <a:pt x="193795" y="523334"/>
                  </a:cubicBezTo>
                  <a:cubicBezTo>
                    <a:pt x="204143" y="519749"/>
                    <a:pt x="213703" y="514243"/>
                    <a:pt x="222005" y="507104"/>
                  </a:cubicBezTo>
                  <a:cubicBezTo>
                    <a:pt x="226156" y="503386"/>
                    <a:pt x="230445" y="499805"/>
                    <a:pt x="234773" y="496304"/>
                  </a:cubicBezTo>
                  <a:cubicBezTo>
                    <a:pt x="243527" y="489296"/>
                    <a:pt x="250452" y="480253"/>
                    <a:pt x="254918" y="469962"/>
                  </a:cubicBezTo>
                  <a:cubicBezTo>
                    <a:pt x="257691" y="463492"/>
                    <a:pt x="260013" y="456831"/>
                    <a:pt x="261842" y="450034"/>
                  </a:cubicBezTo>
                  <a:cubicBezTo>
                    <a:pt x="268590" y="425720"/>
                    <a:pt x="273252" y="400876"/>
                    <a:pt x="275770" y="375770"/>
                  </a:cubicBezTo>
                  <a:cubicBezTo>
                    <a:pt x="281672" y="315572"/>
                    <a:pt x="301168" y="259485"/>
                    <a:pt x="329044" y="206035"/>
                  </a:cubicBezTo>
                  <a:cubicBezTo>
                    <a:pt x="345037" y="175346"/>
                    <a:pt x="364454" y="146899"/>
                    <a:pt x="385130" y="119338"/>
                  </a:cubicBezTo>
                  <a:cubicBezTo>
                    <a:pt x="393904" y="107672"/>
                    <a:pt x="405393" y="98446"/>
                    <a:pt x="414973" y="87449"/>
                  </a:cubicBezTo>
                  <a:cubicBezTo>
                    <a:pt x="424259" y="76531"/>
                    <a:pt x="434961" y="66899"/>
                    <a:pt x="446803" y="58806"/>
                  </a:cubicBezTo>
                  <a:cubicBezTo>
                    <a:pt x="455479" y="52904"/>
                    <a:pt x="463545" y="46314"/>
                    <a:pt x="472083" y="40333"/>
                  </a:cubicBezTo>
                  <a:cubicBezTo>
                    <a:pt x="486090" y="30294"/>
                    <a:pt x="501808" y="22888"/>
                    <a:pt x="518471" y="18477"/>
                  </a:cubicBezTo>
                  <a:cubicBezTo>
                    <a:pt x="536786" y="13775"/>
                    <a:pt x="555042" y="8778"/>
                    <a:pt x="573337" y="3978"/>
                  </a:cubicBezTo>
                  <a:cubicBezTo>
                    <a:pt x="584216" y="1387"/>
                    <a:pt x="595390" y="191"/>
                    <a:pt x="606564" y="418"/>
                  </a:cubicBezTo>
                  <a:cubicBezTo>
                    <a:pt x="644670" y="300"/>
                    <a:pt x="682776" y="595"/>
                    <a:pt x="720882" y="-173"/>
                  </a:cubicBezTo>
                  <a:cubicBezTo>
                    <a:pt x="746456" y="-684"/>
                    <a:pt x="771853" y="378"/>
                    <a:pt x="797329" y="4"/>
                  </a:cubicBezTo>
                  <a:cubicBezTo>
                    <a:pt x="801224" y="-60"/>
                    <a:pt x="805100" y="109"/>
                    <a:pt x="808975" y="516"/>
                  </a:cubicBezTo>
                  <a:cubicBezTo>
                    <a:pt x="836045" y="3174"/>
                    <a:pt x="863271" y="3721"/>
                    <a:pt x="890420" y="2149"/>
                  </a:cubicBezTo>
                  <a:cubicBezTo>
                    <a:pt x="902223" y="1559"/>
                    <a:pt x="914164" y="870"/>
                    <a:pt x="926046" y="516"/>
                  </a:cubicBezTo>
                  <a:cubicBezTo>
                    <a:pt x="938283" y="142"/>
                    <a:pt x="950185" y="2759"/>
                    <a:pt x="962067" y="5178"/>
                  </a:cubicBezTo>
                  <a:cubicBezTo>
                    <a:pt x="1004343" y="13795"/>
                    <a:pt x="1044475" y="29140"/>
                    <a:pt x="1084568" y="44523"/>
                  </a:cubicBezTo>
                  <a:cubicBezTo>
                    <a:pt x="1094975" y="48458"/>
                    <a:pt x="1104083" y="55284"/>
                    <a:pt x="1113723" y="60891"/>
                  </a:cubicBezTo>
                  <a:cubicBezTo>
                    <a:pt x="1140832" y="76629"/>
                    <a:pt x="1166426" y="94610"/>
                    <a:pt x="1191803" y="113004"/>
                  </a:cubicBezTo>
                  <a:cubicBezTo>
                    <a:pt x="1205495" y="123023"/>
                    <a:pt x="1218105" y="134470"/>
                    <a:pt x="1229378" y="147155"/>
                  </a:cubicBezTo>
                  <a:cubicBezTo>
                    <a:pt x="1246768" y="166454"/>
                    <a:pt x="1262526" y="187130"/>
                    <a:pt x="1280074" y="206311"/>
                  </a:cubicBezTo>
                  <a:cubicBezTo>
                    <a:pt x="1285700" y="212663"/>
                    <a:pt x="1290618" y="219617"/>
                    <a:pt x="1294710" y="227045"/>
                  </a:cubicBezTo>
                  <a:cubicBezTo>
                    <a:pt x="1284598" y="226471"/>
                    <a:pt x="1274487" y="228297"/>
                    <a:pt x="1265201" y="232377"/>
                  </a:cubicBezTo>
                  <a:cubicBezTo>
                    <a:pt x="1254637" y="236893"/>
                    <a:pt x="1245647" y="244420"/>
                    <a:pt x="1239332" y="254016"/>
                  </a:cubicBezTo>
                  <a:cubicBezTo>
                    <a:pt x="1235102" y="260567"/>
                    <a:pt x="1229850" y="261885"/>
                    <a:pt x="1222512" y="259918"/>
                  </a:cubicBezTo>
                  <a:cubicBezTo>
                    <a:pt x="1201383" y="254359"/>
                    <a:pt x="1179881" y="250328"/>
                    <a:pt x="1158183" y="247859"/>
                  </a:cubicBezTo>
                  <a:cubicBezTo>
                    <a:pt x="1150668" y="247113"/>
                    <a:pt x="1143645" y="243743"/>
                    <a:pt x="1138353" y="238337"/>
                  </a:cubicBezTo>
                  <a:cubicBezTo>
                    <a:pt x="1127375" y="227045"/>
                    <a:pt x="1116713" y="215399"/>
                    <a:pt x="1104044" y="205819"/>
                  </a:cubicBezTo>
                  <a:cubicBezTo>
                    <a:pt x="1100680" y="202974"/>
                    <a:pt x="1098339" y="199114"/>
                    <a:pt x="1097355" y="194822"/>
                  </a:cubicBezTo>
                  <a:cubicBezTo>
                    <a:pt x="1094955" y="186953"/>
                    <a:pt x="1090922" y="180402"/>
                    <a:pt x="1082955" y="176664"/>
                  </a:cubicBezTo>
                  <a:cubicBezTo>
                    <a:pt x="1076620" y="173654"/>
                    <a:pt x="1070718" y="169739"/>
                    <a:pt x="1064561" y="166316"/>
                  </a:cubicBezTo>
                  <a:cubicBezTo>
                    <a:pt x="1060803" y="164211"/>
                    <a:pt x="1059584" y="162028"/>
                    <a:pt x="1064030" y="158900"/>
                  </a:cubicBezTo>
                  <a:cubicBezTo>
                    <a:pt x="1070187" y="154532"/>
                    <a:pt x="1069636" y="149929"/>
                    <a:pt x="1062436" y="146899"/>
                  </a:cubicBezTo>
                  <a:cubicBezTo>
                    <a:pt x="1053505" y="143122"/>
                    <a:pt x="1044357" y="139837"/>
                    <a:pt x="1035446" y="135981"/>
                  </a:cubicBezTo>
                  <a:cubicBezTo>
                    <a:pt x="1003970" y="122555"/>
                    <a:pt x="971470" y="111609"/>
                    <a:pt x="938283" y="103246"/>
                  </a:cubicBezTo>
                  <a:cubicBezTo>
                    <a:pt x="925338" y="99921"/>
                    <a:pt x="912177" y="97797"/>
                    <a:pt x="898938" y="95731"/>
                  </a:cubicBezTo>
                  <a:cubicBezTo>
                    <a:pt x="894098" y="94612"/>
                    <a:pt x="889023" y="96380"/>
                    <a:pt x="885934" y="100275"/>
                  </a:cubicBezTo>
                  <a:cubicBezTo>
                    <a:pt x="881469" y="105705"/>
                    <a:pt x="882452" y="109010"/>
                    <a:pt x="889298" y="110348"/>
                  </a:cubicBezTo>
                  <a:cubicBezTo>
                    <a:pt x="899548" y="112315"/>
                    <a:pt x="909954" y="113436"/>
                    <a:pt x="920086" y="115974"/>
                  </a:cubicBezTo>
                  <a:cubicBezTo>
                    <a:pt x="922151" y="116505"/>
                    <a:pt x="925870" y="115797"/>
                    <a:pt x="925082" y="120105"/>
                  </a:cubicBezTo>
                  <a:cubicBezTo>
                    <a:pt x="922151" y="122073"/>
                    <a:pt x="919004" y="121423"/>
                    <a:pt x="915935" y="120774"/>
                  </a:cubicBezTo>
                  <a:cubicBezTo>
                    <a:pt x="892820" y="116108"/>
                    <a:pt x="869213" y="114528"/>
                    <a:pt x="845684" y="116073"/>
                  </a:cubicBezTo>
                  <a:cubicBezTo>
                    <a:pt x="834982" y="116663"/>
                    <a:pt x="824399" y="115482"/>
                    <a:pt x="813795" y="115955"/>
                  </a:cubicBezTo>
                  <a:cubicBezTo>
                    <a:pt x="785506" y="117253"/>
                    <a:pt x="757099" y="114853"/>
                    <a:pt x="728908" y="117548"/>
                  </a:cubicBezTo>
                  <a:cubicBezTo>
                    <a:pt x="705301" y="119791"/>
                    <a:pt x="681930" y="115915"/>
                    <a:pt x="658421" y="117233"/>
                  </a:cubicBezTo>
                  <a:cubicBezTo>
                    <a:pt x="630447" y="118827"/>
                    <a:pt x="602886" y="122269"/>
                    <a:pt x="576564" y="132617"/>
                  </a:cubicBezTo>
                  <a:cubicBezTo>
                    <a:pt x="539186" y="147293"/>
                    <a:pt x="509323" y="171569"/>
                    <a:pt x="484103" y="202415"/>
                  </a:cubicBezTo>
                  <a:cubicBezTo>
                    <a:pt x="468837" y="221104"/>
                    <a:pt x="456010" y="241347"/>
                    <a:pt x="443361" y="261767"/>
                  </a:cubicBezTo>
                  <a:cubicBezTo>
                    <a:pt x="441040" y="265486"/>
                    <a:pt x="439879" y="269774"/>
                    <a:pt x="437754" y="273571"/>
                  </a:cubicBezTo>
                  <a:cubicBezTo>
                    <a:pt x="436023" y="275932"/>
                    <a:pt x="435531" y="279492"/>
                    <a:pt x="431911" y="280279"/>
                  </a:cubicBezTo>
                  <a:close/>
                </a:path>
              </a:pathLst>
            </a:custGeom>
            <a:solidFill>
              <a:srgbClr val="020202"/>
            </a:solidFill>
            <a:ln w="1956" cap="flat">
              <a:noFill/>
              <a:prstDash val="solid"/>
              <a:miter/>
            </a:ln>
          </p:spPr>
          <p:txBody>
            <a:bodyPr rtlCol="0" anchor="ctr"/>
            <a:lstStyle/>
            <a:p>
              <a:endParaRPr lang="es-CO"/>
            </a:p>
          </p:txBody>
        </p:sp>
        <p:sp>
          <p:nvSpPr>
            <p:cNvPr id="836" name="Freeform: Shape 835">
              <a:extLst>
                <a:ext uri="{FF2B5EF4-FFF2-40B4-BE49-F238E27FC236}">
                  <a16:creationId xmlns:a16="http://schemas.microsoft.com/office/drawing/2014/main" id="{580AC794-0667-9E77-0F6B-F29B20E3C8CB}"/>
                </a:ext>
              </a:extLst>
            </p:cNvPr>
            <p:cNvSpPr/>
            <p:nvPr/>
          </p:nvSpPr>
          <p:spPr>
            <a:xfrm>
              <a:off x="12776921" y="247005"/>
              <a:ext cx="908761" cy="614743"/>
            </a:xfrm>
            <a:custGeom>
              <a:avLst/>
              <a:gdLst>
                <a:gd name="connsiteX0" fmla="*/ 849106 w 908761"/>
                <a:gd name="connsiteY0" fmla="*/ 479794 h 614743"/>
                <a:gd name="connsiteX1" fmla="*/ 872497 w 908761"/>
                <a:gd name="connsiteY1" fmla="*/ 434547 h 614743"/>
                <a:gd name="connsiteX2" fmla="*/ 886425 w 908761"/>
                <a:gd name="connsiteY2" fmla="*/ 394907 h 614743"/>
                <a:gd name="connsiteX3" fmla="*/ 884969 w 908761"/>
                <a:gd name="connsiteY3" fmla="*/ 389123 h 614743"/>
                <a:gd name="connsiteX4" fmla="*/ 883435 w 908761"/>
                <a:gd name="connsiteY4" fmla="*/ 380625 h 614743"/>
                <a:gd name="connsiteX5" fmla="*/ 893743 w 908761"/>
                <a:gd name="connsiteY5" fmla="*/ 349699 h 614743"/>
                <a:gd name="connsiteX6" fmla="*/ 896852 w 908761"/>
                <a:gd name="connsiteY6" fmla="*/ 342381 h 614743"/>
                <a:gd name="connsiteX7" fmla="*/ 894274 w 908761"/>
                <a:gd name="connsiteY7" fmla="*/ 330302 h 614743"/>
                <a:gd name="connsiteX8" fmla="*/ 851919 w 908761"/>
                <a:gd name="connsiteY8" fmla="*/ 321705 h 614743"/>
                <a:gd name="connsiteX9" fmla="*/ 805532 w 908761"/>
                <a:gd name="connsiteY9" fmla="*/ 355758 h 614743"/>
                <a:gd name="connsiteX10" fmla="*/ 762901 w 908761"/>
                <a:gd name="connsiteY10" fmla="*/ 417924 h 614743"/>
                <a:gd name="connsiteX11" fmla="*/ 737642 w 908761"/>
                <a:gd name="connsiteY11" fmla="*/ 461734 h 614743"/>
                <a:gd name="connsiteX12" fmla="*/ 725051 w 908761"/>
                <a:gd name="connsiteY12" fmla="*/ 488745 h 614743"/>
                <a:gd name="connsiteX13" fmla="*/ 712146 w 908761"/>
                <a:gd name="connsiteY13" fmla="*/ 530234 h 614743"/>
                <a:gd name="connsiteX14" fmla="*/ 698533 w 908761"/>
                <a:gd name="connsiteY14" fmla="*/ 538103 h 614743"/>
                <a:gd name="connsiteX15" fmla="*/ 682244 w 908761"/>
                <a:gd name="connsiteY15" fmla="*/ 535093 h 614743"/>
                <a:gd name="connsiteX16" fmla="*/ 675221 w 908761"/>
                <a:gd name="connsiteY16" fmla="*/ 539618 h 614743"/>
                <a:gd name="connsiteX17" fmla="*/ 680395 w 908761"/>
                <a:gd name="connsiteY17" fmla="*/ 549710 h 614743"/>
                <a:gd name="connsiteX18" fmla="*/ 684742 w 908761"/>
                <a:gd name="connsiteY18" fmla="*/ 549867 h 614743"/>
                <a:gd name="connsiteX19" fmla="*/ 679234 w 908761"/>
                <a:gd name="connsiteY19" fmla="*/ 553802 h 614743"/>
                <a:gd name="connsiteX20" fmla="*/ 558150 w 908761"/>
                <a:gd name="connsiteY20" fmla="*/ 588504 h 614743"/>
                <a:gd name="connsiteX21" fmla="*/ 478731 w 908761"/>
                <a:gd name="connsiteY21" fmla="*/ 603180 h 614743"/>
                <a:gd name="connsiteX22" fmla="*/ 410369 w 908761"/>
                <a:gd name="connsiteY22" fmla="*/ 613646 h 614743"/>
                <a:gd name="connsiteX23" fmla="*/ 390697 w 908761"/>
                <a:gd name="connsiteY23" fmla="*/ 614413 h 614743"/>
                <a:gd name="connsiteX24" fmla="*/ 310649 w 908761"/>
                <a:gd name="connsiteY24" fmla="*/ 612938 h 614743"/>
                <a:gd name="connsiteX25" fmla="*/ 206385 w 908761"/>
                <a:gd name="connsiteY25" fmla="*/ 590393 h 614743"/>
                <a:gd name="connsiteX26" fmla="*/ 146482 w 908761"/>
                <a:gd name="connsiteY26" fmla="*/ 567671 h 614743"/>
                <a:gd name="connsiteX27" fmla="*/ 101412 w 908761"/>
                <a:gd name="connsiteY27" fmla="*/ 533087 h 614743"/>
                <a:gd name="connsiteX28" fmla="*/ 20302 w 908761"/>
                <a:gd name="connsiteY28" fmla="*/ 400848 h 614743"/>
                <a:gd name="connsiteX29" fmla="*/ 1987 w 908761"/>
                <a:gd name="connsiteY29" fmla="*/ 322276 h 614743"/>
                <a:gd name="connsiteX30" fmla="*/ -767 w 908761"/>
                <a:gd name="connsiteY30" fmla="*/ 209591 h 614743"/>
                <a:gd name="connsiteX31" fmla="*/ 1888 w 908761"/>
                <a:gd name="connsiteY31" fmla="*/ 132514 h 614743"/>
                <a:gd name="connsiteX32" fmla="*/ 7790 w 908761"/>
                <a:gd name="connsiteY32" fmla="*/ 98914 h 614743"/>
                <a:gd name="connsiteX33" fmla="*/ 12610 w 908761"/>
                <a:gd name="connsiteY33" fmla="*/ 93327 h 614743"/>
                <a:gd name="connsiteX34" fmla="*/ 13043 w 908761"/>
                <a:gd name="connsiteY34" fmla="*/ 101628 h 614743"/>
                <a:gd name="connsiteX35" fmla="*/ 7633 w 908761"/>
                <a:gd name="connsiteY35" fmla="*/ 157872 h 614743"/>
                <a:gd name="connsiteX36" fmla="*/ 4761 w 908761"/>
                <a:gd name="connsiteY36" fmla="*/ 242189 h 614743"/>
                <a:gd name="connsiteX37" fmla="*/ 5980 w 908761"/>
                <a:gd name="connsiteY37" fmla="*/ 270517 h 614743"/>
                <a:gd name="connsiteX38" fmla="*/ 18413 w 908761"/>
                <a:gd name="connsiteY38" fmla="*/ 373444 h 614743"/>
                <a:gd name="connsiteX39" fmla="*/ 20735 w 908761"/>
                <a:gd name="connsiteY39" fmla="*/ 381077 h 614743"/>
                <a:gd name="connsiteX40" fmla="*/ 35843 w 908761"/>
                <a:gd name="connsiteY40" fmla="*/ 413950 h 614743"/>
                <a:gd name="connsiteX41" fmla="*/ 42689 w 908761"/>
                <a:gd name="connsiteY41" fmla="*/ 421248 h 614743"/>
                <a:gd name="connsiteX42" fmla="*/ 66296 w 908761"/>
                <a:gd name="connsiteY42" fmla="*/ 456797 h 614743"/>
                <a:gd name="connsiteX43" fmla="*/ 71746 w 908761"/>
                <a:gd name="connsiteY43" fmla="*/ 478614 h 614743"/>
                <a:gd name="connsiteX44" fmla="*/ 99818 w 908761"/>
                <a:gd name="connsiteY44" fmla="*/ 510463 h 614743"/>
                <a:gd name="connsiteX45" fmla="*/ 108336 w 908761"/>
                <a:gd name="connsiteY45" fmla="*/ 517309 h 614743"/>
                <a:gd name="connsiteX46" fmla="*/ 127301 w 908761"/>
                <a:gd name="connsiteY46" fmla="*/ 543769 h 614743"/>
                <a:gd name="connsiteX47" fmla="*/ 139931 w 908761"/>
                <a:gd name="connsiteY47" fmla="*/ 557717 h 614743"/>
                <a:gd name="connsiteX48" fmla="*/ 257769 w 908761"/>
                <a:gd name="connsiteY48" fmla="*/ 599639 h 614743"/>
                <a:gd name="connsiteX49" fmla="*/ 302426 w 908761"/>
                <a:gd name="connsiteY49" fmla="*/ 605954 h 614743"/>
                <a:gd name="connsiteX50" fmla="*/ 359142 w 908761"/>
                <a:gd name="connsiteY50" fmla="*/ 607646 h 614743"/>
                <a:gd name="connsiteX51" fmla="*/ 480561 w 908761"/>
                <a:gd name="connsiteY51" fmla="*/ 596983 h 614743"/>
                <a:gd name="connsiteX52" fmla="*/ 573278 w 908761"/>
                <a:gd name="connsiteY52" fmla="*/ 578393 h 614743"/>
                <a:gd name="connsiteX53" fmla="*/ 584884 w 908761"/>
                <a:gd name="connsiteY53" fmla="*/ 566255 h 614743"/>
                <a:gd name="connsiteX54" fmla="*/ 574064 w 908761"/>
                <a:gd name="connsiteY54" fmla="*/ 517919 h 614743"/>
                <a:gd name="connsiteX55" fmla="*/ 570130 w 908761"/>
                <a:gd name="connsiteY55" fmla="*/ 512726 h 614743"/>
                <a:gd name="connsiteX56" fmla="*/ 575107 w 908761"/>
                <a:gd name="connsiteY56" fmla="*/ 498443 h 614743"/>
                <a:gd name="connsiteX57" fmla="*/ 682185 w 908761"/>
                <a:gd name="connsiteY57" fmla="*/ 456659 h 614743"/>
                <a:gd name="connsiteX58" fmla="*/ 696900 w 908761"/>
                <a:gd name="connsiteY58" fmla="*/ 448790 h 614743"/>
                <a:gd name="connsiteX59" fmla="*/ 698729 w 908761"/>
                <a:gd name="connsiteY59" fmla="*/ 448377 h 614743"/>
                <a:gd name="connsiteX60" fmla="*/ 696762 w 908761"/>
                <a:gd name="connsiteY60" fmla="*/ 448810 h 614743"/>
                <a:gd name="connsiteX61" fmla="*/ 653896 w 908761"/>
                <a:gd name="connsiteY61" fmla="*/ 468010 h 614743"/>
                <a:gd name="connsiteX62" fmla="*/ 620452 w 908761"/>
                <a:gd name="connsiteY62" fmla="*/ 480089 h 614743"/>
                <a:gd name="connsiteX63" fmla="*/ 573140 w 908761"/>
                <a:gd name="connsiteY63" fmla="*/ 496220 h 614743"/>
                <a:gd name="connsiteX64" fmla="*/ 552444 w 908761"/>
                <a:gd name="connsiteY64" fmla="*/ 498896 h 614743"/>
                <a:gd name="connsiteX65" fmla="*/ 520693 w 908761"/>
                <a:gd name="connsiteY65" fmla="*/ 500076 h 614743"/>
                <a:gd name="connsiteX66" fmla="*/ 507729 w 908761"/>
                <a:gd name="connsiteY66" fmla="*/ 499840 h 614743"/>
                <a:gd name="connsiteX67" fmla="*/ 506115 w 908761"/>
                <a:gd name="connsiteY67" fmla="*/ 498168 h 614743"/>
                <a:gd name="connsiteX68" fmla="*/ 507256 w 908761"/>
                <a:gd name="connsiteY68" fmla="*/ 496201 h 614743"/>
                <a:gd name="connsiteX69" fmla="*/ 531631 w 908761"/>
                <a:gd name="connsiteY69" fmla="*/ 492955 h 614743"/>
                <a:gd name="connsiteX70" fmla="*/ 568792 w 908761"/>
                <a:gd name="connsiteY70" fmla="*/ 483689 h 614743"/>
                <a:gd name="connsiteX71" fmla="*/ 640243 w 908761"/>
                <a:gd name="connsiteY71" fmla="*/ 459020 h 614743"/>
                <a:gd name="connsiteX72" fmla="*/ 710769 w 908761"/>
                <a:gd name="connsiteY72" fmla="*/ 427878 h 614743"/>
                <a:gd name="connsiteX73" fmla="*/ 721667 w 908761"/>
                <a:gd name="connsiteY73" fmla="*/ 420776 h 614743"/>
                <a:gd name="connsiteX74" fmla="*/ 737170 w 908761"/>
                <a:gd name="connsiteY74" fmla="*/ 410291 h 614743"/>
                <a:gd name="connsiteX75" fmla="*/ 742756 w 908761"/>
                <a:gd name="connsiteY75" fmla="*/ 406632 h 614743"/>
                <a:gd name="connsiteX76" fmla="*/ 744271 w 908761"/>
                <a:gd name="connsiteY76" fmla="*/ 405491 h 614743"/>
                <a:gd name="connsiteX77" fmla="*/ 751393 w 908761"/>
                <a:gd name="connsiteY77" fmla="*/ 399432 h 614743"/>
                <a:gd name="connsiteX78" fmla="*/ 752868 w 908761"/>
                <a:gd name="connsiteY78" fmla="*/ 398310 h 614743"/>
                <a:gd name="connsiteX79" fmla="*/ 756803 w 908761"/>
                <a:gd name="connsiteY79" fmla="*/ 394828 h 614743"/>
                <a:gd name="connsiteX80" fmla="*/ 757826 w 908761"/>
                <a:gd name="connsiteY80" fmla="*/ 393451 h 614743"/>
                <a:gd name="connsiteX81" fmla="*/ 758927 w 908761"/>
                <a:gd name="connsiteY81" fmla="*/ 392172 h 614743"/>
                <a:gd name="connsiteX82" fmla="*/ 759517 w 908761"/>
                <a:gd name="connsiteY82" fmla="*/ 391563 h 614743"/>
                <a:gd name="connsiteX83" fmla="*/ 760698 w 908761"/>
                <a:gd name="connsiteY83" fmla="*/ 390382 h 614743"/>
                <a:gd name="connsiteX84" fmla="*/ 761288 w 908761"/>
                <a:gd name="connsiteY84" fmla="*/ 389792 h 614743"/>
                <a:gd name="connsiteX85" fmla="*/ 762449 w 908761"/>
                <a:gd name="connsiteY85" fmla="*/ 388572 h 614743"/>
                <a:gd name="connsiteX86" fmla="*/ 763039 w 908761"/>
                <a:gd name="connsiteY86" fmla="*/ 387943 h 614743"/>
                <a:gd name="connsiteX87" fmla="*/ 764239 w 908761"/>
                <a:gd name="connsiteY87" fmla="*/ 386605 h 614743"/>
                <a:gd name="connsiteX88" fmla="*/ 764888 w 908761"/>
                <a:gd name="connsiteY88" fmla="*/ 385917 h 614743"/>
                <a:gd name="connsiteX89" fmla="*/ 770062 w 908761"/>
                <a:gd name="connsiteY89" fmla="*/ 380015 h 614743"/>
                <a:gd name="connsiteX90" fmla="*/ 771144 w 908761"/>
                <a:gd name="connsiteY90" fmla="*/ 378480 h 614743"/>
                <a:gd name="connsiteX91" fmla="*/ 773721 w 908761"/>
                <a:gd name="connsiteY91" fmla="*/ 374546 h 614743"/>
                <a:gd name="connsiteX92" fmla="*/ 774744 w 908761"/>
                <a:gd name="connsiteY92" fmla="*/ 372893 h 614743"/>
                <a:gd name="connsiteX93" fmla="*/ 782239 w 908761"/>
                <a:gd name="connsiteY93" fmla="*/ 355188 h 614743"/>
                <a:gd name="connsiteX94" fmla="*/ 782928 w 908761"/>
                <a:gd name="connsiteY94" fmla="*/ 352965 h 614743"/>
                <a:gd name="connsiteX95" fmla="*/ 785840 w 908761"/>
                <a:gd name="connsiteY95" fmla="*/ 334433 h 614743"/>
                <a:gd name="connsiteX96" fmla="*/ 786863 w 908761"/>
                <a:gd name="connsiteY96" fmla="*/ 292433 h 614743"/>
                <a:gd name="connsiteX97" fmla="*/ 784167 w 908761"/>
                <a:gd name="connsiteY97" fmla="*/ 244786 h 614743"/>
                <a:gd name="connsiteX98" fmla="*/ 783616 w 908761"/>
                <a:gd name="connsiteY98" fmla="*/ 242523 h 614743"/>
                <a:gd name="connsiteX99" fmla="*/ 782259 w 908761"/>
                <a:gd name="connsiteY99" fmla="*/ 236012 h 614743"/>
                <a:gd name="connsiteX100" fmla="*/ 753203 w 908761"/>
                <a:gd name="connsiteY100" fmla="*/ 171604 h 614743"/>
                <a:gd name="connsiteX101" fmla="*/ 712972 w 908761"/>
                <a:gd name="connsiteY101" fmla="*/ 123052 h 614743"/>
                <a:gd name="connsiteX102" fmla="*/ 660919 w 908761"/>
                <a:gd name="connsiteY102" fmla="*/ 76880 h 614743"/>
                <a:gd name="connsiteX103" fmla="*/ 656807 w 908761"/>
                <a:gd name="connsiteY103" fmla="*/ 71097 h 614743"/>
                <a:gd name="connsiteX104" fmla="*/ 683739 w 908761"/>
                <a:gd name="connsiteY104" fmla="*/ 77766 h 614743"/>
                <a:gd name="connsiteX105" fmla="*/ 688736 w 908761"/>
                <a:gd name="connsiteY105" fmla="*/ 84690 h 614743"/>
                <a:gd name="connsiteX106" fmla="*/ 730500 w 908761"/>
                <a:gd name="connsiteY106" fmla="*/ 123504 h 614743"/>
                <a:gd name="connsiteX107" fmla="*/ 804312 w 908761"/>
                <a:gd name="connsiteY107" fmla="*/ 83510 h 614743"/>
                <a:gd name="connsiteX108" fmla="*/ 804882 w 908761"/>
                <a:gd name="connsiteY108" fmla="*/ 81405 h 614743"/>
                <a:gd name="connsiteX109" fmla="*/ 800299 w 908761"/>
                <a:gd name="connsiteY109" fmla="*/ 53077 h 614743"/>
                <a:gd name="connsiteX110" fmla="*/ 769551 w 908761"/>
                <a:gd name="connsiteY110" fmla="*/ 8046 h 614743"/>
                <a:gd name="connsiteX111" fmla="*/ 767583 w 908761"/>
                <a:gd name="connsiteY111" fmla="*/ -315 h 614743"/>
                <a:gd name="connsiteX112" fmla="*/ 790010 w 908761"/>
                <a:gd name="connsiteY112" fmla="*/ 31811 h 614743"/>
                <a:gd name="connsiteX113" fmla="*/ 823335 w 908761"/>
                <a:gd name="connsiteY113" fmla="*/ 78651 h 614743"/>
                <a:gd name="connsiteX114" fmla="*/ 837303 w 908761"/>
                <a:gd name="connsiteY114" fmla="*/ 100114 h 614743"/>
                <a:gd name="connsiteX115" fmla="*/ 847572 w 908761"/>
                <a:gd name="connsiteY115" fmla="*/ 116835 h 614743"/>
                <a:gd name="connsiteX116" fmla="*/ 897324 w 908761"/>
                <a:gd name="connsiteY116" fmla="*/ 222064 h 614743"/>
                <a:gd name="connsiteX117" fmla="*/ 906176 w 908761"/>
                <a:gd name="connsiteY117" fmla="*/ 312085 h 614743"/>
                <a:gd name="connsiteX118" fmla="*/ 896537 w 908761"/>
                <a:gd name="connsiteY118" fmla="*/ 363549 h 614743"/>
                <a:gd name="connsiteX119" fmla="*/ 883828 w 908761"/>
                <a:gd name="connsiteY119" fmla="*/ 411333 h 614743"/>
                <a:gd name="connsiteX120" fmla="*/ 878890 w 908761"/>
                <a:gd name="connsiteY120" fmla="*/ 425773 h 614743"/>
                <a:gd name="connsiteX121" fmla="*/ 850837 w 908761"/>
                <a:gd name="connsiteY121" fmla="*/ 479932 h 614743"/>
                <a:gd name="connsiteX122" fmla="*/ 849106 w 908761"/>
                <a:gd name="connsiteY122" fmla="*/ 479794 h 614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908761" h="614743">
                  <a:moveTo>
                    <a:pt x="849106" y="479794"/>
                  </a:moveTo>
                  <a:cubicBezTo>
                    <a:pt x="856975" y="464705"/>
                    <a:pt x="864530" y="449557"/>
                    <a:pt x="872497" y="434547"/>
                  </a:cubicBezTo>
                  <a:cubicBezTo>
                    <a:pt x="879146" y="422016"/>
                    <a:pt x="882923" y="408520"/>
                    <a:pt x="886425" y="394907"/>
                  </a:cubicBezTo>
                  <a:cubicBezTo>
                    <a:pt x="887015" y="392625"/>
                    <a:pt x="887212" y="390717"/>
                    <a:pt x="884969" y="389123"/>
                  </a:cubicBezTo>
                  <a:cubicBezTo>
                    <a:pt x="881783" y="386841"/>
                    <a:pt x="882196" y="383694"/>
                    <a:pt x="883435" y="380625"/>
                  </a:cubicBezTo>
                  <a:cubicBezTo>
                    <a:pt x="887723" y="370623"/>
                    <a:pt x="891186" y="360277"/>
                    <a:pt x="893743" y="349699"/>
                  </a:cubicBezTo>
                  <a:cubicBezTo>
                    <a:pt x="894373" y="347108"/>
                    <a:pt x="895435" y="344638"/>
                    <a:pt x="896852" y="342381"/>
                  </a:cubicBezTo>
                  <a:cubicBezTo>
                    <a:pt x="900176" y="336774"/>
                    <a:pt x="899586" y="333686"/>
                    <a:pt x="894274" y="330302"/>
                  </a:cubicBezTo>
                  <a:cubicBezTo>
                    <a:pt x="881743" y="322207"/>
                    <a:pt x="866615" y="319136"/>
                    <a:pt x="851919" y="321705"/>
                  </a:cubicBezTo>
                  <a:cubicBezTo>
                    <a:pt x="830575" y="325030"/>
                    <a:pt x="816273" y="338152"/>
                    <a:pt x="805532" y="355758"/>
                  </a:cubicBezTo>
                  <a:cubicBezTo>
                    <a:pt x="792430" y="377215"/>
                    <a:pt x="778187" y="397966"/>
                    <a:pt x="762901" y="417924"/>
                  </a:cubicBezTo>
                  <a:cubicBezTo>
                    <a:pt x="752553" y="431458"/>
                    <a:pt x="743406" y="445465"/>
                    <a:pt x="737642" y="461734"/>
                  </a:cubicBezTo>
                  <a:cubicBezTo>
                    <a:pt x="734356" y="471059"/>
                    <a:pt x="728829" y="479440"/>
                    <a:pt x="725051" y="488745"/>
                  </a:cubicBezTo>
                  <a:cubicBezTo>
                    <a:pt x="719405" y="502120"/>
                    <a:pt x="715077" y="516017"/>
                    <a:pt x="712146" y="530234"/>
                  </a:cubicBezTo>
                  <a:cubicBezTo>
                    <a:pt x="710572" y="538103"/>
                    <a:pt x="706461" y="540700"/>
                    <a:pt x="698533" y="538103"/>
                  </a:cubicBezTo>
                  <a:cubicBezTo>
                    <a:pt x="693221" y="536372"/>
                    <a:pt x="687988" y="534700"/>
                    <a:pt x="682244" y="535093"/>
                  </a:cubicBezTo>
                  <a:cubicBezTo>
                    <a:pt x="679293" y="535308"/>
                    <a:pt x="676637" y="537013"/>
                    <a:pt x="675221" y="539618"/>
                  </a:cubicBezTo>
                  <a:cubicBezTo>
                    <a:pt x="672034" y="544654"/>
                    <a:pt x="674493" y="549317"/>
                    <a:pt x="680395" y="549710"/>
                  </a:cubicBezTo>
                  <a:cubicBezTo>
                    <a:pt x="681831" y="549710"/>
                    <a:pt x="683286" y="549828"/>
                    <a:pt x="684742" y="549867"/>
                  </a:cubicBezTo>
                  <a:cubicBezTo>
                    <a:pt x="684171" y="552936"/>
                    <a:pt x="681457" y="553172"/>
                    <a:pt x="679234" y="553802"/>
                  </a:cubicBezTo>
                  <a:cubicBezTo>
                    <a:pt x="638964" y="565606"/>
                    <a:pt x="598950" y="578452"/>
                    <a:pt x="558150" y="588504"/>
                  </a:cubicBezTo>
                  <a:cubicBezTo>
                    <a:pt x="532024" y="595126"/>
                    <a:pt x="505506" y="600029"/>
                    <a:pt x="478731" y="603180"/>
                  </a:cubicBezTo>
                  <a:cubicBezTo>
                    <a:pt x="455852" y="605738"/>
                    <a:pt x="433366" y="611443"/>
                    <a:pt x="410369" y="613646"/>
                  </a:cubicBezTo>
                  <a:cubicBezTo>
                    <a:pt x="403818" y="614275"/>
                    <a:pt x="397287" y="614413"/>
                    <a:pt x="390697" y="614413"/>
                  </a:cubicBezTo>
                  <a:cubicBezTo>
                    <a:pt x="364001" y="614413"/>
                    <a:pt x="337325" y="614689"/>
                    <a:pt x="310649" y="612938"/>
                  </a:cubicBezTo>
                  <a:cubicBezTo>
                    <a:pt x="274963" y="610723"/>
                    <a:pt x="239808" y="603123"/>
                    <a:pt x="206385" y="590393"/>
                  </a:cubicBezTo>
                  <a:cubicBezTo>
                    <a:pt x="186437" y="582780"/>
                    <a:pt x="166095" y="576327"/>
                    <a:pt x="146482" y="567671"/>
                  </a:cubicBezTo>
                  <a:cubicBezTo>
                    <a:pt x="128422" y="559664"/>
                    <a:pt x="114179" y="547999"/>
                    <a:pt x="101412" y="533087"/>
                  </a:cubicBezTo>
                  <a:cubicBezTo>
                    <a:pt x="67162" y="493348"/>
                    <a:pt x="39601" y="449597"/>
                    <a:pt x="20302" y="400848"/>
                  </a:cubicBezTo>
                  <a:cubicBezTo>
                    <a:pt x="10348" y="375647"/>
                    <a:pt x="5213" y="349070"/>
                    <a:pt x="1987" y="322276"/>
                  </a:cubicBezTo>
                  <a:cubicBezTo>
                    <a:pt x="-2518" y="284898"/>
                    <a:pt x="-1948" y="247146"/>
                    <a:pt x="-767" y="209591"/>
                  </a:cubicBezTo>
                  <a:cubicBezTo>
                    <a:pt x="-40" y="183899"/>
                    <a:pt x="1888" y="158266"/>
                    <a:pt x="1888" y="132514"/>
                  </a:cubicBezTo>
                  <a:cubicBezTo>
                    <a:pt x="2026" y="121069"/>
                    <a:pt x="4033" y="109724"/>
                    <a:pt x="7790" y="98914"/>
                  </a:cubicBezTo>
                  <a:cubicBezTo>
                    <a:pt x="8597" y="96474"/>
                    <a:pt x="9128" y="93563"/>
                    <a:pt x="12610" y="93327"/>
                  </a:cubicBezTo>
                  <a:cubicBezTo>
                    <a:pt x="14911" y="95982"/>
                    <a:pt x="13790" y="98914"/>
                    <a:pt x="13043" y="101628"/>
                  </a:cubicBezTo>
                  <a:cubicBezTo>
                    <a:pt x="7888" y="120081"/>
                    <a:pt x="7712" y="138829"/>
                    <a:pt x="7633" y="157872"/>
                  </a:cubicBezTo>
                  <a:cubicBezTo>
                    <a:pt x="7495" y="185984"/>
                    <a:pt x="6590" y="214116"/>
                    <a:pt x="4761" y="242189"/>
                  </a:cubicBezTo>
                  <a:cubicBezTo>
                    <a:pt x="4151" y="251691"/>
                    <a:pt x="6531" y="260996"/>
                    <a:pt x="5980" y="270517"/>
                  </a:cubicBezTo>
                  <a:cubicBezTo>
                    <a:pt x="4013" y="305534"/>
                    <a:pt x="9010" y="339765"/>
                    <a:pt x="18413" y="373444"/>
                  </a:cubicBezTo>
                  <a:cubicBezTo>
                    <a:pt x="18826" y="376084"/>
                    <a:pt x="19613" y="378655"/>
                    <a:pt x="20735" y="381077"/>
                  </a:cubicBezTo>
                  <a:cubicBezTo>
                    <a:pt x="27364" y="391228"/>
                    <a:pt x="32459" y="402306"/>
                    <a:pt x="35843" y="413950"/>
                  </a:cubicBezTo>
                  <a:cubicBezTo>
                    <a:pt x="37004" y="417231"/>
                    <a:pt x="39482" y="419877"/>
                    <a:pt x="42689" y="421248"/>
                  </a:cubicBezTo>
                  <a:cubicBezTo>
                    <a:pt x="57385" y="428567"/>
                    <a:pt x="62991" y="442101"/>
                    <a:pt x="66296" y="456797"/>
                  </a:cubicBezTo>
                  <a:cubicBezTo>
                    <a:pt x="67969" y="464115"/>
                    <a:pt x="68932" y="471512"/>
                    <a:pt x="71746" y="478614"/>
                  </a:cubicBezTo>
                  <a:cubicBezTo>
                    <a:pt x="77293" y="492719"/>
                    <a:pt x="89018" y="501139"/>
                    <a:pt x="99818" y="510463"/>
                  </a:cubicBezTo>
                  <a:cubicBezTo>
                    <a:pt x="102572" y="512844"/>
                    <a:pt x="105386" y="515185"/>
                    <a:pt x="108336" y="517309"/>
                  </a:cubicBezTo>
                  <a:cubicBezTo>
                    <a:pt x="117661" y="523998"/>
                    <a:pt x="125097" y="531887"/>
                    <a:pt x="127301" y="543769"/>
                  </a:cubicBezTo>
                  <a:cubicBezTo>
                    <a:pt x="128619" y="550772"/>
                    <a:pt x="133557" y="554746"/>
                    <a:pt x="139931" y="557717"/>
                  </a:cubicBezTo>
                  <a:cubicBezTo>
                    <a:pt x="177899" y="575149"/>
                    <a:pt x="217322" y="589177"/>
                    <a:pt x="257769" y="599639"/>
                  </a:cubicBezTo>
                  <a:cubicBezTo>
                    <a:pt x="272347" y="603574"/>
                    <a:pt x="287475" y="604223"/>
                    <a:pt x="302426" y="605954"/>
                  </a:cubicBezTo>
                  <a:cubicBezTo>
                    <a:pt x="321311" y="608138"/>
                    <a:pt x="340335" y="606111"/>
                    <a:pt x="359142" y="607646"/>
                  </a:cubicBezTo>
                  <a:cubicBezTo>
                    <a:pt x="400336" y="610990"/>
                    <a:pt x="440212" y="602492"/>
                    <a:pt x="480561" y="596983"/>
                  </a:cubicBezTo>
                  <a:cubicBezTo>
                    <a:pt x="512037" y="592714"/>
                    <a:pt x="542588" y="585711"/>
                    <a:pt x="573278" y="578393"/>
                  </a:cubicBezTo>
                  <a:cubicBezTo>
                    <a:pt x="580222" y="576740"/>
                    <a:pt x="583566" y="572943"/>
                    <a:pt x="584884" y="566255"/>
                  </a:cubicBezTo>
                  <a:cubicBezTo>
                    <a:pt x="588347" y="548549"/>
                    <a:pt x="584137" y="532595"/>
                    <a:pt x="574064" y="517919"/>
                  </a:cubicBezTo>
                  <a:cubicBezTo>
                    <a:pt x="572825" y="516129"/>
                    <a:pt x="571271" y="514575"/>
                    <a:pt x="570130" y="512726"/>
                  </a:cubicBezTo>
                  <a:cubicBezTo>
                    <a:pt x="565546" y="505604"/>
                    <a:pt x="567100" y="501119"/>
                    <a:pt x="575107" y="498443"/>
                  </a:cubicBezTo>
                  <a:cubicBezTo>
                    <a:pt x="611541" y="486514"/>
                    <a:pt x="647305" y="472564"/>
                    <a:pt x="682185" y="456659"/>
                  </a:cubicBezTo>
                  <a:cubicBezTo>
                    <a:pt x="687241" y="454298"/>
                    <a:pt x="691509" y="450501"/>
                    <a:pt x="696900" y="448790"/>
                  </a:cubicBezTo>
                  <a:cubicBezTo>
                    <a:pt x="697470" y="448497"/>
                    <a:pt x="698100" y="448353"/>
                    <a:pt x="698729" y="448377"/>
                  </a:cubicBezTo>
                  <a:cubicBezTo>
                    <a:pt x="697785" y="447039"/>
                    <a:pt x="697549" y="449124"/>
                    <a:pt x="696762" y="448810"/>
                  </a:cubicBezTo>
                  <a:cubicBezTo>
                    <a:pt x="682637" y="455616"/>
                    <a:pt x="668374" y="462108"/>
                    <a:pt x="653896" y="468010"/>
                  </a:cubicBezTo>
                  <a:cubicBezTo>
                    <a:pt x="642958" y="472456"/>
                    <a:pt x="631528" y="475879"/>
                    <a:pt x="620452" y="480089"/>
                  </a:cubicBezTo>
                  <a:cubicBezTo>
                    <a:pt x="604911" y="486148"/>
                    <a:pt x="588819" y="490574"/>
                    <a:pt x="573140" y="496220"/>
                  </a:cubicBezTo>
                  <a:cubicBezTo>
                    <a:pt x="566451" y="498621"/>
                    <a:pt x="559369" y="500155"/>
                    <a:pt x="552444" y="498896"/>
                  </a:cubicBezTo>
                  <a:cubicBezTo>
                    <a:pt x="541664" y="496929"/>
                    <a:pt x="531237" y="498699"/>
                    <a:pt x="520693" y="500076"/>
                  </a:cubicBezTo>
                  <a:cubicBezTo>
                    <a:pt x="516404" y="500952"/>
                    <a:pt x="511978" y="500871"/>
                    <a:pt x="507729" y="499840"/>
                  </a:cubicBezTo>
                  <a:cubicBezTo>
                    <a:pt x="507001" y="499518"/>
                    <a:pt x="506411" y="498916"/>
                    <a:pt x="506115" y="498168"/>
                  </a:cubicBezTo>
                  <a:cubicBezTo>
                    <a:pt x="506076" y="497346"/>
                    <a:pt x="506529" y="496577"/>
                    <a:pt x="507256" y="496201"/>
                  </a:cubicBezTo>
                  <a:cubicBezTo>
                    <a:pt x="515125" y="493368"/>
                    <a:pt x="523565" y="493171"/>
                    <a:pt x="531631" y="492955"/>
                  </a:cubicBezTo>
                  <a:cubicBezTo>
                    <a:pt x="544890" y="492620"/>
                    <a:pt x="556871" y="488233"/>
                    <a:pt x="568792" y="483689"/>
                  </a:cubicBezTo>
                  <a:cubicBezTo>
                    <a:pt x="592399" y="474699"/>
                    <a:pt x="617029" y="468915"/>
                    <a:pt x="640243" y="459020"/>
                  </a:cubicBezTo>
                  <a:cubicBezTo>
                    <a:pt x="663850" y="448947"/>
                    <a:pt x="688028" y="439977"/>
                    <a:pt x="710769" y="427878"/>
                  </a:cubicBezTo>
                  <a:cubicBezTo>
                    <a:pt x="714743" y="426090"/>
                    <a:pt x="718422" y="423694"/>
                    <a:pt x="721667" y="420776"/>
                  </a:cubicBezTo>
                  <a:cubicBezTo>
                    <a:pt x="726035" y="416222"/>
                    <a:pt x="731327" y="412647"/>
                    <a:pt x="737170" y="410291"/>
                  </a:cubicBezTo>
                  <a:cubicBezTo>
                    <a:pt x="739255" y="409433"/>
                    <a:pt x="741144" y="408192"/>
                    <a:pt x="742756" y="406632"/>
                  </a:cubicBezTo>
                  <a:cubicBezTo>
                    <a:pt x="743229" y="406213"/>
                    <a:pt x="743740" y="405831"/>
                    <a:pt x="744271" y="405491"/>
                  </a:cubicBezTo>
                  <a:cubicBezTo>
                    <a:pt x="746868" y="403754"/>
                    <a:pt x="749268" y="401721"/>
                    <a:pt x="751393" y="399432"/>
                  </a:cubicBezTo>
                  <a:cubicBezTo>
                    <a:pt x="751865" y="399024"/>
                    <a:pt x="752357" y="398650"/>
                    <a:pt x="752868" y="398310"/>
                  </a:cubicBezTo>
                  <a:cubicBezTo>
                    <a:pt x="754423" y="397460"/>
                    <a:pt x="755760" y="396270"/>
                    <a:pt x="756803" y="394828"/>
                  </a:cubicBezTo>
                  <a:cubicBezTo>
                    <a:pt x="757117" y="394356"/>
                    <a:pt x="757471" y="393884"/>
                    <a:pt x="757826" y="393451"/>
                  </a:cubicBezTo>
                  <a:cubicBezTo>
                    <a:pt x="758160" y="392999"/>
                    <a:pt x="758534" y="392572"/>
                    <a:pt x="758927" y="392172"/>
                  </a:cubicBezTo>
                  <a:lnTo>
                    <a:pt x="759517" y="391563"/>
                  </a:lnTo>
                  <a:cubicBezTo>
                    <a:pt x="759891" y="391149"/>
                    <a:pt x="760285" y="390776"/>
                    <a:pt x="760698" y="390382"/>
                  </a:cubicBezTo>
                  <a:lnTo>
                    <a:pt x="761288" y="389792"/>
                  </a:lnTo>
                  <a:cubicBezTo>
                    <a:pt x="761662" y="389359"/>
                    <a:pt x="762055" y="388966"/>
                    <a:pt x="762449" y="388572"/>
                  </a:cubicBezTo>
                  <a:lnTo>
                    <a:pt x="763039" y="387943"/>
                  </a:lnTo>
                  <a:cubicBezTo>
                    <a:pt x="763413" y="387490"/>
                    <a:pt x="763826" y="387057"/>
                    <a:pt x="764239" y="386605"/>
                  </a:cubicBezTo>
                  <a:lnTo>
                    <a:pt x="764888" y="385917"/>
                  </a:lnTo>
                  <a:cubicBezTo>
                    <a:pt x="766796" y="384128"/>
                    <a:pt x="768547" y="382151"/>
                    <a:pt x="770062" y="380015"/>
                  </a:cubicBezTo>
                  <a:cubicBezTo>
                    <a:pt x="770396" y="379484"/>
                    <a:pt x="770770" y="378972"/>
                    <a:pt x="771144" y="378480"/>
                  </a:cubicBezTo>
                  <a:cubicBezTo>
                    <a:pt x="772108" y="377247"/>
                    <a:pt x="772974" y="375929"/>
                    <a:pt x="773721" y="374546"/>
                  </a:cubicBezTo>
                  <a:cubicBezTo>
                    <a:pt x="774036" y="373975"/>
                    <a:pt x="774370" y="373444"/>
                    <a:pt x="774744" y="372893"/>
                  </a:cubicBezTo>
                  <a:cubicBezTo>
                    <a:pt x="778305" y="367501"/>
                    <a:pt x="780843" y="361499"/>
                    <a:pt x="782239" y="355188"/>
                  </a:cubicBezTo>
                  <a:cubicBezTo>
                    <a:pt x="782495" y="354460"/>
                    <a:pt x="782731" y="353732"/>
                    <a:pt x="782928" y="352965"/>
                  </a:cubicBezTo>
                  <a:cubicBezTo>
                    <a:pt x="784915" y="346990"/>
                    <a:pt x="785899" y="340729"/>
                    <a:pt x="785840" y="334433"/>
                  </a:cubicBezTo>
                  <a:cubicBezTo>
                    <a:pt x="785840" y="320427"/>
                    <a:pt x="786312" y="306439"/>
                    <a:pt x="786863" y="292433"/>
                  </a:cubicBezTo>
                  <a:cubicBezTo>
                    <a:pt x="787472" y="276694"/>
                    <a:pt x="785564" y="260642"/>
                    <a:pt x="784167" y="244786"/>
                  </a:cubicBezTo>
                  <a:cubicBezTo>
                    <a:pt x="784010" y="244018"/>
                    <a:pt x="783833" y="243251"/>
                    <a:pt x="783616" y="242523"/>
                  </a:cubicBezTo>
                  <a:cubicBezTo>
                    <a:pt x="783282" y="240330"/>
                    <a:pt x="782830" y="238156"/>
                    <a:pt x="782259" y="236012"/>
                  </a:cubicBezTo>
                  <a:cubicBezTo>
                    <a:pt x="777085" y="212780"/>
                    <a:pt x="767190" y="190859"/>
                    <a:pt x="753203" y="171604"/>
                  </a:cubicBezTo>
                  <a:cubicBezTo>
                    <a:pt x="740927" y="154469"/>
                    <a:pt x="728120" y="137570"/>
                    <a:pt x="712972" y="123052"/>
                  </a:cubicBezTo>
                  <a:cubicBezTo>
                    <a:pt x="696251" y="107038"/>
                    <a:pt x="680729" y="89490"/>
                    <a:pt x="660919" y="76880"/>
                  </a:cubicBezTo>
                  <a:cubicBezTo>
                    <a:pt x="658952" y="75641"/>
                    <a:pt x="655705" y="74756"/>
                    <a:pt x="656807" y="71097"/>
                  </a:cubicBezTo>
                  <a:cubicBezTo>
                    <a:pt x="666132" y="71522"/>
                    <a:pt x="675279" y="73788"/>
                    <a:pt x="683739" y="77766"/>
                  </a:cubicBezTo>
                  <a:cubicBezTo>
                    <a:pt x="686395" y="78946"/>
                    <a:pt x="687477" y="82015"/>
                    <a:pt x="688736" y="84690"/>
                  </a:cubicBezTo>
                  <a:cubicBezTo>
                    <a:pt x="697391" y="103281"/>
                    <a:pt x="710887" y="116816"/>
                    <a:pt x="730500" y="123504"/>
                  </a:cubicBezTo>
                  <a:cubicBezTo>
                    <a:pt x="760226" y="133675"/>
                    <a:pt x="795420" y="113668"/>
                    <a:pt x="804312" y="83510"/>
                  </a:cubicBezTo>
                  <a:cubicBezTo>
                    <a:pt x="804509" y="82802"/>
                    <a:pt x="804626" y="82074"/>
                    <a:pt x="804882" y="81405"/>
                  </a:cubicBezTo>
                  <a:cubicBezTo>
                    <a:pt x="808463" y="71136"/>
                    <a:pt x="807577" y="62185"/>
                    <a:pt x="800299" y="53077"/>
                  </a:cubicBezTo>
                  <a:cubicBezTo>
                    <a:pt x="788967" y="38893"/>
                    <a:pt x="779544" y="23253"/>
                    <a:pt x="769551" y="8046"/>
                  </a:cubicBezTo>
                  <a:cubicBezTo>
                    <a:pt x="767977" y="5646"/>
                    <a:pt x="764947" y="3246"/>
                    <a:pt x="767583" y="-315"/>
                  </a:cubicBezTo>
                  <a:cubicBezTo>
                    <a:pt x="776219" y="9522"/>
                    <a:pt x="782593" y="21050"/>
                    <a:pt x="790010" y="31811"/>
                  </a:cubicBezTo>
                  <a:cubicBezTo>
                    <a:pt x="800889" y="47549"/>
                    <a:pt x="811650" y="63444"/>
                    <a:pt x="823335" y="78651"/>
                  </a:cubicBezTo>
                  <a:cubicBezTo>
                    <a:pt x="828608" y="85383"/>
                    <a:pt x="833290" y="92563"/>
                    <a:pt x="837303" y="100114"/>
                  </a:cubicBezTo>
                  <a:cubicBezTo>
                    <a:pt x="840254" y="105964"/>
                    <a:pt x="843696" y="111559"/>
                    <a:pt x="847572" y="116835"/>
                  </a:cubicBezTo>
                  <a:cubicBezTo>
                    <a:pt x="871533" y="148429"/>
                    <a:pt x="887173" y="183938"/>
                    <a:pt x="897324" y="222064"/>
                  </a:cubicBezTo>
                  <a:cubicBezTo>
                    <a:pt x="905193" y="251573"/>
                    <a:pt x="909127" y="281514"/>
                    <a:pt x="906176" y="312085"/>
                  </a:cubicBezTo>
                  <a:cubicBezTo>
                    <a:pt x="904484" y="329496"/>
                    <a:pt x="900275" y="346532"/>
                    <a:pt x="896537" y="363549"/>
                  </a:cubicBezTo>
                  <a:cubicBezTo>
                    <a:pt x="892897" y="379621"/>
                    <a:pt x="888215" y="395458"/>
                    <a:pt x="883828" y="411333"/>
                  </a:cubicBezTo>
                  <a:cubicBezTo>
                    <a:pt x="882589" y="416275"/>
                    <a:pt x="880936" y="421105"/>
                    <a:pt x="878890" y="425773"/>
                  </a:cubicBezTo>
                  <a:cubicBezTo>
                    <a:pt x="870333" y="444246"/>
                    <a:pt x="861067" y="462344"/>
                    <a:pt x="850837" y="479932"/>
                  </a:cubicBezTo>
                  <a:cubicBezTo>
                    <a:pt x="850169" y="480758"/>
                    <a:pt x="849559" y="480718"/>
                    <a:pt x="849106" y="479794"/>
                  </a:cubicBezTo>
                  <a:close/>
                </a:path>
              </a:pathLst>
            </a:custGeom>
            <a:solidFill>
              <a:srgbClr val="020202"/>
            </a:solidFill>
            <a:ln w="1956" cap="flat">
              <a:noFill/>
              <a:prstDash val="solid"/>
              <a:miter/>
            </a:ln>
          </p:spPr>
          <p:txBody>
            <a:bodyPr rtlCol="0" anchor="ctr"/>
            <a:lstStyle/>
            <a:p>
              <a:endParaRPr lang="es-CO"/>
            </a:p>
          </p:txBody>
        </p:sp>
        <p:sp>
          <p:nvSpPr>
            <p:cNvPr id="837" name="Freeform: Shape 836">
              <a:extLst>
                <a:ext uri="{FF2B5EF4-FFF2-40B4-BE49-F238E27FC236}">
                  <a16:creationId xmlns:a16="http://schemas.microsoft.com/office/drawing/2014/main" id="{510AA841-603D-A4A4-9094-39F5A1A6865C}"/>
                </a:ext>
              </a:extLst>
            </p:cNvPr>
            <p:cNvSpPr/>
            <p:nvPr/>
          </p:nvSpPr>
          <p:spPr>
            <a:xfrm>
              <a:off x="12252797" y="1491008"/>
              <a:ext cx="953238" cy="439636"/>
            </a:xfrm>
            <a:custGeom>
              <a:avLst/>
              <a:gdLst>
                <a:gd name="connsiteX0" fmla="*/ -1606 w 953238"/>
                <a:gd name="connsiteY0" fmla="*/ -285 h 439636"/>
                <a:gd name="connsiteX1" fmla="*/ 7090 w 953238"/>
                <a:gd name="connsiteY1" fmla="*/ 2981 h 439636"/>
                <a:gd name="connsiteX2" fmla="*/ 40533 w 953238"/>
                <a:gd name="connsiteY2" fmla="*/ 18542 h 439636"/>
                <a:gd name="connsiteX3" fmla="*/ 83675 w 953238"/>
                <a:gd name="connsiteY3" fmla="*/ 30857 h 439636"/>
                <a:gd name="connsiteX4" fmla="*/ 115997 w 953238"/>
                <a:gd name="connsiteY4" fmla="*/ 34516 h 439636"/>
                <a:gd name="connsiteX5" fmla="*/ 145663 w 953238"/>
                <a:gd name="connsiteY5" fmla="*/ 36051 h 439636"/>
                <a:gd name="connsiteX6" fmla="*/ 177139 w 953238"/>
                <a:gd name="connsiteY6" fmla="*/ 63179 h 439636"/>
                <a:gd name="connsiteX7" fmla="*/ 180936 w 953238"/>
                <a:gd name="connsiteY7" fmla="*/ 82301 h 439636"/>
                <a:gd name="connsiteX8" fmla="*/ 188805 w 953238"/>
                <a:gd name="connsiteY8" fmla="*/ 92354 h 439636"/>
                <a:gd name="connsiteX9" fmla="*/ 230393 w 953238"/>
                <a:gd name="connsiteY9" fmla="*/ 90583 h 439636"/>
                <a:gd name="connsiteX10" fmla="*/ 234957 w 953238"/>
                <a:gd name="connsiteY10" fmla="*/ 88340 h 439636"/>
                <a:gd name="connsiteX11" fmla="*/ 240504 w 953238"/>
                <a:gd name="connsiteY11" fmla="*/ 91842 h 439636"/>
                <a:gd name="connsiteX12" fmla="*/ 248236 w 953238"/>
                <a:gd name="connsiteY12" fmla="*/ 149129 h 439636"/>
                <a:gd name="connsiteX13" fmla="*/ 256656 w 953238"/>
                <a:gd name="connsiteY13" fmla="*/ 182120 h 439636"/>
                <a:gd name="connsiteX14" fmla="*/ 271233 w 953238"/>
                <a:gd name="connsiteY14" fmla="*/ 230691 h 439636"/>
                <a:gd name="connsiteX15" fmla="*/ 302709 w 953238"/>
                <a:gd name="connsiteY15" fmla="*/ 284200 h 439636"/>
                <a:gd name="connsiteX16" fmla="*/ 314965 w 953238"/>
                <a:gd name="connsiteY16" fmla="*/ 297578 h 439636"/>
                <a:gd name="connsiteX17" fmla="*/ 317346 w 953238"/>
                <a:gd name="connsiteY17" fmla="*/ 306135 h 439636"/>
                <a:gd name="connsiteX18" fmla="*/ 322480 w 953238"/>
                <a:gd name="connsiteY18" fmla="*/ 328326 h 439636"/>
                <a:gd name="connsiteX19" fmla="*/ 328913 w 953238"/>
                <a:gd name="connsiteY19" fmla="*/ 339578 h 439636"/>
                <a:gd name="connsiteX20" fmla="*/ 351674 w 953238"/>
                <a:gd name="connsiteY20" fmla="*/ 351500 h 439636"/>
                <a:gd name="connsiteX21" fmla="*/ 387399 w 953238"/>
                <a:gd name="connsiteY21" fmla="*/ 360923 h 439636"/>
                <a:gd name="connsiteX22" fmla="*/ 419564 w 953238"/>
                <a:gd name="connsiteY22" fmla="*/ 365468 h 439636"/>
                <a:gd name="connsiteX23" fmla="*/ 464575 w 953238"/>
                <a:gd name="connsiteY23" fmla="*/ 366727 h 439636"/>
                <a:gd name="connsiteX24" fmla="*/ 499179 w 953238"/>
                <a:gd name="connsiteY24" fmla="*/ 364051 h 439636"/>
                <a:gd name="connsiteX25" fmla="*/ 510235 w 953238"/>
                <a:gd name="connsiteY25" fmla="*/ 364051 h 439636"/>
                <a:gd name="connsiteX26" fmla="*/ 508267 w 953238"/>
                <a:gd name="connsiteY26" fmla="*/ 371743 h 439636"/>
                <a:gd name="connsiteX27" fmla="*/ 512891 w 953238"/>
                <a:gd name="connsiteY27" fmla="*/ 428794 h 439636"/>
                <a:gd name="connsiteX28" fmla="*/ 522156 w 953238"/>
                <a:gd name="connsiteY28" fmla="*/ 430525 h 439636"/>
                <a:gd name="connsiteX29" fmla="*/ 537088 w 953238"/>
                <a:gd name="connsiteY29" fmla="*/ 427790 h 439636"/>
                <a:gd name="connsiteX30" fmla="*/ 580367 w 953238"/>
                <a:gd name="connsiteY30" fmla="*/ 419292 h 439636"/>
                <a:gd name="connsiteX31" fmla="*/ 621680 w 953238"/>
                <a:gd name="connsiteY31" fmla="*/ 403554 h 439636"/>
                <a:gd name="connsiteX32" fmla="*/ 629765 w 953238"/>
                <a:gd name="connsiteY32" fmla="*/ 394563 h 439636"/>
                <a:gd name="connsiteX33" fmla="*/ 639365 w 953238"/>
                <a:gd name="connsiteY33" fmla="*/ 386852 h 439636"/>
                <a:gd name="connsiteX34" fmla="*/ 650146 w 953238"/>
                <a:gd name="connsiteY34" fmla="*/ 375442 h 439636"/>
                <a:gd name="connsiteX35" fmla="*/ 677687 w 953238"/>
                <a:gd name="connsiteY35" fmla="*/ 341861 h 439636"/>
                <a:gd name="connsiteX36" fmla="*/ 688193 w 953238"/>
                <a:gd name="connsiteY36" fmla="*/ 323624 h 439636"/>
                <a:gd name="connsiteX37" fmla="*/ 696868 w 953238"/>
                <a:gd name="connsiteY37" fmla="*/ 309657 h 439636"/>
                <a:gd name="connsiteX38" fmla="*/ 702180 w 953238"/>
                <a:gd name="connsiteY38" fmla="*/ 296653 h 439636"/>
                <a:gd name="connsiteX39" fmla="*/ 707905 w 953238"/>
                <a:gd name="connsiteY39" fmla="*/ 281348 h 439636"/>
                <a:gd name="connsiteX40" fmla="*/ 712528 w 953238"/>
                <a:gd name="connsiteY40" fmla="*/ 267223 h 439636"/>
                <a:gd name="connsiteX41" fmla="*/ 716718 w 953238"/>
                <a:gd name="connsiteY41" fmla="*/ 252036 h 439636"/>
                <a:gd name="connsiteX42" fmla="*/ 719531 w 953238"/>
                <a:gd name="connsiteY42" fmla="*/ 238127 h 439636"/>
                <a:gd name="connsiteX43" fmla="*/ 722364 w 953238"/>
                <a:gd name="connsiteY43" fmla="*/ 219773 h 439636"/>
                <a:gd name="connsiteX44" fmla="*/ 723466 w 953238"/>
                <a:gd name="connsiteY44" fmla="*/ 207163 h 439636"/>
                <a:gd name="connsiteX45" fmla="*/ 722856 w 953238"/>
                <a:gd name="connsiteY45" fmla="*/ 203602 h 439636"/>
                <a:gd name="connsiteX46" fmla="*/ 725472 w 953238"/>
                <a:gd name="connsiteY46" fmla="*/ 162860 h 439636"/>
                <a:gd name="connsiteX47" fmla="*/ 725197 w 953238"/>
                <a:gd name="connsiteY47" fmla="*/ 150722 h 439636"/>
                <a:gd name="connsiteX48" fmla="*/ 724371 w 953238"/>
                <a:gd name="connsiteY48" fmla="*/ 147181 h 439636"/>
                <a:gd name="connsiteX49" fmla="*/ 722836 w 953238"/>
                <a:gd name="connsiteY49" fmla="*/ 107541 h 439636"/>
                <a:gd name="connsiteX50" fmla="*/ 720357 w 953238"/>
                <a:gd name="connsiteY50" fmla="*/ 75848 h 439636"/>
                <a:gd name="connsiteX51" fmla="*/ 722069 w 953238"/>
                <a:gd name="connsiteY51" fmla="*/ 52792 h 439636"/>
                <a:gd name="connsiteX52" fmla="*/ 734285 w 953238"/>
                <a:gd name="connsiteY52" fmla="*/ 41638 h 439636"/>
                <a:gd name="connsiteX53" fmla="*/ 759644 w 953238"/>
                <a:gd name="connsiteY53" fmla="*/ 39985 h 439636"/>
                <a:gd name="connsiteX54" fmla="*/ 765329 w 953238"/>
                <a:gd name="connsiteY54" fmla="*/ 41008 h 439636"/>
                <a:gd name="connsiteX55" fmla="*/ 789801 w 953238"/>
                <a:gd name="connsiteY55" fmla="*/ 42208 h 439636"/>
                <a:gd name="connsiteX56" fmla="*/ 811953 w 953238"/>
                <a:gd name="connsiteY56" fmla="*/ 49172 h 439636"/>
                <a:gd name="connsiteX57" fmla="*/ 816320 w 953238"/>
                <a:gd name="connsiteY57" fmla="*/ 52084 h 439636"/>
                <a:gd name="connsiteX58" fmla="*/ 817776 w 953238"/>
                <a:gd name="connsiteY58" fmla="*/ 53540 h 439636"/>
                <a:gd name="connsiteX59" fmla="*/ 820687 w 953238"/>
                <a:gd name="connsiteY59" fmla="*/ 53540 h 439636"/>
                <a:gd name="connsiteX60" fmla="*/ 819566 w 953238"/>
                <a:gd name="connsiteY60" fmla="*/ 62156 h 439636"/>
                <a:gd name="connsiteX61" fmla="*/ 819743 w 953238"/>
                <a:gd name="connsiteY61" fmla="*/ 76065 h 439636"/>
                <a:gd name="connsiteX62" fmla="*/ 822065 w 953238"/>
                <a:gd name="connsiteY62" fmla="*/ 84130 h 439636"/>
                <a:gd name="connsiteX63" fmla="*/ 821376 w 953238"/>
                <a:gd name="connsiteY63" fmla="*/ 87022 h 439636"/>
                <a:gd name="connsiteX64" fmla="*/ 821376 w 953238"/>
                <a:gd name="connsiteY64" fmla="*/ 89836 h 439636"/>
                <a:gd name="connsiteX65" fmla="*/ 822084 w 953238"/>
                <a:gd name="connsiteY65" fmla="*/ 92649 h 439636"/>
                <a:gd name="connsiteX66" fmla="*/ 820786 w 953238"/>
                <a:gd name="connsiteY66" fmla="*/ 103567 h 439636"/>
                <a:gd name="connsiteX67" fmla="*/ 819940 w 953238"/>
                <a:gd name="connsiteY67" fmla="*/ 106360 h 439636"/>
                <a:gd name="connsiteX68" fmla="*/ 820078 w 953238"/>
                <a:gd name="connsiteY68" fmla="*/ 109252 h 439636"/>
                <a:gd name="connsiteX69" fmla="*/ 820864 w 953238"/>
                <a:gd name="connsiteY69" fmla="*/ 112341 h 439636"/>
                <a:gd name="connsiteX70" fmla="*/ 820864 w 953238"/>
                <a:gd name="connsiteY70" fmla="*/ 142283 h 439636"/>
                <a:gd name="connsiteX71" fmla="*/ 820097 w 953238"/>
                <a:gd name="connsiteY71" fmla="*/ 145430 h 439636"/>
                <a:gd name="connsiteX72" fmla="*/ 819861 w 953238"/>
                <a:gd name="connsiteY72" fmla="*/ 150368 h 439636"/>
                <a:gd name="connsiteX73" fmla="*/ 820845 w 953238"/>
                <a:gd name="connsiteY73" fmla="*/ 153220 h 439636"/>
                <a:gd name="connsiteX74" fmla="*/ 821986 w 953238"/>
                <a:gd name="connsiteY74" fmla="*/ 162663 h 439636"/>
                <a:gd name="connsiteX75" fmla="*/ 821533 w 953238"/>
                <a:gd name="connsiteY75" fmla="*/ 165909 h 439636"/>
                <a:gd name="connsiteX76" fmla="*/ 824405 w 953238"/>
                <a:gd name="connsiteY76" fmla="*/ 191484 h 439636"/>
                <a:gd name="connsiteX77" fmla="*/ 825035 w 953238"/>
                <a:gd name="connsiteY77" fmla="*/ 193451 h 439636"/>
                <a:gd name="connsiteX78" fmla="*/ 825507 w 953238"/>
                <a:gd name="connsiteY78" fmla="*/ 194375 h 439636"/>
                <a:gd name="connsiteX79" fmla="*/ 826668 w 953238"/>
                <a:gd name="connsiteY79" fmla="*/ 196146 h 439636"/>
                <a:gd name="connsiteX80" fmla="*/ 829914 w 953238"/>
                <a:gd name="connsiteY80" fmla="*/ 208461 h 439636"/>
                <a:gd name="connsiteX81" fmla="*/ 831743 w 953238"/>
                <a:gd name="connsiteY81" fmla="*/ 217510 h 439636"/>
                <a:gd name="connsiteX82" fmla="*/ 832766 w 953238"/>
                <a:gd name="connsiteY82" fmla="*/ 219222 h 439636"/>
                <a:gd name="connsiteX83" fmla="*/ 833317 w 953238"/>
                <a:gd name="connsiteY83" fmla="*/ 220029 h 439636"/>
                <a:gd name="connsiteX84" fmla="*/ 834458 w 953238"/>
                <a:gd name="connsiteY84" fmla="*/ 221563 h 439636"/>
                <a:gd name="connsiteX85" fmla="*/ 836524 w 953238"/>
                <a:gd name="connsiteY85" fmla="*/ 224710 h 439636"/>
                <a:gd name="connsiteX86" fmla="*/ 837744 w 953238"/>
                <a:gd name="connsiteY86" fmla="*/ 227209 h 439636"/>
                <a:gd name="connsiteX87" fmla="*/ 838629 w 953238"/>
                <a:gd name="connsiteY87" fmla="*/ 230789 h 439636"/>
                <a:gd name="connsiteX88" fmla="*/ 839415 w 953238"/>
                <a:gd name="connsiteY88" fmla="*/ 233504 h 439636"/>
                <a:gd name="connsiteX89" fmla="*/ 841973 w 953238"/>
                <a:gd name="connsiteY89" fmla="*/ 241924 h 439636"/>
                <a:gd name="connsiteX90" fmla="*/ 843311 w 953238"/>
                <a:gd name="connsiteY90" fmla="*/ 243340 h 439636"/>
                <a:gd name="connsiteX91" fmla="*/ 843980 w 953238"/>
                <a:gd name="connsiteY91" fmla="*/ 244029 h 439636"/>
                <a:gd name="connsiteX92" fmla="*/ 845337 w 953238"/>
                <a:gd name="connsiteY92" fmla="*/ 245445 h 439636"/>
                <a:gd name="connsiteX93" fmla="*/ 851495 w 953238"/>
                <a:gd name="connsiteY93" fmla="*/ 258567 h 439636"/>
                <a:gd name="connsiteX94" fmla="*/ 852045 w 953238"/>
                <a:gd name="connsiteY94" fmla="*/ 260200 h 439636"/>
                <a:gd name="connsiteX95" fmla="*/ 852459 w 953238"/>
                <a:gd name="connsiteY95" fmla="*/ 260908 h 439636"/>
                <a:gd name="connsiteX96" fmla="*/ 853639 w 953238"/>
                <a:gd name="connsiteY96" fmla="*/ 262069 h 439636"/>
                <a:gd name="connsiteX97" fmla="*/ 856314 w 953238"/>
                <a:gd name="connsiteY97" fmla="*/ 264134 h 439636"/>
                <a:gd name="connsiteX98" fmla="*/ 857593 w 953238"/>
                <a:gd name="connsiteY98" fmla="*/ 265315 h 439636"/>
                <a:gd name="connsiteX99" fmla="*/ 858242 w 953238"/>
                <a:gd name="connsiteY99" fmla="*/ 265925 h 439636"/>
                <a:gd name="connsiteX100" fmla="*/ 859540 w 953238"/>
                <a:gd name="connsiteY100" fmla="*/ 267184 h 439636"/>
                <a:gd name="connsiteX101" fmla="*/ 860209 w 953238"/>
                <a:gd name="connsiteY101" fmla="*/ 267833 h 439636"/>
                <a:gd name="connsiteX102" fmla="*/ 861469 w 953238"/>
                <a:gd name="connsiteY102" fmla="*/ 269269 h 439636"/>
                <a:gd name="connsiteX103" fmla="*/ 865678 w 953238"/>
                <a:gd name="connsiteY103" fmla="*/ 277846 h 439636"/>
                <a:gd name="connsiteX104" fmla="*/ 867646 w 953238"/>
                <a:gd name="connsiteY104" fmla="*/ 279813 h 439636"/>
                <a:gd name="connsiteX105" fmla="*/ 877069 w 953238"/>
                <a:gd name="connsiteY105" fmla="*/ 286758 h 439636"/>
                <a:gd name="connsiteX106" fmla="*/ 878780 w 953238"/>
                <a:gd name="connsiteY106" fmla="*/ 289119 h 439636"/>
                <a:gd name="connsiteX107" fmla="*/ 883049 w 953238"/>
                <a:gd name="connsiteY107" fmla="*/ 295374 h 439636"/>
                <a:gd name="connsiteX108" fmla="*/ 885017 w 953238"/>
                <a:gd name="connsiteY108" fmla="*/ 297204 h 439636"/>
                <a:gd name="connsiteX109" fmla="*/ 890800 w 953238"/>
                <a:gd name="connsiteY109" fmla="*/ 299997 h 439636"/>
                <a:gd name="connsiteX110" fmla="*/ 893102 w 953238"/>
                <a:gd name="connsiteY110" fmla="*/ 301532 h 439636"/>
                <a:gd name="connsiteX111" fmla="*/ 897607 w 953238"/>
                <a:gd name="connsiteY111" fmla="*/ 305997 h 439636"/>
                <a:gd name="connsiteX112" fmla="*/ 899161 w 953238"/>
                <a:gd name="connsiteY112" fmla="*/ 308161 h 439636"/>
                <a:gd name="connsiteX113" fmla="*/ 901915 w 953238"/>
                <a:gd name="connsiteY113" fmla="*/ 311427 h 439636"/>
                <a:gd name="connsiteX114" fmla="*/ 904001 w 953238"/>
                <a:gd name="connsiteY114" fmla="*/ 312607 h 439636"/>
                <a:gd name="connsiteX115" fmla="*/ 909096 w 953238"/>
                <a:gd name="connsiteY115" fmla="*/ 313335 h 439636"/>
                <a:gd name="connsiteX116" fmla="*/ 911535 w 953238"/>
                <a:gd name="connsiteY116" fmla="*/ 314417 h 439636"/>
                <a:gd name="connsiteX117" fmla="*/ 914486 w 953238"/>
                <a:gd name="connsiteY117" fmla="*/ 316385 h 439636"/>
                <a:gd name="connsiteX118" fmla="*/ 916453 w 953238"/>
                <a:gd name="connsiteY118" fmla="*/ 318155 h 439636"/>
                <a:gd name="connsiteX119" fmla="*/ 918853 w 953238"/>
                <a:gd name="connsiteY119" fmla="*/ 320437 h 439636"/>
                <a:gd name="connsiteX120" fmla="*/ 920958 w 953238"/>
                <a:gd name="connsiteY120" fmla="*/ 321440 h 439636"/>
                <a:gd name="connsiteX121" fmla="*/ 924086 w 953238"/>
                <a:gd name="connsiteY121" fmla="*/ 322149 h 439636"/>
                <a:gd name="connsiteX122" fmla="*/ 926368 w 953238"/>
                <a:gd name="connsiteY122" fmla="*/ 322936 h 439636"/>
                <a:gd name="connsiteX123" fmla="*/ 928690 w 953238"/>
                <a:gd name="connsiteY123" fmla="*/ 323663 h 439636"/>
                <a:gd name="connsiteX124" fmla="*/ 931011 w 953238"/>
                <a:gd name="connsiteY124" fmla="*/ 324313 h 439636"/>
                <a:gd name="connsiteX125" fmla="*/ 932664 w 953238"/>
                <a:gd name="connsiteY125" fmla="*/ 324313 h 439636"/>
                <a:gd name="connsiteX126" fmla="*/ 936047 w 953238"/>
                <a:gd name="connsiteY126" fmla="*/ 324450 h 439636"/>
                <a:gd name="connsiteX127" fmla="*/ 939018 w 953238"/>
                <a:gd name="connsiteY127" fmla="*/ 325769 h 439636"/>
                <a:gd name="connsiteX128" fmla="*/ 940493 w 953238"/>
                <a:gd name="connsiteY128" fmla="*/ 326516 h 439636"/>
                <a:gd name="connsiteX129" fmla="*/ 941870 w 953238"/>
                <a:gd name="connsiteY129" fmla="*/ 325729 h 439636"/>
                <a:gd name="connsiteX130" fmla="*/ 944310 w 953238"/>
                <a:gd name="connsiteY130" fmla="*/ 324785 h 439636"/>
                <a:gd name="connsiteX131" fmla="*/ 948126 w 953238"/>
                <a:gd name="connsiteY131" fmla="*/ 325198 h 439636"/>
                <a:gd name="connsiteX132" fmla="*/ 950703 w 953238"/>
                <a:gd name="connsiteY132" fmla="*/ 327047 h 439636"/>
                <a:gd name="connsiteX133" fmla="*/ 950703 w 953238"/>
                <a:gd name="connsiteY133" fmla="*/ 332142 h 439636"/>
                <a:gd name="connsiteX134" fmla="*/ 876695 w 953238"/>
                <a:gd name="connsiteY134" fmla="*/ 304935 h 439636"/>
                <a:gd name="connsiteX135" fmla="*/ 864262 w 953238"/>
                <a:gd name="connsiteY135" fmla="*/ 293919 h 439636"/>
                <a:gd name="connsiteX136" fmla="*/ 836721 w 953238"/>
                <a:gd name="connsiteY136" fmla="*/ 256029 h 439636"/>
                <a:gd name="connsiteX137" fmla="*/ 813821 w 953238"/>
                <a:gd name="connsiteY137" fmla="*/ 183477 h 439636"/>
                <a:gd name="connsiteX138" fmla="*/ 806720 w 953238"/>
                <a:gd name="connsiteY138" fmla="*/ 130164 h 439636"/>
                <a:gd name="connsiteX139" fmla="*/ 809985 w 953238"/>
                <a:gd name="connsiteY139" fmla="*/ 73488 h 439636"/>
                <a:gd name="connsiteX140" fmla="*/ 811323 w 953238"/>
                <a:gd name="connsiteY140" fmla="*/ 56786 h 439636"/>
                <a:gd name="connsiteX141" fmla="*/ 807054 w 953238"/>
                <a:gd name="connsiteY141" fmla="*/ 51631 h 439636"/>
                <a:gd name="connsiteX142" fmla="*/ 791061 w 953238"/>
                <a:gd name="connsiteY142" fmla="*/ 51022 h 439636"/>
                <a:gd name="connsiteX143" fmla="*/ 775814 w 953238"/>
                <a:gd name="connsiteY143" fmla="*/ 50117 h 439636"/>
                <a:gd name="connsiteX144" fmla="*/ 749689 w 953238"/>
                <a:gd name="connsiteY144" fmla="*/ 49133 h 439636"/>
                <a:gd name="connsiteX145" fmla="*/ 742922 w 953238"/>
                <a:gd name="connsiteY145" fmla="*/ 49723 h 439636"/>
                <a:gd name="connsiteX146" fmla="*/ 737827 w 953238"/>
                <a:gd name="connsiteY146" fmla="*/ 49566 h 439636"/>
                <a:gd name="connsiteX147" fmla="*/ 737079 w 953238"/>
                <a:gd name="connsiteY147" fmla="*/ 49782 h 439636"/>
                <a:gd name="connsiteX148" fmla="*/ 735682 w 953238"/>
                <a:gd name="connsiteY148" fmla="*/ 50254 h 439636"/>
                <a:gd name="connsiteX149" fmla="*/ 734482 w 953238"/>
                <a:gd name="connsiteY149" fmla="*/ 51041 h 439636"/>
                <a:gd name="connsiteX150" fmla="*/ 734049 w 953238"/>
                <a:gd name="connsiteY150" fmla="*/ 51612 h 439636"/>
                <a:gd name="connsiteX151" fmla="*/ 733499 w 953238"/>
                <a:gd name="connsiteY151" fmla="*/ 53815 h 439636"/>
                <a:gd name="connsiteX152" fmla="*/ 733499 w 953238"/>
                <a:gd name="connsiteY152" fmla="*/ 56471 h 439636"/>
                <a:gd name="connsiteX153" fmla="*/ 733499 w 953238"/>
                <a:gd name="connsiteY153" fmla="*/ 62373 h 439636"/>
                <a:gd name="connsiteX154" fmla="*/ 733499 w 953238"/>
                <a:gd name="connsiteY154" fmla="*/ 67625 h 439636"/>
                <a:gd name="connsiteX155" fmla="*/ 734305 w 953238"/>
                <a:gd name="connsiteY155" fmla="*/ 78150 h 439636"/>
                <a:gd name="connsiteX156" fmla="*/ 734797 w 953238"/>
                <a:gd name="connsiteY156" fmla="*/ 80235 h 439636"/>
                <a:gd name="connsiteX157" fmla="*/ 734994 w 953238"/>
                <a:gd name="connsiteY157" fmla="*/ 84543 h 439636"/>
                <a:gd name="connsiteX158" fmla="*/ 736213 w 953238"/>
                <a:gd name="connsiteY158" fmla="*/ 94380 h 439636"/>
                <a:gd name="connsiteX159" fmla="*/ 736371 w 953238"/>
                <a:gd name="connsiteY159" fmla="*/ 96721 h 439636"/>
                <a:gd name="connsiteX160" fmla="*/ 737787 w 953238"/>
                <a:gd name="connsiteY160" fmla="*/ 110098 h 439636"/>
                <a:gd name="connsiteX161" fmla="*/ 740915 w 953238"/>
                <a:gd name="connsiteY161" fmla="*/ 167955 h 439636"/>
                <a:gd name="connsiteX162" fmla="*/ 736548 w 953238"/>
                <a:gd name="connsiteY162" fmla="*/ 215346 h 439636"/>
                <a:gd name="connsiteX163" fmla="*/ 735112 w 953238"/>
                <a:gd name="connsiteY163" fmla="*/ 222448 h 439636"/>
                <a:gd name="connsiteX164" fmla="*/ 708927 w 953238"/>
                <a:gd name="connsiteY164" fmla="*/ 314909 h 439636"/>
                <a:gd name="connsiteX165" fmla="*/ 698009 w 953238"/>
                <a:gd name="connsiteY165" fmla="*/ 336097 h 439636"/>
                <a:gd name="connsiteX166" fmla="*/ 696790 w 953238"/>
                <a:gd name="connsiteY166" fmla="*/ 337906 h 439636"/>
                <a:gd name="connsiteX167" fmla="*/ 581017 w 953238"/>
                <a:gd name="connsiteY167" fmla="*/ 420826 h 439636"/>
                <a:gd name="connsiteX168" fmla="*/ 460306 w 953238"/>
                <a:gd name="connsiteY168" fmla="*/ 439318 h 439636"/>
                <a:gd name="connsiteX169" fmla="*/ 333713 w 953238"/>
                <a:gd name="connsiteY169" fmla="*/ 419902 h 439636"/>
                <a:gd name="connsiteX170" fmla="*/ 330959 w 953238"/>
                <a:gd name="connsiteY170" fmla="*/ 418957 h 439636"/>
                <a:gd name="connsiteX171" fmla="*/ 258682 w 953238"/>
                <a:gd name="connsiteY171" fmla="*/ 380576 h 439636"/>
                <a:gd name="connsiteX172" fmla="*/ 250813 w 953238"/>
                <a:gd name="connsiteY172" fmla="*/ 374064 h 439636"/>
                <a:gd name="connsiteX173" fmla="*/ 205763 w 953238"/>
                <a:gd name="connsiteY173" fmla="*/ 311801 h 439636"/>
                <a:gd name="connsiteX174" fmla="*/ 201553 w 953238"/>
                <a:gd name="connsiteY174" fmla="*/ 303322 h 439636"/>
                <a:gd name="connsiteX175" fmla="*/ 201238 w 953238"/>
                <a:gd name="connsiteY175" fmla="*/ 297165 h 439636"/>
                <a:gd name="connsiteX176" fmla="*/ 202064 w 953238"/>
                <a:gd name="connsiteY176" fmla="*/ 288666 h 439636"/>
                <a:gd name="connsiteX177" fmla="*/ 192995 w 953238"/>
                <a:gd name="connsiteY177" fmla="*/ 218730 h 439636"/>
                <a:gd name="connsiteX178" fmla="*/ 184595 w 953238"/>
                <a:gd name="connsiteY178" fmla="*/ 123731 h 439636"/>
                <a:gd name="connsiteX179" fmla="*/ 176943 w 953238"/>
                <a:gd name="connsiteY179" fmla="*/ 69671 h 439636"/>
                <a:gd name="connsiteX180" fmla="*/ 139722 w 953238"/>
                <a:gd name="connsiteY180" fmla="*/ 37231 h 439636"/>
                <a:gd name="connsiteX181" fmla="*/ 115013 w 953238"/>
                <a:gd name="connsiteY181" fmla="*/ 36464 h 439636"/>
                <a:gd name="connsiteX182" fmla="*/ 64770 w 953238"/>
                <a:gd name="connsiteY182" fmla="*/ 28595 h 439636"/>
                <a:gd name="connsiteX183" fmla="*/ 1208 w 953238"/>
                <a:gd name="connsiteY183" fmla="*/ 1860 h 439636"/>
                <a:gd name="connsiteX184" fmla="*/ -1606 w 953238"/>
                <a:gd name="connsiteY184" fmla="*/ -285 h 43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953238" h="439636">
                  <a:moveTo>
                    <a:pt x="-1606" y="-285"/>
                  </a:moveTo>
                  <a:cubicBezTo>
                    <a:pt x="1798" y="-579"/>
                    <a:pt x="4493" y="1348"/>
                    <a:pt x="7090" y="2981"/>
                  </a:cubicBezTo>
                  <a:cubicBezTo>
                    <a:pt x="17615" y="9611"/>
                    <a:pt x="29123" y="14057"/>
                    <a:pt x="40533" y="18542"/>
                  </a:cubicBezTo>
                  <a:cubicBezTo>
                    <a:pt x="54461" y="24090"/>
                    <a:pt x="68921" y="28201"/>
                    <a:pt x="83675" y="30857"/>
                  </a:cubicBezTo>
                  <a:cubicBezTo>
                    <a:pt x="94357" y="32726"/>
                    <a:pt x="104980" y="35244"/>
                    <a:pt x="115997" y="34516"/>
                  </a:cubicBezTo>
                  <a:cubicBezTo>
                    <a:pt x="125912" y="33965"/>
                    <a:pt x="135866" y="34497"/>
                    <a:pt x="145663" y="36051"/>
                  </a:cubicBezTo>
                  <a:cubicBezTo>
                    <a:pt x="158529" y="38018"/>
                    <a:pt x="173716" y="46772"/>
                    <a:pt x="177139" y="63179"/>
                  </a:cubicBezTo>
                  <a:cubicBezTo>
                    <a:pt x="178516" y="69534"/>
                    <a:pt x="180523" y="75770"/>
                    <a:pt x="180936" y="82301"/>
                  </a:cubicBezTo>
                  <a:cubicBezTo>
                    <a:pt x="181034" y="87022"/>
                    <a:pt x="184241" y="91114"/>
                    <a:pt x="188805" y="92354"/>
                  </a:cubicBezTo>
                  <a:cubicBezTo>
                    <a:pt x="202320" y="97567"/>
                    <a:pt x="217389" y="96937"/>
                    <a:pt x="230393" y="90583"/>
                  </a:cubicBezTo>
                  <a:cubicBezTo>
                    <a:pt x="231908" y="89855"/>
                    <a:pt x="233403" y="88989"/>
                    <a:pt x="234957" y="88340"/>
                  </a:cubicBezTo>
                  <a:cubicBezTo>
                    <a:pt x="238891" y="86708"/>
                    <a:pt x="240367" y="87475"/>
                    <a:pt x="240504" y="91842"/>
                  </a:cubicBezTo>
                  <a:cubicBezTo>
                    <a:pt x="241114" y="111220"/>
                    <a:pt x="245187" y="130125"/>
                    <a:pt x="248236" y="149129"/>
                  </a:cubicBezTo>
                  <a:cubicBezTo>
                    <a:pt x="250026" y="160283"/>
                    <a:pt x="253803" y="171122"/>
                    <a:pt x="256656" y="182120"/>
                  </a:cubicBezTo>
                  <a:cubicBezTo>
                    <a:pt x="260905" y="198487"/>
                    <a:pt x="264662" y="215012"/>
                    <a:pt x="271233" y="230691"/>
                  </a:cubicBezTo>
                  <a:cubicBezTo>
                    <a:pt x="279299" y="249970"/>
                    <a:pt x="288938" y="268246"/>
                    <a:pt x="302709" y="284200"/>
                  </a:cubicBezTo>
                  <a:cubicBezTo>
                    <a:pt x="306644" y="288784"/>
                    <a:pt x="310578" y="293387"/>
                    <a:pt x="314965" y="297578"/>
                  </a:cubicBezTo>
                  <a:cubicBezTo>
                    <a:pt x="317444" y="299663"/>
                    <a:pt x="318388" y="303066"/>
                    <a:pt x="317346" y="306135"/>
                  </a:cubicBezTo>
                  <a:cubicBezTo>
                    <a:pt x="314572" y="314614"/>
                    <a:pt x="316873" y="321972"/>
                    <a:pt x="322480" y="328326"/>
                  </a:cubicBezTo>
                  <a:cubicBezTo>
                    <a:pt x="325451" y="331690"/>
                    <a:pt x="326080" y="336077"/>
                    <a:pt x="328913" y="339578"/>
                  </a:cubicBezTo>
                  <a:cubicBezTo>
                    <a:pt x="334933" y="346956"/>
                    <a:pt x="343372" y="349120"/>
                    <a:pt x="351674" y="351500"/>
                  </a:cubicBezTo>
                  <a:cubicBezTo>
                    <a:pt x="363478" y="354903"/>
                    <a:pt x="375281" y="358523"/>
                    <a:pt x="387399" y="360923"/>
                  </a:cubicBezTo>
                  <a:cubicBezTo>
                    <a:pt x="398042" y="363048"/>
                    <a:pt x="408843" y="363953"/>
                    <a:pt x="419564" y="365468"/>
                  </a:cubicBezTo>
                  <a:cubicBezTo>
                    <a:pt x="434574" y="367612"/>
                    <a:pt x="449584" y="366314"/>
                    <a:pt x="464575" y="366727"/>
                  </a:cubicBezTo>
                  <a:cubicBezTo>
                    <a:pt x="476162" y="366805"/>
                    <a:pt x="487749" y="365920"/>
                    <a:pt x="499179" y="364051"/>
                  </a:cubicBezTo>
                  <a:cubicBezTo>
                    <a:pt x="502858" y="363795"/>
                    <a:pt x="506556" y="363795"/>
                    <a:pt x="510235" y="364051"/>
                  </a:cubicBezTo>
                  <a:cubicBezTo>
                    <a:pt x="510825" y="367140"/>
                    <a:pt x="509113" y="369501"/>
                    <a:pt x="508267" y="371743"/>
                  </a:cubicBezTo>
                  <a:cubicBezTo>
                    <a:pt x="500438" y="390373"/>
                    <a:pt x="502169" y="411659"/>
                    <a:pt x="512891" y="428794"/>
                  </a:cubicBezTo>
                  <a:cubicBezTo>
                    <a:pt x="515271" y="432453"/>
                    <a:pt x="519048" y="431135"/>
                    <a:pt x="522156" y="430525"/>
                  </a:cubicBezTo>
                  <a:cubicBezTo>
                    <a:pt x="527134" y="429561"/>
                    <a:pt x="532170" y="428872"/>
                    <a:pt x="537088" y="427790"/>
                  </a:cubicBezTo>
                  <a:cubicBezTo>
                    <a:pt x="551449" y="424643"/>
                    <a:pt x="566125" y="423069"/>
                    <a:pt x="580367" y="419292"/>
                  </a:cubicBezTo>
                  <a:cubicBezTo>
                    <a:pt x="594709" y="415711"/>
                    <a:pt x="608578" y="410439"/>
                    <a:pt x="621680" y="403554"/>
                  </a:cubicBezTo>
                  <a:cubicBezTo>
                    <a:pt x="625201" y="401586"/>
                    <a:pt x="630336" y="400465"/>
                    <a:pt x="629765" y="394563"/>
                  </a:cubicBezTo>
                  <a:cubicBezTo>
                    <a:pt x="632559" y="391514"/>
                    <a:pt x="635785" y="388917"/>
                    <a:pt x="639365" y="386852"/>
                  </a:cubicBezTo>
                  <a:cubicBezTo>
                    <a:pt x="643989" y="383881"/>
                    <a:pt x="646526" y="378983"/>
                    <a:pt x="650146" y="375442"/>
                  </a:cubicBezTo>
                  <a:cubicBezTo>
                    <a:pt x="660415" y="365035"/>
                    <a:pt x="668835" y="353369"/>
                    <a:pt x="677687" y="341861"/>
                  </a:cubicBezTo>
                  <a:cubicBezTo>
                    <a:pt x="682094" y="336116"/>
                    <a:pt x="687779" y="331867"/>
                    <a:pt x="688193" y="323624"/>
                  </a:cubicBezTo>
                  <a:cubicBezTo>
                    <a:pt x="688468" y="317860"/>
                    <a:pt x="693111" y="313788"/>
                    <a:pt x="696868" y="309657"/>
                  </a:cubicBezTo>
                  <a:cubicBezTo>
                    <a:pt x="700626" y="305525"/>
                    <a:pt x="702573" y="301925"/>
                    <a:pt x="702180" y="296653"/>
                  </a:cubicBezTo>
                  <a:cubicBezTo>
                    <a:pt x="701747" y="290751"/>
                    <a:pt x="704344" y="285794"/>
                    <a:pt x="707905" y="281348"/>
                  </a:cubicBezTo>
                  <a:cubicBezTo>
                    <a:pt x="711288" y="277453"/>
                    <a:pt x="712960" y="272357"/>
                    <a:pt x="712528" y="267223"/>
                  </a:cubicBezTo>
                  <a:cubicBezTo>
                    <a:pt x="712213" y="261833"/>
                    <a:pt x="713688" y="256501"/>
                    <a:pt x="716718" y="252036"/>
                  </a:cubicBezTo>
                  <a:cubicBezTo>
                    <a:pt x="719452" y="247944"/>
                    <a:pt x="720456" y="242947"/>
                    <a:pt x="719531" y="238127"/>
                  </a:cubicBezTo>
                  <a:cubicBezTo>
                    <a:pt x="718331" y="231871"/>
                    <a:pt x="719315" y="225379"/>
                    <a:pt x="722364" y="219773"/>
                  </a:cubicBezTo>
                  <a:cubicBezTo>
                    <a:pt x="724587" y="215937"/>
                    <a:pt x="725000" y="211314"/>
                    <a:pt x="723466" y="207163"/>
                  </a:cubicBezTo>
                  <a:cubicBezTo>
                    <a:pt x="722934" y="206061"/>
                    <a:pt x="722718" y="204821"/>
                    <a:pt x="722856" y="203602"/>
                  </a:cubicBezTo>
                  <a:cubicBezTo>
                    <a:pt x="726594" y="190185"/>
                    <a:pt x="723682" y="176355"/>
                    <a:pt x="725472" y="162860"/>
                  </a:cubicBezTo>
                  <a:cubicBezTo>
                    <a:pt x="726023" y="158709"/>
                    <a:pt x="726830" y="154735"/>
                    <a:pt x="725197" y="150722"/>
                  </a:cubicBezTo>
                  <a:cubicBezTo>
                    <a:pt x="724626" y="149620"/>
                    <a:pt x="724351" y="148420"/>
                    <a:pt x="724371" y="147181"/>
                  </a:cubicBezTo>
                  <a:cubicBezTo>
                    <a:pt x="725964" y="133902"/>
                    <a:pt x="723210" y="120761"/>
                    <a:pt x="722836" y="107541"/>
                  </a:cubicBezTo>
                  <a:cubicBezTo>
                    <a:pt x="722580" y="96937"/>
                    <a:pt x="721754" y="86353"/>
                    <a:pt x="720357" y="75848"/>
                  </a:cubicBezTo>
                  <a:cubicBezTo>
                    <a:pt x="719531" y="68117"/>
                    <a:pt x="720121" y="60307"/>
                    <a:pt x="722069" y="52792"/>
                  </a:cubicBezTo>
                  <a:cubicBezTo>
                    <a:pt x="723426" y="46890"/>
                    <a:pt x="728285" y="42444"/>
                    <a:pt x="734285" y="41638"/>
                  </a:cubicBezTo>
                  <a:cubicBezTo>
                    <a:pt x="742646" y="40103"/>
                    <a:pt x="751165" y="39533"/>
                    <a:pt x="759644" y="39985"/>
                  </a:cubicBezTo>
                  <a:cubicBezTo>
                    <a:pt x="761591" y="39926"/>
                    <a:pt x="763519" y="40261"/>
                    <a:pt x="765329" y="41008"/>
                  </a:cubicBezTo>
                  <a:cubicBezTo>
                    <a:pt x="772903" y="45021"/>
                    <a:pt x="781873" y="45454"/>
                    <a:pt x="789801" y="42208"/>
                  </a:cubicBezTo>
                  <a:cubicBezTo>
                    <a:pt x="798398" y="39120"/>
                    <a:pt x="805952" y="42444"/>
                    <a:pt x="811953" y="49172"/>
                  </a:cubicBezTo>
                  <a:cubicBezTo>
                    <a:pt x="812976" y="50805"/>
                    <a:pt x="814785" y="51140"/>
                    <a:pt x="816320" y="52084"/>
                  </a:cubicBezTo>
                  <a:cubicBezTo>
                    <a:pt x="816753" y="52635"/>
                    <a:pt x="817343" y="53028"/>
                    <a:pt x="817776" y="53540"/>
                  </a:cubicBezTo>
                  <a:lnTo>
                    <a:pt x="820687" y="53540"/>
                  </a:lnTo>
                  <a:cubicBezTo>
                    <a:pt x="822969" y="56766"/>
                    <a:pt x="821218" y="59540"/>
                    <a:pt x="819566" y="62156"/>
                  </a:cubicBezTo>
                  <a:cubicBezTo>
                    <a:pt x="816517" y="66897"/>
                    <a:pt x="816123" y="71383"/>
                    <a:pt x="819743" y="76065"/>
                  </a:cubicBezTo>
                  <a:cubicBezTo>
                    <a:pt x="821612" y="78307"/>
                    <a:pt x="822458" y="81239"/>
                    <a:pt x="822065" y="84130"/>
                  </a:cubicBezTo>
                  <a:cubicBezTo>
                    <a:pt x="821887" y="85114"/>
                    <a:pt x="821652" y="86078"/>
                    <a:pt x="821376" y="87022"/>
                  </a:cubicBezTo>
                  <a:cubicBezTo>
                    <a:pt x="821238" y="87947"/>
                    <a:pt x="821238" y="88911"/>
                    <a:pt x="821376" y="89836"/>
                  </a:cubicBezTo>
                  <a:cubicBezTo>
                    <a:pt x="821592" y="90780"/>
                    <a:pt x="821868" y="91803"/>
                    <a:pt x="822084" y="92649"/>
                  </a:cubicBezTo>
                  <a:cubicBezTo>
                    <a:pt x="822694" y="96347"/>
                    <a:pt x="822241" y="100124"/>
                    <a:pt x="820786" y="103567"/>
                  </a:cubicBezTo>
                  <a:cubicBezTo>
                    <a:pt x="820451" y="104472"/>
                    <a:pt x="820156" y="105416"/>
                    <a:pt x="819940" y="106360"/>
                  </a:cubicBezTo>
                  <a:cubicBezTo>
                    <a:pt x="819841" y="107324"/>
                    <a:pt x="819881" y="108308"/>
                    <a:pt x="820078" y="109252"/>
                  </a:cubicBezTo>
                  <a:cubicBezTo>
                    <a:pt x="820372" y="110275"/>
                    <a:pt x="820668" y="111220"/>
                    <a:pt x="820864" y="112341"/>
                  </a:cubicBezTo>
                  <a:cubicBezTo>
                    <a:pt x="821277" y="122335"/>
                    <a:pt x="820392" y="132308"/>
                    <a:pt x="820864" y="142283"/>
                  </a:cubicBezTo>
                  <a:cubicBezTo>
                    <a:pt x="820668" y="143345"/>
                    <a:pt x="820372" y="144387"/>
                    <a:pt x="820097" y="145430"/>
                  </a:cubicBezTo>
                  <a:cubicBezTo>
                    <a:pt x="819684" y="147043"/>
                    <a:pt x="819605" y="148716"/>
                    <a:pt x="819861" y="150368"/>
                  </a:cubicBezTo>
                  <a:cubicBezTo>
                    <a:pt x="820117" y="151332"/>
                    <a:pt x="820451" y="152296"/>
                    <a:pt x="820845" y="153220"/>
                  </a:cubicBezTo>
                  <a:cubicBezTo>
                    <a:pt x="822261" y="156152"/>
                    <a:pt x="822674" y="159476"/>
                    <a:pt x="821986" y="162663"/>
                  </a:cubicBezTo>
                  <a:cubicBezTo>
                    <a:pt x="821809" y="163725"/>
                    <a:pt x="821632" y="164808"/>
                    <a:pt x="821533" y="165909"/>
                  </a:cubicBezTo>
                  <a:cubicBezTo>
                    <a:pt x="823579" y="174270"/>
                    <a:pt x="824543" y="182867"/>
                    <a:pt x="824405" y="191484"/>
                  </a:cubicBezTo>
                  <a:cubicBezTo>
                    <a:pt x="824602" y="192152"/>
                    <a:pt x="824779" y="192841"/>
                    <a:pt x="825035" y="193451"/>
                  </a:cubicBezTo>
                  <a:cubicBezTo>
                    <a:pt x="825192" y="193746"/>
                    <a:pt x="825330" y="194061"/>
                    <a:pt x="825507" y="194375"/>
                  </a:cubicBezTo>
                  <a:lnTo>
                    <a:pt x="826668" y="196146"/>
                  </a:lnTo>
                  <a:cubicBezTo>
                    <a:pt x="829127" y="199766"/>
                    <a:pt x="830268" y="204113"/>
                    <a:pt x="829914" y="208461"/>
                  </a:cubicBezTo>
                  <a:cubicBezTo>
                    <a:pt x="829678" y="211589"/>
                    <a:pt x="830307" y="214717"/>
                    <a:pt x="831743" y="217510"/>
                  </a:cubicBezTo>
                  <a:cubicBezTo>
                    <a:pt x="832097" y="218061"/>
                    <a:pt x="832432" y="218651"/>
                    <a:pt x="832766" y="219222"/>
                  </a:cubicBezTo>
                  <a:lnTo>
                    <a:pt x="833317" y="220029"/>
                  </a:lnTo>
                  <a:cubicBezTo>
                    <a:pt x="833711" y="220520"/>
                    <a:pt x="834084" y="221032"/>
                    <a:pt x="834458" y="221563"/>
                  </a:cubicBezTo>
                  <a:cubicBezTo>
                    <a:pt x="835225" y="222566"/>
                    <a:pt x="835914" y="223609"/>
                    <a:pt x="836524" y="224710"/>
                  </a:cubicBezTo>
                  <a:cubicBezTo>
                    <a:pt x="836996" y="225517"/>
                    <a:pt x="837409" y="226343"/>
                    <a:pt x="837744" y="227209"/>
                  </a:cubicBezTo>
                  <a:cubicBezTo>
                    <a:pt x="838097" y="228389"/>
                    <a:pt x="838392" y="229589"/>
                    <a:pt x="838629" y="230789"/>
                  </a:cubicBezTo>
                  <a:cubicBezTo>
                    <a:pt x="838904" y="231675"/>
                    <a:pt x="839180" y="232579"/>
                    <a:pt x="839415" y="233504"/>
                  </a:cubicBezTo>
                  <a:cubicBezTo>
                    <a:pt x="840065" y="236376"/>
                    <a:pt x="839770" y="239524"/>
                    <a:pt x="841973" y="241924"/>
                  </a:cubicBezTo>
                  <a:cubicBezTo>
                    <a:pt x="842425" y="242377"/>
                    <a:pt x="842858" y="242868"/>
                    <a:pt x="843311" y="243340"/>
                  </a:cubicBezTo>
                  <a:cubicBezTo>
                    <a:pt x="843763" y="243813"/>
                    <a:pt x="843763" y="243813"/>
                    <a:pt x="843980" y="244029"/>
                  </a:cubicBezTo>
                  <a:cubicBezTo>
                    <a:pt x="844196" y="244245"/>
                    <a:pt x="844904" y="244973"/>
                    <a:pt x="845337" y="245445"/>
                  </a:cubicBezTo>
                  <a:cubicBezTo>
                    <a:pt x="848563" y="249163"/>
                    <a:pt x="850688" y="253708"/>
                    <a:pt x="851495" y="258567"/>
                  </a:cubicBezTo>
                  <a:cubicBezTo>
                    <a:pt x="851671" y="259098"/>
                    <a:pt x="851849" y="259669"/>
                    <a:pt x="852045" y="260200"/>
                  </a:cubicBezTo>
                  <a:cubicBezTo>
                    <a:pt x="852183" y="260416"/>
                    <a:pt x="852321" y="260672"/>
                    <a:pt x="852459" y="260908"/>
                  </a:cubicBezTo>
                  <a:cubicBezTo>
                    <a:pt x="852596" y="261144"/>
                    <a:pt x="853226" y="261715"/>
                    <a:pt x="853639" y="262069"/>
                  </a:cubicBezTo>
                  <a:cubicBezTo>
                    <a:pt x="854544" y="262738"/>
                    <a:pt x="855449" y="263387"/>
                    <a:pt x="856314" y="264134"/>
                  </a:cubicBezTo>
                  <a:cubicBezTo>
                    <a:pt x="856767" y="264508"/>
                    <a:pt x="857199" y="264902"/>
                    <a:pt x="857593" y="265315"/>
                  </a:cubicBezTo>
                  <a:cubicBezTo>
                    <a:pt x="857829" y="265511"/>
                    <a:pt x="858026" y="265728"/>
                    <a:pt x="858242" y="265925"/>
                  </a:cubicBezTo>
                  <a:cubicBezTo>
                    <a:pt x="858459" y="266121"/>
                    <a:pt x="859127" y="266751"/>
                    <a:pt x="859540" y="267184"/>
                  </a:cubicBezTo>
                  <a:lnTo>
                    <a:pt x="860209" y="267833"/>
                  </a:lnTo>
                  <a:cubicBezTo>
                    <a:pt x="860662" y="268285"/>
                    <a:pt x="861075" y="268757"/>
                    <a:pt x="861469" y="269269"/>
                  </a:cubicBezTo>
                  <a:cubicBezTo>
                    <a:pt x="863436" y="271807"/>
                    <a:pt x="864301" y="274974"/>
                    <a:pt x="865678" y="277846"/>
                  </a:cubicBezTo>
                  <a:cubicBezTo>
                    <a:pt x="866210" y="278613"/>
                    <a:pt x="866879" y="279282"/>
                    <a:pt x="867646" y="279813"/>
                  </a:cubicBezTo>
                  <a:cubicBezTo>
                    <a:pt x="871029" y="281780"/>
                    <a:pt x="874885" y="283158"/>
                    <a:pt x="877069" y="286758"/>
                  </a:cubicBezTo>
                  <a:cubicBezTo>
                    <a:pt x="877639" y="287545"/>
                    <a:pt x="878190" y="288351"/>
                    <a:pt x="878780" y="289119"/>
                  </a:cubicBezTo>
                  <a:cubicBezTo>
                    <a:pt x="880413" y="291046"/>
                    <a:pt x="881849" y="293151"/>
                    <a:pt x="883049" y="295374"/>
                  </a:cubicBezTo>
                  <a:cubicBezTo>
                    <a:pt x="883600" y="296102"/>
                    <a:pt x="884249" y="296712"/>
                    <a:pt x="885017" y="297204"/>
                  </a:cubicBezTo>
                  <a:cubicBezTo>
                    <a:pt x="887004" y="298010"/>
                    <a:pt x="888932" y="298955"/>
                    <a:pt x="890800" y="299997"/>
                  </a:cubicBezTo>
                  <a:lnTo>
                    <a:pt x="893102" y="301532"/>
                  </a:lnTo>
                  <a:cubicBezTo>
                    <a:pt x="894932" y="302653"/>
                    <a:pt x="896466" y="304188"/>
                    <a:pt x="897607" y="305997"/>
                  </a:cubicBezTo>
                  <a:cubicBezTo>
                    <a:pt x="898099" y="306725"/>
                    <a:pt x="898610" y="307453"/>
                    <a:pt x="899161" y="308161"/>
                  </a:cubicBezTo>
                  <a:cubicBezTo>
                    <a:pt x="900086" y="309244"/>
                    <a:pt x="900971" y="310365"/>
                    <a:pt x="901915" y="311427"/>
                  </a:cubicBezTo>
                  <a:cubicBezTo>
                    <a:pt x="902505" y="311978"/>
                    <a:pt x="903214" y="312391"/>
                    <a:pt x="904001" y="312607"/>
                  </a:cubicBezTo>
                  <a:cubicBezTo>
                    <a:pt x="905712" y="312745"/>
                    <a:pt x="907404" y="313001"/>
                    <a:pt x="909096" y="313335"/>
                  </a:cubicBezTo>
                  <a:cubicBezTo>
                    <a:pt x="909942" y="313611"/>
                    <a:pt x="910768" y="313965"/>
                    <a:pt x="911535" y="314417"/>
                  </a:cubicBezTo>
                  <a:cubicBezTo>
                    <a:pt x="912578" y="314968"/>
                    <a:pt x="913581" y="315617"/>
                    <a:pt x="914486" y="316385"/>
                  </a:cubicBezTo>
                  <a:cubicBezTo>
                    <a:pt x="915155" y="316935"/>
                    <a:pt x="915765" y="317545"/>
                    <a:pt x="916453" y="318155"/>
                  </a:cubicBezTo>
                  <a:cubicBezTo>
                    <a:pt x="917142" y="318765"/>
                    <a:pt x="918008" y="319729"/>
                    <a:pt x="918853" y="320437"/>
                  </a:cubicBezTo>
                  <a:cubicBezTo>
                    <a:pt x="919503" y="320890"/>
                    <a:pt x="920211" y="321224"/>
                    <a:pt x="920958" y="321440"/>
                  </a:cubicBezTo>
                  <a:cubicBezTo>
                    <a:pt x="922001" y="321657"/>
                    <a:pt x="923063" y="321834"/>
                    <a:pt x="924086" y="322149"/>
                  </a:cubicBezTo>
                  <a:lnTo>
                    <a:pt x="926368" y="322936"/>
                  </a:lnTo>
                  <a:cubicBezTo>
                    <a:pt x="927155" y="323132"/>
                    <a:pt x="927922" y="323388"/>
                    <a:pt x="928690" y="323663"/>
                  </a:cubicBezTo>
                  <a:cubicBezTo>
                    <a:pt x="929437" y="323959"/>
                    <a:pt x="930224" y="324175"/>
                    <a:pt x="931011" y="324313"/>
                  </a:cubicBezTo>
                  <a:lnTo>
                    <a:pt x="932664" y="324313"/>
                  </a:lnTo>
                  <a:cubicBezTo>
                    <a:pt x="933785" y="324313"/>
                    <a:pt x="934926" y="324313"/>
                    <a:pt x="936047" y="324450"/>
                  </a:cubicBezTo>
                  <a:cubicBezTo>
                    <a:pt x="937149" y="324549"/>
                    <a:pt x="938211" y="325001"/>
                    <a:pt x="939018" y="325769"/>
                  </a:cubicBezTo>
                  <a:cubicBezTo>
                    <a:pt x="939510" y="326024"/>
                    <a:pt x="939431" y="327342"/>
                    <a:pt x="940493" y="326516"/>
                  </a:cubicBezTo>
                  <a:cubicBezTo>
                    <a:pt x="940926" y="326221"/>
                    <a:pt x="941398" y="325965"/>
                    <a:pt x="941870" y="325729"/>
                  </a:cubicBezTo>
                  <a:cubicBezTo>
                    <a:pt x="942638" y="325296"/>
                    <a:pt x="943464" y="324982"/>
                    <a:pt x="944310" y="324785"/>
                  </a:cubicBezTo>
                  <a:cubicBezTo>
                    <a:pt x="945589" y="324549"/>
                    <a:pt x="946926" y="324706"/>
                    <a:pt x="948126" y="325198"/>
                  </a:cubicBezTo>
                  <a:cubicBezTo>
                    <a:pt x="949110" y="325631"/>
                    <a:pt x="949995" y="326260"/>
                    <a:pt x="950703" y="327047"/>
                  </a:cubicBezTo>
                  <a:cubicBezTo>
                    <a:pt x="951943" y="328522"/>
                    <a:pt x="951943" y="330667"/>
                    <a:pt x="950703" y="332142"/>
                  </a:cubicBezTo>
                  <a:cubicBezTo>
                    <a:pt x="923162" y="331001"/>
                    <a:pt x="896761" y="326673"/>
                    <a:pt x="876695" y="304935"/>
                  </a:cubicBezTo>
                  <a:cubicBezTo>
                    <a:pt x="872957" y="300883"/>
                    <a:pt x="867960" y="298089"/>
                    <a:pt x="864262" y="293919"/>
                  </a:cubicBezTo>
                  <a:cubicBezTo>
                    <a:pt x="854249" y="281899"/>
                    <a:pt x="843783" y="270213"/>
                    <a:pt x="836721" y="256029"/>
                  </a:cubicBezTo>
                  <a:cubicBezTo>
                    <a:pt x="825743" y="233032"/>
                    <a:pt x="818032" y="208618"/>
                    <a:pt x="813821" y="183477"/>
                  </a:cubicBezTo>
                  <a:cubicBezTo>
                    <a:pt x="811067" y="165772"/>
                    <a:pt x="806956" y="148184"/>
                    <a:pt x="806720" y="130164"/>
                  </a:cubicBezTo>
                  <a:cubicBezTo>
                    <a:pt x="806484" y="111200"/>
                    <a:pt x="808549" y="92354"/>
                    <a:pt x="809985" y="73488"/>
                  </a:cubicBezTo>
                  <a:cubicBezTo>
                    <a:pt x="810398" y="67920"/>
                    <a:pt x="810674" y="62333"/>
                    <a:pt x="811323" y="56786"/>
                  </a:cubicBezTo>
                  <a:cubicBezTo>
                    <a:pt x="811717" y="53323"/>
                    <a:pt x="810379" y="51769"/>
                    <a:pt x="807054" y="51631"/>
                  </a:cubicBezTo>
                  <a:cubicBezTo>
                    <a:pt x="801723" y="51395"/>
                    <a:pt x="796372" y="50982"/>
                    <a:pt x="791061" y="51022"/>
                  </a:cubicBezTo>
                  <a:cubicBezTo>
                    <a:pt x="785965" y="51238"/>
                    <a:pt x="780850" y="50923"/>
                    <a:pt x="775814" y="50117"/>
                  </a:cubicBezTo>
                  <a:cubicBezTo>
                    <a:pt x="767138" y="48464"/>
                    <a:pt x="758404" y="49192"/>
                    <a:pt x="749689" y="49133"/>
                  </a:cubicBezTo>
                  <a:cubicBezTo>
                    <a:pt x="747506" y="50215"/>
                    <a:pt x="745164" y="49487"/>
                    <a:pt x="742922" y="49723"/>
                  </a:cubicBezTo>
                  <a:cubicBezTo>
                    <a:pt x="741230" y="49723"/>
                    <a:pt x="739538" y="48897"/>
                    <a:pt x="737827" y="49566"/>
                  </a:cubicBezTo>
                  <a:lnTo>
                    <a:pt x="737079" y="49782"/>
                  </a:lnTo>
                  <a:lnTo>
                    <a:pt x="735682" y="50254"/>
                  </a:lnTo>
                  <a:cubicBezTo>
                    <a:pt x="735249" y="50471"/>
                    <a:pt x="734856" y="50746"/>
                    <a:pt x="734482" y="51041"/>
                  </a:cubicBezTo>
                  <a:cubicBezTo>
                    <a:pt x="734482" y="51041"/>
                    <a:pt x="734030" y="51592"/>
                    <a:pt x="734049" y="51612"/>
                  </a:cubicBezTo>
                  <a:cubicBezTo>
                    <a:pt x="733774" y="52320"/>
                    <a:pt x="733577" y="53067"/>
                    <a:pt x="733499" y="53815"/>
                  </a:cubicBezTo>
                  <a:cubicBezTo>
                    <a:pt x="733499" y="54700"/>
                    <a:pt x="733499" y="55586"/>
                    <a:pt x="733499" y="56471"/>
                  </a:cubicBezTo>
                  <a:lnTo>
                    <a:pt x="733499" y="62373"/>
                  </a:lnTo>
                  <a:cubicBezTo>
                    <a:pt x="733499" y="64124"/>
                    <a:pt x="733499" y="65874"/>
                    <a:pt x="733499" y="67625"/>
                  </a:cubicBezTo>
                  <a:cubicBezTo>
                    <a:pt x="734010" y="71107"/>
                    <a:pt x="733656" y="74668"/>
                    <a:pt x="734305" y="78150"/>
                  </a:cubicBezTo>
                  <a:cubicBezTo>
                    <a:pt x="734541" y="78819"/>
                    <a:pt x="734699" y="79527"/>
                    <a:pt x="734797" y="80235"/>
                  </a:cubicBezTo>
                  <a:cubicBezTo>
                    <a:pt x="734935" y="81671"/>
                    <a:pt x="734915" y="83107"/>
                    <a:pt x="734994" y="84543"/>
                  </a:cubicBezTo>
                  <a:cubicBezTo>
                    <a:pt x="735544" y="87789"/>
                    <a:pt x="735171" y="91154"/>
                    <a:pt x="736213" y="94380"/>
                  </a:cubicBezTo>
                  <a:cubicBezTo>
                    <a:pt x="736312" y="95147"/>
                    <a:pt x="736371" y="95934"/>
                    <a:pt x="736371" y="96721"/>
                  </a:cubicBezTo>
                  <a:cubicBezTo>
                    <a:pt x="736489" y="101206"/>
                    <a:pt x="736961" y="105691"/>
                    <a:pt x="737787" y="110098"/>
                  </a:cubicBezTo>
                  <a:cubicBezTo>
                    <a:pt x="739814" y="129318"/>
                    <a:pt x="740856" y="148637"/>
                    <a:pt x="740915" y="167955"/>
                  </a:cubicBezTo>
                  <a:cubicBezTo>
                    <a:pt x="741190" y="183870"/>
                    <a:pt x="739735" y="199766"/>
                    <a:pt x="736548" y="215346"/>
                  </a:cubicBezTo>
                  <a:cubicBezTo>
                    <a:pt x="736076" y="217707"/>
                    <a:pt x="735781" y="220146"/>
                    <a:pt x="735112" y="222448"/>
                  </a:cubicBezTo>
                  <a:cubicBezTo>
                    <a:pt x="726161" y="253216"/>
                    <a:pt x="719629" y="284653"/>
                    <a:pt x="708927" y="314909"/>
                  </a:cubicBezTo>
                  <a:cubicBezTo>
                    <a:pt x="706232" y="322483"/>
                    <a:pt x="703616" y="330037"/>
                    <a:pt x="698009" y="336097"/>
                  </a:cubicBezTo>
                  <a:cubicBezTo>
                    <a:pt x="697537" y="336647"/>
                    <a:pt x="697124" y="337257"/>
                    <a:pt x="696790" y="337906"/>
                  </a:cubicBezTo>
                  <a:cubicBezTo>
                    <a:pt x="670232" y="382347"/>
                    <a:pt x="630060" y="408727"/>
                    <a:pt x="581017" y="420826"/>
                  </a:cubicBezTo>
                  <a:cubicBezTo>
                    <a:pt x="541494" y="430662"/>
                    <a:pt x="501382" y="439220"/>
                    <a:pt x="460306" y="439318"/>
                  </a:cubicBezTo>
                  <a:cubicBezTo>
                    <a:pt x="417184" y="439436"/>
                    <a:pt x="374376" y="436289"/>
                    <a:pt x="333713" y="419902"/>
                  </a:cubicBezTo>
                  <a:cubicBezTo>
                    <a:pt x="332808" y="419528"/>
                    <a:pt x="331903" y="419213"/>
                    <a:pt x="330959" y="418957"/>
                  </a:cubicBezTo>
                  <a:cubicBezTo>
                    <a:pt x="303988" y="411580"/>
                    <a:pt x="281109" y="396491"/>
                    <a:pt x="258682" y="380576"/>
                  </a:cubicBezTo>
                  <a:cubicBezTo>
                    <a:pt x="255829" y="378707"/>
                    <a:pt x="253193" y="376524"/>
                    <a:pt x="250813" y="374064"/>
                  </a:cubicBezTo>
                  <a:cubicBezTo>
                    <a:pt x="233422" y="355022"/>
                    <a:pt x="216268" y="335821"/>
                    <a:pt x="205763" y="311801"/>
                  </a:cubicBezTo>
                  <a:cubicBezTo>
                    <a:pt x="204504" y="308909"/>
                    <a:pt x="203068" y="306096"/>
                    <a:pt x="201553" y="303322"/>
                  </a:cubicBezTo>
                  <a:cubicBezTo>
                    <a:pt x="200294" y="301492"/>
                    <a:pt x="200176" y="299112"/>
                    <a:pt x="201238" y="297165"/>
                  </a:cubicBezTo>
                  <a:cubicBezTo>
                    <a:pt x="202615" y="294548"/>
                    <a:pt x="202910" y="291499"/>
                    <a:pt x="202064" y="288666"/>
                  </a:cubicBezTo>
                  <a:cubicBezTo>
                    <a:pt x="195592" y="265806"/>
                    <a:pt x="195140" y="242180"/>
                    <a:pt x="192995" y="218730"/>
                  </a:cubicBezTo>
                  <a:cubicBezTo>
                    <a:pt x="190103" y="187077"/>
                    <a:pt x="188825" y="155286"/>
                    <a:pt x="184595" y="123731"/>
                  </a:cubicBezTo>
                  <a:cubicBezTo>
                    <a:pt x="182176" y="105691"/>
                    <a:pt x="180661" y="87534"/>
                    <a:pt x="176943" y="69671"/>
                  </a:cubicBezTo>
                  <a:cubicBezTo>
                    <a:pt x="172733" y="49546"/>
                    <a:pt x="160359" y="38530"/>
                    <a:pt x="139722" y="37231"/>
                  </a:cubicBezTo>
                  <a:cubicBezTo>
                    <a:pt x="131499" y="36700"/>
                    <a:pt x="123276" y="36503"/>
                    <a:pt x="115013" y="36464"/>
                  </a:cubicBezTo>
                  <a:cubicBezTo>
                    <a:pt x="97997" y="36051"/>
                    <a:pt x="81098" y="33395"/>
                    <a:pt x="64770" y="28595"/>
                  </a:cubicBezTo>
                  <a:cubicBezTo>
                    <a:pt x="42461" y="22654"/>
                    <a:pt x="21057" y="13663"/>
                    <a:pt x="1208" y="1860"/>
                  </a:cubicBezTo>
                  <a:cubicBezTo>
                    <a:pt x="224" y="1211"/>
                    <a:pt x="-720" y="502"/>
                    <a:pt x="-1606" y="-285"/>
                  </a:cubicBezTo>
                  <a:close/>
                </a:path>
              </a:pathLst>
            </a:custGeom>
            <a:solidFill>
              <a:srgbClr val="020202"/>
            </a:solidFill>
            <a:ln w="1956" cap="flat">
              <a:noFill/>
              <a:prstDash val="solid"/>
              <a:miter/>
            </a:ln>
          </p:spPr>
          <p:txBody>
            <a:bodyPr rtlCol="0" anchor="ctr"/>
            <a:lstStyle/>
            <a:p>
              <a:endParaRPr lang="es-CO"/>
            </a:p>
          </p:txBody>
        </p:sp>
        <p:sp>
          <p:nvSpPr>
            <p:cNvPr id="838" name="Freeform: Shape 837">
              <a:extLst>
                <a:ext uri="{FF2B5EF4-FFF2-40B4-BE49-F238E27FC236}">
                  <a16:creationId xmlns:a16="http://schemas.microsoft.com/office/drawing/2014/main" id="{F58402DE-55DC-5EEF-0787-EBF829A87C4B}"/>
                </a:ext>
              </a:extLst>
            </p:cNvPr>
            <p:cNvSpPr/>
            <p:nvPr/>
          </p:nvSpPr>
          <p:spPr>
            <a:xfrm>
              <a:off x="13065245" y="17399"/>
              <a:ext cx="522988" cy="358445"/>
            </a:xfrm>
            <a:custGeom>
              <a:avLst/>
              <a:gdLst>
                <a:gd name="connsiteX0" fmla="*/ 479259 w 522988"/>
                <a:gd name="connsiteY0" fmla="*/ 229587 h 358445"/>
                <a:gd name="connsiteX1" fmla="*/ 483370 w 522988"/>
                <a:gd name="connsiteY1" fmla="*/ 237810 h 358445"/>
                <a:gd name="connsiteX2" fmla="*/ 518978 w 522988"/>
                <a:gd name="connsiteY2" fmla="*/ 289825 h 358445"/>
                <a:gd name="connsiteX3" fmla="*/ 521279 w 522988"/>
                <a:gd name="connsiteY3" fmla="*/ 298008 h 358445"/>
                <a:gd name="connsiteX4" fmla="*/ 509476 w 522988"/>
                <a:gd name="connsiteY4" fmla="*/ 331078 h 358445"/>
                <a:gd name="connsiteX5" fmla="*/ 469029 w 522988"/>
                <a:gd name="connsiteY5" fmla="*/ 356947 h 358445"/>
                <a:gd name="connsiteX6" fmla="*/ 432458 w 522988"/>
                <a:gd name="connsiteY6" fmla="*/ 351892 h 358445"/>
                <a:gd name="connsiteX7" fmla="*/ 409835 w 522988"/>
                <a:gd name="connsiteY7" fmla="*/ 332967 h 358445"/>
                <a:gd name="connsiteX8" fmla="*/ 404739 w 522988"/>
                <a:gd name="connsiteY8" fmla="*/ 326868 h 358445"/>
                <a:gd name="connsiteX9" fmla="*/ 399192 w 522988"/>
                <a:gd name="connsiteY9" fmla="*/ 316835 h 358445"/>
                <a:gd name="connsiteX10" fmla="*/ 387860 w 522988"/>
                <a:gd name="connsiteY10" fmla="*/ 306350 h 358445"/>
                <a:gd name="connsiteX11" fmla="*/ 371237 w 522988"/>
                <a:gd name="connsiteY11" fmla="*/ 301687 h 358445"/>
                <a:gd name="connsiteX12" fmla="*/ 368365 w 522988"/>
                <a:gd name="connsiteY12" fmla="*/ 301431 h 358445"/>
                <a:gd name="connsiteX13" fmla="*/ 355794 w 522988"/>
                <a:gd name="connsiteY13" fmla="*/ 296966 h 358445"/>
                <a:gd name="connsiteX14" fmla="*/ 325872 w 522988"/>
                <a:gd name="connsiteY14" fmla="*/ 264801 h 358445"/>
                <a:gd name="connsiteX15" fmla="*/ 288494 w 522988"/>
                <a:gd name="connsiteY15" fmla="*/ 211095 h 358445"/>
                <a:gd name="connsiteX16" fmla="*/ 272304 w 522988"/>
                <a:gd name="connsiteY16" fmla="*/ 188944 h 358445"/>
                <a:gd name="connsiteX17" fmla="*/ 271281 w 522988"/>
                <a:gd name="connsiteY17" fmla="*/ 187272 h 358445"/>
                <a:gd name="connsiteX18" fmla="*/ 270199 w 522988"/>
                <a:gd name="connsiteY18" fmla="*/ 185698 h 358445"/>
                <a:gd name="connsiteX19" fmla="*/ 269136 w 522988"/>
                <a:gd name="connsiteY19" fmla="*/ 184144 h 358445"/>
                <a:gd name="connsiteX20" fmla="*/ 265654 w 522988"/>
                <a:gd name="connsiteY20" fmla="*/ 179875 h 358445"/>
                <a:gd name="connsiteX21" fmla="*/ 264455 w 522988"/>
                <a:gd name="connsiteY21" fmla="*/ 178596 h 358445"/>
                <a:gd name="connsiteX22" fmla="*/ 263313 w 522988"/>
                <a:gd name="connsiteY22" fmla="*/ 177317 h 358445"/>
                <a:gd name="connsiteX23" fmla="*/ 262723 w 522988"/>
                <a:gd name="connsiteY23" fmla="*/ 176688 h 358445"/>
                <a:gd name="connsiteX24" fmla="*/ 261543 w 522988"/>
                <a:gd name="connsiteY24" fmla="*/ 175468 h 358445"/>
                <a:gd name="connsiteX25" fmla="*/ 260933 w 522988"/>
                <a:gd name="connsiteY25" fmla="*/ 174858 h 358445"/>
                <a:gd name="connsiteX26" fmla="*/ 258769 w 522988"/>
                <a:gd name="connsiteY26" fmla="*/ 172124 h 358445"/>
                <a:gd name="connsiteX27" fmla="*/ 255425 w 522988"/>
                <a:gd name="connsiteY27" fmla="*/ 168189 h 358445"/>
                <a:gd name="connsiteX28" fmla="*/ 254244 w 522988"/>
                <a:gd name="connsiteY28" fmla="*/ 166950 h 358445"/>
                <a:gd name="connsiteX29" fmla="*/ 253143 w 522988"/>
                <a:gd name="connsiteY29" fmla="*/ 165710 h 358445"/>
                <a:gd name="connsiteX30" fmla="*/ 252572 w 522988"/>
                <a:gd name="connsiteY30" fmla="*/ 165101 h 358445"/>
                <a:gd name="connsiteX31" fmla="*/ 251451 w 522988"/>
                <a:gd name="connsiteY31" fmla="*/ 163920 h 358445"/>
                <a:gd name="connsiteX32" fmla="*/ 250880 w 522988"/>
                <a:gd name="connsiteY32" fmla="*/ 163330 h 358445"/>
                <a:gd name="connsiteX33" fmla="*/ 249798 w 522988"/>
                <a:gd name="connsiteY33" fmla="*/ 162110 h 358445"/>
                <a:gd name="connsiteX34" fmla="*/ 248834 w 522988"/>
                <a:gd name="connsiteY34" fmla="*/ 160812 h 358445"/>
                <a:gd name="connsiteX35" fmla="*/ 246493 w 522988"/>
                <a:gd name="connsiteY35" fmla="*/ 158569 h 358445"/>
                <a:gd name="connsiteX36" fmla="*/ 245077 w 522988"/>
                <a:gd name="connsiteY36" fmla="*/ 157507 h 358445"/>
                <a:gd name="connsiteX37" fmla="*/ 243818 w 522988"/>
                <a:gd name="connsiteY37" fmla="*/ 156209 h 358445"/>
                <a:gd name="connsiteX38" fmla="*/ 242697 w 522988"/>
                <a:gd name="connsiteY38" fmla="*/ 154733 h 358445"/>
                <a:gd name="connsiteX39" fmla="*/ 233686 w 522988"/>
                <a:gd name="connsiteY39" fmla="*/ 145054 h 358445"/>
                <a:gd name="connsiteX40" fmla="*/ 232447 w 522988"/>
                <a:gd name="connsiteY40" fmla="*/ 143736 h 358445"/>
                <a:gd name="connsiteX41" fmla="*/ 231286 w 522988"/>
                <a:gd name="connsiteY41" fmla="*/ 142438 h 358445"/>
                <a:gd name="connsiteX42" fmla="*/ 230696 w 522988"/>
                <a:gd name="connsiteY42" fmla="*/ 141808 h 358445"/>
                <a:gd name="connsiteX43" fmla="*/ 229496 w 522988"/>
                <a:gd name="connsiteY43" fmla="*/ 140549 h 358445"/>
                <a:gd name="connsiteX44" fmla="*/ 228886 w 522988"/>
                <a:gd name="connsiteY44" fmla="*/ 139920 h 358445"/>
                <a:gd name="connsiteX45" fmla="*/ 227706 w 522988"/>
                <a:gd name="connsiteY45" fmla="*/ 138582 h 358445"/>
                <a:gd name="connsiteX46" fmla="*/ 226663 w 522988"/>
                <a:gd name="connsiteY46" fmla="*/ 137146 h 358445"/>
                <a:gd name="connsiteX47" fmla="*/ 221962 w 522988"/>
                <a:gd name="connsiteY47" fmla="*/ 131815 h 358445"/>
                <a:gd name="connsiteX48" fmla="*/ 220801 w 522988"/>
                <a:gd name="connsiteY48" fmla="*/ 130575 h 358445"/>
                <a:gd name="connsiteX49" fmla="*/ 219719 w 522988"/>
                <a:gd name="connsiteY49" fmla="*/ 129356 h 358445"/>
                <a:gd name="connsiteX50" fmla="*/ 219188 w 522988"/>
                <a:gd name="connsiteY50" fmla="*/ 128765 h 358445"/>
                <a:gd name="connsiteX51" fmla="*/ 218126 w 522988"/>
                <a:gd name="connsiteY51" fmla="*/ 127644 h 358445"/>
                <a:gd name="connsiteX52" fmla="*/ 217614 w 522988"/>
                <a:gd name="connsiteY52" fmla="*/ 127093 h 358445"/>
                <a:gd name="connsiteX53" fmla="*/ 216571 w 522988"/>
                <a:gd name="connsiteY53" fmla="*/ 126031 h 358445"/>
                <a:gd name="connsiteX54" fmla="*/ 216040 w 522988"/>
                <a:gd name="connsiteY54" fmla="*/ 125500 h 358445"/>
                <a:gd name="connsiteX55" fmla="*/ 214998 w 522988"/>
                <a:gd name="connsiteY55" fmla="*/ 124437 h 358445"/>
                <a:gd name="connsiteX56" fmla="*/ 214466 w 522988"/>
                <a:gd name="connsiteY56" fmla="*/ 123926 h 358445"/>
                <a:gd name="connsiteX57" fmla="*/ 213365 w 522988"/>
                <a:gd name="connsiteY57" fmla="*/ 122864 h 358445"/>
                <a:gd name="connsiteX58" fmla="*/ 212794 w 522988"/>
                <a:gd name="connsiteY58" fmla="*/ 122313 h 358445"/>
                <a:gd name="connsiteX59" fmla="*/ 211614 w 522988"/>
                <a:gd name="connsiteY59" fmla="*/ 121211 h 358445"/>
                <a:gd name="connsiteX60" fmla="*/ 211004 w 522988"/>
                <a:gd name="connsiteY60" fmla="*/ 120660 h 358445"/>
                <a:gd name="connsiteX61" fmla="*/ 209686 w 522988"/>
                <a:gd name="connsiteY61" fmla="*/ 119480 h 358445"/>
                <a:gd name="connsiteX62" fmla="*/ 209017 w 522988"/>
                <a:gd name="connsiteY62" fmla="*/ 118870 h 358445"/>
                <a:gd name="connsiteX63" fmla="*/ 203391 w 522988"/>
                <a:gd name="connsiteY63" fmla="*/ 113913 h 358445"/>
                <a:gd name="connsiteX64" fmla="*/ 201935 w 522988"/>
                <a:gd name="connsiteY64" fmla="*/ 112850 h 358445"/>
                <a:gd name="connsiteX65" fmla="*/ 200617 w 522988"/>
                <a:gd name="connsiteY65" fmla="*/ 111709 h 358445"/>
                <a:gd name="connsiteX66" fmla="*/ 200007 w 522988"/>
                <a:gd name="connsiteY66" fmla="*/ 111119 h 358445"/>
                <a:gd name="connsiteX67" fmla="*/ 198827 w 522988"/>
                <a:gd name="connsiteY67" fmla="*/ 109998 h 358445"/>
                <a:gd name="connsiteX68" fmla="*/ 198236 w 522988"/>
                <a:gd name="connsiteY68" fmla="*/ 109447 h 358445"/>
                <a:gd name="connsiteX69" fmla="*/ 195738 w 522988"/>
                <a:gd name="connsiteY69" fmla="*/ 107598 h 358445"/>
                <a:gd name="connsiteX70" fmla="*/ 194479 w 522988"/>
                <a:gd name="connsiteY70" fmla="*/ 106732 h 358445"/>
                <a:gd name="connsiteX71" fmla="*/ 193299 w 522988"/>
                <a:gd name="connsiteY71" fmla="*/ 105768 h 358445"/>
                <a:gd name="connsiteX72" fmla="*/ 192689 w 522988"/>
                <a:gd name="connsiteY72" fmla="*/ 105296 h 358445"/>
                <a:gd name="connsiteX73" fmla="*/ 190721 w 522988"/>
                <a:gd name="connsiteY73" fmla="*/ 104116 h 358445"/>
                <a:gd name="connsiteX74" fmla="*/ 189325 w 522988"/>
                <a:gd name="connsiteY74" fmla="*/ 103171 h 358445"/>
                <a:gd name="connsiteX75" fmla="*/ 187948 w 522988"/>
                <a:gd name="connsiteY75" fmla="*/ 102011 h 358445"/>
                <a:gd name="connsiteX76" fmla="*/ 187259 w 522988"/>
                <a:gd name="connsiteY76" fmla="*/ 101401 h 358445"/>
                <a:gd name="connsiteX77" fmla="*/ 181554 w 522988"/>
                <a:gd name="connsiteY77" fmla="*/ 96384 h 358445"/>
                <a:gd name="connsiteX78" fmla="*/ 178682 w 522988"/>
                <a:gd name="connsiteY78" fmla="*/ 94122 h 358445"/>
                <a:gd name="connsiteX79" fmla="*/ 178033 w 522988"/>
                <a:gd name="connsiteY79" fmla="*/ 93512 h 358445"/>
                <a:gd name="connsiteX80" fmla="*/ 176735 w 522988"/>
                <a:gd name="connsiteY80" fmla="*/ 92293 h 358445"/>
                <a:gd name="connsiteX81" fmla="*/ 176105 w 522988"/>
                <a:gd name="connsiteY81" fmla="*/ 91683 h 358445"/>
                <a:gd name="connsiteX82" fmla="*/ 171994 w 522988"/>
                <a:gd name="connsiteY82" fmla="*/ 88496 h 358445"/>
                <a:gd name="connsiteX83" fmla="*/ 170537 w 522988"/>
                <a:gd name="connsiteY83" fmla="*/ 87473 h 358445"/>
                <a:gd name="connsiteX84" fmla="*/ 166347 w 522988"/>
                <a:gd name="connsiteY84" fmla="*/ 84266 h 358445"/>
                <a:gd name="connsiteX85" fmla="*/ 164872 w 522988"/>
                <a:gd name="connsiteY85" fmla="*/ 83283 h 358445"/>
                <a:gd name="connsiteX86" fmla="*/ 161960 w 522988"/>
                <a:gd name="connsiteY86" fmla="*/ 81315 h 358445"/>
                <a:gd name="connsiteX87" fmla="*/ 160505 w 522988"/>
                <a:gd name="connsiteY87" fmla="*/ 80371 h 358445"/>
                <a:gd name="connsiteX88" fmla="*/ 157692 w 522988"/>
                <a:gd name="connsiteY88" fmla="*/ 78404 h 358445"/>
                <a:gd name="connsiteX89" fmla="*/ 156294 w 522988"/>
                <a:gd name="connsiteY89" fmla="*/ 77479 h 358445"/>
                <a:gd name="connsiteX90" fmla="*/ 153659 w 522988"/>
                <a:gd name="connsiteY90" fmla="*/ 75610 h 358445"/>
                <a:gd name="connsiteX91" fmla="*/ 152321 w 522988"/>
                <a:gd name="connsiteY91" fmla="*/ 74784 h 358445"/>
                <a:gd name="connsiteX92" fmla="*/ 150216 w 522988"/>
                <a:gd name="connsiteY92" fmla="*/ 73643 h 358445"/>
                <a:gd name="connsiteX93" fmla="*/ 148859 w 522988"/>
                <a:gd name="connsiteY93" fmla="*/ 72758 h 358445"/>
                <a:gd name="connsiteX94" fmla="*/ 147599 w 522988"/>
                <a:gd name="connsiteY94" fmla="*/ 71735 h 358445"/>
                <a:gd name="connsiteX95" fmla="*/ 146970 w 522988"/>
                <a:gd name="connsiteY95" fmla="*/ 71223 h 358445"/>
                <a:gd name="connsiteX96" fmla="*/ 145002 w 522988"/>
                <a:gd name="connsiteY96" fmla="*/ 69827 h 358445"/>
                <a:gd name="connsiteX97" fmla="*/ 143665 w 522988"/>
                <a:gd name="connsiteY97" fmla="*/ 69000 h 358445"/>
                <a:gd name="connsiteX98" fmla="*/ 141698 w 522988"/>
                <a:gd name="connsiteY98" fmla="*/ 67879 h 358445"/>
                <a:gd name="connsiteX99" fmla="*/ 140281 w 522988"/>
                <a:gd name="connsiteY99" fmla="*/ 67171 h 358445"/>
                <a:gd name="connsiteX100" fmla="*/ 138078 w 522988"/>
                <a:gd name="connsiteY100" fmla="*/ 66108 h 358445"/>
                <a:gd name="connsiteX101" fmla="*/ 136642 w 522988"/>
                <a:gd name="connsiteY101" fmla="*/ 65243 h 358445"/>
                <a:gd name="connsiteX102" fmla="*/ 132255 w 522988"/>
                <a:gd name="connsiteY102" fmla="*/ 62666 h 358445"/>
                <a:gd name="connsiteX103" fmla="*/ 130799 w 522988"/>
                <a:gd name="connsiteY103" fmla="*/ 61859 h 358445"/>
                <a:gd name="connsiteX104" fmla="*/ 128616 w 522988"/>
                <a:gd name="connsiteY104" fmla="*/ 60659 h 358445"/>
                <a:gd name="connsiteX105" fmla="*/ 127120 w 522988"/>
                <a:gd name="connsiteY105" fmla="*/ 59912 h 358445"/>
                <a:gd name="connsiteX106" fmla="*/ 124799 w 522988"/>
                <a:gd name="connsiteY106" fmla="*/ 58790 h 358445"/>
                <a:gd name="connsiteX107" fmla="*/ 123245 w 522988"/>
                <a:gd name="connsiteY107" fmla="*/ 57866 h 358445"/>
                <a:gd name="connsiteX108" fmla="*/ 113409 w 522988"/>
                <a:gd name="connsiteY108" fmla="*/ 52593 h 358445"/>
                <a:gd name="connsiteX109" fmla="*/ 111795 w 522988"/>
                <a:gd name="connsiteY109" fmla="*/ 51728 h 358445"/>
                <a:gd name="connsiteX110" fmla="*/ 109376 w 522988"/>
                <a:gd name="connsiteY110" fmla="*/ 50449 h 358445"/>
                <a:gd name="connsiteX111" fmla="*/ 107703 w 522988"/>
                <a:gd name="connsiteY111" fmla="*/ 49642 h 358445"/>
                <a:gd name="connsiteX112" fmla="*/ 103474 w 522988"/>
                <a:gd name="connsiteY112" fmla="*/ 47931 h 358445"/>
                <a:gd name="connsiteX113" fmla="*/ 101861 w 522988"/>
                <a:gd name="connsiteY113" fmla="*/ 47282 h 358445"/>
                <a:gd name="connsiteX114" fmla="*/ 99618 w 522988"/>
                <a:gd name="connsiteY114" fmla="*/ 46160 h 358445"/>
                <a:gd name="connsiteX115" fmla="*/ 98182 w 522988"/>
                <a:gd name="connsiteY115" fmla="*/ 45413 h 358445"/>
                <a:gd name="connsiteX116" fmla="*/ 95939 w 522988"/>
                <a:gd name="connsiteY116" fmla="*/ 44390 h 358445"/>
                <a:gd name="connsiteX117" fmla="*/ 94424 w 522988"/>
                <a:gd name="connsiteY117" fmla="*/ 43682 h 358445"/>
                <a:gd name="connsiteX118" fmla="*/ 89605 w 522988"/>
                <a:gd name="connsiteY118" fmla="*/ 41872 h 358445"/>
                <a:gd name="connsiteX119" fmla="*/ 87952 w 522988"/>
                <a:gd name="connsiteY119" fmla="*/ 41203 h 358445"/>
                <a:gd name="connsiteX120" fmla="*/ 82168 w 522988"/>
                <a:gd name="connsiteY120" fmla="*/ 38901 h 358445"/>
                <a:gd name="connsiteX121" fmla="*/ 80497 w 522988"/>
                <a:gd name="connsiteY121" fmla="*/ 38213 h 358445"/>
                <a:gd name="connsiteX122" fmla="*/ 75519 w 522988"/>
                <a:gd name="connsiteY122" fmla="*/ 36245 h 358445"/>
                <a:gd name="connsiteX123" fmla="*/ 73906 w 522988"/>
                <a:gd name="connsiteY123" fmla="*/ 35636 h 358445"/>
                <a:gd name="connsiteX124" fmla="*/ 70758 w 522988"/>
                <a:gd name="connsiteY124" fmla="*/ 34514 h 358445"/>
                <a:gd name="connsiteX125" fmla="*/ 69243 w 522988"/>
                <a:gd name="connsiteY125" fmla="*/ 33963 h 358445"/>
                <a:gd name="connsiteX126" fmla="*/ 66214 w 522988"/>
                <a:gd name="connsiteY126" fmla="*/ 32980 h 358445"/>
                <a:gd name="connsiteX127" fmla="*/ 64699 w 522988"/>
                <a:gd name="connsiteY127" fmla="*/ 32449 h 358445"/>
                <a:gd name="connsiteX128" fmla="*/ 61591 w 522988"/>
                <a:gd name="connsiteY128" fmla="*/ 31504 h 358445"/>
                <a:gd name="connsiteX129" fmla="*/ 59997 w 522988"/>
                <a:gd name="connsiteY129" fmla="*/ 31013 h 358445"/>
                <a:gd name="connsiteX130" fmla="*/ 55768 w 522988"/>
                <a:gd name="connsiteY130" fmla="*/ 30108 h 358445"/>
                <a:gd name="connsiteX131" fmla="*/ 54017 w 522988"/>
                <a:gd name="connsiteY131" fmla="*/ 29576 h 358445"/>
                <a:gd name="connsiteX132" fmla="*/ 44948 w 522988"/>
                <a:gd name="connsiteY132" fmla="*/ 27334 h 358445"/>
                <a:gd name="connsiteX133" fmla="*/ 43295 w 522988"/>
                <a:gd name="connsiteY133" fmla="*/ 26350 h 358445"/>
                <a:gd name="connsiteX134" fmla="*/ 24764 w 522988"/>
                <a:gd name="connsiteY134" fmla="*/ 21766 h 358445"/>
                <a:gd name="connsiteX135" fmla="*/ 4796 w 522988"/>
                <a:gd name="connsiteY135" fmla="*/ 18599 h 358445"/>
                <a:gd name="connsiteX136" fmla="*/ 154 w 522988"/>
                <a:gd name="connsiteY136" fmla="*/ 8015 h 358445"/>
                <a:gd name="connsiteX137" fmla="*/ 16502 w 522988"/>
                <a:gd name="connsiteY137" fmla="*/ -31 h 358445"/>
                <a:gd name="connsiteX138" fmla="*/ 63912 w 522988"/>
                <a:gd name="connsiteY138" fmla="*/ 9806 h 358445"/>
                <a:gd name="connsiteX139" fmla="*/ 143527 w 522988"/>
                <a:gd name="connsiteY139" fmla="*/ 36619 h 358445"/>
                <a:gd name="connsiteX140" fmla="*/ 180000 w 522988"/>
                <a:gd name="connsiteY140" fmla="*/ 50921 h 358445"/>
                <a:gd name="connsiteX141" fmla="*/ 186709 w 522988"/>
                <a:gd name="connsiteY141" fmla="*/ 55033 h 358445"/>
                <a:gd name="connsiteX142" fmla="*/ 182774 w 522988"/>
                <a:gd name="connsiteY142" fmla="*/ 66974 h 358445"/>
                <a:gd name="connsiteX143" fmla="*/ 179823 w 522988"/>
                <a:gd name="connsiteY143" fmla="*/ 69040 h 358445"/>
                <a:gd name="connsiteX144" fmla="*/ 195561 w 522988"/>
                <a:gd name="connsiteY144" fmla="*/ 78128 h 358445"/>
                <a:gd name="connsiteX145" fmla="*/ 208230 w 522988"/>
                <a:gd name="connsiteY145" fmla="*/ 85210 h 358445"/>
                <a:gd name="connsiteX146" fmla="*/ 211339 w 522988"/>
                <a:gd name="connsiteY146" fmla="*/ 88102 h 358445"/>
                <a:gd name="connsiteX147" fmla="*/ 217555 w 522988"/>
                <a:gd name="connsiteY147" fmla="*/ 102483 h 358445"/>
                <a:gd name="connsiteX148" fmla="*/ 223457 w 522988"/>
                <a:gd name="connsiteY148" fmla="*/ 111237 h 358445"/>
                <a:gd name="connsiteX149" fmla="*/ 239864 w 522988"/>
                <a:gd name="connsiteY149" fmla="*/ 125500 h 358445"/>
                <a:gd name="connsiteX150" fmla="*/ 257726 w 522988"/>
                <a:gd name="connsiteY150" fmla="*/ 143658 h 358445"/>
                <a:gd name="connsiteX151" fmla="*/ 276828 w 522988"/>
                <a:gd name="connsiteY151" fmla="*/ 152786 h 358445"/>
                <a:gd name="connsiteX152" fmla="*/ 342889 w 522988"/>
                <a:gd name="connsiteY152" fmla="*/ 165002 h 358445"/>
                <a:gd name="connsiteX153" fmla="*/ 354279 w 522988"/>
                <a:gd name="connsiteY153" fmla="*/ 160891 h 358445"/>
                <a:gd name="connsiteX154" fmla="*/ 392404 w 522988"/>
                <a:gd name="connsiteY154" fmla="*/ 133644 h 358445"/>
                <a:gd name="connsiteX155" fmla="*/ 405133 w 522988"/>
                <a:gd name="connsiteY155" fmla="*/ 131087 h 358445"/>
                <a:gd name="connsiteX156" fmla="*/ 412491 w 522988"/>
                <a:gd name="connsiteY156" fmla="*/ 133644 h 358445"/>
                <a:gd name="connsiteX157" fmla="*/ 412491 w 522988"/>
                <a:gd name="connsiteY157" fmla="*/ 133644 h 358445"/>
                <a:gd name="connsiteX158" fmla="*/ 417133 w 522988"/>
                <a:gd name="connsiteY158" fmla="*/ 139546 h 358445"/>
                <a:gd name="connsiteX159" fmla="*/ 444202 w 522988"/>
                <a:gd name="connsiteY159" fmla="*/ 177278 h 358445"/>
                <a:gd name="connsiteX160" fmla="*/ 478570 w 522988"/>
                <a:gd name="connsiteY160" fmla="*/ 227718 h 358445"/>
                <a:gd name="connsiteX161" fmla="*/ 479259 w 522988"/>
                <a:gd name="connsiteY161" fmla="*/ 229587 h 35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522988" h="358445">
                  <a:moveTo>
                    <a:pt x="479259" y="229587"/>
                  </a:moveTo>
                  <a:cubicBezTo>
                    <a:pt x="478924" y="233168"/>
                    <a:pt x="481698" y="235292"/>
                    <a:pt x="483370" y="237810"/>
                  </a:cubicBezTo>
                  <a:cubicBezTo>
                    <a:pt x="494997" y="255319"/>
                    <a:pt x="506348" y="273005"/>
                    <a:pt x="518978" y="289825"/>
                  </a:cubicBezTo>
                  <a:cubicBezTo>
                    <a:pt x="520866" y="292105"/>
                    <a:pt x="521692" y="295077"/>
                    <a:pt x="521279" y="298008"/>
                  </a:cubicBezTo>
                  <a:cubicBezTo>
                    <a:pt x="519312" y="309812"/>
                    <a:pt x="516774" y="321281"/>
                    <a:pt x="509476" y="331078"/>
                  </a:cubicBezTo>
                  <a:cubicBezTo>
                    <a:pt x="499659" y="344410"/>
                    <a:pt x="485240" y="353627"/>
                    <a:pt x="469029" y="356947"/>
                  </a:cubicBezTo>
                  <a:cubicBezTo>
                    <a:pt x="455927" y="359859"/>
                    <a:pt x="443809" y="357105"/>
                    <a:pt x="432458" y="351892"/>
                  </a:cubicBezTo>
                  <a:cubicBezTo>
                    <a:pt x="423546" y="347819"/>
                    <a:pt x="416149" y="340698"/>
                    <a:pt x="409835" y="332967"/>
                  </a:cubicBezTo>
                  <a:cubicBezTo>
                    <a:pt x="408261" y="330828"/>
                    <a:pt x="406569" y="328792"/>
                    <a:pt x="404739" y="326868"/>
                  </a:cubicBezTo>
                  <a:cubicBezTo>
                    <a:pt x="401847" y="324210"/>
                    <a:pt x="399900" y="320691"/>
                    <a:pt x="399192" y="316835"/>
                  </a:cubicBezTo>
                  <a:cubicBezTo>
                    <a:pt x="398110" y="310166"/>
                    <a:pt x="393664" y="307176"/>
                    <a:pt x="387860" y="306350"/>
                  </a:cubicBezTo>
                  <a:cubicBezTo>
                    <a:pt x="382116" y="305606"/>
                    <a:pt x="376529" y="304036"/>
                    <a:pt x="371237" y="301687"/>
                  </a:cubicBezTo>
                  <a:cubicBezTo>
                    <a:pt x="370293" y="301449"/>
                    <a:pt x="369329" y="301365"/>
                    <a:pt x="368365" y="301431"/>
                  </a:cubicBezTo>
                  <a:cubicBezTo>
                    <a:pt x="362915" y="303399"/>
                    <a:pt x="359650" y="299464"/>
                    <a:pt x="355794" y="296966"/>
                  </a:cubicBezTo>
                  <a:cubicBezTo>
                    <a:pt x="343538" y="288625"/>
                    <a:pt x="333309" y="277632"/>
                    <a:pt x="325872" y="264801"/>
                  </a:cubicBezTo>
                  <a:cubicBezTo>
                    <a:pt x="314561" y="246124"/>
                    <a:pt x="302088" y="228187"/>
                    <a:pt x="288494" y="211095"/>
                  </a:cubicBezTo>
                  <a:cubicBezTo>
                    <a:pt x="282907" y="203836"/>
                    <a:pt x="275313" y="198052"/>
                    <a:pt x="272304" y="188944"/>
                  </a:cubicBezTo>
                  <a:cubicBezTo>
                    <a:pt x="271949" y="188393"/>
                    <a:pt x="271615" y="187822"/>
                    <a:pt x="271281" y="187272"/>
                  </a:cubicBezTo>
                  <a:cubicBezTo>
                    <a:pt x="270946" y="186721"/>
                    <a:pt x="270553" y="186229"/>
                    <a:pt x="270199" y="185698"/>
                  </a:cubicBezTo>
                  <a:cubicBezTo>
                    <a:pt x="269845" y="185167"/>
                    <a:pt x="269471" y="184675"/>
                    <a:pt x="269136" y="184144"/>
                  </a:cubicBezTo>
                  <a:cubicBezTo>
                    <a:pt x="268133" y="182601"/>
                    <a:pt x="266972" y="181171"/>
                    <a:pt x="265654" y="179875"/>
                  </a:cubicBezTo>
                  <a:cubicBezTo>
                    <a:pt x="265241" y="179481"/>
                    <a:pt x="264848" y="179029"/>
                    <a:pt x="264455" y="178596"/>
                  </a:cubicBezTo>
                  <a:cubicBezTo>
                    <a:pt x="264061" y="178163"/>
                    <a:pt x="263687" y="177750"/>
                    <a:pt x="263313" y="177317"/>
                  </a:cubicBezTo>
                  <a:lnTo>
                    <a:pt x="262723" y="176688"/>
                  </a:lnTo>
                  <a:cubicBezTo>
                    <a:pt x="262310" y="176294"/>
                    <a:pt x="261936" y="175881"/>
                    <a:pt x="261543" y="175468"/>
                  </a:cubicBezTo>
                  <a:cubicBezTo>
                    <a:pt x="261149" y="175055"/>
                    <a:pt x="261149" y="175055"/>
                    <a:pt x="260933" y="174858"/>
                  </a:cubicBezTo>
                  <a:cubicBezTo>
                    <a:pt x="260126" y="174012"/>
                    <a:pt x="259418" y="173098"/>
                    <a:pt x="258769" y="172124"/>
                  </a:cubicBezTo>
                  <a:cubicBezTo>
                    <a:pt x="257785" y="170707"/>
                    <a:pt x="256664" y="169391"/>
                    <a:pt x="255425" y="168189"/>
                  </a:cubicBezTo>
                  <a:cubicBezTo>
                    <a:pt x="255012" y="167796"/>
                    <a:pt x="254618" y="167363"/>
                    <a:pt x="254244" y="166950"/>
                  </a:cubicBezTo>
                  <a:lnTo>
                    <a:pt x="253143" y="165710"/>
                  </a:lnTo>
                  <a:lnTo>
                    <a:pt x="252572" y="165101"/>
                  </a:lnTo>
                  <a:lnTo>
                    <a:pt x="251451" y="163920"/>
                  </a:lnTo>
                  <a:lnTo>
                    <a:pt x="250880" y="163330"/>
                  </a:lnTo>
                  <a:cubicBezTo>
                    <a:pt x="250487" y="162947"/>
                    <a:pt x="250133" y="162539"/>
                    <a:pt x="249798" y="162110"/>
                  </a:cubicBezTo>
                  <a:cubicBezTo>
                    <a:pt x="249464" y="161697"/>
                    <a:pt x="249149" y="161264"/>
                    <a:pt x="248834" y="160812"/>
                  </a:cubicBezTo>
                  <a:cubicBezTo>
                    <a:pt x="248185" y="159941"/>
                    <a:pt x="247398" y="159183"/>
                    <a:pt x="246493" y="158569"/>
                  </a:cubicBezTo>
                  <a:cubicBezTo>
                    <a:pt x="246001" y="158255"/>
                    <a:pt x="245510" y="157900"/>
                    <a:pt x="245077" y="157507"/>
                  </a:cubicBezTo>
                  <a:cubicBezTo>
                    <a:pt x="244625" y="157110"/>
                    <a:pt x="244211" y="156675"/>
                    <a:pt x="243818" y="156209"/>
                  </a:cubicBezTo>
                  <a:cubicBezTo>
                    <a:pt x="243405" y="155744"/>
                    <a:pt x="243031" y="155251"/>
                    <a:pt x="242697" y="154733"/>
                  </a:cubicBezTo>
                  <a:cubicBezTo>
                    <a:pt x="239903" y="151316"/>
                    <a:pt x="236893" y="148084"/>
                    <a:pt x="233686" y="145054"/>
                  </a:cubicBezTo>
                  <a:cubicBezTo>
                    <a:pt x="233254" y="144641"/>
                    <a:pt x="232841" y="144189"/>
                    <a:pt x="232447" y="143736"/>
                  </a:cubicBezTo>
                  <a:cubicBezTo>
                    <a:pt x="232053" y="143284"/>
                    <a:pt x="231660" y="142871"/>
                    <a:pt x="231286" y="142438"/>
                  </a:cubicBezTo>
                  <a:lnTo>
                    <a:pt x="230696" y="141808"/>
                  </a:lnTo>
                  <a:cubicBezTo>
                    <a:pt x="230283" y="141395"/>
                    <a:pt x="229890" y="140982"/>
                    <a:pt x="229496" y="140549"/>
                  </a:cubicBezTo>
                  <a:cubicBezTo>
                    <a:pt x="229103" y="140116"/>
                    <a:pt x="229083" y="140116"/>
                    <a:pt x="228886" y="139920"/>
                  </a:cubicBezTo>
                  <a:cubicBezTo>
                    <a:pt x="228454" y="139503"/>
                    <a:pt x="228060" y="139054"/>
                    <a:pt x="227706" y="138582"/>
                  </a:cubicBezTo>
                  <a:cubicBezTo>
                    <a:pt x="227332" y="138130"/>
                    <a:pt x="226998" y="137638"/>
                    <a:pt x="226663" y="137146"/>
                  </a:cubicBezTo>
                  <a:cubicBezTo>
                    <a:pt x="225247" y="135234"/>
                    <a:pt x="223673" y="133449"/>
                    <a:pt x="221962" y="131815"/>
                  </a:cubicBezTo>
                  <a:cubicBezTo>
                    <a:pt x="221549" y="131431"/>
                    <a:pt x="221155" y="131016"/>
                    <a:pt x="220801" y="130575"/>
                  </a:cubicBezTo>
                  <a:cubicBezTo>
                    <a:pt x="220407" y="130192"/>
                    <a:pt x="220054" y="129784"/>
                    <a:pt x="219719" y="129356"/>
                  </a:cubicBezTo>
                  <a:cubicBezTo>
                    <a:pt x="219522" y="129169"/>
                    <a:pt x="219345" y="128972"/>
                    <a:pt x="219188" y="128765"/>
                  </a:cubicBezTo>
                  <a:cubicBezTo>
                    <a:pt x="218814" y="128411"/>
                    <a:pt x="218480" y="128018"/>
                    <a:pt x="218126" y="127644"/>
                  </a:cubicBezTo>
                  <a:lnTo>
                    <a:pt x="217614" y="127093"/>
                  </a:lnTo>
                  <a:cubicBezTo>
                    <a:pt x="217240" y="126759"/>
                    <a:pt x="216906" y="126385"/>
                    <a:pt x="216571" y="126031"/>
                  </a:cubicBezTo>
                  <a:lnTo>
                    <a:pt x="216040" y="125500"/>
                  </a:lnTo>
                  <a:cubicBezTo>
                    <a:pt x="215686" y="125165"/>
                    <a:pt x="215332" y="124811"/>
                    <a:pt x="214998" y="124437"/>
                  </a:cubicBezTo>
                  <a:cubicBezTo>
                    <a:pt x="214663" y="124064"/>
                    <a:pt x="214644" y="124083"/>
                    <a:pt x="214466" y="123926"/>
                  </a:cubicBezTo>
                  <a:cubicBezTo>
                    <a:pt x="214290" y="123769"/>
                    <a:pt x="213719" y="123218"/>
                    <a:pt x="213365" y="122864"/>
                  </a:cubicBezTo>
                  <a:lnTo>
                    <a:pt x="212794" y="122313"/>
                  </a:lnTo>
                  <a:cubicBezTo>
                    <a:pt x="212381" y="121959"/>
                    <a:pt x="212007" y="121585"/>
                    <a:pt x="211614" y="121211"/>
                  </a:cubicBezTo>
                  <a:lnTo>
                    <a:pt x="211004" y="120660"/>
                  </a:lnTo>
                  <a:cubicBezTo>
                    <a:pt x="210552" y="120287"/>
                    <a:pt x="210119" y="119893"/>
                    <a:pt x="209686" y="119480"/>
                  </a:cubicBezTo>
                  <a:lnTo>
                    <a:pt x="209017" y="118870"/>
                  </a:lnTo>
                  <a:cubicBezTo>
                    <a:pt x="207286" y="117058"/>
                    <a:pt x="205398" y="115400"/>
                    <a:pt x="203391" y="113913"/>
                  </a:cubicBezTo>
                  <a:cubicBezTo>
                    <a:pt x="202879" y="113578"/>
                    <a:pt x="202407" y="113224"/>
                    <a:pt x="201935" y="112850"/>
                  </a:cubicBezTo>
                  <a:cubicBezTo>
                    <a:pt x="201483" y="112496"/>
                    <a:pt x="201030" y="112115"/>
                    <a:pt x="200617" y="111709"/>
                  </a:cubicBezTo>
                  <a:cubicBezTo>
                    <a:pt x="200401" y="111532"/>
                    <a:pt x="200204" y="111316"/>
                    <a:pt x="200007" y="111119"/>
                  </a:cubicBezTo>
                  <a:cubicBezTo>
                    <a:pt x="199810" y="110922"/>
                    <a:pt x="199200" y="110372"/>
                    <a:pt x="198827" y="109998"/>
                  </a:cubicBezTo>
                  <a:lnTo>
                    <a:pt x="198236" y="109447"/>
                  </a:lnTo>
                  <a:cubicBezTo>
                    <a:pt x="197469" y="108758"/>
                    <a:pt x="196623" y="108139"/>
                    <a:pt x="195738" y="107598"/>
                  </a:cubicBezTo>
                  <a:cubicBezTo>
                    <a:pt x="195305" y="107338"/>
                    <a:pt x="194873" y="107049"/>
                    <a:pt x="194479" y="106732"/>
                  </a:cubicBezTo>
                  <a:cubicBezTo>
                    <a:pt x="194066" y="106433"/>
                    <a:pt x="193672" y="106111"/>
                    <a:pt x="193299" y="105768"/>
                  </a:cubicBezTo>
                  <a:lnTo>
                    <a:pt x="192689" y="105296"/>
                  </a:lnTo>
                  <a:cubicBezTo>
                    <a:pt x="192020" y="104863"/>
                    <a:pt x="191331" y="104490"/>
                    <a:pt x="190721" y="104116"/>
                  </a:cubicBezTo>
                  <a:cubicBezTo>
                    <a:pt x="190230" y="103846"/>
                    <a:pt x="189758" y="103531"/>
                    <a:pt x="189325" y="103171"/>
                  </a:cubicBezTo>
                  <a:cubicBezTo>
                    <a:pt x="188833" y="102798"/>
                    <a:pt x="188400" y="102424"/>
                    <a:pt x="187948" y="102011"/>
                  </a:cubicBezTo>
                  <a:lnTo>
                    <a:pt x="187259" y="101401"/>
                  </a:lnTo>
                  <a:cubicBezTo>
                    <a:pt x="185508" y="99565"/>
                    <a:pt x="183600" y="97885"/>
                    <a:pt x="181554" y="96384"/>
                  </a:cubicBezTo>
                  <a:cubicBezTo>
                    <a:pt x="180531" y="95710"/>
                    <a:pt x="179567" y="94954"/>
                    <a:pt x="178682" y="94122"/>
                  </a:cubicBezTo>
                  <a:lnTo>
                    <a:pt x="178033" y="93512"/>
                  </a:lnTo>
                  <a:cubicBezTo>
                    <a:pt x="177580" y="93119"/>
                    <a:pt x="177167" y="92706"/>
                    <a:pt x="176735" y="92293"/>
                  </a:cubicBezTo>
                  <a:lnTo>
                    <a:pt x="176105" y="91683"/>
                  </a:lnTo>
                  <a:cubicBezTo>
                    <a:pt x="174885" y="90441"/>
                    <a:pt x="173508" y="89369"/>
                    <a:pt x="171994" y="88496"/>
                  </a:cubicBezTo>
                  <a:cubicBezTo>
                    <a:pt x="171482" y="88191"/>
                    <a:pt x="170990" y="87848"/>
                    <a:pt x="170537" y="87473"/>
                  </a:cubicBezTo>
                  <a:cubicBezTo>
                    <a:pt x="169259" y="86261"/>
                    <a:pt x="167843" y="85187"/>
                    <a:pt x="166347" y="84266"/>
                  </a:cubicBezTo>
                  <a:cubicBezTo>
                    <a:pt x="165836" y="83973"/>
                    <a:pt x="165344" y="83644"/>
                    <a:pt x="164872" y="83283"/>
                  </a:cubicBezTo>
                  <a:cubicBezTo>
                    <a:pt x="163908" y="82614"/>
                    <a:pt x="162905" y="81945"/>
                    <a:pt x="161960" y="81315"/>
                  </a:cubicBezTo>
                  <a:cubicBezTo>
                    <a:pt x="161449" y="81030"/>
                    <a:pt x="160977" y="80715"/>
                    <a:pt x="160505" y="80371"/>
                  </a:cubicBezTo>
                  <a:cubicBezTo>
                    <a:pt x="159580" y="79702"/>
                    <a:pt x="158656" y="79033"/>
                    <a:pt x="157692" y="78404"/>
                  </a:cubicBezTo>
                  <a:cubicBezTo>
                    <a:pt x="157200" y="78126"/>
                    <a:pt x="156747" y="77817"/>
                    <a:pt x="156294" y="77479"/>
                  </a:cubicBezTo>
                  <a:cubicBezTo>
                    <a:pt x="155449" y="76812"/>
                    <a:pt x="154564" y="76189"/>
                    <a:pt x="153659" y="75610"/>
                  </a:cubicBezTo>
                  <a:cubicBezTo>
                    <a:pt x="153206" y="75354"/>
                    <a:pt x="152754" y="75079"/>
                    <a:pt x="152321" y="74784"/>
                  </a:cubicBezTo>
                  <a:cubicBezTo>
                    <a:pt x="151888" y="74489"/>
                    <a:pt x="150924" y="74017"/>
                    <a:pt x="150216" y="73643"/>
                  </a:cubicBezTo>
                  <a:cubicBezTo>
                    <a:pt x="149744" y="73385"/>
                    <a:pt x="149291" y="73088"/>
                    <a:pt x="148859" y="72758"/>
                  </a:cubicBezTo>
                  <a:cubicBezTo>
                    <a:pt x="148425" y="72439"/>
                    <a:pt x="147993" y="72097"/>
                    <a:pt x="147599" y="71735"/>
                  </a:cubicBezTo>
                  <a:lnTo>
                    <a:pt x="146970" y="71223"/>
                  </a:lnTo>
                  <a:cubicBezTo>
                    <a:pt x="146321" y="70751"/>
                    <a:pt x="145672" y="70279"/>
                    <a:pt x="145002" y="69827"/>
                  </a:cubicBezTo>
                  <a:cubicBezTo>
                    <a:pt x="144334" y="69374"/>
                    <a:pt x="144098" y="69295"/>
                    <a:pt x="143665" y="69000"/>
                  </a:cubicBezTo>
                  <a:cubicBezTo>
                    <a:pt x="143232" y="68705"/>
                    <a:pt x="142327" y="68233"/>
                    <a:pt x="141698" y="67879"/>
                  </a:cubicBezTo>
                  <a:cubicBezTo>
                    <a:pt x="141068" y="67525"/>
                    <a:pt x="140734" y="67426"/>
                    <a:pt x="140281" y="67171"/>
                  </a:cubicBezTo>
                  <a:cubicBezTo>
                    <a:pt x="139534" y="66817"/>
                    <a:pt x="138806" y="66482"/>
                    <a:pt x="138078" y="66108"/>
                  </a:cubicBezTo>
                  <a:cubicBezTo>
                    <a:pt x="137586" y="65855"/>
                    <a:pt x="137094" y="65565"/>
                    <a:pt x="136642" y="65243"/>
                  </a:cubicBezTo>
                  <a:cubicBezTo>
                    <a:pt x="135245" y="64265"/>
                    <a:pt x="133789" y="63403"/>
                    <a:pt x="132255" y="62666"/>
                  </a:cubicBezTo>
                  <a:cubicBezTo>
                    <a:pt x="131743" y="62430"/>
                    <a:pt x="131271" y="62135"/>
                    <a:pt x="130799" y="61859"/>
                  </a:cubicBezTo>
                  <a:cubicBezTo>
                    <a:pt x="130327" y="61584"/>
                    <a:pt x="129363" y="61033"/>
                    <a:pt x="128616" y="60659"/>
                  </a:cubicBezTo>
                  <a:cubicBezTo>
                    <a:pt x="128104" y="60437"/>
                    <a:pt x="127612" y="60189"/>
                    <a:pt x="127120" y="59912"/>
                  </a:cubicBezTo>
                  <a:cubicBezTo>
                    <a:pt x="126353" y="59557"/>
                    <a:pt x="125566" y="59184"/>
                    <a:pt x="124799" y="58790"/>
                  </a:cubicBezTo>
                  <a:cubicBezTo>
                    <a:pt x="124268" y="58513"/>
                    <a:pt x="123737" y="58204"/>
                    <a:pt x="123245" y="57866"/>
                  </a:cubicBezTo>
                  <a:cubicBezTo>
                    <a:pt x="120077" y="55908"/>
                    <a:pt x="116792" y="54147"/>
                    <a:pt x="113409" y="52593"/>
                  </a:cubicBezTo>
                  <a:cubicBezTo>
                    <a:pt x="112858" y="52332"/>
                    <a:pt x="112327" y="52043"/>
                    <a:pt x="111795" y="51728"/>
                  </a:cubicBezTo>
                  <a:lnTo>
                    <a:pt x="109376" y="50449"/>
                  </a:lnTo>
                  <a:cubicBezTo>
                    <a:pt x="108805" y="50213"/>
                    <a:pt x="108254" y="49918"/>
                    <a:pt x="107703" y="49642"/>
                  </a:cubicBezTo>
                  <a:cubicBezTo>
                    <a:pt x="106346" y="48954"/>
                    <a:pt x="104930" y="48381"/>
                    <a:pt x="103474" y="47931"/>
                  </a:cubicBezTo>
                  <a:cubicBezTo>
                    <a:pt x="102923" y="47764"/>
                    <a:pt x="102372" y="47547"/>
                    <a:pt x="101861" y="47282"/>
                  </a:cubicBezTo>
                  <a:cubicBezTo>
                    <a:pt x="101113" y="46928"/>
                    <a:pt x="100366" y="46534"/>
                    <a:pt x="99618" y="46160"/>
                  </a:cubicBezTo>
                  <a:cubicBezTo>
                    <a:pt x="98870" y="45787"/>
                    <a:pt x="98654" y="45669"/>
                    <a:pt x="98182" y="45413"/>
                  </a:cubicBezTo>
                  <a:lnTo>
                    <a:pt x="95939" y="44390"/>
                  </a:lnTo>
                  <a:cubicBezTo>
                    <a:pt x="95428" y="44173"/>
                    <a:pt x="94916" y="43937"/>
                    <a:pt x="94424" y="43682"/>
                  </a:cubicBezTo>
                  <a:cubicBezTo>
                    <a:pt x="92870" y="42942"/>
                    <a:pt x="91257" y="42338"/>
                    <a:pt x="89605" y="41872"/>
                  </a:cubicBezTo>
                  <a:cubicBezTo>
                    <a:pt x="89034" y="41687"/>
                    <a:pt x="88483" y="41463"/>
                    <a:pt x="87952" y="41203"/>
                  </a:cubicBezTo>
                  <a:cubicBezTo>
                    <a:pt x="86103" y="40233"/>
                    <a:pt x="84175" y="39462"/>
                    <a:pt x="82168" y="38901"/>
                  </a:cubicBezTo>
                  <a:cubicBezTo>
                    <a:pt x="81598" y="38724"/>
                    <a:pt x="81027" y="38494"/>
                    <a:pt x="80497" y="38213"/>
                  </a:cubicBezTo>
                  <a:cubicBezTo>
                    <a:pt x="78903" y="37412"/>
                    <a:pt x="77231" y="36753"/>
                    <a:pt x="75519" y="36245"/>
                  </a:cubicBezTo>
                  <a:cubicBezTo>
                    <a:pt x="74968" y="36080"/>
                    <a:pt x="74437" y="35876"/>
                    <a:pt x="73906" y="35636"/>
                  </a:cubicBezTo>
                  <a:cubicBezTo>
                    <a:pt x="72883" y="35201"/>
                    <a:pt x="71821" y="34825"/>
                    <a:pt x="70758" y="34514"/>
                  </a:cubicBezTo>
                  <a:cubicBezTo>
                    <a:pt x="70247" y="34369"/>
                    <a:pt x="69735" y="34184"/>
                    <a:pt x="69243" y="33963"/>
                  </a:cubicBezTo>
                  <a:cubicBezTo>
                    <a:pt x="68260" y="33576"/>
                    <a:pt x="67237" y="33247"/>
                    <a:pt x="66214" y="32980"/>
                  </a:cubicBezTo>
                  <a:cubicBezTo>
                    <a:pt x="65703" y="32836"/>
                    <a:pt x="65191" y="32657"/>
                    <a:pt x="64699" y="32449"/>
                  </a:cubicBezTo>
                  <a:cubicBezTo>
                    <a:pt x="63676" y="32075"/>
                    <a:pt x="62634" y="31760"/>
                    <a:pt x="61591" y="31504"/>
                  </a:cubicBezTo>
                  <a:cubicBezTo>
                    <a:pt x="61060" y="31367"/>
                    <a:pt x="60529" y="31190"/>
                    <a:pt x="59997" y="31013"/>
                  </a:cubicBezTo>
                  <a:cubicBezTo>
                    <a:pt x="58620" y="30560"/>
                    <a:pt x="57184" y="30422"/>
                    <a:pt x="55768" y="30108"/>
                  </a:cubicBezTo>
                  <a:cubicBezTo>
                    <a:pt x="55178" y="29966"/>
                    <a:pt x="54588" y="29789"/>
                    <a:pt x="54017" y="29576"/>
                  </a:cubicBezTo>
                  <a:cubicBezTo>
                    <a:pt x="51086" y="28498"/>
                    <a:pt x="48037" y="27745"/>
                    <a:pt x="44948" y="27334"/>
                  </a:cubicBezTo>
                  <a:cubicBezTo>
                    <a:pt x="44318" y="27139"/>
                    <a:pt x="43768" y="26803"/>
                    <a:pt x="43295" y="26350"/>
                  </a:cubicBezTo>
                  <a:cubicBezTo>
                    <a:pt x="37630" y="22809"/>
                    <a:pt x="30980" y="23065"/>
                    <a:pt x="24764" y="21766"/>
                  </a:cubicBezTo>
                  <a:cubicBezTo>
                    <a:pt x="18174" y="20389"/>
                    <a:pt x="11426" y="19799"/>
                    <a:pt x="4796" y="18599"/>
                  </a:cubicBezTo>
                  <a:cubicBezTo>
                    <a:pt x="-1833" y="17399"/>
                    <a:pt x="-3191" y="13484"/>
                    <a:pt x="154" y="8015"/>
                  </a:cubicBezTo>
                  <a:cubicBezTo>
                    <a:pt x="4088" y="1464"/>
                    <a:pt x="9380" y="-1250"/>
                    <a:pt x="16502" y="-31"/>
                  </a:cubicBezTo>
                  <a:cubicBezTo>
                    <a:pt x="32417" y="2664"/>
                    <a:pt x="48351" y="5241"/>
                    <a:pt x="63912" y="9806"/>
                  </a:cubicBezTo>
                  <a:cubicBezTo>
                    <a:pt x="90864" y="17557"/>
                    <a:pt x="117835" y="25130"/>
                    <a:pt x="143527" y="36619"/>
                  </a:cubicBezTo>
                  <a:cubicBezTo>
                    <a:pt x="155449" y="41950"/>
                    <a:pt x="167803" y="46239"/>
                    <a:pt x="180000" y="50921"/>
                  </a:cubicBezTo>
                  <a:cubicBezTo>
                    <a:pt x="182558" y="51659"/>
                    <a:pt x="184879" y="53081"/>
                    <a:pt x="186709" y="55033"/>
                  </a:cubicBezTo>
                  <a:cubicBezTo>
                    <a:pt x="190879" y="60167"/>
                    <a:pt x="189285" y="65085"/>
                    <a:pt x="182774" y="66974"/>
                  </a:cubicBezTo>
                  <a:cubicBezTo>
                    <a:pt x="181535" y="67208"/>
                    <a:pt x="180472" y="67960"/>
                    <a:pt x="179823" y="69040"/>
                  </a:cubicBezTo>
                  <a:cubicBezTo>
                    <a:pt x="185076" y="72069"/>
                    <a:pt x="190328" y="75138"/>
                    <a:pt x="195561" y="78128"/>
                  </a:cubicBezTo>
                  <a:cubicBezTo>
                    <a:pt x="199751" y="80528"/>
                    <a:pt x="204000" y="82869"/>
                    <a:pt x="208230" y="85210"/>
                  </a:cubicBezTo>
                  <a:cubicBezTo>
                    <a:pt x="209509" y="85919"/>
                    <a:pt x="210965" y="86607"/>
                    <a:pt x="211339" y="88102"/>
                  </a:cubicBezTo>
                  <a:cubicBezTo>
                    <a:pt x="212598" y="93217"/>
                    <a:pt x="217122" y="96758"/>
                    <a:pt x="217555" y="102483"/>
                  </a:cubicBezTo>
                  <a:cubicBezTo>
                    <a:pt x="218165" y="106114"/>
                    <a:pt x="220329" y="109305"/>
                    <a:pt x="223457" y="111237"/>
                  </a:cubicBezTo>
                  <a:cubicBezTo>
                    <a:pt x="229359" y="115469"/>
                    <a:pt x="234847" y="120243"/>
                    <a:pt x="239864" y="125500"/>
                  </a:cubicBezTo>
                  <a:cubicBezTo>
                    <a:pt x="245766" y="131677"/>
                    <a:pt x="252238" y="137205"/>
                    <a:pt x="257726" y="143658"/>
                  </a:cubicBezTo>
                  <a:cubicBezTo>
                    <a:pt x="262900" y="149756"/>
                    <a:pt x="269530" y="151999"/>
                    <a:pt x="276828" y="152786"/>
                  </a:cubicBezTo>
                  <a:cubicBezTo>
                    <a:pt x="299098" y="155367"/>
                    <a:pt x="321170" y="159447"/>
                    <a:pt x="342889" y="165002"/>
                  </a:cubicBezTo>
                  <a:cubicBezTo>
                    <a:pt x="349971" y="166733"/>
                    <a:pt x="350246" y="166851"/>
                    <a:pt x="354279" y="160891"/>
                  </a:cubicBezTo>
                  <a:cubicBezTo>
                    <a:pt x="363152" y="147380"/>
                    <a:pt x="376745" y="137663"/>
                    <a:pt x="392404" y="133644"/>
                  </a:cubicBezTo>
                  <a:cubicBezTo>
                    <a:pt x="396575" y="132543"/>
                    <a:pt x="400883" y="131972"/>
                    <a:pt x="405133" y="131087"/>
                  </a:cubicBezTo>
                  <a:cubicBezTo>
                    <a:pt x="408123" y="130457"/>
                    <a:pt x="409933" y="133054"/>
                    <a:pt x="412491" y="133644"/>
                  </a:cubicBezTo>
                  <a:lnTo>
                    <a:pt x="412491" y="133644"/>
                  </a:lnTo>
                  <a:cubicBezTo>
                    <a:pt x="413395" y="136042"/>
                    <a:pt x="415008" y="138102"/>
                    <a:pt x="417133" y="139546"/>
                  </a:cubicBezTo>
                  <a:cubicBezTo>
                    <a:pt x="426969" y="151566"/>
                    <a:pt x="435625" y="164412"/>
                    <a:pt x="444202" y="177278"/>
                  </a:cubicBezTo>
                  <a:cubicBezTo>
                    <a:pt x="455494" y="194196"/>
                    <a:pt x="466079" y="211607"/>
                    <a:pt x="478570" y="227718"/>
                  </a:cubicBezTo>
                  <a:cubicBezTo>
                    <a:pt x="478866" y="228318"/>
                    <a:pt x="479082" y="228944"/>
                    <a:pt x="479259" y="229587"/>
                  </a:cubicBezTo>
                  <a:close/>
                </a:path>
              </a:pathLst>
            </a:custGeom>
            <a:solidFill>
              <a:srgbClr val="000000"/>
            </a:solidFill>
            <a:ln w="1956" cap="flat">
              <a:noFill/>
              <a:prstDash val="solid"/>
              <a:miter/>
            </a:ln>
          </p:spPr>
          <p:txBody>
            <a:bodyPr rtlCol="0" anchor="ctr"/>
            <a:lstStyle/>
            <a:p>
              <a:endParaRPr lang="es-CO"/>
            </a:p>
          </p:txBody>
        </p:sp>
        <p:sp>
          <p:nvSpPr>
            <p:cNvPr id="839" name="Freeform: Shape 838">
              <a:extLst>
                <a:ext uri="{FF2B5EF4-FFF2-40B4-BE49-F238E27FC236}">
                  <a16:creationId xmlns:a16="http://schemas.microsoft.com/office/drawing/2014/main" id="{DB748BC0-BE61-4248-8281-D9F9FD6AE02B}"/>
                </a:ext>
              </a:extLst>
            </p:cNvPr>
            <p:cNvSpPr/>
            <p:nvPr/>
          </p:nvSpPr>
          <p:spPr>
            <a:xfrm>
              <a:off x="13318564" y="727114"/>
              <a:ext cx="310897" cy="1101102"/>
            </a:xfrm>
            <a:custGeom>
              <a:avLst/>
              <a:gdLst>
                <a:gd name="connsiteX0" fmla="*/ 307463 w 310897"/>
                <a:gd name="connsiteY0" fmla="*/ -315 h 1101102"/>
                <a:gd name="connsiteX1" fmla="*/ 309292 w 310897"/>
                <a:gd name="connsiteY1" fmla="*/ -177 h 1101102"/>
                <a:gd name="connsiteX2" fmla="*/ 299319 w 310897"/>
                <a:gd name="connsiteY2" fmla="*/ 15777 h 1101102"/>
                <a:gd name="connsiteX3" fmla="*/ 282027 w 310897"/>
                <a:gd name="connsiteY3" fmla="*/ 49221 h 1101102"/>
                <a:gd name="connsiteX4" fmla="*/ 279135 w 310897"/>
                <a:gd name="connsiteY4" fmla="*/ 81523 h 1101102"/>
                <a:gd name="connsiteX5" fmla="*/ 293535 w 310897"/>
                <a:gd name="connsiteY5" fmla="*/ 171368 h 1101102"/>
                <a:gd name="connsiteX6" fmla="*/ 300538 w 310897"/>
                <a:gd name="connsiteY6" fmla="*/ 270793 h 1101102"/>
                <a:gd name="connsiteX7" fmla="*/ 303175 w 310897"/>
                <a:gd name="connsiteY7" fmla="*/ 304236 h 1101102"/>
                <a:gd name="connsiteX8" fmla="*/ 301502 w 310897"/>
                <a:gd name="connsiteY8" fmla="*/ 406671 h 1101102"/>
                <a:gd name="connsiteX9" fmla="*/ 292906 w 310897"/>
                <a:gd name="connsiteY9" fmla="*/ 489296 h 1101102"/>
                <a:gd name="connsiteX10" fmla="*/ 275672 w 310897"/>
                <a:gd name="connsiteY10" fmla="*/ 598537 h 1101102"/>
                <a:gd name="connsiteX11" fmla="*/ 265305 w 310897"/>
                <a:gd name="connsiteY11" fmla="*/ 667647 h 1101102"/>
                <a:gd name="connsiteX12" fmla="*/ 261370 w 310897"/>
                <a:gd name="connsiteY12" fmla="*/ 688362 h 1101102"/>
                <a:gd name="connsiteX13" fmla="*/ 242465 w 310897"/>
                <a:gd name="connsiteY13" fmla="*/ 785505 h 1101102"/>
                <a:gd name="connsiteX14" fmla="*/ 236091 w 310897"/>
                <a:gd name="connsiteY14" fmla="*/ 821998 h 1101102"/>
                <a:gd name="connsiteX15" fmla="*/ 233002 w 310897"/>
                <a:gd name="connsiteY15" fmla="*/ 862582 h 1101102"/>
                <a:gd name="connsiteX16" fmla="*/ 214589 w 310897"/>
                <a:gd name="connsiteY16" fmla="*/ 966139 h 1101102"/>
                <a:gd name="connsiteX17" fmla="*/ 197297 w 310897"/>
                <a:gd name="connsiteY17" fmla="*/ 1002985 h 1101102"/>
                <a:gd name="connsiteX18" fmla="*/ 189585 w 310897"/>
                <a:gd name="connsiteY18" fmla="*/ 1016166 h 1101102"/>
                <a:gd name="connsiteX19" fmla="*/ 166273 w 310897"/>
                <a:gd name="connsiteY19" fmla="*/ 1045675 h 1101102"/>
                <a:gd name="connsiteX20" fmla="*/ 104737 w 310897"/>
                <a:gd name="connsiteY20" fmla="*/ 1089525 h 1101102"/>
                <a:gd name="connsiteX21" fmla="*/ 70153 w 310897"/>
                <a:gd name="connsiteY21" fmla="*/ 1100069 h 1101102"/>
                <a:gd name="connsiteX22" fmla="*/ 22467 w 310897"/>
                <a:gd name="connsiteY22" fmla="*/ 1100561 h 1101102"/>
                <a:gd name="connsiteX23" fmla="*/ -1298 w 310897"/>
                <a:gd name="connsiteY23" fmla="*/ 1100089 h 1101102"/>
                <a:gd name="connsiteX24" fmla="*/ 1653 w 310897"/>
                <a:gd name="connsiteY24" fmla="*/ 1095269 h 1101102"/>
                <a:gd name="connsiteX25" fmla="*/ 9286 w 310897"/>
                <a:gd name="connsiteY25" fmla="*/ 1093774 h 1101102"/>
                <a:gd name="connsiteX26" fmla="*/ 43989 w 310897"/>
                <a:gd name="connsiteY26" fmla="*/ 1092436 h 1101102"/>
                <a:gd name="connsiteX27" fmla="*/ 58448 w 310897"/>
                <a:gd name="connsiteY27" fmla="*/ 1096076 h 1101102"/>
                <a:gd name="connsiteX28" fmla="*/ 97242 w 310897"/>
                <a:gd name="connsiteY28" fmla="*/ 1088207 h 1101102"/>
                <a:gd name="connsiteX29" fmla="*/ 175755 w 310897"/>
                <a:gd name="connsiteY29" fmla="*/ 1028953 h 1101102"/>
                <a:gd name="connsiteX30" fmla="*/ 209750 w 310897"/>
                <a:gd name="connsiteY30" fmla="*/ 967378 h 1101102"/>
                <a:gd name="connsiteX31" fmla="*/ 228281 w 310897"/>
                <a:gd name="connsiteY31" fmla="*/ 872635 h 1101102"/>
                <a:gd name="connsiteX32" fmla="*/ 235540 w 310897"/>
                <a:gd name="connsiteY32" fmla="*/ 803368 h 1101102"/>
                <a:gd name="connsiteX33" fmla="*/ 251495 w 310897"/>
                <a:gd name="connsiteY33" fmla="*/ 713819 h 1101102"/>
                <a:gd name="connsiteX34" fmla="*/ 263751 w 310897"/>
                <a:gd name="connsiteY34" fmla="*/ 648781 h 1101102"/>
                <a:gd name="connsiteX35" fmla="*/ 281869 w 310897"/>
                <a:gd name="connsiteY35" fmla="*/ 542549 h 1101102"/>
                <a:gd name="connsiteX36" fmla="*/ 283010 w 310897"/>
                <a:gd name="connsiteY36" fmla="*/ 520300 h 1101102"/>
                <a:gd name="connsiteX37" fmla="*/ 284525 w 310897"/>
                <a:gd name="connsiteY37" fmla="*/ 504326 h 1101102"/>
                <a:gd name="connsiteX38" fmla="*/ 287043 w 310897"/>
                <a:gd name="connsiteY38" fmla="*/ 484909 h 1101102"/>
                <a:gd name="connsiteX39" fmla="*/ 288400 w 310897"/>
                <a:gd name="connsiteY39" fmla="*/ 465866 h 1101102"/>
                <a:gd name="connsiteX40" fmla="*/ 290879 w 310897"/>
                <a:gd name="connsiteY40" fmla="*/ 443872 h 1101102"/>
                <a:gd name="connsiteX41" fmla="*/ 292138 w 310897"/>
                <a:gd name="connsiteY41" fmla="*/ 442200 h 1101102"/>
                <a:gd name="connsiteX42" fmla="*/ 292610 w 310897"/>
                <a:gd name="connsiteY42" fmla="*/ 421642 h 1101102"/>
                <a:gd name="connsiteX43" fmla="*/ 291804 w 310897"/>
                <a:gd name="connsiteY43" fmla="*/ 418966 h 1101102"/>
                <a:gd name="connsiteX44" fmla="*/ 295187 w 310897"/>
                <a:gd name="connsiteY44" fmla="*/ 400120 h 1101102"/>
                <a:gd name="connsiteX45" fmla="*/ 295384 w 310897"/>
                <a:gd name="connsiteY45" fmla="*/ 394710 h 1101102"/>
                <a:gd name="connsiteX46" fmla="*/ 296722 w 310897"/>
                <a:gd name="connsiteY46" fmla="*/ 370493 h 1101102"/>
                <a:gd name="connsiteX47" fmla="*/ 299063 w 310897"/>
                <a:gd name="connsiteY47" fmla="*/ 366952 h 1101102"/>
                <a:gd name="connsiteX48" fmla="*/ 300519 w 310897"/>
                <a:gd name="connsiteY48" fmla="*/ 362408 h 1101102"/>
                <a:gd name="connsiteX49" fmla="*/ 294971 w 310897"/>
                <a:gd name="connsiteY49" fmla="*/ 337955 h 1101102"/>
                <a:gd name="connsiteX50" fmla="*/ 296269 w 310897"/>
                <a:gd name="connsiteY50" fmla="*/ 328119 h 1101102"/>
                <a:gd name="connsiteX51" fmla="*/ 298630 w 310897"/>
                <a:gd name="connsiteY51" fmla="*/ 321646 h 1101102"/>
                <a:gd name="connsiteX52" fmla="*/ 300066 w 310897"/>
                <a:gd name="connsiteY52" fmla="*/ 297449 h 1101102"/>
                <a:gd name="connsiteX53" fmla="*/ 299948 w 310897"/>
                <a:gd name="connsiteY53" fmla="*/ 289580 h 1101102"/>
                <a:gd name="connsiteX54" fmla="*/ 298630 w 310897"/>
                <a:gd name="connsiteY54" fmla="*/ 288144 h 1101102"/>
                <a:gd name="connsiteX55" fmla="*/ 298492 w 310897"/>
                <a:gd name="connsiteY55" fmla="*/ 245828 h 1101102"/>
                <a:gd name="connsiteX56" fmla="*/ 297174 w 310897"/>
                <a:gd name="connsiteY56" fmla="*/ 242956 h 1101102"/>
                <a:gd name="connsiteX57" fmla="*/ 297076 w 310897"/>
                <a:gd name="connsiteY57" fmla="*/ 218169 h 1101102"/>
                <a:gd name="connsiteX58" fmla="*/ 295719 w 310897"/>
                <a:gd name="connsiteY58" fmla="*/ 215277 h 1101102"/>
                <a:gd name="connsiteX59" fmla="*/ 295620 w 310897"/>
                <a:gd name="connsiteY59" fmla="*/ 203591 h 1101102"/>
                <a:gd name="connsiteX60" fmla="*/ 294263 w 310897"/>
                <a:gd name="connsiteY60" fmla="*/ 200699 h 1101102"/>
                <a:gd name="connsiteX61" fmla="*/ 294105 w 310897"/>
                <a:gd name="connsiteY61" fmla="*/ 190489 h 1101102"/>
                <a:gd name="connsiteX62" fmla="*/ 292807 w 310897"/>
                <a:gd name="connsiteY62" fmla="*/ 189034 h 1101102"/>
                <a:gd name="connsiteX63" fmla="*/ 291213 w 310897"/>
                <a:gd name="connsiteY63" fmla="*/ 167177 h 1101102"/>
                <a:gd name="connsiteX64" fmla="*/ 289896 w 310897"/>
                <a:gd name="connsiteY64" fmla="*/ 165722 h 1101102"/>
                <a:gd name="connsiteX65" fmla="*/ 284721 w 310897"/>
                <a:gd name="connsiteY65" fmla="*/ 133459 h 1101102"/>
                <a:gd name="connsiteX66" fmla="*/ 283915 w 310897"/>
                <a:gd name="connsiteY66" fmla="*/ 127813 h 1101102"/>
                <a:gd name="connsiteX67" fmla="*/ 282597 w 310897"/>
                <a:gd name="connsiteY67" fmla="*/ 126377 h 1101102"/>
                <a:gd name="connsiteX68" fmla="*/ 280767 w 310897"/>
                <a:gd name="connsiteY68" fmla="*/ 111465 h 1101102"/>
                <a:gd name="connsiteX69" fmla="*/ 279469 w 310897"/>
                <a:gd name="connsiteY69" fmla="*/ 95727 h 1101102"/>
                <a:gd name="connsiteX70" fmla="*/ 278229 w 310897"/>
                <a:gd name="connsiteY70" fmla="*/ 94310 h 1101102"/>
                <a:gd name="connsiteX71" fmla="*/ 278229 w 310897"/>
                <a:gd name="connsiteY71" fmla="*/ 87031 h 1101102"/>
                <a:gd name="connsiteX72" fmla="*/ 276833 w 310897"/>
                <a:gd name="connsiteY72" fmla="*/ 85576 h 1101102"/>
                <a:gd name="connsiteX73" fmla="*/ 276833 w 310897"/>
                <a:gd name="connsiteY73" fmla="*/ 76802 h 1101102"/>
                <a:gd name="connsiteX74" fmla="*/ 275456 w 310897"/>
                <a:gd name="connsiteY74" fmla="*/ 73910 h 1101102"/>
                <a:gd name="connsiteX75" fmla="*/ 275456 w 310897"/>
                <a:gd name="connsiteY75" fmla="*/ 66631 h 1101102"/>
                <a:gd name="connsiteX76" fmla="*/ 276793 w 310897"/>
                <a:gd name="connsiteY76" fmla="*/ 65175 h 1101102"/>
                <a:gd name="connsiteX77" fmla="*/ 276912 w 310897"/>
                <a:gd name="connsiteY77" fmla="*/ 56421 h 1101102"/>
                <a:gd name="connsiteX78" fmla="*/ 278308 w 310897"/>
                <a:gd name="connsiteY78" fmla="*/ 54965 h 1101102"/>
                <a:gd name="connsiteX79" fmla="*/ 281279 w 310897"/>
                <a:gd name="connsiteY79" fmla="*/ 43299 h 1101102"/>
                <a:gd name="connsiteX80" fmla="*/ 282675 w 310897"/>
                <a:gd name="connsiteY80" fmla="*/ 41844 h 1101102"/>
                <a:gd name="connsiteX81" fmla="*/ 300873 w 310897"/>
                <a:gd name="connsiteY81" fmla="*/ 9915 h 1101102"/>
                <a:gd name="connsiteX82" fmla="*/ 307463 w 310897"/>
                <a:gd name="connsiteY82" fmla="*/ -315 h 1101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10897" h="1101102">
                  <a:moveTo>
                    <a:pt x="307463" y="-315"/>
                  </a:moveTo>
                  <a:lnTo>
                    <a:pt x="309292" y="-177"/>
                  </a:lnTo>
                  <a:cubicBezTo>
                    <a:pt x="307208" y="5921"/>
                    <a:pt x="302800" y="10564"/>
                    <a:pt x="299319" y="15777"/>
                  </a:cubicBezTo>
                  <a:cubicBezTo>
                    <a:pt x="292099" y="26113"/>
                    <a:pt x="286295" y="37360"/>
                    <a:pt x="282027" y="49221"/>
                  </a:cubicBezTo>
                  <a:cubicBezTo>
                    <a:pt x="278761" y="59657"/>
                    <a:pt x="277777" y="70674"/>
                    <a:pt x="279135" y="81523"/>
                  </a:cubicBezTo>
                  <a:cubicBezTo>
                    <a:pt x="281967" y="111819"/>
                    <a:pt x="289266" y="141347"/>
                    <a:pt x="293535" y="171368"/>
                  </a:cubicBezTo>
                  <a:cubicBezTo>
                    <a:pt x="298433" y="204278"/>
                    <a:pt x="300775" y="237520"/>
                    <a:pt x="300538" y="270793"/>
                  </a:cubicBezTo>
                  <a:cubicBezTo>
                    <a:pt x="300381" y="281888"/>
                    <a:pt x="302073" y="293042"/>
                    <a:pt x="303175" y="304236"/>
                  </a:cubicBezTo>
                  <a:cubicBezTo>
                    <a:pt x="306361" y="338340"/>
                    <a:pt x="305810" y="372691"/>
                    <a:pt x="301502" y="406671"/>
                  </a:cubicBezTo>
                  <a:cubicBezTo>
                    <a:pt x="298237" y="434213"/>
                    <a:pt x="295876" y="461754"/>
                    <a:pt x="292906" y="489296"/>
                  </a:cubicBezTo>
                  <a:cubicBezTo>
                    <a:pt x="289148" y="525995"/>
                    <a:pt x="283384" y="562458"/>
                    <a:pt x="275672" y="598537"/>
                  </a:cubicBezTo>
                  <a:cubicBezTo>
                    <a:pt x="270675" y="621338"/>
                    <a:pt x="268098" y="644512"/>
                    <a:pt x="265305" y="667647"/>
                  </a:cubicBezTo>
                  <a:cubicBezTo>
                    <a:pt x="264400" y="674631"/>
                    <a:pt x="263082" y="681536"/>
                    <a:pt x="261370" y="688362"/>
                  </a:cubicBezTo>
                  <a:cubicBezTo>
                    <a:pt x="253717" y="720488"/>
                    <a:pt x="247600" y="752908"/>
                    <a:pt x="242465" y="785505"/>
                  </a:cubicBezTo>
                  <a:cubicBezTo>
                    <a:pt x="240498" y="797722"/>
                    <a:pt x="239002" y="809919"/>
                    <a:pt x="236091" y="821998"/>
                  </a:cubicBezTo>
                  <a:cubicBezTo>
                    <a:pt x="232885" y="835277"/>
                    <a:pt x="233711" y="849028"/>
                    <a:pt x="233002" y="862582"/>
                  </a:cubicBezTo>
                  <a:cubicBezTo>
                    <a:pt x="231173" y="897855"/>
                    <a:pt x="226294" y="932636"/>
                    <a:pt x="214589" y="966139"/>
                  </a:cubicBezTo>
                  <a:cubicBezTo>
                    <a:pt x="210202" y="979024"/>
                    <a:pt x="204399" y="991378"/>
                    <a:pt x="197297" y="1002985"/>
                  </a:cubicBezTo>
                  <a:cubicBezTo>
                    <a:pt x="194621" y="1007313"/>
                    <a:pt x="191867" y="1011641"/>
                    <a:pt x="189585" y="1016166"/>
                  </a:cubicBezTo>
                  <a:cubicBezTo>
                    <a:pt x="183781" y="1027399"/>
                    <a:pt x="175874" y="1037432"/>
                    <a:pt x="166273" y="1045675"/>
                  </a:cubicBezTo>
                  <a:cubicBezTo>
                    <a:pt x="147270" y="1062396"/>
                    <a:pt x="127282" y="1077761"/>
                    <a:pt x="104737" y="1089525"/>
                  </a:cubicBezTo>
                  <a:cubicBezTo>
                    <a:pt x="93957" y="1095132"/>
                    <a:pt x="82232" y="1098712"/>
                    <a:pt x="70153" y="1100069"/>
                  </a:cubicBezTo>
                  <a:cubicBezTo>
                    <a:pt x="54277" y="1101328"/>
                    <a:pt x="38362" y="1100463"/>
                    <a:pt x="22467" y="1100561"/>
                  </a:cubicBezTo>
                  <a:cubicBezTo>
                    <a:pt x="14598" y="1100561"/>
                    <a:pt x="6591" y="1101309"/>
                    <a:pt x="-1298" y="1100089"/>
                  </a:cubicBezTo>
                  <a:cubicBezTo>
                    <a:pt x="-2478" y="1097178"/>
                    <a:pt x="1" y="1096351"/>
                    <a:pt x="1653" y="1095269"/>
                  </a:cubicBezTo>
                  <a:cubicBezTo>
                    <a:pt x="3837" y="1093636"/>
                    <a:pt x="6650" y="1093086"/>
                    <a:pt x="9286" y="1093774"/>
                  </a:cubicBezTo>
                  <a:cubicBezTo>
                    <a:pt x="21090" y="1098279"/>
                    <a:pt x="32519" y="1094856"/>
                    <a:pt x="43989" y="1092436"/>
                  </a:cubicBezTo>
                  <a:cubicBezTo>
                    <a:pt x="49438" y="1091295"/>
                    <a:pt x="53667" y="1094738"/>
                    <a:pt x="58448" y="1096076"/>
                  </a:cubicBezTo>
                  <a:cubicBezTo>
                    <a:pt x="72219" y="1097414"/>
                    <a:pt x="85084" y="1094109"/>
                    <a:pt x="97242" y="1088207"/>
                  </a:cubicBezTo>
                  <a:cubicBezTo>
                    <a:pt x="127361" y="1073747"/>
                    <a:pt x="154292" y="1054449"/>
                    <a:pt x="175755" y="1028953"/>
                  </a:cubicBezTo>
                  <a:cubicBezTo>
                    <a:pt x="190844" y="1010973"/>
                    <a:pt x="201625" y="989608"/>
                    <a:pt x="209750" y="967378"/>
                  </a:cubicBezTo>
                  <a:cubicBezTo>
                    <a:pt x="220924" y="936787"/>
                    <a:pt x="225743" y="904977"/>
                    <a:pt x="228281" y="872635"/>
                  </a:cubicBezTo>
                  <a:cubicBezTo>
                    <a:pt x="230110" y="849520"/>
                    <a:pt x="231449" y="826483"/>
                    <a:pt x="235540" y="803368"/>
                  </a:cubicBezTo>
                  <a:cubicBezTo>
                    <a:pt x="240793" y="773525"/>
                    <a:pt x="246203" y="743662"/>
                    <a:pt x="251495" y="713819"/>
                  </a:cubicBezTo>
                  <a:cubicBezTo>
                    <a:pt x="255429" y="692179"/>
                    <a:pt x="261705" y="670873"/>
                    <a:pt x="263751" y="648781"/>
                  </a:cubicBezTo>
                  <a:cubicBezTo>
                    <a:pt x="267056" y="612938"/>
                    <a:pt x="276695" y="578137"/>
                    <a:pt x="281869" y="542549"/>
                  </a:cubicBezTo>
                  <a:cubicBezTo>
                    <a:pt x="280059" y="534995"/>
                    <a:pt x="281594" y="527834"/>
                    <a:pt x="283010" y="520300"/>
                  </a:cubicBezTo>
                  <a:cubicBezTo>
                    <a:pt x="283935" y="515322"/>
                    <a:pt x="284014" y="509657"/>
                    <a:pt x="284525" y="504326"/>
                  </a:cubicBezTo>
                  <a:cubicBezTo>
                    <a:pt x="285174" y="497834"/>
                    <a:pt x="286492" y="491283"/>
                    <a:pt x="287043" y="484909"/>
                  </a:cubicBezTo>
                  <a:cubicBezTo>
                    <a:pt x="287594" y="478535"/>
                    <a:pt x="288302" y="472240"/>
                    <a:pt x="288400" y="465866"/>
                  </a:cubicBezTo>
                  <a:cubicBezTo>
                    <a:pt x="288400" y="458725"/>
                    <a:pt x="288400" y="450993"/>
                    <a:pt x="290879" y="443872"/>
                  </a:cubicBezTo>
                  <a:cubicBezTo>
                    <a:pt x="291095" y="443223"/>
                    <a:pt x="292296" y="442534"/>
                    <a:pt x="292138" y="442200"/>
                  </a:cubicBezTo>
                  <a:cubicBezTo>
                    <a:pt x="289148" y="435236"/>
                    <a:pt x="293181" y="428429"/>
                    <a:pt x="292610" y="421642"/>
                  </a:cubicBezTo>
                  <a:cubicBezTo>
                    <a:pt x="292610" y="420757"/>
                    <a:pt x="291351" y="419537"/>
                    <a:pt x="291804" y="418966"/>
                  </a:cubicBezTo>
                  <a:cubicBezTo>
                    <a:pt x="296348" y="413242"/>
                    <a:pt x="291292" y="405845"/>
                    <a:pt x="295187" y="400120"/>
                  </a:cubicBezTo>
                  <a:cubicBezTo>
                    <a:pt x="296505" y="398153"/>
                    <a:pt x="295089" y="396304"/>
                    <a:pt x="295384" y="394710"/>
                  </a:cubicBezTo>
                  <a:cubicBezTo>
                    <a:pt x="296899" y="386684"/>
                    <a:pt x="299083" y="378775"/>
                    <a:pt x="296722" y="370493"/>
                  </a:cubicBezTo>
                  <a:cubicBezTo>
                    <a:pt x="296407" y="369372"/>
                    <a:pt x="298119" y="368054"/>
                    <a:pt x="299063" y="366952"/>
                  </a:cubicBezTo>
                  <a:cubicBezTo>
                    <a:pt x="300007" y="365851"/>
                    <a:pt x="301601" y="363313"/>
                    <a:pt x="300519" y="362408"/>
                  </a:cubicBezTo>
                  <a:cubicBezTo>
                    <a:pt x="292256" y="355601"/>
                    <a:pt x="297824" y="345844"/>
                    <a:pt x="294971" y="337955"/>
                  </a:cubicBezTo>
                  <a:cubicBezTo>
                    <a:pt x="294046" y="334636"/>
                    <a:pt x="294518" y="331085"/>
                    <a:pt x="296269" y="328119"/>
                  </a:cubicBezTo>
                  <a:cubicBezTo>
                    <a:pt x="297253" y="326033"/>
                    <a:pt x="299377" y="324361"/>
                    <a:pt x="298630" y="321646"/>
                  </a:cubicBezTo>
                  <a:cubicBezTo>
                    <a:pt x="301207" y="313777"/>
                    <a:pt x="299732" y="305515"/>
                    <a:pt x="300066" y="297449"/>
                  </a:cubicBezTo>
                  <a:cubicBezTo>
                    <a:pt x="300184" y="294833"/>
                    <a:pt x="300066" y="292196"/>
                    <a:pt x="299948" y="289580"/>
                  </a:cubicBezTo>
                  <a:cubicBezTo>
                    <a:pt x="299555" y="289061"/>
                    <a:pt x="299122" y="288579"/>
                    <a:pt x="298630" y="288144"/>
                  </a:cubicBezTo>
                  <a:cubicBezTo>
                    <a:pt x="298630" y="274033"/>
                    <a:pt x="298591" y="259928"/>
                    <a:pt x="298492" y="245828"/>
                  </a:cubicBezTo>
                  <a:cubicBezTo>
                    <a:pt x="297765" y="245002"/>
                    <a:pt x="298099" y="243704"/>
                    <a:pt x="297174" y="242956"/>
                  </a:cubicBezTo>
                  <a:cubicBezTo>
                    <a:pt x="297174" y="234694"/>
                    <a:pt x="297135" y="226431"/>
                    <a:pt x="297076" y="218169"/>
                  </a:cubicBezTo>
                  <a:cubicBezTo>
                    <a:pt x="296289" y="217362"/>
                    <a:pt x="296643" y="216005"/>
                    <a:pt x="295719" y="215277"/>
                  </a:cubicBezTo>
                  <a:lnTo>
                    <a:pt x="295620" y="203591"/>
                  </a:lnTo>
                  <a:cubicBezTo>
                    <a:pt x="294833" y="202785"/>
                    <a:pt x="295187" y="201447"/>
                    <a:pt x="294263" y="200699"/>
                  </a:cubicBezTo>
                  <a:cubicBezTo>
                    <a:pt x="294263" y="197296"/>
                    <a:pt x="294164" y="193893"/>
                    <a:pt x="294105" y="190489"/>
                  </a:cubicBezTo>
                  <a:cubicBezTo>
                    <a:pt x="293712" y="189968"/>
                    <a:pt x="293279" y="189480"/>
                    <a:pt x="292807" y="189034"/>
                  </a:cubicBezTo>
                  <a:cubicBezTo>
                    <a:pt x="293673" y="181656"/>
                    <a:pt x="290840" y="174535"/>
                    <a:pt x="291213" y="167177"/>
                  </a:cubicBezTo>
                  <a:cubicBezTo>
                    <a:pt x="290820" y="166656"/>
                    <a:pt x="290368" y="166168"/>
                    <a:pt x="289896" y="165722"/>
                  </a:cubicBezTo>
                  <a:cubicBezTo>
                    <a:pt x="289738" y="154725"/>
                    <a:pt x="286630" y="144082"/>
                    <a:pt x="284721" y="133459"/>
                  </a:cubicBezTo>
                  <a:cubicBezTo>
                    <a:pt x="284387" y="131491"/>
                    <a:pt x="284171" y="129701"/>
                    <a:pt x="283915" y="127813"/>
                  </a:cubicBezTo>
                  <a:cubicBezTo>
                    <a:pt x="283522" y="127293"/>
                    <a:pt x="283089" y="126811"/>
                    <a:pt x="282597" y="126377"/>
                  </a:cubicBezTo>
                  <a:cubicBezTo>
                    <a:pt x="283246" y="121262"/>
                    <a:pt x="281554" y="116344"/>
                    <a:pt x="280767" y="111465"/>
                  </a:cubicBezTo>
                  <a:cubicBezTo>
                    <a:pt x="279921" y="106193"/>
                    <a:pt x="280079" y="100960"/>
                    <a:pt x="279469" y="95727"/>
                  </a:cubicBezTo>
                  <a:cubicBezTo>
                    <a:pt x="279115" y="95209"/>
                    <a:pt x="278702" y="94735"/>
                    <a:pt x="278229" y="94310"/>
                  </a:cubicBezTo>
                  <a:lnTo>
                    <a:pt x="278229" y="87031"/>
                  </a:lnTo>
                  <a:cubicBezTo>
                    <a:pt x="277797" y="86522"/>
                    <a:pt x="277325" y="86036"/>
                    <a:pt x="276833" y="85576"/>
                  </a:cubicBezTo>
                  <a:cubicBezTo>
                    <a:pt x="276833" y="82644"/>
                    <a:pt x="276833" y="79674"/>
                    <a:pt x="276833" y="76802"/>
                  </a:cubicBezTo>
                  <a:cubicBezTo>
                    <a:pt x="276026" y="76015"/>
                    <a:pt x="276380" y="74657"/>
                    <a:pt x="275456" y="73910"/>
                  </a:cubicBezTo>
                  <a:lnTo>
                    <a:pt x="275456" y="66631"/>
                  </a:lnTo>
                  <a:cubicBezTo>
                    <a:pt x="275928" y="66181"/>
                    <a:pt x="276380" y="65693"/>
                    <a:pt x="276793" y="65175"/>
                  </a:cubicBezTo>
                  <a:lnTo>
                    <a:pt x="276912" y="56421"/>
                  </a:lnTo>
                  <a:cubicBezTo>
                    <a:pt x="277403" y="55964"/>
                    <a:pt x="277875" y="55479"/>
                    <a:pt x="278308" y="54965"/>
                  </a:cubicBezTo>
                  <a:cubicBezTo>
                    <a:pt x="278308" y="50814"/>
                    <a:pt x="280748" y="47313"/>
                    <a:pt x="281279" y="43299"/>
                  </a:cubicBezTo>
                  <a:cubicBezTo>
                    <a:pt x="281771" y="42843"/>
                    <a:pt x="282243" y="42357"/>
                    <a:pt x="282675" y="41844"/>
                  </a:cubicBezTo>
                  <a:cubicBezTo>
                    <a:pt x="286610" y="30040"/>
                    <a:pt x="293633" y="19889"/>
                    <a:pt x="300873" y="9915"/>
                  </a:cubicBezTo>
                  <a:cubicBezTo>
                    <a:pt x="303391" y="6722"/>
                    <a:pt x="305594" y="3297"/>
                    <a:pt x="307463" y="-315"/>
                  </a:cubicBezTo>
                  <a:close/>
                </a:path>
              </a:pathLst>
            </a:custGeom>
            <a:solidFill>
              <a:srgbClr val="020202"/>
            </a:solidFill>
            <a:ln w="1956" cap="flat">
              <a:noFill/>
              <a:prstDash val="solid"/>
              <a:miter/>
            </a:ln>
          </p:spPr>
          <p:txBody>
            <a:bodyPr rtlCol="0" anchor="ctr"/>
            <a:lstStyle/>
            <a:p>
              <a:endParaRPr lang="es-CO"/>
            </a:p>
          </p:txBody>
        </p:sp>
        <p:sp>
          <p:nvSpPr>
            <p:cNvPr id="840" name="Freeform: Shape 839">
              <a:extLst>
                <a:ext uri="{FF2B5EF4-FFF2-40B4-BE49-F238E27FC236}">
                  <a16:creationId xmlns:a16="http://schemas.microsoft.com/office/drawing/2014/main" id="{22701549-6859-9F32-F6D6-98B6D03D585E}"/>
                </a:ext>
              </a:extLst>
            </p:cNvPr>
            <p:cNvSpPr/>
            <p:nvPr/>
          </p:nvSpPr>
          <p:spPr>
            <a:xfrm>
              <a:off x="12133674" y="516992"/>
              <a:ext cx="49816" cy="832955"/>
            </a:xfrm>
            <a:custGeom>
              <a:avLst/>
              <a:gdLst>
                <a:gd name="connsiteX0" fmla="*/ 47995 w 49816"/>
                <a:gd name="connsiteY0" fmla="*/ -315 h 832955"/>
                <a:gd name="connsiteX1" fmla="*/ 48211 w 49816"/>
                <a:gd name="connsiteY1" fmla="*/ 1495 h 832955"/>
                <a:gd name="connsiteX2" fmla="*/ 38100 w 49816"/>
                <a:gd name="connsiteY2" fmla="*/ 12905 h 832955"/>
                <a:gd name="connsiteX3" fmla="*/ 14729 w 49816"/>
                <a:gd name="connsiteY3" fmla="*/ 66336 h 832955"/>
                <a:gd name="connsiteX4" fmla="*/ 8650 w 49816"/>
                <a:gd name="connsiteY4" fmla="*/ 110009 h 832955"/>
                <a:gd name="connsiteX5" fmla="*/ 6328 w 49816"/>
                <a:gd name="connsiteY5" fmla="*/ 130842 h 832955"/>
                <a:gd name="connsiteX6" fmla="*/ 6112 w 49816"/>
                <a:gd name="connsiteY6" fmla="*/ 140265 h 832955"/>
                <a:gd name="connsiteX7" fmla="*/ 6112 w 49816"/>
                <a:gd name="connsiteY7" fmla="*/ 186575 h 832955"/>
                <a:gd name="connsiteX8" fmla="*/ 6112 w 49816"/>
                <a:gd name="connsiteY8" fmla="*/ 190214 h 832955"/>
                <a:gd name="connsiteX9" fmla="*/ 7410 w 49816"/>
                <a:gd name="connsiteY9" fmla="*/ 264360 h 832955"/>
                <a:gd name="connsiteX10" fmla="*/ 8866 w 49816"/>
                <a:gd name="connsiteY10" fmla="*/ 274393 h 832955"/>
                <a:gd name="connsiteX11" fmla="*/ 7705 w 49816"/>
                <a:gd name="connsiteY11" fmla="*/ 313954 h 832955"/>
                <a:gd name="connsiteX12" fmla="*/ 7509 w 49816"/>
                <a:gd name="connsiteY12" fmla="*/ 321233 h 832955"/>
                <a:gd name="connsiteX13" fmla="*/ 5660 w 49816"/>
                <a:gd name="connsiteY13" fmla="*/ 382985 h 832955"/>
                <a:gd name="connsiteX14" fmla="*/ 4381 w 49816"/>
                <a:gd name="connsiteY14" fmla="*/ 411943 h 832955"/>
                <a:gd name="connsiteX15" fmla="*/ 2000 w 49816"/>
                <a:gd name="connsiteY15" fmla="*/ 497578 h 832955"/>
                <a:gd name="connsiteX16" fmla="*/ 2689 w 49816"/>
                <a:gd name="connsiteY16" fmla="*/ 588485 h 832955"/>
                <a:gd name="connsiteX17" fmla="*/ 1941 w 49816"/>
                <a:gd name="connsiteY17" fmla="*/ 642919 h 832955"/>
                <a:gd name="connsiteX18" fmla="*/ 4341 w 49816"/>
                <a:gd name="connsiteY18" fmla="*/ 679746 h 832955"/>
                <a:gd name="connsiteX19" fmla="*/ 4518 w 49816"/>
                <a:gd name="connsiteY19" fmla="*/ 682638 h 832955"/>
                <a:gd name="connsiteX20" fmla="*/ 7135 w 49816"/>
                <a:gd name="connsiteY20" fmla="*/ 723084 h 832955"/>
                <a:gd name="connsiteX21" fmla="*/ 9102 w 49816"/>
                <a:gd name="connsiteY21" fmla="*/ 749839 h 832955"/>
                <a:gd name="connsiteX22" fmla="*/ 13804 w 49816"/>
                <a:gd name="connsiteY22" fmla="*/ 779840 h 832955"/>
                <a:gd name="connsiteX23" fmla="*/ 15968 w 49816"/>
                <a:gd name="connsiteY23" fmla="*/ 796306 h 832955"/>
                <a:gd name="connsiteX24" fmla="*/ 21142 w 49816"/>
                <a:gd name="connsiteY24" fmla="*/ 825519 h 832955"/>
                <a:gd name="connsiteX25" fmla="*/ 21889 w 49816"/>
                <a:gd name="connsiteY25" fmla="*/ 832641 h 832955"/>
                <a:gd name="connsiteX26" fmla="*/ 14256 w 49816"/>
                <a:gd name="connsiteY26" fmla="*/ 798017 h 832955"/>
                <a:gd name="connsiteX27" fmla="*/ 7253 w 49816"/>
                <a:gd name="connsiteY27" fmla="*/ 755642 h 832955"/>
                <a:gd name="connsiteX28" fmla="*/ 427 w 49816"/>
                <a:gd name="connsiteY28" fmla="*/ 679510 h 832955"/>
                <a:gd name="connsiteX29" fmla="*/ 1076 w 49816"/>
                <a:gd name="connsiteY29" fmla="*/ 538339 h 832955"/>
                <a:gd name="connsiteX30" fmla="*/ 466 w 49816"/>
                <a:gd name="connsiteY30" fmla="*/ 501945 h 832955"/>
                <a:gd name="connsiteX31" fmla="*/ 1882 w 49816"/>
                <a:gd name="connsiteY31" fmla="*/ 418239 h 832955"/>
                <a:gd name="connsiteX32" fmla="*/ 5817 w 49816"/>
                <a:gd name="connsiteY32" fmla="*/ 325089 h 832955"/>
                <a:gd name="connsiteX33" fmla="*/ 7784 w 49816"/>
                <a:gd name="connsiteY33" fmla="*/ 291646 h 832955"/>
                <a:gd name="connsiteX34" fmla="*/ 7941 w 49816"/>
                <a:gd name="connsiteY34" fmla="*/ 282203 h 832955"/>
                <a:gd name="connsiteX35" fmla="*/ 5974 w 49816"/>
                <a:gd name="connsiteY35" fmla="*/ 216792 h 832955"/>
                <a:gd name="connsiteX36" fmla="*/ 5305 w 49816"/>
                <a:gd name="connsiteY36" fmla="*/ 141839 h 832955"/>
                <a:gd name="connsiteX37" fmla="*/ 20827 w 49816"/>
                <a:gd name="connsiteY37" fmla="*/ 40152 h 832955"/>
                <a:gd name="connsiteX38" fmla="*/ 47995 w 49816"/>
                <a:gd name="connsiteY38" fmla="*/ -315 h 83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9816" h="832955">
                  <a:moveTo>
                    <a:pt x="47995" y="-315"/>
                  </a:moveTo>
                  <a:cubicBezTo>
                    <a:pt x="47995" y="295"/>
                    <a:pt x="48132" y="905"/>
                    <a:pt x="48211" y="1495"/>
                  </a:cubicBezTo>
                  <a:cubicBezTo>
                    <a:pt x="44827" y="5292"/>
                    <a:pt x="41286" y="8951"/>
                    <a:pt x="38100" y="12905"/>
                  </a:cubicBezTo>
                  <a:cubicBezTo>
                    <a:pt x="25529" y="28643"/>
                    <a:pt x="19273" y="47096"/>
                    <a:pt x="14729" y="66336"/>
                  </a:cubicBezTo>
                  <a:cubicBezTo>
                    <a:pt x="11069" y="80620"/>
                    <a:pt x="9023" y="95270"/>
                    <a:pt x="8650" y="110009"/>
                  </a:cubicBezTo>
                  <a:cubicBezTo>
                    <a:pt x="8650" y="116953"/>
                    <a:pt x="7037" y="123878"/>
                    <a:pt x="6328" y="130842"/>
                  </a:cubicBezTo>
                  <a:cubicBezTo>
                    <a:pt x="5896" y="133964"/>
                    <a:pt x="5817" y="137126"/>
                    <a:pt x="6112" y="140265"/>
                  </a:cubicBezTo>
                  <a:cubicBezTo>
                    <a:pt x="8119" y="155637"/>
                    <a:pt x="8119" y="171202"/>
                    <a:pt x="6112" y="186575"/>
                  </a:cubicBezTo>
                  <a:cubicBezTo>
                    <a:pt x="5974" y="187782"/>
                    <a:pt x="5974" y="189006"/>
                    <a:pt x="6112" y="190214"/>
                  </a:cubicBezTo>
                  <a:cubicBezTo>
                    <a:pt x="9063" y="214883"/>
                    <a:pt x="6800" y="239651"/>
                    <a:pt x="7410" y="264360"/>
                  </a:cubicBezTo>
                  <a:cubicBezTo>
                    <a:pt x="7410" y="267822"/>
                    <a:pt x="8473" y="271048"/>
                    <a:pt x="8866" y="274393"/>
                  </a:cubicBezTo>
                  <a:cubicBezTo>
                    <a:pt x="10460" y="287632"/>
                    <a:pt x="9260" y="300793"/>
                    <a:pt x="7705" y="313954"/>
                  </a:cubicBezTo>
                  <a:cubicBezTo>
                    <a:pt x="7450" y="316372"/>
                    <a:pt x="7391" y="318806"/>
                    <a:pt x="7509" y="321233"/>
                  </a:cubicBezTo>
                  <a:cubicBezTo>
                    <a:pt x="8296" y="341850"/>
                    <a:pt x="5896" y="362388"/>
                    <a:pt x="5660" y="382985"/>
                  </a:cubicBezTo>
                  <a:cubicBezTo>
                    <a:pt x="5541" y="392585"/>
                    <a:pt x="5325" y="402343"/>
                    <a:pt x="4381" y="411943"/>
                  </a:cubicBezTo>
                  <a:cubicBezTo>
                    <a:pt x="1410" y="440386"/>
                    <a:pt x="623" y="469013"/>
                    <a:pt x="2000" y="497578"/>
                  </a:cubicBezTo>
                  <a:cubicBezTo>
                    <a:pt x="3692" y="527913"/>
                    <a:pt x="3358" y="558209"/>
                    <a:pt x="2689" y="588485"/>
                  </a:cubicBezTo>
                  <a:cubicBezTo>
                    <a:pt x="2295" y="606623"/>
                    <a:pt x="1056" y="624840"/>
                    <a:pt x="1941" y="642919"/>
                  </a:cubicBezTo>
                  <a:cubicBezTo>
                    <a:pt x="2531" y="655175"/>
                    <a:pt x="1941" y="667588"/>
                    <a:pt x="4341" y="679746"/>
                  </a:cubicBezTo>
                  <a:cubicBezTo>
                    <a:pt x="4499" y="680702"/>
                    <a:pt x="4558" y="681670"/>
                    <a:pt x="4518" y="682638"/>
                  </a:cubicBezTo>
                  <a:cubicBezTo>
                    <a:pt x="4518" y="696192"/>
                    <a:pt x="6387" y="709609"/>
                    <a:pt x="7135" y="723084"/>
                  </a:cubicBezTo>
                  <a:cubicBezTo>
                    <a:pt x="7627" y="732016"/>
                    <a:pt x="8787" y="740888"/>
                    <a:pt x="9102" y="749839"/>
                  </a:cubicBezTo>
                  <a:cubicBezTo>
                    <a:pt x="9378" y="759990"/>
                    <a:pt x="11837" y="769925"/>
                    <a:pt x="13804" y="779840"/>
                  </a:cubicBezTo>
                  <a:cubicBezTo>
                    <a:pt x="14846" y="785289"/>
                    <a:pt x="15574" y="790778"/>
                    <a:pt x="15968" y="796306"/>
                  </a:cubicBezTo>
                  <a:cubicBezTo>
                    <a:pt x="16912" y="806162"/>
                    <a:pt x="18643" y="815939"/>
                    <a:pt x="21142" y="825519"/>
                  </a:cubicBezTo>
                  <a:cubicBezTo>
                    <a:pt x="21889" y="827821"/>
                    <a:pt x="22145" y="830241"/>
                    <a:pt x="21889" y="832641"/>
                  </a:cubicBezTo>
                  <a:cubicBezTo>
                    <a:pt x="17699" y="821526"/>
                    <a:pt x="15122" y="809860"/>
                    <a:pt x="14256" y="798017"/>
                  </a:cubicBezTo>
                  <a:cubicBezTo>
                    <a:pt x="13135" y="783676"/>
                    <a:pt x="9220" y="769826"/>
                    <a:pt x="7253" y="755642"/>
                  </a:cubicBezTo>
                  <a:cubicBezTo>
                    <a:pt x="3712" y="730383"/>
                    <a:pt x="2551" y="704907"/>
                    <a:pt x="427" y="679510"/>
                  </a:cubicBezTo>
                  <a:cubicBezTo>
                    <a:pt x="-3508" y="632296"/>
                    <a:pt x="-852" y="585376"/>
                    <a:pt x="1076" y="538339"/>
                  </a:cubicBezTo>
                  <a:cubicBezTo>
                    <a:pt x="1567" y="526182"/>
                    <a:pt x="938" y="514063"/>
                    <a:pt x="466" y="501945"/>
                  </a:cubicBezTo>
                  <a:cubicBezTo>
                    <a:pt x="-498" y="474038"/>
                    <a:pt x="-6" y="446099"/>
                    <a:pt x="1882" y="418239"/>
                  </a:cubicBezTo>
                  <a:cubicBezTo>
                    <a:pt x="3850" y="387215"/>
                    <a:pt x="4833" y="356152"/>
                    <a:pt x="5817" y="325089"/>
                  </a:cubicBezTo>
                  <a:cubicBezTo>
                    <a:pt x="6151" y="313935"/>
                    <a:pt x="7135" y="302800"/>
                    <a:pt x="7784" y="291646"/>
                  </a:cubicBezTo>
                  <a:cubicBezTo>
                    <a:pt x="8197" y="288514"/>
                    <a:pt x="8237" y="285347"/>
                    <a:pt x="7941" y="282203"/>
                  </a:cubicBezTo>
                  <a:cubicBezTo>
                    <a:pt x="4145" y="260563"/>
                    <a:pt x="6879" y="238589"/>
                    <a:pt x="5974" y="216792"/>
                  </a:cubicBezTo>
                  <a:cubicBezTo>
                    <a:pt x="4971" y="191807"/>
                    <a:pt x="4932" y="166804"/>
                    <a:pt x="5305" y="141839"/>
                  </a:cubicBezTo>
                  <a:cubicBezTo>
                    <a:pt x="5837" y="107333"/>
                    <a:pt x="8394" y="72985"/>
                    <a:pt x="20827" y="40152"/>
                  </a:cubicBezTo>
                  <a:cubicBezTo>
                    <a:pt x="26394" y="24622"/>
                    <a:pt x="35719" y="10716"/>
                    <a:pt x="47995" y="-315"/>
                  </a:cubicBezTo>
                  <a:close/>
                </a:path>
              </a:pathLst>
            </a:custGeom>
            <a:solidFill>
              <a:srgbClr val="0B0B0B"/>
            </a:solidFill>
            <a:ln w="1956" cap="flat">
              <a:noFill/>
              <a:prstDash val="solid"/>
              <a:miter/>
            </a:ln>
          </p:spPr>
          <p:txBody>
            <a:bodyPr rtlCol="0" anchor="ctr"/>
            <a:lstStyle/>
            <a:p>
              <a:endParaRPr lang="es-CO"/>
            </a:p>
          </p:txBody>
        </p:sp>
        <p:sp>
          <p:nvSpPr>
            <p:cNvPr id="841" name="Freeform: Shape 840">
              <a:extLst>
                <a:ext uri="{FF2B5EF4-FFF2-40B4-BE49-F238E27FC236}">
                  <a16:creationId xmlns:a16="http://schemas.microsoft.com/office/drawing/2014/main" id="{A42268C4-B3E7-6286-9D11-B9F0E317DCBD}"/>
                </a:ext>
              </a:extLst>
            </p:cNvPr>
            <p:cNvSpPr/>
            <p:nvPr/>
          </p:nvSpPr>
          <p:spPr>
            <a:xfrm>
              <a:off x="13117096" y="1783337"/>
              <a:ext cx="273206" cy="45723"/>
            </a:xfrm>
            <a:custGeom>
              <a:avLst/>
              <a:gdLst>
                <a:gd name="connsiteX0" fmla="*/ 199855 w 273206"/>
                <a:gd name="connsiteY0" fmla="*/ 42390 h 45723"/>
                <a:gd name="connsiteX1" fmla="*/ 208157 w 273206"/>
                <a:gd name="connsiteY1" fmla="*/ 43708 h 45723"/>
                <a:gd name="connsiteX2" fmla="*/ 264421 w 273206"/>
                <a:gd name="connsiteY2" fmla="*/ 43708 h 45723"/>
                <a:gd name="connsiteX3" fmla="*/ 271601 w 273206"/>
                <a:gd name="connsiteY3" fmla="*/ 43944 h 45723"/>
                <a:gd name="connsiteX4" fmla="*/ 264598 w 273206"/>
                <a:gd name="connsiteY4" fmla="*/ 45243 h 45723"/>
                <a:gd name="connsiteX5" fmla="*/ 206465 w 273206"/>
                <a:gd name="connsiteY5" fmla="*/ 45243 h 45723"/>
                <a:gd name="connsiteX6" fmla="*/ 181225 w 273206"/>
                <a:gd name="connsiteY6" fmla="*/ 42311 h 45723"/>
                <a:gd name="connsiteX7" fmla="*/ 138418 w 273206"/>
                <a:gd name="connsiteY7" fmla="*/ 41741 h 45723"/>
                <a:gd name="connsiteX8" fmla="*/ 68128 w 273206"/>
                <a:gd name="connsiteY8" fmla="*/ 39518 h 45723"/>
                <a:gd name="connsiteX9" fmla="*/ 33681 w 273206"/>
                <a:gd name="connsiteY9" fmla="*/ 30783 h 45723"/>
                <a:gd name="connsiteX10" fmla="*/ 376 w 273206"/>
                <a:gd name="connsiteY10" fmla="*/ 5209 h 45723"/>
                <a:gd name="connsiteX11" fmla="*/ -1454 w 273206"/>
                <a:gd name="connsiteY11" fmla="*/ 94 h 45723"/>
                <a:gd name="connsiteX12" fmla="*/ 238 w 273206"/>
                <a:gd name="connsiteY12" fmla="*/ -24 h 45723"/>
                <a:gd name="connsiteX13" fmla="*/ 356 w 273206"/>
                <a:gd name="connsiteY13" fmla="*/ 94 h 45723"/>
                <a:gd name="connsiteX14" fmla="*/ 18809 w 273206"/>
                <a:gd name="connsiteY14" fmla="*/ 16304 h 45723"/>
                <a:gd name="connsiteX15" fmla="*/ 49931 w 273206"/>
                <a:gd name="connsiteY15" fmla="*/ 33774 h 45723"/>
                <a:gd name="connsiteX16" fmla="*/ 86227 w 273206"/>
                <a:gd name="connsiteY16" fmla="*/ 39498 h 45723"/>
                <a:gd name="connsiteX17" fmla="*/ 89925 w 273206"/>
                <a:gd name="connsiteY17" fmla="*/ 38436 h 45723"/>
                <a:gd name="connsiteX18" fmla="*/ 135428 w 273206"/>
                <a:gd name="connsiteY18" fmla="*/ 38043 h 45723"/>
                <a:gd name="connsiteX19" fmla="*/ 141998 w 273206"/>
                <a:gd name="connsiteY19" fmla="*/ 37452 h 45723"/>
                <a:gd name="connsiteX20" fmla="*/ 174675 w 273206"/>
                <a:gd name="connsiteY20" fmla="*/ 37452 h 45723"/>
                <a:gd name="connsiteX21" fmla="*/ 177055 w 273206"/>
                <a:gd name="connsiteY21" fmla="*/ 37826 h 45723"/>
                <a:gd name="connsiteX22" fmla="*/ 189114 w 273206"/>
                <a:gd name="connsiteY22" fmla="*/ 39321 h 45723"/>
                <a:gd name="connsiteX23" fmla="*/ 191180 w 273206"/>
                <a:gd name="connsiteY23" fmla="*/ 39794 h 45723"/>
                <a:gd name="connsiteX24" fmla="*/ 196177 w 273206"/>
                <a:gd name="connsiteY24" fmla="*/ 40718 h 45723"/>
                <a:gd name="connsiteX25" fmla="*/ 199855 w 273206"/>
                <a:gd name="connsiteY25" fmla="*/ 42390 h 4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3206" h="45723">
                  <a:moveTo>
                    <a:pt x="199855" y="42390"/>
                  </a:moveTo>
                  <a:cubicBezTo>
                    <a:pt x="202334" y="44574"/>
                    <a:pt x="205364" y="43689"/>
                    <a:pt x="208157" y="43708"/>
                  </a:cubicBezTo>
                  <a:cubicBezTo>
                    <a:pt x="226905" y="43708"/>
                    <a:pt x="245653" y="43708"/>
                    <a:pt x="264421" y="43708"/>
                  </a:cubicBezTo>
                  <a:cubicBezTo>
                    <a:pt x="266821" y="43708"/>
                    <a:pt x="269221" y="43866"/>
                    <a:pt x="271601" y="43944"/>
                  </a:cubicBezTo>
                  <a:cubicBezTo>
                    <a:pt x="269477" y="45498"/>
                    <a:pt x="266978" y="45223"/>
                    <a:pt x="264598" y="45243"/>
                  </a:cubicBezTo>
                  <a:cubicBezTo>
                    <a:pt x="245220" y="45243"/>
                    <a:pt x="225843" y="45617"/>
                    <a:pt x="206465" y="45243"/>
                  </a:cubicBezTo>
                  <a:cubicBezTo>
                    <a:pt x="198045" y="45066"/>
                    <a:pt x="189645" y="43276"/>
                    <a:pt x="181225" y="42311"/>
                  </a:cubicBezTo>
                  <a:cubicBezTo>
                    <a:pt x="167002" y="40915"/>
                    <a:pt x="152680" y="40718"/>
                    <a:pt x="138418" y="41741"/>
                  </a:cubicBezTo>
                  <a:cubicBezTo>
                    <a:pt x="114929" y="42980"/>
                    <a:pt x="91420" y="43708"/>
                    <a:pt x="68128" y="39518"/>
                  </a:cubicBezTo>
                  <a:cubicBezTo>
                    <a:pt x="56383" y="37767"/>
                    <a:pt x="44836" y="34836"/>
                    <a:pt x="33681" y="30783"/>
                  </a:cubicBezTo>
                  <a:cubicBezTo>
                    <a:pt x="20835" y="24508"/>
                    <a:pt x="10389" y="15045"/>
                    <a:pt x="376" y="5209"/>
                  </a:cubicBezTo>
                  <a:cubicBezTo>
                    <a:pt x="-1218" y="4048"/>
                    <a:pt x="-1946" y="2022"/>
                    <a:pt x="-1454" y="94"/>
                  </a:cubicBezTo>
                  <a:cubicBezTo>
                    <a:pt x="-1021" y="-398"/>
                    <a:pt x="-254" y="-457"/>
                    <a:pt x="238" y="-24"/>
                  </a:cubicBezTo>
                  <a:cubicBezTo>
                    <a:pt x="277" y="15"/>
                    <a:pt x="317" y="55"/>
                    <a:pt x="356" y="94"/>
                  </a:cubicBezTo>
                  <a:cubicBezTo>
                    <a:pt x="6455" y="5563"/>
                    <a:pt x="12710" y="10835"/>
                    <a:pt x="18809" y="16304"/>
                  </a:cubicBezTo>
                  <a:cubicBezTo>
                    <a:pt x="27799" y="24350"/>
                    <a:pt x="37498" y="31393"/>
                    <a:pt x="49931" y="33774"/>
                  </a:cubicBezTo>
                  <a:cubicBezTo>
                    <a:pt x="61971" y="36056"/>
                    <a:pt x="73735" y="40069"/>
                    <a:pt x="86227" y="39498"/>
                  </a:cubicBezTo>
                  <a:cubicBezTo>
                    <a:pt x="87269" y="38672"/>
                    <a:pt x="88607" y="38279"/>
                    <a:pt x="89925" y="38436"/>
                  </a:cubicBezTo>
                  <a:cubicBezTo>
                    <a:pt x="105093" y="38967"/>
                    <a:pt x="120280" y="39636"/>
                    <a:pt x="135428" y="38043"/>
                  </a:cubicBezTo>
                  <a:cubicBezTo>
                    <a:pt x="137592" y="37590"/>
                    <a:pt x="139795" y="37374"/>
                    <a:pt x="141998" y="37452"/>
                  </a:cubicBezTo>
                  <a:cubicBezTo>
                    <a:pt x="152897" y="37452"/>
                    <a:pt x="163796" y="37236"/>
                    <a:pt x="174675" y="37452"/>
                  </a:cubicBezTo>
                  <a:cubicBezTo>
                    <a:pt x="175481" y="37531"/>
                    <a:pt x="176268" y="37649"/>
                    <a:pt x="177055" y="37826"/>
                  </a:cubicBezTo>
                  <a:cubicBezTo>
                    <a:pt x="180989" y="39400"/>
                    <a:pt x="185101" y="38830"/>
                    <a:pt x="189114" y="39321"/>
                  </a:cubicBezTo>
                  <a:cubicBezTo>
                    <a:pt x="189822" y="39420"/>
                    <a:pt x="190511" y="39577"/>
                    <a:pt x="191180" y="39794"/>
                  </a:cubicBezTo>
                  <a:cubicBezTo>
                    <a:pt x="192793" y="40325"/>
                    <a:pt x="194485" y="40620"/>
                    <a:pt x="196177" y="40718"/>
                  </a:cubicBezTo>
                  <a:cubicBezTo>
                    <a:pt x="197593" y="40738"/>
                    <a:pt x="198931" y="41328"/>
                    <a:pt x="199855" y="42390"/>
                  </a:cubicBezTo>
                  <a:close/>
                </a:path>
              </a:pathLst>
            </a:custGeom>
            <a:solidFill>
              <a:srgbClr val="1B1B1B"/>
            </a:solidFill>
            <a:ln w="1956" cap="flat">
              <a:noFill/>
              <a:prstDash val="solid"/>
              <a:miter/>
            </a:ln>
          </p:spPr>
          <p:txBody>
            <a:bodyPr rtlCol="0" anchor="ctr"/>
            <a:lstStyle/>
            <a:p>
              <a:endParaRPr lang="es-CO"/>
            </a:p>
          </p:txBody>
        </p:sp>
        <p:sp>
          <p:nvSpPr>
            <p:cNvPr id="842" name="Freeform: Shape 841">
              <a:extLst>
                <a:ext uri="{FF2B5EF4-FFF2-40B4-BE49-F238E27FC236}">
                  <a16:creationId xmlns:a16="http://schemas.microsoft.com/office/drawing/2014/main" id="{B6632F9D-7E5C-EE45-007E-A01CACDD1099}"/>
                </a:ext>
              </a:extLst>
            </p:cNvPr>
            <p:cNvSpPr/>
            <p:nvPr/>
          </p:nvSpPr>
          <p:spPr>
            <a:xfrm>
              <a:off x="12986524" y="1539659"/>
              <a:ext cx="17685" cy="167049"/>
            </a:xfrm>
            <a:custGeom>
              <a:avLst/>
              <a:gdLst>
                <a:gd name="connsiteX0" fmla="*/ 1168 w 17685"/>
                <a:gd name="connsiteY0" fmla="*/ 47028 h 167049"/>
                <a:gd name="connsiteX1" fmla="*/ 1168 w 17685"/>
                <a:gd name="connsiteY1" fmla="*/ 45611 h 167049"/>
                <a:gd name="connsiteX2" fmla="*/ 500 w 17685"/>
                <a:gd name="connsiteY2" fmla="*/ 36463 h 167049"/>
                <a:gd name="connsiteX3" fmla="*/ -228 w 17685"/>
                <a:gd name="connsiteY3" fmla="*/ 31014 h 167049"/>
                <a:gd name="connsiteX4" fmla="*/ -228 w 17685"/>
                <a:gd name="connsiteY4" fmla="*/ 31014 h 167049"/>
                <a:gd name="connsiteX5" fmla="*/ -917 w 17685"/>
                <a:gd name="connsiteY5" fmla="*/ 20332 h 167049"/>
                <a:gd name="connsiteX6" fmla="*/ -1606 w 17685"/>
                <a:gd name="connsiteY6" fmla="*/ 13486 h 167049"/>
                <a:gd name="connsiteX7" fmla="*/ -1606 w 17685"/>
                <a:gd name="connsiteY7" fmla="*/ 6227 h 167049"/>
                <a:gd name="connsiteX8" fmla="*/ -819 w 17685"/>
                <a:gd name="connsiteY8" fmla="*/ 3256 h 167049"/>
                <a:gd name="connsiteX9" fmla="*/ -130 w 17685"/>
                <a:gd name="connsiteY9" fmla="*/ 1859 h 167049"/>
                <a:gd name="connsiteX10" fmla="*/ -130 w 17685"/>
                <a:gd name="connsiteY10" fmla="*/ 1859 h 167049"/>
                <a:gd name="connsiteX11" fmla="*/ 1326 w 17685"/>
                <a:gd name="connsiteY11" fmla="*/ 1132 h 167049"/>
                <a:gd name="connsiteX12" fmla="*/ 2742 w 17685"/>
                <a:gd name="connsiteY12" fmla="*/ 364 h 167049"/>
                <a:gd name="connsiteX13" fmla="*/ 2742 w 17685"/>
                <a:gd name="connsiteY13" fmla="*/ 364 h 167049"/>
                <a:gd name="connsiteX14" fmla="*/ 7267 w 17685"/>
                <a:gd name="connsiteY14" fmla="*/ 207 h 167049"/>
                <a:gd name="connsiteX15" fmla="*/ 16080 w 17685"/>
                <a:gd name="connsiteY15" fmla="*/ 541 h 167049"/>
                <a:gd name="connsiteX16" fmla="*/ 6244 w 17685"/>
                <a:gd name="connsiteY16" fmla="*/ 2509 h 167049"/>
                <a:gd name="connsiteX17" fmla="*/ 1286 w 17685"/>
                <a:gd name="connsiteY17" fmla="*/ 8528 h 167049"/>
                <a:gd name="connsiteX18" fmla="*/ 2054 w 17685"/>
                <a:gd name="connsiteY18" fmla="*/ 20135 h 167049"/>
                <a:gd name="connsiteX19" fmla="*/ 9175 w 17685"/>
                <a:gd name="connsiteY19" fmla="*/ 117318 h 167049"/>
                <a:gd name="connsiteX20" fmla="*/ 4572 w 17685"/>
                <a:gd name="connsiteY20" fmla="*/ 162800 h 167049"/>
                <a:gd name="connsiteX21" fmla="*/ 3018 w 17685"/>
                <a:gd name="connsiteY21" fmla="*/ 166735 h 167049"/>
                <a:gd name="connsiteX22" fmla="*/ 3273 w 17685"/>
                <a:gd name="connsiteY22" fmla="*/ 160283 h 167049"/>
                <a:gd name="connsiteX23" fmla="*/ 5831 w 17685"/>
                <a:gd name="connsiteY23" fmla="*/ 135751 h 167049"/>
                <a:gd name="connsiteX24" fmla="*/ 4139 w 17685"/>
                <a:gd name="connsiteY24" fmla="*/ 73232 h 167049"/>
                <a:gd name="connsiteX25" fmla="*/ 2781 w 17685"/>
                <a:gd name="connsiteY25" fmla="*/ 60247 h 167049"/>
                <a:gd name="connsiteX26" fmla="*/ 1168 w 17685"/>
                <a:gd name="connsiteY26" fmla="*/ 47028 h 167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685" h="167049">
                  <a:moveTo>
                    <a:pt x="1168" y="47028"/>
                  </a:moveTo>
                  <a:cubicBezTo>
                    <a:pt x="1168" y="46555"/>
                    <a:pt x="1168" y="46083"/>
                    <a:pt x="1168" y="45611"/>
                  </a:cubicBezTo>
                  <a:cubicBezTo>
                    <a:pt x="-209" y="42641"/>
                    <a:pt x="834" y="39513"/>
                    <a:pt x="500" y="36463"/>
                  </a:cubicBezTo>
                  <a:cubicBezTo>
                    <a:pt x="264" y="34654"/>
                    <a:pt x="1090" y="32686"/>
                    <a:pt x="-228" y="31014"/>
                  </a:cubicBezTo>
                  <a:lnTo>
                    <a:pt x="-228" y="31014"/>
                  </a:lnTo>
                  <a:cubicBezTo>
                    <a:pt x="-1665" y="27532"/>
                    <a:pt x="-582" y="23873"/>
                    <a:pt x="-917" y="20332"/>
                  </a:cubicBezTo>
                  <a:cubicBezTo>
                    <a:pt x="-1192" y="18050"/>
                    <a:pt x="-248" y="15650"/>
                    <a:pt x="-1606" y="13486"/>
                  </a:cubicBezTo>
                  <a:lnTo>
                    <a:pt x="-1606" y="6227"/>
                  </a:lnTo>
                  <a:cubicBezTo>
                    <a:pt x="-701" y="5400"/>
                    <a:pt x="-897" y="4259"/>
                    <a:pt x="-819" y="3256"/>
                  </a:cubicBezTo>
                  <a:cubicBezTo>
                    <a:pt x="-740" y="2725"/>
                    <a:pt x="-504" y="2233"/>
                    <a:pt x="-130" y="1859"/>
                  </a:cubicBezTo>
                  <a:lnTo>
                    <a:pt x="-130" y="1859"/>
                  </a:lnTo>
                  <a:cubicBezTo>
                    <a:pt x="264" y="1486"/>
                    <a:pt x="775" y="1230"/>
                    <a:pt x="1326" y="1132"/>
                  </a:cubicBezTo>
                  <a:cubicBezTo>
                    <a:pt x="1877" y="1033"/>
                    <a:pt x="2368" y="777"/>
                    <a:pt x="2742" y="364"/>
                  </a:cubicBezTo>
                  <a:lnTo>
                    <a:pt x="2742" y="364"/>
                  </a:lnTo>
                  <a:cubicBezTo>
                    <a:pt x="4119" y="-482"/>
                    <a:pt x="5831" y="-541"/>
                    <a:pt x="7267" y="207"/>
                  </a:cubicBezTo>
                  <a:cubicBezTo>
                    <a:pt x="10198" y="404"/>
                    <a:pt x="13169" y="-521"/>
                    <a:pt x="16080" y="541"/>
                  </a:cubicBezTo>
                  <a:cubicBezTo>
                    <a:pt x="12933" y="2017"/>
                    <a:pt x="9431" y="1761"/>
                    <a:pt x="6244" y="2509"/>
                  </a:cubicBezTo>
                  <a:cubicBezTo>
                    <a:pt x="3057" y="3256"/>
                    <a:pt x="1129" y="5105"/>
                    <a:pt x="1286" y="8528"/>
                  </a:cubicBezTo>
                  <a:cubicBezTo>
                    <a:pt x="1464" y="12463"/>
                    <a:pt x="1739" y="16279"/>
                    <a:pt x="2054" y="20135"/>
                  </a:cubicBezTo>
                  <a:cubicBezTo>
                    <a:pt x="4808" y="52497"/>
                    <a:pt x="8782" y="84760"/>
                    <a:pt x="9175" y="117318"/>
                  </a:cubicBezTo>
                  <a:cubicBezTo>
                    <a:pt x="9254" y="132603"/>
                    <a:pt x="7700" y="147849"/>
                    <a:pt x="4572" y="162800"/>
                  </a:cubicBezTo>
                  <a:cubicBezTo>
                    <a:pt x="4296" y="164197"/>
                    <a:pt x="4296" y="165732"/>
                    <a:pt x="3018" y="166735"/>
                  </a:cubicBezTo>
                  <a:cubicBezTo>
                    <a:pt x="2486" y="164610"/>
                    <a:pt x="2565" y="162368"/>
                    <a:pt x="3273" y="160283"/>
                  </a:cubicBezTo>
                  <a:cubicBezTo>
                    <a:pt x="4985" y="152217"/>
                    <a:pt x="5831" y="143994"/>
                    <a:pt x="5831" y="135751"/>
                  </a:cubicBezTo>
                  <a:cubicBezTo>
                    <a:pt x="5988" y="114878"/>
                    <a:pt x="5831" y="94045"/>
                    <a:pt x="4139" y="73232"/>
                  </a:cubicBezTo>
                  <a:cubicBezTo>
                    <a:pt x="3765" y="68884"/>
                    <a:pt x="2486" y="64654"/>
                    <a:pt x="2781" y="60247"/>
                  </a:cubicBezTo>
                  <a:cubicBezTo>
                    <a:pt x="794" y="55959"/>
                    <a:pt x="3037" y="51297"/>
                    <a:pt x="1168" y="47028"/>
                  </a:cubicBezTo>
                  <a:close/>
                </a:path>
              </a:pathLst>
            </a:custGeom>
            <a:solidFill>
              <a:srgbClr val="454545"/>
            </a:solidFill>
            <a:ln w="1956" cap="flat">
              <a:noFill/>
              <a:prstDash val="solid"/>
              <a:miter/>
            </a:ln>
          </p:spPr>
          <p:txBody>
            <a:bodyPr rtlCol="0" anchor="ctr"/>
            <a:lstStyle/>
            <a:p>
              <a:endParaRPr lang="es-CO"/>
            </a:p>
          </p:txBody>
        </p:sp>
        <p:sp>
          <p:nvSpPr>
            <p:cNvPr id="843" name="Freeform: Shape 842">
              <a:extLst>
                <a:ext uri="{FF2B5EF4-FFF2-40B4-BE49-F238E27FC236}">
                  <a16:creationId xmlns:a16="http://schemas.microsoft.com/office/drawing/2014/main" id="{2214F2ED-F965-89E8-64C4-65994B48F106}"/>
                </a:ext>
              </a:extLst>
            </p:cNvPr>
            <p:cNvSpPr/>
            <p:nvPr/>
          </p:nvSpPr>
          <p:spPr>
            <a:xfrm>
              <a:off x="13090994" y="1750303"/>
              <a:ext cx="61349" cy="64112"/>
            </a:xfrm>
            <a:custGeom>
              <a:avLst/>
              <a:gdLst>
                <a:gd name="connsiteX0" fmla="*/ 24550 w 61349"/>
                <a:gd name="connsiteY0" fmla="*/ 33266 h 64112"/>
                <a:gd name="connsiteX1" fmla="*/ 55809 w 61349"/>
                <a:gd name="connsiteY1" fmla="*/ 60808 h 64112"/>
                <a:gd name="connsiteX2" fmla="*/ 59744 w 61349"/>
                <a:gd name="connsiteY2" fmla="*/ 63798 h 64112"/>
                <a:gd name="connsiteX3" fmla="*/ 42885 w 61349"/>
                <a:gd name="connsiteY3" fmla="*/ 54572 h 64112"/>
                <a:gd name="connsiteX4" fmla="*/ 1926 w 61349"/>
                <a:gd name="connsiteY4" fmla="*/ 9679 h 64112"/>
                <a:gd name="connsiteX5" fmla="*/ -1418 w 61349"/>
                <a:gd name="connsiteY5" fmla="*/ -315 h 64112"/>
                <a:gd name="connsiteX6" fmla="*/ 8241 w 61349"/>
                <a:gd name="connsiteY6" fmla="*/ 12119 h 64112"/>
                <a:gd name="connsiteX7" fmla="*/ 16641 w 61349"/>
                <a:gd name="connsiteY7" fmla="*/ 22899 h 64112"/>
                <a:gd name="connsiteX8" fmla="*/ 17802 w 61349"/>
                <a:gd name="connsiteY8" fmla="*/ 24453 h 64112"/>
                <a:gd name="connsiteX9" fmla="*/ 18451 w 61349"/>
                <a:gd name="connsiteY9" fmla="*/ 25161 h 64112"/>
                <a:gd name="connsiteX10" fmla="*/ 19730 w 61349"/>
                <a:gd name="connsiteY10" fmla="*/ 26519 h 64112"/>
                <a:gd name="connsiteX11" fmla="*/ 24550 w 61349"/>
                <a:gd name="connsiteY11" fmla="*/ 33266 h 64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349" h="64112">
                  <a:moveTo>
                    <a:pt x="24550" y="33266"/>
                  </a:moveTo>
                  <a:cubicBezTo>
                    <a:pt x="32970" y="44716"/>
                    <a:pt x="44419" y="52722"/>
                    <a:pt x="55809" y="60808"/>
                  </a:cubicBezTo>
                  <a:cubicBezTo>
                    <a:pt x="57167" y="61772"/>
                    <a:pt x="58937" y="62165"/>
                    <a:pt x="59744" y="63798"/>
                  </a:cubicBezTo>
                  <a:cubicBezTo>
                    <a:pt x="52701" y="63346"/>
                    <a:pt x="47940" y="58408"/>
                    <a:pt x="42885" y="54572"/>
                  </a:cubicBezTo>
                  <a:cubicBezTo>
                    <a:pt x="26458" y="42198"/>
                    <a:pt x="13671" y="26381"/>
                    <a:pt x="1926" y="9679"/>
                  </a:cubicBezTo>
                  <a:cubicBezTo>
                    <a:pt x="-198" y="6669"/>
                    <a:pt x="-2244" y="3777"/>
                    <a:pt x="-1418" y="-315"/>
                  </a:cubicBezTo>
                  <a:cubicBezTo>
                    <a:pt x="3657" y="2361"/>
                    <a:pt x="4818" y="8105"/>
                    <a:pt x="8241" y="12119"/>
                  </a:cubicBezTo>
                  <a:cubicBezTo>
                    <a:pt x="11212" y="15542"/>
                    <a:pt x="13513" y="19555"/>
                    <a:pt x="16641" y="22899"/>
                  </a:cubicBezTo>
                  <a:lnTo>
                    <a:pt x="17802" y="24453"/>
                  </a:lnTo>
                  <a:lnTo>
                    <a:pt x="18451" y="25161"/>
                  </a:lnTo>
                  <a:cubicBezTo>
                    <a:pt x="18865" y="25614"/>
                    <a:pt x="19297" y="26086"/>
                    <a:pt x="19730" y="26519"/>
                  </a:cubicBezTo>
                  <a:cubicBezTo>
                    <a:pt x="21461" y="28702"/>
                    <a:pt x="23547" y="30532"/>
                    <a:pt x="24550" y="33266"/>
                  </a:cubicBezTo>
                  <a:close/>
                </a:path>
              </a:pathLst>
            </a:custGeom>
            <a:solidFill>
              <a:srgbClr val="C3C3C3"/>
            </a:solidFill>
            <a:ln w="1956" cap="flat">
              <a:noFill/>
              <a:prstDash val="solid"/>
              <a:miter/>
            </a:ln>
          </p:spPr>
          <p:txBody>
            <a:bodyPr rtlCol="0" anchor="ctr"/>
            <a:lstStyle/>
            <a:p>
              <a:endParaRPr lang="es-CO"/>
            </a:p>
          </p:txBody>
        </p:sp>
        <p:sp>
          <p:nvSpPr>
            <p:cNvPr id="844" name="Freeform: Shape 843">
              <a:extLst>
                <a:ext uri="{FF2B5EF4-FFF2-40B4-BE49-F238E27FC236}">
                  <a16:creationId xmlns:a16="http://schemas.microsoft.com/office/drawing/2014/main" id="{37943BEF-39CE-50AD-F907-47FABA0191C6}"/>
                </a:ext>
              </a:extLst>
            </p:cNvPr>
            <p:cNvSpPr/>
            <p:nvPr/>
          </p:nvSpPr>
          <p:spPr>
            <a:xfrm>
              <a:off x="13090985" y="1747411"/>
              <a:ext cx="27875" cy="36472"/>
            </a:xfrm>
            <a:custGeom>
              <a:avLst/>
              <a:gdLst>
                <a:gd name="connsiteX0" fmla="*/ 16257 w 27875"/>
                <a:gd name="connsiteY0" fmla="*/ 27227 h 36472"/>
                <a:gd name="connsiteX1" fmla="*/ -1448 w 27875"/>
                <a:gd name="connsiteY1" fmla="*/ 2577 h 36472"/>
                <a:gd name="connsiteX2" fmla="*/ -1606 w 27875"/>
                <a:gd name="connsiteY2" fmla="*/ -315 h 36472"/>
                <a:gd name="connsiteX3" fmla="*/ 696 w 27875"/>
                <a:gd name="connsiteY3" fmla="*/ 1259 h 36472"/>
                <a:gd name="connsiteX4" fmla="*/ 26270 w 27875"/>
                <a:gd name="connsiteY4" fmla="*/ 35961 h 36472"/>
                <a:gd name="connsiteX5" fmla="*/ 24303 w 27875"/>
                <a:gd name="connsiteY5" fmla="*/ 36158 h 36472"/>
                <a:gd name="connsiteX6" fmla="*/ 18677 w 27875"/>
                <a:gd name="connsiteY6" fmla="*/ 30374 h 36472"/>
                <a:gd name="connsiteX7" fmla="*/ 17300 w 27875"/>
                <a:gd name="connsiteY7" fmla="*/ 28781 h 36472"/>
                <a:gd name="connsiteX8" fmla="*/ 17300 w 27875"/>
                <a:gd name="connsiteY8" fmla="*/ 28781 h 36472"/>
                <a:gd name="connsiteX9" fmla="*/ 16257 w 27875"/>
                <a:gd name="connsiteY9" fmla="*/ 27227 h 36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875" h="36472">
                  <a:moveTo>
                    <a:pt x="16257" y="27227"/>
                  </a:moveTo>
                  <a:cubicBezTo>
                    <a:pt x="9687" y="19515"/>
                    <a:pt x="3765" y="11253"/>
                    <a:pt x="-1448" y="2577"/>
                  </a:cubicBezTo>
                  <a:cubicBezTo>
                    <a:pt x="-1448" y="1613"/>
                    <a:pt x="-1566" y="610"/>
                    <a:pt x="-1606" y="-315"/>
                  </a:cubicBezTo>
                  <a:cubicBezTo>
                    <a:pt x="-838" y="197"/>
                    <a:pt x="263" y="531"/>
                    <a:pt x="696" y="1259"/>
                  </a:cubicBezTo>
                  <a:cubicBezTo>
                    <a:pt x="7956" y="13791"/>
                    <a:pt x="17654" y="24512"/>
                    <a:pt x="26270" y="35961"/>
                  </a:cubicBezTo>
                  <a:lnTo>
                    <a:pt x="24303" y="36158"/>
                  </a:lnTo>
                  <a:cubicBezTo>
                    <a:pt x="22021" y="34663"/>
                    <a:pt x="20093" y="32696"/>
                    <a:pt x="18677" y="30374"/>
                  </a:cubicBezTo>
                  <a:cubicBezTo>
                    <a:pt x="18362" y="29725"/>
                    <a:pt x="17890" y="29174"/>
                    <a:pt x="17300" y="28781"/>
                  </a:cubicBezTo>
                  <a:lnTo>
                    <a:pt x="17300" y="28781"/>
                  </a:lnTo>
                  <a:cubicBezTo>
                    <a:pt x="17162" y="28250"/>
                    <a:pt x="16690" y="27758"/>
                    <a:pt x="16257" y="27227"/>
                  </a:cubicBezTo>
                  <a:close/>
                </a:path>
              </a:pathLst>
            </a:custGeom>
            <a:solidFill>
              <a:srgbClr val="191919"/>
            </a:solidFill>
            <a:ln w="1956" cap="flat">
              <a:noFill/>
              <a:prstDash val="solid"/>
              <a:miter/>
            </a:ln>
          </p:spPr>
          <p:txBody>
            <a:bodyPr rtlCol="0" anchor="ctr"/>
            <a:lstStyle/>
            <a:p>
              <a:endParaRPr lang="es-CO"/>
            </a:p>
          </p:txBody>
        </p:sp>
        <p:sp>
          <p:nvSpPr>
            <p:cNvPr id="845" name="Freeform: Shape 844">
              <a:extLst>
                <a:ext uri="{FF2B5EF4-FFF2-40B4-BE49-F238E27FC236}">
                  <a16:creationId xmlns:a16="http://schemas.microsoft.com/office/drawing/2014/main" id="{2C4A3E11-A426-81AF-F9E2-10B14CC50A85}"/>
                </a:ext>
              </a:extLst>
            </p:cNvPr>
            <p:cNvSpPr/>
            <p:nvPr/>
          </p:nvSpPr>
          <p:spPr>
            <a:xfrm>
              <a:off x="12418538" y="1710033"/>
              <a:ext cx="2380" cy="3857"/>
            </a:xfrm>
            <a:custGeom>
              <a:avLst/>
              <a:gdLst>
                <a:gd name="connsiteX0" fmla="*/ 775 w 2380"/>
                <a:gd name="connsiteY0" fmla="*/ 2125 h 3857"/>
                <a:gd name="connsiteX1" fmla="*/ -91 w 2380"/>
                <a:gd name="connsiteY1" fmla="*/ 3502 h 3857"/>
                <a:gd name="connsiteX2" fmla="*/ -1586 w 2380"/>
                <a:gd name="connsiteY2" fmla="*/ 669 h 3857"/>
                <a:gd name="connsiteX3" fmla="*/ -858 w 2380"/>
                <a:gd name="connsiteY3" fmla="*/ -314 h 3857"/>
                <a:gd name="connsiteX4" fmla="*/ 775 w 2380"/>
                <a:gd name="connsiteY4" fmla="*/ 2125 h 3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0" h="3857">
                  <a:moveTo>
                    <a:pt x="775" y="2125"/>
                  </a:moveTo>
                  <a:cubicBezTo>
                    <a:pt x="775" y="2755"/>
                    <a:pt x="657" y="3758"/>
                    <a:pt x="-91" y="3502"/>
                  </a:cubicBezTo>
                  <a:cubicBezTo>
                    <a:pt x="-1133" y="2971"/>
                    <a:pt x="-1724" y="1830"/>
                    <a:pt x="-1586" y="669"/>
                  </a:cubicBezTo>
                  <a:cubicBezTo>
                    <a:pt x="-1586" y="335"/>
                    <a:pt x="-1094" y="-334"/>
                    <a:pt x="-858" y="-314"/>
                  </a:cubicBezTo>
                  <a:cubicBezTo>
                    <a:pt x="736" y="-255"/>
                    <a:pt x="677" y="1023"/>
                    <a:pt x="775" y="2125"/>
                  </a:cubicBezTo>
                  <a:close/>
                </a:path>
              </a:pathLst>
            </a:custGeom>
            <a:solidFill>
              <a:srgbClr val="E8E8E8"/>
            </a:solidFill>
            <a:ln w="1956" cap="flat">
              <a:noFill/>
              <a:prstDash val="solid"/>
              <a:miter/>
            </a:ln>
          </p:spPr>
          <p:txBody>
            <a:bodyPr rtlCol="0" anchor="ctr"/>
            <a:lstStyle/>
            <a:p>
              <a:endParaRPr lang="es-CO"/>
            </a:p>
          </p:txBody>
        </p:sp>
        <p:sp>
          <p:nvSpPr>
            <p:cNvPr id="846" name="Freeform: Shape 845">
              <a:extLst>
                <a:ext uri="{FF2B5EF4-FFF2-40B4-BE49-F238E27FC236}">
                  <a16:creationId xmlns:a16="http://schemas.microsoft.com/office/drawing/2014/main" id="{F9EFE5DC-624C-001F-661E-7608391BAC62}"/>
                </a:ext>
              </a:extLst>
            </p:cNvPr>
            <p:cNvSpPr/>
            <p:nvPr/>
          </p:nvSpPr>
          <p:spPr>
            <a:xfrm>
              <a:off x="13479131" y="151279"/>
              <a:ext cx="4674" cy="5901"/>
            </a:xfrm>
            <a:custGeom>
              <a:avLst/>
              <a:gdLst>
                <a:gd name="connsiteX0" fmla="*/ 3069 w 4674"/>
                <a:gd name="connsiteY0" fmla="*/ 5587 h 5901"/>
                <a:gd name="connsiteX1" fmla="*/ -1573 w 4674"/>
                <a:gd name="connsiteY1" fmla="*/ -315 h 5901"/>
                <a:gd name="connsiteX2" fmla="*/ 3069 w 4674"/>
                <a:gd name="connsiteY2" fmla="*/ 5587 h 5901"/>
              </a:gdLst>
              <a:ahLst/>
              <a:cxnLst>
                <a:cxn ang="0">
                  <a:pos x="connsiteX0" y="connsiteY0"/>
                </a:cxn>
                <a:cxn ang="0">
                  <a:pos x="connsiteX1" y="connsiteY1"/>
                </a:cxn>
                <a:cxn ang="0">
                  <a:pos x="connsiteX2" y="connsiteY2"/>
                </a:cxn>
              </a:cxnLst>
              <a:rect l="l" t="t" r="r" b="b"/>
              <a:pathLst>
                <a:path w="4674" h="5901">
                  <a:moveTo>
                    <a:pt x="3069" y="5587"/>
                  </a:moveTo>
                  <a:cubicBezTo>
                    <a:pt x="118" y="4682"/>
                    <a:pt x="-1888" y="3049"/>
                    <a:pt x="-1573" y="-315"/>
                  </a:cubicBezTo>
                  <a:cubicBezTo>
                    <a:pt x="532" y="1139"/>
                    <a:pt x="2145" y="3195"/>
                    <a:pt x="3069" y="5587"/>
                  </a:cubicBezTo>
                  <a:close/>
                </a:path>
              </a:pathLst>
            </a:custGeom>
            <a:solidFill>
              <a:srgbClr val="020202"/>
            </a:solidFill>
            <a:ln w="1956" cap="flat">
              <a:noFill/>
              <a:prstDash val="solid"/>
              <a:miter/>
            </a:ln>
          </p:spPr>
          <p:txBody>
            <a:bodyPr rtlCol="0" anchor="ctr"/>
            <a:lstStyle/>
            <a:p>
              <a:endParaRPr lang="es-CO"/>
            </a:p>
          </p:txBody>
        </p:sp>
        <p:sp>
          <p:nvSpPr>
            <p:cNvPr id="847" name="Freeform: Shape 846">
              <a:extLst>
                <a:ext uri="{FF2B5EF4-FFF2-40B4-BE49-F238E27FC236}">
                  <a16:creationId xmlns:a16="http://schemas.microsoft.com/office/drawing/2014/main" id="{57E9B13A-89EA-CF46-31E1-03753450F7DD}"/>
                </a:ext>
              </a:extLst>
            </p:cNvPr>
            <p:cNvSpPr/>
            <p:nvPr/>
          </p:nvSpPr>
          <p:spPr>
            <a:xfrm>
              <a:off x="12602049" y="37831"/>
              <a:ext cx="887237" cy="1246666"/>
            </a:xfrm>
            <a:custGeom>
              <a:avLst/>
              <a:gdLst>
                <a:gd name="connsiteX0" fmla="*/ 187265 w 887237"/>
                <a:gd name="connsiteY0" fmla="*/ 302481 h 1246666"/>
                <a:gd name="connsiteX1" fmla="*/ 178963 w 887237"/>
                <a:gd name="connsiteY1" fmla="*/ 339859 h 1246666"/>
                <a:gd name="connsiteX2" fmla="*/ 178648 w 887237"/>
                <a:gd name="connsiteY2" fmla="*/ 360240 h 1246666"/>
                <a:gd name="connsiteX3" fmla="*/ 176425 w 887237"/>
                <a:gd name="connsiteY3" fmla="*/ 415520 h 1246666"/>
                <a:gd name="connsiteX4" fmla="*/ 176307 w 887237"/>
                <a:gd name="connsiteY4" fmla="*/ 475934 h 1246666"/>
                <a:gd name="connsiteX5" fmla="*/ 176563 w 887237"/>
                <a:gd name="connsiteY5" fmla="*/ 502118 h 1246666"/>
                <a:gd name="connsiteX6" fmla="*/ 185868 w 887237"/>
                <a:gd name="connsiteY6" fmla="*/ 570519 h 1246666"/>
                <a:gd name="connsiteX7" fmla="*/ 216715 w 887237"/>
                <a:gd name="connsiteY7" fmla="*/ 651866 h 1246666"/>
                <a:gd name="connsiteX8" fmla="*/ 260407 w 887237"/>
                <a:gd name="connsiteY8" fmla="*/ 719736 h 1246666"/>
                <a:gd name="connsiteX9" fmla="*/ 290506 w 887237"/>
                <a:gd name="connsiteY9" fmla="*/ 755304 h 1246666"/>
                <a:gd name="connsiteX10" fmla="*/ 312579 w 887237"/>
                <a:gd name="connsiteY10" fmla="*/ 770393 h 1246666"/>
                <a:gd name="connsiteX11" fmla="*/ 353400 w 887237"/>
                <a:gd name="connsiteY11" fmla="*/ 787842 h 1246666"/>
                <a:gd name="connsiteX12" fmla="*/ 428155 w 887237"/>
                <a:gd name="connsiteY12" fmla="*/ 812138 h 1246666"/>
                <a:gd name="connsiteX13" fmla="*/ 469822 w 887237"/>
                <a:gd name="connsiteY13" fmla="*/ 818649 h 1246666"/>
                <a:gd name="connsiteX14" fmla="*/ 576761 w 887237"/>
                <a:gd name="connsiteY14" fmla="*/ 821344 h 1246666"/>
                <a:gd name="connsiteX15" fmla="*/ 616500 w 887237"/>
                <a:gd name="connsiteY15" fmla="*/ 816761 h 1246666"/>
                <a:gd name="connsiteX16" fmla="*/ 671839 w 887237"/>
                <a:gd name="connsiteY16" fmla="*/ 808184 h 1246666"/>
                <a:gd name="connsiteX17" fmla="*/ 736758 w 887237"/>
                <a:gd name="connsiteY17" fmla="*/ 794806 h 1246666"/>
                <a:gd name="connsiteX18" fmla="*/ 792786 w 887237"/>
                <a:gd name="connsiteY18" fmla="*/ 779068 h 1246666"/>
                <a:gd name="connsiteX19" fmla="*/ 841574 w 887237"/>
                <a:gd name="connsiteY19" fmla="*/ 764491 h 1246666"/>
                <a:gd name="connsiteX20" fmla="*/ 859633 w 887237"/>
                <a:gd name="connsiteY20" fmla="*/ 759219 h 1246666"/>
                <a:gd name="connsiteX21" fmla="*/ 868309 w 887237"/>
                <a:gd name="connsiteY21" fmla="*/ 758825 h 1246666"/>
                <a:gd name="connsiteX22" fmla="*/ 884047 w 887237"/>
                <a:gd name="connsiteY22" fmla="*/ 770530 h 1246666"/>
                <a:gd name="connsiteX23" fmla="*/ 885620 w 887237"/>
                <a:gd name="connsiteY23" fmla="*/ 781232 h 1246666"/>
                <a:gd name="connsiteX24" fmla="*/ 884086 w 887237"/>
                <a:gd name="connsiteY24" fmla="*/ 820282 h 1246666"/>
                <a:gd name="connsiteX25" fmla="*/ 875745 w 887237"/>
                <a:gd name="connsiteY25" fmla="*/ 852486 h 1246666"/>
                <a:gd name="connsiteX26" fmla="*/ 854243 w 887237"/>
                <a:gd name="connsiteY26" fmla="*/ 945223 h 1246666"/>
                <a:gd name="connsiteX27" fmla="*/ 845174 w 887237"/>
                <a:gd name="connsiteY27" fmla="*/ 989446 h 1246666"/>
                <a:gd name="connsiteX28" fmla="*/ 813462 w 887237"/>
                <a:gd name="connsiteY28" fmla="*/ 1097646 h 1246666"/>
                <a:gd name="connsiteX29" fmla="*/ 802032 w 887237"/>
                <a:gd name="connsiteY29" fmla="*/ 1120387 h 1246666"/>
                <a:gd name="connsiteX30" fmla="*/ 756077 w 887237"/>
                <a:gd name="connsiteY30" fmla="*/ 1180487 h 1246666"/>
                <a:gd name="connsiteX31" fmla="*/ 734024 w 887237"/>
                <a:gd name="connsiteY31" fmla="*/ 1196933 h 1246666"/>
                <a:gd name="connsiteX32" fmla="*/ 625825 w 887237"/>
                <a:gd name="connsiteY32" fmla="*/ 1237321 h 1246666"/>
                <a:gd name="connsiteX33" fmla="*/ 566808 w 887237"/>
                <a:gd name="connsiteY33" fmla="*/ 1244993 h 1246666"/>
                <a:gd name="connsiteX34" fmla="*/ 529744 w 887237"/>
                <a:gd name="connsiteY34" fmla="*/ 1246350 h 1246666"/>
                <a:gd name="connsiteX35" fmla="*/ 469546 w 887237"/>
                <a:gd name="connsiteY35" fmla="*/ 1242416 h 1246666"/>
                <a:gd name="connsiteX36" fmla="*/ 438326 w 887237"/>
                <a:gd name="connsiteY36" fmla="*/ 1240822 h 1246666"/>
                <a:gd name="connsiteX37" fmla="*/ 351767 w 887237"/>
                <a:gd name="connsiteY37" fmla="*/ 1230986 h 1246666"/>
                <a:gd name="connsiteX38" fmla="*/ 299457 w 887237"/>
                <a:gd name="connsiteY38" fmla="*/ 1221602 h 1246666"/>
                <a:gd name="connsiteX39" fmla="*/ 222813 w 887237"/>
                <a:gd name="connsiteY39" fmla="*/ 1186683 h 1246666"/>
                <a:gd name="connsiteX40" fmla="*/ 165546 w 887237"/>
                <a:gd name="connsiteY40" fmla="*/ 1138486 h 1246666"/>
                <a:gd name="connsiteX41" fmla="*/ 107984 w 887237"/>
                <a:gd name="connsiteY41" fmla="*/ 1040123 h 1246666"/>
                <a:gd name="connsiteX42" fmla="*/ 86069 w 887237"/>
                <a:gd name="connsiteY42" fmla="*/ 957833 h 1246666"/>
                <a:gd name="connsiteX43" fmla="*/ 84102 w 887237"/>
                <a:gd name="connsiteY43" fmla="*/ 947839 h 1246666"/>
                <a:gd name="connsiteX44" fmla="*/ 77236 w 887237"/>
                <a:gd name="connsiteY44" fmla="*/ 919412 h 1246666"/>
                <a:gd name="connsiteX45" fmla="*/ 72810 w 887237"/>
                <a:gd name="connsiteY45" fmla="*/ 909753 h 1246666"/>
                <a:gd name="connsiteX46" fmla="*/ 65216 w 887237"/>
                <a:gd name="connsiteY46" fmla="*/ 885477 h 1246666"/>
                <a:gd name="connsiteX47" fmla="*/ 31773 w 887237"/>
                <a:gd name="connsiteY47" fmla="*/ 761776 h 1246666"/>
                <a:gd name="connsiteX48" fmla="*/ 13281 w 887237"/>
                <a:gd name="connsiteY48" fmla="*/ 655702 h 1246666"/>
                <a:gd name="connsiteX49" fmla="*/ 6868 w 887237"/>
                <a:gd name="connsiteY49" fmla="*/ 595641 h 1246666"/>
                <a:gd name="connsiteX50" fmla="*/ 4231 w 887237"/>
                <a:gd name="connsiteY50" fmla="*/ 531824 h 1246666"/>
                <a:gd name="connsiteX51" fmla="*/ 2913 w 887237"/>
                <a:gd name="connsiteY51" fmla="*/ 490413 h 1246666"/>
                <a:gd name="connsiteX52" fmla="*/ 1615 w 887237"/>
                <a:gd name="connsiteY52" fmla="*/ 435133 h 1246666"/>
                <a:gd name="connsiteX53" fmla="*/ -1316 w 887237"/>
                <a:gd name="connsiteY53" fmla="*/ 336239 h 1246666"/>
                <a:gd name="connsiteX54" fmla="*/ 2717 w 887237"/>
                <a:gd name="connsiteY54" fmla="*/ 244703 h 1246666"/>
                <a:gd name="connsiteX55" fmla="*/ 5431 w 887237"/>
                <a:gd name="connsiteY55" fmla="*/ 206243 h 1246666"/>
                <a:gd name="connsiteX56" fmla="*/ 16802 w 887237"/>
                <a:gd name="connsiteY56" fmla="*/ 159894 h 1246666"/>
                <a:gd name="connsiteX57" fmla="*/ 32993 w 887237"/>
                <a:gd name="connsiteY57" fmla="*/ 129913 h 1246666"/>
                <a:gd name="connsiteX58" fmla="*/ 92325 w 887237"/>
                <a:gd name="connsiteY58" fmla="*/ 56515 h 1246666"/>
                <a:gd name="connsiteX59" fmla="*/ 189094 w 887237"/>
                <a:gd name="connsiteY59" fmla="*/ 7058 h 1246666"/>
                <a:gd name="connsiteX60" fmla="*/ 281890 w 887237"/>
                <a:gd name="connsiteY60" fmla="*/ 2160 h 1246666"/>
                <a:gd name="connsiteX61" fmla="*/ 324796 w 887237"/>
                <a:gd name="connsiteY61" fmla="*/ 566 h 1246666"/>
                <a:gd name="connsiteX62" fmla="*/ 330697 w 887237"/>
                <a:gd name="connsiteY62" fmla="*/ 193 h 1246666"/>
                <a:gd name="connsiteX63" fmla="*/ 395459 w 887237"/>
                <a:gd name="connsiteY63" fmla="*/ 55 h 1246666"/>
                <a:gd name="connsiteX64" fmla="*/ 439841 w 887237"/>
                <a:gd name="connsiteY64" fmla="*/ -240 h 1246666"/>
                <a:gd name="connsiteX65" fmla="*/ 497737 w 887237"/>
                <a:gd name="connsiteY65" fmla="*/ 4796 h 1246666"/>
                <a:gd name="connsiteX66" fmla="*/ 506373 w 887237"/>
                <a:gd name="connsiteY66" fmla="*/ 5878 h 1246666"/>
                <a:gd name="connsiteX67" fmla="*/ 506373 w 887237"/>
                <a:gd name="connsiteY67" fmla="*/ 5740 h 1246666"/>
                <a:gd name="connsiteX68" fmla="*/ 518177 w 887237"/>
                <a:gd name="connsiteY68" fmla="*/ 8632 h 1246666"/>
                <a:gd name="connsiteX69" fmla="*/ 518177 w 887237"/>
                <a:gd name="connsiteY69" fmla="*/ 8632 h 1246666"/>
                <a:gd name="connsiteX70" fmla="*/ 524078 w 887237"/>
                <a:gd name="connsiteY70" fmla="*/ 10304 h 1246666"/>
                <a:gd name="connsiteX71" fmla="*/ 523941 w 887237"/>
                <a:gd name="connsiteY71" fmla="*/ 10206 h 1246666"/>
                <a:gd name="connsiteX72" fmla="*/ 528466 w 887237"/>
                <a:gd name="connsiteY72" fmla="*/ 11701 h 1246666"/>
                <a:gd name="connsiteX73" fmla="*/ 528348 w 887237"/>
                <a:gd name="connsiteY73" fmla="*/ 11701 h 1246666"/>
                <a:gd name="connsiteX74" fmla="*/ 532853 w 887237"/>
                <a:gd name="connsiteY74" fmla="*/ 13236 h 1246666"/>
                <a:gd name="connsiteX75" fmla="*/ 532715 w 887237"/>
                <a:gd name="connsiteY75" fmla="*/ 13137 h 1246666"/>
                <a:gd name="connsiteX76" fmla="*/ 537200 w 887237"/>
                <a:gd name="connsiteY76" fmla="*/ 14731 h 1246666"/>
                <a:gd name="connsiteX77" fmla="*/ 537062 w 887237"/>
                <a:gd name="connsiteY77" fmla="*/ 14632 h 1246666"/>
                <a:gd name="connsiteX78" fmla="*/ 544518 w 887237"/>
                <a:gd name="connsiteY78" fmla="*/ 17544 h 1246666"/>
                <a:gd name="connsiteX79" fmla="*/ 544518 w 887237"/>
                <a:gd name="connsiteY79" fmla="*/ 17544 h 1246666"/>
                <a:gd name="connsiteX80" fmla="*/ 551896 w 887237"/>
                <a:gd name="connsiteY80" fmla="*/ 20534 h 1246666"/>
                <a:gd name="connsiteX81" fmla="*/ 551777 w 887237"/>
                <a:gd name="connsiteY81" fmla="*/ 20534 h 1246666"/>
                <a:gd name="connsiteX82" fmla="*/ 559155 w 887237"/>
                <a:gd name="connsiteY82" fmla="*/ 23603 h 1246666"/>
                <a:gd name="connsiteX83" fmla="*/ 558997 w 887237"/>
                <a:gd name="connsiteY83" fmla="*/ 23505 h 1246666"/>
                <a:gd name="connsiteX84" fmla="*/ 562106 w 887237"/>
                <a:gd name="connsiteY84" fmla="*/ 24921 h 1246666"/>
                <a:gd name="connsiteX85" fmla="*/ 562106 w 887237"/>
                <a:gd name="connsiteY85" fmla="*/ 24921 h 1246666"/>
                <a:gd name="connsiteX86" fmla="*/ 565135 w 887237"/>
                <a:gd name="connsiteY86" fmla="*/ 26318 h 1246666"/>
                <a:gd name="connsiteX87" fmla="*/ 565135 w 887237"/>
                <a:gd name="connsiteY87" fmla="*/ 26318 h 1246666"/>
                <a:gd name="connsiteX88" fmla="*/ 572335 w 887237"/>
                <a:gd name="connsiteY88" fmla="*/ 29564 h 1246666"/>
                <a:gd name="connsiteX89" fmla="*/ 572178 w 887237"/>
                <a:gd name="connsiteY89" fmla="*/ 29446 h 1246666"/>
                <a:gd name="connsiteX90" fmla="*/ 575227 w 887237"/>
                <a:gd name="connsiteY90" fmla="*/ 31039 h 1246666"/>
                <a:gd name="connsiteX91" fmla="*/ 575070 w 887237"/>
                <a:gd name="connsiteY91" fmla="*/ 30921 h 1246666"/>
                <a:gd name="connsiteX92" fmla="*/ 588447 w 887237"/>
                <a:gd name="connsiteY92" fmla="*/ 38062 h 1246666"/>
                <a:gd name="connsiteX93" fmla="*/ 588447 w 887237"/>
                <a:gd name="connsiteY93" fmla="*/ 38062 h 1246666"/>
                <a:gd name="connsiteX94" fmla="*/ 591398 w 887237"/>
                <a:gd name="connsiteY94" fmla="*/ 39656 h 1246666"/>
                <a:gd name="connsiteX95" fmla="*/ 591280 w 887237"/>
                <a:gd name="connsiteY95" fmla="*/ 39656 h 1246666"/>
                <a:gd name="connsiteX96" fmla="*/ 594251 w 887237"/>
                <a:gd name="connsiteY96" fmla="*/ 41308 h 1246666"/>
                <a:gd name="connsiteX97" fmla="*/ 594113 w 887237"/>
                <a:gd name="connsiteY97" fmla="*/ 41190 h 1246666"/>
                <a:gd name="connsiteX98" fmla="*/ 601608 w 887237"/>
                <a:gd name="connsiteY98" fmla="*/ 45499 h 1246666"/>
                <a:gd name="connsiteX99" fmla="*/ 601510 w 887237"/>
                <a:gd name="connsiteY99" fmla="*/ 45499 h 1246666"/>
                <a:gd name="connsiteX100" fmla="*/ 604480 w 887237"/>
                <a:gd name="connsiteY100" fmla="*/ 47112 h 1246666"/>
                <a:gd name="connsiteX101" fmla="*/ 604362 w 887237"/>
                <a:gd name="connsiteY101" fmla="*/ 47112 h 1246666"/>
                <a:gd name="connsiteX102" fmla="*/ 607352 w 887237"/>
                <a:gd name="connsiteY102" fmla="*/ 48744 h 1246666"/>
                <a:gd name="connsiteX103" fmla="*/ 607215 w 887237"/>
                <a:gd name="connsiteY103" fmla="*/ 48626 h 1246666"/>
                <a:gd name="connsiteX104" fmla="*/ 611720 w 887237"/>
                <a:gd name="connsiteY104" fmla="*/ 51636 h 1246666"/>
                <a:gd name="connsiteX105" fmla="*/ 611582 w 887237"/>
                <a:gd name="connsiteY105" fmla="*/ 51479 h 1246666"/>
                <a:gd name="connsiteX106" fmla="*/ 613294 w 887237"/>
                <a:gd name="connsiteY106" fmla="*/ 52836 h 1246666"/>
                <a:gd name="connsiteX107" fmla="*/ 613294 w 887237"/>
                <a:gd name="connsiteY107" fmla="*/ 52836 h 1246666"/>
                <a:gd name="connsiteX108" fmla="*/ 616146 w 887237"/>
                <a:gd name="connsiteY108" fmla="*/ 54587 h 1246666"/>
                <a:gd name="connsiteX109" fmla="*/ 615989 w 887237"/>
                <a:gd name="connsiteY109" fmla="*/ 54469 h 1246666"/>
                <a:gd name="connsiteX110" fmla="*/ 620513 w 887237"/>
                <a:gd name="connsiteY110" fmla="*/ 57459 h 1246666"/>
                <a:gd name="connsiteX111" fmla="*/ 620376 w 887237"/>
                <a:gd name="connsiteY111" fmla="*/ 57361 h 1246666"/>
                <a:gd name="connsiteX112" fmla="*/ 624880 w 887237"/>
                <a:gd name="connsiteY112" fmla="*/ 60371 h 1246666"/>
                <a:gd name="connsiteX113" fmla="*/ 624763 w 887237"/>
                <a:gd name="connsiteY113" fmla="*/ 60273 h 1246666"/>
                <a:gd name="connsiteX114" fmla="*/ 629248 w 887237"/>
                <a:gd name="connsiteY114" fmla="*/ 63302 h 1246666"/>
                <a:gd name="connsiteX115" fmla="*/ 629130 w 887237"/>
                <a:gd name="connsiteY115" fmla="*/ 63302 h 1246666"/>
                <a:gd name="connsiteX116" fmla="*/ 635130 w 887237"/>
                <a:gd name="connsiteY116" fmla="*/ 67650 h 1246666"/>
                <a:gd name="connsiteX117" fmla="*/ 635032 w 887237"/>
                <a:gd name="connsiteY117" fmla="*/ 67650 h 1246666"/>
                <a:gd name="connsiteX118" fmla="*/ 640934 w 887237"/>
                <a:gd name="connsiteY118" fmla="*/ 72273 h 1246666"/>
                <a:gd name="connsiteX119" fmla="*/ 640363 w 887237"/>
                <a:gd name="connsiteY119" fmla="*/ 71250 h 1246666"/>
                <a:gd name="connsiteX120" fmla="*/ 642055 w 887237"/>
                <a:gd name="connsiteY120" fmla="*/ 72745 h 1246666"/>
                <a:gd name="connsiteX121" fmla="*/ 641917 w 887237"/>
                <a:gd name="connsiteY121" fmla="*/ 72627 h 1246666"/>
                <a:gd name="connsiteX122" fmla="*/ 643569 w 887237"/>
                <a:gd name="connsiteY122" fmla="*/ 74063 h 1246666"/>
                <a:gd name="connsiteX123" fmla="*/ 643569 w 887237"/>
                <a:gd name="connsiteY123" fmla="*/ 74063 h 1246666"/>
                <a:gd name="connsiteX124" fmla="*/ 652245 w 887237"/>
                <a:gd name="connsiteY124" fmla="*/ 81617 h 1246666"/>
                <a:gd name="connsiteX125" fmla="*/ 652107 w 887237"/>
                <a:gd name="connsiteY125" fmla="*/ 81460 h 1246666"/>
                <a:gd name="connsiteX126" fmla="*/ 653839 w 887237"/>
                <a:gd name="connsiteY126" fmla="*/ 82817 h 1246666"/>
                <a:gd name="connsiteX127" fmla="*/ 653839 w 887237"/>
                <a:gd name="connsiteY127" fmla="*/ 82817 h 1246666"/>
                <a:gd name="connsiteX128" fmla="*/ 656652 w 887237"/>
                <a:gd name="connsiteY128" fmla="*/ 84588 h 1246666"/>
                <a:gd name="connsiteX129" fmla="*/ 656494 w 887237"/>
                <a:gd name="connsiteY129" fmla="*/ 84411 h 1246666"/>
                <a:gd name="connsiteX130" fmla="*/ 658226 w 887237"/>
                <a:gd name="connsiteY130" fmla="*/ 85808 h 1246666"/>
                <a:gd name="connsiteX131" fmla="*/ 658226 w 887237"/>
                <a:gd name="connsiteY131" fmla="*/ 85808 h 1246666"/>
                <a:gd name="connsiteX132" fmla="*/ 662573 w 887237"/>
                <a:gd name="connsiteY132" fmla="*/ 88975 h 1246666"/>
                <a:gd name="connsiteX133" fmla="*/ 662416 w 887237"/>
                <a:gd name="connsiteY133" fmla="*/ 88798 h 1246666"/>
                <a:gd name="connsiteX134" fmla="*/ 664108 w 887237"/>
                <a:gd name="connsiteY134" fmla="*/ 90293 h 1246666"/>
                <a:gd name="connsiteX135" fmla="*/ 663990 w 887237"/>
                <a:gd name="connsiteY135" fmla="*/ 90175 h 1246666"/>
                <a:gd name="connsiteX136" fmla="*/ 665603 w 887237"/>
                <a:gd name="connsiteY136" fmla="*/ 91631 h 1246666"/>
                <a:gd name="connsiteX137" fmla="*/ 665603 w 887237"/>
                <a:gd name="connsiteY137" fmla="*/ 91631 h 1246666"/>
                <a:gd name="connsiteX138" fmla="*/ 674239 w 887237"/>
                <a:gd name="connsiteY138" fmla="*/ 99244 h 1246666"/>
                <a:gd name="connsiteX139" fmla="*/ 674082 w 887237"/>
                <a:gd name="connsiteY139" fmla="*/ 99067 h 1246666"/>
                <a:gd name="connsiteX140" fmla="*/ 675714 w 887237"/>
                <a:gd name="connsiteY140" fmla="*/ 100660 h 1246666"/>
                <a:gd name="connsiteX141" fmla="*/ 675557 w 887237"/>
                <a:gd name="connsiteY141" fmla="*/ 100503 h 1246666"/>
                <a:gd name="connsiteX142" fmla="*/ 677190 w 887237"/>
                <a:gd name="connsiteY142" fmla="*/ 102096 h 1246666"/>
                <a:gd name="connsiteX143" fmla="*/ 677032 w 887237"/>
                <a:gd name="connsiteY143" fmla="*/ 101939 h 1246666"/>
                <a:gd name="connsiteX144" fmla="*/ 678646 w 887237"/>
                <a:gd name="connsiteY144" fmla="*/ 103552 h 1246666"/>
                <a:gd name="connsiteX145" fmla="*/ 678508 w 887237"/>
                <a:gd name="connsiteY145" fmla="*/ 103395 h 1246666"/>
                <a:gd name="connsiteX146" fmla="*/ 680121 w 887237"/>
                <a:gd name="connsiteY146" fmla="*/ 104988 h 1246666"/>
                <a:gd name="connsiteX147" fmla="*/ 679964 w 887237"/>
                <a:gd name="connsiteY147" fmla="*/ 104851 h 1246666"/>
                <a:gd name="connsiteX148" fmla="*/ 681557 w 887237"/>
                <a:gd name="connsiteY148" fmla="*/ 106464 h 1246666"/>
                <a:gd name="connsiteX149" fmla="*/ 681420 w 887237"/>
                <a:gd name="connsiteY149" fmla="*/ 106306 h 1246666"/>
                <a:gd name="connsiteX150" fmla="*/ 682993 w 887237"/>
                <a:gd name="connsiteY150" fmla="*/ 107939 h 1246666"/>
                <a:gd name="connsiteX151" fmla="*/ 682836 w 887237"/>
                <a:gd name="connsiteY151" fmla="*/ 107782 h 1246666"/>
                <a:gd name="connsiteX152" fmla="*/ 684429 w 887237"/>
                <a:gd name="connsiteY152" fmla="*/ 109434 h 1246666"/>
                <a:gd name="connsiteX153" fmla="*/ 684253 w 887237"/>
                <a:gd name="connsiteY153" fmla="*/ 109277 h 1246666"/>
                <a:gd name="connsiteX154" fmla="*/ 691826 w 887237"/>
                <a:gd name="connsiteY154" fmla="*/ 117933 h 1246666"/>
                <a:gd name="connsiteX155" fmla="*/ 691826 w 887237"/>
                <a:gd name="connsiteY155" fmla="*/ 117933 h 1246666"/>
                <a:gd name="connsiteX156" fmla="*/ 693302 w 887237"/>
                <a:gd name="connsiteY156" fmla="*/ 119546 h 1246666"/>
                <a:gd name="connsiteX157" fmla="*/ 693204 w 887237"/>
                <a:gd name="connsiteY157" fmla="*/ 119428 h 1246666"/>
                <a:gd name="connsiteX158" fmla="*/ 694718 w 887237"/>
                <a:gd name="connsiteY158" fmla="*/ 121080 h 1246666"/>
                <a:gd name="connsiteX159" fmla="*/ 694581 w 887237"/>
                <a:gd name="connsiteY159" fmla="*/ 120943 h 1246666"/>
                <a:gd name="connsiteX160" fmla="*/ 696115 w 887237"/>
                <a:gd name="connsiteY160" fmla="*/ 122615 h 1246666"/>
                <a:gd name="connsiteX161" fmla="*/ 695938 w 887237"/>
                <a:gd name="connsiteY161" fmla="*/ 122458 h 1246666"/>
                <a:gd name="connsiteX162" fmla="*/ 707938 w 887237"/>
                <a:gd name="connsiteY162" fmla="*/ 135441 h 1246666"/>
                <a:gd name="connsiteX163" fmla="*/ 707938 w 887237"/>
                <a:gd name="connsiteY163" fmla="*/ 135441 h 1246666"/>
                <a:gd name="connsiteX164" fmla="*/ 709453 w 887237"/>
                <a:gd name="connsiteY164" fmla="*/ 136937 h 1246666"/>
                <a:gd name="connsiteX165" fmla="*/ 709453 w 887237"/>
                <a:gd name="connsiteY165" fmla="*/ 136937 h 1246666"/>
                <a:gd name="connsiteX166" fmla="*/ 713840 w 887237"/>
                <a:gd name="connsiteY166" fmla="*/ 141363 h 1246666"/>
                <a:gd name="connsiteX167" fmla="*/ 713840 w 887237"/>
                <a:gd name="connsiteY167" fmla="*/ 141363 h 1246666"/>
                <a:gd name="connsiteX168" fmla="*/ 715296 w 887237"/>
                <a:gd name="connsiteY168" fmla="*/ 142956 h 1246666"/>
                <a:gd name="connsiteX169" fmla="*/ 715296 w 887237"/>
                <a:gd name="connsiteY169" fmla="*/ 142858 h 1246666"/>
                <a:gd name="connsiteX170" fmla="*/ 716791 w 887237"/>
                <a:gd name="connsiteY170" fmla="*/ 144510 h 1246666"/>
                <a:gd name="connsiteX171" fmla="*/ 716653 w 887237"/>
                <a:gd name="connsiteY171" fmla="*/ 144373 h 1246666"/>
                <a:gd name="connsiteX172" fmla="*/ 718207 w 887237"/>
                <a:gd name="connsiteY172" fmla="*/ 146045 h 1246666"/>
                <a:gd name="connsiteX173" fmla="*/ 718030 w 887237"/>
                <a:gd name="connsiteY173" fmla="*/ 145888 h 1246666"/>
                <a:gd name="connsiteX174" fmla="*/ 724168 w 887237"/>
                <a:gd name="connsiteY174" fmla="*/ 153068 h 1246666"/>
                <a:gd name="connsiteX175" fmla="*/ 724168 w 887237"/>
                <a:gd name="connsiteY175" fmla="*/ 153068 h 1246666"/>
                <a:gd name="connsiteX176" fmla="*/ 725644 w 887237"/>
                <a:gd name="connsiteY176" fmla="*/ 154661 h 1246666"/>
                <a:gd name="connsiteX177" fmla="*/ 725644 w 887237"/>
                <a:gd name="connsiteY177" fmla="*/ 154563 h 1246666"/>
                <a:gd name="connsiteX178" fmla="*/ 727158 w 887237"/>
                <a:gd name="connsiteY178" fmla="*/ 156196 h 1246666"/>
                <a:gd name="connsiteX179" fmla="*/ 727021 w 887237"/>
                <a:gd name="connsiteY179" fmla="*/ 156078 h 1246666"/>
                <a:gd name="connsiteX180" fmla="*/ 728555 w 887237"/>
                <a:gd name="connsiteY180" fmla="*/ 157730 h 1246666"/>
                <a:gd name="connsiteX181" fmla="*/ 728398 w 887237"/>
                <a:gd name="connsiteY181" fmla="*/ 157573 h 1246666"/>
                <a:gd name="connsiteX182" fmla="*/ 734457 w 887237"/>
                <a:gd name="connsiteY182" fmla="*/ 164832 h 1246666"/>
                <a:gd name="connsiteX183" fmla="*/ 734457 w 887237"/>
                <a:gd name="connsiteY183" fmla="*/ 164832 h 1246666"/>
                <a:gd name="connsiteX184" fmla="*/ 735893 w 887237"/>
                <a:gd name="connsiteY184" fmla="*/ 166524 h 1246666"/>
                <a:gd name="connsiteX185" fmla="*/ 735735 w 887237"/>
                <a:gd name="connsiteY185" fmla="*/ 166347 h 1246666"/>
                <a:gd name="connsiteX186" fmla="*/ 730758 w 887237"/>
                <a:gd name="connsiteY186" fmla="*/ 175396 h 1246666"/>
                <a:gd name="connsiteX187" fmla="*/ 722063 w 887237"/>
                <a:gd name="connsiteY187" fmla="*/ 175514 h 1246666"/>
                <a:gd name="connsiteX188" fmla="*/ 664717 w 887237"/>
                <a:gd name="connsiteY188" fmla="*/ 172701 h 1246666"/>
                <a:gd name="connsiteX189" fmla="*/ 594290 w 887237"/>
                <a:gd name="connsiteY189" fmla="*/ 169986 h 1246666"/>
                <a:gd name="connsiteX190" fmla="*/ 487468 w 887237"/>
                <a:gd name="connsiteY190" fmla="*/ 173095 h 1246666"/>
                <a:gd name="connsiteX191" fmla="*/ 314153 w 887237"/>
                <a:gd name="connsiteY191" fmla="*/ 196820 h 1246666"/>
                <a:gd name="connsiteX192" fmla="*/ 286611 w 887237"/>
                <a:gd name="connsiteY192" fmla="*/ 205987 h 1246666"/>
                <a:gd name="connsiteX193" fmla="*/ 254112 w 887237"/>
                <a:gd name="connsiteY193" fmla="*/ 220506 h 1246666"/>
                <a:gd name="connsiteX194" fmla="*/ 215475 w 887237"/>
                <a:gd name="connsiteY194" fmla="*/ 256270 h 1246666"/>
                <a:gd name="connsiteX195" fmla="*/ 191868 w 887237"/>
                <a:gd name="connsiteY195" fmla="*/ 296107 h 1246666"/>
                <a:gd name="connsiteX196" fmla="*/ 187265 w 887237"/>
                <a:gd name="connsiteY196" fmla="*/ 302481 h 1246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887237" h="1246666">
                  <a:moveTo>
                    <a:pt x="187265" y="302481"/>
                  </a:moveTo>
                  <a:cubicBezTo>
                    <a:pt x="181363" y="314285"/>
                    <a:pt x="179868" y="326973"/>
                    <a:pt x="178963" y="339859"/>
                  </a:cubicBezTo>
                  <a:cubicBezTo>
                    <a:pt x="178491" y="346626"/>
                    <a:pt x="178629" y="353453"/>
                    <a:pt x="178648" y="360240"/>
                  </a:cubicBezTo>
                  <a:cubicBezTo>
                    <a:pt x="178648" y="378712"/>
                    <a:pt x="177134" y="397086"/>
                    <a:pt x="176425" y="415520"/>
                  </a:cubicBezTo>
                  <a:cubicBezTo>
                    <a:pt x="175658" y="435644"/>
                    <a:pt x="175284" y="455789"/>
                    <a:pt x="176307" y="475934"/>
                  </a:cubicBezTo>
                  <a:cubicBezTo>
                    <a:pt x="176760" y="484669"/>
                    <a:pt x="176425" y="493383"/>
                    <a:pt x="176563" y="502118"/>
                  </a:cubicBezTo>
                  <a:cubicBezTo>
                    <a:pt x="176976" y="525332"/>
                    <a:pt x="181245" y="547935"/>
                    <a:pt x="185868" y="570519"/>
                  </a:cubicBezTo>
                  <a:cubicBezTo>
                    <a:pt x="191750" y="599104"/>
                    <a:pt x="202177" y="626563"/>
                    <a:pt x="216715" y="651866"/>
                  </a:cubicBezTo>
                  <a:cubicBezTo>
                    <a:pt x="230072" y="675256"/>
                    <a:pt x="242899" y="699080"/>
                    <a:pt x="260407" y="719736"/>
                  </a:cubicBezTo>
                  <a:cubicBezTo>
                    <a:pt x="270421" y="731539"/>
                    <a:pt x="280552" y="743343"/>
                    <a:pt x="290506" y="755304"/>
                  </a:cubicBezTo>
                  <a:cubicBezTo>
                    <a:pt x="296408" y="762445"/>
                    <a:pt x="304572" y="766399"/>
                    <a:pt x="312579" y="770393"/>
                  </a:cubicBezTo>
                  <a:cubicBezTo>
                    <a:pt x="325759" y="777172"/>
                    <a:pt x="339393" y="783003"/>
                    <a:pt x="353400" y="787842"/>
                  </a:cubicBezTo>
                  <a:cubicBezTo>
                    <a:pt x="378266" y="796085"/>
                    <a:pt x="402581" y="805882"/>
                    <a:pt x="428155" y="812138"/>
                  </a:cubicBezTo>
                  <a:cubicBezTo>
                    <a:pt x="441887" y="815264"/>
                    <a:pt x="455795" y="817440"/>
                    <a:pt x="469822" y="818649"/>
                  </a:cubicBezTo>
                  <a:cubicBezTo>
                    <a:pt x="505370" y="822309"/>
                    <a:pt x="541095" y="821935"/>
                    <a:pt x="576761" y="821344"/>
                  </a:cubicBezTo>
                  <a:cubicBezTo>
                    <a:pt x="590119" y="820926"/>
                    <a:pt x="603398" y="819391"/>
                    <a:pt x="616500" y="816761"/>
                  </a:cubicBezTo>
                  <a:cubicBezTo>
                    <a:pt x="634874" y="813377"/>
                    <a:pt x="653209" y="810033"/>
                    <a:pt x="671839" y="808184"/>
                  </a:cubicBezTo>
                  <a:cubicBezTo>
                    <a:pt x="693872" y="806000"/>
                    <a:pt x="715119" y="799665"/>
                    <a:pt x="736758" y="794806"/>
                  </a:cubicBezTo>
                  <a:cubicBezTo>
                    <a:pt x="755703" y="790518"/>
                    <a:pt x="774136" y="784124"/>
                    <a:pt x="792786" y="779068"/>
                  </a:cubicBezTo>
                  <a:cubicBezTo>
                    <a:pt x="809193" y="774603"/>
                    <a:pt x="825482" y="769901"/>
                    <a:pt x="841574" y="764491"/>
                  </a:cubicBezTo>
                  <a:cubicBezTo>
                    <a:pt x="847476" y="762524"/>
                    <a:pt x="853613" y="760969"/>
                    <a:pt x="859633" y="759219"/>
                  </a:cubicBezTo>
                  <a:cubicBezTo>
                    <a:pt x="862525" y="759081"/>
                    <a:pt x="865436" y="758727"/>
                    <a:pt x="868309" y="758825"/>
                  </a:cubicBezTo>
                  <a:cubicBezTo>
                    <a:pt x="875627" y="758625"/>
                    <a:pt x="882138" y="763462"/>
                    <a:pt x="884047" y="770530"/>
                  </a:cubicBezTo>
                  <a:cubicBezTo>
                    <a:pt x="885188" y="773981"/>
                    <a:pt x="885719" y="777601"/>
                    <a:pt x="885620" y="781232"/>
                  </a:cubicBezTo>
                  <a:cubicBezTo>
                    <a:pt x="885404" y="794255"/>
                    <a:pt x="885620" y="807318"/>
                    <a:pt x="884086" y="820282"/>
                  </a:cubicBezTo>
                  <a:cubicBezTo>
                    <a:pt x="883260" y="831535"/>
                    <a:pt x="879483" y="841922"/>
                    <a:pt x="875745" y="852486"/>
                  </a:cubicBezTo>
                  <a:cubicBezTo>
                    <a:pt x="865181" y="882512"/>
                    <a:pt x="857981" y="913613"/>
                    <a:pt x="854243" y="945223"/>
                  </a:cubicBezTo>
                  <a:cubicBezTo>
                    <a:pt x="852394" y="960213"/>
                    <a:pt x="848597" y="974731"/>
                    <a:pt x="845174" y="989446"/>
                  </a:cubicBezTo>
                  <a:cubicBezTo>
                    <a:pt x="836557" y="1026096"/>
                    <a:pt x="827331" y="1062569"/>
                    <a:pt x="813462" y="1097646"/>
                  </a:cubicBezTo>
                  <a:cubicBezTo>
                    <a:pt x="810412" y="1105585"/>
                    <a:pt x="806576" y="1113203"/>
                    <a:pt x="802032" y="1120387"/>
                  </a:cubicBezTo>
                  <a:cubicBezTo>
                    <a:pt x="788124" y="1141462"/>
                    <a:pt x="772779" y="1161544"/>
                    <a:pt x="756077" y="1180487"/>
                  </a:cubicBezTo>
                  <a:cubicBezTo>
                    <a:pt x="749939" y="1187441"/>
                    <a:pt x="742444" y="1193044"/>
                    <a:pt x="734024" y="1196933"/>
                  </a:cubicBezTo>
                  <a:cubicBezTo>
                    <a:pt x="699066" y="1213438"/>
                    <a:pt x="663616" y="1228684"/>
                    <a:pt x="625825" y="1237321"/>
                  </a:cubicBezTo>
                  <a:cubicBezTo>
                    <a:pt x="606408" y="1241511"/>
                    <a:pt x="586657" y="1244068"/>
                    <a:pt x="566808" y="1244993"/>
                  </a:cubicBezTo>
                  <a:cubicBezTo>
                    <a:pt x="554453" y="1245721"/>
                    <a:pt x="542118" y="1246390"/>
                    <a:pt x="529744" y="1246350"/>
                  </a:cubicBezTo>
                  <a:cubicBezTo>
                    <a:pt x="509580" y="1246350"/>
                    <a:pt x="489593" y="1243813"/>
                    <a:pt x="469546" y="1242416"/>
                  </a:cubicBezTo>
                  <a:cubicBezTo>
                    <a:pt x="459159" y="1241649"/>
                    <a:pt x="448693" y="1240960"/>
                    <a:pt x="438326" y="1240822"/>
                  </a:cubicBezTo>
                  <a:cubicBezTo>
                    <a:pt x="409230" y="1240173"/>
                    <a:pt x="380253" y="1236888"/>
                    <a:pt x="351767" y="1230986"/>
                  </a:cubicBezTo>
                  <a:cubicBezTo>
                    <a:pt x="334376" y="1227543"/>
                    <a:pt x="316809" y="1225301"/>
                    <a:pt x="299457" y="1221602"/>
                  </a:cubicBezTo>
                  <a:cubicBezTo>
                    <a:pt x="271660" y="1215702"/>
                    <a:pt x="245496" y="1203783"/>
                    <a:pt x="222813" y="1186683"/>
                  </a:cubicBezTo>
                  <a:cubicBezTo>
                    <a:pt x="202728" y="1171772"/>
                    <a:pt x="182563" y="1157057"/>
                    <a:pt x="165546" y="1138486"/>
                  </a:cubicBezTo>
                  <a:cubicBezTo>
                    <a:pt x="139264" y="1109803"/>
                    <a:pt x="119453" y="1077501"/>
                    <a:pt x="107984" y="1040123"/>
                  </a:cubicBezTo>
                  <a:cubicBezTo>
                    <a:pt x="99643" y="1012955"/>
                    <a:pt x="93506" y="985217"/>
                    <a:pt x="86069" y="957833"/>
                  </a:cubicBezTo>
                  <a:cubicBezTo>
                    <a:pt x="84968" y="954606"/>
                    <a:pt x="84299" y="951244"/>
                    <a:pt x="84102" y="947839"/>
                  </a:cubicBezTo>
                  <a:cubicBezTo>
                    <a:pt x="84515" y="937727"/>
                    <a:pt x="80167" y="928698"/>
                    <a:pt x="77236" y="919412"/>
                  </a:cubicBezTo>
                  <a:cubicBezTo>
                    <a:pt x="76174" y="916107"/>
                    <a:pt x="77236" y="911543"/>
                    <a:pt x="72810" y="909753"/>
                  </a:cubicBezTo>
                  <a:cubicBezTo>
                    <a:pt x="68875" y="902061"/>
                    <a:pt x="67184" y="893700"/>
                    <a:pt x="65216" y="885477"/>
                  </a:cubicBezTo>
                  <a:cubicBezTo>
                    <a:pt x="55242" y="843909"/>
                    <a:pt x="42986" y="802970"/>
                    <a:pt x="31773" y="761776"/>
                  </a:cubicBezTo>
                  <a:cubicBezTo>
                    <a:pt x="22232" y="726975"/>
                    <a:pt x="17392" y="691407"/>
                    <a:pt x="13281" y="655702"/>
                  </a:cubicBezTo>
                  <a:cubicBezTo>
                    <a:pt x="10979" y="635695"/>
                    <a:pt x="8284" y="615707"/>
                    <a:pt x="6868" y="595641"/>
                  </a:cubicBezTo>
                  <a:cubicBezTo>
                    <a:pt x="5353" y="574434"/>
                    <a:pt x="1910" y="553286"/>
                    <a:pt x="4231" y="531824"/>
                  </a:cubicBezTo>
                  <a:cubicBezTo>
                    <a:pt x="5727" y="518053"/>
                    <a:pt x="4546" y="504144"/>
                    <a:pt x="2913" y="490413"/>
                  </a:cubicBezTo>
                  <a:cubicBezTo>
                    <a:pt x="730" y="471999"/>
                    <a:pt x="1890" y="453566"/>
                    <a:pt x="1615" y="435133"/>
                  </a:cubicBezTo>
                  <a:cubicBezTo>
                    <a:pt x="1162" y="402142"/>
                    <a:pt x="-2674" y="369269"/>
                    <a:pt x="-1316" y="336239"/>
                  </a:cubicBezTo>
                  <a:cubicBezTo>
                    <a:pt x="-77" y="305727"/>
                    <a:pt x="789" y="275254"/>
                    <a:pt x="2717" y="244703"/>
                  </a:cubicBezTo>
                  <a:cubicBezTo>
                    <a:pt x="3523" y="231876"/>
                    <a:pt x="4192" y="219128"/>
                    <a:pt x="5431" y="206243"/>
                  </a:cubicBezTo>
                  <a:cubicBezTo>
                    <a:pt x="6671" y="190279"/>
                    <a:pt x="10507" y="174623"/>
                    <a:pt x="16802" y="159894"/>
                  </a:cubicBezTo>
                  <a:cubicBezTo>
                    <a:pt x="19753" y="148583"/>
                    <a:pt x="27209" y="139671"/>
                    <a:pt x="32993" y="129913"/>
                  </a:cubicBezTo>
                  <a:cubicBezTo>
                    <a:pt x="49046" y="102653"/>
                    <a:pt x="69033" y="77917"/>
                    <a:pt x="92325" y="56515"/>
                  </a:cubicBezTo>
                  <a:cubicBezTo>
                    <a:pt x="119453" y="31492"/>
                    <a:pt x="152917" y="14384"/>
                    <a:pt x="189094" y="7058"/>
                  </a:cubicBezTo>
                  <a:cubicBezTo>
                    <a:pt x="219744" y="645"/>
                    <a:pt x="250787" y="-4"/>
                    <a:pt x="281890" y="2160"/>
                  </a:cubicBezTo>
                  <a:cubicBezTo>
                    <a:pt x="296290" y="3163"/>
                    <a:pt x="310494" y="921"/>
                    <a:pt x="324796" y="566"/>
                  </a:cubicBezTo>
                  <a:cubicBezTo>
                    <a:pt x="326763" y="566"/>
                    <a:pt x="328730" y="55"/>
                    <a:pt x="330697" y="193"/>
                  </a:cubicBezTo>
                  <a:cubicBezTo>
                    <a:pt x="352337" y="1727"/>
                    <a:pt x="373977" y="-889"/>
                    <a:pt x="395459" y="55"/>
                  </a:cubicBezTo>
                  <a:cubicBezTo>
                    <a:pt x="410293" y="724"/>
                    <a:pt x="424968" y="271"/>
                    <a:pt x="439841" y="-240"/>
                  </a:cubicBezTo>
                  <a:cubicBezTo>
                    <a:pt x="459257" y="-702"/>
                    <a:pt x="478674" y="987"/>
                    <a:pt x="497737" y="4796"/>
                  </a:cubicBezTo>
                  <a:cubicBezTo>
                    <a:pt x="500570" y="5479"/>
                    <a:pt x="503462" y="5843"/>
                    <a:pt x="506373" y="5878"/>
                  </a:cubicBezTo>
                  <a:lnTo>
                    <a:pt x="506373" y="5740"/>
                  </a:lnTo>
                  <a:cubicBezTo>
                    <a:pt x="510406" y="6289"/>
                    <a:pt x="514360" y="7257"/>
                    <a:pt x="518177" y="8632"/>
                  </a:cubicBezTo>
                  <a:lnTo>
                    <a:pt x="518177" y="8632"/>
                  </a:lnTo>
                  <a:cubicBezTo>
                    <a:pt x="519849" y="10186"/>
                    <a:pt x="522505" y="8239"/>
                    <a:pt x="524078" y="10304"/>
                  </a:cubicBezTo>
                  <a:lnTo>
                    <a:pt x="523941" y="10206"/>
                  </a:lnTo>
                  <a:cubicBezTo>
                    <a:pt x="525259" y="11249"/>
                    <a:pt x="527344" y="10068"/>
                    <a:pt x="528466" y="11701"/>
                  </a:cubicBezTo>
                  <a:lnTo>
                    <a:pt x="528348" y="11701"/>
                  </a:lnTo>
                  <a:cubicBezTo>
                    <a:pt x="529646" y="12803"/>
                    <a:pt x="531712" y="11701"/>
                    <a:pt x="532853" y="13236"/>
                  </a:cubicBezTo>
                  <a:lnTo>
                    <a:pt x="532715" y="13137"/>
                  </a:lnTo>
                  <a:cubicBezTo>
                    <a:pt x="533993" y="14298"/>
                    <a:pt x="536118" y="13039"/>
                    <a:pt x="537200" y="14731"/>
                  </a:cubicBezTo>
                  <a:lnTo>
                    <a:pt x="537062" y="14632"/>
                  </a:lnTo>
                  <a:cubicBezTo>
                    <a:pt x="539640" y="15356"/>
                    <a:pt x="542138" y="16332"/>
                    <a:pt x="544518" y="17544"/>
                  </a:cubicBezTo>
                  <a:lnTo>
                    <a:pt x="544518" y="17544"/>
                  </a:lnTo>
                  <a:cubicBezTo>
                    <a:pt x="546918" y="18685"/>
                    <a:pt x="549653" y="19000"/>
                    <a:pt x="551896" y="20534"/>
                  </a:cubicBezTo>
                  <a:lnTo>
                    <a:pt x="551777" y="20534"/>
                  </a:lnTo>
                  <a:cubicBezTo>
                    <a:pt x="554177" y="21675"/>
                    <a:pt x="556971" y="21891"/>
                    <a:pt x="559155" y="23603"/>
                  </a:cubicBezTo>
                  <a:lnTo>
                    <a:pt x="558997" y="23505"/>
                  </a:lnTo>
                  <a:cubicBezTo>
                    <a:pt x="559981" y="24095"/>
                    <a:pt x="561319" y="23918"/>
                    <a:pt x="562106" y="24921"/>
                  </a:cubicBezTo>
                  <a:lnTo>
                    <a:pt x="562106" y="24921"/>
                  </a:lnTo>
                  <a:cubicBezTo>
                    <a:pt x="562991" y="25649"/>
                    <a:pt x="564309" y="25452"/>
                    <a:pt x="565135" y="26318"/>
                  </a:cubicBezTo>
                  <a:lnTo>
                    <a:pt x="565135" y="26318"/>
                  </a:lnTo>
                  <a:cubicBezTo>
                    <a:pt x="567358" y="27754"/>
                    <a:pt x="570289" y="27656"/>
                    <a:pt x="572335" y="29564"/>
                  </a:cubicBezTo>
                  <a:lnTo>
                    <a:pt x="572178" y="29446"/>
                  </a:lnTo>
                  <a:cubicBezTo>
                    <a:pt x="573181" y="29977"/>
                    <a:pt x="574617" y="29721"/>
                    <a:pt x="575227" y="31039"/>
                  </a:cubicBezTo>
                  <a:lnTo>
                    <a:pt x="575070" y="30921"/>
                  </a:lnTo>
                  <a:cubicBezTo>
                    <a:pt x="579673" y="33028"/>
                    <a:pt x="584139" y="35412"/>
                    <a:pt x="588447" y="38062"/>
                  </a:cubicBezTo>
                  <a:lnTo>
                    <a:pt x="588447" y="38062"/>
                  </a:lnTo>
                  <a:cubicBezTo>
                    <a:pt x="589273" y="38849"/>
                    <a:pt x="590690" y="38574"/>
                    <a:pt x="591398" y="39656"/>
                  </a:cubicBezTo>
                  <a:lnTo>
                    <a:pt x="591280" y="39656"/>
                  </a:lnTo>
                  <a:cubicBezTo>
                    <a:pt x="592185" y="40364"/>
                    <a:pt x="593641" y="40069"/>
                    <a:pt x="594251" y="41308"/>
                  </a:cubicBezTo>
                  <a:lnTo>
                    <a:pt x="594113" y="41190"/>
                  </a:lnTo>
                  <a:cubicBezTo>
                    <a:pt x="596749" y="42363"/>
                    <a:pt x="599267" y="43807"/>
                    <a:pt x="601608" y="45499"/>
                  </a:cubicBezTo>
                  <a:lnTo>
                    <a:pt x="601510" y="45499"/>
                  </a:lnTo>
                  <a:cubicBezTo>
                    <a:pt x="602395" y="46246"/>
                    <a:pt x="603811" y="45990"/>
                    <a:pt x="604480" y="47112"/>
                  </a:cubicBezTo>
                  <a:lnTo>
                    <a:pt x="604362" y="47112"/>
                  </a:lnTo>
                  <a:cubicBezTo>
                    <a:pt x="605306" y="47761"/>
                    <a:pt x="606742" y="47485"/>
                    <a:pt x="607352" y="48744"/>
                  </a:cubicBezTo>
                  <a:lnTo>
                    <a:pt x="607215" y="48626"/>
                  </a:lnTo>
                  <a:cubicBezTo>
                    <a:pt x="608946" y="49236"/>
                    <a:pt x="610500" y="50271"/>
                    <a:pt x="611720" y="51636"/>
                  </a:cubicBezTo>
                  <a:lnTo>
                    <a:pt x="611582" y="51479"/>
                  </a:lnTo>
                  <a:cubicBezTo>
                    <a:pt x="612271" y="51774"/>
                    <a:pt x="612861" y="52242"/>
                    <a:pt x="613294" y="52836"/>
                  </a:cubicBezTo>
                  <a:lnTo>
                    <a:pt x="613294" y="52836"/>
                  </a:lnTo>
                  <a:cubicBezTo>
                    <a:pt x="614080" y="53702"/>
                    <a:pt x="615595" y="53348"/>
                    <a:pt x="616146" y="54587"/>
                  </a:cubicBezTo>
                  <a:lnTo>
                    <a:pt x="615989" y="54469"/>
                  </a:lnTo>
                  <a:cubicBezTo>
                    <a:pt x="617720" y="55097"/>
                    <a:pt x="619254" y="56122"/>
                    <a:pt x="620513" y="57459"/>
                  </a:cubicBezTo>
                  <a:lnTo>
                    <a:pt x="620376" y="57361"/>
                  </a:lnTo>
                  <a:cubicBezTo>
                    <a:pt x="622087" y="58012"/>
                    <a:pt x="623622" y="59041"/>
                    <a:pt x="624880" y="60371"/>
                  </a:cubicBezTo>
                  <a:lnTo>
                    <a:pt x="624763" y="60273"/>
                  </a:lnTo>
                  <a:cubicBezTo>
                    <a:pt x="626474" y="60930"/>
                    <a:pt x="628009" y="61966"/>
                    <a:pt x="629248" y="63302"/>
                  </a:cubicBezTo>
                  <a:lnTo>
                    <a:pt x="629130" y="63302"/>
                  </a:lnTo>
                  <a:cubicBezTo>
                    <a:pt x="631333" y="64459"/>
                    <a:pt x="633340" y="65923"/>
                    <a:pt x="635130" y="67650"/>
                  </a:cubicBezTo>
                  <a:lnTo>
                    <a:pt x="635032" y="67650"/>
                  </a:lnTo>
                  <a:cubicBezTo>
                    <a:pt x="637255" y="68844"/>
                    <a:pt x="639242" y="70408"/>
                    <a:pt x="640934" y="72273"/>
                  </a:cubicBezTo>
                  <a:lnTo>
                    <a:pt x="640363" y="71250"/>
                  </a:lnTo>
                  <a:cubicBezTo>
                    <a:pt x="641130" y="71453"/>
                    <a:pt x="641760" y="72007"/>
                    <a:pt x="642055" y="72745"/>
                  </a:cubicBezTo>
                  <a:lnTo>
                    <a:pt x="641917" y="72627"/>
                  </a:lnTo>
                  <a:cubicBezTo>
                    <a:pt x="642586" y="72963"/>
                    <a:pt x="643137" y="73455"/>
                    <a:pt x="643569" y="74063"/>
                  </a:cubicBezTo>
                  <a:lnTo>
                    <a:pt x="643569" y="74063"/>
                  </a:lnTo>
                  <a:cubicBezTo>
                    <a:pt x="646894" y="76030"/>
                    <a:pt x="649334" y="79139"/>
                    <a:pt x="652245" y="81617"/>
                  </a:cubicBezTo>
                  <a:lnTo>
                    <a:pt x="652107" y="81460"/>
                  </a:lnTo>
                  <a:cubicBezTo>
                    <a:pt x="652796" y="81739"/>
                    <a:pt x="653406" y="82209"/>
                    <a:pt x="653839" y="82817"/>
                  </a:cubicBezTo>
                  <a:lnTo>
                    <a:pt x="653839" y="82817"/>
                  </a:lnTo>
                  <a:cubicBezTo>
                    <a:pt x="654606" y="83663"/>
                    <a:pt x="656160" y="83309"/>
                    <a:pt x="656652" y="84588"/>
                  </a:cubicBezTo>
                  <a:lnTo>
                    <a:pt x="656494" y="84411"/>
                  </a:lnTo>
                  <a:cubicBezTo>
                    <a:pt x="657222" y="84659"/>
                    <a:pt x="657832" y="85154"/>
                    <a:pt x="658226" y="85808"/>
                  </a:cubicBezTo>
                  <a:lnTo>
                    <a:pt x="658226" y="85808"/>
                  </a:lnTo>
                  <a:cubicBezTo>
                    <a:pt x="659839" y="86604"/>
                    <a:pt x="661314" y="87676"/>
                    <a:pt x="662573" y="88975"/>
                  </a:cubicBezTo>
                  <a:lnTo>
                    <a:pt x="662416" y="88798"/>
                  </a:lnTo>
                  <a:cubicBezTo>
                    <a:pt x="663144" y="89065"/>
                    <a:pt x="663753" y="89598"/>
                    <a:pt x="664108" y="90293"/>
                  </a:cubicBezTo>
                  <a:lnTo>
                    <a:pt x="663990" y="90175"/>
                  </a:lnTo>
                  <a:cubicBezTo>
                    <a:pt x="664619" y="90553"/>
                    <a:pt x="665170" y="91046"/>
                    <a:pt x="665603" y="91631"/>
                  </a:cubicBezTo>
                  <a:lnTo>
                    <a:pt x="665603" y="91631"/>
                  </a:lnTo>
                  <a:cubicBezTo>
                    <a:pt x="668672" y="93934"/>
                    <a:pt x="671564" y="96480"/>
                    <a:pt x="674239" y="99244"/>
                  </a:cubicBezTo>
                  <a:lnTo>
                    <a:pt x="674082" y="99067"/>
                  </a:lnTo>
                  <a:cubicBezTo>
                    <a:pt x="674869" y="99279"/>
                    <a:pt x="675479" y="99881"/>
                    <a:pt x="675714" y="100660"/>
                  </a:cubicBezTo>
                  <a:lnTo>
                    <a:pt x="675557" y="100503"/>
                  </a:lnTo>
                  <a:cubicBezTo>
                    <a:pt x="676324" y="100741"/>
                    <a:pt x="676934" y="101333"/>
                    <a:pt x="677190" y="102096"/>
                  </a:cubicBezTo>
                  <a:lnTo>
                    <a:pt x="677032" y="101939"/>
                  </a:lnTo>
                  <a:cubicBezTo>
                    <a:pt x="677780" y="102203"/>
                    <a:pt x="678390" y="102797"/>
                    <a:pt x="678646" y="103552"/>
                  </a:cubicBezTo>
                  <a:lnTo>
                    <a:pt x="678508" y="103395"/>
                  </a:lnTo>
                  <a:cubicBezTo>
                    <a:pt x="679256" y="103668"/>
                    <a:pt x="679846" y="104249"/>
                    <a:pt x="680121" y="104988"/>
                  </a:cubicBezTo>
                  <a:lnTo>
                    <a:pt x="679964" y="104851"/>
                  </a:lnTo>
                  <a:cubicBezTo>
                    <a:pt x="680711" y="105120"/>
                    <a:pt x="681302" y="105714"/>
                    <a:pt x="681557" y="106464"/>
                  </a:cubicBezTo>
                  <a:lnTo>
                    <a:pt x="681420" y="106306"/>
                  </a:lnTo>
                  <a:cubicBezTo>
                    <a:pt x="682167" y="106568"/>
                    <a:pt x="682757" y="107174"/>
                    <a:pt x="682993" y="107939"/>
                  </a:cubicBezTo>
                  <a:lnTo>
                    <a:pt x="682836" y="107782"/>
                  </a:lnTo>
                  <a:cubicBezTo>
                    <a:pt x="683623" y="108002"/>
                    <a:pt x="684233" y="108636"/>
                    <a:pt x="684429" y="109434"/>
                  </a:cubicBezTo>
                  <a:lnTo>
                    <a:pt x="684253" y="109277"/>
                  </a:lnTo>
                  <a:cubicBezTo>
                    <a:pt x="686790" y="112149"/>
                    <a:pt x="689839" y="114589"/>
                    <a:pt x="691826" y="117933"/>
                  </a:cubicBezTo>
                  <a:lnTo>
                    <a:pt x="691826" y="117933"/>
                  </a:lnTo>
                  <a:cubicBezTo>
                    <a:pt x="692436" y="118350"/>
                    <a:pt x="692948" y="118903"/>
                    <a:pt x="693302" y="119546"/>
                  </a:cubicBezTo>
                  <a:lnTo>
                    <a:pt x="693204" y="119428"/>
                  </a:lnTo>
                  <a:cubicBezTo>
                    <a:pt x="693892" y="119778"/>
                    <a:pt x="694423" y="120364"/>
                    <a:pt x="694718" y="121080"/>
                  </a:cubicBezTo>
                  <a:lnTo>
                    <a:pt x="694581" y="120943"/>
                  </a:lnTo>
                  <a:cubicBezTo>
                    <a:pt x="695348" y="121199"/>
                    <a:pt x="695918" y="121830"/>
                    <a:pt x="696115" y="122615"/>
                  </a:cubicBezTo>
                  <a:lnTo>
                    <a:pt x="695938" y="122458"/>
                  </a:lnTo>
                  <a:cubicBezTo>
                    <a:pt x="699872" y="126904"/>
                    <a:pt x="704554" y="130543"/>
                    <a:pt x="707938" y="135441"/>
                  </a:cubicBezTo>
                  <a:lnTo>
                    <a:pt x="707938" y="135441"/>
                  </a:lnTo>
                  <a:cubicBezTo>
                    <a:pt x="708489" y="135900"/>
                    <a:pt x="708981" y="136399"/>
                    <a:pt x="709453" y="136937"/>
                  </a:cubicBezTo>
                  <a:lnTo>
                    <a:pt x="709453" y="136937"/>
                  </a:lnTo>
                  <a:cubicBezTo>
                    <a:pt x="711302" y="137965"/>
                    <a:pt x="712837" y="139502"/>
                    <a:pt x="713840" y="141363"/>
                  </a:cubicBezTo>
                  <a:lnTo>
                    <a:pt x="713840" y="141363"/>
                  </a:lnTo>
                  <a:cubicBezTo>
                    <a:pt x="714430" y="141790"/>
                    <a:pt x="714922" y="142333"/>
                    <a:pt x="715296" y="142956"/>
                  </a:cubicBezTo>
                  <a:lnTo>
                    <a:pt x="715296" y="142858"/>
                  </a:lnTo>
                  <a:cubicBezTo>
                    <a:pt x="715984" y="143214"/>
                    <a:pt x="716496" y="143800"/>
                    <a:pt x="716791" y="144510"/>
                  </a:cubicBezTo>
                  <a:lnTo>
                    <a:pt x="716653" y="144373"/>
                  </a:lnTo>
                  <a:cubicBezTo>
                    <a:pt x="717420" y="144636"/>
                    <a:pt x="718010" y="145262"/>
                    <a:pt x="718207" y="146045"/>
                  </a:cubicBezTo>
                  <a:lnTo>
                    <a:pt x="718030" y="145888"/>
                  </a:lnTo>
                  <a:cubicBezTo>
                    <a:pt x="720332" y="148057"/>
                    <a:pt x="722378" y="150463"/>
                    <a:pt x="724168" y="153068"/>
                  </a:cubicBezTo>
                  <a:lnTo>
                    <a:pt x="724168" y="153068"/>
                  </a:lnTo>
                  <a:cubicBezTo>
                    <a:pt x="724758" y="153499"/>
                    <a:pt x="725250" y="154040"/>
                    <a:pt x="725644" y="154661"/>
                  </a:cubicBezTo>
                  <a:lnTo>
                    <a:pt x="725644" y="154563"/>
                  </a:lnTo>
                  <a:cubicBezTo>
                    <a:pt x="726293" y="154943"/>
                    <a:pt x="726824" y="155513"/>
                    <a:pt x="727158" y="156196"/>
                  </a:cubicBezTo>
                  <a:lnTo>
                    <a:pt x="727021" y="156078"/>
                  </a:lnTo>
                  <a:cubicBezTo>
                    <a:pt x="727768" y="156361"/>
                    <a:pt x="728319" y="156971"/>
                    <a:pt x="728555" y="157730"/>
                  </a:cubicBezTo>
                  <a:lnTo>
                    <a:pt x="728398" y="157573"/>
                  </a:lnTo>
                  <a:cubicBezTo>
                    <a:pt x="730679" y="159757"/>
                    <a:pt x="732725" y="162192"/>
                    <a:pt x="734457" y="164832"/>
                  </a:cubicBezTo>
                  <a:lnTo>
                    <a:pt x="734457" y="164832"/>
                  </a:lnTo>
                  <a:cubicBezTo>
                    <a:pt x="735125" y="165212"/>
                    <a:pt x="735617" y="165810"/>
                    <a:pt x="735893" y="166524"/>
                  </a:cubicBezTo>
                  <a:lnTo>
                    <a:pt x="735735" y="166347"/>
                  </a:lnTo>
                  <a:cubicBezTo>
                    <a:pt x="737408" y="172465"/>
                    <a:pt x="736385" y="174413"/>
                    <a:pt x="730758" y="175396"/>
                  </a:cubicBezTo>
                  <a:cubicBezTo>
                    <a:pt x="727866" y="175790"/>
                    <a:pt x="724955" y="175829"/>
                    <a:pt x="722063" y="175514"/>
                  </a:cubicBezTo>
                  <a:cubicBezTo>
                    <a:pt x="702961" y="174177"/>
                    <a:pt x="683840" y="173429"/>
                    <a:pt x="664717" y="172701"/>
                  </a:cubicBezTo>
                  <a:cubicBezTo>
                    <a:pt x="641248" y="171777"/>
                    <a:pt x="617818" y="168963"/>
                    <a:pt x="594290" y="169986"/>
                  </a:cubicBezTo>
                  <a:cubicBezTo>
                    <a:pt x="558702" y="171541"/>
                    <a:pt x="523056" y="171816"/>
                    <a:pt x="487468" y="173095"/>
                  </a:cubicBezTo>
                  <a:cubicBezTo>
                    <a:pt x="429021" y="174926"/>
                    <a:pt x="370928" y="182878"/>
                    <a:pt x="314153" y="196820"/>
                  </a:cubicBezTo>
                  <a:cubicBezTo>
                    <a:pt x="304690" y="198929"/>
                    <a:pt x="295464" y="202002"/>
                    <a:pt x="286611" y="205987"/>
                  </a:cubicBezTo>
                  <a:cubicBezTo>
                    <a:pt x="275516" y="210217"/>
                    <a:pt x="264755" y="215194"/>
                    <a:pt x="254112" y="220506"/>
                  </a:cubicBezTo>
                  <a:cubicBezTo>
                    <a:pt x="237705" y="228670"/>
                    <a:pt x="226708" y="242578"/>
                    <a:pt x="215475" y="256270"/>
                  </a:cubicBezTo>
                  <a:cubicBezTo>
                    <a:pt x="205639" y="268310"/>
                    <a:pt x="196708" y="280979"/>
                    <a:pt x="191868" y="296107"/>
                  </a:cubicBezTo>
                  <a:cubicBezTo>
                    <a:pt x="191160" y="298722"/>
                    <a:pt x="189527" y="300986"/>
                    <a:pt x="187265" y="302481"/>
                  </a:cubicBezTo>
                  <a:close/>
                </a:path>
              </a:pathLst>
            </a:custGeom>
            <a:solidFill>
              <a:srgbClr val="1125DA"/>
            </a:solidFill>
            <a:ln w="1956" cap="flat">
              <a:noFill/>
              <a:prstDash val="solid"/>
              <a:miter/>
            </a:ln>
          </p:spPr>
          <p:txBody>
            <a:bodyPr rtlCol="0" anchor="ctr"/>
            <a:lstStyle/>
            <a:p>
              <a:endParaRPr lang="es-CO"/>
            </a:p>
          </p:txBody>
        </p:sp>
        <p:sp>
          <p:nvSpPr>
            <p:cNvPr id="848" name="Freeform: Shape 847">
              <a:extLst>
                <a:ext uri="{FF2B5EF4-FFF2-40B4-BE49-F238E27FC236}">
                  <a16:creationId xmlns:a16="http://schemas.microsoft.com/office/drawing/2014/main" id="{428C25D3-DB58-07F2-9637-4C86DEBE9102}"/>
                </a:ext>
              </a:extLst>
            </p:cNvPr>
            <p:cNvSpPr/>
            <p:nvPr/>
          </p:nvSpPr>
          <p:spPr>
            <a:xfrm>
              <a:off x="12524208" y="197922"/>
              <a:ext cx="976696" cy="1610709"/>
            </a:xfrm>
            <a:custGeom>
              <a:avLst/>
              <a:gdLst>
                <a:gd name="connsiteX0" fmla="*/ 163301 w 976696"/>
                <a:gd name="connsiteY0" fmla="*/ 786882 h 1610709"/>
                <a:gd name="connsiteX1" fmla="*/ 178291 w 976696"/>
                <a:gd name="connsiteY1" fmla="*/ 845153 h 1610709"/>
                <a:gd name="connsiteX2" fmla="*/ 194029 w 976696"/>
                <a:gd name="connsiteY2" fmla="*/ 897167 h 1610709"/>
                <a:gd name="connsiteX3" fmla="*/ 213288 w 976696"/>
                <a:gd name="connsiteY3" fmla="*/ 935410 h 1610709"/>
                <a:gd name="connsiteX4" fmla="*/ 260778 w 976696"/>
                <a:gd name="connsiteY4" fmla="*/ 992893 h 1610709"/>
                <a:gd name="connsiteX5" fmla="*/ 297880 w 976696"/>
                <a:gd name="connsiteY5" fmla="*/ 1021891 h 1610709"/>
                <a:gd name="connsiteX6" fmla="*/ 334589 w 976696"/>
                <a:gd name="connsiteY6" fmla="*/ 1045183 h 1610709"/>
                <a:gd name="connsiteX7" fmla="*/ 377869 w 976696"/>
                <a:gd name="connsiteY7" fmla="*/ 1059465 h 1610709"/>
                <a:gd name="connsiteX8" fmla="*/ 447628 w 976696"/>
                <a:gd name="connsiteY8" fmla="*/ 1072095 h 1610709"/>
                <a:gd name="connsiteX9" fmla="*/ 489255 w 976696"/>
                <a:gd name="connsiteY9" fmla="*/ 1077151 h 1610709"/>
                <a:gd name="connsiteX10" fmla="*/ 545007 w 976696"/>
                <a:gd name="connsiteY10" fmla="*/ 1080141 h 1610709"/>
                <a:gd name="connsiteX11" fmla="*/ 590411 w 976696"/>
                <a:gd name="connsiteY11" fmla="*/ 1083761 h 1610709"/>
                <a:gd name="connsiteX12" fmla="*/ 637625 w 976696"/>
                <a:gd name="connsiteY12" fmla="*/ 1082954 h 1610709"/>
                <a:gd name="connsiteX13" fmla="*/ 644177 w 976696"/>
                <a:gd name="connsiteY13" fmla="*/ 1082758 h 1610709"/>
                <a:gd name="connsiteX14" fmla="*/ 690879 w 976696"/>
                <a:gd name="connsiteY14" fmla="*/ 1077643 h 1610709"/>
                <a:gd name="connsiteX15" fmla="*/ 768959 w 976696"/>
                <a:gd name="connsiteY15" fmla="*/ 1053327 h 1610709"/>
                <a:gd name="connsiteX16" fmla="*/ 811550 w 976696"/>
                <a:gd name="connsiteY16" fmla="*/ 1034717 h 1610709"/>
                <a:gd name="connsiteX17" fmla="*/ 836062 w 976696"/>
                <a:gd name="connsiteY17" fmla="*/ 1014671 h 1610709"/>
                <a:gd name="connsiteX18" fmla="*/ 866653 w 976696"/>
                <a:gd name="connsiteY18" fmla="*/ 975995 h 1610709"/>
                <a:gd name="connsiteX19" fmla="*/ 890260 w 976696"/>
                <a:gd name="connsiteY19" fmla="*/ 934446 h 1610709"/>
                <a:gd name="connsiteX20" fmla="*/ 912923 w 976696"/>
                <a:gd name="connsiteY20" fmla="*/ 861658 h 1610709"/>
                <a:gd name="connsiteX21" fmla="*/ 929330 w 976696"/>
                <a:gd name="connsiteY21" fmla="*/ 790404 h 1610709"/>
                <a:gd name="connsiteX22" fmla="*/ 934150 w 976696"/>
                <a:gd name="connsiteY22" fmla="*/ 757492 h 1610709"/>
                <a:gd name="connsiteX23" fmla="*/ 942727 w 976696"/>
                <a:gd name="connsiteY23" fmla="*/ 720114 h 1610709"/>
                <a:gd name="connsiteX24" fmla="*/ 958465 w 976696"/>
                <a:gd name="connsiteY24" fmla="*/ 671739 h 1610709"/>
                <a:gd name="connsiteX25" fmla="*/ 961888 w 976696"/>
                <a:gd name="connsiteY25" fmla="*/ 660073 h 1610709"/>
                <a:gd name="connsiteX26" fmla="*/ 962045 w 976696"/>
                <a:gd name="connsiteY26" fmla="*/ 665149 h 1610709"/>
                <a:gd name="connsiteX27" fmla="*/ 964012 w 976696"/>
                <a:gd name="connsiteY27" fmla="*/ 735026 h 1610709"/>
                <a:gd name="connsiteX28" fmla="*/ 964445 w 976696"/>
                <a:gd name="connsiteY28" fmla="*/ 754698 h 1610709"/>
                <a:gd name="connsiteX29" fmla="*/ 969954 w 976696"/>
                <a:gd name="connsiteY29" fmla="*/ 809585 h 1610709"/>
                <a:gd name="connsiteX30" fmla="*/ 974616 w 976696"/>
                <a:gd name="connsiteY30" fmla="*/ 852058 h 1610709"/>
                <a:gd name="connsiteX31" fmla="*/ 970445 w 976696"/>
                <a:gd name="connsiteY31" fmla="*/ 890399 h 1610709"/>
                <a:gd name="connsiteX32" fmla="*/ 967868 w 976696"/>
                <a:gd name="connsiteY32" fmla="*/ 944164 h 1610709"/>
                <a:gd name="connsiteX33" fmla="*/ 964524 w 976696"/>
                <a:gd name="connsiteY33" fmla="*/ 989116 h 1610709"/>
                <a:gd name="connsiteX34" fmla="*/ 959193 w 976696"/>
                <a:gd name="connsiteY34" fmla="*/ 1035366 h 1610709"/>
                <a:gd name="connsiteX35" fmla="*/ 954334 w 976696"/>
                <a:gd name="connsiteY35" fmla="*/ 1069203 h 1610709"/>
                <a:gd name="connsiteX36" fmla="*/ 950399 w 976696"/>
                <a:gd name="connsiteY36" fmla="*/ 1108273 h 1610709"/>
                <a:gd name="connsiteX37" fmla="*/ 945815 w 976696"/>
                <a:gd name="connsiteY37" fmla="*/ 1133257 h 1610709"/>
                <a:gd name="connsiteX38" fmla="*/ 930628 w 976696"/>
                <a:gd name="connsiteY38" fmla="*/ 1188655 h 1610709"/>
                <a:gd name="connsiteX39" fmla="*/ 919159 w 976696"/>
                <a:gd name="connsiteY39" fmla="*/ 1226977 h 1610709"/>
                <a:gd name="connsiteX40" fmla="*/ 905074 w 976696"/>
                <a:gd name="connsiteY40" fmla="*/ 1292329 h 1610709"/>
                <a:gd name="connsiteX41" fmla="*/ 901651 w 976696"/>
                <a:gd name="connsiteY41" fmla="*/ 1314638 h 1610709"/>
                <a:gd name="connsiteX42" fmla="*/ 897716 w 976696"/>
                <a:gd name="connsiteY42" fmla="*/ 1355163 h 1610709"/>
                <a:gd name="connsiteX43" fmla="*/ 896379 w 976696"/>
                <a:gd name="connsiteY43" fmla="*/ 1417053 h 1610709"/>
                <a:gd name="connsiteX44" fmla="*/ 900136 w 976696"/>
                <a:gd name="connsiteY44" fmla="*/ 1468536 h 1610709"/>
                <a:gd name="connsiteX45" fmla="*/ 877139 w 976696"/>
                <a:gd name="connsiteY45" fmla="*/ 1518288 h 1610709"/>
                <a:gd name="connsiteX46" fmla="*/ 833662 w 976696"/>
                <a:gd name="connsiteY46" fmla="*/ 1532984 h 1610709"/>
                <a:gd name="connsiteX47" fmla="*/ 770356 w 976696"/>
                <a:gd name="connsiteY47" fmla="*/ 1533259 h 1610709"/>
                <a:gd name="connsiteX48" fmla="*/ 741241 w 976696"/>
                <a:gd name="connsiteY48" fmla="*/ 1534125 h 1610709"/>
                <a:gd name="connsiteX49" fmla="*/ 697371 w 976696"/>
                <a:gd name="connsiteY49" fmla="*/ 1528754 h 1610709"/>
                <a:gd name="connsiteX50" fmla="*/ 654485 w 976696"/>
                <a:gd name="connsiteY50" fmla="*/ 1481717 h 1610709"/>
                <a:gd name="connsiteX51" fmla="*/ 651671 w 976696"/>
                <a:gd name="connsiteY51" fmla="*/ 1457166 h 1610709"/>
                <a:gd name="connsiteX52" fmla="*/ 650314 w 976696"/>
                <a:gd name="connsiteY52" fmla="*/ 1408417 h 1610709"/>
                <a:gd name="connsiteX53" fmla="*/ 653954 w 976696"/>
                <a:gd name="connsiteY53" fmla="*/ 1365688 h 1610709"/>
                <a:gd name="connsiteX54" fmla="*/ 654367 w 976696"/>
                <a:gd name="connsiteY54" fmla="*/ 1357701 h 1610709"/>
                <a:gd name="connsiteX55" fmla="*/ 655075 w 976696"/>
                <a:gd name="connsiteY55" fmla="*/ 1338029 h 1610709"/>
                <a:gd name="connsiteX56" fmla="*/ 668531 w 976696"/>
                <a:gd name="connsiteY56" fmla="*/ 1322015 h 1610709"/>
                <a:gd name="connsiteX57" fmla="*/ 750743 w 976696"/>
                <a:gd name="connsiteY57" fmla="*/ 1282316 h 1610709"/>
                <a:gd name="connsiteX58" fmla="*/ 770966 w 976696"/>
                <a:gd name="connsiteY58" fmla="*/ 1264611 h 1610709"/>
                <a:gd name="connsiteX59" fmla="*/ 798508 w 976696"/>
                <a:gd name="connsiteY59" fmla="*/ 1237581 h 1610709"/>
                <a:gd name="connsiteX60" fmla="*/ 802757 w 976696"/>
                <a:gd name="connsiteY60" fmla="*/ 1232052 h 1610709"/>
                <a:gd name="connsiteX61" fmla="*/ 791996 w 976696"/>
                <a:gd name="connsiteY61" fmla="*/ 1233253 h 1610709"/>
                <a:gd name="connsiteX62" fmla="*/ 743641 w 976696"/>
                <a:gd name="connsiteY62" fmla="*/ 1238741 h 1610709"/>
                <a:gd name="connsiteX63" fmla="*/ 689915 w 976696"/>
                <a:gd name="connsiteY63" fmla="*/ 1242400 h 1610709"/>
                <a:gd name="connsiteX64" fmla="*/ 592575 w 976696"/>
                <a:gd name="connsiteY64" fmla="*/ 1240886 h 1610709"/>
                <a:gd name="connsiteX65" fmla="*/ 530449 w 976696"/>
                <a:gd name="connsiteY65" fmla="*/ 1233725 h 1610709"/>
                <a:gd name="connsiteX66" fmla="*/ 487976 w 976696"/>
                <a:gd name="connsiteY66" fmla="*/ 1227665 h 1610709"/>
                <a:gd name="connsiteX67" fmla="*/ 410447 w 976696"/>
                <a:gd name="connsiteY67" fmla="*/ 1220819 h 1610709"/>
                <a:gd name="connsiteX68" fmla="*/ 384341 w 976696"/>
                <a:gd name="connsiteY68" fmla="*/ 1226603 h 1610709"/>
                <a:gd name="connsiteX69" fmla="*/ 364452 w 976696"/>
                <a:gd name="connsiteY69" fmla="*/ 1245902 h 1610709"/>
                <a:gd name="connsiteX70" fmla="*/ 348006 w 976696"/>
                <a:gd name="connsiteY70" fmla="*/ 1297818 h 1610709"/>
                <a:gd name="connsiteX71" fmla="*/ 347554 w 976696"/>
                <a:gd name="connsiteY71" fmla="*/ 1341412 h 1610709"/>
                <a:gd name="connsiteX72" fmla="*/ 347436 w 976696"/>
                <a:gd name="connsiteY72" fmla="*/ 1363937 h 1610709"/>
                <a:gd name="connsiteX73" fmla="*/ 346747 w 976696"/>
                <a:gd name="connsiteY73" fmla="*/ 1379931 h 1610709"/>
                <a:gd name="connsiteX74" fmla="*/ 347849 w 976696"/>
                <a:gd name="connsiteY74" fmla="*/ 1439618 h 1610709"/>
                <a:gd name="connsiteX75" fmla="*/ 343245 w 976696"/>
                <a:gd name="connsiteY75" fmla="*/ 1493068 h 1610709"/>
                <a:gd name="connsiteX76" fmla="*/ 332504 w 976696"/>
                <a:gd name="connsiteY76" fmla="*/ 1536780 h 1610709"/>
                <a:gd name="connsiteX77" fmla="*/ 302287 w 976696"/>
                <a:gd name="connsiteY77" fmla="*/ 1577876 h 1610709"/>
                <a:gd name="connsiteX78" fmla="*/ 236699 w 976696"/>
                <a:gd name="connsiteY78" fmla="*/ 1607208 h 1610709"/>
                <a:gd name="connsiteX79" fmla="*/ 202724 w 976696"/>
                <a:gd name="connsiteY79" fmla="*/ 1610395 h 1610709"/>
                <a:gd name="connsiteX80" fmla="*/ 127005 w 976696"/>
                <a:gd name="connsiteY80" fmla="*/ 1608880 h 1610709"/>
                <a:gd name="connsiteX81" fmla="*/ 70662 w 976696"/>
                <a:gd name="connsiteY81" fmla="*/ 1577699 h 1610709"/>
                <a:gd name="connsiteX82" fmla="*/ 46229 w 976696"/>
                <a:gd name="connsiteY82" fmla="*/ 1525134 h 1610709"/>
                <a:gd name="connsiteX83" fmla="*/ 43829 w 976696"/>
                <a:gd name="connsiteY83" fmla="*/ 1507862 h 1610709"/>
                <a:gd name="connsiteX84" fmla="*/ 42511 w 976696"/>
                <a:gd name="connsiteY84" fmla="*/ 1500799 h 1610709"/>
                <a:gd name="connsiteX85" fmla="*/ 37180 w 976696"/>
                <a:gd name="connsiteY85" fmla="*/ 1460903 h 1610709"/>
                <a:gd name="connsiteX86" fmla="*/ 33973 w 976696"/>
                <a:gd name="connsiteY86" fmla="*/ 1433677 h 1610709"/>
                <a:gd name="connsiteX87" fmla="*/ 30924 w 976696"/>
                <a:gd name="connsiteY87" fmla="*/ 1394666 h 1610709"/>
                <a:gd name="connsiteX88" fmla="*/ 24117 w 976696"/>
                <a:gd name="connsiteY88" fmla="*/ 1348140 h 1610709"/>
                <a:gd name="connsiteX89" fmla="*/ 14497 w 976696"/>
                <a:gd name="connsiteY89" fmla="*/ 1280093 h 1610709"/>
                <a:gd name="connsiteX90" fmla="*/ 7101 w 976696"/>
                <a:gd name="connsiteY90" fmla="*/ 1187632 h 1610709"/>
                <a:gd name="connsiteX91" fmla="*/ 1199 w 976696"/>
                <a:gd name="connsiteY91" fmla="*/ 1056337 h 1610709"/>
                <a:gd name="connsiteX92" fmla="*/ -1516 w 976696"/>
                <a:gd name="connsiteY92" fmla="*/ 989706 h 1610709"/>
                <a:gd name="connsiteX93" fmla="*/ 195 w 976696"/>
                <a:gd name="connsiteY93" fmla="*/ 947096 h 1610709"/>
                <a:gd name="connsiteX94" fmla="*/ 1297 w 976696"/>
                <a:gd name="connsiteY94" fmla="*/ 939895 h 1610709"/>
                <a:gd name="connsiteX95" fmla="*/ 2615 w 976696"/>
                <a:gd name="connsiteY95" fmla="*/ 840903 h 1610709"/>
                <a:gd name="connsiteX96" fmla="*/ 1927 w 976696"/>
                <a:gd name="connsiteY96" fmla="*/ 748442 h 1610709"/>
                <a:gd name="connsiteX97" fmla="*/ 2576 w 976696"/>
                <a:gd name="connsiteY97" fmla="*/ 706245 h 1610709"/>
                <a:gd name="connsiteX98" fmla="*/ 1966 w 976696"/>
                <a:gd name="connsiteY98" fmla="*/ 633456 h 1610709"/>
                <a:gd name="connsiteX99" fmla="*/ 5350 w 976696"/>
                <a:gd name="connsiteY99" fmla="*/ 539618 h 1610709"/>
                <a:gd name="connsiteX100" fmla="*/ 4563 w 976696"/>
                <a:gd name="connsiteY100" fmla="*/ 497401 h 1610709"/>
                <a:gd name="connsiteX101" fmla="*/ 4917 w 976696"/>
                <a:gd name="connsiteY101" fmla="*/ 440586 h 1610709"/>
                <a:gd name="connsiteX102" fmla="*/ 7848 w 976696"/>
                <a:gd name="connsiteY102" fmla="*/ 410192 h 1610709"/>
                <a:gd name="connsiteX103" fmla="*/ 14301 w 976696"/>
                <a:gd name="connsiteY103" fmla="*/ 358218 h 1610709"/>
                <a:gd name="connsiteX104" fmla="*/ 20950 w 976696"/>
                <a:gd name="connsiteY104" fmla="*/ 308466 h 1610709"/>
                <a:gd name="connsiteX105" fmla="*/ 33737 w 976696"/>
                <a:gd name="connsiteY105" fmla="*/ 219939 h 1610709"/>
                <a:gd name="connsiteX106" fmla="*/ 45265 w 976696"/>
                <a:gd name="connsiteY106" fmla="*/ 142233 h 1610709"/>
                <a:gd name="connsiteX107" fmla="*/ 57639 w 976696"/>
                <a:gd name="connsiteY107" fmla="*/ 93602 h 1610709"/>
                <a:gd name="connsiteX108" fmla="*/ 62557 w 976696"/>
                <a:gd name="connsiteY108" fmla="*/ 74579 h 1610709"/>
                <a:gd name="connsiteX109" fmla="*/ 78295 w 976696"/>
                <a:gd name="connsiteY109" fmla="*/ 32440 h 1610709"/>
                <a:gd name="connsiteX110" fmla="*/ 90571 w 976696"/>
                <a:gd name="connsiteY110" fmla="*/ 6118 h 1610709"/>
                <a:gd name="connsiteX111" fmla="*/ 94624 w 976696"/>
                <a:gd name="connsiteY111" fmla="*/ -315 h 1610709"/>
                <a:gd name="connsiteX112" fmla="*/ 91417 w 976696"/>
                <a:gd name="connsiteY112" fmla="*/ 11489 h 1610709"/>
                <a:gd name="connsiteX113" fmla="*/ 85850 w 976696"/>
                <a:gd name="connsiteY113" fmla="*/ 44263 h 1610709"/>
                <a:gd name="connsiteX114" fmla="*/ 82722 w 976696"/>
                <a:gd name="connsiteY114" fmla="*/ 84671 h 1610709"/>
                <a:gd name="connsiteX115" fmla="*/ 81424 w 976696"/>
                <a:gd name="connsiteY115" fmla="*/ 113629 h 1610709"/>
                <a:gd name="connsiteX116" fmla="*/ 79928 w 976696"/>
                <a:gd name="connsiteY116" fmla="*/ 151341 h 1610709"/>
                <a:gd name="connsiteX117" fmla="*/ 79082 w 976696"/>
                <a:gd name="connsiteY117" fmla="*/ 218897 h 1610709"/>
                <a:gd name="connsiteX118" fmla="*/ 81404 w 976696"/>
                <a:gd name="connsiteY118" fmla="*/ 252812 h 1610709"/>
                <a:gd name="connsiteX119" fmla="*/ 81581 w 976696"/>
                <a:gd name="connsiteY119" fmla="*/ 258615 h 1610709"/>
                <a:gd name="connsiteX120" fmla="*/ 81581 w 976696"/>
                <a:gd name="connsiteY120" fmla="*/ 302308 h 1610709"/>
                <a:gd name="connsiteX121" fmla="*/ 84197 w 976696"/>
                <a:gd name="connsiteY121" fmla="*/ 343503 h 1610709"/>
                <a:gd name="connsiteX122" fmla="*/ 83450 w 976696"/>
                <a:gd name="connsiteY122" fmla="*/ 379031 h 1610709"/>
                <a:gd name="connsiteX123" fmla="*/ 83450 w 976696"/>
                <a:gd name="connsiteY123" fmla="*/ 391326 h 1610709"/>
                <a:gd name="connsiteX124" fmla="*/ 84591 w 976696"/>
                <a:gd name="connsiteY124" fmla="*/ 404310 h 1610709"/>
                <a:gd name="connsiteX125" fmla="*/ 88525 w 976696"/>
                <a:gd name="connsiteY125" fmla="*/ 448967 h 1610709"/>
                <a:gd name="connsiteX126" fmla="*/ 90158 w 976696"/>
                <a:gd name="connsiteY126" fmla="*/ 465512 h 1610709"/>
                <a:gd name="connsiteX127" fmla="*/ 97339 w 976696"/>
                <a:gd name="connsiteY127" fmla="*/ 527264 h 1610709"/>
                <a:gd name="connsiteX128" fmla="*/ 118624 w 976696"/>
                <a:gd name="connsiteY128" fmla="*/ 626217 h 1610709"/>
                <a:gd name="connsiteX129" fmla="*/ 145753 w 976696"/>
                <a:gd name="connsiteY129" fmla="*/ 726999 h 1610709"/>
                <a:gd name="connsiteX130" fmla="*/ 152913 w 976696"/>
                <a:gd name="connsiteY130" fmla="*/ 750429 h 1610709"/>
                <a:gd name="connsiteX131" fmla="*/ 153995 w 976696"/>
                <a:gd name="connsiteY131" fmla="*/ 753085 h 1610709"/>
                <a:gd name="connsiteX132" fmla="*/ 163301 w 976696"/>
                <a:gd name="connsiteY132" fmla="*/ 786882 h 161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76696" h="1610709">
                  <a:moveTo>
                    <a:pt x="163301" y="786882"/>
                  </a:moveTo>
                  <a:cubicBezTo>
                    <a:pt x="164245" y="792391"/>
                    <a:pt x="170088" y="809683"/>
                    <a:pt x="178291" y="845153"/>
                  </a:cubicBezTo>
                  <a:cubicBezTo>
                    <a:pt x="182540" y="862775"/>
                    <a:pt x="187793" y="880142"/>
                    <a:pt x="194029" y="897167"/>
                  </a:cubicBezTo>
                  <a:cubicBezTo>
                    <a:pt x="198829" y="910721"/>
                    <a:pt x="205833" y="923115"/>
                    <a:pt x="213288" y="935410"/>
                  </a:cubicBezTo>
                  <a:cubicBezTo>
                    <a:pt x="226371" y="956684"/>
                    <a:pt x="242345" y="976032"/>
                    <a:pt x="260778" y="992893"/>
                  </a:cubicBezTo>
                  <a:cubicBezTo>
                    <a:pt x="272267" y="1003694"/>
                    <a:pt x="285447" y="1012330"/>
                    <a:pt x="297880" y="1021891"/>
                  </a:cubicBezTo>
                  <a:cubicBezTo>
                    <a:pt x="309310" y="1030854"/>
                    <a:pt x="321606" y="1038656"/>
                    <a:pt x="334589" y="1045183"/>
                  </a:cubicBezTo>
                  <a:cubicBezTo>
                    <a:pt x="348400" y="1051618"/>
                    <a:pt x="362938" y="1056410"/>
                    <a:pt x="377869" y="1059465"/>
                  </a:cubicBezTo>
                  <a:cubicBezTo>
                    <a:pt x="400945" y="1064659"/>
                    <a:pt x="424434" y="1067452"/>
                    <a:pt x="447628" y="1072095"/>
                  </a:cubicBezTo>
                  <a:cubicBezTo>
                    <a:pt x="461359" y="1074830"/>
                    <a:pt x="475268" y="1076521"/>
                    <a:pt x="489255" y="1077151"/>
                  </a:cubicBezTo>
                  <a:cubicBezTo>
                    <a:pt x="507846" y="1078017"/>
                    <a:pt x="526456" y="1078823"/>
                    <a:pt x="545007" y="1080141"/>
                  </a:cubicBezTo>
                  <a:cubicBezTo>
                    <a:pt x="560115" y="1081223"/>
                    <a:pt x="575303" y="1082777"/>
                    <a:pt x="590411" y="1083761"/>
                  </a:cubicBezTo>
                  <a:cubicBezTo>
                    <a:pt x="606031" y="1084804"/>
                    <a:pt x="621887" y="1085551"/>
                    <a:pt x="637625" y="1082954"/>
                  </a:cubicBezTo>
                  <a:cubicBezTo>
                    <a:pt x="639809" y="1082738"/>
                    <a:pt x="641993" y="1082659"/>
                    <a:pt x="644177" y="1082758"/>
                  </a:cubicBezTo>
                  <a:cubicBezTo>
                    <a:pt x="659915" y="1082482"/>
                    <a:pt x="675397" y="1080003"/>
                    <a:pt x="690879" y="1077643"/>
                  </a:cubicBezTo>
                  <a:cubicBezTo>
                    <a:pt x="718145" y="1073452"/>
                    <a:pt x="743562" y="1063518"/>
                    <a:pt x="768959" y="1053327"/>
                  </a:cubicBezTo>
                  <a:cubicBezTo>
                    <a:pt x="783379" y="1047563"/>
                    <a:pt x="797878" y="1042075"/>
                    <a:pt x="811550" y="1034717"/>
                  </a:cubicBezTo>
                  <a:cubicBezTo>
                    <a:pt x="820895" y="1029624"/>
                    <a:pt x="829216" y="1022823"/>
                    <a:pt x="836062" y="1014671"/>
                  </a:cubicBezTo>
                  <a:cubicBezTo>
                    <a:pt x="846823" y="1002179"/>
                    <a:pt x="856758" y="989097"/>
                    <a:pt x="866653" y="975995"/>
                  </a:cubicBezTo>
                  <a:cubicBezTo>
                    <a:pt x="876293" y="963208"/>
                    <a:pt x="884830" y="949712"/>
                    <a:pt x="890260" y="934446"/>
                  </a:cubicBezTo>
                  <a:cubicBezTo>
                    <a:pt x="898798" y="910505"/>
                    <a:pt x="907238" y="886544"/>
                    <a:pt x="912923" y="861658"/>
                  </a:cubicBezTo>
                  <a:cubicBezTo>
                    <a:pt x="918353" y="837893"/>
                    <a:pt x="924943" y="814444"/>
                    <a:pt x="929330" y="790404"/>
                  </a:cubicBezTo>
                  <a:cubicBezTo>
                    <a:pt x="931297" y="779505"/>
                    <a:pt x="932694" y="768469"/>
                    <a:pt x="934150" y="757492"/>
                  </a:cubicBezTo>
                  <a:cubicBezTo>
                    <a:pt x="935841" y="744744"/>
                    <a:pt x="939442" y="732448"/>
                    <a:pt x="942727" y="720114"/>
                  </a:cubicBezTo>
                  <a:cubicBezTo>
                    <a:pt x="947075" y="703707"/>
                    <a:pt x="952976" y="687792"/>
                    <a:pt x="958465" y="671739"/>
                  </a:cubicBezTo>
                  <a:cubicBezTo>
                    <a:pt x="959763" y="667804"/>
                    <a:pt x="959566" y="663614"/>
                    <a:pt x="961888" y="660073"/>
                  </a:cubicBezTo>
                  <a:cubicBezTo>
                    <a:pt x="961888" y="661765"/>
                    <a:pt x="962124" y="663476"/>
                    <a:pt x="962045" y="665149"/>
                  </a:cubicBezTo>
                  <a:cubicBezTo>
                    <a:pt x="960924" y="688500"/>
                    <a:pt x="963836" y="711714"/>
                    <a:pt x="964012" y="735026"/>
                  </a:cubicBezTo>
                  <a:cubicBezTo>
                    <a:pt x="964012" y="741577"/>
                    <a:pt x="964622" y="748128"/>
                    <a:pt x="964445" y="754698"/>
                  </a:cubicBezTo>
                  <a:cubicBezTo>
                    <a:pt x="964091" y="773147"/>
                    <a:pt x="965940" y="791574"/>
                    <a:pt x="969954" y="809585"/>
                  </a:cubicBezTo>
                  <a:cubicBezTo>
                    <a:pt x="972924" y="823513"/>
                    <a:pt x="976367" y="837520"/>
                    <a:pt x="974616" y="852058"/>
                  </a:cubicBezTo>
                  <a:cubicBezTo>
                    <a:pt x="973082" y="864825"/>
                    <a:pt x="972098" y="877632"/>
                    <a:pt x="970445" y="890399"/>
                  </a:cubicBezTo>
                  <a:cubicBezTo>
                    <a:pt x="968203" y="908229"/>
                    <a:pt x="967357" y="926203"/>
                    <a:pt x="967868" y="944164"/>
                  </a:cubicBezTo>
                  <a:cubicBezTo>
                    <a:pt x="968242" y="959312"/>
                    <a:pt x="966353" y="974185"/>
                    <a:pt x="964524" y="989116"/>
                  </a:cubicBezTo>
                  <a:cubicBezTo>
                    <a:pt x="962557" y="1004520"/>
                    <a:pt x="960589" y="1019923"/>
                    <a:pt x="959193" y="1035366"/>
                  </a:cubicBezTo>
                  <a:cubicBezTo>
                    <a:pt x="958111" y="1046737"/>
                    <a:pt x="956183" y="1057950"/>
                    <a:pt x="954334" y="1069203"/>
                  </a:cubicBezTo>
                  <a:cubicBezTo>
                    <a:pt x="952209" y="1082148"/>
                    <a:pt x="951265" y="1095230"/>
                    <a:pt x="950399" y="1108273"/>
                  </a:cubicBezTo>
                  <a:cubicBezTo>
                    <a:pt x="950026" y="1116771"/>
                    <a:pt x="948491" y="1125172"/>
                    <a:pt x="945815" y="1133257"/>
                  </a:cubicBezTo>
                  <a:cubicBezTo>
                    <a:pt x="939461" y="1151356"/>
                    <a:pt x="934405" y="1169868"/>
                    <a:pt x="930628" y="1188655"/>
                  </a:cubicBezTo>
                  <a:cubicBezTo>
                    <a:pt x="927894" y="1201737"/>
                    <a:pt x="923015" y="1214229"/>
                    <a:pt x="919159" y="1226977"/>
                  </a:cubicBezTo>
                  <a:cubicBezTo>
                    <a:pt x="912805" y="1248361"/>
                    <a:pt x="908084" y="1270217"/>
                    <a:pt x="905074" y="1292329"/>
                  </a:cubicBezTo>
                  <a:cubicBezTo>
                    <a:pt x="904051" y="1299785"/>
                    <a:pt x="902969" y="1307221"/>
                    <a:pt x="901651" y="1314638"/>
                  </a:cubicBezTo>
                  <a:cubicBezTo>
                    <a:pt x="899310" y="1328035"/>
                    <a:pt x="897991" y="1341570"/>
                    <a:pt x="897716" y="1355163"/>
                  </a:cubicBezTo>
                  <a:cubicBezTo>
                    <a:pt x="897264" y="1375780"/>
                    <a:pt x="896693" y="1396476"/>
                    <a:pt x="896379" y="1417053"/>
                  </a:cubicBezTo>
                  <a:cubicBezTo>
                    <a:pt x="896103" y="1434306"/>
                    <a:pt x="898109" y="1451421"/>
                    <a:pt x="900136" y="1468536"/>
                  </a:cubicBezTo>
                  <a:cubicBezTo>
                    <a:pt x="902654" y="1489763"/>
                    <a:pt x="893073" y="1505776"/>
                    <a:pt x="877139" y="1518288"/>
                  </a:cubicBezTo>
                  <a:cubicBezTo>
                    <a:pt x="864568" y="1528124"/>
                    <a:pt x="849597" y="1532059"/>
                    <a:pt x="833662" y="1532984"/>
                  </a:cubicBezTo>
                  <a:cubicBezTo>
                    <a:pt x="812554" y="1534262"/>
                    <a:pt x="791445" y="1532984"/>
                    <a:pt x="770356" y="1533259"/>
                  </a:cubicBezTo>
                  <a:cubicBezTo>
                    <a:pt x="760658" y="1533259"/>
                    <a:pt x="750959" y="1533849"/>
                    <a:pt x="741241" y="1534125"/>
                  </a:cubicBezTo>
                  <a:cubicBezTo>
                    <a:pt x="726427" y="1534656"/>
                    <a:pt x="711614" y="1532846"/>
                    <a:pt x="697371" y="1528754"/>
                  </a:cubicBezTo>
                  <a:cubicBezTo>
                    <a:pt x="673528" y="1521790"/>
                    <a:pt x="660328" y="1504852"/>
                    <a:pt x="654485" y="1481717"/>
                  </a:cubicBezTo>
                  <a:cubicBezTo>
                    <a:pt x="652754" y="1473651"/>
                    <a:pt x="651809" y="1465428"/>
                    <a:pt x="651671" y="1457166"/>
                  </a:cubicBezTo>
                  <a:cubicBezTo>
                    <a:pt x="650924" y="1440936"/>
                    <a:pt x="650432" y="1424666"/>
                    <a:pt x="650314" y="1408417"/>
                  </a:cubicBezTo>
                  <a:cubicBezTo>
                    <a:pt x="650531" y="1394115"/>
                    <a:pt x="651730" y="1379833"/>
                    <a:pt x="653954" y="1365688"/>
                  </a:cubicBezTo>
                  <a:cubicBezTo>
                    <a:pt x="654229" y="1363032"/>
                    <a:pt x="654367" y="1360377"/>
                    <a:pt x="654367" y="1357701"/>
                  </a:cubicBezTo>
                  <a:cubicBezTo>
                    <a:pt x="654603" y="1351150"/>
                    <a:pt x="654544" y="1344580"/>
                    <a:pt x="655075" y="1338029"/>
                  </a:cubicBezTo>
                  <a:cubicBezTo>
                    <a:pt x="655724" y="1329628"/>
                    <a:pt x="660131" y="1324258"/>
                    <a:pt x="668531" y="1322015"/>
                  </a:cubicBezTo>
                  <a:cubicBezTo>
                    <a:pt x="698492" y="1314146"/>
                    <a:pt x="725089" y="1299215"/>
                    <a:pt x="750743" y="1282316"/>
                  </a:cubicBezTo>
                  <a:cubicBezTo>
                    <a:pt x="758316" y="1277339"/>
                    <a:pt x="764297" y="1270650"/>
                    <a:pt x="770966" y="1264611"/>
                  </a:cubicBezTo>
                  <a:cubicBezTo>
                    <a:pt x="780586" y="1255994"/>
                    <a:pt x="789458" y="1246709"/>
                    <a:pt x="798508" y="1237581"/>
                  </a:cubicBezTo>
                  <a:cubicBezTo>
                    <a:pt x="800357" y="1236105"/>
                    <a:pt x="801812" y="1234217"/>
                    <a:pt x="802757" y="1232052"/>
                  </a:cubicBezTo>
                  <a:cubicBezTo>
                    <a:pt x="798822" y="1231148"/>
                    <a:pt x="795301" y="1232544"/>
                    <a:pt x="791996" y="1233253"/>
                  </a:cubicBezTo>
                  <a:cubicBezTo>
                    <a:pt x="776061" y="1236440"/>
                    <a:pt x="759890" y="1238289"/>
                    <a:pt x="743641" y="1238741"/>
                  </a:cubicBezTo>
                  <a:cubicBezTo>
                    <a:pt x="725719" y="1239528"/>
                    <a:pt x="707817" y="1241141"/>
                    <a:pt x="689915" y="1242400"/>
                  </a:cubicBezTo>
                  <a:cubicBezTo>
                    <a:pt x="657456" y="1244702"/>
                    <a:pt x="624996" y="1245351"/>
                    <a:pt x="592575" y="1240886"/>
                  </a:cubicBezTo>
                  <a:cubicBezTo>
                    <a:pt x="571958" y="1238053"/>
                    <a:pt x="551263" y="1234984"/>
                    <a:pt x="530449" y="1233725"/>
                  </a:cubicBezTo>
                  <a:cubicBezTo>
                    <a:pt x="516226" y="1232839"/>
                    <a:pt x="502180" y="1229220"/>
                    <a:pt x="487976" y="1227665"/>
                  </a:cubicBezTo>
                  <a:cubicBezTo>
                    <a:pt x="462186" y="1224852"/>
                    <a:pt x="436532" y="1220466"/>
                    <a:pt x="410447" y="1220819"/>
                  </a:cubicBezTo>
                  <a:cubicBezTo>
                    <a:pt x="401437" y="1220977"/>
                    <a:pt x="392564" y="1222944"/>
                    <a:pt x="384341" y="1226603"/>
                  </a:cubicBezTo>
                  <a:cubicBezTo>
                    <a:pt x="375449" y="1230203"/>
                    <a:pt x="368308" y="1237128"/>
                    <a:pt x="364452" y="1245902"/>
                  </a:cubicBezTo>
                  <a:cubicBezTo>
                    <a:pt x="356918" y="1262486"/>
                    <a:pt x="351410" y="1279916"/>
                    <a:pt x="348006" y="1297818"/>
                  </a:cubicBezTo>
                  <a:cubicBezTo>
                    <a:pt x="345508" y="1312317"/>
                    <a:pt x="346590" y="1326874"/>
                    <a:pt x="347554" y="1341412"/>
                  </a:cubicBezTo>
                  <a:cubicBezTo>
                    <a:pt x="348183" y="1348907"/>
                    <a:pt x="348144" y="1356442"/>
                    <a:pt x="347436" y="1363937"/>
                  </a:cubicBezTo>
                  <a:cubicBezTo>
                    <a:pt x="346865" y="1369249"/>
                    <a:pt x="346649" y="1374600"/>
                    <a:pt x="346747" y="1379931"/>
                  </a:cubicBezTo>
                  <a:cubicBezTo>
                    <a:pt x="346944" y="1399820"/>
                    <a:pt x="346294" y="1419709"/>
                    <a:pt x="347849" y="1439618"/>
                  </a:cubicBezTo>
                  <a:cubicBezTo>
                    <a:pt x="349147" y="1457559"/>
                    <a:pt x="347593" y="1475599"/>
                    <a:pt x="343245" y="1493068"/>
                  </a:cubicBezTo>
                  <a:cubicBezTo>
                    <a:pt x="339744" y="1507665"/>
                    <a:pt x="337639" y="1522577"/>
                    <a:pt x="332504" y="1536780"/>
                  </a:cubicBezTo>
                  <a:cubicBezTo>
                    <a:pt x="326406" y="1553679"/>
                    <a:pt x="315586" y="1566427"/>
                    <a:pt x="302287" y="1577876"/>
                  </a:cubicBezTo>
                  <a:cubicBezTo>
                    <a:pt x="283283" y="1594283"/>
                    <a:pt x="261112" y="1602939"/>
                    <a:pt x="236699" y="1607208"/>
                  </a:cubicBezTo>
                  <a:cubicBezTo>
                    <a:pt x="225505" y="1609333"/>
                    <a:pt x="214115" y="1610395"/>
                    <a:pt x="202724" y="1610395"/>
                  </a:cubicBezTo>
                  <a:cubicBezTo>
                    <a:pt x="177484" y="1610021"/>
                    <a:pt x="152166" y="1611064"/>
                    <a:pt x="127005" y="1608880"/>
                  </a:cubicBezTo>
                  <a:cubicBezTo>
                    <a:pt x="103889" y="1606913"/>
                    <a:pt x="83725" y="1598670"/>
                    <a:pt x="70662" y="1577699"/>
                  </a:cubicBezTo>
                  <a:cubicBezTo>
                    <a:pt x="60413" y="1561135"/>
                    <a:pt x="50636" y="1544394"/>
                    <a:pt x="46229" y="1525134"/>
                  </a:cubicBezTo>
                  <a:cubicBezTo>
                    <a:pt x="45049" y="1519429"/>
                    <a:pt x="44242" y="1513665"/>
                    <a:pt x="43829" y="1507862"/>
                  </a:cubicBezTo>
                  <a:cubicBezTo>
                    <a:pt x="43593" y="1505462"/>
                    <a:pt x="43829" y="1502963"/>
                    <a:pt x="42511" y="1500799"/>
                  </a:cubicBezTo>
                  <a:cubicBezTo>
                    <a:pt x="39344" y="1487717"/>
                    <a:pt x="37554" y="1474359"/>
                    <a:pt x="37180" y="1460903"/>
                  </a:cubicBezTo>
                  <a:cubicBezTo>
                    <a:pt x="36727" y="1451775"/>
                    <a:pt x="35212" y="1442706"/>
                    <a:pt x="33973" y="1433677"/>
                  </a:cubicBezTo>
                  <a:cubicBezTo>
                    <a:pt x="32281" y="1420693"/>
                    <a:pt x="32734" y="1407650"/>
                    <a:pt x="30924" y="1394666"/>
                  </a:cubicBezTo>
                  <a:cubicBezTo>
                    <a:pt x="28780" y="1379144"/>
                    <a:pt x="26183" y="1363682"/>
                    <a:pt x="24117" y="1348140"/>
                  </a:cubicBezTo>
                  <a:cubicBezTo>
                    <a:pt x="21107" y="1325438"/>
                    <a:pt x="16917" y="1302893"/>
                    <a:pt x="14497" y="1280093"/>
                  </a:cubicBezTo>
                  <a:cubicBezTo>
                    <a:pt x="11212" y="1249325"/>
                    <a:pt x="8950" y="1218518"/>
                    <a:pt x="7101" y="1187632"/>
                  </a:cubicBezTo>
                  <a:cubicBezTo>
                    <a:pt x="4484" y="1143880"/>
                    <a:pt x="1671" y="1100187"/>
                    <a:pt x="1199" y="1056337"/>
                  </a:cubicBezTo>
                  <a:cubicBezTo>
                    <a:pt x="923" y="1034166"/>
                    <a:pt x="-2165" y="1011877"/>
                    <a:pt x="-1516" y="989706"/>
                  </a:cubicBezTo>
                  <a:cubicBezTo>
                    <a:pt x="-1103" y="975542"/>
                    <a:pt x="-1851" y="961221"/>
                    <a:pt x="195" y="947096"/>
                  </a:cubicBezTo>
                  <a:cubicBezTo>
                    <a:pt x="569" y="944696"/>
                    <a:pt x="1120" y="942315"/>
                    <a:pt x="1297" y="939895"/>
                  </a:cubicBezTo>
                  <a:cubicBezTo>
                    <a:pt x="3697" y="906954"/>
                    <a:pt x="4150" y="873898"/>
                    <a:pt x="2615" y="840903"/>
                  </a:cubicBezTo>
                  <a:cubicBezTo>
                    <a:pt x="1179" y="810076"/>
                    <a:pt x="1041" y="779249"/>
                    <a:pt x="1927" y="748442"/>
                  </a:cubicBezTo>
                  <a:cubicBezTo>
                    <a:pt x="2320" y="734376"/>
                    <a:pt x="3481" y="720291"/>
                    <a:pt x="2576" y="706245"/>
                  </a:cubicBezTo>
                  <a:cubicBezTo>
                    <a:pt x="1002" y="681988"/>
                    <a:pt x="1179" y="657732"/>
                    <a:pt x="1966" y="633456"/>
                  </a:cubicBezTo>
                  <a:cubicBezTo>
                    <a:pt x="2989" y="602177"/>
                    <a:pt x="4543" y="570897"/>
                    <a:pt x="5350" y="539618"/>
                  </a:cubicBezTo>
                  <a:cubicBezTo>
                    <a:pt x="5723" y="525552"/>
                    <a:pt x="4622" y="511467"/>
                    <a:pt x="4563" y="497401"/>
                  </a:cubicBezTo>
                  <a:cubicBezTo>
                    <a:pt x="4445" y="478456"/>
                    <a:pt x="4386" y="459511"/>
                    <a:pt x="4917" y="440586"/>
                  </a:cubicBezTo>
                  <a:cubicBezTo>
                    <a:pt x="5232" y="430402"/>
                    <a:pt x="6195" y="420249"/>
                    <a:pt x="7848" y="410192"/>
                  </a:cubicBezTo>
                  <a:cubicBezTo>
                    <a:pt x="10622" y="392940"/>
                    <a:pt x="12550" y="375588"/>
                    <a:pt x="14301" y="358218"/>
                  </a:cubicBezTo>
                  <a:cubicBezTo>
                    <a:pt x="15993" y="341555"/>
                    <a:pt x="19081" y="325089"/>
                    <a:pt x="20950" y="308466"/>
                  </a:cubicBezTo>
                  <a:cubicBezTo>
                    <a:pt x="24275" y="278819"/>
                    <a:pt x="28957" y="249448"/>
                    <a:pt x="33737" y="219939"/>
                  </a:cubicBezTo>
                  <a:cubicBezTo>
                    <a:pt x="37947" y="194089"/>
                    <a:pt x="40308" y="167984"/>
                    <a:pt x="45265" y="142233"/>
                  </a:cubicBezTo>
                  <a:cubicBezTo>
                    <a:pt x="48433" y="125767"/>
                    <a:pt x="53134" y="109734"/>
                    <a:pt x="57639" y="93602"/>
                  </a:cubicBezTo>
                  <a:cubicBezTo>
                    <a:pt x="59370" y="87281"/>
                    <a:pt x="61003" y="80939"/>
                    <a:pt x="62557" y="74579"/>
                  </a:cubicBezTo>
                  <a:cubicBezTo>
                    <a:pt x="65980" y="59921"/>
                    <a:pt x="71272" y="45760"/>
                    <a:pt x="78295" y="32440"/>
                  </a:cubicBezTo>
                  <a:cubicBezTo>
                    <a:pt x="82879" y="23922"/>
                    <a:pt x="87640" y="15443"/>
                    <a:pt x="90571" y="6118"/>
                  </a:cubicBezTo>
                  <a:lnTo>
                    <a:pt x="94624" y="-315"/>
                  </a:lnTo>
                  <a:cubicBezTo>
                    <a:pt x="95391" y="4072"/>
                    <a:pt x="92302" y="7456"/>
                    <a:pt x="91417" y="11489"/>
                  </a:cubicBezTo>
                  <a:cubicBezTo>
                    <a:pt x="88997" y="22311"/>
                    <a:pt x="87148" y="33251"/>
                    <a:pt x="85850" y="44263"/>
                  </a:cubicBezTo>
                  <a:cubicBezTo>
                    <a:pt x="84276" y="57700"/>
                    <a:pt x="83646" y="71195"/>
                    <a:pt x="82722" y="84671"/>
                  </a:cubicBezTo>
                  <a:cubicBezTo>
                    <a:pt x="82053" y="94350"/>
                    <a:pt x="82604" y="104088"/>
                    <a:pt x="81424" y="113629"/>
                  </a:cubicBezTo>
                  <a:cubicBezTo>
                    <a:pt x="79869" y="126219"/>
                    <a:pt x="81227" y="138869"/>
                    <a:pt x="79928" y="151341"/>
                  </a:cubicBezTo>
                  <a:cubicBezTo>
                    <a:pt x="77587" y="173866"/>
                    <a:pt x="78512" y="196411"/>
                    <a:pt x="79082" y="218897"/>
                  </a:cubicBezTo>
                  <a:cubicBezTo>
                    <a:pt x="79377" y="230130"/>
                    <a:pt x="78925" y="241618"/>
                    <a:pt x="81404" y="252812"/>
                  </a:cubicBezTo>
                  <a:cubicBezTo>
                    <a:pt x="81679" y="254734"/>
                    <a:pt x="81738" y="256680"/>
                    <a:pt x="81581" y="258615"/>
                  </a:cubicBezTo>
                  <a:cubicBezTo>
                    <a:pt x="81581" y="273193"/>
                    <a:pt x="81581" y="287750"/>
                    <a:pt x="81581" y="302308"/>
                  </a:cubicBezTo>
                  <a:cubicBezTo>
                    <a:pt x="81463" y="316079"/>
                    <a:pt x="83273" y="329850"/>
                    <a:pt x="84197" y="343503"/>
                  </a:cubicBezTo>
                  <a:cubicBezTo>
                    <a:pt x="84984" y="355306"/>
                    <a:pt x="85614" y="367110"/>
                    <a:pt x="83450" y="379031"/>
                  </a:cubicBezTo>
                  <a:cubicBezTo>
                    <a:pt x="82682" y="383095"/>
                    <a:pt x="82682" y="387262"/>
                    <a:pt x="83450" y="391326"/>
                  </a:cubicBezTo>
                  <a:cubicBezTo>
                    <a:pt x="84079" y="395629"/>
                    <a:pt x="84453" y="399965"/>
                    <a:pt x="84591" y="404310"/>
                  </a:cubicBezTo>
                  <a:cubicBezTo>
                    <a:pt x="85830" y="419202"/>
                    <a:pt x="85889" y="434173"/>
                    <a:pt x="88525" y="448967"/>
                  </a:cubicBezTo>
                  <a:cubicBezTo>
                    <a:pt x="89509" y="454377"/>
                    <a:pt x="89529" y="459984"/>
                    <a:pt x="90158" y="465512"/>
                  </a:cubicBezTo>
                  <a:cubicBezTo>
                    <a:pt x="92460" y="486109"/>
                    <a:pt x="94899" y="506686"/>
                    <a:pt x="97339" y="527264"/>
                  </a:cubicBezTo>
                  <a:cubicBezTo>
                    <a:pt x="101273" y="560963"/>
                    <a:pt x="109358" y="593698"/>
                    <a:pt x="118624" y="626217"/>
                  </a:cubicBezTo>
                  <a:cubicBezTo>
                    <a:pt x="128165" y="659660"/>
                    <a:pt x="137412" y="693221"/>
                    <a:pt x="145753" y="726999"/>
                  </a:cubicBezTo>
                  <a:cubicBezTo>
                    <a:pt x="147563" y="734974"/>
                    <a:pt x="149943" y="742806"/>
                    <a:pt x="152913" y="750429"/>
                  </a:cubicBezTo>
                  <a:cubicBezTo>
                    <a:pt x="153425" y="751708"/>
                    <a:pt x="153759" y="752514"/>
                    <a:pt x="153995" y="753085"/>
                  </a:cubicBezTo>
                  <a:cubicBezTo>
                    <a:pt x="158127" y="764045"/>
                    <a:pt x="161235" y="775358"/>
                    <a:pt x="163301" y="786882"/>
                  </a:cubicBezTo>
                  <a:close/>
                </a:path>
              </a:pathLst>
            </a:custGeom>
            <a:solidFill>
              <a:srgbClr val="070B93"/>
            </a:solidFill>
            <a:ln w="1956" cap="flat">
              <a:noFill/>
              <a:prstDash val="solid"/>
              <a:miter/>
            </a:ln>
          </p:spPr>
          <p:txBody>
            <a:bodyPr rtlCol="0" anchor="ctr"/>
            <a:lstStyle/>
            <a:p>
              <a:endParaRPr lang="es-CO"/>
            </a:p>
          </p:txBody>
        </p:sp>
        <p:sp>
          <p:nvSpPr>
            <p:cNvPr id="849" name="Freeform: Shape 848">
              <a:extLst>
                <a:ext uri="{FF2B5EF4-FFF2-40B4-BE49-F238E27FC236}">
                  <a16:creationId xmlns:a16="http://schemas.microsoft.com/office/drawing/2014/main" id="{AAF3B737-4A4B-22DA-AF1A-E817A1078D35}"/>
                </a:ext>
              </a:extLst>
            </p:cNvPr>
            <p:cNvSpPr/>
            <p:nvPr/>
          </p:nvSpPr>
          <p:spPr>
            <a:xfrm>
              <a:off x="12239835" y="719603"/>
              <a:ext cx="194652" cy="692693"/>
            </a:xfrm>
            <a:custGeom>
              <a:avLst/>
              <a:gdLst>
                <a:gd name="connsiteX0" fmla="*/ 179596 w 194652"/>
                <a:gd name="connsiteY0" fmla="*/ 11662 h 692693"/>
                <a:gd name="connsiteX1" fmla="*/ 178022 w 194652"/>
                <a:gd name="connsiteY1" fmla="*/ 50181 h 692693"/>
                <a:gd name="connsiteX2" fmla="*/ 179124 w 194652"/>
                <a:gd name="connsiteY2" fmla="*/ 109828 h 692693"/>
                <a:gd name="connsiteX3" fmla="*/ 179911 w 194652"/>
                <a:gd name="connsiteY3" fmla="*/ 173095 h 692693"/>
                <a:gd name="connsiteX4" fmla="*/ 180127 w 194652"/>
                <a:gd name="connsiteY4" fmla="*/ 193436 h 692693"/>
                <a:gd name="connsiteX5" fmla="*/ 179399 w 194652"/>
                <a:gd name="connsiteY5" fmla="*/ 202092 h 692693"/>
                <a:gd name="connsiteX6" fmla="*/ 176370 w 194652"/>
                <a:gd name="connsiteY6" fmla="*/ 238998 h 692693"/>
                <a:gd name="connsiteX7" fmla="*/ 176960 w 194652"/>
                <a:gd name="connsiteY7" fmla="*/ 332954 h 692693"/>
                <a:gd name="connsiteX8" fmla="*/ 179911 w 194652"/>
                <a:gd name="connsiteY8" fmla="*/ 411507 h 692693"/>
                <a:gd name="connsiteX9" fmla="*/ 184730 w 194652"/>
                <a:gd name="connsiteY9" fmla="*/ 482623 h 692693"/>
                <a:gd name="connsiteX10" fmla="*/ 186029 w 194652"/>
                <a:gd name="connsiteY10" fmla="*/ 540067 h 692693"/>
                <a:gd name="connsiteX11" fmla="*/ 187504 w 194652"/>
                <a:gd name="connsiteY11" fmla="*/ 580041 h 692693"/>
                <a:gd name="connsiteX12" fmla="*/ 192895 w 194652"/>
                <a:gd name="connsiteY12" fmla="*/ 641636 h 692693"/>
                <a:gd name="connsiteX13" fmla="*/ 191222 w 194652"/>
                <a:gd name="connsiteY13" fmla="*/ 662607 h 692693"/>
                <a:gd name="connsiteX14" fmla="*/ 161832 w 194652"/>
                <a:gd name="connsiteY14" fmla="*/ 690641 h 692693"/>
                <a:gd name="connsiteX15" fmla="*/ 115306 w 194652"/>
                <a:gd name="connsiteY15" fmla="*/ 686922 h 692693"/>
                <a:gd name="connsiteX16" fmla="*/ 87430 w 194652"/>
                <a:gd name="connsiteY16" fmla="*/ 676260 h 692693"/>
                <a:gd name="connsiteX17" fmla="*/ 59751 w 194652"/>
                <a:gd name="connsiteY17" fmla="*/ 659066 h 692693"/>
                <a:gd name="connsiteX18" fmla="*/ 32209 w 194652"/>
                <a:gd name="connsiteY18" fmla="*/ 629026 h 692693"/>
                <a:gd name="connsiteX19" fmla="*/ 21763 w 194652"/>
                <a:gd name="connsiteY19" fmla="*/ 609196 h 692693"/>
                <a:gd name="connsiteX20" fmla="*/ 6635 w 194652"/>
                <a:gd name="connsiteY20" fmla="*/ 541877 h 692693"/>
                <a:gd name="connsiteX21" fmla="*/ 4018 w 194652"/>
                <a:gd name="connsiteY21" fmla="*/ 455416 h 692693"/>
                <a:gd name="connsiteX22" fmla="*/ 3468 w 194652"/>
                <a:gd name="connsiteY22" fmla="*/ 437986 h 692693"/>
                <a:gd name="connsiteX23" fmla="*/ -900 w 194652"/>
                <a:gd name="connsiteY23" fmla="*/ 365375 h 692693"/>
                <a:gd name="connsiteX24" fmla="*/ -369 w 194652"/>
                <a:gd name="connsiteY24" fmla="*/ 325400 h 692693"/>
                <a:gd name="connsiteX25" fmla="*/ 2877 w 194652"/>
                <a:gd name="connsiteY25" fmla="*/ 287727 h 692693"/>
                <a:gd name="connsiteX26" fmla="*/ 7815 w 194652"/>
                <a:gd name="connsiteY26" fmla="*/ 182341 h 692693"/>
                <a:gd name="connsiteX27" fmla="*/ 7953 w 194652"/>
                <a:gd name="connsiteY27" fmla="*/ 112425 h 692693"/>
                <a:gd name="connsiteX28" fmla="*/ 11238 w 194652"/>
                <a:gd name="connsiteY28" fmla="*/ 59447 h 692693"/>
                <a:gd name="connsiteX29" fmla="*/ 17632 w 194652"/>
                <a:gd name="connsiteY29" fmla="*/ 7492 h 692693"/>
                <a:gd name="connsiteX30" fmla="*/ 19029 w 194652"/>
                <a:gd name="connsiteY30" fmla="*/ 2691 h 692693"/>
                <a:gd name="connsiteX31" fmla="*/ 29730 w 194652"/>
                <a:gd name="connsiteY31" fmla="*/ 3714 h 692693"/>
                <a:gd name="connsiteX32" fmla="*/ 51823 w 194652"/>
                <a:gd name="connsiteY32" fmla="*/ 9616 h 692693"/>
                <a:gd name="connsiteX33" fmla="*/ 65593 w 194652"/>
                <a:gd name="connsiteY33" fmla="*/ 20279 h 692693"/>
                <a:gd name="connsiteX34" fmla="*/ 112926 w 194652"/>
                <a:gd name="connsiteY34" fmla="*/ 27085 h 692693"/>
                <a:gd name="connsiteX35" fmla="*/ 171786 w 194652"/>
                <a:gd name="connsiteY35" fmla="*/ 18252 h 692693"/>
                <a:gd name="connsiteX36" fmla="*/ 179596 w 194652"/>
                <a:gd name="connsiteY36" fmla="*/ 11662 h 692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94652" h="692693">
                  <a:moveTo>
                    <a:pt x="179596" y="11662"/>
                  </a:moveTo>
                  <a:cubicBezTo>
                    <a:pt x="179045" y="24489"/>
                    <a:pt x="178219" y="37335"/>
                    <a:pt x="178022" y="50181"/>
                  </a:cubicBezTo>
                  <a:cubicBezTo>
                    <a:pt x="177688" y="70070"/>
                    <a:pt x="177629" y="89919"/>
                    <a:pt x="179124" y="109828"/>
                  </a:cubicBezTo>
                  <a:cubicBezTo>
                    <a:pt x="180697" y="130858"/>
                    <a:pt x="181897" y="151967"/>
                    <a:pt x="179911" y="173095"/>
                  </a:cubicBezTo>
                  <a:cubicBezTo>
                    <a:pt x="179045" y="179853"/>
                    <a:pt x="179124" y="186699"/>
                    <a:pt x="180127" y="193436"/>
                  </a:cubicBezTo>
                  <a:cubicBezTo>
                    <a:pt x="180481" y="196342"/>
                    <a:pt x="180225" y="199285"/>
                    <a:pt x="179399" y="202092"/>
                  </a:cubicBezTo>
                  <a:cubicBezTo>
                    <a:pt x="176606" y="214270"/>
                    <a:pt x="176330" y="226624"/>
                    <a:pt x="176370" y="238998"/>
                  </a:cubicBezTo>
                  <a:cubicBezTo>
                    <a:pt x="176370" y="270317"/>
                    <a:pt x="175996" y="301655"/>
                    <a:pt x="176960" y="332954"/>
                  </a:cubicBezTo>
                  <a:cubicBezTo>
                    <a:pt x="177786" y="359138"/>
                    <a:pt x="178612" y="385342"/>
                    <a:pt x="179911" y="411507"/>
                  </a:cubicBezTo>
                  <a:cubicBezTo>
                    <a:pt x="181111" y="435232"/>
                    <a:pt x="182350" y="458957"/>
                    <a:pt x="184730" y="482623"/>
                  </a:cubicBezTo>
                  <a:cubicBezTo>
                    <a:pt x="186599" y="501711"/>
                    <a:pt x="187032" y="520914"/>
                    <a:pt x="186029" y="540067"/>
                  </a:cubicBezTo>
                  <a:cubicBezTo>
                    <a:pt x="185675" y="553405"/>
                    <a:pt x="186166" y="566762"/>
                    <a:pt x="187504" y="580041"/>
                  </a:cubicBezTo>
                  <a:cubicBezTo>
                    <a:pt x="189176" y="600580"/>
                    <a:pt x="192344" y="621000"/>
                    <a:pt x="192895" y="641636"/>
                  </a:cubicBezTo>
                  <a:cubicBezTo>
                    <a:pt x="193347" y="648679"/>
                    <a:pt x="192796" y="655741"/>
                    <a:pt x="191222" y="662607"/>
                  </a:cubicBezTo>
                  <a:cubicBezTo>
                    <a:pt x="187111" y="677971"/>
                    <a:pt x="177117" y="687237"/>
                    <a:pt x="161832" y="690641"/>
                  </a:cubicBezTo>
                  <a:cubicBezTo>
                    <a:pt x="146290" y="693867"/>
                    <a:pt x="130139" y="692588"/>
                    <a:pt x="115306" y="686922"/>
                  </a:cubicBezTo>
                  <a:cubicBezTo>
                    <a:pt x="105922" y="683598"/>
                    <a:pt x="96676" y="679919"/>
                    <a:pt x="87430" y="676260"/>
                  </a:cubicBezTo>
                  <a:cubicBezTo>
                    <a:pt x="77200" y="672325"/>
                    <a:pt x="67816" y="666483"/>
                    <a:pt x="59751" y="659066"/>
                  </a:cubicBezTo>
                  <a:cubicBezTo>
                    <a:pt x="49993" y="649584"/>
                    <a:pt x="40806" y="639570"/>
                    <a:pt x="32209" y="629026"/>
                  </a:cubicBezTo>
                  <a:cubicBezTo>
                    <a:pt x="27409" y="623203"/>
                    <a:pt x="23848" y="616455"/>
                    <a:pt x="21763" y="609196"/>
                  </a:cubicBezTo>
                  <a:cubicBezTo>
                    <a:pt x="14897" y="587163"/>
                    <a:pt x="8799" y="564894"/>
                    <a:pt x="6635" y="541877"/>
                  </a:cubicBezTo>
                  <a:cubicBezTo>
                    <a:pt x="3940" y="513135"/>
                    <a:pt x="1815" y="484354"/>
                    <a:pt x="4018" y="455416"/>
                  </a:cubicBezTo>
                  <a:cubicBezTo>
                    <a:pt x="4471" y="449652"/>
                    <a:pt x="3546" y="443809"/>
                    <a:pt x="3468" y="437986"/>
                  </a:cubicBezTo>
                  <a:cubicBezTo>
                    <a:pt x="3133" y="413710"/>
                    <a:pt x="1677" y="389507"/>
                    <a:pt x="-900" y="365375"/>
                  </a:cubicBezTo>
                  <a:cubicBezTo>
                    <a:pt x="-2297" y="352096"/>
                    <a:pt x="-1352" y="338738"/>
                    <a:pt x="-369" y="325400"/>
                  </a:cubicBezTo>
                  <a:cubicBezTo>
                    <a:pt x="556" y="312829"/>
                    <a:pt x="1599" y="300258"/>
                    <a:pt x="2877" y="287727"/>
                  </a:cubicBezTo>
                  <a:cubicBezTo>
                    <a:pt x="6379" y="252710"/>
                    <a:pt x="8012" y="217531"/>
                    <a:pt x="7815" y="182341"/>
                  </a:cubicBezTo>
                  <a:cubicBezTo>
                    <a:pt x="7815" y="159049"/>
                    <a:pt x="7697" y="135737"/>
                    <a:pt x="7953" y="112425"/>
                  </a:cubicBezTo>
                  <a:cubicBezTo>
                    <a:pt x="8150" y="94720"/>
                    <a:pt x="9763" y="77014"/>
                    <a:pt x="11238" y="59447"/>
                  </a:cubicBezTo>
                  <a:cubicBezTo>
                    <a:pt x="12714" y="41879"/>
                    <a:pt x="14917" y="24725"/>
                    <a:pt x="17632" y="7492"/>
                  </a:cubicBezTo>
                  <a:cubicBezTo>
                    <a:pt x="17593" y="5784"/>
                    <a:pt x="18065" y="4106"/>
                    <a:pt x="19029" y="2691"/>
                  </a:cubicBezTo>
                  <a:cubicBezTo>
                    <a:pt x="23770" y="8593"/>
                    <a:pt x="23770" y="8593"/>
                    <a:pt x="29730" y="3714"/>
                  </a:cubicBezTo>
                  <a:cubicBezTo>
                    <a:pt x="38111" y="-3250"/>
                    <a:pt x="47927" y="-1125"/>
                    <a:pt x="51823" y="9616"/>
                  </a:cubicBezTo>
                  <a:cubicBezTo>
                    <a:pt x="54439" y="16777"/>
                    <a:pt x="59003" y="19039"/>
                    <a:pt x="65593" y="20279"/>
                  </a:cubicBezTo>
                  <a:cubicBezTo>
                    <a:pt x="81331" y="23190"/>
                    <a:pt x="96735" y="27912"/>
                    <a:pt x="112926" y="27085"/>
                  </a:cubicBezTo>
                  <a:cubicBezTo>
                    <a:pt x="132815" y="26082"/>
                    <a:pt x="152094" y="20751"/>
                    <a:pt x="171786" y="18252"/>
                  </a:cubicBezTo>
                  <a:cubicBezTo>
                    <a:pt x="176330" y="17662"/>
                    <a:pt x="175307" y="11760"/>
                    <a:pt x="179596" y="11662"/>
                  </a:cubicBezTo>
                  <a:close/>
                </a:path>
              </a:pathLst>
            </a:custGeom>
            <a:solidFill>
              <a:srgbClr val="070B93"/>
            </a:solidFill>
            <a:ln w="1956" cap="flat">
              <a:noFill/>
              <a:prstDash val="solid"/>
              <a:miter/>
            </a:ln>
          </p:spPr>
          <p:txBody>
            <a:bodyPr rtlCol="0" anchor="ctr"/>
            <a:lstStyle/>
            <a:p>
              <a:endParaRPr lang="es-CO"/>
            </a:p>
          </p:txBody>
        </p:sp>
        <p:sp>
          <p:nvSpPr>
            <p:cNvPr id="850" name="Freeform: Shape 849">
              <a:extLst>
                <a:ext uri="{FF2B5EF4-FFF2-40B4-BE49-F238E27FC236}">
                  <a16:creationId xmlns:a16="http://schemas.microsoft.com/office/drawing/2014/main" id="{E4EB01D6-C63A-4697-AC00-7588F8340BEF}"/>
                </a:ext>
              </a:extLst>
            </p:cNvPr>
            <p:cNvSpPr/>
            <p:nvPr/>
          </p:nvSpPr>
          <p:spPr>
            <a:xfrm>
              <a:off x="13069246" y="784086"/>
              <a:ext cx="554146" cy="1041931"/>
            </a:xfrm>
            <a:custGeom>
              <a:avLst/>
              <a:gdLst>
                <a:gd name="connsiteX0" fmla="*/ 225850 w 554146"/>
                <a:gd name="connsiteY0" fmla="*/ 1038711 h 1041931"/>
                <a:gd name="connsiteX1" fmla="*/ 224433 w 554146"/>
                <a:gd name="connsiteY1" fmla="*/ 1038711 h 1041931"/>
                <a:gd name="connsiteX2" fmla="*/ 210938 w 554146"/>
                <a:gd name="connsiteY2" fmla="*/ 1036350 h 1041931"/>
                <a:gd name="connsiteX3" fmla="*/ 201554 w 554146"/>
                <a:gd name="connsiteY3" fmla="*/ 1036350 h 1041931"/>
                <a:gd name="connsiteX4" fmla="*/ 189455 w 554146"/>
                <a:gd name="connsiteY4" fmla="*/ 1038652 h 1041931"/>
                <a:gd name="connsiteX5" fmla="*/ 183554 w 554146"/>
                <a:gd name="connsiteY5" fmla="*/ 1038652 h 1041931"/>
                <a:gd name="connsiteX6" fmla="*/ 136851 w 554146"/>
                <a:gd name="connsiteY6" fmla="*/ 1038652 h 1041931"/>
                <a:gd name="connsiteX7" fmla="*/ 133979 w 554146"/>
                <a:gd name="connsiteY7" fmla="*/ 1038652 h 1041931"/>
                <a:gd name="connsiteX8" fmla="*/ 132523 w 554146"/>
                <a:gd name="connsiteY8" fmla="*/ 1034284 h 1041931"/>
                <a:gd name="connsiteX9" fmla="*/ 131067 w 554146"/>
                <a:gd name="connsiteY9" fmla="*/ 1032829 h 1041931"/>
                <a:gd name="connsiteX10" fmla="*/ 126700 w 554146"/>
                <a:gd name="connsiteY10" fmla="*/ 1032829 h 1041931"/>
                <a:gd name="connsiteX11" fmla="*/ 125244 w 554146"/>
                <a:gd name="connsiteY11" fmla="*/ 1034284 h 1041931"/>
                <a:gd name="connsiteX12" fmla="*/ 123985 w 554146"/>
                <a:gd name="connsiteY12" fmla="*/ 1034284 h 1041931"/>
                <a:gd name="connsiteX13" fmla="*/ 122667 w 554146"/>
                <a:gd name="connsiteY13" fmla="*/ 1034442 h 1041931"/>
                <a:gd name="connsiteX14" fmla="*/ 122510 w 554146"/>
                <a:gd name="connsiteY14" fmla="*/ 1034284 h 1041931"/>
                <a:gd name="connsiteX15" fmla="*/ 119598 w 554146"/>
                <a:gd name="connsiteY15" fmla="*/ 1032829 h 1041931"/>
                <a:gd name="connsiteX16" fmla="*/ 115231 w 554146"/>
                <a:gd name="connsiteY16" fmla="*/ 1032829 h 1041931"/>
                <a:gd name="connsiteX17" fmla="*/ 113775 w 554146"/>
                <a:gd name="connsiteY17" fmla="*/ 1032829 h 1041931"/>
                <a:gd name="connsiteX18" fmla="*/ 112319 w 554146"/>
                <a:gd name="connsiteY18" fmla="*/ 1031373 h 1041931"/>
                <a:gd name="connsiteX19" fmla="*/ 109408 w 554146"/>
                <a:gd name="connsiteY19" fmla="*/ 1031373 h 1041931"/>
                <a:gd name="connsiteX20" fmla="*/ 107952 w 554146"/>
                <a:gd name="connsiteY20" fmla="*/ 1029917 h 1041931"/>
                <a:gd name="connsiteX21" fmla="*/ 103565 w 554146"/>
                <a:gd name="connsiteY21" fmla="*/ 1029917 h 1041931"/>
                <a:gd name="connsiteX22" fmla="*/ 102109 w 554146"/>
                <a:gd name="connsiteY22" fmla="*/ 1028461 h 1041931"/>
                <a:gd name="connsiteX23" fmla="*/ 99197 w 554146"/>
                <a:gd name="connsiteY23" fmla="*/ 1025550 h 1041931"/>
                <a:gd name="connsiteX24" fmla="*/ 97742 w 554146"/>
                <a:gd name="connsiteY24" fmla="*/ 1024094 h 1041931"/>
                <a:gd name="connsiteX25" fmla="*/ 94830 w 554146"/>
                <a:gd name="connsiteY25" fmla="*/ 1022638 h 1041931"/>
                <a:gd name="connsiteX26" fmla="*/ 93374 w 554146"/>
                <a:gd name="connsiteY26" fmla="*/ 1021182 h 1041931"/>
                <a:gd name="connsiteX27" fmla="*/ 86096 w 554146"/>
                <a:gd name="connsiteY27" fmla="*/ 1021182 h 1041931"/>
                <a:gd name="connsiteX28" fmla="*/ 84640 w 554146"/>
                <a:gd name="connsiteY28" fmla="*/ 1019727 h 1041931"/>
                <a:gd name="connsiteX29" fmla="*/ 81709 w 554146"/>
                <a:gd name="connsiteY29" fmla="*/ 1015340 h 1041931"/>
                <a:gd name="connsiteX30" fmla="*/ 80253 w 554146"/>
                <a:gd name="connsiteY30" fmla="*/ 1013884 h 1041931"/>
                <a:gd name="connsiteX31" fmla="*/ 75886 w 554146"/>
                <a:gd name="connsiteY31" fmla="*/ 1009517 h 1041931"/>
                <a:gd name="connsiteX32" fmla="*/ 74430 w 554146"/>
                <a:gd name="connsiteY32" fmla="*/ 1008061 h 1041931"/>
                <a:gd name="connsiteX33" fmla="*/ 67151 w 554146"/>
                <a:gd name="connsiteY33" fmla="*/ 1005149 h 1041931"/>
                <a:gd name="connsiteX34" fmla="*/ 65696 w 554146"/>
                <a:gd name="connsiteY34" fmla="*/ 1003693 h 1041931"/>
                <a:gd name="connsiteX35" fmla="*/ 61308 w 554146"/>
                <a:gd name="connsiteY35" fmla="*/ 996395 h 1041931"/>
                <a:gd name="connsiteX36" fmla="*/ 59852 w 554146"/>
                <a:gd name="connsiteY36" fmla="*/ 994939 h 1041931"/>
                <a:gd name="connsiteX37" fmla="*/ 49662 w 554146"/>
                <a:gd name="connsiteY37" fmla="*/ 987660 h 1041931"/>
                <a:gd name="connsiteX38" fmla="*/ 48206 w 554146"/>
                <a:gd name="connsiteY38" fmla="*/ 986205 h 1041931"/>
                <a:gd name="connsiteX39" fmla="*/ 43819 w 554146"/>
                <a:gd name="connsiteY39" fmla="*/ 975995 h 1041931"/>
                <a:gd name="connsiteX40" fmla="*/ 42364 w 554146"/>
                <a:gd name="connsiteY40" fmla="*/ 974539 h 1041931"/>
                <a:gd name="connsiteX41" fmla="*/ 40908 w 554146"/>
                <a:gd name="connsiteY41" fmla="*/ 973083 h 1041931"/>
                <a:gd name="connsiteX42" fmla="*/ 39452 w 554146"/>
                <a:gd name="connsiteY42" fmla="*/ 971627 h 1041931"/>
                <a:gd name="connsiteX43" fmla="*/ 36541 w 554146"/>
                <a:gd name="connsiteY43" fmla="*/ 970172 h 1041931"/>
                <a:gd name="connsiteX44" fmla="*/ 30639 w 554146"/>
                <a:gd name="connsiteY44" fmla="*/ 955594 h 1041931"/>
                <a:gd name="connsiteX45" fmla="*/ 26272 w 554146"/>
                <a:gd name="connsiteY45" fmla="*/ 951227 h 1041931"/>
                <a:gd name="connsiteX46" fmla="*/ 24796 w 554146"/>
                <a:gd name="connsiteY46" fmla="*/ 949771 h 1041931"/>
                <a:gd name="connsiteX47" fmla="*/ 21885 w 554146"/>
                <a:gd name="connsiteY47" fmla="*/ 939561 h 1041931"/>
                <a:gd name="connsiteX48" fmla="*/ 20429 w 554146"/>
                <a:gd name="connsiteY48" fmla="*/ 938105 h 1041931"/>
                <a:gd name="connsiteX49" fmla="*/ 20429 w 554146"/>
                <a:gd name="connsiteY49" fmla="*/ 933738 h 1041931"/>
                <a:gd name="connsiteX50" fmla="*/ 18973 w 554146"/>
                <a:gd name="connsiteY50" fmla="*/ 932282 h 1041931"/>
                <a:gd name="connsiteX51" fmla="*/ 17517 w 554146"/>
                <a:gd name="connsiteY51" fmla="*/ 929371 h 1041931"/>
                <a:gd name="connsiteX52" fmla="*/ 16061 w 554146"/>
                <a:gd name="connsiteY52" fmla="*/ 927915 h 1041931"/>
                <a:gd name="connsiteX53" fmla="*/ 14605 w 554146"/>
                <a:gd name="connsiteY53" fmla="*/ 926459 h 1041931"/>
                <a:gd name="connsiteX54" fmla="*/ 11694 w 554146"/>
                <a:gd name="connsiteY54" fmla="*/ 916347 h 1041931"/>
                <a:gd name="connsiteX55" fmla="*/ 8782 w 554146"/>
                <a:gd name="connsiteY55" fmla="*/ 903127 h 1041931"/>
                <a:gd name="connsiteX56" fmla="*/ 7327 w 554146"/>
                <a:gd name="connsiteY56" fmla="*/ 901672 h 1041931"/>
                <a:gd name="connsiteX57" fmla="*/ 5851 w 554146"/>
                <a:gd name="connsiteY57" fmla="*/ 900216 h 1041931"/>
                <a:gd name="connsiteX58" fmla="*/ 5851 w 554146"/>
                <a:gd name="connsiteY58" fmla="*/ 890812 h 1041931"/>
                <a:gd name="connsiteX59" fmla="*/ 3668 w 554146"/>
                <a:gd name="connsiteY59" fmla="*/ 878183 h 1041931"/>
                <a:gd name="connsiteX60" fmla="*/ 2920 w 554146"/>
                <a:gd name="connsiteY60" fmla="*/ 871081 h 1041931"/>
                <a:gd name="connsiteX61" fmla="*/ 4376 w 554146"/>
                <a:gd name="connsiteY61" fmla="*/ 869605 h 1041931"/>
                <a:gd name="connsiteX62" fmla="*/ 2920 w 554146"/>
                <a:gd name="connsiteY62" fmla="*/ 859415 h 1041931"/>
                <a:gd name="connsiteX63" fmla="*/ 1464 w 554146"/>
                <a:gd name="connsiteY63" fmla="*/ 857959 h 1041931"/>
                <a:gd name="connsiteX64" fmla="*/ 1464 w 554146"/>
                <a:gd name="connsiteY64" fmla="*/ 852057 h 1041931"/>
                <a:gd name="connsiteX65" fmla="*/ 2920 w 554146"/>
                <a:gd name="connsiteY65" fmla="*/ 850602 h 1041931"/>
                <a:gd name="connsiteX66" fmla="*/ 1701 w 554146"/>
                <a:gd name="connsiteY66" fmla="*/ 837067 h 1041931"/>
                <a:gd name="connsiteX67" fmla="*/ 2015 w 554146"/>
                <a:gd name="connsiteY67" fmla="*/ 832109 h 1041931"/>
                <a:gd name="connsiteX68" fmla="*/ 2920 w 554146"/>
                <a:gd name="connsiteY68" fmla="*/ 817099 h 1041931"/>
                <a:gd name="connsiteX69" fmla="*/ 1464 w 554146"/>
                <a:gd name="connsiteY69" fmla="*/ 815644 h 1041931"/>
                <a:gd name="connsiteX70" fmla="*/ 1464 w 554146"/>
                <a:gd name="connsiteY70" fmla="*/ 812712 h 1041931"/>
                <a:gd name="connsiteX71" fmla="*/ 2920 w 554146"/>
                <a:gd name="connsiteY71" fmla="*/ 811257 h 1041931"/>
                <a:gd name="connsiteX72" fmla="*/ 4376 w 554146"/>
                <a:gd name="connsiteY72" fmla="*/ 798155 h 1041931"/>
                <a:gd name="connsiteX73" fmla="*/ 2920 w 554146"/>
                <a:gd name="connsiteY73" fmla="*/ 796679 h 1041931"/>
                <a:gd name="connsiteX74" fmla="*/ 2920 w 554146"/>
                <a:gd name="connsiteY74" fmla="*/ 793768 h 1041931"/>
                <a:gd name="connsiteX75" fmla="*/ 4376 w 554146"/>
                <a:gd name="connsiteY75" fmla="*/ 792312 h 1041931"/>
                <a:gd name="connsiteX76" fmla="*/ 1563 w 554146"/>
                <a:gd name="connsiteY76" fmla="*/ 782968 h 1041931"/>
                <a:gd name="connsiteX77" fmla="*/ 1150 w 554146"/>
                <a:gd name="connsiteY77" fmla="*/ 768764 h 1041931"/>
                <a:gd name="connsiteX78" fmla="*/ 4376 w 554146"/>
                <a:gd name="connsiteY78" fmla="*/ 760246 h 1041931"/>
                <a:gd name="connsiteX79" fmla="*/ 7130 w 554146"/>
                <a:gd name="connsiteY79" fmla="*/ 771420 h 1041931"/>
                <a:gd name="connsiteX80" fmla="*/ 10258 w 554146"/>
                <a:gd name="connsiteY80" fmla="*/ 778915 h 1041931"/>
                <a:gd name="connsiteX81" fmla="*/ 32940 w 554146"/>
                <a:gd name="connsiteY81" fmla="*/ 783361 h 1041931"/>
                <a:gd name="connsiteX82" fmla="*/ 45098 w 554146"/>
                <a:gd name="connsiteY82" fmla="*/ 785191 h 1041931"/>
                <a:gd name="connsiteX83" fmla="*/ 53990 w 554146"/>
                <a:gd name="connsiteY83" fmla="*/ 795361 h 1041931"/>
                <a:gd name="connsiteX84" fmla="*/ 59420 w 554146"/>
                <a:gd name="connsiteY84" fmla="*/ 828667 h 1041931"/>
                <a:gd name="connsiteX85" fmla="*/ 61859 w 554146"/>
                <a:gd name="connsiteY85" fmla="*/ 848772 h 1041931"/>
                <a:gd name="connsiteX86" fmla="*/ 72738 w 554146"/>
                <a:gd name="connsiteY86" fmla="*/ 882471 h 1041931"/>
                <a:gd name="connsiteX87" fmla="*/ 105060 w 554146"/>
                <a:gd name="connsiteY87" fmla="*/ 935587 h 1041931"/>
                <a:gd name="connsiteX88" fmla="*/ 166753 w 554146"/>
                <a:gd name="connsiteY88" fmla="*/ 984316 h 1041931"/>
                <a:gd name="connsiteX89" fmla="*/ 213102 w 554146"/>
                <a:gd name="connsiteY89" fmla="*/ 998087 h 1041931"/>
                <a:gd name="connsiteX90" fmla="*/ 263011 w 554146"/>
                <a:gd name="connsiteY90" fmla="*/ 993287 h 1041931"/>
                <a:gd name="connsiteX91" fmla="*/ 289215 w 554146"/>
                <a:gd name="connsiteY91" fmla="*/ 980913 h 1041931"/>
                <a:gd name="connsiteX92" fmla="*/ 310540 w 554146"/>
                <a:gd name="connsiteY92" fmla="*/ 971765 h 1041931"/>
                <a:gd name="connsiteX93" fmla="*/ 340757 w 554146"/>
                <a:gd name="connsiteY93" fmla="*/ 959391 h 1041931"/>
                <a:gd name="connsiteX94" fmla="*/ 357144 w 554146"/>
                <a:gd name="connsiteY94" fmla="*/ 947588 h 1041931"/>
                <a:gd name="connsiteX95" fmla="*/ 393696 w 554146"/>
                <a:gd name="connsiteY95" fmla="*/ 888314 h 1041931"/>
                <a:gd name="connsiteX96" fmla="*/ 404732 w 554146"/>
                <a:gd name="connsiteY96" fmla="*/ 871868 h 1041931"/>
                <a:gd name="connsiteX97" fmla="*/ 424404 w 554146"/>
                <a:gd name="connsiteY97" fmla="*/ 832326 h 1041931"/>
                <a:gd name="connsiteX98" fmla="*/ 427080 w 554146"/>
                <a:gd name="connsiteY98" fmla="*/ 789715 h 1041931"/>
                <a:gd name="connsiteX99" fmla="*/ 435303 w 554146"/>
                <a:gd name="connsiteY99" fmla="*/ 735439 h 1041931"/>
                <a:gd name="connsiteX100" fmla="*/ 440044 w 554146"/>
                <a:gd name="connsiteY100" fmla="*/ 701090 h 1041931"/>
                <a:gd name="connsiteX101" fmla="*/ 448405 w 554146"/>
                <a:gd name="connsiteY101" fmla="*/ 648309 h 1041931"/>
                <a:gd name="connsiteX102" fmla="*/ 460208 w 554146"/>
                <a:gd name="connsiteY102" fmla="*/ 582150 h 1041931"/>
                <a:gd name="connsiteX103" fmla="*/ 466209 w 554146"/>
                <a:gd name="connsiteY103" fmla="*/ 543592 h 1041931"/>
                <a:gd name="connsiteX104" fmla="*/ 466327 w 554146"/>
                <a:gd name="connsiteY104" fmla="*/ 539972 h 1041931"/>
                <a:gd name="connsiteX105" fmla="*/ 468884 w 554146"/>
                <a:gd name="connsiteY105" fmla="*/ 499525 h 1041931"/>
                <a:gd name="connsiteX106" fmla="*/ 468077 w 554146"/>
                <a:gd name="connsiteY106" fmla="*/ 450895 h 1041931"/>
                <a:gd name="connsiteX107" fmla="*/ 467763 w 554146"/>
                <a:gd name="connsiteY107" fmla="*/ 434901 h 1041931"/>
                <a:gd name="connsiteX108" fmla="*/ 457376 w 554146"/>
                <a:gd name="connsiteY108" fmla="*/ 401458 h 1041931"/>
                <a:gd name="connsiteX109" fmla="*/ 448936 w 554146"/>
                <a:gd name="connsiteY109" fmla="*/ 392448 h 1041931"/>
                <a:gd name="connsiteX110" fmla="*/ 447146 w 554146"/>
                <a:gd name="connsiteY110" fmla="*/ 384087 h 1041931"/>
                <a:gd name="connsiteX111" fmla="*/ 454779 w 554146"/>
                <a:gd name="connsiteY111" fmla="*/ 363706 h 1041931"/>
                <a:gd name="connsiteX112" fmla="*/ 455841 w 554146"/>
                <a:gd name="connsiteY112" fmla="*/ 344034 h 1041931"/>
                <a:gd name="connsiteX113" fmla="*/ 455645 w 554146"/>
                <a:gd name="connsiteY113" fmla="*/ 322256 h 1041931"/>
                <a:gd name="connsiteX114" fmla="*/ 460602 w 554146"/>
                <a:gd name="connsiteY114" fmla="*/ 282104 h 1041931"/>
                <a:gd name="connsiteX115" fmla="*/ 455173 w 554146"/>
                <a:gd name="connsiteY115" fmla="*/ 267586 h 1041931"/>
                <a:gd name="connsiteX116" fmla="*/ 451710 w 554146"/>
                <a:gd name="connsiteY116" fmla="*/ 258478 h 1041931"/>
                <a:gd name="connsiteX117" fmla="*/ 451710 w 554146"/>
                <a:gd name="connsiteY117" fmla="*/ 249015 h 1041931"/>
                <a:gd name="connsiteX118" fmla="*/ 452851 w 554146"/>
                <a:gd name="connsiteY118" fmla="*/ 244176 h 1041931"/>
                <a:gd name="connsiteX119" fmla="*/ 455173 w 554146"/>
                <a:gd name="connsiteY119" fmla="*/ 227828 h 1041931"/>
                <a:gd name="connsiteX120" fmla="*/ 450451 w 554146"/>
                <a:gd name="connsiteY120" fmla="*/ 193539 h 1041931"/>
                <a:gd name="connsiteX121" fmla="*/ 456884 w 554146"/>
                <a:gd name="connsiteY121" fmla="*/ 160921 h 1041931"/>
                <a:gd name="connsiteX122" fmla="*/ 460563 w 554146"/>
                <a:gd name="connsiteY122" fmla="*/ 140305 h 1041931"/>
                <a:gd name="connsiteX123" fmla="*/ 454366 w 554146"/>
                <a:gd name="connsiteY123" fmla="*/ 123858 h 1041931"/>
                <a:gd name="connsiteX124" fmla="*/ 452398 w 554146"/>
                <a:gd name="connsiteY124" fmla="*/ 117485 h 1041931"/>
                <a:gd name="connsiteX125" fmla="*/ 461841 w 554146"/>
                <a:gd name="connsiteY125" fmla="*/ 79654 h 1041931"/>
                <a:gd name="connsiteX126" fmla="*/ 466406 w 554146"/>
                <a:gd name="connsiteY126" fmla="*/ 45286 h 1041931"/>
                <a:gd name="connsiteX127" fmla="*/ 444942 w 554146"/>
                <a:gd name="connsiteY127" fmla="*/ 24256 h 1041931"/>
                <a:gd name="connsiteX128" fmla="*/ 441323 w 554146"/>
                <a:gd name="connsiteY128" fmla="*/ 24256 h 1041931"/>
                <a:gd name="connsiteX129" fmla="*/ 435008 w 554146"/>
                <a:gd name="connsiteY129" fmla="*/ 22623 h 1041931"/>
                <a:gd name="connsiteX130" fmla="*/ 439729 w 554146"/>
                <a:gd name="connsiteY130" fmla="*/ 17705 h 1041931"/>
                <a:gd name="connsiteX131" fmla="*/ 458635 w 554146"/>
                <a:gd name="connsiteY131" fmla="*/ 8479 h 1041931"/>
                <a:gd name="connsiteX132" fmla="*/ 474255 w 554146"/>
                <a:gd name="connsiteY132" fmla="*/ 610 h 1041931"/>
                <a:gd name="connsiteX133" fmla="*/ 480668 w 554146"/>
                <a:gd name="connsiteY133" fmla="*/ 4072 h 1041931"/>
                <a:gd name="connsiteX134" fmla="*/ 487908 w 554146"/>
                <a:gd name="connsiteY134" fmla="*/ 51168 h 1041931"/>
                <a:gd name="connsiteX135" fmla="*/ 490504 w 554146"/>
                <a:gd name="connsiteY135" fmla="*/ 71234 h 1041931"/>
                <a:gd name="connsiteX136" fmla="*/ 496190 w 554146"/>
                <a:gd name="connsiteY136" fmla="*/ 97281 h 1041931"/>
                <a:gd name="connsiteX137" fmla="*/ 496760 w 554146"/>
                <a:gd name="connsiteY137" fmla="*/ 100842 h 1041931"/>
                <a:gd name="connsiteX138" fmla="*/ 498492 w 554146"/>
                <a:gd name="connsiteY138" fmla="*/ 140698 h 1041931"/>
                <a:gd name="connsiteX139" fmla="*/ 500754 w 554146"/>
                <a:gd name="connsiteY139" fmla="*/ 171702 h 1041931"/>
                <a:gd name="connsiteX140" fmla="*/ 502859 w 554146"/>
                <a:gd name="connsiteY140" fmla="*/ 191847 h 1041931"/>
                <a:gd name="connsiteX141" fmla="*/ 504374 w 554146"/>
                <a:gd name="connsiteY141" fmla="*/ 228811 h 1041931"/>
                <a:gd name="connsiteX142" fmla="*/ 508308 w 554146"/>
                <a:gd name="connsiteY142" fmla="*/ 260288 h 1041931"/>
                <a:gd name="connsiteX143" fmla="*/ 523063 w 554146"/>
                <a:gd name="connsiteY143" fmla="*/ 277383 h 1041931"/>
                <a:gd name="connsiteX144" fmla="*/ 544014 w 554146"/>
                <a:gd name="connsiteY144" fmla="*/ 270694 h 1041931"/>
                <a:gd name="connsiteX145" fmla="*/ 547948 w 554146"/>
                <a:gd name="connsiteY145" fmla="*/ 264596 h 1041931"/>
                <a:gd name="connsiteX146" fmla="*/ 548263 w 554146"/>
                <a:gd name="connsiteY146" fmla="*/ 268393 h 1041931"/>
                <a:gd name="connsiteX147" fmla="*/ 548086 w 554146"/>
                <a:gd name="connsiteY147" fmla="*/ 284583 h 1041931"/>
                <a:gd name="connsiteX148" fmla="*/ 547181 w 554146"/>
                <a:gd name="connsiteY148" fmla="*/ 288518 h 1041931"/>
                <a:gd name="connsiteX149" fmla="*/ 550781 w 554146"/>
                <a:gd name="connsiteY149" fmla="*/ 301620 h 1041931"/>
                <a:gd name="connsiteX150" fmla="*/ 550486 w 554146"/>
                <a:gd name="connsiteY150" fmla="*/ 311121 h 1041931"/>
                <a:gd name="connsiteX151" fmla="*/ 549011 w 554146"/>
                <a:gd name="connsiteY151" fmla="*/ 321194 h 1041931"/>
                <a:gd name="connsiteX152" fmla="*/ 547751 w 554146"/>
                <a:gd name="connsiteY152" fmla="*/ 330637 h 1041931"/>
                <a:gd name="connsiteX153" fmla="*/ 547751 w 554146"/>
                <a:gd name="connsiteY153" fmla="*/ 338958 h 1041931"/>
                <a:gd name="connsiteX154" fmla="*/ 547220 w 554146"/>
                <a:gd name="connsiteY154" fmla="*/ 343443 h 1041931"/>
                <a:gd name="connsiteX155" fmla="*/ 546630 w 554146"/>
                <a:gd name="connsiteY155" fmla="*/ 352355 h 1041931"/>
                <a:gd name="connsiteX156" fmla="*/ 546020 w 554146"/>
                <a:gd name="connsiteY156" fmla="*/ 356427 h 1041931"/>
                <a:gd name="connsiteX157" fmla="*/ 544938 w 554146"/>
                <a:gd name="connsiteY157" fmla="*/ 365319 h 1041931"/>
                <a:gd name="connsiteX158" fmla="*/ 544211 w 554146"/>
                <a:gd name="connsiteY158" fmla="*/ 371221 h 1041931"/>
                <a:gd name="connsiteX159" fmla="*/ 543188 w 554146"/>
                <a:gd name="connsiteY159" fmla="*/ 379779 h 1041931"/>
                <a:gd name="connsiteX160" fmla="*/ 542322 w 554146"/>
                <a:gd name="connsiteY160" fmla="*/ 387313 h 1041931"/>
                <a:gd name="connsiteX161" fmla="*/ 542066 w 554146"/>
                <a:gd name="connsiteY161" fmla="*/ 396008 h 1041931"/>
                <a:gd name="connsiteX162" fmla="*/ 541240 w 554146"/>
                <a:gd name="connsiteY162" fmla="*/ 401910 h 1041931"/>
                <a:gd name="connsiteX163" fmla="*/ 540354 w 554146"/>
                <a:gd name="connsiteY163" fmla="*/ 410409 h 1041931"/>
                <a:gd name="connsiteX164" fmla="*/ 539961 w 554146"/>
                <a:gd name="connsiteY164" fmla="*/ 416311 h 1041931"/>
                <a:gd name="connsiteX165" fmla="*/ 538682 w 554146"/>
                <a:gd name="connsiteY165" fmla="*/ 423038 h 1041931"/>
                <a:gd name="connsiteX166" fmla="*/ 537778 w 554146"/>
                <a:gd name="connsiteY166" fmla="*/ 429944 h 1041931"/>
                <a:gd name="connsiteX167" fmla="*/ 537286 w 554146"/>
                <a:gd name="connsiteY167" fmla="*/ 436278 h 1041931"/>
                <a:gd name="connsiteX168" fmla="*/ 536774 w 554146"/>
                <a:gd name="connsiteY168" fmla="*/ 441314 h 1041931"/>
                <a:gd name="connsiteX169" fmla="*/ 535967 w 554146"/>
                <a:gd name="connsiteY169" fmla="*/ 448062 h 1041931"/>
                <a:gd name="connsiteX170" fmla="*/ 535181 w 554146"/>
                <a:gd name="connsiteY170" fmla="*/ 453079 h 1041931"/>
                <a:gd name="connsiteX171" fmla="*/ 534610 w 554146"/>
                <a:gd name="connsiteY171" fmla="*/ 459885 h 1041931"/>
                <a:gd name="connsiteX172" fmla="*/ 533528 w 554146"/>
                <a:gd name="connsiteY172" fmla="*/ 466180 h 1041931"/>
                <a:gd name="connsiteX173" fmla="*/ 531954 w 554146"/>
                <a:gd name="connsiteY173" fmla="*/ 469879 h 1041931"/>
                <a:gd name="connsiteX174" fmla="*/ 530813 w 554146"/>
                <a:gd name="connsiteY174" fmla="*/ 477748 h 1041931"/>
                <a:gd name="connsiteX175" fmla="*/ 531659 w 554146"/>
                <a:gd name="connsiteY175" fmla="*/ 480207 h 1041931"/>
                <a:gd name="connsiteX176" fmla="*/ 533273 w 554146"/>
                <a:gd name="connsiteY176" fmla="*/ 484791 h 1041931"/>
                <a:gd name="connsiteX177" fmla="*/ 529338 w 554146"/>
                <a:gd name="connsiteY177" fmla="*/ 486758 h 1041931"/>
                <a:gd name="connsiteX178" fmla="*/ 507403 w 554146"/>
                <a:gd name="connsiteY178" fmla="*/ 505722 h 1041931"/>
                <a:gd name="connsiteX179" fmla="*/ 476950 w 554146"/>
                <a:gd name="connsiteY179" fmla="*/ 618387 h 1041931"/>
                <a:gd name="connsiteX180" fmla="*/ 464123 w 554146"/>
                <a:gd name="connsiteY180" fmla="*/ 684880 h 1041931"/>
                <a:gd name="connsiteX181" fmla="*/ 448169 w 554146"/>
                <a:gd name="connsiteY181" fmla="*/ 784758 h 1041931"/>
                <a:gd name="connsiteX182" fmla="*/ 444746 w 554146"/>
                <a:gd name="connsiteY182" fmla="*/ 834805 h 1041931"/>
                <a:gd name="connsiteX183" fmla="*/ 429323 w 554146"/>
                <a:gd name="connsiteY183" fmla="*/ 902105 h 1041931"/>
                <a:gd name="connsiteX184" fmla="*/ 384076 w 554146"/>
                <a:gd name="connsiteY184" fmla="*/ 964722 h 1041931"/>
                <a:gd name="connsiteX185" fmla="*/ 317189 w 554146"/>
                <a:gd name="connsiteY185" fmla="*/ 1005031 h 1041931"/>
                <a:gd name="connsiteX186" fmla="*/ 306428 w 554146"/>
                <a:gd name="connsiteY186" fmla="*/ 1036035 h 1041931"/>
                <a:gd name="connsiteX187" fmla="*/ 307451 w 554146"/>
                <a:gd name="connsiteY187" fmla="*/ 1041504 h 1041931"/>
                <a:gd name="connsiteX188" fmla="*/ 302946 w 554146"/>
                <a:gd name="connsiteY188" fmla="*/ 1039419 h 1041931"/>
                <a:gd name="connsiteX189" fmla="*/ 291890 w 554146"/>
                <a:gd name="connsiteY189" fmla="*/ 1037452 h 1041931"/>
                <a:gd name="connsiteX190" fmla="*/ 270939 w 554146"/>
                <a:gd name="connsiteY190" fmla="*/ 1041386 h 1041931"/>
                <a:gd name="connsiteX191" fmla="*/ 265293 w 554146"/>
                <a:gd name="connsiteY191" fmla="*/ 1040462 h 1041931"/>
                <a:gd name="connsiteX192" fmla="*/ 249771 w 554146"/>
                <a:gd name="connsiteY192" fmla="*/ 1040894 h 1041931"/>
                <a:gd name="connsiteX193" fmla="*/ 247667 w 554146"/>
                <a:gd name="connsiteY193" fmla="*/ 1041366 h 1041931"/>
                <a:gd name="connsiteX194" fmla="*/ 243259 w 554146"/>
                <a:gd name="connsiteY194" fmla="*/ 1041189 h 1041931"/>
                <a:gd name="connsiteX195" fmla="*/ 238932 w 554146"/>
                <a:gd name="connsiteY195" fmla="*/ 1039911 h 1041931"/>
                <a:gd name="connsiteX196" fmla="*/ 238932 w 554146"/>
                <a:gd name="connsiteY196" fmla="*/ 1039911 h 1041931"/>
                <a:gd name="connsiteX197" fmla="*/ 225850 w 554146"/>
                <a:gd name="connsiteY197" fmla="*/ 1038711 h 104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Lst>
              <a:rect l="l" t="t" r="r" b="b"/>
              <a:pathLst>
                <a:path w="554146" h="1041931">
                  <a:moveTo>
                    <a:pt x="225850" y="1038711"/>
                  </a:moveTo>
                  <a:lnTo>
                    <a:pt x="224433" y="1038711"/>
                  </a:lnTo>
                  <a:cubicBezTo>
                    <a:pt x="220597" y="1034107"/>
                    <a:pt x="215875" y="1033694"/>
                    <a:pt x="210938" y="1036350"/>
                  </a:cubicBezTo>
                  <a:cubicBezTo>
                    <a:pt x="208085" y="1038179"/>
                    <a:pt x="204406" y="1038179"/>
                    <a:pt x="201554" y="1036350"/>
                  </a:cubicBezTo>
                  <a:cubicBezTo>
                    <a:pt x="196990" y="1033675"/>
                    <a:pt x="192859" y="1034599"/>
                    <a:pt x="189455" y="1038652"/>
                  </a:cubicBezTo>
                  <a:lnTo>
                    <a:pt x="183554" y="1038652"/>
                  </a:lnTo>
                  <a:cubicBezTo>
                    <a:pt x="167993" y="1039340"/>
                    <a:pt x="152431" y="1038356"/>
                    <a:pt x="136851" y="1038652"/>
                  </a:cubicBezTo>
                  <a:lnTo>
                    <a:pt x="133979" y="1038652"/>
                  </a:lnTo>
                  <a:cubicBezTo>
                    <a:pt x="133979" y="1037058"/>
                    <a:pt x="134234" y="1035327"/>
                    <a:pt x="132523" y="1034284"/>
                  </a:cubicBezTo>
                  <a:cubicBezTo>
                    <a:pt x="132110" y="1033733"/>
                    <a:pt x="131520" y="1033360"/>
                    <a:pt x="131067" y="1032829"/>
                  </a:cubicBezTo>
                  <a:lnTo>
                    <a:pt x="126700" y="1032829"/>
                  </a:lnTo>
                  <a:cubicBezTo>
                    <a:pt x="126247" y="1033360"/>
                    <a:pt x="125657" y="1033733"/>
                    <a:pt x="125244" y="1034284"/>
                  </a:cubicBezTo>
                  <a:lnTo>
                    <a:pt x="123985" y="1034284"/>
                  </a:lnTo>
                  <a:cubicBezTo>
                    <a:pt x="123651" y="1034697"/>
                    <a:pt x="123061" y="1034756"/>
                    <a:pt x="122667" y="1034442"/>
                  </a:cubicBezTo>
                  <a:cubicBezTo>
                    <a:pt x="122608" y="1034383"/>
                    <a:pt x="122549" y="1034343"/>
                    <a:pt x="122510" y="1034284"/>
                  </a:cubicBezTo>
                  <a:cubicBezTo>
                    <a:pt x="121900" y="1033281"/>
                    <a:pt x="120779" y="1032710"/>
                    <a:pt x="119598" y="1032829"/>
                  </a:cubicBezTo>
                  <a:cubicBezTo>
                    <a:pt x="118339" y="1031746"/>
                    <a:pt x="116490" y="1031746"/>
                    <a:pt x="115231" y="1032829"/>
                  </a:cubicBezTo>
                  <a:lnTo>
                    <a:pt x="113775" y="1032829"/>
                  </a:lnTo>
                  <a:cubicBezTo>
                    <a:pt x="113362" y="1032278"/>
                    <a:pt x="112772" y="1031904"/>
                    <a:pt x="112319" y="1031373"/>
                  </a:cubicBezTo>
                  <a:lnTo>
                    <a:pt x="109408" y="1031373"/>
                  </a:lnTo>
                  <a:cubicBezTo>
                    <a:pt x="108975" y="1030822"/>
                    <a:pt x="108385" y="1030448"/>
                    <a:pt x="107952" y="1029917"/>
                  </a:cubicBezTo>
                  <a:lnTo>
                    <a:pt x="103565" y="1029917"/>
                  </a:lnTo>
                  <a:cubicBezTo>
                    <a:pt x="103152" y="1029366"/>
                    <a:pt x="102562" y="1028993"/>
                    <a:pt x="102109" y="1028461"/>
                  </a:cubicBezTo>
                  <a:cubicBezTo>
                    <a:pt x="100771" y="1027950"/>
                    <a:pt x="99709" y="1026887"/>
                    <a:pt x="99197" y="1025550"/>
                  </a:cubicBezTo>
                  <a:cubicBezTo>
                    <a:pt x="98706" y="1025077"/>
                    <a:pt x="98214" y="1024586"/>
                    <a:pt x="97742" y="1024094"/>
                  </a:cubicBezTo>
                  <a:lnTo>
                    <a:pt x="94830" y="1022638"/>
                  </a:lnTo>
                  <a:cubicBezTo>
                    <a:pt x="94417" y="1022087"/>
                    <a:pt x="93827" y="1021694"/>
                    <a:pt x="93374" y="1021182"/>
                  </a:cubicBezTo>
                  <a:lnTo>
                    <a:pt x="86096" y="1021182"/>
                  </a:lnTo>
                  <a:cubicBezTo>
                    <a:pt x="85643" y="1020671"/>
                    <a:pt x="85151" y="1020179"/>
                    <a:pt x="84640" y="1019727"/>
                  </a:cubicBezTo>
                  <a:lnTo>
                    <a:pt x="81709" y="1015340"/>
                  </a:lnTo>
                  <a:cubicBezTo>
                    <a:pt x="81197" y="1014907"/>
                    <a:pt x="80804" y="1014317"/>
                    <a:pt x="80253" y="1013884"/>
                  </a:cubicBezTo>
                  <a:cubicBezTo>
                    <a:pt x="79348" y="1011956"/>
                    <a:pt x="77814" y="1010422"/>
                    <a:pt x="75886" y="1009517"/>
                  </a:cubicBezTo>
                  <a:cubicBezTo>
                    <a:pt x="75473" y="1008966"/>
                    <a:pt x="74882" y="1008592"/>
                    <a:pt x="74430" y="1008061"/>
                  </a:cubicBezTo>
                  <a:lnTo>
                    <a:pt x="67151" y="1005149"/>
                  </a:lnTo>
                  <a:cubicBezTo>
                    <a:pt x="66698" y="1004638"/>
                    <a:pt x="66207" y="1004146"/>
                    <a:pt x="65696" y="1003693"/>
                  </a:cubicBezTo>
                  <a:lnTo>
                    <a:pt x="61308" y="996395"/>
                  </a:lnTo>
                  <a:cubicBezTo>
                    <a:pt x="60797" y="995962"/>
                    <a:pt x="60403" y="995372"/>
                    <a:pt x="59852" y="994939"/>
                  </a:cubicBezTo>
                  <a:cubicBezTo>
                    <a:pt x="57885" y="990651"/>
                    <a:pt x="53282" y="989765"/>
                    <a:pt x="49662" y="987660"/>
                  </a:cubicBezTo>
                  <a:cubicBezTo>
                    <a:pt x="49210" y="987149"/>
                    <a:pt x="48718" y="986657"/>
                    <a:pt x="48206" y="986205"/>
                  </a:cubicBezTo>
                  <a:lnTo>
                    <a:pt x="43819" y="975995"/>
                  </a:lnTo>
                  <a:cubicBezTo>
                    <a:pt x="43308" y="975542"/>
                    <a:pt x="42875" y="974991"/>
                    <a:pt x="42364" y="974539"/>
                  </a:cubicBezTo>
                  <a:cubicBezTo>
                    <a:pt x="41852" y="974086"/>
                    <a:pt x="41419" y="973555"/>
                    <a:pt x="40908" y="973083"/>
                  </a:cubicBezTo>
                  <a:cubicBezTo>
                    <a:pt x="40396" y="972611"/>
                    <a:pt x="39924" y="972139"/>
                    <a:pt x="39452" y="971627"/>
                  </a:cubicBezTo>
                  <a:lnTo>
                    <a:pt x="36541" y="970172"/>
                  </a:lnTo>
                  <a:cubicBezTo>
                    <a:pt x="36088" y="964821"/>
                    <a:pt x="34023" y="959745"/>
                    <a:pt x="30639" y="955594"/>
                  </a:cubicBezTo>
                  <a:cubicBezTo>
                    <a:pt x="27216" y="952211"/>
                    <a:pt x="26783" y="951679"/>
                    <a:pt x="26272" y="951227"/>
                  </a:cubicBezTo>
                  <a:cubicBezTo>
                    <a:pt x="25760" y="950774"/>
                    <a:pt x="25268" y="950283"/>
                    <a:pt x="24796" y="949771"/>
                  </a:cubicBezTo>
                  <a:cubicBezTo>
                    <a:pt x="20252" y="947391"/>
                    <a:pt x="22416" y="943102"/>
                    <a:pt x="21885" y="939561"/>
                  </a:cubicBezTo>
                  <a:cubicBezTo>
                    <a:pt x="21373" y="939128"/>
                    <a:pt x="20979" y="938538"/>
                    <a:pt x="20429" y="938105"/>
                  </a:cubicBezTo>
                  <a:lnTo>
                    <a:pt x="20429" y="933738"/>
                  </a:lnTo>
                  <a:cubicBezTo>
                    <a:pt x="19917" y="933286"/>
                    <a:pt x="19524" y="932695"/>
                    <a:pt x="18973" y="932282"/>
                  </a:cubicBezTo>
                  <a:lnTo>
                    <a:pt x="17517" y="929371"/>
                  </a:lnTo>
                  <a:cubicBezTo>
                    <a:pt x="17006" y="928899"/>
                    <a:pt x="16573" y="928367"/>
                    <a:pt x="16061" y="927915"/>
                  </a:cubicBezTo>
                  <a:cubicBezTo>
                    <a:pt x="15609" y="927403"/>
                    <a:pt x="15117" y="926912"/>
                    <a:pt x="14605" y="926459"/>
                  </a:cubicBezTo>
                  <a:cubicBezTo>
                    <a:pt x="12166" y="923705"/>
                    <a:pt x="11085" y="919987"/>
                    <a:pt x="11694" y="916347"/>
                  </a:cubicBezTo>
                  <a:cubicBezTo>
                    <a:pt x="12284" y="911744"/>
                    <a:pt x="11242" y="907062"/>
                    <a:pt x="8782" y="903127"/>
                  </a:cubicBezTo>
                  <a:cubicBezTo>
                    <a:pt x="8271" y="902675"/>
                    <a:pt x="7838" y="902124"/>
                    <a:pt x="7327" y="901672"/>
                  </a:cubicBezTo>
                  <a:cubicBezTo>
                    <a:pt x="6855" y="901160"/>
                    <a:pt x="6363" y="900668"/>
                    <a:pt x="5851" y="900216"/>
                  </a:cubicBezTo>
                  <a:cubicBezTo>
                    <a:pt x="5851" y="897088"/>
                    <a:pt x="5851" y="893940"/>
                    <a:pt x="5851" y="890812"/>
                  </a:cubicBezTo>
                  <a:cubicBezTo>
                    <a:pt x="5851" y="886465"/>
                    <a:pt x="6088" y="882157"/>
                    <a:pt x="3668" y="878183"/>
                  </a:cubicBezTo>
                  <a:cubicBezTo>
                    <a:pt x="2369" y="876038"/>
                    <a:pt x="3038" y="873461"/>
                    <a:pt x="2920" y="871081"/>
                  </a:cubicBezTo>
                  <a:cubicBezTo>
                    <a:pt x="3471" y="870648"/>
                    <a:pt x="3864" y="870058"/>
                    <a:pt x="4376" y="869605"/>
                  </a:cubicBezTo>
                  <a:cubicBezTo>
                    <a:pt x="4553" y="866143"/>
                    <a:pt x="4061" y="862681"/>
                    <a:pt x="2920" y="859415"/>
                  </a:cubicBezTo>
                  <a:cubicBezTo>
                    <a:pt x="2409" y="858963"/>
                    <a:pt x="2015" y="858372"/>
                    <a:pt x="1464" y="857959"/>
                  </a:cubicBezTo>
                  <a:lnTo>
                    <a:pt x="1464" y="852057"/>
                  </a:lnTo>
                  <a:cubicBezTo>
                    <a:pt x="2015" y="851644"/>
                    <a:pt x="2409" y="851054"/>
                    <a:pt x="2920" y="850602"/>
                  </a:cubicBezTo>
                  <a:cubicBezTo>
                    <a:pt x="2802" y="846077"/>
                    <a:pt x="3392" y="841493"/>
                    <a:pt x="1701" y="837067"/>
                  </a:cubicBezTo>
                  <a:cubicBezTo>
                    <a:pt x="1229" y="835434"/>
                    <a:pt x="1346" y="833683"/>
                    <a:pt x="2015" y="832109"/>
                  </a:cubicBezTo>
                  <a:cubicBezTo>
                    <a:pt x="3766" y="827191"/>
                    <a:pt x="2586" y="822096"/>
                    <a:pt x="2920" y="817099"/>
                  </a:cubicBezTo>
                  <a:cubicBezTo>
                    <a:pt x="2409" y="816647"/>
                    <a:pt x="2015" y="816057"/>
                    <a:pt x="1464" y="815644"/>
                  </a:cubicBezTo>
                  <a:lnTo>
                    <a:pt x="1464" y="812712"/>
                  </a:lnTo>
                  <a:cubicBezTo>
                    <a:pt x="2015" y="812299"/>
                    <a:pt x="2409" y="811709"/>
                    <a:pt x="2920" y="811257"/>
                  </a:cubicBezTo>
                  <a:cubicBezTo>
                    <a:pt x="3215" y="806870"/>
                    <a:pt x="5104" y="802660"/>
                    <a:pt x="4376" y="798155"/>
                  </a:cubicBezTo>
                  <a:cubicBezTo>
                    <a:pt x="3864" y="797702"/>
                    <a:pt x="3471" y="797112"/>
                    <a:pt x="2920" y="796679"/>
                  </a:cubicBezTo>
                  <a:lnTo>
                    <a:pt x="2920" y="793768"/>
                  </a:lnTo>
                  <a:cubicBezTo>
                    <a:pt x="3471" y="793355"/>
                    <a:pt x="3864" y="792764"/>
                    <a:pt x="4376" y="792312"/>
                  </a:cubicBezTo>
                  <a:cubicBezTo>
                    <a:pt x="4671" y="788948"/>
                    <a:pt x="3668" y="785604"/>
                    <a:pt x="1563" y="782968"/>
                  </a:cubicBezTo>
                  <a:cubicBezTo>
                    <a:pt x="-2529" y="777459"/>
                    <a:pt x="-2647" y="774567"/>
                    <a:pt x="1150" y="768764"/>
                  </a:cubicBezTo>
                  <a:cubicBezTo>
                    <a:pt x="2881" y="766128"/>
                    <a:pt x="4612" y="763590"/>
                    <a:pt x="4376" y="760246"/>
                  </a:cubicBezTo>
                  <a:cubicBezTo>
                    <a:pt x="10278" y="765282"/>
                    <a:pt x="10278" y="765282"/>
                    <a:pt x="7130" y="771420"/>
                  </a:cubicBezTo>
                  <a:cubicBezTo>
                    <a:pt x="4946" y="775610"/>
                    <a:pt x="5655" y="777833"/>
                    <a:pt x="10258" y="778915"/>
                  </a:cubicBezTo>
                  <a:cubicBezTo>
                    <a:pt x="17714" y="780863"/>
                    <a:pt x="25288" y="782358"/>
                    <a:pt x="32940" y="783361"/>
                  </a:cubicBezTo>
                  <a:cubicBezTo>
                    <a:pt x="37013" y="783814"/>
                    <a:pt x="40947" y="784994"/>
                    <a:pt x="45098" y="785191"/>
                  </a:cubicBezTo>
                  <a:cubicBezTo>
                    <a:pt x="49249" y="785387"/>
                    <a:pt x="52672" y="790187"/>
                    <a:pt x="53990" y="795361"/>
                  </a:cubicBezTo>
                  <a:cubicBezTo>
                    <a:pt x="56882" y="806260"/>
                    <a:pt x="58692" y="817414"/>
                    <a:pt x="59420" y="828667"/>
                  </a:cubicBezTo>
                  <a:cubicBezTo>
                    <a:pt x="59735" y="835415"/>
                    <a:pt x="60541" y="842142"/>
                    <a:pt x="61859" y="848772"/>
                  </a:cubicBezTo>
                  <a:cubicBezTo>
                    <a:pt x="64535" y="860281"/>
                    <a:pt x="68174" y="871553"/>
                    <a:pt x="72738" y="882471"/>
                  </a:cubicBezTo>
                  <a:cubicBezTo>
                    <a:pt x="80411" y="901888"/>
                    <a:pt x="91328" y="919849"/>
                    <a:pt x="105060" y="935587"/>
                  </a:cubicBezTo>
                  <a:cubicBezTo>
                    <a:pt x="122372" y="955673"/>
                    <a:pt x="142281" y="972965"/>
                    <a:pt x="166753" y="984316"/>
                  </a:cubicBezTo>
                  <a:cubicBezTo>
                    <a:pt x="181448" y="991123"/>
                    <a:pt x="197068" y="995766"/>
                    <a:pt x="213102" y="998087"/>
                  </a:cubicBezTo>
                  <a:cubicBezTo>
                    <a:pt x="229883" y="1000467"/>
                    <a:pt x="246998" y="998815"/>
                    <a:pt x="263011" y="993287"/>
                  </a:cubicBezTo>
                  <a:cubicBezTo>
                    <a:pt x="272238" y="990297"/>
                    <a:pt x="281051" y="986146"/>
                    <a:pt x="289215" y="980913"/>
                  </a:cubicBezTo>
                  <a:cubicBezTo>
                    <a:pt x="295845" y="976860"/>
                    <a:pt x="303025" y="973772"/>
                    <a:pt x="310540" y="971765"/>
                  </a:cubicBezTo>
                  <a:cubicBezTo>
                    <a:pt x="320966" y="968558"/>
                    <a:pt x="331078" y="964427"/>
                    <a:pt x="340757" y="959391"/>
                  </a:cubicBezTo>
                  <a:cubicBezTo>
                    <a:pt x="346718" y="956184"/>
                    <a:pt x="352226" y="952211"/>
                    <a:pt x="357144" y="947588"/>
                  </a:cubicBezTo>
                  <a:cubicBezTo>
                    <a:pt x="375223" y="931416"/>
                    <a:pt x="386338" y="911036"/>
                    <a:pt x="393696" y="888314"/>
                  </a:cubicBezTo>
                  <a:cubicBezTo>
                    <a:pt x="395525" y="881783"/>
                    <a:pt x="399381" y="876019"/>
                    <a:pt x="404732" y="871868"/>
                  </a:cubicBezTo>
                  <a:cubicBezTo>
                    <a:pt x="417499" y="862032"/>
                    <a:pt x="423165" y="848654"/>
                    <a:pt x="424404" y="832326"/>
                  </a:cubicBezTo>
                  <a:cubicBezTo>
                    <a:pt x="425467" y="818122"/>
                    <a:pt x="424404" y="803761"/>
                    <a:pt x="427080" y="789715"/>
                  </a:cubicBezTo>
                  <a:cubicBezTo>
                    <a:pt x="430483" y="771715"/>
                    <a:pt x="431900" y="753439"/>
                    <a:pt x="435303" y="735439"/>
                  </a:cubicBezTo>
                  <a:cubicBezTo>
                    <a:pt x="437467" y="724127"/>
                    <a:pt x="438274" y="712520"/>
                    <a:pt x="440044" y="701090"/>
                  </a:cubicBezTo>
                  <a:cubicBezTo>
                    <a:pt x="442759" y="683385"/>
                    <a:pt x="445434" y="665876"/>
                    <a:pt x="448405" y="648309"/>
                  </a:cubicBezTo>
                  <a:cubicBezTo>
                    <a:pt x="452143" y="626217"/>
                    <a:pt x="457002" y="604321"/>
                    <a:pt x="460208" y="582150"/>
                  </a:cubicBezTo>
                  <a:cubicBezTo>
                    <a:pt x="462058" y="569265"/>
                    <a:pt x="464143" y="556438"/>
                    <a:pt x="466209" y="543592"/>
                  </a:cubicBezTo>
                  <a:cubicBezTo>
                    <a:pt x="466346" y="542392"/>
                    <a:pt x="466406" y="541172"/>
                    <a:pt x="466327" y="539972"/>
                  </a:cubicBezTo>
                  <a:cubicBezTo>
                    <a:pt x="466090" y="526398"/>
                    <a:pt x="468294" y="512981"/>
                    <a:pt x="468884" y="499525"/>
                  </a:cubicBezTo>
                  <a:cubicBezTo>
                    <a:pt x="469533" y="483374"/>
                    <a:pt x="470517" y="467105"/>
                    <a:pt x="468077" y="450895"/>
                  </a:cubicBezTo>
                  <a:cubicBezTo>
                    <a:pt x="467291" y="445662"/>
                    <a:pt x="467920" y="440232"/>
                    <a:pt x="467763" y="434901"/>
                  </a:cubicBezTo>
                  <a:cubicBezTo>
                    <a:pt x="467448" y="422802"/>
                    <a:pt x="464792" y="411294"/>
                    <a:pt x="457376" y="401458"/>
                  </a:cubicBezTo>
                  <a:cubicBezTo>
                    <a:pt x="454838" y="398214"/>
                    <a:pt x="452005" y="395198"/>
                    <a:pt x="448936" y="392448"/>
                  </a:cubicBezTo>
                  <a:cubicBezTo>
                    <a:pt x="446340" y="390492"/>
                    <a:pt x="445572" y="386932"/>
                    <a:pt x="447146" y="384087"/>
                  </a:cubicBezTo>
                  <a:cubicBezTo>
                    <a:pt x="449939" y="377379"/>
                    <a:pt x="452104" y="370434"/>
                    <a:pt x="454779" y="363706"/>
                  </a:cubicBezTo>
                  <a:cubicBezTo>
                    <a:pt x="457454" y="356978"/>
                    <a:pt x="459107" y="350427"/>
                    <a:pt x="455841" y="344034"/>
                  </a:cubicBezTo>
                  <a:cubicBezTo>
                    <a:pt x="451907" y="336538"/>
                    <a:pt x="454051" y="329574"/>
                    <a:pt x="455645" y="322256"/>
                  </a:cubicBezTo>
                  <a:cubicBezTo>
                    <a:pt x="458851" y="309109"/>
                    <a:pt x="460504" y="295635"/>
                    <a:pt x="460602" y="282104"/>
                  </a:cubicBezTo>
                  <a:cubicBezTo>
                    <a:pt x="460838" y="276730"/>
                    <a:pt x="458871" y="271491"/>
                    <a:pt x="455173" y="267586"/>
                  </a:cubicBezTo>
                  <a:cubicBezTo>
                    <a:pt x="452654" y="265265"/>
                    <a:pt x="451356" y="261891"/>
                    <a:pt x="451710" y="258478"/>
                  </a:cubicBezTo>
                  <a:cubicBezTo>
                    <a:pt x="451926" y="255330"/>
                    <a:pt x="451710" y="252163"/>
                    <a:pt x="451710" y="249015"/>
                  </a:cubicBezTo>
                  <a:cubicBezTo>
                    <a:pt x="451435" y="247315"/>
                    <a:pt x="451848" y="245574"/>
                    <a:pt x="452851" y="244176"/>
                  </a:cubicBezTo>
                  <a:cubicBezTo>
                    <a:pt x="457671" y="239277"/>
                    <a:pt x="456333" y="233553"/>
                    <a:pt x="455173" y="227828"/>
                  </a:cubicBezTo>
                  <a:cubicBezTo>
                    <a:pt x="452851" y="216496"/>
                    <a:pt x="448818" y="205263"/>
                    <a:pt x="450451" y="193539"/>
                  </a:cubicBezTo>
                  <a:cubicBezTo>
                    <a:pt x="451966" y="182551"/>
                    <a:pt x="454110" y="171661"/>
                    <a:pt x="456884" y="160921"/>
                  </a:cubicBezTo>
                  <a:cubicBezTo>
                    <a:pt x="458890" y="154211"/>
                    <a:pt x="460130" y="147294"/>
                    <a:pt x="460563" y="140305"/>
                  </a:cubicBezTo>
                  <a:cubicBezTo>
                    <a:pt x="460996" y="134181"/>
                    <a:pt x="458733" y="128175"/>
                    <a:pt x="454366" y="123858"/>
                  </a:cubicBezTo>
                  <a:cubicBezTo>
                    <a:pt x="452556" y="122068"/>
                    <a:pt x="451238" y="120337"/>
                    <a:pt x="452398" y="117485"/>
                  </a:cubicBezTo>
                  <a:cubicBezTo>
                    <a:pt x="457533" y="105386"/>
                    <a:pt x="459402" y="92422"/>
                    <a:pt x="461841" y="79654"/>
                  </a:cubicBezTo>
                  <a:cubicBezTo>
                    <a:pt x="464045" y="68301"/>
                    <a:pt x="465579" y="56824"/>
                    <a:pt x="466406" y="45286"/>
                  </a:cubicBezTo>
                  <a:cubicBezTo>
                    <a:pt x="467074" y="35450"/>
                    <a:pt x="455527" y="22741"/>
                    <a:pt x="444942" y="24256"/>
                  </a:cubicBezTo>
                  <a:cubicBezTo>
                    <a:pt x="443743" y="24443"/>
                    <a:pt x="442523" y="24443"/>
                    <a:pt x="441323" y="24256"/>
                  </a:cubicBezTo>
                  <a:cubicBezTo>
                    <a:pt x="439100" y="23883"/>
                    <a:pt x="435657" y="25712"/>
                    <a:pt x="435008" y="22623"/>
                  </a:cubicBezTo>
                  <a:cubicBezTo>
                    <a:pt x="434457" y="20105"/>
                    <a:pt x="437880" y="19200"/>
                    <a:pt x="439729" y="17705"/>
                  </a:cubicBezTo>
                  <a:cubicBezTo>
                    <a:pt x="445356" y="13200"/>
                    <a:pt x="452517" y="11981"/>
                    <a:pt x="458635" y="8479"/>
                  </a:cubicBezTo>
                  <a:cubicBezTo>
                    <a:pt x="463671" y="5587"/>
                    <a:pt x="468963" y="3108"/>
                    <a:pt x="474255" y="610"/>
                  </a:cubicBezTo>
                  <a:cubicBezTo>
                    <a:pt x="478386" y="-1357"/>
                    <a:pt x="480825" y="-177"/>
                    <a:pt x="480668" y="4072"/>
                  </a:cubicBezTo>
                  <a:cubicBezTo>
                    <a:pt x="480058" y="20282"/>
                    <a:pt x="485232" y="35548"/>
                    <a:pt x="487908" y="51168"/>
                  </a:cubicBezTo>
                  <a:cubicBezTo>
                    <a:pt x="489029" y="57818"/>
                    <a:pt x="489324" y="64605"/>
                    <a:pt x="490504" y="71234"/>
                  </a:cubicBezTo>
                  <a:cubicBezTo>
                    <a:pt x="492059" y="79969"/>
                    <a:pt x="495285" y="88369"/>
                    <a:pt x="496190" y="97281"/>
                  </a:cubicBezTo>
                  <a:cubicBezTo>
                    <a:pt x="496485" y="98449"/>
                    <a:pt x="496681" y="99639"/>
                    <a:pt x="496760" y="100842"/>
                  </a:cubicBezTo>
                  <a:cubicBezTo>
                    <a:pt x="495855" y="114179"/>
                    <a:pt x="497724" y="127439"/>
                    <a:pt x="498492" y="140698"/>
                  </a:cubicBezTo>
                  <a:cubicBezTo>
                    <a:pt x="499101" y="151026"/>
                    <a:pt x="499553" y="161394"/>
                    <a:pt x="500754" y="171702"/>
                  </a:cubicBezTo>
                  <a:cubicBezTo>
                    <a:pt x="501540" y="178371"/>
                    <a:pt x="502111" y="185178"/>
                    <a:pt x="502859" y="191847"/>
                  </a:cubicBezTo>
                  <a:cubicBezTo>
                    <a:pt x="504256" y="204181"/>
                    <a:pt x="503154" y="216575"/>
                    <a:pt x="504374" y="228811"/>
                  </a:cubicBezTo>
                  <a:cubicBezTo>
                    <a:pt x="505416" y="239317"/>
                    <a:pt x="505947" y="249920"/>
                    <a:pt x="508308" y="260288"/>
                  </a:cubicBezTo>
                  <a:cubicBezTo>
                    <a:pt x="510275" y="269062"/>
                    <a:pt x="514643" y="274963"/>
                    <a:pt x="523063" y="277383"/>
                  </a:cubicBezTo>
                  <a:cubicBezTo>
                    <a:pt x="531482" y="279803"/>
                    <a:pt x="538191" y="276635"/>
                    <a:pt x="544014" y="270694"/>
                  </a:cubicBezTo>
                  <a:cubicBezTo>
                    <a:pt x="545647" y="268888"/>
                    <a:pt x="546984" y="266829"/>
                    <a:pt x="547948" y="264596"/>
                  </a:cubicBezTo>
                  <a:cubicBezTo>
                    <a:pt x="549561" y="265737"/>
                    <a:pt x="548814" y="266976"/>
                    <a:pt x="548263" y="268393"/>
                  </a:cubicBezTo>
                  <a:cubicBezTo>
                    <a:pt x="546158" y="273744"/>
                    <a:pt x="543364" y="279094"/>
                    <a:pt x="548086" y="284583"/>
                  </a:cubicBezTo>
                  <a:cubicBezTo>
                    <a:pt x="549384" y="286118"/>
                    <a:pt x="547319" y="287160"/>
                    <a:pt x="547181" y="288518"/>
                  </a:cubicBezTo>
                  <a:cubicBezTo>
                    <a:pt x="546670" y="293278"/>
                    <a:pt x="544092" y="298492"/>
                    <a:pt x="550781" y="301620"/>
                  </a:cubicBezTo>
                  <a:cubicBezTo>
                    <a:pt x="553417" y="302859"/>
                    <a:pt x="552906" y="308839"/>
                    <a:pt x="550486" y="311121"/>
                  </a:cubicBezTo>
                  <a:cubicBezTo>
                    <a:pt x="545627" y="315725"/>
                    <a:pt x="545588" y="315922"/>
                    <a:pt x="549011" y="321194"/>
                  </a:cubicBezTo>
                  <a:cubicBezTo>
                    <a:pt x="551824" y="325522"/>
                    <a:pt x="551646" y="326879"/>
                    <a:pt x="547751" y="330637"/>
                  </a:cubicBezTo>
                  <a:cubicBezTo>
                    <a:pt x="544663" y="333587"/>
                    <a:pt x="544565" y="335161"/>
                    <a:pt x="547751" y="338958"/>
                  </a:cubicBezTo>
                  <a:cubicBezTo>
                    <a:pt x="549443" y="340925"/>
                    <a:pt x="549365" y="341791"/>
                    <a:pt x="547220" y="343443"/>
                  </a:cubicBezTo>
                  <a:cubicBezTo>
                    <a:pt x="542656" y="346984"/>
                    <a:pt x="542755" y="347260"/>
                    <a:pt x="546630" y="352355"/>
                  </a:cubicBezTo>
                  <a:cubicBezTo>
                    <a:pt x="547968" y="354086"/>
                    <a:pt x="547771" y="354972"/>
                    <a:pt x="546020" y="356427"/>
                  </a:cubicBezTo>
                  <a:cubicBezTo>
                    <a:pt x="541181" y="360460"/>
                    <a:pt x="541220" y="360637"/>
                    <a:pt x="544938" y="365319"/>
                  </a:cubicBezTo>
                  <a:cubicBezTo>
                    <a:pt x="546905" y="367680"/>
                    <a:pt x="546905" y="369136"/>
                    <a:pt x="544211" y="371221"/>
                  </a:cubicBezTo>
                  <a:cubicBezTo>
                    <a:pt x="539784" y="374605"/>
                    <a:pt x="539902" y="375588"/>
                    <a:pt x="543188" y="379779"/>
                  </a:cubicBezTo>
                  <a:cubicBezTo>
                    <a:pt x="545764" y="383084"/>
                    <a:pt x="545627" y="384303"/>
                    <a:pt x="542322" y="387313"/>
                  </a:cubicBezTo>
                  <a:cubicBezTo>
                    <a:pt x="538564" y="390717"/>
                    <a:pt x="538387" y="391444"/>
                    <a:pt x="542066" y="396008"/>
                  </a:cubicBezTo>
                  <a:cubicBezTo>
                    <a:pt x="543935" y="398409"/>
                    <a:pt x="543915" y="399943"/>
                    <a:pt x="541240" y="401910"/>
                  </a:cubicBezTo>
                  <a:cubicBezTo>
                    <a:pt x="536833" y="405235"/>
                    <a:pt x="536853" y="406238"/>
                    <a:pt x="540354" y="410409"/>
                  </a:cubicBezTo>
                  <a:cubicBezTo>
                    <a:pt x="542322" y="412710"/>
                    <a:pt x="542912" y="414579"/>
                    <a:pt x="539961" y="416311"/>
                  </a:cubicBezTo>
                  <a:cubicBezTo>
                    <a:pt x="537010" y="418042"/>
                    <a:pt x="537050" y="420776"/>
                    <a:pt x="538682" y="423038"/>
                  </a:cubicBezTo>
                  <a:cubicBezTo>
                    <a:pt x="540768" y="425911"/>
                    <a:pt x="541515" y="427780"/>
                    <a:pt x="537778" y="429944"/>
                  </a:cubicBezTo>
                  <a:cubicBezTo>
                    <a:pt x="535220" y="431419"/>
                    <a:pt x="535673" y="434252"/>
                    <a:pt x="537286" y="436278"/>
                  </a:cubicBezTo>
                  <a:cubicBezTo>
                    <a:pt x="538899" y="438304"/>
                    <a:pt x="539725" y="439682"/>
                    <a:pt x="536774" y="441314"/>
                  </a:cubicBezTo>
                  <a:cubicBezTo>
                    <a:pt x="533823" y="442947"/>
                    <a:pt x="534158" y="445819"/>
                    <a:pt x="535967" y="448062"/>
                  </a:cubicBezTo>
                  <a:cubicBezTo>
                    <a:pt x="537778" y="450305"/>
                    <a:pt x="537935" y="451485"/>
                    <a:pt x="535181" y="453079"/>
                  </a:cubicBezTo>
                  <a:cubicBezTo>
                    <a:pt x="532427" y="454672"/>
                    <a:pt x="532840" y="457564"/>
                    <a:pt x="534610" y="459885"/>
                  </a:cubicBezTo>
                  <a:cubicBezTo>
                    <a:pt x="536577" y="462502"/>
                    <a:pt x="537050" y="464607"/>
                    <a:pt x="533528" y="466180"/>
                  </a:cubicBezTo>
                  <a:cubicBezTo>
                    <a:pt x="532131" y="466818"/>
                    <a:pt x="531443" y="468425"/>
                    <a:pt x="531954" y="469879"/>
                  </a:cubicBezTo>
                  <a:cubicBezTo>
                    <a:pt x="532761" y="472751"/>
                    <a:pt x="535082" y="475604"/>
                    <a:pt x="530813" y="477748"/>
                  </a:cubicBezTo>
                  <a:cubicBezTo>
                    <a:pt x="530164" y="478082"/>
                    <a:pt x="530813" y="479715"/>
                    <a:pt x="531659" y="480207"/>
                  </a:cubicBezTo>
                  <a:cubicBezTo>
                    <a:pt x="532977" y="481342"/>
                    <a:pt x="533587" y="483085"/>
                    <a:pt x="533273" y="484791"/>
                  </a:cubicBezTo>
                  <a:cubicBezTo>
                    <a:pt x="532190" y="485839"/>
                    <a:pt x="530813" y="486526"/>
                    <a:pt x="529338" y="486758"/>
                  </a:cubicBezTo>
                  <a:cubicBezTo>
                    <a:pt x="517653" y="488056"/>
                    <a:pt x="512223" y="496122"/>
                    <a:pt x="507403" y="505722"/>
                  </a:cubicBezTo>
                  <a:cubicBezTo>
                    <a:pt x="489521" y="541133"/>
                    <a:pt x="482085" y="579514"/>
                    <a:pt x="476950" y="618387"/>
                  </a:cubicBezTo>
                  <a:cubicBezTo>
                    <a:pt x="473979" y="640814"/>
                    <a:pt x="469081" y="662847"/>
                    <a:pt x="464123" y="684880"/>
                  </a:cubicBezTo>
                  <a:cubicBezTo>
                    <a:pt x="456353" y="717733"/>
                    <a:pt x="451021" y="751118"/>
                    <a:pt x="448169" y="784758"/>
                  </a:cubicBezTo>
                  <a:cubicBezTo>
                    <a:pt x="446890" y="801420"/>
                    <a:pt x="447107" y="818201"/>
                    <a:pt x="444746" y="834805"/>
                  </a:cubicBezTo>
                  <a:cubicBezTo>
                    <a:pt x="441480" y="857644"/>
                    <a:pt x="438195" y="880622"/>
                    <a:pt x="429323" y="902105"/>
                  </a:cubicBezTo>
                  <a:cubicBezTo>
                    <a:pt x="419329" y="926223"/>
                    <a:pt x="403827" y="947666"/>
                    <a:pt x="384076" y="964722"/>
                  </a:cubicBezTo>
                  <a:cubicBezTo>
                    <a:pt x="364226" y="982073"/>
                    <a:pt x="342488" y="996434"/>
                    <a:pt x="317189" y="1005031"/>
                  </a:cubicBezTo>
                  <a:cubicBezTo>
                    <a:pt x="301353" y="1010382"/>
                    <a:pt x="298323" y="1020769"/>
                    <a:pt x="306428" y="1036035"/>
                  </a:cubicBezTo>
                  <a:cubicBezTo>
                    <a:pt x="307353" y="1037747"/>
                    <a:pt x="308396" y="1039439"/>
                    <a:pt x="307451" y="1041504"/>
                  </a:cubicBezTo>
                  <a:cubicBezTo>
                    <a:pt x="305759" y="1041327"/>
                    <a:pt x="304166" y="1040599"/>
                    <a:pt x="302946" y="1039419"/>
                  </a:cubicBezTo>
                  <a:cubicBezTo>
                    <a:pt x="299582" y="1036999"/>
                    <a:pt x="295923" y="1037039"/>
                    <a:pt x="291890" y="1037452"/>
                  </a:cubicBezTo>
                  <a:cubicBezTo>
                    <a:pt x="284828" y="1038376"/>
                    <a:pt x="278415" y="1042645"/>
                    <a:pt x="270939" y="1041386"/>
                  </a:cubicBezTo>
                  <a:cubicBezTo>
                    <a:pt x="269070" y="1041071"/>
                    <a:pt x="267004" y="1041563"/>
                    <a:pt x="265293" y="1040462"/>
                  </a:cubicBezTo>
                  <a:cubicBezTo>
                    <a:pt x="260571" y="1037235"/>
                    <a:pt x="254296" y="1037392"/>
                    <a:pt x="249771" y="1040894"/>
                  </a:cubicBezTo>
                  <a:cubicBezTo>
                    <a:pt x="249103" y="1041150"/>
                    <a:pt x="248394" y="1041327"/>
                    <a:pt x="247667" y="1041366"/>
                  </a:cubicBezTo>
                  <a:lnTo>
                    <a:pt x="243259" y="1041189"/>
                  </a:lnTo>
                  <a:cubicBezTo>
                    <a:pt x="242020" y="1040068"/>
                    <a:pt x="240152" y="1041189"/>
                    <a:pt x="238932" y="1039911"/>
                  </a:cubicBezTo>
                  <a:lnTo>
                    <a:pt x="238932" y="1039911"/>
                  </a:lnTo>
                  <a:cubicBezTo>
                    <a:pt x="235096" y="1035406"/>
                    <a:pt x="230059" y="1040776"/>
                    <a:pt x="225850" y="1038711"/>
                  </a:cubicBezTo>
                  <a:close/>
                </a:path>
              </a:pathLst>
            </a:custGeom>
            <a:solidFill>
              <a:srgbClr val="020202"/>
            </a:solidFill>
            <a:ln w="1956" cap="flat">
              <a:noFill/>
              <a:prstDash val="solid"/>
              <a:miter/>
            </a:ln>
          </p:spPr>
          <p:txBody>
            <a:bodyPr rtlCol="0" anchor="ctr"/>
            <a:lstStyle/>
            <a:p>
              <a:endParaRPr lang="es-CO"/>
            </a:p>
          </p:txBody>
        </p:sp>
        <p:sp>
          <p:nvSpPr>
            <p:cNvPr id="851" name="Freeform: Shape 850">
              <a:extLst>
                <a:ext uri="{FF2B5EF4-FFF2-40B4-BE49-F238E27FC236}">
                  <a16:creationId xmlns:a16="http://schemas.microsoft.com/office/drawing/2014/main" id="{D69FD661-49B4-62B0-283A-601B8083B98B}"/>
                </a:ext>
              </a:extLst>
            </p:cNvPr>
            <p:cNvSpPr/>
            <p:nvPr/>
          </p:nvSpPr>
          <p:spPr>
            <a:xfrm>
              <a:off x="12840507" y="1451064"/>
              <a:ext cx="328196" cy="434389"/>
            </a:xfrm>
            <a:custGeom>
              <a:avLst/>
              <a:gdLst>
                <a:gd name="connsiteX0" fmla="*/ 224380 w 328196"/>
                <a:gd name="connsiteY0" fmla="*/ 88999 h 434389"/>
                <a:gd name="connsiteX1" fmla="*/ 218478 w 328196"/>
                <a:gd name="connsiteY1" fmla="*/ 87032 h 434389"/>
                <a:gd name="connsiteX2" fmla="*/ 197920 w 328196"/>
                <a:gd name="connsiteY2" fmla="*/ 87228 h 434389"/>
                <a:gd name="connsiteX3" fmla="*/ 193848 w 328196"/>
                <a:gd name="connsiteY3" fmla="*/ 87425 h 434389"/>
                <a:gd name="connsiteX4" fmla="*/ 185979 w 328196"/>
                <a:gd name="connsiteY4" fmla="*/ 86343 h 434389"/>
                <a:gd name="connsiteX5" fmla="*/ 180648 w 328196"/>
                <a:gd name="connsiteY5" fmla="*/ 85300 h 434389"/>
                <a:gd name="connsiteX6" fmla="*/ 173349 w 328196"/>
                <a:gd name="connsiteY6" fmla="*/ 81602 h 434389"/>
                <a:gd name="connsiteX7" fmla="*/ 145808 w 328196"/>
                <a:gd name="connsiteY7" fmla="*/ 83176 h 434389"/>
                <a:gd name="connsiteX8" fmla="*/ 135558 w 328196"/>
                <a:gd name="connsiteY8" fmla="*/ 94232 h 434389"/>
                <a:gd name="connsiteX9" fmla="*/ 133985 w 328196"/>
                <a:gd name="connsiteY9" fmla="*/ 107157 h 434389"/>
                <a:gd name="connsiteX10" fmla="*/ 133985 w 328196"/>
                <a:gd name="connsiteY10" fmla="*/ 112212 h 434389"/>
                <a:gd name="connsiteX11" fmla="*/ 135263 w 328196"/>
                <a:gd name="connsiteY11" fmla="*/ 131491 h 434389"/>
                <a:gd name="connsiteX12" fmla="*/ 136778 w 328196"/>
                <a:gd name="connsiteY12" fmla="*/ 139951 h 434389"/>
                <a:gd name="connsiteX13" fmla="*/ 137466 w 328196"/>
                <a:gd name="connsiteY13" fmla="*/ 147623 h 434389"/>
                <a:gd name="connsiteX14" fmla="*/ 138549 w 328196"/>
                <a:gd name="connsiteY14" fmla="*/ 163951 h 434389"/>
                <a:gd name="connsiteX15" fmla="*/ 139119 w 328196"/>
                <a:gd name="connsiteY15" fmla="*/ 173158 h 434389"/>
                <a:gd name="connsiteX16" fmla="*/ 140319 w 328196"/>
                <a:gd name="connsiteY16" fmla="*/ 192299 h 434389"/>
                <a:gd name="connsiteX17" fmla="*/ 140516 w 328196"/>
                <a:gd name="connsiteY17" fmla="*/ 199381 h 434389"/>
                <a:gd name="connsiteX18" fmla="*/ 140516 w 328196"/>
                <a:gd name="connsiteY18" fmla="*/ 222005 h 434389"/>
                <a:gd name="connsiteX19" fmla="*/ 139886 w 328196"/>
                <a:gd name="connsiteY19" fmla="*/ 228280 h 434389"/>
                <a:gd name="connsiteX20" fmla="*/ 138686 w 328196"/>
                <a:gd name="connsiteY20" fmla="*/ 249920 h 434389"/>
                <a:gd name="connsiteX21" fmla="*/ 137644 w 328196"/>
                <a:gd name="connsiteY21" fmla="*/ 257435 h 434389"/>
                <a:gd name="connsiteX22" fmla="*/ 133827 w 328196"/>
                <a:gd name="connsiteY22" fmla="*/ 278917 h 434389"/>
                <a:gd name="connsiteX23" fmla="*/ 130640 w 328196"/>
                <a:gd name="connsiteY23" fmla="*/ 292531 h 434389"/>
                <a:gd name="connsiteX24" fmla="*/ 126706 w 328196"/>
                <a:gd name="connsiteY24" fmla="*/ 308269 h 434389"/>
                <a:gd name="connsiteX25" fmla="*/ 123027 w 328196"/>
                <a:gd name="connsiteY25" fmla="*/ 320249 h 434389"/>
                <a:gd name="connsiteX26" fmla="*/ 116318 w 328196"/>
                <a:gd name="connsiteY26" fmla="*/ 339430 h 434389"/>
                <a:gd name="connsiteX27" fmla="*/ 113033 w 328196"/>
                <a:gd name="connsiteY27" fmla="*/ 347811 h 434389"/>
                <a:gd name="connsiteX28" fmla="*/ 105538 w 328196"/>
                <a:gd name="connsiteY28" fmla="*/ 356644 h 434389"/>
                <a:gd name="connsiteX29" fmla="*/ 101722 w 328196"/>
                <a:gd name="connsiteY29" fmla="*/ 366480 h 434389"/>
                <a:gd name="connsiteX30" fmla="*/ 96370 w 328196"/>
                <a:gd name="connsiteY30" fmla="*/ 377693 h 434389"/>
                <a:gd name="connsiteX31" fmla="*/ 87597 w 328196"/>
                <a:gd name="connsiteY31" fmla="*/ 385287 h 434389"/>
                <a:gd name="connsiteX32" fmla="*/ 83229 w 328196"/>
                <a:gd name="connsiteY32" fmla="*/ 394258 h 434389"/>
                <a:gd name="connsiteX33" fmla="*/ 75360 w 328196"/>
                <a:gd name="connsiteY33" fmla="*/ 404724 h 434389"/>
                <a:gd name="connsiteX34" fmla="*/ 62199 w 328196"/>
                <a:gd name="connsiteY34" fmla="*/ 419498 h 434389"/>
                <a:gd name="connsiteX35" fmla="*/ 60645 w 328196"/>
                <a:gd name="connsiteY35" fmla="*/ 421898 h 434389"/>
                <a:gd name="connsiteX36" fmla="*/ 42035 w 328196"/>
                <a:gd name="connsiteY36" fmla="*/ 434075 h 434389"/>
                <a:gd name="connsiteX37" fmla="*/ 27851 w 328196"/>
                <a:gd name="connsiteY37" fmla="*/ 395438 h 434389"/>
                <a:gd name="connsiteX38" fmla="*/ 4638 w 328196"/>
                <a:gd name="connsiteY38" fmla="*/ 377438 h 434389"/>
                <a:gd name="connsiteX39" fmla="*/ 3595 w 328196"/>
                <a:gd name="connsiteY39" fmla="*/ 362959 h 434389"/>
                <a:gd name="connsiteX40" fmla="*/ 19647 w 328196"/>
                <a:gd name="connsiteY40" fmla="*/ 349404 h 434389"/>
                <a:gd name="connsiteX41" fmla="*/ 24703 w 328196"/>
                <a:gd name="connsiteY41" fmla="*/ 340021 h 434389"/>
                <a:gd name="connsiteX42" fmla="*/ 32828 w 328196"/>
                <a:gd name="connsiteY42" fmla="*/ 321646 h 434389"/>
                <a:gd name="connsiteX43" fmla="*/ 58403 w 328196"/>
                <a:gd name="connsiteY43" fmla="*/ 280334 h 434389"/>
                <a:gd name="connsiteX44" fmla="*/ 62337 w 328196"/>
                <a:gd name="connsiteY44" fmla="*/ 263632 h 434389"/>
                <a:gd name="connsiteX45" fmla="*/ 63183 w 328196"/>
                <a:gd name="connsiteY45" fmla="*/ 257199 h 434389"/>
                <a:gd name="connsiteX46" fmla="*/ 73609 w 328196"/>
                <a:gd name="connsiteY46" fmla="*/ 201093 h 434389"/>
                <a:gd name="connsiteX47" fmla="*/ 78724 w 328196"/>
                <a:gd name="connsiteY47" fmla="*/ 160233 h 434389"/>
                <a:gd name="connsiteX48" fmla="*/ 79747 w 328196"/>
                <a:gd name="connsiteY48" fmla="*/ 137078 h 434389"/>
                <a:gd name="connsiteX49" fmla="*/ 81577 w 328196"/>
                <a:gd name="connsiteY49" fmla="*/ 77569 h 434389"/>
                <a:gd name="connsiteX50" fmla="*/ 92456 w 328196"/>
                <a:gd name="connsiteY50" fmla="*/ 28388 h 434389"/>
                <a:gd name="connsiteX51" fmla="*/ 126470 w 328196"/>
                <a:gd name="connsiteY51" fmla="*/ 2656 h 434389"/>
                <a:gd name="connsiteX52" fmla="*/ 145060 w 328196"/>
                <a:gd name="connsiteY52" fmla="*/ 59 h 434389"/>
                <a:gd name="connsiteX53" fmla="*/ 162155 w 328196"/>
                <a:gd name="connsiteY53" fmla="*/ 2321 h 434389"/>
                <a:gd name="connsiteX54" fmla="*/ 174805 w 328196"/>
                <a:gd name="connsiteY54" fmla="*/ 5410 h 434389"/>
                <a:gd name="connsiteX55" fmla="*/ 184641 w 328196"/>
                <a:gd name="connsiteY55" fmla="*/ 4230 h 434389"/>
                <a:gd name="connsiteX56" fmla="*/ 190917 w 328196"/>
                <a:gd name="connsiteY56" fmla="*/ 3069 h 434389"/>
                <a:gd name="connsiteX57" fmla="*/ 223495 w 328196"/>
                <a:gd name="connsiteY57" fmla="*/ 9463 h 434389"/>
                <a:gd name="connsiteX58" fmla="*/ 266322 w 328196"/>
                <a:gd name="connsiteY58" fmla="*/ 16053 h 434389"/>
                <a:gd name="connsiteX59" fmla="*/ 315660 w 328196"/>
                <a:gd name="connsiteY59" fmla="*/ 17312 h 434389"/>
                <a:gd name="connsiteX60" fmla="*/ 321562 w 328196"/>
                <a:gd name="connsiteY60" fmla="*/ 17312 h 434389"/>
                <a:gd name="connsiteX61" fmla="*/ 325143 w 328196"/>
                <a:gd name="connsiteY61" fmla="*/ 25063 h 434389"/>
                <a:gd name="connsiteX62" fmla="*/ 300375 w 328196"/>
                <a:gd name="connsiteY62" fmla="*/ 35076 h 434389"/>
                <a:gd name="connsiteX63" fmla="*/ 249344 w 328196"/>
                <a:gd name="connsiteY63" fmla="*/ 44755 h 434389"/>
                <a:gd name="connsiteX64" fmla="*/ 225521 w 328196"/>
                <a:gd name="connsiteY64" fmla="*/ 81582 h 434389"/>
                <a:gd name="connsiteX65" fmla="*/ 224380 w 328196"/>
                <a:gd name="connsiteY65" fmla="*/ 88999 h 43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328196" h="434389">
                  <a:moveTo>
                    <a:pt x="224380" y="88999"/>
                  </a:moveTo>
                  <a:cubicBezTo>
                    <a:pt x="222413" y="88743"/>
                    <a:pt x="220445" y="89314"/>
                    <a:pt x="218478" y="87032"/>
                  </a:cubicBezTo>
                  <a:cubicBezTo>
                    <a:pt x="213501" y="81130"/>
                    <a:pt x="203212" y="81346"/>
                    <a:pt x="197920" y="87228"/>
                  </a:cubicBezTo>
                  <a:cubicBezTo>
                    <a:pt x="196386" y="88959"/>
                    <a:pt x="195166" y="89195"/>
                    <a:pt x="193848" y="87425"/>
                  </a:cubicBezTo>
                  <a:cubicBezTo>
                    <a:pt x="191527" y="84356"/>
                    <a:pt x="189186" y="83490"/>
                    <a:pt x="185979" y="86343"/>
                  </a:cubicBezTo>
                  <a:cubicBezTo>
                    <a:pt x="184110" y="87936"/>
                    <a:pt x="181926" y="88055"/>
                    <a:pt x="180648" y="85300"/>
                  </a:cubicBezTo>
                  <a:cubicBezTo>
                    <a:pt x="179172" y="82153"/>
                    <a:pt x="176359" y="81799"/>
                    <a:pt x="173349" y="81602"/>
                  </a:cubicBezTo>
                  <a:cubicBezTo>
                    <a:pt x="164142" y="81386"/>
                    <a:pt x="154936" y="81917"/>
                    <a:pt x="145808" y="83176"/>
                  </a:cubicBezTo>
                  <a:cubicBezTo>
                    <a:pt x="142188" y="83530"/>
                    <a:pt x="135755" y="90317"/>
                    <a:pt x="135558" y="94232"/>
                  </a:cubicBezTo>
                  <a:cubicBezTo>
                    <a:pt x="135342" y="98579"/>
                    <a:pt x="134830" y="102888"/>
                    <a:pt x="133985" y="107157"/>
                  </a:cubicBezTo>
                  <a:cubicBezTo>
                    <a:pt x="133493" y="108809"/>
                    <a:pt x="133493" y="110560"/>
                    <a:pt x="133985" y="112212"/>
                  </a:cubicBezTo>
                  <a:cubicBezTo>
                    <a:pt x="136719" y="118527"/>
                    <a:pt x="134909" y="125059"/>
                    <a:pt x="135263" y="131491"/>
                  </a:cubicBezTo>
                  <a:cubicBezTo>
                    <a:pt x="135440" y="134383"/>
                    <a:pt x="135263" y="137393"/>
                    <a:pt x="136778" y="139951"/>
                  </a:cubicBezTo>
                  <a:cubicBezTo>
                    <a:pt x="138037" y="142311"/>
                    <a:pt x="138293" y="145085"/>
                    <a:pt x="137466" y="147623"/>
                  </a:cubicBezTo>
                  <a:cubicBezTo>
                    <a:pt x="136266" y="153072"/>
                    <a:pt x="135834" y="158659"/>
                    <a:pt x="138549" y="163951"/>
                  </a:cubicBezTo>
                  <a:cubicBezTo>
                    <a:pt x="139827" y="166863"/>
                    <a:pt x="140024" y="170109"/>
                    <a:pt x="139119" y="173158"/>
                  </a:cubicBezTo>
                  <a:cubicBezTo>
                    <a:pt x="137801" y="179610"/>
                    <a:pt x="137152" y="186083"/>
                    <a:pt x="140319" y="192299"/>
                  </a:cubicBezTo>
                  <a:cubicBezTo>
                    <a:pt x="141381" y="194522"/>
                    <a:pt x="141440" y="197099"/>
                    <a:pt x="140516" y="199381"/>
                  </a:cubicBezTo>
                  <a:cubicBezTo>
                    <a:pt x="137939" y="206916"/>
                    <a:pt x="137014" y="214451"/>
                    <a:pt x="140516" y="222005"/>
                  </a:cubicBezTo>
                  <a:cubicBezTo>
                    <a:pt x="141283" y="224090"/>
                    <a:pt x="141047" y="226392"/>
                    <a:pt x="139886" y="228280"/>
                  </a:cubicBezTo>
                  <a:cubicBezTo>
                    <a:pt x="136778" y="235343"/>
                    <a:pt x="135106" y="242602"/>
                    <a:pt x="138686" y="249920"/>
                  </a:cubicBezTo>
                  <a:cubicBezTo>
                    <a:pt x="140083" y="252812"/>
                    <a:pt x="139021" y="255153"/>
                    <a:pt x="137644" y="257435"/>
                  </a:cubicBezTo>
                  <a:cubicBezTo>
                    <a:pt x="133611" y="263829"/>
                    <a:pt x="132234" y="271540"/>
                    <a:pt x="133827" y="278917"/>
                  </a:cubicBezTo>
                  <a:cubicBezTo>
                    <a:pt x="134850" y="283698"/>
                    <a:pt x="133670" y="288695"/>
                    <a:pt x="130640" y="292531"/>
                  </a:cubicBezTo>
                  <a:cubicBezTo>
                    <a:pt x="127276" y="297036"/>
                    <a:pt x="125860" y="302702"/>
                    <a:pt x="126706" y="308269"/>
                  </a:cubicBezTo>
                  <a:cubicBezTo>
                    <a:pt x="127473" y="312617"/>
                    <a:pt x="126096" y="317082"/>
                    <a:pt x="123027" y="320249"/>
                  </a:cubicBezTo>
                  <a:cubicBezTo>
                    <a:pt x="118089" y="325738"/>
                    <a:pt x="115158" y="331856"/>
                    <a:pt x="116318" y="339430"/>
                  </a:cubicBezTo>
                  <a:cubicBezTo>
                    <a:pt x="116889" y="342617"/>
                    <a:pt x="115610" y="345863"/>
                    <a:pt x="113033" y="347811"/>
                  </a:cubicBezTo>
                  <a:cubicBezTo>
                    <a:pt x="110259" y="350506"/>
                    <a:pt x="107741" y="353476"/>
                    <a:pt x="105538" y="356644"/>
                  </a:cubicBezTo>
                  <a:cubicBezTo>
                    <a:pt x="103020" y="359300"/>
                    <a:pt x="101662" y="362821"/>
                    <a:pt x="101722" y="366480"/>
                  </a:cubicBezTo>
                  <a:cubicBezTo>
                    <a:pt x="102095" y="370906"/>
                    <a:pt x="100049" y="375195"/>
                    <a:pt x="96370" y="377693"/>
                  </a:cubicBezTo>
                  <a:cubicBezTo>
                    <a:pt x="93243" y="379936"/>
                    <a:pt x="90941" y="383143"/>
                    <a:pt x="87597" y="385287"/>
                  </a:cubicBezTo>
                  <a:cubicBezTo>
                    <a:pt x="84252" y="387431"/>
                    <a:pt x="84174" y="391090"/>
                    <a:pt x="83229" y="394258"/>
                  </a:cubicBezTo>
                  <a:cubicBezTo>
                    <a:pt x="82226" y="398704"/>
                    <a:pt x="79354" y="402520"/>
                    <a:pt x="75360" y="404724"/>
                  </a:cubicBezTo>
                  <a:cubicBezTo>
                    <a:pt x="69459" y="408009"/>
                    <a:pt x="63989" y="412258"/>
                    <a:pt x="62199" y="419498"/>
                  </a:cubicBezTo>
                  <a:cubicBezTo>
                    <a:pt x="61963" y="420442"/>
                    <a:pt x="61413" y="421288"/>
                    <a:pt x="60645" y="421898"/>
                  </a:cubicBezTo>
                  <a:cubicBezTo>
                    <a:pt x="54645" y="426285"/>
                    <a:pt x="49471" y="431931"/>
                    <a:pt x="42035" y="434075"/>
                  </a:cubicBezTo>
                  <a:cubicBezTo>
                    <a:pt x="41051" y="419832"/>
                    <a:pt x="37648" y="406770"/>
                    <a:pt x="27851" y="395438"/>
                  </a:cubicBezTo>
                  <a:cubicBezTo>
                    <a:pt x="21418" y="387923"/>
                    <a:pt x="13510" y="381805"/>
                    <a:pt x="4638" y="377438"/>
                  </a:cubicBezTo>
                  <a:cubicBezTo>
                    <a:pt x="-3330" y="373503"/>
                    <a:pt x="-3664" y="368408"/>
                    <a:pt x="3595" y="362959"/>
                  </a:cubicBezTo>
                  <a:cubicBezTo>
                    <a:pt x="9300" y="358886"/>
                    <a:pt x="14671" y="354342"/>
                    <a:pt x="19647" y="349404"/>
                  </a:cubicBezTo>
                  <a:cubicBezTo>
                    <a:pt x="22303" y="346906"/>
                    <a:pt x="24074" y="343620"/>
                    <a:pt x="24703" y="340021"/>
                  </a:cubicBezTo>
                  <a:cubicBezTo>
                    <a:pt x="25903" y="333332"/>
                    <a:pt x="28697" y="327037"/>
                    <a:pt x="32828" y="321646"/>
                  </a:cubicBezTo>
                  <a:cubicBezTo>
                    <a:pt x="42409" y="308564"/>
                    <a:pt x="50947" y="294734"/>
                    <a:pt x="58403" y="280334"/>
                  </a:cubicBezTo>
                  <a:cubicBezTo>
                    <a:pt x="61255" y="275239"/>
                    <a:pt x="62613" y="269455"/>
                    <a:pt x="62337" y="263632"/>
                  </a:cubicBezTo>
                  <a:cubicBezTo>
                    <a:pt x="62239" y="261448"/>
                    <a:pt x="62534" y="259284"/>
                    <a:pt x="63183" y="257199"/>
                  </a:cubicBezTo>
                  <a:cubicBezTo>
                    <a:pt x="67786" y="238727"/>
                    <a:pt x="71268" y="219998"/>
                    <a:pt x="73609" y="201093"/>
                  </a:cubicBezTo>
                  <a:cubicBezTo>
                    <a:pt x="75577" y="187539"/>
                    <a:pt x="77800" y="173984"/>
                    <a:pt x="78724" y="160233"/>
                  </a:cubicBezTo>
                  <a:cubicBezTo>
                    <a:pt x="79236" y="152502"/>
                    <a:pt x="79806" y="144790"/>
                    <a:pt x="79747" y="137078"/>
                  </a:cubicBezTo>
                  <a:cubicBezTo>
                    <a:pt x="79570" y="117229"/>
                    <a:pt x="81282" y="97419"/>
                    <a:pt x="81577" y="77569"/>
                  </a:cubicBezTo>
                  <a:cubicBezTo>
                    <a:pt x="81833" y="60690"/>
                    <a:pt x="86436" y="44126"/>
                    <a:pt x="92456" y="28388"/>
                  </a:cubicBezTo>
                  <a:cubicBezTo>
                    <a:pt x="98476" y="12650"/>
                    <a:pt x="110535" y="5390"/>
                    <a:pt x="126470" y="2656"/>
                  </a:cubicBezTo>
                  <a:cubicBezTo>
                    <a:pt x="132647" y="1594"/>
                    <a:pt x="138903" y="1377"/>
                    <a:pt x="145060" y="59"/>
                  </a:cubicBezTo>
                  <a:cubicBezTo>
                    <a:pt x="150804" y="-1180"/>
                    <a:pt x="156529" y="944"/>
                    <a:pt x="162155" y="2321"/>
                  </a:cubicBezTo>
                  <a:cubicBezTo>
                    <a:pt x="166366" y="3364"/>
                    <a:pt x="170536" y="4604"/>
                    <a:pt x="174805" y="5410"/>
                  </a:cubicBezTo>
                  <a:cubicBezTo>
                    <a:pt x="178110" y="6217"/>
                    <a:pt x="181612" y="5804"/>
                    <a:pt x="184641" y="4230"/>
                  </a:cubicBezTo>
                  <a:cubicBezTo>
                    <a:pt x="186471" y="2971"/>
                    <a:pt x="188753" y="2558"/>
                    <a:pt x="190917" y="3069"/>
                  </a:cubicBezTo>
                  <a:cubicBezTo>
                    <a:pt x="201638" y="5804"/>
                    <a:pt x="212517" y="7948"/>
                    <a:pt x="223495" y="9463"/>
                  </a:cubicBezTo>
                  <a:cubicBezTo>
                    <a:pt x="237718" y="11902"/>
                    <a:pt x="251980" y="14164"/>
                    <a:pt x="266322" y="16053"/>
                  </a:cubicBezTo>
                  <a:cubicBezTo>
                    <a:pt x="282788" y="18217"/>
                    <a:pt x="299234" y="16663"/>
                    <a:pt x="315660" y="17312"/>
                  </a:cubicBezTo>
                  <a:cubicBezTo>
                    <a:pt x="317628" y="17312"/>
                    <a:pt x="319595" y="17155"/>
                    <a:pt x="321562" y="17312"/>
                  </a:cubicBezTo>
                  <a:cubicBezTo>
                    <a:pt x="326697" y="17922"/>
                    <a:pt x="327916" y="20696"/>
                    <a:pt x="325143" y="25063"/>
                  </a:cubicBezTo>
                  <a:cubicBezTo>
                    <a:pt x="319142" y="34545"/>
                    <a:pt x="311667" y="37673"/>
                    <a:pt x="300375" y="35076"/>
                  </a:cubicBezTo>
                  <a:cubicBezTo>
                    <a:pt x="281922" y="30847"/>
                    <a:pt x="264748" y="33542"/>
                    <a:pt x="249344" y="44755"/>
                  </a:cubicBezTo>
                  <a:cubicBezTo>
                    <a:pt x="236813" y="53372"/>
                    <a:pt x="228236" y="66631"/>
                    <a:pt x="225521" y="81582"/>
                  </a:cubicBezTo>
                  <a:cubicBezTo>
                    <a:pt x="225383" y="84277"/>
                    <a:pt x="224026" y="86481"/>
                    <a:pt x="224380" y="88999"/>
                  </a:cubicBezTo>
                  <a:close/>
                </a:path>
              </a:pathLst>
            </a:custGeom>
            <a:solidFill>
              <a:srgbClr val="020202"/>
            </a:solidFill>
            <a:ln w="1956" cap="flat">
              <a:noFill/>
              <a:prstDash val="solid"/>
              <a:miter/>
            </a:ln>
          </p:spPr>
          <p:txBody>
            <a:bodyPr rtlCol="0" anchor="ctr"/>
            <a:lstStyle/>
            <a:p>
              <a:endParaRPr lang="es-CO"/>
            </a:p>
          </p:txBody>
        </p:sp>
        <p:sp>
          <p:nvSpPr>
            <p:cNvPr id="852" name="Freeform: Shape 851">
              <a:extLst>
                <a:ext uri="{FF2B5EF4-FFF2-40B4-BE49-F238E27FC236}">
                  <a16:creationId xmlns:a16="http://schemas.microsoft.com/office/drawing/2014/main" id="{3F5689BE-3485-8262-57A3-0A52C48FF460}"/>
                </a:ext>
              </a:extLst>
            </p:cNvPr>
            <p:cNvSpPr/>
            <p:nvPr/>
          </p:nvSpPr>
          <p:spPr>
            <a:xfrm>
              <a:off x="12260489" y="564471"/>
              <a:ext cx="174760" cy="184911"/>
            </a:xfrm>
            <a:custGeom>
              <a:avLst/>
              <a:gdLst>
                <a:gd name="connsiteX0" fmla="*/ 158942 w 174760"/>
                <a:gd name="connsiteY0" fmla="*/ 166794 h 184911"/>
                <a:gd name="connsiteX1" fmla="*/ 155165 w 174760"/>
                <a:gd name="connsiteY1" fmla="*/ 174821 h 184911"/>
                <a:gd name="connsiteX2" fmla="*/ 146607 w 174760"/>
                <a:gd name="connsiteY2" fmla="*/ 175962 h 184911"/>
                <a:gd name="connsiteX3" fmla="*/ 98862 w 174760"/>
                <a:gd name="connsiteY3" fmla="*/ 184027 h 184911"/>
                <a:gd name="connsiteX4" fmla="*/ 60717 w 174760"/>
                <a:gd name="connsiteY4" fmla="*/ 180939 h 184911"/>
                <a:gd name="connsiteX5" fmla="*/ 38113 w 174760"/>
                <a:gd name="connsiteY5" fmla="*/ 175962 h 184911"/>
                <a:gd name="connsiteX6" fmla="*/ 30677 w 174760"/>
                <a:gd name="connsiteY6" fmla="*/ 168506 h 184911"/>
                <a:gd name="connsiteX7" fmla="*/ 26349 w 174760"/>
                <a:gd name="connsiteY7" fmla="*/ 160302 h 184911"/>
                <a:gd name="connsiteX8" fmla="*/ 11516 w 174760"/>
                <a:gd name="connsiteY8" fmla="*/ 159142 h 184911"/>
                <a:gd name="connsiteX9" fmla="*/ 7581 w 174760"/>
                <a:gd name="connsiteY9" fmla="*/ 163411 h 184911"/>
                <a:gd name="connsiteX10" fmla="*/ 3194 w 174760"/>
                <a:gd name="connsiteY10" fmla="*/ 166499 h 184911"/>
                <a:gd name="connsiteX11" fmla="*/ -1311 w 174760"/>
                <a:gd name="connsiteY11" fmla="*/ 161443 h 184911"/>
                <a:gd name="connsiteX12" fmla="*/ -1606 w 174760"/>
                <a:gd name="connsiteY12" fmla="*/ 157824 h 184911"/>
                <a:gd name="connsiteX13" fmla="*/ 4591 w 174760"/>
                <a:gd name="connsiteY13" fmla="*/ 102937 h 184911"/>
                <a:gd name="connsiteX14" fmla="*/ 28749 w 174760"/>
                <a:gd name="connsiteY14" fmla="*/ 35460 h 184911"/>
                <a:gd name="connsiteX15" fmla="*/ 76298 w 174760"/>
                <a:gd name="connsiteY15" fmla="*/ 2568 h 184911"/>
                <a:gd name="connsiteX16" fmla="*/ 153021 w 174760"/>
                <a:gd name="connsiteY16" fmla="*/ 2115 h 184911"/>
                <a:gd name="connsiteX17" fmla="*/ 159375 w 174760"/>
                <a:gd name="connsiteY17" fmla="*/ 3591 h 184911"/>
                <a:gd name="connsiteX18" fmla="*/ 172536 w 174760"/>
                <a:gd name="connsiteY18" fmla="*/ 25880 h 184911"/>
                <a:gd name="connsiteX19" fmla="*/ 169821 w 174760"/>
                <a:gd name="connsiteY19" fmla="*/ 39395 h 184911"/>
                <a:gd name="connsiteX20" fmla="*/ 163919 w 174760"/>
                <a:gd name="connsiteY20" fmla="*/ 93573 h 184911"/>
                <a:gd name="connsiteX21" fmla="*/ 162149 w 174760"/>
                <a:gd name="connsiteY21" fmla="*/ 125502 h 184911"/>
                <a:gd name="connsiteX22" fmla="*/ 158942 w 174760"/>
                <a:gd name="connsiteY22" fmla="*/ 166794 h 184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760" h="184911">
                  <a:moveTo>
                    <a:pt x="158942" y="166794"/>
                  </a:moveTo>
                  <a:cubicBezTo>
                    <a:pt x="155991" y="168761"/>
                    <a:pt x="158942" y="173601"/>
                    <a:pt x="155165" y="174821"/>
                  </a:cubicBezTo>
                  <a:cubicBezTo>
                    <a:pt x="152352" y="175403"/>
                    <a:pt x="149480" y="175785"/>
                    <a:pt x="146607" y="175962"/>
                  </a:cubicBezTo>
                  <a:cubicBezTo>
                    <a:pt x="130692" y="178676"/>
                    <a:pt x="114856" y="182001"/>
                    <a:pt x="98862" y="184027"/>
                  </a:cubicBezTo>
                  <a:cubicBezTo>
                    <a:pt x="86095" y="185660"/>
                    <a:pt x="73288" y="183516"/>
                    <a:pt x="60717" y="180939"/>
                  </a:cubicBezTo>
                  <a:cubicBezTo>
                    <a:pt x="53163" y="179385"/>
                    <a:pt x="45727" y="177201"/>
                    <a:pt x="38113" y="175962"/>
                  </a:cubicBezTo>
                  <a:cubicBezTo>
                    <a:pt x="34100" y="175745"/>
                    <a:pt x="30874" y="172527"/>
                    <a:pt x="30677" y="168506"/>
                  </a:cubicBezTo>
                  <a:cubicBezTo>
                    <a:pt x="30165" y="165370"/>
                    <a:pt x="28651" y="162488"/>
                    <a:pt x="26349" y="160302"/>
                  </a:cubicBezTo>
                  <a:cubicBezTo>
                    <a:pt x="21883" y="155699"/>
                    <a:pt x="16513" y="155187"/>
                    <a:pt x="11516" y="159142"/>
                  </a:cubicBezTo>
                  <a:cubicBezTo>
                    <a:pt x="10001" y="160367"/>
                    <a:pt x="8683" y="161805"/>
                    <a:pt x="7581" y="163411"/>
                  </a:cubicBezTo>
                  <a:cubicBezTo>
                    <a:pt x="6441" y="165024"/>
                    <a:pt x="5614" y="167011"/>
                    <a:pt x="3194" y="166499"/>
                  </a:cubicBezTo>
                  <a:cubicBezTo>
                    <a:pt x="716" y="166051"/>
                    <a:pt x="-1153" y="163965"/>
                    <a:pt x="-1311" y="161443"/>
                  </a:cubicBezTo>
                  <a:cubicBezTo>
                    <a:pt x="-1468" y="160243"/>
                    <a:pt x="-1507" y="159043"/>
                    <a:pt x="-1606" y="157824"/>
                  </a:cubicBezTo>
                  <a:cubicBezTo>
                    <a:pt x="362" y="139508"/>
                    <a:pt x="1345" y="121016"/>
                    <a:pt x="4591" y="102937"/>
                  </a:cubicBezTo>
                  <a:cubicBezTo>
                    <a:pt x="8624" y="79202"/>
                    <a:pt x="16808" y="56362"/>
                    <a:pt x="28749" y="35460"/>
                  </a:cubicBezTo>
                  <a:cubicBezTo>
                    <a:pt x="39353" y="17283"/>
                    <a:pt x="55681" y="6817"/>
                    <a:pt x="76298" y="2568"/>
                  </a:cubicBezTo>
                  <a:cubicBezTo>
                    <a:pt x="101872" y="-2724"/>
                    <a:pt x="127446" y="600"/>
                    <a:pt x="153021" y="2115"/>
                  </a:cubicBezTo>
                  <a:cubicBezTo>
                    <a:pt x="155185" y="2355"/>
                    <a:pt x="157329" y="2851"/>
                    <a:pt x="159375" y="3591"/>
                  </a:cubicBezTo>
                  <a:cubicBezTo>
                    <a:pt x="170510" y="7039"/>
                    <a:pt x="174897" y="14470"/>
                    <a:pt x="172536" y="25880"/>
                  </a:cubicBezTo>
                  <a:cubicBezTo>
                    <a:pt x="171611" y="30385"/>
                    <a:pt x="170687" y="34870"/>
                    <a:pt x="169821" y="39395"/>
                  </a:cubicBezTo>
                  <a:cubicBezTo>
                    <a:pt x="166378" y="57297"/>
                    <a:pt x="165886" y="75514"/>
                    <a:pt x="163919" y="93573"/>
                  </a:cubicBezTo>
                  <a:cubicBezTo>
                    <a:pt x="162837" y="104098"/>
                    <a:pt x="162227" y="114819"/>
                    <a:pt x="162149" y="125502"/>
                  </a:cubicBezTo>
                  <a:cubicBezTo>
                    <a:pt x="162011" y="139321"/>
                    <a:pt x="160949" y="153118"/>
                    <a:pt x="158942" y="166794"/>
                  </a:cubicBezTo>
                  <a:close/>
                </a:path>
              </a:pathLst>
            </a:custGeom>
            <a:solidFill>
              <a:srgbClr val="1125DA"/>
            </a:solidFill>
            <a:ln w="1956" cap="flat">
              <a:noFill/>
              <a:prstDash val="solid"/>
              <a:miter/>
            </a:ln>
          </p:spPr>
          <p:txBody>
            <a:bodyPr rtlCol="0" anchor="ctr"/>
            <a:lstStyle/>
            <a:p>
              <a:endParaRPr lang="es-CO"/>
            </a:p>
          </p:txBody>
        </p:sp>
        <p:sp>
          <p:nvSpPr>
            <p:cNvPr id="853" name="Freeform: Shape 852">
              <a:extLst>
                <a:ext uri="{FF2B5EF4-FFF2-40B4-BE49-F238E27FC236}">
                  <a16:creationId xmlns:a16="http://schemas.microsoft.com/office/drawing/2014/main" id="{FD35A5F2-DEC4-6765-E556-A1229BAAA75C}"/>
                </a:ext>
              </a:extLst>
            </p:cNvPr>
            <p:cNvSpPr/>
            <p:nvPr/>
          </p:nvSpPr>
          <p:spPr>
            <a:xfrm>
              <a:off x="12522959" y="1145451"/>
              <a:ext cx="45404" cy="553821"/>
            </a:xfrm>
            <a:custGeom>
              <a:avLst/>
              <a:gdLst>
                <a:gd name="connsiteX0" fmla="*/ 1405 w 45404"/>
                <a:gd name="connsiteY0" fmla="*/ -315 h 553821"/>
                <a:gd name="connsiteX1" fmla="*/ 697 w 45404"/>
                <a:gd name="connsiteY1" fmla="*/ 39030 h 553821"/>
                <a:gd name="connsiteX2" fmla="*/ 2172 w 45404"/>
                <a:gd name="connsiteY2" fmla="*/ 76054 h 553821"/>
                <a:gd name="connsiteX3" fmla="*/ 2566 w 45404"/>
                <a:gd name="connsiteY3" fmla="*/ 78926 h 553821"/>
                <a:gd name="connsiteX4" fmla="*/ 4297 w 45404"/>
                <a:gd name="connsiteY4" fmla="*/ 120357 h 553821"/>
                <a:gd name="connsiteX5" fmla="*/ 6028 w 45404"/>
                <a:gd name="connsiteY5" fmla="*/ 180004 h 553821"/>
                <a:gd name="connsiteX6" fmla="*/ 10376 w 45404"/>
                <a:gd name="connsiteY6" fmla="*/ 254012 h 553821"/>
                <a:gd name="connsiteX7" fmla="*/ 14645 w 45404"/>
                <a:gd name="connsiteY7" fmla="*/ 309095 h 553821"/>
                <a:gd name="connsiteX8" fmla="*/ 24068 w 45404"/>
                <a:gd name="connsiteY8" fmla="*/ 381077 h 553821"/>
                <a:gd name="connsiteX9" fmla="*/ 32094 w 45404"/>
                <a:gd name="connsiteY9" fmla="*/ 434940 h 553821"/>
                <a:gd name="connsiteX10" fmla="*/ 35084 w 45404"/>
                <a:gd name="connsiteY10" fmla="*/ 473322 h 553821"/>
                <a:gd name="connsiteX11" fmla="*/ 38370 w 45404"/>
                <a:gd name="connsiteY11" fmla="*/ 505860 h 553821"/>
                <a:gd name="connsiteX12" fmla="*/ 39865 w 45404"/>
                <a:gd name="connsiteY12" fmla="*/ 523251 h 553821"/>
                <a:gd name="connsiteX13" fmla="*/ 43799 w 45404"/>
                <a:gd name="connsiteY13" fmla="*/ 553507 h 553821"/>
                <a:gd name="connsiteX14" fmla="*/ 40239 w 45404"/>
                <a:gd name="connsiteY14" fmla="*/ 539834 h 553821"/>
                <a:gd name="connsiteX15" fmla="*/ 37839 w 45404"/>
                <a:gd name="connsiteY15" fmla="*/ 517585 h 553821"/>
                <a:gd name="connsiteX16" fmla="*/ 36147 w 45404"/>
                <a:gd name="connsiteY16" fmla="*/ 502476 h 553821"/>
                <a:gd name="connsiteX17" fmla="*/ 31779 w 45404"/>
                <a:gd name="connsiteY17" fmla="*/ 454947 h 553821"/>
                <a:gd name="connsiteX18" fmla="*/ 25130 w 45404"/>
                <a:gd name="connsiteY18" fmla="*/ 411412 h 553821"/>
                <a:gd name="connsiteX19" fmla="*/ 20232 w 45404"/>
                <a:gd name="connsiteY19" fmla="*/ 377083 h 553821"/>
                <a:gd name="connsiteX20" fmla="*/ 16789 w 45404"/>
                <a:gd name="connsiteY20" fmla="*/ 354224 h 553821"/>
                <a:gd name="connsiteX21" fmla="*/ 13032 w 45404"/>
                <a:gd name="connsiteY21" fmla="*/ 321233 h 553821"/>
                <a:gd name="connsiteX22" fmla="*/ 11182 w 45404"/>
                <a:gd name="connsiteY22" fmla="*/ 305495 h 553821"/>
                <a:gd name="connsiteX23" fmla="*/ 8782 w 45404"/>
                <a:gd name="connsiteY23" fmla="*/ 281750 h 553821"/>
                <a:gd name="connsiteX24" fmla="*/ 8664 w 45404"/>
                <a:gd name="connsiteY24" fmla="*/ 280314 h 553821"/>
                <a:gd name="connsiteX25" fmla="*/ 6697 w 45404"/>
                <a:gd name="connsiteY25" fmla="*/ 244904 h 553821"/>
                <a:gd name="connsiteX26" fmla="*/ 4297 w 45404"/>
                <a:gd name="connsiteY26" fmla="*/ 211755 h 553821"/>
                <a:gd name="connsiteX27" fmla="*/ 4297 w 45404"/>
                <a:gd name="connsiteY27" fmla="*/ 210300 h 553821"/>
                <a:gd name="connsiteX28" fmla="*/ 2487 w 45404"/>
                <a:gd name="connsiteY28" fmla="*/ 173374 h 553821"/>
                <a:gd name="connsiteX29" fmla="*/ 1130 w 45404"/>
                <a:gd name="connsiteY29" fmla="*/ 108770 h 553821"/>
                <a:gd name="connsiteX30" fmla="*/ -1329 w 45404"/>
                <a:gd name="connsiteY30" fmla="*/ 42158 h 553821"/>
                <a:gd name="connsiteX31" fmla="*/ -90 w 45404"/>
                <a:gd name="connsiteY31" fmla="*/ 3738 h 553821"/>
                <a:gd name="connsiteX32" fmla="*/ 1405 w 45404"/>
                <a:gd name="connsiteY32" fmla="*/ -315 h 55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5404" h="553821">
                  <a:moveTo>
                    <a:pt x="1405" y="-315"/>
                  </a:moveTo>
                  <a:cubicBezTo>
                    <a:pt x="1287" y="12767"/>
                    <a:pt x="657" y="25889"/>
                    <a:pt x="697" y="39030"/>
                  </a:cubicBezTo>
                  <a:cubicBezTo>
                    <a:pt x="697" y="51326"/>
                    <a:pt x="480" y="63759"/>
                    <a:pt x="2172" y="76054"/>
                  </a:cubicBezTo>
                  <a:cubicBezTo>
                    <a:pt x="2389" y="77000"/>
                    <a:pt x="2507" y="77960"/>
                    <a:pt x="2566" y="78926"/>
                  </a:cubicBezTo>
                  <a:cubicBezTo>
                    <a:pt x="2251" y="92697"/>
                    <a:pt x="4749" y="106468"/>
                    <a:pt x="4297" y="120357"/>
                  </a:cubicBezTo>
                  <a:cubicBezTo>
                    <a:pt x="3648" y="140265"/>
                    <a:pt x="4966" y="160154"/>
                    <a:pt x="6028" y="180004"/>
                  </a:cubicBezTo>
                  <a:cubicBezTo>
                    <a:pt x="7346" y="204673"/>
                    <a:pt x="8999" y="229343"/>
                    <a:pt x="10376" y="254012"/>
                  </a:cubicBezTo>
                  <a:cubicBezTo>
                    <a:pt x="11418" y="272367"/>
                    <a:pt x="12835" y="290741"/>
                    <a:pt x="14645" y="309095"/>
                  </a:cubicBezTo>
                  <a:cubicBezTo>
                    <a:pt x="16986" y="333174"/>
                    <a:pt x="20133" y="357175"/>
                    <a:pt x="24068" y="381077"/>
                  </a:cubicBezTo>
                  <a:cubicBezTo>
                    <a:pt x="27058" y="398979"/>
                    <a:pt x="29222" y="417019"/>
                    <a:pt x="32094" y="434940"/>
                  </a:cubicBezTo>
                  <a:cubicBezTo>
                    <a:pt x="33806" y="447669"/>
                    <a:pt x="34789" y="460475"/>
                    <a:pt x="35084" y="473322"/>
                  </a:cubicBezTo>
                  <a:cubicBezTo>
                    <a:pt x="35596" y="484200"/>
                    <a:pt x="36816" y="495079"/>
                    <a:pt x="38370" y="505860"/>
                  </a:cubicBezTo>
                  <a:cubicBezTo>
                    <a:pt x="39216" y="511663"/>
                    <a:pt x="39393" y="517467"/>
                    <a:pt x="39865" y="523251"/>
                  </a:cubicBezTo>
                  <a:cubicBezTo>
                    <a:pt x="40671" y="533421"/>
                    <a:pt x="42855" y="543376"/>
                    <a:pt x="43799" y="553507"/>
                  </a:cubicBezTo>
                  <a:cubicBezTo>
                    <a:pt x="40593" y="549572"/>
                    <a:pt x="41026" y="544477"/>
                    <a:pt x="40239" y="539834"/>
                  </a:cubicBezTo>
                  <a:cubicBezTo>
                    <a:pt x="38980" y="532457"/>
                    <a:pt x="37465" y="525080"/>
                    <a:pt x="37839" y="517585"/>
                  </a:cubicBezTo>
                  <a:cubicBezTo>
                    <a:pt x="37780" y="512509"/>
                    <a:pt x="37209" y="507434"/>
                    <a:pt x="36147" y="502476"/>
                  </a:cubicBezTo>
                  <a:cubicBezTo>
                    <a:pt x="33727" y="486738"/>
                    <a:pt x="33707" y="470744"/>
                    <a:pt x="31779" y="454947"/>
                  </a:cubicBezTo>
                  <a:cubicBezTo>
                    <a:pt x="29989" y="440390"/>
                    <a:pt x="27294" y="425930"/>
                    <a:pt x="25130" y="411412"/>
                  </a:cubicBezTo>
                  <a:cubicBezTo>
                    <a:pt x="23399" y="399982"/>
                    <a:pt x="21904" y="388513"/>
                    <a:pt x="20232" y="377083"/>
                  </a:cubicBezTo>
                  <a:cubicBezTo>
                    <a:pt x="19130" y="369470"/>
                    <a:pt x="17772" y="361877"/>
                    <a:pt x="16789" y="354224"/>
                  </a:cubicBezTo>
                  <a:cubicBezTo>
                    <a:pt x="15372" y="343247"/>
                    <a:pt x="13228" y="332328"/>
                    <a:pt x="13032" y="321233"/>
                  </a:cubicBezTo>
                  <a:cubicBezTo>
                    <a:pt x="12815" y="315941"/>
                    <a:pt x="12186" y="310689"/>
                    <a:pt x="11182" y="305495"/>
                  </a:cubicBezTo>
                  <a:cubicBezTo>
                    <a:pt x="9864" y="297626"/>
                    <a:pt x="11182" y="289462"/>
                    <a:pt x="8782" y="281750"/>
                  </a:cubicBezTo>
                  <a:cubicBezTo>
                    <a:pt x="8645" y="281278"/>
                    <a:pt x="8605" y="280786"/>
                    <a:pt x="8664" y="280314"/>
                  </a:cubicBezTo>
                  <a:cubicBezTo>
                    <a:pt x="9451" y="268511"/>
                    <a:pt x="7641" y="256707"/>
                    <a:pt x="6697" y="244904"/>
                  </a:cubicBezTo>
                  <a:cubicBezTo>
                    <a:pt x="5890" y="233867"/>
                    <a:pt x="6913" y="222654"/>
                    <a:pt x="4297" y="211755"/>
                  </a:cubicBezTo>
                  <a:cubicBezTo>
                    <a:pt x="4238" y="211263"/>
                    <a:pt x="4238" y="210791"/>
                    <a:pt x="4297" y="210300"/>
                  </a:cubicBezTo>
                  <a:cubicBezTo>
                    <a:pt x="5221" y="197926"/>
                    <a:pt x="3412" y="185630"/>
                    <a:pt x="2487" y="173374"/>
                  </a:cubicBezTo>
                  <a:cubicBezTo>
                    <a:pt x="874" y="151734"/>
                    <a:pt x="2487" y="130252"/>
                    <a:pt x="1130" y="108770"/>
                  </a:cubicBezTo>
                  <a:cubicBezTo>
                    <a:pt x="-306" y="86579"/>
                    <a:pt x="-2353" y="64388"/>
                    <a:pt x="-1329" y="42158"/>
                  </a:cubicBezTo>
                  <a:cubicBezTo>
                    <a:pt x="-739" y="29351"/>
                    <a:pt x="-228" y="16584"/>
                    <a:pt x="-90" y="3738"/>
                  </a:cubicBezTo>
                  <a:cubicBezTo>
                    <a:pt x="-366" y="2215"/>
                    <a:pt x="205" y="663"/>
                    <a:pt x="1405" y="-315"/>
                  </a:cubicBezTo>
                  <a:close/>
                </a:path>
              </a:pathLst>
            </a:custGeom>
            <a:solidFill>
              <a:srgbClr val="270000"/>
            </a:solidFill>
            <a:ln w="1956" cap="flat">
              <a:noFill/>
              <a:prstDash val="solid"/>
              <a:miter/>
            </a:ln>
          </p:spPr>
          <p:txBody>
            <a:bodyPr rtlCol="0" anchor="ctr"/>
            <a:lstStyle/>
            <a:p>
              <a:endParaRPr lang="es-CO"/>
            </a:p>
          </p:txBody>
        </p:sp>
        <p:sp>
          <p:nvSpPr>
            <p:cNvPr id="854" name="Freeform: Shape 853">
              <a:extLst>
                <a:ext uri="{FF2B5EF4-FFF2-40B4-BE49-F238E27FC236}">
                  <a16:creationId xmlns:a16="http://schemas.microsoft.com/office/drawing/2014/main" id="{66FD12FA-8634-F2D7-33B6-E89C7DD929A3}"/>
                </a:ext>
              </a:extLst>
            </p:cNvPr>
            <p:cNvSpPr/>
            <p:nvPr/>
          </p:nvSpPr>
          <p:spPr>
            <a:xfrm>
              <a:off x="13615812" y="942883"/>
              <a:ext cx="1420" cy="2891"/>
            </a:xfrm>
            <a:custGeom>
              <a:avLst/>
              <a:gdLst>
                <a:gd name="connsiteX0" fmla="*/ -1589 w 1420"/>
                <a:gd name="connsiteY0" fmla="*/ -315 h 2891"/>
                <a:gd name="connsiteX1" fmla="*/ -231 w 1420"/>
                <a:gd name="connsiteY1" fmla="*/ 2577 h 2891"/>
                <a:gd name="connsiteX2" fmla="*/ -1589 w 1420"/>
                <a:gd name="connsiteY2" fmla="*/ -315 h 2891"/>
              </a:gdLst>
              <a:ahLst/>
              <a:cxnLst>
                <a:cxn ang="0">
                  <a:pos x="connsiteX0" y="connsiteY0"/>
                </a:cxn>
                <a:cxn ang="0">
                  <a:pos x="connsiteX1" y="connsiteY1"/>
                </a:cxn>
                <a:cxn ang="0">
                  <a:pos x="connsiteX2" y="connsiteY2"/>
                </a:cxn>
              </a:cxnLst>
              <a:rect l="l" t="t" r="r" b="b"/>
              <a:pathLst>
                <a:path w="1420" h="2891">
                  <a:moveTo>
                    <a:pt x="-1589" y="-315"/>
                  </a:moveTo>
                  <a:cubicBezTo>
                    <a:pt x="-566" y="258"/>
                    <a:pt x="-15" y="1422"/>
                    <a:pt x="-231" y="2577"/>
                  </a:cubicBezTo>
                  <a:cubicBezTo>
                    <a:pt x="-1195" y="1940"/>
                    <a:pt x="-1707" y="826"/>
                    <a:pt x="-1589" y="-315"/>
                  </a:cubicBezTo>
                  <a:close/>
                </a:path>
              </a:pathLst>
            </a:custGeom>
            <a:solidFill>
              <a:srgbClr val="020202"/>
            </a:solidFill>
            <a:ln w="1956" cap="flat">
              <a:noFill/>
              <a:prstDash val="solid"/>
              <a:miter/>
            </a:ln>
          </p:spPr>
          <p:txBody>
            <a:bodyPr rtlCol="0" anchor="ctr"/>
            <a:lstStyle/>
            <a:p>
              <a:endParaRPr lang="es-CO"/>
            </a:p>
          </p:txBody>
        </p:sp>
        <p:sp>
          <p:nvSpPr>
            <p:cNvPr id="855" name="Freeform: Shape 854">
              <a:extLst>
                <a:ext uri="{FF2B5EF4-FFF2-40B4-BE49-F238E27FC236}">
                  <a16:creationId xmlns:a16="http://schemas.microsoft.com/office/drawing/2014/main" id="{955D33A8-4822-0E5D-2F33-0506BCED91A4}"/>
                </a:ext>
              </a:extLst>
            </p:cNvPr>
            <p:cNvSpPr/>
            <p:nvPr/>
          </p:nvSpPr>
          <p:spPr>
            <a:xfrm>
              <a:off x="13595447" y="801516"/>
              <a:ext cx="1437" cy="2891"/>
            </a:xfrm>
            <a:custGeom>
              <a:avLst/>
              <a:gdLst>
                <a:gd name="connsiteX0" fmla="*/ -1585 w 1437"/>
                <a:gd name="connsiteY0" fmla="*/ -315 h 2891"/>
                <a:gd name="connsiteX1" fmla="*/ -207 w 1437"/>
                <a:gd name="connsiteY1" fmla="*/ 2577 h 2891"/>
                <a:gd name="connsiteX2" fmla="*/ -1585 w 1437"/>
                <a:gd name="connsiteY2" fmla="*/ -315 h 2891"/>
              </a:gdLst>
              <a:ahLst/>
              <a:cxnLst>
                <a:cxn ang="0">
                  <a:pos x="connsiteX0" y="connsiteY0"/>
                </a:cxn>
                <a:cxn ang="0">
                  <a:pos x="connsiteX1" y="connsiteY1"/>
                </a:cxn>
                <a:cxn ang="0">
                  <a:pos x="connsiteX2" y="connsiteY2"/>
                </a:cxn>
              </a:cxnLst>
              <a:rect l="l" t="t" r="r" b="b"/>
              <a:pathLst>
                <a:path w="1437" h="2891">
                  <a:moveTo>
                    <a:pt x="-1585" y="-315"/>
                  </a:moveTo>
                  <a:cubicBezTo>
                    <a:pt x="-562" y="264"/>
                    <a:pt x="-11" y="1420"/>
                    <a:pt x="-207" y="2577"/>
                  </a:cubicBezTo>
                  <a:cubicBezTo>
                    <a:pt x="-1171" y="1954"/>
                    <a:pt x="-1722" y="832"/>
                    <a:pt x="-1585" y="-315"/>
                  </a:cubicBezTo>
                  <a:close/>
                </a:path>
              </a:pathLst>
            </a:custGeom>
            <a:solidFill>
              <a:srgbClr val="020202"/>
            </a:solidFill>
            <a:ln w="1956" cap="flat">
              <a:noFill/>
              <a:prstDash val="solid"/>
              <a:miter/>
            </a:ln>
          </p:spPr>
          <p:txBody>
            <a:bodyPr rtlCol="0" anchor="ctr"/>
            <a:lstStyle/>
            <a:p>
              <a:endParaRPr lang="es-CO"/>
            </a:p>
          </p:txBody>
        </p:sp>
        <p:sp>
          <p:nvSpPr>
            <p:cNvPr id="856" name="Freeform: Shape 855">
              <a:extLst>
                <a:ext uri="{FF2B5EF4-FFF2-40B4-BE49-F238E27FC236}">
                  <a16:creationId xmlns:a16="http://schemas.microsoft.com/office/drawing/2014/main" id="{9640AD76-1741-70FB-A9E1-6321F3C83018}"/>
                </a:ext>
              </a:extLst>
            </p:cNvPr>
            <p:cNvSpPr/>
            <p:nvPr/>
          </p:nvSpPr>
          <p:spPr>
            <a:xfrm>
              <a:off x="13617302" y="970562"/>
              <a:ext cx="1402" cy="2872"/>
            </a:xfrm>
            <a:custGeom>
              <a:avLst/>
              <a:gdLst>
                <a:gd name="connsiteX0" fmla="*/ -1583 w 1402"/>
                <a:gd name="connsiteY0" fmla="*/ -315 h 2872"/>
                <a:gd name="connsiteX1" fmla="*/ -265 w 1402"/>
                <a:gd name="connsiteY1" fmla="*/ 2558 h 2872"/>
                <a:gd name="connsiteX2" fmla="*/ -1583 w 1402"/>
                <a:gd name="connsiteY2" fmla="*/ -315 h 2872"/>
              </a:gdLst>
              <a:ahLst/>
              <a:cxnLst>
                <a:cxn ang="0">
                  <a:pos x="connsiteX0" y="connsiteY0"/>
                </a:cxn>
                <a:cxn ang="0">
                  <a:pos x="connsiteX1" y="connsiteY1"/>
                </a:cxn>
                <a:cxn ang="0">
                  <a:pos x="connsiteX2" y="connsiteY2"/>
                </a:cxn>
              </a:cxnLst>
              <a:rect l="l" t="t" r="r" b="b"/>
              <a:pathLst>
                <a:path w="1402" h="2872">
                  <a:moveTo>
                    <a:pt x="-1583" y="-315"/>
                  </a:moveTo>
                  <a:cubicBezTo>
                    <a:pt x="-560" y="244"/>
                    <a:pt x="-9" y="1415"/>
                    <a:pt x="-265" y="2558"/>
                  </a:cubicBezTo>
                  <a:cubicBezTo>
                    <a:pt x="-1210" y="1920"/>
                    <a:pt x="-1721" y="813"/>
                    <a:pt x="-1583" y="-315"/>
                  </a:cubicBezTo>
                  <a:close/>
                </a:path>
              </a:pathLst>
            </a:custGeom>
            <a:solidFill>
              <a:srgbClr val="020202"/>
            </a:solidFill>
            <a:ln w="1956" cap="flat">
              <a:noFill/>
              <a:prstDash val="solid"/>
              <a:miter/>
            </a:ln>
          </p:spPr>
          <p:txBody>
            <a:bodyPr rtlCol="0" anchor="ctr"/>
            <a:lstStyle/>
            <a:p>
              <a:endParaRPr lang="es-CO"/>
            </a:p>
          </p:txBody>
        </p:sp>
        <p:sp>
          <p:nvSpPr>
            <p:cNvPr id="857" name="Freeform: Shape 856">
              <a:extLst>
                <a:ext uri="{FF2B5EF4-FFF2-40B4-BE49-F238E27FC236}">
                  <a16:creationId xmlns:a16="http://schemas.microsoft.com/office/drawing/2014/main" id="{D8138E68-3119-1CDC-4666-8B3AC06CCDC8}"/>
                </a:ext>
              </a:extLst>
            </p:cNvPr>
            <p:cNvSpPr/>
            <p:nvPr/>
          </p:nvSpPr>
          <p:spPr>
            <a:xfrm>
              <a:off x="13614396" y="928305"/>
              <a:ext cx="1420" cy="2891"/>
            </a:xfrm>
            <a:custGeom>
              <a:avLst/>
              <a:gdLst>
                <a:gd name="connsiteX0" fmla="*/ -1589 w 1420"/>
                <a:gd name="connsiteY0" fmla="*/ -315 h 2891"/>
                <a:gd name="connsiteX1" fmla="*/ -231 w 1420"/>
                <a:gd name="connsiteY1" fmla="*/ 2577 h 2891"/>
                <a:gd name="connsiteX2" fmla="*/ -1589 w 1420"/>
                <a:gd name="connsiteY2" fmla="*/ -315 h 2891"/>
              </a:gdLst>
              <a:ahLst/>
              <a:cxnLst>
                <a:cxn ang="0">
                  <a:pos x="connsiteX0" y="connsiteY0"/>
                </a:cxn>
                <a:cxn ang="0">
                  <a:pos x="connsiteX1" y="connsiteY1"/>
                </a:cxn>
                <a:cxn ang="0">
                  <a:pos x="connsiteX2" y="connsiteY2"/>
                </a:cxn>
              </a:cxnLst>
              <a:rect l="l" t="t" r="r" b="b"/>
              <a:pathLst>
                <a:path w="1420" h="2891">
                  <a:moveTo>
                    <a:pt x="-1589" y="-315"/>
                  </a:moveTo>
                  <a:cubicBezTo>
                    <a:pt x="-566" y="262"/>
                    <a:pt x="-15" y="1422"/>
                    <a:pt x="-231" y="2577"/>
                  </a:cubicBezTo>
                  <a:cubicBezTo>
                    <a:pt x="-1195" y="1944"/>
                    <a:pt x="-1707" y="828"/>
                    <a:pt x="-1589" y="-315"/>
                  </a:cubicBezTo>
                  <a:close/>
                </a:path>
              </a:pathLst>
            </a:custGeom>
            <a:solidFill>
              <a:srgbClr val="020202"/>
            </a:solidFill>
            <a:ln w="1956" cap="flat">
              <a:noFill/>
              <a:prstDash val="solid"/>
              <a:miter/>
            </a:ln>
          </p:spPr>
          <p:txBody>
            <a:bodyPr rtlCol="0" anchor="ctr"/>
            <a:lstStyle/>
            <a:p>
              <a:endParaRPr lang="es-CO"/>
            </a:p>
          </p:txBody>
        </p:sp>
        <p:sp>
          <p:nvSpPr>
            <p:cNvPr id="858" name="Freeform: Shape 857">
              <a:extLst>
                <a:ext uri="{FF2B5EF4-FFF2-40B4-BE49-F238E27FC236}">
                  <a16:creationId xmlns:a16="http://schemas.microsoft.com/office/drawing/2014/main" id="{B95D22B6-5D8F-1623-4BC4-577B46A02910}"/>
                </a:ext>
              </a:extLst>
            </p:cNvPr>
            <p:cNvSpPr/>
            <p:nvPr/>
          </p:nvSpPr>
          <p:spPr>
            <a:xfrm>
              <a:off x="13601291" y="769449"/>
              <a:ext cx="1396" cy="1455"/>
            </a:xfrm>
            <a:custGeom>
              <a:avLst/>
              <a:gdLst>
                <a:gd name="connsiteX0" fmla="*/ -209 w 1396"/>
                <a:gd name="connsiteY0" fmla="*/ -315 h 1455"/>
                <a:gd name="connsiteX1" fmla="*/ -1606 w 1396"/>
                <a:gd name="connsiteY1" fmla="*/ 1141 h 1455"/>
                <a:gd name="connsiteX2" fmla="*/ -209 w 1396"/>
                <a:gd name="connsiteY2" fmla="*/ -315 h 1455"/>
              </a:gdLst>
              <a:ahLst/>
              <a:cxnLst>
                <a:cxn ang="0">
                  <a:pos x="connsiteX0" y="connsiteY0"/>
                </a:cxn>
                <a:cxn ang="0">
                  <a:pos x="connsiteX1" y="connsiteY1"/>
                </a:cxn>
                <a:cxn ang="0">
                  <a:pos x="connsiteX2" y="connsiteY2"/>
                </a:cxn>
              </a:cxnLst>
              <a:rect l="l" t="t" r="r" b="b"/>
              <a:pathLst>
                <a:path w="1396" h="1455">
                  <a:moveTo>
                    <a:pt x="-209" y="-315"/>
                  </a:moveTo>
                  <a:cubicBezTo>
                    <a:pt x="-661" y="177"/>
                    <a:pt x="-1133" y="669"/>
                    <a:pt x="-1606" y="1141"/>
                  </a:cubicBezTo>
                  <a:cubicBezTo>
                    <a:pt x="-1133" y="630"/>
                    <a:pt x="-661" y="177"/>
                    <a:pt x="-209" y="-315"/>
                  </a:cubicBezTo>
                  <a:close/>
                </a:path>
              </a:pathLst>
            </a:custGeom>
            <a:solidFill>
              <a:srgbClr val="020202"/>
            </a:solidFill>
            <a:ln w="1956" cap="flat">
              <a:noFill/>
              <a:prstDash val="solid"/>
              <a:miter/>
            </a:ln>
          </p:spPr>
          <p:txBody>
            <a:bodyPr rtlCol="0" anchor="ctr"/>
            <a:lstStyle/>
            <a:p>
              <a:endParaRPr lang="es-CO"/>
            </a:p>
          </p:txBody>
        </p:sp>
        <p:sp>
          <p:nvSpPr>
            <p:cNvPr id="859" name="Freeform: Shape 858">
              <a:extLst>
                <a:ext uri="{FF2B5EF4-FFF2-40B4-BE49-F238E27FC236}">
                  <a16:creationId xmlns:a16="http://schemas.microsoft.com/office/drawing/2014/main" id="{48909980-7F5E-8662-D946-D69E2634A4C1}"/>
                </a:ext>
              </a:extLst>
            </p:cNvPr>
            <p:cNvSpPr/>
            <p:nvPr/>
          </p:nvSpPr>
          <p:spPr>
            <a:xfrm>
              <a:off x="13596923" y="782571"/>
              <a:ext cx="1397" cy="1455"/>
            </a:xfrm>
            <a:custGeom>
              <a:avLst/>
              <a:gdLst>
                <a:gd name="connsiteX0" fmla="*/ -208 w 1397"/>
                <a:gd name="connsiteY0" fmla="*/ -315 h 1455"/>
                <a:gd name="connsiteX1" fmla="*/ -1606 w 1397"/>
                <a:gd name="connsiteY1" fmla="*/ 1141 h 1455"/>
              </a:gdLst>
              <a:ahLst/>
              <a:cxnLst>
                <a:cxn ang="0">
                  <a:pos x="connsiteX0" y="connsiteY0"/>
                </a:cxn>
                <a:cxn ang="0">
                  <a:pos x="connsiteX1" y="connsiteY1"/>
                </a:cxn>
              </a:cxnLst>
              <a:rect l="l" t="t" r="r" b="b"/>
              <a:pathLst>
                <a:path w="1397" h="1455">
                  <a:moveTo>
                    <a:pt x="-208" y="-315"/>
                  </a:moveTo>
                  <a:lnTo>
                    <a:pt x="-1606" y="1141"/>
                  </a:lnTo>
                  <a:close/>
                </a:path>
              </a:pathLst>
            </a:custGeom>
            <a:solidFill>
              <a:srgbClr val="020202"/>
            </a:solidFill>
            <a:ln w="1956" cap="flat">
              <a:noFill/>
              <a:prstDash val="solid"/>
              <a:miter/>
            </a:ln>
          </p:spPr>
          <p:txBody>
            <a:bodyPr rtlCol="0" anchor="ctr"/>
            <a:lstStyle/>
            <a:p>
              <a:endParaRPr lang="es-CO"/>
            </a:p>
          </p:txBody>
        </p:sp>
        <p:sp>
          <p:nvSpPr>
            <p:cNvPr id="860" name="Freeform: Shape 859">
              <a:extLst>
                <a:ext uri="{FF2B5EF4-FFF2-40B4-BE49-F238E27FC236}">
                  <a16:creationId xmlns:a16="http://schemas.microsoft.com/office/drawing/2014/main" id="{F9564924-FFD9-F219-E2BA-00F790891619}"/>
                </a:ext>
              </a:extLst>
            </p:cNvPr>
            <p:cNvSpPr/>
            <p:nvPr/>
          </p:nvSpPr>
          <p:spPr>
            <a:xfrm>
              <a:off x="13595468" y="792781"/>
              <a:ext cx="1338" cy="1455"/>
            </a:xfrm>
            <a:custGeom>
              <a:avLst/>
              <a:gdLst>
                <a:gd name="connsiteX0" fmla="*/ -267 w 1338"/>
                <a:gd name="connsiteY0" fmla="*/ -315 h 1455"/>
                <a:gd name="connsiteX1" fmla="*/ -1606 w 1338"/>
                <a:gd name="connsiteY1" fmla="*/ 1141 h 1455"/>
                <a:gd name="connsiteX2" fmla="*/ -267 w 1338"/>
                <a:gd name="connsiteY2" fmla="*/ -315 h 1455"/>
              </a:gdLst>
              <a:ahLst/>
              <a:cxnLst>
                <a:cxn ang="0">
                  <a:pos x="connsiteX0" y="connsiteY0"/>
                </a:cxn>
                <a:cxn ang="0">
                  <a:pos x="connsiteX1" y="connsiteY1"/>
                </a:cxn>
                <a:cxn ang="0">
                  <a:pos x="connsiteX2" y="connsiteY2"/>
                </a:cxn>
              </a:cxnLst>
              <a:rect l="l" t="t" r="r" b="b"/>
              <a:pathLst>
                <a:path w="1338" h="1455">
                  <a:moveTo>
                    <a:pt x="-267" y="-315"/>
                  </a:moveTo>
                  <a:cubicBezTo>
                    <a:pt x="-720" y="157"/>
                    <a:pt x="-1153" y="649"/>
                    <a:pt x="-1606" y="1141"/>
                  </a:cubicBezTo>
                  <a:cubicBezTo>
                    <a:pt x="-1153" y="649"/>
                    <a:pt x="-720" y="157"/>
                    <a:pt x="-267" y="-315"/>
                  </a:cubicBezTo>
                  <a:close/>
                </a:path>
              </a:pathLst>
            </a:custGeom>
            <a:solidFill>
              <a:srgbClr val="020202"/>
            </a:solidFill>
            <a:ln w="1956" cap="flat">
              <a:noFill/>
              <a:prstDash val="solid"/>
              <a:miter/>
            </a:ln>
          </p:spPr>
          <p:txBody>
            <a:bodyPr rtlCol="0" anchor="ctr"/>
            <a:lstStyle/>
            <a:p>
              <a:endParaRPr lang="es-CO"/>
            </a:p>
          </p:txBody>
        </p:sp>
        <p:sp>
          <p:nvSpPr>
            <p:cNvPr id="861" name="Freeform: Shape 860">
              <a:extLst>
                <a:ext uri="{FF2B5EF4-FFF2-40B4-BE49-F238E27FC236}">
                  <a16:creationId xmlns:a16="http://schemas.microsoft.com/office/drawing/2014/main" id="{AA744629-1947-2D92-8550-DA0DA1867A12}"/>
                </a:ext>
              </a:extLst>
            </p:cNvPr>
            <p:cNvSpPr/>
            <p:nvPr/>
          </p:nvSpPr>
          <p:spPr>
            <a:xfrm>
              <a:off x="13596923" y="813181"/>
              <a:ext cx="1397" cy="1455"/>
            </a:xfrm>
            <a:custGeom>
              <a:avLst/>
              <a:gdLst>
                <a:gd name="connsiteX0" fmla="*/ -1606 w 1397"/>
                <a:gd name="connsiteY0" fmla="*/ -315 h 1455"/>
                <a:gd name="connsiteX1" fmla="*/ -208 w 1397"/>
                <a:gd name="connsiteY1" fmla="*/ 1141 h 1455"/>
                <a:gd name="connsiteX2" fmla="*/ -1606 w 1397"/>
                <a:gd name="connsiteY2" fmla="*/ -315 h 1455"/>
              </a:gdLst>
              <a:ahLst/>
              <a:cxnLst>
                <a:cxn ang="0">
                  <a:pos x="connsiteX0" y="connsiteY0"/>
                </a:cxn>
                <a:cxn ang="0">
                  <a:pos x="connsiteX1" y="connsiteY1"/>
                </a:cxn>
                <a:cxn ang="0">
                  <a:pos x="connsiteX2" y="connsiteY2"/>
                </a:cxn>
              </a:cxnLst>
              <a:rect l="l" t="t" r="r" b="b"/>
              <a:pathLst>
                <a:path w="1397" h="1455">
                  <a:moveTo>
                    <a:pt x="-1606" y="-315"/>
                  </a:moveTo>
                  <a:cubicBezTo>
                    <a:pt x="-1133" y="157"/>
                    <a:pt x="-680" y="649"/>
                    <a:pt x="-208" y="1141"/>
                  </a:cubicBezTo>
                  <a:cubicBezTo>
                    <a:pt x="-680" y="649"/>
                    <a:pt x="-1133" y="177"/>
                    <a:pt x="-1606" y="-315"/>
                  </a:cubicBezTo>
                  <a:close/>
                </a:path>
              </a:pathLst>
            </a:custGeom>
            <a:solidFill>
              <a:srgbClr val="020202"/>
            </a:solidFill>
            <a:ln w="1956" cap="flat">
              <a:noFill/>
              <a:prstDash val="solid"/>
              <a:miter/>
            </a:ln>
          </p:spPr>
          <p:txBody>
            <a:bodyPr rtlCol="0" anchor="ctr"/>
            <a:lstStyle/>
            <a:p>
              <a:endParaRPr lang="es-CO"/>
            </a:p>
          </p:txBody>
        </p:sp>
        <p:sp>
          <p:nvSpPr>
            <p:cNvPr id="862" name="Freeform: Shape 861">
              <a:extLst>
                <a:ext uri="{FF2B5EF4-FFF2-40B4-BE49-F238E27FC236}">
                  <a16:creationId xmlns:a16="http://schemas.microsoft.com/office/drawing/2014/main" id="{B06B6672-2161-127C-0C12-E42EB7359093}"/>
                </a:ext>
              </a:extLst>
            </p:cNvPr>
            <p:cNvSpPr/>
            <p:nvPr/>
          </p:nvSpPr>
          <p:spPr>
            <a:xfrm>
              <a:off x="13598379" y="821916"/>
              <a:ext cx="1239" cy="1416"/>
            </a:xfrm>
            <a:custGeom>
              <a:avLst/>
              <a:gdLst>
                <a:gd name="connsiteX0" fmla="*/ -1606 w 1239"/>
                <a:gd name="connsiteY0" fmla="*/ -315 h 1416"/>
                <a:gd name="connsiteX1" fmla="*/ -366 w 1239"/>
                <a:gd name="connsiteY1" fmla="*/ 1102 h 1416"/>
              </a:gdLst>
              <a:ahLst/>
              <a:cxnLst>
                <a:cxn ang="0">
                  <a:pos x="connsiteX0" y="connsiteY0"/>
                </a:cxn>
                <a:cxn ang="0">
                  <a:pos x="connsiteX1" y="connsiteY1"/>
                </a:cxn>
              </a:cxnLst>
              <a:rect l="l" t="t" r="r" b="b"/>
              <a:pathLst>
                <a:path w="1239" h="1416">
                  <a:moveTo>
                    <a:pt x="-1606" y="-315"/>
                  </a:moveTo>
                  <a:lnTo>
                    <a:pt x="-366" y="1102"/>
                  </a:lnTo>
                  <a:close/>
                </a:path>
              </a:pathLst>
            </a:custGeom>
            <a:solidFill>
              <a:srgbClr val="020202"/>
            </a:solidFill>
            <a:ln w="1956" cap="flat">
              <a:noFill/>
              <a:prstDash val="solid"/>
              <a:miter/>
            </a:ln>
          </p:spPr>
          <p:txBody>
            <a:bodyPr rtlCol="0" anchor="ctr"/>
            <a:lstStyle/>
            <a:p>
              <a:endParaRPr lang="es-CO"/>
            </a:p>
          </p:txBody>
        </p:sp>
        <p:sp>
          <p:nvSpPr>
            <p:cNvPr id="863" name="Freeform: Shape 862">
              <a:extLst>
                <a:ext uri="{FF2B5EF4-FFF2-40B4-BE49-F238E27FC236}">
                  <a16:creationId xmlns:a16="http://schemas.microsoft.com/office/drawing/2014/main" id="{02B85874-FF03-8843-7254-20AE8F0C97A2}"/>
                </a:ext>
              </a:extLst>
            </p:cNvPr>
            <p:cNvSpPr/>
            <p:nvPr/>
          </p:nvSpPr>
          <p:spPr>
            <a:xfrm>
              <a:off x="13602747" y="853982"/>
              <a:ext cx="1317" cy="1436"/>
            </a:xfrm>
            <a:custGeom>
              <a:avLst/>
              <a:gdLst>
                <a:gd name="connsiteX0" fmla="*/ -1606 w 1317"/>
                <a:gd name="connsiteY0" fmla="*/ -315 h 1436"/>
                <a:gd name="connsiteX1" fmla="*/ -288 w 1317"/>
                <a:gd name="connsiteY1" fmla="*/ 1121 h 1436"/>
              </a:gdLst>
              <a:ahLst/>
              <a:cxnLst>
                <a:cxn ang="0">
                  <a:pos x="connsiteX0" y="connsiteY0"/>
                </a:cxn>
                <a:cxn ang="0">
                  <a:pos x="connsiteX1" y="connsiteY1"/>
                </a:cxn>
              </a:cxnLst>
              <a:rect l="l" t="t" r="r" b="b"/>
              <a:pathLst>
                <a:path w="1317" h="1436">
                  <a:moveTo>
                    <a:pt x="-1606" y="-315"/>
                  </a:moveTo>
                  <a:lnTo>
                    <a:pt x="-288" y="1121"/>
                  </a:lnTo>
                  <a:close/>
                </a:path>
              </a:pathLst>
            </a:custGeom>
            <a:solidFill>
              <a:srgbClr val="020202"/>
            </a:solidFill>
            <a:ln w="1956" cap="flat">
              <a:noFill/>
              <a:prstDash val="solid"/>
              <a:miter/>
            </a:ln>
          </p:spPr>
          <p:txBody>
            <a:bodyPr rtlCol="0" anchor="ctr"/>
            <a:lstStyle/>
            <a:p>
              <a:endParaRPr lang="es-CO"/>
            </a:p>
          </p:txBody>
        </p:sp>
        <p:sp>
          <p:nvSpPr>
            <p:cNvPr id="864" name="Freeform: Shape 863">
              <a:extLst>
                <a:ext uri="{FF2B5EF4-FFF2-40B4-BE49-F238E27FC236}">
                  <a16:creationId xmlns:a16="http://schemas.microsoft.com/office/drawing/2014/main" id="{B8F31C9A-2E8A-B755-5FA9-836E5E47A4CA}"/>
                </a:ext>
              </a:extLst>
            </p:cNvPr>
            <p:cNvSpPr/>
            <p:nvPr/>
          </p:nvSpPr>
          <p:spPr>
            <a:xfrm>
              <a:off x="13610045" y="893327"/>
              <a:ext cx="1317" cy="1455"/>
            </a:xfrm>
            <a:custGeom>
              <a:avLst/>
              <a:gdLst>
                <a:gd name="connsiteX0" fmla="*/ -1606 w 1317"/>
                <a:gd name="connsiteY0" fmla="*/ -315 h 1455"/>
                <a:gd name="connsiteX1" fmla="*/ -288 w 1317"/>
                <a:gd name="connsiteY1" fmla="*/ 1141 h 1455"/>
              </a:gdLst>
              <a:ahLst/>
              <a:cxnLst>
                <a:cxn ang="0">
                  <a:pos x="connsiteX0" y="connsiteY0"/>
                </a:cxn>
                <a:cxn ang="0">
                  <a:pos x="connsiteX1" y="connsiteY1"/>
                </a:cxn>
              </a:cxnLst>
              <a:rect l="l" t="t" r="r" b="b"/>
              <a:pathLst>
                <a:path w="1317" h="1455">
                  <a:moveTo>
                    <a:pt x="-1606" y="-315"/>
                  </a:moveTo>
                  <a:lnTo>
                    <a:pt x="-288" y="1141"/>
                  </a:lnTo>
                  <a:close/>
                </a:path>
              </a:pathLst>
            </a:custGeom>
            <a:solidFill>
              <a:srgbClr val="020202"/>
            </a:solidFill>
            <a:ln w="1956" cap="flat">
              <a:noFill/>
              <a:prstDash val="solid"/>
              <a:miter/>
            </a:ln>
          </p:spPr>
          <p:txBody>
            <a:bodyPr rtlCol="0" anchor="ctr"/>
            <a:lstStyle/>
            <a:p>
              <a:endParaRPr lang="es-CO"/>
            </a:p>
          </p:txBody>
        </p:sp>
        <p:sp>
          <p:nvSpPr>
            <p:cNvPr id="865" name="Freeform: Shape 864">
              <a:extLst>
                <a:ext uri="{FF2B5EF4-FFF2-40B4-BE49-F238E27FC236}">
                  <a16:creationId xmlns:a16="http://schemas.microsoft.com/office/drawing/2014/main" id="{9B64A149-5DDB-FE7E-9AB6-869F3D61F7D7}"/>
                </a:ext>
              </a:extLst>
            </p:cNvPr>
            <p:cNvSpPr/>
            <p:nvPr/>
          </p:nvSpPr>
          <p:spPr>
            <a:xfrm>
              <a:off x="13612957" y="916639"/>
              <a:ext cx="1298" cy="1455"/>
            </a:xfrm>
            <a:custGeom>
              <a:avLst/>
              <a:gdLst>
                <a:gd name="connsiteX0" fmla="*/ -1606 w 1298"/>
                <a:gd name="connsiteY0" fmla="*/ -315 h 1455"/>
                <a:gd name="connsiteX1" fmla="*/ -307 w 1298"/>
                <a:gd name="connsiteY1" fmla="*/ 1141 h 1455"/>
              </a:gdLst>
              <a:ahLst/>
              <a:cxnLst>
                <a:cxn ang="0">
                  <a:pos x="connsiteX0" y="connsiteY0"/>
                </a:cxn>
                <a:cxn ang="0">
                  <a:pos x="connsiteX1" y="connsiteY1"/>
                </a:cxn>
              </a:cxnLst>
              <a:rect l="l" t="t" r="r" b="b"/>
              <a:pathLst>
                <a:path w="1298" h="1455">
                  <a:moveTo>
                    <a:pt x="-1606" y="-315"/>
                  </a:moveTo>
                  <a:lnTo>
                    <a:pt x="-307" y="1141"/>
                  </a:lnTo>
                  <a:close/>
                </a:path>
              </a:pathLst>
            </a:custGeom>
            <a:solidFill>
              <a:srgbClr val="020202"/>
            </a:solidFill>
            <a:ln w="1956" cap="flat">
              <a:noFill/>
              <a:prstDash val="solid"/>
              <a:miter/>
            </a:ln>
          </p:spPr>
          <p:txBody>
            <a:bodyPr rtlCol="0" anchor="ctr"/>
            <a:lstStyle/>
            <a:p>
              <a:endParaRPr lang="es-CO"/>
            </a:p>
          </p:txBody>
        </p:sp>
        <p:sp>
          <p:nvSpPr>
            <p:cNvPr id="866" name="Freeform: Shape 865">
              <a:extLst>
                <a:ext uri="{FF2B5EF4-FFF2-40B4-BE49-F238E27FC236}">
                  <a16:creationId xmlns:a16="http://schemas.microsoft.com/office/drawing/2014/main" id="{37B3A743-947C-0E05-EDF9-0BE75B34B064}"/>
                </a:ext>
              </a:extLst>
            </p:cNvPr>
            <p:cNvSpPr/>
            <p:nvPr/>
          </p:nvSpPr>
          <p:spPr>
            <a:xfrm>
              <a:off x="13618780" y="1015750"/>
              <a:ext cx="1317" cy="1436"/>
            </a:xfrm>
            <a:custGeom>
              <a:avLst/>
              <a:gdLst>
                <a:gd name="connsiteX0" fmla="*/ -1606 w 1317"/>
                <a:gd name="connsiteY0" fmla="*/ -315 h 1436"/>
                <a:gd name="connsiteX1" fmla="*/ -288 w 1317"/>
                <a:gd name="connsiteY1" fmla="*/ 1121 h 1436"/>
              </a:gdLst>
              <a:ahLst/>
              <a:cxnLst>
                <a:cxn ang="0">
                  <a:pos x="connsiteX0" y="connsiteY0"/>
                </a:cxn>
                <a:cxn ang="0">
                  <a:pos x="connsiteX1" y="connsiteY1"/>
                </a:cxn>
              </a:cxnLst>
              <a:rect l="l" t="t" r="r" b="b"/>
              <a:pathLst>
                <a:path w="1317" h="1436">
                  <a:moveTo>
                    <a:pt x="-1606" y="-315"/>
                  </a:moveTo>
                  <a:lnTo>
                    <a:pt x="-288" y="1121"/>
                  </a:lnTo>
                  <a:close/>
                </a:path>
              </a:pathLst>
            </a:custGeom>
            <a:solidFill>
              <a:srgbClr val="020202"/>
            </a:solidFill>
            <a:ln w="1956" cap="flat">
              <a:noFill/>
              <a:prstDash val="solid"/>
              <a:miter/>
            </a:ln>
          </p:spPr>
          <p:txBody>
            <a:bodyPr rtlCol="0" anchor="ctr"/>
            <a:lstStyle/>
            <a:p>
              <a:endParaRPr lang="es-CO"/>
            </a:p>
          </p:txBody>
        </p:sp>
        <p:sp>
          <p:nvSpPr>
            <p:cNvPr id="867" name="Freeform: Shape 866">
              <a:extLst>
                <a:ext uri="{FF2B5EF4-FFF2-40B4-BE49-F238E27FC236}">
                  <a16:creationId xmlns:a16="http://schemas.microsoft.com/office/drawing/2014/main" id="{F4365621-FF41-1F06-4B87-A3427B5EE456}"/>
                </a:ext>
              </a:extLst>
            </p:cNvPr>
            <p:cNvSpPr/>
            <p:nvPr/>
          </p:nvSpPr>
          <p:spPr>
            <a:xfrm>
              <a:off x="13070860" y="1543289"/>
              <a:ext cx="1455" cy="1455"/>
            </a:xfrm>
            <a:custGeom>
              <a:avLst/>
              <a:gdLst>
                <a:gd name="connsiteX0" fmla="*/ -150 w 1455"/>
                <a:gd name="connsiteY0" fmla="*/ 1141 h 1455"/>
                <a:gd name="connsiteX1" fmla="*/ -1606 w 1455"/>
                <a:gd name="connsiteY1" fmla="*/ -315 h 1455"/>
              </a:gdLst>
              <a:ahLst/>
              <a:cxnLst>
                <a:cxn ang="0">
                  <a:pos x="connsiteX0" y="connsiteY0"/>
                </a:cxn>
                <a:cxn ang="0">
                  <a:pos x="connsiteX1" y="connsiteY1"/>
                </a:cxn>
              </a:cxnLst>
              <a:rect l="l" t="t" r="r" b="b"/>
              <a:pathLst>
                <a:path w="1455" h="1455">
                  <a:moveTo>
                    <a:pt x="-150" y="1141"/>
                  </a:moveTo>
                  <a:lnTo>
                    <a:pt x="-1606" y="-315"/>
                  </a:lnTo>
                  <a:close/>
                </a:path>
              </a:pathLst>
            </a:custGeom>
            <a:solidFill>
              <a:srgbClr val="020202"/>
            </a:solidFill>
            <a:ln w="1956" cap="flat">
              <a:noFill/>
              <a:prstDash val="solid"/>
              <a:miter/>
            </a:ln>
          </p:spPr>
          <p:txBody>
            <a:bodyPr rtlCol="0" anchor="ctr"/>
            <a:lstStyle/>
            <a:p>
              <a:endParaRPr lang="es-CO"/>
            </a:p>
          </p:txBody>
        </p:sp>
        <p:sp>
          <p:nvSpPr>
            <p:cNvPr id="868" name="Freeform: Shape 867">
              <a:extLst>
                <a:ext uri="{FF2B5EF4-FFF2-40B4-BE49-F238E27FC236}">
                  <a16:creationId xmlns:a16="http://schemas.microsoft.com/office/drawing/2014/main" id="{C660545E-6DC9-53D1-4824-C595B7D33652}"/>
                </a:ext>
              </a:extLst>
            </p:cNvPr>
            <p:cNvSpPr/>
            <p:nvPr/>
          </p:nvSpPr>
          <p:spPr>
            <a:xfrm>
              <a:off x="12780433" y="238422"/>
              <a:ext cx="697275" cy="619854"/>
            </a:xfrm>
            <a:custGeom>
              <a:avLst/>
              <a:gdLst>
                <a:gd name="connsiteX0" fmla="*/ 8882 w 697275"/>
                <a:gd name="connsiteY0" fmla="*/ 101891 h 619854"/>
                <a:gd name="connsiteX1" fmla="*/ 29184 w 697275"/>
                <a:gd name="connsiteY1" fmla="*/ 61483 h 619854"/>
                <a:gd name="connsiteX2" fmla="*/ 47676 w 697275"/>
                <a:gd name="connsiteY2" fmla="*/ 39115 h 619854"/>
                <a:gd name="connsiteX3" fmla="*/ 76221 w 697275"/>
                <a:gd name="connsiteY3" fmla="*/ 17181 h 619854"/>
                <a:gd name="connsiteX4" fmla="*/ 104647 w 697275"/>
                <a:gd name="connsiteY4" fmla="*/ 4551 h 619854"/>
                <a:gd name="connsiteX5" fmla="*/ 115507 w 697275"/>
                <a:gd name="connsiteY5" fmla="*/ 616 h 619854"/>
                <a:gd name="connsiteX6" fmla="*/ 136969 w 697275"/>
                <a:gd name="connsiteY6" fmla="*/ 18735 h 619854"/>
                <a:gd name="connsiteX7" fmla="*/ 126995 w 697275"/>
                <a:gd name="connsiteY7" fmla="*/ 34020 h 619854"/>
                <a:gd name="connsiteX8" fmla="*/ 87650 w 697275"/>
                <a:gd name="connsiteY8" fmla="*/ 60244 h 619854"/>
                <a:gd name="connsiteX9" fmla="*/ 46928 w 697275"/>
                <a:gd name="connsiteY9" fmla="*/ 106514 h 619854"/>
                <a:gd name="connsiteX10" fmla="*/ 40456 w 697275"/>
                <a:gd name="connsiteY10" fmla="*/ 135393 h 619854"/>
                <a:gd name="connsiteX11" fmla="*/ 44390 w 697275"/>
                <a:gd name="connsiteY11" fmla="*/ 138344 h 619854"/>
                <a:gd name="connsiteX12" fmla="*/ 71932 w 697275"/>
                <a:gd name="connsiteY12" fmla="*/ 144246 h 619854"/>
                <a:gd name="connsiteX13" fmla="*/ 84444 w 697275"/>
                <a:gd name="connsiteY13" fmla="*/ 140311 h 619854"/>
                <a:gd name="connsiteX14" fmla="*/ 96503 w 697275"/>
                <a:gd name="connsiteY14" fmla="*/ 128999 h 619854"/>
                <a:gd name="connsiteX15" fmla="*/ 104785 w 697275"/>
                <a:gd name="connsiteY15" fmla="*/ 113773 h 619854"/>
                <a:gd name="connsiteX16" fmla="*/ 118143 w 697275"/>
                <a:gd name="connsiteY16" fmla="*/ 84716 h 619854"/>
                <a:gd name="connsiteX17" fmla="*/ 145350 w 697275"/>
                <a:gd name="connsiteY17" fmla="*/ 81962 h 619854"/>
                <a:gd name="connsiteX18" fmla="*/ 150917 w 697275"/>
                <a:gd name="connsiteY18" fmla="*/ 102707 h 619854"/>
                <a:gd name="connsiteX19" fmla="*/ 147081 w 697275"/>
                <a:gd name="connsiteY19" fmla="*/ 107104 h 619854"/>
                <a:gd name="connsiteX20" fmla="*/ 112182 w 697275"/>
                <a:gd name="connsiteY20" fmla="*/ 148416 h 619854"/>
                <a:gd name="connsiteX21" fmla="*/ 105159 w 697275"/>
                <a:gd name="connsiteY21" fmla="*/ 185420 h 619854"/>
                <a:gd name="connsiteX22" fmla="*/ 105474 w 697275"/>
                <a:gd name="connsiteY22" fmla="*/ 202122 h 619854"/>
                <a:gd name="connsiteX23" fmla="*/ 105080 w 697275"/>
                <a:gd name="connsiteY23" fmla="*/ 204267 h 619854"/>
                <a:gd name="connsiteX24" fmla="*/ 103919 w 697275"/>
                <a:gd name="connsiteY24" fmla="*/ 212588 h 619854"/>
                <a:gd name="connsiteX25" fmla="*/ 103506 w 697275"/>
                <a:gd name="connsiteY25" fmla="*/ 214555 h 619854"/>
                <a:gd name="connsiteX26" fmla="*/ 102385 w 697275"/>
                <a:gd name="connsiteY26" fmla="*/ 221657 h 619854"/>
                <a:gd name="connsiteX27" fmla="*/ 101972 w 697275"/>
                <a:gd name="connsiteY27" fmla="*/ 223723 h 619854"/>
                <a:gd name="connsiteX28" fmla="*/ 100969 w 697275"/>
                <a:gd name="connsiteY28" fmla="*/ 232261 h 619854"/>
                <a:gd name="connsiteX29" fmla="*/ 100536 w 697275"/>
                <a:gd name="connsiteY29" fmla="*/ 234523 h 619854"/>
                <a:gd name="connsiteX30" fmla="*/ 100752 w 697275"/>
                <a:gd name="connsiteY30" fmla="*/ 309613 h 619854"/>
                <a:gd name="connsiteX31" fmla="*/ 112812 w 697275"/>
                <a:gd name="connsiteY31" fmla="*/ 367116 h 619854"/>
                <a:gd name="connsiteX32" fmla="*/ 113067 w 697275"/>
                <a:gd name="connsiteY32" fmla="*/ 374237 h 619854"/>
                <a:gd name="connsiteX33" fmla="*/ 112949 w 697275"/>
                <a:gd name="connsiteY33" fmla="*/ 391254 h 619854"/>
                <a:gd name="connsiteX34" fmla="*/ 129573 w 697275"/>
                <a:gd name="connsiteY34" fmla="*/ 438645 h 619854"/>
                <a:gd name="connsiteX35" fmla="*/ 157468 w 697275"/>
                <a:gd name="connsiteY35" fmla="*/ 470672 h 619854"/>
                <a:gd name="connsiteX36" fmla="*/ 164236 w 697275"/>
                <a:gd name="connsiteY36" fmla="*/ 472974 h 619854"/>
                <a:gd name="connsiteX37" fmla="*/ 190007 w 697275"/>
                <a:gd name="connsiteY37" fmla="*/ 469393 h 619854"/>
                <a:gd name="connsiteX38" fmla="*/ 202420 w 697275"/>
                <a:gd name="connsiteY38" fmla="*/ 471597 h 619854"/>
                <a:gd name="connsiteX39" fmla="*/ 225830 w 697275"/>
                <a:gd name="connsiteY39" fmla="*/ 484935 h 619854"/>
                <a:gd name="connsiteX40" fmla="*/ 309399 w 697275"/>
                <a:gd name="connsiteY40" fmla="*/ 513106 h 619854"/>
                <a:gd name="connsiteX41" fmla="*/ 353958 w 697275"/>
                <a:gd name="connsiteY41" fmla="*/ 519165 h 619854"/>
                <a:gd name="connsiteX42" fmla="*/ 413388 w 697275"/>
                <a:gd name="connsiteY42" fmla="*/ 516391 h 619854"/>
                <a:gd name="connsiteX43" fmla="*/ 432176 w 697275"/>
                <a:gd name="connsiteY43" fmla="*/ 514542 h 619854"/>
                <a:gd name="connsiteX44" fmla="*/ 479764 w 697275"/>
                <a:gd name="connsiteY44" fmla="*/ 509762 h 619854"/>
                <a:gd name="connsiteX45" fmla="*/ 483973 w 697275"/>
                <a:gd name="connsiteY45" fmla="*/ 508680 h 619854"/>
                <a:gd name="connsiteX46" fmla="*/ 503056 w 697275"/>
                <a:gd name="connsiteY46" fmla="*/ 507420 h 619854"/>
                <a:gd name="connsiteX47" fmla="*/ 531030 w 697275"/>
                <a:gd name="connsiteY47" fmla="*/ 504784 h 619854"/>
                <a:gd name="connsiteX48" fmla="*/ 544053 w 697275"/>
                <a:gd name="connsiteY48" fmla="*/ 504784 h 619854"/>
                <a:gd name="connsiteX49" fmla="*/ 571949 w 697275"/>
                <a:gd name="connsiteY49" fmla="*/ 501361 h 619854"/>
                <a:gd name="connsiteX50" fmla="*/ 572598 w 697275"/>
                <a:gd name="connsiteY50" fmla="*/ 501047 h 619854"/>
                <a:gd name="connsiteX51" fmla="*/ 598723 w 697275"/>
                <a:gd name="connsiteY51" fmla="*/ 493000 h 619854"/>
                <a:gd name="connsiteX52" fmla="*/ 606927 w 697275"/>
                <a:gd name="connsiteY52" fmla="*/ 490443 h 619854"/>
                <a:gd name="connsiteX53" fmla="*/ 646272 w 697275"/>
                <a:gd name="connsiteY53" fmla="*/ 476672 h 619854"/>
                <a:gd name="connsiteX54" fmla="*/ 650206 w 697275"/>
                <a:gd name="connsiteY54" fmla="*/ 474705 h 619854"/>
                <a:gd name="connsiteX55" fmla="*/ 664194 w 697275"/>
                <a:gd name="connsiteY55" fmla="*/ 469177 h 619854"/>
                <a:gd name="connsiteX56" fmla="*/ 667892 w 697275"/>
                <a:gd name="connsiteY56" fmla="*/ 467072 h 619854"/>
                <a:gd name="connsiteX57" fmla="*/ 679696 w 697275"/>
                <a:gd name="connsiteY57" fmla="*/ 461977 h 619854"/>
                <a:gd name="connsiteX58" fmla="*/ 683630 w 697275"/>
                <a:gd name="connsiteY58" fmla="*/ 460187 h 619854"/>
                <a:gd name="connsiteX59" fmla="*/ 695670 w 697275"/>
                <a:gd name="connsiteY59" fmla="*/ 456252 h 619854"/>
                <a:gd name="connsiteX60" fmla="*/ 678299 w 697275"/>
                <a:gd name="connsiteY60" fmla="*/ 467780 h 619854"/>
                <a:gd name="connsiteX61" fmla="*/ 640921 w 697275"/>
                <a:gd name="connsiteY61" fmla="*/ 483518 h 619854"/>
                <a:gd name="connsiteX62" fmla="*/ 601084 w 697275"/>
                <a:gd name="connsiteY62" fmla="*/ 499256 h 619854"/>
                <a:gd name="connsiteX63" fmla="*/ 571575 w 697275"/>
                <a:gd name="connsiteY63" fmla="*/ 509093 h 619854"/>
                <a:gd name="connsiteX64" fmla="*/ 567641 w 697275"/>
                <a:gd name="connsiteY64" fmla="*/ 519263 h 619854"/>
                <a:gd name="connsiteX65" fmla="*/ 574743 w 697275"/>
                <a:gd name="connsiteY65" fmla="*/ 528431 h 619854"/>
                <a:gd name="connsiteX66" fmla="*/ 582415 w 697275"/>
                <a:gd name="connsiteY66" fmla="*/ 579855 h 619854"/>
                <a:gd name="connsiteX67" fmla="*/ 573877 w 697275"/>
                <a:gd name="connsiteY67" fmla="*/ 588235 h 619854"/>
                <a:gd name="connsiteX68" fmla="*/ 511161 w 697275"/>
                <a:gd name="connsiteY68" fmla="*/ 602970 h 619854"/>
                <a:gd name="connsiteX69" fmla="*/ 483246 w 697275"/>
                <a:gd name="connsiteY69" fmla="*/ 606629 h 619854"/>
                <a:gd name="connsiteX70" fmla="*/ 456865 w 697275"/>
                <a:gd name="connsiteY70" fmla="*/ 610800 h 619854"/>
                <a:gd name="connsiteX71" fmla="*/ 415415 w 697275"/>
                <a:gd name="connsiteY71" fmla="*/ 616957 h 619854"/>
                <a:gd name="connsiteX72" fmla="*/ 377191 w 697275"/>
                <a:gd name="connsiteY72" fmla="*/ 619279 h 619854"/>
                <a:gd name="connsiteX73" fmla="*/ 313275 w 697275"/>
                <a:gd name="connsiteY73" fmla="*/ 617902 h 619854"/>
                <a:gd name="connsiteX74" fmla="*/ 276645 w 697275"/>
                <a:gd name="connsiteY74" fmla="*/ 614105 h 619854"/>
                <a:gd name="connsiteX75" fmla="*/ 216289 w 697275"/>
                <a:gd name="connsiteY75" fmla="*/ 599272 h 619854"/>
                <a:gd name="connsiteX76" fmla="*/ 154871 w 697275"/>
                <a:gd name="connsiteY76" fmla="*/ 577081 h 619854"/>
                <a:gd name="connsiteX77" fmla="*/ 133094 w 697275"/>
                <a:gd name="connsiteY77" fmla="*/ 567028 h 619854"/>
                <a:gd name="connsiteX78" fmla="*/ 121507 w 697275"/>
                <a:gd name="connsiteY78" fmla="*/ 550995 h 619854"/>
                <a:gd name="connsiteX79" fmla="*/ 104333 w 697275"/>
                <a:gd name="connsiteY79" fmla="*/ 527880 h 619854"/>
                <a:gd name="connsiteX80" fmla="*/ 76319 w 697275"/>
                <a:gd name="connsiteY80" fmla="*/ 503879 h 619854"/>
                <a:gd name="connsiteX81" fmla="*/ 61899 w 697275"/>
                <a:gd name="connsiteY81" fmla="*/ 470436 h 619854"/>
                <a:gd name="connsiteX82" fmla="*/ 46889 w 697275"/>
                <a:gd name="connsiteY82" fmla="*/ 436481 h 619854"/>
                <a:gd name="connsiteX83" fmla="*/ 40987 w 697275"/>
                <a:gd name="connsiteY83" fmla="*/ 433294 h 619854"/>
                <a:gd name="connsiteX84" fmla="*/ 28475 w 697275"/>
                <a:gd name="connsiteY84" fmla="*/ 419406 h 619854"/>
                <a:gd name="connsiteX85" fmla="*/ 25721 w 697275"/>
                <a:gd name="connsiteY85" fmla="*/ 409569 h 619854"/>
                <a:gd name="connsiteX86" fmla="*/ 20685 w 697275"/>
                <a:gd name="connsiteY86" fmla="*/ 400048 h 619854"/>
                <a:gd name="connsiteX87" fmla="*/ 13249 w 697275"/>
                <a:gd name="connsiteY87" fmla="*/ 384506 h 619854"/>
                <a:gd name="connsiteX88" fmla="*/ 3688 w 697275"/>
                <a:gd name="connsiteY88" fmla="*/ 341443 h 619854"/>
                <a:gd name="connsiteX89" fmla="*/ 186 w 697275"/>
                <a:gd name="connsiteY89" fmla="*/ 306898 h 619854"/>
                <a:gd name="connsiteX90" fmla="*/ 186 w 697275"/>
                <a:gd name="connsiteY90" fmla="*/ 274871 h 619854"/>
                <a:gd name="connsiteX91" fmla="*/ -955 w 697275"/>
                <a:gd name="connsiteY91" fmla="*/ 260432 h 619854"/>
                <a:gd name="connsiteX92" fmla="*/ -1073 w 697275"/>
                <a:gd name="connsiteY92" fmla="*/ 251048 h 619854"/>
                <a:gd name="connsiteX93" fmla="*/ 147 w 697275"/>
                <a:gd name="connsiteY93" fmla="*/ 228621 h 619854"/>
                <a:gd name="connsiteX94" fmla="*/ 2507 w 697275"/>
                <a:gd name="connsiteY94" fmla="*/ 168462 h 619854"/>
                <a:gd name="connsiteX95" fmla="*/ 1603 w 697275"/>
                <a:gd name="connsiteY95" fmla="*/ 159138 h 619854"/>
                <a:gd name="connsiteX96" fmla="*/ 8154 w 697275"/>
                <a:gd name="connsiteY96" fmla="*/ 106868 h 619854"/>
                <a:gd name="connsiteX97" fmla="*/ 8882 w 697275"/>
                <a:gd name="connsiteY97" fmla="*/ 101891 h 619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697275" h="619854">
                  <a:moveTo>
                    <a:pt x="8882" y="101891"/>
                  </a:moveTo>
                  <a:cubicBezTo>
                    <a:pt x="12757" y="87156"/>
                    <a:pt x="19682" y="73393"/>
                    <a:pt x="29184" y="61483"/>
                  </a:cubicBezTo>
                  <a:cubicBezTo>
                    <a:pt x="35223" y="53929"/>
                    <a:pt x="41558" y="46611"/>
                    <a:pt x="47676" y="39115"/>
                  </a:cubicBezTo>
                  <a:cubicBezTo>
                    <a:pt x="55545" y="29891"/>
                    <a:pt x="65283" y="22419"/>
                    <a:pt x="76221" y="17181"/>
                  </a:cubicBezTo>
                  <a:cubicBezTo>
                    <a:pt x="85309" y="12138"/>
                    <a:pt x="94811" y="7913"/>
                    <a:pt x="104647" y="4551"/>
                  </a:cubicBezTo>
                  <a:cubicBezTo>
                    <a:pt x="108582" y="3961"/>
                    <a:pt x="111828" y="1777"/>
                    <a:pt x="115507" y="616"/>
                  </a:cubicBezTo>
                  <a:cubicBezTo>
                    <a:pt x="127841" y="-3318"/>
                    <a:pt x="138760" y="5692"/>
                    <a:pt x="136969" y="18735"/>
                  </a:cubicBezTo>
                  <a:cubicBezTo>
                    <a:pt x="136222" y="25109"/>
                    <a:pt x="132523" y="30762"/>
                    <a:pt x="126995" y="34020"/>
                  </a:cubicBezTo>
                  <a:cubicBezTo>
                    <a:pt x="113677" y="42420"/>
                    <a:pt x="99788" y="49975"/>
                    <a:pt x="87650" y="60244"/>
                  </a:cubicBezTo>
                  <a:cubicBezTo>
                    <a:pt x="71735" y="73444"/>
                    <a:pt x="58004" y="89056"/>
                    <a:pt x="46928" y="106514"/>
                  </a:cubicBezTo>
                  <a:cubicBezTo>
                    <a:pt x="41361" y="115406"/>
                    <a:pt x="42305" y="125694"/>
                    <a:pt x="40456" y="135393"/>
                  </a:cubicBezTo>
                  <a:cubicBezTo>
                    <a:pt x="39925" y="138186"/>
                    <a:pt x="42423" y="138462"/>
                    <a:pt x="44390" y="138344"/>
                  </a:cubicBezTo>
                  <a:cubicBezTo>
                    <a:pt x="54227" y="137754"/>
                    <a:pt x="63060" y="140763"/>
                    <a:pt x="71932" y="144246"/>
                  </a:cubicBezTo>
                  <a:cubicBezTo>
                    <a:pt x="77145" y="146351"/>
                    <a:pt x="81414" y="145210"/>
                    <a:pt x="84444" y="140311"/>
                  </a:cubicBezTo>
                  <a:cubicBezTo>
                    <a:pt x="87198" y="135385"/>
                    <a:pt x="91408" y="131435"/>
                    <a:pt x="96503" y="128999"/>
                  </a:cubicBezTo>
                  <a:cubicBezTo>
                    <a:pt x="103408" y="125930"/>
                    <a:pt x="105552" y="120776"/>
                    <a:pt x="104785" y="113773"/>
                  </a:cubicBezTo>
                  <a:cubicBezTo>
                    <a:pt x="103447" y="101438"/>
                    <a:pt x="108936" y="92271"/>
                    <a:pt x="118143" y="84716"/>
                  </a:cubicBezTo>
                  <a:cubicBezTo>
                    <a:pt x="125697" y="78104"/>
                    <a:pt x="136615" y="76999"/>
                    <a:pt x="145350" y="81962"/>
                  </a:cubicBezTo>
                  <a:cubicBezTo>
                    <a:pt x="152609" y="86156"/>
                    <a:pt x="155108" y="95444"/>
                    <a:pt x="150917" y="102707"/>
                  </a:cubicBezTo>
                  <a:cubicBezTo>
                    <a:pt x="149934" y="104407"/>
                    <a:pt x="148635" y="105900"/>
                    <a:pt x="147081" y="107104"/>
                  </a:cubicBezTo>
                  <a:cubicBezTo>
                    <a:pt x="132956" y="118553"/>
                    <a:pt x="121113" y="132570"/>
                    <a:pt x="112182" y="148416"/>
                  </a:cubicBezTo>
                  <a:cubicBezTo>
                    <a:pt x="105749" y="159866"/>
                    <a:pt x="102070" y="172023"/>
                    <a:pt x="105159" y="185420"/>
                  </a:cubicBezTo>
                  <a:cubicBezTo>
                    <a:pt x="106418" y="190850"/>
                    <a:pt x="105729" y="196535"/>
                    <a:pt x="105474" y="202122"/>
                  </a:cubicBezTo>
                  <a:cubicBezTo>
                    <a:pt x="105395" y="202846"/>
                    <a:pt x="105277" y="203564"/>
                    <a:pt x="105080" y="204267"/>
                  </a:cubicBezTo>
                  <a:cubicBezTo>
                    <a:pt x="104333" y="206977"/>
                    <a:pt x="103939" y="209775"/>
                    <a:pt x="103919" y="212588"/>
                  </a:cubicBezTo>
                  <a:cubicBezTo>
                    <a:pt x="103821" y="213253"/>
                    <a:pt x="103683" y="213910"/>
                    <a:pt x="103506" y="214555"/>
                  </a:cubicBezTo>
                  <a:cubicBezTo>
                    <a:pt x="102877" y="216873"/>
                    <a:pt x="102483" y="219255"/>
                    <a:pt x="102385" y="221657"/>
                  </a:cubicBezTo>
                  <a:cubicBezTo>
                    <a:pt x="102306" y="222355"/>
                    <a:pt x="102169" y="223046"/>
                    <a:pt x="101972" y="223723"/>
                  </a:cubicBezTo>
                  <a:cubicBezTo>
                    <a:pt x="101008" y="226497"/>
                    <a:pt x="101382" y="229428"/>
                    <a:pt x="100969" y="232261"/>
                  </a:cubicBezTo>
                  <a:cubicBezTo>
                    <a:pt x="100890" y="233024"/>
                    <a:pt x="100733" y="233781"/>
                    <a:pt x="100536" y="234523"/>
                  </a:cubicBezTo>
                  <a:cubicBezTo>
                    <a:pt x="96464" y="259393"/>
                    <a:pt x="96542" y="284767"/>
                    <a:pt x="100752" y="309613"/>
                  </a:cubicBezTo>
                  <a:cubicBezTo>
                    <a:pt x="104195" y="328912"/>
                    <a:pt x="106890" y="348348"/>
                    <a:pt x="112812" y="367116"/>
                  </a:cubicBezTo>
                  <a:cubicBezTo>
                    <a:pt x="113854" y="369360"/>
                    <a:pt x="113933" y="371924"/>
                    <a:pt x="113067" y="374237"/>
                  </a:cubicBezTo>
                  <a:cubicBezTo>
                    <a:pt x="110077" y="379962"/>
                    <a:pt x="111316" y="385628"/>
                    <a:pt x="112949" y="391254"/>
                  </a:cubicBezTo>
                  <a:cubicBezTo>
                    <a:pt x="117435" y="407403"/>
                    <a:pt x="122982" y="423236"/>
                    <a:pt x="129573" y="438645"/>
                  </a:cubicBezTo>
                  <a:cubicBezTo>
                    <a:pt x="135592" y="452101"/>
                    <a:pt x="145468" y="462252"/>
                    <a:pt x="157468" y="470672"/>
                  </a:cubicBezTo>
                  <a:cubicBezTo>
                    <a:pt x="159317" y="472323"/>
                    <a:pt x="161757" y="473155"/>
                    <a:pt x="164236" y="472974"/>
                  </a:cubicBezTo>
                  <a:cubicBezTo>
                    <a:pt x="172754" y="471243"/>
                    <a:pt x="181744" y="473072"/>
                    <a:pt x="190007" y="469393"/>
                  </a:cubicBezTo>
                  <a:cubicBezTo>
                    <a:pt x="194571" y="467426"/>
                    <a:pt x="198623" y="469393"/>
                    <a:pt x="202420" y="471597"/>
                  </a:cubicBezTo>
                  <a:cubicBezTo>
                    <a:pt x="210289" y="475944"/>
                    <a:pt x="218001" y="480568"/>
                    <a:pt x="225830" y="484935"/>
                  </a:cubicBezTo>
                  <a:cubicBezTo>
                    <a:pt x="251955" y="499512"/>
                    <a:pt x="279379" y="509860"/>
                    <a:pt x="309399" y="513106"/>
                  </a:cubicBezTo>
                  <a:cubicBezTo>
                    <a:pt x="324291" y="514699"/>
                    <a:pt x="339046" y="517414"/>
                    <a:pt x="353958" y="519165"/>
                  </a:cubicBezTo>
                  <a:cubicBezTo>
                    <a:pt x="374142" y="521565"/>
                    <a:pt x="393657" y="518299"/>
                    <a:pt x="413388" y="516391"/>
                  </a:cubicBezTo>
                  <a:cubicBezTo>
                    <a:pt x="419644" y="515781"/>
                    <a:pt x="425939" y="515211"/>
                    <a:pt x="432176" y="514542"/>
                  </a:cubicBezTo>
                  <a:cubicBezTo>
                    <a:pt x="448032" y="512850"/>
                    <a:pt x="463829" y="510607"/>
                    <a:pt x="479764" y="509762"/>
                  </a:cubicBezTo>
                  <a:cubicBezTo>
                    <a:pt x="481219" y="509642"/>
                    <a:pt x="482636" y="509276"/>
                    <a:pt x="483973" y="508680"/>
                  </a:cubicBezTo>
                  <a:cubicBezTo>
                    <a:pt x="490268" y="507302"/>
                    <a:pt x="496485" y="504745"/>
                    <a:pt x="503056" y="507420"/>
                  </a:cubicBezTo>
                  <a:cubicBezTo>
                    <a:pt x="512439" y="507497"/>
                    <a:pt x="521823" y="506614"/>
                    <a:pt x="531030" y="504784"/>
                  </a:cubicBezTo>
                  <a:cubicBezTo>
                    <a:pt x="535339" y="503980"/>
                    <a:pt x="539745" y="503980"/>
                    <a:pt x="544053" y="504784"/>
                  </a:cubicBezTo>
                  <a:cubicBezTo>
                    <a:pt x="553457" y="507100"/>
                    <a:pt x="563392" y="505882"/>
                    <a:pt x="571949" y="501361"/>
                  </a:cubicBezTo>
                  <a:cubicBezTo>
                    <a:pt x="572146" y="501218"/>
                    <a:pt x="572362" y="501112"/>
                    <a:pt x="572598" y="501047"/>
                  </a:cubicBezTo>
                  <a:cubicBezTo>
                    <a:pt x="581569" y="499197"/>
                    <a:pt x="590009" y="495597"/>
                    <a:pt x="598723" y="493000"/>
                  </a:cubicBezTo>
                  <a:cubicBezTo>
                    <a:pt x="601477" y="492194"/>
                    <a:pt x="604193" y="491387"/>
                    <a:pt x="606927" y="490443"/>
                  </a:cubicBezTo>
                  <a:cubicBezTo>
                    <a:pt x="620049" y="485918"/>
                    <a:pt x="632501" y="479407"/>
                    <a:pt x="646272" y="476672"/>
                  </a:cubicBezTo>
                  <a:cubicBezTo>
                    <a:pt x="647688" y="476232"/>
                    <a:pt x="649007" y="475567"/>
                    <a:pt x="650206" y="474705"/>
                  </a:cubicBezTo>
                  <a:cubicBezTo>
                    <a:pt x="654672" y="472364"/>
                    <a:pt x="658784" y="469157"/>
                    <a:pt x="664194" y="469177"/>
                  </a:cubicBezTo>
                  <a:cubicBezTo>
                    <a:pt x="665748" y="469177"/>
                    <a:pt x="666771" y="467977"/>
                    <a:pt x="667892" y="467072"/>
                  </a:cubicBezTo>
                  <a:cubicBezTo>
                    <a:pt x="671119" y="464068"/>
                    <a:pt x="675289" y="462270"/>
                    <a:pt x="679696" y="461977"/>
                  </a:cubicBezTo>
                  <a:cubicBezTo>
                    <a:pt x="681191" y="461922"/>
                    <a:pt x="682607" y="461278"/>
                    <a:pt x="683630" y="460187"/>
                  </a:cubicBezTo>
                  <a:cubicBezTo>
                    <a:pt x="686975" y="457336"/>
                    <a:pt x="691303" y="455922"/>
                    <a:pt x="695670" y="456252"/>
                  </a:cubicBezTo>
                  <a:cubicBezTo>
                    <a:pt x="690928" y="461662"/>
                    <a:pt x="684378" y="464436"/>
                    <a:pt x="678299" y="467780"/>
                  </a:cubicBezTo>
                  <a:cubicBezTo>
                    <a:pt x="666397" y="474292"/>
                    <a:pt x="653629" y="478895"/>
                    <a:pt x="640921" y="483518"/>
                  </a:cubicBezTo>
                  <a:cubicBezTo>
                    <a:pt x="627544" y="488456"/>
                    <a:pt x="614639" y="494673"/>
                    <a:pt x="601084" y="499256"/>
                  </a:cubicBezTo>
                  <a:cubicBezTo>
                    <a:pt x="591248" y="502522"/>
                    <a:pt x="581412" y="505866"/>
                    <a:pt x="571575" y="509093"/>
                  </a:cubicBezTo>
                  <a:cubicBezTo>
                    <a:pt x="565811" y="510942"/>
                    <a:pt x="564454" y="513991"/>
                    <a:pt x="567641" y="519263"/>
                  </a:cubicBezTo>
                  <a:cubicBezTo>
                    <a:pt x="569608" y="522568"/>
                    <a:pt x="572756" y="525027"/>
                    <a:pt x="574743" y="528431"/>
                  </a:cubicBezTo>
                  <a:cubicBezTo>
                    <a:pt x="584146" y="544582"/>
                    <a:pt x="588120" y="561441"/>
                    <a:pt x="582415" y="579855"/>
                  </a:cubicBezTo>
                  <a:cubicBezTo>
                    <a:pt x="581530" y="584118"/>
                    <a:pt x="578166" y="587427"/>
                    <a:pt x="573877" y="588235"/>
                  </a:cubicBezTo>
                  <a:cubicBezTo>
                    <a:pt x="553103" y="593724"/>
                    <a:pt x="532112" y="598249"/>
                    <a:pt x="511161" y="602970"/>
                  </a:cubicBezTo>
                  <a:cubicBezTo>
                    <a:pt x="501954" y="604817"/>
                    <a:pt x="492630" y="606039"/>
                    <a:pt x="483246" y="606629"/>
                  </a:cubicBezTo>
                  <a:cubicBezTo>
                    <a:pt x="474393" y="607396"/>
                    <a:pt x="465540" y="609324"/>
                    <a:pt x="456865" y="610800"/>
                  </a:cubicBezTo>
                  <a:cubicBezTo>
                    <a:pt x="443094" y="613141"/>
                    <a:pt x="429323" y="615836"/>
                    <a:pt x="415415" y="616957"/>
                  </a:cubicBezTo>
                  <a:cubicBezTo>
                    <a:pt x="402667" y="617980"/>
                    <a:pt x="389840" y="620321"/>
                    <a:pt x="377191" y="619279"/>
                  </a:cubicBezTo>
                  <a:cubicBezTo>
                    <a:pt x="355846" y="617528"/>
                    <a:pt x="334501" y="619279"/>
                    <a:pt x="313275" y="617902"/>
                  </a:cubicBezTo>
                  <a:cubicBezTo>
                    <a:pt x="301058" y="617075"/>
                    <a:pt x="288841" y="615541"/>
                    <a:pt x="276645" y="614105"/>
                  </a:cubicBezTo>
                  <a:cubicBezTo>
                    <a:pt x="256047" y="611402"/>
                    <a:pt x="235804" y="606427"/>
                    <a:pt x="216289" y="599272"/>
                  </a:cubicBezTo>
                  <a:cubicBezTo>
                    <a:pt x="195751" y="592111"/>
                    <a:pt x="174977" y="585678"/>
                    <a:pt x="154871" y="577081"/>
                  </a:cubicBezTo>
                  <a:cubicBezTo>
                    <a:pt x="147534" y="573914"/>
                    <a:pt x="140648" y="569763"/>
                    <a:pt x="133094" y="567028"/>
                  </a:cubicBezTo>
                  <a:cubicBezTo>
                    <a:pt x="125540" y="564294"/>
                    <a:pt x="122589" y="557920"/>
                    <a:pt x="121507" y="550995"/>
                  </a:cubicBezTo>
                  <a:cubicBezTo>
                    <a:pt x="119795" y="540018"/>
                    <a:pt x="112005" y="534175"/>
                    <a:pt x="104333" y="527880"/>
                  </a:cubicBezTo>
                  <a:cubicBezTo>
                    <a:pt x="94811" y="520011"/>
                    <a:pt x="84463" y="512948"/>
                    <a:pt x="76319" y="503879"/>
                  </a:cubicBezTo>
                  <a:cubicBezTo>
                    <a:pt x="67840" y="494704"/>
                    <a:pt x="62745" y="482903"/>
                    <a:pt x="61899" y="470436"/>
                  </a:cubicBezTo>
                  <a:cubicBezTo>
                    <a:pt x="61132" y="457118"/>
                    <a:pt x="54030" y="446829"/>
                    <a:pt x="46889" y="436481"/>
                  </a:cubicBezTo>
                  <a:cubicBezTo>
                    <a:pt x="45335" y="434789"/>
                    <a:pt x="43249" y="433668"/>
                    <a:pt x="40987" y="433294"/>
                  </a:cubicBezTo>
                  <a:cubicBezTo>
                    <a:pt x="34141" y="431071"/>
                    <a:pt x="30403" y="426055"/>
                    <a:pt x="28475" y="419406"/>
                  </a:cubicBezTo>
                  <a:cubicBezTo>
                    <a:pt x="27551" y="416160"/>
                    <a:pt x="26646" y="412914"/>
                    <a:pt x="25721" y="409569"/>
                  </a:cubicBezTo>
                  <a:cubicBezTo>
                    <a:pt x="24757" y="406062"/>
                    <a:pt x="23046" y="402812"/>
                    <a:pt x="20685" y="400048"/>
                  </a:cubicBezTo>
                  <a:cubicBezTo>
                    <a:pt x="17006" y="395525"/>
                    <a:pt x="14468" y="390200"/>
                    <a:pt x="13249" y="384506"/>
                  </a:cubicBezTo>
                  <a:cubicBezTo>
                    <a:pt x="9747" y="370224"/>
                    <a:pt x="5753" y="356001"/>
                    <a:pt x="3688" y="341443"/>
                  </a:cubicBezTo>
                  <a:cubicBezTo>
                    <a:pt x="2055" y="330013"/>
                    <a:pt x="-247" y="318643"/>
                    <a:pt x="186" y="306898"/>
                  </a:cubicBezTo>
                  <a:cubicBezTo>
                    <a:pt x="658" y="296236"/>
                    <a:pt x="324" y="285554"/>
                    <a:pt x="186" y="274871"/>
                  </a:cubicBezTo>
                  <a:cubicBezTo>
                    <a:pt x="462" y="270028"/>
                    <a:pt x="68" y="265173"/>
                    <a:pt x="-955" y="260432"/>
                  </a:cubicBezTo>
                  <a:cubicBezTo>
                    <a:pt x="-1781" y="257363"/>
                    <a:pt x="-1820" y="254136"/>
                    <a:pt x="-1073" y="251048"/>
                  </a:cubicBezTo>
                  <a:cubicBezTo>
                    <a:pt x="894" y="243592"/>
                    <a:pt x="147" y="236097"/>
                    <a:pt x="147" y="228621"/>
                  </a:cubicBezTo>
                  <a:cubicBezTo>
                    <a:pt x="147" y="208535"/>
                    <a:pt x="1603" y="188509"/>
                    <a:pt x="2507" y="168462"/>
                  </a:cubicBezTo>
                  <a:cubicBezTo>
                    <a:pt x="2665" y="165394"/>
                    <a:pt x="1681" y="162305"/>
                    <a:pt x="1603" y="159138"/>
                  </a:cubicBezTo>
                  <a:cubicBezTo>
                    <a:pt x="973" y="141476"/>
                    <a:pt x="3196" y="123829"/>
                    <a:pt x="8154" y="106868"/>
                  </a:cubicBezTo>
                  <a:cubicBezTo>
                    <a:pt x="8724" y="105276"/>
                    <a:pt x="8980" y="103582"/>
                    <a:pt x="8882" y="101891"/>
                  </a:cubicBezTo>
                  <a:close/>
                </a:path>
              </a:pathLst>
            </a:custGeom>
            <a:solidFill>
              <a:srgbClr val="000000"/>
            </a:solidFill>
            <a:ln w="1956" cap="flat">
              <a:noFill/>
              <a:prstDash val="solid"/>
              <a:miter/>
            </a:ln>
          </p:spPr>
          <p:txBody>
            <a:bodyPr rtlCol="0" anchor="ctr"/>
            <a:lstStyle/>
            <a:p>
              <a:endParaRPr lang="es-CO"/>
            </a:p>
          </p:txBody>
        </p:sp>
        <p:sp>
          <p:nvSpPr>
            <p:cNvPr id="869" name="Freeform: Shape 868">
              <a:extLst>
                <a:ext uri="{FF2B5EF4-FFF2-40B4-BE49-F238E27FC236}">
                  <a16:creationId xmlns:a16="http://schemas.microsoft.com/office/drawing/2014/main" id="{1987B996-2829-DA16-362D-D8E9D8D3A515}"/>
                </a:ext>
              </a:extLst>
            </p:cNvPr>
            <p:cNvSpPr/>
            <p:nvPr/>
          </p:nvSpPr>
          <p:spPr>
            <a:xfrm>
              <a:off x="12879657" y="350503"/>
              <a:ext cx="686438" cy="406628"/>
            </a:xfrm>
            <a:custGeom>
              <a:avLst/>
              <a:gdLst>
                <a:gd name="connsiteX0" fmla="*/ 635495 w 686438"/>
                <a:gd name="connsiteY0" fmla="*/ 307856 h 406628"/>
                <a:gd name="connsiteX1" fmla="*/ 620899 w 686438"/>
                <a:gd name="connsiteY1" fmla="*/ 317967 h 406628"/>
                <a:gd name="connsiteX2" fmla="*/ 558910 w 686438"/>
                <a:gd name="connsiteY2" fmla="*/ 347752 h 406628"/>
                <a:gd name="connsiteX3" fmla="*/ 506837 w 686438"/>
                <a:gd name="connsiteY3" fmla="*/ 367424 h 406628"/>
                <a:gd name="connsiteX4" fmla="*/ 460980 w 686438"/>
                <a:gd name="connsiteY4" fmla="*/ 383162 h 406628"/>
                <a:gd name="connsiteX5" fmla="*/ 424449 w 686438"/>
                <a:gd name="connsiteY5" fmla="*/ 390776 h 406628"/>
                <a:gd name="connsiteX6" fmla="*/ 403773 w 686438"/>
                <a:gd name="connsiteY6" fmla="*/ 393668 h 406628"/>
                <a:gd name="connsiteX7" fmla="*/ 403773 w 686438"/>
                <a:gd name="connsiteY7" fmla="*/ 393668 h 406628"/>
                <a:gd name="connsiteX8" fmla="*/ 358014 w 686438"/>
                <a:gd name="connsiteY8" fmla="*/ 398684 h 406628"/>
                <a:gd name="connsiteX9" fmla="*/ 317686 w 686438"/>
                <a:gd name="connsiteY9" fmla="*/ 403464 h 406628"/>
                <a:gd name="connsiteX10" fmla="*/ 166423 w 686438"/>
                <a:gd name="connsiteY10" fmla="*/ 385936 h 406628"/>
                <a:gd name="connsiteX11" fmla="*/ 89897 w 686438"/>
                <a:gd name="connsiteY11" fmla="*/ 343266 h 406628"/>
                <a:gd name="connsiteX12" fmla="*/ 53719 w 686438"/>
                <a:gd name="connsiteY12" fmla="*/ 303784 h 406628"/>
                <a:gd name="connsiteX13" fmla="*/ 16774 w 686438"/>
                <a:gd name="connsiteY13" fmla="*/ 246418 h 406628"/>
                <a:gd name="connsiteX14" fmla="*/ -1226 w 686438"/>
                <a:gd name="connsiteY14" fmla="*/ 172764 h 406628"/>
                <a:gd name="connsiteX15" fmla="*/ 4203 w 686438"/>
                <a:gd name="connsiteY15" fmla="*/ 100684 h 406628"/>
                <a:gd name="connsiteX16" fmla="*/ 12584 w 686438"/>
                <a:gd name="connsiteY16" fmla="*/ 56618 h 406628"/>
                <a:gd name="connsiteX17" fmla="*/ 21024 w 686438"/>
                <a:gd name="connsiteY17" fmla="*/ 37339 h 406628"/>
                <a:gd name="connsiteX18" fmla="*/ 22105 w 686438"/>
                <a:gd name="connsiteY18" fmla="*/ 35371 h 406628"/>
                <a:gd name="connsiteX19" fmla="*/ 25017 w 686438"/>
                <a:gd name="connsiteY19" fmla="*/ 31279 h 406628"/>
                <a:gd name="connsiteX20" fmla="*/ 26099 w 686438"/>
                <a:gd name="connsiteY20" fmla="*/ 29765 h 406628"/>
                <a:gd name="connsiteX21" fmla="*/ 29443 w 686438"/>
                <a:gd name="connsiteY21" fmla="*/ 25456 h 406628"/>
                <a:gd name="connsiteX22" fmla="*/ 30506 w 686438"/>
                <a:gd name="connsiteY22" fmla="*/ 23922 h 406628"/>
                <a:gd name="connsiteX23" fmla="*/ 31745 w 686438"/>
                <a:gd name="connsiteY23" fmla="*/ 22446 h 406628"/>
                <a:gd name="connsiteX24" fmla="*/ 32394 w 686438"/>
                <a:gd name="connsiteY24" fmla="*/ 21738 h 406628"/>
                <a:gd name="connsiteX25" fmla="*/ 50473 w 686438"/>
                <a:gd name="connsiteY25" fmla="*/ 3659 h 406628"/>
                <a:gd name="connsiteX26" fmla="*/ 51909 w 686438"/>
                <a:gd name="connsiteY26" fmla="*/ 2262 h 406628"/>
                <a:gd name="connsiteX27" fmla="*/ 53464 w 686438"/>
                <a:gd name="connsiteY27" fmla="*/ 885 h 406628"/>
                <a:gd name="connsiteX28" fmla="*/ 54309 w 686438"/>
                <a:gd name="connsiteY28" fmla="*/ 275 h 406628"/>
                <a:gd name="connsiteX29" fmla="*/ 56395 w 686438"/>
                <a:gd name="connsiteY29" fmla="*/ -315 h 406628"/>
                <a:gd name="connsiteX30" fmla="*/ 57378 w 686438"/>
                <a:gd name="connsiteY30" fmla="*/ 217 h 406628"/>
                <a:gd name="connsiteX31" fmla="*/ 57831 w 686438"/>
                <a:gd name="connsiteY31" fmla="*/ 2420 h 406628"/>
                <a:gd name="connsiteX32" fmla="*/ 51201 w 686438"/>
                <a:gd name="connsiteY32" fmla="*/ 10918 h 406628"/>
                <a:gd name="connsiteX33" fmla="*/ 10794 w 686438"/>
                <a:gd name="connsiteY33" fmla="*/ 89353 h 406628"/>
                <a:gd name="connsiteX34" fmla="*/ 5266 w 686438"/>
                <a:gd name="connsiteY34" fmla="*/ 176364 h 406628"/>
                <a:gd name="connsiteX35" fmla="*/ 21201 w 686438"/>
                <a:gd name="connsiteY35" fmla="*/ 241776 h 406628"/>
                <a:gd name="connsiteX36" fmla="*/ 73372 w 686438"/>
                <a:gd name="connsiteY36" fmla="*/ 318715 h 406628"/>
                <a:gd name="connsiteX37" fmla="*/ 136679 w 686438"/>
                <a:gd name="connsiteY37" fmla="*/ 365772 h 406628"/>
                <a:gd name="connsiteX38" fmla="*/ 232208 w 686438"/>
                <a:gd name="connsiteY38" fmla="*/ 397897 h 406628"/>
                <a:gd name="connsiteX39" fmla="*/ 307672 w 686438"/>
                <a:gd name="connsiteY39" fmla="*/ 398507 h 406628"/>
                <a:gd name="connsiteX40" fmla="*/ 369208 w 686438"/>
                <a:gd name="connsiteY40" fmla="*/ 392822 h 406628"/>
                <a:gd name="connsiteX41" fmla="*/ 407353 w 686438"/>
                <a:gd name="connsiteY41" fmla="*/ 387844 h 406628"/>
                <a:gd name="connsiteX42" fmla="*/ 415911 w 686438"/>
                <a:gd name="connsiteY42" fmla="*/ 386113 h 406628"/>
                <a:gd name="connsiteX43" fmla="*/ 474928 w 686438"/>
                <a:gd name="connsiteY43" fmla="*/ 372460 h 406628"/>
                <a:gd name="connsiteX44" fmla="*/ 505303 w 686438"/>
                <a:gd name="connsiteY44" fmla="*/ 362270 h 406628"/>
                <a:gd name="connsiteX45" fmla="*/ 604807 w 686438"/>
                <a:gd name="connsiteY45" fmla="*/ 321233 h 406628"/>
                <a:gd name="connsiteX46" fmla="*/ 664512 w 686438"/>
                <a:gd name="connsiteY46" fmla="*/ 273232 h 406628"/>
                <a:gd name="connsiteX47" fmla="*/ 680034 w 686438"/>
                <a:gd name="connsiteY47" fmla="*/ 225585 h 406628"/>
                <a:gd name="connsiteX48" fmla="*/ 678598 w 686438"/>
                <a:gd name="connsiteY48" fmla="*/ 151361 h 406628"/>
                <a:gd name="connsiteX49" fmla="*/ 678598 w 686438"/>
                <a:gd name="connsiteY49" fmla="*/ 144101 h 406628"/>
                <a:gd name="connsiteX50" fmla="*/ 679110 w 686438"/>
                <a:gd name="connsiteY50" fmla="*/ 140718 h 406628"/>
                <a:gd name="connsiteX51" fmla="*/ 680133 w 686438"/>
                <a:gd name="connsiteY51" fmla="*/ 138751 h 406628"/>
                <a:gd name="connsiteX52" fmla="*/ 682080 w 686438"/>
                <a:gd name="connsiteY52" fmla="*/ 138731 h 406628"/>
                <a:gd name="connsiteX53" fmla="*/ 682100 w 686438"/>
                <a:gd name="connsiteY53" fmla="*/ 138751 h 406628"/>
                <a:gd name="connsiteX54" fmla="*/ 682100 w 686438"/>
                <a:gd name="connsiteY54" fmla="*/ 138751 h 406628"/>
                <a:gd name="connsiteX55" fmla="*/ 684402 w 686438"/>
                <a:gd name="connsiteY55" fmla="*/ 197080 h 406628"/>
                <a:gd name="connsiteX56" fmla="*/ 684402 w 686438"/>
                <a:gd name="connsiteY56" fmla="*/ 226116 h 406628"/>
                <a:gd name="connsiteX57" fmla="*/ 680664 w 686438"/>
                <a:gd name="connsiteY57" fmla="*/ 252379 h 406628"/>
                <a:gd name="connsiteX58" fmla="*/ 680664 w 686438"/>
                <a:gd name="connsiteY58" fmla="*/ 252379 h 406628"/>
                <a:gd name="connsiteX59" fmla="*/ 671929 w 686438"/>
                <a:gd name="connsiteY59" fmla="*/ 271324 h 406628"/>
                <a:gd name="connsiteX60" fmla="*/ 671929 w 686438"/>
                <a:gd name="connsiteY60" fmla="*/ 271324 h 406628"/>
                <a:gd name="connsiteX61" fmla="*/ 668978 w 686438"/>
                <a:gd name="connsiteY61" fmla="*/ 275671 h 406628"/>
                <a:gd name="connsiteX62" fmla="*/ 668978 w 686438"/>
                <a:gd name="connsiteY62" fmla="*/ 275671 h 406628"/>
                <a:gd name="connsiteX63" fmla="*/ 661680 w 686438"/>
                <a:gd name="connsiteY63" fmla="*/ 284426 h 406628"/>
                <a:gd name="connsiteX64" fmla="*/ 661680 w 686438"/>
                <a:gd name="connsiteY64" fmla="*/ 284426 h 406628"/>
                <a:gd name="connsiteX65" fmla="*/ 660224 w 686438"/>
                <a:gd name="connsiteY65" fmla="*/ 285921 h 406628"/>
                <a:gd name="connsiteX66" fmla="*/ 660224 w 686438"/>
                <a:gd name="connsiteY66" fmla="*/ 285921 h 406628"/>
                <a:gd name="connsiteX67" fmla="*/ 658768 w 686438"/>
                <a:gd name="connsiteY67" fmla="*/ 287396 h 406628"/>
                <a:gd name="connsiteX68" fmla="*/ 658768 w 686438"/>
                <a:gd name="connsiteY68" fmla="*/ 287396 h 406628"/>
                <a:gd name="connsiteX69" fmla="*/ 657312 w 686438"/>
                <a:gd name="connsiteY69" fmla="*/ 288872 h 406628"/>
                <a:gd name="connsiteX70" fmla="*/ 657312 w 686438"/>
                <a:gd name="connsiteY70" fmla="*/ 288872 h 406628"/>
                <a:gd name="connsiteX71" fmla="*/ 655857 w 686438"/>
                <a:gd name="connsiteY71" fmla="*/ 290347 h 406628"/>
                <a:gd name="connsiteX72" fmla="*/ 655857 w 686438"/>
                <a:gd name="connsiteY72" fmla="*/ 290347 h 406628"/>
                <a:gd name="connsiteX73" fmla="*/ 649955 w 686438"/>
                <a:gd name="connsiteY73" fmla="*/ 296249 h 406628"/>
                <a:gd name="connsiteX74" fmla="*/ 649955 w 686438"/>
                <a:gd name="connsiteY74" fmla="*/ 296249 h 406628"/>
                <a:gd name="connsiteX75" fmla="*/ 641220 w 686438"/>
                <a:gd name="connsiteY75" fmla="*/ 303567 h 406628"/>
                <a:gd name="connsiteX76" fmla="*/ 641220 w 686438"/>
                <a:gd name="connsiteY76" fmla="*/ 303567 h 406628"/>
                <a:gd name="connsiteX77" fmla="*/ 635495 w 686438"/>
                <a:gd name="connsiteY77" fmla="*/ 307856 h 40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686438" h="406628">
                  <a:moveTo>
                    <a:pt x="635495" y="307856"/>
                  </a:moveTo>
                  <a:cubicBezTo>
                    <a:pt x="630538" y="311102"/>
                    <a:pt x="625069" y="313600"/>
                    <a:pt x="620899" y="317967"/>
                  </a:cubicBezTo>
                  <a:cubicBezTo>
                    <a:pt x="601462" y="330460"/>
                    <a:pt x="580137" y="339056"/>
                    <a:pt x="558910" y="347752"/>
                  </a:cubicBezTo>
                  <a:cubicBezTo>
                    <a:pt x="541717" y="354795"/>
                    <a:pt x="524936" y="362821"/>
                    <a:pt x="506837" y="367424"/>
                  </a:cubicBezTo>
                  <a:cubicBezTo>
                    <a:pt x="491099" y="371497"/>
                    <a:pt x="476148" y="377634"/>
                    <a:pt x="460980" y="383162"/>
                  </a:cubicBezTo>
                  <a:cubicBezTo>
                    <a:pt x="449177" y="387510"/>
                    <a:pt x="437177" y="390835"/>
                    <a:pt x="424449" y="390776"/>
                  </a:cubicBezTo>
                  <a:cubicBezTo>
                    <a:pt x="417465" y="391000"/>
                    <a:pt x="410540" y="391970"/>
                    <a:pt x="403773" y="393668"/>
                  </a:cubicBezTo>
                  <a:lnTo>
                    <a:pt x="403773" y="393668"/>
                  </a:lnTo>
                  <a:cubicBezTo>
                    <a:pt x="388802" y="397262"/>
                    <a:pt x="373418" y="398948"/>
                    <a:pt x="358014" y="398684"/>
                  </a:cubicBezTo>
                  <a:cubicBezTo>
                    <a:pt x="344381" y="398389"/>
                    <a:pt x="331122" y="401812"/>
                    <a:pt x="317686" y="403464"/>
                  </a:cubicBezTo>
                  <a:cubicBezTo>
                    <a:pt x="265809" y="409819"/>
                    <a:pt x="215388" y="406199"/>
                    <a:pt x="166423" y="385936"/>
                  </a:cubicBezTo>
                  <a:cubicBezTo>
                    <a:pt x="139157" y="374644"/>
                    <a:pt x="113091" y="361680"/>
                    <a:pt x="89897" y="343266"/>
                  </a:cubicBezTo>
                  <a:cubicBezTo>
                    <a:pt x="75713" y="331994"/>
                    <a:pt x="64480" y="318184"/>
                    <a:pt x="53719" y="303784"/>
                  </a:cubicBezTo>
                  <a:cubicBezTo>
                    <a:pt x="39949" y="285508"/>
                    <a:pt x="26709" y="267153"/>
                    <a:pt x="16774" y="246418"/>
                  </a:cubicBezTo>
                  <a:cubicBezTo>
                    <a:pt x="5561" y="223047"/>
                    <a:pt x="308" y="198398"/>
                    <a:pt x="-1226" y="172764"/>
                  </a:cubicBezTo>
                  <a:cubicBezTo>
                    <a:pt x="-2682" y="148508"/>
                    <a:pt x="249" y="124606"/>
                    <a:pt x="4203" y="100684"/>
                  </a:cubicBezTo>
                  <a:cubicBezTo>
                    <a:pt x="6663" y="85910"/>
                    <a:pt x="7607" y="70939"/>
                    <a:pt x="12584" y="56618"/>
                  </a:cubicBezTo>
                  <a:cubicBezTo>
                    <a:pt x="14925" y="49998"/>
                    <a:pt x="17758" y="43555"/>
                    <a:pt x="21024" y="37339"/>
                  </a:cubicBezTo>
                  <a:cubicBezTo>
                    <a:pt x="21338" y="36662"/>
                    <a:pt x="21712" y="36005"/>
                    <a:pt x="22105" y="35371"/>
                  </a:cubicBezTo>
                  <a:cubicBezTo>
                    <a:pt x="23050" y="33994"/>
                    <a:pt x="24073" y="32715"/>
                    <a:pt x="25017" y="31279"/>
                  </a:cubicBezTo>
                  <a:cubicBezTo>
                    <a:pt x="25332" y="30746"/>
                    <a:pt x="25706" y="30241"/>
                    <a:pt x="26099" y="29765"/>
                  </a:cubicBezTo>
                  <a:cubicBezTo>
                    <a:pt x="27358" y="28445"/>
                    <a:pt x="28479" y="27001"/>
                    <a:pt x="29443" y="25456"/>
                  </a:cubicBezTo>
                  <a:cubicBezTo>
                    <a:pt x="29758" y="24921"/>
                    <a:pt x="30112" y="24410"/>
                    <a:pt x="30506" y="23922"/>
                  </a:cubicBezTo>
                  <a:cubicBezTo>
                    <a:pt x="30880" y="23405"/>
                    <a:pt x="31293" y="22911"/>
                    <a:pt x="31745" y="22446"/>
                  </a:cubicBezTo>
                  <a:cubicBezTo>
                    <a:pt x="31942" y="22210"/>
                    <a:pt x="32178" y="21974"/>
                    <a:pt x="32394" y="21738"/>
                  </a:cubicBezTo>
                  <a:cubicBezTo>
                    <a:pt x="38414" y="15718"/>
                    <a:pt x="44395" y="9640"/>
                    <a:pt x="50473" y="3659"/>
                  </a:cubicBezTo>
                  <a:cubicBezTo>
                    <a:pt x="50926" y="3167"/>
                    <a:pt x="51418" y="2715"/>
                    <a:pt x="51909" y="2262"/>
                  </a:cubicBezTo>
                  <a:cubicBezTo>
                    <a:pt x="52401" y="1810"/>
                    <a:pt x="52913" y="1338"/>
                    <a:pt x="53464" y="885"/>
                  </a:cubicBezTo>
                  <a:lnTo>
                    <a:pt x="54309" y="275"/>
                  </a:lnTo>
                  <a:cubicBezTo>
                    <a:pt x="54939" y="-94"/>
                    <a:pt x="55667" y="-299"/>
                    <a:pt x="56395" y="-315"/>
                  </a:cubicBezTo>
                  <a:lnTo>
                    <a:pt x="57378" y="217"/>
                  </a:lnTo>
                  <a:cubicBezTo>
                    <a:pt x="57732" y="891"/>
                    <a:pt x="57890" y="1657"/>
                    <a:pt x="57831" y="2420"/>
                  </a:cubicBezTo>
                  <a:cubicBezTo>
                    <a:pt x="56788" y="6158"/>
                    <a:pt x="53896" y="8597"/>
                    <a:pt x="51201" y="10918"/>
                  </a:cubicBezTo>
                  <a:cubicBezTo>
                    <a:pt x="26965" y="31555"/>
                    <a:pt x="15928" y="58546"/>
                    <a:pt x="10794" y="89353"/>
                  </a:cubicBezTo>
                  <a:cubicBezTo>
                    <a:pt x="5876" y="118079"/>
                    <a:pt x="4027" y="147247"/>
                    <a:pt x="5266" y="176364"/>
                  </a:cubicBezTo>
                  <a:cubicBezTo>
                    <a:pt x="6269" y="198996"/>
                    <a:pt x="11699" y="221214"/>
                    <a:pt x="21201" y="241776"/>
                  </a:cubicBezTo>
                  <a:cubicBezTo>
                    <a:pt x="34381" y="270301"/>
                    <a:pt x="53405" y="294892"/>
                    <a:pt x="73372" y="318715"/>
                  </a:cubicBezTo>
                  <a:cubicBezTo>
                    <a:pt x="90625" y="339233"/>
                    <a:pt x="112717" y="353850"/>
                    <a:pt x="136679" y="365772"/>
                  </a:cubicBezTo>
                  <a:cubicBezTo>
                    <a:pt x="167053" y="380900"/>
                    <a:pt x="198411" y="393097"/>
                    <a:pt x="232208" y="397897"/>
                  </a:cubicBezTo>
                  <a:cubicBezTo>
                    <a:pt x="257232" y="401385"/>
                    <a:pt x="282590" y="401590"/>
                    <a:pt x="307672" y="398507"/>
                  </a:cubicBezTo>
                  <a:cubicBezTo>
                    <a:pt x="328112" y="396068"/>
                    <a:pt x="348434" y="392723"/>
                    <a:pt x="369208" y="392822"/>
                  </a:cubicBezTo>
                  <a:cubicBezTo>
                    <a:pt x="382094" y="392989"/>
                    <a:pt x="394940" y="391313"/>
                    <a:pt x="407353" y="387844"/>
                  </a:cubicBezTo>
                  <a:cubicBezTo>
                    <a:pt x="410088" y="386762"/>
                    <a:pt x="412979" y="386174"/>
                    <a:pt x="415911" y="386113"/>
                  </a:cubicBezTo>
                  <a:cubicBezTo>
                    <a:pt x="437039" y="387766"/>
                    <a:pt x="455866" y="379503"/>
                    <a:pt x="474928" y="372460"/>
                  </a:cubicBezTo>
                  <a:cubicBezTo>
                    <a:pt x="484942" y="368742"/>
                    <a:pt x="495093" y="365418"/>
                    <a:pt x="505303" y="362270"/>
                  </a:cubicBezTo>
                  <a:cubicBezTo>
                    <a:pt x="539572" y="351440"/>
                    <a:pt x="572858" y="337711"/>
                    <a:pt x="604807" y="321233"/>
                  </a:cubicBezTo>
                  <a:cubicBezTo>
                    <a:pt x="627843" y="309567"/>
                    <a:pt x="648578" y="294105"/>
                    <a:pt x="664512" y="273232"/>
                  </a:cubicBezTo>
                  <a:cubicBezTo>
                    <a:pt x="674860" y="259524"/>
                    <a:pt x="680310" y="242753"/>
                    <a:pt x="680034" y="225585"/>
                  </a:cubicBezTo>
                  <a:cubicBezTo>
                    <a:pt x="680034" y="200837"/>
                    <a:pt x="681214" y="176069"/>
                    <a:pt x="678598" y="151361"/>
                  </a:cubicBezTo>
                  <a:cubicBezTo>
                    <a:pt x="678244" y="148953"/>
                    <a:pt x="678244" y="146509"/>
                    <a:pt x="678598" y="144101"/>
                  </a:cubicBezTo>
                  <a:cubicBezTo>
                    <a:pt x="678677" y="142962"/>
                    <a:pt x="678854" y="141831"/>
                    <a:pt x="679110" y="140718"/>
                  </a:cubicBezTo>
                  <a:cubicBezTo>
                    <a:pt x="679326" y="140006"/>
                    <a:pt x="679680" y="139339"/>
                    <a:pt x="680133" y="138751"/>
                  </a:cubicBezTo>
                  <a:cubicBezTo>
                    <a:pt x="680664" y="138208"/>
                    <a:pt x="681529" y="138198"/>
                    <a:pt x="682080" y="138731"/>
                  </a:cubicBezTo>
                  <a:cubicBezTo>
                    <a:pt x="682080" y="138737"/>
                    <a:pt x="682100" y="138745"/>
                    <a:pt x="682100" y="138751"/>
                  </a:cubicBezTo>
                  <a:lnTo>
                    <a:pt x="682100" y="138751"/>
                  </a:lnTo>
                  <a:cubicBezTo>
                    <a:pt x="684067" y="158148"/>
                    <a:pt x="685621" y="177545"/>
                    <a:pt x="684402" y="197080"/>
                  </a:cubicBezTo>
                  <a:cubicBezTo>
                    <a:pt x="683811" y="206719"/>
                    <a:pt x="684067" y="216437"/>
                    <a:pt x="684402" y="226116"/>
                  </a:cubicBezTo>
                  <a:cubicBezTo>
                    <a:pt x="684736" y="235024"/>
                    <a:pt x="683477" y="243920"/>
                    <a:pt x="680664" y="252379"/>
                  </a:cubicBezTo>
                  <a:lnTo>
                    <a:pt x="680664" y="252379"/>
                  </a:lnTo>
                  <a:cubicBezTo>
                    <a:pt x="678185" y="258891"/>
                    <a:pt x="675903" y="265501"/>
                    <a:pt x="671929" y="271324"/>
                  </a:cubicBezTo>
                  <a:lnTo>
                    <a:pt x="671929" y="271324"/>
                  </a:lnTo>
                  <a:cubicBezTo>
                    <a:pt x="670867" y="272721"/>
                    <a:pt x="670159" y="274353"/>
                    <a:pt x="668978" y="275671"/>
                  </a:cubicBezTo>
                  <a:lnTo>
                    <a:pt x="668978" y="275671"/>
                  </a:lnTo>
                  <a:cubicBezTo>
                    <a:pt x="667011" y="279055"/>
                    <a:pt x="663745" y="281199"/>
                    <a:pt x="661680" y="284426"/>
                  </a:cubicBezTo>
                  <a:lnTo>
                    <a:pt x="661680" y="284426"/>
                  </a:lnTo>
                  <a:cubicBezTo>
                    <a:pt x="661267" y="284990"/>
                    <a:pt x="660775" y="285492"/>
                    <a:pt x="660224" y="285921"/>
                  </a:cubicBezTo>
                  <a:lnTo>
                    <a:pt x="660224" y="285921"/>
                  </a:lnTo>
                  <a:cubicBezTo>
                    <a:pt x="659791" y="286460"/>
                    <a:pt x="659299" y="286954"/>
                    <a:pt x="658768" y="287396"/>
                  </a:cubicBezTo>
                  <a:lnTo>
                    <a:pt x="658768" y="287396"/>
                  </a:lnTo>
                  <a:cubicBezTo>
                    <a:pt x="658316" y="287926"/>
                    <a:pt x="657844" y="288419"/>
                    <a:pt x="657312" y="288872"/>
                  </a:cubicBezTo>
                  <a:lnTo>
                    <a:pt x="657312" y="288872"/>
                  </a:lnTo>
                  <a:cubicBezTo>
                    <a:pt x="656860" y="289397"/>
                    <a:pt x="656368" y="289891"/>
                    <a:pt x="655857" y="290347"/>
                  </a:cubicBezTo>
                  <a:lnTo>
                    <a:pt x="655857" y="290347"/>
                  </a:lnTo>
                  <a:cubicBezTo>
                    <a:pt x="654440" y="292799"/>
                    <a:pt x="652414" y="294835"/>
                    <a:pt x="649955" y="296249"/>
                  </a:cubicBezTo>
                  <a:lnTo>
                    <a:pt x="649955" y="296249"/>
                  </a:lnTo>
                  <a:cubicBezTo>
                    <a:pt x="646729" y="298216"/>
                    <a:pt x="644565" y="301639"/>
                    <a:pt x="641220" y="303567"/>
                  </a:cubicBezTo>
                  <a:lnTo>
                    <a:pt x="641220" y="303567"/>
                  </a:lnTo>
                  <a:cubicBezTo>
                    <a:pt x="639293" y="304826"/>
                    <a:pt x="637541" y="306538"/>
                    <a:pt x="635495" y="307856"/>
                  </a:cubicBezTo>
                  <a:close/>
                </a:path>
              </a:pathLst>
            </a:custGeom>
            <a:solidFill>
              <a:srgbClr val="384C54"/>
            </a:solidFill>
            <a:ln w="1956" cap="flat">
              <a:noFill/>
              <a:prstDash val="solid"/>
              <a:miter/>
            </a:ln>
          </p:spPr>
          <p:txBody>
            <a:bodyPr rtlCol="0" anchor="ctr"/>
            <a:lstStyle/>
            <a:p>
              <a:endParaRPr lang="es-CO"/>
            </a:p>
          </p:txBody>
        </p:sp>
        <p:sp>
          <p:nvSpPr>
            <p:cNvPr id="870" name="Freeform: Shape 869">
              <a:extLst>
                <a:ext uri="{FF2B5EF4-FFF2-40B4-BE49-F238E27FC236}">
                  <a16:creationId xmlns:a16="http://schemas.microsoft.com/office/drawing/2014/main" id="{0DF71F8A-C316-47EC-8758-29EACD0C706C}"/>
                </a:ext>
              </a:extLst>
            </p:cNvPr>
            <p:cNvSpPr/>
            <p:nvPr/>
          </p:nvSpPr>
          <p:spPr>
            <a:xfrm>
              <a:off x="13573597" y="486601"/>
              <a:ext cx="31214" cy="83467"/>
            </a:xfrm>
            <a:custGeom>
              <a:avLst/>
              <a:gdLst>
                <a:gd name="connsiteX0" fmla="*/ 1911 w 31214"/>
                <a:gd name="connsiteY0" fmla="*/ 83152 h 83467"/>
                <a:gd name="connsiteX1" fmla="*/ 1439 w 31214"/>
                <a:gd name="connsiteY1" fmla="*/ 65172 h 83467"/>
                <a:gd name="connsiteX2" fmla="*/ 1320 w 31214"/>
                <a:gd name="connsiteY2" fmla="*/ 38987 h 83467"/>
                <a:gd name="connsiteX3" fmla="*/ -1257 w 31214"/>
                <a:gd name="connsiteY3" fmla="*/ 13158 h 83467"/>
                <a:gd name="connsiteX4" fmla="*/ -1571 w 31214"/>
                <a:gd name="connsiteY4" fmla="*/ 6646 h 83467"/>
                <a:gd name="connsiteX5" fmla="*/ 5865 w 31214"/>
                <a:gd name="connsiteY5" fmla="*/ -82 h 83467"/>
                <a:gd name="connsiteX6" fmla="*/ 26619 w 31214"/>
                <a:gd name="connsiteY6" fmla="*/ 14043 h 83467"/>
                <a:gd name="connsiteX7" fmla="*/ 22173 w 31214"/>
                <a:gd name="connsiteY7" fmla="*/ 47939 h 83467"/>
                <a:gd name="connsiteX8" fmla="*/ 12455 w 31214"/>
                <a:gd name="connsiteY8" fmla="*/ 66057 h 83467"/>
                <a:gd name="connsiteX9" fmla="*/ 1911 w 31214"/>
                <a:gd name="connsiteY9" fmla="*/ 83152 h 8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14" h="83467">
                  <a:moveTo>
                    <a:pt x="1911" y="83152"/>
                  </a:moveTo>
                  <a:cubicBezTo>
                    <a:pt x="4173" y="76936"/>
                    <a:pt x="1733" y="71093"/>
                    <a:pt x="1439" y="65172"/>
                  </a:cubicBezTo>
                  <a:cubicBezTo>
                    <a:pt x="1006" y="56476"/>
                    <a:pt x="1301" y="47722"/>
                    <a:pt x="1320" y="38987"/>
                  </a:cubicBezTo>
                  <a:cubicBezTo>
                    <a:pt x="1183" y="30322"/>
                    <a:pt x="317" y="21682"/>
                    <a:pt x="-1257" y="13158"/>
                  </a:cubicBezTo>
                  <a:cubicBezTo>
                    <a:pt x="-1552" y="11001"/>
                    <a:pt x="-1670" y="8822"/>
                    <a:pt x="-1571" y="6646"/>
                  </a:cubicBezTo>
                  <a:cubicBezTo>
                    <a:pt x="-1453" y="744"/>
                    <a:pt x="258" y="-1007"/>
                    <a:pt x="5865" y="-82"/>
                  </a:cubicBezTo>
                  <a:cubicBezTo>
                    <a:pt x="14855" y="1433"/>
                    <a:pt x="22134" y="5820"/>
                    <a:pt x="26619" y="14043"/>
                  </a:cubicBezTo>
                  <a:cubicBezTo>
                    <a:pt x="31852" y="23722"/>
                    <a:pt x="30121" y="40070"/>
                    <a:pt x="22173" y="47939"/>
                  </a:cubicBezTo>
                  <a:cubicBezTo>
                    <a:pt x="17117" y="52807"/>
                    <a:pt x="13714" y="59146"/>
                    <a:pt x="12455" y="66057"/>
                  </a:cubicBezTo>
                  <a:cubicBezTo>
                    <a:pt x="11117" y="72844"/>
                    <a:pt x="6612" y="77978"/>
                    <a:pt x="1911" y="83152"/>
                  </a:cubicBezTo>
                  <a:close/>
                </a:path>
              </a:pathLst>
            </a:custGeom>
            <a:solidFill>
              <a:srgbClr val="000000"/>
            </a:solidFill>
            <a:ln w="1956" cap="flat">
              <a:noFill/>
              <a:prstDash val="solid"/>
              <a:miter/>
            </a:ln>
          </p:spPr>
          <p:txBody>
            <a:bodyPr rtlCol="0" anchor="ctr"/>
            <a:lstStyle/>
            <a:p>
              <a:endParaRPr lang="es-CO"/>
            </a:p>
          </p:txBody>
        </p:sp>
        <p:sp>
          <p:nvSpPr>
            <p:cNvPr id="871" name="Freeform: Shape 870">
              <a:extLst>
                <a:ext uri="{FF2B5EF4-FFF2-40B4-BE49-F238E27FC236}">
                  <a16:creationId xmlns:a16="http://schemas.microsoft.com/office/drawing/2014/main" id="{62CEF91C-0D79-9212-CE1B-1896B3627D3E}"/>
                </a:ext>
              </a:extLst>
            </p:cNvPr>
            <p:cNvSpPr/>
            <p:nvPr/>
          </p:nvSpPr>
          <p:spPr>
            <a:xfrm>
              <a:off x="12878796" y="386121"/>
              <a:ext cx="406336" cy="373251"/>
            </a:xfrm>
            <a:custGeom>
              <a:avLst/>
              <a:gdLst>
                <a:gd name="connsiteX0" fmla="*/ 24441 w 406336"/>
                <a:gd name="connsiteY0" fmla="*/ -188 h 373251"/>
                <a:gd name="connsiteX1" fmla="*/ 17851 w 406336"/>
                <a:gd name="connsiteY1" fmla="*/ 14331 h 373251"/>
                <a:gd name="connsiteX2" fmla="*/ 8172 w 406336"/>
                <a:gd name="connsiteY2" fmla="*/ 52948 h 373251"/>
                <a:gd name="connsiteX3" fmla="*/ 3057 w 406336"/>
                <a:gd name="connsiteY3" fmla="*/ 88063 h 373251"/>
                <a:gd name="connsiteX4" fmla="*/ 2054 w 406336"/>
                <a:gd name="connsiteY4" fmla="*/ 144563 h 373251"/>
                <a:gd name="connsiteX5" fmla="*/ 10769 w 406336"/>
                <a:gd name="connsiteY5" fmla="*/ 188551 h 373251"/>
                <a:gd name="connsiteX6" fmla="*/ 41950 w 406336"/>
                <a:gd name="connsiteY6" fmla="*/ 248198 h 373251"/>
                <a:gd name="connsiteX7" fmla="*/ 63216 w 406336"/>
                <a:gd name="connsiteY7" fmla="*/ 276703 h 373251"/>
                <a:gd name="connsiteX8" fmla="*/ 102994 w 406336"/>
                <a:gd name="connsiteY8" fmla="*/ 314494 h 373251"/>
                <a:gd name="connsiteX9" fmla="*/ 226931 w 406336"/>
                <a:gd name="connsiteY9" fmla="*/ 365643 h 373251"/>
                <a:gd name="connsiteX10" fmla="*/ 268873 w 406336"/>
                <a:gd name="connsiteY10" fmla="*/ 368594 h 373251"/>
                <a:gd name="connsiteX11" fmla="*/ 339694 w 406336"/>
                <a:gd name="connsiteY11" fmla="*/ 362869 h 373251"/>
                <a:gd name="connsiteX12" fmla="*/ 362101 w 406336"/>
                <a:gd name="connsiteY12" fmla="*/ 361099 h 373251"/>
                <a:gd name="connsiteX13" fmla="*/ 400384 w 406336"/>
                <a:gd name="connsiteY13" fmla="*/ 358285 h 373251"/>
                <a:gd name="connsiteX14" fmla="*/ 404731 w 406336"/>
                <a:gd name="connsiteY14" fmla="*/ 358108 h 373251"/>
                <a:gd name="connsiteX15" fmla="*/ 404731 w 406336"/>
                <a:gd name="connsiteY15" fmla="*/ 359643 h 373251"/>
                <a:gd name="connsiteX16" fmla="*/ 385787 w 406336"/>
                <a:gd name="connsiteY16" fmla="*/ 362554 h 373251"/>
                <a:gd name="connsiteX17" fmla="*/ 341091 w 406336"/>
                <a:gd name="connsiteY17" fmla="*/ 366489 h 373251"/>
                <a:gd name="connsiteX18" fmla="*/ 290650 w 406336"/>
                <a:gd name="connsiteY18" fmla="*/ 372194 h 373251"/>
                <a:gd name="connsiteX19" fmla="*/ 217272 w 406336"/>
                <a:gd name="connsiteY19" fmla="*/ 367433 h 373251"/>
                <a:gd name="connsiteX20" fmla="*/ 92627 w 406336"/>
                <a:gd name="connsiteY20" fmla="*/ 312153 h 373251"/>
                <a:gd name="connsiteX21" fmla="*/ 61269 w 406336"/>
                <a:gd name="connsiteY21" fmla="*/ 280972 h 373251"/>
                <a:gd name="connsiteX22" fmla="*/ 14605 w 406336"/>
                <a:gd name="connsiteY22" fmla="*/ 210781 h 373251"/>
                <a:gd name="connsiteX23" fmla="*/ 1700 w 406336"/>
                <a:gd name="connsiteY23" fmla="*/ 164845 h 373251"/>
                <a:gd name="connsiteX24" fmla="*/ -1546 w 406336"/>
                <a:gd name="connsiteY24" fmla="*/ 130418 h 373251"/>
                <a:gd name="connsiteX25" fmla="*/ 1090 w 406336"/>
                <a:gd name="connsiteY25" fmla="*/ 85762 h 373251"/>
                <a:gd name="connsiteX26" fmla="*/ 1090 w 406336"/>
                <a:gd name="connsiteY26" fmla="*/ 84326 h 373251"/>
                <a:gd name="connsiteX27" fmla="*/ 2546 w 406336"/>
                <a:gd name="connsiteY27" fmla="*/ 75571 h 373251"/>
                <a:gd name="connsiteX28" fmla="*/ 2546 w 406336"/>
                <a:gd name="connsiteY28" fmla="*/ 74115 h 373251"/>
                <a:gd name="connsiteX29" fmla="*/ 3982 w 406336"/>
                <a:gd name="connsiteY29" fmla="*/ 66817 h 373251"/>
                <a:gd name="connsiteX30" fmla="*/ 3982 w 406336"/>
                <a:gd name="connsiteY30" fmla="*/ 65381 h 373251"/>
                <a:gd name="connsiteX31" fmla="*/ 5438 w 406336"/>
                <a:gd name="connsiteY31" fmla="*/ 56627 h 373251"/>
                <a:gd name="connsiteX32" fmla="*/ 5438 w 406336"/>
                <a:gd name="connsiteY32" fmla="*/ 55171 h 373251"/>
                <a:gd name="connsiteX33" fmla="*/ 13031 w 406336"/>
                <a:gd name="connsiteY33" fmla="*/ 16593 h 373251"/>
                <a:gd name="connsiteX34" fmla="*/ 18697 w 406336"/>
                <a:gd name="connsiteY34" fmla="*/ 4120 h 373251"/>
                <a:gd name="connsiteX35" fmla="*/ 24441 w 406336"/>
                <a:gd name="connsiteY35" fmla="*/ -188 h 37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06336" h="373251">
                  <a:moveTo>
                    <a:pt x="24441" y="-188"/>
                  </a:moveTo>
                  <a:cubicBezTo>
                    <a:pt x="23124" y="5045"/>
                    <a:pt x="19661" y="9314"/>
                    <a:pt x="17851" y="14331"/>
                  </a:cubicBezTo>
                  <a:cubicBezTo>
                    <a:pt x="13169" y="26795"/>
                    <a:pt x="9923" y="39749"/>
                    <a:pt x="8172" y="52948"/>
                  </a:cubicBezTo>
                  <a:cubicBezTo>
                    <a:pt x="6756" y="64751"/>
                    <a:pt x="4238" y="76299"/>
                    <a:pt x="3057" y="88063"/>
                  </a:cubicBezTo>
                  <a:cubicBezTo>
                    <a:pt x="1228" y="106831"/>
                    <a:pt x="28" y="125618"/>
                    <a:pt x="2054" y="144563"/>
                  </a:cubicBezTo>
                  <a:cubicBezTo>
                    <a:pt x="3490" y="159479"/>
                    <a:pt x="6402" y="174213"/>
                    <a:pt x="10769" y="188551"/>
                  </a:cubicBezTo>
                  <a:cubicBezTo>
                    <a:pt x="17595" y="210308"/>
                    <a:pt x="28947" y="229706"/>
                    <a:pt x="41950" y="248198"/>
                  </a:cubicBezTo>
                  <a:cubicBezTo>
                    <a:pt x="48776" y="257896"/>
                    <a:pt x="56134" y="267202"/>
                    <a:pt x="63216" y="276703"/>
                  </a:cubicBezTo>
                  <a:cubicBezTo>
                    <a:pt x="74311" y="291395"/>
                    <a:pt x="87748" y="304162"/>
                    <a:pt x="102994" y="314494"/>
                  </a:cubicBezTo>
                  <a:cubicBezTo>
                    <a:pt x="140569" y="340560"/>
                    <a:pt x="182255" y="356633"/>
                    <a:pt x="226931" y="365643"/>
                  </a:cubicBezTo>
                  <a:cubicBezTo>
                    <a:pt x="240859" y="368476"/>
                    <a:pt x="254827" y="368240"/>
                    <a:pt x="268873" y="368594"/>
                  </a:cubicBezTo>
                  <a:cubicBezTo>
                    <a:pt x="292618" y="369046"/>
                    <a:pt x="316343" y="367128"/>
                    <a:pt x="339694" y="362869"/>
                  </a:cubicBezTo>
                  <a:cubicBezTo>
                    <a:pt x="347091" y="361529"/>
                    <a:pt x="354586" y="360937"/>
                    <a:pt x="362101" y="361099"/>
                  </a:cubicBezTo>
                  <a:cubicBezTo>
                    <a:pt x="374928" y="361699"/>
                    <a:pt x="387774" y="360754"/>
                    <a:pt x="400384" y="358285"/>
                  </a:cubicBezTo>
                  <a:cubicBezTo>
                    <a:pt x="401820" y="358108"/>
                    <a:pt x="403276" y="358049"/>
                    <a:pt x="404731" y="358108"/>
                  </a:cubicBezTo>
                  <a:lnTo>
                    <a:pt x="404731" y="359643"/>
                  </a:lnTo>
                  <a:cubicBezTo>
                    <a:pt x="398357" y="360239"/>
                    <a:pt x="392043" y="361211"/>
                    <a:pt x="385787" y="362554"/>
                  </a:cubicBezTo>
                  <a:cubicBezTo>
                    <a:pt x="370934" y="364404"/>
                    <a:pt x="355924" y="364108"/>
                    <a:pt x="341091" y="366489"/>
                  </a:cubicBezTo>
                  <a:cubicBezTo>
                    <a:pt x="324369" y="369046"/>
                    <a:pt x="307529" y="370817"/>
                    <a:pt x="290650" y="372194"/>
                  </a:cubicBezTo>
                  <a:cubicBezTo>
                    <a:pt x="266079" y="374041"/>
                    <a:pt x="241391" y="372438"/>
                    <a:pt x="217272" y="367433"/>
                  </a:cubicBezTo>
                  <a:cubicBezTo>
                    <a:pt x="172084" y="358667"/>
                    <a:pt x="129454" y="339768"/>
                    <a:pt x="92627" y="312153"/>
                  </a:cubicBezTo>
                  <a:cubicBezTo>
                    <a:pt x="80764" y="303275"/>
                    <a:pt x="70219" y="292780"/>
                    <a:pt x="61269" y="280972"/>
                  </a:cubicBezTo>
                  <a:cubicBezTo>
                    <a:pt x="44252" y="258526"/>
                    <a:pt x="26920" y="236375"/>
                    <a:pt x="14605" y="210781"/>
                  </a:cubicBezTo>
                  <a:cubicBezTo>
                    <a:pt x="7582" y="196144"/>
                    <a:pt x="5280" y="180387"/>
                    <a:pt x="1700" y="164845"/>
                  </a:cubicBezTo>
                  <a:cubicBezTo>
                    <a:pt x="-641" y="153524"/>
                    <a:pt x="-1723" y="141978"/>
                    <a:pt x="-1546" y="130418"/>
                  </a:cubicBezTo>
                  <a:cubicBezTo>
                    <a:pt x="-1664" y="115526"/>
                    <a:pt x="-1900" y="100516"/>
                    <a:pt x="1090" y="85762"/>
                  </a:cubicBezTo>
                  <a:lnTo>
                    <a:pt x="1090" y="84326"/>
                  </a:lnTo>
                  <a:cubicBezTo>
                    <a:pt x="3057" y="81630"/>
                    <a:pt x="716" y="78266"/>
                    <a:pt x="2546" y="75571"/>
                  </a:cubicBezTo>
                  <a:lnTo>
                    <a:pt x="2546" y="74115"/>
                  </a:lnTo>
                  <a:cubicBezTo>
                    <a:pt x="4336" y="71952"/>
                    <a:pt x="2290" y="69001"/>
                    <a:pt x="3982" y="66817"/>
                  </a:cubicBezTo>
                  <a:cubicBezTo>
                    <a:pt x="3982" y="66345"/>
                    <a:pt x="3982" y="65853"/>
                    <a:pt x="3982" y="65381"/>
                  </a:cubicBezTo>
                  <a:cubicBezTo>
                    <a:pt x="5949" y="62686"/>
                    <a:pt x="3608" y="59322"/>
                    <a:pt x="5438" y="56627"/>
                  </a:cubicBezTo>
                  <a:lnTo>
                    <a:pt x="5438" y="55171"/>
                  </a:lnTo>
                  <a:cubicBezTo>
                    <a:pt x="6697" y="42069"/>
                    <a:pt x="7858" y="28967"/>
                    <a:pt x="13031" y="16593"/>
                  </a:cubicBezTo>
                  <a:cubicBezTo>
                    <a:pt x="14664" y="12324"/>
                    <a:pt x="16553" y="8159"/>
                    <a:pt x="18697" y="4120"/>
                  </a:cubicBezTo>
                  <a:cubicBezTo>
                    <a:pt x="19917" y="1917"/>
                    <a:pt x="20901" y="-955"/>
                    <a:pt x="24441" y="-188"/>
                  </a:cubicBezTo>
                  <a:close/>
                </a:path>
              </a:pathLst>
            </a:custGeom>
            <a:solidFill>
              <a:srgbClr val="0E1315"/>
            </a:solidFill>
            <a:ln w="1956" cap="flat">
              <a:noFill/>
              <a:prstDash val="solid"/>
              <a:miter/>
            </a:ln>
          </p:spPr>
          <p:txBody>
            <a:bodyPr rtlCol="0" anchor="ctr"/>
            <a:lstStyle/>
            <a:p>
              <a:endParaRPr lang="es-CO"/>
            </a:p>
          </p:txBody>
        </p:sp>
        <p:sp>
          <p:nvSpPr>
            <p:cNvPr id="872" name="Freeform: Shape 871">
              <a:extLst>
                <a:ext uri="{FF2B5EF4-FFF2-40B4-BE49-F238E27FC236}">
                  <a16:creationId xmlns:a16="http://schemas.microsoft.com/office/drawing/2014/main" id="{52B1E4A9-7DF0-6F00-FA22-300DAB8CADA9}"/>
                </a:ext>
              </a:extLst>
            </p:cNvPr>
            <p:cNvSpPr/>
            <p:nvPr/>
          </p:nvSpPr>
          <p:spPr>
            <a:xfrm>
              <a:off x="13303679" y="286351"/>
              <a:ext cx="258465" cy="197984"/>
            </a:xfrm>
            <a:custGeom>
              <a:avLst/>
              <a:gdLst>
                <a:gd name="connsiteX0" fmla="*/ 118226 w 258465"/>
                <a:gd name="connsiteY0" fmla="*/ 26676 h 197984"/>
                <a:gd name="connsiteX1" fmla="*/ 129872 w 258465"/>
                <a:gd name="connsiteY1" fmla="*/ 32578 h 197984"/>
                <a:gd name="connsiteX2" fmla="*/ 180273 w 258465"/>
                <a:gd name="connsiteY2" fmla="*/ 76054 h 197984"/>
                <a:gd name="connsiteX3" fmla="*/ 236556 w 258465"/>
                <a:gd name="connsiteY3" fmla="*/ 144692 h 197984"/>
                <a:gd name="connsiteX4" fmla="*/ 256366 w 258465"/>
                <a:gd name="connsiteY4" fmla="*/ 191335 h 197984"/>
                <a:gd name="connsiteX5" fmla="*/ 256858 w 258465"/>
                <a:gd name="connsiteY5" fmla="*/ 197099 h 197984"/>
                <a:gd name="connsiteX6" fmla="*/ 255914 w 258465"/>
                <a:gd name="connsiteY6" fmla="*/ 197670 h 197984"/>
                <a:gd name="connsiteX7" fmla="*/ 254045 w 258465"/>
                <a:gd name="connsiteY7" fmla="*/ 196667 h 197984"/>
                <a:gd name="connsiteX8" fmla="*/ 242536 w 258465"/>
                <a:gd name="connsiteY8" fmla="*/ 165604 h 197984"/>
                <a:gd name="connsiteX9" fmla="*/ 217533 w 258465"/>
                <a:gd name="connsiteY9" fmla="*/ 124527 h 197984"/>
                <a:gd name="connsiteX10" fmla="*/ 139059 w 258465"/>
                <a:gd name="connsiteY10" fmla="*/ 44126 h 197984"/>
                <a:gd name="connsiteX11" fmla="*/ 84212 w 258465"/>
                <a:gd name="connsiteY11" fmla="*/ 19850 h 197984"/>
                <a:gd name="connsiteX12" fmla="*/ 4342 w 258465"/>
                <a:gd name="connsiteY12" fmla="*/ 5410 h 197984"/>
                <a:gd name="connsiteX13" fmla="*/ -1560 w 258465"/>
                <a:gd name="connsiteY13" fmla="*/ 3266 h 197984"/>
                <a:gd name="connsiteX14" fmla="*/ -695 w 258465"/>
                <a:gd name="connsiteY14" fmla="*/ 1200 h 197984"/>
                <a:gd name="connsiteX15" fmla="*/ 26551 w 258465"/>
                <a:gd name="connsiteY15" fmla="*/ 1712 h 197984"/>
                <a:gd name="connsiteX16" fmla="*/ 102075 w 258465"/>
                <a:gd name="connsiteY16" fmla="*/ 18925 h 197984"/>
                <a:gd name="connsiteX17" fmla="*/ 118226 w 258465"/>
                <a:gd name="connsiteY17" fmla="*/ 26676 h 197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8465" h="197984">
                  <a:moveTo>
                    <a:pt x="118226" y="26676"/>
                  </a:moveTo>
                  <a:cubicBezTo>
                    <a:pt x="121629" y="29462"/>
                    <a:pt x="125603" y="31474"/>
                    <a:pt x="129872" y="32578"/>
                  </a:cubicBezTo>
                  <a:cubicBezTo>
                    <a:pt x="148521" y="44932"/>
                    <a:pt x="164161" y="60710"/>
                    <a:pt x="180273" y="76054"/>
                  </a:cubicBezTo>
                  <a:cubicBezTo>
                    <a:pt x="201637" y="96671"/>
                    <a:pt x="220523" y="119706"/>
                    <a:pt x="236556" y="144692"/>
                  </a:cubicBezTo>
                  <a:cubicBezTo>
                    <a:pt x="245842" y="158935"/>
                    <a:pt x="251507" y="175047"/>
                    <a:pt x="256366" y="191335"/>
                  </a:cubicBezTo>
                  <a:cubicBezTo>
                    <a:pt x="256720" y="193236"/>
                    <a:pt x="256878" y="195166"/>
                    <a:pt x="256858" y="197099"/>
                  </a:cubicBezTo>
                  <a:lnTo>
                    <a:pt x="255914" y="197670"/>
                  </a:lnTo>
                  <a:cubicBezTo>
                    <a:pt x="255186" y="197609"/>
                    <a:pt x="254498" y="197247"/>
                    <a:pt x="254045" y="196667"/>
                  </a:cubicBezTo>
                  <a:cubicBezTo>
                    <a:pt x="250111" y="186319"/>
                    <a:pt x="247298" y="175617"/>
                    <a:pt x="242536" y="165604"/>
                  </a:cubicBezTo>
                  <a:cubicBezTo>
                    <a:pt x="237009" y="150200"/>
                    <a:pt x="227271" y="137354"/>
                    <a:pt x="217533" y="124527"/>
                  </a:cubicBezTo>
                  <a:cubicBezTo>
                    <a:pt x="194791" y="94594"/>
                    <a:pt x="168430" y="67587"/>
                    <a:pt x="139059" y="44126"/>
                  </a:cubicBezTo>
                  <a:cubicBezTo>
                    <a:pt x="123124" y="31260"/>
                    <a:pt x="103530" y="25594"/>
                    <a:pt x="84212" y="19850"/>
                  </a:cubicBezTo>
                  <a:cubicBezTo>
                    <a:pt x="58146" y="12079"/>
                    <a:pt x="31372" y="8046"/>
                    <a:pt x="4342" y="5410"/>
                  </a:cubicBezTo>
                  <a:cubicBezTo>
                    <a:pt x="2197" y="5213"/>
                    <a:pt x="-65" y="5213"/>
                    <a:pt x="-1560" y="3266"/>
                  </a:cubicBezTo>
                  <a:cubicBezTo>
                    <a:pt x="-1737" y="2465"/>
                    <a:pt x="-1383" y="1641"/>
                    <a:pt x="-695" y="1200"/>
                  </a:cubicBezTo>
                  <a:cubicBezTo>
                    <a:pt x="8453" y="-1967"/>
                    <a:pt x="17542" y="649"/>
                    <a:pt x="26551" y="1712"/>
                  </a:cubicBezTo>
                  <a:cubicBezTo>
                    <a:pt x="52264" y="4751"/>
                    <a:pt x="77582" y="10521"/>
                    <a:pt x="102075" y="18925"/>
                  </a:cubicBezTo>
                  <a:cubicBezTo>
                    <a:pt x="107720" y="20916"/>
                    <a:pt x="113130" y="23515"/>
                    <a:pt x="118226" y="26676"/>
                  </a:cubicBezTo>
                  <a:close/>
                </a:path>
              </a:pathLst>
            </a:custGeom>
            <a:solidFill>
              <a:srgbClr val="141A1D"/>
            </a:solidFill>
            <a:ln w="1956" cap="flat">
              <a:noFill/>
              <a:prstDash val="solid"/>
              <a:miter/>
            </a:ln>
          </p:spPr>
          <p:txBody>
            <a:bodyPr rtlCol="0" anchor="ctr"/>
            <a:lstStyle/>
            <a:p>
              <a:endParaRPr lang="es-CO"/>
            </a:p>
          </p:txBody>
        </p:sp>
        <p:sp>
          <p:nvSpPr>
            <p:cNvPr id="873" name="Freeform: Shape 872">
              <a:extLst>
                <a:ext uri="{FF2B5EF4-FFF2-40B4-BE49-F238E27FC236}">
                  <a16:creationId xmlns:a16="http://schemas.microsoft.com/office/drawing/2014/main" id="{EF79E2EE-BC1D-96E2-47FD-AD5DCAFC0101}"/>
                </a:ext>
              </a:extLst>
            </p:cNvPr>
            <p:cNvSpPr/>
            <p:nvPr/>
          </p:nvSpPr>
          <p:spPr>
            <a:xfrm>
              <a:off x="13285035" y="668805"/>
              <a:ext cx="217204" cy="75936"/>
            </a:xfrm>
            <a:custGeom>
              <a:avLst/>
              <a:gdLst>
                <a:gd name="connsiteX0" fmla="*/ -1606 w 217204"/>
                <a:gd name="connsiteY0" fmla="*/ 75503 h 75936"/>
                <a:gd name="connsiteX1" fmla="*/ 18067 w 217204"/>
                <a:gd name="connsiteY1" fmla="*/ 71569 h 75936"/>
                <a:gd name="connsiteX2" fmla="*/ 63688 w 217204"/>
                <a:gd name="connsiteY2" fmla="*/ 61064 h 75936"/>
                <a:gd name="connsiteX3" fmla="*/ 112652 w 217204"/>
                <a:gd name="connsiteY3" fmla="*/ 44932 h 75936"/>
                <a:gd name="connsiteX4" fmla="*/ 131637 w 217204"/>
                <a:gd name="connsiteY4" fmla="*/ 37712 h 75936"/>
                <a:gd name="connsiteX5" fmla="*/ 202162 w 217204"/>
                <a:gd name="connsiteY5" fmla="*/ 6708 h 75936"/>
                <a:gd name="connsiteX6" fmla="*/ 215599 w 217204"/>
                <a:gd name="connsiteY6" fmla="*/ -315 h 75936"/>
                <a:gd name="connsiteX7" fmla="*/ 205231 w 217204"/>
                <a:gd name="connsiteY7" fmla="*/ 7181 h 75936"/>
                <a:gd name="connsiteX8" fmla="*/ 152352 w 217204"/>
                <a:gd name="connsiteY8" fmla="*/ 30886 h 75936"/>
                <a:gd name="connsiteX9" fmla="*/ 125676 w 217204"/>
                <a:gd name="connsiteY9" fmla="*/ 42178 h 75936"/>
                <a:gd name="connsiteX10" fmla="*/ 91976 w 217204"/>
                <a:gd name="connsiteY10" fmla="*/ 53037 h 75936"/>
                <a:gd name="connsiteX11" fmla="*/ 46907 w 217204"/>
                <a:gd name="connsiteY11" fmla="*/ 68933 h 75936"/>
                <a:gd name="connsiteX12" fmla="*/ 26467 w 217204"/>
                <a:gd name="connsiteY12" fmla="*/ 73025 h 75936"/>
                <a:gd name="connsiteX13" fmla="*/ 5693 w 217204"/>
                <a:gd name="connsiteY13" fmla="*/ 75248 h 75936"/>
                <a:gd name="connsiteX14" fmla="*/ -1606 w 217204"/>
                <a:gd name="connsiteY14" fmla="*/ 75503 h 7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7204" h="75936">
                  <a:moveTo>
                    <a:pt x="-1606" y="75503"/>
                  </a:moveTo>
                  <a:cubicBezTo>
                    <a:pt x="4453" y="72401"/>
                    <a:pt x="11280" y="71038"/>
                    <a:pt x="18067" y="71569"/>
                  </a:cubicBezTo>
                  <a:cubicBezTo>
                    <a:pt x="34474" y="72592"/>
                    <a:pt x="49032" y="66611"/>
                    <a:pt x="63688" y="61064"/>
                  </a:cubicBezTo>
                  <a:cubicBezTo>
                    <a:pt x="79780" y="54965"/>
                    <a:pt x="96147" y="49772"/>
                    <a:pt x="112652" y="44932"/>
                  </a:cubicBezTo>
                  <a:cubicBezTo>
                    <a:pt x="119125" y="42947"/>
                    <a:pt x="125479" y="40535"/>
                    <a:pt x="131637" y="37712"/>
                  </a:cubicBezTo>
                  <a:cubicBezTo>
                    <a:pt x="155126" y="27325"/>
                    <a:pt x="179362" y="18669"/>
                    <a:pt x="202162" y="6708"/>
                  </a:cubicBezTo>
                  <a:cubicBezTo>
                    <a:pt x="206628" y="4367"/>
                    <a:pt x="210425" y="669"/>
                    <a:pt x="215599" y="-315"/>
                  </a:cubicBezTo>
                  <a:cubicBezTo>
                    <a:pt x="213061" y="3443"/>
                    <a:pt x="209068" y="5213"/>
                    <a:pt x="205231" y="7181"/>
                  </a:cubicBezTo>
                  <a:cubicBezTo>
                    <a:pt x="188057" y="16073"/>
                    <a:pt x="170411" y="23987"/>
                    <a:pt x="152352" y="30886"/>
                  </a:cubicBezTo>
                  <a:cubicBezTo>
                    <a:pt x="143342" y="34309"/>
                    <a:pt x="134548" y="38342"/>
                    <a:pt x="125676" y="42178"/>
                  </a:cubicBezTo>
                  <a:cubicBezTo>
                    <a:pt x="114777" y="46860"/>
                    <a:pt x="103171" y="49319"/>
                    <a:pt x="91976" y="53037"/>
                  </a:cubicBezTo>
                  <a:cubicBezTo>
                    <a:pt x="76848" y="58054"/>
                    <a:pt x="61897" y="63542"/>
                    <a:pt x="46907" y="68933"/>
                  </a:cubicBezTo>
                  <a:cubicBezTo>
                    <a:pt x="40297" y="71152"/>
                    <a:pt x="33431" y="72527"/>
                    <a:pt x="26467" y="73025"/>
                  </a:cubicBezTo>
                  <a:cubicBezTo>
                    <a:pt x="19582" y="73713"/>
                    <a:pt x="12500" y="73280"/>
                    <a:pt x="5693" y="75248"/>
                  </a:cubicBezTo>
                  <a:cubicBezTo>
                    <a:pt x="3273" y="75637"/>
                    <a:pt x="834" y="75724"/>
                    <a:pt x="-1606" y="75503"/>
                  </a:cubicBezTo>
                  <a:close/>
                </a:path>
              </a:pathLst>
            </a:custGeom>
            <a:solidFill>
              <a:srgbClr val="0E1315"/>
            </a:solidFill>
            <a:ln w="1956" cap="flat">
              <a:noFill/>
              <a:prstDash val="solid"/>
              <a:miter/>
            </a:ln>
          </p:spPr>
          <p:txBody>
            <a:bodyPr rtlCol="0" anchor="ctr"/>
            <a:lstStyle/>
            <a:p>
              <a:endParaRPr lang="es-CO"/>
            </a:p>
          </p:txBody>
        </p:sp>
        <p:sp>
          <p:nvSpPr>
            <p:cNvPr id="874" name="Freeform: Shape 873">
              <a:extLst>
                <a:ext uri="{FF2B5EF4-FFF2-40B4-BE49-F238E27FC236}">
                  <a16:creationId xmlns:a16="http://schemas.microsoft.com/office/drawing/2014/main" id="{59371701-7D0B-965C-B6EA-2601B042A9C0}"/>
                </a:ext>
              </a:extLst>
            </p:cNvPr>
            <p:cNvSpPr/>
            <p:nvPr/>
          </p:nvSpPr>
          <p:spPr>
            <a:xfrm>
              <a:off x="13561907" y="489686"/>
              <a:ext cx="6041" cy="113608"/>
            </a:xfrm>
            <a:custGeom>
              <a:avLst/>
              <a:gdLst>
                <a:gd name="connsiteX0" fmla="*/ -1606 w 6041"/>
                <a:gd name="connsiteY0" fmla="*/ 113294 h 113608"/>
                <a:gd name="connsiteX1" fmla="*/ 1227 w 6041"/>
                <a:gd name="connsiteY1" fmla="*/ 22801 h 113608"/>
                <a:gd name="connsiteX2" fmla="*/ -130 w 6041"/>
                <a:gd name="connsiteY2" fmla="*/ -315 h 113608"/>
                <a:gd name="connsiteX3" fmla="*/ 1070 w 6041"/>
                <a:gd name="connsiteY3" fmla="*/ 1417 h 113608"/>
                <a:gd name="connsiteX4" fmla="*/ 2899 w 6041"/>
                <a:gd name="connsiteY4" fmla="*/ 23056 h 113608"/>
                <a:gd name="connsiteX5" fmla="*/ 4001 w 6041"/>
                <a:gd name="connsiteY5" fmla="*/ 40368 h 113608"/>
                <a:gd name="connsiteX6" fmla="*/ 2978 w 6041"/>
                <a:gd name="connsiteY6" fmla="*/ 62716 h 113608"/>
                <a:gd name="connsiteX7" fmla="*/ 2801 w 6041"/>
                <a:gd name="connsiteY7" fmla="*/ 96159 h 113608"/>
                <a:gd name="connsiteX8" fmla="*/ -1606 w 6041"/>
                <a:gd name="connsiteY8" fmla="*/ 113294 h 113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41" h="113608">
                  <a:moveTo>
                    <a:pt x="-1606" y="113294"/>
                  </a:moveTo>
                  <a:cubicBezTo>
                    <a:pt x="4001" y="83274"/>
                    <a:pt x="617" y="52959"/>
                    <a:pt x="1227" y="22801"/>
                  </a:cubicBezTo>
                  <a:cubicBezTo>
                    <a:pt x="1385" y="15109"/>
                    <a:pt x="-937" y="7456"/>
                    <a:pt x="-130" y="-315"/>
                  </a:cubicBezTo>
                  <a:cubicBezTo>
                    <a:pt x="283" y="256"/>
                    <a:pt x="1070" y="846"/>
                    <a:pt x="1070" y="1417"/>
                  </a:cubicBezTo>
                  <a:cubicBezTo>
                    <a:pt x="834" y="8695"/>
                    <a:pt x="3037" y="15738"/>
                    <a:pt x="2899" y="23056"/>
                  </a:cubicBezTo>
                  <a:cubicBezTo>
                    <a:pt x="2663" y="28850"/>
                    <a:pt x="3037" y="34651"/>
                    <a:pt x="4001" y="40368"/>
                  </a:cubicBezTo>
                  <a:cubicBezTo>
                    <a:pt x="5300" y="47745"/>
                    <a:pt x="3313" y="55260"/>
                    <a:pt x="2978" y="62716"/>
                  </a:cubicBezTo>
                  <a:cubicBezTo>
                    <a:pt x="2506" y="73831"/>
                    <a:pt x="2978" y="85005"/>
                    <a:pt x="2801" y="96159"/>
                  </a:cubicBezTo>
                  <a:cubicBezTo>
                    <a:pt x="3017" y="102177"/>
                    <a:pt x="1483" y="108130"/>
                    <a:pt x="-1606" y="113294"/>
                  </a:cubicBezTo>
                  <a:close/>
                </a:path>
              </a:pathLst>
            </a:custGeom>
            <a:solidFill>
              <a:srgbClr val="141A1D"/>
            </a:solidFill>
            <a:ln w="1956" cap="flat">
              <a:noFill/>
              <a:prstDash val="solid"/>
              <a:miter/>
            </a:ln>
          </p:spPr>
          <p:txBody>
            <a:bodyPr rtlCol="0" anchor="ctr"/>
            <a:lstStyle/>
            <a:p>
              <a:endParaRPr lang="es-CO"/>
            </a:p>
          </p:txBody>
        </p:sp>
        <p:sp>
          <p:nvSpPr>
            <p:cNvPr id="875" name="Freeform: Shape 874">
              <a:extLst>
                <a:ext uri="{FF2B5EF4-FFF2-40B4-BE49-F238E27FC236}">
                  <a16:creationId xmlns:a16="http://schemas.microsoft.com/office/drawing/2014/main" id="{871F92C1-F158-71EE-75F3-C425F394673D}"/>
                </a:ext>
              </a:extLst>
            </p:cNvPr>
            <p:cNvSpPr/>
            <p:nvPr/>
          </p:nvSpPr>
          <p:spPr>
            <a:xfrm>
              <a:off x="13553172" y="603295"/>
              <a:ext cx="8734" cy="18944"/>
            </a:xfrm>
            <a:custGeom>
              <a:avLst/>
              <a:gdLst>
                <a:gd name="connsiteX0" fmla="*/ -1606 w 8734"/>
                <a:gd name="connsiteY0" fmla="*/ 18630 h 18944"/>
                <a:gd name="connsiteX1" fmla="*/ 7129 w 8734"/>
                <a:gd name="connsiteY1" fmla="*/ -315 h 18944"/>
                <a:gd name="connsiteX2" fmla="*/ -1606 w 8734"/>
                <a:gd name="connsiteY2" fmla="*/ 18630 h 18944"/>
              </a:gdLst>
              <a:ahLst/>
              <a:cxnLst>
                <a:cxn ang="0">
                  <a:pos x="connsiteX0" y="connsiteY0"/>
                </a:cxn>
                <a:cxn ang="0">
                  <a:pos x="connsiteX1" y="connsiteY1"/>
                </a:cxn>
                <a:cxn ang="0">
                  <a:pos x="connsiteX2" y="connsiteY2"/>
                </a:cxn>
              </a:cxnLst>
              <a:rect l="l" t="t" r="r" b="b"/>
              <a:pathLst>
                <a:path w="8734" h="18944">
                  <a:moveTo>
                    <a:pt x="-1606" y="18630"/>
                  </a:moveTo>
                  <a:cubicBezTo>
                    <a:pt x="756" y="12077"/>
                    <a:pt x="3687" y="5741"/>
                    <a:pt x="7129" y="-315"/>
                  </a:cubicBezTo>
                  <a:cubicBezTo>
                    <a:pt x="6087" y="6866"/>
                    <a:pt x="3883" y="13515"/>
                    <a:pt x="-1606" y="18630"/>
                  </a:cubicBezTo>
                  <a:close/>
                </a:path>
              </a:pathLst>
            </a:custGeom>
            <a:solidFill>
              <a:srgbClr val="141A1D"/>
            </a:solidFill>
            <a:ln w="1956" cap="flat">
              <a:noFill/>
              <a:prstDash val="solid"/>
              <a:miter/>
            </a:ln>
          </p:spPr>
          <p:txBody>
            <a:bodyPr rtlCol="0" anchor="ctr"/>
            <a:lstStyle/>
            <a:p>
              <a:endParaRPr lang="es-CO"/>
            </a:p>
          </p:txBody>
        </p:sp>
        <p:sp>
          <p:nvSpPr>
            <p:cNvPr id="876" name="Freeform: Shape 875">
              <a:extLst>
                <a:ext uri="{FF2B5EF4-FFF2-40B4-BE49-F238E27FC236}">
                  <a16:creationId xmlns:a16="http://schemas.microsoft.com/office/drawing/2014/main" id="{65D1EF54-D1A9-0D73-0B95-9AFC1E85A00A}"/>
                </a:ext>
              </a:extLst>
            </p:cNvPr>
            <p:cNvSpPr/>
            <p:nvPr/>
          </p:nvSpPr>
          <p:spPr>
            <a:xfrm>
              <a:off x="13522562" y="647007"/>
              <a:ext cx="8734" cy="7318"/>
            </a:xfrm>
            <a:custGeom>
              <a:avLst/>
              <a:gdLst>
                <a:gd name="connsiteX0" fmla="*/ -1606 w 8734"/>
                <a:gd name="connsiteY0" fmla="*/ 7003 h 7318"/>
                <a:gd name="connsiteX1" fmla="*/ 7129 w 8734"/>
                <a:gd name="connsiteY1" fmla="*/ -315 h 7318"/>
                <a:gd name="connsiteX2" fmla="*/ -1606 w 8734"/>
                <a:gd name="connsiteY2" fmla="*/ 7003 h 7318"/>
              </a:gdLst>
              <a:ahLst/>
              <a:cxnLst>
                <a:cxn ang="0">
                  <a:pos x="connsiteX0" y="connsiteY0"/>
                </a:cxn>
                <a:cxn ang="0">
                  <a:pos x="connsiteX1" y="connsiteY1"/>
                </a:cxn>
                <a:cxn ang="0">
                  <a:pos x="connsiteX2" y="connsiteY2"/>
                </a:cxn>
              </a:cxnLst>
              <a:rect l="l" t="t" r="r" b="b"/>
              <a:pathLst>
                <a:path w="8734" h="7318">
                  <a:moveTo>
                    <a:pt x="-1606" y="7003"/>
                  </a:moveTo>
                  <a:cubicBezTo>
                    <a:pt x="735" y="3875"/>
                    <a:pt x="2978" y="630"/>
                    <a:pt x="7129" y="-315"/>
                  </a:cubicBezTo>
                  <a:cubicBezTo>
                    <a:pt x="4925" y="2931"/>
                    <a:pt x="2781" y="6295"/>
                    <a:pt x="-1606" y="7003"/>
                  </a:cubicBezTo>
                  <a:close/>
                </a:path>
              </a:pathLst>
            </a:custGeom>
            <a:solidFill>
              <a:srgbClr val="141A1D"/>
            </a:solidFill>
            <a:ln w="1956" cap="flat">
              <a:noFill/>
              <a:prstDash val="solid"/>
              <a:miter/>
            </a:ln>
          </p:spPr>
          <p:txBody>
            <a:bodyPr rtlCol="0" anchor="ctr"/>
            <a:lstStyle/>
            <a:p>
              <a:endParaRPr lang="es-CO"/>
            </a:p>
          </p:txBody>
        </p:sp>
        <p:sp>
          <p:nvSpPr>
            <p:cNvPr id="877" name="Freeform: Shape 876">
              <a:extLst>
                <a:ext uri="{FF2B5EF4-FFF2-40B4-BE49-F238E27FC236}">
                  <a16:creationId xmlns:a16="http://schemas.microsoft.com/office/drawing/2014/main" id="{C3862029-1B5A-6722-DA6D-1DDD2AE024B8}"/>
                </a:ext>
              </a:extLst>
            </p:cNvPr>
            <p:cNvSpPr/>
            <p:nvPr/>
          </p:nvSpPr>
          <p:spPr>
            <a:xfrm>
              <a:off x="13542922" y="626568"/>
              <a:ext cx="7298" cy="8754"/>
            </a:xfrm>
            <a:custGeom>
              <a:avLst/>
              <a:gdLst>
                <a:gd name="connsiteX0" fmla="*/ -1606 w 7298"/>
                <a:gd name="connsiteY0" fmla="*/ 8440 h 8754"/>
                <a:gd name="connsiteX1" fmla="*/ 5693 w 7298"/>
                <a:gd name="connsiteY1" fmla="*/ -315 h 8754"/>
                <a:gd name="connsiteX2" fmla="*/ -1606 w 7298"/>
                <a:gd name="connsiteY2" fmla="*/ 8440 h 8754"/>
              </a:gdLst>
              <a:ahLst/>
              <a:cxnLst>
                <a:cxn ang="0">
                  <a:pos x="connsiteX0" y="connsiteY0"/>
                </a:cxn>
                <a:cxn ang="0">
                  <a:pos x="connsiteX1" y="connsiteY1"/>
                </a:cxn>
                <a:cxn ang="0">
                  <a:pos x="connsiteX2" y="connsiteY2"/>
                </a:cxn>
              </a:cxnLst>
              <a:rect l="l" t="t" r="r" b="b"/>
              <a:pathLst>
                <a:path w="7298" h="8754">
                  <a:moveTo>
                    <a:pt x="-1606" y="8440"/>
                  </a:moveTo>
                  <a:cubicBezTo>
                    <a:pt x="-642" y="4308"/>
                    <a:pt x="2605" y="2046"/>
                    <a:pt x="5693" y="-315"/>
                  </a:cubicBezTo>
                  <a:cubicBezTo>
                    <a:pt x="5064" y="4112"/>
                    <a:pt x="1700" y="6256"/>
                    <a:pt x="-1606" y="8440"/>
                  </a:cubicBezTo>
                  <a:close/>
                </a:path>
              </a:pathLst>
            </a:custGeom>
            <a:solidFill>
              <a:srgbClr val="141A1D"/>
            </a:solidFill>
            <a:ln w="1956" cap="flat">
              <a:noFill/>
              <a:prstDash val="solid"/>
              <a:miter/>
            </a:ln>
          </p:spPr>
          <p:txBody>
            <a:bodyPr rtlCol="0" anchor="ctr"/>
            <a:lstStyle/>
            <a:p>
              <a:endParaRPr lang="es-CO"/>
            </a:p>
          </p:txBody>
        </p:sp>
        <p:sp>
          <p:nvSpPr>
            <p:cNvPr id="878" name="Freeform: Shape 877">
              <a:extLst>
                <a:ext uri="{FF2B5EF4-FFF2-40B4-BE49-F238E27FC236}">
                  <a16:creationId xmlns:a16="http://schemas.microsoft.com/office/drawing/2014/main" id="{34F1EB20-5ACC-FDC9-17CF-6164B2AEBB23}"/>
                </a:ext>
              </a:extLst>
            </p:cNvPr>
            <p:cNvSpPr/>
            <p:nvPr/>
          </p:nvSpPr>
          <p:spPr>
            <a:xfrm>
              <a:off x="13531237" y="641086"/>
              <a:ext cx="5901" cy="5901"/>
            </a:xfrm>
            <a:custGeom>
              <a:avLst/>
              <a:gdLst>
                <a:gd name="connsiteX0" fmla="*/ -1606 w 5901"/>
                <a:gd name="connsiteY0" fmla="*/ 5587 h 5901"/>
                <a:gd name="connsiteX1" fmla="*/ 4296 w 5901"/>
                <a:gd name="connsiteY1" fmla="*/ -315 h 5901"/>
                <a:gd name="connsiteX2" fmla="*/ -1606 w 5901"/>
                <a:gd name="connsiteY2" fmla="*/ 5587 h 5901"/>
              </a:gdLst>
              <a:ahLst/>
              <a:cxnLst>
                <a:cxn ang="0">
                  <a:pos x="connsiteX0" y="connsiteY0"/>
                </a:cxn>
                <a:cxn ang="0">
                  <a:pos x="connsiteX1" y="connsiteY1"/>
                </a:cxn>
                <a:cxn ang="0">
                  <a:pos x="connsiteX2" y="connsiteY2"/>
                </a:cxn>
              </a:cxnLst>
              <a:rect l="l" t="t" r="r" b="b"/>
              <a:pathLst>
                <a:path w="5901" h="5901">
                  <a:moveTo>
                    <a:pt x="-1606" y="5587"/>
                  </a:moveTo>
                  <a:cubicBezTo>
                    <a:pt x="-268" y="3079"/>
                    <a:pt x="1798" y="1025"/>
                    <a:pt x="4296" y="-315"/>
                  </a:cubicBezTo>
                  <a:cubicBezTo>
                    <a:pt x="4296" y="2945"/>
                    <a:pt x="1660" y="5587"/>
                    <a:pt x="-1606" y="5587"/>
                  </a:cubicBezTo>
                  <a:close/>
                </a:path>
              </a:pathLst>
            </a:custGeom>
            <a:solidFill>
              <a:srgbClr val="141A1D"/>
            </a:solidFill>
            <a:ln w="1956" cap="flat">
              <a:noFill/>
              <a:prstDash val="solid"/>
              <a:miter/>
            </a:ln>
          </p:spPr>
          <p:txBody>
            <a:bodyPr rtlCol="0" anchor="ctr"/>
            <a:lstStyle/>
            <a:p>
              <a:endParaRPr lang="es-CO"/>
            </a:p>
          </p:txBody>
        </p:sp>
        <p:sp>
          <p:nvSpPr>
            <p:cNvPr id="879" name="Freeform: Shape 878">
              <a:extLst>
                <a:ext uri="{FF2B5EF4-FFF2-40B4-BE49-F238E27FC236}">
                  <a16:creationId xmlns:a16="http://schemas.microsoft.com/office/drawing/2014/main" id="{9DAE112B-A634-9B52-AC1E-EB446CD29065}"/>
                </a:ext>
              </a:extLst>
            </p:cNvPr>
            <p:cNvSpPr/>
            <p:nvPr/>
          </p:nvSpPr>
          <p:spPr>
            <a:xfrm>
              <a:off x="13516758" y="654267"/>
              <a:ext cx="5901" cy="4406"/>
            </a:xfrm>
            <a:custGeom>
              <a:avLst/>
              <a:gdLst>
                <a:gd name="connsiteX0" fmla="*/ -1606 w 5901"/>
                <a:gd name="connsiteY0" fmla="*/ 4092 h 4406"/>
                <a:gd name="connsiteX1" fmla="*/ 4296 w 5901"/>
                <a:gd name="connsiteY1" fmla="*/ -315 h 4406"/>
                <a:gd name="connsiteX2" fmla="*/ -1606 w 5901"/>
                <a:gd name="connsiteY2" fmla="*/ 4092 h 4406"/>
              </a:gdLst>
              <a:ahLst/>
              <a:cxnLst>
                <a:cxn ang="0">
                  <a:pos x="connsiteX0" y="connsiteY0"/>
                </a:cxn>
                <a:cxn ang="0">
                  <a:pos x="connsiteX1" y="connsiteY1"/>
                </a:cxn>
                <a:cxn ang="0">
                  <a:pos x="connsiteX2" y="connsiteY2"/>
                </a:cxn>
              </a:cxnLst>
              <a:rect l="l" t="t" r="r" b="b"/>
              <a:pathLst>
                <a:path w="5901" h="4406">
                  <a:moveTo>
                    <a:pt x="-1606" y="4092"/>
                  </a:moveTo>
                  <a:cubicBezTo>
                    <a:pt x="-563" y="1676"/>
                    <a:pt x="1680" y="-4"/>
                    <a:pt x="4296" y="-315"/>
                  </a:cubicBezTo>
                  <a:cubicBezTo>
                    <a:pt x="3431" y="2237"/>
                    <a:pt x="1090" y="3990"/>
                    <a:pt x="-1606" y="4092"/>
                  </a:cubicBezTo>
                  <a:close/>
                </a:path>
              </a:pathLst>
            </a:custGeom>
            <a:solidFill>
              <a:srgbClr val="141A1D"/>
            </a:solidFill>
            <a:ln w="1956" cap="flat">
              <a:noFill/>
              <a:prstDash val="solid"/>
              <a:miter/>
            </a:ln>
          </p:spPr>
          <p:txBody>
            <a:bodyPr rtlCol="0" anchor="ctr"/>
            <a:lstStyle/>
            <a:p>
              <a:endParaRPr lang="es-CO"/>
            </a:p>
          </p:txBody>
        </p:sp>
        <p:sp>
          <p:nvSpPr>
            <p:cNvPr id="880" name="Freeform: Shape 879">
              <a:extLst>
                <a:ext uri="{FF2B5EF4-FFF2-40B4-BE49-F238E27FC236}">
                  <a16:creationId xmlns:a16="http://schemas.microsoft.com/office/drawing/2014/main" id="{BD5239F7-B74C-614F-F172-C36AE7C9C6ED}"/>
                </a:ext>
              </a:extLst>
            </p:cNvPr>
            <p:cNvSpPr/>
            <p:nvPr/>
          </p:nvSpPr>
          <p:spPr>
            <a:xfrm>
              <a:off x="13560716" y="483686"/>
              <a:ext cx="2732" cy="5980"/>
            </a:xfrm>
            <a:custGeom>
              <a:avLst/>
              <a:gdLst>
                <a:gd name="connsiteX0" fmla="*/ 1060 w 2732"/>
                <a:gd name="connsiteY0" fmla="*/ 5666 h 5980"/>
                <a:gd name="connsiteX1" fmla="*/ -100 w 2732"/>
                <a:gd name="connsiteY1" fmla="*/ 5390 h 5980"/>
                <a:gd name="connsiteX2" fmla="*/ -966 w 2732"/>
                <a:gd name="connsiteY2" fmla="*/ 486 h 5980"/>
                <a:gd name="connsiteX3" fmla="*/ -572 w 2732"/>
                <a:gd name="connsiteY3" fmla="*/ 20 h 5980"/>
                <a:gd name="connsiteX4" fmla="*/ -179 w 2732"/>
                <a:gd name="connsiteY4" fmla="*/ -315 h 5980"/>
                <a:gd name="connsiteX5" fmla="*/ 1060 w 2732"/>
                <a:gd name="connsiteY5" fmla="*/ 5666 h 5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32" h="5980">
                  <a:moveTo>
                    <a:pt x="1060" y="5666"/>
                  </a:moveTo>
                  <a:cubicBezTo>
                    <a:pt x="667" y="5623"/>
                    <a:pt x="273" y="5530"/>
                    <a:pt x="-100" y="5390"/>
                  </a:cubicBezTo>
                  <a:cubicBezTo>
                    <a:pt x="-1694" y="4275"/>
                    <a:pt x="-2087" y="2078"/>
                    <a:pt x="-966" y="486"/>
                  </a:cubicBezTo>
                  <a:cubicBezTo>
                    <a:pt x="-848" y="319"/>
                    <a:pt x="-710" y="163"/>
                    <a:pt x="-572" y="20"/>
                  </a:cubicBezTo>
                  <a:lnTo>
                    <a:pt x="-179" y="-315"/>
                  </a:lnTo>
                  <a:cubicBezTo>
                    <a:pt x="1592" y="1397"/>
                    <a:pt x="1041" y="3600"/>
                    <a:pt x="1060" y="5666"/>
                  </a:cubicBezTo>
                  <a:close/>
                </a:path>
              </a:pathLst>
            </a:custGeom>
            <a:solidFill>
              <a:srgbClr val="141A1D"/>
            </a:solidFill>
            <a:ln w="1956" cap="flat">
              <a:noFill/>
              <a:prstDash val="solid"/>
              <a:miter/>
            </a:ln>
          </p:spPr>
          <p:txBody>
            <a:bodyPr rtlCol="0" anchor="ctr"/>
            <a:lstStyle/>
            <a:p>
              <a:endParaRPr lang="es-CO"/>
            </a:p>
          </p:txBody>
        </p:sp>
        <p:sp>
          <p:nvSpPr>
            <p:cNvPr id="881" name="Freeform: Shape 880">
              <a:extLst>
                <a:ext uri="{FF2B5EF4-FFF2-40B4-BE49-F238E27FC236}">
                  <a16:creationId xmlns:a16="http://schemas.microsoft.com/office/drawing/2014/main" id="{E89BDB59-6FC9-0204-75A5-DC1D3400650B}"/>
                </a:ext>
              </a:extLst>
            </p:cNvPr>
            <p:cNvSpPr/>
            <p:nvPr/>
          </p:nvSpPr>
          <p:spPr>
            <a:xfrm>
              <a:off x="13550221" y="622240"/>
              <a:ext cx="2971" cy="4347"/>
            </a:xfrm>
            <a:custGeom>
              <a:avLst/>
              <a:gdLst>
                <a:gd name="connsiteX0" fmla="*/ -1605 w 2971"/>
                <a:gd name="connsiteY0" fmla="*/ 4033 h 4347"/>
                <a:gd name="connsiteX1" fmla="*/ 1346 w 2971"/>
                <a:gd name="connsiteY1" fmla="*/ -315 h 4347"/>
                <a:gd name="connsiteX2" fmla="*/ -1605 w 2971"/>
                <a:gd name="connsiteY2" fmla="*/ 4033 h 4347"/>
              </a:gdLst>
              <a:ahLst/>
              <a:cxnLst>
                <a:cxn ang="0">
                  <a:pos x="connsiteX0" y="connsiteY0"/>
                </a:cxn>
                <a:cxn ang="0">
                  <a:pos x="connsiteX1" y="connsiteY1"/>
                </a:cxn>
                <a:cxn ang="0">
                  <a:pos x="connsiteX2" y="connsiteY2"/>
                </a:cxn>
              </a:cxnLst>
              <a:rect l="l" t="t" r="r" b="b"/>
              <a:pathLst>
                <a:path w="2971" h="4347">
                  <a:moveTo>
                    <a:pt x="-1605" y="4033"/>
                  </a:moveTo>
                  <a:cubicBezTo>
                    <a:pt x="-1625" y="2113"/>
                    <a:pt x="-444" y="386"/>
                    <a:pt x="1346" y="-315"/>
                  </a:cubicBezTo>
                  <a:cubicBezTo>
                    <a:pt x="1543" y="1657"/>
                    <a:pt x="303" y="3484"/>
                    <a:pt x="-1605" y="4033"/>
                  </a:cubicBezTo>
                  <a:close/>
                </a:path>
              </a:pathLst>
            </a:custGeom>
            <a:solidFill>
              <a:srgbClr val="141A1D"/>
            </a:solidFill>
            <a:ln w="1956" cap="flat">
              <a:noFill/>
              <a:prstDash val="solid"/>
              <a:miter/>
            </a:ln>
          </p:spPr>
          <p:txBody>
            <a:bodyPr rtlCol="0" anchor="ctr"/>
            <a:lstStyle/>
            <a:p>
              <a:endParaRPr lang="es-CO"/>
            </a:p>
          </p:txBody>
        </p:sp>
        <p:sp>
          <p:nvSpPr>
            <p:cNvPr id="882" name="Freeform: Shape 881">
              <a:extLst>
                <a:ext uri="{FF2B5EF4-FFF2-40B4-BE49-F238E27FC236}">
                  <a16:creationId xmlns:a16="http://schemas.microsoft.com/office/drawing/2014/main" id="{5762A3F9-26A7-EC1A-8809-E846626D92A0}"/>
                </a:ext>
              </a:extLst>
            </p:cNvPr>
            <p:cNvSpPr/>
            <p:nvPr/>
          </p:nvSpPr>
          <p:spPr>
            <a:xfrm>
              <a:off x="13481780" y="689695"/>
              <a:ext cx="3308" cy="2523"/>
            </a:xfrm>
            <a:custGeom>
              <a:avLst/>
              <a:gdLst>
                <a:gd name="connsiteX0" fmla="*/ -1606 w 3308"/>
                <a:gd name="connsiteY0" fmla="*/ 2205 h 2523"/>
                <a:gd name="connsiteX1" fmla="*/ 1326 w 3308"/>
                <a:gd name="connsiteY1" fmla="*/ -77 h 2523"/>
                <a:gd name="connsiteX2" fmla="*/ -189 w 3308"/>
                <a:gd name="connsiteY2" fmla="*/ 2008 h 2523"/>
                <a:gd name="connsiteX3" fmla="*/ -1606 w 3308"/>
                <a:gd name="connsiteY3" fmla="*/ 2205 h 2523"/>
              </a:gdLst>
              <a:ahLst/>
              <a:cxnLst>
                <a:cxn ang="0">
                  <a:pos x="connsiteX0" y="connsiteY0"/>
                </a:cxn>
                <a:cxn ang="0">
                  <a:pos x="connsiteX1" y="connsiteY1"/>
                </a:cxn>
                <a:cxn ang="0">
                  <a:pos x="connsiteX2" y="connsiteY2"/>
                </a:cxn>
                <a:cxn ang="0">
                  <a:pos x="connsiteX3" y="connsiteY3"/>
                </a:cxn>
              </a:cxnLst>
              <a:rect l="l" t="t" r="r" b="b"/>
              <a:pathLst>
                <a:path w="3308" h="2523">
                  <a:moveTo>
                    <a:pt x="-1606" y="2205"/>
                  </a:moveTo>
                  <a:cubicBezTo>
                    <a:pt x="-917" y="985"/>
                    <a:pt x="165" y="-1002"/>
                    <a:pt x="1326" y="-77"/>
                  </a:cubicBezTo>
                  <a:cubicBezTo>
                    <a:pt x="2486" y="848"/>
                    <a:pt x="676" y="1536"/>
                    <a:pt x="-189" y="2008"/>
                  </a:cubicBezTo>
                  <a:cubicBezTo>
                    <a:pt x="-642" y="2158"/>
                    <a:pt x="-1133" y="2225"/>
                    <a:pt x="-1606" y="2205"/>
                  </a:cubicBezTo>
                  <a:close/>
                </a:path>
              </a:pathLst>
            </a:custGeom>
            <a:solidFill>
              <a:srgbClr val="000000"/>
            </a:solidFill>
            <a:ln w="1956" cap="flat">
              <a:noFill/>
              <a:prstDash val="solid"/>
              <a:miter/>
            </a:ln>
          </p:spPr>
          <p:txBody>
            <a:bodyPr rtlCol="0" anchor="ctr"/>
            <a:lstStyle/>
            <a:p>
              <a:endParaRPr lang="es-CO"/>
            </a:p>
          </p:txBody>
        </p:sp>
        <p:sp>
          <p:nvSpPr>
            <p:cNvPr id="883" name="Freeform: Shape 882">
              <a:extLst>
                <a:ext uri="{FF2B5EF4-FFF2-40B4-BE49-F238E27FC236}">
                  <a16:creationId xmlns:a16="http://schemas.microsoft.com/office/drawing/2014/main" id="{21CC13D8-0C8A-27E0-9615-2D8AB1CEF244}"/>
                </a:ext>
              </a:extLst>
            </p:cNvPr>
            <p:cNvSpPr/>
            <p:nvPr/>
          </p:nvSpPr>
          <p:spPr>
            <a:xfrm>
              <a:off x="13481210" y="692215"/>
              <a:ext cx="609" cy="590"/>
            </a:xfrm>
            <a:custGeom>
              <a:avLst/>
              <a:gdLst>
                <a:gd name="connsiteX0" fmla="*/ 610 w 609"/>
                <a:gd name="connsiteY0" fmla="*/ 0 h 590"/>
                <a:gd name="connsiteX1" fmla="*/ 275 w 609"/>
                <a:gd name="connsiteY1" fmla="*/ 590 h 590"/>
                <a:gd name="connsiteX2" fmla="*/ 0 w 609"/>
                <a:gd name="connsiteY2" fmla="*/ 334 h 590"/>
                <a:gd name="connsiteX3" fmla="*/ 610 w 609"/>
                <a:gd name="connsiteY3" fmla="*/ 0 h 590"/>
              </a:gdLst>
              <a:ahLst/>
              <a:cxnLst>
                <a:cxn ang="0">
                  <a:pos x="connsiteX0" y="connsiteY0"/>
                </a:cxn>
                <a:cxn ang="0">
                  <a:pos x="connsiteX1" y="connsiteY1"/>
                </a:cxn>
                <a:cxn ang="0">
                  <a:pos x="connsiteX2" y="connsiteY2"/>
                </a:cxn>
                <a:cxn ang="0">
                  <a:pos x="connsiteX3" y="connsiteY3"/>
                </a:cxn>
              </a:cxnLst>
              <a:rect l="l" t="t" r="r" b="b"/>
              <a:pathLst>
                <a:path w="609" h="590">
                  <a:moveTo>
                    <a:pt x="610" y="0"/>
                  </a:moveTo>
                  <a:lnTo>
                    <a:pt x="275" y="590"/>
                  </a:lnTo>
                  <a:lnTo>
                    <a:pt x="0" y="334"/>
                  </a:lnTo>
                  <a:lnTo>
                    <a:pt x="610" y="0"/>
                  </a:lnTo>
                  <a:close/>
                </a:path>
              </a:pathLst>
            </a:custGeom>
            <a:solidFill>
              <a:srgbClr val="000000"/>
            </a:solidFill>
            <a:ln w="1956" cap="flat">
              <a:noFill/>
              <a:prstDash val="solid"/>
              <a:miter/>
            </a:ln>
          </p:spPr>
          <p:txBody>
            <a:bodyPr rtlCol="0" anchor="ctr"/>
            <a:lstStyle/>
            <a:p>
              <a:endParaRPr lang="es-CO"/>
            </a:p>
          </p:txBody>
        </p:sp>
        <p:sp>
          <p:nvSpPr>
            <p:cNvPr id="884" name="Freeform: Shape 883">
              <a:extLst>
                <a:ext uri="{FF2B5EF4-FFF2-40B4-BE49-F238E27FC236}">
                  <a16:creationId xmlns:a16="http://schemas.microsoft.com/office/drawing/2014/main" id="{FDD08797-E3FA-9742-52CF-61D855BF5ADE}"/>
                </a:ext>
              </a:extLst>
            </p:cNvPr>
            <p:cNvSpPr/>
            <p:nvPr/>
          </p:nvSpPr>
          <p:spPr>
            <a:xfrm>
              <a:off x="13477433" y="694517"/>
              <a:ext cx="609" cy="609"/>
            </a:xfrm>
            <a:custGeom>
              <a:avLst/>
              <a:gdLst>
                <a:gd name="connsiteX0" fmla="*/ 0 w 609"/>
                <a:gd name="connsiteY0" fmla="*/ 610 h 609"/>
                <a:gd name="connsiteX1" fmla="*/ 334 w 609"/>
                <a:gd name="connsiteY1" fmla="*/ 0 h 609"/>
                <a:gd name="connsiteX2" fmla="*/ 610 w 609"/>
                <a:gd name="connsiteY2" fmla="*/ 275 h 609"/>
                <a:gd name="connsiteX3" fmla="*/ 0 w 609"/>
                <a:gd name="connsiteY3" fmla="*/ 610 h 609"/>
              </a:gdLst>
              <a:ahLst/>
              <a:cxnLst>
                <a:cxn ang="0">
                  <a:pos x="connsiteX0" y="connsiteY0"/>
                </a:cxn>
                <a:cxn ang="0">
                  <a:pos x="connsiteX1" y="connsiteY1"/>
                </a:cxn>
                <a:cxn ang="0">
                  <a:pos x="connsiteX2" y="connsiteY2"/>
                </a:cxn>
                <a:cxn ang="0">
                  <a:pos x="connsiteX3" y="connsiteY3"/>
                </a:cxn>
              </a:cxnLst>
              <a:rect l="l" t="t" r="r" b="b"/>
              <a:pathLst>
                <a:path w="609" h="609">
                  <a:moveTo>
                    <a:pt x="0" y="610"/>
                  </a:moveTo>
                  <a:lnTo>
                    <a:pt x="334" y="0"/>
                  </a:lnTo>
                  <a:lnTo>
                    <a:pt x="610" y="275"/>
                  </a:lnTo>
                  <a:lnTo>
                    <a:pt x="0" y="610"/>
                  </a:lnTo>
                  <a:close/>
                </a:path>
              </a:pathLst>
            </a:custGeom>
            <a:solidFill>
              <a:srgbClr val="000000"/>
            </a:solidFill>
            <a:ln w="1956" cap="flat">
              <a:noFill/>
              <a:prstDash val="solid"/>
              <a:miter/>
            </a:ln>
          </p:spPr>
          <p:txBody>
            <a:bodyPr rtlCol="0" anchor="ctr"/>
            <a:lstStyle/>
            <a:p>
              <a:endParaRPr lang="es-CO"/>
            </a:p>
          </p:txBody>
        </p:sp>
        <p:sp>
          <p:nvSpPr>
            <p:cNvPr id="885" name="Freeform: Shape 884">
              <a:extLst>
                <a:ext uri="{FF2B5EF4-FFF2-40B4-BE49-F238E27FC236}">
                  <a16:creationId xmlns:a16="http://schemas.microsoft.com/office/drawing/2014/main" id="{17949F4E-9A34-F5C9-985E-EFE17672201D}"/>
                </a:ext>
              </a:extLst>
            </p:cNvPr>
            <p:cNvSpPr/>
            <p:nvPr/>
          </p:nvSpPr>
          <p:spPr>
            <a:xfrm>
              <a:off x="13541486" y="635302"/>
              <a:ext cx="1455" cy="1495"/>
            </a:xfrm>
            <a:custGeom>
              <a:avLst/>
              <a:gdLst>
                <a:gd name="connsiteX0" fmla="*/ -1606 w 1455"/>
                <a:gd name="connsiteY0" fmla="*/ 1180 h 1495"/>
                <a:gd name="connsiteX1" fmla="*/ -150 w 1455"/>
                <a:gd name="connsiteY1" fmla="*/ -315 h 1495"/>
                <a:gd name="connsiteX2" fmla="*/ -1606 w 1455"/>
                <a:gd name="connsiteY2" fmla="*/ 1180 h 1495"/>
              </a:gdLst>
              <a:ahLst/>
              <a:cxnLst>
                <a:cxn ang="0">
                  <a:pos x="connsiteX0" y="connsiteY0"/>
                </a:cxn>
                <a:cxn ang="0">
                  <a:pos x="connsiteX1" y="connsiteY1"/>
                </a:cxn>
                <a:cxn ang="0">
                  <a:pos x="connsiteX2" y="connsiteY2"/>
                </a:cxn>
              </a:cxnLst>
              <a:rect l="l" t="t" r="r" b="b"/>
              <a:pathLst>
                <a:path w="1455" h="1495">
                  <a:moveTo>
                    <a:pt x="-1606" y="1180"/>
                  </a:moveTo>
                  <a:lnTo>
                    <a:pt x="-150" y="-315"/>
                  </a:lnTo>
                  <a:cubicBezTo>
                    <a:pt x="-307" y="421"/>
                    <a:pt x="-877" y="1001"/>
                    <a:pt x="-1606" y="1180"/>
                  </a:cubicBezTo>
                  <a:close/>
                </a:path>
              </a:pathLst>
            </a:custGeom>
            <a:solidFill>
              <a:srgbClr val="141A1D"/>
            </a:solidFill>
            <a:ln w="1956" cap="flat">
              <a:noFill/>
              <a:prstDash val="solid"/>
              <a:miter/>
            </a:ln>
          </p:spPr>
          <p:txBody>
            <a:bodyPr rtlCol="0" anchor="ctr"/>
            <a:lstStyle/>
            <a:p>
              <a:endParaRPr lang="es-CO"/>
            </a:p>
          </p:txBody>
        </p:sp>
        <p:sp>
          <p:nvSpPr>
            <p:cNvPr id="886" name="Freeform: Shape 885">
              <a:extLst>
                <a:ext uri="{FF2B5EF4-FFF2-40B4-BE49-F238E27FC236}">
                  <a16:creationId xmlns:a16="http://schemas.microsoft.com/office/drawing/2014/main" id="{9C633DA2-F01F-6C1A-0B06-C9D3E491A104}"/>
                </a:ext>
              </a:extLst>
            </p:cNvPr>
            <p:cNvSpPr/>
            <p:nvPr/>
          </p:nvSpPr>
          <p:spPr>
            <a:xfrm>
              <a:off x="13540050" y="636778"/>
              <a:ext cx="1455" cy="1475"/>
            </a:xfrm>
            <a:custGeom>
              <a:avLst/>
              <a:gdLst>
                <a:gd name="connsiteX0" fmla="*/ -1606 w 1455"/>
                <a:gd name="connsiteY0" fmla="*/ 1161 h 1475"/>
                <a:gd name="connsiteX1" fmla="*/ -150 w 1455"/>
                <a:gd name="connsiteY1" fmla="*/ -315 h 1475"/>
              </a:gdLst>
              <a:ahLst/>
              <a:cxnLst>
                <a:cxn ang="0">
                  <a:pos x="connsiteX0" y="connsiteY0"/>
                </a:cxn>
                <a:cxn ang="0">
                  <a:pos x="connsiteX1" y="connsiteY1"/>
                </a:cxn>
              </a:cxnLst>
              <a:rect l="l" t="t" r="r" b="b"/>
              <a:pathLst>
                <a:path w="1455" h="1475">
                  <a:moveTo>
                    <a:pt x="-1606" y="1161"/>
                  </a:moveTo>
                  <a:lnTo>
                    <a:pt x="-150" y="-315"/>
                  </a:lnTo>
                  <a:close/>
                </a:path>
              </a:pathLst>
            </a:custGeom>
            <a:solidFill>
              <a:srgbClr val="141A1D"/>
            </a:solidFill>
            <a:ln w="1956" cap="flat">
              <a:noFill/>
              <a:prstDash val="solid"/>
              <a:miter/>
            </a:ln>
          </p:spPr>
          <p:txBody>
            <a:bodyPr rtlCol="0" anchor="ctr"/>
            <a:lstStyle/>
            <a:p>
              <a:endParaRPr lang="es-CO"/>
            </a:p>
          </p:txBody>
        </p:sp>
        <p:sp>
          <p:nvSpPr>
            <p:cNvPr id="887" name="Freeform: Shape 886">
              <a:extLst>
                <a:ext uri="{FF2B5EF4-FFF2-40B4-BE49-F238E27FC236}">
                  <a16:creationId xmlns:a16="http://schemas.microsoft.com/office/drawing/2014/main" id="{21C84B12-F01C-92B1-EA49-507A444AD3E1}"/>
                </a:ext>
              </a:extLst>
            </p:cNvPr>
            <p:cNvSpPr/>
            <p:nvPr/>
          </p:nvSpPr>
          <p:spPr>
            <a:xfrm>
              <a:off x="13538595" y="638253"/>
              <a:ext cx="1455" cy="1475"/>
            </a:xfrm>
            <a:custGeom>
              <a:avLst/>
              <a:gdLst>
                <a:gd name="connsiteX0" fmla="*/ -1606 w 1455"/>
                <a:gd name="connsiteY0" fmla="*/ 1161 h 1475"/>
                <a:gd name="connsiteX1" fmla="*/ -150 w 1455"/>
                <a:gd name="connsiteY1" fmla="*/ -315 h 1475"/>
              </a:gdLst>
              <a:ahLst/>
              <a:cxnLst>
                <a:cxn ang="0">
                  <a:pos x="connsiteX0" y="connsiteY0"/>
                </a:cxn>
                <a:cxn ang="0">
                  <a:pos x="connsiteX1" y="connsiteY1"/>
                </a:cxn>
              </a:cxnLst>
              <a:rect l="l" t="t" r="r" b="b"/>
              <a:pathLst>
                <a:path w="1455" h="1475">
                  <a:moveTo>
                    <a:pt x="-1606" y="1161"/>
                  </a:moveTo>
                  <a:lnTo>
                    <a:pt x="-150" y="-315"/>
                  </a:lnTo>
                  <a:close/>
                </a:path>
              </a:pathLst>
            </a:custGeom>
            <a:solidFill>
              <a:srgbClr val="141A1D"/>
            </a:solidFill>
            <a:ln w="1956" cap="flat">
              <a:noFill/>
              <a:prstDash val="solid"/>
              <a:miter/>
            </a:ln>
          </p:spPr>
          <p:txBody>
            <a:bodyPr rtlCol="0" anchor="ctr"/>
            <a:lstStyle/>
            <a:p>
              <a:endParaRPr lang="es-CO"/>
            </a:p>
          </p:txBody>
        </p:sp>
        <p:sp>
          <p:nvSpPr>
            <p:cNvPr id="888" name="Freeform: Shape 887">
              <a:extLst>
                <a:ext uri="{FF2B5EF4-FFF2-40B4-BE49-F238E27FC236}">
                  <a16:creationId xmlns:a16="http://schemas.microsoft.com/office/drawing/2014/main" id="{10762F99-CBA9-8B20-A71F-B0C1B98E9F2F}"/>
                </a:ext>
              </a:extLst>
            </p:cNvPr>
            <p:cNvSpPr/>
            <p:nvPr/>
          </p:nvSpPr>
          <p:spPr>
            <a:xfrm>
              <a:off x="13537139" y="639709"/>
              <a:ext cx="1455" cy="1475"/>
            </a:xfrm>
            <a:custGeom>
              <a:avLst/>
              <a:gdLst>
                <a:gd name="connsiteX0" fmla="*/ -1606 w 1455"/>
                <a:gd name="connsiteY0" fmla="*/ 1161 h 1475"/>
                <a:gd name="connsiteX1" fmla="*/ -150 w 1455"/>
                <a:gd name="connsiteY1" fmla="*/ -315 h 1475"/>
              </a:gdLst>
              <a:ahLst/>
              <a:cxnLst>
                <a:cxn ang="0">
                  <a:pos x="connsiteX0" y="connsiteY0"/>
                </a:cxn>
                <a:cxn ang="0">
                  <a:pos x="connsiteX1" y="connsiteY1"/>
                </a:cxn>
              </a:cxnLst>
              <a:rect l="l" t="t" r="r" b="b"/>
              <a:pathLst>
                <a:path w="1455" h="1475">
                  <a:moveTo>
                    <a:pt x="-1606" y="1161"/>
                  </a:moveTo>
                  <a:cubicBezTo>
                    <a:pt x="-1448" y="433"/>
                    <a:pt x="-877" y="-140"/>
                    <a:pt x="-150" y="-315"/>
                  </a:cubicBezTo>
                  <a:close/>
                </a:path>
              </a:pathLst>
            </a:custGeom>
            <a:solidFill>
              <a:srgbClr val="141A1D"/>
            </a:solidFill>
            <a:ln w="1956" cap="flat">
              <a:noFill/>
              <a:prstDash val="solid"/>
              <a:miter/>
            </a:ln>
          </p:spPr>
          <p:txBody>
            <a:bodyPr rtlCol="0" anchor="ctr"/>
            <a:lstStyle/>
            <a:p>
              <a:endParaRPr lang="es-CO"/>
            </a:p>
          </p:txBody>
        </p:sp>
        <p:sp>
          <p:nvSpPr>
            <p:cNvPr id="889" name="Freeform: Shape 888">
              <a:extLst>
                <a:ext uri="{FF2B5EF4-FFF2-40B4-BE49-F238E27FC236}">
                  <a16:creationId xmlns:a16="http://schemas.microsoft.com/office/drawing/2014/main" id="{967CEDBD-A6B3-F37E-5F3B-20BC7DF0E83A}"/>
                </a:ext>
              </a:extLst>
            </p:cNvPr>
            <p:cNvSpPr/>
            <p:nvPr/>
          </p:nvSpPr>
          <p:spPr>
            <a:xfrm>
              <a:off x="12989130" y="1587001"/>
              <a:ext cx="1660" cy="13219"/>
            </a:xfrm>
            <a:custGeom>
              <a:avLst/>
              <a:gdLst>
                <a:gd name="connsiteX0" fmla="*/ -1438 w 1660"/>
                <a:gd name="connsiteY0" fmla="*/ -315 h 13219"/>
                <a:gd name="connsiteX1" fmla="*/ -120 w 1660"/>
                <a:gd name="connsiteY1" fmla="*/ 12905 h 13219"/>
                <a:gd name="connsiteX2" fmla="*/ -1438 w 1660"/>
                <a:gd name="connsiteY2" fmla="*/ -315 h 13219"/>
              </a:gdLst>
              <a:ahLst/>
              <a:cxnLst>
                <a:cxn ang="0">
                  <a:pos x="connsiteX0" y="connsiteY0"/>
                </a:cxn>
                <a:cxn ang="0">
                  <a:pos x="connsiteX1" y="connsiteY1"/>
                </a:cxn>
                <a:cxn ang="0">
                  <a:pos x="connsiteX2" y="connsiteY2"/>
                </a:cxn>
              </a:cxnLst>
              <a:rect l="l" t="t" r="r" b="b"/>
              <a:pathLst>
                <a:path w="1660" h="13219">
                  <a:moveTo>
                    <a:pt x="-1438" y="-315"/>
                  </a:moveTo>
                  <a:cubicBezTo>
                    <a:pt x="1021" y="3895"/>
                    <a:pt x="-356" y="8479"/>
                    <a:pt x="-120" y="12905"/>
                  </a:cubicBezTo>
                  <a:cubicBezTo>
                    <a:pt x="-2579" y="8696"/>
                    <a:pt x="-1182" y="4112"/>
                    <a:pt x="-1438" y="-315"/>
                  </a:cubicBezTo>
                  <a:close/>
                </a:path>
              </a:pathLst>
            </a:custGeom>
            <a:solidFill>
              <a:srgbClr val="2C2C2C"/>
            </a:solidFill>
            <a:ln w="1956" cap="flat">
              <a:noFill/>
              <a:prstDash val="solid"/>
              <a:miter/>
            </a:ln>
          </p:spPr>
          <p:txBody>
            <a:bodyPr rtlCol="0" anchor="ctr"/>
            <a:lstStyle/>
            <a:p>
              <a:endParaRPr lang="es-CO"/>
            </a:p>
          </p:txBody>
        </p:sp>
        <p:sp>
          <p:nvSpPr>
            <p:cNvPr id="890" name="Freeform: Shape 889">
              <a:extLst>
                <a:ext uri="{FF2B5EF4-FFF2-40B4-BE49-F238E27FC236}">
                  <a16:creationId xmlns:a16="http://schemas.microsoft.com/office/drawing/2014/main" id="{554BA45F-637A-937B-577D-9828079BA4C1}"/>
                </a:ext>
              </a:extLst>
            </p:cNvPr>
            <p:cNvSpPr/>
            <p:nvPr/>
          </p:nvSpPr>
          <p:spPr>
            <a:xfrm>
              <a:off x="12986220" y="1558834"/>
              <a:ext cx="1562" cy="12172"/>
            </a:xfrm>
            <a:custGeom>
              <a:avLst/>
              <a:gdLst>
                <a:gd name="connsiteX0" fmla="*/ -279 w 1562"/>
                <a:gd name="connsiteY0" fmla="*/ 232 h 12172"/>
                <a:gd name="connsiteX1" fmla="*/ -43 w 1562"/>
                <a:gd name="connsiteY1" fmla="*/ 11858 h 12172"/>
                <a:gd name="connsiteX2" fmla="*/ -1440 w 1562"/>
                <a:gd name="connsiteY2" fmla="*/ 173 h 12172"/>
                <a:gd name="connsiteX3" fmla="*/ -279 w 1562"/>
                <a:gd name="connsiteY3" fmla="*/ 232 h 12172"/>
              </a:gdLst>
              <a:ahLst/>
              <a:cxnLst>
                <a:cxn ang="0">
                  <a:pos x="connsiteX0" y="connsiteY0"/>
                </a:cxn>
                <a:cxn ang="0">
                  <a:pos x="connsiteX1" y="connsiteY1"/>
                </a:cxn>
                <a:cxn ang="0">
                  <a:pos x="connsiteX2" y="connsiteY2"/>
                </a:cxn>
                <a:cxn ang="0">
                  <a:pos x="connsiteX3" y="connsiteY3"/>
                </a:cxn>
              </a:cxnLst>
              <a:rect l="l" t="t" r="r" b="b"/>
              <a:pathLst>
                <a:path w="1562" h="12172">
                  <a:moveTo>
                    <a:pt x="-279" y="232"/>
                  </a:moveTo>
                  <a:lnTo>
                    <a:pt x="-43" y="11858"/>
                  </a:lnTo>
                  <a:cubicBezTo>
                    <a:pt x="-2817" y="8238"/>
                    <a:pt x="-948" y="3989"/>
                    <a:pt x="-1440" y="173"/>
                  </a:cubicBezTo>
                  <a:cubicBezTo>
                    <a:pt x="-1027" y="-496"/>
                    <a:pt x="-633" y="-477"/>
                    <a:pt x="-279" y="232"/>
                  </a:cubicBezTo>
                  <a:close/>
                </a:path>
              </a:pathLst>
            </a:custGeom>
            <a:solidFill>
              <a:srgbClr val="252525"/>
            </a:solidFill>
            <a:ln w="1956" cap="flat">
              <a:noFill/>
              <a:prstDash val="solid"/>
              <a:miter/>
            </a:ln>
          </p:spPr>
          <p:txBody>
            <a:bodyPr rtlCol="0" anchor="ctr"/>
            <a:lstStyle/>
            <a:p>
              <a:endParaRPr lang="es-CO"/>
            </a:p>
          </p:txBody>
        </p:sp>
        <p:sp>
          <p:nvSpPr>
            <p:cNvPr id="891" name="Freeform: Shape 890">
              <a:extLst>
                <a:ext uri="{FF2B5EF4-FFF2-40B4-BE49-F238E27FC236}">
                  <a16:creationId xmlns:a16="http://schemas.microsoft.com/office/drawing/2014/main" id="{8F5D58F9-A9D9-EB84-2450-76827B8CC6C9}"/>
                </a:ext>
              </a:extLst>
            </p:cNvPr>
            <p:cNvSpPr/>
            <p:nvPr/>
          </p:nvSpPr>
          <p:spPr>
            <a:xfrm>
              <a:off x="12987720" y="1574867"/>
              <a:ext cx="1498" cy="10717"/>
            </a:xfrm>
            <a:custGeom>
              <a:avLst/>
              <a:gdLst>
                <a:gd name="connsiteX0" fmla="*/ -343 w 1498"/>
                <a:gd name="connsiteY0" fmla="*/ 232 h 10717"/>
                <a:gd name="connsiteX1" fmla="*/ -107 w 1498"/>
                <a:gd name="connsiteY1" fmla="*/ 10403 h 10717"/>
                <a:gd name="connsiteX2" fmla="*/ -1523 w 1498"/>
                <a:gd name="connsiteY2" fmla="*/ 173 h 10717"/>
                <a:gd name="connsiteX3" fmla="*/ -343 w 1498"/>
                <a:gd name="connsiteY3" fmla="*/ 232 h 10717"/>
              </a:gdLst>
              <a:ahLst/>
              <a:cxnLst>
                <a:cxn ang="0">
                  <a:pos x="connsiteX0" y="connsiteY0"/>
                </a:cxn>
                <a:cxn ang="0">
                  <a:pos x="connsiteX1" y="connsiteY1"/>
                </a:cxn>
                <a:cxn ang="0">
                  <a:pos x="connsiteX2" y="connsiteY2"/>
                </a:cxn>
                <a:cxn ang="0">
                  <a:pos x="connsiteX3" y="connsiteY3"/>
                </a:cxn>
              </a:cxnLst>
              <a:rect l="l" t="t" r="r" b="b"/>
              <a:pathLst>
                <a:path w="1498" h="10717">
                  <a:moveTo>
                    <a:pt x="-343" y="232"/>
                  </a:moveTo>
                  <a:lnTo>
                    <a:pt x="-107" y="10403"/>
                  </a:lnTo>
                  <a:cubicBezTo>
                    <a:pt x="-2664" y="7275"/>
                    <a:pt x="-1071" y="3596"/>
                    <a:pt x="-1523" y="173"/>
                  </a:cubicBezTo>
                  <a:cubicBezTo>
                    <a:pt x="-1051" y="-515"/>
                    <a:pt x="-697" y="-456"/>
                    <a:pt x="-343" y="232"/>
                  </a:cubicBezTo>
                  <a:close/>
                </a:path>
              </a:pathLst>
            </a:custGeom>
            <a:solidFill>
              <a:srgbClr val="252525"/>
            </a:solidFill>
            <a:ln w="1956" cap="flat">
              <a:noFill/>
              <a:prstDash val="solid"/>
              <a:miter/>
            </a:ln>
          </p:spPr>
          <p:txBody>
            <a:bodyPr rtlCol="0" anchor="ctr"/>
            <a:lstStyle/>
            <a:p>
              <a:endParaRPr lang="es-CO"/>
            </a:p>
          </p:txBody>
        </p:sp>
        <p:sp>
          <p:nvSpPr>
            <p:cNvPr id="892" name="Freeform: Shape 891">
              <a:extLst>
                <a:ext uri="{FF2B5EF4-FFF2-40B4-BE49-F238E27FC236}">
                  <a16:creationId xmlns:a16="http://schemas.microsoft.com/office/drawing/2014/main" id="{E807CD8D-6468-9118-EB4D-DC3A6A22819C}"/>
                </a:ext>
              </a:extLst>
            </p:cNvPr>
            <p:cNvSpPr/>
            <p:nvPr/>
          </p:nvSpPr>
          <p:spPr>
            <a:xfrm>
              <a:off x="12986386" y="1553479"/>
              <a:ext cx="1314" cy="5901"/>
            </a:xfrm>
            <a:custGeom>
              <a:avLst/>
              <a:gdLst>
                <a:gd name="connsiteX0" fmla="*/ -445 w 1314"/>
                <a:gd name="connsiteY0" fmla="*/ 5587 h 5901"/>
                <a:gd name="connsiteX1" fmla="*/ -1606 w 1314"/>
                <a:gd name="connsiteY1" fmla="*/ 5587 h 5901"/>
                <a:gd name="connsiteX2" fmla="*/ -1606 w 1314"/>
                <a:gd name="connsiteY2" fmla="*/ -315 h 5901"/>
                <a:gd name="connsiteX3" fmla="*/ -445 w 1314"/>
                <a:gd name="connsiteY3" fmla="*/ 5587 h 5901"/>
              </a:gdLst>
              <a:ahLst/>
              <a:cxnLst>
                <a:cxn ang="0">
                  <a:pos x="connsiteX0" y="connsiteY0"/>
                </a:cxn>
                <a:cxn ang="0">
                  <a:pos x="connsiteX1" y="connsiteY1"/>
                </a:cxn>
                <a:cxn ang="0">
                  <a:pos x="connsiteX2" y="connsiteY2"/>
                </a:cxn>
                <a:cxn ang="0">
                  <a:pos x="connsiteX3" y="connsiteY3"/>
                </a:cxn>
              </a:cxnLst>
              <a:rect l="l" t="t" r="r" b="b"/>
              <a:pathLst>
                <a:path w="1314" h="5901">
                  <a:moveTo>
                    <a:pt x="-445" y="5587"/>
                  </a:moveTo>
                  <a:cubicBezTo>
                    <a:pt x="-838" y="5567"/>
                    <a:pt x="-1212" y="5567"/>
                    <a:pt x="-1606" y="5587"/>
                  </a:cubicBezTo>
                  <a:cubicBezTo>
                    <a:pt x="-1606" y="3620"/>
                    <a:pt x="-1606" y="1653"/>
                    <a:pt x="-1606" y="-315"/>
                  </a:cubicBezTo>
                  <a:cubicBezTo>
                    <a:pt x="283" y="1357"/>
                    <a:pt x="-406" y="3502"/>
                    <a:pt x="-445" y="5587"/>
                  </a:cubicBezTo>
                  <a:close/>
                </a:path>
              </a:pathLst>
            </a:custGeom>
            <a:solidFill>
              <a:srgbClr val="2C2C2C"/>
            </a:solidFill>
            <a:ln w="1956" cap="flat">
              <a:noFill/>
              <a:prstDash val="solid"/>
              <a:miter/>
            </a:ln>
          </p:spPr>
          <p:txBody>
            <a:bodyPr rtlCol="0" anchor="ctr"/>
            <a:lstStyle/>
            <a:p>
              <a:endParaRPr lang="es-CO"/>
            </a:p>
          </p:txBody>
        </p:sp>
        <p:sp>
          <p:nvSpPr>
            <p:cNvPr id="893" name="Freeform: Shape 892">
              <a:extLst>
                <a:ext uri="{FF2B5EF4-FFF2-40B4-BE49-F238E27FC236}">
                  <a16:creationId xmlns:a16="http://schemas.microsoft.com/office/drawing/2014/main" id="{89289942-CB9B-8F69-EE9A-B81BC8DD4C94}"/>
                </a:ext>
              </a:extLst>
            </p:cNvPr>
            <p:cNvSpPr/>
            <p:nvPr/>
          </p:nvSpPr>
          <p:spPr>
            <a:xfrm>
              <a:off x="12990675" y="1539028"/>
              <a:ext cx="4524" cy="1310"/>
            </a:xfrm>
            <a:custGeom>
              <a:avLst/>
              <a:gdLst>
                <a:gd name="connsiteX0" fmla="*/ 2919 w 4524"/>
                <a:gd name="connsiteY0" fmla="*/ 838 h 1310"/>
                <a:gd name="connsiteX1" fmla="*/ -1606 w 4524"/>
                <a:gd name="connsiteY1" fmla="*/ 996 h 1310"/>
                <a:gd name="connsiteX2" fmla="*/ 2093 w 4524"/>
                <a:gd name="connsiteY2" fmla="*/ 71 h 1310"/>
                <a:gd name="connsiteX3" fmla="*/ 2919 w 4524"/>
                <a:gd name="connsiteY3" fmla="*/ 838 h 1310"/>
              </a:gdLst>
              <a:ahLst/>
              <a:cxnLst>
                <a:cxn ang="0">
                  <a:pos x="connsiteX0" y="connsiteY0"/>
                </a:cxn>
                <a:cxn ang="0">
                  <a:pos x="connsiteX1" y="connsiteY1"/>
                </a:cxn>
                <a:cxn ang="0">
                  <a:pos x="connsiteX2" y="connsiteY2"/>
                </a:cxn>
                <a:cxn ang="0">
                  <a:pos x="connsiteX3" y="connsiteY3"/>
                </a:cxn>
              </a:cxnLst>
              <a:rect l="l" t="t" r="r" b="b"/>
              <a:pathLst>
                <a:path w="4524" h="1310">
                  <a:moveTo>
                    <a:pt x="2919" y="838"/>
                  </a:moveTo>
                  <a:lnTo>
                    <a:pt x="-1606" y="996"/>
                  </a:lnTo>
                  <a:cubicBezTo>
                    <a:pt x="-838" y="-283"/>
                    <a:pt x="814" y="-696"/>
                    <a:pt x="2093" y="71"/>
                  </a:cubicBezTo>
                  <a:cubicBezTo>
                    <a:pt x="2427" y="268"/>
                    <a:pt x="2703" y="523"/>
                    <a:pt x="2919" y="838"/>
                  </a:cubicBezTo>
                  <a:close/>
                </a:path>
              </a:pathLst>
            </a:custGeom>
            <a:solidFill>
              <a:srgbClr val="252525"/>
            </a:solidFill>
            <a:ln w="1956" cap="flat">
              <a:noFill/>
              <a:prstDash val="solid"/>
              <a:miter/>
            </a:ln>
          </p:spPr>
          <p:txBody>
            <a:bodyPr rtlCol="0" anchor="ctr"/>
            <a:lstStyle/>
            <a:p>
              <a:endParaRPr lang="es-CO"/>
            </a:p>
          </p:txBody>
        </p:sp>
        <p:sp>
          <p:nvSpPr>
            <p:cNvPr id="894" name="Freeform: Shape 893">
              <a:extLst>
                <a:ext uri="{FF2B5EF4-FFF2-40B4-BE49-F238E27FC236}">
                  <a16:creationId xmlns:a16="http://schemas.microsoft.com/office/drawing/2014/main" id="{15DCC89C-9FFE-C078-00B2-2AE6D65D02C2}"/>
                </a:ext>
              </a:extLst>
            </p:cNvPr>
            <p:cNvSpPr/>
            <p:nvPr/>
          </p:nvSpPr>
          <p:spPr>
            <a:xfrm>
              <a:off x="12987803" y="1571066"/>
              <a:ext cx="1302" cy="4347"/>
            </a:xfrm>
            <a:custGeom>
              <a:avLst/>
              <a:gdLst>
                <a:gd name="connsiteX0" fmla="*/ -425 w 1302"/>
                <a:gd name="connsiteY0" fmla="*/ 4033 h 4347"/>
                <a:gd name="connsiteX1" fmla="*/ -1606 w 1302"/>
                <a:gd name="connsiteY1" fmla="*/ 4033 h 4347"/>
                <a:gd name="connsiteX2" fmla="*/ -1606 w 1302"/>
                <a:gd name="connsiteY2" fmla="*/ -315 h 4347"/>
                <a:gd name="connsiteX3" fmla="*/ -425 w 1302"/>
                <a:gd name="connsiteY3" fmla="*/ 4033 h 4347"/>
              </a:gdLst>
              <a:ahLst/>
              <a:cxnLst>
                <a:cxn ang="0">
                  <a:pos x="connsiteX0" y="connsiteY0"/>
                </a:cxn>
                <a:cxn ang="0">
                  <a:pos x="connsiteX1" y="connsiteY1"/>
                </a:cxn>
                <a:cxn ang="0">
                  <a:pos x="connsiteX2" y="connsiteY2"/>
                </a:cxn>
                <a:cxn ang="0">
                  <a:pos x="connsiteX3" y="connsiteY3"/>
                </a:cxn>
              </a:cxnLst>
              <a:rect l="l" t="t" r="r" b="b"/>
              <a:pathLst>
                <a:path w="1302" h="4347">
                  <a:moveTo>
                    <a:pt x="-425" y="4033"/>
                  </a:moveTo>
                  <a:lnTo>
                    <a:pt x="-1606" y="4033"/>
                  </a:lnTo>
                  <a:lnTo>
                    <a:pt x="-1606" y="-315"/>
                  </a:lnTo>
                  <a:cubicBezTo>
                    <a:pt x="8" y="767"/>
                    <a:pt x="-268" y="2420"/>
                    <a:pt x="-425" y="4033"/>
                  </a:cubicBezTo>
                  <a:close/>
                </a:path>
              </a:pathLst>
            </a:custGeom>
            <a:solidFill>
              <a:srgbClr val="2C2C2C"/>
            </a:solidFill>
            <a:ln w="1956" cap="flat">
              <a:noFill/>
              <a:prstDash val="solid"/>
              <a:miter/>
            </a:ln>
          </p:spPr>
          <p:txBody>
            <a:bodyPr rtlCol="0" anchor="ctr"/>
            <a:lstStyle/>
            <a:p>
              <a:endParaRPr lang="es-CO"/>
            </a:p>
          </p:txBody>
        </p:sp>
        <p:sp>
          <p:nvSpPr>
            <p:cNvPr id="895" name="Freeform: Shape 894">
              <a:extLst>
                <a:ext uri="{FF2B5EF4-FFF2-40B4-BE49-F238E27FC236}">
                  <a16:creationId xmlns:a16="http://schemas.microsoft.com/office/drawing/2014/main" id="{5B4B7F52-E2AA-59E0-8831-4336651C9F4B}"/>
                </a:ext>
              </a:extLst>
            </p:cNvPr>
            <p:cNvSpPr/>
            <p:nvPr/>
          </p:nvSpPr>
          <p:spPr>
            <a:xfrm>
              <a:off x="13185984" y="1815867"/>
              <a:ext cx="4367" cy="1401"/>
            </a:xfrm>
            <a:custGeom>
              <a:avLst/>
              <a:gdLst>
                <a:gd name="connsiteX0" fmla="*/ -1606 w 4367"/>
                <a:gd name="connsiteY0" fmla="*/ 1087 h 1401"/>
                <a:gd name="connsiteX1" fmla="*/ 2762 w 4367"/>
                <a:gd name="connsiteY1" fmla="*/ 1087 h 1401"/>
              </a:gdLst>
              <a:ahLst/>
              <a:cxnLst>
                <a:cxn ang="0">
                  <a:pos x="connsiteX0" y="connsiteY0"/>
                </a:cxn>
                <a:cxn ang="0">
                  <a:pos x="connsiteX1" y="connsiteY1"/>
                </a:cxn>
              </a:cxnLst>
              <a:rect l="l" t="t" r="r" b="b"/>
              <a:pathLst>
                <a:path w="4367" h="1401">
                  <a:moveTo>
                    <a:pt x="-1606" y="1087"/>
                  </a:moveTo>
                  <a:cubicBezTo>
                    <a:pt x="-150" y="-782"/>
                    <a:pt x="1306" y="-782"/>
                    <a:pt x="2762" y="1087"/>
                  </a:cubicBezTo>
                  <a:close/>
                </a:path>
              </a:pathLst>
            </a:custGeom>
            <a:solidFill>
              <a:srgbClr val="020202"/>
            </a:solidFill>
            <a:ln w="1956" cap="flat">
              <a:noFill/>
              <a:prstDash val="solid"/>
              <a:miter/>
            </a:ln>
          </p:spPr>
          <p:txBody>
            <a:bodyPr rtlCol="0" anchor="ctr"/>
            <a:lstStyle/>
            <a:p>
              <a:endParaRPr lang="es-CO"/>
            </a:p>
          </p:txBody>
        </p:sp>
        <p:sp>
          <p:nvSpPr>
            <p:cNvPr id="896" name="Freeform: Shape 895">
              <a:extLst>
                <a:ext uri="{FF2B5EF4-FFF2-40B4-BE49-F238E27FC236}">
                  <a16:creationId xmlns:a16="http://schemas.microsoft.com/office/drawing/2014/main" id="{C8CA8119-49F2-D36B-6989-FF55BEBFF3B7}"/>
                </a:ext>
              </a:extLst>
            </p:cNvPr>
            <p:cNvSpPr/>
            <p:nvPr/>
          </p:nvSpPr>
          <p:spPr>
            <a:xfrm>
              <a:off x="12986347" y="1542904"/>
              <a:ext cx="1354" cy="3315"/>
            </a:xfrm>
            <a:custGeom>
              <a:avLst/>
              <a:gdLst>
                <a:gd name="connsiteX0" fmla="*/ -268 w 1354"/>
                <a:gd name="connsiteY0" fmla="*/ 50 h 3315"/>
                <a:gd name="connsiteX1" fmla="*/ -1606 w 1354"/>
                <a:gd name="connsiteY1" fmla="*/ 3001 h 3315"/>
                <a:gd name="connsiteX2" fmla="*/ -1606 w 1354"/>
                <a:gd name="connsiteY2" fmla="*/ 90 h 3315"/>
                <a:gd name="connsiteX3" fmla="*/ -563 w 1354"/>
                <a:gd name="connsiteY3" fmla="*/ -225 h 3315"/>
                <a:gd name="connsiteX4" fmla="*/ -268 w 1354"/>
                <a:gd name="connsiteY4" fmla="*/ 50 h 3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4" h="3315">
                  <a:moveTo>
                    <a:pt x="-268" y="50"/>
                  </a:moveTo>
                  <a:cubicBezTo>
                    <a:pt x="-150" y="1211"/>
                    <a:pt x="-661" y="2332"/>
                    <a:pt x="-1606" y="3001"/>
                  </a:cubicBezTo>
                  <a:cubicBezTo>
                    <a:pt x="-1606" y="2037"/>
                    <a:pt x="-1606" y="1034"/>
                    <a:pt x="-1606" y="90"/>
                  </a:cubicBezTo>
                  <a:cubicBezTo>
                    <a:pt x="-1409" y="-284"/>
                    <a:pt x="-937" y="-422"/>
                    <a:pt x="-563" y="-225"/>
                  </a:cubicBezTo>
                  <a:cubicBezTo>
                    <a:pt x="-445" y="-166"/>
                    <a:pt x="-346" y="-68"/>
                    <a:pt x="-268" y="50"/>
                  </a:cubicBezTo>
                  <a:close/>
                </a:path>
              </a:pathLst>
            </a:custGeom>
            <a:solidFill>
              <a:srgbClr val="2C2C2C"/>
            </a:solidFill>
            <a:ln w="1956" cap="flat">
              <a:noFill/>
              <a:prstDash val="solid"/>
              <a:miter/>
            </a:ln>
          </p:spPr>
          <p:txBody>
            <a:bodyPr rtlCol="0" anchor="ctr"/>
            <a:lstStyle/>
            <a:p>
              <a:endParaRPr lang="es-CO"/>
            </a:p>
          </p:txBody>
        </p:sp>
        <p:sp>
          <p:nvSpPr>
            <p:cNvPr id="897" name="Freeform: Shape 896">
              <a:extLst>
                <a:ext uri="{FF2B5EF4-FFF2-40B4-BE49-F238E27FC236}">
                  <a16:creationId xmlns:a16="http://schemas.microsoft.com/office/drawing/2014/main" id="{8686F3F2-D1EB-7806-84E6-2301482D6498}"/>
                </a:ext>
              </a:extLst>
            </p:cNvPr>
            <p:cNvSpPr/>
            <p:nvPr/>
          </p:nvSpPr>
          <p:spPr>
            <a:xfrm>
              <a:off x="12987822" y="1540397"/>
              <a:ext cx="1807" cy="1455"/>
            </a:xfrm>
            <a:custGeom>
              <a:avLst/>
              <a:gdLst>
                <a:gd name="connsiteX0" fmla="*/ -209 w 1807"/>
                <a:gd name="connsiteY0" fmla="*/ 944 h 1455"/>
                <a:gd name="connsiteX1" fmla="*/ -1606 w 1807"/>
                <a:gd name="connsiteY1" fmla="*/ 1141 h 1455"/>
                <a:gd name="connsiteX2" fmla="*/ -169 w 1807"/>
                <a:gd name="connsiteY2" fmla="*/ -315 h 1455"/>
                <a:gd name="connsiteX3" fmla="*/ 145 w 1807"/>
                <a:gd name="connsiteY3" fmla="*/ 531 h 1455"/>
                <a:gd name="connsiteX4" fmla="*/ -209 w 1807"/>
                <a:gd name="connsiteY4" fmla="*/ 944 h 14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7" h="1455">
                  <a:moveTo>
                    <a:pt x="-209" y="944"/>
                  </a:moveTo>
                  <a:cubicBezTo>
                    <a:pt x="-661" y="1043"/>
                    <a:pt x="-1133" y="1121"/>
                    <a:pt x="-1606" y="1141"/>
                  </a:cubicBezTo>
                  <a:lnTo>
                    <a:pt x="-169" y="-315"/>
                  </a:lnTo>
                  <a:cubicBezTo>
                    <a:pt x="165" y="-20"/>
                    <a:pt x="283" y="256"/>
                    <a:pt x="145" y="531"/>
                  </a:cubicBezTo>
                  <a:cubicBezTo>
                    <a:pt x="8" y="807"/>
                    <a:pt x="-91" y="944"/>
                    <a:pt x="-209" y="944"/>
                  </a:cubicBezTo>
                  <a:close/>
                </a:path>
              </a:pathLst>
            </a:custGeom>
            <a:solidFill>
              <a:srgbClr val="252525"/>
            </a:solidFill>
            <a:ln w="1956" cap="flat">
              <a:noFill/>
              <a:prstDash val="solid"/>
              <a:miter/>
            </a:ln>
          </p:spPr>
          <p:txBody>
            <a:bodyPr rtlCol="0" anchor="ctr"/>
            <a:lstStyle/>
            <a:p>
              <a:endParaRPr lang="es-CO"/>
            </a:p>
          </p:txBody>
        </p:sp>
        <p:sp>
          <p:nvSpPr>
            <p:cNvPr id="898" name="Freeform: Shape 897">
              <a:extLst>
                <a:ext uri="{FF2B5EF4-FFF2-40B4-BE49-F238E27FC236}">
                  <a16:creationId xmlns:a16="http://schemas.microsoft.com/office/drawing/2014/main" id="{18278209-2142-3E1D-2CF3-48750E48CEF3}"/>
                </a:ext>
              </a:extLst>
            </p:cNvPr>
            <p:cNvSpPr/>
            <p:nvPr/>
          </p:nvSpPr>
          <p:spPr>
            <a:xfrm>
              <a:off x="12989219" y="1540353"/>
              <a:ext cx="1436" cy="1303"/>
            </a:xfrm>
            <a:custGeom>
              <a:avLst/>
              <a:gdLst>
                <a:gd name="connsiteX0" fmla="*/ -1606 w 1436"/>
                <a:gd name="connsiteY0" fmla="*/ 989 h 1303"/>
                <a:gd name="connsiteX1" fmla="*/ -1606 w 1436"/>
                <a:gd name="connsiteY1" fmla="*/ -270 h 1303"/>
                <a:gd name="connsiteX2" fmla="*/ -169 w 1436"/>
                <a:gd name="connsiteY2" fmla="*/ -270 h 1303"/>
              </a:gdLst>
              <a:ahLst/>
              <a:cxnLst>
                <a:cxn ang="0">
                  <a:pos x="connsiteX0" y="connsiteY0"/>
                </a:cxn>
                <a:cxn ang="0">
                  <a:pos x="connsiteX1" y="connsiteY1"/>
                </a:cxn>
                <a:cxn ang="0">
                  <a:pos x="connsiteX2" y="connsiteY2"/>
                </a:cxn>
              </a:cxnLst>
              <a:rect l="l" t="t" r="r" b="b"/>
              <a:pathLst>
                <a:path w="1436" h="1303">
                  <a:moveTo>
                    <a:pt x="-1606" y="989"/>
                  </a:moveTo>
                  <a:cubicBezTo>
                    <a:pt x="-1606" y="556"/>
                    <a:pt x="-1606" y="143"/>
                    <a:pt x="-1606" y="-270"/>
                  </a:cubicBezTo>
                  <a:cubicBezTo>
                    <a:pt x="-1133" y="-329"/>
                    <a:pt x="-642" y="-329"/>
                    <a:pt x="-169" y="-270"/>
                  </a:cubicBezTo>
                  <a:close/>
                </a:path>
              </a:pathLst>
            </a:custGeom>
            <a:solidFill>
              <a:srgbClr val="2C2C2C"/>
            </a:solidFill>
            <a:ln w="1956" cap="flat">
              <a:noFill/>
              <a:prstDash val="solid"/>
              <a:miter/>
            </a:ln>
          </p:spPr>
          <p:txBody>
            <a:bodyPr rtlCol="0" anchor="ctr"/>
            <a:lstStyle/>
            <a:p>
              <a:endParaRPr lang="es-CO"/>
            </a:p>
          </p:txBody>
        </p:sp>
        <p:sp>
          <p:nvSpPr>
            <p:cNvPr id="899" name="Freeform: Shape 898">
              <a:extLst>
                <a:ext uri="{FF2B5EF4-FFF2-40B4-BE49-F238E27FC236}">
                  <a16:creationId xmlns:a16="http://schemas.microsoft.com/office/drawing/2014/main" id="{725C05A0-555A-9F98-C505-CF76EEA3B93F}"/>
                </a:ext>
              </a:extLst>
            </p:cNvPr>
            <p:cNvSpPr/>
            <p:nvPr/>
          </p:nvSpPr>
          <p:spPr>
            <a:xfrm>
              <a:off x="12986426" y="1541813"/>
              <a:ext cx="1396" cy="1455"/>
            </a:xfrm>
            <a:custGeom>
              <a:avLst/>
              <a:gdLst>
                <a:gd name="connsiteX0" fmla="*/ -347 w 1396"/>
                <a:gd name="connsiteY0" fmla="*/ 1141 h 1455"/>
                <a:gd name="connsiteX1" fmla="*/ -1606 w 1396"/>
                <a:gd name="connsiteY1" fmla="*/ 1141 h 1455"/>
                <a:gd name="connsiteX2" fmla="*/ -209 w 1396"/>
                <a:gd name="connsiteY2" fmla="*/ -315 h 1455"/>
                <a:gd name="connsiteX3" fmla="*/ -347 w 1396"/>
                <a:gd name="connsiteY3" fmla="*/ 1141 h 1455"/>
              </a:gdLst>
              <a:ahLst/>
              <a:cxnLst>
                <a:cxn ang="0">
                  <a:pos x="connsiteX0" y="connsiteY0"/>
                </a:cxn>
                <a:cxn ang="0">
                  <a:pos x="connsiteX1" y="connsiteY1"/>
                </a:cxn>
                <a:cxn ang="0">
                  <a:pos x="connsiteX2" y="connsiteY2"/>
                </a:cxn>
                <a:cxn ang="0">
                  <a:pos x="connsiteX3" y="connsiteY3"/>
                </a:cxn>
              </a:cxnLst>
              <a:rect l="l" t="t" r="r" b="b"/>
              <a:pathLst>
                <a:path w="1396" h="1455">
                  <a:moveTo>
                    <a:pt x="-347" y="1141"/>
                  </a:moveTo>
                  <a:lnTo>
                    <a:pt x="-1606" y="1141"/>
                  </a:lnTo>
                  <a:lnTo>
                    <a:pt x="-209" y="-315"/>
                  </a:lnTo>
                  <a:cubicBezTo>
                    <a:pt x="-209" y="177"/>
                    <a:pt x="-248" y="669"/>
                    <a:pt x="-347" y="1141"/>
                  </a:cubicBezTo>
                  <a:close/>
                </a:path>
              </a:pathLst>
            </a:custGeom>
            <a:solidFill>
              <a:srgbClr val="252525"/>
            </a:solidFill>
            <a:ln w="1956" cap="flat">
              <a:noFill/>
              <a:prstDash val="solid"/>
              <a:miter/>
            </a:ln>
          </p:spPr>
          <p:txBody>
            <a:bodyPr rtlCol="0" anchor="ctr"/>
            <a:lstStyle/>
            <a:p>
              <a:endParaRPr lang="es-CO"/>
            </a:p>
          </p:txBody>
        </p:sp>
        <p:sp>
          <p:nvSpPr>
            <p:cNvPr id="900" name="Freeform: Shape 899">
              <a:extLst>
                <a:ext uri="{FF2B5EF4-FFF2-40B4-BE49-F238E27FC236}">
                  <a16:creationId xmlns:a16="http://schemas.microsoft.com/office/drawing/2014/main" id="{CDD9E816-2716-E721-717E-98C8510857EC}"/>
                </a:ext>
              </a:extLst>
            </p:cNvPr>
            <p:cNvSpPr/>
            <p:nvPr/>
          </p:nvSpPr>
          <p:spPr>
            <a:xfrm>
              <a:off x="13073772" y="1576811"/>
              <a:ext cx="1455" cy="1455"/>
            </a:xfrm>
            <a:custGeom>
              <a:avLst/>
              <a:gdLst>
                <a:gd name="connsiteX0" fmla="*/ -150 w 1455"/>
                <a:gd name="connsiteY0" fmla="*/ -315 h 1455"/>
                <a:gd name="connsiteX1" fmla="*/ -1606 w 1455"/>
                <a:gd name="connsiteY1" fmla="*/ 1141 h 1455"/>
                <a:gd name="connsiteX2" fmla="*/ -150 w 1455"/>
                <a:gd name="connsiteY2" fmla="*/ -315 h 1455"/>
              </a:gdLst>
              <a:ahLst/>
              <a:cxnLst>
                <a:cxn ang="0">
                  <a:pos x="connsiteX0" y="connsiteY0"/>
                </a:cxn>
                <a:cxn ang="0">
                  <a:pos x="connsiteX1" y="connsiteY1"/>
                </a:cxn>
                <a:cxn ang="0">
                  <a:pos x="connsiteX2" y="connsiteY2"/>
                </a:cxn>
              </a:cxnLst>
              <a:rect l="l" t="t" r="r" b="b"/>
              <a:pathLst>
                <a:path w="1455" h="1455">
                  <a:moveTo>
                    <a:pt x="-150" y="-315"/>
                  </a:moveTo>
                  <a:cubicBezTo>
                    <a:pt x="-622" y="177"/>
                    <a:pt x="-1114" y="669"/>
                    <a:pt x="-1606" y="1141"/>
                  </a:cubicBezTo>
                  <a:cubicBezTo>
                    <a:pt x="-1114" y="669"/>
                    <a:pt x="-543" y="177"/>
                    <a:pt x="-150" y="-315"/>
                  </a:cubicBezTo>
                  <a:close/>
                </a:path>
              </a:pathLst>
            </a:custGeom>
            <a:solidFill>
              <a:srgbClr val="020202"/>
            </a:solidFill>
            <a:ln w="1956" cap="flat">
              <a:noFill/>
              <a:prstDash val="solid"/>
              <a:miter/>
            </a:ln>
          </p:spPr>
          <p:txBody>
            <a:bodyPr rtlCol="0" anchor="ctr"/>
            <a:lstStyle/>
            <a:p>
              <a:endParaRPr lang="es-CO"/>
            </a:p>
          </p:txBody>
        </p:sp>
        <p:sp>
          <p:nvSpPr>
            <p:cNvPr id="901" name="Freeform: Shape 900">
              <a:extLst>
                <a:ext uri="{FF2B5EF4-FFF2-40B4-BE49-F238E27FC236}">
                  <a16:creationId xmlns:a16="http://schemas.microsoft.com/office/drawing/2014/main" id="{55366838-37C9-0A6C-1ED3-421A2E99CA13}"/>
                </a:ext>
              </a:extLst>
            </p:cNvPr>
            <p:cNvSpPr/>
            <p:nvPr/>
          </p:nvSpPr>
          <p:spPr>
            <a:xfrm>
              <a:off x="13073772" y="1581178"/>
              <a:ext cx="1455" cy="1475"/>
            </a:xfrm>
            <a:custGeom>
              <a:avLst/>
              <a:gdLst>
                <a:gd name="connsiteX0" fmla="*/ -1606 w 1455"/>
                <a:gd name="connsiteY0" fmla="*/ -315 h 1475"/>
                <a:gd name="connsiteX1" fmla="*/ -150 w 1455"/>
                <a:gd name="connsiteY1" fmla="*/ 1161 h 1475"/>
              </a:gdLst>
              <a:ahLst/>
              <a:cxnLst>
                <a:cxn ang="0">
                  <a:pos x="connsiteX0" y="connsiteY0"/>
                </a:cxn>
                <a:cxn ang="0">
                  <a:pos x="connsiteX1" y="connsiteY1"/>
                </a:cxn>
              </a:cxnLst>
              <a:rect l="l" t="t" r="r" b="b"/>
              <a:pathLst>
                <a:path w="1455" h="1475">
                  <a:moveTo>
                    <a:pt x="-1606" y="-315"/>
                  </a:moveTo>
                  <a:lnTo>
                    <a:pt x="-150" y="1161"/>
                  </a:lnTo>
                  <a:close/>
                </a:path>
              </a:pathLst>
            </a:custGeom>
            <a:solidFill>
              <a:srgbClr val="020202"/>
            </a:solidFill>
            <a:ln w="1956" cap="flat">
              <a:noFill/>
              <a:prstDash val="solid"/>
              <a:miter/>
            </a:ln>
          </p:spPr>
          <p:txBody>
            <a:bodyPr rtlCol="0" anchor="ctr"/>
            <a:lstStyle/>
            <a:p>
              <a:endParaRPr lang="es-CO"/>
            </a:p>
          </p:txBody>
        </p:sp>
        <p:sp>
          <p:nvSpPr>
            <p:cNvPr id="902" name="Freeform: Shape 901">
              <a:extLst>
                <a:ext uri="{FF2B5EF4-FFF2-40B4-BE49-F238E27FC236}">
                  <a16:creationId xmlns:a16="http://schemas.microsoft.com/office/drawing/2014/main" id="{153ADF31-D439-3CE8-7ED7-09D9D38BD9CE}"/>
                </a:ext>
              </a:extLst>
            </p:cNvPr>
            <p:cNvSpPr/>
            <p:nvPr/>
          </p:nvSpPr>
          <p:spPr>
            <a:xfrm>
              <a:off x="13072316" y="1595756"/>
              <a:ext cx="1455" cy="1455"/>
            </a:xfrm>
            <a:custGeom>
              <a:avLst/>
              <a:gdLst>
                <a:gd name="connsiteX0" fmla="*/ -150 w 1455"/>
                <a:gd name="connsiteY0" fmla="*/ -315 h 1455"/>
                <a:gd name="connsiteX1" fmla="*/ -1606 w 1455"/>
                <a:gd name="connsiteY1" fmla="*/ 1141 h 1455"/>
              </a:gdLst>
              <a:ahLst/>
              <a:cxnLst>
                <a:cxn ang="0">
                  <a:pos x="connsiteX0" y="connsiteY0"/>
                </a:cxn>
                <a:cxn ang="0">
                  <a:pos x="connsiteX1" y="connsiteY1"/>
                </a:cxn>
              </a:cxnLst>
              <a:rect l="l" t="t" r="r" b="b"/>
              <a:pathLst>
                <a:path w="1455" h="1455">
                  <a:moveTo>
                    <a:pt x="-150" y="-315"/>
                  </a:moveTo>
                  <a:lnTo>
                    <a:pt x="-1606" y="1141"/>
                  </a:lnTo>
                  <a:close/>
                </a:path>
              </a:pathLst>
            </a:custGeom>
            <a:solidFill>
              <a:srgbClr val="020202"/>
            </a:solidFill>
            <a:ln w="1956" cap="flat">
              <a:noFill/>
              <a:prstDash val="solid"/>
              <a:miter/>
            </a:ln>
          </p:spPr>
          <p:txBody>
            <a:bodyPr rtlCol="0" anchor="ctr"/>
            <a:lstStyle/>
            <a:p>
              <a:endParaRPr lang="es-CO"/>
            </a:p>
          </p:txBody>
        </p:sp>
        <p:sp>
          <p:nvSpPr>
            <p:cNvPr id="903" name="Freeform: Shape 902">
              <a:extLst>
                <a:ext uri="{FF2B5EF4-FFF2-40B4-BE49-F238E27FC236}">
                  <a16:creationId xmlns:a16="http://schemas.microsoft.com/office/drawing/2014/main" id="{0D3F7AF2-A15B-0F7F-8172-E36BB8C7ECF4}"/>
                </a:ext>
              </a:extLst>
            </p:cNvPr>
            <p:cNvSpPr/>
            <p:nvPr/>
          </p:nvSpPr>
          <p:spPr>
            <a:xfrm>
              <a:off x="13072316" y="1600142"/>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904" name="Freeform: Shape 903">
              <a:extLst>
                <a:ext uri="{FF2B5EF4-FFF2-40B4-BE49-F238E27FC236}">
                  <a16:creationId xmlns:a16="http://schemas.microsoft.com/office/drawing/2014/main" id="{87436530-0B41-D338-CBE5-45B14D636337}"/>
                </a:ext>
              </a:extLst>
            </p:cNvPr>
            <p:cNvSpPr/>
            <p:nvPr/>
          </p:nvSpPr>
          <p:spPr>
            <a:xfrm>
              <a:off x="13072316" y="1635101"/>
              <a:ext cx="1455" cy="1455"/>
            </a:xfrm>
            <a:custGeom>
              <a:avLst/>
              <a:gdLst>
                <a:gd name="connsiteX0" fmla="*/ -150 w 1455"/>
                <a:gd name="connsiteY0" fmla="*/ -315 h 1455"/>
                <a:gd name="connsiteX1" fmla="*/ -1606 w 1455"/>
                <a:gd name="connsiteY1" fmla="*/ 1141 h 1455"/>
              </a:gdLst>
              <a:ahLst/>
              <a:cxnLst>
                <a:cxn ang="0">
                  <a:pos x="connsiteX0" y="connsiteY0"/>
                </a:cxn>
                <a:cxn ang="0">
                  <a:pos x="connsiteX1" y="connsiteY1"/>
                </a:cxn>
              </a:cxnLst>
              <a:rect l="l" t="t" r="r" b="b"/>
              <a:pathLst>
                <a:path w="1455" h="1455">
                  <a:moveTo>
                    <a:pt x="-150" y="-315"/>
                  </a:moveTo>
                  <a:lnTo>
                    <a:pt x="-1606" y="1141"/>
                  </a:lnTo>
                  <a:close/>
                </a:path>
              </a:pathLst>
            </a:custGeom>
            <a:solidFill>
              <a:srgbClr val="020202"/>
            </a:solidFill>
            <a:ln w="1956" cap="flat">
              <a:noFill/>
              <a:prstDash val="solid"/>
              <a:miter/>
            </a:ln>
          </p:spPr>
          <p:txBody>
            <a:bodyPr rtlCol="0" anchor="ctr"/>
            <a:lstStyle/>
            <a:p>
              <a:endParaRPr lang="es-CO"/>
            </a:p>
          </p:txBody>
        </p:sp>
        <p:sp>
          <p:nvSpPr>
            <p:cNvPr id="905" name="Freeform: Shape 904">
              <a:extLst>
                <a:ext uri="{FF2B5EF4-FFF2-40B4-BE49-F238E27FC236}">
                  <a16:creationId xmlns:a16="http://schemas.microsoft.com/office/drawing/2014/main" id="{F81E93E3-7452-9F40-5481-E9513245B739}"/>
                </a:ext>
              </a:extLst>
            </p:cNvPr>
            <p:cNvSpPr/>
            <p:nvPr/>
          </p:nvSpPr>
          <p:spPr>
            <a:xfrm>
              <a:off x="13072316" y="1642399"/>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906" name="Freeform: Shape 905">
              <a:extLst>
                <a:ext uri="{FF2B5EF4-FFF2-40B4-BE49-F238E27FC236}">
                  <a16:creationId xmlns:a16="http://schemas.microsoft.com/office/drawing/2014/main" id="{B0EBA656-32F6-34A0-58B3-4E4454B0640A}"/>
                </a:ext>
              </a:extLst>
            </p:cNvPr>
            <p:cNvSpPr/>
            <p:nvPr/>
          </p:nvSpPr>
          <p:spPr>
            <a:xfrm>
              <a:off x="13073772" y="1654045"/>
              <a:ext cx="1455" cy="1475"/>
            </a:xfrm>
            <a:custGeom>
              <a:avLst/>
              <a:gdLst>
                <a:gd name="connsiteX0" fmla="*/ -150 w 1455"/>
                <a:gd name="connsiteY0" fmla="*/ -315 h 1475"/>
                <a:gd name="connsiteX1" fmla="*/ -1606 w 1455"/>
                <a:gd name="connsiteY1" fmla="*/ 1161 h 1475"/>
              </a:gdLst>
              <a:ahLst/>
              <a:cxnLst>
                <a:cxn ang="0">
                  <a:pos x="connsiteX0" y="connsiteY0"/>
                </a:cxn>
                <a:cxn ang="0">
                  <a:pos x="connsiteX1" y="connsiteY1"/>
                </a:cxn>
              </a:cxnLst>
              <a:rect l="l" t="t" r="r" b="b"/>
              <a:pathLst>
                <a:path w="1455" h="1475">
                  <a:moveTo>
                    <a:pt x="-150" y="-315"/>
                  </a:moveTo>
                  <a:lnTo>
                    <a:pt x="-1606" y="1161"/>
                  </a:lnTo>
                  <a:close/>
                </a:path>
              </a:pathLst>
            </a:custGeom>
            <a:solidFill>
              <a:srgbClr val="020202"/>
            </a:solidFill>
            <a:ln w="1956" cap="flat">
              <a:noFill/>
              <a:prstDash val="solid"/>
              <a:miter/>
            </a:ln>
          </p:spPr>
          <p:txBody>
            <a:bodyPr rtlCol="0" anchor="ctr"/>
            <a:lstStyle/>
            <a:p>
              <a:endParaRPr lang="es-CO"/>
            </a:p>
          </p:txBody>
        </p:sp>
        <p:sp>
          <p:nvSpPr>
            <p:cNvPr id="907" name="Freeform: Shape 906">
              <a:extLst>
                <a:ext uri="{FF2B5EF4-FFF2-40B4-BE49-F238E27FC236}">
                  <a16:creationId xmlns:a16="http://schemas.microsoft.com/office/drawing/2014/main" id="{3164A857-DDFE-D073-E5B2-D0EC46D87643}"/>
                </a:ext>
              </a:extLst>
            </p:cNvPr>
            <p:cNvSpPr/>
            <p:nvPr/>
          </p:nvSpPr>
          <p:spPr>
            <a:xfrm>
              <a:off x="13076683" y="1684656"/>
              <a:ext cx="1475" cy="1455"/>
            </a:xfrm>
            <a:custGeom>
              <a:avLst/>
              <a:gdLst>
                <a:gd name="connsiteX0" fmla="*/ -1606 w 1475"/>
                <a:gd name="connsiteY0" fmla="*/ -315 h 1455"/>
                <a:gd name="connsiteX1" fmla="*/ -130 w 1475"/>
                <a:gd name="connsiteY1" fmla="*/ 1141 h 1455"/>
              </a:gdLst>
              <a:ahLst/>
              <a:cxnLst>
                <a:cxn ang="0">
                  <a:pos x="connsiteX0" y="connsiteY0"/>
                </a:cxn>
                <a:cxn ang="0">
                  <a:pos x="connsiteX1" y="connsiteY1"/>
                </a:cxn>
              </a:cxnLst>
              <a:rect l="l" t="t" r="r" b="b"/>
              <a:pathLst>
                <a:path w="1475" h="1455">
                  <a:moveTo>
                    <a:pt x="-1606" y="-315"/>
                  </a:moveTo>
                  <a:lnTo>
                    <a:pt x="-130" y="1141"/>
                  </a:lnTo>
                  <a:close/>
                </a:path>
              </a:pathLst>
            </a:custGeom>
            <a:solidFill>
              <a:srgbClr val="020202"/>
            </a:solidFill>
            <a:ln w="1956" cap="flat">
              <a:noFill/>
              <a:prstDash val="solid"/>
              <a:miter/>
            </a:ln>
          </p:spPr>
          <p:txBody>
            <a:bodyPr rtlCol="0" anchor="ctr"/>
            <a:lstStyle/>
            <a:p>
              <a:endParaRPr lang="es-CO"/>
            </a:p>
          </p:txBody>
        </p:sp>
        <p:sp>
          <p:nvSpPr>
            <p:cNvPr id="908" name="Freeform: Shape 907">
              <a:extLst>
                <a:ext uri="{FF2B5EF4-FFF2-40B4-BE49-F238E27FC236}">
                  <a16:creationId xmlns:a16="http://schemas.microsoft.com/office/drawing/2014/main" id="{ACB73478-FE05-C408-968A-E2BD18C17D7C}"/>
                </a:ext>
              </a:extLst>
            </p:cNvPr>
            <p:cNvSpPr/>
            <p:nvPr/>
          </p:nvSpPr>
          <p:spPr>
            <a:xfrm>
              <a:off x="13078158" y="1686111"/>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909" name="Freeform: Shape 908">
              <a:extLst>
                <a:ext uri="{FF2B5EF4-FFF2-40B4-BE49-F238E27FC236}">
                  <a16:creationId xmlns:a16="http://schemas.microsoft.com/office/drawing/2014/main" id="{9CB5F121-3308-7F0B-FA3A-E6D2D966954F}"/>
                </a:ext>
              </a:extLst>
            </p:cNvPr>
            <p:cNvSpPr/>
            <p:nvPr/>
          </p:nvSpPr>
          <p:spPr>
            <a:xfrm>
              <a:off x="13085437" y="1710899"/>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910" name="Freeform: Shape 909">
              <a:extLst>
                <a:ext uri="{FF2B5EF4-FFF2-40B4-BE49-F238E27FC236}">
                  <a16:creationId xmlns:a16="http://schemas.microsoft.com/office/drawing/2014/main" id="{4EACBD67-CE41-9C91-114A-24C1E0E8A35E}"/>
                </a:ext>
              </a:extLst>
            </p:cNvPr>
            <p:cNvSpPr/>
            <p:nvPr/>
          </p:nvSpPr>
          <p:spPr>
            <a:xfrm>
              <a:off x="13086893" y="1712355"/>
              <a:ext cx="1456" cy="1455"/>
            </a:xfrm>
            <a:custGeom>
              <a:avLst/>
              <a:gdLst>
                <a:gd name="connsiteX0" fmla="*/ -1606 w 1456"/>
                <a:gd name="connsiteY0" fmla="*/ -315 h 1455"/>
                <a:gd name="connsiteX1" fmla="*/ -149 w 1456"/>
                <a:gd name="connsiteY1" fmla="*/ 1141 h 1455"/>
              </a:gdLst>
              <a:ahLst/>
              <a:cxnLst>
                <a:cxn ang="0">
                  <a:pos x="connsiteX0" y="connsiteY0"/>
                </a:cxn>
                <a:cxn ang="0">
                  <a:pos x="connsiteX1" y="connsiteY1"/>
                </a:cxn>
              </a:cxnLst>
              <a:rect l="l" t="t" r="r" b="b"/>
              <a:pathLst>
                <a:path w="1456" h="1455">
                  <a:moveTo>
                    <a:pt x="-1606" y="-315"/>
                  </a:moveTo>
                  <a:lnTo>
                    <a:pt x="-149" y="1141"/>
                  </a:lnTo>
                  <a:close/>
                </a:path>
              </a:pathLst>
            </a:custGeom>
            <a:solidFill>
              <a:srgbClr val="020202"/>
            </a:solidFill>
            <a:ln w="1956" cap="flat">
              <a:noFill/>
              <a:prstDash val="solid"/>
              <a:miter/>
            </a:ln>
          </p:spPr>
          <p:txBody>
            <a:bodyPr rtlCol="0" anchor="ctr"/>
            <a:lstStyle/>
            <a:p>
              <a:endParaRPr lang="es-CO"/>
            </a:p>
          </p:txBody>
        </p:sp>
        <p:sp>
          <p:nvSpPr>
            <p:cNvPr id="911" name="Freeform: Shape 910">
              <a:extLst>
                <a:ext uri="{FF2B5EF4-FFF2-40B4-BE49-F238E27FC236}">
                  <a16:creationId xmlns:a16="http://schemas.microsoft.com/office/drawing/2014/main" id="{64FDC674-D019-C0C3-4476-F4B7B83E1602}"/>
                </a:ext>
              </a:extLst>
            </p:cNvPr>
            <p:cNvSpPr/>
            <p:nvPr/>
          </p:nvSpPr>
          <p:spPr>
            <a:xfrm>
              <a:off x="13089805" y="1716643"/>
              <a:ext cx="1455" cy="1455"/>
            </a:xfrm>
            <a:custGeom>
              <a:avLst/>
              <a:gdLst>
                <a:gd name="connsiteX0" fmla="*/ -1606 w 1455"/>
                <a:gd name="connsiteY0" fmla="*/ -315 h 1455"/>
                <a:gd name="connsiteX1" fmla="*/ -150 w 1455"/>
                <a:gd name="connsiteY1" fmla="*/ 1141 h 1455"/>
                <a:gd name="connsiteX2" fmla="*/ -1606 w 1455"/>
                <a:gd name="connsiteY2" fmla="*/ -315 h 1455"/>
              </a:gdLst>
              <a:ahLst/>
              <a:cxnLst>
                <a:cxn ang="0">
                  <a:pos x="connsiteX0" y="connsiteY0"/>
                </a:cxn>
                <a:cxn ang="0">
                  <a:pos x="connsiteX1" y="connsiteY1"/>
                </a:cxn>
                <a:cxn ang="0">
                  <a:pos x="connsiteX2" y="connsiteY2"/>
                </a:cxn>
              </a:cxnLst>
              <a:rect l="l" t="t" r="r" b="b"/>
              <a:pathLst>
                <a:path w="1455" h="1455">
                  <a:moveTo>
                    <a:pt x="-1606" y="-315"/>
                  </a:moveTo>
                  <a:cubicBezTo>
                    <a:pt x="-1114" y="177"/>
                    <a:pt x="-622" y="649"/>
                    <a:pt x="-150" y="1141"/>
                  </a:cubicBezTo>
                  <a:cubicBezTo>
                    <a:pt x="-622" y="728"/>
                    <a:pt x="-1114" y="256"/>
                    <a:pt x="-1606" y="-315"/>
                  </a:cubicBezTo>
                  <a:close/>
                </a:path>
              </a:pathLst>
            </a:custGeom>
            <a:solidFill>
              <a:srgbClr val="020202"/>
            </a:solidFill>
            <a:ln w="1956" cap="flat">
              <a:noFill/>
              <a:prstDash val="solid"/>
              <a:miter/>
            </a:ln>
          </p:spPr>
          <p:txBody>
            <a:bodyPr rtlCol="0" anchor="ctr"/>
            <a:lstStyle/>
            <a:p>
              <a:endParaRPr lang="es-CO"/>
            </a:p>
          </p:txBody>
        </p:sp>
        <p:sp>
          <p:nvSpPr>
            <p:cNvPr id="912" name="Freeform: Shape 911">
              <a:extLst>
                <a:ext uri="{FF2B5EF4-FFF2-40B4-BE49-F238E27FC236}">
                  <a16:creationId xmlns:a16="http://schemas.microsoft.com/office/drawing/2014/main" id="{FC7C5CE4-6939-C383-F5DB-76C6A7886960}"/>
                </a:ext>
              </a:extLst>
            </p:cNvPr>
            <p:cNvSpPr/>
            <p:nvPr/>
          </p:nvSpPr>
          <p:spPr>
            <a:xfrm>
              <a:off x="13091261" y="1722545"/>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913" name="Freeform: Shape 912">
              <a:extLst>
                <a:ext uri="{FF2B5EF4-FFF2-40B4-BE49-F238E27FC236}">
                  <a16:creationId xmlns:a16="http://schemas.microsoft.com/office/drawing/2014/main" id="{8637FFAB-D358-30EA-9918-831FCA4FCD77}"/>
                </a:ext>
              </a:extLst>
            </p:cNvPr>
            <p:cNvSpPr/>
            <p:nvPr/>
          </p:nvSpPr>
          <p:spPr>
            <a:xfrm>
              <a:off x="13095628" y="1734211"/>
              <a:ext cx="1475" cy="1455"/>
            </a:xfrm>
            <a:custGeom>
              <a:avLst/>
              <a:gdLst>
                <a:gd name="connsiteX0" fmla="*/ -1606 w 1475"/>
                <a:gd name="connsiteY0" fmla="*/ -315 h 1455"/>
                <a:gd name="connsiteX1" fmla="*/ -130 w 1475"/>
                <a:gd name="connsiteY1" fmla="*/ 1141 h 1455"/>
              </a:gdLst>
              <a:ahLst/>
              <a:cxnLst>
                <a:cxn ang="0">
                  <a:pos x="connsiteX0" y="connsiteY0"/>
                </a:cxn>
                <a:cxn ang="0">
                  <a:pos x="connsiteX1" y="connsiteY1"/>
                </a:cxn>
              </a:cxnLst>
              <a:rect l="l" t="t" r="r" b="b"/>
              <a:pathLst>
                <a:path w="1475" h="1455">
                  <a:moveTo>
                    <a:pt x="-1606" y="-315"/>
                  </a:moveTo>
                  <a:lnTo>
                    <a:pt x="-130" y="1141"/>
                  </a:lnTo>
                  <a:close/>
                </a:path>
              </a:pathLst>
            </a:custGeom>
            <a:solidFill>
              <a:srgbClr val="020202"/>
            </a:solidFill>
            <a:ln w="1956" cap="flat">
              <a:noFill/>
              <a:prstDash val="solid"/>
              <a:miter/>
            </a:ln>
          </p:spPr>
          <p:txBody>
            <a:bodyPr rtlCol="0" anchor="ctr"/>
            <a:lstStyle/>
            <a:p>
              <a:endParaRPr lang="es-CO"/>
            </a:p>
          </p:txBody>
        </p:sp>
        <p:sp>
          <p:nvSpPr>
            <p:cNvPr id="914" name="Freeform: Shape 913">
              <a:extLst>
                <a:ext uri="{FF2B5EF4-FFF2-40B4-BE49-F238E27FC236}">
                  <a16:creationId xmlns:a16="http://schemas.microsoft.com/office/drawing/2014/main" id="{129577AB-B700-B5F1-E455-C4A00529201A}"/>
                </a:ext>
              </a:extLst>
            </p:cNvPr>
            <p:cNvSpPr/>
            <p:nvPr/>
          </p:nvSpPr>
          <p:spPr>
            <a:xfrm>
              <a:off x="13097103" y="1735667"/>
              <a:ext cx="1455" cy="1455"/>
            </a:xfrm>
            <a:custGeom>
              <a:avLst/>
              <a:gdLst>
                <a:gd name="connsiteX0" fmla="*/ -1606 w 1455"/>
                <a:gd name="connsiteY0" fmla="*/ -315 h 1455"/>
                <a:gd name="connsiteX1" fmla="*/ -150 w 1455"/>
                <a:gd name="connsiteY1" fmla="*/ 1141 h 1455"/>
                <a:gd name="connsiteX2" fmla="*/ -1606 w 1455"/>
                <a:gd name="connsiteY2" fmla="*/ -315 h 1455"/>
              </a:gdLst>
              <a:ahLst/>
              <a:cxnLst>
                <a:cxn ang="0">
                  <a:pos x="connsiteX0" y="connsiteY0"/>
                </a:cxn>
                <a:cxn ang="0">
                  <a:pos x="connsiteX1" y="connsiteY1"/>
                </a:cxn>
                <a:cxn ang="0">
                  <a:pos x="connsiteX2" y="connsiteY2"/>
                </a:cxn>
              </a:cxnLst>
              <a:rect l="l" t="t" r="r" b="b"/>
              <a:pathLst>
                <a:path w="1455" h="1455">
                  <a:moveTo>
                    <a:pt x="-1606" y="-315"/>
                  </a:moveTo>
                  <a:cubicBezTo>
                    <a:pt x="-1133" y="177"/>
                    <a:pt x="-642" y="649"/>
                    <a:pt x="-150" y="1141"/>
                  </a:cubicBezTo>
                  <a:cubicBezTo>
                    <a:pt x="-642" y="649"/>
                    <a:pt x="-1133" y="177"/>
                    <a:pt x="-1606" y="-315"/>
                  </a:cubicBezTo>
                  <a:close/>
                </a:path>
              </a:pathLst>
            </a:custGeom>
            <a:solidFill>
              <a:srgbClr val="020202"/>
            </a:solidFill>
            <a:ln w="1956" cap="flat">
              <a:noFill/>
              <a:prstDash val="solid"/>
              <a:miter/>
            </a:ln>
          </p:spPr>
          <p:txBody>
            <a:bodyPr rtlCol="0" anchor="ctr"/>
            <a:lstStyle/>
            <a:p>
              <a:endParaRPr lang="es-CO"/>
            </a:p>
          </p:txBody>
        </p:sp>
        <p:sp>
          <p:nvSpPr>
            <p:cNvPr id="915" name="Freeform: Shape 914">
              <a:extLst>
                <a:ext uri="{FF2B5EF4-FFF2-40B4-BE49-F238E27FC236}">
                  <a16:creationId xmlns:a16="http://schemas.microsoft.com/office/drawing/2014/main" id="{BA0B40CE-6FF3-4D44-52B5-67FCFBA94B67}"/>
                </a:ext>
              </a:extLst>
            </p:cNvPr>
            <p:cNvSpPr/>
            <p:nvPr/>
          </p:nvSpPr>
          <p:spPr>
            <a:xfrm>
              <a:off x="13104343" y="1751700"/>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916" name="Freeform: Shape 915">
              <a:extLst>
                <a:ext uri="{FF2B5EF4-FFF2-40B4-BE49-F238E27FC236}">
                  <a16:creationId xmlns:a16="http://schemas.microsoft.com/office/drawing/2014/main" id="{96C10F60-3382-37AE-ABBB-316FE1582A2A}"/>
                </a:ext>
              </a:extLst>
            </p:cNvPr>
            <p:cNvSpPr/>
            <p:nvPr/>
          </p:nvSpPr>
          <p:spPr>
            <a:xfrm>
              <a:off x="13105838" y="1753156"/>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917" name="Freeform: Shape 916">
              <a:extLst>
                <a:ext uri="{FF2B5EF4-FFF2-40B4-BE49-F238E27FC236}">
                  <a16:creationId xmlns:a16="http://schemas.microsoft.com/office/drawing/2014/main" id="{A617F0BC-8784-EA8B-EE94-2FB9A5A46F81}"/>
                </a:ext>
              </a:extLst>
            </p:cNvPr>
            <p:cNvSpPr/>
            <p:nvPr/>
          </p:nvSpPr>
          <p:spPr>
            <a:xfrm>
              <a:off x="13110244" y="1755988"/>
              <a:ext cx="1455" cy="1455"/>
            </a:xfrm>
            <a:custGeom>
              <a:avLst/>
              <a:gdLst>
                <a:gd name="connsiteX0" fmla="*/ -1606 w 1455"/>
                <a:gd name="connsiteY0" fmla="*/ -315 h 1455"/>
                <a:gd name="connsiteX1" fmla="*/ -150 w 1455"/>
                <a:gd name="connsiteY1" fmla="*/ 1141 h 1455"/>
                <a:gd name="connsiteX2" fmla="*/ -1606 w 1455"/>
                <a:gd name="connsiteY2" fmla="*/ -315 h 1455"/>
              </a:gdLst>
              <a:ahLst/>
              <a:cxnLst>
                <a:cxn ang="0">
                  <a:pos x="connsiteX0" y="connsiteY0"/>
                </a:cxn>
                <a:cxn ang="0">
                  <a:pos x="connsiteX1" y="connsiteY1"/>
                </a:cxn>
                <a:cxn ang="0">
                  <a:pos x="connsiteX2" y="connsiteY2"/>
                </a:cxn>
              </a:cxnLst>
              <a:rect l="l" t="t" r="r" b="b"/>
              <a:pathLst>
                <a:path w="1455" h="1455">
                  <a:moveTo>
                    <a:pt x="-1606" y="-315"/>
                  </a:moveTo>
                  <a:cubicBezTo>
                    <a:pt x="-1114" y="177"/>
                    <a:pt x="-622" y="649"/>
                    <a:pt x="-150" y="1141"/>
                  </a:cubicBezTo>
                  <a:cubicBezTo>
                    <a:pt x="-661" y="728"/>
                    <a:pt x="-1153" y="256"/>
                    <a:pt x="-1606" y="-315"/>
                  </a:cubicBezTo>
                  <a:close/>
                </a:path>
              </a:pathLst>
            </a:custGeom>
            <a:solidFill>
              <a:srgbClr val="020202"/>
            </a:solidFill>
            <a:ln w="1956" cap="flat">
              <a:noFill/>
              <a:prstDash val="solid"/>
              <a:miter/>
            </a:ln>
          </p:spPr>
          <p:txBody>
            <a:bodyPr rtlCol="0" anchor="ctr"/>
            <a:lstStyle/>
            <a:p>
              <a:endParaRPr lang="es-CO"/>
            </a:p>
          </p:txBody>
        </p:sp>
        <p:sp>
          <p:nvSpPr>
            <p:cNvPr id="918" name="Freeform: Shape 917">
              <a:extLst>
                <a:ext uri="{FF2B5EF4-FFF2-40B4-BE49-F238E27FC236}">
                  <a16:creationId xmlns:a16="http://schemas.microsoft.com/office/drawing/2014/main" id="{8F0425E3-1844-D09F-68E3-60D5FA5A0FA6}"/>
                </a:ext>
              </a:extLst>
            </p:cNvPr>
            <p:cNvSpPr/>
            <p:nvPr/>
          </p:nvSpPr>
          <p:spPr>
            <a:xfrm>
              <a:off x="13113117" y="1758979"/>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919" name="Freeform: Shape 918">
              <a:extLst>
                <a:ext uri="{FF2B5EF4-FFF2-40B4-BE49-F238E27FC236}">
                  <a16:creationId xmlns:a16="http://schemas.microsoft.com/office/drawing/2014/main" id="{B2E203E1-9A30-A2E9-360C-A592F5504C40}"/>
                </a:ext>
              </a:extLst>
            </p:cNvPr>
            <p:cNvSpPr/>
            <p:nvPr/>
          </p:nvSpPr>
          <p:spPr>
            <a:xfrm>
              <a:off x="13118959" y="1770644"/>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920" name="Freeform: Shape 919">
              <a:extLst>
                <a:ext uri="{FF2B5EF4-FFF2-40B4-BE49-F238E27FC236}">
                  <a16:creationId xmlns:a16="http://schemas.microsoft.com/office/drawing/2014/main" id="{7051A23E-4F89-6036-3AE3-A5D9D96E3765}"/>
                </a:ext>
              </a:extLst>
            </p:cNvPr>
            <p:cNvSpPr/>
            <p:nvPr/>
          </p:nvSpPr>
          <p:spPr>
            <a:xfrm>
              <a:off x="13130606" y="1779379"/>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921" name="Freeform: Shape 920">
              <a:extLst>
                <a:ext uri="{FF2B5EF4-FFF2-40B4-BE49-F238E27FC236}">
                  <a16:creationId xmlns:a16="http://schemas.microsoft.com/office/drawing/2014/main" id="{07AEA8D6-C45A-D34C-A31A-164BF5F4AA6E}"/>
                </a:ext>
              </a:extLst>
            </p:cNvPr>
            <p:cNvSpPr/>
            <p:nvPr/>
          </p:nvSpPr>
          <p:spPr>
            <a:xfrm>
              <a:off x="13136448" y="1788133"/>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922" name="Freeform: Shape 921">
              <a:extLst>
                <a:ext uri="{FF2B5EF4-FFF2-40B4-BE49-F238E27FC236}">
                  <a16:creationId xmlns:a16="http://schemas.microsoft.com/office/drawing/2014/main" id="{A64EB8C4-AA80-4F0C-0599-DCA9E556C0FF}"/>
                </a:ext>
              </a:extLst>
            </p:cNvPr>
            <p:cNvSpPr/>
            <p:nvPr/>
          </p:nvSpPr>
          <p:spPr>
            <a:xfrm>
              <a:off x="13145183" y="1792501"/>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923" name="Freeform: Shape 922">
              <a:extLst>
                <a:ext uri="{FF2B5EF4-FFF2-40B4-BE49-F238E27FC236}">
                  <a16:creationId xmlns:a16="http://schemas.microsoft.com/office/drawing/2014/main" id="{5C1D3847-E449-56E4-7126-A2B7C1CEA08D}"/>
                </a:ext>
              </a:extLst>
            </p:cNvPr>
            <p:cNvSpPr/>
            <p:nvPr/>
          </p:nvSpPr>
          <p:spPr>
            <a:xfrm>
              <a:off x="13151006" y="1798324"/>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924" name="Freeform: Shape 923">
              <a:extLst>
                <a:ext uri="{FF2B5EF4-FFF2-40B4-BE49-F238E27FC236}">
                  <a16:creationId xmlns:a16="http://schemas.microsoft.com/office/drawing/2014/main" id="{D2339B62-6F64-BB86-41D8-FBC33D9BADD9}"/>
                </a:ext>
              </a:extLst>
            </p:cNvPr>
            <p:cNvSpPr/>
            <p:nvPr/>
          </p:nvSpPr>
          <p:spPr>
            <a:xfrm>
              <a:off x="13155491" y="1804166"/>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925" name="Freeform: Shape 924">
              <a:extLst>
                <a:ext uri="{FF2B5EF4-FFF2-40B4-BE49-F238E27FC236}">
                  <a16:creationId xmlns:a16="http://schemas.microsoft.com/office/drawing/2014/main" id="{5E84701E-3EAB-91B3-6D26-98A17D8DB769}"/>
                </a:ext>
              </a:extLst>
            </p:cNvPr>
            <p:cNvSpPr/>
            <p:nvPr/>
          </p:nvSpPr>
          <p:spPr>
            <a:xfrm>
              <a:off x="13164127" y="1805622"/>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926" name="Freeform: Shape 925">
              <a:extLst>
                <a:ext uri="{FF2B5EF4-FFF2-40B4-BE49-F238E27FC236}">
                  <a16:creationId xmlns:a16="http://schemas.microsoft.com/office/drawing/2014/main" id="{1ED5B892-9C3C-DCD8-1B27-302A6E4CEE1F}"/>
                </a:ext>
              </a:extLst>
            </p:cNvPr>
            <p:cNvSpPr/>
            <p:nvPr/>
          </p:nvSpPr>
          <p:spPr>
            <a:xfrm>
              <a:off x="13168495" y="1808534"/>
              <a:ext cx="1455" cy="1455"/>
            </a:xfrm>
            <a:custGeom>
              <a:avLst/>
              <a:gdLst>
                <a:gd name="connsiteX0" fmla="*/ -1606 w 1455"/>
                <a:gd name="connsiteY0" fmla="*/ -315 h 1455"/>
                <a:gd name="connsiteX1" fmla="*/ -150 w 1455"/>
                <a:gd name="connsiteY1" fmla="*/ 1141 h 1455"/>
                <a:gd name="connsiteX2" fmla="*/ -1606 w 1455"/>
                <a:gd name="connsiteY2" fmla="*/ -315 h 1455"/>
              </a:gdLst>
              <a:ahLst/>
              <a:cxnLst>
                <a:cxn ang="0">
                  <a:pos x="connsiteX0" y="connsiteY0"/>
                </a:cxn>
                <a:cxn ang="0">
                  <a:pos x="connsiteX1" y="connsiteY1"/>
                </a:cxn>
                <a:cxn ang="0">
                  <a:pos x="connsiteX2" y="connsiteY2"/>
                </a:cxn>
              </a:cxnLst>
              <a:rect l="l" t="t" r="r" b="b"/>
              <a:pathLst>
                <a:path w="1455" h="1455">
                  <a:moveTo>
                    <a:pt x="-1606" y="-315"/>
                  </a:moveTo>
                  <a:cubicBezTo>
                    <a:pt x="-1114" y="177"/>
                    <a:pt x="-622" y="649"/>
                    <a:pt x="-150" y="1141"/>
                  </a:cubicBezTo>
                  <a:cubicBezTo>
                    <a:pt x="-622" y="649"/>
                    <a:pt x="-1114" y="256"/>
                    <a:pt x="-1606" y="-315"/>
                  </a:cubicBezTo>
                  <a:close/>
                </a:path>
              </a:pathLst>
            </a:custGeom>
            <a:solidFill>
              <a:srgbClr val="020202"/>
            </a:solidFill>
            <a:ln w="1956" cap="flat">
              <a:noFill/>
              <a:prstDash val="solid"/>
              <a:miter/>
            </a:ln>
          </p:spPr>
          <p:txBody>
            <a:bodyPr rtlCol="0" anchor="ctr"/>
            <a:lstStyle/>
            <a:p>
              <a:endParaRPr lang="es-CO"/>
            </a:p>
          </p:txBody>
        </p:sp>
        <p:sp>
          <p:nvSpPr>
            <p:cNvPr id="927" name="Freeform: Shape 926">
              <a:extLst>
                <a:ext uri="{FF2B5EF4-FFF2-40B4-BE49-F238E27FC236}">
                  <a16:creationId xmlns:a16="http://schemas.microsoft.com/office/drawing/2014/main" id="{7E4DBB3E-F755-1B7C-C9CC-EA2DA3F2D358}"/>
                </a:ext>
              </a:extLst>
            </p:cNvPr>
            <p:cNvSpPr/>
            <p:nvPr/>
          </p:nvSpPr>
          <p:spPr>
            <a:xfrm>
              <a:off x="13172862" y="1812901"/>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928" name="Freeform: Shape 927">
              <a:extLst>
                <a:ext uri="{FF2B5EF4-FFF2-40B4-BE49-F238E27FC236}">
                  <a16:creationId xmlns:a16="http://schemas.microsoft.com/office/drawing/2014/main" id="{A6C04896-DBEF-059B-9284-8C518C7AC486}"/>
                </a:ext>
              </a:extLst>
            </p:cNvPr>
            <p:cNvSpPr/>
            <p:nvPr/>
          </p:nvSpPr>
          <p:spPr>
            <a:xfrm>
              <a:off x="13178705" y="1814357"/>
              <a:ext cx="1455" cy="1455"/>
            </a:xfrm>
            <a:custGeom>
              <a:avLst/>
              <a:gdLst>
                <a:gd name="connsiteX0" fmla="*/ -1606 w 1455"/>
                <a:gd name="connsiteY0" fmla="*/ -315 h 1455"/>
                <a:gd name="connsiteX1" fmla="*/ -150 w 1455"/>
                <a:gd name="connsiteY1" fmla="*/ 1141 h 1455"/>
                <a:gd name="connsiteX2" fmla="*/ -1606 w 1455"/>
                <a:gd name="connsiteY2" fmla="*/ -315 h 1455"/>
              </a:gdLst>
              <a:ahLst/>
              <a:cxnLst>
                <a:cxn ang="0">
                  <a:pos x="connsiteX0" y="connsiteY0"/>
                </a:cxn>
                <a:cxn ang="0">
                  <a:pos x="connsiteX1" y="connsiteY1"/>
                </a:cxn>
                <a:cxn ang="0">
                  <a:pos x="connsiteX2" y="connsiteY2"/>
                </a:cxn>
              </a:cxnLst>
              <a:rect l="l" t="t" r="r" b="b"/>
              <a:pathLst>
                <a:path w="1455" h="1455">
                  <a:moveTo>
                    <a:pt x="-1606" y="-315"/>
                  </a:moveTo>
                  <a:cubicBezTo>
                    <a:pt x="-1133" y="177"/>
                    <a:pt x="-642" y="669"/>
                    <a:pt x="-150" y="1141"/>
                  </a:cubicBezTo>
                  <a:cubicBezTo>
                    <a:pt x="-642" y="669"/>
                    <a:pt x="-1212" y="177"/>
                    <a:pt x="-1606" y="-315"/>
                  </a:cubicBezTo>
                  <a:close/>
                </a:path>
              </a:pathLst>
            </a:custGeom>
            <a:solidFill>
              <a:srgbClr val="020202"/>
            </a:solidFill>
            <a:ln w="1956" cap="flat">
              <a:noFill/>
              <a:prstDash val="solid"/>
              <a:miter/>
            </a:ln>
          </p:spPr>
          <p:txBody>
            <a:bodyPr rtlCol="0" anchor="ctr"/>
            <a:lstStyle/>
            <a:p>
              <a:endParaRPr lang="es-CO"/>
            </a:p>
          </p:txBody>
        </p:sp>
        <p:sp>
          <p:nvSpPr>
            <p:cNvPr id="929" name="Freeform: Shape 928">
              <a:extLst>
                <a:ext uri="{FF2B5EF4-FFF2-40B4-BE49-F238E27FC236}">
                  <a16:creationId xmlns:a16="http://schemas.microsoft.com/office/drawing/2014/main" id="{85C3A3A2-4701-CC01-D24F-4234052282E9}"/>
                </a:ext>
              </a:extLst>
            </p:cNvPr>
            <p:cNvSpPr/>
            <p:nvPr/>
          </p:nvSpPr>
          <p:spPr>
            <a:xfrm>
              <a:off x="13183033" y="1815813"/>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930" name="Freeform: Shape 929">
              <a:extLst>
                <a:ext uri="{FF2B5EF4-FFF2-40B4-BE49-F238E27FC236}">
                  <a16:creationId xmlns:a16="http://schemas.microsoft.com/office/drawing/2014/main" id="{348DD028-EDC1-BF76-4730-7D7B3AE2A061}"/>
                </a:ext>
              </a:extLst>
            </p:cNvPr>
            <p:cNvSpPr/>
            <p:nvPr/>
          </p:nvSpPr>
          <p:spPr>
            <a:xfrm>
              <a:off x="13196194" y="1817268"/>
              <a:ext cx="1455" cy="1455"/>
            </a:xfrm>
            <a:custGeom>
              <a:avLst/>
              <a:gdLst>
                <a:gd name="connsiteX0" fmla="*/ -1606 w 1455"/>
                <a:gd name="connsiteY0" fmla="*/ 1141 h 1455"/>
                <a:gd name="connsiteX1" fmla="*/ -150 w 1455"/>
                <a:gd name="connsiteY1" fmla="*/ -315 h 1455"/>
              </a:gdLst>
              <a:ahLst/>
              <a:cxnLst>
                <a:cxn ang="0">
                  <a:pos x="connsiteX0" y="connsiteY0"/>
                </a:cxn>
                <a:cxn ang="0">
                  <a:pos x="connsiteX1" y="connsiteY1"/>
                </a:cxn>
              </a:cxnLst>
              <a:rect l="l" t="t" r="r" b="b"/>
              <a:pathLst>
                <a:path w="1455" h="1455">
                  <a:moveTo>
                    <a:pt x="-1606" y="1141"/>
                  </a:moveTo>
                  <a:lnTo>
                    <a:pt x="-150" y="-315"/>
                  </a:lnTo>
                  <a:close/>
                </a:path>
              </a:pathLst>
            </a:custGeom>
            <a:solidFill>
              <a:srgbClr val="020202"/>
            </a:solidFill>
            <a:ln w="1956" cap="flat">
              <a:noFill/>
              <a:prstDash val="solid"/>
              <a:miter/>
            </a:ln>
          </p:spPr>
          <p:txBody>
            <a:bodyPr rtlCol="0" anchor="ctr"/>
            <a:lstStyle/>
            <a:p>
              <a:endParaRPr lang="es-CO"/>
            </a:p>
          </p:txBody>
        </p:sp>
        <p:sp>
          <p:nvSpPr>
            <p:cNvPr id="931" name="Freeform: Shape 930">
              <a:extLst>
                <a:ext uri="{FF2B5EF4-FFF2-40B4-BE49-F238E27FC236}">
                  <a16:creationId xmlns:a16="http://schemas.microsoft.com/office/drawing/2014/main" id="{4A5ADD3D-9776-DA35-CAF9-40D847FB4B08}"/>
                </a:ext>
              </a:extLst>
            </p:cNvPr>
            <p:cNvSpPr/>
            <p:nvPr/>
          </p:nvSpPr>
          <p:spPr>
            <a:xfrm>
              <a:off x="13202017" y="1817268"/>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932" name="Freeform: Shape 931">
              <a:extLst>
                <a:ext uri="{FF2B5EF4-FFF2-40B4-BE49-F238E27FC236}">
                  <a16:creationId xmlns:a16="http://schemas.microsoft.com/office/drawing/2014/main" id="{0AB41A98-B999-0D78-09B6-1E3163E7ED71}"/>
                </a:ext>
              </a:extLst>
            </p:cNvPr>
            <p:cNvSpPr/>
            <p:nvPr/>
          </p:nvSpPr>
          <p:spPr>
            <a:xfrm>
              <a:off x="13193263" y="1818724"/>
              <a:ext cx="1475" cy="752"/>
            </a:xfrm>
            <a:custGeom>
              <a:avLst/>
              <a:gdLst>
                <a:gd name="connsiteX0" fmla="*/ -1606 w 1475"/>
                <a:gd name="connsiteY0" fmla="*/ -315 h 752"/>
                <a:gd name="connsiteX1" fmla="*/ -130 w 1475"/>
                <a:gd name="connsiteY1" fmla="*/ -315 h 752"/>
                <a:gd name="connsiteX2" fmla="*/ -1606 w 1475"/>
                <a:gd name="connsiteY2" fmla="*/ -315 h 752"/>
              </a:gdLst>
              <a:ahLst/>
              <a:cxnLst>
                <a:cxn ang="0">
                  <a:pos x="connsiteX0" y="connsiteY0"/>
                </a:cxn>
                <a:cxn ang="0">
                  <a:pos x="connsiteX1" y="connsiteY1"/>
                </a:cxn>
                <a:cxn ang="0">
                  <a:pos x="connsiteX2" y="connsiteY2"/>
                </a:cxn>
              </a:cxnLst>
              <a:rect l="l" t="t" r="r" b="b"/>
              <a:pathLst>
                <a:path w="1475" h="752">
                  <a:moveTo>
                    <a:pt x="-1606" y="-315"/>
                  </a:moveTo>
                  <a:lnTo>
                    <a:pt x="-130" y="-315"/>
                  </a:lnTo>
                  <a:cubicBezTo>
                    <a:pt x="-622" y="689"/>
                    <a:pt x="-1114" y="689"/>
                    <a:pt x="-1606" y="-315"/>
                  </a:cubicBezTo>
                  <a:close/>
                </a:path>
              </a:pathLst>
            </a:custGeom>
            <a:solidFill>
              <a:srgbClr val="020202"/>
            </a:solidFill>
            <a:ln w="1956" cap="flat">
              <a:noFill/>
              <a:prstDash val="solid"/>
              <a:miter/>
            </a:ln>
          </p:spPr>
          <p:txBody>
            <a:bodyPr rtlCol="0" anchor="ctr"/>
            <a:lstStyle/>
            <a:p>
              <a:endParaRPr lang="es-CO"/>
            </a:p>
          </p:txBody>
        </p:sp>
        <p:sp>
          <p:nvSpPr>
            <p:cNvPr id="933" name="Freeform: Shape 932">
              <a:extLst>
                <a:ext uri="{FF2B5EF4-FFF2-40B4-BE49-F238E27FC236}">
                  <a16:creationId xmlns:a16="http://schemas.microsoft.com/office/drawing/2014/main" id="{5910F5D0-EA89-0CD9-C3CD-A8E095196730}"/>
                </a:ext>
              </a:extLst>
            </p:cNvPr>
            <p:cNvSpPr/>
            <p:nvPr/>
          </p:nvSpPr>
          <p:spPr>
            <a:xfrm>
              <a:off x="13111661" y="1757523"/>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934" name="Freeform: Shape 933">
              <a:extLst>
                <a:ext uri="{FF2B5EF4-FFF2-40B4-BE49-F238E27FC236}">
                  <a16:creationId xmlns:a16="http://schemas.microsoft.com/office/drawing/2014/main" id="{9D87CE48-2F23-A66D-8AC5-BFF4BA8B5E6B}"/>
                </a:ext>
              </a:extLst>
            </p:cNvPr>
            <p:cNvSpPr/>
            <p:nvPr/>
          </p:nvSpPr>
          <p:spPr>
            <a:xfrm>
              <a:off x="12819661" y="204218"/>
              <a:ext cx="603848" cy="237467"/>
            </a:xfrm>
            <a:custGeom>
              <a:avLst/>
              <a:gdLst>
                <a:gd name="connsiteX0" fmla="*/ 602243 w 603848"/>
                <a:gd name="connsiteY0" fmla="*/ 108809 h 237467"/>
                <a:gd name="connsiteX1" fmla="*/ 567954 w 603848"/>
                <a:gd name="connsiteY1" fmla="*/ 97458 h 237467"/>
                <a:gd name="connsiteX2" fmla="*/ 516471 w 603848"/>
                <a:gd name="connsiteY2" fmla="*/ 86717 h 237467"/>
                <a:gd name="connsiteX3" fmla="*/ 482713 w 603848"/>
                <a:gd name="connsiteY3" fmla="*/ 84041 h 237467"/>
                <a:gd name="connsiteX4" fmla="*/ 476398 w 603848"/>
                <a:gd name="connsiteY4" fmla="*/ 85359 h 237467"/>
                <a:gd name="connsiteX5" fmla="*/ 430561 w 603848"/>
                <a:gd name="connsiteY5" fmla="*/ 85458 h 237467"/>
                <a:gd name="connsiteX6" fmla="*/ 420056 w 603848"/>
                <a:gd name="connsiteY6" fmla="*/ 86048 h 237467"/>
                <a:gd name="connsiteX7" fmla="*/ 385118 w 603848"/>
                <a:gd name="connsiteY7" fmla="*/ 86540 h 237467"/>
                <a:gd name="connsiteX8" fmla="*/ 382599 w 603848"/>
                <a:gd name="connsiteY8" fmla="*/ 87189 h 237467"/>
                <a:gd name="connsiteX9" fmla="*/ 345694 w 603848"/>
                <a:gd name="connsiteY9" fmla="*/ 89963 h 237467"/>
                <a:gd name="connsiteX10" fmla="*/ 308925 w 603848"/>
                <a:gd name="connsiteY10" fmla="*/ 93091 h 237467"/>
                <a:gd name="connsiteX11" fmla="*/ 228425 w 603848"/>
                <a:gd name="connsiteY11" fmla="*/ 102691 h 237467"/>
                <a:gd name="connsiteX12" fmla="*/ 210504 w 603848"/>
                <a:gd name="connsiteY12" fmla="*/ 105347 h 237467"/>
                <a:gd name="connsiteX13" fmla="*/ 208202 w 603848"/>
                <a:gd name="connsiteY13" fmla="*/ 105976 h 237467"/>
                <a:gd name="connsiteX14" fmla="*/ 201514 w 603848"/>
                <a:gd name="connsiteY14" fmla="*/ 107117 h 237467"/>
                <a:gd name="connsiteX15" fmla="*/ 124063 w 603848"/>
                <a:gd name="connsiteY15" fmla="*/ 142528 h 237467"/>
                <a:gd name="connsiteX16" fmla="*/ 118515 w 603848"/>
                <a:gd name="connsiteY16" fmla="*/ 145852 h 237467"/>
                <a:gd name="connsiteX17" fmla="*/ 115603 w 603848"/>
                <a:gd name="connsiteY17" fmla="*/ 146777 h 237467"/>
                <a:gd name="connsiteX18" fmla="*/ 115603 w 603848"/>
                <a:gd name="connsiteY18" fmla="*/ 146777 h 237467"/>
                <a:gd name="connsiteX19" fmla="*/ 114108 w 603848"/>
                <a:gd name="connsiteY19" fmla="*/ 148252 h 237467"/>
                <a:gd name="connsiteX20" fmla="*/ 114108 w 603848"/>
                <a:gd name="connsiteY20" fmla="*/ 148252 h 237467"/>
                <a:gd name="connsiteX21" fmla="*/ 112593 w 603848"/>
                <a:gd name="connsiteY21" fmla="*/ 149708 h 237467"/>
                <a:gd name="connsiteX22" fmla="*/ 112593 w 603848"/>
                <a:gd name="connsiteY22" fmla="*/ 149708 h 237467"/>
                <a:gd name="connsiteX23" fmla="*/ 92252 w 603848"/>
                <a:gd name="connsiteY23" fmla="*/ 170030 h 237467"/>
                <a:gd name="connsiteX24" fmla="*/ 92252 w 603848"/>
                <a:gd name="connsiteY24" fmla="*/ 170030 h 237467"/>
                <a:gd name="connsiteX25" fmla="*/ 90816 w 603848"/>
                <a:gd name="connsiteY25" fmla="*/ 171545 h 237467"/>
                <a:gd name="connsiteX26" fmla="*/ 90816 w 603848"/>
                <a:gd name="connsiteY26" fmla="*/ 171545 h 237467"/>
                <a:gd name="connsiteX27" fmla="*/ 86429 w 603848"/>
                <a:gd name="connsiteY27" fmla="*/ 177446 h 237467"/>
                <a:gd name="connsiteX28" fmla="*/ 86429 w 603848"/>
                <a:gd name="connsiteY28" fmla="*/ 177446 h 237467"/>
                <a:gd name="connsiteX29" fmla="*/ 83498 w 603848"/>
                <a:gd name="connsiteY29" fmla="*/ 181833 h 237467"/>
                <a:gd name="connsiteX30" fmla="*/ 83498 w 603848"/>
                <a:gd name="connsiteY30" fmla="*/ 181833 h 237467"/>
                <a:gd name="connsiteX31" fmla="*/ 74940 w 603848"/>
                <a:gd name="connsiteY31" fmla="*/ 196450 h 237467"/>
                <a:gd name="connsiteX32" fmla="*/ 65753 w 603848"/>
                <a:gd name="connsiteY32" fmla="*/ 234713 h 237467"/>
                <a:gd name="connsiteX33" fmla="*/ 64455 w 603848"/>
                <a:gd name="connsiteY33" fmla="*/ 237153 h 237467"/>
                <a:gd name="connsiteX34" fmla="*/ 62940 w 603848"/>
                <a:gd name="connsiteY34" fmla="*/ 206011 h 237467"/>
                <a:gd name="connsiteX35" fmla="*/ 64534 w 603848"/>
                <a:gd name="connsiteY35" fmla="*/ 196765 h 237467"/>
                <a:gd name="connsiteX36" fmla="*/ 81236 w 603848"/>
                <a:gd name="connsiteY36" fmla="*/ 165918 h 237467"/>
                <a:gd name="connsiteX37" fmla="*/ 100574 w 603848"/>
                <a:gd name="connsiteY37" fmla="*/ 143708 h 237467"/>
                <a:gd name="connsiteX38" fmla="*/ 102344 w 603848"/>
                <a:gd name="connsiteY38" fmla="*/ 142469 h 237467"/>
                <a:gd name="connsiteX39" fmla="*/ 111453 w 603848"/>
                <a:gd name="connsiteY39" fmla="*/ 127695 h 237467"/>
                <a:gd name="connsiteX40" fmla="*/ 107990 w 603848"/>
                <a:gd name="connsiteY40" fmla="*/ 119727 h 237467"/>
                <a:gd name="connsiteX41" fmla="*/ 82298 w 603848"/>
                <a:gd name="connsiteY41" fmla="*/ 118448 h 237467"/>
                <a:gd name="connsiteX42" fmla="*/ 71025 w 603848"/>
                <a:gd name="connsiteY42" fmla="*/ 129760 h 237467"/>
                <a:gd name="connsiteX43" fmla="*/ 67366 w 603848"/>
                <a:gd name="connsiteY43" fmla="*/ 141367 h 237467"/>
                <a:gd name="connsiteX44" fmla="*/ 67366 w 603848"/>
                <a:gd name="connsiteY44" fmla="*/ 152285 h 237467"/>
                <a:gd name="connsiteX45" fmla="*/ 60894 w 603848"/>
                <a:gd name="connsiteY45" fmla="*/ 163204 h 237467"/>
                <a:gd name="connsiteX46" fmla="*/ 45923 w 603848"/>
                <a:gd name="connsiteY46" fmla="*/ 176423 h 237467"/>
                <a:gd name="connsiteX47" fmla="*/ 33864 w 603848"/>
                <a:gd name="connsiteY47" fmla="*/ 181027 h 237467"/>
                <a:gd name="connsiteX48" fmla="*/ 29084 w 603848"/>
                <a:gd name="connsiteY48" fmla="*/ 179335 h 237467"/>
                <a:gd name="connsiteX49" fmla="*/ 5142 w 603848"/>
                <a:gd name="connsiteY49" fmla="*/ 174456 h 237467"/>
                <a:gd name="connsiteX50" fmla="*/ -1606 w 603848"/>
                <a:gd name="connsiteY50" fmla="*/ 174456 h 237467"/>
                <a:gd name="connsiteX51" fmla="*/ 2329 w 603848"/>
                <a:gd name="connsiteY51" fmla="*/ 147466 h 237467"/>
                <a:gd name="connsiteX52" fmla="*/ 13719 w 603848"/>
                <a:gd name="connsiteY52" fmla="*/ 128245 h 237467"/>
                <a:gd name="connsiteX53" fmla="*/ 41517 w 603848"/>
                <a:gd name="connsiteY53" fmla="*/ 97635 h 237467"/>
                <a:gd name="connsiteX54" fmla="*/ 75727 w 603848"/>
                <a:gd name="connsiteY54" fmla="*/ 73300 h 237467"/>
                <a:gd name="connsiteX55" fmla="*/ 89301 w 603848"/>
                <a:gd name="connsiteY55" fmla="*/ 64919 h 237467"/>
                <a:gd name="connsiteX56" fmla="*/ 92252 w 603848"/>
                <a:gd name="connsiteY56" fmla="*/ 40055 h 237467"/>
                <a:gd name="connsiteX57" fmla="*/ 89990 w 603848"/>
                <a:gd name="connsiteY57" fmla="*/ 37673 h 237467"/>
                <a:gd name="connsiteX58" fmla="*/ 77635 w 603848"/>
                <a:gd name="connsiteY58" fmla="*/ 35017 h 237467"/>
                <a:gd name="connsiteX59" fmla="*/ 65301 w 603848"/>
                <a:gd name="connsiteY59" fmla="*/ 38755 h 237467"/>
                <a:gd name="connsiteX60" fmla="*/ 97347 w 603848"/>
                <a:gd name="connsiteY60" fmla="*/ 27424 h 237467"/>
                <a:gd name="connsiteX61" fmla="*/ 168680 w 603848"/>
                <a:gd name="connsiteY61" fmla="*/ 13476 h 237467"/>
                <a:gd name="connsiteX62" fmla="*/ 229999 w 603848"/>
                <a:gd name="connsiteY62" fmla="*/ 6079 h 237467"/>
                <a:gd name="connsiteX63" fmla="*/ 277213 w 603848"/>
                <a:gd name="connsiteY63" fmla="*/ 3954 h 237467"/>
                <a:gd name="connsiteX64" fmla="*/ 320080 w 603848"/>
                <a:gd name="connsiteY64" fmla="*/ 2912 h 237467"/>
                <a:gd name="connsiteX65" fmla="*/ 404436 w 603848"/>
                <a:gd name="connsiteY65" fmla="*/ 1416 h 237467"/>
                <a:gd name="connsiteX66" fmla="*/ 455997 w 603848"/>
                <a:gd name="connsiteY66" fmla="*/ 4249 h 237467"/>
                <a:gd name="connsiteX67" fmla="*/ 506792 w 603848"/>
                <a:gd name="connsiteY67" fmla="*/ 6826 h 237467"/>
                <a:gd name="connsiteX68" fmla="*/ 511887 w 603848"/>
                <a:gd name="connsiteY68" fmla="*/ 7023 h 237467"/>
                <a:gd name="connsiteX69" fmla="*/ 517238 w 603848"/>
                <a:gd name="connsiteY69" fmla="*/ -315 h 237467"/>
                <a:gd name="connsiteX70" fmla="*/ 555560 w 603848"/>
                <a:gd name="connsiteY70" fmla="*/ 50086 h 237467"/>
                <a:gd name="connsiteX71" fmla="*/ 571417 w 603848"/>
                <a:gd name="connsiteY71" fmla="*/ 75110 h 237467"/>
                <a:gd name="connsiteX72" fmla="*/ 592584 w 603848"/>
                <a:gd name="connsiteY72" fmla="*/ 101609 h 237467"/>
                <a:gd name="connsiteX73" fmla="*/ 597404 w 603848"/>
                <a:gd name="connsiteY73" fmla="*/ 104658 h 237467"/>
                <a:gd name="connsiteX74" fmla="*/ 602243 w 603848"/>
                <a:gd name="connsiteY74" fmla="*/ 108809 h 23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603848" h="237467">
                  <a:moveTo>
                    <a:pt x="602243" y="108809"/>
                  </a:moveTo>
                  <a:cubicBezTo>
                    <a:pt x="590754" y="105170"/>
                    <a:pt x="579600" y="100605"/>
                    <a:pt x="567954" y="97458"/>
                  </a:cubicBezTo>
                  <a:cubicBezTo>
                    <a:pt x="551055" y="92721"/>
                    <a:pt x="533861" y="89132"/>
                    <a:pt x="516471" y="86717"/>
                  </a:cubicBezTo>
                  <a:cubicBezTo>
                    <a:pt x="505238" y="85261"/>
                    <a:pt x="494084" y="83412"/>
                    <a:pt x="482713" y="84041"/>
                  </a:cubicBezTo>
                  <a:cubicBezTo>
                    <a:pt x="480943" y="85475"/>
                    <a:pt x="478601" y="85967"/>
                    <a:pt x="476398" y="85359"/>
                  </a:cubicBezTo>
                  <a:cubicBezTo>
                    <a:pt x="461152" y="84045"/>
                    <a:pt x="445807" y="84077"/>
                    <a:pt x="430561" y="85458"/>
                  </a:cubicBezTo>
                  <a:cubicBezTo>
                    <a:pt x="427079" y="85979"/>
                    <a:pt x="423577" y="86176"/>
                    <a:pt x="420056" y="86048"/>
                  </a:cubicBezTo>
                  <a:cubicBezTo>
                    <a:pt x="408410" y="86284"/>
                    <a:pt x="396744" y="85438"/>
                    <a:pt x="385118" y="86540"/>
                  </a:cubicBezTo>
                  <a:cubicBezTo>
                    <a:pt x="384311" y="86843"/>
                    <a:pt x="383465" y="87061"/>
                    <a:pt x="382599" y="87189"/>
                  </a:cubicBezTo>
                  <a:cubicBezTo>
                    <a:pt x="370284" y="87779"/>
                    <a:pt x="357969" y="88566"/>
                    <a:pt x="345694" y="89963"/>
                  </a:cubicBezTo>
                  <a:cubicBezTo>
                    <a:pt x="333674" y="93425"/>
                    <a:pt x="321182" y="91556"/>
                    <a:pt x="308925" y="93091"/>
                  </a:cubicBezTo>
                  <a:cubicBezTo>
                    <a:pt x="282132" y="96455"/>
                    <a:pt x="255180" y="98815"/>
                    <a:pt x="228425" y="102691"/>
                  </a:cubicBezTo>
                  <a:cubicBezTo>
                    <a:pt x="222524" y="103576"/>
                    <a:pt x="216464" y="104442"/>
                    <a:pt x="210504" y="105347"/>
                  </a:cubicBezTo>
                  <a:cubicBezTo>
                    <a:pt x="209756" y="105636"/>
                    <a:pt x="208989" y="105848"/>
                    <a:pt x="208202" y="105976"/>
                  </a:cubicBezTo>
                  <a:cubicBezTo>
                    <a:pt x="205940" y="106139"/>
                    <a:pt x="203697" y="106521"/>
                    <a:pt x="201514" y="107117"/>
                  </a:cubicBezTo>
                  <a:cubicBezTo>
                    <a:pt x="173087" y="112061"/>
                    <a:pt x="146411" y="124256"/>
                    <a:pt x="124063" y="142528"/>
                  </a:cubicBezTo>
                  <a:cubicBezTo>
                    <a:pt x="122430" y="143950"/>
                    <a:pt x="120541" y="145075"/>
                    <a:pt x="118515" y="145852"/>
                  </a:cubicBezTo>
                  <a:cubicBezTo>
                    <a:pt x="117531" y="146108"/>
                    <a:pt x="116331" y="145715"/>
                    <a:pt x="115603" y="146777"/>
                  </a:cubicBezTo>
                  <a:lnTo>
                    <a:pt x="115603" y="146777"/>
                  </a:lnTo>
                  <a:cubicBezTo>
                    <a:pt x="115013" y="147159"/>
                    <a:pt x="114502" y="147662"/>
                    <a:pt x="114108" y="148252"/>
                  </a:cubicBezTo>
                  <a:lnTo>
                    <a:pt x="114108" y="148252"/>
                  </a:lnTo>
                  <a:cubicBezTo>
                    <a:pt x="113518" y="148632"/>
                    <a:pt x="113007" y="149128"/>
                    <a:pt x="112593" y="149708"/>
                  </a:cubicBezTo>
                  <a:lnTo>
                    <a:pt x="112593" y="149708"/>
                  </a:lnTo>
                  <a:cubicBezTo>
                    <a:pt x="105157" y="155791"/>
                    <a:pt x="98351" y="162600"/>
                    <a:pt x="92252" y="170030"/>
                  </a:cubicBezTo>
                  <a:lnTo>
                    <a:pt x="92252" y="170030"/>
                  </a:lnTo>
                  <a:cubicBezTo>
                    <a:pt x="91701" y="170465"/>
                    <a:pt x="91229" y="170976"/>
                    <a:pt x="90816" y="171545"/>
                  </a:cubicBezTo>
                  <a:lnTo>
                    <a:pt x="90816" y="171545"/>
                  </a:lnTo>
                  <a:cubicBezTo>
                    <a:pt x="89183" y="173380"/>
                    <a:pt x="87708" y="175355"/>
                    <a:pt x="86429" y="177446"/>
                  </a:cubicBezTo>
                  <a:lnTo>
                    <a:pt x="86429" y="177446"/>
                  </a:lnTo>
                  <a:cubicBezTo>
                    <a:pt x="85288" y="178794"/>
                    <a:pt x="84304" y="180265"/>
                    <a:pt x="83498" y="181833"/>
                  </a:cubicBezTo>
                  <a:lnTo>
                    <a:pt x="83498" y="181833"/>
                  </a:lnTo>
                  <a:cubicBezTo>
                    <a:pt x="78560" y="185473"/>
                    <a:pt x="76947" y="191237"/>
                    <a:pt x="74940" y="196450"/>
                  </a:cubicBezTo>
                  <a:cubicBezTo>
                    <a:pt x="69963" y="208669"/>
                    <a:pt x="66875" y="221570"/>
                    <a:pt x="65753" y="234713"/>
                  </a:cubicBezTo>
                  <a:cubicBezTo>
                    <a:pt x="65753" y="235540"/>
                    <a:pt x="64907" y="236346"/>
                    <a:pt x="64455" y="237153"/>
                  </a:cubicBezTo>
                  <a:cubicBezTo>
                    <a:pt x="65478" y="226706"/>
                    <a:pt x="62822" y="216437"/>
                    <a:pt x="62940" y="206011"/>
                  </a:cubicBezTo>
                  <a:cubicBezTo>
                    <a:pt x="62881" y="202856"/>
                    <a:pt x="63432" y="199718"/>
                    <a:pt x="64534" y="196765"/>
                  </a:cubicBezTo>
                  <a:cubicBezTo>
                    <a:pt x="68940" y="185866"/>
                    <a:pt x="73367" y="174948"/>
                    <a:pt x="81236" y="165918"/>
                  </a:cubicBezTo>
                  <a:cubicBezTo>
                    <a:pt x="87688" y="158508"/>
                    <a:pt x="94141" y="151105"/>
                    <a:pt x="100574" y="143708"/>
                  </a:cubicBezTo>
                  <a:cubicBezTo>
                    <a:pt x="101065" y="143167"/>
                    <a:pt x="101675" y="142742"/>
                    <a:pt x="102344" y="142469"/>
                  </a:cubicBezTo>
                  <a:cubicBezTo>
                    <a:pt x="109092" y="139793"/>
                    <a:pt x="111551" y="135111"/>
                    <a:pt x="111453" y="127695"/>
                  </a:cubicBezTo>
                  <a:cubicBezTo>
                    <a:pt x="111708" y="124624"/>
                    <a:pt x="110410" y="121628"/>
                    <a:pt x="107990" y="119727"/>
                  </a:cubicBezTo>
                  <a:cubicBezTo>
                    <a:pt x="101301" y="114416"/>
                    <a:pt x="90580" y="112488"/>
                    <a:pt x="82298" y="118448"/>
                  </a:cubicBezTo>
                  <a:cubicBezTo>
                    <a:pt x="78049" y="121687"/>
                    <a:pt x="74252" y="125491"/>
                    <a:pt x="71025" y="129760"/>
                  </a:cubicBezTo>
                  <a:cubicBezTo>
                    <a:pt x="68547" y="133116"/>
                    <a:pt x="67268" y="137200"/>
                    <a:pt x="67366" y="141367"/>
                  </a:cubicBezTo>
                  <a:cubicBezTo>
                    <a:pt x="67366" y="145006"/>
                    <a:pt x="67189" y="148666"/>
                    <a:pt x="67366" y="152285"/>
                  </a:cubicBezTo>
                  <a:cubicBezTo>
                    <a:pt x="67681" y="157479"/>
                    <a:pt x="65950" y="161020"/>
                    <a:pt x="60894" y="163204"/>
                  </a:cubicBezTo>
                  <a:cubicBezTo>
                    <a:pt x="54619" y="165905"/>
                    <a:pt x="49386" y="170535"/>
                    <a:pt x="45923" y="176423"/>
                  </a:cubicBezTo>
                  <a:cubicBezTo>
                    <a:pt x="42343" y="182325"/>
                    <a:pt x="40238" y="182856"/>
                    <a:pt x="33864" y="181027"/>
                  </a:cubicBezTo>
                  <a:cubicBezTo>
                    <a:pt x="32231" y="180590"/>
                    <a:pt x="30638" y="180024"/>
                    <a:pt x="29084" y="179335"/>
                  </a:cubicBezTo>
                  <a:cubicBezTo>
                    <a:pt x="21628" y="175739"/>
                    <a:pt x="13405" y="174061"/>
                    <a:pt x="5142" y="174456"/>
                  </a:cubicBezTo>
                  <a:cubicBezTo>
                    <a:pt x="2998" y="174594"/>
                    <a:pt x="854" y="174456"/>
                    <a:pt x="-1606" y="174456"/>
                  </a:cubicBezTo>
                  <a:cubicBezTo>
                    <a:pt x="-268" y="164994"/>
                    <a:pt x="539" y="156121"/>
                    <a:pt x="2329" y="147466"/>
                  </a:cubicBezTo>
                  <a:cubicBezTo>
                    <a:pt x="3922" y="139970"/>
                    <a:pt x="9627" y="134482"/>
                    <a:pt x="13719" y="128245"/>
                  </a:cubicBezTo>
                  <a:cubicBezTo>
                    <a:pt x="21372" y="116580"/>
                    <a:pt x="31425" y="107019"/>
                    <a:pt x="41517" y="97635"/>
                  </a:cubicBezTo>
                  <a:cubicBezTo>
                    <a:pt x="51943" y="88228"/>
                    <a:pt x="63412" y="80061"/>
                    <a:pt x="75727" y="73300"/>
                  </a:cubicBezTo>
                  <a:cubicBezTo>
                    <a:pt x="80468" y="70859"/>
                    <a:pt x="84993" y="68057"/>
                    <a:pt x="89301" y="64919"/>
                  </a:cubicBezTo>
                  <a:cubicBezTo>
                    <a:pt x="96974" y="58868"/>
                    <a:pt x="98311" y="47737"/>
                    <a:pt x="92252" y="40055"/>
                  </a:cubicBezTo>
                  <a:cubicBezTo>
                    <a:pt x="91583" y="39192"/>
                    <a:pt x="90816" y="38395"/>
                    <a:pt x="89990" y="37673"/>
                  </a:cubicBezTo>
                  <a:cubicBezTo>
                    <a:pt x="86449" y="34407"/>
                    <a:pt x="82770" y="32814"/>
                    <a:pt x="77635" y="35017"/>
                  </a:cubicBezTo>
                  <a:cubicBezTo>
                    <a:pt x="73701" y="36670"/>
                    <a:pt x="69983" y="39483"/>
                    <a:pt x="65301" y="38755"/>
                  </a:cubicBezTo>
                  <a:cubicBezTo>
                    <a:pt x="75393" y="33487"/>
                    <a:pt x="86193" y="29672"/>
                    <a:pt x="97347" y="27424"/>
                  </a:cubicBezTo>
                  <a:cubicBezTo>
                    <a:pt x="120954" y="21935"/>
                    <a:pt x="144561" y="16505"/>
                    <a:pt x="168680" y="13476"/>
                  </a:cubicBezTo>
                  <a:cubicBezTo>
                    <a:pt x="189100" y="10918"/>
                    <a:pt x="209481" y="7456"/>
                    <a:pt x="229999" y="6079"/>
                  </a:cubicBezTo>
                  <a:cubicBezTo>
                    <a:pt x="245737" y="5036"/>
                    <a:pt x="261475" y="4112"/>
                    <a:pt x="277213" y="3954"/>
                  </a:cubicBezTo>
                  <a:cubicBezTo>
                    <a:pt x="291496" y="3738"/>
                    <a:pt x="305778" y="3521"/>
                    <a:pt x="320080" y="2912"/>
                  </a:cubicBezTo>
                  <a:cubicBezTo>
                    <a:pt x="348173" y="1692"/>
                    <a:pt x="376324" y="1279"/>
                    <a:pt x="404436" y="1416"/>
                  </a:cubicBezTo>
                  <a:cubicBezTo>
                    <a:pt x="421629" y="1515"/>
                    <a:pt x="438804" y="3207"/>
                    <a:pt x="455997" y="4249"/>
                  </a:cubicBezTo>
                  <a:cubicBezTo>
                    <a:pt x="473191" y="5292"/>
                    <a:pt x="489913" y="4997"/>
                    <a:pt x="506792" y="6826"/>
                  </a:cubicBezTo>
                  <a:cubicBezTo>
                    <a:pt x="508484" y="7009"/>
                    <a:pt x="510195" y="7076"/>
                    <a:pt x="511887" y="7023"/>
                  </a:cubicBezTo>
                  <a:cubicBezTo>
                    <a:pt x="517435" y="6787"/>
                    <a:pt x="517966" y="6020"/>
                    <a:pt x="517238" y="-315"/>
                  </a:cubicBezTo>
                  <a:cubicBezTo>
                    <a:pt x="528648" y="17528"/>
                    <a:pt x="543737" y="32578"/>
                    <a:pt x="555560" y="50086"/>
                  </a:cubicBezTo>
                  <a:cubicBezTo>
                    <a:pt x="561069" y="58270"/>
                    <a:pt x="566007" y="66847"/>
                    <a:pt x="571417" y="75110"/>
                  </a:cubicBezTo>
                  <a:cubicBezTo>
                    <a:pt x="577613" y="84612"/>
                    <a:pt x="583967" y="94015"/>
                    <a:pt x="592584" y="101609"/>
                  </a:cubicBezTo>
                  <a:cubicBezTo>
                    <a:pt x="593882" y="103035"/>
                    <a:pt x="595555" y="104087"/>
                    <a:pt x="597404" y="104658"/>
                  </a:cubicBezTo>
                  <a:cubicBezTo>
                    <a:pt x="599587" y="105199"/>
                    <a:pt x="601378" y="106737"/>
                    <a:pt x="602243" y="108809"/>
                  </a:cubicBezTo>
                  <a:close/>
                </a:path>
              </a:pathLst>
            </a:custGeom>
            <a:solidFill>
              <a:srgbClr val="020202"/>
            </a:solidFill>
            <a:ln w="1956" cap="flat">
              <a:noFill/>
              <a:prstDash val="solid"/>
              <a:miter/>
            </a:ln>
          </p:spPr>
          <p:txBody>
            <a:bodyPr rtlCol="0" anchor="ctr"/>
            <a:lstStyle/>
            <a:p>
              <a:endParaRPr lang="es-CO"/>
            </a:p>
          </p:txBody>
        </p:sp>
        <p:sp>
          <p:nvSpPr>
            <p:cNvPr id="935" name="Freeform: Shape 934">
              <a:extLst>
                <a:ext uri="{FF2B5EF4-FFF2-40B4-BE49-F238E27FC236}">
                  <a16:creationId xmlns:a16="http://schemas.microsoft.com/office/drawing/2014/main" id="{9A0017AD-0303-6775-E38F-331C055936CE}"/>
                </a:ext>
              </a:extLst>
            </p:cNvPr>
            <p:cNvSpPr/>
            <p:nvPr/>
          </p:nvSpPr>
          <p:spPr>
            <a:xfrm>
              <a:off x="13299278" y="160486"/>
              <a:ext cx="11999" cy="12983"/>
            </a:xfrm>
            <a:custGeom>
              <a:avLst/>
              <a:gdLst>
                <a:gd name="connsiteX0" fmla="*/ 10394 w 11999"/>
                <a:gd name="connsiteY0" fmla="*/ 12669 h 12983"/>
                <a:gd name="connsiteX1" fmla="*/ -1606 w 11999"/>
                <a:gd name="connsiteY1" fmla="*/ -315 h 12983"/>
                <a:gd name="connsiteX2" fmla="*/ 10394 w 11999"/>
                <a:gd name="connsiteY2" fmla="*/ 12669 h 12983"/>
              </a:gdLst>
              <a:ahLst/>
              <a:cxnLst>
                <a:cxn ang="0">
                  <a:pos x="connsiteX0" y="connsiteY0"/>
                </a:cxn>
                <a:cxn ang="0">
                  <a:pos x="connsiteX1" y="connsiteY1"/>
                </a:cxn>
                <a:cxn ang="0">
                  <a:pos x="connsiteX2" y="connsiteY2"/>
                </a:cxn>
              </a:cxnLst>
              <a:rect l="l" t="t" r="r" b="b"/>
              <a:pathLst>
                <a:path w="11999" h="12983">
                  <a:moveTo>
                    <a:pt x="10394" y="12669"/>
                  </a:moveTo>
                  <a:cubicBezTo>
                    <a:pt x="5673" y="9073"/>
                    <a:pt x="1601" y="4680"/>
                    <a:pt x="-1606" y="-315"/>
                  </a:cubicBezTo>
                  <a:cubicBezTo>
                    <a:pt x="3430" y="3049"/>
                    <a:pt x="8290" y="6590"/>
                    <a:pt x="10394" y="12669"/>
                  </a:cubicBezTo>
                  <a:close/>
                </a:path>
              </a:pathLst>
            </a:custGeom>
            <a:solidFill>
              <a:srgbClr val="020202"/>
            </a:solidFill>
            <a:ln w="1956" cap="flat">
              <a:noFill/>
              <a:prstDash val="solid"/>
              <a:miter/>
            </a:ln>
          </p:spPr>
          <p:txBody>
            <a:bodyPr rtlCol="0" anchor="ctr"/>
            <a:lstStyle/>
            <a:p>
              <a:endParaRPr lang="es-CO"/>
            </a:p>
          </p:txBody>
        </p:sp>
        <p:sp>
          <p:nvSpPr>
            <p:cNvPr id="936" name="Freeform: Shape 935">
              <a:extLst>
                <a:ext uri="{FF2B5EF4-FFF2-40B4-BE49-F238E27FC236}">
                  <a16:creationId xmlns:a16="http://schemas.microsoft.com/office/drawing/2014/main" id="{4D57094E-540A-1859-D529-4026A247CB5F}"/>
                </a:ext>
              </a:extLst>
            </p:cNvPr>
            <p:cNvSpPr/>
            <p:nvPr/>
          </p:nvSpPr>
          <p:spPr>
            <a:xfrm>
              <a:off x="13178410" y="68792"/>
              <a:ext cx="13377" cy="7160"/>
            </a:xfrm>
            <a:custGeom>
              <a:avLst/>
              <a:gdLst>
                <a:gd name="connsiteX0" fmla="*/ 11772 w 13377"/>
                <a:gd name="connsiteY0" fmla="*/ 6846 h 7160"/>
                <a:gd name="connsiteX1" fmla="*/ -1606 w 13377"/>
                <a:gd name="connsiteY1" fmla="*/ -315 h 7160"/>
                <a:gd name="connsiteX2" fmla="*/ 11772 w 13377"/>
                <a:gd name="connsiteY2" fmla="*/ 6846 h 7160"/>
              </a:gdLst>
              <a:ahLst/>
              <a:cxnLst>
                <a:cxn ang="0">
                  <a:pos x="connsiteX0" y="connsiteY0"/>
                </a:cxn>
                <a:cxn ang="0">
                  <a:pos x="connsiteX1" y="connsiteY1"/>
                </a:cxn>
                <a:cxn ang="0">
                  <a:pos x="connsiteX2" y="connsiteY2"/>
                </a:cxn>
              </a:cxnLst>
              <a:rect l="l" t="t" r="r" b="b"/>
              <a:pathLst>
                <a:path w="13377" h="7160">
                  <a:moveTo>
                    <a:pt x="11772" y="6846"/>
                  </a:moveTo>
                  <a:cubicBezTo>
                    <a:pt x="6933" y="5253"/>
                    <a:pt x="2408" y="2831"/>
                    <a:pt x="-1606" y="-315"/>
                  </a:cubicBezTo>
                  <a:cubicBezTo>
                    <a:pt x="3569" y="364"/>
                    <a:pt x="8329" y="2910"/>
                    <a:pt x="11772" y="6846"/>
                  </a:cubicBezTo>
                  <a:close/>
                </a:path>
              </a:pathLst>
            </a:custGeom>
            <a:solidFill>
              <a:srgbClr val="020202"/>
            </a:solidFill>
            <a:ln w="1956" cap="flat">
              <a:noFill/>
              <a:prstDash val="solid"/>
              <a:miter/>
            </a:ln>
          </p:spPr>
          <p:txBody>
            <a:bodyPr rtlCol="0" anchor="ctr"/>
            <a:lstStyle/>
            <a:p>
              <a:endParaRPr lang="es-CO"/>
            </a:p>
          </p:txBody>
        </p:sp>
        <p:sp>
          <p:nvSpPr>
            <p:cNvPr id="937" name="Freeform: Shape 936">
              <a:extLst>
                <a:ext uri="{FF2B5EF4-FFF2-40B4-BE49-F238E27FC236}">
                  <a16:creationId xmlns:a16="http://schemas.microsoft.com/office/drawing/2014/main" id="{5E91AFC2-7E18-917E-B131-EAF0FB0BD444}"/>
                </a:ext>
              </a:extLst>
            </p:cNvPr>
            <p:cNvSpPr/>
            <p:nvPr/>
          </p:nvSpPr>
          <p:spPr>
            <a:xfrm>
              <a:off x="13268982" y="129718"/>
              <a:ext cx="8636" cy="7613"/>
            </a:xfrm>
            <a:custGeom>
              <a:avLst/>
              <a:gdLst>
                <a:gd name="connsiteX0" fmla="*/ 7031 w 8636"/>
                <a:gd name="connsiteY0" fmla="*/ 7299 h 7613"/>
                <a:gd name="connsiteX1" fmla="*/ -1606 w 8636"/>
                <a:gd name="connsiteY1" fmla="*/ -315 h 7613"/>
                <a:gd name="connsiteX2" fmla="*/ 7031 w 8636"/>
                <a:gd name="connsiteY2" fmla="*/ 7299 h 7613"/>
              </a:gdLst>
              <a:ahLst/>
              <a:cxnLst>
                <a:cxn ang="0">
                  <a:pos x="connsiteX0" y="connsiteY0"/>
                </a:cxn>
                <a:cxn ang="0">
                  <a:pos x="connsiteX1" y="connsiteY1"/>
                </a:cxn>
                <a:cxn ang="0">
                  <a:pos x="connsiteX2" y="connsiteY2"/>
                </a:cxn>
              </a:cxnLst>
              <a:rect l="l" t="t" r="r" b="b"/>
              <a:pathLst>
                <a:path w="8636" h="7613">
                  <a:moveTo>
                    <a:pt x="7031" y="7299"/>
                  </a:moveTo>
                  <a:cubicBezTo>
                    <a:pt x="3608" y="5447"/>
                    <a:pt x="657" y="2843"/>
                    <a:pt x="-1606" y="-315"/>
                  </a:cubicBezTo>
                  <a:cubicBezTo>
                    <a:pt x="2801" y="492"/>
                    <a:pt x="5162" y="3600"/>
                    <a:pt x="7031" y="7299"/>
                  </a:cubicBezTo>
                  <a:close/>
                </a:path>
              </a:pathLst>
            </a:custGeom>
            <a:solidFill>
              <a:srgbClr val="020202"/>
            </a:solidFill>
            <a:ln w="1956" cap="flat">
              <a:noFill/>
              <a:prstDash val="solid"/>
              <a:miter/>
            </a:ln>
          </p:spPr>
          <p:txBody>
            <a:bodyPr rtlCol="0" anchor="ctr"/>
            <a:lstStyle/>
            <a:p>
              <a:endParaRPr lang="es-CO"/>
            </a:p>
          </p:txBody>
        </p:sp>
        <p:sp>
          <p:nvSpPr>
            <p:cNvPr id="938" name="Freeform: Shape 937">
              <a:extLst>
                <a:ext uri="{FF2B5EF4-FFF2-40B4-BE49-F238E27FC236}">
                  <a16:creationId xmlns:a16="http://schemas.microsoft.com/office/drawing/2014/main" id="{F28B67BE-5EF2-0D59-9FC1-A9A6D2681B67}"/>
                </a:ext>
              </a:extLst>
            </p:cNvPr>
            <p:cNvSpPr/>
            <p:nvPr/>
          </p:nvSpPr>
          <p:spPr>
            <a:xfrm>
              <a:off x="13287592" y="147364"/>
              <a:ext cx="7574" cy="8655"/>
            </a:xfrm>
            <a:custGeom>
              <a:avLst/>
              <a:gdLst>
                <a:gd name="connsiteX0" fmla="*/ 5969 w 7574"/>
                <a:gd name="connsiteY0" fmla="*/ 8341 h 8655"/>
                <a:gd name="connsiteX1" fmla="*/ -1606 w 7574"/>
                <a:gd name="connsiteY1" fmla="*/ -315 h 8655"/>
                <a:gd name="connsiteX2" fmla="*/ 5969 w 7574"/>
                <a:gd name="connsiteY2" fmla="*/ 8341 h 8655"/>
              </a:gdLst>
              <a:ahLst/>
              <a:cxnLst>
                <a:cxn ang="0">
                  <a:pos x="connsiteX0" y="connsiteY0"/>
                </a:cxn>
                <a:cxn ang="0">
                  <a:pos x="connsiteX1" y="connsiteY1"/>
                </a:cxn>
                <a:cxn ang="0">
                  <a:pos x="connsiteX2" y="connsiteY2"/>
                </a:cxn>
              </a:cxnLst>
              <a:rect l="l" t="t" r="r" b="b"/>
              <a:pathLst>
                <a:path w="7574" h="8655">
                  <a:moveTo>
                    <a:pt x="5969" y="8341"/>
                  </a:moveTo>
                  <a:cubicBezTo>
                    <a:pt x="2821" y="6077"/>
                    <a:pt x="224" y="3114"/>
                    <a:pt x="-1606" y="-315"/>
                  </a:cubicBezTo>
                  <a:cubicBezTo>
                    <a:pt x="2133" y="1535"/>
                    <a:pt x="5280" y="3895"/>
                    <a:pt x="5969" y="8341"/>
                  </a:cubicBezTo>
                  <a:close/>
                </a:path>
              </a:pathLst>
            </a:custGeom>
            <a:solidFill>
              <a:srgbClr val="020202"/>
            </a:solidFill>
            <a:ln w="1956" cap="flat">
              <a:noFill/>
              <a:prstDash val="solid"/>
              <a:miter/>
            </a:ln>
          </p:spPr>
          <p:txBody>
            <a:bodyPr rtlCol="0" anchor="ctr"/>
            <a:lstStyle/>
            <a:p>
              <a:endParaRPr lang="es-CO"/>
            </a:p>
          </p:txBody>
        </p:sp>
        <p:sp>
          <p:nvSpPr>
            <p:cNvPr id="939" name="Freeform: Shape 938">
              <a:extLst>
                <a:ext uri="{FF2B5EF4-FFF2-40B4-BE49-F238E27FC236}">
                  <a16:creationId xmlns:a16="http://schemas.microsoft.com/office/drawing/2014/main" id="{CE69FDAD-22A4-FD5A-26E1-157BD23C5AC5}"/>
                </a:ext>
              </a:extLst>
            </p:cNvPr>
            <p:cNvSpPr/>
            <p:nvPr/>
          </p:nvSpPr>
          <p:spPr>
            <a:xfrm>
              <a:off x="13247146" y="112249"/>
              <a:ext cx="8675" cy="7554"/>
            </a:xfrm>
            <a:custGeom>
              <a:avLst/>
              <a:gdLst>
                <a:gd name="connsiteX0" fmla="*/ 7070 w 8675"/>
                <a:gd name="connsiteY0" fmla="*/ 7240 h 7554"/>
                <a:gd name="connsiteX1" fmla="*/ -1606 w 8675"/>
                <a:gd name="connsiteY1" fmla="*/ -315 h 7554"/>
                <a:gd name="connsiteX2" fmla="*/ 7070 w 8675"/>
                <a:gd name="connsiteY2" fmla="*/ 7240 h 7554"/>
              </a:gdLst>
              <a:ahLst/>
              <a:cxnLst>
                <a:cxn ang="0">
                  <a:pos x="connsiteX0" y="connsiteY0"/>
                </a:cxn>
                <a:cxn ang="0">
                  <a:pos x="connsiteX1" y="connsiteY1"/>
                </a:cxn>
                <a:cxn ang="0">
                  <a:pos x="connsiteX2" y="connsiteY2"/>
                </a:cxn>
              </a:cxnLst>
              <a:rect l="l" t="t" r="r" b="b"/>
              <a:pathLst>
                <a:path w="8675" h="7554">
                  <a:moveTo>
                    <a:pt x="7070" y="7240"/>
                  </a:moveTo>
                  <a:cubicBezTo>
                    <a:pt x="2978" y="6118"/>
                    <a:pt x="991" y="2538"/>
                    <a:pt x="-1606" y="-315"/>
                  </a:cubicBezTo>
                  <a:cubicBezTo>
                    <a:pt x="2762" y="472"/>
                    <a:pt x="5103" y="3600"/>
                    <a:pt x="7070" y="7240"/>
                  </a:cubicBezTo>
                  <a:close/>
                </a:path>
              </a:pathLst>
            </a:custGeom>
            <a:solidFill>
              <a:srgbClr val="020202"/>
            </a:solidFill>
            <a:ln w="1956" cap="flat">
              <a:noFill/>
              <a:prstDash val="solid"/>
              <a:miter/>
            </a:ln>
          </p:spPr>
          <p:txBody>
            <a:bodyPr rtlCol="0" anchor="ctr"/>
            <a:lstStyle/>
            <a:p>
              <a:endParaRPr lang="es-CO"/>
            </a:p>
          </p:txBody>
        </p:sp>
        <p:sp>
          <p:nvSpPr>
            <p:cNvPr id="940" name="Freeform: Shape 939">
              <a:extLst>
                <a:ext uri="{FF2B5EF4-FFF2-40B4-BE49-F238E27FC236}">
                  <a16:creationId xmlns:a16="http://schemas.microsoft.com/office/drawing/2014/main" id="{61C797A5-2018-4A32-E000-724680F1B68F}"/>
                </a:ext>
              </a:extLst>
            </p:cNvPr>
            <p:cNvSpPr/>
            <p:nvPr/>
          </p:nvSpPr>
          <p:spPr>
            <a:xfrm>
              <a:off x="13110028" y="43714"/>
              <a:ext cx="11803" cy="3044"/>
            </a:xfrm>
            <a:custGeom>
              <a:avLst/>
              <a:gdLst>
                <a:gd name="connsiteX0" fmla="*/ 10198 w 11803"/>
                <a:gd name="connsiteY0" fmla="*/ 2729 h 3044"/>
                <a:gd name="connsiteX1" fmla="*/ -1606 w 11803"/>
                <a:gd name="connsiteY1" fmla="*/ -162 h 3044"/>
                <a:gd name="connsiteX2" fmla="*/ 10198 w 11803"/>
                <a:gd name="connsiteY2" fmla="*/ 2729 h 3044"/>
              </a:gdLst>
              <a:ahLst/>
              <a:cxnLst>
                <a:cxn ang="0">
                  <a:pos x="connsiteX0" y="connsiteY0"/>
                </a:cxn>
                <a:cxn ang="0">
                  <a:pos x="connsiteX1" y="connsiteY1"/>
                </a:cxn>
                <a:cxn ang="0">
                  <a:pos x="connsiteX2" y="connsiteY2"/>
                </a:cxn>
              </a:cxnLst>
              <a:rect l="l" t="t" r="r" b="b"/>
              <a:pathLst>
                <a:path w="11803" h="3044">
                  <a:moveTo>
                    <a:pt x="10198" y="2729"/>
                  </a:moveTo>
                  <a:cubicBezTo>
                    <a:pt x="6106" y="2558"/>
                    <a:pt x="2093" y="1575"/>
                    <a:pt x="-1606" y="-162"/>
                  </a:cubicBezTo>
                  <a:cubicBezTo>
                    <a:pt x="2664" y="-556"/>
                    <a:pt x="6795" y="-379"/>
                    <a:pt x="10198" y="2729"/>
                  </a:cubicBezTo>
                  <a:close/>
                </a:path>
              </a:pathLst>
            </a:custGeom>
            <a:solidFill>
              <a:srgbClr val="020202"/>
            </a:solidFill>
            <a:ln w="1956" cap="flat">
              <a:noFill/>
              <a:prstDash val="solid"/>
              <a:miter/>
            </a:ln>
          </p:spPr>
          <p:txBody>
            <a:bodyPr rtlCol="0" anchor="ctr"/>
            <a:lstStyle/>
            <a:p>
              <a:endParaRPr lang="es-CO"/>
            </a:p>
          </p:txBody>
        </p:sp>
        <p:sp>
          <p:nvSpPr>
            <p:cNvPr id="941" name="Freeform: Shape 940">
              <a:extLst>
                <a:ext uri="{FF2B5EF4-FFF2-40B4-BE49-F238E27FC236}">
                  <a16:creationId xmlns:a16="http://schemas.microsoft.com/office/drawing/2014/main" id="{3E698B33-F458-0010-E9EF-5C099E6441DE}"/>
                </a:ext>
              </a:extLst>
            </p:cNvPr>
            <p:cNvSpPr/>
            <p:nvPr/>
          </p:nvSpPr>
          <p:spPr>
            <a:xfrm>
              <a:off x="13321154" y="183798"/>
              <a:ext cx="6138" cy="7180"/>
            </a:xfrm>
            <a:custGeom>
              <a:avLst/>
              <a:gdLst>
                <a:gd name="connsiteX0" fmla="*/ 4533 w 6138"/>
                <a:gd name="connsiteY0" fmla="*/ 6866 h 7180"/>
                <a:gd name="connsiteX1" fmla="*/ -1606 w 6138"/>
                <a:gd name="connsiteY1" fmla="*/ -315 h 7180"/>
                <a:gd name="connsiteX2" fmla="*/ 4533 w 6138"/>
                <a:gd name="connsiteY2" fmla="*/ 6866 h 7180"/>
              </a:gdLst>
              <a:ahLst/>
              <a:cxnLst>
                <a:cxn ang="0">
                  <a:pos x="connsiteX0" y="connsiteY0"/>
                </a:cxn>
                <a:cxn ang="0">
                  <a:pos x="connsiteX1" y="connsiteY1"/>
                </a:cxn>
                <a:cxn ang="0">
                  <a:pos x="connsiteX2" y="connsiteY2"/>
                </a:cxn>
              </a:cxnLst>
              <a:rect l="l" t="t" r="r" b="b"/>
              <a:pathLst>
                <a:path w="6138" h="7180">
                  <a:moveTo>
                    <a:pt x="4533" y="6866"/>
                  </a:moveTo>
                  <a:cubicBezTo>
                    <a:pt x="1877" y="5072"/>
                    <a:pt x="-248" y="2591"/>
                    <a:pt x="-1606" y="-315"/>
                  </a:cubicBezTo>
                  <a:cubicBezTo>
                    <a:pt x="1680" y="661"/>
                    <a:pt x="4080" y="3472"/>
                    <a:pt x="4533" y="6866"/>
                  </a:cubicBezTo>
                  <a:close/>
                </a:path>
              </a:pathLst>
            </a:custGeom>
            <a:solidFill>
              <a:srgbClr val="020202"/>
            </a:solidFill>
            <a:ln w="1956" cap="flat">
              <a:noFill/>
              <a:prstDash val="solid"/>
              <a:miter/>
            </a:ln>
          </p:spPr>
          <p:txBody>
            <a:bodyPr rtlCol="0" anchor="ctr"/>
            <a:lstStyle/>
            <a:p>
              <a:endParaRPr lang="es-CO"/>
            </a:p>
          </p:txBody>
        </p:sp>
        <p:sp>
          <p:nvSpPr>
            <p:cNvPr id="942" name="Freeform: Shape 941">
              <a:extLst>
                <a:ext uri="{FF2B5EF4-FFF2-40B4-BE49-F238E27FC236}">
                  <a16:creationId xmlns:a16="http://schemas.microsoft.com/office/drawing/2014/main" id="{FE23B92D-3FB6-B8E7-6A71-BC58ED966313}"/>
                </a:ext>
              </a:extLst>
            </p:cNvPr>
            <p:cNvSpPr/>
            <p:nvPr/>
          </p:nvSpPr>
          <p:spPr>
            <a:xfrm>
              <a:off x="13331383" y="195424"/>
              <a:ext cx="6059" cy="7259"/>
            </a:xfrm>
            <a:custGeom>
              <a:avLst/>
              <a:gdLst>
                <a:gd name="connsiteX0" fmla="*/ 4454 w 6059"/>
                <a:gd name="connsiteY0" fmla="*/ 6944 h 7259"/>
                <a:gd name="connsiteX1" fmla="*/ -1606 w 6059"/>
                <a:gd name="connsiteY1" fmla="*/ -315 h 7259"/>
                <a:gd name="connsiteX2" fmla="*/ 4454 w 6059"/>
                <a:gd name="connsiteY2" fmla="*/ 6944 h 7259"/>
              </a:gdLst>
              <a:ahLst/>
              <a:cxnLst>
                <a:cxn ang="0">
                  <a:pos x="connsiteX0" y="connsiteY0"/>
                </a:cxn>
                <a:cxn ang="0">
                  <a:pos x="connsiteX1" y="connsiteY1"/>
                </a:cxn>
                <a:cxn ang="0">
                  <a:pos x="connsiteX2" y="connsiteY2"/>
                </a:cxn>
              </a:cxnLst>
              <a:rect l="l" t="t" r="r" b="b"/>
              <a:pathLst>
                <a:path w="6059" h="7259">
                  <a:moveTo>
                    <a:pt x="4454" y="6944"/>
                  </a:moveTo>
                  <a:cubicBezTo>
                    <a:pt x="1857" y="5078"/>
                    <a:pt x="-228" y="2581"/>
                    <a:pt x="-1606" y="-315"/>
                  </a:cubicBezTo>
                  <a:cubicBezTo>
                    <a:pt x="1621" y="1102"/>
                    <a:pt x="4120" y="3108"/>
                    <a:pt x="4454" y="6944"/>
                  </a:cubicBezTo>
                  <a:close/>
                </a:path>
              </a:pathLst>
            </a:custGeom>
            <a:solidFill>
              <a:srgbClr val="020202"/>
            </a:solidFill>
            <a:ln w="1956" cap="flat">
              <a:noFill/>
              <a:prstDash val="solid"/>
              <a:miter/>
            </a:ln>
          </p:spPr>
          <p:txBody>
            <a:bodyPr rtlCol="0" anchor="ctr"/>
            <a:lstStyle/>
            <a:p>
              <a:endParaRPr lang="es-CO"/>
            </a:p>
          </p:txBody>
        </p:sp>
        <p:sp>
          <p:nvSpPr>
            <p:cNvPr id="943" name="Freeform: Shape 942">
              <a:extLst>
                <a:ext uri="{FF2B5EF4-FFF2-40B4-BE49-F238E27FC236}">
                  <a16:creationId xmlns:a16="http://schemas.microsoft.com/office/drawing/2014/main" id="{05648D82-E109-F467-A462-CC50CDE06CE5}"/>
                </a:ext>
              </a:extLst>
            </p:cNvPr>
            <p:cNvSpPr/>
            <p:nvPr/>
          </p:nvSpPr>
          <p:spPr>
            <a:xfrm>
              <a:off x="13197394" y="78865"/>
              <a:ext cx="7495" cy="4327"/>
            </a:xfrm>
            <a:custGeom>
              <a:avLst/>
              <a:gdLst>
                <a:gd name="connsiteX0" fmla="*/ 5890 w 7495"/>
                <a:gd name="connsiteY0" fmla="*/ 4013 h 4327"/>
                <a:gd name="connsiteX1" fmla="*/ -1606 w 7495"/>
                <a:gd name="connsiteY1" fmla="*/ -296 h 4327"/>
                <a:gd name="connsiteX2" fmla="*/ 5890 w 7495"/>
                <a:gd name="connsiteY2" fmla="*/ 4013 h 4327"/>
              </a:gdLst>
              <a:ahLst/>
              <a:cxnLst>
                <a:cxn ang="0">
                  <a:pos x="connsiteX0" y="connsiteY0"/>
                </a:cxn>
                <a:cxn ang="0">
                  <a:pos x="connsiteX1" y="connsiteY1"/>
                </a:cxn>
                <a:cxn ang="0">
                  <a:pos x="connsiteX2" y="connsiteY2"/>
                </a:cxn>
              </a:cxnLst>
              <a:rect l="l" t="t" r="r" b="b"/>
              <a:pathLst>
                <a:path w="7495" h="4327">
                  <a:moveTo>
                    <a:pt x="5890" y="4013"/>
                  </a:moveTo>
                  <a:cubicBezTo>
                    <a:pt x="2998" y="3419"/>
                    <a:pt x="362" y="1908"/>
                    <a:pt x="-1606" y="-296"/>
                  </a:cubicBezTo>
                  <a:cubicBezTo>
                    <a:pt x="1542" y="-516"/>
                    <a:pt x="4493" y="1188"/>
                    <a:pt x="5890" y="4013"/>
                  </a:cubicBezTo>
                  <a:close/>
                </a:path>
              </a:pathLst>
            </a:custGeom>
            <a:solidFill>
              <a:srgbClr val="020202"/>
            </a:solidFill>
            <a:ln w="1956" cap="flat">
              <a:noFill/>
              <a:prstDash val="solid"/>
              <a:miter/>
            </a:ln>
          </p:spPr>
          <p:txBody>
            <a:bodyPr rtlCol="0" anchor="ctr"/>
            <a:lstStyle/>
            <a:p>
              <a:endParaRPr lang="es-CO"/>
            </a:p>
          </p:txBody>
        </p:sp>
        <p:sp>
          <p:nvSpPr>
            <p:cNvPr id="944" name="Freeform: Shape 943">
              <a:extLst>
                <a:ext uri="{FF2B5EF4-FFF2-40B4-BE49-F238E27FC236}">
                  <a16:creationId xmlns:a16="http://schemas.microsoft.com/office/drawing/2014/main" id="{227A9E7E-00E8-F327-9DA5-105261117F78}"/>
                </a:ext>
              </a:extLst>
            </p:cNvPr>
            <p:cNvSpPr/>
            <p:nvPr/>
          </p:nvSpPr>
          <p:spPr>
            <a:xfrm>
              <a:off x="13155216" y="58377"/>
              <a:ext cx="7377" cy="3097"/>
            </a:xfrm>
            <a:custGeom>
              <a:avLst/>
              <a:gdLst>
                <a:gd name="connsiteX0" fmla="*/ 5772 w 7377"/>
                <a:gd name="connsiteY0" fmla="*/ 2782 h 3097"/>
                <a:gd name="connsiteX1" fmla="*/ -1606 w 7377"/>
                <a:gd name="connsiteY1" fmla="*/ -286 h 3097"/>
                <a:gd name="connsiteX2" fmla="*/ 5772 w 7377"/>
                <a:gd name="connsiteY2" fmla="*/ 2782 h 3097"/>
              </a:gdLst>
              <a:ahLst/>
              <a:cxnLst>
                <a:cxn ang="0">
                  <a:pos x="connsiteX0" y="connsiteY0"/>
                </a:cxn>
                <a:cxn ang="0">
                  <a:pos x="connsiteX1" y="connsiteY1"/>
                </a:cxn>
                <a:cxn ang="0">
                  <a:pos x="connsiteX2" y="connsiteY2"/>
                </a:cxn>
              </a:cxnLst>
              <a:rect l="l" t="t" r="r" b="b"/>
              <a:pathLst>
                <a:path w="7377" h="3097">
                  <a:moveTo>
                    <a:pt x="5772" y="2782"/>
                  </a:moveTo>
                  <a:cubicBezTo>
                    <a:pt x="3057" y="2562"/>
                    <a:pt x="460" y="1488"/>
                    <a:pt x="-1606" y="-286"/>
                  </a:cubicBezTo>
                  <a:cubicBezTo>
                    <a:pt x="1365" y="-444"/>
                    <a:pt x="4040" y="-11"/>
                    <a:pt x="5772" y="2782"/>
                  </a:cubicBezTo>
                  <a:close/>
                </a:path>
              </a:pathLst>
            </a:custGeom>
            <a:solidFill>
              <a:srgbClr val="020202"/>
            </a:solidFill>
            <a:ln w="1956" cap="flat">
              <a:noFill/>
              <a:prstDash val="solid"/>
              <a:miter/>
            </a:ln>
          </p:spPr>
          <p:txBody>
            <a:bodyPr rtlCol="0" anchor="ctr"/>
            <a:lstStyle/>
            <a:p>
              <a:endParaRPr lang="es-CO"/>
            </a:p>
          </p:txBody>
        </p:sp>
        <p:sp>
          <p:nvSpPr>
            <p:cNvPr id="945" name="Freeform: Shape 944">
              <a:extLst>
                <a:ext uri="{FF2B5EF4-FFF2-40B4-BE49-F238E27FC236}">
                  <a16:creationId xmlns:a16="http://schemas.microsoft.com/office/drawing/2014/main" id="{7F2A3D89-5BCD-AF7C-74BE-8A6ACA6B3373}"/>
                </a:ext>
              </a:extLst>
            </p:cNvPr>
            <p:cNvSpPr/>
            <p:nvPr/>
          </p:nvSpPr>
          <p:spPr>
            <a:xfrm>
              <a:off x="13238116" y="105022"/>
              <a:ext cx="5901" cy="4629"/>
            </a:xfrm>
            <a:custGeom>
              <a:avLst/>
              <a:gdLst>
                <a:gd name="connsiteX0" fmla="*/ 4296 w 5901"/>
                <a:gd name="connsiteY0" fmla="*/ 4315 h 4629"/>
                <a:gd name="connsiteX1" fmla="*/ -1606 w 5901"/>
                <a:gd name="connsiteY1" fmla="*/ -308 h 4629"/>
                <a:gd name="connsiteX2" fmla="*/ 4296 w 5901"/>
                <a:gd name="connsiteY2" fmla="*/ 4315 h 4629"/>
              </a:gdLst>
              <a:ahLst/>
              <a:cxnLst>
                <a:cxn ang="0">
                  <a:pos x="connsiteX0" y="connsiteY0"/>
                </a:cxn>
                <a:cxn ang="0">
                  <a:pos x="connsiteX1" y="connsiteY1"/>
                </a:cxn>
                <a:cxn ang="0">
                  <a:pos x="connsiteX2" y="connsiteY2"/>
                </a:cxn>
              </a:cxnLst>
              <a:rect l="l" t="t" r="r" b="b"/>
              <a:pathLst>
                <a:path w="5901" h="4629">
                  <a:moveTo>
                    <a:pt x="4296" y="4315"/>
                  </a:moveTo>
                  <a:cubicBezTo>
                    <a:pt x="1877" y="3447"/>
                    <a:pt x="-189" y="1826"/>
                    <a:pt x="-1606" y="-308"/>
                  </a:cubicBezTo>
                  <a:cubicBezTo>
                    <a:pt x="1227" y="-440"/>
                    <a:pt x="3745" y="1525"/>
                    <a:pt x="4296" y="4315"/>
                  </a:cubicBezTo>
                  <a:close/>
                </a:path>
              </a:pathLst>
            </a:custGeom>
            <a:solidFill>
              <a:srgbClr val="020202"/>
            </a:solidFill>
            <a:ln w="1956" cap="flat">
              <a:noFill/>
              <a:prstDash val="solid"/>
              <a:miter/>
            </a:ln>
          </p:spPr>
          <p:txBody>
            <a:bodyPr rtlCol="0" anchor="ctr"/>
            <a:lstStyle/>
            <a:p>
              <a:endParaRPr lang="es-CO"/>
            </a:p>
          </p:txBody>
        </p:sp>
        <p:sp>
          <p:nvSpPr>
            <p:cNvPr id="946" name="Freeform: Shape 945">
              <a:extLst>
                <a:ext uri="{FF2B5EF4-FFF2-40B4-BE49-F238E27FC236}">
                  <a16:creationId xmlns:a16="http://schemas.microsoft.com/office/drawing/2014/main" id="{655BE923-E822-A495-8275-E4C9C09BA0D7}"/>
                </a:ext>
              </a:extLst>
            </p:cNvPr>
            <p:cNvSpPr/>
            <p:nvPr/>
          </p:nvSpPr>
          <p:spPr>
            <a:xfrm>
              <a:off x="13168475" y="64129"/>
              <a:ext cx="7199" cy="3246"/>
            </a:xfrm>
            <a:custGeom>
              <a:avLst/>
              <a:gdLst>
                <a:gd name="connsiteX0" fmla="*/ 5594 w 7199"/>
                <a:gd name="connsiteY0" fmla="*/ 2931 h 3246"/>
                <a:gd name="connsiteX1" fmla="*/ -1606 w 7199"/>
                <a:gd name="connsiteY1" fmla="*/ -315 h 3246"/>
                <a:gd name="connsiteX2" fmla="*/ 5594 w 7199"/>
                <a:gd name="connsiteY2" fmla="*/ 2931 h 3246"/>
              </a:gdLst>
              <a:ahLst/>
              <a:cxnLst>
                <a:cxn ang="0">
                  <a:pos x="connsiteX0" y="connsiteY0"/>
                </a:cxn>
                <a:cxn ang="0">
                  <a:pos x="connsiteX1" y="connsiteY1"/>
                </a:cxn>
                <a:cxn ang="0">
                  <a:pos x="connsiteX2" y="connsiteY2"/>
                </a:cxn>
              </a:cxnLst>
              <a:rect l="l" t="t" r="r" b="b"/>
              <a:pathLst>
                <a:path w="7199" h="3246">
                  <a:moveTo>
                    <a:pt x="5594" y="2931"/>
                  </a:moveTo>
                  <a:cubicBezTo>
                    <a:pt x="2919" y="2587"/>
                    <a:pt x="420" y="1458"/>
                    <a:pt x="-1606" y="-315"/>
                  </a:cubicBezTo>
                  <a:cubicBezTo>
                    <a:pt x="1306" y="-295"/>
                    <a:pt x="3962" y="118"/>
                    <a:pt x="5594" y="2931"/>
                  </a:cubicBezTo>
                  <a:close/>
                </a:path>
              </a:pathLst>
            </a:custGeom>
            <a:solidFill>
              <a:srgbClr val="020202"/>
            </a:solidFill>
            <a:ln w="1956" cap="flat">
              <a:noFill/>
              <a:prstDash val="solid"/>
              <a:miter/>
            </a:ln>
          </p:spPr>
          <p:txBody>
            <a:bodyPr rtlCol="0" anchor="ctr"/>
            <a:lstStyle/>
            <a:p>
              <a:endParaRPr lang="es-CO"/>
            </a:p>
          </p:txBody>
        </p:sp>
        <p:sp>
          <p:nvSpPr>
            <p:cNvPr id="947" name="Freeform: Shape 946">
              <a:extLst>
                <a:ext uri="{FF2B5EF4-FFF2-40B4-BE49-F238E27FC236}">
                  <a16:creationId xmlns:a16="http://schemas.microsoft.com/office/drawing/2014/main" id="{6F50972D-5F16-7B7B-4280-71A8AD94F5E5}"/>
                </a:ext>
              </a:extLst>
            </p:cNvPr>
            <p:cNvSpPr/>
            <p:nvPr/>
          </p:nvSpPr>
          <p:spPr>
            <a:xfrm>
              <a:off x="13147957" y="55354"/>
              <a:ext cx="7377" cy="3109"/>
            </a:xfrm>
            <a:custGeom>
              <a:avLst/>
              <a:gdLst>
                <a:gd name="connsiteX0" fmla="*/ 5772 w 7377"/>
                <a:gd name="connsiteY0" fmla="*/ 2795 h 3109"/>
                <a:gd name="connsiteX1" fmla="*/ -1606 w 7377"/>
                <a:gd name="connsiteY1" fmla="*/ -195 h 3109"/>
                <a:gd name="connsiteX2" fmla="*/ 5772 w 7377"/>
                <a:gd name="connsiteY2" fmla="*/ 2795 h 3109"/>
              </a:gdLst>
              <a:ahLst/>
              <a:cxnLst>
                <a:cxn ang="0">
                  <a:pos x="connsiteX0" y="connsiteY0"/>
                </a:cxn>
                <a:cxn ang="0">
                  <a:pos x="connsiteX1" y="connsiteY1"/>
                </a:cxn>
                <a:cxn ang="0">
                  <a:pos x="connsiteX2" y="connsiteY2"/>
                </a:cxn>
              </a:cxnLst>
              <a:rect l="l" t="t" r="r" b="b"/>
              <a:pathLst>
                <a:path w="7377" h="3109">
                  <a:moveTo>
                    <a:pt x="5772" y="2795"/>
                  </a:moveTo>
                  <a:cubicBezTo>
                    <a:pt x="3057" y="2600"/>
                    <a:pt x="480" y="1554"/>
                    <a:pt x="-1606" y="-195"/>
                  </a:cubicBezTo>
                  <a:cubicBezTo>
                    <a:pt x="1228" y="-708"/>
                    <a:pt x="4100" y="456"/>
                    <a:pt x="5772" y="2795"/>
                  </a:cubicBezTo>
                  <a:close/>
                </a:path>
              </a:pathLst>
            </a:custGeom>
            <a:solidFill>
              <a:srgbClr val="020202"/>
            </a:solidFill>
            <a:ln w="1956" cap="flat">
              <a:noFill/>
              <a:prstDash val="solid"/>
              <a:miter/>
            </a:ln>
          </p:spPr>
          <p:txBody>
            <a:bodyPr rtlCol="0" anchor="ctr"/>
            <a:lstStyle/>
            <a:p>
              <a:endParaRPr lang="es-CO"/>
            </a:p>
          </p:txBody>
        </p:sp>
        <p:sp>
          <p:nvSpPr>
            <p:cNvPr id="948" name="Freeform: Shape 947">
              <a:extLst>
                <a:ext uri="{FF2B5EF4-FFF2-40B4-BE49-F238E27FC236}">
                  <a16:creationId xmlns:a16="http://schemas.microsoft.com/office/drawing/2014/main" id="{836CD827-60B8-5587-7D1B-EADC511C98D0}"/>
                </a:ext>
              </a:extLst>
            </p:cNvPr>
            <p:cNvSpPr/>
            <p:nvPr/>
          </p:nvSpPr>
          <p:spPr>
            <a:xfrm>
              <a:off x="13140599" y="52467"/>
              <a:ext cx="7455" cy="3065"/>
            </a:xfrm>
            <a:custGeom>
              <a:avLst/>
              <a:gdLst>
                <a:gd name="connsiteX0" fmla="*/ 5850 w 7455"/>
                <a:gd name="connsiteY0" fmla="*/ 2750 h 3065"/>
                <a:gd name="connsiteX1" fmla="*/ -1606 w 7455"/>
                <a:gd name="connsiteY1" fmla="*/ -161 h 3065"/>
                <a:gd name="connsiteX2" fmla="*/ 5850 w 7455"/>
                <a:gd name="connsiteY2" fmla="*/ 2750 h 3065"/>
              </a:gdLst>
              <a:ahLst/>
              <a:cxnLst>
                <a:cxn ang="0">
                  <a:pos x="connsiteX0" y="connsiteY0"/>
                </a:cxn>
                <a:cxn ang="0">
                  <a:pos x="connsiteX1" y="connsiteY1"/>
                </a:cxn>
                <a:cxn ang="0">
                  <a:pos x="connsiteX2" y="connsiteY2"/>
                </a:cxn>
              </a:cxnLst>
              <a:rect l="l" t="t" r="r" b="b"/>
              <a:pathLst>
                <a:path w="7455" h="3065">
                  <a:moveTo>
                    <a:pt x="5850" y="2750"/>
                  </a:moveTo>
                  <a:cubicBezTo>
                    <a:pt x="3116" y="2593"/>
                    <a:pt x="500" y="1574"/>
                    <a:pt x="-1606" y="-161"/>
                  </a:cubicBezTo>
                  <a:cubicBezTo>
                    <a:pt x="1228" y="-751"/>
                    <a:pt x="4159" y="390"/>
                    <a:pt x="5850" y="2750"/>
                  </a:cubicBezTo>
                  <a:close/>
                </a:path>
              </a:pathLst>
            </a:custGeom>
            <a:solidFill>
              <a:srgbClr val="020202"/>
            </a:solidFill>
            <a:ln w="1956" cap="flat">
              <a:noFill/>
              <a:prstDash val="solid"/>
              <a:miter/>
            </a:ln>
          </p:spPr>
          <p:txBody>
            <a:bodyPr rtlCol="0" anchor="ctr"/>
            <a:lstStyle/>
            <a:p>
              <a:endParaRPr lang="es-CO"/>
            </a:p>
          </p:txBody>
        </p:sp>
        <p:sp>
          <p:nvSpPr>
            <p:cNvPr id="949" name="Freeform: Shape 948">
              <a:extLst>
                <a:ext uri="{FF2B5EF4-FFF2-40B4-BE49-F238E27FC236}">
                  <a16:creationId xmlns:a16="http://schemas.microsoft.com/office/drawing/2014/main" id="{4255E78E-2E83-D018-6321-410883F12F07}"/>
                </a:ext>
              </a:extLst>
            </p:cNvPr>
            <p:cNvSpPr/>
            <p:nvPr/>
          </p:nvSpPr>
          <p:spPr>
            <a:xfrm>
              <a:off x="13232372" y="100721"/>
              <a:ext cx="5999" cy="4366"/>
            </a:xfrm>
            <a:custGeom>
              <a:avLst/>
              <a:gdLst>
                <a:gd name="connsiteX0" fmla="*/ 4394 w 5999"/>
                <a:gd name="connsiteY0" fmla="*/ 4052 h 4366"/>
                <a:gd name="connsiteX1" fmla="*/ -1606 w 5999"/>
                <a:gd name="connsiteY1" fmla="*/ -296 h 4366"/>
                <a:gd name="connsiteX2" fmla="*/ 4394 w 5999"/>
                <a:gd name="connsiteY2" fmla="*/ 4052 h 4366"/>
              </a:gdLst>
              <a:ahLst/>
              <a:cxnLst>
                <a:cxn ang="0">
                  <a:pos x="connsiteX0" y="connsiteY0"/>
                </a:cxn>
                <a:cxn ang="0">
                  <a:pos x="connsiteX1" y="connsiteY1"/>
                </a:cxn>
                <a:cxn ang="0">
                  <a:pos x="connsiteX2" y="connsiteY2"/>
                </a:cxn>
              </a:cxnLst>
              <a:rect l="l" t="t" r="r" b="b"/>
              <a:pathLst>
                <a:path w="5999" h="4366">
                  <a:moveTo>
                    <a:pt x="4394" y="4052"/>
                  </a:moveTo>
                  <a:cubicBezTo>
                    <a:pt x="1955" y="3318"/>
                    <a:pt x="-150" y="1786"/>
                    <a:pt x="-1606" y="-296"/>
                  </a:cubicBezTo>
                  <a:cubicBezTo>
                    <a:pt x="1621" y="-532"/>
                    <a:pt x="3214" y="1475"/>
                    <a:pt x="4394" y="4052"/>
                  </a:cubicBezTo>
                  <a:close/>
                </a:path>
              </a:pathLst>
            </a:custGeom>
            <a:solidFill>
              <a:srgbClr val="020202"/>
            </a:solidFill>
            <a:ln w="1956" cap="flat">
              <a:noFill/>
              <a:prstDash val="solid"/>
              <a:miter/>
            </a:ln>
          </p:spPr>
          <p:txBody>
            <a:bodyPr rtlCol="0" anchor="ctr"/>
            <a:lstStyle/>
            <a:p>
              <a:endParaRPr lang="es-CO"/>
            </a:p>
          </p:txBody>
        </p:sp>
        <p:sp>
          <p:nvSpPr>
            <p:cNvPr id="950" name="Freeform: Shape 949">
              <a:extLst>
                <a:ext uri="{FF2B5EF4-FFF2-40B4-BE49-F238E27FC236}">
                  <a16:creationId xmlns:a16="http://schemas.microsoft.com/office/drawing/2014/main" id="{BA4C2E26-55A8-DDDE-56B3-8BD1CBACFAF4}"/>
                </a:ext>
              </a:extLst>
            </p:cNvPr>
            <p:cNvSpPr/>
            <p:nvPr/>
          </p:nvSpPr>
          <p:spPr>
            <a:xfrm>
              <a:off x="13312714" y="174855"/>
              <a:ext cx="4416" cy="4457"/>
            </a:xfrm>
            <a:custGeom>
              <a:avLst/>
              <a:gdLst>
                <a:gd name="connsiteX0" fmla="*/ 2781 w 4416"/>
                <a:gd name="connsiteY0" fmla="*/ 4142 h 4457"/>
                <a:gd name="connsiteX1" fmla="*/ -1606 w 4416"/>
                <a:gd name="connsiteY1" fmla="*/ -284 h 4457"/>
                <a:gd name="connsiteX2" fmla="*/ 2781 w 4416"/>
                <a:gd name="connsiteY2" fmla="*/ 3133 h 4457"/>
                <a:gd name="connsiteX3" fmla="*/ 2781 w 4416"/>
                <a:gd name="connsiteY3" fmla="*/ 4142 h 4457"/>
              </a:gdLst>
              <a:ahLst/>
              <a:cxnLst>
                <a:cxn ang="0">
                  <a:pos x="connsiteX0" y="connsiteY0"/>
                </a:cxn>
                <a:cxn ang="0">
                  <a:pos x="connsiteX1" y="connsiteY1"/>
                </a:cxn>
                <a:cxn ang="0">
                  <a:pos x="connsiteX2" y="connsiteY2"/>
                </a:cxn>
                <a:cxn ang="0">
                  <a:pos x="connsiteX3" y="connsiteY3"/>
                </a:cxn>
              </a:cxnLst>
              <a:rect l="l" t="t" r="r" b="b"/>
              <a:pathLst>
                <a:path w="4416" h="4457">
                  <a:moveTo>
                    <a:pt x="2781" y="4142"/>
                  </a:moveTo>
                  <a:cubicBezTo>
                    <a:pt x="952" y="3074"/>
                    <a:pt x="-563" y="1548"/>
                    <a:pt x="-1606" y="-284"/>
                  </a:cubicBezTo>
                  <a:cubicBezTo>
                    <a:pt x="559" y="-553"/>
                    <a:pt x="2526" y="977"/>
                    <a:pt x="2781" y="3133"/>
                  </a:cubicBezTo>
                  <a:cubicBezTo>
                    <a:pt x="2821" y="3468"/>
                    <a:pt x="2821" y="3808"/>
                    <a:pt x="2781" y="4142"/>
                  </a:cubicBezTo>
                  <a:close/>
                </a:path>
              </a:pathLst>
            </a:custGeom>
            <a:solidFill>
              <a:srgbClr val="020202"/>
            </a:solidFill>
            <a:ln w="1956" cap="flat">
              <a:noFill/>
              <a:prstDash val="solid"/>
              <a:miter/>
            </a:ln>
          </p:spPr>
          <p:txBody>
            <a:bodyPr rtlCol="0" anchor="ctr"/>
            <a:lstStyle/>
            <a:p>
              <a:endParaRPr lang="es-CO"/>
            </a:p>
          </p:txBody>
        </p:sp>
        <p:sp>
          <p:nvSpPr>
            <p:cNvPr id="951" name="Freeform: Shape 950">
              <a:extLst>
                <a:ext uri="{FF2B5EF4-FFF2-40B4-BE49-F238E27FC236}">
                  <a16:creationId xmlns:a16="http://schemas.microsoft.com/office/drawing/2014/main" id="{48C5B77D-2AE7-5030-6953-C23063E79AE6}"/>
                </a:ext>
              </a:extLst>
            </p:cNvPr>
            <p:cNvSpPr/>
            <p:nvPr/>
          </p:nvSpPr>
          <p:spPr>
            <a:xfrm>
              <a:off x="13121714" y="46615"/>
              <a:ext cx="5901" cy="1844"/>
            </a:xfrm>
            <a:custGeom>
              <a:avLst/>
              <a:gdLst>
                <a:gd name="connsiteX0" fmla="*/ 4296 w 5901"/>
                <a:gd name="connsiteY0" fmla="*/ 1482 h 1844"/>
                <a:gd name="connsiteX1" fmla="*/ -1606 w 5901"/>
                <a:gd name="connsiteY1" fmla="*/ -190 h 1844"/>
                <a:gd name="connsiteX2" fmla="*/ 4296 w 5901"/>
                <a:gd name="connsiteY2" fmla="*/ 1482 h 1844"/>
              </a:gdLst>
              <a:ahLst/>
              <a:cxnLst>
                <a:cxn ang="0">
                  <a:pos x="connsiteX0" y="connsiteY0"/>
                </a:cxn>
                <a:cxn ang="0">
                  <a:pos x="connsiteX1" y="connsiteY1"/>
                </a:cxn>
                <a:cxn ang="0">
                  <a:pos x="connsiteX2" y="connsiteY2"/>
                </a:cxn>
              </a:cxnLst>
              <a:rect l="l" t="t" r="r" b="b"/>
              <a:pathLst>
                <a:path w="5901" h="1844">
                  <a:moveTo>
                    <a:pt x="4296" y="1482"/>
                  </a:moveTo>
                  <a:cubicBezTo>
                    <a:pt x="2191" y="1712"/>
                    <a:pt x="66" y="1114"/>
                    <a:pt x="-1606" y="-190"/>
                  </a:cubicBezTo>
                  <a:cubicBezTo>
                    <a:pt x="499" y="-92"/>
                    <a:pt x="2919" y="-1135"/>
                    <a:pt x="4296" y="1482"/>
                  </a:cubicBezTo>
                  <a:close/>
                </a:path>
              </a:pathLst>
            </a:custGeom>
            <a:solidFill>
              <a:srgbClr val="020202"/>
            </a:solidFill>
            <a:ln w="1956" cap="flat">
              <a:noFill/>
              <a:prstDash val="solid"/>
              <a:miter/>
            </a:ln>
          </p:spPr>
          <p:txBody>
            <a:bodyPr rtlCol="0" anchor="ctr"/>
            <a:lstStyle/>
            <a:p>
              <a:endParaRPr lang="es-CO"/>
            </a:p>
          </p:txBody>
        </p:sp>
        <p:sp>
          <p:nvSpPr>
            <p:cNvPr id="952" name="Freeform: Shape 951">
              <a:extLst>
                <a:ext uri="{FF2B5EF4-FFF2-40B4-BE49-F238E27FC236}">
                  <a16:creationId xmlns:a16="http://schemas.microsoft.com/office/drawing/2014/main" id="{7A420FEB-A685-0547-2D4B-AB66097E2A65}"/>
                </a:ext>
              </a:extLst>
            </p:cNvPr>
            <p:cNvSpPr/>
            <p:nvPr/>
          </p:nvSpPr>
          <p:spPr>
            <a:xfrm>
              <a:off x="13219230" y="91904"/>
              <a:ext cx="4524" cy="3091"/>
            </a:xfrm>
            <a:custGeom>
              <a:avLst/>
              <a:gdLst>
                <a:gd name="connsiteX0" fmla="*/ 2919 w 4524"/>
                <a:gd name="connsiteY0" fmla="*/ 2777 h 3091"/>
                <a:gd name="connsiteX1" fmla="*/ -1606 w 4524"/>
                <a:gd name="connsiteY1" fmla="*/ -213 h 3091"/>
                <a:gd name="connsiteX2" fmla="*/ 2880 w 4524"/>
                <a:gd name="connsiteY2" fmla="*/ 2545 h 3091"/>
                <a:gd name="connsiteX3" fmla="*/ 2919 w 4524"/>
                <a:gd name="connsiteY3" fmla="*/ 2777 h 3091"/>
              </a:gdLst>
              <a:ahLst/>
              <a:cxnLst>
                <a:cxn ang="0">
                  <a:pos x="connsiteX0" y="connsiteY0"/>
                </a:cxn>
                <a:cxn ang="0">
                  <a:pos x="connsiteX1" y="connsiteY1"/>
                </a:cxn>
                <a:cxn ang="0">
                  <a:pos x="connsiteX2" y="connsiteY2"/>
                </a:cxn>
                <a:cxn ang="0">
                  <a:pos x="connsiteX3" y="connsiteY3"/>
                </a:cxn>
              </a:cxnLst>
              <a:rect l="l" t="t" r="r" b="b"/>
              <a:pathLst>
                <a:path w="4524" h="3091">
                  <a:moveTo>
                    <a:pt x="2919" y="2777"/>
                  </a:moveTo>
                  <a:cubicBezTo>
                    <a:pt x="1031" y="2511"/>
                    <a:pt x="-622" y="1414"/>
                    <a:pt x="-1606" y="-213"/>
                  </a:cubicBezTo>
                  <a:cubicBezTo>
                    <a:pt x="401" y="-687"/>
                    <a:pt x="2388" y="546"/>
                    <a:pt x="2880" y="2545"/>
                  </a:cubicBezTo>
                  <a:cubicBezTo>
                    <a:pt x="2900" y="2622"/>
                    <a:pt x="2900" y="2698"/>
                    <a:pt x="2919" y="2777"/>
                  </a:cubicBezTo>
                  <a:close/>
                </a:path>
              </a:pathLst>
            </a:custGeom>
            <a:solidFill>
              <a:srgbClr val="020202"/>
            </a:solidFill>
            <a:ln w="1956" cap="flat">
              <a:noFill/>
              <a:prstDash val="solid"/>
              <a:miter/>
            </a:ln>
          </p:spPr>
          <p:txBody>
            <a:bodyPr rtlCol="0" anchor="ctr"/>
            <a:lstStyle/>
            <a:p>
              <a:endParaRPr lang="es-CO"/>
            </a:p>
          </p:txBody>
        </p:sp>
        <p:sp>
          <p:nvSpPr>
            <p:cNvPr id="953" name="Freeform: Shape 952">
              <a:extLst>
                <a:ext uri="{FF2B5EF4-FFF2-40B4-BE49-F238E27FC236}">
                  <a16:creationId xmlns:a16="http://schemas.microsoft.com/office/drawing/2014/main" id="{4F1422CC-ABF7-34E4-7E48-D40B8FFD5CAE}"/>
                </a:ext>
              </a:extLst>
            </p:cNvPr>
            <p:cNvSpPr/>
            <p:nvPr/>
          </p:nvSpPr>
          <p:spPr>
            <a:xfrm>
              <a:off x="13228005" y="97721"/>
              <a:ext cx="4484" cy="3117"/>
            </a:xfrm>
            <a:custGeom>
              <a:avLst/>
              <a:gdLst>
                <a:gd name="connsiteX0" fmla="*/ 2879 w 4484"/>
                <a:gd name="connsiteY0" fmla="*/ 2803 h 3117"/>
                <a:gd name="connsiteX1" fmla="*/ -1606 w 4484"/>
                <a:gd name="connsiteY1" fmla="*/ -227 h 3117"/>
                <a:gd name="connsiteX2" fmla="*/ 2841 w 4484"/>
                <a:gd name="connsiteY2" fmla="*/ 2626 h 3117"/>
                <a:gd name="connsiteX3" fmla="*/ 2879 w 4484"/>
                <a:gd name="connsiteY3" fmla="*/ 2803 h 3117"/>
              </a:gdLst>
              <a:ahLst/>
              <a:cxnLst>
                <a:cxn ang="0">
                  <a:pos x="connsiteX0" y="connsiteY0"/>
                </a:cxn>
                <a:cxn ang="0">
                  <a:pos x="connsiteX1" y="connsiteY1"/>
                </a:cxn>
                <a:cxn ang="0">
                  <a:pos x="connsiteX2" y="connsiteY2"/>
                </a:cxn>
                <a:cxn ang="0">
                  <a:pos x="connsiteX3" y="connsiteY3"/>
                </a:cxn>
              </a:cxnLst>
              <a:rect l="l" t="t" r="r" b="b"/>
              <a:pathLst>
                <a:path w="4484" h="3117">
                  <a:moveTo>
                    <a:pt x="2879" y="2803"/>
                  </a:moveTo>
                  <a:cubicBezTo>
                    <a:pt x="1011" y="2511"/>
                    <a:pt x="-642" y="1402"/>
                    <a:pt x="-1606" y="-227"/>
                  </a:cubicBezTo>
                  <a:cubicBezTo>
                    <a:pt x="420" y="-670"/>
                    <a:pt x="2407" y="607"/>
                    <a:pt x="2841" y="2626"/>
                  </a:cubicBezTo>
                  <a:cubicBezTo>
                    <a:pt x="2860" y="2685"/>
                    <a:pt x="2860" y="2744"/>
                    <a:pt x="2879" y="2803"/>
                  </a:cubicBezTo>
                  <a:close/>
                </a:path>
              </a:pathLst>
            </a:custGeom>
            <a:solidFill>
              <a:srgbClr val="020202"/>
            </a:solidFill>
            <a:ln w="1956" cap="flat">
              <a:noFill/>
              <a:prstDash val="solid"/>
              <a:miter/>
            </a:ln>
          </p:spPr>
          <p:txBody>
            <a:bodyPr rtlCol="0" anchor="ctr"/>
            <a:lstStyle/>
            <a:p>
              <a:endParaRPr lang="es-CO"/>
            </a:p>
          </p:txBody>
        </p:sp>
        <p:sp>
          <p:nvSpPr>
            <p:cNvPr id="954" name="Freeform: Shape 953">
              <a:extLst>
                <a:ext uri="{FF2B5EF4-FFF2-40B4-BE49-F238E27FC236}">
                  <a16:creationId xmlns:a16="http://schemas.microsoft.com/office/drawing/2014/main" id="{68029106-3EFC-2304-F1C6-628F4DDC4D5B}"/>
                </a:ext>
              </a:extLst>
            </p:cNvPr>
            <p:cNvSpPr/>
            <p:nvPr/>
          </p:nvSpPr>
          <p:spPr>
            <a:xfrm>
              <a:off x="13261644" y="123904"/>
              <a:ext cx="4347" cy="3197"/>
            </a:xfrm>
            <a:custGeom>
              <a:avLst/>
              <a:gdLst>
                <a:gd name="connsiteX0" fmla="*/ 2742 w 4347"/>
                <a:gd name="connsiteY0" fmla="*/ 2883 h 3197"/>
                <a:gd name="connsiteX1" fmla="*/ -1606 w 4347"/>
                <a:gd name="connsiteY1" fmla="*/ -285 h 3197"/>
                <a:gd name="connsiteX2" fmla="*/ 2742 w 4347"/>
                <a:gd name="connsiteY2" fmla="*/ 2883 h 3197"/>
              </a:gdLst>
              <a:ahLst/>
              <a:cxnLst>
                <a:cxn ang="0">
                  <a:pos x="connsiteX0" y="connsiteY0"/>
                </a:cxn>
                <a:cxn ang="0">
                  <a:pos x="connsiteX1" y="connsiteY1"/>
                </a:cxn>
                <a:cxn ang="0">
                  <a:pos x="connsiteX2" y="connsiteY2"/>
                </a:cxn>
              </a:cxnLst>
              <a:rect l="l" t="t" r="r" b="b"/>
              <a:pathLst>
                <a:path w="4347" h="3197">
                  <a:moveTo>
                    <a:pt x="2742" y="2883"/>
                  </a:moveTo>
                  <a:cubicBezTo>
                    <a:pt x="913" y="2462"/>
                    <a:pt x="-642" y="1319"/>
                    <a:pt x="-1606" y="-285"/>
                  </a:cubicBezTo>
                  <a:cubicBezTo>
                    <a:pt x="460" y="-539"/>
                    <a:pt x="2349" y="846"/>
                    <a:pt x="2742" y="2883"/>
                  </a:cubicBezTo>
                  <a:close/>
                </a:path>
              </a:pathLst>
            </a:custGeom>
            <a:solidFill>
              <a:srgbClr val="020202"/>
            </a:solidFill>
            <a:ln w="1956" cap="flat">
              <a:noFill/>
              <a:prstDash val="solid"/>
              <a:miter/>
            </a:ln>
          </p:spPr>
          <p:txBody>
            <a:bodyPr rtlCol="0" anchor="ctr"/>
            <a:lstStyle/>
            <a:p>
              <a:endParaRPr lang="es-CO"/>
            </a:p>
          </p:txBody>
        </p:sp>
        <p:sp>
          <p:nvSpPr>
            <p:cNvPr id="955" name="Freeform: Shape 954">
              <a:extLst>
                <a:ext uri="{FF2B5EF4-FFF2-40B4-BE49-F238E27FC236}">
                  <a16:creationId xmlns:a16="http://schemas.microsoft.com/office/drawing/2014/main" id="{CFB92208-96E7-EC2E-95B9-BFF419FA01E7}"/>
                </a:ext>
              </a:extLst>
            </p:cNvPr>
            <p:cNvSpPr/>
            <p:nvPr/>
          </p:nvSpPr>
          <p:spPr>
            <a:xfrm>
              <a:off x="13223637" y="94810"/>
              <a:ext cx="4485" cy="3097"/>
            </a:xfrm>
            <a:custGeom>
              <a:avLst/>
              <a:gdLst>
                <a:gd name="connsiteX0" fmla="*/ 2880 w 4485"/>
                <a:gd name="connsiteY0" fmla="*/ 2783 h 3097"/>
                <a:gd name="connsiteX1" fmla="*/ -1606 w 4485"/>
                <a:gd name="connsiteY1" fmla="*/ -227 h 3097"/>
                <a:gd name="connsiteX2" fmla="*/ 2841 w 4485"/>
                <a:gd name="connsiteY2" fmla="*/ 2622 h 3097"/>
                <a:gd name="connsiteX3" fmla="*/ 2880 w 4485"/>
                <a:gd name="connsiteY3" fmla="*/ 2783 h 3097"/>
              </a:gdLst>
              <a:ahLst/>
              <a:cxnLst>
                <a:cxn ang="0">
                  <a:pos x="connsiteX0" y="connsiteY0"/>
                </a:cxn>
                <a:cxn ang="0">
                  <a:pos x="connsiteX1" y="connsiteY1"/>
                </a:cxn>
                <a:cxn ang="0">
                  <a:pos x="connsiteX2" y="connsiteY2"/>
                </a:cxn>
                <a:cxn ang="0">
                  <a:pos x="connsiteX3" y="connsiteY3"/>
                </a:cxn>
              </a:cxnLst>
              <a:rect l="l" t="t" r="r" b="b"/>
              <a:pathLst>
                <a:path w="4485" h="3097">
                  <a:moveTo>
                    <a:pt x="2880" y="2783"/>
                  </a:moveTo>
                  <a:cubicBezTo>
                    <a:pt x="1011" y="2500"/>
                    <a:pt x="-642" y="1396"/>
                    <a:pt x="-1606" y="-227"/>
                  </a:cubicBezTo>
                  <a:cubicBezTo>
                    <a:pt x="401" y="-670"/>
                    <a:pt x="2408" y="605"/>
                    <a:pt x="2841" y="2622"/>
                  </a:cubicBezTo>
                  <a:cubicBezTo>
                    <a:pt x="2860" y="2675"/>
                    <a:pt x="2880" y="2728"/>
                    <a:pt x="2880" y="2783"/>
                  </a:cubicBezTo>
                  <a:close/>
                </a:path>
              </a:pathLst>
            </a:custGeom>
            <a:solidFill>
              <a:srgbClr val="020202"/>
            </a:solidFill>
            <a:ln w="1956" cap="flat">
              <a:noFill/>
              <a:prstDash val="solid"/>
              <a:miter/>
            </a:ln>
          </p:spPr>
          <p:txBody>
            <a:bodyPr rtlCol="0" anchor="ctr"/>
            <a:lstStyle/>
            <a:p>
              <a:endParaRPr lang="es-CO"/>
            </a:p>
          </p:txBody>
        </p:sp>
        <p:sp>
          <p:nvSpPr>
            <p:cNvPr id="956" name="Freeform: Shape 955">
              <a:extLst>
                <a:ext uri="{FF2B5EF4-FFF2-40B4-BE49-F238E27FC236}">
                  <a16:creationId xmlns:a16="http://schemas.microsoft.com/office/drawing/2014/main" id="{AF0A8FB6-0788-6E23-4D2C-D5DBD5280FC5}"/>
                </a:ext>
              </a:extLst>
            </p:cNvPr>
            <p:cNvSpPr/>
            <p:nvPr/>
          </p:nvSpPr>
          <p:spPr>
            <a:xfrm>
              <a:off x="13210496" y="86077"/>
              <a:ext cx="4505" cy="3114"/>
            </a:xfrm>
            <a:custGeom>
              <a:avLst/>
              <a:gdLst>
                <a:gd name="connsiteX0" fmla="*/ 2900 w 4505"/>
                <a:gd name="connsiteY0" fmla="*/ 2800 h 3114"/>
                <a:gd name="connsiteX1" fmla="*/ -1606 w 4505"/>
                <a:gd name="connsiteY1" fmla="*/ -210 h 3114"/>
                <a:gd name="connsiteX2" fmla="*/ 2841 w 4505"/>
                <a:gd name="connsiteY2" fmla="*/ 2495 h 3114"/>
                <a:gd name="connsiteX3" fmla="*/ 2900 w 4505"/>
                <a:gd name="connsiteY3" fmla="*/ 2800 h 3114"/>
              </a:gdLst>
              <a:ahLst/>
              <a:cxnLst>
                <a:cxn ang="0">
                  <a:pos x="connsiteX0" y="connsiteY0"/>
                </a:cxn>
                <a:cxn ang="0">
                  <a:pos x="connsiteX1" y="connsiteY1"/>
                </a:cxn>
                <a:cxn ang="0">
                  <a:pos x="connsiteX2" y="connsiteY2"/>
                </a:cxn>
                <a:cxn ang="0">
                  <a:pos x="connsiteX3" y="connsiteY3"/>
                </a:cxn>
              </a:cxnLst>
              <a:rect l="l" t="t" r="r" b="b"/>
              <a:pathLst>
                <a:path w="4505" h="3114">
                  <a:moveTo>
                    <a:pt x="2900" y="2800"/>
                  </a:moveTo>
                  <a:cubicBezTo>
                    <a:pt x="1050" y="2438"/>
                    <a:pt x="-563" y="1354"/>
                    <a:pt x="-1606" y="-210"/>
                  </a:cubicBezTo>
                  <a:cubicBezTo>
                    <a:pt x="362" y="-690"/>
                    <a:pt x="2349" y="520"/>
                    <a:pt x="2841" y="2495"/>
                  </a:cubicBezTo>
                  <a:cubicBezTo>
                    <a:pt x="2860" y="2596"/>
                    <a:pt x="2880" y="2698"/>
                    <a:pt x="2900" y="2800"/>
                  </a:cubicBezTo>
                  <a:close/>
                </a:path>
              </a:pathLst>
            </a:custGeom>
            <a:solidFill>
              <a:srgbClr val="020202"/>
            </a:solidFill>
            <a:ln w="1956" cap="flat">
              <a:noFill/>
              <a:prstDash val="solid"/>
              <a:miter/>
            </a:ln>
          </p:spPr>
          <p:txBody>
            <a:bodyPr rtlCol="0" anchor="ctr"/>
            <a:lstStyle/>
            <a:p>
              <a:endParaRPr lang="es-CO"/>
            </a:p>
          </p:txBody>
        </p:sp>
        <p:sp>
          <p:nvSpPr>
            <p:cNvPr id="957" name="Freeform: Shape 956">
              <a:extLst>
                <a:ext uri="{FF2B5EF4-FFF2-40B4-BE49-F238E27FC236}">
                  <a16:creationId xmlns:a16="http://schemas.microsoft.com/office/drawing/2014/main" id="{A97B0897-4B57-6E4B-B303-570179050CC0}"/>
                </a:ext>
              </a:extLst>
            </p:cNvPr>
            <p:cNvSpPr/>
            <p:nvPr/>
          </p:nvSpPr>
          <p:spPr>
            <a:xfrm>
              <a:off x="13127478" y="48136"/>
              <a:ext cx="4524" cy="1699"/>
            </a:xfrm>
            <a:custGeom>
              <a:avLst/>
              <a:gdLst>
                <a:gd name="connsiteX0" fmla="*/ 2919 w 4524"/>
                <a:gd name="connsiteY0" fmla="*/ 1318 h 1699"/>
                <a:gd name="connsiteX1" fmla="*/ -1606 w 4524"/>
                <a:gd name="connsiteY1" fmla="*/ -177 h 1699"/>
                <a:gd name="connsiteX2" fmla="*/ 2919 w 4524"/>
                <a:gd name="connsiteY2" fmla="*/ 1318 h 1699"/>
              </a:gdLst>
              <a:ahLst/>
              <a:cxnLst>
                <a:cxn ang="0">
                  <a:pos x="connsiteX0" y="connsiteY0"/>
                </a:cxn>
                <a:cxn ang="0">
                  <a:pos x="connsiteX1" y="connsiteY1"/>
                </a:cxn>
                <a:cxn ang="0">
                  <a:pos x="connsiteX2" y="connsiteY2"/>
                </a:cxn>
              </a:cxnLst>
              <a:rect l="l" t="t" r="r" b="b"/>
              <a:pathLst>
                <a:path w="4524" h="1699">
                  <a:moveTo>
                    <a:pt x="2919" y="1318"/>
                  </a:moveTo>
                  <a:cubicBezTo>
                    <a:pt x="1267" y="1589"/>
                    <a:pt x="-425" y="1031"/>
                    <a:pt x="-1606" y="-177"/>
                  </a:cubicBezTo>
                  <a:cubicBezTo>
                    <a:pt x="125" y="-335"/>
                    <a:pt x="1936" y="-728"/>
                    <a:pt x="2919" y="1318"/>
                  </a:cubicBezTo>
                  <a:close/>
                </a:path>
              </a:pathLst>
            </a:custGeom>
            <a:solidFill>
              <a:srgbClr val="020202"/>
            </a:solidFill>
            <a:ln w="1956" cap="flat">
              <a:noFill/>
              <a:prstDash val="solid"/>
              <a:miter/>
            </a:ln>
          </p:spPr>
          <p:txBody>
            <a:bodyPr rtlCol="0" anchor="ctr"/>
            <a:lstStyle/>
            <a:p>
              <a:endParaRPr lang="es-CO"/>
            </a:p>
          </p:txBody>
        </p:sp>
        <p:sp>
          <p:nvSpPr>
            <p:cNvPr id="958" name="Freeform: Shape 957">
              <a:extLst>
                <a:ext uri="{FF2B5EF4-FFF2-40B4-BE49-F238E27FC236}">
                  <a16:creationId xmlns:a16="http://schemas.microsoft.com/office/drawing/2014/main" id="{CFDA59E3-31A9-1E58-5240-823CE68B2CB1}"/>
                </a:ext>
              </a:extLst>
            </p:cNvPr>
            <p:cNvSpPr/>
            <p:nvPr/>
          </p:nvSpPr>
          <p:spPr>
            <a:xfrm>
              <a:off x="13131884" y="49594"/>
              <a:ext cx="4505" cy="1684"/>
            </a:xfrm>
            <a:custGeom>
              <a:avLst/>
              <a:gdLst>
                <a:gd name="connsiteX0" fmla="*/ 2900 w 4505"/>
                <a:gd name="connsiteY0" fmla="*/ 1316 h 1684"/>
                <a:gd name="connsiteX1" fmla="*/ -1606 w 4505"/>
                <a:gd name="connsiteY1" fmla="*/ -218 h 1684"/>
                <a:gd name="connsiteX2" fmla="*/ 2900 w 4505"/>
                <a:gd name="connsiteY2" fmla="*/ 1316 h 1684"/>
              </a:gdLst>
              <a:ahLst/>
              <a:cxnLst>
                <a:cxn ang="0">
                  <a:pos x="connsiteX0" y="connsiteY0"/>
                </a:cxn>
                <a:cxn ang="0">
                  <a:pos x="connsiteX1" y="connsiteY1"/>
                </a:cxn>
                <a:cxn ang="0">
                  <a:pos x="connsiteX2" y="connsiteY2"/>
                </a:cxn>
              </a:cxnLst>
              <a:rect l="l" t="t" r="r" b="b"/>
              <a:pathLst>
                <a:path w="4505" h="1684">
                  <a:moveTo>
                    <a:pt x="2900" y="1316"/>
                  </a:moveTo>
                  <a:cubicBezTo>
                    <a:pt x="1247" y="1556"/>
                    <a:pt x="-445" y="985"/>
                    <a:pt x="-1606" y="-218"/>
                  </a:cubicBezTo>
                  <a:cubicBezTo>
                    <a:pt x="106" y="-317"/>
                    <a:pt x="1916" y="-710"/>
                    <a:pt x="2900" y="1316"/>
                  </a:cubicBezTo>
                  <a:close/>
                </a:path>
              </a:pathLst>
            </a:custGeom>
            <a:solidFill>
              <a:srgbClr val="020202"/>
            </a:solidFill>
            <a:ln w="1956" cap="flat">
              <a:noFill/>
              <a:prstDash val="solid"/>
              <a:miter/>
            </a:ln>
          </p:spPr>
          <p:txBody>
            <a:bodyPr rtlCol="0" anchor="ctr"/>
            <a:lstStyle/>
            <a:p>
              <a:endParaRPr lang="es-CO"/>
            </a:p>
          </p:txBody>
        </p:sp>
        <p:sp>
          <p:nvSpPr>
            <p:cNvPr id="959" name="Freeform: Shape 958">
              <a:extLst>
                <a:ext uri="{FF2B5EF4-FFF2-40B4-BE49-F238E27FC236}">
                  <a16:creationId xmlns:a16="http://schemas.microsoft.com/office/drawing/2014/main" id="{A6C47A33-A184-E9DD-6B97-09E15D1B2703}"/>
                </a:ext>
              </a:extLst>
            </p:cNvPr>
            <p:cNvSpPr/>
            <p:nvPr/>
          </p:nvSpPr>
          <p:spPr>
            <a:xfrm>
              <a:off x="13136252" y="51040"/>
              <a:ext cx="4485" cy="1722"/>
            </a:xfrm>
            <a:custGeom>
              <a:avLst/>
              <a:gdLst>
                <a:gd name="connsiteX0" fmla="*/ 2880 w 4485"/>
                <a:gd name="connsiteY0" fmla="*/ 1364 h 1722"/>
                <a:gd name="connsiteX1" fmla="*/ -1606 w 4485"/>
                <a:gd name="connsiteY1" fmla="*/ -229 h 1722"/>
                <a:gd name="connsiteX2" fmla="*/ 2880 w 4485"/>
                <a:gd name="connsiteY2" fmla="*/ 1364 h 1722"/>
              </a:gdLst>
              <a:ahLst/>
              <a:cxnLst>
                <a:cxn ang="0">
                  <a:pos x="connsiteX0" y="connsiteY0"/>
                </a:cxn>
                <a:cxn ang="0">
                  <a:pos x="connsiteX1" y="connsiteY1"/>
                </a:cxn>
                <a:cxn ang="0">
                  <a:pos x="connsiteX2" y="connsiteY2"/>
                </a:cxn>
              </a:cxnLst>
              <a:rect l="l" t="t" r="r" b="b"/>
              <a:pathLst>
                <a:path w="4485" h="1722">
                  <a:moveTo>
                    <a:pt x="2880" y="1364"/>
                  </a:moveTo>
                  <a:cubicBezTo>
                    <a:pt x="1208" y="1581"/>
                    <a:pt x="-445" y="988"/>
                    <a:pt x="-1606" y="-229"/>
                  </a:cubicBezTo>
                  <a:cubicBezTo>
                    <a:pt x="106" y="-308"/>
                    <a:pt x="1896" y="-721"/>
                    <a:pt x="2880" y="1364"/>
                  </a:cubicBezTo>
                  <a:close/>
                </a:path>
              </a:pathLst>
            </a:custGeom>
            <a:solidFill>
              <a:srgbClr val="020202"/>
            </a:solidFill>
            <a:ln w="1956" cap="flat">
              <a:noFill/>
              <a:prstDash val="solid"/>
              <a:miter/>
            </a:ln>
          </p:spPr>
          <p:txBody>
            <a:bodyPr rtlCol="0" anchor="ctr"/>
            <a:lstStyle/>
            <a:p>
              <a:endParaRPr lang="es-CO"/>
            </a:p>
          </p:txBody>
        </p:sp>
        <p:sp>
          <p:nvSpPr>
            <p:cNvPr id="960" name="Freeform: Shape 959">
              <a:extLst>
                <a:ext uri="{FF2B5EF4-FFF2-40B4-BE49-F238E27FC236}">
                  <a16:creationId xmlns:a16="http://schemas.microsoft.com/office/drawing/2014/main" id="{F0D709AD-333A-E788-31AC-9092C4F31363}"/>
                </a:ext>
              </a:extLst>
            </p:cNvPr>
            <p:cNvSpPr/>
            <p:nvPr/>
          </p:nvSpPr>
          <p:spPr>
            <a:xfrm>
              <a:off x="13162436" y="61266"/>
              <a:ext cx="3108" cy="1554"/>
            </a:xfrm>
            <a:custGeom>
              <a:avLst/>
              <a:gdLst>
                <a:gd name="connsiteX0" fmla="*/ 1503 w 3108"/>
                <a:gd name="connsiteY0" fmla="*/ 1211 h 1554"/>
                <a:gd name="connsiteX1" fmla="*/ -1606 w 3108"/>
                <a:gd name="connsiteY1" fmla="*/ -206 h 1554"/>
                <a:gd name="connsiteX2" fmla="*/ 1503 w 3108"/>
                <a:gd name="connsiteY2" fmla="*/ 1211 h 1554"/>
              </a:gdLst>
              <a:ahLst/>
              <a:cxnLst>
                <a:cxn ang="0">
                  <a:pos x="connsiteX0" y="connsiteY0"/>
                </a:cxn>
                <a:cxn ang="0">
                  <a:pos x="connsiteX1" y="connsiteY1"/>
                </a:cxn>
                <a:cxn ang="0">
                  <a:pos x="connsiteX2" y="connsiteY2"/>
                </a:cxn>
              </a:cxnLst>
              <a:rect l="l" t="t" r="r" b="b"/>
              <a:pathLst>
                <a:path w="3108" h="1554">
                  <a:moveTo>
                    <a:pt x="1503" y="1211"/>
                  </a:moveTo>
                  <a:cubicBezTo>
                    <a:pt x="283" y="1376"/>
                    <a:pt x="-936" y="825"/>
                    <a:pt x="-1606" y="-206"/>
                  </a:cubicBezTo>
                  <a:cubicBezTo>
                    <a:pt x="-366" y="-578"/>
                    <a:pt x="972" y="28"/>
                    <a:pt x="1503" y="1211"/>
                  </a:cubicBezTo>
                  <a:close/>
                </a:path>
              </a:pathLst>
            </a:custGeom>
            <a:solidFill>
              <a:srgbClr val="020202"/>
            </a:solidFill>
            <a:ln w="1956" cap="flat">
              <a:noFill/>
              <a:prstDash val="solid"/>
              <a:miter/>
            </a:ln>
          </p:spPr>
          <p:txBody>
            <a:bodyPr rtlCol="0" anchor="ctr"/>
            <a:lstStyle/>
            <a:p>
              <a:endParaRPr lang="es-CO"/>
            </a:p>
          </p:txBody>
        </p:sp>
        <p:sp>
          <p:nvSpPr>
            <p:cNvPr id="961" name="Freeform: Shape 960">
              <a:extLst>
                <a:ext uri="{FF2B5EF4-FFF2-40B4-BE49-F238E27FC236}">
                  <a16:creationId xmlns:a16="http://schemas.microsoft.com/office/drawing/2014/main" id="{04C831E6-A2CF-D77D-9039-0FEC2826BDD2}"/>
                </a:ext>
              </a:extLst>
            </p:cNvPr>
            <p:cNvSpPr/>
            <p:nvPr/>
          </p:nvSpPr>
          <p:spPr>
            <a:xfrm>
              <a:off x="13165465" y="62706"/>
              <a:ext cx="3029" cy="1465"/>
            </a:xfrm>
            <a:custGeom>
              <a:avLst/>
              <a:gdLst>
                <a:gd name="connsiteX0" fmla="*/ 1424 w 3029"/>
                <a:gd name="connsiteY0" fmla="*/ 1128 h 1465"/>
                <a:gd name="connsiteX1" fmla="*/ -1606 w 3029"/>
                <a:gd name="connsiteY1" fmla="*/ -269 h 1465"/>
                <a:gd name="connsiteX2" fmla="*/ 1424 w 3029"/>
                <a:gd name="connsiteY2" fmla="*/ 1128 h 1465"/>
              </a:gdLst>
              <a:ahLst/>
              <a:cxnLst>
                <a:cxn ang="0">
                  <a:pos x="connsiteX0" y="connsiteY0"/>
                </a:cxn>
                <a:cxn ang="0">
                  <a:pos x="connsiteX1" y="connsiteY1"/>
                </a:cxn>
                <a:cxn ang="0">
                  <a:pos x="connsiteX2" y="connsiteY2"/>
                </a:cxn>
              </a:cxnLst>
              <a:rect l="l" t="t" r="r" b="b"/>
              <a:pathLst>
                <a:path w="3029" h="1465">
                  <a:moveTo>
                    <a:pt x="1424" y="1128"/>
                  </a:moveTo>
                  <a:cubicBezTo>
                    <a:pt x="224" y="1270"/>
                    <a:pt x="-937" y="731"/>
                    <a:pt x="-1606" y="-269"/>
                  </a:cubicBezTo>
                  <a:cubicBezTo>
                    <a:pt x="-406" y="-485"/>
                    <a:pt x="814" y="74"/>
                    <a:pt x="1424" y="1128"/>
                  </a:cubicBezTo>
                  <a:close/>
                </a:path>
              </a:pathLst>
            </a:custGeom>
            <a:solidFill>
              <a:srgbClr val="020202"/>
            </a:solidFill>
            <a:ln w="1956" cap="flat">
              <a:noFill/>
              <a:prstDash val="solid"/>
              <a:miter/>
            </a:ln>
          </p:spPr>
          <p:txBody>
            <a:bodyPr rtlCol="0" anchor="ctr"/>
            <a:lstStyle/>
            <a:p>
              <a:endParaRPr lang="es-CO"/>
            </a:p>
          </p:txBody>
        </p:sp>
        <p:sp>
          <p:nvSpPr>
            <p:cNvPr id="962" name="Freeform: Shape 961">
              <a:extLst>
                <a:ext uri="{FF2B5EF4-FFF2-40B4-BE49-F238E27FC236}">
                  <a16:creationId xmlns:a16="http://schemas.microsoft.com/office/drawing/2014/main" id="{28E2A9E2-598B-84A7-8410-861AE37FD1AB}"/>
                </a:ext>
              </a:extLst>
            </p:cNvPr>
            <p:cNvSpPr/>
            <p:nvPr/>
          </p:nvSpPr>
          <p:spPr>
            <a:xfrm>
              <a:off x="13175518" y="67200"/>
              <a:ext cx="3049" cy="1662"/>
            </a:xfrm>
            <a:custGeom>
              <a:avLst/>
              <a:gdLst>
                <a:gd name="connsiteX0" fmla="*/ 1444 w 3049"/>
                <a:gd name="connsiteY0" fmla="*/ 1336 h 1662"/>
                <a:gd name="connsiteX1" fmla="*/ -1606 w 3049"/>
                <a:gd name="connsiteY1" fmla="*/ -258 h 1662"/>
                <a:gd name="connsiteX2" fmla="*/ 1444 w 3049"/>
                <a:gd name="connsiteY2" fmla="*/ 1336 h 1662"/>
              </a:gdLst>
              <a:ahLst/>
              <a:cxnLst>
                <a:cxn ang="0">
                  <a:pos x="connsiteX0" y="connsiteY0"/>
                </a:cxn>
                <a:cxn ang="0">
                  <a:pos x="connsiteX1" y="connsiteY1"/>
                </a:cxn>
                <a:cxn ang="0">
                  <a:pos x="connsiteX2" y="connsiteY2"/>
                </a:cxn>
              </a:cxnLst>
              <a:rect l="l" t="t" r="r" b="b"/>
              <a:pathLst>
                <a:path w="3049" h="1662">
                  <a:moveTo>
                    <a:pt x="1444" y="1336"/>
                  </a:moveTo>
                  <a:cubicBezTo>
                    <a:pt x="205" y="1442"/>
                    <a:pt x="-976" y="821"/>
                    <a:pt x="-1606" y="-258"/>
                  </a:cubicBezTo>
                  <a:cubicBezTo>
                    <a:pt x="-229" y="-435"/>
                    <a:pt x="972" y="-277"/>
                    <a:pt x="1444" y="1336"/>
                  </a:cubicBezTo>
                  <a:close/>
                </a:path>
              </a:pathLst>
            </a:custGeom>
            <a:solidFill>
              <a:srgbClr val="020202"/>
            </a:solidFill>
            <a:ln w="1956" cap="flat">
              <a:noFill/>
              <a:prstDash val="solid"/>
              <a:miter/>
            </a:ln>
          </p:spPr>
          <p:txBody>
            <a:bodyPr rtlCol="0" anchor="ctr"/>
            <a:lstStyle/>
            <a:p>
              <a:endParaRPr lang="es-CO"/>
            </a:p>
          </p:txBody>
        </p:sp>
        <p:sp>
          <p:nvSpPr>
            <p:cNvPr id="963" name="Freeform: Shape 962">
              <a:extLst>
                <a:ext uri="{FF2B5EF4-FFF2-40B4-BE49-F238E27FC236}">
                  <a16:creationId xmlns:a16="http://schemas.microsoft.com/office/drawing/2014/main" id="{D08DB154-2B56-7CBF-8F4C-31F0C8A4CC0F}"/>
                </a:ext>
              </a:extLst>
            </p:cNvPr>
            <p:cNvSpPr/>
            <p:nvPr/>
          </p:nvSpPr>
          <p:spPr>
            <a:xfrm>
              <a:off x="13191728" y="75782"/>
              <a:ext cx="2950" cy="1647"/>
            </a:xfrm>
            <a:custGeom>
              <a:avLst/>
              <a:gdLst>
                <a:gd name="connsiteX0" fmla="*/ 1345 w 2950"/>
                <a:gd name="connsiteY0" fmla="*/ 1331 h 1647"/>
                <a:gd name="connsiteX1" fmla="*/ -1606 w 2950"/>
                <a:gd name="connsiteY1" fmla="*/ -262 h 1647"/>
                <a:gd name="connsiteX2" fmla="*/ 1345 w 2950"/>
                <a:gd name="connsiteY2" fmla="*/ 1331 h 1647"/>
              </a:gdLst>
              <a:ahLst/>
              <a:cxnLst>
                <a:cxn ang="0">
                  <a:pos x="connsiteX0" y="connsiteY0"/>
                </a:cxn>
                <a:cxn ang="0">
                  <a:pos x="connsiteX1" y="connsiteY1"/>
                </a:cxn>
                <a:cxn ang="0">
                  <a:pos x="connsiteX2" y="connsiteY2"/>
                </a:cxn>
              </a:cxnLst>
              <a:rect l="l" t="t" r="r" b="b"/>
              <a:pathLst>
                <a:path w="2950" h="1647">
                  <a:moveTo>
                    <a:pt x="1345" y="1331"/>
                  </a:moveTo>
                  <a:cubicBezTo>
                    <a:pt x="146" y="1363"/>
                    <a:pt x="-976" y="757"/>
                    <a:pt x="-1606" y="-262"/>
                  </a:cubicBezTo>
                  <a:cubicBezTo>
                    <a:pt x="-366" y="-514"/>
                    <a:pt x="873" y="157"/>
                    <a:pt x="1345" y="1331"/>
                  </a:cubicBezTo>
                  <a:close/>
                </a:path>
              </a:pathLst>
            </a:custGeom>
            <a:solidFill>
              <a:srgbClr val="020202"/>
            </a:solidFill>
            <a:ln w="1956" cap="flat">
              <a:noFill/>
              <a:prstDash val="solid"/>
              <a:miter/>
            </a:ln>
          </p:spPr>
          <p:txBody>
            <a:bodyPr rtlCol="0" anchor="ctr"/>
            <a:lstStyle/>
            <a:p>
              <a:endParaRPr lang="es-CO"/>
            </a:p>
          </p:txBody>
        </p:sp>
        <p:sp>
          <p:nvSpPr>
            <p:cNvPr id="964" name="Freeform: Shape 963">
              <a:extLst>
                <a:ext uri="{FF2B5EF4-FFF2-40B4-BE49-F238E27FC236}">
                  <a16:creationId xmlns:a16="http://schemas.microsoft.com/office/drawing/2014/main" id="{4F94CA8D-C9B4-1DBC-0A6C-A476F66AC17F}"/>
                </a:ext>
              </a:extLst>
            </p:cNvPr>
            <p:cNvSpPr/>
            <p:nvPr/>
          </p:nvSpPr>
          <p:spPr>
            <a:xfrm>
              <a:off x="13194561" y="77335"/>
              <a:ext cx="2970" cy="1669"/>
            </a:xfrm>
            <a:custGeom>
              <a:avLst/>
              <a:gdLst>
                <a:gd name="connsiteX0" fmla="*/ 1365 w 2970"/>
                <a:gd name="connsiteY0" fmla="*/ 1352 h 1669"/>
                <a:gd name="connsiteX1" fmla="*/ -1606 w 2970"/>
                <a:gd name="connsiteY1" fmla="*/ -301 h 1669"/>
                <a:gd name="connsiteX2" fmla="*/ 1365 w 2970"/>
                <a:gd name="connsiteY2" fmla="*/ 1352 h 1669"/>
              </a:gdLst>
              <a:ahLst/>
              <a:cxnLst>
                <a:cxn ang="0">
                  <a:pos x="connsiteX0" y="connsiteY0"/>
                </a:cxn>
                <a:cxn ang="0">
                  <a:pos x="connsiteX1" y="connsiteY1"/>
                </a:cxn>
                <a:cxn ang="0">
                  <a:pos x="connsiteX2" y="connsiteY2"/>
                </a:cxn>
              </a:cxnLst>
              <a:rect l="l" t="t" r="r" b="b"/>
              <a:pathLst>
                <a:path w="2970" h="1669">
                  <a:moveTo>
                    <a:pt x="1365" y="1352"/>
                  </a:moveTo>
                  <a:cubicBezTo>
                    <a:pt x="145" y="1401"/>
                    <a:pt x="-996" y="764"/>
                    <a:pt x="-1606" y="-301"/>
                  </a:cubicBezTo>
                  <a:cubicBezTo>
                    <a:pt x="-268" y="-379"/>
                    <a:pt x="912" y="-163"/>
                    <a:pt x="1365" y="1352"/>
                  </a:cubicBezTo>
                  <a:close/>
                </a:path>
              </a:pathLst>
            </a:custGeom>
            <a:solidFill>
              <a:srgbClr val="020202"/>
            </a:solidFill>
            <a:ln w="1956" cap="flat">
              <a:noFill/>
              <a:prstDash val="solid"/>
              <a:miter/>
            </a:ln>
          </p:spPr>
          <p:txBody>
            <a:bodyPr rtlCol="0" anchor="ctr"/>
            <a:lstStyle/>
            <a:p>
              <a:endParaRPr lang="es-CO"/>
            </a:p>
          </p:txBody>
        </p:sp>
        <p:sp>
          <p:nvSpPr>
            <p:cNvPr id="965" name="Freeform: Shape 964">
              <a:extLst>
                <a:ext uri="{FF2B5EF4-FFF2-40B4-BE49-F238E27FC236}">
                  <a16:creationId xmlns:a16="http://schemas.microsoft.com/office/drawing/2014/main" id="{F65D8FE9-E7C1-6178-6569-94621C1DC799}"/>
                </a:ext>
              </a:extLst>
            </p:cNvPr>
            <p:cNvSpPr/>
            <p:nvPr/>
          </p:nvSpPr>
          <p:spPr>
            <a:xfrm>
              <a:off x="13204791" y="83129"/>
              <a:ext cx="2970" cy="1621"/>
            </a:xfrm>
            <a:custGeom>
              <a:avLst/>
              <a:gdLst>
                <a:gd name="connsiteX0" fmla="*/ 1365 w 2970"/>
                <a:gd name="connsiteY0" fmla="*/ 1303 h 1621"/>
                <a:gd name="connsiteX1" fmla="*/ -1606 w 2970"/>
                <a:gd name="connsiteY1" fmla="*/ -311 h 1621"/>
                <a:gd name="connsiteX2" fmla="*/ 1365 w 2970"/>
                <a:gd name="connsiteY2" fmla="*/ 1303 h 1621"/>
              </a:gdLst>
              <a:ahLst/>
              <a:cxnLst>
                <a:cxn ang="0">
                  <a:pos x="connsiteX0" y="connsiteY0"/>
                </a:cxn>
                <a:cxn ang="0">
                  <a:pos x="connsiteX1" y="connsiteY1"/>
                </a:cxn>
                <a:cxn ang="0">
                  <a:pos x="connsiteX2" y="connsiteY2"/>
                </a:cxn>
              </a:cxnLst>
              <a:rect l="l" t="t" r="r" b="b"/>
              <a:pathLst>
                <a:path w="2970" h="1621">
                  <a:moveTo>
                    <a:pt x="1365" y="1303"/>
                  </a:moveTo>
                  <a:cubicBezTo>
                    <a:pt x="145" y="1364"/>
                    <a:pt x="-996" y="742"/>
                    <a:pt x="-1606" y="-311"/>
                  </a:cubicBezTo>
                  <a:cubicBezTo>
                    <a:pt x="-288" y="-350"/>
                    <a:pt x="873" y="-133"/>
                    <a:pt x="1365" y="1303"/>
                  </a:cubicBezTo>
                  <a:close/>
                </a:path>
              </a:pathLst>
            </a:custGeom>
            <a:solidFill>
              <a:srgbClr val="020202"/>
            </a:solidFill>
            <a:ln w="1956" cap="flat">
              <a:noFill/>
              <a:prstDash val="solid"/>
              <a:miter/>
            </a:ln>
          </p:spPr>
          <p:txBody>
            <a:bodyPr rtlCol="0" anchor="ctr"/>
            <a:lstStyle/>
            <a:p>
              <a:endParaRPr lang="es-CO"/>
            </a:p>
          </p:txBody>
        </p:sp>
        <p:sp>
          <p:nvSpPr>
            <p:cNvPr id="966" name="Freeform: Shape 965">
              <a:extLst>
                <a:ext uri="{FF2B5EF4-FFF2-40B4-BE49-F238E27FC236}">
                  <a16:creationId xmlns:a16="http://schemas.microsoft.com/office/drawing/2014/main" id="{C139BA0D-F30A-5E4E-1560-501FED2CEE91}"/>
                </a:ext>
              </a:extLst>
            </p:cNvPr>
            <p:cNvSpPr/>
            <p:nvPr/>
          </p:nvSpPr>
          <p:spPr>
            <a:xfrm>
              <a:off x="13207584" y="84640"/>
              <a:ext cx="2990" cy="1663"/>
            </a:xfrm>
            <a:custGeom>
              <a:avLst/>
              <a:gdLst>
                <a:gd name="connsiteX0" fmla="*/ 1385 w 2990"/>
                <a:gd name="connsiteY0" fmla="*/ 1345 h 1663"/>
                <a:gd name="connsiteX1" fmla="*/ -1606 w 2990"/>
                <a:gd name="connsiteY1" fmla="*/ -287 h 1663"/>
                <a:gd name="connsiteX2" fmla="*/ 1385 w 2990"/>
                <a:gd name="connsiteY2" fmla="*/ 1345 h 1663"/>
              </a:gdLst>
              <a:ahLst/>
              <a:cxnLst>
                <a:cxn ang="0">
                  <a:pos x="connsiteX0" y="connsiteY0"/>
                </a:cxn>
                <a:cxn ang="0">
                  <a:pos x="connsiteX1" y="connsiteY1"/>
                </a:cxn>
                <a:cxn ang="0">
                  <a:pos x="connsiteX2" y="connsiteY2"/>
                </a:cxn>
              </a:cxnLst>
              <a:rect l="l" t="t" r="r" b="b"/>
              <a:pathLst>
                <a:path w="2990" h="1663">
                  <a:moveTo>
                    <a:pt x="1385" y="1345"/>
                  </a:moveTo>
                  <a:cubicBezTo>
                    <a:pt x="165" y="1404"/>
                    <a:pt x="-996" y="775"/>
                    <a:pt x="-1606" y="-287"/>
                  </a:cubicBezTo>
                  <a:cubicBezTo>
                    <a:pt x="-189" y="-405"/>
                    <a:pt x="991" y="-189"/>
                    <a:pt x="1385" y="1345"/>
                  </a:cubicBezTo>
                  <a:close/>
                </a:path>
              </a:pathLst>
            </a:custGeom>
            <a:solidFill>
              <a:srgbClr val="020202"/>
            </a:solidFill>
            <a:ln w="1956" cap="flat">
              <a:noFill/>
              <a:prstDash val="solid"/>
              <a:miter/>
            </a:ln>
          </p:spPr>
          <p:txBody>
            <a:bodyPr rtlCol="0" anchor="ctr"/>
            <a:lstStyle/>
            <a:p>
              <a:endParaRPr lang="es-CO"/>
            </a:p>
          </p:txBody>
        </p:sp>
        <p:sp>
          <p:nvSpPr>
            <p:cNvPr id="967" name="Freeform: Shape 966">
              <a:extLst>
                <a:ext uri="{FF2B5EF4-FFF2-40B4-BE49-F238E27FC236}">
                  <a16:creationId xmlns:a16="http://schemas.microsoft.com/office/drawing/2014/main" id="{B0A79DBB-4EAE-5C34-55B9-B081650ABC9D}"/>
                </a:ext>
              </a:extLst>
            </p:cNvPr>
            <p:cNvSpPr/>
            <p:nvPr/>
          </p:nvSpPr>
          <p:spPr>
            <a:xfrm>
              <a:off x="13216535" y="90373"/>
              <a:ext cx="2852" cy="1750"/>
            </a:xfrm>
            <a:custGeom>
              <a:avLst/>
              <a:gdLst>
                <a:gd name="connsiteX0" fmla="*/ 1247 w 2852"/>
                <a:gd name="connsiteY0" fmla="*/ 1436 h 1750"/>
                <a:gd name="connsiteX1" fmla="*/ -1606 w 2852"/>
                <a:gd name="connsiteY1" fmla="*/ -315 h 1750"/>
                <a:gd name="connsiteX2" fmla="*/ 1247 w 2852"/>
                <a:gd name="connsiteY2" fmla="*/ 1436 h 1750"/>
              </a:gdLst>
              <a:ahLst/>
              <a:cxnLst>
                <a:cxn ang="0">
                  <a:pos x="connsiteX0" y="connsiteY0"/>
                </a:cxn>
                <a:cxn ang="0">
                  <a:pos x="connsiteX1" y="connsiteY1"/>
                </a:cxn>
                <a:cxn ang="0">
                  <a:pos x="connsiteX2" y="connsiteY2"/>
                </a:cxn>
              </a:cxnLst>
              <a:rect l="l" t="t" r="r" b="b"/>
              <a:pathLst>
                <a:path w="2852" h="1750">
                  <a:moveTo>
                    <a:pt x="1247" y="1436"/>
                  </a:moveTo>
                  <a:cubicBezTo>
                    <a:pt x="47" y="1420"/>
                    <a:pt x="-1055" y="750"/>
                    <a:pt x="-1606" y="-315"/>
                  </a:cubicBezTo>
                  <a:cubicBezTo>
                    <a:pt x="-307" y="-295"/>
                    <a:pt x="854" y="-59"/>
                    <a:pt x="1247" y="1436"/>
                  </a:cubicBezTo>
                  <a:close/>
                </a:path>
              </a:pathLst>
            </a:custGeom>
            <a:solidFill>
              <a:srgbClr val="020202"/>
            </a:solidFill>
            <a:ln w="1956" cap="flat">
              <a:noFill/>
              <a:prstDash val="solid"/>
              <a:miter/>
            </a:ln>
          </p:spPr>
          <p:txBody>
            <a:bodyPr rtlCol="0" anchor="ctr"/>
            <a:lstStyle/>
            <a:p>
              <a:endParaRPr lang="es-CO"/>
            </a:p>
          </p:txBody>
        </p:sp>
        <p:sp>
          <p:nvSpPr>
            <p:cNvPr id="968" name="Freeform: Shape 967">
              <a:extLst>
                <a:ext uri="{FF2B5EF4-FFF2-40B4-BE49-F238E27FC236}">
                  <a16:creationId xmlns:a16="http://schemas.microsoft.com/office/drawing/2014/main" id="{BAB07646-DEBA-B399-DC8C-29CCC4BA9491}"/>
                </a:ext>
              </a:extLst>
            </p:cNvPr>
            <p:cNvSpPr/>
            <p:nvPr/>
          </p:nvSpPr>
          <p:spPr>
            <a:xfrm>
              <a:off x="13257336" y="120983"/>
              <a:ext cx="2813" cy="1770"/>
            </a:xfrm>
            <a:custGeom>
              <a:avLst/>
              <a:gdLst>
                <a:gd name="connsiteX0" fmla="*/ 1208 w 2813"/>
                <a:gd name="connsiteY0" fmla="*/ 1456 h 1770"/>
                <a:gd name="connsiteX1" fmla="*/ -1606 w 2813"/>
                <a:gd name="connsiteY1" fmla="*/ -315 h 1770"/>
                <a:gd name="connsiteX2" fmla="*/ 1208 w 2813"/>
                <a:gd name="connsiteY2" fmla="*/ 1456 h 1770"/>
              </a:gdLst>
              <a:ahLst/>
              <a:cxnLst>
                <a:cxn ang="0">
                  <a:pos x="connsiteX0" y="connsiteY0"/>
                </a:cxn>
                <a:cxn ang="0">
                  <a:pos x="connsiteX1" y="connsiteY1"/>
                </a:cxn>
                <a:cxn ang="0">
                  <a:pos x="connsiteX2" y="connsiteY2"/>
                </a:cxn>
              </a:cxnLst>
              <a:rect l="l" t="t" r="r" b="b"/>
              <a:pathLst>
                <a:path w="2813" h="1770">
                  <a:moveTo>
                    <a:pt x="1208" y="1456"/>
                  </a:moveTo>
                  <a:cubicBezTo>
                    <a:pt x="8" y="1432"/>
                    <a:pt x="-1074" y="750"/>
                    <a:pt x="-1606" y="-315"/>
                  </a:cubicBezTo>
                  <a:cubicBezTo>
                    <a:pt x="-307" y="-295"/>
                    <a:pt x="814" y="-98"/>
                    <a:pt x="1208" y="1456"/>
                  </a:cubicBezTo>
                  <a:close/>
                </a:path>
              </a:pathLst>
            </a:custGeom>
            <a:solidFill>
              <a:srgbClr val="020202"/>
            </a:solidFill>
            <a:ln w="1956" cap="flat">
              <a:noFill/>
              <a:prstDash val="solid"/>
              <a:miter/>
            </a:ln>
          </p:spPr>
          <p:txBody>
            <a:bodyPr rtlCol="0" anchor="ctr"/>
            <a:lstStyle/>
            <a:p>
              <a:endParaRPr lang="es-CO"/>
            </a:p>
          </p:txBody>
        </p:sp>
        <p:sp>
          <p:nvSpPr>
            <p:cNvPr id="969" name="Freeform: Shape 968">
              <a:extLst>
                <a:ext uri="{FF2B5EF4-FFF2-40B4-BE49-F238E27FC236}">
                  <a16:creationId xmlns:a16="http://schemas.microsoft.com/office/drawing/2014/main" id="{8751B776-1AC9-FF44-6783-9970694E5A61}"/>
                </a:ext>
              </a:extLst>
            </p:cNvPr>
            <p:cNvSpPr/>
            <p:nvPr/>
          </p:nvSpPr>
          <p:spPr>
            <a:xfrm>
              <a:off x="13337403" y="202605"/>
              <a:ext cx="1436" cy="1691"/>
            </a:xfrm>
            <a:custGeom>
              <a:avLst/>
              <a:gdLst>
                <a:gd name="connsiteX0" fmla="*/ -169 w 1436"/>
                <a:gd name="connsiteY0" fmla="*/ 1377 h 1691"/>
                <a:gd name="connsiteX1" fmla="*/ -1606 w 1436"/>
                <a:gd name="connsiteY1" fmla="*/ -315 h 1691"/>
                <a:gd name="connsiteX2" fmla="*/ -169 w 1436"/>
                <a:gd name="connsiteY2" fmla="*/ 1377 h 1691"/>
              </a:gdLst>
              <a:ahLst/>
              <a:cxnLst>
                <a:cxn ang="0">
                  <a:pos x="connsiteX0" y="connsiteY0"/>
                </a:cxn>
                <a:cxn ang="0">
                  <a:pos x="connsiteX1" y="connsiteY1"/>
                </a:cxn>
                <a:cxn ang="0">
                  <a:pos x="connsiteX2" y="connsiteY2"/>
                </a:cxn>
              </a:cxnLst>
              <a:rect l="l" t="t" r="r" b="b"/>
              <a:pathLst>
                <a:path w="1436" h="1691">
                  <a:moveTo>
                    <a:pt x="-169" y="1377"/>
                  </a:moveTo>
                  <a:cubicBezTo>
                    <a:pt x="-976" y="1194"/>
                    <a:pt x="-1546" y="506"/>
                    <a:pt x="-1606" y="-315"/>
                  </a:cubicBezTo>
                  <a:cubicBezTo>
                    <a:pt x="-818" y="-100"/>
                    <a:pt x="-248" y="571"/>
                    <a:pt x="-169" y="1377"/>
                  </a:cubicBezTo>
                  <a:close/>
                </a:path>
              </a:pathLst>
            </a:custGeom>
            <a:solidFill>
              <a:srgbClr val="020202"/>
            </a:solidFill>
            <a:ln w="1956" cap="flat">
              <a:noFill/>
              <a:prstDash val="solid"/>
              <a:miter/>
            </a:ln>
          </p:spPr>
          <p:txBody>
            <a:bodyPr rtlCol="0" anchor="ctr"/>
            <a:lstStyle/>
            <a:p>
              <a:endParaRPr lang="es-CO"/>
            </a:p>
          </p:txBody>
        </p:sp>
        <p:sp>
          <p:nvSpPr>
            <p:cNvPr id="970" name="Freeform: Shape 969">
              <a:extLst>
                <a:ext uri="{FF2B5EF4-FFF2-40B4-BE49-F238E27FC236}">
                  <a16:creationId xmlns:a16="http://schemas.microsoft.com/office/drawing/2014/main" id="{74C154C1-71D5-509D-AD21-A2D7B55B1EF2}"/>
                </a:ext>
              </a:extLst>
            </p:cNvPr>
            <p:cNvSpPr/>
            <p:nvPr/>
          </p:nvSpPr>
          <p:spPr>
            <a:xfrm>
              <a:off x="13330006" y="193929"/>
              <a:ext cx="1534" cy="1652"/>
            </a:xfrm>
            <a:custGeom>
              <a:avLst/>
              <a:gdLst>
                <a:gd name="connsiteX0" fmla="*/ -71 w 1534"/>
                <a:gd name="connsiteY0" fmla="*/ 1338 h 1652"/>
                <a:gd name="connsiteX1" fmla="*/ -1606 w 1534"/>
                <a:gd name="connsiteY1" fmla="*/ -315 h 1652"/>
                <a:gd name="connsiteX2" fmla="*/ -71 w 1534"/>
                <a:gd name="connsiteY2" fmla="*/ 1338 h 1652"/>
              </a:gdLst>
              <a:ahLst/>
              <a:cxnLst>
                <a:cxn ang="0">
                  <a:pos x="connsiteX0" y="connsiteY0"/>
                </a:cxn>
                <a:cxn ang="0">
                  <a:pos x="connsiteX1" y="connsiteY1"/>
                </a:cxn>
                <a:cxn ang="0">
                  <a:pos x="connsiteX2" y="connsiteY2"/>
                </a:cxn>
              </a:cxnLst>
              <a:rect l="l" t="t" r="r" b="b"/>
              <a:pathLst>
                <a:path w="1534" h="1652">
                  <a:moveTo>
                    <a:pt x="-71" y="1338"/>
                  </a:moveTo>
                  <a:cubicBezTo>
                    <a:pt x="-877" y="1165"/>
                    <a:pt x="-1487" y="504"/>
                    <a:pt x="-1606" y="-315"/>
                  </a:cubicBezTo>
                  <a:cubicBezTo>
                    <a:pt x="-799" y="-142"/>
                    <a:pt x="-189" y="519"/>
                    <a:pt x="-71" y="1338"/>
                  </a:cubicBezTo>
                  <a:close/>
                </a:path>
              </a:pathLst>
            </a:custGeom>
            <a:solidFill>
              <a:srgbClr val="020202"/>
            </a:solidFill>
            <a:ln w="1956" cap="flat">
              <a:noFill/>
              <a:prstDash val="solid"/>
              <a:miter/>
            </a:ln>
          </p:spPr>
          <p:txBody>
            <a:bodyPr rtlCol="0" anchor="ctr"/>
            <a:lstStyle/>
            <a:p>
              <a:endParaRPr lang="es-CO"/>
            </a:p>
          </p:txBody>
        </p:sp>
        <p:sp>
          <p:nvSpPr>
            <p:cNvPr id="971" name="Freeform: Shape 970">
              <a:extLst>
                <a:ext uri="{FF2B5EF4-FFF2-40B4-BE49-F238E27FC236}">
                  <a16:creationId xmlns:a16="http://schemas.microsoft.com/office/drawing/2014/main" id="{5AA024E1-CA23-3A19-6767-0C4F450694A2}"/>
                </a:ext>
              </a:extLst>
            </p:cNvPr>
            <p:cNvSpPr/>
            <p:nvPr/>
          </p:nvSpPr>
          <p:spPr>
            <a:xfrm>
              <a:off x="13328629" y="192355"/>
              <a:ext cx="1514" cy="1632"/>
            </a:xfrm>
            <a:custGeom>
              <a:avLst/>
              <a:gdLst>
                <a:gd name="connsiteX0" fmla="*/ -91 w 1514"/>
                <a:gd name="connsiteY0" fmla="*/ 1318 h 1632"/>
                <a:gd name="connsiteX1" fmla="*/ -1606 w 1514"/>
                <a:gd name="connsiteY1" fmla="*/ -315 h 1632"/>
                <a:gd name="connsiteX2" fmla="*/ -91 w 1514"/>
                <a:gd name="connsiteY2" fmla="*/ 1318 h 1632"/>
              </a:gdLst>
              <a:ahLst/>
              <a:cxnLst>
                <a:cxn ang="0">
                  <a:pos x="connsiteX0" y="connsiteY0"/>
                </a:cxn>
                <a:cxn ang="0">
                  <a:pos x="connsiteX1" y="connsiteY1"/>
                </a:cxn>
                <a:cxn ang="0">
                  <a:pos x="connsiteX2" y="connsiteY2"/>
                </a:cxn>
              </a:cxnLst>
              <a:rect l="l" t="t" r="r" b="b"/>
              <a:pathLst>
                <a:path w="1514" h="1632">
                  <a:moveTo>
                    <a:pt x="-91" y="1318"/>
                  </a:moveTo>
                  <a:cubicBezTo>
                    <a:pt x="-897" y="1173"/>
                    <a:pt x="-1527" y="508"/>
                    <a:pt x="-1606" y="-315"/>
                  </a:cubicBezTo>
                  <a:cubicBezTo>
                    <a:pt x="-838" y="-96"/>
                    <a:pt x="-248" y="533"/>
                    <a:pt x="-91" y="1318"/>
                  </a:cubicBezTo>
                  <a:close/>
                </a:path>
              </a:pathLst>
            </a:custGeom>
            <a:solidFill>
              <a:srgbClr val="020202"/>
            </a:solidFill>
            <a:ln w="1956" cap="flat">
              <a:noFill/>
              <a:prstDash val="solid"/>
              <a:miter/>
            </a:ln>
          </p:spPr>
          <p:txBody>
            <a:bodyPr rtlCol="0" anchor="ctr"/>
            <a:lstStyle/>
            <a:p>
              <a:endParaRPr lang="es-CO"/>
            </a:p>
          </p:txBody>
        </p:sp>
        <p:sp>
          <p:nvSpPr>
            <p:cNvPr id="972" name="Freeform: Shape 971">
              <a:extLst>
                <a:ext uri="{FF2B5EF4-FFF2-40B4-BE49-F238E27FC236}">
                  <a16:creationId xmlns:a16="http://schemas.microsoft.com/office/drawing/2014/main" id="{A5D01075-36AD-5E66-1079-68448ACF421F}"/>
                </a:ext>
              </a:extLst>
            </p:cNvPr>
            <p:cNvSpPr/>
            <p:nvPr/>
          </p:nvSpPr>
          <p:spPr>
            <a:xfrm>
              <a:off x="13327252" y="190919"/>
              <a:ext cx="1475" cy="1593"/>
            </a:xfrm>
            <a:custGeom>
              <a:avLst/>
              <a:gdLst>
                <a:gd name="connsiteX0" fmla="*/ -130 w 1475"/>
                <a:gd name="connsiteY0" fmla="*/ 1279 h 1593"/>
                <a:gd name="connsiteX1" fmla="*/ -1606 w 1475"/>
                <a:gd name="connsiteY1" fmla="*/ -315 h 1593"/>
              </a:gdLst>
              <a:ahLst/>
              <a:cxnLst>
                <a:cxn ang="0">
                  <a:pos x="connsiteX0" y="connsiteY0"/>
                </a:cxn>
                <a:cxn ang="0">
                  <a:pos x="connsiteX1" y="connsiteY1"/>
                </a:cxn>
              </a:cxnLst>
              <a:rect l="l" t="t" r="r" b="b"/>
              <a:pathLst>
                <a:path w="1475" h="1593">
                  <a:moveTo>
                    <a:pt x="-130" y="1279"/>
                  </a:moveTo>
                  <a:cubicBezTo>
                    <a:pt x="-917" y="1129"/>
                    <a:pt x="-1507" y="482"/>
                    <a:pt x="-1606" y="-315"/>
                  </a:cubicBezTo>
                  <a:close/>
                </a:path>
              </a:pathLst>
            </a:custGeom>
            <a:solidFill>
              <a:srgbClr val="020202"/>
            </a:solidFill>
            <a:ln w="1956" cap="flat">
              <a:noFill/>
              <a:prstDash val="solid"/>
              <a:miter/>
            </a:ln>
          </p:spPr>
          <p:txBody>
            <a:bodyPr rtlCol="0" anchor="ctr"/>
            <a:lstStyle/>
            <a:p>
              <a:endParaRPr lang="es-CO"/>
            </a:p>
          </p:txBody>
        </p:sp>
        <p:sp>
          <p:nvSpPr>
            <p:cNvPr id="973" name="Freeform: Shape 972">
              <a:extLst>
                <a:ext uri="{FF2B5EF4-FFF2-40B4-BE49-F238E27FC236}">
                  <a16:creationId xmlns:a16="http://schemas.microsoft.com/office/drawing/2014/main" id="{8C1E54E0-79C4-7909-A1EF-897BE08A04CD}"/>
                </a:ext>
              </a:extLst>
            </p:cNvPr>
            <p:cNvSpPr/>
            <p:nvPr/>
          </p:nvSpPr>
          <p:spPr>
            <a:xfrm>
              <a:off x="13319777" y="182283"/>
              <a:ext cx="1554" cy="1672"/>
            </a:xfrm>
            <a:custGeom>
              <a:avLst/>
              <a:gdLst>
                <a:gd name="connsiteX0" fmla="*/ -51 w 1554"/>
                <a:gd name="connsiteY0" fmla="*/ 1357 h 1672"/>
                <a:gd name="connsiteX1" fmla="*/ -1606 w 1554"/>
                <a:gd name="connsiteY1" fmla="*/ -315 h 1672"/>
                <a:gd name="connsiteX2" fmla="*/ -51 w 1554"/>
                <a:gd name="connsiteY2" fmla="*/ 1357 h 1672"/>
              </a:gdLst>
              <a:ahLst/>
              <a:cxnLst>
                <a:cxn ang="0">
                  <a:pos x="connsiteX0" y="connsiteY0"/>
                </a:cxn>
                <a:cxn ang="0">
                  <a:pos x="connsiteX1" y="connsiteY1"/>
                </a:cxn>
                <a:cxn ang="0">
                  <a:pos x="connsiteX2" y="connsiteY2"/>
                </a:cxn>
              </a:cxnLst>
              <a:rect l="l" t="t" r="r" b="b"/>
              <a:pathLst>
                <a:path w="1554" h="1672">
                  <a:moveTo>
                    <a:pt x="-51" y="1357"/>
                  </a:moveTo>
                  <a:cubicBezTo>
                    <a:pt x="-878" y="1188"/>
                    <a:pt x="-1487" y="517"/>
                    <a:pt x="-1606" y="-315"/>
                  </a:cubicBezTo>
                  <a:cubicBezTo>
                    <a:pt x="-779" y="-145"/>
                    <a:pt x="-169" y="525"/>
                    <a:pt x="-51" y="1357"/>
                  </a:cubicBezTo>
                  <a:close/>
                </a:path>
              </a:pathLst>
            </a:custGeom>
            <a:solidFill>
              <a:srgbClr val="020202"/>
            </a:solidFill>
            <a:ln w="1956" cap="flat">
              <a:noFill/>
              <a:prstDash val="solid"/>
              <a:miter/>
            </a:ln>
          </p:spPr>
          <p:txBody>
            <a:bodyPr rtlCol="0" anchor="ctr"/>
            <a:lstStyle/>
            <a:p>
              <a:endParaRPr lang="es-CO"/>
            </a:p>
          </p:txBody>
        </p:sp>
        <p:sp>
          <p:nvSpPr>
            <p:cNvPr id="974" name="Freeform: Shape 973">
              <a:extLst>
                <a:ext uri="{FF2B5EF4-FFF2-40B4-BE49-F238E27FC236}">
                  <a16:creationId xmlns:a16="http://schemas.microsoft.com/office/drawing/2014/main" id="{7CC9A50F-5F9E-07B5-F40D-A05C66121CD7}"/>
                </a:ext>
              </a:extLst>
            </p:cNvPr>
            <p:cNvSpPr/>
            <p:nvPr/>
          </p:nvSpPr>
          <p:spPr>
            <a:xfrm>
              <a:off x="13318420" y="180768"/>
              <a:ext cx="1495" cy="1652"/>
            </a:xfrm>
            <a:custGeom>
              <a:avLst/>
              <a:gdLst>
                <a:gd name="connsiteX0" fmla="*/ -110 w 1495"/>
                <a:gd name="connsiteY0" fmla="*/ 1338 h 1652"/>
                <a:gd name="connsiteX1" fmla="*/ -1606 w 1495"/>
                <a:gd name="connsiteY1" fmla="*/ -315 h 1652"/>
                <a:gd name="connsiteX2" fmla="*/ -110 w 1495"/>
                <a:gd name="connsiteY2" fmla="*/ 1338 h 1652"/>
              </a:gdLst>
              <a:ahLst/>
              <a:cxnLst>
                <a:cxn ang="0">
                  <a:pos x="connsiteX0" y="connsiteY0"/>
                </a:cxn>
                <a:cxn ang="0">
                  <a:pos x="connsiteX1" y="connsiteY1"/>
                </a:cxn>
                <a:cxn ang="0">
                  <a:pos x="connsiteX2" y="connsiteY2"/>
                </a:cxn>
              </a:cxnLst>
              <a:rect l="l" t="t" r="r" b="b"/>
              <a:pathLst>
                <a:path w="1495" h="1652">
                  <a:moveTo>
                    <a:pt x="-110" y="1338"/>
                  </a:moveTo>
                  <a:cubicBezTo>
                    <a:pt x="-917" y="1182"/>
                    <a:pt x="-1527" y="508"/>
                    <a:pt x="-1606" y="-315"/>
                  </a:cubicBezTo>
                  <a:cubicBezTo>
                    <a:pt x="-819" y="-126"/>
                    <a:pt x="-209" y="531"/>
                    <a:pt x="-110" y="1338"/>
                  </a:cubicBezTo>
                  <a:close/>
                </a:path>
              </a:pathLst>
            </a:custGeom>
            <a:solidFill>
              <a:srgbClr val="020202"/>
            </a:solidFill>
            <a:ln w="1956" cap="flat">
              <a:noFill/>
              <a:prstDash val="solid"/>
              <a:miter/>
            </a:ln>
          </p:spPr>
          <p:txBody>
            <a:bodyPr rtlCol="0" anchor="ctr"/>
            <a:lstStyle/>
            <a:p>
              <a:endParaRPr lang="es-CO"/>
            </a:p>
          </p:txBody>
        </p:sp>
        <p:sp>
          <p:nvSpPr>
            <p:cNvPr id="975" name="Freeform: Shape 974">
              <a:extLst>
                <a:ext uri="{FF2B5EF4-FFF2-40B4-BE49-F238E27FC236}">
                  <a16:creationId xmlns:a16="http://schemas.microsoft.com/office/drawing/2014/main" id="{55BF35D6-2798-0BB2-FCB7-13CCA0E6771B}"/>
                </a:ext>
              </a:extLst>
            </p:cNvPr>
            <p:cNvSpPr/>
            <p:nvPr/>
          </p:nvSpPr>
          <p:spPr>
            <a:xfrm>
              <a:off x="13317062" y="179273"/>
              <a:ext cx="1456" cy="1593"/>
            </a:xfrm>
            <a:custGeom>
              <a:avLst/>
              <a:gdLst>
                <a:gd name="connsiteX0" fmla="*/ -149 w 1456"/>
                <a:gd name="connsiteY0" fmla="*/ 1279 h 1593"/>
                <a:gd name="connsiteX1" fmla="*/ -1606 w 1456"/>
                <a:gd name="connsiteY1" fmla="*/ -315 h 1593"/>
              </a:gdLst>
              <a:ahLst/>
              <a:cxnLst>
                <a:cxn ang="0">
                  <a:pos x="connsiteX0" y="connsiteY0"/>
                </a:cxn>
                <a:cxn ang="0">
                  <a:pos x="connsiteX1" y="connsiteY1"/>
                </a:cxn>
              </a:cxnLst>
              <a:rect l="l" t="t" r="r" b="b"/>
              <a:pathLst>
                <a:path w="1456" h="1593">
                  <a:moveTo>
                    <a:pt x="-149" y="1279"/>
                  </a:moveTo>
                  <a:cubicBezTo>
                    <a:pt x="-936" y="1133"/>
                    <a:pt x="-1527" y="482"/>
                    <a:pt x="-1606" y="-315"/>
                  </a:cubicBezTo>
                  <a:close/>
                </a:path>
              </a:pathLst>
            </a:custGeom>
            <a:solidFill>
              <a:srgbClr val="020202"/>
            </a:solidFill>
            <a:ln w="1956" cap="flat">
              <a:noFill/>
              <a:prstDash val="solid"/>
              <a:miter/>
            </a:ln>
          </p:spPr>
          <p:txBody>
            <a:bodyPr rtlCol="0" anchor="ctr"/>
            <a:lstStyle/>
            <a:p>
              <a:endParaRPr lang="es-CO"/>
            </a:p>
          </p:txBody>
        </p:sp>
        <p:sp>
          <p:nvSpPr>
            <p:cNvPr id="976" name="Freeform: Shape 975">
              <a:extLst>
                <a:ext uri="{FF2B5EF4-FFF2-40B4-BE49-F238E27FC236}">
                  <a16:creationId xmlns:a16="http://schemas.microsoft.com/office/drawing/2014/main" id="{FC46DBBA-B60F-EBB9-C9FE-11684941D2C3}"/>
                </a:ext>
              </a:extLst>
            </p:cNvPr>
            <p:cNvSpPr/>
            <p:nvPr/>
          </p:nvSpPr>
          <p:spPr>
            <a:xfrm>
              <a:off x="13311239" y="173430"/>
              <a:ext cx="1514" cy="1495"/>
            </a:xfrm>
            <a:custGeom>
              <a:avLst/>
              <a:gdLst>
                <a:gd name="connsiteX0" fmla="*/ -91 w 1514"/>
                <a:gd name="connsiteY0" fmla="*/ 1180 h 1495"/>
                <a:gd name="connsiteX1" fmla="*/ -1606 w 1514"/>
                <a:gd name="connsiteY1" fmla="*/ -315 h 1495"/>
              </a:gdLst>
              <a:ahLst/>
              <a:cxnLst>
                <a:cxn ang="0">
                  <a:pos x="connsiteX0" y="connsiteY0"/>
                </a:cxn>
                <a:cxn ang="0">
                  <a:pos x="connsiteX1" y="connsiteY1"/>
                </a:cxn>
              </a:cxnLst>
              <a:rect l="l" t="t" r="r" b="b"/>
              <a:pathLst>
                <a:path w="1514" h="1495">
                  <a:moveTo>
                    <a:pt x="-91" y="1180"/>
                  </a:moveTo>
                  <a:cubicBezTo>
                    <a:pt x="-877" y="1068"/>
                    <a:pt x="-1487" y="462"/>
                    <a:pt x="-1606" y="-315"/>
                  </a:cubicBezTo>
                  <a:close/>
                </a:path>
              </a:pathLst>
            </a:custGeom>
            <a:solidFill>
              <a:srgbClr val="020202"/>
            </a:solidFill>
            <a:ln w="1956" cap="flat">
              <a:noFill/>
              <a:prstDash val="solid"/>
              <a:miter/>
            </a:ln>
          </p:spPr>
          <p:txBody>
            <a:bodyPr rtlCol="0" anchor="ctr"/>
            <a:lstStyle/>
            <a:p>
              <a:endParaRPr lang="es-CO"/>
            </a:p>
          </p:txBody>
        </p:sp>
        <p:sp>
          <p:nvSpPr>
            <p:cNvPr id="977" name="Freeform: Shape 976">
              <a:extLst>
                <a:ext uri="{FF2B5EF4-FFF2-40B4-BE49-F238E27FC236}">
                  <a16:creationId xmlns:a16="http://schemas.microsoft.com/office/drawing/2014/main" id="{EE4A5830-97C7-3793-3647-6ED50D9E9A09}"/>
                </a:ext>
              </a:extLst>
            </p:cNvPr>
            <p:cNvSpPr/>
            <p:nvPr/>
          </p:nvSpPr>
          <p:spPr>
            <a:xfrm>
              <a:off x="13297920" y="158971"/>
              <a:ext cx="1534" cy="1672"/>
            </a:xfrm>
            <a:custGeom>
              <a:avLst/>
              <a:gdLst>
                <a:gd name="connsiteX0" fmla="*/ -71 w 1534"/>
                <a:gd name="connsiteY0" fmla="*/ 1357 h 1672"/>
                <a:gd name="connsiteX1" fmla="*/ -1606 w 1534"/>
                <a:gd name="connsiteY1" fmla="*/ -315 h 1672"/>
                <a:gd name="connsiteX2" fmla="*/ -71 w 1534"/>
                <a:gd name="connsiteY2" fmla="*/ 1357 h 1672"/>
              </a:gdLst>
              <a:ahLst/>
              <a:cxnLst>
                <a:cxn ang="0">
                  <a:pos x="connsiteX0" y="connsiteY0"/>
                </a:cxn>
                <a:cxn ang="0">
                  <a:pos x="connsiteX1" y="connsiteY1"/>
                </a:cxn>
                <a:cxn ang="0">
                  <a:pos x="connsiteX2" y="connsiteY2"/>
                </a:cxn>
              </a:cxnLst>
              <a:rect l="l" t="t" r="r" b="b"/>
              <a:pathLst>
                <a:path w="1534" h="1672">
                  <a:moveTo>
                    <a:pt x="-71" y="1357"/>
                  </a:moveTo>
                  <a:cubicBezTo>
                    <a:pt x="-897" y="1216"/>
                    <a:pt x="-1527" y="527"/>
                    <a:pt x="-1606" y="-315"/>
                  </a:cubicBezTo>
                  <a:cubicBezTo>
                    <a:pt x="-799" y="-138"/>
                    <a:pt x="-169" y="531"/>
                    <a:pt x="-71" y="1357"/>
                  </a:cubicBezTo>
                  <a:close/>
                </a:path>
              </a:pathLst>
            </a:custGeom>
            <a:solidFill>
              <a:srgbClr val="020202"/>
            </a:solidFill>
            <a:ln w="1956" cap="flat">
              <a:noFill/>
              <a:prstDash val="solid"/>
              <a:miter/>
            </a:ln>
          </p:spPr>
          <p:txBody>
            <a:bodyPr rtlCol="0" anchor="ctr"/>
            <a:lstStyle/>
            <a:p>
              <a:endParaRPr lang="es-CO"/>
            </a:p>
          </p:txBody>
        </p:sp>
        <p:sp>
          <p:nvSpPr>
            <p:cNvPr id="978" name="Freeform: Shape 977">
              <a:extLst>
                <a:ext uri="{FF2B5EF4-FFF2-40B4-BE49-F238E27FC236}">
                  <a16:creationId xmlns:a16="http://schemas.microsoft.com/office/drawing/2014/main" id="{D068A7B8-B11D-DE02-E980-C6E1BB5216B4}"/>
                </a:ext>
              </a:extLst>
            </p:cNvPr>
            <p:cNvSpPr/>
            <p:nvPr/>
          </p:nvSpPr>
          <p:spPr>
            <a:xfrm>
              <a:off x="13296543" y="157456"/>
              <a:ext cx="1514" cy="1652"/>
            </a:xfrm>
            <a:custGeom>
              <a:avLst/>
              <a:gdLst>
                <a:gd name="connsiteX0" fmla="*/ -91 w 1514"/>
                <a:gd name="connsiteY0" fmla="*/ 1338 h 1652"/>
                <a:gd name="connsiteX1" fmla="*/ -1606 w 1514"/>
                <a:gd name="connsiteY1" fmla="*/ -315 h 1652"/>
                <a:gd name="connsiteX2" fmla="*/ -91 w 1514"/>
                <a:gd name="connsiteY2" fmla="*/ 1338 h 1652"/>
              </a:gdLst>
              <a:ahLst/>
              <a:cxnLst>
                <a:cxn ang="0">
                  <a:pos x="connsiteX0" y="connsiteY0"/>
                </a:cxn>
                <a:cxn ang="0">
                  <a:pos x="connsiteX1" y="connsiteY1"/>
                </a:cxn>
                <a:cxn ang="0">
                  <a:pos x="connsiteX2" y="connsiteY2"/>
                </a:cxn>
              </a:cxnLst>
              <a:rect l="l" t="t" r="r" b="b"/>
              <a:pathLst>
                <a:path w="1514" h="1652">
                  <a:moveTo>
                    <a:pt x="-91" y="1338"/>
                  </a:moveTo>
                  <a:cubicBezTo>
                    <a:pt x="-917" y="1196"/>
                    <a:pt x="-1546" y="517"/>
                    <a:pt x="-1606" y="-315"/>
                  </a:cubicBezTo>
                  <a:cubicBezTo>
                    <a:pt x="-818" y="-110"/>
                    <a:pt x="-229" y="537"/>
                    <a:pt x="-91" y="1338"/>
                  </a:cubicBezTo>
                  <a:close/>
                </a:path>
              </a:pathLst>
            </a:custGeom>
            <a:solidFill>
              <a:srgbClr val="020202"/>
            </a:solidFill>
            <a:ln w="1956" cap="flat">
              <a:noFill/>
              <a:prstDash val="solid"/>
              <a:miter/>
            </a:ln>
          </p:spPr>
          <p:txBody>
            <a:bodyPr rtlCol="0" anchor="ctr"/>
            <a:lstStyle/>
            <a:p>
              <a:endParaRPr lang="es-CO"/>
            </a:p>
          </p:txBody>
        </p:sp>
        <p:sp>
          <p:nvSpPr>
            <p:cNvPr id="979" name="Freeform: Shape 978">
              <a:extLst>
                <a:ext uri="{FF2B5EF4-FFF2-40B4-BE49-F238E27FC236}">
                  <a16:creationId xmlns:a16="http://schemas.microsoft.com/office/drawing/2014/main" id="{5E1A8444-BF90-27EF-FE01-C06CF9178B2E}"/>
                </a:ext>
              </a:extLst>
            </p:cNvPr>
            <p:cNvSpPr/>
            <p:nvPr/>
          </p:nvSpPr>
          <p:spPr>
            <a:xfrm>
              <a:off x="13295166" y="155961"/>
              <a:ext cx="1475" cy="1613"/>
            </a:xfrm>
            <a:custGeom>
              <a:avLst/>
              <a:gdLst>
                <a:gd name="connsiteX0" fmla="*/ -130 w 1475"/>
                <a:gd name="connsiteY0" fmla="*/ 1298 h 1613"/>
                <a:gd name="connsiteX1" fmla="*/ -1606 w 1475"/>
                <a:gd name="connsiteY1" fmla="*/ -315 h 1613"/>
                <a:gd name="connsiteX2" fmla="*/ -130 w 1475"/>
                <a:gd name="connsiteY2" fmla="*/ 1298 h 1613"/>
              </a:gdLst>
              <a:ahLst/>
              <a:cxnLst>
                <a:cxn ang="0">
                  <a:pos x="connsiteX0" y="connsiteY0"/>
                </a:cxn>
                <a:cxn ang="0">
                  <a:pos x="connsiteX1" y="connsiteY1"/>
                </a:cxn>
                <a:cxn ang="0">
                  <a:pos x="connsiteX2" y="connsiteY2"/>
                </a:cxn>
              </a:cxnLst>
              <a:rect l="l" t="t" r="r" b="b"/>
              <a:pathLst>
                <a:path w="1475" h="1613">
                  <a:moveTo>
                    <a:pt x="-130" y="1298"/>
                  </a:moveTo>
                  <a:cubicBezTo>
                    <a:pt x="-897" y="1108"/>
                    <a:pt x="-1487" y="472"/>
                    <a:pt x="-1606" y="-315"/>
                  </a:cubicBezTo>
                  <a:cubicBezTo>
                    <a:pt x="-858" y="-83"/>
                    <a:pt x="-288" y="533"/>
                    <a:pt x="-130" y="1298"/>
                  </a:cubicBezTo>
                  <a:close/>
                </a:path>
              </a:pathLst>
            </a:custGeom>
            <a:solidFill>
              <a:srgbClr val="020202"/>
            </a:solidFill>
            <a:ln w="1956" cap="flat">
              <a:noFill/>
              <a:prstDash val="solid"/>
              <a:miter/>
            </a:ln>
          </p:spPr>
          <p:txBody>
            <a:bodyPr rtlCol="0" anchor="ctr"/>
            <a:lstStyle/>
            <a:p>
              <a:endParaRPr lang="es-CO"/>
            </a:p>
          </p:txBody>
        </p:sp>
        <p:sp>
          <p:nvSpPr>
            <p:cNvPr id="980" name="Freeform: Shape 979">
              <a:extLst>
                <a:ext uri="{FF2B5EF4-FFF2-40B4-BE49-F238E27FC236}">
                  <a16:creationId xmlns:a16="http://schemas.microsoft.com/office/drawing/2014/main" id="{A1E015EB-F451-0638-DC7F-47E24EB3AE45}"/>
                </a:ext>
              </a:extLst>
            </p:cNvPr>
            <p:cNvSpPr/>
            <p:nvPr/>
          </p:nvSpPr>
          <p:spPr>
            <a:xfrm>
              <a:off x="13286215" y="145869"/>
              <a:ext cx="1593" cy="1652"/>
            </a:xfrm>
            <a:custGeom>
              <a:avLst/>
              <a:gdLst>
                <a:gd name="connsiteX0" fmla="*/ -12 w 1593"/>
                <a:gd name="connsiteY0" fmla="*/ 1338 h 1652"/>
                <a:gd name="connsiteX1" fmla="*/ -1606 w 1593"/>
                <a:gd name="connsiteY1" fmla="*/ -315 h 1652"/>
                <a:gd name="connsiteX2" fmla="*/ -12 w 1593"/>
                <a:gd name="connsiteY2" fmla="*/ 1338 h 1652"/>
              </a:gdLst>
              <a:ahLst/>
              <a:cxnLst>
                <a:cxn ang="0">
                  <a:pos x="connsiteX0" y="connsiteY0"/>
                </a:cxn>
                <a:cxn ang="0">
                  <a:pos x="connsiteX1" y="connsiteY1"/>
                </a:cxn>
                <a:cxn ang="0">
                  <a:pos x="connsiteX2" y="connsiteY2"/>
                </a:cxn>
              </a:cxnLst>
              <a:rect l="l" t="t" r="r" b="b"/>
              <a:pathLst>
                <a:path w="1593" h="1652">
                  <a:moveTo>
                    <a:pt x="-12" y="1338"/>
                  </a:moveTo>
                  <a:cubicBezTo>
                    <a:pt x="-838" y="1186"/>
                    <a:pt x="-1487" y="521"/>
                    <a:pt x="-1606" y="-315"/>
                  </a:cubicBezTo>
                  <a:cubicBezTo>
                    <a:pt x="-779" y="-163"/>
                    <a:pt x="-130" y="502"/>
                    <a:pt x="-12" y="1338"/>
                  </a:cubicBezTo>
                  <a:close/>
                </a:path>
              </a:pathLst>
            </a:custGeom>
            <a:solidFill>
              <a:srgbClr val="020202"/>
            </a:solidFill>
            <a:ln w="1956" cap="flat">
              <a:noFill/>
              <a:prstDash val="solid"/>
              <a:miter/>
            </a:ln>
          </p:spPr>
          <p:txBody>
            <a:bodyPr rtlCol="0" anchor="ctr"/>
            <a:lstStyle/>
            <a:p>
              <a:endParaRPr lang="es-CO"/>
            </a:p>
          </p:txBody>
        </p:sp>
        <p:sp>
          <p:nvSpPr>
            <p:cNvPr id="981" name="Freeform: Shape 980">
              <a:extLst>
                <a:ext uri="{FF2B5EF4-FFF2-40B4-BE49-F238E27FC236}">
                  <a16:creationId xmlns:a16="http://schemas.microsoft.com/office/drawing/2014/main" id="{16E9517E-5F71-D85D-0CCC-6F323AD94E62}"/>
                </a:ext>
              </a:extLst>
            </p:cNvPr>
            <p:cNvSpPr/>
            <p:nvPr/>
          </p:nvSpPr>
          <p:spPr>
            <a:xfrm>
              <a:off x="13284799" y="144393"/>
              <a:ext cx="1573" cy="1632"/>
            </a:xfrm>
            <a:custGeom>
              <a:avLst/>
              <a:gdLst>
                <a:gd name="connsiteX0" fmla="*/ -32 w 1573"/>
                <a:gd name="connsiteY0" fmla="*/ 1318 h 1632"/>
                <a:gd name="connsiteX1" fmla="*/ -1606 w 1573"/>
                <a:gd name="connsiteY1" fmla="*/ -315 h 1632"/>
                <a:gd name="connsiteX2" fmla="*/ -32 w 1573"/>
                <a:gd name="connsiteY2" fmla="*/ 1318 h 1632"/>
              </a:gdLst>
              <a:ahLst/>
              <a:cxnLst>
                <a:cxn ang="0">
                  <a:pos x="connsiteX0" y="connsiteY0"/>
                </a:cxn>
                <a:cxn ang="0">
                  <a:pos x="connsiteX1" y="connsiteY1"/>
                </a:cxn>
                <a:cxn ang="0">
                  <a:pos x="connsiteX2" y="connsiteY2"/>
                </a:cxn>
              </a:cxnLst>
              <a:rect l="l" t="t" r="r" b="b"/>
              <a:pathLst>
                <a:path w="1573" h="1632">
                  <a:moveTo>
                    <a:pt x="-32" y="1318"/>
                  </a:moveTo>
                  <a:cubicBezTo>
                    <a:pt x="-877" y="1204"/>
                    <a:pt x="-1527" y="529"/>
                    <a:pt x="-1606" y="-315"/>
                  </a:cubicBezTo>
                  <a:cubicBezTo>
                    <a:pt x="-779" y="-157"/>
                    <a:pt x="-150" y="496"/>
                    <a:pt x="-32" y="1318"/>
                  </a:cubicBezTo>
                  <a:close/>
                </a:path>
              </a:pathLst>
            </a:custGeom>
            <a:solidFill>
              <a:srgbClr val="020202"/>
            </a:solidFill>
            <a:ln w="1956" cap="flat">
              <a:noFill/>
              <a:prstDash val="solid"/>
              <a:miter/>
            </a:ln>
          </p:spPr>
          <p:txBody>
            <a:bodyPr rtlCol="0" anchor="ctr"/>
            <a:lstStyle/>
            <a:p>
              <a:endParaRPr lang="es-CO"/>
            </a:p>
          </p:txBody>
        </p:sp>
        <p:sp>
          <p:nvSpPr>
            <p:cNvPr id="982" name="Freeform: Shape 981">
              <a:extLst>
                <a:ext uri="{FF2B5EF4-FFF2-40B4-BE49-F238E27FC236}">
                  <a16:creationId xmlns:a16="http://schemas.microsoft.com/office/drawing/2014/main" id="{A4051603-59B6-E8C2-43F1-A0CFFC573881}"/>
                </a:ext>
              </a:extLst>
            </p:cNvPr>
            <p:cNvSpPr/>
            <p:nvPr/>
          </p:nvSpPr>
          <p:spPr>
            <a:xfrm>
              <a:off x="13283343" y="142938"/>
              <a:ext cx="1593" cy="1613"/>
            </a:xfrm>
            <a:custGeom>
              <a:avLst/>
              <a:gdLst>
                <a:gd name="connsiteX0" fmla="*/ -12 w 1593"/>
                <a:gd name="connsiteY0" fmla="*/ 1298 h 1613"/>
                <a:gd name="connsiteX1" fmla="*/ -1606 w 1593"/>
                <a:gd name="connsiteY1" fmla="*/ -315 h 1613"/>
                <a:gd name="connsiteX2" fmla="*/ -12 w 1593"/>
                <a:gd name="connsiteY2" fmla="*/ 1298 h 1613"/>
              </a:gdLst>
              <a:ahLst/>
              <a:cxnLst>
                <a:cxn ang="0">
                  <a:pos x="connsiteX0" y="connsiteY0"/>
                </a:cxn>
                <a:cxn ang="0">
                  <a:pos x="connsiteX1" y="connsiteY1"/>
                </a:cxn>
                <a:cxn ang="0">
                  <a:pos x="connsiteX2" y="connsiteY2"/>
                </a:cxn>
              </a:cxnLst>
              <a:rect l="l" t="t" r="r" b="b"/>
              <a:pathLst>
                <a:path w="1593" h="1613">
                  <a:moveTo>
                    <a:pt x="-12" y="1298"/>
                  </a:moveTo>
                  <a:cubicBezTo>
                    <a:pt x="-838" y="1151"/>
                    <a:pt x="-1468" y="506"/>
                    <a:pt x="-1606" y="-315"/>
                  </a:cubicBezTo>
                  <a:cubicBezTo>
                    <a:pt x="-779" y="-167"/>
                    <a:pt x="-150" y="478"/>
                    <a:pt x="-12" y="1298"/>
                  </a:cubicBezTo>
                  <a:close/>
                </a:path>
              </a:pathLst>
            </a:custGeom>
            <a:solidFill>
              <a:srgbClr val="020202"/>
            </a:solidFill>
            <a:ln w="1956" cap="flat">
              <a:noFill/>
              <a:prstDash val="solid"/>
              <a:miter/>
            </a:ln>
          </p:spPr>
          <p:txBody>
            <a:bodyPr rtlCol="0" anchor="ctr"/>
            <a:lstStyle/>
            <a:p>
              <a:endParaRPr lang="es-CO"/>
            </a:p>
          </p:txBody>
        </p:sp>
        <p:sp>
          <p:nvSpPr>
            <p:cNvPr id="983" name="Freeform: Shape 982">
              <a:extLst>
                <a:ext uri="{FF2B5EF4-FFF2-40B4-BE49-F238E27FC236}">
                  <a16:creationId xmlns:a16="http://schemas.microsoft.com/office/drawing/2014/main" id="{2AB87E74-250A-4BCA-1CA4-AA2DCC8AF08A}"/>
                </a:ext>
              </a:extLst>
            </p:cNvPr>
            <p:cNvSpPr/>
            <p:nvPr/>
          </p:nvSpPr>
          <p:spPr>
            <a:xfrm>
              <a:off x="13214863" y="89035"/>
              <a:ext cx="1711" cy="1357"/>
            </a:xfrm>
            <a:custGeom>
              <a:avLst/>
              <a:gdLst>
                <a:gd name="connsiteX0" fmla="*/ 106 w 1711"/>
                <a:gd name="connsiteY0" fmla="*/ 1043 h 1357"/>
                <a:gd name="connsiteX1" fmla="*/ -1606 w 1711"/>
                <a:gd name="connsiteY1" fmla="*/ -315 h 1357"/>
                <a:gd name="connsiteX2" fmla="*/ 106 w 1711"/>
                <a:gd name="connsiteY2" fmla="*/ 1043 h 1357"/>
              </a:gdLst>
              <a:ahLst/>
              <a:cxnLst>
                <a:cxn ang="0">
                  <a:pos x="connsiteX0" y="connsiteY0"/>
                </a:cxn>
                <a:cxn ang="0">
                  <a:pos x="connsiteX1" y="connsiteY1"/>
                </a:cxn>
                <a:cxn ang="0">
                  <a:pos x="connsiteX2" y="connsiteY2"/>
                </a:cxn>
              </a:cxnLst>
              <a:rect l="l" t="t" r="r" b="b"/>
              <a:pathLst>
                <a:path w="1711" h="1357">
                  <a:moveTo>
                    <a:pt x="106" y="1043"/>
                  </a:moveTo>
                  <a:cubicBezTo>
                    <a:pt x="-701" y="1031"/>
                    <a:pt x="-1409" y="474"/>
                    <a:pt x="-1606" y="-315"/>
                  </a:cubicBezTo>
                  <a:cubicBezTo>
                    <a:pt x="-838" y="-212"/>
                    <a:pt x="-169" y="309"/>
                    <a:pt x="106" y="1043"/>
                  </a:cubicBezTo>
                  <a:close/>
                </a:path>
              </a:pathLst>
            </a:custGeom>
            <a:solidFill>
              <a:srgbClr val="020202"/>
            </a:solidFill>
            <a:ln w="1956" cap="flat">
              <a:noFill/>
              <a:prstDash val="solid"/>
              <a:miter/>
            </a:ln>
          </p:spPr>
          <p:txBody>
            <a:bodyPr rtlCol="0" anchor="ctr"/>
            <a:lstStyle/>
            <a:p>
              <a:endParaRPr lang="es-CO"/>
            </a:p>
          </p:txBody>
        </p:sp>
        <p:sp>
          <p:nvSpPr>
            <p:cNvPr id="984" name="Freeform: Shape 983">
              <a:extLst>
                <a:ext uri="{FF2B5EF4-FFF2-40B4-BE49-F238E27FC236}">
                  <a16:creationId xmlns:a16="http://schemas.microsoft.com/office/drawing/2014/main" id="{C42D8BFA-8C04-03CC-7821-499B412F6BB8}"/>
                </a:ext>
              </a:extLst>
            </p:cNvPr>
            <p:cNvSpPr/>
            <p:nvPr/>
          </p:nvSpPr>
          <p:spPr>
            <a:xfrm>
              <a:off x="13281887" y="141482"/>
              <a:ext cx="1613" cy="1593"/>
            </a:xfrm>
            <a:custGeom>
              <a:avLst/>
              <a:gdLst>
                <a:gd name="connsiteX0" fmla="*/ 8 w 1613"/>
                <a:gd name="connsiteY0" fmla="*/ 1279 h 1593"/>
                <a:gd name="connsiteX1" fmla="*/ -1606 w 1613"/>
                <a:gd name="connsiteY1" fmla="*/ -315 h 1593"/>
                <a:gd name="connsiteX2" fmla="*/ 8 w 1613"/>
                <a:gd name="connsiteY2" fmla="*/ 1279 h 1593"/>
              </a:gdLst>
              <a:ahLst/>
              <a:cxnLst>
                <a:cxn ang="0">
                  <a:pos x="connsiteX0" y="connsiteY0"/>
                </a:cxn>
                <a:cxn ang="0">
                  <a:pos x="connsiteX1" y="connsiteY1"/>
                </a:cxn>
                <a:cxn ang="0">
                  <a:pos x="connsiteX2" y="connsiteY2"/>
                </a:cxn>
              </a:cxnLst>
              <a:rect l="l" t="t" r="r" b="b"/>
              <a:pathLst>
                <a:path w="1613" h="1593">
                  <a:moveTo>
                    <a:pt x="8" y="1279"/>
                  </a:moveTo>
                  <a:cubicBezTo>
                    <a:pt x="-838" y="1178"/>
                    <a:pt x="-1487" y="523"/>
                    <a:pt x="-1606" y="-315"/>
                  </a:cubicBezTo>
                  <a:cubicBezTo>
                    <a:pt x="-779" y="-179"/>
                    <a:pt x="-130" y="460"/>
                    <a:pt x="8" y="1279"/>
                  </a:cubicBezTo>
                  <a:close/>
                </a:path>
              </a:pathLst>
            </a:custGeom>
            <a:solidFill>
              <a:srgbClr val="020202"/>
            </a:solidFill>
            <a:ln w="1956" cap="flat">
              <a:noFill/>
              <a:prstDash val="solid"/>
              <a:miter/>
            </a:ln>
          </p:spPr>
          <p:txBody>
            <a:bodyPr rtlCol="0" anchor="ctr"/>
            <a:lstStyle/>
            <a:p>
              <a:endParaRPr lang="es-CO"/>
            </a:p>
          </p:txBody>
        </p:sp>
        <p:sp>
          <p:nvSpPr>
            <p:cNvPr id="985" name="Freeform: Shape 984">
              <a:extLst>
                <a:ext uri="{FF2B5EF4-FFF2-40B4-BE49-F238E27FC236}">
                  <a16:creationId xmlns:a16="http://schemas.microsoft.com/office/drawing/2014/main" id="{E5F51017-E607-7708-E95C-A80C19128DB4}"/>
                </a:ext>
              </a:extLst>
            </p:cNvPr>
            <p:cNvSpPr/>
            <p:nvPr/>
          </p:nvSpPr>
          <p:spPr>
            <a:xfrm>
              <a:off x="13280412" y="140026"/>
              <a:ext cx="1613" cy="1613"/>
            </a:xfrm>
            <a:custGeom>
              <a:avLst/>
              <a:gdLst>
                <a:gd name="connsiteX0" fmla="*/ 8 w 1613"/>
                <a:gd name="connsiteY0" fmla="*/ 1298 h 1613"/>
                <a:gd name="connsiteX1" fmla="*/ -1606 w 1613"/>
                <a:gd name="connsiteY1" fmla="*/ -315 h 1613"/>
                <a:gd name="connsiteX2" fmla="*/ 8 w 1613"/>
                <a:gd name="connsiteY2" fmla="*/ 1298 h 1613"/>
              </a:gdLst>
              <a:ahLst/>
              <a:cxnLst>
                <a:cxn ang="0">
                  <a:pos x="connsiteX0" y="connsiteY0"/>
                </a:cxn>
                <a:cxn ang="0">
                  <a:pos x="connsiteX1" y="connsiteY1"/>
                </a:cxn>
                <a:cxn ang="0">
                  <a:pos x="connsiteX2" y="connsiteY2"/>
                </a:cxn>
              </a:cxnLst>
              <a:rect l="l" t="t" r="r" b="b"/>
              <a:pathLst>
                <a:path w="1613" h="1613">
                  <a:moveTo>
                    <a:pt x="8" y="1298"/>
                  </a:moveTo>
                  <a:cubicBezTo>
                    <a:pt x="-819" y="1159"/>
                    <a:pt x="-1468" y="512"/>
                    <a:pt x="-1606" y="-315"/>
                  </a:cubicBezTo>
                  <a:cubicBezTo>
                    <a:pt x="-779" y="-175"/>
                    <a:pt x="-130" y="472"/>
                    <a:pt x="8" y="1298"/>
                  </a:cubicBezTo>
                  <a:close/>
                </a:path>
              </a:pathLst>
            </a:custGeom>
            <a:solidFill>
              <a:srgbClr val="020202"/>
            </a:solidFill>
            <a:ln w="1956" cap="flat">
              <a:noFill/>
              <a:prstDash val="solid"/>
              <a:miter/>
            </a:ln>
          </p:spPr>
          <p:txBody>
            <a:bodyPr rtlCol="0" anchor="ctr"/>
            <a:lstStyle/>
            <a:p>
              <a:endParaRPr lang="es-CO"/>
            </a:p>
          </p:txBody>
        </p:sp>
        <p:sp>
          <p:nvSpPr>
            <p:cNvPr id="986" name="Freeform: Shape 985">
              <a:extLst>
                <a:ext uri="{FF2B5EF4-FFF2-40B4-BE49-F238E27FC236}">
                  <a16:creationId xmlns:a16="http://schemas.microsoft.com/office/drawing/2014/main" id="{1EB91CE3-1D77-F09A-5B07-B7AA5E7CDA96}"/>
                </a:ext>
              </a:extLst>
            </p:cNvPr>
            <p:cNvSpPr/>
            <p:nvPr/>
          </p:nvSpPr>
          <p:spPr>
            <a:xfrm>
              <a:off x="13278937" y="138590"/>
              <a:ext cx="1632" cy="1593"/>
            </a:xfrm>
            <a:custGeom>
              <a:avLst/>
              <a:gdLst>
                <a:gd name="connsiteX0" fmla="*/ 27 w 1632"/>
                <a:gd name="connsiteY0" fmla="*/ 1279 h 1593"/>
                <a:gd name="connsiteX1" fmla="*/ -1606 w 1632"/>
                <a:gd name="connsiteY1" fmla="*/ -315 h 1593"/>
                <a:gd name="connsiteX2" fmla="*/ 27 w 1632"/>
                <a:gd name="connsiteY2" fmla="*/ 1279 h 1593"/>
              </a:gdLst>
              <a:ahLst/>
              <a:cxnLst>
                <a:cxn ang="0">
                  <a:pos x="connsiteX0" y="connsiteY0"/>
                </a:cxn>
                <a:cxn ang="0">
                  <a:pos x="connsiteX1" y="connsiteY1"/>
                </a:cxn>
                <a:cxn ang="0">
                  <a:pos x="connsiteX2" y="connsiteY2"/>
                </a:cxn>
              </a:cxnLst>
              <a:rect l="l" t="t" r="r" b="b"/>
              <a:pathLst>
                <a:path w="1632" h="1593">
                  <a:moveTo>
                    <a:pt x="27" y="1279"/>
                  </a:moveTo>
                  <a:cubicBezTo>
                    <a:pt x="-799" y="1149"/>
                    <a:pt x="-1448" y="510"/>
                    <a:pt x="-1606" y="-315"/>
                  </a:cubicBezTo>
                  <a:cubicBezTo>
                    <a:pt x="-779" y="-185"/>
                    <a:pt x="-130" y="454"/>
                    <a:pt x="27" y="1279"/>
                  </a:cubicBezTo>
                  <a:close/>
                </a:path>
              </a:pathLst>
            </a:custGeom>
            <a:solidFill>
              <a:srgbClr val="020202"/>
            </a:solidFill>
            <a:ln w="1956" cap="flat">
              <a:noFill/>
              <a:prstDash val="solid"/>
              <a:miter/>
            </a:ln>
          </p:spPr>
          <p:txBody>
            <a:bodyPr rtlCol="0" anchor="ctr"/>
            <a:lstStyle/>
            <a:p>
              <a:endParaRPr lang="es-CO"/>
            </a:p>
          </p:txBody>
        </p:sp>
        <p:sp>
          <p:nvSpPr>
            <p:cNvPr id="987" name="Freeform: Shape 986">
              <a:extLst>
                <a:ext uri="{FF2B5EF4-FFF2-40B4-BE49-F238E27FC236}">
                  <a16:creationId xmlns:a16="http://schemas.microsoft.com/office/drawing/2014/main" id="{706BBF4E-05D1-14A0-02DB-14D0F2073C9F}"/>
                </a:ext>
              </a:extLst>
            </p:cNvPr>
            <p:cNvSpPr/>
            <p:nvPr/>
          </p:nvSpPr>
          <p:spPr>
            <a:xfrm>
              <a:off x="13277461" y="137154"/>
              <a:ext cx="1632" cy="1593"/>
            </a:xfrm>
            <a:custGeom>
              <a:avLst/>
              <a:gdLst>
                <a:gd name="connsiteX0" fmla="*/ 27 w 1632"/>
                <a:gd name="connsiteY0" fmla="*/ 1279 h 1593"/>
                <a:gd name="connsiteX1" fmla="*/ -1606 w 1632"/>
                <a:gd name="connsiteY1" fmla="*/ -315 h 1593"/>
                <a:gd name="connsiteX2" fmla="*/ 27 w 1632"/>
                <a:gd name="connsiteY2" fmla="*/ 1279 h 1593"/>
              </a:gdLst>
              <a:ahLst/>
              <a:cxnLst>
                <a:cxn ang="0">
                  <a:pos x="connsiteX0" y="connsiteY0"/>
                </a:cxn>
                <a:cxn ang="0">
                  <a:pos x="connsiteX1" y="connsiteY1"/>
                </a:cxn>
                <a:cxn ang="0">
                  <a:pos x="connsiteX2" y="connsiteY2"/>
                </a:cxn>
              </a:cxnLst>
              <a:rect l="l" t="t" r="r" b="b"/>
              <a:pathLst>
                <a:path w="1632" h="1593">
                  <a:moveTo>
                    <a:pt x="27" y="1279"/>
                  </a:moveTo>
                  <a:cubicBezTo>
                    <a:pt x="-799" y="1149"/>
                    <a:pt x="-1448" y="510"/>
                    <a:pt x="-1606" y="-315"/>
                  </a:cubicBezTo>
                  <a:cubicBezTo>
                    <a:pt x="-779" y="-185"/>
                    <a:pt x="-130" y="455"/>
                    <a:pt x="27" y="1279"/>
                  </a:cubicBezTo>
                  <a:close/>
                </a:path>
              </a:pathLst>
            </a:custGeom>
            <a:solidFill>
              <a:srgbClr val="020202"/>
            </a:solidFill>
            <a:ln w="1956" cap="flat">
              <a:noFill/>
              <a:prstDash val="solid"/>
              <a:miter/>
            </a:ln>
          </p:spPr>
          <p:txBody>
            <a:bodyPr rtlCol="0" anchor="ctr"/>
            <a:lstStyle/>
            <a:p>
              <a:endParaRPr lang="es-CO"/>
            </a:p>
          </p:txBody>
        </p:sp>
        <p:sp>
          <p:nvSpPr>
            <p:cNvPr id="988" name="Freeform: Shape 987">
              <a:extLst>
                <a:ext uri="{FF2B5EF4-FFF2-40B4-BE49-F238E27FC236}">
                  <a16:creationId xmlns:a16="http://schemas.microsoft.com/office/drawing/2014/main" id="{1486EADE-4CE3-73A3-3FAD-A2940134E21E}"/>
                </a:ext>
              </a:extLst>
            </p:cNvPr>
            <p:cNvSpPr/>
            <p:nvPr/>
          </p:nvSpPr>
          <p:spPr>
            <a:xfrm>
              <a:off x="13267408" y="128301"/>
              <a:ext cx="1613" cy="1455"/>
            </a:xfrm>
            <a:custGeom>
              <a:avLst/>
              <a:gdLst>
                <a:gd name="connsiteX0" fmla="*/ 8 w 1613"/>
                <a:gd name="connsiteY0" fmla="*/ 1141 h 1455"/>
                <a:gd name="connsiteX1" fmla="*/ -1606 w 1613"/>
                <a:gd name="connsiteY1" fmla="*/ -315 h 1455"/>
              </a:gdLst>
              <a:ahLst/>
              <a:cxnLst>
                <a:cxn ang="0">
                  <a:pos x="connsiteX0" y="connsiteY0"/>
                </a:cxn>
                <a:cxn ang="0">
                  <a:pos x="connsiteX1" y="connsiteY1"/>
                </a:cxn>
              </a:cxnLst>
              <a:rect l="l" t="t" r="r" b="b"/>
              <a:pathLst>
                <a:path w="1613" h="1455">
                  <a:moveTo>
                    <a:pt x="8" y="1141"/>
                  </a:moveTo>
                  <a:cubicBezTo>
                    <a:pt x="-799" y="1062"/>
                    <a:pt x="-1448" y="472"/>
                    <a:pt x="-1606" y="-315"/>
                  </a:cubicBezTo>
                  <a:close/>
                </a:path>
              </a:pathLst>
            </a:custGeom>
            <a:solidFill>
              <a:srgbClr val="020202"/>
            </a:solidFill>
            <a:ln w="1956" cap="flat">
              <a:noFill/>
              <a:prstDash val="solid"/>
              <a:miter/>
            </a:ln>
          </p:spPr>
          <p:txBody>
            <a:bodyPr rtlCol="0" anchor="ctr"/>
            <a:lstStyle/>
            <a:p>
              <a:endParaRPr lang="es-CO"/>
            </a:p>
          </p:txBody>
        </p:sp>
        <p:sp>
          <p:nvSpPr>
            <p:cNvPr id="989" name="Freeform: Shape 988">
              <a:extLst>
                <a:ext uri="{FF2B5EF4-FFF2-40B4-BE49-F238E27FC236}">
                  <a16:creationId xmlns:a16="http://schemas.microsoft.com/office/drawing/2014/main" id="{903F6A5C-114E-DA0C-8DA1-2F6EC826BB3D}"/>
                </a:ext>
              </a:extLst>
            </p:cNvPr>
            <p:cNvSpPr/>
            <p:nvPr/>
          </p:nvSpPr>
          <p:spPr>
            <a:xfrm>
              <a:off x="13265933" y="126924"/>
              <a:ext cx="1692" cy="1495"/>
            </a:xfrm>
            <a:custGeom>
              <a:avLst/>
              <a:gdLst>
                <a:gd name="connsiteX0" fmla="*/ 87 w 1692"/>
                <a:gd name="connsiteY0" fmla="*/ 1180 h 1495"/>
                <a:gd name="connsiteX1" fmla="*/ -1606 w 1692"/>
                <a:gd name="connsiteY1" fmla="*/ -315 h 1495"/>
                <a:gd name="connsiteX2" fmla="*/ 87 w 1692"/>
                <a:gd name="connsiteY2" fmla="*/ 1180 h 1495"/>
              </a:gdLst>
              <a:ahLst/>
              <a:cxnLst>
                <a:cxn ang="0">
                  <a:pos x="connsiteX0" y="connsiteY0"/>
                </a:cxn>
                <a:cxn ang="0">
                  <a:pos x="connsiteX1" y="connsiteY1"/>
                </a:cxn>
                <a:cxn ang="0">
                  <a:pos x="connsiteX2" y="connsiteY2"/>
                </a:cxn>
              </a:cxnLst>
              <a:rect l="l" t="t" r="r" b="b"/>
              <a:pathLst>
                <a:path w="1692" h="1495">
                  <a:moveTo>
                    <a:pt x="87" y="1180"/>
                  </a:moveTo>
                  <a:cubicBezTo>
                    <a:pt x="-740" y="1088"/>
                    <a:pt x="-1409" y="490"/>
                    <a:pt x="-1606" y="-315"/>
                  </a:cubicBezTo>
                  <a:cubicBezTo>
                    <a:pt x="-779" y="-222"/>
                    <a:pt x="-110" y="376"/>
                    <a:pt x="87" y="1180"/>
                  </a:cubicBezTo>
                  <a:close/>
                </a:path>
              </a:pathLst>
            </a:custGeom>
            <a:solidFill>
              <a:srgbClr val="020202"/>
            </a:solidFill>
            <a:ln w="1956" cap="flat">
              <a:noFill/>
              <a:prstDash val="solid"/>
              <a:miter/>
            </a:ln>
          </p:spPr>
          <p:txBody>
            <a:bodyPr rtlCol="0" anchor="ctr"/>
            <a:lstStyle/>
            <a:p>
              <a:endParaRPr lang="es-CO"/>
            </a:p>
          </p:txBody>
        </p:sp>
        <p:sp>
          <p:nvSpPr>
            <p:cNvPr id="990" name="Freeform: Shape 989">
              <a:extLst>
                <a:ext uri="{FF2B5EF4-FFF2-40B4-BE49-F238E27FC236}">
                  <a16:creationId xmlns:a16="http://schemas.microsoft.com/office/drawing/2014/main" id="{336A2199-90FB-FFEA-A349-35D6F3CD7E50}"/>
                </a:ext>
              </a:extLst>
            </p:cNvPr>
            <p:cNvSpPr/>
            <p:nvPr/>
          </p:nvSpPr>
          <p:spPr>
            <a:xfrm>
              <a:off x="13259992" y="122577"/>
              <a:ext cx="1730" cy="1396"/>
            </a:xfrm>
            <a:custGeom>
              <a:avLst/>
              <a:gdLst>
                <a:gd name="connsiteX0" fmla="*/ 125 w 1730"/>
                <a:gd name="connsiteY0" fmla="*/ 1082 h 1396"/>
                <a:gd name="connsiteX1" fmla="*/ -1606 w 1730"/>
                <a:gd name="connsiteY1" fmla="*/ -315 h 1396"/>
                <a:gd name="connsiteX2" fmla="*/ 125 w 1730"/>
                <a:gd name="connsiteY2" fmla="*/ 1082 h 1396"/>
              </a:gdLst>
              <a:ahLst/>
              <a:cxnLst>
                <a:cxn ang="0">
                  <a:pos x="connsiteX0" y="connsiteY0"/>
                </a:cxn>
                <a:cxn ang="0">
                  <a:pos x="connsiteX1" y="connsiteY1"/>
                </a:cxn>
                <a:cxn ang="0">
                  <a:pos x="connsiteX2" y="connsiteY2"/>
                </a:cxn>
              </a:cxnLst>
              <a:rect l="l" t="t" r="r" b="b"/>
              <a:pathLst>
                <a:path w="1730" h="1396">
                  <a:moveTo>
                    <a:pt x="125" y="1082"/>
                  </a:moveTo>
                  <a:cubicBezTo>
                    <a:pt x="-701" y="1060"/>
                    <a:pt x="-1409" y="488"/>
                    <a:pt x="-1606" y="-315"/>
                  </a:cubicBezTo>
                  <a:cubicBezTo>
                    <a:pt x="-799" y="-252"/>
                    <a:pt x="-111" y="303"/>
                    <a:pt x="125" y="1082"/>
                  </a:cubicBezTo>
                  <a:close/>
                </a:path>
              </a:pathLst>
            </a:custGeom>
            <a:solidFill>
              <a:srgbClr val="020202"/>
            </a:solidFill>
            <a:ln w="1956" cap="flat">
              <a:noFill/>
              <a:prstDash val="solid"/>
              <a:miter/>
            </a:ln>
          </p:spPr>
          <p:txBody>
            <a:bodyPr rtlCol="0" anchor="ctr"/>
            <a:lstStyle/>
            <a:p>
              <a:endParaRPr lang="es-CO"/>
            </a:p>
          </p:txBody>
        </p:sp>
        <p:sp>
          <p:nvSpPr>
            <p:cNvPr id="991" name="Freeform: Shape 990">
              <a:extLst>
                <a:ext uri="{FF2B5EF4-FFF2-40B4-BE49-F238E27FC236}">
                  <a16:creationId xmlns:a16="http://schemas.microsoft.com/office/drawing/2014/main" id="{DDBB3FDE-1FFA-C877-E713-1D5E1A1B5A5E}"/>
                </a:ext>
              </a:extLst>
            </p:cNvPr>
            <p:cNvSpPr/>
            <p:nvPr/>
          </p:nvSpPr>
          <p:spPr>
            <a:xfrm>
              <a:off x="13255644" y="119645"/>
              <a:ext cx="1731" cy="1357"/>
            </a:xfrm>
            <a:custGeom>
              <a:avLst/>
              <a:gdLst>
                <a:gd name="connsiteX0" fmla="*/ 126 w 1731"/>
                <a:gd name="connsiteY0" fmla="*/ 1043 h 1357"/>
                <a:gd name="connsiteX1" fmla="*/ -1606 w 1731"/>
                <a:gd name="connsiteY1" fmla="*/ -315 h 1357"/>
                <a:gd name="connsiteX2" fmla="*/ 126 w 1731"/>
                <a:gd name="connsiteY2" fmla="*/ 1043 h 1357"/>
              </a:gdLst>
              <a:ahLst/>
              <a:cxnLst>
                <a:cxn ang="0">
                  <a:pos x="connsiteX0" y="connsiteY0"/>
                </a:cxn>
                <a:cxn ang="0">
                  <a:pos x="connsiteX1" y="connsiteY1"/>
                </a:cxn>
                <a:cxn ang="0">
                  <a:pos x="connsiteX2" y="connsiteY2"/>
                </a:cxn>
              </a:cxnLst>
              <a:rect l="l" t="t" r="r" b="b"/>
              <a:pathLst>
                <a:path w="1731" h="1357">
                  <a:moveTo>
                    <a:pt x="126" y="1043"/>
                  </a:moveTo>
                  <a:cubicBezTo>
                    <a:pt x="-700" y="1033"/>
                    <a:pt x="-1409" y="476"/>
                    <a:pt x="-1606" y="-315"/>
                  </a:cubicBezTo>
                  <a:cubicBezTo>
                    <a:pt x="-818" y="-224"/>
                    <a:pt x="-150" y="301"/>
                    <a:pt x="126" y="1043"/>
                  </a:cubicBezTo>
                  <a:close/>
                </a:path>
              </a:pathLst>
            </a:custGeom>
            <a:solidFill>
              <a:srgbClr val="020202"/>
            </a:solidFill>
            <a:ln w="1956" cap="flat">
              <a:noFill/>
              <a:prstDash val="solid"/>
              <a:miter/>
            </a:ln>
          </p:spPr>
          <p:txBody>
            <a:bodyPr rtlCol="0" anchor="ctr"/>
            <a:lstStyle/>
            <a:p>
              <a:endParaRPr lang="es-CO"/>
            </a:p>
          </p:txBody>
        </p:sp>
        <p:sp>
          <p:nvSpPr>
            <p:cNvPr id="992" name="Freeform: Shape 991">
              <a:extLst>
                <a:ext uri="{FF2B5EF4-FFF2-40B4-BE49-F238E27FC236}">
                  <a16:creationId xmlns:a16="http://schemas.microsoft.com/office/drawing/2014/main" id="{7C3DBA83-6760-9C0C-735C-76E8AC40DE21}"/>
                </a:ext>
              </a:extLst>
            </p:cNvPr>
            <p:cNvSpPr/>
            <p:nvPr/>
          </p:nvSpPr>
          <p:spPr>
            <a:xfrm>
              <a:off x="13245513" y="110852"/>
              <a:ext cx="1632" cy="1436"/>
            </a:xfrm>
            <a:custGeom>
              <a:avLst/>
              <a:gdLst>
                <a:gd name="connsiteX0" fmla="*/ 27 w 1632"/>
                <a:gd name="connsiteY0" fmla="*/ 1121 h 1436"/>
                <a:gd name="connsiteX1" fmla="*/ -1606 w 1632"/>
                <a:gd name="connsiteY1" fmla="*/ -315 h 1436"/>
                <a:gd name="connsiteX2" fmla="*/ 27 w 1632"/>
                <a:gd name="connsiteY2" fmla="*/ 1121 h 1436"/>
              </a:gdLst>
              <a:ahLst/>
              <a:cxnLst>
                <a:cxn ang="0">
                  <a:pos x="connsiteX0" y="connsiteY0"/>
                </a:cxn>
                <a:cxn ang="0">
                  <a:pos x="connsiteX1" y="connsiteY1"/>
                </a:cxn>
                <a:cxn ang="0">
                  <a:pos x="connsiteX2" y="connsiteY2"/>
                </a:cxn>
              </a:cxnLst>
              <a:rect l="l" t="t" r="r" b="b"/>
              <a:pathLst>
                <a:path w="1632" h="1436">
                  <a:moveTo>
                    <a:pt x="27" y="1121"/>
                  </a:moveTo>
                  <a:cubicBezTo>
                    <a:pt x="-779" y="1066"/>
                    <a:pt x="-1448" y="478"/>
                    <a:pt x="-1606" y="-315"/>
                  </a:cubicBezTo>
                  <a:cubicBezTo>
                    <a:pt x="-838" y="-171"/>
                    <a:pt x="-209" y="380"/>
                    <a:pt x="27" y="1121"/>
                  </a:cubicBezTo>
                  <a:close/>
                </a:path>
              </a:pathLst>
            </a:custGeom>
            <a:solidFill>
              <a:srgbClr val="020202"/>
            </a:solidFill>
            <a:ln w="1956" cap="flat">
              <a:noFill/>
              <a:prstDash val="solid"/>
              <a:miter/>
            </a:ln>
          </p:spPr>
          <p:txBody>
            <a:bodyPr rtlCol="0" anchor="ctr"/>
            <a:lstStyle/>
            <a:p>
              <a:endParaRPr lang="es-CO"/>
            </a:p>
          </p:txBody>
        </p:sp>
        <p:sp>
          <p:nvSpPr>
            <p:cNvPr id="993" name="Freeform: Shape 992">
              <a:extLst>
                <a:ext uri="{FF2B5EF4-FFF2-40B4-BE49-F238E27FC236}">
                  <a16:creationId xmlns:a16="http://schemas.microsoft.com/office/drawing/2014/main" id="{CD65284B-9986-AFF5-EFFB-1DB400EAF87E}"/>
                </a:ext>
              </a:extLst>
            </p:cNvPr>
            <p:cNvSpPr/>
            <p:nvPr/>
          </p:nvSpPr>
          <p:spPr>
            <a:xfrm>
              <a:off x="13243939" y="109475"/>
              <a:ext cx="1692" cy="1495"/>
            </a:xfrm>
            <a:custGeom>
              <a:avLst/>
              <a:gdLst>
                <a:gd name="connsiteX0" fmla="*/ 87 w 1692"/>
                <a:gd name="connsiteY0" fmla="*/ 1180 h 1495"/>
                <a:gd name="connsiteX1" fmla="*/ -1606 w 1692"/>
                <a:gd name="connsiteY1" fmla="*/ -315 h 1495"/>
                <a:gd name="connsiteX2" fmla="*/ 87 w 1692"/>
                <a:gd name="connsiteY2" fmla="*/ 1180 h 1495"/>
              </a:gdLst>
              <a:ahLst/>
              <a:cxnLst>
                <a:cxn ang="0">
                  <a:pos x="connsiteX0" y="connsiteY0"/>
                </a:cxn>
                <a:cxn ang="0">
                  <a:pos x="connsiteX1" y="connsiteY1"/>
                </a:cxn>
                <a:cxn ang="0">
                  <a:pos x="connsiteX2" y="connsiteY2"/>
                </a:cxn>
              </a:cxnLst>
              <a:rect l="l" t="t" r="r" b="b"/>
              <a:pathLst>
                <a:path w="1692" h="1495">
                  <a:moveTo>
                    <a:pt x="87" y="1180"/>
                  </a:moveTo>
                  <a:cubicBezTo>
                    <a:pt x="-740" y="1088"/>
                    <a:pt x="-1409" y="490"/>
                    <a:pt x="-1606" y="-315"/>
                  </a:cubicBezTo>
                  <a:cubicBezTo>
                    <a:pt x="-779" y="-222"/>
                    <a:pt x="-110" y="376"/>
                    <a:pt x="87" y="1180"/>
                  </a:cubicBezTo>
                  <a:close/>
                </a:path>
              </a:pathLst>
            </a:custGeom>
            <a:solidFill>
              <a:srgbClr val="020202"/>
            </a:solidFill>
            <a:ln w="1956" cap="flat">
              <a:noFill/>
              <a:prstDash val="solid"/>
              <a:miter/>
            </a:ln>
          </p:spPr>
          <p:txBody>
            <a:bodyPr rtlCol="0" anchor="ctr"/>
            <a:lstStyle/>
            <a:p>
              <a:endParaRPr lang="es-CO"/>
            </a:p>
          </p:txBody>
        </p:sp>
        <p:sp>
          <p:nvSpPr>
            <p:cNvPr id="994" name="Freeform: Shape 993">
              <a:extLst>
                <a:ext uri="{FF2B5EF4-FFF2-40B4-BE49-F238E27FC236}">
                  <a16:creationId xmlns:a16="http://schemas.microsoft.com/office/drawing/2014/main" id="{89DFFE41-9660-D9EC-F9A5-D96B0DCA7D42}"/>
                </a:ext>
              </a:extLst>
            </p:cNvPr>
            <p:cNvSpPr/>
            <p:nvPr/>
          </p:nvSpPr>
          <p:spPr>
            <a:xfrm>
              <a:off x="13370961" y="1269301"/>
              <a:ext cx="233319" cy="556813"/>
            </a:xfrm>
            <a:custGeom>
              <a:avLst/>
              <a:gdLst>
                <a:gd name="connsiteX0" fmla="*/ 5775 w 233319"/>
                <a:gd name="connsiteY0" fmla="*/ 556407 h 556813"/>
                <a:gd name="connsiteX1" fmla="*/ 3296 w 233319"/>
                <a:gd name="connsiteY1" fmla="*/ 551981 h 556813"/>
                <a:gd name="connsiteX2" fmla="*/ -1523 w 233319"/>
                <a:gd name="connsiteY2" fmla="*/ 535928 h 556813"/>
                <a:gd name="connsiteX3" fmla="*/ 7014 w 233319"/>
                <a:gd name="connsiteY3" fmla="*/ 521626 h 556813"/>
                <a:gd name="connsiteX4" fmla="*/ 17559 w 233319"/>
                <a:gd name="connsiteY4" fmla="*/ 516786 h 556813"/>
                <a:gd name="connsiteX5" fmla="*/ 70301 w 233319"/>
                <a:gd name="connsiteY5" fmla="*/ 486884 h 556813"/>
                <a:gd name="connsiteX6" fmla="*/ 90623 w 233319"/>
                <a:gd name="connsiteY6" fmla="*/ 469376 h 556813"/>
                <a:gd name="connsiteX7" fmla="*/ 118400 w 233319"/>
                <a:gd name="connsiteY7" fmla="*/ 432293 h 556813"/>
                <a:gd name="connsiteX8" fmla="*/ 135417 w 233319"/>
                <a:gd name="connsiteY8" fmla="*/ 383229 h 556813"/>
                <a:gd name="connsiteX9" fmla="*/ 140906 w 233319"/>
                <a:gd name="connsiteY9" fmla="*/ 354114 h 556813"/>
                <a:gd name="connsiteX10" fmla="*/ 142873 w 233319"/>
                <a:gd name="connsiteY10" fmla="*/ 335386 h 556813"/>
                <a:gd name="connsiteX11" fmla="*/ 145430 w 233319"/>
                <a:gd name="connsiteY11" fmla="*/ 292755 h 556813"/>
                <a:gd name="connsiteX12" fmla="*/ 151903 w 233319"/>
                <a:gd name="connsiteY12" fmla="*/ 242571 h 556813"/>
                <a:gd name="connsiteX13" fmla="*/ 160854 w 233319"/>
                <a:gd name="connsiteY13" fmla="*/ 198642 h 556813"/>
                <a:gd name="connsiteX14" fmla="*/ 171674 w 233319"/>
                <a:gd name="connsiteY14" fmla="*/ 146234 h 556813"/>
                <a:gd name="connsiteX15" fmla="*/ 180802 w 233319"/>
                <a:gd name="connsiteY15" fmla="*/ 89184 h 556813"/>
                <a:gd name="connsiteX16" fmla="*/ 198035 w 233319"/>
                <a:gd name="connsiteY16" fmla="*/ 32350 h 556813"/>
                <a:gd name="connsiteX17" fmla="*/ 206356 w 233319"/>
                <a:gd name="connsiteY17" fmla="*/ 15431 h 556813"/>
                <a:gd name="connsiteX18" fmla="*/ 231714 w 233319"/>
                <a:gd name="connsiteY18" fmla="*/ -307 h 556813"/>
                <a:gd name="connsiteX19" fmla="*/ 219301 w 233319"/>
                <a:gd name="connsiteY19" fmla="*/ 67190 h 556813"/>
                <a:gd name="connsiteX20" fmla="*/ 213911 w 233319"/>
                <a:gd name="connsiteY20" fmla="*/ 102168 h 556813"/>
                <a:gd name="connsiteX21" fmla="*/ 206159 w 233319"/>
                <a:gd name="connsiteY21" fmla="*/ 149185 h 556813"/>
                <a:gd name="connsiteX22" fmla="*/ 195222 w 233319"/>
                <a:gd name="connsiteY22" fmla="*/ 202970 h 556813"/>
                <a:gd name="connsiteX23" fmla="*/ 188553 w 233319"/>
                <a:gd name="connsiteY23" fmla="*/ 237751 h 556813"/>
                <a:gd name="connsiteX24" fmla="*/ 186998 w 233319"/>
                <a:gd name="connsiteY24" fmla="*/ 251345 h 556813"/>
                <a:gd name="connsiteX25" fmla="*/ 181392 w 233319"/>
                <a:gd name="connsiteY25" fmla="*/ 281168 h 556813"/>
                <a:gd name="connsiteX26" fmla="*/ 179267 w 233319"/>
                <a:gd name="connsiteY26" fmla="*/ 299838 h 556813"/>
                <a:gd name="connsiteX27" fmla="*/ 177614 w 233319"/>
                <a:gd name="connsiteY27" fmla="*/ 338238 h 556813"/>
                <a:gd name="connsiteX28" fmla="*/ 155503 w 233319"/>
                <a:gd name="connsiteY28" fmla="*/ 436011 h 556813"/>
                <a:gd name="connsiteX29" fmla="*/ 140256 w 233319"/>
                <a:gd name="connsiteY29" fmla="*/ 464929 h 556813"/>
                <a:gd name="connsiteX30" fmla="*/ 134925 w 233319"/>
                <a:gd name="connsiteY30" fmla="*/ 474431 h 556813"/>
                <a:gd name="connsiteX31" fmla="*/ 102033 w 233319"/>
                <a:gd name="connsiteY31" fmla="*/ 510845 h 556813"/>
                <a:gd name="connsiteX32" fmla="*/ 70104 w 233319"/>
                <a:gd name="connsiteY32" fmla="*/ 534669 h 556813"/>
                <a:gd name="connsiteX33" fmla="*/ 18228 w 233319"/>
                <a:gd name="connsiteY33" fmla="*/ 556171 h 556813"/>
                <a:gd name="connsiteX34" fmla="*/ 5775 w 233319"/>
                <a:gd name="connsiteY34" fmla="*/ 556407 h 556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3319" h="556813">
                  <a:moveTo>
                    <a:pt x="5775" y="556407"/>
                  </a:moveTo>
                  <a:cubicBezTo>
                    <a:pt x="5204" y="554814"/>
                    <a:pt x="4359" y="553318"/>
                    <a:pt x="3296" y="551981"/>
                  </a:cubicBezTo>
                  <a:cubicBezTo>
                    <a:pt x="-1740" y="547574"/>
                    <a:pt x="-1779" y="541849"/>
                    <a:pt x="-1523" y="535928"/>
                  </a:cubicBezTo>
                  <a:cubicBezTo>
                    <a:pt x="-1484" y="529967"/>
                    <a:pt x="1781" y="524498"/>
                    <a:pt x="7014" y="521626"/>
                  </a:cubicBezTo>
                  <a:cubicBezTo>
                    <a:pt x="10339" y="519639"/>
                    <a:pt x="13880" y="518006"/>
                    <a:pt x="17559" y="516786"/>
                  </a:cubicBezTo>
                  <a:cubicBezTo>
                    <a:pt x="37231" y="510550"/>
                    <a:pt x="54307" y="499691"/>
                    <a:pt x="70301" y="486884"/>
                  </a:cubicBezTo>
                  <a:cubicBezTo>
                    <a:pt x="77284" y="481277"/>
                    <a:pt x="84505" y="475985"/>
                    <a:pt x="90623" y="469376"/>
                  </a:cubicBezTo>
                  <a:cubicBezTo>
                    <a:pt x="101246" y="458103"/>
                    <a:pt x="110571" y="445651"/>
                    <a:pt x="118400" y="432293"/>
                  </a:cubicBezTo>
                  <a:cubicBezTo>
                    <a:pt x="126820" y="417027"/>
                    <a:pt x="132584" y="400443"/>
                    <a:pt x="135417" y="383229"/>
                  </a:cubicBezTo>
                  <a:cubicBezTo>
                    <a:pt x="137207" y="373511"/>
                    <a:pt x="139351" y="363852"/>
                    <a:pt x="140906" y="354114"/>
                  </a:cubicBezTo>
                  <a:cubicBezTo>
                    <a:pt x="141889" y="347937"/>
                    <a:pt x="142106" y="341622"/>
                    <a:pt x="142873" y="335386"/>
                  </a:cubicBezTo>
                  <a:cubicBezTo>
                    <a:pt x="144368" y="321222"/>
                    <a:pt x="144388" y="306959"/>
                    <a:pt x="145430" y="292755"/>
                  </a:cubicBezTo>
                  <a:cubicBezTo>
                    <a:pt x="146689" y="275876"/>
                    <a:pt x="149581" y="259312"/>
                    <a:pt x="151903" y="242571"/>
                  </a:cubicBezTo>
                  <a:cubicBezTo>
                    <a:pt x="153870" y="227797"/>
                    <a:pt x="157529" y="213219"/>
                    <a:pt x="160854" y="198642"/>
                  </a:cubicBezTo>
                  <a:cubicBezTo>
                    <a:pt x="164788" y="181232"/>
                    <a:pt x="169313" y="163900"/>
                    <a:pt x="171674" y="146234"/>
                  </a:cubicBezTo>
                  <a:cubicBezTo>
                    <a:pt x="174211" y="127113"/>
                    <a:pt x="176788" y="108011"/>
                    <a:pt x="180802" y="89184"/>
                  </a:cubicBezTo>
                  <a:cubicBezTo>
                    <a:pt x="184697" y="69728"/>
                    <a:pt x="190480" y="50704"/>
                    <a:pt x="198035" y="32350"/>
                  </a:cubicBezTo>
                  <a:cubicBezTo>
                    <a:pt x="200494" y="26566"/>
                    <a:pt x="203799" y="21176"/>
                    <a:pt x="206356" y="15431"/>
                  </a:cubicBezTo>
                  <a:cubicBezTo>
                    <a:pt x="211294" y="4395"/>
                    <a:pt x="219852" y="-543"/>
                    <a:pt x="231714" y="-307"/>
                  </a:cubicBezTo>
                  <a:cubicBezTo>
                    <a:pt x="228311" y="22337"/>
                    <a:pt x="223452" y="44704"/>
                    <a:pt x="219301" y="67190"/>
                  </a:cubicBezTo>
                  <a:cubicBezTo>
                    <a:pt x="217156" y="78777"/>
                    <a:pt x="215524" y="90482"/>
                    <a:pt x="213911" y="102168"/>
                  </a:cubicBezTo>
                  <a:cubicBezTo>
                    <a:pt x="211766" y="117906"/>
                    <a:pt x="210861" y="133762"/>
                    <a:pt x="206159" y="149185"/>
                  </a:cubicBezTo>
                  <a:cubicBezTo>
                    <a:pt x="200808" y="166694"/>
                    <a:pt x="199412" y="185166"/>
                    <a:pt x="195222" y="202970"/>
                  </a:cubicBezTo>
                  <a:cubicBezTo>
                    <a:pt x="192507" y="214498"/>
                    <a:pt x="191130" y="226243"/>
                    <a:pt x="188553" y="237751"/>
                  </a:cubicBezTo>
                  <a:cubicBezTo>
                    <a:pt x="187549" y="242217"/>
                    <a:pt x="187018" y="246761"/>
                    <a:pt x="186998" y="251345"/>
                  </a:cubicBezTo>
                  <a:cubicBezTo>
                    <a:pt x="186998" y="261791"/>
                    <a:pt x="182670" y="271155"/>
                    <a:pt x="181392" y="281168"/>
                  </a:cubicBezTo>
                  <a:cubicBezTo>
                    <a:pt x="180605" y="287385"/>
                    <a:pt x="178775" y="293463"/>
                    <a:pt x="179267" y="299838"/>
                  </a:cubicBezTo>
                  <a:cubicBezTo>
                    <a:pt x="180251" y="312703"/>
                    <a:pt x="178834" y="325530"/>
                    <a:pt x="177614" y="338238"/>
                  </a:cubicBezTo>
                  <a:cubicBezTo>
                    <a:pt x="174447" y="371682"/>
                    <a:pt x="168684" y="404771"/>
                    <a:pt x="155503" y="436011"/>
                  </a:cubicBezTo>
                  <a:cubicBezTo>
                    <a:pt x="151175" y="446024"/>
                    <a:pt x="146080" y="455703"/>
                    <a:pt x="140256" y="464929"/>
                  </a:cubicBezTo>
                  <a:cubicBezTo>
                    <a:pt x="138289" y="468018"/>
                    <a:pt x="136676" y="471245"/>
                    <a:pt x="134925" y="474431"/>
                  </a:cubicBezTo>
                  <a:cubicBezTo>
                    <a:pt x="126820" y="489166"/>
                    <a:pt x="114328" y="499829"/>
                    <a:pt x="102033" y="510845"/>
                  </a:cubicBezTo>
                  <a:cubicBezTo>
                    <a:pt x="91961" y="519541"/>
                    <a:pt x="81298" y="527488"/>
                    <a:pt x="70104" y="534669"/>
                  </a:cubicBezTo>
                  <a:cubicBezTo>
                    <a:pt x="54366" y="545135"/>
                    <a:pt x="37409" y="553653"/>
                    <a:pt x="18228" y="556171"/>
                  </a:cubicBezTo>
                  <a:cubicBezTo>
                    <a:pt x="14077" y="556505"/>
                    <a:pt x="9926" y="556584"/>
                    <a:pt x="5775" y="556407"/>
                  </a:cubicBezTo>
                  <a:close/>
                </a:path>
              </a:pathLst>
            </a:custGeom>
            <a:solidFill>
              <a:srgbClr val="000000"/>
            </a:solidFill>
            <a:ln w="1956" cap="flat">
              <a:noFill/>
              <a:prstDash val="solid"/>
              <a:miter/>
            </a:ln>
          </p:spPr>
          <p:txBody>
            <a:bodyPr rtlCol="0" anchor="ctr"/>
            <a:lstStyle/>
            <a:p>
              <a:endParaRPr lang="es-CO"/>
            </a:p>
          </p:txBody>
        </p:sp>
        <p:sp>
          <p:nvSpPr>
            <p:cNvPr id="995" name="Freeform: Shape 994">
              <a:extLst>
                <a:ext uri="{FF2B5EF4-FFF2-40B4-BE49-F238E27FC236}">
                  <a16:creationId xmlns:a16="http://schemas.microsoft.com/office/drawing/2014/main" id="{28C8DE02-AE11-3525-5BC0-103B414BCCA1}"/>
                </a:ext>
              </a:extLst>
            </p:cNvPr>
            <p:cNvSpPr/>
            <p:nvPr/>
          </p:nvSpPr>
          <p:spPr>
            <a:xfrm>
              <a:off x="13260307" y="1816936"/>
              <a:ext cx="34992" cy="6312"/>
            </a:xfrm>
            <a:custGeom>
              <a:avLst/>
              <a:gdLst>
                <a:gd name="connsiteX0" fmla="*/ -1606 w 34992"/>
                <a:gd name="connsiteY0" fmla="*/ 5801 h 6312"/>
                <a:gd name="connsiteX1" fmla="*/ 9509 w 34992"/>
                <a:gd name="connsiteY1" fmla="*/ 628 h 6312"/>
                <a:gd name="connsiteX2" fmla="*/ 12991 w 34992"/>
                <a:gd name="connsiteY2" fmla="*/ 3047 h 6312"/>
                <a:gd name="connsiteX3" fmla="*/ 17300 w 34992"/>
                <a:gd name="connsiteY3" fmla="*/ 3047 h 6312"/>
                <a:gd name="connsiteX4" fmla="*/ 27962 w 34992"/>
                <a:gd name="connsiteY4" fmla="*/ 96 h 6312"/>
                <a:gd name="connsiteX5" fmla="*/ 33372 w 34992"/>
                <a:gd name="connsiteY5" fmla="*/ 5998 h 6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92" h="6312">
                  <a:moveTo>
                    <a:pt x="-1606" y="5801"/>
                  </a:moveTo>
                  <a:cubicBezTo>
                    <a:pt x="-406" y="313"/>
                    <a:pt x="3726" y="-1674"/>
                    <a:pt x="9509" y="628"/>
                  </a:cubicBezTo>
                  <a:cubicBezTo>
                    <a:pt x="10808" y="1218"/>
                    <a:pt x="11988" y="2044"/>
                    <a:pt x="12991" y="3047"/>
                  </a:cubicBezTo>
                  <a:cubicBezTo>
                    <a:pt x="14546" y="4464"/>
                    <a:pt x="15942" y="4562"/>
                    <a:pt x="17300" y="3047"/>
                  </a:cubicBezTo>
                  <a:cubicBezTo>
                    <a:pt x="20212" y="-356"/>
                    <a:pt x="24126" y="155"/>
                    <a:pt x="27962" y="96"/>
                  </a:cubicBezTo>
                  <a:cubicBezTo>
                    <a:pt x="31798" y="37"/>
                    <a:pt x="33569" y="2064"/>
                    <a:pt x="33372" y="5998"/>
                  </a:cubicBezTo>
                  <a:close/>
                </a:path>
              </a:pathLst>
            </a:custGeom>
            <a:solidFill>
              <a:srgbClr val="020202"/>
            </a:solidFill>
            <a:ln w="1956" cap="flat">
              <a:noFill/>
              <a:prstDash val="solid"/>
              <a:miter/>
            </a:ln>
          </p:spPr>
          <p:txBody>
            <a:bodyPr rtlCol="0" anchor="ctr"/>
            <a:lstStyle/>
            <a:p>
              <a:endParaRPr lang="es-CO"/>
            </a:p>
          </p:txBody>
        </p:sp>
        <p:sp>
          <p:nvSpPr>
            <p:cNvPr id="996" name="Freeform: Shape 995">
              <a:extLst>
                <a:ext uri="{FF2B5EF4-FFF2-40B4-BE49-F238E27FC236}">
                  <a16:creationId xmlns:a16="http://schemas.microsoft.com/office/drawing/2014/main" id="{00526FF0-2773-206A-31DD-14CFCF1F88D1}"/>
                </a:ext>
              </a:extLst>
            </p:cNvPr>
            <p:cNvSpPr/>
            <p:nvPr/>
          </p:nvSpPr>
          <p:spPr>
            <a:xfrm>
              <a:off x="13207801" y="1819600"/>
              <a:ext cx="46682" cy="4834"/>
            </a:xfrm>
            <a:custGeom>
              <a:avLst/>
              <a:gdLst>
                <a:gd name="connsiteX0" fmla="*/ -1606 w 46682"/>
                <a:gd name="connsiteY0" fmla="*/ 3197 h 4834"/>
                <a:gd name="connsiteX1" fmla="*/ 16100 w 46682"/>
                <a:gd name="connsiteY1" fmla="*/ 777 h 4834"/>
                <a:gd name="connsiteX2" fmla="*/ 25936 w 46682"/>
                <a:gd name="connsiteY2" fmla="*/ 777 h 4834"/>
                <a:gd name="connsiteX3" fmla="*/ 45077 w 46682"/>
                <a:gd name="connsiteY3" fmla="*/ 3217 h 4834"/>
                <a:gd name="connsiteX4" fmla="*/ 41143 w 46682"/>
                <a:gd name="connsiteY4" fmla="*/ 4476 h 4834"/>
                <a:gd name="connsiteX5" fmla="*/ 2349 w 46682"/>
                <a:gd name="connsiteY5" fmla="*/ 4476 h 4834"/>
                <a:gd name="connsiteX6" fmla="*/ -1606 w 46682"/>
                <a:gd name="connsiteY6" fmla="*/ 3197 h 4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82" h="4834">
                  <a:moveTo>
                    <a:pt x="-1606" y="3197"/>
                  </a:moveTo>
                  <a:cubicBezTo>
                    <a:pt x="4296" y="2725"/>
                    <a:pt x="10198" y="4161"/>
                    <a:pt x="16100" y="777"/>
                  </a:cubicBezTo>
                  <a:cubicBezTo>
                    <a:pt x="19227" y="-679"/>
                    <a:pt x="22828" y="-679"/>
                    <a:pt x="25936" y="777"/>
                  </a:cubicBezTo>
                  <a:cubicBezTo>
                    <a:pt x="32211" y="4417"/>
                    <a:pt x="38704" y="2626"/>
                    <a:pt x="45077" y="3217"/>
                  </a:cubicBezTo>
                  <a:cubicBezTo>
                    <a:pt x="44015" y="4200"/>
                    <a:pt x="42579" y="4653"/>
                    <a:pt x="41143" y="4476"/>
                  </a:cubicBezTo>
                  <a:lnTo>
                    <a:pt x="2349" y="4476"/>
                  </a:lnTo>
                  <a:cubicBezTo>
                    <a:pt x="913" y="4672"/>
                    <a:pt x="-544" y="4200"/>
                    <a:pt x="-1606" y="3197"/>
                  </a:cubicBezTo>
                  <a:close/>
                </a:path>
              </a:pathLst>
            </a:custGeom>
            <a:solidFill>
              <a:srgbClr val="020202"/>
            </a:solidFill>
            <a:ln w="1956" cap="flat">
              <a:noFill/>
              <a:prstDash val="solid"/>
              <a:miter/>
            </a:ln>
          </p:spPr>
          <p:txBody>
            <a:bodyPr rtlCol="0" anchor="ctr"/>
            <a:lstStyle/>
            <a:p>
              <a:endParaRPr lang="es-CO"/>
            </a:p>
          </p:txBody>
        </p:sp>
        <p:sp>
          <p:nvSpPr>
            <p:cNvPr id="997" name="Freeform: Shape 996">
              <a:extLst>
                <a:ext uri="{FF2B5EF4-FFF2-40B4-BE49-F238E27FC236}">
                  <a16:creationId xmlns:a16="http://schemas.microsoft.com/office/drawing/2014/main" id="{BFF640BD-EB6E-4426-AB19-F6C4ECDA9919}"/>
                </a:ext>
              </a:extLst>
            </p:cNvPr>
            <p:cNvSpPr/>
            <p:nvPr/>
          </p:nvSpPr>
          <p:spPr>
            <a:xfrm>
              <a:off x="13296701" y="1820092"/>
              <a:ext cx="13042" cy="4494"/>
            </a:xfrm>
            <a:custGeom>
              <a:avLst/>
              <a:gdLst>
                <a:gd name="connsiteX0" fmla="*/ -1606 w 13042"/>
                <a:gd name="connsiteY0" fmla="*/ 2704 h 4494"/>
                <a:gd name="connsiteX1" fmla="*/ 2329 w 13042"/>
                <a:gd name="connsiteY1" fmla="*/ 1720 h 4494"/>
                <a:gd name="connsiteX2" fmla="*/ 11437 w 13042"/>
                <a:gd name="connsiteY2" fmla="*/ 4179 h 4494"/>
                <a:gd name="connsiteX3" fmla="*/ -1606 w 13042"/>
                <a:gd name="connsiteY3" fmla="*/ 2704 h 4494"/>
              </a:gdLst>
              <a:ahLst/>
              <a:cxnLst>
                <a:cxn ang="0">
                  <a:pos x="connsiteX0" y="connsiteY0"/>
                </a:cxn>
                <a:cxn ang="0">
                  <a:pos x="connsiteX1" y="connsiteY1"/>
                </a:cxn>
                <a:cxn ang="0">
                  <a:pos x="connsiteX2" y="connsiteY2"/>
                </a:cxn>
                <a:cxn ang="0">
                  <a:pos x="connsiteX3" y="connsiteY3"/>
                </a:cxn>
              </a:cxnLst>
              <a:rect l="l" t="t" r="r" b="b"/>
              <a:pathLst>
                <a:path w="13042" h="4494">
                  <a:moveTo>
                    <a:pt x="-1606" y="2704"/>
                  </a:moveTo>
                  <a:cubicBezTo>
                    <a:pt x="-229" y="2724"/>
                    <a:pt x="1129" y="2389"/>
                    <a:pt x="2329" y="1720"/>
                  </a:cubicBezTo>
                  <a:cubicBezTo>
                    <a:pt x="7562" y="-1388"/>
                    <a:pt x="7975" y="-1211"/>
                    <a:pt x="11437" y="4179"/>
                  </a:cubicBezTo>
                  <a:cubicBezTo>
                    <a:pt x="7168" y="3648"/>
                    <a:pt x="2545" y="5202"/>
                    <a:pt x="-1606" y="2704"/>
                  </a:cubicBezTo>
                  <a:close/>
                </a:path>
              </a:pathLst>
            </a:custGeom>
            <a:solidFill>
              <a:srgbClr val="020202"/>
            </a:solidFill>
            <a:ln w="1956" cap="flat">
              <a:noFill/>
              <a:prstDash val="solid"/>
              <a:miter/>
            </a:ln>
          </p:spPr>
          <p:txBody>
            <a:bodyPr rtlCol="0" anchor="ctr"/>
            <a:lstStyle/>
            <a:p>
              <a:endParaRPr lang="es-CO"/>
            </a:p>
          </p:txBody>
        </p:sp>
        <p:sp>
          <p:nvSpPr>
            <p:cNvPr id="998" name="Freeform: Shape 997">
              <a:extLst>
                <a:ext uri="{FF2B5EF4-FFF2-40B4-BE49-F238E27FC236}">
                  <a16:creationId xmlns:a16="http://schemas.microsoft.com/office/drawing/2014/main" id="{DAE4453D-025A-83CC-61E6-D6B88C6FDD96}"/>
                </a:ext>
              </a:extLst>
            </p:cNvPr>
            <p:cNvSpPr/>
            <p:nvPr/>
          </p:nvSpPr>
          <p:spPr>
            <a:xfrm>
              <a:off x="13309822" y="1824561"/>
              <a:ext cx="4327" cy="1328"/>
            </a:xfrm>
            <a:custGeom>
              <a:avLst/>
              <a:gdLst>
                <a:gd name="connsiteX0" fmla="*/ -1606 w 4327"/>
                <a:gd name="connsiteY0" fmla="*/ -289 h 1328"/>
                <a:gd name="connsiteX1" fmla="*/ 2722 w 4327"/>
                <a:gd name="connsiteY1" fmla="*/ 989 h 1328"/>
                <a:gd name="connsiteX2" fmla="*/ -1606 w 4327"/>
                <a:gd name="connsiteY2" fmla="*/ -289 h 1328"/>
              </a:gdLst>
              <a:ahLst/>
              <a:cxnLst>
                <a:cxn ang="0">
                  <a:pos x="connsiteX0" y="connsiteY0"/>
                </a:cxn>
                <a:cxn ang="0">
                  <a:pos x="connsiteX1" y="connsiteY1"/>
                </a:cxn>
                <a:cxn ang="0">
                  <a:pos x="connsiteX2" y="connsiteY2"/>
                </a:cxn>
              </a:cxnLst>
              <a:rect l="l" t="t" r="r" b="b"/>
              <a:pathLst>
                <a:path w="4327" h="1328">
                  <a:moveTo>
                    <a:pt x="-1606" y="-289"/>
                  </a:moveTo>
                  <a:cubicBezTo>
                    <a:pt x="-51" y="-289"/>
                    <a:pt x="1621" y="-604"/>
                    <a:pt x="2722" y="989"/>
                  </a:cubicBezTo>
                  <a:cubicBezTo>
                    <a:pt x="1149" y="1009"/>
                    <a:pt x="-523" y="1245"/>
                    <a:pt x="-1606" y="-289"/>
                  </a:cubicBezTo>
                  <a:close/>
                </a:path>
              </a:pathLst>
            </a:custGeom>
            <a:solidFill>
              <a:srgbClr val="020202"/>
            </a:solidFill>
            <a:ln w="1956" cap="flat">
              <a:noFill/>
              <a:prstDash val="solid"/>
              <a:miter/>
            </a:ln>
          </p:spPr>
          <p:txBody>
            <a:bodyPr rtlCol="0" anchor="ctr"/>
            <a:lstStyle/>
            <a:p>
              <a:endParaRPr lang="es-CO"/>
            </a:p>
          </p:txBody>
        </p:sp>
        <p:sp>
          <p:nvSpPr>
            <p:cNvPr id="999" name="Freeform: Shape 998">
              <a:extLst>
                <a:ext uri="{FF2B5EF4-FFF2-40B4-BE49-F238E27FC236}">
                  <a16:creationId xmlns:a16="http://schemas.microsoft.com/office/drawing/2014/main" id="{A359863B-BB10-A0FF-1EEB-1977D1C76E32}"/>
                </a:ext>
              </a:extLst>
            </p:cNvPr>
            <p:cNvSpPr/>
            <p:nvPr/>
          </p:nvSpPr>
          <p:spPr>
            <a:xfrm>
              <a:off x="13108828" y="1774953"/>
              <a:ext cx="1358" cy="1573"/>
            </a:xfrm>
            <a:custGeom>
              <a:avLst/>
              <a:gdLst>
                <a:gd name="connsiteX0" fmla="*/ -1585 w 1358"/>
                <a:gd name="connsiteY0" fmla="*/ -315 h 1573"/>
                <a:gd name="connsiteX1" fmla="*/ -248 w 1358"/>
                <a:gd name="connsiteY1" fmla="*/ 1141 h 1573"/>
                <a:gd name="connsiteX2" fmla="*/ -267 w 1358"/>
                <a:gd name="connsiteY2" fmla="*/ 1259 h 1573"/>
                <a:gd name="connsiteX3" fmla="*/ -1605 w 1358"/>
                <a:gd name="connsiteY3" fmla="*/ -157 h 1573"/>
                <a:gd name="connsiteX4" fmla="*/ -1585 w 1358"/>
                <a:gd name="connsiteY4" fmla="*/ -315 h 1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 h="1573">
                  <a:moveTo>
                    <a:pt x="-1585" y="-315"/>
                  </a:moveTo>
                  <a:cubicBezTo>
                    <a:pt x="-818" y="-275"/>
                    <a:pt x="-228" y="374"/>
                    <a:pt x="-248" y="1141"/>
                  </a:cubicBezTo>
                  <a:cubicBezTo>
                    <a:pt x="-267" y="1180"/>
                    <a:pt x="-267" y="1220"/>
                    <a:pt x="-267" y="1259"/>
                  </a:cubicBezTo>
                  <a:cubicBezTo>
                    <a:pt x="-1034" y="1240"/>
                    <a:pt x="-1625" y="590"/>
                    <a:pt x="-1605" y="-157"/>
                  </a:cubicBezTo>
                  <a:cubicBezTo>
                    <a:pt x="-1605" y="-216"/>
                    <a:pt x="-1585" y="-256"/>
                    <a:pt x="-1585" y="-315"/>
                  </a:cubicBezTo>
                  <a:close/>
                </a:path>
              </a:pathLst>
            </a:custGeom>
            <a:solidFill>
              <a:srgbClr val="5B5B5B"/>
            </a:solidFill>
            <a:ln w="1956" cap="flat">
              <a:noFill/>
              <a:prstDash val="solid"/>
              <a:miter/>
            </a:ln>
          </p:spPr>
          <p:txBody>
            <a:bodyPr rtlCol="0" anchor="ctr"/>
            <a:lstStyle/>
            <a:p>
              <a:endParaRPr lang="es-CO"/>
            </a:p>
          </p:txBody>
        </p:sp>
        <p:sp>
          <p:nvSpPr>
            <p:cNvPr id="1000" name="Freeform: Shape 999">
              <a:extLst>
                <a:ext uri="{FF2B5EF4-FFF2-40B4-BE49-F238E27FC236}">
                  <a16:creationId xmlns:a16="http://schemas.microsoft.com/office/drawing/2014/main" id="{661AD404-4369-8463-1BD5-5761E81D9BC4}"/>
                </a:ext>
              </a:extLst>
            </p:cNvPr>
            <p:cNvSpPr/>
            <p:nvPr/>
          </p:nvSpPr>
          <p:spPr>
            <a:xfrm>
              <a:off x="13110243" y="1776507"/>
              <a:ext cx="1380" cy="1593"/>
            </a:xfrm>
            <a:custGeom>
              <a:avLst/>
              <a:gdLst>
                <a:gd name="connsiteX0" fmla="*/ -1604 w 1380"/>
                <a:gd name="connsiteY0" fmla="*/ -315 h 1593"/>
                <a:gd name="connsiteX1" fmla="*/ -227 w 1380"/>
                <a:gd name="connsiteY1" fmla="*/ 1180 h 1593"/>
                <a:gd name="connsiteX2" fmla="*/ -227 w 1380"/>
                <a:gd name="connsiteY2" fmla="*/ 1279 h 1593"/>
                <a:gd name="connsiteX3" fmla="*/ -1604 w 1380"/>
                <a:gd name="connsiteY3" fmla="*/ -315 h 1593"/>
              </a:gdLst>
              <a:ahLst/>
              <a:cxnLst>
                <a:cxn ang="0">
                  <a:pos x="connsiteX0" y="connsiteY0"/>
                </a:cxn>
                <a:cxn ang="0">
                  <a:pos x="connsiteX1" y="connsiteY1"/>
                </a:cxn>
                <a:cxn ang="0">
                  <a:pos x="connsiteX2" y="connsiteY2"/>
                </a:cxn>
                <a:cxn ang="0">
                  <a:pos x="connsiteX3" y="connsiteY3"/>
                </a:cxn>
              </a:cxnLst>
              <a:rect l="l" t="t" r="r" b="b"/>
              <a:pathLst>
                <a:path w="1380" h="1593">
                  <a:moveTo>
                    <a:pt x="-1604" y="-315"/>
                  </a:moveTo>
                  <a:cubicBezTo>
                    <a:pt x="-817" y="-295"/>
                    <a:pt x="-187" y="374"/>
                    <a:pt x="-227" y="1180"/>
                  </a:cubicBezTo>
                  <a:cubicBezTo>
                    <a:pt x="-227" y="1200"/>
                    <a:pt x="-227" y="1239"/>
                    <a:pt x="-227" y="1279"/>
                  </a:cubicBezTo>
                  <a:cubicBezTo>
                    <a:pt x="-1033" y="1200"/>
                    <a:pt x="-1643" y="492"/>
                    <a:pt x="-1604" y="-315"/>
                  </a:cubicBezTo>
                  <a:close/>
                </a:path>
              </a:pathLst>
            </a:custGeom>
            <a:solidFill>
              <a:srgbClr val="5B5B5B"/>
            </a:solidFill>
            <a:ln w="1956" cap="flat">
              <a:noFill/>
              <a:prstDash val="solid"/>
              <a:miter/>
            </a:ln>
          </p:spPr>
          <p:txBody>
            <a:bodyPr rtlCol="0" anchor="ctr"/>
            <a:lstStyle/>
            <a:p>
              <a:endParaRPr lang="es-CO"/>
            </a:p>
          </p:txBody>
        </p:sp>
        <p:sp>
          <p:nvSpPr>
            <p:cNvPr id="1001" name="Freeform: Shape 1000">
              <a:extLst>
                <a:ext uri="{FF2B5EF4-FFF2-40B4-BE49-F238E27FC236}">
                  <a16:creationId xmlns:a16="http://schemas.microsoft.com/office/drawing/2014/main" id="{9D094BFE-78F2-B4AA-5107-26A76D7235A8}"/>
                </a:ext>
              </a:extLst>
            </p:cNvPr>
            <p:cNvSpPr/>
            <p:nvPr/>
          </p:nvSpPr>
          <p:spPr>
            <a:xfrm>
              <a:off x="12876930" y="472158"/>
              <a:ext cx="389278" cy="290244"/>
            </a:xfrm>
            <a:custGeom>
              <a:avLst/>
              <a:gdLst>
                <a:gd name="connsiteX0" fmla="*/ 2897 w 389278"/>
                <a:gd name="connsiteY0" fmla="*/ -315 h 290244"/>
                <a:gd name="connsiteX1" fmla="*/ 1284 w 389278"/>
                <a:gd name="connsiteY1" fmla="*/ 49732 h 290244"/>
                <a:gd name="connsiteX2" fmla="*/ 6399 w 389278"/>
                <a:gd name="connsiteY2" fmla="*/ 89077 h 290244"/>
                <a:gd name="connsiteX3" fmla="*/ 24616 w 389278"/>
                <a:gd name="connsiteY3" fmla="*/ 136292 h 290244"/>
                <a:gd name="connsiteX4" fmla="*/ 49482 w 389278"/>
                <a:gd name="connsiteY4" fmla="*/ 173669 h 290244"/>
                <a:gd name="connsiteX5" fmla="*/ 73935 w 389278"/>
                <a:gd name="connsiteY5" fmla="*/ 205145 h 290244"/>
                <a:gd name="connsiteX6" fmla="*/ 99076 w 389278"/>
                <a:gd name="connsiteY6" fmla="*/ 226943 h 290244"/>
                <a:gd name="connsiteX7" fmla="*/ 193820 w 389278"/>
                <a:gd name="connsiteY7" fmla="*/ 273370 h 290244"/>
                <a:gd name="connsiteX8" fmla="*/ 245480 w 389278"/>
                <a:gd name="connsiteY8" fmla="*/ 284150 h 290244"/>
                <a:gd name="connsiteX9" fmla="*/ 291907 w 389278"/>
                <a:gd name="connsiteY9" fmla="*/ 285036 h 290244"/>
                <a:gd name="connsiteX10" fmla="*/ 336367 w 389278"/>
                <a:gd name="connsiteY10" fmla="*/ 279921 h 290244"/>
                <a:gd name="connsiteX11" fmla="*/ 368000 w 389278"/>
                <a:gd name="connsiteY11" fmla="*/ 276694 h 290244"/>
                <a:gd name="connsiteX12" fmla="*/ 387673 w 389278"/>
                <a:gd name="connsiteY12" fmla="*/ 276596 h 290244"/>
                <a:gd name="connsiteX13" fmla="*/ 369377 w 389278"/>
                <a:gd name="connsiteY13" fmla="*/ 279409 h 290244"/>
                <a:gd name="connsiteX14" fmla="*/ 348623 w 389278"/>
                <a:gd name="connsiteY14" fmla="*/ 282006 h 290244"/>
                <a:gd name="connsiteX15" fmla="*/ 343587 w 389278"/>
                <a:gd name="connsiteY15" fmla="*/ 282419 h 290244"/>
                <a:gd name="connsiteX16" fmla="*/ 306209 w 389278"/>
                <a:gd name="connsiteY16" fmla="*/ 286177 h 290244"/>
                <a:gd name="connsiteX17" fmla="*/ 278923 w 389278"/>
                <a:gd name="connsiteY17" fmla="*/ 287200 h 290244"/>
                <a:gd name="connsiteX18" fmla="*/ 274851 w 389278"/>
                <a:gd name="connsiteY18" fmla="*/ 288144 h 290244"/>
                <a:gd name="connsiteX19" fmla="*/ 263047 w 389278"/>
                <a:gd name="connsiteY19" fmla="*/ 288537 h 290244"/>
                <a:gd name="connsiteX20" fmla="*/ 255355 w 389278"/>
                <a:gd name="connsiteY20" fmla="*/ 286787 h 290244"/>
                <a:gd name="connsiteX21" fmla="*/ 216660 w 389278"/>
                <a:gd name="connsiteY21" fmla="*/ 281947 h 290244"/>
                <a:gd name="connsiteX22" fmla="*/ 190967 w 389278"/>
                <a:gd name="connsiteY22" fmla="*/ 278013 h 290244"/>
                <a:gd name="connsiteX23" fmla="*/ 127247 w 389278"/>
                <a:gd name="connsiteY23" fmla="*/ 252182 h 290244"/>
                <a:gd name="connsiteX24" fmla="*/ 104526 w 389278"/>
                <a:gd name="connsiteY24" fmla="*/ 239258 h 290244"/>
                <a:gd name="connsiteX25" fmla="*/ 91562 w 389278"/>
                <a:gd name="connsiteY25" fmla="*/ 239258 h 290244"/>
                <a:gd name="connsiteX26" fmla="*/ 85975 w 389278"/>
                <a:gd name="connsiteY26" fmla="*/ 240084 h 290244"/>
                <a:gd name="connsiteX27" fmla="*/ 72401 w 389278"/>
                <a:gd name="connsiteY27" fmla="*/ 241087 h 290244"/>
                <a:gd name="connsiteX28" fmla="*/ 58807 w 389278"/>
                <a:gd name="connsiteY28" fmla="*/ 238215 h 290244"/>
                <a:gd name="connsiteX29" fmla="*/ 29042 w 389278"/>
                <a:gd name="connsiteY29" fmla="*/ 200680 h 290244"/>
                <a:gd name="connsiteX30" fmla="*/ 14012 w 389278"/>
                <a:gd name="connsiteY30" fmla="*/ 155984 h 290244"/>
                <a:gd name="connsiteX31" fmla="*/ 12045 w 389278"/>
                <a:gd name="connsiteY31" fmla="*/ 147544 h 290244"/>
                <a:gd name="connsiteX32" fmla="*/ 12989 w 389278"/>
                <a:gd name="connsiteY32" fmla="*/ 143492 h 290244"/>
                <a:gd name="connsiteX33" fmla="*/ 14111 w 389278"/>
                <a:gd name="connsiteY33" fmla="*/ 132750 h 290244"/>
                <a:gd name="connsiteX34" fmla="*/ 7855 w 389278"/>
                <a:gd name="connsiteY34" fmla="*/ 109143 h 290244"/>
                <a:gd name="connsiteX35" fmla="*/ 1304 w 389278"/>
                <a:gd name="connsiteY35" fmla="*/ 72159 h 290244"/>
                <a:gd name="connsiteX36" fmla="*/ 25 w 389278"/>
                <a:gd name="connsiteY36" fmla="*/ 54847 h 290244"/>
                <a:gd name="connsiteX37" fmla="*/ -1234 w 389278"/>
                <a:gd name="connsiteY37" fmla="*/ 44086 h 290244"/>
                <a:gd name="connsiteX38" fmla="*/ -54 w 389278"/>
                <a:gd name="connsiteY38" fmla="*/ 26086 h 290244"/>
                <a:gd name="connsiteX39" fmla="*/ 1442 w 389278"/>
                <a:gd name="connsiteY39" fmla="*/ 2951 h 290244"/>
                <a:gd name="connsiteX40" fmla="*/ 2897 w 389278"/>
                <a:gd name="connsiteY40" fmla="*/ -315 h 290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89278" h="290244">
                  <a:moveTo>
                    <a:pt x="2897" y="-315"/>
                  </a:moveTo>
                  <a:cubicBezTo>
                    <a:pt x="930" y="16328"/>
                    <a:pt x="1875" y="33129"/>
                    <a:pt x="1284" y="49732"/>
                  </a:cubicBezTo>
                  <a:cubicBezTo>
                    <a:pt x="812" y="63228"/>
                    <a:pt x="3586" y="76231"/>
                    <a:pt x="6399" y="89077"/>
                  </a:cubicBezTo>
                  <a:cubicBezTo>
                    <a:pt x="9999" y="105661"/>
                    <a:pt x="16137" y="121590"/>
                    <a:pt x="24616" y="136292"/>
                  </a:cubicBezTo>
                  <a:cubicBezTo>
                    <a:pt x="32052" y="149299"/>
                    <a:pt x="40354" y="161785"/>
                    <a:pt x="49482" y="173669"/>
                  </a:cubicBezTo>
                  <a:cubicBezTo>
                    <a:pt x="57627" y="184155"/>
                    <a:pt x="65417" y="194955"/>
                    <a:pt x="73935" y="205145"/>
                  </a:cubicBezTo>
                  <a:cubicBezTo>
                    <a:pt x="81076" y="213683"/>
                    <a:pt x="90224" y="220215"/>
                    <a:pt x="99076" y="226943"/>
                  </a:cubicBezTo>
                  <a:cubicBezTo>
                    <a:pt x="127582" y="248582"/>
                    <a:pt x="160062" y="262353"/>
                    <a:pt x="193820" y="273370"/>
                  </a:cubicBezTo>
                  <a:cubicBezTo>
                    <a:pt x="210620" y="278729"/>
                    <a:pt x="227932" y="282341"/>
                    <a:pt x="245480" y="284150"/>
                  </a:cubicBezTo>
                  <a:cubicBezTo>
                    <a:pt x="260903" y="285722"/>
                    <a:pt x="276425" y="286017"/>
                    <a:pt x="291907" y="285036"/>
                  </a:cubicBezTo>
                  <a:cubicBezTo>
                    <a:pt x="306838" y="284546"/>
                    <a:pt x="321711" y="282836"/>
                    <a:pt x="336367" y="279921"/>
                  </a:cubicBezTo>
                  <a:cubicBezTo>
                    <a:pt x="346813" y="277991"/>
                    <a:pt x="357377" y="276911"/>
                    <a:pt x="368000" y="276694"/>
                  </a:cubicBezTo>
                  <a:cubicBezTo>
                    <a:pt x="374532" y="276360"/>
                    <a:pt x="381102" y="276694"/>
                    <a:pt x="387673" y="276596"/>
                  </a:cubicBezTo>
                  <a:cubicBezTo>
                    <a:pt x="381771" y="278858"/>
                    <a:pt x="375515" y="278996"/>
                    <a:pt x="369377" y="279409"/>
                  </a:cubicBezTo>
                  <a:cubicBezTo>
                    <a:pt x="362393" y="279901"/>
                    <a:pt x="355312" y="278858"/>
                    <a:pt x="348623" y="282006"/>
                  </a:cubicBezTo>
                  <a:cubicBezTo>
                    <a:pt x="346990" y="282456"/>
                    <a:pt x="345278" y="282596"/>
                    <a:pt x="343587" y="282419"/>
                  </a:cubicBezTo>
                  <a:cubicBezTo>
                    <a:pt x="331036" y="282793"/>
                    <a:pt x="318681" y="285213"/>
                    <a:pt x="306209" y="286177"/>
                  </a:cubicBezTo>
                  <a:cubicBezTo>
                    <a:pt x="297219" y="286865"/>
                    <a:pt x="288110" y="289954"/>
                    <a:pt x="278923" y="287200"/>
                  </a:cubicBezTo>
                  <a:cubicBezTo>
                    <a:pt x="277487" y="286853"/>
                    <a:pt x="275992" y="287204"/>
                    <a:pt x="274851" y="288144"/>
                  </a:cubicBezTo>
                  <a:cubicBezTo>
                    <a:pt x="271271" y="290375"/>
                    <a:pt x="266765" y="290526"/>
                    <a:pt x="263047" y="288537"/>
                  </a:cubicBezTo>
                  <a:cubicBezTo>
                    <a:pt x="260667" y="287333"/>
                    <a:pt x="258031" y="286733"/>
                    <a:pt x="255355" y="286787"/>
                  </a:cubicBezTo>
                  <a:cubicBezTo>
                    <a:pt x="242155" y="287632"/>
                    <a:pt x="229505" y="283914"/>
                    <a:pt x="216660" y="281947"/>
                  </a:cubicBezTo>
                  <a:cubicBezTo>
                    <a:pt x="208102" y="280629"/>
                    <a:pt x="199387" y="280334"/>
                    <a:pt x="190967" y="278013"/>
                  </a:cubicBezTo>
                  <a:cubicBezTo>
                    <a:pt x="168658" y="272111"/>
                    <a:pt x="147196" y="264104"/>
                    <a:pt x="127247" y="252182"/>
                  </a:cubicBezTo>
                  <a:cubicBezTo>
                    <a:pt x="119772" y="247736"/>
                    <a:pt x="112198" y="243389"/>
                    <a:pt x="104526" y="239258"/>
                  </a:cubicBezTo>
                  <a:cubicBezTo>
                    <a:pt x="100395" y="237015"/>
                    <a:pt x="96027" y="234084"/>
                    <a:pt x="91562" y="239258"/>
                  </a:cubicBezTo>
                  <a:cubicBezTo>
                    <a:pt x="90244" y="240792"/>
                    <a:pt x="87844" y="240359"/>
                    <a:pt x="85975" y="240084"/>
                  </a:cubicBezTo>
                  <a:cubicBezTo>
                    <a:pt x="81430" y="239460"/>
                    <a:pt x="76807" y="239801"/>
                    <a:pt x="72401" y="241087"/>
                  </a:cubicBezTo>
                  <a:cubicBezTo>
                    <a:pt x="67679" y="242447"/>
                    <a:pt x="62584" y="241370"/>
                    <a:pt x="58807" y="238215"/>
                  </a:cubicBezTo>
                  <a:cubicBezTo>
                    <a:pt x="45567" y="228379"/>
                    <a:pt x="35042" y="216398"/>
                    <a:pt x="29042" y="200680"/>
                  </a:cubicBezTo>
                  <a:cubicBezTo>
                    <a:pt x="23416" y="185984"/>
                    <a:pt x="18163" y="171171"/>
                    <a:pt x="14012" y="155984"/>
                  </a:cubicBezTo>
                  <a:cubicBezTo>
                    <a:pt x="13245" y="153190"/>
                    <a:pt x="12753" y="150338"/>
                    <a:pt x="12045" y="147544"/>
                  </a:cubicBezTo>
                  <a:cubicBezTo>
                    <a:pt x="11553" y="146124"/>
                    <a:pt x="11927" y="144552"/>
                    <a:pt x="12989" y="143492"/>
                  </a:cubicBezTo>
                  <a:cubicBezTo>
                    <a:pt x="16373" y="140167"/>
                    <a:pt x="15271" y="136606"/>
                    <a:pt x="14111" y="132750"/>
                  </a:cubicBezTo>
                  <a:cubicBezTo>
                    <a:pt x="11750" y="124881"/>
                    <a:pt x="8406" y="117012"/>
                    <a:pt x="7855" y="109143"/>
                  </a:cubicBezTo>
                  <a:cubicBezTo>
                    <a:pt x="6989" y="96494"/>
                    <a:pt x="2622" y="84651"/>
                    <a:pt x="1304" y="72159"/>
                  </a:cubicBezTo>
                  <a:cubicBezTo>
                    <a:pt x="478" y="66424"/>
                    <a:pt x="65" y="60641"/>
                    <a:pt x="25" y="54847"/>
                  </a:cubicBezTo>
                  <a:cubicBezTo>
                    <a:pt x="25" y="51223"/>
                    <a:pt x="-388" y="47612"/>
                    <a:pt x="-1234" y="44086"/>
                  </a:cubicBezTo>
                  <a:cubicBezTo>
                    <a:pt x="-2473" y="38047"/>
                    <a:pt x="-231" y="32086"/>
                    <a:pt x="-54" y="26086"/>
                  </a:cubicBezTo>
                  <a:cubicBezTo>
                    <a:pt x="183" y="18355"/>
                    <a:pt x="-290" y="10584"/>
                    <a:pt x="1442" y="2951"/>
                  </a:cubicBezTo>
                  <a:cubicBezTo>
                    <a:pt x="1481" y="1715"/>
                    <a:pt x="2012" y="545"/>
                    <a:pt x="2897" y="-315"/>
                  </a:cubicBezTo>
                  <a:close/>
                </a:path>
              </a:pathLst>
            </a:custGeom>
            <a:solidFill>
              <a:srgbClr val="020202"/>
            </a:solidFill>
            <a:ln w="1956" cap="flat">
              <a:noFill/>
              <a:prstDash val="solid"/>
              <a:miter/>
            </a:ln>
          </p:spPr>
          <p:txBody>
            <a:bodyPr rtlCol="0" anchor="ctr"/>
            <a:lstStyle/>
            <a:p>
              <a:endParaRPr lang="es-CO"/>
            </a:p>
          </p:txBody>
        </p:sp>
        <p:sp>
          <p:nvSpPr>
            <p:cNvPr id="1002" name="Freeform: Shape 1001">
              <a:extLst>
                <a:ext uri="{FF2B5EF4-FFF2-40B4-BE49-F238E27FC236}">
                  <a16:creationId xmlns:a16="http://schemas.microsoft.com/office/drawing/2014/main" id="{BA867C08-D498-6D28-CA58-C29ADB4EE6EE}"/>
                </a:ext>
              </a:extLst>
            </p:cNvPr>
            <p:cNvSpPr/>
            <p:nvPr/>
          </p:nvSpPr>
          <p:spPr>
            <a:xfrm>
              <a:off x="12881334" y="461967"/>
              <a:ext cx="1624" cy="8754"/>
            </a:xfrm>
            <a:custGeom>
              <a:avLst/>
              <a:gdLst>
                <a:gd name="connsiteX0" fmla="*/ -50 w 1624"/>
                <a:gd name="connsiteY0" fmla="*/ -315 h 8754"/>
                <a:gd name="connsiteX1" fmla="*/ -1506 w 1624"/>
                <a:gd name="connsiteY1" fmla="*/ 8440 h 8754"/>
                <a:gd name="connsiteX2" fmla="*/ -50 w 1624"/>
                <a:gd name="connsiteY2" fmla="*/ -315 h 8754"/>
              </a:gdLst>
              <a:ahLst/>
              <a:cxnLst>
                <a:cxn ang="0">
                  <a:pos x="connsiteX0" y="connsiteY0"/>
                </a:cxn>
                <a:cxn ang="0">
                  <a:pos x="connsiteX1" y="connsiteY1"/>
                </a:cxn>
                <a:cxn ang="0">
                  <a:pos x="connsiteX2" y="connsiteY2"/>
                </a:cxn>
              </a:cxnLst>
              <a:rect l="l" t="t" r="r" b="b"/>
              <a:pathLst>
                <a:path w="1624" h="8754">
                  <a:moveTo>
                    <a:pt x="-50" y="-315"/>
                  </a:moveTo>
                  <a:cubicBezTo>
                    <a:pt x="-483" y="2597"/>
                    <a:pt x="1051" y="5863"/>
                    <a:pt x="-1506" y="8440"/>
                  </a:cubicBezTo>
                  <a:cubicBezTo>
                    <a:pt x="-1073" y="5508"/>
                    <a:pt x="-2687" y="2243"/>
                    <a:pt x="-50" y="-315"/>
                  </a:cubicBezTo>
                  <a:close/>
                </a:path>
              </a:pathLst>
            </a:custGeom>
            <a:solidFill>
              <a:srgbClr val="020202"/>
            </a:solidFill>
            <a:ln w="1956" cap="flat">
              <a:noFill/>
              <a:prstDash val="solid"/>
              <a:miter/>
            </a:ln>
          </p:spPr>
          <p:txBody>
            <a:bodyPr rtlCol="0" anchor="ctr"/>
            <a:lstStyle/>
            <a:p>
              <a:endParaRPr lang="es-CO"/>
            </a:p>
          </p:txBody>
        </p:sp>
        <p:sp>
          <p:nvSpPr>
            <p:cNvPr id="1003" name="Freeform: Shape 1002">
              <a:extLst>
                <a:ext uri="{FF2B5EF4-FFF2-40B4-BE49-F238E27FC236}">
                  <a16:creationId xmlns:a16="http://schemas.microsoft.com/office/drawing/2014/main" id="{ECEC5978-DBD1-AAC9-8D0B-DBBDD9922495}"/>
                </a:ext>
              </a:extLst>
            </p:cNvPr>
            <p:cNvSpPr/>
            <p:nvPr/>
          </p:nvSpPr>
          <p:spPr>
            <a:xfrm>
              <a:off x="12884245" y="443023"/>
              <a:ext cx="1624" cy="8754"/>
            </a:xfrm>
            <a:custGeom>
              <a:avLst/>
              <a:gdLst>
                <a:gd name="connsiteX0" fmla="*/ -50 w 1624"/>
                <a:gd name="connsiteY0" fmla="*/ -315 h 8754"/>
                <a:gd name="connsiteX1" fmla="*/ -1506 w 1624"/>
                <a:gd name="connsiteY1" fmla="*/ 8440 h 8754"/>
                <a:gd name="connsiteX2" fmla="*/ -50 w 1624"/>
                <a:gd name="connsiteY2" fmla="*/ -315 h 8754"/>
              </a:gdLst>
              <a:ahLst/>
              <a:cxnLst>
                <a:cxn ang="0">
                  <a:pos x="connsiteX0" y="connsiteY0"/>
                </a:cxn>
                <a:cxn ang="0">
                  <a:pos x="connsiteX1" y="connsiteY1"/>
                </a:cxn>
                <a:cxn ang="0">
                  <a:pos x="connsiteX2" y="connsiteY2"/>
                </a:cxn>
              </a:cxnLst>
              <a:rect l="l" t="t" r="r" b="b"/>
              <a:pathLst>
                <a:path w="1624" h="8754">
                  <a:moveTo>
                    <a:pt x="-50" y="-315"/>
                  </a:moveTo>
                  <a:cubicBezTo>
                    <a:pt x="-483" y="2597"/>
                    <a:pt x="1051" y="5862"/>
                    <a:pt x="-1506" y="8440"/>
                  </a:cubicBezTo>
                  <a:cubicBezTo>
                    <a:pt x="-1073" y="5508"/>
                    <a:pt x="-2687" y="2243"/>
                    <a:pt x="-50" y="-315"/>
                  </a:cubicBezTo>
                  <a:close/>
                </a:path>
              </a:pathLst>
            </a:custGeom>
            <a:solidFill>
              <a:srgbClr val="020202"/>
            </a:solidFill>
            <a:ln w="1956" cap="flat">
              <a:noFill/>
              <a:prstDash val="solid"/>
              <a:miter/>
            </a:ln>
          </p:spPr>
          <p:txBody>
            <a:bodyPr rtlCol="0" anchor="ctr"/>
            <a:lstStyle/>
            <a:p>
              <a:endParaRPr lang="es-CO"/>
            </a:p>
          </p:txBody>
        </p:sp>
        <p:sp>
          <p:nvSpPr>
            <p:cNvPr id="1004" name="Freeform: Shape 1003">
              <a:extLst>
                <a:ext uri="{FF2B5EF4-FFF2-40B4-BE49-F238E27FC236}">
                  <a16:creationId xmlns:a16="http://schemas.microsoft.com/office/drawing/2014/main" id="{6957D81D-1556-091C-B1E8-22690E682720}"/>
                </a:ext>
              </a:extLst>
            </p:cNvPr>
            <p:cNvSpPr/>
            <p:nvPr/>
          </p:nvSpPr>
          <p:spPr>
            <a:xfrm>
              <a:off x="12882824" y="453213"/>
              <a:ext cx="1551" cy="7298"/>
            </a:xfrm>
            <a:custGeom>
              <a:avLst/>
              <a:gdLst>
                <a:gd name="connsiteX0" fmla="*/ -105 w 1551"/>
                <a:gd name="connsiteY0" fmla="*/ -315 h 7298"/>
                <a:gd name="connsiteX1" fmla="*/ -1541 w 1551"/>
                <a:gd name="connsiteY1" fmla="*/ 6984 h 7298"/>
                <a:gd name="connsiteX2" fmla="*/ -105 w 1551"/>
                <a:gd name="connsiteY2" fmla="*/ -315 h 7298"/>
              </a:gdLst>
              <a:ahLst/>
              <a:cxnLst>
                <a:cxn ang="0">
                  <a:pos x="connsiteX0" y="connsiteY0"/>
                </a:cxn>
                <a:cxn ang="0">
                  <a:pos x="connsiteX1" y="connsiteY1"/>
                </a:cxn>
                <a:cxn ang="0">
                  <a:pos x="connsiteX2" y="connsiteY2"/>
                </a:cxn>
              </a:cxnLst>
              <a:rect l="l" t="t" r="r" b="b"/>
              <a:pathLst>
                <a:path w="1551" h="7298">
                  <a:moveTo>
                    <a:pt x="-105" y="-315"/>
                  </a:moveTo>
                  <a:cubicBezTo>
                    <a:pt x="-420" y="2144"/>
                    <a:pt x="820" y="4918"/>
                    <a:pt x="-1541" y="6984"/>
                  </a:cubicBezTo>
                  <a:cubicBezTo>
                    <a:pt x="-1207" y="4525"/>
                    <a:pt x="-2524" y="1731"/>
                    <a:pt x="-105" y="-315"/>
                  </a:cubicBezTo>
                  <a:close/>
                </a:path>
              </a:pathLst>
            </a:custGeom>
            <a:solidFill>
              <a:srgbClr val="020202"/>
            </a:solidFill>
            <a:ln w="1956" cap="flat">
              <a:noFill/>
              <a:prstDash val="solid"/>
              <a:miter/>
            </a:ln>
          </p:spPr>
          <p:txBody>
            <a:bodyPr rtlCol="0" anchor="ctr"/>
            <a:lstStyle/>
            <a:p>
              <a:endParaRPr lang="es-CO"/>
            </a:p>
          </p:txBody>
        </p:sp>
        <p:sp>
          <p:nvSpPr>
            <p:cNvPr id="1005" name="Freeform: Shape 1004">
              <a:extLst>
                <a:ext uri="{FF2B5EF4-FFF2-40B4-BE49-F238E27FC236}">
                  <a16:creationId xmlns:a16="http://schemas.microsoft.com/office/drawing/2014/main" id="{344B0BF8-1AD8-217E-9421-50DD6082C537}"/>
                </a:ext>
              </a:extLst>
            </p:cNvPr>
            <p:cNvSpPr/>
            <p:nvPr/>
          </p:nvSpPr>
          <p:spPr>
            <a:xfrm>
              <a:off x="12884121" y="309764"/>
              <a:ext cx="679248" cy="444219"/>
            </a:xfrm>
            <a:custGeom>
              <a:avLst/>
              <a:gdLst>
                <a:gd name="connsiteX0" fmla="*/ 52816 w 679248"/>
                <a:gd name="connsiteY0" fmla="*/ 39794 h 444219"/>
                <a:gd name="connsiteX1" fmla="*/ 114352 w 679248"/>
                <a:gd name="connsiteY1" fmla="*/ 5190 h 444219"/>
                <a:gd name="connsiteX2" fmla="*/ 136917 w 679248"/>
                <a:gd name="connsiteY2" fmla="*/ 134 h 444219"/>
                <a:gd name="connsiteX3" fmla="*/ 140261 w 679248"/>
                <a:gd name="connsiteY3" fmla="*/ 292 h 444219"/>
                <a:gd name="connsiteX4" fmla="*/ 134949 w 679248"/>
                <a:gd name="connsiteY4" fmla="*/ 3852 h 444219"/>
                <a:gd name="connsiteX5" fmla="*/ 115749 w 679248"/>
                <a:gd name="connsiteY5" fmla="*/ 8987 h 444219"/>
                <a:gd name="connsiteX6" fmla="*/ 61492 w 679248"/>
                <a:gd name="connsiteY6" fmla="*/ 38240 h 444219"/>
                <a:gd name="connsiteX7" fmla="*/ 55236 w 679248"/>
                <a:gd name="connsiteY7" fmla="*/ 53368 h 444219"/>
                <a:gd name="connsiteX8" fmla="*/ 64581 w 679248"/>
                <a:gd name="connsiteY8" fmla="*/ 108451 h 444219"/>
                <a:gd name="connsiteX9" fmla="*/ 100444 w 679248"/>
                <a:gd name="connsiteY9" fmla="*/ 169613 h 444219"/>
                <a:gd name="connsiteX10" fmla="*/ 180530 w 679248"/>
                <a:gd name="connsiteY10" fmla="*/ 240218 h 444219"/>
                <a:gd name="connsiteX11" fmla="*/ 284559 w 679248"/>
                <a:gd name="connsiteY11" fmla="*/ 276966 h 444219"/>
                <a:gd name="connsiteX12" fmla="*/ 317157 w 679248"/>
                <a:gd name="connsiteY12" fmla="*/ 279701 h 444219"/>
                <a:gd name="connsiteX13" fmla="*/ 356305 w 679248"/>
                <a:gd name="connsiteY13" fmla="*/ 276986 h 444219"/>
                <a:gd name="connsiteX14" fmla="*/ 427126 w 679248"/>
                <a:gd name="connsiteY14" fmla="*/ 269511 h 444219"/>
                <a:gd name="connsiteX15" fmla="*/ 553778 w 679248"/>
                <a:gd name="connsiteY15" fmla="*/ 246041 h 444219"/>
                <a:gd name="connsiteX16" fmla="*/ 669630 w 679248"/>
                <a:gd name="connsiteY16" fmla="*/ 187024 h 444219"/>
                <a:gd name="connsiteX17" fmla="*/ 673564 w 679248"/>
                <a:gd name="connsiteY17" fmla="*/ 183876 h 444219"/>
                <a:gd name="connsiteX18" fmla="*/ 675846 w 679248"/>
                <a:gd name="connsiteY18" fmla="*/ 183679 h 444219"/>
                <a:gd name="connsiteX19" fmla="*/ 677262 w 679248"/>
                <a:gd name="connsiteY19" fmla="*/ 204532 h 444219"/>
                <a:gd name="connsiteX20" fmla="*/ 677558 w 679248"/>
                <a:gd name="connsiteY20" fmla="*/ 211063 h 444219"/>
                <a:gd name="connsiteX21" fmla="*/ 677558 w 679248"/>
                <a:gd name="connsiteY21" fmla="*/ 267130 h 444219"/>
                <a:gd name="connsiteX22" fmla="*/ 662980 w 679248"/>
                <a:gd name="connsiteY22" fmla="*/ 313459 h 444219"/>
                <a:gd name="connsiteX23" fmla="*/ 640731 w 679248"/>
                <a:gd name="connsiteY23" fmla="*/ 337165 h 444219"/>
                <a:gd name="connsiteX24" fmla="*/ 589582 w 679248"/>
                <a:gd name="connsiteY24" fmla="*/ 370037 h 444219"/>
                <a:gd name="connsiteX25" fmla="*/ 547502 w 679248"/>
                <a:gd name="connsiteY25" fmla="*/ 387959 h 444219"/>
                <a:gd name="connsiteX26" fmla="*/ 526807 w 679248"/>
                <a:gd name="connsiteY26" fmla="*/ 396792 h 444219"/>
                <a:gd name="connsiteX27" fmla="*/ 488839 w 679248"/>
                <a:gd name="connsiteY27" fmla="*/ 408969 h 444219"/>
                <a:gd name="connsiteX28" fmla="*/ 443002 w 679248"/>
                <a:gd name="connsiteY28" fmla="*/ 425278 h 444219"/>
                <a:gd name="connsiteX29" fmla="*/ 420929 w 679248"/>
                <a:gd name="connsiteY29" fmla="*/ 428839 h 444219"/>
                <a:gd name="connsiteX30" fmla="*/ 400883 w 679248"/>
                <a:gd name="connsiteY30" fmla="*/ 431357 h 444219"/>
                <a:gd name="connsiteX31" fmla="*/ 377276 w 679248"/>
                <a:gd name="connsiteY31" fmla="*/ 434917 h 444219"/>
                <a:gd name="connsiteX32" fmla="*/ 343832 w 679248"/>
                <a:gd name="connsiteY32" fmla="*/ 436275 h 444219"/>
                <a:gd name="connsiteX33" fmla="*/ 318750 w 679248"/>
                <a:gd name="connsiteY33" fmla="*/ 439560 h 444219"/>
                <a:gd name="connsiteX34" fmla="*/ 301536 w 679248"/>
                <a:gd name="connsiteY34" fmla="*/ 441645 h 444219"/>
                <a:gd name="connsiteX35" fmla="*/ 247142 w 679248"/>
                <a:gd name="connsiteY35" fmla="*/ 443141 h 444219"/>
                <a:gd name="connsiteX36" fmla="*/ 184976 w 679248"/>
                <a:gd name="connsiteY36" fmla="*/ 430806 h 444219"/>
                <a:gd name="connsiteX37" fmla="*/ 104319 w 679248"/>
                <a:gd name="connsiteY37" fmla="*/ 392858 h 444219"/>
                <a:gd name="connsiteX38" fmla="*/ 54351 w 679248"/>
                <a:gd name="connsiteY38" fmla="*/ 344876 h 444219"/>
                <a:gd name="connsiteX39" fmla="*/ 29367 w 679248"/>
                <a:gd name="connsiteY39" fmla="*/ 310154 h 444219"/>
                <a:gd name="connsiteX40" fmla="*/ 1314 w 679248"/>
                <a:gd name="connsiteY40" fmla="*/ 239825 h 444219"/>
                <a:gd name="connsiteX41" fmla="*/ -1539 w 679248"/>
                <a:gd name="connsiteY41" fmla="*/ 190643 h 444219"/>
                <a:gd name="connsiteX42" fmla="*/ 3989 w 679248"/>
                <a:gd name="connsiteY42" fmla="*/ 134518 h 444219"/>
                <a:gd name="connsiteX43" fmla="*/ 11366 w 679248"/>
                <a:gd name="connsiteY43" fmla="*/ 100582 h 444219"/>
                <a:gd name="connsiteX44" fmla="*/ 33262 w 679248"/>
                <a:gd name="connsiteY44" fmla="*/ 62614 h 444219"/>
                <a:gd name="connsiteX45" fmla="*/ 48666 w 679248"/>
                <a:gd name="connsiteY45" fmla="*/ 47112 h 444219"/>
                <a:gd name="connsiteX46" fmla="*/ 52600 w 679248"/>
                <a:gd name="connsiteY46" fmla="*/ 41211 h 444219"/>
                <a:gd name="connsiteX47" fmla="*/ 52246 w 679248"/>
                <a:gd name="connsiteY47" fmla="*/ 40148 h 444219"/>
                <a:gd name="connsiteX48" fmla="*/ 52816 w 679248"/>
                <a:gd name="connsiteY48" fmla="*/ 39794 h 444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79248" h="444219">
                  <a:moveTo>
                    <a:pt x="52816" y="39794"/>
                  </a:moveTo>
                  <a:cubicBezTo>
                    <a:pt x="70915" y="24410"/>
                    <a:pt x="91808" y="12662"/>
                    <a:pt x="114352" y="5190"/>
                  </a:cubicBezTo>
                  <a:cubicBezTo>
                    <a:pt x="121690" y="2769"/>
                    <a:pt x="129244" y="1075"/>
                    <a:pt x="136917" y="134"/>
                  </a:cubicBezTo>
                  <a:cubicBezTo>
                    <a:pt x="137959" y="-517"/>
                    <a:pt x="139297" y="-456"/>
                    <a:pt x="140261" y="292"/>
                  </a:cubicBezTo>
                  <a:cubicBezTo>
                    <a:pt x="139927" y="3616"/>
                    <a:pt x="137113" y="3282"/>
                    <a:pt x="134949" y="3852"/>
                  </a:cubicBezTo>
                  <a:cubicBezTo>
                    <a:pt x="128556" y="5584"/>
                    <a:pt x="121867" y="6213"/>
                    <a:pt x="115749" y="8987"/>
                  </a:cubicBezTo>
                  <a:cubicBezTo>
                    <a:pt x="96332" y="16285"/>
                    <a:pt x="77820" y="25138"/>
                    <a:pt x="61492" y="38240"/>
                  </a:cubicBezTo>
                  <a:cubicBezTo>
                    <a:pt x="56377" y="42352"/>
                    <a:pt x="54961" y="46857"/>
                    <a:pt x="55236" y="53368"/>
                  </a:cubicBezTo>
                  <a:cubicBezTo>
                    <a:pt x="56043" y="72156"/>
                    <a:pt x="58423" y="90471"/>
                    <a:pt x="64581" y="108451"/>
                  </a:cubicBezTo>
                  <a:cubicBezTo>
                    <a:pt x="72115" y="131128"/>
                    <a:pt x="84332" y="151967"/>
                    <a:pt x="100444" y="169613"/>
                  </a:cubicBezTo>
                  <a:cubicBezTo>
                    <a:pt x="124700" y="195797"/>
                    <a:pt x="150215" y="220762"/>
                    <a:pt x="180530" y="240218"/>
                  </a:cubicBezTo>
                  <a:cubicBezTo>
                    <a:pt x="212322" y="260540"/>
                    <a:pt x="246808" y="273366"/>
                    <a:pt x="284559" y="276966"/>
                  </a:cubicBezTo>
                  <a:cubicBezTo>
                    <a:pt x="295418" y="278009"/>
                    <a:pt x="306199" y="279150"/>
                    <a:pt x="317157" y="279701"/>
                  </a:cubicBezTo>
                  <a:cubicBezTo>
                    <a:pt x="330318" y="280350"/>
                    <a:pt x="343262" y="278540"/>
                    <a:pt x="356305" y="276986"/>
                  </a:cubicBezTo>
                  <a:cubicBezTo>
                    <a:pt x="379912" y="274212"/>
                    <a:pt x="403696" y="273288"/>
                    <a:pt x="427126" y="269511"/>
                  </a:cubicBezTo>
                  <a:cubicBezTo>
                    <a:pt x="469520" y="262724"/>
                    <a:pt x="512249" y="257471"/>
                    <a:pt x="553778" y="246041"/>
                  </a:cubicBezTo>
                  <a:cubicBezTo>
                    <a:pt x="596389" y="234336"/>
                    <a:pt x="635458" y="215431"/>
                    <a:pt x="669630" y="187024"/>
                  </a:cubicBezTo>
                  <a:cubicBezTo>
                    <a:pt x="670830" y="185833"/>
                    <a:pt x="672148" y="184779"/>
                    <a:pt x="673564" y="183876"/>
                  </a:cubicBezTo>
                  <a:cubicBezTo>
                    <a:pt x="674273" y="183508"/>
                    <a:pt x="675099" y="183437"/>
                    <a:pt x="675846" y="183679"/>
                  </a:cubicBezTo>
                  <a:cubicBezTo>
                    <a:pt x="676220" y="190624"/>
                    <a:pt x="675492" y="197647"/>
                    <a:pt x="677262" y="204532"/>
                  </a:cubicBezTo>
                  <a:cubicBezTo>
                    <a:pt x="677636" y="206688"/>
                    <a:pt x="677734" y="208882"/>
                    <a:pt x="677558" y="211063"/>
                  </a:cubicBezTo>
                  <a:cubicBezTo>
                    <a:pt x="677558" y="229752"/>
                    <a:pt x="677715" y="248441"/>
                    <a:pt x="677558" y="267130"/>
                  </a:cubicBezTo>
                  <a:cubicBezTo>
                    <a:pt x="677400" y="284009"/>
                    <a:pt x="672994" y="299846"/>
                    <a:pt x="662980" y="313459"/>
                  </a:cubicBezTo>
                  <a:cubicBezTo>
                    <a:pt x="656586" y="322270"/>
                    <a:pt x="649111" y="330236"/>
                    <a:pt x="640731" y="337165"/>
                  </a:cubicBezTo>
                  <a:cubicBezTo>
                    <a:pt x="625189" y="350296"/>
                    <a:pt x="607995" y="361346"/>
                    <a:pt x="589582" y="370037"/>
                  </a:cubicBezTo>
                  <a:cubicBezTo>
                    <a:pt x="575713" y="376372"/>
                    <a:pt x="561529" y="381998"/>
                    <a:pt x="547502" y="387959"/>
                  </a:cubicBezTo>
                  <a:lnTo>
                    <a:pt x="526807" y="396792"/>
                  </a:lnTo>
                  <a:cubicBezTo>
                    <a:pt x="514531" y="402025"/>
                    <a:pt x="501429" y="404759"/>
                    <a:pt x="488839" y="408969"/>
                  </a:cubicBezTo>
                  <a:cubicBezTo>
                    <a:pt x="473455" y="414124"/>
                    <a:pt x="458464" y="420340"/>
                    <a:pt x="443002" y="425278"/>
                  </a:cubicBezTo>
                  <a:cubicBezTo>
                    <a:pt x="435939" y="427861"/>
                    <a:pt x="428444" y="429069"/>
                    <a:pt x="420929" y="428839"/>
                  </a:cubicBezTo>
                  <a:cubicBezTo>
                    <a:pt x="414162" y="428567"/>
                    <a:pt x="407375" y="429417"/>
                    <a:pt x="400883" y="431357"/>
                  </a:cubicBezTo>
                  <a:cubicBezTo>
                    <a:pt x="393112" y="433161"/>
                    <a:pt x="385223" y="434351"/>
                    <a:pt x="377276" y="434917"/>
                  </a:cubicBezTo>
                  <a:cubicBezTo>
                    <a:pt x="366141" y="436078"/>
                    <a:pt x="355026" y="435606"/>
                    <a:pt x="343832" y="436275"/>
                  </a:cubicBezTo>
                  <a:cubicBezTo>
                    <a:pt x="335393" y="436709"/>
                    <a:pt x="327013" y="437807"/>
                    <a:pt x="318750" y="439560"/>
                  </a:cubicBezTo>
                  <a:cubicBezTo>
                    <a:pt x="313025" y="440819"/>
                    <a:pt x="307261" y="440701"/>
                    <a:pt x="301536" y="441645"/>
                  </a:cubicBezTo>
                  <a:cubicBezTo>
                    <a:pt x="283536" y="444655"/>
                    <a:pt x="265241" y="444104"/>
                    <a:pt x="247142" y="443141"/>
                  </a:cubicBezTo>
                  <a:cubicBezTo>
                    <a:pt x="225955" y="441917"/>
                    <a:pt x="205023" y="437766"/>
                    <a:pt x="184976" y="430806"/>
                  </a:cubicBezTo>
                  <a:cubicBezTo>
                    <a:pt x="156727" y="421147"/>
                    <a:pt x="129461" y="409363"/>
                    <a:pt x="104319" y="392858"/>
                  </a:cubicBezTo>
                  <a:cubicBezTo>
                    <a:pt x="84863" y="380070"/>
                    <a:pt x="67925" y="363805"/>
                    <a:pt x="54351" y="344876"/>
                  </a:cubicBezTo>
                  <a:cubicBezTo>
                    <a:pt x="46010" y="333309"/>
                    <a:pt x="36842" y="322331"/>
                    <a:pt x="29367" y="310154"/>
                  </a:cubicBezTo>
                  <a:cubicBezTo>
                    <a:pt x="15970" y="288337"/>
                    <a:pt x="5760" y="265320"/>
                    <a:pt x="1314" y="239825"/>
                  </a:cubicBezTo>
                  <a:cubicBezTo>
                    <a:pt x="-1559" y="223457"/>
                    <a:pt x="-1067" y="207070"/>
                    <a:pt x="-1539" y="190643"/>
                  </a:cubicBezTo>
                  <a:cubicBezTo>
                    <a:pt x="-2089" y="171659"/>
                    <a:pt x="861" y="153128"/>
                    <a:pt x="3989" y="134518"/>
                  </a:cubicBezTo>
                  <a:cubicBezTo>
                    <a:pt x="5838" y="123084"/>
                    <a:pt x="8317" y="111756"/>
                    <a:pt x="11366" y="100582"/>
                  </a:cubicBezTo>
                  <a:cubicBezTo>
                    <a:pt x="15498" y="85985"/>
                    <a:pt x="23367" y="73729"/>
                    <a:pt x="33262" y="62614"/>
                  </a:cubicBezTo>
                  <a:cubicBezTo>
                    <a:pt x="38101" y="57185"/>
                    <a:pt x="43531" y="52286"/>
                    <a:pt x="48666" y="47112"/>
                  </a:cubicBezTo>
                  <a:cubicBezTo>
                    <a:pt x="50357" y="45421"/>
                    <a:pt x="52443" y="43965"/>
                    <a:pt x="52600" y="41211"/>
                  </a:cubicBezTo>
                  <a:cubicBezTo>
                    <a:pt x="52148" y="40798"/>
                    <a:pt x="52029" y="40463"/>
                    <a:pt x="52246" y="40148"/>
                  </a:cubicBezTo>
                  <a:cubicBezTo>
                    <a:pt x="52384" y="39956"/>
                    <a:pt x="52580" y="39826"/>
                    <a:pt x="52816" y="39794"/>
                  </a:cubicBezTo>
                  <a:close/>
                </a:path>
              </a:pathLst>
            </a:custGeom>
            <a:solidFill>
              <a:srgbClr val="4A646E"/>
            </a:solidFill>
            <a:ln w="1956" cap="flat">
              <a:noFill/>
              <a:prstDash val="solid"/>
              <a:miter/>
            </a:ln>
          </p:spPr>
          <p:txBody>
            <a:bodyPr rtlCol="0" anchor="ctr"/>
            <a:lstStyle/>
            <a:p>
              <a:endParaRPr lang="es-CO"/>
            </a:p>
          </p:txBody>
        </p:sp>
        <p:sp>
          <p:nvSpPr>
            <p:cNvPr id="1006" name="Freeform: Shape 1005">
              <a:extLst>
                <a:ext uri="{FF2B5EF4-FFF2-40B4-BE49-F238E27FC236}">
                  <a16:creationId xmlns:a16="http://schemas.microsoft.com/office/drawing/2014/main" id="{97B03CD3-6B82-E1A8-0865-F110A0F32E38}"/>
                </a:ext>
              </a:extLst>
            </p:cNvPr>
            <p:cNvSpPr/>
            <p:nvPr/>
          </p:nvSpPr>
          <p:spPr>
            <a:xfrm>
              <a:off x="13546429" y="451281"/>
              <a:ext cx="15252" cy="42654"/>
            </a:xfrm>
            <a:custGeom>
              <a:avLst/>
              <a:gdLst>
                <a:gd name="connsiteX0" fmla="*/ 13616 w 15252"/>
                <a:gd name="connsiteY0" fmla="*/ 42084 h 42654"/>
                <a:gd name="connsiteX1" fmla="*/ 12377 w 15252"/>
                <a:gd name="connsiteY1" fmla="*/ 42340 h 42654"/>
                <a:gd name="connsiteX2" fmla="*/ 9209 w 15252"/>
                <a:gd name="connsiteY2" fmla="*/ 37874 h 42654"/>
                <a:gd name="connsiteX3" fmla="*/ -745 w 15252"/>
                <a:gd name="connsiteY3" fmla="*/ 5651 h 42654"/>
                <a:gd name="connsiteX4" fmla="*/ -1060 w 15252"/>
                <a:gd name="connsiteY4" fmla="*/ 103 h 42654"/>
                <a:gd name="connsiteX5" fmla="*/ 1045 w 15252"/>
                <a:gd name="connsiteY5" fmla="*/ 103 h 42654"/>
                <a:gd name="connsiteX6" fmla="*/ 12377 w 15252"/>
                <a:gd name="connsiteY6" fmla="*/ 32287 h 42654"/>
                <a:gd name="connsiteX7" fmla="*/ 13616 w 15252"/>
                <a:gd name="connsiteY7" fmla="*/ 39802 h 42654"/>
                <a:gd name="connsiteX8" fmla="*/ 13616 w 15252"/>
                <a:gd name="connsiteY8" fmla="*/ 42084 h 42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52" h="42654">
                  <a:moveTo>
                    <a:pt x="13616" y="42084"/>
                  </a:moveTo>
                  <a:cubicBezTo>
                    <a:pt x="13222" y="42247"/>
                    <a:pt x="12809" y="42334"/>
                    <a:pt x="12377" y="42340"/>
                  </a:cubicBezTo>
                  <a:cubicBezTo>
                    <a:pt x="10566" y="41563"/>
                    <a:pt x="9347" y="39839"/>
                    <a:pt x="9209" y="37874"/>
                  </a:cubicBezTo>
                  <a:cubicBezTo>
                    <a:pt x="6947" y="26836"/>
                    <a:pt x="3603" y="16046"/>
                    <a:pt x="-745" y="5651"/>
                  </a:cubicBezTo>
                  <a:cubicBezTo>
                    <a:pt x="-1768" y="3969"/>
                    <a:pt x="-1886" y="1889"/>
                    <a:pt x="-1060" y="103"/>
                  </a:cubicBezTo>
                  <a:cubicBezTo>
                    <a:pt x="-470" y="-454"/>
                    <a:pt x="455" y="-454"/>
                    <a:pt x="1045" y="103"/>
                  </a:cubicBezTo>
                  <a:cubicBezTo>
                    <a:pt x="6337" y="10236"/>
                    <a:pt x="10153" y="21074"/>
                    <a:pt x="12377" y="32287"/>
                  </a:cubicBezTo>
                  <a:cubicBezTo>
                    <a:pt x="14029" y="34589"/>
                    <a:pt x="12258" y="37461"/>
                    <a:pt x="13616" y="39802"/>
                  </a:cubicBezTo>
                  <a:cubicBezTo>
                    <a:pt x="13675" y="40530"/>
                    <a:pt x="13635" y="41297"/>
                    <a:pt x="13616" y="42084"/>
                  </a:cubicBezTo>
                  <a:close/>
                </a:path>
              </a:pathLst>
            </a:custGeom>
            <a:solidFill>
              <a:srgbClr val="7CA2B4"/>
            </a:solidFill>
            <a:ln w="1956" cap="flat">
              <a:noFill/>
              <a:prstDash val="solid"/>
              <a:miter/>
            </a:ln>
          </p:spPr>
          <p:txBody>
            <a:bodyPr rtlCol="0" anchor="ctr"/>
            <a:lstStyle/>
            <a:p>
              <a:endParaRPr lang="es-CO"/>
            </a:p>
          </p:txBody>
        </p:sp>
        <p:sp>
          <p:nvSpPr>
            <p:cNvPr id="1007" name="Freeform: Shape 1006">
              <a:extLst>
                <a:ext uri="{FF2B5EF4-FFF2-40B4-BE49-F238E27FC236}">
                  <a16:creationId xmlns:a16="http://schemas.microsoft.com/office/drawing/2014/main" id="{409F0523-82F3-4825-52B9-35878872D794}"/>
                </a:ext>
              </a:extLst>
            </p:cNvPr>
            <p:cNvSpPr/>
            <p:nvPr/>
          </p:nvSpPr>
          <p:spPr>
            <a:xfrm>
              <a:off x="12913515" y="354099"/>
              <a:ext cx="20483" cy="20463"/>
            </a:xfrm>
            <a:custGeom>
              <a:avLst/>
              <a:gdLst>
                <a:gd name="connsiteX0" fmla="*/ -1602 w 20483"/>
                <a:gd name="connsiteY0" fmla="*/ 20148 h 20463"/>
                <a:gd name="connsiteX1" fmla="*/ 51 w 20483"/>
                <a:gd name="connsiteY1" fmla="*/ 16214 h 20463"/>
                <a:gd name="connsiteX2" fmla="*/ 14943 w 20483"/>
                <a:gd name="connsiteY2" fmla="*/ 1322 h 20463"/>
                <a:gd name="connsiteX3" fmla="*/ 18878 w 20483"/>
                <a:gd name="connsiteY3" fmla="*/ -311 h 20463"/>
                <a:gd name="connsiteX4" fmla="*/ -1602 w 20483"/>
                <a:gd name="connsiteY4" fmla="*/ 20148 h 20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83" h="20463">
                  <a:moveTo>
                    <a:pt x="-1602" y="20148"/>
                  </a:moveTo>
                  <a:cubicBezTo>
                    <a:pt x="-1661" y="18657"/>
                    <a:pt x="-1051" y="17217"/>
                    <a:pt x="51" y="16214"/>
                  </a:cubicBezTo>
                  <a:lnTo>
                    <a:pt x="14943" y="1322"/>
                  </a:lnTo>
                  <a:cubicBezTo>
                    <a:pt x="15946" y="230"/>
                    <a:pt x="17382" y="-368"/>
                    <a:pt x="18878" y="-311"/>
                  </a:cubicBezTo>
                  <a:cubicBezTo>
                    <a:pt x="12582" y="7029"/>
                    <a:pt x="5736" y="13869"/>
                    <a:pt x="-1602" y="20148"/>
                  </a:cubicBezTo>
                  <a:close/>
                </a:path>
              </a:pathLst>
            </a:custGeom>
            <a:solidFill>
              <a:srgbClr val="0E1315"/>
            </a:solidFill>
            <a:ln w="1956" cap="flat">
              <a:noFill/>
              <a:prstDash val="solid"/>
              <a:miter/>
            </a:ln>
          </p:spPr>
          <p:txBody>
            <a:bodyPr rtlCol="0" anchor="ctr"/>
            <a:lstStyle/>
            <a:p>
              <a:endParaRPr lang="es-CO"/>
            </a:p>
          </p:txBody>
        </p:sp>
        <p:sp>
          <p:nvSpPr>
            <p:cNvPr id="1008" name="Freeform: Shape 1007">
              <a:extLst>
                <a:ext uri="{FF2B5EF4-FFF2-40B4-BE49-F238E27FC236}">
                  <a16:creationId xmlns:a16="http://schemas.microsoft.com/office/drawing/2014/main" id="{C4D21B29-9267-D7E1-BCF7-41AD99D28C1B}"/>
                </a:ext>
              </a:extLst>
            </p:cNvPr>
            <p:cNvSpPr/>
            <p:nvPr/>
          </p:nvSpPr>
          <p:spPr>
            <a:xfrm>
              <a:off x="12907735" y="375979"/>
              <a:ext cx="4386" cy="5901"/>
            </a:xfrm>
            <a:custGeom>
              <a:avLst/>
              <a:gdLst>
                <a:gd name="connsiteX0" fmla="*/ -1606 w 4386"/>
                <a:gd name="connsiteY0" fmla="*/ 5587 h 5901"/>
                <a:gd name="connsiteX1" fmla="*/ 2781 w 4386"/>
                <a:gd name="connsiteY1" fmla="*/ -315 h 5901"/>
                <a:gd name="connsiteX2" fmla="*/ -1606 w 4386"/>
                <a:gd name="connsiteY2" fmla="*/ 5587 h 5901"/>
              </a:gdLst>
              <a:ahLst/>
              <a:cxnLst>
                <a:cxn ang="0">
                  <a:pos x="connsiteX0" y="connsiteY0"/>
                </a:cxn>
                <a:cxn ang="0">
                  <a:pos x="connsiteX1" y="connsiteY1"/>
                </a:cxn>
                <a:cxn ang="0">
                  <a:pos x="connsiteX2" y="connsiteY2"/>
                </a:cxn>
              </a:cxnLst>
              <a:rect l="l" t="t" r="r" b="b"/>
              <a:pathLst>
                <a:path w="4386" h="5901">
                  <a:moveTo>
                    <a:pt x="-1606" y="5587"/>
                  </a:moveTo>
                  <a:cubicBezTo>
                    <a:pt x="-1606" y="2538"/>
                    <a:pt x="362" y="925"/>
                    <a:pt x="2781" y="-315"/>
                  </a:cubicBezTo>
                  <a:cubicBezTo>
                    <a:pt x="2427" y="2274"/>
                    <a:pt x="775" y="4503"/>
                    <a:pt x="-1606" y="5587"/>
                  </a:cubicBezTo>
                  <a:close/>
                </a:path>
              </a:pathLst>
            </a:custGeom>
            <a:solidFill>
              <a:srgbClr val="0E1315"/>
            </a:solidFill>
            <a:ln w="1956" cap="flat">
              <a:noFill/>
              <a:prstDash val="solid"/>
              <a:miter/>
            </a:ln>
          </p:spPr>
          <p:txBody>
            <a:bodyPr rtlCol="0" anchor="ctr"/>
            <a:lstStyle/>
            <a:p>
              <a:endParaRPr lang="es-CO"/>
            </a:p>
          </p:txBody>
        </p:sp>
        <p:sp>
          <p:nvSpPr>
            <p:cNvPr id="1009" name="Freeform: Shape 1008">
              <a:extLst>
                <a:ext uri="{FF2B5EF4-FFF2-40B4-BE49-F238E27FC236}">
                  <a16:creationId xmlns:a16="http://schemas.microsoft.com/office/drawing/2014/main" id="{9E574AFF-286A-7DA6-7557-4897997C7AE6}"/>
                </a:ext>
              </a:extLst>
            </p:cNvPr>
            <p:cNvSpPr/>
            <p:nvPr/>
          </p:nvSpPr>
          <p:spPr>
            <a:xfrm>
              <a:off x="13560379" y="483820"/>
              <a:ext cx="1842" cy="7518"/>
            </a:xfrm>
            <a:custGeom>
              <a:avLst/>
              <a:gdLst>
                <a:gd name="connsiteX0" fmla="*/ -255 w 1842"/>
                <a:gd name="connsiteY0" fmla="*/ 7204 h 7518"/>
                <a:gd name="connsiteX1" fmla="*/ -1494 w 1842"/>
                <a:gd name="connsiteY1" fmla="*/ -311 h 7518"/>
                <a:gd name="connsiteX2" fmla="*/ -235 w 1842"/>
                <a:gd name="connsiteY2" fmla="*/ -134 h 7518"/>
                <a:gd name="connsiteX3" fmla="*/ 237 w 1842"/>
                <a:gd name="connsiteY3" fmla="*/ 5256 h 7518"/>
                <a:gd name="connsiteX4" fmla="*/ -255 w 1842"/>
                <a:gd name="connsiteY4" fmla="*/ 7204 h 7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2" h="7518">
                  <a:moveTo>
                    <a:pt x="-255" y="7204"/>
                  </a:moveTo>
                  <a:cubicBezTo>
                    <a:pt x="-1888" y="4902"/>
                    <a:pt x="-1651" y="2305"/>
                    <a:pt x="-1494" y="-311"/>
                  </a:cubicBezTo>
                  <a:cubicBezTo>
                    <a:pt x="-1061" y="-331"/>
                    <a:pt x="-648" y="-272"/>
                    <a:pt x="-235" y="-134"/>
                  </a:cubicBezTo>
                  <a:lnTo>
                    <a:pt x="237" y="5256"/>
                  </a:lnTo>
                  <a:cubicBezTo>
                    <a:pt x="80" y="5905"/>
                    <a:pt x="-97" y="6555"/>
                    <a:pt x="-255" y="7204"/>
                  </a:cubicBezTo>
                  <a:close/>
                </a:path>
              </a:pathLst>
            </a:custGeom>
            <a:solidFill>
              <a:srgbClr val="4A646E"/>
            </a:solidFill>
            <a:ln w="1956" cap="flat">
              <a:noFill/>
              <a:prstDash val="solid"/>
              <a:miter/>
            </a:ln>
          </p:spPr>
          <p:txBody>
            <a:bodyPr rtlCol="0" anchor="ctr"/>
            <a:lstStyle/>
            <a:p>
              <a:endParaRPr lang="es-CO"/>
            </a:p>
          </p:txBody>
        </p:sp>
        <p:sp>
          <p:nvSpPr>
            <p:cNvPr id="1010" name="Freeform: Shape 1009">
              <a:extLst>
                <a:ext uri="{FF2B5EF4-FFF2-40B4-BE49-F238E27FC236}">
                  <a16:creationId xmlns:a16="http://schemas.microsoft.com/office/drawing/2014/main" id="{D72297FE-43EA-131D-746A-83768138DB55}"/>
                </a:ext>
              </a:extLst>
            </p:cNvPr>
            <p:cNvSpPr/>
            <p:nvPr/>
          </p:nvSpPr>
          <p:spPr>
            <a:xfrm>
              <a:off x="12904781" y="381861"/>
              <a:ext cx="2973" cy="4386"/>
            </a:xfrm>
            <a:custGeom>
              <a:avLst/>
              <a:gdLst>
                <a:gd name="connsiteX0" fmla="*/ -1563 w 2973"/>
                <a:gd name="connsiteY0" fmla="*/ 4072 h 4386"/>
                <a:gd name="connsiteX1" fmla="*/ 1368 w 2973"/>
                <a:gd name="connsiteY1" fmla="*/ -315 h 4386"/>
                <a:gd name="connsiteX2" fmla="*/ -1563 w 2973"/>
                <a:gd name="connsiteY2" fmla="*/ 4072 h 4386"/>
              </a:gdLst>
              <a:ahLst/>
              <a:cxnLst>
                <a:cxn ang="0">
                  <a:pos x="connsiteX0" y="connsiteY0"/>
                </a:cxn>
                <a:cxn ang="0">
                  <a:pos x="connsiteX1" y="connsiteY1"/>
                </a:cxn>
                <a:cxn ang="0">
                  <a:pos x="connsiteX2" y="connsiteY2"/>
                </a:cxn>
              </a:cxnLst>
              <a:rect l="l" t="t" r="r" b="b"/>
              <a:pathLst>
                <a:path w="2973" h="4386">
                  <a:moveTo>
                    <a:pt x="-1563" y="4072"/>
                  </a:moveTo>
                  <a:cubicBezTo>
                    <a:pt x="-1858" y="2074"/>
                    <a:pt x="-599" y="179"/>
                    <a:pt x="1368" y="-315"/>
                  </a:cubicBezTo>
                  <a:cubicBezTo>
                    <a:pt x="1349" y="1601"/>
                    <a:pt x="208" y="3327"/>
                    <a:pt x="-1563" y="4072"/>
                  </a:cubicBezTo>
                  <a:close/>
                </a:path>
              </a:pathLst>
            </a:custGeom>
            <a:solidFill>
              <a:srgbClr val="0E1315"/>
            </a:solidFill>
            <a:ln w="1956" cap="flat">
              <a:noFill/>
              <a:prstDash val="solid"/>
              <a:miter/>
            </a:ln>
          </p:spPr>
          <p:txBody>
            <a:bodyPr rtlCol="0" anchor="ctr"/>
            <a:lstStyle/>
            <a:p>
              <a:endParaRPr lang="es-CO"/>
            </a:p>
          </p:txBody>
        </p:sp>
        <p:sp>
          <p:nvSpPr>
            <p:cNvPr id="1011" name="Freeform: Shape 1010">
              <a:extLst>
                <a:ext uri="{FF2B5EF4-FFF2-40B4-BE49-F238E27FC236}">
                  <a16:creationId xmlns:a16="http://schemas.microsoft.com/office/drawing/2014/main" id="{AA870AD4-FBD8-1F44-CCB4-85A71BAD2FEB}"/>
                </a:ext>
              </a:extLst>
            </p:cNvPr>
            <p:cNvSpPr/>
            <p:nvPr/>
          </p:nvSpPr>
          <p:spPr>
            <a:xfrm>
              <a:off x="12912083" y="374543"/>
              <a:ext cx="1436" cy="1514"/>
            </a:xfrm>
            <a:custGeom>
              <a:avLst/>
              <a:gdLst>
                <a:gd name="connsiteX0" fmla="*/ -1606 w 1436"/>
                <a:gd name="connsiteY0" fmla="*/ 1200 h 1514"/>
                <a:gd name="connsiteX1" fmla="*/ -169 w 1436"/>
                <a:gd name="connsiteY1" fmla="*/ -315 h 1514"/>
              </a:gdLst>
              <a:ahLst/>
              <a:cxnLst>
                <a:cxn ang="0">
                  <a:pos x="connsiteX0" y="connsiteY0"/>
                </a:cxn>
                <a:cxn ang="0">
                  <a:pos x="connsiteX1" y="connsiteY1"/>
                </a:cxn>
              </a:cxnLst>
              <a:rect l="l" t="t" r="r" b="b"/>
              <a:pathLst>
                <a:path w="1436" h="1514">
                  <a:moveTo>
                    <a:pt x="-1606" y="1200"/>
                  </a:moveTo>
                  <a:lnTo>
                    <a:pt x="-169" y="-315"/>
                  </a:lnTo>
                  <a:close/>
                </a:path>
              </a:pathLst>
            </a:custGeom>
            <a:solidFill>
              <a:srgbClr val="0E1315"/>
            </a:solidFill>
            <a:ln w="1956" cap="flat">
              <a:noFill/>
              <a:prstDash val="solid"/>
              <a:miter/>
            </a:ln>
          </p:spPr>
          <p:txBody>
            <a:bodyPr rtlCol="0" anchor="ctr"/>
            <a:lstStyle/>
            <a:p>
              <a:endParaRPr lang="es-CO"/>
            </a:p>
          </p:txBody>
        </p:sp>
        <p:sp>
          <p:nvSpPr>
            <p:cNvPr id="1012" name="Freeform: Shape 1011">
              <a:extLst>
                <a:ext uri="{FF2B5EF4-FFF2-40B4-BE49-F238E27FC236}">
                  <a16:creationId xmlns:a16="http://schemas.microsoft.com/office/drawing/2014/main" id="{9113ADCD-96F1-0424-9086-5EBD394EEDBC}"/>
                </a:ext>
              </a:extLst>
            </p:cNvPr>
            <p:cNvSpPr/>
            <p:nvPr/>
          </p:nvSpPr>
          <p:spPr>
            <a:xfrm>
              <a:off x="12933919" y="352726"/>
              <a:ext cx="1514" cy="1455"/>
            </a:xfrm>
            <a:custGeom>
              <a:avLst/>
              <a:gdLst>
                <a:gd name="connsiteX0" fmla="*/ -1606 w 1514"/>
                <a:gd name="connsiteY0" fmla="*/ 1141 h 1455"/>
                <a:gd name="connsiteX1" fmla="*/ -91 w 1514"/>
                <a:gd name="connsiteY1" fmla="*/ -315 h 1455"/>
              </a:gdLst>
              <a:ahLst/>
              <a:cxnLst>
                <a:cxn ang="0">
                  <a:pos x="connsiteX0" y="connsiteY0"/>
                </a:cxn>
                <a:cxn ang="0">
                  <a:pos x="connsiteX1" y="connsiteY1"/>
                </a:cxn>
              </a:cxnLst>
              <a:rect l="l" t="t" r="r" b="b"/>
              <a:pathLst>
                <a:path w="1514" h="1455">
                  <a:moveTo>
                    <a:pt x="-1606" y="1141"/>
                  </a:moveTo>
                  <a:lnTo>
                    <a:pt x="-91" y="-315"/>
                  </a:lnTo>
                  <a:close/>
                </a:path>
              </a:pathLst>
            </a:custGeom>
            <a:solidFill>
              <a:srgbClr val="0E1315"/>
            </a:solidFill>
            <a:ln w="1956" cap="flat">
              <a:noFill/>
              <a:prstDash val="solid"/>
              <a:miter/>
            </a:ln>
          </p:spPr>
          <p:txBody>
            <a:bodyPr rtlCol="0" anchor="ctr"/>
            <a:lstStyle/>
            <a:p>
              <a:endParaRPr lang="es-CO"/>
            </a:p>
          </p:txBody>
        </p:sp>
        <p:sp>
          <p:nvSpPr>
            <p:cNvPr id="1013" name="Freeform: Shape 1012">
              <a:extLst>
                <a:ext uri="{FF2B5EF4-FFF2-40B4-BE49-F238E27FC236}">
                  <a16:creationId xmlns:a16="http://schemas.microsoft.com/office/drawing/2014/main" id="{A05C572E-1049-692A-4D94-E60C39C4B40C}"/>
                </a:ext>
              </a:extLst>
            </p:cNvPr>
            <p:cNvSpPr/>
            <p:nvPr/>
          </p:nvSpPr>
          <p:spPr>
            <a:xfrm>
              <a:off x="12935395" y="351270"/>
              <a:ext cx="1495" cy="1475"/>
            </a:xfrm>
            <a:custGeom>
              <a:avLst/>
              <a:gdLst>
                <a:gd name="connsiteX0" fmla="*/ -1606 w 1495"/>
                <a:gd name="connsiteY0" fmla="*/ 1161 h 1475"/>
                <a:gd name="connsiteX1" fmla="*/ -110 w 1495"/>
                <a:gd name="connsiteY1" fmla="*/ -315 h 1475"/>
              </a:gdLst>
              <a:ahLst/>
              <a:cxnLst>
                <a:cxn ang="0">
                  <a:pos x="connsiteX0" y="connsiteY0"/>
                </a:cxn>
                <a:cxn ang="0">
                  <a:pos x="connsiteX1" y="connsiteY1"/>
                </a:cxn>
              </a:cxnLst>
              <a:rect l="l" t="t" r="r" b="b"/>
              <a:pathLst>
                <a:path w="1495" h="1475">
                  <a:moveTo>
                    <a:pt x="-1606" y="1161"/>
                  </a:moveTo>
                  <a:cubicBezTo>
                    <a:pt x="-1409" y="433"/>
                    <a:pt x="-838" y="-132"/>
                    <a:pt x="-110" y="-315"/>
                  </a:cubicBezTo>
                  <a:close/>
                </a:path>
              </a:pathLst>
            </a:custGeom>
            <a:solidFill>
              <a:srgbClr val="0E1315"/>
            </a:solidFill>
            <a:ln w="1956" cap="flat">
              <a:noFill/>
              <a:prstDash val="solid"/>
              <a:miter/>
            </a:ln>
          </p:spPr>
          <p:txBody>
            <a:bodyPr rtlCol="0" anchor="ctr"/>
            <a:lstStyle/>
            <a:p>
              <a:endParaRPr lang="es-CO"/>
            </a:p>
          </p:txBody>
        </p:sp>
        <p:sp>
          <p:nvSpPr>
            <p:cNvPr id="1014" name="Freeform: Shape 1013">
              <a:extLst>
                <a:ext uri="{FF2B5EF4-FFF2-40B4-BE49-F238E27FC236}">
                  <a16:creationId xmlns:a16="http://schemas.microsoft.com/office/drawing/2014/main" id="{53D180CF-7E48-4666-6A0B-A187FE980BA5}"/>
                </a:ext>
              </a:extLst>
            </p:cNvPr>
            <p:cNvSpPr/>
            <p:nvPr/>
          </p:nvSpPr>
          <p:spPr>
            <a:xfrm>
              <a:off x="12936870" y="349873"/>
              <a:ext cx="1672" cy="1455"/>
            </a:xfrm>
            <a:custGeom>
              <a:avLst/>
              <a:gdLst>
                <a:gd name="connsiteX0" fmla="*/ 67 w 1672"/>
                <a:gd name="connsiteY0" fmla="*/ -315 h 1455"/>
                <a:gd name="connsiteX1" fmla="*/ -150 w 1672"/>
                <a:gd name="connsiteY1" fmla="*/ 1141 h 1455"/>
                <a:gd name="connsiteX2" fmla="*/ -1606 w 1672"/>
                <a:gd name="connsiteY2" fmla="*/ 1141 h 1455"/>
                <a:gd name="connsiteX3" fmla="*/ 67 w 1672"/>
                <a:gd name="connsiteY3" fmla="*/ -315 h 1455"/>
              </a:gdLst>
              <a:ahLst/>
              <a:cxnLst>
                <a:cxn ang="0">
                  <a:pos x="connsiteX0" y="connsiteY0"/>
                </a:cxn>
                <a:cxn ang="0">
                  <a:pos x="connsiteX1" y="connsiteY1"/>
                </a:cxn>
                <a:cxn ang="0">
                  <a:pos x="connsiteX2" y="connsiteY2"/>
                </a:cxn>
                <a:cxn ang="0">
                  <a:pos x="connsiteX3" y="connsiteY3"/>
                </a:cxn>
              </a:cxnLst>
              <a:rect l="l" t="t" r="r" b="b"/>
              <a:pathLst>
                <a:path w="1672" h="1455">
                  <a:moveTo>
                    <a:pt x="67" y="-315"/>
                  </a:moveTo>
                  <a:cubicBezTo>
                    <a:pt x="67" y="157"/>
                    <a:pt x="-71" y="649"/>
                    <a:pt x="-150" y="1141"/>
                  </a:cubicBezTo>
                  <a:lnTo>
                    <a:pt x="-1606" y="1141"/>
                  </a:lnTo>
                  <a:cubicBezTo>
                    <a:pt x="-1409" y="358"/>
                    <a:pt x="-740" y="-220"/>
                    <a:pt x="67" y="-315"/>
                  </a:cubicBezTo>
                  <a:close/>
                </a:path>
              </a:pathLst>
            </a:custGeom>
            <a:solidFill>
              <a:srgbClr val="0E1315"/>
            </a:solidFill>
            <a:ln w="1956" cap="flat">
              <a:noFill/>
              <a:prstDash val="solid"/>
              <a:miter/>
            </a:ln>
          </p:spPr>
          <p:txBody>
            <a:bodyPr rtlCol="0" anchor="ctr"/>
            <a:lstStyle/>
            <a:p>
              <a:endParaRPr lang="es-CO"/>
            </a:p>
          </p:txBody>
        </p:sp>
        <p:sp>
          <p:nvSpPr>
            <p:cNvPr id="1015" name="Freeform: Shape 1014">
              <a:extLst>
                <a:ext uri="{FF2B5EF4-FFF2-40B4-BE49-F238E27FC236}">
                  <a16:creationId xmlns:a16="http://schemas.microsoft.com/office/drawing/2014/main" id="{ADA3D95B-706A-056D-1052-3E6F56B8F268}"/>
                </a:ext>
              </a:extLst>
            </p:cNvPr>
            <p:cNvSpPr/>
            <p:nvPr/>
          </p:nvSpPr>
          <p:spPr>
            <a:xfrm>
              <a:off x="13000845" y="287989"/>
              <a:ext cx="523387" cy="123430"/>
            </a:xfrm>
            <a:custGeom>
              <a:avLst/>
              <a:gdLst>
                <a:gd name="connsiteX0" fmla="*/ -1606 w 523387"/>
                <a:gd name="connsiteY0" fmla="*/ 29327 h 123430"/>
                <a:gd name="connsiteX1" fmla="*/ 19523 w 523387"/>
                <a:gd name="connsiteY1" fmla="*/ 23641 h 123430"/>
                <a:gd name="connsiteX2" fmla="*/ 23457 w 523387"/>
                <a:gd name="connsiteY2" fmla="*/ 22362 h 123430"/>
                <a:gd name="connsiteX3" fmla="*/ 26585 w 523387"/>
                <a:gd name="connsiteY3" fmla="*/ 21379 h 123430"/>
                <a:gd name="connsiteX4" fmla="*/ 33687 w 523387"/>
                <a:gd name="connsiteY4" fmla="*/ 19923 h 123430"/>
                <a:gd name="connsiteX5" fmla="*/ 103898 w 523387"/>
                <a:gd name="connsiteY5" fmla="*/ 11011 h 123430"/>
                <a:gd name="connsiteX6" fmla="*/ 182470 w 523387"/>
                <a:gd name="connsiteY6" fmla="*/ 4323 h 123430"/>
                <a:gd name="connsiteX7" fmla="*/ 203284 w 523387"/>
                <a:gd name="connsiteY7" fmla="*/ 2237 h 123430"/>
                <a:gd name="connsiteX8" fmla="*/ 254629 w 523387"/>
                <a:gd name="connsiteY8" fmla="*/ 585 h 123430"/>
                <a:gd name="connsiteX9" fmla="*/ 301489 w 523387"/>
                <a:gd name="connsiteY9" fmla="*/ 1726 h 123430"/>
                <a:gd name="connsiteX10" fmla="*/ 419525 w 523387"/>
                <a:gd name="connsiteY10" fmla="*/ 27576 h 123430"/>
                <a:gd name="connsiteX11" fmla="*/ 450293 w 523387"/>
                <a:gd name="connsiteY11" fmla="*/ 46619 h 123430"/>
                <a:gd name="connsiteX12" fmla="*/ 520111 w 523387"/>
                <a:gd name="connsiteY12" fmla="*/ 119407 h 123430"/>
                <a:gd name="connsiteX13" fmla="*/ 521782 w 523387"/>
                <a:gd name="connsiteY13" fmla="*/ 122555 h 123430"/>
                <a:gd name="connsiteX14" fmla="*/ 519815 w 523387"/>
                <a:gd name="connsiteY14" fmla="*/ 123066 h 123430"/>
                <a:gd name="connsiteX15" fmla="*/ 518871 w 523387"/>
                <a:gd name="connsiteY15" fmla="*/ 122634 h 123430"/>
                <a:gd name="connsiteX16" fmla="*/ 517101 w 523387"/>
                <a:gd name="connsiteY16" fmla="*/ 121374 h 123430"/>
                <a:gd name="connsiteX17" fmla="*/ 516254 w 523387"/>
                <a:gd name="connsiteY17" fmla="*/ 120666 h 123430"/>
                <a:gd name="connsiteX18" fmla="*/ 514523 w 523387"/>
                <a:gd name="connsiteY18" fmla="*/ 119132 h 123430"/>
                <a:gd name="connsiteX19" fmla="*/ 468824 w 523387"/>
                <a:gd name="connsiteY19" fmla="*/ 69301 h 123430"/>
                <a:gd name="connsiteX20" fmla="*/ 415708 w 523387"/>
                <a:gd name="connsiteY20" fmla="*/ 30625 h 123430"/>
                <a:gd name="connsiteX21" fmla="*/ 334185 w 523387"/>
                <a:gd name="connsiteY21" fmla="*/ 9457 h 123430"/>
                <a:gd name="connsiteX22" fmla="*/ 282073 w 523387"/>
                <a:gd name="connsiteY22" fmla="*/ 5877 h 123430"/>
                <a:gd name="connsiteX23" fmla="*/ 192759 w 523387"/>
                <a:gd name="connsiteY23" fmla="*/ 8906 h 123430"/>
                <a:gd name="connsiteX24" fmla="*/ 144227 w 523387"/>
                <a:gd name="connsiteY24" fmla="*/ 12310 h 123430"/>
                <a:gd name="connsiteX25" fmla="*/ 64691 w 523387"/>
                <a:gd name="connsiteY25" fmla="*/ 20395 h 123430"/>
                <a:gd name="connsiteX26" fmla="*/ 5890 w 523387"/>
                <a:gd name="connsiteY26" fmla="*/ 30232 h 123430"/>
                <a:gd name="connsiteX27" fmla="*/ -1606 w 523387"/>
                <a:gd name="connsiteY27" fmla="*/ 29327 h 12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23387" h="123430">
                  <a:moveTo>
                    <a:pt x="-1606" y="29327"/>
                  </a:moveTo>
                  <a:cubicBezTo>
                    <a:pt x="4886" y="25392"/>
                    <a:pt x="12441" y="25392"/>
                    <a:pt x="19523" y="23641"/>
                  </a:cubicBezTo>
                  <a:cubicBezTo>
                    <a:pt x="20920" y="23529"/>
                    <a:pt x="22257" y="23090"/>
                    <a:pt x="23457" y="22362"/>
                  </a:cubicBezTo>
                  <a:cubicBezTo>
                    <a:pt x="24225" y="21143"/>
                    <a:pt x="25424" y="21438"/>
                    <a:pt x="26585" y="21379"/>
                  </a:cubicBezTo>
                  <a:cubicBezTo>
                    <a:pt x="28985" y="21025"/>
                    <a:pt x="31267" y="20139"/>
                    <a:pt x="33687" y="19923"/>
                  </a:cubicBezTo>
                  <a:cubicBezTo>
                    <a:pt x="57019" y="16343"/>
                    <a:pt x="80429" y="13510"/>
                    <a:pt x="103898" y="11011"/>
                  </a:cubicBezTo>
                  <a:cubicBezTo>
                    <a:pt x="130063" y="8198"/>
                    <a:pt x="156247" y="6290"/>
                    <a:pt x="182470" y="4323"/>
                  </a:cubicBezTo>
                  <a:cubicBezTo>
                    <a:pt x="189356" y="3792"/>
                    <a:pt x="196478" y="4126"/>
                    <a:pt x="203284" y="2237"/>
                  </a:cubicBezTo>
                  <a:cubicBezTo>
                    <a:pt x="220379" y="880"/>
                    <a:pt x="237494" y="1647"/>
                    <a:pt x="254629" y="585"/>
                  </a:cubicBezTo>
                  <a:cubicBezTo>
                    <a:pt x="270151" y="-379"/>
                    <a:pt x="285929" y="-1225"/>
                    <a:pt x="301489" y="1726"/>
                  </a:cubicBezTo>
                  <a:cubicBezTo>
                    <a:pt x="342133" y="4401"/>
                    <a:pt x="381694" y="11956"/>
                    <a:pt x="419525" y="27576"/>
                  </a:cubicBezTo>
                  <a:cubicBezTo>
                    <a:pt x="430758" y="32201"/>
                    <a:pt x="441145" y="38634"/>
                    <a:pt x="450293" y="46619"/>
                  </a:cubicBezTo>
                  <a:cubicBezTo>
                    <a:pt x="475867" y="68770"/>
                    <a:pt x="499769" y="92338"/>
                    <a:pt x="520111" y="119407"/>
                  </a:cubicBezTo>
                  <a:cubicBezTo>
                    <a:pt x="520759" y="120408"/>
                    <a:pt x="521310" y="121461"/>
                    <a:pt x="521782" y="122555"/>
                  </a:cubicBezTo>
                  <a:cubicBezTo>
                    <a:pt x="521251" y="123025"/>
                    <a:pt x="520524" y="123214"/>
                    <a:pt x="519815" y="123066"/>
                  </a:cubicBezTo>
                  <a:lnTo>
                    <a:pt x="518871" y="122634"/>
                  </a:lnTo>
                  <a:cubicBezTo>
                    <a:pt x="518241" y="122262"/>
                    <a:pt x="517652" y="121841"/>
                    <a:pt x="517101" y="121374"/>
                  </a:cubicBezTo>
                  <a:lnTo>
                    <a:pt x="516254" y="120666"/>
                  </a:lnTo>
                  <a:cubicBezTo>
                    <a:pt x="515645" y="120186"/>
                    <a:pt x="515074" y="119675"/>
                    <a:pt x="514523" y="119132"/>
                  </a:cubicBezTo>
                  <a:cubicBezTo>
                    <a:pt x="500536" y="101415"/>
                    <a:pt x="485270" y="84760"/>
                    <a:pt x="468824" y="69301"/>
                  </a:cubicBezTo>
                  <a:cubicBezTo>
                    <a:pt x="452594" y="54409"/>
                    <a:pt x="436837" y="38769"/>
                    <a:pt x="415708" y="30625"/>
                  </a:cubicBezTo>
                  <a:cubicBezTo>
                    <a:pt x="389347" y="20763"/>
                    <a:pt x="362022" y="13669"/>
                    <a:pt x="334185" y="9457"/>
                  </a:cubicBezTo>
                  <a:cubicBezTo>
                    <a:pt x="316992" y="6471"/>
                    <a:pt x="299522" y="5271"/>
                    <a:pt x="282073" y="5877"/>
                  </a:cubicBezTo>
                  <a:cubicBezTo>
                    <a:pt x="252308" y="7274"/>
                    <a:pt x="222485" y="4756"/>
                    <a:pt x="192759" y="8906"/>
                  </a:cubicBezTo>
                  <a:cubicBezTo>
                    <a:pt x="176785" y="11149"/>
                    <a:pt x="160418" y="11248"/>
                    <a:pt x="144227" y="12310"/>
                  </a:cubicBezTo>
                  <a:cubicBezTo>
                    <a:pt x="117610" y="14080"/>
                    <a:pt x="91111" y="17110"/>
                    <a:pt x="64691" y="20395"/>
                  </a:cubicBezTo>
                  <a:cubicBezTo>
                    <a:pt x="44940" y="22679"/>
                    <a:pt x="25307" y="25963"/>
                    <a:pt x="5890" y="30232"/>
                  </a:cubicBezTo>
                  <a:cubicBezTo>
                    <a:pt x="3332" y="30881"/>
                    <a:pt x="637" y="31589"/>
                    <a:pt x="-1606" y="29327"/>
                  </a:cubicBezTo>
                  <a:close/>
                </a:path>
              </a:pathLst>
            </a:custGeom>
            <a:solidFill>
              <a:srgbClr val="7A9FB0"/>
            </a:solidFill>
            <a:ln w="1956" cap="flat">
              <a:noFill/>
              <a:prstDash val="solid"/>
              <a:miter/>
            </a:ln>
          </p:spPr>
          <p:txBody>
            <a:bodyPr rtlCol="0" anchor="ctr"/>
            <a:lstStyle/>
            <a:p>
              <a:endParaRPr lang="es-CO"/>
            </a:p>
          </p:txBody>
        </p:sp>
        <p:sp>
          <p:nvSpPr>
            <p:cNvPr id="1016" name="Freeform: Shape 1015">
              <a:extLst>
                <a:ext uri="{FF2B5EF4-FFF2-40B4-BE49-F238E27FC236}">
                  <a16:creationId xmlns:a16="http://schemas.microsoft.com/office/drawing/2014/main" id="{16EF0F66-891D-B678-13B6-193A844639CE}"/>
                </a:ext>
              </a:extLst>
            </p:cNvPr>
            <p:cNvSpPr/>
            <p:nvPr/>
          </p:nvSpPr>
          <p:spPr>
            <a:xfrm>
              <a:off x="13204372" y="287683"/>
              <a:ext cx="99626" cy="3959"/>
            </a:xfrm>
            <a:custGeom>
              <a:avLst/>
              <a:gdLst>
                <a:gd name="connsiteX0" fmla="*/ 98021 w 99626"/>
                <a:gd name="connsiteY0" fmla="*/ 2031 h 3959"/>
                <a:gd name="connsiteX1" fmla="*/ 82048 w 99626"/>
                <a:gd name="connsiteY1" fmla="*/ 2031 h 3959"/>
                <a:gd name="connsiteX2" fmla="*/ -833 w 99626"/>
                <a:gd name="connsiteY2" fmla="*/ 3644 h 3959"/>
                <a:gd name="connsiteX3" fmla="*/ -1522 w 99626"/>
                <a:gd name="connsiteY3" fmla="*/ 3231 h 3959"/>
                <a:gd name="connsiteX4" fmla="*/ -1030 w 99626"/>
                <a:gd name="connsiteY4" fmla="*/ 1933 h 3959"/>
                <a:gd name="connsiteX5" fmla="*/ -1030 w 99626"/>
                <a:gd name="connsiteY5" fmla="*/ 1933 h 3959"/>
                <a:gd name="connsiteX6" fmla="*/ 26217 w 99626"/>
                <a:gd name="connsiteY6" fmla="*/ 1185 h 3959"/>
                <a:gd name="connsiteX7" fmla="*/ 35443 w 99626"/>
                <a:gd name="connsiteY7" fmla="*/ 497 h 3959"/>
                <a:gd name="connsiteX8" fmla="*/ 45594 w 99626"/>
                <a:gd name="connsiteY8" fmla="*/ 497 h 3959"/>
                <a:gd name="connsiteX9" fmla="*/ 92238 w 99626"/>
                <a:gd name="connsiteY9" fmla="*/ 497 h 3959"/>
                <a:gd name="connsiteX10" fmla="*/ 98021 w 99626"/>
                <a:gd name="connsiteY10" fmla="*/ 595 h 3959"/>
                <a:gd name="connsiteX11" fmla="*/ 98021 w 99626"/>
                <a:gd name="connsiteY11" fmla="*/ 2031 h 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626" h="3959">
                  <a:moveTo>
                    <a:pt x="98021" y="2031"/>
                  </a:moveTo>
                  <a:cubicBezTo>
                    <a:pt x="92690" y="2031"/>
                    <a:pt x="87359" y="2189"/>
                    <a:pt x="82048" y="2031"/>
                  </a:cubicBezTo>
                  <a:cubicBezTo>
                    <a:pt x="54388" y="1618"/>
                    <a:pt x="26807" y="3290"/>
                    <a:pt x="-833" y="3644"/>
                  </a:cubicBezTo>
                  <a:lnTo>
                    <a:pt x="-1522" y="3231"/>
                  </a:lnTo>
                  <a:cubicBezTo>
                    <a:pt x="-1738" y="2737"/>
                    <a:pt x="-1522" y="2165"/>
                    <a:pt x="-1030" y="1933"/>
                  </a:cubicBezTo>
                  <a:lnTo>
                    <a:pt x="-1030" y="1933"/>
                  </a:lnTo>
                  <a:cubicBezTo>
                    <a:pt x="8020" y="280"/>
                    <a:pt x="17147" y="1717"/>
                    <a:pt x="26217" y="1185"/>
                  </a:cubicBezTo>
                  <a:cubicBezTo>
                    <a:pt x="29286" y="1008"/>
                    <a:pt x="32453" y="1933"/>
                    <a:pt x="35443" y="497"/>
                  </a:cubicBezTo>
                  <a:lnTo>
                    <a:pt x="45594" y="497"/>
                  </a:lnTo>
                  <a:cubicBezTo>
                    <a:pt x="61116" y="-585"/>
                    <a:pt x="76716" y="-585"/>
                    <a:pt x="92238" y="497"/>
                  </a:cubicBezTo>
                  <a:lnTo>
                    <a:pt x="98021" y="595"/>
                  </a:lnTo>
                  <a:cubicBezTo>
                    <a:pt x="98002" y="1067"/>
                    <a:pt x="98002" y="1559"/>
                    <a:pt x="98021" y="2031"/>
                  </a:cubicBezTo>
                  <a:close/>
                </a:path>
              </a:pathLst>
            </a:custGeom>
            <a:solidFill>
              <a:srgbClr val="36474E"/>
            </a:solidFill>
            <a:ln w="1956" cap="flat">
              <a:noFill/>
              <a:prstDash val="solid"/>
              <a:miter/>
            </a:ln>
          </p:spPr>
          <p:txBody>
            <a:bodyPr rtlCol="0" anchor="ctr"/>
            <a:lstStyle/>
            <a:p>
              <a:endParaRPr lang="es-CO"/>
            </a:p>
          </p:txBody>
        </p:sp>
        <p:sp>
          <p:nvSpPr>
            <p:cNvPr id="1017" name="Freeform: Shape 1016">
              <a:extLst>
                <a:ext uri="{FF2B5EF4-FFF2-40B4-BE49-F238E27FC236}">
                  <a16:creationId xmlns:a16="http://schemas.microsoft.com/office/drawing/2014/main" id="{AF7A7F31-B0FC-EFB1-8792-49218C3D46B7}"/>
                </a:ext>
              </a:extLst>
            </p:cNvPr>
            <p:cNvSpPr/>
            <p:nvPr/>
          </p:nvSpPr>
          <p:spPr>
            <a:xfrm>
              <a:off x="13522242" y="410878"/>
              <a:ext cx="26917" cy="40879"/>
            </a:xfrm>
            <a:custGeom>
              <a:avLst/>
              <a:gdLst>
                <a:gd name="connsiteX0" fmla="*/ -1305 w 26917"/>
                <a:gd name="connsiteY0" fmla="*/ -157 h 40879"/>
                <a:gd name="connsiteX1" fmla="*/ 426 w 26917"/>
                <a:gd name="connsiteY1" fmla="*/ -315 h 40879"/>
                <a:gd name="connsiteX2" fmla="*/ 25312 w 26917"/>
                <a:gd name="connsiteY2" fmla="*/ 40447 h 40879"/>
                <a:gd name="connsiteX3" fmla="*/ 23501 w 26917"/>
                <a:gd name="connsiteY3" fmla="*/ 40565 h 40879"/>
                <a:gd name="connsiteX4" fmla="*/ 19980 w 26917"/>
                <a:gd name="connsiteY4" fmla="*/ 37142 h 40879"/>
                <a:gd name="connsiteX5" fmla="*/ 307 w 26917"/>
                <a:gd name="connsiteY5" fmla="*/ 5823 h 40879"/>
                <a:gd name="connsiteX6" fmla="*/ -1305 w 26917"/>
                <a:gd name="connsiteY6" fmla="*/ -157 h 40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17" h="40879">
                  <a:moveTo>
                    <a:pt x="-1305" y="-157"/>
                  </a:moveTo>
                  <a:lnTo>
                    <a:pt x="426" y="-315"/>
                  </a:lnTo>
                  <a:cubicBezTo>
                    <a:pt x="10773" y="12020"/>
                    <a:pt x="20236" y="24906"/>
                    <a:pt x="25312" y="40447"/>
                  </a:cubicBezTo>
                  <a:lnTo>
                    <a:pt x="23501" y="40565"/>
                  </a:lnTo>
                  <a:cubicBezTo>
                    <a:pt x="21849" y="40053"/>
                    <a:pt x="20531" y="38781"/>
                    <a:pt x="19980" y="37142"/>
                  </a:cubicBezTo>
                  <a:cubicBezTo>
                    <a:pt x="14905" y="25791"/>
                    <a:pt x="7685" y="15777"/>
                    <a:pt x="307" y="5823"/>
                  </a:cubicBezTo>
                  <a:cubicBezTo>
                    <a:pt x="-892" y="4072"/>
                    <a:pt x="-2210" y="2262"/>
                    <a:pt x="-1305" y="-157"/>
                  </a:cubicBezTo>
                  <a:close/>
                </a:path>
              </a:pathLst>
            </a:custGeom>
            <a:solidFill>
              <a:srgbClr val="7AA0B1"/>
            </a:solidFill>
            <a:ln w="1956" cap="flat">
              <a:noFill/>
              <a:prstDash val="solid"/>
              <a:miter/>
            </a:ln>
          </p:spPr>
          <p:txBody>
            <a:bodyPr rtlCol="0" anchor="ctr"/>
            <a:lstStyle/>
            <a:p>
              <a:endParaRPr lang="es-CO"/>
            </a:p>
          </p:txBody>
        </p:sp>
        <p:sp>
          <p:nvSpPr>
            <p:cNvPr id="1018" name="Freeform: Shape 1017">
              <a:extLst>
                <a:ext uri="{FF2B5EF4-FFF2-40B4-BE49-F238E27FC236}">
                  <a16:creationId xmlns:a16="http://schemas.microsoft.com/office/drawing/2014/main" id="{BCB2CE92-F754-7068-28E6-14D473591460}"/>
                </a:ext>
              </a:extLst>
            </p:cNvPr>
            <p:cNvSpPr/>
            <p:nvPr/>
          </p:nvSpPr>
          <p:spPr>
            <a:xfrm>
              <a:off x="13029902" y="290676"/>
              <a:ext cx="175243" cy="18927"/>
            </a:xfrm>
            <a:custGeom>
              <a:avLst/>
              <a:gdLst>
                <a:gd name="connsiteX0" fmla="*/ 173638 w 175243"/>
                <a:gd name="connsiteY0" fmla="*/ 730 h 18927"/>
                <a:gd name="connsiteX1" fmla="*/ 155697 w 175243"/>
                <a:gd name="connsiteY1" fmla="*/ 2855 h 18927"/>
                <a:gd name="connsiteX2" fmla="*/ 121565 w 175243"/>
                <a:gd name="connsiteY2" fmla="*/ 4822 h 18927"/>
                <a:gd name="connsiteX3" fmla="*/ 80252 w 175243"/>
                <a:gd name="connsiteY3" fmla="*/ 8481 h 18927"/>
                <a:gd name="connsiteX4" fmla="*/ 25405 w 175243"/>
                <a:gd name="connsiteY4" fmla="*/ 14973 h 18927"/>
                <a:gd name="connsiteX5" fmla="*/ 3097 w 175243"/>
                <a:gd name="connsiteY5" fmla="*/ 18082 h 18927"/>
                <a:gd name="connsiteX6" fmla="*/ -1606 w 175243"/>
                <a:gd name="connsiteY6" fmla="*/ 17786 h 18927"/>
                <a:gd name="connsiteX7" fmla="*/ 22454 w 175243"/>
                <a:gd name="connsiteY7" fmla="*/ 13498 h 18927"/>
                <a:gd name="connsiteX8" fmla="*/ 64062 w 175243"/>
                <a:gd name="connsiteY8" fmla="*/ 8029 h 18927"/>
                <a:gd name="connsiteX9" fmla="*/ 96482 w 175243"/>
                <a:gd name="connsiteY9" fmla="*/ 4704 h 18927"/>
                <a:gd name="connsiteX10" fmla="*/ 135493 w 175243"/>
                <a:gd name="connsiteY10" fmla="*/ 1812 h 18927"/>
                <a:gd name="connsiteX11" fmla="*/ 173028 w 175243"/>
                <a:gd name="connsiteY11" fmla="*/ 2 h 1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43" h="18927">
                  <a:moveTo>
                    <a:pt x="173638" y="730"/>
                  </a:moveTo>
                  <a:cubicBezTo>
                    <a:pt x="167834" y="2816"/>
                    <a:pt x="161637" y="2580"/>
                    <a:pt x="155697" y="2855"/>
                  </a:cubicBezTo>
                  <a:cubicBezTo>
                    <a:pt x="144306" y="3386"/>
                    <a:pt x="132975" y="4665"/>
                    <a:pt x="121565" y="4822"/>
                  </a:cubicBezTo>
                  <a:cubicBezTo>
                    <a:pt x="107794" y="5078"/>
                    <a:pt x="94023" y="7085"/>
                    <a:pt x="80252" y="8481"/>
                  </a:cubicBezTo>
                  <a:cubicBezTo>
                    <a:pt x="61957" y="10449"/>
                    <a:pt x="43681" y="12731"/>
                    <a:pt x="25405" y="14973"/>
                  </a:cubicBezTo>
                  <a:cubicBezTo>
                    <a:pt x="17949" y="15878"/>
                    <a:pt x="10533" y="17039"/>
                    <a:pt x="3097" y="18082"/>
                  </a:cubicBezTo>
                  <a:cubicBezTo>
                    <a:pt x="1601" y="18884"/>
                    <a:pt x="-228" y="18770"/>
                    <a:pt x="-1606" y="17786"/>
                  </a:cubicBezTo>
                  <a:cubicBezTo>
                    <a:pt x="6264" y="14934"/>
                    <a:pt x="14408" y="14698"/>
                    <a:pt x="22454" y="13498"/>
                  </a:cubicBezTo>
                  <a:cubicBezTo>
                    <a:pt x="36225" y="11531"/>
                    <a:pt x="50173" y="9662"/>
                    <a:pt x="64062" y="8029"/>
                  </a:cubicBezTo>
                  <a:cubicBezTo>
                    <a:pt x="74862" y="6750"/>
                    <a:pt x="85702" y="6180"/>
                    <a:pt x="96482" y="4704"/>
                  </a:cubicBezTo>
                  <a:cubicBezTo>
                    <a:pt x="109446" y="2934"/>
                    <a:pt x="122568" y="3878"/>
                    <a:pt x="135493" y="1812"/>
                  </a:cubicBezTo>
                  <a:cubicBezTo>
                    <a:pt x="148024" y="1812"/>
                    <a:pt x="160438" y="-1296"/>
                    <a:pt x="173028" y="2"/>
                  </a:cubicBezTo>
                  <a:close/>
                </a:path>
              </a:pathLst>
            </a:custGeom>
            <a:solidFill>
              <a:srgbClr val="36474E"/>
            </a:solidFill>
            <a:ln w="1956" cap="flat">
              <a:noFill/>
              <a:prstDash val="solid"/>
              <a:miter/>
            </a:ln>
          </p:spPr>
          <p:txBody>
            <a:bodyPr rtlCol="0" anchor="ctr"/>
            <a:lstStyle/>
            <a:p>
              <a:endParaRPr lang="es-CO"/>
            </a:p>
          </p:txBody>
        </p:sp>
        <p:sp>
          <p:nvSpPr>
            <p:cNvPr id="1019" name="Freeform: Shape 1018">
              <a:extLst>
                <a:ext uri="{FF2B5EF4-FFF2-40B4-BE49-F238E27FC236}">
                  <a16:creationId xmlns:a16="http://schemas.microsoft.com/office/drawing/2014/main" id="{C8583107-E0F6-0BB9-AB3D-7B74FDD68D07}"/>
                </a:ext>
              </a:extLst>
            </p:cNvPr>
            <p:cNvSpPr/>
            <p:nvPr/>
          </p:nvSpPr>
          <p:spPr>
            <a:xfrm>
              <a:off x="13251553" y="286928"/>
              <a:ext cx="46643" cy="1488"/>
            </a:xfrm>
            <a:custGeom>
              <a:avLst/>
              <a:gdLst>
                <a:gd name="connsiteX0" fmla="*/ 45038 w 46643"/>
                <a:gd name="connsiteY0" fmla="*/ 1174 h 1488"/>
                <a:gd name="connsiteX1" fmla="*/ -1606 w 46643"/>
                <a:gd name="connsiteY1" fmla="*/ 1174 h 1488"/>
                <a:gd name="connsiteX2" fmla="*/ 3017 w 46643"/>
                <a:gd name="connsiteY2" fmla="*/ -223 h 1488"/>
                <a:gd name="connsiteX3" fmla="*/ 40395 w 46643"/>
                <a:gd name="connsiteY3" fmla="*/ -223 h 1488"/>
                <a:gd name="connsiteX4" fmla="*/ 45038 w 46643"/>
                <a:gd name="connsiteY4" fmla="*/ 1174 h 1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43" h="1488">
                  <a:moveTo>
                    <a:pt x="45038" y="1174"/>
                  </a:moveTo>
                  <a:lnTo>
                    <a:pt x="-1606" y="1174"/>
                  </a:lnTo>
                  <a:cubicBezTo>
                    <a:pt x="-386" y="-20"/>
                    <a:pt x="1345" y="-542"/>
                    <a:pt x="3017" y="-223"/>
                  </a:cubicBezTo>
                  <a:lnTo>
                    <a:pt x="40395" y="-223"/>
                  </a:lnTo>
                  <a:cubicBezTo>
                    <a:pt x="42087" y="-540"/>
                    <a:pt x="43818" y="-18"/>
                    <a:pt x="45038" y="1174"/>
                  </a:cubicBezTo>
                  <a:close/>
                </a:path>
              </a:pathLst>
            </a:custGeom>
            <a:solidFill>
              <a:srgbClr val="141A1D"/>
            </a:solidFill>
            <a:ln w="1956" cap="flat">
              <a:noFill/>
              <a:prstDash val="solid"/>
              <a:miter/>
            </a:ln>
          </p:spPr>
          <p:txBody>
            <a:bodyPr rtlCol="0" anchor="ctr"/>
            <a:lstStyle/>
            <a:p>
              <a:endParaRPr lang="es-CO"/>
            </a:p>
          </p:txBody>
        </p:sp>
        <p:sp>
          <p:nvSpPr>
            <p:cNvPr id="1020" name="Freeform: Shape 1019">
              <a:extLst>
                <a:ext uri="{FF2B5EF4-FFF2-40B4-BE49-F238E27FC236}">
                  <a16:creationId xmlns:a16="http://schemas.microsoft.com/office/drawing/2014/main" id="{9A67E14E-1609-224E-1ACF-98071377FF3F}"/>
                </a:ext>
              </a:extLst>
            </p:cNvPr>
            <p:cNvSpPr/>
            <p:nvPr/>
          </p:nvSpPr>
          <p:spPr>
            <a:xfrm>
              <a:off x="13167137" y="289848"/>
              <a:ext cx="37889" cy="3185"/>
            </a:xfrm>
            <a:custGeom>
              <a:avLst/>
              <a:gdLst>
                <a:gd name="connsiteX0" fmla="*/ 35930 w 37889"/>
                <a:gd name="connsiteY0" fmla="*/ 909 h 3185"/>
                <a:gd name="connsiteX1" fmla="*/ -1606 w 37889"/>
                <a:gd name="connsiteY1" fmla="*/ 2719 h 3185"/>
                <a:gd name="connsiteX2" fmla="*/ 873 w 37889"/>
                <a:gd name="connsiteY2" fmla="*/ 1440 h 3185"/>
                <a:gd name="connsiteX3" fmla="*/ 36284 w 37889"/>
                <a:gd name="connsiteY3" fmla="*/ -153 h 3185"/>
                <a:gd name="connsiteX4" fmla="*/ 35930 w 37889"/>
                <a:gd name="connsiteY4" fmla="*/ 909 h 3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889" h="3185">
                  <a:moveTo>
                    <a:pt x="35930" y="909"/>
                  </a:moveTo>
                  <a:cubicBezTo>
                    <a:pt x="23418" y="1224"/>
                    <a:pt x="10966" y="3467"/>
                    <a:pt x="-1606" y="2719"/>
                  </a:cubicBezTo>
                  <a:cubicBezTo>
                    <a:pt x="-779" y="2267"/>
                    <a:pt x="67" y="1401"/>
                    <a:pt x="873" y="1440"/>
                  </a:cubicBezTo>
                  <a:cubicBezTo>
                    <a:pt x="12677" y="2031"/>
                    <a:pt x="24480" y="-1038"/>
                    <a:pt x="36284" y="-153"/>
                  </a:cubicBezTo>
                  <a:cubicBezTo>
                    <a:pt x="36264" y="229"/>
                    <a:pt x="36146" y="596"/>
                    <a:pt x="35930" y="909"/>
                  </a:cubicBezTo>
                  <a:close/>
                </a:path>
              </a:pathLst>
            </a:custGeom>
            <a:solidFill>
              <a:srgbClr val="141A1D"/>
            </a:solidFill>
            <a:ln w="1956" cap="flat">
              <a:noFill/>
              <a:prstDash val="solid"/>
              <a:miter/>
            </a:ln>
          </p:spPr>
          <p:txBody>
            <a:bodyPr rtlCol="0" anchor="ctr"/>
            <a:lstStyle/>
            <a:p>
              <a:endParaRPr lang="es-CO"/>
            </a:p>
          </p:txBody>
        </p:sp>
        <p:sp>
          <p:nvSpPr>
            <p:cNvPr id="1021" name="Freeform: Shape 1020">
              <a:extLst>
                <a:ext uri="{FF2B5EF4-FFF2-40B4-BE49-F238E27FC236}">
                  <a16:creationId xmlns:a16="http://schemas.microsoft.com/office/drawing/2014/main" id="{20E3F112-03C6-1FF9-9E06-F750B00DACF8}"/>
                </a:ext>
              </a:extLst>
            </p:cNvPr>
            <p:cNvSpPr/>
            <p:nvPr/>
          </p:nvSpPr>
          <p:spPr>
            <a:xfrm>
              <a:off x="13204928" y="288503"/>
              <a:ext cx="36472" cy="1506"/>
            </a:xfrm>
            <a:custGeom>
              <a:avLst/>
              <a:gdLst>
                <a:gd name="connsiteX0" fmla="*/ 34867 w 36472"/>
                <a:gd name="connsiteY0" fmla="*/ -244 h 1506"/>
                <a:gd name="connsiteX1" fmla="*/ 28691 w 36472"/>
                <a:gd name="connsiteY1" fmla="*/ 956 h 1506"/>
                <a:gd name="connsiteX2" fmla="*/ -1606 w 36472"/>
                <a:gd name="connsiteY2" fmla="*/ 1192 h 1506"/>
                <a:gd name="connsiteX3" fmla="*/ 4454 w 36472"/>
                <a:gd name="connsiteY3" fmla="*/ -264 h 1506"/>
                <a:gd name="connsiteX4" fmla="*/ 34867 w 36472"/>
                <a:gd name="connsiteY4" fmla="*/ -244 h 1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72" h="1506">
                  <a:moveTo>
                    <a:pt x="34867" y="-244"/>
                  </a:moveTo>
                  <a:cubicBezTo>
                    <a:pt x="33077" y="1507"/>
                    <a:pt x="30796" y="936"/>
                    <a:pt x="28691" y="956"/>
                  </a:cubicBezTo>
                  <a:cubicBezTo>
                    <a:pt x="18598" y="1074"/>
                    <a:pt x="8506" y="1114"/>
                    <a:pt x="-1606" y="1192"/>
                  </a:cubicBezTo>
                  <a:cubicBezTo>
                    <a:pt x="47" y="-775"/>
                    <a:pt x="2329" y="-244"/>
                    <a:pt x="4454" y="-264"/>
                  </a:cubicBezTo>
                  <a:cubicBezTo>
                    <a:pt x="14585" y="-303"/>
                    <a:pt x="24736" y="-264"/>
                    <a:pt x="34867" y="-244"/>
                  </a:cubicBezTo>
                  <a:close/>
                </a:path>
              </a:pathLst>
            </a:custGeom>
            <a:solidFill>
              <a:srgbClr val="141A1D"/>
            </a:solidFill>
            <a:ln w="1956" cap="flat">
              <a:noFill/>
              <a:prstDash val="solid"/>
              <a:miter/>
            </a:ln>
          </p:spPr>
          <p:txBody>
            <a:bodyPr rtlCol="0" anchor="ctr"/>
            <a:lstStyle/>
            <a:p>
              <a:endParaRPr lang="es-CO"/>
            </a:p>
          </p:txBody>
        </p:sp>
        <p:sp>
          <p:nvSpPr>
            <p:cNvPr id="1022" name="Freeform: Shape 1021">
              <a:extLst>
                <a:ext uri="{FF2B5EF4-FFF2-40B4-BE49-F238E27FC236}">
                  <a16:creationId xmlns:a16="http://schemas.microsoft.com/office/drawing/2014/main" id="{32738083-F76F-C6F9-FEEB-6895B6932F88}"/>
                </a:ext>
              </a:extLst>
            </p:cNvPr>
            <p:cNvSpPr/>
            <p:nvPr/>
          </p:nvSpPr>
          <p:spPr>
            <a:xfrm>
              <a:off x="13022583" y="308892"/>
              <a:ext cx="6554" cy="1774"/>
            </a:xfrm>
            <a:custGeom>
              <a:avLst/>
              <a:gdLst>
                <a:gd name="connsiteX0" fmla="*/ 4395 w 6554"/>
                <a:gd name="connsiteY0" fmla="*/ 1145 h 1774"/>
                <a:gd name="connsiteX1" fmla="*/ 1778 w 6554"/>
                <a:gd name="connsiteY1" fmla="*/ 1460 h 1774"/>
                <a:gd name="connsiteX2" fmla="*/ -1606 w 6554"/>
                <a:gd name="connsiteY2" fmla="*/ 1007 h 1774"/>
                <a:gd name="connsiteX3" fmla="*/ 4454 w 6554"/>
                <a:gd name="connsiteY3" fmla="*/ -193 h 1774"/>
                <a:gd name="connsiteX4" fmla="*/ 4887 w 6554"/>
                <a:gd name="connsiteY4" fmla="*/ 712 h 1774"/>
                <a:gd name="connsiteX5" fmla="*/ 4395 w 6554"/>
                <a:gd name="connsiteY5" fmla="*/ 1145 h 1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4" h="1774">
                  <a:moveTo>
                    <a:pt x="4395" y="1145"/>
                  </a:moveTo>
                  <a:lnTo>
                    <a:pt x="1778" y="1460"/>
                  </a:lnTo>
                  <a:lnTo>
                    <a:pt x="-1606" y="1007"/>
                  </a:lnTo>
                  <a:cubicBezTo>
                    <a:pt x="165" y="-626"/>
                    <a:pt x="2329" y="-350"/>
                    <a:pt x="4454" y="-193"/>
                  </a:cubicBezTo>
                  <a:cubicBezTo>
                    <a:pt x="4906" y="122"/>
                    <a:pt x="5044" y="437"/>
                    <a:pt x="4887" y="712"/>
                  </a:cubicBezTo>
                  <a:cubicBezTo>
                    <a:pt x="4729" y="988"/>
                    <a:pt x="4552" y="1145"/>
                    <a:pt x="4395" y="1145"/>
                  </a:cubicBezTo>
                  <a:close/>
                </a:path>
              </a:pathLst>
            </a:custGeom>
            <a:solidFill>
              <a:srgbClr val="36474E"/>
            </a:solidFill>
            <a:ln w="1956" cap="flat">
              <a:noFill/>
              <a:prstDash val="solid"/>
              <a:miter/>
            </a:ln>
          </p:spPr>
          <p:txBody>
            <a:bodyPr rtlCol="0" anchor="ctr"/>
            <a:lstStyle/>
            <a:p>
              <a:endParaRPr lang="es-CO"/>
            </a:p>
          </p:txBody>
        </p:sp>
        <p:sp>
          <p:nvSpPr>
            <p:cNvPr id="1023" name="Freeform: Shape 1022">
              <a:extLst>
                <a:ext uri="{FF2B5EF4-FFF2-40B4-BE49-F238E27FC236}">
                  <a16:creationId xmlns:a16="http://schemas.microsoft.com/office/drawing/2014/main" id="{8935FB72-5EBB-184B-FA3A-B041A6CA0727}"/>
                </a:ext>
              </a:extLst>
            </p:cNvPr>
            <p:cNvSpPr/>
            <p:nvPr/>
          </p:nvSpPr>
          <p:spPr>
            <a:xfrm>
              <a:off x="13028584" y="308856"/>
              <a:ext cx="6000" cy="1639"/>
            </a:xfrm>
            <a:custGeom>
              <a:avLst/>
              <a:gdLst>
                <a:gd name="connsiteX0" fmla="*/ -1606 w 6000"/>
                <a:gd name="connsiteY0" fmla="*/ 1181 h 1639"/>
                <a:gd name="connsiteX1" fmla="*/ -1606 w 6000"/>
                <a:gd name="connsiteY1" fmla="*/ -157 h 1639"/>
                <a:gd name="connsiteX2" fmla="*/ -307 w 6000"/>
                <a:gd name="connsiteY2" fmla="*/ -314 h 1639"/>
                <a:gd name="connsiteX3" fmla="*/ 4395 w 6000"/>
                <a:gd name="connsiteY3" fmla="*/ -19 h 1639"/>
                <a:gd name="connsiteX4" fmla="*/ -1606 w 6000"/>
                <a:gd name="connsiteY4" fmla="*/ 1181 h 16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 h="1639">
                  <a:moveTo>
                    <a:pt x="-1606" y="1181"/>
                  </a:moveTo>
                  <a:lnTo>
                    <a:pt x="-1606" y="-157"/>
                  </a:lnTo>
                  <a:cubicBezTo>
                    <a:pt x="-1173" y="-267"/>
                    <a:pt x="-740" y="-320"/>
                    <a:pt x="-307" y="-314"/>
                  </a:cubicBezTo>
                  <a:lnTo>
                    <a:pt x="4395" y="-19"/>
                  </a:lnTo>
                  <a:cubicBezTo>
                    <a:pt x="2624" y="1147"/>
                    <a:pt x="480" y="1578"/>
                    <a:pt x="-1606" y="1181"/>
                  </a:cubicBezTo>
                  <a:close/>
                </a:path>
              </a:pathLst>
            </a:custGeom>
            <a:solidFill>
              <a:srgbClr val="4A646E"/>
            </a:solidFill>
            <a:ln w="1956" cap="flat">
              <a:noFill/>
              <a:prstDash val="solid"/>
              <a:miter/>
            </a:ln>
          </p:spPr>
          <p:txBody>
            <a:bodyPr rtlCol="0" anchor="ctr"/>
            <a:lstStyle/>
            <a:p>
              <a:endParaRPr lang="es-CO"/>
            </a:p>
          </p:txBody>
        </p:sp>
        <p:sp>
          <p:nvSpPr>
            <p:cNvPr id="1024" name="Freeform: Shape 1023">
              <a:extLst>
                <a:ext uri="{FF2B5EF4-FFF2-40B4-BE49-F238E27FC236}">
                  <a16:creationId xmlns:a16="http://schemas.microsoft.com/office/drawing/2014/main" id="{487FE156-543C-5149-301E-E378BFCDBF39}"/>
                </a:ext>
              </a:extLst>
            </p:cNvPr>
            <p:cNvSpPr/>
            <p:nvPr/>
          </p:nvSpPr>
          <p:spPr>
            <a:xfrm>
              <a:off x="12938601" y="292063"/>
              <a:ext cx="621810" cy="299722"/>
            </a:xfrm>
            <a:custGeom>
              <a:avLst/>
              <a:gdLst>
                <a:gd name="connsiteX0" fmla="*/ 582336 w 621810"/>
                <a:gd name="connsiteY0" fmla="*/ 118657 h 299722"/>
                <a:gd name="connsiteX1" fmla="*/ 589260 w 621810"/>
                <a:gd name="connsiteY1" fmla="*/ 128789 h 299722"/>
                <a:gd name="connsiteX2" fmla="*/ 607142 w 621810"/>
                <a:gd name="connsiteY2" fmla="*/ 159379 h 299722"/>
                <a:gd name="connsiteX3" fmla="*/ 620205 w 621810"/>
                <a:gd name="connsiteY3" fmla="*/ 201557 h 299722"/>
                <a:gd name="connsiteX4" fmla="*/ 597739 w 621810"/>
                <a:gd name="connsiteY4" fmla="*/ 220895 h 299722"/>
                <a:gd name="connsiteX5" fmla="*/ 561758 w 621810"/>
                <a:gd name="connsiteY5" fmla="*/ 241512 h 299722"/>
                <a:gd name="connsiteX6" fmla="*/ 484012 w 621810"/>
                <a:gd name="connsiteY6" fmla="*/ 269664 h 299722"/>
                <a:gd name="connsiteX7" fmla="*/ 397453 w 621810"/>
                <a:gd name="connsiteY7" fmla="*/ 285008 h 299722"/>
                <a:gd name="connsiteX8" fmla="*/ 356514 w 621810"/>
                <a:gd name="connsiteY8" fmla="*/ 291244 h 299722"/>
                <a:gd name="connsiteX9" fmla="*/ 321104 w 621810"/>
                <a:gd name="connsiteY9" fmla="*/ 294746 h 299722"/>
                <a:gd name="connsiteX10" fmla="*/ 290769 w 621810"/>
                <a:gd name="connsiteY10" fmla="*/ 298032 h 299722"/>
                <a:gd name="connsiteX11" fmla="*/ 250164 w 621810"/>
                <a:gd name="connsiteY11" fmla="*/ 298366 h 299722"/>
                <a:gd name="connsiteX12" fmla="*/ 216918 w 621810"/>
                <a:gd name="connsiteY12" fmla="*/ 294923 h 299722"/>
                <a:gd name="connsiteX13" fmla="*/ 144130 w 621810"/>
                <a:gd name="connsiteY13" fmla="*/ 270588 h 299722"/>
                <a:gd name="connsiteX14" fmla="*/ 70790 w 621810"/>
                <a:gd name="connsiteY14" fmla="*/ 214974 h 299722"/>
                <a:gd name="connsiteX15" fmla="*/ 38861 w 621810"/>
                <a:gd name="connsiteY15" fmla="*/ 182062 h 299722"/>
                <a:gd name="connsiteX16" fmla="*/ -169 w 621810"/>
                <a:gd name="connsiteY16" fmla="*/ 90958 h 299722"/>
                <a:gd name="connsiteX17" fmla="*/ -1467 w 621810"/>
                <a:gd name="connsiteY17" fmla="*/ 66977 h 299722"/>
                <a:gd name="connsiteX18" fmla="*/ 2271 w 621810"/>
                <a:gd name="connsiteY18" fmla="*/ 57141 h 299722"/>
                <a:gd name="connsiteX19" fmla="*/ 60659 w 621810"/>
                <a:gd name="connsiteY19" fmla="*/ 25213 h 299722"/>
                <a:gd name="connsiteX20" fmla="*/ 86941 w 621810"/>
                <a:gd name="connsiteY20" fmla="*/ 20196 h 299722"/>
                <a:gd name="connsiteX21" fmla="*/ 122018 w 621810"/>
                <a:gd name="connsiteY21" fmla="*/ 14983 h 299722"/>
                <a:gd name="connsiteX22" fmla="*/ 162208 w 621810"/>
                <a:gd name="connsiteY22" fmla="*/ 9770 h 299722"/>
                <a:gd name="connsiteX23" fmla="*/ 184596 w 621810"/>
                <a:gd name="connsiteY23" fmla="*/ 7920 h 299722"/>
                <a:gd name="connsiteX24" fmla="*/ 229410 w 621810"/>
                <a:gd name="connsiteY24" fmla="*/ 4537 h 299722"/>
                <a:gd name="connsiteX25" fmla="*/ 251050 w 621810"/>
                <a:gd name="connsiteY25" fmla="*/ 3435 h 299722"/>
                <a:gd name="connsiteX26" fmla="*/ 266139 w 621810"/>
                <a:gd name="connsiteY26" fmla="*/ 1625 h 299722"/>
                <a:gd name="connsiteX27" fmla="*/ 286421 w 621810"/>
                <a:gd name="connsiteY27" fmla="*/ 563 h 299722"/>
                <a:gd name="connsiteX28" fmla="*/ 331451 w 621810"/>
                <a:gd name="connsiteY28" fmla="*/ 130 h 299722"/>
                <a:gd name="connsiteX29" fmla="*/ 371249 w 621810"/>
                <a:gd name="connsiteY29" fmla="*/ 819 h 299722"/>
                <a:gd name="connsiteX30" fmla="*/ 417853 w 621810"/>
                <a:gd name="connsiteY30" fmla="*/ 7055 h 299722"/>
                <a:gd name="connsiteX31" fmla="*/ 456510 w 621810"/>
                <a:gd name="connsiteY31" fmla="*/ 16891 h 299722"/>
                <a:gd name="connsiteX32" fmla="*/ 503213 w 621810"/>
                <a:gd name="connsiteY32" fmla="*/ 38295 h 299722"/>
                <a:gd name="connsiteX33" fmla="*/ 515016 w 621810"/>
                <a:gd name="connsiteY33" fmla="*/ 47836 h 299722"/>
                <a:gd name="connsiteX34" fmla="*/ 557312 w 621810"/>
                <a:gd name="connsiteY34" fmla="*/ 88834 h 299722"/>
                <a:gd name="connsiteX35" fmla="*/ 579424 w 621810"/>
                <a:gd name="connsiteY35" fmla="*/ 115706 h 299722"/>
                <a:gd name="connsiteX36" fmla="*/ 580821 w 621810"/>
                <a:gd name="connsiteY36" fmla="*/ 117182 h 299722"/>
                <a:gd name="connsiteX37" fmla="*/ 580821 w 621810"/>
                <a:gd name="connsiteY37" fmla="*/ 117182 h 299722"/>
                <a:gd name="connsiteX38" fmla="*/ 582257 w 621810"/>
                <a:gd name="connsiteY38" fmla="*/ 118697 h 299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21810" h="299722">
                  <a:moveTo>
                    <a:pt x="582336" y="118657"/>
                  </a:moveTo>
                  <a:cubicBezTo>
                    <a:pt x="583831" y="122592"/>
                    <a:pt x="586782" y="125582"/>
                    <a:pt x="589260" y="128789"/>
                  </a:cubicBezTo>
                  <a:cubicBezTo>
                    <a:pt x="596322" y="138296"/>
                    <a:pt x="602323" y="148556"/>
                    <a:pt x="607142" y="159379"/>
                  </a:cubicBezTo>
                  <a:cubicBezTo>
                    <a:pt x="612749" y="173016"/>
                    <a:pt x="617136" y="187133"/>
                    <a:pt x="620205" y="201557"/>
                  </a:cubicBezTo>
                  <a:cubicBezTo>
                    <a:pt x="614008" y="209426"/>
                    <a:pt x="605726" y="215053"/>
                    <a:pt x="597739" y="220895"/>
                  </a:cubicBezTo>
                  <a:cubicBezTo>
                    <a:pt x="586526" y="229079"/>
                    <a:pt x="574014" y="235099"/>
                    <a:pt x="561758" y="241512"/>
                  </a:cubicBezTo>
                  <a:cubicBezTo>
                    <a:pt x="537265" y="254421"/>
                    <a:pt x="511101" y="263894"/>
                    <a:pt x="484012" y="269664"/>
                  </a:cubicBezTo>
                  <a:cubicBezTo>
                    <a:pt x="455329" y="275723"/>
                    <a:pt x="426588" y="281310"/>
                    <a:pt x="397453" y="285008"/>
                  </a:cubicBezTo>
                  <a:cubicBezTo>
                    <a:pt x="383780" y="286740"/>
                    <a:pt x="370285" y="289887"/>
                    <a:pt x="356514" y="291244"/>
                  </a:cubicBezTo>
                  <a:cubicBezTo>
                    <a:pt x="344711" y="292425"/>
                    <a:pt x="332907" y="294097"/>
                    <a:pt x="321104" y="294746"/>
                  </a:cubicBezTo>
                  <a:cubicBezTo>
                    <a:pt x="310913" y="295297"/>
                    <a:pt x="300841" y="296517"/>
                    <a:pt x="290769" y="298032"/>
                  </a:cubicBezTo>
                  <a:cubicBezTo>
                    <a:pt x="277293" y="299747"/>
                    <a:pt x="263660" y="299859"/>
                    <a:pt x="250164" y="298366"/>
                  </a:cubicBezTo>
                  <a:cubicBezTo>
                    <a:pt x="239050" y="297382"/>
                    <a:pt x="227934" y="296615"/>
                    <a:pt x="216918" y="294923"/>
                  </a:cubicBezTo>
                  <a:cubicBezTo>
                    <a:pt x="191501" y="290825"/>
                    <a:pt x="166910" y="282604"/>
                    <a:pt x="144130" y="270588"/>
                  </a:cubicBezTo>
                  <a:cubicBezTo>
                    <a:pt x="116411" y="256286"/>
                    <a:pt x="92745" y="236771"/>
                    <a:pt x="70790" y="214974"/>
                  </a:cubicBezTo>
                  <a:cubicBezTo>
                    <a:pt x="59931" y="204213"/>
                    <a:pt x="48481" y="194042"/>
                    <a:pt x="38861" y="182062"/>
                  </a:cubicBezTo>
                  <a:cubicBezTo>
                    <a:pt x="17576" y="155946"/>
                    <a:pt x="4061" y="124382"/>
                    <a:pt x="-169" y="90958"/>
                  </a:cubicBezTo>
                  <a:cubicBezTo>
                    <a:pt x="-1192" y="83089"/>
                    <a:pt x="-582" y="74964"/>
                    <a:pt x="-1467" y="66977"/>
                  </a:cubicBezTo>
                  <a:cubicBezTo>
                    <a:pt x="-2077" y="63265"/>
                    <a:pt x="-641" y="59512"/>
                    <a:pt x="2271" y="57141"/>
                  </a:cubicBezTo>
                  <a:cubicBezTo>
                    <a:pt x="19543" y="42916"/>
                    <a:pt x="39353" y="32084"/>
                    <a:pt x="60659" y="25213"/>
                  </a:cubicBezTo>
                  <a:cubicBezTo>
                    <a:pt x="69610" y="24524"/>
                    <a:pt x="78108" y="21494"/>
                    <a:pt x="86941" y="20196"/>
                  </a:cubicBezTo>
                  <a:cubicBezTo>
                    <a:pt x="98627" y="18465"/>
                    <a:pt x="110234" y="16262"/>
                    <a:pt x="122018" y="14983"/>
                  </a:cubicBezTo>
                  <a:cubicBezTo>
                    <a:pt x="135454" y="13547"/>
                    <a:pt x="148792" y="11363"/>
                    <a:pt x="162208" y="9770"/>
                  </a:cubicBezTo>
                  <a:cubicBezTo>
                    <a:pt x="169645" y="8884"/>
                    <a:pt x="177140" y="8786"/>
                    <a:pt x="184596" y="7920"/>
                  </a:cubicBezTo>
                  <a:cubicBezTo>
                    <a:pt x="199488" y="6170"/>
                    <a:pt x="214479" y="5619"/>
                    <a:pt x="229410" y="4537"/>
                  </a:cubicBezTo>
                  <a:cubicBezTo>
                    <a:pt x="236650" y="4006"/>
                    <a:pt x="243889" y="3533"/>
                    <a:pt x="251050" y="3435"/>
                  </a:cubicBezTo>
                  <a:cubicBezTo>
                    <a:pt x="256125" y="3191"/>
                    <a:pt x="261161" y="2585"/>
                    <a:pt x="266139" y="1625"/>
                  </a:cubicBezTo>
                  <a:cubicBezTo>
                    <a:pt x="272867" y="771"/>
                    <a:pt x="279634" y="417"/>
                    <a:pt x="286421" y="563"/>
                  </a:cubicBezTo>
                  <a:cubicBezTo>
                    <a:pt x="301451" y="425"/>
                    <a:pt x="316559" y="1468"/>
                    <a:pt x="331451" y="130"/>
                  </a:cubicBezTo>
                  <a:cubicBezTo>
                    <a:pt x="344849" y="-1070"/>
                    <a:pt x="358009" y="504"/>
                    <a:pt x="371249" y="819"/>
                  </a:cubicBezTo>
                  <a:cubicBezTo>
                    <a:pt x="386948" y="1486"/>
                    <a:pt x="402548" y="3573"/>
                    <a:pt x="417853" y="7055"/>
                  </a:cubicBezTo>
                  <a:cubicBezTo>
                    <a:pt x="430877" y="9770"/>
                    <a:pt x="443841" y="12819"/>
                    <a:pt x="456510" y="16891"/>
                  </a:cubicBezTo>
                  <a:cubicBezTo>
                    <a:pt x="472917" y="22065"/>
                    <a:pt x="489206" y="27790"/>
                    <a:pt x="503213" y="38295"/>
                  </a:cubicBezTo>
                  <a:cubicBezTo>
                    <a:pt x="507265" y="41324"/>
                    <a:pt x="511239" y="44511"/>
                    <a:pt x="515016" y="47836"/>
                  </a:cubicBezTo>
                  <a:cubicBezTo>
                    <a:pt x="529809" y="60759"/>
                    <a:pt x="543935" y="74443"/>
                    <a:pt x="557312" y="88834"/>
                  </a:cubicBezTo>
                  <a:cubicBezTo>
                    <a:pt x="565181" y="97273"/>
                    <a:pt x="572086" y="106716"/>
                    <a:pt x="579424" y="115706"/>
                  </a:cubicBezTo>
                  <a:cubicBezTo>
                    <a:pt x="579916" y="116178"/>
                    <a:pt x="580349" y="116710"/>
                    <a:pt x="580821" y="117182"/>
                  </a:cubicBezTo>
                  <a:lnTo>
                    <a:pt x="580821" y="117182"/>
                  </a:lnTo>
                  <a:cubicBezTo>
                    <a:pt x="581332" y="117654"/>
                    <a:pt x="581785" y="118185"/>
                    <a:pt x="582257" y="118697"/>
                  </a:cubicBezTo>
                  <a:close/>
                </a:path>
              </a:pathLst>
            </a:custGeom>
            <a:solidFill>
              <a:srgbClr val="98C7DC"/>
            </a:solidFill>
            <a:ln w="1956" cap="flat">
              <a:noFill/>
              <a:prstDash val="solid"/>
              <a:miter/>
            </a:ln>
          </p:spPr>
          <p:txBody>
            <a:bodyPr rtlCol="0" anchor="ctr"/>
            <a:lstStyle/>
            <a:p>
              <a:endParaRPr lang="es-CO"/>
            </a:p>
          </p:txBody>
        </p:sp>
        <p:sp>
          <p:nvSpPr>
            <p:cNvPr id="1025" name="Freeform: Shape 1024">
              <a:extLst>
                <a:ext uri="{FF2B5EF4-FFF2-40B4-BE49-F238E27FC236}">
                  <a16:creationId xmlns:a16="http://schemas.microsoft.com/office/drawing/2014/main" id="{DA398265-FB9C-2232-7DED-8AC2C2DD4B03}"/>
                </a:ext>
              </a:extLst>
            </p:cNvPr>
            <p:cNvSpPr/>
            <p:nvPr/>
          </p:nvSpPr>
          <p:spPr>
            <a:xfrm>
              <a:off x="13521126" y="409501"/>
              <a:ext cx="1436" cy="1514"/>
            </a:xfrm>
            <a:custGeom>
              <a:avLst/>
              <a:gdLst>
                <a:gd name="connsiteX0" fmla="*/ -169 w 1436"/>
                <a:gd name="connsiteY0" fmla="*/ 1200 h 1514"/>
                <a:gd name="connsiteX1" fmla="*/ -1606 w 1436"/>
                <a:gd name="connsiteY1" fmla="*/ -315 h 1514"/>
              </a:gdLst>
              <a:ahLst/>
              <a:cxnLst>
                <a:cxn ang="0">
                  <a:pos x="connsiteX0" y="connsiteY0"/>
                </a:cxn>
                <a:cxn ang="0">
                  <a:pos x="connsiteX1" y="connsiteY1"/>
                </a:cxn>
              </a:cxnLst>
              <a:rect l="l" t="t" r="r" b="b"/>
              <a:pathLst>
                <a:path w="1436" h="1514">
                  <a:moveTo>
                    <a:pt x="-169" y="1200"/>
                  </a:moveTo>
                  <a:lnTo>
                    <a:pt x="-1606" y="-315"/>
                  </a:lnTo>
                  <a:close/>
                </a:path>
              </a:pathLst>
            </a:custGeom>
            <a:solidFill>
              <a:srgbClr val="7AA0B1"/>
            </a:solidFill>
            <a:ln w="1956" cap="flat">
              <a:noFill/>
              <a:prstDash val="solid"/>
              <a:miter/>
            </a:ln>
          </p:spPr>
          <p:txBody>
            <a:bodyPr rtlCol="0" anchor="ctr"/>
            <a:lstStyle/>
            <a:p>
              <a:endParaRPr lang="es-CO"/>
            </a:p>
          </p:txBody>
        </p:sp>
        <p:sp>
          <p:nvSpPr>
            <p:cNvPr id="1026" name="Freeform: Shape 1025">
              <a:extLst>
                <a:ext uri="{FF2B5EF4-FFF2-40B4-BE49-F238E27FC236}">
                  <a16:creationId xmlns:a16="http://schemas.microsoft.com/office/drawing/2014/main" id="{615CD209-0EC9-E51B-3302-1A21314FBA2C}"/>
                </a:ext>
              </a:extLst>
            </p:cNvPr>
            <p:cNvSpPr/>
            <p:nvPr/>
          </p:nvSpPr>
          <p:spPr>
            <a:xfrm>
              <a:off x="13519728" y="408045"/>
              <a:ext cx="1397" cy="1475"/>
            </a:xfrm>
            <a:custGeom>
              <a:avLst/>
              <a:gdLst>
                <a:gd name="connsiteX0" fmla="*/ -208 w 1397"/>
                <a:gd name="connsiteY0" fmla="*/ 1161 h 1475"/>
                <a:gd name="connsiteX1" fmla="*/ -1606 w 1397"/>
                <a:gd name="connsiteY1" fmla="*/ -315 h 1475"/>
              </a:gdLst>
              <a:ahLst/>
              <a:cxnLst>
                <a:cxn ang="0">
                  <a:pos x="connsiteX0" y="connsiteY0"/>
                </a:cxn>
                <a:cxn ang="0">
                  <a:pos x="connsiteX1" y="connsiteY1"/>
                </a:cxn>
              </a:cxnLst>
              <a:rect l="l" t="t" r="r" b="b"/>
              <a:pathLst>
                <a:path w="1397" h="1475">
                  <a:moveTo>
                    <a:pt x="-208" y="1161"/>
                  </a:moveTo>
                  <a:lnTo>
                    <a:pt x="-1606" y="-315"/>
                  </a:lnTo>
                  <a:close/>
                </a:path>
              </a:pathLst>
            </a:custGeom>
            <a:solidFill>
              <a:srgbClr val="7AA0B1"/>
            </a:solidFill>
            <a:ln w="1956" cap="flat">
              <a:noFill/>
              <a:prstDash val="solid"/>
              <a:miter/>
            </a:ln>
          </p:spPr>
          <p:txBody>
            <a:bodyPr rtlCol="0" anchor="ctr"/>
            <a:lstStyle/>
            <a:p>
              <a:endParaRPr lang="es-CO"/>
            </a:p>
          </p:txBody>
        </p:sp>
        <p:sp>
          <p:nvSpPr>
            <p:cNvPr id="1027" name="Freeform: Shape 1026">
              <a:extLst>
                <a:ext uri="{FF2B5EF4-FFF2-40B4-BE49-F238E27FC236}">
                  <a16:creationId xmlns:a16="http://schemas.microsoft.com/office/drawing/2014/main" id="{98B1A1A0-ED03-9F40-442C-D9D8257B15BE}"/>
                </a:ext>
              </a:extLst>
            </p:cNvPr>
            <p:cNvSpPr/>
            <p:nvPr/>
          </p:nvSpPr>
          <p:spPr>
            <a:xfrm>
              <a:off x="13126277" y="334817"/>
              <a:ext cx="348454" cy="133423"/>
            </a:xfrm>
            <a:custGeom>
              <a:avLst/>
              <a:gdLst>
                <a:gd name="connsiteX0" fmla="*/ 115584 w 348454"/>
                <a:gd name="connsiteY0" fmla="*/ -52 h 133423"/>
                <a:gd name="connsiteX1" fmla="*/ 166045 w 348454"/>
                <a:gd name="connsiteY1" fmla="*/ 4020 h 133423"/>
                <a:gd name="connsiteX2" fmla="*/ 183317 w 348454"/>
                <a:gd name="connsiteY2" fmla="*/ 2486 h 133423"/>
                <a:gd name="connsiteX3" fmla="*/ 223252 w 348454"/>
                <a:gd name="connsiteY3" fmla="*/ 1935 h 133423"/>
                <a:gd name="connsiteX4" fmla="*/ 268853 w 348454"/>
                <a:gd name="connsiteY4" fmla="*/ 10217 h 133423"/>
                <a:gd name="connsiteX5" fmla="*/ 325609 w 348454"/>
                <a:gd name="connsiteY5" fmla="*/ 40002 h 133423"/>
                <a:gd name="connsiteX6" fmla="*/ 346816 w 348454"/>
                <a:gd name="connsiteY6" fmla="*/ 86075 h 133423"/>
                <a:gd name="connsiteX7" fmla="*/ 336507 w 348454"/>
                <a:gd name="connsiteY7" fmla="*/ 112790 h 133423"/>
                <a:gd name="connsiteX8" fmla="*/ 311818 w 348454"/>
                <a:gd name="connsiteY8" fmla="*/ 127210 h 133423"/>
                <a:gd name="connsiteX9" fmla="*/ 294447 w 348454"/>
                <a:gd name="connsiteY9" fmla="*/ 128135 h 133423"/>
                <a:gd name="connsiteX10" fmla="*/ 248079 w 348454"/>
                <a:gd name="connsiteY10" fmla="*/ 130810 h 133423"/>
                <a:gd name="connsiteX11" fmla="*/ 188511 w 348454"/>
                <a:gd name="connsiteY11" fmla="*/ 132521 h 133423"/>
                <a:gd name="connsiteX12" fmla="*/ 147631 w 348454"/>
                <a:gd name="connsiteY12" fmla="*/ 122961 h 133423"/>
                <a:gd name="connsiteX13" fmla="*/ 111394 w 348454"/>
                <a:gd name="connsiteY13" fmla="*/ 116764 h 133423"/>
                <a:gd name="connsiteX14" fmla="*/ 88397 w 348454"/>
                <a:gd name="connsiteY14" fmla="*/ 119813 h 133423"/>
                <a:gd name="connsiteX15" fmla="*/ 56626 w 348454"/>
                <a:gd name="connsiteY15" fmla="*/ 119400 h 133423"/>
                <a:gd name="connsiteX16" fmla="*/ 20901 w 348454"/>
                <a:gd name="connsiteY16" fmla="*/ 104468 h 133423"/>
                <a:gd name="connsiteX17" fmla="*/ -1605 w 348454"/>
                <a:gd name="connsiteY17" fmla="*/ 60736 h 133423"/>
                <a:gd name="connsiteX18" fmla="*/ 7720 w 348454"/>
                <a:gd name="connsiteY18" fmla="*/ 35319 h 133423"/>
                <a:gd name="connsiteX19" fmla="*/ 54265 w 348454"/>
                <a:gd name="connsiteY19" fmla="*/ 5811 h 133423"/>
                <a:gd name="connsiteX20" fmla="*/ 115584 w 348454"/>
                <a:gd name="connsiteY20" fmla="*/ -52 h 13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454" h="133423">
                  <a:moveTo>
                    <a:pt x="115584" y="-52"/>
                  </a:moveTo>
                  <a:cubicBezTo>
                    <a:pt x="132503" y="-941"/>
                    <a:pt x="149480" y="428"/>
                    <a:pt x="166045" y="4020"/>
                  </a:cubicBezTo>
                  <a:cubicBezTo>
                    <a:pt x="171946" y="5339"/>
                    <a:pt x="177632" y="3273"/>
                    <a:pt x="183317" y="2486"/>
                  </a:cubicBezTo>
                  <a:cubicBezTo>
                    <a:pt x="196576" y="926"/>
                    <a:pt x="209954" y="743"/>
                    <a:pt x="223252" y="1935"/>
                  </a:cubicBezTo>
                  <a:cubicBezTo>
                    <a:pt x="238676" y="3269"/>
                    <a:pt x="253942" y="6043"/>
                    <a:pt x="268853" y="10217"/>
                  </a:cubicBezTo>
                  <a:cubicBezTo>
                    <a:pt x="290060" y="15765"/>
                    <a:pt x="309536" y="25149"/>
                    <a:pt x="325609" y="40002"/>
                  </a:cubicBezTo>
                  <a:cubicBezTo>
                    <a:pt x="338710" y="52139"/>
                    <a:pt x="347465" y="67071"/>
                    <a:pt x="346816" y="86075"/>
                  </a:cubicBezTo>
                  <a:cubicBezTo>
                    <a:pt x="346462" y="96304"/>
                    <a:pt x="341819" y="104626"/>
                    <a:pt x="336507" y="112790"/>
                  </a:cubicBezTo>
                  <a:cubicBezTo>
                    <a:pt x="331196" y="121408"/>
                    <a:pt x="321930" y="126817"/>
                    <a:pt x="311818" y="127210"/>
                  </a:cubicBezTo>
                  <a:cubicBezTo>
                    <a:pt x="306034" y="127623"/>
                    <a:pt x="300251" y="128075"/>
                    <a:pt x="294447" y="128135"/>
                  </a:cubicBezTo>
                  <a:cubicBezTo>
                    <a:pt x="278945" y="128272"/>
                    <a:pt x="263522" y="130102"/>
                    <a:pt x="248079" y="130810"/>
                  </a:cubicBezTo>
                  <a:cubicBezTo>
                    <a:pt x="228229" y="131754"/>
                    <a:pt x="208399" y="134233"/>
                    <a:pt x="188511" y="132521"/>
                  </a:cubicBezTo>
                  <a:cubicBezTo>
                    <a:pt x="174523" y="131150"/>
                    <a:pt x="160772" y="127934"/>
                    <a:pt x="147631" y="122961"/>
                  </a:cubicBezTo>
                  <a:cubicBezTo>
                    <a:pt x="135946" y="118711"/>
                    <a:pt x="124024" y="115603"/>
                    <a:pt x="111394" y="116764"/>
                  </a:cubicBezTo>
                  <a:cubicBezTo>
                    <a:pt x="103702" y="117492"/>
                    <a:pt x="95991" y="118377"/>
                    <a:pt x="88397" y="119813"/>
                  </a:cubicBezTo>
                  <a:cubicBezTo>
                    <a:pt x="77872" y="121645"/>
                    <a:pt x="67092" y="121505"/>
                    <a:pt x="56626" y="119400"/>
                  </a:cubicBezTo>
                  <a:cubicBezTo>
                    <a:pt x="43661" y="117059"/>
                    <a:pt x="31150" y="113498"/>
                    <a:pt x="20901" y="104468"/>
                  </a:cubicBezTo>
                  <a:cubicBezTo>
                    <a:pt x="7661" y="92842"/>
                    <a:pt x="-1605" y="79189"/>
                    <a:pt x="-1605" y="60736"/>
                  </a:cubicBezTo>
                  <a:cubicBezTo>
                    <a:pt x="-1645" y="51419"/>
                    <a:pt x="1661" y="42402"/>
                    <a:pt x="7720" y="35319"/>
                  </a:cubicBezTo>
                  <a:cubicBezTo>
                    <a:pt x="20054" y="20585"/>
                    <a:pt x="35930" y="11260"/>
                    <a:pt x="54265" y="5811"/>
                  </a:cubicBezTo>
                  <a:cubicBezTo>
                    <a:pt x="73839" y="-91"/>
                    <a:pt x="93905" y="-268"/>
                    <a:pt x="115584" y="-52"/>
                  </a:cubicBezTo>
                  <a:close/>
                </a:path>
              </a:pathLst>
            </a:custGeom>
            <a:solidFill>
              <a:srgbClr val="FCFEFD"/>
            </a:solidFill>
            <a:ln w="1956" cap="flat">
              <a:noFill/>
              <a:prstDash val="solid"/>
              <a:miter/>
            </a:ln>
          </p:spPr>
          <p:txBody>
            <a:bodyPr rtlCol="0" anchor="ctr"/>
            <a:lstStyle/>
            <a:p>
              <a:endParaRPr lang="es-CO"/>
            </a:p>
          </p:txBody>
        </p:sp>
      </p:grpSp>
      <p:grpSp>
        <p:nvGrpSpPr>
          <p:cNvPr id="1028" name="Group 1027">
            <a:extLst>
              <a:ext uri="{FF2B5EF4-FFF2-40B4-BE49-F238E27FC236}">
                <a16:creationId xmlns:a16="http://schemas.microsoft.com/office/drawing/2014/main" id="{01C46B4E-7BBB-3A77-204A-A7FE13C1639D}"/>
              </a:ext>
            </a:extLst>
          </p:cNvPr>
          <p:cNvGrpSpPr/>
          <p:nvPr/>
        </p:nvGrpSpPr>
        <p:grpSpPr>
          <a:xfrm rot="301719">
            <a:off x="8187008" y="223752"/>
            <a:ext cx="805838" cy="1042051"/>
            <a:chOff x="3444372" y="-276"/>
            <a:chExt cx="5304113" cy="6858891"/>
          </a:xfrm>
        </p:grpSpPr>
        <p:sp>
          <p:nvSpPr>
            <p:cNvPr id="1029" name="Freeform: Shape 1028">
              <a:extLst>
                <a:ext uri="{FF2B5EF4-FFF2-40B4-BE49-F238E27FC236}">
                  <a16:creationId xmlns:a16="http://schemas.microsoft.com/office/drawing/2014/main" id="{B4F53A69-6DC0-C32A-8779-A33A6A83BF87}"/>
                </a:ext>
              </a:extLst>
            </p:cNvPr>
            <p:cNvSpPr/>
            <p:nvPr/>
          </p:nvSpPr>
          <p:spPr>
            <a:xfrm>
              <a:off x="3448789" y="592148"/>
              <a:ext cx="5275560" cy="6241852"/>
            </a:xfrm>
            <a:custGeom>
              <a:avLst/>
              <a:gdLst>
                <a:gd name="connsiteX0" fmla="*/ 401978 w 5275560"/>
                <a:gd name="connsiteY0" fmla="*/ 4762444 h 6241852"/>
                <a:gd name="connsiteX1" fmla="*/ 200878 w 5275560"/>
                <a:gd name="connsiteY1" fmla="*/ 4604172 h 6241852"/>
                <a:gd name="connsiteX2" fmla="*/ 161747 w 5275560"/>
                <a:gd name="connsiteY2" fmla="*/ 4540837 h 6241852"/>
                <a:gd name="connsiteX3" fmla="*/ 74341 w 5275560"/>
                <a:gd name="connsiteY3" fmla="*/ 4280300 h 6241852"/>
                <a:gd name="connsiteX4" fmla="*/ 28217 w 5275560"/>
                <a:gd name="connsiteY4" fmla="*/ 4007257 h 6241852"/>
                <a:gd name="connsiteX5" fmla="*/ 4954 w 5275560"/>
                <a:gd name="connsiteY5" fmla="*/ 3723053 h 6241852"/>
                <a:gd name="connsiteX6" fmla="*/ 919 w 5275560"/>
                <a:gd name="connsiteY6" fmla="*/ 3501850 h 6241852"/>
                <a:gd name="connsiteX7" fmla="*/ 6702 w 5275560"/>
                <a:gd name="connsiteY7" fmla="*/ 3221075 h 6241852"/>
                <a:gd name="connsiteX8" fmla="*/ 3273 w 5275560"/>
                <a:gd name="connsiteY8" fmla="*/ 2992475 h 6241852"/>
                <a:gd name="connsiteX9" fmla="*/ 16720 w 5275560"/>
                <a:gd name="connsiteY9" fmla="*/ 2736981 h 6241852"/>
                <a:gd name="connsiteX10" fmla="*/ 21897 w 5275560"/>
                <a:gd name="connsiteY10" fmla="*/ 2580592 h 6241852"/>
                <a:gd name="connsiteX11" fmla="*/ 29831 w 5275560"/>
                <a:gd name="connsiteY11" fmla="*/ 2414386 h 6241852"/>
                <a:gd name="connsiteX12" fmla="*/ 22637 w 5275560"/>
                <a:gd name="connsiteY12" fmla="*/ 2335654 h 6241852"/>
                <a:gd name="connsiteX13" fmla="*/ 21628 w 5275560"/>
                <a:gd name="connsiteY13" fmla="*/ 2136569 h 6241852"/>
                <a:gd name="connsiteX14" fmla="*/ 17863 w 5275560"/>
                <a:gd name="connsiteY14" fmla="*/ 1911466 h 6241852"/>
                <a:gd name="connsiteX15" fmla="*/ 23444 w 5275560"/>
                <a:gd name="connsiteY15" fmla="*/ 1840062 h 6241852"/>
                <a:gd name="connsiteX16" fmla="*/ 55985 w 5275560"/>
                <a:gd name="connsiteY16" fmla="*/ 1625380 h 6241852"/>
                <a:gd name="connsiteX17" fmla="*/ 159662 w 5275560"/>
                <a:gd name="connsiteY17" fmla="*/ 1441962 h 6241852"/>
                <a:gd name="connsiteX18" fmla="*/ 322237 w 5275560"/>
                <a:gd name="connsiteY18" fmla="*/ 1312870 h 6241852"/>
                <a:gd name="connsiteX19" fmla="*/ 577731 w 5275560"/>
                <a:gd name="connsiteY19" fmla="*/ 1244761 h 6241852"/>
                <a:gd name="connsiteX20" fmla="*/ 809424 w 5275560"/>
                <a:gd name="connsiteY20" fmla="*/ 1206840 h 6241852"/>
                <a:gd name="connsiteX21" fmla="*/ 949946 w 5275560"/>
                <a:gd name="connsiteY21" fmla="*/ 1125552 h 6241852"/>
                <a:gd name="connsiteX22" fmla="*/ 1015433 w 5275560"/>
                <a:gd name="connsiteY22" fmla="*/ 1061545 h 6241852"/>
                <a:gd name="connsiteX23" fmla="*/ 1078634 w 5275560"/>
                <a:gd name="connsiteY23" fmla="*/ 898230 h 6241852"/>
                <a:gd name="connsiteX24" fmla="*/ 1109495 w 5275560"/>
                <a:gd name="connsiteY24" fmla="*/ 715552 h 6241852"/>
                <a:gd name="connsiteX25" fmla="*/ 1143113 w 5275560"/>
                <a:gd name="connsiteY25" fmla="*/ 680522 h 6241852"/>
                <a:gd name="connsiteX26" fmla="*/ 1309184 w 5275560"/>
                <a:gd name="connsiteY26" fmla="*/ 740160 h 6241852"/>
                <a:gd name="connsiteX27" fmla="*/ 1323707 w 5275560"/>
                <a:gd name="connsiteY27" fmla="*/ 757238 h 6241852"/>
                <a:gd name="connsiteX28" fmla="*/ 1340986 w 5275560"/>
                <a:gd name="connsiteY28" fmla="*/ 753809 h 6241852"/>
                <a:gd name="connsiteX29" fmla="*/ 1347710 w 5275560"/>
                <a:gd name="connsiteY29" fmla="*/ 735117 h 6241852"/>
                <a:gd name="connsiteX30" fmla="*/ 1454278 w 5275560"/>
                <a:gd name="connsiteY30" fmla="*/ 343741 h 6241852"/>
                <a:gd name="connsiteX31" fmla="*/ 1511697 w 5275560"/>
                <a:gd name="connsiteY31" fmla="*/ 219557 h 6241852"/>
                <a:gd name="connsiteX32" fmla="*/ 1552038 w 5275560"/>
                <a:gd name="connsiteY32" fmla="*/ 191049 h 6241852"/>
                <a:gd name="connsiteX33" fmla="*/ 1572209 w 5275560"/>
                <a:gd name="connsiteY33" fmla="*/ 159919 h 6241852"/>
                <a:gd name="connsiteX34" fmla="*/ 1582092 w 5275560"/>
                <a:gd name="connsiteY34" fmla="*/ 68412 h 6241852"/>
                <a:gd name="connsiteX35" fmla="*/ 1673129 w 5275560"/>
                <a:gd name="connsiteY35" fmla="*/ -773 h 6241852"/>
                <a:gd name="connsiteX36" fmla="*/ 1743995 w 5275560"/>
                <a:gd name="connsiteY36" fmla="*/ 91272 h 6241852"/>
                <a:gd name="connsiteX37" fmla="*/ 1699081 w 5275560"/>
                <a:gd name="connsiteY37" fmla="*/ 250082 h 6241852"/>
                <a:gd name="connsiteX38" fmla="*/ 1649798 w 5275560"/>
                <a:gd name="connsiteY38" fmla="*/ 368887 h 6241852"/>
                <a:gd name="connsiteX39" fmla="*/ 1638368 w 5275560"/>
                <a:gd name="connsiteY39" fmla="*/ 399008 h 6241852"/>
                <a:gd name="connsiteX40" fmla="*/ 1532943 w 5275560"/>
                <a:gd name="connsiteY40" fmla="*/ 682539 h 6241852"/>
                <a:gd name="connsiteX41" fmla="*/ 1452261 w 5275560"/>
                <a:gd name="connsiteY41" fmla="*/ 1125284 h 6241852"/>
                <a:gd name="connsiteX42" fmla="*/ 1390875 w 5275560"/>
                <a:gd name="connsiteY42" fmla="*/ 1578853 h 6241852"/>
                <a:gd name="connsiteX43" fmla="*/ 1358938 w 5275560"/>
                <a:gd name="connsiteY43" fmla="*/ 1838113 h 6241852"/>
                <a:gd name="connsiteX44" fmla="*/ 1357795 w 5275560"/>
                <a:gd name="connsiteY44" fmla="*/ 1872940 h 6241852"/>
                <a:gd name="connsiteX45" fmla="*/ 1360149 w 5275560"/>
                <a:gd name="connsiteY45" fmla="*/ 2173885 h 6241852"/>
                <a:gd name="connsiteX46" fmla="*/ 1354702 w 5275560"/>
                <a:gd name="connsiteY46" fmla="*/ 2377541 h 6241852"/>
                <a:gd name="connsiteX47" fmla="*/ 1347979 w 5275560"/>
                <a:gd name="connsiteY47" fmla="*/ 2529022 h 6241852"/>
                <a:gd name="connsiteX48" fmla="*/ 1351610 w 5275560"/>
                <a:gd name="connsiteY48" fmla="*/ 2849802 h 6241852"/>
                <a:gd name="connsiteX49" fmla="*/ 1348987 w 5275560"/>
                <a:gd name="connsiteY49" fmla="*/ 3160698 h 6241852"/>
                <a:gd name="connsiteX50" fmla="*/ 1353223 w 5275560"/>
                <a:gd name="connsiteY50" fmla="*/ 3394408 h 6241852"/>
                <a:gd name="connsiteX51" fmla="*/ 1347441 w 5275560"/>
                <a:gd name="connsiteY51" fmla="*/ 3553419 h 6241852"/>
                <a:gd name="connsiteX52" fmla="*/ 1341592 w 5275560"/>
                <a:gd name="connsiteY52" fmla="*/ 3582599 h 6241852"/>
                <a:gd name="connsiteX53" fmla="*/ 1337423 w 5275560"/>
                <a:gd name="connsiteY53" fmla="*/ 3601962 h 6241852"/>
                <a:gd name="connsiteX54" fmla="*/ 1332784 w 5275560"/>
                <a:gd name="connsiteY54" fmla="*/ 3820477 h 6241852"/>
                <a:gd name="connsiteX55" fmla="*/ 1343541 w 5275560"/>
                <a:gd name="connsiteY55" fmla="*/ 4133256 h 6241852"/>
                <a:gd name="connsiteX56" fmla="*/ 1358064 w 5275560"/>
                <a:gd name="connsiteY56" fmla="*/ 4378330 h 6241852"/>
                <a:gd name="connsiteX57" fmla="*/ 1372721 w 5275560"/>
                <a:gd name="connsiteY57" fmla="*/ 4596037 h 6241852"/>
                <a:gd name="connsiteX58" fmla="*/ 1414004 w 5275560"/>
                <a:gd name="connsiteY58" fmla="*/ 4920649 h 6241852"/>
                <a:gd name="connsiteX59" fmla="*/ 1453202 w 5275560"/>
                <a:gd name="connsiteY59" fmla="*/ 5220585 h 6241852"/>
                <a:gd name="connsiteX60" fmla="*/ 1477541 w 5275560"/>
                <a:gd name="connsiteY60" fmla="*/ 5444883 h 6241852"/>
                <a:gd name="connsiteX61" fmla="*/ 1485475 w 5275560"/>
                <a:gd name="connsiteY61" fmla="*/ 5468348 h 6241852"/>
                <a:gd name="connsiteX62" fmla="*/ 1495224 w 5275560"/>
                <a:gd name="connsiteY62" fmla="*/ 5524422 h 6241852"/>
                <a:gd name="connsiteX63" fmla="*/ 1598699 w 5275560"/>
                <a:gd name="connsiteY63" fmla="*/ 5753022 h 6241852"/>
                <a:gd name="connsiteX64" fmla="*/ 1753340 w 5275560"/>
                <a:gd name="connsiteY64" fmla="*/ 5833705 h 6241852"/>
                <a:gd name="connsiteX65" fmla="*/ 2083936 w 5275560"/>
                <a:gd name="connsiteY65" fmla="*/ 5838142 h 6241852"/>
                <a:gd name="connsiteX66" fmla="*/ 2420113 w 5275560"/>
                <a:gd name="connsiteY66" fmla="*/ 5676104 h 6241852"/>
                <a:gd name="connsiteX67" fmla="*/ 2471683 w 5275560"/>
                <a:gd name="connsiteY67" fmla="*/ 5571957 h 6241852"/>
                <a:gd name="connsiteX68" fmla="*/ 2517470 w 5275560"/>
                <a:gd name="connsiteY68" fmla="*/ 5273433 h 6241852"/>
                <a:gd name="connsiteX69" fmla="*/ 2514646 w 5275560"/>
                <a:gd name="connsiteY69" fmla="*/ 5049606 h 6241852"/>
                <a:gd name="connsiteX70" fmla="*/ 2513301 w 5275560"/>
                <a:gd name="connsiteY70" fmla="*/ 4838488 h 6241852"/>
                <a:gd name="connsiteX71" fmla="*/ 2581007 w 5275560"/>
                <a:gd name="connsiteY71" fmla="*/ 4588506 h 6241852"/>
                <a:gd name="connsiteX72" fmla="*/ 2725429 w 5275560"/>
                <a:gd name="connsiteY72" fmla="*/ 4510649 h 6241852"/>
                <a:gd name="connsiteX73" fmla="*/ 2913687 w 5275560"/>
                <a:gd name="connsiteY73" fmla="*/ 4522078 h 6241852"/>
                <a:gd name="connsiteX74" fmla="*/ 3140472 w 5275560"/>
                <a:gd name="connsiteY74" fmla="*/ 4552671 h 6241852"/>
                <a:gd name="connsiteX75" fmla="*/ 3466765 w 5275560"/>
                <a:gd name="connsiteY75" fmla="*/ 4588910 h 6241852"/>
                <a:gd name="connsiteX76" fmla="*/ 3695365 w 5275560"/>
                <a:gd name="connsiteY76" fmla="*/ 4582590 h 6241852"/>
                <a:gd name="connsiteX77" fmla="*/ 3868966 w 5275560"/>
                <a:gd name="connsiteY77" fmla="*/ 4570622 h 6241852"/>
                <a:gd name="connsiteX78" fmla="*/ 4041829 w 5275560"/>
                <a:gd name="connsiteY78" fmla="*/ 4551863 h 6241852"/>
                <a:gd name="connsiteX79" fmla="*/ 4058973 w 5275560"/>
                <a:gd name="connsiteY79" fmla="*/ 4548838 h 6241852"/>
                <a:gd name="connsiteX80" fmla="*/ 4079144 w 5275560"/>
                <a:gd name="connsiteY80" fmla="*/ 4553544 h 6241852"/>
                <a:gd name="connsiteX81" fmla="*/ 4072420 w 5275560"/>
                <a:gd name="connsiteY81" fmla="*/ 4575597 h 6241852"/>
                <a:gd name="connsiteX82" fmla="*/ 4016615 w 5275560"/>
                <a:gd name="connsiteY82" fmla="*/ 4632411 h 6241852"/>
                <a:gd name="connsiteX83" fmla="*/ 3629474 w 5275560"/>
                <a:gd name="connsiteY83" fmla="*/ 4866592 h 6241852"/>
                <a:gd name="connsiteX84" fmla="*/ 3579720 w 5275560"/>
                <a:gd name="connsiteY84" fmla="*/ 4927104 h 6241852"/>
                <a:gd name="connsiteX85" fmla="*/ 3563785 w 5275560"/>
                <a:gd name="connsiteY85" fmla="*/ 5185086 h 6241852"/>
                <a:gd name="connsiteX86" fmla="*/ 3573804 w 5275560"/>
                <a:gd name="connsiteY86" fmla="*/ 5381211 h 6241852"/>
                <a:gd name="connsiteX87" fmla="*/ 3736849 w 5275560"/>
                <a:gd name="connsiteY87" fmla="*/ 5566646 h 6241852"/>
                <a:gd name="connsiteX88" fmla="*/ 3922217 w 5275560"/>
                <a:gd name="connsiteY88" fmla="*/ 5578009 h 6241852"/>
                <a:gd name="connsiteX89" fmla="*/ 4066369 w 5275560"/>
                <a:gd name="connsiteY89" fmla="*/ 5578009 h 6241852"/>
                <a:gd name="connsiteX90" fmla="*/ 4304584 w 5275560"/>
                <a:gd name="connsiteY90" fmla="*/ 5543314 h 6241852"/>
                <a:gd name="connsiteX91" fmla="*/ 4403352 w 5275560"/>
                <a:gd name="connsiteY91" fmla="*/ 5354317 h 6241852"/>
                <a:gd name="connsiteX92" fmla="*/ 4394680 w 5275560"/>
                <a:gd name="connsiteY92" fmla="*/ 5084099 h 6241852"/>
                <a:gd name="connsiteX93" fmla="*/ 4395284 w 5275560"/>
                <a:gd name="connsiteY93" fmla="*/ 5021906 h 6241852"/>
                <a:gd name="connsiteX94" fmla="*/ 4412833 w 5275560"/>
                <a:gd name="connsiteY94" fmla="*/ 4803995 h 6241852"/>
                <a:gd name="connsiteX95" fmla="*/ 4493986 w 5275560"/>
                <a:gd name="connsiteY95" fmla="*/ 4452893 h 6241852"/>
                <a:gd name="connsiteX96" fmla="*/ 4566062 w 5275560"/>
                <a:gd name="connsiteY96" fmla="*/ 4188927 h 6241852"/>
                <a:gd name="connsiteX97" fmla="*/ 4583812 w 5275560"/>
                <a:gd name="connsiteY97" fmla="*/ 4036034 h 6241852"/>
                <a:gd name="connsiteX98" fmla="*/ 4617430 w 5275560"/>
                <a:gd name="connsiteY98" fmla="*/ 3774557 h 6241852"/>
                <a:gd name="connsiteX99" fmla="*/ 4634709 w 5275560"/>
                <a:gd name="connsiteY99" fmla="*/ 3526659 h 6241852"/>
                <a:gd name="connsiteX100" fmla="*/ 4651383 w 5275560"/>
                <a:gd name="connsiteY100" fmla="*/ 3321120 h 6241852"/>
                <a:gd name="connsiteX101" fmla="*/ 4640828 w 5275560"/>
                <a:gd name="connsiteY101" fmla="*/ 3104086 h 6241852"/>
                <a:gd name="connsiteX102" fmla="*/ 4624019 w 5275560"/>
                <a:gd name="connsiteY102" fmla="*/ 2931223 h 6241852"/>
                <a:gd name="connsiteX103" fmla="*/ 4614539 w 5275560"/>
                <a:gd name="connsiteY103" fmla="*/ 2600695 h 6241852"/>
                <a:gd name="connsiteX104" fmla="*/ 4619581 w 5275560"/>
                <a:gd name="connsiteY104" fmla="*/ 2474831 h 6241852"/>
                <a:gd name="connsiteX105" fmla="*/ 4617228 w 5275560"/>
                <a:gd name="connsiteY105" fmla="*/ 2445247 h 6241852"/>
                <a:gd name="connsiteX106" fmla="*/ 4560548 w 5275560"/>
                <a:gd name="connsiteY106" fmla="*/ 2398182 h 6241852"/>
                <a:gd name="connsiteX107" fmla="*/ 4540782 w 5275560"/>
                <a:gd name="connsiteY107" fmla="*/ 2398182 h 6241852"/>
                <a:gd name="connsiteX108" fmla="*/ 4528343 w 5275560"/>
                <a:gd name="connsiteY108" fmla="*/ 2397645 h 6241852"/>
                <a:gd name="connsiteX109" fmla="*/ 4496810 w 5275560"/>
                <a:gd name="connsiteY109" fmla="*/ 2373641 h 6241852"/>
                <a:gd name="connsiteX110" fmla="*/ 4526057 w 5275560"/>
                <a:gd name="connsiteY110" fmla="*/ 2336124 h 6241852"/>
                <a:gd name="connsiteX111" fmla="*/ 4577425 w 5275560"/>
                <a:gd name="connsiteY111" fmla="*/ 2341772 h 6241852"/>
                <a:gd name="connsiteX112" fmla="*/ 4627381 w 5275560"/>
                <a:gd name="connsiteY112" fmla="*/ 2312255 h 6241852"/>
                <a:gd name="connsiteX113" fmla="*/ 4690783 w 5275560"/>
                <a:gd name="connsiteY113" fmla="*/ 2134620 h 6241852"/>
                <a:gd name="connsiteX114" fmla="*/ 4771466 w 5275560"/>
                <a:gd name="connsiteY114" fmla="*/ 1975071 h 6241852"/>
                <a:gd name="connsiteX115" fmla="*/ 4885766 w 5275560"/>
                <a:gd name="connsiteY115" fmla="*/ 1818143 h 6241852"/>
                <a:gd name="connsiteX116" fmla="*/ 4946277 w 5275560"/>
                <a:gd name="connsiteY116" fmla="*/ 1724014 h 6241852"/>
                <a:gd name="connsiteX117" fmla="*/ 5109659 w 5275560"/>
                <a:gd name="connsiteY117" fmla="*/ 1605075 h 6241852"/>
                <a:gd name="connsiteX118" fmla="*/ 5253341 w 5275560"/>
                <a:gd name="connsiteY118" fmla="*/ 1632439 h 6241852"/>
                <a:gd name="connsiteX119" fmla="*/ 5269276 w 5275560"/>
                <a:gd name="connsiteY119" fmla="*/ 1684681 h 6241852"/>
                <a:gd name="connsiteX120" fmla="*/ 5225035 w 5275560"/>
                <a:gd name="connsiteY120" fmla="*/ 1813975 h 6241852"/>
                <a:gd name="connsiteX121" fmla="*/ 5225035 w 5275560"/>
                <a:gd name="connsiteY121" fmla="*/ 1830783 h 6241852"/>
                <a:gd name="connsiteX122" fmla="*/ 5227321 w 5275560"/>
                <a:gd name="connsiteY122" fmla="*/ 1877848 h 6241852"/>
                <a:gd name="connsiteX123" fmla="*/ 5128620 w 5275560"/>
                <a:gd name="connsiteY123" fmla="*/ 2104902 h 6241852"/>
                <a:gd name="connsiteX124" fmla="*/ 5103810 w 5275560"/>
                <a:gd name="connsiteY124" fmla="*/ 2150622 h 6241852"/>
                <a:gd name="connsiteX125" fmla="*/ 5068041 w 5275560"/>
                <a:gd name="connsiteY125" fmla="*/ 2206494 h 6241852"/>
                <a:gd name="connsiteX126" fmla="*/ 5018959 w 5275560"/>
                <a:gd name="connsiteY126" fmla="*/ 2294640 h 6241852"/>
                <a:gd name="connsiteX127" fmla="*/ 5014656 w 5275560"/>
                <a:gd name="connsiteY127" fmla="*/ 2304120 h 6241852"/>
                <a:gd name="connsiteX128" fmla="*/ 5003024 w 5275560"/>
                <a:gd name="connsiteY128" fmla="*/ 2339688 h 6241852"/>
                <a:gd name="connsiteX129" fmla="*/ 5000806 w 5275560"/>
                <a:gd name="connsiteY129" fmla="*/ 2349639 h 6241852"/>
                <a:gd name="connsiteX130" fmla="*/ 4998049 w 5275560"/>
                <a:gd name="connsiteY130" fmla="*/ 2373507 h 6241852"/>
                <a:gd name="connsiteX131" fmla="*/ 4995897 w 5275560"/>
                <a:gd name="connsiteY131" fmla="*/ 2383525 h 6241852"/>
                <a:gd name="connsiteX132" fmla="*/ 4995897 w 5275560"/>
                <a:gd name="connsiteY132" fmla="*/ 2404166 h 6241852"/>
                <a:gd name="connsiteX133" fmla="*/ 4998184 w 5275560"/>
                <a:gd name="connsiteY133" fmla="*/ 2417613 h 6241852"/>
                <a:gd name="connsiteX134" fmla="*/ 5001007 w 5275560"/>
                <a:gd name="connsiteY134" fmla="*/ 2441885 h 6241852"/>
                <a:gd name="connsiteX135" fmla="*/ 5003159 w 5275560"/>
                <a:gd name="connsiteY135" fmla="*/ 2452307 h 6241852"/>
                <a:gd name="connsiteX136" fmla="*/ 5006117 w 5275560"/>
                <a:gd name="connsiteY136" fmla="*/ 2473957 h 6241852"/>
                <a:gd name="connsiteX137" fmla="*/ 5008269 w 5275560"/>
                <a:gd name="connsiteY137" fmla="*/ 2485252 h 6241852"/>
                <a:gd name="connsiteX138" fmla="*/ 5020505 w 5275560"/>
                <a:gd name="connsiteY138" fmla="*/ 2580524 h 6241852"/>
                <a:gd name="connsiteX139" fmla="*/ 5023128 w 5275560"/>
                <a:gd name="connsiteY139" fmla="*/ 2592358 h 6241852"/>
                <a:gd name="connsiteX140" fmla="*/ 5045719 w 5275560"/>
                <a:gd name="connsiteY140" fmla="*/ 2715197 h 6241852"/>
                <a:gd name="connsiteX141" fmla="*/ 5048004 w 5275560"/>
                <a:gd name="connsiteY141" fmla="*/ 2727030 h 6241852"/>
                <a:gd name="connsiteX142" fmla="*/ 5055737 w 5275560"/>
                <a:gd name="connsiteY142" fmla="*/ 2794266 h 6241852"/>
                <a:gd name="connsiteX143" fmla="*/ 5057889 w 5275560"/>
                <a:gd name="connsiteY143" fmla="*/ 2805763 h 6241852"/>
                <a:gd name="connsiteX144" fmla="*/ 5060645 w 5275560"/>
                <a:gd name="connsiteY144" fmla="*/ 2836490 h 6241852"/>
                <a:gd name="connsiteX145" fmla="*/ 5062999 w 5275560"/>
                <a:gd name="connsiteY145" fmla="*/ 2851752 h 6241852"/>
                <a:gd name="connsiteX146" fmla="*/ 5065687 w 5275560"/>
                <a:gd name="connsiteY146" fmla="*/ 2887118 h 6241852"/>
                <a:gd name="connsiteX147" fmla="*/ 5068041 w 5275560"/>
                <a:gd name="connsiteY147" fmla="*/ 2903321 h 6241852"/>
                <a:gd name="connsiteX148" fmla="*/ 5070663 w 5275560"/>
                <a:gd name="connsiteY148" fmla="*/ 2980305 h 6241852"/>
                <a:gd name="connsiteX149" fmla="*/ 5072949 w 5275560"/>
                <a:gd name="connsiteY149" fmla="*/ 2997720 h 6241852"/>
                <a:gd name="connsiteX150" fmla="*/ 5075705 w 5275560"/>
                <a:gd name="connsiteY150" fmla="*/ 3132527 h 6241852"/>
                <a:gd name="connsiteX151" fmla="*/ 5077857 w 5275560"/>
                <a:gd name="connsiteY151" fmla="*/ 3145974 h 6241852"/>
                <a:gd name="connsiteX152" fmla="*/ 5077857 w 5275560"/>
                <a:gd name="connsiteY152" fmla="*/ 3251802 h 6241852"/>
                <a:gd name="connsiteX153" fmla="*/ 4967793 w 5275560"/>
                <a:gd name="connsiteY153" fmla="*/ 3295303 h 6241852"/>
                <a:gd name="connsiteX154" fmla="*/ 4929335 w 5275560"/>
                <a:gd name="connsiteY154" fmla="*/ 3240036 h 6241852"/>
                <a:gd name="connsiteX155" fmla="*/ 4915215 w 5275560"/>
                <a:gd name="connsiteY155" fmla="*/ 3114104 h 6241852"/>
                <a:gd name="connsiteX156" fmla="*/ 4901768 w 5275560"/>
                <a:gd name="connsiteY156" fmla="*/ 2923222 h 6241852"/>
                <a:gd name="connsiteX157" fmla="*/ 4890136 w 5275560"/>
                <a:gd name="connsiteY157" fmla="*/ 2729652 h 6241852"/>
                <a:gd name="connsiteX158" fmla="*/ 4874269 w 5275560"/>
                <a:gd name="connsiteY158" fmla="*/ 2616698 h 6241852"/>
                <a:gd name="connsiteX159" fmla="*/ 4835205 w 5275560"/>
                <a:gd name="connsiteY159" fmla="*/ 2381373 h 6241852"/>
                <a:gd name="connsiteX160" fmla="*/ 4806563 w 5275560"/>
                <a:gd name="connsiteY160" fmla="*/ 2364229 h 6241852"/>
                <a:gd name="connsiteX161" fmla="*/ 4723393 w 5275560"/>
                <a:gd name="connsiteY161" fmla="*/ 2403830 h 6241852"/>
                <a:gd name="connsiteX162" fmla="*/ 4702012 w 5275560"/>
                <a:gd name="connsiteY162" fmla="*/ 2420034 h 6241852"/>
                <a:gd name="connsiteX163" fmla="*/ 4725813 w 5275560"/>
                <a:gd name="connsiteY163" fmla="*/ 2424135 h 6241852"/>
                <a:gd name="connsiteX164" fmla="*/ 4798831 w 5275560"/>
                <a:gd name="connsiteY164" fmla="*/ 2499372 h 6241852"/>
                <a:gd name="connsiteX165" fmla="*/ 4786728 w 5275560"/>
                <a:gd name="connsiteY165" fmla="*/ 2608024 h 6241852"/>
                <a:gd name="connsiteX166" fmla="*/ 4758019 w 5275560"/>
                <a:gd name="connsiteY166" fmla="*/ 2734090 h 6241852"/>
                <a:gd name="connsiteX167" fmla="*/ 4763667 w 5275560"/>
                <a:gd name="connsiteY167" fmla="*/ 2775709 h 6241852"/>
                <a:gd name="connsiteX168" fmla="*/ 4777114 w 5275560"/>
                <a:gd name="connsiteY168" fmla="*/ 2854239 h 6241852"/>
                <a:gd name="connsiteX169" fmla="*/ 4755397 w 5275560"/>
                <a:gd name="connsiteY169" fmla="*/ 2951394 h 6241852"/>
                <a:gd name="connsiteX170" fmla="*/ 4758153 w 5275560"/>
                <a:gd name="connsiteY170" fmla="*/ 3111145 h 6241852"/>
                <a:gd name="connsiteX171" fmla="*/ 4754186 w 5275560"/>
                <a:gd name="connsiteY171" fmla="*/ 3188465 h 6241852"/>
                <a:gd name="connsiteX172" fmla="*/ 4756405 w 5275560"/>
                <a:gd name="connsiteY172" fmla="*/ 3250793 h 6241852"/>
                <a:gd name="connsiteX173" fmla="*/ 4776576 w 5275560"/>
                <a:gd name="connsiteY173" fmla="*/ 3369666 h 6241852"/>
                <a:gd name="connsiteX174" fmla="*/ 4758490 w 5275560"/>
                <a:gd name="connsiteY174" fmla="*/ 3470048 h 6241852"/>
                <a:gd name="connsiteX175" fmla="*/ 4760775 w 5275560"/>
                <a:gd name="connsiteY175" fmla="*/ 3513952 h 6241852"/>
                <a:gd name="connsiteX176" fmla="*/ 4758893 w 5275560"/>
                <a:gd name="connsiteY176" fmla="*/ 3593894 h 6241852"/>
                <a:gd name="connsiteX177" fmla="*/ 4754456 w 5275560"/>
                <a:gd name="connsiteY177" fmla="*/ 3605459 h 6241852"/>
                <a:gd name="connsiteX178" fmla="*/ 4768306 w 5275560"/>
                <a:gd name="connsiteY178" fmla="*/ 3719759 h 6241852"/>
                <a:gd name="connsiteX179" fmla="*/ 4803402 w 5275560"/>
                <a:gd name="connsiteY179" fmla="*/ 3818796 h 6241852"/>
                <a:gd name="connsiteX180" fmla="*/ 4801721 w 5275560"/>
                <a:gd name="connsiteY180" fmla="*/ 4136752 h 6241852"/>
                <a:gd name="connsiteX181" fmla="*/ 4726015 w 5275560"/>
                <a:gd name="connsiteY181" fmla="*/ 4633420 h 6241852"/>
                <a:gd name="connsiteX182" fmla="*/ 4673571 w 5275560"/>
                <a:gd name="connsiteY182" fmla="*/ 4992994 h 6241852"/>
                <a:gd name="connsiteX183" fmla="*/ 4654880 w 5275560"/>
                <a:gd name="connsiteY183" fmla="*/ 5203509 h 6241852"/>
                <a:gd name="connsiteX184" fmla="*/ 4590872 w 5275560"/>
                <a:gd name="connsiteY184" fmla="*/ 5328363 h 6241852"/>
                <a:gd name="connsiteX185" fmla="*/ 4548110 w 5275560"/>
                <a:gd name="connsiteY185" fmla="*/ 5393583 h 6241852"/>
                <a:gd name="connsiteX186" fmla="*/ 4429104 w 5275560"/>
                <a:gd name="connsiteY186" fmla="*/ 5586481 h 6241852"/>
                <a:gd name="connsiteX187" fmla="*/ 4328991 w 5275560"/>
                <a:gd name="connsiteY187" fmla="*/ 5650287 h 6241852"/>
                <a:gd name="connsiteX188" fmla="*/ 4132797 w 5275560"/>
                <a:gd name="connsiteY188" fmla="*/ 5734735 h 6241852"/>
                <a:gd name="connsiteX189" fmla="*/ 3806706 w 5275560"/>
                <a:gd name="connsiteY189" fmla="*/ 5734735 h 6241852"/>
                <a:gd name="connsiteX190" fmla="*/ 3417885 w 5275560"/>
                <a:gd name="connsiteY190" fmla="*/ 5303756 h 6241852"/>
                <a:gd name="connsiteX191" fmla="*/ 3390991 w 5275560"/>
                <a:gd name="connsiteY191" fmla="*/ 5137281 h 6241852"/>
                <a:gd name="connsiteX192" fmla="*/ 3371560 w 5275560"/>
                <a:gd name="connsiteY192" fmla="*/ 5057876 h 6241852"/>
                <a:gd name="connsiteX193" fmla="*/ 3340564 w 5275560"/>
                <a:gd name="connsiteY193" fmla="*/ 5036630 h 6241852"/>
                <a:gd name="connsiteX194" fmla="*/ 3247443 w 5275560"/>
                <a:gd name="connsiteY194" fmla="*/ 5020225 h 6241852"/>
                <a:gd name="connsiteX195" fmla="*/ 3218868 w 5275560"/>
                <a:gd name="connsiteY195" fmla="*/ 4976118 h 6241852"/>
                <a:gd name="connsiteX196" fmla="*/ 3214095 w 5275560"/>
                <a:gd name="connsiteY196" fmla="*/ 4955611 h 6241852"/>
                <a:gd name="connsiteX197" fmla="*/ 3204077 w 5275560"/>
                <a:gd name="connsiteY197" fmla="*/ 4950299 h 6241852"/>
                <a:gd name="connsiteX198" fmla="*/ 3193924 w 5275560"/>
                <a:gd name="connsiteY198" fmla="*/ 4945055 h 6241852"/>
                <a:gd name="connsiteX199" fmla="*/ 3178998 w 5275560"/>
                <a:gd name="connsiteY199" fmla="*/ 4927777 h 6241852"/>
                <a:gd name="connsiteX200" fmla="*/ 3421717 w 5275560"/>
                <a:gd name="connsiteY200" fmla="*/ 4737164 h 6241852"/>
                <a:gd name="connsiteX201" fmla="*/ 3458495 w 5275560"/>
                <a:gd name="connsiteY201" fmla="*/ 4743887 h 6241852"/>
                <a:gd name="connsiteX202" fmla="*/ 3517326 w 5275560"/>
                <a:gd name="connsiteY202" fmla="*/ 4718068 h 6241852"/>
                <a:gd name="connsiteX203" fmla="*/ 3507846 w 5275560"/>
                <a:gd name="connsiteY203" fmla="*/ 4694805 h 6241852"/>
                <a:gd name="connsiteX204" fmla="*/ 3478060 w 5275560"/>
                <a:gd name="connsiteY204" fmla="*/ 4694268 h 6241852"/>
                <a:gd name="connsiteX205" fmla="*/ 3130050 w 5275560"/>
                <a:gd name="connsiteY205" fmla="*/ 4657960 h 6241852"/>
                <a:gd name="connsiteX206" fmla="*/ 3034576 w 5275560"/>
                <a:gd name="connsiteY206" fmla="*/ 4652447 h 6241852"/>
                <a:gd name="connsiteX207" fmla="*/ 2976082 w 5275560"/>
                <a:gd name="connsiteY207" fmla="*/ 4644177 h 6241852"/>
                <a:gd name="connsiteX208" fmla="*/ 2798648 w 5275560"/>
                <a:gd name="connsiteY208" fmla="*/ 4660784 h 6241852"/>
                <a:gd name="connsiteX209" fmla="*/ 2741498 w 5275560"/>
                <a:gd name="connsiteY209" fmla="*/ 4726675 h 6241852"/>
                <a:gd name="connsiteX210" fmla="*/ 2702972 w 5275560"/>
                <a:gd name="connsiteY210" fmla="*/ 4910766 h 6241852"/>
                <a:gd name="connsiteX211" fmla="*/ 2651604 w 5275560"/>
                <a:gd name="connsiteY211" fmla="*/ 5462095 h 6241852"/>
                <a:gd name="connsiteX212" fmla="*/ 2635871 w 5275560"/>
                <a:gd name="connsiteY212" fmla="*/ 5552594 h 6241852"/>
                <a:gd name="connsiteX213" fmla="*/ 2610187 w 5275560"/>
                <a:gd name="connsiteY213" fmla="*/ 5614181 h 6241852"/>
                <a:gd name="connsiteX214" fmla="*/ 2543893 w 5275560"/>
                <a:gd name="connsiteY214" fmla="*/ 5719338 h 6241852"/>
                <a:gd name="connsiteX215" fmla="*/ 2507788 w 5275560"/>
                <a:gd name="connsiteY215" fmla="*/ 5795045 h 6241852"/>
                <a:gd name="connsiteX216" fmla="*/ 2486071 w 5275560"/>
                <a:gd name="connsiteY216" fmla="*/ 5830678 h 6241852"/>
                <a:gd name="connsiteX217" fmla="*/ 2435174 w 5275560"/>
                <a:gd name="connsiteY217" fmla="*/ 5874448 h 6241852"/>
                <a:gd name="connsiteX218" fmla="*/ 2439679 w 5275560"/>
                <a:gd name="connsiteY218" fmla="*/ 5913714 h 6241852"/>
                <a:gd name="connsiteX219" fmla="*/ 2518881 w 5275560"/>
                <a:gd name="connsiteY219" fmla="*/ 5976513 h 6241852"/>
                <a:gd name="connsiteX220" fmla="*/ 2567627 w 5275560"/>
                <a:gd name="connsiteY220" fmla="*/ 6111856 h 6241852"/>
                <a:gd name="connsiteX221" fmla="*/ 2548532 w 5275560"/>
                <a:gd name="connsiteY221" fmla="*/ 6138347 h 6241852"/>
                <a:gd name="connsiteX222" fmla="*/ 2362829 w 5275560"/>
                <a:gd name="connsiteY222" fmla="*/ 6207063 h 6241852"/>
                <a:gd name="connsiteX223" fmla="*/ 2189429 w 5275560"/>
                <a:gd name="connsiteY223" fmla="*/ 6239267 h 6241852"/>
                <a:gd name="connsiteX224" fmla="*/ 2148079 w 5275560"/>
                <a:gd name="connsiteY224" fmla="*/ 6217752 h 6241852"/>
                <a:gd name="connsiteX225" fmla="*/ 2136582 w 5275560"/>
                <a:gd name="connsiteY225" fmla="*/ 6041461 h 6241852"/>
                <a:gd name="connsiteX226" fmla="*/ 2115604 w 5275560"/>
                <a:gd name="connsiteY226" fmla="*/ 6015575 h 6241852"/>
                <a:gd name="connsiteX227" fmla="*/ 1705133 w 5275560"/>
                <a:gd name="connsiteY227" fmla="*/ 5997960 h 6241852"/>
                <a:gd name="connsiteX228" fmla="*/ 1575974 w 5275560"/>
                <a:gd name="connsiteY228" fmla="*/ 5960981 h 6241852"/>
                <a:gd name="connsiteX229" fmla="*/ 1535028 w 5275560"/>
                <a:gd name="connsiteY229" fmla="*/ 5934087 h 6241852"/>
                <a:gd name="connsiteX230" fmla="*/ 1486013 w 5275560"/>
                <a:gd name="connsiteY230" fmla="*/ 5809230 h 6241852"/>
                <a:gd name="connsiteX231" fmla="*/ 1474919 w 5275560"/>
                <a:gd name="connsiteY231" fmla="*/ 5780251 h 6241852"/>
                <a:gd name="connsiteX232" fmla="*/ 1295939 w 5275560"/>
                <a:gd name="connsiteY232" fmla="*/ 5452010 h 6241852"/>
                <a:gd name="connsiteX233" fmla="*/ 1224602 w 5275560"/>
                <a:gd name="connsiteY233" fmla="*/ 5091292 h 6241852"/>
                <a:gd name="connsiteX234" fmla="*/ 1199725 w 5275560"/>
                <a:gd name="connsiteY234" fmla="*/ 5079391 h 6241852"/>
                <a:gd name="connsiteX235" fmla="*/ 1059338 w 5275560"/>
                <a:gd name="connsiteY235" fmla="*/ 5088132 h 6241852"/>
                <a:gd name="connsiteX236" fmla="*/ 1024443 w 5275560"/>
                <a:gd name="connsiteY236" fmla="*/ 5045640 h 6241852"/>
                <a:gd name="connsiteX237" fmla="*/ 1012609 w 5275560"/>
                <a:gd name="connsiteY237" fmla="*/ 4985128 h 6241852"/>
                <a:gd name="connsiteX238" fmla="*/ 891115 w 5275560"/>
                <a:gd name="connsiteY238" fmla="*/ 4889049 h 6241852"/>
                <a:gd name="connsiteX239" fmla="*/ 654850 w 5275560"/>
                <a:gd name="connsiteY239" fmla="*/ 4864978 h 6241852"/>
                <a:gd name="connsiteX240" fmla="*/ 425040 w 5275560"/>
                <a:gd name="connsiteY240" fmla="*/ 4773941 h 6241852"/>
                <a:gd name="connsiteX241" fmla="*/ 401978 w 5275560"/>
                <a:gd name="connsiteY241" fmla="*/ 4762444 h 6241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5275560" h="6241852">
                  <a:moveTo>
                    <a:pt x="401978" y="4762444"/>
                  </a:moveTo>
                  <a:cubicBezTo>
                    <a:pt x="325128" y="4722103"/>
                    <a:pt x="253590" y="4675038"/>
                    <a:pt x="200878" y="4604172"/>
                  </a:cubicBezTo>
                  <a:cubicBezTo>
                    <a:pt x="185965" y="4584271"/>
                    <a:pt x="172867" y="4563092"/>
                    <a:pt x="161747" y="4540837"/>
                  </a:cubicBezTo>
                  <a:cubicBezTo>
                    <a:pt x="120975" y="4458339"/>
                    <a:pt x="91573" y="4370664"/>
                    <a:pt x="74341" y="4280300"/>
                  </a:cubicBezTo>
                  <a:cubicBezTo>
                    <a:pt x="49867" y="4190810"/>
                    <a:pt x="42404" y="4098428"/>
                    <a:pt x="28217" y="4007257"/>
                  </a:cubicBezTo>
                  <a:cubicBezTo>
                    <a:pt x="13560" y="3913128"/>
                    <a:pt x="11610" y="3817923"/>
                    <a:pt x="4954" y="3723053"/>
                  </a:cubicBezTo>
                  <a:cubicBezTo>
                    <a:pt x="-553" y="3649431"/>
                    <a:pt x="-1904" y="3575607"/>
                    <a:pt x="919" y="3501850"/>
                  </a:cubicBezTo>
                  <a:cubicBezTo>
                    <a:pt x="4819" y="3408259"/>
                    <a:pt x="7643" y="3314599"/>
                    <a:pt x="6702" y="3221075"/>
                  </a:cubicBezTo>
                  <a:cubicBezTo>
                    <a:pt x="5693" y="3144897"/>
                    <a:pt x="1054" y="3068653"/>
                    <a:pt x="3273" y="2992475"/>
                  </a:cubicBezTo>
                  <a:cubicBezTo>
                    <a:pt x="5761" y="2907289"/>
                    <a:pt x="11274" y="2822235"/>
                    <a:pt x="16720" y="2736981"/>
                  </a:cubicBezTo>
                  <a:cubicBezTo>
                    <a:pt x="20014" y="2685008"/>
                    <a:pt x="20552" y="2632699"/>
                    <a:pt x="21897" y="2580592"/>
                  </a:cubicBezTo>
                  <a:cubicBezTo>
                    <a:pt x="23376" y="2525055"/>
                    <a:pt x="27343" y="2469788"/>
                    <a:pt x="29831" y="2414386"/>
                  </a:cubicBezTo>
                  <a:cubicBezTo>
                    <a:pt x="30974" y="2387492"/>
                    <a:pt x="22569" y="2362144"/>
                    <a:pt x="22637" y="2335654"/>
                  </a:cubicBezTo>
                  <a:cubicBezTo>
                    <a:pt x="22637" y="2269292"/>
                    <a:pt x="26805" y="2202595"/>
                    <a:pt x="21628" y="2136569"/>
                  </a:cubicBezTo>
                  <a:cubicBezTo>
                    <a:pt x="15779" y="2061401"/>
                    <a:pt x="29898" y="1986299"/>
                    <a:pt x="17863" y="1911466"/>
                  </a:cubicBezTo>
                  <a:cubicBezTo>
                    <a:pt x="14030" y="1887463"/>
                    <a:pt x="21897" y="1863931"/>
                    <a:pt x="23444" y="1840062"/>
                  </a:cubicBezTo>
                  <a:cubicBezTo>
                    <a:pt x="28083" y="1767717"/>
                    <a:pt x="35008" y="1695439"/>
                    <a:pt x="55985" y="1625380"/>
                  </a:cubicBezTo>
                  <a:cubicBezTo>
                    <a:pt x="76963" y="1555321"/>
                    <a:pt x="104865" y="1491649"/>
                    <a:pt x="159662" y="1441962"/>
                  </a:cubicBezTo>
                  <a:cubicBezTo>
                    <a:pt x="207399" y="1390863"/>
                    <a:pt x="259036" y="1345278"/>
                    <a:pt x="322237" y="1312870"/>
                  </a:cubicBezTo>
                  <a:cubicBezTo>
                    <a:pt x="402920" y="1271655"/>
                    <a:pt x="488510" y="1254173"/>
                    <a:pt x="577731" y="1244761"/>
                  </a:cubicBezTo>
                  <a:cubicBezTo>
                    <a:pt x="655523" y="1236423"/>
                    <a:pt x="733784" y="1230708"/>
                    <a:pt x="809424" y="1206840"/>
                  </a:cubicBezTo>
                  <a:cubicBezTo>
                    <a:pt x="861821" y="1190771"/>
                    <a:pt x="909867" y="1162936"/>
                    <a:pt x="949946" y="1125552"/>
                  </a:cubicBezTo>
                  <a:cubicBezTo>
                    <a:pt x="972335" y="1104777"/>
                    <a:pt x="997011" y="1086354"/>
                    <a:pt x="1015433" y="1061545"/>
                  </a:cubicBezTo>
                  <a:cubicBezTo>
                    <a:pt x="1052076" y="1013000"/>
                    <a:pt x="1063574" y="955044"/>
                    <a:pt x="1078634" y="898230"/>
                  </a:cubicBezTo>
                  <a:cubicBezTo>
                    <a:pt x="1094502" y="838256"/>
                    <a:pt x="1108016" y="778013"/>
                    <a:pt x="1109495" y="715552"/>
                  </a:cubicBezTo>
                  <a:cubicBezTo>
                    <a:pt x="1110033" y="694776"/>
                    <a:pt x="1121261" y="683548"/>
                    <a:pt x="1143113" y="680522"/>
                  </a:cubicBezTo>
                  <a:cubicBezTo>
                    <a:pt x="1209272" y="671378"/>
                    <a:pt x="1264136" y="692356"/>
                    <a:pt x="1309184" y="740160"/>
                  </a:cubicBezTo>
                  <a:cubicBezTo>
                    <a:pt x="1314294" y="745606"/>
                    <a:pt x="1318194" y="752061"/>
                    <a:pt x="1323707" y="757238"/>
                  </a:cubicBezTo>
                  <a:cubicBezTo>
                    <a:pt x="1331036" y="763962"/>
                    <a:pt x="1337154" y="762953"/>
                    <a:pt x="1340986" y="753809"/>
                  </a:cubicBezTo>
                  <a:cubicBezTo>
                    <a:pt x="1343588" y="747690"/>
                    <a:pt x="1345827" y="741504"/>
                    <a:pt x="1347710" y="735117"/>
                  </a:cubicBezTo>
                  <a:cubicBezTo>
                    <a:pt x="1391030" y="606899"/>
                    <a:pt x="1426617" y="476194"/>
                    <a:pt x="1454278" y="343741"/>
                  </a:cubicBezTo>
                  <a:cubicBezTo>
                    <a:pt x="1463893" y="298088"/>
                    <a:pt x="1473978" y="252502"/>
                    <a:pt x="1511697" y="219557"/>
                  </a:cubicBezTo>
                  <a:cubicBezTo>
                    <a:pt x="1523698" y="208127"/>
                    <a:pt x="1537287" y="198579"/>
                    <a:pt x="1552038" y="191049"/>
                  </a:cubicBezTo>
                  <a:cubicBezTo>
                    <a:pt x="1565485" y="184864"/>
                    <a:pt x="1571066" y="174711"/>
                    <a:pt x="1572209" y="159919"/>
                  </a:cubicBezTo>
                  <a:cubicBezTo>
                    <a:pt x="1573957" y="129260"/>
                    <a:pt x="1577251" y="98735"/>
                    <a:pt x="1582092" y="68412"/>
                  </a:cubicBezTo>
                  <a:cubicBezTo>
                    <a:pt x="1590698" y="21952"/>
                    <a:pt x="1628686" y="-6824"/>
                    <a:pt x="1673129" y="-773"/>
                  </a:cubicBezTo>
                  <a:cubicBezTo>
                    <a:pt x="1714008" y="4808"/>
                    <a:pt x="1745609" y="47973"/>
                    <a:pt x="1743995" y="91272"/>
                  </a:cubicBezTo>
                  <a:cubicBezTo>
                    <a:pt x="1741843" y="148153"/>
                    <a:pt x="1723017" y="198849"/>
                    <a:pt x="1699081" y="250082"/>
                  </a:cubicBezTo>
                  <a:cubicBezTo>
                    <a:pt x="1680861" y="288675"/>
                    <a:pt x="1656791" y="325385"/>
                    <a:pt x="1649798" y="368887"/>
                  </a:cubicBezTo>
                  <a:cubicBezTo>
                    <a:pt x="1648037" y="379577"/>
                    <a:pt x="1644150" y="389864"/>
                    <a:pt x="1638368" y="399008"/>
                  </a:cubicBezTo>
                  <a:cubicBezTo>
                    <a:pt x="1588009" y="487893"/>
                    <a:pt x="1561586" y="585250"/>
                    <a:pt x="1532943" y="682539"/>
                  </a:cubicBezTo>
                  <a:cubicBezTo>
                    <a:pt x="1490249" y="827633"/>
                    <a:pt x="1476869" y="977366"/>
                    <a:pt x="1452261" y="1125284"/>
                  </a:cubicBezTo>
                  <a:cubicBezTo>
                    <a:pt x="1428594" y="1276294"/>
                    <a:pt x="1408423" y="1427439"/>
                    <a:pt x="1390875" y="1578853"/>
                  </a:cubicBezTo>
                  <a:cubicBezTo>
                    <a:pt x="1380924" y="1665385"/>
                    <a:pt x="1366805" y="1751379"/>
                    <a:pt x="1358938" y="1838113"/>
                  </a:cubicBezTo>
                  <a:cubicBezTo>
                    <a:pt x="1357950" y="1849677"/>
                    <a:pt x="1357573" y="1861309"/>
                    <a:pt x="1357795" y="1872940"/>
                  </a:cubicBezTo>
                  <a:cubicBezTo>
                    <a:pt x="1359947" y="1973255"/>
                    <a:pt x="1358736" y="2073570"/>
                    <a:pt x="1360149" y="2173885"/>
                  </a:cubicBezTo>
                  <a:cubicBezTo>
                    <a:pt x="1361090" y="2241121"/>
                    <a:pt x="1360552" y="2309633"/>
                    <a:pt x="1354702" y="2377541"/>
                  </a:cubicBezTo>
                  <a:cubicBezTo>
                    <a:pt x="1350399" y="2427766"/>
                    <a:pt x="1349660" y="2478394"/>
                    <a:pt x="1347979" y="2529022"/>
                  </a:cubicBezTo>
                  <a:cubicBezTo>
                    <a:pt x="1344281" y="2635993"/>
                    <a:pt x="1356652" y="2743032"/>
                    <a:pt x="1351610" y="2849802"/>
                  </a:cubicBezTo>
                  <a:cubicBezTo>
                    <a:pt x="1346701" y="2953546"/>
                    <a:pt x="1346769" y="3057156"/>
                    <a:pt x="1348987" y="3160698"/>
                  </a:cubicBezTo>
                  <a:cubicBezTo>
                    <a:pt x="1350601" y="3238624"/>
                    <a:pt x="1351475" y="3316482"/>
                    <a:pt x="1353223" y="3394408"/>
                  </a:cubicBezTo>
                  <a:cubicBezTo>
                    <a:pt x="1354433" y="3447658"/>
                    <a:pt x="1347172" y="3500371"/>
                    <a:pt x="1347441" y="3553419"/>
                  </a:cubicBezTo>
                  <a:cubicBezTo>
                    <a:pt x="1347172" y="3563437"/>
                    <a:pt x="1345195" y="3573253"/>
                    <a:pt x="1341592" y="3582599"/>
                  </a:cubicBezTo>
                  <a:cubicBezTo>
                    <a:pt x="1339064" y="3588785"/>
                    <a:pt x="1337652" y="3595306"/>
                    <a:pt x="1337423" y="3601962"/>
                  </a:cubicBezTo>
                  <a:cubicBezTo>
                    <a:pt x="1339104" y="3674846"/>
                    <a:pt x="1326867" y="3747662"/>
                    <a:pt x="1332784" y="3820477"/>
                  </a:cubicBezTo>
                  <a:cubicBezTo>
                    <a:pt x="1341323" y="3924625"/>
                    <a:pt x="1340179" y="4028907"/>
                    <a:pt x="1343541" y="4133256"/>
                  </a:cubicBezTo>
                  <a:cubicBezTo>
                    <a:pt x="1346163" y="4214948"/>
                    <a:pt x="1352820" y="4296705"/>
                    <a:pt x="1358064" y="4378330"/>
                  </a:cubicBezTo>
                  <a:cubicBezTo>
                    <a:pt x="1362703" y="4450943"/>
                    <a:pt x="1365527" y="4523692"/>
                    <a:pt x="1372721" y="4596037"/>
                  </a:cubicBezTo>
                  <a:cubicBezTo>
                    <a:pt x="1383566" y="4704621"/>
                    <a:pt x="1397329" y="4812804"/>
                    <a:pt x="1414004" y="4920649"/>
                  </a:cubicBezTo>
                  <a:cubicBezTo>
                    <a:pt x="1429199" y="5020292"/>
                    <a:pt x="1446344" y="5119599"/>
                    <a:pt x="1453202" y="5220585"/>
                  </a:cubicBezTo>
                  <a:cubicBezTo>
                    <a:pt x="1458312" y="5295486"/>
                    <a:pt x="1466246" y="5370520"/>
                    <a:pt x="1477541" y="5444883"/>
                  </a:cubicBezTo>
                  <a:cubicBezTo>
                    <a:pt x="1478899" y="5453085"/>
                    <a:pt x="1481582" y="5461018"/>
                    <a:pt x="1485475" y="5468348"/>
                  </a:cubicBezTo>
                  <a:cubicBezTo>
                    <a:pt x="1494417" y="5486031"/>
                    <a:pt x="1492669" y="5505731"/>
                    <a:pt x="1495224" y="5524422"/>
                  </a:cubicBezTo>
                  <a:cubicBezTo>
                    <a:pt x="1507192" y="5611088"/>
                    <a:pt x="1548407" y="5684441"/>
                    <a:pt x="1598699" y="5753022"/>
                  </a:cubicBezTo>
                  <a:cubicBezTo>
                    <a:pt x="1636620" y="5804928"/>
                    <a:pt x="1692829" y="5826443"/>
                    <a:pt x="1753340" y="5833705"/>
                  </a:cubicBezTo>
                  <a:cubicBezTo>
                    <a:pt x="1863136" y="5846546"/>
                    <a:pt x="1974141" y="5844663"/>
                    <a:pt x="2083936" y="5838142"/>
                  </a:cubicBezTo>
                  <a:cubicBezTo>
                    <a:pt x="2215852" y="5830343"/>
                    <a:pt x="2331900" y="5780386"/>
                    <a:pt x="2420113" y="5676104"/>
                  </a:cubicBezTo>
                  <a:cubicBezTo>
                    <a:pt x="2445999" y="5645379"/>
                    <a:pt x="2461127" y="5608869"/>
                    <a:pt x="2471683" y="5571957"/>
                  </a:cubicBezTo>
                  <a:cubicBezTo>
                    <a:pt x="2499249" y="5474533"/>
                    <a:pt x="2524328" y="5375697"/>
                    <a:pt x="2517470" y="5273433"/>
                  </a:cubicBezTo>
                  <a:cubicBezTo>
                    <a:pt x="2512400" y="5198935"/>
                    <a:pt x="2511452" y="5124238"/>
                    <a:pt x="2514646" y="5049606"/>
                  </a:cubicBezTo>
                  <a:cubicBezTo>
                    <a:pt x="2517739" y="4979009"/>
                    <a:pt x="2513167" y="4908816"/>
                    <a:pt x="2513301" y="4838488"/>
                  </a:cubicBezTo>
                  <a:cubicBezTo>
                    <a:pt x="2513301" y="4748997"/>
                    <a:pt x="2541742" y="4666567"/>
                    <a:pt x="2581007" y="4588506"/>
                  </a:cubicBezTo>
                  <a:cubicBezTo>
                    <a:pt x="2609582" y="4531827"/>
                    <a:pt x="2665992" y="4514547"/>
                    <a:pt x="2725429" y="4510649"/>
                  </a:cubicBezTo>
                  <a:cubicBezTo>
                    <a:pt x="2788563" y="4506479"/>
                    <a:pt x="2851159" y="4515624"/>
                    <a:pt x="2913687" y="4522078"/>
                  </a:cubicBezTo>
                  <a:cubicBezTo>
                    <a:pt x="2989663" y="4529810"/>
                    <a:pt x="3064563" y="4546149"/>
                    <a:pt x="3140472" y="4552671"/>
                  </a:cubicBezTo>
                  <a:cubicBezTo>
                    <a:pt x="3249595" y="4562150"/>
                    <a:pt x="3357642" y="4580640"/>
                    <a:pt x="3466765" y="4588910"/>
                  </a:cubicBezTo>
                  <a:cubicBezTo>
                    <a:pt x="3543010" y="4594693"/>
                    <a:pt x="3619321" y="4586960"/>
                    <a:pt x="3695365" y="4582590"/>
                  </a:cubicBezTo>
                  <a:cubicBezTo>
                    <a:pt x="3753254" y="4579228"/>
                    <a:pt x="3811077" y="4573312"/>
                    <a:pt x="3868966" y="4570622"/>
                  </a:cubicBezTo>
                  <a:cubicBezTo>
                    <a:pt x="3926856" y="4567933"/>
                    <a:pt x="3984812" y="4563898"/>
                    <a:pt x="4041829" y="4551863"/>
                  </a:cubicBezTo>
                  <a:cubicBezTo>
                    <a:pt x="4047476" y="4550653"/>
                    <a:pt x="4053191" y="4549511"/>
                    <a:pt x="4058973" y="4548838"/>
                  </a:cubicBezTo>
                  <a:cubicBezTo>
                    <a:pt x="4066369" y="4547964"/>
                    <a:pt x="4074975" y="4546149"/>
                    <a:pt x="4079144" y="4553544"/>
                  </a:cubicBezTo>
                  <a:cubicBezTo>
                    <a:pt x="4084456" y="4562217"/>
                    <a:pt x="4078001" y="4569479"/>
                    <a:pt x="4072420" y="4575597"/>
                  </a:cubicBezTo>
                  <a:cubicBezTo>
                    <a:pt x="4054737" y="4595431"/>
                    <a:pt x="4034971" y="4613250"/>
                    <a:pt x="4016615" y="4632411"/>
                  </a:cubicBezTo>
                  <a:cubicBezTo>
                    <a:pt x="3908568" y="4745299"/>
                    <a:pt x="3778468" y="4821746"/>
                    <a:pt x="3629474" y="4866592"/>
                  </a:cubicBezTo>
                  <a:cubicBezTo>
                    <a:pt x="3598344" y="4875937"/>
                    <a:pt x="3579519" y="4895571"/>
                    <a:pt x="3579720" y="4927104"/>
                  </a:cubicBezTo>
                  <a:cubicBezTo>
                    <a:pt x="3580460" y="5013569"/>
                    <a:pt x="3559549" y="5098755"/>
                    <a:pt x="3563785" y="5185086"/>
                  </a:cubicBezTo>
                  <a:cubicBezTo>
                    <a:pt x="3566878" y="5250439"/>
                    <a:pt x="3567080" y="5315993"/>
                    <a:pt x="3573804" y="5381211"/>
                  </a:cubicBezTo>
                  <a:cubicBezTo>
                    <a:pt x="3582611" y="5465994"/>
                    <a:pt x="3647292" y="5549299"/>
                    <a:pt x="3736849" y="5566646"/>
                  </a:cubicBezTo>
                  <a:cubicBezTo>
                    <a:pt x="3797764" y="5579420"/>
                    <a:pt x="3860226" y="5583253"/>
                    <a:pt x="3922217" y="5578009"/>
                  </a:cubicBezTo>
                  <a:cubicBezTo>
                    <a:pt x="3969954" y="5573303"/>
                    <a:pt x="4018430" y="5578480"/>
                    <a:pt x="4066369" y="5578009"/>
                  </a:cubicBezTo>
                  <a:cubicBezTo>
                    <a:pt x="4147051" y="5576999"/>
                    <a:pt x="4228474" y="5584261"/>
                    <a:pt x="4304584" y="5543314"/>
                  </a:cubicBezTo>
                  <a:cubicBezTo>
                    <a:pt x="4362138" y="5512387"/>
                    <a:pt x="4415320" y="5423972"/>
                    <a:pt x="4403352" y="5354317"/>
                  </a:cubicBezTo>
                  <a:cubicBezTo>
                    <a:pt x="4387619" y="5265095"/>
                    <a:pt x="4384729" y="5174126"/>
                    <a:pt x="4394680" y="5084099"/>
                  </a:cubicBezTo>
                  <a:cubicBezTo>
                    <a:pt x="4396360" y="5063390"/>
                    <a:pt x="4396562" y="5042613"/>
                    <a:pt x="4395284" y="5021906"/>
                  </a:cubicBezTo>
                  <a:cubicBezTo>
                    <a:pt x="4393066" y="4948551"/>
                    <a:pt x="4402008" y="4876341"/>
                    <a:pt x="4412833" y="4803995"/>
                  </a:cubicBezTo>
                  <a:cubicBezTo>
                    <a:pt x="4430381" y="4684989"/>
                    <a:pt x="4457544" y="4567529"/>
                    <a:pt x="4493986" y="4452893"/>
                  </a:cubicBezTo>
                  <a:cubicBezTo>
                    <a:pt x="4521351" y="4366093"/>
                    <a:pt x="4538697" y="4276131"/>
                    <a:pt x="4566062" y="4188927"/>
                  </a:cubicBezTo>
                  <a:cubicBezTo>
                    <a:pt x="4581526" y="4139777"/>
                    <a:pt x="4576417" y="4086931"/>
                    <a:pt x="4583812" y="4036034"/>
                  </a:cubicBezTo>
                  <a:cubicBezTo>
                    <a:pt x="4596453" y="3949099"/>
                    <a:pt x="4607680" y="3861962"/>
                    <a:pt x="4617430" y="3774557"/>
                  </a:cubicBezTo>
                  <a:cubicBezTo>
                    <a:pt x="4626641" y="3692059"/>
                    <a:pt x="4638138" y="3610032"/>
                    <a:pt x="4634709" y="3526659"/>
                  </a:cubicBezTo>
                  <a:cubicBezTo>
                    <a:pt x="4631952" y="3457608"/>
                    <a:pt x="4641433" y="3389029"/>
                    <a:pt x="4651383" y="3321120"/>
                  </a:cubicBezTo>
                  <a:cubicBezTo>
                    <a:pt x="4661940" y="3248777"/>
                    <a:pt x="4658376" y="3175086"/>
                    <a:pt x="4640828" y="3104086"/>
                  </a:cubicBezTo>
                  <a:cubicBezTo>
                    <a:pt x="4626910" y="3047271"/>
                    <a:pt x="4624221" y="2989786"/>
                    <a:pt x="4624019" y="2931223"/>
                  </a:cubicBezTo>
                  <a:cubicBezTo>
                    <a:pt x="4624019" y="2821025"/>
                    <a:pt x="4611513" y="2711027"/>
                    <a:pt x="4614539" y="2600695"/>
                  </a:cubicBezTo>
                  <a:cubicBezTo>
                    <a:pt x="4619044" y="2558875"/>
                    <a:pt x="4620725" y="2516853"/>
                    <a:pt x="4619581" y="2474831"/>
                  </a:cubicBezTo>
                  <a:cubicBezTo>
                    <a:pt x="4619783" y="2464947"/>
                    <a:pt x="4618976" y="2454997"/>
                    <a:pt x="4617228" y="2445247"/>
                  </a:cubicBezTo>
                  <a:cubicBezTo>
                    <a:pt x="4609832" y="2411966"/>
                    <a:pt x="4594570" y="2399258"/>
                    <a:pt x="4560548" y="2398182"/>
                  </a:cubicBezTo>
                  <a:cubicBezTo>
                    <a:pt x="4553825" y="2398182"/>
                    <a:pt x="4547101" y="2398182"/>
                    <a:pt x="4540782" y="2398182"/>
                  </a:cubicBezTo>
                  <a:cubicBezTo>
                    <a:pt x="4536680" y="2398182"/>
                    <a:pt x="4532512" y="2397712"/>
                    <a:pt x="4528343" y="2397645"/>
                  </a:cubicBezTo>
                  <a:cubicBezTo>
                    <a:pt x="4512072" y="2397645"/>
                    <a:pt x="4498490" y="2393342"/>
                    <a:pt x="4496810" y="2373641"/>
                  </a:cubicBezTo>
                  <a:cubicBezTo>
                    <a:pt x="4495331" y="2355421"/>
                    <a:pt x="4508038" y="2339082"/>
                    <a:pt x="4526057" y="2336124"/>
                  </a:cubicBezTo>
                  <a:cubicBezTo>
                    <a:pt x="4543404" y="2333637"/>
                    <a:pt x="4561020" y="2335587"/>
                    <a:pt x="4577425" y="2341772"/>
                  </a:cubicBezTo>
                  <a:cubicBezTo>
                    <a:pt x="4611042" y="2352463"/>
                    <a:pt x="4619246" y="2347487"/>
                    <a:pt x="4627381" y="2312255"/>
                  </a:cubicBezTo>
                  <a:cubicBezTo>
                    <a:pt x="4641030" y="2250668"/>
                    <a:pt x="4662343" y="2190963"/>
                    <a:pt x="4690783" y="2134620"/>
                  </a:cubicBezTo>
                  <a:cubicBezTo>
                    <a:pt x="4717677" y="2081706"/>
                    <a:pt x="4734688" y="2023547"/>
                    <a:pt x="4771466" y="1975071"/>
                  </a:cubicBezTo>
                  <a:cubicBezTo>
                    <a:pt x="4810462" y="1923501"/>
                    <a:pt x="4849594" y="1871999"/>
                    <a:pt x="4885766" y="1818143"/>
                  </a:cubicBezTo>
                  <a:cubicBezTo>
                    <a:pt x="4906475" y="1787148"/>
                    <a:pt x="4926645" y="1755816"/>
                    <a:pt x="4946277" y="1724014"/>
                  </a:cubicBezTo>
                  <a:cubicBezTo>
                    <a:pt x="4984737" y="1662225"/>
                    <a:pt x="5035230" y="1616908"/>
                    <a:pt x="5109659" y="1605075"/>
                  </a:cubicBezTo>
                  <a:cubicBezTo>
                    <a:pt x="5159279" y="1596738"/>
                    <a:pt x="5210243" y="1606487"/>
                    <a:pt x="5253341" y="1632439"/>
                  </a:cubicBezTo>
                  <a:cubicBezTo>
                    <a:pt x="5276806" y="1645886"/>
                    <a:pt x="5279765" y="1659333"/>
                    <a:pt x="5269276" y="1684681"/>
                  </a:cubicBezTo>
                  <a:cubicBezTo>
                    <a:pt x="5251728" y="1726838"/>
                    <a:pt x="5243256" y="1772087"/>
                    <a:pt x="5225035" y="1813975"/>
                  </a:cubicBezTo>
                  <a:cubicBezTo>
                    <a:pt x="5222077" y="1819152"/>
                    <a:pt x="5222077" y="1825606"/>
                    <a:pt x="5225035" y="1830783"/>
                  </a:cubicBezTo>
                  <a:cubicBezTo>
                    <a:pt x="5237541" y="1846315"/>
                    <a:pt x="5230885" y="1861981"/>
                    <a:pt x="5227321" y="1877848"/>
                  </a:cubicBezTo>
                  <a:cubicBezTo>
                    <a:pt x="5209303" y="1960009"/>
                    <a:pt x="5166406" y="2031414"/>
                    <a:pt x="5128620" y="2104902"/>
                  </a:cubicBezTo>
                  <a:cubicBezTo>
                    <a:pt x="5121156" y="2120567"/>
                    <a:pt x="5112887" y="2135830"/>
                    <a:pt x="5103810" y="2150622"/>
                  </a:cubicBezTo>
                  <a:cubicBezTo>
                    <a:pt x="5095675" y="2171667"/>
                    <a:pt x="5080480" y="2188207"/>
                    <a:pt x="5068041" y="2206494"/>
                  </a:cubicBezTo>
                  <a:cubicBezTo>
                    <a:pt x="5048946" y="2234263"/>
                    <a:pt x="5032473" y="2263779"/>
                    <a:pt x="5018959" y="2294640"/>
                  </a:cubicBezTo>
                  <a:cubicBezTo>
                    <a:pt x="5017346" y="2297733"/>
                    <a:pt x="5015934" y="2300893"/>
                    <a:pt x="5014656" y="2304120"/>
                  </a:cubicBezTo>
                  <a:cubicBezTo>
                    <a:pt x="5010420" y="2315886"/>
                    <a:pt x="5006588" y="2327720"/>
                    <a:pt x="5003024" y="2339688"/>
                  </a:cubicBezTo>
                  <a:cubicBezTo>
                    <a:pt x="5001814" y="2342848"/>
                    <a:pt x="5001007" y="2346209"/>
                    <a:pt x="5000806" y="2349639"/>
                  </a:cubicBezTo>
                  <a:cubicBezTo>
                    <a:pt x="5000806" y="2357706"/>
                    <a:pt x="4997310" y="2365371"/>
                    <a:pt x="4998049" y="2373507"/>
                  </a:cubicBezTo>
                  <a:cubicBezTo>
                    <a:pt x="4997108" y="2376802"/>
                    <a:pt x="4996368" y="2380164"/>
                    <a:pt x="4995897" y="2383525"/>
                  </a:cubicBezTo>
                  <a:cubicBezTo>
                    <a:pt x="4995897" y="2390249"/>
                    <a:pt x="4995897" y="2396972"/>
                    <a:pt x="4995897" y="2404166"/>
                  </a:cubicBezTo>
                  <a:cubicBezTo>
                    <a:pt x="4995897" y="2408739"/>
                    <a:pt x="4996704" y="2413310"/>
                    <a:pt x="4998184" y="2417613"/>
                  </a:cubicBezTo>
                  <a:cubicBezTo>
                    <a:pt x="4999730" y="2425614"/>
                    <a:pt x="5000739" y="2433750"/>
                    <a:pt x="5001007" y="2441885"/>
                  </a:cubicBezTo>
                  <a:cubicBezTo>
                    <a:pt x="5001276" y="2445449"/>
                    <a:pt x="5002016" y="2448945"/>
                    <a:pt x="5003159" y="2452307"/>
                  </a:cubicBezTo>
                  <a:cubicBezTo>
                    <a:pt x="5003159" y="2459635"/>
                    <a:pt x="5006319" y="2466561"/>
                    <a:pt x="5006117" y="2473957"/>
                  </a:cubicBezTo>
                  <a:cubicBezTo>
                    <a:pt x="5006588" y="2477721"/>
                    <a:pt x="5008067" y="2481352"/>
                    <a:pt x="5008269" y="2485252"/>
                  </a:cubicBezTo>
                  <a:cubicBezTo>
                    <a:pt x="5010017" y="2517256"/>
                    <a:pt x="5014051" y="2549126"/>
                    <a:pt x="5020505" y="2580524"/>
                  </a:cubicBezTo>
                  <a:cubicBezTo>
                    <a:pt x="5021110" y="2584491"/>
                    <a:pt x="5021984" y="2588458"/>
                    <a:pt x="5023128" y="2592358"/>
                  </a:cubicBezTo>
                  <a:cubicBezTo>
                    <a:pt x="5031599" y="2633103"/>
                    <a:pt x="5039600" y="2673981"/>
                    <a:pt x="5045719" y="2715197"/>
                  </a:cubicBezTo>
                  <a:cubicBezTo>
                    <a:pt x="5046122" y="2719232"/>
                    <a:pt x="5046862" y="2723197"/>
                    <a:pt x="5048004" y="2727030"/>
                  </a:cubicBezTo>
                  <a:cubicBezTo>
                    <a:pt x="5050022" y="2749487"/>
                    <a:pt x="5054190" y="2771741"/>
                    <a:pt x="5055737" y="2794266"/>
                  </a:cubicBezTo>
                  <a:cubicBezTo>
                    <a:pt x="5055939" y="2798166"/>
                    <a:pt x="5056678" y="2802064"/>
                    <a:pt x="5057889" y="2805763"/>
                  </a:cubicBezTo>
                  <a:cubicBezTo>
                    <a:pt x="5057417" y="2816117"/>
                    <a:pt x="5061586" y="2825933"/>
                    <a:pt x="5060645" y="2836490"/>
                  </a:cubicBezTo>
                  <a:cubicBezTo>
                    <a:pt x="5060712" y="2841667"/>
                    <a:pt x="5061519" y="2846777"/>
                    <a:pt x="5062999" y="2851752"/>
                  </a:cubicBezTo>
                  <a:cubicBezTo>
                    <a:pt x="5062999" y="2863586"/>
                    <a:pt x="5066831" y="2875150"/>
                    <a:pt x="5065687" y="2887118"/>
                  </a:cubicBezTo>
                  <a:cubicBezTo>
                    <a:pt x="5065957" y="2892563"/>
                    <a:pt x="5066763" y="2898009"/>
                    <a:pt x="5068041" y="2903321"/>
                  </a:cubicBezTo>
                  <a:cubicBezTo>
                    <a:pt x="5068041" y="2929005"/>
                    <a:pt x="5072075" y="2954555"/>
                    <a:pt x="5070663" y="2980305"/>
                  </a:cubicBezTo>
                  <a:cubicBezTo>
                    <a:pt x="5070797" y="2986155"/>
                    <a:pt x="5071537" y="2992004"/>
                    <a:pt x="5072949" y="2997720"/>
                  </a:cubicBezTo>
                  <a:cubicBezTo>
                    <a:pt x="5073420" y="3042632"/>
                    <a:pt x="5071604" y="3087680"/>
                    <a:pt x="5075705" y="3132527"/>
                  </a:cubicBezTo>
                  <a:cubicBezTo>
                    <a:pt x="5075907" y="3137098"/>
                    <a:pt x="5076647" y="3141603"/>
                    <a:pt x="5077857" y="3145974"/>
                  </a:cubicBezTo>
                  <a:cubicBezTo>
                    <a:pt x="5078597" y="3181272"/>
                    <a:pt x="5086732" y="3216571"/>
                    <a:pt x="5077857" y="3251802"/>
                  </a:cubicBezTo>
                  <a:cubicBezTo>
                    <a:pt x="5054258" y="3300346"/>
                    <a:pt x="5009546" y="3317893"/>
                    <a:pt x="4967793" y="3295303"/>
                  </a:cubicBezTo>
                  <a:cubicBezTo>
                    <a:pt x="4945605" y="3283335"/>
                    <a:pt x="4934511" y="3263905"/>
                    <a:pt x="4929335" y="3240036"/>
                  </a:cubicBezTo>
                  <a:cubicBezTo>
                    <a:pt x="4920257" y="3198685"/>
                    <a:pt x="4915551" y="3156461"/>
                    <a:pt x="4915215" y="3114104"/>
                  </a:cubicBezTo>
                  <a:cubicBezTo>
                    <a:pt x="4914677" y="3050029"/>
                    <a:pt x="4906744" y="2986827"/>
                    <a:pt x="4901768" y="2923222"/>
                  </a:cubicBezTo>
                  <a:cubicBezTo>
                    <a:pt x="4896792" y="2859618"/>
                    <a:pt x="4890876" y="2794333"/>
                    <a:pt x="4890136" y="2729652"/>
                  </a:cubicBezTo>
                  <a:cubicBezTo>
                    <a:pt x="4889666" y="2691126"/>
                    <a:pt x="4880925" y="2654281"/>
                    <a:pt x="4874269" y="2616698"/>
                  </a:cubicBezTo>
                  <a:cubicBezTo>
                    <a:pt x="4860351" y="2538435"/>
                    <a:pt x="4842534" y="2460644"/>
                    <a:pt x="4835205" y="2381373"/>
                  </a:cubicBezTo>
                  <a:cubicBezTo>
                    <a:pt x="4832851" y="2356227"/>
                    <a:pt x="4829423" y="2353270"/>
                    <a:pt x="4806563" y="2364229"/>
                  </a:cubicBezTo>
                  <a:cubicBezTo>
                    <a:pt x="4778862" y="2377676"/>
                    <a:pt x="4751631" y="2391728"/>
                    <a:pt x="4723393" y="2403830"/>
                  </a:cubicBezTo>
                  <a:cubicBezTo>
                    <a:pt x="4715257" y="2407326"/>
                    <a:pt x="4706382" y="2410553"/>
                    <a:pt x="4702012" y="2420034"/>
                  </a:cubicBezTo>
                  <a:cubicBezTo>
                    <a:pt x="4709273" y="2426757"/>
                    <a:pt x="4717947" y="2423395"/>
                    <a:pt x="4725813" y="2424135"/>
                  </a:cubicBezTo>
                  <a:cubicBezTo>
                    <a:pt x="4765550" y="2427429"/>
                    <a:pt x="4796746" y="2459568"/>
                    <a:pt x="4798831" y="2499372"/>
                  </a:cubicBezTo>
                  <a:cubicBezTo>
                    <a:pt x="4800848" y="2536217"/>
                    <a:pt x="4792914" y="2572187"/>
                    <a:pt x="4786728" y="2608024"/>
                  </a:cubicBezTo>
                  <a:cubicBezTo>
                    <a:pt x="4779332" y="2650448"/>
                    <a:pt x="4772273" y="2693211"/>
                    <a:pt x="4758019" y="2734090"/>
                  </a:cubicBezTo>
                  <a:cubicBezTo>
                    <a:pt x="4752640" y="2749487"/>
                    <a:pt x="4752842" y="2762329"/>
                    <a:pt x="4763667" y="2775709"/>
                  </a:cubicBezTo>
                  <a:cubicBezTo>
                    <a:pt x="4782560" y="2799039"/>
                    <a:pt x="4781282" y="2826673"/>
                    <a:pt x="4777114" y="2854239"/>
                  </a:cubicBezTo>
                  <a:cubicBezTo>
                    <a:pt x="4771802" y="2886983"/>
                    <a:pt x="4763196" y="2919189"/>
                    <a:pt x="4755397" y="2951394"/>
                  </a:cubicBezTo>
                  <a:cubicBezTo>
                    <a:pt x="4742084" y="3003972"/>
                    <a:pt x="4743025" y="3059105"/>
                    <a:pt x="4758153" y="3111145"/>
                  </a:cubicBezTo>
                  <a:cubicBezTo>
                    <a:pt x="4766894" y="3136493"/>
                    <a:pt x="4765482" y="3164194"/>
                    <a:pt x="4754186" y="3188465"/>
                  </a:cubicBezTo>
                  <a:cubicBezTo>
                    <a:pt x="4745043" y="3207830"/>
                    <a:pt x="4742757" y="3233447"/>
                    <a:pt x="4756405" y="3250793"/>
                  </a:cubicBezTo>
                  <a:cubicBezTo>
                    <a:pt x="4785316" y="3287772"/>
                    <a:pt x="4781081" y="3328248"/>
                    <a:pt x="4776576" y="3369666"/>
                  </a:cubicBezTo>
                  <a:cubicBezTo>
                    <a:pt x="4772609" y="3403484"/>
                    <a:pt x="4766558" y="3436968"/>
                    <a:pt x="4758490" y="3470048"/>
                  </a:cubicBezTo>
                  <a:cubicBezTo>
                    <a:pt x="4754523" y="3484570"/>
                    <a:pt x="4755330" y="3499967"/>
                    <a:pt x="4760775" y="3513952"/>
                  </a:cubicBezTo>
                  <a:cubicBezTo>
                    <a:pt x="4771332" y="3539702"/>
                    <a:pt x="4770659" y="3568681"/>
                    <a:pt x="4758893" y="3593894"/>
                  </a:cubicBezTo>
                  <a:cubicBezTo>
                    <a:pt x="4757279" y="3597727"/>
                    <a:pt x="4756338" y="3601828"/>
                    <a:pt x="4754456" y="3605459"/>
                  </a:cubicBezTo>
                  <a:cubicBezTo>
                    <a:pt x="4732604" y="3646742"/>
                    <a:pt x="4727562" y="3683116"/>
                    <a:pt x="4768306" y="3719759"/>
                  </a:cubicBezTo>
                  <a:cubicBezTo>
                    <a:pt x="4795200" y="3744031"/>
                    <a:pt x="4801520" y="3782894"/>
                    <a:pt x="4803402" y="3818796"/>
                  </a:cubicBezTo>
                  <a:cubicBezTo>
                    <a:pt x="4809051" y="3924692"/>
                    <a:pt x="4808512" y="4030924"/>
                    <a:pt x="4801721" y="4136752"/>
                  </a:cubicBezTo>
                  <a:cubicBezTo>
                    <a:pt x="4790763" y="4304841"/>
                    <a:pt x="4750422" y="4467819"/>
                    <a:pt x="4726015" y="4633420"/>
                  </a:cubicBezTo>
                  <a:cubicBezTo>
                    <a:pt x="4708332" y="4753300"/>
                    <a:pt x="4692398" y="4873315"/>
                    <a:pt x="4673571" y="4992994"/>
                  </a:cubicBezTo>
                  <a:cubicBezTo>
                    <a:pt x="4662679" y="5062986"/>
                    <a:pt x="4661268" y="5133381"/>
                    <a:pt x="4654880" y="5203509"/>
                  </a:cubicBezTo>
                  <a:cubicBezTo>
                    <a:pt x="4650241" y="5254135"/>
                    <a:pt x="4630339" y="5296628"/>
                    <a:pt x="4590872" y="5328363"/>
                  </a:cubicBezTo>
                  <a:cubicBezTo>
                    <a:pt x="4570500" y="5345374"/>
                    <a:pt x="4555640" y="5368100"/>
                    <a:pt x="4548110" y="5393583"/>
                  </a:cubicBezTo>
                  <a:cubicBezTo>
                    <a:pt x="4523031" y="5466667"/>
                    <a:pt x="4486590" y="5532760"/>
                    <a:pt x="4429104" y="5586481"/>
                  </a:cubicBezTo>
                  <a:cubicBezTo>
                    <a:pt x="4400327" y="5614248"/>
                    <a:pt x="4366306" y="5635897"/>
                    <a:pt x="4328991" y="5650287"/>
                  </a:cubicBezTo>
                  <a:cubicBezTo>
                    <a:pt x="4262158" y="5675298"/>
                    <a:pt x="4197008" y="5703604"/>
                    <a:pt x="4132797" y="5734735"/>
                  </a:cubicBezTo>
                  <a:cubicBezTo>
                    <a:pt x="4025221" y="5787042"/>
                    <a:pt x="3914215" y="5778974"/>
                    <a:pt x="3806706" y="5734735"/>
                  </a:cubicBezTo>
                  <a:cubicBezTo>
                    <a:pt x="3608901" y="5653649"/>
                    <a:pt x="3485457" y="5503512"/>
                    <a:pt x="3417885" y="5303756"/>
                  </a:cubicBezTo>
                  <a:cubicBezTo>
                    <a:pt x="3399597" y="5249968"/>
                    <a:pt x="3393344" y="5193825"/>
                    <a:pt x="3390991" y="5137281"/>
                  </a:cubicBezTo>
                  <a:cubicBezTo>
                    <a:pt x="3389848" y="5109379"/>
                    <a:pt x="3377544" y="5084433"/>
                    <a:pt x="3371560" y="5057876"/>
                  </a:cubicBezTo>
                  <a:cubicBezTo>
                    <a:pt x="3368332" y="5043421"/>
                    <a:pt x="3354415" y="5038982"/>
                    <a:pt x="3340564" y="5036630"/>
                  </a:cubicBezTo>
                  <a:cubicBezTo>
                    <a:pt x="3309502" y="5031386"/>
                    <a:pt x="3278035" y="5028495"/>
                    <a:pt x="3247443" y="5020225"/>
                  </a:cubicBezTo>
                  <a:cubicBezTo>
                    <a:pt x="3215036" y="5011417"/>
                    <a:pt x="3212952" y="5008593"/>
                    <a:pt x="3218868" y="4976118"/>
                  </a:cubicBezTo>
                  <a:cubicBezTo>
                    <a:pt x="3220213" y="4968385"/>
                    <a:pt x="3220751" y="4961260"/>
                    <a:pt x="3214095" y="4955611"/>
                  </a:cubicBezTo>
                  <a:cubicBezTo>
                    <a:pt x="3210908" y="4953594"/>
                    <a:pt x="3207559" y="4951778"/>
                    <a:pt x="3204077" y="4950299"/>
                  </a:cubicBezTo>
                  <a:cubicBezTo>
                    <a:pt x="3200648" y="4948686"/>
                    <a:pt x="3197353" y="4946938"/>
                    <a:pt x="3193924" y="4945055"/>
                  </a:cubicBezTo>
                  <a:cubicBezTo>
                    <a:pt x="3186400" y="4942097"/>
                    <a:pt x="3180820" y="4935643"/>
                    <a:pt x="3178998" y="4927777"/>
                  </a:cubicBezTo>
                  <a:cubicBezTo>
                    <a:pt x="3186999" y="4809374"/>
                    <a:pt x="3303719" y="4717734"/>
                    <a:pt x="3421717" y="4737164"/>
                  </a:cubicBezTo>
                  <a:cubicBezTo>
                    <a:pt x="3434021" y="4739181"/>
                    <a:pt x="3446057" y="4742610"/>
                    <a:pt x="3458495" y="4743887"/>
                  </a:cubicBezTo>
                  <a:cubicBezTo>
                    <a:pt x="3481288" y="4746443"/>
                    <a:pt x="3503744" y="4736625"/>
                    <a:pt x="3517326" y="4718068"/>
                  </a:cubicBezTo>
                  <a:cubicBezTo>
                    <a:pt x="3527814" y="4704621"/>
                    <a:pt x="3524789" y="4697226"/>
                    <a:pt x="3507846" y="4694805"/>
                  </a:cubicBezTo>
                  <a:cubicBezTo>
                    <a:pt x="3497962" y="4693663"/>
                    <a:pt x="3488012" y="4693461"/>
                    <a:pt x="3478060" y="4694268"/>
                  </a:cubicBezTo>
                  <a:cubicBezTo>
                    <a:pt x="3360130" y="4700386"/>
                    <a:pt x="3245157" y="4679475"/>
                    <a:pt x="3130050" y="4657960"/>
                  </a:cubicBezTo>
                  <a:cubicBezTo>
                    <a:pt x="3098853" y="4652112"/>
                    <a:pt x="3067858" y="4641825"/>
                    <a:pt x="3034576" y="4652447"/>
                  </a:cubicBezTo>
                  <a:cubicBezTo>
                    <a:pt x="3015549" y="4658432"/>
                    <a:pt x="2995109" y="4649825"/>
                    <a:pt x="2976082" y="4644177"/>
                  </a:cubicBezTo>
                  <a:cubicBezTo>
                    <a:pt x="2914629" y="4625889"/>
                    <a:pt x="2856067" y="4640144"/>
                    <a:pt x="2798648" y="4660784"/>
                  </a:cubicBezTo>
                  <a:cubicBezTo>
                    <a:pt x="2768661" y="4671609"/>
                    <a:pt x="2752861" y="4698571"/>
                    <a:pt x="2741498" y="4726675"/>
                  </a:cubicBezTo>
                  <a:cubicBezTo>
                    <a:pt x="2716883" y="4784969"/>
                    <a:pt x="2703799" y="4847496"/>
                    <a:pt x="2702972" y="4910766"/>
                  </a:cubicBezTo>
                  <a:cubicBezTo>
                    <a:pt x="2702972" y="5096132"/>
                    <a:pt x="2689525" y="5280156"/>
                    <a:pt x="2651604" y="5462095"/>
                  </a:cubicBezTo>
                  <a:cubicBezTo>
                    <a:pt x="2644296" y="5491880"/>
                    <a:pt x="2639038" y="5522136"/>
                    <a:pt x="2635871" y="5552594"/>
                  </a:cubicBezTo>
                  <a:cubicBezTo>
                    <a:pt x="2634392" y="5575251"/>
                    <a:pt x="2620810" y="5594481"/>
                    <a:pt x="2610187" y="5614181"/>
                  </a:cubicBezTo>
                  <a:cubicBezTo>
                    <a:pt x="2590272" y="5650556"/>
                    <a:pt x="2568131" y="5685653"/>
                    <a:pt x="2543893" y="5719338"/>
                  </a:cubicBezTo>
                  <a:cubicBezTo>
                    <a:pt x="2527488" y="5742533"/>
                    <a:pt x="2513167" y="5766402"/>
                    <a:pt x="2507788" y="5795045"/>
                  </a:cubicBezTo>
                  <a:cubicBezTo>
                    <a:pt x="2504211" y="5808826"/>
                    <a:pt x="2496654" y="5821198"/>
                    <a:pt x="2486071" y="5830678"/>
                  </a:cubicBezTo>
                  <a:cubicBezTo>
                    <a:pt x="2470539" y="5846950"/>
                    <a:pt x="2451713" y="5859388"/>
                    <a:pt x="2435174" y="5874448"/>
                  </a:cubicBezTo>
                  <a:cubicBezTo>
                    <a:pt x="2416079" y="5891728"/>
                    <a:pt x="2416953" y="5902217"/>
                    <a:pt x="2439679" y="5913714"/>
                  </a:cubicBezTo>
                  <a:cubicBezTo>
                    <a:pt x="2470116" y="5928977"/>
                    <a:pt x="2497077" y="5950357"/>
                    <a:pt x="2518881" y="5976513"/>
                  </a:cubicBezTo>
                  <a:cubicBezTo>
                    <a:pt x="2552029" y="6015979"/>
                    <a:pt x="2565946" y="6061565"/>
                    <a:pt x="2567627" y="6111856"/>
                  </a:cubicBezTo>
                  <a:cubicBezTo>
                    <a:pt x="2567627" y="6125303"/>
                    <a:pt x="2559357" y="6132027"/>
                    <a:pt x="2548532" y="6138347"/>
                  </a:cubicBezTo>
                  <a:cubicBezTo>
                    <a:pt x="2490656" y="6170956"/>
                    <a:pt x="2427980" y="6194152"/>
                    <a:pt x="2362829" y="6207063"/>
                  </a:cubicBezTo>
                  <a:cubicBezTo>
                    <a:pt x="2305275" y="6218962"/>
                    <a:pt x="2247184" y="6228443"/>
                    <a:pt x="2189429" y="6239267"/>
                  </a:cubicBezTo>
                  <a:cubicBezTo>
                    <a:pt x="2168182" y="6243167"/>
                    <a:pt x="2157088" y="6235771"/>
                    <a:pt x="2148079" y="6217752"/>
                  </a:cubicBezTo>
                  <a:cubicBezTo>
                    <a:pt x="2120203" y="6163090"/>
                    <a:pt x="2116048" y="6099284"/>
                    <a:pt x="2136582" y="6041461"/>
                  </a:cubicBezTo>
                  <a:cubicBezTo>
                    <a:pt x="2145927" y="6013021"/>
                    <a:pt x="2144919" y="6012281"/>
                    <a:pt x="2115604" y="6015575"/>
                  </a:cubicBezTo>
                  <a:cubicBezTo>
                    <a:pt x="1977906" y="6030972"/>
                    <a:pt x="1840814" y="6029695"/>
                    <a:pt x="1705133" y="5997960"/>
                  </a:cubicBezTo>
                  <a:cubicBezTo>
                    <a:pt x="1661497" y="5987808"/>
                    <a:pt x="1618601" y="5974899"/>
                    <a:pt x="1575974" y="5960981"/>
                  </a:cubicBezTo>
                  <a:cubicBezTo>
                    <a:pt x="1559763" y="5956744"/>
                    <a:pt x="1545382" y="5947265"/>
                    <a:pt x="1535028" y="5934087"/>
                  </a:cubicBezTo>
                  <a:cubicBezTo>
                    <a:pt x="1508940" y="5896502"/>
                    <a:pt x="1474516" y="5861809"/>
                    <a:pt x="1486013" y="5809230"/>
                  </a:cubicBezTo>
                  <a:cubicBezTo>
                    <a:pt x="1488568" y="5797531"/>
                    <a:pt x="1482786" y="5788321"/>
                    <a:pt x="1474919" y="5780251"/>
                  </a:cubicBezTo>
                  <a:cubicBezTo>
                    <a:pt x="1383681" y="5688072"/>
                    <a:pt x="1329489" y="5575790"/>
                    <a:pt x="1295939" y="5452010"/>
                  </a:cubicBezTo>
                  <a:cubicBezTo>
                    <a:pt x="1263800" y="5333406"/>
                    <a:pt x="1234217" y="5214333"/>
                    <a:pt x="1224602" y="5091292"/>
                  </a:cubicBezTo>
                  <a:cubicBezTo>
                    <a:pt x="1222988" y="5071121"/>
                    <a:pt x="1213172" y="5073004"/>
                    <a:pt x="1199725" y="5079391"/>
                  </a:cubicBezTo>
                  <a:cubicBezTo>
                    <a:pt x="1155935" y="5100773"/>
                    <a:pt x="1105441" y="5103933"/>
                    <a:pt x="1059338" y="5088132"/>
                  </a:cubicBezTo>
                  <a:cubicBezTo>
                    <a:pt x="1038024" y="5081408"/>
                    <a:pt x="1025720" y="5069038"/>
                    <a:pt x="1024443" y="5045640"/>
                  </a:cubicBezTo>
                  <a:cubicBezTo>
                    <a:pt x="1022500" y="5025133"/>
                    <a:pt x="1018533" y="5004828"/>
                    <a:pt x="1012609" y="4985128"/>
                  </a:cubicBezTo>
                  <a:cubicBezTo>
                    <a:pt x="997078" y="4927440"/>
                    <a:pt x="951627" y="4893486"/>
                    <a:pt x="891115" y="4889049"/>
                  </a:cubicBezTo>
                  <a:cubicBezTo>
                    <a:pt x="812181" y="4883199"/>
                    <a:pt x="732507" y="4886157"/>
                    <a:pt x="654850" y="4864978"/>
                  </a:cubicBezTo>
                  <a:cubicBezTo>
                    <a:pt x="574706" y="4843194"/>
                    <a:pt x="496847" y="4816434"/>
                    <a:pt x="425040" y="4773941"/>
                  </a:cubicBezTo>
                  <a:cubicBezTo>
                    <a:pt x="417846" y="4769168"/>
                    <a:pt x="410100" y="4765335"/>
                    <a:pt x="401978" y="4762444"/>
                  </a:cubicBezTo>
                  <a:close/>
                </a:path>
              </a:pathLst>
            </a:custGeom>
            <a:solidFill>
              <a:srgbClr val="000000"/>
            </a:solidFill>
            <a:ln w="6712" cap="flat">
              <a:noFill/>
              <a:prstDash val="solid"/>
              <a:miter/>
            </a:ln>
          </p:spPr>
          <p:txBody>
            <a:bodyPr rtlCol="0" anchor="ctr"/>
            <a:lstStyle/>
            <a:p>
              <a:endParaRPr lang="es-CO"/>
            </a:p>
          </p:txBody>
        </p:sp>
        <p:sp>
          <p:nvSpPr>
            <p:cNvPr id="1030" name="Freeform: Shape 1029">
              <a:extLst>
                <a:ext uri="{FF2B5EF4-FFF2-40B4-BE49-F238E27FC236}">
                  <a16:creationId xmlns:a16="http://schemas.microsoft.com/office/drawing/2014/main" id="{C510B0B7-0F89-A55E-2338-F667F5A42FFB}"/>
                </a:ext>
              </a:extLst>
            </p:cNvPr>
            <p:cNvSpPr/>
            <p:nvPr/>
          </p:nvSpPr>
          <p:spPr>
            <a:xfrm>
              <a:off x="3612399" y="-276"/>
              <a:ext cx="4430869" cy="2033405"/>
            </a:xfrm>
            <a:custGeom>
              <a:avLst/>
              <a:gdLst>
                <a:gd name="connsiteX0" fmla="*/ 1481146 w 4430869"/>
                <a:gd name="connsiteY0" fmla="*/ 957748 h 2033405"/>
                <a:gd name="connsiteX1" fmla="*/ 1501922 w 4430869"/>
                <a:gd name="connsiteY1" fmla="*/ 900262 h 2033405"/>
                <a:gd name="connsiteX2" fmla="*/ 1537019 w 4430869"/>
                <a:gd name="connsiteY2" fmla="*/ 824219 h 2033405"/>
                <a:gd name="connsiteX3" fmla="*/ 1571309 w 4430869"/>
                <a:gd name="connsiteY3" fmla="*/ 703935 h 2033405"/>
                <a:gd name="connsiteX4" fmla="*/ 1570099 w 4430869"/>
                <a:gd name="connsiteY4" fmla="*/ 650550 h 2033405"/>
                <a:gd name="connsiteX5" fmla="*/ 1494459 w 4430869"/>
                <a:gd name="connsiteY5" fmla="*/ 597636 h 2033405"/>
                <a:gd name="connsiteX6" fmla="*/ 1425610 w 4430869"/>
                <a:gd name="connsiteY6" fmla="*/ 661106 h 2033405"/>
                <a:gd name="connsiteX7" fmla="*/ 1415659 w 4430869"/>
                <a:gd name="connsiteY7" fmla="*/ 764312 h 2033405"/>
                <a:gd name="connsiteX8" fmla="*/ 1399321 w 4430869"/>
                <a:gd name="connsiteY8" fmla="*/ 786635 h 2033405"/>
                <a:gd name="connsiteX9" fmla="*/ 1306065 w 4430869"/>
                <a:gd name="connsiteY9" fmla="*/ 900935 h 2033405"/>
                <a:gd name="connsiteX10" fmla="*/ 1256177 w 4430869"/>
                <a:gd name="connsiteY10" fmla="*/ 1115348 h 2033405"/>
                <a:gd name="connsiteX11" fmla="*/ 1235065 w 4430869"/>
                <a:gd name="connsiteY11" fmla="*/ 1191660 h 2033405"/>
                <a:gd name="connsiteX12" fmla="*/ 1182890 w 4430869"/>
                <a:gd name="connsiteY12" fmla="*/ 1352151 h 2033405"/>
                <a:gd name="connsiteX13" fmla="*/ 1157139 w 4430869"/>
                <a:gd name="connsiteY13" fmla="*/ 1356924 h 2033405"/>
                <a:gd name="connsiteX14" fmla="*/ 1101872 w 4430869"/>
                <a:gd name="connsiteY14" fmla="*/ 1304347 h 2033405"/>
                <a:gd name="connsiteX15" fmla="*/ 971839 w 4430869"/>
                <a:gd name="connsiteY15" fmla="*/ 1281015 h 2033405"/>
                <a:gd name="connsiteX16" fmla="*/ 951130 w 4430869"/>
                <a:gd name="connsiteY16" fmla="*/ 1301186 h 2033405"/>
                <a:gd name="connsiteX17" fmla="*/ 947836 w 4430869"/>
                <a:gd name="connsiteY17" fmla="*/ 1315507 h 2033405"/>
                <a:gd name="connsiteX18" fmla="*/ 922690 w 4430869"/>
                <a:gd name="connsiteY18" fmla="*/ 1471359 h 2033405"/>
                <a:gd name="connsiteX19" fmla="*/ 889543 w 4430869"/>
                <a:gd name="connsiteY19" fmla="*/ 1590567 h 2033405"/>
                <a:gd name="connsiteX20" fmla="*/ 802137 w 4430869"/>
                <a:gd name="connsiteY20" fmla="*/ 1708296 h 2033405"/>
                <a:gd name="connsiteX21" fmla="*/ 766838 w 4430869"/>
                <a:gd name="connsiteY21" fmla="*/ 1739426 h 2033405"/>
                <a:gd name="connsiteX22" fmla="*/ 613474 w 4430869"/>
                <a:gd name="connsiteY22" fmla="*/ 1811704 h 2033405"/>
                <a:gd name="connsiteX23" fmla="*/ 513630 w 4430869"/>
                <a:gd name="connsiteY23" fmla="*/ 1828042 h 2033405"/>
                <a:gd name="connsiteX24" fmla="*/ 437856 w 4430869"/>
                <a:gd name="connsiteY24" fmla="*/ 1838396 h 2033405"/>
                <a:gd name="connsiteX25" fmla="*/ 359258 w 4430869"/>
                <a:gd name="connsiteY25" fmla="*/ 1846801 h 2033405"/>
                <a:gd name="connsiteX26" fmla="*/ 177118 w 4430869"/>
                <a:gd name="connsiteY26" fmla="*/ 1900051 h 2033405"/>
                <a:gd name="connsiteX27" fmla="*/ 20056 w 4430869"/>
                <a:gd name="connsiteY27" fmla="*/ 2015360 h 2033405"/>
                <a:gd name="connsiteX28" fmla="*/ 1633 w 4430869"/>
                <a:gd name="connsiteY28" fmla="*/ 2031832 h 2033405"/>
                <a:gd name="connsiteX29" fmla="*/ -195 w 4430869"/>
                <a:gd name="connsiteY29" fmla="*/ 2027059 h 2033405"/>
                <a:gd name="connsiteX30" fmla="*/ 894 w 4430869"/>
                <a:gd name="connsiteY30" fmla="*/ 2025646 h 2033405"/>
                <a:gd name="connsiteX31" fmla="*/ 168982 w 4430869"/>
                <a:gd name="connsiteY31" fmla="*/ 1896286 h 2033405"/>
                <a:gd name="connsiteX32" fmla="*/ 411029 w 4430869"/>
                <a:gd name="connsiteY32" fmla="*/ 1834093 h 2033405"/>
                <a:gd name="connsiteX33" fmla="*/ 667330 w 4430869"/>
                <a:gd name="connsiteY33" fmla="*/ 1788172 h 2033405"/>
                <a:gd name="connsiteX34" fmla="*/ 763746 w 4430869"/>
                <a:gd name="connsiteY34" fmla="*/ 1732703 h 2033405"/>
                <a:gd name="connsiteX35" fmla="*/ 807449 w 4430869"/>
                <a:gd name="connsiteY35" fmla="*/ 1695723 h 2033405"/>
                <a:gd name="connsiteX36" fmla="*/ 876230 w 4430869"/>
                <a:gd name="connsiteY36" fmla="*/ 1605695 h 2033405"/>
                <a:gd name="connsiteX37" fmla="*/ 899897 w 4430869"/>
                <a:gd name="connsiteY37" fmla="*/ 1537586 h 2033405"/>
                <a:gd name="connsiteX38" fmla="*/ 947500 w 4430869"/>
                <a:gd name="connsiteY38" fmla="*/ 1283840 h 2033405"/>
                <a:gd name="connsiteX39" fmla="*/ 1129573 w 4430869"/>
                <a:gd name="connsiteY39" fmla="*/ 703666 h 2033405"/>
                <a:gd name="connsiteX40" fmla="*/ 1321328 w 4430869"/>
                <a:gd name="connsiteY40" fmla="*/ 407428 h 2033405"/>
                <a:gd name="connsiteX41" fmla="*/ 1423256 w 4430869"/>
                <a:gd name="connsiteY41" fmla="*/ 298371 h 2033405"/>
                <a:gd name="connsiteX42" fmla="*/ 1532110 w 4430869"/>
                <a:gd name="connsiteY42" fmla="*/ 200477 h 2033405"/>
                <a:gd name="connsiteX43" fmla="*/ 1618441 w 4430869"/>
                <a:gd name="connsiteY43" fmla="*/ 137343 h 2033405"/>
                <a:gd name="connsiteX44" fmla="*/ 1777385 w 4430869"/>
                <a:gd name="connsiteY44" fmla="*/ 62712 h 2033405"/>
                <a:gd name="connsiteX45" fmla="*/ 1964971 w 4430869"/>
                <a:gd name="connsiteY45" fmla="*/ 13160 h 2033405"/>
                <a:gd name="connsiteX46" fmla="*/ 2078465 w 4430869"/>
                <a:gd name="connsiteY46" fmla="*/ 923 h 2033405"/>
                <a:gd name="connsiteX47" fmla="*/ 2469169 w 4430869"/>
                <a:gd name="connsiteY47" fmla="*/ -1094 h 2033405"/>
                <a:gd name="connsiteX48" fmla="*/ 2730445 w 4430869"/>
                <a:gd name="connsiteY48" fmla="*/ -422 h 2033405"/>
                <a:gd name="connsiteX49" fmla="*/ 2770249 w 4430869"/>
                <a:gd name="connsiteY49" fmla="*/ 1326 h 2033405"/>
                <a:gd name="connsiteX50" fmla="*/ 3048603 w 4430869"/>
                <a:gd name="connsiteY50" fmla="*/ 6907 h 2033405"/>
                <a:gd name="connsiteX51" fmla="*/ 3170433 w 4430869"/>
                <a:gd name="connsiteY51" fmla="*/ 1259 h 2033405"/>
                <a:gd name="connsiteX52" fmla="*/ 3293473 w 4430869"/>
                <a:gd name="connsiteY52" fmla="*/ 17261 h 2033405"/>
                <a:gd name="connsiteX53" fmla="*/ 3712148 w 4430869"/>
                <a:gd name="connsiteY53" fmla="*/ 151732 h 2033405"/>
                <a:gd name="connsiteX54" fmla="*/ 3811858 w 4430869"/>
                <a:gd name="connsiteY54" fmla="*/ 207738 h 2033405"/>
                <a:gd name="connsiteX55" fmla="*/ 4078647 w 4430869"/>
                <a:gd name="connsiteY55" fmla="*/ 385777 h 2033405"/>
                <a:gd name="connsiteX56" fmla="*/ 4207067 w 4430869"/>
                <a:gd name="connsiteY56" fmla="*/ 502566 h 2033405"/>
                <a:gd name="connsiteX57" fmla="*/ 4380332 w 4430869"/>
                <a:gd name="connsiteY57" fmla="*/ 704742 h 2033405"/>
                <a:gd name="connsiteX58" fmla="*/ 4430356 w 4430869"/>
                <a:gd name="connsiteY58" fmla="*/ 775541 h 2033405"/>
                <a:gd name="connsiteX59" fmla="*/ 4329503 w 4430869"/>
                <a:gd name="connsiteY59" fmla="*/ 793761 h 2033405"/>
                <a:gd name="connsiteX60" fmla="*/ 4241021 w 4430869"/>
                <a:gd name="connsiteY60" fmla="*/ 867720 h 2033405"/>
                <a:gd name="connsiteX61" fmla="*/ 4183534 w 4430869"/>
                <a:gd name="connsiteY61" fmla="*/ 887891 h 2033405"/>
                <a:gd name="connsiteX62" fmla="*/ 3963675 w 4430869"/>
                <a:gd name="connsiteY62" fmla="*/ 846676 h 2033405"/>
                <a:gd name="connsiteX63" fmla="*/ 3895970 w 4430869"/>
                <a:gd name="connsiteY63" fmla="*/ 813596 h 2033405"/>
                <a:gd name="connsiteX64" fmla="*/ 3778644 w 4430869"/>
                <a:gd name="connsiteY64" fmla="*/ 702524 h 2033405"/>
                <a:gd name="connsiteX65" fmla="*/ 3755851 w 4430869"/>
                <a:gd name="connsiteY65" fmla="*/ 664871 h 2033405"/>
                <a:gd name="connsiteX66" fmla="*/ 3706635 w 4430869"/>
                <a:gd name="connsiteY66" fmla="*/ 602813 h 2033405"/>
                <a:gd name="connsiteX67" fmla="*/ 3643770 w 4430869"/>
                <a:gd name="connsiteY67" fmla="*/ 567447 h 2033405"/>
                <a:gd name="connsiteX68" fmla="*/ 3641887 w 4430869"/>
                <a:gd name="connsiteY68" fmla="*/ 542099 h 2033405"/>
                <a:gd name="connsiteX69" fmla="*/ 3636508 w 4430869"/>
                <a:gd name="connsiteY69" fmla="*/ 501086 h 2033405"/>
                <a:gd name="connsiteX70" fmla="*/ 3544261 w 4430869"/>
                <a:gd name="connsiteY70" fmla="*/ 463838 h 2033405"/>
                <a:gd name="connsiteX71" fmla="*/ 3212186 w 4430869"/>
                <a:gd name="connsiteY71" fmla="*/ 351959 h 2033405"/>
                <a:gd name="connsiteX72" fmla="*/ 3077716 w 4430869"/>
                <a:gd name="connsiteY72" fmla="*/ 326274 h 2033405"/>
                <a:gd name="connsiteX73" fmla="*/ 3033273 w 4430869"/>
                <a:gd name="connsiteY73" fmla="*/ 342478 h 2033405"/>
                <a:gd name="connsiteX74" fmla="*/ 3044837 w 4430869"/>
                <a:gd name="connsiteY74" fmla="*/ 376835 h 2033405"/>
                <a:gd name="connsiteX75" fmla="*/ 3149993 w 4430869"/>
                <a:gd name="connsiteY75" fmla="*/ 396132 h 2033405"/>
                <a:gd name="connsiteX76" fmla="*/ 3167072 w 4430869"/>
                <a:gd name="connsiteY76" fmla="*/ 410184 h 2033405"/>
                <a:gd name="connsiteX77" fmla="*/ 3135807 w 4430869"/>
                <a:gd name="connsiteY77" fmla="*/ 412470 h 2033405"/>
                <a:gd name="connsiteX78" fmla="*/ 2895710 w 4430869"/>
                <a:gd name="connsiteY78" fmla="*/ 396468 h 2033405"/>
                <a:gd name="connsiteX79" fmla="*/ 2786789 w 4430869"/>
                <a:gd name="connsiteY79" fmla="*/ 396065 h 2033405"/>
                <a:gd name="connsiteX80" fmla="*/ 2496601 w 4430869"/>
                <a:gd name="connsiteY80" fmla="*/ 401444 h 2033405"/>
                <a:gd name="connsiteX81" fmla="*/ 2255697 w 4430869"/>
                <a:gd name="connsiteY81" fmla="*/ 400435 h 2033405"/>
                <a:gd name="connsiteX82" fmla="*/ 1975931 w 4430869"/>
                <a:gd name="connsiteY82" fmla="*/ 453013 h 2033405"/>
                <a:gd name="connsiteX83" fmla="*/ 1659925 w 4430869"/>
                <a:gd name="connsiteY83" fmla="*/ 691564 h 2033405"/>
                <a:gd name="connsiteX84" fmla="*/ 1520613 w 4430869"/>
                <a:gd name="connsiteY84" fmla="*/ 894345 h 2033405"/>
                <a:gd name="connsiteX85" fmla="*/ 1501451 w 4430869"/>
                <a:gd name="connsiteY85" fmla="*/ 934686 h 2033405"/>
                <a:gd name="connsiteX86" fmla="*/ 1481146 w 4430869"/>
                <a:gd name="connsiteY86" fmla="*/ 957748 h 203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4430869" h="2033405">
                  <a:moveTo>
                    <a:pt x="1481146" y="957748"/>
                  </a:moveTo>
                  <a:cubicBezTo>
                    <a:pt x="1480340" y="935830"/>
                    <a:pt x="1492509" y="917810"/>
                    <a:pt x="1501922" y="900262"/>
                  </a:cubicBezTo>
                  <a:cubicBezTo>
                    <a:pt x="1515369" y="875520"/>
                    <a:pt x="1525656" y="849432"/>
                    <a:pt x="1537019" y="824219"/>
                  </a:cubicBezTo>
                  <a:cubicBezTo>
                    <a:pt x="1554029" y="786500"/>
                    <a:pt x="1574670" y="749050"/>
                    <a:pt x="1571309" y="703935"/>
                  </a:cubicBezTo>
                  <a:cubicBezTo>
                    <a:pt x="1570031" y="686589"/>
                    <a:pt x="1575343" y="668637"/>
                    <a:pt x="1570099" y="650550"/>
                  </a:cubicBezTo>
                  <a:cubicBezTo>
                    <a:pt x="1559374" y="618143"/>
                    <a:pt x="1528601" y="596561"/>
                    <a:pt x="1494459" y="597636"/>
                  </a:cubicBezTo>
                  <a:cubicBezTo>
                    <a:pt x="1459180" y="599384"/>
                    <a:pt x="1430188" y="626077"/>
                    <a:pt x="1425610" y="661106"/>
                  </a:cubicBezTo>
                  <a:cubicBezTo>
                    <a:pt x="1420413" y="695329"/>
                    <a:pt x="1417091" y="729753"/>
                    <a:pt x="1415659" y="764312"/>
                  </a:cubicBezTo>
                  <a:cubicBezTo>
                    <a:pt x="1415773" y="774532"/>
                    <a:pt x="1409124" y="783676"/>
                    <a:pt x="1399321" y="786635"/>
                  </a:cubicBezTo>
                  <a:cubicBezTo>
                    <a:pt x="1348357" y="808486"/>
                    <a:pt x="1318638" y="847147"/>
                    <a:pt x="1306065" y="900935"/>
                  </a:cubicBezTo>
                  <a:cubicBezTo>
                    <a:pt x="1289660" y="972405"/>
                    <a:pt x="1273187" y="1043944"/>
                    <a:pt x="1256177" y="1115348"/>
                  </a:cubicBezTo>
                  <a:cubicBezTo>
                    <a:pt x="1250038" y="1141032"/>
                    <a:pt x="1242999" y="1166447"/>
                    <a:pt x="1235065" y="1191660"/>
                  </a:cubicBezTo>
                  <a:cubicBezTo>
                    <a:pt x="1218122" y="1245449"/>
                    <a:pt x="1200573" y="1298766"/>
                    <a:pt x="1182890" y="1352151"/>
                  </a:cubicBezTo>
                  <a:cubicBezTo>
                    <a:pt x="1176167" y="1372322"/>
                    <a:pt x="1171124" y="1374002"/>
                    <a:pt x="1157139" y="1356924"/>
                  </a:cubicBezTo>
                  <a:cubicBezTo>
                    <a:pt x="1141668" y="1336552"/>
                    <a:pt x="1123010" y="1318802"/>
                    <a:pt x="1101872" y="1304347"/>
                  </a:cubicBezTo>
                  <a:cubicBezTo>
                    <a:pt x="1063232" y="1279873"/>
                    <a:pt x="1016570" y="1271536"/>
                    <a:pt x="971839" y="1281015"/>
                  </a:cubicBezTo>
                  <a:cubicBezTo>
                    <a:pt x="961014" y="1282966"/>
                    <a:pt x="951198" y="1287201"/>
                    <a:pt x="951130" y="1301186"/>
                  </a:cubicBezTo>
                  <a:cubicBezTo>
                    <a:pt x="951130" y="1305960"/>
                    <a:pt x="947836" y="1310734"/>
                    <a:pt x="947836" y="1315507"/>
                  </a:cubicBezTo>
                  <a:cubicBezTo>
                    <a:pt x="947836" y="1368825"/>
                    <a:pt x="936473" y="1420126"/>
                    <a:pt x="922690" y="1471359"/>
                  </a:cubicBezTo>
                  <a:cubicBezTo>
                    <a:pt x="912067" y="1511229"/>
                    <a:pt x="903595" y="1551570"/>
                    <a:pt x="889543" y="1590567"/>
                  </a:cubicBezTo>
                  <a:cubicBezTo>
                    <a:pt x="872707" y="1637632"/>
                    <a:pt x="842283" y="1678578"/>
                    <a:pt x="802137" y="1708296"/>
                  </a:cubicBezTo>
                  <a:cubicBezTo>
                    <a:pt x="789497" y="1717844"/>
                    <a:pt x="778470" y="1729072"/>
                    <a:pt x="766838" y="1739426"/>
                  </a:cubicBezTo>
                  <a:cubicBezTo>
                    <a:pt x="722665" y="1778960"/>
                    <a:pt x="668809" y="1796912"/>
                    <a:pt x="613474" y="1811704"/>
                  </a:cubicBezTo>
                  <a:cubicBezTo>
                    <a:pt x="580852" y="1820646"/>
                    <a:pt x="547389" y="1826092"/>
                    <a:pt x="513630" y="1828042"/>
                  </a:cubicBezTo>
                  <a:cubicBezTo>
                    <a:pt x="488115" y="1829252"/>
                    <a:pt x="462753" y="1832681"/>
                    <a:pt x="437856" y="1838396"/>
                  </a:cubicBezTo>
                  <a:cubicBezTo>
                    <a:pt x="411836" y="1844649"/>
                    <a:pt x="385412" y="1842767"/>
                    <a:pt x="359258" y="1846801"/>
                  </a:cubicBezTo>
                  <a:cubicBezTo>
                    <a:pt x="296191" y="1855205"/>
                    <a:pt x="234772" y="1873157"/>
                    <a:pt x="177118" y="1900051"/>
                  </a:cubicBezTo>
                  <a:cubicBezTo>
                    <a:pt x="118152" y="1928895"/>
                    <a:pt x="63490" y="1964732"/>
                    <a:pt x="20056" y="2015360"/>
                  </a:cubicBezTo>
                  <a:cubicBezTo>
                    <a:pt x="14301" y="2021276"/>
                    <a:pt x="8142" y="2026790"/>
                    <a:pt x="1633" y="2031832"/>
                  </a:cubicBezTo>
                  <a:cubicBezTo>
                    <a:pt x="-195" y="2031025"/>
                    <a:pt x="-1016" y="2028874"/>
                    <a:pt x="-195" y="2027059"/>
                  </a:cubicBezTo>
                  <a:cubicBezTo>
                    <a:pt x="47" y="2026520"/>
                    <a:pt x="423" y="2025983"/>
                    <a:pt x="894" y="2025646"/>
                  </a:cubicBezTo>
                  <a:cubicBezTo>
                    <a:pt x="46210" y="1968631"/>
                    <a:pt x="104504" y="1928827"/>
                    <a:pt x="168982" y="1896286"/>
                  </a:cubicBezTo>
                  <a:cubicBezTo>
                    <a:pt x="245160" y="1857760"/>
                    <a:pt x="326582" y="1842162"/>
                    <a:pt x="411029" y="1834093"/>
                  </a:cubicBezTo>
                  <a:cubicBezTo>
                    <a:pt x="497561" y="1825689"/>
                    <a:pt x="584631" y="1819167"/>
                    <a:pt x="667330" y="1788172"/>
                  </a:cubicBezTo>
                  <a:cubicBezTo>
                    <a:pt x="702669" y="1775934"/>
                    <a:pt x="735379" y="1757109"/>
                    <a:pt x="763746" y="1732703"/>
                  </a:cubicBezTo>
                  <a:cubicBezTo>
                    <a:pt x="777932" y="1719995"/>
                    <a:pt x="792589" y="1707758"/>
                    <a:pt x="807449" y="1695723"/>
                  </a:cubicBezTo>
                  <a:cubicBezTo>
                    <a:pt x="837368" y="1671787"/>
                    <a:pt x="860975" y="1640859"/>
                    <a:pt x="876230" y="1605695"/>
                  </a:cubicBezTo>
                  <a:cubicBezTo>
                    <a:pt x="885724" y="1583574"/>
                    <a:pt x="893637" y="1560849"/>
                    <a:pt x="899897" y="1537586"/>
                  </a:cubicBezTo>
                  <a:cubicBezTo>
                    <a:pt x="922985" y="1454550"/>
                    <a:pt x="938914" y="1369632"/>
                    <a:pt x="947500" y="1283840"/>
                  </a:cubicBezTo>
                  <a:cubicBezTo>
                    <a:pt x="967670" y="1078100"/>
                    <a:pt x="1034368" y="886345"/>
                    <a:pt x="1129573" y="703666"/>
                  </a:cubicBezTo>
                  <a:cubicBezTo>
                    <a:pt x="1184302" y="598779"/>
                    <a:pt x="1250596" y="501960"/>
                    <a:pt x="1321328" y="407428"/>
                  </a:cubicBezTo>
                  <a:cubicBezTo>
                    <a:pt x="1351248" y="367557"/>
                    <a:pt x="1390580" y="335957"/>
                    <a:pt x="1423256" y="298371"/>
                  </a:cubicBezTo>
                  <a:cubicBezTo>
                    <a:pt x="1455052" y="261056"/>
                    <a:pt x="1491662" y="228178"/>
                    <a:pt x="1532110" y="200477"/>
                  </a:cubicBezTo>
                  <a:cubicBezTo>
                    <a:pt x="1561694" y="180307"/>
                    <a:pt x="1589260" y="157850"/>
                    <a:pt x="1618441" y="137343"/>
                  </a:cubicBezTo>
                  <a:cubicBezTo>
                    <a:pt x="1666447" y="102986"/>
                    <a:pt x="1720309" y="77706"/>
                    <a:pt x="1777385" y="62712"/>
                  </a:cubicBezTo>
                  <a:cubicBezTo>
                    <a:pt x="1840048" y="46576"/>
                    <a:pt x="1902375" y="29498"/>
                    <a:pt x="1964971" y="13160"/>
                  </a:cubicBezTo>
                  <a:cubicBezTo>
                    <a:pt x="2002133" y="4284"/>
                    <a:pt x="2040268" y="183"/>
                    <a:pt x="2078465" y="923"/>
                  </a:cubicBezTo>
                  <a:cubicBezTo>
                    <a:pt x="2208699" y="923"/>
                    <a:pt x="2339001" y="1528"/>
                    <a:pt x="2469169" y="-1094"/>
                  </a:cubicBezTo>
                  <a:cubicBezTo>
                    <a:pt x="2556575" y="-2842"/>
                    <a:pt x="2643376" y="855"/>
                    <a:pt x="2730445" y="-422"/>
                  </a:cubicBezTo>
                  <a:cubicBezTo>
                    <a:pt x="2743738" y="-624"/>
                    <a:pt x="2757030" y="-85"/>
                    <a:pt x="2770249" y="1326"/>
                  </a:cubicBezTo>
                  <a:cubicBezTo>
                    <a:pt x="2862751" y="10403"/>
                    <a:pt x="2955811" y="12286"/>
                    <a:pt x="3048603" y="6907"/>
                  </a:cubicBezTo>
                  <a:cubicBezTo>
                    <a:pt x="3088944" y="4890"/>
                    <a:pt x="3129756" y="2470"/>
                    <a:pt x="3170433" y="1259"/>
                  </a:cubicBezTo>
                  <a:cubicBezTo>
                    <a:pt x="3212186" y="48"/>
                    <a:pt x="3252863" y="8991"/>
                    <a:pt x="3293473" y="17261"/>
                  </a:cubicBezTo>
                  <a:cubicBezTo>
                    <a:pt x="3437962" y="46643"/>
                    <a:pt x="3575122" y="99154"/>
                    <a:pt x="3712148" y="151732"/>
                  </a:cubicBezTo>
                  <a:cubicBezTo>
                    <a:pt x="3747783" y="165179"/>
                    <a:pt x="3778845" y="188576"/>
                    <a:pt x="3811858" y="207738"/>
                  </a:cubicBezTo>
                  <a:cubicBezTo>
                    <a:pt x="3904441" y="261527"/>
                    <a:pt x="3991914" y="322980"/>
                    <a:pt x="4078647" y="385777"/>
                  </a:cubicBezTo>
                  <a:cubicBezTo>
                    <a:pt x="4125510" y="420001"/>
                    <a:pt x="4168541" y="459199"/>
                    <a:pt x="4207067" y="502566"/>
                  </a:cubicBezTo>
                  <a:cubicBezTo>
                    <a:pt x="4266503" y="568523"/>
                    <a:pt x="4320425" y="639188"/>
                    <a:pt x="4380332" y="704742"/>
                  </a:cubicBezTo>
                  <a:cubicBezTo>
                    <a:pt x="4399561" y="726459"/>
                    <a:pt x="4416303" y="750193"/>
                    <a:pt x="4430356" y="775541"/>
                  </a:cubicBezTo>
                  <a:cubicBezTo>
                    <a:pt x="4395797" y="773591"/>
                    <a:pt x="4361238" y="779844"/>
                    <a:pt x="4329503" y="793761"/>
                  </a:cubicBezTo>
                  <a:cubicBezTo>
                    <a:pt x="4293397" y="809159"/>
                    <a:pt x="4262603" y="834909"/>
                    <a:pt x="4241021" y="867720"/>
                  </a:cubicBezTo>
                  <a:cubicBezTo>
                    <a:pt x="4226632" y="890042"/>
                    <a:pt x="4208614" y="894614"/>
                    <a:pt x="4183534" y="887891"/>
                  </a:cubicBezTo>
                  <a:cubicBezTo>
                    <a:pt x="4111324" y="868931"/>
                    <a:pt x="4037836" y="855147"/>
                    <a:pt x="3963675" y="846676"/>
                  </a:cubicBezTo>
                  <a:cubicBezTo>
                    <a:pt x="3937924" y="844053"/>
                    <a:pt x="3913921" y="832287"/>
                    <a:pt x="3895970" y="813596"/>
                  </a:cubicBezTo>
                  <a:cubicBezTo>
                    <a:pt x="3858384" y="775070"/>
                    <a:pt x="3822011" y="735267"/>
                    <a:pt x="3778644" y="702524"/>
                  </a:cubicBezTo>
                  <a:cubicBezTo>
                    <a:pt x="3767147" y="692774"/>
                    <a:pt x="3759145" y="679596"/>
                    <a:pt x="3755851" y="664871"/>
                  </a:cubicBezTo>
                  <a:cubicBezTo>
                    <a:pt x="3747648" y="637977"/>
                    <a:pt x="3733797" y="615655"/>
                    <a:pt x="3706635" y="602813"/>
                  </a:cubicBezTo>
                  <a:cubicBezTo>
                    <a:pt x="3684918" y="592593"/>
                    <a:pt x="3664747" y="579213"/>
                    <a:pt x="3643770" y="567447"/>
                  </a:cubicBezTo>
                  <a:cubicBezTo>
                    <a:pt x="3630860" y="560321"/>
                    <a:pt x="3626692" y="552858"/>
                    <a:pt x="3641887" y="542099"/>
                  </a:cubicBezTo>
                  <a:cubicBezTo>
                    <a:pt x="3662932" y="527173"/>
                    <a:pt x="3661049" y="511508"/>
                    <a:pt x="3636508" y="501086"/>
                  </a:cubicBezTo>
                  <a:cubicBezTo>
                    <a:pt x="3605984" y="488177"/>
                    <a:pt x="3574719" y="477016"/>
                    <a:pt x="3544261" y="463838"/>
                  </a:cubicBezTo>
                  <a:cubicBezTo>
                    <a:pt x="3436685" y="417916"/>
                    <a:pt x="3325612" y="380466"/>
                    <a:pt x="3212186" y="351959"/>
                  </a:cubicBezTo>
                  <a:cubicBezTo>
                    <a:pt x="3167878" y="340528"/>
                    <a:pt x="3122898" y="333267"/>
                    <a:pt x="3077716" y="326274"/>
                  </a:cubicBezTo>
                  <a:cubicBezTo>
                    <a:pt x="3061008" y="322577"/>
                    <a:pt x="3043674" y="328897"/>
                    <a:pt x="3033273" y="342478"/>
                  </a:cubicBezTo>
                  <a:cubicBezTo>
                    <a:pt x="3018011" y="361035"/>
                    <a:pt x="3021372" y="372264"/>
                    <a:pt x="3044837" y="376835"/>
                  </a:cubicBezTo>
                  <a:cubicBezTo>
                    <a:pt x="3079800" y="383559"/>
                    <a:pt x="3115368" y="387392"/>
                    <a:pt x="3149993" y="396132"/>
                  </a:cubicBezTo>
                  <a:cubicBezTo>
                    <a:pt x="3156717" y="397880"/>
                    <a:pt x="3169761" y="395527"/>
                    <a:pt x="3167072" y="410184"/>
                  </a:cubicBezTo>
                  <a:cubicBezTo>
                    <a:pt x="3157053" y="416907"/>
                    <a:pt x="3146296" y="414689"/>
                    <a:pt x="3135807" y="412470"/>
                  </a:cubicBezTo>
                  <a:cubicBezTo>
                    <a:pt x="3056833" y="396536"/>
                    <a:pt x="2976096" y="391156"/>
                    <a:pt x="2895710" y="396468"/>
                  </a:cubicBezTo>
                  <a:cubicBezTo>
                    <a:pt x="2859134" y="398418"/>
                    <a:pt x="2822961" y="394384"/>
                    <a:pt x="2786789" y="396065"/>
                  </a:cubicBezTo>
                  <a:cubicBezTo>
                    <a:pt x="2690037" y="400435"/>
                    <a:pt x="2592949" y="392300"/>
                    <a:pt x="2496601" y="401444"/>
                  </a:cubicBezTo>
                  <a:cubicBezTo>
                    <a:pt x="2415919" y="409109"/>
                    <a:pt x="2336043" y="395863"/>
                    <a:pt x="2255697" y="400435"/>
                  </a:cubicBezTo>
                  <a:cubicBezTo>
                    <a:pt x="2160088" y="405814"/>
                    <a:pt x="2065892" y="417648"/>
                    <a:pt x="1975931" y="453013"/>
                  </a:cubicBezTo>
                  <a:cubicBezTo>
                    <a:pt x="1848184" y="503171"/>
                    <a:pt x="1746120" y="586072"/>
                    <a:pt x="1659925" y="691564"/>
                  </a:cubicBezTo>
                  <a:cubicBezTo>
                    <a:pt x="1607683" y="755438"/>
                    <a:pt x="1563846" y="824555"/>
                    <a:pt x="1520613" y="894345"/>
                  </a:cubicBezTo>
                  <a:cubicBezTo>
                    <a:pt x="1512680" y="907120"/>
                    <a:pt x="1508780" y="921778"/>
                    <a:pt x="1501451" y="934686"/>
                  </a:cubicBezTo>
                  <a:cubicBezTo>
                    <a:pt x="1495333" y="942890"/>
                    <a:pt x="1493585" y="955059"/>
                    <a:pt x="1481146" y="957748"/>
                  </a:cubicBezTo>
                  <a:close/>
                </a:path>
              </a:pathLst>
            </a:custGeom>
            <a:solidFill>
              <a:srgbClr val="020202"/>
            </a:solidFill>
            <a:ln w="6712" cap="flat">
              <a:noFill/>
              <a:prstDash val="solid"/>
              <a:miter/>
            </a:ln>
          </p:spPr>
          <p:txBody>
            <a:bodyPr rtlCol="0" anchor="ctr"/>
            <a:lstStyle/>
            <a:p>
              <a:endParaRPr lang="es-CO"/>
            </a:p>
          </p:txBody>
        </p:sp>
        <p:sp>
          <p:nvSpPr>
            <p:cNvPr id="1031" name="Freeform: Shape 1030">
              <a:extLst>
                <a:ext uri="{FF2B5EF4-FFF2-40B4-BE49-F238E27FC236}">
                  <a16:creationId xmlns:a16="http://schemas.microsoft.com/office/drawing/2014/main" id="{1755E10B-ED13-D8E5-F9D6-E3016404814E}"/>
                </a:ext>
              </a:extLst>
            </p:cNvPr>
            <p:cNvSpPr/>
            <p:nvPr/>
          </p:nvSpPr>
          <p:spPr>
            <a:xfrm>
              <a:off x="5642333" y="1104474"/>
              <a:ext cx="3106152" cy="2101349"/>
            </a:xfrm>
            <a:custGeom>
              <a:avLst/>
              <a:gdLst>
                <a:gd name="connsiteX0" fmla="*/ 2906904 w 3106152"/>
                <a:gd name="connsiteY0" fmla="*/ 1639573 h 2101349"/>
                <a:gd name="connsiteX1" fmla="*/ 2986847 w 3106152"/>
                <a:gd name="connsiteY1" fmla="*/ 1484932 h 2101349"/>
                <a:gd name="connsiteX2" fmla="*/ 3034450 w 3106152"/>
                <a:gd name="connsiteY2" fmla="*/ 1349520 h 2101349"/>
                <a:gd name="connsiteX3" fmla="*/ 3029541 w 3106152"/>
                <a:gd name="connsiteY3" fmla="*/ 1329753 h 2101349"/>
                <a:gd name="connsiteX4" fmla="*/ 3024297 w 3106152"/>
                <a:gd name="connsiteY4" fmla="*/ 1300640 h 2101349"/>
                <a:gd name="connsiteX5" fmla="*/ 3059462 w 3106152"/>
                <a:gd name="connsiteY5" fmla="*/ 1194946 h 2101349"/>
                <a:gd name="connsiteX6" fmla="*/ 3070152 w 3106152"/>
                <a:gd name="connsiteY6" fmla="*/ 1169935 h 2101349"/>
                <a:gd name="connsiteX7" fmla="*/ 3061276 w 3106152"/>
                <a:gd name="connsiteY7" fmla="*/ 1128652 h 2101349"/>
                <a:gd name="connsiteX8" fmla="*/ 2916587 w 3106152"/>
                <a:gd name="connsiteY8" fmla="*/ 1099271 h 2101349"/>
                <a:gd name="connsiteX9" fmla="*/ 2758045 w 3106152"/>
                <a:gd name="connsiteY9" fmla="*/ 1215655 h 2101349"/>
                <a:gd name="connsiteX10" fmla="*/ 2612280 w 3106152"/>
                <a:gd name="connsiteY10" fmla="*/ 1428186 h 2101349"/>
                <a:gd name="connsiteX11" fmla="*/ 2526016 w 3106152"/>
                <a:gd name="connsiteY11" fmla="*/ 1577919 h 2101349"/>
                <a:gd name="connsiteX12" fmla="*/ 2482919 w 3106152"/>
                <a:gd name="connsiteY12" fmla="*/ 1670166 h 2101349"/>
                <a:gd name="connsiteX13" fmla="*/ 2438812 w 3106152"/>
                <a:gd name="connsiteY13" fmla="*/ 1811965 h 2101349"/>
                <a:gd name="connsiteX14" fmla="*/ 2392352 w 3106152"/>
                <a:gd name="connsiteY14" fmla="*/ 1838859 h 2101349"/>
                <a:gd name="connsiteX15" fmla="*/ 2336615 w 3106152"/>
                <a:gd name="connsiteY15" fmla="*/ 1828639 h 2101349"/>
                <a:gd name="connsiteX16" fmla="*/ 2312611 w 3106152"/>
                <a:gd name="connsiteY16" fmla="*/ 1844103 h 2101349"/>
                <a:gd name="connsiteX17" fmla="*/ 2330294 w 3106152"/>
                <a:gd name="connsiteY17" fmla="*/ 1878595 h 2101349"/>
                <a:gd name="connsiteX18" fmla="*/ 2345220 w 3106152"/>
                <a:gd name="connsiteY18" fmla="*/ 1879133 h 2101349"/>
                <a:gd name="connsiteX19" fmla="*/ 2326328 w 3106152"/>
                <a:gd name="connsiteY19" fmla="*/ 1892580 h 2101349"/>
                <a:gd name="connsiteX20" fmla="*/ 1912494 w 3106152"/>
                <a:gd name="connsiteY20" fmla="*/ 2011183 h 2101349"/>
                <a:gd name="connsiteX21" fmla="*/ 1641065 w 3106152"/>
                <a:gd name="connsiteY21" fmla="*/ 2061273 h 2101349"/>
                <a:gd name="connsiteX22" fmla="*/ 1407423 w 3106152"/>
                <a:gd name="connsiteY22" fmla="*/ 2097042 h 2101349"/>
                <a:gd name="connsiteX23" fmla="*/ 1340187 w 3106152"/>
                <a:gd name="connsiteY23" fmla="*/ 2099731 h 2101349"/>
                <a:gd name="connsiteX24" fmla="*/ 1066540 w 3106152"/>
                <a:gd name="connsiteY24" fmla="*/ 2094689 h 2101349"/>
                <a:gd name="connsiteX25" fmla="*/ 710193 w 3106152"/>
                <a:gd name="connsiteY25" fmla="*/ 2017637 h 2101349"/>
                <a:gd name="connsiteX26" fmla="*/ 505461 w 3106152"/>
                <a:gd name="connsiteY26" fmla="*/ 1939914 h 2101349"/>
                <a:gd name="connsiteX27" fmla="*/ 351425 w 3106152"/>
                <a:gd name="connsiteY27" fmla="*/ 1821713 h 2101349"/>
                <a:gd name="connsiteX28" fmla="*/ 74281 w 3106152"/>
                <a:gd name="connsiteY28" fmla="*/ 1369758 h 2101349"/>
                <a:gd name="connsiteX29" fmla="*/ 11618 w 3106152"/>
                <a:gd name="connsiteY29" fmla="*/ 1101221 h 2101349"/>
                <a:gd name="connsiteX30" fmla="*/ 2205 w 3106152"/>
                <a:gd name="connsiteY30" fmla="*/ 716097 h 2101349"/>
                <a:gd name="connsiteX31" fmla="*/ 11282 w 3106152"/>
                <a:gd name="connsiteY31" fmla="*/ 452736 h 2101349"/>
                <a:gd name="connsiteX32" fmla="*/ 31452 w 3106152"/>
                <a:gd name="connsiteY32" fmla="*/ 337898 h 2101349"/>
                <a:gd name="connsiteX33" fmla="*/ 47925 w 3106152"/>
                <a:gd name="connsiteY33" fmla="*/ 318803 h 2101349"/>
                <a:gd name="connsiteX34" fmla="*/ 49404 w 3106152"/>
                <a:gd name="connsiteY34" fmla="*/ 347177 h 2101349"/>
                <a:gd name="connsiteX35" fmla="*/ 30914 w 3106152"/>
                <a:gd name="connsiteY35" fmla="*/ 539402 h 2101349"/>
                <a:gd name="connsiteX36" fmla="*/ 21098 w 3106152"/>
                <a:gd name="connsiteY36" fmla="*/ 827572 h 2101349"/>
                <a:gd name="connsiteX37" fmla="*/ 25334 w 3106152"/>
                <a:gd name="connsiteY37" fmla="*/ 924324 h 2101349"/>
                <a:gd name="connsiteX38" fmla="*/ 67759 w 3106152"/>
                <a:gd name="connsiteY38" fmla="*/ 1276100 h 2101349"/>
                <a:gd name="connsiteX39" fmla="*/ 75693 w 3106152"/>
                <a:gd name="connsiteY39" fmla="*/ 1302254 h 2101349"/>
                <a:gd name="connsiteX40" fmla="*/ 127397 w 3106152"/>
                <a:gd name="connsiteY40" fmla="*/ 1414604 h 2101349"/>
                <a:gd name="connsiteX41" fmla="*/ 150728 w 3106152"/>
                <a:gd name="connsiteY41" fmla="*/ 1439481 h 2101349"/>
                <a:gd name="connsiteX42" fmla="*/ 231410 w 3106152"/>
                <a:gd name="connsiteY42" fmla="*/ 1561043 h 2101349"/>
                <a:gd name="connsiteX43" fmla="*/ 250034 w 3106152"/>
                <a:gd name="connsiteY43" fmla="*/ 1635607 h 2101349"/>
                <a:gd name="connsiteX44" fmla="*/ 346046 w 3106152"/>
                <a:gd name="connsiteY44" fmla="*/ 1744460 h 2101349"/>
                <a:gd name="connsiteX45" fmla="*/ 375159 w 3106152"/>
                <a:gd name="connsiteY45" fmla="*/ 1767859 h 2101349"/>
                <a:gd name="connsiteX46" fmla="*/ 439974 w 3106152"/>
                <a:gd name="connsiteY46" fmla="*/ 1858223 h 2101349"/>
                <a:gd name="connsiteX47" fmla="*/ 483072 w 3106152"/>
                <a:gd name="connsiteY47" fmla="*/ 1905892 h 2101349"/>
                <a:gd name="connsiteX48" fmla="*/ 885879 w 3106152"/>
                <a:gd name="connsiteY48" fmla="*/ 2049238 h 2101349"/>
                <a:gd name="connsiteX49" fmla="*/ 1038435 w 3106152"/>
                <a:gd name="connsiteY49" fmla="*/ 2070821 h 2101349"/>
                <a:gd name="connsiteX50" fmla="*/ 1232275 w 3106152"/>
                <a:gd name="connsiteY50" fmla="*/ 2076535 h 2101349"/>
                <a:gd name="connsiteX51" fmla="*/ 1647251 w 3106152"/>
                <a:gd name="connsiteY51" fmla="*/ 2040162 h 2101349"/>
                <a:gd name="connsiteX52" fmla="*/ 1964198 w 3106152"/>
                <a:gd name="connsiteY52" fmla="*/ 1976624 h 2101349"/>
                <a:gd name="connsiteX53" fmla="*/ 2003800 w 3106152"/>
                <a:gd name="connsiteY53" fmla="*/ 1935139 h 2101349"/>
                <a:gd name="connsiteX54" fmla="*/ 1966888 w 3106152"/>
                <a:gd name="connsiteY54" fmla="*/ 1769943 h 2101349"/>
                <a:gd name="connsiteX55" fmla="*/ 1953441 w 3106152"/>
                <a:gd name="connsiteY55" fmla="*/ 1752192 h 2101349"/>
                <a:gd name="connsiteX56" fmla="*/ 1970384 w 3106152"/>
                <a:gd name="connsiteY56" fmla="*/ 1703312 h 2101349"/>
                <a:gd name="connsiteX57" fmla="*/ 2336413 w 3106152"/>
                <a:gd name="connsiteY57" fmla="*/ 1560504 h 2101349"/>
                <a:gd name="connsiteX58" fmla="*/ 2386638 w 3106152"/>
                <a:gd name="connsiteY58" fmla="*/ 1533610 h 2101349"/>
                <a:gd name="connsiteX59" fmla="*/ 2392958 w 3106152"/>
                <a:gd name="connsiteY59" fmla="*/ 1532266 h 2101349"/>
                <a:gd name="connsiteX60" fmla="*/ 2386235 w 3106152"/>
                <a:gd name="connsiteY60" fmla="*/ 1533678 h 2101349"/>
                <a:gd name="connsiteX61" fmla="*/ 2239729 w 3106152"/>
                <a:gd name="connsiteY61" fmla="*/ 1599299 h 2101349"/>
                <a:gd name="connsiteX62" fmla="*/ 2125429 w 3106152"/>
                <a:gd name="connsiteY62" fmla="*/ 1640649 h 2101349"/>
                <a:gd name="connsiteX63" fmla="*/ 1964064 w 3106152"/>
                <a:gd name="connsiteY63" fmla="*/ 1695715 h 2101349"/>
                <a:gd name="connsiteX64" fmla="*/ 1893332 w 3106152"/>
                <a:gd name="connsiteY64" fmla="*/ 1704858 h 2101349"/>
                <a:gd name="connsiteX65" fmla="*/ 1784814 w 3106152"/>
                <a:gd name="connsiteY65" fmla="*/ 1708961 h 2101349"/>
                <a:gd name="connsiteX66" fmla="*/ 1740506 w 3106152"/>
                <a:gd name="connsiteY66" fmla="*/ 1708154 h 2101349"/>
                <a:gd name="connsiteX67" fmla="*/ 1734993 w 3106152"/>
                <a:gd name="connsiteY67" fmla="*/ 1702438 h 2101349"/>
                <a:gd name="connsiteX68" fmla="*/ 1738960 w 3106152"/>
                <a:gd name="connsiteY68" fmla="*/ 1695715 h 2101349"/>
                <a:gd name="connsiteX69" fmla="*/ 1822198 w 3106152"/>
                <a:gd name="connsiteY69" fmla="*/ 1684688 h 2101349"/>
                <a:gd name="connsiteX70" fmla="*/ 1949205 w 3106152"/>
                <a:gd name="connsiteY70" fmla="*/ 1653020 h 2101349"/>
                <a:gd name="connsiteX71" fmla="*/ 2193471 w 3106152"/>
                <a:gd name="connsiteY71" fmla="*/ 1568641 h 2101349"/>
                <a:gd name="connsiteX72" fmla="*/ 2434442 w 3106152"/>
                <a:gd name="connsiteY72" fmla="*/ 1462274 h 2101349"/>
                <a:gd name="connsiteX73" fmla="*/ 2471690 w 3106152"/>
                <a:gd name="connsiteY73" fmla="*/ 1437935 h 2101349"/>
                <a:gd name="connsiteX74" fmla="*/ 2524672 w 3106152"/>
                <a:gd name="connsiteY74" fmla="*/ 1402166 h 2101349"/>
                <a:gd name="connsiteX75" fmla="*/ 2543766 w 3106152"/>
                <a:gd name="connsiteY75" fmla="*/ 1389593 h 2101349"/>
                <a:gd name="connsiteX76" fmla="*/ 2549011 w 3106152"/>
                <a:gd name="connsiteY76" fmla="*/ 1385693 h 2101349"/>
                <a:gd name="connsiteX77" fmla="*/ 2573283 w 3106152"/>
                <a:gd name="connsiteY77" fmla="*/ 1365052 h 2101349"/>
                <a:gd name="connsiteX78" fmla="*/ 2578325 w 3106152"/>
                <a:gd name="connsiteY78" fmla="*/ 1361219 h 2101349"/>
                <a:gd name="connsiteX79" fmla="*/ 2591773 w 3106152"/>
                <a:gd name="connsiteY79" fmla="*/ 1349319 h 2101349"/>
                <a:gd name="connsiteX80" fmla="*/ 2595202 w 3106152"/>
                <a:gd name="connsiteY80" fmla="*/ 1344545 h 2101349"/>
                <a:gd name="connsiteX81" fmla="*/ 2599034 w 3106152"/>
                <a:gd name="connsiteY81" fmla="*/ 1340174 h 2101349"/>
                <a:gd name="connsiteX82" fmla="*/ 2600984 w 3106152"/>
                <a:gd name="connsiteY82" fmla="*/ 1338158 h 2101349"/>
                <a:gd name="connsiteX83" fmla="*/ 2605018 w 3106152"/>
                <a:gd name="connsiteY83" fmla="*/ 1334124 h 2101349"/>
                <a:gd name="connsiteX84" fmla="*/ 2607035 w 3106152"/>
                <a:gd name="connsiteY84" fmla="*/ 1332039 h 2101349"/>
                <a:gd name="connsiteX85" fmla="*/ 2611069 w 3106152"/>
                <a:gd name="connsiteY85" fmla="*/ 1327871 h 2101349"/>
                <a:gd name="connsiteX86" fmla="*/ 2613019 w 3106152"/>
                <a:gd name="connsiteY86" fmla="*/ 1325719 h 2101349"/>
                <a:gd name="connsiteX87" fmla="*/ 2617120 w 3106152"/>
                <a:gd name="connsiteY87" fmla="*/ 1321214 h 2101349"/>
                <a:gd name="connsiteX88" fmla="*/ 2619339 w 3106152"/>
                <a:gd name="connsiteY88" fmla="*/ 1318861 h 2101349"/>
                <a:gd name="connsiteX89" fmla="*/ 2637089 w 3106152"/>
                <a:gd name="connsiteY89" fmla="*/ 1298691 h 2101349"/>
                <a:gd name="connsiteX90" fmla="*/ 2640787 w 3106152"/>
                <a:gd name="connsiteY90" fmla="*/ 1293379 h 2101349"/>
                <a:gd name="connsiteX91" fmla="*/ 2649527 w 3106152"/>
                <a:gd name="connsiteY91" fmla="*/ 1279932 h 2101349"/>
                <a:gd name="connsiteX92" fmla="*/ 2653024 w 3106152"/>
                <a:gd name="connsiteY92" fmla="*/ 1274284 h 2101349"/>
                <a:gd name="connsiteX93" fmla="*/ 2678641 w 3106152"/>
                <a:gd name="connsiteY93" fmla="*/ 1213772 h 2101349"/>
                <a:gd name="connsiteX94" fmla="*/ 2681061 w 3106152"/>
                <a:gd name="connsiteY94" fmla="*/ 1206175 h 2101349"/>
                <a:gd name="connsiteX95" fmla="*/ 2691012 w 3106152"/>
                <a:gd name="connsiteY95" fmla="*/ 1142839 h 2101349"/>
                <a:gd name="connsiteX96" fmla="*/ 2694441 w 3106152"/>
                <a:gd name="connsiteY96" fmla="*/ 999224 h 2101349"/>
                <a:gd name="connsiteX97" fmla="*/ 2685230 w 3106152"/>
                <a:gd name="connsiteY97" fmla="*/ 836381 h 2101349"/>
                <a:gd name="connsiteX98" fmla="*/ 2683347 w 3106152"/>
                <a:gd name="connsiteY98" fmla="*/ 828648 h 2101349"/>
                <a:gd name="connsiteX99" fmla="*/ 2678708 w 3106152"/>
                <a:gd name="connsiteY99" fmla="*/ 806460 h 2101349"/>
                <a:gd name="connsiteX100" fmla="*/ 2579401 w 3106152"/>
                <a:gd name="connsiteY100" fmla="*/ 586332 h 2101349"/>
                <a:gd name="connsiteX101" fmla="*/ 2441905 w 3106152"/>
                <a:gd name="connsiteY101" fmla="*/ 420329 h 2101349"/>
                <a:gd name="connsiteX102" fmla="*/ 2264000 w 3106152"/>
                <a:gd name="connsiteY102" fmla="*/ 262595 h 2101349"/>
                <a:gd name="connsiteX103" fmla="*/ 2250016 w 3106152"/>
                <a:gd name="connsiteY103" fmla="*/ 242424 h 2101349"/>
                <a:gd name="connsiteX104" fmla="*/ 2341993 w 3106152"/>
                <a:gd name="connsiteY104" fmla="*/ 265216 h 2101349"/>
                <a:gd name="connsiteX105" fmla="*/ 2359071 w 3106152"/>
                <a:gd name="connsiteY105" fmla="*/ 288951 h 2101349"/>
                <a:gd name="connsiteX106" fmla="*/ 2501812 w 3106152"/>
                <a:gd name="connsiteY106" fmla="*/ 421606 h 2101349"/>
                <a:gd name="connsiteX107" fmla="*/ 2754079 w 3106152"/>
                <a:gd name="connsiteY107" fmla="*/ 284849 h 2101349"/>
                <a:gd name="connsiteX108" fmla="*/ 2756029 w 3106152"/>
                <a:gd name="connsiteY108" fmla="*/ 277656 h 2101349"/>
                <a:gd name="connsiteX109" fmla="*/ 2740362 w 3106152"/>
                <a:gd name="connsiteY109" fmla="*/ 180837 h 2101349"/>
                <a:gd name="connsiteX110" fmla="*/ 2635341 w 3106152"/>
                <a:gd name="connsiteY110" fmla="*/ 27002 h 2101349"/>
                <a:gd name="connsiteX111" fmla="*/ 2628617 w 3106152"/>
                <a:gd name="connsiteY111" fmla="*/ -1573 h 2101349"/>
                <a:gd name="connsiteX112" fmla="*/ 2705266 w 3106152"/>
                <a:gd name="connsiteY112" fmla="*/ 108155 h 2101349"/>
                <a:gd name="connsiteX113" fmla="*/ 2819162 w 3106152"/>
                <a:gd name="connsiteY113" fmla="*/ 268242 h 2101349"/>
                <a:gd name="connsiteX114" fmla="*/ 2866900 w 3106152"/>
                <a:gd name="connsiteY114" fmla="*/ 340923 h 2101349"/>
                <a:gd name="connsiteX115" fmla="*/ 2901996 w 3106152"/>
                <a:gd name="connsiteY115" fmla="*/ 398073 h 2101349"/>
                <a:gd name="connsiteX116" fmla="*/ 3072035 w 3106152"/>
                <a:gd name="connsiteY116" fmla="*/ 757648 h 2101349"/>
                <a:gd name="connsiteX117" fmla="*/ 3102291 w 3106152"/>
                <a:gd name="connsiteY117" fmla="*/ 1065316 h 2101349"/>
                <a:gd name="connsiteX118" fmla="*/ 3069345 w 3106152"/>
                <a:gd name="connsiteY118" fmla="*/ 1241204 h 2101349"/>
                <a:gd name="connsiteX119" fmla="*/ 3025978 w 3106152"/>
                <a:gd name="connsiteY119" fmla="*/ 1404586 h 2101349"/>
                <a:gd name="connsiteX120" fmla="*/ 3009035 w 3106152"/>
                <a:gd name="connsiteY120" fmla="*/ 1453937 h 2101349"/>
                <a:gd name="connsiteX121" fmla="*/ 2913158 w 3106152"/>
                <a:gd name="connsiteY121" fmla="*/ 1639036 h 2101349"/>
                <a:gd name="connsiteX122" fmla="*/ 2906904 w 3106152"/>
                <a:gd name="connsiteY122" fmla="*/ 1639573 h 2101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3106152" h="2101349">
                  <a:moveTo>
                    <a:pt x="2906904" y="1639573"/>
                  </a:moveTo>
                  <a:cubicBezTo>
                    <a:pt x="2933798" y="1588004"/>
                    <a:pt x="2959617" y="1536165"/>
                    <a:pt x="2986847" y="1484932"/>
                  </a:cubicBezTo>
                  <a:cubicBezTo>
                    <a:pt x="3009573" y="1442103"/>
                    <a:pt x="3022482" y="1396047"/>
                    <a:pt x="3034450" y="1349520"/>
                  </a:cubicBezTo>
                  <a:cubicBezTo>
                    <a:pt x="3036467" y="1341721"/>
                    <a:pt x="3037139" y="1335132"/>
                    <a:pt x="3029541" y="1329753"/>
                  </a:cubicBezTo>
                  <a:cubicBezTo>
                    <a:pt x="3018649" y="1321954"/>
                    <a:pt x="3019994" y="1311196"/>
                    <a:pt x="3024297" y="1300640"/>
                  </a:cubicBezTo>
                  <a:cubicBezTo>
                    <a:pt x="3038955" y="1266417"/>
                    <a:pt x="3050653" y="1231119"/>
                    <a:pt x="3059462" y="1194946"/>
                  </a:cubicBezTo>
                  <a:cubicBezTo>
                    <a:pt x="3061680" y="1186072"/>
                    <a:pt x="3065244" y="1177667"/>
                    <a:pt x="3070152" y="1169935"/>
                  </a:cubicBezTo>
                  <a:cubicBezTo>
                    <a:pt x="3081447" y="1150840"/>
                    <a:pt x="3079430" y="1140217"/>
                    <a:pt x="3061276" y="1128652"/>
                  </a:cubicBezTo>
                  <a:cubicBezTo>
                    <a:pt x="3018447" y="1101019"/>
                    <a:pt x="2966811" y="1090530"/>
                    <a:pt x="2916587" y="1099271"/>
                  </a:cubicBezTo>
                  <a:cubicBezTo>
                    <a:pt x="2843636" y="1110634"/>
                    <a:pt x="2794689" y="1155479"/>
                    <a:pt x="2758045" y="1215655"/>
                  </a:cubicBezTo>
                  <a:cubicBezTo>
                    <a:pt x="2713200" y="1289008"/>
                    <a:pt x="2664588" y="1359942"/>
                    <a:pt x="2612280" y="1428186"/>
                  </a:cubicBezTo>
                  <a:cubicBezTo>
                    <a:pt x="2576914" y="1474444"/>
                    <a:pt x="2545649" y="1522315"/>
                    <a:pt x="2526016" y="1577919"/>
                  </a:cubicBezTo>
                  <a:cubicBezTo>
                    <a:pt x="2514721" y="1609788"/>
                    <a:pt x="2495828" y="1638431"/>
                    <a:pt x="2482919" y="1670166"/>
                  </a:cubicBezTo>
                  <a:cubicBezTo>
                    <a:pt x="2463689" y="1715885"/>
                    <a:pt x="2448898" y="1763354"/>
                    <a:pt x="2438812" y="1811965"/>
                  </a:cubicBezTo>
                  <a:cubicBezTo>
                    <a:pt x="2433500" y="1838859"/>
                    <a:pt x="2419381" y="1847733"/>
                    <a:pt x="2392352" y="1838859"/>
                  </a:cubicBezTo>
                  <a:cubicBezTo>
                    <a:pt x="2374199" y="1832942"/>
                    <a:pt x="2356314" y="1827227"/>
                    <a:pt x="2336615" y="1828639"/>
                  </a:cubicBezTo>
                  <a:cubicBezTo>
                    <a:pt x="2326530" y="1829378"/>
                    <a:pt x="2317452" y="1835228"/>
                    <a:pt x="2312611" y="1844103"/>
                  </a:cubicBezTo>
                  <a:cubicBezTo>
                    <a:pt x="2301719" y="1861248"/>
                    <a:pt x="2310191" y="1877183"/>
                    <a:pt x="2330294" y="1878595"/>
                  </a:cubicBezTo>
                  <a:cubicBezTo>
                    <a:pt x="2335270" y="1878595"/>
                    <a:pt x="2340245" y="1878595"/>
                    <a:pt x="2345220" y="1879133"/>
                  </a:cubicBezTo>
                  <a:cubicBezTo>
                    <a:pt x="2343271" y="1889622"/>
                    <a:pt x="2333993" y="1890361"/>
                    <a:pt x="2326328" y="1892580"/>
                  </a:cubicBezTo>
                  <a:cubicBezTo>
                    <a:pt x="2188697" y="1932921"/>
                    <a:pt x="2051940" y="1976826"/>
                    <a:pt x="1912494" y="2011183"/>
                  </a:cubicBezTo>
                  <a:cubicBezTo>
                    <a:pt x="1823205" y="2033774"/>
                    <a:pt x="1732505" y="2050515"/>
                    <a:pt x="1641065" y="2061273"/>
                  </a:cubicBezTo>
                  <a:cubicBezTo>
                    <a:pt x="1562871" y="2070081"/>
                    <a:pt x="1486424" y="2089579"/>
                    <a:pt x="1407423" y="2097042"/>
                  </a:cubicBezTo>
                  <a:cubicBezTo>
                    <a:pt x="1385033" y="2099195"/>
                    <a:pt x="1362711" y="2099731"/>
                    <a:pt x="1340187" y="2099731"/>
                  </a:cubicBezTo>
                  <a:cubicBezTo>
                    <a:pt x="1248949" y="2099731"/>
                    <a:pt x="1157711" y="2100606"/>
                    <a:pt x="1066540" y="2094689"/>
                  </a:cubicBezTo>
                  <a:cubicBezTo>
                    <a:pt x="944555" y="2087092"/>
                    <a:pt x="824412" y="2061139"/>
                    <a:pt x="710193" y="2017637"/>
                  </a:cubicBezTo>
                  <a:cubicBezTo>
                    <a:pt x="642016" y="1991550"/>
                    <a:pt x="572495" y="1969565"/>
                    <a:pt x="505461" y="1939914"/>
                  </a:cubicBezTo>
                  <a:cubicBezTo>
                    <a:pt x="443739" y="1912616"/>
                    <a:pt x="395128" y="1872678"/>
                    <a:pt x="351425" y="1821713"/>
                  </a:cubicBezTo>
                  <a:cubicBezTo>
                    <a:pt x="234368" y="1685898"/>
                    <a:pt x="140172" y="1536435"/>
                    <a:pt x="74281" y="1369758"/>
                  </a:cubicBezTo>
                  <a:cubicBezTo>
                    <a:pt x="40193" y="1283697"/>
                    <a:pt x="22712" y="1192795"/>
                    <a:pt x="11618" y="1101221"/>
                  </a:cubicBezTo>
                  <a:cubicBezTo>
                    <a:pt x="-3779" y="973474"/>
                    <a:pt x="-1493" y="844516"/>
                    <a:pt x="2205" y="716097"/>
                  </a:cubicBezTo>
                  <a:cubicBezTo>
                    <a:pt x="4692" y="628354"/>
                    <a:pt x="11349" y="540680"/>
                    <a:pt x="11282" y="452736"/>
                  </a:cubicBezTo>
                  <a:cubicBezTo>
                    <a:pt x="11826" y="413605"/>
                    <a:pt x="18637" y="374877"/>
                    <a:pt x="31452" y="337898"/>
                  </a:cubicBezTo>
                  <a:cubicBezTo>
                    <a:pt x="34276" y="329494"/>
                    <a:pt x="36092" y="319610"/>
                    <a:pt x="47925" y="318803"/>
                  </a:cubicBezTo>
                  <a:cubicBezTo>
                    <a:pt x="55792" y="327813"/>
                    <a:pt x="51959" y="337831"/>
                    <a:pt x="49404" y="347177"/>
                  </a:cubicBezTo>
                  <a:cubicBezTo>
                    <a:pt x="31788" y="410176"/>
                    <a:pt x="31183" y="474319"/>
                    <a:pt x="30914" y="539402"/>
                  </a:cubicBezTo>
                  <a:cubicBezTo>
                    <a:pt x="30444" y="635414"/>
                    <a:pt x="27351" y="731628"/>
                    <a:pt x="21098" y="827572"/>
                  </a:cubicBezTo>
                  <a:cubicBezTo>
                    <a:pt x="19014" y="860048"/>
                    <a:pt x="27149" y="891850"/>
                    <a:pt x="25334" y="924324"/>
                  </a:cubicBezTo>
                  <a:cubicBezTo>
                    <a:pt x="18610" y="1044071"/>
                    <a:pt x="35621" y="1161060"/>
                    <a:pt x="67759" y="1276100"/>
                  </a:cubicBezTo>
                  <a:cubicBezTo>
                    <a:pt x="69178" y="1285176"/>
                    <a:pt x="71847" y="1293916"/>
                    <a:pt x="75693" y="1302254"/>
                  </a:cubicBezTo>
                  <a:cubicBezTo>
                    <a:pt x="98365" y="1336947"/>
                    <a:pt x="115792" y="1374801"/>
                    <a:pt x="127397" y="1414604"/>
                  </a:cubicBezTo>
                  <a:cubicBezTo>
                    <a:pt x="131330" y="1425832"/>
                    <a:pt x="139802" y="1434842"/>
                    <a:pt x="150728" y="1439481"/>
                  </a:cubicBezTo>
                  <a:cubicBezTo>
                    <a:pt x="200952" y="1464560"/>
                    <a:pt x="220182" y="1510750"/>
                    <a:pt x="231410" y="1561043"/>
                  </a:cubicBezTo>
                  <a:cubicBezTo>
                    <a:pt x="237125" y="1585987"/>
                    <a:pt x="240487" y="1611267"/>
                    <a:pt x="250034" y="1635607"/>
                  </a:cubicBezTo>
                  <a:cubicBezTo>
                    <a:pt x="269062" y="1683747"/>
                    <a:pt x="309134" y="1712523"/>
                    <a:pt x="346046" y="1744460"/>
                  </a:cubicBezTo>
                  <a:cubicBezTo>
                    <a:pt x="355459" y="1752596"/>
                    <a:pt x="365007" y="1760597"/>
                    <a:pt x="375159" y="1767859"/>
                  </a:cubicBezTo>
                  <a:cubicBezTo>
                    <a:pt x="406961" y="1790718"/>
                    <a:pt x="432376" y="1817612"/>
                    <a:pt x="439974" y="1858223"/>
                  </a:cubicBezTo>
                  <a:cubicBezTo>
                    <a:pt x="444411" y="1882159"/>
                    <a:pt x="461288" y="1895740"/>
                    <a:pt x="483072" y="1905892"/>
                  </a:cubicBezTo>
                  <a:cubicBezTo>
                    <a:pt x="612836" y="1965530"/>
                    <a:pt x="747629" y="2013469"/>
                    <a:pt x="885879" y="2049238"/>
                  </a:cubicBezTo>
                  <a:cubicBezTo>
                    <a:pt x="935633" y="2062685"/>
                    <a:pt x="987404" y="2064904"/>
                    <a:pt x="1038435" y="2070821"/>
                  </a:cubicBezTo>
                  <a:cubicBezTo>
                    <a:pt x="1102981" y="2078284"/>
                    <a:pt x="1167998" y="2071358"/>
                    <a:pt x="1232275" y="2076535"/>
                  </a:cubicBezTo>
                  <a:cubicBezTo>
                    <a:pt x="1373065" y="2087966"/>
                    <a:pt x="1509351" y="2058987"/>
                    <a:pt x="1647251" y="2040162"/>
                  </a:cubicBezTo>
                  <a:cubicBezTo>
                    <a:pt x="1754828" y="2025504"/>
                    <a:pt x="1859244" y="2001568"/>
                    <a:pt x="1964198" y="1976624"/>
                  </a:cubicBezTo>
                  <a:cubicBezTo>
                    <a:pt x="1987932" y="1970976"/>
                    <a:pt x="1999362" y="1957932"/>
                    <a:pt x="2003800" y="1935139"/>
                  </a:cubicBezTo>
                  <a:cubicBezTo>
                    <a:pt x="2015634" y="1874628"/>
                    <a:pt x="2001312" y="1820033"/>
                    <a:pt x="1966888" y="1769943"/>
                  </a:cubicBezTo>
                  <a:cubicBezTo>
                    <a:pt x="1962652" y="1763757"/>
                    <a:pt x="1957273" y="1758446"/>
                    <a:pt x="1953441" y="1752192"/>
                  </a:cubicBezTo>
                  <a:cubicBezTo>
                    <a:pt x="1937707" y="1727786"/>
                    <a:pt x="1943086" y="1712523"/>
                    <a:pt x="1970384" y="1703312"/>
                  </a:cubicBezTo>
                  <a:cubicBezTo>
                    <a:pt x="2094971" y="1662568"/>
                    <a:pt x="2217205" y="1614898"/>
                    <a:pt x="2336413" y="1560504"/>
                  </a:cubicBezTo>
                  <a:cubicBezTo>
                    <a:pt x="2353625" y="1552504"/>
                    <a:pt x="2368282" y="1539460"/>
                    <a:pt x="2386638" y="1533610"/>
                  </a:cubicBezTo>
                  <a:cubicBezTo>
                    <a:pt x="2388588" y="1532602"/>
                    <a:pt x="2390739" y="1532131"/>
                    <a:pt x="2392958" y="1532266"/>
                  </a:cubicBezTo>
                  <a:cubicBezTo>
                    <a:pt x="2389663" y="1527694"/>
                    <a:pt x="2388923" y="1534754"/>
                    <a:pt x="2386235" y="1533678"/>
                  </a:cubicBezTo>
                  <a:cubicBezTo>
                    <a:pt x="2338027" y="1557008"/>
                    <a:pt x="2289214" y="1579196"/>
                    <a:pt x="2239729" y="1599299"/>
                  </a:cubicBezTo>
                  <a:cubicBezTo>
                    <a:pt x="2202345" y="1614495"/>
                    <a:pt x="2163282" y="1626193"/>
                    <a:pt x="2125429" y="1640649"/>
                  </a:cubicBezTo>
                  <a:cubicBezTo>
                    <a:pt x="2072313" y="1661290"/>
                    <a:pt x="2017315" y="1676418"/>
                    <a:pt x="1964064" y="1695715"/>
                  </a:cubicBezTo>
                  <a:cubicBezTo>
                    <a:pt x="1941741" y="1704993"/>
                    <a:pt x="1917335" y="1708154"/>
                    <a:pt x="1893332" y="1704858"/>
                  </a:cubicBezTo>
                  <a:cubicBezTo>
                    <a:pt x="1856487" y="1698135"/>
                    <a:pt x="1820852" y="1704186"/>
                    <a:pt x="1784814" y="1708961"/>
                  </a:cubicBezTo>
                  <a:cubicBezTo>
                    <a:pt x="1770157" y="1711918"/>
                    <a:pt x="1755030" y="1711649"/>
                    <a:pt x="1740506" y="1708154"/>
                  </a:cubicBezTo>
                  <a:cubicBezTo>
                    <a:pt x="1738019" y="1707010"/>
                    <a:pt x="1736069" y="1704993"/>
                    <a:pt x="1734993" y="1702438"/>
                  </a:cubicBezTo>
                  <a:cubicBezTo>
                    <a:pt x="1734926" y="1699615"/>
                    <a:pt x="1736473" y="1696992"/>
                    <a:pt x="1738960" y="1695715"/>
                  </a:cubicBezTo>
                  <a:cubicBezTo>
                    <a:pt x="1765854" y="1686033"/>
                    <a:pt x="1794630" y="1685361"/>
                    <a:pt x="1822198" y="1684688"/>
                  </a:cubicBezTo>
                  <a:cubicBezTo>
                    <a:pt x="1867514" y="1683478"/>
                    <a:pt x="1908460" y="1668552"/>
                    <a:pt x="1949205" y="1653020"/>
                  </a:cubicBezTo>
                  <a:cubicBezTo>
                    <a:pt x="2029887" y="1622294"/>
                    <a:pt x="2114065" y="1602459"/>
                    <a:pt x="2193471" y="1568641"/>
                  </a:cubicBezTo>
                  <a:cubicBezTo>
                    <a:pt x="2274153" y="1534216"/>
                    <a:pt x="2356718" y="1503624"/>
                    <a:pt x="2434442" y="1462274"/>
                  </a:cubicBezTo>
                  <a:cubicBezTo>
                    <a:pt x="2448023" y="1456088"/>
                    <a:pt x="2460596" y="1447885"/>
                    <a:pt x="2471690" y="1437935"/>
                  </a:cubicBezTo>
                  <a:cubicBezTo>
                    <a:pt x="2486616" y="1422336"/>
                    <a:pt x="2504636" y="1410166"/>
                    <a:pt x="2524672" y="1402166"/>
                  </a:cubicBezTo>
                  <a:cubicBezTo>
                    <a:pt x="2531731" y="1399207"/>
                    <a:pt x="2538254" y="1394904"/>
                    <a:pt x="2543766" y="1389593"/>
                  </a:cubicBezTo>
                  <a:cubicBezTo>
                    <a:pt x="2545447" y="1388180"/>
                    <a:pt x="2547196" y="1386903"/>
                    <a:pt x="2549011" y="1385693"/>
                  </a:cubicBezTo>
                  <a:cubicBezTo>
                    <a:pt x="2557886" y="1379776"/>
                    <a:pt x="2566022" y="1372851"/>
                    <a:pt x="2573283" y="1365052"/>
                  </a:cubicBezTo>
                  <a:cubicBezTo>
                    <a:pt x="2574896" y="1363639"/>
                    <a:pt x="2576577" y="1362362"/>
                    <a:pt x="2578325" y="1361219"/>
                  </a:cubicBezTo>
                  <a:cubicBezTo>
                    <a:pt x="2583637" y="1358261"/>
                    <a:pt x="2588209" y="1354227"/>
                    <a:pt x="2591773" y="1349319"/>
                  </a:cubicBezTo>
                  <a:cubicBezTo>
                    <a:pt x="2592849" y="1347638"/>
                    <a:pt x="2593991" y="1346091"/>
                    <a:pt x="2595202" y="1344545"/>
                  </a:cubicBezTo>
                  <a:cubicBezTo>
                    <a:pt x="2596411" y="1342998"/>
                    <a:pt x="2597689" y="1341519"/>
                    <a:pt x="2599034" y="1340174"/>
                  </a:cubicBezTo>
                  <a:lnTo>
                    <a:pt x="2600984" y="1338158"/>
                  </a:lnTo>
                  <a:cubicBezTo>
                    <a:pt x="2602262" y="1336745"/>
                    <a:pt x="2603673" y="1335401"/>
                    <a:pt x="2605018" y="1334124"/>
                  </a:cubicBezTo>
                  <a:lnTo>
                    <a:pt x="2607035" y="1332039"/>
                  </a:lnTo>
                  <a:cubicBezTo>
                    <a:pt x="2608312" y="1330627"/>
                    <a:pt x="2609657" y="1329282"/>
                    <a:pt x="2611069" y="1327871"/>
                  </a:cubicBezTo>
                  <a:cubicBezTo>
                    <a:pt x="2612481" y="1326459"/>
                    <a:pt x="2612413" y="1326459"/>
                    <a:pt x="2613019" y="1325719"/>
                  </a:cubicBezTo>
                  <a:cubicBezTo>
                    <a:pt x="2613624" y="1324979"/>
                    <a:pt x="2615709" y="1322693"/>
                    <a:pt x="2617120" y="1321214"/>
                  </a:cubicBezTo>
                  <a:lnTo>
                    <a:pt x="2619339" y="1318861"/>
                  </a:lnTo>
                  <a:cubicBezTo>
                    <a:pt x="2625860" y="1312743"/>
                    <a:pt x="2631845" y="1305952"/>
                    <a:pt x="2637089" y="1298691"/>
                  </a:cubicBezTo>
                  <a:cubicBezTo>
                    <a:pt x="2638232" y="1296808"/>
                    <a:pt x="2639442" y="1295060"/>
                    <a:pt x="2640787" y="1293379"/>
                  </a:cubicBezTo>
                  <a:cubicBezTo>
                    <a:pt x="2644082" y="1289143"/>
                    <a:pt x="2647040" y="1284638"/>
                    <a:pt x="2649527" y="1279932"/>
                  </a:cubicBezTo>
                  <a:cubicBezTo>
                    <a:pt x="2650603" y="1277982"/>
                    <a:pt x="2651814" y="1276100"/>
                    <a:pt x="2653024" y="1274284"/>
                  </a:cubicBezTo>
                  <a:cubicBezTo>
                    <a:pt x="2665194" y="1255862"/>
                    <a:pt x="2673867" y="1235355"/>
                    <a:pt x="2678641" y="1213772"/>
                  </a:cubicBezTo>
                  <a:cubicBezTo>
                    <a:pt x="2679515" y="1211217"/>
                    <a:pt x="2680322" y="1208730"/>
                    <a:pt x="2681061" y="1206175"/>
                  </a:cubicBezTo>
                  <a:cubicBezTo>
                    <a:pt x="2687785" y="1185735"/>
                    <a:pt x="2691147" y="1164355"/>
                    <a:pt x="2691012" y="1142839"/>
                  </a:cubicBezTo>
                  <a:cubicBezTo>
                    <a:pt x="2691012" y="1094967"/>
                    <a:pt x="2692558" y="1047096"/>
                    <a:pt x="2694441" y="999224"/>
                  </a:cubicBezTo>
                  <a:cubicBezTo>
                    <a:pt x="2696525" y="945436"/>
                    <a:pt x="2690071" y="890572"/>
                    <a:pt x="2685230" y="836381"/>
                  </a:cubicBezTo>
                  <a:cubicBezTo>
                    <a:pt x="2684691" y="833826"/>
                    <a:pt x="2684086" y="831203"/>
                    <a:pt x="2683347" y="828648"/>
                  </a:cubicBezTo>
                  <a:cubicBezTo>
                    <a:pt x="2682204" y="821185"/>
                    <a:pt x="2680657" y="813790"/>
                    <a:pt x="2678708" y="806460"/>
                  </a:cubicBezTo>
                  <a:cubicBezTo>
                    <a:pt x="2661025" y="727056"/>
                    <a:pt x="2627273" y="652088"/>
                    <a:pt x="2579401" y="586332"/>
                  </a:cubicBezTo>
                  <a:cubicBezTo>
                    <a:pt x="2537514" y="527771"/>
                    <a:pt x="2493744" y="469948"/>
                    <a:pt x="2441905" y="420329"/>
                  </a:cubicBezTo>
                  <a:cubicBezTo>
                    <a:pt x="2384822" y="365599"/>
                    <a:pt x="2331773" y="306029"/>
                    <a:pt x="2264000" y="262595"/>
                  </a:cubicBezTo>
                  <a:cubicBezTo>
                    <a:pt x="2257277" y="258359"/>
                    <a:pt x="2246183" y="255266"/>
                    <a:pt x="2250016" y="242424"/>
                  </a:cubicBezTo>
                  <a:cubicBezTo>
                    <a:pt x="2281885" y="243903"/>
                    <a:pt x="2313150" y="251635"/>
                    <a:pt x="2341993" y="265216"/>
                  </a:cubicBezTo>
                  <a:cubicBezTo>
                    <a:pt x="2351070" y="269251"/>
                    <a:pt x="2354835" y="279739"/>
                    <a:pt x="2359071" y="288951"/>
                  </a:cubicBezTo>
                  <a:cubicBezTo>
                    <a:pt x="2388655" y="352421"/>
                    <a:pt x="2434778" y="398679"/>
                    <a:pt x="2501812" y="421606"/>
                  </a:cubicBezTo>
                  <a:cubicBezTo>
                    <a:pt x="2603404" y="456299"/>
                    <a:pt x="2723688" y="387585"/>
                    <a:pt x="2754079" y="284849"/>
                  </a:cubicBezTo>
                  <a:cubicBezTo>
                    <a:pt x="2754818" y="282496"/>
                    <a:pt x="2755222" y="280009"/>
                    <a:pt x="2756029" y="277656"/>
                  </a:cubicBezTo>
                  <a:cubicBezTo>
                    <a:pt x="2768265" y="242558"/>
                    <a:pt x="2765240" y="212034"/>
                    <a:pt x="2740362" y="180837"/>
                  </a:cubicBezTo>
                  <a:cubicBezTo>
                    <a:pt x="2701635" y="132360"/>
                    <a:pt x="2669430" y="78908"/>
                    <a:pt x="2635341" y="27002"/>
                  </a:cubicBezTo>
                  <a:cubicBezTo>
                    <a:pt x="2629895" y="18800"/>
                    <a:pt x="2619608" y="10529"/>
                    <a:pt x="2628617" y="-1573"/>
                  </a:cubicBezTo>
                  <a:cubicBezTo>
                    <a:pt x="2658134" y="32045"/>
                    <a:pt x="2679918" y="71445"/>
                    <a:pt x="2705266" y="108155"/>
                  </a:cubicBezTo>
                  <a:cubicBezTo>
                    <a:pt x="2742447" y="161943"/>
                    <a:pt x="2779225" y="216337"/>
                    <a:pt x="2819162" y="268242"/>
                  </a:cubicBezTo>
                  <a:cubicBezTo>
                    <a:pt x="2837181" y="291035"/>
                    <a:pt x="2853116" y="315374"/>
                    <a:pt x="2866900" y="340923"/>
                  </a:cubicBezTo>
                  <a:cubicBezTo>
                    <a:pt x="2876985" y="360893"/>
                    <a:pt x="2888751" y="380055"/>
                    <a:pt x="2901996" y="398073"/>
                  </a:cubicBezTo>
                  <a:cubicBezTo>
                    <a:pt x="2983888" y="506054"/>
                    <a:pt x="3037408" y="627346"/>
                    <a:pt x="3072035" y="757648"/>
                  </a:cubicBezTo>
                  <a:cubicBezTo>
                    <a:pt x="3098929" y="858501"/>
                    <a:pt x="3112376" y="960901"/>
                    <a:pt x="3102291" y="1065316"/>
                  </a:cubicBezTo>
                  <a:cubicBezTo>
                    <a:pt x="3096508" y="1124888"/>
                    <a:pt x="3082523" y="1183045"/>
                    <a:pt x="3069345" y="1241204"/>
                  </a:cubicBezTo>
                  <a:cubicBezTo>
                    <a:pt x="3056973" y="1296136"/>
                    <a:pt x="3040905" y="1350260"/>
                    <a:pt x="3025978" y="1404586"/>
                  </a:cubicBezTo>
                  <a:cubicBezTo>
                    <a:pt x="3021675" y="1421462"/>
                    <a:pt x="3016027" y="1438002"/>
                    <a:pt x="3009035" y="1453937"/>
                  </a:cubicBezTo>
                  <a:cubicBezTo>
                    <a:pt x="2979787" y="1517003"/>
                    <a:pt x="2948120" y="1578860"/>
                    <a:pt x="2913158" y="1639036"/>
                  </a:cubicBezTo>
                  <a:cubicBezTo>
                    <a:pt x="2910871" y="1642599"/>
                    <a:pt x="2908787" y="1642397"/>
                    <a:pt x="2906904" y="1639573"/>
                  </a:cubicBezTo>
                  <a:close/>
                </a:path>
              </a:pathLst>
            </a:custGeom>
            <a:solidFill>
              <a:srgbClr val="020202"/>
            </a:solidFill>
            <a:ln w="6712" cap="flat">
              <a:noFill/>
              <a:prstDash val="solid"/>
              <a:miter/>
            </a:ln>
          </p:spPr>
          <p:txBody>
            <a:bodyPr rtlCol="0" anchor="ctr"/>
            <a:lstStyle/>
            <a:p>
              <a:endParaRPr lang="es-CO"/>
            </a:p>
          </p:txBody>
        </p:sp>
        <p:sp>
          <p:nvSpPr>
            <p:cNvPr id="1032" name="Freeform: Shape 1031">
              <a:extLst>
                <a:ext uri="{FF2B5EF4-FFF2-40B4-BE49-F238E27FC236}">
                  <a16:creationId xmlns:a16="http://schemas.microsoft.com/office/drawing/2014/main" id="{90C2368B-E8DB-6BE4-01C9-ED0B00C609D0}"/>
                </a:ext>
              </a:extLst>
            </p:cNvPr>
            <p:cNvSpPr/>
            <p:nvPr/>
          </p:nvSpPr>
          <p:spPr>
            <a:xfrm>
              <a:off x="3851281" y="5356074"/>
              <a:ext cx="3258306" cy="1502541"/>
            </a:xfrm>
            <a:custGeom>
              <a:avLst/>
              <a:gdLst>
                <a:gd name="connsiteX0" fmla="*/ -514 w 3258306"/>
                <a:gd name="connsiteY0" fmla="*/ -1482 h 1502541"/>
                <a:gd name="connsiteX1" fmla="*/ 29204 w 3258306"/>
                <a:gd name="connsiteY1" fmla="*/ 9746 h 1502541"/>
                <a:gd name="connsiteX2" fmla="*/ 143504 w 3258306"/>
                <a:gd name="connsiteY2" fmla="*/ 62930 h 1502541"/>
                <a:gd name="connsiteX3" fmla="*/ 291018 w 3258306"/>
                <a:gd name="connsiteY3" fmla="*/ 105020 h 1502541"/>
                <a:gd name="connsiteX4" fmla="*/ 401419 w 3258306"/>
                <a:gd name="connsiteY4" fmla="*/ 117524 h 1502541"/>
                <a:gd name="connsiteX5" fmla="*/ 502810 w 3258306"/>
                <a:gd name="connsiteY5" fmla="*/ 122702 h 1502541"/>
                <a:gd name="connsiteX6" fmla="*/ 610386 w 3258306"/>
                <a:gd name="connsiteY6" fmla="*/ 215419 h 1502541"/>
                <a:gd name="connsiteX7" fmla="*/ 623363 w 3258306"/>
                <a:gd name="connsiteY7" fmla="*/ 280839 h 1502541"/>
                <a:gd name="connsiteX8" fmla="*/ 650257 w 3258306"/>
                <a:gd name="connsiteY8" fmla="*/ 315130 h 1502541"/>
                <a:gd name="connsiteX9" fmla="*/ 792392 w 3258306"/>
                <a:gd name="connsiteY9" fmla="*/ 309145 h 1502541"/>
                <a:gd name="connsiteX10" fmla="*/ 807991 w 3258306"/>
                <a:gd name="connsiteY10" fmla="*/ 301481 h 1502541"/>
                <a:gd name="connsiteX11" fmla="*/ 826951 w 3258306"/>
                <a:gd name="connsiteY11" fmla="*/ 313449 h 1502541"/>
                <a:gd name="connsiteX12" fmla="*/ 853375 w 3258306"/>
                <a:gd name="connsiteY12" fmla="*/ 509237 h 1502541"/>
                <a:gd name="connsiteX13" fmla="*/ 882152 w 3258306"/>
                <a:gd name="connsiteY13" fmla="*/ 621924 h 1502541"/>
                <a:gd name="connsiteX14" fmla="*/ 931973 w 3258306"/>
                <a:gd name="connsiteY14" fmla="*/ 787995 h 1502541"/>
                <a:gd name="connsiteX15" fmla="*/ 1039549 w 3258306"/>
                <a:gd name="connsiteY15" fmla="*/ 970876 h 1502541"/>
                <a:gd name="connsiteX16" fmla="*/ 1081369 w 3258306"/>
                <a:gd name="connsiteY16" fmla="*/ 1016595 h 1502541"/>
                <a:gd name="connsiteX17" fmla="*/ 1089505 w 3258306"/>
                <a:gd name="connsiteY17" fmla="*/ 1045775 h 1502541"/>
                <a:gd name="connsiteX18" fmla="*/ 1107121 w 3258306"/>
                <a:gd name="connsiteY18" fmla="*/ 1121684 h 1502541"/>
                <a:gd name="connsiteX19" fmla="*/ 1129107 w 3258306"/>
                <a:gd name="connsiteY19" fmla="*/ 1160075 h 1502541"/>
                <a:gd name="connsiteX20" fmla="*/ 1206898 w 3258306"/>
                <a:gd name="connsiteY20" fmla="*/ 1200888 h 1502541"/>
                <a:gd name="connsiteX21" fmla="*/ 1328930 w 3258306"/>
                <a:gd name="connsiteY21" fmla="*/ 1233094 h 1502541"/>
                <a:gd name="connsiteX22" fmla="*/ 1438927 w 3258306"/>
                <a:gd name="connsiteY22" fmla="*/ 1248624 h 1502541"/>
                <a:gd name="connsiteX23" fmla="*/ 1592694 w 3258306"/>
                <a:gd name="connsiteY23" fmla="*/ 1252860 h 1502541"/>
                <a:gd name="connsiteX24" fmla="*/ 1710961 w 3258306"/>
                <a:gd name="connsiteY24" fmla="*/ 1243783 h 1502541"/>
                <a:gd name="connsiteX25" fmla="*/ 1748747 w 3258306"/>
                <a:gd name="connsiteY25" fmla="*/ 1243783 h 1502541"/>
                <a:gd name="connsiteX26" fmla="*/ 1742023 w 3258306"/>
                <a:gd name="connsiteY26" fmla="*/ 1270006 h 1502541"/>
                <a:gd name="connsiteX27" fmla="*/ 1725484 w 3258306"/>
                <a:gd name="connsiteY27" fmla="*/ 1349611 h 1502541"/>
                <a:gd name="connsiteX28" fmla="*/ 1757824 w 3258306"/>
                <a:gd name="connsiteY28" fmla="*/ 1464988 h 1502541"/>
                <a:gd name="connsiteX29" fmla="*/ 1789492 w 3258306"/>
                <a:gd name="connsiteY29" fmla="*/ 1470971 h 1502541"/>
                <a:gd name="connsiteX30" fmla="*/ 1840523 w 3258306"/>
                <a:gd name="connsiteY30" fmla="*/ 1461626 h 1502541"/>
                <a:gd name="connsiteX31" fmla="*/ 1988441 w 3258306"/>
                <a:gd name="connsiteY31" fmla="*/ 1432513 h 1502541"/>
                <a:gd name="connsiteX32" fmla="*/ 2129635 w 3258306"/>
                <a:gd name="connsiteY32" fmla="*/ 1378725 h 1502541"/>
                <a:gd name="connsiteX33" fmla="*/ 2157269 w 3258306"/>
                <a:gd name="connsiteY33" fmla="*/ 1348065 h 1502541"/>
                <a:gd name="connsiteX34" fmla="*/ 2190147 w 3258306"/>
                <a:gd name="connsiteY34" fmla="*/ 1321642 h 1502541"/>
                <a:gd name="connsiteX35" fmla="*/ 2226924 w 3258306"/>
                <a:gd name="connsiteY35" fmla="*/ 1282645 h 1502541"/>
                <a:gd name="connsiteX36" fmla="*/ 2321054 w 3258306"/>
                <a:gd name="connsiteY36" fmla="*/ 1167874 h 1502541"/>
                <a:gd name="connsiteX37" fmla="*/ 2356958 w 3258306"/>
                <a:gd name="connsiteY37" fmla="*/ 1105547 h 1502541"/>
                <a:gd name="connsiteX38" fmla="*/ 2386676 w 3258306"/>
                <a:gd name="connsiteY38" fmla="*/ 1057811 h 1502541"/>
                <a:gd name="connsiteX39" fmla="*/ 2404762 w 3258306"/>
                <a:gd name="connsiteY39" fmla="*/ 1013435 h 1502541"/>
                <a:gd name="connsiteX40" fmla="*/ 2424328 w 3258306"/>
                <a:gd name="connsiteY40" fmla="*/ 961058 h 1502541"/>
                <a:gd name="connsiteX41" fmla="*/ 2440195 w 3258306"/>
                <a:gd name="connsiteY41" fmla="*/ 912851 h 1502541"/>
                <a:gd name="connsiteX42" fmla="*/ 2454449 w 3258306"/>
                <a:gd name="connsiteY42" fmla="*/ 860878 h 1502541"/>
                <a:gd name="connsiteX43" fmla="*/ 2464131 w 3258306"/>
                <a:gd name="connsiteY43" fmla="*/ 813410 h 1502541"/>
                <a:gd name="connsiteX44" fmla="*/ 2473745 w 3258306"/>
                <a:gd name="connsiteY44" fmla="*/ 750613 h 1502541"/>
                <a:gd name="connsiteX45" fmla="*/ 2477578 w 3258306"/>
                <a:gd name="connsiteY45" fmla="*/ 707514 h 1502541"/>
                <a:gd name="connsiteX46" fmla="*/ 2475494 w 3258306"/>
                <a:gd name="connsiteY46" fmla="*/ 695344 h 1502541"/>
                <a:gd name="connsiteX47" fmla="*/ 2484369 w 3258306"/>
                <a:gd name="connsiteY47" fmla="*/ 556100 h 1502541"/>
                <a:gd name="connsiteX48" fmla="*/ 2483427 w 3258306"/>
                <a:gd name="connsiteY48" fmla="*/ 514616 h 1502541"/>
                <a:gd name="connsiteX49" fmla="*/ 2480671 w 3258306"/>
                <a:gd name="connsiteY49" fmla="*/ 502581 h 1502541"/>
                <a:gd name="connsiteX50" fmla="*/ 2475359 w 3258306"/>
                <a:gd name="connsiteY50" fmla="*/ 367103 h 1502541"/>
                <a:gd name="connsiteX51" fmla="*/ 2466887 w 3258306"/>
                <a:gd name="connsiteY51" fmla="*/ 258719 h 1502541"/>
                <a:gd name="connsiteX52" fmla="*/ 2472737 w 3258306"/>
                <a:gd name="connsiteY52" fmla="*/ 179986 h 1502541"/>
                <a:gd name="connsiteX53" fmla="*/ 2514490 w 3258306"/>
                <a:gd name="connsiteY53" fmla="*/ 141864 h 1502541"/>
                <a:gd name="connsiteX54" fmla="*/ 2601156 w 3258306"/>
                <a:gd name="connsiteY54" fmla="*/ 136149 h 1502541"/>
                <a:gd name="connsiteX55" fmla="*/ 2620654 w 3258306"/>
                <a:gd name="connsiteY55" fmla="*/ 139712 h 1502541"/>
                <a:gd name="connsiteX56" fmla="*/ 2704228 w 3258306"/>
                <a:gd name="connsiteY56" fmla="*/ 143814 h 1502541"/>
                <a:gd name="connsiteX57" fmla="*/ 2779935 w 3258306"/>
                <a:gd name="connsiteY57" fmla="*/ 167614 h 1502541"/>
                <a:gd name="connsiteX58" fmla="*/ 2794861 w 3258306"/>
                <a:gd name="connsiteY58" fmla="*/ 177565 h 1502541"/>
                <a:gd name="connsiteX59" fmla="*/ 2799904 w 3258306"/>
                <a:gd name="connsiteY59" fmla="*/ 182542 h 1502541"/>
                <a:gd name="connsiteX60" fmla="*/ 2809855 w 3258306"/>
                <a:gd name="connsiteY60" fmla="*/ 182542 h 1502541"/>
                <a:gd name="connsiteX61" fmla="*/ 2805955 w 3258306"/>
                <a:gd name="connsiteY61" fmla="*/ 211923 h 1502541"/>
                <a:gd name="connsiteX62" fmla="*/ 2806627 w 3258306"/>
                <a:gd name="connsiteY62" fmla="*/ 259459 h 1502541"/>
                <a:gd name="connsiteX63" fmla="*/ 2814494 w 3258306"/>
                <a:gd name="connsiteY63" fmla="*/ 287024 h 1502541"/>
                <a:gd name="connsiteX64" fmla="*/ 2812208 w 3258306"/>
                <a:gd name="connsiteY64" fmla="*/ 296975 h 1502541"/>
                <a:gd name="connsiteX65" fmla="*/ 2812208 w 3258306"/>
                <a:gd name="connsiteY65" fmla="*/ 306524 h 1502541"/>
                <a:gd name="connsiteX66" fmla="*/ 2814628 w 3258306"/>
                <a:gd name="connsiteY66" fmla="*/ 316138 h 1502541"/>
                <a:gd name="connsiteX67" fmla="*/ 2810191 w 3258306"/>
                <a:gd name="connsiteY67" fmla="*/ 353521 h 1502541"/>
                <a:gd name="connsiteX68" fmla="*/ 2807300 w 3258306"/>
                <a:gd name="connsiteY68" fmla="*/ 363001 h 1502541"/>
                <a:gd name="connsiteX69" fmla="*/ 2807770 w 3258306"/>
                <a:gd name="connsiteY69" fmla="*/ 372951 h 1502541"/>
                <a:gd name="connsiteX70" fmla="*/ 2810527 w 3258306"/>
                <a:gd name="connsiteY70" fmla="*/ 383440 h 1502541"/>
                <a:gd name="connsiteX71" fmla="*/ 2810527 w 3258306"/>
                <a:gd name="connsiteY71" fmla="*/ 485840 h 1502541"/>
                <a:gd name="connsiteX72" fmla="*/ 2807905 w 3258306"/>
                <a:gd name="connsiteY72" fmla="*/ 496531 h 1502541"/>
                <a:gd name="connsiteX73" fmla="*/ 2807165 w 3258306"/>
                <a:gd name="connsiteY73" fmla="*/ 513407 h 1502541"/>
                <a:gd name="connsiteX74" fmla="*/ 2810527 w 3258306"/>
                <a:gd name="connsiteY74" fmla="*/ 523223 h 1502541"/>
                <a:gd name="connsiteX75" fmla="*/ 2814359 w 3258306"/>
                <a:gd name="connsiteY75" fmla="*/ 555429 h 1502541"/>
                <a:gd name="connsiteX76" fmla="*/ 2812813 w 3258306"/>
                <a:gd name="connsiteY76" fmla="*/ 566522 h 1502541"/>
                <a:gd name="connsiteX77" fmla="*/ 2822697 w 3258306"/>
                <a:gd name="connsiteY77" fmla="*/ 653928 h 1502541"/>
                <a:gd name="connsiteX78" fmla="*/ 2824781 w 3258306"/>
                <a:gd name="connsiteY78" fmla="*/ 660651 h 1502541"/>
                <a:gd name="connsiteX79" fmla="*/ 2826395 w 3258306"/>
                <a:gd name="connsiteY79" fmla="*/ 663878 h 1502541"/>
                <a:gd name="connsiteX80" fmla="*/ 2830361 w 3258306"/>
                <a:gd name="connsiteY80" fmla="*/ 669931 h 1502541"/>
                <a:gd name="connsiteX81" fmla="*/ 2841455 w 3258306"/>
                <a:gd name="connsiteY81" fmla="*/ 711953 h 1502541"/>
                <a:gd name="connsiteX82" fmla="*/ 2847775 w 3258306"/>
                <a:gd name="connsiteY82" fmla="*/ 742947 h 1502541"/>
                <a:gd name="connsiteX83" fmla="*/ 2851204 w 3258306"/>
                <a:gd name="connsiteY83" fmla="*/ 748730 h 1502541"/>
                <a:gd name="connsiteX84" fmla="*/ 2853087 w 3258306"/>
                <a:gd name="connsiteY84" fmla="*/ 751486 h 1502541"/>
                <a:gd name="connsiteX85" fmla="*/ 2856987 w 3258306"/>
                <a:gd name="connsiteY85" fmla="*/ 756731 h 1502541"/>
                <a:gd name="connsiteX86" fmla="*/ 2863710 w 3258306"/>
                <a:gd name="connsiteY86" fmla="*/ 767489 h 1502541"/>
                <a:gd name="connsiteX87" fmla="*/ 2867879 w 3258306"/>
                <a:gd name="connsiteY87" fmla="*/ 776094 h 1502541"/>
                <a:gd name="connsiteX88" fmla="*/ 2870904 w 3258306"/>
                <a:gd name="connsiteY88" fmla="*/ 788264 h 1502541"/>
                <a:gd name="connsiteX89" fmla="*/ 2873594 w 3258306"/>
                <a:gd name="connsiteY89" fmla="*/ 797543 h 1502541"/>
                <a:gd name="connsiteX90" fmla="*/ 2882334 w 3258306"/>
                <a:gd name="connsiteY90" fmla="*/ 826320 h 1502541"/>
                <a:gd name="connsiteX91" fmla="*/ 2886906 w 3258306"/>
                <a:gd name="connsiteY91" fmla="*/ 831161 h 1502541"/>
                <a:gd name="connsiteX92" fmla="*/ 2889259 w 3258306"/>
                <a:gd name="connsiteY92" fmla="*/ 833580 h 1502541"/>
                <a:gd name="connsiteX93" fmla="*/ 2893831 w 3258306"/>
                <a:gd name="connsiteY93" fmla="*/ 838421 h 1502541"/>
                <a:gd name="connsiteX94" fmla="*/ 2915414 w 3258306"/>
                <a:gd name="connsiteY94" fmla="*/ 882662 h 1502541"/>
                <a:gd name="connsiteX95" fmla="*/ 2917297 w 3258306"/>
                <a:gd name="connsiteY95" fmla="*/ 888243 h 1502541"/>
                <a:gd name="connsiteX96" fmla="*/ 2918776 w 3258306"/>
                <a:gd name="connsiteY96" fmla="*/ 890663 h 1502541"/>
                <a:gd name="connsiteX97" fmla="*/ 2922743 w 3258306"/>
                <a:gd name="connsiteY97" fmla="*/ 894698 h 1502541"/>
                <a:gd name="connsiteX98" fmla="*/ 2931887 w 3258306"/>
                <a:gd name="connsiteY98" fmla="*/ 901421 h 1502541"/>
                <a:gd name="connsiteX99" fmla="*/ 2936324 w 3258306"/>
                <a:gd name="connsiteY99" fmla="*/ 905454 h 1502541"/>
                <a:gd name="connsiteX100" fmla="*/ 2938476 w 3258306"/>
                <a:gd name="connsiteY100" fmla="*/ 907539 h 1502541"/>
                <a:gd name="connsiteX101" fmla="*/ 2942980 w 3258306"/>
                <a:gd name="connsiteY101" fmla="*/ 911910 h 1502541"/>
                <a:gd name="connsiteX102" fmla="*/ 2945199 w 3258306"/>
                <a:gd name="connsiteY102" fmla="*/ 914128 h 1502541"/>
                <a:gd name="connsiteX103" fmla="*/ 2949502 w 3258306"/>
                <a:gd name="connsiteY103" fmla="*/ 918969 h 1502541"/>
                <a:gd name="connsiteX104" fmla="*/ 2963891 w 3258306"/>
                <a:gd name="connsiteY104" fmla="*/ 948351 h 1502541"/>
                <a:gd name="connsiteX105" fmla="*/ 2970614 w 3258306"/>
                <a:gd name="connsiteY105" fmla="*/ 955075 h 1502541"/>
                <a:gd name="connsiteX106" fmla="*/ 3002820 w 3258306"/>
                <a:gd name="connsiteY106" fmla="*/ 978876 h 1502541"/>
                <a:gd name="connsiteX107" fmla="*/ 3008669 w 3258306"/>
                <a:gd name="connsiteY107" fmla="*/ 986877 h 1502541"/>
                <a:gd name="connsiteX108" fmla="*/ 3023260 w 3258306"/>
                <a:gd name="connsiteY108" fmla="*/ 1008257 h 1502541"/>
                <a:gd name="connsiteX109" fmla="*/ 3029983 w 3258306"/>
                <a:gd name="connsiteY109" fmla="*/ 1014512 h 1502541"/>
                <a:gd name="connsiteX110" fmla="*/ 3049683 w 3258306"/>
                <a:gd name="connsiteY110" fmla="*/ 1024058 h 1502541"/>
                <a:gd name="connsiteX111" fmla="*/ 3057550 w 3258306"/>
                <a:gd name="connsiteY111" fmla="*/ 1029303 h 1502541"/>
                <a:gd name="connsiteX112" fmla="*/ 3072947 w 3258306"/>
                <a:gd name="connsiteY112" fmla="*/ 1044633 h 1502541"/>
                <a:gd name="connsiteX113" fmla="*/ 3078258 w 3258306"/>
                <a:gd name="connsiteY113" fmla="*/ 1051960 h 1502541"/>
                <a:gd name="connsiteX114" fmla="*/ 3087671 w 3258306"/>
                <a:gd name="connsiteY114" fmla="*/ 1063190 h 1502541"/>
                <a:gd name="connsiteX115" fmla="*/ 3094865 w 3258306"/>
                <a:gd name="connsiteY115" fmla="*/ 1067223 h 1502541"/>
                <a:gd name="connsiteX116" fmla="*/ 3112212 w 3258306"/>
                <a:gd name="connsiteY116" fmla="*/ 1069644 h 1502541"/>
                <a:gd name="connsiteX117" fmla="*/ 3120616 w 3258306"/>
                <a:gd name="connsiteY117" fmla="*/ 1073410 h 1502541"/>
                <a:gd name="connsiteX118" fmla="*/ 3130634 w 3258306"/>
                <a:gd name="connsiteY118" fmla="*/ 1080133 h 1502541"/>
                <a:gd name="connsiteX119" fmla="*/ 3137358 w 3258306"/>
                <a:gd name="connsiteY119" fmla="*/ 1086251 h 1502541"/>
                <a:gd name="connsiteX120" fmla="*/ 3145560 w 3258306"/>
                <a:gd name="connsiteY120" fmla="*/ 1093983 h 1502541"/>
                <a:gd name="connsiteX121" fmla="*/ 3152822 w 3258306"/>
                <a:gd name="connsiteY121" fmla="*/ 1097412 h 1502541"/>
                <a:gd name="connsiteX122" fmla="*/ 3163445 w 3258306"/>
                <a:gd name="connsiteY122" fmla="*/ 1099833 h 1502541"/>
                <a:gd name="connsiteX123" fmla="*/ 3171245 w 3258306"/>
                <a:gd name="connsiteY123" fmla="*/ 1102522 h 1502541"/>
                <a:gd name="connsiteX124" fmla="*/ 3179178 w 3258306"/>
                <a:gd name="connsiteY124" fmla="*/ 1105077 h 1502541"/>
                <a:gd name="connsiteX125" fmla="*/ 3187112 w 3258306"/>
                <a:gd name="connsiteY125" fmla="*/ 1107228 h 1502541"/>
                <a:gd name="connsiteX126" fmla="*/ 3192760 w 3258306"/>
                <a:gd name="connsiteY126" fmla="*/ 1107631 h 1502541"/>
                <a:gd name="connsiteX127" fmla="*/ 3204324 w 3258306"/>
                <a:gd name="connsiteY127" fmla="*/ 1108103 h 1502541"/>
                <a:gd name="connsiteX128" fmla="*/ 3214544 w 3258306"/>
                <a:gd name="connsiteY128" fmla="*/ 1112540 h 1502541"/>
                <a:gd name="connsiteX129" fmla="*/ 3219519 w 3258306"/>
                <a:gd name="connsiteY129" fmla="*/ 1115095 h 1502541"/>
                <a:gd name="connsiteX130" fmla="*/ 3224226 w 3258306"/>
                <a:gd name="connsiteY130" fmla="*/ 1112405 h 1502541"/>
                <a:gd name="connsiteX131" fmla="*/ 3232563 w 3258306"/>
                <a:gd name="connsiteY131" fmla="*/ 1109245 h 1502541"/>
                <a:gd name="connsiteX132" fmla="*/ 3245607 w 3258306"/>
                <a:gd name="connsiteY132" fmla="*/ 1110589 h 1502541"/>
                <a:gd name="connsiteX133" fmla="*/ 3254415 w 3258306"/>
                <a:gd name="connsiteY133" fmla="*/ 1116911 h 1502541"/>
                <a:gd name="connsiteX134" fmla="*/ 3254415 w 3258306"/>
                <a:gd name="connsiteY134" fmla="*/ 1134391 h 1502541"/>
                <a:gd name="connsiteX135" fmla="*/ 3001475 w 3258306"/>
                <a:gd name="connsiteY135" fmla="*/ 1041338 h 1502541"/>
                <a:gd name="connsiteX136" fmla="*/ 2958982 w 3258306"/>
                <a:gd name="connsiteY136" fmla="*/ 1003753 h 1502541"/>
                <a:gd name="connsiteX137" fmla="*/ 2864853 w 3258306"/>
                <a:gd name="connsiteY137" fmla="*/ 874191 h 1502541"/>
                <a:gd name="connsiteX138" fmla="*/ 2786524 w 3258306"/>
                <a:gd name="connsiteY138" fmla="*/ 626228 h 1502541"/>
                <a:gd name="connsiteX139" fmla="*/ 2762319 w 3258306"/>
                <a:gd name="connsiteY139" fmla="*/ 444087 h 1502541"/>
                <a:gd name="connsiteX140" fmla="*/ 2773413 w 3258306"/>
                <a:gd name="connsiteY140" fmla="*/ 250314 h 1502541"/>
                <a:gd name="connsiteX141" fmla="*/ 2777985 w 3258306"/>
                <a:gd name="connsiteY141" fmla="*/ 193299 h 1502541"/>
                <a:gd name="connsiteX142" fmla="*/ 2763395 w 3258306"/>
                <a:gd name="connsiteY142" fmla="*/ 175617 h 1502541"/>
                <a:gd name="connsiteX143" fmla="*/ 2708733 w 3258306"/>
                <a:gd name="connsiteY143" fmla="*/ 173599 h 1502541"/>
                <a:gd name="connsiteX144" fmla="*/ 2656693 w 3258306"/>
                <a:gd name="connsiteY144" fmla="*/ 170507 h 1502541"/>
                <a:gd name="connsiteX145" fmla="*/ 2567337 w 3258306"/>
                <a:gd name="connsiteY145" fmla="*/ 167145 h 1502541"/>
                <a:gd name="connsiteX146" fmla="*/ 2544208 w 3258306"/>
                <a:gd name="connsiteY146" fmla="*/ 169095 h 1502541"/>
                <a:gd name="connsiteX147" fmla="*/ 2526861 w 3258306"/>
                <a:gd name="connsiteY147" fmla="*/ 168624 h 1502541"/>
                <a:gd name="connsiteX148" fmla="*/ 2524239 w 3258306"/>
                <a:gd name="connsiteY148" fmla="*/ 169295 h 1502541"/>
                <a:gd name="connsiteX149" fmla="*/ 2519465 w 3258306"/>
                <a:gd name="connsiteY149" fmla="*/ 170976 h 1502541"/>
                <a:gd name="connsiteX150" fmla="*/ 2515364 w 3258306"/>
                <a:gd name="connsiteY150" fmla="*/ 173599 h 1502541"/>
                <a:gd name="connsiteX151" fmla="*/ 2513885 w 3258306"/>
                <a:gd name="connsiteY151" fmla="*/ 175549 h 1502541"/>
                <a:gd name="connsiteX152" fmla="*/ 2512002 w 3258306"/>
                <a:gd name="connsiteY152" fmla="*/ 183415 h 1502541"/>
                <a:gd name="connsiteX153" fmla="*/ 2512002 w 3258306"/>
                <a:gd name="connsiteY153" fmla="*/ 192425 h 1502541"/>
                <a:gd name="connsiteX154" fmla="*/ 2512002 w 3258306"/>
                <a:gd name="connsiteY154" fmla="*/ 212596 h 1502541"/>
                <a:gd name="connsiteX155" fmla="*/ 2512002 w 3258306"/>
                <a:gd name="connsiteY155" fmla="*/ 230480 h 1502541"/>
                <a:gd name="connsiteX156" fmla="*/ 2514759 w 3258306"/>
                <a:gd name="connsiteY156" fmla="*/ 266452 h 1502541"/>
                <a:gd name="connsiteX157" fmla="*/ 2516507 w 3258306"/>
                <a:gd name="connsiteY157" fmla="*/ 273577 h 1502541"/>
                <a:gd name="connsiteX158" fmla="*/ 2517112 w 3258306"/>
                <a:gd name="connsiteY158" fmla="*/ 288370 h 1502541"/>
                <a:gd name="connsiteX159" fmla="*/ 2521281 w 3258306"/>
                <a:gd name="connsiteY159" fmla="*/ 321988 h 1502541"/>
                <a:gd name="connsiteX160" fmla="*/ 2521886 w 3258306"/>
                <a:gd name="connsiteY160" fmla="*/ 329921 h 1502541"/>
                <a:gd name="connsiteX161" fmla="*/ 2526727 w 3258306"/>
                <a:gd name="connsiteY161" fmla="*/ 375709 h 1502541"/>
                <a:gd name="connsiteX162" fmla="*/ 2537350 w 3258306"/>
                <a:gd name="connsiteY162" fmla="*/ 573380 h 1502541"/>
                <a:gd name="connsiteX163" fmla="*/ 2522424 w 3258306"/>
                <a:gd name="connsiteY163" fmla="*/ 735350 h 1502541"/>
                <a:gd name="connsiteX164" fmla="*/ 2517516 w 3258306"/>
                <a:gd name="connsiteY164" fmla="*/ 759689 h 1502541"/>
                <a:gd name="connsiteX165" fmla="*/ 2428025 w 3258306"/>
                <a:gd name="connsiteY165" fmla="*/ 1075695 h 1502541"/>
                <a:gd name="connsiteX166" fmla="*/ 2390710 w 3258306"/>
                <a:gd name="connsiteY166" fmla="*/ 1148107 h 1502541"/>
                <a:gd name="connsiteX167" fmla="*/ 2386541 w 3258306"/>
                <a:gd name="connsiteY167" fmla="*/ 1154292 h 1502541"/>
                <a:gd name="connsiteX168" fmla="*/ 1990861 w 3258306"/>
                <a:gd name="connsiteY168" fmla="*/ 1437757 h 1502541"/>
                <a:gd name="connsiteX169" fmla="*/ 1578373 w 3258306"/>
                <a:gd name="connsiteY169" fmla="*/ 1500958 h 1502541"/>
                <a:gd name="connsiteX170" fmla="*/ 1145647 w 3258306"/>
                <a:gd name="connsiteY170" fmla="*/ 1434530 h 1502541"/>
                <a:gd name="connsiteX171" fmla="*/ 1136234 w 3258306"/>
                <a:gd name="connsiteY171" fmla="*/ 1431303 h 1502541"/>
                <a:gd name="connsiteX172" fmla="*/ 889211 w 3258306"/>
                <a:gd name="connsiteY172" fmla="*/ 1300194 h 1502541"/>
                <a:gd name="connsiteX173" fmla="*/ 862317 w 3258306"/>
                <a:gd name="connsiteY173" fmla="*/ 1277872 h 1502541"/>
                <a:gd name="connsiteX174" fmla="*/ 708415 w 3258306"/>
                <a:gd name="connsiteY174" fmla="*/ 1065071 h 1502541"/>
                <a:gd name="connsiteX175" fmla="*/ 693960 w 3258306"/>
                <a:gd name="connsiteY175" fmla="*/ 1036094 h 1502541"/>
                <a:gd name="connsiteX176" fmla="*/ 692884 w 3258306"/>
                <a:gd name="connsiteY176" fmla="*/ 1015116 h 1502541"/>
                <a:gd name="connsiteX177" fmla="*/ 695708 w 3258306"/>
                <a:gd name="connsiteY177" fmla="*/ 986069 h 1502541"/>
                <a:gd name="connsiteX178" fmla="*/ 664712 w 3258306"/>
                <a:gd name="connsiteY178" fmla="*/ 747049 h 1502541"/>
                <a:gd name="connsiteX179" fmla="*/ 636003 w 3258306"/>
                <a:gd name="connsiteY179" fmla="*/ 422303 h 1502541"/>
                <a:gd name="connsiteX180" fmla="*/ 609849 w 3258306"/>
                <a:gd name="connsiteY180" fmla="*/ 237607 h 1502541"/>
                <a:gd name="connsiteX181" fmla="*/ 482639 w 3258306"/>
                <a:gd name="connsiteY181" fmla="*/ 126669 h 1502541"/>
                <a:gd name="connsiteX182" fmla="*/ 398259 w 3258306"/>
                <a:gd name="connsiteY182" fmla="*/ 124046 h 1502541"/>
                <a:gd name="connsiteX183" fmla="*/ 226473 w 3258306"/>
                <a:gd name="connsiteY183" fmla="*/ 97152 h 1502541"/>
                <a:gd name="connsiteX184" fmla="*/ 9236 w 3258306"/>
                <a:gd name="connsiteY184" fmla="*/ 5713 h 1502541"/>
                <a:gd name="connsiteX185" fmla="*/ -514 w 3258306"/>
                <a:gd name="connsiteY185" fmla="*/ -1482 h 150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3258306" h="1502541">
                  <a:moveTo>
                    <a:pt x="-514" y="-1482"/>
                  </a:moveTo>
                  <a:cubicBezTo>
                    <a:pt x="11118" y="-2422"/>
                    <a:pt x="20329" y="4099"/>
                    <a:pt x="29204" y="9746"/>
                  </a:cubicBezTo>
                  <a:cubicBezTo>
                    <a:pt x="65243" y="32338"/>
                    <a:pt x="104508" y="47533"/>
                    <a:pt x="143504" y="62930"/>
                  </a:cubicBezTo>
                  <a:cubicBezTo>
                    <a:pt x="191161" y="81822"/>
                    <a:pt x="240572" y="95942"/>
                    <a:pt x="291018" y="105020"/>
                  </a:cubicBezTo>
                  <a:cubicBezTo>
                    <a:pt x="327460" y="111407"/>
                    <a:pt x="363767" y="119946"/>
                    <a:pt x="401419" y="117524"/>
                  </a:cubicBezTo>
                  <a:cubicBezTo>
                    <a:pt x="435306" y="115642"/>
                    <a:pt x="469293" y="117390"/>
                    <a:pt x="502810" y="122702"/>
                  </a:cubicBezTo>
                  <a:cubicBezTo>
                    <a:pt x="546782" y="129425"/>
                    <a:pt x="598687" y="159345"/>
                    <a:pt x="610386" y="215419"/>
                  </a:cubicBezTo>
                  <a:cubicBezTo>
                    <a:pt x="615093" y="237136"/>
                    <a:pt x="621951" y="258449"/>
                    <a:pt x="623363" y="280839"/>
                  </a:cubicBezTo>
                  <a:cubicBezTo>
                    <a:pt x="623706" y="296975"/>
                    <a:pt x="634665" y="310960"/>
                    <a:pt x="650257" y="315130"/>
                  </a:cubicBezTo>
                  <a:cubicBezTo>
                    <a:pt x="698532" y="332206"/>
                    <a:pt x="745865" y="331602"/>
                    <a:pt x="792392" y="309145"/>
                  </a:cubicBezTo>
                  <a:cubicBezTo>
                    <a:pt x="797637" y="306591"/>
                    <a:pt x="802679" y="303699"/>
                    <a:pt x="807991" y="301481"/>
                  </a:cubicBezTo>
                  <a:cubicBezTo>
                    <a:pt x="821438" y="295833"/>
                    <a:pt x="826481" y="298456"/>
                    <a:pt x="826951" y="313449"/>
                  </a:cubicBezTo>
                  <a:cubicBezTo>
                    <a:pt x="829103" y="379607"/>
                    <a:pt x="842953" y="444221"/>
                    <a:pt x="853375" y="509237"/>
                  </a:cubicBezTo>
                  <a:cubicBezTo>
                    <a:pt x="859493" y="547359"/>
                    <a:pt x="872402" y="584406"/>
                    <a:pt x="882152" y="621924"/>
                  </a:cubicBezTo>
                  <a:cubicBezTo>
                    <a:pt x="896674" y="677931"/>
                    <a:pt x="909516" y="734408"/>
                    <a:pt x="931973" y="787995"/>
                  </a:cubicBezTo>
                  <a:cubicBezTo>
                    <a:pt x="959606" y="853818"/>
                    <a:pt x="992484" y="916347"/>
                    <a:pt x="1039549" y="970876"/>
                  </a:cubicBezTo>
                  <a:cubicBezTo>
                    <a:pt x="1052996" y="986541"/>
                    <a:pt x="1066443" y="1002274"/>
                    <a:pt x="1081369" y="1016595"/>
                  </a:cubicBezTo>
                  <a:cubicBezTo>
                    <a:pt x="1089956" y="1023655"/>
                    <a:pt x="1093210" y="1035286"/>
                    <a:pt x="1089505" y="1045775"/>
                  </a:cubicBezTo>
                  <a:cubicBezTo>
                    <a:pt x="1080025" y="1074754"/>
                    <a:pt x="1087891" y="1099967"/>
                    <a:pt x="1107121" y="1121684"/>
                  </a:cubicBezTo>
                  <a:cubicBezTo>
                    <a:pt x="1117206" y="1133114"/>
                    <a:pt x="1119357" y="1148175"/>
                    <a:pt x="1129107" y="1160075"/>
                  </a:cubicBezTo>
                  <a:cubicBezTo>
                    <a:pt x="1149277" y="1185356"/>
                    <a:pt x="1178524" y="1192752"/>
                    <a:pt x="1206898" y="1200888"/>
                  </a:cubicBezTo>
                  <a:cubicBezTo>
                    <a:pt x="1247239" y="1212519"/>
                    <a:pt x="1287580" y="1224889"/>
                    <a:pt x="1328930" y="1233094"/>
                  </a:cubicBezTo>
                  <a:cubicBezTo>
                    <a:pt x="1365304" y="1240354"/>
                    <a:pt x="1402284" y="1243379"/>
                    <a:pt x="1438927" y="1248624"/>
                  </a:cubicBezTo>
                  <a:cubicBezTo>
                    <a:pt x="1490228" y="1255886"/>
                    <a:pt x="1541461" y="1251449"/>
                    <a:pt x="1592694" y="1252860"/>
                  </a:cubicBezTo>
                  <a:cubicBezTo>
                    <a:pt x="1632302" y="1253197"/>
                    <a:pt x="1671863" y="1250103"/>
                    <a:pt x="1710961" y="1243783"/>
                  </a:cubicBezTo>
                  <a:cubicBezTo>
                    <a:pt x="1723541" y="1242910"/>
                    <a:pt x="1736167" y="1242910"/>
                    <a:pt x="1748747" y="1243783"/>
                  </a:cubicBezTo>
                  <a:cubicBezTo>
                    <a:pt x="1750764" y="1254339"/>
                    <a:pt x="1744915" y="1262340"/>
                    <a:pt x="1742023" y="1270006"/>
                  </a:cubicBezTo>
                  <a:cubicBezTo>
                    <a:pt x="1731421" y="1295219"/>
                    <a:pt x="1725806" y="1322246"/>
                    <a:pt x="1725484" y="1349611"/>
                  </a:cubicBezTo>
                  <a:cubicBezTo>
                    <a:pt x="1724798" y="1390424"/>
                    <a:pt x="1736040" y="1430495"/>
                    <a:pt x="1757824" y="1464988"/>
                  </a:cubicBezTo>
                  <a:cubicBezTo>
                    <a:pt x="1765959" y="1477493"/>
                    <a:pt x="1778869" y="1473056"/>
                    <a:pt x="1789492" y="1470971"/>
                  </a:cubicBezTo>
                  <a:cubicBezTo>
                    <a:pt x="1806502" y="1467677"/>
                    <a:pt x="1823715" y="1465323"/>
                    <a:pt x="1840523" y="1461626"/>
                  </a:cubicBezTo>
                  <a:cubicBezTo>
                    <a:pt x="1889605" y="1450801"/>
                    <a:pt x="1939763" y="1445489"/>
                    <a:pt x="1988441" y="1432513"/>
                  </a:cubicBezTo>
                  <a:cubicBezTo>
                    <a:pt x="2037509" y="1420343"/>
                    <a:pt x="2084917" y="1402324"/>
                    <a:pt x="2129635" y="1378725"/>
                  </a:cubicBezTo>
                  <a:cubicBezTo>
                    <a:pt x="2141670" y="1372001"/>
                    <a:pt x="2159219" y="1368168"/>
                    <a:pt x="2157269" y="1348065"/>
                  </a:cubicBezTo>
                  <a:cubicBezTo>
                    <a:pt x="2166830" y="1337643"/>
                    <a:pt x="2177917" y="1328769"/>
                    <a:pt x="2190147" y="1321642"/>
                  </a:cubicBezTo>
                  <a:cubicBezTo>
                    <a:pt x="2205880" y="1311489"/>
                    <a:pt x="2214553" y="1295152"/>
                    <a:pt x="2226924" y="1282645"/>
                  </a:cubicBezTo>
                  <a:cubicBezTo>
                    <a:pt x="2262022" y="1247145"/>
                    <a:pt x="2290798" y="1207207"/>
                    <a:pt x="2321054" y="1167874"/>
                  </a:cubicBezTo>
                  <a:cubicBezTo>
                    <a:pt x="2336115" y="1148242"/>
                    <a:pt x="2355546" y="1133720"/>
                    <a:pt x="2356958" y="1105547"/>
                  </a:cubicBezTo>
                  <a:cubicBezTo>
                    <a:pt x="2357966" y="1085915"/>
                    <a:pt x="2373767" y="1071929"/>
                    <a:pt x="2386676" y="1057811"/>
                  </a:cubicBezTo>
                  <a:cubicBezTo>
                    <a:pt x="2399585" y="1043691"/>
                    <a:pt x="2406107" y="1031388"/>
                    <a:pt x="2404762" y="1013435"/>
                  </a:cubicBezTo>
                  <a:cubicBezTo>
                    <a:pt x="2403283" y="993264"/>
                    <a:pt x="2412158" y="976321"/>
                    <a:pt x="2424328" y="961058"/>
                  </a:cubicBezTo>
                  <a:cubicBezTo>
                    <a:pt x="2435919" y="947813"/>
                    <a:pt x="2441640" y="930400"/>
                    <a:pt x="2440195" y="912851"/>
                  </a:cubicBezTo>
                  <a:cubicBezTo>
                    <a:pt x="2439039" y="894429"/>
                    <a:pt x="2444054" y="876141"/>
                    <a:pt x="2454449" y="860878"/>
                  </a:cubicBezTo>
                  <a:cubicBezTo>
                    <a:pt x="2463754" y="846960"/>
                    <a:pt x="2467230" y="829882"/>
                    <a:pt x="2464131" y="813410"/>
                  </a:cubicBezTo>
                  <a:cubicBezTo>
                    <a:pt x="2459962" y="791962"/>
                    <a:pt x="2463358" y="769774"/>
                    <a:pt x="2473745" y="750613"/>
                  </a:cubicBezTo>
                  <a:cubicBezTo>
                    <a:pt x="2481343" y="737501"/>
                    <a:pt x="2482748" y="721769"/>
                    <a:pt x="2477578" y="707514"/>
                  </a:cubicBezTo>
                  <a:cubicBezTo>
                    <a:pt x="2475702" y="703749"/>
                    <a:pt x="2474976" y="699514"/>
                    <a:pt x="2475494" y="695344"/>
                  </a:cubicBezTo>
                  <a:cubicBezTo>
                    <a:pt x="2488201" y="649491"/>
                    <a:pt x="2478317" y="602292"/>
                    <a:pt x="2484369" y="556100"/>
                  </a:cubicBezTo>
                  <a:cubicBezTo>
                    <a:pt x="2486251" y="541914"/>
                    <a:pt x="2489008" y="528400"/>
                    <a:pt x="2483427" y="514616"/>
                  </a:cubicBezTo>
                  <a:cubicBezTo>
                    <a:pt x="2481518" y="510918"/>
                    <a:pt x="2480570" y="506750"/>
                    <a:pt x="2480671" y="502581"/>
                  </a:cubicBezTo>
                  <a:cubicBezTo>
                    <a:pt x="2486050" y="457197"/>
                    <a:pt x="2476636" y="412285"/>
                    <a:pt x="2475359" y="367103"/>
                  </a:cubicBezTo>
                  <a:cubicBezTo>
                    <a:pt x="2474485" y="330862"/>
                    <a:pt x="2471655" y="294690"/>
                    <a:pt x="2466887" y="258719"/>
                  </a:cubicBezTo>
                  <a:cubicBezTo>
                    <a:pt x="2464084" y="232363"/>
                    <a:pt x="2466060" y="205671"/>
                    <a:pt x="2472737" y="179986"/>
                  </a:cubicBezTo>
                  <a:cubicBezTo>
                    <a:pt x="2477342" y="159816"/>
                    <a:pt x="2493983" y="144620"/>
                    <a:pt x="2514490" y="141864"/>
                  </a:cubicBezTo>
                  <a:cubicBezTo>
                    <a:pt x="2543058" y="136620"/>
                    <a:pt x="2572144" y="134670"/>
                    <a:pt x="2601156" y="136149"/>
                  </a:cubicBezTo>
                  <a:cubicBezTo>
                    <a:pt x="2607833" y="135947"/>
                    <a:pt x="2614476" y="137158"/>
                    <a:pt x="2620654" y="139712"/>
                  </a:cubicBezTo>
                  <a:cubicBezTo>
                    <a:pt x="2646533" y="153361"/>
                    <a:pt x="2677132" y="154908"/>
                    <a:pt x="2704228" y="143814"/>
                  </a:cubicBezTo>
                  <a:cubicBezTo>
                    <a:pt x="2733610" y="133191"/>
                    <a:pt x="2759428" y="144553"/>
                    <a:pt x="2779935" y="167614"/>
                  </a:cubicBezTo>
                  <a:cubicBezTo>
                    <a:pt x="2783431" y="173195"/>
                    <a:pt x="2789684" y="174338"/>
                    <a:pt x="2794861" y="177565"/>
                  </a:cubicBezTo>
                  <a:cubicBezTo>
                    <a:pt x="2796340" y="179448"/>
                    <a:pt x="2798358" y="180727"/>
                    <a:pt x="2799904" y="182542"/>
                  </a:cubicBezTo>
                  <a:lnTo>
                    <a:pt x="2809855" y="182542"/>
                  </a:lnTo>
                  <a:cubicBezTo>
                    <a:pt x="2817654" y="193501"/>
                    <a:pt x="2811603" y="203047"/>
                    <a:pt x="2805955" y="211923"/>
                  </a:cubicBezTo>
                  <a:cubicBezTo>
                    <a:pt x="2795601" y="228193"/>
                    <a:pt x="2794189" y="243523"/>
                    <a:pt x="2806627" y="259459"/>
                  </a:cubicBezTo>
                  <a:cubicBezTo>
                    <a:pt x="2812981" y="267123"/>
                    <a:pt x="2815832" y="277141"/>
                    <a:pt x="2814494" y="287024"/>
                  </a:cubicBezTo>
                  <a:cubicBezTo>
                    <a:pt x="2813956" y="290386"/>
                    <a:pt x="2813015" y="293748"/>
                    <a:pt x="2812208" y="296975"/>
                  </a:cubicBezTo>
                  <a:cubicBezTo>
                    <a:pt x="2811737" y="300137"/>
                    <a:pt x="2811737" y="303364"/>
                    <a:pt x="2812208" y="306524"/>
                  </a:cubicBezTo>
                  <a:cubicBezTo>
                    <a:pt x="2813015" y="309751"/>
                    <a:pt x="2813889" y="312911"/>
                    <a:pt x="2814628" y="316138"/>
                  </a:cubicBezTo>
                  <a:cubicBezTo>
                    <a:pt x="2816739" y="328779"/>
                    <a:pt x="2815200" y="341755"/>
                    <a:pt x="2810191" y="353521"/>
                  </a:cubicBezTo>
                  <a:cubicBezTo>
                    <a:pt x="2809182" y="356681"/>
                    <a:pt x="2808040" y="359773"/>
                    <a:pt x="2807300" y="363001"/>
                  </a:cubicBezTo>
                  <a:cubicBezTo>
                    <a:pt x="2807017" y="366295"/>
                    <a:pt x="2807179" y="369657"/>
                    <a:pt x="2807770" y="372951"/>
                  </a:cubicBezTo>
                  <a:cubicBezTo>
                    <a:pt x="2808779" y="376448"/>
                    <a:pt x="2809787" y="379675"/>
                    <a:pt x="2810527" y="383440"/>
                  </a:cubicBezTo>
                  <a:cubicBezTo>
                    <a:pt x="2811872" y="417596"/>
                    <a:pt x="2808846" y="451751"/>
                    <a:pt x="2810527" y="485840"/>
                  </a:cubicBezTo>
                  <a:cubicBezTo>
                    <a:pt x="2809855" y="489471"/>
                    <a:pt x="2808846" y="493034"/>
                    <a:pt x="2807905" y="496531"/>
                  </a:cubicBezTo>
                  <a:cubicBezTo>
                    <a:pt x="2806486" y="502043"/>
                    <a:pt x="2806238" y="507758"/>
                    <a:pt x="2807165" y="513407"/>
                  </a:cubicBezTo>
                  <a:cubicBezTo>
                    <a:pt x="2808053" y="516768"/>
                    <a:pt x="2809175" y="520063"/>
                    <a:pt x="2810527" y="523223"/>
                  </a:cubicBezTo>
                  <a:cubicBezTo>
                    <a:pt x="2815334" y="533241"/>
                    <a:pt x="2816679" y="544536"/>
                    <a:pt x="2814359" y="555429"/>
                  </a:cubicBezTo>
                  <a:cubicBezTo>
                    <a:pt x="2813754" y="559125"/>
                    <a:pt x="2813149" y="562824"/>
                    <a:pt x="2812813" y="566522"/>
                  </a:cubicBezTo>
                  <a:cubicBezTo>
                    <a:pt x="2819839" y="595097"/>
                    <a:pt x="2823160" y="624480"/>
                    <a:pt x="2822697" y="653928"/>
                  </a:cubicBezTo>
                  <a:cubicBezTo>
                    <a:pt x="2823302" y="656282"/>
                    <a:pt x="2823974" y="658567"/>
                    <a:pt x="2824781" y="660651"/>
                  </a:cubicBezTo>
                  <a:lnTo>
                    <a:pt x="2826395" y="663878"/>
                  </a:lnTo>
                  <a:cubicBezTo>
                    <a:pt x="2827806" y="665829"/>
                    <a:pt x="2829017" y="667913"/>
                    <a:pt x="2830361" y="669931"/>
                  </a:cubicBezTo>
                  <a:cubicBezTo>
                    <a:pt x="2838766" y="682234"/>
                    <a:pt x="2842679" y="697092"/>
                    <a:pt x="2841455" y="711953"/>
                  </a:cubicBezTo>
                  <a:cubicBezTo>
                    <a:pt x="2840628" y="722642"/>
                    <a:pt x="2842814" y="733400"/>
                    <a:pt x="2847775" y="742947"/>
                  </a:cubicBezTo>
                  <a:lnTo>
                    <a:pt x="2851204" y="748730"/>
                  </a:lnTo>
                  <a:cubicBezTo>
                    <a:pt x="2851877" y="749671"/>
                    <a:pt x="2852415" y="750613"/>
                    <a:pt x="2853087" y="751486"/>
                  </a:cubicBezTo>
                  <a:cubicBezTo>
                    <a:pt x="2853759" y="752361"/>
                    <a:pt x="2855709" y="754983"/>
                    <a:pt x="2856987" y="756731"/>
                  </a:cubicBezTo>
                  <a:cubicBezTo>
                    <a:pt x="2859488" y="760160"/>
                    <a:pt x="2861760" y="763724"/>
                    <a:pt x="2863710" y="767489"/>
                  </a:cubicBezTo>
                  <a:cubicBezTo>
                    <a:pt x="2865324" y="770245"/>
                    <a:pt x="2866736" y="773136"/>
                    <a:pt x="2867879" y="776094"/>
                  </a:cubicBezTo>
                  <a:cubicBezTo>
                    <a:pt x="2869223" y="780061"/>
                    <a:pt x="2869963" y="784231"/>
                    <a:pt x="2870904" y="788264"/>
                  </a:cubicBezTo>
                  <a:cubicBezTo>
                    <a:pt x="2871846" y="792299"/>
                    <a:pt x="2872787" y="794449"/>
                    <a:pt x="2873594" y="797543"/>
                  </a:cubicBezTo>
                  <a:cubicBezTo>
                    <a:pt x="2875812" y="807426"/>
                    <a:pt x="2874871" y="818183"/>
                    <a:pt x="2882334" y="826320"/>
                  </a:cubicBezTo>
                  <a:cubicBezTo>
                    <a:pt x="2883948" y="827934"/>
                    <a:pt x="2885427" y="829547"/>
                    <a:pt x="2886906" y="831161"/>
                  </a:cubicBezTo>
                  <a:lnTo>
                    <a:pt x="2889259" y="833580"/>
                  </a:lnTo>
                  <a:cubicBezTo>
                    <a:pt x="2890873" y="835127"/>
                    <a:pt x="2892352" y="836740"/>
                    <a:pt x="2893831" y="838421"/>
                  </a:cubicBezTo>
                  <a:cubicBezTo>
                    <a:pt x="2904993" y="850860"/>
                    <a:pt x="2912456" y="866190"/>
                    <a:pt x="2915414" y="882662"/>
                  </a:cubicBezTo>
                  <a:cubicBezTo>
                    <a:pt x="2916019" y="884545"/>
                    <a:pt x="2916624" y="886428"/>
                    <a:pt x="2917297" y="888243"/>
                  </a:cubicBezTo>
                  <a:cubicBezTo>
                    <a:pt x="2917834" y="889049"/>
                    <a:pt x="2918238" y="889924"/>
                    <a:pt x="2918776" y="890663"/>
                  </a:cubicBezTo>
                  <a:cubicBezTo>
                    <a:pt x="2920053" y="892075"/>
                    <a:pt x="2921331" y="893421"/>
                    <a:pt x="2922743" y="894698"/>
                  </a:cubicBezTo>
                  <a:cubicBezTo>
                    <a:pt x="2925835" y="896983"/>
                    <a:pt x="2928928" y="899202"/>
                    <a:pt x="2931887" y="901421"/>
                  </a:cubicBezTo>
                  <a:cubicBezTo>
                    <a:pt x="2933433" y="902698"/>
                    <a:pt x="2934913" y="904043"/>
                    <a:pt x="2936324" y="905454"/>
                  </a:cubicBezTo>
                  <a:lnTo>
                    <a:pt x="2938476" y="907539"/>
                  </a:lnTo>
                  <a:cubicBezTo>
                    <a:pt x="2940022" y="908951"/>
                    <a:pt x="2941501" y="910430"/>
                    <a:pt x="2942980" y="911910"/>
                  </a:cubicBezTo>
                  <a:lnTo>
                    <a:pt x="2945199" y="914128"/>
                  </a:lnTo>
                  <a:cubicBezTo>
                    <a:pt x="2946746" y="915674"/>
                    <a:pt x="2948158" y="917288"/>
                    <a:pt x="2949502" y="918969"/>
                  </a:cubicBezTo>
                  <a:cubicBezTo>
                    <a:pt x="2956226" y="927710"/>
                    <a:pt x="2959184" y="938535"/>
                    <a:pt x="2963891" y="948351"/>
                  </a:cubicBezTo>
                  <a:cubicBezTo>
                    <a:pt x="2965706" y="950973"/>
                    <a:pt x="2967992" y="953259"/>
                    <a:pt x="2970614" y="955075"/>
                  </a:cubicBezTo>
                  <a:cubicBezTo>
                    <a:pt x="2982246" y="961798"/>
                    <a:pt x="2995357" y="966572"/>
                    <a:pt x="3002820" y="978876"/>
                  </a:cubicBezTo>
                  <a:cubicBezTo>
                    <a:pt x="3004837" y="981498"/>
                    <a:pt x="3006652" y="984256"/>
                    <a:pt x="3008669" y="986877"/>
                  </a:cubicBezTo>
                  <a:cubicBezTo>
                    <a:pt x="3014250" y="993466"/>
                    <a:pt x="3019158" y="1000661"/>
                    <a:pt x="3023260" y="1008257"/>
                  </a:cubicBezTo>
                  <a:cubicBezTo>
                    <a:pt x="3025075" y="1010746"/>
                    <a:pt x="3027361" y="1012831"/>
                    <a:pt x="3029983" y="1014512"/>
                  </a:cubicBezTo>
                  <a:cubicBezTo>
                    <a:pt x="3036774" y="1017268"/>
                    <a:pt x="3043296" y="1020495"/>
                    <a:pt x="3049683" y="1024058"/>
                  </a:cubicBezTo>
                  <a:lnTo>
                    <a:pt x="3057550" y="1029303"/>
                  </a:lnTo>
                  <a:cubicBezTo>
                    <a:pt x="3063802" y="1033134"/>
                    <a:pt x="3069047" y="1038379"/>
                    <a:pt x="3072947" y="1044633"/>
                  </a:cubicBezTo>
                  <a:cubicBezTo>
                    <a:pt x="3074694" y="1047120"/>
                    <a:pt x="3076375" y="1049608"/>
                    <a:pt x="3078258" y="1051960"/>
                  </a:cubicBezTo>
                  <a:cubicBezTo>
                    <a:pt x="3081485" y="1055659"/>
                    <a:pt x="3084444" y="1059559"/>
                    <a:pt x="3087671" y="1063190"/>
                  </a:cubicBezTo>
                  <a:cubicBezTo>
                    <a:pt x="3089756" y="1065071"/>
                    <a:pt x="3092176" y="1066417"/>
                    <a:pt x="3094865" y="1067223"/>
                  </a:cubicBezTo>
                  <a:cubicBezTo>
                    <a:pt x="3100715" y="1067694"/>
                    <a:pt x="3106497" y="1068500"/>
                    <a:pt x="3112212" y="1069644"/>
                  </a:cubicBezTo>
                  <a:cubicBezTo>
                    <a:pt x="3115103" y="1070652"/>
                    <a:pt x="3117927" y="1071862"/>
                    <a:pt x="3120616" y="1073410"/>
                  </a:cubicBezTo>
                  <a:cubicBezTo>
                    <a:pt x="3124180" y="1075291"/>
                    <a:pt x="3127542" y="1077577"/>
                    <a:pt x="3130634" y="1080133"/>
                  </a:cubicBezTo>
                  <a:cubicBezTo>
                    <a:pt x="3132920" y="1082014"/>
                    <a:pt x="3135005" y="1084166"/>
                    <a:pt x="3137358" y="1086251"/>
                  </a:cubicBezTo>
                  <a:cubicBezTo>
                    <a:pt x="3139711" y="1088336"/>
                    <a:pt x="3142670" y="1091630"/>
                    <a:pt x="3145560" y="1093983"/>
                  </a:cubicBezTo>
                  <a:cubicBezTo>
                    <a:pt x="3147780" y="1095529"/>
                    <a:pt x="3150200" y="1096673"/>
                    <a:pt x="3152822" y="1097412"/>
                  </a:cubicBezTo>
                  <a:cubicBezTo>
                    <a:pt x="3156385" y="1098152"/>
                    <a:pt x="3159949" y="1098756"/>
                    <a:pt x="3163445" y="1099833"/>
                  </a:cubicBezTo>
                  <a:cubicBezTo>
                    <a:pt x="3166942" y="1100908"/>
                    <a:pt x="3168622" y="1101716"/>
                    <a:pt x="3171245" y="1102522"/>
                  </a:cubicBezTo>
                  <a:cubicBezTo>
                    <a:pt x="3173866" y="1103329"/>
                    <a:pt x="3176556" y="1104068"/>
                    <a:pt x="3179178" y="1105077"/>
                  </a:cubicBezTo>
                  <a:cubicBezTo>
                    <a:pt x="3181733" y="1106018"/>
                    <a:pt x="3184423" y="1106691"/>
                    <a:pt x="3187112" y="1107228"/>
                  </a:cubicBezTo>
                  <a:lnTo>
                    <a:pt x="3192760" y="1107631"/>
                  </a:lnTo>
                  <a:cubicBezTo>
                    <a:pt x="3196659" y="1107631"/>
                    <a:pt x="3200492" y="1107631"/>
                    <a:pt x="3204324" y="1108103"/>
                  </a:cubicBezTo>
                  <a:cubicBezTo>
                    <a:pt x="3208157" y="1108372"/>
                    <a:pt x="3211720" y="1109918"/>
                    <a:pt x="3214544" y="1112540"/>
                  </a:cubicBezTo>
                  <a:cubicBezTo>
                    <a:pt x="3216157" y="1113414"/>
                    <a:pt x="3215888" y="1117919"/>
                    <a:pt x="3219519" y="1115095"/>
                  </a:cubicBezTo>
                  <a:cubicBezTo>
                    <a:pt x="3221066" y="1114086"/>
                    <a:pt x="3222612" y="1113213"/>
                    <a:pt x="3224226" y="1112405"/>
                  </a:cubicBezTo>
                  <a:cubicBezTo>
                    <a:pt x="3226848" y="1110993"/>
                    <a:pt x="3229672" y="1109918"/>
                    <a:pt x="3232563" y="1109245"/>
                  </a:cubicBezTo>
                  <a:cubicBezTo>
                    <a:pt x="3236933" y="1108439"/>
                    <a:pt x="3241505" y="1108909"/>
                    <a:pt x="3245607" y="1110589"/>
                  </a:cubicBezTo>
                  <a:cubicBezTo>
                    <a:pt x="3248901" y="1112070"/>
                    <a:pt x="3251927" y="1114220"/>
                    <a:pt x="3254415" y="1116911"/>
                  </a:cubicBezTo>
                  <a:cubicBezTo>
                    <a:pt x="3258919" y="1121886"/>
                    <a:pt x="3258919" y="1129416"/>
                    <a:pt x="3254415" y="1134391"/>
                  </a:cubicBezTo>
                  <a:cubicBezTo>
                    <a:pt x="3160285" y="1130425"/>
                    <a:pt x="3070055" y="1115699"/>
                    <a:pt x="3001475" y="1041338"/>
                  </a:cubicBezTo>
                  <a:cubicBezTo>
                    <a:pt x="2988701" y="1027487"/>
                    <a:pt x="2971690" y="1018006"/>
                    <a:pt x="2958982" y="1003753"/>
                  </a:cubicBezTo>
                  <a:cubicBezTo>
                    <a:pt x="2924827" y="962672"/>
                    <a:pt x="2889058" y="922667"/>
                    <a:pt x="2864853" y="874191"/>
                  </a:cubicBezTo>
                  <a:cubicBezTo>
                    <a:pt x="2827275" y="795593"/>
                    <a:pt x="2800906" y="712153"/>
                    <a:pt x="2786524" y="626228"/>
                  </a:cubicBezTo>
                  <a:cubicBezTo>
                    <a:pt x="2777111" y="565716"/>
                    <a:pt x="2763059" y="505674"/>
                    <a:pt x="2762319" y="444087"/>
                  </a:cubicBezTo>
                  <a:cubicBezTo>
                    <a:pt x="2761445" y="379271"/>
                    <a:pt x="2768505" y="314861"/>
                    <a:pt x="2773413" y="250314"/>
                  </a:cubicBezTo>
                  <a:cubicBezTo>
                    <a:pt x="2774892" y="231353"/>
                    <a:pt x="2775834" y="212260"/>
                    <a:pt x="2777985" y="193299"/>
                  </a:cubicBezTo>
                  <a:cubicBezTo>
                    <a:pt x="2779330" y="181465"/>
                    <a:pt x="2774758" y="176086"/>
                    <a:pt x="2763395" y="175617"/>
                  </a:cubicBezTo>
                  <a:cubicBezTo>
                    <a:pt x="2745174" y="174876"/>
                    <a:pt x="2726953" y="173397"/>
                    <a:pt x="2708733" y="173599"/>
                  </a:cubicBezTo>
                  <a:cubicBezTo>
                    <a:pt x="2691326" y="174271"/>
                    <a:pt x="2673898" y="173195"/>
                    <a:pt x="2656693" y="170507"/>
                  </a:cubicBezTo>
                  <a:cubicBezTo>
                    <a:pt x="2626975" y="164791"/>
                    <a:pt x="2597122" y="167280"/>
                    <a:pt x="2567337" y="167145"/>
                  </a:cubicBezTo>
                  <a:cubicBezTo>
                    <a:pt x="2559874" y="170776"/>
                    <a:pt x="2551873" y="168355"/>
                    <a:pt x="2544208" y="169095"/>
                  </a:cubicBezTo>
                  <a:cubicBezTo>
                    <a:pt x="2538426" y="169430"/>
                    <a:pt x="2532711" y="166337"/>
                    <a:pt x="2526861" y="168624"/>
                  </a:cubicBezTo>
                  <a:lnTo>
                    <a:pt x="2524239" y="169295"/>
                  </a:lnTo>
                  <a:lnTo>
                    <a:pt x="2519465" y="170976"/>
                  </a:lnTo>
                  <a:cubicBezTo>
                    <a:pt x="2518020" y="171716"/>
                    <a:pt x="2516648" y="172590"/>
                    <a:pt x="2515364" y="173599"/>
                  </a:cubicBezTo>
                  <a:cubicBezTo>
                    <a:pt x="2515364" y="173599"/>
                    <a:pt x="2513818" y="175482"/>
                    <a:pt x="2513885" y="175549"/>
                  </a:cubicBezTo>
                  <a:cubicBezTo>
                    <a:pt x="2512863" y="178036"/>
                    <a:pt x="2512231" y="180727"/>
                    <a:pt x="2512002" y="183415"/>
                  </a:cubicBezTo>
                  <a:cubicBezTo>
                    <a:pt x="2512002" y="186441"/>
                    <a:pt x="2512002" y="189399"/>
                    <a:pt x="2512002" y="192425"/>
                  </a:cubicBezTo>
                  <a:cubicBezTo>
                    <a:pt x="2512002" y="199149"/>
                    <a:pt x="2512002" y="205872"/>
                    <a:pt x="2512002" y="212596"/>
                  </a:cubicBezTo>
                  <a:cubicBezTo>
                    <a:pt x="2512002" y="219320"/>
                    <a:pt x="2512002" y="224497"/>
                    <a:pt x="2512002" y="230480"/>
                  </a:cubicBezTo>
                  <a:cubicBezTo>
                    <a:pt x="2513751" y="242448"/>
                    <a:pt x="2512540" y="254551"/>
                    <a:pt x="2514759" y="266452"/>
                  </a:cubicBezTo>
                  <a:cubicBezTo>
                    <a:pt x="2515539" y="268804"/>
                    <a:pt x="2516124" y="271158"/>
                    <a:pt x="2516507" y="273577"/>
                  </a:cubicBezTo>
                  <a:cubicBezTo>
                    <a:pt x="2516978" y="278485"/>
                    <a:pt x="2516507" y="283395"/>
                    <a:pt x="2517112" y="288370"/>
                  </a:cubicBezTo>
                  <a:cubicBezTo>
                    <a:pt x="2519062" y="299464"/>
                    <a:pt x="2517717" y="310893"/>
                    <a:pt x="2521281" y="321988"/>
                  </a:cubicBezTo>
                  <a:cubicBezTo>
                    <a:pt x="2521617" y="324609"/>
                    <a:pt x="2521819" y="327298"/>
                    <a:pt x="2521886" y="329921"/>
                  </a:cubicBezTo>
                  <a:cubicBezTo>
                    <a:pt x="2522222" y="345318"/>
                    <a:pt x="2523842" y="360581"/>
                    <a:pt x="2526727" y="375709"/>
                  </a:cubicBezTo>
                  <a:cubicBezTo>
                    <a:pt x="2533625" y="441398"/>
                    <a:pt x="2537175" y="507355"/>
                    <a:pt x="2537350" y="573380"/>
                  </a:cubicBezTo>
                  <a:cubicBezTo>
                    <a:pt x="2538352" y="627774"/>
                    <a:pt x="2533343" y="682099"/>
                    <a:pt x="2522424" y="735350"/>
                  </a:cubicBezTo>
                  <a:cubicBezTo>
                    <a:pt x="2520810" y="743486"/>
                    <a:pt x="2519801" y="751755"/>
                    <a:pt x="2517516" y="759689"/>
                  </a:cubicBezTo>
                  <a:cubicBezTo>
                    <a:pt x="2486991" y="864846"/>
                    <a:pt x="2464602" y="972288"/>
                    <a:pt x="2428025" y="1075695"/>
                  </a:cubicBezTo>
                  <a:cubicBezTo>
                    <a:pt x="2418882" y="1101581"/>
                    <a:pt x="2409939" y="1127466"/>
                    <a:pt x="2390710" y="1148107"/>
                  </a:cubicBezTo>
                  <a:cubicBezTo>
                    <a:pt x="2389123" y="1150057"/>
                    <a:pt x="2387725" y="1152075"/>
                    <a:pt x="2386541" y="1154292"/>
                  </a:cubicBezTo>
                  <a:cubicBezTo>
                    <a:pt x="2295774" y="1306177"/>
                    <a:pt x="2158479" y="1396339"/>
                    <a:pt x="1990861" y="1437757"/>
                  </a:cubicBezTo>
                  <a:cubicBezTo>
                    <a:pt x="1855786" y="1471375"/>
                    <a:pt x="1718693" y="1500554"/>
                    <a:pt x="1578373" y="1500958"/>
                  </a:cubicBezTo>
                  <a:cubicBezTo>
                    <a:pt x="1430926" y="1501362"/>
                    <a:pt x="1284689" y="1490536"/>
                    <a:pt x="1145647" y="1434530"/>
                  </a:cubicBezTo>
                  <a:cubicBezTo>
                    <a:pt x="1142567" y="1433319"/>
                    <a:pt x="1139427" y="1432244"/>
                    <a:pt x="1136234" y="1431303"/>
                  </a:cubicBezTo>
                  <a:cubicBezTo>
                    <a:pt x="1044054" y="1406157"/>
                    <a:pt x="965859" y="1354587"/>
                    <a:pt x="889211" y="1300194"/>
                  </a:cubicBezTo>
                  <a:cubicBezTo>
                    <a:pt x="879476" y="1293738"/>
                    <a:pt x="870466" y="1286276"/>
                    <a:pt x="862317" y="1277872"/>
                  </a:cubicBezTo>
                  <a:cubicBezTo>
                    <a:pt x="802881" y="1212856"/>
                    <a:pt x="744252" y="1147167"/>
                    <a:pt x="708415" y="1065071"/>
                  </a:cubicBezTo>
                  <a:cubicBezTo>
                    <a:pt x="704045" y="1055188"/>
                    <a:pt x="699137" y="1045573"/>
                    <a:pt x="693960" y="1036094"/>
                  </a:cubicBezTo>
                  <a:cubicBezTo>
                    <a:pt x="689704" y="1029840"/>
                    <a:pt x="689287" y="1021772"/>
                    <a:pt x="692884" y="1015116"/>
                  </a:cubicBezTo>
                  <a:cubicBezTo>
                    <a:pt x="697597" y="1006174"/>
                    <a:pt x="698612" y="995753"/>
                    <a:pt x="695708" y="986069"/>
                  </a:cubicBezTo>
                  <a:cubicBezTo>
                    <a:pt x="673588" y="907876"/>
                    <a:pt x="672041" y="827126"/>
                    <a:pt x="664712" y="747049"/>
                  </a:cubicBezTo>
                  <a:cubicBezTo>
                    <a:pt x="654829" y="638867"/>
                    <a:pt x="650459" y="530216"/>
                    <a:pt x="636003" y="422303"/>
                  </a:cubicBezTo>
                  <a:cubicBezTo>
                    <a:pt x="627733" y="360648"/>
                    <a:pt x="622556" y="298656"/>
                    <a:pt x="609849" y="237607"/>
                  </a:cubicBezTo>
                  <a:cubicBezTo>
                    <a:pt x="595460" y="168758"/>
                    <a:pt x="553169" y="131173"/>
                    <a:pt x="482639" y="126669"/>
                  </a:cubicBezTo>
                  <a:cubicBezTo>
                    <a:pt x="454602" y="124921"/>
                    <a:pt x="426430" y="124248"/>
                    <a:pt x="398259" y="124046"/>
                  </a:cubicBezTo>
                  <a:cubicBezTo>
                    <a:pt x="340074" y="122567"/>
                    <a:pt x="282325" y="113559"/>
                    <a:pt x="226473" y="97152"/>
                  </a:cubicBezTo>
                  <a:cubicBezTo>
                    <a:pt x="150208" y="76779"/>
                    <a:pt x="77109" y="45987"/>
                    <a:pt x="9236" y="5713"/>
                  </a:cubicBezTo>
                  <a:cubicBezTo>
                    <a:pt x="5834" y="3561"/>
                    <a:pt x="2572" y="1140"/>
                    <a:pt x="-514" y="-1482"/>
                  </a:cubicBezTo>
                  <a:close/>
                </a:path>
              </a:pathLst>
            </a:custGeom>
            <a:solidFill>
              <a:srgbClr val="020202"/>
            </a:solidFill>
            <a:ln w="6712" cap="flat">
              <a:noFill/>
              <a:prstDash val="solid"/>
              <a:miter/>
            </a:ln>
          </p:spPr>
          <p:txBody>
            <a:bodyPr rtlCol="0" anchor="ctr"/>
            <a:lstStyle/>
            <a:p>
              <a:endParaRPr lang="es-CO"/>
            </a:p>
          </p:txBody>
        </p:sp>
        <p:sp>
          <p:nvSpPr>
            <p:cNvPr id="1033" name="Freeform: Shape 1032">
              <a:extLst>
                <a:ext uri="{FF2B5EF4-FFF2-40B4-BE49-F238E27FC236}">
                  <a16:creationId xmlns:a16="http://schemas.microsoft.com/office/drawing/2014/main" id="{2A67D445-1820-0B89-1685-47BD6D1CCA11}"/>
                </a:ext>
              </a:extLst>
            </p:cNvPr>
            <p:cNvSpPr/>
            <p:nvPr/>
          </p:nvSpPr>
          <p:spPr>
            <a:xfrm>
              <a:off x="6627667" y="319069"/>
              <a:ext cx="1787791" cy="1225525"/>
            </a:xfrm>
            <a:custGeom>
              <a:avLst/>
              <a:gdLst>
                <a:gd name="connsiteX0" fmla="*/ 1643283 w 1787791"/>
                <a:gd name="connsiteY0" fmla="*/ 784841 h 1225525"/>
                <a:gd name="connsiteX1" fmla="*/ 1657335 w 1787791"/>
                <a:gd name="connsiteY1" fmla="*/ 812945 h 1225525"/>
                <a:gd name="connsiteX2" fmla="*/ 1779032 w 1787791"/>
                <a:gd name="connsiteY2" fmla="*/ 990648 h 1225525"/>
                <a:gd name="connsiteX3" fmla="*/ 1786898 w 1787791"/>
                <a:gd name="connsiteY3" fmla="*/ 1018684 h 1225525"/>
                <a:gd name="connsiteX4" fmla="*/ 1746557 w 1787791"/>
                <a:gd name="connsiteY4" fmla="*/ 1131640 h 1225525"/>
                <a:gd name="connsiteX5" fmla="*/ 1608120 w 1787791"/>
                <a:gd name="connsiteY5" fmla="*/ 1219920 h 1225525"/>
                <a:gd name="connsiteX6" fmla="*/ 1483129 w 1787791"/>
                <a:gd name="connsiteY6" fmla="*/ 1202574 h 1225525"/>
                <a:gd name="connsiteX7" fmla="*/ 1405809 w 1787791"/>
                <a:gd name="connsiteY7" fmla="*/ 1137893 h 1225525"/>
                <a:gd name="connsiteX8" fmla="*/ 1388394 w 1787791"/>
                <a:gd name="connsiteY8" fmla="*/ 1117050 h 1225525"/>
                <a:gd name="connsiteX9" fmla="*/ 1369502 w 1787791"/>
                <a:gd name="connsiteY9" fmla="*/ 1082827 h 1225525"/>
                <a:gd name="connsiteX10" fmla="*/ 1330774 w 1787791"/>
                <a:gd name="connsiteY10" fmla="*/ 1046991 h 1225525"/>
                <a:gd name="connsiteX11" fmla="*/ 1273893 w 1787791"/>
                <a:gd name="connsiteY11" fmla="*/ 1031056 h 1225525"/>
                <a:gd name="connsiteX12" fmla="*/ 1264076 w 1787791"/>
                <a:gd name="connsiteY12" fmla="*/ 1030182 h 1225525"/>
                <a:gd name="connsiteX13" fmla="*/ 1221180 w 1787791"/>
                <a:gd name="connsiteY13" fmla="*/ 1014920 h 1225525"/>
                <a:gd name="connsiteX14" fmla="*/ 1119050 w 1787791"/>
                <a:gd name="connsiteY14" fmla="*/ 904788 h 1225525"/>
                <a:gd name="connsiteX15" fmla="*/ 991303 w 1787791"/>
                <a:gd name="connsiteY15" fmla="*/ 721236 h 1225525"/>
                <a:gd name="connsiteX16" fmla="*/ 935968 w 1787791"/>
                <a:gd name="connsiteY16" fmla="*/ 645529 h 1225525"/>
                <a:gd name="connsiteX17" fmla="*/ 932539 w 1787791"/>
                <a:gd name="connsiteY17" fmla="*/ 639814 h 1225525"/>
                <a:gd name="connsiteX18" fmla="*/ 928774 w 1787791"/>
                <a:gd name="connsiteY18" fmla="*/ 634435 h 1225525"/>
                <a:gd name="connsiteX19" fmla="*/ 925144 w 1787791"/>
                <a:gd name="connsiteY19" fmla="*/ 629124 h 1225525"/>
                <a:gd name="connsiteX20" fmla="*/ 913310 w 1787791"/>
                <a:gd name="connsiteY20" fmla="*/ 614601 h 1225525"/>
                <a:gd name="connsiteX21" fmla="*/ 909209 w 1787791"/>
                <a:gd name="connsiteY21" fmla="*/ 610164 h 1225525"/>
                <a:gd name="connsiteX22" fmla="*/ 905241 w 1787791"/>
                <a:gd name="connsiteY22" fmla="*/ 605793 h 1225525"/>
                <a:gd name="connsiteX23" fmla="*/ 903292 w 1787791"/>
                <a:gd name="connsiteY23" fmla="*/ 603708 h 1225525"/>
                <a:gd name="connsiteX24" fmla="*/ 899191 w 1787791"/>
                <a:gd name="connsiteY24" fmla="*/ 599540 h 1225525"/>
                <a:gd name="connsiteX25" fmla="*/ 897106 w 1787791"/>
                <a:gd name="connsiteY25" fmla="*/ 597389 h 1225525"/>
                <a:gd name="connsiteX26" fmla="*/ 893207 w 1787791"/>
                <a:gd name="connsiteY26" fmla="*/ 592951 h 1225525"/>
                <a:gd name="connsiteX27" fmla="*/ 889710 w 1787791"/>
                <a:gd name="connsiteY27" fmla="*/ 588110 h 1225525"/>
                <a:gd name="connsiteX28" fmla="*/ 878280 w 1787791"/>
                <a:gd name="connsiteY28" fmla="*/ 574663 h 1225525"/>
                <a:gd name="connsiteX29" fmla="*/ 874313 w 1787791"/>
                <a:gd name="connsiteY29" fmla="*/ 570427 h 1225525"/>
                <a:gd name="connsiteX30" fmla="*/ 870481 w 1787791"/>
                <a:gd name="connsiteY30" fmla="*/ 566191 h 1225525"/>
                <a:gd name="connsiteX31" fmla="*/ 868599 w 1787791"/>
                <a:gd name="connsiteY31" fmla="*/ 564107 h 1225525"/>
                <a:gd name="connsiteX32" fmla="*/ 864699 w 1787791"/>
                <a:gd name="connsiteY32" fmla="*/ 560140 h 1225525"/>
                <a:gd name="connsiteX33" fmla="*/ 862749 w 1787791"/>
                <a:gd name="connsiteY33" fmla="*/ 558123 h 1225525"/>
                <a:gd name="connsiteX34" fmla="*/ 859118 w 1787791"/>
                <a:gd name="connsiteY34" fmla="*/ 553954 h 1225525"/>
                <a:gd name="connsiteX35" fmla="*/ 855756 w 1787791"/>
                <a:gd name="connsiteY35" fmla="*/ 549517 h 1225525"/>
                <a:gd name="connsiteX36" fmla="*/ 847756 w 1787791"/>
                <a:gd name="connsiteY36" fmla="*/ 541785 h 1225525"/>
                <a:gd name="connsiteX37" fmla="*/ 842981 w 1787791"/>
                <a:gd name="connsiteY37" fmla="*/ 538221 h 1225525"/>
                <a:gd name="connsiteX38" fmla="*/ 838612 w 1787791"/>
                <a:gd name="connsiteY38" fmla="*/ 533784 h 1225525"/>
                <a:gd name="connsiteX39" fmla="*/ 834779 w 1787791"/>
                <a:gd name="connsiteY39" fmla="*/ 528674 h 1225525"/>
                <a:gd name="connsiteX40" fmla="*/ 803985 w 1787791"/>
                <a:gd name="connsiteY40" fmla="*/ 495662 h 1225525"/>
                <a:gd name="connsiteX41" fmla="*/ 799817 w 1787791"/>
                <a:gd name="connsiteY41" fmla="*/ 491157 h 1225525"/>
                <a:gd name="connsiteX42" fmla="*/ 795783 w 1787791"/>
                <a:gd name="connsiteY42" fmla="*/ 486652 h 1225525"/>
                <a:gd name="connsiteX43" fmla="*/ 793766 w 1787791"/>
                <a:gd name="connsiteY43" fmla="*/ 484500 h 1225525"/>
                <a:gd name="connsiteX44" fmla="*/ 789664 w 1787791"/>
                <a:gd name="connsiteY44" fmla="*/ 480197 h 1225525"/>
                <a:gd name="connsiteX45" fmla="*/ 787580 w 1787791"/>
                <a:gd name="connsiteY45" fmla="*/ 478046 h 1225525"/>
                <a:gd name="connsiteX46" fmla="*/ 783613 w 1787791"/>
                <a:gd name="connsiteY46" fmla="*/ 473541 h 1225525"/>
                <a:gd name="connsiteX47" fmla="*/ 779982 w 1787791"/>
                <a:gd name="connsiteY47" fmla="*/ 468633 h 1225525"/>
                <a:gd name="connsiteX48" fmla="*/ 763913 w 1787791"/>
                <a:gd name="connsiteY48" fmla="*/ 450412 h 1225525"/>
                <a:gd name="connsiteX49" fmla="*/ 759946 w 1787791"/>
                <a:gd name="connsiteY49" fmla="*/ 446177 h 1225525"/>
                <a:gd name="connsiteX50" fmla="*/ 756249 w 1787791"/>
                <a:gd name="connsiteY50" fmla="*/ 442008 h 1225525"/>
                <a:gd name="connsiteX51" fmla="*/ 754433 w 1787791"/>
                <a:gd name="connsiteY51" fmla="*/ 439991 h 1225525"/>
                <a:gd name="connsiteX52" fmla="*/ 750802 w 1787791"/>
                <a:gd name="connsiteY52" fmla="*/ 436091 h 1225525"/>
                <a:gd name="connsiteX53" fmla="*/ 749054 w 1787791"/>
                <a:gd name="connsiteY53" fmla="*/ 434276 h 1225525"/>
                <a:gd name="connsiteX54" fmla="*/ 745490 w 1787791"/>
                <a:gd name="connsiteY54" fmla="*/ 430578 h 1225525"/>
                <a:gd name="connsiteX55" fmla="*/ 743676 w 1787791"/>
                <a:gd name="connsiteY55" fmla="*/ 428762 h 1225525"/>
                <a:gd name="connsiteX56" fmla="*/ 740112 w 1787791"/>
                <a:gd name="connsiteY56" fmla="*/ 425199 h 1225525"/>
                <a:gd name="connsiteX57" fmla="*/ 738296 w 1787791"/>
                <a:gd name="connsiteY57" fmla="*/ 423384 h 1225525"/>
                <a:gd name="connsiteX58" fmla="*/ 734531 w 1787791"/>
                <a:gd name="connsiteY58" fmla="*/ 419753 h 1225525"/>
                <a:gd name="connsiteX59" fmla="*/ 732582 w 1787791"/>
                <a:gd name="connsiteY59" fmla="*/ 417937 h 1225525"/>
                <a:gd name="connsiteX60" fmla="*/ 728548 w 1787791"/>
                <a:gd name="connsiteY60" fmla="*/ 414173 h 1225525"/>
                <a:gd name="connsiteX61" fmla="*/ 726463 w 1787791"/>
                <a:gd name="connsiteY61" fmla="*/ 412222 h 1225525"/>
                <a:gd name="connsiteX62" fmla="*/ 722025 w 1787791"/>
                <a:gd name="connsiteY62" fmla="*/ 408256 h 1225525"/>
                <a:gd name="connsiteX63" fmla="*/ 719672 w 1787791"/>
                <a:gd name="connsiteY63" fmla="*/ 406104 h 1225525"/>
                <a:gd name="connsiteX64" fmla="*/ 700510 w 1787791"/>
                <a:gd name="connsiteY64" fmla="*/ 389160 h 1225525"/>
                <a:gd name="connsiteX65" fmla="*/ 695468 w 1787791"/>
                <a:gd name="connsiteY65" fmla="*/ 385598 h 1225525"/>
                <a:gd name="connsiteX66" fmla="*/ 690963 w 1787791"/>
                <a:gd name="connsiteY66" fmla="*/ 381697 h 1225525"/>
                <a:gd name="connsiteX67" fmla="*/ 688879 w 1787791"/>
                <a:gd name="connsiteY67" fmla="*/ 379681 h 1225525"/>
                <a:gd name="connsiteX68" fmla="*/ 684845 w 1787791"/>
                <a:gd name="connsiteY68" fmla="*/ 375781 h 1225525"/>
                <a:gd name="connsiteX69" fmla="*/ 682827 w 1787791"/>
                <a:gd name="connsiteY69" fmla="*/ 373966 h 1225525"/>
                <a:gd name="connsiteX70" fmla="*/ 674356 w 1787791"/>
                <a:gd name="connsiteY70" fmla="*/ 367242 h 1225525"/>
                <a:gd name="connsiteX71" fmla="*/ 669985 w 1787791"/>
                <a:gd name="connsiteY71" fmla="*/ 364284 h 1225525"/>
                <a:gd name="connsiteX72" fmla="*/ 665951 w 1787791"/>
                <a:gd name="connsiteY72" fmla="*/ 360989 h 1225525"/>
                <a:gd name="connsiteX73" fmla="*/ 663867 w 1787791"/>
                <a:gd name="connsiteY73" fmla="*/ 359376 h 1225525"/>
                <a:gd name="connsiteX74" fmla="*/ 657144 w 1787791"/>
                <a:gd name="connsiteY74" fmla="*/ 355342 h 1225525"/>
                <a:gd name="connsiteX75" fmla="*/ 652370 w 1787791"/>
                <a:gd name="connsiteY75" fmla="*/ 352114 h 1225525"/>
                <a:gd name="connsiteX76" fmla="*/ 647663 w 1787791"/>
                <a:gd name="connsiteY76" fmla="*/ 348214 h 1225525"/>
                <a:gd name="connsiteX77" fmla="*/ 645378 w 1787791"/>
                <a:gd name="connsiteY77" fmla="*/ 346063 h 1225525"/>
                <a:gd name="connsiteX78" fmla="*/ 625879 w 1787791"/>
                <a:gd name="connsiteY78" fmla="*/ 328985 h 1225525"/>
                <a:gd name="connsiteX79" fmla="*/ 620702 w 1787791"/>
                <a:gd name="connsiteY79" fmla="*/ 325287 h 1225525"/>
                <a:gd name="connsiteX80" fmla="*/ 615995 w 1787791"/>
                <a:gd name="connsiteY80" fmla="*/ 321186 h 1225525"/>
                <a:gd name="connsiteX81" fmla="*/ 613777 w 1787791"/>
                <a:gd name="connsiteY81" fmla="*/ 319102 h 1225525"/>
                <a:gd name="connsiteX82" fmla="*/ 609406 w 1787791"/>
                <a:gd name="connsiteY82" fmla="*/ 314933 h 1225525"/>
                <a:gd name="connsiteX83" fmla="*/ 607188 w 1787791"/>
                <a:gd name="connsiteY83" fmla="*/ 312848 h 1225525"/>
                <a:gd name="connsiteX84" fmla="*/ 593136 w 1787791"/>
                <a:gd name="connsiteY84" fmla="*/ 302024 h 1225525"/>
                <a:gd name="connsiteX85" fmla="*/ 588160 w 1787791"/>
                <a:gd name="connsiteY85" fmla="*/ 298527 h 1225525"/>
                <a:gd name="connsiteX86" fmla="*/ 573839 w 1787791"/>
                <a:gd name="connsiteY86" fmla="*/ 287568 h 1225525"/>
                <a:gd name="connsiteX87" fmla="*/ 568797 w 1787791"/>
                <a:gd name="connsiteY87" fmla="*/ 284206 h 1225525"/>
                <a:gd name="connsiteX88" fmla="*/ 558845 w 1787791"/>
                <a:gd name="connsiteY88" fmla="*/ 277483 h 1225525"/>
                <a:gd name="connsiteX89" fmla="*/ 553870 w 1787791"/>
                <a:gd name="connsiteY89" fmla="*/ 274188 h 1225525"/>
                <a:gd name="connsiteX90" fmla="*/ 544255 w 1787791"/>
                <a:gd name="connsiteY90" fmla="*/ 267465 h 1225525"/>
                <a:gd name="connsiteX91" fmla="*/ 539549 w 1787791"/>
                <a:gd name="connsiteY91" fmla="*/ 264305 h 1225525"/>
                <a:gd name="connsiteX92" fmla="*/ 530539 w 1787791"/>
                <a:gd name="connsiteY92" fmla="*/ 257985 h 1225525"/>
                <a:gd name="connsiteX93" fmla="*/ 525900 w 1787791"/>
                <a:gd name="connsiteY93" fmla="*/ 255161 h 1225525"/>
                <a:gd name="connsiteX94" fmla="*/ 518773 w 1787791"/>
                <a:gd name="connsiteY94" fmla="*/ 251262 h 1225525"/>
                <a:gd name="connsiteX95" fmla="*/ 514067 w 1787791"/>
                <a:gd name="connsiteY95" fmla="*/ 248235 h 1225525"/>
                <a:gd name="connsiteX96" fmla="*/ 509764 w 1787791"/>
                <a:gd name="connsiteY96" fmla="*/ 244672 h 1225525"/>
                <a:gd name="connsiteX97" fmla="*/ 507612 w 1787791"/>
                <a:gd name="connsiteY97" fmla="*/ 242924 h 1225525"/>
                <a:gd name="connsiteX98" fmla="*/ 500888 w 1787791"/>
                <a:gd name="connsiteY98" fmla="*/ 238217 h 1225525"/>
                <a:gd name="connsiteX99" fmla="*/ 496317 w 1787791"/>
                <a:gd name="connsiteY99" fmla="*/ 235327 h 1225525"/>
                <a:gd name="connsiteX100" fmla="*/ 489593 w 1787791"/>
                <a:gd name="connsiteY100" fmla="*/ 231561 h 1225525"/>
                <a:gd name="connsiteX101" fmla="*/ 484752 w 1787791"/>
                <a:gd name="connsiteY101" fmla="*/ 229141 h 1225525"/>
                <a:gd name="connsiteX102" fmla="*/ 477222 w 1787791"/>
                <a:gd name="connsiteY102" fmla="*/ 225443 h 1225525"/>
                <a:gd name="connsiteX103" fmla="*/ 472313 w 1787791"/>
                <a:gd name="connsiteY103" fmla="*/ 222485 h 1225525"/>
                <a:gd name="connsiteX104" fmla="*/ 457320 w 1787791"/>
                <a:gd name="connsiteY104" fmla="*/ 213676 h 1225525"/>
                <a:gd name="connsiteX105" fmla="*/ 452345 w 1787791"/>
                <a:gd name="connsiteY105" fmla="*/ 210920 h 1225525"/>
                <a:gd name="connsiteX106" fmla="*/ 444949 w 1787791"/>
                <a:gd name="connsiteY106" fmla="*/ 206886 h 1225525"/>
                <a:gd name="connsiteX107" fmla="*/ 439839 w 1787791"/>
                <a:gd name="connsiteY107" fmla="*/ 204331 h 1225525"/>
                <a:gd name="connsiteX108" fmla="*/ 431838 w 1787791"/>
                <a:gd name="connsiteY108" fmla="*/ 200431 h 1225525"/>
                <a:gd name="connsiteX109" fmla="*/ 426526 w 1787791"/>
                <a:gd name="connsiteY109" fmla="*/ 197271 h 1225525"/>
                <a:gd name="connsiteX110" fmla="*/ 392909 w 1787791"/>
                <a:gd name="connsiteY110" fmla="*/ 179319 h 1225525"/>
                <a:gd name="connsiteX111" fmla="*/ 387395 w 1787791"/>
                <a:gd name="connsiteY111" fmla="*/ 176294 h 1225525"/>
                <a:gd name="connsiteX112" fmla="*/ 379125 w 1787791"/>
                <a:gd name="connsiteY112" fmla="*/ 171991 h 1225525"/>
                <a:gd name="connsiteX113" fmla="*/ 373478 w 1787791"/>
                <a:gd name="connsiteY113" fmla="*/ 169167 h 1225525"/>
                <a:gd name="connsiteX114" fmla="*/ 358955 w 1787791"/>
                <a:gd name="connsiteY114" fmla="*/ 163385 h 1225525"/>
                <a:gd name="connsiteX115" fmla="*/ 353442 w 1787791"/>
                <a:gd name="connsiteY115" fmla="*/ 161166 h 1225525"/>
                <a:gd name="connsiteX116" fmla="*/ 345777 w 1787791"/>
                <a:gd name="connsiteY116" fmla="*/ 157266 h 1225525"/>
                <a:gd name="connsiteX117" fmla="*/ 340869 w 1787791"/>
                <a:gd name="connsiteY117" fmla="*/ 154778 h 1225525"/>
                <a:gd name="connsiteX118" fmla="*/ 333271 w 1787791"/>
                <a:gd name="connsiteY118" fmla="*/ 151215 h 1225525"/>
                <a:gd name="connsiteX119" fmla="*/ 328027 w 1787791"/>
                <a:gd name="connsiteY119" fmla="*/ 148794 h 1225525"/>
                <a:gd name="connsiteX120" fmla="*/ 311554 w 1787791"/>
                <a:gd name="connsiteY120" fmla="*/ 142676 h 1225525"/>
                <a:gd name="connsiteX121" fmla="*/ 305973 w 1787791"/>
                <a:gd name="connsiteY121" fmla="*/ 140323 h 1225525"/>
                <a:gd name="connsiteX122" fmla="*/ 285803 w 1787791"/>
                <a:gd name="connsiteY122" fmla="*/ 132524 h 1225525"/>
                <a:gd name="connsiteX123" fmla="*/ 280088 w 1787791"/>
                <a:gd name="connsiteY123" fmla="*/ 130171 h 1225525"/>
                <a:gd name="connsiteX124" fmla="*/ 263077 w 1787791"/>
                <a:gd name="connsiteY124" fmla="*/ 123447 h 1225525"/>
                <a:gd name="connsiteX125" fmla="*/ 257564 w 1787791"/>
                <a:gd name="connsiteY125" fmla="*/ 121362 h 1225525"/>
                <a:gd name="connsiteX126" fmla="*/ 246874 w 1787791"/>
                <a:gd name="connsiteY126" fmla="*/ 117530 h 1225525"/>
                <a:gd name="connsiteX127" fmla="*/ 241629 w 1787791"/>
                <a:gd name="connsiteY127" fmla="*/ 115648 h 1225525"/>
                <a:gd name="connsiteX128" fmla="*/ 231275 w 1787791"/>
                <a:gd name="connsiteY128" fmla="*/ 112286 h 1225525"/>
                <a:gd name="connsiteX129" fmla="*/ 226098 w 1787791"/>
                <a:gd name="connsiteY129" fmla="*/ 110470 h 1225525"/>
                <a:gd name="connsiteX130" fmla="*/ 215542 w 1787791"/>
                <a:gd name="connsiteY130" fmla="*/ 107243 h 1225525"/>
                <a:gd name="connsiteX131" fmla="*/ 210029 w 1787791"/>
                <a:gd name="connsiteY131" fmla="*/ 105495 h 1225525"/>
                <a:gd name="connsiteX132" fmla="*/ 195640 w 1787791"/>
                <a:gd name="connsiteY132" fmla="*/ 102402 h 1225525"/>
                <a:gd name="connsiteX133" fmla="*/ 189657 w 1787791"/>
                <a:gd name="connsiteY133" fmla="*/ 100654 h 1225525"/>
                <a:gd name="connsiteX134" fmla="*/ 158593 w 1787791"/>
                <a:gd name="connsiteY134" fmla="*/ 92989 h 1225525"/>
                <a:gd name="connsiteX135" fmla="*/ 152946 w 1787791"/>
                <a:gd name="connsiteY135" fmla="*/ 89560 h 1225525"/>
                <a:gd name="connsiteX136" fmla="*/ 89610 w 1787791"/>
                <a:gd name="connsiteY136" fmla="*/ 73895 h 1225525"/>
                <a:gd name="connsiteX137" fmla="*/ 21366 w 1787791"/>
                <a:gd name="connsiteY137" fmla="*/ 63069 h 1225525"/>
                <a:gd name="connsiteX138" fmla="*/ 5499 w 1787791"/>
                <a:gd name="connsiteY138" fmla="*/ 26897 h 1225525"/>
                <a:gd name="connsiteX139" fmla="*/ 61372 w 1787791"/>
                <a:gd name="connsiteY139" fmla="*/ -602 h 1225525"/>
                <a:gd name="connsiteX140" fmla="*/ 223408 w 1787791"/>
                <a:gd name="connsiteY140" fmla="*/ 33015 h 1225525"/>
                <a:gd name="connsiteX141" fmla="*/ 495577 w 1787791"/>
                <a:gd name="connsiteY141" fmla="*/ 124657 h 1225525"/>
                <a:gd name="connsiteX142" fmla="*/ 620164 w 1787791"/>
                <a:gd name="connsiteY142" fmla="*/ 173537 h 1225525"/>
                <a:gd name="connsiteX143" fmla="*/ 643158 w 1787791"/>
                <a:gd name="connsiteY143" fmla="*/ 187589 h 1225525"/>
                <a:gd name="connsiteX144" fmla="*/ 629711 w 1787791"/>
                <a:gd name="connsiteY144" fmla="*/ 228334 h 1225525"/>
                <a:gd name="connsiteX145" fmla="*/ 619626 w 1787791"/>
                <a:gd name="connsiteY145" fmla="*/ 235058 h 1225525"/>
                <a:gd name="connsiteX146" fmla="*/ 673414 w 1787791"/>
                <a:gd name="connsiteY146" fmla="*/ 266188 h 1225525"/>
                <a:gd name="connsiteX147" fmla="*/ 716714 w 1787791"/>
                <a:gd name="connsiteY147" fmla="*/ 290325 h 1225525"/>
                <a:gd name="connsiteX148" fmla="*/ 727337 w 1787791"/>
                <a:gd name="connsiteY148" fmla="*/ 300276 h 1225525"/>
                <a:gd name="connsiteX149" fmla="*/ 748584 w 1787791"/>
                <a:gd name="connsiteY149" fmla="*/ 349425 h 1225525"/>
                <a:gd name="connsiteX150" fmla="*/ 768754 w 1787791"/>
                <a:gd name="connsiteY150" fmla="*/ 379344 h 1225525"/>
                <a:gd name="connsiteX151" fmla="*/ 824896 w 1787791"/>
                <a:gd name="connsiteY151" fmla="*/ 428090 h 1225525"/>
                <a:gd name="connsiteX152" fmla="*/ 885945 w 1787791"/>
                <a:gd name="connsiteY152" fmla="*/ 490148 h 1225525"/>
                <a:gd name="connsiteX153" fmla="*/ 951164 w 1787791"/>
                <a:gd name="connsiteY153" fmla="*/ 521278 h 1225525"/>
                <a:gd name="connsiteX154" fmla="*/ 1176940 w 1787791"/>
                <a:gd name="connsiteY154" fmla="*/ 563032 h 1225525"/>
                <a:gd name="connsiteX155" fmla="*/ 1215869 w 1787791"/>
                <a:gd name="connsiteY155" fmla="*/ 549046 h 1225525"/>
                <a:gd name="connsiteX156" fmla="*/ 1346171 w 1787791"/>
                <a:gd name="connsiteY156" fmla="*/ 455925 h 1225525"/>
                <a:gd name="connsiteX157" fmla="*/ 1389672 w 1787791"/>
                <a:gd name="connsiteY157" fmla="*/ 447118 h 1225525"/>
                <a:gd name="connsiteX158" fmla="*/ 1414818 w 1787791"/>
                <a:gd name="connsiteY158" fmla="*/ 455858 h 1225525"/>
                <a:gd name="connsiteX159" fmla="*/ 1414818 w 1787791"/>
                <a:gd name="connsiteY159" fmla="*/ 455858 h 1225525"/>
                <a:gd name="connsiteX160" fmla="*/ 1430685 w 1787791"/>
                <a:gd name="connsiteY160" fmla="*/ 476029 h 1225525"/>
                <a:gd name="connsiteX161" fmla="*/ 1523201 w 1787791"/>
                <a:gd name="connsiteY161" fmla="*/ 604919 h 1225525"/>
                <a:gd name="connsiteX162" fmla="*/ 1640594 w 1787791"/>
                <a:gd name="connsiteY162" fmla="*/ 777310 h 1225525"/>
                <a:gd name="connsiteX163" fmla="*/ 1643283 w 1787791"/>
                <a:gd name="connsiteY163" fmla="*/ 784841 h 122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1787791" h="1225525">
                  <a:moveTo>
                    <a:pt x="1643283" y="784841"/>
                  </a:moveTo>
                  <a:cubicBezTo>
                    <a:pt x="1642141" y="797010"/>
                    <a:pt x="1651621" y="804338"/>
                    <a:pt x="1657335" y="812945"/>
                  </a:cubicBezTo>
                  <a:cubicBezTo>
                    <a:pt x="1697072" y="872717"/>
                    <a:pt x="1735867" y="933161"/>
                    <a:pt x="1779032" y="990648"/>
                  </a:cubicBezTo>
                  <a:cubicBezTo>
                    <a:pt x="1785486" y="998447"/>
                    <a:pt x="1788378" y="1008666"/>
                    <a:pt x="1786898" y="1018684"/>
                  </a:cubicBezTo>
                  <a:cubicBezTo>
                    <a:pt x="1780174" y="1059026"/>
                    <a:pt x="1771502" y="1098157"/>
                    <a:pt x="1746557" y="1131640"/>
                  </a:cubicBezTo>
                  <a:cubicBezTo>
                    <a:pt x="1712939" y="1177226"/>
                    <a:pt x="1663656" y="1208692"/>
                    <a:pt x="1608120" y="1219920"/>
                  </a:cubicBezTo>
                  <a:cubicBezTo>
                    <a:pt x="1563341" y="1229871"/>
                    <a:pt x="1521924" y="1220390"/>
                    <a:pt x="1483129" y="1202574"/>
                  </a:cubicBezTo>
                  <a:cubicBezTo>
                    <a:pt x="1452739" y="1188656"/>
                    <a:pt x="1427391" y="1164316"/>
                    <a:pt x="1405809" y="1137893"/>
                  </a:cubicBezTo>
                  <a:cubicBezTo>
                    <a:pt x="1400430" y="1130631"/>
                    <a:pt x="1394647" y="1123640"/>
                    <a:pt x="1388394" y="1117050"/>
                  </a:cubicBezTo>
                  <a:cubicBezTo>
                    <a:pt x="1378511" y="1107973"/>
                    <a:pt x="1371922" y="1096005"/>
                    <a:pt x="1369502" y="1082827"/>
                  </a:cubicBezTo>
                  <a:cubicBezTo>
                    <a:pt x="1365736" y="1059967"/>
                    <a:pt x="1350541" y="1049814"/>
                    <a:pt x="1330774" y="1046991"/>
                  </a:cubicBezTo>
                  <a:cubicBezTo>
                    <a:pt x="1311141" y="1044436"/>
                    <a:pt x="1291979" y="1039057"/>
                    <a:pt x="1273893" y="1031056"/>
                  </a:cubicBezTo>
                  <a:cubicBezTo>
                    <a:pt x="1270666" y="1030182"/>
                    <a:pt x="1267371" y="1029913"/>
                    <a:pt x="1264076" y="1030182"/>
                  </a:cubicBezTo>
                  <a:cubicBezTo>
                    <a:pt x="1245453" y="1036906"/>
                    <a:pt x="1234291" y="1023459"/>
                    <a:pt x="1221180" y="1014920"/>
                  </a:cubicBezTo>
                  <a:cubicBezTo>
                    <a:pt x="1179293" y="986345"/>
                    <a:pt x="1144398" y="948693"/>
                    <a:pt x="1119050" y="904788"/>
                  </a:cubicBezTo>
                  <a:cubicBezTo>
                    <a:pt x="1080390" y="840982"/>
                    <a:pt x="1037763" y="779664"/>
                    <a:pt x="991303" y="721236"/>
                  </a:cubicBezTo>
                  <a:cubicBezTo>
                    <a:pt x="972208" y="696493"/>
                    <a:pt x="946322" y="676726"/>
                    <a:pt x="935968" y="645529"/>
                  </a:cubicBezTo>
                  <a:cubicBezTo>
                    <a:pt x="934758" y="643647"/>
                    <a:pt x="933682" y="641764"/>
                    <a:pt x="932539" y="639814"/>
                  </a:cubicBezTo>
                  <a:cubicBezTo>
                    <a:pt x="931396" y="637865"/>
                    <a:pt x="929984" y="636250"/>
                    <a:pt x="928774" y="634435"/>
                  </a:cubicBezTo>
                  <a:cubicBezTo>
                    <a:pt x="927564" y="632620"/>
                    <a:pt x="926286" y="630939"/>
                    <a:pt x="925144" y="629124"/>
                  </a:cubicBezTo>
                  <a:cubicBezTo>
                    <a:pt x="921715" y="623879"/>
                    <a:pt x="917747" y="618971"/>
                    <a:pt x="913310" y="614601"/>
                  </a:cubicBezTo>
                  <a:cubicBezTo>
                    <a:pt x="911830" y="613189"/>
                    <a:pt x="910486" y="611710"/>
                    <a:pt x="909209" y="610164"/>
                  </a:cubicBezTo>
                  <a:cubicBezTo>
                    <a:pt x="907796" y="608818"/>
                    <a:pt x="906519" y="607272"/>
                    <a:pt x="905241" y="605793"/>
                  </a:cubicBezTo>
                  <a:lnTo>
                    <a:pt x="903292" y="603708"/>
                  </a:lnTo>
                  <a:cubicBezTo>
                    <a:pt x="901880" y="602364"/>
                    <a:pt x="900535" y="600952"/>
                    <a:pt x="899191" y="599540"/>
                  </a:cubicBezTo>
                  <a:cubicBezTo>
                    <a:pt x="897846" y="598128"/>
                    <a:pt x="897846" y="598061"/>
                    <a:pt x="897106" y="597389"/>
                  </a:cubicBezTo>
                  <a:cubicBezTo>
                    <a:pt x="895695" y="595976"/>
                    <a:pt x="894417" y="594497"/>
                    <a:pt x="893207" y="592951"/>
                  </a:cubicBezTo>
                  <a:cubicBezTo>
                    <a:pt x="891929" y="591405"/>
                    <a:pt x="890786" y="589791"/>
                    <a:pt x="889710" y="588110"/>
                  </a:cubicBezTo>
                  <a:cubicBezTo>
                    <a:pt x="886349" y="583269"/>
                    <a:pt x="882516" y="578764"/>
                    <a:pt x="878280" y="574663"/>
                  </a:cubicBezTo>
                  <a:cubicBezTo>
                    <a:pt x="876868" y="573318"/>
                    <a:pt x="875591" y="571906"/>
                    <a:pt x="874313" y="570427"/>
                  </a:cubicBezTo>
                  <a:cubicBezTo>
                    <a:pt x="873036" y="568948"/>
                    <a:pt x="871758" y="567603"/>
                    <a:pt x="870481" y="566191"/>
                  </a:cubicBezTo>
                  <a:cubicBezTo>
                    <a:pt x="869203" y="564780"/>
                    <a:pt x="869203" y="564780"/>
                    <a:pt x="868599" y="564107"/>
                  </a:cubicBezTo>
                  <a:cubicBezTo>
                    <a:pt x="867994" y="563435"/>
                    <a:pt x="865976" y="561484"/>
                    <a:pt x="864699" y="560140"/>
                  </a:cubicBezTo>
                  <a:cubicBezTo>
                    <a:pt x="863421" y="558796"/>
                    <a:pt x="863421" y="558728"/>
                    <a:pt x="862749" y="558123"/>
                  </a:cubicBezTo>
                  <a:cubicBezTo>
                    <a:pt x="862077" y="557518"/>
                    <a:pt x="860261" y="555367"/>
                    <a:pt x="859118" y="553954"/>
                  </a:cubicBezTo>
                  <a:cubicBezTo>
                    <a:pt x="857976" y="552542"/>
                    <a:pt x="856832" y="550996"/>
                    <a:pt x="855756" y="549517"/>
                  </a:cubicBezTo>
                  <a:cubicBezTo>
                    <a:pt x="853538" y="546491"/>
                    <a:pt x="850848" y="543869"/>
                    <a:pt x="847756" y="541785"/>
                  </a:cubicBezTo>
                  <a:cubicBezTo>
                    <a:pt x="846075" y="540709"/>
                    <a:pt x="844461" y="539499"/>
                    <a:pt x="842981" y="538221"/>
                  </a:cubicBezTo>
                  <a:cubicBezTo>
                    <a:pt x="841435" y="536877"/>
                    <a:pt x="839956" y="535397"/>
                    <a:pt x="838612" y="533784"/>
                  </a:cubicBezTo>
                  <a:cubicBezTo>
                    <a:pt x="837267" y="532170"/>
                    <a:pt x="835990" y="530422"/>
                    <a:pt x="834779" y="528674"/>
                  </a:cubicBezTo>
                  <a:cubicBezTo>
                    <a:pt x="825232" y="517042"/>
                    <a:pt x="814945" y="506015"/>
                    <a:pt x="803985" y="495662"/>
                  </a:cubicBezTo>
                  <a:cubicBezTo>
                    <a:pt x="802507" y="494249"/>
                    <a:pt x="801161" y="492703"/>
                    <a:pt x="799817" y="491157"/>
                  </a:cubicBezTo>
                  <a:cubicBezTo>
                    <a:pt x="798472" y="489610"/>
                    <a:pt x="797127" y="488199"/>
                    <a:pt x="795783" y="486652"/>
                  </a:cubicBezTo>
                  <a:lnTo>
                    <a:pt x="793766" y="484500"/>
                  </a:lnTo>
                  <a:cubicBezTo>
                    <a:pt x="792354" y="483156"/>
                    <a:pt x="791009" y="481676"/>
                    <a:pt x="789664" y="480197"/>
                  </a:cubicBezTo>
                  <a:cubicBezTo>
                    <a:pt x="788319" y="478718"/>
                    <a:pt x="788319" y="478786"/>
                    <a:pt x="787580" y="478046"/>
                  </a:cubicBezTo>
                  <a:cubicBezTo>
                    <a:pt x="786168" y="476634"/>
                    <a:pt x="784824" y="475087"/>
                    <a:pt x="783613" y="473541"/>
                  </a:cubicBezTo>
                  <a:cubicBezTo>
                    <a:pt x="782269" y="471927"/>
                    <a:pt x="781125" y="470314"/>
                    <a:pt x="779982" y="468633"/>
                  </a:cubicBezTo>
                  <a:cubicBezTo>
                    <a:pt x="775209" y="462044"/>
                    <a:pt x="769829" y="455993"/>
                    <a:pt x="763913" y="450412"/>
                  </a:cubicBezTo>
                  <a:cubicBezTo>
                    <a:pt x="762501" y="449067"/>
                    <a:pt x="761224" y="447656"/>
                    <a:pt x="759946" y="446177"/>
                  </a:cubicBezTo>
                  <a:cubicBezTo>
                    <a:pt x="758669" y="444697"/>
                    <a:pt x="757458" y="443420"/>
                    <a:pt x="756249" y="442008"/>
                  </a:cubicBezTo>
                  <a:lnTo>
                    <a:pt x="754433" y="439991"/>
                  </a:lnTo>
                  <a:cubicBezTo>
                    <a:pt x="753155" y="438780"/>
                    <a:pt x="752013" y="437436"/>
                    <a:pt x="750802" y="436091"/>
                  </a:cubicBezTo>
                  <a:lnTo>
                    <a:pt x="749054" y="434276"/>
                  </a:lnTo>
                  <a:cubicBezTo>
                    <a:pt x="747844" y="433065"/>
                    <a:pt x="746634" y="431855"/>
                    <a:pt x="745490" y="430578"/>
                  </a:cubicBezTo>
                  <a:lnTo>
                    <a:pt x="743676" y="428762"/>
                  </a:lnTo>
                  <a:cubicBezTo>
                    <a:pt x="742465" y="427620"/>
                    <a:pt x="741254" y="426409"/>
                    <a:pt x="740112" y="425199"/>
                  </a:cubicBezTo>
                  <a:lnTo>
                    <a:pt x="738296" y="423384"/>
                  </a:lnTo>
                  <a:cubicBezTo>
                    <a:pt x="736952" y="422240"/>
                    <a:pt x="735741" y="421031"/>
                    <a:pt x="734531" y="419753"/>
                  </a:cubicBezTo>
                  <a:lnTo>
                    <a:pt x="732582" y="417937"/>
                  </a:lnTo>
                  <a:lnTo>
                    <a:pt x="728548" y="414173"/>
                  </a:lnTo>
                  <a:lnTo>
                    <a:pt x="726463" y="412222"/>
                  </a:lnTo>
                  <a:cubicBezTo>
                    <a:pt x="724917" y="410945"/>
                    <a:pt x="723505" y="409600"/>
                    <a:pt x="722025" y="408256"/>
                  </a:cubicBezTo>
                  <a:lnTo>
                    <a:pt x="719672" y="406104"/>
                  </a:lnTo>
                  <a:cubicBezTo>
                    <a:pt x="713755" y="399919"/>
                    <a:pt x="707368" y="394270"/>
                    <a:pt x="700510" y="389160"/>
                  </a:cubicBezTo>
                  <a:cubicBezTo>
                    <a:pt x="698762" y="388085"/>
                    <a:pt x="697081" y="386875"/>
                    <a:pt x="695468" y="385598"/>
                  </a:cubicBezTo>
                  <a:cubicBezTo>
                    <a:pt x="693921" y="384387"/>
                    <a:pt x="692375" y="383110"/>
                    <a:pt x="690963" y="381697"/>
                  </a:cubicBezTo>
                  <a:cubicBezTo>
                    <a:pt x="690290" y="381025"/>
                    <a:pt x="689618" y="380286"/>
                    <a:pt x="688879" y="379681"/>
                  </a:cubicBezTo>
                  <a:cubicBezTo>
                    <a:pt x="687466" y="378470"/>
                    <a:pt x="686122" y="377126"/>
                    <a:pt x="684845" y="375781"/>
                  </a:cubicBezTo>
                  <a:cubicBezTo>
                    <a:pt x="684172" y="375176"/>
                    <a:pt x="683500" y="374504"/>
                    <a:pt x="682827" y="373966"/>
                  </a:cubicBezTo>
                  <a:cubicBezTo>
                    <a:pt x="680205" y="371478"/>
                    <a:pt x="677381" y="369259"/>
                    <a:pt x="674356" y="367242"/>
                  </a:cubicBezTo>
                  <a:cubicBezTo>
                    <a:pt x="672809" y="366368"/>
                    <a:pt x="671398" y="365360"/>
                    <a:pt x="669985" y="364284"/>
                  </a:cubicBezTo>
                  <a:cubicBezTo>
                    <a:pt x="668573" y="363275"/>
                    <a:pt x="667296" y="362132"/>
                    <a:pt x="665951" y="360989"/>
                  </a:cubicBezTo>
                  <a:lnTo>
                    <a:pt x="663867" y="359376"/>
                  </a:lnTo>
                  <a:cubicBezTo>
                    <a:pt x="661581" y="357964"/>
                    <a:pt x="659228" y="356686"/>
                    <a:pt x="657144" y="355342"/>
                  </a:cubicBezTo>
                  <a:cubicBezTo>
                    <a:pt x="655463" y="354400"/>
                    <a:pt x="653849" y="353324"/>
                    <a:pt x="652370" y="352114"/>
                  </a:cubicBezTo>
                  <a:cubicBezTo>
                    <a:pt x="650756" y="350904"/>
                    <a:pt x="649210" y="349560"/>
                    <a:pt x="647663" y="348214"/>
                  </a:cubicBezTo>
                  <a:lnTo>
                    <a:pt x="645378" y="346063"/>
                  </a:lnTo>
                  <a:cubicBezTo>
                    <a:pt x="639326" y="339877"/>
                    <a:pt x="632804" y="334162"/>
                    <a:pt x="625879" y="328985"/>
                  </a:cubicBezTo>
                  <a:cubicBezTo>
                    <a:pt x="624064" y="327842"/>
                    <a:pt x="622383" y="326565"/>
                    <a:pt x="620702" y="325287"/>
                  </a:cubicBezTo>
                  <a:cubicBezTo>
                    <a:pt x="619088" y="324010"/>
                    <a:pt x="617475" y="322665"/>
                    <a:pt x="615995" y="321186"/>
                  </a:cubicBezTo>
                  <a:lnTo>
                    <a:pt x="613777" y="319102"/>
                  </a:lnTo>
                  <a:cubicBezTo>
                    <a:pt x="612230" y="317757"/>
                    <a:pt x="610819" y="316345"/>
                    <a:pt x="609406" y="314933"/>
                  </a:cubicBezTo>
                  <a:lnTo>
                    <a:pt x="607188" y="312848"/>
                  </a:lnTo>
                  <a:cubicBezTo>
                    <a:pt x="603019" y="308613"/>
                    <a:pt x="598246" y="304982"/>
                    <a:pt x="593136" y="302024"/>
                  </a:cubicBezTo>
                  <a:cubicBezTo>
                    <a:pt x="591388" y="300948"/>
                    <a:pt x="589774" y="299805"/>
                    <a:pt x="588160" y="298527"/>
                  </a:cubicBezTo>
                  <a:cubicBezTo>
                    <a:pt x="583790" y="294359"/>
                    <a:pt x="578949" y="290729"/>
                    <a:pt x="573839" y="287568"/>
                  </a:cubicBezTo>
                  <a:cubicBezTo>
                    <a:pt x="572091" y="286560"/>
                    <a:pt x="570410" y="285417"/>
                    <a:pt x="568797" y="284206"/>
                  </a:cubicBezTo>
                  <a:cubicBezTo>
                    <a:pt x="565569" y="281853"/>
                    <a:pt x="562073" y="279567"/>
                    <a:pt x="558845" y="277483"/>
                  </a:cubicBezTo>
                  <a:cubicBezTo>
                    <a:pt x="557098" y="276475"/>
                    <a:pt x="555483" y="275331"/>
                    <a:pt x="553870" y="274188"/>
                  </a:cubicBezTo>
                  <a:cubicBezTo>
                    <a:pt x="550710" y="271902"/>
                    <a:pt x="547550" y="269684"/>
                    <a:pt x="544255" y="267465"/>
                  </a:cubicBezTo>
                  <a:cubicBezTo>
                    <a:pt x="542642" y="266523"/>
                    <a:pt x="541028" y="265448"/>
                    <a:pt x="539549" y="264305"/>
                  </a:cubicBezTo>
                  <a:cubicBezTo>
                    <a:pt x="536591" y="262154"/>
                    <a:pt x="533632" y="259934"/>
                    <a:pt x="530539" y="257985"/>
                  </a:cubicBezTo>
                  <a:cubicBezTo>
                    <a:pt x="528926" y="257111"/>
                    <a:pt x="527447" y="256102"/>
                    <a:pt x="525900" y="255161"/>
                  </a:cubicBezTo>
                  <a:cubicBezTo>
                    <a:pt x="524354" y="254220"/>
                    <a:pt x="521193" y="252471"/>
                    <a:pt x="518773" y="251262"/>
                  </a:cubicBezTo>
                  <a:cubicBezTo>
                    <a:pt x="517092" y="250387"/>
                    <a:pt x="515546" y="249379"/>
                    <a:pt x="514067" y="248235"/>
                  </a:cubicBezTo>
                  <a:cubicBezTo>
                    <a:pt x="512588" y="247093"/>
                    <a:pt x="511175" y="245882"/>
                    <a:pt x="509764" y="244672"/>
                  </a:cubicBezTo>
                  <a:lnTo>
                    <a:pt x="507612" y="242924"/>
                  </a:lnTo>
                  <a:cubicBezTo>
                    <a:pt x="505393" y="241310"/>
                    <a:pt x="503175" y="239696"/>
                    <a:pt x="500888" y="238217"/>
                  </a:cubicBezTo>
                  <a:cubicBezTo>
                    <a:pt x="498602" y="236738"/>
                    <a:pt x="497863" y="236335"/>
                    <a:pt x="496317" y="235327"/>
                  </a:cubicBezTo>
                  <a:cubicBezTo>
                    <a:pt x="494770" y="234318"/>
                    <a:pt x="491744" y="232705"/>
                    <a:pt x="489593" y="231561"/>
                  </a:cubicBezTo>
                  <a:cubicBezTo>
                    <a:pt x="487441" y="230418"/>
                    <a:pt x="486366" y="229948"/>
                    <a:pt x="484752" y="229141"/>
                  </a:cubicBezTo>
                  <a:lnTo>
                    <a:pt x="477222" y="225443"/>
                  </a:lnTo>
                  <a:cubicBezTo>
                    <a:pt x="475541" y="224569"/>
                    <a:pt x="473860" y="223561"/>
                    <a:pt x="472313" y="222485"/>
                  </a:cubicBezTo>
                  <a:cubicBezTo>
                    <a:pt x="467607" y="219123"/>
                    <a:pt x="462564" y="216164"/>
                    <a:pt x="457320" y="213676"/>
                  </a:cubicBezTo>
                  <a:cubicBezTo>
                    <a:pt x="455639" y="212870"/>
                    <a:pt x="453958" y="211928"/>
                    <a:pt x="452345" y="210920"/>
                  </a:cubicBezTo>
                  <a:cubicBezTo>
                    <a:pt x="449924" y="209508"/>
                    <a:pt x="447436" y="208163"/>
                    <a:pt x="444949" y="206886"/>
                  </a:cubicBezTo>
                  <a:lnTo>
                    <a:pt x="439839" y="204331"/>
                  </a:lnTo>
                  <a:lnTo>
                    <a:pt x="431838" y="200431"/>
                  </a:lnTo>
                  <a:cubicBezTo>
                    <a:pt x="430023" y="199490"/>
                    <a:pt x="428275" y="198414"/>
                    <a:pt x="426526" y="197271"/>
                  </a:cubicBezTo>
                  <a:cubicBezTo>
                    <a:pt x="415702" y="190615"/>
                    <a:pt x="404473" y="184564"/>
                    <a:pt x="392909" y="179319"/>
                  </a:cubicBezTo>
                  <a:cubicBezTo>
                    <a:pt x="391026" y="178445"/>
                    <a:pt x="389210" y="177369"/>
                    <a:pt x="387395" y="176294"/>
                  </a:cubicBezTo>
                  <a:cubicBezTo>
                    <a:pt x="385580" y="175218"/>
                    <a:pt x="381949" y="173335"/>
                    <a:pt x="379125" y="171991"/>
                  </a:cubicBezTo>
                  <a:cubicBezTo>
                    <a:pt x="376302" y="170646"/>
                    <a:pt x="375293" y="170175"/>
                    <a:pt x="373478" y="169167"/>
                  </a:cubicBezTo>
                  <a:cubicBezTo>
                    <a:pt x="368772" y="166881"/>
                    <a:pt x="363930" y="164931"/>
                    <a:pt x="358955" y="163385"/>
                  </a:cubicBezTo>
                  <a:cubicBezTo>
                    <a:pt x="357073" y="162780"/>
                    <a:pt x="355257" y="162040"/>
                    <a:pt x="353442" y="161166"/>
                  </a:cubicBezTo>
                  <a:cubicBezTo>
                    <a:pt x="350887" y="159955"/>
                    <a:pt x="348332" y="158544"/>
                    <a:pt x="345777" y="157266"/>
                  </a:cubicBezTo>
                  <a:cubicBezTo>
                    <a:pt x="343222" y="155989"/>
                    <a:pt x="342482" y="155652"/>
                    <a:pt x="340869" y="154778"/>
                  </a:cubicBezTo>
                  <a:lnTo>
                    <a:pt x="333271" y="151215"/>
                  </a:lnTo>
                  <a:cubicBezTo>
                    <a:pt x="331456" y="150475"/>
                    <a:pt x="329707" y="149668"/>
                    <a:pt x="328027" y="148794"/>
                  </a:cubicBezTo>
                  <a:cubicBezTo>
                    <a:pt x="322715" y="146240"/>
                    <a:pt x="317202" y="144223"/>
                    <a:pt x="311554" y="142676"/>
                  </a:cubicBezTo>
                  <a:cubicBezTo>
                    <a:pt x="309604" y="142071"/>
                    <a:pt x="307789" y="141264"/>
                    <a:pt x="305973" y="140323"/>
                  </a:cubicBezTo>
                  <a:cubicBezTo>
                    <a:pt x="299586" y="136962"/>
                    <a:pt x="292795" y="134407"/>
                    <a:pt x="285803" y="132524"/>
                  </a:cubicBezTo>
                  <a:cubicBezTo>
                    <a:pt x="283853" y="131852"/>
                    <a:pt x="281971" y="131045"/>
                    <a:pt x="280088" y="130171"/>
                  </a:cubicBezTo>
                  <a:cubicBezTo>
                    <a:pt x="274642" y="127414"/>
                    <a:pt x="268926" y="125195"/>
                    <a:pt x="263077" y="123447"/>
                  </a:cubicBezTo>
                  <a:cubicBezTo>
                    <a:pt x="261195" y="122841"/>
                    <a:pt x="259380" y="122169"/>
                    <a:pt x="257564" y="121362"/>
                  </a:cubicBezTo>
                  <a:cubicBezTo>
                    <a:pt x="254068" y="119884"/>
                    <a:pt x="250504" y="118606"/>
                    <a:pt x="246874" y="117530"/>
                  </a:cubicBezTo>
                  <a:cubicBezTo>
                    <a:pt x="245058" y="116992"/>
                    <a:pt x="243310" y="116387"/>
                    <a:pt x="241629" y="115648"/>
                  </a:cubicBezTo>
                  <a:cubicBezTo>
                    <a:pt x="238268" y="114303"/>
                    <a:pt x="234771" y="113160"/>
                    <a:pt x="231275" y="112286"/>
                  </a:cubicBezTo>
                  <a:cubicBezTo>
                    <a:pt x="229527" y="111815"/>
                    <a:pt x="227779" y="111143"/>
                    <a:pt x="226098" y="110470"/>
                  </a:cubicBezTo>
                  <a:cubicBezTo>
                    <a:pt x="222669" y="109193"/>
                    <a:pt x="219105" y="108117"/>
                    <a:pt x="215542" y="107243"/>
                  </a:cubicBezTo>
                  <a:cubicBezTo>
                    <a:pt x="213659" y="106772"/>
                    <a:pt x="211844" y="106167"/>
                    <a:pt x="210029" y="105495"/>
                  </a:cubicBezTo>
                  <a:cubicBezTo>
                    <a:pt x="205322" y="104016"/>
                    <a:pt x="200414" y="103478"/>
                    <a:pt x="195640" y="102402"/>
                  </a:cubicBezTo>
                  <a:cubicBezTo>
                    <a:pt x="193623" y="101931"/>
                    <a:pt x="191606" y="101394"/>
                    <a:pt x="189657" y="100654"/>
                  </a:cubicBezTo>
                  <a:cubicBezTo>
                    <a:pt x="179638" y="96956"/>
                    <a:pt x="169217" y="94334"/>
                    <a:pt x="158593" y="92989"/>
                  </a:cubicBezTo>
                  <a:cubicBezTo>
                    <a:pt x="156509" y="92250"/>
                    <a:pt x="154560" y="91107"/>
                    <a:pt x="152946" y="89560"/>
                  </a:cubicBezTo>
                  <a:cubicBezTo>
                    <a:pt x="133582" y="77525"/>
                    <a:pt x="110857" y="78332"/>
                    <a:pt x="89610" y="73895"/>
                  </a:cubicBezTo>
                  <a:cubicBezTo>
                    <a:pt x="67086" y="69188"/>
                    <a:pt x="44025" y="67171"/>
                    <a:pt x="21366" y="63069"/>
                  </a:cubicBezTo>
                  <a:cubicBezTo>
                    <a:pt x="-1292" y="58968"/>
                    <a:pt x="-5931" y="45655"/>
                    <a:pt x="5499" y="26897"/>
                  </a:cubicBezTo>
                  <a:cubicBezTo>
                    <a:pt x="18946" y="4508"/>
                    <a:pt x="37032" y="-4771"/>
                    <a:pt x="61372" y="-602"/>
                  </a:cubicBezTo>
                  <a:cubicBezTo>
                    <a:pt x="115765" y="8676"/>
                    <a:pt x="170225" y="17484"/>
                    <a:pt x="223408" y="33015"/>
                  </a:cubicBezTo>
                  <a:cubicBezTo>
                    <a:pt x="315521" y="59506"/>
                    <a:pt x="407700" y="85392"/>
                    <a:pt x="495577" y="124657"/>
                  </a:cubicBezTo>
                  <a:cubicBezTo>
                    <a:pt x="535918" y="142811"/>
                    <a:pt x="578478" y="157468"/>
                    <a:pt x="620164" y="173537"/>
                  </a:cubicBezTo>
                  <a:cubicBezTo>
                    <a:pt x="628972" y="176092"/>
                    <a:pt x="636906" y="180933"/>
                    <a:pt x="643158" y="187589"/>
                  </a:cubicBezTo>
                  <a:cubicBezTo>
                    <a:pt x="657345" y="205071"/>
                    <a:pt x="651899" y="221946"/>
                    <a:pt x="629711" y="228334"/>
                  </a:cubicBezTo>
                  <a:cubicBezTo>
                    <a:pt x="625543" y="229074"/>
                    <a:pt x="621912" y="231494"/>
                    <a:pt x="619626" y="235058"/>
                  </a:cubicBezTo>
                  <a:cubicBezTo>
                    <a:pt x="637645" y="245479"/>
                    <a:pt x="655529" y="255900"/>
                    <a:pt x="673414" y="266188"/>
                  </a:cubicBezTo>
                  <a:cubicBezTo>
                    <a:pt x="687803" y="274323"/>
                    <a:pt x="702258" y="282324"/>
                    <a:pt x="716714" y="290325"/>
                  </a:cubicBezTo>
                  <a:cubicBezTo>
                    <a:pt x="721151" y="292813"/>
                    <a:pt x="726060" y="295098"/>
                    <a:pt x="727337" y="300276"/>
                  </a:cubicBezTo>
                  <a:cubicBezTo>
                    <a:pt x="731640" y="317757"/>
                    <a:pt x="747104" y="329792"/>
                    <a:pt x="748584" y="349425"/>
                  </a:cubicBezTo>
                  <a:cubicBezTo>
                    <a:pt x="750735" y="361796"/>
                    <a:pt x="758063" y="372688"/>
                    <a:pt x="768754" y="379344"/>
                  </a:cubicBezTo>
                  <a:cubicBezTo>
                    <a:pt x="788925" y="393800"/>
                    <a:pt x="807750" y="410139"/>
                    <a:pt x="824896" y="428090"/>
                  </a:cubicBezTo>
                  <a:cubicBezTo>
                    <a:pt x="845066" y="449202"/>
                    <a:pt x="867187" y="468431"/>
                    <a:pt x="885945" y="490148"/>
                  </a:cubicBezTo>
                  <a:cubicBezTo>
                    <a:pt x="903628" y="510924"/>
                    <a:pt x="926286" y="518588"/>
                    <a:pt x="951164" y="521278"/>
                  </a:cubicBezTo>
                  <a:cubicBezTo>
                    <a:pt x="1027274" y="530153"/>
                    <a:pt x="1102711" y="544138"/>
                    <a:pt x="1176940" y="563032"/>
                  </a:cubicBezTo>
                  <a:cubicBezTo>
                    <a:pt x="1201144" y="569015"/>
                    <a:pt x="1202085" y="569351"/>
                    <a:pt x="1215869" y="549046"/>
                  </a:cubicBezTo>
                  <a:cubicBezTo>
                    <a:pt x="1246192" y="502855"/>
                    <a:pt x="1292651" y="469642"/>
                    <a:pt x="1346171" y="455925"/>
                  </a:cubicBezTo>
                  <a:cubicBezTo>
                    <a:pt x="1360425" y="452093"/>
                    <a:pt x="1375216" y="450211"/>
                    <a:pt x="1389672" y="447118"/>
                  </a:cubicBezTo>
                  <a:cubicBezTo>
                    <a:pt x="1399959" y="444966"/>
                    <a:pt x="1406077" y="453842"/>
                    <a:pt x="1414818" y="455858"/>
                  </a:cubicBezTo>
                  <a:lnTo>
                    <a:pt x="1414818" y="455858"/>
                  </a:lnTo>
                  <a:cubicBezTo>
                    <a:pt x="1417911" y="464061"/>
                    <a:pt x="1423424" y="471121"/>
                    <a:pt x="1430685" y="476029"/>
                  </a:cubicBezTo>
                  <a:cubicBezTo>
                    <a:pt x="1464303" y="517042"/>
                    <a:pt x="1493820" y="560947"/>
                    <a:pt x="1523201" y="604919"/>
                  </a:cubicBezTo>
                  <a:cubicBezTo>
                    <a:pt x="1561727" y="662809"/>
                    <a:pt x="1597900" y="722312"/>
                    <a:pt x="1640594" y="777310"/>
                  </a:cubicBezTo>
                  <a:cubicBezTo>
                    <a:pt x="1641872" y="779664"/>
                    <a:pt x="1642746" y="782218"/>
                    <a:pt x="1643283" y="784841"/>
                  </a:cubicBezTo>
                  <a:close/>
                </a:path>
              </a:pathLst>
            </a:custGeom>
            <a:solidFill>
              <a:srgbClr val="000000"/>
            </a:solidFill>
            <a:ln w="6712" cap="flat">
              <a:noFill/>
              <a:prstDash val="solid"/>
              <a:miter/>
            </a:ln>
          </p:spPr>
          <p:txBody>
            <a:bodyPr rtlCol="0" anchor="ctr"/>
            <a:lstStyle/>
            <a:p>
              <a:endParaRPr lang="es-CO"/>
            </a:p>
          </p:txBody>
        </p:sp>
        <p:sp>
          <p:nvSpPr>
            <p:cNvPr id="1034" name="Freeform: Shape 1033">
              <a:extLst>
                <a:ext uri="{FF2B5EF4-FFF2-40B4-BE49-F238E27FC236}">
                  <a16:creationId xmlns:a16="http://schemas.microsoft.com/office/drawing/2014/main" id="{625CBD7C-D256-D127-D240-2DDE47B1BF30}"/>
                </a:ext>
              </a:extLst>
            </p:cNvPr>
            <p:cNvSpPr/>
            <p:nvPr/>
          </p:nvSpPr>
          <p:spPr>
            <a:xfrm>
              <a:off x="7493734" y="2745620"/>
              <a:ext cx="1062270" cy="3763385"/>
            </a:xfrm>
            <a:custGeom>
              <a:avLst/>
              <a:gdLst>
                <a:gd name="connsiteX0" fmla="*/ 1055503 w 1062270"/>
                <a:gd name="connsiteY0" fmla="*/ -1573 h 3763385"/>
                <a:gd name="connsiteX1" fmla="*/ 1061757 w 1062270"/>
                <a:gd name="connsiteY1" fmla="*/ -1102 h 3763385"/>
                <a:gd name="connsiteX2" fmla="*/ 1027668 w 1062270"/>
                <a:gd name="connsiteY2" fmla="*/ 53359 h 3763385"/>
                <a:gd name="connsiteX3" fmla="*/ 968568 w 1062270"/>
                <a:gd name="connsiteY3" fmla="*/ 167659 h 3763385"/>
                <a:gd name="connsiteX4" fmla="*/ 958684 w 1062270"/>
                <a:gd name="connsiteY4" fmla="*/ 278126 h 3763385"/>
                <a:gd name="connsiteX5" fmla="*/ 1007901 w 1062270"/>
                <a:gd name="connsiteY5" fmla="*/ 585122 h 3763385"/>
                <a:gd name="connsiteX6" fmla="*/ 1031836 w 1062270"/>
                <a:gd name="connsiteY6" fmla="*/ 924930 h 3763385"/>
                <a:gd name="connsiteX7" fmla="*/ 1040846 w 1062270"/>
                <a:gd name="connsiteY7" fmla="*/ 1039230 h 3763385"/>
                <a:gd name="connsiteX8" fmla="*/ 1035131 w 1062270"/>
                <a:gd name="connsiteY8" fmla="*/ 1389392 h 3763385"/>
                <a:gd name="connsiteX9" fmla="*/ 1005749 w 1062270"/>
                <a:gd name="connsiteY9" fmla="*/ 1671780 h 3763385"/>
                <a:gd name="connsiteX10" fmla="*/ 946851 w 1062270"/>
                <a:gd name="connsiteY10" fmla="*/ 2045203 h 3763385"/>
                <a:gd name="connsiteX11" fmla="*/ 911485 w 1062270"/>
                <a:gd name="connsiteY11" fmla="*/ 2281335 h 3763385"/>
                <a:gd name="connsiteX12" fmla="*/ 898038 w 1062270"/>
                <a:gd name="connsiteY12" fmla="*/ 2352201 h 3763385"/>
                <a:gd name="connsiteX13" fmla="*/ 833425 w 1062270"/>
                <a:gd name="connsiteY13" fmla="*/ 2684208 h 3763385"/>
                <a:gd name="connsiteX14" fmla="*/ 811641 w 1062270"/>
                <a:gd name="connsiteY14" fmla="*/ 2808863 h 3763385"/>
                <a:gd name="connsiteX15" fmla="*/ 801153 w 1062270"/>
                <a:gd name="connsiteY15" fmla="*/ 2947637 h 3763385"/>
                <a:gd name="connsiteX16" fmla="*/ 738153 w 1062270"/>
                <a:gd name="connsiteY16" fmla="*/ 3301563 h 3763385"/>
                <a:gd name="connsiteX17" fmla="*/ 679255 w 1062270"/>
                <a:gd name="connsiteY17" fmla="*/ 3427495 h 3763385"/>
                <a:gd name="connsiteX18" fmla="*/ 652898 w 1062270"/>
                <a:gd name="connsiteY18" fmla="*/ 3472609 h 3763385"/>
                <a:gd name="connsiteX19" fmla="*/ 573225 w 1062270"/>
                <a:gd name="connsiteY19" fmla="*/ 3573462 h 3763385"/>
                <a:gd name="connsiteX20" fmla="*/ 362980 w 1062270"/>
                <a:gd name="connsiteY20" fmla="*/ 3723263 h 3763385"/>
                <a:gd name="connsiteX21" fmla="*/ 244780 w 1062270"/>
                <a:gd name="connsiteY21" fmla="*/ 3759369 h 3763385"/>
                <a:gd name="connsiteX22" fmla="*/ 81802 w 1062270"/>
                <a:gd name="connsiteY22" fmla="*/ 3761050 h 3763385"/>
                <a:gd name="connsiteX23" fmla="*/ 514 w 1062270"/>
                <a:gd name="connsiteY23" fmla="*/ 3759369 h 3763385"/>
                <a:gd name="connsiteX24" fmla="*/ 10599 w 1062270"/>
                <a:gd name="connsiteY24" fmla="*/ 3742962 h 3763385"/>
                <a:gd name="connsiteX25" fmla="*/ 36687 w 1062270"/>
                <a:gd name="connsiteY25" fmla="*/ 3737852 h 3763385"/>
                <a:gd name="connsiteX26" fmla="*/ 155357 w 1062270"/>
                <a:gd name="connsiteY26" fmla="*/ 3733213 h 3763385"/>
                <a:gd name="connsiteX27" fmla="*/ 204708 w 1062270"/>
                <a:gd name="connsiteY27" fmla="*/ 3745652 h 3763385"/>
                <a:gd name="connsiteX28" fmla="*/ 337296 w 1062270"/>
                <a:gd name="connsiteY28" fmla="*/ 3718758 h 3763385"/>
                <a:gd name="connsiteX29" fmla="*/ 605699 w 1062270"/>
                <a:gd name="connsiteY29" fmla="*/ 3516245 h 3763385"/>
                <a:gd name="connsiteX30" fmla="*/ 721882 w 1062270"/>
                <a:gd name="connsiteY30" fmla="*/ 3305731 h 3763385"/>
                <a:gd name="connsiteX31" fmla="*/ 785218 w 1062270"/>
                <a:gd name="connsiteY31" fmla="*/ 2981993 h 3763385"/>
                <a:gd name="connsiteX32" fmla="*/ 809960 w 1062270"/>
                <a:gd name="connsiteY32" fmla="*/ 2745191 h 3763385"/>
                <a:gd name="connsiteX33" fmla="*/ 864555 w 1062270"/>
                <a:gd name="connsiteY33" fmla="*/ 2439203 h 3763385"/>
                <a:gd name="connsiteX34" fmla="*/ 906375 w 1062270"/>
                <a:gd name="connsiteY34" fmla="*/ 2216923 h 3763385"/>
                <a:gd name="connsiteX35" fmla="*/ 968367 w 1062270"/>
                <a:gd name="connsiteY35" fmla="*/ 1853852 h 3763385"/>
                <a:gd name="connsiteX36" fmla="*/ 972199 w 1062270"/>
                <a:gd name="connsiteY36" fmla="*/ 1777809 h 3763385"/>
                <a:gd name="connsiteX37" fmla="*/ 977443 w 1062270"/>
                <a:gd name="connsiteY37" fmla="*/ 1723282 h 3763385"/>
                <a:gd name="connsiteX38" fmla="*/ 985982 w 1062270"/>
                <a:gd name="connsiteY38" fmla="*/ 1656920 h 3763385"/>
                <a:gd name="connsiteX39" fmla="*/ 990621 w 1062270"/>
                <a:gd name="connsiteY39" fmla="*/ 1591836 h 3763385"/>
                <a:gd name="connsiteX40" fmla="*/ 999093 w 1062270"/>
                <a:gd name="connsiteY40" fmla="*/ 1516600 h 3763385"/>
                <a:gd name="connsiteX41" fmla="*/ 1003463 w 1062270"/>
                <a:gd name="connsiteY41" fmla="*/ 1510885 h 3763385"/>
                <a:gd name="connsiteX42" fmla="*/ 1005010 w 1062270"/>
                <a:gd name="connsiteY42" fmla="*/ 1440692 h 3763385"/>
                <a:gd name="connsiteX43" fmla="*/ 1002253 w 1062270"/>
                <a:gd name="connsiteY43" fmla="*/ 1431547 h 3763385"/>
                <a:gd name="connsiteX44" fmla="*/ 1013818 w 1062270"/>
                <a:gd name="connsiteY44" fmla="*/ 1367069 h 3763385"/>
                <a:gd name="connsiteX45" fmla="*/ 1014490 w 1062270"/>
                <a:gd name="connsiteY45" fmla="*/ 1348647 h 3763385"/>
                <a:gd name="connsiteX46" fmla="*/ 1019062 w 1062270"/>
                <a:gd name="connsiteY46" fmla="*/ 1265812 h 3763385"/>
                <a:gd name="connsiteX47" fmla="*/ 1027063 w 1062270"/>
                <a:gd name="connsiteY47" fmla="*/ 1253710 h 3763385"/>
                <a:gd name="connsiteX48" fmla="*/ 1032038 w 1062270"/>
                <a:gd name="connsiteY48" fmla="*/ 1238245 h 3763385"/>
                <a:gd name="connsiteX49" fmla="*/ 1013145 w 1062270"/>
                <a:gd name="connsiteY49" fmla="*/ 1154605 h 3763385"/>
                <a:gd name="connsiteX50" fmla="*/ 1017515 w 1062270"/>
                <a:gd name="connsiteY50" fmla="*/ 1120987 h 3763385"/>
                <a:gd name="connsiteX51" fmla="*/ 1025584 w 1062270"/>
                <a:gd name="connsiteY51" fmla="*/ 1098867 h 3763385"/>
                <a:gd name="connsiteX52" fmla="*/ 1030492 w 1062270"/>
                <a:gd name="connsiteY52" fmla="*/ 1016236 h 3763385"/>
                <a:gd name="connsiteX53" fmla="*/ 1030088 w 1062270"/>
                <a:gd name="connsiteY53" fmla="*/ 989342 h 3763385"/>
                <a:gd name="connsiteX54" fmla="*/ 1025584 w 1062270"/>
                <a:gd name="connsiteY54" fmla="*/ 984366 h 3763385"/>
                <a:gd name="connsiteX55" fmla="*/ 1025113 w 1062270"/>
                <a:gd name="connsiteY55" fmla="*/ 839811 h 3763385"/>
                <a:gd name="connsiteX56" fmla="*/ 1020609 w 1062270"/>
                <a:gd name="connsiteY56" fmla="*/ 829993 h 3763385"/>
                <a:gd name="connsiteX57" fmla="*/ 1020609 w 1062270"/>
                <a:gd name="connsiteY57" fmla="*/ 745210 h 3763385"/>
                <a:gd name="connsiteX58" fmla="*/ 1015969 w 1062270"/>
                <a:gd name="connsiteY58" fmla="*/ 735327 h 3763385"/>
                <a:gd name="connsiteX59" fmla="*/ 1015969 w 1062270"/>
                <a:gd name="connsiteY59" fmla="*/ 695455 h 3763385"/>
                <a:gd name="connsiteX60" fmla="*/ 1011263 w 1062270"/>
                <a:gd name="connsiteY60" fmla="*/ 685504 h 3763385"/>
                <a:gd name="connsiteX61" fmla="*/ 1010724 w 1062270"/>
                <a:gd name="connsiteY61" fmla="*/ 650610 h 3763385"/>
                <a:gd name="connsiteX62" fmla="*/ 1006288 w 1062270"/>
                <a:gd name="connsiteY62" fmla="*/ 645701 h 3763385"/>
                <a:gd name="connsiteX63" fmla="*/ 1000841 w 1062270"/>
                <a:gd name="connsiteY63" fmla="*/ 570935 h 3763385"/>
                <a:gd name="connsiteX64" fmla="*/ 996336 w 1062270"/>
                <a:gd name="connsiteY64" fmla="*/ 566027 h 3763385"/>
                <a:gd name="connsiteX65" fmla="*/ 978653 w 1062270"/>
                <a:gd name="connsiteY65" fmla="*/ 455694 h 3763385"/>
                <a:gd name="connsiteX66" fmla="*/ 975897 w 1062270"/>
                <a:gd name="connsiteY66" fmla="*/ 436465 h 3763385"/>
                <a:gd name="connsiteX67" fmla="*/ 971459 w 1062270"/>
                <a:gd name="connsiteY67" fmla="*/ 431490 h 3763385"/>
                <a:gd name="connsiteX68" fmla="*/ 965140 w 1062270"/>
                <a:gd name="connsiteY68" fmla="*/ 380526 h 3763385"/>
                <a:gd name="connsiteX69" fmla="*/ 960702 w 1062270"/>
                <a:gd name="connsiteY69" fmla="*/ 326738 h 3763385"/>
                <a:gd name="connsiteX70" fmla="*/ 956466 w 1062270"/>
                <a:gd name="connsiteY70" fmla="*/ 321896 h 3763385"/>
                <a:gd name="connsiteX71" fmla="*/ 956466 w 1062270"/>
                <a:gd name="connsiteY71" fmla="*/ 296952 h 3763385"/>
                <a:gd name="connsiteX72" fmla="*/ 951692 w 1062270"/>
                <a:gd name="connsiteY72" fmla="*/ 291977 h 3763385"/>
                <a:gd name="connsiteX73" fmla="*/ 951692 w 1062270"/>
                <a:gd name="connsiteY73" fmla="*/ 262056 h 3763385"/>
                <a:gd name="connsiteX74" fmla="*/ 946986 w 1062270"/>
                <a:gd name="connsiteY74" fmla="*/ 252173 h 3763385"/>
                <a:gd name="connsiteX75" fmla="*/ 946986 w 1062270"/>
                <a:gd name="connsiteY75" fmla="*/ 227229 h 3763385"/>
                <a:gd name="connsiteX76" fmla="*/ 951558 w 1062270"/>
                <a:gd name="connsiteY76" fmla="*/ 222254 h 3763385"/>
                <a:gd name="connsiteX77" fmla="*/ 951961 w 1062270"/>
                <a:gd name="connsiteY77" fmla="*/ 192401 h 3763385"/>
                <a:gd name="connsiteX78" fmla="*/ 956735 w 1062270"/>
                <a:gd name="connsiteY78" fmla="*/ 187358 h 3763385"/>
                <a:gd name="connsiteX79" fmla="*/ 966887 w 1062270"/>
                <a:gd name="connsiteY79" fmla="*/ 147555 h 3763385"/>
                <a:gd name="connsiteX80" fmla="*/ 971661 w 1062270"/>
                <a:gd name="connsiteY80" fmla="*/ 142580 h 3763385"/>
                <a:gd name="connsiteX81" fmla="*/ 1033921 w 1062270"/>
                <a:gd name="connsiteY81" fmla="*/ 33456 h 3763385"/>
                <a:gd name="connsiteX82" fmla="*/ 1055503 w 1062270"/>
                <a:gd name="connsiteY82" fmla="*/ -1573 h 3763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062270" h="3763385">
                  <a:moveTo>
                    <a:pt x="1055503" y="-1573"/>
                  </a:moveTo>
                  <a:lnTo>
                    <a:pt x="1061757" y="-1102"/>
                  </a:lnTo>
                  <a:cubicBezTo>
                    <a:pt x="1054629" y="19674"/>
                    <a:pt x="1039569" y="35541"/>
                    <a:pt x="1027668" y="53359"/>
                  </a:cubicBezTo>
                  <a:cubicBezTo>
                    <a:pt x="1003060" y="88724"/>
                    <a:pt x="983158" y="127116"/>
                    <a:pt x="968568" y="167659"/>
                  </a:cubicBezTo>
                  <a:cubicBezTo>
                    <a:pt x="957407" y="203360"/>
                    <a:pt x="954046" y="241013"/>
                    <a:pt x="958684" y="278126"/>
                  </a:cubicBezTo>
                  <a:cubicBezTo>
                    <a:pt x="968434" y="381601"/>
                    <a:pt x="993311" y="482521"/>
                    <a:pt x="1007901" y="585122"/>
                  </a:cubicBezTo>
                  <a:cubicBezTo>
                    <a:pt x="1024643" y="697607"/>
                    <a:pt x="1032643" y="811236"/>
                    <a:pt x="1031836" y="924930"/>
                  </a:cubicBezTo>
                  <a:cubicBezTo>
                    <a:pt x="1031299" y="962917"/>
                    <a:pt x="1037081" y="1001041"/>
                    <a:pt x="1040846" y="1039230"/>
                  </a:cubicBezTo>
                  <a:cubicBezTo>
                    <a:pt x="1051739" y="1155816"/>
                    <a:pt x="1049856" y="1273209"/>
                    <a:pt x="1035131" y="1389392"/>
                  </a:cubicBezTo>
                  <a:cubicBezTo>
                    <a:pt x="1023970" y="1483521"/>
                    <a:pt x="1015902" y="1577651"/>
                    <a:pt x="1005749" y="1671780"/>
                  </a:cubicBezTo>
                  <a:cubicBezTo>
                    <a:pt x="992908" y="1797241"/>
                    <a:pt x="973207" y="1921895"/>
                    <a:pt x="946851" y="2045203"/>
                  </a:cubicBezTo>
                  <a:cubicBezTo>
                    <a:pt x="929774" y="2123130"/>
                    <a:pt x="920966" y="2202266"/>
                    <a:pt x="911485" y="2281335"/>
                  </a:cubicBezTo>
                  <a:cubicBezTo>
                    <a:pt x="908325" y="2305204"/>
                    <a:pt x="903887" y="2328871"/>
                    <a:pt x="898038" y="2352201"/>
                  </a:cubicBezTo>
                  <a:cubicBezTo>
                    <a:pt x="871884" y="2461928"/>
                    <a:pt x="850973" y="2572733"/>
                    <a:pt x="833425" y="2684208"/>
                  </a:cubicBezTo>
                  <a:cubicBezTo>
                    <a:pt x="826701" y="2725961"/>
                    <a:pt x="821592" y="2767648"/>
                    <a:pt x="811641" y="2808863"/>
                  </a:cubicBezTo>
                  <a:cubicBezTo>
                    <a:pt x="800681" y="2854246"/>
                    <a:pt x="803573" y="2901244"/>
                    <a:pt x="801153" y="2947637"/>
                  </a:cubicBezTo>
                  <a:cubicBezTo>
                    <a:pt x="794832" y="3068190"/>
                    <a:pt x="778225" y="3186994"/>
                    <a:pt x="738153" y="3301563"/>
                  </a:cubicBezTo>
                  <a:cubicBezTo>
                    <a:pt x="723226" y="3345602"/>
                    <a:pt x="703459" y="3387826"/>
                    <a:pt x="679255" y="3427495"/>
                  </a:cubicBezTo>
                  <a:cubicBezTo>
                    <a:pt x="670111" y="3442286"/>
                    <a:pt x="660698" y="3457077"/>
                    <a:pt x="652898" y="3472609"/>
                  </a:cubicBezTo>
                  <a:cubicBezTo>
                    <a:pt x="633064" y="3511000"/>
                    <a:pt x="606036" y="3545291"/>
                    <a:pt x="573225" y="3573462"/>
                  </a:cubicBezTo>
                  <a:cubicBezTo>
                    <a:pt x="508342" y="3630612"/>
                    <a:pt x="440031" y="3683123"/>
                    <a:pt x="362980" y="3723263"/>
                  </a:cubicBezTo>
                  <a:cubicBezTo>
                    <a:pt x="326135" y="3742425"/>
                    <a:pt x="286063" y="3754661"/>
                    <a:pt x="244780" y="3759369"/>
                  </a:cubicBezTo>
                  <a:cubicBezTo>
                    <a:pt x="190454" y="3763671"/>
                    <a:pt x="136128" y="3760646"/>
                    <a:pt x="81802" y="3761050"/>
                  </a:cubicBezTo>
                  <a:cubicBezTo>
                    <a:pt x="54908" y="3761050"/>
                    <a:pt x="27476" y="3763604"/>
                    <a:pt x="514" y="3759369"/>
                  </a:cubicBezTo>
                  <a:cubicBezTo>
                    <a:pt x="-3453" y="3749484"/>
                    <a:pt x="4952" y="3746593"/>
                    <a:pt x="10599" y="3742962"/>
                  </a:cubicBezTo>
                  <a:cubicBezTo>
                    <a:pt x="18062" y="3737383"/>
                    <a:pt x="27677" y="3735500"/>
                    <a:pt x="36687" y="3737852"/>
                  </a:cubicBezTo>
                  <a:cubicBezTo>
                    <a:pt x="77028" y="3753182"/>
                    <a:pt x="116092" y="3741483"/>
                    <a:pt x="155357" y="3733213"/>
                  </a:cubicBezTo>
                  <a:cubicBezTo>
                    <a:pt x="173914" y="3729313"/>
                    <a:pt x="188370" y="3741079"/>
                    <a:pt x="204708" y="3745652"/>
                  </a:cubicBezTo>
                  <a:cubicBezTo>
                    <a:pt x="251772" y="3750291"/>
                    <a:pt x="295745" y="3738929"/>
                    <a:pt x="337296" y="3718758"/>
                  </a:cubicBezTo>
                  <a:cubicBezTo>
                    <a:pt x="440233" y="3669340"/>
                    <a:pt x="532279" y="3603381"/>
                    <a:pt x="605699" y="3516245"/>
                  </a:cubicBezTo>
                  <a:cubicBezTo>
                    <a:pt x="657269" y="3454792"/>
                    <a:pt x="694046" y="3381774"/>
                    <a:pt x="721882" y="3305731"/>
                  </a:cubicBezTo>
                  <a:cubicBezTo>
                    <a:pt x="760005" y="3201181"/>
                    <a:pt x="776544" y="3092461"/>
                    <a:pt x="785218" y="2981993"/>
                  </a:cubicBezTo>
                  <a:cubicBezTo>
                    <a:pt x="791403" y="2902925"/>
                    <a:pt x="795975" y="2824192"/>
                    <a:pt x="809960" y="2745191"/>
                  </a:cubicBezTo>
                  <a:cubicBezTo>
                    <a:pt x="827979" y="2643263"/>
                    <a:pt x="846402" y="2541198"/>
                    <a:pt x="864555" y="2439203"/>
                  </a:cubicBezTo>
                  <a:cubicBezTo>
                    <a:pt x="878002" y="2365244"/>
                    <a:pt x="899383" y="2292428"/>
                    <a:pt x="906375" y="2216923"/>
                  </a:cubicBezTo>
                  <a:cubicBezTo>
                    <a:pt x="917738" y="2094353"/>
                    <a:pt x="950617" y="1975414"/>
                    <a:pt x="968367" y="1853852"/>
                  </a:cubicBezTo>
                  <a:cubicBezTo>
                    <a:pt x="962113" y="1828035"/>
                    <a:pt x="967358" y="1803628"/>
                    <a:pt x="972199" y="1777809"/>
                  </a:cubicBezTo>
                  <a:cubicBezTo>
                    <a:pt x="975359" y="1760867"/>
                    <a:pt x="975628" y="1741502"/>
                    <a:pt x="977443" y="1723282"/>
                  </a:cubicBezTo>
                  <a:cubicBezTo>
                    <a:pt x="979594" y="1701026"/>
                    <a:pt x="984167" y="1678704"/>
                    <a:pt x="985982" y="1656920"/>
                  </a:cubicBezTo>
                  <a:cubicBezTo>
                    <a:pt x="987798" y="1635135"/>
                    <a:pt x="990285" y="1613621"/>
                    <a:pt x="990621" y="1591836"/>
                  </a:cubicBezTo>
                  <a:cubicBezTo>
                    <a:pt x="990621" y="1567363"/>
                    <a:pt x="990621" y="1541006"/>
                    <a:pt x="999093" y="1516600"/>
                  </a:cubicBezTo>
                  <a:cubicBezTo>
                    <a:pt x="999832" y="1514448"/>
                    <a:pt x="1003934" y="1512029"/>
                    <a:pt x="1003463" y="1510885"/>
                  </a:cubicBezTo>
                  <a:cubicBezTo>
                    <a:pt x="993176" y="1487151"/>
                    <a:pt x="1006960" y="1463820"/>
                    <a:pt x="1005010" y="1440692"/>
                  </a:cubicBezTo>
                  <a:cubicBezTo>
                    <a:pt x="1005010" y="1437666"/>
                    <a:pt x="1000706" y="1433430"/>
                    <a:pt x="1002253" y="1431547"/>
                  </a:cubicBezTo>
                  <a:cubicBezTo>
                    <a:pt x="1017784" y="1411982"/>
                    <a:pt x="1000505" y="1386634"/>
                    <a:pt x="1013818" y="1367069"/>
                  </a:cubicBezTo>
                  <a:cubicBezTo>
                    <a:pt x="1018322" y="1360346"/>
                    <a:pt x="1013481" y="1354026"/>
                    <a:pt x="1014490" y="1348647"/>
                  </a:cubicBezTo>
                  <a:cubicBezTo>
                    <a:pt x="1019667" y="1321147"/>
                    <a:pt x="1027198" y="1294186"/>
                    <a:pt x="1019062" y="1265812"/>
                  </a:cubicBezTo>
                  <a:cubicBezTo>
                    <a:pt x="1017986" y="1261980"/>
                    <a:pt x="1023836" y="1257475"/>
                    <a:pt x="1027063" y="1253710"/>
                  </a:cubicBezTo>
                  <a:cubicBezTo>
                    <a:pt x="1030290" y="1249946"/>
                    <a:pt x="1035737" y="1241272"/>
                    <a:pt x="1032038" y="1238245"/>
                  </a:cubicBezTo>
                  <a:cubicBezTo>
                    <a:pt x="1003800" y="1214915"/>
                    <a:pt x="1022827" y="1181634"/>
                    <a:pt x="1013145" y="1154605"/>
                  </a:cubicBezTo>
                  <a:cubicBezTo>
                    <a:pt x="1009918" y="1143243"/>
                    <a:pt x="1011531" y="1131140"/>
                    <a:pt x="1017515" y="1120987"/>
                  </a:cubicBezTo>
                  <a:cubicBezTo>
                    <a:pt x="1020877" y="1113860"/>
                    <a:pt x="1028139" y="1108146"/>
                    <a:pt x="1025584" y="1098867"/>
                  </a:cubicBezTo>
                  <a:cubicBezTo>
                    <a:pt x="1034391" y="1071973"/>
                    <a:pt x="1029349" y="1043801"/>
                    <a:pt x="1030492" y="1016236"/>
                  </a:cubicBezTo>
                  <a:cubicBezTo>
                    <a:pt x="1030895" y="1007226"/>
                    <a:pt x="1030492" y="998216"/>
                    <a:pt x="1030088" y="989342"/>
                  </a:cubicBezTo>
                  <a:cubicBezTo>
                    <a:pt x="1028744" y="987526"/>
                    <a:pt x="1027265" y="985845"/>
                    <a:pt x="1025584" y="984366"/>
                  </a:cubicBezTo>
                  <a:cubicBezTo>
                    <a:pt x="1025584" y="936158"/>
                    <a:pt x="1025449" y="887950"/>
                    <a:pt x="1025113" y="839811"/>
                  </a:cubicBezTo>
                  <a:cubicBezTo>
                    <a:pt x="1022625" y="836986"/>
                    <a:pt x="1023769" y="832481"/>
                    <a:pt x="1020609" y="829993"/>
                  </a:cubicBezTo>
                  <a:cubicBezTo>
                    <a:pt x="1020609" y="801754"/>
                    <a:pt x="1020609" y="773516"/>
                    <a:pt x="1020609" y="745210"/>
                  </a:cubicBezTo>
                  <a:cubicBezTo>
                    <a:pt x="1017919" y="742452"/>
                    <a:pt x="1019129" y="737881"/>
                    <a:pt x="1015969" y="735327"/>
                  </a:cubicBezTo>
                  <a:lnTo>
                    <a:pt x="1015969" y="695455"/>
                  </a:lnTo>
                  <a:cubicBezTo>
                    <a:pt x="1013212" y="692699"/>
                    <a:pt x="1014423" y="688060"/>
                    <a:pt x="1011263" y="685504"/>
                  </a:cubicBezTo>
                  <a:cubicBezTo>
                    <a:pt x="1011263" y="673873"/>
                    <a:pt x="1011263" y="662241"/>
                    <a:pt x="1010724" y="650610"/>
                  </a:cubicBezTo>
                  <a:cubicBezTo>
                    <a:pt x="1009380" y="648861"/>
                    <a:pt x="1007901" y="647180"/>
                    <a:pt x="1006288" y="645701"/>
                  </a:cubicBezTo>
                  <a:cubicBezTo>
                    <a:pt x="1009313" y="620421"/>
                    <a:pt x="999564" y="596083"/>
                    <a:pt x="1000841" y="570935"/>
                  </a:cubicBezTo>
                  <a:cubicBezTo>
                    <a:pt x="999497" y="569188"/>
                    <a:pt x="997950" y="567508"/>
                    <a:pt x="996336" y="566027"/>
                  </a:cubicBezTo>
                  <a:cubicBezTo>
                    <a:pt x="995798" y="528376"/>
                    <a:pt x="985176" y="492405"/>
                    <a:pt x="978653" y="455694"/>
                  </a:cubicBezTo>
                  <a:cubicBezTo>
                    <a:pt x="977511" y="449307"/>
                    <a:pt x="976771" y="442852"/>
                    <a:pt x="975897" y="436465"/>
                  </a:cubicBezTo>
                  <a:cubicBezTo>
                    <a:pt x="974552" y="434650"/>
                    <a:pt x="973073" y="433036"/>
                    <a:pt x="971459" y="431490"/>
                  </a:cubicBezTo>
                  <a:cubicBezTo>
                    <a:pt x="973610" y="414076"/>
                    <a:pt x="967828" y="397200"/>
                    <a:pt x="965140" y="380526"/>
                  </a:cubicBezTo>
                  <a:cubicBezTo>
                    <a:pt x="962248" y="362506"/>
                    <a:pt x="962786" y="344622"/>
                    <a:pt x="960702" y="326738"/>
                  </a:cubicBezTo>
                  <a:cubicBezTo>
                    <a:pt x="959491" y="324922"/>
                    <a:pt x="958080" y="323309"/>
                    <a:pt x="956466" y="321896"/>
                  </a:cubicBezTo>
                  <a:lnTo>
                    <a:pt x="956466" y="296952"/>
                  </a:lnTo>
                  <a:cubicBezTo>
                    <a:pt x="954987" y="295204"/>
                    <a:pt x="953373" y="293523"/>
                    <a:pt x="951692" y="291977"/>
                  </a:cubicBezTo>
                  <a:cubicBezTo>
                    <a:pt x="951692" y="282026"/>
                    <a:pt x="951692" y="271806"/>
                    <a:pt x="951692" y="262056"/>
                  </a:cubicBezTo>
                  <a:cubicBezTo>
                    <a:pt x="948936" y="259300"/>
                    <a:pt x="950145" y="254661"/>
                    <a:pt x="946986" y="252173"/>
                  </a:cubicBezTo>
                  <a:lnTo>
                    <a:pt x="946986" y="227229"/>
                  </a:lnTo>
                  <a:cubicBezTo>
                    <a:pt x="948666" y="225750"/>
                    <a:pt x="950213" y="224069"/>
                    <a:pt x="951558" y="222254"/>
                  </a:cubicBezTo>
                  <a:lnTo>
                    <a:pt x="951961" y="192401"/>
                  </a:lnTo>
                  <a:cubicBezTo>
                    <a:pt x="953642" y="190787"/>
                    <a:pt x="955255" y="189106"/>
                    <a:pt x="956735" y="187358"/>
                  </a:cubicBezTo>
                  <a:cubicBezTo>
                    <a:pt x="956735" y="173172"/>
                    <a:pt x="965140" y="161204"/>
                    <a:pt x="966887" y="147555"/>
                  </a:cubicBezTo>
                  <a:cubicBezTo>
                    <a:pt x="968568" y="146009"/>
                    <a:pt x="970182" y="144328"/>
                    <a:pt x="971661" y="142580"/>
                  </a:cubicBezTo>
                  <a:cubicBezTo>
                    <a:pt x="985108" y="102239"/>
                    <a:pt x="1009178" y="67478"/>
                    <a:pt x="1033921" y="33456"/>
                  </a:cubicBezTo>
                  <a:cubicBezTo>
                    <a:pt x="1042191" y="22498"/>
                    <a:pt x="1049385" y="10732"/>
                    <a:pt x="1055503" y="-1573"/>
                  </a:cubicBezTo>
                  <a:close/>
                </a:path>
              </a:pathLst>
            </a:custGeom>
            <a:solidFill>
              <a:srgbClr val="020202"/>
            </a:solidFill>
            <a:ln w="6712" cap="flat">
              <a:noFill/>
              <a:prstDash val="solid"/>
              <a:miter/>
            </a:ln>
          </p:spPr>
          <p:txBody>
            <a:bodyPr rtlCol="0" anchor="ctr"/>
            <a:lstStyle/>
            <a:p>
              <a:endParaRPr lang="es-CO"/>
            </a:p>
          </p:txBody>
        </p:sp>
        <p:sp>
          <p:nvSpPr>
            <p:cNvPr id="1035" name="Freeform: Shape 1034">
              <a:extLst>
                <a:ext uri="{FF2B5EF4-FFF2-40B4-BE49-F238E27FC236}">
                  <a16:creationId xmlns:a16="http://schemas.microsoft.com/office/drawing/2014/main" id="{8D2B006E-57C5-CC6E-9C33-57254A66C4AB}"/>
                </a:ext>
              </a:extLst>
            </p:cNvPr>
            <p:cNvSpPr/>
            <p:nvPr/>
          </p:nvSpPr>
          <p:spPr>
            <a:xfrm>
              <a:off x="3444372" y="2027211"/>
              <a:ext cx="170241" cy="2846809"/>
            </a:xfrm>
            <a:custGeom>
              <a:avLst/>
              <a:gdLst>
                <a:gd name="connsiteX0" fmla="*/ 168988 w 170241"/>
                <a:gd name="connsiteY0" fmla="*/ -1573 h 2846809"/>
                <a:gd name="connsiteX1" fmla="*/ 169728 w 170241"/>
                <a:gd name="connsiteY1" fmla="*/ 4613 h 2846809"/>
                <a:gd name="connsiteX2" fmla="*/ 135236 w 170241"/>
                <a:gd name="connsiteY2" fmla="*/ 43609 h 2846809"/>
                <a:gd name="connsiteX3" fmla="*/ 55294 w 170241"/>
                <a:gd name="connsiteY3" fmla="*/ 226153 h 2846809"/>
                <a:gd name="connsiteX4" fmla="*/ 34585 w 170241"/>
                <a:gd name="connsiteY4" fmla="*/ 375482 h 2846809"/>
                <a:gd name="connsiteX5" fmla="*/ 26584 w 170241"/>
                <a:gd name="connsiteY5" fmla="*/ 446618 h 2846809"/>
                <a:gd name="connsiteX6" fmla="*/ 25845 w 170241"/>
                <a:gd name="connsiteY6" fmla="*/ 478890 h 2846809"/>
                <a:gd name="connsiteX7" fmla="*/ 25845 w 170241"/>
                <a:gd name="connsiteY7" fmla="*/ 637162 h 2846809"/>
                <a:gd name="connsiteX8" fmla="*/ 25845 w 170241"/>
                <a:gd name="connsiteY8" fmla="*/ 649601 h 2846809"/>
                <a:gd name="connsiteX9" fmla="*/ 30282 w 170241"/>
                <a:gd name="connsiteY9" fmla="*/ 903011 h 2846809"/>
                <a:gd name="connsiteX10" fmla="*/ 35257 w 170241"/>
                <a:gd name="connsiteY10" fmla="*/ 937234 h 2846809"/>
                <a:gd name="connsiteX11" fmla="*/ 31291 w 170241"/>
                <a:gd name="connsiteY11" fmla="*/ 1072511 h 2846809"/>
                <a:gd name="connsiteX12" fmla="*/ 30618 w 170241"/>
                <a:gd name="connsiteY12" fmla="*/ 1097320 h 2846809"/>
                <a:gd name="connsiteX13" fmla="*/ 24298 w 170241"/>
                <a:gd name="connsiteY13" fmla="*/ 1308372 h 2846809"/>
                <a:gd name="connsiteX14" fmla="*/ 19995 w 170241"/>
                <a:gd name="connsiteY14" fmla="*/ 1407410 h 2846809"/>
                <a:gd name="connsiteX15" fmla="*/ 11792 w 170241"/>
                <a:gd name="connsiteY15" fmla="*/ 1700018 h 2846809"/>
                <a:gd name="connsiteX16" fmla="*/ 14145 w 170241"/>
                <a:gd name="connsiteY16" fmla="*/ 2010712 h 2846809"/>
                <a:gd name="connsiteX17" fmla="*/ 11591 w 170241"/>
                <a:gd name="connsiteY17" fmla="*/ 2196820 h 2846809"/>
                <a:gd name="connsiteX18" fmla="*/ 19860 w 170241"/>
                <a:gd name="connsiteY18" fmla="*/ 2322617 h 2846809"/>
                <a:gd name="connsiteX19" fmla="*/ 20398 w 170241"/>
                <a:gd name="connsiteY19" fmla="*/ 2332568 h 2846809"/>
                <a:gd name="connsiteX20" fmla="*/ 29340 w 170241"/>
                <a:gd name="connsiteY20" fmla="*/ 2470804 h 2846809"/>
                <a:gd name="connsiteX21" fmla="*/ 36064 w 170241"/>
                <a:gd name="connsiteY21" fmla="*/ 2562243 h 2846809"/>
                <a:gd name="connsiteX22" fmla="*/ 52201 w 170241"/>
                <a:gd name="connsiteY22" fmla="*/ 2664710 h 2846809"/>
                <a:gd name="connsiteX23" fmla="*/ 59529 w 170241"/>
                <a:gd name="connsiteY23" fmla="*/ 2721054 h 2846809"/>
                <a:gd name="connsiteX24" fmla="*/ 77212 w 170241"/>
                <a:gd name="connsiteY24" fmla="*/ 2820830 h 2846809"/>
                <a:gd name="connsiteX25" fmla="*/ 79834 w 170241"/>
                <a:gd name="connsiteY25" fmla="*/ 2845237 h 2846809"/>
                <a:gd name="connsiteX26" fmla="*/ 53680 w 170241"/>
                <a:gd name="connsiteY26" fmla="*/ 2726835 h 2846809"/>
                <a:gd name="connsiteX27" fmla="*/ 29744 w 170241"/>
                <a:gd name="connsiteY27" fmla="*/ 2582077 h 2846809"/>
                <a:gd name="connsiteX28" fmla="*/ 6413 w 170241"/>
                <a:gd name="connsiteY28" fmla="*/ 2321810 h 2846809"/>
                <a:gd name="connsiteX29" fmla="*/ 8632 w 170241"/>
                <a:gd name="connsiteY29" fmla="*/ 1839329 h 2846809"/>
                <a:gd name="connsiteX30" fmla="*/ 6548 w 170241"/>
                <a:gd name="connsiteY30" fmla="*/ 1714944 h 2846809"/>
                <a:gd name="connsiteX31" fmla="*/ 11389 w 170241"/>
                <a:gd name="connsiteY31" fmla="*/ 1428857 h 2846809"/>
                <a:gd name="connsiteX32" fmla="*/ 24836 w 170241"/>
                <a:gd name="connsiteY32" fmla="*/ 1110566 h 2846809"/>
                <a:gd name="connsiteX33" fmla="*/ 31559 w 170241"/>
                <a:gd name="connsiteY33" fmla="*/ 996266 h 2846809"/>
                <a:gd name="connsiteX34" fmla="*/ 32030 w 170241"/>
                <a:gd name="connsiteY34" fmla="*/ 963993 h 2846809"/>
                <a:gd name="connsiteX35" fmla="*/ 25307 w 170241"/>
                <a:gd name="connsiteY35" fmla="*/ 740368 h 2846809"/>
                <a:gd name="connsiteX36" fmla="*/ 23020 w 170241"/>
                <a:gd name="connsiteY36" fmla="*/ 484269 h 2846809"/>
                <a:gd name="connsiteX37" fmla="*/ 76069 w 170241"/>
                <a:gd name="connsiteY37" fmla="*/ 136730 h 2846809"/>
                <a:gd name="connsiteX38" fmla="*/ 168988 w 170241"/>
                <a:gd name="connsiteY38" fmla="*/ -1573 h 284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70241" h="2846809">
                  <a:moveTo>
                    <a:pt x="168988" y="-1573"/>
                  </a:moveTo>
                  <a:cubicBezTo>
                    <a:pt x="168988" y="445"/>
                    <a:pt x="169459" y="2528"/>
                    <a:pt x="169728" y="4613"/>
                  </a:cubicBezTo>
                  <a:cubicBezTo>
                    <a:pt x="158164" y="17589"/>
                    <a:pt x="146061" y="30027"/>
                    <a:pt x="135236" y="43609"/>
                  </a:cubicBezTo>
                  <a:cubicBezTo>
                    <a:pt x="92206" y="97397"/>
                    <a:pt x="70892" y="160464"/>
                    <a:pt x="55294" y="226153"/>
                  </a:cubicBezTo>
                  <a:cubicBezTo>
                    <a:pt x="42821" y="274966"/>
                    <a:pt x="35869" y="325056"/>
                    <a:pt x="34585" y="375482"/>
                  </a:cubicBezTo>
                  <a:cubicBezTo>
                    <a:pt x="34585" y="399217"/>
                    <a:pt x="29004" y="422547"/>
                    <a:pt x="26584" y="446618"/>
                  </a:cubicBezTo>
                  <a:cubicBezTo>
                    <a:pt x="25165" y="457308"/>
                    <a:pt x="24917" y="468133"/>
                    <a:pt x="25845" y="478890"/>
                  </a:cubicBezTo>
                  <a:cubicBezTo>
                    <a:pt x="32669" y="531401"/>
                    <a:pt x="32669" y="584651"/>
                    <a:pt x="25845" y="637162"/>
                  </a:cubicBezTo>
                  <a:cubicBezTo>
                    <a:pt x="25340" y="641264"/>
                    <a:pt x="25340" y="645500"/>
                    <a:pt x="25845" y="649601"/>
                  </a:cubicBezTo>
                  <a:cubicBezTo>
                    <a:pt x="35930" y="733914"/>
                    <a:pt x="28198" y="818563"/>
                    <a:pt x="30282" y="903011"/>
                  </a:cubicBezTo>
                  <a:cubicBezTo>
                    <a:pt x="30282" y="914777"/>
                    <a:pt x="33912" y="925804"/>
                    <a:pt x="35257" y="937234"/>
                  </a:cubicBezTo>
                  <a:cubicBezTo>
                    <a:pt x="40771" y="982550"/>
                    <a:pt x="36602" y="1027530"/>
                    <a:pt x="31291" y="1072511"/>
                  </a:cubicBezTo>
                  <a:cubicBezTo>
                    <a:pt x="30430" y="1080781"/>
                    <a:pt x="30201" y="1089051"/>
                    <a:pt x="30618" y="1097320"/>
                  </a:cubicBezTo>
                  <a:cubicBezTo>
                    <a:pt x="33308" y="1167784"/>
                    <a:pt x="25105" y="1237977"/>
                    <a:pt x="24298" y="1308372"/>
                  </a:cubicBezTo>
                  <a:cubicBezTo>
                    <a:pt x="23894" y="1341184"/>
                    <a:pt x="23155" y="1374600"/>
                    <a:pt x="19995" y="1407410"/>
                  </a:cubicBezTo>
                  <a:cubicBezTo>
                    <a:pt x="9842" y="1504564"/>
                    <a:pt x="7099" y="1602392"/>
                    <a:pt x="11792" y="1700018"/>
                  </a:cubicBezTo>
                  <a:cubicBezTo>
                    <a:pt x="17574" y="1803694"/>
                    <a:pt x="16431" y="1907305"/>
                    <a:pt x="14145" y="2010712"/>
                  </a:cubicBezTo>
                  <a:cubicBezTo>
                    <a:pt x="12801" y="2072770"/>
                    <a:pt x="8565" y="2134963"/>
                    <a:pt x="11591" y="2196820"/>
                  </a:cubicBezTo>
                  <a:cubicBezTo>
                    <a:pt x="13675" y="2238708"/>
                    <a:pt x="11591" y="2281132"/>
                    <a:pt x="19860" y="2322617"/>
                  </a:cubicBezTo>
                  <a:cubicBezTo>
                    <a:pt x="20345" y="2325912"/>
                    <a:pt x="20526" y="2329273"/>
                    <a:pt x="20398" y="2332568"/>
                  </a:cubicBezTo>
                  <a:cubicBezTo>
                    <a:pt x="20398" y="2378825"/>
                    <a:pt x="27122" y="2424747"/>
                    <a:pt x="29340" y="2470804"/>
                  </a:cubicBezTo>
                  <a:cubicBezTo>
                    <a:pt x="31089" y="2501328"/>
                    <a:pt x="35056" y="2531651"/>
                    <a:pt x="36064" y="2562243"/>
                  </a:cubicBezTo>
                  <a:cubicBezTo>
                    <a:pt x="37005" y="2596870"/>
                    <a:pt x="45410" y="2630823"/>
                    <a:pt x="52201" y="2664710"/>
                  </a:cubicBezTo>
                  <a:cubicBezTo>
                    <a:pt x="55717" y="2683334"/>
                    <a:pt x="58165" y="2702160"/>
                    <a:pt x="59529" y="2721054"/>
                  </a:cubicBezTo>
                  <a:cubicBezTo>
                    <a:pt x="62777" y="2754739"/>
                    <a:pt x="68687" y="2788087"/>
                    <a:pt x="77212" y="2820830"/>
                  </a:cubicBezTo>
                  <a:cubicBezTo>
                    <a:pt x="79781" y="2828697"/>
                    <a:pt x="80675" y="2837035"/>
                    <a:pt x="79834" y="2845237"/>
                  </a:cubicBezTo>
                  <a:cubicBezTo>
                    <a:pt x="65459" y="2807248"/>
                    <a:pt x="56652" y="2767378"/>
                    <a:pt x="53680" y="2726835"/>
                  </a:cubicBezTo>
                  <a:cubicBezTo>
                    <a:pt x="49848" y="2677888"/>
                    <a:pt x="36467" y="2630555"/>
                    <a:pt x="29744" y="2582077"/>
                  </a:cubicBezTo>
                  <a:cubicBezTo>
                    <a:pt x="17709" y="2495681"/>
                    <a:pt x="13742" y="2408611"/>
                    <a:pt x="6413" y="2321810"/>
                  </a:cubicBezTo>
                  <a:cubicBezTo>
                    <a:pt x="-7034" y="2160445"/>
                    <a:pt x="2110" y="2000157"/>
                    <a:pt x="8632" y="1839329"/>
                  </a:cubicBezTo>
                  <a:cubicBezTo>
                    <a:pt x="10313" y="1797845"/>
                    <a:pt x="8162" y="1756429"/>
                    <a:pt x="6548" y="1714944"/>
                  </a:cubicBezTo>
                  <a:cubicBezTo>
                    <a:pt x="3287" y="1619537"/>
                    <a:pt x="4900" y="1524063"/>
                    <a:pt x="11389" y="1428857"/>
                  </a:cubicBezTo>
                  <a:cubicBezTo>
                    <a:pt x="18112" y="1322829"/>
                    <a:pt x="21541" y="1216731"/>
                    <a:pt x="24836" y="1110566"/>
                  </a:cubicBezTo>
                  <a:cubicBezTo>
                    <a:pt x="25911" y="1072444"/>
                    <a:pt x="29340" y="1034388"/>
                    <a:pt x="31559" y="996266"/>
                  </a:cubicBezTo>
                  <a:cubicBezTo>
                    <a:pt x="32924" y="985575"/>
                    <a:pt x="33079" y="974751"/>
                    <a:pt x="32030" y="963993"/>
                  </a:cubicBezTo>
                  <a:cubicBezTo>
                    <a:pt x="19054" y="890034"/>
                    <a:pt x="28400" y="814866"/>
                    <a:pt x="25307" y="740368"/>
                  </a:cubicBezTo>
                  <a:cubicBezTo>
                    <a:pt x="21877" y="654980"/>
                    <a:pt x="21743" y="569591"/>
                    <a:pt x="23020" y="484269"/>
                  </a:cubicBezTo>
                  <a:cubicBezTo>
                    <a:pt x="24836" y="366271"/>
                    <a:pt x="33644" y="248946"/>
                    <a:pt x="76069" y="136730"/>
                  </a:cubicBezTo>
                  <a:cubicBezTo>
                    <a:pt x="95090" y="83615"/>
                    <a:pt x="127027" y="36079"/>
                    <a:pt x="168988" y="-1573"/>
                  </a:cubicBezTo>
                  <a:close/>
                </a:path>
              </a:pathLst>
            </a:custGeom>
            <a:solidFill>
              <a:srgbClr val="0B0B0B"/>
            </a:solidFill>
            <a:ln w="6712" cap="flat">
              <a:noFill/>
              <a:prstDash val="solid"/>
              <a:miter/>
            </a:ln>
          </p:spPr>
          <p:txBody>
            <a:bodyPr rtlCol="0" anchor="ctr"/>
            <a:lstStyle/>
            <a:p>
              <a:endParaRPr lang="es-CO"/>
            </a:p>
          </p:txBody>
        </p:sp>
        <p:sp>
          <p:nvSpPr>
            <p:cNvPr id="1036" name="Freeform: Shape 1035">
              <a:extLst>
                <a:ext uri="{FF2B5EF4-FFF2-40B4-BE49-F238E27FC236}">
                  <a16:creationId xmlns:a16="http://schemas.microsoft.com/office/drawing/2014/main" id="{25167C7D-E466-99E2-9F0E-42ED0704D64C}"/>
                </a:ext>
              </a:extLst>
            </p:cNvPr>
            <p:cNvSpPr/>
            <p:nvPr/>
          </p:nvSpPr>
          <p:spPr>
            <a:xfrm>
              <a:off x="6805216" y="6355027"/>
              <a:ext cx="933812" cy="156516"/>
            </a:xfrm>
            <a:custGeom>
              <a:avLst/>
              <a:gdLst>
                <a:gd name="connsiteX0" fmla="*/ 688024 w 933812"/>
                <a:gd name="connsiteY0" fmla="*/ 144515 h 156516"/>
                <a:gd name="connsiteX1" fmla="*/ 716398 w 933812"/>
                <a:gd name="connsiteY1" fmla="*/ 149020 h 156516"/>
                <a:gd name="connsiteX2" fmla="*/ 908690 w 933812"/>
                <a:gd name="connsiteY2" fmla="*/ 149020 h 156516"/>
                <a:gd name="connsiteX3" fmla="*/ 933299 w 933812"/>
                <a:gd name="connsiteY3" fmla="*/ 149894 h 156516"/>
                <a:gd name="connsiteX4" fmla="*/ 909295 w 933812"/>
                <a:gd name="connsiteY4" fmla="*/ 154264 h 156516"/>
                <a:gd name="connsiteX5" fmla="*/ 710683 w 933812"/>
                <a:gd name="connsiteY5" fmla="*/ 154264 h 156516"/>
                <a:gd name="connsiteX6" fmla="*/ 624419 w 933812"/>
                <a:gd name="connsiteY6" fmla="*/ 144246 h 156516"/>
                <a:gd name="connsiteX7" fmla="*/ 478048 w 933812"/>
                <a:gd name="connsiteY7" fmla="*/ 142296 h 156516"/>
                <a:gd name="connsiteX8" fmla="*/ 237816 w 933812"/>
                <a:gd name="connsiteY8" fmla="*/ 134632 h 156516"/>
                <a:gd name="connsiteX9" fmla="*/ 120154 w 933812"/>
                <a:gd name="connsiteY9" fmla="*/ 104778 h 156516"/>
                <a:gd name="connsiteX10" fmla="*/ 6258 w 933812"/>
                <a:gd name="connsiteY10" fmla="*/ 17372 h 156516"/>
                <a:gd name="connsiteX11" fmla="*/ 5 w 933812"/>
                <a:gd name="connsiteY11" fmla="*/ -175 h 156516"/>
                <a:gd name="connsiteX12" fmla="*/ 5788 w 933812"/>
                <a:gd name="connsiteY12" fmla="*/ -579 h 156516"/>
                <a:gd name="connsiteX13" fmla="*/ 6191 w 933812"/>
                <a:gd name="connsiteY13" fmla="*/ -175 h 156516"/>
                <a:gd name="connsiteX14" fmla="*/ 69258 w 933812"/>
                <a:gd name="connsiteY14" fmla="*/ 55227 h 156516"/>
                <a:gd name="connsiteX15" fmla="*/ 175624 w 933812"/>
                <a:gd name="connsiteY15" fmla="*/ 114864 h 156516"/>
                <a:gd name="connsiteX16" fmla="*/ 299673 w 933812"/>
                <a:gd name="connsiteY16" fmla="*/ 134430 h 156516"/>
                <a:gd name="connsiteX17" fmla="*/ 312380 w 933812"/>
                <a:gd name="connsiteY17" fmla="*/ 130866 h 156516"/>
                <a:gd name="connsiteX18" fmla="*/ 467829 w 933812"/>
                <a:gd name="connsiteY18" fmla="*/ 129455 h 156516"/>
                <a:gd name="connsiteX19" fmla="*/ 490285 w 933812"/>
                <a:gd name="connsiteY19" fmla="*/ 127437 h 156516"/>
                <a:gd name="connsiteX20" fmla="*/ 602030 w 933812"/>
                <a:gd name="connsiteY20" fmla="*/ 127437 h 156516"/>
                <a:gd name="connsiteX21" fmla="*/ 610098 w 933812"/>
                <a:gd name="connsiteY21" fmla="*/ 128782 h 156516"/>
                <a:gd name="connsiteX22" fmla="*/ 651313 w 933812"/>
                <a:gd name="connsiteY22" fmla="*/ 133892 h 156516"/>
                <a:gd name="connsiteX23" fmla="*/ 658373 w 933812"/>
                <a:gd name="connsiteY23" fmla="*/ 135438 h 156516"/>
                <a:gd name="connsiteX24" fmla="*/ 675518 w 933812"/>
                <a:gd name="connsiteY24" fmla="*/ 138598 h 156516"/>
                <a:gd name="connsiteX25" fmla="*/ 688024 w 933812"/>
                <a:gd name="connsiteY25" fmla="*/ 144515 h 15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33812" h="156516">
                  <a:moveTo>
                    <a:pt x="688024" y="144515"/>
                  </a:moveTo>
                  <a:cubicBezTo>
                    <a:pt x="696495" y="151978"/>
                    <a:pt x="706850" y="149020"/>
                    <a:pt x="716398" y="149020"/>
                  </a:cubicBezTo>
                  <a:cubicBezTo>
                    <a:pt x="780473" y="149020"/>
                    <a:pt x="844615" y="149020"/>
                    <a:pt x="908690" y="149020"/>
                  </a:cubicBezTo>
                  <a:cubicBezTo>
                    <a:pt x="916893" y="149020"/>
                    <a:pt x="925095" y="149558"/>
                    <a:pt x="933299" y="149894"/>
                  </a:cubicBezTo>
                  <a:cubicBezTo>
                    <a:pt x="925969" y="155205"/>
                    <a:pt x="917431" y="154264"/>
                    <a:pt x="909295" y="154264"/>
                  </a:cubicBezTo>
                  <a:cubicBezTo>
                    <a:pt x="843069" y="154601"/>
                    <a:pt x="776842" y="155609"/>
                    <a:pt x="710683" y="154264"/>
                  </a:cubicBezTo>
                  <a:cubicBezTo>
                    <a:pt x="681838" y="153591"/>
                    <a:pt x="653129" y="147541"/>
                    <a:pt x="624419" y="144246"/>
                  </a:cubicBezTo>
                  <a:cubicBezTo>
                    <a:pt x="575741" y="139405"/>
                    <a:pt x="526793" y="138800"/>
                    <a:pt x="478048" y="142296"/>
                  </a:cubicBezTo>
                  <a:cubicBezTo>
                    <a:pt x="397837" y="146533"/>
                    <a:pt x="317423" y="149020"/>
                    <a:pt x="237816" y="134632"/>
                  </a:cubicBezTo>
                  <a:cubicBezTo>
                    <a:pt x="197677" y="128714"/>
                    <a:pt x="158277" y="118696"/>
                    <a:pt x="120154" y="104778"/>
                  </a:cubicBezTo>
                  <a:cubicBezTo>
                    <a:pt x="76250" y="83398"/>
                    <a:pt x="40481" y="50990"/>
                    <a:pt x="6258" y="17372"/>
                  </a:cubicBezTo>
                  <a:cubicBezTo>
                    <a:pt x="812" y="13339"/>
                    <a:pt x="-1676" y="6414"/>
                    <a:pt x="5" y="-175"/>
                  </a:cubicBezTo>
                  <a:cubicBezTo>
                    <a:pt x="1484" y="-1856"/>
                    <a:pt x="4107" y="-2058"/>
                    <a:pt x="5788" y="-579"/>
                  </a:cubicBezTo>
                  <a:cubicBezTo>
                    <a:pt x="5922" y="-444"/>
                    <a:pt x="6056" y="-310"/>
                    <a:pt x="6191" y="-175"/>
                  </a:cubicBezTo>
                  <a:cubicBezTo>
                    <a:pt x="27034" y="18516"/>
                    <a:pt x="48415" y="36535"/>
                    <a:pt x="69258" y="55227"/>
                  </a:cubicBezTo>
                  <a:cubicBezTo>
                    <a:pt x="99984" y="82659"/>
                    <a:pt x="133131" y="106796"/>
                    <a:pt x="175624" y="114864"/>
                  </a:cubicBezTo>
                  <a:cubicBezTo>
                    <a:pt x="216839" y="122731"/>
                    <a:pt x="256978" y="136380"/>
                    <a:pt x="299673" y="134430"/>
                  </a:cubicBezTo>
                  <a:cubicBezTo>
                    <a:pt x="303303" y="131607"/>
                    <a:pt x="307808" y="130328"/>
                    <a:pt x="312380" y="130866"/>
                  </a:cubicBezTo>
                  <a:cubicBezTo>
                    <a:pt x="364219" y="132682"/>
                    <a:pt x="416057" y="134901"/>
                    <a:pt x="467829" y="129455"/>
                  </a:cubicBezTo>
                  <a:cubicBezTo>
                    <a:pt x="475225" y="127908"/>
                    <a:pt x="482755" y="127235"/>
                    <a:pt x="490285" y="127437"/>
                  </a:cubicBezTo>
                  <a:cubicBezTo>
                    <a:pt x="527533" y="127437"/>
                    <a:pt x="564782" y="126697"/>
                    <a:pt x="602030" y="127437"/>
                  </a:cubicBezTo>
                  <a:cubicBezTo>
                    <a:pt x="604720" y="127707"/>
                    <a:pt x="607409" y="128178"/>
                    <a:pt x="610098" y="128782"/>
                  </a:cubicBezTo>
                  <a:cubicBezTo>
                    <a:pt x="623545" y="134094"/>
                    <a:pt x="637598" y="132211"/>
                    <a:pt x="651313" y="133892"/>
                  </a:cubicBezTo>
                  <a:cubicBezTo>
                    <a:pt x="653734" y="134228"/>
                    <a:pt x="656088" y="134699"/>
                    <a:pt x="658373" y="135438"/>
                  </a:cubicBezTo>
                  <a:cubicBezTo>
                    <a:pt x="663954" y="137253"/>
                    <a:pt x="669668" y="138263"/>
                    <a:pt x="675518" y="138598"/>
                  </a:cubicBezTo>
                  <a:cubicBezTo>
                    <a:pt x="680359" y="138732"/>
                    <a:pt x="684864" y="140884"/>
                    <a:pt x="688024" y="144515"/>
                  </a:cubicBezTo>
                  <a:close/>
                </a:path>
              </a:pathLst>
            </a:custGeom>
            <a:solidFill>
              <a:srgbClr val="1B1B1B"/>
            </a:solidFill>
            <a:ln w="6712" cap="flat">
              <a:noFill/>
              <a:prstDash val="solid"/>
              <a:miter/>
            </a:ln>
          </p:spPr>
          <p:txBody>
            <a:bodyPr rtlCol="0" anchor="ctr"/>
            <a:lstStyle/>
            <a:p>
              <a:endParaRPr lang="es-CO"/>
            </a:p>
          </p:txBody>
        </p:sp>
        <p:sp>
          <p:nvSpPr>
            <p:cNvPr id="1037" name="Freeform: Shape 1036">
              <a:extLst>
                <a:ext uri="{FF2B5EF4-FFF2-40B4-BE49-F238E27FC236}">
                  <a16:creationId xmlns:a16="http://schemas.microsoft.com/office/drawing/2014/main" id="{353CB982-F321-CAA9-ED6E-78F8607EF97C}"/>
                </a:ext>
              </a:extLst>
            </p:cNvPr>
            <p:cNvSpPr/>
            <p:nvPr/>
          </p:nvSpPr>
          <p:spPr>
            <a:xfrm>
              <a:off x="6358687" y="5522413"/>
              <a:ext cx="60444" cy="571053"/>
            </a:xfrm>
            <a:custGeom>
              <a:avLst/>
              <a:gdLst>
                <a:gd name="connsiteX0" fmla="*/ 9303 w 60444"/>
                <a:gd name="connsiteY0" fmla="*/ 160220 h 571053"/>
                <a:gd name="connsiteX1" fmla="*/ 8967 w 60444"/>
                <a:gd name="connsiteY1" fmla="*/ 155379 h 571053"/>
                <a:gd name="connsiteX2" fmla="*/ 6681 w 60444"/>
                <a:gd name="connsiteY2" fmla="*/ 124114 h 571053"/>
                <a:gd name="connsiteX3" fmla="*/ 4193 w 60444"/>
                <a:gd name="connsiteY3" fmla="*/ 105422 h 571053"/>
                <a:gd name="connsiteX4" fmla="*/ 4193 w 60444"/>
                <a:gd name="connsiteY4" fmla="*/ 105422 h 571053"/>
                <a:gd name="connsiteX5" fmla="*/ 1840 w 60444"/>
                <a:gd name="connsiteY5" fmla="*/ 68914 h 571053"/>
                <a:gd name="connsiteX6" fmla="*/ -514 w 60444"/>
                <a:gd name="connsiteY6" fmla="*/ 45583 h 571053"/>
                <a:gd name="connsiteX7" fmla="*/ -514 w 60444"/>
                <a:gd name="connsiteY7" fmla="*/ 20707 h 571053"/>
                <a:gd name="connsiteX8" fmla="*/ 2176 w 60444"/>
                <a:gd name="connsiteY8" fmla="*/ 10621 h 571053"/>
                <a:gd name="connsiteX9" fmla="*/ 4529 w 60444"/>
                <a:gd name="connsiteY9" fmla="*/ 5848 h 571053"/>
                <a:gd name="connsiteX10" fmla="*/ 4529 w 60444"/>
                <a:gd name="connsiteY10" fmla="*/ 5848 h 571053"/>
                <a:gd name="connsiteX11" fmla="*/ 9504 w 60444"/>
                <a:gd name="connsiteY11" fmla="*/ 3359 h 571053"/>
                <a:gd name="connsiteX12" fmla="*/ 14413 w 60444"/>
                <a:gd name="connsiteY12" fmla="*/ 738 h 571053"/>
                <a:gd name="connsiteX13" fmla="*/ 14413 w 60444"/>
                <a:gd name="connsiteY13" fmla="*/ 738 h 571053"/>
                <a:gd name="connsiteX14" fmla="*/ 29810 w 60444"/>
                <a:gd name="connsiteY14" fmla="*/ 267 h 571053"/>
                <a:gd name="connsiteX15" fmla="*/ 59931 w 60444"/>
                <a:gd name="connsiteY15" fmla="*/ 1409 h 571053"/>
                <a:gd name="connsiteX16" fmla="*/ 26313 w 60444"/>
                <a:gd name="connsiteY16" fmla="*/ 8133 h 571053"/>
                <a:gd name="connsiteX17" fmla="*/ 9437 w 60444"/>
                <a:gd name="connsiteY17" fmla="*/ 28775 h 571053"/>
                <a:gd name="connsiteX18" fmla="*/ 12059 w 60444"/>
                <a:gd name="connsiteY18" fmla="*/ 68443 h 571053"/>
                <a:gd name="connsiteX19" fmla="*/ 36398 w 60444"/>
                <a:gd name="connsiteY19" fmla="*/ 400519 h 571053"/>
                <a:gd name="connsiteX20" fmla="*/ 20598 w 60444"/>
                <a:gd name="connsiteY20" fmla="*/ 556033 h 571053"/>
                <a:gd name="connsiteX21" fmla="*/ 15287 w 60444"/>
                <a:gd name="connsiteY21" fmla="*/ 569480 h 571053"/>
                <a:gd name="connsiteX22" fmla="*/ 16161 w 60444"/>
                <a:gd name="connsiteY22" fmla="*/ 547494 h 571053"/>
                <a:gd name="connsiteX23" fmla="*/ 24901 w 60444"/>
                <a:gd name="connsiteY23" fmla="*/ 463585 h 571053"/>
                <a:gd name="connsiteX24" fmla="*/ 19119 w 60444"/>
                <a:gd name="connsiteY24" fmla="*/ 249978 h 571053"/>
                <a:gd name="connsiteX25" fmla="*/ 14547 w 60444"/>
                <a:gd name="connsiteY25" fmla="*/ 205536 h 571053"/>
                <a:gd name="connsiteX26" fmla="*/ 9303 w 60444"/>
                <a:gd name="connsiteY26" fmla="*/ 160220 h 571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0444" h="571053">
                  <a:moveTo>
                    <a:pt x="9303" y="160220"/>
                  </a:moveTo>
                  <a:cubicBezTo>
                    <a:pt x="9303" y="158606"/>
                    <a:pt x="9303" y="156993"/>
                    <a:pt x="8967" y="155379"/>
                  </a:cubicBezTo>
                  <a:cubicBezTo>
                    <a:pt x="4260" y="145227"/>
                    <a:pt x="7823" y="134468"/>
                    <a:pt x="6681" y="124114"/>
                  </a:cubicBezTo>
                  <a:cubicBezTo>
                    <a:pt x="5874" y="117861"/>
                    <a:pt x="8698" y="111138"/>
                    <a:pt x="4193" y="105422"/>
                  </a:cubicBezTo>
                  <a:lnTo>
                    <a:pt x="4193" y="105422"/>
                  </a:lnTo>
                  <a:cubicBezTo>
                    <a:pt x="-715" y="93523"/>
                    <a:pt x="2983" y="81084"/>
                    <a:pt x="1840" y="68914"/>
                  </a:cubicBezTo>
                  <a:cubicBezTo>
                    <a:pt x="898" y="61182"/>
                    <a:pt x="4126" y="52980"/>
                    <a:pt x="-514" y="45583"/>
                  </a:cubicBezTo>
                  <a:lnTo>
                    <a:pt x="-514" y="20707"/>
                  </a:lnTo>
                  <a:cubicBezTo>
                    <a:pt x="2579" y="17883"/>
                    <a:pt x="1907" y="13983"/>
                    <a:pt x="2176" y="10621"/>
                  </a:cubicBezTo>
                  <a:cubicBezTo>
                    <a:pt x="2425" y="8806"/>
                    <a:pt x="3251" y="7125"/>
                    <a:pt x="4529" y="5848"/>
                  </a:cubicBezTo>
                  <a:lnTo>
                    <a:pt x="4529" y="5848"/>
                  </a:lnTo>
                  <a:cubicBezTo>
                    <a:pt x="5900" y="4569"/>
                    <a:pt x="7635" y="3696"/>
                    <a:pt x="9504" y="3359"/>
                  </a:cubicBezTo>
                  <a:cubicBezTo>
                    <a:pt x="11374" y="3023"/>
                    <a:pt x="13095" y="2082"/>
                    <a:pt x="14413" y="738"/>
                  </a:cubicBezTo>
                  <a:lnTo>
                    <a:pt x="14413" y="738"/>
                  </a:lnTo>
                  <a:cubicBezTo>
                    <a:pt x="19092" y="-2154"/>
                    <a:pt x="24962" y="-2355"/>
                    <a:pt x="29810" y="267"/>
                  </a:cubicBezTo>
                  <a:cubicBezTo>
                    <a:pt x="39828" y="940"/>
                    <a:pt x="49980" y="-2287"/>
                    <a:pt x="59931" y="1409"/>
                  </a:cubicBezTo>
                  <a:cubicBezTo>
                    <a:pt x="49173" y="6385"/>
                    <a:pt x="37273" y="5511"/>
                    <a:pt x="26313" y="8133"/>
                  </a:cubicBezTo>
                  <a:cubicBezTo>
                    <a:pt x="15354" y="10756"/>
                    <a:pt x="8899" y="17076"/>
                    <a:pt x="9437" y="28775"/>
                  </a:cubicBezTo>
                  <a:cubicBezTo>
                    <a:pt x="10042" y="42222"/>
                    <a:pt x="10916" y="55198"/>
                    <a:pt x="12059" y="68443"/>
                  </a:cubicBezTo>
                  <a:cubicBezTo>
                    <a:pt x="21405" y="179046"/>
                    <a:pt x="34987" y="289311"/>
                    <a:pt x="36398" y="400519"/>
                  </a:cubicBezTo>
                  <a:cubicBezTo>
                    <a:pt x="36600" y="452761"/>
                    <a:pt x="31302" y="504868"/>
                    <a:pt x="20598" y="556033"/>
                  </a:cubicBezTo>
                  <a:cubicBezTo>
                    <a:pt x="19657" y="560808"/>
                    <a:pt x="19724" y="566051"/>
                    <a:pt x="15287" y="569480"/>
                  </a:cubicBezTo>
                  <a:cubicBezTo>
                    <a:pt x="13451" y="562220"/>
                    <a:pt x="13760" y="554554"/>
                    <a:pt x="16161" y="547494"/>
                  </a:cubicBezTo>
                  <a:cubicBezTo>
                    <a:pt x="22031" y="519929"/>
                    <a:pt x="24962" y="491758"/>
                    <a:pt x="24901" y="463585"/>
                  </a:cubicBezTo>
                  <a:cubicBezTo>
                    <a:pt x="25439" y="392316"/>
                    <a:pt x="24901" y="321046"/>
                    <a:pt x="19119" y="249978"/>
                  </a:cubicBezTo>
                  <a:cubicBezTo>
                    <a:pt x="17909" y="235119"/>
                    <a:pt x="13471" y="220597"/>
                    <a:pt x="14547" y="205536"/>
                  </a:cubicBezTo>
                  <a:cubicBezTo>
                    <a:pt x="7958" y="190745"/>
                    <a:pt x="15623" y="174742"/>
                    <a:pt x="9303" y="160220"/>
                  </a:cubicBezTo>
                  <a:close/>
                </a:path>
              </a:pathLst>
            </a:custGeom>
            <a:solidFill>
              <a:srgbClr val="454545"/>
            </a:solidFill>
            <a:ln w="6712" cap="flat">
              <a:noFill/>
              <a:prstDash val="solid"/>
              <a:miter/>
            </a:ln>
          </p:spPr>
          <p:txBody>
            <a:bodyPr rtlCol="0" anchor="ctr"/>
            <a:lstStyle/>
            <a:p>
              <a:endParaRPr lang="es-CO"/>
            </a:p>
          </p:txBody>
        </p:sp>
        <p:sp>
          <p:nvSpPr>
            <p:cNvPr id="1038" name="Freeform: Shape 1037">
              <a:extLst>
                <a:ext uri="{FF2B5EF4-FFF2-40B4-BE49-F238E27FC236}">
                  <a16:creationId xmlns:a16="http://schemas.microsoft.com/office/drawing/2014/main" id="{A584CEA6-2EFE-B5ED-A3FE-F6955A281727}"/>
                </a:ext>
              </a:extLst>
            </p:cNvPr>
            <p:cNvSpPr/>
            <p:nvPr/>
          </p:nvSpPr>
          <p:spPr>
            <a:xfrm>
              <a:off x="6715966" y="6242259"/>
              <a:ext cx="209716" cy="219053"/>
            </a:xfrm>
            <a:custGeom>
              <a:avLst/>
              <a:gdLst>
                <a:gd name="connsiteX0" fmla="*/ 88919 w 209716"/>
                <a:gd name="connsiteY0" fmla="*/ 113198 h 219053"/>
                <a:gd name="connsiteX1" fmla="*/ 195755 w 209716"/>
                <a:gd name="connsiteY1" fmla="*/ 207328 h 219053"/>
                <a:gd name="connsiteX2" fmla="*/ 209202 w 209716"/>
                <a:gd name="connsiteY2" fmla="*/ 217480 h 219053"/>
                <a:gd name="connsiteX3" fmla="*/ 151515 w 209716"/>
                <a:gd name="connsiteY3" fmla="*/ 185946 h 219053"/>
                <a:gd name="connsiteX4" fmla="*/ 11598 w 209716"/>
                <a:gd name="connsiteY4" fmla="*/ 32583 h 219053"/>
                <a:gd name="connsiteX5" fmla="*/ 101 w 209716"/>
                <a:gd name="connsiteY5" fmla="*/ -1573 h 219053"/>
                <a:gd name="connsiteX6" fmla="*/ 33181 w 209716"/>
                <a:gd name="connsiteY6" fmla="*/ 40853 h 219053"/>
                <a:gd name="connsiteX7" fmla="*/ 61823 w 209716"/>
                <a:gd name="connsiteY7" fmla="*/ 77765 h 219053"/>
                <a:gd name="connsiteX8" fmla="*/ 65857 w 209716"/>
                <a:gd name="connsiteY8" fmla="*/ 83010 h 219053"/>
                <a:gd name="connsiteX9" fmla="*/ 68009 w 209716"/>
                <a:gd name="connsiteY9" fmla="*/ 85429 h 219053"/>
                <a:gd name="connsiteX10" fmla="*/ 72446 w 209716"/>
                <a:gd name="connsiteY10" fmla="*/ 90135 h 219053"/>
                <a:gd name="connsiteX11" fmla="*/ 88919 w 209716"/>
                <a:gd name="connsiteY11" fmla="*/ 113198 h 21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716" h="219053">
                  <a:moveTo>
                    <a:pt x="88919" y="113198"/>
                  </a:moveTo>
                  <a:cubicBezTo>
                    <a:pt x="117696" y="152395"/>
                    <a:pt x="156827" y="179693"/>
                    <a:pt x="195755" y="207328"/>
                  </a:cubicBezTo>
                  <a:cubicBezTo>
                    <a:pt x="200395" y="210555"/>
                    <a:pt x="206446" y="211899"/>
                    <a:pt x="209202" y="217480"/>
                  </a:cubicBezTo>
                  <a:cubicBezTo>
                    <a:pt x="185065" y="216000"/>
                    <a:pt x="168861" y="199056"/>
                    <a:pt x="151515" y="185946"/>
                  </a:cubicBezTo>
                  <a:cubicBezTo>
                    <a:pt x="95374" y="143654"/>
                    <a:pt x="51738" y="89666"/>
                    <a:pt x="11598" y="32583"/>
                  </a:cubicBezTo>
                  <a:cubicBezTo>
                    <a:pt x="4337" y="22229"/>
                    <a:pt x="-2656" y="12009"/>
                    <a:pt x="101" y="-1573"/>
                  </a:cubicBezTo>
                  <a:cubicBezTo>
                    <a:pt x="17448" y="7570"/>
                    <a:pt x="21415" y="27204"/>
                    <a:pt x="33181" y="40853"/>
                  </a:cubicBezTo>
                  <a:cubicBezTo>
                    <a:pt x="43266" y="52619"/>
                    <a:pt x="51133" y="66334"/>
                    <a:pt x="61823" y="77765"/>
                  </a:cubicBezTo>
                  <a:lnTo>
                    <a:pt x="65857" y="83010"/>
                  </a:lnTo>
                  <a:lnTo>
                    <a:pt x="68009" y="85429"/>
                  </a:lnTo>
                  <a:cubicBezTo>
                    <a:pt x="69488" y="87043"/>
                    <a:pt x="70900" y="88589"/>
                    <a:pt x="72446" y="90135"/>
                  </a:cubicBezTo>
                  <a:cubicBezTo>
                    <a:pt x="78363" y="97666"/>
                    <a:pt x="85826" y="104054"/>
                    <a:pt x="88919" y="113198"/>
                  </a:cubicBezTo>
                  <a:close/>
                </a:path>
              </a:pathLst>
            </a:custGeom>
            <a:solidFill>
              <a:srgbClr val="C3C3C3"/>
            </a:solidFill>
            <a:ln w="6712" cap="flat">
              <a:noFill/>
              <a:prstDash val="solid"/>
              <a:miter/>
            </a:ln>
          </p:spPr>
          <p:txBody>
            <a:bodyPr rtlCol="0" anchor="ctr"/>
            <a:lstStyle/>
            <a:p>
              <a:endParaRPr lang="es-CO"/>
            </a:p>
          </p:txBody>
        </p:sp>
        <p:sp>
          <p:nvSpPr>
            <p:cNvPr id="1039" name="Freeform: Shape 1038">
              <a:extLst>
                <a:ext uri="{FF2B5EF4-FFF2-40B4-BE49-F238E27FC236}">
                  <a16:creationId xmlns:a16="http://schemas.microsoft.com/office/drawing/2014/main" id="{EE48C454-CE4C-E56D-2661-7C3EC9E263EC}"/>
                </a:ext>
              </a:extLst>
            </p:cNvPr>
            <p:cNvSpPr/>
            <p:nvPr/>
          </p:nvSpPr>
          <p:spPr>
            <a:xfrm>
              <a:off x="6715976" y="6232376"/>
              <a:ext cx="95675" cy="124654"/>
            </a:xfrm>
            <a:custGeom>
              <a:avLst/>
              <a:gdLst>
                <a:gd name="connsiteX0" fmla="*/ 60536 w 95675"/>
                <a:gd name="connsiteY0" fmla="*/ 92624 h 124654"/>
                <a:gd name="connsiteX1" fmla="*/ 24 w 95675"/>
                <a:gd name="connsiteY1" fmla="*/ 8378 h 124654"/>
                <a:gd name="connsiteX2" fmla="*/ -514 w 95675"/>
                <a:gd name="connsiteY2" fmla="*/ -1573 h 124654"/>
                <a:gd name="connsiteX3" fmla="*/ 7353 w 95675"/>
                <a:gd name="connsiteY3" fmla="*/ 3872 h 124654"/>
                <a:gd name="connsiteX4" fmla="*/ 95162 w 95675"/>
                <a:gd name="connsiteY4" fmla="*/ 122476 h 124654"/>
                <a:gd name="connsiteX5" fmla="*/ 88439 w 95675"/>
                <a:gd name="connsiteY5" fmla="*/ 123082 h 124654"/>
                <a:gd name="connsiteX6" fmla="*/ 69209 w 95675"/>
                <a:gd name="connsiteY6" fmla="*/ 103381 h 124654"/>
                <a:gd name="connsiteX7" fmla="*/ 64570 w 95675"/>
                <a:gd name="connsiteY7" fmla="*/ 97936 h 124654"/>
                <a:gd name="connsiteX8" fmla="*/ 64570 w 95675"/>
                <a:gd name="connsiteY8" fmla="*/ 97936 h 124654"/>
                <a:gd name="connsiteX9" fmla="*/ 60536 w 95675"/>
                <a:gd name="connsiteY9" fmla="*/ 92624 h 12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675" h="124654">
                  <a:moveTo>
                    <a:pt x="60536" y="92624"/>
                  </a:moveTo>
                  <a:cubicBezTo>
                    <a:pt x="38147" y="66199"/>
                    <a:pt x="17909" y="38028"/>
                    <a:pt x="24" y="8378"/>
                  </a:cubicBezTo>
                  <a:cubicBezTo>
                    <a:pt x="24" y="5083"/>
                    <a:pt x="24" y="1654"/>
                    <a:pt x="-514" y="-1573"/>
                  </a:cubicBezTo>
                  <a:cubicBezTo>
                    <a:pt x="2176" y="243"/>
                    <a:pt x="6210" y="1385"/>
                    <a:pt x="7353" y="3872"/>
                  </a:cubicBezTo>
                  <a:cubicBezTo>
                    <a:pt x="32230" y="46702"/>
                    <a:pt x="65377" y="83345"/>
                    <a:pt x="95162" y="122476"/>
                  </a:cubicBezTo>
                  <a:lnTo>
                    <a:pt x="88439" y="123082"/>
                  </a:lnTo>
                  <a:cubicBezTo>
                    <a:pt x="80707" y="117972"/>
                    <a:pt x="74117" y="111248"/>
                    <a:pt x="69209" y="103381"/>
                  </a:cubicBezTo>
                  <a:cubicBezTo>
                    <a:pt x="68201" y="101163"/>
                    <a:pt x="66587" y="99280"/>
                    <a:pt x="64570" y="97936"/>
                  </a:cubicBezTo>
                  <a:lnTo>
                    <a:pt x="64570" y="97936"/>
                  </a:lnTo>
                  <a:cubicBezTo>
                    <a:pt x="63629" y="96053"/>
                    <a:pt x="62015" y="94439"/>
                    <a:pt x="60536" y="92624"/>
                  </a:cubicBezTo>
                  <a:close/>
                </a:path>
              </a:pathLst>
            </a:custGeom>
            <a:solidFill>
              <a:srgbClr val="191919"/>
            </a:solidFill>
            <a:ln w="6712" cap="flat">
              <a:noFill/>
              <a:prstDash val="solid"/>
              <a:miter/>
            </a:ln>
          </p:spPr>
          <p:txBody>
            <a:bodyPr rtlCol="0" anchor="ctr"/>
            <a:lstStyle/>
            <a:p>
              <a:endParaRPr lang="es-CO"/>
            </a:p>
          </p:txBody>
        </p:sp>
        <p:sp>
          <p:nvSpPr>
            <p:cNvPr id="1040" name="Freeform: Shape 1039">
              <a:extLst>
                <a:ext uri="{FF2B5EF4-FFF2-40B4-BE49-F238E27FC236}">
                  <a16:creationId xmlns:a16="http://schemas.microsoft.com/office/drawing/2014/main" id="{3E9F7464-C59C-40F6-8129-D1BFE6CBE3AE}"/>
                </a:ext>
              </a:extLst>
            </p:cNvPr>
            <p:cNvSpPr/>
            <p:nvPr/>
          </p:nvSpPr>
          <p:spPr>
            <a:xfrm>
              <a:off x="4417790" y="6104628"/>
              <a:ext cx="8151" cy="13200"/>
            </a:xfrm>
            <a:custGeom>
              <a:avLst/>
              <a:gdLst>
                <a:gd name="connsiteX0" fmla="*/ 7638 w 8151"/>
                <a:gd name="connsiteY0" fmla="*/ 6764 h 13200"/>
                <a:gd name="connsiteX1" fmla="*/ 4679 w 8151"/>
                <a:gd name="connsiteY1" fmla="*/ 11470 h 13200"/>
                <a:gd name="connsiteX2" fmla="*/ -431 w 8151"/>
                <a:gd name="connsiteY2" fmla="*/ 1856 h 13200"/>
                <a:gd name="connsiteX3" fmla="*/ 1990 w 8151"/>
                <a:gd name="connsiteY3" fmla="*/ -1573 h 13200"/>
                <a:gd name="connsiteX4" fmla="*/ 7638 w 8151"/>
                <a:gd name="connsiteY4" fmla="*/ 6764 h 13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51" h="13200">
                  <a:moveTo>
                    <a:pt x="7638" y="6764"/>
                  </a:moveTo>
                  <a:cubicBezTo>
                    <a:pt x="7234" y="8915"/>
                    <a:pt x="7167" y="12411"/>
                    <a:pt x="4679" y="11470"/>
                  </a:cubicBezTo>
                  <a:cubicBezTo>
                    <a:pt x="1096" y="9722"/>
                    <a:pt x="-962" y="5822"/>
                    <a:pt x="-431" y="1856"/>
                  </a:cubicBezTo>
                  <a:cubicBezTo>
                    <a:pt x="-431" y="645"/>
                    <a:pt x="1183" y="-1573"/>
                    <a:pt x="1990" y="-1573"/>
                  </a:cubicBezTo>
                  <a:cubicBezTo>
                    <a:pt x="7436" y="-1304"/>
                    <a:pt x="7234" y="3066"/>
                    <a:pt x="7638" y="6764"/>
                  </a:cubicBezTo>
                  <a:close/>
                </a:path>
              </a:pathLst>
            </a:custGeom>
            <a:solidFill>
              <a:srgbClr val="E8E8E8"/>
            </a:solidFill>
            <a:ln w="6712" cap="flat">
              <a:noFill/>
              <a:prstDash val="solid"/>
              <a:miter/>
            </a:ln>
          </p:spPr>
          <p:txBody>
            <a:bodyPr rtlCol="0" anchor="ctr"/>
            <a:lstStyle/>
            <a:p>
              <a:endParaRPr lang="es-CO"/>
            </a:p>
          </p:txBody>
        </p:sp>
        <p:sp>
          <p:nvSpPr>
            <p:cNvPr id="1041" name="Freeform: Shape 1040">
              <a:extLst>
                <a:ext uri="{FF2B5EF4-FFF2-40B4-BE49-F238E27FC236}">
                  <a16:creationId xmlns:a16="http://schemas.microsoft.com/office/drawing/2014/main" id="{B1BE0CE1-7823-FBDB-CD10-14FEB10C288A}"/>
                </a:ext>
              </a:extLst>
            </p:cNvPr>
            <p:cNvSpPr/>
            <p:nvPr/>
          </p:nvSpPr>
          <p:spPr>
            <a:xfrm>
              <a:off x="8042605" y="777307"/>
              <a:ext cx="15991" cy="20170"/>
            </a:xfrm>
            <a:custGeom>
              <a:avLst/>
              <a:gdLst>
                <a:gd name="connsiteX0" fmla="*/ 15478 w 15991"/>
                <a:gd name="connsiteY0" fmla="*/ 18598 h 20170"/>
                <a:gd name="connsiteX1" fmla="*/ -390 w 15991"/>
                <a:gd name="connsiteY1" fmla="*/ -1573 h 20170"/>
                <a:gd name="connsiteX2" fmla="*/ 15478 w 15991"/>
                <a:gd name="connsiteY2" fmla="*/ 18598 h 20170"/>
              </a:gdLst>
              <a:ahLst/>
              <a:cxnLst>
                <a:cxn ang="0">
                  <a:pos x="connsiteX0" y="connsiteY0"/>
                </a:cxn>
                <a:cxn ang="0">
                  <a:pos x="connsiteX1" y="connsiteY1"/>
                </a:cxn>
                <a:cxn ang="0">
                  <a:pos x="connsiteX2" y="connsiteY2"/>
                </a:cxn>
              </a:cxnLst>
              <a:rect l="l" t="t" r="r" b="b"/>
              <a:pathLst>
                <a:path w="15991" h="20170">
                  <a:moveTo>
                    <a:pt x="15478" y="18598"/>
                  </a:moveTo>
                  <a:cubicBezTo>
                    <a:pt x="5326" y="15505"/>
                    <a:pt x="-1532" y="9924"/>
                    <a:pt x="-390" y="-1573"/>
                  </a:cubicBezTo>
                  <a:cubicBezTo>
                    <a:pt x="6805" y="3402"/>
                    <a:pt x="12318" y="10463"/>
                    <a:pt x="15478" y="18598"/>
                  </a:cubicBezTo>
                  <a:close/>
                </a:path>
              </a:pathLst>
            </a:custGeom>
            <a:solidFill>
              <a:srgbClr val="020202"/>
            </a:solidFill>
            <a:ln w="6712" cap="flat">
              <a:noFill/>
              <a:prstDash val="solid"/>
              <a:miter/>
            </a:ln>
          </p:spPr>
          <p:txBody>
            <a:bodyPr rtlCol="0" anchor="ctr"/>
            <a:lstStyle/>
            <a:p>
              <a:endParaRPr lang="es-CO"/>
            </a:p>
          </p:txBody>
        </p:sp>
        <p:sp>
          <p:nvSpPr>
            <p:cNvPr id="1042" name="Freeform: Shape 1041">
              <a:extLst>
                <a:ext uri="{FF2B5EF4-FFF2-40B4-BE49-F238E27FC236}">
                  <a16:creationId xmlns:a16="http://schemas.microsoft.com/office/drawing/2014/main" id="{E250BB0C-1332-6913-DDE4-6A8B7D94CA1B}"/>
                </a:ext>
              </a:extLst>
            </p:cNvPr>
            <p:cNvSpPr/>
            <p:nvPr/>
          </p:nvSpPr>
          <p:spPr>
            <a:xfrm>
              <a:off x="5045624" y="390593"/>
              <a:ext cx="3031232" cy="4259736"/>
            </a:xfrm>
            <a:custGeom>
              <a:avLst/>
              <a:gdLst>
                <a:gd name="connsiteX0" fmla="*/ 644298 w 3031232"/>
                <a:gd name="connsiteY0" fmla="*/ 1032280 h 4259736"/>
                <a:gd name="connsiteX1" fmla="*/ 615925 w 3031232"/>
                <a:gd name="connsiteY1" fmla="*/ 1160027 h 4259736"/>
                <a:gd name="connsiteX2" fmla="*/ 614916 w 3031232"/>
                <a:gd name="connsiteY2" fmla="*/ 1229683 h 4259736"/>
                <a:gd name="connsiteX3" fmla="*/ 607319 w 3031232"/>
                <a:gd name="connsiteY3" fmla="*/ 1418547 h 4259736"/>
                <a:gd name="connsiteX4" fmla="*/ 606915 w 3031232"/>
                <a:gd name="connsiteY4" fmla="*/ 1625094 h 4259736"/>
                <a:gd name="connsiteX5" fmla="*/ 607722 w 3031232"/>
                <a:gd name="connsiteY5" fmla="*/ 1714584 h 4259736"/>
                <a:gd name="connsiteX6" fmla="*/ 639592 w 3031232"/>
                <a:gd name="connsiteY6" fmla="*/ 1948361 h 4259736"/>
                <a:gd name="connsiteX7" fmla="*/ 744949 w 3031232"/>
                <a:gd name="connsiteY7" fmla="*/ 2226379 h 4259736"/>
                <a:gd name="connsiteX8" fmla="*/ 894279 w 3031232"/>
                <a:gd name="connsiteY8" fmla="*/ 2458341 h 4259736"/>
                <a:gd name="connsiteX9" fmla="*/ 997149 w 3031232"/>
                <a:gd name="connsiteY9" fmla="*/ 2579903 h 4259736"/>
                <a:gd name="connsiteX10" fmla="*/ 1072654 w 3031232"/>
                <a:gd name="connsiteY10" fmla="*/ 2631471 h 4259736"/>
                <a:gd name="connsiteX11" fmla="*/ 1212100 w 3031232"/>
                <a:gd name="connsiteY11" fmla="*/ 2691042 h 4259736"/>
                <a:gd name="connsiteX12" fmla="*/ 1467594 w 3031232"/>
                <a:gd name="connsiteY12" fmla="*/ 2774078 h 4259736"/>
                <a:gd name="connsiteX13" fmla="*/ 1609931 w 3031232"/>
                <a:gd name="connsiteY13" fmla="*/ 2796400 h 4259736"/>
                <a:gd name="connsiteX14" fmla="*/ 1975422 w 3031232"/>
                <a:gd name="connsiteY14" fmla="*/ 2805611 h 4259736"/>
                <a:gd name="connsiteX15" fmla="*/ 2111238 w 3031232"/>
                <a:gd name="connsiteY15" fmla="*/ 2789946 h 4259736"/>
                <a:gd name="connsiteX16" fmla="*/ 2300371 w 3031232"/>
                <a:gd name="connsiteY16" fmla="*/ 2760564 h 4259736"/>
                <a:gd name="connsiteX17" fmla="*/ 2521911 w 3031232"/>
                <a:gd name="connsiteY17" fmla="*/ 2714843 h 4259736"/>
                <a:gd name="connsiteX18" fmla="*/ 2713464 w 3031232"/>
                <a:gd name="connsiteY18" fmla="*/ 2661055 h 4259736"/>
                <a:gd name="connsiteX19" fmla="*/ 2880141 w 3031232"/>
                <a:gd name="connsiteY19" fmla="*/ 2611234 h 4259736"/>
                <a:gd name="connsiteX20" fmla="*/ 2941930 w 3031232"/>
                <a:gd name="connsiteY20" fmla="*/ 2593215 h 4259736"/>
                <a:gd name="connsiteX21" fmla="*/ 2971513 w 3031232"/>
                <a:gd name="connsiteY21" fmla="*/ 2591870 h 4259736"/>
                <a:gd name="connsiteX22" fmla="*/ 3025302 w 3031232"/>
                <a:gd name="connsiteY22" fmla="*/ 2631875 h 4259736"/>
                <a:gd name="connsiteX23" fmla="*/ 3030681 w 3031232"/>
                <a:gd name="connsiteY23" fmla="*/ 2668451 h 4259736"/>
                <a:gd name="connsiteX24" fmla="*/ 3025436 w 3031232"/>
                <a:gd name="connsiteY24" fmla="*/ 2801980 h 4259736"/>
                <a:gd name="connsiteX25" fmla="*/ 2996996 w 3031232"/>
                <a:gd name="connsiteY25" fmla="*/ 2912045 h 4259736"/>
                <a:gd name="connsiteX26" fmla="*/ 2923440 w 3031232"/>
                <a:gd name="connsiteY26" fmla="*/ 3228991 h 4259736"/>
                <a:gd name="connsiteX27" fmla="*/ 2892445 w 3031232"/>
                <a:gd name="connsiteY27" fmla="*/ 3380069 h 4259736"/>
                <a:gd name="connsiteX28" fmla="*/ 2784061 w 3031232"/>
                <a:gd name="connsiteY28" fmla="*/ 3749863 h 4259736"/>
                <a:gd name="connsiteX29" fmla="*/ 2745065 w 3031232"/>
                <a:gd name="connsiteY29" fmla="*/ 3827588 h 4259736"/>
                <a:gd name="connsiteX30" fmla="*/ 2587937 w 3031232"/>
                <a:gd name="connsiteY30" fmla="*/ 4032992 h 4259736"/>
                <a:gd name="connsiteX31" fmla="*/ 2512565 w 3031232"/>
                <a:gd name="connsiteY31" fmla="*/ 4089267 h 4259736"/>
                <a:gd name="connsiteX32" fmla="*/ 2142771 w 3031232"/>
                <a:gd name="connsiteY32" fmla="*/ 4227234 h 4259736"/>
                <a:gd name="connsiteX33" fmla="*/ 1940729 w 3031232"/>
                <a:gd name="connsiteY33" fmla="*/ 4253524 h 4259736"/>
                <a:gd name="connsiteX34" fmla="*/ 1814058 w 3031232"/>
                <a:gd name="connsiteY34" fmla="*/ 4258163 h 4259736"/>
                <a:gd name="connsiteX35" fmla="*/ 1608318 w 3031232"/>
                <a:gd name="connsiteY35" fmla="*/ 4244716 h 4259736"/>
                <a:gd name="connsiteX36" fmla="*/ 1501683 w 3031232"/>
                <a:gd name="connsiteY36" fmla="*/ 4239269 h 4259736"/>
                <a:gd name="connsiteX37" fmla="*/ 1205847 w 3031232"/>
                <a:gd name="connsiteY37" fmla="*/ 4205652 h 4259736"/>
                <a:gd name="connsiteX38" fmla="*/ 1027069 w 3031232"/>
                <a:gd name="connsiteY38" fmla="*/ 4173513 h 4259736"/>
                <a:gd name="connsiteX39" fmla="*/ 766465 w 3031232"/>
                <a:gd name="connsiteY39" fmla="*/ 4054978 h 4259736"/>
                <a:gd name="connsiteX40" fmla="*/ 570810 w 3031232"/>
                <a:gd name="connsiteY40" fmla="*/ 3890251 h 4259736"/>
                <a:gd name="connsiteX41" fmla="*/ 374012 w 3031232"/>
                <a:gd name="connsiteY41" fmla="*/ 3554075 h 4259736"/>
                <a:gd name="connsiteX42" fmla="*/ 299179 w 3031232"/>
                <a:gd name="connsiteY42" fmla="*/ 3272829 h 4259736"/>
                <a:gd name="connsiteX43" fmla="*/ 292456 w 3031232"/>
                <a:gd name="connsiteY43" fmla="*/ 3238740 h 4259736"/>
                <a:gd name="connsiteX44" fmla="*/ 268924 w 3031232"/>
                <a:gd name="connsiteY44" fmla="*/ 3141586 h 4259736"/>
                <a:gd name="connsiteX45" fmla="*/ 253863 w 3031232"/>
                <a:gd name="connsiteY45" fmla="*/ 3108506 h 4259736"/>
                <a:gd name="connsiteX46" fmla="*/ 227842 w 3031232"/>
                <a:gd name="connsiteY46" fmla="*/ 3025605 h 4259736"/>
                <a:gd name="connsiteX47" fmla="*/ 113542 w 3031232"/>
                <a:gd name="connsiteY47" fmla="*/ 2602763 h 4259736"/>
                <a:gd name="connsiteX48" fmla="*/ 50409 w 3031232"/>
                <a:gd name="connsiteY48" fmla="*/ 2240297 h 4259736"/>
                <a:gd name="connsiteX49" fmla="*/ 28423 w 3031232"/>
                <a:gd name="connsiteY49" fmla="*/ 2034960 h 4259736"/>
                <a:gd name="connsiteX50" fmla="*/ 19480 w 3031232"/>
                <a:gd name="connsiteY50" fmla="*/ 1816849 h 4259736"/>
                <a:gd name="connsiteX51" fmla="*/ 14908 w 3031232"/>
                <a:gd name="connsiteY51" fmla="*/ 1675655 h 4259736"/>
                <a:gd name="connsiteX52" fmla="*/ 10538 w 3031232"/>
                <a:gd name="connsiteY52" fmla="*/ 1486657 h 4259736"/>
                <a:gd name="connsiteX53" fmla="*/ 453 w 3031232"/>
                <a:gd name="connsiteY53" fmla="*/ 1148665 h 4259736"/>
                <a:gd name="connsiteX54" fmla="*/ 13900 w 3031232"/>
                <a:gd name="connsiteY54" fmla="*/ 835819 h 4259736"/>
                <a:gd name="connsiteX55" fmla="*/ 23245 w 3031232"/>
                <a:gd name="connsiteY55" fmla="*/ 704441 h 4259736"/>
                <a:gd name="connsiteX56" fmla="*/ 62040 w 3031232"/>
                <a:gd name="connsiteY56" fmla="*/ 545967 h 4259736"/>
                <a:gd name="connsiteX57" fmla="*/ 117375 w 3031232"/>
                <a:gd name="connsiteY57" fmla="*/ 443501 h 4259736"/>
                <a:gd name="connsiteX58" fmla="*/ 320157 w 3031232"/>
                <a:gd name="connsiteY58" fmla="*/ 192646 h 4259736"/>
                <a:gd name="connsiteX59" fmla="*/ 650955 w 3031232"/>
                <a:gd name="connsiteY59" fmla="*/ 23616 h 4259736"/>
                <a:gd name="connsiteX60" fmla="*/ 968103 w 3031232"/>
                <a:gd name="connsiteY60" fmla="*/ 6942 h 4259736"/>
                <a:gd name="connsiteX61" fmla="*/ 1114744 w 3031232"/>
                <a:gd name="connsiteY61" fmla="*/ 1496 h 4259736"/>
                <a:gd name="connsiteX62" fmla="*/ 1134914 w 3031232"/>
                <a:gd name="connsiteY62" fmla="*/ 151 h 4259736"/>
                <a:gd name="connsiteX63" fmla="*/ 1356185 w 3031232"/>
                <a:gd name="connsiteY63" fmla="*/ -252 h 4259736"/>
                <a:gd name="connsiteX64" fmla="*/ 1507868 w 3031232"/>
                <a:gd name="connsiteY64" fmla="*/ -1328 h 4259736"/>
                <a:gd name="connsiteX65" fmla="*/ 1705742 w 3031232"/>
                <a:gd name="connsiteY65" fmla="*/ 15885 h 4259736"/>
                <a:gd name="connsiteX66" fmla="*/ 1735258 w 3031232"/>
                <a:gd name="connsiteY66" fmla="*/ 19582 h 4259736"/>
                <a:gd name="connsiteX67" fmla="*/ 1735258 w 3031232"/>
                <a:gd name="connsiteY67" fmla="*/ 19112 h 4259736"/>
                <a:gd name="connsiteX68" fmla="*/ 1775599 w 3031232"/>
                <a:gd name="connsiteY68" fmla="*/ 29062 h 4259736"/>
                <a:gd name="connsiteX69" fmla="*/ 1775599 w 3031232"/>
                <a:gd name="connsiteY69" fmla="*/ 29062 h 4259736"/>
                <a:gd name="connsiteX70" fmla="*/ 1795770 w 3031232"/>
                <a:gd name="connsiteY70" fmla="*/ 34777 h 4259736"/>
                <a:gd name="connsiteX71" fmla="*/ 1795232 w 3031232"/>
                <a:gd name="connsiteY71" fmla="*/ 34374 h 4259736"/>
                <a:gd name="connsiteX72" fmla="*/ 1810696 w 3031232"/>
                <a:gd name="connsiteY72" fmla="*/ 39551 h 4259736"/>
                <a:gd name="connsiteX73" fmla="*/ 1810293 w 3031232"/>
                <a:gd name="connsiteY73" fmla="*/ 39215 h 4259736"/>
                <a:gd name="connsiteX74" fmla="*/ 1825690 w 3031232"/>
                <a:gd name="connsiteY74" fmla="*/ 44460 h 4259736"/>
                <a:gd name="connsiteX75" fmla="*/ 1825286 w 3031232"/>
                <a:gd name="connsiteY75" fmla="*/ 44460 h 4259736"/>
                <a:gd name="connsiteX76" fmla="*/ 1840549 w 3031232"/>
                <a:gd name="connsiteY76" fmla="*/ 49905 h 4259736"/>
                <a:gd name="connsiteX77" fmla="*/ 1840078 w 3031232"/>
                <a:gd name="connsiteY77" fmla="*/ 49569 h 4259736"/>
                <a:gd name="connsiteX78" fmla="*/ 1865560 w 3031232"/>
                <a:gd name="connsiteY78" fmla="*/ 59520 h 4259736"/>
                <a:gd name="connsiteX79" fmla="*/ 1865224 w 3031232"/>
                <a:gd name="connsiteY79" fmla="*/ 59520 h 4259736"/>
                <a:gd name="connsiteX80" fmla="*/ 1890437 w 3031232"/>
                <a:gd name="connsiteY80" fmla="*/ 69807 h 4259736"/>
                <a:gd name="connsiteX81" fmla="*/ 1890437 w 3031232"/>
                <a:gd name="connsiteY81" fmla="*/ 69807 h 4259736"/>
                <a:gd name="connsiteX82" fmla="*/ 1915584 w 3031232"/>
                <a:gd name="connsiteY82" fmla="*/ 80296 h 4259736"/>
                <a:gd name="connsiteX83" fmla="*/ 1915112 w 3031232"/>
                <a:gd name="connsiteY83" fmla="*/ 80296 h 4259736"/>
                <a:gd name="connsiteX84" fmla="*/ 1925669 w 3031232"/>
                <a:gd name="connsiteY84" fmla="*/ 85136 h 4259736"/>
                <a:gd name="connsiteX85" fmla="*/ 1925669 w 3031232"/>
                <a:gd name="connsiteY85" fmla="*/ 85136 h 4259736"/>
                <a:gd name="connsiteX86" fmla="*/ 1936022 w 3031232"/>
                <a:gd name="connsiteY86" fmla="*/ 89910 h 4259736"/>
                <a:gd name="connsiteX87" fmla="*/ 1936022 w 3031232"/>
                <a:gd name="connsiteY87" fmla="*/ 89910 h 4259736"/>
                <a:gd name="connsiteX88" fmla="*/ 1960631 w 3031232"/>
                <a:gd name="connsiteY88" fmla="*/ 101004 h 4259736"/>
                <a:gd name="connsiteX89" fmla="*/ 1960093 w 3031232"/>
                <a:gd name="connsiteY89" fmla="*/ 101004 h 4259736"/>
                <a:gd name="connsiteX90" fmla="*/ 1970514 w 3031232"/>
                <a:gd name="connsiteY90" fmla="*/ 106383 h 4259736"/>
                <a:gd name="connsiteX91" fmla="*/ 1969977 w 3031232"/>
                <a:gd name="connsiteY91" fmla="*/ 105979 h 4259736"/>
                <a:gd name="connsiteX92" fmla="*/ 2015696 w 3031232"/>
                <a:gd name="connsiteY92" fmla="*/ 130386 h 4259736"/>
                <a:gd name="connsiteX93" fmla="*/ 2015696 w 3031232"/>
                <a:gd name="connsiteY93" fmla="*/ 130386 h 4259736"/>
                <a:gd name="connsiteX94" fmla="*/ 2025781 w 3031232"/>
                <a:gd name="connsiteY94" fmla="*/ 135832 h 4259736"/>
                <a:gd name="connsiteX95" fmla="*/ 2025378 w 3031232"/>
                <a:gd name="connsiteY95" fmla="*/ 135832 h 4259736"/>
                <a:gd name="connsiteX96" fmla="*/ 2035531 w 3031232"/>
                <a:gd name="connsiteY96" fmla="*/ 141480 h 4259736"/>
                <a:gd name="connsiteX97" fmla="*/ 2035060 w 3031232"/>
                <a:gd name="connsiteY97" fmla="*/ 141480 h 4259736"/>
                <a:gd name="connsiteX98" fmla="*/ 2060677 w 3031232"/>
                <a:gd name="connsiteY98" fmla="*/ 156205 h 4259736"/>
                <a:gd name="connsiteX99" fmla="*/ 2060677 w 3031232"/>
                <a:gd name="connsiteY99" fmla="*/ 156205 h 4259736"/>
                <a:gd name="connsiteX100" fmla="*/ 2070830 w 3031232"/>
                <a:gd name="connsiteY100" fmla="*/ 161650 h 4259736"/>
                <a:gd name="connsiteX101" fmla="*/ 2070358 w 3031232"/>
                <a:gd name="connsiteY101" fmla="*/ 161650 h 4259736"/>
                <a:gd name="connsiteX102" fmla="*/ 2080578 w 3031232"/>
                <a:gd name="connsiteY102" fmla="*/ 167231 h 4259736"/>
                <a:gd name="connsiteX103" fmla="*/ 2080108 w 3031232"/>
                <a:gd name="connsiteY103" fmla="*/ 167231 h 4259736"/>
                <a:gd name="connsiteX104" fmla="*/ 2095504 w 3031232"/>
                <a:gd name="connsiteY104" fmla="*/ 177450 h 4259736"/>
                <a:gd name="connsiteX105" fmla="*/ 2095034 w 3031232"/>
                <a:gd name="connsiteY105" fmla="*/ 176913 h 4259736"/>
                <a:gd name="connsiteX106" fmla="*/ 2100884 w 3031232"/>
                <a:gd name="connsiteY106" fmla="*/ 181552 h 4259736"/>
                <a:gd name="connsiteX107" fmla="*/ 2100884 w 3031232"/>
                <a:gd name="connsiteY107" fmla="*/ 181552 h 4259736"/>
                <a:gd name="connsiteX108" fmla="*/ 2110566 w 3031232"/>
                <a:gd name="connsiteY108" fmla="*/ 187536 h 4259736"/>
                <a:gd name="connsiteX109" fmla="*/ 2110028 w 3031232"/>
                <a:gd name="connsiteY109" fmla="*/ 187200 h 4259736"/>
                <a:gd name="connsiteX110" fmla="*/ 2125492 w 3031232"/>
                <a:gd name="connsiteY110" fmla="*/ 197420 h 4259736"/>
                <a:gd name="connsiteX111" fmla="*/ 2125088 w 3031232"/>
                <a:gd name="connsiteY111" fmla="*/ 197420 h 4259736"/>
                <a:gd name="connsiteX112" fmla="*/ 2140418 w 3031232"/>
                <a:gd name="connsiteY112" fmla="*/ 207706 h 4259736"/>
                <a:gd name="connsiteX113" fmla="*/ 2140015 w 3031232"/>
                <a:gd name="connsiteY113" fmla="*/ 207706 h 4259736"/>
                <a:gd name="connsiteX114" fmla="*/ 2155344 w 3031232"/>
                <a:gd name="connsiteY114" fmla="*/ 217993 h 4259736"/>
                <a:gd name="connsiteX115" fmla="*/ 2154941 w 3031232"/>
                <a:gd name="connsiteY115" fmla="*/ 217993 h 4259736"/>
                <a:gd name="connsiteX116" fmla="*/ 2175515 w 3031232"/>
                <a:gd name="connsiteY116" fmla="*/ 232920 h 4259736"/>
                <a:gd name="connsiteX117" fmla="*/ 2175515 w 3031232"/>
                <a:gd name="connsiteY117" fmla="*/ 232920 h 4259736"/>
                <a:gd name="connsiteX118" fmla="*/ 2195685 w 3031232"/>
                <a:gd name="connsiteY118" fmla="*/ 248787 h 4259736"/>
                <a:gd name="connsiteX119" fmla="*/ 2195148 w 3031232"/>
                <a:gd name="connsiteY119" fmla="*/ 248182 h 4259736"/>
                <a:gd name="connsiteX120" fmla="*/ 2200930 w 3031232"/>
                <a:gd name="connsiteY120" fmla="*/ 253292 h 4259736"/>
                <a:gd name="connsiteX121" fmla="*/ 2200527 w 3031232"/>
                <a:gd name="connsiteY121" fmla="*/ 252822 h 4259736"/>
                <a:gd name="connsiteX122" fmla="*/ 2206174 w 3031232"/>
                <a:gd name="connsiteY122" fmla="*/ 257797 h 4259736"/>
                <a:gd name="connsiteX123" fmla="*/ 2206174 w 3031232"/>
                <a:gd name="connsiteY123" fmla="*/ 257797 h 4259736"/>
                <a:gd name="connsiteX124" fmla="*/ 2235825 w 3031232"/>
                <a:gd name="connsiteY124" fmla="*/ 283615 h 4259736"/>
                <a:gd name="connsiteX125" fmla="*/ 2235354 w 3031232"/>
                <a:gd name="connsiteY125" fmla="*/ 283078 h 4259736"/>
                <a:gd name="connsiteX126" fmla="*/ 2241271 w 3031232"/>
                <a:gd name="connsiteY126" fmla="*/ 287649 h 4259736"/>
                <a:gd name="connsiteX127" fmla="*/ 2241271 w 3031232"/>
                <a:gd name="connsiteY127" fmla="*/ 287649 h 4259736"/>
                <a:gd name="connsiteX128" fmla="*/ 2250953 w 3031232"/>
                <a:gd name="connsiteY128" fmla="*/ 293768 h 4259736"/>
                <a:gd name="connsiteX129" fmla="*/ 2250348 w 3031232"/>
                <a:gd name="connsiteY129" fmla="*/ 293163 h 4259736"/>
                <a:gd name="connsiteX130" fmla="*/ 2256264 w 3031232"/>
                <a:gd name="connsiteY130" fmla="*/ 297936 h 4259736"/>
                <a:gd name="connsiteX131" fmla="*/ 2256264 w 3031232"/>
                <a:gd name="connsiteY131" fmla="*/ 297936 h 4259736"/>
                <a:gd name="connsiteX132" fmla="*/ 2271057 w 3031232"/>
                <a:gd name="connsiteY132" fmla="*/ 308761 h 4259736"/>
                <a:gd name="connsiteX133" fmla="*/ 2270518 w 3031232"/>
                <a:gd name="connsiteY133" fmla="*/ 308224 h 4259736"/>
                <a:gd name="connsiteX134" fmla="*/ 2276300 w 3031232"/>
                <a:gd name="connsiteY134" fmla="*/ 313266 h 4259736"/>
                <a:gd name="connsiteX135" fmla="*/ 2275897 w 3031232"/>
                <a:gd name="connsiteY135" fmla="*/ 313266 h 4259736"/>
                <a:gd name="connsiteX136" fmla="*/ 2281410 w 3031232"/>
                <a:gd name="connsiteY136" fmla="*/ 318174 h 4259736"/>
                <a:gd name="connsiteX137" fmla="*/ 2281410 w 3031232"/>
                <a:gd name="connsiteY137" fmla="*/ 318174 h 4259736"/>
                <a:gd name="connsiteX138" fmla="*/ 2310927 w 3031232"/>
                <a:gd name="connsiteY138" fmla="*/ 344127 h 4259736"/>
                <a:gd name="connsiteX139" fmla="*/ 2310389 w 3031232"/>
                <a:gd name="connsiteY139" fmla="*/ 343589 h 4259736"/>
                <a:gd name="connsiteX140" fmla="*/ 2315969 w 3031232"/>
                <a:gd name="connsiteY140" fmla="*/ 348968 h 4259736"/>
                <a:gd name="connsiteX141" fmla="*/ 2315499 w 3031232"/>
                <a:gd name="connsiteY141" fmla="*/ 348430 h 4259736"/>
                <a:gd name="connsiteX142" fmla="*/ 2321012 w 3031232"/>
                <a:gd name="connsiteY142" fmla="*/ 353876 h 4259736"/>
                <a:gd name="connsiteX143" fmla="*/ 2320542 w 3031232"/>
                <a:gd name="connsiteY143" fmla="*/ 353405 h 4259736"/>
                <a:gd name="connsiteX144" fmla="*/ 2325987 w 3031232"/>
                <a:gd name="connsiteY144" fmla="*/ 358851 h 4259736"/>
                <a:gd name="connsiteX145" fmla="*/ 2325517 w 3031232"/>
                <a:gd name="connsiteY145" fmla="*/ 358381 h 4259736"/>
                <a:gd name="connsiteX146" fmla="*/ 2331030 w 3031232"/>
                <a:gd name="connsiteY146" fmla="*/ 363827 h 4259736"/>
                <a:gd name="connsiteX147" fmla="*/ 2330492 w 3031232"/>
                <a:gd name="connsiteY147" fmla="*/ 363289 h 4259736"/>
                <a:gd name="connsiteX148" fmla="*/ 2336005 w 3031232"/>
                <a:gd name="connsiteY148" fmla="*/ 368803 h 4259736"/>
                <a:gd name="connsiteX149" fmla="*/ 2335468 w 3031232"/>
                <a:gd name="connsiteY149" fmla="*/ 368332 h 4259736"/>
                <a:gd name="connsiteX150" fmla="*/ 2340847 w 3031232"/>
                <a:gd name="connsiteY150" fmla="*/ 373913 h 4259736"/>
                <a:gd name="connsiteX151" fmla="*/ 2340376 w 3031232"/>
                <a:gd name="connsiteY151" fmla="*/ 373374 h 4259736"/>
                <a:gd name="connsiteX152" fmla="*/ 2345755 w 3031232"/>
                <a:gd name="connsiteY152" fmla="*/ 378955 h 4259736"/>
                <a:gd name="connsiteX153" fmla="*/ 2345149 w 3031232"/>
                <a:gd name="connsiteY153" fmla="*/ 378417 h 4259736"/>
                <a:gd name="connsiteX154" fmla="*/ 2371103 w 3031232"/>
                <a:gd name="connsiteY154" fmla="*/ 408068 h 4259736"/>
                <a:gd name="connsiteX155" fmla="*/ 2371103 w 3031232"/>
                <a:gd name="connsiteY155" fmla="*/ 408068 h 4259736"/>
                <a:gd name="connsiteX156" fmla="*/ 2376212 w 3031232"/>
                <a:gd name="connsiteY156" fmla="*/ 413581 h 4259736"/>
                <a:gd name="connsiteX157" fmla="*/ 2375809 w 3031232"/>
                <a:gd name="connsiteY157" fmla="*/ 413178 h 4259736"/>
                <a:gd name="connsiteX158" fmla="*/ 2380986 w 3031232"/>
                <a:gd name="connsiteY158" fmla="*/ 418825 h 4259736"/>
                <a:gd name="connsiteX159" fmla="*/ 2380515 w 3031232"/>
                <a:gd name="connsiteY159" fmla="*/ 418288 h 4259736"/>
                <a:gd name="connsiteX160" fmla="*/ 2385760 w 3031232"/>
                <a:gd name="connsiteY160" fmla="*/ 424003 h 4259736"/>
                <a:gd name="connsiteX161" fmla="*/ 2385155 w 3031232"/>
                <a:gd name="connsiteY161" fmla="*/ 423465 h 4259736"/>
                <a:gd name="connsiteX162" fmla="*/ 2426168 w 3031232"/>
                <a:gd name="connsiteY162" fmla="*/ 467840 h 4259736"/>
                <a:gd name="connsiteX163" fmla="*/ 2426168 w 3031232"/>
                <a:gd name="connsiteY163" fmla="*/ 467840 h 4259736"/>
                <a:gd name="connsiteX164" fmla="*/ 2431278 w 3031232"/>
                <a:gd name="connsiteY164" fmla="*/ 472883 h 4259736"/>
                <a:gd name="connsiteX165" fmla="*/ 2431278 w 3031232"/>
                <a:gd name="connsiteY165" fmla="*/ 472883 h 4259736"/>
                <a:gd name="connsiteX166" fmla="*/ 2446271 w 3031232"/>
                <a:gd name="connsiteY166" fmla="*/ 487943 h 4259736"/>
                <a:gd name="connsiteX167" fmla="*/ 2446271 w 3031232"/>
                <a:gd name="connsiteY167" fmla="*/ 487943 h 4259736"/>
                <a:gd name="connsiteX168" fmla="*/ 2451247 w 3031232"/>
                <a:gd name="connsiteY168" fmla="*/ 493456 h 4259736"/>
                <a:gd name="connsiteX169" fmla="*/ 2451247 w 3031232"/>
                <a:gd name="connsiteY169" fmla="*/ 493053 h 4259736"/>
                <a:gd name="connsiteX170" fmla="*/ 2456424 w 3031232"/>
                <a:gd name="connsiteY170" fmla="*/ 498701 h 4259736"/>
                <a:gd name="connsiteX171" fmla="*/ 2455886 w 3031232"/>
                <a:gd name="connsiteY171" fmla="*/ 498231 h 4259736"/>
                <a:gd name="connsiteX172" fmla="*/ 2461197 w 3031232"/>
                <a:gd name="connsiteY172" fmla="*/ 503945 h 4259736"/>
                <a:gd name="connsiteX173" fmla="*/ 2460592 w 3031232"/>
                <a:gd name="connsiteY173" fmla="*/ 503407 h 4259736"/>
                <a:gd name="connsiteX174" fmla="*/ 2481570 w 3031232"/>
                <a:gd name="connsiteY174" fmla="*/ 527948 h 4259736"/>
                <a:gd name="connsiteX175" fmla="*/ 2481570 w 3031232"/>
                <a:gd name="connsiteY175" fmla="*/ 527948 h 4259736"/>
                <a:gd name="connsiteX176" fmla="*/ 2486545 w 3031232"/>
                <a:gd name="connsiteY176" fmla="*/ 533395 h 4259736"/>
                <a:gd name="connsiteX177" fmla="*/ 2486545 w 3031232"/>
                <a:gd name="connsiteY177" fmla="*/ 533395 h 4259736"/>
                <a:gd name="connsiteX178" fmla="*/ 2491722 w 3031232"/>
                <a:gd name="connsiteY178" fmla="*/ 538975 h 4259736"/>
                <a:gd name="connsiteX179" fmla="*/ 2491252 w 3031232"/>
                <a:gd name="connsiteY179" fmla="*/ 538504 h 4259736"/>
                <a:gd name="connsiteX180" fmla="*/ 2496563 w 3031232"/>
                <a:gd name="connsiteY180" fmla="*/ 544152 h 4259736"/>
                <a:gd name="connsiteX181" fmla="*/ 2495958 w 3031232"/>
                <a:gd name="connsiteY181" fmla="*/ 543682 h 4259736"/>
                <a:gd name="connsiteX182" fmla="*/ 2516734 w 3031232"/>
                <a:gd name="connsiteY182" fmla="*/ 568491 h 4259736"/>
                <a:gd name="connsiteX183" fmla="*/ 2516734 w 3031232"/>
                <a:gd name="connsiteY183" fmla="*/ 568491 h 4259736"/>
                <a:gd name="connsiteX184" fmla="*/ 2521709 w 3031232"/>
                <a:gd name="connsiteY184" fmla="*/ 574273 h 4259736"/>
                <a:gd name="connsiteX185" fmla="*/ 2521104 w 3031232"/>
                <a:gd name="connsiteY185" fmla="*/ 573601 h 4259736"/>
                <a:gd name="connsiteX186" fmla="*/ 2504161 w 3031232"/>
                <a:gd name="connsiteY186" fmla="*/ 604596 h 4259736"/>
                <a:gd name="connsiteX187" fmla="*/ 2474376 w 3031232"/>
                <a:gd name="connsiteY187" fmla="*/ 605000 h 4259736"/>
                <a:gd name="connsiteX188" fmla="*/ 2278385 w 3031232"/>
                <a:gd name="connsiteY188" fmla="*/ 595318 h 4259736"/>
                <a:gd name="connsiteX189" fmla="*/ 2037682 w 3031232"/>
                <a:gd name="connsiteY189" fmla="*/ 586039 h 4259736"/>
                <a:gd name="connsiteX190" fmla="*/ 1672662 w 3031232"/>
                <a:gd name="connsiteY190" fmla="*/ 596662 h 4259736"/>
                <a:gd name="connsiteX191" fmla="*/ 1075613 w 3031232"/>
                <a:gd name="connsiteY191" fmla="*/ 669882 h 4259736"/>
                <a:gd name="connsiteX192" fmla="*/ 981483 w 3031232"/>
                <a:gd name="connsiteY192" fmla="*/ 701146 h 4259736"/>
                <a:gd name="connsiteX193" fmla="*/ 870410 w 3031232"/>
                <a:gd name="connsiteY193" fmla="*/ 750766 h 4259736"/>
                <a:gd name="connsiteX194" fmla="*/ 738360 w 3031232"/>
                <a:gd name="connsiteY194" fmla="*/ 873000 h 4259736"/>
                <a:gd name="connsiteX195" fmla="*/ 657678 w 3031232"/>
                <a:gd name="connsiteY195" fmla="*/ 1009219 h 4259736"/>
                <a:gd name="connsiteX196" fmla="*/ 644298 w 3031232"/>
                <a:gd name="connsiteY196" fmla="*/ 1032280 h 425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3031232" h="4259736">
                  <a:moveTo>
                    <a:pt x="644298" y="1032280"/>
                  </a:moveTo>
                  <a:cubicBezTo>
                    <a:pt x="624127" y="1072621"/>
                    <a:pt x="619018" y="1115989"/>
                    <a:pt x="615925" y="1160027"/>
                  </a:cubicBezTo>
                  <a:cubicBezTo>
                    <a:pt x="614379" y="1183157"/>
                    <a:pt x="614782" y="1206420"/>
                    <a:pt x="614916" y="1229683"/>
                  </a:cubicBezTo>
                  <a:cubicBezTo>
                    <a:pt x="614916" y="1292750"/>
                    <a:pt x="609739" y="1355614"/>
                    <a:pt x="607319" y="1418547"/>
                  </a:cubicBezTo>
                  <a:cubicBezTo>
                    <a:pt x="604629" y="1487329"/>
                    <a:pt x="603352" y="1556245"/>
                    <a:pt x="606915" y="1625094"/>
                  </a:cubicBezTo>
                  <a:cubicBezTo>
                    <a:pt x="608395" y="1654879"/>
                    <a:pt x="607252" y="1684732"/>
                    <a:pt x="607722" y="1714584"/>
                  </a:cubicBezTo>
                  <a:cubicBezTo>
                    <a:pt x="609134" y="1793854"/>
                    <a:pt x="623791" y="1871108"/>
                    <a:pt x="639592" y="1948361"/>
                  </a:cubicBezTo>
                  <a:cubicBezTo>
                    <a:pt x="659682" y="2046054"/>
                    <a:pt x="695249" y="2139914"/>
                    <a:pt x="744949" y="2226379"/>
                  </a:cubicBezTo>
                  <a:cubicBezTo>
                    <a:pt x="790602" y="2306322"/>
                    <a:pt x="834440" y="2387744"/>
                    <a:pt x="894279" y="2458341"/>
                  </a:cubicBezTo>
                  <a:cubicBezTo>
                    <a:pt x="928569" y="2498682"/>
                    <a:pt x="963128" y="2539023"/>
                    <a:pt x="997149" y="2579903"/>
                  </a:cubicBezTo>
                  <a:cubicBezTo>
                    <a:pt x="1017320" y="2604309"/>
                    <a:pt x="1045222" y="2617823"/>
                    <a:pt x="1072654" y="2631471"/>
                  </a:cubicBezTo>
                  <a:cubicBezTo>
                    <a:pt x="1117662" y="2654601"/>
                    <a:pt x="1164262" y="2674502"/>
                    <a:pt x="1212100" y="2691042"/>
                  </a:cubicBezTo>
                  <a:cubicBezTo>
                    <a:pt x="1297086" y="2719214"/>
                    <a:pt x="1380188" y="2752764"/>
                    <a:pt x="1467594" y="2774078"/>
                  </a:cubicBezTo>
                  <a:cubicBezTo>
                    <a:pt x="1514471" y="2784768"/>
                    <a:pt x="1562026" y="2792231"/>
                    <a:pt x="1609931" y="2796400"/>
                  </a:cubicBezTo>
                  <a:cubicBezTo>
                    <a:pt x="1731493" y="2808838"/>
                    <a:pt x="1853525" y="2807628"/>
                    <a:pt x="1975422" y="2805611"/>
                  </a:cubicBezTo>
                  <a:cubicBezTo>
                    <a:pt x="2021075" y="2804132"/>
                    <a:pt x="2066459" y="2798888"/>
                    <a:pt x="2111238" y="2789946"/>
                  </a:cubicBezTo>
                  <a:cubicBezTo>
                    <a:pt x="2174036" y="2778314"/>
                    <a:pt x="2236699" y="2766883"/>
                    <a:pt x="2300371" y="2760564"/>
                  </a:cubicBezTo>
                  <a:cubicBezTo>
                    <a:pt x="2375742" y="2753101"/>
                    <a:pt x="2448289" y="2731450"/>
                    <a:pt x="2521911" y="2714843"/>
                  </a:cubicBezTo>
                  <a:cubicBezTo>
                    <a:pt x="2586726" y="2700254"/>
                    <a:pt x="2649658" y="2678402"/>
                    <a:pt x="2713464" y="2661055"/>
                  </a:cubicBezTo>
                  <a:cubicBezTo>
                    <a:pt x="2769472" y="2645860"/>
                    <a:pt x="2825142" y="2629791"/>
                    <a:pt x="2880141" y="2611234"/>
                  </a:cubicBezTo>
                  <a:cubicBezTo>
                    <a:pt x="2900311" y="2604510"/>
                    <a:pt x="2921289" y="2599199"/>
                    <a:pt x="2941930" y="2593215"/>
                  </a:cubicBezTo>
                  <a:cubicBezTo>
                    <a:pt x="2951814" y="2592744"/>
                    <a:pt x="2961697" y="2591601"/>
                    <a:pt x="2971513" y="2591870"/>
                  </a:cubicBezTo>
                  <a:cubicBezTo>
                    <a:pt x="2996525" y="2591265"/>
                    <a:pt x="3018713" y="2607738"/>
                    <a:pt x="3025302" y="2631875"/>
                  </a:cubicBezTo>
                  <a:cubicBezTo>
                    <a:pt x="3029135" y="2643641"/>
                    <a:pt x="3031017" y="2656013"/>
                    <a:pt x="3030681" y="2668451"/>
                  </a:cubicBezTo>
                  <a:cubicBezTo>
                    <a:pt x="3030009" y="2713028"/>
                    <a:pt x="3030681" y="2757605"/>
                    <a:pt x="3025436" y="2801980"/>
                  </a:cubicBezTo>
                  <a:cubicBezTo>
                    <a:pt x="3022679" y="2840371"/>
                    <a:pt x="3009703" y="2875939"/>
                    <a:pt x="2996996" y="2912045"/>
                  </a:cubicBezTo>
                  <a:cubicBezTo>
                    <a:pt x="2960823" y="3014646"/>
                    <a:pt x="2936215" y="3120944"/>
                    <a:pt x="2923440" y="3228991"/>
                  </a:cubicBezTo>
                  <a:cubicBezTo>
                    <a:pt x="2917188" y="3280158"/>
                    <a:pt x="2904211" y="3329844"/>
                    <a:pt x="2892445" y="3380069"/>
                  </a:cubicBezTo>
                  <a:cubicBezTo>
                    <a:pt x="2862996" y="3505329"/>
                    <a:pt x="2831530" y="3630051"/>
                    <a:pt x="2784061" y="3749863"/>
                  </a:cubicBezTo>
                  <a:cubicBezTo>
                    <a:pt x="2773708" y="3777026"/>
                    <a:pt x="2760664" y="3803047"/>
                    <a:pt x="2745065" y="3827588"/>
                  </a:cubicBezTo>
                  <a:cubicBezTo>
                    <a:pt x="2697530" y="3899664"/>
                    <a:pt x="2645019" y="3968243"/>
                    <a:pt x="2587937" y="4032992"/>
                  </a:cubicBezTo>
                  <a:cubicBezTo>
                    <a:pt x="2566959" y="4056793"/>
                    <a:pt x="2541342" y="4075954"/>
                    <a:pt x="2512565" y="4089267"/>
                  </a:cubicBezTo>
                  <a:cubicBezTo>
                    <a:pt x="2393155" y="4145611"/>
                    <a:pt x="2271997" y="4197786"/>
                    <a:pt x="2142771" y="4227234"/>
                  </a:cubicBezTo>
                  <a:cubicBezTo>
                    <a:pt x="2076275" y="4241556"/>
                    <a:pt x="2008704" y="4250364"/>
                    <a:pt x="1940729" y="4253524"/>
                  </a:cubicBezTo>
                  <a:cubicBezTo>
                    <a:pt x="1898505" y="4256011"/>
                    <a:pt x="1856349" y="4258230"/>
                    <a:pt x="1814058" y="4258163"/>
                  </a:cubicBezTo>
                  <a:cubicBezTo>
                    <a:pt x="1745142" y="4258163"/>
                    <a:pt x="1676898" y="4249489"/>
                    <a:pt x="1608318" y="4244716"/>
                  </a:cubicBezTo>
                  <a:cubicBezTo>
                    <a:pt x="1572818" y="4242093"/>
                    <a:pt x="1537048" y="4239808"/>
                    <a:pt x="1501683" y="4239269"/>
                  </a:cubicBezTo>
                  <a:cubicBezTo>
                    <a:pt x="1402255" y="4237050"/>
                    <a:pt x="1303238" y="4225822"/>
                    <a:pt x="1205847" y="4205652"/>
                  </a:cubicBezTo>
                  <a:cubicBezTo>
                    <a:pt x="1146412" y="4193818"/>
                    <a:pt x="1086370" y="4186221"/>
                    <a:pt x="1027069" y="4173513"/>
                  </a:cubicBezTo>
                  <a:cubicBezTo>
                    <a:pt x="932616" y="4153409"/>
                    <a:pt x="843684" y="4112934"/>
                    <a:pt x="766465" y="4054978"/>
                  </a:cubicBezTo>
                  <a:cubicBezTo>
                    <a:pt x="697817" y="4004013"/>
                    <a:pt x="628901" y="3953654"/>
                    <a:pt x="570810" y="3890251"/>
                  </a:cubicBezTo>
                  <a:cubicBezTo>
                    <a:pt x="480984" y="3792222"/>
                    <a:pt x="413278" y="3681822"/>
                    <a:pt x="374012" y="3554075"/>
                  </a:cubicBezTo>
                  <a:cubicBezTo>
                    <a:pt x="345504" y="3461222"/>
                    <a:pt x="324594" y="3366487"/>
                    <a:pt x="299179" y="3272829"/>
                  </a:cubicBezTo>
                  <a:cubicBezTo>
                    <a:pt x="295367" y="3261803"/>
                    <a:pt x="293101" y="3250372"/>
                    <a:pt x="292456" y="3238740"/>
                  </a:cubicBezTo>
                  <a:cubicBezTo>
                    <a:pt x="293800" y="3204115"/>
                    <a:pt x="279009" y="3173320"/>
                    <a:pt x="268924" y="3141586"/>
                  </a:cubicBezTo>
                  <a:cubicBezTo>
                    <a:pt x="265293" y="3130291"/>
                    <a:pt x="268924" y="3114691"/>
                    <a:pt x="253863" y="3108506"/>
                  </a:cubicBezTo>
                  <a:cubicBezTo>
                    <a:pt x="240416" y="3082218"/>
                    <a:pt x="234566" y="3053709"/>
                    <a:pt x="227842" y="3025605"/>
                  </a:cubicBezTo>
                  <a:cubicBezTo>
                    <a:pt x="193821" y="2883537"/>
                    <a:pt x="151867" y="2743620"/>
                    <a:pt x="113542" y="2602763"/>
                  </a:cubicBezTo>
                  <a:cubicBezTo>
                    <a:pt x="81001" y="2483823"/>
                    <a:pt x="64393" y="2362329"/>
                    <a:pt x="50409" y="2240297"/>
                  </a:cubicBezTo>
                  <a:cubicBezTo>
                    <a:pt x="42475" y="2171918"/>
                    <a:pt x="33263" y="2103541"/>
                    <a:pt x="28423" y="2034960"/>
                  </a:cubicBezTo>
                  <a:cubicBezTo>
                    <a:pt x="23245" y="1962480"/>
                    <a:pt x="11479" y="1890270"/>
                    <a:pt x="19480" y="1816849"/>
                  </a:cubicBezTo>
                  <a:cubicBezTo>
                    <a:pt x="24590" y="1769784"/>
                    <a:pt x="20489" y="1722316"/>
                    <a:pt x="14908" y="1675655"/>
                  </a:cubicBezTo>
                  <a:cubicBezTo>
                    <a:pt x="7445" y="1612723"/>
                    <a:pt x="11412" y="1549656"/>
                    <a:pt x="10538" y="1486657"/>
                  </a:cubicBezTo>
                  <a:cubicBezTo>
                    <a:pt x="8924" y="1373970"/>
                    <a:pt x="-4119" y="1261620"/>
                    <a:pt x="453" y="1148665"/>
                  </a:cubicBezTo>
                  <a:cubicBezTo>
                    <a:pt x="4688" y="1044383"/>
                    <a:pt x="7647" y="940235"/>
                    <a:pt x="13900" y="835819"/>
                  </a:cubicBezTo>
                  <a:cubicBezTo>
                    <a:pt x="16657" y="791981"/>
                    <a:pt x="18943" y="748413"/>
                    <a:pt x="23245" y="704441"/>
                  </a:cubicBezTo>
                  <a:cubicBezTo>
                    <a:pt x="27441" y="649846"/>
                    <a:pt x="40545" y="596327"/>
                    <a:pt x="62040" y="545967"/>
                  </a:cubicBezTo>
                  <a:cubicBezTo>
                    <a:pt x="72126" y="507307"/>
                    <a:pt x="97608" y="476917"/>
                    <a:pt x="117375" y="443501"/>
                  </a:cubicBezTo>
                  <a:cubicBezTo>
                    <a:pt x="172246" y="350380"/>
                    <a:pt x="240577" y="265798"/>
                    <a:pt x="320157" y="192646"/>
                  </a:cubicBezTo>
                  <a:cubicBezTo>
                    <a:pt x="412928" y="107190"/>
                    <a:pt x="527329" y="48695"/>
                    <a:pt x="650955" y="23616"/>
                  </a:cubicBezTo>
                  <a:cubicBezTo>
                    <a:pt x="755707" y="1697"/>
                    <a:pt x="861737" y="-454"/>
                    <a:pt x="968103" y="6942"/>
                  </a:cubicBezTo>
                  <a:cubicBezTo>
                    <a:pt x="1017252" y="10371"/>
                    <a:pt x="1065796" y="2706"/>
                    <a:pt x="1114744" y="1496"/>
                  </a:cubicBezTo>
                  <a:cubicBezTo>
                    <a:pt x="1121440" y="689"/>
                    <a:pt x="1128171" y="286"/>
                    <a:pt x="1134914" y="151"/>
                  </a:cubicBezTo>
                  <a:cubicBezTo>
                    <a:pt x="1208873" y="5463"/>
                    <a:pt x="1282496" y="-3479"/>
                    <a:pt x="1356185" y="-252"/>
                  </a:cubicBezTo>
                  <a:cubicBezTo>
                    <a:pt x="1406881" y="1966"/>
                    <a:pt x="1457375" y="420"/>
                    <a:pt x="1507868" y="-1328"/>
                  </a:cubicBezTo>
                  <a:cubicBezTo>
                    <a:pt x="1574256" y="-2874"/>
                    <a:pt x="1640611" y="2908"/>
                    <a:pt x="1705742" y="15885"/>
                  </a:cubicBezTo>
                  <a:cubicBezTo>
                    <a:pt x="1715423" y="18238"/>
                    <a:pt x="1725307" y="19515"/>
                    <a:pt x="1735258" y="19582"/>
                  </a:cubicBezTo>
                  <a:lnTo>
                    <a:pt x="1735258" y="19112"/>
                  </a:lnTo>
                  <a:cubicBezTo>
                    <a:pt x="1749041" y="21061"/>
                    <a:pt x="1762555" y="24356"/>
                    <a:pt x="1775599" y="29062"/>
                  </a:cubicBezTo>
                  <a:lnTo>
                    <a:pt x="1775599" y="29062"/>
                  </a:lnTo>
                  <a:cubicBezTo>
                    <a:pt x="1781314" y="34374"/>
                    <a:pt x="1790458" y="27717"/>
                    <a:pt x="1795770" y="34777"/>
                  </a:cubicBezTo>
                  <a:lnTo>
                    <a:pt x="1795232" y="34374"/>
                  </a:lnTo>
                  <a:cubicBezTo>
                    <a:pt x="1799804" y="38004"/>
                    <a:pt x="1806864" y="33971"/>
                    <a:pt x="1810696" y="39551"/>
                  </a:cubicBezTo>
                  <a:lnTo>
                    <a:pt x="1810293" y="39215"/>
                  </a:lnTo>
                  <a:cubicBezTo>
                    <a:pt x="1814730" y="43047"/>
                    <a:pt x="1821857" y="39215"/>
                    <a:pt x="1825690" y="44460"/>
                  </a:cubicBezTo>
                  <a:lnTo>
                    <a:pt x="1825286" y="44460"/>
                  </a:lnTo>
                  <a:cubicBezTo>
                    <a:pt x="1829589" y="48359"/>
                    <a:pt x="1836850" y="44056"/>
                    <a:pt x="1840549" y="49905"/>
                  </a:cubicBezTo>
                  <a:lnTo>
                    <a:pt x="1840078" y="49569"/>
                  </a:lnTo>
                  <a:cubicBezTo>
                    <a:pt x="1848886" y="51990"/>
                    <a:pt x="1857425" y="55352"/>
                    <a:pt x="1865560" y="59520"/>
                  </a:cubicBezTo>
                  <a:lnTo>
                    <a:pt x="1865224" y="59520"/>
                  </a:lnTo>
                  <a:cubicBezTo>
                    <a:pt x="1873427" y="63420"/>
                    <a:pt x="1882773" y="64563"/>
                    <a:pt x="1890437" y="69807"/>
                  </a:cubicBezTo>
                  <a:lnTo>
                    <a:pt x="1890437" y="69807"/>
                  </a:lnTo>
                  <a:cubicBezTo>
                    <a:pt x="1898640" y="73774"/>
                    <a:pt x="1908187" y="74446"/>
                    <a:pt x="1915584" y="80296"/>
                  </a:cubicBezTo>
                  <a:lnTo>
                    <a:pt x="1915112" y="80296"/>
                  </a:lnTo>
                  <a:cubicBezTo>
                    <a:pt x="1918474" y="82312"/>
                    <a:pt x="1922979" y="81707"/>
                    <a:pt x="1925669" y="85136"/>
                  </a:cubicBezTo>
                  <a:lnTo>
                    <a:pt x="1925669" y="85136"/>
                  </a:lnTo>
                  <a:cubicBezTo>
                    <a:pt x="1928694" y="87624"/>
                    <a:pt x="1933199" y="86952"/>
                    <a:pt x="1936022" y="89910"/>
                  </a:cubicBezTo>
                  <a:lnTo>
                    <a:pt x="1936022" y="89910"/>
                  </a:lnTo>
                  <a:cubicBezTo>
                    <a:pt x="1943687" y="94886"/>
                    <a:pt x="1953705" y="94550"/>
                    <a:pt x="1960631" y="101004"/>
                  </a:cubicBezTo>
                  <a:lnTo>
                    <a:pt x="1960093" y="101004"/>
                  </a:lnTo>
                  <a:cubicBezTo>
                    <a:pt x="1963522" y="102819"/>
                    <a:pt x="1968430" y="101945"/>
                    <a:pt x="1970514" y="106383"/>
                  </a:cubicBezTo>
                  <a:lnTo>
                    <a:pt x="1969977" y="105979"/>
                  </a:lnTo>
                  <a:cubicBezTo>
                    <a:pt x="1985642" y="113241"/>
                    <a:pt x="2000905" y="121376"/>
                    <a:pt x="2015696" y="130386"/>
                  </a:cubicBezTo>
                  <a:lnTo>
                    <a:pt x="2015696" y="130386"/>
                  </a:lnTo>
                  <a:cubicBezTo>
                    <a:pt x="2018588" y="133075"/>
                    <a:pt x="2023428" y="132201"/>
                    <a:pt x="2025781" y="135832"/>
                  </a:cubicBezTo>
                  <a:lnTo>
                    <a:pt x="2025378" y="135832"/>
                  </a:lnTo>
                  <a:cubicBezTo>
                    <a:pt x="2028471" y="138253"/>
                    <a:pt x="2033446" y="137311"/>
                    <a:pt x="2035531" y="141480"/>
                  </a:cubicBezTo>
                  <a:lnTo>
                    <a:pt x="2035060" y="141480"/>
                  </a:lnTo>
                  <a:cubicBezTo>
                    <a:pt x="2044070" y="145514"/>
                    <a:pt x="2052676" y="150422"/>
                    <a:pt x="2060677" y="156205"/>
                  </a:cubicBezTo>
                  <a:lnTo>
                    <a:pt x="2060677" y="156205"/>
                  </a:lnTo>
                  <a:cubicBezTo>
                    <a:pt x="2063635" y="158760"/>
                    <a:pt x="2068477" y="157818"/>
                    <a:pt x="2070830" y="161650"/>
                  </a:cubicBezTo>
                  <a:lnTo>
                    <a:pt x="2070358" y="161650"/>
                  </a:lnTo>
                  <a:cubicBezTo>
                    <a:pt x="2073586" y="163936"/>
                    <a:pt x="2078494" y="162995"/>
                    <a:pt x="2080578" y="167231"/>
                  </a:cubicBezTo>
                  <a:lnTo>
                    <a:pt x="2080108" y="167231"/>
                  </a:lnTo>
                  <a:cubicBezTo>
                    <a:pt x="2086025" y="169315"/>
                    <a:pt x="2091336" y="172812"/>
                    <a:pt x="2095504" y="177450"/>
                  </a:cubicBezTo>
                  <a:lnTo>
                    <a:pt x="2095034" y="176913"/>
                  </a:lnTo>
                  <a:cubicBezTo>
                    <a:pt x="2097320" y="177922"/>
                    <a:pt x="2099337" y="179535"/>
                    <a:pt x="2100884" y="181552"/>
                  </a:cubicBezTo>
                  <a:lnTo>
                    <a:pt x="2100884" y="181552"/>
                  </a:lnTo>
                  <a:cubicBezTo>
                    <a:pt x="2103506" y="184510"/>
                    <a:pt x="2108683" y="183367"/>
                    <a:pt x="2110566" y="187536"/>
                  </a:cubicBezTo>
                  <a:lnTo>
                    <a:pt x="2110028" y="187200"/>
                  </a:lnTo>
                  <a:cubicBezTo>
                    <a:pt x="2115944" y="189284"/>
                    <a:pt x="2121256" y="192780"/>
                    <a:pt x="2125492" y="197420"/>
                  </a:cubicBezTo>
                  <a:lnTo>
                    <a:pt x="2125088" y="197420"/>
                  </a:lnTo>
                  <a:cubicBezTo>
                    <a:pt x="2130938" y="199638"/>
                    <a:pt x="2136182" y="203135"/>
                    <a:pt x="2140418" y="207706"/>
                  </a:cubicBezTo>
                  <a:lnTo>
                    <a:pt x="2140015" y="207706"/>
                  </a:lnTo>
                  <a:cubicBezTo>
                    <a:pt x="2145864" y="209926"/>
                    <a:pt x="2151108" y="213421"/>
                    <a:pt x="2155344" y="217993"/>
                  </a:cubicBezTo>
                  <a:lnTo>
                    <a:pt x="2154941" y="217993"/>
                  </a:lnTo>
                  <a:cubicBezTo>
                    <a:pt x="2162471" y="222027"/>
                    <a:pt x="2169397" y="227003"/>
                    <a:pt x="2175515" y="232920"/>
                  </a:cubicBezTo>
                  <a:lnTo>
                    <a:pt x="2175515" y="232920"/>
                  </a:lnTo>
                  <a:cubicBezTo>
                    <a:pt x="2183112" y="237021"/>
                    <a:pt x="2189903" y="242400"/>
                    <a:pt x="2195685" y="248787"/>
                  </a:cubicBezTo>
                  <a:lnTo>
                    <a:pt x="2195148" y="248182"/>
                  </a:lnTo>
                  <a:cubicBezTo>
                    <a:pt x="2197770" y="248854"/>
                    <a:pt x="2199921" y="250804"/>
                    <a:pt x="2200930" y="253292"/>
                  </a:cubicBezTo>
                  <a:lnTo>
                    <a:pt x="2200527" y="252822"/>
                  </a:lnTo>
                  <a:cubicBezTo>
                    <a:pt x="2202745" y="254032"/>
                    <a:pt x="2204695" y="255712"/>
                    <a:pt x="2206174" y="257797"/>
                  </a:cubicBezTo>
                  <a:lnTo>
                    <a:pt x="2206174" y="257797"/>
                  </a:lnTo>
                  <a:cubicBezTo>
                    <a:pt x="2217537" y="264521"/>
                    <a:pt x="2225874" y="275076"/>
                    <a:pt x="2235825" y="283615"/>
                  </a:cubicBezTo>
                  <a:lnTo>
                    <a:pt x="2235354" y="283078"/>
                  </a:lnTo>
                  <a:cubicBezTo>
                    <a:pt x="2237707" y="284018"/>
                    <a:pt x="2239792" y="285565"/>
                    <a:pt x="2241271" y="287649"/>
                  </a:cubicBezTo>
                  <a:lnTo>
                    <a:pt x="2241271" y="287649"/>
                  </a:lnTo>
                  <a:cubicBezTo>
                    <a:pt x="2243961" y="290608"/>
                    <a:pt x="2249205" y="289397"/>
                    <a:pt x="2250953" y="293768"/>
                  </a:cubicBezTo>
                  <a:lnTo>
                    <a:pt x="2250348" y="293163"/>
                  </a:lnTo>
                  <a:cubicBezTo>
                    <a:pt x="2252835" y="293970"/>
                    <a:pt x="2254920" y="295651"/>
                    <a:pt x="2256264" y="297936"/>
                  </a:cubicBezTo>
                  <a:lnTo>
                    <a:pt x="2256264" y="297936"/>
                  </a:lnTo>
                  <a:cubicBezTo>
                    <a:pt x="2261778" y="300693"/>
                    <a:pt x="2266753" y="304323"/>
                    <a:pt x="2271057" y="308761"/>
                  </a:cubicBezTo>
                  <a:lnTo>
                    <a:pt x="2270518" y="308224"/>
                  </a:lnTo>
                  <a:cubicBezTo>
                    <a:pt x="2273006" y="309098"/>
                    <a:pt x="2275091" y="310912"/>
                    <a:pt x="2276300" y="313266"/>
                  </a:cubicBezTo>
                  <a:lnTo>
                    <a:pt x="2275897" y="313266"/>
                  </a:lnTo>
                  <a:cubicBezTo>
                    <a:pt x="2278048" y="314543"/>
                    <a:pt x="2279931" y="316157"/>
                    <a:pt x="2281410" y="318174"/>
                  </a:cubicBezTo>
                  <a:lnTo>
                    <a:pt x="2281410" y="318174"/>
                  </a:lnTo>
                  <a:cubicBezTo>
                    <a:pt x="2291899" y="326040"/>
                    <a:pt x="2301783" y="334714"/>
                    <a:pt x="2310927" y="344127"/>
                  </a:cubicBezTo>
                  <a:lnTo>
                    <a:pt x="2310389" y="343589"/>
                  </a:lnTo>
                  <a:cubicBezTo>
                    <a:pt x="2313079" y="344262"/>
                    <a:pt x="2315162" y="346345"/>
                    <a:pt x="2315969" y="348968"/>
                  </a:cubicBezTo>
                  <a:lnTo>
                    <a:pt x="2315499" y="348430"/>
                  </a:lnTo>
                  <a:cubicBezTo>
                    <a:pt x="2318054" y="349304"/>
                    <a:pt x="2320138" y="351321"/>
                    <a:pt x="2321012" y="353876"/>
                  </a:cubicBezTo>
                  <a:lnTo>
                    <a:pt x="2320542" y="353405"/>
                  </a:lnTo>
                  <a:cubicBezTo>
                    <a:pt x="2323097" y="354280"/>
                    <a:pt x="2325113" y="356296"/>
                    <a:pt x="2325987" y="358851"/>
                  </a:cubicBezTo>
                  <a:lnTo>
                    <a:pt x="2325517" y="358381"/>
                  </a:lnTo>
                  <a:cubicBezTo>
                    <a:pt x="2328072" y="359322"/>
                    <a:pt x="2330089" y="361272"/>
                    <a:pt x="2331030" y="363827"/>
                  </a:cubicBezTo>
                  <a:lnTo>
                    <a:pt x="2330492" y="363289"/>
                  </a:lnTo>
                  <a:cubicBezTo>
                    <a:pt x="2333047" y="364230"/>
                    <a:pt x="2335064" y="366248"/>
                    <a:pt x="2336005" y="368803"/>
                  </a:cubicBezTo>
                  <a:lnTo>
                    <a:pt x="2335468" y="368332"/>
                  </a:lnTo>
                  <a:cubicBezTo>
                    <a:pt x="2338090" y="369206"/>
                    <a:pt x="2340040" y="371290"/>
                    <a:pt x="2340847" y="373913"/>
                  </a:cubicBezTo>
                  <a:lnTo>
                    <a:pt x="2340376" y="373374"/>
                  </a:lnTo>
                  <a:cubicBezTo>
                    <a:pt x="2343065" y="374181"/>
                    <a:pt x="2345083" y="376266"/>
                    <a:pt x="2345755" y="378955"/>
                  </a:cubicBezTo>
                  <a:lnTo>
                    <a:pt x="2345149" y="378417"/>
                  </a:lnTo>
                  <a:cubicBezTo>
                    <a:pt x="2353823" y="388300"/>
                    <a:pt x="2364245" y="396571"/>
                    <a:pt x="2371103" y="408068"/>
                  </a:cubicBezTo>
                  <a:lnTo>
                    <a:pt x="2371103" y="408068"/>
                  </a:lnTo>
                  <a:cubicBezTo>
                    <a:pt x="2373187" y="409479"/>
                    <a:pt x="2375002" y="411362"/>
                    <a:pt x="2376212" y="413581"/>
                  </a:cubicBezTo>
                  <a:lnTo>
                    <a:pt x="2375809" y="413178"/>
                  </a:lnTo>
                  <a:cubicBezTo>
                    <a:pt x="2378162" y="414320"/>
                    <a:pt x="2380045" y="416338"/>
                    <a:pt x="2380986" y="418825"/>
                  </a:cubicBezTo>
                  <a:lnTo>
                    <a:pt x="2380515" y="418288"/>
                  </a:lnTo>
                  <a:cubicBezTo>
                    <a:pt x="2383137" y="419162"/>
                    <a:pt x="2385087" y="421313"/>
                    <a:pt x="2385760" y="424003"/>
                  </a:cubicBezTo>
                  <a:lnTo>
                    <a:pt x="2385155" y="423465"/>
                  </a:lnTo>
                  <a:cubicBezTo>
                    <a:pt x="2398602" y="438659"/>
                    <a:pt x="2414604" y="451166"/>
                    <a:pt x="2426168" y="467840"/>
                  </a:cubicBezTo>
                  <a:lnTo>
                    <a:pt x="2426168" y="467840"/>
                  </a:lnTo>
                  <a:cubicBezTo>
                    <a:pt x="2427984" y="469386"/>
                    <a:pt x="2429664" y="471067"/>
                    <a:pt x="2431278" y="472883"/>
                  </a:cubicBezTo>
                  <a:lnTo>
                    <a:pt x="2431278" y="472883"/>
                  </a:lnTo>
                  <a:cubicBezTo>
                    <a:pt x="2437598" y="476379"/>
                    <a:pt x="2442842" y="481556"/>
                    <a:pt x="2446271" y="487943"/>
                  </a:cubicBezTo>
                  <a:lnTo>
                    <a:pt x="2446271" y="487943"/>
                  </a:lnTo>
                  <a:cubicBezTo>
                    <a:pt x="2448289" y="489422"/>
                    <a:pt x="2449970" y="491305"/>
                    <a:pt x="2451247" y="493456"/>
                  </a:cubicBezTo>
                  <a:lnTo>
                    <a:pt x="2451247" y="493053"/>
                  </a:lnTo>
                  <a:cubicBezTo>
                    <a:pt x="2453532" y="494330"/>
                    <a:pt x="2455348" y="496280"/>
                    <a:pt x="2456424" y="498701"/>
                  </a:cubicBezTo>
                  <a:lnTo>
                    <a:pt x="2455886" y="498231"/>
                  </a:lnTo>
                  <a:cubicBezTo>
                    <a:pt x="2458509" y="499171"/>
                    <a:pt x="2460458" y="501323"/>
                    <a:pt x="2461197" y="503945"/>
                  </a:cubicBezTo>
                  <a:lnTo>
                    <a:pt x="2460592" y="503407"/>
                  </a:lnTo>
                  <a:cubicBezTo>
                    <a:pt x="2468392" y="510871"/>
                    <a:pt x="2475451" y="519073"/>
                    <a:pt x="2481570" y="527948"/>
                  </a:cubicBezTo>
                  <a:lnTo>
                    <a:pt x="2481570" y="527948"/>
                  </a:lnTo>
                  <a:cubicBezTo>
                    <a:pt x="2483587" y="529427"/>
                    <a:pt x="2485268" y="531243"/>
                    <a:pt x="2486545" y="533395"/>
                  </a:cubicBezTo>
                  <a:lnTo>
                    <a:pt x="2486545" y="533395"/>
                  </a:lnTo>
                  <a:cubicBezTo>
                    <a:pt x="2488831" y="534672"/>
                    <a:pt x="2490646" y="536622"/>
                    <a:pt x="2491722" y="538975"/>
                  </a:cubicBezTo>
                  <a:lnTo>
                    <a:pt x="2491252" y="538504"/>
                  </a:lnTo>
                  <a:cubicBezTo>
                    <a:pt x="2493740" y="539512"/>
                    <a:pt x="2495689" y="541597"/>
                    <a:pt x="2496563" y="544152"/>
                  </a:cubicBezTo>
                  <a:lnTo>
                    <a:pt x="2495958" y="543682"/>
                  </a:lnTo>
                  <a:cubicBezTo>
                    <a:pt x="2503825" y="551145"/>
                    <a:pt x="2510750" y="559482"/>
                    <a:pt x="2516734" y="568491"/>
                  </a:cubicBezTo>
                  <a:lnTo>
                    <a:pt x="2516734" y="568491"/>
                  </a:lnTo>
                  <a:cubicBezTo>
                    <a:pt x="2519020" y="569836"/>
                    <a:pt x="2520768" y="571853"/>
                    <a:pt x="2521709" y="574273"/>
                  </a:cubicBezTo>
                  <a:lnTo>
                    <a:pt x="2521104" y="573601"/>
                  </a:lnTo>
                  <a:cubicBezTo>
                    <a:pt x="2526886" y="594578"/>
                    <a:pt x="2523323" y="601167"/>
                    <a:pt x="2504161" y="604596"/>
                  </a:cubicBezTo>
                  <a:cubicBezTo>
                    <a:pt x="2494277" y="605874"/>
                    <a:pt x="2484259" y="606075"/>
                    <a:pt x="2474376" y="605000"/>
                  </a:cubicBezTo>
                  <a:cubicBezTo>
                    <a:pt x="2409090" y="600428"/>
                    <a:pt x="2343805" y="597873"/>
                    <a:pt x="2278385" y="595318"/>
                  </a:cubicBezTo>
                  <a:cubicBezTo>
                    <a:pt x="2198173" y="592225"/>
                    <a:pt x="2118096" y="582543"/>
                    <a:pt x="2037682" y="586039"/>
                  </a:cubicBezTo>
                  <a:cubicBezTo>
                    <a:pt x="1916054" y="591419"/>
                    <a:pt x="1794291" y="592360"/>
                    <a:pt x="1672662" y="596662"/>
                  </a:cubicBezTo>
                  <a:cubicBezTo>
                    <a:pt x="1471622" y="600024"/>
                    <a:pt x="1271503" y="624565"/>
                    <a:pt x="1075613" y="669882"/>
                  </a:cubicBezTo>
                  <a:cubicBezTo>
                    <a:pt x="1043252" y="677076"/>
                    <a:pt x="1011719" y="687565"/>
                    <a:pt x="981483" y="701146"/>
                  </a:cubicBezTo>
                  <a:cubicBezTo>
                    <a:pt x="943562" y="715602"/>
                    <a:pt x="906785" y="732680"/>
                    <a:pt x="870410" y="750766"/>
                  </a:cubicBezTo>
                  <a:cubicBezTo>
                    <a:pt x="814336" y="778736"/>
                    <a:pt x="776752" y="826271"/>
                    <a:pt x="738360" y="873000"/>
                  </a:cubicBezTo>
                  <a:cubicBezTo>
                    <a:pt x="704743" y="914215"/>
                    <a:pt x="674218" y="957514"/>
                    <a:pt x="657678" y="1009219"/>
                  </a:cubicBezTo>
                  <a:cubicBezTo>
                    <a:pt x="656158" y="1018295"/>
                    <a:pt x="651405" y="1026498"/>
                    <a:pt x="644298" y="1032280"/>
                  </a:cubicBezTo>
                  <a:close/>
                </a:path>
              </a:pathLst>
            </a:custGeom>
            <a:solidFill>
              <a:srgbClr val="D4DFF0"/>
            </a:solidFill>
            <a:ln w="6712" cap="flat">
              <a:noFill/>
              <a:prstDash val="solid"/>
              <a:miter/>
            </a:ln>
          </p:spPr>
          <p:txBody>
            <a:bodyPr rtlCol="0" anchor="ctr"/>
            <a:lstStyle/>
            <a:p>
              <a:endParaRPr lang="es-CO"/>
            </a:p>
          </p:txBody>
        </p:sp>
        <p:sp>
          <p:nvSpPr>
            <p:cNvPr id="1043" name="Freeform: Shape 1042">
              <a:extLst>
                <a:ext uri="{FF2B5EF4-FFF2-40B4-BE49-F238E27FC236}">
                  <a16:creationId xmlns:a16="http://schemas.microsoft.com/office/drawing/2014/main" id="{722C84AF-885F-63D4-8376-6CECB3D0D34E}"/>
                </a:ext>
              </a:extLst>
            </p:cNvPr>
            <p:cNvSpPr/>
            <p:nvPr/>
          </p:nvSpPr>
          <p:spPr>
            <a:xfrm>
              <a:off x="4778959" y="937058"/>
              <a:ext cx="3337670" cy="5505092"/>
            </a:xfrm>
            <a:custGeom>
              <a:avLst/>
              <a:gdLst>
                <a:gd name="connsiteX0" fmla="*/ 563020 w 3337670"/>
                <a:gd name="connsiteY0" fmla="*/ 2688445 h 5505092"/>
                <a:gd name="connsiteX1" fmla="*/ 614254 w 3337670"/>
                <a:gd name="connsiteY1" fmla="*/ 2887595 h 5505092"/>
                <a:gd name="connsiteX2" fmla="*/ 667706 w 3337670"/>
                <a:gd name="connsiteY2" fmla="*/ 3065365 h 5505092"/>
                <a:gd name="connsiteX3" fmla="*/ 733529 w 3337670"/>
                <a:gd name="connsiteY3" fmla="*/ 3196071 h 5505092"/>
                <a:gd name="connsiteX4" fmla="*/ 895835 w 3337670"/>
                <a:gd name="connsiteY4" fmla="*/ 3392600 h 5505092"/>
                <a:gd name="connsiteX5" fmla="*/ 1022708 w 3337670"/>
                <a:gd name="connsiteY5" fmla="*/ 3491705 h 5505092"/>
                <a:gd name="connsiteX6" fmla="*/ 1148237 w 3337670"/>
                <a:gd name="connsiteY6" fmla="*/ 3571243 h 5505092"/>
                <a:gd name="connsiteX7" fmla="*/ 1296154 w 3337670"/>
                <a:gd name="connsiteY7" fmla="*/ 3620056 h 5505092"/>
                <a:gd name="connsiteX8" fmla="*/ 1534503 w 3337670"/>
                <a:gd name="connsiteY8" fmla="*/ 3663289 h 5505092"/>
                <a:gd name="connsiteX9" fmla="*/ 1676773 w 3337670"/>
                <a:gd name="connsiteY9" fmla="*/ 3680500 h 5505092"/>
                <a:gd name="connsiteX10" fmla="*/ 1867318 w 3337670"/>
                <a:gd name="connsiteY10" fmla="*/ 3690787 h 5505092"/>
                <a:gd name="connsiteX11" fmla="*/ 2022497 w 3337670"/>
                <a:gd name="connsiteY11" fmla="*/ 3703159 h 5505092"/>
                <a:gd name="connsiteX12" fmla="*/ 2183862 w 3337670"/>
                <a:gd name="connsiteY12" fmla="*/ 3700336 h 5505092"/>
                <a:gd name="connsiteX13" fmla="*/ 2206251 w 3337670"/>
                <a:gd name="connsiteY13" fmla="*/ 3699663 h 5505092"/>
                <a:gd name="connsiteX14" fmla="*/ 2365935 w 3337670"/>
                <a:gd name="connsiteY14" fmla="*/ 3682181 h 5505092"/>
                <a:gd name="connsiteX15" fmla="*/ 2632792 w 3337670"/>
                <a:gd name="connsiteY15" fmla="*/ 3599146 h 5505092"/>
                <a:gd name="connsiteX16" fmla="*/ 2778356 w 3337670"/>
                <a:gd name="connsiteY16" fmla="*/ 3535542 h 5505092"/>
                <a:gd name="connsiteX17" fmla="*/ 2862065 w 3337670"/>
                <a:gd name="connsiteY17" fmla="*/ 3466962 h 5505092"/>
                <a:gd name="connsiteX18" fmla="*/ 2966615 w 3337670"/>
                <a:gd name="connsiteY18" fmla="*/ 3334844 h 5505092"/>
                <a:gd name="connsiteX19" fmla="*/ 3047297 w 3337670"/>
                <a:gd name="connsiteY19" fmla="*/ 3192844 h 5505092"/>
                <a:gd name="connsiteX20" fmla="*/ 3124685 w 3337670"/>
                <a:gd name="connsiteY20" fmla="*/ 2944073 h 5505092"/>
                <a:gd name="connsiteX21" fmla="*/ 3180826 w 3337670"/>
                <a:gd name="connsiteY21" fmla="*/ 2700546 h 5505092"/>
                <a:gd name="connsiteX22" fmla="*/ 3197232 w 3337670"/>
                <a:gd name="connsiteY22" fmla="*/ 2588061 h 5505092"/>
                <a:gd name="connsiteX23" fmla="*/ 3226547 w 3337670"/>
                <a:gd name="connsiteY23" fmla="*/ 2460314 h 5505092"/>
                <a:gd name="connsiteX24" fmla="*/ 3280335 w 3337670"/>
                <a:gd name="connsiteY24" fmla="*/ 2295051 h 5505092"/>
                <a:gd name="connsiteX25" fmla="*/ 3292034 w 3337670"/>
                <a:gd name="connsiteY25" fmla="*/ 2255180 h 5505092"/>
                <a:gd name="connsiteX26" fmla="*/ 3292572 w 3337670"/>
                <a:gd name="connsiteY26" fmla="*/ 2272526 h 5505092"/>
                <a:gd name="connsiteX27" fmla="*/ 3299295 w 3337670"/>
                <a:gd name="connsiteY27" fmla="*/ 2511279 h 5505092"/>
                <a:gd name="connsiteX28" fmla="*/ 3300775 w 3337670"/>
                <a:gd name="connsiteY28" fmla="*/ 2578514 h 5505092"/>
                <a:gd name="connsiteX29" fmla="*/ 3319600 w 3337670"/>
                <a:gd name="connsiteY29" fmla="*/ 2766100 h 5505092"/>
                <a:gd name="connsiteX30" fmla="*/ 3335535 w 3337670"/>
                <a:gd name="connsiteY30" fmla="*/ 2911329 h 5505092"/>
                <a:gd name="connsiteX31" fmla="*/ 3321281 w 3337670"/>
                <a:gd name="connsiteY31" fmla="*/ 3042303 h 5505092"/>
                <a:gd name="connsiteX32" fmla="*/ 3312474 w 3337670"/>
                <a:gd name="connsiteY32" fmla="*/ 3226125 h 5505092"/>
                <a:gd name="connsiteX33" fmla="*/ 3301043 w 3337670"/>
                <a:gd name="connsiteY33" fmla="*/ 3379690 h 5505092"/>
                <a:gd name="connsiteX34" fmla="*/ 3282823 w 3337670"/>
                <a:gd name="connsiteY34" fmla="*/ 3537760 h 5505092"/>
                <a:gd name="connsiteX35" fmla="*/ 3266216 w 3337670"/>
                <a:gd name="connsiteY35" fmla="*/ 3653406 h 5505092"/>
                <a:gd name="connsiteX36" fmla="*/ 3252769 w 3337670"/>
                <a:gd name="connsiteY36" fmla="*/ 3787001 h 5505092"/>
                <a:gd name="connsiteX37" fmla="*/ 3237102 w 3337670"/>
                <a:gd name="connsiteY37" fmla="*/ 3872323 h 5505092"/>
                <a:gd name="connsiteX38" fmla="*/ 3185197 w 3337670"/>
                <a:gd name="connsiteY38" fmla="*/ 4061658 h 5505092"/>
                <a:gd name="connsiteX39" fmla="*/ 3145999 w 3337670"/>
                <a:gd name="connsiteY39" fmla="*/ 4192700 h 5505092"/>
                <a:gd name="connsiteX40" fmla="*/ 3097926 w 3337670"/>
                <a:gd name="connsiteY40" fmla="*/ 4416055 h 5505092"/>
                <a:gd name="connsiteX41" fmla="*/ 3086227 w 3337670"/>
                <a:gd name="connsiteY41" fmla="*/ 4492234 h 5505092"/>
                <a:gd name="connsiteX42" fmla="*/ 3072780 w 3337670"/>
                <a:gd name="connsiteY42" fmla="*/ 4630737 h 5505092"/>
                <a:gd name="connsiteX43" fmla="*/ 3068207 w 3337670"/>
                <a:gd name="connsiteY43" fmla="*/ 4842259 h 5505092"/>
                <a:gd name="connsiteX44" fmla="*/ 3081050 w 3337670"/>
                <a:gd name="connsiteY44" fmla="*/ 5018282 h 5505092"/>
                <a:gd name="connsiteX45" fmla="*/ 3002519 w 3337670"/>
                <a:gd name="connsiteY45" fmla="*/ 5188252 h 5505092"/>
                <a:gd name="connsiteX46" fmla="*/ 2853861 w 3337670"/>
                <a:gd name="connsiteY46" fmla="*/ 5238478 h 5505092"/>
                <a:gd name="connsiteX47" fmla="*/ 2637498 w 3337670"/>
                <a:gd name="connsiteY47" fmla="*/ 5239486 h 5505092"/>
                <a:gd name="connsiteX48" fmla="*/ 2538057 w 3337670"/>
                <a:gd name="connsiteY48" fmla="*/ 5242444 h 5505092"/>
                <a:gd name="connsiteX49" fmla="*/ 2388056 w 3337670"/>
                <a:gd name="connsiteY49" fmla="*/ 5224089 h 5505092"/>
                <a:gd name="connsiteX50" fmla="*/ 2241550 w 3337670"/>
                <a:gd name="connsiteY50" fmla="*/ 5063262 h 5505092"/>
                <a:gd name="connsiteX51" fmla="*/ 2231935 w 3337670"/>
                <a:gd name="connsiteY51" fmla="*/ 4979420 h 5505092"/>
                <a:gd name="connsiteX52" fmla="*/ 2227229 w 3337670"/>
                <a:gd name="connsiteY52" fmla="*/ 4812811 h 5505092"/>
                <a:gd name="connsiteX53" fmla="*/ 2239734 w 3337670"/>
                <a:gd name="connsiteY53" fmla="*/ 4666709 h 5505092"/>
                <a:gd name="connsiteX54" fmla="*/ 2241146 w 3337670"/>
                <a:gd name="connsiteY54" fmla="*/ 4639411 h 5505092"/>
                <a:gd name="connsiteX55" fmla="*/ 2243500 w 3337670"/>
                <a:gd name="connsiteY55" fmla="*/ 4572176 h 5505092"/>
                <a:gd name="connsiteX56" fmla="*/ 2289489 w 3337670"/>
                <a:gd name="connsiteY56" fmla="*/ 4517514 h 5505092"/>
                <a:gd name="connsiteX57" fmla="*/ 2570465 w 3337670"/>
                <a:gd name="connsiteY57" fmla="*/ 4381832 h 5505092"/>
                <a:gd name="connsiteX58" fmla="*/ 2639582 w 3337670"/>
                <a:gd name="connsiteY58" fmla="*/ 4321320 h 5505092"/>
                <a:gd name="connsiteX59" fmla="*/ 2733712 w 3337670"/>
                <a:gd name="connsiteY59" fmla="*/ 4229006 h 5505092"/>
                <a:gd name="connsiteX60" fmla="*/ 2748235 w 3337670"/>
                <a:gd name="connsiteY60" fmla="*/ 4210113 h 5505092"/>
                <a:gd name="connsiteX61" fmla="*/ 2711525 w 3337670"/>
                <a:gd name="connsiteY61" fmla="*/ 4214215 h 5505092"/>
                <a:gd name="connsiteX62" fmla="*/ 2546193 w 3337670"/>
                <a:gd name="connsiteY62" fmla="*/ 4232907 h 5505092"/>
                <a:gd name="connsiteX63" fmla="*/ 2362573 w 3337670"/>
                <a:gd name="connsiteY63" fmla="*/ 4245479 h 5505092"/>
                <a:gd name="connsiteX64" fmla="*/ 2029960 w 3337670"/>
                <a:gd name="connsiteY64" fmla="*/ 4240301 h 5505092"/>
                <a:gd name="connsiteX65" fmla="*/ 1817564 w 3337670"/>
                <a:gd name="connsiteY65" fmla="*/ 4215829 h 5505092"/>
                <a:gd name="connsiteX66" fmla="*/ 1672403 w 3337670"/>
                <a:gd name="connsiteY66" fmla="*/ 4195120 h 5505092"/>
                <a:gd name="connsiteX67" fmla="*/ 1407765 w 3337670"/>
                <a:gd name="connsiteY67" fmla="*/ 4172125 h 5505092"/>
                <a:gd name="connsiteX68" fmla="*/ 1318543 w 3337670"/>
                <a:gd name="connsiteY68" fmla="*/ 4191825 h 5505092"/>
                <a:gd name="connsiteX69" fmla="*/ 1250501 w 3337670"/>
                <a:gd name="connsiteY69" fmla="*/ 4257851 h 5505092"/>
                <a:gd name="connsiteX70" fmla="*/ 1194360 w 3337670"/>
                <a:gd name="connsiteY70" fmla="*/ 4435284 h 5505092"/>
                <a:gd name="connsiteX71" fmla="*/ 1192746 w 3337670"/>
                <a:gd name="connsiteY71" fmla="*/ 4584211 h 5505092"/>
                <a:gd name="connsiteX72" fmla="*/ 1192343 w 3337670"/>
                <a:gd name="connsiteY72" fmla="*/ 4661195 h 5505092"/>
                <a:gd name="connsiteX73" fmla="*/ 1189989 w 3337670"/>
                <a:gd name="connsiteY73" fmla="*/ 4715924 h 5505092"/>
                <a:gd name="connsiteX74" fmla="*/ 1193822 w 3337670"/>
                <a:gd name="connsiteY74" fmla="*/ 4919916 h 5505092"/>
                <a:gd name="connsiteX75" fmla="*/ 1178022 w 3337670"/>
                <a:gd name="connsiteY75" fmla="*/ 5102527 h 5505092"/>
                <a:gd name="connsiteX76" fmla="*/ 1141311 w 3337670"/>
                <a:gd name="connsiteY76" fmla="*/ 5251992 h 5505092"/>
                <a:gd name="connsiteX77" fmla="*/ 1038105 w 3337670"/>
                <a:gd name="connsiteY77" fmla="*/ 5392446 h 5505092"/>
                <a:gd name="connsiteX78" fmla="*/ 813942 w 3337670"/>
                <a:gd name="connsiteY78" fmla="*/ 5492626 h 5505092"/>
                <a:gd name="connsiteX79" fmla="*/ 697760 w 3337670"/>
                <a:gd name="connsiteY79" fmla="*/ 5503519 h 5505092"/>
                <a:gd name="connsiteX80" fmla="*/ 438971 w 3337670"/>
                <a:gd name="connsiteY80" fmla="*/ 5498342 h 5505092"/>
                <a:gd name="connsiteX81" fmla="*/ 246409 w 3337670"/>
                <a:gd name="connsiteY81" fmla="*/ 5391840 h 5505092"/>
                <a:gd name="connsiteX82" fmla="*/ 162970 w 3337670"/>
                <a:gd name="connsiteY82" fmla="*/ 5212188 h 5505092"/>
                <a:gd name="connsiteX83" fmla="*/ 154700 w 3337670"/>
                <a:gd name="connsiteY83" fmla="*/ 5153088 h 5505092"/>
                <a:gd name="connsiteX84" fmla="*/ 150196 w 3337670"/>
                <a:gd name="connsiteY84" fmla="*/ 5128951 h 5505092"/>
                <a:gd name="connsiteX85" fmla="*/ 132042 w 3337670"/>
                <a:gd name="connsiteY85" fmla="*/ 4992396 h 5505092"/>
                <a:gd name="connsiteX86" fmla="*/ 121083 w 3337670"/>
                <a:gd name="connsiteY86" fmla="*/ 4899342 h 5505092"/>
                <a:gd name="connsiteX87" fmla="*/ 110661 w 3337670"/>
                <a:gd name="connsiteY87" fmla="*/ 4766015 h 5505092"/>
                <a:gd name="connsiteX88" fmla="*/ 87398 w 3337670"/>
                <a:gd name="connsiteY88" fmla="*/ 4607003 h 5505092"/>
                <a:gd name="connsiteX89" fmla="*/ 54453 w 3337670"/>
                <a:gd name="connsiteY89" fmla="*/ 4374504 h 5505092"/>
                <a:gd name="connsiteX90" fmla="*/ 29239 w 3337670"/>
                <a:gd name="connsiteY90" fmla="*/ 4058498 h 5505092"/>
                <a:gd name="connsiteX91" fmla="*/ 9069 w 3337670"/>
                <a:gd name="connsiteY91" fmla="*/ 3609703 h 5505092"/>
                <a:gd name="connsiteX92" fmla="*/ -210 w 3337670"/>
                <a:gd name="connsiteY92" fmla="*/ 3382043 h 5505092"/>
                <a:gd name="connsiteX93" fmla="*/ 5707 w 3337670"/>
                <a:gd name="connsiteY93" fmla="*/ 3236345 h 5505092"/>
                <a:gd name="connsiteX94" fmla="*/ 9405 w 3337670"/>
                <a:gd name="connsiteY94" fmla="*/ 3211803 h 5505092"/>
                <a:gd name="connsiteX95" fmla="*/ 13910 w 3337670"/>
                <a:gd name="connsiteY95" fmla="*/ 2873476 h 5505092"/>
                <a:gd name="connsiteX96" fmla="*/ 11557 w 3337670"/>
                <a:gd name="connsiteY96" fmla="*/ 2557471 h 5505092"/>
                <a:gd name="connsiteX97" fmla="*/ 13775 w 3337670"/>
                <a:gd name="connsiteY97" fmla="*/ 2413317 h 5505092"/>
                <a:gd name="connsiteX98" fmla="*/ 11758 w 3337670"/>
                <a:gd name="connsiteY98" fmla="*/ 2164547 h 5505092"/>
                <a:gd name="connsiteX99" fmla="*/ 23323 w 3337670"/>
                <a:gd name="connsiteY99" fmla="*/ 1843767 h 5505092"/>
                <a:gd name="connsiteX100" fmla="*/ 20566 w 3337670"/>
                <a:gd name="connsiteY100" fmla="*/ 1699480 h 5505092"/>
                <a:gd name="connsiteX101" fmla="*/ 21776 w 3337670"/>
                <a:gd name="connsiteY101" fmla="*/ 1505305 h 5505092"/>
                <a:gd name="connsiteX102" fmla="*/ 31794 w 3337670"/>
                <a:gd name="connsiteY102" fmla="*/ 1401426 h 5505092"/>
                <a:gd name="connsiteX103" fmla="*/ 53915 w 3337670"/>
                <a:gd name="connsiteY103" fmla="*/ 1223858 h 5505092"/>
                <a:gd name="connsiteX104" fmla="*/ 76573 w 3337670"/>
                <a:gd name="connsiteY104" fmla="*/ 1053752 h 5505092"/>
                <a:gd name="connsiteX105" fmla="*/ 120343 w 3337670"/>
                <a:gd name="connsiteY105" fmla="*/ 751193 h 5505092"/>
                <a:gd name="connsiteX106" fmla="*/ 159676 w 3337670"/>
                <a:gd name="connsiteY106" fmla="*/ 485681 h 5505092"/>
                <a:gd name="connsiteX107" fmla="*/ 201967 w 3337670"/>
                <a:gd name="connsiteY107" fmla="*/ 319408 h 5505092"/>
                <a:gd name="connsiteX108" fmla="*/ 218776 w 3337670"/>
                <a:gd name="connsiteY108" fmla="*/ 254392 h 5505092"/>
                <a:gd name="connsiteX109" fmla="*/ 272967 w 3337670"/>
                <a:gd name="connsiteY109" fmla="*/ 110441 h 5505092"/>
                <a:gd name="connsiteX110" fmla="*/ 314855 w 3337670"/>
                <a:gd name="connsiteY110" fmla="*/ 20481 h 5505092"/>
                <a:gd name="connsiteX111" fmla="*/ 328705 w 3337670"/>
                <a:gd name="connsiteY111" fmla="*/ -1573 h 5505092"/>
                <a:gd name="connsiteX112" fmla="*/ 317746 w 3337670"/>
                <a:gd name="connsiteY112" fmla="*/ 38768 h 5505092"/>
                <a:gd name="connsiteX113" fmla="*/ 298786 w 3337670"/>
                <a:gd name="connsiteY113" fmla="*/ 150715 h 5505092"/>
                <a:gd name="connsiteX114" fmla="*/ 288028 w 3337670"/>
                <a:gd name="connsiteY114" fmla="*/ 288883 h 5505092"/>
                <a:gd name="connsiteX115" fmla="*/ 283590 w 3337670"/>
                <a:gd name="connsiteY115" fmla="*/ 387854 h 5505092"/>
                <a:gd name="connsiteX116" fmla="*/ 278548 w 3337670"/>
                <a:gd name="connsiteY116" fmla="*/ 516676 h 5505092"/>
                <a:gd name="connsiteX117" fmla="*/ 275657 w 3337670"/>
                <a:gd name="connsiteY117" fmla="*/ 747630 h 5505092"/>
                <a:gd name="connsiteX118" fmla="*/ 283523 w 3337670"/>
                <a:gd name="connsiteY118" fmla="*/ 863477 h 5505092"/>
                <a:gd name="connsiteX119" fmla="*/ 284128 w 3337670"/>
                <a:gd name="connsiteY119" fmla="*/ 883647 h 5505092"/>
                <a:gd name="connsiteX120" fmla="*/ 284128 w 3337670"/>
                <a:gd name="connsiteY120" fmla="*/ 1032977 h 5505092"/>
                <a:gd name="connsiteX121" fmla="*/ 293071 w 3337670"/>
                <a:gd name="connsiteY121" fmla="*/ 1173700 h 5505092"/>
                <a:gd name="connsiteX122" fmla="*/ 290516 w 3337670"/>
                <a:gd name="connsiteY122" fmla="*/ 1295127 h 5505092"/>
                <a:gd name="connsiteX123" fmla="*/ 290516 w 3337670"/>
                <a:gd name="connsiteY123" fmla="*/ 1337216 h 5505092"/>
                <a:gd name="connsiteX124" fmla="*/ 294416 w 3337670"/>
                <a:gd name="connsiteY124" fmla="*/ 1381524 h 5505092"/>
                <a:gd name="connsiteX125" fmla="*/ 307863 w 3337670"/>
                <a:gd name="connsiteY125" fmla="*/ 1534149 h 5505092"/>
                <a:gd name="connsiteX126" fmla="*/ 313443 w 3337670"/>
                <a:gd name="connsiteY126" fmla="*/ 1590760 h 5505092"/>
                <a:gd name="connsiteX127" fmla="*/ 337984 w 3337670"/>
                <a:gd name="connsiteY127" fmla="*/ 1801745 h 5505092"/>
                <a:gd name="connsiteX128" fmla="*/ 410800 w 3337670"/>
                <a:gd name="connsiteY128" fmla="*/ 2140006 h 5505092"/>
                <a:gd name="connsiteX129" fmla="*/ 503517 w 3337670"/>
                <a:gd name="connsiteY129" fmla="*/ 2484452 h 5505092"/>
                <a:gd name="connsiteX130" fmla="*/ 527991 w 3337670"/>
                <a:gd name="connsiteY130" fmla="*/ 2564462 h 5505092"/>
                <a:gd name="connsiteX131" fmla="*/ 531756 w 3337670"/>
                <a:gd name="connsiteY131" fmla="*/ 2573741 h 5505092"/>
                <a:gd name="connsiteX132" fmla="*/ 563020 w 3337670"/>
                <a:gd name="connsiteY132" fmla="*/ 2688445 h 550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3337670" h="5505092">
                  <a:moveTo>
                    <a:pt x="563020" y="2688445"/>
                  </a:moveTo>
                  <a:cubicBezTo>
                    <a:pt x="565979" y="2706463"/>
                    <a:pt x="586082" y="2765833"/>
                    <a:pt x="614254" y="2887595"/>
                  </a:cubicBezTo>
                  <a:cubicBezTo>
                    <a:pt x="628689" y="2947837"/>
                    <a:pt x="646533" y="3007139"/>
                    <a:pt x="667706" y="3065365"/>
                  </a:cubicBezTo>
                  <a:cubicBezTo>
                    <a:pt x="684111" y="3111758"/>
                    <a:pt x="708383" y="3154049"/>
                    <a:pt x="733529" y="3196071"/>
                  </a:cubicBezTo>
                  <a:cubicBezTo>
                    <a:pt x="778274" y="3268751"/>
                    <a:pt x="832903" y="3334911"/>
                    <a:pt x="895835" y="3392600"/>
                  </a:cubicBezTo>
                  <a:cubicBezTo>
                    <a:pt x="935168" y="3429512"/>
                    <a:pt x="980148" y="3458960"/>
                    <a:pt x="1022708" y="3491705"/>
                  </a:cubicBezTo>
                  <a:cubicBezTo>
                    <a:pt x="1061792" y="3522364"/>
                    <a:pt x="1103841" y="3548989"/>
                    <a:pt x="1148237" y="3571243"/>
                  </a:cubicBezTo>
                  <a:cubicBezTo>
                    <a:pt x="1195456" y="3593296"/>
                    <a:pt x="1245102" y="3609636"/>
                    <a:pt x="1296154" y="3620056"/>
                  </a:cubicBezTo>
                  <a:cubicBezTo>
                    <a:pt x="1374954" y="3637874"/>
                    <a:pt x="1455300" y="3647354"/>
                    <a:pt x="1534503" y="3663289"/>
                  </a:cubicBezTo>
                  <a:cubicBezTo>
                    <a:pt x="1581420" y="3672634"/>
                    <a:pt x="1628982" y="3678417"/>
                    <a:pt x="1676773" y="3680500"/>
                  </a:cubicBezTo>
                  <a:cubicBezTo>
                    <a:pt x="1740311" y="3683460"/>
                    <a:pt x="1803915" y="3686216"/>
                    <a:pt x="1867318" y="3690787"/>
                  </a:cubicBezTo>
                  <a:cubicBezTo>
                    <a:pt x="1919022" y="3694486"/>
                    <a:pt x="1970860" y="3699730"/>
                    <a:pt x="2022497" y="3703159"/>
                  </a:cubicBezTo>
                  <a:cubicBezTo>
                    <a:pt x="2076285" y="3706656"/>
                    <a:pt x="2130074" y="3709277"/>
                    <a:pt x="2183862" y="3700336"/>
                  </a:cubicBezTo>
                  <a:cubicBezTo>
                    <a:pt x="2191325" y="3699596"/>
                    <a:pt x="2198788" y="3699326"/>
                    <a:pt x="2206251" y="3699663"/>
                  </a:cubicBezTo>
                  <a:cubicBezTo>
                    <a:pt x="2260039" y="3698722"/>
                    <a:pt x="2312954" y="3690318"/>
                    <a:pt x="2365935" y="3682181"/>
                  </a:cubicBezTo>
                  <a:cubicBezTo>
                    <a:pt x="2459056" y="3667928"/>
                    <a:pt x="2545924" y="3633907"/>
                    <a:pt x="2632792" y="3599146"/>
                  </a:cubicBezTo>
                  <a:cubicBezTo>
                    <a:pt x="2682008" y="3579380"/>
                    <a:pt x="2731561" y="3560621"/>
                    <a:pt x="2778356" y="3535542"/>
                  </a:cubicBezTo>
                  <a:cubicBezTo>
                    <a:pt x="2810293" y="3518060"/>
                    <a:pt x="2838667" y="3494797"/>
                    <a:pt x="2862065" y="3466962"/>
                  </a:cubicBezTo>
                  <a:cubicBezTo>
                    <a:pt x="2898842" y="3424335"/>
                    <a:pt x="2932796" y="3379557"/>
                    <a:pt x="2966615" y="3334844"/>
                  </a:cubicBezTo>
                  <a:cubicBezTo>
                    <a:pt x="2999560" y="3291141"/>
                    <a:pt x="3028808" y="3244951"/>
                    <a:pt x="3047297" y="3192844"/>
                  </a:cubicBezTo>
                  <a:cubicBezTo>
                    <a:pt x="3076411" y="3111018"/>
                    <a:pt x="3105321" y="3029125"/>
                    <a:pt x="3124685" y="2944073"/>
                  </a:cubicBezTo>
                  <a:cubicBezTo>
                    <a:pt x="3143242" y="2862853"/>
                    <a:pt x="3165766" y="2782709"/>
                    <a:pt x="3180826" y="2700546"/>
                  </a:cubicBezTo>
                  <a:cubicBezTo>
                    <a:pt x="3187550" y="2663299"/>
                    <a:pt x="3192257" y="2625646"/>
                    <a:pt x="3197232" y="2588061"/>
                  </a:cubicBezTo>
                  <a:cubicBezTo>
                    <a:pt x="3203082" y="2544560"/>
                    <a:pt x="3215318" y="2502538"/>
                    <a:pt x="3226547" y="2460314"/>
                  </a:cubicBezTo>
                  <a:cubicBezTo>
                    <a:pt x="3241406" y="2404308"/>
                    <a:pt x="3261576" y="2349914"/>
                    <a:pt x="3280335" y="2295051"/>
                  </a:cubicBezTo>
                  <a:cubicBezTo>
                    <a:pt x="3284773" y="2281604"/>
                    <a:pt x="3284167" y="2267215"/>
                    <a:pt x="3292034" y="2255180"/>
                  </a:cubicBezTo>
                  <a:cubicBezTo>
                    <a:pt x="3292034" y="2260962"/>
                    <a:pt x="3292841" y="2266745"/>
                    <a:pt x="3292572" y="2272526"/>
                  </a:cubicBezTo>
                  <a:cubicBezTo>
                    <a:pt x="3288739" y="2352268"/>
                    <a:pt x="3298757" y="2431672"/>
                    <a:pt x="3299295" y="2511279"/>
                  </a:cubicBezTo>
                  <a:cubicBezTo>
                    <a:pt x="3299295" y="2533669"/>
                    <a:pt x="3301380" y="2556124"/>
                    <a:pt x="3300775" y="2578514"/>
                  </a:cubicBezTo>
                  <a:cubicBezTo>
                    <a:pt x="3299564" y="2641582"/>
                    <a:pt x="3305885" y="2704581"/>
                    <a:pt x="3319600" y="2766100"/>
                  </a:cubicBezTo>
                  <a:cubicBezTo>
                    <a:pt x="3329753" y="2813771"/>
                    <a:pt x="3341519" y="2861576"/>
                    <a:pt x="3335535" y="2911329"/>
                  </a:cubicBezTo>
                  <a:cubicBezTo>
                    <a:pt x="3330291" y="2954897"/>
                    <a:pt x="3326929" y="2998735"/>
                    <a:pt x="3321281" y="3042303"/>
                  </a:cubicBezTo>
                  <a:cubicBezTo>
                    <a:pt x="3313616" y="3103286"/>
                    <a:pt x="3310726" y="3164739"/>
                    <a:pt x="3312474" y="3226125"/>
                  </a:cubicBezTo>
                  <a:cubicBezTo>
                    <a:pt x="3313751" y="3277829"/>
                    <a:pt x="3307296" y="3328659"/>
                    <a:pt x="3301043" y="3379690"/>
                  </a:cubicBezTo>
                  <a:cubicBezTo>
                    <a:pt x="3294320" y="3432335"/>
                    <a:pt x="3287596" y="3484981"/>
                    <a:pt x="3282823" y="3537760"/>
                  </a:cubicBezTo>
                  <a:cubicBezTo>
                    <a:pt x="3279192" y="3576689"/>
                    <a:pt x="3272536" y="3615013"/>
                    <a:pt x="3266216" y="3653406"/>
                  </a:cubicBezTo>
                  <a:cubicBezTo>
                    <a:pt x="3258954" y="3697646"/>
                    <a:pt x="3255727" y="3742358"/>
                    <a:pt x="3252769" y="3787001"/>
                  </a:cubicBezTo>
                  <a:cubicBezTo>
                    <a:pt x="3251558" y="3816048"/>
                    <a:pt x="3246247" y="3844757"/>
                    <a:pt x="3237102" y="3872323"/>
                  </a:cubicBezTo>
                  <a:cubicBezTo>
                    <a:pt x="3215453" y="3934180"/>
                    <a:pt x="3198106" y="3997448"/>
                    <a:pt x="3185197" y="4061658"/>
                  </a:cubicBezTo>
                  <a:cubicBezTo>
                    <a:pt x="3175851" y="4106436"/>
                    <a:pt x="3159177" y="4149064"/>
                    <a:pt x="3145999" y="4192700"/>
                  </a:cubicBezTo>
                  <a:cubicBezTo>
                    <a:pt x="3124215" y="4265784"/>
                    <a:pt x="3108146" y="4340483"/>
                    <a:pt x="3097926" y="4416055"/>
                  </a:cubicBezTo>
                  <a:cubicBezTo>
                    <a:pt x="3094362" y="4441471"/>
                    <a:pt x="3090665" y="4466953"/>
                    <a:pt x="3086227" y="4492234"/>
                  </a:cubicBezTo>
                  <a:cubicBezTo>
                    <a:pt x="3078225" y="4538020"/>
                    <a:pt x="3073721" y="4584278"/>
                    <a:pt x="3072780" y="4630737"/>
                  </a:cubicBezTo>
                  <a:cubicBezTo>
                    <a:pt x="3071233" y="4701267"/>
                    <a:pt x="3069351" y="4771931"/>
                    <a:pt x="3068207" y="4842259"/>
                  </a:cubicBezTo>
                  <a:cubicBezTo>
                    <a:pt x="3067333" y="4901292"/>
                    <a:pt x="3074124" y="4959786"/>
                    <a:pt x="3081050" y="5018282"/>
                  </a:cubicBezTo>
                  <a:cubicBezTo>
                    <a:pt x="3089656" y="5090828"/>
                    <a:pt x="3056912" y="5145491"/>
                    <a:pt x="3002519" y="5188252"/>
                  </a:cubicBezTo>
                  <a:cubicBezTo>
                    <a:pt x="2959488" y="5221869"/>
                    <a:pt x="2908390" y="5235316"/>
                    <a:pt x="2853861" y="5238478"/>
                  </a:cubicBezTo>
                  <a:cubicBezTo>
                    <a:pt x="2781718" y="5242915"/>
                    <a:pt x="2709642" y="5238813"/>
                    <a:pt x="2637498" y="5239486"/>
                  </a:cubicBezTo>
                  <a:cubicBezTo>
                    <a:pt x="2604351" y="5239486"/>
                    <a:pt x="2571205" y="5241503"/>
                    <a:pt x="2538057" y="5242444"/>
                  </a:cubicBezTo>
                  <a:cubicBezTo>
                    <a:pt x="2487429" y="5244259"/>
                    <a:pt x="2436801" y="5238007"/>
                    <a:pt x="2388056" y="5224089"/>
                  </a:cubicBezTo>
                  <a:cubicBezTo>
                    <a:pt x="2306567" y="5200220"/>
                    <a:pt x="2261518" y="5142331"/>
                    <a:pt x="2241550" y="5063262"/>
                  </a:cubicBezTo>
                  <a:cubicBezTo>
                    <a:pt x="2235566" y="5035695"/>
                    <a:pt x="2232339" y="5007591"/>
                    <a:pt x="2231935" y="4979420"/>
                  </a:cubicBezTo>
                  <a:cubicBezTo>
                    <a:pt x="2229313" y="4923884"/>
                    <a:pt x="2227632" y="4868347"/>
                    <a:pt x="2227229" y="4812811"/>
                  </a:cubicBezTo>
                  <a:cubicBezTo>
                    <a:pt x="2227901" y="4763863"/>
                    <a:pt x="2232137" y="4715051"/>
                    <a:pt x="2239734" y="4666709"/>
                  </a:cubicBezTo>
                  <a:cubicBezTo>
                    <a:pt x="2240878" y="4657699"/>
                    <a:pt x="2240810" y="4648556"/>
                    <a:pt x="2241146" y="4639411"/>
                  </a:cubicBezTo>
                  <a:cubicBezTo>
                    <a:pt x="2241886" y="4617088"/>
                    <a:pt x="2241752" y="4594633"/>
                    <a:pt x="2243500" y="4572176"/>
                  </a:cubicBezTo>
                  <a:cubicBezTo>
                    <a:pt x="2245718" y="4543533"/>
                    <a:pt x="2260779" y="4525111"/>
                    <a:pt x="2289489" y="4517514"/>
                  </a:cubicBezTo>
                  <a:cubicBezTo>
                    <a:pt x="2391888" y="4490620"/>
                    <a:pt x="2482790" y="4439520"/>
                    <a:pt x="2570465" y="4381832"/>
                  </a:cubicBezTo>
                  <a:cubicBezTo>
                    <a:pt x="2596351" y="4364754"/>
                    <a:pt x="2616790" y="4341895"/>
                    <a:pt x="2639582" y="4321320"/>
                  </a:cubicBezTo>
                  <a:cubicBezTo>
                    <a:pt x="2672461" y="4291939"/>
                    <a:pt x="2702784" y="4260137"/>
                    <a:pt x="2733712" y="4229006"/>
                  </a:cubicBezTo>
                  <a:cubicBezTo>
                    <a:pt x="2740032" y="4223964"/>
                    <a:pt x="2745008" y="4217509"/>
                    <a:pt x="2748235" y="4210113"/>
                  </a:cubicBezTo>
                  <a:cubicBezTo>
                    <a:pt x="2734788" y="4207020"/>
                    <a:pt x="2722820" y="4211726"/>
                    <a:pt x="2711525" y="4214215"/>
                  </a:cubicBezTo>
                  <a:cubicBezTo>
                    <a:pt x="2657064" y="4225106"/>
                    <a:pt x="2601729" y="4231360"/>
                    <a:pt x="2546193" y="4232907"/>
                  </a:cubicBezTo>
                  <a:cubicBezTo>
                    <a:pt x="2484941" y="4235663"/>
                    <a:pt x="2423825" y="4241109"/>
                    <a:pt x="2362573" y="4245479"/>
                  </a:cubicBezTo>
                  <a:cubicBezTo>
                    <a:pt x="2251702" y="4253346"/>
                    <a:pt x="2140697" y="4255564"/>
                    <a:pt x="2029960" y="4240301"/>
                  </a:cubicBezTo>
                  <a:cubicBezTo>
                    <a:pt x="1959430" y="4230620"/>
                    <a:pt x="1888766" y="4220131"/>
                    <a:pt x="1817564" y="4215829"/>
                  </a:cubicBezTo>
                  <a:cubicBezTo>
                    <a:pt x="1768953" y="4212736"/>
                    <a:pt x="1721014" y="4200431"/>
                    <a:pt x="1672403" y="4195120"/>
                  </a:cubicBezTo>
                  <a:cubicBezTo>
                    <a:pt x="1584325" y="4185572"/>
                    <a:pt x="1496919" y="4170781"/>
                    <a:pt x="1407765" y="4172125"/>
                  </a:cubicBezTo>
                  <a:cubicBezTo>
                    <a:pt x="1376998" y="4172597"/>
                    <a:pt x="1346648" y="4179320"/>
                    <a:pt x="1318543" y="4191825"/>
                  </a:cubicBezTo>
                  <a:cubicBezTo>
                    <a:pt x="1288092" y="4204062"/>
                    <a:pt x="1263666" y="4227797"/>
                    <a:pt x="1250501" y="4257851"/>
                  </a:cubicBezTo>
                  <a:cubicBezTo>
                    <a:pt x="1224750" y="4314529"/>
                    <a:pt x="1205897" y="4374101"/>
                    <a:pt x="1194360" y="4435284"/>
                  </a:cubicBezTo>
                  <a:cubicBezTo>
                    <a:pt x="1185821" y="4484770"/>
                    <a:pt x="1189519" y="4534590"/>
                    <a:pt x="1192746" y="4584211"/>
                  </a:cubicBezTo>
                  <a:cubicBezTo>
                    <a:pt x="1194932" y="4609828"/>
                    <a:pt x="1194797" y="4635578"/>
                    <a:pt x="1192343" y="4661195"/>
                  </a:cubicBezTo>
                  <a:cubicBezTo>
                    <a:pt x="1190413" y="4679348"/>
                    <a:pt x="1189627" y="4697636"/>
                    <a:pt x="1189989" y="4715924"/>
                  </a:cubicBezTo>
                  <a:cubicBezTo>
                    <a:pt x="1190662" y="4783899"/>
                    <a:pt x="1188443" y="4851875"/>
                    <a:pt x="1193822" y="4919916"/>
                  </a:cubicBezTo>
                  <a:cubicBezTo>
                    <a:pt x="1198206" y="4981236"/>
                    <a:pt x="1192874" y="5042890"/>
                    <a:pt x="1178022" y="5102527"/>
                  </a:cubicBezTo>
                  <a:cubicBezTo>
                    <a:pt x="1166121" y="5152416"/>
                    <a:pt x="1158927" y="5203380"/>
                    <a:pt x="1141311" y="5251992"/>
                  </a:cubicBezTo>
                  <a:cubicBezTo>
                    <a:pt x="1120536" y="5309679"/>
                    <a:pt x="1083556" y="5353247"/>
                    <a:pt x="1038105" y="5392446"/>
                  </a:cubicBezTo>
                  <a:cubicBezTo>
                    <a:pt x="973089" y="5448454"/>
                    <a:pt x="897314" y="5478037"/>
                    <a:pt x="813942" y="5492626"/>
                  </a:cubicBezTo>
                  <a:cubicBezTo>
                    <a:pt x="775652" y="5499955"/>
                    <a:pt x="736743" y="5503586"/>
                    <a:pt x="697760" y="5503519"/>
                  </a:cubicBezTo>
                  <a:cubicBezTo>
                    <a:pt x="611497" y="5502242"/>
                    <a:pt x="525033" y="5505806"/>
                    <a:pt x="438971" y="5498342"/>
                  </a:cubicBezTo>
                  <a:cubicBezTo>
                    <a:pt x="359970" y="5491618"/>
                    <a:pt x="291054" y="5463514"/>
                    <a:pt x="246409" y="5391840"/>
                  </a:cubicBezTo>
                  <a:cubicBezTo>
                    <a:pt x="211380" y="5335229"/>
                    <a:pt x="177964" y="5278012"/>
                    <a:pt x="162970" y="5212188"/>
                  </a:cubicBezTo>
                  <a:cubicBezTo>
                    <a:pt x="158909" y="5192690"/>
                    <a:pt x="156146" y="5172924"/>
                    <a:pt x="154700" y="5153088"/>
                  </a:cubicBezTo>
                  <a:cubicBezTo>
                    <a:pt x="153961" y="5144953"/>
                    <a:pt x="155104" y="5136414"/>
                    <a:pt x="150196" y="5128951"/>
                  </a:cubicBezTo>
                  <a:cubicBezTo>
                    <a:pt x="139337" y="5084172"/>
                    <a:pt x="133252" y="5038453"/>
                    <a:pt x="132042" y="4992396"/>
                  </a:cubicBezTo>
                  <a:cubicBezTo>
                    <a:pt x="130429" y="4961200"/>
                    <a:pt x="125319" y="4930204"/>
                    <a:pt x="121083" y="4899342"/>
                  </a:cubicBezTo>
                  <a:cubicBezTo>
                    <a:pt x="115233" y="4855035"/>
                    <a:pt x="116847" y="4810390"/>
                    <a:pt x="110661" y="4766015"/>
                  </a:cubicBezTo>
                  <a:cubicBezTo>
                    <a:pt x="103265" y="4712966"/>
                    <a:pt x="94457" y="4660120"/>
                    <a:pt x="87398" y="4607003"/>
                  </a:cubicBezTo>
                  <a:cubicBezTo>
                    <a:pt x="77044" y="4529413"/>
                    <a:pt x="62790" y="4452362"/>
                    <a:pt x="54453" y="4374504"/>
                  </a:cubicBezTo>
                  <a:cubicBezTo>
                    <a:pt x="43224" y="4269348"/>
                    <a:pt x="35492" y="4163990"/>
                    <a:pt x="29239" y="4058498"/>
                  </a:cubicBezTo>
                  <a:cubicBezTo>
                    <a:pt x="20297" y="3908967"/>
                    <a:pt x="10615" y="3759636"/>
                    <a:pt x="9069" y="3609703"/>
                  </a:cubicBezTo>
                  <a:cubicBezTo>
                    <a:pt x="8195" y="3533929"/>
                    <a:pt x="-2428" y="3457818"/>
                    <a:pt x="-210" y="3382043"/>
                  </a:cubicBezTo>
                  <a:cubicBezTo>
                    <a:pt x="1202" y="3333567"/>
                    <a:pt x="-1286" y="3284687"/>
                    <a:pt x="5707" y="3236345"/>
                  </a:cubicBezTo>
                  <a:cubicBezTo>
                    <a:pt x="6985" y="3228143"/>
                    <a:pt x="8800" y="3220006"/>
                    <a:pt x="9405" y="3211803"/>
                  </a:cubicBezTo>
                  <a:cubicBezTo>
                    <a:pt x="17628" y="3099184"/>
                    <a:pt x="19134" y="2986230"/>
                    <a:pt x="13910" y="2873476"/>
                  </a:cubicBezTo>
                  <a:cubicBezTo>
                    <a:pt x="9002" y="2768050"/>
                    <a:pt x="8531" y="2662693"/>
                    <a:pt x="11557" y="2557471"/>
                  </a:cubicBezTo>
                  <a:cubicBezTo>
                    <a:pt x="12901" y="2509396"/>
                    <a:pt x="16935" y="2461324"/>
                    <a:pt x="13775" y="2413317"/>
                  </a:cubicBezTo>
                  <a:cubicBezTo>
                    <a:pt x="8464" y="2330349"/>
                    <a:pt x="9069" y="2247448"/>
                    <a:pt x="11758" y="2164547"/>
                  </a:cubicBezTo>
                  <a:cubicBezTo>
                    <a:pt x="15187" y="2057643"/>
                    <a:pt x="20566" y="1950738"/>
                    <a:pt x="23323" y="1843767"/>
                  </a:cubicBezTo>
                  <a:cubicBezTo>
                    <a:pt x="24533" y="1795762"/>
                    <a:pt x="20835" y="1747621"/>
                    <a:pt x="20566" y="1699480"/>
                  </a:cubicBezTo>
                  <a:cubicBezTo>
                    <a:pt x="20566" y="1634800"/>
                    <a:pt x="19961" y="1570052"/>
                    <a:pt x="21776" y="1505305"/>
                  </a:cubicBezTo>
                  <a:cubicBezTo>
                    <a:pt x="22859" y="1470477"/>
                    <a:pt x="26207" y="1435784"/>
                    <a:pt x="31794" y="1401426"/>
                  </a:cubicBezTo>
                  <a:cubicBezTo>
                    <a:pt x="41342" y="1342461"/>
                    <a:pt x="47863" y="1283159"/>
                    <a:pt x="53915" y="1223858"/>
                  </a:cubicBezTo>
                  <a:cubicBezTo>
                    <a:pt x="59630" y="1166842"/>
                    <a:pt x="70186" y="1110634"/>
                    <a:pt x="76573" y="1053752"/>
                  </a:cubicBezTo>
                  <a:cubicBezTo>
                    <a:pt x="87936" y="952429"/>
                    <a:pt x="104005" y="852046"/>
                    <a:pt x="120343" y="751193"/>
                  </a:cubicBezTo>
                  <a:cubicBezTo>
                    <a:pt x="134664" y="662847"/>
                    <a:pt x="142800" y="573625"/>
                    <a:pt x="159676" y="485681"/>
                  </a:cubicBezTo>
                  <a:cubicBezTo>
                    <a:pt x="170568" y="429338"/>
                    <a:pt x="186570" y="374542"/>
                    <a:pt x="201967" y="319408"/>
                  </a:cubicBezTo>
                  <a:cubicBezTo>
                    <a:pt x="207931" y="297826"/>
                    <a:pt x="213531" y="276109"/>
                    <a:pt x="218776" y="254392"/>
                  </a:cubicBezTo>
                  <a:cubicBezTo>
                    <a:pt x="230596" y="204302"/>
                    <a:pt x="248810" y="155892"/>
                    <a:pt x="272967" y="110441"/>
                  </a:cubicBezTo>
                  <a:cubicBezTo>
                    <a:pt x="288566" y="81328"/>
                    <a:pt x="304837" y="52283"/>
                    <a:pt x="314855" y="20481"/>
                  </a:cubicBezTo>
                  <a:lnTo>
                    <a:pt x="328705" y="-1573"/>
                  </a:lnTo>
                  <a:cubicBezTo>
                    <a:pt x="331395" y="13488"/>
                    <a:pt x="320772" y="25321"/>
                    <a:pt x="317746" y="38768"/>
                  </a:cubicBezTo>
                  <a:cubicBezTo>
                    <a:pt x="309483" y="75748"/>
                    <a:pt x="303149" y="113064"/>
                    <a:pt x="298786" y="150715"/>
                  </a:cubicBezTo>
                  <a:cubicBezTo>
                    <a:pt x="293407" y="196704"/>
                    <a:pt x="291255" y="242760"/>
                    <a:pt x="288028" y="288883"/>
                  </a:cubicBezTo>
                  <a:cubicBezTo>
                    <a:pt x="285742" y="321963"/>
                    <a:pt x="287625" y="355178"/>
                    <a:pt x="283590" y="387854"/>
                  </a:cubicBezTo>
                  <a:cubicBezTo>
                    <a:pt x="278279" y="430818"/>
                    <a:pt x="282985" y="474050"/>
                    <a:pt x="278548" y="516676"/>
                  </a:cubicBezTo>
                  <a:cubicBezTo>
                    <a:pt x="270480" y="593729"/>
                    <a:pt x="273640" y="670780"/>
                    <a:pt x="275657" y="747630"/>
                  </a:cubicBezTo>
                  <a:cubicBezTo>
                    <a:pt x="276665" y="785954"/>
                    <a:pt x="275119" y="825287"/>
                    <a:pt x="283523" y="863477"/>
                  </a:cubicBezTo>
                  <a:cubicBezTo>
                    <a:pt x="284451" y="870133"/>
                    <a:pt x="284659" y="876924"/>
                    <a:pt x="284128" y="883647"/>
                  </a:cubicBezTo>
                  <a:cubicBezTo>
                    <a:pt x="284128" y="933402"/>
                    <a:pt x="284532" y="983155"/>
                    <a:pt x="284128" y="1032977"/>
                  </a:cubicBezTo>
                  <a:cubicBezTo>
                    <a:pt x="283725" y="1080041"/>
                    <a:pt x="289910" y="1127106"/>
                    <a:pt x="293071" y="1173700"/>
                  </a:cubicBezTo>
                  <a:cubicBezTo>
                    <a:pt x="295760" y="1214042"/>
                    <a:pt x="297911" y="1254383"/>
                    <a:pt x="290516" y="1295127"/>
                  </a:cubicBezTo>
                  <a:cubicBezTo>
                    <a:pt x="287927" y="1309045"/>
                    <a:pt x="287927" y="1323299"/>
                    <a:pt x="290516" y="1337216"/>
                  </a:cubicBezTo>
                  <a:cubicBezTo>
                    <a:pt x="292714" y="1351874"/>
                    <a:pt x="294012" y="1366665"/>
                    <a:pt x="294416" y="1381524"/>
                  </a:cubicBezTo>
                  <a:cubicBezTo>
                    <a:pt x="298651" y="1432422"/>
                    <a:pt x="298853" y="1483655"/>
                    <a:pt x="307863" y="1534149"/>
                  </a:cubicBezTo>
                  <a:cubicBezTo>
                    <a:pt x="311224" y="1552706"/>
                    <a:pt x="311291" y="1571868"/>
                    <a:pt x="313443" y="1590760"/>
                  </a:cubicBezTo>
                  <a:cubicBezTo>
                    <a:pt x="321310" y="1661156"/>
                    <a:pt x="329647" y="1731417"/>
                    <a:pt x="337984" y="1801745"/>
                  </a:cubicBezTo>
                  <a:cubicBezTo>
                    <a:pt x="351431" y="1916986"/>
                    <a:pt x="379132" y="2028866"/>
                    <a:pt x="410800" y="2140006"/>
                  </a:cubicBezTo>
                  <a:cubicBezTo>
                    <a:pt x="443409" y="2254306"/>
                    <a:pt x="474942" y="2368606"/>
                    <a:pt x="503517" y="2484452"/>
                  </a:cubicBezTo>
                  <a:cubicBezTo>
                    <a:pt x="509481" y="2511750"/>
                    <a:pt x="517670" y="2538510"/>
                    <a:pt x="527991" y="2564462"/>
                  </a:cubicBezTo>
                  <a:cubicBezTo>
                    <a:pt x="529739" y="2568900"/>
                    <a:pt x="530882" y="2571656"/>
                    <a:pt x="531756" y="2573741"/>
                  </a:cubicBezTo>
                  <a:cubicBezTo>
                    <a:pt x="545862" y="2610855"/>
                    <a:pt x="556330" y="2649313"/>
                    <a:pt x="563020" y="2688445"/>
                  </a:cubicBezTo>
                  <a:close/>
                </a:path>
              </a:pathLst>
            </a:custGeom>
            <a:solidFill>
              <a:srgbClr val="8394C2"/>
            </a:solidFill>
            <a:ln w="6712" cap="flat">
              <a:noFill/>
              <a:prstDash val="solid"/>
              <a:miter/>
            </a:ln>
          </p:spPr>
          <p:txBody>
            <a:bodyPr rtlCol="0" anchor="ctr"/>
            <a:lstStyle/>
            <a:p>
              <a:endParaRPr lang="es-CO"/>
            </a:p>
          </p:txBody>
        </p:sp>
        <p:sp>
          <p:nvSpPr>
            <p:cNvPr id="1044" name="Freeform: Shape 1043">
              <a:extLst>
                <a:ext uri="{FF2B5EF4-FFF2-40B4-BE49-F238E27FC236}">
                  <a16:creationId xmlns:a16="http://schemas.microsoft.com/office/drawing/2014/main" id="{5C894E25-AA31-8F3E-05B1-581DE4D94D85}"/>
                </a:ext>
              </a:extLst>
            </p:cNvPr>
            <p:cNvSpPr/>
            <p:nvPr/>
          </p:nvSpPr>
          <p:spPr>
            <a:xfrm>
              <a:off x="3807049" y="2719642"/>
              <a:ext cx="665222" cy="2367624"/>
            </a:xfrm>
            <a:custGeom>
              <a:avLst/>
              <a:gdLst>
                <a:gd name="connsiteX0" fmla="*/ 618715 w 665222"/>
                <a:gd name="connsiteY0" fmla="*/ 39331 h 2367624"/>
                <a:gd name="connsiteX1" fmla="*/ 613336 w 665222"/>
                <a:gd name="connsiteY1" fmla="*/ 170978 h 2367624"/>
                <a:gd name="connsiteX2" fmla="*/ 617101 w 665222"/>
                <a:gd name="connsiteY2" fmla="*/ 374902 h 2367624"/>
                <a:gd name="connsiteX3" fmla="*/ 619791 w 665222"/>
                <a:gd name="connsiteY3" fmla="*/ 591064 h 2367624"/>
                <a:gd name="connsiteX4" fmla="*/ 620530 w 665222"/>
                <a:gd name="connsiteY4" fmla="*/ 660586 h 2367624"/>
                <a:gd name="connsiteX5" fmla="*/ 618042 w 665222"/>
                <a:gd name="connsiteY5" fmla="*/ 690169 h 2367624"/>
                <a:gd name="connsiteX6" fmla="*/ 607688 w 665222"/>
                <a:gd name="connsiteY6" fmla="*/ 816369 h 2367624"/>
                <a:gd name="connsiteX7" fmla="*/ 609773 w 665222"/>
                <a:gd name="connsiteY7" fmla="*/ 1137418 h 2367624"/>
                <a:gd name="connsiteX8" fmla="*/ 619791 w 665222"/>
                <a:gd name="connsiteY8" fmla="*/ 1405888 h 2367624"/>
                <a:gd name="connsiteX9" fmla="*/ 636331 w 665222"/>
                <a:gd name="connsiteY9" fmla="*/ 1649012 h 2367624"/>
                <a:gd name="connsiteX10" fmla="*/ 640701 w 665222"/>
                <a:gd name="connsiteY10" fmla="*/ 1845339 h 2367624"/>
                <a:gd name="connsiteX11" fmla="*/ 645811 w 665222"/>
                <a:gd name="connsiteY11" fmla="*/ 1981960 h 2367624"/>
                <a:gd name="connsiteX12" fmla="*/ 664166 w 665222"/>
                <a:gd name="connsiteY12" fmla="*/ 2192474 h 2367624"/>
                <a:gd name="connsiteX13" fmla="*/ 658451 w 665222"/>
                <a:gd name="connsiteY13" fmla="*/ 2264148 h 2367624"/>
                <a:gd name="connsiteX14" fmla="*/ 558001 w 665222"/>
                <a:gd name="connsiteY14" fmla="*/ 2359891 h 2367624"/>
                <a:gd name="connsiteX15" fmla="*/ 398990 w 665222"/>
                <a:gd name="connsiteY15" fmla="*/ 2347250 h 2367624"/>
                <a:gd name="connsiteX16" fmla="*/ 303717 w 665222"/>
                <a:gd name="connsiteY16" fmla="*/ 2310809 h 2367624"/>
                <a:gd name="connsiteX17" fmla="*/ 209185 w 665222"/>
                <a:gd name="connsiteY17" fmla="*/ 2252045 h 2367624"/>
                <a:gd name="connsiteX18" fmla="*/ 115055 w 665222"/>
                <a:gd name="connsiteY18" fmla="*/ 2149309 h 2367624"/>
                <a:gd name="connsiteX19" fmla="*/ 79353 w 665222"/>
                <a:gd name="connsiteY19" fmla="*/ 2081603 h 2367624"/>
                <a:gd name="connsiteX20" fmla="*/ 27649 w 665222"/>
                <a:gd name="connsiteY20" fmla="*/ 1851457 h 2367624"/>
                <a:gd name="connsiteX21" fmla="*/ 18774 w 665222"/>
                <a:gd name="connsiteY21" fmla="*/ 1556025 h 2367624"/>
                <a:gd name="connsiteX22" fmla="*/ 16825 w 665222"/>
                <a:gd name="connsiteY22" fmla="*/ 1496387 h 2367624"/>
                <a:gd name="connsiteX23" fmla="*/ 1898 w 665222"/>
                <a:gd name="connsiteY23" fmla="*/ 1248289 h 2367624"/>
                <a:gd name="connsiteX24" fmla="*/ 3714 w 665222"/>
                <a:gd name="connsiteY24" fmla="*/ 1111599 h 2367624"/>
                <a:gd name="connsiteX25" fmla="*/ 14808 w 665222"/>
                <a:gd name="connsiteY25" fmla="*/ 982844 h 2367624"/>
                <a:gd name="connsiteX26" fmla="*/ 31751 w 665222"/>
                <a:gd name="connsiteY26" fmla="*/ 622731 h 2367624"/>
                <a:gd name="connsiteX27" fmla="*/ 32154 w 665222"/>
                <a:gd name="connsiteY27" fmla="*/ 383778 h 2367624"/>
                <a:gd name="connsiteX28" fmla="*/ 43383 w 665222"/>
                <a:gd name="connsiteY28" fmla="*/ 202645 h 2367624"/>
                <a:gd name="connsiteX29" fmla="*/ 65234 w 665222"/>
                <a:gd name="connsiteY29" fmla="*/ 25077 h 2367624"/>
                <a:gd name="connsiteX30" fmla="*/ 70007 w 665222"/>
                <a:gd name="connsiteY30" fmla="*/ 8739 h 2367624"/>
                <a:gd name="connsiteX31" fmla="*/ 106583 w 665222"/>
                <a:gd name="connsiteY31" fmla="*/ 12168 h 2367624"/>
                <a:gd name="connsiteX32" fmla="*/ 182156 w 665222"/>
                <a:gd name="connsiteY32" fmla="*/ 32339 h 2367624"/>
                <a:gd name="connsiteX33" fmla="*/ 229221 w 665222"/>
                <a:gd name="connsiteY33" fmla="*/ 68780 h 2367624"/>
                <a:gd name="connsiteX34" fmla="*/ 390989 w 665222"/>
                <a:gd name="connsiteY34" fmla="*/ 92111 h 2367624"/>
                <a:gd name="connsiteX35" fmla="*/ 592157 w 665222"/>
                <a:gd name="connsiteY35" fmla="*/ 61855 h 2367624"/>
                <a:gd name="connsiteX36" fmla="*/ 618715 w 665222"/>
                <a:gd name="connsiteY36" fmla="*/ 39331 h 2367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65222" h="2367624">
                  <a:moveTo>
                    <a:pt x="618715" y="39331"/>
                  </a:moveTo>
                  <a:cubicBezTo>
                    <a:pt x="616832" y="83236"/>
                    <a:pt x="614076" y="126737"/>
                    <a:pt x="613336" y="170978"/>
                  </a:cubicBezTo>
                  <a:cubicBezTo>
                    <a:pt x="612193" y="238953"/>
                    <a:pt x="611992" y="306860"/>
                    <a:pt x="617101" y="374902"/>
                  </a:cubicBezTo>
                  <a:cubicBezTo>
                    <a:pt x="622548" y="446710"/>
                    <a:pt x="626581" y="518853"/>
                    <a:pt x="619791" y="591064"/>
                  </a:cubicBezTo>
                  <a:cubicBezTo>
                    <a:pt x="616846" y="614192"/>
                    <a:pt x="617094" y="637523"/>
                    <a:pt x="620530" y="660586"/>
                  </a:cubicBezTo>
                  <a:cubicBezTo>
                    <a:pt x="621741" y="670537"/>
                    <a:pt x="620893" y="680554"/>
                    <a:pt x="618042" y="690169"/>
                  </a:cubicBezTo>
                  <a:cubicBezTo>
                    <a:pt x="608495" y="731787"/>
                    <a:pt x="607621" y="774011"/>
                    <a:pt x="607688" y="816369"/>
                  </a:cubicBezTo>
                  <a:cubicBezTo>
                    <a:pt x="607688" y="923408"/>
                    <a:pt x="606411" y="1030515"/>
                    <a:pt x="609773" y="1137418"/>
                  </a:cubicBezTo>
                  <a:cubicBezTo>
                    <a:pt x="612529" y="1226909"/>
                    <a:pt x="615353" y="1316465"/>
                    <a:pt x="619791" y="1405888"/>
                  </a:cubicBezTo>
                  <a:cubicBezTo>
                    <a:pt x="623892" y="1486974"/>
                    <a:pt x="628195" y="1568060"/>
                    <a:pt x="636331" y="1649012"/>
                  </a:cubicBezTo>
                  <a:cubicBezTo>
                    <a:pt x="642631" y="1714230"/>
                    <a:pt x="644096" y="1779852"/>
                    <a:pt x="640701" y="1845339"/>
                  </a:cubicBezTo>
                  <a:cubicBezTo>
                    <a:pt x="639484" y="1890924"/>
                    <a:pt x="641192" y="1936576"/>
                    <a:pt x="645811" y="1981960"/>
                  </a:cubicBezTo>
                  <a:cubicBezTo>
                    <a:pt x="651459" y="2052155"/>
                    <a:pt x="662283" y="2121944"/>
                    <a:pt x="664166" y="2192474"/>
                  </a:cubicBezTo>
                  <a:cubicBezTo>
                    <a:pt x="665760" y="2216545"/>
                    <a:pt x="663837" y="2240683"/>
                    <a:pt x="658451" y="2264148"/>
                  </a:cubicBezTo>
                  <a:cubicBezTo>
                    <a:pt x="644399" y="2316657"/>
                    <a:pt x="610311" y="2348326"/>
                    <a:pt x="558001" y="2359891"/>
                  </a:cubicBezTo>
                  <a:cubicBezTo>
                    <a:pt x="504213" y="2371924"/>
                    <a:pt x="450761" y="2365605"/>
                    <a:pt x="398990" y="2347250"/>
                  </a:cubicBezTo>
                  <a:cubicBezTo>
                    <a:pt x="366986" y="2335820"/>
                    <a:pt x="335318" y="2323246"/>
                    <a:pt x="303717" y="2310809"/>
                  </a:cubicBezTo>
                  <a:cubicBezTo>
                    <a:pt x="268802" y="2297294"/>
                    <a:pt x="236731" y="2277393"/>
                    <a:pt x="209185" y="2252045"/>
                  </a:cubicBezTo>
                  <a:cubicBezTo>
                    <a:pt x="175836" y="2219637"/>
                    <a:pt x="144403" y="2185346"/>
                    <a:pt x="115055" y="2149309"/>
                  </a:cubicBezTo>
                  <a:cubicBezTo>
                    <a:pt x="98663" y="2129408"/>
                    <a:pt x="86514" y="2106345"/>
                    <a:pt x="79353" y="2081603"/>
                  </a:cubicBezTo>
                  <a:cubicBezTo>
                    <a:pt x="55888" y="2006232"/>
                    <a:pt x="35113" y="1930189"/>
                    <a:pt x="27649" y="1851457"/>
                  </a:cubicBezTo>
                  <a:cubicBezTo>
                    <a:pt x="18438" y="1753294"/>
                    <a:pt x="11177" y="1654861"/>
                    <a:pt x="18774" y="1556025"/>
                  </a:cubicBezTo>
                  <a:cubicBezTo>
                    <a:pt x="20254" y="1536326"/>
                    <a:pt x="17093" y="1516290"/>
                    <a:pt x="16825" y="1496387"/>
                  </a:cubicBezTo>
                  <a:cubicBezTo>
                    <a:pt x="15749" y="1413487"/>
                    <a:pt x="10572" y="1330787"/>
                    <a:pt x="1898" y="1248289"/>
                  </a:cubicBezTo>
                  <a:cubicBezTo>
                    <a:pt x="-2875" y="1202838"/>
                    <a:pt x="352" y="1157185"/>
                    <a:pt x="3714" y="1111599"/>
                  </a:cubicBezTo>
                  <a:cubicBezTo>
                    <a:pt x="6941" y="1068636"/>
                    <a:pt x="10437" y="1025739"/>
                    <a:pt x="14808" y="982844"/>
                  </a:cubicBezTo>
                  <a:cubicBezTo>
                    <a:pt x="26769" y="863165"/>
                    <a:pt x="32430" y="743016"/>
                    <a:pt x="31751" y="622731"/>
                  </a:cubicBezTo>
                  <a:cubicBezTo>
                    <a:pt x="31751" y="543059"/>
                    <a:pt x="31280" y="463384"/>
                    <a:pt x="32154" y="383778"/>
                  </a:cubicBezTo>
                  <a:cubicBezTo>
                    <a:pt x="32827" y="323266"/>
                    <a:pt x="38340" y="262754"/>
                    <a:pt x="43383" y="202645"/>
                  </a:cubicBezTo>
                  <a:cubicBezTo>
                    <a:pt x="48425" y="142538"/>
                    <a:pt x="55956" y="84042"/>
                    <a:pt x="65234" y="25077"/>
                  </a:cubicBezTo>
                  <a:cubicBezTo>
                    <a:pt x="65093" y="19295"/>
                    <a:pt x="66760" y="13580"/>
                    <a:pt x="70007" y="8739"/>
                  </a:cubicBezTo>
                  <a:cubicBezTo>
                    <a:pt x="86211" y="28910"/>
                    <a:pt x="86211" y="28910"/>
                    <a:pt x="106583" y="12168"/>
                  </a:cubicBezTo>
                  <a:cubicBezTo>
                    <a:pt x="135226" y="-11566"/>
                    <a:pt x="168776" y="-4372"/>
                    <a:pt x="182156" y="32339"/>
                  </a:cubicBezTo>
                  <a:cubicBezTo>
                    <a:pt x="191031" y="56880"/>
                    <a:pt x="206630" y="64611"/>
                    <a:pt x="229221" y="68780"/>
                  </a:cubicBezTo>
                  <a:cubicBezTo>
                    <a:pt x="283009" y="78731"/>
                    <a:pt x="335654" y="94934"/>
                    <a:pt x="390989" y="92111"/>
                  </a:cubicBezTo>
                  <a:cubicBezTo>
                    <a:pt x="459031" y="88615"/>
                    <a:pt x="524922" y="70393"/>
                    <a:pt x="592157" y="61855"/>
                  </a:cubicBezTo>
                  <a:cubicBezTo>
                    <a:pt x="607285" y="59905"/>
                    <a:pt x="604058" y="39734"/>
                    <a:pt x="618715" y="39331"/>
                  </a:cubicBezTo>
                  <a:close/>
                </a:path>
              </a:pathLst>
            </a:custGeom>
            <a:solidFill>
              <a:srgbClr val="8394C2"/>
            </a:solidFill>
            <a:ln w="6712" cap="flat">
              <a:noFill/>
              <a:prstDash val="solid"/>
              <a:miter/>
            </a:ln>
          </p:spPr>
          <p:txBody>
            <a:bodyPr rtlCol="0" anchor="ctr"/>
            <a:lstStyle/>
            <a:p>
              <a:endParaRPr lang="es-CO"/>
            </a:p>
          </p:txBody>
        </p:sp>
        <p:sp>
          <p:nvSpPr>
            <p:cNvPr id="1045" name="Freeform: Shape 1044">
              <a:extLst>
                <a:ext uri="{FF2B5EF4-FFF2-40B4-BE49-F238E27FC236}">
                  <a16:creationId xmlns:a16="http://schemas.microsoft.com/office/drawing/2014/main" id="{A2FFFD32-4390-8464-553D-B135462D16BB}"/>
                </a:ext>
              </a:extLst>
            </p:cNvPr>
            <p:cNvSpPr/>
            <p:nvPr/>
          </p:nvSpPr>
          <p:spPr>
            <a:xfrm>
              <a:off x="6641367" y="2940347"/>
              <a:ext cx="1893832" cy="3562271"/>
            </a:xfrm>
            <a:custGeom>
              <a:avLst/>
              <a:gdLst>
                <a:gd name="connsiteX0" fmla="*/ 777510 w 1893832"/>
                <a:gd name="connsiteY0" fmla="*/ 3549244 h 3562271"/>
                <a:gd name="connsiteX1" fmla="*/ 772602 w 1893832"/>
                <a:gd name="connsiteY1" fmla="*/ 3549244 h 3562271"/>
                <a:gd name="connsiteX2" fmla="*/ 726479 w 1893832"/>
                <a:gd name="connsiteY2" fmla="*/ 3541243 h 3562271"/>
                <a:gd name="connsiteX3" fmla="*/ 694408 w 1893832"/>
                <a:gd name="connsiteY3" fmla="*/ 3541243 h 3562271"/>
                <a:gd name="connsiteX4" fmla="*/ 653058 w 1893832"/>
                <a:gd name="connsiteY4" fmla="*/ 3549177 h 3562271"/>
                <a:gd name="connsiteX5" fmla="*/ 632887 w 1893832"/>
                <a:gd name="connsiteY5" fmla="*/ 3549177 h 3562271"/>
                <a:gd name="connsiteX6" fmla="*/ 473338 w 1893832"/>
                <a:gd name="connsiteY6" fmla="*/ 3549177 h 3562271"/>
                <a:gd name="connsiteX7" fmla="*/ 463454 w 1893832"/>
                <a:gd name="connsiteY7" fmla="*/ 3549177 h 3562271"/>
                <a:gd name="connsiteX8" fmla="*/ 458479 w 1893832"/>
                <a:gd name="connsiteY8" fmla="*/ 3534251 h 3562271"/>
                <a:gd name="connsiteX9" fmla="*/ 453504 w 1893832"/>
                <a:gd name="connsiteY9" fmla="*/ 3529275 h 3562271"/>
                <a:gd name="connsiteX10" fmla="*/ 438577 w 1893832"/>
                <a:gd name="connsiteY10" fmla="*/ 3529275 h 3562271"/>
                <a:gd name="connsiteX11" fmla="*/ 433602 w 1893832"/>
                <a:gd name="connsiteY11" fmla="*/ 3534251 h 3562271"/>
                <a:gd name="connsiteX12" fmla="*/ 428626 w 1893832"/>
                <a:gd name="connsiteY12" fmla="*/ 3534251 h 3562271"/>
                <a:gd name="connsiteX13" fmla="*/ 424055 w 1893832"/>
                <a:gd name="connsiteY13" fmla="*/ 3534653 h 3562271"/>
                <a:gd name="connsiteX14" fmla="*/ 423651 w 1893832"/>
                <a:gd name="connsiteY14" fmla="*/ 3534251 h 3562271"/>
                <a:gd name="connsiteX15" fmla="*/ 413700 w 1893832"/>
                <a:gd name="connsiteY15" fmla="*/ 3529275 h 3562271"/>
                <a:gd name="connsiteX16" fmla="*/ 398707 w 1893832"/>
                <a:gd name="connsiteY16" fmla="*/ 3529275 h 3562271"/>
                <a:gd name="connsiteX17" fmla="*/ 393731 w 1893832"/>
                <a:gd name="connsiteY17" fmla="*/ 3529275 h 3562271"/>
                <a:gd name="connsiteX18" fmla="*/ 388756 w 1893832"/>
                <a:gd name="connsiteY18" fmla="*/ 3524300 h 3562271"/>
                <a:gd name="connsiteX19" fmla="*/ 378805 w 1893832"/>
                <a:gd name="connsiteY19" fmla="*/ 3524300 h 3562271"/>
                <a:gd name="connsiteX20" fmla="*/ 373829 w 1893832"/>
                <a:gd name="connsiteY20" fmla="*/ 3519325 h 3562271"/>
                <a:gd name="connsiteX21" fmla="*/ 358903 w 1893832"/>
                <a:gd name="connsiteY21" fmla="*/ 3519325 h 3562271"/>
                <a:gd name="connsiteX22" fmla="*/ 353928 w 1893832"/>
                <a:gd name="connsiteY22" fmla="*/ 3514349 h 3562271"/>
                <a:gd name="connsiteX23" fmla="*/ 343910 w 1893832"/>
                <a:gd name="connsiteY23" fmla="*/ 3504330 h 3562271"/>
                <a:gd name="connsiteX24" fmla="*/ 338935 w 1893832"/>
                <a:gd name="connsiteY24" fmla="*/ 3499354 h 3562271"/>
                <a:gd name="connsiteX25" fmla="*/ 328984 w 1893832"/>
                <a:gd name="connsiteY25" fmla="*/ 3494379 h 3562271"/>
                <a:gd name="connsiteX26" fmla="*/ 324008 w 1893832"/>
                <a:gd name="connsiteY26" fmla="*/ 3489404 h 3562271"/>
                <a:gd name="connsiteX27" fmla="*/ 299131 w 1893832"/>
                <a:gd name="connsiteY27" fmla="*/ 3489404 h 3562271"/>
                <a:gd name="connsiteX28" fmla="*/ 294156 w 1893832"/>
                <a:gd name="connsiteY28" fmla="*/ 3484428 h 3562271"/>
                <a:gd name="connsiteX29" fmla="*/ 284205 w 1893832"/>
                <a:gd name="connsiteY29" fmla="*/ 3469502 h 3562271"/>
                <a:gd name="connsiteX30" fmla="*/ 279230 w 1893832"/>
                <a:gd name="connsiteY30" fmla="*/ 3464527 h 3562271"/>
                <a:gd name="connsiteX31" fmla="*/ 264236 w 1893832"/>
                <a:gd name="connsiteY31" fmla="*/ 3449601 h 3562271"/>
                <a:gd name="connsiteX32" fmla="*/ 259261 w 1893832"/>
                <a:gd name="connsiteY32" fmla="*/ 3444558 h 3562271"/>
                <a:gd name="connsiteX33" fmla="*/ 234383 w 1893832"/>
                <a:gd name="connsiteY33" fmla="*/ 3434608 h 3562271"/>
                <a:gd name="connsiteX34" fmla="*/ 229408 w 1893832"/>
                <a:gd name="connsiteY34" fmla="*/ 3429632 h 3562271"/>
                <a:gd name="connsiteX35" fmla="*/ 214482 w 1893832"/>
                <a:gd name="connsiteY35" fmla="*/ 3404755 h 3562271"/>
                <a:gd name="connsiteX36" fmla="*/ 209439 w 1893832"/>
                <a:gd name="connsiteY36" fmla="*/ 3399780 h 3562271"/>
                <a:gd name="connsiteX37" fmla="*/ 174611 w 1893832"/>
                <a:gd name="connsiteY37" fmla="*/ 3374836 h 3562271"/>
                <a:gd name="connsiteX38" fmla="*/ 169636 w 1893832"/>
                <a:gd name="connsiteY38" fmla="*/ 3369859 h 3562271"/>
                <a:gd name="connsiteX39" fmla="*/ 154710 w 1893832"/>
                <a:gd name="connsiteY39" fmla="*/ 3335032 h 3562271"/>
                <a:gd name="connsiteX40" fmla="*/ 149734 w 1893832"/>
                <a:gd name="connsiteY40" fmla="*/ 3330056 h 3562271"/>
                <a:gd name="connsiteX41" fmla="*/ 144759 w 1893832"/>
                <a:gd name="connsiteY41" fmla="*/ 3325081 h 3562271"/>
                <a:gd name="connsiteX42" fmla="*/ 139716 w 1893832"/>
                <a:gd name="connsiteY42" fmla="*/ 3320038 h 3562271"/>
                <a:gd name="connsiteX43" fmla="*/ 129765 w 1893832"/>
                <a:gd name="connsiteY43" fmla="*/ 3315063 h 3562271"/>
                <a:gd name="connsiteX44" fmla="*/ 109595 w 1893832"/>
                <a:gd name="connsiteY44" fmla="*/ 3265242 h 3562271"/>
                <a:gd name="connsiteX45" fmla="*/ 94669 w 1893832"/>
                <a:gd name="connsiteY45" fmla="*/ 3250316 h 3562271"/>
                <a:gd name="connsiteX46" fmla="*/ 89693 w 1893832"/>
                <a:gd name="connsiteY46" fmla="*/ 3245341 h 3562271"/>
                <a:gd name="connsiteX47" fmla="*/ 79742 w 1893832"/>
                <a:gd name="connsiteY47" fmla="*/ 3210512 h 3562271"/>
                <a:gd name="connsiteX48" fmla="*/ 74699 w 1893832"/>
                <a:gd name="connsiteY48" fmla="*/ 3205536 h 3562271"/>
                <a:gd name="connsiteX49" fmla="*/ 74699 w 1893832"/>
                <a:gd name="connsiteY49" fmla="*/ 3190812 h 3562271"/>
                <a:gd name="connsiteX50" fmla="*/ 69724 w 1893832"/>
                <a:gd name="connsiteY50" fmla="*/ 3185837 h 3562271"/>
                <a:gd name="connsiteX51" fmla="*/ 64749 w 1893832"/>
                <a:gd name="connsiteY51" fmla="*/ 3175886 h 3562271"/>
                <a:gd name="connsiteX52" fmla="*/ 59773 w 1893832"/>
                <a:gd name="connsiteY52" fmla="*/ 3170911 h 3562271"/>
                <a:gd name="connsiteX53" fmla="*/ 54798 w 1893832"/>
                <a:gd name="connsiteY53" fmla="*/ 3165936 h 3562271"/>
                <a:gd name="connsiteX54" fmla="*/ 44847 w 1893832"/>
                <a:gd name="connsiteY54" fmla="*/ 3131376 h 3562271"/>
                <a:gd name="connsiteX55" fmla="*/ 34896 w 1893832"/>
                <a:gd name="connsiteY55" fmla="*/ 3086261 h 3562271"/>
                <a:gd name="connsiteX56" fmla="*/ 29921 w 1893832"/>
                <a:gd name="connsiteY56" fmla="*/ 3081286 h 3562271"/>
                <a:gd name="connsiteX57" fmla="*/ 24946 w 1893832"/>
                <a:gd name="connsiteY57" fmla="*/ 3076310 h 3562271"/>
                <a:gd name="connsiteX58" fmla="*/ 24946 w 1893832"/>
                <a:gd name="connsiteY58" fmla="*/ 3044104 h 3562271"/>
                <a:gd name="connsiteX59" fmla="*/ 17549 w 1893832"/>
                <a:gd name="connsiteY59" fmla="*/ 3000940 h 3562271"/>
                <a:gd name="connsiteX60" fmla="*/ 14995 w 1893832"/>
                <a:gd name="connsiteY60" fmla="*/ 2976667 h 3562271"/>
                <a:gd name="connsiteX61" fmla="*/ 19970 w 1893832"/>
                <a:gd name="connsiteY61" fmla="*/ 2971692 h 3562271"/>
                <a:gd name="connsiteX62" fmla="*/ 14995 w 1893832"/>
                <a:gd name="connsiteY62" fmla="*/ 2936797 h 3562271"/>
                <a:gd name="connsiteX63" fmla="*/ 10019 w 1893832"/>
                <a:gd name="connsiteY63" fmla="*/ 2931822 h 3562271"/>
                <a:gd name="connsiteX64" fmla="*/ 10019 w 1893832"/>
                <a:gd name="connsiteY64" fmla="*/ 2911651 h 3562271"/>
                <a:gd name="connsiteX65" fmla="*/ 14995 w 1893832"/>
                <a:gd name="connsiteY65" fmla="*/ 2906676 h 3562271"/>
                <a:gd name="connsiteX66" fmla="*/ 10826 w 1893832"/>
                <a:gd name="connsiteY66" fmla="*/ 2860351 h 3562271"/>
                <a:gd name="connsiteX67" fmla="*/ 11902 w 1893832"/>
                <a:gd name="connsiteY67" fmla="*/ 2843475 h 3562271"/>
                <a:gd name="connsiteX68" fmla="*/ 14995 w 1893832"/>
                <a:gd name="connsiteY68" fmla="*/ 2792107 h 3562271"/>
                <a:gd name="connsiteX69" fmla="*/ 10019 w 1893832"/>
                <a:gd name="connsiteY69" fmla="*/ 2787131 h 3562271"/>
                <a:gd name="connsiteX70" fmla="*/ 10019 w 1893832"/>
                <a:gd name="connsiteY70" fmla="*/ 2777181 h 3562271"/>
                <a:gd name="connsiteX71" fmla="*/ 14995 w 1893832"/>
                <a:gd name="connsiteY71" fmla="*/ 2772205 h 3562271"/>
                <a:gd name="connsiteX72" fmla="*/ 19970 w 1893832"/>
                <a:gd name="connsiteY72" fmla="*/ 2727360 h 3562271"/>
                <a:gd name="connsiteX73" fmla="*/ 14995 w 1893832"/>
                <a:gd name="connsiteY73" fmla="*/ 2722385 h 3562271"/>
                <a:gd name="connsiteX74" fmla="*/ 14995 w 1893832"/>
                <a:gd name="connsiteY74" fmla="*/ 2712434 h 3562271"/>
                <a:gd name="connsiteX75" fmla="*/ 19970 w 1893832"/>
                <a:gd name="connsiteY75" fmla="*/ 2707458 h 3562271"/>
                <a:gd name="connsiteX76" fmla="*/ 10288 w 1893832"/>
                <a:gd name="connsiteY76" fmla="*/ 2675454 h 3562271"/>
                <a:gd name="connsiteX77" fmla="*/ 8876 w 1893832"/>
                <a:gd name="connsiteY77" fmla="*/ 2626909 h 3562271"/>
                <a:gd name="connsiteX78" fmla="*/ 19970 w 1893832"/>
                <a:gd name="connsiteY78" fmla="*/ 2597865 h 3562271"/>
                <a:gd name="connsiteX79" fmla="*/ 29383 w 1893832"/>
                <a:gd name="connsiteY79" fmla="*/ 2635987 h 3562271"/>
                <a:gd name="connsiteX80" fmla="*/ 40006 w 1893832"/>
                <a:gd name="connsiteY80" fmla="*/ 2661671 h 3562271"/>
                <a:gd name="connsiteX81" fmla="*/ 117529 w 1893832"/>
                <a:gd name="connsiteY81" fmla="*/ 2676866 h 3562271"/>
                <a:gd name="connsiteX82" fmla="*/ 159080 w 1893832"/>
                <a:gd name="connsiteY82" fmla="*/ 2683051 h 3562271"/>
                <a:gd name="connsiteX83" fmla="*/ 189470 w 1893832"/>
                <a:gd name="connsiteY83" fmla="*/ 2717811 h 3562271"/>
                <a:gd name="connsiteX84" fmla="*/ 208027 w 1893832"/>
                <a:gd name="connsiteY84" fmla="*/ 2831642 h 3562271"/>
                <a:gd name="connsiteX85" fmla="*/ 216364 w 1893832"/>
                <a:gd name="connsiteY85" fmla="*/ 2900356 h 3562271"/>
                <a:gd name="connsiteX86" fmla="*/ 253545 w 1893832"/>
                <a:gd name="connsiteY86" fmla="*/ 3015597 h 3562271"/>
                <a:gd name="connsiteX87" fmla="*/ 364013 w 1893832"/>
                <a:gd name="connsiteY87" fmla="*/ 3197132 h 3562271"/>
                <a:gd name="connsiteX88" fmla="*/ 574863 w 1893832"/>
                <a:gd name="connsiteY88" fmla="*/ 3363607 h 3562271"/>
                <a:gd name="connsiteX89" fmla="*/ 733270 w 1893832"/>
                <a:gd name="connsiteY89" fmla="*/ 3410671 h 3562271"/>
                <a:gd name="connsiteX90" fmla="*/ 903846 w 1893832"/>
                <a:gd name="connsiteY90" fmla="*/ 3394199 h 3562271"/>
                <a:gd name="connsiteX91" fmla="*/ 993470 w 1893832"/>
                <a:gd name="connsiteY91" fmla="*/ 3351975 h 3562271"/>
                <a:gd name="connsiteX92" fmla="*/ 1066286 w 1893832"/>
                <a:gd name="connsiteY92" fmla="*/ 3320644 h 3562271"/>
                <a:gd name="connsiteX93" fmla="*/ 1169560 w 1893832"/>
                <a:gd name="connsiteY93" fmla="*/ 3278420 h 3562271"/>
                <a:gd name="connsiteX94" fmla="*/ 1225566 w 1893832"/>
                <a:gd name="connsiteY94" fmla="*/ 3238079 h 3562271"/>
                <a:gd name="connsiteX95" fmla="*/ 1350557 w 1893832"/>
                <a:gd name="connsiteY95" fmla="*/ 3035498 h 3562271"/>
                <a:gd name="connsiteX96" fmla="*/ 1388208 w 1893832"/>
                <a:gd name="connsiteY96" fmla="*/ 2979358 h 3562271"/>
                <a:gd name="connsiteX97" fmla="*/ 1455443 w 1893832"/>
                <a:gd name="connsiteY97" fmla="*/ 2844214 h 3562271"/>
                <a:gd name="connsiteX98" fmla="*/ 1464587 w 1893832"/>
                <a:gd name="connsiteY98" fmla="*/ 2698516 h 3562271"/>
                <a:gd name="connsiteX99" fmla="*/ 1492759 w 1893832"/>
                <a:gd name="connsiteY99" fmla="*/ 2513080 h 3562271"/>
                <a:gd name="connsiteX100" fmla="*/ 1508896 w 1893832"/>
                <a:gd name="connsiteY100" fmla="*/ 2395620 h 3562271"/>
                <a:gd name="connsiteX101" fmla="*/ 1537471 w 1893832"/>
                <a:gd name="connsiteY101" fmla="*/ 2215295 h 3562271"/>
                <a:gd name="connsiteX102" fmla="*/ 1577812 w 1893832"/>
                <a:gd name="connsiteY102" fmla="*/ 1989116 h 3562271"/>
                <a:gd name="connsiteX103" fmla="*/ 1598318 w 1893832"/>
                <a:gd name="connsiteY103" fmla="*/ 1857401 h 3562271"/>
                <a:gd name="connsiteX104" fmla="*/ 1598722 w 1893832"/>
                <a:gd name="connsiteY104" fmla="*/ 1844964 h 3562271"/>
                <a:gd name="connsiteX105" fmla="*/ 1607462 w 1893832"/>
                <a:gd name="connsiteY105" fmla="*/ 1706795 h 3562271"/>
                <a:gd name="connsiteX106" fmla="*/ 1604706 w 1893832"/>
                <a:gd name="connsiteY106" fmla="*/ 1540590 h 3562271"/>
                <a:gd name="connsiteX107" fmla="*/ 1603698 w 1893832"/>
                <a:gd name="connsiteY107" fmla="*/ 1485859 h 3562271"/>
                <a:gd name="connsiteX108" fmla="*/ 1568130 w 1893832"/>
                <a:gd name="connsiteY108" fmla="*/ 1371559 h 3562271"/>
                <a:gd name="connsiteX109" fmla="*/ 1539287 w 1893832"/>
                <a:gd name="connsiteY109" fmla="*/ 1340766 h 3562271"/>
                <a:gd name="connsiteX110" fmla="*/ 1533235 w 1893832"/>
                <a:gd name="connsiteY110" fmla="*/ 1312191 h 3562271"/>
                <a:gd name="connsiteX111" fmla="*/ 1559255 w 1893832"/>
                <a:gd name="connsiteY111" fmla="*/ 1242535 h 3562271"/>
                <a:gd name="connsiteX112" fmla="*/ 1562886 w 1893832"/>
                <a:gd name="connsiteY112" fmla="*/ 1175300 h 3562271"/>
                <a:gd name="connsiteX113" fmla="*/ 1562213 w 1893832"/>
                <a:gd name="connsiteY113" fmla="*/ 1100802 h 3562271"/>
                <a:gd name="connsiteX114" fmla="*/ 1579157 w 1893832"/>
                <a:gd name="connsiteY114" fmla="*/ 963643 h 3562271"/>
                <a:gd name="connsiteX115" fmla="*/ 1560600 w 1893832"/>
                <a:gd name="connsiteY115" fmla="*/ 913957 h 3562271"/>
                <a:gd name="connsiteX116" fmla="*/ 1548766 w 1893832"/>
                <a:gd name="connsiteY116" fmla="*/ 882893 h 3562271"/>
                <a:gd name="connsiteX117" fmla="*/ 1548766 w 1893832"/>
                <a:gd name="connsiteY117" fmla="*/ 850486 h 3562271"/>
                <a:gd name="connsiteX118" fmla="*/ 1552666 w 1893832"/>
                <a:gd name="connsiteY118" fmla="*/ 834013 h 3562271"/>
                <a:gd name="connsiteX119" fmla="*/ 1560532 w 1893832"/>
                <a:gd name="connsiteY119" fmla="*/ 778140 h 3562271"/>
                <a:gd name="connsiteX120" fmla="*/ 1544396 w 1893832"/>
                <a:gd name="connsiteY120" fmla="*/ 660950 h 3562271"/>
                <a:gd name="connsiteX121" fmla="*/ 1566382 w 1893832"/>
                <a:gd name="connsiteY121" fmla="*/ 549473 h 3562271"/>
                <a:gd name="connsiteX122" fmla="*/ 1578955 w 1893832"/>
                <a:gd name="connsiteY122" fmla="*/ 478943 h 3562271"/>
                <a:gd name="connsiteX123" fmla="*/ 1557776 w 1893832"/>
                <a:gd name="connsiteY123" fmla="*/ 422735 h 3562271"/>
                <a:gd name="connsiteX124" fmla="*/ 1551053 w 1893832"/>
                <a:gd name="connsiteY124" fmla="*/ 401019 h 3562271"/>
                <a:gd name="connsiteX125" fmla="*/ 1583325 w 1893832"/>
                <a:gd name="connsiteY125" fmla="*/ 271725 h 3562271"/>
                <a:gd name="connsiteX126" fmla="*/ 1598924 w 1893832"/>
                <a:gd name="connsiteY126" fmla="*/ 154265 h 3562271"/>
                <a:gd name="connsiteX127" fmla="*/ 1525638 w 1893832"/>
                <a:gd name="connsiteY127" fmla="*/ 82390 h 3562271"/>
                <a:gd name="connsiteX128" fmla="*/ 1513199 w 1893832"/>
                <a:gd name="connsiteY128" fmla="*/ 82390 h 3562271"/>
                <a:gd name="connsiteX129" fmla="*/ 1491616 w 1893832"/>
                <a:gd name="connsiteY129" fmla="*/ 76809 h 3562271"/>
                <a:gd name="connsiteX130" fmla="*/ 1507820 w 1893832"/>
                <a:gd name="connsiteY130" fmla="*/ 60068 h 3562271"/>
                <a:gd name="connsiteX131" fmla="*/ 1572366 w 1893832"/>
                <a:gd name="connsiteY131" fmla="*/ 28468 h 3562271"/>
                <a:gd name="connsiteX132" fmla="*/ 1625751 w 1893832"/>
                <a:gd name="connsiteY132" fmla="*/ 1573 h 3562271"/>
                <a:gd name="connsiteX133" fmla="*/ 1647670 w 1893832"/>
                <a:gd name="connsiteY133" fmla="*/ 13407 h 3562271"/>
                <a:gd name="connsiteX134" fmla="*/ 1672412 w 1893832"/>
                <a:gd name="connsiteY134" fmla="*/ 174772 h 3562271"/>
                <a:gd name="connsiteX135" fmla="*/ 1681287 w 1893832"/>
                <a:gd name="connsiteY135" fmla="*/ 243284 h 3562271"/>
                <a:gd name="connsiteX136" fmla="*/ 1700719 w 1893832"/>
                <a:gd name="connsiteY136" fmla="*/ 332304 h 3562271"/>
                <a:gd name="connsiteX137" fmla="*/ 1702735 w 1893832"/>
                <a:gd name="connsiteY137" fmla="*/ 344473 h 3562271"/>
                <a:gd name="connsiteX138" fmla="*/ 1708652 w 1893832"/>
                <a:gd name="connsiteY138" fmla="*/ 480759 h 3562271"/>
                <a:gd name="connsiteX139" fmla="*/ 1716384 w 1893832"/>
                <a:gd name="connsiteY139" fmla="*/ 586722 h 3562271"/>
                <a:gd name="connsiteX140" fmla="*/ 1723511 w 1893832"/>
                <a:gd name="connsiteY140" fmla="*/ 655571 h 3562271"/>
                <a:gd name="connsiteX141" fmla="*/ 1728688 w 1893832"/>
                <a:gd name="connsiteY141" fmla="*/ 781906 h 3562271"/>
                <a:gd name="connsiteX142" fmla="*/ 1742135 w 1893832"/>
                <a:gd name="connsiteY142" fmla="*/ 889482 h 3562271"/>
                <a:gd name="connsiteX143" fmla="*/ 1792561 w 1893832"/>
                <a:gd name="connsiteY143" fmla="*/ 947977 h 3562271"/>
                <a:gd name="connsiteX144" fmla="*/ 1864167 w 1893832"/>
                <a:gd name="connsiteY144" fmla="*/ 925050 h 3562271"/>
                <a:gd name="connsiteX145" fmla="*/ 1877614 w 1893832"/>
                <a:gd name="connsiteY145" fmla="*/ 904207 h 3562271"/>
                <a:gd name="connsiteX146" fmla="*/ 1878690 w 1893832"/>
                <a:gd name="connsiteY146" fmla="*/ 917184 h 3562271"/>
                <a:gd name="connsiteX147" fmla="*/ 1878084 w 1893832"/>
                <a:gd name="connsiteY147" fmla="*/ 972586 h 3562271"/>
                <a:gd name="connsiteX148" fmla="*/ 1875059 w 1893832"/>
                <a:gd name="connsiteY148" fmla="*/ 986033 h 3562271"/>
                <a:gd name="connsiteX149" fmla="*/ 1887296 w 1893832"/>
                <a:gd name="connsiteY149" fmla="*/ 1030811 h 3562271"/>
                <a:gd name="connsiteX150" fmla="*/ 1886355 w 1893832"/>
                <a:gd name="connsiteY150" fmla="*/ 1063219 h 3562271"/>
                <a:gd name="connsiteX151" fmla="*/ 1881312 w 1893832"/>
                <a:gd name="connsiteY151" fmla="*/ 1097643 h 3562271"/>
                <a:gd name="connsiteX152" fmla="*/ 1876942 w 1893832"/>
                <a:gd name="connsiteY152" fmla="*/ 1129916 h 3562271"/>
                <a:gd name="connsiteX153" fmla="*/ 1876942 w 1893832"/>
                <a:gd name="connsiteY153" fmla="*/ 1158424 h 3562271"/>
                <a:gd name="connsiteX154" fmla="*/ 1875059 w 1893832"/>
                <a:gd name="connsiteY154" fmla="*/ 1173753 h 3562271"/>
                <a:gd name="connsiteX155" fmla="*/ 1873042 w 1893832"/>
                <a:gd name="connsiteY155" fmla="*/ 1204144 h 3562271"/>
                <a:gd name="connsiteX156" fmla="*/ 1870958 w 1893832"/>
                <a:gd name="connsiteY156" fmla="*/ 1218062 h 3562271"/>
                <a:gd name="connsiteX157" fmla="*/ 1867260 w 1893832"/>
                <a:gd name="connsiteY157" fmla="*/ 1248453 h 3562271"/>
                <a:gd name="connsiteX158" fmla="*/ 1864772 w 1893832"/>
                <a:gd name="connsiteY158" fmla="*/ 1268623 h 3562271"/>
                <a:gd name="connsiteX159" fmla="*/ 1861276 w 1893832"/>
                <a:gd name="connsiteY159" fmla="*/ 1297802 h 3562271"/>
                <a:gd name="connsiteX160" fmla="*/ 1858318 w 1893832"/>
                <a:gd name="connsiteY160" fmla="*/ 1323554 h 3562271"/>
                <a:gd name="connsiteX161" fmla="*/ 1857444 w 1893832"/>
                <a:gd name="connsiteY161" fmla="*/ 1353339 h 3562271"/>
                <a:gd name="connsiteX162" fmla="*/ 1854619 w 1893832"/>
                <a:gd name="connsiteY162" fmla="*/ 1373509 h 3562271"/>
                <a:gd name="connsiteX163" fmla="*/ 1851661 w 1893832"/>
                <a:gd name="connsiteY163" fmla="*/ 1402623 h 3562271"/>
                <a:gd name="connsiteX164" fmla="*/ 1850317 w 1893832"/>
                <a:gd name="connsiteY164" fmla="*/ 1422793 h 3562271"/>
                <a:gd name="connsiteX165" fmla="*/ 1845879 w 1893832"/>
                <a:gd name="connsiteY165" fmla="*/ 1445787 h 3562271"/>
                <a:gd name="connsiteX166" fmla="*/ 1842786 w 1893832"/>
                <a:gd name="connsiteY166" fmla="*/ 1469387 h 3562271"/>
                <a:gd name="connsiteX167" fmla="*/ 1841172 w 1893832"/>
                <a:gd name="connsiteY167" fmla="*/ 1491104 h 3562271"/>
                <a:gd name="connsiteX168" fmla="*/ 1839358 w 1893832"/>
                <a:gd name="connsiteY168" fmla="*/ 1508316 h 3562271"/>
                <a:gd name="connsiteX169" fmla="*/ 1836601 w 1893832"/>
                <a:gd name="connsiteY169" fmla="*/ 1531378 h 3562271"/>
                <a:gd name="connsiteX170" fmla="*/ 1833911 w 1893832"/>
                <a:gd name="connsiteY170" fmla="*/ 1548523 h 3562271"/>
                <a:gd name="connsiteX171" fmla="*/ 1831961 w 1893832"/>
                <a:gd name="connsiteY171" fmla="*/ 1571786 h 3562271"/>
                <a:gd name="connsiteX172" fmla="*/ 1828264 w 1893832"/>
                <a:gd name="connsiteY172" fmla="*/ 1593301 h 3562271"/>
                <a:gd name="connsiteX173" fmla="*/ 1822952 w 1893832"/>
                <a:gd name="connsiteY173" fmla="*/ 1605875 h 3562271"/>
                <a:gd name="connsiteX174" fmla="*/ 1818985 w 1893832"/>
                <a:gd name="connsiteY174" fmla="*/ 1633173 h 3562271"/>
                <a:gd name="connsiteX175" fmla="*/ 1821876 w 1893832"/>
                <a:gd name="connsiteY175" fmla="*/ 1641577 h 3562271"/>
                <a:gd name="connsiteX176" fmla="*/ 1827390 w 1893832"/>
                <a:gd name="connsiteY176" fmla="*/ 1657242 h 3562271"/>
                <a:gd name="connsiteX177" fmla="*/ 1813943 w 1893832"/>
                <a:gd name="connsiteY177" fmla="*/ 1663965 h 3562271"/>
                <a:gd name="connsiteX178" fmla="*/ 1738975 w 1893832"/>
                <a:gd name="connsiteY178" fmla="*/ 1728781 h 3562271"/>
                <a:gd name="connsiteX179" fmla="*/ 1634895 w 1893832"/>
                <a:gd name="connsiteY179" fmla="*/ 2113838 h 3562271"/>
                <a:gd name="connsiteX180" fmla="*/ 1591057 w 1893832"/>
                <a:gd name="connsiteY180" fmla="*/ 2341093 h 3562271"/>
                <a:gd name="connsiteX181" fmla="*/ 1536530 w 1893832"/>
                <a:gd name="connsiteY181" fmla="*/ 2682446 h 3562271"/>
                <a:gd name="connsiteX182" fmla="*/ 1524831 w 1893832"/>
                <a:gd name="connsiteY182" fmla="*/ 2853561 h 3562271"/>
                <a:gd name="connsiteX183" fmla="*/ 1472185 w 1893832"/>
                <a:gd name="connsiteY183" fmla="*/ 3083505 h 3562271"/>
                <a:gd name="connsiteX184" fmla="*/ 1317544 w 1893832"/>
                <a:gd name="connsiteY184" fmla="*/ 3297581 h 3562271"/>
                <a:gd name="connsiteX185" fmla="*/ 1088944 w 1893832"/>
                <a:gd name="connsiteY185" fmla="*/ 3435281 h 3562271"/>
                <a:gd name="connsiteX186" fmla="*/ 1052166 w 1893832"/>
                <a:gd name="connsiteY186" fmla="*/ 3541309 h 3562271"/>
                <a:gd name="connsiteX187" fmla="*/ 1055663 w 1893832"/>
                <a:gd name="connsiteY187" fmla="*/ 3559933 h 3562271"/>
                <a:gd name="connsiteX188" fmla="*/ 1040265 w 1893832"/>
                <a:gd name="connsiteY188" fmla="*/ 3552808 h 3562271"/>
                <a:gd name="connsiteX189" fmla="*/ 1002547 w 1893832"/>
                <a:gd name="connsiteY189" fmla="*/ 3546486 h 3562271"/>
                <a:gd name="connsiteX190" fmla="*/ 930874 w 1893832"/>
                <a:gd name="connsiteY190" fmla="*/ 3559933 h 3562271"/>
                <a:gd name="connsiteX191" fmla="*/ 911644 w 1893832"/>
                <a:gd name="connsiteY191" fmla="*/ 3556774 h 3562271"/>
                <a:gd name="connsiteX192" fmla="*/ 858529 w 1893832"/>
                <a:gd name="connsiteY192" fmla="*/ 3558253 h 3562271"/>
                <a:gd name="connsiteX193" fmla="*/ 851334 w 1893832"/>
                <a:gd name="connsiteY193" fmla="*/ 3559866 h 3562271"/>
                <a:gd name="connsiteX194" fmla="*/ 836274 w 1893832"/>
                <a:gd name="connsiteY194" fmla="*/ 3559262 h 3562271"/>
                <a:gd name="connsiteX195" fmla="*/ 821550 w 1893832"/>
                <a:gd name="connsiteY195" fmla="*/ 3554891 h 3562271"/>
                <a:gd name="connsiteX196" fmla="*/ 821550 w 1893832"/>
                <a:gd name="connsiteY196" fmla="*/ 3554891 h 3562271"/>
                <a:gd name="connsiteX197" fmla="*/ 777510 w 1893832"/>
                <a:gd name="connsiteY197" fmla="*/ 3549244 h 356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Lst>
              <a:rect l="l" t="t" r="r" b="b"/>
              <a:pathLst>
                <a:path w="1893832" h="3562271">
                  <a:moveTo>
                    <a:pt x="777510" y="3549244"/>
                  </a:moveTo>
                  <a:lnTo>
                    <a:pt x="772602" y="3549244"/>
                  </a:lnTo>
                  <a:cubicBezTo>
                    <a:pt x="759155" y="3533510"/>
                    <a:pt x="743422" y="3532166"/>
                    <a:pt x="726479" y="3541243"/>
                  </a:cubicBezTo>
                  <a:cubicBezTo>
                    <a:pt x="716729" y="3547496"/>
                    <a:pt x="704156" y="3547496"/>
                    <a:pt x="694408" y="3541243"/>
                  </a:cubicBezTo>
                  <a:cubicBezTo>
                    <a:pt x="678808" y="3532099"/>
                    <a:pt x="664689" y="3535326"/>
                    <a:pt x="653058" y="3549177"/>
                  </a:cubicBezTo>
                  <a:lnTo>
                    <a:pt x="632887" y="3549177"/>
                  </a:lnTo>
                  <a:cubicBezTo>
                    <a:pt x="579704" y="3551529"/>
                    <a:pt x="526521" y="3548167"/>
                    <a:pt x="473338" y="3549177"/>
                  </a:cubicBezTo>
                  <a:lnTo>
                    <a:pt x="463454" y="3549177"/>
                  </a:lnTo>
                  <a:cubicBezTo>
                    <a:pt x="463454" y="3543663"/>
                    <a:pt x="464329" y="3537814"/>
                    <a:pt x="458479" y="3534251"/>
                  </a:cubicBezTo>
                  <a:cubicBezTo>
                    <a:pt x="457067" y="3532368"/>
                    <a:pt x="455050" y="3531024"/>
                    <a:pt x="453504" y="3529275"/>
                  </a:cubicBezTo>
                  <a:lnTo>
                    <a:pt x="438577" y="3529275"/>
                  </a:lnTo>
                  <a:cubicBezTo>
                    <a:pt x="437031" y="3531024"/>
                    <a:pt x="435014" y="3532368"/>
                    <a:pt x="433602" y="3534251"/>
                  </a:cubicBezTo>
                  <a:lnTo>
                    <a:pt x="428626" y="3534251"/>
                  </a:lnTo>
                  <a:cubicBezTo>
                    <a:pt x="427483" y="3535595"/>
                    <a:pt x="425466" y="3535797"/>
                    <a:pt x="424055" y="3534653"/>
                  </a:cubicBezTo>
                  <a:cubicBezTo>
                    <a:pt x="423920" y="3534520"/>
                    <a:pt x="423785" y="3534385"/>
                    <a:pt x="423651" y="3534251"/>
                  </a:cubicBezTo>
                  <a:cubicBezTo>
                    <a:pt x="421633" y="3530754"/>
                    <a:pt x="417734" y="3528804"/>
                    <a:pt x="413700" y="3529275"/>
                  </a:cubicBezTo>
                  <a:cubicBezTo>
                    <a:pt x="409397" y="3525510"/>
                    <a:pt x="403010" y="3525510"/>
                    <a:pt x="398707" y="3529275"/>
                  </a:cubicBezTo>
                  <a:lnTo>
                    <a:pt x="393731" y="3529275"/>
                  </a:lnTo>
                  <a:cubicBezTo>
                    <a:pt x="392319" y="3527393"/>
                    <a:pt x="390302" y="3526048"/>
                    <a:pt x="388756" y="3524300"/>
                  </a:cubicBezTo>
                  <a:lnTo>
                    <a:pt x="378805" y="3524300"/>
                  </a:lnTo>
                  <a:cubicBezTo>
                    <a:pt x="377393" y="3522417"/>
                    <a:pt x="375376" y="3521073"/>
                    <a:pt x="373829" y="3519325"/>
                  </a:cubicBezTo>
                  <a:lnTo>
                    <a:pt x="358903" y="3519325"/>
                  </a:lnTo>
                  <a:cubicBezTo>
                    <a:pt x="357424" y="3517442"/>
                    <a:pt x="355407" y="3516096"/>
                    <a:pt x="353928" y="3514349"/>
                  </a:cubicBezTo>
                  <a:cubicBezTo>
                    <a:pt x="349355" y="3512601"/>
                    <a:pt x="345658" y="3508903"/>
                    <a:pt x="343910" y="3504330"/>
                  </a:cubicBezTo>
                  <a:cubicBezTo>
                    <a:pt x="342229" y="3502716"/>
                    <a:pt x="340615" y="3501103"/>
                    <a:pt x="338935" y="3499354"/>
                  </a:cubicBezTo>
                  <a:lnTo>
                    <a:pt x="328984" y="3494379"/>
                  </a:lnTo>
                  <a:cubicBezTo>
                    <a:pt x="327571" y="3492498"/>
                    <a:pt x="325555" y="3491219"/>
                    <a:pt x="324008" y="3489404"/>
                  </a:cubicBezTo>
                  <a:lnTo>
                    <a:pt x="299131" y="3489404"/>
                  </a:lnTo>
                  <a:cubicBezTo>
                    <a:pt x="297585" y="3487655"/>
                    <a:pt x="295904" y="3485975"/>
                    <a:pt x="294156" y="3484428"/>
                  </a:cubicBezTo>
                  <a:lnTo>
                    <a:pt x="284205" y="3469502"/>
                  </a:lnTo>
                  <a:cubicBezTo>
                    <a:pt x="282389" y="3467956"/>
                    <a:pt x="281112" y="3465939"/>
                    <a:pt x="279230" y="3464527"/>
                  </a:cubicBezTo>
                  <a:cubicBezTo>
                    <a:pt x="276137" y="3457938"/>
                    <a:pt x="270825" y="3452693"/>
                    <a:pt x="264236" y="3449601"/>
                  </a:cubicBezTo>
                  <a:cubicBezTo>
                    <a:pt x="262824" y="3447718"/>
                    <a:pt x="260807" y="3446374"/>
                    <a:pt x="259261" y="3444558"/>
                  </a:cubicBezTo>
                  <a:lnTo>
                    <a:pt x="234383" y="3434608"/>
                  </a:lnTo>
                  <a:cubicBezTo>
                    <a:pt x="232837" y="3432859"/>
                    <a:pt x="231156" y="3431178"/>
                    <a:pt x="229408" y="3429632"/>
                  </a:cubicBezTo>
                  <a:lnTo>
                    <a:pt x="214482" y="3404755"/>
                  </a:lnTo>
                  <a:cubicBezTo>
                    <a:pt x="212666" y="3403209"/>
                    <a:pt x="211389" y="3401192"/>
                    <a:pt x="209439" y="3399780"/>
                  </a:cubicBezTo>
                  <a:cubicBezTo>
                    <a:pt x="202716" y="3385054"/>
                    <a:pt x="187050" y="3382029"/>
                    <a:pt x="174611" y="3374836"/>
                  </a:cubicBezTo>
                  <a:cubicBezTo>
                    <a:pt x="173065" y="3373088"/>
                    <a:pt x="171384" y="3371407"/>
                    <a:pt x="169636" y="3369859"/>
                  </a:cubicBezTo>
                  <a:lnTo>
                    <a:pt x="154710" y="3335032"/>
                  </a:lnTo>
                  <a:cubicBezTo>
                    <a:pt x="152961" y="3333418"/>
                    <a:pt x="151482" y="3331603"/>
                    <a:pt x="149734" y="3330056"/>
                  </a:cubicBezTo>
                  <a:cubicBezTo>
                    <a:pt x="147986" y="3328510"/>
                    <a:pt x="146440" y="3326695"/>
                    <a:pt x="144759" y="3325081"/>
                  </a:cubicBezTo>
                  <a:cubicBezTo>
                    <a:pt x="143078" y="3323467"/>
                    <a:pt x="141330" y="3321787"/>
                    <a:pt x="139716" y="3320038"/>
                  </a:cubicBezTo>
                  <a:lnTo>
                    <a:pt x="129765" y="3315063"/>
                  </a:lnTo>
                  <a:cubicBezTo>
                    <a:pt x="128219" y="3296775"/>
                    <a:pt x="121227" y="3279428"/>
                    <a:pt x="109595" y="3265242"/>
                  </a:cubicBezTo>
                  <a:cubicBezTo>
                    <a:pt x="97896" y="3253745"/>
                    <a:pt x="96417" y="3251930"/>
                    <a:pt x="94669" y="3250316"/>
                  </a:cubicBezTo>
                  <a:cubicBezTo>
                    <a:pt x="92920" y="3248703"/>
                    <a:pt x="91239" y="3247089"/>
                    <a:pt x="89693" y="3245341"/>
                  </a:cubicBezTo>
                  <a:cubicBezTo>
                    <a:pt x="74095" y="3237204"/>
                    <a:pt x="81490" y="3222547"/>
                    <a:pt x="79742" y="3210512"/>
                  </a:cubicBezTo>
                  <a:cubicBezTo>
                    <a:pt x="77927" y="3208966"/>
                    <a:pt x="76650" y="3206948"/>
                    <a:pt x="74699" y="3205536"/>
                  </a:cubicBezTo>
                  <a:lnTo>
                    <a:pt x="74699" y="3190812"/>
                  </a:lnTo>
                  <a:cubicBezTo>
                    <a:pt x="72952" y="3189333"/>
                    <a:pt x="71607" y="3187316"/>
                    <a:pt x="69724" y="3185837"/>
                  </a:cubicBezTo>
                  <a:lnTo>
                    <a:pt x="64749" y="3175886"/>
                  </a:lnTo>
                  <a:cubicBezTo>
                    <a:pt x="63001" y="3174340"/>
                    <a:pt x="61522" y="3172457"/>
                    <a:pt x="59773" y="3170911"/>
                  </a:cubicBezTo>
                  <a:cubicBezTo>
                    <a:pt x="58220" y="3169163"/>
                    <a:pt x="56553" y="3167482"/>
                    <a:pt x="54798" y="3165936"/>
                  </a:cubicBezTo>
                  <a:cubicBezTo>
                    <a:pt x="46468" y="3156522"/>
                    <a:pt x="42817" y="3143815"/>
                    <a:pt x="44847" y="3131376"/>
                  </a:cubicBezTo>
                  <a:cubicBezTo>
                    <a:pt x="46851" y="3115644"/>
                    <a:pt x="43334" y="3099708"/>
                    <a:pt x="34896" y="3086261"/>
                  </a:cubicBezTo>
                  <a:cubicBezTo>
                    <a:pt x="33148" y="3084648"/>
                    <a:pt x="31669" y="3082832"/>
                    <a:pt x="29921" y="3081286"/>
                  </a:cubicBezTo>
                  <a:cubicBezTo>
                    <a:pt x="28348" y="3079538"/>
                    <a:pt x="26687" y="3077857"/>
                    <a:pt x="24946" y="3076310"/>
                  </a:cubicBezTo>
                  <a:cubicBezTo>
                    <a:pt x="24946" y="3065554"/>
                    <a:pt x="24946" y="3054863"/>
                    <a:pt x="24946" y="3044104"/>
                  </a:cubicBezTo>
                  <a:cubicBezTo>
                    <a:pt x="24946" y="3029313"/>
                    <a:pt x="25752" y="3014522"/>
                    <a:pt x="17549" y="3000940"/>
                  </a:cubicBezTo>
                  <a:cubicBezTo>
                    <a:pt x="13045" y="2993611"/>
                    <a:pt x="15331" y="2984871"/>
                    <a:pt x="14995" y="2976667"/>
                  </a:cubicBezTo>
                  <a:cubicBezTo>
                    <a:pt x="16877" y="2975256"/>
                    <a:pt x="18155" y="2973238"/>
                    <a:pt x="19970" y="2971692"/>
                  </a:cubicBezTo>
                  <a:cubicBezTo>
                    <a:pt x="20508" y="2959858"/>
                    <a:pt x="18820" y="2948025"/>
                    <a:pt x="14995" y="2936797"/>
                  </a:cubicBezTo>
                  <a:cubicBezTo>
                    <a:pt x="13179" y="2935318"/>
                    <a:pt x="11902" y="2933301"/>
                    <a:pt x="10019" y="2931822"/>
                  </a:cubicBezTo>
                  <a:lnTo>
                    <a:pt x="10019" y="2911651"/>
                  </a:lnTo>
                  <a:cubicBezTo>
                    <a:pt x="11902" y="2910240"/>
                    <a:pt x="13179" y="2908222"/>
                    <a:pt x="14995" y="2906676"/>
                  </a:cubicBezTo>
                  <a:cubicBezTo>
                    <a:pt x="14524" y="2891144"/>
                    <a:pt x="16541" y="2875547"/>
                    <a:pt x="10826" y="2860351"/>
                  </a:cubicBezTo>
                  <a:cubicBezTo>
                    <a:pt x="9172" y="2854770"/>
                    <a:pt x="9555" y="2848786"/>
                    <a:pt x="11902" y="2843475"/>
                  </a:cubicBezTo>
                  <a:cubicBezTo>
                    <a:pt x="17886" y="2826667"/>
                    <a:pt x="13784" y="2809185"/>
                    <a:pt x="14995" y="2792107"/>
                  </a:cubicBezTo>
                  <a:cubicBezTo>
                    <a:pt x="13179" y="2790560"/>
                    <a:pt x="11902" y="2788543"/>
                    <a:pt x="10019" y="2787131"/>
                  </a:cubicBezTo>
                  <a:lnTo>
                    <a:pt x="10019" y="2777181"/>
                  </a:lnTo>
                  <a:cubicBezTo>
                    <a:pt x="11902" y="2775702"/>
                    <a:pt x="13179" y="2773684"/>
                    <a:pt x="14995" y="2772205"/>
                  </a:cubicBezTo>
                  <a:cubicBezTo>
                    <a:pt x="15936" y="2757145"/>
                    <a:pt x="22391" y="2742757"/>
                    <a:pt x="19970" y="2727360"/>
                  </a:cubicBezTo>
                  <a:cubicBezTo>
                    <a:pt x="18155" y="2725814"/>
                    <a:pt x="16877" y="2723796"/>
                    <a:pt x="14995" y="2722385"/>
                  </a:cubicBezTo>
                  <a:lnTo>
                    <a:pt x="14995" y="2712434"/>
                  </a:lnTo>
                  <a:cubicBezTo>
                    <a:pt x="16877" y="2710953"/>
                    <a:pt x="18155" y="2708937"/>
                    <a:pt x="19970" y="2707458"/>
                  </a:cubicBezTo>
                  <a:cubicBezTo>
                    <a:pt x="20932" y="2695960"/>
                    <a:pt x="17469" y="2684530"/>
                    <a:pt x="10288" y="2675454"/>
                  </a:cubicBezTo>
                  <a:cubicBezTo>
                    <a:pt x="-3697" y="2656696"/>
                    <a:pt x="-4033" y="2646812"/>
                    <a:pt x="8876" y="2626909"/>
                  </a:cubicBezTo>
                  <a:cubicBezTo>
                    <a:pt x="14793" y="2617901"/>
                    <a:pt x="20710" y="2609294"/>
                    <a:pt x="19970" y="2597865"/>
                  </a:cubicBezTo>
                  <a:cubicBezTo>
                    <a:pt x="40141" y="2615077"/>
                    <a:pt x="40141" y="2615077"/>
                    <a:pt x="29383" y="2635987"/>
                  </a:cubicBezTo>
                  <a:cubicBezTo>
                    <a:pt x="21920" y="2650376"/>
                    <a:pt x="24273" y="2657905"/>
                    <a:pt x="40006" y="2661671"/>
                  </a:cubicBezTo>
                  <a:cubicBezTo>
                    <a:pt x="65522" y="2668260"/>
                    <a:pt x="91441" y="2673370"/>
                    <a:pt x="117529" y="2676866"/>
                  </a:cubicBezTo>
                  <a:cubicBezTo>
                    <a:pt x="131513" y="2678412"/>
                    <a:pt x="144960" y="2682446"/>
                    <a:pt x="159080" y="2683051"/>
                  </a:cubicBezTo>
                  <a:cubicBezTo>
                    <a:pt x="173199" y="2683657"/>
                    <a:pt x="185033" y="2700197"/>
                    <a:pt x="189470" y="2717811"/>
                  </a:cubicBezTo>
                  <a:cubicBezTo>
                    <a:pt x="199354" y="2755060"/>
                    <a:pt x="205539" y="2793183"/>
                    <a:pt x="208027" y="2831642"/>
                  </a:cubicBezTo>
                  <a:cubicBezTo>
                    <a:pt x="209103" y="2854703"/>
                    <a:pt x="211927" y="2877697"/>
                    <a:pt x="216364" y="2900356"/>
                  </a:cubicBezTo>
                  <a:cubicBezTo>
                    <a:pt x="225509" y="2939755"/>
                    <a:pt x="237947" y="2978281"/>
                    <a:pt x="253545" y="3015597"/>
                  </a:cubicBezTo>
                  <a:cubicBezTo>
                    <a:pt x="279767" y="3081959"/>
                    <a:pt x="317150" y="3143344"/>
                    <a:pt x="364013" y="3197132"/>
                  </a:cubicBezTo>
                  <a:cubicBezTo>
                    <a:pt x="423181" y="3265712"/>
                    <a:pt x="491223" y="3324879"/>
                    <a:pt x="574863" y="3363607"/>
                  </a:cubicBezTo>
                  <a:cubicBezTo>
                    <a:pt x="625088" y="3386870"/>
                    <a:pt x="678473" y="3402738"/>
                    <a:pt x="733270" y="3410671"/>
                  </a:cubicBezTo>
                  <a:cubicBezTo>
                    <a:pt x="790621" y="3418807"/>
                    <a:pt x="849116" y="3413160"/>
                    <a:pt x="903846" y="3394199"/>
                  </a:cubicBezTo>
                  <a:cubicBezTo>
                    <a:pt x="935379" y="3383979"/>
                    <a:pt x="965500" y="3369793"/>
                    <a:pt x="993470" y="3351975"/>
                  </a:cubicBezTo>
                  <a:cubicBezTo>
                    <a:pt x="1016128" y="3338124"/>
                    <a:pt x="1040669" y="3327569"/>
                    <a:pt x="1066286" y="3320644"/>
                  </a:cubicBezTo>
                  <a:cubicBezTo>
                    <a:pt x="1101921" y="3309751"/>
                    <a:pt x="1136480" y="3295633"/>
                    <a:pt x="1169560" y="3278420"/>
                  </a:cubicBezTo>
                  <a:cubicBezTo>
                    <a:pt x="1189931" y="3267460"/>
                    <a:pt x="1208758" y="3253878"/>
                    <a:pt x="1225566" y="3238079"/>
                  </a:cubicBezTo>
                  <a:cubicBezTo>
                    <a:pt x="1287423" y="3182879"/>
                    <a:pt x="1325343" y="3113155"/>
                    <a:pt x="1350557" y="3035498"/>
                  </a:cubicBezTo>
                  <a:cubicBezTo>
                    <a:pt x="1356743" y="3013244"/>
                    <a:pt x="1369920" y="2993543"/>
                    <a:pt x="1388208" y="2979358"/>
                  </a:cubicBezTo>
                  <a:cubicBezTo>
                    <a:pt x="1431911" y="2945740"/>
                    <a:pt x="1451208" y="2899952"/>
                    <a:pt x="1455443" y="2844214"/>
                  </a:cubicBezTo>
                  <a:cubicBezTo>
                    <a:pt x="1459074" y="2795603"/>
                    <a:pt x="1455443" y="2746588"/>
                    <a:pt x="1464587" y="2698516"/>
                  </a:cubicBezTo>
                  <a:cubicBezTo>
                    <a:pt x="1476287" y="2637062"/>
                    <a:pt x="1481061" y="2574601"/>
                    <a:pt x="1492759" y="2513080"/>
                  </a:cubicBezTo>
                  <a:cubicBezTo>
                    <a:pt x="1500088" y="2474353"/>
                    <a:pt x="1502845" y="2434752"/>
                    <a:pt x="1508896" y="2395620"/>
                  </a:cubicBezTo>
                  <a:cubicBezTo>
                    <a:pt x="1518175" y="2335512"/>
                    <a:pt x="1527318" y="2275337"/>
                    <a:pt x="1537471" y="2215295"/>
                  </a:cubicBezTo>
                  <a:cubicBezTo>
                    <a:pt x="1550312" y="2139790"/>
                    <a:pt x="1566853" y="2064890"/>
                    <a:pt x="1577812" y="1989116"/>
                  </a:cubicBezTo>
                  <a:cubicBezTo>
                    <a:pt x="1584132" y="1945144"/>
                    <a:pt x="1591259" y="1901306"/>
                    <a:pt x="1598318" y="1857401"/>
                  </a:cubicBezTo>
                  <a:cubicBezTo>
                    <a:pt x="1598857" y="1853301"/>
                    <a:pt x="1598992" y="1849132"/>
                    <a:pt x="1598722" y="1844964"/>
                  </a:cubicBezTo>
                  <a:cubicBezTo>
                    <a:pt x="1597916" y="1798638"/>
                    <a:pt x="1605446" y="1752785"/>
                    <a:pt x="1607462" y="1706795"/>
                  </a:cubicBezTo>
                  <a:cubicBezTo>
                    <a:pt x="1609749" y="1651595"/>
                    <a:pt x="1613043" y="1595924"/>
                    <a:pt x="1604706" y="1540590"/>
                  </a:cubicBezTo>
                  <a:cubicBezTo>
                    <a:pt x="1602017" y="1522704"/>
                    <a:pt x="1604168" y="1504147"/>
                    <a:pt x="1603698" y="1485859"/>
                  </a:cubicBezTo>
                  <a:cubicBezTo>
                    <a:pt x="1602554" y="1444577"/>
                    <a:pt x="1593478" y="1405177"/>
                    <a:pt x="1568130" y="1371559"/>
                  </a:cubicBezTo>
                  <a:cubicBezTo>
                    <a:pt x="1559457" y="1360466"/>
                    <a:pt x="1549775" y="1350179"/>
                    <a:pt x="1539287" y="1340766"/>
                  </a:cubicBezTo>
                  <a:cubicBezTo>
                    <a:pt x="1530478" y="1334043"/>
                    <a:pt x="1527923" y="1321873"/>
                    <a:pt x="1533235" y="1312191"/>
                  </a:cubicBezTo>
                  <a:cubicBezTo>
                    <a:pt x="1542716" y="1289330"/>
                    <a:pt x="1550111" y="1265596"/>
                    <a:pt x="1559255" y="1242535"/>
                  </a:cubicBezTo>
                  <a:cubicBezTo>
                    <a:pt x="1568399" y="1219474"/>
                    <a:pt x="1574114" y="1197151"/>
                    <a:pt x="1562886" y="1175300"/>
                  </a:cubicBezTo>
                  <a:cubicBezTo>
                    <a:pt x="1549775" y="1149615"/>
                    <a:pt x="1556768" y="1125881"/>
                    <a:pt x="1562213" y="1100802"/>
                  </a:cubicBezTo>
                  <a:cubicBezTo>
                    <a:pt x="1573173" y="1055890"/>
                    <a:pt x="1578821" y="1009835"/>
                    <a:pt x="1579157" y="963643"/>
                  </a:cubicBezTo>
                  <a:cubicBezTo>
                    <a:pt x="1579963" y="945221"/>
                    <a:pt x="1573307" y="927337"/>
                    <a:pt x="1560600" y="913957"/>
                  </a:cubicBezTo>
                  <a:cubicBezTo>
                    <a:pt x="1551993" y="906022"/>
                    <a:pt x="1547624" y="894525"/>
                    <a:pt x="1548766" y="882893"/>
                  </a:cubicBezTo>
                  <a:cubicBezTo>
                    <a:pt x="1549506" y="872135"/>
                    <a:pt x="1548766" y="861311"/>
                    <a:pt x="1548766" y="850486"/>
                  </a:cubicBezTo>
                  <a:cubicBezTo>
                    <a:pt x="1547758" y="844704"/>
                    <a:pt x="1549170" y="838719"/>
                    <a:pt x="1552666" y="834013"/>
                  </a:cubicBezTo>
                  <a:cubicBezTo>
                    <a:pt x="1569139" y="817204"/>
                    <a:pt x="1564567" y="797640"/>
                    <a:pt x="1560532" y="778140"/>
                  </a:cubicBezTo>
                  <a:cubicBezTo>
                    <a:pt x="1552599" y="739345"/>
                    <a:pt x="1538815" y="701022"/>
                    <a:pt x="1544396" y="660950"/>
                  </a:cubicBezTo>
                  <a:cubicBezTo>
                    <a:pt x="1549573" y="623432"/>
                    <a:pt x="1556902" y="586185"/>
                    <a:pt x="1566382" y="549473"/>
                  </a:cubicBezTo>
                  <a:cubicBezTo>
                    <a:pt x="1573240" y="526546"/>
                    <a:pt x="1577476" y="502879"/>
                    <a:pt x="1578955" y="478943"/>
                  </a:cubicBezTo>
                  <a:cubicBezTo>
                    <a:pt x="1580434" y="458034"/>
                    <a:pt x="1572702" y="437460"/>
                    <a:pt x="1557776" y="422735"/>
                  </a:cubicBezTo>
                  <a:cubicBezTo>
                    <a:pt x="1551590" y="416616"/>
                    <a:pt x="1547085" y="410767"/>
                    <a:pt x="1551053" y="401019"/>
                  </a:cubicBezTo>
                  <a:cubicBezTo>
                    <a:pt x="1568668" y="359668"/>
                    <a:pt x="1574988" y="315361"/>
                    <a:pt x="1583325" y="271725"/>
                  </a:cubicBezTo>
                  <a:cubicBezTo>
                    <a:pt x="1590855" y="232930"/>
                    <a:pt x="1596100" y="193664"/>
                    <a:pt x="1598924" y="154265"/>
                  </a:cubicBezTo>
                  <a:cubicBezTo>
                    <a:pt x="1601210" y="120647"/>
                    <a:pt x="1561743" y="77213"/>
                    <a:pt x="1525638" y="82390"/>
                  </a:cubicBezTo>
                  <a:cubicBezTo>
                    <a:pt x="1521536" y="82995"/>
                    <a:pt x="1517300" y="82995"/>
                    <a:pt x="1513199" y="82390"/>
                  </a:cubicBezTo>
                  <a:cubicBezTo>
                    <a:pt x="1505602" y="81113"/>
                    <a:pt x="1493835" y="87366"/>
                    <a:pt x="1491616" y="76809"/>
                  </a:cubicBezTo>
                  <a:cubicBezTo>
                    <a:pt x="1489801" y="68203"/>
                    <a:pt x="1501433" y="65110"/>
                    <a:pt x="1507820" y="60068"/>
                  </a:cubicBezTo>
                  <a:cubicBezTo>
                    <a:pt x="1526982" y="44671"/>
                    <a:pt x="1551523" y="40435"/>
                    <a:pt x="1572366" y="28468"/>
                  </a:cubicBezTo>
                  <a:cubicBezTo>
                    <a:pt x="1589578" y="18583"/>
                    <a:pt x="1607664" y="10112"/>
                    <a:pt x="1625751" y="1573"/>
                  </a:cubicBezTo>
                  <a:cubicBezTo>
                    <a:pt x="1639938" y="-5150"/>
                    <a:pt x="1648207" y="-1049"/>
                    <a:pt x="1647670" y="13407"/>
                  </a:cubicBezTo>
                  <a:cubicBezTo>
                    <a:pt x="1645585" y="68809"/>
                    <a:pt x="1663335" y="120983"/>
                    <a:pt x="1672412" y="174772"/>
                  </a:cubicBezTo>
                  <a:cubicBezTo>
                    <a:pt x="1676312" y="197430"/>
                    <a:pt x="1677253" y="220626"/>
                    <a:pt x="1681287" y="243284"/>
                  </a:cubicBezTo>
                  <a:cubicBezTo>
                    <a:pt x="1686598" y="273204"/>
                    <a:pt x="1697625" y="301914"/>
                    <a:pt x="1700719" y="332304"/>
                  </a:cubicBezTo>
                  <a:cubicBezTo>
                    <a:pt x="1701726" y="336270"/>
                    <a:pt x="1702399" y="340372"/>
                    <a:pt x="1702735" y="344473"/>
                  </a:cubicBezTo>
                  <a:cubicBezTo>
                    <a:pt x="1699575" y="390126"/>
                    <a:pt x="1705962" y="435442"/>
                    <a:pt x="1708652" y="480759"/>
                  </a:cubicBezTo>
                  <a:cubicBezTo>
                    <a:pt x="1710669" y="515990"/>
                    <a:pt x="1712216" y="551423"/>
                    <a:pt x="1716384" y="586722"/>
                  </a:cubicBezTo>
                  <a:cubicBezTo>
                    <a:pt x="1719006" y="609515"/>
                    <a:pt x="1720956" y="632711"/>
                    <a:pt x="1723511" y="655571"/>
                  </a:cubicBezTo>
                  <a:cubicBezTo>
                    <a:pt x="1728285" y="697727"/>
                    <a:pt x="1724587" y="740086"/>
                    <a:pt x="1728688" y="781906"/>
                  </a:cubicBezTo>
                  <a:cubicBezTo>
                    <a:pt x="1732319" y="817810"/>
                    <a:pt x="1734067" y="853982"/>
                    <a:pt x="1742135" y="889482"/>
                  </a:cubicBezTo>
                  <a:cubicBezTo>
                    <a:pt x="1748858" y="919469"/>
                    <a:pt x="1763784" y="939640"/>
                    <a:pt x="1792561" y="947977"/>
                  </a:cubicBezTo>
                  <a:cubicBezTo>
                    <a:pt x="1821338" y="956314"/>
                    <a:pt x="1844266" y="945423"/>
                    <a:pt x="1864167" y="925050"/>
                  </a:cubicBezTo>
                  <a:cubicBezTo>
                    <a:pt x="1869747" y="918865"/>
                    <a:pt x="1874320" y="911872"/>
                    <a:pt x="1877614" y="904207"/>
                  </a:cubicBezTo>
                  <a:cubicBezTo>
                    <a:pt x="1883127" y="908174"/>
                    <a:pt x="1880573" y="912409"/>
                    <a:pt x="1878690" y="917184"/>
                  </a:cubicBezTo>
                  <a:cubicBezTo>
                    <a:pt x="1871496" y="935472"/>
                    <a:pt x="1861949" y="953827"/>
                    <a:pt x="1878084" y="972586"/>
                  </a:cubicBezTo>
                  <a:cubicBezTo>
                    <a:pt x="1882522" y="977763"/>
                    <a:pt x="1875463" y="981392"/>
                    <a:pt x="1875059" y="986033"/>
                  </a:cubicBezTo>
                  <a:cubicBezTo>
                    <a:pt x="1873311" y="1002303"/>
                    <a:pt x="1864504" y="1020120"/>
                    <a:pt x="1887296" y="1030811"/>
                  </a:cubicBezTo>
                  <a:cubicBezTo>
                    <a:pt x="1896306" y="1035048"/>
                    <a:pt x="1894558" y="1055419"/>
                    <a:pt x="1886355" y="1063219"/>
                  </a:cubicBezTo>
                  <a:cubicBezTo>
                    <a:pt x="1869680" y="1079018"/>
                    <a:pt x="1869614" y="1079624"/>
                    <a:pt x="1881312" y="1097643"/>
                  </a:cubicBezTo>
                  <a:cubicBezTo>
                    <a:pt x="1890859" y="1112434"/>
                    <a:pt x="1890254" y="1117142"/>
                    <a:pt x="1876942" y="1129916"/>
                  </a:cubicBezTo>
                  <a:cubicBezTo>
                    <a:pt x="1866453" y="1140001"/>
                    <a:pt x="1866050" y="1145380"/>
                    <a:pt x="1876942" y="1158424"/>
                  </a:cubicBezTo>
                  <a:cubicBezTo>
                    <a:pt x="1882657" y="1165147"/>
                    <a:pt x="1882388" y="1168038"/>
                    <a:pt x="1875059" y="1173753"/>
                  </a:cubicBezTo>
                  <a:cubicBezTo>
                    <a:pt x="1859461" y="1185789"/>
                    <a:pt x="1859797" y="1186797"/>
                    <a:pt x="1873042" y="1204144"/>
                  </a:cubicBezTo>
                  <a:cubicBezTo>
                    <a:pt x="1877614" y="1210060"/>
                    <a:pt x="1876942" y="1213154"/>
                    <a:pt x="1870958" y="1218062"/>
                  </a:cubicBezTo>
                  <a:cubicBezTo>
                    <a:pt x="1854418" y="1231844"/>
                    <a:pt x="1854552" y="1232517"/>
                    <a:pt x="1867260" y="1248453"/>
                  </a:cubicBezTo>
                  <a:cubicBezTo>
                    <a:pt x="1873983" y="1256588"/>
                    <a:pt x="1873983" y="1261496"/>
                    <a:pt x="1864772" y="1268623"/>
                  </a:cubicBezTo>
                  <a:cubicBezTo>
                    <a:pt x="1849644" y="1280187"/>
                    <a:pt x="1850048" y="1283549"/>
                    <a:pt x="1861276" y="1297802"/>
                  </a:cubicBezTo>
                  <a:cubicBezTo>
                    <a:pt x="1870084" y="1309097"/>
                    <a:pt x="1869614" y="1313267"/>
                    <a:pt x="1858318" y="1323554"/>
                  </a:cubicBezTo>
                  <a:cubicBezTo>
                    <a:pt x="1845476" y="1335253"/>
                    <a:pt x="1844871" y="1337672"/>
                    <a:pt x="1857444" y="1353339"/>
                  </a:cubicBezTo>
                  <a:cubicBezTo>
                    <a:pt x="1864167" y="1361474"/>
                    <a:pt x="1863764" y="1366382"/>
                    <a:pt x="1854619" y="1373509"/>
                  </a:cubicBezTo>
                  <a:cubicBezTo>
                    <a:pt x="1839559" y="1384872"/>
                    <a:pt x="1839626" y="1388368"/>
                    <a:pt x="1851661" y="1402623"/>
                  </a:cubicBezTo>
                  <a:cubicBezTo>
                    <a:pt x="1858385" y="1410489"/>
                    <a:pt x="1860402" y="1416876"/>
                    <a:pt x="1850317" y="1422793"/>
                  </a:cubicBezTo>
                  <a:cubicBezTo>
                    <a:pt x="1840232" y="1428709"/>
                    <a:pt x="1840298" y="1438123"/>
                    <a:pt x="1845879" y="1445787"/>
                  </a:cubicBezTo>
                  <a:cubicBezTo>
                    <a:pt x="1853006" y="1455671"/>
                    <a:pt x="1855561" y="1461992"/>
                    <a:pt x="1842786" y="1469387"/>
                  </a:cubicBezTo>
                  <a:cubicBezTo>
                    <a:pt x="1834046" y="1474429"/>
                    <a:pt x="1835659" y="1484178"/>
                    <a:pt x="1841172" y="1491104"/>
                  </a:cubicBezTo>
                  <a:cubicBezTo>
                    <a:pt x="1846686" y="1498029"/>
                    <a:pt x="1849443" y="1502735"/>
                    <a:pt x="1839358" y="1508316"/>
                  </a:cubicBezTo>
                  <a:cubicBezTo>
                    <a:pt x="1829272" y="1513897"/>
                    <a:pt x="1830482" y="1523646"/>
                    <a:pt x="1836601" y="1531378"/>
                  </a:cubicBezTo>
                  <a:cubicBezTo>
                    <a:pt x="1842719" y="1539111"/>
                    <a:pt x="1843324" y="1543009"/>
                    <a:pt x="1833911" y="1548523"/>
                  </a:cubicBezTo>
                  <a:cubicBezTo>
                    <a:pt x="1824498" y="1554037"/>
                    <a:pt x="1825911" y="1563853"/>
                    <a:pt x="1831961" y="1571786"/>
                  </a:cubicBezTo>
                  <a:cubicBezTo>
                    <a:pt x="1838685" y="1580729"/>
                    <a:pt x="1840298" y="1587856"/>
                    <a:pt x="1828264" y="1593301"/>
                  </a:cubicBezTo>
                  <a:cubicBezTo>
                    <a:pt x="1823489" y="1595453"/>
                    <a:pt x="1821136" y="1600967"/>
                    <a:pt x="1822952" y="1605875"/>
                  </a:cubicBezTo>
                  <a:cubicBezTo>
                    <a:pt x="1825641" y="1615758"/>
                    <a:pt x="1833575" y="1625507"/>
                    <a:pt x="1818985" y="1633173"/>
                  </a:cubicBezTo>
                  <a:cubicBezTo>
                    <a:pt x="1816766" y="1634315"/>
                    <a:pt x="1818985" y="1639492"/>
                    <a:pt x="1821876" y="1641577"/>
                  </a:cubicBezTo>
                  <a:cubicBezTo>
                    <a:pt x="1826381" y="1645476"/>
                    <a:pt x="1828466" y="1651393"/>
                    <a:pt x="1827390" y="1657242"/>
                  </a:cubicBezTo>
                  <a:cubicBezTo>
                    <a:pt x="1823759" y="1660873"/>
                    <a:pt x="1819053" y="1663227"/>
                    <a:pt x="1813943" y="1663965"/>
                  </a:cubicBezTo>
                  <a:cubicBezTo>
                    <a:pt x="1774004" y="1668404"/>
                    <a:pt x="1755515" y="1695969"/>
                    <a:pt x="1738975" y="1728781"/>
                  </a:cubicBezTo>
                  <a:cubicBezTo>
                    <a:pt x="1677858" y="1850141"/>
                    <a:pt x="1652443" y="1980981"/>
                    <a:pt x="1634895" y="2113838"/>
                  </a:cubicBezTo>
                  <a:cubicBezTo>
                    <a:pt x="1624742" y="2190553"/>
                    <a:pt x="1608001" y="2265856"/>
                    <a:pt x="1591057" y="2341093"/>
                  </a:cubicBezTo>
                  <a:cubicBezTo>
                    <a:pt x="1564500" y="2453376"/>
                    <a:pt x="1546278" y="2567474"/>
                    <a:pt x="1536530" y="2682446"/>
                  </a:cubicBezTo>
                  <a:cubicBezTo>
                    <a:pt x="1532159" y="2739395"/>
                    <a:pt x="1532966" y="2796746"/>
                    <a:pt x="1524831" y="2853561"/>
                  </a:cubicBezTo>
                  <a:cubicBezTo>
                    <a:pt x="1513669" y="2931553"/>
                    <a:pt x="1502441" y="3010085"/>
                    <a:pt x="1472185" y="3083505"/>
                  </a:cubicBezTo>
                  <a:cubicBezTo>
                    <a:pt x="1438030" y="3165936"/>
                    <a:pt x="1385048" y="3239221"/>
                    <a:pt x="1317544" y="3297581"/>
                  </a:cubicBezTo>
                  <a:cubicBezTo>
                    <a:pt x="1249771" y="3356816"/>
                    <a:pt x="1175409" y="3405965"/>
                    <a:pt x="1088944" y="3435281"/>
                  </a:cubicBezTo>
                  <a:cubicBezTo>
                    <a:pt x="1034820" y="3453568"/>
                    <a:pt x="1024465" y="3489069"/>
                    <a:pt x="1052166" y="3541309"/>
                  </a:cubicBezTo>
                  <a:cubicBezTo>
                    <a:pt x="1055326" y="3547159"/>
                    <a:pt x="1058890" y="3552942"/>
                    <a:pt x="1055663" y="3559933"/>
                  </a:cubicBezTo>
                  <a:cubicBezTo>
                    <a:pt x="1049881" y="3559397"/>
                    <a:pt x="1044434" y="3556841"/>
                    <a:pt x="1040265" y="3552808"/>
                  </a:cubicBezTo>
                  <a:cubicBezTo>
                    <a:pt x="1028769" y="3544605"/>
                    <a:pt x="1016330" y="3544671"/>
                    <a:pt x="1002547" y="3546486"/>
                  </a:cubicBezTo>
                  <a:cubicBezTo>
                    <a:pt x="978342" y="3549581"/>
                    <a:pt x="956423" y="3564170"/>
                    <a:pt x="930874" y="3559933"/>
                  </a:cubicBezTo>
                  <a:cubicBezTo>
                    <a:pt x="924151" y="3558926"/>
                    <a:pt x="917427" y="3560539"/>
                    <a:pt x="911644" y="3556774"/>
                  </a:cubicBezTo>
                  <a:cubicBezTo>
                    <a:pt x="895509" y="3545748"/>
                    <a:pt x="874060" y="3546352"/>
                    <a:pt x="858529" y="3558253"/>
                  </a:cubicBezTo>
                  <a:cubicBezTo>
                    <a:pt x="856243" y="3559195"/>
                    <a:pt x="853822" y="3559799"/>
                    <a:pt x="851334" y="3559866"/>
                  </a:cubicBezTo>
                  <a:lnTo>
                    <a:pt x="836274" y="3559262"/>
                  </a:lnTo>
                  <a:cubicBezTo>
                    <a:pt x="832038" y="3555429"/>
                    <a:pt x="825651" y="3559262"/>
                    <a:pt x="821550" y="3554891"/>
                  </a:cubicBezTo>
                  <a:lnTo>
                    <a:pt x="821550" y="3554891"/>
                  </a:lnTo>
                  <a:cubicBezTo>
                    <a:pt x="808775" y="3537882"/>
                    <a:pt x="791562" y="3556237"/>
                    <a:pt x="777510" y="3549244"/>
                  </a:cubicBezTo>
                  <a:close/>
                </a:path>
              </a:pathLst>
            </a:custGeom>
            <a:solidFill>
              <a:srgbClr val="020202"/>
            </a:solidFill>
            <a:ln w="6712" cap="flat">
              <a:noFill/>
              <a:prstDash val="solid"/>
              <a:miter/>
            </a:ln>
          </p:spPr>
          <p:txBody>
            <a:bodyPr rtlCol="0" anchor="ctr"/>
            <a:lstStyle/>
            <a:p>
              <a:endParaRPr lang="es-CO"/>
            </a:p>
          </p:txBody>
        </p:sp>
        <p:sp>
          <p:nvSpPr>
            <p:cNvPr id="1046" name="Freeform: Shape 1045">
              <a:extLst>
                <a:ext uri="{FF2B5EF4-FFF2-40B4-BE49-F238E27FC236}">
                  <a16:creationId xmlns:a16="http://schemas.microsoft.com/office/drawing/2014/main" id="{8B67203C-278F-CDB6-779A-80110FF34593}"/>
                </a:ext>
              </a:extLst>
            </p:cNvPr>
            <p:cNvSpPr/>
            <p:nvPr/>
          </p:nvSpPr>
          <p:spPr>
            <a:xfrm>
              <a:off x="5859939" y="5220040"/>
              <a:ext cx="1122012" cy="1484730"/>
            </a:xfrm>
            <a:custGeom>
              <a:avLst/>
              <a:gdLst>
                <a:gd name="connsiteX0" fmla="*/ 771815 w 1122012"/>
                <a:gd name="connsiteY0" fmla="*/ 303246 h 1484730"/>
                <a:gd name="connsiteX1" fmla="*/ 751644 w 1122012"/>
                <a:gd name="connsiteY1" fmla="*/ 296522 h 1484730"/>
                <a:gd name="connsiteX2" fmla="*/ 681451 w 1122012"/>
                <a:gd name="connsiteY2" fmla="*/ 297194 h 1484730"/>
                <a:gd name="connsiteX3" fmla="*/ 667466 w 1122012"/>
                <a:gd name="connsiteY3" fmla="*/ 297799 h 1484730"/>
                <a:gd name="connsiteX4" fmla="*/ 640572 w 1122012"/>
                <a:gd name="connsiteY4" fmla="*/ 294168 h 1484730"/>
                <a:gd name="connsiteX5" fmla="*/ 622351 w 1122012"/>
                <a:gd name="connsiteY5" fmla="*/ 290605 h 1484730"/>
                <a:gd name="connsiteX6" fmla="*/ 597407 w 1122012"/>
                <a:gd name="connsiteY6" fmla="*/ 277965 h 1484730"/>
                <a:gd name="connsiteX7" fmla="*/ 503277 w 1122012"/>
                <a:gd name="connsiteY7" fmla="*/ 283277 h 1484730"/>
                <a:gd name="connsiteX8" fmla="*/ 468248 w 1122012"/>
                <a:gd name="connsiteY8" fmla="*/ 321062 h 1484730"/>
                <a:gd name="connsiteX9" fmla="*/ 462869 w 1122012"/>
                <a:gd name="connsiteY9" fmla="*/ 365304 h 1484730"/>
                <a:gd name="connsiteX10" fmla="*/ 462869 w 1122012"/>
                <a:gd name="connsiteY10" fmla="*/ 382515 h 1484730"/>
                <a:gd name="connsiteX11" fmla="*/ 467306 w 1122012"/>
                <a:gd name="connsiteY11" fmla="*/ 448406 h 1484730"/>
                <a:gd name="connsiteX12" fmla="*/ 472416 w 1122012"/>
                <a:gd name="connsiteY12" fmla="*/ 477384 h 1484730"/>
                <a:gd name="connsiteX13" fmla="*/ 474837 w 1122012"/>
                <a:gd name="connsiteY13" fmla="*/ 503538 h 1484730"/>
                <a:gd name="connsiteX14" fmla="*/ 478467 w 1122012"/>
                <a:gd name="connsiteY14" fmla="*/ 559344 h 1484730"/>
                <a:gd name="connsiteX15" fmla="*/ 480417 w 1122012"/>
                <a:gd name="connsiteY15" fmla="*/ 590811 h 1484730"/>
                <a:gd name="connsiteX16" fmla="*/ 484519 w 1122012"/>
                <a:gd name="connsiteY16" fmla="*/ 656298 h 1484730"/>
                <a:gd name="connsiteX17" fmla="*/ 485258 w 1122012"/>
                <a:gd name="connsiteY17" fmla="*/ 680435 h 1484730"/>
                <a:gd name="connsiteX18" fmla="*/ 485258 w 1122012"/>
                <a:gd name="connsiteY18" fmla="*/ 757755 h 1484730"/>
                <a:gd name="connsiteX19" fmla="*/ 483174 w 1122012"/>
                <a:gd name="connsiteY19" fmla="*/ 779203 h 1484730"/>
                <a:gd name="connsiteX20" fmla="*/ 479005 w 1122012"/>
                <a:gd name="connsiteY20" fmla="*/ 853498 h 1484730"/>
                <a:gd name="connsiteX21" fmla="*/ 475442 w 1122012"/>
                <a:gd name="connsiteY21" fmla="*/ 879183 h 1484730"/>
                <a:gd name="connsiteX22" fmla="*/ 462398 w 1122012"/>
                <a:gd name="connsiteY22" fmla="*/ 952536 h 1484730"/>
                <a:gd name="connsiteX23" fmla="*/ 451506 w 1122012"/>
                <a:gd name="connsiteY23" fmla="*/ 999131 h 1484730"/>
                <a:gd name="connsiteX24" fmla="*/ 438059 w 1122012"/>
                <a:gd name="connsiteY24" fmla="*/ 1053254 h 1484730"/>
                <a:gd name="connsiteX25" fmla="*/ 425419 w 1122012"/>
                <a:gd name="connsiteY25" fmla="*/ 1094134 h 1484730"/>
                <a:gd name="connsiteX26" fmla="*/ 402491 w 1122012"/>
                <a:gd name="connsiteY26" fmla="*/ 1159688 h 1484730"/>
                <a:gd name="connsiteX27" fmla="*/ 391263 w 1122012"/>
                <a:gd name="connsiteY27" fmla="*/ 1188330 h 1484730"/>
                <a:gd name="connsiteX28" fmla="*/ 365647 w 1122012"/>
                <a:gd name="connsiteY28" fmla="*/ 1218519 h 1484730"/>
                <a:gd name="connsiteX29" fmla="*/ 352603 w 1122012"/>
                <a:gd name="connsiteY29" fmla="*/ 1252137 h 1484730"/>
                <a:gd name="connsiteX30" fmla="*/ 334315 w 1122012"/>
                <a:gd name="connsiteY30" fmla="*/ 1290393 h 1484730"/>
                <a:gd name="connsiteX31" fmla="*/ 304395 w 1122012"/>
                <a:gd name="connsiteY31" fmla="*/ 1316414 h 1484730"/>
                <a:gd name="connsiteX32" fmla="*/ 289402 w 1122012"/>
                <a:gd name="connsiteY32" fmla="*/ 1347006 h 1484730"/>
                <a:gd name="connsiteX33" fmla="*/ 262508 w 1122012"/>
                <a:gd name="connsiteY33" fmla="*/ 1382842 h 1484730"/>
                <a:gd name="connsiteX34" fmla="*/ 217527 w 1122012"/>
                <a:gd name="connsiteY34" fmla="*/ 1433335 h 1484730"/>
                <a:gd name="connsiteX35" fmla="*/ 212216 w 1122012"/>
                <a:gd name="connsiteY35" fmla="*/ 1441538 h 1484730"/>
                <a:gd name="connsiteX36" fmla="*/ 148611 w 1122012"/>
                <a:gd name="connsiteY36" fmla="*/ 1483158 h 1484730"/>
                <a:gd name="connsiteX37" fmla="*/ 100135 w 1122012"/>
                <a:gd name="connsiteY37" fmla="*/ 1351107 h 1484730"/>
                <a:gd name="connsiteX38" fmla="*/ 20797 w 1122012"/>
                <a:gd name="connsiteY38" fmla="*/ 1289587 h 1484730"/>
                <a:gd name="connsiteX39" fmla="*/ 17233 w 1122012"/>
                <a:gd name="connsiteY39" fmla="*/ 1240034 h 1484730"/>
                <a:gd name="connsiteX40" fmla="*/ 72097 w 1122012"/>
                <a:gd name="connsiteY40" fmla="*/ 1193777 h 1484730"/>
                <a:gd name="connsiteX41" fmla="*/ 89377 w 1122012"/>
                <a:gd name="connsiteY41" fmla="*/ 1161706 h 1484730"/>
                <a:gd name="connsiteX42" fmla="*/ 117145 w 1122012"/>
                <a:gd name="connsiteY42" fmla="*/ 1098840 h 1484730"/>
                <a:gd name="connsiteX43" fmla="*/ 204551 w 1122012"/>
                <a:gd name="connsiteY43" fmla="*/ 957646 h 1484730"/>
                <a:gd name="connsiteX44" fmla="*/ 218334 w 1122012"/>
                <a:gd name="connsiteY44" fmla="*/ 900496 h 1484730"/>
                <a:gd name="connsiteX45" fmla="*/ 221225 w 1122012"/>
                <a:gd name="connsiteY45" fmla="*/ 878510 h 1484730"/>
                <a:gd name="connsiteX46" fmla="*/ 256860 w 1122012"/>
                <a:gd name="connsiteY46" fmla="*/ 686822 h 1484730"/>
                <a:gd name="connsiteX47" fmla="*/ 274341 w 1122012"/>
                <a:gd name="connsiteY47" fmla="*/ 547108 h 1484730"/>
                <a:gd name="connsiteX48" fmla="*/ 277837 w 1122012"/>
                <a:gd name="connsiteY48" fmla="*/ 468040 h 1484730"/>
                <a:gd name="connsiteX49" fmla="*/ 284090 w 1122012"/>
                <a:gd name="connsiteY49" fmla="*/ 264585 h 1484730"/>
                <a:gd name="connsiteX50" fmla="*/ 321271 w 1122012"/>
                <a:gd name="connsiteY50" fmla="*/ 96497 h 1484730"/>
                <a:gd name="connsiteX51" fmla="*/ 437521 w 1122012"/>
                <a:gd name="connsiteY51" fmla="*/ 8553 h 1484730"/>
                <a:gd name="connsiteX52" fmla="*/ 501126 w 1122012"/>
                <a:gd name="connsiteY52" fmla="*/ -323 h 1484730"/>
                <a:gd name="connsiteX53" fmla="*/ 559486 w 1122012"/>
                <a:gd name="connsiteY53" fmla="*/ 7478 h 1484730"/>
                <a:gd name="connsiteX54" fmla="*/ 602718 w 1122012"/>
                <a:gd name="connsiteY54" fmla="*/ 17965 h 1484730"/>
                <a:gd name="connsiteX55" fmla="*/ 636336 w 1122012"/>
                <a:gd name="connsiteY55" fmla="*/ 13932 h 1484730"/>
                <a:gd name="connsiteX56" fmla="*/ 657717 w 1122012"/>
                <a:gd name="connsiteY56" fmla="*/ 10032 h 1484730"/>
                <a:gd name="connsiteX57" fmla="*/ 769058 w 1122012"/>
                <a:gd name="connsiteY57" fmla="*/ 31883 h 1484730"/>
                <a:gd name="connsiteX58" fmla="*/ 915429 w 1122012"/>
                <a:gd name="connsiteY58" fmla="*/ 54408 h 1484730"/>
                <a:gd name="connsiteX59" fmla="*/ 1084123 w 1122012"/>
                <a:gd name="connsiteY59" fmla="*/ 58643 h 1484730"/>
                <a:gd name="connsiteX60" fmla="*/ 1104294 w 1122012"/>
                <a:gd name="connsiteY60" fmla="*/ 58643 h 1484730"/>
                <a:gd name="connsiteX61" fmla="*/ 1116597 w 1122012"/>
                <a:gd name="connsiteY61" fmla="*/ 85200 h 1484730"/>
                <a:gd name="connsiteX62" fmla="*/ 1031881 w 1122012"/>
                <a:gd name="connsiteY62" fmla="*/ 119424 h 1484730"/>
                <a:gd name="connsiteX63" fmla="*/ 857473 w 1122012"/>
                <a:gd name="connsiteY63" fmla="*/ 152436 h 1484730"/>
                <a:gd name="connsiteX64" fmla="*/ 776723 w 1122012"/>
                <a:gd name="connsiteY64" fmla="*/ 279108 h 1484730"/>
                <a:gd name="connsiteX65" fmla="*/ 771815 w 1122012"/>
                <a:gd name="connsiteY65" fmla="*/ 303246 h 1484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122012" h="1484730">
                  <a:moveTo>
                    <a:pt x="771815" y="303246"/>
                  </a:moveTo>
                  <a:cubicBezTo>
                    <a:pt x="765091" y="302371"/>
                    <a:pt x="758368" y="304321"/>
                    <a:pt x="751644" y="296522"/>
                  </a:cubicBezTo>
                  <a:cubicBezTo>
                    <a:pt x="734634" y="276352"/>
                    <a:pt x="699470" y="277023"/>
                    <a:pt x="681451" y="297194"/>
                  </a:cubicBezTo>
                  <a:cubicBezTo>
                    <a:pt x="676139" y="303044"/>
                    <a:pt x="671971" y="303917"/>
                    <a:pt x="667466" y="297799"/>
                  </a:cubicBezTo>
                  <a:cubicBezTo>
                    <a:pt x="659532" y="287310"/>
                    <a:pt x="651531" y="284689"/>
                    <a:pt x="640572" y="294168"/>
                  </a:cubicBezTo>
                  <a:cubicBezTo>
                    <a:pt x="633848" y="299615"/>
                    <a:pt x="626721" y="300019"/>
                    <a:pt x="622351" y="290605"/>
                  </a:cubicBezTo>
                  <a:cubicBezTo>
                    <a:pt x="617308" y="279781"/>
                    <a:pt x="607694" y="278569"/>
                    <a:pt x="597407" y="277965"/>
                  </a:cubicBezTo>
                  <a:cubicBezTo>
                    <a:pt x="565873" y="276015"/>
                    <a:pt x="534676" y="280183"/>
                    <a:pt x="503277" y="283277"/>
                  </a:cubicBezTo>
                  <a:cubicBezTo>
                    <a:pt x="490973" y="284487"/>
                    <a:pt x="468987" y="307750"/>
                    <a:pt x="468248" y="321062"/>
                  </a:cubicBezTo>
                  <a:cubicBezTo>
                    <a:pt x="467569" y="335921"/>
                    <a:pt x="465767" y="350713"/>
                    <a:pt x="462869" y="365304"/>
                  </a:cubicBezTo>
                  <a:cubicBezTo>
                    <a:pt x="461215" y="370950"/>
                    <a:pt x="461215" y="376868"/>
                    <a:pt x="462869" y="382515"/>
                  </a:cubicBezTo>
                  <a:cubicBezTo>
                    <a:pt x="472214" y="404099"/>
                    <a:pt x="466096" y="426487"/>
                    <a:pt x="467306" y="448406"/>
                  </a:cubicBezTo>
                  <a:cubicBezTo>
                    <a:pt x="467844" y="458356"/>
                    <a:pt x="467306" y="468576"/>
                    <a:pt x="472416" y="477384"/>
                  </a:cubicBezTo>
                  <a:cubicBezTo>
                    <a:pt x="476740" y="485385"/>
                    <a:pt x="477607" y="494866"/>
                    <a:pt x="474837" y="503538"/>
                  </a:cubicBezTo>
                  <a:cubicBezTo>
                    <a:pt x="470735" y="522163"/>
                    <a:pt x="469189" y="541325"/>
                    <a:pt x="478467" y="559344"/>
                  </a:cubicBezTo>
                  <a:cubicBezTo>
                    <a:pt x="482831" y="569295"/>
                    <a:pt x="483523" y="580389"/>
                    <a:pt x="480417" y="590811"/>
                  </a:cubicBezTo>
                  <a:cubicBezTo>
                    <a:pt x="475912" y="612863"/>
                    <a:pt x="473694" y="634984"/>
                    <a:pt x="484519" y="656298"/>
                  </a:cubicBezTo>
                  <a:cubicBezTo>
                    <a:pt x="488123" y="663895"/>
                    <a:pt x="488391" y="672636"/>
                    <a:pt x="485258" y="680435"/>
                  </a:cubicBezTo>
                  <a:cubicBezTo>
                    <a:pt x="476383" y="706254"/>
                    <a:pt x="473223" y="731938"/>
                    <a:pt x="485258" y="757755"/>
                  </a:cubicBezTo>
                  <a:cubicBezTo>
                    <a:pt x="487873" y="764815"/>
                    <a:pt x="487107" y="772749"/>
                    <a:pt x="483174" y="779203"/>
                  </a:cubicBezTo>
                  <a:cubicBezTo>
                    <a:pt x="472483" y="803408"/>
                    <a:pt x="466768" y="828151"/>
                    <a:pt x="479005" y="853498"/>
                  </a:cubicBezTo>
                  <a:cubicBezTo>
                    <a:pt x="483779" y="863382"/>
                    <a:pt x="480148" y="871317"/>
                    <a:pt x="475442" y="879183"/>
                  </a:cubicBezTo>
                  <a:cubicBezTo>
                    <a:pt x="461665" y="900967"/>
                    <a:pt x="456979" y="927323"/>
                    <a:pt x="462398" y="952536"/>
                  </a:cubicBezTo>
                  <a:cubicBezTo>
                    <a:pt x="465881" y="968942"/>
                    <a:pt x="461887" y="986019"/>
                    <a:pt x="451506" y="999131"/>
                  </a:cubicBezTo>
                  <a:cubicBezTo>
                    <a:pt x="439841" y="1014594"/>
                    <a:pt x="434986" y="1034160"/>
                    <a:pt x="438059" y="1053254"/>
                  </a:cubicBezTo>
                  <a:cubicBezTo>
                    <a:pt x="440641" y="1068115"/>
                    <a:pt x="435941" y="1083310"/>
                    <a:pt x="425419" y="1094134"/>
                  </a:cubicBezTo>
                  <a:cubicBezTo>
                    <a:pt x="408543" y="1112893"/>
                    <a:pt x="398524" y="1133804"/>
                    <a:pt x="402491" y="1159688"/>
                  </a:cubicBezTo>
                  <a:cubicBezTo>
                    <a:pt x="404414" y="1170581"/>
                    <a:pt x="400078" y="1181674"/>
                    <a:pt x="391263" y="1188330"/>
                  </a:cubicBezTo>
                  <a:cubicBezTo>
                    <a:pt x="381783" y="1197542"/>
                    <a:pt x="373204" y="1207695"/>
                    <a:pt x="365647" y="1218519"/>
                  </a:cubicBezTo>
                  <a:cubicBezTo>
                    <a:pt x="357088" y="1227596"/>
                    <a:pt x="352408" y="1239632"/>
                    <a:pt x="352603" y="1252137"/>
                  </a:cubicBezTo>
                  <a:cubicBezTo>
                    <a:pt x="353860" y="1267265"/>
                    <a:pt x="346868" y="1281854"/>
                    <a:pt x="334315" y="1290393"/>
                  </a:cubicBezTo>
                  <a:cubicBezTo>
                    <a:pt x="323692" y="1298059"/>
                    <a:pt x="315825" y="1309085"/>
                    <a:pt x="304395" y="1316414"/>
                  </a:cubicBezTo>
                  <a:cubicBezTo>
                    <a:pt x="292965" y="1323743"/>
                    <a:pt x="292696" y="1336181"/>
                    <a:pt x="289402" y="1347006"/>
                  </a:cubicBezTo>
                  <a:cubicBezTo>
                    <a:pt x="285993" y="1362269"/>
                    <a:pt x="276197" y="1375312"/>
                    <a:pt x="262508" y="1382842"/>
                  </a:cubicBezTo>
                  <a:cubicBezTo>
                    <a:pt x="242337" y="1394004"/>
                    <a:pt x="223646" y="1408526"/>
                    <a:pt x="217527" y="1433335"/>
                  </a:cubicBezTo>
                  <a:cubicBezTo>
                    <a:pt x="216694" y="1436563"/>
                    <a:pt x="214831" y="1439455"/>
                    <a:pt x="212216" y="1441538"/>
                  </a:cubicBezTo>
                  <a:cubicBezTo>
                    <a:pt x="192045" y="1456466"/>
                    <a:pt x="174093" y="1475829"/>
                    <a:pt x="148611" y="1483158"/>
                  </a:cubicBezTo>
                  <a:cubicBezTo>
                    <a:pt x="145249" y="1434412"/>
                    <a:pt x="133618" y="1389767"/>
                    <a:pt x="100135" y="1351107"/>
                  </a:cubicBezTo>
                  <a:cubicBezTo>
                    <a:pt x="78182" y="1325357"/>
                    <a:pt x="51174" y="1304446"/>
                    <a:pt x="20797" y="1289587"/>
                  </a:cubicBezTo>
                  <a:cubicBezTo>
                    <a:pt x="-6434" y="1276140"/>
                    <a:pt x="-7509" y="1258726"/>
                    <a:pt x="17233" y="1240034"/>
                  </a:cubicBezTo>
                  <a:cubicBezTo>
                    <a:pt x="36752" y="1226117"/>
                    <a:pt x="55100" y="1210653"/>
                    <a:pt x="72097" y="1193777"/>
                  </a:cubicBezTo>
                  <a:cubicBezTo>
                    <a:pt x="81187" y="1185238"/>
                    <a:pt x="87259" y="1174010"/>
                    <a:pt x="89377" y="1161706"/>
                  </a:cubicBezTo>
                  <a:cubicBezTo>
                    <a:pt x="93512" y="1138846"/>
                    <a:pt x="103032" y="1117262"/>
                    <a:pt x="117145" y="1098840"/>
                  </a:cubicBezTo>
                  <a:cubicBezTo>
                    <a:pt x="149916" y="1054129"/>
                    <a:pt x="179136" y="1006930"/>
                    <a:pt x="204551" y="957646"/>
                  </a:cubicBezTo>
                  <a:cubicBezTo>
                    <a:pt x="214421" y="940300"/>
                    <a:pt x="219194" y="920464"/>
                    <a:pt x="218334" y="900496"/>
                  </a:cubicBezTo>
                  <a:cubicBezTo>
                    <a:pt x="218072" y="893034"/>
                    <a:pt x="219053" y="885637"/>
                    <a:pt x="221225" y="878510"/>
                  </a:cubicBezTo>
                  <a:cubicBezTo>
                    <a:pt x="236978" y="815376"/>
                    <a:pt x="248879" y="751368"/>
                    <a:pt x="256860" y="686822"/>
                  </a:cubicBezTo>
                  <a:cubicBezTo>
                    <a:pt x="263247" y="640430"/>
                    <a:pt x="271181" y="594106"/>
                    <a:pt x="274341" y="547108"/>
                  </a:cubicBezTo>
                  <a:cubicBezTo>
                    <a:pt x="276157" y="520751"/>
                    <a:pt x="278039" y="494395"/>
                    <a:pt x="277837" y="468040"/>
                  </a:cubicBezTo>
                  <a:cubicBezTo>
                    <a:pt x="277232" y="400131"/>
                    <a:pt x="283149" y="332492"/>
                    <a:pt x="284090" y="264585"/>
                  </a:cubicBezTo>
                  <a:cubicBezTo>
                    <a:pt x="284964" y="206897"/>
                    <a:pt x="300697" y="150688"/>
                    <a:pt x="321271" y="96497"/>
                  </a:cubicBezTo>
                  <a:cubicBezTo>
                    <a:pt x="341845" y="42305"/>
                    <a:pt x="383128" y="17965"/>
                    <a:pt x="437521" y="8553"/>
                  </a:cubicBezTo>
                  <a:cubicBezTo>
                    <a:pt x="458633" y="4922"/>
                    <a:pt x="480014" y="4251"/>
                    <a:pt x="501126" y="-323"/>
                  </a:cubicBezTo>
                  <a:cubicBezTo>
                    <a:pt x="520691" y="-4490"/>
                    <a:pt x="540257" y="2703"/>
                    <a:pt x="559486" y="7478"/>
                  </a:cubicBezTo>
                  <a:cubicBezTo>
                    <a:pt x="573874" y="11040"/>
                    <a:pt x="588128" y="15276"/>
                    <a:pt x="602718" y="17965"/>
                  </a:cubicBezTo>
                  <a:cubicBezTo>
                    <a:pt x="614041" y="20723"/>
                    <a:pt x="625995" y="19311"/>
                    <a:pt x="636336" y="13932"/>
                  </a:cubicBezTo>
                  <a:cubicBezTo>
                    <a:pt x="642575" y="9628"/>
                    <a:pt x="650361" y="8216"/>
                    <a:pt x="657717" y="10032"/>
                  </a:cubicBezTo>
                  <a:cubicBezTo>
                    <a:pt x="694400" y="19379"/>
                    <a:pt x="731568" y="26639"/>
                    <a:pt x="769058" y="31883"/>
                  </a:cubicBezTo>
                  <a:cubicBezTo>
                    <a:pt x="817669" y="40153"/>
                    <a:pt x="866415" y="47954"/>
                    <a:pt x="915429" y="54408"/>
                  </a:cubicBezTo>
                  <a:cubicBezTo>
                    <a:pt x="971705" y="61803"/>
                    <a:pt x="1027914" y="56491"/>
                    <a:pt x="1084123" y="58643"/>
                  </a:cubicBezTo>
                  <a:cubicBezTo>
                    <a:pt x="1090847" y="58643"/>
                    <a:pt x="1097570" y="58104"/>
                    <a:pt x="1104294" y="58643"/>
                  </a:cubicBezTo>
                  <a:cubicBezTo>
                    <a:pt x="1121842" y="60795"/>
                    <a:pt x="1126010" y="70207"/>
                    <a:pt x="1116597" y="85200"/>
                  </a:cubicBezTo>
                  <a:cubicBezTo>
                    <a:pt x="1096427" y="117608"/>
                    <a:pt x="1070474" y="128299"/>
                    <a:pt x="1031881" y="119424"/>
                  </a:cubicBezTo>
                  <a:cubicBezTo>
                    <a:pt x="968814" y="104902"/>
                    <a:pt x="910185" y="114179"/>
                    <a:pt x="857473" y="152436"/>
                  </a:cubicBezTo>
                  <a:cubicBezTo>
                    <a:pt x="814745" y="182222"/>
                    <a:pt x="785679" y="227808"/>
                    <a:pt x="776723" y="279108"/>
                  </a:cubicBezTo>
                  <a:cubicBezTo>
                    <a:pt x="775244" y="287176"/>
                    <a:pt x="770605" y="294639"/>
                    <a:pt x="771815" y="303246"/>
                  </a:cubicBezTo>
                  <a:close/>
                </a:path>
              </a:pathLst>
            </a:custGeom>
            <a:solidFill>
              <a:srgbClr val="020202"/>
            </a:solidFill>
            <a:ln w="6712" cap="flat">
              <a:noFill/>
              <a:prstDash val="solid"/>
              <a:miter/>
            </a:ln>
          </p:spPr>
          <p:txBody>
            <a:bodyPr rtlCol="0" anchor="ctr"/>
            <a:lstStyle/>
            <a:p>
              <a:endParaRPr lang="es-CO"/>
            </a:p>
          </p:txBody>
        </p:sp>
        <p:sp>
          <p:nvSpPr>
            <p:cNvPr id="1047" name="Freeform: Shape 1046">
              <a:extLst>
                <a:ext uri="{FF2B5EF4-FFF2-40B4-BE49-F238E27FC236}">
                  <a16:creationId xmlns:a16="http://schemas.microsoft.com/office/drawing/2014/main" id="{240DB912-3924-0E39-07B2-BA5CFAB38011}"/>
                </a:ext>
              </a:extLst>
            </p:cNvPr>
            <p:cNvSpPr/>
            <p:nvPr/>
          </p:nvSpPr>
          <p:spPr>
            <a:xfrm>
              <a:off x="3877570" y="2189448"/>
              <a:ext cx="597351" cy="631979"/>
            </a:xfrm>
            <a:custGeom>
              <a:avLst/>
              <a:gdLst>
                <a:gd name="connsiteX0" fmla="*/ 548194 w 597351"/>
                <a:gd name="connsiteY0" fmla="*/ 569525 h 631979"/>
                <a:gd name="connsiteX1" fmla="*/ 535352 w 597351"/>
                <a:gd name="connsiteY1" fmla="*/ 596957 h 631979"/>
                <a:gd name="connsiteX2" fmla="*/ 506037 w 597351"/>
                <a:gd name="connsiteY2" fmla="*/ 600924 h 631979"/>
                <a:gd name="connsiteX3" fmla="*/ 342924 w 597351"/>
                <a:gd name="connsiteY3" fmla="*/ 628490 h 631979"/>
                <a:gd name="connsiteX4" fmla="*/ 212488 w 597351"/>
                <a:gd name="connsiteY4" fmla="*/ 617867 h 631979"/>
                <a:gd name="connsiteX5" fmla="*/ 135302 w 597351"/>
                <a:gd name="connsiteY5" fmla="*/ 600857 h 631979"/>
                <a:gd name="connsiteX6" fmla="*/ 109820 w 597351"/>
                <a:gd name="connsiteY6" fmla="*/ 575374 h 631979"/>
                <a:gd name="connsiteX7" fmla="*/ 95095 w 597351"/>
                <a:gd name="connsiteY7" fmla="*/ 547338 h 631979"/>
                <a:gd name="connsiteX8" fmla="*/ 44333 w 597351"/>
                <a:gd name="connsiteY8" fmla="*/ 543438 h 631979"/>
                <a:gd name="connsiteX9" fmla="*/ 30886 w 597351"/>
                <a:gd name="connsiteY9" fmla="*/ 557961 h 631979"/>
                <a:gd name="connsiteX10" fmla="*/ 15959 w 597351"/>
                <a:gd name="connsiteY10" fmla="*/ 568584 h 631979"/>
                <a:gd name="connsiteX11" fmla="*/ 495 w 597351"/>
                <a:gd name="connsiteY11" fmla="*/ 551304 h 631979"/>
                <a:gd name="connsiteX12" fmla="*/ -514 w 597351"/>
                <a:gd name="connsiteY12" fmla="*/ 538933 h 631979"/>
                <a:gd name="connsiteX13" fmla="*/ 20666 w 597351"/>
                <a:gd name="connsiteY13" fmla="*/ 351347 h 631979"/>
                <a:gd name="connsiteX14" fmla="*/ 103298 w 597351"/>
                <a:gd name="connsiteY14" fmla="*/ 120662 h 631979"/>
                <a:gd name="connsiteX15" fmla="*/ 265806 w 597351"/>
                <a:gd name="connsiteY15" fmla="*/ 8245 h 631979"/>
                <a:gd name="connsiteX16" fmla="*/ 528023 w 597351"/>
                <a:gd name="connsiteY16" fmla="*/ 6766 h 631979"/>
                <a:gd name="connsiteX17" fmla="*/ 549740 w 597351"/>
                <a:gd name="connsiteY17" fmla="*/ 11741 h 631979"/>
                <a:gd name="connsiteX18" fmla="*/ 594721 w 597351"/>
                <a:gd name="connsiteY18" fmla="*/ 87918 h 631979"/>
                <a:gd name="connsiteX19" fmla="*/ 585442 w 597351"/>
                <a:gd name="connsiteY19" fmla="*/ 134109 h 631979"/>
                <a:gd name="connsiteX20" fmla="*/ 565272 w 597351"/>
                <a:gd name="connsiteY20" fmla="*/ 319343 h 631979"/>
                <a:gd name="connsiteX21" fmla="*/ 559153 w 597351"/>
                <a:gd name="connsiteY21" fmla="*/ 428398 h 631979"/>
                <a:gd name="connsiteX22" fmla="*/ 548194 w 597351"/>
                <a:gd name="connsiteY22" fmla="*/ 569525 h 631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7351" h="631979">
                  <a:moveTo>
                    <a:pt x="548194" y="569525"/>
                  </a:moveTo>
                  <a:cubicBezTo>
                    <a:pt x="538109" y="576248"/>
                    <a:pt x="548194" y="592789"/>
                    <a:pt x="535352" y="596957"/>
                  </a:cubicBezTo>
                  <a:cubicBezTo>
                    <a:pt x="525683" y="598974"/>
                    <a:pt x="515894" y="600319"/>
                    <a:pt x="506037" y="600924"/>
                  </a:cubicBezTo>
                  <a:cubicBezTo>
                    <a:pt x="451644" y="610203"/>
                    <a:pt x="397587" y="621565"/>
                    <a:pt x="342924" y="628490"/>
                  </a:cubicBezTo>
                  <a:cubicBezTo>
                    <a:pt x="299221" y="634004"/>
                    <a:pt x="255518" y="626742"/>
                    <a:pt x="212488" y="617867"/>
                  </a:cubicBezTo>
                  <a:cubicBezTo>
                    <a:pt x="186670" y="612556"/>
                    <a:pt x="161255" y="605093"/>
                    <a:pt x="135302" y="600857"/>
                  </a:cubicBezTo>
                  <a:cubicBezTo>
                    <a:pt x="121532" y="600185"/>
                    <a:pt x="110526" y="589158"/>
                    <a:pt x="109820" y="575374"/>
                  </a:cubicBezTo>
                  <a:cubicBezTo>
                    <a:pt x="108078" y="564684"/>
                    <a:pt x="102908" y="554868"/>
                    <a:pt x="95095" y="547338"/>
                  </a:cubicBezTo>
                  <a:cubicBezTo>
                    <a:pt x="79765" y="531671"/>
                    <a:pt x="61477" y="529924"/>
                    <a:pt x="44333" y="543438"/>
                  </a:cubicBezTo>
                  <a:cubicBezTo>
                    <a:pt x="39189" y="547606"/>
                    <a:pt x="34664" y="552515"/>
                    <a:pt x="30886" y="557961"/>
                  </a:cubicBezTo>
                  <a:cubicBezTo>
                    <a:pt x="26986" y="563474"/>
                    <a:pt x="24162" y="570265"/>
                    <a:pt x="15959" y="568584"/>
                  </a:cubicBezTo>
                  <a:cubicBezTo>
                    <a:pt x="7461" y="567037"/>
                    <a:pt x="1093" y="559911"/>
                    <a:pt x="495" y="551304"/>
                  </a:cubicBezTo>
                  <a:cubicBezTo>
                    <a:pt x="-43" y="547203"/>
                    <a:pt x="-177" y="543035"/>
                    <a:pt x="-514" y="538933"/>
                  </a:cubicBezTo>
                  <a:cubicBezTo>
                    <a:pt x="6210" y="476337"/>
                    <a:pt x="9572" y="413135"/>
                    <a:pt x="20666" y="351347"/>
                  </a:cubicBezTo>
                  <a:cubicBezTo>
                    <a:pt x="34456" y="270194"/>
                    <a:pt x="62425" y="192133"/>
                    <a:pt x="103298" y="120662"/>
                  </a:cubicBezTo>
                  <a:cubicBezTo>
                    <a:pt x="139470" y="58537"/>
                    <a:pt x="195276" y="22835"/>
                    <a:pt x="265806" y="8245"/>
                  </a:cubicBezTo>
                  <a:cubicBezTo>
                    <a:pt x="353212" y="-9774"/>
                    <a:pt x="440617" y="1521"/>
                    <a:pt x="528023" y="6766"/>
                  </a:cubicBezTo>
                  <a:cubicBezTo>
                    <a:pt x="535433" y="7573"/>
                    <a:pt x="542721" y="9253"/>
                    <a:pt x="549740" y="11741"/>
                  </a:cubicBezTo>
                  <a:cubicBezTo>
                    <a:pt x="587795" y="23575"/>
                    <a:pt x="602789" y="48990"/>
                    <a:pt x="594721" y="87918"/>
                  </a:cubicBezTo>
                  <a:cubicBezTo>
                    <a:pt x="591561" y="103316"/>
                    <a:pt x="588401" y="118713"/>
                    <a:pt x="585442" y="134109"/>
                  </a:cubicBezTo>
                  <a:cubicBezTo>
                    <a:pt x="573743" y="195361"/>
                    <a:pt x="571995" y="257621"/>
                    <a:pt x="565272" y="319343"/>
                  </a:cubicBezTo>
                  <a:cubicBezTo>
                    <a:pt x="561506" y="355313"/>
                    <a:pt x="559422" y="391890"/>
                    <a:pt x="559153" y="428398"/>
                  </a:cubicBezTo>
                  <a:cubicBezTo>
                    <a:pt x="558696" y="475665"/>
                    <a:pt x="555032" y="522797"/>
                    <a:pt x="548194" y="569525"/>
                  </a:cubicBezTo>
                  <a:close/>
                </a:path>
              </a:pathLst>
            </a:custGeom>
            <a:solidFill>
              <a:srgbClr val="D4DFF0"/>
            </a:solidFill>
            <a:ln w="6712" cap="flat">
              <a:noFill/>
              <a:prstDash val="solid"/>
              <a:miter/>
            </a:ln>
          </p:spPr>
          <p:txBody>
            <a:bodyPr rtlCol="0" anchor="ctr"/>
            <a:lstStyle/>
            <a:p>
              <a:endParaRPr lang="es-CO"/>
            </a:p>
          </p:txBody>
        </p:sp>
        <p:sp>
          <p:nvSpPr>
            <p:cNvPr id="1048" name="Freeform: Shape 1047">
              <a:extLst>
                <a:ext uri="{FF2B5EF4-FFF2-40B4-BE49-F238E27FC236}">
                  <a16:creationId xmlns:a16="http://schemas.microsoft.com/office/drawing/2014/main" id="{43A343BE-49E2-8258-E805-D6D63F49CA16}"/>
                </a:ext>
              </a:extLst>
            </p:cNvPr>
            <p:cNvSpPr/>
            <p:nvPr/>
          </p:nvSpPr>
          <p:spPr>
            <a:xfrm>
              <a:off x="4774218" y="4175043"/>
              <a:ext cx="155517" cy="1892875"/>
            </a:xfrm>
            <a:custGeom>
              <a:avLst/>
              <a:gdLst>
                <a:gd name="connsiteX0" fmla="*/ 10179 w 155517"/>
                <a:gd name="connsiteY0" fmla="*/ -1573 h 1892875"/>
                <a:gd name="connsiteX1" fmla="*/ 7691 w 155517"/>
                <a:gd name="connsiteY1" fmla="*/ 132898 h 1892875"/>
                <a:gd name="connsiteX2" fmla="*/ 12734 w 155517"/>
                <a:gd name="connsiteY2" fmla="*/ 259501 h 1892875"/>
                <a:gd name="connsiteX3" fmla="*/ 14078 w 155517"/>
                <a:gd name="connsiteY3" fmla="*/ 269318 h 1892875"/>
                <a:gd name="connsiteX4" fmla="*/ 19995 w 155517"/>
                <a:gd name="connsiteY4" fmla="*/ 410847 h 1892875"/>
                <a:gd name="connsiteX5" fmla="*/ 25912 w 155517"/>
                <a:gd name="connsiteY5" fmla="*/ 614705 h 1892875"/>
                <a:gd name="connsiteX6" fmla="*/ 40838 w 155517"/>
                <a:gd name="connsiteY6" fmla="*/ 867713 h 1892875"/>
                <a:gd name="connsiteX7" fmla="*/ 55361 w 155517"/>
                <a:gd name="connsiteY7" fmla="*/ 1055971 h 1892875"/>
                <a:gd name="connsiteX8" fmla="*/ 87634 w 155517"/>
                <a:gd name="connsiteY8" fmla="*/ 1301984 h 1892875"/>
                <a:gd name="connsiteX9" fmla="*/ 114999 w 155517"/>
                <a:gd name="connsiteY9" fmla="*/ 1486075 h 1892875"/>
                <a:gd name="connsiteX10" fmla="*/ 125219 w 155517"/>
                <a:gd name="connsiteY10" fmla="*/ 1617252 h 1892875"/>
                <a:gd name="connsiteX11" fmla="*/ 136447 w 155517"/>
                <a:gd name="connsiteY11" fmla="*/ 1728525 h 1892875"/>
                <a:gd name="connsiteX12" fmla="*/ 141557 w 155517"/>
                <a:gd name="connsiteY12" fmla="*/ 1787894 h 1892875"/>
                <a:gd name="connsiteX13" fmla="*/ 155004 w 155517"/>
                <a:gd name="connsiteY13" fmla="*/ 1891303 h 1892875"/>
                <a:gd name="connsiteX14" fmla="*/ 142834 w 155517"/>
                <a:gd name="connsiteY14" fmla="*/ 1844238 h 1892875"/>
                <a:gd name="connsiteX15" fmla="*/ 134631 w 155517"/>
                <a:gd name="connsiteY15" fmla="*/ 1768194 h 1892875"/>
                <a:gd name="connsiteX16" fmla="*/ 128849 w 155517"/>
                <a:gd name="connsiteY16" fmla="*/ 1716624 h 1892875"/>
                <a:gd name="connsiteX17" fmla="*/ 113923 w 155517"/>
                <a:gd name="connsiteY17" fmla="*/ 1554184 h 1892875"/>
                <a:gd name="connsiteX18" fmla="*/ 91197 w 155517"/>
                <a:gd name="connsiteY18" fmla="*/ 1405393 h 1892875"/>
                <a:gd name="connsiteX19" fmla="*/ 74523 w 155517"/>
                <a:gd name="connsiteY19" fmla="*/ 1288066 h 1892875"/>
                <a:gd name="connsiteX20" fmla="*/ 62689 w 155517"/>
                <a:gd name="connsiteY20" fmla="*/ 1209940 h 1892875"/>
                <a:gd name="connsiteX21" fmla="*/ 49915 w 155517"/>
                <a:gd name="connsiteY21" fmla="*/ 1097119 h 1892875"/>
                <a:gd name="connsiteX22" fmla="*/ 43191 w 155517"/>
                <a:gd name="connsiteY22" fmla="*/ 1043330 h 1892875"/>
                <a:gd name="connsiteX23" fmla="*/ 34989 w 155517"/>
                <a:gd name="connsiteY23" fmla="*/ 962244 h 1892875"/>
                <a:gd name="connsiteX24" fmla="*/ 34585 w 155517"/>
                <a:gd name="connsiteY24" fmla="*/ 957269 h 1892875"/>
                <a:gd name="connsiteX25" fmla="*/ 27862 w 155517"/>
                <a:gd name="connsiteY25" fmla="*/ 836245 h 1892875"/>
                <a:gd name="connsiteX26" fmla="*/ 19726 w 155517"/>
                <a:gd name="connsiteY26" fmla="*/ 722887 h 1892875"/>
                <a:gd name="connsiteX27" fmla="*/ 19726 w 155517"/>
                <a:gd name="connsiteY27" fmla="*/ 717979 h 1892875"/>
                <a:gd name="connsiteX28" fmla="*/ 13473 w 155517"/>
                <a:gd name="connsiteY28" fmla="*/ 591779 h 1892875"/>
                <a:gd name="connsiteX29" fmla="*/ 8834 w 155517"/>
                <a:gd name="connsiteY29" fmla="*/ 370977 h 1892875"/>
                <a:gd name="connsiteX30" fmla="*/ 429 w 155517"/>
                <a:gd name="connsiteY30" fmla="*/ 143318 h 1892875"/>
                <a:gd name="connsiteX31" fmla="*/ 4733 w 155517"/>
                <a:gd name="connsiteY31" fmla="*/ 11941 h 1892875"/>
                <a:gd name="connsiteX32" fmla="*/ 10179 w 155517"/>
                <a:gd name="connsiteY32" fmla="*/ -1573 h 189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517" h="1892875">
                  <a:moveTo>
                    <a:pt x="10179" y="-1573"/>
                  </a:moveTo>
                  <a:cubicBezTo>
                    <a:pt x="9775" y="43205"/>
                    <a:pt x="7557" y="87983"/>
                    <a:pt x="7691" y="132898"/>
                  </a:cubicBezTo>
                  <a:cubicBezTo>
                    <a:pt x="7691" y="174987"/>
                    <a:pt x="6952" y="217479"/>
                    <a:pt x="12734" y="259501"/>
                  </a:cubicBezTo>
                  <a:cubicBezTo>
                    <a:pt x="13480" y="262728"/>
                    <a:pt x="13931" y="266022"/>
                    <a:pt x="14078" y="269318"/>
                  </a:cubicBezTo>
                  <a:cubicBezTo>
                    <a:pt x="13003" y="316383"/>
                    <a:pt x="21609" y="363448"/>
                    <a:pt x="19995" y="410847"/>
                  </a:cubicBezTo>
                  <a:cubicBezTo>
                    <a:pt x="17776" y="478958"/>
                    <a:pt x="22281" y="546864"/>
                    <a:pt x="25912" y="614705"/>
                  </a:cubicBezTo>
                  <a:cubicBezTo>
                    <a:pt x="30417" y="699086"/>
                    <a:pt x="36065" y="783332"/>
                    <a:pt x="40838" y="867713"/>
                  </a:cubicBezTo>
                  <a:cubicBezTo>
                    <a:pt x="44334" y="930509"/>
                    <a:pt x="49310" y="993240"/>
                    <a:pt x="55361" y="1055971"/>
                  </a:cubicBezTo>
                  <a:cubicBezTo>
                    <a:pt x="63382" y="1138335"/>
                    <a:pt x="74140" y="1220361"/>
                    <a:pt x="87634" y="1301984"/>
                  </a:cubicBezTo>
                  <a:cubicBezTo>
                    <a:pt x="97786" y="1363169"/>
                    <a:pt x="105182" y="1424823"/>
                    <a:pt x="114999" y="1486075"/>
                  </a:cubicBezTo>
                  <a:cubicBezTo>
                    <a:pt x="120855" y="1529576"/>
                    <a:pt x="124264" y="1573347"/>
                    <a:pt x="125219" y="1617252"/>
                  </a:cubicBezTo>
                  <a:cubicBezTo>
                    <a:pt x="127034" y="1654431"/>
                    <a:pt x="131135" y="1691612"/>
                    <a:pt x="136447" y="1728525"/>
                  </a:cubicBezTo>
                  <a:cubicBezTo>
                    <a:pt x="139338" y="1748293"/>
                    <a:pt x="140010" y="1768194"/>
                    <a:pt x="141557" y="1787894"/>
                  </a:cubicBezTo>
                  <a:cubicBezTo>
                    <a:pt x="144313" y="1822654"/>
                    <a:pt x="151776" y="1856675"/>
                    <a:pt x="155004" y="1891303"/>
                  </a:cubicBezTo>
                  <a:cubicBezTo>
                    <a:pt x="144044" y="1877519"/>
                    <a:pt x="145523" y="1860508"/>
                    <a:pt x="142834" y="1844238"/>
                  </a:cubicBezTo>
                  <a:cubicBezTo>
                    <a:pt x="138531" y="1819092"/>
                    <a:pt x="133354" y="1793811"/>
                    <a:pt x="134631" y="1768194"/>
                  </a:cubicBezTo>
                  <a:cubicBezTo>
                    <a:pt x="134443" y="1750847"/>
                    <a:pt x="132507" y="1733567"/>
                    <a:pt x="128849" y="1716624"/>
                  </a:cubicBezTo>
                  <a:cubicBezTo>
                    <a:pt x="120579" y="1662836"/>
                    <a:pt x="120579" y="1608107"/>
                    <a:pt x="113923" y="1554184"/>
                  </a:cubicBezTo>
                  <a:cubicBezTo>
                    <a:pt x="107804" y="1504363"/>
                    <a:pt x="98593" y="1455012"/>
                    <a:pt x="91197" y="1405393"/>
                  </a:cubicBezTo>
                  <a:cubicBezTo>
                    <a:pt x="85348" y="1366329"/>
                    <a:pt x="80171" y="1327130"/>
                    <a:pt x="74523" y="1288066"/>
                  </a:cubicBezTo>
                  <a:cubicBezTo>
                    <a:pt x="70690" y="1261980"/>
                    <a:pt x="66051" y="1236026"/>
                    <a:pt x="62689" y="1209940"/>
                  </a:cubicBezTo>
                  <a:cubicBezTo>
                    <a:pt x="57849" y="1172422"/>
                    <a:pt x="50520" y="1135106"/>
                    <a:pt x="49915" y="1097119"/>
                  </a:cubicBezTo>
                  <a:cubicBezTo>
                    <a:pt x="49007" y="1079033"/>
                    <a:pt x="46762" y="1061080"/>
                    <a:pt x="43191" y="1043330"/>
                  </a:cubicBezTo>
                  <a:cubicBezTo>
                    <a:pt x="38754" y="1016436"/>
                    <a:pt x="43191" y="988601"/>
                    <a:pt x="34989" y="962244"/>
                  </a:cubicBezTo>
                  <a:cubicBezTo>
                    <a:pt x="34579" y="960631"/>
                    <a:pt x="34444" y="958950"/>
                    <a:pt x="34585" y="957269"/>
                  </a:cubicBezTo>
                  <a:cubicBezTo>
                    <a:pt x="37275" y="916928"/>
                    <a:pt x="31089" y="876586"/>
                    <a:pt x="27862" y="836245"/>
                  </a:cubicBezTo>
                  <a:cubicBezTo>
                    <a:pt x="25105" y="798527"/>
                    <a:pt x="28601" y="760202"/>
                    <a:pt x="19726" y="722887"/>
                  </a:cubicBezTo>
                  <a:cubicBezTo>
                    <a:pt x="19457" y="721274"/>
                    <a:pt x="19457" y="719593"/>
                    <a:pt x="19726" y="717979"/>
                  </a:cubicBezTo>
                  <a:cubicBezTo>
                    <a:pt x="22819" y="675688"/>
                    <a:pt x="16633" y="633599"/>
                    <a:pt x="13473" y="591779"/>
                  </a:cubicBezTo>
                  <a:cubicBezTo>
                    <a:pt x="7960" y="517820"/>
                    <a:pt x="13473" y="444398"/>
                    <a:pt x="8834" y="370977"/>
                  </a:cubicBezTo>
                  <a:cubicBezTo>
                    <a:pt x="3926" y="295068"/>
                    <a:pt x="-3066" y="219227"/>
                    <a:pt x="429" y="143318"/>
                  </a:cubicBezTo>
                  <a:cubicBezTo>
                    <a:pt x="2447" y="99482"/>
                    <a:pt x="4195" y="55912"/>
                    <a:pt x="4733" y="11941"/>
                  </a:cubicBezTo>
                  <a:cubicBezTo>
                    <a:pt x="3933" y="6764"/>
                    <a:pt x="6024" y="1587"/>
                    <a:pt x="10179" y="-1573"/>
                  </a:cubicBezTo>
                  <a:close/>
                </a:path>
              </a:pathLst>
            </a:custGeom>
            <a:solidFill>
              <a:srgbClr val="270000"/>
            </a:solidFill>
            <a:ln w="6712" cap="flat">
              <a:noFill/>
              <a:prstDash val="solid"/>
              <a:miter/>
            </a:ln>
          </p:spPr>
          <p:txBody>
            <a:bodyPr rtlCol="0" anchor="ctr"/>
            <a:lstStyle/>
            <a:p>
              <a:endParaRPr lang="es-CO"/>
            </a:p>
          </p:txBody>
        </p:sp>
        <p:sp>
          <p:nvSpPr>
            <p:cNvPr id="1049" name="Freeform: Shape 1048">
              <a:extLst>
                <a:ext uri="{FF2B5EF4-FFF2-40B4-BE49-F238E27FC236}">
                  <a16:creationId xmlns:a16="http://schemas.microsoft.com/office/drawing/2014/main" id="{BE0E6107-522A-2888-B91D-535099FAA2B1}"/>
                </a:ext>
              </a:extLst>
            </p:cNvPr>
            <p:cNvSpPr/>
            <p:nvPr/>
          </p:nvSpPr>
          <p:spPr>
            <a:xfrm>
              <a:off x="8509825" y="3482721"/>
              <a:ext cx="4854" cy="9883"/>
            </a:xfrm>
            <a:custGeom>
              <a:avLst/>
              <a:gdLst>
                <a:gd name="connsiteX0" fmla="*/ -458 w 4854"/>
                <a:gd name="connsiteY0" fmla="*/ -1573 h 9883"/>
                <a:gd name="connsiteX1" fmla="*/ 4182 w 4854"/>
                <a:gd name="connsiteY1" fmla="*/ 8311 h 9883"/>
                <a:gd name="connsiteX2" fmla="*/ -458 w 4854"/>
                <a:gd name="connsiteY2" fmla="*/ -1573 h 9883"/>
              </a:gdLst>
              <a:ahLst/>
              <a:cxnLst>
                <a:cxn ang="0">
                  <a:pos x="connsiteX0" y="connsiteY0"/>
                </a:cxn>
                <a:cxn ang="0">
                  <a:pos x="connsiteX1" y="connsiteY1"/>
                </a:cxn>
                <a:cxn ang="0">
                  <a:pos x="connsiteX2" y="connsiteY2"/>
                </a:cxn>
              </a:cxnLst>
              <a:rect l="l" t="t" r="r" b="b"/>
              <a:pathLst>
                <a:path w="4854" h="9883">
                  <a:moveTo>
                    <a:pt x="-458" y="-1573"/>
                  </a:moveTo>
                  <a:cubicBezTo>
                    <a:pt x="3038" y="376"/>
                    <a:pt x="4921" y="4343"/>
                    <a:pt x="4182" y="8311"/>
                  </a:cubicBezTo>
                  <a:cubicBezTo>
                    <a:pt x="954" y="6091"/>
                    <a:pt x="-861" y="2326"/>
                    <a:pt x="-458" y="-1573"/>
                  </a:cubicBezTo>
                  <a:close/>
                </a:path>
              </a:pathLst>
            </a:custGeom>
            <a:solidFill>
              <a:srgbClr val="020202"/>
            </a:solidFill>
            <a:ln w="6712" cap="flat">
              <a:noFill/>
              <a:prstDash val="solid"/>
              <a:miter/>
            </a:ln>
          </p:spPr>
          <p:txBody>
            <a:bodyPr rtlCol="0" anchor="ctr"/>
            <a:lstStyle/>
            <a:p>
              <a:endParaRPr lang="es-CO"/>
            </a:p>
          </p:txBody>
        </p:sp>
        <p:sp>
          <p:nvSpPr>
            <p:cNvPr id="1050" name="Freeform: Shape 1049">
              <a:extLst>
                <a:ext uri="{FF2B5EF4-FFF2-40B4-BE49-F238E27FC236}">
                  <a16:creationId xmlns:a16="http://schemas.microsoft.com/office/drawing/2014/main" id="{617AA690-A353-AA99-85D6-1676B6F12ECA}"/>
                </a:ext>
              </a:extLst>
            </p:cNvPr>
            <p:cNvSpPr/>
            <p:nvPr/>
          </p:nvSpPr>
          <p:spPr>
            <a:xfrm>
              <a:off x="8440102" y="2999568"/>
              <a:ext cx="4897" cy="9883"/>
            </a:xfrm>
            <a:custGeom>
              <a:avLst/>
              <a:gdLst>
                <a:gd name="connsiteX0" fmla="*/ -458 w 4897"/>
                <a:gd name="connsiteY0" fmla="*/ -1573 h 9883"/>
                <a:gd name="connsiteX1" fmla="*/ 4249 w 4897"/>
                <a:gd name="connsiteY1" fmla="*/ 8311 h 9883"/>
                <a:gd name="connsiteX2" fmla="*/ -458 w 4897"/>
                <a:gd name="connsiteY2" fmla="*/ -1573 h 9883"/>
              </a:gdLst>
              <a:ahLst/>
              <a:cxnLst>
                <a:cxn ang="0">
                  <a:pos x="connsiteX0" y="connsiteY0"/>
                </a:cxn>
                <a:cxn ang="0">
                  <a:pos x="connsiteX1" y="connsiteY1"/>
                </a:cxn>
                <a:cxn ang="0">
                  <a:pos x="connsiteX2" y="connsiteY2"/>
                </a:cxn>
              </a:cxnLst>
              <a:rect l="l" t="t" r="r" b="b"/>
              <a:pathLst>
                <a:path w="4897" h="9883">
                  <a:moveTo>
                    <a:pt x="-458" y="-1573"/>
                  </a:moveTo>
                  <a:cubicBezTo>
                    <a:pt x="3038" y="377"/>
                    <a:pt x="4921" y="4344"/>
                    <a:pt x="4249" y="8311"/>
                  </a:cubicBezTo>
                  <a:cubicBezTo>
                    <a:pt x="954" y="6159"/>
                    <a:pt x="-861" y="2326"/>
                    <a:pt x="-458" y="-1573"/>
                  </a:cubicBezTo>
                  <a:close/>
                </a:path>
              </a:pathLst>
            </a:custGeom>
            <a:solidFill>
              <a:srgbClr val="020202"/>
            </a:solidFill>
            <a:ln w="6712" cap="flat">
              <a:noFill/>
              <a:prstDash val="solid"/>
              <a:miter/>
            </a:ln>
          </p:spPr>
          <p:txBody>
            <a:bodyPr rtlCol="0" anchor="ctr"/>
            <a:lstStyle/>
            <a:p>
              <a:endParaRPr lang="es-CO"/>
            </a:p>
          </p:txBody>
        </p:sp>
        <p:sp>
          <p:nvSpPr>
            <p:cNvPr id="1051" name="Freeform: Shape 1050">
              <a:extLst>
                <a:ext uri="{FF2B5EF4-FFF2-40B4-BE49-F238E27FC236}">
                  <a16:creationId xmlns:a16="http://schemas.microsoft.com/office/drawing/2014/main" id="{9E9C9942-6B4F-3CDD-E8BB-0CE58FD39650}"/>
                </a:ext>
              </a:extLst>
            </p:cNvPr>
            <p:cNvSpPr/>
            <p:nvPr/>
          </p:nvSpPr>
          <p:spPr>
            <a:xfrm>
              <a:off x="8514799" y="3577387"/>
              <a:ext cx="4774" cy="9816"/>
            </a:xfrm>
            <a:custGeom>
              <a:avLst/>
              <a:gdLst>
                <a:gd name="connsiteX0" fmla="*/ -456 w 4774"/>
                <a:gd name="connsiteY0" fmla="*/ -1573 h 9816"/>
                <a:gd name="connsiteX1" fmla="*/ 4048 w 4774"/>
                <a:gd name="connsiteY1" fmla="*/ 8243 h 9816"/>
                <a:gd name="connsiteX2" fmla="*/ -456 w 4774"/>
                <a:gd name="connsiteY2" fmla="*/ -1573 h 9816"/>
              </a:gdLst>
              <a:ahLst/>
              <a:cxnLst>
                <a:cxn ang="0">
                  <a:pos x="connsiteX0" y="connsiteY0"/>
                </a:cxn>
                <a:cxn ang="0">
                  <a:pos x="connsiteX1" y="connsiteY1"/>
                </a:cxn>
                <a:cxn ang="0">
                  <a:pos x="connsiteX2" y="connsiteY2"/>
                </a:cxn>
              </a:cxnLst>
              <a:rect l="l" t="t" r="r" b="b"/>
              <a:pathLst>
                <a:path w="4774" h="9816">
                  <a:moveTo>
                    <a:pt x="-456" y="-1573"/>
                  </a:moveTo>
                  <a:cubicBezTo>
                    <a:pt x="3039" y="310"/>
                    <a:pt x="4922" y="4345"/>
                    <a:pt x="4048" y="8243"/>
                  </a:cubicBezTo>
                  <a:cubicBezTo>
                    <a:pt x="888" y="6026"/>
                    <a:pt x="-860" y="2260"/>
                    <a:pt x="-456" y="-1573"/>
                  </a:cubicBezTo>
                  <a:close/>
                </a:path>
              </a:pathLst>
            </a:custGeom>
            <a:solidFill>
              <a:srgbClr val="020202"/>
            </a:solidFill>
            <a:ln w="6712" cap="flat">
              <a:noFill/>
              <a:prstDash val="solid"/>
              <a:miter/>
            </a:ln>
          </p:spPr>
          <p:txBody>
            <a:bodyPr rtlCol="0" anchor="ctr"/>
            <a:lstStyle/>
            <a:p>
              <a:endParaRPr lang="es-CO"/>
            </a:p>
          </p:txBody>
        </p:sp>
        <p:sp>
          <p:nvSpPr>
            <p:cNvPr id="1052" name="Freeform: Shape 1051">
              <a:extLst>
                <a:ext uri="{FF2B5EF4-FFF2-40B4-BE49-F238E27FC236}">
                  <a16:creationId xmlns:a16="http://schemas.microsoft.com/office/drawing/2014/main" id="{A18FEFC5-2BAE-C411-F1B2-F17FE2F4B8BB}"/>
                </a:ext>
              </a:extLst>
            </p:cNvPr>
            <p:cNvSpPr/>
            <p:nvPr/>
          </p:nvSpPr>
          <p:spPr>
            <a:xfrm>
              <a:off x="8504833" y="3432899"/>
              <a:ext cx="4913" cy="9950"/>
            </a:xfrm>
            <a:custGeom>
              <a:avLst/>
              <a:gdLst>
                <a:gd name="connsiteX0" fmla="*/ -442 w 4913"/>
                <a:gd name="connsiteY0" fmla="*/ -1573 h 9950"/>
                <a:gd name="connsiteX1" fmla="*/ 4265 w 4913"/>
                <a:gd name="connsiteY1" fmla="*/ 8378 h 9950"/>
                <a:gd name="connsiteX2" fmla="*/ -442 w 4913"/>
                <a:gd name="connsiteY2" fmla="*/ -1573 h 9950"/>
              </a:gdLst>
              <a:ahLst/>
              <a:cxnLst>
                <a:cxn ang="0">
                  <a:pos x="connsiteX0" y="connsiteY0"/>
                </a:cxn>
                <a:cxn ang="0">
                  <a:pos x="connsiteX1" y="connsiteY1"/>
                </a:cxn>
                <a:cxn ang="0">
                  <a:pos x="connsiteX2" y="connsiteY2"/>
                </a:cxn>
              </a:cxnLst>
              <a:rect l="l" t="t" r="r" b="b"/>
              <a:pathLst>
                <a:path w="4913" h="9950">
                  <a:moveTo>
                    <a:pt x="-442" y="-1573"/>
                  </a:moveTo>
                  <a:cubicBezTo>
                    <a:pt x="3054" y="445"/>
                    <a:pt x="4937" y="4412"/>
                    <a:pt x="4265" y="8378"/>
                  </a:cubicBezTo>
                  <a:cubicBezTo>
                    <a:pt x="970" y="6227"/>
                    <a:pt x="-912" y="2395"/>
                    <a:pt x="-442" y="-1573"/>
                  </a:cubicBezTo>
                  <a:close/>
                </a:path>
              </a:pathLst>
            </a:custGeom>
            <a:solidFill>
              <a:srgbClr val="020202"/>
            </a:solidFill>
            <a:ln w="6712" cap="flat">
              <a:noFill/>
              <a:prstDash val="solid"/>
              <a:miter/>
            </a:ln>
          </p:spPr>
          <p:txBody>
            <a:bodyPr rtlCol="0" anchor="ctr"/>
            <a:lstStyle/>
            <a:p>
              <a:endParaRPr lang="es-CO"/>
            </a:p>
          </p:txBody>
        </p:sp>
        <p:sp>
          <p:nvSpPr>
            <p:cNvPr id="1053" name="Freeform: Shape 1052">
              <a:extLst>
                <a:ext uri="{FF2B5EF4-FFF2-40B4-BE49-F238E27FC236}">
                  <a16:creationId xmlns:a16="http://schemas.microsoft.com/office/drawing/2014/main" id="{49AA2C25-E6AF-272B-3823-511571F6CA7D}"/>
                </a:ext>
              </a:extLst>
            </p:cNvPr>
            <p:cNvSpPr/>
            <p:nvPr/>
          </p:nvSpPr>
          <p:spPr>
            <a:xfrm>
              <a:off x="8460060" y="2890041"/>
              <a:ext cx="4773" cy="4975"/>
            </a:xfrm>
            <a:custGeom>
              <a:avLst/>
              <a:gdLst>
                <a:gd name="connsiteX0" fmla="*/ 4260 w 4773"/>
                <a:gd name="connsiteY0" fmla="*/ -1573 h 4975"/>
                <a:gd name="connsiteX1" fmla="*/ -514 w 4773"/>
                <a:gd name="connsiteY1" fmla="*/ 3402 h 4975"/>
              </a:gdLst>
              <a:ahLst/>
              <a:cxnLst>
                <a:cxn ang="0">
                  <a:pos x="connsiteX0" y="connsiteY0"/>
                </a:cxn>
                <a:cxn ang="0">
                  <a:pos x="connsiteX1" y="connsiteY1"/>
                </a:cxn>
              </a:cxnLst>
              <a:rect l="l" t="t" r="r" b="b"/>
              <a:pathLst>
                <a:path w="4773" h="4975">
                  <a:moveTo>
                    <a:pt x="4260" y="-1573"/>
                  </a:moveTo>
                  <a:lnTo>
                    <a:pt x="-514" y="3402"/>
                  </a:lnTo>
                  <a:close/>
                </a:path>
              </a:pathLst>
            </a:custGeom>
            <a:solidFill>
              <a:srgbClr val="020202"/>
            </a:solidFill>
            <a:ln w="6712" cap="flat">
              <a:noFill/>
              <a:prstDash val="solid"/>
              <a:miter/>
            </a:ln>
          </p:spPr>
          <p:txBody>
            <a:bodyPr rtlCol="0" anchor="ctr"/>
            <a:lstStyle/>
            <a:p>
              <a:endParaRPr lang="es-CO"/>
            </a:p>
          </p:txBody>
        </p:sp>
        <p:sp>
          <p:nvSpPr>
            <p:cNvPr id="1054" name="Freeform: Shape 1053">
              <a:extLst>
                <a:ext uri="{FF2B5EF4-FFF2-40B4-BE49-F238E27FC236}">
                  <a16:creationId xmlns:a16="http://schemas.microsoft.com/office/drawing/2014/main" id="{8D659B09-9BC6-2180-E62E-305E265BFEB0}"/>
                </a:ext>
              </a:extLst>
            </p:cNvPr>
            <p:cNvSpPr/>
            <p:nvPr/>
          </p:nvSpPr>
          <p:spPr>
            <a:xfrm>
              <a:off x="8445133" y="2934820"/>
              <a:ext cx="4773" cy="5042"/>
            </a:xfrm>
            <a:custGeom>
              <a:avLst/>
              <a:gdLst>
                <a:gd name="connsiteX0" fmla="*/ 4260 w 4773"/>
                <a:gd name="connsiteY0" fmla="*/ -1573 h 5042"/>
                <a:gd name="connsiteX1" fmla="*/ -514 w 4773"/>
                <a:gd name="connsiteY1" fmla="*/ 3470 h 5042"/>
              </a:gdLst>
              <a:ahLst/>
              <a:cxnLst>
                <a:cxn ang="0">
                  <a:pos x="connsiteX0" y="connsiteY0"/>
                </a:cxn>
                <a:cxn ang="0">
                  <a:pos x="connsiteX1" y="connsiteY1"/>
                </a:cxn>
              </a:cxnLst>
              <a:rect l="l" t="t" r="r" b="b"/>
              <a:pathLst>
                <a:path w="4773" h="5042">
                  <a:moveTo>
                    <a:pt x="4260" y="-1573"/>
                  </a:moveTo>
                  <a:lnTo>
                    <a:pt x="-514" y="3470"/>
                  </a:lnTo>
                  <a:close/>
                </a:path>
              </a:pathLst>
            </a:custGeom>
            <a:solidFill>
              <a:srgbClr val="020202"/>
            </a:solidFill>
            <a:ln w="6712" cap="flat">
              <a:noFill/>
              <a:prstDash val="solid"/>
              <a:miter/>
            </a:ln>
          </p:spPr>
          <p:txBody>
            <a:bodyPr rtlCol="0" anchor="ctr"/>
            <a:lstStyle/>
            <a:p>
              <a:endParaRPr lang="es-CO"/>
            </a:p>
          </p:txBody>
        </p:sp>
        <p:sp>
          <p:nvSpPr>
            <p:cNvPr id="1055" name="Freeform: Shape 1054">
              <a:extLst>
                <a:ext uri="{FF2B5EF4-FFF2-40B4-BE49-F238E27FC236}">
                  <a16:creationId xmlns:a16="http://schemas.microsoft.com/office/drawing/2014/main" id="{B251AB0A-AD37-1939-78C7-4E3CFC1CADFD}"/>
                </a:ext>
              </a:extLst>
            </p:cNvPr>
            <p:cNvSpPr/>
            <p:nvPr/>
          </p:nvSpPr>
          <p:spPr>
            <a:xfrm>
              <a:off x="8440157" y="2969716"/>
              <a:ext cx="4572" cy="4975"/>
            </a:xfrm>
            <a:custGeom>
              <a:avLst/>
              <a:gdLst>
                <a:gd name="connsiteX0" fmla="*/ 4059 w 4572"/>
                <a:gd name="connsiteY0" fmla="*/ -1573 h 4975"/>
                <a:gd name="connsiteX1" fmla="*/ -514 w 4572"/>
                <a:gd name="connsiteY1" fmla="*/ 3402 h 4975"/>
                <a:gd name="connsiteX2" fmla="*/ 4059 w 4572"/>
                <a:gd name="connsiteY2" fmla="*/ -1573 h 4975"/>
              </a:gdLst>
              <a:ahLst/>
              <a:cxnLst>
                <a:cxn ang="0">
                  <a:pos x="connsiteX0" y="connsiteY0"/>
                </a:cxn>
                <a:cxn ang="0">
                  <a:pos x="connsiteX1" y="connsiteY1"/>
                </a:cxn>
                <a:cxn ang="0">
                  <a:pos x="connsiteX2" y="connsiteY2"/>
                </a:cxn>
              </a:cxnLst>
              <a:rect l="l" t="t" r="r" b="b"/>
              <a:pathLst>
                <a:path w="4572" h="4975">
                  <a:moveTo>
                    <a:pt x="4059" y="-1573"/>
                  </a:moveTo>
                  <a:cubicBezTo>
                    <a:pt x="2580" y="108"/>
                    <a:pt x="1033" y="1789"/>
                    <a:pt x="-514" y="3402"/>
                  </a:cubicBezTo>
                  <a:cubicBezTo>
                    <a:pt x="1033" y="1789"/>
                    <a:pt x="2580" y="108"/>
                    <a:pt x="4059" y="-1573"/>
                  </a:cubicBezTo>
                  <a:close/>
                </a:path>
              </a:pathLst>
            </a:custGeom>
            <a:solidFill>
              <a:srgbClr val="020202"/>
            </a:solidFill>
            <a:ln w="6712" cap="flat">
              <a:noFill/>
              <a:prstDash val="solid"/>
              <a:miter/>
            </a:ln>
          </p:spPr>
          <p:txBody>
            <a:bodyPr rtlCol="0" anchor="ctr"/>
            <a:lstStyle/>
            <a:p>
              <a:endParaRPr lang="es-CO"/>
            </a:p>
          </p:txBody>
        </p:sp>
        <p:sp>
          <p:nvSpPr>
            <p:cNvPr id="1056" name="Freeform: Shape 1055">
              <a:extLst>
                <a:ext uri="{FF2B5EF4-FFF2-40B4-BE49-F238E27FC236}">
                  <a16:creationId xmlns:a16="http://schemas.microsoft.com/office/drawing/2014/main" id="{871BFECA-CAE3-5BA1-9758-086AA2383EF3}"/>
                </a:ext>
              </a:extLst>
            </p:cNvPr>
            <p:cNvSpPr/>
            <p:nvPr/>
          </p:nvSpPr>
          <p:spPr>
            <a:xfrm>
              <a:off x="8445133" y="3039439"/>
              <a:ext cx="4773" cy="4975"/>
            </a:xfrm>
            <a:custGeom>
              <a:avLst/>
              <a:gdLst>
                <a:gd name="connsiteX0" fmla="*/ -514 w 4773"/>
                <a:gd name="connsiteY0" fmla="*/ -1573 h 4975"/>
                <a:gd name="connsiteX1" fmla="*/ 4260 w 4773"/>
                <a:gd name="connsiteY1" fmla="*/ 3402 h 4975"/>
                <a:gd name="connsiteX2" fmla="*/ -514 w 4773"/>
                <a:gd name="connsiteY2" fmla="*/ -1573 h 4975"/>
              </a:gdLst>
              <a:ahLst/>
              <a:cxnLst>
                <a:cxn ang="0">
                  <a:pos x="connsiteX0" y="connsiteY0"/>
                </a:cxn>
                <a:cxn ang="0">
                  <a:pos x="connsiteX1" y="connsiteY1"/>
                </a:cxn>
                <a:cxn ang="0">
                  <a:pos x="connsiteX2" y="connsiteY2"/>
                </a:cxn>
              </a:cxnLst>
              <a:rect l="l" t="t" r="r" b="b"/>
              <a:pathLst>
                <a:path w="4773" h="4975">
                  <a:moveTo>
                    <a:pt x="-514" y="-1573"/>
                  </a:moveTo>
                  <a:cubicBezTo>
                    <a:pt x="1100" y="108"/>
                    <a:pt x="2646" y="1789"/>
                    <a:pt x="4260" y="3402"/>
                  </a:cubicBezTo>
                  <a:cubicBezTo>
                    <a:pt x="2444" y="1789"/>
                    <a:pt x="1100" y="108"/>
                    <a:pt x="-514" y="-1573"/>
                  </a:cubicBezTo>
                  <a:close/>
                </a:path>
              </a:pathLst>
            </a:custGeom>
            <a:solidFill>
              <a:srgbClr val="020202"/>
            </a:solidFill>
            <a:ln w="6712" cap="flat">
              <a:noFill/>
              <a:prstDash val="solid"/>
              <a:miter/>
            </a:ln>
          </p:spPr>
          <p:txBody>
            <a:bodyPr rtlCol="0" anchor="ctr"/>
            <a:lstStyle/>
            <a:p>
              <a:endParaRPr lang="es-CO"/>
            </a:p>
          </p:txBody>
        </p:sp>
        <p:sp>
          <p:nvSpPr>
            <p:cNvPr id="1057" name="Freeform: Shape 1056">
              <a:extLst>
                <a:ext uri="{FF2B5EF4-FFF2-40B4-BE49-F238E27FC236}">
                  <a16:creationId xmlns:a16="http://schemas.microsoft.com/office/drawing/2014/main" id="{A05C8A95-D267-8B94-64BF-E37111E167FA}"/>
                </a:ext>
              </a:extLst>
            </p:cNvPr>
            <p:cNvSpPr/>
            <p:nvPr/>
          </p:nvSpPr>
          <p:spPr>
            <a:xfrm>
              <a:off x="8450109" y="3069358"/>
              <a:ext cx="4235" cy="4840"/>
            </a:xfrm>
            <a:custGeom>
              <a:avLst/>
              <a:gdLst>
                <a:gd name="connsiteX0" fmla="*/ -514 w 4235"/>
                <a:gd name="connsiteY0" fmla="*/ -1573 h 4840"/>
                <a:gd name="connsiteX1" fmla="*/ 3722 w 4235"/>
                <a:gd name="connsiteY1" fmla="*/ 3268 h 4840"/>
              </a:gdLst>
              <a:ahLst/>
              <a:cxnLst>
                <a:cxn ang="0">
                  <a:pos x="connsiteX0" y="connsiteY0"/>
                </a:cxn>
                <a:cxn ang="0">
                  <a:pos x="connsiteX1" y="connsiteY1"/>
                </a:cxn>
              </a:cxnLst>
              <a:rect l="l" t="t" r="r" b="b"/>
              <a:pathLst>
                <a:path w="4235" h="4840">
                  <a:moveTo>
                    <a:pt x="-514" y="-1573"/>
                  </a:moveTo>
                  <a:lnTo>
                    <a:pt x="3722" y="3268"/>
                  </a:lnTo>
                  <a:close/>
                </a:path>
              </a:pathLst>
            </a:custGeom>
            <a:solidFill>
              <a:srgbClr val="020202"/>
            </a:solidFill>
            <a:ln w="6712" cap="flat">
              <a:noFill/>
              <a:prstDash val="solid"/>
              <a:miter/>
            </a:ln>
          </p:spPr>
          <p:txBody>
            <a:bodyPr rtlCol="0" anchor="ctr"/>
            <a:lstStyle/>
            <a:p>
              <a:endParaRPr lang="es-CO"/>
            </a:p>
          </p:txBody>
        </p:sp>
        <p:sp>
          <p:nvSpPr>
            <p:cNvPr id="1058" name="Freeform: Shape 1057">
              <a:extLst>
                <a:ext uri="{FF2B5EF4-FFF2-40B4-BE49-F238E27FC236}">
                  <a16:creationId xmlns:a16="http://schemas.microsoft.com/office/drawing/2014/main" id="{5344FD0F-C761-A4E1-868D-D45C5A122C2E}"/>
                </a:ext>
              </a:extLst>
            </p:cNvPr>
            <p:cNvSpPr/>
            <p:nvPr/>
          </p:nvSpPr>
          <p:spPr>
            <a:xfrm>
              <a:off x="8465102" y="3178885"/>
              <a:ext cx="4436" cy="4975"/>
            </a:xfrm>
            <a:custGeom>
              <a:avLst/>
              <a:gdLst>
                <a:gd name="connsiteX0" fmla="*/ -514 w 4436"/>
                <a:gd name="connsiteY0" fmla="*/ -1573 h 4975"/>
                <a:gd name="connsiteX1" fmla="*/ 3923 w 4436"/>
                <a:gd name="connsiteY1" fmla="*/ 3402 h 4975"/>
              </a:gdLst>
              <a:ahLst/>
              <a:cxnLst>
                <a:cxn ang="0">
                  <a:pos x="connsiteX0" y="connsiteY0"/>
                </a:cxn>
                <a:cxn ang="0">
                  <a:pos x="connsiteX1" y="connsiteY1"/>
                </a:cxn>
              </a:cxnLst>
              <a:rect l="l" t="t" r="r" b="b"/>
              <a:pathLst>
                <a:path w="4436" h="4975">
                  <a:moveTo>
                    <a:pt x="-514" y="-1573"/>
                  </a:moveTo>
                  <a:lnTo>
                    <a:pt x="3923" y="3402"/>
                  </a:lnTo>
                  <a:close/>
                </a:path>
              </a:pathLst>
            </a:custGeom>
            <a:solidFill>
              <a:srgbClr val="020202"/>
            </a:solidFill>
            <a:ln w="6712" cap="flat">
              <a:noFill/>
              <a:prstDash val="solid"/>
              <a:miter/>
            </a:ln>
          </p:spPr>
          <p:txBody>
            <a:bodyPr rtlCol="0" anchor="ctr"/>
            <a:lstStyle/>
            <a:p>
              <a:endParaRPr lang="es-CO"/>
            </a:p>
          </p:txBody>
        </p:sp>
        <p:sp>
          <p:nvSpPr>
            <p:cNvPr id="1059" name="Freeform: Shape 1058">
              <a:extLst>
                <a:ext uri="{FF2B5EF4-FFF2-40B4-BE49-F238E27FC236}">
                  <a16:creationId xmlns:a16="http://schemas.microsoft.com/office/drawing/2014/main" id="{61E7DA2C-6CA8-8B5B-95C2-A04ED986089C}"/>
                </a:ext>
              </a:extLst>
            </p:cNvPr>
            <p:cNvSpPr/>
            <p:nvPr/>
          </p:nvSpPr>
          <p:spPr>
            <a:xfrm>
              <a:off x="8489979" y="3313422"/>
              <a:ext cx="4505" cy="4908"/>
            </a:xfrm>
            <a:custGeom>
              <a:avLst/>
              <a:gdLst>
                <a:gd name="connsiteX0" fmla="*/ -514 w 4505"/>
                <a:gd name="connsiteY0" fmla="*/ -1573 h 4908"/>
                <a:gd name="connsiteX1" fmla="*/ 3991 w 4505"/>
                <a:gd name="connsiteY1" fmla="*/ 3335 h 4908"/>
              </a:gdLst>
              <a:ahLst/>
              <a:cxnLst>
                <a:cxn ang="0">
                  <a:pos x="connsiteX0" y="connsiteY0"/>
                </a:cxn>
                <a:cxn ang="0">
                  <a:pos x="connsiteX1" y="connsiteY1"/>
                </a:cxn>
              </a:cxnLst>
              <a:rect l="l" t="t" r="r" b="b"/>
              <a:pathLst>
                <a:path w="4505" h="4908">
                  <a:moveTo>
                    <a:pt x="-514" y="-1573"/>
                  </a:moveTo>
                  <a:lnTo>
                    <a:pt x="3991" y="3335"/>
                  </a:lnTo>
                  <a:close/>
                </a:path>
              </a:pathLst>
            </a:custGeom>
            <a:solidFill>
              <a:srgbClr val="020202"/>
            </a:solidFill>
            <a:ln w="6712" cap="flat">
              <a:noFill/>
              <a:prstDash val="solid"/>
              <a:miter/>
            </a:ln>
          </p:spPr>
          <p:txBody>
            <a:bodyPr rtlCol="0" anchor="ctr"/>
            <a:lstStyle/>
            <a:p>
              <a:endParaRPr lang="es-CO"/>
            </a:p>
          </p:txBody>
        </p:sp>
        <p:sp>
          <p:nvSpPr>
            <p:cNvPr id="1060" name="Freeform: Shape 1059">
              <a:extLst>
                <a:ext uri="{FF2B5EF4-FFF2-40B4-BE49-F238E27FC236}">
                  <a16:creationId xmlns:a16="http://schemas.microsoft.com/office/drawing/2014/main" id="{32FFC767-67F6-7353-19EA-2B85BDF3AE87}"/>
                </a:ext>
              </a:extLst>
            </p:cNvPr>
            <p:cNvSpPr/>
            <p:nvPr/>
          </p:nvSpPr>
          <p:spPr>
            <a:xfrm>
              <a:off x="8499930" y="3393096"/>
              <a:ext cx="4437" cy="4908"/>
            </a:xfrm>
            <a:custGeom>
              <a:avLst/>
              <a:gdLst>
                <a:gd name="connsiteX0" fmla="*/ -514 w 4437"/>
                <a:gd name="connsiteY0" fmla="*/ -1573 h 4908"/>
                <a:gd name="connsiteX1" fmla="*/ 3924 w 4437"/>
                <a:gd name="connsiteY1" fmla="*/ 3335 h 4908"/>
              </a:gdLst>
              <a:ahLst/>
              <a:cxnLst>
                <a:cxn ang="0">
                  <a:pos x="connsiteX0" y="connsiteY0"/>
                </a:cxn>
                <a:cxn ang="0">
                  <a:pos x="connsiteX1" y="connsiteY1"/>
                </a:cxn>
              </a:cxnLst>
              <a:rect l="l" t="t" r="r" b="b"/>
              <a:pathLst>
                <a:path w="4437" h="4908">
                  <a:moveTo>
                    <a:pt x="-514" y="-1573"/>
                  </a:moveTo>
                  <a:lnTo>
                    <a:pt x="3924" y="3335"/>
                  </a:lnTo>
                  <a:close/>
                </a:path>
              </a:pathLst>
            </a:custGeom>
            <a:solidFill>
              <a:srgbClr val="020202"/>
            </a:solidFill>
            <a:ln w="6712" cap="flat">
              <a:noFill/>
              <a:prstDash val="solid"/>
              <a:miter/>
            </a:ln>
          </p:spPr>
          <p:txBody>
            <a:bodyPr rtlCol="0" anchor="ctr"/>
            <a:lstStyle/>
            <a:p>
              <a:endParaRPr lang="es-CO"/>
            </a:p>
          </p:txBody>
        </p:sp>
        <p:sp>
          <p:nvSpPr>
            <p:cNvPr id="1061" name="Freeform: Shape 1060">
              <a:extLst>
                <a:ext uri="{FF2B5EF4-FFF2-40B4-BE49-F238E27FC236}">
                  <a16:creationId xmlns:a16="http://schemas.microsoft.com/office/drawing/2014/main" id="{D704A49B-EA8C-46AF-A1E5-B90D7919E82E}"/>
                </a:ext>
              </a:extLst>
            </p:cNvPr>
            <p:cNvSpPr/>
            <p:nvPr/>
          </p:nvSpPr>
          <p:spPr>
            <a:xfrm>
              <a:off x="8519832" y="3731759"/>
              <a:ext cx="4504" cy="4975"/>
            </a:xfrm>
            <a:custGeom>
              <a:avLst/>
              <a:gdLst>
                <a:gd name="connsiteX0" fmla="*/ -514 w 4504"/>
                <a:gd name="connsiteY0" fmla="*/ -1573 h 4975"/>
                <a:gd name="connsiteX1" fmla="*/ 3991 w 4504"/>
                <a:gd name="connsiteY1" fmla="*/ 3402 h 4975"/>
              </a:gdLst>
              <a:ahLst/>
              <a:cxnLst>
                <a:cxn ang="0">
                  <a:pos x="connsiteX0" y="connsiteY0"/>
                </a:cxn>
                <a:cxn ang="0">
                  <a:pos x="connsiteX1" y="connsiteY1"/>
                </a:cxn>
              </a:cxnLst>
              <a:rect l="l" t="t" r="r" b="b"/>
              <a:pathLst>
                <a:path w="4504" h="4975">
                  <a:moveTo>
                    <a:pt x="-514" y="-1573"/>
                  </a:moveTo>
                  <a:lnTo>
                    <a:pt x="3991" y="3402"/>
                  </a:lnTo>
                  <a:close/>
                </a:path>
              </a:pathLst>
            </a:custGeom>
            <a:solidFill>
              <a:srgbClr val="020202"/>
            </a:solidFill>
            <a:ln w="6712" cap="flat">
              <a:noFill/>
              <a:prstDash val="solid"/>
              <a:miter/>
            </a:ln>
          </p:spPr>
          <p:txBody>
            <a:bodyPr rtlCol="0" anchor="ctr"/>
            <a:lstStyle/>
            <a:p>
              <a:endParaRPr lang="es-CO"/>
            </a:p>
          </p:txBody>
        </p:sp>
        <p:sp>
          <p:nvSpPr>
            <p:cNvPr id="1062" name="Freeform: Shape 1061">
              <a:extLst>
                <a:ext uri="{FF2B5EF4-FFF2-40B4-BE49-F238E27FC236}">
                  <a16:creationId xmlns:a16="http://schemas.microsoft.com/office/drawing/2014/main" id="{BAFC2861-E40F-10EE-7717-035145F583DD}"/>
                </a:ext>
              </a:extLst>
            </p:cNvPr>
            <p:cNvSpPr/>
            <p:nvPr/>
          </p:nvSpPr>
          <p:spPr>
            <a:xfrm>
              <a:off x="6647194" y="5534809"/>
              <a:ext cx="5042" cy="4975"/>
            </a:xfrm>
            <a:custGeom>
              <a:avLst/>
              <a:gdLst>
                <a:gd name="connsiteX0" fmla="*/ 4529 w 5042"/>
                <a:gd name="connsiteY0" fmla="*/ 3402 h 4975"/>
                <a:gd name="connsiteX1" fmla="*/ -514 w 5042"/>
                <a:gd name="connsiteY1" fmla="*/ -1573 h 4975"/>
              </a:gdLst>
              <a:ahLst/>
              <a:cxnLst>
                <a:cxn ang="0">
                  <a:pos x="connsiteX0" y="connsiteY0"/>
                </a:cxn>
                <a:cxn ang="0">
                  <a:pos x="connsiteX1" y="connsiteY1"/>
                </a:cxn>
              </a:cxnLst>
              <a:rect l="l" t="t" r="r" b="b"/>
              <a:pathLst>
                <a:path w="5042" h="4975">
                  <a:moveTo>
                    <a:pt x="4529" y="3402"/>
                  </a:moveTo>
                  <a:lnTo>
                    <a:pt x="-514" y="-1573"/>
                  </a:lnTo>
                  <a:close/>
                </a:path>
              </a:pathLst>
            </a:custGeom>
            <a:solidFill>
              <a:srgbClr val="020202"/>
            </a:solidFill>
            <a:ln w="6712" cap="flat">
              <a:noFill/>
              <a:prstDash val="solid"/>
              <a:miter/>
            </a:ln>
          </p:spPr>
          <p:txBody>
            <a:bodyPr rtlCol="0" anchor="ctr"/>
            <a:lstStyle/>
            <a:p>
              <a:endParaRPr lang="es-CO"/>
            </a:p>
          </p:txBody>
        </p:sp>
        <p:sp>
          <p:nvSpPr>
            <p:cNvPr id="1063" name="Freeform: Shape 1062">
              <a:extLst>
                <a:ext uri="{FF2B5EF4-FFF2-40B4-BE49-F238E27FC236}">
                  <a16:creationId xmlns:a16="http://schemas.microsoft.com/office/drawing/2014/main" id="{668BE3BD-C9AA-73E4-AD0A-7B406C601923}"/>
                </a:ext>
              </a:extLst>
            </p:cNvPr>
            <p:cNvSpPr/>
            <p:nvPr/>
          </p:nvSpPr>
          <p:spPr>
            <a:xfrm>
              <a:off x="5656099" y="1074734"/>
              <a:ext cx="2381924" cy="2118957"/>
            </a:xfrm>
            <a:custGeom>
              <a:avLst/>
              <a:gdLst>
                <a:gd name="connsiteX0" fmla="*/ 33823 w 2381924"/>
                <a:gd name="connsiteY0" fmla="*/ 348140 h 2118957"/>
                <a:gd name="connsiteX1" fmla="*/ 103412 w 2381924"/>
                <a:gd name="connsiteY1" fmla="*/ 209702 h 2118957"/>
                <a:gd name="connsiteX2" fmla="*/ 166613 w 2381924"/>
                <a:gd name="connsiteY2" fmla="*/ 133256 h 2118957"/>
                <a:gd name="connsiteX3" fmla="*/ 264171 w 2381924"/>
                <a:gd name="connsiteY3" fmla="*/ 58221 h 2118957"/>
                <a:gd name="connsiteX4" fmla="*/ 361326 w 2381924"/>
                <a:gd name="connsiteY4" fmla="*/ 15056 h 2118957"/>
                <a:gd name="connsiteX5" fmla="*/ 398441 w 2381924"/>
                <a:gd name="connsiteY5" fmla="*/ 1609 h 2118957"/>
                <a:gd name="connsiteX6" fmla="*/ 471861 w 2381924"/>
                <a:gd name="connsiteY6" fmla="*/ 63600 h 2118957"/>
                <a:gd name="connsiteX7" fmla="*/ 437773 w 2381924"/>
                <a:gd name="connsiteY7" fmla="*/ 115775 h 2118957"/>
                <a:gd name="connsiteX8" fmla="*/ 303302 w 2381924"/>
                <a:gd name="connsiteY8" fmla="*/ 205466 h 2118957"/>
                <a:gd name="connsiteX9" fmla="*/ 164125 w 2381924"/>
                <a:gd name="connsiteY9" fmla="*/ 363537 h 2118957"/>
                <a:gd name="connsiteX10" fmla="*/ 142072 w 2381924"/>
                <a:gd name="connsiteY10" fmla="*/ 462238 h 2118957"/>
                <a:gd name="connsiteX11" fmla="*/ 155519 w 2381924"/>
                <a:gd name="connsiteY11" fmla="*/ 472323 h 2118957"/>
                <a:gd name="connsiteX12" fmla="*/ 249649 w 2381924"/>
                <a:gd name="connsiteY12" fmla="*/ 492494 h 2118957"/>
                <a:gd name="connsiteX13" fmla="*/ 292410 w 2381924"/>
                <a:gd name="connsiteY13" fmla="*/ 479046 h 2118957"/>
                <a:gd name="connsiteX14" fmla="*/ 333626 w 2381924"/>
                <a:gd name="connsiteY14" fmla="*/ 440386 h 2118957"/>
                <a:gd name="connsiteX15" fmla="*/ 361999 w 2381924"/>
                <a:gd name="connsiteY15" fmla="*/ 388346 h 2118957"/>
                <a:gd name="connsiteX16" fmla="*/ 407584 w 2381924"/>
                <a:gd name="connsiteY16" fmla="*/ 289039 h 2118957"/>
                <a:gd name="connsiteX17" fmla="*/ 500571 w 2381924"/>
                <a:gd name="connsiteY17" fmla="*/ 279694 h 2118957"/>
                <a:gd name="connsiteX18" fmla="*/ 519524 w 2381924"/>
                <a:gd name="connsiteY18" fmla="*/ 350695 h 2118957"/>
                <a:gd name="connsiteX19" fmla="*/ 506555 w 2381924"/>
                <a:gd name="connsiteY19" fmla="*/ 365621 h 2118957"/>
                <a:gd name="connsiteX20" fmla="*/ 387212 w 2381924"/>
                <a:gd name="connsiteY20" fmla="*/ 506815 h 2118957"/>
                <a:gd name="connsiteX21" fmla="*/ 363276 w 2381924"/>
                <a:gd name="connsiteY21" fmla="*/ 633285 h 2118957"/>
                <a:gd name="connsiteX22" fmla="*/ 364285 w 2381924"/>
                <a:gd name="connsiteY22" fmla="*/ 690300 h 2118957"/>
                <a:gd name="connsiteX23" fmla="*/ 362940 w 2381924"/>
                <a:gd name="connsiteY23" fmla="*/ 697628 h 2118957"/>
                <a:gd name="connsiteX24" fmla="*/ 358973 w 2381924"/>
                <a:gd name="connsiteY24" fmla="*/ 726069 h 2118957"/>
                <a:gd name="connsiteX25" fmla="*/ 357561 w 2381924"/>
                <a:gd name="connsiteY25" fmla="*/ 732792 h 2118957"/>
                <a:gd name="connsiteX26" fmla="*/ 353729 w 2381924"/>
                <a:gd name="connsiteY26" fmla="*/ 757065 h 2118957"/>
                <a:gd name="connsiteX27" fmla="*/ 352317 w 2381924"/>
                <a:gd name="connsiteY27" fmla="*/ 764192 h 2118957"/>
                <a:gd name="connsiteX28" fmla="*/ 348888 w 2381924"/>
                <a:gd name="connsiteY28" fmla="*/ 793371 h 2118957"/>
                <a:gd name="connsiteX29" fmla="*/ 347409 w 2381924"/>
                <a:gd name="connsiteY29" fmla="*/ 801104 h 2118957"/>
                <a:gd name="connsiteX30" fmla="*/ 348148 w 2381924"/>
                <a:gd name="connsiteY30" fmla="*/ 1057741 h 2118957"/>
                <a:gd name="connsiteX31" fmla="*/ 389363 w 2381924"/>
                <a:gd name="connsiteY31" fmla="*/ 1254202 h 2118957"/>
                <a:gd name="connsiteX32" fmla="*/ 390305 w 2381924"/>
                <a:gd name="connsiteY32" fmla="*/ 1278609 h 2118957"/>
                <a:gd name="connsiteX33" fmla="*/ 389901 w 2381924"/>
                <a:gd name="connsiteY33" fmla="*/ 1336700 h 2118957"/>
                <a:gd name="connsiteX34" fmla="*/ 446715 w 2381924"/>
                <a:gd name="connsiteY34" fmla="*/ 1498737 h 2118957"/>
                <a:gd name="connsiteX35" fmla="*/ 541988 w 2381924"/>
                <a:gd name="connsiteY35" fmla="*/ 1608196 h 2118957"/>
                <a:gd name="connsiteX36" fmla="*/ 565117 w 2381924"/>
                <a:gd name="connsiteY36" fmla="*/ 1615996 h 2118957"/>
                <a:gd name="connsiteX37" fmla="*/ 653195 w 2381924"/>
                <a:gd name="connsiteY37" fmla="*/ 1603759 h 2118957"/>
                <a:gd name="connsiteX38" fmla="*/ 695621 w 2381924"/>
                <a:gd name="connsiteY38" fmla="*/ 1611289 h 2118957"/>
                <a:gd name="connsiteX39" fmla="*/ 775698 w 2381924"/>
                <a:gd name="connsiteY39" fmla="*/ 1656942 h 2118957"/>
                <a:gd name="connsiteX40" fmla="*/ 1061246 w 2381924"/>
                <a:gd name="connsiteY40" fmla="*/ 1753155 h 2118957"/>
                <a:gd name="connsiteX41" fmla="*/ 1213601 w 2381924"/>
                <a:gd name="connsiteY41" fmla="*/ 1773932 h 2118957"/>
                <a:gd name="connsiteX42" fmla="*/ 1416719 w 2381924"/>
                <a:gd name="connsiteY42" fmla="*/ 1764451 h 2118957"/>
                <a:gd name="connsiteX43" fmla="*/ 1480861 w 2381924"/>
                <a:gd name="connsiteY43" fmla="*/ 1758131 h 2118957"/>
                <a:gd name="connsiteX44" fmla="*/ 1643571 w 2381924"/>
                <a:gd name="connsiteY44" fmla="*/ 1741793 h 2118957"/>
                <a:gd name="connsiteX45" fmla="*/ 1657892 w 2381924"/>
                <a:gd name="connsiteY45" fmla="*/ 1738095 h 2118957"/>
                <a:gd name="connsiteX46" fmla="*/ 1723110 w 2381924"/>
                <a:gd name="connsiteY46" fmla="*/ 1733725 h 2118957"/>
                <a:gd name="connsiteX47" fmla="*/ 1818719 w 2381924"/>
                <a:gd name="connsiteY47" fmla="*/ 1724782 h 2118957"/>
                <a:gd name="connsiteX48" fmla="*/ 1863228 w 2381924"/>
                <a:gd name="connsiteY48" fmla="*/ 1724782 h 2118957"/>
                <a:gd name="connsiteX49" fmla="*/ 1958568 w 2381924"/>
                <a:gd name="connsiteY49" fmla="*/ 1713016 h 2118957"/>
                <a:gd name="connsiteX50" fmla="*/ 1960787 w 2381924"/>
                <a:gd name="connsiteY50" fmla="*/ 1711940 h 2118957"/>
                <a:gd name="connsiteX51" fmla="*/ 2050143 w 2381924"/>
                <a:gd name="connsiteY51" fmla="*/ 1684508 h 2118957"/>
                <a:gd name="connsiteX52" fmla="*/ 2078113 w 2381924"/>
                <a:gd name="connsiteY52" fmla="*/ 1675767 h 2118957"/>
                <a:gd name="connsiteX53" fmla="*/ 2212583 w 2381924"/>
                <a:gd name="connsiteY53" fmla="*/ 1628703 h 2118957"/>
                <a:gd name="connsiteX54" fmla="*/ 2226031 w 2381924"/>
                <a:gd name="connsiteY54" fmla="*/ 1622383 h 2118957"/>
                <a:gd name="connsiteX55" fmla="*/ 2273835 w 2381924"/>
                <a:gd name="connsiteY55" fmla="*/ 1603489 h 2118957"/>
                <a:gd name="connsiteX56" fmla="*/ 2286475 w 2381924"/>
                <a:gd name="connsiteY56" fmla="*/ 1596296 h 2118957"/>
                <a:gd name="connsiteX57" fmla="*/ 2326816 w 2381924"/>
                <a:gd name="connsiteY57" fmla="*/ 1578882 h 2118957"/>
                <a:gd name="connsiteX58" fmla="*/ 2340263 w 2381924"/>
                <a:gd name="connsiteY58" fmla="*/ 1572763 h 2118957"/>
                <a:gd name="connsiteX59" fmla="*/ 2381411 w 2381924"/>
                <a:gd name="connsiteY59" fmla="*/ 1559316 h 2118957"/>
                <a:gd name="connsiteX60" fmla="*/ 2322043 w 2381924"/>
                <a:gd name="connsiteY60" fmla="*/ 1598649 h 2118957"/>
                <a:gd name="connsiteX61" fmla="*/ 2194296 w 2381924"/>
                <a:gd name="connsiteY61" fmla="*/ 1652437 h 2118957"/>
                <a:gd name="connsiteX62" fmla="*/ 2058144 w 2381924"/>
                <a:gd name="connsiteY62" fmla="*/ 1706225 h 2118957"/>
                <a:gd name="connsiteX63" fmla="*/ 1957291 w 2381924"/>
                <a:gd name="connsiteY63" fmla="*/ 1739843 h 2118957"/>
                <a:gd name="connsiteX64" fmla="*/ 1943844 w 2381924"/>
                <a:gd name="connsiteY64" fmla="*/ 1774671 h 2118957"/>
                <a:gd name="connsiteX65" fmla="*/ 1968116 w 2381924"/>
                <a:gd name="connsiteY65" fmla="*/ 1806003 h 2118957"/>
                <a:gd name="connsiteX66" fmla="*/ 1994337 w 2381924"/>
                <a:gd name="connsiteY66" fmla="*/ 1981755 h 2118957"/>
                <a:gd name="connsiteX67" fmla="*/ 1965157 w 2381924"/>
                <a:gd name="connsiteY67" fmla="*/ 2010398 h 2118957"/>
                <a:gd name="connsiteX68" fmla="*/ 1750878 w 2381924"/>
                <a:gd name="connsiteY68" fmla="*/ 2060689 h 2118957"/>
                <a:gd name="connsiteX69" fmla="*/ 1655405 w 2381924"/>
                <a:gd name="connsiteY69" fmla="*/ 2073263 h 2118957"/>
                <a:gd name="connsiteX70" fmla="*/ 1565242 w 2381924"/>
                <a:gd name="connsiteY70" fmla="*/ 2087517 h 2118957"/>
                <a:gd name="connsiteX71" fmla="*/ 1423577 w 2381924"/>
                <a:gd name="connsiteY71" fmla="*/ 2108562 h 2118957"/>
                <a:gd name="connsiteX72" fmla="*/ 1292939 w 2381924"/>
                <a:gd name="connsiteY72" fmla="*/ 2116495 h 2118957"/>
                <a:gd name="connsiteX73" fmla="*/ 1074491 w 2381924"/>
                <a:gd name="connsiteY73" fmla="*/ 2111789 h 2118957"/>
                <a:gd name="connsiteX74" fmla="*/ 949299 w 2381924"/>
                <a:gd name="connsiteY74" fmla="*/ 2098812 h 2118957"/>
                <a:gd name="connsiteX75" fmla="*/ 743089 w 2381924"/>
                <a:gd name="connsiteY75" fmla="*/ 2048117 h 2118957"/>
                <a:gd name="connsiteX76" fmla="*/ 533113 w 2381924"/>
                <a:gd name="connsiteY76" fmla="*/ 1972208 h 2118957"/>
                <a:gd name="connsiteX77" fmla="*/ 458683 w 2381924"/>
                <a:gd name="connsiteY77" fmla="*/ 1937919 h 2118957"/>
                <a:gd name="connsiteX78" fmla="*/ 419082 w 2381924"/>
                <a:gd name="connsiteY78" fmla="*/ 1883054 h 2118957"/>
                <a:gd name="connsiteX79" fmla="*/ 360452 w 2381924"/>
                <a:gd name="connsiteY79" fmla="*/ 1804053 h 2118957"/>
                <a:gd name="connsiteX80" fmla="*/ 264642 w 2381924"/>
                <a:gd name="connsiteY80" fmla="*/ 1722093 h 2118957"/>
                <a:gd name="connsiteX81" fmla="*/ 215426 w 2381924"/>
                <a:gd name="connsiteY81" fmla="*/ 1607793 h 2118957"/>
                <a:gd name="connsiteX82" fmla="*/ 164058 w 2381924"/>
                <a:gd name="connsiteY82" fmla="*/ 1491744 h 2118957"/>
                <a:gd name="connsiteX83" fmla="*/ 144963 w 2381924"/>
                <a:gd name="connsiteY83" fmla="*/ 1480651 h 2118957"/>
                <a:gd name="connsiteX84" fmla="*/ 102269 w 2381924"/>
                <a:gd name="connsiteY84" fmla="*/ 1433183 h 2118957"/>
                <a:gd name="connsiteX85" fmla="*/ 92789 w 2381924"/>
                <a:gd name="connsiteY85" fmla="*/ 1399565 h 2118957"/>
                <a:gd name="connsiteX86" fmla="*/ 75576 w 2381924"/>
                <a:gd name="connsiteY86" fmla="*/ 1367023 h 2118957"/>
                <a:gd name="connsiteX87" fmla="*/ 50162 w 2381924"/>
                <a:gd name="connsiteY87" fmla="*/ 1313907 h 2118957"/>
                <a:gd name="connsiteX88" fmla="*/ 17485 w 2381924"/>
                <a:gd name="connsiteY88" fmla="*/ 1166729 h 2118957"/>
                <a:gd name="connsiteX89" fmla="*/ 5585 w 2381924"/>
                <a:gd name="connsiteY89" fmla="*/ 1048665 h 2118957"/>
                <a:gd name="connsiteX90" fmla="*/ 5585 w 2381924"/>
                <a:gd name="connsiteY90" fmla="*/ 939138 h 2118957"/>
                <a:gd name="connsiteX91" fmla="*/ 1685 w 2381924"/>
                <a:gd name="connsiteY91" fmla="*/ 889855 h 2118957"/>
                <a:gd name="connsiteX92" fmla="*/ 1282 w 2381924"/>
                <a:gd name="connsiteY92" fmla="*/ 857716 h 2118957"/>
                <a:gd name="connsiteX93" fmla="*/ 5450 w 2381924"/>
                <a:gd name="connsiteY93" fmla="*/ 781068 h 2118957"/>
                <a:gd name="connsiteX94" fmla="*/ 13586 w 2381924"/>
                <a:gd name="connsiteY94" fmla="*/ 575530 h 2118957"/>
                <a:gd name="connsiteX95" fmla="*/ 10425 w 2381924"/>
                <a:gd name="connsiteY95" fmla="*/ 543593 h 2118957"/>
                <a:gd name="connsiteX96" fmla="*/ 32882 w 2381924"/>
                <a:gd name="connsiteY96" fmla="*/ 365016 h 2118957"/>
                <a:gd name="connsiteX97" fmla="*/ 33823 w 2381924"/>
                <a:gd name="connsiteY97" fmla="*/ 348140 h 2118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2381924" h="2118957">
                  <a:moveTo>
                    <a:pt x="33823" y="348140"/>
                  </a:moveTo>
                  <a:cubicBezTo>
                    <a:pt x="47095" y="297646"/>
                    <a:pt x="70796" y="250446"/>
                    <a:pt x="103412" y="209702"/>
                  </a:cubicBezTo>
                  <a:cubicBezTo>
                    <a:pt x="124053" y="183884"/>
                    <a:pt x="145703" y="158872"/>
                    <a:pt x="166613" y="133256"/>
                  </a:cubicBezTo>
                  <a:cubicBezTo>
                    <a:pt x="193554" y="101722"/>
                    <a:pt x="226782" y="76173"/>
                    <a:pt x="264171" y="58221"/>
                  </a:cubicBezTo>
                  <a:cubicBezTo>
                    <a:pt x="295234" y="41009"/>
                    <a:pt x="327742" y="26553"/>
                    <a:pt x="361326" y="15056"/>
                  </a:cubicBezTo>
                  <a:cubicBezTo>
                    <a:pt x="374774" y="13039"/>
                    <a:pt x="385868" y="5576"/>
                    <a:pt x="398441" y="1609"/>
                  </a:cubicBezTo>
                  <a:cubicBezTo>
                    <a:pt x="440597" y="-11839"/>
                    <a:pt x="477913" y="18956"/>
                    <a:pt x="471861" y="63600"/>
                  </a:cubicBezTo>
                  <a:cubicBezTo>
                    <a:pt x="469306" y="85384"/>
                    <a:pt x="456686" y="104681"/>
                    <a:pt x="437773" y="115775"/>
                  </a:cubicBezTo>
                  <a:cubicBezTo>
                    <a:pt x="392188" y="144551"/>
                    <a:pt x="344720" y="170370"/>
                    <a:pt x="303302" y="205466"/>
                  </a:cubicBezTo>
                  <a:cubicBezTo>
                    <a:pt x="248936" y="250581"/>
                    <a:pt x="201972" y="303899"/>
                    <a:pt x="164125" y="363537"/>
                  </a:cubicBezTo>
                  <a:cubicBezTo>
                    <a:pt x="145165" y="393994"/>
                    <a:pt x="148325" y="429158"/>
                    <a:pt x="142072" y="462238"/>
                  </a:cubicBezTo>
                  <a:cubicBezTo>
                    <a:pt x="140257" y="471785"/>
                    <a:pt x="148460" y="472794"/>
                    <a:pt x="155519" y="472323"/>
                  </a:cubicBezTo>
                  <a:cubicBezTo>
                    <a:pt x="189137" y="470374"/>
                    <a:pt x="219393" y="480660"/>
                    <a:pt x="249649" y="492494"/>
                  </a:cubicBezTo>
                  <a:cubicBezTo>
                    <a:pt x="267466" y="499688"/>
                    <a:pt x="282124" y="495788"/>
                    <a:pt x="292410" y="479046"/>
                  </a:cubicBezTo>
                  <a:cubicBezTo>
                    <a:pt x="301864" y="462238"/>
                    <a:pt x="316252" y="448723"/>
                    <a:pt x="333626" y="440386"/>
                  </a:cubicBezTo>
                  <a:cubicBezTo>
                    <a:pt x="357225" y="429965"/>
                    <a:pt x="364621" y="412350"/>
                    <a:pt x="361999" y="388346"/>
                  </a:cubicBezTo>
                  <a:cubicBezTo>
                    <a:pt x="357359" y="346189"/>
                    <a:pt x="376118" y="314926"/>
                    <a:pt x="407584" y="289039"/>
                  </a:cubicBezTo>
                  <a:cubicBezTo>
                    <a:pt x="433436" y="266448"/>
                    <a:pt x="470745" y="262684"/>
                    <a:pt x="500571" y="279694"/>
                  </a:cubicBezTo>
                  <a:cubicBezTo>
                    <a:pt x="525414" y="294082"/>
                    <a:pt x="533899" y="325885"/>
                    <a:pt x="519524" y="350695"/>
                  </a:cubicBezTo>
                  <a:cubicBezTo>
                    <a:pt x="516196" y="356477"/>
                    <a:pt x="511793" y="361519"/>
                    <a:pt x="506555" y="365621"/>
                  </a:cubicBezTo>
                  <a:cubicBezTo>
                    <a:pt x="458219" y="404752"/>
                    <a:pt x="417723" y="452623"/>
                    <a:pt x="387212" y="506815"/>
                  </a:cubicBezTo>
                  <a:cubicBezTo>
                    <a:pt x="365226" y="545879"/>
                    <a:pt x="352721" y="587497"/>
                    <a:pt x="363276" y="633285"/>
                  </a:cubicBezTo>
                  <a:cubicBezTo>
                    <a:pt x="367512" y="651842"/>
                    <a:pt x="365226" y="671273"/>
                    <a:pt x="364285" y="690300"/>
                  </a:cubicBezTo>
                  <a:cubicBezTo>
                    <a:pt x="364076" y="692788"/>
                    <a:pt x="363626" y="695208"/>
                    <a:pt x="362940" y="697628"/>
                  </a:cubicBezTo>
                  <a:cubicBezTo>
                    <a:pt x="360412" y="706907"/>
                    <a:pt x="359081" y="716455"/>
                    <a:pt x="358973" y="726069"/>
                  </a:cubicBezTo>
                  <a:cubicBezTo>
                    <a:pt x="358691" y="728355"/>
                    <a:pt x="358213" y="730574"/>
                    <a:pt x="357561" y="732792"/>
                  </a:cubicBezTo>
                  <a:cubicBezTo>
                    <a:pt x="355383" y="740727"/>
                    <a:pt x="354092" y="748862"/>
                    <a:pt x="353729" y="757065"/>
                  </a:cubicBezTo>
                  <a:cubicBezTo>
                    <a:pt x="353460" y="759485"/>
                    <a:pt x="352989" y="761839"/>
                    <a:pt x="352317" y="764192"/>
                  </a:cubicBezTo>
                  <a:cubicBezTo>
                    <a:pt x="349022" y="773672"/>
                    <a:pt x="350367" y="783690"/>
                    <a:pt x="348888" y="793371"/>
                  </a:cubicBezTo>
                  <a:cubicBezTo>
                    <a:pt x="348599" y="795994"/>
                    <a:pt x="348101" y="798549"/>
                    <a:pt x="347409" y="801104"/>
                  </a:cubicBezTo>
                  <a:cubicBezTo>
                    <a:pt x="333538" y="886089"/>
                    <a:pt x="333787" y="972823"/>
                    <a:pt x="348148" y="1057741"/>
                  </a:cubicBezTo>
                  <a:cubicBezTo>
                    <a:pt x="359914" y="1123631"/>
                    <a:pt x="369193" y="1190060"/>
                    <a:pt x="389363" y="1254202"/>
                  </a:cubicBezTo>
                  <a:cubicBezTo>
                    <a:pt x="392914" y="1261867"/>
                    <a:pt x="393250" y="1270675"/>
                    <a:pt x="390305" y="1278609"/>
                  </a:cubicBezTo>
                  <a:cubicBezTo>
                    <a:pt x="380018" y="1298107"/>
                    <a:pt x="384254" y="1317538"/>
                    <a:pt x="389901" y="1336700"/>
                  </a:cubicBezTo>
                  <a:cubicBezTo>
                    <a:pt x="405144" y="1391968"/>
                    <a:pt x="424124" y="1446092"/>
                    <a:pt x="446715" y="1498737"/>
                  </a:cubicBezTo>
                  <a:cubicBezTo>
                    <a:pt x="466886" y="1544659"/>
                    <a:pt x="500974" y="1579420"/>
                    <a:pt x="541988" y="1608196"/>
                  </a:cubicBezTo>
                  <a:cubicBezTo>
                    <a:pt x="548348" y="1613777"/>
                    <a:pt x="556672" y="1616601"/>
                    <a:pt x="565117" y="1615996"/>
                  </a:cubicBezTo>
                  <a:cubicBezTo>
                    <a:pt x="594230" y="1610079"/>
                    <a:pt x="625024" y="1616332"/>
                    <a:pt x="653195" y="1603759"/>
                  </a:cubicBezTo>
                  <a:cubicBezTo>
                    <a:pt x="668861" y="1597035"/>
                    <a:pt x="682644" y="1603759"/>
                    <a:pt x="695621" y="1611289"/>
                  </a:cubicBezTo>
                  <a:cubicBezTo>
                    <a:pt x="722515" y="1626215"/>
                    <a:pt x="748871" y="1641949"/>
                    <a:pt x="775698" y="1656942"/>
                  </a:cubicBezTo>
                  <a:cubicBezTo>
                    <a:pt x="864919" y="1706764"/>
                    <a:pt x="958645" y="1742129"/>
                    <a:pt x="1061246" y="1753155"/>
                  </a:cubicBezTo>
                  <a:cubicBezTo>
                    <a:pt x="1112143" y="1758669"/>
                    <a:pt x="1162637" y="1767880"/>
                    <a:pt x="1213601" y="1773932"/>
                  </a:cubicBezTo>
                  <a:cubicBezTo>
                    <a:pt x="1282584" y="1782134"/>
                    <a:pt x="1349282" y="1770973"/>
                    <a:pt x="1416719" y="1764451"/>
                  </a:cubicBezTo>
                  <a:cubicBezTo>
                    <a:pt x="1438032" y="1762367"/>
                    <a:pt x="1459548" y="1760350"/>
                    <a:pt x="1480861" y="1758131"/>
                  </a:cubicBezTo>
                  <a:cubicBezTo>
                    <a:pt x="1535053" y="1752349"/>
                    <a:pt x="1589043" y="1744684"/>
                    <a:pt x="1643571" y="1741793"/>
                  </a:cubicBezTo>
                  <a:cubicBezTo>
                    <a:pt x="1648546" y="1741322"/>
                    <a:pt x="1653320" y="1740112"/>
                    <a:pt x="1657892" y="1738095"/>
                  </a:cubicBezTo>
                  <a:cubicBezTo>
                    <a:pt x="1679407" y="1733389"/>
                    <a:pt x="1700654" y="1724648"/>
                    <a:pt x="1723110" y="1733725"/>
                  </a:cubicBezTo>
                  <a:cubicBezTo>
                    <a:pt x="1755181" y="1734061"/>
                    <a:pt x="1787253" y="1731035"/>
                    <a:pt x="1818719" y="1724782"/>
                  </a:cubicBezTo>
                  <a:cubicBezTo>
                    <a:pt x="1833443" y="1721959"/>
                    <a:pt x="1848504" y="1721959"/>
                    <a:pt x="1863228" y="1724782"/>
                  </a:cubicBezTo>
                  <a:cubicBezTo>
                    <a:pt x="1895367" y="1732716"/>
                    <a:pt x="1929321" y="1728548"/>
                    <a:pt x="1958568" y="1713016"/>
                  </a:cubicBezTo>
                  <a:cubicBezTo>
                    <a:pt x="1959240" y="1712546"/>
                    <a:pt x="1959980" y="1712209"/>
                    <a:pt x="1960787" y="1711940"/>
                  </a:cubicBezTo>
                  <a:cubicBezTo>
                    <a:pt x="1991446" y="1705620"/>
                    <a:pt x="2020291" y="1693384"/>
                    <a:pt x="2050143" y="1684508"/>
                  </a:cubicBezTo>
                  <a:cubicBezTo>
                    <a:pt x="2059488" y="1681684"/>
                    <a:pt x="2068834" y="1678995"/>
                    <a:pt x="2078113" y="1675767"/>
                  </a:cubicBezTo>
                  <a:cubicBezTo>
                    <a:pt x="2123026" y="1660304"/>
                    <a:pt x="2165519" y="1638049"/>
                    <a:pt x="2212583" y="1628703"/>
                  </a:cubicBezTo>
                  <a:cubicBezTo>
                    <a:pt x="2217357" y="1627291"/>
                    <a:pt x="2221929" y="1625140"/>
                    <a:pt x="2226031" y="1622383"/>
                  </a:cubicBezTo>
                  <a:cubicBezTo>
                    <a:pt x="2241226" y="1614382"/>
                    <a:pt x="2255345" y="1603423"/>
                    <a:pt x="2273835" y="1603489"/>
                  </a:cubicBezTo>
                  <a:cubicBezTo>
                    <a:pt x="2279147" y="1603489"/>
                    <a:pt x="2282576" y="1599388"/>
                    <a:pt x="2286475" y="1596296"/>
                  </a:cubicBezTo>
                  <a:cubicBezTo>
                    <a:pt x="2297502" y="1586008"/>
                    <a:pt x="2311756" y="1579891"/>
                    <a:pt x="2326816" y="1578882"/>
                  </a:cubicBezTo>
                  <a:cubicBezTo>
                    <a:pt x="2331926" y="1578680"/>
                    <a:pt x="2336767" y="1576462"/>
                    <a:pt x="2340263" y="1572763"/>
                  </a:cubicBezTo>
                  <a:cubicBezTo>
                    <a:pt x="2351626" y="1563015"/>
                    <a:pt x="2366485" y="1558173"/>
                    <a:pt x="2381411" y="1559316"/>
                  </a:cubicBezTo>
                  <a:cubicBezTo>
                    <a:pt x="2365207" y="1577806"/>
                    <a:pt x="2342818" y="1587286"/>
                    <a:pt x="2322043" y="1598649"/>
                  </a:cubicBezTo>
                  <a:cubicBezTo>
                    <a:pt x="2281702" y="1620971"/>
                    <a:pt x="2237729" y="1636637"/>
                    <a:pt x="2194296" y="1652437"/>
                  </a:cubicBezTo>
                  <a:cubicBezTo>
                    <a:pt x="2148575" y="1669313"/>
                    <a:pt x="2104536" y="1690560"/>
                    <a:pt x="2058144" y="1706225"/>
                  </a:cubicBezTo>
                  <a:cubicBezTo>
                    <a:pt x="2024526" y="1717387"/>
                    <a:pt x="1990909" y="1728816"/>
                    <a:pt x="1957291" y="1739843"/>
                  </a:cubicBezTo>
                  <a:cubicBezTo>
                    <a:pt x="1937591" y="1746163"/>
                    <a:pt x="1932952" y="1756652"/>
                    <a:pt x="1943844" y="1774671"/>
                  </a:cubicBezTo>
                  <a:cubicBezTo>
                    <a:pt x="1950568" y="1785966"/>
                    <a:pt x="1961392" y="1794371"/>
                    <a:pt x="1968116" y="1806003"/>
                  </a:cubicBezTo>
                  <a:cubicBezTo>
                    <a:pt x="2000254" y="1861136"/>
                    <a:pt x="2013835" y="1918756"/>
                    <a:pt x="1994337" y="1981755"/>
                  </a:cubicBezTo>
                  <a:cubicBezTo>
                    <a:pt x="1991312" y="1996346"/>
                    <a:pt x="1979815" y="2007642"/>
                    <a:pt x="1965157" y="2010398"/>
                  </a:cubicBezTo>
                  <a:cubicBezTo>
                    <a:pt x="1894157" y="2029157"/>
                    <a:pt x="1822417" y="2044554"/>
                    <a:pt x="1750878" y="2060689"/>
                  </a:cubicBezTo>
                  <a:cubicBezTo>
                    <a:pt x="1719345" y="2067077"/>
                    <a:pt x="1687476" y="2071246"/>
                    <a:pt x="1655405" y="2073263"/>
                  </a:cubicBezTo>
                  <a:cubicBezTo>
                    <a:pt x="1625149" y="2075817"/>
                    <a:pt x="1594893" y="2082407"/>
                    <a:pt x="1565242" y="2087517"/>
                  </a:cubicBezTo>
                  <a:cubicBezTo>
                    <a:pt x="1518177" y="2095450"/>
                    <a:pt x="1471112" y="2104729"/>
                    <a:pt x="1423577" y="2108562"/>
                  </a:cubicBezTo>
                  <a:cubicBezTo>
                    <a:pt x="1380008" y="2111990"/>
                    <a:pt x="1336171" y="2120059"/>
                    <a:pt x="1292939" y="2116495"/>
                  </a:cubicBezTo>
                  <a:cubicBezTo>
                    <a:pt x="1219989" y="2110511"/>
                    <a:pt x="1147105" y="2116495"/>
                    <a:pt x="1074491" y="2111789"/>
                  </a:cubicBezTo>
                  <a:cubicBezTo>
                    <a:pt x="1032805" y="2108898"/>
                    <a:pt x="990985" y="2103653"/>
                    <a:pt x="949299" y="2098812"/>
                  </a:cubicBezTo>
                  <a:cubicBezTo>
                    <a:pt x="878911" y="2089534"/>
                    <a:pt x="809759" y="2072523"/>
                    <a:pt x="743089" y="2048117"/>
                  </a:cubicBezTo>
                  <a:cubicBezTo>
                    <a:pt x="672828" y="2023576"/>
                    <a:pt x="601895" y="2001658"/>
                    <a:pt x="533113" y="1972208"/>
                  </a:cubicBezTo>
                  <a:cubicBezTo>
                    <a:pt x="508034" y="1961451"/>
                    <a:pt x="484502" y="1947264"/>
                    <a:pt x="458683" y="1937919"/>
                  </a:cubicBezTo>
                  <a:cubicBezTo>
                    <a:pt x="432865" y="1928573"/>
                    <a:pt x="422780" y="1906721"/>
                    <a:pt x="419082" y="1883054"/>
                  </a:cubicBezTo>
                  <a:cubicBezTo>
                    <a:pt x="413299" y="1845537"/>
                    <a:pt x="386607" y="1825568"/>
                    <a:pt x="360452" y="1804053"/>
                  </a:cubicBezTo>
                  <a:cubicBezTo>
                    <a:pt x="327911" y="1777159"/>
                    <a:pt x="292545" y="1753088"/>
                    <a:pt x="264642" y="1722093"/>
                  </a:cubicBezTo>
                  <a:cubicBezTo>
                    <a:pt x="235664" y="1690762"/>
                    <a:pt x="218297" y="1650420"/>
                    <a:pt x="215426" y="1607793"/>
                  </a:cubicBezTo>
                  <a:cubicBezTo>
                    <a:pt x="212737" y="1562275"/>
                    <a:pt x="188532" y="1527110"/>
                    <a:pt x="164058" y="1491744"/>
                  </a:cubicBezTo>
                  <a:cubicBezTo>
                    <a:pt x="159083" y="1486030"/>
                    <a:pt x="152373" y="1482130"/>
                    <a:pt x="144963" y="1480651"/>
                  </a:cubicBezTo>
                  <a:cubicBezTo>
                    <a:pt x="121566" y="1472986"/>
                    <a:pt x="108791" y="1455908"/>
                    <a:pt x="102269" y="1433183"/>
                  </a:cubicBezTo>
                  <a:cubicBezTo>
                    <a:pt x="99042" y="1422089"/>
                    <a:pt x="95949" y="1410928"/>
                    <a:pt x="92789" y="1399565"/>
                  </a:cubicBezTo>
                  <a:cubicBezTo>
                    <a:pt x="89568" y="1387530"/>
                    <a:pt x="83685" y="1376437"/>
                    <a:pt x="75576" y="1367023"/>
                  </a:cubicBezTo>
                  <a:cubicBezTo>
                    <a:pt x="63051" y="1351559"/>
                    <a:pt x="54343" y="1333339"/>
                    <a:pt x="50162" y="1313907"/>
                  </a:cubicBezTo>
                  <a:cubicBezTo>
                    <a:pt x="38194" y="1265027"/>
                    <a:pt x="24545" y="1216416"/>
                    <a:pt x="17485" y="1166729"/>
                  </a:cubicBezTo>
                  <a:cubicBezTo>
                    <a:pt x="11972" y="1127666"/>
                    <a:pt x="4038" y="1088737"/>
                    <a:pt x="5585" y="1048665"/>
                  </a:cubicBezTo>
                  <a:cubicBezTo>
                    <a:pt x="7198" y="1012223"/>
                    <a:pt x="5988" y="975647"/>
                    <a:pt x="5585" y="939138"/>
                  </a:cubicBezTo>
                  <a:cubicBezTo>
                    <a:pt x="6499" y="922598"/>
                    <a:pt x="5188" y="906058"/>
                    <a:pt x="1685" y="889855"/>
                  </a:cubicBezTo>
                  <a:cubicBezTo>
                    <a:pt x="-1105" y="879366"/>
                    <a:pt x="-1240" y="868272"/>
                    <a:pt x="1282" y="857716"/>
                  </a:cubicBezTo>
                  <a:cubicBezTo>
                    <a:pt x="8005" y="832301"/>
                    <a:pt x="5450" y="806617"/>
                    <a:pt x="5450" y="781068"/>
                  </a:cubicBezTo>
                  <a:cubicBezTo>
                    <a:pt x="5450" y="712421"/>
                    <a:pt x="10425" y="644042"/>
                    <a:pt x="13586" y="575530"/>
                  </a:cubicBezTo>
                  <a:cubicBezTo>
                    <a:pt x="14056" y="565041"/>
                    <a:pt x="10762" y="554418"/>
                    <a:pt x="10425" y="543593"/>
                  </a:cubicBezTo>
                  <a:cubicBezTo>
                    <a:pt x="8308" y="483282"/>
                    <a:pt x="15892" y="422972"/>
                    <a:pt x="32882" y="365016"/>
                  </a:cubicBezTo>
                  <a:cubicBezTo>
                    <a:pt x="34294" y="359503"/>
                    <a:pt x="34617" y="353787"/>
                    <a:pt x="33823" y="348140"/>
                  </a:cubicBezTo>
                  <a:close/>
                </a:path>
              </a:pathLst>
            </a:custGeom>
            <a:solidFill>
              <a:srgbClr val="000000"/>
            </a:solidFill>
            <a:ln w="6712" cap="flat">
              <a:noFill/>
              <a:prstDash val="solid"/>
              <a:miter/>
            </a:ln>
          </p:spPr>
          <p:txBody>
            <a:bodyPr rtlCol="0" anchor="ctr"/>
            <a:lstStyle/>
            <a:p>
              <a:endParaRPr lang="es-CO"/>
            </a:p>
          </p:txBody>
        </p:sp>
        <p:sp>
          <p:nvSpPr>
            <p:cNvPr id="1064" name="Freeform: Shape 1063">
              <a:extLst>
                <a:ext uri="{FF2B5EF4-FFF2-40B4-BE49-F238E27FC236}">
                  <a16:creationId xmlns:a16="http://schemas.microsoft.com/office/drawing/2014/main" id="{E92EEC06-9921-CDF2-2B04-29D4959C49EF}"/>
                </a:ext>
              </a:extLst>
            </p:cNvPr>
            <p:cNvSpPr/>
            <p:nvPr/>
          </p:nvSpPr>
          <p:spPr>
            <a:xfrm>
              <a:off x="5993648" y="1458266"/>
              <a:ext cx="2345748" cy="1389688"/>
            </a:xfrm>
            <a:custGeom>
              <a:avLst/>
              <a:gdLst>
                <a:gd name="connsiteX0" fmla="*/ 2176988 w 2345748"/>
                <a:gd name="connsiteY0" fmla="*/ 1051601 h 1389688"/>
                <a:gd name="connsiteX1" fmla="*/ 2127099 w 2345748"/>
                <a:gd name="connsiteY1" fmla="*/ 1086093 h 1389688"/>
                <a:gd name="connsiteX2" fmla="*/ 1915240 w 2345748"/>
                <a:gd name="connsiteY2" fmla="*/ 1187954 h 1389688"/>
                <a:gd name="connsiteX3" fmla="*/ 1737269 w 2345748"/>
                <a:gd name="connsiteY3" fmla="*/ 1255190 h 1389688"/>
                <a:gd name="connsiteX4" fmla="*/ 1580543 w 2345748"/>
                <a:gd name="connsiteY4" fmla="*/ 1308978 h 1389688"/>
                <a:gd name="connsiteX5" fmla="*/ 1455687 w 2345748"/>
                <a:gd name="connsiteY5" fmla="*/ 1335065 h 1389688"/>
                <a:gd name="connsiteX6" fmla="*/ 1385023 w 2345748"/>
                <a:gd name="connsiteY6" fmla="*/ 1344949 h 1389688"/>
                <a:gd name="connsiteX7" fmla="*/ 1385023 w 2345748"/>
                <a:gd name="connsiteY7" fmla="*/ 1344949 h 1389688"/>
                <a:gd name="connsiteX8" fmla="*/ 1228566 w 2345748"/>
                <a:gd name="connsiteY8" fmla="*/ 1362026 h 1389688"/>
                <a:gd name="connsiteX9" fmla="*/ 1090734 w 2345748"/>
                <a:gd name="connsiteY9" fmla="*/ 1378364 h 1389688"/>
                <a:gd name="connsiteX10" fmla="*/ 573829 w 2345748"/>
                <a:gd name="connsiteY10" fmla="*/ 1318525 h 1389688"/>
                <a:gd name="connsiteX11" fmla="*/ 312216 w 2345748"/>
                <a:gd name="connsiteY11" fmla="*/ 1172624 h 1389688"/>
                <a:gd name="connsiteX12" fmla="*/ 188571 w 2345748"/>
                <a:gd name="connsiteY12" fmla="*/ 1037683 h 1389688"/>
                <a:gd name="connsiteX13" fmla="*/ 62303 w 2345748"/>
                <a:gd name="connsiteY13" fmla="*/ 841625 h 1389688"/>
                <a:gd name="connsiteX14" fmla="*/ 782 w 2345748"/>
                <a:gd name="connsiteY14" fmla="*/ 589963 h 1389688"/>
                <a:gd name="connsiteX15" fmla="*/ 19406 w 2345748"/>
                <a:gd name="connsiteY15" fmla="*/ 343613 h 1389688"/>
                <a:gd name="connsiteX16" fmla="*/ 47981 w 2345748"/>
                <a:gd name="connsiteY16" fmla="*/ 193006 h 1389688"/>
                <a:gd name="connsiteX17" fmla="*/ 76826 w 2345748"/>
                <a:gd name="connsiteY17" fmla="*/ 127116 h 1389688"/>
                <a:gd name="connsiteX18" fmla="*/ 80523 w 2345748"/>
                <a:gd name="connsiteY18" fmla="*/ 120392 h 1389688"/>
                <a:gd name="connsiteX19" fmla="*/ 90474 w 2345748"/>
                <a:gd name="connsiteY19" fmla="*/ 106407 h 1389688"/>
                <a:gd name="connsiteX20" fmla="*/ 94172 w 2345748"/>
                <a:gd name="connsiteY20" fmla="*/ 101163 h 1389688"/>
                <a:gd name="connsiteX21" fmla="*/ 105602 w 2345748"/>
                <a:gd name="connsiteY21" fmla="*/ 86438 h 1389688"/>
                <a:gd name="connsiteX22" fmla="*/ 109300 w 2345748"/>
                <a:gd name="connsiteY22" fmla="*/ 81193 h 1389688"/>
                <a:gd name="connsiteX23" fmla="*/ 113469 w 2345748"/>
                <a:gd name="connsiteY23" fmla="*/ 76218 h 1389688"/>
                <a:gd name="connsiteX24" fmla="*/ 115687 w 2345748"/>
                <a:gd name="connsiteY24" fmla="*/ 73798 h 1389688"/>
                <a:gd name="connsiteX25" fmla="*/ 177477 w 2345748"/>
                <a:gd name="connsiteY25" fmla="*/ 11941 h 1389688"/>
                <a:gd name="connsiteX26" fmla="*/ 182385 w 2345748"/>
                <a:gd name="connsiteY26" fmla="*/ 7168 h 1389688"/>
                <a:gd name="connsiteX27" fmla="*/ 187697 w 2345748"/>
                <a:gd name="connsiteY27" fmla="*/ 2528 h 1389688"/>
                <a:gd name="connsiteX28" fmla="*/ 190655 w 2345748"/>
                <a:gd name="connsiteY28" fmla="*/ 377 h 1389688"/>
                <a:gd name="connsiteX29" fmla="*/ 197378 w 2345748"/>
                <a:gd name="connsiteY29" fmla="*/ -1573 h 1389688"/>
                <a:gd name="connsiteX30" fmla="*/ 200740 w 2345748"/>
                <a:gd name="connsiteY30" fmla="*/ 175 h 1389688"/>
                <a:gd name="connsiteX31" fmla="*/ 202286 w 2345748"/>
                <a:gd name="connsiteY31" fmla="*/ 7706 h 1389688"/>
                <a:gd name="connsiteX32" fmla="*/ 179628 w 2345748"/>
                <a:gd name="connsiteY32" fmla="*/ 36751 h 1389688"/>
                <a:gd name="connsiteX33" fmla="*/ 41594 w 2345748"/>
                <a:gd name="connsiteY33" fmla="*/ 304885 h 1389688"/>
                <a:gd name="connsiteX34" fmla="*/ 22634 w 2345748"/>
                <a:gd name="connsiteY34" fmla="*/ 602267 h 1389688"/>
                <a:gd name="connsiteX35" fmla="*/ 77094 w 2345748"/>
                <a:gd name="connsiteY35" fmla="*/ 825824 h 1389688"/>
                <a:gd name="connsiteX36" fmla="*/ 255470 w 2345748"/>
                <a:gd name="connsiteY36" fmla="*/ 1088715 h 1389688"/>
                <a:gd name="connsiteX37" fmla="*/ 471766 w 2345748"/>
                <a:gd name="connsiteY37" fmla="*/ 1249541 h 1389688"/>
                <a:gd name="connsiteX38" fmla="*/ 798260 w 2345748"/>
                <a:gd name="connsiteY38" fmla="*/ 1359404 h 1389688"/>
                <a:gd name="connsiteX39" fmla="*/ 1056175 w 2345748"/>
                <a:gd name="connsiteY39" fmla="*/ 1361488 h 1389688"/>
                <a:gd name="connsiteX40" fmla="*/ 1266554 w 2345748"/>
                <a:gd name="connsiteY40" fmla="*/ 1342057 h 1389688"/>
                <a:gd name="connsiteX41" fmla="*/ 1396924 w 2345748"/>
                <a:gd name="connsiteY41" fmla="*/ 1324980 h 1389688"/>
                <a:gd name="connsiteX42" fmla="*/ 1426104 w 2345748"/>
                <a:gd name="connsiteY42" fmla="*/ 1319130 h 1389688"/>
                <a:gd name="connsiteX43" fmla="*/ 1627809 w 2345748"/>
                <a:gd name="connsiteY43" fmla="*/ 1272065 h 1389688"/>
                <a:gd name="connsiteX44" fmla="*/ 1731620 w 2345748"/>
                <a:gd name="connsiteY44" fmla="*/ 1237305 h 1389688"/>
                <a:gd name="connsiteX45" fmla="*/ 2071697 w 2345748"/>
                <a:gd name="connsiteY45" fmla="*/ 1097052 h 1389688"/>
                <a:gd name="connsiteX46" fmla="*/ 2275756 w 2345748"/>
                <a:gd name="connsiteY46" fmla="*/ 932930 h 1389688"/>
                <a:gd name="connsiteX47" fmla="*/ 2328805 w 2345748"/>
                <a:gd name="connsiteY47" fmla="*/ 770087 h 1389688"/>
                <a:gd name="connsiteX48" fmla="*/ 2323897 w 2345748"/>
                <a:gd name="connsiteY48" fmla="*/ 516475 h 1389688"/>
                <a:gd name="connsiteX49" fmla="*/ 2323897 w 2345748"/>
                <a:gd name="connsiteY49" fmla="*/ 491665 h 1389688"/>
                <a:gd name="connsiteX50" fmla="*/ 2325712 w 2345748"/>
                <a:gd name="connsiteY50" fmla="*/ 480034 h 1389688"/>
                <a:gd name="connsiteX51" fmla="*/ 2329140 w 2345748"/>
                <a:gd name="connsiteY51" fmla="*/ 473310 h 1389688"/>
                <a:gd name="connsiteX52" fmla="*/ 2335798 w 2345748"/>
                <a:gd name="connsiteY52" fmla="*/ 473243 h 1389688"/>
                <a:gd name="connsiteX53" fmla="*/ 2335864 w 2345748"/>
                <a:gd name="connsiteY53" fmla="*/ 473310 h 1389688"/>
                <a:gd name="connsiteX54" fmla="*/ 2335864 w 2345748"/>
                <a:gd name="connsiteY54" fmla="*/ 473310 h 1389688"/>
                <a:gd name="connsiteX55" fmla="*/ 2343798 w 2345748"/>
                <a:gd name="connsiteY55" fmla="*/ 672730 h 1389688"/>
                <a:gd name="connsiteX56" fmla="*/ 2343798 w 2345748"/>
                <a:gd name="connsiteY56" fmla="*/ 771902 h 1389688"/>
                <a:gd name="connsiteX57" fmla="*/ 2331023 w 2345748"/>
                <a:gd name="connsiteY57" fmla="*/ 861729 h 1389688"/>
                <a:gd name="connsiteX58" fmla="*/ 2331023 w 2345748"/>
                <a:gd name="connsiteY58" fmla="*/ 861729 h 1389688"/>
                <a:gd name="connsiteX59" fmla="*/ 2301104 w 2345748"/>
                <a:gd name="connsiteY59" fmla="*/ 926543 h 1389688"/>
                <a:gd name="connsiteX60" fmla="*/ 2301104 w 2345748"/>
                <a:gd name="connsiteY60" fmla="*/ 926543 h 1389688"/>
                <a:gd name="connsiteX61" fmla="*/ 2291019 w 2345748"/>
                <a:gd name="connsiteY61" fmla="*/ 941402 h 1389688"/>
                <a:gd name="connsiteX62" fmla="*/ 2291019 w 2345748"/>
                <a:gd name="connsiteY62" fmla="*/ 941402 h 1389688"/>
                <a:gd name="connsiteX63" fmla="*/ 2266075 w 2345748"/>
                <a:gd name="connsiteY63" fmla="*/ 971254 h 1389688"/>
                <a:gd name="connsiteX64" fmla="*/ 2266075 w 2345748"/>
                <a:gd name="connsiteY64" fmla="*/ 971254 h 1389688"/>
                <a:gd name="connsiteX65" fmla="*/ 2261098 w 2345748"/>
                <a:gd name="connsiteY65" fmla="*/ 976297 h 1389688"/>
                <a:gd name="connsiteX66" fmla="*/ 2261098 w 2345748"/>
                <a:gd name="connsiteY66" fmla="*/ 976297 h 1389688"/>
                <a:gd name="connsiteX67" fmla="*/ 2256123 w 2345748"/>
                <a:gd name="connsiteY67" fmla="*/ 981340 h 1389688"/>
                <a:gd name="connsiteX68" fmla="*/ 2256123 w 2345748"/>
                <a:gd name="connsiteY68" fmla="*/ 981340 h 1389688"/>
                <a:gd name="connsiteX69" fmla="*/ 2251148 w 2345748"/>
                <a:gd name="connsiteY69" fmla="*/ 986382 h 1389688"/>
                <a:gd name="connsiteX70" fmla="*/ 2251148 w 2345748"/>
                <a:gd name="connsiteY70" fmla="*/ 986382 h 1389688"/>
                <a:gd name="connsiteX71" fmla="*/ 2246105 w 2345748"/>
                <a:gd name="connsiteY71" fmla="*/ 991358 h 1389688"/>
                <a:gd name="connsiteX72" fmla="*/ 2246105 w 2345748"/>
                <a:gd name="connsiteY72" fmla="*/ 991358 h 1389688"/>
                <a:gd name="connsiteX73" fmla="*/ 2225934 w 2345748"/>
                <a:gd name="connsiteY73" fmla="*/ 1011528 h 1389688"/>
                <a:gd name="connsiteX74" fmla="*/ 2225934 w 2345748"/>
                <a:gd name="connsiteY74" fmla="*/ 1011528 h 1389688"/>
                <a:gd name="connsiteX75" fmla="*/ 2196015 w 2345748"/>
                <a:gd name="connsiteY75" fmla="*/ 1036473 h 1389688"/>
                <a:gd name="connsiteX76" fmla="*/ 2196015 w 2345748"/>
                <a:gd name="connsiteY76" fmla="*/ 1036473 h 1389688"/>
                <a:gd name="connsiteX77" fmla="*/ 2176988 w 2345748"/>
                <a:gd name="connsiteY77" fmla="*/ 1051601 h 138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345748" h="1389688">
                  <a:moveTo>
                    <a:pt x="2176988" y="1051601"/>
                  </a:moveTo>
                  <a:cubicBezTo>
                    <a:pt x="2160044" y="1062695"/>
                    <a:pt x="2141353" y="1071167"/>
                    <a:pt x="2127099" y="1086093"/>
                  </a:cubicBezTo>
                  <a:cubicBezTo>
                    <a:pt x="2060670" y="1128787"/>
                    <a:pt x="1987855" y="1158236"/>
                    <a:pt x="1915240" y="1187954"/>
                  </a:cubicBezTo>
                  <a:cubicBezTo>
                    <a:pt x="1856544" y="1212024"/>
                    <a:pt x="1799125" y="1239456"/>
                    <a:pt x="1737269" y="1255190"/>
                  </a:cubicBezTo>
                  <a:cubicBezTo>
                    <a:pt x="1683480" y="1269040"/>
                    <a:pt x="1632382" y="1290084"/>
                    <a:pt x="1580543" y="1308978"/>
                  </a:cubicBezTo>
                  <a:cubicBezTo>
                    <a:pt x="1540202" y="1323837"/>
                    <a:pt x="1499188" y="1335199"/>
                    <a:pt x="1455687" y="1335065"/>
                  </a:cubicBezTo>
                  <a:cubicBezTo>
                    <a:pt x="1431818" y="1335805"/>
                    <a:pt x="1408151" y="1339166"/>
                    <a:pt x="1385023" y="1344949"/>
                  </a:cubicBezTo>
                  <a:lnTo>
                    <a:pt x="1385023" y="1344949"/>
                  </a:lnTo>
                  <a:cubicBezTo>
                    <a:pt x="1333790" y="1357185"/>
                    <a:pt x="1281211" y="1362967"/>
                    <a:pt x="1228566" y="1362026"/>
                  </a:cubicBezTo>
                  <a:cubicBezTo>
                    <a:pt x="1182039" y="1361085"/>
                    <a:pt x="1136655" y="1372717"/>
                    <a:pt x="1090734" y="1378364"/>
                  </a:cubicBezTo>
                  <a:cubicBezTo>
                    <a:pt x="913502" y="1400081"/>
                    <a:pt x="741110" y="1387777"/>
                    <a:pt x="573829" y="1318525"/>
                  </a:cubicBezTo>
                  <a:cubicBezTo>
                    <a:pt x="480641" y="1279932"/>
                    <a:pt x="391554" y="1235624"/>
                    <a:pt x="312216" y="1172624"/>
                  </a:cubicBezTo>
                  <a:cubicBezTo>
                    <a:pt x="263740" y="1134166"/>
                    <a:pt x="225348" y="1086967"/>
                    <a:pt x="188571" y="1037683"/>
                  </a:cubicBezTo>
                  <a:cubicBezTo>
                    <a:pt x="141909" y="975222"/>
                    <a:pt x="96257" y="912491"/>
                    <a:pt x="62303" y="841625"/>
                  </a:cubicBezTo>
                  <a:cubicBezTo>
                    <a:pt x="24046" y="761750"/>
                    <a:pt x="6027" y="677504"/>
                    <a:pt x="782" y="589963"/>
                  </a:cubicBezTo>
                  <a:cubicBezTo>
                    <a:pt x="-4193" y="507062"/>
                    <a:pt x="5825" y="425371"/>
                    <a:pt x="19406" y="343613"/>
                  </a:cubicBezTo>
                  <a:cubicBezTo>
                    <a:pt x="27744" y="293119"/>
                    <a:pt x="30971" y="241953"/>
                    <a:pt x="47981" y="193006"/>
                  </a:cubicBezTo>
                  <a:cubicBezTo>
                    <a:pt x="56003" y="170347"/>
                    <a:pt x="65644" y="148362"/>
                    <a:pt x="76826" y="127116"/>
                  </a:cubicBezTo>
                  <a:cubicBezTo>
                    <a:pt x="77888" y="124763"/>
                    <a:pt x="79118" y="122543"/>
                    <a:pt x="80523" y="120392"/>
                  </a:cubicBezTo>
                  <a:cubicBezTo>
                    <a:pt x="83751" y="115685"/>
                    <a:pt x="87247" y="111248"/>
                    <a:pt x="90474" y="106407"/>
                  </a:cubicBezTo>
                  <a:cubicBezTo>
                    <a:pt x="91604" y="104592"/>
                    <a:pt x="92841" y="102844"/>
                    <a:pt x="94172" y="101163"/>
                  </a:cubicBezTo>
                  <a:cubicBezTo>
                    <a:pt x="98482" y="96658"/>
                    <a:pt x="102315" y="91750"/>
                    <a:pt x="105602" y="86438"/>
                  </a:cubicBezTo>
                  <a:cubicBezTo>
                    <a:pt x="106712" y="84622"/>
                    <a:pt x="107949" y="82874"/>
                    <a:pt x="109300" y="81193"/>
                  </a:cubicBezTo>
                  <a:cubicBezTo>
                    <a:pt x="110598" y="79446"/>
                    <a:pt x="111990" y="77765"/>
                    <a:pt x="113469" y="76218"/>
                  </a:cubicBezTo>
                  <a:lnTo>
                    <a:pt x="115687" y="73798"/>
                  </a:lnTo>
                  <a:cubicBezTo>
                    <a:pt x="136261" y="53157"/>
                    <a:pt x="156701" y="32448"/>
                    <a:pt x="177477" y="11941"/>
                  </a:cubicBezTo>
                  <a:cubicBezTo>
                    <a:pt x="179023" y="10261"/>
                    <a:pt x="180704" y="8714"/>
                    <a:pt x="182385" y="7168"/>
                  </a:cubicBezTo>
                  <a:cubicBezTo>
                    <a:pt x="184066" y="5621"/>
                    <a:pt x="185881" y="4007"/>
                    <a:pt x="187697" y="2528"/>
                  </a:cubicBezTo>
                  <a:lnTo>
                    <a:pt x="190655" y="377"/>
                  </a:lnTo>
                  <a:cubicBezTo>
                    <a:pt x="192699" y="-833"/>
                    <a:pt x="195012" y="-1506"/>
                    <a:pt x="197378" y="-1573"/>
                  </a:cubicBezTo>
                  <a:lnTo>
                    <a:pt x="200740" y="175"/>
                  </a:lnTo>
                  <a:cubicBezTo>
                    <a:pt x="201977" y="2461"/>
                    <a:pt x="202515" y="5083"/>
                    <a:pt x="202286" y="7706"/>
                  </a:cubicBezTo>
                  <a:cubicBezTo>
                    <a:pt x="198723" y="20481"/>
                    <a:pt x="188839" y="28818"/>
                    <a:pt x="179628" y="36751"/>
                  </a:cubicBezTo>
                  <a:cubicBezTo>
                    <a:pt x="96862" y="107348"/>
                    <a:pt x="59075" y="199528"/>
                    <a:pt x="41594" y="304885"/>
                  </a:cubicBezTo>
                  <a:cubicBezTo>
                    <a:pt x="24718" y="403049"/>
                    <a:pt x="18364" y="502759"/>
                    <a:pt x="22634" y="602267"/>
                  </a:cubicBezTo>
                  <a:cubicBezTo>
                    <a:pt x="26103" y="679587"/>
                    <a:pt x="44600" y="755564"/>
                    <a:pt x="77094" y="825824"/>
                  </a:cubicBezTo>
                  <a:cubicBezTo>
                    <a:pt x="122142" y="923249"/>
                    <a:pt x="187159" y="1007360"/>
                    <a:pt x="255470" y="1088715"/>
                  </a:cubicBezTo>
                  <a:cubicBezTo>
                    <a:pt x="314368" y="1158908"/>
                    <a:pt x="389940" y="1208797"/>
                    <a:pt x="471766" y="1249541"/>
                  </a:cubicBezTo>
                  <a:cubicBezTo>
                    <a:pt x="575577" y="1301313"/>
                    <a:pt x="682750" y="1342998"/>
                    <a:pt x="798260" y="1359404"/>
                  </a:cubicBezTo>
                  <a:cubicBezTo>
                    <a:pt x="883783" y="1371304"/>
                    <a:pt x="970450" y="1372045"/>
                    <a:pt x="1056175" y="1361488"/>
                  </a:cubicBezTo>
                  <a:cubicBezTo>
                    <a:pt x="1126100" y="1353084"/>
                    <a:pt x="1195486" y="1341654"/>
                    <a:pt x="1266554" y="1342057"/>
                  </a:cubicBezTo>
                  <a:cubicBezTo>
                    <a:pt x="1310593" y="1342662"/>
                    <a:pt x="1354498" y="1336880"/>
                    <a:pt x="1396924" y="1324980"/>
                  </a:cubicBezTo>
                  <a:cubicBezTo>
                    <a:pt x="1406202" y="1321282"/>
                    <a:pt x="1416086" y="1319332"/>
                    <a:pt x="1426104" y="1319130"/>
                  </a:cubicBezTo>
                  <a:cubicBezTo>
                    <a:pt x="1498382" y="1324778"/>
                    <a:pt x="1562658" y="1296539"/>
                    <a:pt x="1627809" y="1272065"/>
                  </a:cubicBezTo>
                  <a:cubicBezTo>
                    <a:pt x="1662099" y="1259425"/>
                    <a:pt x="1696726" y="1248062"/>
                    <a:pt x="1731620" y="1237305"/>
                  </a:cubicBezTo>
                  <a:cubicBezTo>
                    <a:pt x="1848745" y="1200258"/>
                    <a:pt x="1962507" y="1153328"/>
                    <a:pt x="2071697" y="1097052"/>
                  </a:cubicBezTo>
                  <a:cubicBezTo>
                    <a:pt x="2150429" y="1057114"/>
                    <a:pt x="2221296" y="1004267"/>
                    <a:pt x="2275756" y="932930"/>
                  </a:cubicBezTo>
                  <a:cubicBezTo>
                    <a:pt x="2311122" y="886068"/>
                    <a:pt x="2329813" y="828783"/>
                    <a:pt x="2328805" y="770087"/>
                  </a:cubicBezTo>
                  <a:cubicBezTo>
                    <a:pt x="2328805" y="685572"/>
                    <a:pt x="2332839" y="600855"/>
                    <a:pt x="2323897" y="516475"/>
                  </a:cubicBezTo>
                  <a:cubicBezTo>
                    <a:pt x="2322753" y="508272"/>
                    <a:pt x="2322753" y="499868"/>
                    <a:pt x="2323897" y="491665"/>
                  </a:cubicBezTo>
                  <a:cubicBezTo>
                    <a:pt x="2324165" y="487766"/>
                    <a:pt x="2324771" y="483866"/>
                    <a:pt x="2325712" y="480034"/>
                  </a:cubicBezTo>
                  <a:cubicBezTo>
                    <a:pt x="2326384" y="477613"/>
                    <a:pt x="2327527" y="475327"/>
                    <a:pt x="2329140" y="473310"/>
                  </a:cubicBezTo>
                  <a:cubicBezTo>
                    <a:pt x="2330956" y="471427"/>
                    <a:pt x="2333915" y="471427"/>
                    <a:pt x="2335798" y="473243"/>
                  </a:cubicBezTo>
                  <a:cubicBezTo>
                    <a:pt x="2335798" y="473243"/>
                    <a:pt x="2335864" y="473310"/>
                    <a:pt x="2335864" y="473310"/>
                  </a:cubicBezTo>
                  <a:lnTo>
                    <a:pt x="2335864" y="473310"/>
                  </a:lnTo>
                  <a:cubicBezTo>
                    <a:pt x="2342588" y="539604"/>
                    <a:pt x="2347899" y="605898"/>
                    <a:pt x="2343798" y="672730"/>
                  </a:cubicBezTo>
                  <a:cubicBezTo>
                    <a:pt x="2341714" y="705675"/>
                    <a:pt x="2342588" y="738889"/>
                    <a:pt x="2343798" y="771902"/>
                  </a:cubicBezTo>
                  <a:cubicBezTo>
                    <a:pt x="2345009" y="802359"/>
                    <a:pt x="2340638" y="832817"/>
                    <a:pt x="2331023" y="861729"/>
                  </a:cubicBezTo>
                  <a:lnTo>
                    <a:pt x="2331023" y="861729"/>
                  </a:lnTo>
                  <a:cubicBezTo>
                    <a:pt x="2322484" y="884050"/>
                    <a:pt x="2314686" y="906574"/>
                    <a:pt x="2301104" y="926543"/>
                  </a:cubicBezTo>
                  <a:lnTo>
                    <a:pt x="2301104" y="926543"/>
                  </a:lnTo>
                  <a:cubicBezTo>
                    <a:pt x="2297473" y="931317"/>
                    <a:pt x="2295053" y="936897"/>
                    <a:pt x="2291019" y="941402"/>
                  </a:cubicBezTo>
                  <a:lnTo>
                    <a:pt x="2291019" y="941402"/>
                  </a:lnTo>
                  <a:cubicBezTo>
                    <a:pt x="2284295" y="952899"/>
                    <a:pt x="2273134" y="960295"/>
                    <a:pt x="2266075" y="971254"/>
                  </a:cubicBezTo>
                  <a:lnTo>
                    <a:pt x="2266075" y="971254"/>
                  </a:lnTo>
                  <a:cubicBezTo>
                    <a:pt x="2264662" y="973137"/>
                    <a:pt x="2262981" y="974885"/>
                    <a:pt x="2261098" y="976297"/>
                  </a:cubicBezTo>
                  <a:lnTo>
                    <a:pt x="2261098" y="976297"/>
                  </a:lnTo>
                  <a:cubicBezTo>
                    <a:pt x="2259619" y="978112"/>
                    <a:pt x="2257939" y="979793"/>
                    <a:pt x="2256123" y="981340"/>
                  </a:cubicBezTo>
                  <a:lnTo>
                    <a:pt x="2256123" y="981340"/>
                  </a:lnTo>
                  <a:cubicBezTo>
                    <a:pt x="2254644" y="983155"/>
                    <a:pt x="2252963" y="984836"/>
                    <a:pt x="2251148" y="986382"/>
                  </a:cubicBezTo>
                  <a:lnTo>
                    <a:pt x="2251148" y="986382"/>
                  </a:lnTo>
                  <a:cubicBezTo>
                    <a:pt x="2249601" y="988130"/>
                    <a:pt x="2247921" y="989811"/>
                    <a:pt x="2246105" y="991358"/>
                  </a:cubicBezTo>
                  <a:lnTo>
                    <a:pt x="2246105" y="991358"/>
                  </a:lnTo>
                  <a:cubicBezTo>
                    <a:pt x="2241264" y="999762"/>
                    <a:pt x="2234339" y="1006687"/>
                    <a:pt x="2225934" y="1011528"/>
                  </a:cubicBezTo>
                  <a:lnTo>
                    <a:pt x="2225934" y="1011528"/>
                  </a:lnTo>
                  <a:cubicBezTo>
                    <a:pt x="2214840" y="1018252"/>
                    <a:pt x="2207445" y="1029884"/>
                    <a:pt x="2196015" y="1036473"/>
                  </a:cubicBezTo>
                  <a:lnTo>
                    <a:pt x="2196015" y="1036473"/>
                  </a:lnTo>
                  <a:cubicBezTo>
                    <a:pt x="2190031" y="1041246"/>
                    <a:pt x="2183980" y="1047096"/>
                    <a:pt x="2176988" y="1051601"/>
                  </a:cubicBezTo>
                  <a:close/>
                </a:path>
              </a:pathLst>
            </a:custGeom>
            <a:solidFill>
              <a:srgbClr val="384C54"/>
            </a:solidFill>
            <a:ln w="6712" cap="flat">
              <a:noFill/>
              <a:prstDash val="solid"/>
              <a:miter/>
            </a:ln>
          </p:spPr>
          <p:txBody>
            <a:bodyPr rtlCol="0" anchor="ctr"/>
            <a:lstStyle/>
            <a:p>
              <a:endParaRPr lang="es-CO"/>
            </a:p>
          </p:txBody>
        </p:sp>
        <p:sp>
          <p:nvSpPr>
            <p:cNvPr id="1065" name="Freeform: Shape 1064">
              <a:extLst>
                <a:ext uri="{FF2B5EF4-FFF2-40B4-BE49-F238E27FC236}">
                  <a16:creationId xmlns:a16="http://schemas.microsoft.com/office/drawing/2014/main" id="{20E2CE92-232A-DB7F-C50D-802533CDC9D2}"/>
                </a:ext>
              </a:extLst>
            </p:cNvPr>
            <p:cNvSpPr/>
            <p:nvPr/>
          </p:nvSpPr>
          <p:spPr>
            <a:xfrm>
              <a:off x="8365746" y="1923316"/>
              <a:ext cx="106716" cy="285228"/>
            </a:xfrm>
            <a:custGeom>
              <a:avLst/>
              <a:gdLst>
                <a:gd name="connsiteX0" fmla="*/ 11167 w 106716"/>
                <a:gd name="connsiteY0" fmla="*/ 283655 h 285228"/>
                <a:gd name="connsiteX1" fmla="*/ 9553 w 106716"/>
                <a:gd name="connsiteY1" fmla="*/ 222269 h 285228"/>
                <a:gd name="connsiteX2" fmla="*/ 9553 w 106716"/>
                <a:gd name="connsiteY2" fmla="*/ 132780 h 285228"/>
                <a:gd name="connsiteX3" fmla="*/ 679 w 106716"/>
                <a:gd name="connsiteY3" fmla="*/ 44500 h 285228"/>
                <a:gd name="connsiteX4" fmla="*/ -397 w 106716"/>
                <a:gd name="connsiteY4" fmla="*/ 22177 h 285228"/>
                <a:gd name="connsiteX5" fmla="*/ 25018 w 106716"/>
                <a:gd name="connsiteY5" fmla="*/ -750 h 285228"/>
                <a:gd name="connsiteX6" fmla="*/ 95951 w 106716"/>
                <a:gd name="connsiteY6" fmla="*/ 47525 h 285228"/>
                <a:gd name="connsiteX7" fmla="*/ 80823 w 106716"/>
                <a:gd name="connsiteY7" fmla="*/ 163304 h 285228"/>
                <a:gd name="connsiteX8" fmla="*/ 47609 w 106716"/>
                <a:gd name="connsiteY8" fmla="*/ 225295 h 285228"/>
                <a:gd name="connsiteX9" fmla="*/ 11167 w 106716"/>
                <a:gd name="connsiteY9" fmla="*/ 283655 h 28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716" h="285228">
                  <a:moveTo>
                    <a:pt x="11167" y="283655"/>
                  </a:moveTo>
                  <a:cubicBezTo>
                    <a:pt x="18899" y="262476"/>
                    <a:pt x="10562" y="242507"/>
                    <a:pt x="9553" y="222269"/>
                  </a:cubicBezTo>
                  <a:cubicBezTo>
                    <a:pt x="8074" y="192485"/>
                    <a:pt x="9083" y="162632"/>
                    <a:pt x="9553" y="132780"/>
                  </a:cubicBezTo>
                  <a:cubicBezTo>
                    <a:pt x="9016" y="103129"/>
                    <a:pt x="6057" y="73612"/>
                    <a:pt x="679" y="44500"/>
                  </a:cubicBezTo>
                  <a:cubicBezTo>
                    <a:pt x="-330" y="37104"/>
                    <a:pt x="-734" y="29640"/>
                    <a:pt x="-397" y="22177"/>
                  </a:cubicBezTo>
                  <a:cubicBezTo>
                    <a:pt x="6" y="2007"/>
                    <a:pt x="5855" y="-3978"/>
                    <a:pt x="25018" y="-750"/>
                  </a:cubicBezTo>
                  <a:cubicBezTo>
                    <a:pt x="55811" y="4360"/>
                    <a:pt x="80688" y="19421"/>
                    <a:pt x="95951" y="47525"/>
                  </a:cubicBezTo>
                  <a:cubicBezTo>
                    <a:pt x="113903" y="80605"/>
                    <a:pt x="107919" y="136410"/>
                    <a:pt x="80823" y="163304"/>
                  </a:cubicBezTo>
                  <a:cubicBezTo>
                    <a:pt x="63476" y="179912"/>
                    <a:pt x="51845" y="201629"/>
                    <a:pt x="47609" y="225295"/>
                  </a:cubicBezTo>
                  <a:cubicBezTo>
                    <a:pt x="42701" y="248491"/>
                    <a:pt x="27236" y="266040"/>
                    <a:pt x="11167" y="283655"/>
                  </a:cubicBezTo>
                  <a:close/>
                </a:path>
              </a:pathLst>
            </a:custGeom>
            <a:solidFill>
              <a:srgbClr val="000000"/>
            </a:solidFill>
            <a:ln w="6712" cap="flat">
              <a:noFill/>
              <a:prstDash val="solid"/>
              <a:miter/>
            </a:ln>
          </p:spPr>
          <p:txBody>
            <a:bodyPr rtlCol="0" anchor="ctr"/>
            <a:lstStyle/>
            <a:p>
              <a:endParaRPr lang="es-CO"/>
            </a:p>
          </p:txBody>
        </p:sp>
        <p:sp>
          <p:nvSpPr>
            <p:cNvPr id="1066" name="Freeform: Shape 1065">
              <a:extLst>
                <a:ext uri="{FF2B5EF4-FFF2-40B4-BE49-F238E27FC236}">
                  <a16:creationId xmlns:a16="http://schemas.microsoft.com/office/drawing/2014/main" id="{6BE905D8-297A-5C86-7A47-C89D97B6FA10}"/>
                </a:ext>
              </a:extLst>
            </p:cNvPr>
            <p:cNvSpPr/>
            <p:nvPr/>
          </p:nvSpPr>
          <p:spPr>
            <a:xfrm>
              <a:off x="5990832" y="1579869"/>
              <a:ext cx="1388688" cy="1275338"/>
            </a:xfrm>
            <a:custGeom>
              <a:avLst/>
              <a:gdLst>
                <a:gd name="connsiteX0" fmla="*/ 88449 w 1388688"/>
                <a:gd name="connsiteY0" fmla="*/ -1143 h 1275338"/>
                <a:gd name="connsiteX1" fmla="*/ 65925 w 1388688"/>
                <a:gd name="connsiteY1" fmla="*/ 48476 h 1275338"/>
                <a:gd name="connsiteX2" fmla="*/ 32913 w 1388688"/>
                <a:gd name="connsiteY2" fmla="*/ 180459 h 1275338"/>
                <a:gd name="connsiteX3" fmla="*/ 15365 w 1388688"/>
                <a:gd name="connsiteY3" fmla="*/ 300474 h 1275338"/>
                <a:gd name="connsiteX4" fmla="*/ 11936 w 1388688"/>
                <a:gd name="connsiteY4" fmla="*/ 493574 h 1275338"/>
                <a:gd name="connsiteX5" fmla="*/ 41721 w 1388688"/>
                <a:gd name="connsiteY5" fmla="*/ 643979 h 1275338"/>
                <a:gd name="connsiteX6" fmla="*/ 148356 w 1388688"/>
                <a:gd name="connsiteY6" fmla="*/ 847837 h 1275338"/>
                <a:gd name="connsiteX7" fmla="*/ 220970 w 1388688"/>
                <a:gd name="connsiteY7" fmla="*/ 945261 h 1275338"/>
                <a:gd name="connsiteX8" fmla="*/ 356920 w 1388688"/>
                <a:gd name="connsiteY8" fmla="*/ 1074352 h 1275338"/>
                <a:gd name="connsiteX9" fmla="*/ 780502 w 1388688"/>
                <a:gd name="connsiteY9" fmla="*/ 1249164 h 1275338"/>
                <a:gd name="connsiteX10" fmla="*/ 923781 w 1388688"/>
                <a:gd name="connsiteY10" fmla="*/ 1259317 h 1275338"/>
                <a:gd name="connsiteX11" fmla="*/ 1165828 w 1388688"/>
                <a:gd name="connsiteY11" fmla="*/ 1239751 h 1275338"/>
                <a:gd name="connsiteX12" fmla="*/ 1242409 w 1388688"/>
                <a:gd name="connsiteY12" fmla="*/ 1233700 h 1275338"/>
                <a:gd name="connsiteX13" fmla="*/ 1373249 w 1388688"/>
                <a:gd name="connsiteY13" fmla="*/ 1224085 h 1275338"/>
                <a:gd name="connsiteX14" fmla="*/ 1388175 w 1388688"/>
                <a:gd name="connsiteY14" fmla="*/ 1223481 h 1275338"/>
                <a:gd name="connsiteX15" fmla="*/ 1388175 w 1388688"/>
                <a:gd name="connsiteY15" fmla="*/ 1228657 h 1275338"/>
                <a:gd name="connsiteX16" fmla="*/ 1323427 w 1388688"/>
                <a:gd name="connsiteY16" fmla="*/ 1238676 h 1275338"/>
                <a:gd name="connsiteX17" fmla="*/ 1170669 w 1388688"/>
                <a:gd name="connsiteY17" fmla="*/ 1251719 h 1275338"/>
                <a:gd name="connsiteX18" fmla="*/ 998277 w 1388688"/>
                <a:gd name="connsiteY18" fmla="*/ 1271217 h 1275338"/>
                <a:gd name="connsiteX19" fmla="*/ 747490 w 1388688"/>
                <a:gd name="connsiteY19" fmla="*/ 1255013 h 1275338"/>
                <a:gd name="connsiteX20" fmla="*/ 321554 w 1388688"/>
                <a:gd name="connsiteY20" fmla="*/ 1066015 h 1275338"/>
                <a:gd name="connsiteX21" fmla="*/ 214314 w 1388688"/>
                <a:gd name="connsiteY21" fmla="*/ 959515 h 1275338"/>
                <a:gd name="connsiteX22" fmla="*/ 54899 w 1388688"/>
                <a:gd name="connsiteY22" fmla="*/ 719619 h 1275338"/>
                <a:gd name="connsiteX23" fmla="*/ 10725 w 1388688"/>
                <a:gd name="connsiteY23" fmla="*/ 562625 h 1275338"/>
                <a:gd name="connsiteX24" fmla="*/ -301 w 1388688"/>
                <a:gd name="connsiteY24" fmla="*/ 444895 h 1275338"/>
                <a:gd name="connsiteX25" fmla="*/ 8641 w 1388688"/>
                <a:gd name="connsiteY25" fmla="*/ 292339 h 1275338"/>
                <a:gd name="connsiteX26" fmla="*/ 8641 w 1388688"/>
                <a:gd name="connsiteY26" fmla="*/ 287363 h 1275338"/>
                <a:gd name="connsiteX27" fmla="*/ 13616 w 1388688"/>
                <a:gd name="connsiteY27" fmla="*/ 257443 h 1275338"/>
                <a:gd name="connsiteX28" fmla="*/ 13616 w 1388688"/>
                <a:gd name="connsiteY28" fmla="*/ 252535 h 1275338"/>
                <a:gd name="connsiteX29" fmla="*/ 18592 w 1388688"/>
                <a:gd name="connsiteY29" fmla="*/ 227591 h 1275338"/>
                <a:gd name="connsiteX30" fmla="*/ 18592 w 1388688"/>
                <a:gd name="connsiteY30" fmla="*/ 222615 h 1275338"/>
                <a:gd name="connsiteX31" fmla="*/ 23567 w 1388688"/>
                <a:gd name="connsiteY31" fmla="*/ 192696 h 1275338"/>
                <a:gd name="connsiteX32" fmla="*/ 23567 w 1388688"/>
                <a:gd name="connsiteY32" fmla="*/ 187788 h 1275338"/>
                <a:gd name="connsiteX33" fmla="*/ 49520 w 1388688"/>
                <a:gd name="connsiteY33" fmla="*/ 55872 h 1275338"/>
                <a:gd name="connsiteX34" fmla="*/ 68951 w 1388688"/>
                <a:gd name="connsiteY34" fmla="*/ 13312 h 1275338"/>
                <a:gd name="connsiteX35" fmla="*/ 88449 w 1388688"/>
                <a:gd name="connsiteY35" fmla="*/ -1143 h 1275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88688" h="1275338">
                  <a:moveTo>
                    <a:pt x="88449" y="-1143"/>
                  </a:moveTo>
                  <a:cubicBezTo>
                    <a:pt x="83945" y="16741"/>
                    <a:pt x="72111" y="31398"/>
                    <a:pt x="65925" y="48476"/>
                  </a:cubicBezTo>
                  <a:cubicBezTo>
                    <a:pt x="49937" y="91103"/>
                    <a:pt x="38863" y="135344"/>
                    <a:pt x="32913" y="180459"/>
                  </a:cubicBezTo>
                  <a:cubicBezTo>
                    <a:pt x="28005" y="220800"/>
                    <a:pt x="19466" y="260335"/>
                    <a:pt x="15365" y="300474"/>
                  </a:cubicBezTo>
                  <a:cubicBezTo>
                    <a:pt x="9112" y="364683"/>
                    <a:pt x="5010" y="428826"/>
                    <a:pt x="11936" y="493574"/>
                  </a:cubicBezTo>
                  <a:cubicBezTo>
                    <a:pt x="16877" y="544538"/>
                    <a:pt x="26855" y="594964"/>
                    <a:pt x="41721" y="643979"/>
                  </a:cubicBezTo>
                  <a:cubicBezTo>
                    <a:pt x="65052" y="718342"/>
                    <a:pt x="103913" y="784636"/>
                    <a:pt x="148356" y="847837"/>
                  </a:cubicBezTo>
                  <a:cubicBezTo>
                    <a:pt x="171619" y="880916"/>
                    <a:pt x="196833" y="912718"/>
                    <a:pt x="220970" y="945261"/>
                  </a:cubicBezTo>
                  <a:cubicBezTo>
                    <a:pt x="258904" y="995418"/>
                    <a:pt x="304833" y="1039054"/>
                    <a:pt x="356920" y="1074352"/>
                  </a:cubicBezTo>
                  <a:cubicBezTo>
                    <a:pt x="485339" y="1163439"/>
                    <a:pt x="627811" y="1218371"/>
                    <a:pt x="780502" y="1249164"/>
                  </a:cubicBezTo>
                  <a:cubicBezTo>
                    <a:pt x="828038" y="1258846"/>
                    <a:pt x="875842" y="1258106"/>
                    <a:pt x="923781" y="1259317"/>
                  </a:cubicBezTo>
                  <a:cubicBezTo>
                    <a:pt x="1004933" y="1260863"/>
                    <a:pt x="1086020" y="1254341"/>
                    <a:pt x="1165828" y="1239751"/>
                  </a:cubicBezTo>
                  <a:cubicBezTo>
                    <a:pt x="1191108" y="1235112"/>
                    <a:pt x="1216725" y="1233095"/>
                    <a:pt x="1242409" y="1233700"/>
                  </a:cubicBezTo>
                  <a:cubicBezTo>
                    <a:pt x="1286246" y="1235717"/>
                    <a:pt x="1330150" y="1232490"/>
                    <a:pt x="1373249" y="1224085"/>
                  </a:cubicBezTo>
                  <a:cubicBezTo>
                    <a:pt x="1378224" y="1223413"/>
                    <a:pt x="1383199" y="1223211"/>
                    <a:pt x="1388175" y="1223481"/>
                  </a:cubicBezTo>
                  <a:cubicBezTo>
                    <a:pt x="1388175" y="1225229"/>
                    <a:pt x="1388175" y="1226976"/>
                    <a:pt x="1388175" y="1228657"/>
                  </a:cubicBezTo>
                  <a:cubicBezTo>
                    <a:pt x="1366390" y="1230674"/>
                    <a:pt x="1344808" y="1234036"/>
                    <a:pt x="1323427" y="1238676"/>
                  </a:cubicBezTo>
                  <a:cubicBezTo>
                    <a:pt x="1272732" y="1244995"/>
                    <a:pt x="1221431" y="1243919"/>
                    <a:pt x="1170669" y="1251719"/>
                  </a:cubicBezTo>
                  <a:cubicBezTo>
                    <a:pt x="1113519" y="1260527"/>
                    <a:pt x="1055966" y="1266578"/>
                    <a:pt x="998277" y="1271217"/>
                  </a:cubicBezTo>
                  <a:cubicBezTo>
                    <a:pt x="914368" y="1277537"/>
                    <a:pt x="829920" y="1272091"/>
                    <a:pt x="747490" y="1255013"/>
                  </a:cubicBezTo>
                  <a:cubicBezTo>
                    <a:pt x="593044" y="1225027"/>
                    <a:pt x="447405" y="1160414"/>
                    <a:pt x="321554" y="1066015"/>
                  </a:cubicBezTo>
                  <a:cubicBezTo>
                    <a:pt x="281004" y="1035692"/>
                    <a:pt x="244913" y="999856"/>
                    <a:pt x="214314" y="959515"/>
                  </a:cubicBezTo>
                  <a:cubicBezTo>
                    <a:pt x="156155" y="882799"/>
                    <a:pt x="96988" y="807092"/>
                    <a:pt x="54899" y="719619"/>
                  </a:cubicBezTo>
                  <a:cubicBezTo>
                    <a:pt x="30829" y="669596"/>
                    <a:pt x="22962" y="615673"/>
                    <a:pt x="10725" y="562625"/>
                  </a:cubicBezTo>
                  <a:cubicBezTo>
                    <a:pt x="2717" y="523897"/>
                    <a:pt x="-980" y="484430"/>
                    <a:pt x="-301" y="444895"/>
                  </a:cubicBezTo>
                  <a:cubicBezTo>
                    <a:pt x="-705" y="393999"/>
                    <a:pt x="-1579" y="342765"/>
                    <a:pt x="8641" y="292339"/>
                  </a:cubicBezTo>
                  <a:lnTo>
                    <a:pt x="8641" y="287363"/>
                  </a:lnTo>
                  <a:cubicBezTo>
                    <a:pt x="15365" y="278219"/>
                    <a:pt x="7364" y="266655"/>
                    <a:pt x="13616" y="257443"/>
                  </a:cubicBezTo>
                  <a:lnTo>
                    <a:pt x="13616" y="252535"/>
                  </a:lnTo>
                  <a:cubicBezTo>
                    <a:pt x="19735" y="245072"/>
                    <a:pt x="12742" y="235054"/>
                    <a:pt x="18592" y="227591"/>
                  </a:cubicBezTo>
                  <a:lnTo>
                    <a:pt x="18592" y="222615"/>
                  </a:lnTo>
                  <a:cubicBezTo>
                    <a:pt x="25315" y="213471"/>
                    <a:pt x="17314" y="201907"/>
                    <a:pt x="23567" y="192696"/>
                  </a:cubicBezTo>
                  <a:cubicBezTo>
                    <a:pt x="23567" y="191082"/>
                    <a:pt x="23567" y="189401"/>
                    <a:pt x="23567" y="187788"/>
                  </a:cubicBezTo>
                  <a:cubicBezTo>
                    <a:pt x="27870" y="142941"/>
                    <a:pt x="31837" y="98163"/>
                    <a:pt x="49520" y="55872"/>
                  </a:cubicBezTo>
                  <a:cubicBezTo>
                    <a:pt x="55141" y="41282"/>
                    <a:pt x="61629" y="27095"/>
                    <a:pt x="68951" y="13312"/>
                  </a:cubicBezTo>
                  <a:cubicBezTo>
                    <a:pt x="72985" y="6185"/>
                    <a:pt x="76616" y="-3766"/>
                    <a:pt x="88449" y="-1143"/>
                  </a:cubicBezTo>
                  <a:close/>
                </a:path>
              </a:pathLst>
            </a:custGeom>
            <a:solidFill>
              <a:srgbClr val="0E1315"/>
            </a:solidFill>
            <a:ln w="6712" cap="flat">
              <a:noFill/>
              <a:prstDash val="solid"/>
              <a:miter/>
            </a:ln>
          </p:spPr>
          <p:txBody>
            <a:bodyPr rtlCol="0" anchor="ctr"/>
            <a:lstStyle/>
            <a:p>
              <a:endParaRPr lang="es-CO"/>
            </a:p>
          </p:txBody>
        </p:sp>
        <p:sp>
          <p:nvSpPr>
            <p:cNvPr id="1067" name="Freeform: Shape 1066">
              <a:extLst>
                <a:ext uri="{FF2B5EF4-FFF2-40B4-BE49-F238E27FC236}">
                  <a16:creationId xmlns:a16="http://schemas.microsoft.com/office/drawing/2014/main" id="{D1D98318-9D62-2077-53E7-847FE49444D3}"/>
                </a:ext>
              </a:extLst>
            </p:cNvPr>
            <p:cNvSpPr/>
            <p:nvPr/>
          </p:nvSpPr>
          <p:spPr>
            <a:xfrm>
              <a:off x="7442595" y="1238810"/>
              <a:ext cx="883685" cy="676656"/>
            </a:xfrm>
            <a:custGeom>
              <a:avLst/>
              <a:gdLst>
                <a:gd name="connsiteX0" fmla="*/ 409345 w 883685"/>
                <a:gd name="connsiteY0" fmla="*/ 90741 h 676656"/>
                <a:gd name="connsiteX1" fmla="*/ 449148 w 883685"/>
                <a:gd name="connsiteY1" fmla="*/ 110912 h 676656"/>
                <a:gd name="connsiteX2" fmla="*/ 621405 w 883685"/>
                <a:gd name="connsiteY2" fmla="*/ 259501 h 676656"/>
                <a:gd name="connsiteX3" fmla="*/ 813766 w 883685"/>
                <a:gd name="connsiteY3" fmla="*/ 494085 h 676656"/>
                <a:gd name="connsiteX4" fmla="*/ 881471 w 883685"/>
                <a:gd name="connsiteY4" fmla="*/ 653434 h 676656"/>
                <a:gd name="connsiteX5" fmla="*/ 883152 w 883685"/>
                <a:gd name="connsiteY5" fmla="*/ 673200 h 676656"/>
                <a:gd name="connsiteX6" fmla="*/ 879925 w 883685"/>
                <a:gd name="connsiteY6" fmla="*/ 675083 h 676656"/>
                <a:gd name="connsiteX7" fmla="*/ 873201 w 883685"/>
                <a:gd name="connsiteY7" fmla="*/ 671654 h 676656"/>
                <a:gd name="connsiteX8" fmla="*/ 833869 w 883685"/>
                <a:gd name="connsiteY8" fmla="*/ 565489 h 676656"/>
                <a:gd name="connsiteX9" fmla="*/ 748412 w 883685"/>
                <a:gd name="connsiteY9" fmla="*/ 425169 h 676656"/>
                <a:gd name="connsiteX10" fmla="*/ 480278 w 883685"/>
                <a:gd name="connsiteY10" fmla="*/ 150379 h 676656"/>
                <a:gd name="connsiteX11" fmla="*/ 292826 w 883685"/>
                <a:gd name="connsiteY11" fmla="*/ 67343 h 676656"/>
                <a:gd name="connsiteX12" fmla="*/ 19783 w 883685"/>
                <a:gd name="connsiteY12" fmla="*/ 18060 h 676656"/>
                <a:gd name="connsiteX13" fmla="*/ -387 w 883685"/>
                <a:gd name="connsiteY13" fmla="*/ 10664 h 676656"/>
                <a:gd name="connsiteX14" fmla="*/ 2639 w 883685"/>
                <a:gd name="connsiteY14" fmla="*/ 3604 h 676656"/>
                <a:gd name="connsiteX15" fmla="*/ 95759 w 883685"/>
                <a:gd name="connsiteY15" fmla="*/ 5353 h 676656"/>
                <a:gd name="connsiteX16" fmla="*/ 353809 w 883685"/>
                <a:gd name="connsiteY16" fmla="*/ 64251 h 676656"/>
                <a:gd name="connsiteX17" fmla="*/ 409345 w 883685"/>
                <a:gd name="connsiteY17" fmla="*/ 90741 h 676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3685" h="676656">
                  <a:moveTo>
                    <a:pt x="409345" y="90741"/>
                  </a:moveTo>
                  <a:cubicBezTo>
                    <a:pt x="421044" y="100221"/>
                    <a:pt x="434626" y="107080"/>
                    <a:pt x="449148" y="110912"/>
                  </a:cubicBezTo>
                  <a:cubicBezTo>
                    <a:pt x="512888" y="153136"/>
                    <a:pt x="566339" y="207058"/>
                    <a:pt x="621405" y="259501"/>
                  </a:cubicBezTo>
                  <a:cubicBezTo>
                    <a:pt x="694423" y="329965"/>
                    <a:pt x="758969" y="408697"/>
                    <a:pt x="813766" y="494085"/>
                  </a:cubicBezTo>
                  <a:cubicBezTo>
                    <a:pt x="845568" y="542764"/>
                    <a:pt x="864864" y="597830"/>
                    <a:pt x="881471" y="653434"/>
                  </a:cubicBezTo>
                  <a:cubicBezTo>
                    <a:pt x="882748" y="659955"/>
                    <a:pt x="883287" y="666544"/>
                    <a:pt x="883152" y="673200"/>
                  </a:cubicBezTo>
                  <a:lnTo>
                    <a:pt x="879925" y="675083"/>
                  </a:lnTo>
                  <a:cubicBezTo>
                    <a:pt x="877303" y="674949"/>
                    <a:pt x="874882" y="673739"/>
                    <a:pt x="873201" y="671654"/>
                  </a:cubicBezTo>
                  <a:cubicBezTo>
                    <a:pt x="859754" y="636288"/>
                    <a:pt x="850139" y="599713"/>
                    <a:pt x="833869" y="565489"/>
                  </a:cubicBezTo>
                  <a:cubicBezTo>
                    <a:pt x="815043" y="512844"/>
                    <a:pt x="781761" y="469007"/>
                    <a:pt x="748412" y="425169"/>
                  </a:cubicBezTo>
                  <a:cubicBezTo>
                    <a:pt x="670756" y="322837"/>
                    <a:pt x="580660" y="230523"/>
                    <a:pt x="480278" y="150379"/>
                  </a:cubicBezTo>
                  <a:cubicBezTo>
                    <a:pt x="425750" y="106340"/>
                    <a:pt x="358784" y="87044"/>
                    <a:pt x="292826" y="67343"/>
                  </a:cubicBezTo>
                  <a:cubicBezTo>
                    <a:pt x="203672" y="40853"/>
                    <a:pt x="112164" y="27002"/>
                    <a:pt x="19783" y="18060"/>
                  </a:cubicBezTo>
                  <a:cubicBezTo>
                    <a:pt x="12455" y="17321"/>
                    <a:pt x="4723" y="17321"/>
                    <a:pt x="-387" y="10664"/>
                  </a:cubicBezTo>
                  <a:cubicBezTo>
                    <a:pt x="-925" y="7907"/>
                    <a:pt x="285" y="5083"/>
                    <a:pt x="2639" y="3604"/>
                  </a:cubicBezTo>
                  <a:cubicBezTo>
                    <a:pt x="33836" y="-7220"/>
                    <a:pt x="64965" y="1722"/>
                    <a:pt x="95759" y="5353"/>
                  </a:cubicBezTo>
                  <a:cubicBezTo>
                    <a:pt x="183636" y="15773"/>
                    <a:pt x="270100" y="35541"/>
                    <a:pt x="353809" y="64251"/>
                  </a:cubicBezTo>
                  <a:cubicBezTo>
                    <a:pt x="373240" y="71042"/>
                    <a:pt x="391864" y="79916"/>
                    <a:pt x="409345" y="90741"/>
                  </a:cubicBezTo>
                  <a:close/>
                </a:path>
              </a:pathLst>
            </a:custGeom>
            <a:solidFill>
              <a:srgbClr val="141A1D"/>
            </a:solidFill>
            <a:ln w="6712" cap="flat">
              <a:noFill/>
              <a:prstDash val="solid"/>
              <a:miter/>
            </a:ln>
          </p:spPr>
          <p:txBody>
            <a:bodyPr rtlCol="0" anchor="ctr"/>
            <a:lstStyle/>
            <a:p>
              <a:endParaRPr lang="es-CO"/>
            </a:p>
          </p:txBody>
        </p:sp>
        <p:sp>
          <p:nvSpPr>
            <p:cNvPr id="1068" name="Freeform: Shape 1067">
              <a:extLst>
                <a:ext uri="{FF2B5EF4-FFF2-40B4-BE49-F238E27FC236}">
                  <a16:creationId xmlns:a16="http://schemas.microsoft.com/office/drawing/2014/main" id="{8C7D6E55-1319-1CAF-F60F-E771538CEC42}"/>
                </a:ext>
              </a:extLst>
            </p:cNvPr>
            <p:cNvSpPr/>
            <p:nvPr/>
          </p:nvSpPr>
          <p:spPr>
            <a:xfrm>
              <a:off x="7379050" y="2546066"/>
              <a:ext cx="742345" cy="259455"/>
            </a:xfrm>
            <a:custGeom>
              <a:avLst/>
              <a:gdLst>
                <a:gd name="connsiteX0" fmla="*/ -514 w 742345"/>
                <a:gd name="connsiteY0" fmla="*/ 257551 h 259455"/>
                <a:gd name="connsiteX1" fmla="*/ 66722 w 742345"/>
                <a:gd name="connsiteY1" fmla="*/ 244104 h 259455"/>
                <a:gd name="connsiteX2" fmla="*/ 222707 w 742345"/>
                <a:gd name="connsiteY2" fmla="*/ 208201 h 259455"/>
                <a:gd name="connsiteX3" fmla="*/ 389989 w 742345"/>
                <a:gd name="connsiteY3" fmla="*/ 153136 h 259455"/>
                <a:gd name="connsiteX4" fmla="*/ 454938 w 742345"/>
                <a:gd name="connsiteY4" fmla="*/ 128393 h 259455"/>
                <a:gd name="connsiteX5" fmla="*/ 695909 w 742345"/>
                <a:gd name="connsiteY5" fmla="*/ 22497 h 259455"/>
                <a:gd name="connsiteX6" fmla="*/ 741832 w 742345"/>
                <a:gd name="connsiteY6" fmla="*/ -1573 h 259455"/>
                <a:gd name="connsiteX7" fmla="*/ 706398 w 742345"/>
                <a:gd name="connsiteY7" fmla="*/ 24111 h 259455"/>
                <a:gd name="connsiteX8" fmla="*/ 525670 w 742345"/>
                <a:gd name="connsiteY8" fmla="*/ 104793 h 259455"/>
                <a:gd name="connsiteX9" fmla="*/ 434566 w 742345"/>
                <a:gd name="connsiteY9" fmla="*/ 143386 h 259455"/>
                <a:gd name="connsiteX10" fmla="*/ 319324 w 742345"/>
                <a:gd name="connsiteY10" fmla="*/ 180567 h 259455"/>
                <a:gd name="connsiteX11" fmla="*/ 165289 w 742345"/>
                <a:gd name="connsiteY11" fmla="*/ 234893 h 259455"/>
                <a:gd name="connsiteX12" fmla="*/ 95431 w 742345"/>
                <a:gd name="connsiteY12" fmla="*/ 248879 h 259455"/>
                <a:gd name="connsiteX13" fmla="*/ 24430 w 742345"/>
                <a:gd name="connsiteY13" fmla="*/ 256409 h 259455"/>
                <a:gd name="connsiteX14" fmla="*/ -514 w 742345"/>
                <a:gd name="connsiteY14" fmla="*/ 257551 h 259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42345" h="259455">
                  <a:moveTo>
                    <a:pt x="-514" y="257551"/>
                  </a:moveTo>
                  <a:cubicBezTo>
                    <a:pt x="20262" y="246996"/>
                    <a:pt x="43526" y="242356"/>
                    <a:pt x="66722" y="244104"/>
                  </a:cubicBezTo>
                  <a:cubicBezTo>
                    <a:pt x="122863" y="247601"/>
                    <a:pt x="172617" y="227228"/>
                    <a:pt x="222707" y="208201"/>
                  </a:cubicBezTo>
                  <a:cubicBezTo>
                    <a:pt x="277706" y="187358"/>
                    <a:pt x="333645" y="169675"/>
                    <a:pt x="389989" y="153136"/>
                  </a:cubicBezTo>
                  <a:cubicBezTo>
                    <a:pt x="412177" y="146277"/>
                    <a:pt x="433826" y="138008"/>
                    <a:pt x="454938" y="128393"/>
                  </a:cubicBezTo>
                  <a:cubicBezTo>
                    <a:pt x="535150" y="92892"/>
                    <a:pt x="617984" y="63376"/>
                    <a:pt x="695909" y="22497"/>
                  </a:cubicBezTo>
                  <a:cubicBezTo>
                    <a:pt x="711172" y="14496"/>
                    <a:pt x="724149" y="1856"/>
                    <a:pt x="741832" y="-1573"/>
                  </a:cubicBezTo>
                  <a:cubicBezTo>
                    <a:pt x="733158" y="11336"/>
                    <a:pt x="719509" y="17320"/>
                    <a:pt x="706398" y="24111"/>
                  </a:cubicBezTo>
                  <a:cubicBezTo>
                    <a:pt x="647702" y="54367"/>
                    <a:pt x="587391" y="81328"/>
                    <a:pt x="525670" y="104793"/>
                  </a:cubicBezTo>
                  <a:cubicBezTo>
                    <a:pt x="494876" y="116559"/>
                    <a:pt x="465158" y="130343"/>
                    <a:pt x="434566" y="143386"/>
                  </a:cubicBezTo>
                  <a:cubicBezTo>
                    <a:pt x="397318" y="159455"/>
                    <a:pt x="357582" y="167792"/>
                    <a:pt x="319324" y="180567"/>
                  </a:cubicBezTo>
                  <a:cubicBezTo>
                    <a:pt x="267688" y="197712"/>
                    <a:pt x="216522" y="216471"/>
                    <a:pt x="165289" y="234893"/>
                  </a:cubicBezTo>
                  <a:cubicBezTo>
                    <a:pt x="142698" y="242423"/>
                    <a:pt x="119233" y="247130"/>
                    <a:pt x="95431" y="248879"/>
                  </a:cubicBezTo>
                  <a:cubicBezTo>
                    <a:pt x="71899" y="251232"/>
                    <a:pt x="47694" y="249685"/>
                    <a:pt x="24430" y="256409"/>
                  </a:cubicBezTo>
                  <a:cubicBezTo>
                    <a:pt x="16228" y="257888"/>
                    <a:pt x="7823" y="258224"/>
                    <a:pt x="-514" y="257551"/>
                  </a:cubicBezTo>
                  <a:close/>
                </a:path>
              </a:pathLst>
            </a:custGeom>
            <a:solidFill>
              <a:srgbClr val="0E1315"/>
            </a:solidFill>
            <a:ln w="6712" cap="flat">
              <a:noFill/>
              <a:prstDash val="solid"/>
              <a:miter/>
            </a:ln>
          </p:spPr>
          <p:txBody>
            <a:bodyPr rtlCol="0" anchor="ctr"/>
            <a:lstStyle/>
            <a:p>
              <a:endParaRPr lang="es-CO"/>
            </a:p>
          </p:txBody>
        </p:sp>
        <p:sp>
          <p:nvSpPr>
            <p:cNvPr id="1069" name="Freeform: Shape 1068">
              <a:extLst>
                <a:ext uri="{FF2B5EF4-FFF2-40B4-BE49-F238E27FC236}">
                  <a16:creationId xmlns:a16="http://schemas.microsoft.com/office/drawing/2014/main" id="{060A4172-84D8-66E2-F5FC-BBA544D0F001}"/>
                </a:ext>
              </a:extLst>
            </p:cNvPr>
            <p:cNvSpPr/>
            <p:nvPr/>
          </p:nvSpPr>
          <p:spPr>
            <a:xfrm>
              <a:off x="8325454" y="1933888"/>
              <a:ext cx="20651" cy="388283"/>
            </a:xfrm>
            <a:custGeom>
              <a:avLst/>
              <a:gdLst>
                <a:gd name="connsiteX0" fmla="*/ -514 w 20651"/>
                <a:gd name="connsiteY0" fmla="*/ 386711 h 388283"/>
                <a:gd name="connsiteX1" fmla="*/ 9168 w 20651"/>
                <a:gd name="connsiteY1" fmla="*/ 77429 h 388283"/>
                <a:gd name="connsiteX2" fmla="*/ 4529 w 20651"/>
                <a:gd name="connsiteY2" fmla="*/ -1573 h 388283"/>
                <a:gd name="connsiteX3" fmla="*/ 8630 w 20651"/>
                <a:gd name="connsiteY3" fmla="*/ 4344 h 388283"/>
                <a:gd name="connsiteX4" fmla="*/ 14883 w 20651"/>
                <a:gd name="connsiteY4" fmla="*/ 78303 h 388283"/>
                <a:gd name="connsiteX5" fmla="*/ 18648 w 20651"/>
                <a:gd name="connsiteY5" fmla="*/ 137470 h 388283"/>
                <a:gd name="connsiteX6" fmla="*/ 15219 w 20651"/>
                <a:gd name="connsiteY6" fmla="*/ 213849 h 388283"/>
                <a:gd name="connsiteX7" fmla="*/ 14547 w 20651"/>
                <a:gd name="connsiteY7" fmla="*/ 328149 h 388283"/>
                <a:gd name="connsiteX8" fmla="*/ -514 w 20651"/>
                <a:gd name="connsiteY8" fmla="*/ 386711 h 38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51" h="388283">
                  <a:moveTo>
                    <a:pt x="-514" y="386711"/>
                  </a:moveTo>
                  <a:cubicBezTo>
                    <a:pt x="18648" y="284110"/>
                    <a:pt x="7084" y="180433"/>
                    <a:pt x="9168" y="77429"/>
                  </a:cubicBezTo>
                  <a:cubicBezTo>
                    <a:pt x="9706" y="51139"/>
                    <a:pt x="1839" y="25052"/>
                    <a:pt x="4529" y="-1573"/>
                  </a:cubicBezTo>
                  <a:cubicBezTo>
                    <a:pt x="5941" y="445"/>
                    <a:pt x="8698" y="2461"/>
                    <a:pt x="8630" y="4344"/>
                  </a:cubicBezTo>
                  <a:cubicBezTo>
                    <a:pt x="7823" y="29221"/>
                    <a:pt x="15354" y="53291"/>
                    <a:pt x="14883" y="78303"/>
                  </a:cubicBezTo>
                  <a:cubicBezTo>
                    <a:pt x="14143" y="98069"/>
                    <a:pt x="15421" y="117904"/>
                    <a:pt x="18648" y="137470"/>
                  </a:cubicBezTo>
                  <a:cubicBezTo>
                    <a:pt x="23086" y="162750"/>
                    <a:pt x="16295" y="188367"/>
                    <a:pt x="15219" y="213849"/>
                  </a:cubicBezTo>
                  <a:cubicBezTo>
                    <a:pt x="13606" y="251904"/>
                    <a:pt x="15219" y="290027"/>
                    <a:pt x="14547" y="328149"/>
                  </a:cubicBezTo>
                  <a:cubicBezTo>
                    <a:pt x="15354" y="348723"/>
                    <a:pt x="10109" y="369095"/>
                    <a:pt x="-514" y="386711"/>
                  </a:cubicBezTo>
                  <a:close/>
                </a:path>
              </a:pathLst>
            </a:custGeom>
            <a:solidFill>
              <a:srgbClr val="141A1D"/>
            </a:solidFill>
            <a:ln w="6712" cap="flat">
              <a:noFill/>
              <a:prstDash val="solid"/>
              <a:miter/>
            </a:ln>
          </p:spPr>
          <p:txBody>
            <a:bodyPr rtlCol="0" anchor="ctr"/>
            <a:lstStyle/>
            <a:p>
              <a:endParaRPr lang="es-CO"/>
            </a:p>
          </p:txBody>
        </p:sp>
        <p:sp>
          <p:nvSpPr>
            <p:cNvPr id="1070" name="Freeform: Shape 1069">
              <a:extLst>
                <a:ext uri="{FF2B5EF4-FFF2-40B4-BE49-F238E27FC236}">
                  <a16:creationId xmlns:a16="http://schemas.microsoft.com/office/drawing/2014/main" id="{747A7940-BAEB-B8E2-B618-7A047A871186}"/>
                </a:ext>
              </a:extLst>
            </p:cNvPr>
            <p:cNvSpPr/>
            <p:nvPr/>
          </p:nvSpPr>
          <p:spPr>
            <a:xfrm>
              <a:off x="8295601" y="2322105"/>
              <a:ext cx="29920" cy="64814"/>
            </a:xfrm>
            <a:custGeom>
              <a:avLst/>
              <a:gdLst>
                <a:gd name="connsiteX0" fmla="*/ -514 w 29920"/>
                <a:gd name="connsiteY0" fmla="*/ 63242 h 64814"/>
                <a:gd name="connsiteX1" fmla="*/ 29407 w 29920"/>
                <a:gd name="connsiteY1" fmla="*/ -1573 h 64814"/>
                <a:gd name="connsiteX2" fmla="*/ -514 w 29920"/>
                <a:gd name="connsiteY2" fmla="*/ 63242 h 64814"/>
              </a:gdLst>
              <a:ahLst/>
              <a:cxnLst>
                <a:cxn ang="0">
                  <a:pos x="connsiteX0" y="connsiteY0"/>
                </a:cxn>
                <a:cxn ang="0">
                  <a:pos x="connsiteX1" y="connsiteY1"/>
                </a:cxn>
                <a:cxn ang="0">
                  <a:pos x="connsiteX2" y="connsiteY2"/>
                </a:cxn>
              </a:cxnLst>
              <a:rect l="l" t="t" r="r" b="b"/>
              <a:pathLst>
                <a:path w="29920" h="64814">
                  <a:moveTo>
                    <a:pt x="-514" y="63242"/>
                  </a:moveTo>
                  <a:cubicBezTo>
                    <a:pt x="7555" y="40853"/>
                    <a:pt x="17573" y="19135"/>
                    <a:pt x="29407" y="-1573"/>
                  </a:cubicBezTo>
                  <a:cubicBezTo>
                    <a:pt x="25776" y="22968"/>
                    <a:pt x="18245" y="45694"/>
                    <a:pt x="-514" y="63242"/>
                  </a:cubicBezTo>
                  <a:close/>
                </a:path>
              </a:pathLst>
            </a:custGeom>
            <a:solidFill>
              <a:srgbClr val="141A1D"/>
            </a:solidFill>
            <a:ln w="6712" cap="flat">
              <a:noFill/>
              <a:prstDash val="solid"/>
              <a:miter/>
            </a:ln>
          </p:spPr>
          <p:txBody>
            <a:bodyPr rtlCol="0" anchor="ctr"/>
            <a:lstStyle/>
            <a:p>
              <a:endParaRPr lang="es-CO"/>
            </a:p>
          </p:txBody>
        </p:sp>
        <p:sp>
          <p:nvSpPr>
            <p:cNvPr id="1071" name="Freeform: Shape 1070">
              <a:extLst>
                <a:ext uri="{FF2B5EF4-FFF2-40B4-BE49-F238E27FC236}">
                  <a16:creationId xmlns:a16="http://schemas.microsoft.com/office/drawing/2014/main" id="{11BECA8E-A5F8-C3B3-DA46-E9E3043ACD01}"/>
                </a:ext>
              </a:extLst>
            </p:cNvPr>
            <p:cNvSpPr/>
            <p:nvPr/>
          </p:nvSpPr>
          <p:spPr>
            <a:xfrm>
              <a:off x="8190984" y="2471434"/>
              <a:ext cx="29919" cy="24944"/>
            </a:xfrm>
            <a:custGeom>
              <a:avLst/>
              <a:gdLst>
                <a:gd name="connsiteX0" fmla="*/ -514 w 29919"/>
                <a:gd name="connsiteY0" fmla="*/ 23372 h 24944"/>
                <a:gd name="connsiteX1" fmla="*/ 29406 w 29919"/>
                <a:gd name="connsiteY1" fmla="*/ -1573 h 24944"/>
                <a:gd name="connsiteX2" fmla="*/ -514 w 29919"/>
                <a:gd name="connsiteY2" fmla="*/ 23372 h 24944"/>
              </a:gdLst>
              <a:ahLst/>
              <a:cxnLst>
                <a:cxn ang="0">
                  <a:pos x="connsiteX0" y="connsiteY0"/>
                </a:cxn>
                <a:cxn ang="0">
                  <a:pos x="connsiteX1" y="connsiteY1"/>
                </a:cxn>
                <a:cxn ang="0">
                  <a:pos x="connsiteX2" y="connsiteY2"/>
                </a:cxn>
              </a:cxnLst>
              <a:rect l="l" t="t" r="r" b="b"/>
              <a:pathLst>
                <a:path w="29919" h="24944">
                  <a:moveTo>
                    <a:pt x="-514" y="23372"/>
                  </a:moveTo>
                  <a:cubicBezTo>
                    <a:pt x="7487" y="12681"/>
                    <a:pt x="15152" y="1588"/>
                    <a:pt x="29406" y="-1573"/>
                  </a:cubicBezTo>
                  <a:cubicBezTo>
                    <a:pt x="21875" y="9656"/>
                    <a:pt x="14547" y="21153"/>
                    <a:pt x="-514" y="23372"/>
                  </a:cubicBezTo>
                  <a:close/>
                </a:path>
              </a:pathLst>
            </a:custGeom>
            <a:solidFill>
              <a:srgbClr val="141A1D"/>
            </a:solidFill>
            <a:ln w="6712" cap="flat">
              <a:noFill/>
              <a:prstDash val="solid"/>
              <a:miter/>
            </a:ln>
          </p:spPr>
          <p:txBody>
            <a:bodyPr rtlCol="0" anchor="ctr"/>
            <a:lstStyle/>
            <a:p>
              <a:endParaRPr lang="es-CO"/>
            </a:p>
          </p:txBody>
        </p:sp>
        <p:sp>
          <p:nvSpPr>
            <p:cNvPr id="1072" name="Freeform: Shape 1071">
              <a:extLst>
                <a:ext uri="{FF2B5EF4-FFF2-40B4-BE49-F238E27FC236}">
                  <a16:creationId xmlns:a16="http://schemas.microsoft.com/office/drawing/2014/main" id="{8FA15697-9245-13A0-32A7-61F01C1556FF}"/>
                </a:ext>
              </a:extLst>
            </p:cNvPr>
            <p:cNvSpPr/>
            <p:nvPr/>
          </p:nvSpPr>
          <p:spPr>
            <a:xfrm>
              <a:off x="8260572" y="2401711"/>
              <a:ext cx="24944" cy="29852"/>
            </a:xfrm>
            <a:custGeom>
              <a:avLst/>
              <a:gdLst>
                <a:gd name="connsiteX0" fmla="*/ -514 w 24944"/>
                <a:gd name="connsiteY0" fmla="*/ 28280 h 29852"/>
                <a:gd name="connsiteX1" fmla="*/ 24430 w 24944"/>
                <a:gd name="connsiteY1" fmla="*/ -1573 h 29852"/>
                <a:gd name="connsiteX2" fmla="*/ -514 w 24944"/>
                <a:gd name="connsiteY2" fmla="*/ 28280 h 29852"/>
              </a:gdLst>
              <a:ahLst/>
              <a:cxnLst>
                <a:cxn ang="0">
                  <a:pos x="connsiteX0" y="connsiteY0"/>
                </a:cxn>
                <a:cxn ang="0">
                  <a:pos x="connsiteX1" y="connsiteY1"/>
                </a:cxn>
                <a:cxn ang="0">
                  <a:pos x="connsiteX2" y="connsiteY2"/>
                </a:cxn>
              </a:cxnLst>
              <a:rect l="l" t="t" r="r" b="b"/>
              <a:pathLst>
                <a:path w="24944" h="29852">
                  <a:moveTo>
                    <a:pt x="-514" y="28280"/>
                  </a:moveTo>
                  <a:cubicBezTo>
                    <a:pt x="2781" y="14161"/>
                    <a:pt x="13875" y="6496"/>
                    <a:pt x="24430" y="-1573"/>
                  </a:cubicBezTo>
                  <a:cubicBezTo>
                    <a:pt x="22279" y="13488"/>
                    <a:pt x="10782" y="20817"/>
                    <a:pt x="-514" y="28280"/>
                  </a:cubicBezTo>
                  <a:close/>
                </a:path>
              </a:pathLst>
            </a:custGeom>
            <a:solidFill>
              <a:srgbClr val="141A1D"/>
            </a:solidFill>
            <a:ln w="6712" cap="flat">
              <a:noFill/>
              <a:prstDash val="solid"/>
              <a:miter/>
            </a:ln>
          </p:spPr>
          <p:txBody>
            <a:bodyPr rtlCol="0" anchor="ctr"/>
            <a:lstStyle/>
            <a:p>
              <a:endParaRPr lang="es-CO"/>
            </a:p>
          </p:txBody>
        </p:sp>
        <p:sp>
          <p:nvSpPr>
            <p:cNvPr id="1073" name="Freeform: Shape 1072">
              <a:extLst>
                <a:ext uri="{FF2B5EF4-FFF2-40B4-BE49-F238E27FC236}">
                  <a16:creationId xmlns:a16="http://schemas.microsoft.com/office/drawing/2014/main" id="{2F934C00-3013-6C83-D63C-33DD07D818EF}"/>
                </a:ext>
              </a:extLst>
            </p:cNvPr>
            <p:cNvSpPr/>
            <p:nvPr/>
          </p:nvSpPr>
          <p:spPr>
            <a:xfrm>
              <a:off x="8220836" y="2451264"/>
              <a:ext cx="20170" cy="20170"/>
            </a:xfrm>
            <a:custGeom>
              <a:avLst/>
              <a:gdLst>
                <a:gd name="connsiteX0" fmla="*/ -514 w 20170"/>
                <a:gd name="connsiteY0" fmla="*/ 18598 h 20170"/>
                <a:gd name="connsiteX1" fmla="*/ 19657 w 20170"/>
                <a:gd name="connsiteY1" fmla="*/ -1573 h 20170"/>
                <a:gd name="connsiteX2" fmla="*/ -514 w 20170"/>
                <a:gd name="connsiteY2" fmla="*/ 18598 h 20170"/>
              </a:gdLst>
              <a:ahLst/>
              <a:cxnLst>
                <a:cxn ang="0">
                  <a:pos x="connsiteX0" y="connsiteY0"/>
                </a:cxn>
                <a:cxn ang="0">
                  <a:pos x="connsiteX1" y="connsiteY1"/>
                </a:cxn>
                <a:cxn ang="0">
                  <a:pos x="connsiteX2" y="connsiteY2"/>
                </a:cxn>
              </a:cxnLst>
              <a:rect l="l" t="t" r="r" b="b"/>
              <a:pathLst>
                <a:path w="20170" h="20170">
                  <a:moveTo>
                    <a:pt x="-514" y="18598"/>
                  </a:moveTo>
                  <a:cubicBezTo>
                    <a:pt x="4059" y="9992"/>
                    <a:pt x="11051" y="2999"/>
                    <a:pt x="19657" y="-1573"/>
                  </a:cubicBezTo>
                  <a:cubicBezTo>
                    <a:pt x="19657" y="9588"/>
                    <a:pt x="10648" y="18598"/>
                    <a:pt x="-514" y="18598"/>
                  </a:cubicBezTo>
                  <a:close/>
                </a:path>
              </a:pathLst>
            </a:custGeom>
            <a:solidFill>
              <a:srgbClr val="141A1D"/>
            </a:solidFill>
            <a:ln w="6712" cap="flat">
              <a:noFill/>
              <a:prstDash val="solid"/>
              <a:miter/>
            </a:ln>
          </p:spPr>
          <p:txBody>
            <a:bodyPr rtlCol="0" anchor="ctr"/>
            <a:lstStyle/>
            <a:p>
              <a:endParaRPr lang="es-CO"/>
            </a:p>
          </p:txBody>
        </p:sp>
        <p:sp>
          <p:nvSpPr>
            <p:cNvPr id="1074" name="Freeform: Shape 1073">
              <a:extLst>
                <a:ext uri="{FF2B5EF4-FFF2-40B4-BE49-F238E27FC236}">
                  <a16:creationId xmlns:a16="http://schemas.microsoft.com/office/drawing/2014/main" id="{6829D21B-9A6F-9697-985D-DA40243AACDC}"/>
                </a:ext>
              </a:extLst>
            </p:cNvPr>
            <p:cNvSpPr/>
            <p:nvPr/>
          </p:nvSpPr>
          <p:spPr>
            <a:xfrm>
              <a:off x="8171150" y="2496379"/>
              <a:ext cx="20170" cy="15060"/>
            </a:xfrm>
            <a:custGeom>
              <a:avLst/>
              <a:gdLst>
                <a:gd name="connsiteX0" fmla="*/ -514 w 20170"/>
                <a:gd name="connsiteY0" fmla="*/ 13488 h 15060"/>
                <a:gd name="connsiteX1" fmla="*/ 19657 w 20170"/>
                <a:gd name="connsiteY1" fmla="*/ -1573 h 15060"/>
                <a:gd name="connsiteX2" fmla="*/ -514 w 20170"/>
                <a:gd name="connsiteY2" fmla="*/ 13488 h 15060"/>
              </a:gdLst>
              <a:ahLst/>
              <a:cxnLst>
                <a:cxn ang="0">
                  <a:pos x="connsiteX0" y="connsiteY0"/>
                </a:cxn>
                <a:cxn ang="0">
                  <a:pos x="connsiteX1" y="connsiteY1"/>
                </a:cxn>
                <a:cxn ang="0">
                  <a:pos x="connsiteX2" y="connsiteY2"/>
                </a:cxn>
              </a:cxnLst>
              <a:rect l="l" t="t" r="r" b="b"/>
              <a:pathLst>
                <a:path w="20170" h="15060">
                  <a:moveTo>
                    <a:pt x="-514" y="13488"/>
                  </a:moveTo>
                  <a:cubicBezTo>
                    <a:pt x="2982" y="5218"/>
                    <a:pt x="10714" y="-564"/>
                    <a:pt x="19657" y="-1573"/>
                  </a:cubicBezTo>
                  <a:cubicBezTo>
                    <a:pt x="16631" y="7100"/>
                    <a:pt x="8630" y="13017"/>
                    <a:pt x="-514" y="13488"/>
                  </a:cubicBezTo>
                  <a:close/>
                </a:path>
              </a:pathLst>
            </a:custGeom>
            <a:solidFill>
              <a:srgbClr val="141A1D"/>
            </a:solidFill>
            <a:ln w="6712" cap="flat">
              <a:noFill/>
              <a:prstDash val="solid"/>
              <a:miter/>
            </a:ln>
          </p:spPr>
          <p:txBody>
            <a:bodyPr rtlCol="0" anchor="ctr"/>
            <a:lstStyle/>
            <a:p>
              <a:endParaRPr lang="es-CO"/>
            </a:p>
          </p:txBody>
        </p:sp>
        <p:sp>
          <p:nvSpPr>
            <p:cNvPr id="1075" name="Freeform: Shape 1074">
              <a:extLst>
                <a:ext uri="{FF2B5EF4-FFF2-40B4-BE49-F238E27FC236}">
                  <a16:creationId xmlns:a16="http://schemas.microsoft.com/office/drawing/2014/main" id="{BA55A569-4595-464D-5659-4193119076C8}"/>
                </a:ext>
              </a:extLst>
            </p:cNvPr>
            <p:cNvSpPr/>
            <p:nvPr/>
          </p:nvSpPr>
          <p:spPr>
            <a:xfrm>
              <a:off x="8321386" y="1913314"/>
              <a:ext cx="9366" cy="20507"/>
            </a:xfrm>
            <a:custGeom>
              <a:avLst/>
              <a:gdLst>
                <a:gd name="connsiteX0" fmla="*/ 8597 w 9366"/>
                <a:gd name="connsiteY0" fmla="*/ 18934 h 20507"/>
                <a:gd name="connsiteX1" fmla="*/ 4631 w 9366"/>
                <a:gd name="connsiteY1" fmla="*/ 17926 h 20507"/>
                <a:gd name="connsiteX2" fmla="*/ 1672 w 9366"/>
                <a:gd name="connsiteY2" fmla="*/ 1184 h 20507"/>
                <a:gd name="connsiteX3" fmla="*/ 3017 w 9366"/>
                <a:gd name="connsiteY3" fmla="*/ -430 h 20507"/>
                <a:gd name="connsiteX4" fmla="*/ 4361 w 9366"/>
                <a:gd name="connsiteY4" fmla="*/ -1573 h 20507"/>
                <a:gd name="connsiteX5" fmla="*/ 8597 w 9366"/>
                <a:gd name="connsiteY5" fmla="*/ 18934 h 20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66" h="20507">
                  <a:moveTo>
                    <a:pt x="8597" y="18934"/>
                  </a:moveTo>
                  <a:cubicBezTo>
                    <a:pt x="7253" y="18732"/>
                    <a:pt x="5908" y="18397"/>
                    <a:pt x="4631" y="17926"/>
                  </a:cubicBezTo>
                  <a:cubicBezTo>
                    <a:pt x="-816" y="14093"/>
                    <a:pt x="-2160" y="6630"/>
                    <a:pt x="1672" y="1184"/>
                  </a:cubicBezTo>
                  <a:cubicBezTo>
                    <a:pt x="2076" y="579"/>
                    <a:pt x="2546" y="42"/>
                    <a:pt x="3017" y="-430"/>
                  </a:cubicBezTo>
                  <a:lnTo>
                    <a:pt x="4361" y="-1573"/>
                  </a:lnTo>
                  <a:cubicBezTo>
                    <a:pt x="10413" y="4277"/>
                    <a:pt x="8597" y="11808"/>
                    <a:pt x="8597" y="18934"/>
                  </a:cubicBezTo>
                  <a:close/>
                </a:path>
              </a:pathLst>
            </a:custGeom>
            <a:solidFill>
              <a:srgbClr val="141A1D"/>
            </a:solidFill>
            <a:ln w="6712" cap="flat">
              <a:noFill/>
              <a:prstDash val="solid"/>
              <a:miter/>
            </a:ln>
          </p:spPr>
          <p:txBody>
            <a:bodyPr rtlCol="0" anchor="ctr"/>
            <a:lstStyle/>
            <a:p>
              <a:endParaRPr lang="es-CO"/>
            </a:p>
          </p:txBody>
        </p:sp>
        <p:sp>
          <p:nvSpPr>
            <p:cNvPr id="1076" name="Freeform: Shape 1075">
              <a:extLst>
                <a:ext uri="{FF2B5EF4-FFF2-40B4-BE49-F238E27FC236}">
                  <a16:creationId xmlns:a16="http://schemas.microsoft.com/office/drawing/2014/main" id="{6155AAD9-7141-2E4E-168B-2B273D7F429D}"/>
                </a:ext>
              </a:extLst>
            </p:cNvPr>
            <p:cNvSpPr/>
            <p:nvPr/>
          </p:nvSpPr>
          <p:spPr>
            <a:xfrm>
              <a:off x="8285516" y="2386852"/>
              <a:ext cx="10167" cy="14858"/>
            </a:xfrm>
            <a:custGeom>
              <a:avLst/>
              <a:gdLst>
                <a:gd name="connsiteX0" fmla="*/ -514 w 10167"/>
                <a:gd name="connsiteY0" fmla="*/ 13286 h 14858"/>
                <a:gd name="connsiteX1" fmla="*/ 9572 w 10167"/>
                <a:gd name="connsiteY1" fmla="*/ -1573 h 14858"/>
                <a:gd name="connsiteX2" fmla="*/ -514 w 10167"/>
                <a:gd name="connsiteY2" fmla="*/ 13286 h 14858"/>
              </a:gdLst>
              <a:ahLst/>
              <a:cxnLst>
                <a:cxn ang="0">
                  <a:pos x="connsiteX0" y="connsiteY0"/>
                </a:cxn>
                <a:cxn ang="0">
                  <a:pos x="connsiteX1" y="connsiteY1"/>
                </a:cxn>
                <a:cxn ang="0">
                  <a:pos x="connsiteX2" y="connsiteY2"/>
                </a:cxn>
              </a:cxnLst>
              <a:rect l="l" t="t" r="r" b="b"/>
              <a:pathLst>
                <a:path w="10167" h="14858">
                  <a:moveTo>
                    <a:pt x="-514" y="13286"/>
                  </a:moveTo>
                  <a:cubicBezTo>
                    <a:pt x="-514" y="6764"/>
                    <a:pt x="3454" y="848"/>
                    <a:pt x="9572" y="-1573"/>
                  </a:cubicBezTo>
                  <a:cubicBezTo>
                    <a:pt x="10312" y="5151"/>
                    <a:pt x="6009" y="11471"/>
                    <a:pt x="-514" y="13286"/>
                  </a:cubicBezTo>
                  <a:close/>
                </a:path>
              </a:pathLst>
            </a:custGeom>
            <a:solidFill>
              <a:srgbClr val="141A1D"/>
            </a:solidFill>
            <a:ln w="6712" cap="flat">
              <a:noFill/>
              <a:prstDash val="solid"/>
              <a:miter/>
            </a:ln>
          </p:spPr>
          <p:txBody>
            <a:bodyPr rtlCol="0" anchor="ctr"/>
            <a:lstStyle/>
            <a:p>
              <a:endParaRPr lang="es-CO"/>
            </a:p>
          </p:txBody>
        </p:sp>
        <p:sp>
          <p:nvSpPr>
            <p:cNvPr id="1077" name="Freeform: Shape 1076">
              <a:extLst>
                <a:ext uri="{FF2B5EF4-FFF2-40B4-BE49-F238E27FC236}">
                  <a16:creationId xmlns:a16="http://schemas.microsoft.com/office/drawing/2014/main" id="{749414AA-AA88-E7AB-8FE1-37BF4EDBBDC9}"/>
                </a:ext>
              </a:extLst>
            </p:cNvPr>
            <p:cNvSpPr/>
            <p:nvPr/>
          </p:nvSpPr>
          <p:spPr>
            <a:xfrm>
              <a:off x="8051403" y="2617458"/>
              <a:ext cx="11705" cy="8616"/>
            </a:xfrm>
            <a:custGeom>
              <a:avLst/>
              <a:gdLst>
                <a:gd name="connsiteX0" fmla="*/ -514 w 11705"/>
                <a:gd name="connsiteY0" fmla="*/ 7044 h 8616"/>
                <a:gd name="connsiteX1" fmla="*/ 9504 w 11705"/>
                <a:gd name="connsiteY1" fmla="*/ -755 h 8616"/>
                <a:gd name="connsiteX2" fmla="*/ 4327 w 11705"/>
                <a:gd name="connsiteY2" fmla="*/ 6372 h 8616"/>
                <a:gd name="connsiteX3" fmla="*/ -514 w 11705"/>
                <a:gd name="connsiteY3" fmla="*/ 7044 h 8616"/>
              </a:gdLst>
              <a:ahLst/>
              <a:cxnLst>
                <a:cxn ang="0">
                  <a:pos x="connsiteX0" y="connsiteY0"/>
                </a:cxn>
                <a:cxn ang="0">
                  <a:pos x="connsiteX1" y="connsiteY1"/>
                </a:cxn>
                <a:cxn ang="0">
                  <a:pos x="connsiteX2" y="connsiteY2"/>
                </a:cxn>
                <a:cxn ang="0">
                  <a:pos x="connsiteX3" y="connsiteY3"/>
                </a:cxn>
              </a:cxnLst>
              <a:rect l="l" t="t" r="r" b="b"/>
              <a:pathLst>
                <a:path w="11705" h="8616">
                  <a:moveTo>
                    <a:pt x="-514" y="7044"/>
                  </a:moveTo>
                  <a:cubicBezTo>
                    <a:pt x="1907" y="2808"/>
                    <a:pt x="5605" y="-3915"/>
                    <a:pt x="9504" y="-755"/>
                  </a:cubicBezTo>
                  <a:cubicBezTo>
                    <a:pt x="14412" y="3145"/>
                    <a:pt x="7353" y="4758"/>
                    <a:pt x="4327" y="6372"/>
                  </a:cubicBezTo>
                  <a:cubicBezTo>
                    <a:pt x="2781" y="6843"/>
                    <a:pt x="1100" y="7044"/>
                    <a:pt x="-514" y="7044"/>
                  </a:cubicBezTo>
                  <a:close/>
                </a:path>
              </a:pathLst>
            </a:custGeom>
            <a:solidFill>
              <a:srgbClr val="000000"/>
            </a:solidFill>
            <a:ln w="6712" cap="flat">
              <a:noFill/>
              <a:prstDash val="solid"/>
              <a:miter/>
            </a:ln>
          </p:spPr>
          <p:txBody>
            <a:bodyPr rtlCol="0" anchor="ctr"/>
            <a:lstStyle/>
            <a:p>
              <a:endParaRPr lang="es-CO"/>
            </a:p>
          </p:txBody>
        </p:sp>
        <p:sp>
          <p:nvSpPr>
            <p:cNvPr id="1078" name="Freeform: Shape 1077">
              <a:extLst>
                <a:ext uri="{FF2B5EF4-FFF2-40B4-BE49-F238E27FC236}">
                  <a16:creationId xmlns:a16="http://schemas.microsoft.com/office/drawing/2014/main" id="{979B6D2D-1F75-F101-F500-196BE366AA10}"/>
                </a:ext>
              </a:extLst>
            </p:cNvPr>
            <p:cNvSpPr/>
            <p:nvPr/>
          </p:nvSpPr>
          <p:spPr>
            <a:xfrm>
              <a:off x="8049655" y="2626076"/>
              <a:ext cx="2084" cy="2017"/>
            </a:xfrm>
            <a:custGeom>
              <a:avLst/>
              <a:gdLst>
                <a:gd name="connsiteX0" fmla="*/ 2084 w 2084"/>
                <a:gd name="connsiteY0" fmla="*/ 0 h 2017"/>
                <a:gd name="connsiteX1" fmla="*/ 941 w 2084"/>
                <a:gd name="connsiteY1" fmla="*/ 2017 h 2017"/>
                <a:gd name="connsiteX2" fmla="*/ 0 w 2084"/>
                <a:gd name="connsiteY2" fmla="*/ 1143 h 2017"/>
                <a:gd name="connsiteX3" fmla="*/ 2084 w 2084"/>
                <a:gd name="connsiteY3" fmla="*/ 0 h 2017"/>
              </a:gdLst>
              <a:ahLst/>
              <a:cxnLst>
                <a:cxn ang="0">
                  <a:pos x="connsiteX0" y="connsiteY0"/>
                </a:cxn>
                <a:cxn ang="0">
                  <a:pos x="connsiteX1" y="connsiteY1"/>
                </a:cxn>
                <a:cxn ang="0">
                  <a:pos x="connsiteX2" y="connsiteY2"/>
                </a:cxn>
                <a:cxn ang="0">
                  <a:pos x="connsiteX3" y="connsiteY3"/>
                </a:cxn>
              </a:cxnLst>
              <a:rect l="l" t="t" r="r" b="b"/>
              <a:pathLst>
                <a:path w="2084" h="2017">
                  <a:moveTo>
                    <a:pt x="2084" y="0"/>
                  </a:moveTo>
                  <a:lnTo>
                    <a:pt x="941" y="2017"/>
                  </a:lnTo>
                  <a:lnTo>
                    <a:pt x="0" y="1143"/>
                  </a:lnTo>
                  <a:lnTo>
                    <a:pt x="2084" y="0"/>
                  </a:lnTo>
                  <a:close/>
                </a:path>
              </a:pathLst>
            </a:custGeom>
            <a:solidFill>
              <a:srgbClr val="000000"/>
            </a:solidFill>
            <a:ln w="6712" cap="flat">
              <a:noFill/>
              <a:prstDash val="solid"/>
              <a:miter/>
            </a:ln>
          </p:spPr>
          <p:txBody>
            <a:bodyPr rtlCol="0" anchor="ctr"/>
            <a:lstStyle/>
            <a:p>
              <a:endParaRPr lang="es-CO"/>
            </a:p>
          </p:txBody>
        </p:sp>
        <p:sp>
          <p:nvSpPr>
            <p:cNvPr id="1079" name="Freeform: Shape 1078">
              <a:extLst>
                <a:ext uri="{FF2B5EF4-FFF2-40B4-BE49-F238E27FC236}">
                  <a16:creationId xmlns:a16="http://schemas.microsoft.com/office/drawing/2014/main" id="{724F9EC2-71A4-B826-6406-68C5A5CB9384}"/>
                </a:ext>
              </a:extLst>
            </p:cNvPr>
            <p:cNvSpPr/>
            <p:nvPr/>
          </p:nvSpPr>
          <p:spPr>
            <a:xfrm>
              <a:off x="8036746" y="2633942"/>
              <a:ext cx="2084" cy="2084"/>
            </a:xfrm>
            <a:custGeom>
              <a:avLst/>
              <a:gdLst>
                <a:gd name="connsiteX0" fmla="*/ 0 w 2084"/>
                <a:gd name="connsiteY0" fmla="*/ 2084 h 2084"/>
                <a:gd name="connsiteX1" fmla="*/ 1143 w 2084"/>
                <a:gd name="connsiteY1" fmla="*/ 0 h 2084"/>
                <a:gd name="connsiteX2" fmla="*/ 2084 w 2084"/>
                <a:gd name="connsiteY2" fmla="*/ 941 h 2084"/>
                <a:gd name="connsiteX3" fmla="*/ 0 w 2084"/>
                <a:gd name="connsiteY3" fmla="*/ 2084 h 2084"/>
              </a:gdLst>
              <a:ahLst/>
              <a:cxnLst>
                <a:cxn ang="0">
                  <a:pos x="connsiteX0" y="connsiteY0"/>
                </a:cxn>
                <a:cxn ang="0">
                  <a:pos x="connsiteX1" y="connsiteY1"/>
                </a:cxn>
                <a:cxn ang="0">
                  <a:pos x="connsiteX2" y="connsiteY2"/>
                </a:cxn>
                <a:cxn ang="0">
                  <a:pos x="connsiteX3" y="connsiteY3"/>
                </a:cxn>
              </a:cxnLst>
              <a:rect l="l" t="t" r="r" b="b"/>
              <a:pathLst>
                <a:path w="2084" h="2084">
                  <a:moveTo>
                    <a:pt x="0" y="2084"/>
                  </a:moveTo>
                  <a:lnTo>
                    <a:pt x="1143" y="0"/>
                  </a:lnTo>
                  <a:lnTo>
                    <a:pt x="2084" y="941"/>
                  </a:lnTo>
                  <a:lnTo>
                    <a:pt x="0" y="2084"/>
                  </a:lnTo>
                  <a:close/>
                </a:path>
              </a:pathLst>
            </a:custGeom>
            <a:solidFill>
              <a:srgbClr val="000000"/>
            </a:solidFill>
            <a:ln w="6712" cap="flat">
              <a:noFill/>
              <a:prstDash val="solid"/>
              <a:miter/>
            </a:ln>
          </p:spPr>
          <p:txBody>
            <a:bodyPr rtlCol="0" anchor="ctr"/>
            <a:lstStyle/>
            <a:p>
              <a:endParaRPr lang="es-CO"/>
            </a:p>
          </p:txBody>
        </p:sp>
        <p:sp>
          <p:nvSpPr>
            <p:cNvPr id="1080" name="Freeform: Shape 1079">
              <a:extLst>
                <a:ext uri="{FF2B5EF4-FFF2-40B4-BE49-F238E27FC236}">
                  <a16:creationId xmlns:a16="http://schemas.microsoft.com/office/drawing/2014/main" id="{16FFD234-88C9-594D-52DB-A0EEA3145510}"/>
                </a:ext>
              </a:extLst>
            </p:cNvPr>
            <p:cNvSpPr/>
            <p:nvPr/>
          </p:nvSpPr>
          <p:spPr>
            <a:xfrm>
              <a:off x="8255664" y="2431564"/>
              <a:ext cx="4975" cy="5042"/>
            </a:xfrm>
            <a:custGeom>
              <a:avLst/>
              <a:gdLst>
                <a:gd name="connsiteX0" fmla="*/ -514 w 4975"/>
                <a:gd name="connsiteY0" fmla="*/ 3470 h 5042"/>
                <a:gd name="connsiteX1" fmla="*/ 4462 w 4975"/>
                <a:gd name="connsiteY1" fmla="*/ -1573 h 5042"/>
                <a:gd name="connsiteX2" fmla="*/ -514 w 4975"/>
                <a:gd name="connsiteY2" fmla="*/ 3470 h 5042"/>
              </a:gdLst>
              <a:ahLst/>
              <a:cxnLst>
                <a:cxn ang="0">
                  <a:pos x="connsiteX0" y="connsiteY0"/>
                </a:cxn>
                <a:cxn ang="0">
                  <a:pos x="connsiteX1" y="connsiteY1"/>
                </a:cxn>
                <a:cxn ang="0">
                  <a:pos x="connsiteX2" y="connsiteY2"/>
                </a:cxn>
              </a:cxnLst>
              <a:rect l="l" t="t" r="r" b="b"/>
              <a:pathLst>
                <a:path w="4975" h="5042">
                  <a:moveTo>
                    <a:pt x="-514" y="3470"/>
                  </a:moveTo>
                  <a:lnTo>
                    <a:pt x="4462" y="-1573"/>
                  </a:lnTo>
                  <a:cubicBezTo>
                    <a:pt x="3924" y="915"/>
                    <a:pt x="1974" y="2865"/>
                    <a:pt x="-514" y="3470"/>
                  </a:cubicBezTo>
                  <a:close/>
                </a:path>
              </a:pathLst>
            </a:custGeom>
            <a:solidFill>
              <a:srgbClr val="141A1D"/>
            </a:solidFill>
            <a:ln w="6712" cap="flat">
              <a:noFill/>
              <a:prstDash val="solid"/>
              <a:miter/>
            </a:ln>
          </p:spPr>
          <p:txBody>
            <a:bodyPr rtlCol="0" anchor="ctr"/>
            <a:lstStyle/>
            <a:p>
              <a:endParaRPr lang="es-CO"/>
            </a:p>
          </p:txBody>
        </p:sp>
        <p:sp>
          <p:nvSpPr>
            <p:cNvPr id="1081" name="Freeform: Shape 1080">
              <a:extLst>
                <a:ext uri="{FF2B5EF4-FFF2-40B4-BE49-F238E27FC236}">
                  <a16:creationId xmlns:a16="http://schemas.microsoft.com/office/drawing/2014/main" id="{00DACEC1-220D-28B9-4F7C-5848E1A0E74E}"/>
                </a:ext>
              </a:extLst>
            </p:cNvPr>
            <p:cNvSpPr/>
            <p:nvPr/>
          </p:nvSpPr>
          <p:spPr>
            <a:xfrm>
              <a:off x="8250756" y="2436472"/>
              <a:ext cx="4975" cy="5042"/>
            </a:xfrm>
            <a:custGeom>
              <a:avLst/>
              <a:gdLst>
                <a:gd name="connsiteX0" fmla="*/ -514 w 4975"/>
                <a:gd name="connsiteY0" fmla="*/ 3470 h 5042"/>
                <a:gd name="connsiteX1" fmla="*/ 4462 w 4975"/>
                <a:gd name="connsiteY1" fmla="*/ -1573 h 5042"/>
              </a:gdLst>
              <a:ahLst/>
              <a:cxnLst>
                <a:cxn ang="0">
                  <a:pos x="connsiteX0" y="connsiteY0"/>
                </a:cxn>
                <a:cxn ang="0">
                  <a:pos x="connsiteX1" y="connsiteY1"/>
                </a:cxn>
              </a:cxnLst>
              <a:rect l="l" t="t" r="r" b="b"/>
              <a:pathLst>
                <a:path w="4975" h="5042">
                  <a:moveTo>
                    <a:pt x="-514" y="3470"/>
                  </a:moveTo>
                  <a:lnTo>
                    <a:pt x="4462" y="-1573"/>
                  </a:lnTo>
                  <a:close/>
                </a:path>
              </a:pathLst>
            </a:custGeom>
            <a:solidFill>
              <a:srgbClr val="141A1D"/>
            </a:solidFill>
            <a:ln w="6712" cap="flat">
              <a:noFill/>
              <a:prstDash val="solid"/>
              <a:miter/>
            </a:ln>
          </p:spPr>
          <p:txBody>
            <a:bodyPr rtlCol="0" anchor="ctr"/>
            <a:lstStyle/>
            <a:p>
              <a:endParaRPr lang="es-CO"/>
            </a:p>
          </p:txBody>
        </p:sp>
        <p:sp>
          <p:nvSpPr>
            <p:cNvPr id="1082" name="Freeform: Shape 1081">
              <a:extLst>
                <a:ext uri="{FF2B5EF4-FFF2-40B4-BE49-F238E27FC236}">
                  <a16:creationId xmlns:a16="http://schemas.microsoft.com/office/drawing/2014/main" id="{96A24A26-6BEE-5D8D-8ABB-7FF4E752E106}"/>
                </a:ext>
              </a:extLst>
            </p:cNvPr>
            <p:cNvSpPr/>
            <p:nvPr/>
          </p:nvSpPr>
          <p:spPr>
            <a:xfrm>
              <a:off x="8245781" y="2441582"/>
              <a:ext cx="4975" cy="5042"/>
            </a:xfrm>
            <a:custGeom>
              <a:avLst/>
              <a:gdLst>
                <a:gd name="connsiteX0" fmla="*/ -514 w 4975"/>
                <a:gd name="connsiteY0" fmla="*/ 3470 h 5042"/>
                <a:gd name="connsiteX1" fmla="*/ 4462 w 4975"/>
                <a:gd name="connsiteY1" fmla="*/ -1573 h 5042"/>
              </a:gdLst>
              <a:ahLst/>
              <a:cxnLst>
                <a:cxn ang="0">
                  <a:pos x="connsiteX0" y="connsiteY0"/>
                </a:cxn>
                <a:cxn ang="0">
                  <a:pos x="connsiteX1" y="connsiteY1"/>
                </a:cxn>
              </a:cxnLst>
              <a:rect l="l" t="t" r="r" b="b"/>
              <a:pathLst>
                <a:path w="4975" h="5042">
                  <a:moveTo>
                    <a:pt x="-514" y="3470"/>
                  </a:moveTo>
                  <a:lnTo>
                    <a:pt x="4462" y="-1573"/>
                  </a:lnTo>
                  <a:close/>
                </a:path>
              </a:pathLst>
            </a:custGeom>
            <a:solidFill>
              <a:srgbClr val="141A1D"/>
            </a:solidFill>
            <a:ln w="6712" cap="flat">
              <a:noFill/>
              <a:prstDash val="solid"/>
              <a:miter/>
            </a:ln>
          </p:spPr>
          <p:txBody>
            <a:bodyPr rtlCol="0" anchor="ctr"/>
            <a:lstStyle/>
            <a:p>
              <a:endParaRPr lang="es-CO"/>
            </a:p>
          </p:txBody>
        </p:sp>
        <p:sp>
          <p:nvSpPr>
            <p:cNvPr id="1083" name="Freeform: Shape 1082">
              <a:extLst>
                <a:ext uri="{FF2B5EF4-FFF2-40B4-BE49-F238E27FC236}">
                  <a16:creationId xmlns:a16="http://schemas.microsoft.com/office/drawing/2014/main" id="{EE0C66FA-3E7A-FA9F-46BA-34F964518F23}"/>
                </a:ext>
              </a:extLst>
            </p:cNvPr>
            <p:cNvSpPr/>
            <p:nvPr/>
          </p:nvSpPr>
          <p:spPr>
            <a:xfrm>
              <a:off x="8240805" y="2446625"/>
              <a:ext cx="5042" cy="4975"/>
            </a:xfrm>
            <a:custGeom>
              <a:avLst/>
              <a:gdLst>
                <a:gd name="connsiteX0" fmla="*/ -514 w 5042"/>
                <a:gd name="connsiteY0" fmla="*/ 3402 h 4975"/>
                <a:gd name="connsiteX1" fmla="*/ 4529 w 5042"/>
                <a:gd name="connsiteY1" fmla="*/ -1573 h 4975"/>
              </a:gdLst>
              <a:ahLst/>
              <a:cxnLst>
                <a:cxn ang="0">
                  <a:pos x="connsiteX0" y="connsiteY0"/>
                </a:cxn>
                <a:cxn ang="0">
                  <a:pos x="connsiteX1" y="connsiteY1"/>
                </a:cxn>
              </a:cxnLst>
              <a:rect l="l" t="t" r="r" b="b"/>
              <a:pathLst>
                <a:path w="5042" h="4975">
                  <a:moveTo>
                    <a:pt x="-514" y="3402"/>
                  </a:moveTo>
                  <a:cubicBezTo>
                    <a:pt x="91" y="915"/>
                    <a:pt x="2041" y="-1035"/>
                    <a:pt x="4529" y="-1573"/>
                  </a:cubicBezTo>
                  <a:close/>
                </a:path>
              </a:pathLst>
            </a:custGeom>
            <a:solidFill>
              <a:srgbClr val="141A1D"/>
            </a:solidFill>
            <a:ln w="6712" cap="flat">
              <a:noFill/>
              <a:prstDash val="solid"/>
              <a:miter/>
            </a:ln>
          </p:spPr>
          <p:txBody>
            <a:bodyPr rtlCol="0" anchor="ctr"/>
            <a:lstStyle/>
            <a:p>
              <a:endParaRPr lang="es-CO"/>
            </a:p>
          </p:txBody>
        </p:sp>
        <p:sp>
          <p:nvSpPr>
            <p:cNvPr id="1084" name="Freeform: Shape 1083">
              <a:extLst>
                <a:ext uri="{FF2B5EF4-FFF2-40B4-BE49-F238E27FC236}">
                  <a16:creationId xmlns:a16="http://schemas.microsoft.com/office/drawing/2014/main" id="{1BC6DFE1-8CFA-09EB-C360-4347812D8F97}"/>
                </a:ext>
              </a:extLst>
            </p:cNvPr>
            <p:cNvSpPr/>
            <p:nvPr/>
          </p:nvSpPr>
          <p:spPr>
            <a:xfrm>
              <a:off x="6367881" y="5684206"/>
              <a:ext cx="5674" cy="45114"/>
            </a:xfrm>
            <a:custGeom>
              <a:avLst/>
              <a:gdLst>
                <a:gd name="connsiteX0" fmla="*/ 109 w 5674"/>
                <a:gd name="connsiteY0" fmla="*/ -1573 h 45114"/>
                <a:gd name="connsiteX1" fmla="*/ 4614 w 5674"/>
                <a:gd name="connsiteY1" fmla="*/ 43542 h 45114"/>
                <a:gd name="connsiteX2" fmla="*/ 109 w 5674"/>
                <a:gd name="connsiteY2" fmla="*/ -1573 h 45114"/>
              </a:gdLst>
              <a:ahLst/>
              <a:cxnLst>
                <a:cxn ang="0">
                  <a:pos x="connsiteX0" y="connsiteY0"/>
                </a:cxn>
                <a:cxn ang="0">
                  <a:pos x="connsiteX1" y="connsiteY1"/>
                </a:cxn>
                <a:cxn ang="0">
                  <a:pos x="connsiteX2" y="connsiteY2"/>
                </a:cxn>
              </a:cxnLst>
              <a:rect l="l" t="t" r="r" b="b"/>
              <a:pathLst>
                <a:path w="5674" h="45114">
                  <a:moveTo>
                    <a:pt x="109" y="-1573"/>
                  </a:moveTo>
                  <a:cubicBezTo>
                    <a:pt x="8446" y="12747"/>
                    <a:pt x="3740" y="28414"/>
                    <a:pt x="4614" y="43542"/>
                  </a:cubicBezTo>
                  <a:cubicBezTo>
                    <a:pt x="-3858" y="29221"/>
                    <a:pt x="916" y="13555"/>
                    <a:pt x="109" y="-1573"/>
                  </a:cubicBezTo>
                  <a:close/>
                </a:path>
              </a:pathLst>
            </a:custGeom>
            <a:solidFill>
              <a:srgbClr val="2C2C2C"/>
            </a:solidFill>
            <a:ln w="6712" cap="flat">
              <a:noFill/>
              <a:prstDash val="solid"/>
              <a:miter/>
            </a:ln>
          </p:spPr>
          <p:txBody>
            <a:bodyPr rtlCol="0" anchor="ctr"/>
            <a:lstStyle/>
            <a:p>
              <a:endParaRPr lang="es-CO"/>
            </a:p>
          </p:txBody>
        </p:sp>
        <p:sp>
          <p:nvSpPr>
            <p:cNvPr id="1085" name="Freeform: Shape 1084">
              <a:extLst>
                <a:ext uri="{FF2B5EF4-FFF2-40B4-BE49-F238E27FC236}">
                  <a16:creationId xmlns:a16="http://schemas.microsoft.com/office/drawing/2014/main" id="{A6A8B555-B027-E9D5-236A-D5666BE2A9C5}"/>
                </a:ext>
              </a:extLst>
            </p:cNvPr>
            <p:cNvSpPr/>
            <p:nvPr/>
          </p:nvSpPr>
          <p:spPr>
            <a:xfrm>
              <a:off x="6357942" y="5587905"/>
              <a:ext cx="5317" cy="41570"/>
            </a:xfrm>
            <a:custGeom>
              <a:avLst/>
              <a:gdLst>
                <a:gd name="connsiteX0" fmla="*/ 3997 w 5317"/>
                <a:gd name="connsiteY0" fmla="*/ 330 h 41570"/>
                <a:gd name="connsiteX1" fmla="*/ 4804 w 5317"/>
                <a:gd name="connsiteY1" fmla="*/ 39998 h 41570"/>
                <a:gd name="connsiteX2" fmla="*/ 30 w 5317"/>
                <a:gd name="connsiteY2" fmla="*/ 61 h 41570"/>
                <a:gd name="connsiteX3" fmla="*/ 3997 w 5317"/>
                <a:gd name="connsiteY3" fmla="*/ 330 h 41570"/>
              </a:gdLst>
              <a:ahLst/>
              <a:cxnLst>
                <a:cxn ang="0">
                  <a:pos x="connsiteX0" y="connsiteY0"/>
                </a:cxn>
                <a:cxn ang="0">
                  <a:pos x="connsiteX1" y="connsiteY1"/>
                </a:cxn>
                <a:cxn ang="0">
                  <a:pos x="connsiteX2" y="connsiteY2"/>
                </a:cxn>
                <a:cxn ang="0">
                  <a:pos x="connsiteX3" y="connsiteY3"/>
                </a:cxn>
              </a:cxnLst>
              <a:rect l="l" t="t" r="r" b="b"/>
              <a:pathLst>
                <a:path w="5317" h="41570">
                  <a:moveTo>
                    <a:pt x="3997" y="330"/>
                  </a:moveTo>
                  <a:lnTo>
                    <a:pt x="4804" y="39998"/>
                  </a:lnTo>
                  <a:cubicBezTo>
                    <a:pt x="-4676" y="27628"/>
                    <a:pt x="1778" y="13104"/>
                    <a:pt x="30" y="61"/>
                  </a:cubicBezTo>
                  <a:cubicBezTo>
                    <a:pt x="1509" y="-2224"/>
                    <a:pt x="2787" y="-2091"/>
                    <a:pt x="3997" y="330"/>
                  </a:cubicBezTo>
                  <a:close/>
                </a:path>
              </a:pathLst>
            </a:custGeom>
            <a:solidFill>
              <a:srgbClr val="252525"/>
            </a:solidFill>
            <a:ln w="6712" cap="flat">
              <a:noFill/>
              <a:prstDash val="solid"/>
              <a:miter/>
            </a:ln>
          </p:spPr>
          <p:txBody>
            <a:bodyPr rtlCol="0" anchor="ctr"/>
            <a:lstStyle/>
            <a:p>
              <a:endParaRPr lang="es-CO"/>
            </a:p>
          </p:txBody>
        </p:sp>
        <p:sp>
          <p:nvSpPr>
            <p:cNvPr id="1086" name="Freeform: Shape 1085">
              <a:extLst>
                <a:ext uri="{FF2B5EF4-FFF2-40B4-BE49-F238E27FC236}">
                  <a16:creationId xmlns:a16="http://schemas.microsoft.com/office/drawing/2014/main" id="{55F68423-5E7C-5506-99AA-5673D3AE1CDA}"/>
                </a:ext>
              </a:extLst>
            </p:cNvPr>
            <p:cNvSpPr/>
            <p:nvPr/>
          </p:nvSpPr>
          <p:spPr>
            <a:xfrm>
              <a:off x="6363052" y="5642561"/>
              <a:ext cx="5115" cy="36804"/>
            </a:xfrm>
            <a:custGeom>
              <a:avLst/>
              <a:gdLst>
                <a:gd name="connsiteX0" fmla="*/ 3795 w 5115"/>
                <a:gd name="connsiteY0" fmla="*/ 469 h 36804"/>
                <a:gd name="connsiteX1" fmla="*/ 4602 w 5115"/>
                <a:gd name="connsiteY1" fmla="*/ 35231 h 36804"/>
                <a:gd name="connsiteX2" fmla="*/ -172 w 5115"/>
                <a:gd name="connsiteY2" fmla="*/ 269 h 36804"/>
                <a:gd name="connsiteX3" fmla="*/ 3795 w 5115"/>
                <a:gd name="connsiteY3" fmla="*/ 469 h 36804"/>
              </a:gdLst>
              <a:ahLst/>
              <a:cxnLst>
                <a:cxn ang="0">
                  <a:pos x="connsiteX0" y="connsiteY0"/>
                </a:cxn>
                <a:cxn ang="0">
                  <a:pos x="connsiteX1" y="connsiteY1"/>
                </a:cxn>
                <a:cxn ang="0">
                  <a:pos x="connsiteX2" y="connsiteY2"/>
                </a:cxn>
                <a:cxn ang="0">
                  <a:pos x="connsiteX3" y="connsiteY3"/>
                </a:cxn>
              </a:cxnLst>
              <a:rect l="l" t="t" r="r" b="b"/>
              <a:pathLst>
                <a:path w="5115" h="36804">
                  <a:moveTo>
                    <a:pt x="3795" y="469"/>
                  </a:moveTo>
                  <a:lnTo>
                    <a:pt x="4602" y="35231"/>
                  </a:lnTo>
                  <a:cubicBezTo>
                    <a:pt x="-4139" y="24540"/>
                    <a:pt x="1307" y="11901"/>
                    <a:pt x="-172" y="269"/>
                  </a:cubicBezTo>
                  <a:cubicBezTo>
                    <a:pt x="1240" y="-2219"/>
                    <a:pt x="2585" y="-2219"/>
                    <a:pt x="3795" y="469"/>
                  </a:cubicBezTo>
                  <a:close/>
                </a:path>
              </a:pathLst>
            </a:custGeom>
            <a:solidFill>
              <a:srgbClr val="252525"/>
            </a:solidFill>
            <a:ln w="6712" cap="flat">
              <a:noFill/>
              <a:prstDash val="solid"/>
              <a:miter/>
            </a:ln>
          </p:spPr>
          <p:txBody>
            <a:bodyPr rtlCol="0" anchor="ctr"/>
            <a:lstStyle/>
            <a:p>
              <a:endParaRPr lang="es-CO"/>
            </a:p>
          </p:txBody>
        </p:sp>
        <p:sp>
          <p:nvSpPr>
            <p:cNvPr id="1087" name="Freeform: Shape 1086">
              <a:extLst>
                <a:ext uri="{FF2B5EF4-FFF2-40B4-BE49-F238E27FC236}">
                  <a16:creationId xmlns:a16="http://schemas.microsoft.com/office/drawing/2014/main" id="{EA867EFD-F560-A472-8E03-39216EF9EBFE}"/>
                </a:ext>
              </a:extLst>
            </p:cNvPr>
            <p:cNvSpPr/>
            <p:nvPr/>
          </p:nvSpPr>
          <p:spPr>
            <a:xfrm>
              <a:off x="6358486" y="5569637"/>
              <a:ext cx="4494" cy="20170"/>
            </a:xfrm>
            <a:custGeom>
              <a:avLst/>
              <a:gdLst>
                <a:gd name="connsiteX0" fmla="*/ 3453 w 4494"/>
                <a:gd name="connsiteY0" fmla="*/ 18598 h 20170"/>
                <a:gd name="connsiteX1" fmla="*/ -514 w 4494"/>
                <a:gd name="connsiteY1" fmla="*/ 18598 h 20170"/>
                <a:gd name="connsiteX2" fmla="*/ -514 w 4494"/>
                <a:gd name="connsiteY2" fmla="*/ -1573 h 20170"/>
                <a:gd name="connsiteX3" fmla="*/ 3453 w 4494"/>
                <a:gd name="connsiteY3" fmla="*/ 18598 h 20170"/>
              </a:gdLst>
              <a:ahLst/>
              <a:cxnLst>
                <a:cxn ang="0">
                  <a:pos x="connsiteX0" y="connsiteY0"/>
                </a:cxn>
                <a:cxn ang="0">
                  <a:pos x="connsiteX1" y="connsiteY1"/>
                </a:cxn>
                <a:cxn ang="0">
                  <a:pos x="connsiteX2" y="connsiteY2"/>
                </a:cxn>
                <a:cxn ang="0">
                  <a:pos x="connsiteX3" y="connsiteY3"/>
                </a:cxn>
              </a:cxnLst>
              <a:rect l="l" t="t" r="r" b="b"/>
              <a:pathLst>
                <a:path w="4494" h="20170">
                  <a:moveTo>
                    <a:pt x="3453" y="18598"/>
                  </a:moveTo>
                  <a:lnTo>
                    <a:pt x="-514" y="18598"/>
                  </a:lnTo>
                  <a:cubicBezTo>
                    <a:pt x="-514" y="11874"/>
                    <a:pt x="-514" y="5151"/>
                    <a:pt x="-514" y="-1573"/>
                  </a:cubicBezTo>
                  <a:cubicBezTo>
                    <a:pt x="5941" y="4143"/>
                    <a:pt x="3588" y="11538"/>
                    <a:pt x="3453" y="18598"/>
                  </a:cubicBezTo>
                  <a:close/>
                </a:path>
              </a:pathLst>
            </a:custGeom>
            <a:solidFill>
              <a:srgbClr val="2C2C2C"/>
            </a:solidFill>
            <a:ln w="6712" cap="flat">
              <a:noFill/>
              <a:prstDash val="solid"/>
              <a:miter/>
            </a:ln>
          </p:spPr>
          <p:txBody>
            <a:bodyPr rtlCol="0" anchor="ctr"/>
            <a:lstStyle/>
            <a:p>
              <a:endParaRPr lang="es-CO"/>
            </a:p>
          </p:txBody>
        </p:sp>
        <p:sp>
          <p:nvSpPr>
            <p:cNvPr id="1088" name="Freeform: Shape 1087">
              <a:extLst>
                <a:ext uri="{FF2B5EF4-FFF2-40B4-BE49-F238E27FC236}">
                  <a16:creationId xmlns:a16="http://schemas.microsoft.com/office/drawing/2014/main" id="{88AE854A-72D5-5DFC-6E81-19A0F465A6EF}"/>
                </a:ext>
              </a:extLst>
            </p:cNvPr>
            <p:cNvSpPr/>
            <p:nvPr/>
          </p:nvSpPr>
          <p:spPr>
            <a:xfrm>
              <a:off x="6373210" y="5520224"/>
              <a:ext cx="15396" cy="4433"/>
            </a:xfrm>
            <a:custGeom>
              <a:avLst/>
              <a:gdLst>
                <a:gd name="connsiteX0" fmla="*/ 14883 w 15396"/>
                <a:gd name="connsiteY0" fmla="*/ 2389 h 4433"/>
                <a:gd name="connsiteX1" fmla="*/ -514 w 15396"/>
                <a:gd name="connsiteY1" fmla="*/ 2860 h 4433"/>
                <a:gd name="connsiteX2" fmla="*/ 12026 w 15396"/>
                <a:gd name="connsiteY2" fmla="*/ -300 h 4433"/>
                <a:gd name="connsiteX3" fmla="*/ 14883 w 15396"/>
                <a:gd name="connsiteY3" fmla="*/ 2389 h 4433"/>
              </a:gdLst>
              <a:ahLst/>
              <a:cxnLst>
                <a:cxn ang="0">
                  <a:pos x="connsiteX0" y="connsiteY0"/>
                </a:cxn>
                <a:cxn ang="0">
                  <a:pos x="connsiteX1" y="connsiteY1"/>
                </a:cxn>
                <a:cxn ang="0">
                  <a:pos x="connsiteX2" y="connsiteY2"/>
                </a:cxn>
                <a:cxn ang="0">
                  <a:pos x="connsiteX3" y="connsiteY3"/>
                </a:cxn>
              </a:cxnLst>
              <a:rect l="l" t="t" r="r" b="b"/>
              <a:pathLst>
                <a:path w="15396" h="4433">
                  <a:moveTo>
                    <a:pt x="14883" y="2389"/>
                  </a:moveTo>
                  <a:lnTo>
                    <a:pt x="-514" y="2860"/>
                  </a:lnTo>
                  <a:cubicBezTo>
                    <a:pt x="2075" y="-1444"/>
                    <a:pt x="7689" y="-2855"/>
                    <a:pt x="12026" y="-300"/>
                  </a:cubicBezTo>
                  <a:cubicBezTo>
                    <a:pt x="13162" y="372"/>
                    <a:pt x="14137" y="1314"/>
                    <a:pt x="14883" y="2389"/>
                  </a:cubicBezTo>
                  <a:close/>
                </a:path>
              </a:pathLst>
            </a:custGeom>
            <a:solidFill>
              <a:srgbClr val="252525"/>
            </a:solidFill>
            <a:ln w="6712" cap="flat">
              <a:noFill/>
              <a:prstDash val="solid"/>
              <a:miter/>
            </a:ln>
          </p:spPr>
          <p:txBody>
            <a:bodyPr rtlCol="0" anchor="ctr"/>
            <a:lstStyle/>
            <a:p>
              <a:endParaRPr lang="es-CO"/>
            </a:p>
          </p:txBody>
        </p:sp>
        <p:sp>
          <p:nvSpPr>
            <p:cNvPr id="1089" name="Freeform: Shape 1088">
              <a:extLst>
                <a:ext uri="{FF2B5EF4-FFF2-40B4-BE49-F238E27FC236}">
                  <a16:creationId xmlns:a16="http://schemas.microsoft.com/office/drawing/2014/main" id="{B1C7C1D3-7CF6-5847-9BF4-440DCC810961}"/>
                </a:ext>
              </a:extLst>
            </p:cNvPr>
            <p:cNvSpPr/>
            <p:nvPr/>
          </p:nvSpPr>
          <p:spPr>
            <a:xfrm>
              <a:off x="6363394" y="5629610"/>
              <a:ext cx="4404" cy="14993"/>
            </a:xfrm>
            <a:custGeom>
              <a:avLst/>
              <a:gdLst>
                <a:gd name="connsiteX0" fmla="*/ 3453 w 4404"/>
                <a:gd name="connsiteY0" fmla="*/ 13420 h 14993"/>
                <a:gd name="connsiteX1" fmla="*/ -514 w 4404"/>
                <a:gd name="connsiteY1" fmla="*/ 13420 h 14993"/>
                <a:gd name="connsiteX2" fmla="*/ -514 w 4404"/>
                <a:gd name="connsiteY2" fmla="*/ -1573 h 14993"/>
                <a:gd name="connsiteX3" fmla="*/ 3453 w 4404"/>
                <a:gd name="connsiteY3" fmla="*/ 13420 h 14993"/>
              </a:gdLst>
              <a:ahLst/>
              <a:cxnLst>
                <a:cxn ang="0">
                  <a:pos x="connsiteX0" y="connsiteY0"/>
                </a:cxn>
                <a:cxn ang="0">
                  <a:pos x="connsiteX1" y="connsiteY1"/>
                </a:cxn>
                <a:cxn ang="0">
                  <a:pos x="connsiteX2" y="connsiteY2"/>
                </a:cxn>
                <a:cxn ang="0">
                  <a:pos x="connsiteX3" y="connsiteY3"/>
                </a:cxn>
              </a:cxnLst>
              <a:rect l="l" t="t" r="r" b="b"/>
              <a:pathLst>
                <a:path w="4404" h="14993">
                  <a:moveTo>
                    <a:pt x="3453" y="13420"/>
                  </a:moveTo>
                  <a:lnTo>
                    <a:pt x="-514" y="13420"/>
                  </a:lnTo>
                  <a:lnTo>
                    <a:pt x="-514" y="-1573"/>
                  </a:lnTo>
                  <a:cubicBezTo>
                    <a:pt x="5000" y="2193"/>
                    <a:pt x="3991" y="7841"/>
                    <a:pt x="3453" y="13420"/>
                  </a:cubicBezTo>
                  <a:close/>
                </a:path>
              </a:pathLst>
            </a:custGeom>
            <a:solidFill>
              <a:srgbClr val="2C2C2C"/>
            </a:solidFill>
            <a:ln w="6712" cap="flat">
              <a:noFill/>
              <a:prstDash val="solid"/>
              <a:miter/>
            </a:ln>
          </p:spPr>
          <p:txBody>
            <a:bodyPr rtlCol="0" anchor="ctr"/>
            <a:lstStyle/>
            <a:p>
              <a:endParaRPr lang="es-CO"/>
            </a:p>
          </p:txBody>
        </p:sp>
        <p:sp>
          <p:nvSpPr>
            <p:cNvPr id="1090" name="Freeform: Shape 1089">
              <a:extLst>
                <a:ext uri="{FF2B5EF4-FFF2-40B4-BE49-F238E27FC236}">
                  <a16:creationId xmlns:a16="http://schemas.microsoft.com/office/drawing/2014/main" id="{3F68B352-DFD4-9EC1-109C-D5B4E5CB3B62}"/>
                </a:ext>
              </a:extLst>
            </p:cNvPr>
            <p:cNvSpPr/>
            <p:nvPr/>
          </p:nvSpPr>
          <p:spPr>
            <a:xfrm>
              <a:off x="7040655" y="6466153"/>
              <a:ext cx="14993" cy="5042"/>
            </a:xfrm>
            <a:custGeom>
              <a:avLst/>
              <a:gdLst>
                <a:gd name="connsiteX0" fmla="*/ -514 w 14993"/>
                <a:gd name="connsiteY0" fmla="*/ 3470 h 5042"/>
                <a:gd name="connsiteX1" fmla="*/ 14480 w 14993"/>
                <a:gd name="connsiteY1" fmla="*/ 3470 h 5042"/>
              </a:gdLst>
              <a:ahLst/>
              <a:cxnLst>
                <a:cxn ang="0">
                  <a:pos x="connsiteX0" y="connsiteY0"/>
                </a:cxn>
                <a:cxn ang="0">
                  <a:pos x="connsiteX1" y="connsiteY1"/>
                </a:cxn>
              </a:cxnLst>
              <a:rect l="l" t="t" r="r" b="b"/>
              <a:pathLst>
                <a:path w="14993" h="5042">
                  <a:moveTo>
                    <a:pt x="-514" y="3470"/>
                  </a:moveTo>
                  <a:cubicBezTo>
                    <a:pt x="4462" y="-3254"/>
                    <a:pt x="9437" y="-3254"/>
                    <a:pt x="14480" y="3470"/>
                  </a:cubicBezTo>
                  <a:close/>
                </a:path>
              </a:pathLst>
            </a:custGeom>
            <a:solidFill>
              <a:srgbClr val="020202"/>
            </a:solidFill>
            <a:ln w="6712" cap="flat">
              <a:noFill/>
              <a:prstDash val="solid"/>
              <a:miter/>
            </a:ln>
          </p:spPr>
          <p:txBody>
            <a:bodyPr rtlCol="0" anchor="ctr"/>
            <a:lstStyle/>
            <a:p>
              <a:endParaRPr lang="es-CO"/>
            </a:p>
          </p:txBody>
        </p:sp>
        <p:sp>
          <p:nvSpPr>
            <p:cNvPr id="1091" name="Freeform: Shape 1090">
              <a:extLst>
                <a:ext uri="{FF2B5EF4-FFF2-40B4-BE49-F238E27FC236}">
                  <a16:creationId xmlns:a16="http://schemas.microsoft.com/office/drawing/2014/main" id="{5F6F712E-19D9-0CF1-4046-29E7CA828532}"/>
                </a:ext>
              </a:extLst>
            </p:cNvPr>
            <p:cNvSpPr/>
            <p:nvPr/>
          </p:nvSpPr>
          <p:spPr>
            <a:xfrm>
              <a:off x="6358351" y="5533429"/>
              <a:ext cx="4700" cy="11330"/>
            </a:xfrm>
            <a:custGeom>
              <a:avLst/>
              <a:gdLst>
                <a:gd name="connsiteX0" fmla="*/ 4126 w 4700"/>
                <a:gd name="connsiteY0" fmla="*/ -327 h 11330"/>
                <a:gd name="connsiteX1" fmla="*/ -514 w 4700"/>
                <a:gd name="connsiteY1" fmla="*/ 9758 h 11330"/>
                <a:gd name="connsiteX2" fmla="*/ -514 w 4700"/>
                <a:gd name="connsiteY2" fmla="*/ -125 h 11330"/>
                <a:gd name="connsiteX3" fmla="*/ 3117 w 4700"/>
                <a:gd name="connsiteY3" fmla="*/ -1269 h 11330"/>
                <a:gd name="connsiteX4" fmla="*/ 4126 w 4700"/>
                <a:gd name="connsiteY4" fmla="*/ -327 h 11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0" h="11330">
                  <a:moveTo>
                    <a:pt x="4126" y="-327"/>
                  </a:moveTo>
                  <a:cubicBezTo>
                    <a:pt x="4549" y="3639"/>
                    <a:pt x="2767" y="7539"/>
                    <a:pt x="-514" y="9758"/>
                  </a:cubicBezTo>
                  <a:cubicBezTo>
                    <a:pt x="-514" y="6464"/>
                    <a:pt x="-514" y="3035"/>
                    <a:pt x="-514" y="-125"/>
                  </a:cubicBezTo>
                  <a:cubicBezTo>
                    <a:pt x="179" y="-1471"/>
                    <a:pt x="1806" y="-1941"/>
                    <a:pt x="3117" y="-1269"/>
                  </a:cubicBezTo>
                  <a:cubicBezTo>
                    <a:pt x="3527" y="-1000"/>
                    <a:pt x="3877" y="-731"/>
                    <a:pt x="4126" y="-327"/>
                  </a:cubicBezTo>
                  <a:close/>
                </a:path>
              </a:pathLst>
            </a:custGeom>
            <a:solidFill>
              <a:srgbClr val="2C2C2C"/>
            </a:solidFill>
            <a:ln w="6712" cap="flat">
              <a:noFill/>
              <a:prstDash val="solid"/>
              <a:miter/>
            </a:ln>
          </p:spPr>
          <p:txBody>
            <a:bodyPr rtlCol="0" anchor="ctr"/>
            <a:lstStyle/>
            <a:p>
              <a:endParaRPr lang="es-CO"/>
            </a:p>
          </p:txBody>
        </p:sp>
        <p:sp>
          <p:nvSpPr>
            <p:cNvPr id="1092" name="Freeform: Shape 1091">
              <a:extLst>
                <a:ext uri="{FF2B5EF4-FFF2-40B4-BE49-F238E27FC236}">
                  <a16:creationId xmlns:a16="http://schemas.microsoft.com/office/drawing/2014/main" id="{A87A5AA1-4FB9-1811-3E37-BE50CD0544C6}"/>
                </a:ext>
              </a:extLst>
            </p:cNvPr>
            <p:cNvSpPr/>
            <p:nvPr/>
          </p:nvSpPr>
          <p:spPr>
            <a:xfrm>
              <a:off x="6363394" y="5524859"/>
              <a:ext cx="6213" cy="5042"/>
            </a:xfrm>
            <a:custGeom>
              <a:avLst/>
              <a:gdLst>
                <a:gd name="connsiteX0" fmla="*/ 4260 w 6213"/>
                <a:gd name="connsiteY0" fmla="*/ 2729 h 5042"/>
                <a:gd name="connsiteX1" fmla="*/ -514 w 6213"/>
                <a:gd name="connsiteY1" fmla="*/ 3470 h 5042"/>
                <a:gd name="connsiteX2" fmla="*/ 4394 w 6213"/>
                <a:gd name="connsiteY2" fmla="*/ -1573 h 5042"/>
                <a:gd name="connsiteX3" fmla="*/ 5538 w 6213"/>
                <a:gd name="connsiteY3" fmla="*/ 1318 h 5042"/>
                <a:gd name="connsiteX4" fmla="*/ 4260 w 6213"/>
                <a:gd name="connsiteY4" fmla="*/ 2729 h 5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3" h="5042">
                  <a:moveTo>
                    <a:pt x="4260" y="2729"/>
                  </a:moveTo>
                  <a:cubicBezTo>
                    <a:pt x="2693" y="3133"/>
                    <a:pt x="1093" y="3335"/>
                    <a:pt x="-514" y="3470"/>
                  </a:cubicBezTo>
                  <a:lnTo>
                    <a:pt x="4394" y="-1573"/>
                  </a:lnTo>
                  <a:cubicBezTo>
                    <a:pt x="5605" y="-565"/>
                    <a:pt x="5941" y="376"/>
                    <a:pt x="5538" y="1318"/>
                  </a:cubicBezTo>
                  <a:cubicBezTo>
                    <a:pt x="5134" y="2258"/>
                    <a:pt x="4664" y="2729"/>
                    <a:pt x="4260" y="2729"/>
                  </a:cubicBezTo>
                  <a:close/>
                </a:path>
              </a:pathLst>
            </a:custGeom>
            <a:solidFill>
              <a:srgbClr val="252525"/>
            </a:solidFill>
            <a:ln w="6712" cap="flat">
              <a:noFill/>
              <a:prstDash val="solid"/>
              <a:miter/>
            </a:ln>
          </p:spPr>
          <p:txBody>
            <a:bodyPr rtlCol="0" anchor="ctr"/>
            <a:lstStyle/>
            <a:p>
              <a:endParaRPr lang="es-CO"/>
            </a:p>
          </p:txBody>
        </p:sp>
        <p:sp>
          <p:nvSpPr>
            <p:cNvPr id="1093" name="Freeform: Shape 1092">
              <a:extLst>
                <a:ext uri="{FF2B5EF4-FFF2-40B4-BE49-F238E27FC236}">
                  <a16:creationId xmlns:a16="http://schemas.microsoft.com/office/drawing/2014/main" id="{C1A092FF-5409-58A8-DFE4-D9108E1F3BAF}"/>
                </a:ext>
              </a:extLst>
            </p:cNvPr>
            <p:cNvSpPr/>
            <p:nvPr/>
          </p:nvSpPr>
          <p:spPr>
            <a:xfrm>
              <a:off x="6368168" y="5524707"/>
              <a:ext cx="4975" cy="4453"/>
            </a:xfrm>
            <a:custGeom>
              <a:avLst/>
              <a:gdLst>
                <a:gd name="connsiteX0" fmla="*/ -514 w 4975"/>
                <a:gd name="connsiteY0" fmla="*/ 2881 h 4453"/>
                <a:gd name="connsiteX1" fmla="*/ -514 w 4975"/>
                <a:gd name="connsiteY1" fmla="*/ -1421 h 4453"/>
                <a:gd name="connsiteX2" fmla="*/ 4462 w 4975"/>
                <a:gd name="connsiteY2" fmla="*/ -1421 h 4453"/>
                <a:gd name="connsiteX3" fmla="*/ -514 w 4975"/>
                <a:gd name="connsiteY3" fmla="*/ 2881 h 4453"/>
              </a:gdLst>
              <a:ahLst/>
              <a:cxnLst>
                <a:cxn ang="0">
                  <a:pos x="connsiteX0" y="connsiteY0"/>
                </a:cxn>
                <a:cxn ang="0">
                  <a:pos x="connsiteX1" y="connsiteY1"/>
                </a:cxn>
                <a:cxn ang="0">
                  <a:pos x="connsiteX2" y="connsiteY2"/>
                </a:cxn>
                <a:cxn ang="0">
                  <a:pos x="connsiteX3" y="connsiteY3"/>
                </a:cxn>
              </a:cxnLst>
              <a:rect l="l" t="t" r="r" b="b"/>
              <a:pathLst>
                <a:path w="4975" h="4453">
                  <a:moveTo>
                    <a:pt x="-514" y="2881"/>
                  </a:moveTo>
                  <a:cubicBezTo>
                    <a:pt x="-514" y="1469"/>
                    <a:pt x="-514" y="-10"/>
                    <a:pt x="-514" y="-1421"/>
                  </a:cubicBezTo>
                  <a:cubicBezTo>
                    <a:pt x="1140" y="-1623"/>
                    <a:pt x="2807" y="-1623"/>
                    <a:pt x="4462" y="-1421"/>
                  </a:cubicBezTo>
                  <a:cubicBezTo>
                    <a:pt x="2848" y="-77"/>
                    <a:pt x="1167" y="1335"/>
                    <a:pt x="-514" y="2881"/>
                  </a:cubicBezTo>
                  <a:close/>
                </a:path>
              </a:pathLst>
            </a:custGeom>
            <a:solidFill>
              <a:srgbClr val="2C2C2C"/>
            </a:solidFill>
            <a:ln w="6712" cap="flat">
              <a:noFill/>
              <a:prstDash val="solid"/>
              <a:miter/>
            </a:ln>
          </p:spPr>
          <p:txBody>
            <a:bodyPr rtlCol="0" anchor="ctr"/>
            <a:lstStyle/>
            <a:p>
              <a:endParaRPr lang="es-CO"/>
            </a:p>
          </p:txBody>
        </p:sp>
        <p:sp>
          <p:nvSpPr>
            <p:cNvPr id="1094" name="Freeform: Shape 1093">
              <a:extLst>
                <a:ext uri="{FF2B5EF4-FFF2-40B4-BE49-F238E27FC236}">
                  <a16:creationId xmlns:a16="http://schemas.microsoft.com/office/drawing/2014/main" id="{9C8B66AF-381B-A1D8-06EC-DB7A5C0B0034}"/>
                </a:ext>
              </a:extLst>
            </p:cNvPr>
            <p:cNvSpPr/>
            <p:nvPr/>
          </p:nvSpPr>
          <p:spPr>
            <a:xfrm>
              <a:off x="6358620" y="5529699"/>
              <a:ext cx="4785" cy="4975"/>
            </a:xfrm>
            <a:custGeom>
              <a:avLst/>
              <a:gdLst>
                <a:gd name="connsiteX0" fmla="*/ 3857 w 4785"/>
                <a:gd name="connsiteY0" fmla="*/ 3402 h 4975"/>
                <a:gd name="connsiteX1" fmla="*/ -514 w 4785"/>
                <a:gd name="connsiteY1" fmla="*/ 3402 h 4975"/>
                <a:gd name="connsiteX2" fmla="*/ 4260 w 4785"/>
                <a:gd name="connsiteY2" fmla="*/ -1573 h 4975"/>
                <a:gd name="connsiteX3" fmla="*/ 3857 w 4785"/>
                <a:gd name="connsiteY3" fmla="*/ 3402 h 4975"/>
              </a:gdLst>
              <a:ahLst/>
              <a:cxnLst>
                <a:cxn ang="0">
                  <a:pos x="connsiteX0" y="connsiteY0"/>
                </a:cxn>
                <a:cxn ang="0">
                  <a:pos x="connsiteX1" y="connsiteY1"/>
                </a:cxn>
                <a:cxn ang="0">
                  <a:pos x="connsiteX2" y="connsiteY2"/>
                </a:cxn>
                <a:cxn ang="0">
                  <a:pos x="connsiteX3" y="connsiteY3"/>
                </a:cxn>
              </a:cxnLst>
              <a:rect l="l" t="t" r="r" b="b"/>
              <a:pathLst>
                <a:path w="4785" h="4975">
                  <a:moveTo>
                    <a:pt x="3857" y="3402"/>
                  </a:moveTo>
                  <a:lnTo>
                    <a:pt x="-514" y="3402"/>
                  </a:lnTo>
                  <a:cubicBezTo>
                    <a:pt x="1100" y="1722"/>
                    <a:pt x="2647" y="41"/>
                    <a:pt x="4260" y="-1573"/>
                  </a:cubicBezTo>
                  <a:cubicBezTo>
                    <a:pt x="4314" y="108"/>
                    <a:pt x="4173" y="1789"/>
                    <a:pt x="3857" y="3402"/>
                  </a:cubicBezTo>
                  <a:close/>
                </a:path>
              </a:pathLst>
            </a:custGeom>
            <a:solidFill>
              <a:srgbClr val="252525"/>
            </a:solidFill>
            <a:ln w="6712" cap="flat">
              <a:noFill/>
              <a:prstDash val="solid"/>
              <a:miter/>
            </a:ln>
          </p:spPr>
          <p:txBody>
            <a:bodyPr rtlCol="0" anchor="ctr"/>
            <a:lstStyle/>
            <a:p>
              <a:endParaRPr lang="es-CO"/>
            </a:p>
          </p:txBody>
        </p:sp>
        <p:sp>
          <p:nvSpPr>
            <p:cNvPr id="1095" name="Freeform: Shape 1094">
              <a:extLst>
                <a:ext uri="{FF2B5EF4-FFF2-40B4-BE49-F238E27FC236}">
                  <a16:creationId xmlns:a16="http://schemas.microsoft.com/office/drawing/2014/main" id="{7C31D3FC-7F67-9DD6-1D6F-D7BC7A75EC1A}"/>
                </a:ext>
              </a:extLst>
            </p:cNvPr>
            <p:cNvSpPr/>
            <p:nvPr/>
          </p:nvSpPr>
          <p:spPr>
            <a:xfrm>
              <a:off x="6657212" y="5649379"/>
              <a:ext cx="4975" cy="4975"/>
            </a:xfrm>
            <a:custGeom>
              <a:avLst/>
              <a:gdLst>
                <a:gd name="connsiteX0" fmla="*/ 4462 w 4975"/>
                <a:gd name="connsiteY0" fmla="*/ -1573 h 4975"/>
                <a:gd name="connsiteX1" fmla="*/ -514 w 4975"/>
                <a:gd name="connsiteY1" fmla="*/ 3402 h 4975"/>
                <a:gd name="connsiteX2" fmla="*/ 4462 w 4975"/>
                <a:gd name="connsiteY2" fmla="*/ -1573 h 4975"/>
              </a:gdLst>
              <a:ahLst/>
              <a:cxnLst>
                <a:cxn ang="0">
                  <a:pos x="connsiteX0" y="connsiteY0"/>
                </a:cxn>
                <a:cxn ang="0">
                  <a:pos x="connsiteX1" y="connsiteY1"/>
                </a:cxn>
                <a:cxn ang="0">
                  <a:pos x="connsiteX2" y="connsiteY2"/>
                </a:cxn>
              </a:cxnLst>
              <a:rect l="l" t="t" r="r" b="b"/>
              <a:pathLst>
                <a:path w="4975" h="4975">
                  <a:moveTo>
                    <a:pt x="4462" y="-1573"/>
                  </a:moveTo>
                  <a:cubicBezTo>
                    <a:pt x="2781" y="41"/>
                    <a:pt x="1100" y="1722"/>
                    <a:pt x="-514" y="3402"/>
                  </a:cubicBezTo>
                  <a:cubicBezTo>
                    <a:pt x="1100" y="1722"/>
                    <a:pt x="2781" y="41"/>
                    <a:pt x="4462" y="-1573"/>
                  </a:cubicBezTo>
                  <a:close/>
                </a:path>
              </a:pathLst>
            </a:custGeom>
            <a:solidFill>
              <a:srgbClr val="020202"/>
            </a:solidFill>
            <a:ln w="6712" cap="flat">
              <a:noFill/>
              <a:prstDash val="solid"/>
              <a:miter/>
            </a:ln>
          </p:spPr>
          <p:txBody>
            <a:bodyPr rtlCol="0" anchor="ctr"/>
            <a:lstStyle/>
            <a:p>
              <a:endParaRPr lang="es-CO"/>
            </a:p>
          </p:txBody>
        </p:sp>
        <p:sp>
          <p:nvSpPr>
            <p:cNvPr id="1096" name="Freeform: Shape 1095">
              <a:extLst>
                <a:ext uri="{FF2B5EF4-FFF2-40B4-BE49-F238E27FC236}">
                  <a16:creationId xmlns:a16="http://schemas.microsoft.com/office/drawing/2014/main" id="{8061793A-45BB-E097-6C94-2A0A0B577AF5}"/>
                </a:ext>
              </a:extLst>
            </p:cNvPr>
            <p:cNvSpPr/>
            <p:nvPr/>
          </p:nvSpPr>
          <p:spPr>
            <a:xfrm>
              <a:off x="6657212" y="5664305"/>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97" name="Freeform: Shape 1096">
              <a:extLst>
                <a:ext uri="{FF2B5EF4-FFF2-40B4-BE49-F238E27FC236}">
                  <a16:creationId xmlns:a16="http://schemas.microsoft.com/office/drawing/2014/main" id="{674D41B2-CC76-849F-3870-7F402BFC98C9}"/>
                </a:ext>
              </a:extLst>
            </p:cNvPr>
            <p:cNvSpPr/>
            <p:nvPr/>
          </p:nvSpPr>
          <p:spPr>
            <a:xfrm>
              <a:off x="6652237" y="5714125"/>
              <a:ext cx="4975" cy="4975"/>
            </a:xfrm>
            <a:custGeom>
              <a:avLst/>
              <a:gdLst>
                <a:gd name="connsiteX0" fmla="*/ 4462 w 4975"/>
                <a:gd name="connsiteY0" fmla="*/ -1573 h 4975"/>
                <a:gd name="connsiteX1" fmla="*/ -514 w 4975"/>
                <a:gd name="connsiteY1" fmla="*/ 3402 h 4975"/>
              </a:gdLst>
              <a:ahLst/>
              <a:cxnLst>
                <a:cxn ang="0">
                  <a:pos x="connsiteX0" y="connsiteY0"/>
                </a:cxn>
                <a:cxn ang="0">
                  <a:pos x="connsiteX1" y="connsiteY1"/>
                </a:cxn>
              </a:cxnLst>
              <a:rect l="l" t="t" r="r" b="b"/>
              <a:pathLst>
                <a:path w="4975" h="4975">
                  <a:moveTo>
                    <a:pt x="4462" y="-1573"/>
                  </a:moveTo>
                  <a:lnTo>
                    <a:pt x="-514" y="3402"/>
                  </a:lnTo>
                  <a:close/>
                </a:path>
              </a:pathLst>
            </a:custGeom>
            <a:solidFill>
              <a:srgbClr val="020202"/>
            </a:solidFill>
            <a:ln w="6712" cap="flat">
              <a:noFill/>
              <a:prstDash val="solid"/>
              <a:miter/>
            </a:ln>
          </p:spPr>
          <p:txBody>
            <a:bodyPr rtlCol="0" anchor="ctr"/>
            <a:lstStyle/>
            <a:p>
              <a:endParaRPr lang="es-CO"/>
            </a:p>
          </p:txBody>
        </p:sp>
        <p:sp>
          <p:nvSpPr>
            <p:cNvPr id="1098" name="Freeform: Shape 1097">
              <a:extLst>
                <a:ext uri="{FF2B5EF4-FFF2-40B4-BE49-F238E27FC236}">
                  <a16:creationId xmlns:a16="http://schemas.microsoft.com/office/drawing/2014/main" id="{AE3258FA-C970-7985-3F69-0133AE26EB8D}"/>
                </a:ext>
              </a:extLst>
            </p:cNvPr>
            <p:cNvSpPr/>
            <p:nvPr/>
          </p:nvSpPr>
          <p:spPr>
            <a:xfrm>
              <a:off x="6652237" y="5729321"/>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99" name="Freeform: Shape 1098">
              <a:extLst>
                <a:ext uri="{FF2B5EF4-FFF2-40B4-BE49-F238E27FC236}">
                  <a16:creationId xmlns:a16="http://schemas.microsoft.com/office/drawing/2014/main" id="{53544FC9-A2D9-EFCC-04C2-43810A706BB5}"/>
                </a:ext>
              </a:extLst>
            </p:cNvPr>
            <p:cNvSpPr/>
            <p:nvPr/>
          </p:nvSpPr>
          <p:spPr>
            <a:xfrm>
              <a:off x="6652237" y="5848596"/>
              <a:ext cx="4975" cy="4975"/>
            </a:xfrm>
            <a:custGeom>
              <a:avLst/>
              <a:gdLst>
                <a:gd name="connsiteX0" fmla="*/ 4462 w 4975"/>
                <a:gd name="connsiteY0" fmla="*/ -1573 h 4975"/>
                <a:gd name="connsiteX1" fmla="*/ -514 w 4975"/>
                <a:gd name="connsiteY1" fmla="*/ 3402 h 4975"/>
              </a:gdLst>
              <a:ahLst/>
              <a:cxnLst>
                <a:cxn ang="0">
                  <a:pos x="connsiteX0" y="connsiteY0"/>
                </a:cxn>
                <a:cxn ang="0">
                  <a:pos x="connsiteX1" y="connsiteY1"/>
                </a:cxn>
              </a:cxnLst>
              <a:rect l="l" t="t" r="r" b="b"/>
              <a:pathLst>
                <a:path w="4975" h="4975">
                  <a:moveTo>
                    <a:pt x="4462" y="-1573"/>
                  </a:moveTo>
                  <a:lnTo>
                    <a:pt x="-514" y="3402"/>
                  </a:lnTo>
                  <a:close/>
                </a:path>
              </a:pathLst>
            </a:custGeom>
            <a:solidFill>
              <a:srgbClr val="020202"/>
            </a:solidFill>
            <a:ln w="6712" cap="flat">
              <a:noFill/>
              <a:prstDash val="solid"/>
              <a:miter/>
            </a:ln>
          </p:spPr>
          <p:txBody>
            <a:bodyPr rtlCol="0" anchor="ctr"/>
            <a:lstStyle/>
            <a:p>
              <a:endParaRPr lang="es-CO"/>
            </a:p>
          </p:txBody>
        </p:sp>
        <p:sp>
          <p:nvSpPr>
            <p:cNvPr id="1100" name="Freeform: Shape 1099">
              <a:extLst>
                <a:ext uri="{FF2B5EF4-FFF2-40B4-BE49-F238E27FC236}">
                  <a16:creationId xmlns:a16="http://schemas.microsoft.com/office/drawing/2014/main" id="{77411787-A7B0-634D-EE54-6BCBFDF83C2B}"/>
                </a:ext>
              </a:extLst>
            </p:cNvPr>
            <p:cNvSpPr/>
            <p:nvPr/>
          </p:nvSpPr>
          <p:spPr>
            <a:xfrm>
              <a:off x="6652237" y="5873473"/>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00" y="108"/>
                    <a:pt x="2781" y="1789"/>
                    <a:pt x="4462" y="3402"/>
                  </a:cubicBezTo>
                  <a:cubicBezTo>
                    <a:pt x="2781" y="1789"/>
                    <a:pt x="1100" y="108"/>
                    <a:pt x="-514" y="-1573"/>
                  </a:cubicBezTo>
                  <a:close/>
                </a:path>
              </a:pathLst>
            </a:custGeom>
            <a:solidFill>
              <a:srgbClr val="020202"/>
            </a:solidFill>
            <a:ln w="6712" cap="flat">
              <a:noFill/>
              <a:prstDash val="solid"/>
              <a:miter/>
            </a:ln>
          </p:spPr>
          <p:txBody>
            <a:bodyPr rtlCol="0" anchor="ctr"/>
            <a:lstStyle/>
            <a:p>
              <a:endParaRPr lang="es-CO"/>
            </a:p>
          </p:txBody>
        </p:sp>
        <p:sp>
          <p:nvSpPr>
            <p:cNvPr id="1101" name="Freeform: Shape 1100">
              <a:extLst>
                <a:ext uri="{FF2B5EF4-FFF2-40B4-BE49-F238E27FC236}">
                  <a16:creationId xmlns:a16="http://schemas.microsoft.com/office/drawing/2014/main" id="{1FF38D6F-1521-7299-EDB5-84621682E15D}"/>
                </a:ext>
              </a:extLst>
            </p:cNvPr>
            <p:cNvSpPr/>
            <p:nvPr/>
          </p:nvSpPr>
          <p:spPr>
            <a:xfrm>
              <a:off x="6657212" y="5913344"/>
              <a:ext cx="4975" cy="4975"/>
            </a:xfrm>
            <a:custGeom>
              <a:avLst/>
              <a:gdLst>
                <a:gd name="connsiteX0" fmla="*/ 4462 w 4975"/>
                <a:gd name="connsiteY0" fmla="*/ -1573 h 4975"/>
                <a:gd name="connsiteX1" fmla="*/ -514 w 4975"/>
                <a:gd name="connsiteY1" fmla="*/ 3402 h 4975"/>
              </a:gdLst>
              <a:ahLst/>
              <a:cxnLst>
                <a:cxn ang="0">
                  <a:pos x="connsiteX0" y="connsiteY0"/>
                </a:cxn>
                <a:cxn ang="0">
                  <a:pos x="connsiteX1" y="connsiteY1"/>
                </a:cxn>
              </a:cxnLst>
              <a:rect l="l" t="t" r="r" b="b"/>
              <a:pathLst>
                <a:path w="4975" h="4975">
                  <a:moveTo>
                    <a:pt x="4462" y="-1573"/>
                  </a:moveTo>
                  <a:lnTo>
                    <a:pt x="-514" y="3402"/>
                  </a:lnTo>
                  <a:close/>
                </a:path>
              </a:pathLst>
            </a:custGeom>
            <a:solidFill>
              <a:srgbClr val="020202"/>
            </a:solidFill>
            <a:ln w="6712" cap="flat">
              <a:noFill/>
              <a:prstDash val="solid"/>
              <a:miter/>
            </a:ln>
          </p:spPr>
          <p:txBody>
            <a:bodyPr rtlCol="0" anchor="ctr"/>
            <a:lstStyle/>
            <a:p>
              <a:endParaRPr lang="es-CO"/>
            </a:p>
          </p:txBody>
        </p:sp>
        <p:sp>
          <p:nvSpPr>
            <p:cNvPr id="1102" name="Freeform: Shape 1101">
              <a:extLst>
                <a:ext uri="{FF2B5EF4-FFF2-40B4-BE49-F238E27FC236}">
                  <a16:creationId xmlns:a16="http://schemas.microsoft.com/office/drawing/2014/main" id="{08F0190C-0BFB-0B79-BE8C-DFD34FA95030}"/>
                </a:ext>
              </a:extLst>
            </p:cNvPr>
            <p:cNvSpPr/>
            <p:nvPr/>
          </p:nvSpPr>
          <p:spPr>
            <a:xfrm>
              <a:off x="6667163" y="6017961"/>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103" name="Freeform: Shape 1102">
              <a:extLst>
                <a:ext uri="{FF2B5EF4-FFF2-40B4-BE49-F238E27FC236}">
                  <a16:creationId xmlns:a16="http://schemas.microsoft.com/office/drawing/2014/main" id="{608D333D-1F93-096E-3E25-C2F261D19DEC}"/>
                </a:ext>
              </a:extLst>
            </p:cNvPr>
            <p:cNvSpPr/>
            <p:nvPr/>
          </p:nvSpPr>
          <p:spPr>
            <a:xfrm>
              <a:off x="6672138" y="6022937"/>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67" y="41"/>
                    <a:pt x="2781" y="1722"/>
                    <a:pt x="4462" y="3402"/>
                  </a:cubicBezTo>
                  <a:cubicBezTo>
                    <a:pt x="2781" y="1722"/>
                    <a:pt x="1167" y="41"/>
                    <a:pt x="-514" y="-1573"/>
                  </a:cubicBezTo>
                  <a:close/>
                </a:path>
              </a:pathLst>
            </a:custGeom>
            <a:solidFill>
              <a:srgbClr val="020202"/>
            </a:solidFill>
            <a:ln w="6712" cap="flat">
              <a:noFill/>
              <a:prstDash val="solid"/>
              <a:miter/>
            </a:ln>
          </p:spPr>
          <p:txBody>
            <a:bodyPr rtlCol="0" anchor="ctr"/>
            <a:lstStyle/>
            <a:p>
              <a:endParaRPr lang="es-CO"/>
            </a:p>
          </p:txBody>
        </p:sp>
        <p:sp>
          <p:nvSpPr>
            <p:cNvPr id="1104" name="Freeform: Shape 1103">
              <a:extLst>
                <a:ext uri="{FF2B5EF4-FFF2-40B4-BE49-F238E27FC236}">
                  <a16:creationId xmlns:a16="http://schemas.microsoft.com/office/drawing/2014/main" id="{02BF8288-9EF9-085E-FF56-C26D4FE232A7}"/>
                </a:ext>
              </a:extLst>
            </p:cNvPr>
            <p:cNvSpPr/>
            <p:nvPr/>
          </p:nvSpPr>
          <p:spPr>
            <a:xfrm>
              <a:off x="6697015" y="6107586"/>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67" y="108"/>
                    <a:pt x="2848" y="1722"/>
                    <a:pt x="4462" y="3402"/>
                  </a:cubicBezTo>
                  <a:cubicBezTo>
                    <a:pt x="2848" y="1722"/>
                    <a:pt x="1167" y="108"/>
                    <a:pt x="-514" y="-1573"/>
                  </a:cubicBezTo>
                  <a:close/>
                </a:path>
              </a:pathLst>
            </a:custGeom>
            <a:solidFill>
              <a:srgbClr val="020202"/>
            </a:solidFill>
            <a:ln w="6712" cap="flat">
              <a:noFill/>
              <a:prstDash val="solid"/>
              <a:miter/>
            </a:ln>
          </p:spPr>
          <p:txBody>
            <a:bodyPr rtlCol="0" anchor="ctr"/>
            <a:lstStyle/>
            <a:p>
              <a:endParaRPr lang="es-CO"/>
            </a:p>
          </p:txBody>
        </p:sp>
        <p:sp>
          <p:nvSpPr>
            <p:cNvPr id="1105" name="Freeform: Shape 1104">
              <a:extLst>
                <a:ext uri="{FF2B5EF4-FFF2-40B4-BE49-F238E27FC236}">
                  <a16:creationId xmlns:a16="http://schemas.microsoft.com/office/drawing/2014/main" id="{0EE85B76-2921-6087-B7E7-FA62755D17F3}"/>
                </a:ext>
              </a:extLst>
            </p:cNvPr>
            <p:cNvSpPr/>
            <p:nvPr/>
          </p:nvSpPr>
          <p:spPr>
            <a:xfrm>
              <a:off x="6701991" y="6112562"/>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lnTo>
                    <a:pt x="4462" y="3402"/>
                  </a:lnTo>
                  <a:cubicBezTo>
                    <a:pt x="2848" y="1722"/>
                    <a:pt x="1167" y="108"/>
                    <a:pt x="-514" y="-1573"/>
                  </a:cubicBezTo>
                  <a:close/>
                </a:path>
              </a:pathLst>
            </a:custGeom>
            <a:solidFill>
              <a:srgbClr val="020202"/>
            </a:solidFill>
            <a:ln w="6712" cap="flat">
              <a:noFill/>
              <a:prstDash val="solid"/>
              <a:miter/>
            </a:ln>
          </p:spPr>
          <p:txBody>
            <a:bodyPr rtlCol="0" anchor="ctr"/>
            <a:lstStyle/>
            <a:p>
              <a:endParaRPr lang="es-CO"/>
            </a:p>
          </p:txBody>
        </p:sp>
        <p:sp>
          <p:nvSpPr>
            <p:cNvPr id="1106" name="Freeform: Shape 1105">
              <a:extLst>
                <a:ext uri="{FF2B5EF4-FFF2-40B4-BE49-F238E27FC236}">
                  <a16:creationId xmlns:a16="http://schemas.microsoft.com/office/drawing/2014/main" id="{4FE4907A-687D-3BE4-967E-82E72E4A3B7A}"/>
                </a:ext>
              </a:extLst>
            </p:cNvPr>
            <p:cNvSpPr/>
            <p:nvPr/>
          </p:nvSpPr>
          <p:spPr>
            <a:xfrm>
              <a:off x="6711942" y="6127488"/>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107" name="Freeform: Shape 1106">
              <a:extLst>
                <a:ext uri="{FF2B5EF4-FFF2-40B4-BE49-F238E27FC236}">
                  <a16:creationId xmlns:a16="http://schemas.microsoft.com/office/drawing/2014/main" id="{7DD5E1F1-5F68-A0C4-8CA9-0A10020645D6}"/>
                </a:ext>
              </a:extLst>
            </p:cNvPr>
            <p:cNvSpPr/>
            <p:nvPr/>
          </p:nvSpPr>
          <p:spPr>
            <a:xfrm>
              <a:off x="6716917" y="6147457"/>
              <a:ext cx="5042" cy="4975"/>
            </a:xfrm>
            <a:custGeom>
              <a:avLst/>
              <a:gdLst>
                <a:gd name="connsiteX0" fmla="*/ -514 w 5042"/>
                <a:gd name="connsiteY0" fmla="*/ -1573 h 4975"/>
                <a:gd name="connsiteX1" fmla="*/ 4529 w 5042"/>
                <a:gd name="connsiteY1" fmla="*/ 3402 h 4975"/>
              </a:gdLst>
              <a:ahLst/>
              <a:cxnLst>
                <a:cxn ang="0">
                  <a:pos x="connsiteX0" y="connsiteY0"/>
                </a:cxn>
                <a:cxn ang="0">
                  <a:pos x="connsiteX1" y="connsiteY1"/>
                </a:cxn>
              </a:cxnLst>
              <a:rect l="l" t="t" r="r" b="b"/>
              <a:pathLst>
                <a:path w="5042" h="4975">
                  <a:moveTo>
                    <a:pt x="-514" y="-1573"/>
                  </a:moveTo>
                  <a:lnTo>
                    <a:pt x="4529" y="3402"/>
                  </a:lnTo>
                  <a:close/>
                </a:path>
              </a:pathLst>
            </a:custGeom>
            <a:solidFill>
              <a:srgbClr val="020202"/>
            </a:solidFill>
            <a:ln w="6712" cap="flat">
              <a:noFill/>
              <a:prstDash val="solid"/>
              <a:miter/>
            </a:ln>
          </p:spPr>
          <p:txBody>
            <a:bodyPr rtlCol="0" anchor="ctr"/>
            <a:lstStyle/>
            <a:p>
              <a:endParaRPr lang="es-CO"/>
            </a:p>
          </p:txBody>
        </p:sp>
        <p:sp>
          <p:nvSpPr>
            <p:cNvPr id="1108" name="Freeform: Shape 1107">
              <a:extLst>
                <a:ext uri="{FF2B5EF4-FFF2-40B4-BE49-F238E27FC236}">
                  <a16:creationId xmlns:a16="http://schemas.microsoft.com/office/drawing/2014/main" id="{BAFA4AEC-B560-4000-9C0A-19E9AE10397E}"/>
                </a:ext>
              </a:extLst>
            </p:cNvPr>
            <p:cNvSpPr/>
            <p:nvPr/>
          </p:nvSpPr>
          <p:spPr>
            <a:xfrm>
              <a:off x="6731910" y="6187261"/>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00" y="108"/>
                    <a:pt x="2781" y="1789"/>
                    <a:pt x="4462" y="3402"/>
                  </a:cubicBezTo>
                  <a:cubicBezTo>
                    <a:pt x="2781" y="1789"/>
                    <a:pt x="1167" y="108"/>
                    <a:pt x="-514" y="-1573"/>
                  </a:cubicBezTo>
                  <a:close/>
                </a:path>
              </a:pathLst>
            </a:custGeom>
            <a:solidFill>
              <a:srgbClr val="020202"/>
            </a:solidFill>
            <a:ln w="6712" cap="flat">
              <a:noFill/>
              <a:prstDash val="solid"/>
              <a:miter/>
            </a:ln>
          </p:spPr>
          <p:txBody>
            <a:bodyPr rtlCol="0" anchor="ctr"/>
            <a:lstStyle/>
            <a:p>
              <a:endParaRPr lang="es-CO"/>
            </a:p>
          </p:txBody>
        </p:sp>
        <p:sp>
          <p:nvSpPr>
            <p:cNvPr id="1109" name="Freeform: Shape 1108">
              <a:extLst>
                <a:ext uri="{FF2B5EF4-FFF2-40B4-BE49-F238E27FC236}">
                  <a16:creationId xmlns:a16="http://schemas.microsoft.com/office/drawing/2014/main" id="{17D12679-0506-8006-9F37-9A7297393D3D}"/>
                </a:ext>
              </a:extLst>
            </p:cNvPr>
            <p:cNvSpPr/>
            <p:nvPr/>
          </p:nvSpPr>
          <p:spPr>
            <a:xfrm>
              <a:off x="6736886" y="6192236"/>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110" name="Freeform: Shape 1109">
              <a:extLst>
                <a:ext uri="{FF2B5EF4-FFF2-40B4-BE49-F238E27FC236}">
                  <a16:creationId xmlns:a16="http://schemas.microsoft.com/office/drawing/2014/main" id="{44F5B190-5EAF-A96F-B170-A2DBCAC73901}"/>
                </a:ext>
              </a:extLst>
            </p:cNvPr>
            <p:cNvSpPr/>
            <p:nvPr/>
          </p:nvSpPr>
          <p:spPr>
            <a:xfrm>
              <a:off x="6761763" y="6247032"/>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111" name="Freeform: Shape 1110">
              <a:extLst>
                <a:ext uri="{FF2B5EF4-FFF2-40B4-BE49-F238E27FC236}">
                  <a16:creationId xmlns:a16="http://schemas.microsoft.com/office/drawing/2014/main" id="{8F008283-F99F-3835-5C80-4FDFACAB035A}"/>
                </a:ext>
              </a:extLst>
            </p:cNvPr>
            <p:cNvSpPr/>
            <p:nvPr/>
          </p:nvSpPr>
          <p:spPr>
            <a:xfrm>
              <a:off x="6766738" y="6252008"/>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112" name="Freeform: Shape 1111">
              <a:extLst>
                <a:ext uri="{FF2B5EF4-FFF2-40B4-BE49-F238E27FC236}">
                  <a16:creationId xmlns:a16="http://schemas.microsoft.com/office/drawing/2014/main" id="{275FA98C-FD6D-4BB9-4FA0-93A5AD368A11}"/>
                </a:ext>
              </a:extLst>
            </p:cNvPr>
            <p:cNvSpPr/>
            <p:nvPr/>
          </p:nvSpPr>
          <p:spPr>
            <a:xfrm>
              <a:off x="6781665" y="6261958"/>
              <a:ext cx="5042" cy="5042"/>
            </a:xfrm>
            <a:custGeom>
              <a:avLst/>
              <a:gdLst>
                <a:gd name="connsiteX0" fmla="*/ -514 w 5042"/>
                <a:gd name="connsiteY0" fmla="*/ -1573 h 5042"/>
                <a:gd name="connsiteX1" fmla="*/ 4529 w 5042"/>
                <a:gd name="connsiteY1" fmla="*/ 3470 h 5042"/>
              </a:gdLst>
              <a:ahLst/>
              <a:cxnLst>
                <a:cxn ang="0">
                  <a:pos x="connsiteX0" y="connsiteY0"/>
                </a:cxn>
                <a:cxn ang="0">
                  <a:pos x="connsiteX1" y="connsiteY1"/>
                </a:cxn>
              </a:cxnLst>
              <a:rect l="l" t="t" r="r" b="b"/>
              <a:pathLst>
                <a:path w="5042" h="5042">
                  <a:moveTo>
                    <a:pt x="-514" y="-1573"/>
                  </a:moveTo>
                  <a:lnTo>
                    <a:pt x="4529" y="3470"/>
                  </a:lnTo>
                  <a:close/>
                </a:path>
              </a:pathLst>
            </a:custGeom>
            <a:solidFill>
              <a:srgbClr val="020202"/>
            </a:solidFill>
            <a:ln w="6712" cap="flat">
              <a:noFill/>
              <a:prstDash val="solid"/>
              <a:miter/>
            </a:ln>
          </p:spPr>
          <p:txBody>
            <a:bodyPr rtlCol="0" anchor="ctr"/>
            <a:lstStyle/>
            <a:p>
              <a:endParaRPr lang="es-CO"/>
            </a:p>
          </p:txBody>
        </p:sp>
        <p:sp>
          <p:nvSpPr>
            <p:cNvPr id="1113" name="Freeform: Shape 1112">
              <a:extLst>
                <a:ext uri="{FF2B5EF4-FFF2-40B4-BE49-F238E27FC236}">
                  <a16:creationId xmlns:a16="http://schemas.microsoft.com/office/drawing/2014/main" id="{9CC72BD0-6629-C049-F319-E0877BEBDF2C}"/>
                </a:ext>
              </a:extLst>
            </p:cNvPr>
            <p:cNvSpPr/>
            <p:nvPr/>
          </p:nvSpPr>
          <p:spPr>
            <a:xfrm>
              <a:off x="6791683" y="6271976"/>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114" name="Freeform: Shape 1113">
              <a:extLst>
                <a:ext uri="{FF2B5EF4-FFF2-40B4-BE49-F238E27FC236}">
                  <a16:creationId xmlns:a16="http://schemas.microsoft.com/office/drawing/2014/main" id="{5EDD99DA-6DAE-582A-97BD-11BE76573D27}"/>
                </a:ext>
              </a:extLst>
            </p:cNvPr>
            <p:cNvSpPr/>
            <p:nvPr/>
          </p:nvSpPr>
          <p:spPr>
            <a:xfrm>
              <a:off x="6811584" y="6311779"/>
              <a:ext cx="4975" cy="4976"/>
            </a:xfrm>
            <a:custGeom>
              <a:avLst/>
              <a:gdLst>
                <a:gd name="connsiteX0" fmla="*/ -514 w 4975"/>
                <a:gd name="connsiteY0" fmla="*/ -1573 h 4976"/>
                <a:gd name="connsiteX1" fmla="*/ 4462 w 4975"/>
                <a:gd name="connsiteY1" fmla="*/ 3404 h 4976"/>
                <a:gd name="connsiteX2" fmla="*/ -514 w 4975"/>
                <a:gd name="connsiteY2" fmla="*/ -1573 h 4976"/>
              </a:gdLst>
              <a:ahLst/>
              <a:cxnLst>
                <a:cxn ang="0">
                  <a:pos x="connsiteX0" y="connsiteY0"/>
                </a:cxn>
                <a:cxn ang="0">
                  <a:pos x="connsiteX1" y="connsiteY1"/>
                </a:cxn>
                <a:cxn ang="0">
                  <a:pos x="connsiteX2" y="connsiteY2"/>
                </a:cxn>
              </a:cxnLst>
              <a:rect l="l" t="t" r="r" b="b"/>
              <a:pathLst>
                <a:path w="4975" h="4976">
                  <a:moveTo>
                    <a:pt x="-514" y="-1573"/>
                  </a:moveTo>
                  <a:cubicBezTo>
                    <a:pt x="1167" y="108"/>
                    <a:pt x="2781" y="1789"/>
                    <a:pt x="4462" y="3404"/>
                  </a:cubicBezTo>
                  <a:cubicBezTo>
                    <a:pt x="2781" y="1789"/>
                    <a:pt x="1167" y="108"/>
                    <a:pt x="-514" y="-1573"/>
                  </a:cubicBezTo>
                  <a:close/>
                </a:path>
              </a:pathLst>
            </a:custGeom>
            <a:solidFill>
              <a:srgbClr val="020202"/>
            </a:solidFill>
            <a:ln w="6712" cap="flat">
              <a:noFill/>
              <a:prstDash val="solid"/>
              <a:miter/>
            </a:ln>
          </p:spPr>
          <p:txBody>
            <a:bodyPr rtlCol="0" anchor="ctr"/>
            <a:lstStyle/>
            <a:p>
              <a:endParaRPr lang="es-CO"/>
            </a:p>
          </p:txBody>
        </p:sp>
        <p:sp>
          <p:nvSpPr>
            <p:cNvPr id="1115" name="Freeform: Shape 1114">
              <a:extLst>
                <a:ext uri="{FF2B5EF4-FFF2-40B4-BE49-F238E27FC236}">
                  <a16:creationId xmlns:a16="http://schemas.microsoft.com/office/drawing/2014/main" id="{F681AF3C-0FF7-9F66-3A7B-1C8F0B974F9F}"/>
                </a:ext>
              </a:extLst>
            </p:cNvPr>
            <p:cNvSpPr/>
            <p:nvPr/>
          </p:nvSpPr>
          <p:spPr>
            <a:xfrm>
              <a:off x="6851388" y="6341700"/>
              <a:ext cx="5042" cy="4975"/>
            </a:xfrm>
            <a:custGeom>
              <a:avLst/>
              <a:gdLst>
                <a:gd name="connsiteX0" fmla="*/ -514 w 5042"/>
                <a:gd name="connsiteY0" fmla="*/ -1573 h 4975"/>
                <a:gd name="connsiteX1" fmla="*/ 4529 w 5042"/>
                <a:gd name="connsiteY1" fmla="*/ 3402 h 4975"/>
              </a:gdLst>
              <a:ahLst/>
              <a:cxnLst>
                <a:cxn ang="0">
                  <a:pos x="connsiteX0" y="connsiteY0"/>
                </a:cxn>
                <a:cxn ang="0">
                  <a:pos x="connsiteX1" y="connsiteY1"/>
                </a:cxn>
              </a:cxnLst>
              <a:rect l="l" t="t" r="r" b="b"/>
              <a:pathLst>
                <a:path w="5042" h="4975">
                  <a:moveTo>
                    <a:pt x="-514" y="-1573"/>
                  </a:moveTo>
                  <a:lnTo>
                    <a:pt x="4529" y="3402"/>
                  </a:lnTo>
                  <a:close/>
                </a:path>
              </a:pathLst>
            </a:custGeom>
            <a:solidFill>
              <a:srgbClr val="020202"/>
            </a:solidFill>
            <a:ln w="6712" cap="flat">
              <a:noFill/>
              <a:prstDash val="solid"/>
              <a:miter/>
            </a:ln>
          </p:spPr>
          <p:txBody>
            <a:bodyPr rtlCol="0" anchor="ctr"/>
            <a:lstStyle/>
            <a:p>
              <a:endParaRPr lang="es-CO"/>
            </a:p>
          </p:txBody>
        </p:sp>
        <p:sp>
          <p:nvSpPr>
            <p:cNvPr id="1116" name="Freeform: Shape 1115">
              <a:extLst>
                <a:ext uri="{FF2B5EF4-FFF2-40B4-BE49-F238E27FC236}">
                  <a16:creationId xmlns:a16="http://schemas.microsoft.com/office/drawing/2014/main" id="{42C82D5F-FFF7-2AC1-6841-B3AFB96C20FA}"/>
                </a:ext>
              </a:extLst>
            </p:cNvPr>
            <p:cNvSpPr/>
            <p:nvPr/>
          </p:nvSpPr>
          <p:spPr>
            <a:xfrm>
              <a:off x="6871356" y="6371552"/>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117" name="Freeform: Shape 1116">
              <a:extLst>
                <a:ext uri="{FF2B5EF4-FFF2-40B4-BE49-F238E27FC236}">
                  <a16:creationId xmlns:a16="http://schemas.microsoft.com/office/drawing/2014/main" id="{CA2C4A46-36D9-129E-42A3-E663F0BBFB50}"/>
                </a:ext>
              </a:extLst>
            </p:cNvPr>
            <p:cNvSpPr/>
            <p:nvPr/>
          </p:nvSpPr>
          <p:spPr>
            <a:xfrm>
              <a:off x="6901209" y="6386478"/>
              <a:ext cx="4975" cy="5042"/>
            </a:xfrm>
            <a:custGeom>
              <a:avLst/>
              <a:gdLst>
                <a:gd name="connsiteX0" fmla="*/ -514 w 4975"/>
                <a:gd name="connsiteY0" fmla="*/ -1573 h 5042"/>
                <a:gd name="connsiteX1" fmla="*/ 4462 w 4975"/>
                <a:gd name="connsiteY1" fmla="*/ 3470 h 5042"/>
              </a:gdLst>
              <a:ahLst/>
              <a:cxnLst>
                <a:cxn ang="0">
                  <a:pos x="connsiteX0" y="connsiteY0"/>
                </a:cxn>
                <a:cxn ang="0">
                  <a:pos x="connsiteX1" y="connsiteY1"/>
                </a:cxn>
              </a:cxnLst>
              <a:rect l="l" t="t" r="r" b="b"/>
              <a:pathLst>
                <a:path w="4975" h="5042">
                  <a:moveTo>
                    <a:pt x="-514" y="-1573"/>
                  </a:moveTo>
                  <a:lnTo>
                    <a:pt x="4462" y="3470"/>
                  </a:lnTo>
                  <a:close/>
                </a:path>
              </a:pathLst>
            </a:custGeom>
            <a:solidFill>
              <a:srgbClr val="020202"/>
            </a:solidFill>
            <a:ln w="6712" cap="flat">
              <a:noFill/>
              <a:prstDash val="solid"/>
              <a:miter/>
            </a:ln>
          </p:spPr>
          <p:txBody>
            <a:bodyPr rtlCol="0" anchor="ctr"/>
            <a:lstStyle/>
            <a:p>
              <a:endParaRPr lang="es-CO"/>
            </a:p>
          </p:txBody>
        </p:sp>
        <p:sp>
          <p:nvSpPr>
            <p:cNvPr id="1118" name="Freeform: Shape 1117">
              <a:extLst>
                <a:ext uri="{FF2B5EF4-FFF2-40B4-BE49-F238E27FC236}">
                  <a16:creationId xmlns:a16="http://schemas.microsoft.com/office/drawing/2014/main" id="{97AF3660-D333-D2C5-C316-39FEE5930E1D}"/>
                </a:ext>
              </a:extLst>
            </p:cNvPr>
            <p:cNvSpPr/>
            <p:nvPr/>
          </p:nvSpPr>
          <p:spPr>
            <a:xfrm>
              <a:off x="6921178" y="6406447"/>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119" name="Freeform: Shape 1118">
              <a:extLst>
                <a:ext uri="{FF2B5EF4-FFF2-40B4-BE49-F238E27FC236}">
                  <a16:creationId xmlns:a16="http://schemas.microsoft.com/office/drawing/2014/main" id="{26476541-FDE7-7139-CC3F-06AB7852DA0B}"/>
                </a:ext>
              </a:extLst>
            </p:cNvPr>
            <p:cNvSpPr/>
            <p:nvPr/>
          </p:nvSpPr>
          <p:spPr>
            <a:xfrm>
              <a:off x="6936104" y="6426348"/>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00" y="108"/>
                    <a:pt x="2781" y="1722"/>
                    <a:pt x="4462" y="3402"/>
                  </a:cubicBezTo>
                  <a:cubicBezTo>
                    <a:pt x="2781" y="1722"/>
                    <a:pt x="1100" y="108"/>
                    <a:pt x="-514" y="-1573"/>
                  </a:cubicBezTo>
                  <a:close/>
                </a:path>
              </a:pathLst>
            </a:custGeom>
            <a:solidFill>
              <a:srgbClr val="020202"/>
            </a:solidFill>
            <a:ln w="6712" cap="flat">
              <a:noFill/>
              <a:prstDash val="solid"/>
              <a:miter/>
            </a:ln>
          </p:spPr>
          <p:txBody>
            <a:bodyPr rtlCol="0" anchor="ctr"/>
            <a:lstStyle/>
            <a:p>
              <a:endParaRPr lang="es-CO"/>
            </a:p>
          </p:txBody>
        </p:sp>
        <p:sp>
          <p:nvSpPr>
            <p:cNvPr id="1120" name="Freeform: Shape 1119">
              <a:extLst>
                <a:ext uri="{FF2B5EF4-FFF2-40B4-BE49-F238E27FC236}">
                  <a16:creationId xmlns:a16="http://schemas.microsoft.com/office/drawing/2014/main" id="{62255938-FC83-435C-61B4-100226630671}"/>
                </a:ext>
              </a:extLst>
            </p:cNvPr>
            <p:cNvSpPr/>
            <p:nvPr/>
          </p:nvSpPr>
          <p:spPr>
            <a:xfrm>
              <a:off x="6965957" y="6431324"/>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121" name="Freeform: Shape 1120">
              <a:extLst>
                <a:ext uri="{FF2B5EF4-FFF2-40B4-BE49-F238E27FC236}">
                  <a16:creationId xmlns:a16="http://schemas.microsoft.com/office/drawing/2014/main" id="{A4021213-987F-17ED-1E4F-056318FC6C34}"/>
                </a:ext>
              </a:extLst>
            </p:cNvPr>
            <p:cNvSpPr/>
            <p:nvPr/>
          </p:nvSpPr>
          <p:spPr>
            <a:xfrm>
              <a:off x="6980883" y="6441274"/>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122" name="Freeform: Shape 1121">
              <a:extLst>
                <a:ext uri="{FF2B5EF4-FFF2-40B4-BE49-F238E27FC236}">
                  <a16:creationId xmlns:a16="http://schemas.microsoft.com/office/drawing/2014/main" id="{A4E29247-28E9-1713-F063-68FD103D3227}"/>
                </a:ext>
              </a:extLst>
            </p:cNvPr>
            <p:cNvSpPr/>
            <p:nvPr/>
          </p:nvSpPr>
          <p:spPr>
            <a:xfrm>
              <a:off x="6995809" y="6456269"/>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123" name="Freeform: Shape 1122">
              <a:extLst>
                <a:ext uri="{FF2B5EF4-FFF2-40B4-BE49-F238E27FC236}">
                  <a16:creationId xmlns:a16="http://schemas.microsoft.com/office/drawing/2014/main" id="{6B2FBB5C-89DB-8EDE-5301-2209D6EA4D78}"/>
                </a:ext>
              </a:extLst>
            </p:cNvPr>
            <p:cNvSpPr/>
            <p:nvPr/>
          </p:nvSpPr>
          <p:spPr>
            <a:xfrm>
              <a:off x="7015980" y="6461245"/>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67" y="41"/>
                    <a:pt x="2781" y="1722"/>
                    <a:pt x="4462" y="3402"/>
                  </a:cubicBezTo>
                  <a:cubicBezTo>
                    <a:pt x="2579" y="1722"/>
                    <a:pt x="965" y="41"/>
                    <a:pt x="-514" y="-1573"/>
                  </a:cubicBezTo>
                  <a:close/>
                </a:path>
              </a:pathLst>
            </a:custGeom>
            <a:solidFill>
              <a:srgbClr val="020202"/>
            </a:solidFill>
            <a:ln w="6712" cap="flat">
              <a:noFill/>
              <a:prstDash val="solid"/>
              <a:miter/>
            </a:ln>
          </p:spPr>
          <p:txBody>
            <a:bodyPr rtlCol="0" anchor="ctr"/>
            <a:lstStyle/>
            <a:p>
              <a:endParaRPr lang="es-CO"/>
            </a:p>
          </p:txBody>
        </p:sp>
        <p:sp>
          <p:nvSpPr>
            <p:cNvPr id="1124" name="Freeform: Shape 1123">
              <a:extLst>
                <a:ext uri="{FF2B5EF4-FFF2-40B4-BE49-F238E27FC236}">
                  <a16:creationId xmlns:a16="http://schemas.microsoft.com/office/drawing/2014/main" id="{EA090C7F-6037-4F89-C38F-E78FD43775FD}"/>
                </a:ext>
              </a:extLst>
            </p:cNvPr>
            <p:cNvSpPr/>
            <p:nvPr/>
          </p:nvSpPr>
          <p:spPr>
            <a:xfrm>
              <a:off x="7030704" y="6466220"/>
              <a:ext cx="4976" cy="4975"/>
            </a:xfrm>
            <a:custGeom>
              <a:avLst/>
              <a:gdLst>
                <a:gd name="connsiteX0" fmla="*/ -514 w 4976"/>
                <a:gd name="connsiteY0" fmla="*/ -1573 h 4975"/>
                <a:gd name="connsiteX1" fmla="*/ 4462 w 4976"/>
                <a:gd name="connsiteY1" fmla="*/ 3402 h 4975"/>
              </a:gdLst>
              <a:ahLst/>
              <a:cxnLst>
                <a:cxn ang="0">
                  <a:pos x="connsiteX0" y="connsiteY0"/>
                </a:cxn>
                <a:cxn ang="0">
                  <a:pos x="connsiteX1" y="connsiteY1"/>
                </a:cxn>
              </a:cxnLst>
              <a:rect l="l" t="t" r="r" b="b"/>
              <a:pathLst>
                <a:path w="4976"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125" name="Freeform: Shape 1124">
              <a:extLst>
                <a:ext uri="{FF2B5EF4-FFF2-40B4-BE49-F238E27FC236}">
                  <a16:creationId xmlns:a16="http://schemas.microsoft.com/office/drawing/2014/main" id="{DF4AC8FD-8B25-1A7E-CB38-0CFAA1EFAB87}"/>
                </a:ext>
              </a:extLst>
            </p:cNvPr>
            <p:cNvSpPr/>
            <p:nvPr/>
          </p:nvSpPr>
          <p:spPr>
            <a:xfrm>
              <a:off x="7075550" y="6471195"/>
              <a:ext cx="4975" cy="4975"/>
            </a:xfrm>
            <a:custGeom>
              <a:avLst/>
              <a:gdLst>
                <a:gd name="connsiteX0" fmla="*/ -514 w 4975"/>
                <a:gd name="connsiteY0" fmla="*/ 3402 h 4975"/>
                <a:gd name="connsiteX1" fmla="*/ 4462 w 4975"/>
                <a:gd name="connsiteY1" fmla="*/ -1573 h 4975"/>
                <a:gd name="connsiteX2" fmla="*/ -514 w 4975"/>
                <a:gd name="connsiteY2" fmla="*/ 3402 h 4975"/>
              </a:gdLst>
              <a:ahLst/>
              <a:cxnLst>
                <a:cxn ang="0">
                  <a:pos x="connsiteX0" y="connsiteY0"/>
                </a:cxn>
                <a:cxn ang="0">
                  <a:pos x="connsiteX1" y="connsiteY1"/>
                </a:cxn>
                <a:cxn ang="0">
                  <a:pos x="connsiteX2" y="connsiteY2"/>
                </a:cxn>
              </a:cxnLst>
              <a:rect l="l" t="t" r="r" b="b"/>
              <a:pathLst>
                <a:path w="4975" h="4975">
                  <a:moveTo>
                    <a:pt x="-514" y="3402"/>
                  </a:moveTo>
                  <a:cubicBezTo>
                    <a:pt x="1167" y="1722"/>
                    <a:pt x="2781" y="41"/>
                    <a:pt x="4462" y="-1573"/>
                  </a:cubicBezTo>
                  <a:cubicBezTo>
                    <a:pt x="2781" y="41"/>
                    <a:pt x="1167" y="1722"/>
                    <a:pt x="-514" y="3402"/>
                  </a:cubicBezTo>
                  <a:close/>
                </a:path>
              </a:pathLst>
            </a:custGeom>
            <a:solidFill>
              <a:srgbClr val="020202"/>
            </a:solidFill>
            <a:ln w="6712" cap="flat">
              <a:noFill/>
              <a:prstDash val="solid"/>
              <a:miter/>
            </a:ln>
          </p:spPr>
          <p:txBody>
            <a:bodyPr rtlCol="0" anchor="ctr"/>
            <a:lstStyle/>
            <a:p>
              <a:endParaRPr lang="es-CO"/>
            </a:p>
          </p:txBody>
        </p:sp>
        <p:sp>
          <p:nvSpPr>
            <p:cNvPr id="1126" name="Freeform: Shape 1125">
              <a:extLst>
                <a:ext uri="{FF2B5EF4-FFF2-40B4-BE49-F238E27FC236}">
                  <a16:creationId xmlns:a16="http://schemas.microsoft.com/office/drawing/2014/main" id="{7516C4E8-C3E5-DA8B-0D97-828D9B2E71B0}"/>
                </a:ext>
              </a:extLst>
            </p:cNvPr>
            <p:cNvSpPr/>
            <p:nvPr/>
          </p:nvSpPr>
          <p:spPr>
            <a:xfrm>
              <a:off x="7095451" y="6471195"/>
              <a:ext cx="4976" cy="4975"/>
            </a:xfrm>
            <a:custGeom>
              <a:avLst/>
              <a:gdLst>
                <a:gd name="connsiteX0" fmla="*/ -514 w 4976"/>
                <a:gd name="connsiteY0" fmla="*/ -1573 h 4975"/>
                <a:gd name="connsiteX1" fmla="*/ 4462 w 4976"/>
                <a:gd name="connsiteY1" fmla="*/ 3402 h 4975"/>
                <a:gd name="connsiteX2" fmla="*/ -514 w 4976"/>
                <a:gd name="connsiteY2" fmla="*/ -1573 h 4975"/>
              </a:gdLst>
              <a:ahLst/>
              <a:cxnLst>
                <a:cxn ang="0">
                  <a:pos x="connsiteX0" y="connsiteY0"/>
                </a:cxn>
                <a:cxn ang="0">
                  <a:pos x="connsiteX1" y="connsiteY1"/>
                </a:cxn>
                <a:cxn ang="0">
                  <a:pos x="connsiteX2" y="connsiteY2"/>
                </a:cxn>
              </a:cxnLst>
              <a:rect l="l" t="t" r="r" b="b"/>
              <a:pathLst>
                <a:path w="4976" h="4975">
                  <a:moveTo>
                    <a:pt x="-514" y="-1573"/>
                  </a:moveTo>
                  <a:cubicBezTo>
                    <a:pt x="1167" y="108"/>
                    <a:pt x="2848" y="1722"/>
                    <a:pt x="4462" y="3402"/>
                  </a:cubicBezTo>
                  <a:cubicBezTo>
                    <a:pt x="2848" y="1722"/>
                    <a:pt x="1167" y="108"/>
                    <a:pt x="-514" y="-1573"/>
                  </a:cubicBezTo>
                  <a:close/>
                </a:path>
              </a:pathLst>
            </a:custGeom>
            <a:solidFill>
              <a:srgbClr val="020202"/>
            </a:solidFill>
            <a:ln w="6712" cap="flat">
              <a:noFill/>
              <a:prstDash val="solid"/>
              <a:miter/>
            </a:ln>
          </p:spPr>
          <p:txBody>
            <a:bodyPr rtlCol="0" anchor="ctr"/>
            <a:lstStyle/>
            <a:p>
              <a:endParaRPr lang="es-CO"/>
            </a:p>
          </p:txBody>
        </p:sp>
        <p:sp>
          <p:nvSpPr>
            <p:cNvPr id="1127" name="Freeform: Shape 1126">
              <a:extLst>
                <a:ext uri="{FF2B5EF4-FFF2-40B4-BE49-F238E27FC236}">
                  <a16:creationId xmlns:a16="http://schemas.microsoft.com/office/drawing/2014/main" id="{9E932CFD-B656-E3BC-843B-C3D2F4E383A6}"/>
                </a:ext>
              </a:extLst>
            </p:cNvPr>
            <p:cNvSpPr/>
            <p:nvPr/>
          </p:nvSpPr>
          <p:spPr>
            <a:xfrm>
              <a:off x="7065599" y="6476171"/>
              <a:ext cx="4975" cy="2521"/>
            </a:xfrm>
            <a:custGeom>
              <a:avLst/>
              <a:gdLst>
                <a:gd name="connsiteX0" fmla="*/ -514 w 4975"/>
                <a:gd name="connsiteY0" fmla="*/ -1573 h 2521"/>
                <a:gd name="connsiteX1" fmla="*/ 4462 w 4975"/>
                <a:gd name="connsiteY1" fmla="*/ -1573 h 2521"/>
                <a:gd name="connsiteX2" fmla="*/ -514 w 4975"/>
                <a:gd name="connsiteY2" fmla="*/ -1573 h 2521"/>
              </a:gdLst>
              <a:ahLst/>
              <a:cxnLst>
                <a:cxn ang="0">
                  <a:pos x="connsiteX0" y="connsiteY0"/>
                </a:cxn>
                <a:cxn ang="0">
                  <a:pos x="connsiteX1" y="connsiteY1"/>
                </a:cxn>
                <a:cxn ang="0">
                  <a:pos x="connsiteX2" y="connsiteY2"/>
                </a:cxn>
              </a:cxnLst>
              <a:rect l="l" t="t" r="r" b="b"/>
              <a:pathLst>
                <a:path w="4975" h="2521">
                  <a:moveTo>
                    <a:pt x="-514" y="-1573"/>
                  </a:moveTo>
                  <a:lnTo>
                    <a:pt x="4462" y="-1573"/>
                  </a:lnTo>
                  <a:cubicBezTo>
                    <a:pt x="2781" y="1789"/>
                    <a:pt x="1100" y="1789"/>
                    <a:pt x="-514" y="-1573"/>
                  </a:cubicBezTo>
                  <a:close/>
                </a:path>
              </a:pathLst>
            </a:custGeom>
            <a:solidFill>
              <a:srgbClr val="020202"/>
            </a:solidFill>
            <a:ln w="6712" cap="flat">
              <a:noFill/>
              <a:prstDash val="solid"/>
              <a:miter/>
            </a:ln>
          </p:spPr>
          <p:txBody>
            <a:bodyPr rtlCol="0" anchor="ctr"/>
            <a:lstStyle/>
            <a:p>
              <a:endParaRPr lang="es-CO"/>
            </a:p>
          </p:txBody>
        </p:sp>
        <p:sp>
          <p:nvSpPr>
            <p:cNvPr id="1128" name="Freeform: Shape 1127">
              <a:extLst>
                <a:ext uri="{FF2B5EF4-FFF2-40B4-BE49-F238E27FC236}">
                  <a16:creationId xmlns:a16="http://schemas.microsoft.com/office/drawing/2014/main" id="{743037A9-EBFF-DF19-096D-60EC5A27A92D}"/>
                </a:ext>
              </a:extLst>
            </p:cNvPr>
            <p:cNvSpPr/>
            <p:nvPr/>
          </p:nvSpPr>
          <p:spPr>
            <a:xfrm>
              <a:off x="6786707" y="6267203"/>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129" name="Freeform: Shape 1128">
              <a:extLst>
                <a:ext uri="{FF2B5EF4-FFF2-40B4-BE49-F238E27FC236}">
                  <a16:creationId xmlns:a16="http://schemas.microsoft.com/office/drawing/2014/main" id="{52CE8689-54D7-A83D-AC77-5F89C13A0D2E}"/>
                </a:ext>
              </a:extLst>
            </p:cNvPr>
            <p:cNvSpPr/>
            <p:nvPr/>
          </p:nvSpPr>
          <p:spPr>
            <a:xfrm>
              <a:off x="5788733" y="958439"/>
              <a:ext cx="2063720" cy="811664"/>
            </a:xfrm>
            <a:custGeom>
              <a:avLst/>
              <a:gdLst>
                <a:gd name="connsiteX0" fmla="*/ 2063207 w 2063720"/>
                <a:gd name="connsiteY0" fmla="*/ 371112 h 811664"/>
                <a:gd name="connsiteX1" fmla="*/ 1946016 w 2063720"/>
                <a:gd name="connsiteY1" fmla="*/ 332317 h 811664"/>
                <a:gd name="connsiteX2" fmla="*/ 1770061 w 2063720"/>
                <a:gd name="connsiteY2" fmla="*/ 295674 h 811664"/>
                <a:gd name="connsiteX3" fmla="*/ 1654685 w 2063720"/>
                <a:gd name="connsiteY3" fmla="*/ 286463 h 811664"/>
                <a:gd name="connsiteX4" fmla="*/ 1633102 w 2063720"/>
                <a:gd name="connsiteY4" fmla="*/ 290968 h 811664"/>
                <a:gd name="connsiteX5" fmla="*/ 1476444 w 2063720"/>
                <a:gd name="connsiteY5" fmla="*/ 291371 h 811664"/>
                <a:gd name="connsiteX6" fmla="*/ 1440541 w 2063720"/>
                <a:gd name="connsiteY6" fmla="*/ 293321 h 811664"/>
                <a:gd name="connsiteX7" fmla="*/ 1321131 w 2063720"/>
                <a:gd name="connsiteY7" fmla="*/ 295002 h 811664"/>
                <a:gd name="connsiteX8" fmla="*/ 1312592 w 2063720"/>
                <a:gd name="connsiteY8" fmla="*/ 297220 h 811664"/>
                <a:gd name="connsiteX9" fmla="*/ 1186391 w 2063720"/>
                <a:gd name="connsiteY9" fmla="*/ 306701 h 811664"/>
                <a:gd name="connsiteX10" fmla="*/ 1060796 w 2063720"/>
                <a:gd name="connsiteY10" fmla="*/ 317458 h 811664"/>
                <a:gd name="connsiteX11" fmla="*/ 785602 w 2063720"/>
                <a:gd name="connsiteY11" fmla="*/ 350269 h 811664"/>
                <a:gd name="connsiteX12" fmla="*/ 724417 w 2063720"/>
                <a:gd name="connsiteY12" fmla="*/ 359346 h 811664"/>
                <a:gd name="connsiteX13" fmla="*/ 716484 w 2063720"/>
                <a:gd name="connsiteY13" fmla="*/ 361430 h 811664"/>
                <a:gd name="connsiteX14" fmla="*/ 693624 w 2063720"/>
                <a:gd name="connsiteY14" fmla="*/ 365330 h 811664"/>
                <a:gd name="connsiteX15" fmla="*/ 428985 w 2063720"/>
                <a:gd name="connsiteY15" fmla="*/ 486353 h 811664"/>
                <a:gd name="connsiteX16" fmla="*/ 409958 w 2063720"/>
                <a:gd name="connsiteY16" fmla="*/ 497783 h 811664"/>
                <a:gd name="connsiteX17" fmla="*/ 400007 w 2063720"/>
                <a:gd name="connsiteY17" fmla="*/ 500876 h 811664"/>
                <a:gd name="connsiteX18" fmla="*/ 400007 w 2063720"/>
                <a:gd name="connsiteY18" fmla="*/ 500876 h 811664"/>
                <a:gd name="connsiteX19" fmla="*/ 394898 w 2063720"/>
                <a:gd name="connsiteY19" fmla="*/ 505919 h 811664"/>
                <a:gd name="connsiteX20" fmla="*/ 394898 w 2063720"/>
                <a:gd name="connsiteY20" fmla="*/ 505919 h 811664"/>
                <a:gd name="connsiteX21" fmla="*/ 389720 w 2063720"/>
                <a:gd name="connsiteY21" fmla="*/ 510894 h 811664"/>
                <a:gd name="connsiteX22" fmla="*/ 389720 w 2063720"/>
                <a:gd name="connsiteY22" fmla="*/ 510894 h 811664"/>
                <a:gd name="connsiteX23" fmla="*/ 320199 w 2063720"/>
                <a:gd name="connsiteY23" fmla="*/ 580550 h 811664"/>
                <a:gd name="connsiteX24" fmla="*/ 320199 w 2063720"/>
                <a:gd name="connsiteY24" fmla="*/ 580550 h 811664"/>
                <a:gd name="connsiteX25" fmla="*/ 315291 w 2063720"/>
                <a:gd name="connsiteY25" fmla="*/ 585727 h 811664"/>
                <a:gd name="connsiteX26" fmla="*/ 315291 w 2063720"/>
                <a:gd name="connsiteY26" fmla="*/ 585727 h 811664"/>
                <a:gd name="connsiteX27" fmla="*/ 300297 w 2063720"/>
                <a:gd name="connsiteY27" fmla="*/ 605898 h 811664"/>
                <a:gd name="connsiteX28" fmla="*/ 300297 w 2063720"/>
                <a:gd name="connsiteY28" fmla="*/ 605898 h 811664"/>
                <a:gd name="connsiteX29" fmla="*/ 290279 w 2063720"/>
                <a:gd name="connsiteY29" fmla="*/ 620959 h 811664"/>
                <a:gd name="connsiteX30" fmla="*/ 290279 w 2063720"/>
                <a:gd name="connsiteY30" fmla="*/ 620959 h 811664"/>
                <a:gd name="connsiteX31" fmla="*/ 261032 w 2063720"/>
                <a:gd name="connsiteY31" fmla="*/ 670981 h 811664"/>
                <a:gd name="connsiteX32" fmla="*/ 229633 w 2063720"/>
                <a:gd name="connsiteY32" fmla="*/ 801687 h 811664"/>
                <a:gd name="connsiteX33" fmla="*/ 225195 w 2063720"/>
                <a:gd name="connsiteY33" fmla="*/ 810091 h 811664"/>
                <a:gd name="connsiteX34" fmla="*/ 220018 w 2063720"/>
                <a:gd name="connsiteY34" fmla="*/ 703591 h 811664"/>
                <a:gd name="connsiteX35" fmla="*/ 225464 w 2063720"/>
                <a:gd name="connsiteY35" fmla="*/ 672057 h 811664"/>
                <a:gd name="connsiteX36" fmla="*/ 282547 w 2063720"/>
                <a:gd name="connsiteY36" fmla="*/ 566565 h 811664"/>
                <a:gd name="connsiteX37" fmla="*/ 348706 w 2063720"/>
                <a:gd name="connsiteY37" fmla="*/ 490724 h 811664"/>
                <a:gd name="connsiteX38" fmla="*/ 354691 w 2063720"/>
                <a:gd name="connsiteY38" fmla="*/ 486421 h 811664"/>
                <a:gd name="connsiteX39" fmla="*/ 385821 w 2063720"/>
                <a:gd name="connsiteY39" fmla="*/ 435994 h 811664"/>
                <a:gd name="connsiteX40" fmla="*/ 373987 w 2063720"/>
                <a:gd name="connsiteY40" fmla="*/ 408764 h 811664"/>
                <a:gd name="connsiteX41" fmla="*/ 286245 w 2063720"/>
                <a:gd name="connsiteY41" fmla="*/ 404394 h 811664"/>
                <a:gd name="connsiteX42" fmla="*/ 247652 w 2063720"/>
                <a:gd name="connsiteY42" fmla="*/ 442987 h 811664"/>
                <a:gd name="connsiteX43" fmla="*/ 235214 w 2063720"/>
                <a:gd name="connsiteY43" fmla="*/ 482655 h 811664"/>
                <a:gd name="connsiteX44" fmla="*/ 235214 w 2063720"/>
                <a:gd name="connsiteY44" fmla="*/ 520038 h 811664"/>
                <a:gd name="connsiteX45" fmla="*/ 213160 w 2063720"/>
                <a:gd name="connsiteY45" fmla="*/ 557287 h 811664"/>
                <a:gd name="connsiteX46" fmla="*/ 161927 w 2063720"/>
                <a:gd name="connsiteY46" fmla="*/ 602536 h 811664"/>
                <a:gd name="connsiteX47" fmla="*/ 120712 w 2063720"/>
                <a:gd name="connsiteY47" fmla="*/ 618269 h 811664"/>
                <a:gd name="connsiteX48" fmla="*/ 104374 w 2063720"/>
                <a:gd name="connsiteY48" fmla="*/ 612487 h 811664"/>
                <a:gd name="connsiteX49" fmla="*/ 22548 w 2063720"/>
                <a:gd name="connsiteY49" fmla="*/ 595813 h 811664"/>
                <a:gd name="connsiteX50" fmla="*/ -514 w 2063720"/>
                <a:gd name="connsiteY50" fmla="*/ 595813 h 811664"/>
                <a:gd name="connsiteX51" fmla="*/ 12933 w 2063720"/>
                <a:gd name="connsiteY51" fmla="*/ 503499 h 811664"/>
                <a:gd name="connsiteX52" fmla="*/ 51863 w 2063720"/>
                <a:gd name="connsiteY52" fmla="*/ 437810 h 811664"/>
                <a:gd name="connsiteX53" fmla="*/ 146866 w 2063720"/>
                <a:gd name="connsiteY53" fmla="*/ 333258 h 811664"/>
                <a:gd name="connsiteX54" fmla="*/ 263789 w 2063720"/>
                <a:gd name="connsiteY54" fmla="*/ 250021 h 811664"/>
                <a:gd name="connsiteX55" fmla="*/ 310181 w 2063720"/>
                <a:gd name="connsiteY55" fmla="*/ 221379 h 811664"/>
                <a:gd name="connsiteX56" fmla="*/ 320206 w 2063720"/>
                <a:gd name="connsiteY56" fmla="*/ 136393 h 811664"/>
                <a:gd name="connsiteX57" fmla="*/ 312534 w 2063720"/>
                <a:gd name="connsiteY57" fmla="*/ 128325 h 811664"/>
                <a:gd name="connsiteX58" fmla="*/ 270310 w 2063720"/>
                <a:gd name="connsiteY58" fmla="*/ 119181 h 811664"/>
                <a:gd name="connsiteX59" fmla="*/ 228154 w 2063720"/>
                <a:gd name="connsiteY59" fmla="*/ 131956 h 811664"/>
                <a:gd name="connsiteX60" fmla="*/ 337748 w 2063720"/>
                <a:gd name="connsiteY60" fmla="*/ 93296 h 811664"/>
                <a:gd name="connsiteX61" fmla="*/ 581475 w 2063720"/>
                <a:gd name="connsiteY61" fmla="*/ 45626 h 811664"/>
                <a:gd name="connsiteX62" fmla="*/ 791115 w 2063720"/>
                <a:gd name="connsiteY62" fmla="*/ 20346 h 811664"/>
                <a:gd name="connsiteX63" fmla="*/ 952480 w 2063720"/>
                <a:gd name="connsiteY63" fmla="*/ 13017 h 811664"/>
                <a:gd name="connsiteX64" fmla="*/ 1099053 w 2063720"/>
                <a:gd name="connsiteY64" fmla="*/ 9454 h 811664"/>
                <a:gd name="connsiteX65" fmla="*/ 1387358 w 2063720"/>
                <a:gd name="connsiteY65" fmla="*/ 4411 h 811664"/>
                <a:gd name="connsiteX66" fmla="*/ 1563514 w 2063720"/>
                <a:gd name="connsiteY66" fmla="*/ 14025 h 811664"/>
                <a:gd name="connsiteX67" fmla="*/ 1737183 w 2063720"/>
                <a:gd name="connsiteY67" fmla="*/ 22834 h 811664"/>
                <a:gd name="connsiteX68" fmla="*/ 1754530 w 2063720"/>
                <a:gd name="connsiteY68" fmla="*/ 23506 h 811664"/>
                <a:gd name="connsiteX69" fmla="*/ 1772885 w 2063720"/>
                <a:gd name="connsiteY69" fmla="*/ -1573 h 811664"/>
                <a:gd name="connsiteX70" fmla="*/ 1903792 w 2063720"/>
                <a:gd name="connsiteY70" fmla="*/ 170684 h 811664"/>
                <a:gd name="connsiteX71" fmla="*/ 1957984 w 2063720"/>
                <a:gd name="connsiteY71" fmla="*/ 256274 h 811664"/>
                <a:gd name="connsiteX72" fmla="*/ 2030329 w 2063720"/>
                <a:gd name="connsiteY72" fmla="*/ 346773 h 811664"/>
                <a:gd name="connsiteX73" fmla="*/ 2046801 w 2063720"/>
                <a:gd name="connsiteY73" fmla="*/ 357195 h 811664"/>
                <a:gd name="connsiteX74" fmla="*/ 2063207 w 2063720"/>
                <a:gd name="connsiteY74" fmla="*/ 371112 h 81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2063720" h="811664">
                  <a:moveTo>
                    <a:pt x="2063207" y="371112"/>
                  </a:moveTo>
                  <a:cubicBezTo>
                    <a:pt x="2024008" y="358741"/>
                    <a:pt x="1985886" y="343075"/>
                    <a:pt x="1946016" y="332317"/>
                  </a:cubicBezTo>
                  <a:cubicBezTo>
                    <a:pt x="1888261" y="316114"/>
                    <a:pt x="1829497" y="303877"/>
                    <a:pt x="1770061" y="295674"/>
                  </a:cubicBezTo>
                  <a:cubicBezTo>
                    <a:pt x="1731669" y="290699"/>
                    <a:pt x="1693548" y="284311"/>
                    <a:pt x="1654685" y="286463"/>
                  </a:cubicBezTo>
                  <a:cubicBezTo>
                    <a:pt x="1648634" y="291371"/>
                    <a:pt x="1640633" y="293052"/>
                    <a:pt x="1633102" y="290968"/>
                  </a:cubicBezTo>
                  <a:cubicBezTo>
                    <a:pt x="1580995" y="286463"/>
                    <a:pt x="1528552" y="286598"/>
                    <a:pt x="1476444" y="291371"/>
                  </a:cubicBezTo>
                  <a:cubicBezTo>
                    <a:pt x="1464544" y="293119"/>
                    <a:pt x="1452576" y="293791"/>
                    <a:pt x="1440541" y="293321"/>
                  </a:cubicBezTo>
                  <a:cubicBezTo>
                    <a:pt x="1400737" y="294128"/>
                    <a:pt x="1360867" y="291236"/>
                    <a:pt x="1321131" y="295002"/>
                  </a:cubicBezTo>
                  <a:cubicBezTo>
                    <a:pt x="1318374" y="296077"/>
                    <a:pt x="1315483" y="296817"/>
                    <a:pt x="1312592" y="297220"/>
                  </a:cubicBezTo>
                  <a:cubicBezTo>
                    <a:pt x="1270435" y="299238"/>
                    <a:pt x="1228346" y="301994"/>
                    <a:pt x="1186391" y="306701"/>
                  </a:cubicBezTo>
                  <a:cubicBezTo>
                    <a:pt x="1145311" y="318602"/>
                    <a:pt x="1102616" y="312146"/>
                    <a:pt x="1060796" y="317458"/>
                  </a:cubicBezTo>
                  <a:cubicBezTo>
                    <a:pt x="969154" y="328955"/>
                    <a:pt x="877042" y="336957"/>
                    <a:pt x="785602" y="350269"/>
                  </a:cubicBezTo>
                  <a:cubicBezTo>
                    <a:pt x="765431" y="353227"/>
                    <a:pt x="744790" y="356186"/>
                    <a:pt x="724417" y="359346"/>
                  </a:cubicBezTo>
                  <a:cubicBezTo>
                    <a:pt x="721842" y="360287"/>
                    <a:pt x="719187" y="360959"/>
                    <a:pt x="716484" y="361430"/>
                  </a:cubicBezTo>
                  <a:cubicBezTo>
                    <a:pt x="708758" y="362035"/>
                    <a:pt x="701107" y="363312"/>
                    <a:pt x="693624" y="365330"/>
                  </a:cubicBezTo>
                  <a:cubicBezTo>
                    <a:pt x="596469" y="382273"/>
                    <a:pt x="505324" y="423891"/>
                    <a:pt x="428985" y="486353"/>
                  </a:cubicBezTo>
                  <a:cubicBezTo>
                    <a:pt x="423358" y="491261"/>
                    <a:pt x="416917" y="495094"/>
                    <a:pt x="409958" y="497783"/>
                  </a:cubicBezTo>
                  <a:cubicBezTo>
                    <a:pt x="406596" y="498591"/>
                    <a:pt x="402562" y="497313"/>
                    <a:pt x="400007" y="500876"/>
                  </a:cubicBezTo>
                  <a:lnTo>
                    <a:pt x="400007" y="500876"/>
                  </a:lnTo>
                  <a:cubicBezTo>
                    <a:pt x="397910" y="502086"/>
                    <a:pt x="396154" y="503834"/>
                    <a:pt x="394898" y="505919"/>
                  </a:cubicBezTo>
                  <a:lnTo>
                    <a:pt x="394898" y="505919"/>
                  </a:lnTo>
                  <a:cubicBezTo>
                    <a:pt x="392887" y="507263"/>
                    <a:pt x="391132" y="508944"/>
                    <a:pt x="389720" y="510894"/>
                  </a:cubicBezTo>
                  <a:lnTo>
                    <a:pt x="389720" y="510894"/>
                  </a:lnTo>
                  <a:cubicBezTo>
                    <a:pt x="364278" y="531737"/>
                    <a:pt x="340981" y="555068"/>
                    <a:pt x="320199" y="580550"/>
                  </a:cubicBezTo>
                  <a:lnTo>
                    <a:pt x="320199" y="580550"/>
                  </a:lnTo>
                  <a:cubicBezTo>
                    <a:pt x="318330" y="582029"/>
                    <a:pt x="316676" y="583777"/>
                    <a:pt x="315291" y="585727"/>
                  </a:cubicBezTo>
                  <a:lnTo>
                    <a:pt x="315291" y="585727"/>
                  </a:lnTo>
                  <a:cubicBezTo>
                    <a:pt x="309744" y="592047"/>
                    <a:pt x="304728" y="598771"/>
                    <a:pt x="300297" y="605898"/>
                  </a:cubicBezTo>
                  <a:lnTo>
                    <a:pt x="300297" y="605898"/>
                  </a:lnTo>
                  <a:cubicBezTo>
                    <a:pt x="296438" y="610537"/>
                    <a:pt x="293083" y="615579"/>
                    <a:pt x="290279" y="620959"/>
                  </a:cubicBezTo>
                  <a:lnTo>
                    <a:pt x="290279" y="620959"/>
                  </a:lnTo>
                  <a:cubicBezTo>
                    <a:pt x="273403" y="633397"/>
                    <a:pt x="267890" y="653097"/>
                    <a:pt x="261032" y="670981"/>
                  </a:cubicBezTo>
                  <a:cubicBezTo>
                    <a:pt x="244048" y="712735"/>
                    <a:pt x="233459" y="756773"/>
                    <a:pt x="229633" y="801687"/>
                  </a:cubicBezTo>
                  <a:cubicBezTo>
                    <a:pt x="229633" y="804578"/>
                    <a:pt x="226742" y="807267"/>
                    <a:pt x="225195" y="810091"/>
                  </a:cubicBezTo>
                  <a:cubicBezTo>
                    <a:pt x="228692" y="774322"/>
                    <a:pt x="219615" y="739225"/>
                    <a:pt x="220018" y="703591"/>
                  </a:cubicBezTo>
                  <a:cubicBezTo>
                    <a:pt x="219850" y="692833"/>
                    <a:pt x="221699" y="682142"/>
                    <a:pt x="225464" y="672057"/>
                  </a:cubicBezTo>
                  <a:cubicBezTo>
                    <a:pt x="240592" y="634742"/>
                    <a:pt x="255653" y="597493"/>
                    <a:pt x="282547" y="566565"/>
                  </a:cubicBezTo>
                  <a:cubicBezTo>
                    <a:pt x="304600" y="541285"/>
                    <a:pt x="326654" y="516004"/>
                    <a:pt x="348706" y="490724"/>
                  </a:cubicBezTo>
                  <a:cubicBezTo>
                    <a:pt x="350334" y="488841"/>
                    <a:pt x="352384" y="487362"/>
                    <a:pt x="354691" y="486421"/>
                  </a:cubicBezTo>
                  <a:cubicBezTo>
                    <a:pt x="377752" y="477344"/>
                    <a:pt x="386224" y="461275"/>
                    <a:pt x="385821" y="435994"/>
                  </a:cubicBezTo>
                  <a:cubicBezTo>
                    <a:pt x="386735" y="425505"/>
                    <a:pt x="382284" y="415286"/>
                    <a:pt x="373987" y="408764"/>
                  </a:cubicBezTo>
                  <a:cubicBezTo>
                    <a:pt x="351195" y="390543"/>
                    <a:pt x="314551" y="383954"/>
                    <a:pt x="286245" y="404394"/>
                  </a:cubicBezTo>
                  <a:cubicBezTo>
                    <a:pt x="271675" y="415420"/>
                    <a:pt x="258692" y="428397"/>
                    <a:pt x="247652" y="442987"/>
                  </a:cubicBezTo>
                  <a:cubicBezTo>
                    <a:pt x="239200" y="454484"/>
                    <a:pt x="234823" y="468401"/>
                    <a:pt x="235214" y="482655"/>
                  </a:cubicBezTo>
                  <a:cubicBezTo>
                    <a:pt x="235214" y="495162"/>
                    <a:pt x="234541" y="507600"/>
                    <a:pt x="235214" y="520038"/>
                  </a:cubicBezTo>
                  <a:cubicBezTo>
                    <a:pt x="236357" y="537788"/>
                    <a:pt x="230373" y="549824"/>
                    <a:pt x="213160" y="557287"/>
                  </a:cubicBezTo>
                  <a:cubicBezTo>
                    <a:pt x="191712" y="566565"/>
                    <a:pt x="173767" y="582366"/>
                    <a:pt x="161927" y="602536"/>
                  </a:cubicBezTo>
                  <a:cubicBezTo>
                    <a:pt x="149757" y="622707"/>
                    <a:pt x="142563" y="624522"/>
                    <a:pt x="120712" y="618269"/>
                  </a:cubicBezTo>
                  <a:cubicBezTo>
                    <a:pt x="115131" y="616723"/>
                    <a:pt x="109672" y="614840"/>
                    <a:pt x="104374" y="612487"/>
                  </a:cubicBezTo>
                  <a:cubicBezTo>
                    <a:pt x="78925" y="600183"/>
                    <a:pt x="50787" y="594401"/>
                    <a:pt x="22548" y="595813"/>
                  </a:cubicBezTo>
                  <a:cubicBezTo>
                    <a:pt x="15220" y="596216"/>
                    <a:pt x="7891" y="595813"/>
                    <a:pt x="-514" y="595813"/>
                  </a:cubicBezTo>
                  <a:cubicBezTo>
                    <a:pt x="4126" y="563472"/>
                    <a:pt x="6815" y="533082"/>
                    <a:pt x="12933" y="503499"/>
                  </a:cubicBezTo>
                  <a:cubicBezTo>
                    <a:pt x="18380" y="477949"/>
                    <a:pt x="37878" y="459123"/>
                    <a:pt x="51863" y="437810"/>
                  </a:cubicBezTo>
                  <a:cubicBezTo>
                    <a:pt x="78018" y="398006"/>
                    <a:pt x="112375" y="365262"/>
                    <a:pt x="146866" y="333258"/>
                  </a:cubicBezTo>
                  <a:cubicBezTo>
                    <a:pt x="182494" y="301120"/>
                    <a:pt x="221726" y="273150"/>
                    <a:pt x="263789" y="250021"/>
                  </a:cubicBezTo>
                  <a:cubicBezTo>
                    <a:pt x="279972" y="241684"/>
                    <a:pt x="295483" y="232137"/>
                    <a:pt x="310181" y="221379"/>
                  </a:cubicBezTo>
                  <a:cubicBezTo>
                    <a:pt x="336416" y="200671"/>
                    <a:pt x="340901" y="162615"/>
                    <a:pt x="320206" y="136393"/>
                  </a:cubicBezTo>
                  <a:cubicBezTo>
                    <a:pt x="317899" y="133503"/>
                    <a:pt x="315331" y="130746"/>
                    <a:pt x="312534" y="128325"/>
                  </a:cubicBezTo>
                  <a:cubicBezTo>
                    <a:pt x="300432" y="117164"/>
                    <a:pt x="287859" y="111718"/>
                    <a:pt x="270310" y="119181"/>
                  </a:cubicBezTo>
                  <a:cubicBezTo>
                    <a:pt x="256863" y="124829"/>
                    <a:pt x="244156" y="134444"/>
                    <a:pt x="228154" y="131956"/>
                  </a:cubicBezTo>
                  <a:cubicBezTo>
                    <a:pt x="262666" y="113937"/>
                    <a:pt x="299571" y="100894"/>
                    <a:pt x="337748" y="93296"/>
                  </a:cubicBezTo>
                  <a:cubicBezTo>
                    <a:pt x="418430" y="74537"/>
                    <a:pt x="499112" y="55980"/>
                    <a:pt x="581475" y="45626"/>
                  </a:cubicBezTo>
                  <a:cubicBezTo>
                    <a:pt x="651333" y="36818"/>
                    <a:pt x="720989" y="25052"/>
                    <a:pt x="791115" y="20346"/>
                  </a:cubicBezTo>
                  <a:cubicBezTo>
                    <a:pt x="844903" y="16715"/>
                    <a:pt x="898692" y="13622"/>
                    <a:pt x="952480" y="13017"/>
                  </a:cubicBezTo>
                  <a:cubicBezTo>
                    <a:pt x="1001360" y="12344"/>
                    <a:pt x="1050173" y="11538"/>
                    <a:pt x="1099053" y="9454"/>
                  </a:cubicBezTo>
                  <a:cubicBezTo>
                    <a:pt x="1195065" y="5352"/>
                    <a:pt x="1291211" y="3873"/>
                    <a:pt x="1387358" y="4411"/>
                  </a:cubicBezTo>
                  <a:cubicBezTo>
                    <a:pt x="1446054" y="4411"/>
                    <a:pt x="1504818" y="10462"/>
                    <a:pt x="1563514" y="14025"/>
                  </a:cubicBezTo>
                  <a:cubicBezTo>
                    <a:pt x="1622210" y="17589"/>
                    <a:pt x="1679427" y="16648"/>
                    <a:pt x="1737183" y="22834"/>
                  </a:cubicBezTo>
                  <a:cubicBezTo>
                    <a:pt x="1742965" y="23506"/>
                    <a:pt x="1748747" y="23774"/>
                    <a:pt x="1754530" y="23506"/>
                  </a:cubicBezTo>
                  <a:cubicBezTo>
                    <a:pt x="1773490" y="22766"/>
                    <a:pt x="1775372" y="20077"/>
                    <a:pt x="1772885" y="-1573"/>
                  </a:cubicBezTo>
                  <a:cubicBezTo>
                    <a:pt x="1811881" y="59409"/>
                    <a:pt x="1863383" y="110844"/>
                    <a:pt x="1903792" y="170684"/>
                  </a:cubicBezTo>
                  <a:cubicBezTo>
                    <a:pt x="1922685" y="198653"/>
                    <a:pt x="1939494" y="228035"/>
                    <a:pt x="1957984" y="256274"/>
                  </a:cubicBezTo>
                  <a:cubicBezTo>
                    <a:pt x="1979230" y="288681"/>
                    <a:pt x="2000880" y="320820"/>
                    <a:pt x="2030329" y="346773"/>
                  </a:cubicBezTo>
                  <a:cubicBezTo>
                    <a:pt x="2034767" y="351681"/>
                    <a:pt x="2040481" y="355244"/>
                    <a:pt x="2046801" y="357195"/>
                  </a:cubicBezTo>
                  <a:cubicBezTo>
                    <a:pt x="2054130" y="359077"/>
                    <a:pt x="2060181" y="364186"/>
                    <a:pt x="2063207" y="371112"/>
                  </a:cubicBezTo>
                  <a:close/>
                </a:path>
              </a:pathLst>
            </a:custGeom>
            <a:solidFill>
              <a:srgbClr val="020202"/>
            </a:solidFill>
            <a:ln w="6712" cap="flat">
              <a:noFill/>
              <a:prstDash val="solid"/>
              <a:miter/>
            </a:ln>
          </p:spPr>
          <p:txBody>
            <a:bodyPr rtlCol="0" anchor="ctr"/>
            <a:lstStyle/>
            <a:p>
              <a:endParaRPr lang="es-CO"/>
            </a:p>
          </p:txBody>
        </p:sp>
        <p:sp>
          <p:nvSpPr>
            <p:cNvPr id="1130" name="Freeform: Shape 1129">
              <a:extLst>
                <a:ext uri="{FF2B5EF4-FFF2-40B4-BE49-F238E27FC236}">
                  <a16:creationId xmlns:a16="http://schemas.microsoft.com/office/drawing/2014/main" id="{CB8B09BA-B25D-41D1-B79D-B8F0D1518945}"/>
                </a:ext>
              </a:extLst>
            </p:cNvPr>
            <p:cNvSpPr/>
            <p:nvPr/>
          </p:nvSpPr>
          <p:spPr>
            <a:xfrm>
              <a:off x="7427863" y="808706"/>
              <a:ext cx="41013" cy="44375"/>
            </a:xfrm>
            <a:custGeom>
              <a:avLst/>
              <a:gdLst>
                <a:gd name="connsiteX0" fmla="*/ 40500 w 41013"/>
                <a:gd name="connsiteY0" fmla="*/ 42802 h 44375"/>
                <a:gd name="connsiteX1" fmla="*/ -514 w 41013"/>
                <a:gd name="connsiteY1" fmla="*/ -1573 h 44375"/>
                <a:gd name="connsiteX2" fmla="*/ 40500 w 41013"/>
                <a:gd name="connsiteY2" fmla="*/ 42802 h 44375"/>
              </a:gdLst>
              <a:ahLst/>
              <a:cxnLst>
                <a:cxn ang="0">
                  <a:pos x="connsiteX0" y="connsiteY0"/>
                </a:cxn>
                <a:cxn ang="0">
                  <a:pos x="connsiteX1" y="connsiteY1"/>
                </a:cxn>
                <a:cxn ang="0">
                  <a:pos x="connsiteX2" y="connsiteY2"/>
                </a:cxn>
              </a:cxnLst>
              <a:rect l="l" t="t" r="r" b="b"/>
              <a:pathLst>
                <a:path w="41013" h="44375">
                  <a:moveTo>
                    <a:pt x="40500" y="42802"/>
                  </a:moveTo>
                  <a:cubicBezTo>
                    <a:pt x="24363" y="30498"/>
                    <a:pt x="10446" y="15504"/>
                    <a:pt x="-514" y="-1573"/>
                  </a:cubicBezTo>
                  <a:cubicBezTo>
                    <a:pt x="16698" y="9991"/>
                    <a:pt x="33306" y="22027"/>
                    <a:pt x="40500" y="42802"/>
                  </a:cubicBezTo>
                  <a:close/>
                </a:path>
              </a:pathLst>
            </a:custGeom>
            <a:solidFill>
              <a:srgbClr val="020202"/>
            </a:solidFill>
            <a:ln w="6712" cap="flat">
              <a:noFill/>
              <a:prstDash val="solid"/>
              <a:miter/>
            </a:ln>
          </p:spPr>
          <p:txBody>
            <a:bodyPr rtlCol="0" anchor="ctr"/>
            <a:lstStyle/>
            <a:p>
              <a:endParaRPr lang="es-CO"/>
            </a:p>
          </p:txBody>
        </p:sp>
        <p:sp>
          <p:nvSpPr>
            <p:cNvPr id="1131" name="Freeform: Shape 1130">
              <a:extLst>
                <a:ext uri="{FF2B5EF4-FFF2-40B4-BE49-F238E27FC236}">
                  <a16:creationId xmlns:a16="http://schemas.microsoft.com/office/drawing/2014/main" id="{FD2AC3B8-5086-6397-8A9C-C834A4BA7FC6}"/>
                </a:ext>
              </a:extLst>
            </p:cNvPr>
            <p:cNvSpPr/>
            <p:nvPr/>
          </p:nvSpPr>
          <p:spPr>
            <a:xfrm>
              <a:off x="7014769" y="495120"/>
              <a:ext cx="45720" cy="24406"/>
            </a:xfrm>
            <a:custGeom>
              <a:avLst/>
              <a:gdLst>
                <a:gd name="connsiteX0" fmla="*/ 45207 w 45720"/>
                <a:gd name="connsiteY0" fmla="*/ 22834 h 24406"/>
                <a:gd name="connsiteX1" fmla="*/ -514 w 45720"/>
                <a:gd name="connsiteY1" fmla="*/ -1573 h 24406"/>
                <a:gd name="connsiteX2" fmla="*/ 45207 w 45720"/>
                <a:gd name="connsiteY2" fmla="*/ 22834 h 24406"/>
              </a:gdLst>
              <a:ahLst/>
              <a:cxnLst>
                <a:cxn ang="0">
                  <a:pos x="connsiteX0" y="connsiteY0"/>
                </a:cxn>
                <a:cxn ang="0">
                  <a:pos x="connsiteX1" y="connsiteY1"/>
                </a:cxn>
                <a:cxn ang="0">
                  <a:pos x="connsiteX2" y="connsiteY2"/>
                </a:cxn>
              </a:cxnLst>
              <a:rect l="l" t="t" r="r" b="b"/>
              <a:pathLst>
                <a:path w="45720" h="24406">
                  <a:moveTo>
                    <a:pt x="45207" y="22834"/>
                  </a:moveTo>
                  <a:cubicBezTo>
                    <a:pt x="28667" y="17387"/>
                    <a:pt x="13203" y="9185"/>
                    <a:pt x="-514" y="-1573"/>
                  </a:cubicBezTo>
                  <a:cubicBezTo>
                    <a:pt x="17169" y="713"/>
                    <a:pt x="33440" y="9387"/>
                    <a:pt x="45207" y="22834"/>
                  </a:cubicBezTo>
                  <a:close/>
                </a:path>
              </a:pathLst>
            </a:custGeom>
            <a:solidFill>
              <a:srgbClr val="020202"/>
            </a:solidFill>
            <a:ln w="6712" cap="flat">
              <a:noFill/>
              <a:prstDash val="solid"/>
              <a:miter/>
            </a:ln>
          </p:spPr>
          <p:txBody>
            <a:bodyPr rtlCol="0" anchor="ctr"/>
            <a:lstStyle/>
            <a:p>
              <a:endParaRPr lang="es-CO"/>
            </a:p>
          </p:txBody>
        </p:sp>
        <p:sp>
          <p:nvSpPr>
            <p:cNvPr id="1132" name="Freeform: Shape 1131">
              <a:extLst>
                <a:ext uri="{FF2B5EF4-FFF2-40B4-BE49-F238E27FC236}">
                  <a16:creationId xmlns:a16="http://schemas.microsoft.com/office/drawing/2014/main" id="{D32926CA-79D8-C5B2-AB90-DB7CC8DE3100}"/>
                </a:ext>
              </a:extLst>
            </p:cNvPr>
            <p:cNvSpPr/>
            <p:nvPr/>
          </p:nvSpPr>
          <p:spPr>
            <a:xfrm>
              <a:off x="7324321" y="703617"/>
              <a:ext cx="29516" cy="25952"/>
            </a:xfrm>
            <a:custGeom>
              <a:avLst/>
              <a:gdLst>
                <a:gd name="connsiteX0" fmla="*/ 29003 w 29516"/>
                <a:gd name="connsiteY0" fmla="*/ 24380 h 25952"/>
                <a:gd name="connsiteX1" fmla="*/ -514 w 29516"/>
                <a:gd name="connsiteY1" fmla="*/ -1573 h 25952"/>
                <a:gd name="connsiteX2" fmla="*/ 29003 w 29516"/>
                <a:gd name="connsiteY2" fmla="*/ 24380 h 25952"/>
              </a:gdLst>
              <a:ahLst/>
              <a:cxnLst>
                <a:cxn ang="0">
                  <a:pos x="connsiteX0" y="connsiteY0"/>
                </a:cxn>
                <a:cxn ang="0">
                  <a:pos x="connsiteX1" y="connsiteY1"/>
                </a:cxn>
                <a:cxn ang="0">
                  <a:pos x="connsiteX2" y="connsiteY2"/>
                </a:cxn>
              </a:cxnLst>
              <a:rect l="l" t="t" r="r" b="b"/>
              <a:pathLst>
                <a:path w="29516" h="25952">
                  <a:moveTo>
                    <a:pt x="29003" y="24380"/>
                  </a:moveTo>
                  <a:cubicBezTo>
                    <a:pt x="17371" y="18059"/>
                    <a:pt x="7286" y="9185"/>
                    <a:pt x="-514" y="-1573"/>
                  </a:cubicBezTo>
                  <a:cubicBezTo>
                    <a:pt x="14547" y="1184"/>
                    <a:pt x="22683" y="11807"/>
                    <a:pt x="29003" y="24380"/>
                  </a:cubicBezTo>
                  <a:close/>
                </a:path>
              </a:pathLst>
            </a:custGeom>
            <a:solidFill>
              <a:srgbClr val="020202"/>
            </a:solidFill>
            <a:ln w="6712" cap="flat">
              <a:noFill/>
              <a:prstDash val="solid"/>
              <a:miter/>
            </a:ln>
          </p:spPr>
          <p:txBody>
            <a:bodyPr rtlCol="0" anchor="ctr"/>
            <a:lstStyle/>
            <a:p>
              <a:endParaRPr lang="es-CO"/>
            </a:p>
          </p:txBody>
        </p:sp>
        <p:sp>
          <p:nvSpPr>
            <p:cNvPr id="1133" name="Freeform: Shape 1132">
              <a:extLst>
                <a:ext uri="{FF2B5EF4-FFF2-40B4-BE49-F238E27FC236}">
                  <a16:creationId xmlns:a16="http://schemas.microsoft.com/office/drawing/2014/main" id="{4C3D7242-F687-FBB4-5C61-9E45FE79FFCF}"/>
                </a:ext>
              </a:extLst>
            </p:cNvPr>
            <p:cNvSpPr/>
            <p:nvPr/>
          </p:nvSpPr>
          <p:spPr>
            <a:xfrm>
              <a:off x="7388059" y="763860"/>
              <a:ext cx="25952" cy="29650"/>
            </a:xfrm>
            <a:custGeom>
              <a:avLst/>
              <a:gdLst>
                <a:gd name="connsiteX0" fmla="*/ 25439 w 25952"/>
                <a:gd name="connsiteY0" fmla="*/ 28078 h 29650"/>
                <a:gd name="connsiteX1" fmla="*/ -514 w 25952"/>
                <a:gd name="connsiteY1" fmla="*/ -1573 h 29650"/>
                <a:gd name="connsiteX2" fmla="*/ 25439 w 25952"/>
                <a:gd name="connsiteY2" fmla="*/ 28078 h 29650"/>
              </a:gdLst>
              <a:ahLst/>
              <a:cxnLst>
                <a:cxn ang="0">
                  <a:pos x="connsiteX0" y="connsiteY0"/>
                </a:cxn>
                <a:cxn ang="0">
                  <a:pos x="connsiteX1" y="connsiteY1"/>
                </a:cxn>
                <a:cxn ang="0">
                  <a:pos x="connsiteX2" y="connsiteY2"/>
                </a:cxn>
              </a:cxnLst>
              <a:rect l="l" t="t" r="r" b="b"/>
              <a:pathLst>
                <a:path w="25952" h="29650">
                  <a:moveTo>
                    <a:pt x="25439" y="28078"/>
                  </a:moveTo>
                  <a:cubicBezTo>
                    <a:pt x="14614" y="20346"/>
                    <a:pt x="5740" y="10193"/>
                    <a:pt x="-514" y="-1573"/>
                  </a:cubicBezTo>
                  <a:cubicBezTo>
                    <a:pt x="12127" y="4815"/>
                    <a:pt x="22884" y="12816"/>
                    <a:pt x="25439" y="28078"/>
                  </a:cubicBezTo>
                  <a:close/>
                </a:path>
              </a:pathLst>
            </a:custGeom>
            <a:solidFill>
              <a:srgbClr val="020202"/>
            </a:solidFill>
            <a:ln w="6712" cap="flat">
              <a:noFill/>
              <a:prstDash val="solid"/>
              <a:miter/>
            </a:ln>
          </p:spPr>
          <p:txBody>
            <a:bodyPr rtlCol="0" anchor="ctr"/>
            <a:lstStyle/>
            <a:p>
              <a:endParaRPr lang="es-CO"/>
            </a:p>
          </p:txBody>
        </p:sp>
        <p:sp>
          <p:nvSpPr>
            <p:cNvPr id="1134" name="Freeform: Shape 1133">
              <a:extLst>
                <a:ext uri="{FF2B5EF4-FFF2-40B4-BE49-F238E27FC236}">
                  <a16:creationId xmlns:a16="http://schemas.microsoft.com/office/drawing/2014/main" id="{EB30113D-C127-AEE1-FFE2-A0D4F242B3C1}"/>
                </a:ext>
              </a:extLst>
            </p:cNvPr>
            <p:cNvSpPr/>
            <p:nvPr/>
          </p:nvSpPr>
          <p:spPr>
            <a:xfrm>
              <a:off x="7249555" y="643912"/>
              <a:ext cx="29650" cy="25818"/>
            </a:xfrm>
            <a:custGeom>
              <a:avLst/>
              <a:gdLst>
                <a:gd name="connsiteX0" fmla="*/ 29137 w 29650"/>
                <a:gd name="connsiteY0" fmla="*/ 24245 h 25818"/>
                <a:gd name="connsiteX1" fmla="*/ -514 w 29650"/>
                <a:gd name="connsiteY1" fmla="*/ -1573 h 25818"/>
                <a:gd name="connsiteX2" fmla="*/ 29137 w 29650"/>
                <a:gd name="connsiteY2" fmla="*/ 24245 h 25818"/>
              </a:gdLst>
              <a:ahLst/>
              <a:cxnLst>
                <a:cxn ang="0">
                  <a:pos x="connsiteX0" y="connsiteY0"/>
                </a:cxn>
                <a:cxn ang="0">
                  <a:pos x="connsiteX1" y="connsiteY1"/>
                </a:cxn>
                <a:cxn ang="0">
                  <a:pos x="connsiteX2" y="connsiteY2"/>
                </a:cxn>
              </a:cxnLst>
              <a:rect l="l" t="t" r="r" b="b"/>
              <a:pathLst>
                <a:path w="29650" h="25818">
                  <a:moveTo>
                    <a:pt x="29137" y="24245"/>
                  </a:moveTo>
                  <a:cubicBezTo>
                    <a:pt x="15152" y="20413"/>
                    <a:pt x="8362" y="8176"/>
                    <a:pt x="-514" y="-1573"/>
                  </a:cubicBezTo>
                  <a:cubicBezTo>
                    <a:pt x="14682" y="848"/>
                    <a:pt x="22616" y="11740"/>
                    <a:pt x="29137" y="24245"/>
                  </a:cubicBezTo>
                  <a:close/>
                </a:path>
              </a:pathLst>
            </a:custGeom>
            <a:solidFill>
              <a:srgbClr val="020202"/>
            </a:solidFill>
            <a:ln w="6712" cap="flat">
              <a:noFill/>
              <a:prstDash val="solid"/>
              <a:miter/>
            </a:ln>
          </p:spPr>
          <p:txBody>
            <a:bodyPr rtlCol="0" anchor="ctr"/>
            <a:lstStyle/>
            <a:p>
              <a:endParaRPr lang="es-CO"/>
            </a:p>
          </p:txBody>
        </p:sp>
        <p:sp>
          <p:nvSpPr>
            <p:cNvPr id="1135" name="Freeform: Shape 1134">
              <a:extLst>
                <a:ext uri="{FF2B5EF4-FFF2-40B4-BE49-F238E27FC236}">
                  <a16:creationId xmlns:a16="http://schemas.microsoft.com/office/drawing/2014/main" id="{697F15FA-B89A-B92E-D767-0E3B459D4E3B}"/>
                </a:ext>
              </a:extLst>
            </p:cNvPr>
            <p:cNvSpPr/>
            <p:nvPr/>
          </p:nvSpPr>
          <p:spPr>
            <a:xfrm>
              <a:off x="6781059" y="409624"/>
              <a:ext cx="40341" cy="10461"/>
            </a:xfrm>
            <a:custGeom>
              <a:avLst/>
              <a:gdLst>
                <a:gd name="connsiteX0" fmla="*/ 39828 w 40341"/>
                <a:gd name="connsiteY0" fmla="*/ 8889 h 10461"/>
                <a:gd name="connsiteX1" fmla="*/ -514 w 40341"/>
                <a:gd name="connsiteY1" fmla="*/ -1062 h 10461"/>
                <a:gd name="connsiteX2" fmla="*/ 39828 w 40341"/>
                <a:gd name="connsiteY2" fmla="*/ 8889 h 10461"/>
              </a:gdLst>
              <a:ahLst/>
              <a:cxnLst>
                <a:cxn ang="0">
                  <a:pos x="connsiteX0" y="connsiteY0"/>
                </a:cxn>
                <a:cxn ang="0">
                  <a:pos x="connsiteX1" y="connsiteY1"/>
                </a:cxn>
                <a:cxn ang="0">
                  <a:pos x="connsiteX2" y="connsiteY2"/>
                </a:cxn>
              </a:cxnLst>
              <a:rect l="l" t="t" r="r" b="b"/>
              <a:pathLst>
                <a:path w="40341" h="10461">
                  <a:moveTo>
                    <a:pt x="39828" y="8889"/>
                  </a:moveTo>
                  <a:cubicBezTo>
                    <a:pt x="25842" y="8284"/>
                    <a:pt x="12127" y="4855"/>
                    <a:pt x="-514" y="-1062"/>
                  </a:cubicBezTo>
                  <a:cubicBezTo>
                    <a:pt x="14076" y="-2406"/>
                    <a:pt x="28196" y="-1734"/>
                    <a:pt x="39828" y="8889"/>
                  </a:cubicBezTo>
                  <a:close/>
                </a:path>
              </a:pathLst>
            </a:custGeom>
            <a:solidFill>
              <a:srgbClr val="020202"/>
            </a:solidFill>
            <a:ln w="6712" cap="flat">
              <a:noFill/>
              <a:prstDash val="solid"/>
              <a:miter/>
            </a:ln>
          </p:spPr>
          <p:txBody>
            <a:bodyPr rtlCol="0" anchor="ctr"/>
            <a:lstStyle/>
            <a:p>
              <a:endParaRPr lang="es-CO"/>
            </a:p>
          </p:txBody>
        </p:sp>
        <p:sp>
          <p:nvSpPr>
            <p:cNvPr id="1136" name="Freeform: Shape 1135">
              <a:extLst>
                <a:ext uri="{FF2B5EF4-FFF2-40B4-BE49-F238E27FC236}">
                  <a16:creationId xmlns:a16="http://schemas.microsoft.com/office/drawing/2014/main" id="{A97921D6-2CBB-8FB9-8794-8EF799D8252B}"/>
                </a:ext>
              </a:extLst>
            </p:cNvPr>
            <p:cNvSpPr/>
            <p:nvPr/>
          </p:nvSpPr>
          <p:spPr>
            <a:xfrm>
              <a:off x="7502629" y="888379"/>
              <a:ext cx="20977" cy="24541"/>
            </a:xfrm>
            <a:custGeom>
              <a:avLst/>
              <a:gdLst>
                <a:gd name="connsiteX0" fmla="*/ 20464 w 20977"/>
                <a:gd name="connsiteY0" fmla="*/ 22968 h 24541"/>
                <a:gd name="connsiteX1" fmla="*/ -514 w 20977"/>
                <a:gd name="connsiteY1" fmla="*/ -1573 h 24541"/>
                <a:gd name="connsiteX2" fmla="*/ 20464 w 20977"/>
                <a:gd name="connsiteY2" fmla="*/ 22968 h 24541"/>
              </a:gdLst>
              <a:ahLst/>
              <a:cxnLst>
                <a:cxn ang="0">
                  <a:pos x="connsiteX0" y="connsiteY0"/>
                </a:cxn>
                <a:cxn ang="0">
                  <a:pos x="connsiteX1" y="connsiteY1"/>
                </a:cxn>
                <a:cxn ang="0">
                  <a:pos x="connsiteX2" y="connsiteY2"/>
                </a:cxn>
              </a:cxnLst>
              <a:rect l="l" t="t" r="r" b="b"/>
              <a:pathLst>
                <a:path w="20977" h="24541">
                  <a:moveTo>
                    <a:pt x="20464" y="22968"/>
                  </a:moveTo>
                  <a:cubicBezTo>
                    <a:pt x="11387" y="16850"/>
                    <a:pt x="4125" y="8378"/>
                    <a:pt x="-514" y="-1573"/>
                  </a:cubicBezTo>
                  <a:cubicBezTo>
                    <a:pt x="10715" y="1722"/>
                    <a:pt x="18917" y="11337"/>
                    <a:pt x="20464" y="22968"/>
                  </a:cubicBezTo>
                  <a:close/>
                </a:path>
              </a:pathLst>
            </a:custGeom>
            <a:solidFill>
              <a:srgbClr val="020202"/>
            </a:solidFill>
            <a:ln w="6712" cap="flat">
              <a:noFill/>
              <a:prstDash val="solid"/>
              <a:miter/>
            </a:ln>
          </p:spPr>
          <p:txBody>
            <a:bodyPr rtlCol="0" anchor="ctr"/>
            <a:lstStyle/>
            <a:p>
              <a:endParaRPr lang="es-CO"/>
            </a:p>
          </p:txBody>
        </p:sp>
        <p:sp>
          <p:nvSpPr>
            <p:cNvPr id="1137" name="Freeform: Shape 1136">
              <a:extLst>
                <a:ext uri="{FF2B5EF4-FFF2-40B4-BE49-F238E27FC236}">
                  <a16:creationId xmlns:a16="http://schemas.microsoft.com/office/drawing/2014/main" id="{FD116BE2-83FA-64F1-7BBB-0D7E066132D6}"/>
                </a:ext>
              </a:extLst>
            </p:cNvPr>
            <p:cNvSpPr/>
            <p:nvPr/>
          </p:nvSpPr>
          <p:spPr>
            <a:xfrm>
              <a:off x="7537591" y="928183"/>
              <a:ext cx="20776" cy="24809"/>
            </a:xfrm>
            <a:custGeom>
              <a:avLst/>
              <a:gdLst>
                <a:gd name="connsiteX0" fmla="*/ 20263 w 20776"/>
                <a:gd name="connsiteY0" fmla="*/ 23237 h 24809"/>
                <a:gd name="connsiteX1" fmla="*/ -514 w 20776"/>
                <a:gd name="connsiteY1" fmla="*/ -1573 h 24809"/>
                <a:gd name="connsiteX2" fmla="*/ 20263 w 20776"/>
                <a:gd name="connsiteY2" fmla="*/ 23237 h 24809"/>
              </a:gdLst>
              <a:ahLst/>
              <a:cxnLst>
                <a:cxn ang="0">
                  <a:pos x="connsiteX0" y="connsiteY0"/>
                </a:cxn>
                <a:cxn ang="0">
                  <a:pos x="connsiteX1" y="connsiteY1"/>
                </a:cxn>
                <a:cxn ang="0">
                  <a:pos x="connsiteX2" y="connsiteY2"/>
                </a:cxn>
              </a:cxnLst>
              <a:rect l="l" t="t" r="r" b="b"/>
              <a:pathLst>
                <a:path w="20776" h="24809">
                  <a:moveTo>
                    <a:pt x="20263" y="23237"/>
                  </a:moveTo>
                  <a:cubicBezTo>
                    <a:pt x="11387" y="16850"/>
                    <a:pt x="4193" y="8311"/>
                    <a:pt x="-514" y="-1573"/>
                  </a:cubicBezTo>
                  <a:cubicBezTo>
                    <a:pt x="10513" y="3201"/>
                    <a:pt x="19119" y="10126"/>
                    <a:pt x="20263" y="23237"/>
                  </a:cubicBezTo>
                  <a:close/>
                </a:path>
              </a:pathLst>
            </a:custGeom>
            <a:solidFill>
              <a:srgbClr val="020202"/>
            </a:solidFill>
            <a:ln w="6712" cap="flat">
              <a:noFill/>
              <a:prstDash val="solid"/>
              <a:miter/>
            </a:ln>
          </p:spPr>
          <p:txBody>
            <a:bodyPr rtlCol="0" anchor="ctr"/>
            <a:lstStyle/>
            <a:p>
              <a:endParaRPr lang="es-CO"/>
            </a:p>
          </p:txBody>
        </p:sp>
        <p:sp>
          <p:nvSpPr>
            <p:cNvPr id="1138" name="Freeform: Shape 1137">
              <a:extLst>
                <a:ext uri="{FF2B5EF4-FFF2-40B4-BE49-F238E27FC236}">
                  <a16:creationId xmlns:a16="http://schemas.microsoft.com/office/drawing/2014/main" id="{2D6FE564-9349-ACA5-4CD6-377C2C9AB12B}"/>
                </a:ext>
              </a:extLst>
            </p:cNvPr>
            <p:cNvSpPr/>
            <p:nvPr/>
          </p:nvSpPr>
          <p:spPr>
            <a:xfrm>
              <a:off x="7079651" y="529807"/>
              <a:ext cx="25617" cy="14798"/>
            </a:xfrm>
            <a:custGeom>
              <a:avLst/>
              <a:gdLst>
                <a:gd name="connsiteX0" fmla="*/ 25103 w 25617"/>
                <a:gd name="connsiteY0" fmla="*/ 13225 h 14798"/>
                <a:gd name="connsiteX1" fmla="*/ -514 w 25617"/>
                <a:gd name="connsiteY1" fmla="*/ -1499 h 14798"/>
                <a:gd name="connsiteX2" fmla="*/ 25103 w 25617"/>
                <a:gd name="connsiteY2" fmla="*/ 13225 h 14798"/>
              </a:gdLst>
              <a:ahLst/>
              <a:cxnLst>
                <a:cxn ang="0">
                  <a:pos x="connsiteX0" y="connsiteY0"/>
                </a:cxn>
                <a:cxn ang="0">
                  <a:pos x="connsiteX1" y="connsiteY1"/>
                </a:cxn>
                <a:cxn ang="0">
                  <a:pos x="connsiteX2" y="connsiteY2"/>
                </a:cxn>
              </a:cxnLst>
              <a:rect l="l" t="t" r="r" b="b"/>
              <a:pathLst>
                <a:path w="25617" h="14798">
                  <a:moveTo>
                    <a:pt x="25103" y="13225"/>
                  </a:moveTo>
                  <a:cubicBezTo>
                    <a:pt x="15220" y="11074"/>
                    <a:pt x="6277" y="5964"/>
                    <a:pt x="-514" y="-1499"/>
                  </a:cubicBezTo>
                  <a:cubicBezTo>
                    <a:pt x="10244" y="-2306"/>
                    <a:pt x="20396" y="3544"/>
                    <a:pt x="25103" y="13225"/>
                  </a:cubicBezTo>
                  <a:close/>
                </a:path>
              </a:pathLst>
            </a:custGeom>
            <a:solidFill>
              <a:srgbClr val="020202"/>
            </a:solidFill>
            <a:ln w="6712" cap="flat">
              <a:noFill/>
              <a:prstDash val="solid"/>
              <a:miter/>
            </a:ln>
          </p:spPr>
          <p:txBody>
            <a:bodyPr rtlCol="0" anchor="ctr"/>
            <a:lstStyle/>
            <a:p>
              <a:endParaRPr lang="es-CO"/>
            </a:p>
          </p:txBody>
        </p:sp>
        <p:sp>
          <p:nvSpPr>
            <p:cNvPr id="1139" name="Freeform: Shape 1138">
              <a:extLst>
                <a:ext uri="{FF2B5EF4-FFF2-40B4-BE49-F238E27FC236}">
                  <a16:creationId xmlns:a16="http://schemas.microsoft.com/office/drawing/2014/main" id="{0C016347-214E-755A-1330-A7C109462185}"/>
                </a:ext>
              </a:extLst>
            </p:cNvPr>
            <p:cNvSpPr/>
            <p:nvPr/>
          </p:nvSpPr>
          <p:spPr>
            <a:xfrm>
              <a:off x="6935566" y="459688"/>
              <a:ext cx="25145" cy="10622"/>
            </a:xfrm>
            <a:custGeom>
              <a:avLst/>
              <a:gdLst>
                <a:gd name="connsiteX0" fmla="*/ 24632 w 25145"/>
                <a:gd name="connsiteY0" fmla="*/ 9049 h 10622"/>
                <a:gd name="connsiteX1" fmla="*/ -514 w 25145"/>
                <a:gd name="connsiteY1" fmla="*/ -1439 h 10622"/>
                <a:gd name="connsiteX2" fmla="*/ 24632 w 25145"/>
                <a:gd name="connsiteY2" fmla="*/ 9049 h 10622"/>
              </a:gdLst>
              <a:ahLst/>
              <a:cxnLst>
                <a:cxn ang="0">
                  <a:pos x="connsiteX0" y="connsiteY0"/>
                </a:cxn>
                <a:cxn ang="0">
                  <a:pos x="connsiteX1" y="connsiteY1"/>
                </a:cxn>
                <a:cxn ang="0">
                  <a:pos x="connsiteX2" y="connsiteY2"/>
                </a:cxn>
              </a:cxnLst>
              <a:rect l="l" t="t" r="r" b="b"/>
              <a:pathLst>
                <a:path w="25145" h="10622">
                  <a:moveTo>
                    <a:pt x="24632" y="9049"/>
                  </a:moveTo>
                  <a:cubicBezTo>
                    <a:pt x="15354" y="8310"/>
                    <a:pt x="6546" y="4680"/>
                    <a:pt x="-514" y="-1439"/>
                  </a:cubicBezTo>
                  <a:cubicBezTo>
                    <a:pt x="9639" y="-2111"/>
                    <a:pt x="18783" y="-498"/>
                    <a:pt x="24632" y="9049"/>
                  </a:cubicBezTo>
                  <a:close/>
                </a:path>
              </a:pathLst>
            </a:custGeom>
            <a:solidFill>
              <a:srgbClr val="020202"/>
            </a:solidFill>
            <a:ln w="6712" cap="flat">
              <a:noFill/>
              <a:prstDash val="solid"/>
              <a:miter/>
            </a:ln>
          </p:spPr>
          <p:txBody>
            <a:bodyPr rtlCol="0" anchor="ctr"/>
            <a:lstStyle/>
            <a:p>
              <a:endParaRPr lang="es-CO"/>
            </a:p>
          </p:txBody>
        </p:sp>
        <p:sp>
          <p:nvSpPr>
            <p:cNvPr id="1140" name="Freeform: Shape 1139">
              <a:extLst>
                <a:ext uri="{FF2B5EF4-FFF2-40B4-BE49-F238E27FC236}">
                  <a16:creationId xmlns:a16="http://schemas.microsoft.com/office/drawing/2014/main" id="{512FECC4-BF4B-F1DC-2A60-FE14CBAD9353}"/>
                </a:ext>
              </a:extLst>
            </p:cNvPr>
            <p:cNvSpPr/>
            <p:nvPr/>
          </p:nvSpPr>
          <p:spPr>
            <a:xfrm>
              <a:off x="7219097" y="619146"/>
              <a:ext cx="20170" cy="15890"/>
            </a:xfrm>
            <a:custGeom>
              <a:avLst/>
              <a:gdLst>
                <a:gd name="connsiteX0" fmla="*/ 19657 w 20170"/>
                <a:gd name="connsiteY0" fmla="*/ 14318 h 15890"/>
                <a:gd name="connsiteX1" fmla="*/ -514 w 20170"/>
                <a:gd name="connsiteY1" fmla="*/ -1550 h 15890"/>
                <a:gd name="connsiteX2" fmla="*/ 19657 w 20170"/>
                <a:gd name="connsiteY2" fmla="*/ 14318 h 15890"/>
              </a:gdLst>
              <a:ahLst/>
              <a:cxnLst>
                <a:cxn ang="0">
                  <a:pos x="connsiteX0" y="connsiteY0"/>
                </a:cxn>
                <a:cxn ang="0">
                  <a:pos x="connsiteX1" y="connsiteY1"/>
                </a:cxn>
                <a:cxn ang="0">
                  <a:pos x="connsiteX2" y="connsiteY2"/>
                </a:cxn>
              </a:cxnLst>
              <a:rect l="l" t="t" r="r" b="b"/>
              <a:pathLst>
                <a:path w="20170" h="15890">
                  <a:moveTo>
                    <a:pt x="19657" y="14318"/>
                  </a:moveTo>
                  <a:cubicBezTo>
                    <a:pt x="11387" y="11360"/>
                    <a:pt x="4328" y="5779"/>
                    <a:pt x="-514" y="-1550"/>
                  </a:cubicBezTo>
                  <a:cubicBezTo>
                    <a:pt x="9236" y="-2020"/>
                    <a:pt x="17775" y="4771"/>
                    <a:pt x="19657" y="14318"/>
                  </a:cubicBezTo>
                  <a:close/>
                </a:path>
              </a:pathLst>
            </a:custGeom>
            <a:solidFill>
              <a:srgbClr val="020202"/>
            </a:solidFill>
            <a:ln w="6712" cap="flat">
              <a:noFill/>
              <a:prstDash val="solid"/>
              <a:miter/>
            </a:ln>
          </p:spPr>
          <p:txBody>
            <a:bodyPr rtlCol="0" anchor="ctr"/>
            <a:lstStyle/>
            <a:p>
              <a:endParaRPr lang="es-CO"/>
            </a:p>
          </p:txBody>
        </p:sp>
        <p:sp>
          <p:nvSpPr>
            <p:cNvPr id="1141" name="Freeform: Shape 1140">
              <a:extLst>
                <a:ext uri="{FF2B5EF4-FFF2-40B4-BE49-F238E27FC236}">
                  <a16:creationId xmlns:a16="http://schemas.microsoft.com/office/drawing/2014/main" id="{7B7669F5-6160-2297-CE4C-7B81F27D2EEF}"/>
                </a:ext>
              </a:extLst>
            </p:cNvPr>
            <p:cNvSpPr/>
            <p:nvPr/>
          </p:nvSpPr>
          <p:spPr>
            <a:xfrm>
              <a:off x="6980816" y="479372"/>
              <a:ext cx="24608" cy="11108"/>
            </a:xfrm>
            <a:custGeom>
              <a:avLst/>
              <a:gdLst>
                <a:gd name="connsiteX0" fmla="*/ 24095 w 24608"/>
                <a:gd name="connsiteY0" fmla="*/ 9536 h 11108"/>
                <a:gd name="connsiteX1" fmla="*/ -514 w 24608"/>
                <a:gd name="connsiteY1" fmla="*/ -1557 h 11108"/>
                <a:gd name="connsiteX2" fmla="*/ 24095 w 24608"/>
                <a:gd name="connsiteY2" fmla="*/ 9536 h 11108"/>
              </a:gdLst>
              <a:ahLst/>
              <a:cxnLst>
                <a:cxn ang="0">
                  <a:pos x="connsiteX0" y="connsiteY0"/>
                </a:cxn>
                <a:cxn ang="0">
                  <a:pos x="connsiteX1" y="connsiteY1"/>
                </a:cxn>
                <a:cxn ang="0">
                  <a:pos x="connsiteX2" y="connsiteY2"/>
                </a:cxn>
              </a:cxnLst>
              <a:rect l="l" t="t" r="r" b="b"/>
              <a:pathLst>
                <a:path w="24608" h="11108">
                  <a:moveTo>
                    <a:pt x="24095" y="9536"/>
                  </a:moveTo>
                  <a:cubicBezTo>
                    <a:pt x="14950" y="8393"/>
                    <a:pt x="6412" y="4493"/>
                    <a:pt x="-514" y="-1557"/>
                  </a:cubicBezTo>
                  <a:cubicBezTo>
                    <a:pt x="9437" y="-1759"/>
                    <a:pt x="18581" y="-78"/>
                    <a:pt x="24095" y="9536"/>
                  </a:cubicBezTo>
                  <a:close/>
                </a:path>
              </a:pathLst>
            </a:custGeom>
            <a:solidFill>
              <a:srgbClr val="020202"/>
            </a:solidFill>
            <a:ln w="6712" cap="flat">
              <a:noFill/>
              <a:prstDash val="solid"/>
              <a:miter/>
            </a:ln>
          </p:spPr>
          <p:txBody>
            <a:bodyPr rtlCol="0" anchor="ctr"/>
            <a:lstStyle/>
            <a:p>
              <a:endParaRPr lang="es-CO"/>
            </a:p>
          </p:txBody>
        </p:sp>
        <p:sp>
          <p:nvSpPr>
            <p:cNvPr id="1142" name="Freeform: Shape 1141">
              <a:extLst>
                <a:ext uri="{FF2B5EF4-FFF2-40B4-BE49-F238E27FC236}">
                  <a16:creationId xmlns:a16="http://schemas.microsoft.com/office/drawing/2014/main" id="{7DCEF686-B0C6-C943-95D7-13471BF8EF44}"/>
                </a:ext>
              </a:extLst>
            </p:cNvPr>
            <p:cNvSpPr/>
            <p:nvPr/>
          </p:nvSpPr>
          <p:spPr>
            <a:xfrm>
              <a:off x="6910689" y="449397"/>
              <a:ext cx="25213" cy="10694"/>
            </a:xfrm>
            <a:custGeom>
              <a:avLst/>
              <a:gdLst>
                <a:gd name="connsiteX0" fmla="*/ 24700 w 25213"/>
                <a:gd name="connsiteY0" fmla="*/ 9121 h 10694"/>
                <a:gd name="connsiteX1" fmla="*/ -514 w 25213"/>
                <a:gd name="connsiteY1" fmla="*/ -1166 h 10694"/>
                <a:gd name="connsiteX2" fmla="*/ 24700 w 25213"/>
                <a:gd name="connsiteY2" fmla="*/ 9121 h 10694"/>
              </a:gdLst>
              <a:ahLst/>
              <a:cxnLst>
                <a:cxn ang="0">
                  <a:pos x="connsiteX0" y="connsiteY0"/>
                </a:cxn>
                <a:cxn ang="0">
                  <a:pos x="connsiteX1" y="connsiteY1"/>
                </a:cxn>
                <a:cxn ang="0">
                  <a:pos x="connsiteX2" y="connsiteY2"/>
                </a:cxn>
              </a:cxnLst>
              <a:rect l="l" t="t" r="r" b="b"/>
              <a:pathLst>
                <a:path w="25213" h="10694">
                  <a:moveTo>
                    <a:pt x="24700" y="9121"/>
                  </a:moveTo>
                  <a:cubicBezTo>
                    <a:pt x="15421" y="8448"/>
                    <a:pt x="6614" y="4818"/>
                    <a:pt x="-514" y="-1166"/>
                  </a:cubicBezTo>
                  <a:cubicBezTo>
                    <a:pt x="9169" y="-2914"/>
                    <a:pt x="18985" y="1053"/>
                    <a:pt x="24700" y="9121"/>
                  </a:cubicBezTo>
                  <a:close/>
                </a:path>
              </a:pathLst>
            </a:custGeom>
            <a:solidFill>
              <a:srgbClr val="020202"/>
            </a:solidFill>
            <a:ln w="6712" cap="flat">
              <a:noFill/>
              <a:prstDash val="solid"/>
              <a:miter/>
            </a:ln>
          </p:spPr>
          <p:txBody>
            <a:bodyPr rtlCol="0" anchor="ctr"/>
            <a:lstStyle/>
            <a:p>
              <a:endParaRPr lang="es-CO"/>
            </a:p>
          </p:txBody>
        </p:sp>
        <p:sp>
          <p:nvSpPr>
            <p:cNvPr id="1143" name="Freeform: Shape 1142">
              <a:extLst>
                <a:ext uri="{FF2B5EF4-FFF2-40B4-BE49-F238E27FC236}">
                  <a16:creationId xmlns:a16="http://schemas.microsoft.com/office/drawing/2014/main" id="{99F9D5B2-79B1-AFE3-18BE-BB06B27585D2}"/>
                </a:ext>
              </a:extLst>
            </p:cNvPr>
            <p:cNvSpPr/>
            <p:nvPr/>
          </p:nvSpPr>
          <p:spPr>
            <a:xfrm>
              <a:off x="6885543" y="439568"/>
              <a:ext cx="25482" cy="10505"/>
            </a:xfrm>
            <a:custGeom>
              <a:avLst/>
              <a:gdLst>
                <a:gd name="connsiteX0" fmla="*/ 24969 w 25482"/>
                <a:gd name="connsiteY0" fmla="*/ 8933 h 10505"/>
                <a:gd name="connsiteX1" fmla="*/ -514 w 25482"/>
                <a:gd name="connsiteY1" fmla="*/ -1019 h 10505"/>
                <a:gd name="connsiteX2" fmla="*/ 24969 w 25482"/>
                <a:gd name="connsiteY2" fmla="*/ 8933 h 10505"/>
              </a:gdLst>
              <a:ahLst/>
              <a:cxnLst>
                <a:cxn ang="0">
                  <a:pos x="connsiteX0" y="connsiteY0"/>
                </a:cxn>
                <a:cxn ang="0">
                  <a:pos x="connsiteX1" y="connsiteY1"/>
                </a:cxn>
                <a:cxn ang="0">
                  <a:pos x="connsiteX2" y="connsiteY2"/>
                </a:cxn>
              </a:cxnLst>
              <a:rect l="l" t="t" r="r" b="b"/>
              <a:pathLst>
                <a:path w="25482" h="10505">
                  <a:moveTo>
                    <a:pt x="24969" y="8933"/>
                  </a:moveTo>
                  <a:cubicBezTo>
                    <a:pt x="15623" y="8327"/>
                    <a:pt x="6748" y="4830"/>
                    <a:pt x="-514" y="-1019"/>
                  </a:cubicBezTo>
                  <a:cubicBezTo>
                    <a:pt x="9236" y="-3103"/>
                    <a:pt x="19254" y="797"/>
                    <a:pt x="24969" y="8933"/>
                  </a:cubicBezTo>
                  <a:close/>
                </a:path>
              </a:pathLst>
            </a:custGeom>
            <a:solidFill>
              <a:srgbClr val="020202"/>
            </a:solidFill>
            <a:ln w="6712" cap="flat">
              <a:noFill/>
              <a:prstDash val="solid"/>
              <a:miter/>
            </a:ln>
          </p:spPr>
          <p:txBody>
            <a:bodyPr rtlCol="0" anchor="ctr"/>
            <a:lstStyle/>
            <a:p>
              <a:endParaRPr lang="es-CO"/>
            </a:p>
          </p:txBody>
        </p:sp>
        <p:sp>
          <p:nvSpPr>
            <p:cNvPr id="1144" name="Freeform: Shape 1143">
              <a:extLst>
                <a:ext uri="{FF2B5EF4-FFF2-40B4-BE49-F238E27FC236}">
                  <a16:creationId xmlns:a16="http://schemas.microsoft.com/office/drawing/2014/main" id="{EF804282-64DD-28F6-2578-0B2D353C4FC7}"/>
                </a:ext>
              </a:extLst>
            </p:cNvPr>
            <p:cNvSpPr/>
            <p:nvPr/>
          </p:nvSpPr>
          <p:spPr>
            <a:xfrm>
              <a:off x="7199196" y="604448"/>
              <a:ext cx="20574" cy="14990"/>
            </a:xfrm>
            <a:custGeom>
              <a:avLst/>
              <a:gdLst>
                <a:gd name="connsiteX0" fmla="*/ 20061 w 20574"/>
                <a:gd name="connsiteY0" fmla="*/ 13418 h 14990"/>
                <a:gd name="connsiteX1" fmla="*/ -514 w 20574"/>
                <a:gd name="connsiteY1" fmla="*/ -1508 h 14990"/>
                <a:gd name="connsiteX2" fmla="*/ 20061 w 20574"/>
                <a:gd name="connsiteY2" fmla="*/ 13418 h 14990"/>
              </a:gdLst>
              <a:ahLst/>
              <a:cxnLst>
                <a:cxn ang="0">
                  <a:pos x="connsiteX0" y="connsiteY0"/>
                </a:cxn>
                <a:cxn ang="0">
                  <a:pos x="connsiteX1" y="connsiteY1"/>
                </a:cxn>
                <a:cxn ang="0">
                  <a:pos x="connsiteX2" y="connsiteY2"/>
                </a:cxn>
              </a:cxnLst>
              <a:rect l="l" t="t" r="r" b="b"/>
              <a:pathLst>
                <a:path w="20574" h="14990">
                  <a:moveTo>
                    <a:pt x="20061" y="13418"/>
                  </a:moveTo>
                  <a:cubicBezTo>
                    <a:pt x="11723" y="10863"/>
                    <a:pt x="4462" y="5618"/>
                    <a:pt x="-514" y="-1508"/>
                  </a:cubicBezTo>
                  <a:cubicBezTo>
                    <a:pt x="10513" y="-2315"/>
                    <a:pt x="16026" y="4543"/>
                    <a:pt x="20061" y="13418"/>
                  </a:cubicBezTo>
                  <a:close/>
                </a:path>
              </a:pathLst>
            </a:custGeom>
            <a:solidFill>
              <a:srgbClr val="020202"/>
            </a:solidFill>
            <a:ln w="6712" cap="flat">
              <a:noFill/>
              <a:prstDash val="solid"/>
              <a:miter/>
            </a:ln>
          </p:spPr>
          <p:txBody>
            <a:bodyPr rtlCol="0" anchor="ctr"/>
            <a:lstStyle/>
            <a:p>
              <a:endParaRPr lang="es-CO"/>
            </a:p>
          </p:txBody>
        </p:sp>
        <p:sp>
          <p:nvSpPr>
            <p:cNvPr id="1145" name="Freeform: Shape 1144">
              <a:extLst>
                <a:ext uri="{FF2B5EF4-FFF2-40B4-BE49-F238E27FC236}">
                  <a16:creationId xmlns:a16="http://schemas.microsoft.com/office/drawing/2014/main" id="{D6FBEBD4-CBFF-A837-5172-0F3DEE50105A}"/>
                </a:ext>
              </a:extLst>
            </p:cNvPr>
            <p:cNvSpPr/>
            <p:nvPr/>
          </p:nvSpPr>
          <p:spPr>
            <a:xfrm>
              <a:off x="7473784" y="857880"/>
              <a:ext cx="15094" cy="15169"/>
            </a:xfrm>
            <a:custGeom>
              <a:avLst/>
              <a:gdLst>
                <a:gd name="connsiteX0" fmla="*/ 14480 w 15094"/>
                <a:gd name="connsiteY0" fmla="*/ 13597 h 15169"/>
                <a:gd name="connsiteX1" fmla="*/ -514 w 15094"/>
                <a:gd name="connsiteY1" fmla="*/ -1464 h 15169"/>
                <a:gd name="connsiteX2" fmla="*/ 14480 w 15094"/>
                <a:gd name="connsiteY2" fmla="*/ 10235 h 15169"/>
                <a:gd name="connsiteX3" fmla="*/ 14480 w 15094"/>
                <a:gd name="connsiteY3" fmla="*/ 13597 h 15169"/>
              </a:gdLst>
              <a:ahLst/>
              <a:cxnLst>
                <a:cxn ang="0">
                  <a:pos x="connsiteX0" y="connsiteY0"/>
                </a:cxn>
                <a:cxn ang="0">
                  <a:pos x="connsiteX1" y="connsiteY1"/>
                </a:cxn>
                <a:cxn ang="0">
                  <a:pos x="connsiteX2" y="connsiteY2"/>
                </a:cxn>
                <a:cxn ang="0">
                  <a:pos x="connsiteX3" y="connsiteY3"/>
                </a:cxn>
              </a:cxnLst>
              <a:rect l="l" t="t" r="r" b="b"/>
              <a:pathLst>
                <a:path w="15094" h="15169">
                  <a:moveTo>
                    <a:pt x="14480" y="13597"/>
                  </a:moveTo>
                  <a:cubicBezTo>
                    <a:pt x="8227" y="9967"/>
                    <a:pt x="3117" y="4790"/>
                    <a:pt x="-514" y="-1464"/>
                  </a:cubicBezTo>
                  <a:cubicBezTo>
                    <a:pt x="6882" y="-2405"/>
                    <a:pt x="13606" y="2840"/>
                    <a:pt x="14480" y="10235"/>
                  </a:cubicBezTo>
                  <a:cubicBezTo>
                    <a:pt x="14614" y="11379"/>
                    <a:pt x="14614" y="12455"/>
                    <a:pt x="14480" y="13597"/>
                  </a:cubicBezTo>
                  <a:close/>
                </a:path>
              </a:pathLst>
            </a:custGeom>
            <a:solidFill>
              <a:srgbClr val="020202"/>
            </a:solidFill>
            <a:ln w="6712" cap="flat">
              <a:noFill/>
              <a:prstDash val="solid"/>
              <a:miter/>
            </a:ln>
          </p:spPr>
          <p:txBody>
            <a:bodyPr rtlCol="0" anchor="ctr"/>
            <a:lstStyle/>
            <a:p>
              <a:endParaRPr lang="es-CO"/>
            </a:p>
          </p:txBody>
        </p:sp>
        <p:sp>
          <p:nvSpPr>
            <p:cNvPr id="1146" name="Freeform: Shape 1145">
              <a:extLst>
                <a:ext uri="{FF2B5EF4-FFF2-40B4-BE49-F238E27FC236}">
                  <a16:creationId xmlns:a16="http://schemas.microsoft.com/office/drawing/2014/main" id="{FD4B4759-7F5F-7BA0-D760-0C9CE5F1EE40}"/>
                </a:ext>
              </a:extLst>
            </p:cNvPr>
            <p:cNvSpPr/>
            <p:nvPr/>
          </p:nvSpPr>
          <p:spPr>
            <a:xfrm>
              <a:off x="6820997" y="419536"/>
              <a:ext cx="20170" cy="6212"/>
            </a:xfrm>
            <a:custGeom>
              <a:avLst/>
              <a:gdLst>
                <a:gd name="connsiteX0" fmla="*/ 19657 w 20170"/>
                <a:gd name="connsiteY0" fmla="*/ 4490 h 6212"/>
                <a:gd name="connsiteX1" fmla="*/ -514 w 20170"/>
                <a:gd name="connsiteY1" fmla="*/ -1226 h 6212"/>
                <a:gd name="connsiteX2" fmla="*/ 19657 w 20170"/>
                <a:gd name="connsiteY2" fmla="*/ 4490 h 6212"/>
              </a:gdLst>
              <a:ahLst/>
              <a:cxnLst>
                <a:cxn ang="0">
                  <a:pos x="connsiteX0" y="connsiteY0"/>
                </a:cxn>
                <a:cxn ang="0">
                  <a:pos x="connsiteX1" y="connsiteY1"/>
                </a:cxn>
                <a:cxn ang="0">
                  <a:pos x="connsiteX2" y="connsiteY2"/>
                </a:cxn>
              </a:cxnLst>
              <a:rect l="l" t="t" r="r" b="b"/>
              <a:pathLst>
                <a:path w="20170" h="6212">
                  <a:moveTo>
                    <a:pt x="19657" y="4490"/>
                  </a:moveTo>
                  <a:cubicBezTo>
                    <a:pt x="12463" y="5230"/>
                    <a:pt x="5201" y="3212"/>
                    <a:pt x="-514" y="-1226"/>
                  </a:cubicBezTo>
                  <a:cubicBezTo>
                    <a:pt x="6681" y="-755"/>
                    <a:pt x="14950" y="-4385"/>
                    <a:pt x="19657" y="4490"/>
                  </a:cubicBezTo>
                  <a:close/>
                </a:path>
              </a:pathLst>
            </a:custGeom>
            <a:solidFill>
              <a:srgbClr val="020202"/>
            </a:solidFill>
            <a:ln w="6712" cap="flat">
              <a:noFill/>
              <a:prstDash val="solid"/>
              <a:miter/>
            </a:ln>
          </p:spPr>
          <p:txBody>
            <a:bodyPr rtlCol="0" anchor="ctr"/>
            <a:lstStyle/>
            <a:p>
              <a:endParaRPr lang="es-CO"/>
            </a:p>
          </p:txBody>
        </p:sp>
        <p:sp>
          <p:nvSpPr>
            <p:cNvPr id="1147" name="Freeform: Shape 1146">
              <a:extLst>
                <a:ext uri="{FF2B5EF4-FFF2-40B4-BE49-F238E27FC236}">
                  <a16:creationId xmlns:a16="http://schemas.microsoft.com/office/drawing/2014/main" id="{60380D9A-17DE-0C3E-00D7-74A5586EA138}"/>
                </a:ext>
              </a:extLst>
            </p:cNvPr>
            <p:cNvSpPr/>
            <p:nvPr/>
          </p:nvSpPr>
          <p:spPr>
            <a:xfrm>
              <a:off x="7154282" y="574384"/>
              <a:ext cx="15464" cy="10562"/>
            </a:xfrm>
            <a:custGeom>
              <a:avLst/>
              <a:gdLst>
                <a:gd name="connsiteX0" fmla="*/ 14951 w 15464"/>
                <a:gd name="connsiteY0" fmla="*/ 8990 h 10562"/>
                <a:gd name="connsiteX1" fmla="*/ -514 w 15464"/>
                <a:gd name="connsiteY1" fmla="*/ -1230 h 10562"/>
                <a:gd name="connsiteX2" fmla="*/ 14816 w 15464"/>
                <a:gd name="connsiteY2" fmla="*/ 8183 h 10562"/>
                <a:gd name="connsiteX3" fmla="*/ 14951 w 15464"/>
                <a:gd name="connsiteY3" fmla="*/ 8990 h 10562"/>
              </a:gdLst>
              <a:ahLst/>
              <a:cxnLst>
                <a:cxn ang="0">
                  <a:pos x="connsiteX0" y="connsiteY0"/>
                </a:cxn>
                <a:cxn ang="0">
                  <a:pos x="connsiteX1" y="connsiteY1"/>
                </a:cxn>
                <a:cxn ang="0">
                  <a:pos x="connsiteX2" y="connsiteY2"/>
                </a:cxn>
                <a:cxn ang="0">
                  <a:pos x="connsiteX3" y="connsiteY3"/>
                </a:cxn>
              </a:cxnLst>
              <a:rect l="l" t="t" r="r" b="b"/>
              <a:pathLst>
                <a:path w="15464" h="10562">
                  <a:moveTo>
                    <a:pt x="14951" y="8990"/>
                  </a:moveTo>
                  <a:cubicBezTo>
                    <a:pt x="8564" y="8049"/>
                    <a:pt x="2915" y="4284"/>
                    <a:pt x="-514" y="-1230"/>
                  </a:cubicBezTo>
                  <a:cubicBezTo>
                    <a:pt x="6344" y="-2843"/>
                    <a:pt x="13135" y="1392"/>
                    <a:pt x="14816" y="8183"/>
                  </a:cubicBezTo>
                  <a:cubicBezTo>
                    <a:pt x="14883" y="8452"/>
                    <a:pt x="14883" y="8721"/>
                    <a:pt x="14951" y="8990"/>
                  </a:cubicBezTo>
                  <a:close/>
                </a:path>
              </a:pathLst>
            </a:custGeom>
            <a:solidFill>
              <a:srgbClr val="020202"/>
            </a:solidFill>
            <a:ln w="6712" cap="flat">
              <a:noFill/>
              <a:prstDash val="solid"/>
              <a:miter/>
            </a:ln>
          </p:spPr>
          <p:txBody>
            <a:bodyPr rtlCol="0" anchor="ctr"/>
            <a:lstStyle/>
            <a:p>
              <a:endParaRPr lang="es-CO"/>
            </a:p>
          </p:txBody>
        </p:sp>
        <p:sp>
          <p:nvSpPr>
            <p:cNvPr id="1148" name="Freeform: Shape 1147">
              <a:extLst>
                <a:ext uri="{FF2B5EF4-FFF2-40B4-BE49-F238E27FC236}">
                  <a16:creationId xmlns:a16="http://schemas.microsoft.com/office/drawing/2014/main" id="{24C1EA8C-91ED-4B5C-B1C3-835FCA6D5F9E}"/>
                </a:ext>
              </a:extLst>
            </p:cNvPr>
            <p:cNvSpPr/>
            <p:nvPr/>
          </p:nvSpPr>
          <p:spPr>
            <a:xfrm>
              <a:off x="7184270" y="594247"/>
              <a:ext cx="15329" cy="10601"/>
            </a:xfrm>
            <a:custGeom>
              <a:avLst/>
              <a:gdLst>
                <a:gd name="connsiteX0" fmla="*/ 14816 w 15329"/>
                <a:gd name="connsiteY0" fmla="*/ 9028 h 10601"/>
                <a:gd name="connsiteX1" fmla="*/ -514 w 15329"/>
                <a:gd name="connsiteY1" fmla="*/ -1258 h 10601"/>
                <a:gd name="connsiteX2" fmla="*/ 14682 w 15329"/>
                <a:gd name="connsiteY2" fmla="*/ 8356 h 10601"/>
                <a:gd name="connsiteX3" fmla="*/ 14816 w 15329"/>
                <a:gd name="connsiteY3" fmla="*/ 9028 h 10601"/>
              </a:gdLst>
              <a:ahLst/>
              <a:cxnLst>
                <a:cxn ang="0">
                  <a:pos x="connsiteX0" y="connsiteY0"/>
                </a:cxn>
                <a:cxn ang="0">
                  <a:pos x="connsiteX1" y="connsiteY1"/>
                </a:cxn>
                <a:cxn ang="0">
                  <a:pos x="connsiteX2" y="connsiteY2"/>
                </a:cxn>
                <a:cxn ang="0">
                  <a:pos x="connsiteX3" y="connsiteY3"/>
                </a:cxn>
              </a:cxnLst>
              <a:rect l="l" t="t" r="r" b="b"/>
              <a:pathLst>
                <a:path w="15329" h="10601">
                  <a:moveTo>
                    <a:pt x="14816" y="9028"/>
                  </a:moveTo>
                  <a:cubicBezTo>
                    <a:pt x="8428" y="8087"/>
                    <a:pt x="2781" y="4255"/>
                    <a:pt x="-514" y="-1258"/>
                  </a:cubicBezTo>
                  <a:cubicBezTo>
                    <a:pt x="6344" y="-2805"/>
                    <a:pt x="13135" y="1498"/>
                    <a:pt x="14682" y="8356"/>
                  </a:cubicBezTo>
                  <a:cubicBezTo>
                    <a:pt x="14749" y="8558"/>
                    <a:pt x="14749" y="8827"/>
                    <a:pt x="14816" y="9028"/>
                  </a:cubicBezTo>
                  <a:close/>
                </a:path>
              </a:pathLst>
            </a:custGeom>
            <a:solidFill>
              <a:srgbClr val="020202"/>
            </a:solidFill>
            <a:ln w="6712" cap="flat">
              <a:noFill/>
              <a:prstDash val="solid"/>
              <a:miter/>
            </a:ln>
          </p:spPr>
          <p:txBody>
            <a:bodyPr rtlCol="0" anchor="ctr"/>
            <a:lstStyle/>
            <a:p>
              <a:endParaRPr lang="es-CO"/>
            </a:p>
          </p:txBody>
        </p:sp>
        <p:sp>
          <p:nvSpPr>
            <p:cNvPr id="1149" name="Freeform: Shape 1148">
              <a:extLst>
                <a:ext uri="{FF2B5EF4-FFF2-40B4-BE49-F238E27FC236}">
                  <a16:creationId xmlns:a16="http://schemas.microsoft.com/office/drawing/2014/main" id="{E428A289-6C2B-FAD2-85C3-D5A03E6FACDB}"/>
                </a:ext>
              </a:extLst>
            </p:cNvPr>
            <p:cNvSpPr/>
            <p:nvPr/>
          </p:nvSpPr>
          <p:spPr>
            <a:xfrm>
              <a:off x="7299309" y="683692"/>
              <a:ext cx="14791" cy="10915"/>
            </a:xfrm>
            <a:custGeom>
              <a:avLst/>
              <a:gdLst>
                <a:gd name="connsiteX0" fmla="*/ 14278 w 14791"/>
                <a:gd name="connsiteY0" fmla="*/ 9343 h 10915"/>
                <a:gd name="connsiteX1" fmla="*/ -514 w 14791"/>
                <a:gd name="connsiteY1" fmla="*/ -1483 h 10915"/>
                <a:gd name="connsiteX2" fmla="*/ 14278 w 14791"/>
                <a:gd name="connsiteY2" fmla="*/ 9343 h 10915"/>
              </a:gdLst>
              <a:ahLst/>
              <a:cxnLst>
                <a:cxn ang="0">
                  <a:pos x="connsiteX0" y="connsiteY0"/>
                </a:cxn>
                <a:cxn ang="0">
                  <a:pos x="connsiteX1" y="connsiteY1"/>
                </a:cxn>
                <a:cxn ang="0">
                  <a:pos x="connsiteX2" y="connsiteY2"/>
                </a:cxn>
              </a:cxnLst>
              <a:rect l="l" t="t" r="r" b="b"/>
              <a:pathLst>
                <a:path w="14791" h="10915">
                  <a:moveTo>
                    <a:pt x="14278" y="9343"/>
                  </a:moveTo>
                  <a:cubicBezTo>
                    <a:pt x="8025" y="7930"/>
                    <a:pt x="2713" y="4031"/>
                    <a:pt x="-514" y="-1483"/>
                  </a:cubicBezTo>
                  <a:cubicBezTo>
                    <a:pt x="6479" y="-2290"/>
                    <a:pt x="12933" y="2417"/>
                    <a:pt x="14278" y="9343"/>
                  </a:cubicBezTo>
                  <a:close/>
                </a:path>
              </a:pathLst>
            </a:custGeom>
            <a:solidFill>
              <a:srgbClr val="020202"/>
            </a:solidFill>
            <a:ln w="6712" cap="flat">
              <a:noFill/>
              <a:prstDash val="solid"/>
              <a:miter/>
            </a:ln>
          </p:spPr>
          <p:txBody>
            <a:bodyPr rtlCol="0" anchor="ctr"/>
            <a:lstStyle/>
            <a:p>
              <a:endParaRPr lang="es-CO"/>
            </a:p>
          </p:txBody>
        </p:sp>
        <p:sp>
          <p:nvSpPr>
            <p:cNvPr id="1150" name="Freeform: Shape 1149">
              <a:extLst>
                <a:ext uri="{FF2B5EF4-FFF2-40B4-BE49-F238E27FC236}">
                  <a16:creationId xmlns:a16="http://schemas.microsoft.com/office/drawing/2014/main" id="{653DEBE1-BD01-07A0-8688-D5AEBC819F8C}"/>
                </a:ext>
              </a:extLst>
            </p:cNvPr>
            <p:cNvSpPr/>
            <p:nvPr/>
          </p:nvSpPr>
          <p:spPr>
            <a:xfrm>
              <a:off x="7169344" y="584295"/>
              <a:ext cx="15329" cy="10601"/>
            </a:xfrm>
            <a:custGeom>
              <a:avLst/>
              <a:gdLst>
                <a:gd name="connsiteX0" fmla="*/ 14815 w 15329"/>
                <a:gd name="connsiteY0" fmla="*/ 9029 h 10601"/>
                <a:gd name="connsiteX1" fmla="*/ -514 w 15329"/>
                <a:gd name="connsiteY1" fmla="*/ -1258 h 10601"/>
                <a:gd name="connsiteX2" fmla="*/ 14681 w 15329"/>
                <a:gd name="connsiteY2" fmla="*/ 8357 h 10601"/>
                <a:gd name="connsiteX3" fmla="*/ 14815 w 15329"/>
                <a:gd name="connsiteY3" fmla="*/ 9029 h 10601"/>
              </a:gdLst>
              <a:ahLst/>
              <a:cxnLst>
                <a:cxn ang="0">
                  <a:pos x="connsiteX0" y="connsiteY0"/>
                </a:cxn>
                <a:cxn ang="0">
                  <a:pos x="connsiteX1" y="connsiteY1"/>
                </a:cxn>
                <a:cxn ang="0">
                  <a:pos x="connsiteX2" y="connsiteY2"/>
                </a:cxn>
                <a:cxn ang="0">
                  <a:pos x="connsiteX3" y="connsiteY3"/>
                </a:cxn>
              </a:cxnLst>
              <a:rect l="l" t="t" r="r" b="b"/>
              <a:pathLst>
                <a:path w="15329" h="10601">
                  <a:moveTo>
                    <a:pt x="14815" y="9029"/>
                  </a:moveTo>
                  <a:cubicBezTo>
                    <a:pt x="8428" y="8020"/>
                    <a:pt x="2781" y="4256"/>
                    <a:pt x="-514" y="-1258"/>
                  </a:cubicBezTo>
                  <a:cubicBezTo>
                    <a:pt x="6344" y="-2805"/>
                    <a:pt x="13134" y="1499"/>
                    <a:pt x="14681" y="8357"/>
                  </a:cubicBezTo>
                  <a:cubicBezTo>
                    <a:pt x="14748" y="8559"/>
                    <a:pt x="14748" y="8827"/>
                    <a:pt x="14815" y="9029"/>
                  </a:cubicBezTo>
                  <a:close/>
                </a:path>
              </a:pathLst>
            </a:custGeom>
            <a:solidFill>
              <a:srgbClr val="020202"/>
            </a:solidFill>
            <a:ln w="6712" cap="flat">
              <a:noFill/>
              <a:prstDash val="solid"/>
              <a:miter/>
            </a:ln>
          </p:spPr>
          <p:txBody>
            <a:bodyPr rtlCol="0" anchor="ctr"/>
            <a:lstStyle/>
            <a:p>
              <a:endParaRPr lang="es-CO"/>
            </a:p>
          </p:txBody>
        </p:sp>
        <p:sp>
          <p:nvSpPr>
            <p:cNvPr id="1151" name="Freeform: Shape 1150">
              <a:extLst>
                <a:ext uri="{FF2B5EF4-FFF2-40B4-BE49-F238E27FC236}">
                  <a16:creationId xmlns:a16="http://schemas.microsoft.com/office/drawing/2014/main" id="{16B734CB-9513-C8D8-7E19-D5C85EC75853}"/>
                </a:ext>
              </a:extLst>
            </p:cNvPr>
            <p:cNvSpPr/>
            <p:nvPr/>
          </p:nvSpPr>
          <p:spPr>
            <a:xfrm>
              <a:off x="7124430" y="554448"/>
              <a:ext cx="15397" cy="10596"/>
            </a:xfrm>
            <a:custGeom>
              <a:avLst/>
              <a:gdLst>
                <a:gd name="connsiteX0" fmla="*/ 14883 w 15397"/>
                <a:gd name="connsiteY0" fmla="*/ 9024 h 10596"/>
                <a:gd name="connsiteX1" fmla="*/ -514 w 15397"/>
                <a:gd name="connsiteY1" fmla="*/ -1196 h 10596"/>
                <a:gd name="connsiteX2" fmla="*/ 14682 w 15397"/>
                <a:gd name="connsiteY2" fmla="*/ 7881 h 10596"/>
                <a:gd name="connsiteX3" fmla="*/ 14883 w 15397"/>
                <a:gd name="connsiteY3" fmla="*/ 9024 h 10596"/>
              </a:gdLst>
              <a:ahLst/>
              <a:cxnLst>
                <a:cxn ang="0">
                  <a:pos x="connsiteX0" y="connsiteY0"/>
                </a:cxn>
                <a:cxn ang="0">
                  <a:pos x="connsiteX1" y="connsiteY1"/>
                </a:cxn>
                <a:cxn ang="0">
                  <a:pos x="connsiteX2" y="connsiteY2"/>
                </a:cxn>
                <a:cxn ang="0">
                  <a:pos x="connsiteX3" y="connsiteY3"/>
                </a:cxn>
              </a:cxnLst>
              <a:rect l="l" t="t" r="r" b="b"/>
              <a:pathLst>
                <a:path w="15397" h="10596">
                  <a:moveTo>
                    <a:pt x="14883" y="9024"/>
                  </a:moveTo>
                  <a:cubicBezTo>
                    <a:pt x="8563" y="7813"/>
                    <a:pt x="3050" y="4183"/>
                    <a:pt x="-514" y="-1196"/>
                  </a:cubicBezTo>
                  <a:cubicBezTo>
                    <a:pt x="6210" y="-2877"/>
                    <a:pt x="13001" y="1225"/>
                    <a:pt x="14682" y="7881"/>
                  </a:cubicBezTo>
                  <a:cubicBezTo>
                    <a:pt x="14749" y="8285"/>
                    <a:pt x="14816" y="8620"/>
                    <a:pt x="14883" y="9024"/>
                  </a:cubicBezTo>
                  <a:close/>
                </a:path>
              </a:pathLst>
            </a:custGeom>
            <a:solidFill>
              <a:srgbClr val="020202"/>
            </a:solidFill>
            <a:ln w="6712" cap="flat">
              <a:noFill/>
              <a:prstDash val="solid"/>
              <a:miter/>
            </a:ln>
          </p:spPr>
          <p:txBody>
            <a:bodyPr rtlCol="0" anchor="ctr"/>
            <a:lstStyle/>
            <a:p>
              <a:endParaRPr lang="es-CO"/>
            </a:p>
          </p:txBody>
        </p:sp>
        <p:sp>
          <p:nvSpPr>
            <p:cNvPr id="1152" name="Freeform: Shape 1151">
              <a:extLst>
                <a:ext uri="{FF2B5EF4-FFF2-40B4-BE49-F238E27FC236}">
                  <a16:creationId xmlns:a16="http://schemas.microsoft.com/office/drawing/2014/main" id="{701C9376-2E89-AC3A-B48C-B30DA6389635}"/>
                </a:ext>
              </a:extLst>
            </p:cNvPr>
            <p:cNvSpPr/>
            <p:nvPr/>
          </p:nvSpPr>
          <p:spPr>
            <a:xfrm>
              <a:off x="6840697" y="424639"/>
              <a:ext cx="15464" cy="5966"/>
            </a:xfrm>
            <a:custGeom>
              <a:avLst/>
              <a:gdLst>
                <a:gd name="connsiteX0" fmla="*/ 14950 w 15464"/>
                <a:gd name="connsiteY0" fmla="*/ 4161 h 5966"/>
                <a:gd name="connsiteX1" fmla="*/ -514 w 15464"/>
                <a:gd name="connsiteY1" fmla="*/ -1017 h 5966"/>
                <a:gd name="connsiteX2" fmla="*/ 14950 w 15464"/>
                <a:gd name="connsiteY2" fmla="*/ 4161 h 5966"/>
              </a:gdLst>
              <a:ahLst/>
              <a:cxnLst>
                <a:cxn ang="0">
                  <a:pos x="connsiteX0" y="connsiteY0"/>
                </a:cxn>
                <a:cxn ang="0">
                  <a:pos x="connsiteX1" y="connsiteY1"/>
                </a:cxn>
                <a:cxn ang="0">
                  <a:pos x="connsiteX2" y="connsiteY2"/>
                </a:cxn>
              </a:cxnLst>
              <a:rect l="l" t="t" r="r" b="b"/>
              <a:pathLst>
                <a:path w="15464" h="5966">
                  <a:moveTo>
                    <a:pt x="14950" y="4161"/>
                  </a:moveTo>
                  <a:cubicBezTo>
                    <a:pt x="9236" y="5102"/>
                    <a:pt x="3453" y="3152"/>
                    <a:pt x="-514" y="-1017"/>
                  </a:cubicBezTo>
                  <a:cubicBezTo>
                    <a:pt x="5403" y="-1756"/>
                    <a:pt x="11589" y="-2900"/>
                    <a:pt x="14950" y="4161"/>
                  </a:cubicBezTo>
                  <a:close/>
                </a:path>
              </a:pathLst>
            </a:custGeom>
            <a:solidFill>
              <a:srgbClr val="020202"/>
            </a:solidFill>
            <a:ln w="6712" cap="flat">
              <a:noFill/>
              <a:prstDash val="solid"/>
              <a:miter/>
            </a:ln>
          </p:spPr>
          <p:txBody>
            <a:bodyPr rtlCol="0" anchor="ctr"/>
            <a:lstStyle/>
            <a:p>
              <a:endParaRPr lang="es-CO"/>
            </a:p>
          </p:txBody>
        </p:sp>
        <p:sp>
          <p:nvSpPr>
            <p:cNvPr id="1153" name="Freeform: Shape 1152">
              <a:extLst>
                <a:ext uri="{FF2B5EF4-FFF2-40B4-BE49-F238E27FC236}">
                  <a16:creationId xmlns:a16="http://schemas.microsoft.com/office/drawing/2014/main" id="{537BEA88-28F6-F51B-8197-5F0973EAB9BD}"/>
                </a:ext>
              </a:extLst>
            </p:cNvPr>
            <p:cNvSpPr/>
            <p:nvPr/>
          </p:nvSpPr>
          <p:spPr>
            <a:xfrm>
              <a:off x="6855758" y="429707"/>
              <a:ext cx="15397" cy="5778"/>
            </a:xfrm>
            <a:custGeom>
              <a:avLst/>
              <a:gdLst>
                <a:gd name="connsiteX0" fmla="*/ 14883 w 15397"/>
                <a:gd name="connsiteY0" fmla="*/ 4000 h 5778"/>
                <a:gd name="connsiteX1" fmla="*/ -514 w 15397"/>
                <a:gd name="connsiteY1" fmla="*/ -1244 h 5778"/>
                <a:gd name="connsiteX2" fmla="*/ 14883 w 15397"/>
                <a:gd name="connsiteY2" fmla="*/ 4000 h 5778"/>
              </a:gdLst>
              <a:ahLst/>
              <a:cxnLst>
                <a:cxn ang="0">
                  <a:pos x="connsiteX0" y="connsiteY0"/>
                </a:cxn>
                <a:cxn ang="0">
                  <a:pos x="connsiteX1" y="connsiteY1"/>
                </a:cxn>
                <a:cxn ang="0">
                  <a:pos x="connsiteX2" y="connsiteY2"/>
                </a:cxn>
              </a:cxnLst>
              <a:rect l="l" t="t" r="r" b="b"/>
              <a:pathLst>
                <a:path w="15397" h="5778">
                  <a:moveTo>
                    <a:pt x="14883" y="4000"/>
                  </a:moveTo>
                  <a:cubicBezTo>
                    <a:pt x="9236" y="4874"/>
                    <a:pt x="3453" y="2924"/>
                    <a:pt x="-514" y="-1244"/>
                  </a:cubicBezTo>
                  <a:cubicBezTo>
                    <a:pt x="5067" y="-1580"/>
                    <a:pt x="11791" y="-2925"/>
                    <a:pt x="14883" y="4000"/>
                  </a:cubicBezTo>
                  <a:close/>
                </a:path>
              </a:pathLst>
            </a:custGeom>
            <a:solidFill>
              <a:srgbClr val="020202"/>
            </a:solidFill>
            <a:ln w="6712" cap="flat">
              <a:noFill/>
              <a:prstDash val="solid"/>
              <a:miter/>
            </a:ln>
          </p:spPr>
          <p:txBody>
            <a:bodyPr rtlCol="0" anchor="ctr"/>
            <a:lstStyle/>
            <a:p>
              <a:endParaRPr lang="es-CO"/>
            </a:p>
          </p:txBody>
        </p:sp>
        <p:sp>
          <p:nvSpPr>
            <p:cNvPr id="1154" name="Freeform: Shape 1153">
              <a:extLst>
                <a:ext uri="{FF2B5EF4-FFF2-40B4-BE49-F238E27FC236}">
                  <a16:creationId xmlns:a16="http://schemas.microsoft.com/office/drawing/2014/main" id="{854FB48E-6DE6-F1E3-3F1C-F8A7EFB245D3}"/>
                </a:ext>
              </a:extLst>
            </p:cNvPr>
            <p:cNvSpPr/>
            <p:nvPr/>
          </p:nvSpPr>
          <p:spPr>
            <a:xfrm>
              <a:off x="6870752" y="434720"/>
              <a:ext cx="15262" cy="5888"/>
            </a:xfrm>
            <a:custGeom>
              <a:avLst/>
              <a:gdLst>
                <a:gd name="connsiteX0" fmla="*/ 14749 w 15262"/>
                <a:gd name="connsiteY0" fmla="*/ 4165 h 5888"/>
                <a:gd name="connsiteX1" fmla="*/ -514 w 15262"/>
                <a:gd name="connsiteY1" fmla="*/ -1281 h 5888"/>
                <a:gd name="connsiteX2" fmla="*/ 14749 w 15262"/>
                <a:gd name="connsiteY2" fmla="*/ 4165 h 5888"/>
              </a:gdLst>
              <a:ahLst/>
              <a:cxnLst>
                <a:cxn ang="0">
                  <a:pos x="connsiteX0" y="connsiteY0"/>
                </a:cxn>
                <a:cxn ang="0">
                  <a:pos x="connsiteX1" y="connsiteY1"/>
                </a:cxn>
                <a:cxn ang="0">
                  <a:pos x="connsiteX2" y="connsiteY2"/>
                </a:cxn>
              </a:cxnLst>
              <a:rect l="l" t="t" r="r" b="b"/>
              <a:pathLst>
                <a:path w="15262" h="5888">
                  <a:moveTo>
                    <a:pt x="14749" y="4165"/>
                  </a:moveTo>
                  <a:cubicBezTo>
                    <a:pt x="9101" y="4905"/>
                    <a:pt x="3386" y="2888"/>
                    <a:pt x="-514" y="-1281"/>
                  </a:cubicBezTo>
                  <a:cubicBezTo>
                    <a:pt x="5336" y="-1549"/>
                    <a:pt x="11521" y="-2962"/>
                    <a:pt x="14749" y="4165"/>
                  </a:cubicBezTo>
                  <a:close/>
                </a:path>
              </a:pathLst>
            </a:custGeom>
            <a:solidFill>
              <a:srgbClr val="020202"/>
            </a:solidFill>
            <a:ln w="6712" cap="flat">
              <a:noFill/>
              <a:prstDash val="solid"/>
              <a:miter/>
            </a:ln>
          </p:spPr>
          <p:txBody>
            <a:bodyPr rtlCol="0" anchor="ctr"/>
            <a:lstStyle/>
            <a:p>
              <a:endParaRPr lang="es-CO"/>
            </a:p>
          </p:txBody>
        </p:sp>
        <p:sp>
          <p:nvSpPr>
            <p:cNvPr id="1155" name="Freeform: Shape 1154">
              <a:extLst>
                <a:ext uri="{FF2B5EF4-FFF2-40B4-BE49-F238E27FC236}">
                  <a16:creationId xmlns:a16="http://schemas.microsoft.com/office/drawing/2014/main" id="{0CDDC4C9-A371-2BAE-CD5F-86BF9104A865}"/>
                </a:ext>
              </a:extLst>
            </p:cNvPr>
            <p:cNvSpPr/>
            <p:nvPr/>
          </p:nvSpPr>
          <p:spPr>
            <a:xfrm>
              <a:off x="6960241" y="469631"/>
              <a:ext cx="10556" cy="5274"/>
            </a:xfrm>
            <a:custGeom>
              <a:avLst/>
              <a:gdLst>
                <a:gd name="connsiteX0" fmla="*/ 10043 w 10556"/>
                <a:gd name="connsiteY0" fmla="*/ 3611 h 5274"/>
                <a:gd name="connsiteX1" fmla="*/ -514 w 10556"/>
                <a:gd name="connsiteY1" fmla="*/ -1230 h 5274"/>
                <a:gd name="connsiteX2" fmla="*/ 10043 w 10556"/>
                <a:gd name="connsiteY2" fmla="*/ 3611 h 5274"/>
              </a:gdLst>
              <a:ahLst/>
              <a:cxnLst>
                <a:cxn ang="0">
                  <a:pos x="connsiteX0" y="connsiteY0"/>
                </a:cxn>
                <a:cxn ang="0">
                  <a:pos x="connsiteX1" y="connsiteY1"/>
                </a:cxn>
                <a:cxn ang="0">
                  <a:pos x="connsiteX2" y="connsiteY2"/>
                </a:cxn>
              </a:cxnLst>
              <a:rect l="l" t="t" r="r" b="b"/>
              <a:pathLst>
                <a:path w="10556" h="5274">
                  <a:moveTo>
                    <a:pt x="10043" y="3611"/>
                  </a:moveTo>
                  <a:cubicBezTo>
                    <a:pt x="5874" y="4148"/>
                    <a:pt x="1773" y="2266"/>
                    <a:pt x="-514" y="-1230"/>
                  </a:cubicBezTo>
                  <a:cubicBezTo>
                    <a:pt x="3722" y="-2441"/>
                    <a:pt x="8227" y="-356"/>
                    <a:pt x="10043" y="3611"/>
                  </a:cubicBezTo>
                  <a:close/>
                </a:path>
              </a:pathLst>
            </a:custGeom>
            <a:solidFill>
              <a:srgbClr val="020202"/>
            </a:solidFill>
            <a:ln w="6712" cap="flat">
              <a:noFill/>
              <a:prstDash val="solid"/>
              <a:miter/>
            </a:ln>
          </p:spPr>
          <p:txBody>
            <a:bodyPr rtlCol="0" anchor="ctr"/>
            <a:lstStyle/>
            <a:p>
              <a:endParaRPr lang="es-CO"/>
            </a:p>
          </p:txBody>
        </p:sp>
        <p:sp>
          <p:nvSpPr>
            <p:cNvPr id="1156" name="Freeform: Shape 1155">
              <a:extLst>
                <a:ext uri="{FF2B5EF4-FFF2-40B4-BE49-F238E27FC236}">
                  <a16:creationId xmlns:a16="http://schemas.microsoft.com/office/drawing/2014/main" id="{9EA74F9D-AA86-3F59-E569-18B8BD6419B2}"/>
                </a:ext>
              </a:extLst>
            </p:cNvPr>
            <p:cNvSpPr/>
            <p:nvPr/>
          </p:nvSpPr>
          <p:spPr>
            <a:xfrm>
              <a:off x="6970528" y="474500"/>
              <a:ext cx="10354" cy="5026"/>
            </a:xfrm>
            <a:custGeom>
              <a:avLst/>
              <a:gdLst>
                <a:gd name="connsiteX0" fmla="*/ 9841 w 10354"/>
                <a:gd name="connsiteY0" fmla="*/ 3382 h 5026"/>
                <a:gd name="connsiteX1" fmla="*/ -514 w 10354"/>
                <a:gd name="connsiteY1" fmla="*/ -1392 h 5026"/>
                <a:gd name="connsiteX2" fmla="*/ 9841 w 10354"/>
                <a:gd name="connsiteY2" fmla="*/ 3382 h 5026"/>
              </a:gdLst>
              <a:ahLst/>
              <a:cxnLst>
                <a:cxn ang="0">
                  <a:pos x="connsiteX0" y="connsiteY0"/>
                </a:cxn>
                <a:cxn ang="0">
                  <a:pos x="connsiteX1" y="connsiteY1"/>
                </a:cxn>
                <a:cxn ang="0">
                  <a:pos x="connsiteX2" y="connsiteY2"/>
                </a:cxn>
              </a:cxnLst>
              <a:rect l="l" t="t" r="r" b="b"/>
              <a:pathLst>
                <a:path w="10354" h="5026">
                  <a:moveTo>
                    <a:pt x="9841" y="3382"/>
                  </a:moveTo>
                  <a:cubicBezTo>
                    <a:pt x="5807" y="3852"/>
                    <a:pt x="1772" y="1969"/>
                    <a:pt x="-514" y="-1392"/>
                  </a:cubicBezTo>
                  <a:cubicBezTo>
                    <a:pt x="3588" y="-2199"/>
                    <a:pt x="7756" y="-249"/>
                    <a:pt x="9841" y="3382"/>
                  </a:cubicBezTo>
                  <a:close/>
                </a:path>
              </a:pathLst>
            </a:custGeom>
            <a:solidFill>
              <a:srgbClr val="020202"/>
            </a:solidFill>
            <a:ln w="6712" cap="flat">
              <a:noFill/>
              <a:prstDash val="solid"/>
              <a:miter/>
            </a:ln>
          </p:spPr>
          <p:txBody>
            <a:bodyPr rtlCol="0" anchor="ctr"/>
            <a:lstStyle/>
            <a:p>
              <a:endParaRPr lang="es-CO"/>
            </a:p>
          </p:txBody>
        </p:sp>
        <p:sp>
          <p:nvSpPr>
            <p:cNvPr id="1157" name="Freeform: Shape 1156">
              <a:extLst>
                <a:ext uri="{FF2B5EF4-FFF2-40B4-BE49-F238E27FC236}">
                  <a16:creationId xmlns:a16="http://schemas.microsoft.com/office/drawing/2014/main" id="{6D9F0819-1294-B902-B4A5-5ADA16BD9E2B}"/>
                </a:ext>
              </a:extLst>
            </p:cNvPr>
            <p:cNvSpPr/>
            <p:nvPr/>
          </p:nvSpPr>
          <p:spPr>
            <a:xfrm>
              <a:off x="7004886" y="489923"/>
              <a:ext cx="10421" cy="5649"/>
            </a:xfrm>
            <a:custGeom>
              <a:avLst/>
              <a:gdLst>
                <a:gd name="connsiteX0" fmla="*/ 9908 w 10421"/>
                <a:gd name="connsiteY0" fmla="*/ 4027 h 5649"/>
                <a:gd name="connsiteX1" fmla="*/ -514 w 10421"/>
                <a:gd name="connsiteY1" fmla="*/ -1351 h 5649"/>
                <a:gd name="connsiteX2" fmla="*/ 9908 w 10421"/>
                <a:gd name="connsiteY2" fmla="*/ 4027 h 5649"/>
              </a:gdLst>
              <a:ahLst/>
              <a:cxnLst>
                <a:cxn ang="0">
                  <a:pos x="connsiteX0" y="connsiteY0"/>
                </a:cxn>
                <a:cxn ang="0">
                  <a:pos x="connsiteX1" y="connsiteY1"/>
                </a:cxn>
                <a:cxn ang="0">
                  <a:pos x="connsiteX2" y="connsiteY2"/>
                </a:cxn>
              </a:cxnLst>
              <a:rect l="l" t="t" r="r" b="b"/>
              <a:pathLst>
                <a:path w="10421" h="5649">
                  <a:moveTo>
                    <a:pt x="9908" y="4027"/>
                  </a:moveTo>
                  <a:cubicBezTo>
                    <a:pt x="5672" y="4431"/>
                    <a:pt x="1638" y="2346"/>
                    <a:pt x="-514" y="-1351"/>
                  </a:cubicBezTo>
                  <a:cubicBezTo>
                    <a:pt x="4261" y="-2023"/>
                    <a:pt x="8362" y="-1418"/>
                    <a:pt x="9908" y="4027"/>
                  </a:cubicBezTo>
                  <a:close/>
                </a:path>
              </a:pathLst>
            </a:custGeom>
            <a:solidFill>
              <a:srgbClr val="020202"/>
            </a:solidFill>
            <a:ln w="6712" cap="flat">
              <a:noFill/>
              <a:prstDash val="solid"/>
              <a:miter/>
            </a:ln>
          </p:spPr>
          <p:txBody>
            <a:bodyPr rtlCol="0" anchor="ctr"/>
            <a:lstStyle/>
            <a:p>
              <a:endParaRPr lang="es-CO"/>
            </a:p>
          </p:txBody>
        </p:sp>
        <p:sp>
          <p:nvSpPr>
            <p:cNvPr id="1158" name="Freeform: Shape 1157">
              <a:extLst>
                <a:ext uri="{FF2B5EF4-FFF2-40B4-BE49-F238E27FC236}">
                  <a16:creationId xmlns:a16="http://schemas.microsoft.com/office/drawing/2014/main" id="{29089838-EA6F-00CE-C08F-0A6B5D0B2B21}"/>
                </a:ext>
              </a:extLst>
            </p:cNvPr>
            <p:cNvSpPr/>
            <p:nvPr/>
          </p:nvSpPr>
          <p:spPr>
            <a:xfrm>
              <a:off x="7060287" y="519388"/>
              <a:ext cx="10085" cy="5463"/>
            </a:xfrm>
            <a:custGeom>
              <a:avLst/>
              <a:gdLst>
                <a:gd name="connsiteX0" fmla="*/ 9572 w 10085"/>
                <a:gd name="connsiteY0" fmla="*/ 3878 h 5463"/>
                <a:gd name="connsiteX1" fmla="*/ -514 w 10085"/>
                <a:gd name="connsiteY1" fmla="*/ -1569 h 5463"/>
                <a:gd name="connsiteX2" fmla="*/ 9572 w 10085"/>
                <a:gd name="connsiteY2" fmla="*/ 3878 h 5463"/>
              </a:gdLst>
              <a:ahLst/>
              <a:cxnLst>
                <a:cxn ang="0">
                  <a:pos x="connsiteX0" y="connsiteY0"/>
                </a:cxn>
                <a:cxn ang="0">
                  <a:pos x="connsiteX1" y="connsiteY1"/>
                </a:cxn>
                <a:cxn ang="0">
                  <a:pos x="connsiteX2" y="connsiteY2"/>
                </a:cxn>
              </a:cxnLst>
              <a:rect l="l" t="t" r="r" b="b"/>
              <a:pathLst>
                <a:path w="10085" h="5463">
                  <a:moveTo>
                    <a:pt x="9572" y="3878"/>
                  </a:moveTo>
                  <a:cubicBezTo>
                    <a:pt x="5470" y="4079"/>
                    <a:pt x="1571" y="1995"/>
                    <a:pt x="-514" y="-1569"/>
                  </a:cubicBezTo>
                  <a:cubicBezTo>
                    <a:pt x="3857" y="-1636"/>
                    <a:pt x="7756" y="-897"/>
                    <a:pt x="9572" y="3878"/>
                  </a:cubicBezTo>
                  <a:close/>
                </a:path>
              </a:pathLst>
            </a:custGeom>
            <a:solidFill>
              <a:srgbClr val="020202"/>
            </a:solidFill>
            <a:ln w="6712" cap="flat">
              <a:noFill/>
              <a:prstDash val="solid"/>
              <a:miter/>
            </a:ln>
          </p:spPr>
          <p:txBody>
            <a:bodyPr rtlCol="0" anchor="ctr"/>
            <a:lstStyle/>
            <a:p>
              <a:endParaRPr lang="es-CO"/>
            </a:p>
          </p:txBody>
        </p:sp>
        <p:sp>
          <p:nvSpPr>
            <p:cNvPr id="1159" name="Freeform: Shape 1158">
              <a:extLst>
                <a:ext uri="{FF2B5EF4-FFF2-40B4-BE49-F238E27FC236}">
                  <a16:creationId xmlns:a16="http://schemas.microsoft.com/office/drawing/2014/main" id="{45E788B7-2BB7-C102-37F7-893EEB95E1F9}"/>
                </a:ext>
              </a:extLst>
            </p:cNvPr>
            <p:cNvSpPr/>
            <p:nvPr/>
          </p:nvSpPr>
          <p:spPr>
            <a:xfrm>
              <a:off x="7069970" y="524544"/>
              <a:ext cx="10152" cy="5678"/>
            </a:xfrm>
            <a:custGeom>
              <a:avLst/>
              <a:gdLst>
                <a:gd name="connsiteX0" fmla="*/ 9639 w 10152"/>
                <a:gd name="connsiteY0" fmla="*/ 4100 h 5678"/>
                <a:gd name="connsiteX1" fmla="*/ -514 w 10152"/>
                <a:gd name="connsiteY1" fmla="*/ -1548 h 5678"/>
                <a:gd name="connsiteX2" fmla="*/ 9639 w 10152"/>
                <a:gd name="connsiteY2" fmla="*/ 4100 h 5678"/>
              </a:gdLst>
              <a:ahLst/>
              <a:cxnLst>
                <a:cxn ang="0">
                  <a:pos x="connsiteX0" y="connsiteY0"/>
                </a:cxn>
                <a:cxn ang="0">
                  <a:pos x="connsiteX1" y="connsiteY1"/>
                </a:cxn>
                <a:cxn ang="0">
                  <a:pos x="connsiteX2" y="connsiteY2"/>
                </a:cxn>
              </a:cxnLst>
              <a:rect l="l" t="t" r="r" b="b"/>
              <a:pathLst>
                <a:path w="10152" h="5678">
                  <a:moveTo>
                    <a:pt x="9639" y="4100"/>
                  </a:moveTo>
                  <a:cubicBezTo>
                    <a:pt x="5470" y="4234"/>
                    <a:pt x="1570" y="2083"/>
                    <a:pt x="-514" y="-1548"/>
                  </a:cubicBezTo>
                  <a:cubicBezTo>
                    <a:pt x="4058" y="-1750"/>
                    <a:pt x="8093" y="-808"/>
                    <a:pt x="9639" y="4100"/>
                  </a:cubicBezTo>
                  <a:close/>
                </a:path>
              </a:pathLst>
            </a:custGeom>
            <a:solidFill>
              <a:srgbClr val="020202"/>
            </a:solidFill>
            <a:ln w="6712" cap="flat">
              <a:noFill/>
              <a:prstDash val="solid"/>
              <a:miter/>
            </a:ln>
          </p:spPr>
          <p:txBody>
            <a:bodyPr rtlCol="0" anchor="ctr"/>
            <a:lstStyle/>
            <a:p>
              <a:endParaRPr lang="es-CO"/>
            </a:p>
          </p:txBody>
        </p:sp>
        <p:sp>
          <p:nvSpPr>
            <p:cNvPr id="1160" name="Freeform: Shape 1159">
              <a:extLst>
                <a:ext uri="{FF2B5EF4-FFF2-40B4-BE49-F238E27FC236}">
                  <a16:creationId xmlns:a16="http://schemas.microsoft.com/office/drawing/2014/main" id="{9E1933A0-5786-BBA8-3C74-B7F76555CC9D}"/>
                </a:ext>
              </a:extLst>
            </p:cNvPr>
            <p:cNvSpPr/>
            <p:nvPr/>
          </p:nvSpPr>
          <p:spPr>
            <a:xfrm>
              <a:off x="7104999" y="544374"/>
              <a:ext cx="10152" cy="5498"/>
            </a:xfrm>
            <a:custGeom>
              <a:avLst/>
              <a:gdLst>
                <a:gd name="connsiteX0" fmla="*/ 9639 w 10152"/>
                <a:gd name="connsiteY0" fmla="*/ 3903 h 5498"/>
                <a:gd name="connsiteX1" fmla="*/ -514 w 10152"/>
                <a:gd name="connsiteY1" fmla="*/ -1544 h 5498"/>
                <a:gd name="connsiteX2" fmla="*/ 9639 w 10152"/>
                <a:gd name="connsiteY2" fmla="*/ 3903 h 5498"/>
              </a:gdLst>
              <a:ahLst/>
              <a:cxnLst>
                <a:cxn ang="0">
                  <a:pos x="connsiteX0" y="connsiteY0"/>
                </a:cxn>
                <a:cxn ang="0">
                  <a:pos x="connsiteX1" y="connsiteY1"/>
                </a:cxn>
                <a:cxn ang="0">
                  <a:pos x="connsiteX2" y="connsiteY2"/>
                </a:cxn>
              </a:cxnLst>
              <a:rect l="l" t="t" r="r" b="b"/>
              <a:pathLst>
                <a:path w="10152" h="5498">
                  <a:moveTo>
                    <a:pt x="9639" y="3903"/>
                  </a:moveTo>
                  <a:cubicBezTo>
                    <a:pt x="5470" y="4171"/>
                    <a:pt x="1571" y="2020"/>
                    <a:pt x="-514" y="-1544"/>
                  </a:cubicBezTo>
                  <a:cubicBezTo>
                    <a:pt x="3924" y="-1745"/>
                    <a:pt x="7891" y="-1005"/>
                    <a:pt x="9639" y="3903"/>
                  </a:cubicBezTo>
                  <a:close/>
                </a:path>
              </a:pathLst>
            </a:custGeom>
            <a:solidFill>
              <a:srgbClr val="020202"/>
            </a:solidFill>
            <a:ln w="6712" cap="flat">
              <a:noFill/>
              <a:prstDash val="solid"/>
              <a:miter/>
            </a:ln>
          </p:spPr>
          <p:txBody>
            <a:bodyPr rtlCol="0" anchor="ctr"/>
            <a:lstStyle/>
            <a:p>
              <a:endParaRPr lang="es-CO"/>
            </a:p>
          </p:txBody>
        </p:sp>
        <p:sp>
          <p:nvSpPr>
            <p:cNvPr id="1161" name="Freeform: Shape 1160">
              <a:extLst>
                <a:ext uri="{FF2B5EF4-FFF2-40B4-BE49-F238E27FC236}">
                  <a16:creationId xmlns:a16="http://schemas.microsoft.com/office/drawing/2014/main" id="{D4F29449-F776-84B3-0C37-8EF71BDDF76A}"/>
                </a:ext>
              </a:extLst>
            </p:cNvPr>
            <p:cNvSpPr/>
            <p:nvPr/>
          </p:nvSpPr>
          <p:spPr>
            <a:xfrm>
              <a:off x="7114681" y="549509"/>
              <a:ext cx="10219" cy="5665"/>
            </a:xfrm>
            <a:custGeom>
              <a:avLst/>
              <a:gdLst>
                <a:gd name="connsiteX0" fmla="*/ 9705 w 10219"/>
                <a:gd name="connsiteY0" fmla="*/ 4079 h 5665"/>
                <a:gd name="connsiteX1" fmla="*/ -514 w 10219"/>
                <a:gd name="connsiteY1" fmla="*/ -1501 h 5665"/>
                <a:gd name="connsiteX2" fmla="*/ 9705 w 10219"/>
                <a:gd name="connsiteY2" fmla="*/ 4079 h 5665"/>
              </a:gdLst>
              <a:ahLst/>
              <a:cxnLst>
                <a:cxn ang="0">
                  <a:pos x="connsiteX0" y="connsiteY0"/>
                </a:cxn>
                <a:cxn ang="0">
                  <a:pos x="connsiteX1" y="connsiteY1"/>
                </a:cxn>
                <a:cxn ang="0">
                  <a:pos x="connsiteX2" y="connsiteY2"/>
                </a:cxn>
              </a:cxnLst>
              <a:rect l="l" t="t" r="r" b="b"/>
              <a:pathLst>
                <a:path w="10219" h="5665">
                  <a:moveTo>
                    <a:pt x="9705" y="4079"/>
                  </a:moveTo>
                  <a:cubicBezTo>
                    <a:pt x="5537" y="4281"/>
                    <a:pt x="1570" y="2130"/>
                    <a:pt x="-514" y="-1501"/>
                  </a:cubicBezTo>
                  <a:cubicBezTo>
                    <a:pt x="4125" y="-1836"/>
                    <a:pt x="8361" y="-1164"/>
                    <a:pt x="9705" y="4079"/>
                  </a:cubicBezTo>
                  <a:close/>
                </a:path>
              </a:pathLst>
            </a:custGeom>
            <a:solidFill>
              <a:srgbClr val="020202"/>
            </a:solidFill>
            <a:ln w="6712" cap="flat">
              <a:noFill/>
              <a:prstDash val="solid"/>
              <a:miter/>
            </a:ln>
          </p:spPr>
          <p:txBody>
            <a:bodyPr rtlCol="0" anchor="ctr"/>
            <a:lstStyle/>
            <a:p>
              <a:endParaRPr lang="es-CO"/>
            </a:p>
          </p:txBody>
        </p:sp>
        <p:sp>
          <p:nvSpPr>
            <p:cNvPr id="1162" name="Freeform: Shape 1161">
              <a:extLst>
                <a:ext uri="{FF2B5EF4-FFF2-40B4-BE49-F238E27FC236}">
                  <a16:creationId xmlns:a16="http://schemas.microsoft.com/office/drawing/2014/main" id="{8ADE9620-5C3C-251A-CB2C-48DEB1947241}"/>
                </a:ext>
              </a:extLst>
            </p:cNvPr>
            <p:cNvSpPr/>
            <p:nvPr/>
          </p:nvSpPr>
          <p:spPr>
            <a:xfrm>
              <a:off x="7145138" y="569079"/>
              <a:ext cx="9682" cy="5984"/>
            </a:xfrm>
            <a:custGeom>
              <a:avLst/>
              <a:gdLst>
                <a:gd name="connsiteX0" fmla="*/ 9169 w 9682"/>
                <a:gd name="connsiteY0" fmla="*/ 4411 h 5984"/>
                <a:gd name="connsiteX1" fmla="*/ -514 w 9682"/>
                <a:gd name="connsiteY1" fmla="*/ -1573 h 5984"/>
                <a:gd name="connsiteX2" fmla="*/ 9169 w 9682"/>
                <a:gd name="connsiteY2" fmla="*/ 4411 h 5984"/>
              </a:gdLst>
              <a:ahLst/>
              <a:cxnLst>
                <a:cxn ang="0">
                  <a:pos x="connsiteX0" y="connsiteY0"/>
                </a:cxn>
                <a:cxn ang="0">
                  <a:pos x="connsiteX1" y="connsiteY1"/>
                </a:cxn>
                <a:cxn ang="0">
                  <a:pos x="connsiteX2" y="connsiteY2"/>
                </a:cxn>
              </a:cxnLst>
              <a:rect l="l" t="t" r="r" b="b"/>
              <a:pathLst>
                <a:path w="9682" h="5984">
                  <a:moveTo>
                    <a:pt x="9169" y="4411"/>
                  </a:moveTo>
                  <a:cubicBezTo>
                    <a:pt x="5067" y="4411"/>
                    <a:pt x="1369" y="2058"/>
                    <a:pt x="-514" y="-1573"/>
                  </a:cubicBezTo>
                  <a:cubicBezTo>
                    <a:pt x="3857" y="-1506"/>
                    <a:pt x="7823" y="-631"/>
                    <a:pt x="9169" y="4411"/>
                  </a:cubicBezTo>
                  <a:close/>
                </a:path>
              </a:pathLst>
            </a:custGeom>
            <a:solidFill>
              <a:srgbClr val="020202"/>
            </a:solidFill>
            <a:ln w="6712" cap="flat">
              <a:noFill/>
              <a:prstDash val="solid"/>
              <a:miter/>
            </a:ln>
          </p:spPr>
          <p:txBody>
            <a:bodyPr rtlCol="0" anchor="ctr"/>
            <a:lstStyle/>
            <a:p>
              <a:endParaRPr lang="es-CO"/>
            </a:p>
          </p:txBody>
        </p:sp>
        <p:sp>
          <p:nvSpPr>
            <p:cNvPr id="1163" name="Freeform: Shape 1162">
              <a:extLst>
                <a:ext uri="{FF2B5EF4-FFF2-40B4-BE49-F238E27FC236}">
                  <a16:creationId xmlns:a16="http://schemas.microsoft.com/office/drawing/2014/main" id="{B64E5698-5A49-A7D4-78A0-AFCE1689D1BD}"/>
                </a:ext>
              </a:extLst>
            </p:cNvPr>
            <p:cNvSpPr/>
            <p:nvPr/>
          </p:nvSpPr>
          <p:spPr>
            <a:xfrm>
              <a:off x="7284517" y="673828"/>
              <a:ext cx="9682" cy="6122"/>
            </a:xfrm>
            <a:custGeom>
              <a:avLst/>
              <a:gdLst>
                <a:gd name="connsiteX0" fmla="*/ 9169 w 9682"/>
                <a:gd name="connsiteY0" fmla="*/ 4549 h 6122"/>
                <a:gd name="connsiteX1" fmla="*/ -514 w 9682"/>
                <a:gd name="connsiteY1" fmla="*/ -1569 h 6122"/>
                <a:gd name="connsiteX2" fmla="*/ 9169 w 9682"/>
                <a:gd name="connsiteY2" fmla="*/ 4549 h 6122"/>
              </a:gdLst>
              <a:ahLst/>
              <a:cxnLst>
                <a:cxn ang="0">
                  <a:pos x="connsiteX0" y="connsiteY0"/>
                </a:cxn>
                <a:cxn ang="0">
                  <a:pos x="connsiteX1" y="connsiteY1"/>
                </a:cxn>
                <a:cxn ang="0">
                  <a:pos x="connsiteX2" y="connsiteY2"/>
                </a:cxn>
              </a:cxnLst>
              <a:rect l="l" t="t" r="r" b="b"/>
              <a:pathLst>
                <a:path w="9682" h="6122">
                  <a:moveTo>
                    <a:pt x="9169" y="4549"/>
                  </a:moveTo>
                  <a:cubicBezTo>
                    <a:pt x="5067" y="4482"/>
                    <a:pt x="1302" y="2129"/>
                    <a:pt x="-514" y="-1569"/>
                  </a:cubicBezTo>
                  <a:cubicBezTo>
                    <a:pt x="3991" y="-1637"/>
                    <a:pt x="7958" y="-763"/>
                    <a:pt x="9169" y="4549"/>
                  </a:cubicBezTo>
                  <a:close/>
                </a:path>
              </a:pathLst>
            </a:custGeom>
            <a:solidFill>
              <a:srgbClr val="020202"/>
            </a:solidFill>
            <a:ln w="6712" cap="flat">
              <a:noFill/>
              <a:prstDash val="solid"/>
              <a:miter/>
            </a:ln>
          </p:spPr>
          <p:txBody>
            <a:bodyPr rtlCol="0" anchor="ctr"/>
            <a:lstStyle/>
            <a:p>
              <a:endParaRPr lang="es-CO"/>
            </a:p>
          </p:txBody>
        </p:sp>
        <p:sp>
          <p:nvSpPr>
            <p:cNvPr id="1164" name="Freeform: Shape 1163">
              <a:extLst>
                <a:ext uri="{FF2B5EF4-FFF2-40B4-BE49-F238E27FC236}">
                  <a16:creationId xmlns:a16="http://schemas.microsoft.com/office/drawing/2014/main" id="{521F3569-A098-F27E-ED54-768A697F1A8C}"/>
                </a:ext>
              </a:extLst>
            </p:cNvPr>
            <p:cNvSpPr/>
            <p:nvPr/>
          </p:nvSpPr>
          <p:spPr>
            <a:xfrm>
              <a:off x="7558165" y="952723"/>
              <a:ext cx="4975" cy="5782"/>
            </a:xfrm>
            <a:custGeom>
              <a:avLst/>
              <a:gdLst>
                <a:gd name="connsiteX0" fmla="*/ 4462 w 4975"/>
                <a:gd name="connsiteY0" fmla="*/ 4210 h 5782"/>
                <a:gd name="connsiteX1" fmla="*/ -514 w 4975"/>
                <a:gd name="connsiteY1" fmla="*/ -1573 h 5782"/>
                <a:gd name="connsiteX2" fmla="*/ 4462 w 4975"/>
                <a:gd name="connsiteY2" fmla="*/ 4210 h 5782"/>
              </a:gdLst>
              <a:ahLst/>
              <a:cxnLst>
                <a:cxn ang="0">
                  <a:pos x="connsiteX0" y="connsiteY0"/>
                </a:cxn>
                <a:cxn ang="0">
                  <a:pos x="connsiteX1" y="connsiteY1"/>
                </a:cxn>
                <a:cxn ang="0">
                  <a:pos x="connsiteX2" y="connsiteY2"/>
                </a:cxn>
              </a:cxnLst>
              <a:rect l="l" t="t" r="r" b="b"/>
              <a:pathLst>
                <a:path w="4975" h="5782">
                  <a:moveTo>
                    <a:pt x="4462" y="4210"/>
                  </a:moveTo>
                  <a:cubicBezTo>
                    <a:pt x="1772" y="3470"/>
                    <a:pt x="-244" y="1184"/>
                    <a:pt x="-514" y="-1573"/>
                  </a:cubicBezTo>
                  <a:cubicBezTo>
                    <a:pt x="2176" y="-833"/>
                    <a:pt x="4192" y="1453"/>
                    <a:pt x="4462" y="4210"/>
                  </a:cubicBezTo>
                  <a:close/>
                </a:path>
              </a:pathLst>
            </a:custGeom>
            <a:solidFill>
              <a:srgbClr val="020202"/>
            </a:solidFill>
            <a:ln w="6712" cap="flat">
              <a:noFill/>
              <a:prstDash val="solid"/>
              <a:miter/>
            </a:ln>
          </p:spPr>
          <p:txBody>
            <a:bodyPr rtlCol="0" anchor="ctr"/>
            <a:lstStyle/>
            <a:p>
              <a:endParaRPr lang="es-CO"/>
            </a:p>
          </p:txBody>
        </p:sp>
        <p:sp>
          <p:nvSpPr>
            <p:cNvPr id="1165" name="Freeform: Shape 1164">
              <a:extLst>
                <a:ext uri="{FF2B5EF4-FFF2-40B4-BE49-F238E27FC236}">
                  <a16:creationId xmlns:a16="http://schemas.microsoft.com/office/drawing/2014/main" id="{B6951A26-3FCC-F99A-EE6D-5ED6E57C059D}"/>
                </a:ext>
              </a:extLst>
            </p:cNvPr>
            <p:cNvSpPr/>
            <p:nvPr/>
          </p:nvSpPr>
          <p:spPr>
            <a:xfrm>
              <a:off x="7532885" y="923073"/>
              <a:ext cx="5311" cy="5647"/>
            </a:xfrm>
            <a:custGeom>
              <a:avLst/>
              <a:gdLst>
                <a:gd name="connsiteX0" fmla="*/ 4798 w 5311"/>
                <a:gd name="connsiteY0" fmla="*/ 4075 h 5647"/>
                <a:gd name="connsiteX1" fmla="*/ -514 w 5311"/>
                <a:gd name="connsiteY1" fmla="*/ -1573 h 5647"/>
                <a:gd name="connsiteX2" fmla="*/ 4798 w 5311"/>
                <a:gd name="connsiteY2" fmla="*/ 4075 h 5647"/>
              </a:gdLst>
              <a:ahLst/>
              <a:cxnLst>
                <a:cxn ang="0">
                  <a:pos x="connsiteX0" y="connsiteY0"/>
                </a:cxn>
                <a:cxn ang="0">
                  <a:pos x="connsiteX1" y="connsiteY1"/>
                </a:cxn>
                <a:cxn ang="0">
                  <a:pos x="connsiteX2" y="connsiteY2"/>
                </a:cxn>
              </a:cxnLst>
              <a:rect l="l" t="t" r="r" b="b"/>
              <a:pathLst>
                <a:path w="5311" h="5647">
                  <a:moveTo>
                    <a:pt x="4798" y="4075"/>
                  </a:moveTo>
                  <a:cubicBezTo>
                    <a:pt x="2041" y="3537"/>
                    <a:pt x="-111" y="1250"/>
                    <a:pt x="-514" y="-1573"/>
                  </a:cubicBezTo>
                  <a:cubicBezTo>
                    <a:pt x="2243" y="-1035"/>
                    <a:pt x="4394" y="1250"/>
                    <a:pt x="4798" y="4075"/>
                  </a:cubicBezTo>
                  <a:close/>
                </a:path>
              </a:pathLst>
            </a:custGeom>
            <a:solidFill>
              <a:srgbClr val="020202"/>
            </a:solidFill>
            <a:ln w="6712" cap="flat">
              <a:noFill/>
              <a:prstDash val="solid"/>
              <a:miter/>
            </a:ln>
          </p:spPr>
          <p:txBody>
            <a:bodyPr rtlCol="0" anchor="ctr"/>
            <a:lstStyle/>
            <a:p>
              <a:endParaRPr lang="es-CO"/>
            </a:p>
          </p:txBody>
        </p:sp>
        <p:sp>
          <p:nvSpPr>
            <p:cNvPr id="1166" name="Freeform: Shape 1165">
              <a:extLst>
                <a:ext uri="{FF2B5EF4-FFF2-40B4-BE49-F238E27FC236}">
                  <a16:creationId xmlns:a16="http://schemas.microsoft.com/office/drawing/2014/main" id="{223B6452-C701-1789-396A-ABFA4F6B2C4D}"/>
                </a:ext>
              </a:extLst>
            </p:cNvPr>
            <p:cNvSpPr/>
            <p:nvPr/>
          </p:nvSpPr>
          <p:spPr>
            <a:xfrm>
              <a:off x="7528514" y="917896"/>
              <a:ext cx="5177" cy="5580"/>
            </a:xfrm>
            <a:custGeom>
              <a:avLst/>
              <a:gdLst>
                <a:gd name="connsiteX0" fmla="*/ 4664 w 5177"/>
                <a:gd name="connsiteY0" fmla="*/ 4007 h 5580"/>
                <a:gd name="connsiteX1" fmla="*/ -514 w 5177"/>
                <a:gd name="connsiteY1" fmla="*/ -1573 h 5580"/>
                <a:gd name="connsiteX2" fmla="*/ 4664 w 5177"/>
                <a:gd name="connsiteY2" fmla="*/ 4007 h 5580"/>
              </a:gdLst>
              <a:ahLst/>
              <a:cxnLst>
                <a:cxn ang="0">
                  <a:pos x="connsiteX0" y="connsiteY0"/>
                </a:cxn>
                <a:cxn ang="0">
                  <a:pos x="connsiteX1" y="connsiteY1"/>
                </a:cxn>
                <a:cxn ang="0">
                  <a:pos x="connsiteX2" y="connsiteY2"/>
                </a:cxn>
              </a:cxnLst>
              <a:rect l="l" t="t" r="r" b="b"/>
              <a:pathLst>
                <a:path w="5177" h="5580">
                  <a:moveTo>
                    <a:pt x="4664" y="4007"/>
                  </a:moveTo>
                  <a:cubicBezTo>
                    <a:pt x="1974" y="3402"/>
                    <a:pt x="-110" y="1184"/>
                    <a:pt x="-514" y="-1573"/>
                  </a:cubicBezTo>
                  <a:cubicBezTo>
                    <a:pt x="2176" y="-901"/>
                    <a:pt x="4126" y="1318"/>
                    <a:pt x="4664" y="4007"/>
                  </a:cubicBezTo>
                  <a:close/>
                </a:path>
              </a:pathLst>
            </a:custGeom>
            <a:solidFill>
              <a:srgbClr val="020202"/>
            </a:solidFill>
            <a:ln w="6712" cap="flat">
              <a:noFill/>
              <a:prstDash val="solid"/>
              <a:miter/>
            </a:ln>
          </p:spPr>
          <p:txBody>
            <a:bodyPr rtlCol="0" anchor="ctr"/>
            <a:lstStyle/>
            <a:p>
              <a:endParaRPr lang="es-CO"/>
            </a:p>
          </p:txBody>
        </p:sp>
        <p:sp>
          <p:nvSpPr>
            <p:cNvPr id="1167" name="Freeform: Shape 1166">
              <a:extLst>
                <a:ext uri="{FF2B5EF4-FFF2-40B4-BE49-F238E27FC236}">
                  <a16:creationId xmlns:a16="http://schemas.microsoft.com/office/drawing/2014/main" id="{D5494312-ABC4-609F-5C44-D22B5EC33C25}"/>
                </a:ext>
              </a:extLst>
            </p:cNvPr>
            <p:cNvSpPr/>
            <p:nvPr/>
          </p:nvSpPr>
          <p:spPr>
            <a:xfrm>
              <a:off x="7523539" y="912786"/>
              <a:ext cx="4975" cy="5445"/>
            </a:xfrm>
            <a:custGeom>
              <a:avLst/>
              <a:gdLst>
                <a:gd name="connsiteX0" fmla="*/ 4462 w 4975"/>
                <a:gd name="connsiteY0" fmla="*/ 3873 h 5445"/>
                <a:gd name="connsiteX1" fmla="*/ -514 w 4975"/>
                <a:gd name="connsiteY1" fmla="*/ -1573 h 5445"/>
              </a:gdLst>
              <a:ahLst/>
              <a:cxnLst>
                <a:cxn ang="0">
                  <a:pos x="connsiteX0" y="connsiteY0"/>
                </a:cxn>
                <a:cxn ang="0">
                  <a:pos x="connsiteX1" y="connsiteY1"/>
                </a:cxn>
              </a:cxnLst>
              <a:rect l="l" t="t" r="r" b="b"/>
              <a:pathLst>
                <a:path w="4975" h="5445">
                  <a:moveTo>
                    <a:pt x="4462" y="3873"/>
                  </a:moveTo>
                  <a:cubicBezTo>
                    <a:pt x="1772" y="3335"/>
                    <a:pt x="-244" y="1117"/>
                    <a:pt x="-514" y="-1573"/>
                  </a:cubicBezTo>
                  <a:close/>
                </a:path>
              </a:pathLst>
            </a:custGeom>
            <a:solidFill>
              <a:srgbClr val="020202"/>
            </a:solidFill>
            <a:ln w="6712" cap="flat">
              <a:noFill/>
              <a:prstDash val="solid"/>
              <a:miter/>
            </a:ln>
          </p:spPr>
          <p:txBody>
            <a:bodyPr rtlCol="0" anchor="ctr"/>
            <a:lstStyle/>
            <a:p>
              <a:endParaRPr lang="es-CO"/>
            </a:p>
          </p:txBody>
        </p:sp>
        <p:sp>
          <p:nvSpPr>
            <p:cNvPr id="1168" name="Freeform: Shape 1167">
              <a:extLst>
                <a:ext uri="{FF2B5EF4-FFF2-40B4-BE49-F238E27FC236}">
                  <a16:creationId xmlns:a16="http://schemas.microsoft.com/office/drawing/2014/main" id="{3CDF933E-61E1-2689-C39D-DBC2BEA58D11}"/>
                </a:ext>
              </a:extLst>
            </p:cNvPr>
            <p:cNvSpPr/>
            <p:nvPr/>
          </p:nvSpPr>
          <p:spPr>
            <a:xfrm>
              <a:off x="7497989" y="883202"/>
              <a:ext cx="5244" cy="5714"/>
            </a:xfrm>
            <a:custGeom>
              <a:avLst/>
              <a:gdLst>
                <a:gd name="connsiteX0" fmla="*/ 4731 w 5244"/>
                <a:gd name="connsiteY0" fmla="*/ 4142 h 5714"/>
                <a:gd name="connsiteX1" fmla="*/ -514 w 5244"/>
                <a:gd name="connsiteY1" fmla="*/ -1573 h 5714"/>
                <a:gd name="connsiteX2" fmla="*/ 4731 w 5244"/>
                <a:gd name="connsiteY2" fmla="*/ 4142 h 5714"/>
              </a:gdLst>
              <a:ahLst/>
              <a:cxnLst>
                <a:cxn ang="0">
                  <a:pos x="connsiteX0" y="connsiteY0"/>
                </a:cxn>
                <a:cxn ang="0">
                  <a:pos x="connsiteX1" y="connsiteY1"/>
                </a:cxn>
                <a:cxn ang="0">
                  <a:pos x="connsiteX2" y="connsiteY2"/>
                </a:cxn>
              </a:cxnLst>
              <a:rect l="l" t="t" r="r" b="b"/>
              <a:pathLst>
                <a:path w="5244" h="5714">
                  <a:moveTo>
                    <a:pt x="4731" y="4142"/>
                  </a:moveTo>
                  <a:cubicBezTo>
                    <a:pt x="1908" y="3672"/>
                    <a:pt x="-244" y="1319"/>
                    <a:pt x="-514" y="-1573"/>
                  </a:cubicBezTo>
                  <a:cubicBezTo>
                    <a:pt x="2243" y="-968"/>
                    <a:pt x="4395" y="1319"/>
                    <a:pt x="4731" y="4142"/>
                  </a:cubicBezTo>
                  <a:close/>
                </a:path>
              </a:pathLst>
            </a:custGeom>
            <a:solidFill>
              <a:srgbClr val="020202"/>
            </a:solidFill>
            <a:ln w="6712" cap="flat">
              <a:noFill/>
              <a:prstDash val="solid"/>
              <a:miter/>
            </a:ln>
          </p:spPr>
          <p:txBody>
            <a:bodyPr rtlCol="0" anchor="ctr"/>
            <a:lstStyle/>
            <a:p>
              <a:endParaRPr lang="es-CO"/>
            </a:p>
          </p:txBody>
        </p:sp>
        <p:sp>
          <p:nvSpPr>
            <p:cNvPr id="1169" name="Freeform: Shape 1168">
              <a:extLst>
                <a:ext uri="{FF2B5EF4-FFF2-40B4-BE49-F238E27FC236}">
                  <a16:creationId xmlns:a16="http://schemas.microsoft.com/office/drawing/2014/main" id="{603609DD-B3B3-21B4-59D0-21A2B60BA11D}"/>
                </a:ext>
              </a:extLst>
            </p:cNvPr>
            <p:cNvSpPr/>
            <p:nvPr/>
          </p:nvSpPr>
          <p:spPr>
            <a:xfrm>
              <a:off x="7493283" y="878025"/>
              <a:ext cx="5177" cy="5648"/>
            </a:xfrm>
            <a:custGeom>
              <a:avLst/>
              <a:gdLst>
                <a:gd name="connsiteX0" fmla="*/ 4664 w 5177"/>
                <a:gd name="connsiteY0" fmla="*/ 4075 h 5648"/>
                <a:gd name="connsiteX1" fmla="*/ -514 w 5177"/>
                <a:gd name="connsiteY1" fmla="*/ -1573 h 5648"/>
                <a:gd name="connsiteX2" fmla="*/ 4664 w 5177"/>
                <a:gd name="connsiteY2" fmla="*/ 4075 h 5648"/>
              </a:gdLst>
              <a:ahLst/>
              <a:cxnLst>
                <a:cxn ang="0">
                  <a:pos x="connsiteX0" y="connsiteY0"/>
                </a:cxn>
                <a:cxn ang="0">
                  <a:pos x="connsiteX1" y="connsiteY1"/>
                </a:cxn>
                <a:cxn ang="0">
                  <a:pos x="connsiteX2" y="connsiteY2"/>
                </a:cxn>
              </a:cxnLst>
              <a:rect l="l" t="t" r="r" b="b"/>
              <a:pathLst>
                <a:path w="5177" h="5648">
                  <a:moveTo>
                    <a:pt x="4664" y="4075"/>
                  </a:moveTo>
                  <a:cubicBezTo>
                    <a:pt x="1839" y="3604"/>
                    <a:pt x="-244" y="1251"/>
                    <a:pt x="-514" y="-1573"/>
                  </a:cubicBezTo>
                  <a:cubicBezTo>
                    <a:pt x="2176" y="-900"/>
                    <a:pt x="4192" y="1319"/>
                    <a:pt x="4664" y="4075"/>
                  </a:cubicBezTo>
                  <a:close/>
                </a:path>
              </a:pathLst>
            </a:custGeom>
            <a:solidFill>
              <a:srgbClr val="020202"/>
            </a:solidFill>
            <a:ln w="6712" cap="flat">
              <a:noFill/>
              <a:prstDash val="solid"/>
              <a:miter/>
            </a:ln>
          </p:spPr>
          <p:txBody>
            <a:bodyPr rtlCol="0" anchor="ctr"/>
            <a:lstStyle/>
            <a:p>
              <a:endParaRPr lang="es-CO"/>
            </a:p>
          </p:txBody>
        </p:sp>
        <p:sp>
          <p:nvSpPr>
            <p:cNvPr id="1170" name="Freeform: Shape 1169">
              <a:extLst>
                <a:ext uri="{FF2B5EF4-FFF2-40B4-BE49-F238E27FC236}">
                  <a16:creationId xmlns:a16="http://schemas.microsoft.com/office/drawing/2014/main" id="{7B75DE47-8DCC-C2F6-08DC-130731DDD6A2}"/>
                </a:ext>
              </a:extLst>
            </p:cNvPr>
            <p:cNvSpPr/>
            <p:nvPr/>
          </p:nvSpPr>
          <p:spPr>
            <a:xfrm>
              <a:off x="7488375" y="872915"/>
              <a:ext cx="4975" cy="5513"/>
            </a:xfrm>
            <a:custGeom>
              <a:avLst/>
              <a:gdLst>
                <a:gd name="connsiteX0" fmla="*/ 4462 w 4975"/>
                <a:gd name="connsiteY0" fmla="*/ 3941 h 5513"/>
                <a:gd name="connsiteX1" fmla="*/ -514 w 4975"/>
                <a:gd name="connsiteY1" fmla="*/ -1573 h 5513"/>
              </a:gdLst>
              <a:ahLst/>
              <a:cxnLst>
                <a:cxn ang="0">
                  <a:pos x="connsiteX0" y="connsiteY0"/>
                </a:cxn>
                <a:cxn ang="0">
                  <a:pos x="connsiteX1" y="connsiteY1"/>
                </a:cxn>
              </a:cxnLst>
              <a:rect l="l" t="t" r="r" b="b"/>
              <a:pathLst>
                <a:path w="4975" h="5513">
                  <a:moveTo>
                    <a:pt x="4462" y="3941"/>
                  </a:moveTo>
                  <a:cubicBezTo>
                    <a:pt x="1772" y="3402"/>
                    <a:pt x="-244" y="1184"/>
                    <a:pt x="-514" y="-1573"/>
                  </a:cubicBezTo>
                  <a:close/>
                </a:path>
              </a:pathLst>
            </a:custGeom>
            <a:solidFill>
              <a:srgbClr val="020202"/>
            </a:solidFill>
            <a:ln w="6712" cap="flat">
              <a:noFill/>
              <a:prstDash val="solid"/>
              <a:miter/>
            </a:ln>
          </p:spPr>
          <p:txBody>
            <a:bodyPr rtlCol="0" anchor="ctr"/>
            <a:lstStyle/>
            <a:p>
              <a:endParaRPr lang="es-CO"/>
            </a:p>
          </p:txBody>
        </p:sp>
        <p:sp>
          <p:nvSpPr>
            <p:cNvPr id="1171" name="Freeform: Shape 1170">
              <a:extLst>
                <a:ext uri="{FF2B5EF4-FFF2-40B4-BE49-F238E27FC236}">
                  <a16:creationId xmlns:a16="http://schemas.microsoft.com/office/drawing/2014/main" id="{18C21D53-6581-C7E2-7F21-D4DEF667C293}"/>
                </a:ext>
              </a:extLst>
            </p:cNvPr>
            <p:cNvSpPr/>
            <p:nvPr/>
          </p:nvSpPr>
          <p:spPr>
            <a:xfrm>
              <a:off x="7468809" y="853014"/>
              <a:ext cx="5109" cy="5042"/>
            </a:xfrm>
            <a:custGeom>
              <a:avLst/>
              <a:gdLst>
                <a:gd name="connsiteX0" fmla="*/ 4596 w 5109"/>
                <a:gd name="connsiteY0" fmla="*/ 3470 h 5042"/>
                <a:gd name="connsiteX1" fmla="*/ -514 w 5109"/>
                <a:gd name="connsiteY1" fmla="*/ -1573 h 5042"/>
              </a:gdLst>
              <a:ahLst/>
              <a:cxnLst>
                <a:cxn ang="0">
                  <a:pos x="connsiteX0" y="connsiteY0"/>
                </a:cxn>
                <a:cxn ang="0">
                  <a:pos x="connsiteX1" y="connsiteY1"/>
                </a:cxn>
              </a:cxnLst>
              <a:rect l="l" t="t" r="r" b="b"/>
              <a:pathLst>
                <a:path w="5109" h="5042">
                  <a:moveTo>
                    <a:pt x="4596" y="3470"/>
                  </a:moveTo>
                  <a:cubicBezTo>
                    <a:pt x="1974" y="3133"/>
                    <a:pt x="-110" y="1049"/>
                    <a:pt x="-514" y="-1573"/>
                  </a:cubicBezTo>
                  <a:close/>
                </a:path>
              </a:pathLst>
            </a:custGeom>
            <a:solidFill>
              <a:srgbClr val="020202"/>
            </a:solidFill>
            <a:ln w="6712" cap="flat">
              <a:noFill/>
              <a:prstDash val="solid"/>
              <a:miter/>
            </a:ln>
          </p:spPr>
          <p:txBody>
            <a:bodyPr rtlCol="0" anchor="ctr"/>
            <a:lstStyle/>
            <a:p>
              <a:endParaRPr lang="es-CO"/>
            </a:p>
          </p:txBody>
        </p:sp>
        <p:sp>
          <p:nvSpPr>
            <p:cNvPr id="1172" name="Freeform: Shape 1171">
              <a:extLst>
                <a:ext uri="{FF2B5EF4-FFF2-40B4-BE49-F238E27FC236}">
                  <a16:creationId xmlns:a16="http://schemas.microsoft.com/office/drawing/2014/main" id="{15ABFDD5-DE80-4843-86CA-272AE9D98299}"/>
                </a:ext>
              </a:extLst>
            </p:cNvPr>
            <p:cNvSpPr/>
            <p:nvPr/>
          </p:nvSpPr>
          <p:spPr>
            <a:xfrm>
              <a:off x="7423223" y="803529"/>
              <a:ext cx="5244" cy="5714"/>
            </a:xfrm>
            <a:custGeom>
              <a:avLst/>
              <a:gdLst>
                <a:gd name="connsiteX0" fmla="*/ 4731 w 5244"/>
                <a:gd name="connsiteY0" fmla="*/ 4142 h 5714"/>
                <a:gd name="connsiteX1" fmla="*/ -514 w 5244"/>
                <a:gd name="connsiteY1" fmla="*/ -1573 h 5714"/>
                <a:gd name="connsiteX2" fmla="*/ 4731 w 5244"/>
                <a:gd name="connsiteY2" fmla="*/ 4142 h 5714"/>
              </a:gdLst>
              <a:ahLst/>
              <a:cxnLst>
                <a:cxn ang="0">
                  <a:pos x="connsiteX0" y="connsiteY0"/>
                </a:cxn>
                <a:cxn ang="0">
                  <a:pos x="connsiteX1" y="connsiteY1"/>
                </a:cxn>
                <a:cxn ang="0">
                  <a:pos x="connsiteX2" y="connsiteY2"/>
                </a:cxn>
              </a:cxnLst>
              <a:rect l="l" t="t" r="r" b="b"/>
              <a:pathLst>
                <a:path w="5244" h="5714">
                  <a:moveTo>
                    <a:pt x="4731" y="4142"/>
                  </a:moveTo>
                  <a:cubicBezTo>
                    <a:pt x="1908" y="3672"/>
                    <a:pt x="-244" y="1319"/>
                    <a:pt x="-514" y="-1573"/>
                  </a:cubicBezTo>
                  <a:cubicBezTo>
                    <a:pt x="2243" y="-968"/>
                    <a:pt x="4395" y="1319"/>
                    <a:pt x="4731" y="4142"/>
                  </a:cubicBezTo>
                  <a:close/>
                </a:path>
              </a:pathLst>
            </a:custGeom>
            <a:solidFill>
              <a:srgbClr val="020202"/>
            </a:solidFill>
            <a:ln w="6712" cap="flat">
              <a:noFill/>
              <a:prstDash val="solid"/>
              <a:miter/>
            </a:ln>
          </p:spPr>
          <p:txBody>
            <a:bodyPr rtlCol="0" anchor="ctr"/>
            <a:lstStyle/>
            <a:p>
              <a:endParaRPr lang="es-CO"/>
            </a:p>
          </p:txBody>
        </p:sp>
        <p:sp>
          <p:nvSpPr>
            <p:cNvPr id="1173" name="Freeform: Shape 1172">
              <a:extLst>
                <a:ext uri="{FF2B5EF4-FFF2-40B4-BE49-F238E27FC236}">
                  <a16:creationId xmlns:a16="http://schemas.microsoft.com/office/drawing/2014/main" id="{710B2F47-2F97-C520-257D-8A91E8FA6CFC}"/>
                </a:ext>
              </a:extLst>
            </p:cNvPr>
            <p:cNvSpPr/>
            <p:nvPr/>
          </p:nvSpPr>
          <p:spPr>
            <a:xfrm>
              <a:off x="7418517" y="798419"/>
              <a:ext cx="5177" cy="5647"/>
            </a:xfrm>
            <a:custGeom>
              <a:avLst/>
              <a:gdLst>
                <a:gd name="connsiteX0" fmla="*/ 4664 w 5177"/>
                <a:gd name="connsiteY0" fmla="*/ 4075 h 5647"/>
                <a:gd name="connsiteX1" fmla="*/ -514 w 5177"/>
                <a:gd name="connsiteY1" fmla="*/ -1573 h 5647"/>
                <a:gd name="connsiteX2" fmla="*/ 4664 w 5177"/>
                <a:gd name="connsiteY2" fmla="*/ 4075 h 5647"/>
              </a:gdLst>
              <a:ahLst/>
              <a:cxnLst>
                <a:cxn ang="0">
                  <a:pos x="connsiteX0" y="connsiteY0"/>
                </a:cxn>
                <a:cxn ang="0">
                  <a:pos x="connsiteX1" y="connsiteY1"/>
                </a:cxn>
                <a:cxn ang="0">
                  <a:pos x="connsiteX2" y="connsiteY2"/>
                </a:cxn>
              </a:cxnLst>
              <a:rect l="l" t="t" r="r" b="b"/>
              <a:pathLst>
                <a:path w="5177" h="5647">
                  <a:moveTo>
                    <a:pt x="4664" y="4075"/>
                  </a:moveTo>
                  <a:cubicBezTo>
                    <a:pt x="1907" y="3470"/>
                    <a:pt x="-110" y="1184"/>
                    <a:pt x="-514" y="-1573"/>
                  </a:cubicBezTo>
                  <a:cubicBezTo>
                    <a:pt x="2243" y="-968"/>
                    <a:pt x="4260" y="1319"/>
                    <a:pt x="4664" y="4075"/>
                  </a:cubicBezTo>
                  <a:close/>
                </a:path>
              </a:pathLst>
            </a:custGeom>
            <a:solidFill>
              <a:srgbClr val="020202"/>
            </a:solidFill>
            <a:ln w="6712" cap="flat">
              <a:noFill/>
              <a:prstDash val="solid"/>
              <a:miter/>
            </a:ln>
          </p:spPr>
          <p:txBody>
            <a:bodyPr rtlCol="0" anchor="ctr"/>
            <a:lstStyle/>
            <a:p>
              <a:endParaRPr lang="es-CO"/>
            </a:p>
          </p:txBody>
        </p:sp>
        <p:sp>
          <p:nvSpPr>
            <p:cNvPr id="1174" name="Freeform: Shape 1173">
              <a:extLst>
                <a:ext uri="{FF2B5EF4-FFF2-40B4-BE49-F238E27FC236}">
                  <a16:creationId xmlns:a16="http://schemas.microsoft.com/office/drawing/2014/main" id="{17BA2A5D-42B0-B083-5621-199B2A0EDC9D}"/>
                </a:ext>
              </a:extLst>
            </p:cNvPr>
            <p:cNvSpPr/>
            <p:nvPr/>
          </p:nvSpPr>
          <p:spPr>
            <a:xfrm>
              <a:off x="7413811" y="793309"/>
              <a:ext cx="5109" cy="5513"/>
            </a:xfrm>
            <a:custGeom>
              <a:avLst/>
              <a:gdLst>
                <a:gd name="connsiteX0" fmla="*/ 4596 w 5109"/>
                <a:gd name="connsiteY0" fmla="*/ 3941 h 5513"/>
                <a:gd name="connsiteX1" fmla="*/ -514 w 5109"/>
                <a:gd name="connsiteY1" fmla="*/ -1573 h 5513"/>
                <a:gd name="connsiteX2" fmla="*/ 4596 w 5109"/>
                <a:gd name="connsiteY2" fmla="*/ 3941 h 5513"/>
              </a:gdLst>
              <a:ahLst/>
              <a:cxnLst>
                <a:cxn ang="0">
                  <a:pos x="connsiteX0" y="connsiteY0"/>
                </a:cxn>
                <a:cxn ang="0">
                  <a:pos x="connsiteX1" y="connsiteY1"/>
                </a:cxn>
                <a:cxn ang="0">
                  <a:pos x="connsiteX2" y="connsiteY2"/>
                </a:cxn>
              </a:cxnLst>
              <a:rect l="l" t="t" r="r" b="b"/>
              <a:pathLst>
                <a:path w="5109" h="5513">
                  <a:moveTo>
                    <a:pt x="4596" y="3941"/>
                  </a:moveTo>
                  <a:cubicBezTo>
                    <a:pt x="1907" y="3335"/>
                    <a:pt x="-111" y="1117"/>
                    <a:pt x="-514" y="-1573"/>
                  </a:cubicBezTo>
                  <a:cubicBezTo>
                    <a:pt x="2041" y="-766"/>
                    <a:pt x="3991" y="1319"/>
                    <a:pt x="4596" y="3941"/>
                  </a:cubicBezTo>
                  <a:close/>
                </a:path>
              </a:pathLst>
            </a:custGeom>
            <a:solidFill>
              <a:srgbClr val="020202"/>
            </a:solidFill>
            <a:ln w="6712" cap="flat">
              <a:noFill/>
              <a:prstDash val="solid"/>
              <a:miter/>
            </a:ln>
          </p:spPr>
          <p:txBody>
            <a:bodyPr rtlCol="0" anchor="ctr"/>
            <a:lstStyle/>
            <a:p>
              <a:endParaRPr lang="es-CO"/>
            </a:p>
          </p:txBody>
        </p:sp>
        <p:sp>
          <p:nvSpPr>
            <p:cNvPr id="1175" name="Freeform: Shape 1174">
              <a:extLst>
                <a:ext uri="{FF2B5EF4-FFF2-40B4-BE49-F238E27FC236}">
                  <a16:creationId xmlns:a16="http://schemas.microsoft.com/office/drawing/2014/main" id="{FCD12E6D-3102-F4E8-165E-A737930E7B87}"/>
                </a:ext>
              </a:extLst>
            </p:cNvPr>
            <p:cNvSpPr/>
            <p:nvPr/>
          </p:nvSpPr>
          <p:spPr>
            <a:xfrm>
              <a:off x="7383286" y="758817"/>
              <a:ext cx="5379" cy="5581"/>
            </a:xfrm>
            <a:custGeom>
              <a:avLst/>
              <a:gdLst>
                <a:gd name="connsiteX0" fmla="*/ 4865 w 5379"/>
                <a:gd name="connsiteY0" fmla="*/ 4008 h 5581"/>
                <a:gd name="connsiteX1" fmla="*/ -514 w 5379"/>
                <a:gd name="connsiteY1" fmla="*/ -1573 h 5581"/>
                <a:gd name="connsiteX2" fmla="*/ 4865 w 5379"/>
                <a:gd name="connsiteY2" fmla="*/ 4008 h 5581"/>
              </a:gdLst>
              <a:ahLst/>
              <a:cxnLst>
                <a:cxn ang="0">
                  <a:pos x="connsiteX0" y="connsiteY0"/>
                </a:cxn>
                <a:cxn ang="0">
                  <a:pos x="connsiteX1" y="connsiteY1"/>
                </a:cxn>
                <a:cxn ang="0">
                  <a:pos x="connsiteX2" y="connsiteY2"/>
                </a:cxn>
              </a:cxnLst>
              <a:rect l="l" t="t" r="r" b="b"/>
              <a:pathLst>
                <a:path w="5379" h="5581">
                  <a:moveTo>
                    <a:pt x="4865" y="4008"/>
                  </a:moveTo>
                  <a:cubicBezTo>
                    <a:pt x="1974" y="3604"/>
                    <a:pt x="-244" y="1319"/>
                    <a:pt x="-514" y="-1573"/>
                  </a:cubicBezTo>
                  <a:cubicBezTo>
                    <a:pt x="2311" y="-1169"/>
                    <a:pt x="4529" y="1117"/>
                    <a:pt x="4865" y="4008"/>
                  </a:cubicBezTo>
                  <a:close/>
                </a:path>
              </a:pathLst>
            </a:custGeom>
            <a:solidFill>
              <a:srgbClr val="020202"/>
            </a:solidFill>
            <a:ln w="6712" cap="flat">
              <a:noFill/>
              <a:prstDash val="solid"/>
              <a:miter/>
            </a:ln>
          </p:spPr>
          <p:txBody>
            <a:bodyPr rtlCol="0" anchor="ctr"/>
            <a:lstStyle/>
            <a:p>
              <a:endParaRPr lang="es-CO"/>
            </a:p>
          </p:txBody>
        </p:sp>
        <p:sp>
          <p:nvSpPr>
            <p:cNvPr id="1176" name="Freeform: Shape 1175">
              <a:extLst>
                <a:ext uri="{FF2B5EF4-FFF2-40B4-BE49-F238E27FC236}">
                  <a16:creationId xmlns:a16="http://schemas.microsoft.com/office/drawing/2014/main" id="{061662B4-CDED-1036-7E94-270B5326D098}"/>
                </a:ext>
              </a:extLst>
            </p:cNvPr>
            <p:cNvSpPr/>
            <p:nvPr/>
          </p:nvSpPr>
          <p:spPr>
            <a:xfrm>
              <a:off x="7378378" y="753774"/>
              <a:ext cx="5378" cy="5581"/>
            </a:xfrm>
            <a:custGeom>
              <a:avLst/>
              <a:gdLst>
                <a:gd name="connsiteX0" fmla="*/ 4865 w 5378"/>
                <a:gd name="connsiteY0" fmla="*/ 4008 h 5581"/>
                <a:gd name="connsiteX1" fmla="*/ -514 w 5378"/>
                <a:gd name="connsiteY1" fmla="*/ -1573 h 5581"/>
                <a:gd name="connsiteX2" fmla="*/ 4865 w 5378"/>
                <a:gd name="connsiteY2" fmla="*/ 4008 h 5581"/>
              </a:gdLst>
              <a:ahLst/>
              <a:cxnLst>
                <a:cxn ang="0">
                  <a:pos x="connsiteX0" y="connsiteY0"/>
                </a:cxn>
                <a:cxn ang="0">
                  <a:pos x="connsiteX1" y="connsiteY1"/>
                </a:cxn>
                <a:cxn ang="0">
                  <a:pos x="connsiteX2" y="connsiteY2"/>
                </a:cxn>
              </a:cxnLst>
              <a:rect l="l" t="t" r="r" b="b"/>
              <a:pathLst>
                <a:path w="5378" h="5581">
                  <a:moveTo>
                    <a:pt x="4865" y="4008"/>
                  </a:moveTo>
                  <a:cubicBezTo>
                    <a:pt x="2041" y="3470"/>
                    <a:pt x="-111" y="1251"/>
                    <a:pt x="-514" y="-1573"/>
                  </a:cubicBezTo>
                  <a:cubicBezTo>
                    <a:pt x="2310" y="-1034"/>
                    <a:pt x="4462" y="1184"/>
                    <a:pt x="4865" y="4008"/>
                  </a:cubicBezTo>
                  <a:close/>
                </a:path>
              </a:pathLst>
            </a:custGeom>
            <a:solidFill>
              <a:srgbClr val="020202"/>
            </a:solidFill>
            <a:ln w="6712" cap="flat">
              <a:noFill/>
              <a:prstDash val="solid"/>
              <a:miter/>
            </a:ln>
          </p:spPr>
          <p:txBody>
            <a:bodyPr rtlCol="0" anchor="ctr"/>
            <a:lstStyle/>
            <a:p>
              <a:endParaRPr lang="es-CO"/>
            </a:p>
          </p:txBody>
        </p:sp>
        <p:sp>
          <p:nvSpPr>
            <p:cNvPr id="1177" name="Freeform: Shape 1176">
              <a:extLst>
                <a:ext uri="{FF2B5EF4-FFF2-40B4-BE49-F238E27FC236}">
                  <a16:creationId xmlns:a16="http://schemas.microsoft.com/office/drawing/2014/main" id="{F968AA32-6204-069F-B9B0-1A93C72BA1C8}"/>
                </a:ext>
              </a:extLst>
            </p:cNvPr>
            <p:cNvSpPr/>
            <p:nvPr/>
          </p:nvSpPr>
          <p:spPr>
            <a:xfrm>
              <a:off x="7373604" y="748732"/>
              <a:ext cx="5446" cy="5513"/>
            </a:xfrm>
            <a:custGeom>
              <a:avLst/>
              <a:gdLst>
                <a:gd name="connsiteX0" fmla="*/ 4933 w 5446"/>
                <a:gd name="connsiteY0" fmla="*/ 3941 h 5513"/>
                <a:gd name="connsiteX1" fmla="*/ -514 w 5446"/>
                <a:gd name="connsiteY1" fmla="*/ -1573 h 5513"/>
                <a:gd name="connsiteX2" fmla="*/ 4933 w 5446"/>
                <a:gd name="connsiteY2" fmla="*/ 3941 h 5513"/>
              </a:gdLst>
              <a:ahLst/>
              <a:cxnLst>
                <a:cxn ang="0">
                  <a:pos x="connsiteX0" y="connsiteY0"/>
                </a:cxn>
                <a:cxn ang="0">
                  <a:pos x="connsiteX1" y="connsiteY1"/>
                </a:cxn>
                <a:cxn ang="0">
                  <a:pos x="connsiteX2" y="connsiteY2"/>
                </a:cxn>
              </a:cxnLst>
              <a:rect l="l" t="t" r="r" b="b"/>
              <a:pathLst>
                <a:path w="5446" h="5513">
                  <a:moveTo>
                    <a:pt x="4933" y="3941"/>
                  </a:moveTo>
                  <a:cubicBezTo>
                    <a:pt x="2041" y="3604"/>
                    <a:pt x="-177" y="1319"/>
                    <a:pt x="-514" y="-1573"/>
                  </a:cubicBezTo>
                  <a:cubicBezTo>
                    <a:pt x="2311" y="-1102"/>
                    <a:pt x="4462" y="1117"/>
                    <a:pt x="4933" y="3941"/>
                  </a:cubicBezTo>
                  <a:close/>
                </a:path>
              </a:pathLst>
            </a:custGeom>
            <a:solidFill>
              <a:srgbClr val="020202"/>
            </a:solidFill>
            <a:ln w="6712" cap="flat">
              <a:noFill/>
              <a:prstDash val="solid"/>
              <a:miter/>
            </a:ln>
          </p:spPr>
          <p:txBody>
            <a:bodyPr rtlCol="0" anchor="ctr"/>
            <a:lstStyle/>
            <a:p>
              <a:endParaRPr lang="es-CO"/>
            </a:p>
          </p:txBody>
        </p:sp>
        <p:sp>
          <p:nvSpPr>
            <p:cNvPr id="1178" name="Freeform: Shape 1177">
              <a:extLst>
                <a:ext uri="{FF2B5EF4-FFF2-40B4-BE49-F238E27FC236}">
                  <a16:creationId xmlns:a16="http://schemas.microsoft.com/office/drawing/2014/main" id="{CC9FFC45-2F5D-6CCC-7251-161F58FD0BD9}"/>
                </a:ext>
              </a:extLst>
            </p:cNvPr>
            <p:cNvSpPr/>
            <p:nvPr/>
          </p:nvSpPr>
          <p:spPr>
            <a:xfrm>
              <a:off x="7139356" y="564507"/>
              <a:ext cx="5849" cy="4639"/>
            </a:xfrm>
            <a:custGeom>
              <a:avLst/>
              <a:gdLst>
                <a:gd name="connsiteX0" fmla="*/ 5336 w 5849"/>
                <a:gd name="connsiteY0" fmla="*/ 3067 h 4639"/>
                <a:gd name="connsiteX1" fmla="*/ -514 w 5849"/>
                <a:gd name="connsiteY1" fmla="*/ -1573 h 4639"/>
                <a:gd name="connsiteX2" fmla="*/ 5336 w 5849"/>
                <a:gd name="connsiteY2" fmla="*/ 3067 h 4639"/>
              </a:gdLst>
              <a:ahLst/>
              <a:cxnLst>
                <a:cxn ang="0">
                  <a:pos x="connsiteX0" y="connsiteY0"/>
                </a:cxn>
                <a:cxn ang="0">
                  <a:pos x="connsiteX1" y="connsiteY1"/>
                </a:cxn>
                <a:cxn ang="0">
                  <a:pos x="connsiteX2" y="connsiteY2"/>
                </a:cxn>
              </a:cxnLst>
              <a:rect l="l" t="t" r="r" b="b"/>
              <a:pathLst>
                <a:path w="5849" h="4639">
                  <a:moveTo>
                    <a:pt x="5336" y="3067"/>
                  </a:moveTo>
                  <a:cubicBezTo>
                    <a:pt x="2580" y="3067"/>
                    <a:pt x="159" y="1117"/>
                    <a:pt x="-514" y="-1573"/>
                  </a:cubicBezTo>
                  <a:cubicBezTo>
                    <a:pt x="2176" y="-1236"/>
                    <a:pt x="4394" y="579"/>
                    <a:pt x="5336" y="3067"/>
                  </a:cubicBezTo>
                  <a:close/>
                </a:path>
              </a:pathLst>
            </a:custGeom>
            <a:solidFill>
              <a:srgbClr val="020202"/>
            </a:solidFill>
            <a:ln w="6712" cap="flat">
              <a:noFill/>
              <a:prstDash val="solid"/>
              <a:miter/>
            </a:ln>
          </p:spPr>
          <p:txBody>
            <a:bodyPr rtlCol="0" anchor="ctr"/>
            <a:lstStyle/>
            <a:p>
              <a:endParaRPr lang="es-CO"/>
            </a:p>
          </p:txBody>
        </p:sp>
        <p:sp>
          <p:nvSpPr>
            <p:cNvPr id="1179" name="Freeform: Shape 1178">
              <a:extLst>
                <a:ext uri="{FF2B5EF4-FFF2-40B4-BE49-F238E27FC236}">
                  <a16:creationId xmlns:a16="http://schemas.microsoft.com/office/drawing/2014/main" id="{24FF6838-83B3-52F2-97D8-E18D3B4832F5}"/>
                </a:ext>
              </a:extLst>
            </p:cNvPr>
            <p:cNvSpPr/>
            <p:nvPr/>
          </p:nvSpPr>
          <p:spPr>
            <a:xfrm>
              <a:off x="7368427" y="743824"/>
              <a:ext cx="5512" cy="5446"/>
            </a:xfrm>
            <a:custGeom>
              <a:avLst/>
              <a:gdLst>
                <a:gd name="connsiteX0" fmla="*/ 4999 w 5512"/>
                <a:gd name="connsiteY0" fmla="*/ 3874 h 5446"/>
                <a:gd name="connsiteX1" fmla="*/ -514 w 5512"/>
                <a:gd name="connsiteY1" fmla="*/ -1573 h 5446"/>
                <a:gd name="connsiteX2" fmla="*/ 4999 w 5512"/>
                <a:gd name="connsiteY2" fmla="*/ 3874 h 5446"/>
              </a:gdLst>
              <a:ahLst/>
              <a:cxnLst>
                <a:cxn ang="0">
                  <a:pos x="connsiteX0" y="connsiteY0"/>
                </a:cxn>
                <a:cxn ang="0">
                  <a:pos x="connsiteX1" y="connsiteY1"/>
                </a:cxn>
                <a:cxn ang="0">
                  <a:pos x="connsiteX2" y="connsiteY2"/>
                </a:cxn>
              </a:cxnLst>
              <a:rect l="l" t="t" r="r" b="b"/>
              <a:pathLst>
                <a:path w="5512" h="5446">
                  <a:moveTo>
                    <a:pt x="4999" y="3874"/>
                  </a:moveTo>
                  <a:cubicBezTo>
                    <a:pt x="2175" y="3402"/>
                    <a:pt x="-43" y="1251"/>
                    <a:pt x="-514" y="-1573"/>
                  </a:cubicBezTo>
                  <a:cubicBezTo>
                    <a:pt x="2310" y="-1103"/>
                    <a:pt x="4529" y="1049"/>
                    <a:pt x="4999" y="3874"/>
                  </a:cubicBezTo>
                  <a:close/>
                </a:path>
              </a:pathLst>
            </a:custGeom>
            <a:solidFill>
              <a:srgbClr val="020202"/>
            </a:solidFill>
            <a:ln w="6712" cap="flat">
              <a:noFill/>
              <a:prstDash val="solid"/>
              <a:miter/>
            </a:ln>
          </p:spPr>
          <p:txBody>
            <a:bodyPr rtlCol="0" anchor="ctr"/>
            <a:lstStyle/>
            <a:p>
              <a:endParaRPr lang="es-CO"/>
            </a:p>
          </p:txBody>
        </p:sp>
        <p:sp>
          <p:nvSpPr>
            <p:cNvPr id="1180" name="Freeform: Shape 1179">
              <a:extLst>
                <a:ext uri="{FF2B5EF4-FFF2-40B4-BE49-F238E27FC236}">
                  <a16:creationId xmlns:a16="http://schemas.microsoft.com/office/drawing/2014/main" id="{18BA7A3B-EA9A-7EBA-1C5E-F3BD41E041E8}"/>
                </a:ext>
              </a:extLst>
            </p:cNvPr>
            <p:cNvSpPr/>
            <p:nvPr/>
          </p:nvSpPr>
          <p:spPr>
            <a:xfrm>
              <a:off x="7363452" y="738848"/>
              <a:ext cx="5445" cy="5445"/>
            </a:xfrm>
            <a:custGeom>
              <a:avLst/>
              <a:gdLst>
                <a:gd name="connsiteX0" fmla="*/ 4932 w 5445"/>
                <a:gd name="connsiteY0" fmla="*/ 3873 h 5445"/>
                <a:gd name="connsiteX1" fmla="*/ -514 w 5445"/>
                <a:gd name="connsiteY1" fmla="*/ -1573 h 5445"/>
                <a:gd name="connsiteX2" fmla="*/ 4932 w 5445"/>
                <a:gd name="connsiteY2" fmla="*/ 3873 h 5445"/>
              </a:gdLst>
              <a:ahLst/>
              <a:cxnLst>
                <a:cxn ang="0">
                  <a:pos x="connsiteX0" y="connsiteY0"/>
                </a:cxn>
                <a:cxn ang="0">
                  <a:pos x="connsiteX1" y="connsiteY1"/>
                </a:cxn>
                <a:cxn ang="0">
                  <a:pos x="connsiteX2" y="connsiteY2"/>
                </a:cxn>
              </a:cxnLst>
              <a:rect l="l" t="t" r="r" b="b"/>
              <a:pathLst>
                <a:path w="5445" h="5445">
                  <a:moveTo>
                    <a:pt x="4932" y="3873"/>
                  </a:moveTo>
                  <a:cubicBezTo>
                    <a:pt x="2175" y="3402"/>
                    <a:pt x="-43" y="1184"/>
                    <a:pt x="-514" y="-1573"/>
                  </a:cubicBezTo>
                  <a:cubicBezTo>
                    <a:pt x="2242" y="-1103"/>
                    <a:pt x="4462" y="1117"/>
                    <a:pt x="4932" y="3873"/>
                  </a:cubicBezTo>
                  <a:close/>
                </a:path>
              </a:pathLst>
            </a:custGeom>
            <a:solidFill>
              <a:srgbClr val="020202"/>
            </a:solidFill>
            <a:ln w="6712" cap="flat">
              <a:noFill/>
              <a:prstDash val="solid"/>
              <a:miter/>
            </a:ln>
          </p:spPr>
          <p:txBody>
            <a:bodyPr rtlCol="0" anchor="ctr"/>
            <a:lstStyle/>
            <a:p>
              <a:endParaRPr lang="es-CO"/>
            </a:p>
          </p:txBody>
        </p:sp>
        <p:sp>
          <p:nvSpPr>
            <p:cNvPr id="1181" name="Freeform: Shape 1180">
              <a:extLst>
                <a:ext uri="{FF2B5EF4-FFF2-40B4-BE49-F238E27FC236}">
                  <a16:creationId xmlns:a16="http://schemas.microsoft.com/office/drawing/2014/main" id="{4A286453-9C6E-A061-F3AB-9071DD667846}"/>
                </a:ext>
              </a:extLst>
            </p:cNvPr>
            <p:cNvSpPr/>
            <p:nvPr/>
          </p:nvSpPr>
          <p:spPr>
            <a:xfrm>
              <a:off x="7358409" y="733873"/>
              <a:ext cx="5512" cy="5445"/>
            </a:xfrm>
            <a:custGeom>
              <a:avLst/>
              <a:gdLst>
                <a:gd name="connsiteX0" fmla="*/ 4999 w 5512"/>
                <a:gd name="connsiteY0" fmla="*/ 3873 h 5445"/>
                <a:gd name="connsiteX1" fmla="*/ -514 w 5512"/>
                <a:gd name="connsiteY1" fmla="*/ -1573 h 5445"/>
                <a:gd name="connsiteX2" fmla="*/ 4999 w 5512"/>
                <a:gd name="connsiteY2" fmla="*/ 3873 h 5445"/>
              </a:gdLst>
              <a:ahLst/>
              <a:cxnLst>
                <a:cxn ang="0">
                  <a:pos x="connsiteX0" y="connsiteY0"/>
                </a:cxn>
                <a:cxn ang="0">
                  <a:pos x="connsiteX1" y="connsiteY1"/>
                </a:cxn>
                <a:cxn ang="0">
                  <a:pos x="connsiteX2" y="connsiteY2"/>
                </a:cxn>
              </a:cxnLst>
              <a:rect l="l" t="t" r="r" b="b"/>
              <a:pathLst>
                <a:path w="5512" h="5445">
                  <a:moveTo>
                    <a:pt x="4999" y="3873"/>
                  </a:moveTo>
                  <a:cubicBezTo>
                    <a:pt x="2108" y="3537"/>
                    <a:pt x="-111" y="1318"/>
                    <a:pt x="-514" y="-1573"/>
                  </a:cubicBezTo>
                  <a:cubicBezTo>
                    <a:pt x="2310" y="-1103"/>
                    <a:pt x="4529" y="1049"/>
                    <a:pt x="4999" y="3873"/>
                  </a:cubicBezTo>
                  <a:close/>
                </a:path>
              </a:pathLst>
            </a:custGeom>
            <a:solidFill>
              <a:srgbClr val="020202"/>
            </a:solidFill>
            <a:ln w="6712" cap="flat">
              <a:noFill/>
              <a:prstDash val="solid"/>
              <a:miter/>
            </a:ln>
          </p:spPr>
          <p:txBody>
            <a:bodyPr rtlCol="0" anchor="ctr"/>
            <a:lstStyle/>
            <a:p>
              <a:endParaRPr lang="es-CO"/>
            </a:p>
          </p:txBody>
        </p:sp>
        <p:sp>
          <p:nvSpPr>
            <p:cNvPr id="1182" name="Freeform: Shape 1181">
              <a:extLst>
                <a:ext uri="{FF2B5EF4-FFF2-40B4-BE49-F238E27FC236}">
                  <a16:creationId xmlns:a16="http://schemas.microsoft.com/office/drawing/2014/main" id="{6A2C941B-C4A4-8A95-D2BB-5E2961646EA2}"/>
                </a:ext>
              </a:extLst>
            </p:cNvPr>
            <p:cNvSpPr/>
            <p:nvPr/>
          </p:nvSpPr>
          <p:spPr>
            <a:xfrm>
              <a:off x="7353299" y="729032"/>
              <a:ext cx="5580" cy="5378"/>
            </a:xfrm>
            <a:custGeom>
              <a:avLst/>
              <a:gdLst>
                <a:gd name="connsiteX0" fmla="*/ 5067 w 5580"/>
                <a:gd name="connsiteY0" fmla="*/ 3805 h 5378"/>
                <a:gd name="connsiteX1" fmla="*/ -514 w 5580"/>
                <a:gd name="connsiteY1" fmla="*/ -1573 h 5378"/>
                <a:gd name="connsiteX2" fmla="*/ 5067 w 5580"/>
                <a:gd name="connsiteY2" fmla="*/ 3805 h 5378"/>
              </a:gdLst>
              <a:ahLst/>
              <a:cxnLst>
                <a:cxn ang="0">
                  <a:pos x="connsiteX0" y="connsiteY0"/>
                </a:cxn>
                <a:cxn ang="0">
                  <a:pos x="connsiteX1" y="connsiteY1"/>
                </a:cxn>
                <a:cxn ang="0">
                  <a:pos x="connsiteX2" y="connsiteY2"/>
                </a:cxn>
              </a:cxnLst>
              <a:rect l="l" t="t" r="r" b="b"/>
              <a:pathLst>
                <a:path w="5580" h="5378">
                  <a:moveTo>
                    <a:pt x="5067" y="3805"/>
                  </a:moveTo>
                  <a:cubicBezTo>
                    <a:pt x="2175" y="3470"/>
                    <a:pt x="-111" y="1250"/>
                    <a:pt x="-514" y="-1573"/>
                  </a:cubicBezTo>
                  <a:cubicBezTo>
                    <a:pt x="2377" y="-1304"/>
                    <a:pt x="4730" y="915"/>
                    <a:pt x="5067" y="3805"/>
                  </a:cubicBezTo>
                  <a:close/>
                </a:path>
              </a:pathLst>
            </a:custGeom>
            <a:solidFill>
              <a:srgbClr val="020202"/>
            </a:solidFill>
            <a:ln w="6712" cap="flat">
              <a:noFill/>
              <a:prstDash val="solid"/>
              <a:miter/>
            </a:ln>
          </p:spPr>
          <p:txBody>
            <a:bodyPr rtlCol="0" anchor="ctr"/>
            <a:lstStyle/>
            <a:p>
              <a:endParaRPr lang="es-CO"/>
            </a:p>
          </p:txBody>
        </p:sp>
        <p:sp>
          <p:nvSpPr>
            <p:cNvPr id="1183" name="Freeform: Shape 1182">
              <a:extLst>
                <a:ext uri="{FF2B5EF4-FFF2-40B4-BE49-F238E27FC236}">
                  <a16:creationId xmlns:a16="http://schemas.microsoft.com/office/drawing/2014/main" id="{AE11C87E-5F09-B0F1-00D9-320AE44BDE0C}"/>
                </a:ext>
              </a:extLst>
            </p:cNvPr>
            <p:cNvSpPr/>
            <p:nvPr/>
          </p:nvSpPr>
          <p:spPr>
            <a:xfrm>
              <a:off x="7318942" y="698776"/>
              <a:ext cx="5512" cy="4908"/>
            </a:xfrm>
            <a:custGeom>
              <a:avLst/>
              <a:gdLst>
                <a:gd name="connsiteX0" fmla="*/ 4999 w 5512"/>
                <a:gd name="connsiteY0" fmla="*/ 3335 h 4908"/>
                <a:gd name="connsiteX1" fmla="*/ -514 w 5512"/>
                <a:gd name="connsiteY1" fmla="*/ -1573 h 4908"/>
              </a:gdLst>
              <a:ahLst/>
              <a:cxnLst>
                <a:cxn ang="0">
                  <a:pos x="connsiteX0" y="connsiteY0"/>
                </a:cxn>
                <a:cxn ang="0">
                  <a:pos x="connsiteX1" y="connsiteY1"/>
                </a:cxn>
              </a:cxnLst>
              <a:rect l="l" t="t" r="r" b="b"/>
              <a:pathLst>
                <a:path w="5512" h="4908">
                  <a:moveTo>
                    <a:pt x="4999" y="3335"/>
                  </a:moveTo>
                  <a:cubicBezTo>
                    <a:pt x="2377" y="2931"/>
                    <a:pt x="159" y="1049"/>
                    <a:pt x="-514" y="-1573"/>
                  </a:cubicBezTo>
                  <a:close/>
                </a:path>
              </a:pathLst>
            </a:custGeom>
            <a:solidFill>
              <a:srgbClr val="020202"/>
            </a:solidFill>
            <a:ln w="6712" cap="flat">
              <a:noFill/>
              <a:prstDash val="solid"/>
              <a:miter/>
            </a:ln>
          </p:spPr>
          <p:txBody>
            <a:bodyPr rtlCol="0" anchor="ctr"/>
            <a:lstStyle/>
            <a:p>
              <a:endParaRPr lang="es-CO"/>
            </a:p>
          </p:txBody>
        </p:sp>
        <p:sp>
          <p:nvSpPr>
            <p:cNvPr id="1184" name="Freeform: Shape 1183">
              <a:extLst>
                <a:ext uri="{FF2B5EF4-FFF2-40B4-BE49-F238E27FC236}">
                  <a16:creationId xmlns:a16="http://schemas.microsoft.com/office/drawing/2014/main" id="{646B604D-BBCE-2BD3-4301-7FEC4E5B00B5}"/>
                </a:ext>
              </a:extLst>
            </p:cNvPr>
            <p:cNvSpPr/>
            <p:nvPr/>
          </p:nvSpPr>
          <p:spPr>
            <a:xfrm>
              <a:off x="7313563" y="694069"/>
              <a:ext cx="5782" cy="5042"/>
            </a:xfrm>
            <a:custGeom>
              <a:avLst/>
              <a:gdLst>
                <a:gd name="connsiteX0" fmla="*/ 5268 w 5782"/>
                <a:gd name="connsiteY0" fmla="*/ 3470 h 5042"/>
                <a:gd name="connsiteX1" fmla="*/ -514 w 5782"/>
                <a:gd name="connsiteY1" fmla="*/ -1573 h 5042"/>
                <a:gd name="connsiteX2" fmla="*/ 5268 w 5782"/>
                <a:gd name="connsiteY2" fmla="*/ 3470 h 5042"/>
              </a:gdLst>
              <a:ahLst/>
              <a:cxnLst>
                <a:cxn ang="0">
                  <a:pos x="connsiteX0" y="connsiteY0"/>
                </a:cxn>
                <a:cxn ang="0">
                  <a:pos x="connsiteX1" y="connsiteY1"/>
                </a:cxn>
                <a:cxn ang="0">
                  <a:pos x="connsiteX2" y="connsiteY2"/>
                </a:cxn>
              </a:cxnLst>
              <a:rect l="l" t="t" r="r" b="b"/>
              <a:pathLst>
                <a:path w="5782" h="5042">
                  <a:moveTo>
                    <a:pt x="5268" y="3470"/>
                  </a:moveTo>
                  <a:cubicBezTo>
                    <a:pt x="2444" y="3134"/>
                    <a:pt x="159" y="1184"/>
                    <a:pt x="-514" y="-1573"/>
                  </a:cubicBezTo>
                  <a:cubicBezTo>
                    <a:pt x="2311" y="-1236"/>
                    <a:pt x="4596" y="713"/>
                    <a:pt x="5268" y="3470"/>
                  </a:cubicBezTo>
                  <a:close/>
                </a:path>
              </a:pathLst>
            </a:custGeom>
            <a:solidFill>
              <a:srgbClr val="020202"/>
            </a:solidFill>
            <a:ln w="6712" cap="flat">
              <a:noFill/>
              <a:prstDash val="solid"/>
              <a:miter/>
            </a:ln>
          </p:spPr>
          <p:txBody>
            <a:bodyPr rtlCol="0" anchor="ctr"/>
            <a:lstStyle/>
            <a:p>
              <a:endParaRPr lang="es-CO"/>
            </a:p>
          </p:txBody>
        </p:sp>
        <p:sp>
          <p:nvSpPr>
            <p:cNvPr id="1185" name="Freeform: Shape 1184">
              <a:extLst>
                <a:ext uri="{FF2B5EF4-FFF2-40B4-BE49-F238E27FC236}">
                  <a16:creationId xmlns:a16="http://schemas.microsoft.com/office/drawing/2014/main" id="{04D8809E-6BB0-163E-4DBF-168E139DE1A5}"/>
                </a:ext>
              </a:extLst>
            </p:cNvPr>
            <p:cNvSpPr/>
            <p:nvPr/>
          </p:nvSpPr>
          <p:spPr>
            <a:xfrm>
              <a:off x="7293594" y="679211"/>
              <a:ext cx="5916" cy="4773"/>
            </a:xfrm>
            <a:custGeom>
              <a:avLst/>
              <a:gdLst>
                <a:gd name="connsiteX0" fmla="*/ 5403 w 5916"/>
                <a:gd name="connsiteY0" fmla="*/ 3201 h 4773"/>
                <a:gd name="connsiteX1" fmla="*/ -514 w 5916"/>
                <a:gd name="connsiteY1" fmla="*/ -1573 h 4773"/>
                <a:gd name="connsiteX2" fmla="*/ 5403 w 5916"/>
                <a:gd name="connsiteY2" fmla="*/ 3201 h 4773"/>
              </a:gdLst>
              <a:ahLst/>
              <a:cxnLst>
                <a:cxn ang="0">
                  <a:pos x="connsiteX0" y="connsiteY0"/>
                </a:cxn>
                <a:cxn ang="0">
                  <a:pos x="connsiteX1" y="connsiteY1"/>
                </a:cxn>
                <a:cxn ang="0">
                  <a:pos x="connsiteX2" y="connsiteY2"/>
                </a:cxn>
              </a:cxnLst>
              <a:rect l="l" t="t" r="r" b="b"/>
              <a:pathLst>
                <a:path w="5916" h="4773">
                  <a:moveTo>
                    <a:pt x="5403" y="3201"/>
                  </a:moveTo>
                  <a:cubicBezTo>
                    <a:pt x="2579" y="3133"/>
                    <a:pt x="159" y="1184"/>
                    <a:pt x="-514" y="-1573"/>
                  </a:cubicBezTo>
                  <a:cubicBezTo>
                    <a:pt x="2242" y="-1371"/>
                    <a:pt x="4596" y="511"/>
                    <a:pt x="5403" y="3201"/>
                  </a:cubicBezTo>
                  <a:close/>
                </a:path>
              </a:pathLst>
            </a:custGeom>
            <a:solidFill>
              <a:srgbClr val="020202"/>
            </a:solidFill>
            <a:ln w="6712" cap="flat">
              <a:noFill/>
              <a:prstDash val="solid"/>
              <a:miter/>
            </a:ln>
          </p:spPr>
          <p:txBody>
            <a:bodyPr rtlCol="0" anchor="ctr"/>
            <a:lstStyle/>
            <a:p>
              <a:endParaRPr lang="es-CO"/>
            </a:p>
          </p:txBody>
        </p:sp>
        <p:sp>
          <p:nvSpPr>
            <p:cNvPr id="1186" name="Freeform: Shape 1185">
              <a:extLst>
                <a:ext uri="{FF2B5EF4-FFF2-40B4-BE49-F238E27FC236}">
                  <a16:creationId xmlns:a16="http://schemas.microsoft.com/office/drawing/2014/main" id="{50E38C35-3761-05E3-0914-D4BB15EC95AE}"/>
                </a:ext>
              </a:extLst>
            </p:cNvPr>
            <p:cNvSpPr/>
            <p:nvPr/>
          </p:nvSpPr>
          <p:spPr>
            <a:xfrm>
              <a:off x="7279004" y="669193"/>
              <a:ext cx="5916" cy="4571"/>
            </a:xfrm>
            <a:custGeom>
              <a:avLst/>
              <a:gdLst>
                <a:gd name="connsiteX0" fmla="*/ 5403 w 5916"/>
                <a:gd name="connsiteY0" fmla="*/ 2999 h 4571"/>
                <a:gd name="connsiteX1" fmla="*/ -514 w 5916"/>
                <a:gd name="connsiteY1" fmla="*/ -1573 h 4571"/>
                <a:gd name="connsiteX2" fmla="*/ 5403 w 5916"/>
                <a:gd name="connsiteY2" fmla="*/ 2999 h 4571"/>
              </a:gdLst>
              <a:ahLst/>
              <a:cxnLst>
                <a:cxn ang="0">
                  <a:pos x="connsiteX0" y="connsiteY0"/>
                </a:cxn>
                <a:cxn ang="0">
                  <a:pos x="connsiteX1" y="connsiteY1"/>
                </a:cxn>
                <a:cxn ang="0">
                  <a:pos x="connsiteX2" y="connsiteY2"/>
                </a:cxn>
              </a:cxnLst>
              <a:rect l="l" t="t" r="r" b="b"/>
              <a:pathLst>
                <a:path w="5916" h="4571">
                  <a:moveTo>
                    <a:pt x="5403" y="2999"/>
                  </a:moveTo>
                  <a:cubicBezTo>
                    <a:pt x="2646" y="2999"/>
                    <a:pt x="159" y="1117"/>
                    <a:pt x="-514" y="-1573"/>
                  </a:cubicBezTo>
                  <a:cubicBezTo>
                    <a:pt x="2176" y="-1304"/>
                    <a:pt x="4462" y="511"/>
                    <a:pt x="5403" y="2999"/>
                  </a:cubicBezTo>
                  <a:close/>
                </a:path>
              </a:pathLst>
            </a:custGeom>
            <a:solidFill>
              <a:srgbClr val="020202"/>
            </a:solidFill>
            <a:ln w="6712" cap="flat">
              <a:noFill/>
              <a:prstDash val="solid"/>
              <a:miter/>
            </a:ln>
          </p:spPr>
          <p:txBody>
            <a:bodyPr rtlCol="0" anchor="ctr"/>
            <a:lstStyle/>
            <a:p>
              <a:endParaRPr lang="es-CO"/>
            </a:p>
          </p:txBody>
        </p:sp>
        <p:sp>
          <p:nvSpPr>
            <p:cNvPr id="1187" name="Freeform: Shape 1186">
              <a:extLst>
                <a:ext uri="{FF2B5EF4-FFF2-40B4-BE49-F238E27FC236}">
                  <a16:creationId xmlns:a16="http://schemas.microsoft.com/office/drawing/2014/main" id="{C0580653-CBAF-BDC3-600A-5E353DFED9AB}"/>
                </a:ext>
              </a:extLst>
            </p:cNvPr>
            <p:cNvSpPr/>
            <p:nvPr/>
          </p:nvSpPr>
          <p:spPr>
            <a:xfrm>
              <a:off x="7244109" y="639071"/>
              <a:ext cx="5647" cy="4975"/>
            </a:xfrm>
            <a:custGeom>
              <a:avLst/>
              <a:gdLst>
                <a:gd name="connsiteX0" fmla="*/ 5134 w 5647"/>
                <a:gd name="connsiteY0" fmla="*/ 3402 h 4975"/>
                <a:gd name="connsiteX1" fmla="*/ -514 w 5647"/>
                <a:gd name="connsiteY1" fmla="*/ -1573 h 4975"/>
                <a:gd name="connsiteX2" fmla="*/ 5134 w 5647"/>
                <a:gd name="connsiteY2" fmla="*/ 3402 h 4975"/>
              </a:gdLst>
              <a:ahLst/>
              <a:cxnLst>
                <a:cxn ang="0">
                  <a:pos x="connsiteX0" y="connsiteY0"/>
                </a:cxn>
                <a:cxn ang="0">
                  <a:pos x="connsiteX1" y="connsiteY1"/>
                </a:cxn>
                <a:cxn ang="0">
                  <a:pos x="connsiteX2" y="connsiteY2"/>
                </a:cxn>
              </a:cxnLst>
              <a:rect l="l" t="t" r="r" b="b"/>
              <a:pathLst>
                <a:path w="5647" h="4975">
                  <a:moveTo>
                    <a:pt x="5134" y="3402"/>
                  </a:moveTo>
                  <a:cubicBezTo>
                    <a:pt x="2377" y="3201"/>
                    <a:pt x="91" y="1116"/>
                    <a:pt x="-514" y="-1573"/>
                  </a:cubicBezTo>
                  <a:cubicBezTo>
                    <a:pt x="2108" y="-1035"/>
                    <a:pt x="4260" y="848"/>
                    <a:pt x="5134" y="3402"/>
                  </a:cubicBezTo>
                  <a:close/>
                </a:path>
              </a:pathLst>
            </a:custGeom>
            <a:solidFill>
              <a:srgbClr val="020202"/>
            </a:solidFill>
            <a:ln w="6712" cap="flat">
              <a:noFill/>
              <a:prstDash val="solid"/>
              <a:miter/>
            </a:ln>
          </p:spPr>
          <p:txBody>
            <a:bodyPr rtlCol="0" anchor="ctr"/>
            <a:lstStyle/>
            <a:p>
              <a:endParaRPr lang="es-CO"/>
            </a:p>
          </p:txBody>
        </p:sp>
        <p:sp>
          <p:nvSpPr>
            <p:cNvPr id="1188" name="Freeform: Shape 1187">
              <a:extLst>
                <a:ext uri="{FF2B5EF4-FFF2-40B4-BE49-F238E27FC236}">
                  <a16:creationId xmlns:a16="http://schemas.microsoft.com/office/drawing/2014/main" id="{DE3133E9-14C9-7E6A-D991-B3AB68DAEDB4}"/>
                </a:ext>
              </a:extLst>
            </p:cNvPr>
            <p:cNvSpPr/>
            <p:nvPr/>
          </p:nvSpPr>
          <p:spPr>
            <a:xfrm>
              <a:off x="7238797" y="634499"/>
              <a:ext cx="5782" cy="5109"/>
            </a:xfrm>
            <a:custGeom>
              <a:avLst/>
              <a:gdLst>
                <a:gd name="connsiteX0" fmla="*/ 5268 w 5782"/>
                <a:gd name="connsiteY0" fmla="*/ 3537 h 5109"/>
                <a:gd name="connsiteX1" fmla="*/ -514 w 5782"/>
                <a:gd name="connsiteY1" fmla="*/ -1573 h 5109"/>
                <a:gd name="connsiteX2" fmla="*/ 5268 w 5782"/>
                <a:gd name="connsiteY2" fmla="*/ 3537 h 5109"/>
              </a:gdLst>
              <a:ahLst/>
              <a:cxnLst>
                <a:cxn ang="0">
                  <a:pos x="connsiteX0" y="connsiteY0"/>
                </a:cxn>
                <a:cxn ang="0">
                  <a:pos x="connsiteX1" y="connsiteY1"/>
                </a:cxn>
                <a:cxn ang="0">
                  <a:pos x="connsiteX2" y="connsiteY2"/>
                </a:cxn>
              </a:cxnLst>
              <a:rect l="l" t="t" r="r" b="b"/>
              <a:pathLst>
                <a:path w="5782" h="5109">
                  <a:moveTo>
                    <a:pt x="5268" y="3537"/>
                  </a:moveTo>
                  <a:cubicBezTo>
                    <a:pt x="2444" y="3201"/>
                    <a:pt x="159" y="1184"/>
                    <a:pt x="-514" y="-1573"/>
                  </a:cubicBezTo>
                  <a:cubicBezTo>
                    <a:pt x="2311" y="-1236"/>
                    <a:pt x="4596" y="780"/>
                    <a:pt x="5268" y="3537"/>
                  </a:cubicBezTo>
                  <a:close/>
                </a:path>
              </a:pathLst>
            </a:custGeom>
            <a:solidFill>
              <a:srgbClr val="020202"/>
            </a:solidFill>
            <a:ln w="6712" cap="flat">
              <a:noFill/>
              <a:prstDash val="solid"/>
              <a:miter/>
            </a:ln>
          </p:spPr>
          <p:txBody>
            <a:bodyPr rtlCol="0" anchor="ctr"/>
            <a:lstStyle/>
            <a:p>
              <a:endParaRPr lang="es-CO"/>
            </a:p>
          </p:txBody>
        </p:sp>
        <p:sp>
          <p:nvSpPr>
            <p:cNvPr id="1189" name="Freeform: Shape 1188">
              <a:extLst>
                <a:ext uri="{FF2B5EF4-FFF2-40B4-BE49-F238E27FC236}">
                  <a16:creationId xmlns:a16="http://schemas.microsoft.com/office/drawing/2014/main" id="{6810E720-2DD8-AA5E-1619-3BD8EA2A9575}"/>
                </a:ext>
              </a:extLst>
            </p:cNvPr>
            <p:cNvSpPr/>
            <p:nvPr/>
          </p:nvSpPr>
          <p:spPr>
            <a:xfrm>
              <a:off x="7672881" y="4598391"/>
              <a:ext cx="797061" cy="1902973"/>
            </a:xfrm>
            <a:custGeom>
              <a:avLst/>
              <a:gdLst>
                <a:gd name="connsiteX0" fmla="*/ 24686 w 797061"/>
                <a:gd name="connsiteY0" fmla="*/ 1901084 h 1902973"/>
                <a:gd name="connsiteX1" fmla="*/ 16215 w 797061"/>
                <a:gd name="connsiteY1" fmla="*/ 1886023 h 1902973"/>
                <a:gd name="connsiteX2" fmla="*/ -258 w 797061"/>
                <a:gd name="connsiteY2" fmla="*/ 1831092 h 1902973"/>
                <a:gd name="connsiteX3" fmla="*/ 28922 w 797061"/>
                <a:gd name="connsiteY3" fmla="*/ 1782279 h 1902973"/>
                <a:gd name="connsiteX4" fmla="*/ 65028 w 797061"/>
                <a:gd name="connsiteY4" fmla="*/ 1765671 h 1902973"/>
                <a:gd name="connsiteX5" fmla="*/ 245219 w 797061"/>
                <a:gd name="connsiteY5" fmla="*/ 1663474 h 1902973"/>
                <a:gd name="connsiteX6" fmla="*/ 314672 w 797061"/>
                <a:gd name="connsiteY6" fmla="*/ 1603635 h 1902973"/>
                <a:gd name="connsiteX7" fmla="*/ 409676 w 797061"/>
                <a:gd name="connsiteY7" fmla="*/ 1476963 h 1902973"/>
                <a:gd name="connsiteX8" fmla="*/ 467767 w 797061"/>
                <a:gd name="connsiteY8" fmla="*/ 1309279 h 1902973"/>
                <a:gd name="connsiteX9" fmla="*/ 486526 w 797061"/>
                <a:gd name="connsiteY9" fmla="*/ 1209703 h 1902973"/>
                <a:gd name="connsiteX10" fmla="*/ 492913 w 797061"/>
                <a:gd name="connsiteY10" fmla="*/ 1145762 h 1902973"/>
                <a:gd name="connsiteX11" fmla="*/ 501721 w 797061"/>
                <a:gd name="connsiteY11" fmla="*/ 1000063 h 1902973"/>
                <a:gd name="connsiteX12" fmla="*/ 523775 w 797061"/>
                <a:gd name="connsiteY12" fmla="*/ 828546 h 1902973"/>
                <a:gd name="connsiteX13" fmla="*/ 554366 w 797061"/>
                <a:gd name="connsiteY13" fmla="*/ 678342 h 1902973"/>
                <a:gd name="connsiteX14" fmla="*/ 591346 w 797061"/>
                <a:gd name="connsiteY14" fmla="*/ 499228 h 1902973"/>
                <a:gd name="connsiteX15" fmla="*/ 622543 w 797061"/>
                <a:gd name="connsiteY15" fmla="*/ 304245 h 1902973"/>
                <a:gd name="connsiteX16" fmla="*/ 681509 w 797061"/>
                <a:gd name="connsiteY16" fmla="*/ 110002 h 1902973"/>
                <a:gd name="connsiteX17" fmla="*/ 709882 w 797061"/>
                <a:gd name="connsiteY17" fmla="*/ 52248 h 1902973"/>
                <a:gd name="connsiteX18" fmla="*/ 796548 w 797061"/>
                <a:gd name="connsiteY18" fmla="*/ -1541 h 1902973"/>
                <a:gd name="connsiteX19" fmla="*/ 754122 w 797061"/>
                <a:gd name="connsiteY19" fmla="*/ 229144 h 1902973"/>
                <a:gd name="connsiteX20" fmla="*/ 735767 w 797061"/>
                <a:gd name="connsiteY20" fmla="*/ 348687 h 1902973"/>
                <a:gd name="connsiteX21" fmla="*/ 708873 w 797061"/>
                <a:gd name="connsiteY21" fmla="*/ 509313 h 1902973"/>
                <a:gd name="connsiteX22" fmla="*/ 671491 w 797061"/>
                <a:gd name="connsiteY22" fmla="*/ 693201 h 1902973"/>
                <a:gd name="connsiteX23" fmla="*/ 648698 w 797061"/>
                <a:gd name="connsiteY23" fmla="*/ 812074 h 1902973"/>
                <a:gd name="connsiteX24" fmla="*/ 643386 w 797061"/>
                <a:gd name="connsiteY24" fmla="*/ 858533 h 1902973"/>
                <a:gd name="connsiteX25" fmla="*/ 624224 w 797061"/>
                <a:gd name="connsiteY25" fmla="*/ 960461 h 1902973"/>
                <a:gd name="connsiteX26" fmla="*/ 616963 w 797061"/>
                <a:gd name="connsiteY26" fmla="*/ 1024269 h 1902973"/>
                <a:gd name="connsiteX27" fmla="*/ 611382 w 797061"/>
                <a:gd name="connsiteY27" fmla="*/ 1155443 h 1902973"/>
                <a:gd name="connsiteX28" fmla="*/ 535742 w 797061"/>
                <a:gd name="connsiteY28" fmla="*/ 1489604 h 1902973"/>
                <a:gd name="connsiteX29" fmla="*/ 483635 w 797061"/>
                <a:gd name="connsiteY29" fmla="*/ 1588507 h 1902973"/>
                <a:gd name="connsiteX30" fmla="*/ 465414 w 797061"/>
                <a:gd name="connsiteY30" fmla="*/ 1620915 h 1902973"/>
                <a:gd name="connsiteX31" fmla="*/ 352997 w 797061"/>
                <a:gd name="connsiteY31" fmla="*/ 1745367 h 1902973"/>
                <a:gd name="connsiteX32" fmla="*/ 243874 w 797061"/>
                <a:gd name="connsiteY32" fmla="*/ 1826788 h 1902973"/>
                <a:gd name="connsiteX33" fmla="*/ 66641 w 797061"/>
                <a:gd name="connsiteY33" fmla="*/ 1900343 h 1902973"/>
                <a:gd name="connsiteX34" fmla="*/ 24686 w 797061"/>
                <a:gd name="connsiteY34" fmla="*/ 1901084 h 1902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797061" h="1902973">
                  <a:moveTo>
                    <a:pt x="24686" y="1901084"/>
                  </a:moveTo>
                  <a:cubicBezTo>
                    <a:pt x="22737" y="1895637"/>
                    <a:pt x="19846" y="1890527"/>
                    <a:pt x="16215" y="1886023"/>
                  </a:cubicBezTo>
                  <a:cubicBezTo>
                    <a:pt x="-997" y="1870962"/>
                    <a:pt x="-1064" y="1851396"/>
                    <a:pt x="-258" y="1831092"/>
                  </a:cubicBezTo>
                  <a:cubicBezTo>
                    <a:pt x="-56" y="1810720"/>
                    <a:pt x="11106" y="1792096"/>
                    <a:pt x="28922" y="1782279"/>
                  </a:cubicBezTo>
                  <a:cubicBezTo>
                    <a:pt x="40285" y="1775421"/>
                    <a:pt x="52387" y="1769840"/>
                    <a:pt x="65028" y="1765671"/>
                  </a:cubicBezTo>
                  <a:cubicBezTo>
                    <a:pt x="132263" y="1744358"/>
                    <a:pt x="190556" y="1707311"/>
                    <a:pt x="245219" y="1663474"/>
                  </a:cubicBezTo>
                  <a:cubicBezTo>
                    <a:pt x="269827" y="1645320"/>
                    <a:pt x="293090" y="1625284"/>
                    <a:pt x="314672" y="1603635"/>
                  </a:cubicBezTo>
                  <a:cubicBezTo>
                    <a:pt x="350980" y="1565109"/>
                    <a:pt x="382849" y="1522616"/>
                    <a:pt x="409676" y="1476963"/>
                  </a:cubicBezTo>
                  <a:cubicBezTo>
                    <a:pt x="438385" y="1424788"/>
                    <a:pt x="458018" y="1368042"/>
                    <a:pt x="467767" y="1309279"/>
                  </a:cubicBezTo>
                  <a:cubicBezTo>
                    <a:pt x="473886" y="1276065"/>
                    <a:pt x="481214" y="1243051"/>
                    <a:pt x="486526" y="1209703"/>
                  </a:cubicBezTo>
                  <a:cubicBezTo>
                    <a:pt x="489955" y="1188591"/>
                    <a:pt x="490627" y="1167077"/>
                    <a:pt x="492913" y="1145762"/>
                  </a:cubicBezTo>
                  <a:cubicBezTo>
                    <a:pt x="498090" y="1097353"/>
                    <a:pt x="498158" y="1048607"/>
                    <a:pt x="501721" y="1000063"/>
                  </a:cubicBezTo>
                  <a:cubicBezTo>
                    <a:pt x="505957" y="942308"/>
                    <a:pt x="515841" y="885763"/>
                    <a:pt x="523775" y="828546"/>
                  </a:cubicBezTo>
                  <a:cubicBezTo>
                    <a:pt x="530498" y="777985"/>
                    <a:pt x="543004" y="728164"/>
                    <a:pt x="554366" y="678342"/>
                  </a:cubicBezTo>
                  <a:cubicBezTo>
                    <a:pt x="567813" y="618840"/>
                    <a:pt x="583345" y="559672"/>
                    <a:pt x="591346" y="499228"/>
                  </a:cubicBezTo>
                  <a:cubicBezTo>
                    <a:pt x="600019" y="433875"/>
                    <a:pt x="608894" y="368657"/>
                    <a:pt x="622543" y="304245"/>
                  </a:cubicBezTo>
                  <a:cubicBezTo>
                    <a:pt x="635923" y="237749"/>
                    <a:pt x="655623" y="172733"/>
                    <a:pt x="681509" y="110002"/>
                  </a:cubicBezTo>
                  <a:cubicBezTo>
                    <a:pt x="689846" y="90302"/>
                    <a:pt x="701142" y="71813"/>
                    <a:pt x="709882" y="52248"/>
                  </a:cubicBezTo>
                  <a:cubicBezTo>
                    <a:pt x="726758" y="14461"/>
                    <a:pt x="756005" y="-2415"/>
                    <a:pt x="796548" y="-1541"/>
                  </a:cubicBezTo>
                  <a:cubicBezTo>
                    <a:pt x="784916" y="75780"/>
                    <a:pt x="768310" y="152226"/>
                    <a:pt x="754122" y="229144"/>
                  </a:cubicBezTo>
                  <a:cubicBezTo>
                    <a:pt x="746794" y="268745"/>
                    <a:pt x="741281" y="308682"/>
                    <a:pt x="735767" y="348687"/>
                  </a:cubicBezTo>
                  <a:cubicBezTo>
                    <a:pt x="728371" y="402475"/>
                    <a:pt x="725279" y="456667"/>
                    <a:pt x="708873" y="509313"/>
                  </a:cubicBezTo>
                  <a:cubicBezTo>
                    <a:pt x="690585" y="569152"/>
                    <a:pt x="685879" y="632287"/>
                    <a:pt x="671491" y="693201"/>
                  </a:cubicBezTo>
                  <a:cubicBezTo>
                    <a:pt x="662279" y="732534"/>
                    <a:pt x="657505" y="772673"/>
                    <a:pt x="648698" y="812074"/>
                  </a:cubicBezTo>
                  <a:cubicBezTo>
                    <a:pt x="645269" y="827336"/>
                    <a:pt x="643453" y="842866"/>
                    <a:pt x="643386" y="858533"/>
                  </a:cubicBezTo>
                  <a:cubicBezTo>
                    <a:pt x="643386" y="894235"/>
                    <a:pt x="628662" y="926172"/>
                    <a:pt x="624224" y="960461"/>
                  </a:cubicBezTo>
                  <a:cubicBezTo>
                    <a:pt x="621534" y="981641"/>
                    <a:pt x="615282" y="1002417"/>
                    <a:pt x="616963" y="1024269"/>
                  </a:cubicBezTo>
                  <a:cubicBezTo>
                    <a:pt x="620325" y="1068172"/>
                    <a:pt x="615483" y="1111675"/>
                    <a:pt x="611382" y="1155443"/>
                  </a:cubicBezTo>
                  <a:cubicBezTo>
                    <a:pt x="600490" y="1269743"/>
                    <a:pt x="580857" y="1382834"/>
                    <a:pt x="535742" y="1489604"/>
                  </a:cubicBezTo>
                  <a:cubicBezTo>
                    <a:pt x="520951" y="1523893"/>
                    <a:pt x="503537" y="1556974"/>
                    <a:pt x="483635" y="1588507"/>
                  </a:cubicBezTo>
                  <a:cubicBezTo>
                    <a:pt x="476911" y="1598996"/>
                    <a:pt x="471398" y="1610022"/>
                    <a:pt x="465414" y="1620915"/>
                  </a:cubicBezTo>
                  <a:cubicBezTo>
                    <a:pt x="437713" y="1671274"/>
                    <a:pt x="395019" y="1707782"/>
                    <a:pt x="352997" y="1745367"/>
                  </a:cubicBezTo>
                  <a:cubicBezTo>
                    <a:pt x="318640" y="1775085"/>
                    <a:pt x="282131" y="1802315"/>
                    <a:pt x="243874" y="1826788"/>
                  </a:cubicBezTo>
                  <a:cubicBezTo>
                    <a:pt x="190086" y="1862625"/>
                    <a:pt x="132196" y="1891737"/>
                    <a:pt x="66641" y="1900343"/>
                  </a:cubicBezTo>
                  <a:cubicBezTo>
                    <a:pt x="52657" y="1901420"/>
                    <a:pt x="38672" y="1901689"/>
                    <a:pt x="24686" y="1901084"/>
                  </a:cubicBezTo>
                  <a:close/>
                </a:path>
              </a:pathLst>
            </a:custGeom>
            <a:solidFill>
              <a:srgbClr val="000000"/>
            </a:solidFill>
            <a:ln w="6712" cap="flat">
              <a:noFill/>
              <a:prstDash val="solid"/>
              <a:miter/>
            </a:ln>
          </p:spPr>
          <p:txBody>
            <a:bodyPr rtlCol="0" anchor="ctr"/>
            <a:lstStyle/>
            <a:p>
              <a:endParaRPr lang="es-CO"/>
            </a:p>
          </p:txBody>
        </p:sp>
        <p:sp>
          <p:nvSpPr>
            <p:cNvPr id="1190" name="Freeform: Shape 1189">
              <a:extLst>
                <a:ext uri="{FF2B5EF4-FFF2-40B4-BE49-F238E27FC236}">
                  <a16:creationId xmlns:a16="http://schemas.microsoft.com/office/drawing/2014/main" id="{1002E4CB-B758-2CED-45B4-527F084EF1E6}"/>
                </a:ext>
              </a:extLst>
            </p:cNvPr>
            <p:cNvSpPr/>
            <p:nvPr/>
          </p:nvSpPr>
          <p:spPr>
            <a:xfrm>
              <a:off x="7294670" y="6470022"/>
              <a:ext cx="119603" cy="21546"/>
            </a:xfrm>
            <a:custGeom>
              <a:avLst/>
              <a:gdLst>
                <a:gd name="connsiteX0" fmla="*/ -514 w 119603"/>
                <a:gd name="connsiteY0" fmla="*/ 19368 h 21546"/>
                <a:gd name="connsiteX1" fmla="*/ 37474 w 119603"/>
                <a:gd name="connsiteY1" fmla="*/ 1617 h 21546"/>
                <a:gd name="connsiteX2" fmla="*/ 49443 w 119603"/>
                <a:gd name="connsiteY2" fmla="*/ 9888 h 21546"/>
                <a:gd name="connsiteX3" fmla="*/ 64167 w 119603"/>
                <a:gd name="connsiteY3" fmla="*/ 9888 h 21546"/>
                <a:gd name="connsiteX4" fmla="*/ 100541 w 119603"/>
                <a:gd name="connsiteY4" fmla="*/ -197 h 21546"/>
                <a:gd name="connsiteX5" fmla="*/ 119031 w 119603"/>
                <a:gd name="connsiteY5" fmla="*/ 19973 h 21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603" h="21546">
                  <a:moveTo>
                    <a:pt x="-514" y="19368"/>
                  </a:moveTo>
                  <a:cubicBezTo>
                    <a:pt x="3655" y="541"/>
                    <a:pt x="17775" y="-6182"/>
                    <a:pt x="37474" y="1617"/>
                  </a:cubicBezTo>
                  <a:cubicBezTo>
                    <a:pt x="41912" y="3634"/>
                    <a:pt x="45946" y="6459"/>
                    <a:pt x="49443" y="9888"/>
                  </a:cubicBezTo>
                  <a:cubicBezTo>
                    <a:pt x="54687" y="14796"/>
                    <a:pt x="59461" y="15064"/>
                    <a:pt x="64167" y="9888"/>
                  </a:cubicBezTo>
                  <a:cubicBezTo>
                    <a:pt x="74051" y="-1678"/>
                    <a:pt x="87498" y="3"/>
                    <a:pt x="100541" y="-197"/>
                  </a:cubicBezTo>
                  <a:cubicBezTo>
                    <a:pt x="113585" y="-399"/>
                    <a:pt x="119770" y="6526"/>
                    <a:pt x="119031" y="19973"/>
                  </a:cubicBezTo>
                  <a:close/>
                </a:path>
              </a:pathLst>
            </a:custGeom>
            <a:solidFill>
              <a:srgbClr val="020202"/>
            </a:solidFill>
            <a:ln w="6712" cap="flat">
              <a:noFill/>
              <a:prstDash val="solid"/>
              <a:miter/>
            </a:ln>
          </p:spPr>
          <p:txBody>
            <a:bodyPr rtlCol="0" anchor="ctr"/>
            <a:lstStyle/>
            <a:p>
              <a:endParaRPr lang="es-CO"/>
            </a:p>
          </p:txBody>
        </p:sp>
        <p:sp>
          <p:nvSpPr>
            <p:cNvPr id="1191" name="Freeform: Shape 1190">
              <a:extLst>
                <a:ext uri="{FF2B5EF4-FFF2-40B4-BE49-F238E27FC236}">
                  <a16:creationId xmlns:a16="http://schemas.microsoft.com/office/drawing/2014/main" id="{B70320EF-1B0F-31ED-44C6-D84E9A1E93FA}"/>
                </a:ext>
              </a:extLst>
            </p:cNvPr>
            <p:cNvSpPr/>
            <p:nvPr/>
          </p:nvSpPr>
          <p:spPr>
            <a:xfrm>
              <a:off x="7115286" y="6479096"/>
              <a:ext cx="159549" cy="16480"/>
            </a:xfrm>
            <a:custGeom>
              <a:avLst/>
              <a:gdLst>
                <a:gd name="connsiteX0" fmla="*/ -514 w 159549"/>
                <a:gd name="connsiteY0" fmla="*/ 10496 h 16480"/>
                <a:gd name="connsiteX1" fmla="*/ 59998 w 159549"/>
                <a:gd name="connsiteY1" fmla="*/ 2159 h 16480"/>
                <a:gd name="connsiteX2" fmla="*/ 93616 w 159549"/>
                <a:gd name="connsiteY2" fmla="*/ 2159 h 16480"/>
                <a:gd name="connsiteX3" fmla="*/ 159036 w 159549"/>
                <a:gd name="connsiteY3" fmla="*/ 10496 h 16480"/>
                <a:gd name="connsiteX4" fmla="*/ 145589 w 159549"/>
                <a:gd name="connsiteY4" fmla="*/ 14731 h 16480"/>
                <a:gd name="connsiteX5" fmla="*/ 13068 w 159549"/>
                <a:gd name="connsiteY5" fmla="*/ 14731 h 16480"/>
                <a:gd name="connsiteX6" fmla="*/ -514 w 159549"/>
                <a:gd name="connsiteY6" fmla="*/ 10496 h 16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549" h="16480">
                  <a:moveTo>
                    <a:pt x="-514" y="10496"/>
                  </a:moveTo>
                  <a:cubicBezTo>
                    <a:pt x="19657" y="8882"/>
                    <a:pt x="39828" y="13723"/>
                    <a:pt x="59998" y="2159"/>
                  </a:cubicBezTo>
                  <a:cubicBezTo>
                    <a:pt x="70621" y="-2817"/>
                    <a:pt x="82992" y="-2817"/>
                    <a:pt x="93616" y="2159"/>
                  </a:cubicBezTo>
                  <a:cubicBezTo>
                    <a:pt x="115063" y="14596"/>
                    <a:pt x="137251" y="8478"/>
                    <a:pt x="159036" y="10496"/>
                  </a:cubicBezTo>
                  <a:cubicBezTo>
                    <a:pt x="155405" y="13858"/>
                    <a:pt x="150497" y="15404"/>
                    <a:pt x="145589" y="14731"/>
                  </a:cubicBezTo>
                  <a:lnTo>
                    <a:pt x="13068" y="14731"/>
                  </a:lnTo>
                  <a:cubicBezTo>
                    <a:pt x="8160" y="15471"/>
                    <a:pt x="3117" y="13858"/>
                    <a:pt x="-514" y="10496"/>
                  </a:cubicBezTo>
                  <a:close/>
                </a:path>
              </a:pathLst>
            </a:custGeom>
            <a:solidFill>
              <a:srgbClr val="020202"/>
            </a:solidFill>
            <a:ln w="6712" cap="flat">
              <a:noFill/>
              <a:prstDash val="solid"/>
              <a:miter/>
            </a:ln>
          </p:spPr>
          <p:txBody>
            <a:bodyPr rtlCol="0" anchor="ctr"/>
            <a:lstStyle/>
            <a:p>
              <a:endParaRPr lang="es-CO"/>
            </a:p>
          </p:txBody>
        </p:sp>
        <p:sp>
          <p:nvSpPr>
            <p:cNvPr id="1192" name="Freeform: Shape 1191">
              <a:extLst>
                <a:ext uri="{FF2B5EF4-FFF2-40B4-BE49-F238E27FC236}">
                  <a16:creationId xmlns:a16="http://schemas.microsoft.com/office/drawing/2014/main" id="{9C709C10-E446-CD4D-E10C-65A5C38F0422}"/>
                </a:ext>
              </a:extLst>
            </p:cNvPr>
            <p:cNvSpPr/>
            <p:nvPr/>
          </p:nvSpPr>
          <p:spPr>
            <a:xfrm>
              <a:off x="7419391" y="6480826"/>
              <a:ext cx="44577" cy="15380"/>
            </a:xfrm>
            <a:custGeom>
              <a:avLst/>
              <a:gdLst>
                <a:gd name="connsiteX0" fmla="*/ -514 w 44577"/>
                <a:gd name="connsiteY0" fmla="*/ 8765 h 15380"/>
                <a:gd name="connsiteX1" fmla="*/ 12933 w 44577"/>
                <a:gd name="connsiteY1" fmla="*/ 5403 h 15380"/>
                <a:gd name="connsiteX2" fmla="*/ 44063 w 44577"/>
                <a:gd name="connsiteY2" fmla="*/ 13808 h 15380"/>
                <a:gd name="connsiteX3" fmla="*/ -514 w 44577"/>
                <a:gd name="connsiteY3" fmla="*/ 8765 h 15380"/>
              </a:gdLst>
              <a:ahLst/>
              <a:cxnLst>
                <a:cxn ang="0">
                  <a:pos x="connsiteX0" y="connsiteY0"/>
                </a:cxn>
                <a:cxn ang="0">
                  <a:pos x="connsiteX1" y="connsiteY1"/>
                </a:cxn>
                <a:cxn ang="0">
                  <a:pos x="connsiteX2" y="connsiteY2"/>
                </a:cxn>
                <a:cxn ang="0">
                  <a:pos x="connsiteX3" y="connsiteY3"/>
                </a:cxn>
              </a:cxnLst>
              <a:rect l="l" t="t" r="r" b="b"/>
              <a:pathLst>
                <a:path w="44577" h="15380">
                  <a:moveTo>
                    <a:pt x="-514" y="8765"/>
                  </a:moveTo>
                  <a:cubicBezTo>
                    <a:pt x="4192" y="8765"/>
                    <a:pt x="8765" y="7621"/>
                    <a:pt x="12933" y="5403"/>
                  </a:cubicBezTo>
                  <a:cubicBezTo>
                    <a:pt x="30818" y="-5221"/>
                    <a:pt x="32297" y="-4682"/>
                    <a:pt x="44063" y="13808"/>
                  </a:cubicBezTo>
                  <a:cubicBezTo>
                    <a:pt x="29137" y="11992"/>
                    <a:pt x="13404" y="17237"/>
                    <a:pt x="-514" y="8765"/>
                  </a:cubicBezTo>
                  <a:close/>
                </a:path>
              </a:pathLst>
            </a:custGeom>
            <a:solidFill>
              <a:srgbClr val="020202"/>
            </a:solidFill>
            <a:ln w="6712" cap="flat">
              <a:noFill/>
              <a:prstDash val="solid"/>
              <a:miter/>
            </a:ln>
          </p:spPr>
          <p:txBody>
            <a:bodyPr rtlCol="0" anchor="ctr"/>
            <a:lstStyle/>
            <a:p>
              <a:endParaRPr lang="es-CO"/>
            </a:p>
          </p:txBody>
        </p:sp>
        <p:sp>
          <p:nvSpPr>
            <p:cNvPr id="1193" name="Freeform: Shape 1192">
              <a:extLst>
                <a:ext uri="{FF2B5EF4-FFF2-40B4-BE49-F238E27FC236}">
                  <a16:creationId xmlns:a16="http://schemas.microsoft.com/office/drawing/2014/main" id="{8F3B0556-3701-DB21-0DB8-980E75EA476E}"/>
                </a:ext>
              </a:extLst>
            </p:cNvPr>
            <p:cNvSpPr/>
            <p:nvPr/>
          </p:nvSpPr>
          <p:spPr>
            <a:xfrm>
              <a:off x="7463968" y="6496064"/>
              <a:ext cx="14724" cy="4528"/>
            </a:xfrm>
            <a:custGeom>
              <a:avLst/>
              <a:gdLst>
                <a:gd name="connsiteX0" fmla="*/ -514 w 14724"/>
                <a:gd name="connsiteY0" fmla="*/ -1498 h 4528"/>
                <a:gd name="connsiteX1" fmla="*/ 14210 w 14724"/>
                <a:gd name="connsiteY1" fmla="*/ 2872 h 4528"/>
                <a:gd name="connsiteX2" fmla="*/ -514 w 14724"/>
                <a:gd name="connsiteY2" fmla="*/ -1498 h 4528"/>
              </a:gdLst>
              <a:ahLst/>
              <a:cxnLst>
                <a:cxn ang="0">
                  <a:pos x="connsiteX0" y="connsiteY0"/>
                </a:cxn>
                <a:cxn ang="0">
                  <a:pos x="connsiteX1" y="connsiteY1"/>
                </a:cxn>
                <a:cxn ang="0">
                  <a:pos x="connsiteX2" y="connsiteY2"/>
                </a:cxn>
              </a:cxnLst>
              <a:rect l="l" t="t" r="r" b="b"/>
              <a:pathLst>
                <a:path w="14724" h="4528">
                  <a:moveTo>
                    <a:pt x="-514" y="-1498"/>
                  </a:moveTo>
                  <a:cubicBezTo>
                    <a:pt x="4798" y="-1498"/>
                    <a:pt x="10446" y="-2507"/>
                    <a:pt x="14210" y="2872"/>
                  </a:cubicBezTo>
                  <a:cubicBezTo>
                    <a:pt x="8698" y="2939"/>
                    <a:pt x="3251" y="3747"/>
                    <a:pt x="-514" y="-1498"/>
                  </a:cubicBezTo>
                  <a:close/>
                </a:path>
              </a:pathLst>
            </a:custGeom>
            <a:solidFill>
              <a:srgbClr val="020202"/>
            </a:solidFill>
            <a:ln w="6712" cap="flat">
              <a:noFill/>
              <a:prstDash val="solid"/>
              <a:miter/>
            </a:ln>
          </p:spPr>
          <p:txBody>
            <a:bodyPr rtlCol="0" anchor="ctr"/>
            <a:lstStyle/>
            <a:p>
              <a:endParaRPr lang="es-CO"/>
            </a:p>
          </p:txBody>
        </p:sp>
        <p:sp>
          <p:nvSpPr>
            <p:cNvPr id="1194" name="Freeform: Shape 1193">
              <a:extLst>
                <a:ext uri="{FF2B5EF4-FFF2-40B4-BE49-F238E27FC236}">
                  <a16:creationId xmlns:a16="http://schemas.microsoft.com/office/drawing/2014/main" id="{D73C6E7D-EA23-C4D9-1B4F-81AAD94F0115}"/>
                </a:ext>
              </a:extLst>
            </p:cNvPr>
            <p:cNvSpPr/>
            <p:nvPr/>
          </p:nvSpPr>
          <p:spPr>
            <a:xfrm>
              <a:off x="6776958" y="6326572"/>
              <a:ext cx="4640" cy="5311"/>
            </a:xfrm>
            <a:custGeom>
              <a:avLst/>
              <a:gdLst>
                <a:gd name="connsiteX0" fmla="*/ -446 w 4640"/>
                <a:gd name="connsiteY0" fmla="*/ -1573 h 5311"/>
                <a:gd name="connsiteX1" fmla="*/ 4126 w 4640"/>
                <a:gd name="connsiteY1" fmla="*/ 3268 h 5311"/>
                <a:gd name="connsiteX2" fmla="*/ 4058 w 4640"/>
                <a:gd name="connsiteY2" fmla="*/ 3739 h 5311"/>
                <a:gd name="connsiteX3" fmla="*/ -514 w 4640"/>
                <a:gd name="connsiteY3" fmla="*/ -834 h 5311"/>
                <a:gd name="connsiteX4" fmla="*/ -446 w 4640"/>
                <a:gd name="connsiteY4" fmla="*/ -1573 h 5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0" h="5311">
                  <a:moveTo>
                    <a:pt x="-446" y="-1573"/>
                  </a:moveTo>
                  <a:cubicBezTo>
                    <a:pt x="2175" y="-1506"/>
                    <a:pt x="4193" y="712"/>
                    <a:pt x="4126" y="3268"/>
                  </a:cubicBezTo>
                  <a:cubicBezTo>
                    <a:pt x="4058" y="3470"/>
                    <a:pt x="4058" y="3604"/>
                    <a:pt x="4058" y="3739"/>
                  </a:cubicBezTo>
                  <a:cubicBezTo>
                    <a:pt x="1503" y="3739"/>
                    <a:pt x="-514" y="1654"/>
                    <a:pt x="-514" y="-834"/>
                  </a:cubicBezTo>
                  <a:cubicBezTo>
                    <a:pt x="-514" y="-1103"/>
                    <a:pt x="-514" y="-1304"/>
                    <a:pt x="-446" y="-1573"/>
                  </a:cubicBezTo>
                  <a:close/>
                </a:path>
              </a:pathLst>
            </a:custGeom>
            <a:solidFill>
              <a:srgbClr val="5B5B5B"/>
            </a:solidFill>
            <a:ln w="6712" cap="flat">
              <a:noFill/>
              <a:prstDash val="solid"/>
              <a:miter/>
            </a:ln>
          </p:spPr>
          <p:txBody>
            <a:bodyPr rtlCol="0" anchor="ctr"/>
            <a:lstStyle/>
            <a:p>
              <a:endParaRPr lang="es-CO"/>
            </a:p>
          </p:txBody>
        </p:sp>
        <p:sp>
          <p:nvSpPr>
            <p:cNvPr id="1195" name="Freeform: Shape 1194">
              <a:extLst>
                <a:ext uri="{FF2B5EF4-FFF2-40B4-BE49-F238E27FC236}">
                  <a16:creationId xmlns:a16="http://schemas.microsoft.com/office/drawing/2014/main" id="{F884F46B-B054-9EC6-CEED-DB7D0460E13F}"/>
                </a:ext>
              </a:extLst>
            </p:cNvPr>
            <p:cNvSpPr/>
            <p:nvPr/>
          </p:nvSpPr>
          <p:spPr>
            <a:xfrm>
              <a:off x="6781517" y="6331884"/>
              <a:ext cx="4658" cy="5444"/>
            </a:xfrm>
            <a:custGeom>
              <a:avLst/>
              <a:gdLst>
                <a:gd name="connsiteX0" fmla="*/ -500 w 4658"/>
                <a:gd name="connsiteY0" fmla="*/ -1573 h 5444"/>
                <a:gd name="connsiteX1" fmla="*/ 4139 w 4658"/>
                <a:gd name="connsiteY1" fmla="*/ 3535 h 5444"/>
                <a:gd name="connsiteX2" fmla="*/ 4139 w 4658"/>
                <a:gd name="connsiteY2" fmla="*/ 3872 h 5444"/>
                <a:gd name="connsiteX3" fmla="*/ -500 w 4658"/>
                <a:gd name="connsiteY3" fmla="*/ -1573 h 5444"/>
              </a:gdLst>
              <a:ahLst/>
              <a:cxnLst>
                <a:cxn ang="0">
                  <a:pos x="connsiteX0" y="connsiteY0"/>
                </a:cxn>
                <a:cxn ang="0">
                  <a:pos x="connsiteX1" y="connsiteY1"/>
                </a:cxn>
                <a:cxn ang="0">
                  <a:pos x="connsiteX2" y="connsiteY2"/>
                </a:cxn>
                <a:cxn ang="0">
                  <a:pos x="connsiteX3" y="connsiteY3"/>
                </a:cxn>
              </a:cxnLst>
              <a:rect l="l" t="t" r="r" b="b"/>
              <a:pathLst>
                <a:path w="4658" h="5444">
                  <a:moveTo>
                    <a:pt x="-500" y="-1573"/>
                  </a:moveTo>
                  <a:cubicBezTo>
                    <a:pt x="2189" y="-1440"/>
                    <a:pt x="4274" y="847"/>
                    <a:pt x="4139" y="3535"/>
                  </a:cubicBezTo>
                  <a:cubicBezTo>
                    <a:pt x="4139" y="3670"/>
                    <a:pt x="4139" y="3805"/>
                    <a:pt x="4139" y="3872"/>
                  </a:cubicBezTo>
                  <a:cubicBezTo>
                    <a:pt x="1382" y="3603"/>
                    <a:pt x="-702" y="1183"/>
                    <a:pt x="-500" y="-1573"/>
                  </a:cubicBezTo>
                  <a:close/>
                </a:path>
              </a:pathLst>
            </a:custGeom>
            <a:solidFill>
              <a:srgbClr val="5B5B5B"/>
            </a:solidFill>
            <a:ln w="6712" cap="flat">
              <a:noFill/>
              <a:prstDash val="solid"/>
              <a:miter/>
            </a:ln>
          </p:spPr>
          <p:txBody>
            <a:bodyPr rtlCol="0" anchor="ctr"/>
            <a:lstStyle/>
            <a:p>
              <a:endParaRPr lang="es-CO"/>
            </a:p>
          </p:txBody>
        </p:sp>
        <p:sp>
          <p:nvSpPr>
            <p:cNvPr id="1196" name="Freeform: Shape 1195">
              <a:extLst>
                <a:ext uri="{FF2B5EF4-FFF2-40B4-BE49-F238E27FC236}">
                  <a16:creationId xmlns:a16="http://schemas.microsoft.com/office/drawing/2014/main" id="{E24384B9-AA53-FA3D-E953-7E65103941CD}"/>
                </a:ext>
              </a:extLst>
            </p:cNvPr>
            <p:cNvSpPr/>
            <p:nvPr/>
          </p:nvSpPr>
          <p:spPr>
            <a:xfrm>
              <a:off x="5984154" y="1873981"/>
              <a:ext cx="1330485" cy="991686"/>
            </a:xfrm>
            <a:custGeom>
              <a:avLst/>
              <a:gdLst>
                <a:gd name="connsiteX0" fmla="*/ 15118 w 1330485"/>
                <a:gd name="connsiteY0" fmla="*/ -1573 h 991686"/>
                <a:gd name="connsiteX1" fmla="*/ 9604 w 1330485"/>
                <a:gd name="connsiteY1" fmla="*/ 169474 h 991686"/>
                <a:gd name="connsiteX2" fmla="*/ 27086 w 1330485"/>
                <a:gd name="connsiteY2" fmla="*/ 303945 h 991686"/>
                <a:gd name="connsiteX3" fmla="*/ 89413 w 1330485"/>
                <a:gd name="connsiteY3" fmla="*/ 465309 h 991686"/>
                <a:gd name="connsiteX4" fmla="*/ 174398 w 1330485"/>
                <a:gd name="connsiteY4" fmla="*/ 593057 h 991686"/>
                <a:gd name="connsiteX5" fmla="*/ 257904 w 1330485"/>
                <a:gd name="connsiteY5" fmla="*/ 700633 h 991686"/>
                <a:gd name="connsiteX6" fmla="*/ 343831 w 1330485"/>
                <a:gd name="connsiteY6" fmla="*/ 775197 h 991686"/>
                <a:gd name="connsiteX7" fmla="*/ 667636 w 1330485"/>
                <a:gd name="connsiteY7" fmla="*/ 933872 h 991686"/>
                <a:gd name="connsiteX8" fmla="*/ 843995 w 1330485"/>
                <a:gd name="connsiteY8" fmla="*/ 970381 h 991686"/>
                <a:gd name="connsiteX9" fmla="*/ 1002670 w 1330485"/>
                <a:gd name="connsiteY9" fmla="*/ 973339 h 991686"/>
                <a:gd name="connsiteX10" fmla="*/ 1154621 w 1330485"/>
                <a:gd name="connsiteY10" fmla="*/ 955858 h 991686"/>
                <a:gd name="connsiteX11" fmla="*/ 1262736 w 1330485"/>
                <a:gd name="connsiteY11" fmla="*/ 944899 h 991686"/>
                <a:gd name="connsiteX12" fmla="*/ 1329972 w 1330485"/>
                <a:gd name="connsiteY12" fmla="*/ 944563 h 991686"/>
                <a:gd name="connsiteX13" fmla="*/ 1267442 w 1330485"/>
                <a:gd name="connsiteY13" fmla="*/ 954177 h 991686"/>
                <a:gd name="connsiteX14" fmla="*/ 1196509 w 1330485"/>
                <a:gd name="connsiteY14" fmla="*/ 962985 h 991686"/>
                <a:gd name="connsiteX15" fmla="*/ 1179364 w 1330485"/>
                <a:gd name="connsiteY15" fmla="*/ 964464 h 991686"/>
                <a:gd name="connsiteX16" fmla="*/ 1051617 w 1330485"/>
                <a:gd name="connsiteY16" fmla="*/ 977239 h 991686"/>
                <a:gd name="connsiteX17" fmla="*/ 958362 w 1330485"/>
                <a:gd name="connsiteY17" fmla="*/ 980735 h 991686"/>
                <a:gd name="connsiteX18" fmla="*/ 944376 w 1330485"/>
                <a:gd name="connsiteY18" fmla="*/ 983963 h 991686"/>
                <a:gd name="connsiteX19" fmla="*/ 904035 w 1330485"/>
                <a:gd name="connsiteY19" fmla="*/ 985374 h 991686"/>
                <a:gd name="connsiteX20" fmla="*/ 877680 w 1330485"/>
                <a:gd name="connsiteY20" fmla="*/ 979390 h 991686"/>
                <a:gd name="connsiteX21" fmla="*/ 745427 w 1330485"/>
                <a:gd name="connsiteY21" fmla="*/ 962783 h 991686"/>
                <a:gd name="connsiteX22" fmla="*/ 657618 w 1330485"/>
                <a:gd name="connsiteY22" fmla="*/ 949336 h 991686"/>
                <a:gd name="connsiteX23" fmla="*/ 439843 w 1330485"/>
                <a:gd name="connsiteY23" fmla="*/ 861056 h 991686"/>
                <a:gd name="connsiteX24" fmla="*/ 362186 w 1330485"/>
                <a:gd name="connsiteY24" fmla="*/ 816816 h 991686"/>
                <a:gd name="connsiteX25" fmla="*/ 317946 w 1330485"/>
                <a:gd name="connsiteY25" fmla="*/ 816816 h 991686"/>
                <a:gd name="connsiteX26" fmla="*/ 298851 w 1330485"/>
                <a:gd name="connsiteY26" fmla="*/ 819572 h 991686"/>
                <a:gd name="connsiteX27" fmla="*/ 252391 w 1330485"/>
                <a:gd name="connsiteY27" fmla="*/ 823068 h 991686"/>
                <a:gd name="connsiteX28" fmla="*/ 205931 w 1330485"/>
                <a:gd name="connsiteY28" fmla="*/ 813252 h 991686"/>
                <a:gd name="connsiteX29" fmla="*/ 104204 w 1330485"/>
                <a:gd name="connsiteY29" fmla="*/ 684967 h 991686"/>
                <a:gd name="connsiteX30" fmla="*/ 52837 w 1330485"/>
                <a:gd name="connsiteY30" fmla="*/ 532141 h 991686"/>
                <a:gd name="connsiteX31" fmla="*/ 46113 w 1330485"/>
                <a:gd name="connsiteY31" fmla="*/ 503298 h 991686"/>
                <a:gd name="connsiteX32" fmla="*/ 49408 w 1330485"/>
                <a:gd name="connsiteY32" fmla="*/ 489447 h 991686"/>
                <a:gd name="connsiteX33" fmla="*/ 53173 w 1330485"/>
                <a:gd name="connsiteY33" fmla="*/ 452736 h 991686"/>
                <a:gd name="connsiteX34" fmla="*/ 31792 w 1330485"/>
                <a:gd name="connsiteY34" fmla="*/ 372054 h 991686"/>
                <a:gd name="connsiteX35" fmla="*/ 9403 w 1330485"/>
                <a:gd name="connsiteY35" fmla="*/ 245651 h 991686"/>
                <a:gd name="connsiteX36" fmla="*/ 5100 w 1330485"/>
                <a:gd name="connsiteY36" fmla="*/ 186551 h 991686"/>
                <a:gd name="connsiteX37" fmla="*/ 729 w 1330485"/>
                <a:gd name="connsiteY37" fmla="*/ 149707 h 991686"/>
                <a:gd name="connsiteX38" fmla="*/ 4831 w 1330485"/>
                <a:gd name="connsiteY38" fmla="*/ 88186 h 991686"/>
                <a:gd name="connsiteX39" fmla="*/ 9941 w 1330485"/>
                <a:gd name="connsiteY39" fmla="*/ 9185 h 991686"/>
                <a:gd name="connsiteX40" fmla="*/ 15118 w 1330485"/>
                <a:gd name="connsiteY40" fmla="*/ -1573 h 991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330485" h="991686">
                  <a:moveTo>
                    <a:pt x="15118" y="-1573"/>
                  </a:moveTo>
                  <a:cubicBezTo>
                    <a:pt x="8394" y="55309"/>
                    <a:pt x="11622" y="112727"/>
                    <a:pt x="9604" y="169474"/>
                  </a:cubicBezTo>
                  <a:cubicBezTo>
                    <a:pt x="7991" y="215597"/>
                    <a:pt x="17538" y="259973"/>
                    <a:pt x="27086" y="303945"/>
                  </a:cubicBezTo>
                  <a:cubicBezTo>
                    <a:pt x="39390" y="360624"/>
                    <a:pt x="60414" y="415085"/>
                    <a:pt x="89413" y="465309"/>
                  </a:cubicBezTo>
                  <a:cubicBezTo>
                    <a:pt x="114760" y="509819"/>
                    <a:pt x="143161" y="552513"/>
                    <a:pt x="174398" y="593057"/>
                  </a:cubicBezTo>
                  <a:cubicBezTo>
                    <a:pt x="202234" y="628893"/>
                    <a:pt x="228792" y="665737"/>
                    <a:pt x="257904" y="700633"/>
                  </a:cubicBezTo>
                  <a:cubicBezTo>
                    <a:pt x="282378" y="729880"/>
                    <a:pt x="313643" y="752135"/>
                    <a:pt x="343831" y="775197"/>
                  </a:cubicBezTo>
                  <a:cubicBezTo>
                    <a:pt x="441322" y="849156"/>
                    <a:pt x="552261" y="896220"/>
                    <a:pt x="667636" y="933872"/>
                  </a:cubicBezTo>
                  <a:cubicBezTo>
                    <a:pt x="725035" y="951959"/>
                    <a:pt x="784155" y="964195"/>
                    <a:pt x="843995" y="970381"/>
                  </a:cubicBezTo>
                  <a:cubicBezTo>
                    <a:pt x="896707" y="975759"/>
                    <a:pt x="949756" y="976701"/>
                    <a:pt x="1002670" y="973339"/>
                  </a:cubicBezTo>
                  <a:cubicBezTo>
                    <a:pt x="1053701" y="971658"/>
                    <a:pt x="1104531" y="965809"/>
                    <a:pt x="1154621" y="955858"/>
                  </a:cubicBezTo>
                  <a:cubicBezTo>
                    <a:pt x="1190324" y="949269"/>
                    <a:pt x="1226429" y="945571"/>
                    <a:pt x="1262736" y="944899"/>
                  </a:cubicBezTo>
                  <a:cubicBezTo>
                    <a:pt x="1285058" y="943755"/>
                    <a:pt x="1307514" y="944899"/>
                    <a:pt x="1329972" y="944563"/>
                  </a:cubicBezTo>
                  <a:cubicBezTo>
                    <a:pt x="1309801" y="952227"/>
                    <a:pt x="1288487" y="952765"/>
                    <a:pt x="1267442" y="954177"/>
                  </a:cubicBezTo>
                  <a:cubicBezTo>
                    <a:pt x="1243641" y="955791"/>
                    <a:pt x="1219369" y="952294"/>
                    <a:pt x="1196509" y="962985"/>
                  </a:cubicBezTo>
                  <a:cubicBezTo>
                    <a:pt x="1190929" y="964532"/>
                    <a:pt x="1185147" y="965069"/>
                    <a:pt x="1179364" y="964464"/>
                  </a:cubicBezTo>
                  <a:cubicBezTo>
                    <a:pt x="1136468" y="965741"/>
                    <a:pt x="1094177" y="973945"/>
                    <a:pt x="1051617" y="977239"/>
                  </a:cubicBezTo>
                  <a:cubicBezTo>
                    <a:pt x="1020823" y="979659"/>
                    <a:pt x="989694" y="990148"/>
                    <a:pt x="958362" y="980735"/>
                  </a:cubicBezTo>
                  <a:cubicBezTo>
                    <a:pt x="953454" y="979525"/>
                    <a:pt x="948277" y="980735"/>
                    <a:pt x="944376" y="983963"/>
                  </a:cubicBezTo>
                  <a:cubicBezTo>
                    <a:pt x="932140" y="991628"/>
                    <a:pt x="916743" y="992165"/>
                    <a:pt x="904035" y="985374"/>
                  </a:cubicBezTo>
                  <a:cubicBezTo>
                    <a:pt x="895900" y="981273"/>
                    <a:pt x="886823" y="979188"/>
                    <a:pt x="877680" y="979390"/>
                  </a:cubicBezTo>
                  <a:cubicBezTo>
                    <a:pt x="832565" y="982214"/>
                    <a:pt x="789332" y="969574"/>
                    <a:pt x="745427" y="962783"/>
                  </a:cubicBezTo>
                  <a:cubicBezTo>
                    <a:pt x="716180" y="958278"/>
                    <a:pt x="686395" y="957337"/>
                    <a:pt x="657618" y="949336"/>
                  </a:cubicBezTo>
                  <a:cubicBezTo>
                    <a:pt x="581374" y="929166"/>
                    <a:pt x="508020" y="901800"/>
                    <a:pt x="439843" y="861056"/>
                  </a:cubicBezTo>
                  <a:cubicBezTo>
                    <a:pt x="414294" y="845794"/>
                    <a:pt x="388408" y="830935"/>
                    <a:pt x="362186" y="816816"/>
                  </a:cubicBezTo>
                  <a:cubicBezTo>
                    <a:pt x="348134" y="809218"/>
                    <a:pt x="333141" y="799133"/>
                    <a:pt x="317946" y="816816"/>
                  </a:cubicBezTo>
                  <a:cubicBezTo>
                    <a:pt x="313373" y="822060"/>
                    <a:pt x="305238" y="820513"/>
                    <a:pt x="298851" y="819572"/>
                  </a:cubicBezTo>
                  <a:cubicBezTo>
                    <a:pt x="283292" y="817488"/>
                    <a:pt x="267459" y="818630"/>
                    <a:pt x="252391" y="823068"/>
                  </a:cubicBezTo>
                  <a:cubicBezTo>
                    <a:pt x="236235" y="827708"/>
                    <a:pt x="218827" y="824010"/>
                    <a:pt x="205931" y="813252"/>
                  </a:cubicBezTo>
                  <a:cubicBezTo>
                    <a:pt x="160750" y="779634"/>
                    <a:pt x="124711" y="738621"/>
                    <a:pt x="104204" y="684967"/>
                  </a:cubicBezTo>
                  <a:cubicBezTo>
                    <a:pt x="84975" y="634675"/>
                    <a:pt x="67024" y="584114"/>
                    <a:pt x="52837" y="532141"/>
                  </a:cubicBezTo>
                  <a:cubicBezTo>
                    <a:pt x="50215" y="522661"/>
                    <a:pt x="48534" y="512912"/>
                    <a:pt x="46113" y="503298"/>
                  </a:cubicBezTo>
                  <a:cubicBezTo>
                    <a:pt x="44479" y="498456"/>
                    <a:pt x="45757" y="493078"/>
                    <a:pt x="49408" y="489447"/>
                  </a:cubicBezTo>
                  <a:cubicBezTo>
                    <a:pt x="60905" y="478151"/>
                    <a:pt x="57140" y="465914"/>
                    <a:pt x="53173" y="452736"/>
                  </a:cubicBezTo>
                  <a:cubicBezTo>
                    <a:pt x="45172" y="425842"/>
                    <a:pt x="33675" y="398948"/>
                    <a:pt x="31792" y="372054"/>
                  </a:cubicBezTo>
                  <a:cubicBezTo>
                    <a:pt x="28834" y="328889"/>
                    <a:pt x="13907" y="288346"/>
                    <a:pt x="9403" y="245651"/>
                  </a:cubicBezTo>
                  <a:cubicBezTo>
                    <a:pt x="6592" y="226086"/>
                    <a:pt x="5153" y="206319"/>
                    <a:pt x="5100" y="186551"/>
                  </a:cubicBezTo>
                  <a:cubicBezTo>
                    <a:pt x="5086" y="174113"/>
                    <a:pt x="3621" y="161742"/>
                    <a:pt x="729" y="149707"/>
                  </a:cubicBezTo>
                  <a:cubicBezTo>
                    <a:pt x="-3439" y="129066"/>
                    <a:pt x="4158" y="108760"/>
                    <a:pt x="4831" y="88186"/>
                  </a:cubicBezTo>
                  <a:cubicBezTo>
                    <a:pt x="5638" y="61763"/>
                    <a:pt x="3957" y="35272"/>
                    <a:pt x="9941" y="9185"/>
                  </a:cubicBezTo>
                  <a:cubicBezTo>
                    <a:pt x="10257" y="5083"/>
                    <a:pt x="12099" y="1251"/>
                    <a:pt x="15118" y="-1573"/>
                  </a:cubicBezTo>
                  <a:close/>
                </a:path>
              </a:pathLst>
            </a:custGeom>
            <a:solidFill>
              <a:srgbClr val="020202"/>
            </a:solidFill>
            <a:ln w="6712" cap="flat">
              <a:noFill/>
              <a:prstDash val="solid"/>
              <a:miter/>
            </a:ln>
          </p:spPr>
          <p:txBody>
            <a:bodyPr rtlCol="0" anchor="ctr"/>
            <a:lstStyle/>
            <a:p>
              <a:endParaRPr lang="es-CO"/>
            </a:p>
          </p:txBody>
        </p:sp>
        <p:sp>
          <p:nvSpPr>
            <p:cNvPr id="1197" name="Freeform: Shape 1196">
              <a:extLst>
                <a:ext uri="{FF2B5EF4-FFF2-40B4-BE49-F238E27FC236}">
                  <a16:creationId xmlns:a16="http://schemas.microsoft.com/office/drawing/2014/main" id="{8473FEEE-E948-5D09-B528-F380A5936FE1}"/>
                </a:ext>
              </a:extLst>
            </p:cNvPr>
            <p:cNvSpPr/>
            <p:nvPr/>
          </p:nvSpPr>
          <p:spPr>
            <a:xfrm>
              <a:off x="5999446" y="1839087"/>
              <a:ext cx="5551" cy="29919"/>
            </a:xfrm>
            <a:custGeom>
              <a:avLst/>
              <a:gdLst>
                <a:gd name="connsiteX0" fmla="*/ 4801 w 5551"/>
                <a:gd name="connsiteY0" fmla="*/ -1573 h 29919"/>
                <a:gd name="connsiteX1" fmla="*/ -174 w 5551"/>
                <a:gd name="connsiteY1" fmla="*/ 28347 h 29919"/>
                <a:gd name="connsiteX2" fmla="*/ 4801 w 5551"/>
                <a:gd name="connsiteY2" fmla="*/ -1573 h 29919"/>
              </a:gdLst>
              <a:ahLst/>
              <a:cxnLst>
                <a:cxn ang="0">
                  <a:pos x="connsiteX0" y="connsiteY0"/>
                </a:cxn>
                <a:cxn ang="0">
                  <a:pos x="connsiteX1" y="connsiteY1"/>
                </a:cxn>
                <a:cxn ang="0">
                  <a:pos x="connsiteX2" y="connsiteY2"/>
                </a:cxn>
              </a:cxnLst>
              <a:rect l="l" t="t" r="r" b="b"/>
              <a:pathLst>
                <a:path w="5551" h="29919">
                  <a:moveTo>
                    <a:pt x="4801" y="-1573"/>
                  </a:moveTo>
                  <a:cubicBezTo>
                    <a:pt x="3322" y="8445"/>
                    <a:pt x="8566" y="19539"/>
                    <a:pt x="-174" y="28347"/>
                  </a:cubicBezTo>
                  <a:cubicBezTo>
                    <a:pt x="1305" y="18329"/>
                    <a:pt x="-4208" y="7167"/>
                    <a:pt x="4801" y="-1573"/>
                  </a:cubicBezTo>
                  <a:close/>
                </a:path>
              </a:pathLst>
            </a:custGeom>
            <a:solidFill>
              <a:srgbClr val="020202"/>
            </a:solidFill>
            <a:ln w="6712" cap="flat">
              <a:noFill/>
              <a:prstDash val="solid"/>
              <a:miter/>
            </a:ln>
          </p:spPr>
          <p:txBody>
            <a:bodyPr rtlCol="0" anchor="ctr"/>
            <a:lstStyle/>
            <a:p>
              <a:endParaRPr lang="es-CO"/>
            </a:p>
          </p:txBody>
        </p:sp>
        <p:sp>
          <p:nvSpPr>
            <p:cNvPr id="1198" name="Freeform: Shape 1197">
              <a:extLst>
                <a:ext uri="{FF2B5EF4-FFF2-40B4-BE49-F238E27FC236}">
                  <a16:creationId xmlns:a16="http://schemas.microsoft.com/office/drawing/2014/main" id="{B913DAD9-99C9-0ED6-3535-7762DC6B3252}"/>
                </a:ext>
              </a:extLst>
            </p:cNvPr>
            <p:cNvSpPr/>
            <p:nvPr/>
          </p:nvSpPr>
          <p:spPr>
            <a:xfrm>
              <a:off x="6009396" y="1774339"/>
              <a:ext cx="5551" cy="29919"/>
            </a:xfrm>
            <a:custGeom>
              <a:avLst/>
              <a:gdLst>
                <a:gd name="connsiteX0" fmla="*/ 4802 w 5551"/>
                <a:gd name="connsiteY0" fmla="*/ -1573 h 29919"/>
                <a:gd name="connsiteX1" fmla="*/ -174 w 5551"/>
                <a:gd name="connsiteY1" fmla="*/ 28347 h 29919"/>
                <a:gd name="connsiteX2" fmla="*/ 4802 w 5551"/>
                <a:gd name="connsiteY2" fmla="*/ -1573 h 29919"/>
              </a:gdLst>
              <a:ahLst/>
              <a:cxnLst>
                <a:cxn ang="0">
                  <a:pos x="connsiteX0" y="connsiteY0"/>
                </a:cxn>
                <a:cxn ang="0">
                  <a:pos x="connsiteX1" y="connsiteY1"/>
                </a:cxn>
                <a:cxn ang="0">
                  <a:pos x="connsiteX2" y="connsiteY2"/>
                </a:cxn>
              </a:cxnLst>
              <a:rect l="l" t="t" r="r" b="b"/>
              <a:pathLst>
                <a:path w="5551" h="29919">
                  <a:moveTo>
                    <a:pt x="4802" y="-1573"/>
                  </a:moveTo>
                  <a:cubicBezTo>
                    <a:pt x="3322" y="8445"/>
                    <a:pt x="8567" y="19539"/>
                    <a:pt x="-174" y="28347"/>
                  </a:cubicBezTo>
                  <a:cubicBezTo>
                    <a:pt x="1305" y="18329"/>
                    <a:pt x="-4208" y="7167"/>
                    <a:pt x="4802" y="-1573"/>
                  </a:cubicBezTo>
                  <a:close/>
                </a:path>
              </a:pathLst>
            </a:custGeom>
            <a:solidFill>
              <a:srgbClr val="020202"/>
            </a:solidFill>
            <a:ln w="6712" cap="flat">
              <a:noFill/>
              <a:prstDash val="solid"/>
              <a:miter/>
            </a:ln>
          </p:spPr>
          <p:txBody>
            <a:bodyPr rtlCol="0" anchor="ctr"/>
            <a:lstStyle/>
            <a:p>
              <a:endParaRPr lang="es-CO"/>
            </a:p>
          </p:txBody>
        </p:sp>
        <p:sp>
          <p:nvSpPr>
            <p:cNvPr id="1199" name="Freeform: Shape 1198">
              <a:extLst>
                <a:ext uri="{FF2B5EF4-FFF2-40B4-BE49-F238E27FC236}">
                  <a16:creationId xmlns:a16="http://schemas.microsoft.com/office/drawing/2014/main" id="{1723F19E-C30E-032A-963F-94AAE8DC842A}"/>
                </a:ext>
              </a:extLst>
            </p:cNvPr>
            <p:cNvSpPr/>
            <p:nvPr/>
          </p:nvSpPr>
          <p:spPr>
            <a:xfrm>
              <a:off x="6004574" y="1809503"/>
              <a:ext cx="5279" cy="24944"/>
            </a:xfrm>
            <a:custGeom>
              <a:avLst/>
              <a:gdLst>
                <a:gd name="connsiteX0" fmla="*/ 4649 w 5279"/>
                <a:gd name="connsiteY0" fmla="*/ -1573 h 24944"/>
                <a:gd name="connsiteX1" fmla="*/ -327 w 5279"/>
                <a:gd name="connsiteY1" fmla="*/ 23371 h 24944"/>
                <a:gd name="connsiteX2" fmla="*/ 4649 w 5279"/>
                <a:gd name="connsiteY2" fmla="*/ -1573 h 24944"/>
              </a:gdLst>
              <a:ahLst/>
              <a:cxnLst>
                <a:cxn ang="0">
                  <a:pos x="connsiteX0" y="connsiteY0"/>
                </a:cxn>
                <a:cxn ang="0">
                  <a:pos x="connsiteX1" y="connsiteY1"/>
                </a:cxn>
                <a:cxn ang="0">
                  <a:pos x="connsiteX2" y="connsiteY2"/>
                </a:cxn>
              </a:cxnLst>
              <a:rect l="l" t="t" r="r" b="b"/>
              <a:pathLst>
                <a:path w="5279" h="24944">
                  <a:moveTo>
                    <a:pt x="4649" y="-1573"/>
                  </a:moveTo>
                  <a:cubicBezTo>
                    <a:pt x="3506" y="6832"/>
                    <a:pt x="7742" y="16312"/>
                    <a:pt x="-327" y="23371"/>
                  </a:cubicBezTo>
                  <a:cubicBezTo>
                    <a:pt x="884" y="14698"/>
                    <a:pt x="-3689" y="5151"/>
                    <a:pt x="4649" y="-1573"/>
                  </a:cubicBezTo>
                  <a:close/>
                </a:path>
              </a:pathLst>
            </a:custGeom>
            <a:solidFill>
              <a:srgbClr val="020202"/>
            </a:solidFill>
            <a:ln w="6712" cap="flat">
              <a:noFill/>
              <a:prstDash val="solid"/>
              <a:miter/>
            </a:ln>
          </p:spPr>
          <p:txBody>
            <a:bodyPr rtlCol="0" anchor="ctr"/>
            <a:lstStyle/>
            <a:p>
              <a:endParaRPr lang="es-CO"/>
            </a:p>
          </p:txBody>
        </p:sp>
        <p:sp>
          <p:nvSpPr>
            <p:cNvPr id="1200" name="Freeform: Shape 1199">
              <a:extLst>
                <a:ext uri="{FF2B5EF4-FFF2-40B4-BE49-F238E27FC236}">
                  <a16:creationId xmlns:a16="http://schemas.microsoft.com/office/drawing/2014/main" id="{5CF7B41E-C59E-F11F-3B52-0E3036BB131D}"/>
                </a:ext>
              </a:extLst>
            </p:cNvPr>
            <p:cNvSpPr/>
            <p:nvPr/>
          </p:nvSpPr>
          <p:spPr>
            <a:xfrm>
              <a:off x="6008633" y="1318938"/>
              <a:ext cx="2321617" cy="1518196"/>
            </a:xfrm>
            <a:custGeom>
              <a:avLst/>
              <a:gdLst>
                <a:gd name="connsiteX0" fmla="*/ 185890 w 2321617"/>
                <a:gd name="connsiteY0" fmla="*/ 135469 h 1518196"/>
                <a:gd name="connsiteX1" fmla="*/ 395933 w 2321617"/>
                <a:gd name="connsiteY1" fmla="*/ 17201 h 1518196"/>
                <a:gd name="connsiteX2" fmla="*/ 473052 w 2321617"/>
                <a:gd name="connsiteY2" fmla="*/ -10 h 1518196"/>
                <a:gd name="connsiteX3" fmla="*/ 484549 w 2321617"/>
                <a:gd name="connsiteY3" fmla="*/ 460 h 1518196"/>
                <a:gd name="connsiteX4" fmla="*/ 466328 w 2321617"/>
                <a:gd name="connsiteY4" fmla="*/ 12697 h 1518196"/>
                <a:gd name="connsiteX5" fmla="*/ 400707 w 2321617"/>
                <a:gd name="connsiteY5" fmla="*/ 30245 h 1518196"/>
                <a:gd name="connsiteX6" fmla="*/ 215272 w 2321617"/>
                <a:gd name="connsiteY6" fmla="*/ 130224 h 1518196"/>
                <a:gd name="connsiteX7" fmla="*/ 193891 w 2321617"/>
                <a:gd name="connsiteY7" fmla="*/ 181861 h 1518196"/>
                <a:gd name="connsiteX8" fmla="*/ 225828 w 2321617"/>
                <a:gd name="connsiteY8" fmla="*/ 370119 h 1518196"/>
                <a:gd name="connsiteX9" fmla="*/ 348398 w 2321617"/>
                <a:gd name="connsiteY9" fmla="*/ 579087 h 1518196"/>
                <a:gd name="connsiteX10" fmla="*/ 622180 w 2321617"/>
                <a:gd name="connsiteY10" fmla="*/ 820395 h 1518196"/>
                <a:gd name="connsiteX11" fmla="*/ 977720 w 2321617"/>
                <a:gd name="connsiteY11" fmla="*/ 946057 h 1518196"/>
                <a:gd name="connsiteX12" fmla="*/ 1089129 w 2321617"/>
                <a:gd name="connsiteY12" fmla="*/ 955336 h 1518196"/>
                <a:gd name="connsiteX13" fmla="*/ 1222860 w 2321617"/>
                <a:gd name="connsiteY13" fmla="*/ 946124 h 1518196"/>
                <a:gd name="connsiteX14" fmla="*/ 1464907 w 2321617"/>
                <a:gd name="connsiteY14" fmla="*/ 920575 h 1518196"/>
                <a:gd name="connsiteX15" fmla="*/ 1897768 w 2321617"/>
                <a:gd name="connsiteY15" fmla="*/ 840363 h 1518196"/>
                <a:gd name="connsiteX16" fmla="*/ 2293717 w 2321617"/>
                <a:gd name="connsiteY16" fmla="*/ 638658 h 1518196"/>
                <a:gd name="connsiteX17" fmla="*/ 2307164 w 2321617"/>
                <a:gd name="connsiteY17" fmla="*/ 627900 h 1518196"/>
                <a:gd name="connsiteX18" fmla="*/ 2314963 w 2321617"/>
                <a:gd name="connsiteY18" fmla="*/ 627228 h 1518196"/>
                <a:gd name="connsiteX19" fmla="*/ 2319804 w 2321617"/>
                <a:gd name="connsiteY19" fmla="*/ 698564 h 1518196"/>
                <a:gd name="connsiteX20" fmla="*/ 2320813 w 2321617"/>
                <a:gd name="connsiteY20" fmla="*/ 720819 h 1518196"/>
                <a:gd name="connsiteX21" fmla="*/ 2320813 w 2321617"/>
                <a:gd name="connsiteY21" fmla="*/ 912507 h 1518196"/>
                <a:gd name="connsiteX22" fmla="*/ 2270924 w 2321617"/>
                <a:gd name="connsiteY22" fmla="*/ 1070779 h 1518196"/>
                <a:gd name="connsiteX23" fmla="*/ 2194881 w 2321617"/>
                <a:gd name="connsiteY23" fmla="*/ 1151864 h 1518196"/>
                <a:gd name="connsiteX24" fmla="*/ 2020069 w 2321617"/>
                <a:gd name="connsiteY24" fmla="*/ 1264215 h 1518196"/>
                <a:gd name="connsiteX25" fmla="*/ 1876253 w 2321617"/>
                <a:gd name="connsiteY25" fmla="*/ 1325466 h 1518196"/>
                <a:gd name="connsiteX26" fmla="*/ 1805521 w 2321617"/>
                <a:gd name="connsiteY26" fmla="*/ 1355588 h 1518196"/>
                <a:gd name="connsiteX27" fmla="*/ 1675757 w 2321617"/>
                <a:gd name="connsiteY27" fmla="*/ 1397273 h 1518196"/>
                <a:gd name="connsiteX28" fmla="*/ 1519098 w 2321617"/>
                <a:gd name="connsiteY28" fmla="*/ 1453011 h 1518196"/>
                <a:gd name="connsiteX29" fmla="*/ 1443728 w 2321617"/>
                <a:gd name="connsiteY29" fmla="*/ 1465114 h 1518196"/>
                <a:gd name="connsiteX30" fmla="*/ 1375216 w 2321617"/>
                <a:gd name="connsiteY30" fmla="*/ 1473787 h 1518196"/>
                <a:gd name="connsiteX31" fmla="*/ 1294533 w 2321617"/>
                <a:gd name="connsiteY31" fmla="*/ 1485957 h 1518196"/>
                <a:gd name="connsiteX32" fmla="*/ 1180569 w 2321617"/>
                <a:gd name="connsiteY32" fmla="*/ 1490528 h 1518196"/>
                <a:gd name="connsiteX33" fmla="*/ 1094844 w 2321617"/>
                <a:gd name="connsiteY33" fmla="*/ 1501757 h 1518196"/>
                <a:gd name="connsiteX34" fmla="*/ 1036013 w 2321617"/>
                <a:gd name="connsiteY34" fmla="*/ 1508951 h 1518196"/>
                <a:gd name="connsiteX35" fmla="*/ 850108 w 2321617"/>
                <a:gd name="connsiteY35" fmla="*/ 1514061 h 1518196"/>
                <a:gd name="connsiteX36" fmla="*/ 637106 w 2321617"/>
                <a:gd name="connsiteY36" fmla="*/ 1472241 h 1518196"/>
                <a:gd name="connsiteX37" fmla="*/ 361441 w 2321617"/>
                <a:gd name="connsiteY37" fmla="*/ 1342543 h 1518196"/>
                <a:gd name="connsiteX38" fmla="*/ 190664 w 2321617"/>
                <a:gd name="connsiteY38" fmla="*/ 1178557 h 1518196"/>
                <a:gd name="connsiteX39" fmla="*/ 105275 w 2321617"/>
                <a:gd name="connsiteY39" fmla="*/ 1059887 h 1518196"/>
                <a:gd name="connsiteX40" fmla="*/ 9398 w 2321617"/>
                <a:gd name="connsiteY40" fmla="*/ 819588 h 1518196"/>
                <a:gd name="connsiteX41" fmla="*/ -284 w 2321617"/>
                <a:gd name="connsiteY41" fmla="*/ 651500 h 1518196"/>
                <a:gd name="connsiteX42" fmla="*/ 18541 w 2321617"/>
                <a:gd name="connsiteY42" fmla="*/ 459610 h 1518196"/>
                <a:gd name="connsiteX43" fmla="*/ 43822 w 2321617"/>
                <a:gd name="connsiteY43" fmla="*/ 343696 h 1518196"/>
                <a:gd name="connsiteX44" fmla="*/ 118655 w 2321617"/>
                <a:gd name="connsiteY44" fmla="*/ 213865 h 1518196"/>
                <a:gd name="connsiteX45" fmla="*/ 171233 w 2321617"/>
                <a:gd name="connsiteY45" fmla="*/ 160950 h 1518196"/>
                <a:gd name="connsiteX46" fmla="*/ 184680 w 2321617"/>
                <a:gd name="connsiteY46" fmla="*/ 140780 h 1518196"/>
                <a:gd name="connsiteX47" fmla="*/ 183537 w 2321617"/>
                <a:gd name="connsiteY47" fmla="*/ 137217 h 1518196"/>
                <a:gd name="connsiteX48" fmla="*/ 185890 w 2321617"/>
                <a:gd name="connsiteY48" fmla="*/ 135469 h 151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321617" h="1518196">
                  <a:moveTo>
                    <a:pt x="185890" y="135469"/>
                  </a:moveTo>
                  <a:cubicBezTo>
                    <a:pt x="247666" y="82958"/>
                    <a:pt x="318975" y="42751"/>
                    <a:pt x="395933" y="17201"/>
                  </a:cubicBezTo>
                  <a:cubicBezTo>
                    <a:pt x="421005" y="8932"/>
                    <a:pt x="446837" y="3149"/>
                    <a:pt x="473052" y="-10"/>
                  </a:cubicBezTo>
                  <a:cubicBezTo>
                    <a:pt x="476609" y="-2230"/>
                    <a:pt x="481188" y="-2095"/>
                    <a:pt x="484549" y="460"/>
                  </a:cubicBezTo>
                  <a:cubicBezTo>
                    <a:pt x="483406" y="11823"/>
                    <a:pt x="473724" y="10680"/>
                    <a:pt x="466328" y="12697"/>
                  </a:cubicBezTo>
                  <a:cubicBezTo>
                    <a:pt x="444477" y="18547"/>
                    <a:pt x="421617" y="20765"/>
                    <a:pt x="400707" y="30245"/>
                  </a:cubicBezTo>
                  <a:cubicBezTo>
                    <a:pt x="334345" y="55122"/>
                    <a:pt x="271077" y="85445"/>
                    <a:pt x="215272" y="130224"/>
                  </a:cubicBezTo>
                  <a:cubicBezTo>
                    <a:pt x="197791" y="144209"/>
                    <a:pt x="192950" y="159606"/>
                    <a:pt x="193891" y="181861"/>
                  </a:cubicBezTo>
                  <a:cubicBezTo>
                    <a:pt x="196648" y="246071"/>
                    <a:pt x="204783" y="308667"/>
                    <a:pt x="225828" y="370119"/>
                  </a:cubicBezTo>
                  <a:cubicBezTo>
                    <a:pt x="251552" y="447642"/>
                    <a:pt x="293319" y="518844"/>
                    <a:pt x="348398" y="579087"/>
                  </a:cubicBezTo>
                  <a:cubicBezTo>
                    <a:pt x="431299" y="668644"/>
                    <a:pt x="518570" y="753899"/>
                    <a:pt x="622180" y="820395"/>
                  </a:cubicBezTo>
                  <a:cubicBezTo>
                    <a:pt x="730765" y="889916"/>
                    <a:pt x="848628" y="933753"/>
                    <a:pt x="977720" y="946057"/>
                  </a:cubicBezTo>
                  <a:cubicBezTo>
                    <a:pt x="1014834" y="949621"/>
                    <a:pt x="1051679" y="953520"/>
                    <a:pt x="1089129" y="955336"/>
                  </a:cubicBezTo>
                  <a:cubicBezTo>
                    <a:pt x="1134043" y="957554"/>
                    <a:pt x="1178283" y="951369"/>
                    <a:pt x="1222860" y="946124"/>
                  </a:cubicBezTo>
                  <a:cubicBezTo>
                    <a:pt x="1303542" y="936644"/>
                    <a:pt x="1384830" y="933417"/>
                    <a:pt x="1464907" y="920575"/>
                  </a:cubicBezTo>
                  <a:cubicBezTo>
                    <a:pt x="1609866" y="897312"/>
                    <a:pt x="1755834" y="879360"/>
                    <a:pt x="1897768" y="840363"/>
                  </a:cubicBezTo>
                  <a:cubicBezTo>
                    <a:pt x="2043400" y="800022"/>
                    <a:pt x="2176997" y="735678"/>
                    <a:pt x="2293717" y="638658"/>
                  </a:cubicBezTo>
                  <a:cubicBezTo>
                    <a:pt x="2297885" y="634691"/>
                    <a:pt x="2302323" y="631060"/>
                    <a:pt x="2307164" y="627900"/>
                  </a:cubicBezTo>
                  <a:cubicBezTo>
                    <a:pt x="2309584" y="626689"/>
                    <a:pt x="2312341" y="626420"/>
                    <a:pt x="2314963" y="627228"/>
                  </a:cubicBezTo>
                  <a:cubicBezTo>
                    <a:pt x="2316241" y="651029"/>
                    <a:pt x="2313753" y="674965"/>
                    <a:pt x="2319804" y="698564"/>
                  </a:cubicBezTo>
                  <a:cubicBezTo>
                    <a:pt x="2321081" y="705893"/>
                    <a:pt x="2321418" y="713356"/>
                    <a:pt x="2320813" y="720819"/>
                  </a:cubicBezTo>
                  <a:cubicBezTo>
                    <a:pt x="2320813" y="784692"/>
                    <a:pt x="2321351" y="848566"/>
                    <a:pt x="2320813" y="912507"/>
                  </a:cubicBezTo>
                  <a:cubicBezTo>
                    <a:pt x="2320207" y="970128"/>
                    <a:pt x="2305147" y="1024319"/>
                    <a:pt x="2270924" y="1070779"/>
                  </a:cubicBezTo>
                  <a:cubicBezTo>
                    <a:pt x="2249140" y="1100900"/>
                    <a:pt x="2223523" y="1128131"/>
                    <a:pt x="2194881" y="1151864"/>
                  </a:cubicBezTo>
                  <a:cubicBezTo>
                    <a:pt x="2141698" y="1196711"/>
                    <a:pt x="2082934" y="1234497"/>
                    <a:pt x="2020069" y="1264215"/>
                  </a:cubicBezTo>
                  <a:cubicBezTo>
                    <a:pt x="1973004" y="1285797"/>
                    <a:pt x="1924258" y="1305094"/>
                    <a:pt x="1876253" y="1325466"/>
                  </a:cubicBezTo>
                  <a:lnTo>
                    <a:pt x="1805521" y="1355588"/>
                  </a:lnTo>
                  <a:cubicBezTo>
                    <a:pt x="1763567" y="1373540"/>
                    <a:pt x="1718855" y="1382817"/>
                    <a:pt x="1675757" y="1397273"/>
                  </a:cubicBezTo>
                  <a:cubicBezTo>
                    <a:pt x="1623179" y="1414821"/>
                    <a:pt x="1571946" y="1436135"/>
                    <a:pt x="1519098" y="1453011"/>
                  </a:cubicBezTo>
                  <a:cubicBezTo>
                    <a:pt x="1494961" y="1461819"/>
                    <a:pt x="1469412" y="1465921"/>
                    <a:pt x="1443728" y="1465114"/>
                  </a:cubicBezTo>
                  <a:cubicBezTo>
                    <a:pt x="1420599" y="1464173"/>
                    <a:pt x="1397403" y="1467131"/>
                    <a:pt x="1375216" y="1473787"/>
                  </a:cubicBezTo>
                  <a:cubicBezTo>
                    <a:pt x="1348657" y="1479973"/>
                    <a:pt x="1321696" y="1484007"/>
                    <a:pt x="1294533" y="1485957"/>
                  </a:cubicBezTo>
                  <a:cubicBezTo>
                    <a:pt x="1256478" y="1489856"/>
                    <a:pt x="1218490" y="1488310"/>
                    <a:pt x="1180569" y="1490528"/>
                  </a:cubicBezTo>
                  <a:cubicBezTo>
                    <a:pt x="1151725" y="1492075"/>
                    <a:pt x="1123083" y="1495773"/>
                    <a:pt x="1094844" y="1501757"/>
                  </a:cubicBezTo>
                  <a:cubicBezTo>
                    <a:pt x="1075279" y="1506060"/>
                    <a:pt x="1055579" y="1505656"/>
                    <a:pt x="1036013" y="1508951"/>
                  </a:cubicBezTo>
                  <a:cubicBezTo>
                    <a:pt x="974492" y="1519171"/>
                    <a:pt x="911964" y="1517288"/>
                    <a:pt x="850108" y="1514061"/>
                  </a:cubicBezTo>
                  <a:cubicBezTo>
                    <a:pt x="777494" y="1510027"/>
                    <a:pt x="705820" y="1495975"/>
                    <a:pt x="637106" y="1472241"/>
                  </a:cubicBezTo>
                  <a:cubicBezTo>
                    <a:pt x="540489" y="1439228"/>
                    <a:pt x="447301" y="1399021"/>
                    <a:pt x="361441" y="1342543"/>
                  </a:cubicBezTo>
                  <a:cubicBezTo>
                    <a:pt x="294939" y="1298841"/>
                    <a:pt x="237049" y="1243238"/>
                    <a:pt x="190664" y="1178557"/>
                  </a:cubicBezTo>
                  <a:cubicBezTo>
                    <a:pt x="162156" y="1139023"/>
                    <a:pt x="130824" y="1101505"/>
                    <a:pt x="105275" y="1059887"/>
                  </a:cubicBezTo>
                  <a:cubicBezTo>
                    <a:pt x="59487" y="985322"/>
                    <a:pt x="24592" y="906725"/>
                    <a:pt x="9398" y="819588"/>
                  </a:cubicBezTo>
                  <a:cubicBezTo>
                    <a:pt x="-419" y="763648"/>
                    <a:pt x="1329" y="707641"/>
                    <a:pt x="-284" y="651500"/>
                  </a:cubicBezTo>
                  <a:cubicBezTo>
                    <a:pt x="-2167" y="586550"/>
                    <a:pt x="7851" y="523214"/>
                    <a:pt x="18541" y="459610"/>
                  </a:cubicBezTo>
                  <a:cubicBezTo>
                    <a:pt x="24882" y="420546"/>
                    <a:pt x="33320" y="381886"/>
                    <a:pt x="43822" y="343696"/>
                  </a:cubicBezTo>
                  <a:cubicBezTo>
                    <a:pt x="57874" y="293740"/>
                    <a:pt x="84768" y="251853"/>
                    <a:pt x="118655" y="213865"/>
                  </a:cubicBezTo>
                  <a:cubicBezTo>
                    <a:pt x="135127" y="195308"/>
                    <a:pt x="153752" y="178633"/>
                    <a:pt x="171233" y="160950"/>
                  </a:cubicBezTo>
                  <a:cubicBezTo>
                    <a:pt x="177015" y="155168"/>
                    <a:pt x="184209" y="150126"/>
                    <a:pt x="184680" y="140780"/>
                  </a:cubicBezTo>
                  <a:cubicBezTo>
                    <a:pt x="183133" y="139435"/>
                    <a:pt x="182797" y="138225"/>
                    <a:pt x="183537" y="137217"/>
                  </a:cubicBezTo>
                  <a:cubicBezTo>
                    <a:pt x="184276" y="136208"/>
                    <a:pt x="185218" y="135469"/>
                    <a:pt x="185890" y="135469"/>
                  </a:cubicBezTo>
                  <a:close/>
                </a:path>
              </a:pathLst>
            </a:custGeom>
            <a:solidFill>
              <a:srgbClr val="4A646E"/>
            </a:solidFill>
            <a:ln w="6712" cap="flat">
              <a:noFill/>
              <a:prstDash val="solid"/>
              <a:miter/>
            </a:ln>
          </p:spPr>
          <p:txBody>
            <a:bodyPr rtlCol="0" anchor="ctr"/>
            <a:lstStyle/>
            <a:p>
              <a:endParaRPr lang="es-CO"/>
            </a:p>
          </p:txBody>
        </p:sp>
        <p:sp>
          <p:nvSpPr>
            <p:cNvPr id="1201" name="Freeform: Shape 1200">
              <a:extLst>
                <a:ext uri="{FF2B5EF4-FFF2-40B4-BE49-F238E27FC236}">
                  <a16:creationId xmlns:a16="http://schemas.microsoft.com/office/drawing/2014/main" id="{B87D4369-1543-F41C-571E-7399710D4AAB}"/>
                </a:ext>
              </a:extLst>
            </p:cNvPr>
            <p:cNvSpPr/>
            <p:nvPr/>
          </p:nvSpPr>
          <p:spPr>
            <a:xfrm>
              <a:off x="8272731" y="1802712"/>
              <a:ext cx="52118" cy="145631"/>
            </a:xfrm>
            <a:custGeom>
              <a:avLst/>
              <a:gdLst>
                <a:gd name="connsiteX0" fmla="*/ 51336 w 52118"/>
                <a:gd name="connsiteY0" fmla="*/ 143185 h 145631"/>
                <a:gd name="connsiteX1" fmla="*/ 47100 w 52118"/>
                <a:gd name="connsiteY1" fmla="*/ 144059 h 145631"/>
                <a:gd name="connsiteX2" fmla="*/ 36343 w 52118"/>
                <a:gd name="connsiteY2" fmla="*/ 128864 h 145631"/>
                <a:gd name="connsiteX3" fmla="*/ 2254 w 52118"/>
                <a:gd name="connsiteY3" fmla="*/ 18732 h 145631"/>
                <a:gd name="connsiteX4" fmla="*/ 1447 w 52118"/>
                <a:gd name="connsiteY4" fmla="*/ -161 h 145631"/>
                <a:gd name="connsiteX5" fmla="*/ 8642 w 52118"/>
                <a:gd name="connsiteY5" fmla="*/ -161 h 145631"/>
                <a:gd name="connsiteX6" fmla="*/ 47369 w 52118"/>
                <a:gd name="connsiteY6" fmla="*/ 109903 h 145631"/>
                <a:gd name="connsiteX7" fmla="*/ 51605 w 52118"/>
                <a:gd name="connsiteY7" fmla="*/ 135587 h 145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18" h="145631">
                  <a:moveTo>
                    <a:pt x="51336" y="143185"/>
                  </a:moveTo>
                  <a:cubicBezTo>
                    <a:pt x="49992" y="143790"/>
                    <a:pt x="48579" y="144059"/>
                    <a:pt x="47100" y="144059"/>
                  </a:cubicBezTo>
                  <a:cubicBezTo>
                    <a:pt x="40914" y="141437"/>
                    <a:pt x="36746" y="135587"/>
                    <a:pt x="36343" y="128864"/>
                  </a:cubicBezTo>
                  <a:cubicBezTo>
                    <a:pt x="28543" y="91145"/>
                    <a:pt x="17113" y="54233"/>
                    <a:pt x="2254" y="18732"/>
                  </a:cubicBezTo>
                  <a:cubicBezTo>
                    <a:pt x="-1108" y="12950"/>
                    <a:pt x="-1444" y="5890"/>
                    <a:pt x="1447" y="-161"/>
                  </a:cubicBezTo>
                  <a:cubicBezTo>
                    <a:pt x="3465" y="-2043"/>
                    <a:pt x="6624" y="-2043"/>
                    <a:pt x="8642" y="-161"/>
                  </a:cubicBezTo>
                  <a:cubicBezTo>
                    <a:pt x="26728" y="34465"/>
                    <a:pt x="39772" y="71579"/>
                    <a:pt x="47369" y="109903"/>
                  </a:cubicBezTo>
                  <a:cubicBezTo>
                    <a:pt x="53084" y="117770"/>
                    <a:pt x="47369" y="127518"/>
                    <a:pt x="51605" y="135587"/>
                  </a:cubicBezTo>
                  <a:close/>
                </a:path>
              </a:pathLst>
            </a:custGeom>
            <a:solidFill>
              <a:srgbClr val="7CA2B4"/>
            </a:solidFill>
            <a:ln w="6712" cap="flat">
              <a:noFill/>
              <a:prstDash val="solid"/>
              <a:miter/>
            </a:ln>
          </p:spPr>
          <p:txBody>
            <a:bodyPr rtlCol="0" anchor="ctr"/>
            <a:lstStyle/>
            <a:p>
              <a:endParaRPr lang="es-CO"/>
            </a:p>
          </p:txBody>
        </p:sp>
        <p:sp>
          <p:nvSpPr>
            <p:cNvPr id="1202" name="Freeform: Shape 1201">
              <a:extLst>
                <a:ext uri="{FF2B5EF4-FFF2-40B4-BE49-F238E27FC236}">
                  <a16:creationId xmlns:a16="http://schemas.microsoft.com/office/drawing/2014/main" id="{D5F13A76-D824-5780-5E26-A79A6A55DEAA}"/>
                </a:ext>
              </a:extLst>
            </p:cNvPr>
            <p:cNvSpPr/>
            <p:nvPr/>
          </p:nvSpPr>
          <p:spPr>
            <a:xfrm>
              <a:off x="6109440" y="1470690"/>
              <a:ext cx="69997" cy="69871"/>
            </a:xfrm>
            <a:custGeom>
              <a:avLst/>
              <a:gdLst>
                <a:gd name="connsiteX0" fmla="*/ -508 w 69997"/>
                <a:gd name="connsiteY0" fmla="*/ 68299 h 69871"/>
                <a:gd name="connsiteX1" fmla="*/ 5140 w 69997"/>
                <a:gd name="connsiteY1" fmla="*/ 54851 h 69871"/>
                <a:gd name="connsiteX2" fmla="*/ 56037 w 69997"/>
                <a:gd name="connsiteY2" fmla="*/ 4021 h 69871"/>
                <a:gd name="connsiteX3" fmla="*/ 69484 w 69997"/>
                <a:gd name="connsiteY3" fmla="*/ -1559 h 69871"/>
                <a:gd name="connsiteX4" fmla="*/ -508 w 69997"/>
                <a:gd name="connsiteY4" fmla="*/ 68299 h 698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97" h="69871">
                  <a:moveTo>
                    <a:pt x="-508" y="68299"/>
                  </a:moveTo>
                  <a:cubicBezTo>
                    <a:pt x="-636" y="63189"/>
                    <a:pt x="1415" y="58348"/>
                    <a:pt x="5140" y="54851"/>
                  </a:cubicBezTo>
                  <a:lnTo>
                    <a:pt x="56037" y="4021"/>
                  </a:lnTo>
                  <a:cubicBezTo>
                    <a:pt x="59493" y="256"/>
                    <a:pt x="64401" y="-1761"/>
                    <a:pt x="69484" y="-1559"/>
                  </a:cubicBezTo>
                  <a:cubicBezTo>
                    <a:pt x="47975" y="23452"/>
                    <a:pt x="24578" y="46851"/>
                    <a:pt x="-508" y="68299"/>
                  </a:cubicBezTo>
                  <a:close/>
                </a:path>
              </a:pathLst>
            </a:custGeom>
            <a:solidFill>
              <a:srgbClr val="0E1315"/>
            </a:solidFill>
            <a:ln w="6712" cap="flat">
              <a:noFill/>
              <a:prstDash val="solid"/>
              <a:miter/>
            </a:ln>
          </p:spPr>
          <p:txBody>
            <a:bodyPr rtlCol="0" anchor="ctr"/>
            <a:lstStyle/>
            <a:p>
              <a:endParaRPr lang="es-CO"/>
            </a:p>
          </p:txBody>
        </p:sp>
        <p:sp>
          <p:nvSpPr>
            <p:cNvPr id="1203" name="Freeform: Shape 1202">
              <a:extLst>
                <a:ext uri="{FF2B5EF4-FFF2-40B4-BE49-F238E27FC236}">
                  <a16:creationId xmlns:a16="http://schemas.microsoft.com/office/drawing/2014/main" id="{7E17EB25-E332-0BB4-B2AF-8E6A2427D01A}"/>
                </a:ext>
              </a:extLst>
            </p:cNvPr>
            <p:cNvSpPr/>
            <p:nvPr/>
          </p:nvSpPr>
          <p:spPr>
            <a:xfrm>
              <a:off x="6089679" y="1545268"/>
              <a:ext cx="14993" cy="20170"/>
            </a:xfrm>
            <a:custGeom>
              <a:avLst/>
              <a:gdLst>
                <a:gd name="connsiteX0" fmla="*/ -514 w 14993"/>
                <a:gd name="connsiteY0" fmla="*/ 18598 h 20170"/>
                <a:gd name="connsiteX1" fmla="*/ 14480 w 14993"/>
                <a:gd name="connsiteY1" fmla="*/ -1573 h 20170"/>
                <a:gd name="connsiteX2" fmla="*/ -514 w 14993"/>
                <a:gd name="connsiteY2" fmla="*/ 18598 h 20170"/>
              </a:gdLst>
              <a:ahLst/>
              <a:cxnLst>
                <a:cxn ang="0">
                  <a:pos x="connsiteX0" y="connsiteY0"/>
                </a:cxn>
                <a:cxn ang="0">
                  <a:pos x="connsiteX1" y="connsiteY1"/>
                </a:cxn>
                <a:cxn ang="0">
                  <a:pos x="connsiteX2" y="connsiteY2"/>
                </a:cxn>
              </a:cxnLst>
              <a:rect l="l" t="t" r="r" b="b"/>
              <a:pathLst>
                <a:path w="14993" h="20170">
                  <a:moveTo>
                    <a:pt x="-514" y="18598"/>
                  </a:moveTo>
                  <a:cubicBezTo>
                    <a:pt x="-514" y="8109"/>
                    <a:pt x="6210" y="2596"/>
                    <a:pt x="14480" y="-1573"/>
                  </a:cubicBezTo>
                  <a:cubicBezTo>
                    <a:pt x="13276" y="7303"/>
                    <a:pt x="7615" y="14900"/>
                    <a:pt x="-514" y="18598"/>
                  </a:cubicBezTo>
                  <a:close/>
                </a:path>
              </a:pathLst>
            </a:custGeom>
            <a:solidFill>
              <a:srgbClr val="0E1315"/>
            </a:solidFill>
            <a:ln w="6712" cap="flat">
              <a:noFill/>
              <a:prstDash val="solid"/>
              <a:miter/>
            </a:ln>
          </p:spPr>
          <p:txBody>
            <a:bodyPr rtlCol="0" anchor="ctr"/>
            <a:lstStyle/>
            <a:p>
              <a:endParaRPr lang="es-CO"/>
            </a:p>
          </p:txBody>
        </p:sp>
        <p:sp>
          <p:nvSpPr>
            <p:cNvPr id="1204" name="Freeform: Shape 1203">
              <a:extLst>
                <a:ext uri="{FF2B5EF4-FFF2-40B4-BE49-F238E27FC236}">
                  <a16:creationId xmlns:a16="http://schemas.microsoft.com/office/drawing/2014/main" id="{FE01547D-A0DA-7B17-03EC-3D834C0DC239}"/>
                </a:ext>
              </a:extLst>
            </p:cNvPr>
            <p:cNvSpPr/>
            <p:nvPr/>
          </p:nvSpPr>
          <p:spPr>
            <a:xfrm>
              <a:off x="8319939" y="1913812"/>
              <a:ext cx="6591" cy="25723"/>
            </a:xfrm>
            <a:custGeom>
              <a:avLst/>
              <a:gdLst>
                <a:gd name="connsiteX0" fmla="*/ 4397 w 6591"/>
                <a:gd name="connsiteY0" fmla="*/ 24151 h 25723"/>
                <a:gd name="connsiteX1" fmla="*/ 161 w 6591"/>
                <a:gd name="connsiteY1" fmla="*/ -1532 h 25723"/>
                <a:gd name="connsiteX2" fmla="*/ 4464 w 6591"/>
                <a:gd name="connsiteY2" fmla="*/ -928 h 25723"/>
                <a:gd name="connsiteX3" fmla="*/ 6078 w 6591"/>
                <a:gd name="connsiteY3" fmla="*/ 17428 h 25723"/>
                <a:gd name="connsiteX4" fmla="*/ 4397 w 6591"/>
                <a:gd name="connsiteY4" fmla="*/ 24151 h 25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1" h="25723">
                  <a:moveTo>
                    <a:pt x="4397" y="24151"/>
                  </a:moveTo>
                  <a:cubicBezTo>
                    <a:pt x="-41" y="16352"/>
                    <a:pt x="-1520" y="7275"/>
                    <a:pt x="161" y="-1532"/>
                  </a:cubicBezTo>
                  <a:cubicBezTo>
                    <a:pt x="1640" y="-1667"/>
                    <a:pt x="3119" y="-1465"/>
                    <a:pt x="4464" y="-928"/>
                  </a:cubicBezTo>
                  <a:lnTo>
                    <a:pt x="6078" y="17428"/>
                  </a:lnTo>
                  <a:cubicBezTo>
                    <a:pt x="5539" y="19647"/>
                    <a:pt x="5002" y="21865"/>
                    <a:pt x="4397" y="24151"/>
                  </a:cubicBezTo>
                  <a:close/>
                </a:path>
              </a:pathLst>
            </a:custGeom>
            <a:solidFill>
              <a:srgbClr val="4A646E"/>
            </a:solidFill>
            <a:ln w="6712" cap="flat">
              <a:noFill/>
              <a:prstDash val="solid"/>
              <a:miter/>
            </a:ln>
          </p:spPr>
          <p:txBody>
            <a:bodyPr rtlCol="0" anchor="ctr"/>
            <a:lstStyle/>
            <a:p>
              <a:endParaRPr lang="es-CO"/>
            </a:p>
          </p:txBody>
        </p:sp>
        <p:sp>
          <p:nvSpPr>
            <p:cNvPr id="1205" name="Freeform: Shape 1204">
              <a:extLst>
                <a:ext uri="{FF2B5EF4-FFF2-40B4-BE49-F238E27FC236}">
                  <a16:creationId xmlns:a16="http://schemas.microsoft.com/office/drawing/2014/main" id="{CC3BE66C-99CA-687F-4791-C3CFA4D90A8E}"/>
                </a:ext>
              </a:extLst>
            </p:cNvPr>
            <p:cNvSpPr/>
            <p:nvPr/>
          </p:nvSpPr>
          <p:spPr>
            <a:xfrm>
              <a:off x="6079574" y="1565305"/>
              <a:ext cx="10172" cy="15060"/>
            </a:xfrm>
            <a:custGeom>
              <a:avLst/>
              <a:gdLst>
                <a:gd name="connsiteX0" fmla="*/ -359 w 10172"/>
                <a:gd name="connsiteY0" fmla="*/ 13488 h 15060"/>
                <a:gd name="connsiteX1" fmla="*/ 9659 w 10172"/>
                <a:gd name="connsiteY1" fmla="*/ -1573 h 15060"/>
                <a:gd name="connsiteX2" fmla="*/ -359 w 10172"/>
                <a:gd name="connsiteY2" fmla="*/ 13488 h 15060"/>
              </a:gdLst>
              <a:ahLst/>
              <a:cxnLst>
                <a:cxn ang="0">
                  <a:pos x="connsiteX0" y="connsiteY0"/>
                </a:cxn>
                <a:cxn ang="0">
                  <a:pos x="connsiteX1" y="connsiteY1"/>
                </a:cxn>
                <a:cxn ang="0">
                  <a:pos x="connsiteX2" y="connsiteY2"/>
                </a:cxn>
              </a:cxnLst>
              <a:rect l="l" t="t" r="r" b="b"/>
              <a:pathLst>
                <a:path w="10172" h="15060">
                  <a:moveTo>
                    <a:pt x="-359" y="13488"/>
                  </a:moveTo>
                  <a:cubicBezTo>
                    <a:pt x="-1402" y="6630"/>
                    <a:pt x="2935" y="108"/>
                    <a:pt x="9659" y="-1573"/>
                  </a:cubicBezTo>
                  <a:cubicBezTo>
                    <a:pt x="9618" y="5016"/>
                    <a:pt x="5685" y="10933"/>
                    <a:pt x="-359" y="13488"/>
                  </a:cubicBezTo>
                  <a:close/>
                </a:path>
              </a:pathLst>
            </a:custGeom>
            <a:solidFill>
              <a:srgbClr val="0E1315"/>
            </a:solidFill>
            <a:ln w="6712" cap="flat">
              <a:noFill/>
              <a:prstDash val="solid"/>
              <a:miter/>
            </a:ln>
          </p:spPr>
          <p:txBody>
            <a:bodyPr rtlCol="0" anchor="ctr"/>
            <a:lstStyle/>
            <a:p>
              <a:endParaRPr lang="es-CO"/>
            </a:p>
          </p:txBody>
        </p:sp>
        <p:sp>
          <p:nvSpPr>
            <p:cNvPr id="1206" name="Freeform: Shape 1205">
              <a:extLst>
                <a:ext uri="{FF2B5EF4-FFF2-40B4-BE49-F238E27FC236}">
                  <a16:creationId xmlns:a16="http://schemas.microsoft.com/office/drawing/2014/main" id="{DA8CFEC8-F828-4768-9251-4F1479410ECC}"/>
                </a:ext>
              </a:extLst>
            </p:cNvPr>
            <p:cNvSpPr/>
            <p:nvPr/>
          </p:nvSpPr>
          <p:spPr>
            <a:xfrm>
              <a:off x="6104538" y="1540293"/>
              <a:ext cx="4908" cy="5177"/>
            </a:xfrm>
            <a:custGeom>
              <a:avLst/>
              <a:gdLst>
                <a:gd name="connsiteX0" fmla="*/ -514 w 4908"/>
                <a:gd name="connsiteY0" fmla="*/ 3604 h 5177"/>
                <a:gd name="connsiteX1" fmla="*/ 4394 w 4908"/>
                <a:gd name="connsiteY1" fmla="*/ -1573 h 5177"/>
                <a:gd name="connsiteX2" fmla="*/ -514 w 4908"/>
                <a:gd name="connsiteY2" fmla="*/ 3604 h 5177"/>
              </a:gdLst>
              <a:ahLst/>
              <a:cxnLst>
                <a:cxn ang="0">
                  <a:pos x="connsiteX0" y="connsiteY0"/>
                </a:cxn>
                <a:cxn ang="0">
                  <a:pos x="connsiteX1" y="connsiteY1"/>
                </a:cxn>
                <a:cxn ang="0">
                  <a:pos x="connsiteX2" y="connsiteY2"/>
                </a:cxn>
              </a:cxnLst>
              <a:rect l="l" t="t" r="r" b="b"/>
              <a:pathLst>
                <a:path w="4908" h="5177">
                  <a:moveTo>
                    <a:pt x="-514" y="3604"/>
                  </a:moveTo>
                  <a:cubicBezTo>
                    <a:pt x="1167" y="1923"/>
                    <a:pt x="2781" y="175"/>
                    <a:pt x="4394" y="-1573"/>
                  </a:cubicBezTo>
                  <a:cubicBezTo>
                    <a:pt x="2781" y="175"/>
                    <a:pt x="1167" y="1923"/>
                    <a:pt x="-514" y="3604"/>
                  </a:cubicBezTo>
                  <a:close/>
                </a:path>
              </a:pathLst>
            </a:custGeom>
            <a:solidFill>
              <a:srgbClr val="0E1315"/>
            </a:solidFill>
            <a:ln w="6712" cap="flat">
              <a:noFill/>
              <a:prstDash val="solid"/>
              <a:miter/>
            </a:ln>
          </p:spPr>
          <p:txBody>
            <a:bodyPr rtlCol="0" anchor="ctr"/>
            <a:lstStyle/>
            <a:p>
              <a:endParaRPr lang="es-CO"/>
            </a:p>
          </p:txBody>
        </p:sp>
        <p:sp>
          <p:nvSpPr>
            <p:cNvPr id="1207" name="Freeform: Shape 1206">
              <a:extLst>
                <a:ext uri="{FF2B5EF4-FFF2-40B4-BE49-F238E27FC236}">
                  <a16:creationId xmlns:a16="http://schemas.microsoft.com/office/drawing/2014/main" id="{90CB60B1-8497-CE85-A44C-F308F8CA9D7D}"/>
                </a:ext>
              </a:extLst>
            </p:cNvPr>
            <p:cNvSpPr/>
            <p:nvPr/>
          </p:nvSpPr>
          <p:spPr>
            <a:xfrm>
              <a:off x="6179169" y="1465729"/>
              <a:ext cx="5177" cy="4975"/>
            </a:xfrm>
            <a:custGeom>
              <a:avLst/>
              <a:gdLst>
                <a:gd name="connsiteX0" fmla="*/ -514 w 5177"/>
                <a:gd name="connsiteY0" fmla="*/ 3402 h 4975"/>
                <a:gd name="connsiteX1" fmla="*/ 4664 w 5177"/>
                <a:gd name="connsiteY1" fmla="*/ -1573 h 4975"/>
              </a:gdLst>
              <a:ahLst/>
              <a:cxnLst>
                <a:cxn ang="0">
                  <a:pos x="connsiteX0" y="connsiteY0"/>
                </a:cxn>
                <a:cxn ang="0">
                  <a:pos x="connsiteX1" y="connsiteY1"/>
                </a:cxn>
              </a:cxnLst>
              <a:rect l="l" t="t" r="r" b="b"/>
              <a:pathLst>
                <a:path w="5177" h="4975">
                  <a:moveTo>
                    <a:pt x="-514" y="3402"/>
                  </a:moveTo>
                  <a:lnTo>
                    <a:pt x="4664" y="-1573"/>
                  </a:lnTo>
                  <a:close/>
                </a:path>
              </a:pathLst>
            </a:custGeom>
            <a:solidFill>
              <a:srgbClr val="0E1315"/>
            </a:solidFill>
            <a:ln w="6712" cap="flat">
              <a:noFill/>
              <a:prstDash val="solid"/>
              <a:miter/>
            </a:ln>
          </p:spPr>
          <p:txBody>
            <a:bodyPr rtlCol="0" anchor="ctr"/>
            <a:lstStyle/>
            <a:p>
              <a:endParaRPr lang="es-CO"/>
            </a:p>
          </p:txBody>
        </p:sp>
        <p:sp>
          <p:nvSpPr>
            <p:cNvPr id="1208" name="Freeform: Shape 1207">
              <a:extLst>
                <a:ext uri="{FF2B5EF4-FFF2-40B4-BE49-F238E27FC236}">
                  <a16:creationId xmlns:a16="http://schemas.microsoft.com/office/drawing/2014/main" id="{F742252E-F150-D1D8-49F1-7B7EC2BFB3C6}"/>
                </a:ext>
              </a:extLst>
            </p:cNvPr>
            <p:cNvSpPr/>
            <p:nvPr/>
          </p:nvSpPr>
          <p:spPr>
            <a:xfrm>
              <a:off x="6184279" y="1460821"/>
              <a:ext cx="5109" cy="5042"/>
            </a:xfrm>
            <a:custGeom>
              <a:avLst/>
              <a:gdLst>
                <a:gd name="connsiteX0" fmla="*/ -514 w 5109"/>
                <a:gd name="connsiteY0" fmla="*/ 3470 h 5042"/>
                <a:gd name="connsiteX1" fmla="*/ 4596 w 5109"/>
                <a:gd name="connsiteY1" fmla="*/ -1573 h 5042"/>
              </a:gdLst>
              <a:ahLst/>
              <a:cxnLst>
                <a:cxn ang="0">
                  <a:pos x="connsiteX0" y="connsiteY0"/>
                </a:cxn>
                <a:cxn ang="0">
                  <a:pos x="connsiteX1" y="connsiteY1"/>
                </a:cxn>
              </a:cxnLst>
              <a:rect l="l" t="t" r="r" b="b"/>
              <a:pathLst>
                <a:path w="5109" h="5042">
                  <a:moveTo>
                    <a:pt x="-514" y="3470"/>
                  </a:moveTo>
                  <a:cubicBezTo>
                    <a:pt x="78" y="915"/>
                    <a:pt x="2061" y="-1035"/>
                    <a:pt x="4596" y="-1573"/>
                  </a:cubicBezTo>
                  <a:close/>
                </a:path>
              </a:pathLst>
            </a:custGeom>
            <a:solidFill>
              <a:srgbClr val="0E1315"/>
            </a:solidFill>
            <a:ln w="6712" cap="flat">
              <a:noFill/>
              <a:prstDash val="solid"/>
              <a:miter/>
            </a:ln>
          </p:spPr>
          <p:txBody>
            <a:bodyPr rtlCol="0" anchor="ctr"/>
            <a:lstStyle/>
            <a:p>
              <a:endParaRPr lang="es-CO"/>
            </a:p>
          </p:txBody>
        </p:sp>
        <p:sp>
          <p:nvSpPr>
            <p:cNvPr id="1209" name="Freeform: Shape 1208">
              <a:extLst>
                <a:ext uri="{FF2B5EF4-FFF2-40B4-BE49-F238E27FC236}">
                  <a16:creationId xmlns:a16="http://schemas.microsoft.com/office/drawing/2014/main" id="{2AAD931C-3C88-08E5-4807-F9A58F5FB9EE}"/>
                </a:ext>
              </a:extLst>
            </p:cNvPr>
            <p:cNvSpPr/>
            <p:nvPr/>
          </p:nvSpPr>
          <p:spPr>
            <a:xfrm>
              <a:off x="6188985" y="1455980"/>
              <a:ext cx="6051" cy="4975"/>
            </a:xfrm>
            <a:custGeom>
              <a:avLst/>
              <a:gdLst>
                <a:gd name="connsiteX0" fmla="*/ 5538 w 6051"/>
                <a:gd name="connsiteY0" fmla="*/ -1573 h 4975"/>
                <a:gd name="connsiteX1" fmla="*/ 4731 w 6051"/>
                <a:gd name="connsiteY1" fmla="*/ 3402 h 4975"/>
                <a:gd name="connsiteX2" fmla="*/ -514 w 6051"/>
                <a:gd name="connsiteY2" fmla="*/ 3402 h 4975"/>
                <a:gd name="connsiteX3" fmla="*/ 5538 w 6051"/>
                <a:gd name="connsiteY3" fmla="*/ -1573 h 4975"/>
              </a:gdLst>
              <a:ahLst/>
              <a:cxnLst>
                <a:cxn ang="0">
                  <a:pos x="connsiteX0" y="connsiteY0"/>
                </a:cxn>
                <a:cxn ang="0">
                  <a:pos x="connsiteX1" y="connsiteY1"/>
                </a:cxn>
                <a:cxn ang="0">
                  <a:pos x="connsiteX2" y="connsiteY2"/>
                </a:cxn>
                <a:cxn ang="0">
                  <a:pos x="connsiteX3" y="connsiteY3"/>
                </a:cxn>
              </a:cxnLst>
              <a:rect l="l" t="t" r="r" b="b"/>
              <a:pathLst>
                <a:path w="6051" h="4975">
                  <a:moveTo>
                    <a:pt x="5538" y="-1573"/>
                  </a:moveTo>
                  <a:lnTo>
                    <a:pt x="4731" y="3402"/>
                  </a:lnTo>
                  <a:lnTo>
                    <a:pt x="-514" y="3402"/>
                  </a:lnTo>
                  <a:cubicBezTo>
                    <a:pt x="226" y="646"/>
                    <a:pt x="2660" y="-1372"/>
                    <a:pt x="5538" y="-1573"/>
                  </a:cubicBezTo>
                  <a:close/>
                </a:path>
              </a:pathLst>
            </a:custGeom>
            <a:solidFill>
              <a:srgbClr val="0E1315"/>
            </a:solidFill>
            <a:ln w="6712" cap="flat">
              <a:noFill/>
              <a:prstDash val="solid"/>
              <a:miter/>
            </a:ln>
          </p:spPr>
          <p:txBody>
            <a:bodyPr rtlCol="0" anchor="ctr"/>
            <a:lstStyle/>
            <a:p>
              <a:endParaRPr lang="es-CO"/>
            </a:p>
          </p:txBody>
        </p:sp>
        <p:sp>
          <p:nvSpPr>
            <p:cNvPr id="1210" name="Freeform: Shape 1209">
              <a:extLst>
                <a:ext uri="{FF2B5EF4-FFF2-40B4-BE49-F238E27FC236}">
                  <a16:creationId xmlns:a16="http://schemas.microsoft.com/office/drawing/2014/main" id="{2F911B28-9A62-D2C5-855A-969E0DEC1A89}"/>
                </a:ext>
              </a:extLst>
            </p:cNvPr>
            <p:cNvSpPr/>
            <p:nvPr/>
          </p:nvSpPr>
          <p:spPr>
            <a:xfrm>
              <a:off x="6407904" y="1244281"/>
              <a:ext cx="1788727" cy="421924"/>
            </a:xfrm>
            <a:custGeom>
              <a:avLst/>
              <a:gdLst>
                <a:gd name="connsiteX0" fmla="*/ -514 w 1788727"/>
                <a:gd name="connsiteY0" fmla="*/ 99725 h 421924"/>
                <a:gd name="connsiteX1" fmla="*/ 71697 w 1788727"/>
                <a:gd name="connsiteY1" fmla="*/ 80361 h 421924"/>
                <a:gd name="connsiteX2" fmla="*/ 85144 w 1788727"/>
                <a:gd name="connsiteY2" fmla="*/ 75991 h 421924"/>
                <a:gd name="connsiteX3" fmla="*/ 95767 w 1788727"/>
                <a:gd name="connsiteY3" fmla="*/ 72562 h 421924"/>
                <a:gd name="connsiteX4" fmla="*/ 120106 w 1788727"/>
                <a:gd name="connsiteY4" fmla="*/ 67587 h 421924"/>
                <a:gd name="connsiteX5" fmla="*/ 360002 w 1788727"/>
                <a:gd name="connsiteY5" fmla="*/ 37129 h 421924"/>
                <a:gd name="connsiteX6" fmla="*/ 628540 w 1788727"/>
                <a:gd name="connsiteY6" fmla="*/ 14269 h 421924"/>
                <a:gd name="connsiteX7" fmla="*/ 699742 w 1788727"/>
                <a:gd name="connsiteY7" fmla="*/ 7142 h 421924"/>
                <a:gd name="connsiteX8" fmla="*/ 875159 w 1788727"/>
                <a:gd name="connsiteY8" fmla="*/ 1495 h 421924"/>
                <a:gd name="connsiteX9" fmla="*/ 1035313 w 1788727"/>
                <a:gd name="connsiteY9" fmla="*/ 5461 h 421924"/>
                <a:gd name="connsiteX10" fmla="*/ 1438725 w 1788727"/>
                <a:gd name="connsiteY10" fmla="*/ 93741 h 421924"/>
                <a:gd name="connsiteX11" fmla="*/ 1543881 w 1788727"/>
                <a:gd name="connsiteY11" fmla="*/ 158825 h 421924"/>
                <a:gd name="connsiteX12" fmla="*/ 1782499 w 1788727"/>
                <a:gd name="connsiteY12" fmla="*/ 407596 h 421924"/>
                <a:gd name="connsiteX13" fmla="*/ 1788214 w 1788727"/>
                <a:gd name="connsiteY13" fmla="*/ 418421 h 421924"/>
                <a:gd name="connsiteX14" fmla="*/ 1781491 w 1788727"/>
                <a:gd name="connsiteY14" fmla="*/ 420169 h 421924"/>
                <a:gd name="connsiteX15" fmla="*/ 1778196 w 1788727"/>
                <a:gd name="connsiteY15" fmla="*/ 418623 h 421924"/>
                <a:gd name="connsiteX16" fmla="*/ 1772145 w 1788727"/>
                <a:gd name="connsiteY16" fmla="*/ 414387 h 421924"/>
                <a:gd name="connsiteX17" fmla="*/ 1769254 w 1788727"/>
                <a:gd name="connsiteY17" fmla="*/ 411966 h 421924"/>
                <a:gd name="connsiteX18" fmla="*/ 1763405 w 1788727"/>
                <a:gd name="connsiteY18" fmla="*/ 406655 h 421924"/>
                <a:gd name="connsiteX19" fmla="*/ 1607150 w 1788727"/>
                <a:gd name="connsiteY19" fmla="*/ 236414 h 421924"/>
                <a:gd name="connsiteX20" fmla="*/ 1425615 w 1788727"/>
                <a:gd name="connsiteY20" fmla="*/ 104163 h 421924"/>
                <a:gd name="connsiteX21" fmla="*/ 1146924 w 1788727"/>
                <a:gd name="connsiteY21" fmla="*/ 31818 h 421924"/>
                <a:gd name="connsiteX22" fmla="*/ 968818 w 1788727"/>
                <a:gd name="connsiteY22" fmla="*/ 19648 h 421924"/>
                <a:gd name="connsiteX23" fmla="*/ 663569 w 1788727"/>
                <a:gd name="connsiteY23" fmla="*/ 30002 h 421924"/>
                <a:gd name="connsiteX24" fmla="*/ 497700 w 1788727"/>
                <a:gd name="connsiteY24" fmla="*/ 41634 h 421924"/>
                <a:gd name="connsiteX25" fmla="*/ 225935 w 1788727"/>
                <a:gd name="connsiteY25" fmla="*/ 69267 h 421924"/>
                <a:gd name="connsiteX26" fmla="*/ 24901 w 1788727"/>
                <a:gd name="connsiteY26" fmla="*/ 102885 h 421924"/>
                <a:gd name="connsiteX27" fmla="*/ -514 w 1788727"/>
                <a:gd name="connsiteY27" fmla="*/ 99725 h 42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88727" h="421924">
                  <a:moveTo>
                    <a:pt x="-514" y="99725"/>
                  </a:moveTo>
                  <a:cubicBezTo>
                    <a:pt x="21741" y="86278"/>
                    <a:pt x="47492" y="86278"/>
                    <a:pt x="71697" y="80361"/>
                  </a:cubicBezTo>
                  <a:cubicBezTo>
                    <a:pt x="76451" y="79959"/>
                    <a:pt x="81043" y="78411"/>
                    <a:pt x="85144" y="75991"/>
                  </a:cubicBezTo>
                  <a:cubicBezTo>
                    <a:pt x="87699" y="71822"/>
                    <a:pt x="91868" y="72831"/>
                    <a:pt x="95767" y="72562"/>
                  </a:cubicBezTo>
                  <a:cubicBezTo>
                    <a:pt x="103970" y="71419"/>
                    <a:pt x="111769" y="68393"/>
                    <a:pt x="120106" y="67587"/>
                  </a:cubicBezTo>
                  <a:cubicBezTo>
                    <a:pt x="199847" y="55417"/>
                    <a:pt x="279790" y="45735"/>
                    <a:pt x="360002" y="37129"/>
                  </a:cubicBezTo>
                  <a:cubicBezTo>
                    <a:pt x="449425" y="27582"/>
                    <a:pt x="538983" y="20993"/>
                    <a:pt x="628540" y="14269"/>
                  </a:cubicBezTo>
                  <a:cubicBezTo>
                    <a:pt x="652139" y="12521"/>
                    <a:pt x="676411" y="13596"/>
                    <a:pt x="699742" y="7142"/>
                  </a:cubicBezTo>
                  <a:cubicBezTo>
                    <a:pt x="758102" y="2503"/>
                    <a:pt x="816664" y="5126"/>
                    <a:pt x="875159" y="1495"/>
                  </a:cubicBezTo>
                  <a:cubicBezTo>
                    <a:pt x="928207" y="-1800"/>
                    <a:pt x="982197" y="-4691"/>
                    <a:pt x="1035313" y="5461"/>
                  </a:cubicBezTo>
                  <a:cubicBezTo>
                    <a:pt x="1174222" y="14538"/>
                    <a:pt x="1309432" y="40357"/>
                    <a:pt x="1438725" y="93741"/>
                  </a:cubicBezTo>
                  <a:cubicBezTo>
                    <a:pt x="1477116" y="109541"/>
                    <a:pt x="1512617" y="131527"/>
                    <a:pt x="1543881" y="158825"/>
                  </a:cubicBezTo>
                  <a:cubicBezTo>
                    <a:pt x="1631287" y="234600"/>
                    <a:pt x="1712978" y="315147"/>
                    <a:pt x="1782499" y="407596"/>
                  </a:cubicBezTo>
                  <a:cubicBezTo>
                    <a:pt x="1784718" y="411025"/>
                    <a:pt x="1786601" y="414655"/>
                    <a:pt x="1788214" y="418421"/>
                  </a:cubicBezTo>
                  <a:cubicBezTo>
                    <a:pt x="1786399" y="420034"/>
                    <a:pt x="1783911" y="420707"/>
                    <a:pt x="1781491" y="420169"/>
                  </a:cubicBezTo>
                  <a:lnTo>
                    <a:pt x="1778196" y="418623"/>
                  </a:lnTo>
                  <a:cubicBezTo>
                    <a:pt x="1776045" y="417345"/>
                    <a:pt x="1774028" y="415933"/>
                    <a:pt x="1772145" y="414387"/>
                  </a:cubicBezTo>
                  <a:cubicBezTo>
                    <a:pt x="1771203" y="413580"/>
                    <a:pt x="1770263" y="412706"/>
                    <a:pt x="1769254" y="411966"/>
                  </a:cubicBezTo>
                  <a:cubicBezTo>
                    <a:pt x="1767237" y="410285"/>
                    <a:pt x="1765287" y="408537"/>
                    <a:pt x="1763405" y="406655"/>
                  </a:cubicBezTo>
                  <a:cubicBezTo>
                    <a:pt x="1715600" y="346143"/>
                    <a:pt x="1663359" y="289195"/>
                    <a:pt x="1607150" y="236414"/>
                  </a:cubicBezTo>
                  <a:cubicBezTo>
                    <a:pt x="1551681" y="185450"/>
                    <a:pt x="1497825" y="132066"/>
                    <a:pt x="1425615" y="104163"/>
                  </a:cubicBezTo>
                  <a:cubicBezTo>
                    <a:pt x="1335452" y="70478"/>
                    <a:pt x="1242062" y="46274"/>
                    <a:pt x="1146924" y="31818"/>
                  </a:cubicBezTo>
                  <a:cubicBezTo>
                    <a:pt x="1088160" y="21665"/>
                    <a:pt x="1028455" y="17564"/>
                    <a:pt x="968818" y="19648"/>
                  </a:cubicBezTo>
                  <a:cubicBezTo>
                    <a:pt x="867158" y="24422"/>
                    <a:pt x="765162" y="15748"/>
                    <a:pt x="663569" y="30002"/>
                  </a:cubicBezTo>
                  <a:cubicBezTo>
                    <a:pt x="608974" y="37600"/>
                    <a:pt x="553035" y="37936"/>
                    <a:pt x="497700" y="41634"/>
                  </a:cubicBezTo>
                  <a:cubicBezTo>
                    <a:pt x="406731" y="47618"/>
                    <a:pt x="316164" y="58040"/>
                    <a:pt x="225935" y="69267"/>
                  </a:cubicBezTo>
                  <a:cubicBezTo>
                    <a:pt x="158397" y="77067"/>
                    <a:pt x="91296" y="88228"/>
                    <a:pt x="24901" y="102885"/>
                  </a:cubicBezTo>
                  <a:cubicBezTo>
                    <a:pt x="16362" y="105306"/>
                    <a:pt x="7219" y="107726"/>
                    <a:pt x="-514" y="99725"/>
                  </a:cubicBezTo>
                  <a:close/>
                </a:path>
              </a:pathLst>
            </a:custGeom>
            <a:solidFill>
              <a:srgbClr val="7A9FB0"/>
            </a:solidFill>
            <a:ln w="6712" cap="flat">
              <a:noFill/>
              <a:prstDash val="solid"/>
              <a:miter/>
            </a:ln>
          </p:spPr>
          <p:txBody>
            <a:bodyPr rtlCol="0" anchor="ctr"/>
            <a:lstStyle/>
            <a:p>
              <a:endParaRPr lang="es-CO"/>
            </a:p>
          </p:txBody>
        </p:sp>
        <p:sp>
          <p:nvSpPr>
            <p:cNvPr id="1211" name="Freeform: Shape 1210">
              <a:extLst>
                <a:ext uri="{FF2B5EF4-FFF2-40B4-BE49-F238E27FC236}">
                  <a16:creationId xmlns:a16="http://schemas.microsoft.com/office/drawing/2014/main" id="{26813D96-AC4F-2475-46AA-79F666FEFE37}"/>
                </a:ext>
              </a:extLst>
            </p:cNvPr>
            <p:cNvSpPr/>
            <p:nvPr/>
          </p:nvSpPr>
          <p:spPr>
            <a:xfrm>
              <a:off x="7103541" y="1243432"/>
              <a:ext cx="340458" cy="13464"/>
            </a:xfrm>
            <a:custGeom>
              <a:avLst/>
              <a:gdLst>
                <a:gd name="connsiteX0" fmla="*/ 339945 w 340458"/>
                <a:gd name="connsiteY0" fmla="*/ 6445 h 13464"/>
                <a:gd name="connsiteX1" fmla="*/ 285350 w 340458"/>
                <a:gd name="connsiteY1" fmla="*/ 6445 h 13464"/>
                <a:gd name="connsiteX2" fmla="*/ 2088 w 340458"/>
                <a:gd name="connsiteY2" fmla="*/ 11891 h 13464"/>
                <a:gd name="connsiteX3" fmla="*/ -265 w 340458"/>
                <a:gd name="connsiteY3" fmla="*/ 10546 h 13464"/>
                <a:gd name="connsiteX4" fmla="*/ 1416 w 340458"/>
                <a:gd name="connsiteY4" fmla="*/ 6041 h 13464"/>
                <a:gd name="connsiteX5" fmla="*/ 1416 w 340458"/>
                <a:gd name="connsiteY5" fmla="*/ 6041 h 13464"/>
                <a:gd name="connsiteX6" fmla="*/ 94469 w 340458"/>
                <a:gd name="connsiteY6" fmla="*/ 3553 h 13464"/>
                <a:gd name="connsiteX7" fmla="*/ 126002 w 340458"/>
                <a:gd name="connsiteY7" fmla="*/ 1200 h 13464"/>
                <a:gd name="connsiteX8" fmla="*/ 160696 w 340458"/>
                <a:gd name="connsiteY8" fmla="*/ 1200 h 13464"/>
                <a:gd name="connsiteX9" fmla="*/ 320177 w 340458"/>
                <a:gd name="connsiteY9" fmla="*/ 1200 h 13464"/>
                <a:gd name="connsiteX10" fmla="*/ 339878 w 340458"/>
                <a:gd name="connsiteY10" fmla="*/ 1200 h 13464"/>
                <a:gd name="connsiteX11" fmla="*/ 339945 w 340458"/>
                <a:gd name="connsiteY11" fmla="*/ 6445 h 1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0458" h="13464">
                  <a:moveTo>
                    <a:pt x="339945" y="6445"/>
                  </a:moveTo>
                  <a:cubicBezTo>
                    <a:pt x="321724" y="6445"/>
                    <a:pt x="303503" y="6982"/>
                    <a:pt x="285350" y="6445"/>
                  </a:cubicBezTo>
                  <a:cubicBezTo>
                    <a:pt x="191221" y="4966"/>
                    <a:pt x="96553" y="10681"/>
                    <a:pt x="2088" y="11891"/>
                  </a:cubicBezTo>
                  <a:lnTo>
                    <a:pt x="-265" y="10546"/>
                  </a:lnTo>
                  <a:cubicBezTo>
                    <a:pt x="-938" y="8865"/>
                    <a:pt x="-199" y="6849"/>
                    <a:pt x="1416" y="6041"/>
                  </a:cubicBezTo>
                  <a:lnTo>
                    <a:pt x="1416" y="6041"/>
                  </a:lnTo>
                  <a:cubicBezTo>
                    <a:pt x="32276" y="393"/>
                    <a:pt x="63474" y="5301"/>
                    <a:pt x="94469" y="3553"/>
                  </a:cubicBezTo>
                  <a:cubicBezTo>
                    <a:pt x="105025" y="2948"/>
                    <a:pt x="115849" y="6108"/>
                    <a:pt x="126002" y="1200"/>
                  </a:cubicBezTo>
                  <a:lnTo>
                    <a:pt x="160696" y="1200"/>
                  </a:lnTo>
                  <a:cubicBezTo>
                    <a:pt x="213812" y="-2497"/>
                    <a:pt x="267061" y="-2497"/>
                    <a:pt x="320177" y="1200"/>
                  </a:cubicBezTo>
                  <a:lnTo>
                    <a:pt x="339878" y="1200"/>
                  </a:lnTo>
                  <a:cubicBezTo>
                    <a:pt x="339878" y="3150"/>
                    <a:pt x="339945" y="4831"/>
                    <a:pt x="339945" y="6445"/>
                  </a:cubicBezTo>
                  <a:close/>
                </a:path>
              </a:pathLst>
            </a:custGeom>
            <a:solidFill>
              <a:srgbClr val="36474E"/>
            </a:solidFill>
            <a:ln w="6712" cap="flat">
              <a:noFill/>
              <a:prstDash val="solid"/>
              <a:miter/>
            </a:ln>
          </p:spPr>
          <p:txBody>
            <a:bodyPr rtlCol="0" anchor="ctr"/>
            <a:lstStyle/>
            <a:p>
              <a:endParaRPr lang="es-CO"/>
            </a:p>
          </p:txBody>
        </p:sp>
        <p:sp>
          <p:nvSpPr>
            <p:cNvPr id="1212" name="Freeform: Shape 1211">
              <a:extLst>
                <a:ext uri="{FF2B5EF4-FFF2-40B4-BE49-F238E27FC236}">
                  <a16:creationId xmlns:a16="http://schemas.microsoft.com/office/drawing/2014/main" id="{3E3A4930-CE8B-CDD0-F6A2-579A215508B6}"/>
                </a:ext>
              </a:extLst>
            </p:cNvPr>
            <p:cNvSpPr/>
            <p:nvPr/>
          </p:nvSpPr>
          <p:spPr>
            <a:xfrm>
              <a:off x="8189923" y="1664543"/>
              <a:ext cx="91962" cy="139715"/>
            </a:xfrm>
            <a:custGeom>
              <a:avLst/>
              <a:gdLst>
                <a:gd name="connsiteX0" fmla="*/ 479 w 91962"/>
                <a:gd name="connsiteY0" fmla="*/ -1034 h 139715"/>
                <a:gd name="connsiteX1" fmla="*/ 6396 w 91962"/>
                <a:gd name="connsiteY1" fmla="*/ -1573 h 139715"/>
                <a:gd name="connsiteX2" fmla="*/ 91449 w 91962"/>
                <a:gd name="connsiteY2" fmla="*/ 137672 h 139715"/>
                <a:gd name="connsiteX3" fmla="*/ 85263 w 91962"/>
                <a:gd name="connsiteY3" fmla="*/ 138142 h 139715"/>
                <a:gd name="connsiteX4" fmla="*/ 73228 w 91962"/>
                <a:gd name="connsiteY4" fmla="*/ 126443 h 139715"/>
                <a:gd name="connsiteX5" fmla="*/ 5992 w 91962"/>
                <a:gd name="connsiteY5" fmla="*/ 19405 h 139715"/>
                <a:gd name="connsiteX6" fmla="*/ 479 w 91962"/>
                <a:gd name="connsiteY6" fmla="*/ -1034 h 13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962" h="139715">
                  <a:moveTo>
                    <a:pt x="479" y="-1034"/>
                  </a:moveTo>
                  <a:lnTo>
                    <a:pt x="6396" y="-1573"/>
                  </a:lnTo>
                  <a:cubicBezTo>
                    <a:pt x="41762" y="40584"/>
                    <a:pt x="74102" y="84556"/>
                    <a:pt x="91449" y="137672"/>
                  </a:cubicBezTo>
                  <a:lnTo>
                    <a:pt x="85263" y="138142"/>
                  </a:lnTo>
                  <a:cubicBezTo>
                    <a:pt x="79683" y="136327"/>
                    <a:pt x="75178" y="132024"/>
                    <a:pt x="73228" y="126443"/>
                  </a:cubicBezTo>
                  <a:cubicBezTo>
                    <a:pt x="55949" y="87581"/>
                    <a:pt x="31273" y="53426"/>
                    <a:pt x="5992" y="19405"/>
                  </a:cubicBezTo>
                  <a:cubicBezTo>
                    <a:pt x="2160" y="13421"/>
                    <a:pt x="-2613" y="7168"/>
                    <a:pt x="479" y="-1034"/>
                  </a:cubicBezTo>
                  <a:close/>
                </a:path>
              </a:pathLst>
            </a:custGeom>
            <a:solidFill>
              <a:srgbClr val="7AA0B1"/>
            </a:solidFill>
            <a:ln w="6712" cap="flat">
              <a:noFill/>
              <a:prstDash val="solid"/>
              <a:miter/>
            </a:ln>
          </p:spPr>
          <p:txBody>
            <a:bodyPr rtlCol="0" anchor="ctr"/>
            <a:lstStyle/>
            <a:p>
              <a:endParaRPr lang="es-CO"/>
            </a:p>
          </p:txBody>
        </p:sp>
        <p:sp>
          <p:nvSpPr>
            <p:cNvPr id="1213" name="Freeform: Shape 1212">
              <a:extLst>
                <a:ext uri="{FF2B5EF4-FFF2-40B4-BE49-F238E27FC236}">
                  <a16:creationId xmlns:a16="http://schemas.microsoft.com/office/drawing/2014/main" id="{403E5A6B-0896-1810-B566-3C1025566692}"/>
                </a:ext>
              </a:extLst>
            </p:cNvPr>
            <p:cNvSpPr/>
            <p:nvPr/>
          </p:nvSpPr>
          <p:spPr>
            <a:xfrm>
              <a:off x="6507210" y="1253757"/>
              <a:ext cx="598932" cy="64704"/>
            </a:xfrm>
            <a:custGeom>
              <a:avLst/>
              <a:gdLst>
                <a:gd name="connsiteX0" fmla="*/ 598419 w 598932"/>
                <a:gd name="connsiteY0" fmla="*/ 1902 h 64704"/>
                <a:gd name="connsiteX1" fmla="*/ 537100 w 598932"/>
                <a:gd name="connsiteY1" fmla="*/ 9231 h 64704"/>
                <a:gd name="connsiteX2" fmla="*/ 420513 w 598932"/>
                <a:gd name="connsiteY2" fmla="*/ 15954 h 64704"/>
                <a:gd name="connsiteX3" fmla="*/ 279320 w 598932"/>
                <a:gd name="connsiteY3" fmla="*/ 28527 h 64704"/>
                <a:gd name="connsiteX4" fmla="*/ 91800 w 598932"/>
                <a:gd name="connsiteY4" fmla="*/ 50648 h 64704"/>
                <a:gd name="connsiteX5" fmla="*/ 15623 w 598932"/>
                <a:gd name="connsiteY5" fmla="*/ 61338 h 64704"/>
                <a:gd name="connsiteX6" fmla="*/ -514 w 598932"/>
                <a:gd name="connsiteY6" fmla="*/ 60330 h 64704"/>
                <a:gd name="connsiteX7" fmla="*/ 81715 w 598932"/>
                <a:gd name="connsiteY7" fmla="*/ 45605 h 64704"/>
                <a:gd name="connsiteX8" fmla="*/ 223985 w 598932"/>
                <a:gd name="connsiteY8" fmla="*/ 26914 h 64704"/>
                <a:gd name="connsiteX9" fmla="*/ 334721 w 598932"/>
                <a:gd name="connsiteY9" fmla="*/ 15551 h 64704"/>
                <a:gd name="connsiteX10" fmla="*/ 468049 w 598932"/>
                <a:gd name="connsiteY10" fmla="*/ 5735 h 64704"/>
                <a:gd name="connsiteX11" fmla="*/ 596401 w 598932"/>
                <a:gd name="connsiteY11" fmla="*/ -518 h 64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932" h="64704">
                  <a:moveTo>
                    <a:pt x="598419" y="1902"/>
                  </a:moveTo>
                  <a:cubicBezTo>
                    <a:pt x="578248" y="9097"/>
                    <a:pt x="557405" y="8626"/>
                    <a:pt x="537100" y="9231"/>
                  </a:cubicBezTo>
                  <a:cubicBezTo>
                    <a:pt x="498170" y="10979"/>
                    <a:pt x="459443" y="15417"/>
                    <a:pt x="420513" y="15954"/>
                  </a:cubicBezTo>
                  <a:cubicBezTo>
                    <a:pt x="373449" y="16896"/>
                    <a:pt x="326384" y="23686"/>
                    <a:pt x="279320" y="28527"/>
                  </a:cubicBezTo>
                  <a:cubicBezTo>
                    <a:pt x="216724" y="35251"/>
                    <a:pt x="154262" y="42983"/>
                    <a:pt x="91800" y="50648"/>
                  </a:cubicBezTo>
                  <a:cubicBezTo>
                    <a:pt x="66386" y="53808"/>
                    <a:pt x="40970" y="57775"/>
                    <a:pt x="15623" y="61338"/>
                  </a:cubicBezTo>
                  <a:cubicBezTo>
                    <a:pt x="10479" y="64028"/>
                    <a:pt x="4253" y="63692"/>
                    <a:pt x="-514" y="60330"/>
                  </a:cubicBezTo>
                  <a:cubicBezTo>
                    <a:pt x="26044" y="50513"/>
                    <a:pt x="54216" y="49707"/>
                    <a:pt x="81715" y="45605"/>
                  </a:cubicBezTo>
                  <a:cubicBezTo>
                    <a:pt x="128780" y="38882"/>
                    <a:pt x="176450" y="32562"/>
                    <a:pt x="223985" y="26914"/>
                  </a:cubicBezTo>
                  <a:cubicBezTo>
                    <a:pt x="260830" y="22544"/>
                    <a:pt x="297944" y="20594"/>
                    <a:pt x="334721" y="15551"/>
                  </a:cubicBezTo>
                  <a:cubicBezTo>
                    <a:pt x="379030" y="9500"/>
                    <a:pt x="423942" y="12794"/>
                    <a:pt x="468049" y="5735"/>
                  </a:cubicBezTo>
                  <a:cubicBezTo>
                    <a:pt x="510945" y="5735"/>
                    <a:pt x="553303" y="-4889"/>
                    <a:pt x="596401" y="-518"/>
                  </a:cubicBezTo>
                  <a:close/>
                </a:path>
              </a:pathLst>
            </a:custGeom>
            <a:solidFill>
              <a:srgbClr val="36474E"/>
            </a:solidFill>
            <a:ln w="6712" cap="flat">
              <a:noFill/>
              <a:prstDash val="solid"/>
              <a:miter/>
            </a:ln>
          </p:spPr>
          <p:txBody>
            <a:bodyPr rtlCol="0" anchor="ctr"/>
            <a:lstStyle/>
            <a:p>
              <a:endParaRPr lang="es-CO"/>
            </a:p>
          </p:txBody>
        </p:sp>
        <p:sp>
          <p:nvSpPr>
            <p:cNvPr id="1214" name="Freeform: Shape 1213">
              <a:extLst>
                <a:ext uri="{FF2B5EF4-FFF2-40B4-BE49-F238E27FC236}">
                  <a16:creationId xmlns:a16="http://schemas.microsoft.com/office/drawing/2014/main" id="{6233424B-F9B3-CEDD-EDC3-02138BB48740}"/>
                </a:ext>
              </a:extLst>
            </p:cNvPr>
            <p:cNvSpPr/>
            <p:nvPr/>
          </p:nvSpPr>
          <p:spPr>
            <a:xfrm>
              <a:off x="7264750" y="1241121"/>
              <a:ext cx="159481" cy="5017"/>
            </a:xfrm>
            <a:custGeom>
              <a:avLst/>
              <a:gdLst>
                <a:gd name="connsiteX0" fmla="*/ 158968 w 159481"/>
                <a:gd name="connsiteY0" fmla="*/ 3445 h 5017"/>
                <a:gd name="connsiteX1" fmla="*/ -514 w 159481"/>
                <a:gd name="connsiteY1" fmla="*/ 3445 h 5017"/>
                <a:gd name="connsiteX2" fmla="*/ 15286 w 159481"/>
                <a:gd name="connsiteY2" fmla="*/ -1262 h 5017"/>
                <a:gd name="connsiteX3" fmla="*/ 143034 w 159481"/>
                <a:gd name="connsiteY3" fmla="*/ -1262 h 5017"/>
                <a:gd name="connsiteX4" fmla="*/ 158968 w 159481"/>
                <a:gd name="connsiteY4" fmla="*/ 3445 h 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481" h="5017">
                  <a:moveTo>
                    <a:pt x="158968" y="3445"/>
                  </a:moveTo>
                  <a:lnTo>
                    <a:pt x="-514" y="3445"/>
                  </a:lnTo>
                  <a:cubicBezTo>
                    <a:pt x="3655" y="-589"/>
                    <a:pt x="9572" y="-2338"/>
                    <a:pt x="15286" y="-1262"/>
                  </a:cubicBezTo>
                  <a:lnTo>
                    <a:pt x="143034" y="-1262"/>
                  </a:lnTo>
                  <a:cubicBezTo>
                    <a:pt x="148816" y="-2338"/>
                    <a:pt x="154732" y="-589"/>
                    <a:pt x="158968" y="3445"/>
                  </a:cubicBezTo>
                  <a:close/>
                </a:path>
              </a:pathLst>
            </a:custGeom>
            <a:solidFill>
              <a:srgbClr val="141A1D"/>
            </a:solidFill>
            <a:ln w="6712" cap="flat">
              <a:noFill/>
              <a:prstDash val="solid"/>
              <a:miter/>
            </a:ln>
          </p:spPr>
          <p:txBody>
            <a:bodyPr rtlCol="0" anchor="ctr"/>
            <a:lstStyle/>
            <a:p>
              <a:endParaRPr lang="es-CO"/>
            </a:p>
          </p:txBody>
        </p:sp>
        <p:sp>
          <p:nvSpPr>
            <p:cNvPr id="1215" name="Freeform: Shape 1214">
              <a:extLst>
                <a:ext uri="{FF2B5EF4-FFF2-40B4-BE49-F238E27FC236}">
                  <a16:creationId xmlns:a16="http://schemas.microsoft.com/office/drawing/2014/main" id="{9CB9387D-6060-A015-06A3-E90D92D5971F}"/>
                </a:ext>
              </a:extLst>
            </p:cNvPr>
            <p:cNvSpPr/>
            <p:nvPr/>
          </p:nvSpPr>
          <p:spPr>
            <a:xfrm>
              <a:off x="6975908" y="1250853"/>
              <a:ext cx="129495" cy="10927"/>
            </a:xfrm>
            <a:custGeom>
              <a:avLst/>
              <a:gdLst>
                <a:gd name="connsiteX0" fmla="*/ 127838 w 129495"/>
                <a:gd name="connsiteY0" fmla="*/ 2588 h 10927"/>
                <a:gd name="connsiteX1" fmla="*/ -514 w 129495"/>
                <a:gd name="connsiteY1" fmla="*/ 8840 h 10927"/>
                <a:gd name="connsiteX2" fmla="*/ 7958 w 129495"/>
                <a:gd name="connsiteY2" fmla="*/ 4471 h 10927"/>
                <a:gd name="connsiteX3" fmla="*/ 128982 w 129495"/>
                <a:gd name="connsiteY3" fmla="*/ -1043 h 10927"/>
                <a:gd name="connsiteX4" fmla="*/ 127838 w 129495"/>
                <a:gd name="connsiteY4" fmla="*/ 2588 h 10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495" h="10927">
                  <a:moveTo>
                    <a:pt x="127838" y="2588"/>
                  </a:moveTo>
                  <a:cubicBezTo>
                    <a:pt x="85009" y="3663"/>
                    <a:pt x="42516" y="11395"/>
                    <a:pt x="-514" y="8840"/>
                  </a:cubicBezTo>
                  <a:cubicBezTo>
                    <a:pt x="2310" y="7294"/>
                    <a:pt x="5201" y="4336"/>
                    <a:pt x="7958" y="4471"/>
                  </a:cubicBezTo>
                  <a:cubicBezTo>
                    <a:pt x="48299" y="6487"/>
                    <a:pt x="88640" y="-4001"/>
                    <a:pt x="128982" y="-1043"/>
                  </a:cubicBezTo>
                  <a:cubicBezTo>
                    <a:pt x="128982" y="235"/>
                    <a:pt x="128578" y="1512"/>
                    <a:pt x="127838" y="2588"/>
                  </a:cubicBezTo>
                  <a:close/>
                </a:path>
              </a:pathLst>
            </a:custGeom>
            <a:solidFill>
              <a:srgbClr val="141A1D"/>
            </a:solidFill>
            <a:ln w="6712" cap="flat">
              <a:noFill/>
              <a:prstDash val="solid"/>
              <a:miter/>
            </a:ln>
          </p:spPr>
          <p:txBody>
            <a:bodyPr rtlCol="0" anchor="ctr"/>
            <a:lstStyle/>
            <a:p>
              <a:endParaRPr lang="es-CO"/>
            </a:p>
          </p:txBody>
        </p:sp>
        <p:sp>
          <p:nvSpPr>
            <p:cNvPr id="1216" name="Freeform: Shape 1215">
              <a:extLst>
                <a:ext uri="{FF2B5EF4-FFF2-40B4-BE49-F238E27FC236}">
                  <a16:creationId xmlns:a16="http://schemas.microsoft.com/office/drawing/2014/main" id="{6322ED46-4783-9EC0-91D3-48A0D5DB2613}"/>
                </a:ext>
              </a:extLst>
            </p:cNvPr>
            <p:cNvSpPr/>
            <p:nvPr/>
          </p:nvSpPr>
          <p:spPr>
            <a:xfrm>
              <a:off x="7105470" y="1246251"/>
              <a:ext cx="124586" cy="5131"/>
            </a:xfrm>
            <a:custGeom>
              <a:avLst/>
              <a:gdLst>
                <a:gd name="connsiteX0" fmla="*/ 124073 w 124586"/>
                <a:gd name="connsiteY0" fmla="*/ -1282 h 5131"/>
                <a:gd name="connsiteX1" fmla="*/ 103028 w 124586"/>
                <a:gd name="connsiteY1" fmla="*/ 2819 h 5131"/>
                <a:gd name="connsiteX2" fmla="*/ -514 w 124586"/>
                <a:gd name="connsiteY2" fmla="*/ 3558 h 5131"/>
                <a:gd name="connsiteX3" fmla="*/ 20195 w 124586"/>
                <a:gd name="connsiteY3" fmla="*/ -1350 h 5131"/>
                <a:gd name="connsiteX4" fmla="*/ 124073 w 124586"/>
                <a:gd name="connsiteY4" fmla="*/ -1282 h 5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86" h="5131">
                  <a:moveTo>
                    <a:pt x="124073" y="-1282"/>
                  </a:moveTo>
                  <a:cubicBezTo>
                    <a:pt x="117955" y="4634"/>
                    <a:pt x="110155" y="2684"/>
                    <a:pt x="103028" y="2819"/>
                  </a:cubicBezTo>
                  <a:cubicBezTo>
                    <a:pt x="68469" y="3222"/>
                    <a:pt x="33977" y="3357"/>
                    <a:pt x="-514" y="3558"/>
                  </a:cubicBezTo>
                  <a:cubicBezTo>
                    <a:pt x="5067" y="-3165"/>
                    <a:pt x="12933" y="-1350"/>
                    <a:pt x="20195" y="-1350"/>
                  </a:cubicBezTo>
                  <a:cubicBezTo>
                    <a:pt x="54821" y="-1484"/>
                    <a:pt x="89446" y="-1350"/>
                    <a:pt x="124073" y="-1282"/>
                  </a:cubicBezTo>
                  <a:close/>
                </a:path>
              </a:pathLst>
            </a:custGeom>
            <a:solidFill>
              <a:srgbClr val="141A1D"/>
            </a:solidFill>
            <a:ln w="6712" cap="flat">
              <a:noFill/>
              <a:prstDash val="solid"/>
              <a:miter/>
            </a:ln>
          </p:spPr>
          <p:txBody>
            <a:bodyPr rtlCol="0" anchor="ctr"/>
            <a:lstStyle/>
            <a:p>
              <a:endParaRPr lang="es-CO"/>
            </a:p>
          </p:txBody>
        </p:sp>
        <p:sp>
          <p:nvSpPr>
            <p:cNvPr id="1217" name="Freeform: Shape 1216">
              <a:extLst>
                <a:ext uri="{FF2B5EF4-FFF2-40B4-BE49-F238E27FC236}">
                  <a16:creationId xmlns:a16="http://schemas.microsoft.com/office/drawing/2014/main" id="{36459949-7B64-549D-C046-20C6CE64BF94}"/>
                </a:ext>
              </a:extLst>
            </p:cNvPr>
            <p:cNvSpPr/>
            <p:nvPr/>
          </p:nvSpPr>
          <p:spPr>
            <a:xfrm>
              <a:off x="6482198" y="1315983"/>
              <a:ext cx="22430" cy="6064"/>
            </a:xfrm>
            <a:custGeom>
              <a:avLst/>
              <a:gdLst>
                <a:gd name="connsiteX0" fmla="*/ 19993 w 22430"/>
                <a:gd name="connsiteY0" fmla="*/ 3348 h 6064"/>
                <a:gd name="connsiteX1" fmla="*/ 11118 w 22430"/>
                <a:gd name="connsiteY1" fmla="*/ 4491 h 6064"/>
                <a:gd name="connsiteX2" fmla="*/ -514 w 22430"/>
                <a:gd name="connsiteY2" fmla="*/ 2945 h 6064"/>
                <a:gd name="connsiteX3" fmla="*/ 20195 w 22430"/>
                <a:gd name="connsiteY3" fmla="*/ -1156 h 6064"/>
                <a:gd name="connsiteX4" fmla="*/ 21674 w 22430"/>
                <a:gd name="connsiteY4" fmla="*/ 1936 h 6064"/>
                <a:gd name="connsiteX5" fmla="*/ 19993 w 22430"/>
                <a:gd name="connsiteY5" fmla="*/ 3348 h 6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30" h="6064">
                  <a:moveTo>
                    <a:pt x="19993" y="3348"/>
                  </a:moveTo>
                  <a:lnTo>
                    <a:pt x="11118" y="4491"/>
                  </a:lnTo>
                  <a:lnTo>
                    <a:pt x="-514" y="2945"/>
                  </a:lnTo>
                  <a:cubicBezTo>
                    <a:pt x="5538" y="-2636"/>
                    <a:pt x="12933" y="-1694"/>
                    <a:pt x="20195" y="-1156"/>
                  </a:cubicBezTo>
                  <a:cubicBezTo>
                    <a:pt x="21741" y="-81"/>
                    <a:pt x="22279" y="928"/>
                    <a:pt x="21674" y="1936"/>
                  </a:cubicBezTo>
                  <a:cubicBezTo>
                    <a:pt x="21069" y="2945"/>
                    <a:pt x="20531" y="3348"/>
                    <a:pt x="19993" y="3348"/>
                  </a:cubicBezTo>
                  <a:close/>
                </a:path>
              </a:pathLst>
            </a:custGeom>
            <a:solidFill>
              <a:srgbClr val="36474E"/>
            </a:solidFill>
            <a:ln w="6712" cap="flat">
              <a:noFill/>
              <a:prstDash val="solid"/>
              <a:miter/>
            </a:ln>
          </p:spPr>
          <p:txBody>
            <a:bodyPr rtlCol="0" anchor="ctr"/>
            <a:lstStyle/>
            <a:p>
              <a:endParaRPr lang="es-CO"/>
            </a:p>
          </p:txBody>
        </p:sp>
        <p:sp>
          <p:nvSpPr>
            <p:cNvPr id="1218" name="Freeform: Shape 1217">
              <a:extLst>
                <a:ext uri="{FF2B5EF4-FFF2-40B4-BE49-F238E27FC236}">
                  <a16:creationId xmlns:a16="http://schemas.microsoft.com/office/drawing/2014/main" id="{41F9EA37-4574-781A-3207-B3C0EBC79743}"/>
                </a:ext>
              </a:extLst>
            </p:cNvPr>
            <p:cNvSpPr/>
            <p:nvPr/>
          </p:nvSpPr>
          <p:spPr>
            <a:xfrm>
              <a:off x="6502705" y="1315848"/>
              <a:ext cx="20507" cy="5281"/>
            </a:xfrm>
            <a:custGeom>
              <a:avLst/>
              <a:gdLst>
                <a:gd name="connsiteX0" fmla="*/ -514 w 20507"/>
                <a:gd name="connsiteY0" fmla="*/ 3483 h 5281"/>
                <a:gd name="connsiteX1" fmla="*/ -514 w 20507"/>
                <a:gd name="connsiteY1" fmla="*/ -1022 h 5281"/>
                <a:gd name="connsiteX2" fmla="*/ 3924 w 20507"/>
                <a:gd name="connsiteY2" fmla="*/ -1560 h 5281"/>
                <a:gd name="connsiteX3" fmla="*/ 19993 w 20507"/>
                <a:gd name="connsiteY3" fmla="*/ -551 h 5281"/>
                <a:gd name="connsiteX4" fmla="*/ -514 w 20507"/>
                <a:gd name="connsiteY4" fmla="*/ 3483 h 5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07" h="5281">
                  <a:moveTo>
                    <a:pt x="-514" y="3483"/>
                  </a:moveTo>
                  <a:cubicBezTo>
                    <a:pt x="-514" y="2004"/>
                    <a:pt x="-514" y="457"/>
                    <a:pt x="-514" y="-1022"/>
                  </a:cubicBezTo>
                  <a:cubicBezTo>
                    <a:pt x="926" y="-1426"/>
                    <a:pt x="2425" y="-1627"/>
                    <a:pt x="3924" y="-1560"/>
                  </a:cubicBezTo>
                  <a:lnTo>
                    <a:pt x="19993" y="-551"/>
                  </a:lnTo>
                  <a:cubicBezTo>
                    <a:pt x="14077" y="4626"/>
                    <a:pt x="6748" y="3752"/>
                    <a:pt x="-514" y="3483"/>
                  </a:cubicBezTo>
                  <a:close/>
                </a:path>
              </a:pathLst>
            </a:custGeom>
            <a:solidFill>
              <a:srgbClr val="4A646E"/>
            </a:solidFill>
            <a:ln w="6712" cap="flat">
              <a:noFill/>
              <a:prstDash val="solid"/>
              <a:miter/>
            </a:ln>
          </p:spPr>
          <p:txBody>
            <a:bodyPr rtlCol="0" anchor="ctr"/>
            <a:lstStyle/>
            <a:p>
              <a:endParaRPr lang="es-CO"/>
            </a:p>
          </p:txBody>
        </p:sp>
        <p:sp>
          <p:nvSpPr>
            <p:cNvPr id="1219" name="Freeform: Shape 1218">
              <a:extLst>
                <a:ext uri="{FF2B5EF4-FFF2-40B4-BE49-F238E27FC236}">
                  <a16:creationId xmlns:a16="http://schemas.microsoft.com/office/drawing/2014/main" id="{398BEE9A-3411-7E7E-CBD1-FDEE82093FF7}"/>
                </a:ext>
              </a:extLst>
            </p:cNvPr>
            <p:cNvSpPr/>
            <p:nvPr/>
          </p:nvSpPr>
          <p:spPr>
            <a:xfrm>
              <a:off x="6195164" y="1258373"/>
              <a:ext cx="2125179" cy="1024394"/>
            </a:xfrm>
            <a:custGeom>
              <a:avLst/>
              <a:gdLst>
                <a:gd name="connsiteX0" fmla="*/ 1995238 w 2125179"/>
                <a:gd name="connsiteY0" fmla="*/ 405136 h 1024394"/>
                <a:gd name="connsiteX1" fmla="*/ 2018905 w 2125179"/>
                <a:gd name="connsiteY1" fmla="*/ 439763 h 1024394"/>
                <a:gd name="connsiteX2" fmla="*/ 2080022 w 2125179"/>
                <a:gd name="connsiteY2" fmla="*/ 544313 h 1024394"/>
                <a:gd name="connsiteX3" fmla="*/ 2124666 w 2125179"/>
                <a:gd name="connsiteY3" fmla="*/ 688399 h 1024394"/>
                <a:gd name="connsiteX4" fmla="*/ 2047883 w 2125179"/>
                <a:gd name="connsiteY4" fmla="*/ 754491 h 1024394"/>
                <a:gd name="connsiteX5" fmla="*/ 1924978 w 2125179"/>
                <a:gd name="connsiteY5" fmla="*/ 824953 h 1024394"/>
                <a:gd name="connsiteX6" fmla="*/ 1659196 w 2125179"/>
                <a:gd name="connsiteY6" fmla="*/ 921167 h 1024394"/>
                <a:gd name="connsiteX7" fmla="*/ 1363361 w 2125179"/>
                <a:gd name="connsiteY7" fmla="*/ 973610 h 1024394"/>
                <a:gd name="connsiteX8" fmla="*/ 1223444 w 2125179"/>
                <a:gd name="connsiteY8" fmla="*/ 994991 h 1024394"/>
                <a:gd name="connsiteX9" fmla="*/ 1102421 w 2125179"/>
                <a:gd name="connsiteY9" fmla="*/ 1006892 h 1024394"/>
                <a:gd name="connsiteX10" fmla="*/ 998744 w 2125179"/>
                <a:gd name="connsiteY10" fmla="*/ 1018120 h 1024394"/>
                <a:gd name="connsiteX11" fmla="*/ 859970 w 2125179"/>
                <a:gd name="connsiteY11" fmla="*/ 1019263 h 1024394"/>
                <a:gd name="connsiteX12" fmla="*/ 746343 w 2125179"/>
                <a:gd name="connsiteY12" fmla="*/ 1007564 h 1024394"/>
                <a:gd name="connsiteX13" fmla="*/ 497572 w 2125179"/>
                <a:gd name="connsiteY13" fmla="*/ 924394 h 1024394"/>
                <a:gd name="connsiteX14" fmla="*/ 246919 w 2125179"/>
                <a:gd name="connsiteY14" fmla="*/ 734253 h 1024394"/>
                <a:gd name="connsiteX15" fmla="*/ 137796 w 2125179"/>
                <a:gd name="connsiteY15" fmla="*/ 621835 h 1024394"/>
                <a:gd name="connsiteX16" fmla="*/ 4401 w 2125179"/>
                <a:gd name="connsiteY16" fmla="*/ 310402 h 1024394"/>
                <a:gd name="connsiteX17" fmla="*/ -36 w 2125179"/>
                <a:gd name="connsiteY17" fmla="*/ 228442 h 1024394"/>
                <a:gd name="connsiteX18" fmla="*/ 12738 w 2125179"/>
                <a:gd name="connsiteY18" fmla="*/ 194824 h 1024394"/>
                <a:gd name="connsiteX19" fmla="*/ 212225 w 2125179"/>
                <a:gd name="connsiteY19" fmla="*/ 85634 h 1024394"/>
                <a:gd name="connsiteX20" fmla="*/ 302052 w 2125179"/>
                <a:gd name="connsiteY20" fmla="*/ 68489 h 1024394"/>
                <a:gd name="connsiteX21" fmla="*/ 421932 w 2125179"/>
                <a:gd name="connsiteY21" fmla="*/ 50672 h 1024394"/>
                <a:gd name="connsiteX22" fmla="*/ 559294 w 2125179"/>
                <a:gd name="connsiteY22" fmla="*/ 32854 h 1024394"/>
                <a:gd name="connsiteX23" fmla="*/ 635808 w 2125179"/>
                <a:gd name="connsiteY23" fmla="*/ 26534 h 1024394"/>
                <a:gd name="connsiteX24" fmla="*/ 788970 w 2125179"/>
                <a:gd name="connsiteY24" fmla="*/ 14970 h 1024394"/>
                <a:gd name="connsiteX25" fmla="*/ 862928 w 2125179"/>
                <a:gd name="connsiteY25" fmla="*/ 11271 h 1024394"/>
                <a:gd name="connsiteX26" fmla="*/ 914565 w 2125179"/>
                <a:gd name="connsiteY26" fmla="*/ 5019 h 1024394"/>
                <a:gd name="connsiteX27" fmla="*/ 983817 w 2125179"/>
                <a:gd name="connsiteY27" fmla="*/ 1388 h 1024394"/>
                <a:gd name="connsiteX28" fmla="*/ 1137719 w 2125179"/>
                <a:gd name="connsiteY28" fmla="*/ -24 h 1024394"/>
                <a:gd name="connsiteX29" fmla="*/ 1273736 w 2125179"/>
                <a:gd name="connsiteY29" fmla="*/ 2329 h 1024394"/>
                <a:gd name="connsiteX30" fmla="*/ 1433017 w 2125179"/>
                <a:gd name="connsiteY30" fmla="*/ 23643 h 1024394"/>
                <a:gd name="connsiteX31" fmla="*/ 1565134 w 2125179"/>
                <a:gd name="connsiteY31" fmla="*/ 57261 h 1024394"/>
                <a:gd name="connsiteX32" fmla="*/ 1724751 w 2125179"/>
                <a:gd name="connsiteY32" fmla="*/ 130413 h 1024394"/>
                <a:gd name="connsiteX33" fmla="*/ 1765092 w 2125179"/>
                <a:gd name="connsiteY33" fmla="*/ 163022 h 1024394"/>
                <a:gd name="connsiteX34" fmla="*/ 1909648 w 2125179"/>
                <a:gd name="connsiteY34" fmla="*/ 303140 h 1024394"/>
                <a:gd name="connsiteX35" fmla="*/ 1985153 w 2125179"/>
                <a:gd name="connsiteY35" fmla="*/ 395051 h 1024394"/>
                <a:gd name="connsiteX36" fmla="*/ 1989994 w 2125179"/>
                <a:gd name="connsiteY36" fmla="*/ 400094 h 1024394"/>
                <a:gd name="connsiteX37" fmla="*/ 1989994 w 2125179"/>
                <a:gd name="connsiteY37" fmla="*/ 400094 h 1024394"/>
                <a:gd name="connsiteX38" fmla="*/ 1994902 w 2125179"/>
                <a:gd name="connsiteY38" fmla="*/ 405271 h 1024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125179" h="1024394">
                  <a:moveTo>
                    <a:pt x="1995238" y="405136"/>
                  </a:moveTo>
                  <a:cubicBezTo>
                    <a:pt x="2000348" y="418583"/>
                    <a:pt x="2010434" y="428803"/>
                    <a:pt x="2018905" y="439763"/>
                  </a:cubicBezTo>
                  <a:cubicBezTo>
                    <a:pt x="2043043" y="472237"/>
                    <a:pt x="2063550" y="507334"/>
                    <a:pt x="2080022" y="544313"/>
                  </a:cubicBezTo>
                  <a:cubicBezTo>
                    <a:pt x="2099251" y="590907"/>
                    <a:pt x="2114177" y="639115"/>
                    <a:pt x="2124666" y="688399"/>
                  </a:cubicBezTo>
                  <a:cubicBezTo>
                    <a:pt x="2103487" y="715293"/>
                    <a:pt x="2075248" y="734589"/>
                    <a:pt x="2047883" y="754491"/>
                  </a:cubicBezTo>
                  <a:cubicBezTo>
                    <a:pt x="2009559" y="782461"/>
                    <a:pt x="1966798" y="803102"/>
                    <a:pt x="1924978" y="824953"/>
                  </a:cubicBezTo>
                  <a:cubicBezTo>
                    <a:pt x="1841202" y="869060"/>
                    <a:pt x="1751780" y="901467"/>
                    <a:pt x="1659196" y="921167"/>
                  </a:cubicBezTo>
                  <a:cubicBezTo>
                    <a:pt x="1561167" y="941943"/>
                    <a:pt x="1462936" y="961037"/>
                    <a:pt x="1363361" y="973610"/>
                  </a:cubicBezTo>
                  <a:cubicBezTo>
                    <a:pt x="1316296" y="979527"/>
                    <a:pt x="1270441" y="990353"/>
                    <a:pt x="1223444" y="994991"/>
                  </a:cubicBezTo>
                  <a:cubicBezTo>
                    <a:pt x="1183103" y="998958"/>
                    <a:pt x="1142762" y="1004673"/>
                    <a:pt x="1102421" y="1006892"/>
                  </a:cubicBezTo>
                  <a:cubicBezTo>
                    <a:pt x="1067593" y="1008842"/>
                    <a:pt x="1033169" y="1013011"/>
                    <a:pt x="998744" y="1018120"/>
                  </a:cubicBezTo>
                  <a:cubicBezTo>
                    <a:pt x="952687" y="1023970"/>
                    <a:pt x="906094" y="1024373"/>
                    <a:pt x="859970" y="1019263"/>
                  </a:cubicBezTo>
                  <a:cubicBezTo>
                    <a:pt x="821982" y="1015969"/>
                    <a:pt x="784062" y="1013346"/>
                    <a:pt x="746343" y="1007564"/>
                  </a:cubicBezTo>
                  <a:cubicBezTo>
                    <a:pt x="659475" y="993580"/>
                    <a:pt x="575431" y="965475"/>
                    <a:pt x="497572" y="924394"/>
                  </a:cubicBezTo>
                  <a:cubicBezTo>
                    <a:pt x="402837" y="875514"/>
                    <a:pt x="321953" y="808750"/>
                    <a:pt x="246919" y="734253"/>
                  </a:cubicBezTo>
                  <a:cubicBezTo>
                    <a:pt x="209872" y="697475"/>
                    <a:pt x="170674" y="662714"/>
                    <a:pt x="137796" y="621835"/>
                  </a:cubicBezTo>
                  <a:cubicBezTo>
                    <a:pt x="65061" y="532547"/>
                    <a:pt x="18843" y="424635"/>
                    <a:pt x="4401" y="310402"/>
                  </a:cubicBezTo>
                  <a:cubicBezTo>
                    <a:pt x="905" y="283508"/>
                    <a:pt x="2989" y="255740"/>
                    <a:pt x="-36" y="228442"/>
                  </a:cubicBezTo>
                  <a:cubicBezTo>
                    <a:pt x="-2127" y="215734"/>
                    <a:pt x="2747" y="202892"/>
                    <a:pt x="12738" y="194824"/>
                  </a:cubicBezTo>
                  <a:cubicBezTo>
                    <a:pt x="71784" y="146213"/>
                    <a:pt x="139463" y="109166"/>
                    <a:pt x="212225" y="85634"/>
                  </a:cubicBezTo>
                  <a:cubicBezTo>
                    <a:pt x="242817" y="83348"/>
                    <a:pt x="271863" y="72926"/>
                    <a:pt x="302052" y="68489"/>
                  </a:cubicBezTo>
                  <a:cubicBezTo>
                    <a:pt x="341989" y="62572"/>
                    <a:pt x="381726" y="55042"/>
                    <a:pt x="421932" y="50672"/>
                  </a:cubicBezTo>
                  <a:cubicBezTo>
                    <a:pt x="467854" y="45763"/>
                    <a:pt x="513439" y="38300"/>
                    <a:pt x="559294" y="32854"/>
                  </a:cubicBezTo>
                  <a:cubicBezTo>
                    <a:pt x="584709" y="29828"/>
                    <a:pt x="610326" y="29560"/>
                    <a:pt x="635808" y="26534"/>
                  </a:cubicBezTo>
                  <a:cubicBezTo>
                    <a:pt x="686705" y="20617"/>
                    <a:pt x="737938" y="18735"/>
                    <a:pt x="788970" y="14970"/>
                  </a:cubicBezTo>
                  <a:cubicBezTo>
                    <a:pt x="813780" y="13221"/>
                    <a:pt x="838455" y="11541"/>
                    <a:pt x="862928" y="11271"/>
                  </a:cubicBezTo>
                  <a:cubicBezTo>
                    <a:pt x="880276" y="10398"/>
                    <a:pt x="897555" y="8313"/>
                    <a:pt x="914565" y="5019"/>
                  </a:cubicBezTo>
                  <a:cubicBezTo>
                    <a:pt x="937559" y="2127"/>
                    <a:pt x="960689" y="918"/>
                    <a:pt x="983817" y="1388"/>
                  </a:cubicBezTo>
                  <a:cubicBezTo>
                    <a:pt x="1035185" y="985"/>
                    <a:pt x="1086822" y="4548"/>
                    <a:pt x="1137719" y="-24"/>
                  </a:cubicBezTo>
                  <a:cubicBezTo>
                    <a:pt x="1183507" y="-4192"/>
                    <a:pt x="1228554" y="1253"/>
                    <a:pt x="1273736" y="2329"/>
                  </a:cubicBezTo>
                  <a:cubicBezTo>
                    <a:pt x="1327390" y="4615"/>
                    <a:pt x="1380708" y="11742"/>
                    <a:pt x="1433017" y="23643"/>
                  </a:cubicBezTo>
                  <a:cubicBezTo>
                    <a:pt x="1477527" y="32854"/>
                    <a:pt x="1521834" y="43343"/>
                    <a:pt x="1565134" y="57261"/>
                  </a:cubicBezTo>
                  <a:cubicBezTo>
                    <a:pt x="1621208" y="74944"/>
                    <a:pt x="1676879" y="94509"/>
                    <a:pt x="1724751" y="130413"/>
                  </a:cubicBezTo>
                  <a:cubicBezTo>
                    <a:pt x="1738601" y="140834"/>
                    <a:pt x="1752183" y="151659"/>
                    <a:pt x="1765092" y="163022"/>
                  </a:cubicBezTo>
                  <a:cubicBezTo>
                    <a:pt x="1815653" y="207262"/>
                    <a:pt x="1863860" y="253991"/>
                    <a:pt x="1909648" y="303140"/>
                  </a:cubicBezTo>
                  <a:cubicBezTo>
                    <a:pt x="1936542" y="332052"/>
                    <a:pt x="1960074" y="364324"/>
                    <a:pt x="1985153" y="395051"/>
                  </a:cubicBezTo>
                  <a:cubicBezTo>
                    <a:pt x="1986834" y="396665"/>
                    <a:pt x="1988380" y="398413"/>
                    <a:pt x="1989994" y="400094"/>
                  </a:cubicBezTo>
                  <a:lnTo>
                    <a:pt x="1989994" y="400094"/>
                  </a:lnTo>
                  <a:cubicBezTo>
                    <a:pt x="1991742" y="401640"/>
                    <a:pt x="1993288" y="403523"/>
                    <a:pt x="1994902" y="405271"/>
                  </a:cubicBezTo>
                  <a:close/>
                </a:path>
              </a:pathLst>
            </a:custGeom>
            <a:solidFill>
              <a:srgbClr val="98C7DC"/>
            </a:solidFill>
            <a:ln w="6712" cap="flat">
              <a:noFill/>
              <a:prstDash val="solid"/>
              <a:miter/>
            </a:ln>
          </p:spPr>
          <p:txBody>
            <a:bodyPr rtlCol="0" anchor="ctr"/>
            <a:lstStyle/>
            <a:p>
              <a:endParaRPr lang="es-CO"/>
            </a:p>
          </p:txBody>
        </p:sp>
        <p:sp>
          <p:nvSpPr>
            <p:cNvPr id="1220" name="Freeform: Shape 1219">
              <a:extLst>
                <a:ext uri="{FF2B5EF4-FFF2-40B4-BE49-F238E27FC236}">
                  <a16:creationId xmlns:a16="http://schemas.microsoft.com/office/drawing/2014/main" id="{618BFED9-3AF7-3759-14F7-3A93F7DF2BC7}"/>
                </a:ext>
              </a:extLst>
            </p:cNvPr>
            <p:cNvSpPr/>
            <p:nvPr/>
          </p:nvSpPr>
          <p:spPr>
            <a:xfrm>
              <a:off x="8186076" y="1659837"/>
              <a:ext cx="4908" cy="5177"/>
            </a:xfrm>
            <a:custGeom>
              <a:avLst/>
              <a:gdLst>
                <a:gd name="connsiteX0" fmla="*/ 4394 w 4908"/>
                <a:gd name="connsiteY0" fmla="*/ 3604 h 5177"/>
                <a:gd name="connsiteX1" fmla="*/ -514 w 4908"/>
                <a:gd name="connsiteY1" fmla="*/ -1573 h 5177"/>
              </a:gdLst>
              <a:ahLst/>
              <a:cxnLst>
                <a:cxn ang="0">
                  <a:pos x="connsiteX0" y="connsiteY0"/>
                </a:cxn>
                <a:cxn ang="0">
                  <a:pos x="connsiteX1" y="connsiteY1"/>
                </a:cxn>
              </a:cxnLst>
              <a:rect l="l" t="t" r="r" b="b"/>
              <a:pathLst>
                <a:path w="4908" h="5177">
                  <a:moveTo>
                    <a:pt x="4394" y="3604"/>
                  </a:moveTo>
                  <a:lnTo>
                    <a:pt x="-514" y="-1573"/>
                  </a:lnTo>
                  <a:close/>
                </a:path>
              </a:pathLst>
            </a:custGeom>
            <a:solidFill>
              <a:srgbClr val="7AA0B1"/>
            </a:solidFill>
            <a:ln w="6712" cap="flat">
              <a:noFill/>
              <a:prstDash val="solid"/>
              <a:miter/>
            </a:ln>
          </p:spPr>
          <p:txBody>
            <a:bodyPr rtlCol="0" anchor="ctr"/>
            <a:lstStyle/>
            <a:p>
              <a:endParaRPr lang="es-CO"/>
            </a:p>
          </p:txBody>
        </p:sp>
        <p:sp>
          <p:nvSpPr>
            <p:cNvPr id="1221" name="Freeform: Shape 1220">
              <a:extLst>
                <a:ext uri="{FF2B5EF4-FFF2-40B4-BE49-F238E27FC236}">
                  <a16:creationId xmlns:a16="http://schemas.microsoft.com/office/drawing/2014/main" id="{776262FA-58E2-93C5-ECB9-C14E4EBA12F5}"/>
                </a:ext>
              </a:extLst>
            </p:cNvPr>
            <p:cNvSpPr/>
            <p:nvPr/>
          </p:nvSpPr>
          <p:spPr>
            <a:xfrm>
              <a:off x="8181033" y="1654862"/>
              <a:ext cx="4840" cy="5042"/>
            </a:xfrm>
            <a:custGeom>
              <a:avLst/>
              <a:gdLst>
                <a:gd name="connsiteX0" fmla="*/ 4327 w 4840"/>
                <a:gd name="connsiteY0" fmla="*/ 3470 h 5042"/>
                <a:gd name="connsiteX1" fmla="*/ -514 w 4840"/>
                <a:gd name="connsiteY1" fmla="*/ -1573 h 5042"/>
              </a:gdLst>
              <a:ahLst/>
              <a:cxnLst>
                <a:cxn ang="0">
                  <a:pos x="connsiteX0" y="connsiteY0"/>
                </a:cxn>
                <a:cxn ang="0">
                  <a:pos x="connsiteX1" y="connsiteY1"/>
                </a:cxn>
              </a:cxnLst>
              <a:rect l="l" t="t" r="r" b="b"/>
              <a:pathLst>
                <a:path w="4840" h="5042">
                  <a:moveTo>
                    <a:pt x="4327" y="3470"/>
                  </a:moveTo>
                  <a:lnTo>
                    <a:pt x="-514" y="-1573"/>
                  </a:lnTo>
                  <a:close/>
                </a:path>
              </a:pathLst>
            </a:custGeom>
            <a:solidFill>
              <a:srgbClr val="7AA0B1"/>
            </a:solidFill>
            <a:ln w="6712" cap="flat">
              <a:noFill/>
              <a:prstDash val="solid"/>
              <a:miter/>
            </a:ln>
          </p:spPr>
          <p:txBody>
            <a:bodyPr rtlCol="0" anchor="ctr"/>
            <a:lstStyle/>
            <a:p>
              <a:endParaRPr lang="es-CO"/>
            </a:p>
          </p:txBody>
        </p:sp>
        <p:sp>
          <p:nvSpPr>
            <p:cNvPr id="1222" name="Freeform: Shape 1221">
              <a:extLst>
                <a:ext uri="{FF2B5EF4-FFF2-40B4-BE49-F238E27FC236}">
                  <a16:creationId xmlns:a16="http://schemas.microsoft.com/office/drawing/2014/main" id="{833DA656-C7E9-D2E9-E9B8-4E22B880E449}"/>
                </a:ext>
              </a:extLst>
            </p:cNvPr>
            <p:cNvSpPr/>
            <p:nvPr/>
          </p:nvSpPr>
          <p:spPr>
            <a:xfrm>
              <a:off x="6836662" y="1404555"/>
              <a:ext cx="1190854" cy="456029"/>
            </a:xfrm>
            <a:custGeom>
              <a:avLst/>
              <a:gdLst>
                <a:gd name="connsiteX0" fmla="*/ 399941 w 1190854"/>
                <a:gd name="connsiteY0" fmla="*/ -709 h 456029"/>
                <a:gd name="connsiteX1" fmla="*/ 572400 w 1190854"/>
                <a:gd name="connsiteY1" fmla="*/ 13209 h 456029"/>
                <a:gd name="connsiteX2" fmla="*/ 631432 w 1190854"/>
                <a:gd name="connsiteY2" fmla="*/ 8031 h 456029"/>
                <a:gd name="connsiteX3" fmla="*/ 767920 w 1190854"/>
                <a:gd name="connsiteY3" fmla="*/ 6082 h 456029"/>
                <a:gd name="connsiteX4" fmla="*/ 923839 w 1190854"/>
                <a:gd name="connsiteY4" fmla="*/ 34388 h 456029"/>
                <a:gd name="connsiteX5" fmla="*/ 1117745 w 1190854"/>
                <a:gd name="connsiteY5" fmla="*/ 136250 h 456029"/>
                <a:gd name="connsiteX6" fmla="*/ 1190225 w 1190854"/>
                <a:gd name="connsiteY6" fmla="*/ 293648 h 456029"/>
                <a:gd name="connsiteX7" fmla="*/ 1154993 w 1190854"/>
                <a:gd name="connsiteY7" fmla="*/ 385020 h 456029"/>
                <a:gd name="connsiteX8" fmla="*/ 1070680 w 1190854"/>
                <a:gd name="connsiteY8" fmla="*/ 434236 h 456029"/>
                <a:gd name="connsiteX9" fmla="*/ 1011245 w 1190854"/>
                <a:gd name="connsiteY9" fmla="*/ 437397 h 456029"/>
                <a:gd name="connsiteX10" fmla="*/ 852771 w 1190854"/>
                <a:gd name="connsiteY10" fmla="*/ 446608 h 456029"/>
                <a:gd name="connsiteX11" fmla="*/ 649249 w 1190854"/>
                <a:gd name="connsiteY11" fmla="*/ 452457 h 456029"/>
                <a:gd name="connsiteX12" fmla="*/ 509468 w 1190854"/>
                <a:gd name="connsiteY12" fmla="*/ 419714 h 456029"/>
                <a:gd name="connsiteX13" fmla="*/ 385620 w 1190854"/>
                <a:gd name="connsiteY13" fmla="*/ 398602 h 456029"/>
                <a:gd name="connsiteX14" fmla="*/ 307021 w 1190854"/>
                <a:gd name="connsiteY14" fmla="*/ 408955 h 456029"/>
                <a:gd name="connsiteX15" fmla="*/ 198437 w 1190854"/>
                <a:gd name="connsiteY15" fmla="*/ 407611 h 456029"/>
                <a:gd name="connsiteX16" fmla="*/ 76405 w 1190854"/>
                <a:gd name="connsiteY16" fmla="*/ 356512 h 456029"/>
                <a:gd name="connsiteX17" fmla="*/ -512 w 1190854"/>
                <a:gd name="connsiteY17" fmla="*/ 207048 h 456029"/>
                <a:gd name="connsiteX18" fmla="*/ 31290 w 1190854"/>
                <a:gd name="connsiteY18" fmla="*/ 120247 h 456029"/>
                <a:gd name="connsiteX19" fmla="*/ 190368 w 1190854"/>
                <a:gd name="connsiteY19" fmla="*/ 19395 h 456029"/>
                <a:gd name="connsiteX20" fmla="*/ 399941 w 1190854"/>
                <a:gd name="connsiteY20" fmla="*/ -709 h 456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90854" h="456029">
                  <a:moveTo>
                    <a:pt x="399941" y="-709"/>
                  </a:moveTo>
                  <a:cubicBezTo>
                    <a:pt x="457763" y="-3668"/>
                    <a:pt x="515787" y="972"/>
                    <a:pt x="572400" y="13209"/>
                  </a:cubicBezTo>
                  <a:cubicBezTo>
                    <a:pt x="592570" y="17714"/>
                    <a:pt x="612001" y="10654"/>
                    <a:pt x="631432" y="8031"/>
                  </a:cubicBezTo>
                  <a:cubicBezTo>
                    <a:pt x="676749" y="2653"/>
                    <a:pt x="722468" y="2048"/>
                    <a:pt x="767920" y="6082"/>
                  </a:cubicBezTo>
                  <a:cubicBezTo>
                    <a:pt x="820632" y="10654"/>
                    <a:pt x="872874" y="20134"/>
                    <a:pt x="923839" y="34388"/>
                  </a:cubicBezTo>
                  <a:cubicBezTo>
                    <a:pt x="996250" y="53415"/>
                    <a:pt x="1062814" y="85419"/>
                    <a:pt x="1117745" y="136250"/>
                  </a:cubicBezTo>
                  <a:cubicBezTo>
                    <a:pt x="1162524" y="177667"/>
                    <a:pt x="1192443" y="228698"/>
                    <a:pt x="1190225" y="293648"/>
                  </a:cubicBezTo>
                  <a:cubicBezTo>
                    <a:pt x="1189014" y="328610"/>
                    <a:pt x="1173214" y="357117"/>
                    <a:pt x="1154993" y="385020"/>
                  </a:cubicBezTo>
                  <a:cubicBezTo>
                    <a:pt x="1136840" y="414402"/>
                    <a:pt x="1105239" y="432892"/>
                    <a:pt x="1070680" y="434236"/>
                  </a:cubicBezTo>
                  <a:cubicBezTo>
                    <a:pt x="1050510" y="435716"/>
                    <a:pt x="1031079" y="437262"/>
                    <a:pt x="1011245" y="437397"/>
                  </a:cubicBezTo>
                  <a:cubicBezTo>
                    <a:pt x="958263" y="437867"/>
                    <a:pt x="905617" y="444120"/>
                    <a:pt x="852771" y="446608"/>
                  </a:cubicBezTo>
                  <a:cubicBezTo>
                    <a:pt x="784998" y="449768"/>
                    <a:pt x="717157" y="458307"/>
                    <a:pt x="649249" y="452457"/>
                  </a:cubicBezTo>
                  <a:cubicBezTo>
                    <a:pt x="601445" y="447750"/>
                    <a:pt x="554448" y="436724"/>
                    <a:pt x="509468" y="419714"/>
                  </a:cubicBezTo>
                  <a:cubicBezTo>
                    <a:pt x="469529" y="405258"/>
                    <a:pt x="428785" y="394567"/>
                    <a:pt x="385620" y="398602"/>
                  </a:cubicBezTo>
                  <a:cubicBezTo>
                    <a:pt x="359331" y="401022"/>
                    <a:pt x="332975" y="404115"/>
                    <a:pt x="307021" y="408955"/>
                  </a:cubicBezTo>
                  <a:cubicBezTo>
                    <a:pt x="271051" y="415209"/>
                    <a:pt x="234206" y="414738"/>
                    <a:pt x="198437" y="407611"/>
                  </a:cubicBezTo>
                  <a:cubicBezTo>
                    <a:pt x="154196" y="399543"/>
                    <a:pt x="111031" y="387440"/>
                    <a:pt x="76405" y="356512"/>
                  </a:cubicBezTo>
                  <a:cubicBezTo>
                    <a:pt x="31088" y="316776"/>
                    <a:pt x="-580" y="270115"/>
                    <a:pt x="-512" y="207048"/>
                  </a:cubicBezTo>
                  <a:cubicBezTo>
                    <a:pt x="-647" y="175245"/>
                    <a:pt x="10648" y="144452"/>
                    <a:pt x="31290" y="120247"/>
                  </a:cubicBezTo>
                  <a:cubicBezTo>
                    <a:pt x="73446" y="69821"/>
                    <a:pt x="127773" y="37952"/>
                    <a:pt x="190368" y="19395"/>
                  </a:cubicBezTo>
                  <a:cubicBezTo>
                    <a:pt x="257268" y="-776"/>
                    <a:pt x="325848" y="-1448"/>
                    <a:pt x="399941" y="-709"/>
                  </a:cubicBezTo>
                  <a:close/>
                </a:path>
              </a:pathLst>
            </a:custGeom>
            <a:solidFill>
              <a:srgbClr val="FCFEFD"/>
            </a:solidFill>
            <a:ln w="6712" cap="flat">
              <a:noFill/>
              <a:prstDash val="solid"/>
              <a:miter/>
            </a:ln>
          </p:spPr>
          <p:txBody>
            <a:bodyPr rtlCol="0" anchor="ctr"/>
            <a:lstStyle/>
            <a:p>
              <a:endParaRPr lang="es-CO"/>
            </a:p>
          </p:txBody>
        </p:sp>
      </p:grpSp>
    </p:spTree>
    <p:extLst>
      <p:ext uri="{BB962C8B-B14F-4D97-AF65-F5344CB8AC3E}">
        <p14:creationId xmlns:p14="http://schemas.microsoft.com/office/powerpoint/2010/main" val="419698534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p159:morph option="byObject"/>
      </p:transition>
    </mc:Choice>
    <mc:Fallback xmlns="">
      <p:transition spd="slow" advClick="0">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303C8004-BA3F-31F3-2AA3-66ABFB83D05A}"/>
              </a:ext>
            </a:extLst>
          </p:cNvPr>
          <p:cNvSpPr txBox="1"/>
          <p:nvPr/>
        </p:nvSpPr>
        <p:spPr>
          <a:xfrm>
            <a:off x="3644900" y="2095500"/>
            <a:ext cx="5448300" cy="1446550"/>
          </a:xfrm>
          <a:prstGeom prst="rect">
            <a:avLst/>
          </a:prstGeom>
          <a:noFill/>
        </p:spPr>
        <p:txBody>
          <a:bodyPr wrap="square" rtlCol="0">
            <a:spAutoFit/>
          </a:bodyPr>
          <a:lstStyle/>
          <a:p>
            <a:pPr algn="ctr"/>
            <a:r>
              <a:rPr lang="es-CO" sz="8800" dirty="0">
                <a:solidFill>
                  <a:schemeClr val="bg2"/>
                </a:solidFill>
                <a:latin typeface="Amatic" pitchFamily="2" charset="0"/>
              </a:rPr>
              <a:t>THANKS</a:t>
            </a:r>
          </a:p>
        </p:txBody>
      </p:sp>
      <p:grpSp>
        <p:nvGrpSpPr>
          <p:cNvPr id="200" name="Group 199">
            <a:extLst>
              <a:ext uri="{FF2B5EF4-FFF2-40B4-BE49-F238E27FC236}">
                <a16:creationId xmlns:a16="http://schemas.microsoft.com/office/drawing/2014/main" id="{52D27066-9F1D-8056-1E23-101585050D09}"/>
              </a:ext>
            </a:extLst>
          </p:cNvPr>
          <p:cNvGrpSpPr/>
          <p:nvPr/>
        </p:nvGrpSpPr>
        <p:grpSpPr>
          <a:xfrm>
            <a:off x="-2042636" y="1759154"/>
            <a:ext cx="1458350" cy="1885929"/>
            <a:chOff x="-2042636" y="1759154"/>
            <a:chExt cx="1458350" cy="1885929"/>
          </a:xfrm>
        </p:grpSpPr>
        <p:sp>
          <p:nvSpPr>
            <p:cNvPr id="6" name="Freeform: Shape 5">
              <a:extLst>
                <a:ext uri="{FF2B5EF4-FFF2-40B4-BE49-F238E27FC236}">
                  <a16:creationId xmlns:a16="http://schemas.microsoft.com/office/drawing/2014/main" id="{1209E881-0F4F-006A-0092-DAE91CDE4D21}"/>
                </a:ext>
              </a:extLst>
            </p:cNvPr>
            <p:cNvSpPr/>
            <p:nvPr/>
          </p:nvSpPr>
          <p:spPr>
            <a:xfrm>
              <a:off x="-2041310" y="1922031"/>
              <a:ext cx="1450391" cy="1716313"/>
            </a:xfrm>
            <a:custGeom>
              <a:avLst/>
              <a:gdLst>
                <a:gd name="connsiteX0" fmla="*/ 108536 w 1450391"/>
                <a:gd name="connsiteY0" fmla="*/ 1307153 h 1716313"/>
                <a:gd name="connsiteX1" fmla="*/ 53260 w 1450391"/>
                <a:gd name="connsiteY1" fmla="*/ 1263634 h 1716313"/>
                <a:gd name="connsiteX2" fmla="*/ 42482 w 1450391"/>
                <a:gd name="connsiteY2" fmla="*/ 1246220 h 1716313"/>
                <a:gd name="connsiteX3" fmla="*/ 18449 w 1450391"/>
                <a:gd name="connsiteY3" fmla="*/ 1174582 h 1716313"/>
                <a:gd name="connsiteX4" fmla="*/ 5766 w 1450391"/>
                <a:gd name="connsiteY4" fmla="*/ 1099506 h 1716313"/>
                <a:gd name="connsiteX5" fmla="*/ -630 w 1450391"/>
                <a:gd name="connsiteY5" fmla="*/ 1021361 h 1716313"/>
                <a:gd name="connsiteX6" fmla="*/ -1739 w 1450391"/>
                <a:gd name="connsiteY6" fmla="*/ 960538 h 1716313"/>
                <a:gd name="connsiteX7" fmla="*/ -131 w 1450391"/>
                <a:gd name="connsiteY7" fmla="*/ 883336 h 1716313"/>
                <a:gd name="connsiteX8" fmla="*/ -1074 w 1450391"/>
                <a:gd name="connsiteY8" fmla="*/ 820480 h 1716313"/>
                <a:gd name="connsiteX9" fmla="*/ 2624 w 1450391"/>
                <a:gd name="connsiteY9" fmla="*/ 750229 h 1716313"/>
                <a:gd name="connsiteX10" fmla="*/ 4066 w 1450391"/>
                <a:gd name="connsiteY10" fmla="*/ 707209 h 1716313"/>
                <a:gd name="connsiteX11" fmla="*/ 6229 w 1450391"/>
                <a:gd name="connsiteY11" fmla="*/ 661528 h 1716313"/>
                <a:gd name="connsiteX12" fmla="*/ 4269 w 1450391"/>
                <a:gd name="connsiteY12" fmla="*/ 639879 h 1716313"/>
                <a:gd name="connsiteX13" fmla="*/ 3992 w 1450391"/>
                <a:gd name="connsiteY13" fmla="*/ 585139 h 1716313"/>
                <a:gd name="connsiteX14" fmla="*/ 2956 w 1450391"/>
                <a:gd name="connsiteY14" fmla="*/ 523244 h 1716313"/>
                <a:gd name="connsiteX15" fmla="*/ 4472 w 1450391"/>
                <a:gd name="connsiteY15" fmla="*/ 503611 h 1716313"/>
                <a:gd name="connsiteX16" fmla="*/ 13420 w 1450391"/>
                <a:gd name="connsiteY16" fmla="*/ 444582 h 1716313"/>
                <a:gd name="connsiteX17" fmla="*/ 41946 w 1450391"/>
                <a:gd name="connsiteY17" fmla="*/ 394130 h 1716313"/>
                <a:gd name="connsiteX18" fmla="*/ 86648 w 1450391"/>
                <a:gd name="connsiteY18" fmla="*/ 358654 h 1716313"/>
                <a:gd name="connsiteX19" fmla="*/ 156788 w 1450391"/>
                <a:gd name="connsiteY19" fmla="*/ 339908 h 1716313"/>
                <a:gd name="connsiteX20" fmla="*/ 220513 w 1450391"/>
                <a:gd name="connsiteY20" fmla="*/ 329500 h 1716313"/>
                <a:gd name="connsiteX21" fmla="*/ 259151 w 1450391"/>
                <a:gd name="connsiteY21" fmla="*/ 307149 h 1716313"/>
                <a:gd name="connsiteX22" fmla="*/ 277139 w 1450391"/>
                <a:gd name="connsiteY22" fmla="*/ 289549 h 1716313"/>
                <a:gd name="connsiteX23" fmla="*/ 294517 w 1450391"/>
                <a:gd name="connsiteY23" fmla="*/ 244643 h 1716313"/>
                <a:gd name="connsiteX24" fmla="*/ 303021 w 1450391"/>
                <a:gd name="connsiteY24" fmla="*/ 194414 h 1716313"/>
                <a:gd name="connsiteX25" fmla="*/ 312264 w 1450391"/>
                <a:gd name="connsiteY25" fmla="*/ 184782 h 1716313"/>
                <a:gd name="connsiteX26" fmla="*/ 357909 w 1450391"/>
                <a:gd name="connsiteY26" fmla="*/ 201180 h 1716313"/>
                <a:gd name="connsiteX27" fmla="*/ 361902 w 1450391"/>
                <a:gd name="connsiteY27" fmla="*/ 205858 h 1716313"/>
                <a:gd name="connsiteX28" fmla="*/ 366672 w 1450391"/>
                <a:gd name="connsiteY28" fmla="*/ 204933 h 1716313"/>
                <a:gd name="connsiteX29" fmla="*/ 368520 w 1450391"/>
                <a:gd name="connsiteY29" fmla="*/ 199775 h 1716313"/>
                <a:gd name="connsiteX30" fmla="*/ 397804 w 1450391"/>
                <a:gd name="connsiteY30" fmla="*/ 92180 h 1716313"/>
                <a:gd name="connsiteX31" fmla="*/ 413611 w 1450391"/>
                <a:gd name="connsiteY31" fmla="*/ 58035 h 1716313"/>
                <a:gd name="connsiteX32" fmla="*/ 424703 w 1450391"/>
                <a:gd name="connsiteY32" fmla="*/ 50196 h 1716313"/>
                <a:gd name="connsiteX33" fmla="*/ 430249 w 1450391"/>
                <a:gd name="connsiteY33" fmla="*/ 41618 h 1716313"/>
                <a:gd name="connsiteX34" fmla="*/ 432967 w 1450391"/>
                <a:gd name="connsiteY34" fmla="*/ 16476 h 1716313"/>
                <a:gd name="connsiteX35" fmla="*/ 458017 w 1450391"/>
                <a:gd name="connsiteY35" fmla="*/ -2548 h 1716313"/>
                <a:gd name="connsiteX36" fmla="*/ 477484 w 1450391"/>
                <a:gd name="connsiteY36" fmla="*/ 22761 h 1716313"/>
                <a:gd name="connsiteX37" fmla="*/ 465134 w 1450391"/>
                <a:gd name="connsiteY37" fmla="*/ 66409 h 1716313"/>
                <a:gd name="connsiteX38" fmla="*/ 451583 w 1450391"/>
                <a:gd name="connsiteY38" fmla="*/ 99095 h 1716313"/>
                <a:gd name="connsiteX39" fmla="*/ 448459 w 1450391"/>
                <a:gd name="connsiteY39" fmla="*/ 107377 h 1716313"/>
                <a:gd name="connsiteX40" fmla="*/ 419453 w 1450391"/>
                <a:gd name="connsiteY40" fmla="*/ 185337 h 1716313"/>
                <a:gd name="connsiteX41" fmla="*/ 397379 w 1450391"/>
                <a:gd name="connsiteY41" fmla="*/ 307074 h 1716313"/>
                <a:gd name="connsiteX42" fmla="*/ 380223 w 1450391"/>
                <a:gd name="connsiteY42" fmla="*/ 431788 h 1716313"/>
                <a:gd name="connsiteX43" fmla="*/ 371460 w 1450391"/>
                <a:gd name="connsiteY43" fmla="*/ 503075 h 1716313"/>
                <a:gd name="connsiteX44" fmla="*/ 371146 w 1450391"/>
                <a:gd name="connsiteY44" fmla="*/ 512633 h 1716313"/>
                <a:gd name="connsiteX45" fmla="*/ 371774 w 1450391"/>
                <a:gd name="connsiteY45" fmla="*/ 595399 h 1716313"/>
                <a:gd name="connsiteX46" fmla="*/ 370296 w 1450391"/>
                <a:gd name="connsiteY46" fmla="*/ 651397 h 1716313"/>
                <a:gd name="connsiteX47" fmla="*/ 368447 w 1450391"/>
                <a:gd name="connsiteY47" fmla="*/ 693048 h 1716313"/>
                <a:gd name="connsiteX48" fmla="*/ 369445 w 1450391"/>
                <a:gd name="connsiteY48" fmla="*/ 781250 h 1716313"/>
                <a:gd name="connsiteX49" fmla="*/ 368706 w 1450391"/>
                <a:gd name="connsiteY49" fmla="*/ 866735 h 1716313"/>
                <a:gd name="connsiteX50" fmla="*/ 369889 w 1450391"/>
                <a:gd name="connsiteY50" fmla="*/ 930996 h 1716313"/>
                <a:gd name="connsiteX51" fmla="*/ 368299 w 1450391"/>
                <a:gd name="connsiteY51" fmla="*/ 974718 h 1716313"/>
                <a:gd name="connsiteX52" fmla="*/ 366672 w 1450391"/>
                <a:gd name="connsiteY52" fmla="*/ 982741 h 1716313"/>
                <a:gd name="connsiteX53" fmla="*/ 365526 w 1450391"/>
                <a:gd name="connsiteY53" fmla="*/ 988047 h 1716313"/>
                <a:gd name="connsiteX54" fmla="*/ 364269 w 1450391"/>
                <a:gd name="connsiteY54" fmla="*/ 1048149 h 1716313"/>
                <a:gd name="connsiteX55" fmla="*/ 367226 w 1450391"/>
                <a:gd name="connsiteY55" fmla="*/ 1134132 h 1716313"/>
                <a:gd name="connsiteX56" fmla="*/ 371201 w 1450391"/>
                <a:gd name="connsiteY56" fmla="*/ 1201536 h 1716313"/>
                <a:gd name="connsiteX57" fmla="*/ 375250 w 1450391"/>
                <a:gd name="connsiteY57" fmla="*/ 1261397 h 1716313"/>
                <a:gd name="connsiteX58" fmla="*/ 386582 w 1450391"/>
                <a:gd name="connsiteY58" fmla="*/ 1350653 h 1716313"/>
                <a:gd name="connsiteX59" fmla="*/ 397379 w 1450391"/>
                <a:gd name="connsiteY59" fmla="*/ 1433124 h 1716313"/>
                <a:gd name="connsiteX60" fmla="*/ 404072 w 1450391"/>
                <a:gd name="connsiteY60" fmla="*/ 1494797 h 1716313"/>
                <a:gd name="connsiteX61" fmla="*/ 406253 w 1450391"/>
                <a:gd name="connsiteY61" fmla="*/ 1501249 h 1716313"/>
                <a:gd name="connsiteX62" fmla="*/ 408933 w 1450391"/>
                <a:gd name="connsiteY62" fmla="*/ 1516668 h 1716313"/>
                <a:gd name="connsiteX63" fmla="*/ 437385 w 1450391"/>
                <a:gd name="connsiteY63" fmla="*/ 1579524 h 1716313"/>
                <a:gd name="connsiteX64" fmla="*/ 479905 w 1450391"/>
                <a:gd name="connsiteY64" fmla="*/ 1601708 h 1716313"/>
                <a:gd name="connsiteX65" fmla="*/ 570825 w 1450391"/>
                <a:gd name="connsiteY65" fmla="*/ 1602928 h 1716313"/>
                <a:gd name="connsiteX66" fmla="*/ 663168 w 1450391"/>
                <a:gd name="connsiteY66" fmla="*/ 1558375 h 1716313"/>
                <a:gd name="connsiteX67" fmla="*/ 677348 w 1450391"/>
                <a:gd name="connsiteY67" fmla="*/ 1529738 h 1716313"/>
                <a:gd name="connsiteX68" fmla="*/ 689956 w 1450391"/>
                <a:gd name="connsiteY68" fmla="*/ 1447637 h 1716313"/>
                <a:gd name="connsiteX69" fmla="*/ 689161 w 1450391"/>
                <a:gd name="connsiteY69" fmla="*/ 1386111 h 1716313"/>
                <a:gd name="connsiteX70" fmla="*/ 688810 w 1450391"/>
                <a:gd name="connsiteY70" fmla="*/ 1328062 h 1716313"/>
                <a:gd name="connsiteX71" fmla="*/ 707426 w 1450391"/>
                <a:gd name="connsiteY71" fmla="*/ 1259327 h 1716313"/>
                <a:gd name="connsiteX72" fmla="*/ 747118 w 1450391"/>
                <a:gd name="connsiteY72" fmla="*/ 1237919 h 1716313"/>
                <a:gd name="connsiteX73" fmla="*/ 798882 w 1450391"/>
                <a:gd name="connsiteY73" fmla="*/ 1241043 h 1716313"/>
                <a:gd name="connsiteX74" fmla="*/ 861257 w 1450391"/>
                <a:gd name="connsiteY74" fmla="*/ 1249473 h 1716313"/>
                <a:gd name="connsiteX75" fmla="*/ 950975 w 1450391"/>
                <a:gd name="connsiteY75" fmla="*/ 1259438 h 1716313"/>
                <a:gd name="connsiteX76" fmla="*/ 1013832 w 1450391"/>
                <a:gd name="connsiteY76" fmla="*/ 1257700 h 1716313"/>
                <a:gd name="connsiteX77" fmla="*/ 1061547 w 1450391"/>
                <a:gd name="connsiteY77" fmla="*/ 1254391 h 1716313"/>
                <a:gd name="connsiteX78" fmla="*/ 1109077 w 1450391"/>
                <a:gd name="connsiteY78" fmla="*/ 1249252 h 1716313"/>
                <a:gd name="connsiteX79" fmla="*/ 1113792 w 1450391"/>
                <a:gd name="connsiteY79" fmla="*/ 1248419 h 1716313"/>
                <a:gd name="connsiteX80" fmla="*/ 1119449 w 1450391"/>
                <a:gd name="connsiteY80" fmla="*/ 1249695 h 1716313"/>
                <a:gd name="connsiteX81" fmla="*/ 1117600 w 1450391"/>
                <a:gd name="connsiteY81" fmla="*/ 1255777 h 1716313"/>
                <a:gd name="connsiteX82" fmla="*/ 1102256 w 1450391"/>
                <a:gd name="connsiteY82" fmla="*/ 1271399 h 1716313"/>
                <a:gd name="connsiteX83" fmla="*/ 995788 w 1450391"/>
                <a:gd name="connsiteY83" fmla="*/ 1335790 h 1716313"/>
                <a:gd name="connsiteX84" fmla="*/ 982126 w 1450391"/>
                <a:gd name="connsiteY84" fmla="*/ 1352428 h 1716313"/>
                <a:gd name="connsiteX85" fmla="*/ 977726 w 1450391"/>
                <a:gd name="connsiteY85" fmla="*/ 1423363 h 1716313"/>
                <a:gd name="connsiteX86" fmla="*/ 980499 w 1450391"/>
                <a:gd name="connsiteY86" fmla="*/ 1477290 h 1716313"/>
                <a:gd name="connsiteX87" fmla="*/ 1025331 w 1450391"/>
                <a:gd name="connsiteY87" fmla="*/ 1528278 h 1716313"/>
                <a:gd name="connsiteX88" fmla="*/ 1076300 w 1450391"/>
                <a:gd name="connsiteY88" fmla="*/ 1531402 h 1716313"/>
                <a:gd name="connsiteX89" fmla="*/ 1115917 w 1450391"/>
                <a:gd name="connsiteY89" fmla="*/ 1531402 h 1716313"/>
                <a:gd name="connsiteX90" fmla="*/ 1181418 w 1450391"/>
                <a:gd name="connsiteY90" fmla="*/ 1521863 h 1716313"/>
                <a:gd name="connsiteX91" fmla="*/ 1208594 w 1450391"/>
                <a:gd name="connsiteY91" fmla="*/ 1469895 h 1716313"/>
                <a:gd name="connsiteX92" fmla="*/ 1206209 w 1450391"/>
                <a:gd name="connsiteY92" fmla="*/ 1395596 h 1716313"/>
                <a:gd name="connsiteX93" fmla="*/ 1206357 w 1450391"/>
                <a:gd name="connsiteY93" fmla="*/ 1378476 h 1716313"/>
                <a:gd name="connsiteX94" fmla="*/ 1211200 w 1450391"/>
                <a:gd name="connsiteY94" fmla="*/ 1318560 h 1716313"/>
                <a:gd name="connsiteX95" fmla="*/ 1233514 w 1450391"/>
                <a:gd name="connsiteY95" fmla="*/ 1222038 h 1716313"/>
                <a:gd name="connsiteX96" fmla="*/ 1253332 w 1450391"/>
                <a:gd name="connsiteY96" fmla="*/ 1149458 h 1716313"/>
                <a:gd name="connsiteX97" fmla="*/ 1258195 w 1450391"/>
                <a:gd name="connsiteY97" fmla="*/ 1107418 h 1716313"/>
                <a:gd name="connsiteX98" fmla="*/ 1267438 w 1450391"/>
                <a:gd name="connsiteY98" fmla="*/ 1035504 h 1716313"/>
                <a:gd name="connsiteX99" fmla="*/ 1272208 w 1450391"/>
                <a:gd name="connsiteY99" fmla="*/ 967342 h 1716313"/>
                <a:gd name="connsiteX100" fmla="*/ 1276792 w 1450391"/>
                <a:gd name="connsiteY100" fmla="*/ 910845 h 1716313"/>
                <a:gd name="connsiteX101" fmla="*/ 1273872 w 1450391"/>
                <a:gd name="connsiteY101" fmla="*/ 851169 h 1716313"/>
                <a:gd name="connsiteX102" fmla="*/ 1269250 w 1450391"/>
                <a:gd name="connsiteY102" fmla="*/ 803638 h 1716313"/>
                <a:gd name="connsiteX103" fmla="*/ 1266661 w 1450391"/>
                <a:gd name="connsiteY103" fmla="*/ 712755 h 1716313"/>
                <a:gd name="connsiteX104" fmla="*/ 1268048 w 1450391"/>
                <a:gd name="connsiteY104" fmla="*/ 678129 h 1716313"/>
                <a:gd name="connsiteX105" fmla="*/ 1267401 w 1450391"/>
                <a:gd name="connsiteY105" fmla="*/ 670014 h 1716313"/>
                <a:gd name="connsiteX106" fmla="*/ 1251816 w 1450391"/>
                <a:gd name="connsiteY106" fmla="*/ 657073 h 1716313"/>
                <a:gd name="connsiteX107" fmla="*/ 1246363 w 1450391"/>
                <a:gd name="connsiteY107" fmla="*/ 657073 h 1716313"/>
                <a:gd name="connsiteX108" fmla="*/ 1242961 w 1450391"/>
                <a:gd name="connsiteY108" fmla="*/ 656925 h 1716313"/>
                <a:gd name="connsiteX109" fmla="*/ 1234290 w 1450391"/>
                <a:gd name="connsiteY109" fmla="*/ 650324 h 1716313"/>
                <a:gd name="connsiteX110" fmla="*/ 1242333 w 1450391"/>
                <a:gd name="connsiteY110" fmla="*/ 639990 h 1716313"/>
                <a:gd name="connsiteX111" fmla="*/ 1256438 w 1450391"/>
                <a:gd name="connsiteY111" fmla="*/ 641562 h 1716313"/>
                <a:gd name="connsiteX112" fmla="*/ 1270174 w 1450391"/>
                <a:gd name="connsiteY112" fmla="*/ 633446 h 1716313"/>
                <a:gd name="connsiteX113" fmla="*/ 1287626 w 1450391"/>
                <a:gd name="connsiteY113" fmla="*/ 584603 h 1716313"/>
                <a:gd name="connsiteX114" fmla="*/ 1309811 w 1450391"/>
                <a:gd name="connsiteY114" fmla="*/ 540733 h 1716313"/>
                <a:gd name="connsiteX115" fmla="*/ 1341239 w 1450391"/>
                <a:gd name="connsiteY115" fmla="*/ 497584 h 1716313"/>
                <a:gd name="connsiteX116" fmla="*/ 1357877 w 1450391"/>
                <a:gd name="connsiteY116" fmla="*/ 471702 h 1716313"/>
                <a:gd name="connsiteX117" fmla="*/ 1402801 w 1450391"/>
                <a:gd name="connsiteY117" fmla="*/ 438999 h 1716313"/>
                <a:gd name="connsiteX118" fmla="*/ 1442289 w 1450391"/>
                <a:gd name="connsiteY118" fmla="*/ 446523 h 1716313"/>
                <a:gd name="connsiteX119" fmla="*/ 1446689 w 1450391"/>
                <a:gd name="connsiteY119" fmla="*/ 460887 h 1716313"/>
                <a:gd name="connsiteX120" fmla="*/ 1434524 w 1450391"/>
                <a:gd name="connsiteY120" fmla="*/ 496438 h 1716313"/>
                <a:gd name="connsiteX121" fmla="*/ 1434524 w 1450391"/>
                <a:gd name="connsiteY121" fmla="*/ 501060 h 1716313"/>
                <a:gd name="connsiteX122" fmla="*/ 1435153 w 1450391"/>
                <a:gd name="connsiteY122" fmla="*/ 514001 h 1716313"/>
                <a:gd name="connsiteX123" fmla="*/ 1407995 w 1450391"/>
                <a:gd name="connsiteY123" fmla="*/ 576413 h 1716313"/>
                <a:gd name="connsiteX124" fmla="*/ 1401174 w 1450391"/>
                <a:gd name="connsiteY124" fmla="*/ 589003 h 1716313"/>
                <a:gd name="connsiteX125" fmla="*/ 1391357 w 1450391"/>
                <a:gd name="connsiteY125" fmla="*/ 604366 h 1716313"/>
                <a:gd name="connsiteX126" fmla="*/ 1377843 w 1450391"/>
                <a:gd name="connsiteY126" fmla="*/ 628602 h 1716313"/>
                <a:gd name="connsiteX127" fmla="*/ 1376678 w 1450391"/>
                <a:gd name="connsiteY127" fmla="*/ 631209 h 1716313"/>
                <a:gd name="connsiteX128" fmla="*/ 1373461 w 1450391"/>
                <a:gd name="connsiteY128" fmla="*/ 640989 h 1716313"/>
                <a:gd name="connsiteX129" fmla="*/ 1372851 w 1450391"/>
                <a:gd name="connsiteY129" fmla="*/ 643725 h 1716313"/>
                <a:gd name="connsiteX130" fmla="*/ 1372112 w 1450391"/>
                <a:gd name="connsiteY130" fmla="*/ 650269 h 1716313"/>
                <a:gd name="connsiteX131" fmla="*/ 1371520 w 1450391"/>
                <a:gd name="connsiteY131" fmla="*/ 653042 h 1716313"/>
                <a:gd name="connsiteX132" fmla="*/ 1371520 w 1450391"/>
                <a:gd name="connsiteY132" fmla="*/ 658718 h 1716313"/>
                <a:gd name="connsiteX133" fmla="*/ 1372130 w 1450391"/>
                <a:gd name="connsiteY133" fmla="*/ 662415 h 1716313"/>
                <a:gd name="connsiteX134" fmla="*/ 1372907 w 1450391"/>
                <a:gd name="connsiteY134" fmla="*/ 669108 h 1716313"/>
                <a:gd name="connsiteX135" fmla="*/ 1373499 w 1450391"/>
                <a:gd name="connsiteY135" fmla="*/ 671973 h 1716313"/>
                <a:gd name="connsiteX136" fmla="*/ 1374312 w 1450391"/>
                <a:gd name="connsiteY136" fmla="*/ 677908 h 1716313"/>
                <a:gd name="connsiteX137" fmla="*/ 1374922 w 1450391"/>
                <a:gd name="connsiteY137" fmla="*/ 681013 h 1716313"/>
                <a:gd name="connsiteX138" fmla="*/ 1378287 w 1450391"/>
                <a:gd name="connsiteY138" fmla="*/ 707209 h 1716313"/>
                <a:gd name="connsiteX139" fmla="*/ 1378989 w 1450391"/>
                <a:gd name="connsiteY139" fmla="*/ 710463 h 1716313"/>
                <a:gd name="connsiteX140" fmla="*/ 1385219 w 1450391"/>
                <a:gd name="connsiteY140" fmla="*/ 744258 h 1716313"/>
                <a:gd name="connsiteX141" fmla="*/ 1385829 w 1450391"/>
                <a:gd name="connsiteY141" fmla="*/ 747511 h 1716313"/>
                <a:gd name="connsiteX142" fmla="*/ 1387974 w 1450391"/>
                <a:gd name="connsiteY142" fmla="*/ 765998 h 1716313"/>
                <a:gd name="connsiteX143" fmla="*/ 1388547 w 1450391"/>
                <a:gd name="connsiteY143" fmla="*/ 769160 h 1716313"/>
                <a:gd name="connsiteX144" fmla="*/ 1389324 w 1450391"/>
                <a:gd name="connsiteY144" fmla="*/ 777608 h 1716313"/>
                <a:gd name="connsiteX145" fmla="*/ 1389952 w 1450391"/>
                <a:gd name="connsiteY145" fmla="*/ 781805 h 1716313"/>
                <a:gd name="connsiteX146" fmla="*/ 1390692 w 1450391"/>
                <a:gd name="connsiteY146" fmla="*/ 791511 h 1716313"/>
                <a:gd name="connsiteX147" fmla="*/ 1391338 w 1450391"/>
                <a:gd name="connsiteY147" fmla="*/ 795984 h 1716313"/>
                <a:gd name="connsiteX148" fmla="*/ 1392060 w 1450391"/>
                <a:gd name="connsiteY148" fmla="*/ 817153 h 1716313"/>
                <a:gd name="connsiteX149" fmla="*/ 1392706 w 1450391"/>
                <a:gd name="connsiteY149" fmla="*/ 821922 h 1716313"/>
                <a:gd name="connsiteX150" fmla="*/ 1393446 w 1450391"/>
                <a:gd name="connsiteY150" fmla="*/ 859007 h 1716313"/>
                <a:gd name="connsiteX151" fmla="*/ 1394056 w 1450391"/>
                <a:gd name="connsiteY151" fmla="*/ 862705 h 1716313"/>
                <a:gd name="connsiteX152" fmla="*/ 1394056 w 1450391"/>
                <a:gd name="connsiteY152" fmla="*/ 891803 h 1716313"/>
                <a:gd name="connsiteX153" fmla="*/ 1363774 w 1450391"/>
                <a:gd name="connsiteY153" fmla="*/ 903764 h 1716313"/>
                <a:gd name="connsiteX154" fmla="*/ 1353200 w 1450391"/>
                <a:gd name="connsiteY154" fmla="*/ 888568 h 1716313"/>
                <a:gd name="connsiteX155" fmla="*/ 1349336 w 1450391"/>
                <a:gd name="connsiteY155" fmla="*/ 853942 h 1716313"/>
                <a:gd name="connsiteX156" fmla="*/ 1345638 w 1450391"/>
                <a:gd name="connsiteY156" fmla="*/ 801439 h 1716313"/>
                <a:gd name="connsiteX157" fmla="*/ 1342440 w 1450391"/>
                <a:gd name="connsiteY157" fmla="*/ 748233 h 1716313"/>
                <a:gd name="connsiteX158" fmla="*/ 1338077 w 1450391"/>
                <a:gd name="connsiteY158" fmla="*/ 717174 h 1716313"/>
                <a:gd name="connsiteX159" fmla="*/ 1327336 w 1450391"/>
                <a:gd name="connsiteY159" fmla="*/ 652469 h 1716313"/>
                <a:gd name="connsiteX160" fmla="*/ 1319461 w 1450391"/>
                <a:gd name="connsiteY160" fmla="*/ 647755 h 1716313"/>
                <a:gd name="connsiteX161" fmla="*/ 1296592 w 1450391"/>
                <a:gd name="connsiteY161" fmla="*/ 658644 h 1716313"/>
                <a:gd name="connsiteX162" fmla="*/ 1290713 w 1450391"/>
                <a:gd name="connsiteY162" fmla="*/ 663099 h 1716313"/>
                <a:gd name="connsiteX163" fmla="*/ 1297276 w 1450391"/>
                <a:gd name="connsiteY163" fmla="*/ 664208 h 1716313"/>
                <a:gd name="connsiteX164" fmla="*/ 1317335 w 1450391"/>
                <a:gd name="connsiteY164" fmla="*/ 684896 h 1716313"/>
                <a:gd name="connsiteX165" fmla="*/ 1314007 w 1450391"/>
                <a:gd name="connsiteY165" fmla="*/ 714771 h 1716313"/>
                <a:gd name="connsiteX166" fmla="*/ 1306132 w 1450391"/>
                <a:gd name="connsiteY166" fmla="*/ 749453 h 1716313"/>
                <a:gd name="connsiteX167" fmla="*/ 1307666 w 1450391"/>
                <a:gd name="connsiteY167" fmla="*/ 760877 h 1716313"/>
                <a:gd name="connsiteX168" fmla="*/ 1311363 w 1450391"/>
                <a:gd name="connsiteY168" fmla="*/ 782471 h 1716313"/>
                <a:gd name="connsiteX169" fmla="*/ 1305373 w 1450391"/>
                <a:gd name="connsiteY169" fmla="*/ 809203 h 1716313"/>
                <a:gd name="connsiteX170" fmla="*/ 1306150 w 1450391"/>
                <a:gd name="connsiteY170" fmla="*/ 853128 h 1716313"/>
                <a:gd name="connsiteX171" fmla="*/ 1305041 w 1450391"/>
                <a:gd name="connsiteY171" fmla="*/ 874389 h 1716313"/>
                <a:gd name="connsiteX172" fmla="*/ 1305651 w 1450391"/>
                <a:gd name="connsiteY172" fmla="*/ 891526 h 1716313"/>
                <a:gd name="connsiteX173" fmla="*/ 1311197 w 1450391"/>
                <a:gd name="connsiteY173" fmla="*/ 924193 h 1716313"/>
                <a:gd name="connsiteX174" fmla="*/ 1306224 w 1450391"/>
                <a:gd name="connsiteY174" fmla="*/ 951812 h 1716313"/>
                <a:gd name="connsiteX175" fmla="*/ 1306852 w 1450391"/>
                <a:gd name="connsiteY175" fmla="*/ 963885 h 1716313"/>
                <a:gd name="connsiteX176" fmla="*/ 1306335 w 1450391"/>
                <a:gd name="connsiteY176" fmla="*/ 985847 h 1716313"/>
                <a:gd name="connsiteX177" fmla="*/ 1305096 w 1450391"/>
                <a:gd name="connsiteY177" fmla="*/ 989046 h 1716313"/>
                <a:gd name="connsiteX178" fmla="*/ 1308905 w 1450391"/>
                <a:gd name="connsiteY178" fmla="*/ 1020474 h 1716313"/>
                <a:gd name="connsiteX179" fmla="*/ 1318555 w 1450391"/>
                <a:gd name="connsiteY179" fmla="*/ 1047705 h 1716313"/>
                <a:gd name="connsiteX180" fmla="*/ 1318111 w 1450391"/>
                <a:gd name="connsiteY180" fmla="*/ 1135131 h 1716313"/>
                <a:gd name="connsiteX181" fmla="*/ 1297276 w 1450391"/>
                <a:gd name="connsiteY181" fmla="*/ 1271695 h 1716313"/>
                <a:gd name="connsiteX182" fmla="*/ 1282856 w 1450391"/>
                <a:gd name="connsiteY182" fmla="*/ 1370564 h 1716313"/>
                <a:gd name="connsiteX183" fmla="*/ 1277717 w 1450391"/>
                <a:gd name="connsiteY183" fmla="*/ 1428429 h 1716313"/>
                <a:gd name="connsiteX184" fmla="*/ 1260117 w 1450391"/>
                <a:gd name="connsiteY184" fmla="*/ 1462759 h 1716313"/>
                <a:gd name="connsiteX185" fmla="*/ 1248378 w 1450391"/>
                <a:gd name="connsiteY185" fmla="*/ 1480710 h 1716313"/>
                <a:gd name="connsiteX186" fmla="*/ 1215637 w 1450391"/>
                <a:gd name="connsiteY186" fmla="*/ 1533750 h 1716313"/>
                <a:gd name="connsiteX187" fmla="*/ 1188128 w 1450391"/>
                <a:gd name="connsiteY187" fmla="*/ 1551294 h 1716313"/>
                <a:gd name="connsiteX188" fmla="*/ 1134164 w 1450391"/>
                <a:gd name="connsiteY188" fmla="*/ 1574514 h 1716313"/>
                <a:gd name="connsiteX189" fmla="*/ 1044520 w 1450391"/>
                <a:gd name="connsiteY189" fmla="*/ 1574514 h 1716313"/>
                <a:gd name="connsiteX190" fmla="*/ 937591 w 1450391"/>
                <a:gd name="connsiteY190" fmla="*/ 1456011 h 1716313"/>
                <a:gd name="connsiteX191" fmla="*/ 930196 w 1450391"/>
                <a:gd name="connsiteY191" fmla="*/ 1410237 h 1716313"/>
                <a:gd name="connsiteX192" fmla="*/ 924853 w 1450391"/>
                <a:gd name="connsiteY192" fmla="*/ 1388386 h 1716313"/>
                <a:gd name="connsiteX193" fmla="*/ 916331 w 1450391"/>
                <a:gd name="connsiteY193" fmla="*/ 1382562 h 1716313"/>
                <a:gd name="connsiteX194" fmla="*/ 890726 w 1450391"/>
                <a:gd name="connsiteY194" fmla="*/ 1378051 h 1716313"/>
                <a:gd name="connsiteX195" fmla="*/ 882851 w 1450391"/>
                <a:gd name="connsiteY195" fmla="*/ 1365905 h 1716313"/>
                <a:gd name="connsiteX196" fmla="*/ 881556 w 1450391"/>
                <a:gd name="connsiteY196" fmla="*/ 1360359 h 1716313"/>
                <a:gd name="connsiteX197" fmla="*/ 878802 w 1450391"/>
                <a:gd name="connsiteY197" fmla="*/ 1358898 h 1716313"/>
                <a:gd name="connsiteX198" fmla="*/ 875992 w 1450391"/>
                <a:gd name="connsiteY198" fmla="*/ 1357475 h 1716313"/>
                <a:gd name="connsiteX199" fmla="*/ 871888 w 1450391"/>
                <a:gd name="connsiteY199" fmla="*/ 1352724 h 1716313"/>
                <a:gd name="connsiteX200" fmla="*/ 938626 w 1450391"/>
                <a:gd name="connsiteY200" fmla="*/ 1300313 h 1716313"/>
                <a:gd name="connsiteX201" fmla="*/ 948739 w 1450391"/>
                <a:gd name="connsiteY201" fmla="*/ 1302069 h 1716313"/>
                <a:gd name="connsiteX202" fmla="*/ 964915 w 1450391"/>
                <a:gd name="connsiteY202" fmla="*/ 1294970 h 1716313"/>
                <a:gd name="connsiteX203" fmla="*/ 962327 w 1450391"/>
                <a:gd name="connsiteY203" fmla="*/ 1288592 h 1716313"/>
                <a:gd name="connsiteX204" fmla="*/ 954118 w 1450391"/>
                <a:gd name="connsiteY204" fmla="*/ 1288426 h 1716313"/>
                <a:gd name="connsiteX205" fmla="*/ 858447 w 1450391"/>
                <a:gd name="connsiteY205" fmla="*/ 1278443 h 1716313"/>
                <a:gd name="connsiteX206" fmla="*/ 832177 w 1450391"/>
                <a:gd name="connsiteY206" fmla="*/ 1276927 h 1716313"/>
                <a:gd name="connsiteX207" fmla="*/ 816112 w 1450391"/>
                <a:gd name="connsiteY207" fmla="*/ 1274672 h 1716313"/>
                <a:gd name="connsiteX208" fmla="*/ 767325 w 1450391"/>
                <a:gd name="connsiteY208" fmla="*/ 1279238 h 1716313"/>
                <a:gd name="connsiteX209" fmla="*/ 751592 w 1450391"/>
                <a:gd name="connsiteY209" fmla="*/ 1297355 h 1716313"/>
                <a:gd name="connsiteX210" fmla="*/ 740999 w 1450391"/>
                <a:gd name="connsiteY210" fmla="*/ 1347973 h 1716313"/>
                <a:gd name="connsiteX211" fmla="*/ 726893 w 1450391"/>
                <a:gd name="connsiteY211" fmla="*/ 1499567 h 1716313"/>
                <a:gd name="connsiteX212" fmla="*/ 722567 w 1450391"/>
                <a:gd name="connsiteY212" fmla="*/ 1524469 h 1716313"/>
                <a:gd name="connsiteX213" fmla="*/ 715505 w 1450391"/>
                <a:gd name="connsiteY213" fmla="*/ 1541385 h 1716313"/>
                <a:gd name="connsiteX214" fmla="*/ 697258 w 1450391"/>
                <a:gd name="connsiteY214" fmla="*/ 1570317 h 1716313"/>
                <a:gd name="connsiteX215" fmla="*/ 687350 w 1450391"/>
                <a:gd name="connsiteY215" fmla="*/ 1591134 h 1716313"/>
                <a:gd name="connsiteX216" fmla="*/ 681360 w 1450391"/>
                <a:gd name="connsiteY216" fmla="*/ 1600932 h 1716313"/>
                <a:gd name="connsiteX217" fmla="*/ 667365 w 1450391"/>
                <a:gd name="connsiteY217" fmla="*/ 1612967 h 1716313"/>
                <a:gd name="connsiteX218" fmla="*/ 668622 w 1450391"/>
                <a:gd name="connsiteY218" fmla="*/ 1623763 h 1716313"/>
                <a:gd name="connsiteX219" fmla="*/ 690400 w 1450391"/>
                <a:gd name="connsiteY219" fmla="*/ 1641030 h 1716313"/>
                <a:gd name="connsiteX220" fmla="*/ 703803 w 1450391"/>
                <a:gd name="connsiteY220" fmla="*/ 1678245 h 1716313"/>
                <a:gd name="connsiteX221" fmla="*/ 698552 w 1450391"/>
                <a:gd name="connsiteY221" fmla="*/ 1685529 h 1716313"/>
                <a:gd name="connsiteX222" fmla="*/ 647473 w 1450391"/>
                <a:gd name="connsiteY222" fmla="*/ 1704404 h 1716313"/>
                <a:gd name="connsiteX223" fmla="*/ 599794 w 1450391"/>
                <a:gd name="connsiteY223" fmla="*/ 1713260 h 1716313"/>
                <a:gd name="connsiteX224" fmla="*/ 588444 w 1450391"/>
                <a:gd name="connsiteY224" fmla="*/ 1707362 h 1716313"/>
                <a:gd name="connsiteX225" fmla="*/ 585264 w 1450391"/>
                <a:gd name="connsiteY225" fmla="*/ 1658889 h 1716313"/>
                <a:gd name="connsiteX226" fmla="*/ 579496 w 1450391"/>
                <a:gd name="connsiteY226" fmla="*/ 1651772 h 1716313"/>
                <a:gd name="connsiteX227" fmla="*/ 466724 w 1450391"/>
                <a:gd name="connsiteY227" fmla="*/ 1646928 h 1716313"/>
                <a:gd name="connsiteX228" fmla="*/ 431211 w 1450391"/>
                <a:gd name="connsiteY228" fmla="*/ 1636741 h 1716313"/>
                <a:gd name="connsiteX229" fmla="*/ 419933 w 1450391"/>
                <a:gd name="connsiteY229" fmla="*/ 1629346 h 1716313"/>
                <a:gd name="connsiteX230" fmla="*/ 406475 w 1450391"/>
                <a:gd name="connsiteY230" fmla="*/ 1595016 h 1716313"/>
                <a:gd name="connsiteX231" fmla="*/ 403406 w 1450391"/>
                <a:gd name="connsiteY231" fmla="*/ 1587067 h 1716313"/>
                <a:gd name="connsiteX232" fmla="*/ 354193 w 1450391"/>
                <a:gd name="connsiteY232" fmla="*/ 1496812 h 1716313"/>
                <a:gd name="connsiteX233" fmla="*/ 334597 w 1450391"/>
                <a:gd name="connsiteY233" fmla="*/ 1397629 h 1716313"/>
                <a:gd name="connsiteX234" fmla="*/ 327757 w 1450391"/>
                <a:gd name="connsiteY234" fmla="*/ 1394339 h 1716313"/>
                <a:gd name="connsiteX235" fmla="*/ 289155 w 1450391"/>
                <a:gd name="connsiteY235" fmla="*/ 1396741 h 1716313"/>
                <a:gd name="connsiteX236" fmla="*/ 279542 w 1450391"/>
                <a:gd name="connsiteY236" fmla="*/ 1385076 h 1716313"/>
                <a:gd name="connsiteX237" fmla="*/ 276307 w 1450391"/>
                <a:gd name="connsiteY237" fmla="*/ 1368438 h 1716313"/>
                <a:gd name="connsiteX238" fmla="*/ 242901 w 1450391"/>
                <a:gd name="connsiteY238" fmla="*/ 1342020 h 1716313"/>
                <a:gd name="connsiteX239" fmla="*/ 177937 w 1450391"/>
                <a:gd name="connsiteY239" fmla="*/ 1335401 h 1716313"/>
                <a:gd name="connsiteX240" fmla="*/ 114748 w 1450391"/>
                <a:gd name="connsiteY240" fmla="*/ 1310370 h 1716313"/>
                <a:gd name="connsiteX241" fmla="*/ 108536 w 1450391"/>
                <a:gd name="connsiteY241" fmla="*/ 1307153 h 1716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1450391" h="1716313">
                  <a:moveTo>
                    <a:pt x="108536" y="1307153"/>
                  </a:moveTo>
                  <a:cubicBezTo>
                    <a:pt x="87406" y="1296061"/>
                    <a:pt x="67735" y="1283120"/>
                    <a:pt x="53260" y="1263634"/>
                  </a:cubicBezTo>
                  <a:cubicBezTo>
                    <a:pt x="49156" y="1258162"/>
                    <a:pt x="45551" y="1252339"/>
                    <a:pt x="42482" y="1246220"/>
                  </a:cubicBezTo>
                  <a:cubicBezTo>
                    <a:pt x="31297" y="1223536"/>
                    <a:pt x="23200" y="1199429"/>
                    <a:pt x="18449" y="1174582"/>
                  </a:cubicBezTo>
                  <a:cubicBezTo>
                    <a:pt x="11719" y="1149976"/>
                    <a:pt x="9667" y="1124556"/>
                    <a:pt x="5766" y="1099506"/>
                  </a:cubicBezTo>
                  <a:cubicBezTo>
                    <a:pt x="1736" y="1073624"/>
                    <a:pt x="1219" y="1047428"/>
                    <a:pt x="-630" y="1021361"/>
                  </a:cubicBezTo>
                  <a:cubicBezTo>
                    <a:pt x="-2128" y="1001117"/>
                    <a:pt x="-2497" y="980819"/>
                    <a:pt x="-1739" y="960538"/>
                  </a:cubicBezTo>
                  <a:cubicBezTo>
                    <a:pt x="-667" y="934804"/>
                    <a:pt x="202" y="909052"/>
                    <a:pt x="-131" y="883336"/>
                  </a:cubicBezTo>
                  <a:cubicBezTo>
                    <a:pt x="-426" y="862390"/>
                    <a:pt x="-1702" y="841407"/>
                    <a:pt x="-1074" y="820480"/>
                  </a:cubicBezTo>
                  <a:cubicBezTo>
                    <a:pt x="-389" y="797075"/>
                    <a:pt x="1108" y="773689"/>
                    <a:pt x="2624" y="750229"/>
                  </a:cubicBezTo>
                  <a:cubicBezTo>
                    <a:pt x="3548" y="735920"/>
                    <a:pt x="3696" y="721555"/>
                    <a:pt x="4066" y="707209"/>
                  </a:cubicBezTo>
                  <a:cubicBezTo>
                    <a:pt x="4454" y="691957"/>
                    <a:pt x="5563" y="676761"/>
                    <a:pt x="6229" y="661528"/>
                  </a:cubicBezTo>
                  <a:cubicBezTo>
                    <a:pt x="6562" y="654133"/>
                    <a:pt x="4251" y="647163"/>
                    <a:pt x="4269" y="639879"/>
                  </a:cubicBezTo>
                  <a:cubicBezTo>
                    <a:pt x="4269" y="621614"/>
                    <a:pt x="5397" y="603275"/>
                    <a:pt x="3992" y="585139"/>
                  </a:cubicBezTo>
                  <a:cubicBezTo>
                    <a:pt x="2384" y="564470"/>
                    <a:pt x="6247" y="543821"/>
                    <a:pt x="2956" y="523244"/>
                  </a:cubicBezTo>
                  <a:cubicBezTo>
                    <a:pt x="1903" y="516626"/>
                    <a:pt x="4047" y="510174"/>
                    <a:pt x="4472" y="503611"/>
                  </a:cubicBezTo>
                  <a:cubicBezTo>
                    <a:pt x="5748" y="483719"/>
                    <a:pt x="7652" y="463845"/>
                    <a:pt x="13420" y="444582"/>
                  </a:cubicBezTo>
                  <a:cubicBezTo>
                    <a:pt x="19188" y="425318"/>
                    <a:pt x="26879" y="407792"/>
                    <a:pt x="41946" y="394130"/>
                  </a:cubicBezTo>
                  <a:cubicBezTo>
                    <a:pt x="55072" y="380080"/>
                    <a:pt x="69251" y="367564"/>
                    <a:pt x="86648" y="358654"/>
                  </a:cubicBezTo>
                  <a:cubicBezTo>
                    <a:pt x="108832" y="347302"/>
                    <a:pt x="132366" y="342514"/>
                    <a:pt x="156788" y="339908"/>
                  </a:cubicBezTo>
                  <a:cubicBezTo>
                    <a:pt x="178196" y="337634"/>
                    <a:pt x="199715" y="336044"/>
                    <a:pt x="220513" y="329500"/>
                  </a:cubicBezTo>
                  <a:cubicBezTo>
                    <a:pt x="234915" y="325062"/>
                    <a:pt x="248133" y="317427"/>
                    <a:pt x="259151" y="307149"/>
                  </a:cubicBezTo>
                  <a:cubicBezTo>
                    <a:pt x="265307" y="301417"/>
                    <a:pt x="271999" y="296352"/>
                    <a:pt x="277139" y="289549"/>
                  </a:cubicBezTo>
                  <a:cubicBezTo>
                    <a:pt x="287214" y="276183"/>
                    <a:pt x="290394" y="260265"/>
                    <a:pt x="294517" y="244643"/>
                  </a:cubicBezTo>
                  <a:cubicBezTo>
                    <a:pt x="298880" y="228153"/>
                    <a:pt x="302596" y="211589"/>
                    <a:pt x="303021" y="194414"/>
                  </a:cubicBezTo>
                  <a:cubicBezTo>
                    <a:pt x="303150" y="188701"/>
                    <a:pt x="306256" y="185614"/>
                    <a:pt x="312264" y="184782"/>
                  </a:cubicBezTo>
                  <a:cubicBezTo>
                    <a:pt x="330456" y="182268"/>
                    <a:pt x="345541" y="188036"/>
                    <a:pt x="357909" y="201180"/>
                  </a:cubicBezTo>
                  <a:cubicBezTo>
                    <a:pt x="359314" y="202678"/>
                    <a:pt x="360405" y="204453"/>
                    <a:pt x="361902" y="205858"/>
                  </a:cubicBezTo>
                  <a:cubicBezTo>
                    <a:pt x="363917" y="207706"/>
                    <a:pt x="365600" y="207448"/>
                    <a:pt x="366672" y="204933"/>
                  </a:cubicBezTo>
                  <a:cubicBezTo>
                    <a:pt x="367430" y="203270"/>
                    <a:pt x="367929" y="201513"/>
                    <a:pt x="368520" y="199775"/>
                  </a:cubicBezTo>
                  <a:cubicBezTo>
                    <a:pt x="380427" y="164521"/>
                    <a:pt x="390206" y="128600"/>
                    <a:pt x="397804" y="92180"/>
                  </a:cubicBezTo>
                  <a:cubicBezTo>
                    <a:pt x="400448" y="79628"/>
                    <a:pt x="403239" y="67093"/>
                    <a:pt x="413611" y="58035"/>
                  </a:cubicBezTo>
                  <a:cubicBezTo>
                    <a:pt x="416902" y="54892"/>
                    <a:pt x="420636" y="52248"/>
                    <a:pt x="424703" y="50196"/>
                  </a:cubicBezTo>
                  <a:cubicBezTo>
                    <a:pt x="428493" y="48496"/>
                    <a:pt x="429935" y="45704"/>
                    <a:pt x="430249" y="41618"/>
                  </a:cubicBezTo>
                  <a:cubicBezTo>
                    <a:pt x="430970" y="33225"/>
                    <a:pt x="431432" y="24776"/>
                    <a:pt x="432967" y="16476"/>
                  </a:cubicBezTo>
                  <a:cubicBezTo>
                    <a:pt x="435333" y="3701"/>
                    <a:pt x="445797" y="-4211"/>
                    <a:pt x="458017" y="-2548"/>
                  </a:cubicBezTo>
                  <a:cubicBezTo>
                    <a:pt x="469239" y="-1013"/>
                    <a:pt x="477946" y="10837"/>
                    <a:pt x="477484" y="22761"/>
                  </a:cubicBezTo>
                  <a:cubicBezTo>
                    <a:pt x="476892" y="38401"/>
                    <a:pt x="471716" y="52433"/>
                    <a:pt x="465134" y="66409"/>
                  </a:cubicBezTo>
                  <a:cubicBezTo>
                    <a:pt x="460143" y="77040"/>
                    <a:pt x="453506" y="87133"/>
                    <a:pt x="451583" y="99095"/>
                  </a:cubicBezTo>
                  <a:cubicBezTo>
                    <a:pt x="451103" y="102034"/>
                    <a:pt x="450049" y="104863"/>
                    <a:pt x="448459" y="107377"/>
                  </a:cubicBezTo>
                  <a:cubicBezTo>
                    <a:pt x="434594" y="131817"/>
                    <a:pt x="427328" y="158567"/>
                    <a:pt x="419453" y="185337"/>
                  </a:cubicBezTo>
                  <a:cubicBezTo>
                    <a:pt x="407713" y="225232"/>
                    <a:pt x="404053" y="266384"/>
                    <a:pt x="397379" y="307074"/>
                  </a:cubicBezTo>
                  <a:cubicBezTo>
                    <a:pt x="390594" y="348486"/>
                    <a:pt x="385011" y="390100"/>
                    <a:pt x="380223" y="431788"/>
                  </a:cubicBezTo>
                  <a:cubicBezTo>
                    <a:pt x="377505" y="455582"/>
                    <a:pt x="373623" y="479208"/>
                    <a:pt x="371460" y="503075"/>
                  </a:cubicBezTo>
                  <a:cubicBezTo>
                    <a:pt x="371164" y="506255"/>
                    <a:pt x="371072" y="509434"/>
                    <a:pt x="371146" y="512633"/>
                  </a:cubicBezTo>
                  <a:cubicBezTo>
                    <a:pt x="371719" y="540216"/>
                    <a:pt x="371386" y="567817"/>
                    <a:pt x="371774" y="595399"/>
                  </a:cubicBezTo>
                  <a:cubicBezTo>
                    <a:pt x="372033" y="613886"/>
                    <a:pt x="371904" y="632725"/>
                    <a:pt x="370296" y="651397"/>
                  </a:cubicBezTo>
                  <a:cubicBezTo>
                    <a:pt x="369112" y="665207"/>
                    <a:pt x="368909" y="679128"/>
                    <a:pt x="368447" y="693048"/>
                  </a:cubicBezTo>
                  <a:cubicBezTo>
                    <a:pt x="367412" y="722461"/>
                    <a:pt x="370831" y="751893"/>
                    <a:pt x="369445" y="781250"/>
                  </a:cubicBezTo>
                  <a:cubicBezTo>
                    <a:pt x="368095" y="809758"/>
                    <a:pt x="368114" y="838265"/>
                    <a:pt x="368706" y="866735"/>
                  </a:cubicBezTo>
                  <a:cubicBezTo>
                    <a:pt x="369168" y="888143"/>
                    <a:pt x="369390" y="909570"/>
                    <a:pt x="369889" y="930996"/>
                  </a:cubicBezTo>
                  <a:cubicBezTo>
                    <a:pt x="370203" y="945619"/>
                    <a:pt x="368206" y="960113"/>
                    <a:pt x="368299" y="974718"/>
                  </a:cubicBezTo>
                  <a:cubicBezTo>
                    <a:pt x="368206" y="977473"/>
                    <a:pt x="367652" y="980172"/>
                    <a:pt x="366672" y="982741"/>
                  </a:cubicBezTo>
                  <a:cubicBezTo>
                    <a:pt x="365988" y="984424"/>
                    <a:pt x="365600" y="986217"/>
                    <a:pt x="365526" y="988047"/>
                  </a:cubicBezTo>
                  <a:cubicBezTo>
                    <a:pt x="366006" y="1008106"/>
                    <a:pt x="362642" y="1028127"/>
                    <a:pt x="364269" y="1048149"/>
                  </a:cubicBezTo>
                  <a:cubicBezTo>
                    <a:pt x="366598" y="1076785"/>
                    <a:pt x="366302" y="1105459"/>
                    <a:pt x="367226" y="1134132"/>
                  </a:cubicBezTo>
                  <a:cubicBezTo>
                    <a:pt x="367948" y="1156613"/>
                    <a:pt x="369778" y="1179074"/>
                    <a:pt x="371201" y="1201536"/>
                  </a:cubicBezTo>
                  <a:cubicBezTo>
                    <a:pt x="372477" y="1221484"/>
                    <a:pt x="373272" y="1241505"/>
                    <a:pt x="375250" y="1261397"/>
                  </a:cubicBezTo>
                  <a:cubicBezTo>
                    <a:pt x="378226" y="1291236"/>
                    <a:pt x="381998" y="1320981"/>
                    <a:pt x="386582" y="1350653"/>
                  </a:cubicBezTo>
                  <a:cubicBezTo>
                    <a:pt x="390779" y="1378033"/>
                    <a:pt x="395475" y="1405357"/>
                    <a:pt x="397379" y="1433124"/>
                  </a:cubicBezTo>
                  <a:cubicBezTo>
                    <a:pt x="398784" y="1453700"/>
                    <a:pt x="400947" y="1474332"/>
                    <a:pt x="404072" y="1494797"/>
                  </a:cubicBezTo>
                  <a:cubicBezTo>
                    <a:pt x="404441" y="1497053"/>
                    <a:pt x="405181" y="1499234"/>
                    <a:pt x="406253" y="1501249"/>
                  </a:cubicBezTo>
                  <a:cubicBezTo>
                    <a:pt x="408712" y="1506112"/>
                    <a:pt x="408213" y="1511510"/>
                    <a:pt x="408933" y="1516668"/>
                  </a:cubicBezTo>
                  <a:cubicBezTo>
                    <a:pt x="412206" y="1540479"/>
                    <a:pt x="423538" y="1560648"/>
                    <a:pt x="437385" y="1579524"/>
                  </a:cubicBezTo>
                  <a:cubicBezTo>
                    <a:pt x="447793" y="1593777"/>
                    <a:pt x="463267" y="1599712"/>
                    <a:pt x="479905" y="1601708"/>
                  </a:cubicBezTo>
                  <a:cubicBezTo>
                    <a:pt x="510113" y="1605239"/>
                    <a:pt x="540617" y="1604703"/>
                    <a:pt x="570825" y="1602928"/>
                  </a:cubicBezTo>
                  <a:cubicBezTo>
                    <a:pt x="607078" y="1600784"/>
                    <a:pt x="638987" y="1587030"/>
                    <a:pt x="663168" y="1558375"/>
                  </a:cubicBezTo>
                  <a:cubicBezTo>
                    <a:pt x="670304" y="1549926"/>
                    <a:pt x="674464" y="1539887"/>
                    <a:pt x="677348" y="1529738"/>
                  </a:cubicBezTo>
                  <a:cubicBezTo>
                    <a:pt x="684928" y="1502950"/>
                    <a:pt x="691842" y="1475774"/>
                    <a:pt x="689956" y="1447637"/>
                  </a:cubicBezTo>
                  <a:cubicBezTo>
                    <a:pt x="688551" y="1427153"/>
                    <a:pt x="688274" y="1406614"/>
                    <a:pt x="689161" y="1386111"/>
                  </a:cubicBezTo>
                  <a:cubicBezTo>
                    <a:pt x="690030" y="1366700"/>
                    <a:pt x="688755" y="1347400"/>
                    <a:pt x="688810" y="1328062"/>
                  </a:cubicBezTo>
                  <a:cubicBezTo>
                    <a:pt x="688810" y="1303437"/>
                    <a:pt x="696612" y="1280790"/>
                    <a:pt x="707426" y="1259327"/>
                  </a:cubicBezTo>
                  <a:cubicBezTo>
                    <a:pt x="715283" y="1243743"/>
                    <a:pt x="730776" y="1238991"/>
                    <a:pt x="747118" y="1237919"/>
                  </a:cubicBezTo>
                  <a:cubicBezTo>
                    <a:pt x="764478" y="1236773"/>
                    <a:pt x="781689" y="1239287"/>
                    <a:pt x="798882" y="1241043"/>
                  </a:cubicBezTo>
                  <a:cubicBezTo>
                    <a:pt x="819791" y="1243188"/>
                    <a:pt x="840386" y="1247662"/>
                    <a:pt x="861257" y="1249473"/>
                  </a:cubicBezTo>
                  <a:cubicBezTo>
                    <a:pt x="891262" y="1252080"/>
                    <a:pt x="920971" y="1257164"/>
                    <a:pt x="950975" y="1259438"/>
                  </a:cubicBezTo>
                  <a:cubicBezTo>
                    <a:pt x="971940" y="1261028"/>
                    <a:pt x="992905" y="1258902"/>
                    <a:pt x="1013832" y="1257700"/>
                  </a:cubicBezTo>
                  <a:cubicBezTo>
                    <a:pt x="1029749" y="1256776"/>
                    <a:pt x="1045629" y="1255149"/>
                    <a:pt x="1061547" y="1254391"/>
                  </a:cubicBezTo>
                  <a:cubicBezTo>
                    <a:pt x="1077465" y="1253633"/>
                    <a:pt x="1093419" y="1252542"/>
                    <a:pt x="1109077" y="1249252"/>
                  </a:cubicBezTo>
                  <a:cubicBezTo>
                    <a:pt x="1110630" y="1248900"/>
                    <a:pt x="1112202" y="1248623"/>
                    <a:pt x="1113792" y="1248419"/>
                  </a:cubicBezTo>
                  <a:cubicBezTo>
                    <a:pt x="1115825" y="1248179"/>
                    <a:pt x="1118210" y="1247662"/>
                    <a:pt x="1119449" y="1249695"/>
                  </a:cubicBezTo>
                  <a:cubicBezTo>
                    <a:pt x="1120909" y="1252080"/>
                    <a:pt x="1119134" y="1254095"/>
                    <a:pt x="1117600" y="1255777"/>
                  </a:cubicBezTo>
                  <a:cubicBezTo>
                    <a:pt x="1112719" y="1261213"/>
                    <a:pt x="1107303" y="1266130"/>
                    <a:pt x="1102256" y="1271399"/>
                  </a:cubicBezTo>
                  <a:cubicBezTo>
                    <a:pt x="1072547" y="1302439"/>
                    <a:pt x="1036774" y="1323459"/>
                    <a:pt x="995788" y="1335790"/>
                  </a:cubicBezTo>
                  <a:cubicBezTo>
                    <a:pt x="987247" y="1338360"/>
                    <a:pt x="982052" y="1343739"/>
                    <a:pt x="982126" y="1352428"/>
                  </a:cubicBezTo>
                  <a:cubicBezTo>
                    <a:pt x="982330" y="1376203"/>
                    <a:pt x="976580" y="1399626"/>
                    <a:pt x="977726" y="1423363"/>
                  </a:cubicBezTo>
                  <a:cubicBezTo>
                    <a:pt x="978595" y="1441333"/>
                    <a:pt x="978632" y="1459358"/>
                    <a:pt x="980499" y="1477290"/>
                  </a:cubicBezTo>
                  <a:cubicBezTo>
                    <a:pt x="982903" y="1500602"/>
                    <a:pt x="1000706" y="1523508"/>
                    <a:pt x="1025331" y="1528278"/>
                  </a:cubicBezTo>
                  <a:cubicBezTo>
                    <a:pt x="1042080" y="1531790"/>
                    <a:pt x="1059255" y="1532844"/>
                    <a:pt x="1076300" y="1531402"/>
                  </a:cubicBezTo>
                  <a:cubicBezTo>
                    <a:pt x="1089426" y="1530108"/>
                    <a:pt x="1102736" y="1531513"/>
                    <a:pt x="1115917" y="1531402"/>
                  </a:cubicBezTo>
                  <a:cubicBezTo>
                    <a:pt x="1138102" y="1531106"/>
                    <a:pt x="1160509" y="1533102"/>
                    <a:pt x="1181418" y="1521863"/>
                  </a:cubicBezTo>
                  <a:cubicBezTo>
                    <a:pt x="1197242" y="1513358"/>
                    <a:pt x="1211884" y="1489029"/>
                    <a:pt x="1208594" y="1469895"/>
                  </a:cubicBezTo>
                  <a:cubicBezTo>
                    <a:pt x="1204249" y="1445363"/>
                    <a:pt x="1203454" y="1420350"/>
                    <a:pt x="1206209" y="1395596"/>
                  </a:cubicBezTo>
                  <a:cubicBezTo>
                    <a:pt x="1206671" y="1389901"/>
                    <a:pt x="1206726" y="1384171"/>
                    <a:pt x="1206357" y="1378476"/>
                  </a:cubicBezTo>
                  <a:cubicBezTo>
                    <a:pt x="1205765" y="1358326"/>
                    <a:pt x="1208297" y="1338452"/>
                    <a:pt x="1211200" y="1318560"/>
                  </a:cubicBezTo>
                  <a:cubicBezTo>
                    <a:pt x="1216007" y="1285837"/>
                    <a:pt x="1223476" y="1253559"/>
                    <a:pt x="1233514" y="1222038"/>
                  </a:cubicBezTo>
                  <a:cubicBezTo>
                    <a:pt x="1241039" y="1198172"/>
                    <a:pt x="1245789" y="1173436"/>
                    <a:pt x="1253332" y="1149458"/>
                  </a:cubicBezTo>
                  <a:cubicBezTo>
                    <a:pt x="1257584" y="1135926"/>
                    <a:pt x="1256161" y="1121413"/>
                    <a:pt x="1258195" y="1107418"/>
                  </a:cubicBezTo>
                  <a:cubicBezTo>
                    <a:pt x="1261688" y="1083496"/>
                    <a:pt x="1264776" y="1059518"/>
                    <a:pt x="1267438" y="1035504"/>
                  </a:cubicBezTo>
                  <a:cubicBezTo>
                    <a:pt x="1269989" y="1012838"/>
                    <a:pt x="1273132" y="990284"/>
                    <a:pt x="1272208" y="967342"/>
                  </a:cubicBezTo>
                  <a:cubicBezTo>
                    <a:pt x="1271431" y="948374"/>
                    <a:pt x="1274056" y="929517"/>
                    <a:pt x="1276792" y="910845"/>
                  </a:cubicBezTo>
                  <a:cubicBezTo>
                    <a:pt x="1279695" y="890953"/>
                    <a:pt x="1278697" y="870691"/>
                    <a:pt x="1273872" y="851169"/>
                  </a:cubicBezTo>
                  <a:cubicBezTo>
                    <a:pt x="1270045" y="835529"/>
                    <a:pt x="1269305" y="819741"/>
                    <a:pt x="1269250" y="803638"/>
                  </a:cubicBezTo>
                  <a:cubicBezTo>
                    <a:pt x="1269250" y="773319"/>
                    <a:pt x="1265811" y="743093"/>
                    <a:pt x="1266661" y="712755"/>
                  </a:cubicBezTo>
                  <a:cubicBezTo>
                    <a:pt x="1267882" y="701257"/>
                    <a:pt x="1268363" y="689684"/>
                    <a:pt x="1268048" y="678129"/>
                  </a:cubicBezTo>
                  <a:cubicBezTo>
                    <a:pt x="1268085" y="675412"/>
                    <a:pt x="1267882" y="672694"/>
                    <a:pt x="1267401" y="670014"/>
                  </a:cubicBezTo>
                  <a:cubicBezTo>
                    <a:pt x="1265367" y="660770"/>
                    <a:pt x="1261152" y="657350"/>
                    <a:pt x="1251816" y="657073"/>
                  </a:cubicBezTo>
                  <a:cubicBezTo>
                    <a:pt x="1249968" y="657073"/>
                    <a:pt x="1248119" y="657073"/>
                    <a:pt x="1246363" y="657073"/>
                  </a:cubicBezTo>
                  <a:cubicBezTo>
                    <a:pt x="1245235" y="657073"/>
                    <a:pt x="1244107" y="656943"/>
                    <a:pt x="1242961" y="656925"/>
                  </a:cubicBezTo>
                  <a:cubicBezTo>
                    <a:pt x="1238469" y="656813"/>
                    <a:pt x="1234734" y="655742"/>
                    <a:pt x="1234290" y="650324"/>
                  </a:cubicBezTo>
                  <a:cubicBezTo>
                    <a:pt x="1233865" y="645315"/>
                    <a:pt x="1237360" y="640804"/>
                    <a:pt x="1242333" y="639990"/>
                  </a:cubicBezTo>
                  <a:cubicBezTo>
                    <a:pt x="1247084" y="639325"/>
                    <a:pt x="1251946" y="639861"/>
                    <a:pt x="1256438" y="641562"/>
                  </a:cubicBezTo>
                  <a:cubicBezTo>
                    <a:pt x="1265774" y="644501"/>
                    <a:pt x="1267937" y="643133"/>
                    <a:pt x="1270174" y="633446"/>
                  </a:cubicBezTo>
                  <a:cubicBezTo>
                    <a:pt x="1273945" y="616493"/>
                    <a:pt x="1279806" y="600095"/>
                    <a:pt x="1287626" y="584603"/>
                  </a:cubicBezTo>
                  <a:cubicBezTo>
                    <a:pt x="1295113" y="570035"/>
                    <a:pt x="1299680" y="554062"/>
                    <a:pt x="1309811" y="540733"/>
                  </a:cubicBezTo>
                  <a:cubicBezTo>
                    <a:pt x="1320533" y="526553"/>
                    <a:pt x="1331292" y="512392"/>
                    <a:pt x="1341239" y="497584"/>
                  </a:cubicBezTo>
                  <a:cubicBezTo>
                    <a:pt x="1346933" y="489061"/>
                    <a:pt x="1352479" y="480447"/>
                    <a:pt x="1357877" y="471702"/>
                  </a:cubicBezTo>
                  <a:cubicBezTo>
                    <a:pt x="1368433" y="454694"/>
                    <a:pt x="1382317" y="442252"/>
                    <a:pt x="1402801" y="438999"/>
                  </a:cubicBezTo>
                  <a:cubicBezTo>
                    <a:pt x="1416444" y="436706"/>
                    <a:pt x="1430439" y="439387"/>
                    <a:pt x="1442289" y="446523"/>
                  </a:cubicBezTo>
                  <a:cubicBezTo>
                    <a:pt x="1448741" y="450220"/>
                    <a:pt x="1449573" y="453917"/>
                    <a:pt x="1446689" y="460887"/>
                  </a:cubicBezTo>
                  <a:cubicBezTo>
                    <a:pt x="1441864" y="472460"/>
                    <a:pt x="1439534" y="484920"/>
                    <a:pt x="1434524" y="496438"/>
                  </a:cubicBezTo>
                  <a:cubicBezTo>
                    <a:pt x="1433693" y="497861"/>
                    <a:pt x="1433693" y="499636"/>
                    <a:pt x="1434524" y="501060"/>
                  </a:cubicBezTo>
                  <a:cubicBezTo>
                    <a:pt x="1437963" y="505330"/>
                    <a:pt x="1436115" y="509638"/>
                    <a:pt x="1435153" y="514001"/>
                  </a:cubicBezTo>
                  <a:cubicBezTo>
                    <a:pt x="1430180" y="536592"/>
                    <a:pt x="1418404" y="556225"/>
                    <a:pt x="1407995" y="576413"/>
                  </a:cubicBezTo>
                  <a:cubicBezTo>
                    <a:pt x="1405962" y="580739"/>
                    <a:pt x="1403688" y="584936"/>
                    <a:pt x="1401174" y="589003"/>
                  </a:cubicBezTo>
                  <a:cubicBezTo>
                    <a:pt x="1398937" y="594790"/>
                    <a:pt x="1394777" y="599337"/>
                    <a:pt x="1391357" y="604366"/>
                  </a:cubicBezTo>
                  <a:cubicBezTo>
                    <a:pt x="1386088" y="612001"/>
                    <a:pt x="1381559" y="620117"/>
                    <a:pt x="1377843" y="628602"/>
                  </a:cubicBezTo>
                  <a:cubicBezTo>
                    <a:pt x="1377399" y="629453"/>
                    <a:pt x="1377011" y="630322"/>
                    <a:pt x="1376678" y="631209"/>
                  </a:cubicBezTo>
                  <a:cubicBezTo>
                    <a:pt x="1375495" y="634426"/>
                    <a:pt x="1374441" y="637698"/>
                    <a:pt x="1373461" y="640989"/>
                  </a:cubicBezTo>
                  <a:cubicBezTo>
                    <a:pt x="1373129" y="641876"/>
                    <a:pt x="1372925" y="642782"/>
                    <a:pt x="1372851" y="643725"/>
                  </a:cubicBezTo>
                  <a:cubicBezTo>
                    <a:pt x="1372851" y="645925"/>
                    <a:pt x="1371890" y="648032"/>
                    <a:pt x="1372112" y="650269"/>
                  </a:cubicBezTo>
                  <a:cubicBezTo>
                    <a:pt x="1371835" y="651175"/>
                    <a:pt x="1371631" y="652100"/>
                    <a:pt x="1371520" y="653042"/>
                  </a:cubicBezTo>
                  <a:cubicBezTo>
                    <a:pt x="1371520" y="654891"/>
                    <a:pt x="1371520" y="656832"/>
                    <a:pt x="1371520" y="658718"/>
                  </a:cubicBezTo>
                  <a:cubicBezTo>
                    <a:pt x="1371520" y="659975"/>
                    <a:pt x="1371724" y="661232"/>
                    <a:pt x="1372130" y="662415"/>
                  </a:cubicBezTo>
                  <a:cubicBezTo>
                    <a:pt x="1372574" y="664615"/>
                    <a:pt x="1372833" y="666852"/>
                    <a:pt x="1372907" y="669108"/>
                  </a:cubicBezTo>
                  <a:cubicBezTo>
                    <a:pt x="1372981" y="670088"/>
                    <a:pt x="1373184" y="671049"/>
                    <a:pt x="1373499" y="671973"/>
                  </a:cubicBezTo>
                  <a:cubicBezTo>
                    <a:pt x="1373499" y="673988"/>
                    <a:pt x="1374386" y="675892"/>
                    <a:pt x="1374312" y="677908"/>
                  </a:cubicBezTo>
                  <a:cubicBezTo>
                    <a:pt x="1374460" y="678961"/>
                    <a:pt x="1374848" y="679959"/>
                    <a:pt x="1374922" y="681013"/>
                  </a:cubicBezTo>
                  <a:cubicBezTo>
                    <a:pt x="1375384" y="689813"/>
                    <a:pt x="1376512" y="698576"/>
                    <a:pt x="1378287" y="707209"/>
                  </a:cubicBezTo>
                  <a:cubicBezTo>
                    <a:pt x="1378453" y="708300"/>
                    <a:pt x="1378675" y="709391"/>
                    <a:pt x="1378989" y="710463"/>
                  </a:cubicBezTo>
                  <a:cubicBezTo>
                    <a:pt x="1381337" y="721685"/>
                    <a:pt x="1383518" y="732925"/>
                    <a:pt x="1385219" y="744258"/>
                  </a:cubicBezTo>
                  <a:cubicBezTo>
                    <a:pt x="1385330" y="745348"/>
                    <a:pt x="1385534" y="746439"/>
                    <a:pt x="1385829" y="747511"/>
                  </a:cubicBezTo>
                  <a:cubicBezTo>
                    <a:pt x="1386384" y="753686"/>
                    <a:pt x="1387549" y="759806"/>
                    <a:pt x="1387974" y="765998"/>
                  </a:cubicBezTo>
                  <a:cubicBezTo>
                    <a:pt x="1388011" y="767071"/>
                    <a:pt x="1388214" y="768143"/>
                    <a:pt x="1388547" y="769160"/>
                  </a:cubicBezTo>
                  <a:cubicBezTo>
                    <a:pt x="1388436" y="772007"/>
                    <a:pt x="1389564" y="774706"/>
                    <a:pt x="1389324" y="777608"/>
                  </a:cubicBezTo>
                  <a:cubicBezTo>
                    <a:pt x="1389342" y="779032"/>
                    <a:pt x="1389545" y="780437"/>
                    <a:pt x="1389952" y="781805"/>
                  </a:cubicBezTo>
                  <a:cubicBezTo>
                    <a:pt x="1389952" y="785059"/>
                    <a:pt x="1391006" y="788238"/>
                    <a:pt x="1390692" y="791511"/>
                  </a:cubicBezTo>
                  <a:cubicBezTo>
                    <a:pt x="1390784" y="793008"/>
                    <a:pt x="1391006" y="794506"/>
                    <a:pt x="1391338" y="795984"/>
                  </a:cubicBezTo>
                  <a:cubicBezTo>
                    <a:pt x="1391449" y="803047"/>
                    <a:pt x="1392448" y="810072"/>
                    <a:pt x="1392060" y="817153"/>
                  </a:cubicBezTo>
                  <a:cubicBezTo>
                    <a:pt x="1392115" y="818761"/>
                    <a:pt x="1392318" y="820351"/>
                    <a:pt x="1392706" y="821922"/>
                  </a:cubicBezTo>
                  <a:cubicBezTo>
                    <a:pt x="1392836" y="834290"/>
                    <a:pt x="1392337" y="846658"/>
                    <a:pt x="1393446" y="859007"/>
                  </a:cubicBezTo>
                  <a:cubicBezTo>
                    <a:pt x="1393520" y="860264"/>
                    <a:pt x="1393723" y="861503"/>
                    <a:pt x="1394056" y="862705"/>
                  </a:cubicBezTo>
                  <a:cubicBezTo>
                    <a:pt x="1394241" y="872410"/>
                    <a:pt x="1396478" y="882116"/>
                    <a:pt x="1394056" y="891803"/>
                  </a:cubicBezTo>
                  <a:cubicBezTo>
                    <a:pt x="1387549" y="905132"/>
                    <a:pt x="1375273" y="909958"/>
                    <a:pt x="1363774" y="903764"/>
                  </a:cubicBezTo>
                  <a:cubicBezTo>
                    <a:pt x="1357692" y="900455"/>
                    <a:pt x="1354642" y="895113"/>
                    <a:pt x="1353200" y="888568"/>
                  </a:cubicBezTo>
                  <a:cubicBezTo>
                    <a:pt x="1350722" y="877199"/>
                    <a:pt x="1349428" y="865589"/>
                    <a:pt x="1349336" y="853942"/>
                  </a:cubicBezTo>
                  <a:cubicBezTo>
                    <a:pt x="1349170" y="836323"/>
                    <a:pt x="1347006" y="818927"/>
                    <a:pt x="1345638" y="801439"/>
                  </a:cubicBezTo>
                  <a:cubicBezTo>
                    <a:pt x="1344270" y="783949"/>
                    <a:pt x="1342662" y="765998"/>
                    <a:pt x="1342440" y="748233"/>
                  </a:cubicBezTo>
                  <a:cubicBezTo>
                    <a:pt x="1342311" y="737640"/>
                    <a:pt x="1339908" y="727508"/>
                    <a:pt x="1338077" y="717174"/>
                  </a:cubicBezTo>
                  <a:cubicBezTo>
                    <a:pt x="1334250" y="695636"/>
                    <a:pt x="1329370" y="674266"/>
                    <a:pt x="1327336" y="652469"/>
                  </a:cubicBezTo>
                  <a:cubicBezTo>
                    <a:pt x="1326689" y="645555"/>
                    <a:pt x="1325765" y="644742"/>
                    <a:pt x="1319461" y="647755"/>
                  </a:cubicBezTo>
                  <a:cubicBezTo>
                    <a:pt x="1311844" y="651452"/>
                    <a:pt x="1304357" y="655316"/>
                    <a:pt x="1296592" y="658644"/>
                  </a:cubicBezTo>
                  <a:cubicBezTo>
                    <a:pt x="1294374" y="659587"/>
                    <a:pt x="1291915" y="660492"/>
                    <a:pt x="1290713" y="663099"/>
                  </a:cubicBezTo>
                  <a:cubicBezTo>
                    <a:pt x="1292710" y="664856"/>
                    <a:pt x="1295095" y="664005"/>
                    <a:pt x="1297276" y="664208"/>
                  </a:cubicBezTo>
                  <a:cubicBezTo>
                    <a:pt x="1308202" y="665114"/>
                    <a:pt x="1316762" y="673951"/>
                    <a:pt x="1317335" y="684896"/>
                  </a:cubicBezTo>
                  <a:cubicBezTo>
                    <a:pt x="1317889" y="695027"/>
                    <a:pt x="1315726" y="704917"/>
                    <a:pt x="1314007" y="714771"/>
                  </a:cubicBezTo>
                  <a:cubicBezTo>
                    <a:pt x="1311992" y="726436"/>
                    <a:pt x="1310051" y="738212"/>
                    <a:pt x="1306132" y="749453"/>
                  </a:cubicBezTo>
                  <a:cubicBezTo>
                    <a:pt x="1304653" y="753686"/>
                    <a:pt x="1304690" y="757199"/>
                    <a:pt x="1307666" y="760877"/>
                  </a:cubicBezTo>
                  <a:cubicBezTo>
                    <a:pt x="1312861" y="767292"/>
                    <a:pt x="1312528" y="774909"/>
                    <a:pt x="1311363" y="782471"/>
                  </a:cubicBezTo>
                  <a:cubicBezTo>
                    <a:pt x="1309885" y="791492"/>
                    <a:pt x="1307537" y="800329"/>
                    <a:pt x="1305373" y="809203"/>
                  </a:cubicBezTo>
                  <a:cubicBezTo>
                    <a:pt x="1301713" y="823660"/>
                    <a:pt x="1301990" y="838819"/>
                    <a:pt x="1306150" y="853128"/>
                  </a:cubicBezTo>
                  <a:cubicBezTo>
                    <a:pt x="1308535" y="860098"/>
                    <a:pt x="1308128" y="867715"/>
                    <a:pt x="1305041" y="874389"/>
                  </a:cubicBezTo>
                  <a:cubicBezTo>
                    <a:pt x="1302527" y="879713"/>
                    <a:pt x="1301916" y="886738"/>
                    <a:pt x="1305651" y="891526"/>
                  </a:cubicBezTo>
                  <a:cubicBezTo>
                    <a:pt x="1313619" y="901694"/>
                    <a:pt x="1312454" y="912823"/>
                    <a:pt x="1311197" y="924193"/>
                  </a:cubicBezTo>
                  <a:cubicBezTo>
                    <a:pt x="1310088" y="933492"/>
                    <a:pt x="1308442" y="942717"/>
                    <a:pt x="1306224" y="951812"/>
                  </a:cubicBezTo>
                  <a:cubicBezTo>
                    <a:pt x="1305133" y="955806"/>
                    <a:pt x="1305337" y="960039"/>
                    <a:pt x="1306852" y="963885"/>
                  </a:cubicBezTo>
                  <a:cubicBezTo>
                    <a:pt x="1309755" y="970965"/>
                    <a:pt x="1309551" y="978915"/>
                    <a:pt x="1306335" y="985847"/>
                  </a:cubicBezTo>
                  <a:cubicBezTo>
                    <a:pt x="1305891" y="986901"/>
                    <a:pt x="1305632" y="988047"/>
                    <a:pt x="1305096" y="989046"/>
                  </a:cubicBezTo>
                  <a:cubicBezTo>
                    <a:pt x="1299106" y="1000397"/>
                    <a:pt x="1297701" y="1010398"/>
                    <a:pt x="1308905" y="1020474"/>
                  </a:cubicBezTo>
                  <a:cubicBezTo>
                    <a:pt x="1316299" y="1027147"/>
                    <a:pt x="1318037" y="1037814"/>
                    <a:pt x="1318555" y="1047705"/>
                  </a:cubicBezTo>
                  <a:cubicBezTo>
                    <a:pt x="1320126" y="1076822"/>
                    <a:pt x="1319978" y="1106032"/>
                    <a:pt x="1318111" y="1135131"/>
                  </a:cubicBezTo>
                  <a:cubicBezTo>
                    <a:pt x="1315098" y="1181349"/>
                    <a:pt x="1303987" y="1226143"/>
                    <a:pt x="1297276" y="1271695"/>
                  </a:cubicBezTo>
                  <a:cubicBezTo>
                    <a:pt x="1292414" y="1304639"/>
                    <a:pt x="1288033" y="1337657"/>
                    <a:pt x="1282856" y="1370564"/>
                  </a:cubicBezTo>
                  <a:cubicBezTo>
                    <a:pt x="1279861" y="1389791"/>
                    <a:pt x="1279491" y="1409147"/>
                    <a:pt x="1277717" y="1428429"/>
                  </a:cubicBezTo>
                  <a:cubicBezTo>
                    <a:pt x="1276441" y="1442368"/>
                    <a:pt x="1270988" y="1454033"/>
                    <a:pt x="1260117" y="1462759"/>
                  </a:cubicBezTo>
                  <a:cubicBezTo>
                    <a:pt x="1254515" y="1467455"/>
                    <a:pt x="1250448" y="1473704"/>
                    <a:pt x="1248378" y="1480710"/>
                  </a:cubicBezTo>
                  <a:cubicBezTo>
                    <a:pt x="1241464" y="1500805"/>
                    <a:pt x="1231443" y="1518978"/>
                    <a:pt x="1215637" y="1533750"/>
                  </a:cubicBezTo>
                  <a:cubicBezTo>
                    <a:pt x="1207725" y="1541367"/>
                    <a:pt x="1198370" y="1547319"/>
                    <a:pt x="1188128" y="1551294"/>
                  </a:cubicBezTo>
                  <a:cubicBezTo>
                    <a:pt x="1169752" y="1558171"/>
                    <a:pt x="1151838" y="1565936"/>
                    <a:pt x="1134164" y="1574514"/>
                  </a:cubicBezTo>
                  <a:cubicBezTo>
                    <a:pt x="1104585" y="1588878"/>
                    <a:pt x="1074081" y="1586678"/>
                    <a:pt x="1044520" y="1574514"/>
                  </a:cubicBezTo>
                  <a:cubicBezTo>
                    <a:pt x="990132" y="1552218"/>
                    <a:pt x="956170" y="1510936"/>
                    <a:pt x="937591" y="1456011"/>
                  </a:cubicBezTo>
                  <a:cubicBezTo>
                    <a:pt x="932581" y="1441222"/>
                    <a:pt x="930862" y="1425767"/>
                    <a:pt x="930196" y="1410237"/>
                  </a:cubicBezTo>
                  <a:cubicBezTo>
                    <a:pt x="929882" y="1402565"/>
                    <a:pt x="926499" y="1395707"/>
                    <a:pt x="924853" y="1388386"/>
                  </a:cubicBezTo>
                  <a:cubicBezTo>
                    <a:pt x="923948" y="1384411"/>
                    <a:pt x="920121" y="1383209"/>
                    <a:pt x="916331" y="1382562"/>
                  </a:cubicBezTo>
                  <a:cubicBezTo>
                    <a:pt x="907790" y="1381101"/>
                    <a:pt x="899119" y="1380325"/>
                    <a:pt x="890726" y="1378051"/>
                  </a:cubicBezTo>
                  <a:cubicBezTo>
                    <a:pt x="881797" y="1375629"/>
                    <a:pt x="881242" y="1374853"/>
                    <a:pt x="882851" y="1365905"/>
                  </a:cubicBezTo>
                  <a:cubicBezTo>
                    <a:pt x="883239" y="1363798"/>
                    <a:pt x="883386" y="1361820"/>
                    <a:pt x="881556" y="1360359"/>
                  </a:cubicBezTo>
                  <a:cubicBezTo>
                    <a:pt x="880669" y="1359804"/>
                    <a:pt x="879745" y="1359324"/>
                    <a:pt x="878802" y="1358898"/>
                  </a:cubicBezTo>
                  <a:cubicBezTo>
                    <a:pt x="877840" y="1358455"/>
                    <a:pt x="876953" y="1357974"/>
                    <a:pt x="875992" y="1357475"/>
                  </a:cubicBezTo>
                  <a:cubicBezTo>
                    <a:pt x="873921" y="1356662"/>
                    <a:pt x="872387" y="1354887"/>
                    <a:pt x="871888" y="1352724"/>
                  </a:cubicBezTo>
                  <a:cubicBezTo>
                    <a:pt x="874088" y="1320168"/>
                    <a:pt x="906181" y="1294952"/>
                    <a:pt x="938626" y="1300313"/>
                  </a:cubicBezTo>
                  <a:cubicBezTo>
                    <a:pt x="942010" y="1300868"/>
                    <a:pt x="945318" y="1301810"/>
                    <a:pt x="948739" y="1302069"/>
                  </a:cubicBezTo>
                  <a:cubicBezTo>
                    <a:pt x="955024" y="1302790"/>
                    <a:pt x="961199" y="1300073"/>
                    <a:pt x="964915" y="1294970"/>
                  </a:cubicBezTo>
                  <a:cubicBezTo>
                    <a:pt x="967799" y="1291273"/>
                    <a:pt x="966967" y="1289239"/>
                    <a:pt x="962327" y="1288592"/>
                  </a:cubicBezTo>
                  <a:cubicBezTo>
                    <a:pt x="959609" y="1288278"/>
                    <a:pt x="956855" y="1288222"/>
                    <a:pt x="954118" y="1288426"/>
                  </a:cubicBezTo>
                  <a:cubicBezTo>
                    <a:pt x="921692" y="1290108"/>
                    <a:pt x="890079" y="1284359"/>
                    <a:pt x="858447" y="1278443"/>
                  </a:cubicBezTo>
                  <a:cubicBezTo>
                    <a:pt x="849870" y="1276834"/>
                    <a:pt x="841328" y="1274024"/>
                    <a:pt x="832177" y="1276927"/>
                  </a:cubicBezTo>
                  <a:cubicBezTo>
                    <a:pt x="826964" y="1278591"/>
                    <a:pt x="821344" y="1276224"/>
                    <a:pt x="816112" y="1274672"/>
                  </a:cubicBezTo>
                  <a:cubicBezTo>
                    <a:pt x="799215" y="1269643"/>
                    <a:pt x="783094" y="1273562"/>
                    <a:pt x="767325" y="1279238"/>
                  </a:cubicBezTo>
                  <a:cubicBezTo>
                    <a:pt x="759061" y="1282214"/>
                    <a:pt x="754735" y="1289627"/>
                    <a:pt x="751592" y="1297355"/>
                  </a:cubicBezTo>
                  <a:cubicBezTo>
                    <a:pt x="744844" y="1313383"/>
                    <a:pt x="741239" y="1330577"/>
                    <a:pt x="740999" y="1347973"/>
                  </a:cubicBezTo>
                  <a:cubicBezTo>
                    <a:pt x="740999" y="1398942"/>
                    <a:pt x="737302" y="1449522"/>
                    <a:pt x="726893" y="1499567"/>
                  </a:cubicBezTo>
                  <a:cubicBezTo>
                    <a:pt x="724878" y="1507757"/>
                    <a:pt x="723436" y="1516076"/>
                    <a:pt x="722567" y="1524469"/>
                  </a:cubicBezTo>
                  <a:cubicBezTo>
                    <a:pt x="722142" y="1530699"/>
                    <a:pt x="718426" y="1535968"/>
                    <a:pt x="715505" y="1541385"/>
                  </a:cubicBezTo>
                  <a:cubicBezTo>
                    <a:pt x="710033" y="1551405"/>
                    <a:pt x="703932" y="1561055"/>
                    <a:pt x="697258" y="1570317"/>
                  </a:cubicBezTo>
                  <a:cubicBezTo>
                    <a:pt x="692748" y="1576677"/>
                    <a:pt x="688828" y="1583258"/>
                    <a:pt x="687350" y="1591134"/>
                  </a:cubicBezTo>
                  <a:cubicBezTo>
                    <a:pt x="686351" y="1594905"/>
                    <a:pt x="684262" y="1598325"/>
                    <a:pt x="681360" y="1600932"/>
                  </a:cubicBezTo>
                  <a:cubicBezTo>
                    <a:pt x="677089" y="1605406"/>
                    <a:pt x="671931" y="1608826"/>
                    <a:pt x="667365" y="1612967"/>
                  </a:cubicBezTo>
                  <a:cubicBezTo>
                    <a:pt x="662133" y="1617699"/>
                    <a:pt x="662373" y="1620602"/>
                    <a:pt x="668622" y="1623763"/>
                  </a:cubicBezTo>
                  <a:cubicBezTo>
                    <a:pt x="676997" y="1627960"/>
                    <a:pt x="684410" y="1633839"/>
                    <a:pt x="690400" y="1641030"/>
                  </a:cubicBezTo>
                  <a:cubicBezTo>
                    <a:pt x="699514" y="1651882"/>
                    <a:pt x="703341" y="1664416"/>
                    <a:pt x="703803" y="1678245"/>
                  </a:cubicBezTo>
                  <a:cubicBezTo>
                    <a:pt x="703803" y="1681942"/>
                    <a:pt x="701529" y="1683791"/>
                    <a:pt x="698552" y="1685529"/>
                  </a:cubicBezTo>
                  <a:cubicBezTo>
                    <a:pt x="682635" y="1694495"/>
                    <a:pt x="665387" y="1700873"/>
                    <a:pt x="647473" y="1704404"/>
                  </a:cubicBezTo>
                  <a:cubicBezTo>
                    <a:pt x="631666" y="1707695"/>
                    <a:pt x="615693" y="1710302"/>
                    <a:pt x="599794" y="1713260"/>
                  </a:cubicBezTo>
                  <a:cubicBezTo>
                    <a:pt x="593971" y="1714350"/>
                    <a:pt x="590902" y="1712317"/>
                    <a:pt x="588444" y="1707362"/>
                  </a:cubicBezTo>
                  <a:cubicBezTo>
                    <a:pt x="580771" y="1692332"/>
                    <a:pt x="579625" y="1674806"/>
                    <a:pt x="585264" y="1658889"/>
                  </a:cubicBezTo>
                  <a:cubicBezTo>
                    <a:pt x="587833" y="1651050"/>
                    <a:pt x="587556" y="1650866"/>
                    <a:pt x="579496" y="1651772"/>
                  </a:cubicBezTo>
                  <a:cubicBezTo>
                    <a:pt x="541634" y="1655987"/>
                    <a:pt x="503939" y="1655635"/>
                    <a:pt x="466724" y="1646928"/>
                  </a:cubicBezTo>
                  <a:cubicBezTo>
                    <a:pt x="454726" y="1644118"/>
                    <a:pt x="442931" y="1640568"/>
                    <a:pt x="431211" y="1636741"/>
                  </a:cubicBezTo>
                  <a:cubicBezTo>
                    <a:pt x="426755" y="1635577"/>
                    <a:pt x="422780" y="1632970"/>
                    <a:pt x="419933" y="1629346"/>
                  </a:cubicBezTo>
                  <a:cubicBezTo>
                    <a:pt x="412779" y="1619012"/>
                    <a:pt x="403295" y="1609491"/>
                    <a:pt x="406475" y="1595016"/>
                  </a:cubicBezTo>
                  <a:cubicBezTo>
                    <a:pt x="407177" y="1591817"/>
                    <a:pt x="405587" y="1589266"/>
                    <a:pt x="403406" y="1587067"/>
                  </a:cubicBezTo>
                  <a:cubicBezTo>
                    <a:pt x="378319" y="1561702"/>
                    <a:pt x="363418" y="1530847"/>
                    <a:pt x="354193" y="1496812"/>
                  </a:cubicBezTo>
                  <a:cubicBezTo>
                    <a:pt x="345357" y="1464201"/>
                    <a:pt x="337240" y="1431442"/>
                    <a:pt x="334597" y="1397629"/>
                  </a:cubicBezTo>
                  <a:cubicBezTo>
                    <a:pt x="334153" y="1392083"/>
                    <a:pt x="331454" y="1392582"/>
                    <a:pt x="327757" y="1394339"/>
                  </a:cubicBezTo>
                  <a:cubicBezTo>
                    <a:pt x="315722" y="1400236"/>
                    <a:pt x="301838" y="1401086"/>
                    <a:pt x="289155" y="1396741"/>
                  </a:cubicBezTo>
                  <a:cubicBezTo>
                    <a:pt x="283295" y="1394893"/>
                    <a:pt x="279912" y="1391510"/>
                    <a:pt x="279542" y="1385076"/>
                  </a:cubicBezTo>
                  <a:cubicBezTo>
                    <a:pt x="279006" y="1379438"/>
                    <a:pt x="277934" y="1373873"/>
                    <a:pt x="276307" y="1368438"/>
                  </a:cubicBezTo>
                  <a:cubicBezTo>
                    <a:pt x="272018" y="1352557"/>
                    <a:pt x="259521" y="1343240"/>
                    <a:pt x="242901" y="1342020"/>
                  </a:cubicBezTo>
                  <a:cubicBezTo>
                    <a:pt x="221197" y="1340411"/>
                    <a:pt x="199290" y="1341207"/>
                    <a:pt x="177937" y="1335401"/>
                  </a:cubicBezTo>
                  <a:cubicBezTo>
                    <a:pt x="155901" y="1329393"/>
                    <a:pt x="134492" y="1322035"/>
                    <a:pt x="114748" y="1310370"/>
                  </a:cubicBezTo>
                  <a:cubicBezTo>
                    <a:pt x="112807" y="1309057"/>
                    <a:pt x="110736" y="1307967"/>
                    <a:pt x="108536" y="1307153"/>
                  </a:cubicBezTo>
                  <a:close/>
                </a:path>
              </a:pathLst>
            </a:custGeom>
            <a:solidFill>
              <a:srgbClr val="000000"/>
            </a:solidFill>
            <a:ln w="1847" cap="flat">
              <a:noFill/>
              <a:prstDash val="solid"/>
              <a:miter/>
            </a:ln>
          </p:spPr>
          <p:txBody>
            <a:bodyPr rtlCol="0" anchor="ctr"/>
            <a:lstStyle/>
            <a:p>
              <a:endParaRPr lang="es-CO"/>
            </a:p>
          </p:txBody>
        </p:sp>
        <p:sp>
          <p:nvSpPr>
            <p:cNvPr id="7" name="Freeform: Shape 6">
              <a:extLst>
                <a:ext uri="{FF2B5EF4-FFF2-40B4-BE49-F238E27FC236}">
                  <a16:creationId xmlns:a16="http://schemas.microsoft.com/office/drawing/2014/main" id="{3CD38D95-F5D3-E10A-E496-CD28D686559B}"/>
                </a:ext>
              </a:extLst>
            </p:cNvPr>
            <p:cNvSpPr/>
            <p:nvPr/>
          </p:nvSpPr>
          <p:spPr>
            <a:xfrm>
              <a:off x="-1996371" y="1759154"/>
              <a:ext cx="1218297" cy="559090"/>
            </a:xfrm>
            <a:custGeom>
              <a:avLst/>
              <a:gdLst>
                <a:gd name="connsiteX0" fmla="*/ 405257 w 1218297"/>
                <a:gd name="connsiteY0" fmla="*/ 260992 h 559090"/>
                <a:gd name="connsiteX1" fmla="*/ 410951 w 1218297"/>
                <a:gd name="connsiteY1" fmla="*/ 245167 h 559090"/>
                <a:gd name="connsiteX2" fmla="*/ 420620 w 1218297"/>
                <a:gd name="connsiteY2" fmla="*/ 224258 h 559090"/>
                <a:gd name="connsiteX3" fmla="*/ 430030 w 1218297"/>
                <a:gd name="connsiteY3" fmla="*/ 191203 h 559090"/>
                <a:gd name="connsiteX4" fmla="*/ 429697 w 1218297"/>
                <a:gd name="connsiteY4" fmla="*/ 176524 h 559090"/>
                <a:gd name="connsiteX5" fmla="*/ 408918 w 1218297"/>
                <a:gd name="connsiteY5" fmla="*/ 161957 h 559090"/>
                <a:gd name="connsiteX6" fmla="*/ 389987 w 1218297"/>
                <a:gd name="connsiteY6" fmla="*/ 179409 h 559090"/>
                <a:gd name="connsiteX7" fmla="*/ 387232 w 1218297"/>
                <a:gd name="connsiteY7" fmla="*/ 207804 h 559090"/>
                <a:gd name="connsiteX8" fmla="*/ 382740 w 1218297"/>
                <a:gd name="connsiteY8" fmla="*/ 213942 h 559090"/>
                <a:gd name="connsiteX9" fmla="*/ 357117 w 1218297"/>
                <a:gd name="connsiteY9" fmla="*/ 245370 h 559090"/>
                <a:gd name="connsiteX10" fmla="*/ 343400 w 1218297"/>
                <a:gd name="connsiteY10" fmla="*/ 304326 h 559090"/>
                <a:gd name="connsiteX11" fmla="*/ 337576 w 1218297"/>
                <a:gd name="connsiteY11" fmla="*/ 325327 h 559090"/>
                <a:gd name="connsiteX12" fmla="*/ 323230 w 1218297"/>
                <a:gd name="connsiteY12" fmla="*/ 369438 h 559090"/>
                <a:gd name="connsiteX13" fmla="*/ 316150 w 1218297"/>
                <a:gd name="connsiteY13" fmla="*/ 370769 h 559090"/>
                <a:gd name="connsiteX14" fmla="*/ 300953 w 1218297"/>
                <a:gd name="connsiteY14" fmla="*/ 356312 h 559090"/>
                <a:gd name="connsiteX15" fmla="*/ 265199 w 1218297"/>
                <a:gd name="connsiteY15" fmla="*/ 349878 h 559090"/>
                <a:gd name="connsiteX16" fmla="*/ 259523 w 1218297"/>
                <a:gd name="connsiteY16" fmla="*/ 355424 h 559090"/>
                <a:gd name="connsiteX17" fmla="*/ 258617 w 1218297"/>
                <a:gd name="connsiteY17" fmla="*/ 359380 h 559090"/>
                <a:gd name="connsiteX18" fmla="*/ 251703 w 1218297"/>
                <a:gd name="connsiteY18" fmla="*/ 402234 h 559090"/>
                <a:gd name="connsiteX19" fmla="*/ 242589 w 1218297"/>
                <a:gd name="connsiteY19" fmla="*/ 435011 h 559090"/>
                <a:gd name="connsiteX20" fmla="*/ 218556 w 1218297"/>
                <a:gd name="connsiteY20" fmla="*/ 467382 h 559090"/>
                <a:gd name="connsiteX21" fmla="*/ 208869 w 1218297"/>
                <a:gd name="connsiteY21" fmla="*/ 475942 h 559090"/>
                <a:gd name="connsiteX22" fmla="*/ 166700 w 1218297"/>
                <a:gd name="connsiteY22" fmla="*/ 495815 h 559090"/>
                <a:gd name="connsiteX23" fmla="*/ 139228 w 1218297"/>
                <a:gd name="connsiteY23" fmla="*/ 500307 h 559090"/>
                <a:gd name="connsiteX24" fmla="*/ 118411 w 1218297"/>
                <a:gd name="connsiteY24" fmla="*/ 503155 h 559090"/>
                <a:gd name="connsiteX25" fmla="*/ 96800 w 1218297"/>
                <a:gd name="connsiteY25" fmla="*/ 505447 h 559090"/>
                <a:gd name="connsiteX26" fmla="*/ 46718 w 1218297"/>
                <a:gd name="connsiteY26" fmla="*/ 520108 h 559090"/>
                <a:gd name="connsiteX27" fmla="*/ 3532 w 1218297"/>
                <a:gd name="connsiteY27" fmla="*/ 551794 h 559090"/>
                <a:gd name="connsiteX28" fmla="*/ -1533 w 1218297"/>
                <a:gd name="connsiteY28" fmla="*/ 556323 h 559090"/>
                <a:gd name="connsiteX29" fmla="*/ -2032 w 1218297"/>
                <a:gd name="connsiteY29" fmla="*/ 554974 h 559090"/>
                <a:gd name="connsiteX30" fmla="*/ -1755 w 1218297"/>
                <a:gd name="connsiteY30" fmla="*/ 554623 h 559090"/>
                <a:gd name="connsiteX31" fmla="*/ 44463 w 1218297"/>
                <a:gd name="connsiteY31" fmla="*/ 519072 h 559090"/>
                <a:gd name="connsiteX32" fmla="*/ 111016 w 1218297"/>
                <a:gd name="connsiteY32" fmla="*/ 501953 h 559090"/>
                <a:gd name="connsiteX33" fmla="*/ 181489 w 1218297"/>
                <a:gd name="connsiteY33" fmla="*/ 489326 h 559090"/>
                <a:gd name="connsiteX34" fmla="*/ 207981 w 1218297"/>
                <a:gd name="connsiteY34" fmla="*/ 474093 h 559090"/>
                <a:gd name="connsiteX35" fmla="*/ 219998 w 1218297"/>
                <a:gd name="connsiteY35" fmla="*/ 463925 h 559090"/>
                <a:gd name="connsiteX36" fmla="*/ 238929 w 1218297"/>
                <a:gd name="connsiteY36" fmla="*/ 439171 h 559090"/>
                <a:gd name="connsiteX37" fmla="*/ 245418 w 1218297"/>
                <a:gd name="connsiteY37" fmla="*/ 420443 h 559090"/>
                <a:gd name="connsiteX38" fmla="*/ 258506 w 1218297"/>
                <a:gd name="connsiteY38" fmla="*/ 350654 h 559090"/>
                <a:gd name="connsiteX39" fmla="*/ 308588 w 1218297"/>
                <a:gd name="connsiteY39" fmla="*/ 191148 h 559090"/>
                <a:gd name="connsiteX40" fmla="*/ 361295 w 1218297"/>
                <a:gd name="connsiteY40" fmla="*/ 109675 h 559090"/>
                <a:gd name="connsiteX41" fmla="*/ 389340 w 1218297"/>
                <a:gd name="connsiteY41" fmla="*/ 79708 h 559090"/>
                <a:gd name="connsiteX42" fmla="*/ 419252 w 1218297"/>
                <a:gd name="connsiteY42" fmla="*/ 52790 h 559090"/>
                <a:gd name="connsiteX43" fmla="*/ 443008 w 1218297"/>
                <a:gd name="connsiteY43" fmla="*/ 35431 h 559090"/>
                <a:gd name="connsiteX44" fmla="*/ 486712 w 1218297"/>
                <a:gd name="connsiteY44" fmla="*/ 14892 h 559090"/>
                <a:gd name="connsiteX45" fmla="*/ 538272 w 1218297"/>
                <a:gd name="connsiteY45" fmla="*/ 1267 h 559090"/>
                <a:gd name="connsiteX46" fmla="*/ 569478 w 1218297"/>
                <a:gd name="connsiteY46" fmla="*/ -2080 h 559090"/>
                <a:gd name="connsiteX47" fmla="*/ 676925 w 1218297"/>
                <a:gd name="connsiteY47" fmla="*/ -2634 h 559090"/>
                <a:gd name="connsiteX48" fmla="*/ 748766 w 1218297"/>
                <a:gd name="connsiteY48" fmla="*/ -2468 h 559090"/>
                <a:gd name="connsiteX49" fmla="*/ 759692 w 1218297"/>
                <a:gd name="connsiteY49" fmla="*/ -1987 h 559090"/>
                <a:gd name="connsiteX50" fmla="*/ 836229 w 1218297"/>
                <a:gd name="connsiteY50" fmla="*/ -453 h 559090"/>
                <a:gd name="connsiteX51" fmla="*/ 869727 w 1218297"/>
                <a:gd name="connsiteY51" fmla="*/ -1987 h 559090"/>
                <a:gd name="connsiteX52" fmla="*/ 903577 w 1218297"/>
                <a:gd name="connsiteY52" fmla="*/ 2394 h 559090"/>
                <a:gd name="connsiteX53" fmla="*/ 1018696 w 1218297"/>
                <a:gd name="connsiteY53" fmla="*/ 39369 h 559090"/>
                <a:gd name="connsiteX54" fmla="*/ 1046094 w 1218297"/>
                <a:gd name="connsiteY54" fmla="*/ 54750 h 559090"/>
                <a:gd name="connsiteX55" fmla="*/ 1119470 w 1218297"/>
                <a:gd name="connsiteY55" fmla="*/ 103722 h 559090"/>
                <a:gd name="connsiteX56" fmla="*/ 1154762 w 1218297"/>
                <a:gd name="connsiteY56" fmla="*/ 135816 h 559090"/>
                <a:gd name="connsiteX57" fmla="*/ 1202421 w 1218297"/>
                <a:gd name="connsiteY57" fmla="*/ 191407 h 559090"/>
                <a:gd name="connsiteX58" fmla="*/ 1216176 w 1218297"/>
                <a:gd name="connsiteY58" fmla="*/ 210892 h 559090"/>
                <a:gd name="connsiteX59" fmla="*/ 1188445 w 1218297"/>
                <a:gd name="connsiteY59" fmla="*/ 215902 h 559090"/>
                <a:gd name="connsiteX60" fmla="*/ 1164116 w 1218297"/>
                <a:gd name="connsiteY60" fmla="*/ 236238 h 559090"/>
                <a:gd name="connsiteX61" fmla="*/ 1148328 w 1218297"/>
                <a:gd name="connsiteY61" fmla="*/ 241784 h 559090"/>
                <a:gd name="connsiteX62" fmla="*/ 1087857 w 1218297"/>
                <a:gd name="connsiteY62" fmla="*/ 230451 h 559090"/>
                <a:gd name="connsiteX63" fmla="*/ 1069240 w 1218297"/>
                <a:gd name="connsiteY63" fmla="*/ 221356 h 559090"/>
                <a:gd name="connsiteX64" fmla="*/ 1036999 w 1218297"/>
                <a:gd name="connsiteY64" fmla="*/ 190796 h 559090"/>
                <a:gd name="connsiteX65" fmla="*/ 1030713 w 1218297"/>
                <a:gd name="connsiteY65" fmla="*/ 180462 h 559090"/>
                <a:gd name="connsiteX66" fmla="*/ 1017181 w 1218297"/>
                <a:gd name="connsiteY66" fmla="*/ 163398 h 559090"/>
                <a:gd name="connsiteX67" fmla="*/ 999895 w 1218297"/>
                <a:gd name="connsiteY67" fmla="*/ 153674 h 559090"/>
                <a:gd name="connsiteX68" fmla="*/ 999377 w 1218297"/>
                <a:gd name="connsiteY68" fmla="*/ 146705 h 559090"/>
                <a:gd name="connsiteX69" fmla="*/ 997898 w 1218297"/>
                <a:gd name="connsiteY69" fmla="*/ 135428 h 559090"/>
                <a:gd name="connsiteX70" fmla="*/ 972534 w 1218297"/>
                <a:gd name="connsiteY70" fmla="*/ 125167 h 559090"/>
                <a:gd name="connsiteX71" fmla="*/ 881226 w 1218297"/>
                <a:gd name="connsiteY71" fmla="*/ 94423 h 559090"/>
                <a:gd name="connsiteX72" fmla="*/ 844252 w 1218297"/>
                <a:gd name="connsiteY72" fmla="*/ 87361 h 559090"/>
                <a:gd name="connsiteX73" fmla="*/ 832051 w 1218297"/>
                <a:gd name="connsiteY73" fmla="*/ 91613 h 559090"/>
                <a:gd name="connsiteX74" fmla="*/ 835212 w 1218297"/>
                <a:gd name="connsiteY74" fmla="*/ 101078 h 559090"/>
                <a:gd name="connsiteX75" fmla="*/ 864144 w 1218297"/>
                <a:gd name="connsiteY75" fmla="*/ 106384 h 559090"/>
                <a:gd name="connsiteX76" fmla="*/ 868840 w 1218297"/>
                <a:gd name="connsiteY76" fmla="*/ 110248 h 559090"/>
                <a:gd name="connsiteX77" fmla="*/ 860225 w 1218297"/>
                <a:gd name="connsiteY77" fmla="*/ 110877 h 559090"/>
                <a:gd name="connsiteX78" fmla="*/ 794226 w 1218297"/>
                <a:gd name="connsiteY78" fmla="*/ 106458 h 559090"/>
                <a:gd name="connsiteX79" fmla="*/ 764258 w 1218297"/>
                <a:gd name="connsiteY79" fmla="*/ 106347 h 559090"/>
                <a:gd name="connsiteX80" fmla="*/ 684468 w 1218297"/>
                <a:gd name="connsiteY80" fmla="*/ 107845 h 559090"/>
                <a:gd name="connsiteX81" fmla="*/ 618247 w 1218297"/>
                <a:gd name="connsiteY81" fmla="*/ 107549 h 559090"/>
                <a:gd name="connsiteX82" fmla="*/ 541322 w 1218297"/>
                <a:gd name="connsiteY82" fmla="*/ 122024 h 559090"/>
                <a:gd name="connsiteX83" fmla="*/ 454433 w 1218297"/>
                <a:gd name="connsiteY83" fmla="*/ 187598 h 559090"/>
                <a:gd name="connsiteX84" fmla="*/ 416128 w 1218297"/>
                <a:gd name="connsiteY84" fmla="*/ 243374 h 559090"/>
                <a:gd name="connsiteX85" fmla="*/ 410877 w 1218297"/>
                <a:gd name="connsiteY85" fmla="*/ 254466 h 559090"/>
                <a:gd name="connsiteX86" fmla="*/ 405257 w 1218297"/>
                <a:gd name="connsiteY86" fmla="*/ 260992 h 55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218297" h="559090">
                  <a:moveTo>
                    <a:pt x="405257" y="260992"/>
                  </a:moveTo>
                  <a:cubicBezTo>
                    <a:pt x="405017" y="254965"/>
                    <a:pt x="408382" y="249992"/>
                    <a:pt x="410951" y="245167"/>
                  </a:cubicBezTo>
                  <a:cubicBezTo>
                    <a:pt x="414648" y="238382"/>
                    <a:pt x="417496" y="231209"/>
                    <a:pt x="420620" y="224258"/>
                  </a:cubicBezTo>
                  <a:cubicBezTo>
                    <a:pt x="425297" y="213887"/>
                    <a:pt x="430973" y="203589"/>
                    <a:pt x="430030" y="191203"/>
                  </a:cubicBezTo>
                  <a:cubicBezTo>
                    <a:pt x="429679" y="186434"/>
                    <a:pt x="431158" y="181497"/>
                    <a:pt x="429697" y="176524"/>
                  </a:cubicBezTo>
                  <a:cubicBezTo>
                    <a:pt x="426758" y="167595"/>
                    <a:pt x="418309" y="161679"/>
                    <a:pt x="408918" y="161957"/>
                  </a:cubicBezTo>
                  <a:cubicBezTo>
                    <a:pt x="399212" y="162437"/>
                    <a:pt x="391244" y="169777"/>
                    <a:pt x="389987" y="179409"/>
                  </a:cubicBezTo>
                  <a:cubicBezTo>
                    <a:pt x="388545" y="188818"/>
                    <a:pt x="387639" y="198302"/>
                    <a:pt x="387232" y="207804"/>
                  </a:cubicBezTo>
                  <a:cubicBezTo>
                    <a:pt x="387269" y="210615"/>
                    <a:pt x="385439" y="213129"/>
                    <a:pt x="382740" y="213942"/>
                  </a:cubicBezTo>
                  <a:cubicBezTo>
                    <a:pt x="368745" y="219932"/>
                    <a:pt x="360555" y="230581"/>
                    <a:pt x="357117" y="245370"/>
                  </a:cubicBezTo>
                  <a:cubicBezTo>
                    <a:pt x="352606" y="265041"/>
                    <a:pt x="348076" y="284711"/>
                    <a:pt x="343400" y="304326"/>
                  </a:cubicBezTo>
                  <a:cubicBezTo>
                    <a:pt x="341717" y="311388"/>
                    <a:pt x="339702" y="318413"/>
                    <a:pt x="337576" y="325327"/>
                  </a:cubicBezTo>
                  <a:cubicBezTo>
                    <a:pt x="332936" y="340117"/>
                    <a:pt x="328111" y="354777"/>
                    <a:pt x="323230" y="369438"/>
                  </a:cubicBezTo>
                  <a:cubicBezTo>
                    <a:pt x="321381" y="374984"/>
                    <a:pt x="319995" y="375446"/>
                    <a:pt x="316150" y="370769"/>
                  </a:cubicBezTo>
                  <a:cubicBezTo>
                    <a:pt x="311897" y="365148"/>
                    <a:pt x="306776" y="360268"/>
                    <a:pt x="300953" y="356312"/>
                  </a:cubicBezTo>
                  <a:cubicBezTo>
                    <a:pt x="290341" y="349564"/>
                    <a:pt x="277493" y="347272"/>
                    <a:pt x="265199" y="349878"/>
                  </a:cubicBezTo>
                  <a:cubicBezTo>
                    <a:pt x="262222" y="350433"/>
                    <a:pt x="259523" y="351597"/>
                    <a:pt x="259523" y="355424"/>
                  </a:cubicBezTo>
                  <a:cubicBezTo>
                    <a:pt x="259523" y="356755"/>
                    <a:pt x="258617" y="358068"/>
                    <a:pt x="258617" y="359380"/>
                  </a:cubicBezTo>
                  <a:cubicBezTo>
                    <a:pt x="258617" y="374022"/>
                    <a:pt x="255475" y="388146"/>
                    <a:pt x="251703" y="402234"/>
                  </a:cubicBezTo>
                  <a:cubicBezTo>
                    <a:pt x="248764" y="413178"/>
                    <a:pt x="246453" y="424289"/>
                    <a:pt x="242589" y="435011"/>
                  </a:cubicBezTo>
                  <a:cubicBezTo>
                    <a:pt x="237949" y="447934"/>
                    <a:pt x="229593" y="459211"/>
                    <a:pt x="218556" y="467382"/>
                  </a:cubicBezTo>
                  <a:cubicBezTo>
                    <a:pt x="215099" y="469989"/>
                    <a:pt x="212067" y="473094"/>
                    <a:pt x="208869" y="475942"/>
                  </a:cubicBezTo>
                  <a:cubicBezTo>
                    <a:pt x="196704" y="486794"/>
                    <a:pt x="181914" y="491748"/>
                    <a:pt x="166700" y="495815"/>
                  </a:cubicBezTo>
                  <a:cubicBezTo>
                    <a:pt x="157733" y="498274"/>
                    <a:pt x="148508" y="499772"/>
                    <a:pt x="139228" y="500307"/>
                  </a:cubicBezTo>
                  <a:cubicBezTo>
                    <a:pt x="132221" y="500622"/>
                    <a:pt x="125252" y="501565"/>
                    <a:pt x="118411" y="503155"/>
                  </a:cubicBezTo>
                  <a:cubicBezTo>
                    <a:pt x="111257" y="504874"/>
                    <a:pt x="103991" y="504356"/>
                    <a:pt x="96800" y="505447"/>
                  </a:cubicBezTo>
                  <a:cubicBezTo>
                    <a:pt x="79385" y="508109"/>
                    <a:pt x="62487" y="512398"/>
                    <a:pt x="46718" y="520108"/>
                  </a:cubicBezTo>
                  <a:cubicBezTo>
                    <a:pt x="30487" y="528038"/>
                    <a:pt x="15475" y="537873"/>
                    <a:pt x="3532" y="551794"/>
                  </a:cubicBezTo>
                  <a:cubicBezTo>
                    <a:pt x="1961" y="553421"/>
                    <a:pt x="260" y="554937"/>
                    <a:pt x="-1533" y="556323"/>
                  </a:cubicBezTo>
                  <a:cubicBezTo>
                    <a:pt x="-2051" y="556083"/>
                    <a:pt x="-2254" y="555473"/>
                    <a:pt x="-2032" y="554974"/>
                  </a:cubicBezTo>
                  <a:cubicBezTo>
                    <a:pt x="-1958" y="554844"/>
                    <a:pt x="-1866" y="554715"/>
                    <a:pt x="-1755" y="554623"/>
                  </a:cubicBezTo>
                  <a:cubicBezTo>
                    <a:pt x="10705" y="538964"/>
                    <a:pt x="26752" y="528020"/>
                    <a:pt x="44463" y="519072"/>
                  </a:cubicBezTo>
                  <a:cubicBezTo>
                    <a:pt x="65409" y="508461"/>
                    <a:pt x="87797" y="504282"/>
                    <a:pt x="111016" y="501953"/>
                  </a:cubicBezTo>
                  <a:cubicBezTo>
                    <a:pt x="134791" y="499661"/>
                    <a:pt x="158750" y="497867"/>
                    <a:pt x="181489" y="489326"/>
                  </a:cubicBezTo>
                  <a:cubicBezTo>
                    <a:pt x="191195" y="485962"/>
                    <a:pt x="200179" y="480785"/>
                    <a:pt x="207981" y="474093"/>
                  </a:cubicBezTo>
                  <a:cubicBezTo>
                    <a:pt x="211900" y="470580"/>
                    <a:pt x="215912" y="467216"/>
                    <a:pt x="219998" y="463925"/>
                  </a:cubicBezTo>
                  <a:cubicBezTo>
                    <a:pt x="228225" y="457343"/>
                    <a:pt x="234732" y="448840"/>
                    <a:pt x="238929" y="439171"/>
                  </a:cubicBezTo>
                  <a:cubicBezTo>
                    <a:pt x="241535" y="433089"/>
                    <a:pt x="243717" y="426840"/>
                    <a:pt x="245418" y="420443"/>
                  </a:cubicBezTo>
                  <a:cubicBezTo>
                    <a:pt x="251777" y="397593"/>
                    <a:pt x="256158" y="374244"/>
                    <a:pt x="258506" y="350654"/>
                  </a:cubicBezTo>
                  <a:cubicBezTo>
                    <a:pt x="264145" y="294084"/>
                    <a:pt x="282392" y="241377"/>
                    <a:pt x="308588" y="191148"/>
                  </a:cubicBezTo>
                  <a:cubicBezTo>
                    <a:pt x="323618" y="162308"/>
                    <a:pt x="341865" y="135686"/>
                    <a:pt x="361295" y="109675"/>
                  </a:cubicBezTo>
                  <a:cubicBezTo>
                    <a:pt x="369540" y="98712"/>
                    <a:pt x="380337" y="90042"/>
                    <a:pt x="389340" y="79708"/>
                  </a:cubicBezTo>
                  <a:cubicBezTo>
                    <a:pt x="398084" y="69447"/>
                    <a:pt x="408141" y="60407"/>
                    <a:pt x="419252" y="52790"/>
                  </a:cubicBezTo>
                  <a:cubicBezTo>
                    <a:pt x="427386" y="47244"/>
                    <a:pt x="434984" y="41069"/>
                    <a:pt x="443008" y="35431"/>
                  </a:cubicBezTo>
                  <a:cubicBezTo>
                    <a:pt x="456208" y="25984"/>
                    <a:pt x="471016" y="19033"/>
                    <a:pt x="486712" y="14892"/>
                  </a:cubicBezTo>
                  <a:cubicBezTo>
                    <a:pt x="503923" y="10473"/>
                    <a:pt x="521079" y="5777"/>
                    <a:pt x="538272" y="1267"/>
                  </a:cubicBezTo>
                  <a:cubicBezTo>
                    <a:pt x="548495" y="-1155"/>
                    <a:pt x="558977" y="-2283"/>
                    <a:pt x="569478" y="-2080"/>
                  </a:cubicBezTo>
                  <a:cubicBezTo>
                    <a:pt x="605306" y="-2190"/>
                    <a:pt x="641116" y="-1913"/>
                    <a:pt x="676925" y="-2634"/>
                  </a:cubicBezTo>
                  <a:cubicBezTo>
                    <a:pt x="700959" y="-3115"/>
                    <a:pt x="724807" y="-2116"/>
                    <a:pt x="748766" y="-2468"/>
                  </a:cubicBezTo>
                  <a:cubicBezTo>
                    <a:pt x="752408" y="-2523"/>
                    <a:pt x="756069" y="-2375"/>
                    <a:pt x="759692" y="-1987"/>
                  </a:cubicBezTo>
                  <a:cubicBezTo>
                    <a:pt x="785130" y="527"/>
                    <a:pt x="810716" y="1026"/>
                    <a:pt x="836229" y="-453"/>
                  </a:cubicBezTo>
                  <a:cubicBezTo>
                    <a:pt x="847321" y="-1007"/>
                    <a:pt x="858561" y="-1654"/>
                    <a:pt x="869727" y="-1987"/>
                  </a:cubicBezTo>
                  <a:cubicBezTo>
                    <a:pt x="881226" y="-2338"/>
                    <a:pt x="892393" y="121"/>
                    <a:pt x="903577" y="2394"/>
                  </a:cubicBezTo>
                  <a:cubicBezTo>
                    <a:pt x="943306" y="10492"/>
                    <a:pt x="981020" y="24912"/>
                    <a:pt x="1018696" y="39369"/>
                  </a:cubicBezTo>
                  <a:cubicBezTo>
                    <a:pt x="1028476" y="43066"/>
                    <a:pt x="1037036" y="49500"/>
                    <a:pt x="1046094" y="54750"/>
                  </a:cubicBezTo>
                  <a:cubicBezTo>
                    <a:pt x="1071570" y="69540"/>
                    <a:pt x="1095621" y="86455"/>
                    <a:pt x="1119470" y="103722"/>
                  </a:cubicBezTo>
                  <a:cubicBezTo>
                    <a:pt x="1132337" y="113151"/>
                    <a:pt x="1144169" y="123892"/>
                    <a:pt x="1154762" y="135816"/>
                  </a:cubicBezTo>
                  <a:cubicBezTo>
                    <a:pt x="1171123" y="153952"/>
                    <a:pt x="1185931" y="173382"/>
                    <a:pt x="1202421" y="191407"/>
                  </a:cubicBezTo>
                  <a:cubicBezTo>
                    <a:pt x="1207690" y="197396"/>
                    <a:pt x="1212312" y="203922"/>
                    <a:pt x="1216176" y="210892"/>
                  </a:cubicBezTo>
                  <a:cubicBezTo>
                    <a:pt x="1206674" y="210356"/>
                    <a:pt x="1197171" y="212075"/>
                    <a:pt x="1188445" y="215902"/>
                  </a:cubicBezTo>
                  <a:cubicBezTo>
                    <a:pt x="1178518" y="220154"/>
                    <a:pt x="1170051" y="227216"/>
                    <a:pt x="1164116" y="236238"/>
                  </a:cubicBezTo>
                  <a:cubicBezTo>
                    <a:pt x="1160160" y="242394"/>
                    <a:pt x="1155224" y="243633"/>
                    <a:pt x="1148328" y="241784"/>
                  </a:cubicBezTo>
                  <a:cubicBezTo>
                    <a:pt x="1128473" y="236571"/>
                    <a:pt x="1108267" y="232781"/>
                    <a:pt x="1087857" y="230451"/>
                  </a:cubicBezTo>
                  <a:cubicBezTo>
                    <a:pt x="1080776" y="229712"/>
                    <a:pt x="1074176" y="226495"/>
                    <a:pt x="1069240" y="221356"/>
                  </a:cubicBezTo>
                  <a:cubicBezTo>
                    <a:pt x="1058906" y="210744"/>
                    <a:pt x="1048904" y="199800"/>
                    <a:pt x="1036999" y="190796"/>
                  </a:cubicBezTo>
                  <a:cubicBezTo>
                    <a:pt x="1033838" y="188116"/>
                    <a:pt x="1031637" y="184492"/>
                    <a:pt x="1030713" y="180462"/>
                  </a:cubicBezTo>
                  <a:cubicBezTo>
                    <a:pt x="1028458" y="173068"/>
                    <a:pt x="1024668" y="166911"/>
                    <a:pt x="1017181" y="163398"/>
                  </a:cubicBezTo>
                  <a:cubicBezTo>
                    <a:pt x="1011228" y="160589"/>
                    <a:pt x="1005682" y="156891"/>
                    <a:pt x="999895" y="153674"/>
                  </a:cubicBezTo>
                  <a:cubicBezTo>
                    <a:pt x="996364" y="151696"/>
                    <a:pt x="995218" y="149663"/>
                    <a:pt x="999377" y="146705"/>
                  </a:cubicBezTo>
                  <a:cubicBezTo>
                    <a:pt x="1005164" y="142600"/>
                    <a:pt x="1004646" y="138275"/>
                    <a:pt x="997898" y="135428"/>
                  </a:cubicBezTo>
                  <a:cubicBezTo>
                    <a:pt x="989506" y="131878"/>
                    <a:pt x="980909" y="128791"/>
                    <a:pt x="972534" y="125167"/>
                  </a:cubicBezTo>
                  <a:cubicBezTo>
                    <a:pt x="942955" y="112559"/>
                    <a:pt x="912414" y="102262"/>
                    <a:pt x="881226" y="94423"/>
                  </a:cubicBezTo>
                  <a:cubicBezTo>
                    <a:pt x="869062" y="91280"/>
                    <a:pt x="856694" y="89284"/>
                    <a:pt x="844252" y="87361"/>
                  </a:cubicBezTo>
                  <a:cubicBezTo>
                    <a:pt x="839704" y="86289"/>
                    <a:pt x="834953" y="87953"/>
                    <a:pt x="832051" y="91613"/>
                  </a:cubicBezTo>
                  <a:cubicBezTo>
                    <a:pt x="827854" y="96716"/>
                    <a:pt x="828778" y="99821"/>
                    <a:pt x="835212" y="101078"/>
                  </a:cubicBezTo>
                  <a:cubicBezTo>
                    <a:pt x="844825" y="102927"/>
                    <a:pt x="854623" y="103981"/>
                    <a:pt x="864144" y="106384"/>
                  </a:cubicBezTo>
                  <a:cubicBezTo>
                    <a:pt x="865993" y="106865"/>
                    <a:pt x="869579" y="106199"/>
                    <a:pt x="868840" y="110248"/>
                  </a:cubicBezTo>
                  <a:cubicBezTo>
                    <a:pt x="866086" y="112097"/>
                    <a:pt x="863127" y="111487"/>
                    <a:pt x="860225" y="110877"/>
                  </a:cubicBezTo>
                  <a:cubicBezTo>
                    <a:pt x="838521" y="106495"/>
                    <a:pt x="816318" y="104998"/>
                    <a:pt x="794226" y="106458"/>
                  </a:cubicBezTo>
                  <a:cubicBezTo>
                    <a:pt x="784169" y="107013"/>
                    <a:pt x="774204" y="105904"/>
                    <a:pt x="764258" y="106347"/>
                  </a:cubicBezTo>
                  <a:cubicBezTo>
                    <a:pt x="737656" y="107567"/>
                    <a:pt x="710978" y="105331"/>
                    <a:pt x="684468" y="107845"/>
                  </a:cubicBezTo>
                  <a:cubicBezTo>
                    <a:pt x="662284" y="109952"/>
                    <a:pt x="640321" y="106310"/>
                    <a:pt x="618247" y="107549"/>
                  </a:cubicBezTo>
                  <a:cubicBezTo>
                    <a:pt x="591940" y="109046"/>
                    <a:pt x="566058" y="112300"/>
                    <a:pt x="541322" y="122024"/>
                  </a:cubicBezTo>
                  <a:cubicBezTo>
                    <a:pt x="506197" y="135816"/>
                    <a:pt x="478133" y="158611"/>
                    <a:pt x="454433" y="187598"/>
                  </a:cubicBezTo>
                  <a:cubicBezTo>
                    <a:pt x="440068" y="205161"/>
                    <a:pt x="428033" y="224184"/>
                    <a:pt x="416128" y="243374"/>
                  </a:cubicBezTo>
                  <a:cubicBezTo>
                    <a:pt x="413965" y="246886"/>
                    <a:pt x="412874" y="250898"/>
                    <a:pt x="410877" y="254466"/>
                  </a:cubicBezTo>
                  <a:cubicBezTo>
                    <a:pt x="409158" y="256962"/>
                    <a:pt x="408677" y="260234"/>
                    <a:pt x="405257" y="260992"/>
                  </a:cubicBezTo>
                  <a:close/>
                </a:path>
              </a:pathLst>
            </a:custGeom>
            <a:solidFill>
              <a:srgbClr val="020202"/>
            </a:solidFill>
            <a:ln w="1847" cap="flat">
              <a:noFill/>
              <a:prstDash val="solid"/>
              <a:miter/>
            </a:ln>
          </p:spPr>
          <p:txBody>
            <a:bodyPr rtlCol="0" anchor="ctr"/>
            <a:lstStyle/>
            <a:p>
              <a:endParaRPr lang="es-CO"/>
            </a:p>
          </p:txBody>
        </p:sp>
        <p:sp>
          <p:nvSpPr>
            <p:cNvPr id="8" name="Freeform: Shape 7">
              <a:extLst>
                <a:ext uri="{FF2B5EF4-FFF2-40B4-BE49-F238E27FC236}">
                  <a16:creationId xmlns:a16="http://schemas.microsoft.com/office/drawing/2014/main" id="{AD53FED7-6358-863C-3270-85285417A407}"/>
                </a:ext>
              </a:extLst>
            </p:cNvPr>
            <p:cNvSpPr/>
            <p:nvPr/>
          </p:nvSpPr>
          <p:spPr>
            <a:xfrm>
              <a:off x="-1438224" y="2062957"/>
              <a:ext cx="853938" cy="577700"/>
            </a:xfrm>
            <a:custGeom>
              <a:avLst/>
              <a:gdLst>
                <a:gd name="connsiteX0" fmla="*/ 797274 w 853938"/>
                <a:gd name="connsiteY0" fmla="*/ 448410 h 577700"/>
                <a:gd name="connsiteX1" fmla="*/ 819255 w 853938"/>
                <a:gd name="connsiteY1" fmla="*/ 405890 h 577700"/>
                <a:gd name="connsiteX2" fmla="*/ 832344 w 853938"/>
                <a:gd name="connsiteY2" fmla="*/ 368638 h 577700"/>
                <a:gd name="connsiteX3" fmla="*/ 830994 w 853938"/>
                <a:gd name="connsiteY3" fmla="*/ 363203 h 577700"/>
                <a:gd name="connsiteX4" fmla="*/ 829552 w 853938"/>
                <a:gd name="connsiteY4" fmla="*/ 355217 h 577700"/>
                <a:gd name="connsiteX5" fmla="*/ 839221 w 853938"/>
                <a:gd name="connsiteY5" fmla="*/ 326155 h 577700"/>
                <a:gd name="connsiteX6" fmla="*/ 842160 w 853938"/>
                <a:gd name="connsiteY6" fmla="*/ 319278 h 577700"/>
                <a:gd name="connsiteX7" fmla="*/ 839738 w 853938"/>
                <a:gd name="connsiteY7" fmla="*/ 307926 h 577700"/>
                <a:gd name="connsiteX8" fmla="*/ 799936 w 853938"/>
                <a:gd name="connsiteY8" fmla="*/ 299848 h 577700"/>
                <a:gd name="connsiteX9" fmla="*/ 756343 w 853938"/>
                <a:gd name="connsiteY9" fmla="*/ 331849 h 577700"/>
                <a:gd name="connsiteX10" fmla="*/ 716281 w 853938"/>
                <a:gd name="connsiteY10" fmla="*/ 390287 h 577700"/>
                <a:gd name="connsiteX11" fmla="*/ 692544 w 853938"/>
                <a:gd name="connsiteY11" fmla="*/ 431439 h 577700"/>
                <a:gd name="connsiteX12" fmla="*/ 680694 w 853938"/>
                <a:gd name="connsiteY12" fmla="*/ 456822 h 577700"/>
                <a:gd name="connsiteX13" fmla="*/ 668566 w 853938"/>
                <a:gd name="connsiteY13" fmla="*/ 495811 h 577700"/>
                <a:gd name="connsiteX14" fmla="*/ 655792 w 853938"/>
                <a:gd name="connsiteY14" fmla="*/ 503206 h 577700"/>
                <a:gd name="connsiteX15" fmla="*/ 640484 w 853938"/>
                <a:gd name="connsiteY15" fmla="*/ 500377 h 577700"/>
                <a:gd name="connsiteX16" fmla="*/ 633884 w 853938"/>
                <a:gd name="connsiteY16" fmla="*/ 504648 h 577700"/>
                <a:gd name="connsiteX17" fmla="*/ 638728 w 853938"/>
                <a:gd name="connsiteY17" fmla="*/ 514113 h 577700"/>
                <a:gd name="connsiteX18" fmla="*/ 642832 w 853938"/>
                <a:gd name="connsiteY18" fmla="*/ 514261 h 577700"/>
                <a:gd name="connsiteX19" fmla="*/ 637656 w 853938"/>
                <a:gd name="connsiteY19" fmla="*/ 517959 h 577700"/>
                <a:gd name="connsiteX20" fmla="*/ 523867 w 853938"/>
                <a:gd name="connsiteY20" fmla="*/ 550588 h 577700"/>
                <a:gd name="connsiteX21" fmla="*/ 449235 w 853938"/>
                <a:gd name="connsiteY21" fmla="*/ 564362 h 577700"/>
                <a:gd name="connsiteX22" fmla="*/ 384992 w 853938"/>
                <a:gd name="connsiteY22" fmla="*/ 574196 h 577700"/>
                <a:gd name="connsiteX23" fmla="*/ 366505 w 853938"/>
                <a:gd name="connsiteY23" fmla="*/ 574918 h 577700"/>
                <a:gd name="connsiteX24" fmla="*/ 291281 w 853938"/>
                <a:gd name="connsiteY24" fmla="*/ 573550 h 577700"/>
                <a:gd name="connsiteX25" fmla="*/ 193300 w 853938"/>
                <a:gd name="connsiteY25" fmla="*/ 552345 h 577700"/>
                <a:gd name="connsiteX26" fmla="*/ 137007 w 853938"/>
                <a:gd name="connsiteY26" fmla="*/ 530992 h 577700"/>
                <a:gd name="connsiteX27" fmla="*/ 94652 w 853938"/>
                <a:gd name="connsiteY27" fmla="*/ 498492 h 577700"/>
                <a:gd name="connsiteX28" fmla="*/ 18430 w 853938"/>
                <a:gd name="connsiteY28" fmla="*/ 374221 h 577700"/>
                <a:gd name="connsiteX29" fmla="*/ 1218 w 853938"/>
                <a:gd name="connsiteY29" fmla="*/ 300384 h 577700"/>
                <a:gd name="connsiteX30" fmla="*/ -1388 w 853938"/>
                <a:gd name="connsiteY30" fmla="*/ 194490 h 577700"/>
                <a:gd name="connsiteX31" fmla="*/ 1108 w 853938"/>
                <a:gd name="connsiteY31" fmla="*/ 122076 h 577700"/>
                <a:gd name="connsiteX32" fmla="*/ 6654 w 853938"/>
                <a:gd name="connsiteY32" fmla="*/ 90481 h 577700"/>
                <a:gd name="connsiteX33" fmla="*/ 11183 w 853938"/>
                <a:gd name="connsiteY33" fmla="*/ 85231 h 577700"/>
                <a:gd name="connsiteX34" fmla="*/ 11571 w 853938"/>
                <a:gd name="connsiteY34" fmla="*/ 93032 h 577700"/>
                <a:gd name="connsiteX35" fmla="*/ 6487 w 853938"/>
                <a:gd name="connsiteY35" fmla="*/ 145887 h 577700"/>
                <a:gd name="connsiteX36" fmla="*/ 3807 w 853938"/>
                <a:gd name="connsiteY36" fmla="*/ 225123 h 577700"/>
                <a:gd name="connsiteX37" fmla="*/ 4953 w 853938"/>
                <a:gd name="connsiteY37" fmla="*/ 251744 h 577700"/>
                <a:gd name="connsiteX38" fmla="*/ 16637 w 853938"/>
                <a:gd name="connsiteY38" fmla="*/ 348469 h 577700"/>
                <a:gd name="connsiteX39" fmla="*/ 18818 w 853938"/>
                <a:gd name="connsiteY39" fmla="*/ 355660 h 577700"/>
                <a:gd name="connsiteX40" fmla="*/ 33017 w 853938"/>
                <a:gd name="connsiteY40" fmla="*/ 386552 h 577700"/>
                <a:gd name="connsiteX41" fmla="*/ 39432 w 853938"/>
                <a:gd name="connsiteY41" fmla="*/ 393392 h 577700"/>
                <a:gd name="connsiteX42" fmla="*/ 61616 w 853938"/>
                <a:gd name="connsiteY42" fmla="*/ 426799 h 577700"/>
                <a:gd name="connsiteX43" fmla="*/ 66737 w 853938"/>
                <a:gd name="connsiteY43" fmla="*/ 447301 h 577700"/>
                <a:gd name="connsiteX44" fmla="*/ 93136 w 853938"/>
                <a:gd name="connsiteY44" fmla="*/ 477232 h 577700"/>
                <a:gd name="connsiteX45" fmla="*/ 101141 w 853938"/>
                <a:gd name="connsiteY45" fmla="*/ 483665 h 577700"/>
                <a:gd name="connsiteX46" fmla="*/ 118963 w 853938"/>
                <a:gd name="connsiteY46" fmla="*/ 508530 h 577700"/>
                <a:gd name="connsiteX47" fmla="*/ 130832 w 853938"/>
                <a:gd name="connsiteY47" fmla="*/ 521638 h 577700"/>
                <a:gd name="connsiteX48" fmla="*/ 241569 w 853938"/>
                <a:gd name="connsiteY48" fmla="*/ 561052 h 577700"/>
                <a:gd name="connsiteX49" fmla="*/ 283535 w 853938"/>
                <a:gd name="connsiteY49" fmla="*/ 566968 h 577700"/>
                <a:gd name="connsiteX50" fmla="*/ 336833 w 853938"/>
                <a:gd name="connsiteY50" fmla="*/ 568558 h 577700"/>
                <a:gd name="connsiteX51" fmla="*/ 450917 w 853938"/>
                <a:gd name="connsiteY51" fmla="*/ 558538 h 577700"/>
                <a:gd name="connsiteX52" fmla="*/ 538066 w 853938"/>
                <a:gd name="connsiteY52" fmla="*/ 541086 h 577700"/>
                <a:gd name="connsiteX53" fmla="*/ 548955 w 853938"/>
                <a:gd name="connsiteY53" fmla="*/ 529680 h 577700"/>
                <a:gd name="connsiteX54" fmla="*/ 538805 w 853938"/>
                <a:gd name="connsiteY54" fmla="*/ 484257 h 577700"/>
                <a:gd name="connsiteX55" fmla="*/ 535108 w 853938"/>
                <a:gd name="connsiteY55" fmla="*/ 479357 h 577700"/>
                <a:gd name="connsiteX56" fmla="*/ 539785 w 853938"/>
                <a:gd name="connsiteY56" fmla="*/ 465936 h 577700"/>
                <a:gd name="connsiteX57" fmla="*/ 640410 w 853938"/>
                <a:gd name="connsiteY57" fmla="*/ 426669 h 577700"/>
                <a:gd name="connsiteX58" fmla="*/ 654239 w 853938"/>
                <a:gd name="connsiteY58" fmla="*/ 419274 h 577700"/>
                <a:gd name="connsiteX59" fmla="*/ 655958 w 853938"/>
                <a:gd name="connsiteY59" fmla="*/ 418905 h 577700"/>
                <a:gd name="connsiteX60" fmla="*/ 654109 w 853938"/>
                <a:gd name="connsiteY60" fmla="*/ 419293 h 577700"/>
                <a:gd name="connsiteX61" fmla="*/ 613826 w 853938"/>
                <a:gd name="connsiteY61" fmla="*/ 437336 h 577700"/>
                <a:gd name="connsiteX62" fmla="*/ 582398 w 853938"/>
                <a:gd name="connsiteY62" fmla="*/ 448706 h 577700"/>
                <a:gd name="connsiteX63" fmla="*/ 537936 w 853938"/>
                <a:gd name="connsiteY63" fmla="*/ 463847 h 577700"/>
                <a:gd name="connsiteX64" fmla="*/ 518488 w 853938"/>
                <a:gd name="connsiteY64" fmla="*/ 466361 h 577700"/>
                <a:gd name="connsiteX65" fmla="*/ 488631 w 853938"/>
                <a:gd name="connsiteY65" fmla="*/ 467470 h 577700"/>
                <a:gd name="connsiteX66" fmla="*/ 476467 w 853938"/>
                <a:gd name="connsiteY66" fmla="*/ 467249 h 577700"/>
                <a:gd name="connsiteX67" fmla="*/ 474951 w 853938"/>
                <a:gd name="connsiteY67" fmla="*/ 465696 h 577700"/>
                <a:gd name="connsiteX68" fmla="*/ 476023 w 853938"/>
                <a:gd name="connsiteY68" fmla="*/ 463847 h 577700"/>
                <a:gd name="connsiteX69" fmla="*/ 498928 w 853938"/>
                <a:gd name="connsiteY69" fmla="*/ 460797 h 577700"/>
                <a:gd name="connsiteX70" fmla="*/ 533851 w 853938"/>
                <a:gd name="connsiteY70" fmla="*/ 452089 h 577700"/>
                <a:gd name="connsiteX71" fmla="*/ 600996 w 853938"/>
                <a:gd name="connsiteY71" fmla="*/ 428906 h 577700"/>
                <a:gd name="connsiteX72" fmla="*/ 667254 w 853938"/>
                <a:gd name="connsiteY72" fmla="*/ 399641 h 577700"/>
                <a:gd name="connsiteX73" fmla="*/ 677514 w 853938"/>
                <a:gd name="connsiteY73" fmla="*/ 392967 h 577700"/>
                <a:gd name="connsiteX74" fmla="*/ 692082 w 853938"/>
                <a:gd name="connsiteY74" fmla="*/ 383114 h 577700"/>
                <a:gd name="connsiteX75" fmla="*/ 697332 w 853938"/>
                <a:gd name="connsiteY75" fmla="*/ 379675 h 577700"/>
                <a:gd name="connsiteX76" fmla="*/ 698756 w 853938"/>
                <a:gd name="connsiteY76" fmla="*/ 378603 h 577700"/>
                <a:gd name="connsiteX77" fmla="*/ 705448 w 853938"/>
                <a:gd name="connsiteY77" fmla="*/ 372909 h 577700"/>
                <a:gd name="connsiteX78" fmla="*/ 706816 w 853938"/>
                <a:gd name="connsiteY78" fmla="*/ 371874 h 577700"/>
                <a:gd name="connsiteX79" fmla="*/ 710514 w 853938"/>
                <a:gd name="connsiteY79" fmla="*/ 368583 h 577700"/>
                <a:gd name="connsiteX80" fmla="*/ 711475 w 853938"/>
                <a:gd name="connsiteY80" fmla="*/ 367289 h 577700"/>
                <a:gd name="connsiteX81" fmla="*/ 712510 w 853938"/>
                <a:gd name="connsiteY81" fmla="*/ 366087 h 577700"/>
                <a:gd name="connsiteX82" fmla="*/ 713065 w 853938"/>
                <a:gd name="connsiteY82" fmla="*/ 365514 h 577700"/>
                <a:gd name="connsiteX83" fmla="*/ 714174 w 853938"/>
                <a:gd name="connsiteY83" fmla="*/ 364405 h 577700"/>
                <a:gd name="connsiteX84" fmla="*/ 714729 w 853938"/>
                <a:gd name="connsiteY84" fmla="*/ 363850 h 577700"/>
                <a:gd name="connsiteX85" fmla="*/ 715819 w 853938"/>
                <a:gd name="connsiteY85" fmla="*/ 362704 h 577700"/>
                <a:gd name="connsiteX86" fmla="*/ 716374 w 853938"/>
                <a:gd name="connsiteY86" fmla="*/ 362112 h 577700"/>
                <a:gd name="connsiteX87" fmla="*/ 717502 w 853938"/>
                <a:gd name="connsiteY87" fmla="*/ 360874 h 577700"/>
                <a:gd name="connsiteX88" fmla="*/ 718093 w 853938"/>
                <a:gd name="connsiteY88" fmla="*/ 360208 h 577700"/>
                <a:gd name="connsiteX89" fmla="*/ 722974 w 853938"/>
                <a:gd name="connsiteY89" fmla="*/ 354662 h 577700"/>
                <a:gd name="connsiteX90" fmla="*/ 723990 w 853938"/>
                <a:gd name="connsiteY90" fmla="*/ 353201 h 577700"/>
                <a:gd name="connsiteX91" fmla="*/ 726412 w 853938"/>
                <a:gd name="connsiteY91" fmla="*/ 349504 h 577700"/>
                <a:gd name="connsiteX92" fmla="*/ 727374 w 853938"/>
                <a:gd name="connsiteY92" fmla="*/ 347951 h 577700"/>
                <a:gd name="connsiteX93" fmla="*/ 734417 w 853938"/>
                <a:gd name="connsiteY93" fmla="*/ 331313 h 577700"/>
                <a:gd name="connsiteX94" fmla="*/ 735065 w 853938"/>
                <a:gd name="connsiteY94" fmla="*/ 329242 h 577700"/>
                <a:gd name="connsiteX95" fmla="*/ 737801 w 853938"/>
                <a:gd name="connsiteY95" fmla="*/ 311809 h 577700"/>
                <a:gd name="connsiteX96" fmla="*/ 738744 w 853938"/>
                <a:gd name="connsiteY96" fmla="*/ 272339 h 577700"/>
                <a:gd name="connsiteX97" fmla="*/ 736211 w 853938"/>
                <a:gd name="connsiteY97" fmla="*/ 227563 h 577700"/>
                <a:gd name="connsiteX98" fmla="*/ 735711 w 853938"/>
                <a:gd name="connsiteY98" fmla="*/ 225437 h 577700"/>
                <a:gd name="connsiteX99" fmla="*/ 734436 w 853938"/>
                <a:gd name="connsiteY99" fmla="*/ 219336 h 577700"/>
                <a:gd name="connsiteX100" fmla="*/ 707130 w 853938"/>
                <a:gd name="connsiteY100" fmla="*/ 158791 h 577700"/>
                <a:gd name="connsiteX101" fmla="*/ 669324 w 853938"/>
                <a:gd name="connsiteY101" fmla="*/ 113165 h 577700"/>
                <a:gd name="connsiteX102" fmla="*/ 620408 w 853938"/>
                <a:gd name="connsiteY102" fmla="*/ 69794 h 577700"/>
                <a:gd name="connsiteX103" fmla="*/ 616544 w 853938"/>
                <a:gd name="connsiteY103" fmla="*/ 64340 h 577700"/>
                <a:gd name="connsiteX104" fmla="*/ 641834 w 853938"/>
                <a:gd name="connsiteY104" fmla="*/ 70608 h 577700"/>
                <a:gd name="connsiteX105" fmla="*/ 646530 w 853938"/>
                <a:gd name="connsiteY105" fmla="*/ 77115 h 577700"/>
                <a:gd name="connsiteX106" fmla="*/ 685778 w 853938"/>
                <a:gd name="connsiteY106" fmla="*/ 113609 h 577700"/>
                <a:gd name="connsiteX107" fmla="*/ 755160 w 853938"/>
                <a:gd name="connsiteY107" fmla="*/ 76006 h 577700"/>
                <a:gd name="connsiteX108" fmla="*/ 755678 w 853938"/>
                <a:gd name="connsiteY108" fmla="*/ 74028 h 577700"/>
                <a:gd name="connsiteX109" fmla="*/ 751388 w 853938"/>
                <a:gd name="connsiteY109" fmla="*/ 47406 h 577700"/>
                <a:gd name="connsiteX110" fmla="*/ 722493 w 853938"/>
                <a:gd name="connsiteY110" fmla="*/ 5108 h 577700"/>
                <a:gd name="connsiteX111" fmla="*/ 720645 w 853938"/>
                <a:gd name="connsiteY111" fmla="*/ -2768 h 577700"/>
                <a:gd name="connsiteX112" fmla="*/ 741738 w 853938"/>
                <a:gd name="connsiteY112" fmla="*/ 27422 h 577700"/>
                <a:gd name="connsiteX113" fmla="*/ 773055 w 853938"/>
                <a:gd name="connsiteY113" fmla="*/ 71440 h 577700"/>
                <a:gd name="connsiteX114" fmla="*/ 786163 w 853938"/>
                <a:gd name="connsiteY114" fmla="*/ 91406 h 577700"/>
                <a:gd name="connsiteX115" fmla="*/ 795832 w 853938"/>
                <a:gd name="connsiteY115" fmla="*/ 107120 h 577700"/>
                <a:gd name="connsiteX116" fmla="*/ 842585 w 853938"/>
                <a:gd name="connsiteY116" fmla="*/ 206007 h 577700"/>
                <a:gd name="connsiteX117" fmla="*/ 850886 w 853938"/>
                <a:gd name="connsiteY117" fmla="*/ 290604 h 577700"/>
                <a:gd name="connsiteX118" fmla="*/ 841846 w 853938"/>
                <a:gd name="connsiteY118" fmla="*/ 338966 h 577700"/>
                <a:gd name="connsiteX119" fmla="*/ 829903 w 853938"/>
                <a:gd name="connsiteY119" fmla="*/ 383890 h 577700"/>
                <a:gd name="connsiteX120" fmla="*/ 825244 w 853938"/>
                <a:gd name="connsiteY120" fmla="*/ 397441 h 577700"/>
                <a:gd name="connsiteX121" fmla="*/ 798882 w 853938"/>
                <a:gd name="connsiteY121" fmla="*/ 448336 h 577700"/>
                <a:gd name="connsiteX122" fmla="*/ 797274 w 853938"/>
                <a:gd name="connsiteY122" fmla="*/ 448410 h 57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853938" h="577700">
                  <a:moveTo>
                    <a:pt x="797274" y="448410"/>
                  </a:moveTo>
                  <a:cubicBezTo>
                    <a:pt x="804668" y="434231"/>
                    <a:pt x="811786" y="419996"/>
                    <a:pt x="819255" y="405890"/>
                  </a:cubicBezTo>
                  <a:cubicBezTo>
                    <a:pt x="825522" y="394114"/>
                    <a:pt x="829053" y="381431"/>
                    <a:pt x="832344" y="368638"/>
                  </a:cubicBezTo>
                  <a:cubicBezTo>
                    <a:pt x="832898" y="366494"/>
                    <a:pt x="833083" y="364701"/>
                    <a:pt x="830994" y="363203"/>
                  </a:cubicBezTo>
                  <a:cubicBezTo>
                    <a:pt x="827999" y="361058"/>
                    <a:pt x="828388" y="358119"/>
                    <a:pt x="829552" y="355217"/>
                  </a:cubicBezTo>
                  <a:cubicBezTo>
                    <a:pt x="833582" y="345825"/>
                    <a:pt x="836817" y="336101"/>
                    <a:pt x="839221" y="326155"/>
                  </a:cubicBezTo>
                  <a:cubicBezTo>
                    <a:pt x="839831" y="323715"/>
                    <a:pt x="840829" y="321404"/>
                    <a:pt x="842160" y="319278"/>
                  </a:cubicBezTo>
                  <a:cubicBezTo>
                    <a:pt x="845285" y="314027"/>
                    <a:pt x="844711" y="311107"/>
                    <a:pt x="839738" y="307926"/>
                  </a:cubicBezTo>
                  <a:cubicBezTo>
                    <a:pt x="827962" y="300310"/>
                    <a:pt x="813745" y="297426"/>
                    <a:pt x="799936" y="299848"/>
                  </a:cubicBezTo>
                  <a:cubicBezTo>
                    <a:pt x="779877" y="302972"/>
                    <a:pt x="766437" y="315303"/>
                    <a:pt x="756343" y="331849"/>
                  </a:cubicBezTo>
                  <a:cubicBezTo>
                    <a:pt x="744031" y="352018"/>
                    <a:pt x="730646" y="371522"/>
                    <a:pt x="716281" y="390287"/>
                  </a:cubicBezTo>
                  <a:cubicBezTo>
                    <a:pt x="706557" y="403006"/>
                    <a:pt x="697942" y="416169"/>
                    <a:pt x="692544" y="431439"/>
                  </a:cubicBezTo>
                  <a:cubicBezTo>
                    <a:pt x="689438" y="440202"/>
                    <a:pt x="684243" y="448077"/>
                    <a:pt x="680694" y="456822"/>
                  </a:cubicBezTo>
                  <a:cubicBezTo>
                    <a:pt x="675407" y="469393"/>
                    <a:pt x="671339" y="482445"/>
                    <a:pt x="668566" y="495811"/>
                  </a:cubicBezTo>
                  <a:cubicBezTo>
                    <a:pt x="667106" y="503206"/>
                    <a:pt x="663242" y="505646"/>
                    <a:pt x="655792" y="503206"/>
                  </a:cubicBezTo>
                  <a:cubicBezTo>
                    <a:pt x="650800" y="501579"/>
                    <a:pt x="645882" y="500008"/>
                    <a:pt x="640484" y="500377"/>
                  </a:cubicBezTo>
                  <a:cubicBezTo>
                    <a:pt x="637693" y="500581"/>
                    <a:pt x="635216" y="502189"/>
                    <a:pt x="633884" y="504648"/>
                  </a:cubicBezTo>
                  <a:cubicBezTo>
                    <a:pt x="630871" y="509362"/>
                    <a:pt x="633200" y="513744"/>
                    <a:pt x="638728" y="514113"/>
                  </a:cubicBezTo>
                  <a:cubicBezTo>
                    <a:pt x="640096" y="514113"/>
                    <a:pt x="641464" y="514224"/>
                    <a:pt x="642832" y="514261"/>
                  </a:cubicBezTo>
                  <a:cubicBezTo>
                    <a:pt x="642296" y="517145"/>
                    <a:pt x="639745" y="517367"/>
                    <a:pt x="637656" y="517959"/>
                  </a:cubicBezTo>
                  <a:cubicBezTo>
                    <a:pt x="599794" y="529051"/>
                    <a:pt x="562210" y="541123"/>
                    <a:pt x="523867" y="550588"/>
                  </a:cubicBezTo>
                  <a:cubicBezTo>
                    <a:pt x="499317" y="556800"/>
                    <a:pt x="474378" y="561403"/>
                    <a:pt x="449235" y="564362"/>
                  </a:cubicBezTo>
                  <a:cubicBezTo>
                    <a:pt x="427716" y="566764"/>
                    <a:pt x="406604" y="572145"/>
                    <a:pt x="384992" y="574196"/>
                  </a:cubicBezTo>
                  <a:cubicBezTo>
                    <a:pt x="378818" y="574788"/>
                    <a:pt x="372699" y="574918"/>
                    <a:pt x="366505" y="574918"/>
                  </a:cubicBezTo>
                  <a:cubicBezTo>
                    <a:pt x="341418" y="574918"/>
                    <a:pt x="316332" y="575176"/>
                    <a:pt x="291281" y="573550"/>
                  </a:cubicBezTo>
                  <a:cubicBezTo>
                    <a:pt x="257746" y="571460"/>
                    <a:pt x="224709" y="564325"/>
                    <a:pt x="193300" y="552345"/>
                  </a:cubicBezTo>
                  <a:cubicBezTo>
                    <a:pt x="174554" y="545190"/>
                    <a:pt x="155420" y="539145"/>
                    <a:pt x="137007" y="530992"/>
                  </a:cubicBezTo>
                  <a:cubicBezTo>
                    <a:pt x="120017" y="523468"/>
                    <a:pt x="106650" y="512505"/>
                    <a:pt x="94652" y="498492"/>
                  </a:cubicBezTo>
                  <a:cubicBezTo>
                    <a:pt x="62448" y="461148"/>
                    <a:pt x="36547" y="420033"/>
                    <a:pt x="18430" y="374221"/>
                  </a:cubicBezTo>
                  <a:cubicBezTo>
                    <a:pt x="9075" y="350539"/>
                    <a:pt x="4251" y="325563"/>
                    <a:pt x="1218" y="300384"/>
                  </a:cubicBezTo>
                  <a:cubicBezTo>
                    <a:pt x="-3015" y="265259"/>
                    <a:pt x="-2387" y="229781"/>
                    <a:pt x="-1388" y="194490"/>
                  </a:cubicBezTo>
                  <a:cubicBezTo>
                    <a:pt x="-686" y="170457"/>
                    <a:pt x="1126" y="146257"/>
                    <a:pt x="1108" y="122076"/>
                  </a:cubicBezTo>
                  <a:cubicBezTo>
                    <a:pt x="1255" y="111316"/>
                    <a:pt x="3123" y="100649"/>
                    <a:pt x="6654" y="90481"/>
                  </a:cubicBezTo>
                  <a:cubicBezTo>
                    <a:pt x="7412" y="88189"/>
                    <a:pt x="7911" y="85471"/>
                    <a:pt x="11183" y="85231"/>
                  </a:cubicBezTo>
                  <a:cubicBezTo>
                    <a:pt x="13346" y="87727"/>
                    <a:pt x="12292" y="90481"/>
                    <a:pt x="11571" y="93032"/>
                  </a:cubicBezTo>
                  <a:cubicBezTo>
                    <a:pt x="6728" y="110373"/>
                    <a:pt x="6580" y="128010"/>
                    <a:pt x="6487" y="145887"/>
                  </a:cubicBezTo>
                  <a:cubicBezTo>
                    <a:pt x="6358" y="172305"/>
                    <a:pt x="5452" y="198705"/>
                    <a:pt x="3807" y="225123"/>
                  </a:cubicBezTo>
                  <a:cubicBezTo>
                    <a:pt x="3215" y="234052"/>
                    <a:pt x="5452" y="242796"/>
                    <a:pt x="4953" y="251744"/>
                  </a:cubicBezTo>
                  <a:cubicBezTo>
                    <a:pt x="3104" y="284670"/>
                    <a:pt x="7800" y="316819"/>
                    <a:pt x="16637" y="348469"/>
                  </a:cubicBezTo>
                  <a:cubicBezTo>
                    <a:pt x="17006" y="350965"/>
                    <a:pt x="17746" y="353386"/>
                    <a:pt x="18818" y="355660"/>
                  </a:cubicBezTo>
                  <a:cubicBezTo>
                    <a:pt x="25049" y="365199"/>
                    <a:pt x="29836" y="375608"/>
                    <a:pt x="33017" y="386552"/>
                  </a:cubicBezTo>
                  <a:cubicBezTo>
                    <a:pt x="34107" y="389621"/>
                    <a:pt x="36436" y="392117"/>
                    <a:pt x="39432" y="393392"/>
                  </a:cubicBezTo>
                  <a:cubicBezTo>
                    <a:pt x="53260" y="400288"/>
                    <a:pt x="58528" y="412989"/>
                    <a:pt x="61616" y="426799"/>
                  </a:cubicBezTo>
                  <a:cubicBezTo>
                    <a:pt x="63206" y="433676"/>
                    <a:pt x="64112" y="440627"/>
                    <a:pt x="66737" y="447301"/>
                  </a:cubicBezTo>
                  <a:cubicBezTo>
                    <a:pt x="71969" y="460556"/>
                    <a:pt x="82987" y="468469"/>
                    <a:pt x="93136" y="477232"/>
                  </a:cubicBezTo>
                  <a:cubicBezTo>
                    <a:pt x="95725" y="479468"/>
                    <a:pt x="98368" y="481668"/>
                    <a:pt x="101141" y="483665"/>
                  </a:cubicBezTo>
                  <a:cubicBezTo>
                    <a:pt x="109904" y="489951"/>
                    <a:pt x="116892" y="497364"/>
                    <a:pt x="118963" y="508530"/>
                  </a:cubicBezTo>
                  <a:cubicBezTo>
                    <a:pt x="120183" y="515112"/>
                    <a:pt x="124842" y="518846"/>
                    <a:pt x="130832" y="521638"/>
                  </a:cubicBezTo>
                  <a:cubicBezTo>
                    <a:pt x="166512" y="538036"/>
                    <a:pt x="203560" y="551217"/>
                    <a:pt x="241569" y="561052"/>
                  </a:cubicBezTo>
                  <a:cubicBezTo>
                    <a:pt x="255250" y="564750"/>
                    <a:pt x="269485" y="565341"/>
                    <a:pt x="283535" y="566968"/>
                  </a:cubicBezTo>
                  <a:cubicBezTo>
                    <a:pt x="301264" y="569020"/>
                    <a:pt x="319160" y="567116"/>
                    <a:pt x="336833" y="568558"/>
                  </a:cubicBezTo>
                  <a:cubicBezTo>
                    <a:pt x="375545" y="571701"/>
                    <a:pt x="413019" y="563714"/>
                    <a:pt x="450917" y="558538"/>
                  </a:cubicBezTo>
                  <a:cubicBezTo>
                    <a:pt x="480497" y="554526"/>
                    <a:pt x="509226" y="547945"/>
                    <a:pt x="538066" y="541086"/>
                  </a:cubicBezTo>
                  <a:cubicBezTo>
                    <a:pt x="544592" y="539533"/>
                    <a:pt x="547735" y="535947"/>
                    <a:pt x="548955" y="529680"/>
                  </a:cubicBezTo>
                  <a:cubicBezTo>
                    <a:pt x="552208" y="513041"/>
                    <a:pt x="548271" y="498030"/>
                    <a:pt x="538805" y="484257"/>
                  </a:cubicBezTo>
                  <a:cubicBezTo>
                    <a:pt x="537641" y="482556"/>
                    <a:pt x="536162" y="481096"/>
                    <a:pt x="535108" y="479357"/>
                  </a:cubicBezTo>
                  <a:cubicBezTo>
                    <a:pt x="530800" y="472665"/>
                    <a:pt x="532261" y="468469"/>
                    <a:pt x="539785" y="465936"/>
                  </a:cubicBezTo>
                  <a:cubicBezTo>
                    <a:pt x="574042" y="454733"/>
                    <a:pt x="607633" y="441625"/>
                    <a:pt x="640410" y="426669"/>
                  </a:cubicBezTo>
                  <a:cubicBezTo>
                    <a:pt x="645162" y="424451"/>
                    <a:pt x="649173" y="420883"/>
                    <a:pt x="654239" y="419274"/>
                  </a:cubicBezTo>
                  <a:cubicBezTo>
                    <a:pt x="654775" y="418997"/>
                    <a:pt x="655366" y="418868"/>
                    <a:pt x="655958" y="418905"/>
                  </a:cubicBezTo>
                  <a:cubicBezTo>
                    <a:pt x="655071" y="417629"/>
                    <a:pt x="654849" y="419589"/>
                    <a:pt x="654109" y="419293"/>
                  </a:cubicBezTo>
                  <a:cubicBezTo>
                    <a:pt x="640835" y="425690"/>
                    <a:pt x="627432" y="431790"/>
                    <a:pt x="613826" y="437336"/>
                  </a:cubicBezTo>
                  <a:cubicBezTo>
                    <a:pt x="603547" y="441514"/>
                    <a:pt x="592806" y="444731"/>
                    <a:pt x="582398" y="448706"/>
                  </a:cubicBezTo>
                  <a:cubicBezTo>
                    <a:pt x="567774" y="454382"/>
                    <a:pt x="552652" y="458541"/>
                    <a:pt x="537936" y="463847"/>
                  </a:cubicBezTo>
                  <a:cubicBezTo>
                    <a:pt x="531798" y="466398"/>
                    <a:pt x="525088" y="467267"/>
                    <a:pt x="518488" y="466361"/>
                  </a:cubicBezTo>
                  <a:cubicBezTo>
                    <a:pt x="508357" y="464513"/>
                    <a:pt x="498540" y="466176"/>
                    <a:pt x="488631" y="467470"/>
                  </a:cubicBezTo>
                  <a:cubicBezTo>
                    <a:pt x="484601" y="468302"/>
                    <a:pt x="480460" y="468210"/>
                    <a:pt x="476467" y="467249"/>
                  </a:cubicBezTo>
                  <a:cubicBezTo>
                    <a:pt x="475783" y="466953"/>
                    <a:pt x="475228" y="466398"/>
                    <a:pt x="474951" y="465696"/>
                  </a:cubicBezTo>
                  <a:cubicBezTo>
                    <a:pt x="474914" y="464919"/>
                    <a:pt x="475339" y="464198"/>
                    <a:pt x="476023" y="463847"/>
                  </a:cubicBezTo>
                  <a:cubicBezTo>
                    <a:pt x="483418" y="461185"/>
                    <a:pt x="491349" y="461000"/>
                    <a:pt x="498928" y="460797"/>
                  </a:cubicBezTo>
                  <a:cubicBezTo>
                    <a:pt x="511389" y="460482"/>
                    <a:pt x="522647" y="456360"/>
                    <a:pt x="533851" y="452089"/>
                  </a:cubicBezTo>
                  <a:cubicBezTo>
                    <a:pt x="556035" y="443641"/>
                    <a:pt x="579181" y="438206"/>
                    <a:pt x="600996" y="428906"/>
                  </a:cubicBezTo>
                  <a:cubicBezTo>
                    <a:pt x="623181" y="419441"/>
                    <a:pt x="645882" y="411029"/>
                    <a:pt x="667254" y="399641"/>
                  </a:cubicBezTo>
                  <a:cubicBezTo>
                    <a:pt x="671007" y="397959"/>
                    <a:pt x="674464" y="395703"/>
                    <a:pt x="677514" y="392967"/>
                  </a:cubicBezTo>
                  <a:cubicBezTo>
                    <a:pt x="681618" y="388678"/>
                    <a:pt x="686573" y="385332"/>
                    <a:pt x="692082" y="383114"/>
                  </a:cubicBezTo>
                  <a:cubicBezTo>
                    <a:pt x="694041" y="382300"/>
                    <a:pt x="695816" y="381136"/>
                    <a:pt x="697332" y="379675"/>
                  </a:cubicBezTo>
                  <a:cubicBezTo>
                    <a:pt x="697776" y="379287"/>
                    <a:pt x="698256" y="378936"/>
                    <a:pt x="698756" y="378603"/>
                  </a:cubicBezTo>
                  <a:cubicBezTo>
                    <a:pt x="701196" y="376976"/>
                    <a:pt x="703451" y="375053"/>
                    <a:pt x="705448" y="372909"/>
                  </a:cubicBezTo>
                  <a:cubicBezTo>
                    <a:pt x="705873" y="372521"/>
                    <a:pt x="706336" y="372188"/>
                    <a:pt x="706816" y="371874"/>
                  </a:cubicBezTo>
                  <a:cubicBezTo>
                    <a:pt x="708276" y="371060"/>
                    <a:pt x="709534" y="369932"/>
                    <a:pt x="710514" y="368583"/>
                  </a:cubicBezTo>
                  <a:cubicBezTo>
                    <a:pt x="710809" y="368139"/>
                    <a:pt x="711142" y="367714"/>
                    <a:pt x="711475" y="367289"/>
                  </a:cubicBezTo>
                  <a:cubicBezTo>
                    <a:pt x="711789" y="366864"/>
                    <a:pt x="712140" y="366457"/>
                    <a:pt x="712510" y="366087"/>
                  </a:cubicBezTo>
                  <a:lnTo>
                    <a:pt x="713065" y="365514"/>
                  </a:lnTo>
                  <a:cubicBezTo>
                    <a:pt x="713416" y="365126"/>
                    <a:pt x="713786" y="364774"/>
                    <a:pt x="714174" y="364405"/>
                  </a:cubicBezTo>
                  <a:cubicBezTo>
                    <a:pt x="714562" y="364035"/>
                    <a:pt x="714544" y="364035"/>
                    <a:pt x="714729" y="363850"/>
                  </a:cubicBezTo>
                  <a:cubicBezTo>
                    <a:pt x="714913" y="363665"/>
                    <a:pt x="715450" y="363074"/>
                    <a:pt x="715819" y="362704"/>
                  </a:cubicBezTo>
                  <a:lnTo>
                    <a:pt x="716374" y="362112"/>
                  </a:lnTo>
                  <a:cubicBezTo>
                    <a:pt x="716725" y="361687"/>
                    <a:pt x="717113" y="361280"/>
                    <a:pt x="717502" y="360874"/>
                  </a:cubicBezTo>
                  <a:cubicBezTo>
                    <a:pt x="717890" y="360467"/>
                    <a:pt x="717909" y="360449"/>
                    <a:pt x="718093" y="360208"/>
                  </a:cubicBezTo>
                  <a:cubicBezTo>
                    <a:pt x="719905" y="358526"/>
                    <a:pt x="721532" y="356659"/>
                    <a:pt x="722974" y="354662"/>
                  </a:cubicBezTo>
                  <a:cubicBezTo>
                    <a:pt x="723288" y="354163"/>
                    <a:pt x="723621" y="353664"/>
                    <a:pt x="723990" y="353201"/>
                  </a:cubicBezTo>
                  <a:cubicBezTo>
                    <a:pt x="724897" y="352037"/>
                    <a:pt x="725710" y="350798"/>
                    <a:pt x="726412" y="349504"/>
                  </a:cubicBezTo>
                  <a:cubicBezTo>
                    <a:pt x="726690" y="348968"/>
                    <a:pt x="727023" y="348451"/>
                    <a:pt x="727374" y="347951"/>
                  </a:cubicBezTo>
                  <a:cubicBezTo>
                    <a:pt x="730701" y="342886"/>
                    <a:pt x="733105" y="337247"/>
                    <a:pt x="734417" y="331313"/>
                  </a:cubicBezTo>
                  <a:cubicBezTo>
                    <a:pt x="734639" y="330629"/>
                    <a:pt x="734880" y="329945"/>
                    <a:pt x="735065" y="329242"/>
                  </a:cubicBezTo>
                  <a:cubicBezTo>
                    <a:pt x="736931" y="323622"/>
                    <a:pt x="737856" y="317725"/>
                    <a:pt x="737801" y="311809"/>
                  </a:cubicBezTo>
                  <a:cubicBezTo>
                    <a:pt x="737801" y="298646"/>
                    <a:pt x="738226" y="285502"/>
                    <a:pt x="738744" y="272339"/>
                  </a:cubicBezTo>
                  <a:cubicBezTo>
                    <a:pt x="739335" y="257457"/>
                    <a:pt x="737542" y="242464"/>
                    <a:pt x="736211" y="227563"/>
                  </a:cubicBezTo>
                  <a:cubicBezTo>
                    <a:pt x="736081" y="226842"/>
                    <a:pt x="735915" y="226140"/>
                    <a:pt x="735711" y="225437"/>
                  </a:cubicBezTo>
                  <a:cubicBezTo>
                    <a:pt x="735397" y="223385"/>
                    <a:pt x="734972" y="221352"/>
                    <a:pt x="734436" y="219336"/>
                  </a:cubicBezTo>
                  <a:cubicBezTo>
                    <a:pt x="729574" y="197503"/>
                    <a:pt x="720275" y="176890"/>
                    <a:pt x="707130" y="158791"/>
                  </a:cubicBezTo>
                  <a:cubicBezTo>
                    <a:pt x="695594" y="142689"/>
                    <a:pt x="683559" y="126808"/>
                    <a:pt x="669324" y="113165"/>
                  </a:cubicBezTo>
                  <a:cubicBezTo>
                    <a:pt x="653610" y="98116"/>
                    <a:pt x="639024" y="81626"/>
                    <a:pt x="620408" y="69794"/>
                  </a:cubicBezTo>
                  <a:cubicBezTo>
                    <a:pt x="618559" y="68611"/>
                    <a:pt x="615508" y="67779"/>
                    <a:pt x="616544" y="64340"/>
                  </a:cubicBezTo>
                  <a:cubicBezTo>
                    <a:pt x="625306" y="64747"/>
                    <a:pt x="633903" y="66873"/>
                    <a:pt x="641834" y="70608"/>
                  </a:cubicBezTo>
                  <a:cubicBezTo>
                    <a:pt x="644348" y="71717"/>
                    <a:pt x="645365" y="74601"/>
                    <a:pt x="646530" y="77115"/>
                  </a:cubicBezTo>
                  <a:cubicBezTo>
                    <a:pt x="654682" y="94585"/>
                    <a:pt x="667365" y="107304"/>
                    <a:pt x="685778" y="113609"/>
                  </a:cubicBezTo>
                  <a:cubicBezTo>
                    <a:pt x="713712" y="123148"/>
                    <a:pt x="746785" y="104254"/>
                    <a:pt x="755160" y="76006"/>
                  </a:cubicBezTo>
                  <a:cubicBezTo>
                    <a:pt x="755345" y="75359"/>
                    <a:pt x="755455" y="74675"/>
                    <a:pt x="755678" y="74028"/>
                  </a:cubicBezTo>
                  <a:cubicBezTo>
                    <a:pt x="759042" y="64377"/>
                    <a:pt x="758229" y="55985"/>
                    <a:pt x="751388" y="47406"/>
                  </a:cubicBezTo>
                  <a:cubicBezTo>
                    <a:pt x="740740" y="34077"/>
                    <a:pt x="731866" y="19380"/>
                    <a:pt x="722493" y="5108"/>
                  </a:cubicBezTo>
                  <a:cubicBezTo>
                    <a:pt x="721014" y="2834"/>
                    <a:pt x="718167" y="578"/>
                    <a:pt x="720645" y="-2768"/>
                  </a:cubicBezTo>
                  <a:cubicBezTo>
                    <a:pt x="728779" y="6476"/>
                    <a:pt x="734769" y="17328"/>
                    <a:pt x="741738" y="27422"/>
                  </a:cubicBezTo>
                  <a:cubicBezTo>
                    <a:pt x="751943" y="42211"/>
                    <a:pt x="762074" y="57149"/>
                    <a:pt x="773055" y="71440"/>
                  </a:cubicBezTo>
                  <a:cubicBezTo>
                    <a:pt x="777992" y="77707"/>
                    <a:pt x="782391" y="84380"/>
                    <a:pt x="786163" y="91406"/>
                  </a:cubicBezTo>
                  <a:cubicBezTo>
                    <a:pt x="788936" y="96915"/>
                    <a:pt x="792171" y="102165"/>
                    <a:pt x="795832" y="107120"/>
                  </a:cubicBezTo>
                  <a:cubicBezTo>
                    <a:pt x="818330" y="136829"/>
                    <a:pt x="833046" y="170179"/>
                    <a:pt x="842585" y="206007"/>
                  </a:cubicBezTo>
                  <a:cubicBezTo>
                    <a:pt x="849980" y="233738"/>
                    <a:pt x="853678" y="261875"/>
                    <a:pt x="850886" y="290604"/>
                  </a:cubicBezTo>
                  <a:cubicBezTo>
                    <a:pt x="849315" y="306965"/>
                    <a:pt x="845451" y="322975"/>
                    <a:pt x="841846" y="338966"/>
                  </a:cubicBezTo>
                  <a:cubicBezTo>
                    <a:pt x="838426" y="354071"/>
                    <a:pt x="834026" y="368952"/>
                    <a:pt x="829903" y="383890"/>
                  </a:cubicBezTo>
                  <a:cubicBezTo>
                    <a:pt x="828720" y="388530"/>
                    <a:pt x="827167" y="393060"/>
                    <a:pt x="825244" y="397441"/>
                  </a:cubicBezTo>
                  <a:cubicBezTo>
                    <a:pt x="817221" y="414801"/>
                    <a:pt x="808514" y="431809"/>
                    <a:pt x="798882" y="448336"/>
                  </a:cubicBezTo>
                  <a:cubicBezTo>
                    <a:pt x="798364" y="449242"/>
                    <a:pt x="797791" y="449205"/>
                    <a:pt x="797274" y="448410"/>
                  </a:cubicBezTo>
                  <a:close/>
                </a:path>
              </a:pathLst>
            </a:custGeom>
            <a:solidFill>
              <a:srgbClr val="020202"/>
            </a:solidFill>
            <a:ln w="1847" cap="flat">
              <a:noFill/>
              <a:prstDash val="solid"/>
              <a:miter/>
            </a:ln>
          </p:spPr>
          <p:txBody>
            <a:bodyPr rtlCol="0" anchor="ctr"/>
            <a:lstStyle/>
            <a:p>
              <a:endParaRPr lang="es-CO"/>
            </a:p>
          </p:txBody>
        </p:sp>
        <p:sp>
          <p:nvSpPr>
            <p:cNvPr id="9" name="Freeform: Shape 8">
              <a:extLst>
                <a:ext uri="{FF2B5EF4-FFF2-40B4-BE49-F238E27FC236}">
                  <a16:creationId xmlns:a16="http://schemas.microsoft.com/office/drawing/2014/main" id="{420B3EC6-FEB3-0F22-FEC4-71AD1EA834F5}"/>
                </a:ext>
              </a:extLst>
            </p:cNvPr>
            <p:cNvSpPr/>
            <p:nvPr/>
          </p:nvSpPr>
          <p:spPr>
            <a:xfrm>
              <a:off x="-1930653" y="3231924"/>
              <a:ext cx="895830" cy="413159"/>
            </a:xfrm>
            <a:custGeom>
              <a:avLst/>
              <a:gdLst>
                <a:gd name="connsiteX0" fmla="*/ -2121 w 895830"/>
                <a:gd name="connsiteY0" fmla="*/ -2739 h 413159"/>
                <a:gd name="connsiteX1" fmla="*/ 6068 w 895830"/>
                <a:gd name="connsiteY1" fmla="*/ 330 h 413159"/>
                <a:gd name="connsiteX2" fmla="*/ 37589 w 895830"/>
                <a:gd name="connsiteY2" fmla="*/ 14972 h 413159"/>
                <a:gd name="connsiteX3" fmla="*/ 78131 w 895830"/>
                <a:gd name="connsiteY3" fmla="*/ 26526 h 413159"/>
                <a:gd name="connsiteX4" fmla="*/ 108506 w 895830"/>
                <a:gd name="connsiteY4" fmla="*/ 29983 h 413159"/>
                <a:gd name="connsiteX5" fmla="*/ 136384 w 895830"/>
                <a:gd name="connsiteY5" fmla="*/ 31406 h 413159"/>
                <a:gd name="connsiteX6" fmla="*/ 165963 w 895830"/>
                <a:gd name="connsiteY6" fmla="*/ 56900 h 413159"/>
                <a:gd name="connsiteX7" fmla="*/ 169532 w 895830"/>
                <a:gd name="connsiteY7" fmla="*/ 74888 h 413159"/>
                <a:gd name="connsiteX8" fmla="*/ 176927 w 895830"/>
                <a:gd name="connsiteY8" fmla="*/ 84317 h 413159"/>
                <a:gd name="connsiteX9" fmla="*/ 216008 w 895830"/>
                <a:gd name="connsiteY9" fmla="*/ 82653 h 413159"/>
                <a:gd name="connsiteX10" fmla="*/ 220316 w 895830"/>
                <a:gd name="connsiteY10" fmla="*/ 80545 h 413159"/>
                <a:gd name="connsiteX11" fmla="*/ 225529 w 895830"/>
                <a:gd name="connsiteY11" fmla="*/ 83855 h 413159"/>
                <a:gd name="connsiteX12" fmla="*/ 232776 w 895830"/>
                <a:gd name="connsiteY12" fmla="*/ 137671 h 413159"/>
                <a:gd name="connsiteX13" fmla="*/ 240707 w 895830"/>
                <a:gd name="connsiteY13" fmla="*/ 168673 h 413159"/>
                <a:gd name="connsiteX14" fmla="*/ 254406 w 895830"/>
                <a:gd name="connsiteY14" fmla="*/ 214318 h 413159"/>
                <a:gd name="connsiteX15" fmla="*/ 283985 w 895830"/>
                <a:gd name="connsiteY15" fmla="*/ 264603 h 413159"/>
                <a:gd name="connsiteX16" fmla="*/ 295484 w 895830"/>
                <a:gd name="connsiteY16" fmla="*/ 277174 h 413159"/>
                <a:gd name="connsiteX17" fmla="*/ 297740 w 895830"/>
                <a:gd name="connsiteY17" fmla="*/ 285216 h 413159"/>
                <a:gd name="connsiteX18" fmla="*/ 302565 w 895830"/>
                <a:gd name="connsiteY18" fmla="*/ 306070 h 413159"/>
                <a:gd name="connsiteX19" fmla="*/ 308610 w 895830"/>
                <a:gd name="connsiteY19" fmla="*/ 316644 h 413159"/>
                <a:gd name="connsiteX20" fmla="*/ 329999 w 895830"/>
                <a:gd name="connsiteY20" fmla="*/ 327847 h 413159"/>
                <a:gd name="connsiteX21" fmla="*/ 363554 w 895830"/>
                <a:gd name="connsiteY21" fmla="*/ 336721 h 413159"/>
                <a:gd name="connsiteX22" fmla="*/ 393798 w 895830"/>
                <a:gd name="connsiteY22" fmla="*/ 340973 h 413159"/>
                <a:gd name="connsiteX23" fmla="*/ 436097 w 895830"/>
                <a:gd name="connsiteY23" fmla="*/ 342156 h 413159"/>
                <a:gd name="connsiteX24" fmla="*/ 468616 w 895830"/>
                <a:gd name="connsiteY24" fmla="*/ 339642 h 413159"/>
                <a:gd name="connsiteX25" fmla="*/ 478987 w 895830"/>
                <a:gd name="connsiteY25" fmla="*/ 339642 h 413159"/>
                <a:gd name="connsiteX26" fmla="*/ 477139 w 895830"/>
                <a:gd name="connsiteY26" fmla="*/ 346871 h 413159"/>
                <a:gd name="connsiteX27" fmla="*/ 481465 w 895830"/>
                <a:gd name="connsiteY27" fmla="*/ 400483 h 413159"/>
                <a:gd name="connsiteX28" fmla="*/ 490191 w 895830"/>
                <a:gd name="connsiteY28" fmla="*/ 402110 h 413159"/>
                <a:gd name="connsiteX29" fmla="*/ 504203 w 895830"/>
                <a:gd name="connsiteY29" fmla="*/ 399540 h 413159"/>
                <a:gd name="connsiteX30" fmla="*/ 544875 w 895830"/>
                <a:gd name="connsiteY30" fmla="*/ 391554 h 413159"/>
                <a:gd name="connsiteX31" fmla="*/ 583698 w 895830"/>
                <a:gd name="connsiteY31" fmla="*/ 376764 h 413159"/>
                <a:gd name="connsiteX32" fmla="*/ 591296 w 895830"/>
                <a:gd name="connsiteY32" fmla="*/ 368315 h 413159"/>
                <a:gd name="connsiteX33" fmla="*/ 600336 w 895830"/>
                <a:gd name="connsiteY33" fmla="*/ 361069 h 413159"/>
                <a:gd name="connsiteX34" fmla="*/ 610449 w 895830"/>
                <a:gd name="connsiteY34" fmla="*/ 350346 h 413159"/>
                <a:gd name="connsiteX35" fmla="*/ 636331 w 895830"/>
                <a:gd name="connsiteY35" fmla="*/ 318789 h 413159"/>
                <a:gd name="connsiteX36" fmla="*/ 646185 w 895830"/>
                <a:gd name="connsiteY36" fmla="*/ 301651 h 413159"/>
                <a:gd name="connsiteX37" fmla="*/ 654356 w 895830"/>
                <a:gd name="connsiteY37" fmla="*/ 288525 h 413159"/>
                <a:gd name="connsiteX38" fmla="*/ 659348 w 895830"/>
                <a:gd name="connsiteY38" fmla="*/ 276324 h 413159"/>
                <a:gd name="connsiteX39" fmla="*/ 664727 w 895830"/>
                <a:gd name="connsiteY39" fmla="*/ 261923 h 413159"/>
                <a:gd name="connsiteX40" fmla="*/ 669072 w 895830"/>
                <a:gd name="connsiteY40" fmla="*/ 248648 h 413159"/>
                <a:gd name="connsiteX41" fmla="*/ 672991 w 895830"/>
                <a:gd name="connsiteY41" fmla="*/ 234376 h 413159"/>
                <a:gd name="connsiteX42" fmla="*/ 675653 w 895830"/>
                <a:gd name="connsiteY42" fmla="*/ 221306 h 413159"/>
                <a:gd name="connsiteX43" fmla="*/ 678315 w 895830"/>
                <a:gd name="connsiteY43" fmla="*/ 204058 h 413159"/>
                <a:gd name="connsiteX44" fmla="*/ 679351 w 895830"/>
                <a:gd name="connsiteY44" fmla="*/ 192208 h 413159"/>
                <a:gd name="connsiteX45" fmla="*/ 678778 w 895830"/>
                <a:gd name="connsiteY45" fmla="*/ 188861 h 413159"/>
                <a:gd name="connsiteX46" fmla="*/ 681236 w 895830"/>
                <a:gd name="connsiteY46" fmla="*/ 150575 h 413159"/>
                <a:gd name="connsiteX47" fmla="*/ 680959 w 895830"/>
                <a:gd name="connsiteY47" fmla="*/ 139168 h 413159"/>
                <a:gd name="connsiteX48" fmla="*/ 680201 w 895830"/>
                <a:gd name="connsiteY48" fmla="*/ 135840 h 413159"/>
                <a:gd name="connsiteX49" fmla="*/ 678759 w 895830"/>
                <a:gd name="connsiteY49" fmla="*/ 98607 h 413159"/>
                <a:gd name="connsiteX50" fmla="*/ 676430 w 895830"/>
                <a:gd name="connsiteY50" fmla="*/ 68806 h 413159"/>
                <a:gd name="connsiteX51" fmla="*/ 678019 w 895830"/>
                <a:gd name="connsiteY51" fmla="*/ 47157 h 413159"/>
                <a:gd name="connsiteX52" fmla="*/ 689500 w 895830"/>
                <a:gd name="connsiteY52" fmla="*/ 36675 h 413159"/>
                <a:gd name="connsiteX53" fmla="*/ 713348 w 895830"/>
                <a:gd name="connsiteY53" fmla="*/ 35104 h 413159"/>
                <a:gd name="connsiteX54" fmla="*/ 718691 w 895830"/>
                <a:gd name="connsiteY54" fmla="*/ 36065 h 413159"/>
                <a:gd name="connsiteX55" fmla="*/ 741689 w 895830"/>
                <a:gd name="connsiteY55" fmla="*/ 37212 h 413159"/>
                <a:gd name="connsiteX56" fmla="*/ 762506 w 895830"/>
                <a:gd name="connsiteY56" fmla="*/ 43738 h 413159"/>
                <a:gd name="connsiteX57" fmla="*/ 766610 w 895830"/>
                <a:gd name="connsiteY57" fmla="*/ 46492 h 413159"/>
                <a:gd name="connsiteX58" fmla="*/ 767978 w 895830"/>
                <a:gd name="connsiteY58" fmla="*/ 47860 h 413159"/>
                <a:gd name="connsiteX59" fmla="*/ 770640 w 895830"/>
                <a:gd name="connsiteY59" fmla="*/ 47860 h 413159"/>
                <a:gd name="connsiteX60" fmla="*/ 769568 w 895830"/>
                <a:gd name="connsiteY60" fmla="*/ 55939 h 413159"/>
                <a:gd name="connsiteX61" fmla="*/ 769753 w 895830"/>
                <a:gd name="connsiteY61" fmla="*/ 69009 h 413159"/>
                <a:gd name="connsiteX62" fmla="*/ 771915 w 895830"/>
                <a:gd name="connsiteY62" fmla="*/ 76589 h 413159"/>
                <a:gd name="connsiteX63" fmla="*/ 771287 w 895830"/>
                <a:gd name="connsiteY63" fmla="*/ 79307 h 413159"/>
                <a:gd name="connsiteX64" fmla="*/ 771287 w 895830"/>
                <a:gd name="connsiteY64" fmla="*/ 81950 h 413159"/>
                <a:gd name="connsiteX65" fmla="*/ 771971 w 895830"/>
                <a:gd name="connsiteY65" fmla="*/ 84594 h 413159"/>
                <a:gd name="connsiteX66" fmla="*/ 770751 w 895830"/>
                <a:gd name="connsiteY66" fmla="*/ 94873 h 413159"/>
                <a:gd name="connsiteX67" fmla="*/ 769956 w 895830"/>
                <a:gd name="connsiteY67" fmla="*/ 97479 h 413159"/>
                <a:gd name="connsiteX68" fmla="*/ 770085 w 895830"/>
                <a:gd name="connsiteY68" fmla="*/ 100197 h 413159"/>
                <a:gd name="connsiteX69" fmla="*/ 770825 w 895830"/>
                <a:gd name="connsiteY69" fmla="*/ 103099 h 413159"/>
                <a:gd name="connsiteX70" fmla="*/ 770825 w 895830"/>
                <a:gd name="connsiteY70" fmla="*/ 131255 h 413159"/>
                <a:gd name="connsiteX71" fmla="*/ 770104 w 895830"/>
                <a:gd name="connsiteY71" fmla="*/ 134195 h 413159"/>
                <a:gd name="connsiteX72" fmla="*/ 769882 w 895830"/>
                <a:gd name="connsiteY72" fmla="*/ 138835 h 413159"/>
                <a:gd name="connsiteX73" fmla="*/ 770806 w 895830"/>
                <a:gd name="connsiteY73" fmla="*/ 141516 h 413159"/>
                <a:gd name="connsiteX74" fmla="*/ 771878 w 895830"/>
                <a:gd name="connsiteY74" fmla="*/ 150390 h 413159"/>
                <a:gd name="connsiteX75" fmla="*/ 771453 w 895830"/>
                <a:gd name="connsiteY75" fmla="*/ 153440 h 413159"/>
                <a:gd name="connsiteX76" fmla="*/ 774152 w 895830"/>
                <a:gd name="connsiteY76" fmla="*/ 177473 h 413159"/>
                <a:gd name="connsiteX77" fmla="*/ 774725 w 895830"/>
                <a:gd name="connsiteY77" fmla="*/ 179322 h 413159"/>
                <a:gd name="connsiteX78" fmla="*/ 775188 w 895830"/>
                <a:gd name="connsiteY78" fmla="*/ 180191 h 413159"/>
                <a:gd name="connsiteX79" fmla="*/ 776260 w 895830"/>
                <a:gd name="connsiteY79" fmla="*/ 181855 h 413159"/>
                <a:gd name="connsiteX80" fmla="*/ 779310 w 895830"/>
                <a:gd name="connsiteY80" fmla="*/ 193428 h 413159"/>
                <a:gd name="connsiteX81" fmla="*/ 781048 w 895830"/>
                <a:gd name="connsiteY81" fmla="*/ 201931 h 413159"/>
                <a:gd name="connsiteX82" fmla="*/ 782009 w 895830"/>
                <a:gd name="connsiteY82" fmla="*/ 203540 h 413159"/>
                <a:gd name="connsiteX83" fmla="*/ 782509 w 895830"/>
                <a:gd name="connsiteY83" fmla="*/ 204298 h 413159"/>
                <a:gd name="connsiteX84" fmla="*/ 783581 w 895830"/>
                <a:gd name="connsiteY84" fmla="*/ 205740 h 413159"/>
                <a:gd name="connsiteX85" fmla="*/ 785541 w 895830"/>
                <a:gd name="connsiteY85" fmla="*/ 208698 h 413159"/>
                <a:gd name="connsiteX86" fmla="*/ 786668 w 895830"/>
                <a:gd name="connsiteY86" fmla="*/ 211064 h 413159"/>
                <a:gd name="connsiteX87" fmla="*/ 787518 w 895830"/>
                <a:gd name="connsiteY87" fmla="*/ 214410 h 413159"/>
                <a:gd name="connsiteX88" fmla="*/ 788258 w 895830"/>
                <a:gd name="connsiteY88" fmla="*/ 216962 h 413159"/>
                <a:gd name="connsiteX89" fmla="*/ 790662 w 895830"/>
                <a:gd name="connsiteY89" fmla="*/ 224874 h 413159"/>
                <a:gd name="connsiteX90" fmla="*/ 791900 w 895830"/>
                <a:gd name="connsiteY90" fmla="*/ 226205 h 413159"/>
                <a:gd name="connsiteX91" fmla="*/ 792547 w 895830"/>
                <a:gd name="connsiteY91" fmla="*/ 226871 h 413159"/>
                <a:gd name="connsiteX92" fmla="*/ 793823 w 895830"/>
                <a:gd name="connsiteY92" fmla="*/ 228202 h 413159"/>
                <a:gd name="connsiteX93" fmla="*/ 799591 w 895830"/>
                <a:gd name="connsiteY93" fmla="*/ 240514 h 413159"/>
                <a:gd name="connsiteX94" fmla="*/ 800127 w 895830"/>
                <a:gd name="connsiteY94" fmla="*/ 242049 h 413159"/>
                <a:gd name="connsiteX95" fmla="*/ 800515 w 895830"/>
                <a:gd name="connsiteY95" fmla="*/ 242714 h 413159"/>
                <a:gd name="connsiteX96" fmla="*/ 801624 w 895830"/>
                <a:gd name="connsiteY96" fmla="*/ 243805 h 413159"/>
                <a:gd name="connsiteX97" fmla="*/ 804120 w 895830"/>
                <a:gd name="connsiteY97" fmla="*/ 245746 h 413159"/>
                <a:gd name="connsiteX98" fmla="*/ 805340 w 895830"/>
                <a:gd name="connsiteY98" fmla="*/ 246855 h 413159"/>
                <a:gd name="connsiteX99" fmla="*/ 805950 w 895830"/>
                <a:gd name="connsiteY99" fmla="*/ 247428 h 413159"/>
                <a:gd name="connsiteX100" fmla="*/ 807170 w 895830"/>
                <a:gd name="connsiteY100" fmla="*/ 248611 h 413159"/>
                <a:gd name="connsiteX101" fmla="*/ 807799 w 895830"/>
                <a:gd name="connsiteY101" fmla="*/ 249240 h 413159"/>
                <a:gd name="connsiteX102" fmla="*/ 808964 w 895830"/>
                <a:gd name="connsiteY102" fmla="*/ 250571 h 413159"/>
                <a:gd name="connsiteX103" fmla="*/ 812938 w 895830"/>
                <a:gd name="connsiteY103" fmla="*/ 258632 h 413159"/>
                <a:gd name="connsiteX104" fmla="*/ 814787 w 895830"/>
                <a:gd name="connsiteY104" fmla="*/ 260480 h 413159"/>
                <a:gd name="connsiteX105" fmla="*/ 823642 w 895830"/>
                <a:gd name="connsiteY105" fmla="*/ 267006 h 413159"/>
                <a:gd name="connsiteX106" fmla="*/ 825251 w 895830"/>
                <a:gd name="connsiteY106" fmla="*/ 269225 h 413159"/>
                <a:gd name="connsiteX107" fmla="*/ 829262 w 895830"/>
                <a:gd name="connsiteY107" fmla="*/ 275104 h 413159"/>
                <a:gd name="connsiteX108" fmla="*/ 831111 w 895830"/>
                <a:gd name="connsiteY108" fmla="*/ 276823 h 413159"/>
                <a:gd name="connsiteX109" fmla="*/ 836546 w 895830"/>
                <a:gd name="connsiteY109" fmla="*/ 279448 h 413159"/>
                <a:gd name="connsiteX110" fmla="*/ 838691 w 895830"/>
                <a:gd name="connsiteY110" fmla="*/ 280890 h 413159"/>
                <a:gd name="connsiteX111" fmla="*/ 842925 w 895830"/>
                <a:gd name="connsiteY111" fmla="*/ 285105 h 413159"/>
                <a:gd name="connsiteX112" fmla="*/ 844403 w 895830"/>
                <a:gd name="connsiteY112" fmla="*/ 287120 h 413159"/>
                <a:gd name="connsiteX113" fmla="*/ 846973 w 895830"/>
                <a:gd name="connsiteY113" fmla="*/ 290207 h 413159"/>
                <a:gd name="connsiteX114" fmla="*/ 848952 w 895830"/>
                <a:gd name="connsiteY114" fmla="*/ 291298 h 413159"/>
                <a:gd name="connsiteX115" fmla="*/ 853739 w 895830"/>
                <a:gd name="connsiteY115" fmla="*/ 291983 h 413159"/>
                <a:gd name="connsiteX116" fmla="*/ 856032 w 895830"/>
                <a:gd name="connsiteY116" fmla="*/ 292999 h 413159"/>
                <a:gd name="connsiteX117" fmla="*/ 858786 w 895830"/>
                <a:gd name="connsiteY117" fmla="*/ 294848 h 413159"/>
                <a:gd name="connsiteX118" fmla="*/ 860635 w 895830"/>
                <a:gd name="connsiteY118" fmla="*/ 296530 h 413159"/>
                <a:gd name="connsiteX119" fmla="*/ 862890 w 895830"/>
                <a:gd name="connsiteY119" fmla="*/ 298656 h 413159"/>
                <a:gd name="connsiteX120" fmla="*/ 864887 w 895830"/>
                <a:gd name="connsiteY120" fmla="*/ 299599 h 413159"/>
                <a:gd name="connsiteX121" fmla="*/ 867808 w 895830"/>
                <a:gd name="connsiteY121" fmla="*/ 300265 h 413159"/>
                <a:gd name="connsiteX122" fmla="*/ 869971 w 895830"/>
                <a:gd name="connsiteY122" fmla="*/ 301004 h 413159"/>
                <a:gd name="connsiteX123" fmla="*/ 872134 w 895830"/>
                <a:gd name="connsiteY123" fmla="*/ 301688 h 413159"/>
                <a:gd name="connsiteX124" fmla="*/ 874334 w 895830"/>
                <a:gd name="connsiteY124" fmla="*/ 302298 h 413159"/>
                <a:gd name="connsiteX125" fmla="*/ 875887 w 895830"/>
                <a:gd name="connsiteY125" fmla="*/ 302298 h 413159"/>
                <a:gd name="connsiteX126" fmla="*/ 879048 w 895830"/>
                <a:gd name="connsiteY126" fmla="*/ 302428 h 413159"/>
                <a:gd name="connsiteX127" fmla="*/ 881858 w 895830"/>
                <a:gd name="connsiteY127" fmla="*/ 303666 h 413159"/>
                <a:gd name="connsiteX128" fmla="*/ 883245 w 895830"/>
                <a:gd name="connsiteY128" fmla="*/ 304369 h 413159"/>
                <a:gd name="connsiteX129" fmla="*/ 884539 w 895830"/>
                <a:gd name="connsiteY129" fmla="*/ 303629 h 413159"/>
                <a:gd name="connsiteX130" fmla="*/ 886813 w 895830"/>
                <a:gd name="connsiteY130" fmla="*/ 302742 h 413159"/>
                <a:gd name="connsiteX131" fmla="*/ 890418 w 895830"/>
                <a:gd name="connsiteY131" fmla="*/ 303130 h 413159"/>
                <a:gd name="connsiteX132" fmla="*/ 892840 w 895830"/>
                <a:gd name="connsiteY132" fmla="*/ 304868 h 413159"/>
                <a:gd name="connsiteX133" fmla="*/ 892747 w 895830"/>
                <a:gd name="connsiteY133" fmla="*/ 309656 h 413159"/>
                <a:gd name="connsiteX134" fmla="*/ 823217 w 895830"/>
                <a:gd name="connsiteY134" fmla="*/ 284089 h 413159"/>
                <a:gd name="connsiteX135" fmla="*/ 811534 w 895830"/>
                <a:gd name="connsiteY135" fmla="*/ 273736 h 413159"/>
                <a:gd name="connsiteX136" fmla="*/ 785652 w 895830"/>
                <a:gd name="connsiteY136" fmla="*/ 238129 h 413159"/>
                <a:gd name="connsiteX137" fmla="*/ 764132 w 895830"/>
                <a:gd name="connsiteY137" fmla="*/ 169949 h 413159"/>
                <a:gd name="connsiteX138" fmla="*/ 757459 w 895830"/>
                <a:gd name="connsiteY138" fmla="*/ 119849 h 413159"/>
                <a:gd name="connsiteX139" fmla="*/ 760528 w 895830"/>
                <a:gd name="connsiteY139" fmla="*/ 66587 h 413159"/>
                <a:gd name="connsiteX140" fmla="*/ 761766 w 895830"/>
                <a:gd name="connsiteY140" fmla="*/ 50910 h 413159"/>
                <a:gd name="connsiteX141" fmla="*/ 757754 w 895830"/>
                <a:gd name="connsiteY141" fmla="*/ 46048 h 413159"/>
                <a:gd name="connsiteX142" fmla="*/ 742724 w 895830"/>
                <a:gd name="connsiteY142" fmla="*/ 45475 h 413159"/>
                <a:gd name="connsiteX143" fmla="*/ 728415 w 895830"/>
                <a:gd name="connsiteY143" fmla="*/ 44625 h 413159"/>
                <a:gd name="connsiteX144" fmla="*/ 703846 w 895830"/>
                <a:gd name="connsiteY144" fmla="*/ 43701 h 413159"/>
                <a:gd name="connsiteX145" fmla="*/ 697505 w 895830"/>
                <a:gd name="connsiteY145" fmla="*/ 44255 h 413159"/>
                <a:gd name="connsiteX146" fmla="*/ 692717 w 895830"/>
                <a:gd name="connsiteY146" fmla="*/ 44126 h 413159"/>
                <a:gd name="connsiteX147" fmla="*/ 692014 w 895830"/>
                <a:gd name="connsiteY147" fmla="*/ 44311 h 413159"/>
                <a:gd name="connsiteX148" fmla="*/ 690702 w 895830"/>
                <a:gd name="connsiteY148" fmla="*/ 44773 h 413159"/>
                <a:gd name="connsiteX149" fmla="*/ 689574 w 895830"/>
                <a:gd name="connsiteY149" fmla="*/ 45494 h 413159"/>
                <a:gd name="connsiteX150" fmla="*/ 689167 w 895830"/>
                <a:gd name="connsiteY150" fmla="*/ 46030 h 413159"/>
                <a:gd name="connsiteX151" fmla="*/ 688649 w 895830"/>
                <a:gd name="connsiteY151" fmla="*/ 48119 h 413159"/>
                <a:gd name="connsiteX152" fmla="*/ 688649 w 895830"/>
                <a:gd name="connsiteY152" fmla="*/ 50596 h 413159"/>
                <a:gd name="connsiteX153" fmla="*/ 688649 w 895830"/>
                <a:gd name="connsiteY153" fmla="*/ 56142 h 413159"/>
                <a:gd name="connsiteX154" fmla="*/ 688649 w 895830"/>
                <a:gd name="connsiteY154" fmla="*/ 61060 h 413159"/>
                <a:gd name="connsiteX155" fmla="*/ 689408 w 895830"/>
                <a:gd name="connsiteY155" fmla="*/ 70951 h 413159"/>
                <a:gd name="connsiteX156" fmla="*/ 689870 w 895830"/>
                <a:gd name="connsiteY156" fmla="*/ 72910 h 413159"/>
                <a:gd name="connsiteX157" fmla="*/ 690036 w 895830"/>
                <a:gd name="connsiteY157" fmla="*/ 76959 h 413159"/>
                <a:gd name="connsiteX158" fmla="*/ 691201 w 895830"/>
                <a:gd name="connsiteY158" fmla="*/ 86202 h 413159"/>
                <a:gd name="connsiteX159" fmla="*/ 691349 w 895830"/>
                <a:gd name="connsiteY159" fmla="*/ 88402 h 413159"/>
                <a:gd name="connsiteX160" fmla="*/ 692680 w 895830"/>
                <a:gd name="connsiteY160" fmla="*/ 100974 h 413159"/>
                <a:gd name="connsiteX161" fmla="*/ 695601 w 895830"/>
                <a:gd name="connsiteY161" fmla="*/ 155344 h 413159"/>
                <a:gd name="connsiteX162" fmla="*/ 691515 w 895830"/>
                <a:gd name="connsiteY162" fmla="*/ 199880 h 413159"/>
                <a:gd name="connsiteX163" fmla="*/ 690165 w 895830"/>
                <a:gd name="connsiteY163" fmla="*/ 206572 h 413159"/>
                <a:gd name="connsiteX164" fmla="*/ 665541 w 895830"/>
                <a:gd name="connsiteY164" fmla="*/ 293461 h 413159"/>
                <a:gd name="connsiteX165" fmla="*/ 655299 w 895830"/>
                <a:gd name="connsiteY165" fmla="*/ 313372 h 413159"/>
                <a:gd name="connsiteX166" fmla="*/ 654153 w 895830"/>
                <a:gd name="connsiteY166" fmla="*/ 315073 h 413159"/>
                <a:gd name="connsiteX167" fmla="*/ 545356 w 895830"/>
                <a:gd name="connsiteY167" fmla="*/ 393014 h 413159"/>
                <a:gd name="connsiteX168" fmla="*/ 431919 w 895830"/>
                <a:gd name="connsiteY168" fmla="*/ 410392 h 413159"/>
                <a:gd name="connsiteX169" fmla="*/ 312936 w 895830"/>
                <a:gd name="connsiteY169" fmla="*/ 392127 h 413159"/>
                <a:gd name="connsiteX170" fmla="*/ 310348 w 895830"/>
                <a:gd name="connsiteY170" fmla="*/ 391240 h 413159"/>
                <a:gd name="connsiteX171" fmla="*/ 242426 w 895830"/>
                <a:gd name="connsiteY171" fmla="*/ 355190 h 413159"/>
                <a:gd name="connsiteX172" fmla="*/ 235031 w 895830"/>
                <a:gd name="connsiteY172" fmla="*/ 349052 h 413159"/>
                <a:gd name="connsiteX173" fmla="*/ 192714 w 895830"/>
                <a:gd name="connsiteY173" fmla="*/ 290541 h 413159"/>
                <a:gd name="connsiteX174" fmla="*/ 188758 w 895830"/>
                <a:gd name="connsiteY174" fmla="*/ 282572 h 413159"/>
                <a:gd name="connsiteX175" fmla="*/ 188462 w 895830"/>
                <a:gd name="connsiteY175" fmla="*/ 276786 h 413159"/>
                <a:gd name="connsiteX176" fmla="*/ 189220 w 895830"/>
                <a:gd name="connsiteY176" fmla="*/ 268800 h 413159"/>
                <a:gd name="connsiteX177" fmla="*/ 180716 w 895830"/>
                <a:gd name="connsiteY177" fmla="*/ 203096 h 413159"/>
                <a:gd name="connsiteX178" fmla="*/ 172804 w 895830"/>
                <a:gd name="connsiteY178" fmla="*/ 113804 h 413159"/>
                <a:gd name="connsiteX179" fmla="*/ 165631 w 895830"/>
                <a:gd name="connsiteY179" fmla="*/ 63001 h 413159"/>
                <a:gd name="connsiteX180" fmla="*/ 130653 w 895830"/>
                <a:gd name="connsiteY180" fmla="*/ 32516 h 413159"/>
                <a:gd name="connsiteX181" fmla="*/ 107433 w 895830"/>
                <a:gd name="connsiteY181" fmla="*/ 31795 h 413159"/>
                <a:gd name="connsiteX182" fmla="*/ 60217 w 895830"/>
                <a:gd name="connsiteY182" fmla="*/ 24400 h 413159"/>
                <a:gd name="connsiteX183" fmla="*/ 467 w 895830"/>
                <a:gd name="connsiteY183" fmla="*/ -742 h 413159"/>
                <a:gd name="connsiteX184" fmla="*/ -2121 w 895830"/>
                <a:gd name="connsiteY184" fmla="*/ -2739 h 413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895830" h="413159">
                  <a:moveTo>
                    <a:pt x="-2121" y="-2739"/>
                  </a:moveTo>
                  <a:cubicBezTo>
                    <a:pt x="1095" y="-3016"/>
                    <a:pt x="3610" y="-1205"/>
                    <a:pt x="6068" y="330"/>
                  </a:cubicBezTo>
                  <a:cubicBezTo>
                    <a:pt x="15959" y="6560"/>
                    <a:pt x="26756" y="10738"/>
                    <a:pt x="37589" y="14972"/>
                  </a:cubicBezTo>
                  <a:cubicBezTo>
                    <a:pt x="50678" y="20167"/>
                    <a:pt x="64266" y="24030"/>
                    <a:pt x="78131" y="26526"/>
                  </a:cubicBezTo>
                  <a:cubicBezTo>
                    <a:pt x="88170" y="28282"/>
                    <a:pt x="98153" y="30649"/>
                    <a:pt x="108506" y="29983"/>
                  </a:cubicBezTo>
                  <a:cubicBezTo>
                    <a:pt x="117823" y="29466"/>
                    <a:pt x="127177" y="29946"/>
                    <a:pt x="136384" y="31406"/>
                  </a:cubicBezTo>
                  <a:cubicBezTo>
                    <a:pt x="148456" y="33255"/>
                    <a:pt x="162728" y="41482"/>
                    <a:pt x="165963" y="56900"/>
                  </a:cubicBezTo>
                  <a:cubicBezTo>
                    <a:pt x="167239" y="62871"/>
                    <a:pt x="169143" y="68732"/>
                    <a:pt x="169532" y="74888"/>
                  </a:cubicBezTo>
                  <a:cubicBezTo>
                    <a:pt x="169642" y="79325"/>
                    <a:pt x="172656" y="83152"/>
                    <a:pt x="176927" y="84317"/>
                  </a:cubicBezTo>
                  <a:cubicBezTo>
                    <a:pt x="190200" y="89013"/>
                    <a:pt x="203234" y="88827"/>
                    <a:pt x="216008" y="82653"/>
                  </a:cubicBezTo>
                  <a:cubicBezTo>
                    <a:pt x="217450" y="81969"/>
                    <a:pt x="218837" y="81156"/>
                    <a:pt x="220316" y="80545"/>
                  </a:cubicBezTo>
                  <a:cubicBezTo>
                    <a:pt x="224013" y="79011"/>
                    <a:pt x="225400" y="79732"/>
                    <a:pt x="225529" y="83855"/>
                  </a:cubicBezTo>
                  <a:cubicBezTo>
                    <a:pt x="226102" y="102046"/>
                    <a:pt x="229910" y="119812"/>
                    <a:pt x="232776" y="137671"/>
                  </a:cubicBezTo>
                  <a:cubicBezTo>
                    <a:pt x="234458" y="148153"/>
                    <a:pt x="238026" y="158339"/>
                    <a:pt x="240707" y="168673"/>
                  </a:cubicBezTo>
                  <a:cubicBezTo>
                    <a:pt x="244700" y="184055"/>
                    <a:pt x="248212" y="199584"/>
                    <a:pt x="254406" y="214318"/>
                  </a:cubicBezTo>
                  <a:cubicBezTo>
                    <a:pt x="261986" y="232435"/>
                    <a:pt x="271044" y="249610"/>
                    <a:pt x="283985" y="264603"/>
                  </a:cubicBezTo>
                  <a:cubicBezTo>
                    <a:pt x="287683" y="268911"/>
                    <a:pt x="291380" y="273236"/>
                    <a:pt x="295484" y="277174"/>
                  </a:cubicBezTo>
                  <a:cubicBezTo>
                    <a:pt x="297851" y="279115"/>
                    <a:pt x="298756" y="282332"/>
                    <a:pt x="297740" y="285216"/>
                  </a:cubicBezTo>
                  <a:cubicBezTo>
                    <a:pt x="295133" y="293184"/>
                    <a:pt x="297277" y="300098"/>
                    <a:pt x="302565" y="306070"/>
                  </a:cubicBezTo>
                  <a:cubicBezTo>
                    <a:pt x="305356" y="309231"/>
                    <a:pt x="305948" y="313353"/>
                    <a:pt x="308610" y="316644"/>
                  </a:cubicBezTo>
                  <a:cubicBezTo>
                    <a:pt x="314267" y="323577"/>
                    <a:pt x="322198" y="325611"/>
                    <a:pt x="329999" y="327847"/>
                  </a:cubicBezTo>
                  <a:cubicBezTo>
                    <a:pt x="341092" y="331046"/>
                    <a:pt x="352184" y="334447"/>
                    <a:pt x="363554" y="336721"/>
                  </a:cubicBezTo>
                  <a:cubicBezTo>
                    <a:pt x="373574" y="338700"/>
                    <a:pt x="383723" y="339550"/>
                    <a:pt x="393798" y="340973"/>
                  </a:cubicBezTo>
                  <a:cubicBezTo>
                    <a:pt x="407904" y="342988"/>
                    <a:pt x="422010" y="341768"/>
                    <a:pt x="436097" y="342156"/>
                  </a:cubicBezTo>
                  <a:cubicBezTo>
                    <a:pt x="446986" y="342230"/>
                    <a:pt x="457875" y="341399"/>
                    <a:pt x="468616" y="339642"/>
                  </a:cubicBezTo>
                  <a:cubicBezTo>
                    <a:pt x="472073" y="339402"/>
                    <a:pt x="475530" y="339402"/>
                    <a:pt x="478987" y="339642"/>
                  </a:cubicBezTo>
                  <a:cubicBezTo>
                    <a:pt x="479542" y="342545"/>
                    <a:pt x="477933" y="344763"/>
                    <a:pt x="477139" y="346871"/>
                  </a:cubicBezTo>
                  <a:cubicBezTo>
                    <a:pt x="469799" y="364378"/>
                    <a:pt x="471407" y="384381"/>
                    <a:pt x="481465" y="400483"/>
                  </a:cubicBezTo>
                  <a:cubicBezTo>
                    <a:pt x="483720" y="403922"/>
                    <a:pt x="487251" y="402683"/>
                    <a:pt x="490191" y="402110"/>
                  </a:cubicBezTo>
                  <a:cubicBezTo>
                    <a:pt x="494849" y="401204"/>
                    <a:pt x="499600" y="400557"/>
                    <a:pt x="504203" y="399540"/>
                  </a:cubicBezTo>
                  <a:cubicBezTo>
                    <a:pt x="517718" y="396582"/>
                    <a:pt x="531509" y="395122"/>
                    <a:pt x="544875" y="391554"/>
                  </a:cubicBezTo>
                  <a:cubicBezTo>
                    <a:pt x="558371" y="388208"/>
                    <a:pt x="571404" y="383235"/>
                    <a:pt x="583698" y="376764"/>
                  </a:cubicBezTo>
                  <a:cubicBezTo>
                    <a:pt x="587007" y="374915"/>
                    <a:pt x="591833" y="373862"/>
                    <a:pt x="591296" y="368315"/>
                  </a:cubicBezTo>
                  <a:cubicBezTo>
                    <a:pt x="593921" y="365469"/>
                    <a:pt x="596972" y="363010"/>
                    <a:pt x="600336" y="361069"/>
                  </a:cubicBezTo>
                  <a:cubicBezTo>
                    <a:pt x="604663" y="358277"/>
                    <a:pt x="607066" y="353674"/>
                    <a:pt x="610449" y="350346"/>
                  </a:cubicBezTo>
                  <a:cubicBezTo>
                    <a:pt x="620118" y="340585"/>
                    <a:pt x="628031" y="329604"/>
                    <a:pt x="636331" y="318789"/>
                  </a:cubicBezTo>
                  <a:cubicBezTo>
                    <a:pt x="640472" y="313390"/>
                    <a:pt x="645815" y="309397"/>
                    <a:pt x="646185" y="301651"/>
                  </a:cubicBezTo>
                  <a:cubicBezTo>
                    <a:pt x="646462" y="296234"/>
                    <a:pt x="650825" y="292408"/>
                    <a:pt x="654356" y="288525"/>
                  </a:cubicBezTo>
                  <a:cubicBezTo>
                    <a:pt x="657887" y="284643"/>
                    <a:pt x="659699" y="281260"/>
                    <a:pt x="659348" y="276324"/>
                  </a:cubicBezTo>
                  <a:cubicBezTo>
                    <a:pt x="658941" y="270778"/>
                    <a:pt x="661381" y="266101"/>
                    <a:pt x="664727" y="261923"/>
                  </a:cubicBezTo>
                  <a:cubicBezTo>
                    <a:pt x="667907" y="258262"/>
                    <a:pt x="669479" y="253474"/>
                    <a:pt x="669072" y="248648"/>
                  </a:cubicBezTo>
                  <a:cubicBezTo>
                    <a:pt x="668757" y="243583"/>
                    <a:pt x="670144" y="238573"/>
                    <a:pt x="672991" y="234376"/>
                  </a:cubicBezTo>
                  <a:cubicBezTo>
                    <a:pt x="675561" y="230550"/>
                    <a:pt x="676522" y="225836"/>
                    <a:pt x="675653" y="221306"/>
                  </a:cubicBezTo>
                  <a:cubicBezTo>
                    <a:pt x="674525" y="215427"/>
                    <a:pt x="675450" y="209326"/>
                    <a:pt x="678315" y="204058"/>
                  </a:cubicBezTo>
                  <a:cubicBezTo>
                    <a:pt x="680404" y="200453"/>
                    <a:pt x="680792" y="196108"/>
                    <a:pt x="679351" y="192208"/>
                  </a:cubicBezTo>
                  <a:cubicBezTo>
                    <a:pt x="678852" y="191172"/>
                    <a:pt x="678648" y="190007"/>
                    <a:pt x="678778" y="188861"/>
                  </a:cubicBezTo>
                  <a:cubicBezTo>
                    <a:pt x="682271" y="176253"/>
                    <a:pt x="679554" y="163257"/>
                    <a:pt x="681236" y="150575"/>
                  </a:cubicBezTo>
                  <a:cubicBezTo>
                    <a:pt x="681754" y="146674"/>
                    <a:pt x="682512" y="142958"/>
                    <a:pt x="680959" y="139168"/>
                  </a:cubicBezTo>
                  <a:cubicBezTo>
                    <a:pt x="680441" y="138133"/>
                    <a:pt x="680183" y="136986"/>
                    <a:pt x="680201" y="135840"/>
                  </a:cubicBezTo>
                  <a:cubicBezTo>
                    <a:pt x="681680" y="123361"/>
                    <a:pt x="679110" y="111012"/>
                    <a:pt x="678759" y="98607"/>
                  </a:cubicBezTo>
                  <a:cubicBezTo>
                    <a:pt x="678500" y="88643"/>
                    <a:pt x="677724" y="78697"/>
                    <a:pt x="676430" y="68806"/>
                  </a:cubicBezTo>
                  <a:cubicBezTo>
                    <a:pt x="675635" y="61559"/>
                    <a:pt x="676189" y="54220"/>
                    <a:pt x="678019" y="47157"/>
                  </a:cubicBezTo>
                  <a:cubicBezTo>
                    <a:pt x="679277" y="41611"/>
                    <a:pt x="683862" y="37433"/>
                    <a:pt x="689500" y="36675"/>
                  </a:cubicBezTo>
                  <a:cubicBezTo>
                    <a:pt x="697357" y="35215"/>
                    <a:pt x="705362" y="34679"/>
                    <a:pt x="713348" y="35104"/>
                  </a:cubicBezTo>
                  <a:cubicBezTo>
                    <a:pt x="715179" y="35049"/>
                    <a:pt x="716990" y="35381"/>
                    <a:pt x="718691" y="36065"/>
                  </a:cubicBezTo>
                  <a:cubicBezTo>
                    <a:pt x="725809" y="39837"/>
                    <a:pt x="734239" y="40262"/>
                    <a:pt x="741689" y="37212"/>
                  </a:cubicBezTo>
                  <a:cubicBezTo>
                    <a:pt x="749768" y="34291"/>
                    <a:pt x="756849" y="37415"/>
                    <a:pt x="762506" y="43738"/>
                  </a:cubicBezTo>
                  <a:cubicBezTo>
                    <a:pt x="763449" y="45290"/>
                    <a:pt x="765168" y="45679"/>
                    <a:pt x="766610" y="46492"/>
                  </a:cubicBezTo>
                  <a:cubicBezTo>
                    <a:pt x="766998" y="47010"/>
                    <a:pt x="767553" y="47361"/>
                    <a:pt x="767978" y="47860"/>
                  </a:cubicBezTo>
                  <a:lnTo>
                    <a:pt x="770640" y="47860"/>
                  </a:lnTo>
                  <a:cubicBezTo>
                    <a:pt x="772784" y="50873"/>
                    <a:pt x="771139" y="53499"/>
                    <a:pt x="769568" y="55939"/>
                  </a:cubicBezTo>
                  <a:cubicBezTo>
                    <a:pt x="766720" y="60395"/>
                    <a:pt x="766332" y="64628"/>
                    <a:pt x="769753" y="69009"/>
                  </a:cubicBezTo>
                  <a:cubicBezTo>
                    <a:pt x="771509" y="71117"/>
                    <a:pt x="772285" y="73872"/>
                    <a:pt x="771915" y="76589"/>
                  </a:cubicBezTo>
                  <a:cubicBezTo>
                    <a:pt x="771749" y="77514"/>
                    <a:pt x="771546" y="78419"/>
                    <a:pt x="771287" y="79307"/>
                  </a:cubicBezTo>
                  <a:cubicBezTo>
                    <a:pt x="771158" y="80176"/>
                    <a:pt x="771158" y="81081"/>
                    <a:pt x="771287" y="81950"/>
                  </a:cubicBezTo>
                  <a:cubicBezTo>
                    <a:pt x="771509" y="82838"/>
                    <a:pt x="771768" y="83707"/>
                    <a:pt x="771971" y="84594"/>
                  </a:cubicBezTo>
                  <a:cubicBezTo>
                    <a:pt x="772544" y="88070"/>
                    <a:pt x="772119" y="91638"/>
                    <a:pt x="770751" y="94873"/>
                  </a:cubicBezTo>
                  <a:cubicBezTo>
                    <a:pt x="770436" y="95723"/>
                    <a:pt x="770159" y="96592"/>
                    <a:pt x="769956" y="97479"/>
                  </a:cubicBezTo>
                  <a:cubicBezTo>
                    <a:pt x="769864" y="98386"/>
                    <a:pt x="769901" y="99310"/>
                    <a:pt x="770085" y="100197"/>
                  </a:cubicBezTo>
                  <a:cubicBezTo>
                    <a:pt x="770344" y="101159"/>
                    <a:pt x="770621" y="102046"/>
                    <a:pt x="770825" y="103099"/>
                  </a:cubicBezTo>
                  <a:cubicBezTo>
                    <a:pt x="771213" y="112491"/>
                    <a:pt x="770381" y="121864"/>
                    <a:pt x="770825" y="131255"/>
                  </a:cubicBezTo>
                  <a:cubicBezTo>
                    <a:pt x="770640" y="132235"/>
                    <a:pt x="770363" y="133215"/>
                    <a:pt x="770104" y="134195"/>
                  </a:cubicBezTo>
                  <a:cubicBezTo>
                    <a:pt x="769716" y="135711"/>
                    <a:pt x="769623" y="137282"/>
                    <a:pt x="769882" y="138835"/>
                  </a:cubicBezTo>
                  <a:cubicBezTo>
                    <a:pt x="770122" y="139760"/>
                    <a:pt x="770436" y="140647"/>
                    <a:pt x="770806" y="141516"/>
                  </a:cubicBezTo>
                  <a:cubicBezTo>
                    <a:pt x="772137" y="144270"/>
                    <a:pt x="772526" y="147395"/>
                    <a:pt x="771878" y="150390"/>
                  </a:cubicBezTo>
                  <a:cubicBezTo>
                    <a:pt x="771712" y="151407"/>
                    <a:pt x="771527" y="152405"/>
                    <a:pt x="771453" y="153440"/>
                  </a:cubicBezTo>
                  <a:cubicBezTo>
                    <a:pt x="773376" y="161297"/>
                    <a:pt x="774282" y="169376"/>
                    <a:pt x="774152" y="177473"/>
                  </a:cubicBezTo>
                  <a:cubicBezTo>
                    <a:pt x="774337" y="178102"/>
                    <a:pt x="774504" y="178749"/>
                    <a:pt x="774725" y="179322"/>
                  </a:cubicBezTo>
                  <a:cubicBezTo>
                    <a:pt x="774892" y="179599"/>
                    <a:pt x="775022" y="179913"/>
                    <a:pt x="775188" y="180191"/>
                  </a:cubicBezTo>
                  <a:cubicBezTo>
                    <a:pt x="775557" y="180745"/>
                    <a:pt x="775909" y="181300"/>
                    <a:pt x="776260" y="181855"/>
                  </a:cubicBezTo>
                  <a:cubicBezTo>
                    <a:pt x="778589" y="185238"/>
                    <a:pt x="779661" y="189342"/>
                    <a:pt x="779310" y="193428"/>
                  </a:cubicBezTo>
                  <a:cubicBezTo>
                    <a:pt x="779107" y="196367"/>
                    <a:pt x="779698" y="199306"/>
                    <a:pt x="781048" y="201931"/>
                  </a:cubicBezTo>
                  <a:cubicBezTo>
                    <a:pt x="781381" y="202468"/>
                    <a:pt x="781695" y="203004"/>
                    <a:pt x="782009" y="203540"/>
                  </a:cubicBezTo>
                  <a:lnTo>
                    <a:pt x="782509" y="204298"/>
                  </a:lnTo>
                  <a:cubicBezTo>
                    <a:pt x="782897" y="204760"/>
                    <a:pt x="783230" y="205259"/>
                    <a:pt x="783581" y="205740"/>
                  </a:cubicBezTo>
                  <a:cubicBezTo>
                    <a:pt x="784302" y="206683"/>
                    <a:pt x="784949" y="207663"/>
                    <a:pt x="785541" y="208698"/>
                  </a:cubicBezTo>
                  <a:cubicBezTo>
                    <a:pt x="785984" y="209456"/>
                    <a:pt x="786372" y="210251"/>
                    <a:pt x="786668" y="211064"/>
                  </a:cubicBezTo>
                  <a:cubicBezTo>
                    <a:pt x="787001" y="212173"/>
                    <a:pt x="787297" y="213283"/>
                    <a:pt x="787518" y="214410"/>
                  </a:cubicBezTo>
                  <a:cubicBezTo>
                    <a:pt x="787759" y="215261"/>
                    <a:pt x="788018" y="216093"/>
                    <a:pt x="788258" y="216962"/>
                  </a:cubicBezTo>
                  <a:cubicBezTo>
                    <a:pt x="788868" y="219661"/>
                    <a:pt x="788591" y="222619"/>
                    <a:pt x="790662" y="224874"/>
                  </a:cubicBezTo>
                  <a:cubicBezTo>
                    <a:pt x="791087" y="225299"/>
                    <a:pt x="791493" y="225762"/>
                    <a:pt x="791900" y="226205"/>
                  </a:cubicBezTo>
                  <a:lnTo>
                    <a:pt x="792547" y="226871"/>
                  </a:lnTo>
                  <a:cubicBezTo>
                    <a:pt x="792991" y="227296"/>
                    <a:pt x="793416" y="227740"/>
                    <a:pt x="793823" y="228202"/>
                  </a:cubicBezTo>
                  <a:cubicBezTo>
                    <a:pt x="796855" y="231696"/>
                    <a:pt x="798851" y="235948"/>
                    <a:pt x="799591" y="240514"/>
                  </a:cubicBezTo>
                  <a:cubicBezTo>
                    <a:pt x="799776" y="241013"/>
                    <a:pt x="799924" y="241550"/>
                    <a:pt x="800127" y="242049"/>
                  </a:cubicBezTo>
                  <a:lnTo>
                    <a:pt x="800515" y="242714"/>
                  </a:lnTo>
                  <a:cubicBezTo>
                    <a:pt x="800867" y="243102"/>
                    <a:pt x="801236" y="243472"/>
                    <a:pt x="801624" y="243805"/>
                  </a:cubicBezTo>
                  <a:cubicBezTo>
                    <a:pt x="802456" y="244434"/>
                    <a:pt x="803325" y="245062"/>
                    <a:pt x="804120" y="245746"/>
                  </a:cubicBezTo>
                  <a:cubicBezTo>
                    <a:pt x="804545" y="246097"/>
                    <a:pt x="804952" y="246467"/>
                    <a:pt x="805340" y="246855"/>
                  </a:cubicBezTo>
                  <a:lnTo>
                    <a:pt x="805950" y="247428"/>
                  </a:lnTo>
                  <a:cubicBezTo>
                    <a:pt x="806376" y="247798"/>
                    <a:pt x="806764" y="248205"/>
                    <a:pt x="807170" y="248611"/>
                  </a:cubicBezTo>
                  <a:cubicBezTo>
                    <a:pt x="807577" y="249019"/>
                    <a:pt x="807577" y="249037"/>
                    <a:pt x="807799" y="249240"/>
                  </a:cubicBezTo>
                  <a:cubicBezTo>
                    <a:pt x="808224" y="249665"/>
                    <a:pt x="808613" y="250109"/>
                    <a:pt x="808964" y="250571"/>
                  </a:cubicBezTo>
                  <a:cubicBezTo>
                    <a:pt x="810905" y="252956"/>
                    <a:pt x="811644" y="255933"/>
                    <a:pt x="812938" y="258632"/>
                  </a:cubicBezTo>
                  <a:cubicBezTo>
                    <a:pt x="813437" y="259353"/>
                    <a:pt x="814066" y="259981"/>
                    <a:pt x="814787" y="260480"/>
                  </a:cubicBezTo>
                  <a:cubicBezTo>
                    <a:pt x="817967" y="262329"/>
                    <a:pt x="821572" y="263623"/>
                    <a:pt x="823642" y="267006"/>
                  </a:cubicBezTo>
                  <a:cubicBezTo>
                    <a:pt x="824179" y="267746"/>
                    <a:pt x="824696" y="268504"/>
                    <a:pt x="825251" y="269225"/>
                  </a:cubicBezTo>
                  <a:cubicBezTo>
                    <a:pt x="826785" y="271055"/>
                    <a:pt x="828117" y="273015"/>
                    <a:pt x="829262" y="275104"/>
                  </a:cubicBezTo>
                  <a:cubicBezTo>
                    <a:pt x="829762" y="275788"/>
                    <a:pt x="830390" y="276361"/>
                    <a:pt x="831111" y="276823"/>
                  </a:cubicBezTo>
                  <a:cubicBezTo>
                    <a:pt x="832978" y="277581"/>
                    <a:pt x="834790" y="278468"/>
                    <a:pt x="836546" y="279448"/>
                  </a:cubicBezTo>
                  <a:cubicBezTo>
                    <a:pt x="837268" y="279910"/>
                    <a:pt x="837970" y="280410"/>
                    <a:pt x="838691" y="280890"/>
                  </a:cubicBezTo>
                  <a:cubicBezTo>
                    <a:pt x="840410" y="281944"/>
                    <a:pt x="841871" y="283386"/>
                    <a:pt x="842925" y="285105"/>
                  </a:cubicBezTo>
                  <a:cubicBezTo>
                    <a:pt x="843405" y="285771"/>
                    <a:pt x="843886" y="286473"/>
                    <a:pt x="844403" y="287120"/>
                  </a:cubicBezTo>
                  <a:cubicBezTo>
                    <a:pt x="845273" y="288137"/>
                    <a:pt x="846104" y="289191"/>
                    <a:pt x="846973" y="290207"/>
                  </a:cubicBezTo>
                  <a:cubicBezTo>
                    <a:pt x="847546" y="290707"/>
                    <a:pt x="848212" y="291077"/>
                    <a:pt x="848952" y="291298"/>
                  </a:cubicBezTo>
                  <a:cubicBezTo>
                    <a:pt x="850560" y="291428"/>
                    <a:pt x="852150" y="291668"/>
                    <a:pt x="853739" y="291983"/>
                  </a:cubicBezTo>
                  <a:cubicBezTo>
                    <a:pt x="854534" y="292241"/>
                    <a:pt x="855311" y="292574"/>
                    <a:pt x="856032" y="292999"/>
                  </a:cubicBezTo>
                  <a:cubicBezTo>
                    <a:pt x="857012" y="293517"/>
                    <a:pt x="857936" y="294145"/>
                    <a:pt x="858786" y="294848"/>
                  </a:cubicBezTo>
                  <a:cubicBezTo>
                    <a:pt x="859434" y="295365"/>
                    <a:pt x="860062" y="295939"/>
                    <a:pt x="860635" y="296530"/>
                  </a:cubicBezTo>
                  <a:cubicBezTo>
                    <a:pt x="861393" y="297251"/>
                    <a:pt x="862096" y="297991"/>
                    <a:pt x="862890" y="298656"/>
                  </a:cubicBezTo>
                  <a:cubicBezTo>
                    <a:pt x="863501" y="299063"/>
                    <a:pt x="864185" y="299377"/>
                    <a:pt x="864887" y="299599"/>
                  </a:cubicBezTo>
                  <a:cubicBezTo>
                    <a:pt x="865867" y="299803"/>
                    <a:pt x="866865" y="299969"/>
                    <a:pt x="867808" y="300265"/>
                  </a:cubicBezTo>
                  <a:lnTo>
                    <a:pt x="869971" y="301004"/>
                  </a:lnTo>
                  <a:cubicBezTo>
                    <a:pt x="870710" y="301189"/>
                    <a:pt x="871432" y="301429"/>
                    <a:pt x="872134" y="301688"/>
                  </a:cubicBezTo>
                  <a:cubicBezTo>
                    <a:pt x="872855" y="301947"/>
                    <a:pt x="873576" y="302169"/>
                    <a:pt x="874334" y="302298"/>
                  </a:cubicBezTo>
                  <a:lnTo>
                    <a:pt x="875887" y="302298"/>
                  </a:lnTo>
                  <a:cubicBezTo>
                    <a:pt x="876941" y="302298"/>
                    <a:pt x="877995" y="302298"/>
                    <a:pt x="879048" y="302428"/>
                  </a:cubicBezTo>
                  <a:cubicBezTo>
                    <a:pt x="880102" y="302520"/>
                    <a:pt x="881082" y="302945"/>
                    <a:pt x="881858" y="303666"/>
                  </a:cubicBezTo>
                  <a:cubicBezTo>
                    <a:pt x="882320" y="303907"/>
                    <a:pt x="882228" y="305145"/>
                    <a:pt x="883245" y="304369"/>
                  </a:cubicBezTo>
                  <a:cubicBezTo>
                    <a:pt x="883651" y="304091"/>
                    <a:pt x="884096" y="303833"/>
                    <a:pt x="884539" y="303629"/>
                  </a:cubicBezTo>
                  <a:cubicBezTo>
                    <a:pt x="885260" y="303241"/>
                    <a:pt x="886018" y="302945"/>
                    <a:pt x="886813" y="302742"/>
                  </a:cubicBezTo>
                  <a:cubicBezTo>
                    <a:pt x="888033" y="302520"/>
                    <a:pt x="889272" y="302668"/>
                    <a:pt x="890418" y="303130"/>
                  </a:cubicBezTo>
                  <a:cubicBezTo>
                    <a:pt x="891342" y="303537"/>
                    <a:pt x="892174" y="304128"/>
                    <a:pt x="892840" y="304868"/>
                  </a:cubicBezTo>
                  <a:cubicBezTo>
                    <a:pt x="894041" y="306255"/>
                    <a:pt x="893986" y="308325"/>
                    <a:pt x="892747" y="309656"/>
                  </a:cubicBezTo>
                  <a:cubicBezTo>
                    <a:pt x="866865" y="308584"/>
                    <a:pt x="842055" y="304517"/>
                    <a:pt x="823217" y="284089"/>
                  </a:cubicBezTo>
                  <a:cubicBezTo>
                    <a:pt x="819686" y="280280"/>
                    <a:pt x="815009" y="277655"/>
                    <a:pt x="811534" y="273736"/>
                  </a:cubicBezTo>
                  <a:cubicBezTo>
                    <a:pt x="802124" y="262459"/>
                    <a:pt x="792288" y="251459"/>
                    <a:pt x="785652" y="238129"/>
                  </a:cubicBezTo>
                  <a:cubicBezTo>
                    <a:pt x="775336" y="216518"/>
                    <a:pt x="768089" y="193576"/>
                    <a:pt x="764132" y="169949"/>
                  </a:cubicBezTo>
                  <a:cubicBezTo>
                    <a:pt x="761544" y="153311"/>
                    <a:pt x="757680" y="136801"/>
                    <a:pt x="757459" y="119849"/>
                  </a:cubicBezTo>
                  <a:cubicBezTo>
                    <a:pt x="757237" y="102046"/>
                    <a:pt x="759178" y="84335"/>
                    <a:pt x="760528" y="66587"/>
                  </a:cubicBezTo>
                  <a:cubicBezTo>
                    <a:pt x="760916" y="61356"/>
                    <a:pt x="761174" y="56105"/>
                    <a:pt x="761766" y="50910"/>
                  </a:cubicBezTo>
                  <a:cubicBezTo>
                    <a:pt x="762136" y="47657"/>
                    <a:pt x="760897" y="46178"/>
                    <a:pt x="757754" y="46048"/>
                  </a:cubicBezTo>
                  <a:cubicBezTo>
                    <a:pt x="752745" y="45826"/>
                    <a:pt x="747735" y="45438"/>
                    <a:pt x="742724" y="45475"/>
                  </a:cubicBezTo>
                  <a:cubicBezTo>
                    <a:pt x="737936" y="45679"/>
                    <a:pt x="733148" y="45383"/>
                    <a:pt x="728415" y="44625"/>
                  </a:cubicBezTo>
                  <a:cubicBezTo>
                    <a:pt x="720263" y="43072"/>
                    <a:pt x="712054" y="43756"/>
                    <a:pt x="703846" y="43701"/>
                  </a:cubicBezTo>
                  <a:cubicBezTo>
                    <a:pt x="701812" y="44717"/>
                    <a:pt x="699613" y="44052"/>
                    <a:pt x="697505" y="44255"/>
                  </a:cubicBezTo>
                  <a:cubicBezTo>
                    <a:pt x="695897" y="44347"/>
                    <a:pt x="694325" y="43497"/>
                    <a:pt x="692717" y="44126"/>
                  </a:cubicBezTo>
                  <a:lnTo>
                    <a:pt x="692014" y="44311"/>
                  </a:lnTo>
                  <a:lnTo>
                    <a:pt x="690702" y="44773"/>
                  </a:lnTo>
                  <a:cubicBezTo>
                    <a:pt x="690295" y="44958"/>
                    <a:pt x="689925" y="45198"/>
                    <a:pt x="689574" y="45494"/>
                  </a:cubicBezTo>
                  <a:cubicBezTo>
                    <a:pt x="689574" y="45494"/>
                    <a:pt x="689149" y="46011"/>
                    <a:pt x="689167" y="46030"/>
                  </a:cubicBezTo>
                  <a:cubicBezTo>
                    <a:pt x="688890" y="46695"/>
                    <a:pt x="688723" y="47398"/>
                    <a:pt x="688649" y="48119"/>
                  </a:cubicBezTo>
                  <a:cubicBezTo>
                    <a:pt x="688649" y="48951"/>
                    <a:pt x="688649" y="49764"/>
                    <a:pt x="688649" y="50596"/>
                  </a:cubicBezTo>
                  <a:lnTo>
                    <a:pt x="688649" y="56142"/>
                  </a:lnTo>
                  <a:cubicBezTo>
                    <a:pt x="688649" y="57769"/>
                    <a:pt x="688649" y="59415"/>
                    <a:pt x="688649" y="61060"/>
                  </a:cubicBezTo>
                  <a:cubicBezTo>
                    <a:pt x="689130" y="64332"/>
                    <a:pt x="688797" y="67678"/>
                    <a:pt x="689408" y="70951"/>
                  </a:cubicBezTo>
                  <a:cubicBezTo>
                    <a:pt x="689629" y="71579"/>
                    <a:pt x="689777" y="72245"/>
                    <a:pt x="689870" y="72910"/>
                  </a:cubicBezTo>
                  <a:cubicBezTo>
                    <a:pt x="689999" y="74260"/>
                    <a:pt x="689981" y="75609"/>
                    <a:pt x="690036" y="76959"/>
                  </a:cubicBezTo>
                  <a:cubicBezTo>
                    <a:pt x="690572" y="80009"/>
                    <a:pt x="690202" y="83170"/>
                    <a:pt x="691201" y="86202"/>
                  </a:cubicBezTo>
                  <a:cubicBezTo>
                    <a:pt x="691293" y="86923"/>
                    <a:pt x="691349" y="87663"/>
                    <a:pt x="691349" y="88402"/>
                  </a:cubicBezTo>
                  <a:cubicBezTo>
                    <a:pt x="691441" y="92617"/>
                    <a:pt x="691903" y="96833"/>
                    <a:pt x="692680" y="100974"/>
                  </a:cubicBezTo>
                  <a:cubicBezTo>
                    <a:pt x="694584" y="119036"/>
                    <a:pt x="695564" y="137190"/>
                    <a:pt x="695601" y="155344"/>
                  </a:cubicBezTo>
                  <a:cubicBezTo>
                    <a:pt x="695878" y="170300"/>
                    <a:pt x="694510" y="185220"/>
                    <a:pt x="691515" y="199880"/>
                  </a:cubicBezTo>
                  <a:cubicBezTo>
                    <a:pt x="691071" y="202117"/>
                    <a:pt x="690794" y="204390"/>
                    <a:pt x="690165" y="206572"/>
                  </a:cubicBezTo>
                  <a:cubicBezTo>
                    <a:pt x="681754" y="235467"/>
                    <a:pt x="675616" y="265028"/>
                    <a:pt x="665541" y="293461"/>
                  </a:cubicBezTo>
                  <a:cubicBezTo>
                    <a:pt x="663027" y="300579"/>
                    <a:pt x="660568" y="307678"/>
                    <a:pt x="655299" y="313372"/>
                  </a:cubicBezTo>
                  <a:cubicBezTo>
                    <a:pt x="654855" y="313890"/>
                    <a:pt x="654467" y="314463"/>
                    <a:pt x="654153" y="315073"/>
                  </a:cubicBezTo>
                  <a:cubicBezTo>
                    <a:pt x="629195" y="356835"/>
                    <a:pt x="591444" y="381627"/>
                    <a:pt x="545356" y="393014"/>
                  </a:cubicBezTo>
                  <a:cubicBezTo>
                    <a:pt x="508215" y="402258"/>
                    <a:pt x="470520" y="410282"/>
                    <a:pt x="431919" y="410392"/>
                  </a:cubicBezTo>
                  <a:cubicBezTo>
                    <a:pt x="391396" y="410392"/>
                    <a:pt x="351168" y="407527"/>
                    <a:pt x="312936" y="392127"/>
                  </a:cubicBezTo>
                  <a:cubicBezTo>
                    <a:pt x="312086" y="391776"/>
                    <a:pt x="311235" y="391480"/>
                    <a:pt x="310348" y="391240"/>
                  </a:cubicBezTo>
                  <a:cubicBezTo>
                    <a:pt x="285002" y="384326"/>
                    <a:pt x="263520" y="370128"/>
                    <a:pt x="242426" y="355190"/>
                  </a:cubicBezTo>
                  <a:cubicBezTo>
                    <a:pt x="239764" y="353397"/>
                    <a:pt x="237287" y="351344"/>
                    <a:pt x="235031" y="349052"/>
                  </a:cubicBezTo>
                  <a:cubicBezTo>
                    <a:pt x="218707" y="331157"/>
                    <a:pt x="202586" y="313113"/>
                    <a:pt x="192714" y="290541"/>
                  </a:cubicBezTo>
                  <a:cubicBezTo>
                    <a:pt x="191531" y="287823"/>
                    <a:pt x="190163" y="285179"/>
                    <a:pt x="188758" y="282572"/>
                  </a:cubicBezTo>
                  <a:cubicBezTo>
                    <a:pt x="187575" y="280853"/>
                    <a:pt x="187464" y="278616"/>
                    <a:pt x="188462" y="276786"/>
                  </a:cubicBezTo>
                  <a:cubicBezTo>
                    <a:pt x="189756" y="274327"/>
                    <a:pt x="190034" y="271462"/>
                    <a:pt x="189220" y="268800"/>
                  </a:cubicBezTo>
                  <a:cubicBezTo>
                    <a:pt x="183156" y="247317"/>
                    <a:pt x="182731" y="225114"/>
                    <a:pt x="180716" y="203096"/>
                  </a:cubicBezTo>
                  <a:cubicBezTo>
                    <a:pt x="177998" y="173332"/>
                    <a:pt x="176778" y="143457"/>
                    <a:pt x="172804" y="113804"/>
                  </a:cubicBezTo>
                  <a:cubicBezTo>
                    <a:pt x="170530" y="96851"/>
                    <a:pt x="169107" y="79787"/>
                    <a:pt x="165631" y="63001"/>
                  </a:cubicBezTo>
                  <a:cubicBezTo>
                    <a:pt x="161675" y="44089"/>
                    <a:pt x="150028" y="33754"/>
                    <a:pt x="130653" y="32516"/>
                  </a:cubicBezTo>
                  <a:cubicBezTo>
                    <a:pt x="122925" y="32017"/>
                    <a:pt x="115198" y="31832"/>
                    <a:pt x="107433" y="31795"/>
                  </a:cubicBezTo>
                  <a:cubicBezTo>
                    <a:pt x="91442" y="31388"/>
                    <a:pt x="75562" y="28911"/>
                    <a:pt x="60217" y="24400"/>
                  </a:cubicBezTo>
                  <a:cubicBezTo>
                    <a:pt x="39235" y="18799"/>
                    <a:pt x="19139" y="10331"/>
                    <a:pt x="467" y="-742"/>
                  </a:cubicBezTo>
                  <a:cubicBezTo>
                    <a:pt x="-439" y="-1353"/>
                    <a:pt x="-1308" y="-2018"/>
                    <a:pt x="-2121" y="-2739"/>
                  </a:cubicBezTo>
                  <a:close/>
                </a:path>
              </a:pathLst>
            </a:custGeom>
            <a:solidFill>
              <a:srgbClr val="020202"/>
            </a:solidFill>
            <a:ln w="1847" cap="flat">
              <a:noFill/>
              <a:prstDash val="solid"/>
              <a:miter/>
            </a:ln>
          </p:spPr>
          <p:txBody>
            <a:bodyPr rtlCol="0" anchor="ctr"/>
            <a:lstStyle/>
            <a:p>
              <a:endParaRPr lang="es-CO"/>
            </a:p>
          </p:txBody>
        </p:sp>
        <p:sp>
          <p:nvSpPr>
            <p:cNvPr id="10" name="Freeform: Shape 9">
              <a:extLst>
                <a:ext uri="{FF2B5EF4-FFF2-40B4-BE49-F238E27FC236}">
                  <a16:creationId xmlns:a16="http://schemas.microsoft.com/office/drawing/2014/main" id="{947A0446-BC25-3FC6-1AA8-F25EF22544F6}"/>
                </a:ext>
              </a:extLst>
            </p:cNvPr>
            <p:cNvSpPr/>
            <p:nvPr/>
          </p:nvSpPr>
          <p:spPr>
            <a:xfrm>
              <a:off x="-1167180" y="1847167"/>
              <a:ext cx="491429" cy="336883"/>
            </a:xfrm>
            <a:custGeom>
              <a:avLst/>
              <a:gdLst>
                <a:gd name="connsiteX0" fmla="*/ 449711 w 491429"/>
                <a:gd name="connsiteY0" fmla="*/ 213318 h 336883"/>
                <a:gd name="connsiteX1" fmla="*/ 453575 w 491429"/>
                <a:gd name="connsiteY1" fmla="*/ 221045 h 336883"/>
                <a:gd name="connsiteX2" fmla="*/ 487056 w 491429"/>
                <a:gd name="connsiteY2" fmla="*/ 269926 h 336883"/>
                <a:gd name="connsiteX3" fmla="*/ 489218 w 491429"/>
                <a:gd name="connsiteY3" fmla="*/ 277616 h 336883"/>
                <a:gd name="connsiteX4" fmla="*/ 478126 w 491429"/>
                <a:gd name="connsiteY4" fmla="*/ 308693 h 336883"/>
                <a:gd name="connsiteX5" fmla="*/ 440117 w 491429"/>
                <a:gd name="connsiteY5" fmla="*/ 333003 h 336883"/>
                <a:gd name="connsiteX6" fmla="*/ 405731 w 491429"/>
                <a:gd name="connsiteY6" fmla="*/ 328252 h 336883"/>
                <a:gd name="connsiteX7" fmla="*/ 384489 w 491429"/>
                <a:gd name="connsiteY7" fmla="*/ 310468 h 336883"/>
                <a:gd name="connsiteX8" fmla="*/ 379701 w 491429"/>
                <a:gd name="connsiteY8" fmla="*/ 304737 h 336883"/>
                <a:gd name="connsiteX9" fmla="*/ 374487 w 491429"/>
                <a:gd name="connsiteY9" fmla="*/ 295327 h 336883"/>
                <a:gd name="connsiteX10" fmla="*/ 363839 w 491429"/>
                <a:gd name="connsiteY10" fmla="*/ 285455 h 336883"/>
                <a:gd name="connsiteX11" fmla="*/ 348217 w 491429"/>
                <a:gd name="connsiteY11" fmla="*/ 281073 h 336883"/>
                <a:gd name="connsiteX12" fmla="*/ 345518 w 491429"/>
                <a:gd name="connsiteY12" fmla="*/ 280833 h 336883"/>
                <a:gd name="connsiteX13" fmla="*/ 333705 w 491429"/>
                <a:gd name="connsiteY13" fmla="*/ 276636 h 336883"/>
                <a:gd name="connsiteX14" fmla="*/ 305641 w 491429"/>
                <a:gd name="connsiteY14" fmla="*/ 246373 h 336883"/>
                <a:gd name="connsiteX15" fmla="*/ 270516 w 491429"/>
                <a:gd name="connsiteY15" fmla="*/ 195903 h 336883"/>
                <a:gd name="connsiteX16" fmla="*/ 255282 w 491429"/>
                <a:gd name="connsiteY16" fmla="*/ 175087 h 336883"/>
                <a:gd name="connsiteX17" fmla="*/ 254340 w 491429"/>
                <a:gd name="connsiteY17" fmla="*/ 173515 h 336883"/>
                <a:gd name="connsiteX18" fmla="*/ 253323 w 491429"/>
                <a:gd name="connsiteY18" fmla="*/ 172036 h 336883"/>
                <a:gd name="connsiteX19" fmla="*/ 252306 w 491429"/>
                <a:gd name="connsiteY19" fmla="*/ 170575 h 336883"/>
                <a:gd name="connsiteX20" fmla="*/ 249053 w 491429"/>
                <a:gd name="connsiteY20" fmla="*/ 166564 h 336883"/>
                <a:gd name="connsiteX21" fmla="*/ 247925 w 491429"/>
                <a:gd name="connsiteY21" fmla="*/ 165362 h 336883"/>
                <a:gd name="connsiteX22" fmla="*/ 246852 w 491429"/>
                <a:gd name="connsiteY22" fmla="*/ 164160 h 336883"/>
                <a:gd name="connsiteX23" fmla="*/ 246298 w 491429"/>
                <a:gd name="connsiteY23" fmla="*/ 163569 h 336883"/>
                <a:gd name="connsiteX24" fmla="*/ 245170 w 491429"/>
                <a:gd name="connsiteY24" fmla="*/ 162423 h 336883"/>
                <a:gd name="connsiteX25" fmla="*/ 244615 w 491429"/>
                <a:gd name="connsiteY25" fmla="*/ 161850 h 336883"/>
                <a:gd name="connsiteX26" fmla="*/ 243543 w 491429"/>
                <a:gd name="connsiteY26" fmla="*/ 160611 h 336883"/>
                <a:gd name="connsiteX27" fmla="*/ 242564 w 491429"/>
                <a:gd name="connsiteY27" fmla="*/ 159299 h 336883"/>
                <a:gd name="connsiteX28" fmla="*/ 239420 w 491429"/>
                <a:gd name="connsiteY28" fmla="*/ 155601 h 336883"/>
                <a:gd name="connsiteX29" fmla="*/ 238330 w 491429"/>
                <a:gd name="connsiteY29" fmla="*/ 154436 h 336883"/>
                <a:gd name="connsiteX30" fmla="*/ 237295 w 491429"/>
                <a:gd name="connsiteY30" fmla="*/ 153272 h 336883"/>
                <a:gd name="connsiteX31" fmla="*/ 236758 w 491429"/>
                <a:gd name="connsiteY31" fmla="*/ 152699 h 336883"/>
                <a:gd name="connsiteX32" fmla="*/ 235705 w 491429"/>
                <a:gd name="connsiteY32" fmla="*/ 151590 h 336883"/>
                <a:gd name="connsiteX33" fmla="*/ 235169 w 491429"/>
                <a:gd name="connsiteY33" fmla="*/ 151035 h 336883"/>
                <a:gd name="connsiteX34" fmla="*/ 234152 w 491429"/>
                <a:gd name="connsiteY34" fmla="*/ 149888 h 336883"/>
                <a:gd name="connsiteX35" fmla="*/ 233246 w 491429"/>
                <a:gd name="connsiteY35" fmla="*/ 148668 h 336883"/>
                <a:gd name="connsiteX36" fmla="*/ 231028 w 491429"/>
                <a:gd name="connsiteY36" fmla="*/ 146561 h 336883"/>
                <a:gd name="connsiteX37" fmla="*/ 229715 w 491429"/>
                <a:gd name="connsiteY37" fmla="*/ 145563 h 336883"/>
                <a:gd name="connsiteX38" fmla="*/ 228513 w 491429"/>
                <a:gd name="connsiteY38" fmla="*/ 144342 h 336883"/>
                <a:gd name="connsiteX39" fmla="*/ 227459 w 491429"/>
                <a:gd name="connsiteY39" fmla="*/ 142956 h 336883"/>
                <a:gd name="connsiteX40" fmla="*/ 219011 w 491429"/>
                <a:gd name="connsiteY40" fmla="*/ 133860 h 336883"/>
                <a:gd name="connsiteX41" fmla="*/ 217846 w 491429"/>
                <a:gd name="connsiteY41" fmla="*/ 132640 h 336883"/>
                <a:gd name="connsiteX42" fmla="*/ 216756 w 491429"/>
                <a:gd name="connsiteY42" fmla="*/ 131401 h 336883"/>
                <a:gd name="connsiteX43" fmla="*/ 216201 w 491429"/>
                <a:gd name="connsiteY43" fmla="*/ 130810 h 336883"/>
                <a:gd name="connsiteX44" fmla="*/ 215055 w 491429"/>
                <a:gd name="connsiteY44" fmla="*/ 129627 h 336883"/>
                <a:gd name="connsiteX45" fmla="*/ 214481 w 491429"/>
                <a:gd name="connsiteY45" fmla="*/ 129035 h 336883"/>
                <a:gd name="connsiteX46" fmla="*/ 213391 w 491429"/>
                <a:gd name="connsiteY46" fmla="*/ 127778 h 336883"/>
                <a:gd name="connsiteX47" fmla="*/ 212392 w 491429"/>
                <a:gd name="connsiteY47" fmla="*/ 126428 h 336883"/>
                <a:gd name="connsiteX48" fmla="*/ 207974 w 491429"/>
                <a:gd name="connsiteY48" fmla="*/ 121437 h 336883"/>
                <a:gd name="connsiteX49" fmla="*/ 206883 w 491429"/>
                <a:gd name="connsiteY49" fmla="*/ 120272 h 336883"/>
                <a:gd name="connsiteX50" fmla="*/ 205866 w 491429"/>
                <a:gd name="connsiteY50" fmla="*/ 119126 h 336883"/>
                <a:gd name="connsiteX51" fmla="*/ 205367 w 491429"/>
                <a:gd name="connsiteY51" fmla="*/ 118571 h 336883"/>
                <a:gd name="connsiteX52" fmla="*/ 204387 w 491429"/>
                <a:gd name="connsiteY52" fmla="*/ 117499 h 336883"/>
                <a:gd name="connsiteX53" fmla="*/ 203888 w 491429"/>
                <a:gd name="connsiteY53" fmla="*/ 116981 h 336883"/>
                <a:gd name="connsiteX54" fmla="*/ 202908 w 491429"/>
                <a:gd name="connsiteY54" fmla="*/ 115983 h 336883"/>
                <a:gd name="connsiteX55" fmla="*/ 202428 w 491429"/>
                <a:gd name="connsiteY55" fmla="*/ 115484 h 336883"/>
                <a:gd name="connsiteX56" fmla="*/ 201430 w 491429"/>
                <a:gd name="connsiteY56" fmla="*/ 114504 h 336883"/>
                <a:gd name="connsiteX57" fmla="*/ 200931 w 491429"/>
                <a:gd name="connsiteY57" fmla="*/ 114005 h 336883"/>
                <a:gd name="connsiteX58" fmla="*/ 199914 w 491429"/>
                <a:gd name="connsiteY58" fmla="*/ 113007 h 336883"/>
                <a:gd name="connsiteX59" fmla="*/ 199377 w 491429"/>
                <a:gd name="connsiteY59" fmla="*/ 112489 h 336883"/>
                <a:gd name="connsiteX60" fmla="*/ 198269 w 491429"/>
                <a:gd name="connsiteY60" fmla="*/ 111454 h 336883"/>
                <a:gd name="connsiteX61" fmla="*/ 197677 w 491429"/>
                <a:gd name="connsiteY61" fmla="*/ 110936 h 336883"/>
                <a:gd name="connsiteX62" fmla="*/ 196456 w 491429"/>
                <a:gd name="connsiteY62" fmla="*/ 109827 h 336883"/>
                <a:gd name="connsiteX63" fmla="*/ 195828 w 491429"/>
                <a:gd name="connsiteY63" fmla="*/ 109254 h 336883"/>
                <a:gd name="connsiteX64" fmla="*/ 190541 w 491429"/>
                <a:gd name="connsiteY64" fmla="*/ 104595 h 336883"/>
                <a:gd name="connsiteX65" fmla="*/ 189154 w 491429"/>
                <a:gd name="connsiteY65" fmla="*/ 103597 h 336883"/>
                <a:gd name="connsiteX66" fmla="*/ 187934 w 491429"/>
                <a:gd name="connsiteY66" fmla="*/ 102525 h 336883"/>
                <a:gd name="connsiteX67" fmla="*/ 187342 w 491429"/>
                <a:gd name="connsiteY67" fmla="*/ 101989 h 336883"/>
                <a:gd name="connsiteX68" fmla="*/ 186233 w 491429"/>
                <a:gd name="connsiteY68" fmla="*/ 100916 h 336883"/>
                <a:gd name="connsiteX69" fmla="*/ 185697 w 491429"/>
                <a:gd name="connsiteY69" fmla="*/ 100398 h 336883"/>
                <a:gd name="connsiteX70" fmla="*/ 183349 w 491429"/>
                <a:gd name="connsiteY70" fmla="*/ 98661 h 336883"/>
                <a:gd name="connsiteX71" fmla="*/ 182147 w 491429"/>
                <a:gd name="connsiteY71" fmla="*/ 97847 h 336883"/>
                <a:gd name="connsiteX72" fmla="*/ 181038 w 491429"/>
                <a:gd name="connsiteY72" fmla="*/ 96942 h 336883"/>
                <a:gd name="connsiteX73" fmla="*/ 180484 w 491429"/>
                <a:gd name="connsiteY73" fmla="*/ 96498 h 336883"/>
                <a:gd name="connsiteX74" fmla="*/ 178635 w 491429"/>
                <a:gd name="connsiteY74" fmla="*/ 95389 h 336883"/>
                <a:gd name="connsiteX75" fmla="*/ 177304 w 491429"/>
                <a:gd name="connsiteY75" fmla="*/ 94501 h 336883"/>
                <a:gd name="connsiteX76" fmla="*/ 176028 w 491429"/>
                <a:gd name="connsiteY76" fmla="*/ 93429 h 336883"/>
                <a:gd name="connsiteX77" fmla="*/ 175381 w 491429"/>
                <a:gd name="connsiteY77" fmla="*/ 92838 h 336883"/>
                <a:gd name="connsiteX78" fmla="*/ 170020 w 491429"/>
                <a:gd name="connsiteY78" fmla="*/ 88123 h 336883"/>
                <a:gd name="connsiteX79" fmla="*/ 168615 w 491429"/>
                <a:gd name="connsiteY79" fmla="*/ 87106 h 336883"/>
                <a:gd name="connsiteX80" fmla="*/ 167321 w 491429"/>
                <a:gd name="connsiteY80" fmla="*/ 85997 h 336883"/>
                <a:gd name="connsiteX81" fmla="*/ 166692 w 491429"/>
                <a:gd name="connsiteY81" fmla="*/ 85424 h 336883"/>
                <a:gd name="connsiteX82" fmla="*/ 165490 w 491429"/>
                <a:gd name="connsiteY82" fmla="*/ 84278 h 336883"/>
                <a:gd name="connsiteX83" fmla="*/ 164899 w 491429"/>
                <a:gd name="connsiteY83" fmla="*/ 83705 h 336883"/>
                <a:gd name="connsiteX84" fmla="*/ 161017 w 491429"/>
                <a:gd name="connsiteY84" fmla="*/ 80710 h 336883"/>
                <a:gd name="connsiteX85" fmla="*/ 159667 w 491429"/>
                <a:gd name="connsiteY85" fmla="*/ 79748 h 336883"/>
                <a:gd name="connsiteX86" fmla="*/ 155711 w 491429"/>
                <a:gd name="connsiteY86" fmla="*/ 76735 h 336883"/>
                <a:gd name="connsiteX87" fmla="*/ 154325 w 491429"/>
                <a:gd name="connsiteY87" fmla="*/ 75829 h 336883"/>
                <a:gd name="connsiteX88" fmla="*/ 151589 w 491429"/>
                <a:gd name="connsiteY88" fmla="*/ 73980 h 336883"/>
                <a:gd name="connsiteX89" fmla="*/ 150239 w 491429"/>
                <a:gd name="connsiteY89" fmla="*/ 73074 h 336883"/>
                <a:gd name="connsiteX90" fmla="*/ 147595 w 491429"/>
                <a:gd name="connsiteY90" fmla="*/ 71226 h 336883"/>
                <a:gd name="connsiteX91" fmla="*/ 146283 w 491429"/>
                <a:gd name="connsiteY91" fmla="*/ 70357 h 336883"/>
                <a:gd name="connsiteX92" fmla="*/ 143805 w 491429"/>
                <a:gd name="connsiteY92" fmla="*/ 68601 h 336883"/>
                <a:gd name="connsiteX93" fmla="*/ 142548 w 491429"/>
                <a:gd name="connsiteY93" fmla="*/ 67824 h 336883"/>
                <a:gd name="connsiteX94" fmla="*/ 140570 w 491429"/>
                <a:gd name="connsiteY94" fmla="*/ 66752 h 336883"/>
                <a:gd name="connsiteX95" fmla="*/ 139294 w 491429"/>
                <a:gd name="connsiteY95" fmla="*/ 65920 h 336883"/>
                <a:gd name="connsiteX96" fmla="*/ 138093 w 491429"/>
                <a:gd name="connsiteY96" fmla="*/ 64959 h 336883"/>
                <a:gd name="connsiteX97" fmla="*/ 137501 w 491429"/>
                <a:gd name="connsiteY97" fmla="*/ 64478 h 336883"/>
                <a:gd name="connsiteX98" fmla="*/ 135652 w 491429"/>
                <a:gd name="connsiteY98" fmla="*/ 63184 h 336883"/>
                <a:gd name="connsiteX99" fmla="*/ 134395 w 491429"/>
                <a:gd name="connsiteY99" fmla="*/ 62389 h 336883"/>
                <a:gd name="connsiteX100" fmla="*/ 132547 w 491429"/>
                <a:gd name="connsiteY100" fmla="*/ 61335 h 336883"/>
                <a:gd name="connsiteX101" fmla="*/ 131216 w 491429"/>
                <a:gd name="connsiteY101" fmla="*/ 60670 h 336883"/>
                <a:gd name="connsiteX102" fmla="*/ 129145 w 491429"/>
                <a:gd name="connsiteY102" fmla="*/ 59671 h 336883"/>
                <a:gd name="connsiteX103" fmla="*/ 127777 w 491429"/>
                <a:gd name="connsiteY103" fmla="*/ 58858 h 336883"/>
                <a:gd name="connsiteX104" fmla="*/ 123673 w 491429"/>
                <a:gd name="connsiteY104" fmla="*/ 56436 h 336883"/>
                <a:gd name="connsiteX105" fmla="*/ 122305 w 491429"/>
                <a:gd name="connsiteY105" fmla="*/ 55678 h 336883"/>
                <a:gd name="connsiteX106" fmla="*/ 120253 w 491429"/>
                <a:gd name="connsiteY106" fmla="*/ 54551 h 336883"/>
                <a:gd name="connsiteX107" fmla="*/ 118848 w 491429"/>
                <a:gd name="connsiteY107" fmla="*/ 53848 h 336883"/>
                <a:gd name="connsiteX108" fmla="*/ 116666 w 491429"/>
                <a:gd name="connsiteY108" fmla="*/ 52794 h 336883"/>
                <a:gd name="connsiteX109" fmla="*/ 115206 w 491429"/>
                <a:gd name="connsiteY109" fmla="*/ 51925 h 336883"/>
                <a:gd name="connsiteX110" fmla="*/ 105962 w 491429"/>
                <a:gd name="connsiteY110" fmla="*/ 46971 h 336883"/>
                <a:gd name="connsiteX111" fmla="*/ 104446 w 491429"/>
                <a:gd name="connsiteY111" fmla="*/ 46158 h 336883"/>
                <a:gd name="connsiteX112" fmla="*/ 102154 w 491429"/>
                <a:gd name="connsiteY112" fmla="*/ 44956 h 336883"/>
                <a:gd name="connsiteX113" fmla="*/ 100601 w 491429"/>
                <a:gd name="connsiteY113" fmla="*/ 44198 h 336883"/>
                <a:gd name="connsiteX114" fmla="*/ 96626 w 491429"/>
                <a:gd name="connsiteY114" fmla="*/ 42608 h 336883"/>
                <a:gd name="connsiteX115" fmla="*/ 95092 w 491429"/>
                <a:gd name="connsiteY115" fmla="*/ 41998 h 336883"/>
                <a:gd name="connsiteX116" fmla="*/ 93003 w 491429"/>
                <a:gd name="connsiteY116" fmla="*/ 40926 h 336883"/>
                <a:gd name="connsiteX117" fmla="*/ 91635 w 491429"/>
                <a:gd name="connsiteY117" fmla="*/ 40223 h 336883"/>
                <a:gd name="connsiteX118" fmla="*/ 89546 w 491429"/>
                <a:gd name="connsiteY118" fmla="*/ 39262 h 336883"/>
                <a:gd name="connsiteX119" fmla="*/ 88122 w 491429"/>
                <a:gd name="connsiteY119" fmla="*/ 38596 h 336883"/>
                <a:gd name="connsiteX120" fmla="*/ 83593 w 491429"/>
                <a:gd name="connsiteY120" fmla="*/ 36896 h 336883"/>
                <a:gd name="connsiteX121" fmla="*/ 82040 w 491429"/>
                <a:gd name="connsiteY121" fmla="*/ 36267 h 336883"/>
                <a:gd name="connsiteX122" fmla="*/ 76605 w 491429"/>
                <a:gd name="connsiteY122" fmla="*/ 34104 h 336883"/>
                <a:gd name="connsiteX123" fmla="*/ 75015 w 491429"/>
                <a:gd name="connsiteY123" fmla="*/ 33457 h 336883"/>
                <a:gd name="connsiteX124" fmla="*/ 70356 w 491429"/>
                <a:gd name="connsiteY124" fmla="*/ 31608 h 336883"/>
                <a:gd name="connsiteX125" fmla="*/ 68840 w 491429"/>
                <a:gd name="connsiteY125" fmla="*/ 31016 h 336883"/>
                <a:gd name="connsiteX126" fmla="*/ 65882 w 491429"/>
                <a:gd name="connsiteY126" fmla="*/ 29963 h 336883"/>
                <a:gd name="connsiteX127" fmla="*/ 64459 w 491429"/>
                <a:gd name="connsiteY127" fmla="*/ 29445 h 336883"/>
                <a:gd name="connsiteX128" fmla="*/ 61593 w 491429"/>
                <a:gd name="connsiteY128" fmla="*/ 28521 h 336883"/>
                <a:gd name="connsiteX129" fmla="*/ 60188 w 491429"/>
                <a:gd name="connsiteY129" fmla="*/ 28022 h 336883"/>
                <a:gd name="connsiteX130" fmla="*/ 57267 w 491429"/>
                <a:gd name="connsiteY130" fmla="*/ 27134 h 336883"/>
                <a:gd name="connsiteX131" fmla="*/ 55770 w 491429"/>
                <a:gd name="connsiteY131" fmla="*/ 26672 h 336883"/>
                <a:gd name="connsiteX132" fmla="*/ 51795 w 491429"/>
                <a:gd name="connsiteY132" fmla="*/ 25822 h 336883"/>
                <a:gd name="connsiteX133" fmla="*/ 50150 w 491429"/>
                <a:gd name="connsiteY133" fmla="*/ 25323 h 336883"/>
                <a:gd name="connsiteX134" fmla="*/ 41608 w 491429"/>
                <a:gd name="connsiteY134" fmla="*/ 23215 h 336883"/>
                <a:gd name="connsiteX135" fmla="*/ 40074 w 491429"/>
                <a:gd name="connsiteY135" fmla="*/ 22290 h 336883"/>
                <a:gd name="connsiteX136" fmla="*/ 22659 w 491429"/>
                <a:gd name="connsiteY136" fmla="*/ 17983 h 336883"/>
                <a:gd name="connsiteX137" fmla="*/ 3895 w 491429"/>
                <a:gd name="connsiteY137" fmla="*/ 15007 h 336883"/>
                <a:gd name="connsiteX138" fmla="*/ -468 w 491429"/>
                <a:gd name="connsiteY138" fmla="*/ 5061 h 336883"/>
                <a:gd name="connsiteX139" fmla="*/ 14895 w 491429"/>
                <a:gd name="connsiteY139" fmla="*/ -2501 h 336883"/>
                <a:gd name="connsiteX140" fmla="*/ 59449 w 491429"/>
                <a:gd name="connsiteY140" fmla="*/ 6743 h 336883"/>
                <a:gd name="connsiteX141" fmla="*/ 134266 w 491429"/>
                <a:gd name="connsiteY141" fmla="*/ 31941 h 336883"/>
                <a:gd name="connsiteX142" fmla="*/ 168523 w 491429"/>
                <a:gd name="connsiteY142" fmla="*/ 45381 h 336883"/>
                <a:gd name="connsiteX143" fmla="*/ 174845 w 491429"/>
                <a:gd name="connsiteY143" fmla="*/ 49245 h 336883"/>
                <a:gd name="connsiteX144" fmla="*/ 171148 w 491429"/>
                <a:gd name="connsiteY144" fmla="*/ 60467 h 336883"/>
                <a:gd name="connsiteX145" fmla="*/ 168356 w 491429"/>
                <a:gd name="connsiteY145" fmla="*/ 62408 h 336883"/>
                <a:gd name="connsiteX146" fmla="*/ 183146 w 491429"/>
                <a:gd name="connsiteY146" fmla="*/ 70949 h 336883"/>
                <a:gd name="connsiteX147" fmla="*/ 195070 w 491429"/>
                <a:gd name="connsiteY147" fmla="*/ 77604 h 336883"/>
                <a:gd name="connsiteX148" fmla="*/ 197991 w 491429"/>
                <a:gd name="connsiteY148" fmla="*/ 80340 h 336883"/>
                <a:gd name="connsiteX149" fmla="*/ 203833 w 491429"/>
                <a:gd name="connsiteY149" fmla="*/ 93854 h 336883"/>
                <a:gd name="connsiteX150" fmla="*/ 209379 w 491429"/>
                <a:gd name="connsiteY150" fmla="*/ 102063 h 336883"/>
                <a:gd name="connsiteX151" fmla="*/ 224797 w 491429"/>
                <a:gd name="connsiteY151" fmla="*/ 115466 h 336883"/>
                <a:gd name="connsiteX152" fmla="*/ 241584 w 491429"/>
                <a:gd name="connsiteY152" fmla="*/ 132548 h 336883"/>
                <a:gd name="connsiteX153" fmla="*/ 259535 w 491429"/>
                <a:gd name="connsiteY153" fmla="*/ 141107 h 336883"/>
                <a:gd name="connsiteX154" fmla="*/ 321614 w 491429"/>
                <a:gd name="connsiteY154" fmla="*/ 152588 h 336883"/>
                <a:gd name="connsiteX155" fmla="*/ 332318 w 491429"/>
                <a:gd name="connsiteY155" fmla="*/ 148724 h 336883"/>
                <a:gd name="connsiteX156" fmla="*/ 368146 w 491429"/>
                <a:gd name="connsiteY156" fmla="*/ 123138 h 336883"/>
                <a:gd name="connsiteX157" fmla="*/ 380089 w 491429"/>
                <a:gd name="connsiteY157" fmla="*/ 120716 h 336883"/>
                <a:gd name="connsiteX158" fmla="*/ 387022 w 491429"/>
                <a:gd name="connsiteY158" fmla="*/ 123119 h 336883"/>
                <a:gd name="connsiteX159" fmla="*/ 387022 w 491429"/>
                <a:gd name="connsiteY159" fmla="*/ 123119 h 336883"/>
                <a:gd name="connsiteX160" fmla="*/ 391385 w 491429"/>
                <a:gd name="connsiteY160" fmla="*/ 128758 h 336883"/>
                <a:gd name="connsiteX161" fmla="*/ 416823 w 491429"/>
                <a:gd name="connsiteY161" fmla="*/ 164197 h 336883"/>
                <a:gd name="connsiteX162" fmla="*/ 449120 w 491429"/>
                <a:gd name="connsiteY162" fmla="*/ 211599 h 336883"/>
                <a:gd name="connsiteX163" fmla="*/ 449711 w 491429"/>
                <a:gd name="connsiteY163" fmla="*/ 213318 h 33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491429" h="336883">
                  <a:moveTo>
                    <a:pt x="449711" y="213318"/>
                  </a:moveTo>
                  <a:cubicBezTo>
                    <a:pt x="449416" y="216683"/>
                    <a:pt x="452004" y="218697"/>
                    <a:pt x="453575" y="221045"/>
                  </a:cubicBezTo>
                  <a:cubicBezTo>
                    <a:pt x="464519" y="237499"/>
                    <a:pt x="475187" y="254119"/>
                    <a:pt x="487056" y="269926"/>
                  </a:cubicBezTo>
                  <a:cubicBezTo>
                    <a:pt x="488812" y="272070"/>
                    <a:pt x="489588" y="274862"/>
                    <a:pt x="489218" y="277616"/>
                  </a:cubicBezTo>
                  <a:cubicBezTo>
                    <a:pt x="487370" y="288708"/>
                    <a:pt x="484966" y="299486"/>
                    <a:pt x="478126" y="308693"/>
                  </a:cubicBezTo>
                  <a:cubicBezTo>
                    <a:pt x="468901" y="321227"/>
                    <a:pt x="455350" y="329879"/>
                    <a:pt x="440117" y="333003"/>
                  </a:cubicBezTo>
                  <a:cubicBezTo>
                    <a:pt x="427804" y="335739"/>
                    <a:pt x="416398" y="333151"/>
                    <a:pt x="405731" y="328252"/>
                  </a:cubicBezTo>
                  <a:cubicBezTo>
                    <a:pt x="397375" y="324426"/>
                    <a:pt x="390423" y="317733"/>
                    <a:pt x="384489" y="310468"/>
                  </a:cubicBezTo>
                  <a:cubicBezTo>
                    <a:pt x="383010" y="308471"/>
                    <a:pt x="381402" y="306548"/>
                    <a:pt x="379701" y="304737"/>
                  </a:cubicBezTo>
                  <a:cubicBezTo>
                    <a:pt x="376983" y="302260"/>
                    <a:pt x="375153" y="298950"/>
                    <a:pt x="374487" y="295327"/>
                  </a:cubicBezTo>
                  <a:cubicBezTo>
                    <a:pt x="373470" y="289041"/>
                    <a:pt x="369292" y="286231"/>
                    <a:pt x="363839" y="285455"/>
                  </a:cubicBezTo>
                  <a:cubicBezTo>
                    <a:pt x="358441" y="284752"/>
                    <a:pt x="353190" y="283292"/>
                    <a:pt x="348217" y="281073"/>
                  </a:cubicBezTo>
                  <a:cubicBezTo>
                    <a:pt x="347330" y="280851"/>
                    <a:pt x="346424" y="280777"/>
                    <a:pt x="345518" y="280833"/>
                  </a:cubicBezTo>
                  <a:cubicBezTo>
                    <a:pt x="340379" y="282774"/>
                    <a:pt x="337329" y="278984"/>
                    <a:pt x="333705" y="276636"/>
                  </a:cubicBezTo>
                  <a:cubicBezTo>
                    <a:pt x="322187" y="268798"/>
                    <a:pt x="312593" y="258445"/>
                    <a:pt x="305641" y="246373"/>
                  </a:cubicBezTo>
                  <a:cubicBezTo>
                    <a:pt x="295011" y="228828"/>
                    <a:pt x="283291" y="211968"/>
                    <a:pt x="270516" y="195903"/>
                  </a:cubicBezTo>
                  <a:cubicBezTo>
                    <a:pt x="265247" y="189081"/>
                    <a:pt x="258130" y="183646"/>
                    <a:pt x="255282" y="175087"/>
                  </a:cubicBezTo>
                  <a:lnTo>
                    <a:pt x="254340" y="173515"/>
                  </a:lnTo>
                  <a:cubicBezTo>
                    <a:pt x="253988" y="173034"/>
                    <a:pt x="253656" y="172535"/>
                    <a:pt x="253323" y="172036"/>
                  </a:cubicBezTo>
                  <a:cubicBezTo>
                    <a:pt x="252990" y="171537"/>
                    <a:pt x="252639" y="171075"/>
                    <a:pt x="252306" y="170575"/>
                  </a:cubicBezTo>
                  <a:cubicBezTo>
                    <a:pt x="251382" y="169115"/>
                    <a:pt x="250291" y="167784"/>
                    <a:pt x="249053" y="166564"/>
                  </a:cubicBezTo>
                  <a:cubicBezTo>
                    <a:pt x="248646" y="166194"/>
                    <a:pt x="248294" y="165769"/>
                    <a:pt x="247925" y="165362"/>
                  </a:cubicBezTo>
                  <a:cubicBezTo>
                    <a:pt x="247555" y="164956"/>
                    <a:pt x="247204" y="164567"/>
                    <a:pt x="246852" y="164160"/>
                  </a:cubicBezTo>
                  <a:cubicBezTo>
                    <a:pt x="246501" y="163754"/>
                    <a:pt x="246483" y="163772"/>
                    <a:pt x="246298" y="163569"/>
                  </a:cubicBezTo>
                  <a:cubicBezTo>
                    <a:pt x="246113" y="163366"/>
                    <a:pt x="245540" y="162811"/>
                    <a:pt x="245170" y="162423"/>
                  </a:cubicBezTo>
                  <a:lnTo>
                    <a:pt x="244615" y="161850"/>
                  </a:lnTo>
                  <a:cubicBezTo>
                    <a:pt x="244227" y="161461"/>
                    <a:pt x="243876" y="161055"/>
                    <a:pt x="243543" y="160611"/>
                  </a:cubicBezTo>
                  <a:cubicBezTo>
                    <a:pt x="243192" y="160186"/>
                    <a:pt x="242878" y="159742"/>
                    <a:pt x="242564" y="159299"/>
                  </a:cubicBezTo>
                  <a:cubicBezTo>
                    <a:pt x="241639" y="157968"/>
                    <a:pt x="240585" y="156729"/>
                    <a:pt x="239420" y="155601"/>
                  </a:cubicBezTo>
                  <a:cubicBezTo>
                    <a:pt x="239032" y="155232"/>
                    <a:pt x="238681" y="154825"/>
                    <a:pt x="238330" y="154436"/>
                  </a:cubicBezTo>
                  <a:cubicBezTo>
                    <a:pt x="237979" y="154048"/>
                    <a:pt x="237627" y="153660"/>
                    <a:pt x="237295" y="153272"/>
                  </a:cubicBezTo>
                  <a:lnTo>
                    <a:pt x="236758" y="152699"/>
                  </a:lnTo>
                  <a:cubicBezTo>
                    <a:pt x="236389" y="152347"/>
                    <a:pt x="236056" y="151959"/>
                    <a:pt x="235705" y="151590"/>
                  </a:cubicBezTo>
                  <a:lnTo>
                    <a:pt x="235169" y="151035"/>
                  </a:lnTo>
                  <a:cubicBezTo>
                    <a:pt x="234799" y="150684"/>
                    <a:pt x="234466" y="150295"/>
                    <a:pt x="234152" y="149888"/>
                  </a:cubicBezTo>
                  <a:cubicBezTo>
                    <a:pt x="233838" y="149500"/>
                    <a:pt x="233542" y="149094"/>
                    <a:pt x="233246" y="148668"/>
                  </a:cubicBezTo>
                  <a:cubicBezTo>
                    <a:pt x="232617" y="147855"/>
                    <a:pt x="231878" y="147134"/>
                    <a:pt x="231028" y="146561"/>
                  </a:cubicBezTo>
                  <a:cubicBezTo>
                    <a:pt x="230565" y="146265"/>
                    <a:pt x="230122" y="145932"/>
                    <a:pt x="229715" y="145563"/>
                  </a:cubicBezTo>
                  <a:cubicBezTo>
                    <a:pt x="229290" y="145193"/>
                    <a:pt x="228883" y="144786"/>
                    <a:pt x="228513" y="144342"/>
                  </a:cubicBezTo>
                  <a:cubicBezTo>
                    <a:pt x="228144" y="143899"/>
                    <a:pt x="227792" y="143436"/>
                    <a:pt x="227459" y="142956"/>
                  </a:cubicBezTo>
                  <a:cubicBezTo>
                    <a:pt x="225075" y="139517"/>
                    <a:pt x="221784" y="136929"/>
                    <a:pt x="219011" y="133860"/>
                  </a:cubicBezTo>
                  <a:cubicBezTo>
                    <a:pt x="218604" y="133472"/>
                    <a:pt x="218216" y="133047"/>
                    <a:pt x="217846" y="132640"/>
                  </a:cubicBezTo>
                  <a:cubicBezTo>
                    <a:pt x="217476" y="132233"/>
                    <a:pt x="217107" y="131827"/>
                    <a:pt x="216756" y="131401"/>
                  </a:cubicBezTo>
                  <a:lnTo>
                    <a:pt x="216201" y="130810"/>
                  </a:lnTo>
                  <a:lnTo>
                    <a:pt x="215055" y="129627"/>
                  </a:lnTo>
                  <a:lnTo>
                    <a:pt x="214481" y="129035"/>
                  </a:lnTo>
                  <a:cubicBezTo>
                    <a:pt x="214093" y="128628"/>
                    <a:pt x="213724" y="128222"/>
                    <a:pt x="213391" y="127778"/>
                  </a:cubicBezTo>
                  <a:cubicBezTo>
                    <a:pt x="213040" y="127353"/>
                    <a:pt x="212707" y="126891"/>
                    <a:pt x="212392" y="126428"/>
                  </a:cubicBezTo>
                  <a:cubicBezTo>
                    <a:pt x="211080" y="124635"/>
                    <a:pt x="209601" y="122953"/>
                    <a:pt x="207974" y="121437"/>
                  </a:cubicBezTo>
                  <a:cubicBezTo>
                    <a:pt x="207604" y="121067"/>
                    <a:pt x="207235" y="120660"/>
                    <a:pt x="206883" y="120272"/>
                  </a:cubicBezTo>
                  <a:cubicBezTo>
                    <a:pt x="206532" y="119884"/>
                    <a:pt x="206199" y="119496"/>
                    <a:pt x="205866" y="119126"/>
                  </a:cubicBezTo>
                  <a:cubicBezTo>
                    <a:pt x="205718" y="118941"/>
                    <a:pt x="205552" y="118756"/>
                    <a:pt x="205367" y="118571"/>
                  </a:cubicBezTo>
                  <a:lnTo>
                    <a:pt x="204387" y="117499"/>
                  </a:lnTo>
                  <a:lnTo>
                    <a:pt x="203888" y="116981"/>
                  </a:lnTo>
                  <a:cubicBezTo>
                    <a:pt x="203556" y="116667"/>
                    <a:pt x="203241" y="116316"/>
                    <a:pt x="202908" y="115983"/>
                  </a:cubicBezTo>
                  <a:lnTo>
                    <a:pt x="202428" y="115484"/>
                  </a:lnTo>
                  <a:cubicBezTo>
                    <a:pt x="202077" y="115170"/>
                    <a:pt x="201762" y="114837"/>
                    <a:pt x="201430" y="114504"/>
                  </a:cubicBezTo>
                  <a:lnTo>
                    <a:pt x="200931" y="114005"/>
                  </a:lnTo>
                  <a:cubicBezTo>
                    <a:pt x="200579" y="113691"/>
                    <a:pt x="200246" y="113339"/>
                    <a:pt x="199914" y="113007"/>
                  </a:cubicBezTo>
                  <a:lnTo>
                    <a:pt x="199377" y="112489"/>
                  </a:lnTo>
                  <a:cubicBezTo>
                    <a:pt x="198989" y="112156"/>
                    <a:pt x="198620" y="111824"/>
                    <a:pt x="198269" y="111454"/>
                  </a:cubicBezTo>
                  <a:lnTo>
                    <a:pt x="197677" y="110936"/>
                  </a:lnTo>
                  <a:cubicBezTo>
                    <a:pt x="197252" y="110585"/>
                    <a:pt x="196863" y="110215"/>
                    <a:pt x="196456" y="109827"/>
                  </a:cubicBezTo>
                  <a:lnTo>
                    <a:pt x="195828" y="109254"/>
                  </a:lnTo>
                  <a:cubicBezTo>
                    <a:pt x="194201" y="107553"/>
                    <a:pt x="192426" y="106000"/>
                    <a:pt x="190541" y="104595"/>
                  </a:cubicBezTo>
                  <a:cubicBezTo>
                    <a:pt x="190060" y="104281"/>
                    <a:pt x="189598" y="103948"/>
                    <a:pt x="189154" y="103597"/>
                  </a:cubicBezTo>
                  <a:cubicBezTo>
                    <a:pt x="188729" y="103264"/>
                    <a:pt x="188322" y="102913"/>
                    <a:pt x="187934" y="102525"/>
                  </a:cubicBezTo>
                  <a:lnTo>
                    <a:pt x="187342" y="101989"/>
                  </a:lnTo>
                  <a:lnTo>
                    <a:pt x="186233" y="100916"/>
                  </a:lnTo>
                  <a:lnTo>
                    <a:pt x="185697" y="100398"/>
                  </a:lnTo>
                  <a:cubicBezTo>
                    <a:pt x="184976" y="99752"/>
                    <a:pt x="184181" y="99160"/>
                    <a:pt x="183349" y="98661"/>
                  </a:cubicBezTo>
                  <a:cubicBezTo>
                    <a:pt x="182924" y="98421"/>
                    <a:pt x="182536" y="98143"/>
                    <a:pt x="182147" y="97847"/>
                  </a:cubicBezTo>
                  <a:cubicBezTo>
                    <a:pt x="181778" y="97570"/>
                    <a:pt x="181408" y="97256"/>
                    <a:pt x="181038" y="96942"/>
                  </a:cubicBezTo>
                  <a:lnTo>
                    <a:pt x="180484" y="96498"/>
                  </a:lnTo>
                  <a:cubicBezTo>
                    <a:pt x="179855" y="96110"/>
                    <a:pt x="179208" y="95740"/>
                    <a:pt x="178635" y="95389"/>
                  </a:cubicBezTo>
                  <a:cubicBezTo>
                    <a:pt x="178173" y="95130"/>
                    <a:pt x="177729" y="94834"/>
                    <a:pt x="177304" y="94501"/>
                  </a:cubicBezTo>
                  <a:cubicBezTo>
                    <a:pt x="176860" y="94169"/>
                    <a:pt x="176454" y="93799"/>
                    <a:pt x="176028" y="93429"/>
                  </a:cubicBezTo>
                  <a:lnTo>
                    <a:pt x="175381" y="92838"/>
                  </a:lnTo>
                  <a:cubicBezTo>
                    <a:pt x="173736" y="91118"/>
                    <a:pt x="171942" y="89547"/>
                    <a:pt x="170020" y="88123"/>
                  </a:cubicBezTo>
                  <a:cubicBezTo>
                    <a:pt x="169521" y="87828"/>
                    <a:pt x="169059" y="87476"/>
                    <a:pt x="168615" y="87106"/>
                  </a:cubicBezTo>
                  <a:cubicBezTo>
                    <a:pt x="168153" y="86774"/>
                    <a:pt x="167728" y="86404"/>
                    <a:pt x="167321" y="85997"/>
                  </a:cubicBezTo>
                  <a:lnTo>
                    <a:pt x="166692" y="85424"/>
                  </a:lnTo>
                  <a:lnTo>
                    <a:pt x="165490" y="84278"/>
                  </a:lnTo>
                  <a:lnTo>
                    <a:pt x="164899" y="83705"/>
                  </a:lnTo>
                  <a:cubicBezTo>
                    <a:pt x="163753" y="82540"/>
                    <a:pt x="162440" y="81523"/>
                    <a:pt x="161017" y="80710"/>
                  </a:cubicBezTo>
                  <a:cubicBezTo>
                    <a:pt x="160536" y="80433"/>
                    <a:pt x="160092" y="80100"/>
                    <a:pt x="159667" y="79748"/>
                  </a:cubicBezTo>
                  <a:cubicBezTo>
                    <a:pt x="158447" y="78621"/>
                    <a:pt x="157116" y="77604"/>
                    <a:pt x="155711" y="76735"/>
                  </a:cubicBezTo>
                  <a:cubicBezTo>
                    <a:pt x="155230" y="76458"/>
                    <a:pt x="154768" y="76144"/>
                    <a:pt x="154325" y="75829"/>
                  </a:cubicBezTo>
                  <a:cubicBezTo>
                    <a:pt x="153437" y="75182"/>
                    <a:pt x="152476" y="74554"/>
                    <a:pt x="151589" y="73980"/>
                  </a:cubicBezTo>
                  <a:cubicBezTo>
                    <a:pt x="151126" y="73703"/>
                    <a:pt x="150682" y="73389"/>
                    <a:pt x="150239" y="73074"/>
                  </a:cubicBezTo>
                  <a:cubicBezTo>
                    <a:pt x="149370" y="72446"/>
                    <a:pt x="148501" y="71817"/>
                    <a:pt x="147595" y="71226"/>
                  </a:cubicBezTo>
                  <a:cubicBezTo>
                    <a:pt x="147133" y="70967"/>
                    <a:pt x="146708" y="70671"/>
                    <a:pt x="146283" y="70357"/>
                  </a:cubicBezTo>
                  <a:cubicBezTo>
                    <a:pt x="145469" y="69766"/>
                    <a:pt x="144674" y="69137"/>
                    <a:pt x="143805" y="68601"/>
                  </a:cubicBezTo>
                  <a:cubicBezTo>
                    <a:pt x="143380" y="68361"/>
                    <a:pt x="142955" y="68102"/>
                    <a:pt x="142548" y="67824"/>
                  </a:cubicBezTo>
                  <a:lnTo>
                    <a:pt x="140570" y="66752"/>
                  </a:lnTo>
                  <a:cubicBezTo>
                    <a:pt x="140108" y="66512"/>
                    <a:pt x="139683" y="66234"/>
                    <a:pt x="139294" y="65920"/>
                  </a:cubicBezTo>
                  <a:cubicBezTo>
                    <a:pt x="138869" y="65625"/>
                    <a:pt x="138481" y="65291"/>
                    <a:pt x="138093" y="64959"/>
                  </a:cubicBezTo>
                  <a:lnTo>
                    <a:pt x="137501" y="64478"/>
                  </a:lnTo>
                  <a:cubicBezTo>
                    <a:pt x="136909" y="64034"/>
                    <a:pt x="136300" y="63591"/>
                    <a:pt x="135652" y="63184"/>
                  </a:cubicBezTo>
                  <a:cubicBezTo>
                    <a:pt x="135227" y="62944"/>
                    <a:pt x="134802" y="62666"/>
                    <a:pt x="134395" y="62389"/>
                  </a:cubicBezTo>
                  <a:cubicBezTo>
                    <a:pt x="133767" y="62019"/>
                    <a:pt x="133120" y="61668"/>
                    <a:pt x="132547" y="61335"/>
                  </a:cubicBezTo>
                  <a:cubicBezTo>
                    <a:pt x="132085" y="61150"/>
                    <a:pt x="131641" y="60929"/>
                    <a:pt x="131216" y="60670"/>
                  </a:cubicBezTo>
                  <a:cubicBezTo>
                    <a:pt x="130513" y="60356"/>
                    <a:pt x="129829" y="60023"/>
                    <a:pt x="129145" y="59671"/>
                  </a:cubicBezTo>
                  <a:cubicBezTo>
                    <a:pt x="128664" y="59431"/>
                    <a:pt x="128221" y="59154"/>
                    <a:pt x="127777" y="58858"/>
                  </a:cubicBezTo>
                  <a:cubicBezTo>
                    <a:pt x="126483" y="57934"/>
                    <a:pt x="125115" y="57120"/>
                    <a:pt x="123673" y="56436"/>
                  </a:cubicBezTo>
                  <a:cubicBezTo>
                    <a:pt x="123192" y="56214"/>
                    <a:pt x="122749" y="55955"/>
                    <a:pt x="122305" y="55678"/>
                  </a:cubicBezTo>
                  <a:cubicBezTo>
                    <a:pt x="121621" y="55290"/>
                    <a:pt x="120955" y="54902"/>
                    <a:pt x="120253" y="54551"/>
                  </a:cubicBezTo>
                  <a:cubicBezTo>
                    <a:pt x="119772" y="54347"/>
                    <a:pt x="119310" y="54107"/>
                    <a:pt x="118848" y="53848"/>
                  </a:cubicBezTo>
                  <a:cubicBezTo>
                    <a:pt x="118127" y="53515"/>
                    <a:pt x="117387" y="53164"/>
                    <a:pt x="116666" y="52794"/>
                  </a:cubicBezTo>
                  <a:cubicBezTo>
                    <a:pt x="116167" y="52536"/>
                    <a:pt x="115668" y="52240"/>
                    <a:pt x="115206" y="51925"/>
                  </a:cubicBezTo>
                  <a:cubicBezTo>
                    <a:pt x="112229" y="50095"/>
                    <a:pt x="109142" y="48431"/>
                    <a:pt x="105962" y="46971"/>
                  </a:cubicBezTo>
                  <a:cubicBezTo>
                    <a:pt x="105444" y="46730"/>
                    <a:pt x="104927" y="46453"/>
                    <a:pt x="104446" y="46158"/>
                  </a:cubicBezTo>
                  <a:cubicBezTo>
                    <a:pt x="103688" y="45751"/>
                    <a:pt x="102930" y="45344"/>
                    <a:pt x="102154" y="44956"/>
                  </a:cubicBezTo>
                  <a:cubicBezTo>
                    <a:pt x="101377" y="44567"/>
                    <a:pt x="101119" y="44475"/>
                    <a:pt x="100601" y="44198"/>
                  </a:cubicBezTo>
                  <a:cubicBezTo>
                    <a:pt x="99325" y="43551"/>
                    <a:pt x="97994" y="43014"/>
                    <a:pt x="96626" y="42608"/>
                  </a:cubicBezTo>
                  <a:cubicBezTo>
                    <a:pt x="96109" y="42423"/>
                    <a:pt x="95591" y="42220"/>
                    <a:pt x="95092" y="41998"/>
                  </a:cubicBezTo>
                  <a:lnTo>
                    <a:pt x="93003" y="40926"/>
                  </a:lnTo>
                  <a:cubicBezTo>
                    <a:pt x="92540" y="40722"/>
                    <a:pt x="92078" y="40482"/>
                    <a:pt x="91635" y="40223"/>
                  </a:cubicBezTo>
                  <a:lnTo>
                    <a:pt x="89546" y="39262"/>
                  </a:lnTo>
                  <a:cubicBezTo>
                    <a:pt x="89065" y="39058"/>
                    <a:pt x="88584" y="38837"/>
                    <a:pt x="88122" y="38596"/>
                  </a:cubicBezTo>
                  <a:cubicBezTo>
                    <a:pt x="86662" y="37894"/>
                    <a:pt x="85146" y="37339"/>
                    <a:pt x="83593" y="36896"/>
                  </a:cubicBezTo>
                  <a:cubicBezTo>
                    <a:pt x="83057" y="36729"/>
                    <a:pt x="82539" y="36507"/>
                    <a:pt x="82040" y="36267"/>
                  </a:cubicBezTo>
                  <a:cubicBezTo>
                    <a:pt x="80302" y="35361"/>
                    <a:pt x="78490" y="34622"/>
                    <a:pt x="76605" y="34104"/>
                  </a:cubicBezTo>
                  <a:cubicBezTo>
                    <a:pt x="76050" y="33937"/>
                    <a:pt x="75532" y="33716"/>
                    <a:pt x="75015" y="33457"/>
                  </a:cubicBezTo>
                  <a:cubicBezTo>
                    <a:pt x="73517" y="32699"/>
                    <a:pt x="71964" y="32089"/>
                    <a:pt x="70356" y="31608"/>
                  </a:cubicBezTo>
                  <a:cubicBezTo>
                    <a:pt x="69838" y="31442"/>
                    <a:pt x="69339" y="31238"/>
                    <a:pt x="68840" y="31016"/>
                  </a:cubicBezTo>
                  <a:cubicBezTo>
                    <a:pt x="67879" y="30610"/>
                    <a:pt x="66881" y="30258"/>
                    <a:pt x="65882" y="29963"/>
                  </a:cubicBezTo>
                  <a:cubicBezTo>
                    <a:pt x="65401" y="29833"/>
                    <a:pt x="64921" y="29648"/>
                    <a:pt x="64459" y="29445"/>
                  </a:cubicBezTo>
                  <a:cubicBezTo>
                    <a:pt x="63516" y="29094"/>
                    <a:pt x="62554" y="28779"/>
                    <a:pt x="61593" y="28521"/>
                  </a:cubicBezTo>
                  <a:cubicBezTo>
                    <a:pt x="61112" y="28391"/>
                    <a:pt x="60650" y="28225"/>
                    <a:pt x="60188" y="28022"/>
                  </a:cubicBezTo>
                  <a:cubicBezTo>
                    <a:pt x="59227" y="27670"/>
                    <a:pt x="58339" y="27393"/>
                    <a:pt x="57267" y="27134"/>
                  </a:cubicBezTo>
                  <a:cubicBezTo>
                    <a:pt x="56750" y="27005"/>
                    <a:pt x="56269" y="26838"/>
                    <a:pt x="55770" y="26672"/>
                  </a:cubicBezTo>
                  <a:cubicBezTo>
                    <a:pt x="54476" y="26247"/>
                    <a:pt x="53126" y="26117"/>
                    <a:pt x="51795" y="25822"/>
                  </a:cubicBezTo>
                  <a:cubicBezTo>
                    <a:pt x="51240" y="25692"/>
                    <a:pt x="50686" y="25526"/>
                    <a:pt x="50150" y="25323"/>
                  </a:cubicBezTo>
                  <a:cubicBezTo>
                    <a:pt x="47395" y="24306"/>
                    <a:pt x="44529" y="23603"/>
                    <a:pt x="41608" y="23215"/>
                  </a:cubicBezTo>
                  <a:cubicBezTo>
                    <a:pt x="41036" y="23030"/>
                    <a:pt x="40499" y="22716"/>
                    <a:pt x="40074" y="22290"/>
                  </a:cubicBezTo>
                  <a:cubicBezTo>
                    <a:pt x="34731" y="18963"/>
                    <a:pt x="28501" y="19203"/>
                    <a:pt x="22659" y="17983"/>
                  </a:cubicBezTo>
                  <a:cubicBezTo>
                    <a:pt x="16466" y="16689"/>
                    <a:pt x="10125" y="16135"/>
                    <a:pt x="3895" y="15007"/>
                  </a:cubicBezTo>
                  <a:cubicBezTo>
                    <a:pt x="-2335" y="13879"/>
                    <a:pt x="-3611" y="10200"/>
                    <a:pt x="-468" y="5061"/>
                  </a:cubicBezTo>
                  <a:cubicBezTo>
                    <a:pt x="3230" y="-1096"/>
                    <a:pt x="8202" y="-3647"/>
                    <a:pt x="14895" y="-2501"/>
                  </a:cubicBezTo>
                  <a:cubicBezTo>
                    <a:pt x="29851" y="50"/>
                    <a:pt x="44807" y="2454"/>
                    <a:pt x="59449" y="6743"/>
                  </a:cubicBezTo>
                  <a:cubicBezTo>
                    <a:pt x="84757" y="14138"/>
                    <a:pt x="110103" y="21144"/>
                    <a:pt x="134266" y="31941"/>
                  </a:cubicBezTo>
                  <a:cubicBezTo>
                    <a:pt x="145358" y="36951"/>
                    <a:pt x="157079" y="40981"/>
                    <a:pt x="168523" y="45381"/>
                  </a:cubicBezTo>
                  <a:cubicBezTo>
                    <a:pt x="170945" y="46084"/>
                    <a:pt x="173126" y="47415"/>
                    <a:pt x="174845" y="49245"/>
                  </a:cubicBezTo>
                  <a:cubicBezTo>
                    <a:pt x="178765" y="54070"/>
                    <a:pt x="177267" y="58710"/>
                    <a:pt x="171148" y="60467"/>
                  </a:cubicBezTo>
                  <a:cubicBezTo>
                    <a:pt x="169983" y="60688"/>
                    <a:pt x="168966" y="61391"/>
                    <a:pt x="168356" y="62408"/>
                  </a:cubicBezTo>
                  <a:cubicBezTo>
                    <a:pt x="173311" y="65254"/>
                    <a:pt x="178228" y="68139"/>
                    <a:pt x="183146" y="70949"/>
                  </a:cubicBezTo>
                  <a:cubicBezTo>
                    <a:pt x="187102" y="73204"/>
                    <a:pt x="191095" y="75404"/>
                    <a:pt x="195070" y="77604"/>
                  </a:cubicBezTo>
                  <a:cubicBezTo>
                    <a:pt x="196272" y="78269"/>
                    <a:pt x="197640" y="78917"/>
                    <a:pt x="197991" y="80340"/>
                  </a:cubicBezTo>
                  <a:cubicBezTo>
                    <a:pt x="199156" y="85147"/>
                    <a:pt x="203408" y="88456"/>
                    <a:pt x="203833" y="93854"/>
                  </a:cubicBezTo>
                  <a:cubicBezTo>
                    <a:pt x="204406" y="97256"/>
                    <a:pt x="206440" y="100251"/>
                    <a:pt x="209379" y="102063"/>
                  </a:cubicBezTo>
                  <a:cubicBezTo>
                    <a:pt x="214925" y="106056"/>
                    <a:pt x="220083" y="110529"/>
                    <a:pt x="224797" y="115466"/>
                  </a:cubicBezTo>
                  <a:cubicBezTo>
                    <a:pt x="230343" y="121270"/>
                    <a:pt x="236426" y="126558"/>
                    <a:pt x="241584" y="132548"/>
                  </a:cubicBezTo>
                  <a:cubicBezTo>
                    <a:pt x="246446" y="138260"/>
                    <a:pt x="252676" y="140368"/>
                    <a:pt x="259535" y="141107"/>
                  </a:cubicBezTo>
                  <a:cubicBezTo>
                    <a:pt x="280462" y="143548"/>
                    <a:pt x="301205" y="147374"/>
                    <a:pt x="321614" y="152588"/>
                  </a:cubicBezTo>
                  <a:cubicBezTo>
                    <a:pt x="328270" y="154233"/>
                    <a:pt x="328529" y="154326"/>
                    <a:pt x="332318" y="148724"/>
                  </a:cubicBezTo>
                  <a:cubicBezTo>
                    <a:pt x="340656" y="136023"/>
                    <a:pt x="353431" y="126909"/>
                    <a:pt x="368146" y="123138"/>
                  </a:cubicBezTo>
                  <a:cubicBezTo>
                    <a:pt x="372065" y="122084"/>
                    <a:pt x="376114" y="121548"/>
                    <a:pt x="380089" y="120716"/>
                  </a:cubicBezTo>
                  <a:cubicBezTo>
                    <a:pt x="382918" y="120125"/>
                    <a:pt x="384618" y="122564"/>
                    <a:pt x="387022" y="123119"/>
                  </a:cubicBezTo>
                  <a:lnTo>
                    <a:pt x="387022" y="123119"/>
                  </a:lnTo>
                  <a:cubicBezTo>
                    <a:pt x="387853" y="125412"/>
                    <a:pt x="389388" y="127371"/>
                    <a:pt x="391385" y="128758"/>
                  </a:cubicBezTo>
                  <a:cubicBezTo>
                    <a:pt x="400628" y="140035"/>
                    <a:pt x="408763" y="152107"/>
                    <a:pt x="416823" y="164197"/>
                  </a:cubicBezTo>
                  <a:cubicBezTo>
                    <a:pt x="427435" y="180115"/>
                    <a:pt x="437362" y="196457"/>
                    <a:pt x="449120" y="211599"/>
                  </a:cubicBezTo>
                  <a:cubicBezTo>
                    <a:pt x="449379" y="212153"/>
                    <a:pt x="449582" y="212726"/>
                    <a:pt x="449711" y="213318"/>
                  </a:cubicBezTo>
                  <a:close/>
                </a:path>
              </a:pathLst>
            </a:custGeom>
            <a:solidFill>
              <a:srgbClr val="000000"/>
            </a:solidFill>
            <a:ln w="1847" cap="flat">
              <a:noFill/>
              <a:prstDash val="solid"/>
              <a:miter/>
            </a:ln>
          </p:spPr>
          <p:txBody>
            <a:bodyPr rtlCol="0" anchor="ctr"/>
            <a:lstStyle/>
            <a:p>
              <a:endParaRPr lang="es-CO"/>
            </a:p>
          </p:txBody>
        </p:sp>
        <p:sp>
          <p:nvSpPr>
            <p:cNvPr id="11" name="Freeform: Shape 10">
              <a:extLst>
                <a:ext uri="{FF2B5EF4-FFF2-40B4-BE49-F238E27FC236}">
                  <a16:creationId xmlns:a16="http://schemas.microsoft.com/office/drawing/2014/main" id="{5816D0AD-11DB-0875-68FB-7F5B9AE61B93}"/>
                </a:ext>
              </a:extLst>
            </p:cNvPr>
            <p:cNvSpPr/>
            <p:nvPr/>
          </p:nvSpPr>
          <p:spPr>
            <a:xfrm>
              <a:off x="-929191" y="2514134"/>
              <a:ext cx="292081" cy="1034785"/>
            </a:xfrm>
            <a:custGeom>
              <a:avLst/>
              <a:gdLst>
                <a:gd name="connsiteX0" fmla="*/ 288241 w 292081"/>
                <a:gd name="connsiteY0" fmla="*/ -2768 h 1034785"/>
                <a:gd name="connsiteX1" fmla="*/ 289960 w 292081"/>
                <a:gd name="connsiteY1" fmla="*/ -2638 h 1034785"/>
                <a:gd name="connsiteX2" fmla="*/ 280605 w 292081"/>
                <a:gd name="connsiteY2" fmla="*/ 12355 h 1034785"/>
                <a:gd name="connsiteX3" fmla="*/ 264337 w 292081"/>
                <a:gd name="connsiteY3" fmla="*/ 43783 h 1034785"/>
                <a:gd name="connsiteX4" fmla="*/ 261638 w 292081"/>
                <a:gd name="connsiteY4" fmla="*/ 74139 h 1034785"/>
                <a:gd name="connsiteX5" fmla="*/ 275170 w 292081"/>
                <a:gd name="connsiteY5" fmla="*/ 158569 h 1034785"/>
                <a:gd name="connsiteX6" fmla="*/ 281733 w 292081"/>
                <a:gd name="connsiteY6" fmla="*/ 252003 h 1034785"/>
                <a:gd name="connsiteX7" fmla="*/ 284229 w 292081"/>
                <a:gd name="connsiteY7" fmla="*/ 283432 h 1034785"/>
                <a:gd name="connsiteX8" fmla="*/ 282658 w 292081"/>
                <a:gd name="connsiteY8" fmla="*/ 379694 h 1034785"/>
                <a:gd name="connsiteX9" fmla="*/ 274561 w 292081"/>
                <a:gd name="connsiteY9" fmla="*/ 457340 h 1034785"/>
                <a:gd name="connsiteX10" fmla="*/ 258384 w 292081"/>
                <a:gd name="connsiteY10" fmla="*/ 560017 h 1034785"/>
                <a:gd name="connsiteX11" fmla="*/ 248642 w 292081"/>
                <a:gd name="connsiteY11" fmla="*/ 624944 h 1034785"/>
                <a:gd name="connsiteX12" fmla="*/ 244944 w 292081"/>
                <a:gd name="connsiteY12" fmla="*/ 644411 h 1034785"/>
                <a:gd name="connsiteX13" fmla="*/ 227196 w 292081"/>
                <a:gd name="connsiteY13" fmla="*/ 735700 h 1034785"/>
                <a:gd name="connsiteX14" fmla="*/ 221188 w 292081"/>
                <a:gd name="connsiteY14" fmla="*/ 769994 h 1034785"/>
                <a:gd name="connsiteX15" fmla="*/ 218304 w 292081"/>
                <a:gd name="connsiteY15" fmla="*/ 808151 h 1034785"/>
                <a:gd name="connsiteX16" fmla="*/ 200982 w 292081"/>
                <a:gd name="connsiteY16" fmla="*/ 905467 h 1034785"/>
                <a:gd name="connsiteX17" fmla="*/ 184806 w 292081"/>
                <a:gd name="connsiteY17" fmla="*/ 940093 h 1034785"/>
                <a:gd name="connsiteX18" fmla="*/ 177540 w 292081"/>
                <a:gd name="connsiteY18" fmla="*/ 952480 h 1034785"/>
                <a:gd name="connsiteX19" fmla="*/ 155651 w 292081"/>
                <a:gd name="connsiteY19" fmla="*/ 980211 h 1034785"/>
                <a:gd name="connsiteX20" fmla="*/ 97824 w 292081"/>
                <a:gd name="connsiteY20" fmla="*/ 1021418 h 1034785"/>
                <a:gd name="connsiteX21" fmla="*/ 65323 w 292081"/>
                <a:gd name="connsiteY21" fmla="*/ 1031328 h 1034785"/>
                <a:gd name="connsiteX22" fmla="*/ 20510 w 292081"/>
                <a:gd name="connsiteY22" fmla="*/ 1031808 h 1034785"/>
                <a:gd name="connsiteX23" fmla="*/ -1840 w 292081"/>
                <a:gd name="connsiteY23" fmla="*/ 1031346 h 1034785"/>
                <a:gd name="connsiteX24" fmla="*/ 951 w 292081"/>
                <a:gd name="connsiteY24" fmla="*/ 1026817 h 1034785"/>
                <a:gd name="connsiteX25" fmla="*/ 8124 w 292081"/>
                <a:gd name="connsiteY25" fmla="*/ 1025430 h 1034785"/>
                <a:gd name="connsiteX26" fmla="*/ 40735 w 292081"/>
                <a:gd name="connsiteY26" fmla="*/ 1024155 h 1034785"/>
                <a:gd name="connsiteX27" fmla="*/ 54323 w 292081"/>
                <a:gd name="connsiteY27" fmla="*/ 1027575 h 1034785"/>
                <a:gd name="connsiteX28" fmla="*/ 90780 w 292081"/>
                <a:gd name="connsiteY28" fmla="*/ 1020180 h 1034785"/>
                <a:gd name="connsiteX29" fmla="*/ 164562 w 292081"/>
                <a:gd name="connsiteY29" fmla="*/ 964497 h 1034785"/>
                <a:gd name="connsiteX30" fmla="*/ 196508 w 292081"/>
                <a:gd name="connsiteY30" fmla="*/ 906632 h 1034785"/>
                <a:gd name="connsiteX31" fmla="*/ 213923 w 292081"/>
                <a:gd name="connsiteY31" fmla="*/ 817598 h 1034785"/>
                <a:gd name="connsiteX32" fmla="*/ 220726 w 292081"/>
                <a:gd name="connsiteY32" fmla="*/ 752505 h 1034785"/>
                <a:gd name="connsiteX33" fmla="*/ 235738 w 292081"/>
                <a:gd name="connsiteY33" fmla="*/ 668352 h 1034785"/>
                <a:gd name="connsiteX34" fmla="*/ 247237 w 292081"/>
                <a:gd name="connsiteY34" fmla="*/ 607233 h 1034785"/>
                <a:gd name="connsiteX35" fmla="*/ 264282 w 292081"/>
                <a:gd name="connsiteY35" fmla="*/ 507403 h 1034785"/>
                <a:gd name="connsiteX36" fmla="*/ 265354 w 292081"/>
                <a:gd name="connsiteY36" fmla="*/ 486494 h 1034785"/>
                <a:gd name="connsiteX37" fmla="*/ 266777 w 292081"/>
                <a:gd name="connsiteY37" fmla="*/ 471501 h 1034785"/>
                <a:gd name="connsiteX38" fmla="*/ 269144 w 292081"/>
                <a:gd name="connsiteY38" fmla="*/ 453254 h 1034785"/>
                <a:gd name="connsiteX39" fmla="*/ 270401 w 292081"/>
                <a:gd name="connsiteY39" fmla="*/ 435358 h 1034785"/>
                <a:gd name="connsiteX40" fmla="*/ 272748 w 292081"/>
                <a:gd name="connsiteY40" fmla="*/ 414671 h 1034785"/>
                <a:gd name="connsiteX41" fmla="*/ 273932 w 292081"/>
                <a:gd name="connsiteY41" fmla="*/ 413100 h 1034785"/>
                <a:gd name="connsiteX42" fmla="*/ 274376 w 292081"/>
                <a:gd name="connsiteY42" fmla="*/ 393781 h 1034785"/>
                <a:gd name="connsiteX43" fmla="*/ 273599 w 292081"/>
                <a:gd name="connsiteY43" fmla="*/ 391267 h 1034785"/>
                <a:gd name="connsiteX44" fmla="*/ 276797 w 292081"/>
                <a:gd name="connsiteY44" fmla="*/ 373556 h 1034785"/>
                <a:gd name="connsiteX45" fmla="*/ 276982 w 292081"/>
                <a:gd name="connsiteY45" fmla="*/ 368472 h 1034785"/>
                <a:gd name="connsiteX46" fmla="*/ 278240 w 292081"/>
                <a:gd name="connsiteY46" fmla="*/ 345714 h 1034785"/>
                <a:gd name="connsiteX47" fmla="*/ 280439 w 292081"/>
                <a:gd name="connsiteY47" fmla="*/ 342387 h 1034785"/>
                <a:gd name="connsiteX48" fmla="*/ 281789 w 292081"/>
                <a:gd name="connsiteY48" fmla="*/ 338117 h 1034785"/>
                <a:gd name="connsiteX49" fmla="*/ 276594 w 292081"/>
                <a:gd name="connsiteY49" fmla="*/ 315137 h 1034785"/>
                <a:gd name="connsiteX50" fmla="*/ 277814 w 292081"/>
                <a:gd name="connsiteY50" fmla="*/ 305894 h 1034785"/>
                <a:gd name="connsiteX51" fmla="*/ 280033 w 292081"/>
                <a:gd name="connsiteY51" fmla="*/ 299811 h 1034785"/>
                <a:gd name="connsiteX52" fmla="*/ 281382 w 292081"/>
                <a:gd name="connsiteY52" fmla="*/ 277072 h 1034785"/>
                <a:gd name="connsiteX53" fmla="*/ 281271 w 292081"/>
                <a:gd name="connsiteY53" fmla="*/ 269677 h 1034785"/>
                <a:gd name="connsiteX54" fmla="*/ 280033 w 292081"/>
                <a:gd name="connsiteY54" fmla="*/ 268328 h 1034785"/>
                <a:gd name="connsiteX55" fmla="*/ 279903 w 292081"/>
                <a:gd name="connsiteY55" fmla="*/ 228580 h 1034785"/>
                <a:gd name="connsiteX56" fmla="*/ 278665 w 292081"/>
                <a:gd name="connsiteY56" fmla="*/ 225863 h 1034785"/>
                <a:gd name="connsiteX57" fmla="*/ 278572 w 292081"/>
                <a:gd name="connsiteY57" fmla="*/ 202569 h 1034785"/>
                <a:gd name="connsiteX58" fmla="*/ 277297 w 292081"/>
                <a:gd name="connsiteY58" fmla="*/ 199851 h 1034785"/>
                <a:gd name="connsiteX59" fmla="*/ 277297 w 292081"/>
                <a:gd name="connsiteY59" fmla="*/ 188870 h 1034785"/>
                <a:gd name="connsiteX60" fmla="*/ 276021 w 292081"/>
                <a:gd name="connsiteY60" fmla="*/ 186153 h 1034785"/>
                <a:gd name="connsiteX61" fmla="*/ 275873 w 292081"/>
                <a:gd name="connsiteY61" fmla="*/ 176557 h 1034785"/>
                <a:gd name="connsiteX62" fmla="*/ 274653 w 292081"/>
                <a:gd name="connsiteY62" fmla="*/ 175189 h 1034785"/>
                <a:gd name="connsiteX63" fmla="*/ 273156 w 292081"/>
                <a:gd name="connsiteY63" fmla="*/ 154650 h 1034785"/>
                <a:gd name="connsiteX64" fmla="*/ 271898 w 292081"/>
                <a:gd name="connsiteY64" fmla="*/ 153282 h 1034785"/>
                <a:gd name="connsiteX65" fmla="*/ 267036 w 292081"/>
                <a:gd name="connsiteY65" fmla="*/ 122963 h 1034785"/>
                <a:gd name="connsiteX66" fmla="*/ 266278 w 292081"/>
                <a:gd name="connsiteY66" fmla="*/ 117658 h 1034785"/>
                <a:gd name="connsiteX67" fmla="*/ 265058 w 292081"/>
                <a:gd name="connsiteY67" fmla="*/ 116308 h 1034785"/>
                <a:gd name="connsiteX68" fmla="*/ 263339 w 292081"/>
                <a:gd name="connsiteY68" fmla="*/ 102295 h 1034785"/>
                <a:gd name="connsiteX69" fmla="*/ 262118 w 292081"/>
                <a:gd name="connsiteY69" fmla="*/ 87505 h 1034785"/>
                <a:gd name="connsiteX70" fmla="*/ 260954 w 292081"/>
                <a:gd name="connsiteY70" fmla="*/ 86156 h 1034785"/>
                <a:gd name="connsiteX71" fmla="*/ 260954 w 292081"/>
                <a:gd name="connsiteY71" fmla="*/ 79315 h 1034785"/>
                <a:gd name="connsiteX72" fmla="*/ 259660 w 292081"/>
                <a:gd name="connsiteY72" fmla="*/ 77947 h 1034785"/>
                <a:gd name="connsiteX73" fmla="*/ 259660 w 292081"/>
                <a:gd name="connsiteY73" fmla="*/ 69721 h 1034785"/>
                <a:gd name="connsiteX74" fmla="*/ 258366 w 292081"/>
                <a:gd name="connsiteY74" fmla="*/ 66985 h 1034785"/>
                <a:gd name="connsiteX75" fmla="*/ 258366 w 292081"/>
                <a:gd name="connsiteY75" fmla="*/ 60292 h 1034785"/>
                <a:gd name="connsiteX76" fmla="*/ 259623 w 292081"/>
                <a:gd name="connsiteY76" fmla="*/ 58924 h 1034785"/>
                <a:gd name="connsiteX77" fmla="*/ 259734 w 292081"/>
                <a:gd name="connsiteY77" fmla="*/ 50697 h 1034785"/>
                <a:gd name="connsiteX78" fmla="*/ 261046 w 292081"/>
                <a:gd name="connsiteY78" fmla="*/ 49329 h 1034785"/>
                <a:gd name="connsiteX79" fmla="*/ 263838 w 292081"/>
                <a:gd name="connsiteY79" fmla="*/ 38385 h 1034785"/>
                <a:gd name="connsiteX80" fmla="*/ 265151 w 292081"/>
                <a:gd name="connsiteY80" fmla="*/ 36998 h 1034785"/>
                <a:gd name="connsiteX81" fmla="*/ 282251 w 292081"/>
                <a:gd name="connsiteY81" fmla="*/ 6994 h 1034785"/>
                <a:gd name="connsiteX82" fmla="*/ 288241 w 292081"/>
                <a:gd name="connsiteY82" fmla="*/ -2768 h 1034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92081" h="1034785">
                  <a:moveTo>
                    <a:pt x="288241" y="-2768"/>
                  </a:moveTo>
                  <a:lnTo>
                    <a:pt x="289960" y="-2638"/>
                  </a:lnTo>
                  <a:cubicBezTo>
                    <a:pt x="288111" y="3093"/>
                    <a:pt x="283859" y="7456"/>
                    <a:pt x="280605" y="12355"/>
                  </a:cubicBezTo>
                  <a:cubicBezTo>
                    <a:pt x="273821" y="22079"/>
                    <a:pt x="268367" y="32636"/>
                    <a:pt x="264337" y="43783"/>
                  </a:cubicBezTo>
                  <a:cubicBezTo>
                    <a:pt x="261287" y="53600"/>
                    <a:pt x="260362" y="63953"/>
                    <a:pt x="261638" y="74139"/>
                  </a:cubicBezTo>
                  <a:cubicBezTo>
                    <a:pt x="264300" y="102609"/>
                    <a:pt x="271140" y="130358"/>
                    <a:pt x="275170" y="158569"/>
                  </a:cubicBezTo>
                  <a:cubicBezTo>
                    <a:pt x="279774" y="189498"/>
                    <a:pt x="281955" y="220742"/>
                    <a:pt x="281733" y="252003"/>
                  </a:cubicBezTo>
                  <a:cubicBezTo>
                    <a:pt x="281604" y="262430"/>
                    <a:pt x="283175" y="272912"/>
                    <a:pt x="284229" y="283432"/>
                  </a:cubicBezTo>
                  <a:cubicBezTo>
                    <a:pt x="287224" y="315488"/>
                    <a:pt x="286688" y="347767"/>
                    <a:pt x="282658" y="379694"/>
                  </a:cubicBezTo>
                  <a:cubicBezTo>
                    <a:pt x="279589" y="405576"/>
                    <a:pt x="277352" y="431458"/>
                    <a:pt x="274561" y="457340"/>
                  </a:cubicBezTo>
                  <a:cubicBezTo>
                    <a:pt x="271048" y="491837"/>
                    <a:pt x="265631" y="526112"/>
                    <a:pt x="258384" y="560017"/>
                  </a:cubicBezTo>
                  <a:cubicBezTo>
                    <a:pt x="253670" y="581425"/>
                    <a:pt x="251248" y="603203"/>
                    <a:pt x="248642" y="624944"/>
                  </a:cubicBezTo>
                  <a:cubicBezTo>
                    <a:pt x="247772" y="631507"/>
                    <a:pt x="246552" y="637996"/>
                    <a:pt x="244944" y="644411"/>
                  </a:cubicBezTo>
                  <a:cubicBezTo>
                    <a:pt x="237771" y="674600"/>
                    <a:pt x="232003" y="705067"/>
                    <a:pt x="227196" y="735700"/>
                  </a:cubicBezTo>
                  <a:cubicBezTo>
                    <a:pt x="225348" y="747181"/>
                    <a:pt x="223943" y="758661"/>
                    <a:pt x="221188" y="769994"/>
                  </a:cubicBezTo>
                  <a:cubicBezTo>
                    <a:pt x="218175" y="782472"/>
                    <a:pt x="218970" y="795395"/>
                    <a:pt x="218304" y="808151"/>
                  </a:cubicBezTo>
                  <a:cubicBezTo>
                    <a:pt x="216585" y="841280"/>
                    <a:pt x="212000" y="873965"/>
                    <a:pt x="200982" y="905467"/>
                  </a:cubicBezTo>
                  <a:cubicBezTo>
                    <a:pt x="196878" y="917576"/>
                    <a:pt x="191461" y="929186"/>
                    <a:pt x="184806" y="940093"/>
                  </a:cubicBezTo>
                  <a:cubicBezTo>
                    <a:pt x="182273" y="944161"/>
                    <a:pt x="179703" y="948228"/>
                    <a:pt x="177540" y="952480"/>
                  </a:cubicBezTo>
                  <a:cubicBezTo>
                    <a:pt x="172086" y="963036"/>
                    <a:pt x="164654" y="972464"/>
                    <a:pt x="155651" y="980211"/>
                  </a:cubicBezTo>
                  <a:cubicBezTo>
                    <a:pt x="137793" y="995925"/>
                    <a:pt x="119010" y="1010363"/>
                    <a:pt x="97824" y="1021418"/>
                  </a:cubicBezTo>
                  <a:cubicBezTo>
                    <a:pt x="87693" y="1026687"/>
                    <a:pt x="76675" y="1030052"/>
                    <a:pt x="65323" y="1031328"/>
                  </a:cubicBezTo>
                  <a:cubicBezTo>
                    <a:pt x="50404" y="1032529"/>
                    <a:pt x="35448" y="1031697"/>
                    <a:pt x="20510" y="1031808"/>
                  </a:cubicBezTo>
                  <a:cubicBezTo>
                    <a:pt x="13116" y="1031808"/>
                    <a:pt x="5591" y="1032511"/>
                    <a:pt x="-1840" y="1031346"/>
                  </a:cubicBezTo>
                  <a:cubicBezTo>
                    <a:pt x="-2931" y="1028610"/>
                    <a:pt x="-602" y="1027834"/>
                    <a:pt x="951" y="1026817"/>
                  </a:cubicBezTo>
                  <a:cubicBezTo>
                    <a:pt x="3003" y="1025282"/>
                    <a:pt x="5647" y="1024765"/>
                    <a:pt x="8124" y="1025430"/>
                  </a:cubicBezTo>
                  <a:cubicBezTo>
                    <a:pt x="19216" y="1029645"/>
                    <a:pt x="29958" y="1026429"/>
                    <a:pt x="40735" y="1024155"/>
                  </a:cubicBezTo>
                  <a:cubicBezTo>
                    <a:pt x="45838" y="1023082"/>
                    <a:pt x="49831" y="1026318"/>
                    <a:pt x="54323" y="1027575"/>
                  </a:cubicBezTo>
                  <a:cubicBezTo>
                    <a:pt x="67264" y="1028832"/>
                    <a:pt x="79355" y="1025726"/>
                    <a:pt x="90780" y="1020180"/>
                  </a:cubicBezTo>
                  <a:cubicBezTo>
                    <a:pt x="119084" y="1006592"/>
                    <a:pt x="144393" y="988456"/>
                    <a:pt x="164562" y="964497"/>
                  </a:cubicBezTo>
                  <a:cubicBezTo>
                    <a:pt x="178742" y="947618"/>
                    <a:pt x="188854" y="927523"/>
                    <a:pt x="196508" y="906632"/>
                  </a:cubicBezTo>
                  <a:cubicBezTo>
                    <a:pt x="207009" y="877885"/>
                    <a:pt x="211538" y="847991"/>
                    <a:pt x="213923" y="817598"/>
                  </a:cubicBezTo>
                  <a:cubicBezTo>
                    <a:pt x="215623" y="795876"/>
                    <a:pt x="216899" y="774227"/>
                    <a:pt x="220726" y="752505"/>
                  </a:cubicBezTo>
                  <a:cubicBezTo>
                    <a:pt x="225680" y="724479"/>
                    <a:pt x="230764" y="696415"/>
                    <a:pt x="235738" y="668352"/>
                  </a:cubicBezTo>
                  <a:cubicBezTo>
                    <a:pt x="239435" y="648016"/>
                    <a:pt x="245314" y="628013"/>
                    <a:pt x="247237" y="607233"/>
                  </a:cubicBezTo>
                  <a:cubicBezTo>
                    <a:pt x="250361" y="573550"/>
                    <a:pt x="259401" y="540846"/>
                    <a:pt x="264282" y="507403"/>
                  </a:cubicBezTo>
                  <a:cubicBezTo>
                    <a:pt x="262581" y="500304"/>
                    <a:pt x="264023" y="493575"/>
                    <a:pt x="265354" y="486494"/>
                  </a:cubicBezTo>
                  <a:cubicBezTo>
                    <a:pt x="266223" y="481835"/>
                    <a:pt x="266296" y="476492"/>
                    <a:pt x="266777" y="471501"/>
                  </a:cubicBezTo>
                  <a:cubicBezTo>
                    <a:pt x="267369" y="465382"/>
                    <a:pt x="268626" y="459226"/>
                    <a:pt x="269144" y="453254"/>
                  </a:cubicBezTo>
                  <a:cubicBezTo>
                    <a:pt x="269661" y="447283"/>
                    <a:pt x="270327" y="441330"/>
                    <a:pt x="270401" y="435358"/>
                  </a:cubicBezTo>
                  <a:cubicBezTo>
                    <a:pt x="270493" y="428629"/>
                    <a:pt x="270401" y="421383"/>
                    <a:pt x="272748" y="414671"/>
                  </a:cubicBezTo>
                  <a:cubicBezTo>
                    <a:pt x="272952" y="414062"/>
                    <a:pt x="274080" y="413414"/>
                    <a:pt x="273932" y="413100"/>
                  </a:cubicBezTo>
                  <a:cubicBezTo>
                    <a:pt x="271122" y="406556"/>
                    <a:pt x="274893" y="400159"/>
                    <a:pt x="274376" y="393781"/>
                  </a:cubicBezTo>
                  <a:cubicBezTo>
                    <a:pt x="274376" y="392949"/>
                    <a:pt x="273192" y="391803"/>
                    <a:pt x="273599" y="391267"/>
                  </a:cubicBezTo>
                  <a:cubicBezTo>
                    <a:pt x="277888" y="385887"/>
                    <a:pt x="273119" y="378936"/>
                    <a:pt x="276797" y="373556"/>
                  </a:cubicBezTo>
                  <a:cubicBezTo>
                    <a:pt x="278036" y="371707"/>
                    <a:pt x="276797" y="369970"/>
                    <a:pt x="276982" y="368472"/>
                  </a:cubicBezTo>
                  <a:cubicBezTo>
                    <a:pt x="278387" y="360930"/>
                    <a:pt x="280458" y="353516"/>
                    <a:pt x="278240" y="345714"/>
                  </a:cubicBezTo>
                  <a:cubicBezTo>
                    <a:pt x="277943" y="344661"/>
                    <a:pt x="279552" y="343422"/>
                    <a:pt x="280439" y="342387"/>
                  </a:cubicBezTo>
                  <a:cubicBezTo>
                    <a:pt x="281327" y="341352"/>
                    <a:pt x="282824" y="338967"/>
                    <a:pt x="281789" y="338117"/>
                  </a:cubicBezTo>
                  <a:cubicBezTo>
                    <a:pt x="274043" y="331720"/>
                    <a:pt x="279274" y="322551"/>
                    <a:pt x="276594" y="315137"/>
                  </a:cubicBezTo>
                  <a:cubicBezTo>
                    <a:pt x="275725" y="312012"/>
                    <a:pt x="276169" y="308685"/>
                    <a:pt x="277814" y="305894"/>
                  </a:cubicBezTo>
                  <a:cubicBezTo>
                    <a:pt x="278738" y="303934"/>
                    <a:pt x="280735" y="302362"/>
                    <a:pt x="280033" y="299811"/>
                  </a:cubicBezTo>
                  <a:cubicBezTo>
                    <a:pt x="282454" y="292416"/>
                    <a:pt x="281049" y="284652"/>
                    <a:pt x="281382" y="277072"/>
                  </a:cubicBezTo>
                  <a:cubicBezTo>
                    <a:pt x="281475" y="274613"/>
                    <a:pt x="281382" y="272136"/>
                    <a:pt x="281271" y="269677"/>
                  </a:cubicBezTo>
                  <a:cubicBezTo>
                    <a:pt x="280902" y="269197"/>
                    <a:pt x="280476" y="268734"/>
                    <a:pt x="280033" y="268328"/>
                  </a:cubicBezTo>
                  <a:cubicBezTo>
                    <a:pt x="280033" y="255073"/>
                    <a:pt x="279996" y="241817"/>
                    <a:pt x="279903" y="228580"/>
                  </a:cubicBezTo>
                  <a:cubicBezTo>
                    <a:pt x="279200" y="227804"/>
                    <a:pt x="279534" y="226565"/>
                    <a:pt x="278665" y="225863"/>
                  </a:cubicBezTo>
                  <a:lnTo>
                    <a:pt x="278572" y="202569"/>
                  </a:lnTo>
                  <a:cubicBezTo>
                    <a:pt x="277832" y="201811"/>
                    <a:pt x="278166" y="200554"/>
                    <a:pt x="277297" y="199851"/>
                  </a:cubicBezTo>
                  <a:cubicBezTo>
                    <a:pt x="277297" y="196154"/>
                    <a:pt x="277297" y="192457"/>
                    <a:pt x="277297" y="188870"/>
                  </a:cubicBezTo>
                  <a:cubicBezTo>
                    <a:pt x="276557" y="188112"/>
                    <a:pt x="276890" y="186855"/>
                    <a:pt x="276021" y="186153"/>
                  </a:cubicBezTo>
                  <a:cubicBezTo>
                    <a:pt x="276021" y="182954"/>
                    <a:pt x="275910" y="179756"/>
                    <a:pt x="275873" y="176557"/>
                  </a:cubicBezTo>
                  <a:cubicBezTo>
                    <a:pt x="275503" y="176059"/>
                    <a:pt x="275096" y="175615"/>
                    <a:pt x="274653" y="175189"/>
                  </a:cubicBezTo>
                  <a:cubicBezTo>
                    <a:pt x="275466" y="168257"/>
                    <a:pt x="272804" y="161565"/>
                    <a:pt x="273156" y="154650"/>
                  </a:cubicBezTo>
                  <a:cubicBezTo>
                    <a:pt x="272767" y="154151"/>
                    <a:pt x="272360" y="153708"/>
                    <a:pt x="271898" y="153282"/>
                  </a:cubicBezTo>
                  <a:cubicBezTo>
                    <a:pt x="271769" y="142948"/>
                    <a:pt x="268848" y="132947"/>
                    <a:pt x="267036" y="122963"/>
                  </a:cubicBezTo>
                  <a:cubicBezTo>
                    <a:pt x="266722" y="121115"/>
                    <a:pt x="266537" y="119432"/>
                    <a:pt x="266278" y="117658"/>
                  </a:cubicBezTo>
                  <a:cubicBezTo>
                    <a:pt x="265908" y="117177"/>
                    <a:pt x="265502" y="116715"/>
                    <a:pt x="265058" y="116308"/>
                  </a:cubicBezTo>
                  <a:cubicBezTo>
                    <a:pt x="265668" y="111520"/>
                    <a:pt x="264078" y="106880"/>
                    <a:pt x="263339" y="102295"/>
                  </a:cubicBezTo>
                  <a:cubicBezTo>
                    <a:pt x="262544" y="97340"/>
                    <a:pt x="262692" y="92423"/>
                    <a:pt x="262118" y="87505"/>
                  </a:cubicBezTo>
                  <a:cubicBezTo>
                    <a:pt x="261786" y="87006"/>
                    <a:pt x="261398" y="86562"/>
                    <a:pt x="260954" y="86156"/>
                  </a:cubicBezTo>
                  <a:cubicBezTo>
                    <a:pt x="260954" y="83882"/>
                    <a:pt x="260954" y="81589"/>
                    <a:pt x="260954" y="79315"/>
                  </a:cubicBezTo>
                  <a:cubicBezTo>
                    <a:pt x="260547" y="78835"/>
                    <a:pt x="260122" y="78373"/>
                    <a:pt x="259660" y="77947"/>
                  </a:cubicBezTo>
                  <a:lnTo>
                    <a:pt x="259660" y="69721"/>
                  </a:lnTo>
                  <a:cubicBezTo>
                    <a:pt x="258902" y="68963"/>
                    <a:pt x="259235" y="67687"/>
                    <a:pt x="258366" y="66985"/>
                  </a:cubicBezTo>
                  <a:lnTo>
                    <a:pt x="258366" y="60292"/>
                  </a:lnTo>
                  <a:cubicBezTo>
                    <a:pt x="258810" y="59867"/>
                    <a:pt x="259235" y="59405"/>
                    <a:pt x="259623" y="58924"/>
                  </a:cubicBezTo>
                  <a:lnTo>
                    <a:pt x="259734" y="50697"/>
                  </a:lnTo>
                  <a:cubicBezTo>
                    <a:pt x="260196" y="50272"/>
                    <a:pt x="260640" y="49810"/>
                    <a:pt x="261046" y="49329"/>
                  </a:cubicBezTo>
                  <a:cubicBezTo>
                    <a:pt x="261046" y="45428"/>
                    <a:pt x="263339" y="42138"/>
                    <a:pt x="263838" y="38385"/>
                  </a:cubicBezTo>
                  <a:cubicBezTo>
                    <a:pt x="264300" y="37941"/>
                    <a:pt x="264744" y="37479"/>
                    <a:pt x="265151" y="36998"/>
                  </a:cubicBezTo>
                  <a:cubicBezTo>
                    <a:pt x="268848" y="25906"/>
                    <a:pt x="275448" y="16367"/>
                    <a:pt x="282251" y="6994"/>
                  </a:cubicBezTo>
                  <a:cubicBezTo>
                    <a:pt x="284562" y="3944"/>
                    <a:pt x="286559" y="671"/>
                    <a:pt x="288241" y="-2768"/>
                  </a:cubicBezTo>
                  <a:close/>
                </a:path>
              </a:pathLst>
            </a:custGeom>
            <a:solidFill>
              <a:srgbClr val="020202"/>
            </a:solidFill>
            <a:ln w="1847" cap="flat">
              <a:noFill/>
              <a:prstDash val="solid"/>
              <a:miter/>
            </a:ln>
          </p:spPr>
          <p:txBody>
            <a:bodyPr rtlCol="0" anchor="ctr"/>
            <a:lstStyle/>
            <a:p>
              <a:endParaRPr lang="es-CO"/>
            </a:p>
          </p:txBody>
        </p:sp>
        <p:sp>
          <p:nvSpPr>
            <p:cNvPr id="12" name="Freeform: Shape 11">
              <a:extLst>
                <a:ext uri="{FF2B5EF4-FFF2-40B4-BE49-F238E27FC236}">
                  <a16:creationId xmlns:a16="http://schemas.microsoft.com/office/drawing/2014/main" id="{4F9898C3-077C-2FC0-A8B6-780193ADD64D}"/>
                </a:ext>
              </a:extLst>
            </p:cNvPr>
            <p:cNvSpPr/>
            <p:nvPr/>
          </p:nvSpPr>
          <p:spPr>
            <a:xfrm>
              <a:off x="-2042636" y="2316526"/>
              <a:ext cx="46797" cy="782780"/>
            </a:xfrm>
            <a:custGeom>
              <a:avLst/>
              <a:gdLst>
                <a:gd name="connsiteX0" fmla="*/ 44454 w 46797"/>
                <a:gd name="connsiteY0" fmla="*/ -2768 h 782780"/>
                <a:gd name="connsiteX1" fmla="*/ 44676 w 46797"/>
                <a:gd name="connsiteY1" fmla="*/ -1067 h 782780"/>
                <a:gd name="connsiteX2" fmla="*/ 35174 w 46797"/>
                <a:gd name="connsiteY2" fmla="*/ 9656 h 782780"/>
                <a:gd name="connsiteX3" fmla="*/ 13211 w 46797"/>
                <a:gd name="connsiteY3" fmla="*/ 59867 h 782780"/>
                <a:gd name="connsiteX4" fmla="*/ 7498 w 46797"/>
                <a:gd name="connsiteY4" fmla="*/ 100908 h 782780"/>
                <a:gd name="connsiteX5" fmla="*/ 5298 w 46797"/>
                <a:gd name="connsiteY5" fmla="*/ 120486 h 782780"/>
                <a:gd name="connsiteX6" fmla="*/ 5114 w 46797"/>
                <a:gd name="connsiteY6" fmla="*/ 129341 h 782780"/>
                <a:gd name="connsiteX7" fmla="*/ 5114 w 46797"/>
                <a:gd name="connsiteY7" fmla="*/ 172878 h 782780"/>
                <a:gd name="connsiteX8" fmla="*/ 5114 w 46797"/>
                <a:gd name="connsiteY8" fmla="*/ 176299 h 782780"/>
                <a:gd name="connsiteX9" fmla="*/ 6334 w 46797"/>
                <a:gd name="connsiteY9" fmla="*/ 245958 h 782780"/>
                <a:gd name="connsiteX10" fmla="*/ 7702 w 46797"/>
                <a:gd name="connsiteY10" fmla="*/ 255386 h 782780"/>
                <a:gd name="connsiteX11" fmla="*/ 6611 w 46797"/>
                <a:gd name="connsiteY11" fmla="*/ 292564 h 782780"/>
                <a:gd name="connsiteX12" fmla="*/ 6426 w 46797"/>
                <a:gd name="connsiteY12" fmla="*/ 299404 h 782780"/>
                <a:gd name="connsiteX13" fmla="*/ 4670 w 46797"/>
                <a:gd name="connsiteY13" fmla="*/ 357435 h 782780"/>
                <a:gd name="connsiteX14" fmla="*/ 3487 w 46797"/>
                <a:gd name="connsiteY14" fmla="*/ 384667 h 782780"/>
                <a:gd name="connsiteX15" fmla="*/ 1250 w 46797"/>
                <a:gd name="connsiteY15" fmla="*/ 465123 h 782780"/>
                <a:gd name="connsiteX16" fmla="*/ 1897 w 46797"/>
                <a:gd name="connsiteY16" fmla="*/ 550552 h 782780"/>
                <a:gd name="connsiteX17" fmla="*/ 1194 w 46797"/>
                <a:gd name="connsiteY17" fmla="*/ 601724 h 782780"/>
                <a:gd name="connsiteX18" fmla="*/ 3450 w 46797"/>
                <a:gd name="connsiteY18" fmla="*/ 636313 h 782780"/>
                <a:gd name="connsiteX19" fmla="*/ 3616 w 46797"/>
                <a:gd name="connsiteY19" fmla="*/ 639049 h 782780"/>
                <a:gd name="connsiteX20" fmla="*/ 6075 w 46797"/>
                <a:gd name="connsiteY20" fmla="*/ 677040 h 782780"/>
                <a:gd name="connsiteX21" fmla="*/ 7924 w 46797"/>
                <a:gd name="connsiteY21" fmla="*/ 702183 h 782780"/>
                <a:gd name="connsiteX22" fmla="*/ 12361 w 46797"/>
                <a:gd name="connsiteY22" fmla="*/ 730376 h 782780"/>
                <a:gd name="connsiteX23" fmla="*/ 14394 w 46797"/>
                <a:gd name="connsiteY23" fmla="*/ 745849 h 782780"/>
                <a:gd name="connsiteX24" fmla="*/ 19256 w 46797"/>
                <a:gd name="connsiteY24" fmla="*/ 773303 h 782780"/>
                <a:gd name="connsiteX25" fmla="*/ 19959 w 46797"/>
                <a:gd name="connsiteY25" fmla="*/ 780013 h 782780"/>
                <a:gd name="connsiteX26" fmla="*/ 12767 w 46797"/>
                <a:gd name="connsiteY26" fmla="*/ 747458 h 782780"/>
                <a:gd name="connsiteX27" fmla="*/ 6186 w 46797"/>
                <a:gd name="connsiteY27" fmla="*/ 707655 h 782780"/>
                <a:gd name="connsiteX28" fmla="*/ -211 w 46797"/>
                <a:gd name="connsiteY28" fmla="*/ 636092 h 782780"/>
                <a:gd name="connsiteX29" fmla="*/ 381 w 46797"/>
                <a:gd name="connsiteY29" fmla="*/ 503428 h 782780"/>
                <a:gd name="connsiteX30" fmla="*/ -174 w 46797"/>
                <a:gd name="connsiteY30" fmla="*/ 469227 h 782780"/>
                <a:gd name="connsiteX31" fmla="*/ 1139 w 46797"/>
                <a:gd name="connsiteY31" fmla="*/ 390564 h 782780"/>
                <a:gd name="connsiteX32" fmla="*/ 4836 w 46797"/>
                <a:gd name="connsiteY32" fmla="*/ 303046 h 782780"/>
                <a:gd name="connsiteX33" fmla="*/ 6685 w 46797"/>
                <a:gd name="connsiteY33" fmla="*/ 271618 h 782780"/>
                <a:gd name="connsiteX34" fmla="*/ 6833 w 46797"/>
                <a:gd name="connsiteY34" fmla="*/ 262745 h 782780"/>
                <a:gd name="connsiteX35" fmla="*/ 4984 w 46797"/>
                <a:gd name="connsiteY35" fmla="*/ 201256 h 782780"/>
                <a:gd name="connsiteX36" fmla="*/ 4355 w 46797"/>
                <a:gd name="connsiteY36" fmla="*/ 130820 h 782780"/>
                <a:gd name="connsiteX37" fmla="*/ 18942 w 46797"/>
                <a:gd name="connsiteY37" fmla="*/ 35261 h 782780"/>
                <a:gd name="connsiteX38" fmla="*/ 44454 w 46797"/>
                <a:gd name="connsiteY38" fmla="*/ -2768 h 782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6797" h="782780">
                  <a:moveTo>
                    <a:pt x="44454" y="-2768"/>
                  </a:moveTo>
                  <a:lnTo>
                    <a:pt x="44676" y="-1067"/>
                  </a:lnTo>
                  <a:cubicBezTo>
                    <a:pt x="41496" y="2501"/>
                    <a:pt x="38168" y="5940"/>
                    <a:pt x="35174" y="9656"/>
                  </a:cubicBezTo>
                  <a:cubicBezTo>
                    <a:pt x="23342" y="24445"/>
                    <a:pt x="17482" y="41805"/>
                    <a:pt x="13211" y="59867"/>
                  </a:cubicBezTo>
                  <a:cubicBezTo>
                    <a:pt x="9773" y="73288"/>
                    <a:pt x="7868" y="87061"/>
                    <a:pt x="7498" y="100908"/>
                  </a:cubicBezTo>
                  <a:cubicBezTo>
                    <a:pt x="7498" y="107434"/>
                    <a:pt x="5964" y="113941"/>
                    <a:pt x="5298" y="120486"/>
                  </a:cubicBezTo>
                  <a:cubicBezTo>
                    <a:pt x="4910" y="123425"/>
                    <a:pt x="4836" y="126384"/>
                    <a:pt x="5114" y="129341"/>
                  </a:cubicBezTo>
                  <a:cubicBezTo>
                    <a:pt x="6981" y="143798"/>
                    <a:pt x="6981" y="158421"/>
                    <a:pt x="5114" y="172878"/>
                  </a:cubicBezTo>
                  <a:cubicBezTo>
                    <a:pt x="4966" y="174006"/>
                    <a:pt x="4966" y="175171"/>
                    <a:pt x="5114" y="176299"/>
                  </a:cubicBezTo>
                  <a:cubicBezTo>
                    <a:pt x="7887" y="199463"/>
                    <a:pt x="5742" y="222738"/>
                    <a:pt x="6334" y="245958"/>
                  </a:cubicBezTo>
                  <a:cubicBezTo>
                    <a:pt x="6629" y="249119"/>
                    <a:pt x="7092" y="252262"/>
                    <a:pt x="7702" y="255386"/>
                  </a:cubicBezTo>
                  <a:cubicBezTo>
                    <a:pt x="9199" y="267828"/>
                    <a:pt x="8071" y="280196"/>
                    <a:pt x="6611" y="292564"/>
                  </a:cubicBezTo>
                  <a:cubicBezTo>
                    <a:pt x="6371" y="294838"/>
                    <a:pt x="6297" y="297130"/>
                    <a:pt x="6426" y="299404"/>
                  </a:cubicBezTo>
                  <a:cubicBezTo>
                    <a:pt x="7147" y="318779"/>
                    <a:pt x="4892" y="338079"/>
                    <a:pt x="4670" y="357435"/>
                  </a:cubicBezTo>
                  <a:cubicBezTo>
                    <a:pt x="4578" y="366457"/>
                    <a:pt x="4355" y="375626"/>
                    <a:pt x="3487" y="384667"/>
                  </a:cubicBezTo>
                  <a:cubicBezTo>
                    <a:pt x="695" y="411381"/>
                    <a:pt x="-44" y="438280"/>
                    <a:pt x="1250" y="465123"/>
                  </a:cubicBezTo>
                  <a:cubicBezTo>
                    <a:pt x="2821" y="493630"/>
                    <a:pt x="2525" y="522118"/>
                    <a:pt x="1897" y="550552"/>
                  </a:cubicBezTo>
                  <a:cubicBezTo>
                    <a:pt x="1527" y="567597"/>
                    <a:pt x="362" y="584716"/>
                    <a:pt x="1194" y="601724"/>
                  </a:cubicBezTo>
                  <a:cubicBezTo>
                    <a:pt x="1749" y="613223"/>
                    <a:pt x="1194" y="624888"/>
                    <a:pt x="3450" y="636313"/>
                  </a:cubicBezTo>
                  <a:cubicBezTo>
                    <a:pt x="3598" y="637219"/>
                    <a:pt x="3653" y="638125"/>
                    <a:pt x="3616" y="639049"/>
                  </a:cubicBezTo>
                  <a:cubicBezTo>
                    <a:pt x="3616" y="651769"/>
                    <a:pt x="5354" y="664377"/>
                    <a:pt x="6075" y="677040"/>
                  </a:cubicBezTo>
                  <a:cubicBezTo>
                    <a:pt x="6537" y="685434"/>
                    <a:pt x="7628" y="693679"/>
                    <a:pt x="7924" y="702183"/>
                  </a:cubicBezTo>
                  <a:cubicBezTo>
                    <a:pt x="8182" y="711722"/>
                    <a:pt x="10512" y="721058"/>
                    <a:pt x="12361" y="730376"/>
                  </a:cubicBezTo>
                  <a:cubicBezTo>
                    <a:pt x="13340" y="735497"/>
                    <a:pt x="14006" y="740654"/>
                    <a:pt x="14394" y="745849"/>
                  </a:cubicBezTo>
                  <a:cubicBezTo>
                    <a:pt x="15263" y="755111"/>
                    <a:pt x="16890" y="764299"/>
                    <a:pt x="19256" y="773303"/>
                  </a:cubicBezTo>
                  <a:cubicBezTo>
                    <a:pt x="19959" y="775466"/>
                    <a:pt x="20199" y="777758"/>
                    <a:pt x="19959" y="780013"/>
                  </a:cubicBezTo>
                  <a:cubicBezTo>
                    <a:pt x="16021" y="769568"/>
                    <a:pt x="13599" y="758606"/>
                    <a:pt x="12767" y="747458"/>
                  </a:cubicBezTo>
                  <a:cubicBezTo>
                    <a:pt x="11713" y="733981"/>
                    <a:pt x="8053" y="720966"/>
                    <a:pt x="6186" y="707655"/>
                  </a:cubicBezTo>
                  <a:cubicBezTo>
                    <a:pt x="2876" y="683899"/>
                    <a:pt x="1786" y="659958"/>
                    <a:pt x="-211" y="636092"/>
                  </a:cubicBezTo>
                  <a:cubicBezTo>
                    <a:pt x="-3908" y="591723"/>
                    <a:pt x="-1412" y="547631"/>
                    <a:pt x="381" y="503428"/>
                  </a:cubicBezTo>
                  <a:cubicBezTo>
                    <a:pt x="862" y="492003"/>
                    <a:pt x="251" y="480615"/>
                    <a:pt x="-174" y="469227"/>
                  </a:cubicBezTo>
                  <a:cubicBezTo>
                    <a:pt x="-1080" y="442994"/>
                    <a:pt x="-636" y="416742"/>
                    <a:pt x="1139" y="390564"/>
                  </a:cubicBezTo>
                  <a:cubicBezTo>
                    <a:pt x="2987" y="361410"/>
                    <a:pt x="3930" y="332219"/>
                    <a:pt x="4836" y="303046"/>
                  </a:cubicBezTo>
                  <a:cubicBezTo>
                    <a:pt x="5151" y="292546"/>
                    <a:pt x="6075" y="282082"/>
                    <a:pt x="6685" y="271618"/>
                  </a:cubicBezTo>
                  <a:cubicBezTo>
                    <a:pt x="7073" y="268679"/>
                    <a:pt x="7110" y="265702"/>
                    <a:pt x="6833" y="262745"/>
                  </a:cubicBezTo>
                  <a:cubicBezTo>
                    <a:pt x="3247" y="242409"/>
                    <a:pt x="5835" y="221740"/>
                    <a:pt x="4984" y="201256"/>
                  </a:cubicBezTo>
                  <a:cubicBezTo>
                    <a:pt x="4041" y="177777"/>
                    <a:pt x="4004" y="154280"/>
                    <a:pt x="4355" y="130820"/>
                  </a:cubicBezTo>
                  <a:cubicBezTo>
                    <a:pt x="4836" y="98394"/>
                    <a:pt x="7258" y="66115"/>
                    <a:pt x="18942" y="35261"/>
                  </a:cubicBezTo>
                  <a:cubicBezTo>
                    <a:pt x="24174" y="20674"/>
                    <a:pt x="32936" y="7604"/>
                    <a:pt x="44454" y="-2768"/>
                  </a:cubicBezTo>
                  <a:close/>
                </a:path>
              </a:pathLst>
            </a:custGeom>
            <a:solidFill>
              <a:srgbClr val="0B0B0B"/>
            </a:solidFill>
            <a:ln w="1847" cap="flat">
              <a:noFill/>
              <a:prstDash val="solid"/>
              <a:miter/>
            </a:ln>
          </p:spPr>
          <p:txBody>
            <a:bodyPr rtlCol="0" anchor="ctr"/>
            <a:lstStyle/>
            <a:p>
              <a:endParaRPr lang="es-CO"/>
            </a:p>
          </p:txBody>
        </p:sp>
        <p:sp>
          <p:nvSpPr>
            <p:cNvPr id="13" name="Freeform: Shape 12">
              <a:extLst>
                <a:ext uri="{FF2B5EF4-FFF2-40B4-BE49-F238E27FC236}">
                  <a16:creationId xmlns:a16="http://schemas.microsoft.com/office/drawing/2014/main" id="{664F0369-F247-754F-616E-2FF46F7DC1D8}"/>
                </a:ext>
              </a:extLst>
            </p:cNvPr>
            <p:cNvSpPr/>
            <p:nvPr/>
          </p:nvSpPr>
          <p:spPr>
            <a:xfrm>
              <a:off x="-1118492" y="3506623"/>
              <a:ext cx="256745" cy="42990"/>
            </a:xfrm>
            <a:custGeom>
              <a:avLst/>
              <a:gdLst>
                <a:gd name="connsiteX0" fmla="*/ 187202 w 256745"/>
                <a:gd name="connsiteY0" fmla="*/ 37378 h 42990"/>
                <a:gd name="connsiteX1" fmla="*/ 194985 w 256745"/>
                <a:gd name="connsiteY1" fmla="*/ 38617 h 42990"/>
                <a:gd name="connsiteX2" fmla="*/ 247877 w 256745"/>
                <a:gd name="connsiteY2" fmla="*/ 38617 h 42990"/>
                <a:gd name="connsiteX3" fmla="*/ 254625 w 256745"/>
                <a:gd name="connsiteY3" fmla="*/ 38839 h 42990"/>
                <a:gd name="connsiteX4" fmla="*/ 248043 w 256745"/>
                <a:gd name="connsiteY4" fmla="*/ 40059 h 42990"/>
                <a:gd name="connsiteX5" fmla="*/ 193414 w 256745"/>
                <a:gd name="connsiteY5" fmla="*/ 40059 h 42990"/>
                <a:gd name="connsiteX6" fmla="*/ 169695 w 256745"/>
                <a:gd name="connsiteY6" fmla="*/ 37304 h 42990"/>
                <a:gd name="connsiteX7" fmla="*/ 129467 w 256745"/>
                <a:gd name="connsiteY7" fmla="*/ 36786 h 42990"/>
                <a:gd name="connsiteX8" fmla="*/ 63413 w 256745"/>
                <a:gd name="connsiteY8" fmla="*/ 34679 h 42990"/>
                <a:gd name="connsiteX9" fmla="*/ 31042 w 256745"/>
                <a:gd name="connsiteY9" fmla="*/ 26471 h 42990"/>
                <a:gd name="connsiteX10" fmla="*/ -276 w 256745"/>
                <a:gd name="connsiteY10" fmla="*/ 2438 h 42990"/>
                <a:gd name="connsiteX11" fmla="*/ -1977 w 256745"/>
                <a:gd name="connsiteY11" fmla="*/ -2369 h 42990"/>
                <a:gd name="connsiteX12" fmla="*/ -442 w 256745"/>
                <a:gd name="connsiteY12" fmla="*/ -2517 h 42990"/>
                <a:gd name="connsiteX13" fmla="*/ -294 w 256745"/>
                <a:gd name="connsiteY13" fmla="*/ -2369 h 42990"/>
                <a:gd name="connsiteX14" fmla="*/ 17065 w 256745"/>
                <a:gd name="connsiteY14" fmla="*/ 12846 h 42990"/>
                <a:gd name="connsiteX15" fmla="*/ 46312 w 256745"/>
                <a:gd name="connsiteY15" fmla="*/ 29262 h 42990"/>
                <a:gd name="connsiteX16" fmla="*/ 80421 w 256745"/>
                <a:gd name="connsiteY16" fmla="*/ 34642 h 42990"/>
                <a:gd name="connsiteX17" fmla="*/ 83896 w 256745"/>
                <a:gd name="connsiteY17" fmla="*/ 33644 h 42990"/>
                <a:gd name="connsiteX18" fmla="*/ 126638 w 256745"/>
                <a:gd name="connsiteY18" fmla="*/ 33274 h 42990"/>
                <a:gd name="connsiteX19" fmla="*/ 132813 w 256745"/>
                <a:gd name="connsiteY19" fmla="*/ 32719 h 42990"/>
                <a:gd name="connsiteX20" fmla="*/ 163539 w 256745"/>
                <a:gd name="connsiteY20" fmla="*/ 32719 h 42990"/>
                <a:gd name="connsiteX21" fmla="*/ 165775 w 256745"/>
                <a:gd name="connsiteY21" fmla="*/ 33070 h 42990"/>
                <a:gd name="connsiteX22" fmla="*/ 177108 w 256745"/>
                <a:gd name="connsiteY22" fmla="*/ 34475 h 42990"/>
                <a:gd name="connsiteX23" fmla="*/ 178957 w 256745"/>
                <a:gd name="connsiteY23" fmla="*/ 34919 h 42990"/>
                <a:gd name="connsiteX24" fmla="*/ 183671 w 256745"/>
                <a:gd name="connsiteY24" fmla="*/ 35788 h 42990"/>
                <a:gd name="connsiteX25" fmla="*/ 187202 w 256745"/>
                <a:gd name="connsiteY25" fmla="*/ 37378 h 4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56745" h="42990">
                  <a:moveTo>
                    <a:pt x="187202" y="37378"/>
                  </a:moveTo>
                  <a:cubicBezTo>
                    <a:pt x="189532" y="39430"/>
                    <a:pt x="192379" y="38598"/>
                    <a:pt x="194985" y="38617"/>
                  </a:cubicBezTo>
                  <a:cubicBezTo>
                    <a:pt x="212622" y="38617"/>
                    <a:pt x="230240" y="38617"/>
                    <a:pt x="247877" y="38617"/>
                  </a:cubicBezTo>
                  <a:cubicBezTo>
                    <a:pt x="250114" y="38617"/>
                    <a:pt x="252369" y="38765"/>
                    <a:pt x="254625" y="38839"/>
                  </a:cubicBezTo>
                  <a:cubicBezTo>
                    <a:pt x="252628" y="40299"/>
                    <a:pt x="250262" y="40040"/>
                    <a:pt x="248043" y="40059"/>
                  </a:cubicBezTo>
                  <a:cubicBezTo>
                    <a:pt x="229834" y="40059"/>
                    <a:pt x="211624" y="40429"/>
                    <a:pt x="193414" y="40059"/>
                  </a:cubicBezTo>
                  <a:cubicBezTo>
                    <a:pt x="185501" y="39893"/>
                    <a:pt x="177607" y="38210"/>
                    <a:pt x="169695" y="37304"/>
                  </a:cubicBezTo>
                  <a:cubicBezTo>
                    <a:pt x="156329" y="35992"/>
                    <a:pt x="142870" y="35807"/>
                    <a:pt x="129467" y="36786"/>
                  </a:cubicBezTo>
                  <a:cubicBezTo>
                    <a:pt x="107393" y="37933"/>
                    <a:pt x="85301" y="38635"/>
                    <a:pt x="63413" y="34679"/>
                  </a:cubicBezTo>
                  <a:cubicBezTo>
                    <a:pt x="52376" y="33034"/>
                    <a:pt x="41524" y="30279"/>
                    <a:pt x="31042" y="26471"/>
                  </a:cubicBezTo>
                  <a:cubicBezTo>
                    <a:pt x="18969" y="20574"/>
                    <a:pt x="9134" y="11681"/>
                    <a:pt x="-276" y="2438"/>
                  </a:cubicBezTo>
                  <a:cubicBezTo>
                    <a:pt x="-1773" y="1328"/>
                    <a:pt x="-2439" y="-576"/>
                    <a:pt x="-1977" y="-2369"/>
                  </a:cubicBezTo>
                  <a:cubicBezTo>
                    <a:pt x="-1588" y="-2831"/>
                    <a:pt x="-904" y="-2905"/>
                    <a:pt x="-442" y="-2517"/>
                  </a:cubicBezTo>
                  <a:cubicBezTo>
                    <a:pt x="-387" y="-2480"/>
                    <a:pt x="-331" y="-2425"/>
                    <a:pt x="-294" y="-2369"/>
                  </a:cubicBezTo>
                  <a:cubicBezTo>
                    <a:pt x="5437" y="2752"/>
                    <a:pt x="11334" y="7725"/>
                    <a:pt x="17065" y="12846"/>
                  </a:cubicBezTo>
                  <a:cubicBezTo>
                    <a:pt x="25514" y="20407"/>
                    <a:pt x="34609" y="27044"/>
                    <a:pt x="46312" y="29262"/>
                  </a:cubicBezTo>
                  <a:cubicBezTo>
                    <a:pt x="57626" y="31425"/>
                    <a:pt x="68682" y="35178"/>
                    <a:pt x="80421" y="34642"/>
                  </a:cubicBezTo>
                  <a:cubicBezTo>
                    <a:pt x="81400" y="33866"/>
                    <a:pt x="82657" y="33496"/>
                    <a:pt x="83896" y="33644"/>
                  </a:cubicBezTo>
                  <a:cubicBezTo>
                    <a:pt x="98150" y="34161"/>
                    <a:pt x="112403" y="34772"/>
                    <a:pt x="126638" y="33274"/>
                  </a:cubicBezTo>
                  <a:cubicBezTo>
                    <a:pt x="128672" y="32849"/>
                    <a:pt x="130742" y="32645"/>
                    <a:pt x="132813" y="32719"/>
                  </a:cubicBezTo>
                  <a:cubicBezTo>
                    <a:pt x="143074" y="32627"/>
                    <a:pt x="153315" y="32516"/>
                    <a:pt x="163539" y="32719"/>
                  </a:cubicBezTo>
                  <a:cubicBezTo>
                    <a:pt x="164297" y="32793"/>
                    <a:pt x="165036" y="32904"/>
                    <a:pt x="165775" y="33070"/>
                  </a:cubicBezTo>
                  <a:cubicBezTo>
                    <a:pt x="169473" y="34549"/>
                    <a:pt x="173318" y="34013"/>
                    <a:pt x="177108" y="34475"/>
                  </a:cubicBezTo>
                  <a:cubicBezTo>
                    <a:pt x="177737" y="34586"/>
                    <a:pt x="178347" y="34735"/>
                    <a:pt x="178957" y="34919"/>
                  </a:cubicBezTo>
                  <a:cubicBezTo>
                    <a:pt x="180492" y="35418"/>
                    <a:pt x="182063" y="35696"/>
                    <a:pt x="183671" y="35788"/>
                  </a:cubicBezTo>
                  <a:cubicBezTo>
                    <a:pt x="185021" y="35788"/>
                    <a:pt x="186315" y="36361"/>
                    <a:pt x="187202" y="37378"/>
                  </a:cubicBezTo>
                  <a:close/>
                </a:path>
              </a:pathLst>
            </a:custGeom>
            <a:solidFill>
              <a:srgbClr val="1B1B1B"/>
            </a:solidFill>
            <a:ln w="1847" cap="flat">
              <a:noFill/>
              <a:prstDash val="solid"/>
              <a:miter/>
            </a:ln>
          </p:spPr>
          <p:txBody>
            <a:bodyPr rtlCol="0" anchor="ctr"/>
            <a:lstStyle/>
            <a:p>
              <a:endParaRPr lang="es-CO"/>
            </a:p>
          </p:txBody>
        </p:sp>
        <p:sp>
          <p:nvSpPr>
            <p:cNvPr id="14" name="Freeform: Shape 13">
              <a:extLst>
                <a:ext uri="{FF2B5EF4-FFF2-40B4-BE49-F238E27FC236}">
                  <a16:creationId xmlns:a16="http://schemas.microsoft.com/office/drawing/2014/main" id="{FC7FEB7D-8FC3-FAE9-4093-F4043A63203C}"/>
                </a:ext>
              </a:extLst>
            </p:cNvPr>
            <p:cNvSpPr/>
            <p:nvPr/>
          </p:nvSpPr>
          <p:spPr>
            <a:xfrm>
              <a:off x="-1241232" y="3277713"/>
              <a:ext cx="16601" cy="156987"/>
            </a:xfrm>
            <a:custGeom>
              <a:avLst/>
              <a:gdLst>
                <a:gd name="connsiteX0" fmla="*/ 523 w 16601"/>
                <a:gd name="connsiteY0" fmla="*/ 41744 h 156987"/>
                <a:gd name="connsiteX1" fmla="*/ 523 w 16601"/>
                <a:gd name="connsiteY1" fmla="*/ 40413 h 156987"/>
                <a:gd name="connsiteX2" fmla="*/ -106 w 16601"/>
                <a:gd name="connsiteY2" fmla="*/ 31816 h 156987"/>
                <a:gd name="connsiteX3" fmla="*/ -809 w 16601"/>
                <a:gd name="connsiteY3" fmla="*/ 26696 h 156987"/>
                <a:gd name="connsiteX4" fmla="*/ -809 w 16601"/>
                <a:gd name="connsiteY4" fmla="*/ 26696 h 156987"/>
                <a:gd name="connsiteX5" fmla="*/ -1456 w 16601"/>
                <a:gd name="connsiteY5" fmla="*/ 16657 h 156987"/>
                <a:gd name="connsiteX6" fmla="*/ -2121 w 16601"/>
                <a:gd name="connsiteY6" fmla="*/ 10223 h 156987"/>
                <a:gd name="connsiteX7" fmla="*/ -2121 w 16601"/>
                <a:gd name="connsiteY7" fmla="*/ 3402 h 156987"/>
                <a:gd name="connsiteX8" fmla="*/ -1400 w 16601"/>
                <a:gd name="connsiteY8" fmla="*/ 610 h 156987"/>
                <a:gd name="connsiteX9" fmla="*/ -735 w 16601"/>
                <a:gd name="connsiteY9" fmla="*/ -702 h 156987"/>
                <a:gd name="connsiteX10" fmla="*/ -735 w 16601"/>
                <a:gd name="connsiteY10" fmla="*/ -702 h 156987"/>
                <a:gd name="connsiteX11" fmla="*/ 633 w 16601"/>
                <a:gd name="connsiteY11" fmla="*/ -1405 h 156987"/>
                <a:gd name="connsiteX12" fmla="*/ 1964 w 16601"/>
                <a:gd name="connsiteY12" fmla="*/ -2126 h 156987"/>
                <a:gd name="connsiteX13" fmla="*/ 1964 w 16601"/>
                <a:gd name="connsiteY13" fmla="*/ -2126 h 156987"/>
                <a:gd name="connsiteX14" fmla="*/ 6198 w 16601"/>
                <a:gd name="connsiteY14" fmla="*/ -2255 h 156987"/>
                <a:gd name="connsiteX15" fmla="*/ 14480 w 16601"/>
                <a:gd name="connsiteY15" fmla="*/ -1959 h 156987"/>
                <a:gd name="connsiteX16" fmla="*/ 5237 w 16601"/>
                <a:gd name="connsiteY16" fmla="*/ -111 h 156987"/>
                <a:gd name="connsiteX17" fmla="*/ 578 w 16601"/>
                <a:gd name="connsiteY17" fmla="*/ 5565 h 156987"/>
                <a:gd name="connsiteX18" fmla="*/ 1299 w 16601"/>
                <a:gd name="connsiteY18" fmla="*/ 16454 h 156987"/>
                <a:gd name="connsiteX19" fmla="*/ 7991 w 16601"/>
                <a:gd name="connsiteY19" fmla="*/ 107780 h 156987"/>
                <a:gd name="connsiteX20" fmla="*/ 3665 w 16601"/>
                <a:gd name="connsiteY20" fmla="*/ 150522 h 156987"/>
                <a:gd name="connsiteX21" fmla="*/ 2205 w 16601"/>
                <a:gd name="connsiteY21" fmla="*/ 154220 h 156987"/>
                <a:gd name="connsiteX22" fmla="*/ 2426 w 16601"/>
                <a:gd name="connsiteY22" fmla="*/ 148156 h 156987"/>
                <a:gd name="connsiteX23" fmla="*/ 4830 w 16601"/>
                <a:gd name="connsiteY23" fmla="*/ 125103 h 156987"/>
                <a:gd name="connsiteX24" fmla="*/ 3240 w 16601"/>
                <a:gd name="connsiteY24" fmla="*/ 66351 h 156987"/>
                <a:gd name="connsiteX25" fmla="*/ 1983 w 16601"/>
                <a:gd name="connsiteY25" fmla="*/ 54149 h 156987"/>
                <a:gd name="connsiteX26" fmla="*/ 523 w 16601"/>
                <a:gd name="connsiteY26" fmla="*/ 41744 h 156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6601" h="156987">
                  <a:moveTo>
                    <a:pt x="523" y="41744"/>
                  </a:moveTo>
                  <a:cubicBezTo>
                    <a:pt x="523" y="41300"/>
                    <a:pt x="523" y="40857"/>
                    <a:pt x="523" y="40413"/>
                  </a:cubicBezTo>
                  <a:cubicBezTo>
                    <a:pt x="-772" y="37640"/>
                    <a:pt x="190" y="34682"/>
                    <a:pt x="-106" y="31816"/>
                  </a:cubicBezTo>
                  <a:cubicBezTo>
                    <a:pt x="-328" y="30116"/>
                    <a:pt x="449" y="28267"/>
                    <a:pt x="-809" y="26696"/>
                  </a:cubicBezTo>
                  <a:lnTo>
                    <a:pt x="-809" y="26696"/>
                  </a:lnTo>
                  <a:cubicBezTo>
                    <a:pt x="-2158" y="23424"/>
                    <a:pt x="-1160" y="20003"/>
                    <a:pt x="-1456" y="16657"/>
                  </a:cubicBezTo>
                  <a:cubicBezTo>
                    <a:pt x="-1733" y="14531"/>
                    <a:pt x="-827" y="12276"/>
                    <a:pt x="-2121" y="10223"/>
                  </a:cubicBezTo>
                  <a:cubicBezTo>
                    <a:pt x="-2121" y="7950"/>
                    <a:pt x="-2121" y="5676"/>
                    <a:pt x="-2121" y="3402"/>
                  </a:cubicBezTo>
                  <a:cubicBezTo>
                    <a:pt x="-1289" y="2626"/>
                    <a:pt x="-1456" y="1553"/>
                    <a:pt x="-1400" y="610"/>
                  </a:cubicBezTo>
                  <a:cubicBezTo>
                    <a:pt x="-1308" y="111"/>
                    <a:pt x="-1086" y="-333"/>
                    <a:pt x="-735" y="-702"/>
                  </a:cubicBezTo>
                  <a:lnTo>
                    <a:pt x="-735" y="-702"/>
                  </a:lnTo>
                  <a:cubicBezTo>
                    <a:pt x="-347" y="-1053"/>
                    <a:pt x="116" y="-1312"/>
                    <a:pt x="633" y="-1405"/>
                  </a:cubicBezTo>
                  <a:cubicBezTo>
                    <a:pt x="1151" y="-1497"/>
                    <a:pt x="1613" y="-1738"/>
                    <a:pt x="1964" y="-2126"/>
                  </a:cubicBezTo>
                  <a:lnTo>
                    <a:pt x="1964" y="-2126"/>
                  </a:lnTo>
                  <a:cubicBezTo>
                    <a:pt x="3240" y="-2939"/>
                    <a:pt x="4867" y="-2976"/>
                    <a:pt x="6198" y="-2255"/>
                  </a:cubicBezTo>
                  <a:cubicBezTo>
                    <a:pt x="8971" y="-2070"/>
                    <a:pt x="11744" y="-2958"/>
                    <a:pt x="14480" y="-1959"/>
                  </a:cubicBezTo>
                  <a:cubicBezTo>
                    <a:pt x="11541" y="-573"/>
                    <a:pt x="8250" y="-813"/>
                    <a:pt x="5237" y="-111"/>
                  </a:cubicBezTo>
                  <a:cubicBezTo>
                    <a:pt x="2223" y="592"/>
                    <a:pt x="430" y="2329"/>
                    <a:pt x="578" y="5565"/>
                  </a:cubicBezTo>
                  <a:cubicBezTo>
                    <a:pt x="744" y="9262"/>
                    <a:pt x="985" y="12830"/>
                    <a:pt x="1299" y="16454"/>
                  </a:cubicBezTo>
                  <a:cubicBezTo>
                    <a:pt x="3868" y="46865"/>
                    <a:pt x="7621" y="77184"/>
                    <a:pt x="7991" y="107780"/>
                  </a:cubicBezTo>
                  <a:cubicBezTo>
                    <a:pt x="8065" y="122145"/>
                    <a:pt x="6605" y="136472"/>
                    <a:pt x="3665" y="150522"/>
                  </a:cubicBezTo>
                  <a:cubicBezTo>
                    <a:pt x="3388" y="151835"/>
                    <a:pt x="3406" y="153277"/>
                    <a:pt x="2205" y="154220"/>
                  </a:cubicBezTo>
                  <a:cubicBezTo>
                    <a:pt x="1687" y="152223"/>
                    <a:pt x="1780" y="150116"/>
                    <a:pt x="2426" y="148156"/>
                  </a:cubicBezTo>
                  <a:cubicBezTo>
                    <a:pt x="4054" y="140576"/>
                    <a:pt x="4848" y="132849"/>
                    <a:pt x="4830" y="125103"/>
                  </a:cubicBezTo>
                  <a:cubicBezTo>
                    <a:pt x="4996" y="105506"/>
                    <a:pt x="4830" y="85910"/>
                    <a:pt x="3240" y="66351"/>
                  </a:cubicBezTo>
                  <a:cubicBezTo>
                    <a:pt x="2907" y="62283"/>
                    <a:pt x="1706" y="58290"/>
                    <a:pt x="1983" y="54149"/>
                  </a:cubicBezTo>
                  <a:cubicBezTo>
                    <a:pt x="171" y="50045"/>
                    <a:pt x="2279" y="45664"/>
                    <a:pt x="523" y="41744"/>
                  </a:cubicBezTo>
                  <a:close/>
                </a:path>
              </a:pathLst>
            </a:custGeom>
            <a:solidFill>
              <a:srgbClr val="454545"/>
            </a:solidFill>
            <a:ln w="1847" cap="flat">
              <a:noFill/>
              <a:prstDash val="solid"/>
              <a:miter/>
            </a:ln>
          </p:spPr>
          <p:txBody>
            <a:bodyPr rtlCol="0" anchor="ctr"/>
            <a:lstStyle/>
            <a:p>
              <a:endParaRPr lang="es-CO"/>
            </a:p>
          </p:txBody>
        </p:sp>
        <p:sp>
          <p:nvSpPr>
            <p:cNvPr id="15" name="Freeform: Shape 14">
              <a:extLst>
                <a:ext uri="{FF2B5EF4-FFF2-40B4-BE49-F238E27FC236}">
                  <a16:creationId xmlns:a16="http://schemas.microsoft.com/office/drawing/2014/main" id="{0C66825C-40FB-3C8F-69A1-23475E039EF3}"/>
                </a:ext>
              </a:extLst>
            </p:cNvPr>
            <p:cNvSpPr/>
            <p:nvPr/>
          </p:nvSpPr>
          <p:spPr>
            <a:xfrm>
              <a:off x="-1143019" y="3475556"/>
              <a:ext cx="57652" cy="60231"/>
            </a:xfrm>
            <a:custGeom>
              <a:avLst/>
              <a:gdLst>
                <a:gd name="connsiteX0" fmla="*/ 22458 w 57652"/>
                <a:gd name="connsiteY0" fmla="*/ 28772 h 60231"/>
                <a:gd name="connsiteX1" fmla="*/ 51834 w 57652"/>
                <a:gd name="connsiteY1" fmla="*/ 54654 h 60231"/>
                <a:gd name="connsiteX2" fmla="*/ 55532 w 57652"/>
                <a:gd name="connsiteY2" fmla="*/ 57464 h 60231"/>
                <a:gd name="connsiteX3" fmla="*/ 39688 w 57652"/>
                <a:gd name="connsiteY3" fmla="*/ 48793 h 60231"/>
                <a:gd name="connsiteX4" fmla="*/ 1198 w 57652"/>
                <a:gd name="connsiteY4" fmla="*/ 6606 h 60231"/>
                <a:gd name="connsiteX5" fmla="*/ -1945 w 57652"/>
                <a:gd name="connsiteY5" fmla="*/ -2768 h 60231"/>
                <a:gd name="connsiteX6" fmla="*/ 7132 w 57652"/>
                <a:gd name="connsiteY6" fmla="*/ 8898 h 60231"/>
                <a:gd name="connsiteX7" fmla="*/ 15026 w 57652"/>
                <a:gd name="connsiteY7" fmla="*/ 19047 h 60231"/>
                <a:gd name="connsiteX8" fmla="*/ 16117 w 57652"/>
                <a:gd name="connsiteY8" fmla="*/ 20489 h 60231"/>
                <a:gd name="connsiteX9" fmla="*/ 16727 w 57652"/>
                <a:gd name="connsiteY9" fmla="*/ 21155 h 60231"/>
                <a:gd name="connsiteX10" fmla="*/ 17929 w 57652"/>
                <a:gd name="connsiteY10" fmla="*/ 22449 h 60231"/>
                <a:gd name="connsiteX11" fmla="*/ 22458 w 57652"/>
                <a:gd name="connsiteY11" fmla="*/ 28772 h 60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652" h="60231">
                  <a:moveTo>
                    <a:pt x="22458" y="28772"/>
                  </a:moveTo>
                  <a:cubicBezTo>
                    <a:pt x="30371" y="39531"/>
                    <a:pt x="41130" y="47055"/>
                    <a:pt x="51834" y="54654"/>
                  </a:cubicBezTo>
                  <a:cubicBezTo>
                    <a:pt x="53091" y="55559"/>
                    <a:pt x="54774" y="55929"/>
                    <a:pt x="55532" y="57464"/>
                  </a:cubicBezTo>
                  <a:cubicBezTo>
                    <a:pt x="48913" y="57057"/>
                    <a:pt x="44439" y="52398"/>
                    <a:pt x="39688" y="48793"/>
                  </a:cubicBezTo>
                  <a:cubicBezTo>
                    <a:pt x="24251" y="37165"/>
                    <a:pt x="12235" y="22301"/>
                    <a:pt x="1198" y="6606"/>
                  </a:cubicBezTo>
                  <a:cubicBezTo>
                    <a:pt x="-799" y="3777"/>
                    <a:pt x="-2721" y="967"/>
                    <a:pt x="-1945" y="-2768"/>
                  </a:cubicBezTo>
                  <a:cubicBezTo>
                    <a:pt x="2806" y="-272"/>
                    <a:pt x="3897" y="5145"/>
                    <a:pt x="7132" y="8898"/>
                  </a:cubicBezTo>
                  <a:cubicBezTo>
                    <a:pt x="9905" y="12115"/>
                    <a:pt x="12087" y="15905"/>
                    <a:pt x="15026" y="19047"/>
                  </a:cubicBezTo>
                  <a:lnTo>
                    <a:pt x="16117" y="20489"/>
                  </a:lnTo>
                  <a:lnTo>
                    <a:pt x="16727" y="21155"/>
                  </a:lnTo>
                  <a:lnTo>
                    <a:pt x="17929" y="22449"/>
                  </a:lnTo>
                  <a:cubicBezTo>
                    <a:pt x="19556" y="24538"/>
                    <a:pt x="21589" y="26257"/>
                    <a:pt x="22458" y="28772"/>
                  </a:cubicBezTo>
                  <a:close/>
                </a:path>
              </a:pathLst>
            </a:custGeom>
            <a:solidFill>
              <a:srgbClr val="C3C3C3"/>
            </a:solidFill>
            <a:ln w="1847" cap="flat">
              <a:noFill/>
              <a:prstDash val="solid"/>
              <a:miter/>
            </a:ln>
          </p:spPr>
          <p:txBody>
            <a:bodyPr rtlCol="0" anchor="ctr"/>
            <a:lstStyle/>
            <a:p>
              <a:endParaRPr lang="es-CO"/>
            </a:p>
          </p:txBody>
        </p:sp>
        <p:sp>
          <p:nvSpPr>
            <p:cNvPr id="16" name="Freeform: Shape 15">
              <a:extLst>
                <a:ext uri="{FF2B5EF4-FFF2-40B4-BE49-F238E27FC236}">
                  <a16:creationId xmlns:a16="http://schemas.microsoft.com/office/drawing/2014/main" id="{107CD3C1-13ED-745A-561E-05734948FEDC}"/>
                </a:ext>
              </a:extLst>
            </p:cNvPr>
            <p:cNvSpPr/>
            <p:nvPr/>
          </p:nvSpPr>
          <p:spPr>
            <a:xfrm>
              <a:off x="-1143046" y="3472876"/>
              <a:ext cx="26307" cy="34275"/>
            </a:xfrm>
            <a:custGeom>
              <a:avLst/>
              <a:gdLst>
                <a:gd name="connsiteX0" fmla="*/ 14684 w 26307"/>
                <a:gd name="connsiteY0" fmla="*/ 23114 h 34275"/>
                <a:gd name="connsiteX1" fmla="*/ -1955 w 26307"/>
                <a:gd name="connsiteY1" fmla="*/ -31 h 34275"/>
                <a:gd name="connsiteX2" fmla="*/ -2121 w 26307"/>
                <a:gd name="connsiteY2" fmla="*/ -2768 h 34275"/>
                <a:gd name="connsiteX3" fmla="*/ 60 w 26307"/>
                <a:gd name="connsiteY3" fmla="*/ -1270 h 34275"/>
                <a:gd name="connsiteX4" fmla="*/ 24186 w 26307"/>
                <a:gd name="connsiteY4" fmla="*/ 31341 h 34275"/>
                <a:gd name="connsiteX5" fmla="*/ 22337 w 26307"/>
                <a:gd name="connsiteY5" fmla="*/ 31508 h 34275"/>
                <a:gd name="connsiteX6" fmla="*/ 17031 w 26307"/>
                <a:gd name="connsiteY6" fmla="*/ 26091 h 34275"/>
                <a:gd name="connsiteX7" fmla="*/ 15756 w 26307"/>
                <a:gd name="connsiteY7" fmla="*/ 24593 h 34275"/>
                <a:gd name="connsiteX8" fmla="*/ 15756 w 26307"/>
                <a:gd name="connsiteY8" fmla="*/ 24593 h 34275"/>
                <a:gd name="connsiteX9" fmla="*/ 14684 w 26307"/>
                <a:gd name="connsiteY9" fmla="*/ 23114 h 34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307" h="34275">
                  <a:moveTo>
                    <a:pt x="14684" y="23114"/>
                  </a:moveTo>
                  <a:cubicBezTo>
                    <a:pt x="8509" y="15868"/>
                    <a:pt x="2944" y="8121"/>
                    <a:pt x="-1955" y="-31"/>
                  </a:cubicBezTo>
                  <a:lnTo>
                    <a:pt x="-2121" y="-2768"/>
                  </a:lnTo>
                  <a:cubicBezTo>
                    <a:pt x="-1382" y="-2287"/>
                    <a:pt x="-273" y="-1973"/>
                    <a:pt x="60" y="-1270"/>
                  </a:cubicBezTo>
                  <a:cubicBezTo>
                    <a:pt x="6882" y="10488"/>
                    <a:pt x="15996" y="20582"/>
                    <a:pt x="24186" y="31341"/>
                  </a:cubicBezTo>
                  <a:lnTo>
                    <a:pt x="22337" y="31508"/>
                  </a:lnTo>
                  <a:cubicBezTo>
                    <a:pt x="20193" y="30103"/>
                    <a:pt x="18381" y="28254"/>
                    <a:pt x="17031" y="26091"/>
                  </a:cubicBezTo>
                  <a:cubicBezTo>
                    <a:pt x="16772" y="25481"/>
                    <a:pt x="16329" y="24963"/>
                    <a:pt x="15756" y="24593"/>
                  </a:cubicBezTo>
                  <a:lnTo>
                    <a:pt x="15756" y="24593"/>
                  </a:lnTo>
                  <a:cubicBezTo>
                    <a:pt x="15534" y="24057"/>
                    <a:pt x="15072" y="23614"/>
                    <a:pt x="14684" y="23114"/>
                  </a:cubicBezTo>
                  <a:close/>
                </a:path>
              </a:pathLst>
            </a:custGeom>
            <a:solidFill>
              <a:srgbClr val="191919"/>
            </a:solidFill>
            <a:ln w="1847" cap="flat">
              <a:noFill/>
              <a:prstDash val="solid"/>
              <a:miter/>
            </a:ln>
          </p:spPr>
          <p:txBody>
            <a:bodyPr rtlCol="0" anchor="ctr"/>
            <a:lstStyle/>
            <a:p>
              <a:endParaRPr lang="es-CO"/>
            </a:p>
          </p:txBody>
        </p:sp>
        <p:sp>
          <p:nvSpPr>
            <p:cNvPr id="17" name="Freeform: Shape 16">
              <a:extLst>
                <a:ext uri="{FF2B5EF4-FFF2-40B4-BE49-F238E27FC236}">
                  <a16:creationId xmlns:a16="http://schemas.microsoft.com/office/drawing/2014/main" id="{5C0B54FB-117E-527C-5E3B-EBEE3204AACC}"/>
                </a:ext>
              </a:extLst>
            </p:cNvPr>
            <p:cNvSpPr/>
            <p:nvPr/>
          </p:nvSpPr>
          <p:spPr>
            <a:xfrm>
              <a:off x="-1774954" y="3437750"/>
              <a:ext cx="2236" cy="3629"/>
            </a:xfrm>
            <a:custGeom>
              <a:avLst/>
              <a:gdLst>
                <a:gd name="connsiteX0" fmla="*/ 116 w 2236"/>
                <a:gd name="connsiteY0" fmla="*/ -475 h 3629"/>
                <a:gd name="connsiteX1" fmla="*/ -698 w 2236"/>
                <a:gd name="connsiteY1" fmla="*/ 819 h 3629"/>
                <a:gd name="connsiteX2" fmla="*/ -2103 w 2236"/>
                <a:gd name="connsiteY2" fmla="*/ -1825 h 3629"/>
                <a:gd name="connsiteX3" fmla="*/ -1437 w 2236"/>
                <a:gd name="connsiteY3" fmla="*/ -2768 h 3629"/>
                <a:gd name="connsiteX4" fmla="*/ 116 w 2236"/>
                <a:gd name="connsiteY4" fmla="*/ -475 h 3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6" h="3629">
                  <a:moveTo>
                    <a:pt x="116" y="-475"/>
                  </a:moveTo>
                  <a:cubicBezTo>
                    <a:pt x="116" y="117"/>
                    <a:pt x="5" y="1078"/>
                    <a:pt x="-698" y="819"/>
                  </a:cubicBezTo>
                  <a:cubicBezTo>
                    <a:pt x="-1678" y="320"/>
                    <a:pt x="-2232" y="-734"/>
                    <a:pt x="-2103" y="-1825"/>
                  </a:cubicBezTo>
                  <a:cubicBezTo>
                    <a:pt x="-2103" y="-2157"/>
                    <a:pt x="-1659" y="-2768"/>
                    <a:pt x="-1437" y="-2768"/>
                  </a:cubicBezTo>
                  <a:cubicBezTo>
                    <a:pt x="60" y="-2712"/>
                    <a:pt x="5" y="-1511"/>
                    <a:pt x="116" y="-475"/>
                  </a:cubicBezTo>
                  <a:close/>
                </a:path>
              </a:pathLst>
            </a:custGeom>
            <a:solidFill>
              <a:srgbClr val="E8E8E8"/>
            </a:solidFill>
            <a:ln w="1847" cap="flat">
              <a:noFill/>
              <a:prstDash val="solid"/>
              <a:miter/>
            </a:ln>
          </p:spPr>
          <p:txBody>
            <a:bodyPr rtlCol="0" anchor="ctr"/>
            <a:lstStyle/>
            <a:p>
              <a:endParaRPr lang="es-CO"/>
            </a:p>
          </p:txBody>
        </p:sp>
        <p:sp>
          <p:nvSpPr>
            <p:cNvPr id="18" name="Freeform: Shape 17">
              <a:extLst>
                <a:ext uri="{FF2B5EF4-FFF2-40B4-BE49-F238E27FC236}">
                  <a16:creationId xmlns:a16="http://schemas.microsoft.com/office/drawing/2014/main" id="{789EBB7E-1F84-CB61-6B5F-FD992386FE7B}"/>
                </a:ext>
              </a:extLst>
            </p:cNvPr>
            <p:cNvSpPr/>
            <p:nvPr/>
          </p:nvSpPr>
          <p:spPr>
            <a:xfrm>
              <a:off x="-778271" y="1972851"/>
              <a:ext cx="4393" cy="5638"/>
            </a:xfrm>
            <a:custGeom>
              <a:avLst/>
              <a:gdLst>
                <a:gd name="connsiteX0" fmla="*/ 2272 w 4393"/>
                <a:gd name="connsiteY0" fmla="*/ 2871 h 5638"/>
                <a:gd name="connsiteX1" fmla="*/ -2091 w 4393"/>
                <a:gd name="connsiteY1" fmla="*/ -2768 h 5638"/>
                <a:gd name="connsiteX2" fmla="*/ 2272 w 4393"/>
                <a:gd name="connsiteY2" fmla="*/ 2871 h 5638"/>
              </a:gdLst>
              <a:ahLst/>
              <a:cxnLst>
                <a:cxn ang="0">
                  <a:pos x="connsiteX0" y="connsiteY0"/>
                </a:cxn>
                <a:cxn ang="0">
                  <a:pos x="connsiteX1" y="connsiteY1"/>
                </a:cxn>
                <a:cxn ang="0">
                  <a:pos x="connsiteX2" y="connsiteY2"/>
                </a:cxn>
              </a:cxnLst>
              <a:rect l="l" t="t" r="r" b="b"/>
              <a:pathLst>
                <a:path w="4393" h="5638">
                  <a:moveTo>
                    <a:pt x="2272" y="2871"/>
                  </a:moveTo>
                  <a:cubicBezTo>
                    <a:pt x="-501" y="2020"/>
                    <a:pt x="-2387" y="468"/>
                    <a:pt x="-2091" y="-2768"/>
                  </a:cubicBezTo>
                  <a:cubicBezTo>
                    <a:pt x="-94" y="-1363"/>
                    <a:pt x="1422" y="597"/>
                    <a:pt x="2272" y="2871"/>
                  </a:cubicBezTo>
                  <a:close/>
                </a:path>
              </a:pathLst>
            </a:custGeom>
            <a:solidFill>
              <a:srgbClr val="020202"/>
            </a:solidFill>
            <a:ln w="1847" cap="flat">
              <a:noFill/>
              <a:prstDash val="solid"/>
              <a:miter/>
            </a:ln>
          </p:spPr>
          <p:txBody>
            <a:bodyPr rtlCol="0" anchor="ctr"/>
            <a:lstStyle/>
            <a:p>
              <a:endParaRPr lang="es-CO"/>
            </a:p>
          </p:txBody>
        </p:sp>
        <p:sp>
          <p:nvSpPr>
            <p:cNvPr id="19" name="Freeform: Shape 18">
              <a:extLst>
                <a:ext uri="{FF2B5EF4-FFF2-40B4-BE49-F238E27FC236}">
                  <a16:creationId xmlns:a16="http://schemas.microsoft.com/office/drawing/2014/main" id="{F2E9ECB1-E2E4-AF48-8CE3-E3E68DDB014D}"/>
                </a:ext>
              </a:extLst>
            </p:cNvPr>
            <p:cNvSpPr/>
            <p:nvPr/>
          </p:nvSpPr>
          <p:spPr>
            <a:xfrm>
              <a:off x="-1602187" y="1866532"/>
              <a:ext cx="833348" cy="1171342"/>
            </a:xfrm>
            <a:custGeom>
              <a:avLst/>
              <a:gdLst>
                <a:gd name="connsiteX0" fmla="*/ 175054 w 833348"/>
                <a:gd name="connsiteY0" fmla="*/ 281563 h 1171342"/>
                <a:gd name="connsiteX1" fmla="*/ 167252 w 833348"/>
                <a:gd name="connsiteY1" fmla="*/ 316688 h 1171342"/>
                <a:gd name="connsiteX2" fmla="*/ 166956 w 833348"/>
                <a:gd name="connsiteY2" fmla="*/ 335860 h 1171342"/>
                <a:gd name="connsiteX3" fmla="*/ 164867 w 833348"/>
                <a:gd name="connsiteY3" fmla="*/ 387790 h 1171342"/>
                <a:gd name="connsiteX4" fmla="*/ 164756 w 833348"/>
                <a:gd name="connsiteY4" fmla="*/ 444564 h 1171342"/>
                <a:gd name="connsiteX5" fmla="*/ 164997 w 833348"/>
                <a:gd name="connsiteY5" fmla="*/ 469170 h 1171342"/>
                <a:gd name="connsiteX6" fmla="*/ 173741 w 833348"/>
                <a:gd name="connsiteY6" fmla="*/ 533450 h 1171342"/>
                <a:gd name="connsiteX7" fmla="*/ 202729 w 833348"/>
                <a:gd name="connsiteY7" fmla="*/ 609894 h 1171342"/>
                <a:gd name="connsiteX8" fmla="*/ 243789 w 833348"/>
                <a:gd name="connsiteY8" fmla="*/ 673675 h 1171342"/>
                <a:gd name="connsiteX9" fmla="*/ 272074 w 833348"/>
                <a:gd name="connsiteY9" fmla="*/ 707118 h 1171342"/>
                <a:gd name="connsiteX10" fmla="*/ 292816 w 833348"/>
                <a:gd name="connsiteY10" fmla="*/ 721297 h 1171342"/>
                <a:gd name="connsiteX11" fmla="*/ 331177 w 833348"/>
                <a:gd name="connsiteY11" fmla="*/ 737677 h 1171342"/>
                <a:gd name="connsiteX12" fmla="*/ 401428 w 833348"/>
                <a:gd name="connsiteY12" fmla="*/ 760509 h 1171342"/>
                <a:gd name="connsiteX13" fmla="*/ 440565 w 833348"/>
                <a:gd name="connsiteY13" fmla="*/ 766628 h 1171342"/>
                <a:gd name="connsiteX14" fmla="*/ 541080 w 833348"/>
                <a:gd name="connsiteY14" fmla="*/ 769179 h 1171342"/>
                <a:gd name="connsiteX15" fmla="*/ 578405 w 833348"/>
                <a:gd name="connsiteY15" fmla="*/ 764872 h 1171342"/>
                <a:gd name="connsiteX16" fmla="*/ 630428 w 833348"/>
                <a:gd name="connsiteY16" fmla="*/ 756793 h 1171342"/>
                <a:gd name="connsiteX17" fmla="*/ 691343 w 833348"/>
                <a:gd name="connsiteY17" fmla="*/ 744221 h 1171342"/>
                <a:gd name="connsiteX18" fmla="*/ 743994 w 833348"/>
                <a:gd name="connsiteY18" fmla="*/ 729432 h 1171342"/>
                <a:gd name="connsiteX19" fmla="*/ 789843 w 833348"/>
                <a:gd name="connsiteY19" fmla="*/ 715733 h 1171342"/>
                <a:gd name="connsiteX20" fmla="*/ 806814 w 833348"/>
                <a:gd name="connsiteY20" fmla="*/ 710778 h 1171342"/>
                <a:gd name="connsiteX21" fmla="*/ 814966 w 833348"/>
                <a:gd name="connsiteY21" fmla="*/ 710409 h 1171342"/>
                <a:gd name="connsiteX22" fmla="*/ 829756 w 833348"/>
                <a:gd name="connsiteY22" fmla="*/ 721408 h 1171342"/>
                <a:gd name="connsiteX23" fmla="*/ 831217 w 833348"/>
                <a:gd name="connsiteY23" fmla="*/ 731465 h 1171342"/>
                <a:gd name="connsiteX24" fmla="*/ 829793 w 833348"/>
                <a:gd name="connsiteY24" fmla="*/ 768181 h 1171342"/>
                <a:gd name="connsiteX25" fmla="*/ 821954 w 833348"/>
                <a:gd name="connsiteY25" fmla="*/ 798426 h 1171342"/>
                <a:gd name="connsiteX26" fmla="*/ 801730 w 833348"/>
                <a:gd name="connsiteY26" fmla="*/ 885593 h 1171342"/>
                <a:gd name="connsiteX27" fmla="*/ 793207 w 833348"/>
                <a:gd name="connsiteY27" fmla="*/ 927133 h 1171342"/>
                <a:gd name="connsiteX28" fmla="*/ 763406 w 833348"/>
                <a:gd name="connsiteY28" fmla="*/ 1028812 h 1171342"/>
                <a:gd name="connsiteX29" fmla="*/ 752683 w 833348"/>
                <a:gd name="connsiteY29" fmla="*/ 1050183 h 1171342"/>
                <a:gd name="connsiteX30" fmla="*/ 709498 w 833348"/>
                <a:gd name="connsiteY30" fmla="*/ 1106661 h 1171342"/>
                <a:gd name="connsiteX31" fmla="*/ 688773 w 833348"/>
                <a:gd name="connsiteY31" fmla="*/ 1122135 h 1171342"/>
                <a:gd name="connsiteX32" fmla="*/ 587094 w 833348"/>
                <a:gd name="connsiteY32" fmla="*/ 1160071 h 1171342"/>
                <a:gd name="connsiteX33" fmla="*/ 531633 w 833348"/>
                <a:gd name="connsiteY33" fmla="*/ 1167280 h 1171342"/>
                <a:gd name="connsiteX34" fmla="*/ 496803 w 833348"/>
                <a:gd name="connsiteY34" fmla="*/ 1168574 h 1171342"/>
                <a:gd name="connsiteX35" fmla="*/ 440233 w 833348"/>
                <a:gd name="connsiteY35" fmla="*/ 1164877 h 1171342"/>
                <a:gd name="connsiteX36" fmla="*/ 410894 w 833348"/>
                <a:gd name="connsiteY36" fmla="*/ 1163379 h 1171342"/>
                <a:gd name="connsiteX37" fmla="*/ 329551 w 833348"/>
                <a:gd name="connsiteY37" fmla="*/ 1154136 h 1171342"/>
                <a:gd name="connsiteX38" fmla="*/ 280393 w 833348"/>
                <a:gd name="connsiteY38" fmla="*/ 1145318 h 1171342"/>
                <a:gd name="connsiteX39" fmla="*/ 208756 w 833348"/>
                <a:gd name="connsiteY39" fmla="*/ 1112706 h 1171342"/>
                <a:gd name="connsiteX40" fmla="*/ 154939 w 833348"/>
                <a:gd name="connsiteY40" fmla="*/ 1067413 h 1171342"/>
                <a:gd name="connsiteX41" fmla="*/ 100828 w 833348"/>
                <a:gd name="connsiteY41" fmla="*/ 974978 h 1171342"/>
                <a:gd name="connsiteX42" fmla="*/ 80252 w 833348"/>
                <a:gd name="connsiteY42" fmla="*/ 897646 h 1171342"/>
                <a:gd name="connsiteX43" fmla="*/ 78403 w 833348"/>
                <a:gd name="connsiteY43" fmla="*/ 888255 h 1171342"/>
                <a:gd name="connsiteX44" fmla="*/ 71951 w 833348"/>
                <a:gd name="connsiteY44" fmla="*/ 861541 h 1171342"/>
                <a:gd name="connsiteX45" fmla="*/ 67791 w 833348"/>
                <a:gd name="connsiteY45" fmla="*/ 852463 h 1171342"/>
                <a:gd name="connsiteX46" fmla="*/ 60655 w 833348"/>
                <a:gd name="connsiteY46" fmla="*/ 829651 h 1171342"/>
                <a:gd name="connsiteX47" fmla="*/ 29227 w 833348"/>
                <a:gd name="connsiteY47" fmla="*/ 713403 h 1171342"/>
                <a:gd name="connsiteX48" fmla="*/ 11868 w 833348"/>
                <a:gd name="connsiteY48" fmla="*/ 613721 h 1171342"/>
                <a:gd name="connsiteX49" fmla="*/ 5823 w 833348"/>
                <a:gd name="connsiteY49" fmla="*/ 557280 h 1171342"/>
                <a:gd name="connsiteX50" fmla="*/ 3364 w 833348"/>
                <a:gd name="connsiteY50" fmla="*/ 497308 h 1171342"/>
                <a:gd name="connsiteX51" fmla="*/ 2125 w 833348"/>
                <a:gd name="connsiteY51" fmla="*/ 458392 h 1171342"/>
                <a:gd name="connsiteX52" fmla="*/ 905 w 833348"/>
                <a:gd name="connsiteY52" fmla="*/ 406443 h 1171342"/>
                <a:gd name="connsiteX53" fmla="*/ -1849 w 833348"/>
                <a:gd name="connsiteY53" fmla="*/ 313509 h 1171342"/>
                <a:gd name="connsiteX54" fmla="*/ 1941 w 833348"/>
                <a:gd name="connsiteY54" fmla="*/ 227488 h 1171342"/>
                <a:gd name="connsiteX55" fmla="*/ 4492 w 833348"/>
                <a:gd name="connsiteY55" fmla="*/ 191365 h 1171342"/>
                <a:gd name="connsiteX56" fmla="*/ 15177 w 833348"/>
                <a:gd name="connsiteY56" fmla="*/ 147790 h 1171342"/>
                <a:gd name="connsiteX57" fmla="*/ 30373 w 833348"/>
                <a:gd name="connsiteY57" fmla="*/ 119616 h 1171342"/>
                <a:gd name="connsiteX58" fmla="*/ 86149 w 833348"/>
                <a:gd name="connsiteY58" fmla="*/ 50641 h 1171342"/>
                <a:gd name="connsiteX59" fmla="*/ 177087 w 833348"/>
                <a:gd name="connsiteY59" fmla="*/ 4164 h 1171342"/>
                <a:gd name="connsiteX60" fmla="*/ 264291 w 833348"/>
                <a:gd name="connsiteY60" fmla="*/ -421 h 1171342"/>
                <a:gd name="connsiteX61" fmla="*/ 304611 w 833348"/>
                <a:gd name="connsiteY61" fmla="*/ -1937 h 1171342"/>
                <a:gd name="connsiteX62" fmla="*/ 310158 w 833348"/>
                <a:gd name="connsiteY62" fmla="*/ -2288 h 1171342"/>
                <a:gd name="connsiteX63" fmla="*/ 371017 w 833348"/>
                <a:gd name="connsiteY63" fmla="*/ -2399 h 1171342"/>
                <a:gd name="connsiteX64" fmla="*/ 412706 w 833348"/>
                <a:gd name="connsiteY64" fmla="*/ -2695 h 1171342"/>
                <a:gd name="connsiteX65" fmla="*/ 467131 w 833348"/>
                <a:gd name="connsiteY65" fmla="*/ 2038 h 1171342"/>
                <a:gd name="connsiteX66" fmla="*/ 475247 w 833348"/>
                <a:gd name="connsiteY66" fmla="*/ 3055 h 1171342"/>
                <a:gd name="connsiteX67" fmla="*/ 475247 w 833348"/>
                <a:gd name="connsiteY67" fmla="*/ 2925 h 1171342"/>
                <a:gd name="connsiteX68" fmla="*/ 486339 w 833348"/>
                <a:gd name="connsiteY68" fmla="*/ 5643 h 1171342"/>
                <a:gd name="connsiteX69" fmla="*/ 486339 w 833348"/>
                <a:gd name="connsiteY69" fmla="*/ 5643 h 1171342"/>
                <a:gd name="connsiteX70" fmla="*/ 491886 w 833348"/>
                <a:gd name="connsiteY70" fmla="*/ 7214 h 1171342"/>
                <a:gd name="connsiteX71" fmla="*/ 491756 w 833348"/>
                <a:gd name="connsiteY71" fmla="*/ 7214 h 1171342"/>
                <a:gd name="connsiteX72" fmla="*/ 496009 w 833348"/>
                <a:gd name="connsiteY72" fmla="*/ 8638 h 1171342"/>
                <a:gd name="connsiteX73" fmla="*/ 495879 w 833348"/>
                <a:gd name="connsiteY73" fmla="*/ 8545 h 1171342"/>
                <a:gd name="connsiteX74" fmla="*/ 500113 w 833348"/>
                <a:gd name="connsiteY74" fmla="*/ 9987 h 1171342"/>
                <a:gd name="connsiteX75" fmla="*/ 500002 w 833348"/>
                <a:gd name="connsiteY75" fmla="*/ 9987 h 1171342"/>
                <a:gd name="connsiteX76" fmla="*/ 504217 w 833348"/>
                <a:gd name="connsiteY76" fmla="*/ 11467 h 1171342"/>
                <a:gd name="connsiteX77" fmla="*/ 504087 w 833348"/>
                <a:gd name="connsiteY77" fmla="*/ 11374 h 1171342"/>
                <a:gd name="connsiteX78" fmla="*/ 511094 w 833348"/>
                <a:gd name="connsiteY78" fmla="*/ 14110 h 1171342"/>
                <a:gd name="connsiteX79" fmla="*/ 510983 w 833348"/>
                <a:gd name="connsiteY79" fmla="*/ 14110 h 1171342"/>
                <a:gd name="connsiteX80" fmla="*/ 517934 w 833348"/>
                <a:gd name="connsiteY80" fmla="*/ 16920 h 1171342"/>
                <a:gd name="connsiteX81" fmla="*/ 517823 w 833348"/>
                <a:gd name="connsiteY81" fmla="*/ 16920 h 1171342"/>
                <a:gd name="connsiteX82" fmla="*/ 524737 w 833348"/>
                <a:gd name="connsiteY82" fmla="*/ 19804 h 1171342"/>
                <a:gd name="connsiteX83" fmla="*/ 524608 w 833348"/>
                <a:gd name="connsiteY83" fmla="*/ 19804 h 1171342"/>
                <a:gd name="connsiteX84" fmla="*/ 527529 w 833348"/>
                <a:gd name="connsiteY84" fmla="*/ 21135 h 1171342"/>
                <a:gd name="connsiteX85" fmla="*/ 527437 w 833348"/>
                <a:gd name="connsiteY85" fmla="*/ 21135 h 1171342"/>
                <a:gd name="connsiteX86" fmla="*/ 530302 w 833348"/>
                <a:gd name="connsiteY86" fmla="*/ 22466 h 1171342"/>
                <a:gd name="connsiteX87" fmla="*/ 530302 w 833348"/>
                <a:gd name="connsiteY87" fmla="*/ 22466 h 1171342"/>
                <a:gd name="connsiteX88" fmla="*/ 537068 w 833348"/>
                <a:gd name="connsiteY88" fmla="*/ 25516 h 1171342"/>
                <a:gd name="connsiteX89" fmla="*/ 536920 w 833348"/>
                <a:gd name="connsiteY89" fmla="*/ 25406 h 1171342"/>
                <a:gd name="connsiteX90" fmla="*/ 539786 w 833348"/>
                <a:gd name="connsiteY90" fmla="*/ 26903 h 1171342"/>
                <a:gd name="connsiteX91" fmla="*/ 539656 w 833348"/>
                <a:gd name="connsiteY91" fmla="*/ 26792 h 1171342"/>
                <a:gd name="connsiteX92" fmla="*/ 552209 w 833348"/>
                <a:gd name="connsiteY92" fmla="*/ 33503 h 1171342"/>
                <a:gd name="connsiteX93" fmla="*/ 552209 w 833348"/>
                <a:gd name="connsiteY93" fmla="*/ 33503 h 1171342"/>
                <a:gd name="connsiteX94" fmla="*/ 554982 w 833348"/>
                <a:gd name="connsiteY94" fmla="*/ 35001 h 1171342"/>
                <a:gd name="connsiteX95" fmla="*/ 554982 w 833348"/>
                <a:gd name="connsiteY95" fmla="*/ 35001 h 1171342"/>
                <a:gd name="connsiteX96" fmla="*/ 557774 w 833348"/>
                <a:gd name="connsiteY96" fmla="*/ 36554 h 1171342"/>
                <a:gd name="connsiteX97" fmla="*/ 557626 w 833348"/>
                <a:gd name="connsiteY97" fmla="*/ 36443 h 1171342"/>
                <a:gd name="connsiteX98" fmla="*/ 564670 w 833348"/>
                <a:gd name="connsiteY98" fmla="*/ 40491 h 1171342"/>
                <a:gd name="connsiteX99" fmla="*/ 564670 w 833348"/>
                <a:gd name="connsiteY99" fmla="*/ 40491 h 1171342"/>
                <a:gd name="connsiteX100" fmla="*/ 567461 w 833348"/>
                <a:gd name="connsiteY100" fmla="*/ 41989 h 1171342"/>
                <a:gd name="connsiteX101" fmla="*/ 567350 w 833348"/>
                <a:gd name="connsiteY101" fmla="*/ 41989 h 1171342"/>
                <a:gd name="connsiteX102" fmla="*/ 570160 w 833348"/>
                <a:gd name="connsiteY102" fmla="*/ 43523 h 1171342"/>
                <a:gd name="connsiteX103" fmla="*/ 570012 w 833348"/>
                <a:gd name="connsiteY103" fmla="*/ 43431 h 1171342"/>
                <a:gd name="connsiteX104" fmla="*/ 574264 w 833348"/>
                <a:gd name="connsiteY104" fmla="*/ 46241 h 1171342"/>
                <a:gd name="connsiteX105" fmla="*/ 574117 w 833348"/>
                <a:gd name="connsiteY105" fmla="*/ 46093 h 1171342"/>
                <a:gd name="connsiteX106" fmla="*/ 575743 w 833348"/>
                <a:gd name="connsiteY106" fmla="*/ 47368 h 1171342"/>
                <a:gd name="connsiteX107" fmla="*/ 575743 w 833348"/>
                <a:gd name="connsiteY107" fmla="*/ 47368 h 1171342"/>
                <a:gd name="connsiteX108" fmla="*/ 578405 w 833348"/>
                <a:gd name="connsiteY108" fmla="*/ 49014 h 1171342"/>
                <a:gd name="connsiteX109" fmla="*/ 578276 w 833348"/>
                <a:gd name="connsiteY109" fmla="*/ 48921 h 1171342"/>
                <a:gd name="connsiteX110" fmla="*/ 582528 w 833348"/>
                <a:gd name="connsiteY110" fmla="*/ 51713 h 1171342"/>
                <a:gd name="connsiteX111" fmla="*/ 582399 w 833348"/>
                <a:gd name="connsiteY111" fmla="*/ 51620 h 1171342"/>
                <a:gd name="connsiteX112" fmla="*/ 586632 w 833348"/>
                <a:gd name="connsiteY112" fmla="*/ 54449 h 1171342"/>
                <a:gd name="connsiteX113" fmla="*/ 586521 w 833348"/>
                <a:gd name="connsiteY113" fmla="*/ 54357 h 1171342"/>
                <a:gd name="connsiteX114" fmla="*/ 590737 w 833348"/>
                <a:gd name="connsiteY114" fmla="*/ 57204 h 1171342"/>
                <a:gd name="connsiteX115" fmla="*/ 590607 w 833348"/>
                <a:gd name="connsiteY115" fmla="*/ 57111 h 1171342"/>
                <a:gd name="connsiteX116" fmla="*/ 596264 w 833348"/>
                <a:gd name="connsiteY116" fmla="*/ 61215 h 1171342"/>
                <a:gd name="connsiteX117" fmla="*/ 596172 w 833348"/>
                <a:gd name="connsiteY117" fmla="*/ 61215 h 1171342"/>
                <a:gd name="connsiteX118" fmla="*/ 601718 w 833348"/>
                <a:gd name="connsiteY118" fmla="*/ 65560 h 1171342"/>
                <a:gd name="connsiteX119" fmla="*/ 601570 w 833348"/>
                <a:gd name="connsiteY119" fmla="*/ 65393 h 1171342"/>
                <a:gd name="connsiteX120" fmla="*/ 603160 w 833348"/>
                <a:gd name="connsiteY120" fmla="*/ 66817 h 1171342"/>
                <a:gd name="connsiteX121" fmla="*/ 603030 w 833348"/>
                <a:gd name="connsiteY121" fmla="*/ 66687 h 1171342"/>
                <a:gd name="connsiteX122" fmla="*/ 604583 w 833348"/>
                <a:gd name="connsiteY122" fmla="*/ 68055 h 1171342"/>
                <a:gd name="connsiteX123" fmla="*/ 604583 w 833348"/>
                <a:gd name="connsiteY123" fmla="*/ 68055 h 1171342"/>
                <a:gd name="connsiteX124" fmla="*/ 612755 w 833348"/>
                <a:gd name="connsiteY124" fmla="*/ 75155 h 1171342"/>
                <a:gd name="connsiteX125" fmla="*/ 612625 w 833348"/>
                <a:gd name="connsiteY125" fmla="*/ 74988 h 1171342"/>
                <a:gd name="connsiteX126" fmla="*/ 614252 w 833348"/>
                <a:gd name="connsiteY126" fmla="*/ 76264 h 1171342"/>
                <a:gd name="connsiteX127" fmla="*/ 614252 w 833348"/>
                <a:gd name="connsiteY127" fmla="*/ 76264 h 1171342"/>
                <a:gd name="connsiteX128" fmla="*/ 616896 w 833348"/>
                <a:gd name="connsiteY128" fmla="*/ 77946 h 1171342"/>
                <a:gd name="connsiteX129" fmla="*/ 616729 w 833348"/>
                <a:gd name="connsiteY129" fmla="*/ 77780 h 1171342"/>
                <a:gd name="connsiteX130" fmla="*/ 618375 w 833348"/>
                <a:gd name="connsiteY130" fmla="*/ 79074 h 1171342"/>
                <a:gd name="connsiteX131" fmla="*/ 618375 w 833348"/>
                <a:gd name="connsiteY131" fmla="*/ 79074 h 1171342"/>
                <a:gd name="connsiteX132" fmla="*/ 622442 w 833348"/>
                <a:gd name="connsiteY132" fmla="*/ 82050 h 1171342"/>
                <a:gd name="connsiteX133" fmla="*/ 622312 w 833348"/>
                <a:gd name="connsiteY133" fmla="*/ 81902 h 1171342"/>
                <a:gd name="connsiteX134" fmla="*/ 623884 w 833348"/>
                <a:gd name="connsiteY134" fmla="*/ 83289 h 1171342"/>
                <a:gd name="connsiteX135" fmla="*/ 623791 w 833348"/>
                <a:gd name="connsiteY135" fmla="*/ 83178 h 1171342"/>
                <a:gd name="connsiteX136" fmla="*/ 625307 w 833348"/>
                <a:gd name="connsiteY136" fmla="*/ 84546 h 1171342"/>
                <a:gd name="connsiteX137" fmla="*/ 625307 w 833348"/>
                <a:gd name="connsiteY137" fmla="*/ 84546 h 1171342"/>
                <a:gd name="connsiteX138" fmla="*/ 633423 w 833348"/>
                <a:gd name="connsiteY138" fmla="*/ 91682 h 1171342"/>
                <a:gd name="connsiteX139" fmla="*/ 633257 w 833348"/>
                <a:gd name="connsiteY139" fmla="*/ 91516 h 1171342"/>
                <a:gd name="connsiteX140" fmla="*/ 634810 w 833348"/>
                <a:gd name="connsiteY140" fmla="*/ 93013 h 1171342"/>
                <a:gd name="connsiteX141" fmla="*/ 634662 w 833348"/>
                <a:gd name="connsiteY141" fmla="*/ 92865 h 1171342"/>
                <a:gd name="connsiteX142" fmla="*/ 636196 w 833348"/>
                <a:gd name="connsiteY142" fmla="*/ 94362 h 1171342"/>
                <a:gd name="connsiteX143" fmla="*/ 636048 w 833348"/>
                <a:gd name="connsiteY143" fmla="*/ 94215 h 1171342"/>
                <a:gd name="connsiteX144" fmla="*/ 637564 w 833348"/>
                <a:gd name="connsiteY144" fmla="*/ 95731 h 1171342"/>
                <a:gd name="connsiteX145" fmla="*/ 637416 w 833348"/>
                <a:gd name="connsiteY145" fmla="*/ 95583 h 1171342"/>
                <a:gd name="connsiteX146" fmla="*/ 638932 w 833348"/>
                <a:gd name="connsiteY146" fmla="*/ 97080 h 1171342"/>
                <a:gd name="connsiteX147" fmla="*/ 638803 w 833348"/>
                <a:gd name="connsiteY147" fmla="*/ 96951 h 1171342"/>
                <a:gd name="connsiteX148" fmla="*/ 640300 w 833348"/>
                <a:gd name="connsiteY148" fmla="*/ 98467 h 1171342"/>
                <a:gd name="connsiteX149" fmla="*/ 640171 w 833348"/>
                <a:gd name="connsiteY149" fmla="*/ 98319 h 1171342"/>
                <a:gd name="connsiteX150" fmla="*/ 641650 w 833348"/>
                <a:gd name="connsiteY150" fmla="*/ 99853 h 1171342"/>
                <a:gd name="connsiteX151" fmla="*/ 641502 w 833348"/>
                <a:gd name="connsiteY151" fmla="*/ 99705 h 1171342"/>
                <a:gd name="connsiteX152" fmla="*/ 642999 w 833348"/>
                <a:gd name="connsiteY152" fmla="*/ 101259 h 1171342"/>
                <a:gd name="connsiteX153" fmla="*/ 642833 w 833348"/>
                <a:gd name="connsiteY153" fmla="*/ 101110 h 1171342"/>
                <a:gd name="connsiteX154" fmla="*/ 649950 w 833348"/>
                <a:gd name="connsiteY154" fmla="*/ 109263 h 1171342"/>
                <a:gd name="connsiteX155" fmla="*/ 649950 w 833348"/>
                <a:gd name="connsiteY155" fmla="*/ 109263 h 1171342"/>
                <a:gd name="connsiteX156" fmla="*/ 651337 w 833348"/>
                <a:gd name="connsiteY156" fmla="*/ 110779 h 1171342"/>
                <a:gd name="connsiteX157" fmla="*/ 651226 w 833348"/>
                <a:gd name="connsiteY157" fmla="*/ 110668 h 1171342"/>
                <a:gd name="connsiteX158" fmla="*/ 652668 w 833348"/>
                <a:gd name="connsiteY158" fmla="*/ 112221 h 1171342"/>
                <a:gd name="connsiteX159" fmla="*/ 652520 w 833348"/>
                <a:gd name="connsiteY159" fmla="*/ 112092 h 1171342"/>
                <a:gd name="connsiteX160" fmla="*/ 653981 w 833348"/>
                <a:gd name="connsiteY160" fmla="*/ 113663 h 1171342"/>
                <a:gd name="connsiteX161" fmla="*/ 653814 w 833348"/>
                <a:gd name="connsiteY161" fmla="*/ 113515 h 1171342"/>
                <a:gd name="connsiteX162" fmla="*/ 665092 w 833348"/>
                <a:gd name="connsiteY162" fmla="*/ 125717 h 1171342"/>
                <a:gd name="connsiteX163" fmla="*/ 665092 w 833348"/>
                <a:gd name="connsiteY163" fmla="*/ 125717 h 1171342"/>
                <a:gd name="connsiteX164" fmla="*/ 666497 w 833348"/>
                <a:gd name="connsiteY164" fmla="*/ 127122 h 1171342"/>
                <a:gd name="connsiteX165" fmla="*/ 666497 w 833348"/>
                <a:gd name="connsiteY165" fmla="*/ 127122 h 1171342"/>
                <a:gd name="connsiteX166" fmla="*/ 670601 w 833348"/>
                <a:gd name="connsiteY166" fmla="*/ 131263 h 1171342"/>
                <a:gd name="connsiteX167" fmla="*/ 670601 w 833348"/>
                <a:gd name="connsiteY167" fmla="*/ 131263 h 1171342"/>
                <a:gd name="connsiteX168" fmla="*/ 671969 w 833348"/>
                <a:gd name="connsiteY168" fmla="*/ 132779 h 1171342"/>
                <a:gd name="connsiteX169" fmla="*/ 671858 w 833348"/>
                <a:gd name="connsiteY169" fmla="*/ 132668 h 1171342"/>
                <a:gd name="connsiteX170" fmla="*/ 673281 w 833348"/>
                <a:gd name="connsiteY170" fmla="*/ 134221 h 1171342"/>
                <a:gd name="connsiteX171" fmla="*/ 673152 w 833348"/>
                <a:gd name="connsiteY171" fmla="*/ 134092 h 1171342"/>
                <a:gd name="connsiteX172" fmla="*/ 674594 w 833348"/>
                <a:gd name="connsiteY172" fmla="*/ 135663 h 1171342"/>
                <a:gd name="connsiteX173" fmla="*/ 674427 w 833348"/>
                <a:gd name="connsiteY173" fmla="*/ 135515 h 1171342"/>
                <a:gd name="connsiteX174" fmla="*/ 680214 w 833348"/>
                <a:gd name="connsiteY174" fmla="*/ 142263 h 1171342"/>
                <a:gd name="connsiteX175" fmla="*/ 680214 w 833348"/>
                <a:gd name="connsiteY175" fmla="*/ 142263 h 1171342"/>
                <a:gd name="connsiteX176" fmla="*/ 681600 w 833348"/>
                <a:gd name="connsiteY176" fmla="*/ 143779 h 1171342"/>
                <a:gd name="connsiteX177" fmla="*/ 681600 w 833348"/>
                <a:gd name="connsiteY177" fmla="*/ 143668 h 1171342"/>
                <a:gd name="connsiteX178" fmla="*/ 683006 w 833348"/>
                <a:gd name="connsiteY178" fmla="*/ 145220 h 1171342"/>
                <a:gd name="connsiteX179" fmla="*/ 682894 w 833348"/>
                <a:gd name="connsiteY179" fmla="*/ 145091 h 1171342"/>
                <a:gd name="connsiteX180" fmla="*/ 684337 w 833348"/>
                <a:gd name="connsiteY180" fmla="*/ 146644 h 1171342"/>
                <a:gd name="connsiteX181" fmla="*/ 684170 w 833348"/>
                <a:gd name="connsiteY181" fmla="*/ 146496 h 1171342"/>
                <a:gd name="connsiteX182" fmla="*/ 689883 w 833348"/>
                <a:gd name="connsiteY182" fmla="*/ 153318 h 1171342"/>
                <a:gd name="connsiteX183" fmla="*/ 689883 w 833348"/>
                <a:gd name="connsiteY183" fmla="*/ 153318 h 1171342"/>
                <a:gd name="connsiteX184" fmla="*/ 691251 w 833348"/>
                <a:gd name="connsiteY184" fmla="*/ 154908 h 1171342"/>
                <a:gd name="connsiteX185" fmla="*/ 691103 w 833348"/>
                <a:gd name="connsiteY185" fmla="*/ 154742 h 1171342"/>
                <a:gd name="connsiteX186" fmla="*/ 686426 w 833348"/>
                <a:gd name="connsiteY186" fmla="*/ 163245 h 1171342"/>
                <a:gd name="connsiteX187" fmla="*/ 678236 w 833348"/>
                <a:gd name="connsiteY187" fmla="*/ 163356 h 1171342"/>
                <a:gd name="connsiteX188" fmla="*/ 624364 w 833348"/>
                <a:gd name="connsiteY188" fmla="*/ 160713 h 1171342"/>
                <a:gd name="connsiteX189" fmla="*/ 558181 w 833348"/>
                <a:gd name="connsiteY189" fmla="*/ 158161 h 1171342"/>
                <a:gd name="connsiteX190" fmla="*/ 457795 w 833348"/>
                <a:gd name="connsiteY190" fmla="*/ 161083 h 1171342"/>
                <a:gd name="connsiteX191" fmla="*/ 294906 w 833348"/>
                <a:gd name="connsiteY191" fmla="*/ 183378 h 1171342"/>
                <a:gd name="connsiteX192" fmla="*/ 269024 w 833348"/>
                <a:gd name="connsiteY192" fmla="*/ 191993 h 1171342"/>
                <a:gd name="connsiteX193" fmla="*/ 238483 w 833348"/>
                <a:gd name="connsiteY193" fmla="*/ 205637 h 1171342"/>
                <a:gd name="connsiteX194" fmla="*/ 202193 w 833348"/>
                <a:gd name="connsiteY194" fmla="*/ 239246 h 1171342"/>
                <a:gd name="connsiteX195" fmla="*/ 180101 w 833348"/>
                <a:gd name="connsiteY195" fmla="*/ 276701 h 1171342"/>
                <a:gd name="connsiteX196" fmla="*/ 175054 w 833348"/>
                <a:gd name="connsiteY196" fmla="*/ 281563 h 1171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833348" h="1171342">
                  <a:moveTo>
                    <a:pt x="175054" y="281563"/>
                  </a:moveTo>
                  <a:cubicBezTo>
                    <a:pt x="169508" y="292655"/>
                    <a:pt x="168084" y="304580"/>
                    <a:pt x="167252" y="316688"/>
                  </a:cubicBezTo>
                  <a:cubicBezTo>
                    <a:pt x="166808" y="323067"/>
                    <a:pt x="166938" y="329463"/>
                    <a:pt x="166956" y="335860"/>
                  </a:cubicBezTo>
                  <a:cubicBezTo>
                    <a:pt x="166956" y="353200"/>
                    <a:pt x="165533" y="370486"/>
                    <a:pt x="164867" y="387790"/>
                  </a:cubicBezTo>
                  <a:cubicBezTo>
                    <a:pt x="164146" y="406702"/>
                    <a:pt x="163795" y="425652"/>
                    <a:pt x="164756" y="444564"/>
                  </a:cubicBezTo>
                  <a:cubicBezTo>
                    <a:pt x="165181" y="452772"/>
                    <a:pt x="164756" y="460980"/>
                    <a:pt x="164997" y="469170"/>
                  </a:cubicBezTo>
                  <a:cubicBezTo>
                    <a:pt x="165366" y="490985"/>
                    <a:pt x="169396" y="512227"/>
                    <a:pt x="173741" y="533450"/>
                  </a:cubicBezTo>
                  <a:cubicBezTo>
                    <a:pt x="179269" y="560312"/>
                    <a:pt x="189049" y="586120"/>
                    <a:pt x="202729" y="609894"/>
                  </a:cubicBezTo>
                  <a:cubicBezTo>
                    <a:pt x="215282" y="631894"/>
                    <a:pt x="227335" y="654263"/>
                    <a:pt x="243789" y="673675"/>
                  </a:cubicBezTo>
                  <a:cubicBezTo>
                    <a:pt x="253199" y="684767"/>
                    <a:pt x="262719" y="695859"/>
                    <a:pt x="272074" y="707118"/>
                  </a:cubicBezTo>
                  <a:cubicBezTo>
                    <a:pt x="277620" y="713810"/>
                    <a:pt x="285292" y="717526"/>
                    <a:pt x="292816" y="721297"/>
                  </a:cubicBezTo>
                  <a:cubicBezTo>
                    <a:pt x="305203" y="727657"/>
                    <a:pt x="318015" y="733129"/>
                    <a:pt x="331177" y="737677"/>
                  </a:cubicBezTo>
                  <a:cubicBezTo>
                    <a:pt x="354545" y="745423"/>
                    <a:pt x="377395" y="754648"/>
                    <a:pt x="401428" y="760509"/>
                  </a:cubicBezTo>
                  <a:cubicBezTo>
                    <a:pt x="414314" y="763448"/>
                    <a:pt x="427403" y="765481"/>
                    <a:pt x="440565" y="766628"/>
                  </a:cubicBezTo>
                  <a:cubicBezTo>
                    <a:pt x="473990" y="770066"/>
                    <a:pt x="507545" y="769715"/>
                    <a:pt x="541080" y="769179"/>
                  </a:cubicBezTo>
                  <a:cubicBezTo>
                    <a:pt x="553614" y="768772"/>
                    <a:pt x="566112" y="767330"/>
                    <a:pt x="578405" y="764872"/>
                  </a:cubicBezTo>
                  <a:cubicBezTo>
                    <a:pt x="595672" y="761673"/>
                    <a:pt x="612921" y="758530"/>
                    <a:pt x="630428" y="756793"/>
                  </a:cubicBezTo>
                  <a:cubicBezTo>
                    <a:pt x="651134" y="754741"/>
                    <a:pt x="671100" y="748788"/>
                    <a:pt x="691343" y="744221"/>
                  </a:cubicBezTo>
                  <a:cubicBezTo>
                    <a:pt x="709146" y="740191"/>
                    <a:pt x="726469" y="734201"/>
                    <a:pt x="743994" y="729432"/>
                  </a:cubicBezTo>
                  <a:cubicBezTo>
                    <a:pt x="759413" y="725235"/>
                    <a:pt x="774720" y="720817"/>
                    <a:pt x="789843" y="715733"/>
                  </a:cubicBezTo>
                  <a:cubicBezTo>
                    <a:pt x="795389" y="713884"/>
                    <a:pt x="801156" y="712424"/>
                    <a:pt x="806814" y="710778"/>
                  </a:cubicBezTo>
                  <a:cubicBezTo>
                    <a:pt x="809531" y="710649"/>
                    <a:pt x="812249" y="710316"/>
                    <a:pt x="814966" y="710409"/>
                  </a:cubicBezTo>
                  <a:cubicBezTo>
                    <a:pt x="821844" y="710242"/>
                    <a:pt x="827944" y="714771"/>
                    <a:pt x="829756" y="721408"/>
                  </a:cubicBezTo>
                  <a:cubicBezTo>
                    <a:pt x="830810" y="724662"/>
                    <a:pt x="831309" y="728064"/>
                    <a:pt x="831217" y="731465"/>
                  </a:cubicBezTo>
                  <a:cubicBezTo>
                    <a:pt x="831032" y="743722"/>
                    <a:pt x="831217" y="755979"/>
                    <a:pt x="829793" y="768181"/>
                  </a:cubicBezTo>
                  <a:cubicBezTo>
                    <a:pt x="829017" y="778737"/>
                    <a:pt x="825467" y="788517"/>
                    <a:pt x="821954" y="798426"/>
                  </a:cubicBezTo>
                  <a:cubicBezTo>
                    <a:pt x="812009" y="826637"/>
                    <a:pt x="805242" y="855884"/>
                    <a:pt x="801730" y="885593"/>
                  </a:cubicBezTo>
                  <a:cubicBezTo>
                    <a:pt x="800011" y="899661"/>
                    <a:pt x="796442" y="913323"/>
                    <a:pt x="793207" y="927133"/>
                  </a:cubicBezTo>
                  <a:cubicBezTo>
                    <a:pt x="785128" y="961574"/>
                    <a:pt x="776458" y="995850"/>
                    <a:pt x="763406" y="1028812"/>
                  </a:cubicBezTo>
                  <a:cubicBezTo>
                    <a:pt x="760559" y="1036281"/>
                    <a:pt x="756954" y="1043435"/>
                    <a:pt x="752683" y="1050183"/>
                  </a:cubicBezTo>
                  <a:cubicBezTo>
                    <a:pt x="739613" y="1069983"/>
                    <a:pt x="725193" y="1088858"/>
                    <a:pt x="709498" y="1106661"/>
                  </a:cubicBezTo>
                  <a:cubicBezTo>
                    <a:pt x="703730" y="1113206"/>
                    <a:pt x="696686" y="1118475"/>
                    <a:pt x="688773" y="1122135"/>
                  </a:cubicBezTo>
                  <a:cubicBezTo>
                    <a:pt x="655922" y="1137627"/>
                    <a:pt x="622608" y="1151955"/>
                    <a:pt x="587094" y="1160071"/>
                  </a:cubicBezTo>
                  <a:cubicBezTo>
                    <a:pt x="568829" y="1164008"/>
                    <a:pt x="550286" y="1166412"/>
                    <a:pt x="531633" y="1167280"/>
                  </a:cubicBezTo>
                  <a:cubicBezTo>
                    <a:pt x="520005" y="1167965"/>
                    <a:pt x="508432" y="1168593"/>
                    <a:pt x="496803" y="1168574"/>
                  </a:cubicBezTo>
                  <a:cubicBezTo>
                    <a:pt x="477854" y="1168574"/>
                    <a:pt x="459071" y="1166171"/>
                    <a:pt x="440233" y="1164877"/>
                  </a:cubicBezTo>
                  <a:cubicBezTo>
                    <a:pt x="430453" y="1164156"/>
                    <a:pt x="420637" y="1163528"/>
                    <a:pt x="410894" y="1163379"/>
                  </a:cubicBezTo>
                  <a:cubicBezTo>
                    <a:pt x="383551" y="1162788"/>
                    <a:pt x="356320" y="1159682"/>
                    <a:pt x="329551" y="1154136"/>
                  </a:cubicBezTo>
                  <a:cubicBezTo>
                    <a:pt x="313226" y="1150901"/>
                    <a:pt x="296699" y="1148793"/>
                    <a:pt x="280393" y="1145318"/>
                  </a:cubicBezTo>
                  <a:cubicBezTo>
                    <a:pt x="254419" y="1139790"/>
                    <a:pt x="229979" y="1128661"/>
                    <a:pt x="208756" y="1112706"/>
                  </a:cubicBezTo>
                  <a:cubicBezTo>
                    <a:pt x="189880" y="1098693"/>
                    <a:pt x="170913" y="1084865"/>
                    <a:pt x="154939" y="1067413"/>
                  </a:cubicBezTo>
                  <a:cubicBezTo>
                    <a:pt x="130241" y="1040477"/>
                    <a:pt x="111624" y="1010103"/>
                    <a:pt x="100828" y="974978"/>
                  </a:cubicBezTo>
                  <a:cubicBezTo>
                    <a:pt x="92990" y="949447"/>
                    <a:pt x="87240" y="923380"/>
                    <a:pt x="80252" y="897646"/>
                  </a:cubicBezTo>
                  <a:cubicBezTo>
                    <a:pt x="79216" y="894614"/>
                    <a:pt x="78588" y="891453"/>
                    <a:pt x="78403" y="888255"/>
                  </a:cubicBezTo>
                  <a:cubicBezTo>
                    <a:pt x="78773" y="878752"/>
                    <a:pt x="74706" y="870267"/>
                    <a:pt x="71951" y="861541"/>
                  </a:cubicBezTo>
                  <a:cubicBezTo>
                    <a:pt x="70934" y="858453"/>
                    <a:pt x="71951" y="854146"/>
                    <a:pt x="67791" y="852463"/>
                  </a:cubicBezTo>
                  <a:cubicBezTo>
                    <a:pt x="64186" y="845235"/>
                    <a:pt x="62504" y="837378"/>
                    <a:pt x="60655" y="829651"/>
                  </a:cubicBezTo>
                  <a:cubicBezTo>
                    <a:pt x="51283" y="790587"/>
                    <a:pt x="39765" y="752115"/>
                    <a:pt x="29227" y="713403"/>
                  </a:cubicBezTo>
                  <a:cubicBezTo>
                    <a:pt x="20280" y="680700"/>
                    <a:pt x="15732" y="647294"/>
                    <a:pt x="11868" y="613721"/>
                  </a:cubicBezTo>
                  <a:cubicBezTo>
                    <a:pt x="9705" y="594919"/>
                    <a:pt x="7172" y="576137"/>
                    <a:pt x="5823" y="557280"/>
                  </a:cubicBezTo>
                  <a:cubicBezTo>
                    <a:pt x="4418" y="537351"/>
                    <a:pt x="1164" y="517477"/>
                    <a:pt x="3364" y="497308"/>
                  </a:cubicBezTo>
                  <a:cubicBezTo>
                    <a:pt x="4769" y="484367"/>
                    <a:pt x="3660" y="471296"/>
                    <a:pt x="2125" y="458392"/>
                  </a:cubicBezTo>
                  <a:cubicBezTo>
                    <a:pt x="73" y="441088"/>
                    <a:pt x="1145" y="423766"/>
                    <a:pt x="905" y="406443"/>
                  </a:cubicBezTo>
                  <a:cubicBezTo>
                    <a:pt x="480" y="375459"/>
                    <a:pt x="-3125" y="344549"/>
                    <a:pt x="-1849" y="313509"/>
                  </a:cubicBezTo>
                  <a:cubicBezTo>
                    <a:pt x="-685" y="284835"/>
                    <a:pt x="128" y="256199"/>
                    <a:pt x="1941" y="227488"/>
                  </a:cubicBezTo>
                  <a:cubicBezTo>
                    <a:pt x="2698" y="215435"/>
                    <a:pt x="3309" y="203455"/>
                    <a:pt x="4492" y="191365"/>
                  </a:cubicBezTo>
                  <a:cubicBezTo>
                    <a:pt x="5656" y="176353"/>
                    <a:pt x="9261" y="161637"/>
                    <a:pt x="15177" y="147790"/>
                  </a:cubicBezTo>
                  <a:cubicBezTo>
                    <a:pt x="17950" y="137160"/>
                    <a:pt x="24957" y="128786"/>
                    <a:pt x="30373" y="119616"/>
                  </a:cubicBezTo>
                  <a:cubicBezTo>
                    <a:pt x="45459" y="93993"/>
                    <a:pt x="64261" y="70755"/>
                    <a:pt x="86149" y="50641"/>
                  </a:cubicBezTo>
                  <a:cubicBezTo>
                    <a:pt x="111643" y="27125"/>
                    <a:pt x="143089" y="11041"/>
                    <a:pt x="177087" y="4164"/>
                  </a:cubicBezTo>
                  <a:cubicBezTo>
                    <a:pt x="205890" y="-1863"/>
                    <a:pt x="235044" y="-2473"/>
                    <a:pt x="264291" y="-421"/>
                  </a:cubicBezTo>
                  <a:cubicBezTo>
                    <a:pt x="277805" y="504"/>
                    <a:pt x="291171" y="-1585"/>
                    <a:pt x="304611" y="-1937"/>
                  </a:cubicBezTo>
                  <a:cubicBezTo>
                    <a:pt x="306460" y="-1937"/>
                    <a:pt x="308309" y="-2417"/>
                    <a:pt x="310158" y="-2288"/>
                  </a:cubicBezTo>
                  <a:cubicBezTo>
                    <a:pt x="330493" y="-846"/>
                    <a:pt x="350829" y="-3305"/>
                    <a:pt x="371017" y="-2399"/>
                  </a:cubicBezTo>
                  <a:cubicBezTo>
                    <a:pt x="384938" y="-1789"/>
                    <a:pt x="398748" y="-2214"/>
                    <a:pt x="412706" y="-2695"/>
                  </a:cubicBezTo>
                  <a:cubicBezTo>
                    <a:pt x="430971" y="-3139"/>
                    <a:pt x="449218" y="-1548"/>
                    <a:pt x="467131" y="2038"/>
                  </a:cubicBezTo>
                  <a:cubicBezTo>
                    <a:pt x="469794" y="2685"/>
                    <a:pt x="472511" y="3018"/>
                    <a:pt x="475247" y="3055"/>
                  </a:cubicBezTo>
                  <a:lnTo>
                    <a:pt x="475247" y="2925"/>
                  </a:lnTo>
                  <a:cubicBezTo>
                    <a:pt x="479019" y="3443"/>
                    <a:pt x="482753" y="4367"/>
                    <a:pt x="486339" y="5643"/>
                  </a:cubicBezTo>
                  <a:lnTo>
                    <a:pt x="486339" y="5643"/>
                  </a:lnTo>
                  <a:cubicBezTo>
                    <a:pt x="487929" y="7103"/>
                    <a:pt x="490425" y="5273"/>
                    <a:pt x="491886" y="7214"/>
                  </a:cubicBezTo>
                  <a:lnTo>
                    <a:pt x="491756" y="7214"/>
                  </a:lnTo>
                  <a:cubicBezTo>
                    <a:pt x="492995" y="8194"/>
                    <a:pt x="494936" y="7085"/>
                    <a:pt x="496009" y="8638"/>
                  </a:cubicBezTo>
                  <a:lnTo>
                    <a:pt x="495879" y="8545"/>
                  </a:lnTo>
                  <a:cubicBezTo>
                    <a:pt x="497099" y="9599"/>
                    <a:pt x="499059" y="8545"/>
                    <a:pt x="500113" y="9987"/>
                  </a:cubicBezTo>
                  <a:lnTo>
                    <a:pt x="500002" y="9987"/>
                  </a:lnTo>
                  <a:cubicBezTo>
                    <a:pt x="501203" y="11060"/>
                    <a:pt x="503200" y="9876"/>
                    <a:pt x="504217" y="11467"/>
                  </a:cubicBezTo>
                  <a:lnTo>
                    <a:pt x="504087" y="11374"/>
                  </a:lnTo>
                  <a:cubicBezTo>
                    <a:pt x="506509" y="12058"/>
                    <a:pt x="508857" y="12983"/>
                    <a:pt x="511094" y="14110"/>
                  </a:cubicBezTo>
                  <a:lnTo>
                    <a:pt x="510983" y="14110"/>
                  </a:lnTo>
                  <a:cubicBezTo>
                    <a:pt x="513257" y="15182"/>
                    <a:pt x="515827" y="15497"/>
                    <a:pt x="517934" y="16920"/>
                  </a:cubicBezTo>
                  <a:lnTo>
                    <a:pt x="517823" y="16920"/>
                  </a:lnTo>
                  <a:cubicBezTo>
                    <a:pt x="520078" y="18011"/>
                    <a:pt x="522704" y="18196"/>
                    <a:pt x="524737" y="19804"/>
                  </a:cubicBezTo>
                  <a:lnTo>
                    <a:pt x="524608" y="19804"/>
                  </a:lnTo>
                  <a:cubicBezTo>
                    <a:pt x="525532" y="20359"/>
                    <a:pt x="526789" y="20192"/>
                    <a:pt x="527529" y="21135"/>
                  </a:cubicBezTo>
                  <a:lnTo>
                    <a:pt x="527437" y="21135"/>
                  </a:lnTo>
                  <a:cubicBezTo>
                    <a:pt x="528287" y="21819"/>
                    <a:pt x="529507" y="21653"/>
                    <a:pt x="530302" y="22466"/>
                  </a:cubicBezTo>
                  <a:lnTo>
                    <a:pt x="530302" y="22466"/>
                  </a:lnTo>
                  <a:cubicBezTo>
                    <a:pt x="532410" y="23816"/>
                    <a:pt x="535164" y="23723"/>
                    <a:pt x="537068" y="25516"/>
                  </a:cubicBezTo>
                  <a:lnTo>
                    <a:pt x="536920" y="25406"/>
                  </a:lnTo>
                  <a:cubicBezTo>
                    <a:pt x="537882" y="25905"/>
                    <a:pt x="539213" y="25683"/>
                    <a:pt x="539786" y="26903"/>
                  </a:cubicBezTo>
                  <a:lnTo>
                    <a:pt x="539656" y="26792"/>
                  </a:lnTo>
                  <a:cubicBezTo>
                    <a:pt x="543964" y="28770"/>
                    <a:pt x="548161" y="31008"/>
                    <a:pt x="552209" y="33503"/>
                  </a:cubicBezTo>
                  <a:lnTo>
                    <a:pt x="552209" y="33503"/>
                  </a:lnTo>
                  <a:cubicBezTo>
                    <a:pt x="553004" y="34243"/>
                    <a:pt x="554335" y="33984"/>
                    <a:pt x="554982" y="35001"/>
                  </a:cubicBezTo>
                  <a:lnTo>
                    <a:pt x="554982" y="35001"/>
                  </a:lnTo>
                  <a:cubicBezTo>
                    <a:pt x="555833" y="35666"/>
                    <a:pt x="557201" y="35389"/>
                    <a:pt x="557774" y="36554"/>
                  </a:cubicBezTo>
                  <a:lnTo>
                    <a:pt x="557626" y="36443"/>
                  </a:lnTo>
                  <a:cubicBezTo>
                    <a:pt x="560103" y="37552"/>
                    <a:pt x="562470" y="38901"/>
                    <a:pt x="564670" y="40491"/>
                  </a:cubicBezTo>
                  <a:lnTo>
                    <a:pt x="564670" y="40491"/>
                  </a:lnTo>
                  <a:cubicBezTo>
                    <a:pt x="565501" y="41194"/>
                    <a:pt x="566832" y="40935"/>
                    <a:pt x="567461" y="41989"/>
                  </a:cubicBezTo>
                  <a:lnTo>
                    <a:pt x="567350" y="41989"/>
                  </a:lnTo>
                  <a:cubicBezTo>
                    <a:pt x="568219" y="42599"/>
                    <a:pt x="569587" y="42340"/>
                    <a:pt x="570160" y="43523"/>
                  </a:cubicBezTo>
                  <a:lnTo>
                    <a:pt x="570012" y="43431"/>
                  </a:lnTo>
                  <a:cubicBezTo>
                    <a:pt x="571639" y="43985"/>
                    <a:pt x="573100" y="44965"/>
                    <a:pt x="574264" y="46241"/>
                  </a:cubicBezTo>
                  <a:lnTo>
                    <a:pt x="574117" y="46093"/>
                  </a:lnTo>
                  <a:cubicBezTo>
                    <a:pt x="574763" y="46370"/>
                    <a:pt x="575318" y="46814"/>
                    <a:pt x="575743" y="47368"/>
                  </a:cubicBezTo>
                  <a:lnTo>
                    <a:pt x="575743" y="47368"/>
                  </a:lnTo>
                  <a:cubicBezTo>
                    <a:pt x="576464" y="48182"/>
                    <a:pt x="577888" y="47868"/>
                    <a:pt x="578405" y="49014"/>
                  </a:cubicBezTo>
                  <a:lnTo>
                    <a:pt x="578276" y="48921"/>
                  </a:lnTo>
                  <a:cubicBezTo>
                    <a:pt x="579903" y="49495"/>
                    <a:pt x="581363" y="50456"/>
                    <a:pt x="582528" y="51713"/>
                  </a:cubicBezTo>
                  <a:lnTo>
                    <a:pt x="582399" y="51620"/>
                  </a:lnTo>
                  <a:cubicBezTo>
                    <a:pt x="584007" y="52231"/>
                    <a:pt x="585449" y="53192"/>
                    <a:pt x="586632" y="54449"/>
                  </a:cubicBezTo>
                  <a:lnTo>
                    <a:pt x="586521" y="54357"/>
                  </a:lnTo>
                  <a:cubicBezTo>
                    <a:pt x="588130" y="54985"/>
                    <a:pt x="589553" y="55947"/>
                    <a:pt x="590737" y="57204"/>
                  </a:cubicBezTo>
                  <a:lnTo>
                    <a:pt x="590607" y="57111"/>
                  </a:lnTo>
                  <a:cubicBezTo>
                    <a:pt x="592677" y="58202"/>
                    <a:pt x="594582" y="59589"/>
                    <a:pt x="596264" y="61215"/>
                  </a:cubicBezTo>
                  <a:lnTo>
                    <a:pt x="596172" y="61215"/>
                  </a:lnTo>
                  <a:cubicBezTo>
                    <a:pt x="598242" y="62343"/>
                    <a:pt x="600128" y="63804"/>
                    <a:pt x="601718" y="65560"/>
                  </a:cubicBezTo>
                  <a:lnTo>
                    <a:pt x="601570" y="65393"/>
                  </a:lnTo>
                  <a:cubicBezTo>
                    <a:pt x="602291" y="65597"/>
                    <a:pt x="602882" y="66115"/>
                    <a:pt x="603160" y="66817"/>
                  </a:cubicBezTo>
                  <a:lnTo>
                    <a:pt x="603030" y="66687"/>
                  </a:lnTo>
                  <a:cubicBezTo>
                    <a:pt x="603659" y="67002"/>
                    <a:pt x="604195" y="67483"/>
                    <a:pt x="604583" y="68055"/>
                  </a:cubicBezTo>
                  <a:lnTo>
                    <a:pt x="604583" y="68055"/>
                  </a:lnTo>
                  <a:cubicBezTo>
                    <a:pt x="607726" y="69904"/>
                    <a:pt x="610018" y="72807"/>
                    <a:pt x="612755" y="75155"/>
                  </a:cubicBezTo>
                  <a:lnTo>
                    <a:pt x="612625" y="74988"/>
                  </a:lnTo>
                  <a:cubicBezTo>
                    <a:pt x="613272" y="75266"/>
                    <a:pt x="613827" y="75709"/>
                    <a:pt x="614252" y="76264"/>
                  </a:cubicBezTo>
                  <a:lnTo>
                    <a:pt x="614252" y="76264"/>
                  </a:lnTo>
                  <a:cubicBezTo>
                    <a:pt x="614973" y="77059"/>
                    <a:pt x="616415" y="76745"/>
                    <a:pt x="616896" y="77946"/>
                  </a:cubicBezTo>
                  <a:lnTo>
                    <a:pt x="616729" y="77780"/>
                  </a:lnTo>
                  <a:cubicBezTo>
                    <a:pt x="617413" y="78002"/>
                    <a:pt x="618005" y="78464"/>
                    <a:pt x="618375" y="79074"/>
                  </a:cubicBezTo>
                  <a:lnTo>
                    <a:pt x="618375" y="79074"/>
                  </a:lnTo>
                  <a:cubicBezTo>
                    <a:pt x="619890" y="79813"/>
                    <a:pt x="621277" y="80830"/>
                    <a:pt x="622442" y="82050"/>
                  </a:cubicBezTo>
                  <a:lnTo>
                    <a:pt x="622312" y="81902"/>
                  </a:lnTo>
                  <a:cubicBezTo>
                    <a:pt x="622996" y="82143"/>
                    <a:pt x="623570" y="82642"/>
                    <a:pt x="623884" y="83289"/>
                  </a:cubicBezTo>
                  <a:lnTo>
                    <a:pt x="623791" y="83178"/>
                  </a:lnTo>
                  <a:cubicBezTo>
                    <a:pt x="624383" y="83529"/>
                    <a:pt x="624901" y="83991"/>
                    <a:pt x="625307" y="84546"/>
                  </a:cubicBezTo>
                  <a:lnTo>
                    <a:pt x="625307" y="84546"/>
                  </a:lnTo>
                  <a:cubicBezTo>
                    <a:pt x="628191" y="86709"/>
                    <a:pt x="630909" y="89094"/>
                    <a:pt x="633423" y="91682"/>
                  </a:cubicBezTo>
                  <a:lnTo>
                    <a:pt x="633257" y="91516"/>
                  </a:lnTo>
                  <a:cubicBezTo>
                    <a:pt x="633996" y="91700"/>
                    <a:pt x="634588" y="92274"/>
                    <a:pt x="634810" y="93013"/>
                  </a:cubicBezTo>
                  <a:lnTo>
                    <a:pt x="634662" y="92865"/>
                  </a:lnTo>
                  <a:cubicBezTo>
                    <a:pt x="635383" y="93087"/>
                    <a:pt x="635956" y="93642"/>
                    <a:pt x="636196" y="94362"/>
                  </a:cubicBezTo>
                  <a:lnTo>
                    <a:pt x="636048" y="94215"/>
                  </a:lnTo>
                  <a:cubicBezTo>
                    <a:pt x="636751" y="94455"/>
                    <a:pt x="637324" y="95028"/>
                    <a:pt x="637564" y="95731"/>
                  </a:cubicBezTo>
                  <a:lnTo>
                    <a:pt x="637416" y="95583"/>
                  </a:lnTo>
                  <a:cubicBezTo>
                    <a:pt x="638119" y="95823"/>
                    <a:pt x="638673" y="96378"/>
                    <a:pt x="638932" y="97080"/>
                  </a:cubicBezTo>
                  <a:lnTo>
                    <a:pt x="638803" y="96951"/>
                  </a:lnTo>
                  <a:cubicBezTo>
                    <a:pt x="639505" y="97210"/>
                    <a:pt x="640060" y="97764"/>
                    <a:pt x="640300" y="98467"/>
                  </a:cubicBezTo>
                  <a:lnTo>
                    <a:pt x="640171" y="98319"/>
                  </a:lnTo>
                  <a:cubicBezTo>
                    <a:pt x="640873" y="98578"/>
                    <a:pt x="641428" y="99132"/>
                    <a:pt x="641650" y="99853"/>
                  </a:cubicBezTo>
                  <a:lnTo>
                    <a:pt x="641502" y="99705"/>
                  </a:lnTo>
                  <a:cubicBezTo>
                    <a:pt x="642241" y="99927"/>
                    <a:pt x="642815" y="100519"/>
                    <a:pt x="642999" y="101259"/>
                  </a:cubicBezTo>
                  <a:lnTo>
                    <a:pt x="642833" y="101110"/>
                  </a:lnTo>
                  <a:cubicBezTo>
                    <a:pt x="645199" y="103810"/>
                    <a:pt x="648083" y="106102"/>
                    <a:pt x="649950" y="109263"/>
                  </a:cubicBezTo>
                  <a:lnTo>
                    <a:pt x="649950" y="109263"/>
                  </a:lnTo>
                  <a:cubicBezTo>
                    <a:pt x="650524" y="109670"/>
                    <a:pt x="650986" y="110187"/>
                    <a:pt x="651337" y="110779"/>
                  </a:cubicBezTo>
                  <a:lnTo>
                    <a:pt x="651226" y="110668"/>
                  </a:lnTo>
                  <a:cubicBezTo>
                    <a:pt x="651873" y="111001"/>
                    <a:pt x="652391" y="111556"/>
                    <a:pt x="652668" y="112221"/>
                  </a:cubicBezTo>
                  <a:lnTo>
                    <a:pt x="652520" y="112092"/>
                  </a:lnTo>
                  <a:cubicBezTo>
                    <a:pt x="653241" y="112332"/>
                    <a:pt x="653796" y="112924"/>
                    <a:pt x="653981" y="113663"/>
                  </a:cubicBezTo>
                  <a:lnTo>
                    <a:pt x="653814" y="113515"/>
                  </a:lnTo>
                  <a:cubicBezTo>
                    <a:pt x="657512" y="117693"/>
                    <a:pt x="661893" y="121114"/>
                    <a:pt x="665092" y="125717"/>
                  </a:cubicBezTo>
                  <a:lnTo>
                    <a:pt x="665092" y="125717"/>
                  </a:lnTo>
                  <a:cubicBezTo>
                    <a:pt x="665609" y="126142"/>
                    <a:pt x="666071" y="126604"/>
                    <a:pt x="666497" y="127122"/>
                  </a:cubicBezTo>
                  <a:lnTo>
                    <a:pt x="666497" y="127122"/>
                  </a:lnTo>
                  <a:cubicBezTo>
                    <a:pt x="668234" y="128083"/>
                    <a:pt x="669658" y="129525"/>
                    <a:pt x="670601" y="131263"/>
                  </a:cubicBezTo>
                  <a:lnTo>
                    <a:pt x="670601" y="131263"/>
                  </a:lnTo>
                  <a:cubicBezTo>
                    <a:pt x="671137" y="131688"/>
                    <a:pt x="671599" y="132206"/>
                    <a:pt x="671969" y="132779"/>
                  </a:cubicBezTo>
                  <a:lnTo>
                    <a:pt x="671858" y="132668"/>
                  </a:lnTo>
                  <a:cubicBezTo>
                    <a:pt x="672505" y="133001"/>
                    <a:pt x="673004" y="133555"/>
                    <a:pt x="673281" y="134221"/>
                  </a:cubicBezTo>
                  <a:lnTo>
                    <a:pt x="673152" y="134092"/>
                  </a:lnTo>
                  <a:cubicBezTo>
                    <a:pt x="673873" y="134332"/>
                    <a:pt x="674409" y="134923"/>
                    <a:pt x="674594" y="135663"/>
                  </a:cubicBezTo>
                  <a:lnTo>
                    <a:pt x="674427" y="135515"/>
                  </a:lnTo>
                  <a:cubicBezTo>
                    <a:pt x="676591" y="137549"/>
                    <a:pt x="678532" y="139804"/>
                    <a:pt x="680214" y="142263"/>
                  </a:cubicBezTo>
                  <a:lnTo>
                    <a:pt x="680214" y="142263"/>
                  </a:lnTo>
                  <a:cubicBezTo>
                    <a:pt x="680769" y="142688"/>
                    <a:pt x="681231" y="143187"/>
                    <a:pt x="681600" y="143779"/>
                  </a:cubicBezTo>
                  <a:lnTo>
                    <a:pt x="681600" y="143668"/>
                  </a:lnTo>
                  <a:cubicBezTo>
                    <a:pt x="682229" y="144019"/>
                    <a:pt x="682710" y="144574"/>
                    <a:pt x="683006" y="145220"/>
                  </a:cubicBezTo>
                  <a:lnTo>
                    <a:pt x="682894" y="145091"/>
                  </a:lnTo>
                  <a:cubicBezTo>
                    <a:pt x="683579" y="145369"/>
                    <a:pt x="684115" y="145942"/>
                    <a:pt x="684337" y="146644"/>
                  </a:cubicBezTo>
                  <a:lnTo>
                    <a:pt x="684170" y="146496"/>
                  </a:lnTo>
                  <a:cubicBezTo>
                    <a:pt x="686333" y="148548"/>
                    <a:pt x="688256" y="150841"/>
                    <a:pt x="689883" y="153318"/>
                  </a:cubicBezTo>
                  <a:lnTo>
                    <a:pt x="689883" y="153318"/>
                  </a:lnTo>
                  <a:cubicBezTo>
                    <a:pt x="690511" y="153669"/>
                    <a:pt x="690992" y="154242"/>
                    <a:pt x="691251" y="154908"/>
                  </a:cubicBezTo>
                  <a:lnTo>
                    <a:pt x="691103" y="154742"/>
                  </a:lnTo>
                  <a:cubicBezTo>
                    <a:pt x="692674" y="160491"/>
                    <a:pt x="691713" y="162321"/>
                    <a:pt x="686426" y="163245"/>
                  </a:cubicBezTo>
                  <a:cubicBezTo>
                    <a:pt x="683708" y="163616"/>
                    <a:pt x="680953" y="163653"/>
                    <a:pt x="678236" y="163356"/>
                  </a:cubicBezTo>
                  <a:cubicBezTo>
                    <a:pt x="660303" y="162099"/>
                    <a:pt x="642334" y="161397"/>
                    <a:pt x="624364" y="160713"/>
                  </a:cubicBezTo>
                  <a:cubicBezTo>
                    <a:pt x="602291" y="159863"/>
                    <a:pt x="580291" y="157201"/>
                    <a:pt x="558181" y="158161"/>
                  </a:cubicBezTo>
                  <a:cubicBezTo>
                    <a:pt x="524719" y="159622"/>
                    <a:pt x="491239" y="159900"/>
                    <a:pt x="457795" y="161083"/>
                  </a:cubicBezTo>
                  <a:cubicBezTo>
                    <a:pt x="402870" y="162802"/>
                    <a:pt x="348278" y="170271"/>
                    <a:pt x="294906" y="183378"/>
                  </a:cubicBezTo>
                  <a:cubicBezTo>
                    <a:pt x="286013" y="185375"/>
                    <a:pt x="277343" y="188259"/>
                    <a:pt x="269024" y="191993"/>
                  </a:cubicBezTo>
                  <a:cubicBezTo>
                    <a:pt x="258615" y="195968"/>
                    <a:pt x="248484" y="200663"/>
                    <a:pt x="238483" y="205637"/>
                  </a:cubicBezTo>
                  <a:cubicBezTo>
                    <a:pt x="223083" y="213309"/>
                    <a:pt x="212749" y="226398"/>
                    <a:pt x="202193" y="239246"/>
                  </a:cubicBezTo>
                  <a:cubicBezTo>
                    <a:pt x="192949" y="250560"/>
                    <a:pt x="184556" y="262466"/>
                    <a:pt x="180101" y="276701"/>
                  </a:cubicBezTo>
                  <a:cubicBezTo>
                    <a:pt x="179028" y="278845"/>
                    <a:pt x="177235" y="280565"/>
                    <a:pt x="175054" y="281563"/>
                  </a:cubicBezTo>
                  <a:close/>
                </a:path>
              </a:pathLst>
            </a:custGeom>
            <a:solidFill>
              <a:srgbClr val="EA7F00"/>
            </a:solidFill>
            <a:ln w="1847" cap="flat">
              <a:noFill/>
              <a:prstDash val="solid"/>
              <a:miter/>
            </a:ln>
          </p:spPr>
          <p:txBody>
            <a:bodyPr rtlCol="0" anchor="ctr"/>
            <a:lstStyle/>
            <a:p>
              <a:endParaRPr lang="es-CO"/>
            </a:p>
          </p:txBody>
        </p:sp>
        <p:sp>
          <p:nvSpPr>
            <p:cNvPr id="20" name="Freeform: Shape 19">
              <a:extLst>
                <a:ext uri="{FF2B5EF4-FFF2-40B4-BE49-F238E27FC236}">
                  <a16:creationId xmlns:a16="http://schemas.microsoft.com/office/drawing/2014/main" id="{C92F6970-5BAE-2CAD-534F-AE5D7D08FEE5}"/>
                </a:ext>
              </a:extLst>
            </p:cNvPr>
            <p:cNvSpPr/>
            <p:nvPr/>
          </p:nvSpPr>
          <p:spPr>
            <a:xfrm>
              <a:off x="-1675559" y="2016795"/>
              <a:ext cx="917748" cy="1513631"/>
            </a:xfrm>
            <a:custGeom>
              <a:avLst/>
              <a:gdLst>
                <a:gd name="connsiteX0" fmla="*/ 152736 w 917748"/>
                <a:gd name="connsiteY0" fmla="*/ 736957 h 1513631"/>
                <a:gd name="connsiteX1" fmla="*/ 166824 w 917748"/>
                <a:gd name="connsiteY1" fmla="*/ 791716 h 1513631"/>
                <a:gd name="connsiteX2" fmla="*/ 181613 w 917748"/>
                <a:gd name="connsiteY2" fmla="*/ 840596 h 1513631"/>
                <a:gd name="connsiteX3" fmla="*/ 199712 w 917748"/>
                <a:gd name="connsiteY3" fmla="*/ 876535 h 1513631"/>
                <a:gd name="connsiteX4" fmla="*/ 244359 w 917748"/>
                <a:gd name="connsiteY4" fmla="*/ 930554 h 1513631"/>
                <a:gd name="connsiteX5" fmla="*/ 279225 w 917748"/>
                <a:gd name="connsiteY5" fmla="*/ 957804 h 1513631"/>
                <a:gd name="connsiteX6" fmla="*/ 313741 w 917748"/>
                <a:gd name="connsiteY6" fmla="*/ 979693 h 1513631"/>
                <a:gd name="connsiteX7" fmla="*/ 354412 w 917748"/>
                <a:gd name="connsiteY7" fmla="*/ 993114 h 1513631"/>
                <a:gd name="connsiteX8" fmla="*/ 419949 w 917748"/>
                <a:gd name="connsiteY8" fmla="*/ 1004983 h 1513631"/>
                <a:gd name="connsiteX9" fmla="*/ 459086 w 917748"/>
                <a:gd name="connsiteY9" fmla="*/ 1009734 h 1513631"/>
                <a:gd name="connsiteX10" fmla="*/ 511460 w 917748"/>
                <a:gd name="connsiteY10" fmla="*/ 1012544 h 1513631"/>
                <a:gd name="connsiteX11" fmla="*/ 554147 w 917748"/>
                <a:gd name="connsiteY11" fmla="*/ 1015946 h 1513631"/>
                <a:gd name="connsiteX12" fmla="*/ 598516 w 917748"/>
                <a:gd name="connsiteY12" fmla="*/ 1015188 h 1513631"/>
                <a:gd name="connsiteX13" fmla="*/ 604654 w 917748"/>
                <a:gd name="connsiteY13" fmla="*/ 1015003 h 1513631"/>
                <a:gd name="connsiteX14" fmla="*/ 648561 w 917748"/>
                <a:gd name="connsiteY14" fmla="*/ 1010196 h 1513631"/>
                <a:gd name="connsiteX15" fmla="*/ 721936 w 917748"/>
                <a:gd name="connsiteY15" fmla="*/ 987365 h 1513631"/>
                <a:gd name="connsiteX16" fmla="*/ 761961 w 917748"/>
                <a:gd name="connsiteY16" fmla="*/ 969876 h 1513631"/>
                <a:gd name="connsiteX17" fmla="*/ 784996 w 917748"/>
                <a:gd name="connsiteY17" fmla="*/ 951019 h 1513631"/>
                <a:gd name="connsiteX18" fmla="*/ 813725 w 917748"/>
                <a:gd name="connsiteY18" fmla="*/ 914692 h 1513631"/>
                <a:gd name="connsiteX19" fmla="*/ 835909 w 917748"/>
                <a:gd name="connsiteY19" fmla="*/ 875647 h 1513631"/>
                <a:gd name="connsiteX20" fmla="*/ 857188 w 917748"/>
                <a:gd name="connsiteY20" fmla="*/ 807245 h 1513631"/>
                <a:gd name="connsiteX21" fmla="*/ 872624 w 917748"/>
                <a:gd name="connsiteY21" fmla="*/ 740285 h 1513631"/>
                <a:gd name="connsiteX22" fmla="*/ 877154 w 917748"/>
                <a:gd name="connsiteY22" fmla="*/ 709356 h 1513631"/>
                <a:gd name="connsiteX23" fmla="*/ 885196 w 917748"/>
                <a:gd name="connsiteY23" fmla="*/ 674230 h 1513631"/>
                <a:gd name="connsiteX24" fmla="*/ 899985 w 917748"/>
                <a:gd name="connsiteY24" fmla="*/ 628770 h 1513631"/>
                <a:gd name="connsiteX25" fmla="*/ 903221 w 917748"/>
                <a:gd name="connsiteY25" fmla="*/ 617826 h 1513631"/>
                <a:gd name="connsiteX26" fmla="*/ 903369 w 917748"/>
                <a:gd name="connsiteY26" fmla="*/ 622595 h 1513631"/>
                <a:gd name="connsiteX27" fmla="*/ 905217 w 917748"/>
                <a:gd name="connsiteY27" fmla="*/ 688243 h 1513631"/>
                <a:gd name="connsiteX28" fmla="*/ 905605 w 917748"/>
                <a:gd name="connsiteY28" fmla="*/ 706730 h 1513631"/>
                <a:gd name="connsiteX29" fmla="*/ 910782 w 917748"/>
                <a:gd name="connsiteY29" fmla="*/ 758310 h 1513631"/>
                <a:gd name="connsiteX30" fmla="*/ 915182 w 917748"/>
                <a:gd name="connsiteY30" fmla="*/ 798223 h 1513631"/>
                <a:gd name="connsiteX31" fmla="*/ 911244 w 917748"/>
                <a:gd name="connsiteY31" fmla="*/ 834254 h 1513631"/>
                <a:gd name="connsiteX32" fmla="*/ 908841 w 917748"/>
                <a:gd name="connsiteY32" fmla="*/ 884780 h 1513631"/>
                <a:gd name="connsiteX33" fmla="*/ 905698 w 917748"/>
                <a:gd name="connsiteY33" fmla="*/ 927023 h 1513631"/>
                <a:gd name="connsiteX34" fmla="*/ 900670 w 917748"/>
                <a:gd name="connsiteY34" fmla="*/ 970486 h 1513631"/>
                <a:gd name="connsiteX35" fmla="*/ 896122 w 917748"/>
                <a:gd name="connsiteY35" fmla="*/ 1002284 h 1513631"/>
                <a:gd name="connsiteX36" fmla="*/ 892424 w 917748"/>
                <a:gd name="connsiteY36" fmla="*/ 1039018 h 1513631"/>
                <a:gd name="connsiteX37" fmla="*/ 888117 w 917748"/>
                <a:gd name="connsiteY37" fmla="*/ 1062478 h 1513631"/>
                <a:gd name="connsiteX38" fmla="*/ 873826 w 917748"/>
                <a:gd name="connsiteY38" fmla="*/ 1114538 h 1513631"/>
                <a:gd name="connsiteX39" fmla="*/ 863067 w 917748"/>
                <a:gd name="connsiteY39" fmla="*/ 1150569 h 1513631"/>
                <a:gd name="connsiteX40" fmla="*/ 849830 w 917748"/>
                <a:gd name="connsiteY40" fmla="*/ 1211983 h 1513631"/>
                <a:gd name="connsiteX41" fmla="*/ 846613 w 917748"/>
                <a:gd name="connsiteY41" fmla="*/ 1232929 h 1513631"/>
                <a:gd name="connsiteX42" fmla="*/ 843008 w 917748"/>
                <a:gd name="connsiteY42" fmla="*/ 1271012 h 1513631"/>
                <a:gd name="connsiteX43" fmla="*/ 841751 w 917748"/>
                <a:gd name="connsiteY43" fmla="*/ 1329173 h 1513631"/>
                <a:gd name="connsiteX44" fmla="*/ 845282 w 917748"/>
                <a:gd name="connsiteY44" fmla="*/ 1377554 h 1513631"/>
                <a:gd name="connsiteX45" fmla="*/ 823670 w 917748"/>
                <a:gd name="connsiteY45" fmla="*/ 1424308 h 1513631"/>
                <a:gd name="connsiteX46" fmla="*/ 782814 w 917748"/>
                <a:gd name="connsiteY46" fmla="*/ 1438118 h 1513631"/>
                <a:gd name="connsiteX47" fmla="*/ 723322 w 917748"/>
                <a:gd name="connsiteY47" fmla="*/ 1438376 h 1513631"/>
                <a:gd name="connsiteX48" fmla="*/ 695962 w 917748"/>
                <a:gd name="connsiteY48" fmla="*/ 1439190 h 1513631"/>
                <a:gd name="connsiteX49" fmla="*/ 654717 w 917748"/>
                <a:gd name="connsiteY49" fmla="*/ 1434143 h 1513631"/>
                <a:gd name="connsiteX50" fmla="*/ 614433 w 917748"/>
                <a:gd name="connsiteY50" fmla="*/ 1389940 h 1513631"/>
                <a:gd name="connsiteX51" fmla="*/ 611790 w 917748"/>
                <a:gd name="connsiteY51" fmla="*/ 1366887 h 1513631"/>
                <a:gd name="connsiteX52" fmla="*/ 610496 w 917748"/>
                <a:gd name="connsiteY52" fmla="*/ 1321057 h 1513631"/>
                <a:gd name="connsiteX53" fmla="*/ 613934 w 917748"/>
                <a:gd name="connsiteY53" fmla="*/ 1280903 h 1513631"/>
                <a:gd name="connsiteX54" fmla="*/ 614322 w 917748"/>
                <a:gd name="connsiteY54" fmla="*/ 1273397 h 1513631"/>
                <a:gd name="connsiteX55" fmla="*/ 614970 w 917748"/>
                <a:gd name="connsiteY55" fmla="*/ 1254910 h 1513631"/>
                <a:gd name="connsiteX56" fmla="*/ 627633 w 917748"/>
                <a:gd name="connsiteY56" fmla="*/ 1239880 h 1513631"/>
                <a:gd name="connsiteX57" fmla="*/ 704891 w 917748"/>
                <a:gd name="connsiteY57" fmla="*/ 1202555 h 1513631"/>
                <a:gd name="connsiteX58" fmla="*/ 723896 w 917748"/>
                <a:gd name="connsiteY58" fmla="*/ 1185917 h 1513631"/>
                <a:gd name="connsiteX59" fmla="*/ 749777 w 917748"/>
                <a:gd name="connsiteY59" fmla="*/ 1160515 h 1513631"/>
                <a:gd name="connsiteX60" fmla="*/ 753790 w 917748"/>
                <a:gd name="connsiteY60" fmla="*/ 1155339 h 1513631"/>
                <a:gd name="connsiteX61" fmla="*/ 743677 w 917748"/>
                <a:gd name="connsiteY61" fmla="*/ 1156448 h 1513631"/>
                <a:gd name="connsiteX62" fmla="*/ 698236 w 917748"/>
                <a:gd name="connsiteY62" fmla="*/ 1161606 h 1513631"/>
                <a:gd name="connsiteX63" fmla="*/ 647747 w 917748"/>
                <a:gd name="connsiteY63" fmla="*/ 1165063 h 1513631"/>
                <a:gd name="connsiteX64" fmla="*/ 556273 w 917748"/>
                <a:gd name="connsiteY64" fmla="*/ 1163621 h 1513631"/>
                <a:gd name="connsiteX65" fmla="*/ 497891 w 917748"/>
                <a:gd name="connsiteY65" fmla="*/ 1156891 h 1513631"/>
                <a:gd name="connsiteX66" fmla="*/ 457977 w 917748"/>
                <a:gd name="connsiteY66" fmla="*/ 1151198 h 1513631"/>
                <a:gd name="connsiteX67" fmla="*/ 385119 w 917748"/>
                <a:gd name="connsiteY67" fmla="*/ 1144764 h 1513631"/>
                <a:gd name="connsiteX68" fmla="*/ 360587 w 917748"/>
                <a:gd name="connsiteY68" fmla="*/ 1150199 h 1513631"/>
                <a:gd name="connsiteX69" fmla="*/ 341897 w 917748"/>
                <a:gd name="connsiteY69" fmla="*/ 1168335 h 1513631"/>
                <a:gd name="connsiteX70" fmla="*/ 326441 w 917748"/>
                <a:gd name="connsiteY70" fmla="*/ 1217141 h 1513631"/>
                <a:gd name="connsiteX71" fmla="*/ 326016 w 917748"/>
                <a:gd name="connsiteY71" fmla="*/ 1258090 h 1513631"/>
                <a:gd name="connsiteX72" fmla="*/ 325886 w 917748"/>
                <a:gd name="connsiteY72" fmla="*/ 1279258 h 1513631"/>
                <a:gd name="connsiteX73" fmla="*/ 325258 w 917748"/>
                <a:gd name="connsiteY73" fmla="*/ 1294288 h 1513631"/>
                <a:gd name="connsiteX74" fmla="*/ 326293 w 917748"/>
                <a:gd name="connsiteY74" fmla="*/ 1350378 h 1513631"/>
                <a:gd name="connsiteX75" fmla="*/ 321967 w 917748"/>
                <a:gd name="connsiteY75" fmla="*/ 1400607 h 1513631"/>
                <a:gd name="connsiteX76" fmla="*/ 311855 w 917748"/>
                <a:gd name="connsiteY76" fmla="*/ 1441685 h 1513631"/>
                <a:gd name="connsiteX77" fmla="*/ 283477 w 917748"/>
                <a:gd name="connsiteY77" fmla="*/ 1480324 h 1513631"/>
                <a:gd name="connsiteX78" fmla="*/ 221841 w 917748"/>
                <a:gd name="connsiteY78" fmla="*/ 1507869 h 1513631"/>
                <a:gd name="connsiteX79" fmla="*/ 189914 w 917748"/>
                <a:gd name="connsiteY79" fmla="*/ 1510864 h 1513631"/>
                <a:gd name="connsiteX80" fmla="*/ 118757 w 917748"/>
                <a:gd name="connsiteY80" fmla="*/ 1509441 h 1513631"/>
                <a:gd name="connsiteX81" fmla="*/ 65810 w 917748"/>
                <a:gd name="connsiteY81" fmla="*/ 1480139 h 1513631"/>
                <a:gd name="connsiteX82" fmla="*/ 42849 w 917748"/>
                <a:gd name="connsiteY82" fmla="*/ 1430741 h 1513631"/>
                <a:gd name="connsiteX83" fmla="*/ 40575 w 917748"/>
                <a:gd name="connsiteY83" fmla="*/ 1414509 h 1513631"/>
                <a:gd name="connsiteX84" fmla="*/ 39355 w 917748"/>
                <a:gd name="connsiteY84" fmla="*/ 1407872 h 1513631"/>
                <a:gd name="connsiteX85" fmla="*/ 34345 w 917748"/>
                <a:gd name="connsiteY85" fmla="*/ 1370381 h 1513631"/>
                <a:gd name="connsiteX86" fmla="*/ 31332 w 917748"/>
                <a:gd name="connsiteY86" fmla="*/ 1344795 h 1513631"/>
                <a:gd name="connsiteX87" fmla="*/ 28466 w 917748"/>
                <a:gd name="connsiteY87" fmla="*/ 1308135 h 1513631"/>
                <a:gd name="connsiteX88" fmla="*/ 22070 w 917748"/>
                <a:gd name="connsiteY88" fmla="*/ 1264413 h 1513631"/>
                <a:gd name="connsiteX89" fmla="*/ 13011 w 917748"/>
                <a:gd name="connsiteY89" fmla="*/ 1200484 h 1513631"/>
                <a:gd name="connsiteX90" fmla="*/ 6078 w 917748"/>
                <a:gd name="connsiteY90" fmla="*/ 1113595 h 1513631"/>
                <a:gd name="connsiteX91" fmla="*/ 532 w 917748"/>
                <a:gd name="connsiteY91" fmla="*/ 990212 h 1513631"/>
                <a:gd name="connsiteX92" fmla="*/ -2038 w 917748"/>
                <a:gd name="connsiteY92" fmla="*/ 927596 h 1513631"/>
                <a:gd name="connsiteX93" fmla="*/ -411 w 917748"/>
                <a:gd name="connsiteY93" fmla="*/ 887553 h 1513631"/>
                <a:gd name="connsiteX94" fmla="*/ 624 w 917748"/>
                <a:gd name="connsiteY94" fmla="*/ 880787 h 1513631"/>
                <a:gd name="connsiteX95" fmla="*/ 1863 w 917748"/>
                <a:gd name="connsiteY95" fmla="*/ 787759 h 1513631"/>
                <a:gd name="connsiteX96" fmla="*/ 1198 w 917748"/>
                <a:gd name="connsiteY96" fmla="*/ 700870 h 1513631"/>
                <a:gd name="connsiteX97" fmla="*/ 1826 w 917748"/>
                <a:gd name="connsiteY97" fmla="*/ 661234 h 1513631"/>
                <a:gd name="connsiteX98" fmla="*/ 1253 w 917748"/>
                <a:gd name="connsiteY98" fmla="*/ 592832 h 1513631"/>
                <a:gd name="connsiteX99" fmla="*/ 4433 w 917748"/>
                <a:gd name="connsiteY99" fmla="*/ 504630 h 1513631"/>
                <a:gd name="connsiteX100" fmla="*/ 3675 w 917748"/>
                <a:gd name="connsiteY100" fmla="*/ 464956 h 1513631"/>
                <a:gd name="connsiteX101" fmla="*/ 4026 w 917748"/>
                <a:gd name="connsiteY101" fmla="*/ 411565 h 1513631"/>
                <a:gd name="connsiteX102" fmla="*/ 6781 w 917748"/>
                <a:gd name="connsiteY102" fmla="*/ 383003 h 1513631"/>
                <a:gd name="connsiteX103" fmla="*/ 12845 w 917748"/>
                <a:gd name="connsiteY103" fmla="*/ 334160 h 1513631"/>
                <a:gd name="connsiteX104" fmla="*/ 19093 w 917748"/>
                <a:gd name="connsiteY104" fmla="*/ 287406 h 1513631"/>
                <a:gd name="connsiteX105" fmla="*/ 31110 w 917748"/>
                <a:gd name="connsiteY105" fmla="*/ 204214 h 1513631"/>
                <a:gd name="connsiteX106" fmla="*/ 41943 w 917748"/>
                <a:gd name="connsiteY106" fmla="*/ 131190 h 1513631"/>
                <a:gd name="connsiteX107" fmla="*/ 53553 w 917748"/>
                <a:gd name="connsiteY107" fmla="*/ 85490 h 1513631"/>
                <a:gd name="connsiteX108" fmla="*/ 58193 w 917748"/>
                <a:gd name="connsiteY108" fmla="*/ 67613 h 1513631"/>
                <a:gd name="connsiteX109" fmla="*/ 73075 w 917748"/>
                <a:gd name="connsiteY109" fmla="*/ 28032 h 1513631"/>
                <a:gd name="connsiteX110" fmla="*/ 84593 w 917748"/>
                <a:gd name="connsiteY110" fmla="*/ 3296 h 1513631"/>
                <a:gd name="connsiteX111" fmla="*/ 88420 w 917748"/>
                <a:gd name="connsiteY111" fmla="*/ -2768 h 1513631"/>
                <a:gd name="connsiteX112" fmla="*/ 85388 w 917748"/>
                <a:gd name="connsiteY112" fmla="*/ 8325 h 1513631"/>
                <a:gd name="connsiteX113" fmla="*/ 80174 w 917748"/>
                <a:gd name="connsiteY113" fmla="*/ 39124 h 1513631"/>
                <a:gd name="connsiteX114" fmla="*/ 77216 w 917748"/>
                <a:gd name="connsiteY114" fmla="*/ 77097 h 1513631"/>
                <a:gd name="connsiteX115" fmla="*/ 76015 w 917748"/>
                <a:gd name="connsiteY115" fmla="*/ 104310 h 1513631"/>
                <a:gd name="connsiteX116" fmla="*/ 74610 w 917748"/>
                <a:gd name="connsiteY116" fmla="*/ 139749 h 1513631"/>
                <a:gd name="connsiteX117" fmla="*/ 73815 w 917748"/>
                <a:gd name="connsiteY117" fmla="*/ 203234 h 1513631"/>
                <a:gd name="connsiteX118" fmla="*/ 75996 w 917748"/>
                <a:gd name="connsiteY118" fmla="*/ 235106 h 1513631"/>
                <a:gd name="connsiteX119" fmla="*/ 76163 w 917748"/>
                <a:gd name="connsiteY119" fmla="*/ 240560 h 1513631"/>
                <a:gd name="connsiteX120" fmla="*/ 76163 w 917748"/>
                <a:gd name="connsiteY120" fmla="*/ 281619 h 1513631"/>
                <a:gd name="connsiteX121" fmla="*/ 78603 w 917748"/>
                <a:gd name="connsiteY121" fmla="*/ 320331 h 1513631"/>
                <a:gd name="connsiteX122" fmla="*/ 77901 w 917748"/>
                <a:gd name="connsiteY122" fmla="*/ 353719 h 1513631"/>
                <a:gd name="connsiteX123" fmla="*/ 77901 w 917748"/>
                <a:gd name="connsiteY123" fmla="*/ 365274 h 1513631"/>
                <a:gd name="connsiteX124" fmla="*/ 78954 w 917748"/>
                <a:gd name="connsiteY124" fmla="*/ 377475 h 1513631"/>
                <a:gd name="connsiteX125" fmla="*/ 82652 w 917748"/>
                <a:gd name="connsiteY125" fmla="*/ 419441 h 1513631"/>
                <a:gd name="connsiteX126" fmla="*/ 84167 w 917748"/>
                <a:gd name="connsiteY126" fmla="*/ 434988 h 1513631"/>
                <a:gd name="connsiteX127" fmla="*/ 90934 w 917748"/>
                <a:gd name="connsiteY127" fmla="*/ 493020 h 1513631"/>
                <a:gd name="connsiteX128" fmla="*/ 110937 w 917748"/>
                <a:gd name="connsiteY128" fmla="*/ 586010 h 1513631"/>
                <a:gd name="connsiteX129" fmla="*/ 136431 w 917748"/>
                <a:gd name="connsiteY129" fmla="*/ 680719 h 1513631"/>
                <a:gd name="connsiteX130" fmla="*/ 143160 w 917748"/>
                <a:gd name="connsiteY130" fmla="*/ 702737 h 1513631"/>
                <a:gd name="connsiteX131" fmla="*/ 144177 w 917748"/>
                <a:gd name="connsiteY131" fmla="*/ 705362 h 1513631"/>
                <a:gd name="connsiteX132" fmla="*/ 152736 w 917748"/>
                <a:gd name="connsiteY132" fmla="*/ 736957 h 151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7748" h="1513631">
                  <a:moveTo>
                    <a:pt x="152736" y="736957"/>
                  </a:moveTo>
                  <a:cubicBezTo>
                    <a:pt x="153846" y="742947"/>
                    <a:pt x="159244" y="758938"/>
                    <a:pt x="166824" y="791716"/>
                  </a:cubicBezTo>
                  <a:cubicBezTo>
                    <a:pt x="170835" y="808280"/>
                    <a:pt x="175771" y="824586"/>
                    <a:pt x="181613" y="840596"/>
                  </a:cubicBezTo>
                  <a:cubicBezTo>
                    <a:pt x="186124" y="853333"/>
                    <a:pt x="192706" y="864980"/>
                    <a:pt x="199712" y="876535"/>
                  </a:cubicBezTo>
                  <a:cubicBezTo>
                    <a:pt x="212006" y="896519"/>
                    <a:pt x="227036" y="914710"/>
                    <a:pt x="244359" y="930554"/>
                  </a:cubicBezTo>
                  <a:cubicBezTo>
                    <a:pt x="255155" y="940722"/>
                    <a:pt x="267523" y="948819"/>
                    <a:pt x="279225" y="957804"/>
                  </a:cubicBezTo>
                  <a:cubicBezTo>
                    <a:pt x="289966" y="966234"/>
                    <a:pt x="301539" y="973573"/>
                    <a:pt x="313741" y="979693"/>
                  </a:cubicBezTo>
                  <a:cubicBezTo>
                    <a:pt x="326719" y="985738"/>
                    <a:pt x="340381" y="990249"/>
                    <a:pt x="354412" y="993114"/>
                  </a:cubicBezTo>
                  <a:cubicBezTo>
                    <a:pt x="376098" y="998013"/>
                    <a:pt x="398171" y="1000620"/>
                    <a:pt x="419949" y="1004983"/>
                  </a:cubicBezTo>
                  <a:cubicBezTo>
                    <a:pt x="432853" y="1007553"/>
                    <a:pt x="445942" y="1009143"/>
                    <a:pt x="459086" y="1009734"/>
                  </a:cubicBezTo>
                  <a:cubicBezTo>
                    <a:pt x="476556" y="1010548"/>
                    <a:pt x="494046" y="1011305"/>
                    <a:pt x="511460" y="1012544"/>
                  </a:cubicBezTo>
                  <a:cubicBezTo>
                    <a:pt x="525677" y="1013561"/>
                    <a:pt x="539930" y="1015021"/>
                    <a:pt x="554147" y="1015946"/>
                  </a:cubicBezTo>
                  <a:cubicBezTo>
                    <a:pt x="568826" y="1016926"/>
                    <a:pt x="583726" y="1017628"/>
                    <a:pt x="598516" y="1015188"/>
                  </a:cubicBezTo>
                  <a:cubicBezTo>
                    <a:pt x="600550" y="1014984"/>
                    <a:pt x="602602" y="1014911"/>
                    <a:pt x="604654" y="1015003"/>
                  </a:cubicBezTo>
                  <a:cubicBezTo>
                    <a:pt x="619443" y="1014744"/>
                    <a:pt x="633993" y="1012433"/>
                    <a:pt x="648561" y="1010196"/>
                  </a:cubicBezTo>
                  <a:cubicBezTo>
                    <a:pt x="674165" y="1006277"/>
                    <a:pt x="698069" y="996923"/>
                    <a:pt x="721936" y="987365"/>
                  </a:cubicBezTo>
                  <a:cubicBezTo>
                    <a:pt x="735468" y="981930"/>
                    <a:pt x="749094" y="976772"/>
                    <a:pt x="761961" y="969876"/>
                  </a:cubicBezTo>
                  <a:cubicBezTo>
                    <a:pt x="770742" y="965069"/>
                    <a:pt x="778562" y="958673"/>
                    <a:pt x="784996" y="951019"/>
                  </a:cubicBezTo>
                  <a:cubicBezTo>
                    <a:pt x="795089" y="939298"/>
                    <a:pt x="804444" y="926986"/>
                    <a:pt x="813725" y="914692"/>
                  </a:cubicBezTo>
                  <a:cubicBezTo>
                    <a:pt x="822783" y="902675"/>
                    <a:pt x="830825" y="889975"/>
                    <a:pt x="835909" y="875647"/>
                  </a:cubicBezTo>
                  <a:cubicBezTo>
                    <a:pt x="843914" y="853130"/>
                    <a:pt x="851863" y="830612"/>
                    <a:pt x="857188" y="807245"/>
                  </a:cubicBezTo>
                  <a:cubicBezTo>
                    <a:pt x="862290" y="784912"/>
                    <a:pt x="868502" y="762876"/>
                    <a:pt x="872624" y="740285"/>
                  </a:cubicBezTo>
                  <a:cubicBezTo>
                    <a:pt x="874473" y="730043"/>
                    <a:pt x="875786" y="719690"/>
                    <a:pt x="877154" y="709356"/>
                  </a:cubicBezTo>
                  <a:cubicBezTo>
                    <a:pt x="878744" y="697376"/>
                    <a:pt x="882108" y="685840"/>
                    <a:pt x="885196" y="674230"/>
                  </a:cubicBezTo>
                  <a:cubicBezTo>
                    <a:pt x="889300" y="658812"/>
                    <a:pt x="894827" y="643856"/>
                    <a:pt x="899985" y="628770"/>
                  </a:cubicBezTo>
                  <a:cubicBezTo>
                    <a:pt x="901224" y="625073"/>
                    <a:pt x="901039" y="621135"/>
                    <a:pt x="903221" y="617826"/>
                  </a:cubicBezTo>
                  <a:cubicBezTo>
                    <a:pt x="903221" y="619416"/>
                    <a:pt x="903443" y="621006"/>
                    <a:pt x="903369" y="622595"/>
                  </a:cubicBezTo>
                  <a:cubicBezTo>
                    <a:pt x="902315" y="644521"/>
                    <a:pt x="905051" y="666355"/>
                    <a:pt x="905217" y="688243"/>
                  </a:cubicBezTo>
                  <a:cubicBezTo>
                    <a:pt x="905217" y="694400"/>
                    <a:pt x="905790" y="700556"/>
                    <a:pt x="905605" y="706730"/>
                  </a:cubicBezTo>
                  <a:cubicBezTo>
                    <a:pt x="905273" y="724071"/>
                    <a:pt x="907010" y="741375"/>
                    <a:pt x="910782" y="758310"/>
                  </a:cubicBezTo>
                  <a:cubicBezTo>
                    <a:pt x="913592" y="771417"/>
                    <a:pt x="916827" y="784561"/>
                    <a:pt x="915182" y="798223"/>
                  </a:cubicBezTo>
                  <a:cubicBezTo>
                    <a:pt x="913740" y="810221"/>
                    <a:pt x="912815" y="822256"/>
                    <a:pt x="911244" y="834254"/>
                  </a:cubicBezTo>
                  <a:cubicBezTo>
                    <a:pt x="909136" y="851004"/>
                    <a:pt x="908341" y="867901"/>
                    <a:pt x="908841" y="884780"/>
                  </a:cubicBezTo>
                  <a:cubicBezTo>
                    <a:pt x="909192" y="899015"/>
                    <a:pt x="907399" y="912991"/>
                    <a:pt x="905698" y="927023"/>
                  </a:cubicBezTo>
                  <a:cubicBezTo>
                    <a:pt x="903849" y="941498"/>
                    <a:pt x="902001" y="955974"/>
                    <a:pt x="900670" y="970486"/>
                  </a:cubicBezTo>
                  <a:cubicBezTo>
                    <a:pt x="899671" y="981172"/>
                    <a:pt x="897841" y="991709"/>
                    <a:pt x="896122" y="1002284"/>
                  </a:cubicBezTo>
                  <a:cubicBezTo>
                    <a:pt x="894125" y="1014449"/>
                    <a:pt x="893238" y="1026742"/>
                    <a:pt x="892424" y="1039018"/>
                  </a:cubicBezTo>
                  <a:cubicBezTo>
                    <a:pt x="892073" y="1047004"/>
                    <a:pt x="890631" y="1054898"/>
                    <a:pt x="888117" y="1062478"/>
                  </a:cubicBezTo>
                  <a:cubicBezTo>
                    <a:pt x="882164" y="1079486"/>
                    <a:pt x="877376" y="1096882"/>
                    <a:pt x="873826" y="1114538"/>
                  </a:cubicBezTo>
                  <a:cubicBezTo>
                    <a:pt x="871275" y="1126850"/>
                    <a:pt x="866671" y="1138571"/>
                    <a:pt x="863067" y="1150569"/>
                  </a:cubicBezTo>
                  <a:cubicBezTo>
                    <a:pt x="857077" y="1170665"/>
                    <a:pt x="852659" y="1191204"/>
                    <a:pt x="849830" y="1211983"/>
                  </a:cubicBezTo>
                  <a:cubicBezTo>
                    <a:pt x="848850" y="1218971"/>
                    <a:pt x="847852" y="1225978"/>
                    <a:pt x="846613" y="1232929"/>
                  </a:cubicBezTo>
                  <a:cubicBezTo>
                    <a:pt x="844431" y="1245519"/>
                    <a:pt x="843230" y="1258238"/>
                    <a:pt x="843008" y="1271012"/>
                  </a:cubicBezTo>
                  <a:cubicBezTo>
                    <a:pt x="842564" y="1290406"/>
                    <a:pt x="842047" y="1309835"/>
                    <a:pt x="841751" y="1329173"/>
                  </a:cubicBezTo>
                  <a:cubicBezTo>
                    <a:pt x="841492" y="1345386"/>
                    <a:pt x="843378" y="1361470"/>
                    <a:pt x="845282" y="1377554"/>
                  </a:cubicBezTo>
                  <a:cubicBezTo>
                    <a:pt x="847648" y="1397501"/>
                    <a:pt x="838627" y="1412550"/>
                    <a:pt x="823670" y="1424308"/>
                  </a:cubicBezTo>
                  <a:cubicBezTo>
                    <a:pt x="811857" y="1433551"/>
                    <a:pt x="797788" y="1437249"/>
                    <a:pt x="782814" y="1438118"/>
                  </a:cubicBezTo>
                  <a:cubicBezTo>
                    <a:pt x="762978" y="1439338"/>
                    <a:pt x="743141" y="1438210"/>
                    <a:pt x="723322" y="1438376"/>
                  </a:cubicBezTo>
                  <a:cubicBezTo>
                    <a:pt x="714190" y="1438469"/>
                    <a:pt x="705076" y="1438931"/>
                    <a:pt x="695962" y="1439190"/>
                  </a:cubicBezTo>
                  <a:cubicBezTo>
                    <a:pt x="682041" y="1439689"/>
                    <a:pt x="668120" y="1437988"/>
                    <a:pt x="654717" y="1434143"/>
                  </a:cubicBezTo>
                  <a:cubicBezTo>
                    <a:pt x="632310" y="1427598"/>
                    <a:pt x="619924" y="1411681"/>
                    <a:pt x="614433" y="1389940"/>
                  </a:cubicBezTo>
                  <a:cubicBezTo>
                    <a:pt x="612807" y="1382361"/>
                    <a:pt x="611919" y="1374633"/>
                    <a:pt x="611790" y="1366887"/>
                  </a:cubicBezTo>
                  <a:cubicBezTo>
                    <a:pt x="611069" y="1351616"/>
                    <a:pt x="610625" y="1336346"/>
                    <a:pt x="610496" y="1321057"/>
                  </a:cubicBezTo>
                  <a:cubicBezTo>
                    <a:pt x="610699" y="1307617"/>
                    <a:pt x="611845" y="1294195"/>
                    <a:pt x="613934" y="1280903"/>
                  </a:cubicBezTo>
                  <a:cubicBezTo>
                    <a:pt x="614193" y="1278407"/>
                    <a:pt x="614322" y="1275912"/>
                    <a:pt x="614322" y="1273397"/>
                  </a:cubicBezTo>
                  <a:cubicBezTo>
                    <a:pt x="614544" y="1267241"/>
                    <a:pt x="614489" y="1261066"/>
                    <a:pt x="614970" y="1254910"/>
                  </a:cubicBezTo>
                  <a:cubicBezTo>
                    <a:pt x="615598" y="1247016"/>
                    <a:pt x="619739" y="1241969"/>
                    <a:pt x="627633" y="1239880"/>
                  </a:cubicBezTo>
                  <a:cubicBezTo>
                    <a:pt x="655789" y="1232485"/>
                    <a:pt x="680783" y="1218435"/>
                    <a:pt x="704891" y="1202555"/>
                  </a:cubicBezTo>
                  <a:cubicBezTo>
                    <a:pt x="712008" y="1197878"/>
                    <a:pt x="717629" y="1191592"/>
                    <a:pt x="723896" y="1185917"/>
                  </a:cubicBezTo>
                  <a:cubicBezTo>
                    <a:pt x="732936" y="1177837"/>
                    <a:pt x="741274" y="1169093"/>
                    <a:pt x="749777" y="1160515"/>
                  </a:cubicBezTo>
                  <a:cubicBezTo>
                    <a:pt x="751515" y="1159147"/>
                    <a:pt x="752883" y="1157372"/>
                    <a:pt x="753790" y="1155339"/>
                  </a:cubicBezTo>
                  <a:cubicBezTo>
                    <a:pt x="750092" y="1154488"/>
                    <a:pt x="746783" y="1155782"/>
                    <a:pt x="743677" y="1156448"/>
                  </a:cubicBezTo>
                  <a:cubicBezTo>
                    <a:pt x="728702" y="1159461"/>
                    <a:pt x="713506" y="1161181"/>
                    <a:pt x="698236" y="1161606"/>
                  </a:cubicBezTo>
                  <a:cubicBezTo>
                    <a:pt x="681375" y="1162364"/>
                    <a:pt x="664571" y="1163861"/>
                    <a:pt x="647747" y="1165063"/>
                  </a:cubicBezTo>
                  <a:cubicBezTo>
                    <a:pt x="617244" y="1167207"/>
                    <a:pt x="586740" y="1167818"/>
                    <a:pt x="556273" y="1163621"/>
                  </a:cubicBezTo>
                  <a:cubicBezTo>
                    <a:pt x="536899" y="1160959"/>
                    <a:pt x="517450" y="1158075"/>
                    <a:pt x="497891" y="1156891"/>
                  </a:cubicBezTo>
                  <a:cubicBezTo>
                    <a:pt x="484524" y="1156060"/>
                    <a:pt x="471325" y="1152677"/>
                    <a:pt x="457977" y="1151198"/>
                  </a:cubicBezTo>
                  <a:cubicBezTo>
                    <a:pt x="433740" y="1148554"/>
                    <a:pt x="409633" y="1144431"/>
                    <a:pt x="385119" y="1144764"/>
                  </a:cubicBezTo>
                  <a:cubicBezTo>
                    <a:pt x="376652" y="1144912"/>
                    <a:pt x="368315" y="1146761"/>
                    <a:pt x="360587" y="1150199"/>
                  </a:cubicBezTo>
                  <a:cubicBezTo>
                    <a:pt x="352231" y="1153583"/>
                    <a:pt x="345520" y="1160090"/>
                    <a:pt x="341897" y="1168335"/>
                  </a:cubicBezTo>
                  <a:cubicBezTo>
                    <a:pt x="334797" y="1183920"/>
                    <a:pt x="329621" y="1200318"/>
                    <a:pt x="326441" y="1217141"/>
                  </a:cubicBezTo>
                  <a:cubicBezTo>
                    <a:pt x="324093" y="1230748"/>
                    <a:pt x="325110" y="1244428"/>
                    <a:pt x="326016" y="1258090"/>
                  </a:cubicBezTo>
                  <a:cubicBezTo>
                    <a:pt x="326608" y="1265134"/>
                    <a:pt x="326571" y="1272214"/>
                    <a:pt x="325886" y="1279258"/>
                  </a:cubicBezTo>
                  <a:cubicBezTo>
                    <a:pt x="325369" y="1284249"/>
                    <a:pt x="325166" y="1289278"/>
                    <a:pt x="325258" y="1294288"/>
                  </a:cubicBezTo>
                  <a:cubicBezTo>
                    <a:pt x="325424" y="1312997"/>
                    <a:pt x="324815" y="1331687"/>
                    <a:pt x="326293" y="1350378"/>
                  </a:cubicBezTo>
                  <a:cubicBezTo>
                    <a:pt x="327514" y="1367238"/>
                    <a:pt x="326053" y="1384191"/>
                    <a:pt x="321967" y="1400607"/>
                  </a:cubicBezTo>
                  <a:cubicBezTo>
                    <a:pt x="318677" y="1414324"/>
                    <a:pt x="316698" y="1428338"/>
                    <a:pt x="311855" y="1441685"/>
                  </a:cubicBezTo>
                  <a:cubicBezTo>
                    <a:pt x="306142" y="1457566"/>
                    <a:pt x="295974" y="1469546"/>
                    <a:pt x="283477" y="1480324"/>
                  </a:cubicBezTo>
                  <a:cubicBezTo>
                    <a:pt x="265600" y="1495723"/>
                    <a:pt x="244784" y="1503858"/>
                    <a:pt x="221841" y="1507869"/>
                  </a:cubicBezTo>
                  <a:cubicBezTo>
                    <a:pt x="211322" y="1509866"/>
                    <a:pt x="200618" y="1510864"/>
                    <a:pt x="189914" y="1510864"/>
                  </a:cubicBezTo>
                  <a:cubicBezTo>
                    <a:pt x="166177" y="1510513"/>
                    <a:pt x="142402" y="1511493"/>
                    <a:pt x="118757" y="1509441"/>
                  </a:cubicBezTo>
                  <a:cubicBezTo>
                    <a:pt x="97016" y="1507592"/>
                    <a:pt x="78086" y="1499864"/>
                    <a:pt x="65810" y="1480139"/>
                  </a:cubicBezTo>
                  <a:cubicBezTo>
                    <a:pt x="56160" y="1464591"/>
                    <a:pt x="46990" y="1448840"/>
                    <a:pt x="42849" y="1430741"/>
                  </a:cubicBezTo>
                  <a:cubicBezTo>
                    <a:pt x="41740" y="1425380"/>
                    <a:pt x="40982" y="1419963"/>
                    <a:pt x="40575" y="1414509"/>
                  </a:cubicBezTo>
                  <a:cubicBezTo>
                    <a:pt x="40372" y="1412273"/>
                    <a:pt x="40686" y="1409906"/>
                    <a:pt x="39355" y="1407872"/>
                  </a:cubicBezTo>
                  <a:cubicBezTo>
                    <a:pt x="36379" y="1395579"/>
                    <a:pt x="34696" y="1383026"/>
                    <a:pt x="34345" y="1370381"/>
                  </a:cubicBezTo>
                  <a:cubicBezTo>
                    <a:pt x="33920" y="1361803"/>
                    <a:pt x="32496" y="1353280"/>
                    <a:pt x="31332" y="1344795"/>
                  </a:cubicBezTo>
                  <a:cubicBezTo>
                    <a:pt x="29742" y="1332593"/>
                    <a:pt x="30167" y="1320336"/>
                    <a:pt x="28466" y="1308135"/>
                  </a:cubicBezTo>
                  <a:cubicBezTo>
                    <a:pt x="26432" y="1293548"/>
                    <a:pt x="24011" y="1279017"/>
                    <a:pt x="22070" y="1264413"/>
                  </a:cubicBezTo>
                  <a:cubicBezTo>
                    <a:pt x="19222" y="1243079"/>
                    <a:pt x="15303" y="1221892"/>
                    <a:pt x="13011" y="1200484"/>
                  </a:cubicBezTo>
                  <a:cubicBezTo>
                    <a:pt x="9923" y="1171552"/>
                    <a:pt x="7816" y="1142601"/>
                    <a:pt x="6078" y="1113595"/>
                  </a:cubicBezTo>
                  <a:cubicBezTo>
                    <a:pt x="3619" y="1072479"/>
                    <a:pt x="975" y="1031438"/>
                    <a:pt x="532" y="990212"/>
                  </a:cubicBezTo>
                  <a:cubicBezTo>
                    <a:pt x="273" y="969377"/>
                    <a:pt x="-2648" y="948431"/>
                    <a:pt x="-2038" y="927596"/>
                  </a:cubicBezTo>
                  <a:cubicBezTo>
                    <a:pt x="-1631" y="914285"/>
                    <a:pt x="-2333" y="900826"/>
                    <a:pt x="-411" y="887553"/>
                  </a:cubicBezTo>
                  <a:cubicBezTo>
                    <a:pt x="-59" y="885297"/>
                    <a:pt x="458" y="883061"/>
                    <a:pt x="624" y="880787"/>
                  </a:cubicBezTo>
                  <a:cubicBezTo>
                    <a:pt x="2880" y="849821"/>
                    <a:pt x="3305" y="818762"/>
                    <a:pt x="1863" y="787759"/>
                  </a:cubicBezTo>
                  <a:cubicBezTo>
                    <a:pt x="513" y="758790"/>
                    <a:pt x="384" y="729821"/>
                    <a:pt x="1198" y="700870"/>
                  </a:cubicBezTo>
                  <a:cubicBezTo>
                    <a:pt x="1586" y="687652"/>
                    <a:pt x="2677" y="674433"/>
                    <a:pt x="1826" y="661234"/>
                  </a:cubicBezTo>
                  <a:cubicBezTo>
                    <a:pt x="347" y="638421"/>
                    <a:pt x="513" y="615626"/>
                    <a:pt x="1253" y="592832"/>
                  </a:cubicBezTo>
                  <a:cubicBezTo>
                    <a:pt x="2214" y="563418"/>
                    <a:pt x="3675" y="534042"/>
                    <a:pt x="4433" y="504630"/>
                  </a:cubicBezTo>
                  <a:cubicBezTo>
                    <a:pt x="4784" y="491430"/>
                    <a:pt x="3749" y="478193"/>
                    <a:pt x="3675" y="464956"/>
                  </a:cubicBezTo>
                  <a:cubicBezTo>
                    <a:pt x="3582" y="447153"/>
                    <a:pt x="3527" y="429350"/>
                    <a:pt x="4026" y="411565"/>
                  </a:cubicBezTo>
                  <a:cubicBezTo>
                    <a:pt x="4322" y="401989"/>
                    <a:pt x="5228" y="392449"/>
                    <a:pt x="6781" y="383003"/>
                  </a:cubicBezTo>
                  <a:cubicBezTo>
                    <a:pt x="9387" y="366790"/>
                    <a:pt x="11199" y="350484"/>
                    <a:pt x="12845" y="334160"/>
                  </a:cubicBezTo>
                  <a:cubicBezTo>
                    <a:pt x="14434" y="318501"/>
                    <a:pt x="17337" y="303028"/>
                    <a:pt x="19093" y="287406"/>
                  </a:cubicBezTo>
                  <a:cubicBezTo>
                    <a:pt x="22217" y="259546"/>
                    <a:pt x="26617" y="231945"/>
                    <a:pt x="31110" y="204214"/>
                  </a:cubicBezTo>
                  <a:cubicBezTo>
                    <a:pt x="35048" y="179922"/>
                    <a:pt x="37284" y="155389"/>
                    <a:pt x="41943" y="131190"/>
                  </a:cubicBezTo>
                  <a:cubicBezTo>
                    <a:pt x="44919" y="115716"/>
                    <a:pt x="49338" y="100649"/>
                    <a:pt x="53553" y="85490"/>
                  </a:cubicBezTo>
                  <a:cubicBezTo>
                    <a:pt x="55198" y="79555"/>
                    <a:pt x="56751" y="73584"/>
                    <a:pt x="58193" y="67613"/>
                  </a:cubicBezTo>
                  <a:cubicBezTo>
                    <a:pt x="61429" y="53840"/>
                    <a:pt x="66439" y="40529"/>
                    <a:pt x="73075" y="28032"/>
                  </a:cubicBezTo>
                  <a:cubicBezTo>
                    <a:pt x="77383" y="20008"/>
                    <a:pt x="81857" y="12040"/>
                    <a:pt x="84593" y="3296"/>
                  </a:cubicBezTo>
                  <a:lnTo>
                    <a:pt x="88420" y="-2768"/>
                  </a:lnTo>
                  <a:cubicBezTo>
                    <a:pt x="89141" y="1355"/>
                    <a:pt x="86238" y="4535"/>
                    <a:pt x="85388" y="8325"/>
                  </a:cubicBezTo>
                  <a:cubicBezTo>
                    <a:pt x="83133" y="18493"/>
                    <a:pt x="81394" y="28771"/>
                    <a:pt x="80174" y="39124"/>
                  </a:cubicBezTo>
                  <a:cubicBezTo>
                    <a:pt x="78695" y="51769"/>
                    <a:pt x="78104" y="64433"/>
                    <a:pt x="77216" y="77097"/>
                  </a:cubicBezTo>
                  <a:cubicBezTo>
                    <a:pt x="76588" y="86192"/>
                    <a:pt x="77216" y="95343"/>
                    <a:pt x="76015" y="104310"/>
                  </a:cubicBezTo>
                  <a:cubicBezTo>
                    <a:pt x="74536" y="116141"/>
                    <a:pt x="75830" y="128029"/>
                    <a:pt x="74610" y="139749"/>
                  </a:cubicBezTo>
                  <a:cubicBezTo>
                    <a:pt x="72410" y="160917"/>
                    <a:pt x="73260" y="182122"/>
                    <a:pt x="73815" y="203234"/>
                  </a:cubicBezTo>
                  <a:cubicBezTo>
                    <a:pt x="74092" y="213790"/>
                    <a:pt x="73667" y="224587"/>
                    <a:pt x="75996" y="235106"/>
                  </a:cubicBezTo>
                  <a:cubicBezTo>
                    <a:pt x="76255" y="236918"/>
                    <a:pt x="76310" y="238748"/>
                    <a:pt x="76163" y="240560"/>
                  </a:cubicBezTo>
                  <a:cubicBezTo>
                    <a:pt x="76163" y="254258"/>
                    <a:pt x="76255" y="267939"/>
                    <a:pt x="76163" y="281619"/>
                  </a:cubicBezTo>
                  <a:cubicBezTo>
                    <a:pt x="76052" y="294560"/>
                    <a:pt x="77753" y="307501"/>
                    <a:pt x="78603" y="320331"/>
                  </a:cubicBezTo>
                  <a:cubicBezTo>
                    <a:pt x="79343" y="331424"/>
                    <a:pt x="79934" y="342516"/>
                    <a:pt x="77901" y="353719"/>
                  </a:cubicBezTo>
                  <a:cubicBezTo>
                    <a:pt x="77179" y="357546"/>
                    <a:pt x="77179" y="361447"/>
                    <a:pt x="77901" y="365274"/>
                  </a:cubicBezTo>
                  <a:cubicBezTo>
                    <a:pt x="78492" y="369322"/>
                    <a:pt x="78843" y="373390"/>
                    <a:pt x="78954" y="377475"/>
                  </a:cubicBezTo>
                  <a:cubicBezTo>
                    <a:pt x="80119" y="391470"/>
                    <a:pt x="80193" y="405538"/>
                    <a:pt x="82652" y="419441"/>
                  </a:cubicBezTo>
                  <a:cubicBezTo>
                    <a:pt x="83576" y="424525"/>
                    <a:pt x="83595" y="429812"/>
                    <a:pt x="84167" y="434988"/>
                  </a:cubicBezTo>
                  <a:cubicBezTo>
                    <a:pt x="86331" y="454344"/>
                    <a:pt x="88642" y="473682"/>
                    <a:pt x="90934" y="493020"/>
                  </a:cubicBezTo>
                  <a:cubicBezTo>
                    <a:pt x="94631" y="524688"/>
                    <a:pt x="102229" y="555469"/>
                    <a:pt x="110937" y="586010"/>
                  </a:cubicBezTo>
                  <a:cubicBezTo>
                    <a:pt x="119903" y="617438"/>
                    <a:pt x="128592" y="648977"/>
                    <a:pt x="136431" y="680719"/>
                  </a:cubicBezTo>
                  <a:cubicBezTo>
                    <a:pt x="138187" y="688188"/>
                    <a:pt x="140443" y="695546"/>
                    <a:pt x="143160" y="702737"/>
                  </a:cubicBezTo>
                  <a:lnTo>
                    <a:pt x="144177" y="705362"/>
                  </a:lnTo>
                  <a:cubicBezTo>
                    <a:pt x="147892" y="715641"/>
                    <a:pt x="150758" y="726216"/>
                    <a:pt x="152736" y="736957"/>
                  </a:cubicBezTo>
                  <a:close/>
                </a:path>
              </a:pathLst>
            </a:custGeom>
            <a:solidFill>
              <a:srgbClr val="B14100"/>
            </a:solidFill>
            <a:ln w="1847" cap="flat">
              <a:noFill/>
              <a:prstDash val="solid"/>
              <a:miter/>
            </a:ln>
          </p:spPr>
          <p:txBody>
            <a:bodyPr rtlCol="0" anchor="ctr"/>
            <a:lstStyle/>
            <a:p>
              <a:endParaRPr lang="es-CO"/>
            </a:p>
          </p:txBody>
        </p:sp>
        <p:sp>
          <p:nvSpPr>
            <p:cNvPr id="21" name="Freeform: Shape 20">
              <a:extLst>
                <a:ext uri="{FF2B5EF4-FFF2-40B4-BE49-F238E27FC236}">
                  <a16:creationId xmlns:a16="http://schemas.microsoft.com/office/drawing/2014/main" id="{D883936B-6BEE-F696-705A-F3C0BD7FC697}"/>
                </a:ext>
              </a:extLst>
            </p:cNvPr>
            <p:cNvSpPr/>
            <p:nvPr/>
          </p:nvSpPr>
          <p:spPr>
            <a:xfrm>
              <a:off x="-1942894" y="2507002"/>
              <a:ext cx="182927" cy="650952"/>
            </a:xfrm>
            <a:custGeom>
              <a:avLst/>
              <a:gdLst>
                <a:gd name="connsiteX0" fmla="*/ 168166 w 182927"/>
                <a:gd name="connsiteY0" fmla="*/ 8488 h 650952"/>
                <a:gd name="connsiteX1" fmla="*/ 166668 w 182927"/>
                <a:gd name="connsiteY1" fmla="*/ 44685 h 650952"/>
                <a:gd name="connsiteX2" fmla="*/ 167722 w 182927"/>
                <a:gd name="connsiteY2" fmla="*/ 100738 h 650952"/>
                <a:gd name="connsiteX3" fmla="*/ 168461 w 182927"/>
                <a:gd name="connsiteY3" fmla="*/ 160192 h 650952"/>
                <a:gd name="connsiteX4" fmla="*/ 168665 w 182927"/>
                <a:gd name="connsiteY4" fmla="*/ 179308 h 650952"/>
                <a:gd name="connsiteX5" fmla="*/ 167962 w 182927"/>
                <a:gd name="connsiteY5" fmla="*/ 187442 h 650952"/>
                <a:gd name="connsiteX6" fmla="*/ 165134 w 182927"/>
                <a:gd name="connsiteY6" fmla="*/ 222124 h 650952"/>
                <a:gd name="connsiteX7" fmla="*/ 165688 w 182927"/>
                <a:gd name="connsiteY7" fmla="*/ 310419 h 650952"/>
                <a:gd name="connsiteX8" fmla="*/ 168461 w 182927"/>
                <a:gd name="connsiteY8" fmla="*/ 384238 h 650952"/>
                <a:gd name="connsiteX9" fmla="*/ 172991 w 182927"/>
                <a:gd name="connsiteY9" fmla="*/ 451069 h 650952"/>
                <a:gd name="connsiteX10" fmla="*/ 174211 w 182927"/>
                <a:gd name="connsiteY10" fmla="*/ 505051 h 650952"/>
                <a:gd name="connsiteX11" fmla="*/ 175598 w 182927"/>
                <a:gd name="connsiteY11" fmla="*/ 542617 h 650952"/>
                <a:gd name="connsiteX12" fmla="*/ 180663 w 182927"/>
                <a:gd name="connsiteY12" fmla="*/ 600500 h 650952"/>
                <a:gd name="connsiteX13" fmla="*/ 179091 w 182927"/>
                <a:gd name="connsiteY13" fmla="*/ 620207 h 650952"/>
                <a:gd name="connsiteX14" fmla="*/ 151472 w 182927"/>
                <a:gd name="connsiteY14" fmla="*/ 646551 h 650952"/>
                <a:gd name="connsiteX15" fmla="*/ 107732 w 182927"/>
                <a:gd name="connsiteY15" fmla="*/ 643058 h 650952"/>
                <a:gd name="connsiteX16" fmla="*/ 81553 w 182927"/>
                <a:gd name="connsiteY16" fmla="*/ 633037 h 650952"/>
                <a:gd name="connsiteX17" fmla="*/ 55542 w 182927"/>
                <a:gd name="connsiteY17" fmla="*/ 616880 h 650952"/>
                <a:gd name="connsiteX18" fmla="*/ 29660 w 182927"/>
                <a:gd name="connsiteY18" fmla="*/ 588650 h 650952"/>
                <a:gd name="connsiteX19" fmla="*/ 19844 w 182927"/>
                <a:gd name="connsiteY19" fmla="*/ 570015 h 650952"/>
                <a:gd name="connsiteX20" fmla="*/ 5627 w 182927"/>
                <a:gd name="connsiteY20" fmla="*/ 506752 h 650952"/>
                <a:gd name="connsiteX21" fmla="*/ 3168 w 182927"/>
                <a:gd name="connsiteY21" fmla="*/ 425501 h 650952"/>
                <a:gd name="connsiteX22" fmla="*/ 2651 w 182927"/>
                <a:gd name="connsiteY22" fmla="*/ 409122 h 650952"/>
                <a:gd name="connsiteX23" fmla="*/ -1453 w 182927"/>
                <a:gd name="connsiteY23" fmla="*/ 340904 h 650952"/>
                <a:gd name="connsiteX24" fmla="*/ -954 w 182927"/>
                <a:gd name="connsiteY24" fmla="*/ 303320 h 650952"/>
                <a:gd name="connsiteX25" fmla="*/ 2096 w 182927"/>
                <a:gd name="connsiteY25" fmla="*/ 267917 h 650952"/>
                <a:gd name="connsiteX26" fmla="*/ 6736 w 182927"/>
                <a:gd name="connsiteY26" fmla="*/ 168881 h 650952"/>
                <a:gd name="connsiteX27" fmla="*/ 6866 w 182927"/>
                <a:gd name="connsiteY27" fmla="*/ 103179 h 650952"/>
                <a:gd name="connsiteX28" fmla="*/ 9953 w 182927"/>
                <a:gd name="connsiteY28" fmla="*/ 53392 h 650952"/>
                <a:gd name="connsiteX29" fmla="*/ 15961 w 182927"/>
                <a:gd name="connsiteY29" fmla="*/ 4568 h 650952"/>
                <a:gd name="connsiteX30" fmla="*/ 17274 w 182927"/>
                <a:gd name="connsiteY30" fmla="*/ 76 h 650952"/>
                <a:gd name="connsiteX31" fmla="*/ 27313 w 182927"/>
                <a:gd name="connsiteY31" fmla="*/ 1019 h 650952"/>
                <a:gd name="connsiteX32" fmla="*/ 48092 w 182927"/>
                <a:gd name="connsiteY32" fmla="*/ 6565 h 650952"/>
                <a:gd name="connsiteX33" fmla="*/ 61033 w 182927"/>
                <a:gd name="connsiteY33" fmla="*/ 16585 h 650952"/>
                <a:gd name="connsiteX34" fmla="*/ 105513 w 182927"/>
                <a:gd name="connsiteY34" fmla="*/ 22981 h 650952"/>
                <a:gd name="connsiteX35" fmla="*/ 160826 w 182927"/>
                <a:gd name="connsiteY35" fmla="*/ 14681 h 650952"/>
                <a:gd name="connsiteX36" fmla="*/ 168166 w 182927"/>
                <a:gd name="connsiteY36" fmla="*/ 8488 h 65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82927" h="650952">
                  <a:moveTo>
                    <a:pt x="168166" y="8488"/>
                  </a:moveTo>
                  <a:cubicBezTo>
                    <a:pt x="167648" y="20541"/>
                    <a:pt x="166872" y="32613"/>
                    <a:pt x="166668" y="44685"/>
                  </a:cubicBezTo>
                  <a:cubicBezTo>
                    <a:pt x="166354" y="63376"/>
                    <a:pt x="166299" y="82029"/>
                    <a:pt x="167722" y="100738"/>
                  </a:cubicBezTo>
                  <a:cubicBezTo>
                    <a:pt x="169201" y="120501"/>
                    <a:pt x="170329" y="140337"/>
                    <a:pt x="168461" y="160192"/>
                  </a:cubicBezTo>
                  <a:cubicBezTo>
                    <a:pt x="167630" y="166534"/>
                    <a:pt x="167704" y="172986"/>
                    <a:pt x="168665" y="179308"/>
                  </a:cubicBezTo>
                  <a:cubicBezTo>
                    <a:pt x="168998" y="182044"/>
                    <a:pt x="168757" y="184799"/>
                    <a:pt x="167962" y="187442"/>
                  </a:cubicBezTo>
                  <a:cubicBezTo>
                    <a:pt x="165356" y="198886"/>
                    <a:pt x="165097" y="210496"/>
                    <a:pt x="165134" y="222124"/>
                  </a:cubicBezTo>
                  <a:cubicBezTo>
                    <a:pt x="165226" y="251556"/>
                    <a:pt x="164764" y="281006"/>
                    <a:pt x="165688" y="310419"/>
                  </a:cubicBezTo>
                  <a:cubicBezTo>
                    <a:pt x="166465" y="335025"/>
                    <a:pt x="167223" y="359650"/>
                    <a:pt x="168461" y="384238"/>
                  </a:cubicBezTo>
                  <a:cubicBezTo>
                    <a:pt x="169571" y="406533"/>
                    <a:pt x="170754" y="428829"/>
                    <a:pt x="172991" y="451069"/>
                  </a:cubicBezTo>
                  <a:cubicBezTo>
                    <a:pt x="174729" y="469001"/>
                    <a:pt x="175135" y="487045"/>
                    <a:pt x="174211" y="505051"/>
                  </a:cubicBezTo>
                  <a:cubicBezTo>
                    <a:pt x="173878" y="517585"/>
                    <a:pt x="174341" y="530138"/>
                    <a:pt x="175598" y="542617"/>
                  </a:cubicBezTo>
                  <a:cubicBezTo>
                    <a:pt x="177169" y="561936"/>
                    <a:pt x="180145" y="581107"/>
                    <a:pt x="180663" y="600500"/>
                  </a:cubicBezTo>
                  <a:cubicBezTo>
                    <a:pt x="181088" y="607118"/>
                    <a:pt x="180571" y="613755"/>
                    <a:pt x="179091" y="620207"/>
                  </a:cubicBezTo>
                  <a:cubicBezTo>
                    <a:pt x="175228" y="634646"/>
                    <a:pt x="165836" y="643353"/>
                    <a:pt x="151472" y="646551"/>
                  </a:cubicBezTo>
                  <a:cubicBezTo>
                    <a:pt x="136849" y="649583"/>
                    <a:pt x="121671" y="648382"/>
                    <a:pt x="107732" y="643058"/>
                  </a:cubicBezTo>
                  <a:cubicBezTo>
                    <a:pt x="98932" y="639933"/>
                    <a:pt x="90243" y="636476"/>
                    <a:pt x="81553" y="633037"/>
                  </a:cubicBezTo>
                  <a:cubicBezTo>
                    <a:pt x="71940" y="629340"/>
                    <a:pt x="63122" y="623849"/>
                    <a:pt x="55542" y="616880"/>
                  </a:cubicBezTo>
                  <a:cubicBezTo>
                    <a:pt x="46373" y="607969"/>
                    <a:pt x="37739" y="598559"/>
                    <a:pt x="29660" y="588650"/>
                  </a:cubicBezTo>
                  <a:cubicBezTo>
                    <a:pt x="25149" y="583178"/>
                    <a:pt x="21803" y="576837"/>
                    <a:pt x="19844" y="570015"/>
                  </a:cubicBezTo>
                  <a:cubicBezTo>
                    <a:pt x="13392" y="549309"/>
                    <a:pt x="7661" y="528382"/>
                    <a:pt x="5627" y="506752"/>
                  </a:cubicBezTo>
                  <a:cubicBezTo>
                    <a:pt x="3076" y="479761"/>
                    <a:pt x="1098" y="452695"/>
                    <a:pt x="3168" y="425501"/>
                  </a:cubicBezTo>
                  <a:cubicBezTo>
                    <a:pt x="3575" y="420084"/>
                    <a:pt x="2706" y="414594"/>
                    <a:pt x="2651" y="409122"/>
                  </a:cubicBezTo>
                  <a:cubicBezTo>
                    <a:pt x="2336" y="386308"/>
                    <a:pt x="968" y="363569"/>
                    <a:pt x="-1453" y="340904"/>
                  </a:cubicBezTo>
                  <a:cubicBezTo>
                    <a:pt x="-2766" y="328407"/>
                    <a:pt x="-1897" y="315854"/>
                    <a:pt x="-954" y="303320"/>
                  </a:cubicBezTo>
                  <a:cubicBezTo>
                    <a:pt x="-85" y="291506"/>
                    <a:pt x="802" y="279693"/>
                    <a:pt x="2096" y="267917"/>
                  </a:cubicBezTo>
                  <a:cubicBezTo>
                    <a:pt x="5368" y="235010"/>
                    <a:pt x="6921" y="201955"/>
                    <a:pt x="6736" y="168881"/>
                  </a:cubicBezTo>
                  <a:cubicBezTo>
                    <a:pt x="6736" y="146993"/>
                    <a:pt x="6626" y="125085"/>
                    <a:pt x="6866" y="103179"/>
                  </a:cubicBezTo>
                  <a:cubicBezTo>
                    <a:pt x="7032" y="86540"/>
                    <a:pt x="8548" y="69902"/>
                    <a:pt x="9953" y="53392"/>
                  </a:cubicBezTo>
                  <a:cubicBezTo>
                    <a:pt x="11358" y="36884"/>
                    <a:pt x="13410" y="20781"/>
                    <a:pt x="15961" y="4568"/>
                  </a:cubicBezTo>
                  <a:cubicBezTo>
                    <a:pt x="15906" y="2978"/>
                    <a:pt x="16368" y="1388"/>
                    <a:pt x="17274" y="76"/>
                  </a:cubicBezTo>
                  <a:cubicBezTo>
                    <a:pt x="21711" y="5622"/>
                    <a:pt x="21711" y="5622"/>
                    <a:pt x="27313" y="1019"/>
                  </a:cubicBezTo>
                  <a:cubicBezTo>
                    <a:pt x="35207" y="-5526"/>
                    <a:pt x="44432" y="-3529"/>
                    <a:pt x="48092" y="6565"/>
                  </a:cubicBezTo>
                  <a:cubicBezTo>
                    <a:pt x="50551" y="13294"/>
                    <a:pt x="54821" y="15420"/>
                    <a:pt x="61033" y="16585"/>
                  </a:cubicBezTo>
                  <a:cubicBezTo>
                    <a:pt x="75823" y="19321"/>
                    <a:pt x="90298" y="23758"/>
                    <a:pt x="105513" y="22981"/>
                  </a:cubicBezTo>
                  <a:cubicBezTo>
                    <a:pt x="124203" y="22038"/>
                    <a:pt x="142321" y="17028"/>
                    <a:pt x="160826" y="14681"/>
                  </a:cubicBezTo>
                  <a:cubicBezTo>
                    <a:pt x="165023" y="14144"/>
                    <a:pt x="164117" y="8580"/>
                    <a:pt x="168166" y="8488"/>
                  </a:cubicBezTo>
                  <a:close/>
                </a:path>
              </a:pathLst>
            </a:custGeom>
            <a:solidFill>
              <a:srgbClr val="B14100"/>
            </a:solidFill>
            <a:ln w="1847" cap="flat">
              <a:noFill/>
              <a:prstDash val="solid"/>
              <a:miter/>
            </a:ln>
          </p:spPr>
          <p:txBody>
            <a:bodyPr rtlCol="0" anchor="ctr"/>
            <a:lstStyle/>
            <a:p>
              <a:endParaRPr lang="es-CO"/>
            </a:p>
          </p:txBody>
        </p:sp>
        <p:sp>
          <p:nvSpPr>
            <p:cNvPr id="22" name="Freeform: Shape 21">
              <a:extLst>
                <a:ext uri="{FF2B5EF4-FFF2-40B4-BE49-F238E27FC236}">
                  <a16:creationId xmlns:a16="http://schemas.microsoft.com/office/drawing/2014/main" id="{1A04240B-78D0-8A23-8DF4-712D0ECFA449}"/>
                </a:ext>
              </a:extLst>
            </p:cNvPr>
            <p:cNvSpPr/>
            <p:nvPr/>
          </p:nvSpPr>
          <p:spPr>
            <a:xfrm>
              <a:off x="-1163612" y="2567636"/>
              <a:ext cx="520773" cy="979361"/>
            </a:xfrm>
            <a:custGeom>
              <a:avLst/>
              <a:gdLst>
                <a:gd name="connsiteX0" fmla="*/ 211782 w 520773"/>
                <a:gd name="connsiteY0" fmla="*/ 973666 h 979361"/>
                <a:gd name="connsiteX1" fmla="*/ 210432 w 520773"/>
                <a:gd name="connsiteY1" fmla="*/ 973666 h 979361"/>
                <a:gd name="connsiteX2" fmla="*/ 197769 w 520773"/>
                <a:gd name="connsiteY2" fmla="*/ 971448 h 979361"/>
                <a:gd name="connsiteX3" fmla="*/ 188951 w 520773"/>
                <a:gd name="connsiteY3" fmla="*/ 971448 h 979361"/>
                <a:gd name="connsiteX4" fmla="*/ 177581 w 520773"/>
                <a:gd name="connsiteY4" fmla="*/ 973610 h 979361"/>
                <a:gd name="connsiteX5" fmla="*/ 172035 w 520773"/>
                <a:gd name="connsiteY5" fmla="*/ 973610 h 979361"/>
                <a:gd name="connsiteX6" fmla="*/ 128147 w 520773"/>
                <a:gd name="connsiteY6" fmla="*/ 973610 h 979361"/>
                <a:gd name="connsiteX7" fmla="*/ 125447 w 520773"/>
                <a:gd name="connsiteY7" fmla="*/ 973610 h 979361"/>
                <a:gd name="connsiteX8" fmla="*/ 124079 w 520773"/>
                <a:gd name="connsiteY8" fmla="*/ 969525 h 979361"/>
                <a:gd name="connsiteX9" fmla="*/ 122711 w 520773"/>
                <a:gd name="connsiteY9" fmla="*/ 968138 h 979361"/>
                <a:gd name="connsiteX10" fmla="*/ 118589 w 520773"/>
                <a:gd name="connsiteY10" fmla="*/ 968138 h 979361"/>
                <a:gd name="connsiteX11" fmla="*/ 117221 w 520773"/>
                <a:gd name="connsiteY11" fmla="*/ 969525 h 979361"/>
                <a:gd name="connsiteX12" fmla="*/ 115853 w 520773"/>
                <a:gd name="connsiteY12" fmla="*/ 969525 h 979361"/>
                <a:gd name="connsiteX13" fmla="*/ 114596 w 520773"/>
                <a:gd name="connsiteY13" fmla="*/ 969636 h 979361"/>
                <a:gd name="connsiteX14" fmla="*/ 114484 w 520773"/>
                <a:gd name="connsiteY14" fmla="*/ 969525 h 979361"/>
                <a:gd name="connsiteX15" fmla="*/ 111748 w 520773"/>
                <a:gd name="connsiteY15" fmla="*/ 968138 h 979361"/>
                <a:gd name="connsiteX16" fmla="*/ 107644 w 520773"/>
                <a:gd name="connsiteY16" fmla="*/ 968138 h 979361"/>
                <a:gd name="connsiteX17" fmla="*/ 106276 w 520773"/>
                <a:gd name="connsiteY17" fmla="*/ 968138 h 979361"/>
                <a:gd name="connsiteX18" fmla="*/ 104908 w 520773"/>
                <a:gd name="connsiteY18" fmla="*/ 966770 h 979361"/>
                <a:gd name="connsiteX19" fmla="*/ 102172 w 520773"/>
                <a:gd name="connsiteY19" fmla="*/ 966770 h 979361"/>
                <a:gd name="connsiteX20" fmla="*/ 100786 w 520773"/>
                <a:gd name="connsiteY20" fmla="*/ 965402 h 979361"/>
                <a:gd name="connsiteX21" fmla="*/ 96682 w 520773"/>
                <a:gd name="connsiteY21" fmla="*/ 965402 h 979361"/>
                <a:gd name="connsiteX22" fmla="*/ 95314 w 520773"/>
                <a:gd name="connsiteY22" fmla="*/ 964034 h 979361"/>
                <a:gd name="connsiteX23" fmla="*/ 92577 w 520773"/>
                <a:gd name="connsiteY23" fmla="*/ 961298 h 979361"/>
                <a:gd name="connsiteX24" fmla="*/ 91209 w 520773"/>
                <a:gd name="connsiteY24" fmla="*/ 959930 h 979361"/>
                <a:gd name="connsiteX25" fmla="*/ 88473 w 520773"/>
                <a:gd name="connsiteY25" fmla="*/ 958562 h 979361"/>
                <a:gd name="connsiteX26" fmla="*/ 87105 w 520773"/>
                <a:gd name="connsiteY26" fmla="*/ 957194 h 979361"/>
                <a:gd name="connsiteX27" fmla="*/ 80246 w 520773"/>
                <a:gd name="connsiteY27" fmla="*/ 957194 h 979361"/>
                <a:gd name="connsiteX28" fmla="*/ 78878 w 520773"/>
                <a:gd name="connsiteY28" fmla="*/ 955826 h 979361"/>
                <a:gd name="connsiteX29" fmla="*/ 76142 w 520773"/>
                <a:gd name="connsiteY29" fmla="*/ 951722 h 979361"/>
                <a:gd name="connsiteX30" fmla="*/ 74774 w 520773"/>
                <a:gd name="connsiteY30" fmla="*/ 950335 h 979361"/>
                <a:gd name="connsiteX31" fmla="*/ 70670 w 520773"/>
                <a:gd name="connsiteY31" fmla="*/ 946231 h 979361"/>
                <a:gd name="connsiteX32" fmla="*/ 69302 w 520773"/>
                <a:gd name="connsiteY32" fmla="*/ 944863 h 979361"/>
                <a:gd name="connsiteX33" fmla="*/ 62443 w 520773"/>
                <a:gd name="connsiteY33" fmla="*/ 942127 h 979361"/>
                <a:gd name="connsiteX34" fmla="*/ 61075 w 520773"/>
                <a:gd name="connsiteY34" fmla="*/ 940759 h 979361"/>
                <a:gd name="connsiteX35" fmla="*/ 56971 w 520773"/>
                <a:gd name="connsiteY35" fmla="*/ 933919 h 979361"/>
                <a:gd name="connsiteX36" fmla="*/ 55603 w 520773"/>
                <a:gd name="connsiteY36" fmla="*/ 932532 h 979361"/>
                <a:gd name="connsiteX37" fmla="*/ 46008 w 520773"/>
                <a:gd name="connsiteY37" fmla="*/ 925692 h 979361"/>
                <a:gd name="connsiteX38" fmla="*/ 44640 w 520773"/>
                <a:gd name="connsiteY38" fmla="*/ 924324 h 979361"/>
                <a:gd name="connsiteX39" fmla="*/ 40536 w 520773"/>
                <a:gd name="connsiteY39" fmla="*/ 914729 h 979361"/>
                <a:gd name="connsiteX40" fmla="*/ 39168 w 520773"/>
                <a:gd name="connsiteY40" fmla="*/ 913361 h 979361"/>
                <a:gd name="connsiteX41" fmla="*/ 37800 w 520773"/>
                <a:gd name="connsiteY41" fmla="*/ 911993 h 979361"/>
                <a:gd name="connsiteX42" fmla="*/ 36432 w 520773"/>
                <a:gd name="connsiteY42" fmla="*/ 910625 h 979361"/>
                <a:gd name="connsiteX43" fmla="*/ 33696 w 520773"/>
                <a:gd name="connsiteY43" fmla="*/ 909257 h 979361"/>
                <a:gd name="connsiteX44" fmla="*/ 32328 w 520773"/>
                <a:gd name="connsiteY44" fmla="*/ 907889 h 979361"/>
                <a:gd name="connsiteX45" fmla="*/ 30960 w 520773"/>
                <a:gd name="connsiteY45" fmla="*/ 906521 h 979361"/>
                <a:gd name="connsiteX46" fmla="*/ 25414 w 520773"/>
                <a:gd name="connsiteY46" fmla="*/ 892822 h 979361"/>
                <a:gd name="connsiteX47" fmla="*/ 24046 w 520773"/>
                <a:gd name="connsiteY47" fmla="*/ 891454 h 979361"/>
                <a:gd name="connsiteX48" fmla="*/ 22678 w 520773"/>
                <a:gd name="connsiteY48" fmla="*/ 890086 h 979361"/>
                <a:gd name="connsiteX49" fmla="*/ 19942 w 520773"/>
                <a:gd name="connsiteY49" fmla="*/ 880491 h 979361"/>
                <a:gd name="connsiteX50" fmla="*/ 18574 w 520773"/>
                <a:gd name="connsiteY50" fmla="*/ 879123 h 979361"/>
                <a:gd name="connsiteX51" fmla="*/ 18574 w 520773"/>
                <a:gd name="connsiteY51" fmla="*/ 875019 h 979361"/>
                <a:gd name="connsiteX52" fmla="*/ 17206 w 520773"/>
                <a:gd name="connsiteY52" fmla="*/ 873651 h 979361"/>
                <a:gd name="connsiteX53" fmla="*/ 15838 w 520773"/>
                <a:gd name="connsiteY53" fmla="*/ 870914 h 979361"/>
                <a:gd name="connsiteX54" fmla="*/ 14469 w 520773"/>
                <a:gd name="connsiteY54" fmla="*/ 869546 h 979361"/>
                <a:gd name="connsiteX55" fmla="*/ 13101 w 520773"/>
                <a:gd name="connsiteY55" fmla="*/ 868178 h 979361"/>
                <a:gd name="connsiteX56" fmla="*/ 10365 w 520773"/>
                <a:gd name="connsiteY56" fmla="*/ 858676 h 979361"/>
                <a:gd name="connsiteX57" fmla="*/ 7610 w 520773"/>
                <a:gd name="connsiteY57" fmla="*/ 846253 h 979361"/>
                <a:gd name="connsiteX58" fmla="*/ 6242 w 520773"/>
                <a:gd name="connsiteY58" fmla="*/ 844885 h 979361"/>
                <a:gd name="connsiteX59" fmla="*/ 4874 w 520773"/>
                <a:gd name="connsiteY59" fmla="*/ 843517 h 979361"/>
                <a:gd name="connsiteX60" fmla="*/ 4874 w 520773"/>
                <a:gd name="connsiteY60" fmla="*/ 834680 h 979361"/>
                <a:gd name="connsiteX61" fmla="*/ 2841 w 520773"/>
                <a:gd name="connsiteY61" fmla="*/ 822811 h 979361"/>
                <a:gd name="connsiteX62" fmla="*/ 2138 w 520773"/>
                <a:gd name="connsiteY62" fmla="*/ 816137 h 979361"/>
                <a:gd name="connsiteX63" fmla="*/ 3506 w 520773"/>
                <a:gd name="connsiteY63" fmla="*/ 814769 h 979361"/>
                <a:gd name="connsiteX64" fmla="*/ 2138 w 520773"/>
                <a:gd name="connsiteY64" fmla="*/ 805175 h 979361"/>
                <a:gd name="connsiteX65" fmla="*/ 770 w 520773"/>
                <a:gd name="connsiteY65" fmla="*/ 803807 h 979361"/>
                <a:gd name="connsiteX66" fmla="*/ 770 w 520773"/>
                <a:gd name="connsiteY66" fmla="*/ 798261 h 979361"/>
                <a:gd name="connsiteX67" fmla="*/ 2138 w 520773"/>
                <a:gd name="connsiteY67" fmla="*/ 796892 h 979361"/>
                <a:gd name="connsiteX68" fmla="*/ 992 w 520773"/>
                <a:gd name="connsiteY68" fmla="*/ 784155 h 979361"/>
                <a:gd name="connsiteX69" fmla="*/ 1288 w 520773"/>
                <a:gd name="connsiteY69" fmla="*/ 779496 h 979361"/>
                <a:gd name="connsiteX70" fmla="*/ 2138 w 520773"/>
                <a:gd name="connsiteY70" fmla="*/ 765390 h 979361"/>
                <a:gd name="connsiteX71" fmla="*/ 770 w 520773"/>
                <a:gd name="connsiteY71" fmla="*/ 764022 h 979361"/>
                <a:gd name="connsiteX72" fmla="*/ 770 w 520773"/>
                <a:gd name="connsiteY72" fmla="*/ 761286 h 979361"/>
                <a:gd name="connsiteX73" fmla="*/ 2138 w 520773"/>
                <a:gd name="connsiteY73" fmla="*/ 759900 h 979361"/>
                <a:gd name="connsiteX74" fmla="*/ 3506 w 520773"/>
                <a:gd name="connsiteY74" fmla="*/ 747587 h 979361"/>
                <a:gd name="connsiteX75" fmla="*/ 2138 w 520773"/>
                <a:gd name="connsiteY75" fmla="*/ 746219 h 979361"/>
                <a:gd name="connsiteX76" fmla="*/ 2138 w 520773"/>
                <a:gd name="connsiteY76" fmla="*/ 743464 h 979361"/>
                <a:gd name="connsiteX77" fmla="*/ 3506 w 520773"/>
                <a:gd name="connsiteY77" fmla="*/ 742096 h 979361"/>
                <a:gd name="connsiteX78" fmla="*/ 863 w 520773"/>
                <a:gd name="connsiteY78" fmla="*/ 733315 h 979361"/>
                <a:gd name="connsiteX79" fmla="*/ 475 w 520773"/>
                <a:gd name="connsiteY79" fmla="*/ 719967 h 979361"/>
                <a:gd name="connsiteX80" fmla="*/ 3506 w 520773"/>
                <a:gd name="connsiteY80" fmla="*/ 711981 h 979361"/>
                <a:gd name="connsiteX81" fmla="*/ 6095 w 520773"/>
                <a:gd name="connsiteY81" fmla="*/ 722463 h 979361"/>
                <a:gd name="connsiteX82" fmla="*/ 9015 w 520773"/>
                <a:gd name="connsiteY82" fmla="*/ 729507 h 979361"/>
                <a:gd name="connsiteX83" fmla="*/ 30350 w 520773"/>
                <a:gd name="connsiteY83" fmla="*/ 733685 h 979361"/>
                <a:gd name="connsiteX84" fmla="*/ 41775 w 520773"/>
                <a:gd name="connsiteY84" fmla="*/ 735404 h 979361"/>
                <a:gd name="connsiteX85" fmla="*/ 50131 w 520773"/>
                <a:gd name="connsiteY85" fmla="*/ 744962 h 979361"/>
                <a:gd name="connsiteX86" fmla="*/ 55233 w 520773"/>
                <a:gd name="connsiteY86" fmla="*/ 776261 h 979361"/>
                <a:gd name="connsiteX87" fmla="*/ 57526 w 520773"/>
                <a:gd name="connsiteY87" fmla="*/ 795154 h 979361"/>
                <a:gd name="connsiteX88" fmla="*/ 67731 w 520773"/>
                <a:gd name="connsiteY88" fmla="*/ 826823 h 979361"/>
                <a:gd name="connsiteX89" fmla="*/ 98123 w 520773"/>
                <a:gd name="connsiteY89" fmla="*/ 876738 h 979361"/>
                <a:gd name="connsiteX90" fmla="*/ 156099 w 520773"/>
                <a:gd name="connsiteY90" fmla="*/ 922531 h 979361"/>
                <a:gd name="connsiteX91" fmla="*/ 199636 w 520773"/>
                <a:gd name="connsiteY91" fmla="*/ 935472 h 979361"/>
                <a:gd name="connsiteX92" fmla="*/ 246538 w 520773"/>
                <a:gd name="connsiteY92" fmla="*/ 930961 h 979361"/>
                <a:gd name="connsiteX93" fmla="*/ 271181 w 520773"/>
                <a:gd name="connsiteY93" fmla="*/ 919333 h 979361"/>
                <a:gd name="connsiteX94" fmla="*/ 291221 w 520773"/>
                <a:gd name="connsiteY94" fmla="*/ 910736 h 979361"/>
                <a:gd name="connsiteX95" fmla="*/ 319617 w 520773"/>
                <a:gd name="connsiteY95" fmla="*/ 899126 h 979361"/>
                <a:gd name="connsiteX96" fmla="*/ 335017 w 520773"/>
                <a:gd name="connsiteY96" fmla="*/ 888034 h 979361"/>
                <a:gd name="connsiteX97" fmla="*/ 369367 w 520773"/>
                <a:gd name="connsiteY97" fmla="*/ 832332 h 979361"/>
                <a:gd name="connsiteX98" fmla="*/ 379719 w 520773"/>
                <a:gd name="connsiteY98" fmla="*/ 816877 h 979361"/>
                <a:gd name="connsiteX99" fmla="*/ 398206 w 520773"/>
                <a:gd name="connsiteY99" fmla="*/ 779718 h 979361"/>
                <a:gd name="connsiteX100" fmla="*/ 400739 w 520773"/>
                <a:gd name="connsiteY100" fmla="*/ 739675 h 979361"/>
                <a:gd name="connsiteX101" fmla="*/ 408467 w 520773"/>
                <a:gd name="connsiteY101" fmla="*/ 688669 h 979361"/>
                <a:gd name="connsiteX102" fmla="*/ 412903 w 520773"/>
                <a:gd name="connsiteY102" fmla="*/ 656390 h 979361"/>
                <a:gd name="connsiteX103" fmla="*/ 420779 w 520773"/>
                <a:gd name="connsiteY103" fmla="*/ 606789 h 979361"/>
                <a:gd name="connsiteX104" fmla="*/ 431871 w 520773"/>
                <a:gd name="connsiteY104" fmla="*/ 544617 h 979361"/>
                <a:gd name="connsiteX105" fmla="*/ 437528 w 520773"/>
                <a:gd name="connsiteY105" fmla="*/ 508401 h 979361"/>
                <a:gd name="connsiteX106" fmla="*/ 437621 w 520773"/>
                <a:gd name="connsiteY106" fmla="*/ 504981 h 979361"/>
                <a:gd name="connsiteX107" fmla="*/ 440043 w 520773"/>
                <a:gd name="connsiteY107" fmla="*/ 466971 h 979361"/>
                <a:gd name="connsiteX108" fmla="*/ 439284 w 520773"/>
                <a:gd name="connsiteY108" fmla="*/ 421271 h 979361"/>
                <a:gd name="connsiteX109" fmla="*/ 438989 w 520773"/>
                <a:gd name="connsiteY109" fmla="*/ 406241 h 979361"/>
                <a:gd name="connsiteX110" fmla="*/ 429209 w 520773"/>
                <a:gd name="connsiteY110" fmla="*/ 374813 h 979361"/>
                <a:gd name="connsiteX111" fmla="*/ 421297 w 520773"/>
                <a:gd name="connsiteY111" fmla="*/ 366346 h 979361"/>
                <a:gd name="connsiteX112" fmla="*/ 419614 w 520773"/>
                <a:gd name="connsiteY112" fmla="*/ 358489 h 979361"/>
                <a:gd name="connsiteX113" fmla="*/ 426787 w 520773"/>
                <a:gd name="connsiteY113" fmla="*/ 339336 h 979361"/>
                <a:gd name="connsiteX114" fmla="*/ 427786 w 520773"/>
                <a:gd name="connsiteY114" fmla="*/ 320849 h 979361"/>
                <a:gd name="connsiteX115" fmla="*/ 427582 w 520773"/>
                <a:gd name="connsiteY115" fmla="*/ 300366 h 979361"/>
                <a:gd name="connsiteX116" fmla="*/ 432260 w 520773"/>
                <a:gd name="connsiteY116" fmla="*/ 262633 h 979361"/>
                <a:gd name="connsiteX117" fmla="*/ 427157 w 520773"/>
                <a:gd name="connsiteY117" fmla="*/ 248990 h 979361"/>
                <a:gd name="connsiteX118" fmla="*/ 423903 w 520773"/>
                <a:gd name="connsiteY118" fmla="*/ 240430 h 979361"/>
                <a:gd name="connsiteX119" fmla="*/ 423903 w 520773"/>
                <a:gd name="connsiteY119" fmla="*/ 231538 h 979361"/>
                <a:gd name="connsiteX120" fmla="*/ 424975 w 520773"/>
                <a:gd name="connsiteY120" fmla="*/ 226990 h 979361"/>
                <a:gd name="connsiteX121" fmla="*/ 427139 w 520773"/>
                <a:gd name="connsiteY121" fmla="*/ 211627 h 979361"/>
                <a:gd name="connsiteX122" fmla="*/ 422702 w 520773"/>
                <a:gd name="connsiteY122" fmla="*/ 179423 h 979361"/>
                <a:gd name="connsiteX123" fmla="*/ 428765 w 520773"/>
                <a:gd name="connsiteY123" fmla="*/ 148753 h 979361"/>
                <a:gd name="connsiteX124" fmla="*/ 432204 w 520773"/>
                <a:gd name="connsiteY124" fmla="*/ 129378 h 979361"/>
                <a:gd name="connsiteX125" fmla="*/ 426399 w 520773"/>
                <a:gd name="connsiteY125" fmla="*/ 113923 h 979361"/>
                <a:gd name="connsiteX126" fmla="*/ 424550 w 520773"/>
                <a:gd name="connsiteY126" fmla="*/ 107933 h 979361"/>
                <a:gd name="connsiteX127" fmla="*/ 433406 w 520773"/>
                <a:gd name="connsiteY127" fmla="*/ 72382 h 979361"/>
                <a:gd name="connsiteX128" fmla="*/ 437713 w 520773"/>
                <a:gd name="connsiteY128" fmla="*/ 40104 h 979361"/>
                <a:gd name="connsiteX129" fmla="*/ 417544 w 520773"/>
                <a:gd name="connsiteY129" fmla="*/ 20323 h 979361"/>
                <a:gd name="connsiteX130" fmla="*/ 414124 w 520773"/>
                <a:gd name="connsiteY130" fmla="*/ 20323 h 979361"/>
                <a:gd name="connsiteX131" fmla="*/ 408189 w 520773"/>
                <a:gd name="connsiteY131" fmla="*/ 18788 h 979361"/>
                <a:gd name="connsiteX132" fmla="*/ 412645 w 520773"/>
                <a:gd name="connsiteY132" fmla="*/ 14167 h 979361"/>
                <a:gd name="connsiteX133" fmla="*/ 430392 w 520773"/>
                <a:gd name="connsiteY133" fmla="*/ 5496 h 979361"/>
                <a:gd name="connsiteX134" fmla="*/ 445090 w 520773"/>
                <a:gd name="connsiteY134" fmla="*/ -1899 h 979361"/>
                <a:gd name="connsiteX135" fmla="*/ 451098 w 520773"/>
                <a:gd name="connsiteY135" fmla="*/ 1355 h 979361"/>
                <a:gd name="connsiteX136" fmla="*/ 457920 w 520773"/>
                <a:gd name="connsiteY136" fmla="*/ 45724 h 979361"/>
                <a:gd name="connsiteX137" fmla="*/ 460360 w 520773"/>
                <a:gd name="connsiteY137" fmla="*/ 64562 h 979361"/>
                <a:gd name="connsiteX138" fmla="*/ 465703 w 520773"/>
                <a:gd name="connsiteY138" fmla="*/ 89039 h 979361"/>
                <a:gd name="connsiteX139" fmla="*/ 466239 w 520773"/>
                <a:gd name="connsiteY139" fmla="*/ 92386 h 979361"/>
                <a:gd name="connsiteX140" fmla="*/ 467865 w 520773"/>
                <a:gd name="connsiteY140" fmla="*/ 129859 h 979361"/>
                <a:gd name="connsiteX141" fmla="*/ 469992 w 520773"/>
                <a:gd name="connsiteY141" fmla="*/ 158976 h 979361"/>
                <a:gd name="connsiteX142" fmla="*/ 471970 w 520773"/>
                <a:gd name="connsiteY142" fmla="*/ 177907 h 979361"/>
                <a:gd name="connsiteX143" fmla="*/ 473394 w 520773"/>
                <a:gd name="connsiteY143" fmla="*/ 212644 h 979361"/>
                <a:gd name="connsiteX144" fmla="*/ 477091 w 520773"/>
                <a:gd name="connsiteY144" fmla="*/ 242224 h 979361"/>
                <a:gd name="connsiteX145" fmla="*/ 490938 w 520773"/>
                <a:gd name="connsiteY145" fmla="*/ 258289 h 979361"/>
                <a:gd name="connsiteX146" fmla="*/ 510645 w 520773"/>
                <a:gd name="connsiteY146" fmla="*/ 252003 h 979361"/>
                <a:gd name="connsiteX147" fmla="*/ 514342 w 520773"/>
                <a:gd name="connsiteY147" fmla="*/ 246272 h 979361"/>
                <a:gd name="connsiteX148" fmla="*/ 514619 w 520773"/>
                <a:gd name="connsiteY148" fmla="*/ 249840 h 979361"/>
                <a:gd name="connsiteX149" fmla="*/ 514453 w 520773"/>
                <a:gd name="connsiteY149" fmla="*/ 265055 h 979361"/>
                <a:gd name="connsiteX150" fmla="*/ 513621 w 520773"/>
                <a:gd name="connsiteY150" fmla="*/ 268752 h 979361"/>
                <a:gd name="connsiteX151" fmla="*/ 517004 w 520773"/>
                <a:gd name="connsiteY151" fmla="*/ 281084 h 979361"/>
                <a:gd name="connsiteX152" fmla="*/ 516727 w 520773"/>
                <a:gd name="connsiteY152" fmla="*/ 289994 h 979361"/>
                <a:gd name="connsiteX153" fmla="*/ 515341 w 520773"/>
                <a:gd name="connsiteY153" fmla="*/ 299460 h 979361"/>
                <a:gd name="connsiteX154" fmla="*/ 514139 w 520773"/>
                <a:gd name="connsiteY154" fmla="*/ 308334 h 979361"/>
                <a:gd name="connsiteX155" fmla="*/ 514231 w 520773"/>
                <a:gd name="connsiteY155" fmla="*/ 316172 h 979361"/>
                <a:gd name="connsiteX156" fmla="*/ 513732 w 520773"/>
                <a:gd name="connsiteY156" fmla="*/ 320369 h 979361"/>
                <a:gd name="connsiteX157" fmla="*/ 513177 w 520773"/>
                <a:gd name="connsiteY157" fmla="*/ 328743 h 979361"/>
                <a:gd name="connsiteX158" fmla="*/ 512605 w 520773"/>
                <a:gd name="connsiteY158" fmla="*/ 332570 h 979361"/>
                <a:gd name="connsiteX159" fmla="*/ 511569 w 520773"/>
                <a:gd name="connsiteY159" fmla="*/ 340926 h 979361"/>
                <a:gd name="connsiteX160" fmla="*/ 510885 w 520773"/>
                <a:gd name="connsiteY160" fmla="*/ 346472 h 979361"/>
                <a:gd name="connsiteX161" fmla="*/ 509924 w 520773"/>
                <a:gd name="connsiteY161" fmla="*/ 354496 h 979361"/>
                <a:gd name="connsiteX162" fmla="*/ 509129 w 520773"/>
                <a:gd name="connsiteY162" fmla="*/ 361576 h 979361"/>
                <a:gd name="connsiteX163" fmla="*/ 508889 w 520773"/>
                <a:gd name="connsiteY163" fmla="*/ 369766 h 979361"/>
                <a:gd name="connsiteX164" fmla="*/ 508093 w 520773"/>
                <a:gd name="connsiteY164" fmla="*/ 375312 h 979361"/>
                <a:gd name="connsiteX165" fmla="*/ 507280 w 520773"/>
                <a:gd name="connsiteY165" fmla="*/ 383317 h 979361"/>
                <a:gd name="connsiteX166" fmla="*/ 506910 w 520773"/>
                <a:gd name="connsiteY166" fmla="*/ 388863 h 979361"/>
                <a:gd name="connsiteX167" fmla="*/ 505690 w 520773"/>
                <a:gd name="connsiteY167" fmla="*/ 395186 h 979361"/>
                <a:gd name="connsiteX168" fmla="*/ 504840 w 520773"/>
                <a:gd name="connsiteY168" fmla="*/ 401675 h 979361"/>
                <a:gd name="connsiteX169" fmla="*/ 504396 w 520773"/>
                <a:gd name="connsiteY169" fmla="*/ 407628 h 979361"/>
                <a:gd name="connsiteX170" fmla="*/ 503915 w 520773"/>
                <a:gd name="connsiteY170" fmla="*/ 412379 h 979361"/>
                <a:gd name="connsiteX171" fmla="*/ 503157 w 520773"/>
                <a:gd name="connsiteY171" fmla="*/ 418702 h 979361"/>
                <a:gd name="connsiteX172" fmla="*/ 502400 w 520773"/>
                <a:gd name="connsiteY172" fmla="*/ 423434 h 979361"/>
                <a:gd name="connsiteX173" fmla="*/ 501863 w 520773"/>
                <a:gd name="connsiteY173" fmla="*/ 429812 h 979361"/>
                <a:gd name="connsiteX174" fmla="*/ 500865 w 520773"/>
                <a:gd name="connsiteY174" fmla="*/ 435728 h 979361"/>
                <a:gd name="connsiteX175" fmla="*/ 499386 w 520773"/>
                <a:gd name="connsiteY175" fmla="*/ 439204 h 979361"/>
                <a:gd name="connsiteX176" fmla="*/ 498314 w 520773"/>
                <a:gd name="connsiteY176" fmla="*/ 446598 h 979361"/>
                <a:gd name="connsiteX177" fmla="*/ 499109 w 520773"/>
                <a:gd name="connsiteY177" fmla="*/ 448928 h 979361"/>
                <a:gd name="connsiteX178" fmla="*/ 500625 w 520773"/>
                <a:gd name="connsiteY178" fmla="*/ 453217 h 979361"/>
                <a:gd name="connsiteX179" fmla="*/ 496928 w 520773"/>
                <a:gd name="connsiteY179" fmla="*/ 455066 h 979361"/>
                <a:gd name="connsiteX180" fmla="*/ 476296 w 520773"/>
                <a:gd name="connsiteY180" fmla="*/ 472887 h 979361"/>
                <a:gd name="connsiteX181" fmla="*/ 447678 w 520773"/>
                <a:gd name="connsiteY181" fmla="*/ 578763 h 979361"/>
                <a:gd name="connsiteX182" fmla="*/ 435643 w 520773"/>
                <a:gd name="connsiteY182" fmla="*/ 641249 h 979361"/>
                <a:gd name="connsiteX183" fmla="*/ 420650 w 520773"/>
                <a:gd name="connsiteY183" fmla="*/ 735108 h 979361"/>
                <a:gd name="connsiteX184" fmla="*/ 417433 w 520773"/>
                <a:gd name="connsiteY184" fmla="*/ 782139 h 979361"/>
                <a:gd name="connsiteX185" fmla="*/ 402939 w 520773"/>
                <a:gd name="connsiteY185" fmla="*/ 845384 h 979361"/>
                <a:gd name="connsiteX186" fmla="*/ 360419 w 520773"/>
                <a:gd name="connsiteY186" fmla="*/ 904228 h 979361"/>
                <a:gd name="connsiteX187" fmla="*/ 297562 w 520773"/>
                <a:gd name="connsiteY187" fmla="*/ 942108 h 979361"/>
                <a:gd name="connsiteX188" fmla="*/ 287469 w 520773"/>
                <a:gd name="connsiteY188" fmla="*/ 971244 h 979361"/>
                <a:gd name="connsiteX189" fmla="*/ 288430 w 520773"/>
                <a:gd name="connsiteY189" fmla="*/ 976384 h 979361"/>
                <a:gd name="connsiteX190" fmla="*/ 284196 w 520773"/>
                <a:gd name="connsiteY190" fmla="*/ 974424 h 979361"/>
                <a:gd name="connsiteX191" fmla="*/ 273806 w 520773"/>
                <a:gd name="connsiteY191" fmla="*/ 972686 h 979361"/>
                <a:gd name="connsiteX192" fmla="*/ 254118 w 520773"/>
                <a:gd name="connsiteY192" fmla="*/ 976384 h 979361"/>
                <a:gd name="connsiteX193" fmla="*/ 248812 w 520773"/>
                <a:gd name="connsiteY193" fmla="*/ 975515 h 979361"/>
                <a:gd name="connsiteX194" fmla="*/ 234226 w 520773"/>
                <a:gd name="connsiteY194" fmla="*/ 975921 h 979361"/>
                <a:gd name="connsiteX195" fmla="*/ 232247 w 520773"/>
                <a:gd name="connsiteY195" fmla="*/ 976365 h 979361"/>
                <a:gd name="connsiteX196" fmla="*/ 228106 w 520773"/>
                <a:gd name="connsiteY196" fmla="*/ 976199 h 979361"/>
                <a:gd name="connsiteX197" fmla="*/ 224039 w 520773"/>
                <a:gd name="connsiteY197" fmla="*/ 974997 h 979361"/>
                <a:gd name="connsiteX198" fmla="*/ 224039 w 520773"/>
                <a:gd name="connsiteY198" fmla="*/ 974997 h 979361"/>
                <a:gd name="connsiteX199" fmla="*/ 211782 w 520773"/>
                <a:gd name="connsiteY199" fmla="*/ 973666 h 979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520773" h="979361">
                  <a:moveTo>
                    <a:pt x="211782" y="973666"/>
                  </a:moveTo>
                  <a:lnTo>
                    <a:pt x="210432" y="973666"/>
                  </a:lnTo>
                  <a:cubicBezTo>
                    <a:pt x="206846" y="969340"/>
                    <a:pt x="202409" y="968952"/>
                    <a:pt x="197769" y="971448"/>
                  </a:cubicBezTo>
                  <a:cubicBezTo>
                    <a:pt x="195088" y="973167"/>
                    <a:pt x="191631" y="973167"/>
                    <a:pt x="188951" y="971448"/>
                  </a:cubicBezTo>
                  <a:cubicBezTo>
                    <a:pt x="184662" y="968933"/>
                    <a:pt x="180779" y="969821"/>
                    <a:pt x="177581" y="973610"/>
                  </a:cubicBezTo>
                  <a:lnTo>
                    <a:pt x="172035" y="973610"/>
                  </a:lnTo>
                  <a:cubicBezTo>
                    <a:pt x="157393" y="974276"/>
                    <a:pt x="142770" y="973333"/>
                    <a:pt x="128147" y="973610"/>
                  </a:cubicBezTo>
                  <a:lnTo>
                    <a:pt x="125447" y="973610"/>
                  </a:lnTo>
                  <a:cubicBezTo>
                    <a:pt x="125447" y="972113"/>
                    <a:pt x="125688" y="970505"/>
                    <a:pt x="124079" y="969525"/>
                  </a:cubicBezTo>
                  <a:cubicBezTo>
                    <a:pt x="123673" y="969007"/>
                    <a:pt x="123118" y="968638"/>
                    <a:pt x="122711" y="968138"/>
                  </a:cubicBezTo>
                  <a:lnTo>
                    <a:pt x="118589" y="968138"/>
                  </a:lnTo>
                  <a:cubicBezTo>
                    <a:pt x="118182" y="968638"/>
                    <a:pt x="117627" y="969007"/>
                    <a:pt x="117221" y="969525"/>
                  </a:cubicBezTo>
                  <a:lnTo>
                    <a:pt x="115853" y="969525"/>
                  </a:lnTo>
                  <a:cubicBezTo>
                    <a:pt x="115538" y="969895"/>
                    <a:pt x="114984" y="969950"/>
                    <a:pt x="114596" y="969636"/>
                  </a:cubicBezTo>
                  <a:cubicBezTo>
                    <a:pt x="114559" y="969599"/>
                    <a:pt x="114522" y="969562"/>
                    <a:pt x="114484" y="969525"/>
                  </a:cubicBezTo>
                  <a:cubicBezTo>
                    <a:pt x="113930" y="968564"/>
                    <a:pt x="112858" y="968027"/>
                    <a:pt x="111748" y="968138"/>
                  </a:cubicBezTo>
                  <a:cubicBezTo>
                    <a:pt x="110565" y="967121"/>
                    <a:pt x="108827" y="967121"/>
                    <a:pt x="107644" y="968138"/>
                  </a:cubicBezTo>
                  <a:lnTo>
                    <a:pt x="106276" y="968138"/>
                  </a:lnTo>
                  <a:cubicBezTo>
                    <a:pt x="105870" y="967621"/>
                    <a:pt x="105315" y="967270"/>
                    <a:pt x="104908" y="966770"/>
                  </a:cubicBezTo>
                  <a:lnTo>
                    <a:pt x="102172" y="966770"/>
                  </a:lnTo>
                  <a:cubicBezTo>
                    <a:pt x="101766" y="966253"/>
                    <a:pt x="101211" y="965901"/>
                    <a:pt x="100786" y="965402"/>
                  </a:cubicBezTo>
                  <a:lnTo>
                    <a:pt x="96682" y="965402"/>
                  </a:lnTo>
                  <a:cubicBezTo>
                    <a:pt x="96293" y="964885"/>
                    <a:pt x="95739" y="964533"/>
                    <a:pt x="95314" y="964034"/>
                  </a:cubicBezTo>
                  <a:cubicBezTo>
                    <a:pt x="94056" y="963554"/>
                    <a:pt x="93058" y="962555"/>
                    <a:pt x="92577" y="961298"/>
                  </a:cubicBezTo>
                  <a:cubicBezTo>
                    <a:pt x="92115" y="960855"/>
                    <a:pt x="91653" y="960392"/>
                    <a:pt x="91209" y="959930"/>
                  </a:cubicBezTo>
                  <a:lnTo>
                    <a:pt x="88473" y="958562"/>
                  </a:lnTo>
                  <a:cubicBezTo>
                    <a:pt x="88066" y="958044"/>
                    <a:pt x="87512" y="957693"/>
                    <a:pt x="87105" y="957194"/>
                  </a:cubicBezTo>
                  <a:lnTo>
                    <a:pt x="80246" y="957194"/>
                  </a:lnTo>
                  <a:cubicBezTo>
                    <a:pt x="79821" y="956695"/>
                    <a:pt x="79377" y="956251"/>
                    <a:pt x="78878" y="955826"/>
                  </a:cubicBezTo>
                  <a:lnTo>
                    <a:pt x="76142" y="951722"/>
                  </a:lnTo>
                  <a:cubicBezTo>
                    <a:pt x="75643" y="951296"/>
                    <a:pt x="75292" y="950742"/>
                    <a:pt x="74774" y="950335"/>
                  </a:cubicBezTo>
                  <a:cubicBezTo>
                    <a:pt x="73924" y="948523"/>
                    <a:pt x="72463" y="947082"/>
                    <a:pt x="70670" y="946231"/>
                  </a:cubicBezTo>
                  <a:cubicBezTo>
                    <a:pt x="70263" y="945713"/>
                    <a:pt x="69709" y="945362"/>
                    <a:pt x="69302" y="944863"/>
                  </a:cubicBezTo>
                  <a:lnTo>
                    <a:pt x="62443" y="942127"/>
                  </a:lnTo>
                  <a:cubicBezTo>
                    <a:pt x="62018" y="941646"/>
                    <a:pt x="61556" y="941184"/>
                    <a:pt x="61075" y="940759"/>
                  </a:cubicBezTo>
                  <a:lnTo>
                    <a:pt x="56971" y="933919"/>
                  </a:lnTo>
                  <a:cubicBezTo>
                    <a:pt x="56472" y="933494"/>
                    <a:pt x="56121" y="932939"/>
                    <a:pt x="55603" y="932532"/>
                  </a:cubicBezTo>
                  <a:cubicBezTo>
                    <a:pt x="53754" y="928502"/>
                    <a:pt x="49428" y="927670"/>
                    <a:pt x="46008" y="925692"/>
                  </a:cubicBezTo>
                  <a:cubicBezTo>
                    <a:pt x="45583" y="925193"/>
                    <a:pt x="45139" y="924749"/>
                    <a:pt x="44640" y="924324"/>
                  </a:cubicBezTo>
                  <a:lnTo>
                    <a:pt x="40536" y="914729"/>
                  </a:lnTo>
                  <a:cubicBezTo>
                    <a:pt x="40055" y="914304"/>
                    <a:pt x="39649" y="913805"/>
                    <a:pt x="39168" y="913361"/>
                  </a:cubicBezTo>
                  <a:cubicBezTo>
                    <a:pt x="38687" y="912917"/>
                    <a:pt x="38262" y="912436"/>
                    <a:pt x="37800" y="911993"/>
                  </a:cubicBezTo>
                  <a:cubicBezTo>
                    <a:pt x="37338" y="911549"/>
                    <a:pt x="36857" y="911105"/>
                    <a:pt x="36432" y="910625"/>
                  </a:cubicBezTo>
                  <a:lnTo>
                    <a:pt x="33696" y="909257"/>
                  </a:lnTo>
                  <a:cubicBezTo>
                    <a:pt x="33289" y="908758"/>
                    <a:pt x="32772" y="908351"/>
                    <a:pt x="32328" y="907889"/>
                  </a:cubicBezTo>
                  <a:cubicBezTo>
                    <a:pt x="31903" y="907408"/>
                    <a:pt x="31441" y="906946"/>
                    <a:pt x="30960" y="906521"/>
                  </a:cubicBezTo>
                  <a:cubicBezTo>
                    <a:pt x="30535" y="901492"/>
                    <a:pt x="28612" y="896722"/>
                    <a:pt x="25414" y="892822"/>
                  </a:cubicBezTo>
                  <a:cubicBezTo>
                    <a:pt x="24933" y="892397"/>
                    <a:pt x="24526" y="891879"/>
                    <a:pt x="24046" y="891454"/>
                  </a:cubicBezTo>
                  <a:cubicBezTo>
                    <a:pt x="23565" y="891029"/>
                    <a:pt x="23121" y="890567"/>
                    <a:pt x="22678" y="890086"/>
                  </a:cubicBezTo>
                  <a:cubicBezTo>
                    <a:pt x="18407" y="887849"/>
                    <a:pt x="20441" y="883818"/>
                    <a:pt x="19942" y="880491"/>
                  </a:cubicBezTo>
                  <a:cubicBezTo>
                    <a:pt x="19442" y="880084"/>
                    <a:pt x="19091" y="879530"/>
                    <a:pt x="18574" y="879123"/>
                  </a:cubicBezTo>
                  <a:lnTo>
                    <a:pt x="18574" y="875019"/>
                  </a:lnTo>
                  <a:cubicBezTo>
                    <a:pt x="18074" y="874593"/>
                    <a:pt x="17723" y="874039"/>
                    <a:pt x="17206" y="873651"/>
                  </a:cubicBezTo>
                  <a:cubicBezTo>
                    <a:pt x="16743" y="872745"/>
                    <a:pt x="16300" y="871802"/>
                    <a:pt x="15838" y="870914"/>
                  </a:cubicBezTo>
                  <a:cubicBezTo>
                    <a:pt x="15357" y="870471"/>
                    <a:pt x="14950" y="869972"/>
                    <a:pt x="14469" y="869546"/>
                  </a:cubicBezTo>
                  <a:cubicBezTo>
                    <a:pt x="14044" y="869066"/>
                    <a:pt x="13582" y="868604"/>
                    <a:pt x="13101" y="868178"/>
                  </a:cubicBezTo>
                  <a:cubicBezTo>
                    <a:pt x="10809" y="865590"/>
                    <a:pt x="9792" y="862096"/>
                    <a:pt x="10365" y="858676"/>
                  </a:cubicBezTo>
                  <a:cubicBezTo>
                    <a:pt x="10920" y="854350"/>
                    <a:pt x="9940" y="849950"/>
                    <a:pt x="7610" y="846253"/>
                  </a:cubicBezTo>
                  <a:cubicBezTo>
                    <a:pt x="7130" y="845828"/>
                    <a:pt x="6723" y="845329"/>
                    <a:pt x="6242" y="844885"/>
                  </a:cubicBezTo>
                  <a:cubicBezTo>
                    <a:pt x="5817" y="844404"/>
                    <a:pt x="5355" y="843942"/>
                    <a:pt x="4874" y="843517"/>
                  </a:cubicBezTo>
                  <a:cubicBezTo>
                    <a:pt x="4874" y="840577"/>
                    <a:pt x="4874" y="837619"/>
                    <a:pt x="4874" y="834680"/>
                  </a:cubicBezTo>
                  <a:cubicBezTo>
                    <a:pt x="4874" y="830594"/>
                    <a:pt x="5115" y="826545"/>
                    <a:pt x="2841" y="822811"/>
                  </a:cubicBezTo>
                  <a:cubicBezTo>
                    <a:pt x="1621" y="820796"/>
                    <a:pt x="2249" y="818374"/>
                    <a:pt x="2138" y="816137"/>
                  </a:cubicBezTo>
                  <a:cubicBezTo>
                    <a:pt x="2656" y="815731"/>
                    <a:pt x="3007" y="815176"/>
                    <a:pt x="3506" y="814769"/>
                  </a:cubicBezTo>
                  <a:cubicBezTo>
                    <a:pt x="3673" y="811516"/>
                    <a:pt x="3211" y="808262"/>
                    <a:pt x="2138" y="805175"/>
                  </a:cubicBezTo>
                  <a:cubicBezTo>
                    <a:pt x="1639" y="804749"/>
                    <a:pt x="1288" y="804195"/>
                    <a:pt x="770" y="803807"/>
                  </a:cubicBezTo>
                  <a:lnTo>
                    <a:pt x="770" y="798261"/>
                  </a:lnTo>
                  <a:cubicBezTo>
                    <a:pt x="1288" y="797853"/>
                    <a:pt x="1639" y="797299"/>
                    <a:pt x="2138" y="796892"/>
                  </a:cubicBezTo>
                  <a:cubicBezTo>
                    <a:pt x="2027" y="792622"/>
                    <a:pt x="2582" y="788333"/>
                    <a:pt x="992" y="784155"/>
                  </a:cubicBezTo>
                  <a:cubicBezTo>
                    <a:pt x="549" y="782620"/>
                    <a:pt x="659" y="780975"/>
                    <a:pt x="1288" y="779496"/>
                  </a:cubicBezTo>
                  <a:cubicBezTo>
                    <a:pt x="2933" y="774874"/>
                    <a:pt x="1806" y="770086"/>
                    <a:pt x="2138" y="765390"/>
                  </a:cubicBezTo>
                  <a:cubicBezTo>
                    <a:pt x="1639" y="764965"/>
                    <a:pt x="1288" y="764411"/>
                    <a:pt x="770" y="764022"/>
                  </a:cubicBezTo>
                  <a:lnTo>
                    <a:pt x="770" y="761286"/>
                  </a:lnTo>
                  <a:cubicBezTo>
                    <a:pt x="1288" y="760879"/>
                    <a:pt x="1639" y="760325"/>
                    <a:pt x="2138" y="759900"/>
                  </a:cubicBezTo>
                  <a:cubicBezTo>
                    <a:pt x="2416" y="755777"/>
                    <a:pt x="4191" y="751821"/>
                    <a:pt x="3506" y="747587"/>
                  </a:cubicBezTo>
                  <a:cubicBezTo>
                    <a:pt x="3007" y="747162"/>
                    <a:pt x="2656" y="746607"/>
                    <a:pt x="2138" y="746219"/>
                  </a:cubicBezTo>
                  <a:lnTo>
                    <a:pt x="2138" y="743464"/>
                  </a:lnTo>
                  <a:cubicBezTo>
                    <a:pt x="2656" y="743076"/>
                    <a:pt x="3007" y="742522"/>
                    <a:pt x="3506" y="742096"/>
                  </a:cubicBezTo>
                  <a:cubicBezTo>
                    <a:pt x="3784" y="738935"/>
                    <a:pt x="2841" y="735793"/>
                    <a:pt x="863" y="733315"/>
                  </a:cubicBezTo>
                  <a:cubicBezTo>
                    <a:pt x="-3001" y="728139"/>
                    <a:pt x="-3094" y="725421"/>
                    <a:pt x="475" y="719967"/>
                  </a:cubicBezTo>
                  <a:cubicBezTo>
                    <a:pt x="2083" y="717490"/>
                    <a:pt x="3728" y="715105"/>
                    <a:pt x="3506" y="711981"/>
                  </a:cubicBezTo>
                  <a:cubicBezTo>
                    <a:pt x="9052" y="716695"/>
                    <a:pt x="9052" y="716695"/>
                    <a:pt x="6095" y="722463"/>
                  </a:cubicBezTo>
                  <a:cubicBezTo>
                    <a:pt x="4043" y="726401"/>
                    <a:pt x="4708" y="728490"/>
                    <a:pt x="9015" y="729507"/>
                  </a:cubicBezTo>
                  <a:cubicBezTo>
                    <a:pt x="16041" y="731337"/>
                    <a:pt x="23158" y="732723"/>
                    <a:pt x="30350" y="733685"/>
                  </a:cubicBezTo>
                  <a:cubicBezTo>
                    <a:pt x="34177" y="734128"/>
                    <a:pt x="37874" y="735219"/>
                    <a:pt x="41775" y="735404"/>
                  </a:cubicBezTo>
                  <a:cubicBezTo>
                    <a:pt x="45676" y="735589"/>
                    <a:pt x="48892" y="740118"/>
                    <a:pt x="50131" y="744962"/>
                  </a:cubicBezTo>
                  <a:cubicBezTo>
                    <a:pt x="52848" y="755204"/>
                    <a:pt x="54549" y="765686"/>
                    <a:pt x="55233" y="776261"/>
                  </a:cubicBezTo>
                  <a:cubicBezTo>
                    <a:pt x="55529" y="782602"/>
                    <a:pt x="56287" y="788924"/>
                    <a:pt x="57526" y="795154"/>
                  </a:cubicBezTo>
                  <a:cubicBezTo>
                    <a:pt x="60040" y="805970"/>
                    <a:pt x="63442" y="816563"/>
                    <a:pt x="67731" y="826823"/>
                  </a:cubicBezTo>
                  <a:cubicBezTo>
                    <a:pt x="74941" y="845070"/>
                    <a:pt x="85219" y="861949"/>
                    <a:pt x="98123" y="876738"/>
                  </a:cubicBezTo>
                  <a:cubicBezTo>
                    <a:pt x="114392" y="895613"/>
                    <a:pt x="133101" y="911864"/>
                    <a:pt x="156099" y="922531"/>
                  </a:cubicBezTo>
                  <a:cubicBezTo>
                    <a:pt x="169909" y="928946"/>
                    <a:pt x="184569" y="933308"/>
                    <a:pt x="199636" y="935472"/>
                  </a:cubicBezTo>
                  <a:cubicBezTo>
                    <a:pt x="215406" y="937727"/>
                    <a:pt x="231489" y="936174"/>
                    <a:pt x="246538" y="930961"/>
                  </a:cubicBezTo>
                  <a:cubicBezTo>
                    <a:pt x="255209" y="928151"/>
                    <a:pt x="263491" y="924250"/>
                    <a:pt x="271181" y="919333"/>
                  </a:cubicBezTo>
                  <a:cubicBezTo>
                    <a:pt x="277412" y="915524"/>
                    <a:pt x="284159" y="912622"/>
                    <a:pt x="291221" y="910736"/>
                  </a:cubicBezTo>
                  <a:cubicBezTo>
                    <a:pt x="301019" y="907723"/>
                    <a:pt x="310522" y="903840"/>
                    <a:pt x="319617" y="899126"/>
                  </a:cubicBezTo>
                  <a:cubicBezTo>
                    <a:pt x="325201" y="896113"/>
                    <a:pt x="330377" y="892378"/>
                    <a:pt x="335017" y="888034"/>
                  </a:cubicBezTo>
                  <a:cubicBezTo>
                    <a:pt x="352007" y="872837"/>
                    <a:pt x="362434" y="853685"/>
                    <a:pt x="369367" y="832332"/>
                  </a:cubicBezTo>
                  <a:cubicBezTo>
                    <a:pt x="371086" y="826213"/>
                    <a:pt x="374709" y="820796"/>
                    <a:pt x="379719" y="816877"/>
                  </a:cubicBezTo>
                  <a:cubicBezTo>
                    <a:pt x="391736" y="807633"/>
                    <a:pt x="397060" y="795062"/>
                    <a:pt x="398206" y="779718"/>
                  </a:cubicBezTo>
                  <a:cubicBezTo>
                    <a:pt x="399223" y="766370"/>
                    <a:pt x="398206" y="752875"/>
                    <a:pt x="400739" y="739675"/>
                  </a:cubicBezTo>
                  <a:cubicBezTo>
                    <a:pt x="403937" y="722759"/>
                    <a:pt x="405268" y="705603"/>
                    <a:pt x="408467" y="688669"/>
                  </a:cubicBezTo>
                  <a:cubicBezTo>
                    <a:pt x="410482" y="678039"/>
                    <a:pt x="411258" y="667131"/>
                    <a:pt x="412903" y="656390"/>
                  </a:cubicBezTo>
                  <a:cubicBezTo>
                    <a:pt x="415473" y="639752"/>
                    <a:pt x="417987" y="623298"/>
                    <a:pt x="420779" y="606789"/>
                  </a:cubicBezTo>
                  <a:cubicBezTo>
                    <a:pt x="424292" y="586028"/>
                    <a:pt x="428858" y="565452"/>
                    <a:pt x="431871" y="544617"/>
                  </a:cubicBezTo>
                  <a:cubicBezTo>
                    <a:pt x="433628" y="532508"/>
                    <a:pt x="435569" y="520455"/>
                    <a:pt x="437528" y="508401"/>
                  </a:cubicBezTo>
                  <a:cubicBezTo>
                    <a:pt x="437658" y="507273"/>
                    <a:pt x="437695" y="506127"/>
                    <a:pt x="437621" y="504981"/>
                  </a:cubicBezTo>
                  <a:cubicBezTo>
                    <a:pt x="437417" y="492243"/>
                    <a:pt x="439469" y="479635"/>
                    <a:pt x="440043" y="466971"/>
                  </a:cubicBezTo>
                  <a:cubicBezTo>
                    <a:pt x="440652" y="451793"/>
                    <a:pt x="441577" y="436504"/>
                    <a:pt x="439284" y="421271"/>
                  </a:cubicBezTo>
                  <a:cubicBezTo>
                    <a:pt x="438545" y="416372"/>
                    <a:pt x="439118" y="411251"/>
                    <a:pt x="438989" y="406241"/>
                  </a:cubicBezTo>
                  <a:cubicBezTo>
                    <a:pt x="438693" y="394890"/>
                    <a:pt x="436179" y="384057"/>
                    <a:pt x="429209" y="374813"/>
                  </a:cubicBezTo>
                  <a:cubicBezTo>
                    <a:pt x="426824" y="371763"/>
                    <a:pt x="424181" y="368934"/>
                    <a:pt x="421297" y="366346"/>
                  </a:cubicBezTo>
                  <a:cubicBezTo>
                    <a:pt x="418857" y="364516"/>
                    <a:pt x="418135" y="361169"/>
                    <a:pt x="419614" y="358489"/>
                  </a:cubicBezTo>
                  <a:cubicBezTo>
                    <a:pt x="422221" y="352204"/>
                    <a:pt x="424273" y="345678"/>
                    <a:pt x="426787" y="339336"/>
                  </a:cubicBezTo>
                  <a:cubicBezTo>
                    <a:pt x="429302" y="332995"/>
                    <a:pt x="430855" y="326857"/>
                    <a:pt x="427786" y="320849"/>
                  </a:cubicBezTo>
                  <a:cubicBezTo>
                    <a:pt x="424088" y="313787"/>
                    <a:pt x="426085" y="307243"/>
                    <a:pt x="427582" y="300366"/>
                  </a:cubicBezTo>
                  <a:cubicBezTo>
                    <a:pt x="430614" y="288016"/>
                    <a:pt x="432186" y="275352"/>
                    <a:pt x="432260" y="262633"/>
                  </a:cubicBezTo>
                  <a:cubicBezTo>
                    <a:pt x="432481" y="257586"/>
                    <a:pt x="430633" y="252669"/>
                    <a:pt x="427157" y="248990"/>
                  </a:cubicBezTo>
                  <a:cubicBezTo>
                    <a:pt x="424791" y="246808"/>
                    <a:pt x="423570" y="243629"/>
                    <a:pt x="423903" y="240430"/>
                  </a:cubicBezTo>
                  <a:cubicBezTo>
                    <a:pt x="424107" y="237491"/>
                    <a:pt x="423903" y="234496"/>
                    <a:pt x="423903" y="231538"/>
                  </a:cubicBezTo>
                  <a:cubicBezTo>
                    <a:pt x="423626" y="229948"/>
                    <a:pt x="424014" y="228303"/>
                    <a:pt x="424975" y="226990"/>
                  </a:cubicBezTo>
                  <a:cubicBezTo>
                    <a:pt x="429505" y="222387"/>
                    <a:pt x="428248" y="217007"/>
                    <a:pt x="427139" y="211627"/>
                  </a:cubicBezTo>
                  <a:cubicBezTo>
                    <a:pt x="424957" y="200979"/>
                    <a:pt x="421167" y="190423"/>
                    <a:pt x="422702" y="179423"/>
                  </a:cubicBezTo>
                  <a:cubicBezTo>
                    <a:pt x="424125" y="169089"/>
                    <a:pt x="426159" y="158847"/>
                    <a:pt x="428765" y="148753"/>
                  </a:cubicBezTo>
                  <a:cubicBezTo>
                    <a:pt x="430651" y="142448"/>
                    <a:pt x="431816" y="135941"/>
                    <a:pt x="432204" y="129378"/>
                  </a:cubicBezTo>
                  <a:cubicBezTo>
                    <a:pt x="432611" y="123629"/>
                    <a:pt x="430503" y="117990"/>
                    <a:pt x="426399" y="113923"/>
                  </a:cubicBezTo>
                  <a:cubicBezTo>
                    <a:pt x="424698" y="112241"/>
                    <a:pt x="423460" y="110632"/>
                    <a:pt x="424550" y="107933"/>
                  </a:cubicBezTo>
                  <a:cubicBezTo>
                    <a:pt x="429376" y="96564"/>
                    <a:pt x="431113" y="84399"/>
                    <a:pt x="433406" y="72382"/>
                  </a:cubicBezTo>
                  <a:cubicBezTo>
                    <a:pt x="435495" y="61715"/>
                    <a:pt x="436937" y="50937"/>
                    <a:pt x="437713" y="40104"/>
                  </a:cubicBezTo>
                  <a:cubicBezTo>
                    <a:pt x="438323" y="30860"/>
                    <a:pt x="427471" y="18899"/>
                    <a:pt x="417544" y="20323"/>
                  </a:cubicBezTo>
                  <a:cubicBezTo>
                    <a:pt x="416416" y="20508"/>
                    <a:pt x="415251" y="20508"/>
                    <a:pt x="414124" y="20323"/>
                  </a:cubicBezTo>
                  <a:cubicBezTo>
                    <a:pt x="412053" y="19971"/>
                    <a:pt x="408818" y="21691"/>
                    <a:pt x="408189" y="18788"/>
                  </a:cubicBezTo>
                  <a:cubicBezTo>
                    <a:pt x="407690" y="16422"/>
                    <a:pt x="410907" y="15572"/>
                    <a:pt x="412645" y="14167"/>
                  </a:cubicBezTo>
                  <a:cubicBezTo>
                    <a:pt x="417932" y="9933"/>
                    <a:pt x="424661" y="8787"/>
                    <a:pt x="430392" y="5496"/>
                  </a:cubicBezTo>
                  <a:cubicBezTo>
                    <a:pt x="435143" y="2779"/>
                    <a:pt x="440117" y="449"/>
                    <a:pt x="445090" y="-1899"/>
                  </a:cubicBezTo>
                  <a:cubicBezTo>
                    <a:pt x="448972" y="-3747"/>
                    <a:pt x="451246" y="-2638"/>
                    <a:pt x="451098" y="1355"/>
                  </a:cubicBezTo>
                  <a:cubicBezTo>
                    <a:pt x="450543" y="16588"/>
                    <a:pt x="455405" y="30934"/>
                    <a:pt x="457920" y="45724"/>
                  </a:cubicBezTo>
                  <a:cubicBezTo>
                    <a:pt x="458973" y="51954"/>
                    <a:pt x="459251" y="58332"/>
                    <a:pt x="460360" y="64562"/>
                  </a:cubicBezTo>
                  <a:cubicBezTo>
                    <a:pt x="461821" y="72771"/>
                    <a:pt x="464852" y="80665"/>
                    <a:pt x="465703" y="89039"/>
                  </a:cubicBezTo>
                  <a:cubicBezTo>
                    <a:pt x="465962" y="90130"/>
                    <a:pt x="466146" y="91258"/>
                    <a:pt x="466239" y="92386"/>
                  </a:cubicBezTo>
                  <a:cubicBezTo>
                    <a:pt x="465370" y="104938"/>
                    <a:pt x="467145" y="117380"/>
                    <a:pt x="467865" y="129859"/>
                  </a:cubicBezTo>
                  <a:cubicBezTo>
                    <a:pt x="468439" y="139546"/>
                    <a:pt x="468845" y="149289"/>
                    <a:pt x="469992" y="158976"/>
                  </a:cubicBezTo>
                  <a:cubicBezTo>
                    <a:pt x="470731" y="165243"/>
                    <a:pt x="471249" y="171640"/>
                    <a:pt x="471970" y="177907"/>
                  </a:cubicBezTo>
                  <a:cubicBezTo>
                    <a:pt x="473282" y="189517"/>
                    <a:pt x="472247" y="201163"/>
                    <a:pt x="473394" y="212644"/>
                  </a:cubicBezTo>
                  <a:cubicBezTo>
                    <a:pt x="474373" y="222516"/>
                    <a:pt x="474872" y="232481"/>
                    <a:pt x="477091" y="242224"/>
                  </a:cubicBezTo>
                  <a:cubicBezTo>
                    <a:pt x="478940" y="250469"/>
                    <a:pt x="483025" y="256015"/>
                    <a:pt x="490938" y="258289"/>
                  </a:cubicBezTo>
                  <a:cubicBezTo>
                    <a:pt x="498850" y="260563"/>
                    <a:pt x="505173" y="257605"/>
                    <a:pt x="510645" y="252003"/>
                  </a:cubicBezTo>
                  <a:cubicBezTo>
                    <a:pt x="512179" y="250302"/>
                    <a:pt x="513418" y="248361"/>
                    <a:pt x="514342" y="246272"/>
                  </a:cubicBezTo>
                  <a:cubicBezTo>
                    <a:pt x="515858" y="247345"/>
                    <a:pt x="515137" y="248509"/>
                    <a:pt x="514619" y="249840"/>
                  </a:cubicBezTo>
                  <a:cubicBezTo>
                    <a:pt x="512660" y="254869"/>
                    <a:pt x="510035" y="259897"/>
                    <a:pt x="514453" y="265055"/>
                  </a:cubicBezTo>
                  <a:cubicBezTo>
                    <a:pt x="515692" y="266497"/>
                    <a:pt x="513751" y="267495"/>
                    <a:pt x="513621" y="268752"/>
                  </a:cubicBezTo>
                  <a:cubicBezTo>
                    <a:pt x="513141" y="273227"/>
                    <a:pt x="510719" y="278144"/>
                    <a:pt x="517004" y="281084"/>
                  </a:cubicBezTo>
                  <a:cubicBezTo>
                    <a:pt x="519482" y="282230"/>
                    <a:pt x="518983" y="287850"/>
                    <a:pt x="516727" y="289994"/>
                  </a:cubicBezTo>
                  <a:cubicBezTo>
                    <a:pt x="512142" y="294320"/>
                    <a:pt x="512124" y="294505"/>
                    <a:pt x="515341" y="299460"/>
                  </a:cubicBezTo>
                  <a:cubicBezTo>
                    <a:pt x="517984" y="303527"/>
                    <a:pt x="517818" y="304821"/>
                    <a:pt x="514139" y="308334"/>
                  </a:cubicBezTo>
                  <a:cubicBezTo>
                    <a:pt x="511255" y="311107"/>
                    <a:pt x="511163" y="312585"/>
                    <a:pt x="514231" y="316172"/>
                  </a:cubicBezTo>
                  <a:cubicBezTo>
                    <a:pt x="515803" y="318021"/>
                    <a:pt x="515729" y="318816"/>
                    <a:pt x="513732" y="320369"/>
                  </a:cubicBezTo>
                  <a:cubicBezTo>
                    <a:pt x="509443" y="323696"/>
                    <a:pt x="509535" y="323955"/>
                    <a:pt x="513177" y="328743"/>
                  </a:cubicBezTo>
                  <a:cubicBezTo>
                    <a:pt x="514416" y="330370"/>
                    <a:pt x="514250" y="331202"/>
                    <a:pt x="512605" y="332570"/>
                  </a:cubicBezTo>
                  <a:cubicBezTo>
                    <a:pt x="508057" y="336360"/>
                    <a:pt x="508075" y="336545"/>
                    <a:pt x="511569" y="340926"/>
                  </a:cubicBezTo>
                  <a:cubicBezTo>
                    <a:pt x="513418" y="343163"/>
                    <a:pt x="513418" y="344513"/>
                    <a:pt x="510885" y="346472"/>
                  </a:cubicBezTo>
                  <a:cubicBezTo>
                    <a:pt x="506744" y="349652"/>
                    <a:pt x="506836" y="350558"/>
                    <a:pt x="509924" y="354496"/>
                  </a:cubicBezTo>
                  <a:cubicBezTo>
                    <a:pt x="512364" y="357602"/>
                    <a:pt x="512235" y="358748"/>
                    <a:pt x="509129" y="361576"/>
                  </a:cubicBezTo>
                  <a:cubicBezTo>
                    <a:pt x="505579" y="364793"/>
                    <a:pt x="505431" y="365459"/>
                    <a:pt x="508889" y="369766"/>
                  </a:cubicBezTo>
                  <a:cubicBezTo>
                    <a:pt x="510645" y="372003"/>
                    <a:pt x="510608" y="373353"/>
                    <a:pt x="508093" y="375312"/>
                  </a:cubicBezTo>
                  <a:cubicBezTo>
                    <a:pt x="503971" y="378437"/>
                    <a:pt x="503971" y="379398"/>
                    <a:pt x="507280" y="383317"/>
                  </a:cubicBezTo>
                  <a:cubicBezTo>
                    <a:pt x="509129" y="385480"/>
                    <a:pt x="509684" y="387218"/>
                    <a:pt x="506910" y="388863"/>
                  </a:cubicBezTo>
                  <a:cubicBezTo>
                    <a:pt x="504137" y="390509"/>
                    <a:pt x="504174" y="393060"/>
                    <a:pt x="505690" y="395186"/>
                  </a:cubicBezTo>
                  <a:cubicBezTo>
                    <a:pt x="507668" y="397885"/>
                    <a:pt x="508371" y="399641"/>
                    <a:pt x="504840" y="401675"/>
                  </a:cubicBezTo>
                  <a:cubicBezTo>
                    <a:pt x="502437" y="403062"/>
                    <a:pt x="502880" y="405724"/>
                    <a:pt x="504396" y="407628"/>
                  </a:cubicBezTo>
                  <a:cubicBezTo>
                    <a:pt x="505912" y="409532"/>
                    <a:pt x="506688" y="410845"/>
                    <a:pt x="503915" y="412379"/>
                  </a:cubicBezTo>
                  <a:cubicBezTo>
                    <a:pt x="501142" y="413913"/>
                    <a:pt x="501457" y="416594"/>
                    <a:pt x="503157" y="418702"/>
                  </a:cubicBezTo>
                  <a:cubicBezTo>
                    <a:pt x="504858" y="420809"/>
                    <a:pt x="505006" y="421918"/>
                    <a:pt x="502400" y="423434"/>
                  </a:cubicBezTo>
                  <a:cubicBezTo>
                    <a:pt x="499793" y="424950"/>
                    <a:pt x="500218" y="427631"/>
                    <a:pt x="501863" y="429812"/>
                  </a:cubicBezTo>
                  <a:cubicBezTo>
                    <a:pt x="503509" y="431994"/>
                    <a:pt x="504156" y="434249"/>
                    <a:pt x="500865" y="435728"/>
                  </a:cubicBezTo>
                  <a:cubicBezTo>
                    <a:pt x="499553" y="436338"/>
                    <a:pt x="498905" y="437835"/>
                    <a:pt x="499386" y="439204"/>
                  </a:cubicBezTo>
                  <a:cubicBezTo>
                    <a:pt x="500144" y="441903"/>
                    <a:pt x="502326" y="444602"/>
                    <a:pt x="498314" y="446598"/>
                  </a:cubicBezTo>
                  <a:cubicBezTo>
                    <a:pt x="497685" y="446931"/>
                    <a:pt x="498314" y="448447"/>
                    <a:pt x="499109" y="448928"/>
                  </a:cubicBezTo>
                  <a:cubicBezTo>
                    <a:pt x="500329" y="450000"/>
                    <a:pt x="500902" y="451627"/>
                    <a:pt x="500625" y="453217"/>
                  </a:cubicBezTo>
                  <a:cubicBezTo>
                    <a:pt x="499627" y="454215"/>
                    <a:pt x="498333" y="454862"/>
                    <a:pt x="496928" y="455066"/>
                  </a:cubicBezTo>
                  <a:cubicBezTo>
                    <a:pt x="485946" y="456286"/>
                    <a:pt x="480843" y="463865"/>
                    <a:pt x="476296" y="472887"/>
                  </a:cubicBezTo>
                  <a:cubicBezTo>
                    <a:pt x="459510" y="506256"/>
                    <a:pt x="452503" y="542232"/>
                    <a:pt x="447678" y="578763"/>
                  </a:cubicBezTo>
                  <a:cubicBezTo>
                    <a:pt x="444905" y="599838"/>
                    <a:pt x="440283" y="620544"/>
                    <a:pt x="435643" y="641249"/>
                  </a:cubicBezTo>
                  <a:cubicBezTo>
                    <a:pt x="428340" y="672123"/>
                    <a:pt x="423330" y="703496"/>
                    <a:pt x="420650" y="735108"/>
                  </a:cubicBezTo>
                  <a:cubicBezTo>
                    <a:pt x="419448" y="750767"/>
                    <a:pt x="419651" y="766536"/>
                    <a:pt x="417433" y="782139"/>
                  </a:cubicBezTo>
                  <a:cubicBezTo>
                    <a:pt x="414345" y="803603"/>
                    <a:pt x="411277" y="825196"/>
                    <a:pt x="402939" y="845384"/>
                  </a:cubicBezTo>
                  <a:cubicBezTo>
                    <a:pt x="393547" y="868049"/>
                    <a:pt x="378980" y="888200"/>
                    <a:pt x="360419" y="904228"/>
                  </a:cubicBezTo>
                  <a:cubicBezTo>
                    <a:pt x="341765" y="920534"/>
                    <a:pt x="321337" y="934030"/>
                    <a:pt x="297562" y="942108"/>
                  </a:cubicBezTo>
                  <a:cubicBezTo>
                    <a:pt x="282773" y="947137"/>
                    <a:pt x="279852" y="956898"/>
                    <a:pt x="287469" y="971244"/>
                  </a:cubicBezTo>
                  <a:cubicBezTo>
                    <a:pt x="288319" y="972853"/>
                    <a:pt x="289317" y="974442"/>
                    <a:pt x="288430" y="976384"/>
                  </a:cubicBezTo>
                  <a:cubicBezTo>
                    <a:pt x="286840" y="976217"/>
                    <a:pt x="285342" y="975533"/>
                    <a:pt x="284196" y="974424"/>
                  </a:cubicBezTo>
                  <a:cubicBezTo>
                    <a:pt x="281035" y="972150"/>
                    <a:pt x="277596" y="972187"/>
                    <a:pt x="273806" y="972686"/>
                  </a:cubicBezTo>
                  <a:cubicBezTo>
                    <a:pt x="267151" y="973536"/>
                    <a:pt x="261143" y="977548"/>
                    <a:pt x="254118" y="976384"/>
                  </a:cubicBezTo>
                  <a:cubicBezTo>
                    <a:pt x="252269" y="976088"/>
                    <a:pt x="250420" y="976550"/>
                    <a:pt x="248812" y="975515"/>
                  </a:cubicBezTo>
                  <a:cubicBezTo>
                    <a:pt x="244375" y="972483"/>
                    <a:pt x="238478" y="972631"/>
                    <a:pt x="234226" y="975921"/>
                  </a:cubicBezTo>
                  <a:cubicBezTo>
                    <a:pt x="233597" y="976180"/>
                    <a:pt x="232932" y="976328"/>
                    <a:pt x="232247" y="976365"/>
                  </a:cubicBezTo>
                  <a:lnTo>
                    <a:pt x="228106" y="976199"/>
                  </a:lnTo>
                  <a:cubicBezTo>
                    <a:pt x="226942" y="975145"/>
                    <a:pt x="225167" y="976199"/>
                    <a:pt x="224039" y="974997"/>
                  </a:cubicBezTo>
                  <a:lnTo>
                    <a:pt x="224039" y="974997"/>
                  </a:lnTo>
                  <a:cubicBezTo>
                    <a:pt x="220471" y="970505"/>
                    <a:pt x="215738" y="975515"/>
                    <a:pt x="211782" y="973666"/>
                  </a:cubicBezTo>
                  <a:close/>
                </a:path>
              </a:pathLst>
            </a:custGeom>
            <a:solidFill>
              <a:srgbClr val="020202"/>
            </a:solidFill>
            <a:ln w="1847" cap="flat">
              <a:noFill/>
              <a:prstDash val="solid"/>
              <a:miter/>
            </a:ln>
          </p:spPr>
          <p:txBody>
            <a:bodyPr rtlCol="0" anchor="ctr"/>
            <a:lstStyle/>
            <a:p>
              <a:endParaRPr lang="es-CO"/>
            </a:p>
          </p:txBody>
        </p:sp>
        <p:sp>
          <p:nvSpPr>
            <p:cNvPr id="23" name="Freeform: Shape 22">
              <a:extLst>
                <a:ext uri="{FF2B5EF4-FFF2-40B4-BE49-F238E27FC236}">
                  <a16:creationId xmlns:a16="http://schemas.microsoft.com/office/drawing/2014/main" id="{5F31F11C-8E3A-864A-CD13-5C23063D904F}"/>
                </a:ext>
              </a:extLst>
            </p:cNvPr>
            <p:cNvSpPr/>
            <p:nvPr/>
          </p:nvSpPr>
          <p:spPr>
            <a:xfrm>
              <a:off x="-1378176" y="3194627"/>
              <a:ext cx="308460" cy="408139"/>
            </a:xfrm>
            <a:custGeom>
              <a:avLst/>
              <a:gdLst>
                <a:gd name="connsiteX0" fmla="*/ 210010 w 308460"/>
                <a:gd name="connsiteY0" fmla="*/ 80924 h 408139"/>
                <a:gd name="connsiteX1" fmla="*/ 204464 w 308460"/>
                <a:gd name="connsiteY1" fmla="*/ 79186 h 408139"/>
                <a:gd name="connsiteX2" fmla="*/ 185145 w 308460"/>
                <a:gd name="connsiteY2" fmla="*/ 79370 h 408139"/>
                <a:gd name="connsiteX3" fmla="*/ 181318 w 308460"/>
                <a:gd name="connsiteY3" fmla="*/ 79537 h 408139"/>
                <a:gd name="connsiteX4" fmla="*/ 173923 w 308460"/>
                <a:gd name="connsiteY4" fmla="*/ 78520 h 408139"/>
                <a:gd name="connsiteX5" fmla="*/ 168913 w 308460"/>
                <a:gd name="connsiteY5" fmla="*/ 77559 h 408139"/>
                <a:gd name="connsiteX6" fmla="*/ 162054 w 308460"/>
                <a:gd name="connsiteY6" fmla="*/ 74065 h 408139"/>
                <a:gd name="connsiteX7" fmla="*/ 136172 w 308460"/>
                <a:gd name="connsiteY7" fmla="*/ 75544 h 408139"/>
                <a:gd name="connsiteX8" fmla="*/ 126541 w 308460"/>
                <a:gd name="connsiteY8" fmla="*/ 85933 h 408139"/>
                <a:gd name="connsiteX9" fmla="*/ 125080 w 308460"/>
                <a:gd name="connsiteY9" fmla="*/ 98080 h 408139"/>
                <a:gd name="connsiteX10" fmla="*/ 125080 w 308460"/>
                <a:gd name="connsiteY10" fmla="*/ 102831 h 408139"/>
                <a:gd name="connsiteX11" fmla="*/ 126301 w 308460"/>
                <a:gd name="connsiteY11" fmla="*/ 120948 h 408139"/>
                <a:gd name="connsiteX12" fmla="*/ 127724 w 308460"/>
                <a:gd name="connsiteY12" fmla="*/ 128916 h 408139"/>
                <a:gd name="connsiteX13" fmla="*/ 128371 w 308460"/>
                <a:gd name="connsiteY13" fmla="*/ 136108 h 408139"/>
                <a:gd name="connsiteX14" fmla="*/ 129388 w 308460"/>
                <a:gd name="connsiteY14" fmla="*/ 151452 h 408139"/>
                <a:gd name="connsiteX15" fmla="*/ 129906 w 308460"/>
                <a:gd name="connsiteY15" fmla="*/ 160104 h 408139"/>
                <a:gd name="connsiteX16" fmla="*/ 131033 w 308460"/>
                <a:gd name="connsiteY16" fmla="*/ 178092 h 408139"/>
                <a:gd name="connsiteX17" fmla="*/ 131237 w 308460"/>
                <a:gd name="connsiteY17" fmla="*/ 184747 h 408139"/>
                <a:gd name="connsiteX18" fmla="*/ 131237 w 308460"/>
                <a:gd name="connsiteY18" fmla="*/ 206007 h 408139"/>
                <a:gd name="connsiteX19" fmla="*/ 130663 w 308460"/>
                <a:gd name="connsiteY19" fmla="*/ 211905 h 408139"/>
                <a:gd name="connsiteX20" fmla="*/ 129517 w 308460"/>
                <a:gd name="connsiteY20" fmla="*/ 232333 h 408139"/>
                <a:gd name="connsiteX21" fmla="*/ 128537 w 308460"/>
                <a:gd name="connsiteY21" fmla="*/ 239376 h 408139"/>
                <a:gd name="connsiteX22" fmla="*/ 124951 w 308460"/>
                <a:gd name="connsiteY22" fmla="*/ 259564 h 408139"/>
                <a:gd name="connsiteX23" fmla="*/ 121974 w 308460"/>
                <a:gd name="connsiteY23" fmla="*/ 272358 h 408139"/>
                <a:gd name="connsiteX24" fmla="*/ 118277 w 308460"/>
                <a:gd name="connsiteY24" fmla="*/ 287147 h 408139"/>
                <a:gd name="connsiteX25" fmla="*/ 114820 w 308460"/>
                <a:gd name="connsiteY25" fmla="*/ 298406 h 408139"/>
                <a:gd name="connsiteX26" fmla="*/ 108497 w 308460"/>
                <a:gd name="connsiteY26" fmla="*/ 316431 h 408139"/>
                <a:gd name="connsiteX27" fmla="*/ 105429 w 308460"/>
                <a:gd name="connsiteY27" fmla="*/ 324306 h 408139"/>
                <a:gd name="connsiteX28" fmla="*/ 98366 w 308460"/>
                <a:gd name="connsiteY28" fmla="*/ 332607 h 408139"/>
                <a:gd name="connsiteX29" fmla="*/ 94799 w 308460"/>
                <a:gd name="connsiteY29" fmla="*/ 341850 h 408139"/>
                <a:gd name="connsiteX30" fmla="*/ 89770 w 308460"/>
                <a:gd name="connsiteY30" fmla="*/ 352388 h 408139"/>
                <a:gd name="connsiteX31" fmla="*/ 81525 w 308460"/>
                <a:gd name="connsiteY31" fmla="*/ 359524 h 408139"/>
                <a:gd name="connsiteX32" fmla="*/ 77421 w 308460"/>
                <a:gd name="connsiteY32" fmla="*/ 367954 h 408139"/>
                <a:gd name="connsiteX33" fmla="*/ 70026 w 308460"/>
                <a:gd name="connsiteY33" fmla="*/ 377790 h 408139"/>
                <a:gd name="connsiteX34" fmla="*/ 57639 w 308460"/>
                <a:gd name="connsiteY34" fmla="*/ 391692 h 408139"/>
                <a:gd name="connsiteX35" fmla="*/ 56197 w 308460"/>
                <a:gd name="connsiteY35" fmla="*/ 393929 h 408139"/>
                <a:gd name="connsiteX36" fmla="*/ 38690 w 308460"/>
                <a:gd name="connsiteY36" fmla="*/ 405372 h 408139"/>
                <a:gd name="connsiteX37" fmla="*/ 25361 w 308460"/>
                <a:gd name="connsiteY37" fmla="*/ 369064 h 408139"/>
                <a:gd name="connsiteX38" fmla="*/ 3712 w 308460"/>
                <a:gd name="connsiteY38" fmla="*/ 352222 h 408139"/>
                <a:gd name="connsiteX39" fmla="*/ 2733 w 308460"/>
                <a:gd name="connsiteY39" fmla="*/ 338615 h 408139"/>
                <a:gd name="connsiteX40" fmla="*/ 17800 w 308460"/>
                <a:gd name="connsiteY40" fmla="*/ 325878 h 408139"/>
                <a:gd name="connsiteX41" fmla="*/ 22551 w 308460"/>
                <a:gd name="connsiteY41" fmla="*/ 317078 h 408139"/>
                <a:gd name="connsiteX42" fmla="*/ 30205 w 308460"/>
                <a:gd name="connsiteY42" fmla="*/ 299792 h 408139"/>
                <a:gd name="connsiteX43" fmla="*/ 54238 w 308460"/>
                <a:gd name="connsiteY43" fmla="*/ 260969 h 408139"/>
                <a:gd name="connsiteX44" fmla="*/ 58027 w 308460"/>
                <a:gd name="connsiteY44" fmla="*/ 245274 h 408139"/>
                <a:gd name="connsiteX45" fmla="*/ 58823 w 308460"/>
                <a:gd name="connsiteY45" fmla="*/ 239228 h 408139"/>
                <a:gd name="connsiteX46" fmla="*/ 68602 w 308460"/>
                <a:gd name="connsiteY46" fmla="*/ 186504 h 408139"/>
                <a:gd name="connsiteX47" fmla="*/ 73427 w 308460"/>
                <a:gd name="connsiteY47" fmla="*/ 148106 h 408139"/>
                <a:gd name="connsiteX48" fmla="*/ 74370 w 308460"/>
                <a:gd name="connsiteY48" fmla="*/ 126365 h 408139"/>
                <a:gd name="connsiteX49" fmla="*/ 76108 w 308460"/>
                <a:gd name="connsiteY49" fmla="*/ 70423 h 408139"/>
                <a:gd name="connsiteX50" fmla="*/ 86331 w 308460"/>
                <a:gd name="connsiteY50" fmla="*/ 24205 h 408139"/>
                <a:gd name="connsiteX51" fmla="*/ 118277 w 308460"/>
                <a:gd name="connsiteY51" fmla="*/ 24 h 408139"/>
                <a:gd name="connsiteX52" fmla="*/ 135766 w 308460"/>
                <a:gd name="connsiteY52" fmla="*/ -2417 h 408139"/>
                <a:gd name="connsiteX53" fmla="*/ 151813 w 308460"/>
                <a:gd name="connsiteY53" fmla="*/ -272 h 408139"/>
                <a:gd name="connsiteX54" fmla="*/ 163700 w 308460"/>
                <a:gd name="connsiteY54" fmla="*/ 2612 h 408139"/>
                <a:gd name="connsiteX55" fmla="*/ 172944 w 308460"/>
                <a:gd name="connsiteY55" fmla="*/ 1503 h 408139"/>
                <a:gd name="connsiteX56" fmla="*/ 178822 w 308460"/>
                <a:gd name="connsiteY56" fmla="*/ 412 h 408139"/>
                <a:gd name="connsiteX57" fmla="*/ 209437 w 308460"/>
                <a:gd name="connsiteY57" fmla="*/ 6439 h 408139"/>
                <a:gd name="connsiteX58" fmla="*/ 249684 w 308460"/>
                <a:gd name="connsiteY58" fmla="*/ 12614 h 408139"/>
                <a:gd name="connsiteX59" fmla="*/ 296067 w 308460"/>
                <a:gd name="connsiteY59" fmla="*/ 13797 h 408139"/>
                <a:gd name="connsiteX60" fmla="*/ 301614 w 308460"/>
                <a:gd name="connsiteY60" fmla="*/ 13797 h 408139"/>
                <a:gd name="connsiteX61" fmla="*/ 304978 w 308460"/>
                <a:gd name="connsiteY61" fmla="*/ 21081 h 408139"/>
                <a:gd name="connsiteX62" fmla="*/ 281703 w 308460"/>
                <a:gd name="connsiteY62" fmla="*/ 30491 h 408139"/>
                <a:gd name="connsiteX63" fmla="*/ 233729 w 308460"/>
                <a:gd name="connsiteY63" fmla="*/ 39586 h 408139"/>
                <a:gd name="connsiteX64" fmla="*/ 211360 w 308460"/>
                <a:gd name="connsiteY64" fmla="*/ 74194 h 408139"/>
                <a:gd name="connsiteX65" fmla="*/ 210010 w 308460"/>
                <a:gd name="connsiteY65" fmla="*/ 80924 h 408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308460" h="408139">
                  <a:moveTo>
                    <a:pt x="210010" y="80924"/>
                  </a:moveTo>
                  <a:cubicBezTo>
                    <a:pt x="208162" y="80683"/>
                    <a:pt x="206313" y="81238"/>
                    <a:pt x="204464" y="79186"/>
                  </a:cubicBezTo>
                  <a:cubicBezTo>
                    <a:pt x="199787" y="73640"/>
                    <a:pt x="190118" y="73824"/>
                    <a:pt x="185145" y="79370"/>
                  </a:cubicBezTo>
                  <a:cubicBezTo>
                    <a:pt x="183703" y="80979"/>
                    <a:pt x="182538" y="81219"/>
                    <a:pt x="181318" y="79537"/>
                  </a:cubicBezTo>
                  <a:cubicBezTo>
                    <a:pt x="179136" y="76653"/>
                    <a:pt x="176937" y="75932"/>
                    <a:pt x="173923" y="78520"/>
                  </a:cubicBezTo>
                  <a:cubicBezTo>
                    <a:pt x="172167" y="80036"/>
                    <a:pt x="170115" y="80129"/>
                    <a:pt x="168913" y="77559"/>
                  </a:cubicBezTo>
                  <a:cubicBezTo>
                    <a:pt x="167527" y="74583"/>
                    <a:pt x="164883" y="74249"/>
                    <a:pt x="162054" y="74065"/>
                  </a:cubicBezTo>
                  <a:cubicBezTo>
                    <a:pt x="153403" y="73861"/>
                    <a:pt x="144751" y="74360"/>
                    <a:pt x="136172" y="75544"/>
                  </a:cubicBezTo>
                  <a:cubicBezTo>
                    <a:pt x="132790" y="75877"/>
                    <a:pt x="126744" y="82255"/>
                    <a:pt x="126541" y="85933"/>
                  </a:cubicBezTo>
                  <a:cubicBezTo>
                    <a:pt x="126356" y="90019"/>
                    <a:pt x="125875" y="94068"/>
                    <a:pt x="125080" y="98080"/>
                  </a:cubicBezTo>
                  <a:cubicBezTo>
                    <a:pt x="124636" y="99633"/>
                    <a:pt x="124636" y="101278"/>
                    <a:pt x="125080" y="102831"/>
                  </a:cubicBezTo>
                  <a:cubicBezTo>
                    <a:pt x="127669" y="108765"/>
                    <a:pt x="125968" y="114903"/>
                    <a:pt x="126301" y="120948"/>
                  </a:cubicBezTo>
                  <a:cubicBezTo>
                    <a:pt x="126448" y="123684"/>
                    <a:pt x="126301" y="126494"/>
                    <a:pt x="127724" y="128916"/>
                  </a:cubicBezTo>
                  <a:cubicBezTo>
                    <a:pt x="128926" y="131116"/>
                    <a:pt x="129148" y="133723"/>
                    <a:pt x="128371" y="136108"/>
                  </a:cubicBezTo>
                  <a:cubicBezTo>
                    <a:pt x="127243" y="141229"/>
                    <a:pt x="126818" y="146479"/>
                    <a:pt x="129388" y="151452"/>
                  </a:cubicBezTo>
                  <a:cubicBezTo>
                    <a:pt x="130589" y="154188"/>
                    <a:pt x="130774" y="157257"/>
                    <a:pt x="129906" y="160104"/>
                  </a:cubicBezTo>
                  <a:cubicBezTo>
                    <a:pt x="128667" y="166168"/>
                    <a:pt x="128057" y="172250"/>
                    <a:pt x="131033" y="178092"/>
                  </a:cubicBezTo>
                  <a:cubicBezTo>
                    <a:pt x="132031" y="180181"/>
                    <a:pt x="132105" y="182603"/>
                    <a:pt x="131237" y="184747"/>
                  </a:cubicBezTo>
                  <a:cubicBezTo>
                    <a:pt x="128796" y="191828"/>
                    <a:pt x="127946" y="198908"/>
                    <a:pt x="131237" y="206007"/>
                  </a:cubicBezTo>
                  <a:cubicBezTo>
                    <a:pt x="131958" y="207948"/>
                    <a:pt x="131754" y="210130"/>
                    <a:pt x="130663" y="211905"/>
                  </a:cubicBezTo>
                  <a:cubicBezTo>
                    <a:pt x="127743" y="218541"/>
                    <a:pt x="126171" y="225363"/>
                    <a:pt x="129517" y="232333"/>
                  </a:cubicBezTo>
                  <a:cubicBezTo>
                    <a:pt x="130830" y="235051"/>
                    <a:pt x="129831" y="237232"/>
                    <a:pt x="128537" y="239376"/>
                  </a:cubicBezTo>
                  <a:cubicBezTo>
                    <a:pt x="124766" y="245385"/>
                    <a:pt x="123472" y="252632"/>
                    <a:pt x="124951" y="259564"/>
                  </a:cubicBezTo>
                  <a:cubicBezTo>
                    <a:pt x="125912" y="264057"/>
                    <a:pt x="124822" y="268753"/>
                    <a:pt x="121974" y="272358"/>
                  </a:cubicBezTo>
                  <a:cubicBezTo>
                    <a:pt x="118813" y="276591"/>
                    <a:pt x="117482" y="281915"/>
                    <a:pt x="118277" y="287147"/>
                  </a:cubicBezTo>
                  <a:cubicBezTo>
                    <a:pt x="118998" y="291233"/>
                    <a:pt x="117704" y="295429"/>
                    <a:pt x="114820" y="298406"/>
                  </a:cubicBezTo>
                  <a:cubicBezTo>
                    <a:pt x="110180" y="303564"/>
                    <a:pt x="107425" y="309313"/>
                    <a:pt x="108497" y="316431"/>
                  </a:cubicBezTo>
                  <a:cubicBezTo>
                    <a:pt x="109033" y="319426"/>
                    <a:pt x="107851" y="322476"/>
                    <a:pt x="105429" y="324306"/>
                  </a:cubicBezTo>
                  <a:cubicBezTo>
                    <a:pt x="102822" y="326839"/>
                    <a:pt x="100456" y="329631"/>
                    <a:pt x="98366" y="332607"/>
                  </a:cubicBezTo>
                  <a:cubicBezTo>
                    <a:pt x="96018" y="335103"/>
                    <a:pt x="94743" y="338431"/>
                    <a:pt x="94799" y="341850"/>
                  </a:cubicBezTo>
                  <a:cubicBezTo>
                    <a:pt x="95150" y="346010"/>
                    <a:pt x="93227" y="350040"/>
                    <a:pt x="89770" y="352388"/>
                  </a:cubicBezTo>
                  <a:cubicBezTo>
                    <a:pt x="86830" y="354496"/>
                    <a:pt x="84668" y="357528"/>
                    <a:pt x="81525" y="359524"/>
                  </a:cubicBezTo>
                  <a:cubicBezTo>
                    <a:pt x="78382" y="361521"/>
                    <a:pt x="78308" y="364978"/>
                    <a:pt x="77421" y="367954"/>
                  </a:cubicBezTo>
                  <a:cubicBezTo>
                    <a:pt x="76478" y="372151"/>
                    <a:pt x="73797" y="375719"/>
                    <a:pt x="70026" y="377790"/>
                  </a:cubicBezTo>
                  <a:cubicBezTo>
                    <a:pt x="64480" y="380877"/>
                    <a:pt x="59322" y="384870"/>
                    <a:pt x="57639" y="391692"/>
                  </a:cubicBezTo>
                  <a:cubicBezTo>
                    <a:pt x="57418" y="392579"/>
                    <a:pt x="56918" y="393374"/>
                    <a:pt x="56197" y="393929"/>
                  </a:cubicBezTo>
                  <a:cubicBezTo>
                    <a:pt x="50559" y="398051"/>
                    <a:pt x="45697" y="403357"/>
                    <a:pt x="38690" y="405372"/>
                  </a:cubicBezTo>
                  <a:cubicBezTo>
                    <a:pt x="37784" y="391988"/>
                    <a:pt x="34567" y="379712"/>
                    <a:pt x="25361" y="369064"/>
                  </a:cubicBezTo>
                  <a:cubicBezTo>
                    <a:pt x="19352" y="362039"/>
                    <a:pt x="11995" y="356326"/>
                    <a:pt x="3712" y="352222"/>
                  </a:cubicBezTo>
                  <a:cubicBezTo>
                    <a:pt x="-3682" y="348524"/>
                    <a:pt x="-4089" y="343736"/>
                    <a:pt x="2733" y="338615"/>
                  </a:cubicBezTo>
                  <a:cubicBezTo>
                    <a:pt x="8094" y="334789"/>
                    <a:pt x="13123" y="330518"/>
                    <a:pt x="17800" y="325878"/>
                  </a:cubicBezTo>
                  <a:cubicBezTo>
                    <a:pt x="20295" y="323548"/>
                    <a:pt x="21978" y="320443"/>
                    <a:pt x="22551" y="317078"/>
                  </a:cubicBezTo>
                  <a:cubicBezTo>
                    <a:pt x="23697" y="310792"/>
                    <a:pt x="26322" y="304858"/>
                    <a:pt x="30205" y="299792"/>
                  </a:cubicBezTo>
                  <a:cubicBezTo>
                    <a:pt x="39208" y="287498"/>
                    <a:pt x="47250" y="274520"/>
                    <a:pt x="54238" y="260969"/>
                  </a:cubicBezTo>
                  <a:cubicBezTo>
                    <a:pt x="56937" y="256181"/>
                    <a:pt x="58249" y="250765"/>
                    <a:pt x="58027" y="245274"/>
                  </a:cubicBezTo>
                  <a:cubicBezTo>
                    <a:pt x="57935" y="243222"/>
                    <a:pt x="58212" y="241188"/>
                    <a:pt x="58823" y="239228"/>
                  </a:cubicBezTo>
                  <a:cubicBezTo>
                    <a:pt x="63167" y="221869"/>
                    <a:pt x="66421" y="204269"/>
                    <a:pt x="68602" y="186504"/>
                  </a:cubicBezTo>
                  <a:cubicBezTo>
                    <a:pt x="70451" y="173766"/>
                    <a:pt x="72558" y="161028"/>
                    <a:pt x="73427" y="148106"/>
                  </a:cubicBezTo>
                  <a:cubicBezTo>
                    <a:pt x="73908" y="140859"/>
                    <a:pt x="74444" y="133612"/>
                    <a:pt x="74370" y="126365"/>
                  </a:cubicBezTo>
                  <a:cubicBezTo>
                    <a:pt x="74204" y="107693"/>
                    <a:pt x="75831" y="89095"/>
                    <a:pt x="76108" y="70423"/>
                  </a:cubicBezTo>
                  <a:cubicBezTo>
                    <a:pt x="76330" y="54561"/>
                    <a:pt x="80674" y="39105"/>
                    <a:pt x="86331" y="24205"/>
                  </a:cubicBezTo>
                  <a:cubicBezTo>
                    <a:pt x="91988" y="9304"/>
                    <a:pt x="103321" y="2593"/>
                    <a:pt x="118277" y="24"/>
                  </a:cubicBezTo>
                  <a:cubicBezTo>
                    <a:pt x="124101" y="-974"/>
                    <a:pt x="129980" y="-1178"/>
                    <a:pt x="135766" y="-2417"/>
                  </a:cubicBezTo>
                  <a:cubicBezTo>
                    <a:pt x="141164" y="-3581"/>
                    <a:pt x="146544" y="-1584"/>
                    <a:pt x="151813" y="-272"/>
                  </a:cubicBezTo>
                  <a:cubicBezTo>
                    <a:pt x="155787" y="690"/>
                    <a:pt x="159706" y="1854"/>
                    <a:pt x="163700" y="2612"/>
                  </a:cubicBezTo>
                  <a:cubicBezTo>
                    <a:pt x="166806" y="3370"/>
                    <a:pt x="170096" y="2982"/>
                    <a:pt x="172944" y="1503"/>
                  </a:cubicBezTo>
                  <a:cubicBezTo>
                    <a:pt x="174663" y="320"/>
                    <a:pt x="176789" y="-69"/>
                    <a:pt x="178822" y="412"/>
                  </a:cubicBezTo>
                  <a:cubicBezTo>
                    <a:pt x="188916" y="2982"/>
                    <a:pt x="199121" y="4997"/>
                    <a:pt x="209437" y="6439"/>
                  </a:cubicBezTo>
                  <a:cubicBezTo>
                    <a:pt x="222822" y="8713"/>
                    <a:pt x="236225" y="10839"/>
                    <a:pt x="249684" y="12614"/>
                  </a:cubicBezTo>
                  <a:cubicBezTo>
                    <a:pt x="265176" y="14666"/>
                    <a:pt x="280612" y="13187"/>
                    <a:pt x="296067" y="13797"/>
                  </a:cubicBezTo>
                  <a:cubicBezTo>
                    <a:pt x="297916" y="13797"/>
                    <a:pt x="299765" y="13649"/>
                    <a:pt x="301614" y="13797"/>
                  </a:cubicBezTo>
                  <a:cubicBezTo>
                    <a:pt x="306439" y="14388"/>
                    <a:pt x="307585" y="16976"/>
                    <a:pt x="304978" y="21081"/>
                  </a:cubicBezTo>
                  <a:cubicBezTo>
                    <a:pt x="299340" y="30010"/>
                    <a:pt x="292315" y="32931"/>
                    <a:pt x="281703" y="30491"/>
                  </a:cubicBezTo>
                  <a:cubicBezTo>
                    <a:pt x="264362" y="26516"/>
                    <a:pt x="248223" y="29067"/>
                    <a:pt x="233729" y="39586"/>
                  </a:cubicBezTo>
                  <a:cubicBezTo>
                    <a:pt x="221953" y="47684"/>
                    <a:pt x="213911" y="60144"/>
                    <a:pt x="211360" y="74194"/>
                  </a:cubicBezTo>
                  <a:cubicBezTo>
                    <a:pt x="210953" y="76505"/>
                    <a:pt x="209677" y="78613"/>
                    <a:pt x="210010" y="80924"/>
                  </a:cubicBezTo>
                  <a:close/>
                </a:path>
              </a:pathLst>
            </a:custGeom>
            <a:solidFill>
              <a:srgbClr val="020202"/>
            </a:solidFill>
            <a:ln w="1847" cap="flat">
              <a:noFill/>
              <a:prstDash val="solid"/>
              <a:miter/>
            </a:ln>
          </p:spPr>
          <p:txBody>
            <a:bodyPr rtlCol="0" anchor="ctr"/>
            <a:lstStyle/>
            <a:p>
              <a:endParaRPr lang="es-CO"/>
            </a:p>
          </p:txBody>
        </p:sp>
        <p:sp>
          <p:nvSpPr>
            <p:cNvPr id="24" name="Freeform: Shape 23">
              <a:extLst>
                <a:ext uri="{FF2B5EF4-FFF2-40B4-BE49-F238E27FC236}">
                  <a16:creationId xmlns:a16="http://schemas.microsoft.com/office/drawing/2014/main" id="{F04C3BA3-6E9E-FDE2-B074-0751B9AB27CC}"/>
                </a:ext>
              </a:extLst>
            </p:cNvPr>
            <p:cNvSpPr/>
            <p:nvPr/>
          </p:nvSpPr>
          <p:spPr>
            <a:xfrm>
              <a:off x="-1923480" y="2361226"/>
              <a:ext cx="164238" cy="173760"/>
            </a:xfrm>
            <a:custGeom>
              <a:avLst/>
              <a:gdLst>
                <a:gd name="connsiteX0" fmla="*/ 148752 w 164238"/>
                <a:gd name="connsiteY0" fmla="*/ 154264 h 173760"/>
                <a:gd name="connsiteX1" fmla="*/ 145203 w 164238"/>
                <a:gd name="connsiteY1" fmla="*/ 161806 h 173760"/>
                <a:gd name="connsiteX2" fmla="*/ 137142 w 164238"/>
                <a:gd name="connsiteY2" fmla="*/ 162897 h 173760"/>
                <a:gd name="connsiteX3" fmla="*/ 92292 w 164238"/>
                <a:gd name="connsiteY3" fmla="*/ 170458 h 173760"/>
                <a:gd name="connsiteX4" fmla="*/ 56446 w 164238"/>
                <a:gd name="connsiteY4" fmla="*/ 167556 h 173760"/>
                <a:gd name="connsiteX5" fmla="*/ 35205 w 164238"/>
                <a:gd name="connsiteY5" fmla="*/ 162879 h 173760"/>
                <a:gd name="connsiteX6" fmla="*/ 28198 w 164238"/>
                <a:gd name="connsiteY6" fmla="*/ 155872 h 173760"/>
                <a:gd name="connsiteX7" fmla="*/ 24149 w 164238"/>
                <a:gd name="connsiteY7" fmla="*/ 148163 h 173760"/>
                <a:gd name="connsiteX8" fmla="*/ 10210 w 164238"/>
                <a:gd name="connsiteY8" fmla="*/ 147072 h 173760"/>
                <a:gd name="connsiteX9" fmla="*/ 6512 w 164238"/>
                <a:gd name="connsiteY9" fmla="*/ 151084 h 173760"/>
                <a:gd name="connsiteX10" fmla="*/ 2390 w 164238"/>
                <a:gd name="connsiteY10" fmla="*/ 153986 h 173760"/>
                <a:gd name="connsiteX11" fmla="*/ -1844 w 164238"/>
                <a:gd name="connsiteY11" fmla="*/ 149254 h 173760"/>
                <a:gd name="connsiteX12" fmla="*/ -2121 w 164238"/>
                <a:gd name="connsiteY12" fmla="*/ 145852 h 173760"/>
                <a:gd name="connsiteX13" fmla="*/ 3702 w 164238"/>
                <a:gd name="connsiteY13" fmla="*/ 94254 h 173760"/>
                <a:gd name="connsiteX14" fmla="*/ 26405 w 164238"/>
                <a:gd name="connsiteY14" fmla="*/ 30844 h 173760"/>
                <a:gd name="connsiteX15" fmla="*/ 71088 w 164238"/>
                <a:gd name="connsiteY15" fmla="*/ -67 h 173760"/>
                <a:gd name="connsiteX16" fmla="*/ 143188 w 164238"/>
                <a:gd name="connsiteY16" fmla="*/ -492 h 173760"/>
                <a:gd name="connsiteX17" fmla="*/ 149177 w 164238"/>
                <a:gd name="connsiteY17" fmla="*/ 895 h 173760"/>
                <a:gd name="connsiteX18" fmla="*/ 161527 w 164238"/>
                <a:gd name="connsiteY18" fmla="*/ 21841 h 173760"/>
                <a:gd name="connsiteX19" fmla="*/ 158994 w 164238"/>
                <a:gd name="connsiteY19" fmla="*/ 34541 h 173760"/>
                <a:gd name="connsiteX20" fmla="*/ 153448 w 164238"/>
                <a:gd name="connsiteY20" fmla="*/ 85455 h 173760"/>
                <a:gd name="connsiteX21" fmla="*/ 151784 w 164238"/>
                <a:gd name="connsiteY21" fmla="*/ 115459 h 173760"/>
                <a:gd name="connsiteX22" fmla="*/ 148752 w 164238"/>
                <a:gd name="connsiteY22" fmla="*/ 154264 h 17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4238" h="173760">
                  <a:moveTo>
                    <a:pt x="148752" y="154264"/>
                  </a:moveTo>
                  <a:cubicBezTo>
                    <a:pt x="145979" y="156113"/>
                    <a:pt x="148752" y="160660"/>
                    <a:pt x="145203" y="161806"/>
                  </a:cubicBezTo>
                  <a:cubicBezTo>
                    <a:pt x="142540" y="162361"/>
                    <a:pt x="139860" y="162712"/>
                    <a:pt x="137142" y="162897"/>
                  </a:cubicBezTo>
                  <a:cubicBezTo>
                    <a:pt x="122205" y="165430"/>
                    <a:pt x="107323" y="168554"/>
                    <a:pt x="92292" y="170458"/>
                  </a:cubicBezTo>
                  <a:cubicBezTo>
                    <a:pt x="80294" y="171993"/>
                    <a:pt x="68259" y="169978"/>
                    <a:pt x="56446" y="167556"/>
                  </a:cubicBezTo>
                  <a:cubicBezTo>
                    <a:pt x="49347" y="166096"/>
                    <a:pt x="42340" y="164043"/>
                    <a:pt x="35205" y="162879"/>
                  </a:cubicBezTo>
                  <a:cubicBezTo>
                    <a:pt x="31415" y="162694"/>
                    <a:pt x="28401" y="159662"/>
                    <a:pt x="28198" y="155872"/>
                  </a:cubicBezTo>
                  <a:cubicBezTo>
                    <a:pt x="27736" y="152933"/>
                    <a:pt x="26312" y="150215"/>
                    <a:pt x="24149" y="148163"/>
                  </a:cubicBezTo>
                  <a:cubicBezTo>
                    <a:pt x="19934" y="143855"/>
                    <a:pt x="14906" y="143356"/>
                    <a:pt x="10210" y="147072"/>
                  </a:cubicBezTo>
                  <a:cubicBezTo>
                    <a:pt x="8786" y="148219"/>
                    <a:pt x="7548" y="149568"/>
                    <a:pt x="6512" y="151084"/>
                  </a:cubicBezTo>
                  <a:cubicBezTo>
                    <a:pt x="5440" y="152600"/>
                    <a:pt x="4664" y="154467"/>
                    <a:pt x="2390" y="153986"/>
                  </a:cubicBezTo>
                  <a:cubicBezTo>
                    <a:pt x="60" y="153580"/>
                    <a:pt x="-1696" y="151620"/>
                    <a:pt x="-1844" y="149254"/>
                  </a:cubicBezTo>
                  <a:cubicBezTo>
                    <a:pt x="-1992" y="148126"/>
                    <a:pt x="-2029" y="146980"/>
                    <a:pt x="-2121" y="145852"/>
                  </a:cubicBezTo>
                  <a:cubicBezTo>
                    <a:pt x="-273" y="128641"/>
                    <a:pt x="652" y="111263"/>
                    <a:pt x="3702" y="94254"/>
                  </a:cubicBezTo>
                  <a:cubicBezTo>
                    <a:pt x="7492" y="71941"/>
                    <a:pt x="15164" y="50477"/>
                    <a:pt x="26405" y="30844"/>
                  </a:cubicBezTo>
                  <a:cubicBezTo>
                    <a:pt x="36350" y="13762"/>
                    <a:pt x="51713" y="3927"/>
                    <a:pt x="71088" y="-67"/>
                  </a:cubicBezTo>
                  <a:cubicBezTo>
                    <a:pt x="95121" y="-5021"/>
                    <a:pt x="119154" y="-1916"/>
                    <a:pt x="143188" y="-492"/>
                  </a:cubicBezTo>
                  <a:cubicBezTo>
                    <a:pt x="145240" y="-270"/>
                    <a:pt x="147236" y="192"/>
                    <a:pt x="149177" y="895"/>
                  </a:cubicBezTo>
                  <a:cubicBezTo>
                    <a:pt x="159641" y="4130"/>
                    <a:pt x="163764" y="11118"/>
                    <a:pt x="161527" y="21841"/>
                  </a:cubicBezTo>
                  <a:cubicBezTo>
                    <a:pt x="160658" y="26074"/>
                    <a:pt x="159826" y="30308"/>
                    <a:pt x="158994" y="34541"/>
                  </a:cubicBezTo>
                  <a:cubicBezTo>
                    <a:pt x="155759" y="51364"/>
                    <a:pt x="155297" y="68484"/>
                    <a:pt x="153448" y="85455"/>
                  </a:cubicBezTo>
                  <a:cubicBezTo>
                    <a:pt x="152413" y="95364"/>
                    <a:pt x="151858" y="105421"/>
                    <a:pt x="151784" y="115459"/>
                  </a:cubicBezTo>
                  <a:cubicBezTo>
                    <a:pt x="151636" y="128456"/>
                    <a:pt x="150619" y="141415"/>
                    <a:pt x="148752" y="154264"/>
                  </a:cubicBezTo>
                  <a:close/>
                </a:path>
              </a:pathLst>
            </a:custGeom>
            <a:solidFill>
              <a:srgbClr val="EA7F00"/>
            </a:solidFill>
            <a:ln w="1847" cap="flat">
              <a:noFill/>
              <a:prstDash val="solid"/>
              <a:miter/>
            </a:ln>
          </p:spPr>
          <p:txBody>
            <a:bodyPr rtlCol="0" anchor="ctr"/>
            <a:lstStyle/>
            <a:p>
              <a:endParaRPr lang="es-CO"/>
            </a:p>
          </p:txBody>
        </p:sp>
        <p:sp>
          <p:nvSpPr>
            <p:cNvPr id="25" name="Freeform: Shape 24">
              <a:extLst>
                <a:ext uri="{FF2B5EF4-FFF2-40B4-BE49-F238E27FC236}">
                  <a16:creationId xmlns:a16="http://schemas.microsoft.com/office/drawing/2014/main" id="{03EA63A0-F96F-AAAF-64FD-D2E3B78B3A11}"/>
                </a:ext>
              </a:extLst>
            </p:cNvPr>
            <p:cNvSpPr/>
            <p:nvPr/>
          </p:nvSpPr>
          <p:spPr>
            <a:xfrm>
              <a:off x="-1676971" y="2907189"/>
              <a:ext cx="42778" cy="520449"/>
            </a:xfrm>
            <a:custGeom>
              <a:avLst/>
              <a:gdLst>
                <a:gd name="connsiteX0" fmla="*/ 836 w 42778"/>
                <a:gd name="connsiteY0" fmla="*/ -2768 h 520449"/>
                <a:gd name="connsiteX1" fmla="*/ 170 w 42778"/>
                <a:gd name="connsiteY1" fmla="*/ 34207 h 520449"/>
                <a:gd name="connsiteX2" fmla="*/ 1556 w 42778"/>
                <a:gd name="connsiteY2" fmla="*/ 69000 h 520449"/>
                <a:gd name="connsiteX3" fmla="*/ 1926 w 42778"/>
                <a:gd name="connsiteY3" fmla="*/ 71699 h 520449"/>
                <a:gd name="connsiteX4" fmla="*/ 3553 w 42778"/>
                <a:gd name="connsiteY4" fmla="*/ 110633 h 520449"/>
                <a:gd name="connsiteX5" fmla="*/ 5180 w 42778"/>
                <a:gd name="connsiteY5" fmla="*/ 166685 h 520449"/>
                <a:gd name="connsiteX6" fmla="*/ 9265 w 42778"/>
                <a:gd name="connsiteY6" fmla="*/ 236234 h 520449"/>
                <a:gd name="connsiteX7" fmla="*/ 13277 w 42778"/>
                <a:gd name="connsiteY7" fmla="*/ 287998 h 520449"/>
                <a:gd name="connsiteX8" fmla="*/ 22133 w 42778"/>
                <a:gd name="connsiteY8" fmla="*/ 355642 h 520449"/>
                <a:gd name="connsiteX9" fmla="*/ 29657 w 42778"/>
                <a:gd name="connsiteY9" fmla="*/ 406260 h 520449"/>
                <a:gd name="connsiteX10" fmla="*/ 32485 w 42778"/>
                <a:gd name="connsiteY10" fmla="*/ 442328 h 520449"/>
                <a:gd name="connsiteX11" fmla="*/ 35573 w 42778"/>
                <a:gd name="connsiteY11" fmla="*/ 472906 h 520449"/>
                <a:gd name="connsiteX12" fmla="*/ 36959 w 42778"/>
                <a:gd name="connsiteY12" fmla="*/ 489248 h 520449"/>
                <a:gd name="connsiteX13" fmla="*/ 40657 w 42778"/>
                <a:gd name="connsiteY13" fmla="*/ 517682 h 520449"/>
                <a:gd name="connsiteX14" fmla="*/ 37311 w 42778"/>
                <a:gd name="connsiteY14" fmla="*/ 504833 h 520449"/>
                <a:gd name="connsiteX15" fmla="*/ 35055 w 42778"/>
                <a:gd name="connsiteY15" fmla="*/ 483924 h 520449"/>
                <a:gd name="connsiteX16" fmla="*/ 33447 w 42778"/>
                <a:gd name="connsiteY16" fmla="*/ 469726 h 520449"/>
                <a:gd name="connsiteX17" fmla="*/ 29361 w 42778"/>
                <a:gd name="connsiteY17" fmla="*/ 425061 h 520449"/>
                <a:gd name="connsiteX18" fmla="*/ 23094 w 42778"/>
                <a:gd name="connsiteY18" fmla="*/ 384149 h 520449"/>
                <a:gd name="connsiteX19" fmla="*/ 18509 w 42778"/>
                <a:gd name="connsiteY19" fmla="*/ 351889 h 520449"/>
                <a:gd name="connsiteX20" fmla="*/ 15256 w 42778"/>
                <a:gd name="connsiteY20" fmla="*/ 330426 h 520449"/>
                <a:gd name="connsiteX21" fmla="*/ 11743 w 42778"/>
                <a:gd name="connsiteY21" fmla="*/ 299404 h 520449"/>
                <a:gd name="connsiteX22" fmla="*/ 10005 w 42778"/>
                <a:gd name="connsiteY22" fmla="*/ 284614 h 520449"/>
                <a:gd name="connsiteX23" fmla="*/ 7731 w 42778"/>
                <a:gd name="connsiteY23" fmla="*/ 262319 h 520449"/>
                <a:gd name="connsiteX24" fmla="*/ 7639 w 42778"/>
                <a:gd name="connsiteY24" fmla="*/ 260951 h 520449"/>
                <a:gd name="connsiteX25" fmla="*/ 5790 w 42778"/>
                <a:gd name="connsiteY25" fmla="*/ 227674 h 520449"/>
                <a:gd name="connsiteX26" fmla="*/ 3535 w 42778"/>
                <a:gd name="connsiteY26" fmla="*/ 196505 h 520449"/>
                <a:gd name="connsiteX27" fmla="*/ 3442 w 42778"/>
                <a:gd name="connsiteY27" fmla="*/ 195137 h 520449"/>
                <a:gd name="connsiteX28" fmla="*/ 1741 w 42778"/>
                <a:gd name="connsiteY28" fmla="*/ 160455 h 520449"/>
                <a:gd name="connsiteX29" fmla="*/ 447 w 42778"/>
                <a:gd name="connsiteY29" fmla="*/ 99725 h 520449"/>
                <a:gd name="connsiteX30" fmla="*/ -1863 w 42778"/>
                <a:gd name="connsiteY30" fmla="*/ 37128 h 520449"/>
                <a:gd name="connsiteX31" fmla="*/ -681 w 42778"/>
                <a:gd name="connsiteY31" fmla="*/ 1022 h 520449"/>
                <a:gd name="connsiteX32" fmla="*/ 836 w 42778"/>
                <a:gd name="connsiteY32" fmla="*/ -2768 h 520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2778" h="520449">
                  <a:moveTo>
                    <a:pt x="836" y="-2768"/>
                  </a:moveTo>
                  <a:cubicBezTo>
                    <a:pt x="725" y="9526"/>
                    <a:pt x="133" y="21857"/>
                    <a:pt x="170" y="34207"/>
                  </a:cubicBezTo>
                  <a:cubicBezTo>
                    <a:pt x="170" y="45780"/>
                    <a:pt x="-33" y="57464"/>
                    <a:pt x="1556" y="69000"/>
                  </a:cubicBezTo>
                  <a:cubicBezTo>
                    <a:pt x="1741" y="69887"/>
                    <a:pt x="1870" y="70793"/>
                    <a:pt x="1926" y="71699"/>
                  </a:cubicBezTo>
                  <a:cubicBezTo>
                    <a:pt x="1612" y="84640"/>
                    <a:pt x="3978" y="97581"/>
                    <a:pt x="3553" y="110633"/>
                  </a:cubicBezTo>
                  <a:cubicBezTo>
                    <a:pt x="2924" y="129341"/>
                    <a:pt x="4181" y="148032"/>
                    <a:pt x="5180" y="166685"/>
                  </a:cubicBezTo>
                  <a:cubicBezTo>
                    <a:pt x="6400" y="189868"/>
                    <a:pt x="7953" y="213051"/>
                    <a:pt x="9265" y="236234"/>
                  </a:cubicBezTo>
                  <a:cubicBezTo>
                    <a:pt x="10245" y="253482"/>
                    <a:pt x="11576" y="270749"/>
                    <a:pt x="13277" y="287998"/>
                  </a:cubicBezTo>
                  <a:cubicBezTo>
                    <a:pt x="15459" y="310644"/>
                    <a:pt x="18417" y="333199"/>
                    <a:pt x="22133" y="355642"/>
                  </a:cubicBezTo>
                  <a:cubicBezTo>
                    <a:pt x="24943" y="372465"/>
                    <a:pt x="26976" y="389418"/>
                    <a:pt x="29657" y="406260"/>
                  </a:cubicBezTo>
                  <a:cubicBezTo>
                    <a:pt x="31265" y="418221"/>
                    <a:pt x="32227" y="430256"/>
                    <a:pt x="32485" y="442328"/>
                  </a:cubicBezTo>
                  <a:cubicBezTo>
                    <a:pt x="32966" y="452552"/>
                    <a:pt x="34112" y="462775"/>
                    <a:pt x="35573" y="472906"/>
                  </a:cubicBezTo>
                  <a:cubicBezTo>
                    <a:pt x="36349" y="478359"/>
                    <a:pt x="36534" y="483813"/>
                    <a:pt x="36959" y="489248"/>
                  </a:cubicBezTo>
                  <a:cubicBezTo>
                    <a:pt x="37717" y="498806"/>
                    <a:pt x="39769" y="508161"/>
                    <a:pt x="40657" y="517682"/>
                  </a:cubicBezTo>
                  <a:cubicBezTo>
                    <a:pt x="37643" y="513984"/>
                    <a:pt x="38050" y="509196"/>
                    <a:pt x="37311" y="504833"/>
                  </a:cubicBezTo>
                  <a:cubicBezTo>
                    <a:pt x="36127" y="497900"/>
                    <a:pt x="34704" y="490968"/>
                    <a:pt x="35055" y="483924"/>
                  </a:cubicBezTo>
                  <a:cubicBezTo>
                    <a:pt x="35000" y="479154"/>
                    <a:pt x="34464" y="474385"/>
                    <a:pt x="33447" y="469726"/>
                  </a:cubicBezTo>
                  <a:cubicBezTo>
                    <a:pt x="31191" y="454936"/>
                    <a:pt x="31173" y="439906"/>
                    <a:pt x="29361" y="425061"/>
                  </a:cubicBezTo>
                  <a:cubicBezTo>
                    <a:pt x="27679" y="411381"/>
                    <a:pt x="25146" y="397792"/>
                    <a:pt x="23094" y="384149"/>
                  </a:cubicBezTo>
                  <a:cubicBezTo>
                    <a:pt x="21486" y="373408"/>
                    <a:pt x="20080" y="362648"/>
                    <a:pt x="18509" y="351889"/>
                  </a:cubicBezTo>
                  <a:cubicBezTo>
                    <a:pt x="17474" y="344735"/>
                    <a:pt x="16180" y="337599"/>
                    <a:pt x="15256" y="330426"/>
                  </a:cubicBezTo>
                  <a:cubicBezTo>
                    <a:pt x="13924" y="320091"/>
                    <a:pt x="11928" y="309831"/>
                    <a:pt x="11743" y="299404"/>
                  </a:cubicBezTo>
                  <a:cubicBezTo>
                    <a:pt x="11521" y="294431"/>
                    <a:pt x="10948" y="289495"/>
                    <a:pt x="10005" y="284614"/>
                  </a:cubicBezTo>
                  <a:cubicBezTo>
                    <a:pt x="8767" y="277220"/>
                    <a:pt x="10005" y="269566"/>
                    <a:pt x="7731" y="262319"/>
                  </a:cubicBezTo>
                  <a:cubicBezTo>
                    <a:pt x="7620" y="261875"/>
                    <a:pt x="7583" y="261413"/>
                    <a:pt x="7639" y="260951"/>
                  </a:cubicBezTo>
                  <a:cubicBezTo>
                    <a:pt x="8359" y="249859"/>
                    <a:pt x="6677" y="238766"/>
                    <a:pt x="5790" y="227674"/>
                  </a:cubicBezTo>
                  <a:cubicBezTo>
                    <a:pt x="5032" y="217303"/>
                    <a:pt x="5994" y="206747"/>
                    <a:pt x="3535" y="196505"/>
                  </a:cubicBezTo>
                  <a:cubicBezTo>
                    <a:pt x="3424" y="196061"/>
                    <a:pt x="3405" y="195599"/>
                    <a:pt x="3442" y="195137"/>
                  </a:cubicBezTo>
                  <a:cubicBezTo>
                    <a:pt x="4311" y="183509"/>
                    <a:pt x="2610" y="171954"/>
                    <a:pt x="1741" y="160455"/>
                  </a:cubicBezTo>
                  <a:cubicBezTo>
                    <a:pt x="225" y="140119"/>
                    <a:pt x="1741" y="119913"/>
                    <a:pt x="447" y="99725"/>
                  </a:cubicBezTo>
                  <a:cubicBezTo>
                    <a:pt x="-884" y="78871"/>
                    <a:pt x="-2825" y="58018"/>
                    <a:pt x="-1863" y="37128"/>
                  </a:cubicBezTo>
                  <a:cubicBezTo>
                    <a:pt x="-1309" y="25093"/>
                    <a:pt x="-810" y="13095"/>
                    <a:pt x="-681" y="1022"/>
                  </a:cubicBezTo>
                  <a:cubicBezTo>
                    <a:pt x="-903" y="-420"/>
                    <a:pt x="-329" y="-1880"/>
                    <a:pt x="836" y="-2768"/>
                  </a:cubicBezTo>
                  <a:close/>
                </a:path>
              </a:pathLst>
            </a:custGeom>
            <a:solidFill>
              <a:srgbClr val="270000"/>
            </a:solidFill>
            <a:ln w="1847" cap="flat">
              <a:noFill/>
              <a:prstDash val="solid"/>
              <a:miter/>
            </a:ln>
          </p:spPr>
          <p:txBody>
            <a:bodyPr rtlCol="0" anchor="ctr"/>
            <a:lstStyle/>
            <a:p>
              <a:endParaRPr lang="es-CO"/>
            </a:p>
          </p:txBody>
        </p:sp>
        <p:sp>
          <p:nvSpPr>
            <p:cNvPr id="26" name="Freeform: Shape 25">
              <a:extLst>
                <a:ext uri="{FF2B5EF4-FFF2-40B4-BE49-F238E27FC236}">
                  <a16:creationId xmlns:a16="http://schemas.microsoft.com/office/drawing/2014/main" id="{03535CA4-6ED5-054F-429E-56A76B6A01DA}"/>
                </a:ext>
              </a:extLst>
            </p:cNvPr>
            <p:cNvSpPr/>
            <p:nvPr/>
          </p:nvSpPr>
          <p:spPr>
            <a:xfrm>
              <a:off x="-649793" y="2716827"/>
              <a:ext cx="1339" cy="2717"/>
            </a:xfrm>
            <a:custGeom>
              <a:avLst/>
              <a:gdLst>
                <a:gd name="connsiteX0" fmla="*/ -2101 w 1339"/>
                <a:gd name="connsiteY0" fmla="*/ -2768 h 2717"/>
                <a:gd name="connsiteX1" fmla="*/ -826 w 1339"/>
                <a:gd name="connsiteY1" fmla="*/ -50 h 2717"/>
                <a:gd name="connsiteX2" fmla="*/ -2101 w 1339"/>
                <a:gd name="connsiteY2" fmla="*/ -2768 h 2717"/>
              </a:gdLst>
              <a:ahLst/>
              <a:cxnLst>
                <a:cxn ang="0">
                  <a:pos x="connsiteX0" y="connsiteY0"/>
                </a:cxn>
                <a:cxn ang="0">
                  <a:pos x="connsiteX1" y="connsiteY1"/>
                </a:cxn>
                <a:cxn ang="0">
                  <a:pos x="connsiteX2" y="connsiteY2"/>
                </a:cxn>
              </a:cxnLst>
              <a:rect l="l" t="t" r="r" b="b"/>
              <a:pathLst>
                <a:path w="1339" h="2717">
                  <a:moveTo>
                    <a:pt x="-2101" y="-2768"/>
                  </a:moveTo>
                  <a:cubicBezTo>
                    <a:pt x="-1140" y="-2231"/>
                    <a:pt x="-622" y="-1141"/>
                    <a:pt x="-826" y="-50"/>
                  </a:cubicBezTo>
                  <a:cubicBezTo>
                    <a:pt x="-1731" y="-642"/>
                    <a:pt x="-2231" y="-1695"/>
                    <a:pt x="-2101" y="-2768"/>
                  </a:cubicBezTo>
                  <a:close/>
                </a:path>
              </a:pathLst>
            </a:custGeom>
            <a:solidFill>
              <a:srgbClr val="020202"/>
            </a:solidFill>
            <a:ln w="1847" cap="flat">
              <a:noFill/>
              <a:prstDash val="solid"/>
              <a:miter/>
            </a:ln>
          </p:spPr>
          <p:txBody>
            <a:bodyPr rtlCol="0" anchor="ctr"/>
            <a:lstStyle/>
            <a:p>
              <a:endParaRPr lang="es-CO"/>
            </a:p>
          </p:txBody>
        </p:sp>
        <p:sp>
          <p:nvSpPr>
            <p:cNvPr id="27" name="Freeform: Shape 26">
              <a:extLst>
                <a:ext uri="{FF2B5EF4-FFF2-40B4-BE49-F238E27FC236}">
                  <a16:creationId xmlns:a16="http://schemas.microsoft.com/office/drawing/2014/main" id="{FD6F35FD-6555-0AC8-03DE-054CA12FFCEA}"/>
                </a:ext>
              </a:extLst>
            </p:cNvPr>
            <p:cNvSpPr/>
            <p:nvPr/>
          </p:nvSpPr>
          <p:spPr>
            <a:xfrm>
              <a:off x="-668964" y="2583979"/>
              <a:ext cx="1350" cy="2736"/>
            </a:xfrm>
            <a:custGeom>
              <a:avLst/>
              <a:gdLst>
                <a:gd name="connsiteX0" fmla="*/ -2102 w 1350"/>
                <a:gd name="connsiteY0" fmla="*/ -2768 h 2736"/>
                <a:gd name="connsiteX1" fmla="*/ -808 w 1350"/>
                <a:gd name="connsiteY1" fmla="*/ -31 h 2736"/>
                <a:gd name="connsiteX2" fmla="*/ -2102 w 1350"/>
                <a:gd name="connsiteY2" fmla="*/ -2768 h 2736"/>
              </a:gdLst>
              <a:ahLst/>
              <a:cxnLst>
                <a:cxn ang="0">
                  <a:pos x="connsiteX0" y="connsiteY0"/>
                </a:cxn>
                <a:cxn ang="0">
                  <a:pos x="connsiteX1" y="connsiteY1"/>
                </a:cxn>
                <a:cxn ang="0">
                  <a:pos x="connsiteX2" y="connsiteY2"/>
                </a:cxn>
              </a:cxnLst>
              <a:rect l="l" t="t" r="r" b="b"/>
              <a:pathLst>
                <a:path w="1350" h="2736">
                  <a:moveTo>
                    <a:pt x="-2102" y="-2768"/>
                  </a:moveTo>
                  <a:cubicBezTo>
                    <a:pt x="-1140" y="-2213"/>
                    <a:pt x="-623" y="-1122"/>
                    <a:pt x="-808" y="-31"/>
                  </a:cubicBezTo>
                  <a:cubicBezTo>
                    <a:pt x="-1713" y="-623"/>
                    <a:pt x="-2231" y="-1677"/>
                    <a:pt x="-2102" y="-2768"/>
                  </a:cubicBezTo>
                  <a:close/>
                </a:path>
              </a:pathLst>
            </a:custGeom>
            <a:solidFill>
              <a:srgbClr val="020202"/>
            </a:solidFill>
            <a:ln w="1847" cap="flat">
              <a:noFill/>
              <a:prstDash val="solid"/>
              <a:miter/>
            </a:ln>
          </p:spPr>
          <p:txBody>
            <a:bodyPr rtlCol="0" anchor="ctr"/>
            <a:lstStyle/>
            <a:p>
              <a:endParaRPr lang="es-CO"/>
            </a:p>
          </p:txBody>
        </p:sp>
        <p:sp>
          <p:nvSpPr>
            <p:cNvPr id="28" name="Freeform: Shape 27">
              <a:extLst>
                <a:ext uri="{FF2B5EF4-FFF2-40B4-BE49-F238E27FC236}">
                  <a16:creationId xmlns:a16="http://schemas.microsoft.com/office/drawing/2014/main" id="{419226BD-7837-95BD-E2D1-8A91ACFD17A5}"/>
                </a:ext>
              </a:extLst>
            </p:cNvPr>
            <p:cNvSpPr/>
            <p:nvPr/>
          </p:nvSpPr>
          <p:spPr>
            <a:xfrm>
              <a:off x="-648426" y="2742839"/>
              <a:ext cx="1311" cy="2717"/>
            </a:xfrm>
            <a:custGeom>
              <a:avLst/>
              <a:gdLst>
                <a:gd name="connsiteX0" fmla="*/ -2100 w 1311"/>
                <a:gd name="connsiteY0" fmla="*/ -2768 h 2717"/>
                <a:gd name="connsiteX1" fmla="*/ -862 w 1311"/>
                <a:gd name="connsiteY1" fmla="*/ -50 h 2717"/>
                <a:gd name="connsiteX2" fmla="*/ -2100 w 1311"/>
                <a:gd name="connsiteY2" fmla="*/ -2768 h 2717"/>
              </a:gdLst>
              <a:ahLst/>
              <a:cxnLst>
                <a:cxn ang="0">
                  <a:pos x="connsiteX0" y="connsiteY0"/>
                </a:cxn>
                <a:cxn ang="0">
                  <a:pos x="connsiteX1" y="connsiteY1"/>
                </a:cxn>
                <a:cxn ang="0">
                  <a:pos x="connsiteX2" y="connsiteY2"/>
                </a:cxn>
              </a:cxnLst>
              <a:rect l="l" t="t" r="r" b="b"/>
              <a:pathLst>
                <a:path w="1311" h="2717">
                  <a:moveTo>
                    <a:pt x="-2100" y="-2768"/>
                  </a:moveTo>
                  <a:cubicBezTo>
                    <a:pt x="-1139" y="-2232"/>
                    <a:pt x="-640" y="-1122"/>
                    <a:pt x="-862" y="-50"/>
                  </a:cubicBezTo>
                  <a:cubicBezTo>
                    <a:pt x="-1749" y="-660"/>
                    <a:pt x="-2230" y="-1696"/>
                    <a:pt x="-2100" y="-2768"/>
                  </a:cubicBezTo>
                  <a:close/>
                </a:path>
              </a:pathLst>
            </a:custGeom>
            <a:solidFill>
              <a:srgbClr val="020202"/>
            </a:solidFill>
            <a:ln w="1847" cap="flat">
              <a:noFill/>
              <a:prstDash val="solid"/>
              <a:miter/>
            </a:ln>
          </p:spPr>
          <p:txBody>
            <a:bodyPr rtlCol="0" anchor="ctr"/>
            <a:lstStyle/>
            <a:p>
              <a:endParaRPr lang="es-CO"/>
            </a:p>
          </p:txBody>
        </p:sp>
        <p:sp>
          <p:nvSpPr>
            <p:cNvPr id="29" name="Freeform: Shape 28">
              <a:extLst>
                <a:ext uri="{FF2B5EF4-FFF2-40B4-BE49-F238E27FC236}">
                  <a16:creationId xmlns:a16="http://schemas.microsoft.com/office/drawing/2014/main" id="{5DBCEDF6-2492-D3C1-4135-EE74FF15F9F0}"/>
                </a:ext>
              </a:extLst>
            </p:cNvPr>
            <p:cNvSpPr/>
            <p:nvPr/>
          </p:nvSpPr>
          <p:spPr>
            <a:xfrm>
              <a:off x="-651161" y="2703128"/>
              <a:ext cx="1339" cy="2717"/>
            </a:xfrm>
            <a:custGeom>
              <a:avLst/>
              <a:gdLst>
                <a:gd name="connsiteX0" fmla="*/ -2101 w 1339"/>
                <a:gd name="connsiteY0" fmla="*/ -2768 h 2717"/>
                <a:gd name="connsiteX1" fmla="*/ -826 w 1339"/>
                <a:gd name="connsiteY1" fmla="*/ -50 h 2717"/>
                <a:gd name="connsiteX2" fmla="*/ -2101 w 1339"/>
                <a:gd name="connsiteY2" fmla="*/ -2768 h 2717"/>
              </a:gdLst>
              <a:ahLst/>
              <a:cxnLst>
                <a:cxn ang="0">
                  <a:pos x="connsiteX0" y="connsiteY0"/>
                </a:cxn>
                <a:cxn ang="0">
                  <a:pos x="connsiteX1" y="connsiteY1"/>
                </a:cxn>
                <a:cxn ang="0">
                  <a:pos x="connsiteX2" y="connsiteY2"/>
                </a:cxn>
              </a:cxnLst>
              <a:rect l="l" t="t" r="r" b="b"/>
              <a:pathLst>
                <a:path w="1339" h="2717">
                  <a:moveTo>
                    <a:pt x="-2101" y="-2768"/>
                  </a:moveTo>
                  <a:cubicBezTo>
                    <a:pt x="-1140" y="-2232"/>
                    <a:pt x="-622" y="-1141"/>
                    <a:pt x="-826" y="-50"/>
                  </a:cubicBezTo>
                  <a:cubicBezTo>
                    <a:pt x="-1731" y="-642"/>
                    <a:pt x="-2231" y="-1696"/>
                    <a:pt x="-2101" y="-2768"/>
                  </a:cubicBezTo>
                  <a:close/>
                </a:path>
              </a:pathLst>
            </a:custGeom>
            <a:solidFill>
              <a:srgbClr val="020202"/>
            </a:solidFill>
            <a:ln w="1847" cap="flat">
              <a:noFill/>
              <a:prstDash val="solid"/>
              <a:miter/>
            </a:ln>
          </p:spPr>
          <p:txBody>
            <a:bodyPr rtlCol="0" anchor="ctr"/>
            <a:lstStyle/>
            <a:p>
              <a:endParaRPr lang="es-CO"/>
            </a:p>
          </p:txBody>
        </p:sp>
        <p:sp>
          <p:nvSpPr>
            <p:cNvPr id="30" name="Freeform: Shape 29">
              <a:extLst>
                <a:ext uri="{FF2B5EF4-FFF2-40B4-BE49-F238E27FC236}">
                  <a16:creationId xmlns:a16="http://schemas.microsoft.com/office/drawing/2014/main" id="{8A1139A2-9E1D-2095-E45E-B987D9ABC161}"/>
                </a:ext>
              </a:extLst>
            </p:cNvPr>
            <p:cNvSpPr/>
            <p:nvPr/>
          </p:nvSpPr>
          <p:spPr>
            <a:xfrm>
              <a:off x="-663472" y="2553845"/>
              <a:ext cx="1312" cy="1386"/>
            </a:xfrm>
            <a:custGeom>
              <a:avLst/>
              <a:gdLst>
                <a:gd name="connsiteX0" fmla="*/ -809 w 1312"/>
                <a:gd name="connsiteY0" fmla="*/ -2768 h 1386"/>
                <a:gd name="connsiteX1" fmla="*/ -2121 w 1312"/>
                <a:gd name="connsiteY1" fmla="*/ -1381 h 1386"/>
              </a:gdLst>
              <a:ahLst/>
              <a:cxnLst>
                <a:cxn ang="0">
                  <a:pos x="connsiteX0" y="connsiteY0"/>
                </a:cxn>
                <a:cxn ang="0">
                  <a:pos x="connsiteX1" y="connsiteY1"/>
                </a:cxn>
              </a:cxnLst>
              <a:rect l="l" t="t" r="r" b="b"/>
              <a:pathLst>
                <a:path w="1312" h="1386">
                  <a:moveTo>
                    <a:pt x="-809" y="-2768"/>
                  </a:moveTo>
                  <a:lnTo>
                    <a:pt x="-2121" y="-1381"/>
                  </a:lnTo>
                  <a:close/>
                </a:path>
              </a:pathLst>
            </a:custGeom>
            <a:solidFill>
              <a:srgbClr val="020202"/>
            </a:solidFill>
            <a:ln w="1847" cap="flat">
              <a:noFill/>
              <a:prstDash val="solid"/>
              <a:miter/>
            </a:ln>
          </p:spPr>
          <p:txBody>
            <a:bodyPr rtlCol="0" anchor="ctr"/>
            <a:lstStyle/>
            <a:p>
              <a:endParaRPr lang="es-CO"/>
            </a:p>
          </p:txBody>
        </p:sp>
        <p:sp>
          <p:nvSpPr>
            <p:cNvPr id="31" name="Freeform: Shape 30">
              <a:extLst>
                <a:ext uri="{FF2B5EF4-FFF2-40B4-BE49-F238E27FC236}">
                  <a16:creationId xmlns:a16="http://schemas.microsoft.com/office/drawing/2014/main" id="{34A21018-4C1A-E567-2989-A9955DE12F5A}"/>
                </a:ext>
              </a:extLst>
            </p:cNvPr>
            <p:cNvSpPr/>
            <p:nvPr/>
          </p:nvSpPr>
          <p:spPr>
            <a:xfrm>
              <a:off x="-667576" y="2566102"/>
              <a:ext cx="1312" cy="1368"/>
            </a:xfrm>
            <a:custGeom>
              <a:avLst/>
              <a:gdLst>
                <a:gd name="connsiteX0" fmla="*/ -809 w 1312"/>
                <a:gd name="connsiteY0" fmla="*/ -2768 h 1368"/>
                <a:gd name="connsiteX1" fmla="*/ -2121 w 1312"/>
                <a:gd name="connsiteY1" fmla="*/ -1400 h 1368"/>
              </a:gdLst>
              <a:ahLst/>
              <a:cxnLst>
                <a:cxn ang="0">
                  <a:pos x="connsiteX0" y="connsiteY0"/>
                </a:cxn>
                <a:cxn ang="0">
                  <a:pos x="connsiteX1" y="connsiteY1"/>
                </a:cxn>
              </a:cxnLst>
              <a:rect l="l" t="t" r="r" b="b"/>
              <a:pathLst>
                <a:path w="1312" h="1368">
                  <a:moveTo>
                    <a:pt x="-809" y="-2768"/>
                  </a:moveTo>
                  <a:lnTo>
                    <a:pt x="-2121" y="-1400"/>
                  </a:lnTo>
                  <a:close/>
                </a:path>
              </a:pathLst>
            </a:custGeom>
            <a:solidFill>
              <a:srgbClr val="020202"/>
            </a:solidFill>
            <a:ln w="1847" cap="flat">
              <a:noFill/>
              <a:prstDash val="solid"/>
              <a:miter/>
            </a:ln>
          </p:spPr>
          <p:txBody>
            <a:bodyPr rtlCol="0" anchor="ctr"/>
            <a:lstStyle/>
            <a:p>
              <a:endParaRPr lang="es-CO"/>
            </a:p>
          </p:txBody>
        </p:sp>
        <p:sp>
          <p:nvSpPr>
            <p:cNvPr id="32" name="Freeform: Shape 31">
              <a:extLst>
                <a:ext uri="{FF2B5EF4-FFF2-40B4-BE49-F238E27FC236}">
                  <a16:creationId xmlns:a16="http://schemas.microsoft.com/office/drawing/2014/main" id="{05EB9730-F481-7CA9-84CB-A7CB6E5A3837}"/>
                </a:ext>
              </a:extLst>
            </p:cNvPr>
            <p:cNvSpPr/>
            <p:nvPr/>
          </p:nvSpPr>
          <p:spPr>
            <a:xfrm>
              <a:off x="-668944" y="2575771"/>
              <a:ext cx="1256" cy="1368"/>
            </a:xfrm>
            <a:custGeom>
              <a:avLst/>
              <a:gdLst>
                <a:gd name="connsiteX0" fmla="*/ -864 w 1256"/>
                <a:gd name="connsiteY0" fmla="*/ -2768 h 1368"/>
                <a:gd name="connsiteX1" fmla="*/ -2121 w 1256"/>
                <a:gd name="connsiteY1" fmla="*/ -1400 h 1368"/>
              </a:gdLst>
              <a:ahLst/>
              <a:cxnLst>
                <a:cxn ang="0">
                  <a:pos x="connsiteX0" y="connsiteY0"/>
                </a:cxn>
                <a:cxn ang="0">
                  <a:pos x="connsiteX1" y="connsiteY1"/>
                </a:cxn>
              </a:cxnLst>
              <a:rect l="l" t="t" r="r" b="b"/>
              <a:pathLst>
                <a:path w="1256" h="1368">
                  <a:moveTo>
                    <a:pt x="-864" y="-2768"/>
                  </a:moveTo>
                  <a:lnTo>
                    <a:pt x="-2121" y="-1400"/>
                  </a:lnTo>
                  <a:close/>
                </a:path>
              </a:pathLst>
            </a:custGeom>
            <a:solidFill>
              <a:srgbClr val="020202"/>
            </a:solidFill>
            <a:ln w="1847" cap="flat">
              <a:noFill/>
              <a:prstDash val="solid"/>
              <a:miter/>
            </a:ln>
          </p:spPr>
          <p:txBody>
            <a:bodyPr rtlCol="0" anchor="ctr"/>
            <a:lstStyle/>
            <a:p>
              <a:endParaRPr lang="es-CO"/>
            </a:p>
          </p:txBody>
        </p:sp>
        <p:sp>
          <p:nvSpPr>
            <p:cNvPr id="33" name="Freeform: Shape 32">
              <a:extLst>
                <a:ext uri="{FF2B5EF4-FFF2-40B4-BE49-F238E27FC236}">
                  <a16:creationId xmlns:a16="http://schemas.microsoft.com/office/drawing/2014/main" id="{FE9021D3-70E8-3FFE-8469-0F7F5CA68102}"/>
                </a:ext>
              </a:extLst>
            </p:cNvPr>
            <p:cNvSpPr/>
            <p:nvPr/>
          </p:nvSpPr>
          <p:spPr>
            <a:xfrm>
              <a:off x="-667576" y="2594942"/>
              <a:ext cx="1294" cy="1368"/>
            </a:xfrm>
            <a:custGeom>
              <a:avLst/>
              <a:gdLst>
                <a:gd name="connsiteX0" fmla="*/ -2121 w 1294"/>
                <a:gd name="connsiteY0" fmla="*/ -2768 h 1368"/>
                <a:gd name="connsiteX1" fmla="*/ -827 w 1294"/>
                <a:gd name="connsiteY1" fmla="*/ -1400 h 1368"/>
              </a:gdLst>
              <a:ahLst/>
              <a:cxnLst>
                <a:cxn ang="0">
                  <a:pos x="connsiteX0" y="connsiteY0"/>
                </a:cxn>
                <a:cxn ang="0">
                  <a:pos x="connsiteX1" y="connsiteY1"/>
                </a:cxn>
              </a:cxnLst>
              <a:rect l="l" t="t" r="r" b="b"/>
              <a:pathLst>
                <a:path w="1294" h="1368">
                  <a:moveTo>
                    <a:pt x="-2121" y="-2768"/>
                  </a:moveTo>
                  <a:lnTo>
                    <a:pt x="-827" y="-1400"/>
                  </a:lnTo>
                  <a:close/>
                </a:path>
              </a:pathLst>
            </a:custGeom>
            <a:solidFill>
              <a:srgbClr val="020202"/>
            </a:solidFill>
            <a:ln w="1847" cap="flat">
              <a:noFill/>
              <a:prstDash val="solid"/>
              <a:miter/>
            </a:ln>
          </p:spPr>
          <p:txBody>
            <a:bodyPr rtlCol="0" anchor="ctr"/>
            <a:lstStyle/>
            <a:p>
              <a:endParaRPr lang="es-CO"/>
            </a:p>
          </p:txBody>
        </p:sp>
        <p:sp>
          <p:nvSpPr>
            <p:cNvPr id="34" name="Freeform: Shape 33">
              <a:extLst>
                <a:ext uri="{FF2B5EF4-FFF2-40B4-BE49-F238E27FC236}">
                  <a16:creationId xmlns:a16="http://schemas.microsoft.com/office/drawing/2014/main" id="{78290E2D-6BF5-8094-B8F2-AFACC9E62C40}"/>
                </a:ext>
              </a:extLst>
            </p:cNvPr>
            <p:cNvSpPr/>
            <p:nvPr/>
          </p:nvSpPr>
          <p:spPr>
            <a:xfrm>
              <a:off x="-666134" y="2603076"/>
              <a:ext cx="1164" cy="1349"/>
            </a:xfrm>
            <a:custGeom>
              <a:avLst/>
              <a:gdLst>
                <a:gd name="connsiteX0" fmla="*/ -2121 w 1164"/>
                <a:gd name="connsiteY0" fmla="*/ -2768 h 1349"/>
                <a:gd name="connsiteX1" fmla="*/ -957 w 1164"/>
                <a:gd name="connsiteY1" fmla="*/ -1418 h 1349"/>
              </a:gdLst>
              <a:ahLst/>
              <a:cxnLst>
                <a:cxn ang="0">
                  <a:pos x="connsiteX0" y="connsiteY0"/>
                </a:cxn>
                <a:cxn ang="0">
                  <a:pos x="connsiteX1" y="connsiteY1"/>
                </a:cxn>
              </a:cxnLst>
              <a:rect l="l" t="t" r="r" b="b"/>
              <a:pathLst>
                <a:path w="1164" h="1349">
                  <a:moveTo>
                    <a:pt x="-2121" y="-2768"/>
                  </a:moveTo>
                  <a:lnTo>
                    <a:pt x="-957" y="-1418"/>
                  </a:lnTo>
                  <a:close/>
                </a:path>
              </a:pathLst>
            </a:custGeom>
            <a:solidFill>
              <a:srgbClr val="020202"/>
            </a:solidFill>
            <a:ln w="1847" cap="flat">
              <a:noFill/>
              <a:prstDash val="solid"/>
              <a:miter/>
            </a:ln>
          </p:spPr>
          <p:txBody>
            <a:bodyPr rtlCol="0" anchor="ctr"/>
            <a:lstStyle/>
            <a:p>
              <a:endParaRPr lang="es-CO"/>
            </a:p>
          </p:txBody>
        </p:sp>
        <p:sp>
          <p:nvSpPr>
            <p:cNvPr id="35" name="Freeform: Shape 34">
              <a:extLst>
                <a:ext uri="{FF2B5EF4-FFF2-40B4-BE49-F238E27FC236}">
                  <a16:creationId xmlns:a16="http://schemas.microsoft.com/office/drawing/2014/main" id="{1E1629CE-9B1F-4EBD-BEA9-E5F4D867B215}"/>
                </a:ext>
              </a:extLst>
            </p:cNvPr>
            <p:cNvSpPr/>
            <p:nvPr/>
          </p:nvSpPr>
          <p:spPr>
            <a:xfrm>
              <a:off x="-662104" y="2633284"/>
              <a:ext cx="1220" cy="1349"/>
            </a:xfrm>
            <a:custGeom>
              <a:avLst/>
              <a:gdLst>
                <a:gd name="connsiteX0" fmla="*/ -2121 w 1220"/>
                <a:gd name="connsiteY0" fmla="*/ -2768 h 1349"/>
                <a:gd name="connsiteX1" fmla="*/ -901 w 1220"/>
                <a:gd name="connsiteY1" fmla="*/ -1418 h 1349"/>
              </a:gdLst>
              <a:ahLst/>
              <a:cxnLst>
                <a:cxn ang="0">
                  <a:pos x="connsiteX0" y="connsiteY0"/>
                </a:cxn>
                <a:cxn ang="0">
                  <a:pos x="connsiteX1" y="connsiteY1"/>
                </a:cxn>
              </a:cxnLst>
              <a:rect l="l" t="t" r="r" b="b"/>
              <a:pathLst>
                <a:path w="1220" h="1349">
                  <a:moveTo>
                    <a:pt x="-2121" y="-2768"/>
                  </a:moveTo>
                  <a:lnTo>
                    <a:pt x="-901" y="-1418"/>
                  </a:lnTo>
                  <a:close/>
                </a:path>
              </a:pathLst>
            </a:custGeom>
            <a:solidFill>
              <a:srgbClr val="020202"/>
            </a:solidFill>
            <a:ln w="1847" cap="flat">
              <a:noFill/>
              <a:prstDash val="solid"/>
              <a:miter/>
            </a:ln>
          </p:spPr>
          <p:txBody>
            <a:bodyPr rtlCol="0" anchor="ctr"/>
            <a:lstStyle/>
            <a:p>
              <a:endParaRPr lang="es-CO"/>
            </a:p>
          </p:txBody>
        </p:sp>
        <p:sp>
          <p:nvSpPr>
            <p:cNvPr id="36" name="Freeform: Shape 35">
              <a:extLst>
                <a:ext uri="{FF2B5EF4-FFF2-40B4-BE49-F238E27FC236}">
                  <a16:creationId xmlns:a16="http://schemas.microsoft.com/office/drawing/2014/main" id="{F198ADE9-FD17-45F6-B35D-8CFE3911525B}"/>
                </a:ext>
              </a:extLst>
            </p:cNvPr>
            <p:cNvSpPr/>
            <p:nvPr/>
          </p:nvSpPr>
          <p:spPr>
            <a:xfrm>
              <a:off x="-655264" y="2670258"/>
              <a:ext cx="1257" cy="1368"/>
            </a:xfrm>
            <a:custGeom>
              <a:avLst/>
              <a:gdLst>
                <a:gd name="connsiteX0" fmla="*/ -2121 w 1257"/>
                <a:gd name="connsiteY0" fmla="*/ -2768 h 1368"/>
                <a:gd name="connsiteX1" fmla="*/ -864 w 1257"/>
                <a:gd name="connsiteY1" fmla="*/ -1400 h 1368"/>
              </a:gdLst>
              <a:ahLst/>
              <a:cxnLst>
                <a:cxn ang="0">
                  <a:pos x="connsiteX0" y="connsiteY0"/>
                </a:cxn>
                <a:cxn ang="0">
                  <a:pos x="connsiteX1" y="connsiteY1"/>
                </a:cxn>
              </a:cxnLst>
              <a:rect l="l" t="t" r="r" b="b"/>
              <a:pathLst>
                <a:path w="1257" h="1368">
                  <a:moveTo>
                    <a:pt x="-2121" y="-2768"/>
                  </a:moveTo>
                  <a:lnTo>
                    <a:pt x="-864" y="-1400"/>
                  </a:lnTo>
                  <a:close/>
                </a:path>
              </a:pathLst>
            </a:custGeom>
            <a:solidFill>
              <a:srgbClr val="020202"/>
            </a:solidFill>
            <a:ln w="1847" cap="flat">
              <a:noFill/>
              <a:prstDash val="solid"/>
              <a:miter/>
            </a:ln>
          </p:spPr>
          <p:txBody>
            <a:bodyPr rtlCol="0" anchor="ctr"/>
            <a:lstStyle/>
            <a:p>
              <a:endParaRPr lang="es-CO"/>
            </a:p>
          </p:txBody>
        </p:sp>
        <p:sp>
          <p:nvSpPr>
            <p:cNvPr id="37" name="Freeform: Shape 36">
              <a:extLst>
                <a:ext uri="{FF2B5EF4-FFF2-40B4-BE49-F238E27FC236}">
                  <a16:creationId xmlns:a16="http://schemas.microsoft.com/office/drawing/2014/main" id="{83E252DD-85D1-1F47-1007-C43DCA3F9C0A}"/>
                </a:ext>
              </a:extLst>
            </p:cNvPr>
            <p:cNvSpPr/>
            <p:nvPr/>
          </p:nvSpPr>
          <p:spPr>
            <a:xfrm>
              <a:off x="-652509" y="2692165"/>
              <a:ext cx="1219" cy="1368"/>
            </a:xfrm>
            <a:custGeom>
              <a:avLst/>
              <a:gdLst>
                <a:gd name="connsiteX0" fmla="*/ -2121 w 1219"/>
                <a:gd name="connsiteY0" fmla="*/ -2768 h 1368"/>
                <a:gd name="connsiteX1" fmla="*/ -901 w 1219"/>
                <a:gd name="connsiteY1" fmla="*/ -1400 h 1368"/>
              </a:gdLst>
              <a:ahLst/>
              <a:cxnLst>
                <a:cxn ang="0">
                  <a:pos x="connsiteX0" y="connsiteY0"/>
                </a:cxn>
                <a:cxn ang="0">
                  <a:pos x="connsiteX1" y="connsiteY1"/>
                </a:cxn>
              </a:cxnLst>
              <a:rect l="l" t="t" r="r" b="b"/>
              <a:pathLst>
                <a:path w="1219" h="1368">
                  <a:moveTo>
                    <a:pt x="-2121" y="-2768"/>
                  </a:moveTo>
                  <a:lnTo>
                    <a:pt x="-901" y="-1400"/>
                  </a:lnTo>
                  <a:close/>
                </a:path>
              </a:pathLst>
            </a:custGeom>
            <a:solidFill>
              <a:srgbClr val="020202"/>
            </a:solidFill>
            <a:ln w="1847" cap="flat">
              <a:noFill/>
              <a:prstDash val="solid"/>
              <a:miter/>
            </a:ln>
          </p:spPr>
          <p:txBody>
            <a:bodyPr rtlCol="0" anchor="ctr"/>
            <a:lstStyle/>
            <a:p>
              <a:endParaRPr lang="es-CO"/>
            </a:p>
          </p:txBody>
        </p:sp>
        <p:sp>
          <p:nvSpPr>
            <p:cNvPr id="38" name="Freeform: Shape 37">
              <a:extLst>
                <a:ext uri="{FF2B5EF4-FFF2-40B4-BE49-F238E27FC236}">
                  <a16:creationId xmlns:a16="http://schemas.microsoft.com/office/drawing/2014/main" id="{945A2B03-D6EE-881C-8EC5-FE2220AC936D}"/>
                </a:ext>
              </a:extLst>
            </p:cNvPr>
            <p:cNvSpPr/>
            <p:nvPr/>
          </p:nvSpPr>
          <p:spPr>
            <a:xfrm>
              <a:off x="-647037" y="2785304"/>
              <a:ext cx="1238" cy="1349"/>
            </a:xfrm>
            <a:custGeom>
              <a:avLst/>
              <a:gdLst>
                <a:gd name="connsiteX0" fmla="*/ -2121 w 1238"/>
                <a:gd name="connsiteY0" fmla="*/ -2768 h 1349"/>
                <a:gd name="connsiteX1" fmla="*/ -883 w 1238"/>
                <a:gd name="connsiteY1" fmla="*/ -1418 h 1349"/>
                <a:gd name="connsiteX2" fmla="*/ -2121 w 1238"/>
                <a:gd name="connsiteY2" fmla="*/ -2768 h 1349"/>
              </a:gdLst>
              <a:ahLst/>
              <a:cxnLst>
                <a:cxn ang="0">
                  <a:pos x="connsiteX0" y="connsiteY0"/>
                </a:cxn>
                <a:cxn ang="0">
                  <a:pos x="connsiteX1" y="connsiteY1"/>
                </a:cxn>
                <a:cxn ang="0">
                  <a:pos x="connsiteX2" y="connsiteY2"/>
                </a:cxn>
              </a:cxnLst>
              <a:rect l="l" t="t" r="r" b="b"/>
              <a:pathLst>
                <a:path w="1238" h="1349">
                  <a:moveTo>
                    <a:pt x="-2121" y="-2768"/>
                  </a:moveTo>
                  <a:cubicBezTo>
                    <a:pt x="-1715" y="-2324"/>
                    <a:pt x="-1308" y="-1862"/>
                    <a:pt x="-883" y="-1418"/>
                  </a:cubicBezTo>
                  <a:cubicBezTo>
                    <a:pt x="-1308" y="-1862"/>
                    <a:pt x="-1715" y="-2324"/>
                    <a:pt x="-2121" y="-2768"/>
                  </a:cubicBezTo>
                  <a:close/>
                </a:path>
              </a:pathLst>
            </a:custGeom>
            <a:solidFill>
              <a:srgbClr val="020202"/>
            </a:solidFill>
            <a:ln w="1847" cap="flat">
              <a:noFill/>
              <a:prstDash val="solid"/>
              <a:miter/>
            </a:ln>
          </p:spPr>
          <p:txBody>
            <a:bodyPr rtlCol="0" anchor="ctr"/>
            <a:lstStyle/>
            <a:p>
              <a:endParaRPr lang="es-CO"/>
            </a:p>
          </p:txBody>
        </p:sp>
        <p:sp>
          <p:nvSpPr>
            <p:cNvPr id="39" name="Freeform: Shape 38">
              <a:extLst>
                <a:ext uri="{FF2B5EF4-FFF2-40B4-BE49-F238E27FC236}">
                  <a16:creationId xmlns:a16="http://schemas.microsoft.com/office/drawing/2014/main" id="{F3F3B10F-F357-A4F6-102A-507AA84FB76B}"/>
                </a:ext>
              </a:extLst>
            </p:cNvPr>
            <p:cNvSpPr/>
            <p:nvPr/>
          </p:nvSpPr>
          <p:spPr>
            <a:xfrm>
              <a:off x="-1161940" y="3281072"/>
              <a:ext cx="1368" cy="1368"/>
            </a:xfrm>
            <a:custGeom>
              <a:avLst/>
              <a:gdLst>
                <a:gd name="connsiteX0" fmla="*/ -753 w 1368"/>
                <a:gd name="connsiteY0" fmla="*/ -1400 h 1368"/>
                <a:gd name="connsiteX1" fmla="*/ -2121 w 1368"/>
                <a:gd name="connsiteY1" fmla="*/ -2768 h 1368"/>
              </a:gdLst>
              <a:ahLst/>
              <a:cxnLst>
                <a:cxn ang="0">
                  <a:pos x="connsiteX0" y="connsiteY0"/>
                </a:cxn>
                <a:cxn ang="0">
                  <a:pos x="connsiteX1" y="connsiteY1"/>
                </a:cxn>
              </a:cxnLst>
              <a:rect l="l" t="t" r="r" b="b"/>
              <a:pathLst>
                <a:path w="1368" h="1368">
                  <a:moveTo>
                    <a:pt x="-753" y="-1400"/>
                  </a:moveTo>
                  <a:lnTo>
                    <a:pt x="-2121" y="-2768"/>
                  </a:lnTo>
                  <a:close/>
                </a:path>
              </a:pathLst>
            </a:custGeom>
            <a:solidFill>
              <a:srgbClr val="020202"/>
            </a:solidFill>
            <a:ln w="1847" cap="flat">
              <a:noFill/>
              <a:prstDash val="solid"/>
              <a:miter/>
            </a:ln>
          </p:spPr>
          <p:txBody>
            <a:bodyPr rtlCol="0" anchor="ctr"/>
            <a:lstStyle/>
            <a:p>
              <a:endParaRPr lang="es-CO"/>
            </a:p>
          </p:txBody>
        </p:sp>
        <p:sp>
          <p:nvSpPr>
            <p:cNvPr id="40" name="Freeform: Shape 39">
              <a:extLst>
                <a:ext uri="{FF2B5EF4-FFF2-40B4-BE49-F238E27FC236}">
                  <a16:creationId xmlns:a16="http://schemas.microsoft.com/office/drawing/2014/main" id="{13F79E5A-CB00-6CC0-F2D6-97BE4F5757A7}"/>
                </a:ext>
              </a:extLst>
            </p:cNvPr>
            <p:cNvSpPr/>
            <p:nvPr/>
          </p:nvSpPr>
          <p:spPr>
            <a:xfrm>
              <a:off x="-1434481" y="2054724"/>
              <a:ext cx="654946" cy="582649"/>
            </a:xfrm>
            <a:custGeom>
              <a:avLst/>
              <a:gdLst>
                <a:gd name="connsiteX0" fmla="*/ 7347 w 654946"/>
                <a:gd name="connsiteY0" fmla="*/ 93371 h 582649"/>
                <a:gd name="connsiteX1" fmla="*/ 26482 w 654946"/>
                <a:gd name="connsiteY1" fmla="*/ 55325 h 582649"/>
                <a:gd name="connsiteX2" fmla="*/ 43860 w 654946"/>
                <a:gd name="connsiteY2" fmla="*/ 34305 h 582649"/>
                <a:gd name="connsiteX3" fmla="*/ 70684 w 654946"/>
                <a:gd name="connsiteY3" fmla="*/ 13673 h 582649"/>
                <a:gd name="connsiteX4" fmla="*/ 97380 w 654946"/>
                <a:gd name="connsiteY4" fmla="*/ 1805 h 582649"/>
                <a:gd name="connsiteX5" fmla="*/ 107603 w 654946"/>
                <a:gd name="connsiteY5" fmla="*/ -1893 h 582649"/>
                <a:gd name="connsiteX6" fmla="*/ 127772 w 654946"/>
                <a:gd name="connsiteY6" fmla="*/ 15134 h 582649"/>
                <a:gd name="connsiteX7" fmla="*/ 118400 w 654946"/>
                <a:gd name="connsiteY7" fmla="*/ 29498 h 582649"/>
                <a:gd name="connsiteX8" fmla="*/ 81425 w 654946"/>
                <a:gd name="connsiteY8" fmla="*/ 54141 h 582649"/>
                <a:gd name="connsiteX9" fmla="*/ 43157 w 654946"/>
                <a:gd name="connsiteY9" fmla="*/ 97623 h 582649"/>
                <a:gd name="connsiteX10" fmla="*/ 37075 w 654946"/>
                <a:gd name="connsiteY10" fmla="*/ 124763 h 582649"/>
                <a:gd name="connsiteX11" fmla="*/ 40772 w 654946"/>
                <a:gd name="connsiteY11" fmla="*/ 127536 h 582649"/>
                <a:gd name="connsiteX12" fmla="*/ 66654 w 654946"/>
                <a:gd name="connsiteY12" fmla="*/ 133174 h 582649"/>
                <a:gd name="connsiteX13" fmla="*/ 78430 w 654946"/>
                <a:gd name="connsiteY13" fmla="*/ 129476 h 582649"/>
                <a:gd name="connsiteX14" fmla="*/ 89763 w 654946"/>
                <a:gd name="connsiteY14" fmla="*/ 118846 h 582649"/>
                <a:gd name="connsiteX15" fmla="*/ 97546 w 654946"/>
                <a:gd name="connsiteY15" fmla="*/ 104537 h 582649"/>
                <a:gd name="connsiteX16" fmla="*/ 110080 w 654946"/>
                <a:gd name="connsiteY16" fmla="*/ 77232 h 582649"/>
                <a:gd name="connsiteX17" fmla="*/ 135666 w 654946"/>
                <a:gd name="connsiteY17" fmla="*/ 74644 h 582649"/>
                <a:gd name="connsiteX18" fmla="*/ 140861 w 654946"/>
                <a:gd name="connsiteY18" fmla="*/ 94203 h 582649"/>
                <a:gd name="connsiteX19" fmla="*/ 137293 w 654946"/>
                <a:gd name="connsiteY19" fmla="*/ 98289 h 582649"/>
                <a:gd name="connsiteX20" fmla="*/ 104497 w 654946"/>
                <a:gd name="connsiteY20" fmla="*/ 137112 h 582649"/>
                <a:gd name="connsiteX21" fmla="*/ 97897 w 654946"/>
                <a:gd name="connsiteY21" fmla="*/ 171886 h 582649"/>
                <a:gd name="connsiteX22" fmla="*/ 98193 w 654946"/>
                <a:gd name="connsiteY22" fmla="*/ 187582 h 582649"/>
                <a:gd name="connsiteX23" fmla="*/ 97823 w 654946"/>
                <a:gd name="connsiteY23" fmla="*/ 189596 h 582649"/>
                <a:gd name="connsiteX24" fmla="*/ 96714 w 654946"/>
                <a:gd name="connsiteY24" fmla="*/ 197417 h 582649"/>
                <a:gd name="connsiteX25" fmla="*/ 96344 w 654946"/>
                <a:gd name="connsiteY25" fmla="*/ 199265 h 582649"/>
                <a:gd name="connsiteX26" fmla="*/ 95291 w 654946"/>
                <a:gd name="connsiteY26" fmla="*/ 205939 h 582649"/>
                <a:gd name="connsiteX27" fmla="*/ 94903 w 654946"/>
                <a:gd name="connsiteY27" fmla="*/ 207899 h 582649"/>
                <a:gd name="connsiteX28" fmla="*/ 93941 w 654946"/>
                <a:gd name="connsiteY28" fmla="*/ 215922 h 582649"/>
                <a:gd name="connsiteX29" fmla="*/ 93534 w 654946"/>
                <a:gd name="connsiteY29" fmla="*/ 218030 h 582649"/>
                <a:gd name="connsiteX30" fmla="*/ 93738 w 654946"/>
                <a:gd name="connsiteY30" fmla="*/ 288595 h 582649"/>
                <a:gd name="connsiteX31" fmla="*/ 105071 w 654946"/>
                <a:gd name="connsiteY31" fmla="*/ 342633 h 582649"/>
                <a:gd name="connsiteX32" fmla="*/ 105329 w 654946"/>
                <a:gd name="connsiteY32" fmla="*/ 349325 h 582649"/>
                <a:gd name="connsiteX33" fmla="*/ 105218 w 654946"/>
                <a:gd name="connsiteY33" fmla="*/ 365317 h 582649"/>
                <a:gd name="connsiteX34" fmla="*/ 120840 w 654946"/>
                <a:gd name="connsiteY34" fmla="*/ 409871 h 582649"/>
                <a:gd name="connsiteX35" fmla="*/ 147055 w 654946"/>
                <a:gd name="connsiteY35" fmla="*/ 439949 h 582649"/>
                <a:gd name="connsiteX36" fmla="*/ 153396 w 654946"/>
                <a:gd name="connsiteY36" fmla="*/ 442112 h 582649"/>
                <a:gd name="connsiteX37" fmla="*/ 177614 w 654946"/>
                <a:gd name="connsiteY37" fmla="*/ 438747 h 582649"/>
                <a:gd name="connsiteX38" fmla="*/ 189297 w 654946"/>
                <a:gd name="connsiteY38" fmla="*/ 440818 h 582649"/>
                <a:gd name="connsiteX39" fmla="*/ 211297 w 654946"/>
                <a:gd name="connsiteY39" fmla="*/ 453352 h 582649"/>
                <a:gd name="connsiteX40" fmla="*/ 289831 w 654946"/>
                <a:gd name="connsiteY40" fmla="*/ 479826 h 582649"/>
                <a:gd name="connsiteX41" fmla="*/ 331704 w 654946"/>
                <a:gd name="connsiteY41" fmla="*/ 485538 h 582649"/>
                <a:gd name="connsiteX42" fmla="*/ 387553 w 654946"/>
                <a:gd name="connsiteY42" fmla="*/ 482913 h 582649"/>
                <a:gd name="connsiteX43" fmla="*/ 405209 w 654946"/>
                <a:gd name="connsiteY43" fmla="*/ 481175 h 582649"/>
                <a:gd name="connsiteX44" fmla="*/ 449929 w 654946"/>
                <a:gd name="connsiteY44" fmla="*/ 476683 h 582649"/>
                <a:gd name="connsiteX45" fmla="*/ 453885 w 654946"/>
                <a:gd name="connsiteY45" fmla="*/ 475685 h 582649"/>
                <a:gd name="connsiteX46" fmla="*/ 471818 w 654946"/>
                <a:gd name="connsiteY46" fmla="*/ 474483 h 582649"/>
                <a:gd name="connsiteX47" fmla="*/ 498106 w 654946"/>
                <a:gd name="connsiteY47" fmla="*/ 472006 h 582649"/>
                <a:gd name="connsiteX48" fmla="*/ 510345 w 654946"/>
                <a:gd name="connsiteY48" fmla="*/ 472006 h 582649"/>
                <a:gd name="connsiteX49" fmla="*/ 536541 w 654946"/>
                <a:gd name="connsiteY49" fmla="*/ 468789 h 582649"/>
                <a:gd name="connsiteX50" fmla="*/ 537170 w 654946"/>
                <a:gd name="connsiteY50" fmla="*/ 468493 h 582649"/>
                <a:gd name="connsiteX51" fmla="*/ 561720 w 654946"/>
                <a:gd name="connsiteY51" fmla="*/ 460932 h 582649"/>
                <a:gd name="connsiteX52" fmla="*/ 569430 w 654946"/>
                <a:gd name="connsiteY52" fmla="*/ 458547 h 582649"/>
                <a:gd name="connsiteX53" fmla="*/ 606404 w 654946"/>
                <a:gd name="connsiteY53" fmla="*/ 445606 h 582649"/>
                <a:gd name="connsiteX54" fmla="*/ 610101 w 654946"/>
                <a:gd name="connsiteY54" fmla="*/ 443850 h 582649"/>
                <a:gd name="connsiteX55" fmla="*/ 623245 w 654946"/>
                <a:gd name="connsiteY55" fmla="*/ 438655 h 582649"/>
                <a:gd name="connsiteX56" fmla="*/ 626721 w 654946"/>
                <a:gd name="connsiteY56" fmla="*/ 436677 h 582649"/>
                <a:gd name="connsiteX57" fmla="*/ 637813 w 654946"/>
                <a:gd name="connsiteY57" fmla="*/ 431907 h 582649"/>
                <a:gd name="connsiteX58" fmla="*/ 641511 w 654946"/>
                <a:gd name="connsiteY58" fmla="*/ 430206 h 582649"/>
                <a:gd name="connsiteX59" fmla="*/ 652825 w 654946"/>
                <a:gd name="connsiteY59" fmla="*/ 426509 h 582649"/>
                <a:gd name="connsiteX60" fmla="*/ 636501 w 654946"/>
                <a:gd name="connsiteY60" fmla="*/ 437342 h 582649"/>
                <a:gd name="connsiteX61" fmla="*/ 601375 w 654946"/>
                <a:gd name="connsiteY61" fmla="*/ 452132 h 582649"/>
                <a:gd name="connsiteX62" fmla="*/ 563939 w 654946"/>
                <a:gd name="connsiteY62" fmla="*/ 466829 h 582649"/>
                <a:gd name="connsiteX63" fmla="*/ 536208 w 654946"/>
                <a:gd name="connsiteY63" fmla="*/ 476073 h 582649"/>
                <a:gd name="connsiteX64" fmla="*/ 532511 w 654946"/>
                <a:gd name="connsiteY64" fmla="*/ 485649 h 582649"/>
                <a:gd name="connsiteX65" fmla="*/ 539185 w 654946"/>
                <a:gd name="connsiteY65" fmla="*/ 494246 h 582649"/>
                <a:gd name="connsiteX66" fmla="*/ 546395 w 654946"/>
                <a:gd name="connsiteY66" fmla="*/ 542589 h 582649"/>
                <a:gd name="connsiteX67" fmla="*/ 538353 w 654946"/>
                <a:gd name="connsiteY67" fmla="*/ 550446 h 582649"/>
                <a:gd name="connsiteX68" fmla="*/ 479435 w 654946"/>
                <a:gd name="connsiteY68" fmla="*/ 564294 h 582649"/>
                <a:gd name="connsiteX69" fmla="*/ 453182 w 654946"/>
                <a:gd name="connsiteY69" fmla="*/ 567732 h 582649"/>
                <a:gd name="connsiteX70" fmla="*/ 428391 w 654946"/>
                <a:gd name="connsiteY70" fmla="*/ 571651 h 582649"/>
                <a:gd name="connsiteX71" fmla="*/ 389439 w 654946"/>
                <a:gd name="connsiteY71" fmla="*/ 577438 h 582649"/>
                <a:gd name="connsiteX72" fmla="*/ 353519 w 654946"/>
                <a:gd name="connsiteY72" fmla="*/ 579637 h 582649"/>
                <a:gd name="connsiteX73" fmla="*/ 293454 w 654946"/>
                <a:gd name="connsiteY73" fmla="*/ 578325 h 582649"/>
                <a:gd name="connsiteX74" fmla="*/ 259031 w 654946"/>
                <a:gd name="connsiteY74" fmla="*/ 574757 h 582649"/>
                <a:gd name="connsiteX75" fmla="*/ 202331 w 654946"/>
                <a:gd name="connsiteY75" fmla="*/ 560818 h 582649"/>
                <a:gd name="connsiteX76" fmla="*/ 144614 w 654946"/>
                <a:gd name="connsiteY76" fmla="*/ 539964 h 582649"/>
                <a:gd name="connsiteX77" fmla="*/ 124149 w 654946"/>
                <a:gd name="connsiteY77" fmla="*/ 530518 h 582649"/>
                <a:gd name="connsiteX78" fmla="*/ 113260 w 654946"/>
                <a:gd name="connsiteY78" fmla="*/ 515450 h 582649"/>
                <a:gd name="connsiteX79" fmla="*/ 97121 w 654946"/>
                <a:gd name="connsiteY79" fmla="*/ 493728 h 582649"/>
                <a:gd name="connsiteX80" fmla="*/ 70777 w 654946"/>
                <a:gd name="connsiteY80" fmla="*/ 471174 h 582649"/>
                <a:gd name="connsiteX81" fmla="*/ 57244 w 654946"/>
                <a:gd name="connsiteY81" fmla="*/ 439746 h 582649"/>
                <a:gd name="connsiteX82" fmla="*/ 43120 w 654946"/>
                <a:gd name="connsiteY82" fmla="*/ 407837 h 582649"/>
                <a:gd name="connsiteX83" fmla="*/ 37888 w 654946"/>
                <a:gd name="connsiteY83" fmla="*/ 404787 h 582649"/>
                <a:gd name="connsiteX84" fmla="*/ 26130 w 654946"/>
                <a:gd name="connsiteY84" fmla="*/ 391735 h 582649"/>
                <a:gd name="connsiteX85" fmla="*/ 23542 w 654946"/>
                <a:gd name="connsiteY85" fmla="*/ 382491 h 582649"/>
                <a:gd name="connsiteX86" fmla="*/ 18809 w 654946"/>
                <a:gd name="connsiteY86" fmla="*/ 373543 h 582649"/>
                <a:gd name="connsiteX87" fmla="*/ 11821 w 654946"/>
                <a:gd name="connsiteY87" fmla="*/ 358957 h 582649"/>
                <a:gd name="connsiteX88" fmla="*/ 2837 w 654946"/>
                <a:gd name="connsiteY88" fmla="*/ 318470 h 582649"/>
                <a:gd name="connsiteX89" fmla="*/ -454 w 654946"/>
                <a:gd name="connsiteY89" fmla="*/ 286026 h 582649"/>
                <a:gd name="connsiteX90" fmla="*/ -454 w 654946"/>
                <a:gd name="connsiteY90" fmla="*/ 255910 h 582649"/>
                <a:gd name="connsiteX91" fmla="*/ -1526 w 654946"/>
                <a:gd name="connsiteY91" fmla="*/ 242340 h 582649"/>
                <a:gd name="connsiteX92" fmla="*/ -1619 w 654946"/>
                <a:gd name="connsiteY92" fmla="*/ 233522 h 582649"/>
                <a:gd name="connsiteX93" fmla="*/ -473 w 654946"/>
                <a:gd name="connsiteY93" fmla="*/ 212447 h 582649"/>
                <a:gd name="connsiteX94" fmla="*/ 1746 w 654946"/>
                <a:gd name="connsiteY94" fmla="*/ 155932 h 582649"/>
                <a:gd name="connsiteX95" fmla="*/ 877 w 654946"/>
                <a:gd name="connsiteY95" fmla="*/ 147150 h 582649"/>
                <a:gd name="connsiteX96" fmla="*/ 7052 w 654946"/>
                <a:gd name="connsiteY96" fmla="*/ 98030 h 582649"/>
                <a:gd name="connsiteX97" fmla="*/ 7347 w 654946"/>
                <a:gd name="connsiteY97" fmla="*/ 93371 h 582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654946" h="582649">
                  <a:moveTo>
                    <a:pt x="7347" y="93371"/>
                  </a:moveTo>
                  <a:cubicBezTo>
                    <a:pt x="10989" y="79487"/>
                    <a:pt x="17515" y="66528"/>
                    <a:pt x="26482" y="55325"/>
                  </a:cubicBezTo>
                  <a:cubicBezTo>
                    <a:pt x="32139" y="48207"/>
                    <a:pt x="38110" y="41348"/>
                    <a:pt x="43860" y="34305"/>
                  </a:cubicBezTo>
                  <a:cubicBezTo>
                    <a:pt x="51254" y="25616"/>
                    <a:pt x="60387" y="18591"/>
                    <a:pt x="70684" y="13673"/>
                  </a:cubicBezTo>
                  <a:cubicBezTo>
                    <a:pt x="79207" y="8941"/>
                    <a:pt x="88155" y="4966"/>
                    <a:pt x="97380" y="1805"/>
                  </a:cubicBezTo>
                  <a:cubicBezTo>
                    <a:pt x="101077" y="1250"/>
                    <a:pt x="104128" y="-802"/>
                    <a:pt x="107603" y="-1893"/>
                  </a:cubicBezTo>
                  <a:cubicBezTo>
                    <a:pt x="119194" y="-5590"/>
                    <a:pt x="129455" y="2877"/>
                    <a:pt x="127772" y="15134"/>
                  </a:cubicBezTo>
                  <a:cubicBezTo>
                    <a:pt x="127070" y="21124"/>
                    <a:pt x="123613" y="26448"/>
                    <a:pt x="118400" y="29498"/>
                  </a:cubicBezTo>
                  <a:cubicBezTo>
                    <a:pt x="105865" y="37411"/>
                    <a:pt x="92813" y="44510"/>
                    <a:pt x="81425" y="54141"/>
                  </a:cubicBezTo>
                  <a:cubicBezTo>
                    <a:pt x="66469" y="66546"/>
                    <a:pt x="53565" y="81225"/>
                    <a:pt x="43157" y="97623"/>
                  </a:cubicBezTo>
                  <a:cubicBezTo>
                    <a:pt x="37925" y="105979"/>
                    <a:pt x="38813" y="115648"/>
                    <a:pt x="37075" y="124763"/>
                  </a:cubicBezTo>
                  <a:cubicBezTo>
                    <a:pt x="36576" y="127388"/>
                    <a:pt x="38831" y="127646"/>
                    <a:pt x="40772" y="127536"/>
                  </a:cubicBezTo>
                  <a:cubicBezTo>
                    <a:pt x="50016" y="126981"/>
                    <a:pt x="58317" y="129828"/>
                    <a:pt x="66654" y="133174"/>
                  </a:cubicBezTo>
                  <a:cubicBezTo>
                    <a:pt x="71553" y="135134"/>
                    <a:pt x="75583" y="134080"/>
                    <a:pt x="78430" y="129476"/>
                  </a:cubicBezTo>
                  <a:cubicBezTo>
                    <a:pt x="81037" y="124855"/>
                    <a:pt x="84993" y="121139"/>
                    <a:pt x="89763" y="118846"/>
                  </a:cubicBezTo>
                  <a:cubicBezTo>
                    <a:pt x="96252" y="115981"/>
                    <a:pt x="98267" y="111137"/>
                    <a:pt x="97546" y="104537"/>
                  </a:cubicBezTo>
                  <a:cubicBezTo>
                    <a:pt x="96289" y="92946"/>
                    <a:pt x="101447" y="84331"/>
                    <a:pt x="110080" y="77232"/>
                  </a:cubicBezTo>
                  <a:cubicBezTo>
                    <a:pt x="117198" y="71039"/>
                    <a:pt x="127458" y="70004"/>
                    <a:pt x="135666" y="74644"/>
                  </a:cubicBezTo>
                  <a:cubicBezTo>
                    <a:pt x="142507" y="78618"/>
                    <a:pt x="144818" y="87363"/>
                    <a:pt x="140861" y="94203"/>
                  </a:cubicBezTo>
                  <a:cubicBezTo>
                    <a:pt x="139937" y="95774"/>
                    <a:pt x="138735" y="97161"/>
                    <a:pt x="137293" y="98289"/>
                  </a:cubicBezTo>
                  <a:cubicBezTo>
                    <a:pt x="124020" y="109048"/>
                    <a:pt x="112891" y="122230"/>
                    <a:pt x="104497" y="137112"/>
                  </a:cubicBezTo>
                  <a:cubicBezTo>
                    <a:pt x="98433" y="147871"/>
                    <a:pt x="94995" y="159296"/>
                    <a:pt x="97897" y="171886"/>
                  </a:cubicBezTo>
                  <a:cubicBezTo>
                    <a:pt x="99080" y="176989"/>
                    <a:pt x="98433" y="182350"/>
                    <a:pt x="98193" y="187582"/>
                  </a:cubicBezTo>
                  <a:cubicBezTo>
                    <a:pt x="98119" y="188265"/>
                    <a:pt x="97990" y="188931"/>
                    <a:pt x="97823" y="189596"/>
                  </a:cubicBezTo>
                  <a:cubicBezTo>
                    <a:pt x="97121" y="192148"/>
                    <a:pt x="96733" y="194773"/>
                    <a:pt x="96714" y="197417"/>
                  </a:cubicBezTo>
                  <a:cubicBezTo>
                    <a:pt x="96640" y="198045"/>
                    <a:pt x="96511" y="198655"/>
                    <a:pt x="96344" y="199265"/>
                  </a:cubicBezTo>
                  <a:cubicBezTo>
                    <a:pt x="95734" y="201447"/>
                    <a:pt x="95383" y="203684"/>
                    <a:pt x="95291" y="205939"/>
                  </a:cubicBezTo>
                  <a:cubicBezTo>
                    <a:pt x="95198" y="206605"/>
                    <a:pt x="95069" y="207252"/>
                    <a:pt x="94903" y="207899"/>
                  </a:cubicBezTo>
                  <a:cubicBezTo>
                    <a:pt x="93996" y="210487"/>
                    <a:pt x="94348" y="213242"/>
                    <a:pt x="93941" y="215922"/>
                  </a:cubicBezTo>
                  <a:cubicBezTo>
                    <a:pt x="93886" y="216643"/>
                    <a:pt x="93738" y="217346"/>
                    <a:pt x="93534" y="218030"/>
                  </a:cubicBezTo>
                  <a:cubicBezTo>
                    <a:pt x="89726" y="241397"/>
                    <a:pt x="89800" y="265246"/>
                    <a:pt x="93738" y="288595"/>
                  </a:cubicBezTo>
                  <a:cubicBezTo>
                    <a:pt x="96991" y="306731"/>
                    <a:pt x="99524" y="324996"/>
                    <a:pt x="105071" y="342633"/>
                  </a:cubicBezTo>
                  <a:cubicBezTo>
                    <a:pt x="106050" y="344741"/>
                    <a:pt x="106142" y="347144"/>
                    <a:pt x="105329" y="349325"/>
                  </a:cubicBezTo>
                  <a:cubicBezTo>
                    <a:pt x="102519" y="354705"/>
                    <a:pt x="103665" y="360048"/>
                    <a:pt x="105218" y="365317"/>
                  </a:cubicBezTo>
                  <a:cubicBezTo>
                    <a:pt x="109433" y="380494"/>
                    <a:pt x="114647" y="395377"/>
                    <a:pt x="120840" y="409871"/>
                  </a:cubicBezTo>
                  <a:cubicBezTo>
                    <a:pt x="126497" y="422497"/>
                    <a:pt x="135777" y="432055"/>
                    <a:pt x="147055" y="439949"/>
                  </a:cubicBezTo>
                  <a:cubicBezTo>
                    <a:pt x="148792" y="441502"/>
                    <a:pt x="151085" y="442279"/>
                    <a:pt x="153396" y="442112"/>
                  </a:cubicBezTo>
                  <a:cubicBezTo>
                    <a:pt x="161419" y="440485"/>
                    <a:pt x="169867" y="442112"/>
                    <a:pt x="177614" y="438747"/>
                  </a:cubicBezTo>
                  <a:cubicBezTo>
                    <a:pt x="181921" y="436899"/>
                    <a:pt x="185711" y="438747"/>
                    <a:pt x="189297" y="440818"/>
                  </a:cubicBezTo>
                  <a:cubicBezTo>
                    <a:pt x="196692" y="444904"/>
                    <a:pt x="203921" y="449248"/>
                    <a:pt x="211297" y="453352"/>
                  </a:cubicBezTo>
                  <a:cubicBezTo>
                    <a:pt x="235848" y="467051"/>
                    <a:pt x="261619" y="476775"/>
                    <a:pt x="289831" y="479826"/>
                  </a:cubicBezTo>
                  <a:cubicBezTo>
                    <a:pt x="303825" y="481323"/>
                    <a:pt x="317690" y="483875"/>
                    <a:pt x="331704" y="485538"/>
                  </a:cubicBezTo>
                  <a:cubicBezTo>
                    <a:pt x="350672" y="487775"/>
                    <a:pt x="369011" y="484725"/>
                    <a:pt x="387553" y="482913"/>
                  </a:cubicBezTo>
                  <a:cubicBezTo>
                    <a:pt x="393414" y="482359"/>
                    <a:pt x="399330" y="481804"/>
                    <a:pt x="405209" y="481175"/>
                  </a:cubicBezTo>
                  <a:cubicBezTo>
                    <a:pt x="419998" y="479585"/>
                    <a:pt x="434954" y="477478"/>
                    <a:pt x="449929" y="476683"/>
                  </a:cubicBezTo>
                  <a:cubicBezTo>
                    <a:pt x="451297" y="476572"/>
                    <a:pt x="452628" y="476239"/>
                    <a:pt x="453885" y="475685"/>
                  </a:cubicBezTo>
                  <a:cubicBezTo>
                    <a:pt x="459801" y="474390"/>
                    <a:pt x="465643" y="471876"/>
                    <a:pt x="471818" y="474483"/>
                  </a:cubicBezTo>
                  <a:cubicBezTo>
                    <a:pt x="480636" y="474557"/>
                    <a:pt x="489454" y="473743"/>
                    <a:pt x="498106" y="472006"/>
                  </a:cubicBezTo>
                  <a:cubicBezTo>
                    <a:pt x="502155" y="471248"/>
                    <a:pt x="506296" y="471248"/>
                    <a:pt x="510345" y="472006"/>
                  </a:cubicBezTo>
                  <a:cubicBezTo>
                    <a:pt x="519182" y="474187"/>
                    <a:pt x="528499" y="473041"/>
                    <a:pt x="536541" y="468789"/>
                  </a:cubicBezTo>
                  <a:cubicBezTo>
                    <a:pt x="536726" y="468659"/>
                    <a:pt x="536948" y="468549"/>
                    <a:pt x="537170" y="468493"/>
                  </a:cubicBezTo>
                  <a:cubicBezTo>
                    <a:pt x="545600" y="466756"/>
                    <a:pt x="553512" y="463372"/>
                    <a:pt x="561720" y="460932"/>
                  </a:cubicBezTo>
                  <a:cubicBezTo>
                    <a:pt x="564309" y="460174"/>
                    <a:pt x="566860" y="459416"/>
                    <a:pt x="569430" y="458547"/>
                  </a:cubicBezTo>
                  <a:cubicBezTo>
                    <a:pt x="581760" y="454277"/>
                    <a:pt x="593463" y="448157"/>
                    <a:pt x="606404" y="445606"/>
                  </a:cubicBezTo>
                  <a:cubicBezTo>
                    <a:pt x="607716" y="445218"/>
                    <a:pt x="608973" y="444626"/>
                    <a:pt x="610101" y="443850"/>
                  </a:cubicBezTo>
                  <a:cubicBezTo>
                    <a:pt x="614279" y="441650"/>
                    <a:pt x="618161" y="438636"/>
                    <a:pt x="623245" y="438655"/>
                  </a:cubicBezTo>
                  <a:cubicBezTo>
                    <a:pt x="624706" y="438655"/>
                    <a:pt x="625649" y="437527"/>
                    <a:pt x="626721" y="436677"/>
                  </a:cubicBezTo>
                  <a:cubicBezTo>
                    <a:pt x="629753" y="433848"/>
                    <a:pt x="633672" y="432166"/>
                    <a:pt x="637813" y="431907"/>
                  </a:cubicBezTo>
                  <a:cubicBezTo>
                    <a:pt x="639219" y="431833"/>
                    <a:pt x="640550" y="431223"/>
                    <a:pt x="641511" y="430206"/>
                  </a:cubicBezTo>
                  <a:cubicBezTo>
                    <a:pt x="644635" y="427525"/>
                    <a:pt x="648721" y="426194"/>
                    <a:pt x="652825" y="426509"/>
                  </a:cubicBezTo>
                  <a:cubicBezTo>
                    <a:pt x="648370" y="431593"/>
                    <a:pt x="642213" y="434200"/>
                    <a:pt x="636501" y="437342"/>
                  </a:cubicBezTo>
                  <a:cubicBezTo>
                    <a:pt x="625316" y="443480"/>
                    <a:pt x="613318" y="447788"/>
                    <a:pt x="601375" y="452132"/>
                  </a:cubicBezTo>
                  <a:cubicBezTo>
                    <a:pt x="588786" y="456772"/>
                    <a:pt x="576676" y="462614"/>
                    <a:pt x="563939" y="466829"/>
                  </a:cubicBezTo>
                  <a:cubicBezTo>
                    <a:pt x="554695" y="469898"/>
                    <a:pt x="545452" y="473041"/>
                    <a:pt x="536208" y="476073"/>
                  </a:cubicBezTo>
                  <a:cubicBezTo>
                    <a:pt x="530791" y="477811"/>
                    <a:pt x="529516" y="480676"/>
                    <a:pt x="532511" y="485649"/>
                  </a:cubicBezTo>
                  <a:cubicBezTo>
                    <a:pt x="534360" y="488755"/>
                    <a:pt x="537317" y="491047"/>
                    <a:pt x="539185" y="494246"/>
                  </a:cubicBezTo>
                  <a:cubicBezTo>
                    <a:pt x="548021" y="509423"/>
                    <a:pt x="551756" y="525267"/>
                    <a:pt x="546395" y="542589"/>
                  </a:cubicBezTo>
                  <a:cubicBezTo>
                    <a:pt x="545544" y="546601"/>
                    <a:pt x="542383" y="549688"/>
                    <a:pt x="538353" y="550446"/>
                  </a:cubicBezTo>
                  <a:cubicBezTo>
                    <a:pt x="518849" y="555604"/>
                    <a:pt x="499105" y="559856"/>
                    <a:pt x="479435" y="564294"/>
                  </a:cubicBezTo>
                  <a:cubicBezTo>
                    <a:pt x="470764" y="566031"/>
                    <a:pt x="462001" y="567196"/>
                    <a:pt x="453182" y="567732"/>
                  </a:cubicBezTo>
                  <a:cubicBezTo>
                    <a:pt x="444882" y="568453"/>
                    <a:pt x="436655" y="570265"/>
                    <a:pt x="428391" y="571651"/>
                  </a:cubicBezTo>
                  <a:cubicBezTo>
                    <a:pt x="415450" y="573851"/>
                    <a:pt x="402602" y="576384"/>
                    <a:pt x="389439" y="577438"/>
                  </a:cubicBezTo>
                  <a:cubicBezTo>
                    <a:pt x="377478" y="578399"/>
                    <a:pt x="365406" y="580617"/>
                    <a:pt x="353519" y="579637"/>
                  </a:cubicBezTo>
                  <a:cubicBezTo>
                    <a:pt x="333478" y="577974"/>
                    <a:pt x="313420" y="579637"/>
                    <a:pt x="293454" y="578325"/>
                  </a:cubicBezTo>
                  <a:cubicBezTo>
                    <a:pt x="281992" y="577549"/>
                    <a:pt x="270493" y="576107"/>
                    <a:pt x="259031" y="574757"/>
                  </a:cubicBezTo>
                  <a:cubicBezTo>
                    <a:pt x="239675" y="572224"/>
                    <a:pt x="220652" y="567547"/>
                    <a:pt x="202331" y="560818"/>
                  </a:cubicBezTo>
                  <a:cubicBezTo>
                    <a:pt x="183012" y="554089"/>
                    <a:pt x="163508" y="548062"/>
                    <a:pt x="144614" y="539964"/>
                  </a:cubicBezTo>
                  <a:cubicBezTo>
                    <a:pt x="137700" y="537007"/>
                    <a:pt x="131230" y="533087"/>
                    <a:pt x="124149" y="530518"/>
                  </a:cubicBezTo>
                  <a:cubicBezTo>
                    <a:pt x="117069" y="527948"/>
                    <a:pt x="114259" y="521958"/>
                    <a:pt x="113260" y="515450"/>
                  </a:cubicBezTo>
                  <a:cubicBezTo>
                    <a:pt x="111652" y="505135"/>
                    <a:pt x="104331" y="499644"/>
                    <a:pt x="97121" y="493728"/>
                  </a:cubicBezTo>
                  <a:cubicBezTo>
                    <a:pt x="88173" y="486333"/>
                    <a:pt x="78449" y="479697"/>
                    <a:pt x="70777" y="471174"/>
                  </a:cubicBezTo>
                  <a:cubicBezTo>
                    <a:pt x="62809" y="462540"/>
                    <a:pt x="58039" y="451467"/>
                    <a:pt x="57244" y="439746"/>
                  </a:cubicBezTo>
                  <a:cubicBezTo>
                    <a:pt x="56523" y="427230"/>
                    <a:pt x="49849" y="417561"/>
                    <a:pt x="43120" y="407837"/>
                  </a:cubicBezTo>
                  <a:cubicBezTo>
                    <a:pt x="41752" y="406265"/>
                    <a:pt x="39922" y="405193"/>
                    <a:pt x="37888" y="404787"/>
                  </a:cubicBezTo>
                  <a:cubicBezTo>
                    <a:pt x="31455" y="402679"/>
                    <a:pt x="27942" y="397965"/>
                    <a:pt x="26130" y="391735"/>
                  </a:cubicBezTo>
                  <a:cubicBezTo>
                    <a:pt x="25243" y="388666"/>
                    <a:pt x="24393" y="385615"/>
                    <a:pt x="23542" y="382491"/>
                  </a:cubicBezTo>
                  <a:cubicBezTo>
                    <a:pt x="22636" y="379200"/>
                    <a:pt x="21028" y="376132"/>
                    <a:pt x="18809" y="373543"/>
                  </a:cubicBezTo>
                  <a:cubicBezTo>
                    <a:pt x="15353" y="369310"/>
                    <a:pt x="12968" y="364300"/>
                    <a:pt x="11821" y="358957"/>
                  </a:cubicBezTo>
                  <a:cubicBezTo>
                    <a:pt x="8530" y="345517"/>
                    <a:pt x="4778" y="332151"/>
                    <a:pt x="2837" y="318470"/>
                  </a:cubicBezTo>
                  <a:cubicBezTo>
                    <a:pt x="1302" y="307748"/>
                    <a:pt x="-861" y="297044"/>
                    <a:pt x="-454" y="286026"/>
                  </a:cubicBezTo>
                  <a:cubicBezTo>
                    <a:pt x="-10" y="276005"/>
                    <a:pt x="-325" y="265948"/>
                    <a:pt x="-454" y="255910"/>
                  </a:cubicBezTo>
                  <a:cubicBezTo>
                    <a:pt x="-195" y="251362"/>
                    <a:pt x="-565" y="246796"/>
                    <a:pt x="-1526" y="242340"/>
                  </a:cubicBezTo>
                  <a:cubicBezTo>
                    <a:pt x="-2284" y="239456"/>
                    <a:pt x="-2321" y="236424"/>
                    <a:pt x="-1619" y="233522"/>
                  </a:cubicBezTo>
                  <a:cubicBezTo>
                    <a:pt x="230" y="226515"/>
                    <a:pt x="-473" y="219472"/>
                    <a:pt x="-473" y="212447"/>
                  </a:cubicBezTo>
                  <a:cubicBezTo>
                    <a:pt x="-473" y="193571"/>
                    <a:pt x="895" y="174751"/>
                    <a:pt x="1746" y="155932"/>
                  </a:cubicBezTo>
                  <a:cubicBezTo>
                    <a:pt x="1875" y="153047"/>
                    <a:pt x="969" y="150127"/>
                    <a:pt x="877" y="147150"/>
                  </a:cubicBezTo>
                  <a:cubicBezTo>
                    <a:pt x="304" y="130549"/>
                    <a:pt x="2375" y="113966"/>
                    <a:pt x="7052" y="98030"/>
                  </a:cubicBezTo>
                  <a:cubicBezTo>
                    <a:pt x="7440" y="96514"/>
                    <a:pt x="7551" y="94924"/>
                    <a:pt x="7347" y="93371"/>
                  </a:cubicBezTo>
                  <a:close/>
                </a:path>
              </a:pathLst>
            </a:custGeom>
            <a:solidFill>
              <a:srgbClr val="000000"/>
            </a:solidFill>
            <a:ln w="1847" cap="flat">
              <a:noFill/>
              <a:prstDash val="solid"/>
              <a:miter/>
            </a:ln>
          </p:spPr>
          <p:txBody>
            <a:bodyPr rtlCol="0" anchor="ctr"/>
            <a:lstStyle/>
            <a:p>
              <a:endParaRPr lang="es-CO"/>
            </a:p>
          </p:txBody>
        </p:sp>
        <p:sp>
          <p:nvSpPr>
            <p:cNvPr id="41" name="Freeform: Shape 40">
              <a:extLst>
                <a:ext uri="{FF2B5EF4-FFF2-40B4-BE49-F238E27FC236}">
                  <a16:creationId xmlns:a16="http://schemas.microsoft.com/office/drawing/2014/main" id="{27A09BC9-DD94-A27E-DED6-7DC48D782E2D}"/>
                </a:ext>
              </a:extLst>
            </p:cNvPr>
            <p:cNvSpPr/>
            <p:nvPr/>
          </p:nvSpPr>
          <p:spPr>
            <a:xfrm>
              <a:off x="-1341657" y="2160162"/>
              <a:ext cx="644954" cy="382125"/>
            </a:xfrm>
            <a:custGeom>
              <a:avLst/>
              <a:gdLst>
                <a:gd name="connsiteX0" fmla="*/ 596606 w 644954"/>
                <a:gd name="connsiteY0" fmla="*/ 286833 h 382125"/>
                <a:gd name="connsiteX1" fmla="*/ 582907 w 644954"/>
                <a:gd name="connsiteY1" fmla="*/ 296317 h 382125"/>
                <a:gd name="connsiteX2" fmla="*/ 524636 w 644954"/>
                <a:gd name="connsiteY2" fmla="*/ 324325 h 382125"/>
                <a:gd name="connsiteX3" fmla="*/ 475700 w 644954"/>
                <a:gd name="connsiteY3" fmla="*/ 342812 h 382125"/>
                <a:gd name="connsiteX4" fmla="*/ 432625 w 644954"/>
                <a:gd name="connsiteY4" fmla="*/ 357602 h 382125"/>
                <a:gd name="connsiteX5" fmla="*/ 398295 w 644954"/>
                <a:gd name="connsiteY5" fmla="*/ 364756 h 382125"/>
                <a:gd name="connsiteX6" fmla="*/ 378846 w 644954"/>
                <a:gd name="connsiteY6" fmla="*/ 367492 h 382125"/>
                <a:gd name="connsiteX7" fmla="*/ 378846 w 644954"/>
                <a:gd name="connsiteY7" fmla="*/ 367492 h 382125"/>
                <a:gd name="connsiteX8" fmla="*/ 335845 w 644954"/>
                <a:gd name="connsiteY8" fmla="*/ 372188 h 382125"/>
                <a:gd name="connsiteX9" fmla="*/ 297946 w 644954"/>
                <a:gd name="connsiteY9" fmla="*/ 376680 h 382125"/>
                <a:gd name="connsiteX10" fmla="*/ 155799 w 644954"/>
                <a:gd name="connsiteY10" fmla="*/ 360227 h 382125"/>
                <a:gd name="connsiteX11" fmla="*/ 83885 w 644954"/>
                <a:gd name="connsiteY11" fmla="*/ 320110 h 382125"/>
                <a:gd name="connsiteX12" fmla="*/ 49868 w 644954"/>
                <a:gd name="connsiteY12" fmla="*/ 283006 h 382125"/>
                <a:gd name="connsiteX13" fmla="*/ 15168 w 644954"/>
                <a:gd name="connsiteY13" fmla="*/ 229098 h 382125"/>
                <a:gd name="connsiteX14" fmla="*/ -1766 w 644954"/>
                <a:gd name="connsiteY14" fmla="*/ 159901 h 382125"/>
                <a:gd name="connsiteX15" fmla="*/ 3355 w 644954"/>
                <a:gd name="connsiteY15" fmla="*/ 92145 h 382125"/>
                <a:gd name="connsiteX16" fmla="*/ 11230 w 644954"/>
                <a:gd name="connsiteY16" fmla="*/ 50753 h 382125"/>
                <a:gd name="connsiteX17" fmla="*/ 19161 w 644954"/>
                <a:gd name="connsiteY17" fmla="*/ 32617 h 382125"/>
                <a:gd name="connsiteX18" fmla="*/ 20159 w 644954"/>
                <a:gd name="connsiteY18" fmla="*/ 30768 h 382125"/>
                <a:gd name="connsiteX19" fmla="*/ 22914 w 644954"/>
                <a:gd name="connsiteY19" fmla="*/ 26941 h 382125"/>
                <a:gd name="connsiteX20" fmla="*/ 23931 w 644954"/>
                <a:gd name="connsiteY20" fmla="*/ 25499 h 382125"/>
                <a:gd name="connsiteX21" fmla="*/ 27073 w 644954"/>
                <a:gd name="connsiteY21" fmla="*/ 21451 h 382125"/>
                <a:gd name="connsiteX22" fmla="*/ 28072 w 644954"/>
                <a:gd name="connsiteY22" fmla="*/ 20009 h 382125"/>
                <a:gd name="connsiteX23" fmla="*/ 29218 w 644954"/>
                <a:gd name="connsiteY23" fmla="*/ 18641 h 382125"/>
                <a:gd name="connsiteX24" fmla="*/ 29846 w 644954"/>
                <a:gd name="connsiteY24" fmla="*/ 17956 h 382125"/>
                <a:gd name="connsiteX25" fmla="*/ 46818 w 644954"/>
                <a:gd name="connsiteY25" fmla="*/ 967 h 382125"/>
                <a:gd name="connsiteX26" fmla="*/ 48186 w 644954"/>
                <a:gd name="connsiteY26" fmla="*/ -346 h 382125"/>
                <a:gd name="connsiteX27" fmla="*/ 49628 w 644954"/>
                <a:gd name="connsiteY27" fmla="*/ -1621 h 382125"/>
                <a:gd name="connsiteX28" fmla="*/ 50441 w 644954"/>
                <a:gd name="connsiteY28" fmla="*/ -2213 h 382125"/>
                <a:gd name="connsiteX29" fmla="*/ 52290 w 644954"/>
                <a:gd name="connsiteY29" fmla="*/ -2768 h 382125"/>
                <a:gd name="connsiteX30" fmla="*/ 53214 w 644954"/>
                <a:gd name="connsiteY30" fmla="*/ -2268 h 382125"/>
                <a:gd name="connsiteX31" fmla="*/ 53639 w 644954"/>
                <a:gd name="connsiteY31" fmla="*/ -198 h 382125"/>
                <a:gd name="connsiteX32" fmla="*/ 47428 w 644954"/>
                <a:gd name="connsiteY32" fmla="*/ 7789 h 382125"/>
                <a:gd name="connsiteX33" fmla="*/ 9455 w 644954"/>
                <a:gd name="connsiteY33" fmla="*/ 81515 h 382125"/>
                <a:gd name="connsiteX34" fmla="*/ 4242 w 644954"/>
                <a:gd name="connsiteY34" fmla="*/ 163265 h 382125"/>
                <a:gd name="connsiteX35" fmla="*/ 19235 w 644954"/>
                <a:gd name="connsiteY35" fmla="*/ 224735 h 382125"/>
                <a:gd name="connsiteX36" fmla="*/ 68263 w 644954"/>
                <a:gd name="connsiteY36" fmla="*/ 297038 h 382125"/>
                <a:gd name="connsiteX37" fmla="*/ 127736 w 644954"/>
                <a:gd name="connsiteY37" fmla="*/ 341259 h 382125"/>
                <a:gd name="connsiteX38" fmla="*/ 217509 w 644954"/>
                <a:gd name="connsiteY38" fmla="*/ 371449 h 382125"/>
                <a:gd name="connsiteX39" fmla="*/ 288444 w 644954"/>
                <a:gd name="connsiteY39" fmla="*/ 372022 h 382125"/>
                <a:gd name="connsiteX40" fmla="*/ 346272 w 644954"/>
                <a:gd name="connsiteY40" fmla="*/ 366679 h 382125"/>
                <a:gd name="connsiteX41" fmla="*/ 382118 w 644954"/>
                <a:gd name="connsiteY41" fmla="*/ 362002 h 382125"/>
                <a:gd name="connsiteX42" fmla="*/ 390142 w 644954"/>
                <a:gd name="connsiteY42" fmla="*/ 360375 h 382125"/>
                <a:gd name="connsiteX43" fmla="*/ 445603 w 644954"/>
                <a:gd name="connsiteY43" fmla="*/ 347545 h 382125"/>
                <a:gd name="connsiteX44" fmla="*/ 474147 w 644954"/>
                <a:gd name="connsiteY44" fmla="*/ 337987 h 382125"/>
                <a:gd name="connsiteX45" fmla="*/ 567655 w 644954"/>
                <a:gd name="connsiteY45" fmla="*/ 299405 h 382125"/>
                <a:gd name="connsiteX46" fmla="*/ 623745 w 644954"/>
                <a:gd name="connsiteY46" fmla="*/ 254296 h 382125"/>
                <a:gd name="connsiteX47" fmla="*/ 638350 w 644954"/>
                <a:gd name="connsiteY47" fmla="*/ 209520 h 382125"/>
                <a:gd name="connsiteX48" fmla="*/ 636982 w 644954"/>
                <a:gd name="connsiteY48" fmla="*/ 139768 h 382125"/>
                <a:gd name="connsiteX49" fmla="*/ 636982 w 644954"/>
                <a:gd name="connsiteY49" fmla="*/ 132947 h 382125"/>
                <a:gd name="connsiteX50" fmla="*/ 637463 w 644954"/>
                <a:gd name="connsiteY50" fmla="*/ 129767 h 382125"/>
                <a:gd name="connsiteX51" fmla="*/ 638424 w 644954"/>
                <a:gd name="connsiteY51" fmla="*/ 127918 h 382125"/>
                <a:gd name="connsiteX52" fmla="*/ 640199 w 644954"/>
                <a:gd name="connsiteY52" fmla="*/ 127844 h 382125"/>
                <a:gd name="connsiteX53" fmla="*/ 640273 w 644954"/>
                <a:gd name="connsiteY53" fmla="*/ 127918 h 382125"/>
                <a:gd name="connsiteX54" fmla="*/ 640273 w 644954"/>
                <a:gd name="connsiteY54" fmla="*/ 127918 h 382125"/>
                <a:gd name="connsiteX55" fmla="*/ 642435 w 644954"/>
                <a:gd name="connsiteY55" fmla="*/ 182732 h 382125"/>
                <a:gd name="connsiteX56" fmla="*/ 642435 w 644954"/>
                <a:gd name="connsiteY56" fmla="*/ 210019 h 382125"/>
                <a:gd name="connsiteX57" fmla="*/ 638923 w 644954"/>
                <a:gd name="connsiteY57" fmla="*/ 234700 h 382125"/>
                <a:gd name="connsiteX58" fmla="*/ 638923 w 644954"/>
                <a:gd name="connsiteY58" fmla="*/ 234700 h 382125"/>
                <a:gd name="connsiteX59" fmla="*/ 630696 w 644954"/>
                <a:gd name="connsiteY59" fmla="*/ 252503 h 382125"/>
                <a:gd name="connsiteX60" fmla="*/ 630696 w 644954"/>
                <a:gd name="connsiteY60" fmla="*/ 252503 h 382125"/>
                <a:gd name="connsiteX61" fmla="*/ 627904 w 644954"/>
                <a:gd name="connsiteY61" fmla="*/ 256588 h 382125"/>
                <a:gd name="connsiteX62" fmla="*/ 627904 w 644954"/>
                <a:gd name="connsiteY62" fmla="*/ 256588 h 382125"/>
                <a:gd name="connsiteX63" fmla="*/ 621046 w 644954"/>
                <a:gd name="connsiteY63" fmla="*/ 264796 h 382125"/>
                <a:gd name="connsiteX64" fmla="*/ 621046 w 644954"/>
                <a:gd name="connsiteY64" fmla="*/ 264796 h 382125"/>
                <a:gd name="connsiteX65" fmla="*/ 619678 w 644954"/>
                <a:gd name="connsiteY65" fmla="*/ 266183 h 382125"/>
                <a:gd name="connsiteX66" fmla="*/ 619678 w 644954"/>
                <a:gd name="connsiteY66" fmla="*/ 266183 h 382125"/>
                <a:gd name="connsiteX67" fmla="*/ 618310 w 644954"/>
                <a:gd name="connsiteY67" fmla="*/ 267569 h 382125"/>
                <a:gd name="connsiteX68" fmla="*/ 618310 w 644954"/>
                <a:gd name="connsiteY68" fmla="*/ 267569 h 382125"/>
                <a:gd name="connsiteX69" fmla="*/ 616942 w 644954"/>
                <a:gd name="connsiteY69" fmla="*/ 268956 h 382125"/>
                <a:gd name="connsiteX70" fmla="*/ 616942 w 644954"/>
                <a:gd name="connsiteY70" fmla="*/ 268956 h 382125"/>
                <a:gd name="connsiteX71" fmla="*/ 615574 w 644954"/>
                <a:gd name="connsiteY71" fmla="*/ 270342 h 382125"/>
                <a:gd name="connsiteX72" fmla="*/ 615574 w 644954"/>
                <a:gd name="connsiteY72" fmla="*/ 270342 h 382125"/>
                <a:gd name="connsiteX73" fmla="*/ 610027 w 644954"/>
                <a:gd name="connsiteY73" fmla="*/ 275797 h 382125"/>
                <a:gd name="connsiteX74" fmla="*/ 610027 w 644954"/>
                <a:gd name="connsiteY74" fmla="*/ 275797 h 382125"/>
                <a:gd name="connsiteX75" fmla="*/ 601819 w 644954"/>
                <a:gd name="connsiteY75" fmla="*/ 282674 h 382125"/>
                <a:gd name="connsiteX76" fmla="*/ 601819 w 644954"/>
                <a:gd name="connsiteY76" fmla="*/ 282674 h 382125"/>
                <a:gd name="connsiteX77" fmla="*/ 596606 w 644954"/>
                <a:gd name="connsiteY77" fmla="*/ 286833 h 38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644954" h="382125">
                  <a:moveTo>
                    <a:pt x="596606" y="286833"/>
                  </a:moveTo>
                  <a:cubicBezTo>
                    <a:pt x="591966" y="289865"/>
                    <a:pt x="586826" y="292213"/>
                    <a:pt x="582907" y="296317"/>
                  </a:cubicBezTo>
                  <a:cubicBezTo>
                    <a:pt x="564642" y="308056"/>
                    <a:pt x="544602" y="316135"/>
                    <a:pt x="524636" y="324325"/>
                  </a:cubicBezTo>
                  <a:cubicBezTo>
                    <a:pt x="508496" y="330925"/>
                    <a:pt x="492708" y="338486"/>
                    <a:pt x="475700" y="342812"/>
                  </a:cubicBezTo>
                  <a:cubicBezTo>
                    <a:pt x="460911" y="346639"/>
                    <a:pt x="446879" y="352407"/>
                    <a:pt x="432625" y="357602"/>
                  </a:cubicBezTo>
                  <a:cubicBezTo>
                    <a:pt x="421533" y="361688"/>
                    <a:pt x="410256" y="364812"/>
                    <a:pt x="398295" y="364756"/>
                  </a:cubicBezTo>
                  <a:cubicBezTo>
                    <a:pt x="391732" y="364960"/>
                    <a:pt x="385206" y="365884"/>
                    <a:pt x="378846" y="367492"/>
                  </a:cubicBezTo>
                  <a:lnTo>
                    <a:pt x="378846" y="367492"/>
                  </a:lnTo>
                  <a:cubicBezTo>
                    <a:pt x="364759" y="370857"/>
                    <a:pt x="350321" y="372429"/>
                    <a:pt x="335845" y="372188"/>
                  </a:cubicBezTo>
                  <a:cubicBezTo>
                    <a:pt x="323034" y="371911"/>
                    <a:pt x="310573" y="375128"/>
                    <a:pt x="297946" y="376680"/>
                  </a:cubicBezTo>
                  <a:cubicBezTo>
                    <a:pt x="249196" y="382652"/>
                    <a:pt x="201813" y="379250"/>
                    <a:pt x="155799" y="360227"/>
                  </a:cubicBezTo>
                  <a:cubicBezTo>
                    <a:pt x="130176" y="349597"/>
                    <a:pt x="105680" y="337414"/>
                    <a:pt x="83885" y="320110"/>
                  </a:cubicBezTo>
                  <a:cubicBezTo>
                    <a:pt x="70555" y="309517"/>
                    <a:pt x="59999" y="296539"/>
                    <a:pt x="49868" y="283006"/>
                  </a:cubicBezTo>
                  <a:cubicBezTo>
                    <a:pt x="37038" y="265832"/>
                    <a:pt x="24504" y="248583"/>
                    <a:pt x="15168" y="229098"/>
                  </a:cubicBezTo>
                  <a:cubicBezTo>
                    <a:pt x="4630" y="207135"/>
                    <a:pt x="-306" y="183971"/>
                    <a:pt x="-1766" y="159901"/>
                  </a:cubicBezTo>
                  <a:cubicBezTo>
                    <a:pt x="-3134" y="137088"/>
                    <a:pt x="-361" y="114626"/>
                    <a:pt x="3355" y="92145"/>
                  </a:cubicBezTo>
                  <a:cubicBezTo>
                    <a:pt x="5665" y="78280"/>
                    <a:pt x="6553" y="64193"/>
                    <a:pt x="11230" y="50753"/>
                  </a:cubicBezTo>
                  <a:cubicBezTo>
                    <a:pt x="13430" y="44523"/>
                    <a:pt x="16092" y="38459"/>
                    <a:pt x="19161" y="32617"/>
                  </a:cubicBezTo>
                  <a:cubicBezTo>
                    <a:pt x="19438" y="31970"/>
                    <a:pt x="19789" y="31360"/>
                    <a:pt x="20159" y="30768"/>
                  </a:cubicBezTo>
                  <a:cubicBezTo>
                    <a:pt x="21046" y="29493"/>
                    <a:pt x="22008" y="28272"/>
                    <a:pt x="22914" y="26941"/>
                  </a:cubicBezTo>
                  <a:cubicBezTo>
                    <a:pt x="23210" y="26442"/>
                    <a:pt x="23561" y="25961"/>
                    <a:pt x="23931" y="25499"/>
                  </a:cubicBezTo>
                  <a:cubicBezTo>
                    <a:pt x="25095" y="24242"/>
                    <a:pt x="26149" y="22893"/>
                    <a:pt x="27073" y="21451"/>
                  </a:cubicBezTo>
                  <a:cubicBezTo>
                    <a:pt x="27369" y="20952"/>
                    <a:pt x="27702" y="20471"/>
                    <a:pt x="28072" y="20009"/>
                  </a:cubicBezTo>
                  <a:cubicBezTo>
                    <a:pt x="28423" y="19528"/>
                    <a:pt x="28811" y="19066"/>
                    <a:pt x="29218" y="18641"/>
                  </a:cubicBezTo>
                  <a:cubicBezTo>
                    <a:pt x="29421" y="18401"/>
                    <a:pt x="29643" y="18197"/>
                    <a:pt x="29846" y="17956"/>
                  </a:cubicBezTo>
                  <a:cubicBezTo>
                    <a:pt x="35503" y="12300"/>
                    <a:pt x="41124" y="6587"/>
                    <a:pt x="46818" y="967"/>
                  </a:cubicBezTo>
                  <a:cubicBezTo>
                    <a:pt x="47261" y="505"/>
                    <a:pt x="47705" y="80"/>
                    <a:pt x="48186" y="-346"/>
                  </a:cubicBezTo>
                  <a:cubicBezTo>
                    <a:pt x="48648" y="-789"/>
                    <a:pt x="49129" y="-1214"/>
                    <a:pt x="49628" y="-1621"/>
                  </a:cubicBezTo>
                  <a:lnTo>
                    <a:pt x="50441" y="-2213"/>
                  </a:lnTo>
                  <a:cubicBezTo>
                    <a:pt x="50996" y="-2545"/>
                    <a:pt x="51643" y="-2731"/>
                    <a:pt x="52290" y="-2768"/>
                  </a:cubicBezTo>
                  <a:lnTo>
                    <a:pt x="53214" y="-2268"/>
                  </a:lnTo>
                  <a:cubicBezTo>
                    <a:pt x="53584" y="-1640"/>
                    <a:pt x="53732" y="-919"/>
                    <a:pt x="53639" y="-198"/>
                  </a:cubicBezTo>
                  <a:cubicBezTo>
                    <a:pt x="52678" y="3315"/>
                    <a:pt x="49942" y="5607"/>
                    <a:pt x="47428" y="7789"/>
                  </a:cubicBezTo>
                  <a:cubicBezTo>
                    <a:pt x="24652" y="27182"/>
                    <a:pt x="14280" y="52546"/>
                    <a:pt x="9455" y="81515"/>
                  </a:cubicBezTo>
                  <a:cubicBezTo>
                    <a:pt x="4834" y="108507"/>
                    <a:pt x="3096" y="135904"/>
                    <a:pt x="4242" y="163265"/>
                  </a:cubicBezTo>
                  <a:cubicBezTo>
                    <a:pt x="5203" y="184525"/>
                    <a:pt x="10306" y="205416"/>
                    <a:pt x="19235" y="224735"/>
                  </a:cubicBezTo>
                  <a:cubicBezTo>
                    <a:pt x="31621" y="251541"/>
                    <a:pt x="49498" y="274650"/>
                    <a:pt x="68263" y="297038"/>
                  </a:cubicBezTo>
                  <a:cubicBezTo>
                    <a:pt x="84457" y="316339"/>
                    <a:pt x="105237" y="330056"/>
                    <a:pt x="127736" y="341259"/>
                  </a:cubicBezTo>
                  <a:cubicBezTo>
                    <a:pt x="156280" y="355476"/>
                    <a:pt x="185767" y="366956"/>
                    <a:pt x="217509" y="371449"/>
                  </a:cubicBezTo>
                  <a:cubicBezTo>
                    <a:pt x="241025" y="374740"/>
                    <a:pt x="264873" y="374924"/>
                    <a:pt x="288444" y="372022"/>
                  </a:cubicBezTo>
                  <a:cubicBezTo>
                    <a:pt x="307652" y="369729"/>
                    <a:pt x="326750" y="366586"/>
                    <a:pt x="346272" y="366679"/>
                  </a:cubicBezTo>
                  <a:cubicBezTo>
                    <a:pt x="358381" y="366846"/>
                    <a:pt x="370453" y="365274"/>
                    <a:pt x="382118" y="362002"/>
                  </a:cubicBezTo>
                  <a:cubicBezTo>
                    <a:pt x="384670" y="361003"/>
                    <a:pt x="387387" y="360449"/>
                    <a:pt x="390142" y="360375"/>
                  </a:cubicBezTo>
                  <a:cubicBezTo>
                    <a:pt x="410016" y="361946"/>
                    <a:pt x="427708" y="354182"/>
                    <a:pt x="445603" y="347545"/>
                  </a:cubicBezTo>
                  <a:cubicBezTo>
                    <a:pt x="455013" y="344051"/>
                    <a:pt x="464534" y="340945"/>
                    <a:pt x="474147" y="337987"/>
                  </a:cubicBezTo>
                  <a:cubicBezTo>
                    <a:pt x="506352" y="327801"/>
                    <a:pt x="537632" y="314878"/>
                    <a:pt x="567655" y="299405"/>
                  </a:cubicBezTo>
                  <a:cubicBezTo>
                    <a:pt x="589303" y="288441"/>
                    <a:pt x="608789" y="273911"/>
                    <a:pt x="623745" y="254296"/>
                  </a:cubicBezTo>
                  <a:cubicBezTo>
                    <a:pt x="633469" y="241429"/>
                    <a:pt x="638627" y="225659"/>
                    <a:pt x="638350" y="209520"/>
                  </a:cubicBezTo>
                  <a:cubicBezTo>
                    <a:pt x="638350" y="186263"/>
                    <a:pt x="639440" y="162988"/>
                    <a:pt x="636982" y="139768"/>
                  </a:cubicBezTo>
                  <a:cubicBezTo>
                    <a:pt x="636649" y="137513"/>
                    <a:pt x="636649" y="135202"/>
                    <a:pt x="636982" y="132947"/>
                  </a:cubicBezTo>
                  <a:cubicBezTo>
                    <a:pt x="637056" y="131874"/>
                    <a:pt x="637203" y="130802"/>
                    <a:pt x="637463" y="129767"/>
                  </a:cubicBezTo>
                  <a:cubicBezTo>
                    <a:pt x="637647" y="129083"/>
                    <a:pt x="637980" y="128454"/>
                    <a:pt x="638424" y="127918"/>
                  </a:cubicBezTo>
                  <a:cubicBezTo>
                    <a:pt x="638886" y="127400"/>
                    <a:pt x="639681" y="127382"/>
                    <a:pt x="640199" y="127844"/>
                  </a:cubicBezTo>
                  <a:cubicBezTo>
                    <a:pt x="640217" y="127863"/>
                    <a:pt x="640254" y="127900"/>
                    <a:pt x="640273" y="127918"/>
                  </a:cubicBezTo>
                  <a:lnTo>
                    <a:pt x="640273" y="127918"/>
                  </a:lnTo>
                  <a:cubicBezTo>
                    <a:pt x="642121" y="146146"/>
                    <a:pt x="643563" y="164375"/>
                    <a:pt x="642435" y="182732"/>
                  </a:cubicBezTo>
                  <a:cubicBezTo>
                    <a:pt x="641881" y="191809"/>
                    <a:pt x="642121" y="200924"/>
                    <a:pt x="642435" y="210019"/>
                  </a:cubicBezTo>
                  <a:cubicBezTo>
                    <a:pt x="642750" y="218394"/>
                    <a:pt x="641567" y="226750"/>
                    <a:pt x="638923" y="234700"/>
                  </a:cubicBezTo>
                  <a:lnTo>
                    <a:pt x="638923" y="234700"/>
                  </a:lnTo>
                  <a:cubicBezTo>
                    <a:pt x="636594" y="240819"/>
                    <a:pt x="634430" y="247030"/>
                    <a:pt x="630696" y="252503"/>
                  </a:cubicBezTo>
                  <a:lnTo>
                    <a:pt x="630696" y="252503"/>
                  </a:lnTo>
                  <a:cubicBezTo>
                    <a:pt x="629680" y="253815"/>
                    <a:pt x="629032" y="255350"/>
                    <a:pt x="627904" y="256588"/>
                  </a:cubicBezTo>
                  <a:lnTo>
                    <a:pt x="627904" y="256588"/>
                  </a:lnTo>
                  <a:cubicBezTo>
                    <a:pt x="626056" y="259749"/>
                    <a:pt x="622987" y="261783"/>
                    <a:pt x="621046" y="264796"/>
                  </a:cubicBezTo>
                  <a:lnTo>
                    <a:pt x="621046" y="264796"/>
                  </a:lnTo>
                  <a:cubicBezTo>
                    <a:pt x="620658" y="265314"/>
                    <a:pt x="620195" y="265776"/>
                    <a:pt x="619678" y="266183"/>
                  </a:cubicBezTo>
                  <a:lnTo>
                    <a:pt x="619678" y="266183"/>
                  </a:lnTo>
                  <a:cubicBezTo>
                    <a:pt x="619271" y="266701"/>
                    <a:pt x="618827" y="267163"/>
                    <a:pt x="618310" y="267569"/>
                  </a:cubicBezTo>
                  <a:lnTo>
                    <a:pt x="618310" y="267569"/>
                  </a:lnTo>
                  <a:cubicBezTo>
                    <a:pt x="617884" y="268069"/>
                    <a:pt x="617422" y="268531"/>
                    <a:pt x="616942" y="268956"/>
                  </a:cubicBezTo>
                  <a:lnTo>
                    <a:pt x="616942" y="268956"/>
                  </a:lnTo>
                  <a:cubicBezTo>
                    <a:pt x="616516" y="269455"/>
                    <a:pt x="616054" y="269917"/>
                    <a:pt x="615574" y="270342"/>
                  </a:cubicBezTo>
                  <a:lnTo>
                    <a:pt x="615574" y="270342"/>
                  </a:lnTo>
                  <a:cubicBezTo>
                    <a:pt x="614224" y="272598"/>
                    <a:pt x="612320" y="274484"/>
                    <a:pt x="610027" y="275797"/>
                  </a:cubicBezTo>
                  <a:lnTo>
                    <a:pt x="610027" y="275797"/>
                  </a:lnTo>
                  <a:cubicBezTo>
                    <a:pt x="606977" y="277645"/>
                    <a:pt x="604962" y="280862"/>
                    <a:pt x="601819" y="282674"/>
                  </a:cubicBezTo>
                  <a:lnTo>
                    <a:pt x="601819" y="282674"/>
                  </a:lnTo>
                  <a:cubicBezTo>
                    <a:pt x="600192" y="283968"/>
                    <a:pt x="598547" y="285576"/>
                    <a:pt x="596606" y="286833"/>
                  </a:cubicBezTo>
                  <a:close/>
                </a:path>
              </a:pathLst>
            </a:custGeom>
            <a:solidFill>
              <a:srgbClr val="384C54"/>
            </a:solidFill>
            <a:ln w="1847" cap="flat">
              <a:noFill/>
              <a:prstDash val="solid"/>
              <a:miter/>
            </a:ln>
          </p:spPr>
          <p:txBody>
            <a:bodyPr rtlCol="0" anchor="ctr"/>
            <a:lstStyle/>
            <a:p>
              <a:endParaRPr lang="es-CO"/>
            </a:p>
          </p:txBody>
        </p:sp>
        <p:sp>
          <p:nvSpPr>
            <p:cNvPr id="42" name="Freeform: Shape 41">
              <a:extLst>
                <a:ext uri="{FF2B5EF4-FFF2-40B4-BE49-F238E27FC236}">
                  <a16:creationId xmlns:a16="http://schemas.microsoft.com/office/drawing/2014/main" id="{9E2FC337-F1DF-59F0-6418-C8848D2F7857}"/>
                </a:ext>
              </a:extLst>
            </p:cNvPr>
            <p:cNvSpPr/>
            <p:nvPr/>
          </p:nvSpPr>
          <p:spPr>
            <a:xfrm>
              <a:off x="-689500" y="2288014"/>
              <a:ext cx="29332" cy="78426"/>
            </a:xfrm>
            <a:custGeom>
              <a:avLst/>
              <a:gdLst>
                <a:gd name="connsiteX0" fmla="*/ 1185 w 29332"/>
                <a:gd name="connsiteY0" fmla="*/ 75659 h 78426"/>
                <a:gd name="connsiteX1" fmla="*/ 742 w 29332"/>
                <a:gd name="connsiteY1" fmla="*/ 58762 h 78426"/>
                <a:gd name="connsiteX2" fmla="*/ 631 w 29332"/>
                <a:gd name="connsiteY2" fmla="*/ 34156 h 78426"/>
                <a:gd name="connsiteX3" fmla="*/ -1809 w 29332"/>
                <a:gd name="connsiteY3" fmla="*/ 9882 h 78426"/>
                <a:gd name="connsiteX4" fmla="*/ -2087 w 29332"/>
                <a:gd name="connsiteY4" fmla="*/ 3763 h 78426"/>
                <a:gd name="connsiteX5" fmla="*/ 4883 w 29332"/>
                <a:gd name="connsiteY5" fmla="*/ -2541 h 78426"/>
                <a:gd name="connsiteX6" fmla="*/ 24387 w 29332"/>
                <a:gd name="connsiteY6" fmla="*/ 10714 h 78426"/>
                <a:gd name="connsiteX7" fmla="*/ 20227 w 29332"/>
                <a:gd name="connsiteY7" fmla="*/ 42568 h 78426"/>
                <a:gd name="connsiteX8" fmla="*/ 11095 w 29332"/>
                <a:gd name="connsiteY8" fmla="*/ 59594 h 78426"/>
                <a:gd name="connsiteX9" fmla="*/ 1185 w 29332"/>
                <a:gd name="connsiteY9" fmla="*/ 75659 h 78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332" h="78426">
                  <a:moveTo>
                    <a:pt x="1185" y="75659"/>
                  </a:moveTo>
                  <a:cubicBezTo>
                    <a:pt x="3312" y="69818"/>
                    <a:pt x="1019" y="64327"/>
                    <a:pt x="742" y="58762"/>
                  </a:cubicBezTo>
                  <a:cubicBezTo>
                    <a:pt x="335" y="50591"/>
                    <a:pt x="594" y="42364"/>
                    <a:pt x="631" y="34156"/>
                  </a:cubicBezTo>
                  <a:cubicBezTo>
                    <a:pt x="502" y="26003"/>
                    <a:pt x="-330" y="17887"/>
                    <a:pt x="-1809" y="9882"/>
                  </a:cubicBezTo>
                  <a:cubicBezTo>
                    <a:pt x="-2087" y="7849"/>
                    <a:pt x="-2179" y="5815"/>
                    <a:pt x="-2087" y="3763"/>
                  </a:cubicBezTo>
                  <a:cubicBezTo>
                    <a:pt x="-2087" y="-1783"/>
                    <a:pt x="-386" y="-3429"/>
                    <a:pt x="4883" y="-2541"/>
                  </a:cubicBezTo>
                  <a:cubicBezTo>
                    <a:pt x="13350" y="-1136"/>
                    <a:pt x="20190" y="3005"/>
                    <a:pt x="24387" y="10714"/>
                  </a:cubicBezTo>
                  <a:cubicBezTo>
                    <a:pt x="29323" y="19810"/>
                    <a:pt x="27696" y="35173"/>
                    <a:pt x="20227" y="42568"/>
                  </a:cubicBezTo>
                  <a:cubicBezTo>
                    <a:pt x="15476" y="47152"/>
                    <a:pt x="12278" y="53105"/>
                    <a:pt x="11095" y="59594"/>
                  </a:cubicBezTo>
                  <a:cubicBezTo>
                    <a:pt x="9856" y="66009"/>
                    <a:pt x="5586" y="70834"/>
                    <a:pt x="1185" y="75659"/>
                  </a:cubicBezTo>
                  <a:close/>
                </a:path>
              </a:pathLst>
            </a:custGeom>
            <a:solidFill>
              <a:srgbClr val="000000"/>
            </a:solidFill>
            <a:ln w="1847" cap="flat">
              <a:noFill/>
              <a:prstDash val="solid"/>
              <a:miter/>
            </a:ln>
          </p:spPr>
          <p:txBody>
            <a:bodyPr rtlCol="0" anchor="ctr"/>
            <a:lstStyle/>
            <a:p>
              <a:endParaRPr lang="es-CO"/>
            </a:p>
          </p:txBody>
        </p:sp>
        <p:sp>
          <p:nvSpPr>
            <p:cNvPr id="43" name="Freeform: Shape 42">
              <a:extLst>
                <a:ext uri="{FF2B5EF4-FFF2-40B4-BE49-F238E27FC236}">
                  <a16:creationId xmlns:a16="http://schemas.microsoft.com/office/drawing/2014/main" id="{AE72B845-8A78-0D06-3CDA-D421C8CF3BC0}"/>
                </a:ext>
              </a:extLst>
            </p:cNvPr>
            <p:cNvSpPr/>
            <p:nvPr/>
          </p:nvSpPr>
          <p:spPr>
            <a:xfrm>
              <a:off x="-1342451" y="2193615"/>
              <a:ext cx="381854" cy="350666"/>
            </a:xfrm>
            <a:custGeom>
              <a:avLst/>
              <a:gdLst>
                <a:gd name="connsiteX0" fmla="*/ 22359 w 381854"/>
                <a:gd name="connsiteY0" fmla="*/ -2648 h 350666"/>
                <a:gd name="connsiteX1" fmla="*/ 16184 w 381854"/>
                <a:gd name="connsiteY1" fmla="*/ 10995 h 350666"/>
                <a:gd name="connsiteX2" fmla="*/ 7088 w 381854"/>
                <a:gd name="connsiteY2" fmla="*/ 47286 h 350666"/>
                <a:gd name="connsiteX3" fmla="*/ 2282 w 381854"/>
                <a:gd name="connsiteY3" fmla="*/ 80285 h 350666"/>
                <a:gd name="connsiteX4" fmla="*/ 1339 w 381854"/>
                <a:gd name="connsiteY4" fmla="*/ 133380 h 350666"/>
                <a:gd name="connsiteX5" fmla="*/ 9510 w 381854"/>
                <a:gd name="connsiteY5" fmla="*/ 174717 h 350666"/>
                <a:gd name="connsiteX6" fmla="*/ 38831 w 381854"/>
                <a:gd name="connsiteY6" fmla="*/ 230789 h 350666"/>
                <a:gd name="connsiteX7" fmla="*/ 58797 w 381854"/>
                <a:gd name="connsiteY7" fmla="*/ 257576 h 350666"/>
                <a:gd name="connsiteX8" fmla="*/ 96196 w 381854"/>
                <a:gd name="connsiteY8" fmla="*/ 293072 h 350666"/>
                <a:gd name="connsiteX9" fmla="*/ 212665 w 381854"/>
                <a:gd name="connsiteY9" fmla="*/ 341138 h 350666"/>
                <a:gd name="connsiteX10" fmla="*/ 252061 w 381854"/>
                <a:gd name="connsiteY10" fmla="*/ 343911 h 350666"/>
                <a:gd name="connsiteX11" fmla="*/ 318614 w 381854"/>
                <a:gd name="connsiteY11" fmla="*/ 338550 h 350666"/>
                <a:gd name="connsiteX12" fmla="*/ 339672 w 381854"/>
                <a:gd name="connsiteY12" fmla="*/ 336886 h 350666"/>
                <a:gd name="connsiteX13" fmla="*/ 375647 w 381854"/>
                <a:gd name="connsiteY13" fmla="*/ 334224 h 350666"/>
                <a:gd name="connsiteX14" fmla="*/ 379733 w 381854"/>
                <a:gd name="connsiteY14" fmla="*/ 334076 h 350666"/>
                <a:gd name="connsiteX15" fmla="*/ 379733 w 381854"/>
                <a:gd name="connsiteY15" fmla="*/ 335499 h 350666"/>
                <a:gd name="connsiteX16" fmla="*/ 361930 w 381854"/>
                <a:gd name="connsiteY16" fmla="*/ 338254 h 350666"/>
                <a:gd name="connsiteX17" fmla="*/ 319909 w 381854"/>
                <a:gd name="connsiteY17" fmla="*/ 341840 h 350666"/>
                <a:gd name="connsiteX18" fmla="*/ 272508 w 381854"/>
                <a:gd name="connsiteY18" fmla="*/ 347202 h 350666"/>
                <a:gd name="connsiteX19" fmla="*/ 203569 w 381854"/>
                <a:gd name="connsiteY19" fmla="*/ 342728 h 350666"/>
                <a:gd name="connsiteX20" fmla="*/ 86435 w 381854"/>
                <a:gd name="connsiteY20" fmla="*/ 290779 h 350666"/>
                <a:gd name="connsiteX21" fmla="*/ 56966 w 381854"/>
                <a:gd name="connsiteY21" fmla="*/ 261477 h 350666"/>
                <a:gd name="connsiteX22" fmla="*/ 13115 w 381854"/>
                <a:gd name="connsiteY22" fmla="*/ 195515 h 350666"/>
                <a:gd name="connsiteX23" fmla="*/ 969 w 381854"/>
                <a:gd name="connsiteY23" fmla="*/ 152348 h 350666"/>
                <a:gd name="connsiteX24" fmla="*/ -2063 w 381854"/>
                <a:gd name="connsiteY24" fmla="*/ 119995 h 350666"/>
                <a:gd name="connsiteX25" fmla="*/ 396 w 381854"/>
                <a:gd name="connsiteY25" fmla="*/ 78029 h 350666"/>
                <a:gd name="connsiteX26" fmla="*/ 396 w 381854"/>
                <a:gd name="connsiteY26" fmla="*/ 76680 h 350666"/>
                <a:gd name="connsiteX27" fmla="*/ 1746 w 381854"/>
                <a:gd name="connsiteY27" fmla="*/ 68453 h 350666"/>
                <a:gd name="connsiteX28" fmla="*/ 1746 w 381854"/>
                <a:gd name="connsiteY28" fmla="*/ 67085 h 350666"/>
                <a:gd name="connsiteX29" fmla="*/ 3095 w 381854"/>
                <a:gd name="connsiteY29" fmla="*/ 60227 h 350666"/>
                <a:gd name="connsiteX30" fmla="*/ 3095 w 381854"/>
                <a:gd name="connsiteY30" fmla="*/ 58877 h 350666"/>
                <a:gd name="connsiteX31" fmla="*/ 4445 w 381854"/>
                <a:gd name="connsiteY31" fmla="*/ 50650 h 350666"/>
                <a:gd name="connsiteX32" fmla="*/ 4445 w 381854"/>
                <a:gd name="connsiteY32" fmla="*/ 49282 h 350666"/>
                <a:gd name="connsiteX33" fmla="*/ 11581 w 381854"/>
                <a:gd name="connsiteY33" fmla="*/ 13029 h 350666"/>
                <a:gd name="connsiteX34" fmla="*/ 16905 w 381854"/>
                <a:gd name="connsiteY34" fmla="*/ 1326 h 350666"/>
                <a:gd name="connsiteX35" fmla="*/ 22359 w 381854"/>
                <a:gd name="connsiteY35" fmla="*/ -2648 h 350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81854" h="350666">
                  <a:moveTo>
                    <a:pt x="22359" y="-2648"/>
                  </a:moveTo>
                  <a:cubicBezTo>
                    <a:pt x="21120" y="2269"/>
                    <a:pt x="17885" y="6299"/>
                    <a:pt x="16184" y="10995"/>
                  </a:cubicBezTo>
                  <a:cubicBezTo>
                    <a:pt x="11784" y="22716"/>
                    <a:pt x="8734" y="34880"/>
                    <a:pt x="7088" y="47286"/>
                  </a:cubicBezTo>
                  <a:cubicBezTo>
                    <a:pt x="5757" y="58378"/>
                    <a:pt x="3391" y="69230"/>
                    <a:pt x="2282" y="80285"/>
                  </a:cubicBezTo>
                  <a:cubicBezTo>
                    <a:pt x="563" y="97922"/>
                    <a:pt x="-565" y="115577"/>
                    <a:pt x="1339" y="133380"/>
                  </a:cubicBezTo>
                  <a:cubicBezTo>
                    <a:pt x="2688" y="147393"/>
                    <a:pt x="5424" y="161240"/>
                    <a:pt x="9510" y="174717"/>
                  </a:cubicBezTo>
                  <a:cubicBezTo>
                    <a:pt x="15944" y="195164"/>
                    <a:pt x="26611" y="213392"/>
                    <a:pt x="38831" y="230789"/>
                  </a:cubicBezTo>
                  <a:cubicBezTo>
                    <a:pt x="45246" y="239884"/>
                    <a:pt x="52160" y="248629"/>
                    <a:pt x="58797" y="257576"/>
                  </a:cubicBezTo>
                  <a:cubicBezTo>
                    <a:pt x="69242" y="271368"/>
                    <a:pt x="81869" y="283366"/>
                    <a:pt x="96196" y="293072"/>
                  </a:cubicBezTo>
                  <a:cubicBezTo>
                    <a:pt x="131488" y="317567"/>
                    <a:pt x="170681" y="332671"/>
                    <a:pt x="212665" y="341138"/>
                  </a:cubicBezTo>
                  <a:cubicBezTo>
                    <a:pt x="225754" y="343800"/>
                    <a:pt x="238880" y="343597"/>
                    <a:pt x="252061" y="343911"/>
                  </a:cubicBezTo>
                  <a:cubicBezTo>
                    <a:pt x="274375" y="344336"/>
                    <a:pt x="296670" y="342543"/>
                    <a:pt x="318614" y="338550"/>
                  </a:cubicBezTo>
                  <a:cubicBezTo>
                    <a:pt x="325566" y="337274"/>
                    <a:pt x="332609" y="336719"/>
                    <a:pt x="339672" y="336886"/>
                  </a:cubicBezTo>
                  <a:cubicBezTo>
                    <a:pt x="351725" y="337441"/>
                    <a:pt x="363797" y="336553"/>
                    <a:pt x="375647" y="334224"/>
                  </a:cubicBezTo>
                  <a:cubicBezTo>
                    <a:pt x="376997" y="334057"/>
                    <a:pt x="378365" y="334002"/>
                    <a:pt x="379733" y="334076"/>
                  </a:cubicBezTo>
                  <a:lnTo>
                    <a:pt x="379733" y="335499"/>
                  </a:lnTo>
                  <a:cubicBezTo>
                    <a:pt x="373743" y="336054"/>
                    <a:pt x="367809" y="336978"/>
                    <a:pt x="361930" y="338254"/>
                  </a:cubicBezTo>
                  <a:cubicBezTo>
                    <a:pt x="347972" y="339973"/>
                    <a:pt x="333866" y="339696"/>
                    <a:pt x="319909" y="341840"/>
                  </a:cubicBezTo>
                  <a:cubicBezTo>
                    <a:pt x="304213" y="344244"/>
                    <a:pt x="288388" y="345926"/>
                    <a:pt x="272508" y="347202"/>
                  </a:cubicBezTo>
                  <a:cubicBezTo>
                    <a:pt x="249436" y="348940"/>
                    <a:pt x="226234" y="347424"/>
                    <a:pt x="203569" y="342728"/>
                  </a:cubicBezTo>
                  <a:cubicBezTo>
                    <a:pt x="161104" y="334501"/>
                    <a:pt x="121043" y="316735"/>
                    <a:pt x="86435" y="290779"/>
                  </a:cubicBezTo>
                  <a:cubicBezTo>
                    <a:pt x="75287" y="282442"/>
                    <a:pt x="65378" y="272569"/>
                    <a:pt x="56966" y="261477"/>
                  </a:cubicBezTo>
                  <a:cubicBezTo>
                    <a:pt x="40975" y="240383"/>
                    <a:pt x="24688" y="219585"/>
                    <a:pt x="13115" y="195515"/>
                  </a:cubicBezTo>
                  <a:cubicBezTo>
                    <a:pt x="6497" y="181761"/>
                    <a:pt x="4352" y="166953"/>
                    <a:pt x="969" y="152348"/>
                  </a:cubicBezTo>
                  <a:cubicBezTo>
                    <a:pt x="-1213" y="141699"/>
                    <a:pt x="-2229" y="130866"/>
                    <a:pt x="-2063" y="119995"/>
                  </a:cubicBezTo>
                  <a:cubicBezTo>
                    <a:pt x="-2174" y="106001"/>
                    <a:pt x="-2414" y="91895"/>
                    <a:pt x="396" y="78029"/>
                  </a:cubicBezTo>
                  <a:cubicBezTo>
                    <a:pt x="396" y="77586"/>
                    <a:pt x="396" y="77124"/>
                    <a:pt x="396" y="76680"/>
                  </a:cubicBezTo>
                  <a:cubicBezTo>
                    <a:pt x="2245" y="74147"/>
                    <a:pt x="45" y="70986"/>
                    <a:pt x="1746" y="68453"/>
                  </a:cubicBezTo>
                  <a:cubicBezTo>
                    <a:pt x="1746" y="67991"/>
                    <a:pt x="1746" y="67547"/>
                    <a:pt x="1746" y="67085"/>
                  </a:cubicBezTo>
                  <a:cubicBezTo>
                    <a:pt x="3409" y="65051"/>
                    <a:pt x="1487" y="62297"/>
                    <a:pt x="3095" y="60227"/>
                  </a:cubicBezTo>
                  <a:cubicBezTo>
                    <a:pt x="3095" y="59783"/>
                    <a:pt x="3095" y="59321"/>
                    <a:pt x="3095" y="58877"/>
                  </a:cubicBezTo>
                  <a:cubicBezTo>
                    <a:pt x="4944" y="56344"/>
                    <a:pt x="2744" y="53183"/>
                    <a:pt x="4445" y="50650"/>
                  </a:cubicBezTo>
                  <a:cubicBezTo>
                    <a:pt x="4445" y="50188"/>
                    <a:pt x="4445" y="49744"/>
                    <a:pt x="4445" y="49282"/>
                  </a:cubicBezTo>
                  <a:cubicBezTo>
                    <a:pt x="5610" y="36970"/>
                    <a:pt x="6718" y="24657"/>
                    <a:pt x="11581" y="13029"/>
                  </a:cubicBezTo>
                  <a:cubicBezTo>
                    <a:pt x="13115" y="9017"/>
                    <a:pt x="14890" y="5116"/>
                    <a:pt x="16905" y="1326"/>
                  </a:cubicBezTo>
                  <a:cubicBezTo>
                    <a:pt x="18107" y="-670"/>
                    <a:pt x="19031" y="-3369"/>
                    <a:pt x="22359" y="-2648"/>
                  </a:cubicBezTo>
                  <a:close/>
                </a:path>
              </a:pathLst>
            </a:custGeom>
            <a:solidFill>
              <a:srgbClr val="0E1315"/>
            </a:solidFill>
            <a:ln w="1847" cap="flat">
              <a:noFill/>
              <a:prstDash val="solid"/>
              <a:miter/>
            </a:ln>
          </p:spPr>
          <p:txBody>
            <a:bodyPr rtlCol="0" anchor="ctr"/>
            <a:lstStyle/>
            <a:p>
              <a:endParaRPr lang="es-CO"/>
            </a:p>
          </p:txBody>
        </p:sp>
        <p:sp>
          <p:nvSpPr>
            <p:cNvPr id="44" name="Freeform: Shape 43">
              <a:extLst>
                <a:ext uri="{FF2B5EF4-FFF2-40B4-BE49-F238E27FC236}">
                  <a16:creationId xmlns:a16="http://schemas.microsoft.com/office/drawing/2014/main" id="{079EE7D2-C138-799D-06D9-5BADFFE163EC}"/>
                </a:ext>
              </a:extLst>
            </p:cNvPr>
            <p:cNvSpPr/>
            <p:nvPr/>
          </p:nvSpPr>
          <p:spPr>
            <a:xfrm>
              <a:off x="-943243" y="2099764"/>
              <a:ext cx="242983" cy="186054"/>
            </a:xfrm>
            <a:custGeom>
              <a:avLst/>
              <a:gdLst>
                <a:gd name="connsiteX0" fmla="*/ 110582 w 242983"/>
                <a:gd name="connsiteY0" fmla="*/ 22689 h 186054"/>
                <a:gd name="connsiteX1" fmla="*/ 121526 w 242983"/>
                <a:gd name="connsiteY1" fmla="*/ 28143 h 186054"/>
                <a:gd name="connsiteX2" fmla="*/ 168872 w 242983"/>
                <a:gd name="connsiteY2" fmla="*/ 69000 h 186054"/>
                <a:gd name="connsiteX3" fmla="*/ 221782 w 242983"/>
                <a:gd name="connsiteY3" fmla="*/ 133519 h 186054"/>
                <a:gd name="connsiteX4" fmla="*/ 240398 w 242983"/>
                <a:gd name="connsiteY4" fmla="*/ 177334 h 186054"/>
                <a:gd name="connsiteX5" fmla="*/ 240860 w 242983"/>
                <a:gd name="connsiteY5" fmla="*/ 182769 h 186054"/>
                <a:gd name="connsiteX6" fmla="*/ 239955 w 242983"/>
                <a:gd name="connsiteY6" fmla="*/ 183287 h 186054"/>
                <a:gd name="connsiteX7" fmla="*/ 238106 w 242983"/>
                <a:gd name="connsiteY7" fmla="*/ 182344 h 186054"/>
                <a:gd name="connsiteX8" fmla="*/ 227309 w 242983"/>
                <a:gd name="connsiteY8" fmla="*/ 153153 h 186054"/>
                <a:gd name="connsiteX9" fmla="*/ 203812 w 242983"/>
                <a:gd name="connsiteY9" fmla="*/ 114552 h 186054"/>
                <a:gd name="connsiteX10" fmla="*/ 130067 w 242983"/>
                <a:gd name="connsiteY10" fmla="*/ 38995 h 186054"/>
                <a:gd name="connsiteX11" fmla="*/ 78525 w 242983"/>
                <a:gd name="connsiteY11" fmla="*/ 16182 h 186054"/>
                <a:gd name="connsiteX12" fmla="*/ 3467 w 242983"/>
                <a:gd name="connsiteY12" fmla="*/ 2631 h 186054"/>
                <a:gd name="connsiteX13" fmla="*/ -2079 w 242983"/>
                <a:gd name="connsiteY13" fmla="*/ 597 h 186054"/>
                <a:gd name="connsiteX14" fmla="*/ -1265 w 242983"/>
                <a:gd name="connsiteY14" fmla="*/ -1344 h 186054"/>
                <a:gd name="connsiteX15" fmla="*/ 24339 w 242983"/>
                <a:gd name="connsiteY15" fmla="*/ -863 h 186054"/>
                <a:gd name="connsiteX16" fmla="*/ 95311 w 242983"/>
                <a:gd name="connsiteY16" fmla="*/ 15313 h 186054"/>
                <a:gd name="connsiteX17" fmla="*/ 110582 w 242983"/>
                <a:gd name="connsiteY17" fmla="*/ 22689 h 186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983" h="186054">
                  <a:moveTo>
                    <a:pt x="110582" y="22689"/>
                  </a:moveTo>
                  <a:cubicBezTo>
                    <a:pt x="113799" y="25277"/>
                    <a:pt x="117533" y="27126"/>
                    <a:pt x="121526" y="28143"/>
                  </a:cubicBezTo>
                  <a:cubicBezTo>
                    <a:pt x="139052" y="39753"/>
                    <a:pt x="153730" y="54580"/>
                    <a:pt x="168872" y="69000"/>
                  </a:cubicBezTo>
                  <a:cubicBezTo>
                    <a:pt x="188949" y="88374"/>
                    <a:pt x="206715" y="110022"/>
                    <a:pt x="221782" y="133519"/>
                  </a:cubicBezTo>
                  <a:cubicBezTo>
                    <a:pt x="230508" y="146886"/>
                    <a:pt x="235814" y="162026"/>
                    <a:pt x="240398" y="177334"/>
                  </a:cubicBezTo>
                  <a:cubicBezTo>
                    <a:pt x="240731" y="179127"/>
                    <a:pt x="240879" y="180939"/>
                    <a:pt x="240860" y="182769"/>
                  </a:cubicBezTo>
                  <a:lnTo>
                    <a:pt x="239955" y="183287"/>
                  </a:lnTo>
                  <a:cubicBezTo>
                    <a:pt x="239233" y="183250"/>
                    <a:pt x="238568" y="182898"/>
                    <a:pt x="238106" y="182344"/>
                  </a:cubicBezTo>
                  <a:cubicBezTo>
                    <a:pt x="234520" y="172620"/>
                    <a:pt x="231765" y="162563"/>
                    <a:pt x="227309" y="153153"/>
                  </a:cubicBezTo>
                  <a:cubicBezTo>
                    <a:pt x="222114" y="138677"/>
                    <a:pt x="212963" y="126624"/>
                    <a:pt x="203812" y="114552"/>
                  </a:cubicBezTo>
                  <a:cubicBezTo>
                    <a:pt x="182423" y="86433"/>
                    <a:pt x="157668" y="61050"/>
                    <a:pt x="130067" y="38995"/>
                  </a:cubicBezTo>
                  <a:cubicBezTo>
                    <a:pt x="115093" y="26904"/>
                    <a:pt x="96661" y="21580"/>
                    <a:pt x="78525" y="16182"/>
                  </a:cubicBezTo>
                  <a:cubicBezTo>
                    <a:pt x="54030" y="8880"/>
                    <a:pt x="28850" y="5090"/>
                    <a:pt x="3467" y="2631"/>
                  </a:cubicBezTo>
                  <a:cubicBezTo>
                    <a:pt x="1452" y="2428"/>
                    <a:pt x="-692" y="2428"/>
                    <a:pt x="-2079" y="597"/>
                  </a:cubicBezTo>
                  <a:cubicBezTo>
                    <a:pt x="-2245" y="-161"/>
                    <a:pt x="-1912" y="-937"/>
                    <a:pt x="-1265" y="-1344"/>
                  </a:cubicBezTo>
                  <a:cubicBezTo>
                    <a:pt x="7331" y="-4321"/>
                    <a:pt x="15872" y="-1862"/>
                    <a:pt x="24339" y="-863"/>
                  </a:cubicBezTo>
                  <a:cubicBezTo>
                    <a:pt x="48502" y="2002"/>
                    <a:pt x="72295" y="7419"/>
                    <a:pt x="95311" y="15313"/>
                  </a:cubicBezTo>
                  <a:cubicBezTo>
                    <a:pt x="100654" y="17217"/>
                    <a:pt x="105775" y="19694"/>
                    <a:pt x="110582" y="22689"/>
                  </a:cubicBezTo>
                  <a:close/>
                </a:path>
              </a:pathLst>
            </a:custGeom>
            <a:solidFill>
              <a:srgbClr val="141A1D"/>
            </a:solidFill>
            <a:ln w="1847" cap="flat">
              <a:noFill/>
              <a:prstDash val="solid"/>
              <a:miter/>
            </a:ln>
          </p:spPr>
          <p:txBody>
            <a:bodyPr rtlCol="0" anchor="ctr"/>
            <a:lstStyle/>
            <a:p>
              <a:endParaRPr lang="es-CO"/>
            </a:p>
          </p:txBody>
        </p:sp>
        <p:sp>
          <p:nvSpPr>
            <p:cNvPr id="45" name="Freeform: Shape 44">
              <a:extLst>
                <a:ext uri="{FF2B5EF4-FFF2-40B4-BE49-F238E27FC236}">
                  <a16:creationId xmlns:a16="http://schemas.microsoft.com/office/drawing/2014/main" id="{FE0FB62F-49E6-07E4-0A95-E742F54E7B9B}"/>
                </a:ext>
              </a:extLst>
            </p:cNvPr>
            <p:cNvSpPr/>
            <p:nvPr/>
          </p:nvSpPr>
          <p:spPr>
            <a:xfrm>
              <a:off x="-960690" y="2459283"/>
              <a:ext cx="204116" cy="71324"/>
            </a:xfrm>
            <a:custGeom>
              <a:avLst/>
              <a:gdLst>
                <a:gd name="connsiteX0" fmla="*/ -2121 w 204116"/>
                <a:gd name="connsiteY0" fmla="*/ 68482 h 71324"/>
                <a:gd name="connsiteX1" fmla="*/ 16366 w 204116"/>
                <a:gd name="connsiteY1" fmla="*/ 64784 h 71324"/>
                <a:gd name="connsiteX2" fmla="*/ 59238 w 204116"/>
                <a:gd name="connsiteY2" fmla="*/ 54912 h 71324"/>
                <a:gd name="connsiteX3" fmla="*/ 105233 w 204116"/>
                <a:gd name="connsiteY3" fmla="*/ 39753 h 71324"/>
                <a:gd name="connsiteX4" fmla="*/ 123092 w 204116"/>
                <a:gd name="connsiteY4" fmla="*/ 32968 h 71324"/>
                <a:gd name="connsiteX5" fmla="*/ 189350 w 204116"/>
                <a:gd name="connsiteY5" fmla="*/ 3851 h 71324"/>
                <a:gd name="connsiteX6" fmla="*/ 201995 w 204116"/>
                <a:gd name="connsiteY6" fmla="*/ -2768 h 71324"/>
                <a:gd name="connsiteX7" fmla="*/ 192252 w 204116"/>
                <a:gd name="connsiteY7" fmla="*/ 4276 h 71324"/>
                <a:gd name="connsiteX8" fmla="*/ 142559 w 204116"/>
                <a:gd name="connsiteY8" fmla="*/ 26461 h 71324"/>
                <a:gd name="connsiteX9" fmla="*/ 117491 w 204116"/>
                <a:gd name="connsiteY9" fmla="*/ 37072 h 71324"/>
                <a:gd name="connsiteX10" fmla="*/ 85803 w 204116"/>
                <a:gd name="connsiteY10" fmla="*/ 47277 h 71324"/>
                <a:gd name="connsiteX11" fmla="*/ 43450 w 204116"/>
                <a:gd name="connsiteY11" fmla="*/ 62233 h 71324"/>
                <a:gd name="connsiteX12" fmla="*/ 24260 w 204116"/>
                <a:gd name="connsiteY12" fmla="*/ 66078 h 71324"/>
                <a:gd name="connsiteX13" fmla="*/ 4719 w 204116"/>
                <a:gd name="connsiteY13" fmla="*/ 68149 h 71324"/>
                <a:gd name="connsiteX14" fmla="*/ -2121 w 204116"/>
                <a:gd name="connsiteY14" fmla="*/ 68482 h 71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4116" h="71324">
                  <a:moveTo>
                    <a:pt x="-2121" y="68482"/>
                  </a:moveTo>
                  <a:cubicBezTo>
                    <a:pt x="3573" y="65561"/>
                    <a:pt x="9988" y="64285"/>
                    <a:pt x="16366" y="64784"/>
                  </a:cubicBezTo>
                  <a:cubicBezTo>
                    <a:pt x="31784" y="65746"/>
                    <a:pt x="45464" y="60144"/>
                    <a:pt x="59238" y="54912"/>
                  </a:cubicBezTo>
                  <a:cubicBezTo>
                    <a:pt x="74360" y="49181"/>
                    <a:pt x="89741" y="44301"/>
                    <a:pt x="105233" y="39753"/>
                  </a:cubicBezTo>
                  <a:cubicBezTo>
                    <a:pt x="111334" y="37886"/>
                    <a:pt x="117287" y="35612"/>
                    <a:pt x="123092" y="32968"/>
                  </a:cubicBezTo>
                  <a:cubicBezTo>
                    <a:pt x="145166" y="23207"/>
                    <a:pt x="167942" y="15091"/>
                    <a:pt x="189350" y="3851"/>
                  </a:cubicBezTo>
                  <a:cubicBezTo>
                    <a:pt x="193565" y="1633"/>
                    <a:pt x="197114" y="-1843"/>
                    <a:pt x="201995" y="-2768"/>
                  </a:cubicBezTo>
                  <a:cubicBezTo>
                    <a:pt x="199610" y="763"/>
                    <a:pt x="195857" y="2427"/>
                    <a:pt x="192252" y="4276"/>
                  </a:cubicBezTo>
                  <a:cubicBezTo>
                    <a:pt x="176113" y="12595"/>
                    <a:pt x="159530" y="20009"/>
                    <a:pt x="142559" y="26461"/>
                  </a:cubicBezTo>
                  <a:cubicBezTo>
                    <a:pt x="134092" y="29677"/>
                    <a:pt x="125828" y="33486"/>
                    <a:pt x="117491" y="37072"/>
                  </a:cubicBezTo>
                  <a:cubicBezTo>
                    <a:pt x="107249" y="41472"/>
                    <a:pt x="96341" y="43783"/>
                    <a:pt x="85803" y="47277"/>
                  </a:cubicBezTo>
                  <a:cubicBezTo>
                    <a:pt x="71606" y="52010"/>
                    <a:pt x="57537" y="57168"/>
                    <a:pt x="43450" y="62233"/>
                  </a:cubicBezTo>
                  <a:cubicBezTo>
                    <a:pt x="37238" y="64304"/>
                    <a:pt x="30786" y="65598"/>
                    <a:pt x="24260" y="66078"/>
                  </a:cubicBezTo>
                  <a:cubicBezTo>
                    <a:pt x="17771" y="66726"/>
                    <a:pt x="11134" y="66300"/>
                    <a:pt x="4719" y="68149"/>
                  </a:cubicBezTo>
                  <a:cubicBezTo>
                    <a:pt x="2463" y="68537"/>
                    <a:pt x="171" y="68648"/>
                    <a:pt x="-2121" y="68482"/>
                  </a:cubicBezTo>
                  <a:close/>
                </a:path>
              </a:pathLst>
            </a:custGeom>
            <a:solidFill>
              <a:srgbClr val="0E1315"/>
            </a:solidFill>
            <a:ln w="1847" cap="flat">
              <a:noFill/>
              <a:prstDash val="solid"/>
              <a:miter/>
            </a:ln>
          </p:spPr>
          <p:txBody>
            <a:bodyPr rtlCol="0" anchor="ctr"/>
            <a:lstStyle/>
            <a:p>
              <a:endParaRPr lang="es-CO"/>
            </a:p>
          </p:txBody>
        </p:sp>
        <p:sp>
          <p:nvSpPr>
            <p:cNvPr id="46" name="Freeform: Shape 45">
              <a:extLst>
                <a:ext uri="{FF2B5EF4-FFF2-40B4-BE49-F238E27FC236}">
                  <a16:creationId xmlns:a16="http://schemas.microsoft.com/office/drawing/2014/main" id="{3F0EF9EA-0691-8E01-E9B7-8CDEA23CBE7C}"/>
                </a:ext>
              </a:extLst>
            </p:cNvPr>
            <p:cNvSpPr/>
            <p:nvPr/>
          </p:nvSpPr>
          <p:spPr>
            <a:xfrm>
              <a:off x="-700484" y="2290940"/>
              <a:ext cx="5675" cy="106763"/>
            </a:xfrm>
            <a:custGeom>
              <a:avLst/>
              <a:gdLst>
                <a:gd name="connsiteX0" fmla="*/ -2121 w 5675"/>
                <a:gd name="connsiteY0" fmla="*/ 103996 h 106763"/>
                <a:gd name="connsiteX1" fmla="*/ 523 w 5675"/>
                <a:gd name="connsiteY1" fmla="*/ 18955 h 106763"/>
                <a:gd name="connsiteX2" fmla="*/ -735 w 5675"/>
                <a:gd name="connsiteY2" fmla="*/ -2768 h 106763"/>
                <a:gd name="connsiteX3" fmla="*/ 375 w 5675"/>
                <a:gd name="connsiteY3" fmla="*/ -1140 h 106763"/>
                <a:gd name="connsiteX4" fmla="*/ 2112 w 5675"/>
                <a:gd name="connsiteY4" fmla="*/ 19195 h 106763"/>
                <a:gd name="connsiteX5" fmla="*/ 3148 w 5675"/>
                <a:gd name="connsiteY5" fmla="*/ 35464 h 106763"/>
                <a:gd name="connsiteX6" fmla="*/ 2186 w 5675"/>
                <a:gd name="connsiteY6" fmla="*/ 56465 h 106763"/>
                <a:gd name="connsiteX7" fmla="*/ 2020 w 5675"/>
                <a:gd name="connsiteY7" fmla="*/ 87893 h 106763"/>
                <a:gd name="connsiteX8" fmla="*/ -2121 w 5675"/>
                <a:gd name="connsiteY8" fmla="*/ 103996 h 10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75" h="106763">
                  <a:moveTo>
                    <a:pt x="-2121" y="103996"/>
                  </a:moveTo>
                  <a:cubicBezTo>
                    <a:pt x="3148" y="75784"/>
                    <a:pt x="-32" y="47296"/>
                    <a:pt x="523" y="18955"/>
                  </a:cubicBezTo>
                  <a:cubicBezTo>
                    <a:pt x="670" y="11727"/>
                    <a:pt x="-1493" y="4554"/>
                    <a:pt x="-735" y="-2768"/>
                  </a:cubicBezTo>
                  <a:cubicBezTo>
                    <a:pt x="-347" y="-2231"/>
                    <a:pt x="393" y="-1677"/>
                    <a:pt x="375" y="-1140"/>
                  </a:cubicBezTo>
                  <a:cubicBezTo>
                    <a:pt x="171" y="5700"/>
                    <a:pt x="2316" y="12318"/>
                    <a:pt x="2112" y="19195"/>
                  </a:cubicBezTo>
                  <a:cubicBezTo>
                    <a:pt x="1891" y="24630"/>
                    <a:pt x="2242" y="30084"/>
                    <a:pt x="3148" y="35464"/>
                  </a:cubicBezTo>
                  <a:cubicBezTo>
                    <a:pt x="4368" y="42397"/>
                    <a:pt x="2482" y="49459"/>
                    <a:pt x="2186" y="56465"/>
                  </a:cubicBezTo>
                  <a:cubicBezTo>
                    <a:pt x="1743" y="66929"/>
                    <a:pt x="2186" y="77411"/>
                    <a:pt x="2020" y="87893"/>
                  </a:cubicBezTo>
                  <a:cubicBezTo>
                    <a:pt x="2223" y="93550"/>
                    <a:pt x="781" y="99134"/>
                    <a:pt x="-2121" y="103996"/>
                  </a:cubicBezTo>
                  <a:close/>
                </a:path>
              </a:pathLst>
            </a:custGeom>
            <a:solidFill>
              <a:srgbClr val="141A1D"/>
            </a:solidFill>
            <a:ln w="1847" cap="flat">
              <a:noFill/>
              <a:prstDash val="solid"/>
              <a:miter/>
            </a:ln>
          </p:spPr>
          <p:txBody>
            <a:bodyPr rtlCol="0" anchor="ctr"/>
            <a:lstStyle/>
            <a:p>
              <a:endParaRPr lang="es-CO"/>
            </a:p>
          </p:txBody>
        </p:sp>
        <p:sp>
          <p:nvSpPr>
            <p:cNvPr id="47" name="Freeform: Shape 46">
              <a:extLst>
                <a:ext uri="{FF2B5EF4-FFF2-40B4-BE49-F238E27FC236}">
                  <a16:creationId xmlns:a16="http://schemas.microsoft.com/office/drawing/2014/main" id="{CF1D170A-5FB2-2873-C434-D167D4E8137E}"/>
                </a:ext>
              </a:extLst>
            </p:cNvPr>
            <p:cNvSpPr/>
            <p:nvPr/>
          </p:nvSpPr>
          <p:spPr>
            <a:xfrm>
              <a:off x="-708655" y="2397703"/>
              <a:ext cx="8226" cy="17803"/>
            </a:xfrm>
            <a:custGeom>
              <a:avLst/>
              <a:gdLst>
                <a:gd name="connsiteX0" fmla="*/ -2121 w 8226"/>
                <a:gd name="connsiteY0" fmla="*/ 15036 h 17803"/>
                <a:gd name="connsiteX1" fmla="*/ 6105 w 8226"/>
                <a:gd name="connsiteY1" fmla="*/ -2768 h 17803"/>
                <a:gd name="connsiteX2" fmla="*/ -2121 w 8226"/>
                <a:gd name="connsiteY2" fmla="*/ 15036 h 17803"/>
              </a:gdLst>
              <a:ahLst/>
              <a:cxnLst>
                <a:cxn ang="0">
                  <a:pos x="connsiteX0" y="connsiteY0"/>
                </a:cxn>
                <a:cxn ang="0">
                  <a:pos x="connsiteX1" y="connsiteY1"/>
                </a:cxn>
                <a:cxn ang="0">
                  <a:pos x="connsiteX2" y="connsiteY2"/>
                </a:cxn>
              </a:cxnLst>
              <a:rect l="l" t="t" r="r" b="b"/>
              <a:pathLst>
                <a:path w="8226" h="17803">
                  <a:moveTo>
                    <a:pt x="-2121" y="15036"/>
                  </a:moveTo>
                  <a:cubicBezTo>
                    <a:pt x="116" y="8879"/>
                    <a:pt x="2870" y="2927"/>
                    <a:pt x="6105" y="-2768"/>
                  </a:cubicBezTo>
                  <a:cubicBezTo>
                    <a:pt x="5070" y="3981"/>
                    <a:pt x="3000" y="10229"/>
                    <a:pt x="-2121" y="15036"/>
                  </a:cubicBezTo>
                  <a:close/>
                </a:path>
              </a:pathLst>
            </a:custGeom>
            <a:solidFill>
              <a:srgbClr val="141A1D"/>
            </a:solidFill>
            <a:ln w="1847" cap="flat">
              <a:noFill/>
              <a:prstDash val="solid"/>
              <a:miter/>
            </a:ln>
          </p:spPr>
          <p:txBody>
            <a:bodyPr rtlCol="0" anchor="ctr"/>
            <a:lstStyle/>
            <a:p>
              <a:endParaRPr lang="es-CO"/>
            </a:p>
          </p:txBody>
        </p:sp>
        <p:sp>
          <p:nvSpPr>
            <p:cNvPr id="48" name="Freeform: Shape 47">
              <a:extLst>
                <a:ext uri="{FF2B5EF4-FFF2-40B4-BE49-F238E27FC236}">
                  <a16:creationId xmlns:a16="http://schemas.microsoft.com/office/drawing/2014/main" id="{CE232E7A-90F9-138C-4173-188EA8D4D6BC}"/>
                </a:ext>
              </a:extLst>
            </p:cNvPr>
            <p:cNvSpPr/>
            <p:nvPr/>
          </p:nvSpPr>
          <p:spPr>
            <a:xfrm>
              <a:off x="-737458" y="2438744"/>
              <a:ext cx="8208" cy="6877"/>
            </a:xfrm>
            <a:custGeom>
              <a:avLst/>
              <a:gdLst>
                <a:gd name="connsiteX0" fmla="*/ -2121 w 8208"/>
                <a:gd name="connsiteY0" fmla="*/ 4110 h 6877"/>
                <a:gd name="connsiteX1" fmla="*/ 6087 w 8208"/>
                <a:gd name="connsiteY1" fmla="*/ -2768 h 6877"/>
                <a:gd name="connsiteX2" fmla="*/ -2121 w 8208"/>
                <a:gd name="connsiteY2" fmla="*/ 4110 h 6877"/>
              </a:gdLst>
              <a:ahLst/>
              <a:cxnLst>
                <a:cxn ang="0">
                  <a:pos x="connsiteX0" y="connsiteY0"/>
                </a:cxn>
                <a:cxn ang="0">
                  <a:pos x="connsiteX1" y="connsiteY1"/>
                </a:cxn>
                <a:cxn ang="0">
                  <a:pos x="connsiteX2" y="connsiteY2"/>
                </a:cxn>
              </a:cxnLst>
              <a:rect l="l" t="t" r="r" b="b"/>
              <a:pathLst>
                <a:path w="8208" h="6877">
                  <a:moveTo>
                    <a:pt x="-2121" y="4110"/>
                  </a:moveTo>
                  <a:cubicBezTo>
                    <a:pt x="60" y="1170"/>
                    <a:pt x="2168" y="-1880"/>
                    <a:pt x="6087" y="-2768"/>
                  </a:cubicBezTo>
                  <a:cubicBezTo>
                    <a:pt x="4017" y="320"/>
                    <a:pt x="2001" y="3481"/>
                    <a:pt x="-2121" y="4110"/>
                  </a:cubicBezTo>
                  <a:close/>
                </a:path>
              </a:pathLst>
            </a:custGeom>
            <a:solidFill>
              <a:srgbClr val="141A1D"/>
            </a:solidFill>
            <a:ln w="1847" cap="flat">
              <a:noFill/>
              <a:prstDash val="solid"/>
              <a:miter/>
            </a:ln>
          </p:spPr>
          <p:txBody>
            <a:bodyPr rtlCol="0" anchor="ctr"/>
            <a:lstStyle/>
            <a:p>
              <a:endParaRPr lang="es-CO"/>
            </a:p>
          </p:txBody>
        </p:sp>
        <p:sp>
          <p:nvSpPr>
            <p:cNvPr id="49" name="Freeform: Shape 48">
              <a:extLst>
                <a:ext uri="{FF2B5EF4-FFF2-40B4-BE49-F238E27FC236}">
                  <a16:creationId xmlns:a16="http://schemas.microsoft.com/office/drawing/2014/main" id="{C15BCC23-12E6-AF26-0C28-E8265110FF40}"/>
                </a:ext>
              </a:extLst>
            </p:cNvPr>
            <p:cNvSpPr/>
            <p:nvPr/>
          </p:nvSpPr>
          <p:spPr>
            <a:xfrm>
              <a:off x="-718323" y="2419591"/>
              <a:ext cx="6858" cy="8208"/>
            </a:xfrm>
            <a:custGeom>
              <a:avLst/>
              <a:gdLst>
                <a:gd name="connsiteX0" fmla="*/ -2121 w 6858"/>
                <a:gd name="connsiteY0" fmla="*/ 5441 h 8208"/>
                <a:gd name="connsiteX1" fmla="*/ 4737 w 6858"/>
                <a:gd name="connsiteY1" fmla="*/ -2768 h 8208"/>
                <a:gd name="connsiteX2" fmla="*/ -2121 w 6858"/>
                <a:gd name="connsiteY2" fmla="*/ 5441 h 8208"/>
              </a:gdLst>
              <a:ahLst/>
              <a:cxnLst>
                <a:cxn ang="0">
                  <a:pos x="connsiteX0" y="connsiteY0"/>
                </a:cxn>
                <a:cxn ang="0">
                  <a:pos x="connsiteX1" y="connsiteY1"/>
                </a:cxn>
                <a:cxn ang="0">
                  <a:pos x="connsiteX2" y="connsiteY2"/>
                </a:cxn>
              </a:cxnLst>
              <a:rect l="l" t="t" r="r" b="b"/>
              <a:pathLst>
                <a:path w="6858" h="8208">
                  <a:moveTo>
                    <a:pt x="-2121" y="5441"/>
                  </a:moveTo>
                  <a:cubicBezTo>
                    <a:pt x="-1215" y="1559"/>
                    <a:pt x="1816" y="-549"/>
                    <a:pt x="4737" y="-2768"/>
                  </a:cubicBezTo>
                  <a:cubicBezTo>
                    <a:pt x="4127" y="1392"/>
                    <a:pt x="966" y="3389"/>
                    <a:pt x="-2121" y="5441"/>
                  </a:cubicBezTo>
                  <a:close/>
                </a:path>
              </a:pathLst>
            </a:custGeom>
            <a:solidFill>
              <a:srgbClr val="141A1D"/>
            </a:solidFill>
            <a:ln w="1847" cap="flat">
              <a:noFill/>
              <a:prstDash val="solid"/>
              <a:miter/>
            </a:ln>
          </p:spPr>
          <p:txBody>
            <a:bodyPr rtlCol="0" anchor="ctr"/>
            <a:lstStyle/>
            <a:p>
              <a:endParaRPr lang="es-CO"/>
            </a:p>
          </p:txBody>
        </p:sp>
        <p:sp>
          <p:nvSpPr>
            <p:cNvPr id="50" name="Freeform: Shape 49">
              <a:extLst>
                <a:ext uri="{FF2B5EF4-FFF2-40B4-BE49-F238E27FC236}">
                  <a16:creationId xmlns:a16="http://schemas.microsoft.com/office/drawing/2014/main" id="{D24CBBDE-2958-1031-5DEA-B984073534B4}"/>
                </a:ext>
              </a:extLst>
            </p:cNvPr>
            <p:cNvSpPr/>
            <p:nvPr/>
          </p:nvSpPr>
          <p:spPr>
            <a:xfrm>
              <a:off x="-729249" y="2433309"/>
              <a:ext cx="5546" cy="5454"/>
            </a:xfrm>
            <a:custGeom>
              <a:avLst/>
              <a:gdLst>
                <a:gd name="connsiteX0" fmla="*/ -2121 w 5546"/>
                <a:gd name="connsiteY0" fmla="*/ 2687 h 5454"/>
                <a:gd name="connsiteX1" fmla="*/ 3425 w 5546"/>
                <a:gd name="connsiteY1" fmla="*/ -2768 h 5454"/>
                <a:gd name="connsiteX2" fmla="*/ -2121 w 5546"/>
                <a:gd name="connsiteY2" fmla="*/ 2687 h 5454"/>
              </a:gdLst>
              <a:ahLst/>
              <a:cxnLst>
                <a:cxn ang="0">
                  <a:pos x="connsiteX0" y="connsiteY0"/>
                </a:cxn>
                <a:cxn ang="0">
                  <a:pos x="connsiteX1" y="connsiteY1"/>
                </a:cxn>
                <a:cxn ang="0">
                  <a:pos x="connsiteX2" y="connsiteY2"/>
                </a:cxn>
              </a:cxnLst>
              <a:rect l="l" t="t" r="r" b="b"/>
              <a:pathLst>
                <a:path w="5546" h="5454">
                  <a:moveTo>
                    <a:pt x="-2121" y="2687"/>
                  </a:moveTo>
                  <a:cubicBezTo>
                    <a:pt x="-846" y="357"/>
                    <a:pt x="1077" y="-1547"/>
                    <a:pt x="3425" y="-2768"/>
                  </a:cubicBezTo>
                  <a:cubicBezTo>
                    <a:pt x="3369" y="265"/>
                    <a:pt x="910" y="2687"/>
                    <a:pt x="-2121" y="2687"/>
                  </a:cubicBezTo>
                  <a:close/>
                </a:path>
              </a:pathLst>
            </a:custGeom>
            <a:solidFill>
              <a:srgbClr val="141A1D"/>
            </a:solidFill>
            <a:ln w="1847" cap="flat">
              <a:noFill/>
              <a:prstDash val="solid"/>
              <a:miter/>
            </a:ln>
          </p:spPr>
          <p:txBody>
            <a:bodyPr rtlCol="0" anchor="ctr"/>
            <a:lstStyle/>
            <a:p>
              <a:endParaRPr lang="es-CO"/>
            </a:p>
          </p:txBody>
        </p:sp>
        <p:sp>
          <p:nvSpPr>
            <p:cNvPr id="51" name="Freeform: Shape 50">
              <a:extLst>
                <a:ext uri="{FF2B5EF4-FFF2-40B4-BE49-F238E27FC236}">
                  <a16:creationId xmlns:a16="http://schemas.microsoft.com/office/drawing/2014/main" id="{CDDD0CE4-569C-FF54-DCB6-2033568999ED}"/>
                </a:ext>
              </a:extLst>
            </p:cNvPr>
            <p:cNvSpPr/>
            <p:nvPr/>
          </p:nvSpPr>
          <p:spPr>
            <a:xfrm>
              <a:off x="-742930" y="2445603"/>
              <a:ext cx="5546" cy="4159"/>
            </a:xfrm>
            <a:custGeom>
              <a:avLst/>
              <a:gdLst>
                <a:gd name="connsiteX0" fmla="*/ -2121 w 5546"/>
                <a:gd name="connsiteY0" fmla="*/ 1392 h 4159"/>
                <a:gd name="connsiteX1" fmla="*/ 3425 w 5546"/>
                <a:gd name="connsiteY1" fmla="*/ -2768 h 4159"/>
                <a:gd name="connsiteX2" fmla="*/ -2121 w 5546"/>
                <a:gd name="connsiteY2" fmla="*/ 1392 h 4159"/>
              </a:gdLst>
              <a:ahLst/>
              <a:cxnLst>
                <a:cxn ang="0">
                  <a:pos x="connsiteX0" y="connsiteY0"/>
                </a:cxn>
                <a:cxn ang="0">
                  <a:pos x="connsiteX1" y="connsiteY1"/>
                </a:cxn>
                <a:cxn ang="0">
                  <a:pos x="connsiteX2" y="connsiteY2"/>
                </a:cxn>
              </a:cxnLst>
              <a:rect l="l" t="t" r="r" b="b"/>
              <a:pathLst>
                <a:path w="5546" h="4159">
                  <a:moveTo>
                    <a:pt x="-2121" y="1392"/>
                  </a:moveTo>
                  <a:cubicBezTo>
                    <a:pt x="-1141" y="-882"/>
                    <a:pt x="966" y="-2472"/>
                    <a:pt x="3425" y="-2768"/>
                  </a:cubicBezTo>
                  <a:cubicBezTo>
                    <a:pt x="2611" y="-383"/>
                    <a:pt x="412" y="1281"/>
                    <a:pt x="-2121" y="1392"/>
                  </a:cubicBezTo>
                  <a:close/>
                </a:path>
              </a:pathLst>
            </a:custGeom>
            <a:solidFill>
              <a:srgbClr val="141A1D"/>
            </a:solidFill>
            <a:ln w="1847" cap="flat">
              <a:noFill/>
              <a:prstDash val="solid"/>
              <a:miter/>
            </a:ln>
          </p:spPr>
          <p:txBody>
            <a:bodyPr rtlCol="0" anchor="ctr"/>
            <a:lstStyle/>
            <a:p>
              <a:endParaRPr lang="es-CO"/>
            </a:p>
          </p:txBody>
        </p:sp>
        <p:sp>
          <p:nvSpPr>
            <p:cNvPr id="52" name="Freeform: Shape 51">
              <a:extLst>
                <a:ext uri="{FF2B5EF4-FFF2-40B4-BE49-F238E27FC236}">
                  <a16:creationId xmlns:a16="http://schemas.microsoft.com/office/drawing/2014/main" id="{8B09B00B-BCA7-FDC8-B2E6-AA7493DD000D}"/>
                </a:ext>
              </a:extLst>
            </p:cNvPr>
            <p:cNvSpPr/>
            <p:nvPr/>
          </p:nvSpPr>
          <p:spPr>
            <a:xfrm>
              <a:off x="-701592" y="2285301"/>
              <a:ext cx="2552" cy="5638"/>
            </a:xfrm>
            <a:custGeom>
              <a:avLst/>
              <a:gdLst>
                <a:gd name="connsiteX0" fmla="*/ 373 w 2552"/>
                <a:gd name="connsiteY0" fmla="*/ 2871 h 5638"/>
                <a:gd name="connsiteX1" fmla="*/ -735 w 2552"/>
                <a:gd name="connsiteY1" fmla="*/ 2594 h 5638"/>
                <a:gd name="connsiteX2" fmla="*/ -1494 w 2552"/>
                <a:gd name="connsiteY2" fmla="*/ -2047 h 5638"/>
                <a:gd name="connsiteX3" fmla="*/ -1161 w 2552"/>
                <a:gd name="connsiteY3" fmla="*/ -2453 h 5638"/>
                <a:gd name="connsiteX4" fmla="*/ -791 w 2552"/>
                <a:gd name="connsiteY4" fmla="*/ -2768 h 5638"/>
                <a:gd name="connsiteX5" fmla="*/ 373 w 2552"/>
                <a:gd name="connsiteY5" fmla="*/ 2871 h 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2" h="5638">
                  <a:moveTo>
                    <a:pt x="373" y="2871"/>
                  </a:moveTo>
                  <a:cubicBezTo>
                    <a:pt x="4" y="2815"/>
                    <a:pt x="-384" y="2723"/>
                    <a:pt x="-735" y="2594"/>
                  </a:cubicBezTo>
                  <a:cubicBezTo>
                    <a:pt x="-2233" y="1521"/>
                    <a:pt x="-2566" y="-549"/>
                    <a:pt x="-1494" y="-2047"/>
                  </a:cubicBezTo>
                  <a:cubicBezTo>
                    <a:pt x="-1401" y="-2195"/>
                    <a:pt x="-1290" y="-2324"/>
                    <a:pt x="-1161" y="-2453"/>
                  </a:cubicBezTo>
                  <a:lnTo>
                    <a:pt x="-791" y="-2768"/>
                  </a:lnTo>
                  <a:cubicBezTo>
                    <a:pt x="854" y="-1122"/>
                    <a:pt x="355" y="911"/>
                    <a:pt x="373" y="2871"/>
                  </a:cubicBezTo>
                  <a:close/>
                </a:path>
              </a:pathLst>
            </a:custGeom>
            <a:solidFill>
              <a:srgbClr val="141A1D"/>
            </a:solidFill>
            <a:ln w="1847" cap="flat">
              <a:noFill/>
              <a:prstDash val="solid"/>
              <a:miter/>
            </a:ln>
          </p:spPr>
          <p:txBody>
            <a:bodyPr rtlCol="0" anchor="ctr"/>
            <a:lstStyle/>
            <a:p>
              <a:endParaRPr lang="es-CO"/>
            </a:p>
          </p:txBody>
        </p:sp>
        <p:sp>
          <p:nvSpPr>
            <p:cNvPr id="53" name="Freeform: Shape 52">
              <a:extLst>
                <a:ext uri="{FF2B5EF4-FFF2-40B4-BE49-F238E27FC236}">
                  <a16:creationId xmlns:a16="http://schemas.microsoft.com/office/drawing/2014/main" id="{DA2A289E-418C-00A5-13A2-80FAD99EC9AD}"/>
                </a:ext>
              </a:extLst>
            </p:cNvPr>
            <p:cNvSpPr/>
            <p:nvPr/>
          </p:nvSpPr>
          <p:spPr>
            <a:xfrm>
              <a:off x="-711483" y="2415506"/>
              <a:ext cx="2810" cy="4085"/>
            </a:xfrm>
            <a:custGeom>
              <a:avLst/>
              <a:gdLst>
                <a:gd name="connsiteX0" fmla="*/ -2121 w 2810"/>
                <a:gd name="connsiteY0" fmla="*/ 1318 h 4085"/>
                <a:gd name="connsiteX1" fmla="*/ 670 w 2810"/>
                <a:gd name="connsiteY1" fmla="*/ -2768 h 4085"/>
                <a:gd name="connsiteX2" fmla="*/ -2121 w 2810"/>
                <a:gd name="connsiteY2" fmla="*/ 1318 h 4085"/>
              </a:gdLst>
              <a:ahLst/>
              <a:cxnLst>
                <a:cxn ang="0">
                  <a:pos x="connsiteX0" y="connsiteY0"/>
                </a:cxn>
                <a:cxn ang="0">
                  <a:pos x="connsiteX1" y="connsiteY1"/>
                </a:cxn>
                <a:cxn ang="0">
                  <a:pos x="connsiteX2" y="connsiteY2"/>
                </a:cxn>
              </a:cxnLst>
              <a:rect l="l" t="t" r="r" b="b"/>
              <a:pathLst>
                <a:path w="2810" h="4085">
                  <a:moveTo>
                    <a:pt x="-2121" y="1318"/>
                  </a:moveTo>
                  <a:cubicBezTo>
                    <a:pt x="-2121" y="-494"/>
                    <a:pt x="-1012" y="-2102"/>
                    <a:pt x="670" y="-2768"/>
                  </a:cubicBezTo>
                  <a:cubicBezTo>
                    <a:pt x="855" y="-919"/>
                    <a:pt x="-328" y="800"/>
                    <a:pt x="-2121" y="1318"/>
                  </a:cubicBezTo>
                  <a:close/>
                </a:path>
              </a:pathLst>
            </a:custGeom>
            <a:solidFill>
              <a:srgbClr val="141A1D"/>
            </a:solidFill>
            <a:ln w="1847" cap="flat">
              <a:noFill/>
              <a:prstDash val="solid"/>
              <a:miter/>
            </a:ln>
          </p:spPr>
          <p:txBody>
            <a:bodyPr rtlCol="0" anchor="ctr"/>
            <a:lstStyle/>
            <a:p>
              <a:endParaRPr lang="es-CO"/>
            </a:p>
          </p:txBody>
        </p:sp>
        <p:sp>
          <p:nvSpPr>
            <p:cNvPr id="54" name="Freeform: Shape 53">
              <a:extLst>
                <a:ext uri="{FF2B5EF4-FFF2-40B4-BE49-F238E27FC236}">
                  <a16:creationId xmlns:a16="http://schemas.microsoft.com/office/drawing/2014/main" id="{6DD45B56-3935-2872-1E2A-989DE66DAB5B}"/>
                </a:ext>
              </a:extLst>
            </p:cNvPr>
            <p:cNvSpPr/>
            <p:nvPr/>
          </p:nvSpPr>
          <p:spPr>
            <a:xfrm>
              <a:off x="-775782" y="2478903"/>
              <a:ext cx="3108" cy="2382"/>
            </a:xfrm>
            <a:custGeom>
              <a:avLst/>
              <a:gdLst>
                <a:gd name="connsiteX0" fmla="*/ -2121 w 3108"/>
                <a:gd name="connsiteY0" fmla="*/ -388 h 2382"/>
                <a:gd name="connsiteX1" fmla="*/ 633 w 3108"/>
                <a:gd name="connsiteY1" fmla="*/ -2551 h 2382"/>
                <a:gd name="connsiteX2" fmla="*/ -809 w 3108"/>
                <a:gd name="connsiteY2" fmla="*/ -591 h 2382"/>
                <a:gd name="connsiteX3" fmla="*/ -2121 w 3108"/>
                <a:gd name="connsiteY3" fmla="*/ -388 h 2382"/>
              </a:gdLst>
              <a:ahLst/>
              <a:cxnLst>
                <a:cxn ang="0">
                  <a:pos x="connsiteX0" y="connsiteY0"/>
                </a:cxn>
                <a:cxn ang="0">
                  <a:pos x="connsiteX1" y="connsiteY1"/>
                </a:cxn>
                <a:cxn ang="0">
                  <a:pos x="connsiteX2" y="connsiteY2"/>
                </a:cxn>
                <a:cxn ang="0">
                  <a:pos x="connsiteX3" y="connsiteY3"/>
                </a:cxn>
              </a:cxnLst>
              <a:rect l="l" t="t" r="r" b="b"/>
              <a:pathLst>
                <a:path w="3108" h="2382">
                  <a:moveTo>
                    <a:pt x="-2121" y="-388"/>
                  </a:moveTo>
                  <a:cubicBezTo>
                    <a:pt x="-1474" y="-1553"/>
                    <a:pt x="-457" y="-3401"/>
                    <a:pt x="633" y="-2551"/>
                  </a:cubicBezTo>
                  <a:cubicBezTo>
                    <a:pt x="1724" y="-1701"/>
                    <a:pt x="23" y="-1016"/>
                    <a:pt x="-809" y="-591"/>
                  </a:cubicBezTo>
                  <a:cubicBezTo>
                    <a:pt x="-1234" y="-443"/>
                    <a:pt x="-1678" y="-370"/>
                    <a:pt x="-2121" y="-388"/>
                  </a:cubicBezTo>
                  <a:close/>
                </a:path>
              </a:pathLst>
            </a:custGeom>
            <a:solidFill>
              <a:srgbClr val="000000"/>
            </a:solidFill>
            <a:ln w="1847" cap="flat">
              <a:noFill/>
              <a:prstDash val="solid"/>
              <a:miter/>
            </a:ln>
          </p:spPr>
          <p:txBody>
            <a:bodyPr rtlCol="0" anchor="ctr"/>
            <a:lstStyle/>
            <a:p>
              <a:endParaRPr lang="es-CO"/>
            </a:p>
          </p:txBody>
        </p:sp>
        <p:sp>
          <p:nvSpPr>
            <p:cNvPr id="55" name="Freeform: Shape 54">
              <a:extLst>
                <a:ext uri="{FF2B5EF4-FFF2-40B4-BE49-F238E27FC236}">
                  <a16:creationId xmlns:a16="http://schemas.microsoft.com/office/drawing/2014/main" id="{525FC1E1-8B46-3D92-192E-80A71F6481D8}"/>
                </a:ext>
              </a:extLst>
            </p:cNvPr>
            <p:cNvSpPr/>
            <p:nvPr/>
          </p:nvSpPr>
          <p:spPr>
            <a:xfrm>
              <a:off x="-776336" y="2481283"/>
              <a:ext cx="573" cy="554"/>
            </a:xfrm>
            <a:custGeom>
              <a:avLst/>
              <a:gdLst>
                <a:gd name="connsiteX0" fmla="*/ 573 w 573"/>
                <a:gd name="connsiteY0" fmla="*/ 0 h 554"/>
                <a:gd name="connsiteX1" fmla="*/ 259 w 573"/>
                <a:gd name="connsiteY1" fmla="*/ 555 h 554"/>
                <a:gd name="connsiteX2" fmla="*/ 0 w 573"/>
                <a:gd name="connsiteY2" fmla="*/ 314 h 554"/>
                <a:gd name="connsiteX3" fmla="*/ 573 w 573"/>
                <a:gd name="connsiteY3" fmla="*/ 0 h 554"/>
              </a:gdLst>
              <a:ahLst/>
              <a:cxnLst>
                <a:cxn ang="0">
                  <a:pos x="connsiteX0" y="connsiteY0"/>
                </a:cxn>
                <a:cxn ang="0">
                  <a:pos x="connsiteX1" y="connsiteY1"/>
                </a:cxn>
                <a:cxn ang="0">
                  <a:pos x="connsiteX2" y="connsiteY2"/>
                </a:cxn>
                <a:cxn ang="0">
                  <a:pos x="connsiteX3" y="connsiteY3"/>
                </a:cxn>
              </a:cxnLst>
              <a:rect l="l" t="t" r="r" b="b"/>
              <a:pathLst>
                <a:path w="573" h="554">
                  <a:moveTo>
                    <a:pt x="573" y="0"/>
                  </a:moveTo>
                  <a:lnTo>
                    <a:pt x="259" y="555"/>
                  </a:lnTo>
                  <a:lnTo>
                    <a:pt x="0" y="314"/>
                  </a:lnTo>
                  <a:lnTo>
                    <a:pt x="573" y="0"/>
                  </a:lnTo>
                  <a:close/>
                </a:path>
              </a:pathLst>
            </a:custGeom>
            <a:solidFill>
              <a:srgbClr val="000000"/>
            </a:solidFill>
            <a:ln w="1847" cap="flat">
              <a:noFill/>
              <a:prstDash val="solid"/>
              <a:miter/>
            </a:ln>
          </p:spPr>
          <p:txBody>
            <a:bodyPr rtlCol="0" anchor="ctr"/>
            <a:lstStyle/>
            <a:p>
              <a:endParaRPr lang="es-CO"/>
            </a:p>
          </p:txBody>
        </p:sp>
        <p:sp>
          <p:nvSpPr>
            <p:cNvPr id="56" name="Freeform: Shape 55">
              <a:extLst>
                <a:ext uri="{FF2B5EF4-FFF2-40B4-BE49-F238E27FC236}">
                  <a16:creationId xmlns:a16="http://schemas.microsoft.com/office/drawing/2014/main" id="{163DFBB8-0448-1550-6D31-E8554C802E92}"/>
                </a:ext>
              </a:extLst>
            </p:cNvPr>
            <p:cNvSpPr/>
            <p:nvPr/>
          </p:nvSpPr>
          <p:spPr>
            <a:xfrm>
              <a:off x="-779886" y="2483446"/>
              <a:ext cx="573" cy="573"/>
            </a:xfrm>
            <a:custGeom>
              <a:avLst/>
              <a:gdLst>
                <a:gd name="connsiteX0" fmla="*/ 0 w 573"/>
                <a:gd name="connsiteY0" fmla="*/ 573 h 573"/>
                <a:gd name="connsiteX1" fmla="*/ 314 w 573"/>
                <a:gd name="connsiteY1" fmla="*/ 0 h 573"/>
                <a:gd name="connsiteX2" fmla="*/ 573 w 573"/>
                <a:gd name="connsiteY2" fmla="*/ 259 h 573"/>
                <a:gd name="connsiteX3" fmla="*/ 0 w 573"/>
                <a:gd name="connsiteY3" fmla="*/ 573 h 573"/>
              </a:gdLst>
              <a:ahLst/>
              <a:cxnLst>
                <a:cxn ang="0">
                  <a:pos x="connsiteX0" y="connsiteY0"/>
                </a:cxn>
                <a:cxn ang="0">
                  <a:pos x="connsiteX1" y="connsiteY1"/>
                </a:cxn>
                <a:cxn ang="0">
                  <a:pos x="connsiteX2" y="connsiteY2"/>
                </a:cxn>
                <a:cxn ang="0">
                  <a:pos x="connsiteX3" y="connsiteY3"/>
                </a:cxn>
              </a:cxnLst>
              <a:rect l="l" t="t" r="r" b="b"/>
              <a:pathLst>
                <a:path w="573" h="573">
                  <a:moveTo>
                    <a:pt x="0" y="573"/>
                  </a:moveTo>
                  <a:lnTo>
                    <a:pt x="314" y="0"/>
                  </a:lnTo>
                  <a:lnTo>
                    <a:pt x="573" y="259"/>
                  </a:lnTo>
                  <a:lnTo>
                    <a:pt x="0" y="573"/>
                  </a:lnTo>
                  <a:close/>
                </a:path>
              </a:pathLst>
            </a:custGeom>
            <a:solidFill>
              <a:srgbClr val="000000"/>
            </a:solidFill>
            <a:ln w="1847" cap="flat">
              <a:noFill/>
              <a:prstDash val="solid"/>
              <a:miter/>
            </a:ln>
          </p:spPr>
          <p:txBody>
            <a:bodyPr rtlCol="0" anchor="ctr"/>
            <a:lstStyle/>
            <a:p>
              <a:endParaRPr lang="es-CO"/>
            </a:p>
          </p:txBody>
        </p:sp>
        <p:sp>
          <p:nvSpPr>
            <p:cNvPr id="57" name="Freeform: Shape 56">
              <a:extLst>
                <a:ext uri="{FF2B5EF4-FFF2-40B4-BE49-F238E27FC236}">
                  <a16:creationId xmlns:a16="http://schemas.microsoft.com/office/drawing/2014/main" id="{C4CA795E-E03D-1421-0644-2383498F8FC8}"/>
                </a:ext>
              </a:extLst>
            </p:cNvPr>
            <p:cNvSpPr/>
            <p:nvPr/>
          </p:nvSpPr>
          <p:spPr>
            <a:xfrm>
              <a:off x="-719747" y="2427800"/>
              <a:ext cx="1368" cy="1386"/>
            </a:xfrm>
            <a:custGeom>
              <a:avLst/>
              <a:gdLst>
                <a:gd name="connsiteX0" fmla="*/ -2121 w 1368"/>
                <a:gd name="connsiteY0" fmla="*/ -1381 h 1386"/>
                <a:gd name="connsiteX1" fmla="*/ -753 w 1368"/>
                <a:gd name="connsiteY1" fmla="*/ -2768 h 1386"/>
                <a:gd name="connsiteX2" fmla="*/ -2121 w 1368"/>
                <a:gd name="connsiteY2" fmla="*/ -1381 h 1386"/>
              </a:gdLst>
              <a:ahLst/>
              <a:cxnLst>
                <a:cxn ang="0">
                  <a:pos x="connsiteX0" y="connsiteY0"/>
                </a:cxn>
                <a:cxn ang="0">
                  <a:pos x="connsiteX1" y="connsiteY1"/>
                </a:cxn>
                <a:cxn ang="0">
                  <a:pos x="connsiteX2" y="connsiteY2"/>
                </a:cxn>
              </a:cxnLst>
              <a:rect l="l" t="t" r="r" b="b"/>
              <a:pathLst>
                <a:path w="1368" h="1386">
                  <a:moveTo>
                    <a:pt x="-2121" y="-1381"/>
                  </a:moveTo>
                  <a:lnTo>
                    <a:pt x="-753" y="-2768"/>
                  </a:lnTo>
                  <a:cubicBezTo>
                    <a:pt x="-901" y="-2083"/>
                    <a:pt x="-1437" y="-1547"/>
                    <a:pt x="-2121" y="-1381"/>
                  </a:cubicBezTo>
                  <a:close/>
                </a:path>
              </a:pathLst>
            </a:custGeom>
            <a:solidFill>
              <a:srgbClr val="141A1D"/>
            </a:solidFill>
            <a:ln w="1847" cap="flat">
              <a:noFill/>
              <a:prstDash val="solid"/>
              <a:miter/>
            </a:ln>
          </p:spPr>
          <p:txBody>
            <a:bodyPr rtlCol="0" anchor="ctr"/>
            <a:lstStyle/>
            <a:p>
              <a:endParaRPr lang="es-CO"/>
            </a:p>
          </p:txBody>
        </p:sp>
        <p:sp>
          <p:nvSpPr>
            <p:cNvPr id="58" name="Freeform: Shape 57">
              <a:extLst>
                <a:ext uri="{FF2B5EF4-FFF2-40B4-BE49-F238E27FC236}">
                  <a16:creationId xmlns:a16="http://schemas.microsoft.com/office/drawing/2014/main" id="{4A9AE7E1-EF1A-C3BF-02F0-AB375A73F746}"/>
                </a:ext>
              </a:extLst>
            </p:cNvPr>
            <p:cNvSpPr/>
            <p:nvPr/>
          </p:nvSpPr>
          <p:spPr>
            <a:xfrm>
              <a:off x="-721041" y="2429168"/>
              <a:ext cx="1368" cy="1386"/>
            </a:xfrm>
            <a:custGeom>
              <a:avLst/>
              <a:gdLst>
                <a:gd name="connsiteX0" fmla="*/ -2121 w 1368"/>
                <a:gd name="connsiteY0" fmla="*/ -1381 h 1386"/>
                <a:gd name="connsiteX1" fmla="*/ -753 w 1368"/>
                <a:gd name="connsiteY1" fmla="*/ -2768 h 1386"/>
              </a:gdLst>
              <a:ahLst/>
              <a:cxnLst>
                <a:cxn ang="0">
                  <a:pos x="connsiteX0" y="connsiteY0"/>
                </a:cxn>
                <a:cxn ang="0">
                  <a:pos x="connsiteX1" y="connsiteY1"/>
                </a:cxn>
              </a:cxnLst>
              <a:rect l="l" t="t" r="r" b="b"/>
              <a:pathLst>
                <a:path w="1368" h="1386">
                  <a:moveTo>
                    <a:pt x="-2121" y="-1381"/>
                  </a:moveTo>
                  <a:lnTo>
                    <a:pt x="-753" y="-2768"/>
                  </a:lnTo>
                  <a:close/>
                </a:path>
              </a:pathLst>
            </a:custGeom>
            <a:solidFill>
              <a:srgbClr val="141A1D"/>
            </a:solidFill>
            <a:ln w="1847" cap="flat">
              <a:noFill/>
              <a:prstDash val="solid"/>
              <a:miter/>
            </a:ln>
          </p:spPr>
          <p:txBody>
            <a:bodyPr rtlCol="0" anchor="ctr"/>
            <a:lstStyle/>
            <a:p>
              <a:endParaRPr lang="es-CO"/>
            </a:p>
          </p:txBody>
        </p:sp>
        <p:sp>
          <p:nvSpPr>
            <p:cNvPr id="59" name="Freeform: Shape 58">
              <a:extLst>
                <a:ext uri="{FF2B5EF4-FFF2-40B4-BE49-F238E27FC236}">
                  <a16:creationId xmlns:a16="http://schemas.microsoft.com/office/drawing/2014/main" id="{57FE628D-5E39-11EF-E48C-226F67F9BBAB}"/>
                </a:ext>
              </a:extLst>
            </p:cNvPr>
            <p:cNvSpPr/>
            <p:nvPr/>
          </p:nvSpPr>
          <p:spPr>
            <a:xfrm>
              <a:off x="-722391" y="2430554"/>
              <a:ext cx="1368" cy="1386"/>
            </a:xfrm>
            <a:custGeom>
              <a:avLst/>
              <a:gdLst>
                <a:gd name="connsiteX0" fmla="*/ -2121 w 1368"/>
                <a:gd name="connsiteY0" fmla="*/ -1381 h 1386"/>
                <a:gd name="connsiteX1" fmla="*/ -753 w 1368"/>
                <a:gd name="connsiteY1" fmla="*/ -2768 h 1386"/>
              </a:gdLst>
              <a:ahLst/>
              <a:cxnLst>
                <a:cxn ang="0">
                  <a:pos x="connsiteX0" y="connsiteY0"/>
                </a:cxn>
                <a:cxn ang="0">
                  <a:pos x="connsiteX1" y="connsiteY1"/>
                </a:cxn>
              </a:cxnLst>
              <a:rect l="l" t="t" r="r" b="b"/>
              <a:pathLst>
                <a:path w="1368" h="1386">
                  <a:moveTo>
                    <a:pt x="-2121" y="-1381"/>
                  </a:moveTo>
                  <a:lnTo>
                    <a:pt x="-753" y="-2768"/>
                  </a:lnTo>
                  <a:close/>
                </a:path>
              </a:pathLst>
            </a:custGeom>
            <a:solidFill>
              <a:srgbClr val="141A1D"/>
            </a:solidFill>
            <a:ln w="1847" cap="flat">
              <a:noFill/>
              <a:prstDash val="solid"/>
              <a:miter/>
            </a:ln>
          </p:spPr>
          <p:txBody>
            <a:bodyPr rtlCol="0" anchor="ctr"/>
            <a:lstStyle/>
            <a:p>
              <a:endParaRPr lang="es-CO"/>
            </a:p>
          </p:txBody>
        </p:sp>
        <p:sp>
          <p:nvSpPr>
            <p:cNvPr id="60" name="Freeform: Shape 59">
              <a:extLst>
                <a:ext uri="{FF2B5EF4-FFF2-40B4-BE49-F238E27FC236}">
                  <a16:creationId xmlns:a16="http://schemas.microsoft.com/office/drawing/2014/main" id="{22AF505F-0540-2DDB-830D-262753C74625}"/>
                </a:ext>
              </a:extLst>
            </p:cNvPr>
            <p:cNvSpPr/>
            <p:nvPr/>
          </p:nvSpPr>
          <p:spPr>
            <a:xfrm>
              <a:off x="-723759" y="2431922"/>
              <a:ext cx="1368" cy="1386"/>
            </a:xfrm>
            <a:custGeom>
              <a:avLst/>
              <a:gdLst>
                <a:gd name="connsiteX0" fmla="*/ -2121 w 1368"/>
                <a:gd name="connsiteY0" fmla="*/ -1381 h 1386"/>
                <a:gd name="connsiteX1" fmla="*/ -753 w 1368"/>
                <a:gd name="connsiteY1" fmla="*/ -2768 h 1386"/>
              </a:gdLst>
              <a:ahLst/>
              <a:cxnLst>
                <a:cxn ang="0">
                  <a:pos x="connsiteX0" y="connsiteY0"/>
                </a:cxn>
                <a:cxn ang="0">
                  <a:pos x="connsiteX1" y="connsiteY1"/>
                </a:cxn>
              </a:cxnLst>
              <a:rect l="l" t="t" r="r" b="b"/>
              <a:pathLst>
                <a:path w="1368" h="1386">
                  <a:moveTo>
                    <a:pt x="-2121" y="-1381"/>
                  </a:moveTo>
                  <a:cubicBezTo>
                    <a:pt x="-1974" y="-2065"/>
                    <a:pt x="-1438" y="-2601"/>
                    <a:pt x="-753" y="-2768"/>
                  </a:cubicBezTo>
                  <a:close/>
                </a:path>
              </a:pathLst>
            </a:custGeom>
            <a:solidFill>
              <a:srgbClr val="141A1D"/>
            </a:solidFill>
            <a:ln w="1847" cap="flat">
              <a:noFill/>
              <a:prstDash val="solid"/>
              <a:miter/>
            </a:ln>
          </p:spPr>
          <p:txBody>
            <a:bodyPr rtlCol="0" anchor="ctr"/>
            <a:lstStyle/>
            <a:p>
              <a:endParaRPr lang="es-CO"/>
            </a:p>
          </p:txBody>
        </p:sp>
        <p:sp>
          <p:nvSpPr>
            <p:cNvPr id="61" name="Freeform: Shape 60">
              <a:extLst>
                <a:ext uri="{FF2B5EF4-FFF2-40B4-BE49-F238E27FC236}">
                  <a16:creationId xmlns:a16="http://schemas.microsoft.com/office/drawing/2014/main" id="{EDE84384-AB77-188A-6495-5E3CCDD7DE04}"/>
                </a:ext>
              </a:extLst>
            </p:cNvPr>
            <p:cNvSpPr/>
            <p:nvPr/>
          </p:nvSpPr>
          <p:spPr>
            <a:xfrm>
              <a:off x="-1238745" y="3322225"/>
              <a:ext cx="1553" cy="12423"/>
            </a:xfrm>
            <a:custGeom>
              <a:avLst/>
              <a:gdLst>
                <a:gd name="connsiteX0" fmla="*/ -1964 w 1553"/>
                <a:gd name="connsiteY0" fmla="*/ -2768 h 12423"/>
                <a:gd name="connsiteX1" fmla="*/ -725 w 1553"/>
                <a:gd name="connsiteY1" fmla="*/ 9656 h 12423"/>
                <a:gd name="connsiteX2" fmla="*/ -1964 w 1553"/>
                <a:gd name="connsiteY2" fmla="*/ -2768 h 12423"/>
              </a:gdLst>
              <a:ahLst/>
              <a:cxnLst>
                <a:cxn ang="0">
                  <a:pos x="connsiteX0" y="connsiteY0"/>
                </a:cxn>
                <a:cxn ang="0">
                  <a:pos x="connsiteX1" y="connsiteY1"/>
                </a:cxn>
                <a:cxn ang="0">
                  <a:pos x="connsiteX2" y="connsiteY2"/>
                </a:cxn>
              </a:cxnLst>
              <a:rect l="l" t="t" r="r" b="b"/>
              <a:pathLst>
                <a:path w="1553" h="12423">
                  <a:moveTo>
                    <a:pt x="-1964" y="-2768"/>
                  </a:moveTo>
                  <a:cubicBezTo>
                    <a:pt x="329" y="1189"/>
                    <a:pt x="-947" y="5496"/>
                    <a:pt x="-725" y="9656"/>
                  </a:cubicBezTo>
                  <a:cubicBezTo>
                    <a:pt x="-3036" y="5607"/>
                    <a:pt x="-1724" y="1300"/>
                    <a:pt x="-1964" y="-2768"/>
                  </a:cubicBezTo>
                  <a:close/>
                </a:path>
              </a:pathLst>
            </a:custGeom>
            <a:solidFill>
              <a:srgbClr val="2C2C2C"/>
            </a:solidFill>
            <a:ln w="1847" cap="flat">
              <a:noFill/>
              <a:prstDash val="solid"/>
              <a:miter/>
            </a:ln>
          </p:spPr>
          <p:txBody>
            <a:bodyPr rtlCol="0" anchor="ctr"/>
            <a:lstStyle/>
            <a:p>
              <a:endParaRPr lang="es-CO"/>
            </a:p>
          </p:txBody>
        </p:sp>
        <p:sp>
          <p:nvSpPr>
            <p:cNvPr id="62" name="Freeform: Shape 61">
              <a:extLst>
                <a:ext uri="{FF2B5EF4-FFF2-40B4-BE49-F238E27FC236}">
                  <a16:creationId xmlns:a16="http://schemas.microsoft.com/office/drawing/2014/main" id="{C7AAD862-F7EA-64E5-DF02-F561BE233B78}"/>
                </a:ext>
              </a:extLst>
            </p:cNvPr>
            <p:cNvSpPr/>
            <p:nvPr/>
          </p:nvSpPr>
          <p:spPr>
            <a:xfrm>
              <a:off x="-1241480" y="3295663"/>
              <a:ext cx="1468" cy="11439"/>
            </a:xfrm>
            <a:custGeom>
              <a:avLst/>
              <a:gdLst>
                <a:gd name="connsiteX0" fmla="*/ -875 w 1468"/>
                <a:gd name="connsiteY0" fmla="*/ -2254 h 11439"/>
                <a:gd name="connsiteX1" fmla="*/ -653 w 1468"/>
                <a:gd name="connsiteY1" fmla="*/ 8672 h 11439"/>
                <a:gd name="connsiteX2" fmla="*/ -1965 w 1468"/>
                <a:gd name="connsiteY2" fmla="*/ -2310 h 11439"/>
                <a:gd name="connsiteX3" fmla="*/ -875 w 1468"/>
                <a:gd name="connsiteY3" fmla="*/ -2254 h 11439"/>
              </a:gdLst>
              <a:ahLst/>
              <a:cxnLst>
                <a:cxn ang="0">
                  <a:pos x="connsiteX0" y="connsiteY0"/>
                </a:cxn>
                <a:cxn ang="0">
                  <a:pos x="connsiteX1" y="connsiteY1"/>
                </a:cxn>
                <a:cxn ang="0">
                  <a:pos x="connsiteX2" y="connsiteY2"/>
                </a:cxn>
                <a:cxn ang="0">
                  <a:pos x="connsiteX3" y="connsiteY3"/>
                </a:cxn>
              </a:cxnLst>
              <a:rect l="l" t="t" r="r" b="b"/>
              <a:pathLst>
                <a:path w="1468" h="11439">
                  <a:moveTo>
                    <a:pt x="-875" y="-2254"/>
                  </a:moveTo>
                  <a:lnTo>
                    <a:pt x="-653" y="8672"/>
                  </a:lnTo>
                  <a:cubicBezTo>
                    <a:pt x="-3260" y="5270"/>
                    <a:pt x="-1503" y="1277"/>
                    <a:pt x="-1965" y="-2310"/>
                  </a:cubicBezTo>
                  <a:cubicBezTo>
                    <a:pt x="-1577" y="-2938"/>
                    <a:pt x="-1208" y="-2920"/>
                    <a:pt x="-875" y="-2254"/>
                  </a:cubicBezTo>
                  <a:close/>
                </a:path>
              </a:pathLst>
            </a:custGeom>
            <a:solidFill>
              <a:srgbClr val="252525"/>
            </a:solidFill>
            <a:ln w="1847" cap="flat">
              <a:noFill/>
              <a:prstDash val="solid"/>
              <a:miter/>
            </a:ln>
          </p:spPr>
          <p:txBody>
            <a:bodyPr rtlCol="0" anchor="ctr"/>
            <a:lstStyle/>
            <a:p>
              <a:endParaRPr lang="es-CO"/>
            </a:p>
          </p:txBody>
        </p:sp>
        <p:sp>
          <p:nvSpPr>
            <p:cNvPr id="63" name="Freeform: Shape 62">
              <a:extLst>
                <a:ext uri="{FF2B5EF4-FFF2-40B4-BE49-F238E27FC236}">
                  <a16:creationId xmlns:a16="http://schemas.microsoft.com/office/drawing/2014/main" id="{0245E6D4-C35B-E167-0B4E-775AC8453326}"/>
                </a:ext>
              </a:extLst>
            </p:cNvPr>
            <p:cNvSpPr/>
            <p:nvPr/>
          </p:nvSpPr>
          <p:spPr>
            <a:xfrm>
              <a:off x="-1240077" y="3310729"/>
              <a:ext cx="1415" cy="10071"/>
            </a:xfrm>
            <a:custGeom>
              <a:avLst/>
              <a:gdLst>
                <a:gd name="connsiteX0" fmla="*/ -947 w 1415"/>
                <a:gd name="connsiteY0" fmla="*/ -2253 h 10071"/>
                <a:gd name="connsiteX1" fmla="*/ -706 w 1415"/>
                <a:gd name="connsiteY1" fmla="*/ 7304 h 10071"/>
                <a:gd name="connsiteX2" fmla="*/ -2037 w 1415"/>
                <a:gd name="connsiteY2" fmla="*/ -2309 h 10071"/>
                <a:gd name="connsiteX3" fmla="*/ -947 w 1415"/>
                <a:gd name="connsiteY3" fmla="*/ -2253 h 10071"/>
              </a:gdLst>
              <a:ahLst/>
              <a:cxnLst>
                <a:cxn ang="0">
                  <a:pos x="connsiteX0" y="connsiteY0"/>
                </a:cxn>
                <a:cxn ang="0">
                  <a:pos x="connsiteX1" y="connsiteY1"/>
                </a:cxn>
                <a:cxn ang="0">
                  <a:pos x="connsiteX2" y="connsiteY2"/>
                </a:cxn>
                <a:cxn ang="0">
                  <a:pos x="connsiteX3" y="connsiteY3"/>
                </a:cxn>
              </a:cxnLst>
              <a:rect l="l" t="t" r="r" b="b"/>
              <a:pathLst>
                <a:path w="1415" h="10071">
                  <a:moveTo>
                    <a:pt x="-947" y="-2253"/>
                  </a:moveTo>
                  <a:cubicBezTo>
                    <a:pt x="-947" y="945"/>
                    <a:pt x="-780" y="4124"/>
                    <a:pt x="-706" y="7304"/>
                  </a:cubicBezTo>
                  <a:cubicBezTo>
                    <a:pt x="-3109" y="4383"/>
                    <a:pt x="-1630" y="908"/>
                    <a:pt x="-2037" y="-2309"/>
                  </a:cubicBezTo>
                  <a:cubicBezTo>
                    <a:pt x="-1630" y="-2956"/>
                    <a:pt x="-1279" y="-2901"/>
                    <a:pt x="-947" y="-2253"/>
                  </a:cubicBezTo>
                  <a:close/>
                </a:path>
              </a:pathLst>
            </a:custGeom>
            <a:solidFill>
              <a:srgbClr val="252525"/>
            </a:solidFill>
            <a:ln w="1847" cap="flat">
              <a:noFill/>
              <a:prstDash val="solid"/>
              <a:miter/>
            </a:ln>
          </p:spPr>
          <p:txBody>
            <a:bodyPr rtlCol="0" anchor="ctr"/>
            <a:lstStyle/>
            <a:p>
              <a:endParaRPr lang="es-CO"/>
            </a:p>
          </p:txBody>
        </p:sp>
        <p:sp>
          <p:nvSpPr>
            <p:cNvPr id="64" name="Freeform: Shape 63">
              <a:extLst>
                <a:ext uri="{FF2B5EF4-FFF2-40B4-BE49-F238E27FC236}">
                  <a16:creationId xmlns:a16="http://schemas.microsoft.com/office/drawing/2014/main" id="{8D352D26-53D4-3AD5-104F-BE58264DE3FA}"/>
                </a:ext>
              </a:extLst>
            </p:cNvPr>
            <p:cNvSpPr/>
            <p:nvPr/>
          </p:nvSpPr>
          <p:spPr>
            <a:xfrm>
              <a:off x="-1241324" y="3290630"/>
              <a:ext cx="1235" cy="5546"/>
            </a:xfrm>
            <a:custGeom>
              <a:avLst/>
              <a:gdLst>
                <a:gd name="connsiteX0" fmla="*/ -1031 w 1235"/>
                <a:gd name="connsiteY0" fmla="*/ 2779 h 5546"/>
                <a:gd name="connsiteX1" fmla="*/ -2121 w 1235"/>
                <a:gd name="connsiteY1" fmla="*/ 2779 h 5546"/>
                <a:gd name="connsiteX2" fmla="*/ -2121 w 1235"/>
                <a:gd name="connsiteY2" fmla="*/ -2768 h 5546"/>
                <a:gd name="connsiteX3" fmla="*/ -1031 w 1235"/>
                <a:gd name="connsiteY3" fmla="*/ 2779 h 5546"/>
              </a:gdLst>
              <a:ahLst/>
              <a:cxnLst>
                <a:cxn ang="0">
                  <a:pos x="connsiteX0" y="connsiteY0"/>
                </a:cxn>
                <a:cxn ang="0">
                  <a:pos x="connsiteX1" y="connsiteY1"/>
                </a:cxn>
                <a:cxn ang="0">
                  <a:pos x="connsiteX2" y="connsiteY2"/>
                </a:cxn>
                <a:cxn ang="0">
                  <a:pos x="connsiteX3" y="connsiteY3"/>
                </a:cxn>
              </a:cxnLst>
              <a:rect l="l" t="t" r="r" b="b"/>
              <a:pathLst>
                <a:path w="1235" h="5546">
                  <a:moveTo>
                    <a:pt x="-1031" y="2779"/>
                  </a:moveTo>
                  <a:lnTo>
                    <a:pt x="-2121" y="2779"/>
                  </a:lnTo>
                  <a:lnTo>
                    <a:pt x="-2121" y="-2768"/>
                  </a:lnTo>
                  <a:cubicBezTo>
                    <a:pt x="-347" y="-1177"/>
                    <a:pt x="-994" y="856"/>
                    <a:pt x="-1031" y="2779"/>
                  </a:cubicBezTo>
                  <a:close/>
                </a:path>
              </a:pathLst>
            </a:custGeom>
            <a:solidFill>
              <a:srgbClr val="2C2C2C"/>
            </a:solidFill>
            <a:ln w="1847" cap="flat">
              <a:noFill/>
              <a:prstDash val="solid"/>
              <a:miter/>
            </a:ln>
          </p:spPr>
          <p:txBody>
            <a:bodyPr rtlCol="0" anchor="ctr"/>
            <a:lstStyle/>
            <a:p>
              <a:endParaRPr lang="es-CO"/>
            </a:p>
          </p:txBody>
        </p:sp>
        <p:sp>
          <p:nvSpPr>
            <p:cNvPr id="65" name="Freeform: Shape 64">
              <a:extLst>
                <a:ext uri="{FF2B5EF4-FFF2-40B4-BE49-F238E27FC236}">
                  <a16:creationId xmlns:a16="http://schemas.microsoft.com/office/drawing/2014/main" id="{31BDF6C7-79B1-30ED-D3A5-9711CC6E8FAE}"/>
                </a:ext>
              </a:extLst>
            </p:cNvPr>
            <p:cNvSpPr/>
            <p:nvPr/>
          </p:nvSpPr>
          <p:spPr>
            <a:xfrm>
              <a:off x="-1237294" y="3277062"/>
              <a:ext cx="4233" cy="1218"/>
            </a:xfrm>
            <a:custGeom>
              <a:avLst/>
              <a:gdLst>
                <a:gd name="connsiteX0" fmla="*/ 2112 w 4233"/>
                <a:gd name="connsiteY0" fmla="*/ -1678 h 1218"/>
                <a:gd name="connsiteX1" fmla="*/ -2121 w 4233"/>
                <a:gd name="connsiteY1" fmla="*/ -1549 h 1218"/>
                <a:gd name="connsiteX2" fmla="*/ 1336 w 4233"/>
                <a:gd name="connsiteY2" fmla="*/ -2418 h 1218"/>
                <a:gd name="connsiteX3" fmla="*/ 2112 w 4233"/>
                <a:gd name="connsiteY3" fmla="*/ -1678 h 1218"/>
              </a:gdLst>
              <a:ahLst/>
              <a:cxnLst>
                <a:cxn ang="0">
                  <a:pos x="connsiteX0" y="connsiteY0"/>
                </a:cxn>
                <a:cxn ang="0">
                  <a:pos x="connsiteX1" y="connsiteY1"/>
                </a:cxn>
                <a:cxn ang="0">
                  <a:pos x="connsiteX2" y="connsiteY2"/>
                </a:cxn>
                <a:cxn ang="0">
                  <a:pos x="connsiteX3" y="connsiteY3"/>
                </a:cxn>
              </a:cxnLst>
              <a:rect l="l" t="t" r="r" b="b"/>
              <a:pathLst>
                <a:path w="4233" h="1218">
                  <a:moveTo>
                    <a:pt x="2112" y="-1678"/>
                  </a:moveTo>
                  <a:lnTo>
                    <a:pt x="-2121" y="-1549"/>
                  </a:lnTo>
                  <a:cubicBezTo>
                    <a:pt x="-1401" y="-2732"/>
                    <a:pt x="134" y="-3120"/>
                    <a:pt x="1336" y="-2418"/>
                  </a:cubicBezTo>
                  <a:cubicBezTo>
                    <a:pt x="1632" y="-2232"/>
                    <a:pt x="1909" y="-1974"/>
                    <a:pt x="2112" y="-1678"/>
                  </a:cubicBezTo>
                  <a:close/>
                </a:path>
              </a:pathLst>
            </a:custGeom>
            <a:solidFill>
              <a:srgbClr val="252525"/>
            </a:solidFill>
            <a:ln w="1847" cap="flat">
              <a:noFill/>
              <a:prstDash val="solid"/>
              <a:miter/>
            </a:ln>
          </p:spPr>
          <p:txBody>
            <a:bodyPr rtlCol="0" anchor="ctr"/>
            <a:lstStyle/>
            <a:p>
              <a:endParaRPr lang="es-CO"/>
            </a:p>
          </p:txBody>
        </p:sp>
        <p:sp>
          <p:nvSpPr>
            <p:cNvPr id="66" name="Freeform: Shape 65">
              <a:extLst>
                <a:ext uri="{FF2B5EF4-FFF2-40B4-BE49-F238E27FC236}">
                  <a16:creationId xmlns:a16="http://schemas.microsoft.com/office/drawing/2014/main" id="{9C3B1BAE-D45D-C5A9-36AC-2C1D1CC34A88}"/>
                </a:ext>
              </a:extLst>
            </p:cNvPr>
            <p:cNvSpPr/>
            <p:nvPr/>
          </p:nvSpPr>
          <p:spPr>
            <a:xfrm>
              <a:off x="-1239993" y="3307139"/>
              <a:ext cx="1219" cy="4104"/>
            </a:xfrm>
            <a:custGeom>
              <a:avLst/>
              <a:gdLst>
                <a:gd name="connsiteX0" fmla="*/ -1031 w 1219"/>
                <a:gd name="connsiteY0" fmla="*/ 1337 h 4104"/>
                <a:gd name="connsiteX1" fmla="*/ -2121 w 1219"/>
                <a:gd name="connsiteY1" fmla="*/ 1337 h 4104"/>
                <a:gd name="connsiteX2" fmla="*/ -2121 w 1219"/>
                <a:gd name="connsiteY2" fmla="*/ -2768 h 4104"/>
                <a:gd name="connsiteX3" fmla="*/ -1031 w 1219"/>
                <a:gd name="connsiteY3" fmla="*/ 1337 h 4104"/>
              </a:gdLst>
              <a:ahLst/>
              <a:cxnLst>
                <a:cxn ang="0">
                  <a:pos x="connsiteX0" y="connsiteY0"/>
                </a:cxn>
                <a:cxn ang="0">
                  <a:pos x="connsiteX1" y="connsiteY1"/>
                </a:cxn>
                <a:cxn ang="0">
                  <a:pos x="connsiteX2" y="connsiteY2"/>
                </a:cxn>
                <a:cxn ang="0">
                  <a:pos x="connsiteX3" y="connsiteY3"/>
                </a:cxn>
              </a:cxnLst>
              <a:rect l="l" t="t" r="r" b="b"/>
              <a:pathLst>
                <a:path w="1219" h="4104">
                  <a:moveTo>
                    <a:pt x="-1031" y="1337"/>
                  </a:moveTo>
                  <a:cubicBezTo>
                    <a:pt x="-1401" y="1318"/>
                    <a:pt x="-1752" y="1318"/>
                    <a:pt x="-2121" y="1337"/>
                  </a:cubicBezTo>
                  <a:lnTo>
                    <a:pt x="-2121" y="-2768"/>
                  </a:lnTo>
                  <a:cubicBezTo>
                    <a:pt x="-606" y="-1733"/>
                    <a:pt x="-864" y="-180"/>
                    <a:pt x="-1031" y="1337"/>
                  </a:cubicBezTo>
                  <a:close/>
                </a:path>
              </a:pathLst>
            </a:custGeom>
            <a:solidFill>
              <a:srgbClr val="2C2C2C"/>
            </a:solidFill>
            <a:ln w="1847" cap="flat">
              <a:noFill/>
              <a:prstDash val="solid"/>
              <a:miter/>
            </a:ln>
          </p:spPr>
          <p:txBody>
            <a:bodyPr rtlCol="0" anchor="ctr"/>
            <a:lstStyle/>
            <a:p>
              <a:endParaRPr lang="es-CO"/>
            </a:p>
          </p:txBody>
        </p:sp>
        <p:sp>
          <p:nvSpPr>
            <p:cNvPr id="67" name="Freeform: Shape 66">
              <a:extLst>
                <a:ext uri="{FF2B5EF4-FFF2-40B4-BE49-F238E27FC236}">
                  <a16:creationId xmlns:a16="http://schemas.microsoft.com/office/drawing/2014/main" id="{72782640-C2CD-2AD7-66A2-95484495FDED}"/>
                </a:ext>
              </a:extLst>
            </p:cNvPr>
            <p:cNvSpPr/>
            <p:nvPr/>
          </p:nvSpPr>
          <p:spPr>
            <a:xfrm>
              <a:off x="-1053753" y="3537207"/>
              <a:ext cx="4104" cy="1317"/>
            </a:xfrm>
            <a:custGeom>
              <a:avLst/>
              <a:gdLst>
                <a:gd name="connsiteX0" fmla="*/ -2121 w 4104"/>
                <a:gd name="connsiteY0" fmla="*/ -1450 h 1317"/>
                <a:gd name="connsiteX1" fmla="*/ 1983 w 4104"/>
                <a:gd name="connsiteY1" fmla="*/ -1450 h 1317"/>
              </a:gdLst>
              <a:ahLst/>
              <a:cxnLst>
                <a:cxn ang="0">
                  <a:pos x="connsiteX0" y="connsiteY0"/>
                </a:cxn>
                <a:cxn ang="0">
                  <a:pos x="connsiteX1" y="connsiteY1"/>
                </a:cxn>
              </a:cxnLst>
              <a:rect l="l" t="t" r="r" b="b"/>
              <a:pathLst>
                <a:path w="4104" h="1317">
                  <a:moveTo>
                    <a:pt x="-2121" y="-1450"/>
                  </a:moveTo>
                  <a:cubicBezTo>
                    <a:pt x="-753" y="-3207"/>
                    <a:pt x="615" y="-3207"/>
                    <a:pt x="1983" y="-1450"/>
                  </a:cubicBezTo>
                  <a:close/>
                </a:path>
              </a:pathLst>
            </a:custGeom>
            <a:solidFill>
              <a:srgbClr val="020202"/>
            </a:solidFill>
            <a:ln w="1847" cap="flat">
              <a:noFill/>
              <a:prstDash val="solid"/>
              <a:miter/>
            </a:ln>
          </p:spPr>
          <p:txBody>
            <a:bodyPr rtlCol="0" anchor="ctr"/>
            <a:lstStyle/>
            <a:p>
              <a:endParaRPr lang="es-CO"/>
            </a:p>
          </p:txBody>
        </p:sp>
        <p:sp>
          <p:nvSpPr>
            <p:cNvPr id="68" name="Freeform: Shape 67">
              <a:extLst>
                <a:ext uri="{FF2B5EF4-FFF2-40B4-BE49-F238E27FC236}">
                  <a16:creationId xmlns:a16="http://schemas.microsoft.com/office/drawing/2014/main" id="{4BF3926E-48E8-3C26-F24A-4727ABCC63BE}"/>
                </a:ext>
              </a:extLst>
            </p:cNvPr>
            <p:cNvSpPr/>
            <p:nvPr/>
          </p:nvSpPr>
          <p:spPr>
            <a:xfrm>
              <a:off x="-1241361" y="3280698"/>
              <a:ext cx="1277" cy="3109"/>
            </a:xfrm>
            <a:custGeom>
              <a:avLst/>
              <a:gdLst>
                <a:gd name="connsiteX0" fmla="*/ -864 w 1277"/>
                <a:gd name="connsiteY0" fmla="*/ -2431 h 3109"/>
                <a:gd name="connsiteX1" fmla="*/ -2121 w 1277"/>
                <a:gd name="connsiteY1" fmla="*/ 342 h 3109"/>
                <a:gd name="connsiteX2" fmla="*/ -2121 w 1277"/>
                <a:gd name="connsiteY2" fmla="*/ -2394 h 3109"/>
                <a:gd name="connsiteX3" fmla="*/ -1105 w 1277"/>
                <a:gd name="connsiteY3" fmla="*/ -2671 h 3109"/>
                <a:gd name="connsiteX4" fmla="*/ -864 w 1277"/>
                <a:gd name="connsiteY4" fmla="*/ -2431 h 3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7" h="3109">
                  <a:moveTo>
                    <a:pt x="-864" y="-2431"/>
                  </a:moveTo>
                  <a:cubicBezTo>
                    <a:pt x="-735" y="-1340"/>
                    <a:pt x="-1215" y="-286"/>
                    <a:pt x="-2121" y="342"/>
                  </a:cubicBezTo>
                  <a:lnTo>
                    <a:pt x="-2121" y="-2394"/>
                  </a:lnTo>
                  <a:cubicBezTo>
                    <a:pt x="-1918" y="-2745"/>
                    <a:pt x="-1456" y="-2874"/>
                    <a:pt x="-1105" y="-2671"/>
                  </a:cubicBezTo>
                  <a:cubicBezTo>
                    <a:pt x="-1012" y="-2597"/>
                    <a:pt x="-920" y="-2523"/>
                    <a:pt x="-864" y="-2431"/>
                  </a:cubicBezTo>
                  <a:close/>
                </a:path>
              </a:pathLst>
            </a:custGeom>
            <a:solidFill>
              <a:srgbClr val="2C2C2C"/>
            </a:solidFill>
            <a:ln w="1847" cap="flat">
              <a:noFill/>
              <a:prstDash val="solid"/>
              <a:miter/>
            </a:ln>
          </p:spPr>
          <p:txBody>
            <a:bodyPr rtlCol="0" anchor="ctr"/>
            <a:lstStyle/>
            <a:p>
              <a:endParaRPr lang="es-CO"/>
            </a:p>
          </p:txBody>
        </p:sp>
        <p:sp>
          <p:nvSpPr>
            <p:cNvPr id="69" name="Freeform: Shape 68">
              <a:extLst>
                <a:ext uri="{FF2B5EF4-FFF2-40B4-BE49-F238E27FC236}">
                  <a16:creationId xmlns:a16="http://schemas.microsoft.com/office/drawing/2014/main" id="{5498E65E-C32D-98D4-25BA-F9BA955673B0}"/>
                </a:ext>
              </a:extLst>
            </p:cNvPr>
            <p:cNvSpPr/>
            <p:nvPr/>
          </p:nvSpPr>
          <p:spPr>
            <a:xfrm>
              <a:off x="-1239974" y="3278336"/>
              <a:ext cx="1690" cy="1386"/>
            </a:xfrm>
            <a:custGeom>
              <a:avLst/>
              <a:gdLst>
                <a:gd name="connsiteX0" fmla="*/ -827 w 1690"/>
                <a:gd name="connsiteY0" fmla="*/ -1585 h 1386"/>
                <a:gd name="connsiteX1" fmla="*/ -2121 w 1690"/>
                <a:gd name="connsiteY1" fmla="*/ -1381 h 1386"/>
                <a:gd name="connsiteX2" fmla="*/ -772 w 1690"/>
                <a:gd name="connsiteY2" fmla="*/ -2768 h 1386"/>
                <a:gd name="connsiteX3" fmla="*/ -476 w 1690"/>
                <a:gd name="connsiteY3" fmla="*/ -1973 h 1386"/>
                <a:gd name="connsiteX4" fmla="*/ -827 w 1690"/>
                <a:gd name="connsiteY4" fmla="*/ -1585 h 1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0" h="1386">
                  <a:moveTo>
                    <a:pt x="-827" y="-1585"/>
                  </a:moveTo>
                  <a:cubicBezTo>
                    <a:pt x="-1252" y="-1492"/>
                    <a:pt x="-1678" y="-1418"/>
                    <a:pt x="-2121" y="-1381"/>
                  </a:cubicBezTo>
                  <a:lnTo>
                    <a:pt x="-772" y="-2768"/>
                  </a:lnTo>
                  <a:cubicBezTo>
                    <a:pt x="-458" y="-2490"/>
                    <a:pt x="-365" y="-2231"/>
                    <a:pt x="-476" y="-1973"/>
                  </a:cubicBezTo>
                  <a:cubicBezTo>
                    <a:pt x="-587" y="-1714"/>
                    <a:pt x="-716" y="-1585"/>
                    <a:pt x="-827" y="-1585"/>
                  </a:cubicBezTo>
                  <a:close/>
                </a:path>
              </a:pathLst>
            </a:custGeom>
            <a:solidFill>
              <a:srgbClr val="252525"/>
            </a:solidFill>
            <a:ln w="1847" cap="flat">
              <a:noFill/>
              <a:prstDash val="solid"/>
              <a:miter/>
            </a:ln>
          </p:spPr>
          <p:txBody>
            <a:bodyPr rtlCol="0" anchor="ctr"/>
            <a:lstStyle/>
            <a:p>
              <a:endParaRPr lang="es-CO"/>
            </a:p>
          </p:txBody>
        </p:sp>
        <p:sp>
          <p:nvSpPr>
            <p:cNvPr id="70" name="Freeform: Shape 69">
              <a:extLst>
                <a:ext uri="{FF2B5EF4-FFF2-40B4-BE49-F238E27FC236}">
                  <a16:creationId xmlns:a16="http://schemas.microsoft.com/office/drawing/2014/main" id="{28E1BBC1-F83F-821D-A589-2DE1E6A54ED6}"/>
                </a:ext>
              </a:extLst>
            </p:cNvPr>
            <p:cNvSpPr/>
            <p:nvPr/>
          </p:nvSpPr>
          <p:spPr>
            <a:xfrm>
              <a:off x="-1238680" y="3278295"/>
              <a:ext cx="1349" cy="1224"/>
            </a:xfrm>
            <a:custGeom>
              <a:avLst/>
              <a:gdLst>
                <a:gd name="connsiteX0" fmla="*/ -2121 w 1349"/>
                <a:gd name="connsiteY0" fmla="*/ -1543 h 1224"/>
                <a:gd name="connsiteX1" fmla="*/ -2121 w 1349"/>
                <a:gd name="connsiteY1" fmla="*/ -2726 h 1224"/>
                <a:gd name="connsiteX2" fmla="*/ -772 w 1349"/>
                <a:gd name="connsiteY2" fmla="*/ -2726 h 1224"/>
              </a:gdLst>
              <a:ahLst/>
              <a:cxnLst>
                <a:cxn ang="0">
                  <a:pos x="connsiteX0" y="connsiteY0"/>
                </a:cxn>
                <a:cxn ang="0">
                  <a:pos x="connsiteX1" y="connsiteY1"/>
                </a:cxn>
                <a:cxn ang="0">
                  <a:pos x="connsiteX2" y="connsiteY2"/>
                </a:cxn>
              </a:cxnLst>
              <a:rect l="l" t="t" r="r" b="b"/>
              <a:pathLst>
                <a:path w="1349" h="1224">
                  <a:moveTo>
                    <a:pt x="-2121" y="-1543"/>
                  </a:moveTo>
                  <a:cubicBezTo>
                    <a:pt x="-2121" y="-1950"/>
                    <a:pt x="-2121" y="-2338"/>
                    <a:pt x="-2121" y="-2726"/>
                  </a:cubicBezTo>
                  <a:cubicBezTo>
                    <a:pt x="-1678" y="-2781"/>
                    <a:pt x="-1215" y="-2781"/>
                    <a:pt x="-772" y="-2726"/>
                  </a:cubicBezTo>
                  <a:close/>
                </a:path>
              </a:pathLst>
            </a:custGeom>
            <a:solidFill>
              <a:srgbClr val="2C2C2C"/>
            </a:solidFill>
            <a:ln w="1847" cap="flat">
              <a:noFill/>
              <a:prstDash val="solid"/>
              <a:miter/>
            </a:ln>
          </p:spPr>
          <p:txBody>
            <a:bodyPr rtlCol="0" anchor="ctr"/>
            <a:lstStyle/>
            <a:p>
              <a:endParaRPr lang="es-CO"/>
            </a:p>
          </p:txBody>
        </p:sp>
        <p:sp>
          <p:nvSpPr>
            <p:cNvPr id="71" name="Freeform: Shape 70">
              <a:extLst>
                <a:ext uri="{FF2B5EF4-FFF2-40B4-BE49-F238E27FC236}">
                  <a16:creationId xmlns:a16="http://schemas.microsoft.com/office/drawing/2014/main" id="{27835DAB-444F-5176-EC5F-3966054ACA6C}"/>
                </a:ext>
              </a:extLst>
            </p:cNvPr>
            <p:cNvSpPr/>
            <p:nvPr/>
          </p:nvSpPr>
          <p:spPr>
            <a:xfrm>
              <a:off x="-1241306" y="3279667"/>
              <a:ext cx="1331" cy="1368"/>
            </a:xfrm>
            <a:custGeom>
              <a:avLst/>
              <a:gdLst>
                <a:gd name="connsiteX0" fmla="*/ -919 w 1331"/>
                <a:gd name="connsiteY0" fmla="*/ -1400 h 1368"/>
                <a:gd name="connsiteX1" fmla="*/ -2121 w 1331"/>
                <a:gd name="connsiteY1" fmla="*/ -1400 h 1368"/>
                <a:gd name="connsiteX2" fmla="*/ -790 w 1331"/>
                <a:gd name="connsiteY2" fmla="*/ -2768 h 1368"/>
                <a:gd name="connsiteX3" fmla="*/ -919 w 1331"/>
                <a:gd name="connsiteY3" fmla="*/ -1400 h 1368"/>
              </a:gdLst>
              <a:ahLst/>
              <a:cxnLst>
                <a:cxn ang="0">
                  <a:pos x="connsiteX0" y="connsiteY0"/>
                </a:cxn>
                <a:cxn ang="0">
                  <a:pos x="connsiteX1" y="connsiteY1"/>
                </a:cxn>
                <a:cxn ang="0">
                  <a:pos x="connsiteX2" y="connsiteY2"/>
                </a:cxn>
                <a:cxn ang="0">
                  <a:pos x="connsiteX3" y="connsiteY3"/>
                </a:cxn>
              </a:cxnLst>
              <a:rect l="l" t="t" r="r" b="b"/>
              <a:pathLst>
                <a:path w="1331" h="1368">
                  <a:moveTo>
                    <a:pt x="-919" y="-1400"/>
                  </a:moveTo>
                  <a:lnTo>
                    <a:pt x="-2121" y="-1400"/>
                  </a:lnTo>
                  <a:lnTo>
                    <a:pt x="-790" y="-2768"/>
                  </a:lnTo>
                  <a:cubicBezTo>
                    <a:pt x="-790" y="-2305"/>
                    <a:pt x="-827" y="-1843"/>
                    <a:pt x="-919" y="-1400"/>
                  </a:cubicBezTo>
                  <a:close/>
                </a:path>
              </a:pathLst>
            </a:custGeom>
            <a:solidFill>
              <a:srgbClr val="252525"/>
            </a:solidFill>
            <a:ln w="1847" cap="flat">
              <a:noFill/>
              <a:prstDash val="solid"/>
              <a:miter/>
            </a:ln>
          </p:spPr>
          <p:txBody>
            <a:bodyPr rtlCol="0" anchor="ctr"/>
            <a:lstStyle/>
            <a:p>
              <a:endParaRPr lang="es-CO"/>
            </a:p>
          </p:txBody>
        </p:sp>
        <p:sp>
          <p:nvSpPr>
            <p:cNvPr id="72" name="Freeform: Shape 71">
              <a:extLst>
                <a:ext uri="{FF2B5EF4-FFF2-40B4-BE49-F238E27FC236}">
                  <a16:creationId xmlns:a16="http://schemas.microsoft.com/office/drawing/2014/main" id="{8DC9DE6A-E36B-AB96-6917-EDB9141A4EBE}"/>
                </a:ext>
              </a:extLst>
            </p:cNvPr>
            <p:cNvSpPr/>
            <p:nvPr/>
          </p:nvSpPr>
          <p:spPr>
            <a:xfrm>
              <a:off x="-1159260" y="3312556"/>
              <a:ext cx="1368" cy="1368"/>
            </a:xfrm>
            <a:custGeom>
              <a:avLst/>
              <a:gdLst>
                <a:gd name="connsiteX0" fmla="*/ -753 w 1368"/>
                <a:gd name="connsiteY0" fmla="*/ -2768 h 1368"/>
                <a:gd name="connsiteX1" fmla="*/ -2121 w 1368"/>
                <a:gd name="connsiteY1" fmla="*/ -1400 h 1368"/>
              </a:gdLst>
              <a:ahLst/>
              <a:cxnLst>
                <a:cxn ang="0">
                  <a:pos x="connsiteX0" y="connsiteY0"/>
                </a:cxn>
                <a:cxn ang="0">
                  <a:pos x="connsiteX1" y="connsiteY1"/>
                </a:cxn>
              </a:cxnLst>
              <a:rect l="l" t="t" r="r" b="b"/>
              <a:pathLst>
                <a:path w="1368" h="1368">
                  <a:moveTo>
                    <a:pt x="-753" y="-2768"/>
                  </a:moveTo>
                  <a:lnTo>
                    <a:pt x="-2121" y="-1400"/>
                  </a:lnTo>
                  <a:close/>
                </a:path>
              </a:pathLst>
            </a:custGeom>
            <a:solidFill>
              <a:srgbClr val="020202"/>
            </a:solidFill>
            <a:ln w="1847" cap="flat">
              <a:noFill/>
              <a:prstDash val="solid"/>
              <a:miter/>
            </a:ln>
          </p:spPr>
          <p:txBody>
            <a:bodyPr rtlCol="0" anchor="ctr"/>
            <a:lstStyle/>
            <a:p>
              <a:endParaRPr lang="es-CO"/>
            </a:p>
          </p:txBody>
        </p:sp>
        <p:sp>
          <p:nvSpPr>
            <p:cNvPr id="73" name="Freeform: Shape 72">
              <a:extLst>
                <a:ext uri="{FF2B5EF4-FFF2-40B4-BE49-F238E27FC236}">
                  <a16:creationId xmlns:a16="http://schemas.microsoft.com/office/drawing/2014/main" id="{B3B137A1-0E29-9206-B1AE-99CDAA447A18}"/>
                </a:ext>
              </a:extLst>
            </p:cNvPr>
            <p:cNvSpPr/>
            <p:nvPr/>
          </p:nvSpPr>
          <p:spPr>
            <a:xfrm>
              <a:off x="-1159204" y="3316678"/>
              <a:ext cx="1368" cy="1368"/>
            </a:xfrm>
            <a:custGeom>
              <a:avLst/>
              <a:gdLst>
                <a:gd name="connsiteX0" fmla="*/ -2121 w 1368"/>
                <a:gd name="connsiteY0" fmla="*/ -2768 h 1368"/>
                <a:gd name="connsiteX1" fmla="*/ -753 w 1368"/>
                <a:gd name="connsiteY1" fmla="*/ -1400 h 1368"/>
                <a:gd name="connsiteX2" fmla="*/ -2121 w 1368"/>
                <a:gd name="connsiteY2" fmla="*/ -2768 h 1368"/>
              </a:gdLst>
              <a:ahLst/>
              <a:cxnLst>
                <a:cxn ang="0">
                  <a:pos x="connsiteX0" y="connsiteY0"/>
                </a:cxn>
                <a:cxn ang="0">
                  <a:pos x="connsiteX1" y="connsiteY1"/>
                </a:cxn>
                <a:cxn ang="0">
                  <a:pos x="connsiteX2" y="connsiteY2"/>
                </a:cxn>
              </a:cxnLst>
              <a:rect l="l" t="t" r="r" b="b"/>
              <a:pathLst>
                <a:path w="1368" h="1368">
                  <a:moveTo>
                    <a:pt x="-2121" y="-2768"/>
                  </a:moveTo>
                  <a:cubicBezTo>
                    <a:pt x="-1659" y="-2324"/>
                    <a:pt x="-1215" y="-1862"/>
                    <a:pt x="-753" y="-1400"/>
                  </a:cubicBezTo>
                  <a:cubicBezTo>
                    <a:pt x="-1215" y="-1862"/>
                    <a:pt x="-1659" y="-2324"/>
                    <a:pt x="-2121" y="-2768"/>
                  </a:cubicBezTo>
                  <a:close/>
                </a:path>
              </a:pathLst>
            </a:custGeom>
            <a:solidFill>
              <a:srgbClr val="020202"/>
            </a:solidFill>
            <a:ln w="1847" cap="flat">
              <a:noFill/>
              <a:prstDash val="solid"/>
              <a:miter/>
            </a:ln>
          </p:spPr>
          <p:txBody>
            <a:bodyPr rtlCol="0" anchor="ctr"/>
            <a:lstStyle/>
            <a:p>
              <a:endParaRPr lang="es-CO"/>
            </a:p>
          </p:txBody>
        </p:sp>
        <p:sp>
          <p:nvSpPr>
            <p:cNvPr id="74" name="Freeform: Shape 73">
              <a:extLst>
                <a:ext uri="{FF2B5EF4-FFF2-40B4-BE49-F238E27FC236}">
                  <a16:creationId xmlns:a16="http://schemas.microsoft.com/office/drawing/2014/main" id="{33AAED32-0BEC-18EB-FE63-205C6333A64B}"/>
                </a:ext>
              </a:extLst>
            </p:cNvPr>
            <p:cNvSpPr/>
            <p:nvPr/>
          </p:nvSpPr>
          <p:spPr>
            <a:xfrm>
              <a:off x="-1160572" y="3330359"/>
              <a:ext cx="1368" cy="1386"/>
            </a:xfrm>
            <a:custGeom>
              <a:avLst/>
              <a:gdLst>
                <a:gd name="connsiteX0" fmla="*/ -753 w 1368"/>
                <a:gd name="connsiteY0" fmla="*/ -2768 h 1386"/>
                <a:gd name="connsiteX1" fmla="*/ -2121 w 1368"/>
                <a:gd name="connsiteY1" fmla="*/ -1381 h 1386"/>
              </a:gdLst>
              <a:ahLst/>
              <a:cxnLst>
                <a:cxn ang="0">
                  <a:pos x="connsiteX0" y="connsiteY0"/>
                </a:cxn>
                <a:cxn ang="0">
                  <a:pos x="connsiteX1" y="connsiteY1"/>
                </a:cxn>
              </a:cxnLst>
              <a:rect l="l" t="t" r="r" b="b"/>
              <a:pathLst>
                <a:path w="1368" h="1386">
                  <a:moveTo>
                    <a:pt x="-753" y="-2768"/>
                  </a:moveTo>
                  <a:lnTo>
                    <a:pt x="-2121" y="-1381"/>
                  </a:lnTo>
                  <a:close/>
                </a:path>
              </a:pathLst>
            </a:custGeom>
            <a:solidFill>
              <a:srgbClr val="020202"/>
            </a:solidFill>
            <a:ln w="1847" cap="flat">
              <a:noFill/>
              <a:prstDash val="solid"/>
              <a:miter/>
            </a:ln>
          </p:spPr>
          <p:txBody>
            <a:bodyPr rtlCol="0" anchor="ctr"/>
            <a:lstStyle/>
            <a:p>
              <a:endParaRPr lang="es-CO"/>
            </a:p>
          </p:txBody>
        </p:sp>
        <p:sp>
          <p:nvSpPr>
            <p:cNvPr id="75" name="Freeform: Shape 74">
              <a:extLst>
                <a:ext uri="{FF2B5EF4-FFF2-40B4-BE49-F238E27FC236}">
                  <a16:creationId xmlns:a16="http://schemas.microsoft.com/office/drawing/2014/main" id="{49C7DA67-E04F-72C2-D35C-F3879AF5A041}"/>
                </a:ext>
              </a:extLst>
            </p:cNvPr>
            <p:cNvSpPr/>
            <p:nvPr/>
          </p:nvSpPr>
          <p:spPr>
            <a:xfrm>
              <a:off x="-1160572" y="3334481"/>
              <a:ext cx="1368" cy="1368"/>
            </a:xfrm>
            <a:custGeom>
              <a:avLst/>
              <a:gdLst>
                <a:gd name="connsiteX0" fmla="*/ -2121 w 1368"/>
                <a:gd name="connsiteY0" fmla="*/ -2768 h 1368"/>
                <a:gd name="connsiteX1" fmla="*/ -753 w 1368"/>
                <a:gd name="connsiteY1" fmla="*/ -1399 h 1368"/>
                <a:gd name="connsiteX2" fmla="*/ -2121 w 1368"/>
                <a:gd name="connsiteY2" fmla="*/ -2768 h 1368"/>
              </a:gdLst>
              <a:ahLst/>
              <a:cxnLst>
                <a:cxn ang="0">
                  <a:pos x="connsiteX0" y="connsiteY0"/>
                </a:cxn>
                <a:cxn ang="0">
                  <a:pos x="connsiteX1" y="connsiteY1"/>
                </a:cxn>
                <a:cxn ang="0">
                  <a:pos x="connsiteX2" y="connsiteY2"/>
                </a:cxn>
              </a:cxnLst>
              <a:rect l="l" t="t" r="r" b="b"/>
              <a:pathLst>
                <a:path w="1368" h="1368">
                  <a:moveTo>
                    <a:pt x="-2121" y="-2768"/>
                  </a:moveTo>
                  <a:cubicBezTo>
                    <a:pt x="-1659" y="-2323"/>
                    <a:pt x="-1215" y="-1861"/>
                    <a:pt x="-753" y="-1399"/>
                  </a:cubicBezTo>
                  <a:cubicBezTo>
                    <a:pt x="-1289" y="-1861"/>
                    <a:pt x="-1659" y="-2323"/>
                    <a:pt x="-2121" y="-2768"/>
                  </a:cubicBezTo>
                  <a:close/>
                </a:path>
              </a:pathLst>
            </a:custGeom>
            <a:solidFill>
              <a:srgbClr val="020202"/>
            </a:solidFill>
            <a:ln w="1847" cap="flat">
              <a:noFill/>
              <a:prstDash val="solid"/>
              <a:miter/>
            </a:ln>
          </p:spPr>
          <p:txBody>
            <a:bodyPr rtlCol="0" anchor="ctr"/>
            <a:lstStyle/>
            <a:p>
              <a:endParaRPr lang="es-CO"/>
            </a:p>
          </p:txBody>
        </p:sp>
        <p:sp>
          <p:nvSpPr>
            <p:cNvPr id="76" name="Freeform: Shape 75">
              <a:extLst>
                <a:ext uri="{FF2B5EF4-FFF2-40B4-BE49-F238E27FC236}">
                  <a16:creationId xmlns:a16="http://schemas.microsoft.com/office/drawing/2014/main" id="{7DAC80CC-675A-44B6-0478-2ADE83AA2D27}"/>
                </a:ext>
              </a:extLst>
            </p:cNvPr>
            <p:cNvSpPr/>
            <p:nvPr/>
          </p:nvSpPr>
          <p:spPr>
            <a:xfrm>
              <a:off x="-1160572" y="3367351"/>
              <a:ext cx="1368" cy="1368"/>
            </a:xfrm>
            <a:custGeom>
              <a:avLst/>
              <a:gdLst>
                <a:gd name="connsiteX0" fmla="*/ -753 w 1368"/>
                <a:gd name="connsiteY0" fmla="*/ -2768 h 1368"/>
                <a:gd name="connsiteX1" fmla="*/ -2121 w 1368"/>
                <a:gd name="connsiteY1" fmla="*/ -1400 h 1368"/>
              </a:gdLst>
              <a:ahLst/>
              <a:cxnLst>
                <a:cxn ang="0">
                  <a:pos x="connsiteX0" y="connsiteY0"/>
                </a:cxn>
                <a:cxn ang="0">
                  <a:pos x="connsiteX1" y="connsiteY1"/>
                </a:cxn>
              </a:cxnLst>
              <a:rect l="l" t="t" r="r" b="b"/>
              <a:pathLst>
                <a:path w="1368" h="1368">
                  <a:moveTo>
                    <a:pt x="-753" y="-2768"/>
                  </a:moveTo>
                  <a:lnTo>
                    <a:pt x="-2121" y="-1400"/>
                  </a:lnTo>
                  <a:close/>
                </a:path>
              </a:pathLst>
            </a:custGeom>
            <a:solidFill>
              <a:srgbClr val="020202"/>
            </a:solidFill>
            <a:ln w="1847" cap="flat">
              <a:noFill/>
              <a:prstDash val="solid"/>
              <a:miter/>
            </a:ln>
          </p:spPr>
          <p:txBody>
            <a:bodyPr rtlCol="0" anchor="ctr"/>
            <a:lstStyle/>
            <a:p>
              <a:endParaRPr lang="es-CO"/>
            </a:p>
          </p:txBody>
        </p:sp>
        <p:sp>
          <p:nvSpPr>
            <p:cNvPr id="77" name="Freeform: Shape 76">
              <a:extLst>
                <a:ext uri="{FF2B5EF4-FFF2-40B4-BE49-F238E27FC236}">
                  <a16:creationId xmlns:a16="http://schemas.microsoft.com/office/drawing/2014/main" id="{EB2AEBFE-9C01-C82B-8E87-C37BD1E34AA6}"/>
                </a:ext>
              </a:extLst>
            </p:cNvPr>
            <p:cNvSpPr/>
            <p:nvPr/>
          </p:nvSpPr>
          <p:spPr>
            <a:xfrm>
              <a:off x="-1160572" y="3374192"/>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78" name="Freeform: Shape 77">
              <a:extLst>
                <a:ext uri="{FF2B5EF4-FFF2-40B4-BE49-F238E27FC236}">
                  <a16:creationId xmlns:a16="http://schemas.microsoft.com/office/drawing/2014/main" id="{8FFC2590-20DC-B599-3373-EA6C6EC34ECA}"/>
                </a:ext>
              </a:extLst>
            </p:cNvPr>
            <p:cNvSpPr/>
            <p:nvPr/>
          </p:nvSpPr>
          <p:spPr>
            <a:xfrm>
              <a:off x="-1159260" y="3385081"/>
              <a:ext cx="1368" cy="1368"/>
            </a:xfrm>
            <a:custGeom>
              <a:avLst/>
              <a:gdLst>
                <a:gd name="connsiteX0" fmla="*/ -753 w 1368"/>
                <a:gd name="connsiteY0" fmla="*/ -2768 h 1368"/>
                <a:gd name="connsiteX1" fmla="*/ -2121 w 1368"/>
                <a:gd name="connsiteY1" fmla="*/ -1400 h 1368"/>
              </a:gdLst>
              <a:ahLst/>
              <a:cxnLst>
                <a:cxn ang="0">
                  <a:pos x="connsiteX0" y="connsiteY0"/>
                </a:cxn>
                <a:cxn ang="0">
                  <a:pos x="connsiteX1" y="connsiteY1"/>
                </a:cxn>
              </a:cxnLst>
              <a:rect l="l" t="t" r="r" b="b"/>
              <a:pathLst>
                <a:path w="1368" h="1368">
                  <a:moveTo>
                    <a:pt x="-753" y="-2768"/>
                  </a:moveTo>
                  <a:lnTo>
                    <a:pt x="-2121" y="-1400"/>
                  </a:lnTo>
                  <a:close/>
                </a:path>
              </a:pathLst>
            </a:custGeom>
            <a:solidFill>
              <a:srgbClr val="020202"/>
            </a:solidFill>
            <a:ln w="1847" cap="flat">
              <a:noFill/>
              <a:prstDash val="solid"/>
              <a:miter/>
            </a:ln>
          </p:spPr>
          <p:txBody>
            <a:bodyPr rtlCol="0" anchor="ctr"/>
            <a:lstStyle/>
            <a:p>
              <a:endParaRPr lang="es-CO"/>
            </a:p>
          </p:txBody>
        </p:sp>
        <p:sp>
          <p:nvSpPr>
            <p:cNvPr id="79" name="Freeform: Shape 78">
              <a:extLst>
                <a:ext uri="{FF2B5EF4-FFF2-40B4-BE49-F238E27FC236}">
                  <a16:creationId xmlns:a16="http://schemas.microsoft.com/office/drawing/2014/main" id="{85CE071F-F9BE-73FD-4873-DD94B9FF7B48}"/>
                </a:ext>
              </a:extLst>
            </p:cNvPr>
            <p:cNvSpPr/>
            <p:nvPr/>
          </p:nvSpPr>
          <p:spPr>
            <a:xfrm>
              <a:off x="-1156468" y="3413902"/>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80" name="Freeform: Shape 79">
              <a:extLst>
                <a:ext uri="{FF2B5EF4-FFF2-40B4-BE49-F238E27FC236}">
                  <a16:creationId xmlns:a16="http://schemas.microsoft.com/office/drawing/2014/main" id="{77302C5F-9402-6D49-77CA-640A08C2DB71}"/>
                </a:ext>
              </a:extLst>
            </p:cNvPr>
            <p:cNvSpPr/>
            <p:nvPr/>
          </p:nvSpPr>
          <p:spPr>
            <a:xfrm>
              <a:off x="-1155100" y="3415270"/>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81" name="Freeform: Shape 80">
              <a:extLst>
                <a:ext uri="{FF2B5EF4-FFF2-40B4-BE49-F238E27FC236}">
                  <a16:creationId xmlns:a16="http://schemas.microsoft.com/office/drawing/2014/main" id="{ABB6165D-FCEF-F886-C499-50B1BBC02981}"/>
                </a:ext>
              </a:extLst>
            </p:cNvPr>
            <p:cNvSpPr/>
            <p:nvPr/>
          </p:nvSpPr>
          <p:spPr>
            <a:xfrm>
              <a:off x="-1148241" y="3438564"/>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82" name="Freeform: Shape 81">
              <a:extLst>
                <a:ext uri="{FF2B5EF4-FFF2-40B4-BE49-F238E27FC236}">
                  <a16:creationId xmlns:a16="http://schemas.microsoft.com/office/drawing/2014/main" id="{64DF1D1C-4571-DF4E-ED7B-55F0410E9C75}"/>
                </a:ext>
              </a:extLst>
            </p:cNvPr>
            <p:cNvSpPr/>
            <p:nvPr/>
          </p:nvSpPr>
          <p:spPr>
            <a:xfrm>
              <a:off x="-1146799" y="3439932"/>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83" name="Freeform: Shape 82">
              <a:extLst>
                <a:ext uri="{FF2B5EF4-FFF2-40B4-BE49-F238E27FC236}">
                  <a16:creationId xmlns:a16="http://schemas.microsoft.com/office/drawing/2014/main" id="{6A80CAA8-CAFC-5D44-3876-34734C9BE67D}"/>
                </a:ext>
              </a:extLst>
            </p:cNvPr>
            <p:cNvSpPr/>
            <p:nvPr/>
          </p:nvSpPr>
          <p:spPr>
            <a:xfrm>
              <a:off x="-1144137" y="3444036"/>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84" name="Freeform: Shape 83">
              <a:extLst>
                <a:ext uri="{FF2B5EF4-FFF2-40B4-BE49-F238E27FC236}">
                  <a16:creationId xmlns:a16="http://schemas.microsoft.com/office/drawing/2014/main" id="{3075349D-83E4-1B2A-B9C4-ADEE997D09BF}"/>
                </a:ext>
              </a:extLst>
            </p:cNvPr>
            <p:cNvSpPr/>
            <p:nvPr/>
          </p:nvSpPr>
          <p:spPr>
            <a:xfrm>
              <a:off x="-1142769" y="3449508"/>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85" name="Freeform: Shape 84">
              <a:extLst>
                <a:ext uri="{FF2B5EF4-FFF2-40B4-BE49-F238E27FC236}">
                  <a16:creationId xmlns:a16="http://schemas.microsoft.com/office/drawing/2014/main" id="{28BE79AC-F0DA-F53E-68BE-1B9ABDDC7AB2}"/>
                </a:ext>
              </a:extLst>
            </p:cNvPr>
            <p:cNvSpPr/>
            <p:nvPr/>
          </p:nvSpPr>
          <p:spPr>
            <a:xfrm>
              <a:off x="-1138665" y="3460471"/>
              <a:ext cx="1368" cy="1368"/>
            </a:xfrm>
            <a:custGeom>
              <a:avLst/>
              <a:gdLst>
                <a:gd name="connsiteX0" fmla="*/ -2121 w 1368"/>
                <a:gd name="connsiteY0" fmla="*/ -2768 h 1368"/>
                <a:gd name="connsiteX1" fmla="*/ -753 w 1368"/>
                <a:gd name="connsiteY1" fmla="*/ -1400 h 1368"/>
                <a:gd name="connsiteX2" fmla="*/ -2121 w 1368"/>
                <a:gd name="connsiteY2" fmla="*/ -2768 h 1368"/>
              </a:gdLst>
              <a:ahLst/>
              <a:cxnLst>
                <a:cxn ang="0">
                  <a:pos x="connsiteX0" y="connsiteY0"/>
                </a:cxn>
                <a:cxn ang="0">
                  <a:pos x="connsiteX1" y="connsiteY1"/>
                </a:cxn>
                <a:cxn ang="0">
                  <a:pos x="connsiteX2" y="connsiteY2"/>
                </a:cxn>
              </a:cxnLst>
              <a:rect l="l" t="t" r="r" b="b"/>
              <a:pathLst>
                <a:path w="1368" h="1368">
                  <a:moveTo>
                    <a:pt x="-2121" y="-2768"/>
                  </a:moveTo>
                  <a:cubicBezTo>
                    <a:pt x="-1659" y="-2305"/>
                    <a:pt x="-1197" y="-1862"/>
                    <a:pt x="-753" y="-1400"/>
                  </a:cubicBezTo>
                  <a:cubicBezTo>
                    <a:pt x="-1197" y="-1862"/>
                    <a:pt x="-1659" y="-2361"/>
                    <a:pt x="-2121" y="-2768"/>
                  </a:cubicBezTo>
                  <a:close/>
                </a:path>
              </a:pathLst>
            </a:custGeom>
            <a:solidFill>
              <a:srgbClr val="020202"/>
            </a:solidFill>
            <a:ln w="1847" cap="flat">
              <a:noFill/>
              <a:prstDash val="solid"/>
              <a:miter/>
            </a:ln>
          </p:spPr>
          <p:txBody>
            <a:bodyPr rtlCol="0" anchor="ctr"/>
            <a:lstStyle/>
            <a:p>
              <a:endParaRPr lang="es-CO"/>
            </a:p>
          </p:txBody>
        </p:sp>
        <p:sp>
          <p:nvSpPr>
            <p:cNvPr id="86" name="Freeform: Shape 85">
              <a:extLst>
                <a:ext uri="{FF2B5EF4-FFF2-40B4-BE49-F238E27FC236}">
                  <a16:creationId xmlns:a16="http://schemas.microsoft.com/office/drawing/2014/main" id="{E680EF83-E94A-7A37-18D1-2EC3EEBD3963}"/>
                </a:ext>
              </a:extLst>
            </p:cNvPr>
            <p:cNvSpPr/>
            <p:nvPr/>
          </p:nvSpPr>
          <p:spPr>
            <a:xfrm>
              <a:off x="-1137297" y="3461839"/>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87" name="Freeform: Shape 86">
              <a:extLst>
                <a:ext uri="{FF2B5EF4-FFF2-40B4-BE49-F238E27FC236}">
                  <a16:creationId xmlns:a16="http://schemas.microsoft.com/office/drawing/2014/main" id="{DB7AD708-0FB9-CFEF-C0B0-72FCEDE9D877}"/>
                </a:ext>
              </a:extLst>
            </p:cNvPr>
            <p:cNvSpPr/>
            <p:nvPr/>
          </p:nvSpPr>
          <p:spPr>
            <a:xfrm>
              <a:off x="-1130438" y="3476906"/>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88" name="Freeform: Shape 87">
              <a:extLst>
                <a:ext uri="{FF2B5EF4-FFF2-40B4-BE49-F238E27FC236}">
                  <a16:creationId xmlns:a16="http://schemas.microsoft.com/office/drawing/2014/main" id="{CAEB4BE7-40F4-F5CE-CD92-B6C38CF123EE}"/>
                </a:ext>
              </a:extLst>
            </p:cNvPr>
            <p:cNvSpPr/>
            <p:nvPr/>
          </p:nvSpPr>
          <p:spPr>
            <a:xfrm>
              <a:off x="-1129070" y="3478274"/>
              <a:ext cx="1368" cy="1368"/>
            </a:xfrm>
            <a:custGeom>
              <a:avLst/>
              <a:gdLst>
                <a:gd name="connsiteX0" fmla="*/ -2121 w 1368"/>
                <a:gd name="connsiteY0" fmla="*/ -2768 h 1368"/>
                <a:gd name="connsiteX1" fmla="*/ -753 w 1368"/>
                <a:gd name="connsiteY1" fmla="*/ -1400 h 1368"/>
                <a:gd name="connsiteX2" fmla="*/ -2121 w 1368"/>
                <a:gd name="connsiteY2" fmla="*/ -2768 h 1368"/>
              </a:gdLst>
              <a:ahLst/>
              <a:cxnLst>
                <a:cxn ang="0">
                  <a:pos x="connsiteX0" y="connsiteY0"/>
                </a:cxn>
                <a:cxn ang="0">
                  <a:pos x="connsiteX1" y="connsiteY1"/>
                </a:cxn>
                <a:cxn ang="0">
                  <a:pos x="connsiteX2" y="connsiteY2"/>
                </a:cxn>
              </a:cxnLst>
              <a:rect l="l" t="t" r="r" b="b"/>
              <a:pathLst>
                <a:path w="1368" h="1368">
                  <a:moveTo>
                    <a:pt x="-2121" y="-2768"/>
                  </a:moveTo>
                  <a:cubicBezTo>
                    <a:pt x="-1678" y="-2305"/>
                    <a:pt x="-1215" y="-1862"/>
                    <a:pt x="-753" y="-1400"/>
                  </a:cubicBezTo>
                  <a:cubicBezTo>
                    <a:pt x="-1215" y="-1862"/>
                    <a:pt x="-1678" y="-2305"/>
                    <a:pt x="-2121" y="-2768"/>
                  </a:cubicBezTo>
                  <a:close/>
                </a:path>
              </a:pathLst>
            </a:custGeom>
            <a:solidFill>
              <a:srgbClr val="020202"/>
            </a:solidFill>
            <a:ln w="1847" cap="flat">
              <a:noFill/>
              <a:prstDash val="solid"/>
              <a:miter/>
            </a:ln>
          </p:spPr>
          <p:txBody>
            <a:bodyPr rtlCol="0" anchor="ctr"/>
            <a:lstStyle/>
            <a:p>
              <a:endParaRPr lang="es-CO"/>
            </a:p>
          </p:txBody>
        </p:sp>
        <p:sp>
          <p:nvSpPr>
            <p:cNvPr id="89" name="Freeform: Shape 88">
              <a:extLst>
                <a:ext uri="{FF2B5EF4-FFF2-40B4-BE49-F238E27FC236}">
                  <a16:creationId xmlns:a16="http://schemas.microsoft.com/office/drawing/2014/main" id="{FBDEB96E-1B5B-307C-120E-EE98382A2436}"/>
                </a:ext>
              </a:extLst>
            </p:cNvPr>
            <p:cNvSpPr/>
            <p:nvPr/>
          </p:nvSpPr>
          <p:spPr>
            <a:xfrm>
              <a:off x="-1124966" y="3481010"/>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90" name="Freeform: Shape 89">
              <a:extLst>
                <a:ext uri="{FF2B5EF4-FFF2-40B4-BE49-F238E27FC236}">
                  <a16:creationId xmlns:a16="http://schemas.microsoft.com/office/drawing/2014/main" id="{9D874CA6-EA8C-97AF-5B55-FA651E099DC2}"/>
                </a:ext>
              </a:extLst>
            </p:cNvPr>
            <p:cNvSpPr/>
            <p:nvPr/>
          </p:nvSpPr>
          <p:spPr>
            <a:xfrm>
              <a:off x="-1122230" y="3483747"/>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91" name="Freeform: Shape 90">
              <a:extLst>
                <a:ext uri="{FF2B5EF4-FFF2-40B4-BE49-F238E27FC236}">
                  <a16:creationId xmlns:a16="http://schemas.microsoft.com/office/drawing/2014/main" id="{42DAC328-C9F1-0A74-3544-AEA9652CFFE6}"/>
                </a:ext>
              </a:extLst>
            </p:cNvPr>
            <p:cNvSpPr/>
            <p:nvPr/>
          </p:nvSpPr>
          <p:spPr>
            <a:xfrm>
              <a:off x="-1116758" y="3494709"/>
              <a:ext cx="1368" cy="1368"/>
            </a:xfrm>
            <a:custGeom>
              <a:avLst/>
              <a:gdLst>
                <a:gd name="connsiteX0" fmla="*/ -2121 w 1368"/>
                <a:gd name="connsiteY0" fmla="*/ -2768 h 1368"/>
                <a:gd name="connsiteX1" fmla="*/ -753 w 1368"/>
                <a:gd name="connsiteY1" fmla="*/ -1400 h 1368"/>
                <a:gd name="connsiteX2" fmla="*/ -2121 w 1368"/>
                <a:gd name="connsiteY2" fmla="*/ -2768 h 1368"/>
              </a:gdLst>
              <a:ahLst/>
              <a:cxnLst>
                <a:cxn ang="0">
                  <a:pos x="connsiteX0" y="connsiteY0"/>
                </a:cxn>
                <a:cxn ang="0">
                  <a:pos x="connsiteX1" y="connsiteY1"/>
                </a:cxn>
                <a:cxn ang="0">
                  <a:pos x="connsiteX2" y="connsiteY2"/>
                </a:cxn>
              </a:cxnLst>
              <a:rect l="l" t="t" r="r" b="b"/>
              <a:pathLst>
                <a:path w="1368" h="1368">
                  <a:moveTo>
                    <a:pt x="-2121" y="-2768"/>
                  </a:moveTo>
                  <a:cubicBezTo>
                    <a:pt x="-1659" y="-2305"/>
                    <a:pt x="-1197" y="-1862"/>
                    <a:pt x="-753" y="-1400"/>
                  </a:cubicBezTo>
                  <a:cubicBezTo>
                    <a:pt x="-1197" y="-1862"/>
                    <a:pt x="-1659" y="-2305"/>
                    <a:pt x="-2121" y="-2768"/>
                  </a:cubicBezTo>
                  <a:close/>
                </a:path>
              </a:pathLst>
            </a:custGeom>
            <a:solidFill>
              <a:srgbClr val="020202"/>
            </a:solidFill>
            <a:ln w="1847" cap="flat">
              <a:noFill/>
              <a:prstDash val="solid"/>
              <a:miter/>
            </a:ln>
          </p:spPr>
          <p:txBody>
            <a:bodyPr rtlCol="0" anchor="ctr"/>
            <a:lstStyle/>
            <a:p>
              <a:endParaRPr lang="es-CO"/>
            </a:p>
          </p:txBody>
        </p:sp>
        <p:sp>
          <p:nvSpPr>
            <p:cNvPr id="92" name="Freeform: Shape 91">
              <a:extLst>
                <a:ext uri="{FF2B5EF4-FFF2-40B4-BE49-F238E27FC236}">
                  <a16:creationId xmlns:a16="http://schemas.microsoft.com/office/drawing/2014/main" id="{7E221DD2-C1D8-13A5-7238-8ACC69CD0C89}"/>
                </a:ext>
              </a:extLst>
            </p:cNvPr>
            <p:cNvSpPr/>
            <p:nvPr/>
          </p:nvSpPr>
          <p:spPr>
            <a:xfrm>
              <a:off x="-1105795" y="3502917"/>
              <a:ext cx="1368" cy="1386"/>
            </a:xfrm>
            <a:custGeom>
              <a:avLst/>
              <a:gdLst>
                <a:gd name="connsiteX0" fmla="*/ -2121 w 1368"/>
                <a:gd name="connsiteY0" fmla="*/ -2768 h 1386"/>
                <a:gd name="connsiteX1" fmla="*/ -753 w 1368"/>
                <a:gd name="connsiteY1" fmla="*/ -1381 h 1386"/>
              </a:gdLst>
              <a:ahLst/>
              <a:cxnLst>
                <a:cxn ang="0">
                  <a:pos x="connsiteX0" y="connsiteY0"/>
                </a:cxn>
                <a:cxn ang="0">
                  <a:pos x="connsiteX1" y="connsiteY1"/>
                </a:cxn>
              </a:cxnLst>
              <a:rect l="l" t="t" r="r" b="b"/>
              <a:pathLst>
                <a:path w="1368" h="1386">
                  <a:moveTo>
                    <a:pt x="-2121" y="-2768"/>
                  </a:moveTo>
                  <a:lnTo>
                    <a:pt x="-753" y="-1381"/>
                  </a:lnTo>
                  <a:close/>
                </a:path>
              </a:pathLst>
            </a:custGeom>
            <a:solidFill>
              <a:srgbClr val="020202"/>
            </a:solidFill>
            <a:ln w="1847" cap="flat">
              <a:noFill/>
              <a:prstDash val="solid"/>
              <a:miter/>
            </a:ln>
          </p:spPr>
          <p:txBody>
            <a:bodyPr rtlCol="0" anchor="ctr"/>
            <a:lstStyle/>
            <a:p>
              <a:endParaRPr lang="es-CO"/>
            </a:p>
          </p:txBody>
        </p:sp>
        <p:sp>
          <p:nvSpPr>
            <p:cNvPr id="93" name="Freeform: Shape 92">
              <a:extLst>
                <a:ext uri="{FF2B5EF4-FFF2-40B4-BE49-F238E27FC236}">
                  <a16:creationId xmlns:a16="http://schemas.microsoft.com/office/drawing/2014/main" id="{12C66780-1B20-639E-977F-A538D3783F94}"/>
                </a:ext>
              </a:extLst>
            </p:cNvPr>
            <p:cNvSpPr/>
            <p:nvPr/>
          </p:nvSpPr>
          <p:spPr>
            <a:xfrm>
              <a:off x="-1100323" y="3511144"/>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94" name="Freeform: Shape 93">
              <a:extLst>
                <a:ext uri="{FF2B5EF4-FFF2-40B4-BE49-F238E27FC236}">
                  <a16:creationId xmlns:a16="http://schemas.microsoft.com/office/drawing/2014/main" id="{1C2753D5-F7FE-A3BC-61BA-2A469C6A997C}"/>
                </a:ext>
              </a:extLst>
            </p:cNvPr>
            <p:cNvSpPr/>
            <p:nvPr/>
          </p:nvSpPr>
          <p:spPr>
            <a:xfrm>
              <a:off x="-1092096" y="3515248"/>
              <a:ext cx="1368" cy="1368"/>
            </a:xfrm>
            <a:custGeom>
              <a:avLst/>
              <a:gdLst>
                <a:gd name="connsiteX0" fmla="*/ -2121 w 1368"/>
                <a:gd name="connsiteY0" fmla="*/ -2768 h 1368"/>
                <a:gd name="connsiteX1" fmla="*/ -753 w 1368"/>
                <a:gd name="connsiteY1" fmla="*/ -1400 h 1368"/>
                <a:gd name="connsiteX2" fmla="*/ -2121 w 1368"/>
                <a:gd name="connsiteY2" fmla="*/ -2768 h 1368"/>
              </a:gdLst>
              <a:ahLst/>
              <a:cxnLst>
                <a:cxn ang="0">
                  <a:pos x="connsiteX0" y="connsiteY0"/>
                </a:cxn>
                <a:cxn ang="0">
                  <a:pos x="connsiteX1" y="connsiteY1"/>
                </a:cxn>
                <a:cxn ang="0">
                  <a:pos x="connsiteX2" y="connsiteY2"/>
                </a:cxn>
              </a:cxnLst>
              <a:rect l="l" t="t" r="r" b="b"/>
              <a:pathLst>
                <a:path w="1368" h="1368">
                  <a:moveTo>
                    <a:pt x="-2121" y="-2768"/>
                  </a:moveTo>
                  <a:cubicBezTo>
                    <a:pt x="-1678" y="-2305"/>
                    <a:pt x="-1215" y="-1843"/>
                    <a:pt x="-753" y="-1400"/>
                  </a:cubicBezTo>
                  <a:cubicBezTo>
                    <a:pt x="-1215" y="-1843"/>
                    <a:pt x="-1678" y="-2305"/>
                    <a:pt x="-2121" y="-2768"/>
                  </a:cubicBezTo>
                  <a:close/>
                </a:path>
              </a:pathLst>
            </a:custGeom>
            <a:solidFill>
              <a:srgbClr val="020202"/>
            </a:solidFill>
            <a:ln w="1847" cap="flat">
              <a:noFill/>
              <a:prstDash val="solid"/>
              <a:miter/>
            </a:ln>
          </p:spPr>
          <p:txBody>
            <a:bodyPr rtlCol="0" anchor="ctr"/>
            <a:lstStyle/>
            <a:p>
              <a:endParaRPr lang="es-CO"/>
            </a:p>
          </p:txBody>
        </p:sp>
        <p:sp>
          <p:nvSpPr>
            <p:cNvPr id="95" name="Freeform: Shape 94">
              <a:extLst>
                <a:ext uri="{FF2B5EF4-FFF2-40B4-BE49-F238E27FC236}">
                  <a16:creationId xmlns:a16="http://schemas.microsoft.com/office/drawing/2014/main" id="{21414A09-3312-6CD6-8544-A7706C04E1A8}"/>
                </a:ext>
              </a:extLst>
            </p:cNvPr>
            <p:cNvSpPr/>
            <p:nvPr/>
          </p:nvSpPr>
          <p:spPr>
            <a:xfrm>
              <a:off x="-1086624" y="3520721"/>
              <a:ext cx="1368" cy="1386"/>
            </a:xfrm>
            <a:custGeom>
              <a:avLst/>
              <a:gdLst>
                <a:gd name="connsiteX0" fmla="*/ -2121 w 1368"/>
                <a:gd name="connsiteY0" fmla="*/ -2768 h 1386"/>
                <a:gd name="connsiteX1" fmla="*/ -753 w 1368"/>
                <a:gd name="connsiteY1" fmla="*/ -1381 h 1386"/>
              </a:gdLst>
              <a:ahLst/>
              <a:cxnLst>
                <a:cxn ang="0">
                  <a:pos x="connsiteX0" y="connsiteY0"/>
                </a:cxn>
                <a:cxn ang="0">
                  <a:pos x="connsiteX1" y="connsiteY1"/>
                </a:cxn>
              </a:cxnLst>
              <a:rect l="l" t="t" r="r" b="b"/>
              <a:pathLst>
                <a:path w="1368" h="1386">
                  <a:moveTo>
                    <a:pt x="-2121" y="-2768"/>
                  </a:moveTo>
                  <a:lnTo>
                    <a:pt x="-753" y="-1381"/>
                  </a:lnTo>
                  <a:close/>
                </a:path>
              </a:pathLst>
            </a:custGeom>
            <a:solidFill>
              <a:srgbClr val="020202"/>
            </a:solidFill>
            <a:ln w="1847" cap="flat">
              <a:noFill/>
              <a:prstDash val="solid"/>
              <a:miter/>
            </a:ln>
          </p:spPr>
          <p:txBody>
            <a:bodyPr rtlCol="0" anchor="ctr"/>
            <a:lstStyle/>
            <a:p>
              <a:endParaRPr lang="es-CO"/>
            </a:p>
          </p:txBody>
        </p:sp>
        <p:sp>
          <p:nvSpPr>
            <p:cNvPr id="96" name="Freeform: Shape 95">
              <a:extLst>
                <a:ext uri="{FF2B5EF4-FFF2-40B4-BE49-F238E27FC236}">
                  <a16:creationId xmlns:a16="http://schemas.microsoft.com/office/drawing/2014/main" id="{E2DDB3D3-6516-6F73-4D0A-047E01E88FE3}"/>
                </a:ext>
              </a:extLst>
            </p:cNvPr>
            <p:cNvSpPr/>
            <p:nvPr/>
          </p:nvSpPr>
          <p:spPr>
            <a:xfrm>
              <a:off x="-1082520" y="3526211"/>
              <a:ext cx="1368" cy="1368"/>
            </a:xfrm>
            <a:custGeom>
              <a:avLst/>
              <a:gdLst>
                <a:gd name="connsiteX0" fmla="*/ -2121 w 1368"/>
                <a:gd name="connsiteY0" fmla="*/ -2768 h 1368"/>
                <a:gd name="connsiteX1" fmla="*/ -753 w 1368"/>
                <a:gd name="connsiteY1" fmla="*/ -1400 h 1368"/>
                <a:gd name="connsiteX2" fmla="*/ -2121 w 1368"/>
                <a:gd name="connsiteY2" fmla="*/ -2768 h 1368"/>
              </a:gdLst>
              <a:ahLst/>
              <a:cxnLst>
                <a:cxn ang="0">
                  <a:pos x="connsiteX0" y="connsiteY0"/>
                </a:cxn>
                <a:cxn ang="0">
                  <a:pos x="connsiteX1" y="connsiteY1"/>
                </a:cxn>
                <a:cxn ang="0">
                  <a:pos x="connsiteX2" y="connsiteY2"/>
                </a:cxn>
              </a:cxnLst>
              <a:rect l="l" t="t" r="r" b="b"/>
              <a:pathLst>
                <a:path w="1368" h="1368">
                  <a:moveTo>
                    <a:pt x="-2121" y="-2768"/>
                  </a:moveTo>
                  <a:cubicBezTo>
                    <a:pt x="-1659" y="-2324"/>
                    <a:pt x="-1197" y="-1862"/>
                    <a:pt x="-753" y="-1400"/>
                  </a:cubicBezTo>
                  <a:cubicBezTo>
                    <a:pt x="-1197" y="-1862"/>
                    <a:pt x="-1696" y="-2324"/>
                    <a:pt x="-2121" y="-2768"/>
                  </a:cubicBezTo>
                  <a:close/>
                </a:path>
              </a:pathLst>
            </a:custGeom>
            <a:solidFill>
              <a:srgbClr val="020202"/>
            </a:solidFill>
            <a:ln w="1847" cap="flat">
              <a:noFill/>
              <a:prstDash val="solid"/>
              <a:miter/>
            </a:ln>
          </p:spPr>
          <p:txBody>
            <a:bodyPr rtlCol="0" anchor="ctr"/>
            <a:lstStyle/>
            <a:p>
              <a:endParaRPr lang="es-CO"/>
            </a:p>
          </p:txBody>
        </p:sp>
        <p:sp>
          <p:nvSpPr>
            <p:cNvPr id="97" name="Freeform: Shape 96">
              <a:extLst>
                <a:ext uri="{FF2B5EF4-FFF2-40B4-BE49-F238E27FC236}">
                  <a16:creationId xmlns:a16="http://schemas.microsoft.com/office/drawing/2014/main" id="{6AF7A915-E62E-3823-74AD-E6B091DB6417}"/>
                </a:ext>
              </a:extLst>
            </p:cNvPr>
            <p:cNvSpPr/>
            <p:nvPr/>
          </p:nvSpPr>
          <p:spPr>
            <a:xfrm>
              <a:off x="-1074293" y="3527579"/>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98" name="Freeform: Shape 97">
              <a:extLst>
                <a:ext uri="{FF2B5EF4-FFF2-40B4-BE49-F238E27FC236}">
                  <a16:creationId xmlns:a16="http://schemas.microsoft.com/office/drawing/2014/main" id="{0B33E447-5445-6917-FB3D-599B829E84D4}"/>
                </a:ext>
              </a:extLst>
            </p:cNvPr>
            <p:cNvSpPr/>
            <p:nvPr/>
          </p:nvSpPr>
          <p:spPr>
            <a:xfrm>
              <a:off x="-1070189" y="3530316"/>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99" name="Freeform: Shape 98">
              <a:extLst>
                <a:ext uri="{FF2B5EF4-FFF2-40B4-BE49-F238E27FC236}">
                  <a16:creationId xmlns:a16="http://schemas.microsoft.com/office/drawing/2014/main" id="{5E42A8DA-80E2-B3B3-242D-E63F00DDD8E3}"/>
                </a:ext>
              </a:extLst>
            </p:cNvPr>
            <p:cNvSpPr/>
            <p:nvPr/>
          </p:nvSpPr>
          <p:spPr>
            <a:xfrm>
              <a:off x="-1066085" y="3534420"/>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100" name="Freeform: Shape 99">
              <a:extLst>
                <a:ext uri="{FF2B5EF4-FFF2-40B4-BE49-F238E27FC236}">
                  <a16:creationId xmlns:a16="http://schemas.microsoft.com/office/drawing/2014/main" id="{02AC7BD4-B777-EB68-4B7B-3F3B30C94D78}"/>
                </a:ext>
              </a:extLst>
            </p:cNvPr>
            <p:cNvSpPr/>
            <p:nvPr/>
          </p:nvSpPr>
          <p:spPr>
            <a:xfrm>
              <a:off x="-1060612" y="3535788"/>
              <a:ext cx="1386" cy="1368"/>
            </a:xfrm>
            <a:custGeom>
              <a:avLst/>
              <a:gdLst>
                <a:gd name="connsiteX0" fmla="*/ -2121 w 1386"/>
                <a:gd name="connsiteY0" fmla="*/ -2768 h 1368"/>
                <a:gd name="connsiteX1" fmla="*/ -735 w 1386"/>
                <a:gd name="connsiteY1" fmla="*/ -1400 h 1368"/>
              </a:gdLst>
              <a:ahLst/>
              <a:cxnLst>
                <a:cxn ang="0">
                  <a:pos x="connsiteX0" y="connsiteY0"/>
                </a:cxn>
                <a:cxn ang="0">
                  <a:pos x="connsiteX1" y="connsiteY1"/>
                </a:cxn>
              </a:cxnLst>
              <a:rect l="l" t="t" r="r" b="b"/>
              <a:pathLst>
                <a:path w="1386" h="1368">
                  <a:moveTo>
                    <a:pt x="-2121" y="-2768"/>
                  </a:moveTo>
                  <a:lnTo>
                    <a:pt x="-735" y="-1400"/>
                  </a:lnTo>
                  <a:close/>
                </a:path>
              </a:pathLst>
            </a:custGeom>
            <a:solidFill>
              <a:srgbClr val="020202"/>
            </a:solidFill>
            <a:ln w="1847" cap="flat">
              <a:noFill/>
              <a:prstDash val="solid"/>
              <a:miter/>
            </a:ln>
          </p:spPr>
          <p:txBody>
            <a:bodyPr rtlCol="0" anchor="ctr"/>
            <a:lstStyle/>
            <a:p>
              <a:endParaRPr lang="es-CO"/>
            </a:p>
          </p:txBody>
        </p:sp>
        <p:sp>
          <p:nvSpPr>
            <p:cNvPr id="101" name="Freeform: Shape 100">
              <a:extLst>
                <a:ext uri="{FF2B5EF4-FFF2-40B4-BE49-F238E27FC236}">
                  <a16:creationId xmlns:a16="http://schemas.microsoft.com/office/drawing/2014/main" id="{691F90A4-AAE2-F874-F00F-1A3A1D7D9764}"/>
                </a:ext>
              </a:extLst>
            </p:cNvPr>
            <p:cNvSpPr/>
            <p:nvPr/>
          </p:nvSpPr>
          <p:spPr>
            <a:xfrm>
              <a:off x="-1056490" y="3537156"/>
              <a:ext cx="1368" cy="1368"/>
            </a:xfrm>
            <a:custGeom>
              <a:avLst/>
              <a:gdLst>
                <a:gd name="connsiteX0" fmla="*/ -2121 w 1368"/>
                <a:gd name="connsiteY0" fmla="*/ -2768 h 1368"/>
                <a:gd name="connsiteX1" fmla="*/ -753 w 1368"/>
                <a:gd name="connsiteY1" fmla="*/ -1400 h 1368"/>
                <a:gd name="connsiteX2" fmla="*/ -2121 w 1368"/>
                <a:gd name="connsiteY2" fmla="*/ -2768 h 1368"/>
              </a:gdLst>
              <a:ahLst/>
              <a:cxnLst>
                <a:cxn ang="0">
                  <a:pos x="connsiteX0" y="connsiteY0"/>
                </a:cxn>
                <a:cxn ang="0">
                  <a:pos x="connsiteX1" y="connsiteY1"/>
                </a:cxn>
                <a:cxn ang="0">
                  <a:pos x="connsiteX2" y="connsiteY2"/>
                </a:cxn>
              </a:cxnLst>
              <a:rect l="l" t="t" r="r" b="b"/>
              <a:pathLst>
                <a:path w="1368" h="1368">
                  <a:moveTo>
                    <a:pt x="-2121" y="-2768"/>
                  </a:moveTo>
                  <a:cubicBezTo>
                    <a:pt x="-1678" y="-2305"/>
                    <a:pt x="-1215" y="-1843"/>
                    <a:pt x="-753" y="-1400"/>
                  </a:cubicBezTo>
                  <a:cubicBezTo>
                    <a:pt x="-1215" y="-1843"/>
                    <a:pt x="-1678" y="-2305"/>
                    <a:pt x="-2121" y="-2768"/>
                  </a:cubicBezTo>
                  <a:close/>
                </a:path>
              </a:pathLst>
            </a:custGeom>
            <a:solidFill>
              <a:srgbClr val="020202"/>
            </a:solidFill>
            <a:ln w="1847" cap="flat">
              <a:noFill/>
              <a:prstDash val="solid"/>
              <a:miter/>
            </a:ln>
          </p:spPr>
          <p:txBody>
            <a:bodyPr rtlCol="0" anchor="ctr"/>
            <a:lstStyle/>
            <a:p>
              <a:endParaRPr lang="es-CO"/>
            </a:p>
          </p:txBody>
        </p:sp>
        <p:sp>
          <p:nvSpPr>
            <p:cNvPr id="102" name="Freeform: Shape 101">
              <a:extLst>
                <a:ext uri="{FF2B5EF4-FFF2-40B4-BE49-F238E27FC236}">
                  <a16:creationId xmlns:a16="http://schemas.microsoft.com/office/drawing/2014/main" id="{BAE71E56-B5B0-BDF4-2A9E-5D033A610C1B}"/>
                </a:ext>
              </a:extLst>
            </p:cNvPr>
            <p:cNvSpPr/>
            <p:nvPr/>
          </p:nvSpPr>
          <p:spPr>
            <a:xfrm>
              <a:off x="-1044177" y="3538524"/>
              <a:ext cx="1368" cy="1386"/>
            </a:xfrm>
            <a:custGeom>
              <a:avLst/>
              <a:gdLst>
                <a:gd name="connsiteX0" fmla="*/ -2121 w 1368"/>
                <a:gd name="connsiteY0" fmla="*/ -1381 h 1386"/>
                <a:gd name="connsiteX1" fmla="*/ -753 w 1368"/>
                <a:gd name="connsiteY1" fmla="*/ -2768 h 1386"/>
              </a:gdLst>
              <a:ahLst/>
              <a:cxnLst>
                <a:cxn ang="0">
                  <a:pos x="connsiteX0" y="connsiteY0"/>
                </a:cxn>
                <a:cxn ang="0">
                  <a:pos x="connsiteX1" y="connsiteY1"/>
                </a:cxn>
              </a:cxnLst>
              <a:rect l="l" t="t" r="r" b="b"/>
              <a:pathLst>
                <a:path w="1368" h="1386">
                  <a:moveTo>
                    <a:pt x="-2121" y="-1381"/>
                  </a:moveTo>
                  <a:lnTo>
                    <a:pt x="-753" y="-2768"/>
                  </a:lnTo>
                  <a:close/>
                </a:path>
              </a:pathLst>
            </a:custGeom>
            <a:solidFill>
              <a:srgbClr val="020202"/>
            </a:solidFill>
            <a:ln w="1847" cap="flat">
              <a:noFill/>
              <a:prstDash val="solid"/>
              <a:miter/>
            </a:ln>
          </p:spPr>
          <p:txBody>
            <a:bodyPr rtlCol="0" anchor="ctr"/>
            <a:lstStyle/>
            <a:p>
              <a:endParaRPr lang="es-CO"/>
            </a:p>
          </p:txBody>
        </p:sp>
        <p:sp>
          <p:nvSpPr>
            <p:cNvPr id="103" name="Freeform: Shape 102">
              <a:extLst>
                <a:ext uri="{FF2B5EF4-FFF2-40B4-BE49-F238E27FC236}">
                  <a16:creationId xmlns:a16="http://schemas.microsoft.com/office/drawing/2014/main" id="{501EA641-08F5-DE97-0F20-F198716F3E31}"/>
                </a:ext>
              </a:extLst>
            </p:cNvPr>
            <p:cNvSpPr/>
            <p:nvPr/>
          </p:nvSpPr>
          <p:spPr>
            <a:xfrm>
              <a:off x="-1038687" y="3538524"/>
              <a:ext cx="1368" cy="1386"/>
            </a:xfrm>
            <a:custGeom>
              <a:avLst/>
              <a:gdLst>
                <a:gd name="connsiteX0" fmla="*/ -2121 w 1368"/>
                <a:gd name="connsiteY0" fmla="*/ -2768 h 1386"/>
                <a:gd name="connsiteX1" fmla="*/ -753 w 1368"/>
                <a:gd name="connsiteY1" fmla="*/ -1381 h 1386"/>
              </a:gdLst>
              <a:ahLst/>
              <a:cxnLst>
                <a:cxn ang="0">
                  <a:pos x="connsiteX0" y="connsiteY0"/>
                </a:cxn>
                <a:cxn ang="0">
                  <a:pos x="connsiteX1" y="connsiteY1"/>
                </a:cxn>
              </a:cxnLst>
              <a:rect l="l" t="t" r="r" b="b"/>
              <a:pathLst>
                <a:path w="1368" h="1386">
                  <a:moveTo>
                    <a:pt x="-2121" y="-2768"/>
                  </a:moveTo>
                  <a:lnTo>
                    <a:pt x="-753" y="-1381"/>
                  </a:lnTo>
                  <a:close/>
                </a:path>
              </a:pathLst>
            </a:custGeom>
            <a:solidFill>
              <a:srgbClr val="020202"/>
            </a:solidFill>
            <a:ln w="1847" cap="flat">
              <a:noFill/>
              <a:prstDash val="solid"/>
              <a:miter/>
            </a:ln>
          </p:spPr>
          <p:txBody>
            <a:bodyPr rtlCol="0" anchor="ctr"/>
            <a:lstStyle/>
            <a:p>
              <a:endParaRPr lang="es-CO"/>
            </a:p>
          </p:txBody>
        </p:sp>
        <p:sp>
          <p:nvSpPr>
            <p:cNvPr id="104" name="Freeform: Shape 103">
              <a:extLst>
                <a:ext uri="{FF2B5EF4-FFF2-40B4-BE49-F238E27FC236}">
                  <a16:creationId xmlns:a16="http://schemas.microsoft.com/office/drawing/2014/main" id="{D0FB7127-F0D3-F1BD-89F8-85E0631D018F}"/>
                </a:ext>
              </a:extLst>
            </p:cNvPr>
            <p:cNvSpPr/>
            <p:nvPr/>
          </p:nvSpPr>
          <p:spPr>
            <a:xfrm>
              <a:off x="-1046969" y="3539910"/>
              <a:ext cx="1368" cy="693"/>
            </a:xfrm>
            <a:custGeom>
              <a:avLst/>
              <a:gdLst>
                <a:gd name="connsiteX0" fmla="*/ -2121 w 1368"/>
                <a:gd name="connsiteY0" fmla="*/ -2768 h 693"/>
                <a:gd name="connsiteX1" fmla="*/ -753 w 1368"/>
                <a:gd name="connsiteY1" fmla="*/ -2768 h 693"/>
                <a:gd name="connsiteX2" fmla="*/ -2121 w 1368"/>
                <a:gd name="connsiteY2" fmla="*/ -2768 h 693"/>
              </a:gdLst>
              <a:ahLst/>
              <a:cxnLst>
                <a:cxn ang="0">
                  <a:pos x="connsiteX0" y="connsiteY0"/>
                </a:cxn>
                <a:cxn ang="0">
                  <a:pos x="connsiteX1" y="connsiteY1"/>
                </a:cxn>
                <a:cxn ang="0">
                  <a:pos x="connsiteX2" y="connsiteY2"/>
                </a:cxn>
              </a:cxnLst>
              <a:rect l="l" t="t" r="r" b="b"/>
              <a:pathLst>
                <a:path w="1368" h="693">
                  <a:moveTo>
                    <a:pt x="-2121" y="-2768"/>
                  </a:moveTo>
                  <a:lnTo>
                    <a:pt x="-753" y="-2768"/>
                  </a:lnTo>
                  <a:cubicBezTo>
                    <a:pt x="-1141" y="-1843"/>
                    <a:pt x="-1604" y="-1843"/>
                    <a:pt x="-2121" y="-2768"/>
                  </a:cubicBezTo>
                  <a:close/>
                </a:path>
              </a:pathLst>
            </a:custGeom>
            <a:solidFill>
              <a:srgbClr val="020202"/>
            </a:solidFill>
            <a:ln w="1847" cap="flat">
              <a:noFill/>
              <a:prstDash val="solid"/>
              <a:miter/>
            </a:ln>
          </p:spPr>
          <p:txBody>
            <a:bodyPr rtlCol="0" anchor="ctr"/>
            <a:lstStyle/>
            <a:p>
              <a:endParaRPr lang="es-CO"/>
            </a:p>
          </p:txBody>
        </p:sp>
        <p:sp>
          <p:nvSpPr>
            <p:cNvPr id="105" name="Freeform: Shape 104">
              <a:extLst>
                <a:ext uri="{FF2B5EF4-FFF2-40B4-BE49-F238E27FC236}">
                  <a16:creationId xmlns:a16="http://schemas.microsoft.com/office/drawing/2014/main" id="{FA319E9A-233F-1B33-A4B5-9B49BA56BA1F}"/>
                </a:ext>
              </a:extLst>
            </p:cNvPr>
            <p:cNvSpPr/>
            <p:nvPr/>
          </p:nvSpPr>
          <p:spPr>
            <a:xfrm>
              <a:off x="-1123598" y="3482378"/>
              <a:ext cx="1368" cy="1368"/>
            </a:xfrm>
            <a:custGeom>
              <a:avLst/>
              <a:gdLst>
                <a:gd name="connsiteX0" fmla="*/ -2121 w 1368"/>
                <a:gd name="connsiteY0" fmla="*/ -2768 h 1368"/>
                <a:gd name="connsiteX1" fmla="*/ -753 w 1368"/>
                <a:gd name="connsiteY1" fmla="*/ -1399 h 1368"/>
                <a:gd name="connsiteX2" fmla="*/ -2121 w 1368"/>
                <a:gd name="connsiteY2" fmla="*/ -2768 h 1368"/>
              </a:gdLst>
              <a:ahLst/>
              <a:cxnLst>
                <a:cxn ang="0">
                  <a:pos x="connsiteX0" y="connsiteY0"/>
                </a:cxn>
                <a:cxn ang="0">
                  <a:pos x="connsiteX1" y="connsiteY1"/>
                </a:cxn>
                <a:cxn ang="0">
                  <a:pos x="connsiteX2" y="connsiteY2"/>
                </a:cxn>
              </a:cxnLst>
              <a:rect l="l" t="t" r="r" b="b"/>
              <a:pathLst>
                <a:path w="1368" h="1368">
                  <a:moveTo>
                    <a:pt x="-2121" y="-2768"/>
                  </a:moveTo>
                  <a:cubicBezTo>
                    <a:pt x="-1659" y="-2305"/>
                    <a:pt x="-1215" y="-1843"/>
                    <a:pt x="-753" y="-1399"/>
                  </a:cubicBezTo>
                  <a:cubicBezTo>
                    <a:pt x="-1289" y="-1843"/>
                    <a:pt x="-1659" y="-2305"/>
                    <a:pt x="-2121" y="-2768"/>
                  </a:cubicBezTo>
                  <a:close/>
                </a:path>
              </a:pathLst>
            </a:custGeom>
            <a:solidFill>
              <a:srgbClr val="020202"/>
            </a:solidFill>
            <a:ln w="1847" cap="flat">
              <a:noFill/>
              <a:prstDash val="solid"/>
              <a:miter/>
            </a:ln>
          </p:spPr>
          <p:txBody>
            <a:bodyPr rtlCol="0" anchor="ctr"/>
            <a:lstStyle/>
            <a:p>
              <a:endParaRPr lang="es-CO"/>
            </a:p>
          </p:txBody>
        </p:sp>
        <p:sp>
          <p:nvSpPr>
            <p:cNvPr id="106" name="Freeform: Shape 105">
              <a:extLst>
                <a:ext uri="{FF2B5EF4-FFF2-40B4-BE49-F238E27FC236}">
                  <a16:creationId xmlns:a16="http://schemas.microsoft.com/office/drawing/2014/main" id="{AF5E26AD-389C-198C-037C-3476B1819B0C}"/>
                </a:ext>
              </a:extLst>
            </p:cNvPr>
            <p:cNvSpPr/>
            <p:nvPr/>
          </p:nvSpPr>
          <p:spPr>
            <a:xfrm>
              <a:off x="-1398057" y="2022821"/>
              <a:ext cx="567517" cy="223065"/>
            </a:xfrm>
            <a:custGeom>
              <a:avLst/>
              <a:gdLst>
                <a:gd name="connsiteX0" fmla="*/ 565396 w 567517"/>
                <a:gd name="connsiteY0" fmla="*/ 99633 h 223065"/>
                <a:gd name="connsiteX1" fmla="*/ 533173 w 567517"/>
                <a:gd name="connsiteY1" fmla="*/ 88966 h 223065"/>
                <a:gd name="connsiteX2" fmla="*/ 484773 w 567517"/>
                <a:gd name="connsiteY2" fmla="*/ 78872 h 223065"/>
                <a:gd name="connsiteX3" fmla="*/ 453050 w 567517"/>
                <a:gd name="connsiteY3" fmla="*/ 76357 h 223065"/>
                <a:gd name="connsiteX4" fmla="*/ 447115 w 567517"/>
                <a:gd name="connsiteY4" fmla="*/ 77596 h 223065"/>
                <a:gd name="connsiteX5" fmla="*/ 404059 w 567517"/>
                <a:gd name="connsiteY5" fmla="*/ 77707 h 223065"/>
                <a:gd name="connsiteX6" fmla="*/ 394187 w 567517"/>
                <a:gd name="connsiteY6" fmla="*/ 78243 h 223065"/>
                <a:gd name="connsiteX7" fmla="*/ 361335 w 567517"/>
                <a:gd name="connsiteY7" fmla="*/ 78705 h 223065"/>
                <a:gd name="connsiteX8" fmla="*/ 358987 w 567517"/>
                <a:gd name="connsiteY8" fmla="*/ 79315 h 223065"/>
                <a:gd name="connsiteX9" fmla="*/ 324305 w 567517"/>
                <a:gd name="connsiteY9" fmla="*/ 81922 h 223065"/>
                <a:gd name="connsiteX10" fmla="*/ 289753 w 567517"/>
                <a:gd name="connsiteY10" fmla="*/ 84862 h 223065"/>
                <a:gd name="connsiteX11" fmla="*/ 214104 w 567517"/>
                <a:gd name="connsiteY11" fmla="*/ 93902 h 223065"/>
                <a:gd name="connsiteX12" fmla="*/ 197262 w 567517"/>
                <a:gd name="connsiteY12" fmla="*/ 96379 h 223065"/>
                <a:gd name="connsiteX13" fmla="*/ 195099 w 567517"/>
                <a:gd name="connsiteY13" fmla="*/ 96971 h 223065"/>
                <a:gd name="connsiteX14" fmla="*/ 188814 w 567517"/>
                <a:gd name="connsiteY14" fmla="*/ 98043 h 223065"/>
                <a:gd name="connsiteX15" fmla="*/ 116030 w 567517"/>
                <a:gd name="connsiteY15" fmla="*/ 131320 h 223065"/>
                <a:gd name="connsiteX16" fmla="*/ 110798 w 567517"/>
                <a:gd name="connsiteY16" fmla="*/ 134444 h 223065"/>
                <a:gd name="connsiteX17" fmla="*/ 108080 w 567517"/>
                <a:gd name="connsiteY17" fmla="*/ 135313 h 223065"/>
                <a:gd name="connsiteX18" fmla="*/ 108080 w 567517"/>
                <a:gd name="connsiteY18" fmla="*/ 135313 h 223065"/>
                <a:gd name="connsiteX19" fmla="*/ 106675 w 567517"/>
                <a:gd name="connsiteY19" fmla="*/ 136700 h 223065"/>
                <a:gd name="connsiteX20" fmla="*/ 106675 w 567517"/>
                <a:gd name="connsiteY20" fmla="*/ 136700 h 223065"/>
                <a:gd name="connsiteX21" fmla="*/ 105270 w 567517"/>
                <a:gd name="connsiteY21" fmla="*/ 138068 h 223065"/>
                <a:gd name="connsiteX22" fmla="*/ 105270 w 567517"/>
                <a:gd name="connsiteY22" fmla="*/ 138068 h 223065"/>
                <a:gd name="connsiteX23" fmla="*/ 86081 w 567517"/>
                <a:gd name="connsiteY23" fmla="*/ 157220 h 223065"/>
                <a:gd name="connsiteX24" fmla="*/ 86081 w 567517"/>
                <a:gd name="connsiteY24" fmla="*/ 157220 h 223065"/>
                <a:gd name="connsiteX25" fmla="*/ 84731 w 567517"/>
                <a:gd name="connsiteY25" fmla="*/ 158644 h 223065"/>
                <a:gd name="connsiteX26" fmla="*/ 84731 w 567517"/>
                <a:gd name="connsiteY26" fmla="*/ 158644 h 223065"/>
                <a:gd name="connsiteX27" fmla="*/ 80590 w 567517"/>
                <a:gd name="connsiteY27" fmla="*/ 164190 h 223065"/>
                <a:gd name="connsiteX28" fmla="*/ 80590 w 567517"/>
                <a:gd name="connsiteY28" fmla="*/ 164190 h 223065"/>
                <a:gd name="connsiteX29" fmla="*/ 77835 w 567517"/>
                <a:gd name="connsiteY29" fmla="*/ 168312 h 223065"/>
                <a:gd name="connsiteX30" fmla="*/ 77835 w 567517"/>
                <a:gd name="connsiteY30" fmla="*/ 168312 h 223065"/>
                <a:gd name="connsiteX31" fmla="*/ 69812 w 567517"/>
                <a:gd name="connsiteY31" fmla="*/ 182048 h 223065"/>
                <a:gd name="connsiteX32" fmla="*/ 61160 w 567517"/>
                <a:gd name="connsiteY32" fmla="*/ 218006 h 223065"/>
                <a:gd name="connsiteX33" fmla="*/ 59958 w 567517"/>
                <a:gd name="connsiteY33" fmla="*/ 220298 h 223065"/>
                <a:gd name="connsiteX34" fmla="*/ 58535 w 567517"/>
                <a:gd name="connsiteY34" fmla="*/ 191033 h 223065"/>
                <a:gd name="connsiteX35" fmla="*/ 60032 w 567517"/>
                <a:gd name="connsiteY35" fmla="*/ 182363 h 223065"/>
                <a:gd name="connsiteX36" fmla="*/ 75728 w 567517"/>
                <a:gd name="connsiteY36" fmla="*/ 153356 h 223065"/>
                <a:gd name="connsiteX37" fmla="*/ 93901 w 567517"/>
                <a:gd name="connsiteY37" fmla="*/ 132484 h 223065"/>
                <a:gd name="connsiteX38" fmla="*/ 95564 w 567517"/>
                <a:gd name="connsiteY38" fmla="*/ 131320 h 223065"/>
                <a:gd name="connsiteX39" fmla="*/ 104106 w 567517"/>
                <a:gd name="connsiteY39" fmla="*/ 117436 h 223065"/>
                <a:gd name="connsiteX40" fmla="*/ 100870 w 567517"/>
                <a:gd name="connsiteY40" fmla="*/ 110041 h 223065"/>
                <a:gd name="connsiteX41" fmla="*/ 76726 w 567517"/>
                <a:gd name="connsiteY41" fmla="*/ 108839 h 223065"/>
                <a:gd name="connsiteX42" fmla="*/ 66133 w 567517"/>
                <a:gd name="connsiteY42" fmla="*/ 119469 h 223065"/>
                <a:gd name="connsiteX43" fmla="*/ 62694 w 567517"/>
                <a:gd name="connsiteY43" fmla="*/ 130377 h 223065"/>
                <a:gd name="connsiteX44" fmla="*/ 62694 w 567517"/>
                <a:gd name="connsiteY44" fmla="*/ 140656 h 223065"/>
                <a:gd name="connsiteX45" fmla="*/ 56612 w 567517"/>
                <a:gd name="connsiteY45" fmla="*/ 150898 h 223065"/>
                <a:gd name="connsiteX46" fmla="*/ 42525 w 567517"/>
                <a:gd name="connsiteY46" fmla="*/ 163321 h 223065"/>
                <a:gd name="connsiteX47" fmla="*/ 31211 w 567517"/>
                <a:gd name="connsiteY47" fmla="*/ 167647 h 223065"/>
                <a:gd name="connsiteX48" fmla="*/ 26700 w 567517"/>
                <a:gd name="connsiteY48" fmla="*/ 166057 h 223065"/>
                <a:gd name="connsiteX49" fmla="*/ 4201 w 567517"/>
                <a:gd name="connsiteY49" fmla="*/ 161472 h 223065"/>
                <a:gd name="connsiteX50" fmla="*/ -2121 w 567517"/>
                <a:gd name="connsiteY50" fmla="*/ 161472 h 223065"/>
                <a:gd name="connsiteX51" fmla="*/ 1576 w 567517"/>
                <a:gd name="connsiteY51" fmla="*/ 136108 h 223065"/>
                <a:gd name="connsiteX52" fmla="*/ 12280 w 567517"/>
                <a:gd name="connsiteY52" fmla="*/ 118046 h 223065"/>
                <a:gd name="connsiteX53" fmla="*/ 38421 w 567517"/>
                <a:gd name="connsiteY53" fmla="*/ 89298 h 223065"/>
                <a:gd name="connsiteX54" fmla="*/ 70551 w 567517"/>
                <a:gd name="connsiteY54" fmla="*/ 66412 h 223065"/>
                <a:gd name="connsiteX55" fmla="*/ 83308 w 567517"/>
                <a:gd name="connsiteY55" fmla="*/ 58536 h 223065"/>
                <a:gd name="connsiteX56" fmla="*/ 86099 w 567517"/>
                <a:gd name="connsiteY56" fmla="*/ 35168 h 223065"/>
                <a:gd name="connsiteX57" fmla="*/ 83973 w 567517"/>
                <a:gd name="connsiteY57" fmla="*/ 32931 h 223065"/>
                <a:gd name="connsiteX58" fmla="*/ 72345 w 567517"/>
                <a:gd name="connsiteY58" fmla="*/ 30436 h 223065"/>
                <a:gd name="connsiteX59" fmla="*/ 60753 w 567517"/>
                <a:gd name="connsiteY59" fmla="*/ 33948 h 223065"/>
                <a:gd name="connsiteX60" fmla="*/ 90887 w 567517"/>
                <a:gd name="connsiteY60" fmla="*/ 23299 h 223065"/>
                <a:gd name="connsiteX61" fmla="*/ 157903 w 567517"/>
                <a:gd name="connsiteY61" fmla="*/ 10210 h 223065"/>
                <a:gd name="connsiteX62" fmla="*/ 215546 w 567517"/>
                <a:gd name="connsiteY62" fmla="*/ 3241 h 223065"/>
                <a:gd name="connsiteX63" fmla="*/ 259915 w 567517"/>
                <a:gd name="connsiteY63" fmla="*/ 1244 h 223065"/>
                <a:gd name="connsiteX64" fmla="*/ 300198 w 567517"/>
                <a:gd name="connsiteY64" fmla="*/ 265 h 223065"/>
                <a:gd name="connsiteX65" fmla="*/ 379471 w 567517"/>
                <a:gd name="connsiteY65" fmla="*/ -1140 h 223065"/>
                <a:gd name="connsiteX66" fmla="*/ 427907 w 567517"/>
                <a:gd name="connsiteY66" fmla="*/ 1522 h 223065"/>
                <a:gd name="connsiteX67" fmla="*/ 475659 w 567517"/>
                <a:gd name="connsiteY67" fmla="*/ 3944 h 223065"/>
                <a:gd name="connsiteX68" fmla="*/ 480429 w 567517"/>
                <a:gd name="connsiteY68" fmla="*/ 4129 h 223065"/>
                <a:gd name="connsiteX69" fmla="*/ 485476 w 567517"/>
                <a:gd name="connsiteY69" fmla="*/ -2768 h 223065"/>
                <a:gd name="connsiteX70" fmla="*/ 521471 w 567517"/>
                <a:gd name="connsiteY70" fmla="*/ 44597 h 223065"/>
                <a:gd name="connsiteX71" fmla="*/ 536371 w 567517"/>
                <a:gd name="connsiteY71" fmla="*/ 68112 h 223065"/>
                <a:gd name="connsiteX72" fmla="*/ 556282 w 567517"/>
                <a:gd name="connsiteY72" fmla="*/ 93014 h 223065"/>
                <a:gd name="connsiteX73" fmla="*/ 560811 w 567517"/>
                <a:gd name="connsiteY73" fmla="*/ 95880 h 223065"/>
                <a:gd name="connsiteX74" fmla="*/ 565396 w 567517"/>
                <a:gd name="connsiteY74" fmla="*/ 99633 h 223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567517" h="223065">
                  <a:moveTo>
                    <a:pt x="565396" y="99633"/>
                  </a:moveTo>
                  <a:cubicBezTo>
                    <a:pt x="554599" y="96213"/>
                    <a:pt x="544117" y="91924"/>
                    <a:pt x="533173" y="88966"/>
                  </a:cubicBezTo>
                  <a:cubicBezTo>
                    <a:pt x="517292" y="84529"/>
                    <a:pt x="501116" y="81146"/>
                    <a:pt x="484773" y="78872"/>
                  </a:cubicBezTo>
                  <a:cubicBezTo>
                    <a:pt x="474217" y="77522"/>
                    <a:pt x="463754" y="75766"/>
                    <a:pt x="453050" y="76357"/>
                  </a:cubicBezTo>
                  <a:cubicBezTo>
                    <a:pt x="451386" y="77725"/>
                    <a:pt x="449186" y="78188"/>
                    <a:pt x="447115" y="77596"/>
                  </a:cubicBezTo>
                  <a:cubicBezTo>
                    <a:pt x="432788" y="76357"/>
                    <a:pt x="418386" y="76394"/>
                    <a:pt x="404059" y="77707"/>
                  </a:cubicBezTo>
                  <a:cubicBezTo>
                    <a:pt x="400787" y="78188"/>
                    <a:pt x="397496" y="78354"/>
                    <a:pt x="394187" y="78243"/>
                  </a:cubicBezTo>
                  <a:cubicBezTo>
                    <a:pt x="383242" y="78465"/>
                    <a:pt x="372280" y="77670"/>
                    <a:pt x="361335" y="78705"/>
                  </a:cubicBezTo>
                  <a:cubicBezTo>
                    <a:pt x="360577" y="79001"/>
                    <a:pt x="359782" y="79204"/>
                    <a:pt x="358987" y="79315"/>
                  </a:cubicBezTo>
                  <a:cubicBezTo>
                    <a:pt x="347414" y="79870"/>
                    <a:pt x="335841" y="80610"/>
                    <a:pt x="324305" y="81922"/>
                  </a:cubicBezTo>
                  <a:cubicBezTo>
                    <a:pt x="312991" y="85176"/>
                    <a:pt x="301270" y="83420"/>
                    <a:pt x="289753" y="84862"/>
                  </a:cubicBezTo>
                  <a:cubicBezTo>
                    <a:pt x="264555" y="88023"/>
                    <a:pt x="239246" y="90241"/>
                    <a:pt x="214104" y="93902"/>
                  </a:cubicBezTo>
                  <a:cubicBezTo>
                    <a:pt x="208558" y="94715"/>
                    <a:pt x="202864" y="95529"/>
                    <a:pt x="197262" y="96379"/>
                  </a:cubicBezTo>
                  <a:cubicBezTo>
                    <a:pt x="196560" y="96656"/>
                    <a:pt x="195838" y="96841"/>
                    <a:pt x="195099" y="96971"/>
                  </a:cubicBezTo>
                  <a:cubicBezTo>
                    <a:pt x="192973" y="97118"/>
                    <a:pt x="190865" y="97488"/>
                    <a:pt x="188814" y="98043"/>
                  </a:cubicBezTo>
                  <a:cubicBezTo>
                    <a:pt x="162099" y="102702"/>
                    <a:pt x="137031" y="114163"/>
                    <a:pt x="116030" y="131320"/>
                  </a:cubicBezTo>
                  <a:cubicBezTo>
                    <a:pt x="114477" y="132651"/>
                    <a:pt x="112702" y="133704"/>
                    <a:pt x="110798" y="134444"/>
                  </a:cubicBezTo>
                  <a:cubicBezTo>
                    <a:pt x="109873" y="134684"/>
                    <a:pt x="108764" y="134315"/>
                    <a:pt x="108080" y="135313"/>
                  </a:cubicBezTo>
                  <a:lnTo>
                    <a:pt x="108080" y="135313"/>
                  </a:lnTo>
                  <a:cubicBezTo>
                    <a:pt x="107525" y="135664"/>
                    <a:pt x="107045" y="136145"/>
                    <a:pt x="106675" y="136700"/>
                  </a:cubicBezTo>
                  <a:lnTo>
                    <a:pt x="106675" y="136700"/>
                  </a:lnTo>
                  <a:cubicBezTo>
                    <a:pt x="106120" y="137069"/>
                    <a:pt x="105640" y="137531"/>
                    <a:pt x="105270" y="138068"/>
                  </a:cubicBezTo>
                  <a:lnTo>
                    <a:pt x="105270" y="138068"/>
                  </a:lnTo>
                  <a:cubicBezTo>
                    <a:pt x="98245" y="143780"/>
                    <a:pt x="91811" y="150213"/>
                    <a:pt x="86081" y="157220"/>
                  </a:cubicBezTo>
                  <a:lnTo>
                    <a:pt x="86081" y="157220"/>
                  </a:lnTo>
                  <a:cubicBezTo>
                    <a:pt x="85563" y="157627"/>
                    <a:pt x="85101" y="158107"/>
                    <a:pt x="84731" y="158644"/>
                  </a:cubicBezTo>
                  <a:lnTo>
                    <a:pt x="84731" y="158644"/>
                  </a:lnTo>
                  <a:cubicBezTo>
                    <a:pt x="83197" y="160381"/>
                    <a:pt x="81810" y="162230"/>
                    <a:pt x="80590" y="164190"/>
                  </a:cubicBezTo>
                  <a:lnTo>
                    <a:pt x="80590" y="164190"/>
                  </a:lnTo>
                  <a:cubicBezTo>
                    <a:pt x="79536" y="165465"/>
                    <a:pt x="78612" y="166852"/>
                    <a:pt x="77835" y="168312"/>
                  </a:cubicBezTo>
                  <a:lnTo>
                    <a:pt x="77835" y="168312"/>
                  </a:lnTo>
                  <a:cubicBezTo>
                    <a:pt x="73214" y="171733"/>
                    <a:pt x="71698" y="177149"/>
                    <a:pt x="69812" y="182048"/>
                  </a:cubicBezTo>
                  <a:cubicBezTo>
                    <a:pt x="65135" y="193529"/>
                    <a:pt x="62213" y="205657"/>
                    <a:pt x="61160" y="218006"/>
                  </a:cubicBezTo>
                  <a:cubicBezTo>
                    <a:pt x="61160" y="218782"/>
                    <a:pt x="60383" y="219540"/>
                    <a:pt x="59958" y="220298"/>
                  </a:cubicBezTo>
                  <a:cubicBezTo>
                    <a:pt x="60901" y="210481"/>
                    <a:pt x="58424" y="200831"/>
                    <a:pt x="58535" y="191033"/>
                  </a:cubicBezTo>
                  <a:cubicBezTo>
                    <a:pt x="58461" y="188075"/>
                    <a:pt x="58978" y="185136"/>
                    <a:pt x="60032" y="182363"/>
                  </a:cubicBezTo>
                  <a:cubicBezTo>
                    <a:pt x="64173" y="172102"/>
                    <a:pt x="68333" y="161842"/>
                    <a:pt x="75728" y="153356"/>
                  </a:cubicBezTo>
                  <a:cubicBezTo>
                    <a:pt x="81773" y="146387"/>
                    <a:pt x="87837" y="139436"/>
                    <a:pt x="93901" y="132484"/>
                  </a:cubicBezTo>
                  <a:cubicBezTo>
                    <a:pt x="94363" y="131967"/>
                    <a:pt x="94936" y="131579"/>
                    <a:pt x="95564" y="131320"/>
                  </a:cubicBezTo>
                  <a:cubicBezTo>
                    <a:pt x="101906" y="128806"/>
                    <a:pt x="104217" y="124405"/>
                    <a:pt x="104106" y="117436"/>
                  </a:cubicBezTo>
                  <a:cubicBezTo>
                    <a:pt x="104346" y="114589"/>
                    <a:pt x="103126" y="111797"/>
                    <a:pt x="100870" y="110041"/>
                  </a:cubicBezTo>
                  <a:cubicBezTo>
                    <a:pt x="94584" y="105049"/>
                    <a:pt x="84509" y="103238"/>
                    <a:pt x="76726" y="108839"/>
                  </a:cubicBezTo>
                  <a:cubicBezTo>
                    <a:pt x="72733" y="111890"/>
                    <a:pt x="69165" y="115458"/>
                    <a:pt x="66133" y="119469"/>
                  </a:cubicBezTo>
                  <a:cubicBezTo>
                    <a:pt x="63804" y="122631"/>
                    <a:pt x="62602" y="126458"/>
                    <a:pt x="62694" y="130377"/>
                  </a:cubicBezTo>
                  <a:cubicBezTo>
                    <a:pt x="62694" y="133797"/>
                    <a:pt x="62510" y="137236"/>
                    <a:pt x="62694" y="140656"/>
                  </a:cubicBezTo>
                  <a:cubicBezTo>
                    <a:pt x="62990" y="145536"/>
                    <a:pt x="61363" y="148845"/>
                    <a:pt x="56612" y="150898"/>
                  </a:cubicBezTo>
                  <a:cubicBezTo>
                    <a:pt x="50715" y="153449"/>
                    <a:pt x="45779" y="157793"/>
                    <a:pt x="42525" y="163321"/>
                  </a:cubicBezTo>
                  <a:cubicBezTo>
                    <a:pt x="39179" y="168867"/>
                    <a:pt x="37201" y="169366"/>
                    <a:pt x="31211" y="167647"/>
                  </a:cubicBezTo>
                  <a:cubicBezTo>
                    <a:pt x="29658" y="167240"/>
                    <a:pt x="28160" y="166704"/>
                    <a:pt x="26700" y="166057"/>
                  </a:cubicBezTo>
                  <a:cubicBezTo>
                    <a:pt x="19693" y="162674"/>
                    <a:pt x="11966" y="161102"/>
                    <a:pt x="4201" y="161472"/>
                  </a:cubicBezTo>
                  <a:cubicBezTo>
                    <a:pt x="2204" y="161602"/>
                    <a:pt x="190" y="161472"/>
                    <a:pt x="-2121" y="161472"/>
                  </a:cubicBezTo>
                  <a:cubicBezTo>
                    <a:pt x="-864" y="152580"/>
                    <a:pt x="-125" y="144242"/>
                    <a:pt x="1576" y="136108"/>
                  </a:cubicBezTo>
                  <a:cubicBezTo>
                    <a:pt x="3092" y="129064"/>
                    <a:pt x="8435" y="123906"/>
                    <a:pt x="12280" y="118046"/>
                  </a:cubicBezTo>
                  <a:cubicBezTo>
                    <a:pt x="19471" y="107102"/>
                    <a:pt x="28918" y="98098"/>
                    <a:pt x="38421" y="89298"/>
                  </a:cubicBezTo>
                  <a:cubicBezTo>
                    <a:pt x="48219" y="80461"/>
                    <a:pt x="58997" y="72771"/>
                    <a:pt x="70551" y="66412"/>
                  </a:cubicBezTo>
                  <a:cubicBezTo>
                    <a:pt x="75007" y="64119"/>
                    <a:pt x="79277" y="61494"/>
                    <a:pt x="83308" y="58536"/>
                  </a:cubicBezTo>
                  <a:cubicBezTo>
                    <a:pt x="90536" y="52860"/>
                    <a:pt x="91774" y="42397"/>
                    <a:pt x="86099" y="35168"/>
                  </a:cubicBezTo>
                  <a:cubicBezTo>
                    <a:pt x="85470" y="34355"/>
                    <a:pt x="84750" y="33615"/>
                    <a:pt x="83973" y="32931"/>
                  </a:cubicBezTo>
                  <a:cubicBezTo>
                    <a:pt x="80627" y="29862"/>
                    <a:pt x="77188" y="28383"/>
                    <a:pt x="72345" y="30436"/>
                  </a:cubicBezTo>
                  <a:cubicBezTo>
                    <a:pt x="68647" y="31988"/>
                    <a:pt x="65172" y="34632"/>
                    <a:pt x="60753" y="33948"/>
                  </a:cubicBezTo>
                  <a:cubicBezTo>
                    <a:pt x="70256" y="28994"/>
                    <a:pt x="80386" y="25407"/>
                    <a:pt x="90887" y="23299"/>
                  </a:cubicBezTo>
                  <a:cubicBezTo>
                    <a:pt x="113072" y="18141"/>
                    <a:pt x="135256" y="13058"/>
                    <a:pt x="157903" y="10210"/>
                  </a:cubicBezTo>
                  <a:cubicBezTo>
                    <a:pt x="177111" y="7789"/>
                    <a:pt x="196264" y="4535"/>
                    <a:pt x="215546" y="3241"/>
                  </a:cubicBezTo>
                  <a:cubicBezTo>
                    <a:pt x="230336" y="2261"/>
                    <a:pt x="245125" y="1392"/>
                    <a:pt x="259915" y="1244"/>
                  </a:cubicBezTo>
                  <a:cubicBezTo>
                    <a:pt x="273337" y="1059"/>
                    <a:pt x="286758" y="838"/>
                    <a:pt x="300198" y="265"/>
                  </a:cubicBezTo>
                  <a:cubicBezTo>
                    <a:pt x="326598" y="-882"/>
                    <a:pt x="353053" y="-1270"/>
                    <a:pt x="379471" y="-1140"/>
                  </a:cubicBezTo>
                  <a:cubicBezTo>
                    <a:pt x="395629" y="-1140"/>
                    <a:pt x="411768" y="542"/>
                    <a:pt x="427907" y="1522"/>
                  </a:cubicBezTo>
                  <a:cubicBezTo>
                    <a:pt x="444046" y="2501"/>
                    <a:pt x="459797" y="2224"/>
                    <a:pt x="475659" y="3944"/>
                  </a:cubicBezTo>
                  <a:cubicBezTo>
                    <a:pt x="477249" y="4129"/>
                    <a:pt x="478839" y="4184"/>
                    <a:pt x="480429" y="4129"/>
                  </a:cubicBezTo>
                  <a:cubicBezTo>
                    <a:pt x="485661" y="3907"/>
                    <a:pt x="486160" y="3186"/>
                    <a:pt x="485476" y="-2768"/>
                  </a:cubicBezTo>
                  <a:cubicBezTo>
                    <a:pt x="496198" y="14000"/>
                    <a:pt x="510378" y="28143"/>
                    <a:pt x="521471" y="44597"/>
                  </a:cubicBezTo>
                  <a:cubicBezTo>
                    <a:pt x="526666" y="52287"/>
                    <a:pt x="531287" y="60348"/>
                    <a:pt x="536371" y="68112"/>
                  </a:cubicBezTo>
                  <a:cubicBezTo>
                    <a:pt x="542213" y="77042"/>
                    <a:pt x="548184" y="85879"/>
                    <a:pt x="556282" y="93014"/>
                  </a:cubicBezTo>
                  <a:cubicBezTo>
                    <a:pt x="557502" y="94364"/>
                    <a:pt x="559073" y="95344"/>
                    <a:pt x="560811" y="95880"/>
                  </a:cubicBezTo>
                  <a:cubicBezTo>
                    <a:pt x="562845" y="96361"/>
                    <a:pt x="564527" y="97747"/>
                    <a:pt x="565396" y="99633"/>
                  </a:cubicBezTo>
                  <a:close/>
                </a:path>
              </a:pathLst>
            </a:custGeom>
            <a:solidFill>
              <a:srgbClr val="020202"/>
            </a:solidFill>
            <a:ln w="1847" cap="flat">
              <a:noFill/>
              <a:prstDash val="solid"/>
              <a:miter/>
            </a:ln>
          </p:spPr>
          <p:txBody>
            <a:bodyPr rtlCol="0" anchor="ctr"/>
            <a:lstStyle/>
            <a:p>
              <a:endParaRPr lang="es-CO"/>
            </a:p>
          </p:txBody>
        </p:sp>
        <p:sp>
          <p:nvSpPr>
            <p:cNvPr id="107" name="Freeform: Shape 106">
              <a:extLst>
                <a:ext uri="{FF2B5EF4-FFF2-40B4-BE49-F238E27FC236}">
                  <a16:creationId xmlns:a16="http://schemas.microsoft.com/office/drawing/2014/main" id="{7714AD3D-E3FF-2222-5C2E-41C6FA871824}"/>
                </a:ext>
              </a:extLst>
            </p:cNvPr>
            <p:cNvSpPr/>
            <p:nvPr/>
          </p:nvSpPr>
          <p:spPr>
            <a:xfrm>
              <a:off x="-947324" y="1981577"/>
              <a:ext cx="11277" cy="12201"/>
            </a:xfrm>
            <a:custGeom>
              <a:avLst/>
              <a:gdLst>
                <a:gd name="connsiteX0" fmla="*/ 9156 w 11277"/>
                <a:gd name="connsiteY0" fmla="*/ 9434 h 12201"/>
                <a:gd name="connsiteX1" fmla="*/ -2121 w 11277"/>
                <a:gd name="connsiteY1" fmla="*/ -2768 h 12201"/>
                <a:gd name="connsiteX2" fmla="*/ 9156 w 11277"/>
                <a:gd name="connsiteY2" fmla="*/ 9434 h 12201"/>
              </a:gdLst>
              <a:ahLst/>
              <a:cxnLst>
                <a:cxn ang="0">
                  <a:pos x="connsiteX0" y="connsiteY0"/>
                </a:cxn>
                <a:cxn ang="0">
                  <a:pos x="connsiteX1" y="connsiteY1"/>
                </a:cxn>
                <a:cxn ang="0">
                  <a:pos x="connsiteX2" y="connsiteY2"/>
                </a:cxn>
              </a:cxnLst>
              <a:rect l="l" t="t" r="r" b="b"/>
              <a:pathLst>
                <a:path w="11277" h="12201">
                  <a:moveTo>
                    <a:pt x="9156" y="9434"/>
                  </a:moveTo>
                  <a:cubicBezTo>
                    <a:pt x="4701" y="6069"/>
                    <a:pt x="892" y="1928"/>
                    <a:pt x="-2121" y="-2768"/>
                  </a:cubicBezTo>
                  <a:cubicBezTo>
                    <a:pt x="2648" y="394"/>
                    <a:pt x="7307" y="3721"/>
                    <a:pt x="9156" y="9434"/>
                  </a:cubicBezTo>
                  <a:close/>
                </a:path>
              </a:pathLst>
            </a:custGeom>
            <a:solidFill>
              <a:srgbClr val="020202"/>
            </a:solidFill>
            <a:ln w="1847" cap="flat">
              <a:noFill/>
              <a:prstDash val="solid"/>
              <a:miter/>
            </a:ln>
          </p:spPr>
          <p:txBody>
            <a:bodyPr rtlCol="0" anchor="ctr"/>
            <a:lstStyle/>
            <a:p>
              <a:endParaRPr lang="es-CO"/>
            </a:p>
          </p:txBody>
        </p:sp>
        <p:sp>
          <p:nvSpPr>
            <p:cNvPr id="108" name="Freeform: Shape 107">
              <a:extLst>
                <a:ext uri="{FF2B5EF4-FFF2-40B4-BE49-F238E27FC236}">
                  <a16:creationId xmlns:a16="http://schemas.microsoft.com/office/drawing/2014/main" id="{991FAB96-8326-9F62-5F23-E368702DF069}"/>
                </a:ext>
              </a:extLst>
            </p:cNvPr>
            <p:cNvSpPr/>
            <p:nvPr/>
          </p:nvSpPr>
          <p:spPr>
            <a:xfrm>
              <a:off x="-1060871" y="1895352"/>
              <a:ext cx="12552" cy="6711"/>
            </a:xfrm>
            <a:custGeom>
              <a:avLst/>
              <a:gdLst>
                <a:gd name="connsiteX0" fmla="*/ 10432 w 12552"/>
                <a:gd name="connsiteY0" fmla="*/ 3944 h 6711"/>
                <a:gd name="connsiteX1" fmla="*/ -2121 w 12552"/>
                <a:gd name="connsiteY1" fmla="*/ -2768 h 6711"/>
                <a:gd name="connsiteX2" fmla="*/ 10432 w 12552"/>
                <a:gd name="connsiteY2" fmla="*/ 3944 h 6711"/>
              </a:gdLst>
              <a:ahLst/>
              <a:cxnLst>
                <a:cxn ang="0">
                  <a:pos x="connsiteX0" y="connsiteY0"/>
                </a:cxn>
                <a:cxn ang="0">
                  <a:pos x="connsiteX1" y="connsiteY1"/>
                </a:cxn>
                <a:cxn ang="0">
                  <a:pos x="connsiteX2" y="connsiteY2"/>
                </a:cxn>
              </a:cxnLst>
              <a:rect l="l" t="t" r="r" b="b"/>
              <a:pathLst>
                <a:path w="12552" h="6711">
                  <a:moveTo>
                    <a:pt x="10432" y="3944"/>
                  </a:moveTo>
                  <a:cubicBezTo>
                    <a:pt x="5884" y="2446"/>
                    <a:pt x="1650" y="191"/>
                    <a:pt x="-2121" y="-2768"/>
                  </a:cubicBezTo>
                  <a:cubicBezTo>
                    <a:pt x="2741" y="-2157"/>
                    <a:pt x="7215" y="246"/>
                    <a:pt x="10432" y="3944"/>
                  </a:cubicBezTo>
                  <a:close/>
                </a:path>
              </a:pathLst>
            </a:custGeom>
            <a:solidFill>
              <a:srgbClr val="020202"/>
            </a:solidFill>
            <a:ln w="1847" cap="flat">
              <a:noFill/>
              <a:prstDash val="solid"/>
              <a:miter/>
            </a:ln>
          </p:spPr>
          <p:txBody>
            <a:bodyPr rtlCol="0" anchor="ctr"/>
            <a:lstStyle/>
            <a:p>
              <a:endParaRPr lang="es-CO"/>
            </a:p>
          </p:txBody>
        </p:sp>
        <p:sp>
          <p:nvSpPr>
            <p:cNvPr id="109" name="Freeform: Shape 108">
              <a:extLst>
                <a:ext uri="{FF2B5EF4-FFF2-40B4-BE49-F238E27FC236}">
                  <a16:creationId xmlns:a16="http://schemas.microsoft.com/office/drawing/2014/main" id="{B62FD3A0-FF10-7825-A23D-E2DC13E557B6}"/>
                </a:ext>
              </a:extLst>
            </p:cNvPr>
            <p:cNvSpPr/>
            <p:nvPr/>
          </p:nvSpPr>
          <p:spPr>
            <a:xfrm>
              <a:off x="-975756" y="1952681"/>
              <a:ext cx="8115" cy="7136"/>
            </a:xfrm>
            <a:custGeom>
              <a:avLst/>
              <a:gdLst>
                <a:gd name="connsiteX0" fmla="*/ 5994 w 8115"/>
                <a:gd name="connsiteY0" fmla="*/ 4369 h 7136"/>
                <a:gd name="connsiteX1" fmla="*/ -2121 w 8115"/>
                <a:gd name="connsiteY1" fmla="*/ -2768 h 7136"/>
                <a:gd name="connsiteX2" fmla="*/ 5994 w 8115"/>
                <a:gd name="connsiteY2" fmla="*/ 4369 h 7136"/>
              </a:gdLst>
              <a:ahLst/>
              <a:cxnLst>
                <a:cxn ang="0">
                  <a:pos x="connsiteX0" y="connsiteY0"/>
                </a:cxn>
                <a:cxn ang="0">
                  <a:pos x="connsiteX1" y="connsiteY1"/>
                </a:cxn>
                <a:cxn ang="0">
                  <a:pos x="connsiteX2" y="connsiteY2"/>
                </a:cxn>
              </a:cxnLst>
              <a:rect l="l" t="t" r="r" b="b"/>
              <a:pathLst>
                <a:path w="8115" h="7136">
                  <a:moveTo>
                    <a:pt x="5994" y="4369"/>
                  </a:moveTo>
                  <a:cubicBezTo>
                    <a:pt x="2778" y="2631"/>
                    <a:pt x="5" y="191"/>
                    <a:pt x="-2121" y="-2768"/>
                  </a:cubicBezTo>
                  <a:cubicBezTo>
                    <a:pt x="2020" y="-2028"/>
                    <a:pt x="4312" y="893"/>
                    <a:pt x="5994" y="4369"/>
                  </a:cubicBezTo>
                  <a:close/>
                </a:path>
              </a:pathLst>
            </a:custGeom>
            <a:solidFill>
              <a:srgbClr val="020202"/>
            </a:solidFill>
            <a:ln w="1847" cap="flat">
              <a:noFill/>
              <a:prstDash val="solid"/>
              <a:miter/>
            </a:ln>
          </p:spPr>
          <p:txBody>
            <a:bodyPr rtlCol="0" anchor="ctr"/>
            <a:lstStyle/>
            <a:p>
              <a:endParaRPr lang="es-CO"/>
            </a:p>
          </p:txBody>
        </p:sp>
        <p:sp>
          <p:nvSpPr>
            <p:cNvPr id="110" name="Freeform: Shape 109">
              <a:extLst>
                <a:ext uri="{FF2B5EF4-FFF2-40B4-BE49-F238E27FC236}">
                  <a16:creationId xmlns:a16="http://schemas.microsoft.com/office/drawing/2014/main" id="{F39EC733-DCA2-82F4-EDF4-6E4455B4479F}"/>
                </a:ext>
              </a:extLst>
            </p:cNvPr>
            <p:cNvSpPr/>
            <p:nvPr/>
          </p:nvSpPr>
          <p:spPr>
            <a:xfrm>
              <a:off x="-958231" y="1969245"/>
              <a:ext cx="7117" cy="8153"/>
            </a:xfrm>
            <a:custGeom>
              <a:avLst/>
              <a:gdLst>
                <a:gd name="connsiteX0" fmla="*/ 4996 w 7117"/>
                <a:gd name="connsiteY0" fmla="*/ 5386 h 8153"/>
                <a:gd name="connsiteX1" fmla="*/ -2121 w 7117"/>
                <a:gd name="connsiteY1" fmla="*/ -2768 h 8153"/>
                <a:gd name="connsiteX2" fmla="*/ 4996 w 7117"/>
                <a:gd name="connsiteY2" fmla="*/ 5386 h 8153"/>
              </a:gdLst>
              <a:ahLst/>
              <a:cxnLst>
                <a:cxn ang="0">
                  <a:pos x="connsiteX0" y="connsiteY0"/>
                </a:cxn>
                <a:cxn ang="0">
                  <a:pos x="connsiteX1" y="connsiteY1"/>
                </a:cxn>
                <a:cxn ang="0">
                  <a:pos x="connsiteX2" y="connsiteY2"/>
                </a:cxn>
              </a:cxnLst>
              <a:rect l="l" t="t" r="r" b="b"/>
              <a:pathLst>
                <a:path w="7117" h="8153">
                  <a:moveTo>
                    <a:pt x="4996" y="5386"/>
                  </a:moveTo>
                  <a:cubicBezTo>
                    <a:pt x="2038" y="3241"/>
                    <a:pt x="-402" y="449"/>
                    <a:pt x="-2121" y="-2768"/>
                  </a:cubicBezTo>
                  <a:cubicBezTo>
                    <a:pt x="1354" y="-1029"/>
                    <a:pt x="4312" y="1189"/>
                    <a:pt x="4996" y="5386"/>
                  </a:cubicBezTo>
                  <a:close/>
                </a:path>
              </a:pathLst>
            </a:custGeom>
            <a:solidFill>
              <a:srgbClr val="020202"/>
            </a:solidFill>
            <a:ln w="1847" cap="flat">
              <a:noFill/>
              <a:prstDash val="solid"/>
              <a:miter/>
            </a:ln>
          </p:spPr>
          <p:txBody>
            <a:bodyPr rtlCol="0" anchor="ctr"/>
            <a:lstStyle/>
            <a:p>
              <a:endParaRPr lang="es-CO"/>
            </a:p>
          </p:txBody>
        </p:sp>
        <p:sp>
          <p:nvSpPr>
            <p:cNvPr id="111" name="Freeform: Shape 110">
              <a:extLst>
                <a:ext uri="{FF2B5EF4-FFF2-40B4-BE49-F238E27FC236}">
                  <a16:creationId xmlns:a16="http://schemas.microsoft.com/office/drawing/2014/main" id="{82097261-96BF-B6D6-CB1D-681D6ECF55F4}"/>
                </a:ext>
              </a:extLst>
            </p:cNvPr>
            <p:cNvSpPr/>
            <p:nvPr/>
          </p:nvSpPr>
          <p:spPr>
            <a:xfrm>
              <a:off x="-996333" y="1936265"/>
              <a:ext cx="8171" cy="7098"/>
            </a:xfrm>
            <a:custGeom>
              <a:avLst/>
              <a:gdLst>
                <a:gd name="connsiteX0" fmla="*/ 6050 w 8171"/>
                <a:gd name="connsiteY0" fmla="*/ 4331 h 7098"/>
                <a:gd name="connsiteX1" fmla="*/ -2121 w 8171"/>
                <a:gd name="connsiteY1" fmla="*/ -2768 h 7098"/>
                <a:gd name="connsiteX2" fmla="*/ 6050 w 8171"/>
                <a:gd name="connsiteY2" fmla="*/ 4331 h 7098"/>
              </a:gdLst>
              <a:ahLst/>
              <a:cxnLst>
                <a:cxn ang="0">
                  <a:pos x="connsiteX0" y="connsiteY0"/>
                </a:cxn>
                <a:cxn ang="0">
                  <a:pos x="connsiteX1" y="connsiteY1"/>
                </a:cxn>
                <a:cxn ang="0">
                  <a:pos x="connsiteX2" y="connsiteY2"/>
                </a:cxn>
              </a:cxnLst>
              <a:rect l="l" t="t" r="r" b="b"/>
              <a:pathLst>
                <a:path w="8171" h="7098">
                  <a:moveTo>
                    <a:pt x="6050" y="4331"/>
                  </a:moveTo>
                  <a:cubicBezTo>
                    <a:pt x="2186" y="3259"/>
                    <a:pt x="338" y="-87"/>
                    <a:pt x="-2121" y="-2768"/>
                  </a:cubicBezTo>
                  <a:cubicBezTo>
                    <a:pt x="2038" y="-2047"/>
                    <a:pt x="4257" y="893"/>
                    <a:pt x="6050" y="4331"/>
                  </a:cubicBezTo>
                  <a:close/>
                </a:path>
              </a:pathLst>
            </a:custGeom>
            <a:solidFill>
              <a:srgbClr val="020202"/>
            </a:solidFill>
            <a:ln w="1847" cap="flat">
              <a:noFill/>
              <a:prstDash val="solid"/>
              <a:miter/>
            </a:ln>
          </p:spPr>
          <p:txBody>
            <a:bodyPr rtlCol="0" anchor="ctr"/>
            <a:lstStyle/>
            <a:p>
              <a:endParaRPr lang="es-CO"/>
            </a:p>
          </p:txBody>
        </p:sp>
        <p:sp>
          <p:nvSpPr>
            <p:cNvPr id="112" name="Freeform: Shape 111">
              <a:extLst>
                <a:ext uri="{FF2B5EF4-FFF2-40B4-BE49-F238E27FC236}">
                  <a16:creationId xmlns:a16="http://schemas.microsoft.com/office/drawing/2014/main" id="{888B2AF1-13C9-3B87-B1A1-40506D9BE5CA}"/>
                </a:ext>
              </a:extLst>
            </p:cNvPr>
            <p:cNvSpPr/>
            <p:nvPr/>
          </p:nvSpPr>
          <p:spPr>
            <a:xfrm>
              <a:off x="-1125132" y="1871833"/>
              <a:ext cx="11092" cy="2850"/>
            </a:xfrm>
            <a:custGeom>
              <a:avLst/>
              <a:gdLst>
                <a:gd name="connsiteX0" fmla="*/ 8971 w 11092"/>
                <a:gd name="connsiteY0" fmla="*/ 83 h 2850"/>
                <a:gd name="connsiteX1" fmla="*/ -2121 w 11092"/>
                <a:gd name="connsiteY1" fmla="*/ -2634 h 2850"/>
                <a:gd name="connsiteX2" fmla="*/ 8971 w 11092"/>
                <a:gd name="connsiteY2" fmla="*/ 83 h 2850"/>
              </a:gdLst>
              <a:ahLst/>
              <a:cxnLst>
                <a:cxn ang="0">
                  <a:pos x="connsiteX0" y="connsiteY0"/>
                </a:cxn>
                <a:cxn ang="0">
                  <a:pos x="connsiteX1" y="connsiteY1"/>
                </a:cxn>
                <a:cxn ang="0">
                  <a:pos x="connsiteX2" y="connsiteY2"/>
                </a:cxn>
              </a:cxnLst>
              <a:rect l="l" t="t" r="r" b="b"/>
              <a:pathLst>
                <a:path w="11092" h="2850">
                  <a:moveTo>
                    <a:pt x="8971" y="83"/>
                  </a:moveTo>
                  <a:cubicBezTo>
                    <a:pt x="5125" y="-83"/>
                    <a:pt x="1354" y="-1008"/>
                    <a:pt x="-2121" y="-2634"/>
                  </a:cubicBezTo>
                  <a:cubicBezTo>
                    <a:pt x="1872" y="-2985"/>
                    <a:pt x="5791" y="-2819"/>
                    <a:pt x="8971" y="83"/>
                  </a:cubicBezTo>
                  <a:close/>
                </a:path>
              </a:pathLst>
            </a:custGeom>
            <a:solidFill>
              <a:srgbClr val="020202"/>
            </a:solidFill>
            <a:ln w="1847" cap="flat">
              <a:noFill/>
              <a:prstDash val="solid"/>
              <a:miter/>
            </a:ln>
          </p:spPr>
          <p:txBody>
            <a:bodyPr rtlCol="0" anchor="ctr"/>
            <a:lstStyle/>
            <a:p>
              <a:endParaRPr lang="es-CO"/>
            </a:p>
          </p:txBody>
        </p:sp>
        <p:sp>
          <p:nvSpPr>
            <p:cNvPr id="113" name="Freeform: Shape 112">
              <a:extLst>
                <a:ext uri="{FF2B5EF4-FFF2-40B4-BE49-F238E27FC236}">
                  <a16:creationId xmlns:a16="http://schemas.microsoft.com/office/drawing/2014/main" id="{C4E89139-BB0B-4135-5D92-BB4C9B082A0E}"/>
                </a:ext>
              </a:extLst>
            </p:cNvPr>
            <p:cNvSpPr/>
            <p:nvPr/>
          </p:nvSpPr>
          <p:spPr>
            <a:xfrm>
              <a:off x="-926747" y="2003484"/>
              <a:ext cx="5786" cy="6748"/>
            </a:xfrm>
            <a:custGeom>
              <a:avLst/>
              <a:gdLst>
                <a:gd name="connsiteX0" fmla="*/ 3665 w 5786"/>
                <a:gd name="connsiteY0" fmla="*/ 3981 h 6748"/>
                <a:gd name="connsiteX1" fmla="*/ -2121 w 5786"/>
                <a:gd name="connsiteY1" fmla="*/ -2768 h 6748"/>
                <a:gd name="connsiteX2" fmla="*/ 3665 w 5786"/>
                <a:gd name="connsiteY2" fmla="*/ 3981 h 6748"/>
              </a:gdLst>
              <a:ahLst/>
              <a:cxnLst>
                <a:cxn ang="0">
                  <a:pos x="connsiteX0" y="connsiteY0"/>
                </a:cxn>
                <a:cxn ang="0">
                  <a:pos x="connsiteX1" y="connsiteY1"/>
                </a:cxn>
                <a:cxn ang="0">
                  <a:pos x="connsiteX2" y="connsiteY2"/>
                </a:cxn>
              </a:cxnLst>
              <a:rect l="l" t="t" r="r" b="b"/>
              <a:pathLst>
                <a:path w="5786" h="6748">
                  <a:moveTo>
                    <a:pt x="3665" y="3981"/>
                  </a:moveTo>
                  <a:cubicBezTo>
                    <a:pt x="1151" y="2298"/>
                    <a:pt x="-846" y="-31"/>
                    <a:pt x="-2121" y="-2768"/>
                  </a:cubicBezTo>
                  <a:cubicBezTo>
                    <a:pt x="966" y="-1862"/>
                    <a:pt x="3240" y="782"/>
                    <a:pt x="3665" y="3981"/>
                  </a:cubicBezTo>
                  <a:close/>
                </a:path>
              </a:pathLst>
            </a:custGeom>
            <a:solidFill>
              <a:srgbClr val="020202"/>
            </a:solidFill>
            <a:ln w="1847" cap="flat">
              <a:noFill/>
              <a:prstDash val="solid"/>
              <a:miter/>
            </a:ln>
          </p:spPr>
          <p:txBody>
            <a:bodyPr rtlCol="0" anchor="ctr"/>
            <a:lstStyle/>
            <a:p>
              <a:endParaRPr lang="es-CO"/>
            </a:p>
          </p:txBody>
        </p:sp>
        <p:sp>
          <p:nvSpPr>
            <p:cNvPr id="114" name="Freeform: Shape 113">
              <a:extLst>
                <a:ext uri="{FF2B5EF4-FFF2-40B4-BE49-F238E27FC236}">
                  <a16:creationId xmlns:a16="http://schemas.microsoft.com/office/drawing/2014/main" id="{7849D2F6-CE49-C534-822D-8712E875DAE0}"/>
                </a:ext>
              </a:extLst>
            </p:cNvPr>
            <p:cNvSpPr/>
            <p:nvPr/>
          </p:nvSpPr>
          <p:spPr>
            <a:xfrm>
              <a:off x="-917134" y="2014410"/>
              <a:ext cx="5712" cy="6821"/>
            </a:xfrm>
            <a:custGeom>
              <a:avLst/>
              <a:gdLst>
                <a:gd name="connsiteX0" fmla="*/ 3591 w 5712"/>
                <a:gd name="connsiteY0" fmla="*/ 4054 h 6821"/>
                <a:gd name="connsiteX1" fmla="*/ -2121 w 5712"/>
                <a:gd name="connsiteY1" fmla="*/ -2768 h 6821"/>
                <a:gd name="connsiteX2" fmla="*/ 3591 w 5712"/>
                <a:gd name="connsiteY2" fmla="*/ 4054 h 6821"/>
              </a:gdLst>
              <a:ahLst/>
              <a:cxnLst>
                <a:cxn ang="0">
                  <a:pos x="connsiteX0" y="connsiteY0"/>
                </a:cxn>
                <a:cxn ang="0">
                  <a:pos x="connsiteX1" y="connsiteY1"/>
                </a:cxn>
                <a:cxn ang="0">
                  <a:pos x="connsiteX2" y="connsiteY2"/>
                </a:cxn>
              </a:cxnLst>
              <a:rect l="l" t="t" r="r" b="b"/>
              <a:pathLst>
                <a:path w="5712" h="6821">
                  <a:moveTo>
                    <a:pt x="3591" y="4054"/>
                  </a:moveTo>
                  <a:cubicBezTo>
                    <a:pt x="1151" y="2298"/>
                    <a:pt x="-827" y="-50"/>
                    <a:pt x="-2121" y="-2768"/>
                  </a:cubicBezTo>
                  <a:cubicBezTo>
                    <a:pt x="929" y="-1437"/>
                    <a:pt x="3277" y="468"/>
                    <a:pt x="3591" y="4054"/>
                  </a:cubicBezTo>
                  <a:close/>
                </a:path>
              </a:pathLst>
            </a:custGeom>
            <a:solidFill>
              <a:srgbClr val="020202"/>
            </a:solidFill>
            <a:ln w="1847" cap="flat">
              <a:noFill/>
              <a:prstDash val="solid"/>
              <a:miter/>
            </a:ln>
          </p:spPr>
          <p:txBody>
            <a:bodyPr rtlCol="0" anchor="ctr"/>
            <a:lstStyle/>
            <a:p>
              <a:endParaRPr lang="es-CO"/>
            </a:p>
          </p:txBody>
        </p:sp>
        <p:sp>
          <p:nvSpPr>
            <p:cNvPr id="115" name="Freeform: Shape 114">
              <a:extLst>
                <a:ext uri="{FF2B5EF4-FFF2-40B4-BE49-F238E27FC236}">
                  <a16:creationId xmlns:a16="http://schemas.microsoft.com/office/drawing/2014/main" id="{85FB16F9-B1B5-B443-EAB6-A2B952A64630}"/>
                </a:ext>
              </a:extLst>
            </p:cNvPr>
            <p:cNvSpPr/>
            <p:nvPr/>
          </p:nvSpPr>
          <p:spPr>
            <a:xfrm>
              <a:off x="-1043049" y="1904875"/>
              <a:ext cx="7043" cy="4066"/>
            </a:xfrm>
            <a:custGeom>
              <a:avLst/>
              <a:gdLst>
                <a:gd name="connsiteX0" fmla="*/ 4922 w 7043"/>
                <a:gd name="connsiteY0" fmla="*/ 1298 h 4066"/>
                <a:gd name="connsiteX1" fmla="*/ -2121 w 7043"/>
                <a:gd name="connsiteY1" fmla="*/ -2750 h 4066"/>
                <a:gd name="connsiteX2" fmla="*/ 4922 w 7043"/>
                <a:gd name="connsiteY2" fmla="*/ 1298 h 4066"/>
              </a:gdLst>
              <a:ahLst/>
              <a:cxnLst>
                <a:cxn ang="0">
                  <a:pos x="connsiteX0" y="connsiteY0"/>
                </a:cxn>
                <a:cxn ang="0">
                  <a:pos x="connsiteX1" y="connsiteY1"/>
                </a:cxn>
                <a:cxn ang="0">
                  <a:pos x="connsiteX2" y="connsiteY2"/>
                </a:cxn>
              </a:cxnLst>
              <a:rect l="l" t="t" r="r" b="b"/>
              <a:pathLst>
                <a:path w="7043" h="4066">
                  <a:moveTo>
                    <a:pt x="4922" y="1298"/>
                  </a:moveTo>
                  <a:cubicBezTo>
                    <a:pt x="2204" y="725"/>
                    <a:pt x="-255" y="-680"/>
                    <a:pt x="-2121" y="-2750"/>
                  </a:cubicBezTo>
                  <a:cubicBezTo>
                    <a:pt x="836" y="-2954"/>
                    <a:pt x="3609" y="-1364"/>
                    <a:pt x="4922" y="1298"/>
                  </a:cubicBezTo>
                  <a:close/>
                </a:path>
              </a:pathLst>
            </a:custGeom>
            <a:solidFill>
              <a:srgbClr val="020202"/>
            </a:solidFill>
            <a:ln w="1847" cap="flat">
              <a:noFill/>
              <a:prstDash val="solid"/>
              <a:miter/>
            </a:ln>
          </p:spPr>
          <p:txBody>
            <a:bodyPr rtlCol="0" anchor="ctr"/>
            <a:lstStyle/>
            <a:p>
              <a:endParaRPr lang="es-CO"/>
            </a:p>
          </p:txBody>
        </p:sp>
        <p:sp>
          <p:nvSpPr>
            <p:cNvPr id="116" name="Freeform: Shape 115">
              <a:extLst>
                <a:ext uri="{FF2B5EF4-FFF2-40B4-BE49-F238E27FC236}">
                  <a16:creationId xmlns:a16="http://schemas.microsoft.com/office/drawing/2014/main" id="{B31288CC-B84A-62AC-E93C-1942330A4B02}"/>
                </a:ext>
              </a:extLst>
            </p:cNvPr>
            <p:cNvSpPr/>
            <p:nvPr/>
          </p:nvSpPr>
          <p:spPr>
            <a:xfrm>
              <a:off x="-1082668" y="1885604"/>
              <a:ext cx="6914" cy="2926"/>
            </a:xfrm>
            <a:custGeom>
              <a:avLst/>
              <a:gdLst>
                <a:gd name="connsiteX0" fmla="*/ 4793 w 6914"/>
                <a:gd name="connsiteY0" fmla="*/ 159 h 2926"/>
                <a:gd name="connsiteX1" fmla="*/ -2121 w 6914"/>
                <a:gd name="connsiteY1" fmla="*/ -2725 h 2926"/>
                <a:gd name="connsiteX2" fmla="*/ 4793 w 6914"/>
                <a:gd name="connsiteY2" fmla="*/ 159 h 2926"/>
              </a:gdLst>
              <a:ahLst/>
              <a:cxnLst>
                <a:cxn ang="0">
                  <a:pos x="connsiteX0" y="connsiteY0"/>
                </a:cxn>
                <a:cxn ang="0">
                  <a:pos x="connsiteX1" y="connsiteY1"/>
                </a:cxn>
                <a:cxn ang="0">
                  <a:pos x="connsiteX2" y="connsiteY2"/>
                </a:cxn>
              </a:cxnLst>
              <a:rect l="l" t="t" r="r" b="b"/>
              <a:pathLst>
                <a:path w="6914" h="2926">
                  <a:moveTo>
                    <a:pt x="4793" y="159"/>
                  </a:moveTo>
                  <a:cubicBezTo>
                    <a:pt x="2242" y="-45"/>
                    <a:pt x="-180" y="-1061"/>
                    <a:pt x="-2121" y="-2725"/>
                  </a:cubicBezTo>
                  <a:cubicBezTo>
                    <a:pt x="670" y="-2928"/>
                    <a:pt x="3185" y="-2466"/>
                    <a:pt x="4793" y="159"/>
                  </a:cubicBezTo>
                  <a:close/>
                </a:path>
              </a:pathLst>
            </a:custGeom>
            <a:solidFill>
              <a:srgbClr val="020202"/>
            </a:solidFill>
            <a:ln w="1847" cap="flat">
              <a:noFill/>
              <a:prstDash val="solid"/>
              <a:miter/>
            </a:ln>
          </p:spPr>
          <p:txBody>
            <a:bodyPr rtlCol="0" anchor="ctr"/>
            <a:lstStyle/>
            <a:p>
              <a:endParaRPr lang="es-CO"/>
            </a:p>
          </p:txBody>
        </p:sp>
        <p:sp>
          <p:nvSpPr>
            <p:cNvPr id="117" name="Freeform: Shape 116">
              <a:extLst>
                <a:ext uri="{FF2B5EF4-FFF2-40B4-BE49-F238E27FC236}">
                  <a16:creationId xmlns:a16="http://schemas.microsoft.com/office/drawing/2014/main" id="{23A8DCEF-9027-9117-6884-3C068CF53C85}"/>
                </a:ext>
              </a:extLst>
            </p:cNvPr>
            <p:cNvSpPr/>
            <p:nvPr/>
          </p:nvSpPr>
          <p:spPr>
            <a:xfrm>
              <a:off x="-1004689" y="1929492"/>
              <a:ext cx="5546" cy="4351"/>
            </a:xfrm>
            <a:custGeom>
              <a:avLst/>
              <a:gdLst>
                <a:gd name="connsiteX0" fmla="*/ 3425 w 5546"/>
                <a:gd name="connsiteY0" fmla="*/ 1583 h 4351"/>
                <a:gd name="connsiteX1" fmla="*/ -2121 w 5546"/>
                <a:gd name="connsiteY1" fmla="*/ -2761 h 4351"/>
                <a:gd name="connsiteX2" fmla="*/ 3425 w 5546"/>
                <a:gd name="connsiteY2" fmla="*/ 1583 h 4351"/>
              </a:gdLst>
              <a:ahLst/>
              <a:cxnLst>
                <a:cxn ang="0">
                  <a:pos x="connsiteX0" y="connsiteY0"/>
                </a:cxn>
                <a:cxn ang="0">
                  <a:pos x="connsiteX1" y="connsiteY1"/>
                </a:cxn>
                <a:cxn ang="0">
                  <a:pos x="connsiteX2" y="connsiteY2"/>
                </a:cxn>
              </a:cxnLst>
              <a:rect l="l" t="t" r="r" b="b"/>
              <a:pathLst>
                <a:path w="5546" h="4351">
                  <a:moveTo>
                    <a:pt x="3425" y="1583"/>
                  </a:moveTo>
                  <a:cubicBezTo>
                    <a:pt x="1150" y="770"/>
                    <a:pt x="-790" y="-746"/>
                    <a:pt x="-2121" y="-2761"/>
                  </a:cubicBezTo>
                  <a:cubicBezTo>
                    <a:pt x="541" y="-2890"/>
                    <a:pt x="2907" y="-1042"/>
                    <a:pt x="3425" y="1583"/>
                  </a:cubicBezTo>
                  <a:close/>
                </a:path>
              </a:pathLst>
            </a:custGeom>
            <a:solidFill>
              <a:srgbClr val="020202"/>
            </a:solidFill>
            <a:ln w="1847" cap="flat">
              <a:noFill/>
              <a:prstDash val="solid"/>
              <a:miter/>
            </a:ln>
          </p:spPr>
          <p:txBody>
            <a:bodyPr rtlCol="0" anchor="ctr"/>
            <a:lstStyle/>
            <a:p>
              <a:endParaRPr lang="es-CO"/>
            </a:p>
          </p:txBody>
        </p:sp>
        <p:sp>
          <p:nvSpPr>
            <p:cNvPr id="118" name="Freeform: Shape 117">
              <a:extLst>
                <a:ext uri="{FF2B5EF4-FFF2-40B4-BE49-F238E27FC236}">
                  <a16:creationId xmlns:a16="http://schemas.microsoft.com/office/drawing/2014/main" id="{E4E94517-5E7A-37E6-C89D-24F7682A2772}"/>
                </a:ext>
              </a:extLst>
            </p:cNvPr>
            <p:cNvSpPr/>
            <p:nvPr/>
          </p:nvSpPr>
          <p:spPr>
            <a:xfrm>
              <a:off x="-1070226" y="1891023"/>
              <a:ext cx="6766" cy="3054"/>
            </a:xfrm>
            <a:custGeom>
              <a:avLst/>
              <a:gdLst>
                <a:gd name="connsiteX0" fmla="*/ 4645 w 6766"/>
                <a:gd name="connsiteY0" fmla="*/ 287 h 3054"/>
                <a:gd name="connsiteX1" fmla="*/ -2121 w 6766"/>
                <a:gd name="connsiteY1" fmla="*/ -2763 h 3054"/>
                <a:gd name="connsiteX2" fmla="*/ 4645 w 6766"/>
                <a:gd name="connsiteY2" fmla="*/ 287 h 3054"/>
              </a:gdLst>
              <a:ahLst/>
              <a:cxnLst>
                <a:cxn ang="0">
                  <a:pos x="connsiteX0" y="connsiteY0"/>
                </a:cxn>
                <a:cxn ang="0">
                  <a:pos x="connsiteX1" y="connsiteY1"/>
                </a:cxn>
                <a:cxn ang="0">
                  <a:pos x="connsiteX2" y="connsiteY2"/>
                </a:cxn>
              </a:cxnLst>
              <a:rect l="l" t="t" r="r" b="b"/>
              <a:pathLst>
                <a:path w="6766" h="3054">
                  <a:moveTo>
                    <a:pt x="4645" y="287"/>
                  </a:moveTo>
                  <a:cubicBezTo>
                    <a:pt x="2131" y="-27"/>
                    <a:pt x="-217" y="-1100"/>
                    <a:pt x="-2121" y="-2763"/>
                  </a:cubicBezTo>
                  <a:cubicBezTo>
                    <a:pt x="633" y="-2819"/>
                    <a:pt x="3129" y="-2357"/>
                    <a:pt x="4645" y="287"/>
                  </a:cubicBezTo>
                  <a:close/>
                </a:path>
              </a:pathLst>
            </a:custGeom>
            <a:solidFill>
              <a:srgbClr val="020202"/>
            </a:solidFill>
            <a:ln w="1847" cap="flat">
              <a:noFill/>
              <a:prstDash val="solid"/>
              <a:miter/>
            </a:ln>
          </p:spPr>
          <p:txBody>
            <a:bodyPr rtlCol="0" anchor="ctr"/>
            <a:lstStyle/>
            <a:p>
              <a:endParaRPr lang="es-CO"/>
            </a:p>
          </p:txBody>
        </p:sp>
        <p:sp>
          <p:nvSpPr>
            <p:cNvPr id="119" name="Freeform: Shape 118">
              <a:extLst>
                <a:ext uri="{FF2B5EF4-FFF2-40B4-BE49-F238E27FC236}">
                  <a16:creationId xmlns:a16="http://schemas.microsoft.com/office/drawing/2014/main" id="{5FAF2A3D-AEE5-F3EE-ABC7-BAF2D1E4C6A2}"/>
                </a:ext>
              </a:extLst>
            </p:cNvPr>
            <p:cNvSpPr/>
            <p:nvPr/>
          </p:nvSpPr>
          <p:spPr>
            <a:xfrm>
              <a:off x="-1089508" y="1882854"/>
              <a:ext cx="6951" cy="2922"/>
            </a:xfrm>
            <a:custGeom>
              <a:avLst/>
              <a:gdLst>
                <a:gd name="connsiteX0" fmla="*/ 4830 w 6951"/>
                <a:gd name="connsiteY0" fmla="*/ 155 h 2922"/>
                <a:gd name="connsiteX1" fmla="*/ -2121 w 6951"/>
                <a:gd name="connsiteY1" fmla="*/ -2656 h 2922"/>
                <a:gd name="connsiteX2" fmla="*/ 4830 w 6951"/>
                <a:gd name="connsiteY2" fmla="*/ 155 h 2922"/>
              </a:gdLst>
              <a:ahLst/>
              <a:cxnLst>
                <a:cxn ang="0">
                  <a:pos x="connsiteX0" y="connsiteY0"/>
                </a:cxn>
                <a:cxn ang="0">
                  <a:pos x="connsiteX1" y="connsiteY1"/>
                </a:cxn>
                <a:cxn ang="0">
                  <a:pos x="connsiteX2" y="connsiteY2"/>
                </a:cxn>
              </a:cxnLst>
              <a:rect l="l" t="t" r="r" b="b"/>
              <a:pathLst>
                <a:path w="6951" h="2922">
                  <a:moveTo>
                    <a:pt x="4830" y="155"/>
                  </a:moveTo>
                  <a:cubicBezTo>
                    <a:pt x="2279" y="-31"/>
                    <a:pt x="-162" y="-1010"/>
                    <a:pt x="-2121" y="-2656"/>
                  </a:cubicBezTo>
                  <a:cubicBezTo>
                    <a:pt x="541" y="-3136"/>
                    <a:pt x="3240" y="-2045"/>
                    <a:pt x="4830" y="155"/>
                  </a:cubicBezTo>
                  <a:close/>
                </a:path>
              </a:pathLst>
            </a:custGeom>
            <a:solidFill>
              <a:srgbClr val="020202"/>
            </a:solidFill>
            <a:ln w="1847" cap="flat">
              <a:noFill/>
              <a:prstDash val="solid"/>
              <a:miter/>
            </a:ln>
          </p:spPr>
          <p:txBody>
            <a:bodyPr rtlCol="0" anchor="ctr"/>
            <a:lstStyle/>
            <a:p>
              <a:endParaRPr lang="es-CO"/>
            </a:p>
          </p:txBody>
        </p:sp>
        <p:sp>
          <p:nvSpPr>
            <p:cNvPr id="120" name="Freeform: Shape 119">
              <a:extLst>
                <a:ext uri="{FF2B5EF4-FFF2-40B4-BE49-F238E27FC236}">
                  <a16:creationId xmlns:a16="http://schemas.microsoft.com/office/drawing/2014/main" id="{874BD879-E0B2-254C-FB71-F61C75A1939C}"/>
                </a:ext>
              </a:extLst>
            </p:cNvPr>
            <p:cNvSpPr/>
            <p:nvPr/>
          </p:nvSpPr>
          <p:spPr>
            <a:xfrm>
              <a:off x="-1096403" y="1880067"/>
              <a:ext cx="7006" cy="2880"/>
            </a:xfrm>
            <a:custGeom>
              <a:avLst/>
              <a:gdLst>
                <a:gd name="connsiteX0" fmla="*/ 4885 w 7006"/>
                <a:gd name="connsiteY0" fmla="*/ 113 h 2880"/>
                <a:gd name="connsiteX1" fmla="*/ -2121 w 7006"/>
                <a:gd name="connsiteY1" fmla="*/ -2623 h 2880"/>
                <a:gd name="connsiteX2" fmla="*/ 4885 w 7006"/>
                <a:gd name="connsiteY2" fmla="*/ 113 h 2880"/>
              </a:gdLst>
              <a:ahLst/>
              <a:cxnLst>
                <a:cxn ang="0">
                  <a:pos x="connsiteX0" y="connsiteY0"/>
                </a:cxn>
                <a:cxn ang="0">
                  <a:pos x="connsiteX1" y="connsiteY1"/>
                </a:cxn>
                <a:cxn ang="0">
                  <a:pos x="connsiteX2" y="connsiteY2"/>
                </a:cxn>
              </a:cxnLst>
              <a:rect l="l" t="t" r="r" b="b"/>
              <a:pathLst>
                <a:path w="7006" h="2880">
                  <a:moveTo>
                    <a:pt x="4885" y="113"/>
                  </a:moveTo>
                  <a:cubicBezTo>
                    <a:pt x="2315" y="-17"/>
                    <a:pt x="-143" y="-978"/>
                    <a:pt x="-2121" y="-2623"/>
                  </a:cubicBezTo>
                  <a:cubicBezTo>
                    <a:pt x="541" y="-3178"/>
                    <a:pt x="3295" y="-2106"/>
                    <a:pt x="4885" y="113"/>
                  </a:cubicBezTo>
                  <a:close/>
                </a:path>
              </a:pathLst>
            </a:custGeom>
            <a:solidFill>
              <a:srgbClr val="020202"/>
            </a:solidFill>
            <a:ln w="1847" cap="flat">
              <a:noFill/>
              <a:prstDash val="solid"/>
              <a:miter/>
            </a:ln>
          </p:spPr>
          <p:txBody>
            <a:bodyPr rtlCol="0" anchor="ctr"/>
            <a:lstStyle/>
            <a:p>
              <a:endParaRPr lang="es-CO"/>
            </a:p>
          </p:txBody>
        </p:sp>
        <p:sp>
          <p:nvSpPr>
            <p:cNvPr id="121" name="Freeform: Shape 120">
              <a:extLst>
                <a:ext uri="{FF2B5EF4-FFF2-40B4-BE49-F238E27FC236}">
                  <a16:creationId xmlns:a16="http://schemas.microsoft.com/office/drawing/2014/main" id="{B373E1F4-F426-4B43-A5A8-C93060E80F7D}"/>
                </a:ext>
              </a:extLst>
            </p:cNvPr>
            <p:cNvSpPr/>
            <p:nvPr/>
          </p:nvSpPr>
          <p:spPr>
            <a:xfrm>
              <a:off x="-1010106" y="1925413"/>
              <a:ext cx="5657" cy="4121"/>
            </a:xfrm>
            <a:custGeom>
              <a:avLst/>
              <a:gdLst>
                <a:gd name="connsiteX0" fmla="*/ 3536 w 5657"/>
                <a:gd name="connsiteY0" fmla="*/ 1354 h 4121"/>
                <a:gd name="connsiteX1" fmla="*/ -2121 w 5657"/>
                <a:gd name="connsiteY1" fmla="*/ -2750 h 4121"/>
                <a:gd name="connsiteX2" fmla="*/ 3536 w 5657"/>
                <a:gd name="connsiteY2" fmla="*/ 1354 h 4121"/>
              </a:gdLst>
              <a:ahLst/>
              <a:cxnLst>
                <a:cxn ang="0">
                  <a:pos x="connsiteX0" y="connsiteY0"/>
                </a:cxn>
                <a:cxn ang="0">
                  <a:pos x="connsiteX1" y="connsiteY1"/>
                </a:cxn>
                <a:cxn ang="0">
                  <a:pos x="connsiteX2" y="connsiteY2"/>
                </a:cxn>
              </a:cxnLst>
              <a:rect l="l" t="t" r="r" b="b"/>
              <a:pathLst>
                <a:path w="5657" h="4121">
                  <a:moveTo>
                    <a:pt x="3536" y="1354"/>
                  </a:moveTo>
                  <a:cubicBezTo>
                    <a:pt x="1243" y="652"/>
                    <a:pt x="-735" y="-790"/>
                    <a:pt x="-2121" y="-2750"/>
                  </a:cubicBezTo>
                  <a:cubicBezTo>
                    <a:pt x="855" y="-2971"/>
                    <a:pt x="2353" y="-1086"/>
                    <a:pt x="3536" y="1354"/>
                  </a:cubicBezTo>
                  <a:close/>
                </a:path>
              </a:pathLst>
            </a:custGeom>
            <a:solidFill>
              <a:srgbClr val="020202"/>
            </a:solidFill>
            <a:ln w="1847" cap="flat">
              <a:noFill/>
              <a:prstDash val="solid"/>
              <a:miter/>
            </a:ln>
          </p:spPr>
          <p:txBody>
            <a:bodyPr rtlCol="0" anchor="ctr"/>
            <a:lstStyle/>
            <a:p>
              <a:endParaRPr lang="es-CO"/>
            </a:p>
          </p:txBody>
        </p:sp>
        <p:sp>
          <p:nvSpPr>
            <p:cNvPr id="122" name="Freeform: Shape 121">
              <a:extLst>
                <a:ext uri="{FF2B5EF4-FFF2-40B4-BE49-F238E27FC236}">
                  <a16:creationId xmlns:a16="http://schemas.microsoft.com/office/drawing/2014/main" id="{6115D146-B1E1-551C-0930-0A4F08B94DE0}"/>
                </a:ext>
              </a:extLst>
            </p:cNvPr>
            <p:cNvSpPr/>
            <p:nvPr/>
          </p:nvSpPr>
          <p:spPr>
            <a:xfrm>
              <a:off x="-934604" y="1995101"/>
              <a:ext cx="4131" cy="4167"/>
            </a:xfrm>
            <a:custGeom>
              <a:avLst/>
              <a:gdLst>
                <a:gd name="connsiteX0" fmla="*/ 1983 w 4131"/>
                <a:gd name="connsiteY0" fmla="*/ 1400 h 4167"/>
                <a:gd name="connsiteX1" fmla="*/ -2121 w 4131"/>
                <a:gd name="connsiteY1" fmla="*/ -2741 h 4167"/>
                <a:gd name="connsiteX2" fmla="*/ 1983 w 4131"/>
                <a:gd name="connsiteY2" fmla="*/ 494 h 4167"/>
                <a:gd name="connsiteX3" fmla="*/ 1983 w 4131"/>
                <a:gd name="connsiteY3" fmla="*/ 1400 h 4167"/>
              </a:gdLst>
              <a:ahLst/>
              <a:cxnLst>
                <a:cxn ang="0">
                  <a:pos x="connsiteX0" y="connsiteY0"/>
                </a:cxn>
                <a:cxn ang="0">
                  <a:pos x="connsiteX1" y="connsiteY1"/>
                </a:cxn>
                <a:cxn ang="0">
                  <a:pos x="connsiteX2" y="connsiteY2"/>
                </a:cxn>
                <a:cxn ang="0">
                  <a:pos x="connsiteX3" y="connsiteY3"/>
                </a:cxn>
              </a:cxnLst>
              <a:rect l="l" t="t" r="r" b="b"/>
              <a:pathLst>
                <a:path w="4131" h="4167">
                  <a:moveTo>
                    <a:pt x="1983" y="1400"/>
                  </a:moveTo>
                  <a:cubicBezTo>
                    <a:pt x="282" y="402"/>
                    <a:pt x="-1141" y="-1022"/>
                    <a:pt x="-2121" y="-2741"/>
                  </a:cubicBezTo>
                  <a:cubicBezTo>
                    <a:pt x="-88" y="-2982"/>
                    <a:pt x="1743" y="-1539"/>
                    <a:pt x="1983" y="494"/>
                  </a:cubicBezTo>
                  <a:cubicBezTo>
                    <a:pt x="2020" y="790"/>
                    <a:pt x="2020" y="1104"/>
                    <a:pt x="1983" y="1400"/>
                  </a:cubicBezTo>
                  <a:close/>
                </a:path>
              </a:pathLst>
            </a:custGeom>
            <a:solidFill>
              <a:srgbClr val="020202"/>
            </a:solidFill>
            <a:ln w="1847" cap="flat">
              <a:noFill/>
              <a:prstDash val="solid"/>
              <a:miter/>
            </a:ln>
          </p:spPr>
          <p:txBody>
            <a:bodyPr rtlCol="0" anchor="ctr"/>
            <a:lstStyle/>
            <a:p>
              <a:endParaRPr lang="es-CO"/>
            </a:p>
          </p:txBody>
        </p:sp>
        <p:sp>
          <p:nvSpPr>
            <p:cNvPr id="123" name="Freeform: Shape 122">
              <a:extLst>
                <a:ext uri="{FF2B5EF4-FFF2-40B4-BE49-F238E27FC236}">
                  <a16:creationId xmlns:a16="http://schemas.microsoft.com/office/drawing/2014/main" id="{BE1E34D9-55DB-6971-F896-890688B5DB33}"/>
                </a:ext>
              </a:extLst>
            </p:cNvPr>
            <p:cNvSpPr/>
            <p:nvPr/>
          </p:nvSpPr>
          <p:spPr>
            <a:xfrm>
              <a:off x="-1114151" y="1874565"/>
              <a:ext cx="5546" cy="1694"/>
            </a:xfrm>
            <a:custGeom>
              <a:avLst/>
              <a:gdLst>
                <a:gd name="connsiteX0" fmla="*/ 3425 w 5546"/>
                <a:gd name="connsiteY0" fmla="*/ -1114 h 1694"/>
                <a:gd name="connsiteX1" fmla="*/ -2121 w 5546"/>
                <a:gd name="connsiteY1" fmla="*/ -2686 h 1694"/>
                <a:gd name="connsiteX2" fmla="*/ 3425 w 5546"/>
                <a:gd name="connsiteY2" fmla="*/ -1114 h 1694"/>
              </a:gdLst>
              <a:ahLst/>
              <a:cxnLst>
                <a:cxn ang="0">
                  <a:pos x="connsiteX0" y="connsiteY0"/>
                </a:cxn>
                <a:cxn ang="0">
                  <a:pos x="connsiteX1" y="connsiteY1"/>
                </a:cxn>
                <a:cxn ang="0">
                  <a:pos x="connsiteX2" y="connsiteY2"/>
                </a:cxn>
              </a:cxnLst>
              <a:rect l="l" t="t" r="r" b="b"/>
              <a:pathLst>
                <a:path w="5546" h="1694">
                  <a:moveTo>
                    <a:pt x="3425" y="-1114"/>
                  </a:moveTo>
                  <a:cubicBezTo>
                    <a:pt x="1447" y="-911"/>
                    <a:pt x="-550" y="-1466"/>
                    <a:pt x="-2121" y="-2686"/>
                  </a:cubicBezTo>
                  <a:cubicBezTo>
                    <a:pt x="-143" y="-2538"/>
                    <a:pt x="2205" y="-3536"/>
                    <a:pt x="3425" y="-1114"/>
                  </a:cubicBezTo>
                  <a:close/>
                </a:path>
              </a:pathLst>
            </a:custGeom>
            <a:solidFill>
              <a:srgbClr val="020202"/>
            </a:solidFill>
            <a:ln w="1847" cap="flat">
              <a:noFill/>
              <a:prstDash val="solid"/>
              <a:miter/>
            </a:ln>
          </p:spPr>
          <p:txBody>
            <a:bodyPr rtlCol="0" anchor="ctr"/>
            <a:lstStyle/>
            <a:p>
              <a:endParaRPr lang="es-CO"/>
            </a:p>
          </p:txBody>
        </p:sp>
        <p:sp>
          <p:nvSpPr>
            <p:cNvPr id="124" name="Freeform: Shape 123">
              <a:extLst>
                <a:ext uri="{FF2B5EF4-FFF2-40B4-BE49-F238E27FC236}">
                  <a16:creationId xmlns:a16="http://schemas.microsoft.com/office/drawing/2014/main" id="{794563BE-DCEB-C5A6-161E-11B928CEE8F5}"/>
                </a:ext>
              </a:extLst>
            </p:cNvPr>
            <p:cNvSpPr/>
            <p:nvPr/>
          </p:nvSpPr>
          <p:spPr>
            <a:xfrm>
              <a:off x="-1022510" y="1917139"/>
              <a:ext cx="4252" cy="2893"/>
            </a:xfrm>
            <a:custGeom>
              <a:avLst/>
              <a:gdLst>
                <a:gd name="connsiteX0" fmla="*/ 2131 w 4252"/>
                <a:gd name="connsiteY0" fmla="*/ 126 h 2893"/>
                <a:gd name="connsiteX1" fmla="*/ -2121 w 4252"/>
                <a:gd name="connsiteY1" fmla="*/ -2665 h 2893"/>
                <a:gd name="connsiteX2" fmla="*/ 2075 w 4252"/>
                <a:gd name="connsiteY2" fmla="*/ -114 h 2893"/>
                <a:gd name="connsiteX3" fmla="*/ 2131 w 4252"/>
                <a:gd name="connsiteY3" fmla="*/ 126 h 2893"/>
              </a:gdLst>
              <a:ahLst/>
              <a:cxnLst>
                <a:cxn ang="0">
                  <a:pos x="connsiteX0" y="connsiteY0"/>
                </a:cxn>
                <a:cxn ang="0">
                  <a:pos x="connsiteX1" y="connsiteY1"/>
                </a:cxn>
                <a:cxn ang="0">
                  <a:pos x="connsiteX2" y="connsiteY2"/>
                </a:cxn>
                <a:cxn ang="0">
                  <a:pos x="connsiteX3" y="connsiteY3"/>
                </a:cxn>
              </a:cxnLst>
              <a:rect l="l" t="t" r="r" b="b"/>
              <a:pathLst>
                <a:path w="4252" h="2893">
                  <a:moveTo>
                    <a:pt x="2131" y="126"/>
                  </a:moveTo>
                  <a:cubicBezTo>
                    <a:pt x="356" y="-114"/>
                    <a:pt x="-1197" y="-1149"/>
                    <a:pt x="-2121" y="-2665"/>
                  </a:cubicBezTo>
                  <a:cubicBezTo>
                    <a:pt x="-254" y="-3127"/>
                    <a:pt x="1632" y="-1981"/>
                    <a:pt x="2075" y="-114"/>
                  </a:cubicBezTo>
                  <a:cubicBezTo>
                    <a:pt x="2094" y="-40"/>
                    <a:pt x="2112" y="52"/>
                    <a:pt x="2131" y="126"/>
                  </a:cubicBezTo>
                  <a:close/>
                </a:path>
              </a:pathLst>
            </a:custGeom>
            <a:solidFill>
              <a:srgbClr val="020202"/>
            </a:solidFill>
            <a:ln w="1847" cap="flat">
              <a:noFill/>
              <a:prstDash val="solid"/>
              <a:miter/>
            </a:ln>
          </p:spPr>
          <p:txBody>
            <a:bodyPr rtlCol="0" anchor="ctr"/>
            <a:lstStyle/>
            <a:p>
              <a:endParaRPr lang="es-CO"/>
            </a:p>
          </p:txBody>
        </p:sp>
        <p:sp>
          <p:nvSpPr>
            <p:cNvPr id="125" name="Freeform: Shape 124">
              <a:extLst>
                <a:ext uri="{FF2B5EF4-FFF2-40B4-BE49-F238E27FC236}">
                  <a16:creationId xmlns:a16="http://schemas.microsoft.com/office/drawing/2014/main" id="{8EBE94C1-9C5C-CB4B-C144-A7E6C1A4E11E}"/>
                </a:ext>
              </a:extLst>
            </p:cNvPr>
            <p:cNvSpPr/>
            <p:nvPr/>
          </p:nvSpPr>
          <p:spPr>
            <a:xfrm>
              <a:off x="-1014210" y="1922596"/>
              <a:ext cx="4215" cy="2927"/>
            </a:xfrm>
            <a:custGeom>
              <a:avLst/>
              <a:gdLst>
                <a:gd name="connsiteX0" fmla="*/ 2094 w 4215"/>
                <a:gd name="connsiteY0" fmla="*/ 159 h 2927"/>
                <a:gd name="connsiteX1" fmla="*/ -2121 w 4215"/>
                <a:gd name="connsiteY1" fmla="*/ -2688 h 2927"/>
                <a:gd name="connsiteX2" fmla="*/ 2057 w 4215"/>
                <a:gd name="connsiteY2" fmla="*/ -7 h 2927"/>
                <a:gd name="connsiteX3" fmla="*/ 2094 w 4215"/>
                <a:gd name="connsiteY3" fmla="*/ 159 h 2927"/>
              </a:gdLst>
              <a:ahLst/>
              <a:cxnLst>
                <a:cxn ang="0">
                  <a:pos x="connsiteX0" y="connsiteY0"/>
                </a:cxn>
                <a:cxn ang="0">
                  <a:pos x="connsiteX1" y="connsiteY1"/>
                </a:cxn>
                <a:cxn ang="0">
                  <a:pos x="connsiteX2" y="connsiteY2"/>
                </a:cxn>
                <a:cxn ang="0">
                  <a:pos x="connsiteX3" y="connsiteY3"/>
                </a:cxn>
              </a:cxnLst>
              <a:rect l="l" t="t" r="r" b="b"/>
              <a:pathLst>
                <a:path w="4215" h="2927">
                  <a:moveTo>
                    <a:pt x="2094" y="159"/>
                  </a:moveTo>
                  <a:cubicBezTo>
                    <a:pt x="338" y="-99"/>
                    <a:pt x="-1215" y="-1153"/>
                    <a:pt x="-2121" y="-2688"/>
                  </a:cubicBezTo>
                  <a:cubicBezTo>
                    <a:pt x="-217" y="-3094"/>
                    <a:pt x="1650" y="-1911"/>
                    <a:pt x="2057" y="-7"/>
                  </a:cubicBezTo>
                  <a:cubicBezTo>
                    <a:pt x="2075" y="48"/>
                    <a:pt x="2075" y="104"/>
                    <a:pt x="2094" y="159"/>
                  </a:cubicBezTo>
                  <a:close/>
                </a:path>
              </a:pathLst>
            </a:custGeom>
            <a:solidFill>
              <a:srgbClr val="020202"/>
            </a:solidFill>
            <a:ln w="1847" cap="flat">
              <a:noFill/>
              <a:prstDash val="solid"/>
              <a:miter/>
            </a:ln>
          </p:spPr>
          <p:txBody>
            <a:bodyPr rtlCol="0" anchor="ctr"/>
            <a:lstStyle/>
            <a:p>
              <a:endParaRPr lang="es-CO"/>
            </a:p>
          </p:txBody>
        </p:sp>
        <p:sp>
          <p:nvSpPr>
            <p:cNvPr id="126" name="Freeform: Shape 125">
              <a:extLst>
                <a:ext uri="{FF2B5EF4-FFF2-40B4-BE49-F238E27FC236}">
                  <a16:creationId xmlns:a16="http://schemas.microsoft.com/office/drawing/2014/main" id="{1FC28AE3-58C7-6E22-4D57-745C1378D0A6}"/>
                </a:ext>
              </a:extLst>
            </p:cNvPr>
            <p:cNvSpPr/>
            <p:nvPr/>
          </p:nvSpPr>
          <p:spPr>
            <a:xfrm>
              <a:off x="-982634" y="1947186"/>
              <a:ext cx="4067" cy="3017"/>
            </a:xfrm>
            <a:custGeom>
              <a:avLst/>
              <a:gdLst>
                <a:gd name="connsiteX0" fmla="*/ 1946 w 4067"/>
                <a:gd name="connsiteY0" fmla="*/ 250 h 3017"/>
                <a:gd name="connsiteX1" fmla="*/ -2121 w 4067"/>
                <a:gd name="connsiteY1" fmla="*/ -2726 h 3017"/>
                <a:gd name="connsiteX2" fmla="*/ 1946 w 4067"/>
                <a:gd name="connsiteY2" fmla="*/ 250 h 3017"/>
              </a:gdLst>
              <a:ahLst/>
              <a:cxnLst>
                <a:cxn ang="0">
                  <a:pos x="connsiteX0" y="connsiteY0"/>
                </a:cxn>
                <a:cxn ang="0">
                  <a:pos x="connsiteX1" y="connsiteY1"/>
                </a:cxn>
                <a:cxn ang="0">
                  <a:pos x="connsiteX2" y="connsiteY2"/>
                </a:cxn>
              </a:cxnLst>
              <a:rect l="l" t="t" r="r" b="b"/>
              <a:pathLst>
                <a:path w="4067" h="3017">
                  <a:moveTo>
                    <a:pt x="1946" y="250"/>
                  </a:moveTo>
                  <a:cubicBezTo>
                    <a:pt x="245" y="-138"/>
                    <a:pt x="-1234" y="-1229"/>
                    <a:pt x="-2121" y="-2726"/>
                  </a:cubicBezTo>
                  <a:cubicBezTo>
                    <a:pt x="-180" y="-3022"/>
                    <a:pt x="1650" y="-1691"/>
                    <a:pt x="1946" y="250"/>
                  </a:cubicBezTo>
                  <a:close/>
                </a:path>
              </a:pathLst>
            </a:custGeom>
            <a:solidFill>
              <a:srgbClr val="020202"/>
            </a:solidFill>
            <a:ln w="1847" cap="flat">
              <a:noFill/>
              <a:prstDash val="solid"/>
              <a:miter/>
            </a:ln>
          </p:spPr>
          <p:txBody>
            <a:bodyPr rtlCol="0" anchor="ctr"/>
            <a:lstStyle/>
            <a:p>
              <a:endParaRPr lang="es-CO"/>
            </a:p>
          </p:txBody>
        </p:sp>
        <p:sp>
          <p:nvSpPr>
            <p:cNvPr id="127" name="Freeform: Shape 126">
              <a:extLst>
                <a:ext uri="{FF2B5EF4-FFF2-40B4-BE49-F238E27FC236}">
                  <a16:creationId xmlns:a16="http://schemas.microsoft.com/office/drawing/2014/main" id="{C16B9EBA-7F04-7620-8559-C5971FDC9C24}"/>
                </a:ext>
              </a:extLst>
            </p:cNvPr>
            <p:cNvSpPr/>
            <p:nvPr/>
          </p:nvSpPr>
          <p:spPr>
            <a:xfrm>
              <a:off x="-1018388" y="1919837"/>
              <a:ext cx="4233" cy="2913"/>
            </a:xfrm>
            <a:custGeom>
              <a:avLst/>
              <a:gdLst>
                <a:gd name="connsiteX0" fmla="*/ 2112 w 4233"/>
                <a:gd name="connsiteY0" fmla="*/ 146 h 2913"/>
                <a:gd name="connsiteX1" fmla="*/ -2121 w 4233"/>
                <a:gd name="connsiteY1" fmla="*/ -2683 h 2913"/>
                <a:gd name="connsiteX2" fmla="*/ 2094 w 4233"/>
                <a:gd name="connsiteY2" fmla="*/ 16 h 2913"/>
                <a:gd name="connsiteX3" fmla="*/ 2112 w 4233"/>
                <a:gd name="connsiteY3" fmla="*/ 146 h 2913"/>
              </a:gdLst>
              <a:ahLst/>
              <a:cxnLst>
                <a:cxn ang="0">
                  <a:pos x="connsiteX0" y="connsiteY0"/>
                </a:cxn>
                <a:cxn ang="0">
                  <a:pos x="connsiteX1" y="connsiteY1"/>
                </a:cxn>
                <a:cxn ang="0">
                  <a:pos x="connsiteX2" y="connsiteY2"/>
                </a:cxn>
                <a:cxn ang="0">
                  <a:pos x="connsiteX3" y="connsiteY3"/>
                </a:cxn>
              </a:cxnLst>
              <a:rect l="l" t="t" r="r" b="b"/>
              <a:pathLst>
                <a:path w="4233" h="2913">
                  <a:moveTo>
                    <a:pt x="2112" y="146"/>
                  </a:moveTo>
                  <a:cubicBezTo>
                    <a:pt x="356" y="-113"/>
                    <a:pt x="-1197" y="-1148"/>
                    <a:pt x="-2121" y="-2683"/>
                  </a:cubicBezTo>
                  <a:cubicBezTo>
                    <a:pt x="-217" y="-3108"/>
                    <a:pt x="1669" y="-1888"/>
                    <a:pt x="2094" y="16"/>
                  </a:cubicBezTo>
                  <a:cubicBezTo>
                    <a:pt x="2094" y="53"/>
                    <a:pt x="2112" y="109"/>
                    <a:pt x="2112" y="146"/>
                  </a:cubicBezTo>
                  <a:close/>
                </a:path>
              </a:pathLst>
            </a:custGeom>
            <a:solidFill>
              <a:srgbClr val="020202"/>
            </a:solidFill>
            <a:ln w="1847" cap="flat">
              <a:noFill/>
              <a:prstDash val="solid"/>
              <a:miter/>
            </a:ln>
          </p:spPr>
          <p:txBody>
            <a:bodyPr rtlCol="0" anchor="ctr"/>
            <a:lstStyle/>
            <a:p>
              <a:endParaRPr lang="es-CO"/>
            </a:p>
          </p:txBody>
        </p:sp>
        <p:sp>
          <p:nvSpPr>
            <p:cNvPr id="128" name="Freeform: Shape 127">
              <a:extLst>
                <a:ext uri="{FF2B5EF4-FFF2-40B4-BE49-F238E27FC236}">
                  <a16:creationId xmlns:a16="http://schemas.microsoft.com/office/drawing/2014/main" id="{0D05A5DF-26E5-5F77-EE81-CC2DC5E99797}"/>
                </a:ext>
              </a:extLst>
            </p:cNvPr>
            <p:cNvSpPr/>
            <p:nvPr/>
          </p:nvSpPr>
          <p:spPr>
            <a:xfrm>
              <a:off x="-1030737" y="1911666"/>
              <a:ext cx="4252" cy="2913"/>
            </a:xfrm>
            <a:custGeom>
              <a:avLst/>
              <a:gdLst>
                <a:gd name="connsiteX0" fmla="*/ 2131 w 4252"/>
                <a:gd name="connsiteY0" fmla="*/ 146 h 2913"/>
                <a:gd name="connsiteX1" fmla="*/ -2121 w 4252"/>
                <a:gd name="connsiteY1" fmla="*/ -2664 h 2913"/>
                <a:gd name="connsiteX2" fmla="*/ 2075 w 4252"/>
                <a:gd name="connsiteY2" fmla="*/ -150 h 2913"/>
                <a:gd name="connsiteX3" fmla="*/ 2131 w 4252"/>
                <a:gd name="connsiteY3" fmla="*/ 146 h 2913"/>
              </a:gdLst>
              <a:ahLst/>
              <a:cxnLst>
                <a:cxn ang="0">
                  <a:pos x="connsiteX0" y="connsiteY0"/>
                </a:cxn>
                <a:cxn ang="0">
                  <a:pos x="connsiteX1" y="connsiteY1"/>
                </a:cxn>
                <a:cxn ang="0">
                  <a:pos x="connsiteX2" y="connsiteY2"/>
                </a:cxn>
                <a:cxn ang="0">
                  <a:pos x="connsiteX3" y="connsiteY3"/>
                </a:cxn>
              </a:cxnLst>
              <a:rect l="l" t="t" r="r" b="b"/>
              <a:pathLst>
                <a:path w="4252" h="2913">
                  <a:moveTo>
                    <a:pt x="2131" y="146"/>
                  </a:moveTo>
                  <a:cubicBezTo>
                    <a:pt x="393" y="-187"/>
                    <a:pt x="-1141" y="-1203"/>
                    <a:pt x="-2121" y="-2664"/>
                  </a:cubicBezTo>
                  <a:cubicBezTo>
                    <a:pt x="-273" y="-3126"/>
                    <a:pt x="1613" y="-1999"/>
                    <a:pt x="2075" y="-150"/>
                  </a:cubicBezTo>
                  <a:cubicBezTo>
                    <a:pt x="2094" y="-57"/>
                    <a:pt x="2112" y="54"/>
                    <a:pt x="2131" y="146"/>
                  </a:cubicBezTo>
                  <a:close/>
                </a:path>
              </a:pathLst>
            </a:custGeom>
            <a:solidFill>
              <a:srgbClr val="020202"/>
            </a:solidFill>
            <a:ln w="1847" cap="flat">
              <a:noFill/>
              <a:prstDash val="solid"/>
              <a:miter/>
            </a:ln>
          </p:spPr>
          <p:txBody>
            <a:bodyPr rtlCol="0" anchor="ctr"/>
            <a:lstStyle/>
            <a:p>
              <a:endParaRPr lang="es-CO"/>
            </a:p>
          </p:txBody>
        </p:sp>
        <p:sp>
          <p:nvSpPr>
            <p:cNvPr id="129" name="Freeform: Shape 128">
              <a:extLst>
                <a:ext uri="{FF2B5EF4-FFF2-40B4-BE49-F238E27FC236}">
                  <a16:creationId xmlns:a16="http://schemas.microsoft.com/office/drawing/2014/main" id="{7FEBB08E-6582-617E-D87B-D9F362306F67}"/>
                </a:ext>
              </a:extLst>
            </p:cNvPr>
            <p:cNvSpPr/>
            <p:nvPr/>
          </p:nvSpPr>
          <p:spPr>
            <a:xfrm>
              <a:off x="-1108734" y="1876006"/>
              <a:ext cx="4251" cy="1600"/>
            </a:xfrm>
            <a:custGeom>
              <a:avLst/>
              <a:gdLst>
                <a:gd name="connsiteX0" fmla="*/ 2130 w 4251"/>
                <a:gd name="connsiteY0" fmla="*/ -1224 h 1600"/>
                <a:gd name="connsiteX1" fmla="*/ -2121 w 4251"/>
                <a:gd name="connsiteY1" fmla="*/ -2647 h 1600"/>
                <a:gd name="connsiteX2" fmla="*/ 2130 w 4251"/>
                <a:gd name="connsiteY2" fmla="*/ -1224 h 1600"/>
              </a:gdLst>
              <a:ahLst/>
              <a:cxnLst>
                <a:cxn ang="0">
                  <a:pos x="connsiteX0" y="connsiteY0"/>
                </a:cxn>
                <a:cxn ang="0">
                  <a:pos x="connsiteX1" y="connsiteY1"/>
                </a:cxn>
                <a:cxn ang="0">
                  <a:pos x="connsiteX2" y="connsiteY2"/>
                </a:cxn>
              </a:cxnLst>
              <a:rect l="l" t="t" r="r" b="b"/>
              <a:pathLst>
                <a:path w="4251" h="1600">
                  <a:moveTo>
                    <a:pt x="2130" y="-1224"/>
                  </a:moveTo>
                  <a:cubicBezTo>
                    <a:pt x="559" y="-984"/>
                    <a:pt x="-1012" y="-1520"/>
                    <a:pt x="-2121" y="-2647"/>
                  </a:cubicBezTo>
                  <a:cubicBezTo>
                    <a:pt x="-513" y="-2777"/>
                    <a:pt x="1206" y="-3165"/>
                    <a:pt x="2130" y="-1224"/>
                  </a:cubicBezTo>
                  <a:close/>
                </a:path>
              </a:pathLst>
            </a:custGeom>
            <a:solidFill>
              <a:srgbClr val="020202"/>
            </a:solidFill>
            <a:ln w="1847" cap="flat">
              <a:noFill/>
              <a:prstDash val="solid"/>
              <a:miter/>
            </a:ln>
          </p:spPr>
          <p:txBody>
            <a:bodyPr rtlCol="0" anchor="ctr"/>
            <a:lstStyle/>
            <a:p>
              <a:endParaRPr lang="es-CO"/>
            </a:p>
          </p:txBody>
        </p:sp>
        <p:sp>
          <p:nvSpPr>
            <p:cNvPr id="130" name="Freeform: Shape 129">
              <a:extLst>
                <a:ext uri="{FF2B5EF4-FFF2-40B4-BE49-F238E27FC236}">
                  <a16:creationId xmlns:a16="http://schemas.microsoft.com/office/drawing/2014/main" id="{6C1367DB-EB49-99F8-4800-6CCE23E2E41D}"/>
                </a:ext>
              </a:extLst>
            </p:cNvPr>
            <p:cNvSpPr/>
            <p:nvPr/>
          </p:nvSpPr>
          <p:spPr>
            <a:xfrm>
              <a:off x="-1104612" y="1877367"/>
              <a:ext cx="4233" cy="1581"/>
            </a:xfrm>
            <a:custGeom>
              <a:avLst/>
              <a:gdLst>
                <a:gd name="connsiteX0" fmla="*/ 2112 w 4233"/>
                <a:gd name="connsiteY0" fmla="*/ -1235 h 1581"/>
                <a:gd name="connsiteX1" fmla="*/ -2121 w 4233"/>
                <a:gd name="connsiteY1" fmla="*/ -2677 h 1581"/>
                <a:gd name="connsiteX2" fmla="*/ 2112 w 4233"/>
                <a:gd name="connsiteY2" fmla="*/ -1235 h 1581"/>
              </a:gdLst>
              <a:ahLst/>
              <a:cxnLst>
                <a:cxn ang="0">
                  <a:pos x="connsiteX0" y="connsiteY0"/>
                </a:cxn>
                <a:cxn ang="0">
                  <a:pos x="connsiteX1" y="connsiteY1"/>
                </a:cxn>
                <a:cxn ang="0">
                  <a:pos x="connsiteX2" y="connsiteY2"/>
                </a:cxn>
              </a:cxnLst>
              <a:rect l="l" t="t" r="r" b="b"/>
              <a:pathLst>
                <a:path w="4233" h="1581">
                  <a:moveTo>
                    <a:pt x="2112" y="-1235"/>
                  </a:moveTo>
                  <a:cubicBezTo>
                    <a:pt x="559" y="-1013"/>
                    <a:pt x="-1031" y="-1549"/>
                    <a:pt x="-2121" y="-2677"/>
                  </a:cubicBezTo>
                  <a:cubicBezTo>
                    <a:pt x="-513" y="-2770"/>
                    <a:pt x="1188" y="-3139"/>
                    <a:pt x="2112" y="-1235"/>
                  </a:cubicBezTo>
                  <a:close/>
                </a:path>
              </a:pathLst>
            </a:custGeom>
            <a:solidFill>
              <a:srgbClr val="020202"/>
            </a:solidFill>
            <a:ln w="1847" cap="flat">
              <a:noFill/>
              <a:prstDash val="solid"/>
              <a:miter/>
            </a:ln>
          </p:spPr>
          <p:txBody>
            <a:bodyPr rtlCol="0" anchor="ctr"/>
            <a:lstStyle/>
            <a:p>
              <a:endParaRPr lang="es-CO"/>
            </a:p>
          </p:txBody>
        </p:sp>
        <p:sp>
          <p:nvSpPr>
            <p:cNvPr id="131" name="Freeform: Shape 130">
              <a:extLst>
                <a:ext uri="{FF2B5EF4-FFF2-40B4-BE49-F238E27FC236}">
                  <a16:creationId xmlns:a16="http://schemas.microsoft.com/office/drawing/2014/main" id="{08FCB90B-52FA-9718-9DB4-0A615BCE495E}"/>
                </a:ext>
              </a:extLst>
            </p:cNvPr>
            <p:cNvSpPr/>
            <p:nvPr/>
          </p:nvSpPr>
          <p:spPr>
            <a:xfrm>
              <a:off x="-1100489" y="1878713"/>
              <a:ext cx="4215" cy="1559"/>
            </a:xfrm>
            <a:custGeom>
              <a:avLst/>
              <a:gdLst>
                <a:gd name="connsiteX0" fmla="*/ 2094 w 4215"/>
                <a:gd name="connsiteY0" fmla="*/ -1250 h 1559"/>
                <a:gd name="connsiteX1" fmla="*/ -2121 w 4215"/>
                <a:gd name="connsiteY1" fmla="*/ -2729 h 1559"/>
                <a:gd name="connsiteX2" fmla="*/ 2094 w 4215"/>
                <a:gd name="connsiteY2" fmla="*/ -1250 h 1559"/>
              </a:gdLst>
              <a:ahLst/>
              <a:cxnLst>
                <a:cxn ang="0">
                  <a:pos x="connsiteX0" y="connsiteY0"/>
                </a:cxn>
                <a:cxn ang="0">
                  <a:pos x="connsiteX1" y="connsiteY1"/>
                </a:cxn>
                <a:cxn ang="0">
                  <a:pos x="connsiteX2" y="connsiteY2"/>
                </a:cxn>
              </a:cxnLst>
              <a:rect l="l" t="t" r="r" b="b"/>
              <a:pathLst>
                <a:path w="4215" h="1559">
                  <a:moveTo>
                    <a:pt x="2094" y="-1250"/>
                  </a:moveTo>
                  <a:cubicBezTo>
                    <a:pt x="541" y="-1047"/>
                    <a:pt x="-1031" y="-1583"/>
                    <a:pt x="-2121" y="-2729"/>
                  </a:cubicBezTo>
                  <a:cubicBezTo>
                    <a:pt x="-513" y="-2748"/>
                    <a:pt x="1206" y="-3099"/>
                    <a:pt x="2094" y="-1250"/>
                  </a:cubicBezTo>
                  <a:close/>
                </a:path>
              </a:pathLst>
            </a:custGeom>
            <a:solidFill>
              <a:srgbClr val="020202"/>
            </a:solidFill>
            <a:ln w="1847" cap="flat">
              <a:noFill/>
              <a:prstDash val="solid"/>
              <a:miter/>
            </a:ln>
          </p:spPr>
          <p:txBody>
            <a:bodyPr rtlCol="0" anchor="ctr"/>
            <a:lstStyle/>
            <a:p>
              <a:endParaRPr lang="es-CO"/>
            </a:p>
          </p:txBody>
        </p:sp>
        <p:sp>
          <p:nvSpPr>
            <p:cNvPr id="132" name="Freeform: Shape 131">
              <a:extLst>
                <a:ext uri="{FF2B5EF4-FFF2-40B4-BE49-F238E27FC236}">
                  <a16:creationId xmlns:a16="http://schemas.microsoft.com/office/drawing/2014/main" id="{14DBA329-9166-F842-B0E2-07C33744F490}"/>
                </a:ext>
              </a:extLst>
            </p:cNvPr>
            <p:cNvSpPr/>
            <p:nvPr/>
          </p:nvSpPr>
          <p:spPr>
            <a:xfrm>
              <a:off x="-1075882" y="1888335"/>
              <a:ext cx="2920" cy="1464"/>
            </a:xfrm>
            <a:custGeom>
              <a:avLst/>
              <a:gdLst>
                <a:gd name="connsiteX0" fmla="*/ 799 w 2920"/>
                <a:gd name="connsiteY0" fmla="*/ -1334 h 1464"/>
                <a:gd name="connsiteX1" fmla="*/ -2121 w 2920"/>
                <a:gd name="connsiteY1" fmla="*/ -2665 h 1464"/>
                <a:gd name="connsiteX2" fmla="*/ 799 w 2920"/>
                <a:gd name="connsiteY2" fmla="*/ -1334 h 1464"/>
              </a:gdLst>
              <a:ahLst/>
              <a:cxnLst>
                <a:cxn ang="0">
                  <a:pos x="connsiteX0" y="connsiteY0"/>
                </a:cxn>
                <a:cxn ang="0">
                  <a:pos x="connsiteX1" y="connsiteY1"/>
                </a:cxn>
                <a:cxn ang="0">
                  <a:pos x="connsiteX2" y="connsiteY2"/>
                </a:cxn>
              </a:cxnLst>
              <a:rect l="l" t="t" r="r" b="b"/>
              <a:pathLst>
                <a:path w="2920" h="1464">
                  <a:moveTo>
                    <a:pt x="799" y="-1334"/>
                  </a:moveTo>
                  <a:cubicBezTo>
                    <a:pt x="-347" y="-1167"/>
                    <a:pt x="-1493" y="-1685"/>
                    <a:pt x="-2121" y="-2665"/>
                  </a:cubicBezTo>
                  <a:cubicBezTo>
                    <a:pt x="-957" y="-3016"/>
                    <a:pt x="300" y="-2443"/>
                    <a:pt x="799" y="-1334"/>
                  </a:cubicBezTo>
                  <a:close/>
                </a:path>
              </a:pathLst>
            </a:custGeom>
            <a:solidFill>
              <a:srgbClr val="020202"/>
            </a:solidFill>
            <a:ln w="1847" cap="flat">
              <a:noFill/>
              <a:prstDash val="solid"/>
              <a:miter/>
            </a:ln>
          </p:spPr>
          <p:txBody>
            <a:bodyPr rtlCol="0" anchor="ctr"/>
            <a:lstStyle/>
            <a:p>
              <a:endParaRPr lang="es-CO"/>
            </a:p>
          </p:txBody>
        </p:sp>
        <p:sp>
          <p:nvSpPr>
            <p:cNvPr id="133" name="Freeform: Shape 132">
              <a:extLst>
                <a:ext uri="{FF2B5EF4-FFF2-40B4-BE49-F238E27FC236}">
                  <a16:creationId xmlns:a16="http://schemas.microsoft.com/office/drawing/2014/main" id="{688657FD-2B3C-0E6B-8F04-71247CF03E3F}"/>
                </a:ext>
              </a:extLst>
            </p:cNvPr>
            <p:cNvSpPr/>
            <p:nvPr/>
          </p:nvSpPr>
          <p:spPr>
            <a:xfrm>
              <a:off x="-1073054" y="1889671"/>
              <a:ext cx="2865" cy="1393"/>
            </a:xfrm>
            <a:custGeom>
              <a:avLst/>
              <a:gdLst>
                <a:gd name="connsiteX0" fmla="*/ 744 w 2865"/>
                <a:gd name="connsiteY0" fmla="*/ -1393 h 1393"/>
                <a:gd name="connsiteX1" fmla="*/ -2121 w 2865"/>
                <a:gd name="connsiteY1" fmla="*/ -2725 h 1393"/>
                <a:gd name="connsiteX2" fmla="*/ 744 w 2865"/>
                <a:gd name="connsiteY2" fmla="*/ -1393 h 1393"/>
              </a:gdLst>
              <a:ahLst/>
              <a:cxnLst>
                <a:cxn ang="0">
                  <a:pos x="connsiteX0" y="connsiteY0"/>
                </a:cxn>
                <a:cxn ang="0">
                  <a:pos x="connsiteX1" y="connsiteY1"/>
                </a:cxn>
                <a:cxn ang="0">
                  <a:pos x="connsiteX2" y="connsiteY2"/>
                </a:cxn>
              </a:cxnLst>
              <a:rect l="l" t="t" r="r" b="b"/>
              <a:pathLst>
                <a:path w="2865" h="1393">
                  <a:moveTo>
                    <a:pt x="744" y="-1393"/>
                  </a:moveTo>
                  <a:cubicBezTo>
                    <a:pt x="-383" y="-1264"/>
                    <a:pt x="-1493" y="-1782"/>
                    <a:pt x="-2121" y="-2725"/>
                  </a:cubicBezTo>
                  <a:cubicBezTo>
                    <a:pt x="-975" y="-2928"/>
                    <a:pt x="171" y="-2392"/>
                    <a:pt x="744" y="-1393"/>
                  </a:cubicBezTo>
                  <a:close/>
                </a:path>
              </a:pathLst>
            </a:custGeom>
            <a:solidFill>
              <a:srgbClr val="020202"/>
            </a:solidFill>
            <a:ln w="1847" cap="flat">
              <a:noFill/>
              <a:prstDash val="solid"/>
              <a:miter/>
            </a:ln>
          </p:spPr>
          <p:txBody>
            <a:bodyPr rtlCol="0" anchor="ctr"/>
            <a:lstStyle/>
            <a:p>
              <a:endParaRPr lang="es-CO"/>
            </a:p>
          </p:txBody>
        </p:sp>
        <p:sp>
          <p:nvSpPr>
            <p:cNvPr id="134" name="Freeform: Shape 133">
              <a:extLst>
                <a:ext uri="{FF2B5EF4-FFF2-40B4-BE49-F238E27FC236}">
                  <a16:creationId xmlns:a16="http://schemas.microsoft.com/office/drawing/2014/main" id="{201A8521-4657-53D6-4ADD-6618D76EF129}"/>
                </a:ext>
              </a:extLst>
            </p:cNvPr>
            <p:cNvSpPr/>
            <p:nvPr/>
          </p:nvSpPr>
          <p:spPr>
            <a:xfrm>
              <a:off x="-1063607" y="1893914"/>
              <a:ext cx="2865" cy="1558"/>
            </a:xfrm>
            <a:custGeom>
              <a:avLst/>
              <a:gdLst>
                <a:gd name="connsiteX0" fmla="*/ 744 w 2865"/>
                <a:gd name="connsiteY0" fmla="*/ -1218 h 1558"/>
                <a:gd name="connsiteX1" fmla="*/ -2121 w 2865"/>
                <a:gd name="connsiteY1" fmla="*/ -2716 h 1558"/>
                <a:gd name="connsiteX2" fmla="*/ 744 w 2865"/>
                <a:gd name="connsiteY2" fmla="*/ -1218 h 1558"/>
              </a:gdLst>
              <a:ahLst/>
              <a:cxnLst>
                <a:cxn ang="0">
                  <a:pos x="connsiteX0" y="connsiteY0"/>
                </a:cxn>
                <a:cxn ang="0">
                  <a:pos x="connsiteX1" y="connsiteY1"/>
                </a:cxn>
                <a:cxn ang="0">
                  <a:pos x="connsiteX2" y="connsiteY2"/>
                </a:cxn>
              </a:cxnLst>
              <a:rect l="l" t="t" r="r" b="b"/>
              <a:pathLst>
                <a:path w="2865" h="1558">
                  <a:moveTo>
                    <a:pt x="744" y="-1218"/>
                  </a:moveTo>
                  <a:cubicBezTo>
                    <a:pt x="-421" y="-1126"/>
                    <a:pt x="-1530" y="-1717"/>
                    <a:pt x="-2121" y="-2716"/>
                  </a:cubicBezTo>
                  <a:cubicBezTo>
                    <a:pt x="-809" y="-2882"/>
                    <a:pt x="319" y="-2716"/>
                    <a:pt x="744" y="-1218"/>
                  </a:cubicBezTo>
                  <a:close/>
                </a:path>
              </a:pathLst>
            </a:custGeom>
            <a:solidFill>
              <a:srgbClr val="020202"/>
            </a:solidFill>
            <a:ln w="1847" cap="flat">
              <a:noFill/>
              <a:prstDash val="solid"/>
              <a:miter/>
            </a:ln>
          </p:spPr>
          <p:txBody>
            <a:bodyPr rtlCol="0" anchor="ctr"/>
            <a:lstStyle/>
            <a:p>
              <a:endParaRPr lang="es-CO"/>
            </a:p>
          </p:txBody>
        </p:sp>
        <p:sp>
          <p:nvSpPr>
            <p:cNvPr id="135" name="Freeform: Shape 134">
              <a:extLst>
                <a:ext uri="{FF2B5EF4-FFF2-40B4-BE49-F238E27FC236}">
                  <a16:creationId xmlns:a16="http://schemas.microsoft.com/office/drawing/2014/main" id="{03BF1134-0468-7F50-56CD-027307E657B6}"/>
                </a:ext>
              </a:extLst>
            </p:cNvPr>
            <p:cNvSpPr/>
            <p:nvPr/>
          </p:nvSpPr>
          <p:spPr>
            <a:xfrm>
              <a:off x="-1048374" y="1902025"/>
              <a:ext cx="2773" cy="1500"/>
            </a:xfrm>
            <a:custGeom>
              <a:avLst/>
              <a:gdLst>
                <a:gd name="connsiteX0" fmla="*/ 652 w 2773"/>
                <a:gd name="connsiteY0" fmla="*/ -1269 h 1500"/>
                <a:gd name="connsiteX1" fmla="*/ -2121 w 2773"/>
                <a:gd name="connsiteY1" fmla="*/ -2766 h 1500"/>
                <a:gd name="connsiteX2" fmla="*/ 652 w 2773"/>
                <a:gd name="connsiteY2" fmla="*/ -1269 h 1500"/>
              </a:gdLst>
              <a:ahLst/>
              <a:cxnLst>
                <a:cxn ang="0">
                  <a:pos x="connsiteX0" y="connsiteY0"/>
                </a:cxn>
                <a:cxn ang="0">
                  <a:pos x="connsiteX1" y="connsiteY1"/>
                </a:cxn>
                <a:cxn ang="0">
                  <a:pos x="connsiteX2" y="connsiteY2"/>
                </a:cxn>
              </a:cxnLst>
              <a:rect l="l" t="t" r="r" b="b"/>
              <a:pathLst>
                <a:path w="2773" h="1500">
                  <a:moveTo>
                    <a:pt x="652" y="-1269"/>
                  </a:moveTo>
                  <a:cubicBezTo>
                    <a:pt x="-476" y="-1232"/>
                    <a:pt x="-1530" y="-1805"/>
                    <a:pt x="-2121" y="-2766"/>
                  </a:cubicBezTo>
                  <a:cubicBezTo>
                    <a:pt x="-901" y="-2785"/>
                    <a:pt x="171" y="-2582"/>
                    <a:pt x="652" y="-1269"/>
                  </a:cubicBezTo>
                  <a:close/>
                </a:path>
              </a:pathLst>
            </a:custGeom>
            <a:solidFill>
              <a:srgbClr val="020202"/>
            </a:solidFill>
            <a:ln w="1847" cap="flat">
              <a:noFill/>
              <a:prstDash val="solid"/>
              <a:miter/>
            </a:ln>
          </p:spPr>
          <p:txBody>
            <a:bodyPr rtlCol="0" anchor="ctr"/>
            <a:lstStyle/>
            <a:p>
              <a:endParaRPr lang="es-CO"/>
            </a:p>
          </p:txBody>
        </p:sp>
        <p:sp>
          <p:nvSpPr>
            <p:cNvPr id="136" name="Freeform: Shape 135">
              <a:extLst>
                <a:ext uri="{FF2B5EF4-FFF2-40B4-BE49-F238E27FC236}">
                  <a16:creationId xmlns:a16="http://schemas.microsoft.com/office/drawing/2014/main" id="{03F25F41-73B0-FB3A-C1F5-933A92D21727}"/>
                </a:ext>
              </a:extLst>
            </p:cNvPr>
            <p:cNvSpPr/>
            <p:nvPr/>
          </p:nvSpPr>
          <p:spPr>
            <a:xfrm>
              <a:off x="-1045693" y="1903437"/>
              <a:ext cx="2791" cy="1569"/>
            </a:xfrm>
            <a:custGeom>
              <a:avLst/>
              <a:gdLst>
                <a:gd name="connsiteX0" fmla="*/ 670 w 2791"/>
                <a:gd name="connsiteY0" fmla="*/ -1202 h 1569"/>
                <a:gd name="connsiteX1" fmla="*/ -2121 w 2791"/>
                <a:gd name="connsiteY1" fmla="*/ -2754 h 1569"/>
                <a:gd name="connsiteX2" fmla="*/ 670 w 2791"/>
                <a:gd name="connsiteY2" fmla="*/ -1202 h 1569"/>
              </a:gdLst>
              <a:ahLst/>
              <a:cxnLst>
                <a:cxn ang="0">
                  <a:pos x="connsiteX0" y="connsiteY0"/>
                </a:cxn>
                <a:cxn ang="0">
                  <a:pos x="connsiteX1" y="connsiteY1"/>
                </a:cxn>
                <a:cxn ang="0">
                  <a:pos x="connsiteX2" y="connsiteY2"/>
                </a:cxn>
              </a:cxnLst>
              <a:rect l="l" t="t" r="r" b="b"/>
              <a:pathLst>
                <a:path w="2791" h="1569">
                  <a:moveTo>
                    <a:pt x="670" y="-1202"/>
                  </a:moveTo>
                  <a:cubicBezTo>
                    <a:pt x="-476" y="-1146"/>
                    <a:pt x="-1567" y="-1756"/>
                    <a:pt x="-2121" y="-2754"/>
                  </a:cubicBezTo>
                  <a:cubicBezTo>
                    <a:pt x="-864" y="-2828"/>
                    <a:pt x="301" y="-2625"/>
                    <a:pt x="670" y="-1202"/>
                  </a:cubicBezTo>
                  <a:close/>
                </a:path>
              </a:pathLst>
            </a:custGeom>
            <a:solidFill>
              <a:srgbClr val="020202"/>
            </a:solidFill>
            <a:ln w="1847" cap="flat">
              <a:noFill/>
              <a:prstDash val="solid"/>
              <a:miter/>
            </a:ln>
          </p:spPr>
          <p:txBody>
            <a:bodyPr rtlCol="0" anchor="ctr"/>
            <a:lstStyle/>
            <a:p>
              <a:endParaRPr lang="es-CO"/>
            </a:p>
          </p:txBody>
        </p:sp>
        <p:sp>
          <p:nvSpPr>
            <p:cNvPr id="137" name="Freeform: Shape 136">
              <a:extLst>
                <a:ext uri="{FF2B5EF4-FFF2-40B4-BE49-F238E27FC236}">
                  <a16:creationId xmlns:a16="http://schemas.microsoft.com/office/drawing/2014/main" id="{A962AD07-7688-05BA-1BD7-E68D70794F63}"/>
                </a:ext>
              </a:extLst>
            </p:cNvPr>
            <p:cNvSpPr/>
            <p:nvPr/>
          </p:nvSpPr>
          <p:spPr>
            <a:xfrm>
              <a:off x="-1036080" y="1908896"/>
              <a:ext cx="2791" cy="1509"/>
            </a:xfrm>
            <a:custGeom>
              <a:avLst/>
              <a:gdLst>
                <a:gd name="connsiteX0" fmla="*/ 670 w 2791"/>
                <a:gd name="connsiteY0" fmla="*/ -1262 h 1509"/>
                <a:gd name="connsiteX1" fmla="*/ -2121 w 2791"/>
                <a:gd name="connsiteY1" fmla="*/ -2759 h 1509"/>
                <a:gd name="connsiteX2" fmla="*/ 670 w 2791"/>
                <a:gd name="connsiteY2" fmla="*/ -1262 h 1509"/>
              </a:gdLst>
              <a:ahLst/>
              <a:cxnLst>
                <a:cxn ang="0">
                  <a:pos x="connsiteX0" y="connsiteY0"/>
                </a:cxn>
                <a:cxn ang="0">
                  <a:pos x="connsiteX1" y="connsiteY1"/>
                </a:cxn>
                <a:cxn ang="0">
                  <a:pos x="connsiteX2" y="connsiteY2"/>
                </a:cxn>
              </a:cxnLst>
              <a:rect l="l" t="t" r="r" b="b"/>
              <a:pathLst>
                <a:path w="2791" h="1509">
                  <a:moveTo>
                    <a:pt x="670" y="-1262"/>
                  </a:moveTo>
                  <a:cubicBezTo>
                    <a:pt x="-476" y="-1206"/>
                    <a:pt x="-1548" y="-1780"/>
                    <a:pt x="-2121" y="-2759"/>
                  </a:cubicBezTo>
                  <a:cubicBezTo>
                    <a:pt x="-901" y="-2815"/>
                    <a:pt x="208" y="-2611"/>
                    <a:pt x="670" y="-1262"/>
                  </a:cubicBezTo>
                  <a:close/>
                </a:path>
              </a:pathLst>
            </a:custGeom>
            <a:solidFill>
              <a:srgbClr val="020202"/>
            </a:solidFill>
            <a:ln w="1847" cap="flat">
              <a:noFill/>
              <a:prstDash val="solid"/>
              <a:miter/>
            </a:ln>
          </p:spPr>
          <p:txBody>
            <a:bodyPr rtlCol="0" anchor="ctr"/>
            <a:lstStyle/>
            <a:p>
              <a:endParaRPr lang="es-CO"/>
            </a:p>
          </p:txBody>
        </p:sp>
        <p:sp>
          <p:nvSpPr>
            <p:cNvPr id="138" name="Freeform: Shape 137">
              <a:extLst>
                <a:ext uri="{FF2B5EF4-FFF2-40B4-BE49-F238E27FC236}">
                  <a16:creationId xmlns:a16="http://schemas.microsoft.com/office/drawing/2014/main" id="{97A99697-E72F-EDFF-C250-24EF2124185B}"/>
                </a:ext>
              </a:extLst>
            </p:cNvPr>
            <p:cNvSpPr/>
            <p:nvPr/>
          </p:nvSpPr>
          <p:spPr>
            <a:xfrm>
              <a:off x="-1033399" y="1910307"/>
              <a:ext cx="2810" cy="1557"/>
            </a:xfrm>
            <a:custGeom>
              <a:avLst/>
              <a:gdLst>
                <a:gd name="connsiteX0" fmla="*/ 689 w 2810"/>
                <a:gd name="connsiteY0" fmla="*/ -1213 h 1557"/>
                <a:gd name="connsiteX1" fmla="*/ -2121 w 2810"/>
                <a:gd name="connsiteY1" fmla="*/ -2748 h 1557"/>
                <a:gd name="connsiteX2" fmla="*/ 689 w 2810"/>
                <a:gd name="connsiteY2" fmla="*/ -1213 h 1557"/>
              </a:gdLst>
              <a:ahLst/>
              <a:cxnLst>
                <a:cxn ang="0">
                  <a:pos x="connsiteX0" y="connsiteY0"/>
                </a:cxn>
                <a:cxn ang="0">
                  <a:pos x="connsiteX1" y="connsiteY1"/>
                </a:cxn>
                <a:cxn ang="0">
                  <a:pos x="connsiteX2" y="connsiteY2"/>
                </a:cxn>
              </a:cxnLst>
              <a:rect l="l" t="t" r="r" b="b"/>
              <a:pathLst>
                <a:path w="2810" h="1557">
                  <a:moveTo>
                    <a:pt x="689" y="-1213"/>
                  </a:moveTo>
                  <a:cubicBezTo>
                    <a:pt x="-458" y="-1158"/>
                    <a:pt x="-1549" y="-1749"/>
                    <a:pt x="-2121" y="-2748"/>
                  </a:cubicBezTo>
                  <a:cubicBezTo>
                    <a:pt x="-901" y="-2840"/>
                    <a:pt x="263" y="-2655"/>
                    <a:pt x="689" y="-1213"/>
                  </a:cubicBezTo>
                  <a:close/>
                </a:path>
              </a:pathLst>
            </a:custGeom>
            <a:solidFill>
              <a:srgbClr val="020202"/>
            </a:solidFill>
            <a:ln w="1847" cap="flat">
              <a:noFill/>
              <a:prstDash val="solid"/>
              <a:miter/>
            </a:ln>
          </p:spPr>
          <p:txBody>
            <a:bodyPr rtlCol="0" anchor="ctr"/>
            <a:lstStyle/>
            <a:p>
              <a:endParaRPr lang="es-CO"/>
            </a:p>
          </p:txBody>
        </p:sp>
        <p:sp>
          <p:nvSpPr>
            <p:cNvPr id="139" name="Freeform: Shape 138">
              <a:extLst>
                <a:ext uri="{FF2B5EF4-FFF2-40B4-BE49-F238E27FC236}">
                  <a16:creationId xmlns:a16="http://schemas.microsoft.com/office/drawing/2014/main" id="{9B379107-0494-0BE0-40F2-D0611874A29F}"/>
                </a:ext>
              </a:extLst>
            </p:cNvPr>
            <p:cNvSpPr/>
            <p:nvPr/>
          </p:nvSpPr>
          <p:spPr>
            <a:xfrm>
              <a:off x="-1025043" y="1915688"/>
              <a:ext cx="2662" cy="1645"/>
            </a:xfrm>
            <a:custGeom>
              <a:avLst/>
              <a:gdLst>
                <a:gd name="connsiteX0" fmla="*/ 541 w 2662"/>
                <a:gd name="connsiteY0" fmla="*/ -1122 h 1645"/>
                <a:gd name="connsiteX1" fmla="*/ -2121 w 2662"/>
                <a:gd name="connsiteY1" fmla="*/ -2768 h 1645"/>
                <a:gd name="connsiteX2" fmla="*/ 541 w 2662"/>
                <a:gd name="connsiteY2" fmla="*/ -1122 h 1645"/>
              </a:gdLst>
              <a:ahLst/>
              <a:cxnLst>
                <a:cxn ang="0">
                  <a:pos x="connsiteX0" y="connsiteY0"/>
                </a:cxn>
                <a:cxn ang="0">
                  <a:pos x="connsiteX1" y="connsiteY1"/>
                </a:cxn>
                <a:cxn ang="0">
                  <a:pos x="connsiteX2" y="connsiteY2"/>
                </a:cxn>
              </a:cxnLst>
              <a:rect l="l" t="t" r="r" b="b"/>
              <a:pathLst>
                <a:path w="2662" h="1645">
                  <a:moveTo>
                    <a:pt x="541" y="-1122"/>
                  </a:moveTo>
                  <a:cubicBezTo>
                    <a:pt x="-587" y="-1140"/>
                    <a:pt x="-1604" y="-1769"/>
                    <a:pt x="-2121" y="-2768"/>
                  </a:cubicBezTo>
                  <a:cubicBezTo>
                    <a:pt x="-901" y="-2749"/>
                    <a:pt x="171" y="-2508"/>
                    <a:pt x="541" y="-1122"/>
                  </a:cubicBezTo>
                  <a:close/>
                </a:path>
              </a:pathLst>
            </a:custGeom>
            <a:solidFill>
              <a:srgbClr val="020202"/>
            </a:solidFill>
            <a:ln w="1847" cap="flat">
              <a:noFill/>
              <a:prstDash val="solid"/>
              <a:miter/>
            </a:ln>
          </p:spPr>
          <p:txBody>
            <a:bodyPr rtlCol="0" anchor="ctr"/>
            <a:lstStyle/>
            <a:p>
              <a:endParaRPr lang="es-CO"/>
            </a:p>
          </p:txBody>
        </p:sp>
        <p:sp>
          <p:nvSpPr>
            <p:cNvPr id="140" name="Freeform: Shape 139">
              <a:extLst>
                <a:ext uri="{FF2B5EF4-FFF2-40B4-BE49-F238E27FC236}">
                  <a16:creationId xmlns:a16="http://schemas.microsoft.com/office/drawing/2014/main" id="{62441965-9731-201D-7B71-B31A3751A7E6}"/>
                </a:ext>
              </a:extLst>
            </p:cNvPr>
            <p:cNvSpPr/>
            <p:nvPr/>
          </p:nvSpPr>
          <p:spPr>
            <a:xfrm>
              <a:off x="-986756" y="1944454"/>
              <a:ext cx="2643" cy="1682"/>
            </a:xfrm>
            <a:custGeom>
              <a:avLst/>
              <a:gdLst>
                <a:gd name="connsiteX0" fmla="*/ 522 w 2643"/>
                <a:gd name="connsiteY0" fmla="*/ -1085 h 1682"/>
                <a:gd name="connsiteX1" fmla="*/ -2121 w 2643"/>
                <a:gd name="connsiteY1" fmla="*/ -2768 h 1682"/>
                <a:gd name="connsiteX2" fmla="*/ 522 w 2643"/>
                <a:gd name="connsiteY2" fmla="*/ -1085 h 1682"/>
              </a:gdLst>
              <a:ahLst/>
              <a:cxnLst>
                <a:cxn ang="0">
                  <a:pos x="connsiteX0" y="connsiteY0"/>
                </a:cxn>
                <a:cxn ang="0">
                  <a:pos x="connsiteX1" y="connsiteY1"/>
                </a:cxn>
                <a:cxn ang="0">
                  <a:pos x="connsiteX2" y="connsiteY2"/>
                </a:cxn>
              </a:cxnLst>
              <a:rect l="l" t="t" r="r" b="b"/>
              <a:pathLst>
                <a:path w="2643" h="1682">
                  <a:moveTo>
                    <a:pt x="522" y="-1085"/>
                  </a:moveTo>
                  <a:cubicBezTo>
                    <a:pt x="-606" y="-1122"/>
                    <a:pt x="-1604" y="-1769"/>
                    <a:pt x="-2121" y="-2768"/>
                  </a:cubicBezTo>
                  <a:cubicBezTo>
                    <a:pt x="-846" y="-2749"/>
                    <a:pt x="245" y="-2527"/>
                    <a:pt x="522" y="-1085"/>
                  </a:cubicBezTo>
                  <a:close/>
                </a:path>
              </a:pathLst>
            </a:custGeom>
            <a:solidFill>
              <a:srgbClr val="020202"/>
            </a:solidFill>
            <a:ln w="1847" cap="flat">
              <a:noFill/>
              <a:prstDash val="solid"/>
              <a:miter/>
            </a:ln>
          </p:spPr>
          <p:txBody>
            <a:bodyPr rtlCol="0" anchor="ctr"/>
            <a:lstStyle/>
            <a:p>
              <a:endParaRPr lang="es-CO"/>
            </a:p>
          </p:txBody>
        </p:sp>
        <p:sp>
          <p:nvSpPr>
            <p:cNvPr id="141" name="Freeform: Shape 140">
              <a:extLst>
                <a:ext uri="{FF2B5EF4-FFF2-40B4-BE49-F238E27FC236}">
                  <a16:creationId xmlns:a16="http://schemas.microsoft.com/office/drawing/2014/main" id="{053C2F0E-418A-02FE-18E7-EEB539DCF230}"/>
                </a:ext>
              </a:extLst>
            </p:cNvPr>
            <p:cNvSpPr/>
            <p:nvPr/>
          </p:nvSpPr>
          <p:spPr>
            <a:xfrm>
              <a:off x="-911532" y="2021157"/>
              <a:ext cx="1368" cy="1590"/>
            </a:xfrm>
            <a:custGeom>
              <a:avLst/>
              <a:gdLst>
                <a:gd name="connsiteX0" fmla="*/ -753 w 1368"/>
                <a:gd name="connsiteY0" fmla="*/ -1177 h 1590"/>
                <a:gd name="connsiteX1" fmla="*/ -2121 w 1368"/>
                <a:gd name="connsiteY1" fmla="*/ -2768 h 1590"/>
                <a:gd name="connsiteX2" fmla="*/ -753 w 1368"/>
                <a:gd name="connsiteY2" fmla="*/ -1177 h 1590"/>
              </a:gdLst>
              <a:ahLst/>
              <a:cxnLst>
                <a:cxn ang="0">
                  <a:pos x="connsiteX0" y="connsiteY0"/>
                </a:cxn>
                <a:cxn ang="0">
                  <a:pos x="connsiteX1" y="connsiteY1"/>
                </a:cxn>
                <a:cxn ang="0">
                  <a:pos x="connsiteX2" y="connsiteY2"/>
                </a:cxn>
              </a:cxnLst>
              <a:rect l="l" t="t" r="r" b="b"/>
              <a:pathLst>
                <a:path w="1368" h="1590">
                  <a:moveTo>
                    <a:pt x="-753" y="-1177"/>
                  </a:moveTo>
                  <a:cubicBezTo>
                    <a:pt x="-1493" y="-1381"/>
                    <a:pt x="-2047" y="-2010"/>
                    <a:pt x="-2121" y="-2768"/>
                  </a:cubicBezTo>
                  <a:cubicBezTo>
                    <a:pt x="-1401" y="-2545"/>
                    <a:pt x="-864" y="-1936"/>
                    <a:pt x="-753" y="-1177"/>
                  </a:cubicBezTo>
                  <a:close/>
                </a:path>
              </a:pathLst>
            </a:custGeom>
            <a:solidFill>
              <a:srgbClr val="020202"/>
            </a:solidFill>
            <a:ln w="1847" cap="flat">
              <a:noFill/>
              <a:prstDash val="solid"/>
              <a:miter/>
            </a:ln>
          </p:spPr>
          <p:txBody>
            <a:bodyPr rtlCol="0" anchor="ctr"/>
            <a:lstStyle/>
            <a:p>
              <a:endParaRPr lang="es-CO"/>
            </a:p>
          </p:txBody>
        </p:sp>
        <p:sp>
          <p:nvSpPr>
            <p:cNvPr id="142" name="Freeform: Shape 141">
              <a:extLst>
                <a:ext uri="{FF2B5EF4-FFF2-40B4-BE49-F238E27FC236}">
                  <a16:creationId xmlns:a16="http://schemas.microsoft.com/office/drawing/2014/main" id="{E0EBFC59-D23A-9BAA-9C77-F5BD3CD6FD84}"/>
                </a:ext>
              </a:extLst>
            </p:cNvPr>
            <p:cNvSpPr/>
            <p:nvPr/>
          </p:nvSpPr>
          <p:spPr>
            <a:xfrm>
              <a:off x="-918409" y="2013005"/>
              <a:ext cx="1442" cy="1552"/>
            </a:xfrm>
            <a:custGeom>
              <a:avLst/>
              <a:gdLst>
                <a:gd name="connsiteX0" fmla="*/ -679 w 1442"/>
                <a:gd name="connsiteY0" fmla="*/ -1215 h 1552"/>
                <a:gd name="connsiteX1" fmla="*/ -2121 w 1442"/>
                <a:gd name="connsiteY1" fmla="*/ -2768 h 1552"/>
                <a:gd name="connsiteX2" fmla="*/ -679 w 1442"/>
                <a:gd name="connsiteY2" fmla="*/ -1215 h 1552"/>
              </a:gdLst>
              <a:ahLst/>
              <a:cxnLst>
                <a:cxn ang="0">
                  <a:pos x="connsiteX0" y="connsiteY0"/>
                </a:cxn>
                <a:cxn ang="0">
                  <a:pos x="connsiteX1" y="connsiteY1"/>
                </a:cxn>
                <a:cxn ang="0">
                  <a:pos x="connsiteX2" y="connsiteY2"/>
                </a:cxn>
              </a:cxnLst>
              <a:rect l="l" t="t" r="r" b="b"/>
              <a:pathLst>
                <a:path w="1442" h="1552">
                  <a:moveTo>
                    <a:pt x="-679" y="-1215"/>
                  </a:moveTo>
                  <a:cubicBezTo>
                    <a:pt x="-1456" y="-1344"/>
                    <a:pt x="-2047" y="-1973"/>
                    <a:pt x="-2121" y="-2768"/>
                  </a:cubicBezTo>
                  <a:cubicBezTo>
                    <a:pt x="-1364" y="-2601"/>
                    <a:pt x="-790" y="-1991"/>
                    <a:pt x="-679" y="-1215"/>
                  </a:cubicBezTo>
                  <a:close/>
                </a:path>
              </a:pathLst>
            </a:custGeom>
            <a:solidFill>
              <a:srgbClr val="020202"/>
            </a:solidFill>
            <a:ln w="1847" cap="flat">
              <a:noFill/>
              <a:prstDash val="solid"/>
              <a:miter/>
            </a:ln>
          </p:spPr>
          <p:txBody>
            <a:bodyPr rtlCol="0" anchor="ctr"/>
            <a:lstStyle/>
            <a:p>
              <a:endParaRPr lang="es-CO"/>
            </a:p>
          </p:txBody>
        </p:sp>
        <p:sp>
          <p:nvSpPr>
            <p:cNvPr id="143" name="Freeform: Shape 142">
              <a:extLst>
                <a:ext uri="{FF2B5EF4-FFF2-40B4-BE49-F238E27FC236}">
                  <a16:creationId xmlns:a16="http://schemas.microsoft.com/office/drawing/2014/main" id="{982EFF16-DEF0-4A0A-BCB3-B6A1014E6799}"/>
                </a:ext>
              </a:extLst>
            </p:cNvPr>
            <p:cNvSpPr/>
            <p:nvPr/>
          </p:nvSpPr>
          <p:spPr>
            <a:xfrm>
              <a:off x="-919703" y="2011581"/>
              <a:ext cx="1405" cy="1552"/>
            </a:xfrm>
            <a:custGeom>
              <a:avLst/>
              <a:gdLst>
                <a:gd name="connsiteX0" fmla="*/ -716 w 1405"/>
                <a:gd name="connsiteY0" fmla="*/ -1215 h 1552"/>
                <a:gd name="connsiteX1" fmla="*/ -2121 w 1405"/>
                <a:gd name="connsiteY1" fmla="*/ -2768 h 1552"/>
                <a:gd name="connsiteX2" fmla="*/ -716 w 1405"/>
                <a:gd name="connsiteY2" fmla="*/ -1215 h 1552"/>
              </a:gdLst>
              <a:ahLst/>
              <a:cxnLst>
                <a:cxn ang="0">
                  <a:pos x="connsiteX0" y="connsiteY0"/>
                </a:cxn>
                <a:cxn ang="0">
                  <a:pos x="connsiteX1" y="connsiteY1"/>
                </a:cxn>
                <a:cxn ang="0">
                  <a:pos x="connsiteX2" y="connsiteY2"/>
                </a:cxn>
              </a:cxnLst>
              <a:rect l="l" t="t" r="r" b="b"/>
              <a:pathLst>
                <a:path w="1405" h="1552">
                  <a:moveTo>
                    <a:pt x="-716" y="-1215"/>
                  </a:moveTo>
                  <a:cubicBezTo>
                    <a:pt x="-1456" y="-1400"/>
                    <a:pt x="-2011" y="-2010"/>
                    <a:pt x="-2121" y="-2768"/>
                  </a:cubicBezTo>
                  <a:cubicBezTo>
                    <a:pt x="-1401" y="-2564"/>
                    <a:pt x="-846" y="-1954"/>
                    <a:pt x="-716" y="-1215"/>
                  </a:cubicBezTo>
                  <a:close/>
                </a:path>
              </a:pathLst>
            </a:custGeom>
            <a:solidFill>
              <a:srgbClr val="020202"/>
            </a:solidFill>
            <a:ln w="1847" cap="flat">
              <a:noFill/>
              <a:prstDash val="solid"/>
              <a:miter/>
            </a:ln>
          </p:spPr>
          <p:txBody>
            <a:bodyPr rtlCol="0" anchor="ctr"/>
            <a:lstStyle/>
            <a:p>
              <a:endParaRPr lang="es-CO"/>
            </a:p>
          </p:txBody>
        </p:sp>
        <p:sp>
          <p:nvSpPr>
            <p:cNvPr id="144" name="Freeform: Shape 143">
              <a:extLst>
                <a:ext uri="{FF2B5EF4-FFF2-40B4-BE49-F238E27FC236}">
                  <a16:creationId xmlns:a16="http://schemas.microsoft.com/office/drawing/2014/main" id="{BE984088-2C86-BA5F-1645-60BE31A82BD9}"/>
                </a:ext>
              </a:extLst>
            </p:cNvPr>
            <p:cNvSpPr/>
            <p:nvPr/>
          </p:nvSpPr>
          <p:spPr>
            <a:xfrm>
              <a:off x="-920998" y="2010176"/>
              <a:ext cx="1386" cy="1516"/>
            </a:xfrm>
            <a:custGeom>
              <a:avLst/>
              <a:gdLst>
                <a:gd name="connsiteX0" fmla="*/ -735 w 1386"/>
                <a:gd name="connsiteY0" fmla="*/ -1251 h 1516"/>
                <a:gd name="connsiteX1" fmla="*/ -2121 w 1386"/>
                <a:gd name="connsiteY1" fmla="*/ -2768 h 1516"/>
              </a:gdLst>
              <a:ahLst/>
              <a:cxnLst>
                <a:cxn ang="0">
                  <a:pos x="connsiteX0" y="connsiteY0"/>
                </a:cxn>
                <a:cxn ang="0">
                  <a:pos x="connsiteX1" y="connsiteY1"/>
                </a:cxn>
              </a:cxnLst>
              <a:rect l="l" t="t" r="r" b="b"/>
              <a:pathLst>
                <a:path w="1386" h="1516">
                  <a:moveTo>
                    <a:pt x="-735" y="-1251"/>
                  </a:moveTo>
                  <a:cubicBezTo>
                    <a:pt x="-1456" y="-1437"/>
                    <a:pt x="-2010" y="-2028"/>
                    <a:pt x="-2121" y="-2768"/>
                  </a:cubicBezTo>
                  <a:close/>
                </a:path>
              </a:pathLst>
            </a:custGeom>
            <a:solidFill>
              <a:srgbClr val="020202"/>
            </a:solidFill>
            <a:ln w="1847" cap="flat">
              <a:noFill/>
              <a:prstDash val="solid"/>
              <a:miter/>
            </a:ln>
          </p:spPr>
          <p:txBody>
            <a:bodyPr rtlCol="0" anchor="ctr"/>
            <a:lstStyle/>
            <a:p>
              <a:endParaRPr lang="es-CO"/>
            </a:p>
          </p:txBody>
        </p:sp>
        <p:sp>
          <p:nvSpPr>
            <p:cNvPr id="145" name="Freeform: Shape 144">
              <a:extLst>
                <a:ext uri="{FF2B5EF4-FFF2-40B4-BE49-F238E27FC236}">
                  <a16:creationId xmlns:a16="http://schemas.microsoft.com/office/drawing/2014/main" id="{2AA89C7F-086B-0C69-B12E-A2D9A6588916}"/>
                </a:ext>
              </a:extLst>
            </p:cNvPr>
            <p:cNvSpPr/>
            <p:nvPr/>
          </p:nvSpPr>
          <p:spPr>
            <a:xfrm>
              <a:off x="-928023" y="2002060"/>
              <a:ext cx="1442" cy="1571"/>
            </a:xfrm>
            <a:custGeom>
              <a:avLst/>
              <a:gdLst>
                <a:gd name="connsiteX0" fmla="*/ -679 w 1442"/>
                <a:gd name="connsiteY0" fmla="*/ -1196 h 1571"/>
                <a:gd name="connsiteX1" fmla="*/ -2121 w 1442"/>
                <a:gd name="connsiteY1" fmla="*/ -2768 h 1571"/>
                <a:gd name="connsiteX2" fmla="*/ -679 w 1442"/>
                <a:gd name="connsiteY2" fmla="*/ -1196 h 1571"/>
              </a:gdLst>
              <a:ahLst/>
              <a:cxnLst>
                <a:cxn ang="0">
                  <a:pos x="connsiteX0" y="connsiteY0"/>
                </a:cxn>
                <a:cxn ang="0">
                  <a:pos x="connsiteX1" y="connsiteY1"/>
                </a:cxn>
                <a:cxn ang="0">
                  <a:pos x="connsiteX2" y="connsiteY2"/>
                </a:cxn>
              </a:cxnLst>
              <a:rect l="l" t="t" r="r" b="b"/>
              <a:pathLst>
                <a:path w="1442" h="1571">
                  <a:moveTo>
                    <a:pt x="-679" y="-1196"/>
                  </a:moveTo>
                  <a:cubicBezTo>
                    <a:pt x="-1438" y="-1363"/>
                    <a:pt x="-2029" y="-1991"/>
                    <a:pt x="-2121" y="-2768"/>
                  </a:cubicBezTo>
                  <a:cubicBezTo>
                    <a:pt x="-1364" y="-2601"/>
                    <a:pt x="-772" y="-1972"/>
                    <a:pt x="-679" y="-1196"/>
                  </a:cubicBezTo>
                  <a:close/>
                </a:path>
              </a:pathLst>
            </a:custGeom>
            <a:solidFill>
              <a:srgbClr val="020202"/>
            </a:solidFill>
            <a:ln w="1847" cap="flat">
              <a:noFill/>
              <a:prstDash val="solid"/>
              <a:miter/>
            </a:ln>
          </p:spPr>
          <p:txBody>
            <a:bodyPr rtlCol="0" anchor="ctr"/>
            <a:lstStyle/>
            <a:p>
              <a:endParaRPr lang="es-CO"/>
            </a:p>
          </p:txBody>
        </p:sp>
        <p:sp>
          <p:nvSpPr>
            <p:cNvPr id="146" name="Freeform: Shape 145">
              <a:extLst>
                <a:ext uri="{FF2B5EF4-FFF2-40B4-BE49-F238E27FC236}">
                  <a16:creationId xmlns:a16="http://schemas.microsoft.com/office/drawing/2014/main" id="{7829BE79-0841-5182-660A-4B22B7E7B986}"/>
                </a:ext>
              </a:extLst>
            </p:cNvPr>
            <p:cNvSpPr/>
            <p:nvPr/>
          </p:nvSpPr>
          <p:spPr>
            <a:xfrm>
              <a:off x="-929317" y="2000692"/>
              <a:ext cx="1423" cy="1553"/>
            </a:xfrm>
            <a:custGeom>
              <a:avLst/>
              <a:gdLst>
                <a:gd name="connsiteX0" fmla="*/ -698 w 1423"/>
                <a:gd name="connsiteY0" fmla="*/ -1214 h 1553"/>
                <a:gd name="connsiteX1" fmla="*/ -2121 w 1423"/>
                <a:gd name="connsiteY1" fmla="*/ -2768 h 1553"/>
                <a:gd name="connsiteX2" fmla="*/ -698 w 1423"/>
                <a:gd name="connsiteY2" fmla="*/ -1214 h 1553"/>
              </a:gdLst>
              <a:ahLst/>
              <a:cxnLst>
                <a:cxn ang="0">
                  <a:pos x="connsiteX0" y="connsiteY0"/>
                </a:cxn>
                <a:cxn ang="0">
                  <a:pos x="connsiteX1" y="connsiteY1"/>
                </a:cxn>
                <a:cxn ang="0">
                  <a:pos x="connsiteX2" y="connsiteY2"/>
                </a:cxn>
              </a:cxnLst>
              <a:rect l="l" t="t" r="r" b="b"/>
              <a:pathLst>
                <a:path w="1423" h="1553">
                  <a:moveTo>
                    <a:pt x="-698" y="-1214"/>
                  </a:moveTo>
                  <a:cubicBezTo>
                    <a:pt x="-1456" y="-1381"/>
                    <a:pt x="-2010" y="-2009"/>
                    <a:pt x="-2121" y="-2768"/>
                  </a:cubicBezTo>
                  <a:cubicBezTo>
                    <a:pt x="-1382" y="-2582"/>
                    <a:pt x="-827" y="-1972"/>
                    <a:pt x="-698" y="-1214"/>
                  </a:cubicBezTo>
                  <a:close/>
                </a:path>
              </a:pathLst>
            </a:custGeom>
            <a:solidFill>
              <a:srgbClr val="020202"/>
            </a:solidFill>
            <a:ln w="1847" cap="flat">
              <a:noFill/>
              <a:prstDash val="solid"/>
              <a:miter/>
            </a:ln>
          </p:spPr>
          <p:txBody>
            <a:bodyPr rtlCol="0" anchor="ctr"/>
            <a:lstStyle/>
            <a:p>
              <a:endParaRPr lang="es-CO"/>
            </a:p>
          </p:txBody>
        </p:sp>
        <p:sp>
          <p:nvSpPr>
            <p:cNvPr id="147" name="Freeform: Shape 146">
              <a:extLst>
                <a:ext uri="{FF2B5EF4-FFF2-40B4-BE49-F238E27FC236}">
                  <a16:creationId xmlns:a16="http://schemas.microsoft.com/office/drawing/2014/main" id="{8CA8F6E7-CB6B-663E-DEF1-A1C835011E7C}"/>
                </a:ext>
              </a:extLst>
            </p:cNvPr>
            <p:cNvSpPr/>
            <p:nvPr/>
          </p:nvSpPr>
          <p:spPr>
            <a:xfrm>
              <a:off x="-930574" y="1999232"/>
              <a:ext cx="1368" cy="1515"/>
            </a:xfrm>
            <a:custGeom>
              <a:avLst/>
              <a:gdLst>
                <a:gd name="connsiteX0" fmla="*/ -753 w 1368"/>
                <a:gd name="connsiteY0" fmla="*/ -1252 h 1515"/>
                <a:gd name="connsiteX1" fmla="*/ -2121 w 1368"/>
                <a:gd name="connsiteY1" fmla="*/ -2768 h 1515"/>
              </a:gdLst>
              <a:ahLst/>
              <a:cxnLst>
                <a:cxn ang="0">
                  <a:pos x="connsiteX0" y="connsiteY0"/>
                </a:cxn>
                <a:cxn ang="0">
                  <a:pos x="connsiteX1" y="connsiteY1"/>
                </a:cxn>
              </a:cxnLst>
              <a:rect l="l" t="t" r="r" b="b"/>
              <a:pathLst>
                <a:path w="1368" h="1515">
                  <a:moveTo>
                    <a:pt x="-753" y="-1252"/>
                  </a:moveTo>
                  <a:cubicBezTo>
                    <a:pt x="-1493" y="-1400"/>
                    <a:pt x="-2047" y="-2010"/>
                    <a:pt x="-2121" y="-2768"/>
                  </a:cubicBezTo>
                  <a:close/>
                </a:path>
              </a:pathLst>
            </a:custGeom>
            <a:solidFill>
              <a:srgbClr val="020202"/>
            </a:solidFill>
            <a:ln w="1847" cap="flat">
              <a:noFill/>
              <a:prstDash val="solid"/>
              <a:miter/>
            </a:ln>
          </p:spPr>
          <p:txBody>
            <a:bodyPr rtlCol="0" anchor="ctr"/>
            <a:lstStyle/>
            <a:p>
              <a:endParaRPr lang="es-CO"/>
            </a:p>
          </p:txBody>
        </p:sp>
        <p:sp>
          <p:nvSpPr>
            <p:cNvPr id="148" name="Freeform: Shape 147">
              <a:extLst>
                <a:ext uri="{FF2B5EF4-FFF2-40B4-BE49-F238E27FC236}">
                  <a16:creationId xmlns:a16="http://schemas.microsoft.com/office/drawing/2014/main" id="{C49B827C-2D69-D830-E279-7CA6E50B7034}"/>
                </a:ext>
              </a:extLst>
            </p:cNvPr>
            <p:cNvSpPr/>
            <p:nvPr/>
          </p:nvSpPr>
          <p:spPr>
            <a:xfrm>
              <a:off x="-936046" y="1993741"/>
              <a:ext cx="1405" cy="1405"/>
            </a:xfrm>
            <a:custGeom>
              <a:avLst/>
              <a:gdLst>
                <a:gd name="connsiteX0" fmla="*/ -716 w 1405"/>
                <a:gd name="connsiteY0" fmla="*/ -1363 h 1405"/>
                <a:gd name="connsiteX1" fmla="*/ -2121 w 1405"/>
                <a:gd name="connsiteY1" fmla="*/ -2768 h 1405"/>
              </a:gdLst>
              <a:ahLst/>
              <a:cxnLst>
                <a:cxn ang="0">
                  <a:pos x="connsiteX0" y="connsiteY0"/>
                </a:cxn>
                <a:cxn ang="0">
                  <a:pos x="connsiteX1" y="connsiteY1"/>
                </a:cxn>
              </a:cxnLst>
              <a:rect l="l" t="t" r="r" b="b"/>
              <a:pathLst>
                <a:path w="1405" h="1405">
                  <a:moveTo>
                    <a:pt x="-716" y="-1363"/>
                  </a:moveTo>
                  <a:cubicBezTo>
                    <a:pt x="-1437" y="-1473"/>
                    <a:pt x="-2010" y="-2046"/>
                    <a:pt x="-2121" y="-2768"/>
                  </a:cubicBezTo>
                  <a:close/>
                </a:path>
              </a:pathLst>
            </a:custGeom>
            <a:solidFill>
              <a:srgbClr val="020202"/>
            </a:solidFill>
            <a:ln w="1847" cap="flat">
              <a:noFill/>
              <a:prstDash val="solid"/>
              <a:miter/>
            </a:ln>
          </p:spPr>
          <p:txBody>
            <a:bodyPr rtlCol="0" anchor="ctr"/>
            <a:lstStyle/>
            <a:p>
              <a:endParaRPr lang="es-CO"/>
            </a:p>
          </p:txBody>
        </p:sp>
        <p:sp>
          <p:nvSpPr>
            <p:cNvPr id="149" name="Freeform: Shape 148">
              <a:extLst>
                <a:ext uri="{FF2B5EF4-FFF2-40B4-BE49-F238E27FC236}">
                  <a16:creationId xmlns:a16="http://schemas.microsoft.com/office/drawing/2014/main" id="{9BC3E753-4327-D5F6-F65C-0167BD32B6B2}"/>
                </a:ext>
              </a:extLst>
            </p:cNvPr>
            <p:cNvSpPr/>
            <p:nvPr/>
          </p:nvSpPr>
          <p:spPr>
            <a:xfrm>
              <a:off x="-948599" y="1980153"/>
              <a:ext cx="1460" cy="1571"/>
            </a:xfrm>
            <a:custGeom>
              <a:avLst/>
              <a:gdLst>
                <a:gd name="connsiteX0" fmla="*/ -661 w 1460"/>
                <a:gd name="connsiteY0" fmla="*/ -1196 h 1571"/>
                <a:gd name="connsiteX1" fmla="*/ -2121 w 1460"/>
                <a:gd name="connsiteY1" fmla="*/ -2768 h 1571"/>
                <a:gd name="connsiteX2" fmla="*/ -661 w 1460"/>
                <a:gd name="connsiteY2" fmla="*/ -1196 h 1571"/>
              </a:gdLst>
              <a:ahLst/>
              <a:cxnLst>
                <a:cxn ang="0">
                  <a:pos x="connsiteX0" y="connsiteY0"/>
                </a:cxn>
                <a:cxn ang="0">
                  <a:pos x="connsiteX1" y="connsiteY1"/>
                </a:cxn>
                <a:cxn ang="0">
                  <a:pos x="connsiteX2" y="connsiteY2"/>
                </a:cxn>
              </a:cxnLst>
              <a:rect l="l" t="t" r="r" b="b"/>
              <a:pathLst>
                <a:path w="1460" h="1571">
                  <a:moveTo>
                    <a:pt x="-661" y="-1196"/>
                  </a:moveTo>
                  <a:cubicBezTo>
                    <a:pt x="-1437" y="-1363"/>
                    <a:pt x="-2010" y="-1991"/>
                    <a:pt x="-2121" y="-2768"/>
                  </a:cubicBezTo>
                  <a:cubicBezTo>
                    <a:pt x="-1345" y="-2601"/>
                    <a:pt x="-772" y="-1973"/>
                    <a:pt x="-661" y="-1196"/>
                  </a:cubicBezTo>
                  <a:close/>
                </a:path>
              </a:pathLst>
            </a:custGeom>
            <a:solidFill>
              <a:srgbClr val="020202"/>
            </a:solidFill>
            <a:ln w="1847" cap="flat">
              <a:noFill/>
              <a:prstDash val="solid"/>
              <a:miter/>
            </a:ln>
          </p:spPr>
          <p:txBody>
            <a:bodyPr rtlCol="0" anchor="ctr"/>
            <a:lstStyle/>
            <a:p>
              <a:endParaRPr lang="es-CO"/>
            </a:p>
          </p:txBody>
        </p:sp>
        <p:sp>
          <p:nvSpPr>
            <p:cNvPr id="150" name="Freeform: Shape 149">
              <a:extLst>
                <a:ext uri="{FF2B5EF4-FFF2-40B4-BE49-F238E27FC236}">
                  <a16:creationId xmlns:a16="http://schemas.microsoft.com/office/drawing/2014/main" id="{FDE55B41-F456-040A-7394-8F93B810F57D}"/>
                </a:ext>
              </a:extLst>
            </p:cNvPr>
            <p:cNvSpPr/>
            <p:nvPr/>
          </p:nvSpPr>
          <p:spPr>
            <a:xfrm>
              <a:off x="-949875" y="1978729"/>
              <a:ext cx="1442" cy="1553"/>
            </a:xfrm>
            <a:custGeom>
              <a:avLst/>
              <a:gdLst>
                <a:gd name="connsiteX0" fmla="*/ -679 w 1442"/>
                <a:gd name="connsiteY0" fmla="*/ -1214 h 1553"/>
                <a:gd name="connsiteX1" fmla="*/ -2121 w 1442"/>
                <a:gd name="connsiteY1" fmla="*/ -2768 h 1553"/>
                <a:gd name="connsiteX2" fmla="*/ -679 w 1442"/>
                <a:gd name="connsiteY2" fmla="*/ -1214 h 1553"/>
              </a:gdLst>
              <a:ahLst/>
              <a:cxnLst>
                <a:cxn ang="0">
                  <a:pos x="connsiteX0" y="connsiteY0"/>
                </a:cxn>
                <a:cxn ang="0">
                  <a:pos x="connsiteX1" y="connsiteY1"/>
                </a:cxn>
                <a:cxn ang="0">
                  <a:pos x="connsiteX2" y="connsiteY2"/>
                </a:cxn>
              </a:cxnLst>
              <a:rect l="l" t="t" r="r" b="b"/>
              <a:pathLst>
                <a:path w="1442" h="1553">
                  <a:moveTo>
                    <a:pt x="-679" y="-1214"/>
                  </a:moveTo>
                  <a:cubicBezTo>
                    <a:pt x="-1438" y="-1381"/>
                    <a:pt x="-2010" y="-1991"/>
                    <a:pt x="-2121" y="-2768"/>
                  </a:cubicBezTo>
                  <a:cubicBezTo>
                    <a:pt x="-1382" y="-2583"/>
                    <a:pt x="-809" y="-1973"/>
                    <a:pt x="-679" y="-1214"/>
                  </a:cubicBezTo>
                  <a:close/>
                </a:path>
              </a:pathLst>
            </a:custGeom>
            <a:solidFill>
              <a:srgbClr val="020202"/>
            </a:solidFill>
            <a:ln w="1847" cap="flat">
              <a:noFill/>
              <a:prstDash val="solid"/>
              <a:miter/>
            </a:ln>
          </p:spPr>
          <p:txBody>
            <a:bodyPr rtlCol="0" anchor="ctr"/>
            <a:lstStyle/>
            <a:p>
              <a:endParaRPr lang="es-CO"/>
            </a:p>
          </p:txBody>
        </p:sp>
        <p:sp>
          <p:nvSpPr>
            <p:cNvPr id="151" name="Freeform: Shape 150">
              <a:extLst>
                <a:ext uri="{FF2B5EF4-FFF2-40B4-BE49-F238E27FC236}">
                  <a16:creationId xmlns:a16="http://schemas.microsoft.com/office/drawing/2014/main" id="{FB494553-5982-4D24-1445-58DB6CFBBBF4}"/>
                </a:ext>
              </a:extLst>
            </p:cNvPr>
            <p:cNvSpPr/>
            <p:nvPr/>
          </p:nvSpPr>
          <p:spPr>
            <a:xfrm>
              <a:off x="-951150" y="1977324"/>
              <a:ext cx="1386" cy="1516"/>
            </a:xfrm>
            <a:custGeom>
              <a:avLst/>
              <a:gdLst>
                <a:gd name="connsiteX0" fmla="*/ -735 w 1386"/>
                <a:gd name="connsiteY0" fmla="*/ -1251 h 1516"/>
                <a:gd name="connsiteX1" fmla="*/ -2121 w 1386"/>
                <a:gd name="connsiteY1" fmla="*/ -2768 h 1516"/>
                <a:gd name="connsiteX2" fmla="*/ -735 w 1386"/>
                <a:gd name="connsiteY2" fmla="*/ -1251 h 1516"/>
              </a:gdLst>
              <a:ahLst/>
              <a:cxnLst>
                <a:cxn ang="0">
                  <a:pos x="connsiteX0" y="connsiteY0"/>
                </a:cxn>
                <a:cxn ang="0">
                  <a:pos x="connsiteX1" y="connsiteY1"/>
                </a:cxn>
                <a:cxn ang="0">
                  <a:pos x="connsiteX2" y="connsiteY2"/>
                </a:cxn>
              </a:cxnLst>
              <a:rect l="l" t="t" r="r" b="b"/>
              <a:pathLst>
                <a:path w="1386" h="1516">
                  <a:moveTo>
                    <a:pt x="-735" y="-1251"/>
                  </a:moveTo>
                  <a:cubicBezTo>
                    <a:pt x="-1493" y="-1381"/>
                    <a:pt x="-2047" y="-2010"/>
                    <a:pt x="-2121" y="-2768"/>
                  </a:cubicBezTo>
                  <a:cubicBezTo>
                    <a:pt x="-1419" y="-2546"/>
                    <a:pt x="-901" y="-1973"/>
                    <a:pt x="-735" y="-1251"/>
                  </a:cubicBezTo>
                  <a:close/>
                </a:path>
              </a:pathLst>
            </a:custGeom>
            <a:solidFill>
              <a:srgbClr val="020202"/>
            </a:solidFill>
            <a:ln w="1847" cap="flat">
              <a:noFill/>
              <a:prstDash val="solid"/>
              <a:miter/>
            </a:ln>
          </p:spPr>
          <p:txBody>
            <a:bodyPr rtlCol="0" anchor="ctr"/>
            <a:lstStyle/>
            <a:p>
              <a:endParaRPr lang="es-CO"/>
            </a:p>
          </p:txBody>
        </p:sp>
        <p:sp>
          <p:nvSpPr>
            <p:cNvPr id="152" name="Freeform: Shape 151">
              <a:extLst>
                <a:ext uri="{FF2B5EF4-FFF2-40B4-BE49-F238E27FC236}">
                  <a16:creationId xmlns:a16="http://schemas.microsoft.com/office/drawing/2014/main" id="{6FB4A2B1-38BA-15A7-D73C-4DF6A902C4DB}"/>
                </a:ext>
              </a:extLst>
            </p:cNvPr>
            <p:cNvSpPr/>
            <p:nvPr/>
          </p:nvSpPr>
          <p:spPr>
            <a:xfrm>
              <a:off x="-959562" y="1967840"/>
              <a:ext cx="1497" cy="1553"/>
            </a:xfrm>
            <a:custGeom>
              <a:avLst/>
              <a:gdLst>
                <a:gd name="connsiteX0" fmla="*/ -624 w 1497"/>
                <a:gd name="connsiteY0" fmla="*/ -1214 h 1553"/>
                <a:gd name="connsiteX1" fmla="*/ -2121 w 1497"/>
                <a:gd name="connsiteY1" fmla="*/ -2768 h 1553"/>
                <a:gd name="connsiteX2" fmla="*/ -624 w 1497"/>
                <a:gd name="connsiteY2" fmla="*/ -1214 h 1553"/>
              </a:gdLst>
              <a:ahLst/>
              <a:cxnLst>
                <a:cxn ang="0">
                  <a:pos x="connsiteX0" y="connsiteY0"/>
                </a:cxn>
                <a:cxn ang="0">
                  <a:pos x="connsiteX1" y="connsiteY1"/>
                </a:cxn>
                <a:cxn ang="0">
                  <a:pos x="connsiteX2" y="connsiteY2"/>
                </a:cxn>
              </a:cxnLst>
              <a:rect l="l" t="t" r="r" b="b"/>
              <a:pathLst>
                <a:path w="1497" h="1553">
                  <a:moveTo>
                    <a:pt x="-624" y="-1214"/>
                  </a:moveTo>
                  <a:cubicBezTo>
                    <a:pt x="-1401" y="-1363"/>
                    <a:pt x="-2010" y="-1991"/>
                    <a:pt x="-2121" y="-2768"/>
                  </a:cubicBezTo>
                  <a:cubicBezTo>
                    <a:pt x="-1345" y="-2619"/>
                    <a:pt x="-735" y="-1991"/>
                    <a:pt x="-624" y="-1214"/>
                  </a:cubicBezTo>
                  <a:close/>
                </a:path>
              </a:pathLst>
            </a:custGeom>
            <a:solidFill>
              <a:srgbClr val="020202"/>
            </a:solidFill>
            <a:ln w="1847" cap="flat">
              <a:noFill/>
              <a:prstDash val="solid"/>
              <a:miter/>
            </a:ln>
          </p:spPr>
          <p:txBody>
            <a:bodyPr rtlCol="0" anchor="ctr"/>
            <a:lstStyle/>
            <a:p>
              <a:endParaRPr lang="es-CO"/>
            </a:p>
          </p:txBody>
        </p:sp>
        <p:sp>
          <p:nvSpPr>
            <p:cNvPr id="153" name="Freeform: Shape 152">
              <a:extLst>
                <a:ext uri="{FF2B5EF4-FFF2-40B4-BE49-F238E27FC236}">
                  <a16:creationId xmlns:a16="http://schemas.microsoft.com/office/drawing/2014/main" id="{CB62E19B-9E99-797F-D87E-D0E92EE16BC7}"/>
                </a:ext>
              </a:extLst>
            </p:cNvPr>
            <p:cNvSpPr/>
            <p:nvPr/>
          </p:nvSpPr>
          <p:spPr>
            <a:xfrm>
              <a:off x="-960893" y="1966454"/>
              <a:ext cx="1479" cy="1534"/>
            </a:xfrm>
            <a:custGeom>
              <a:avLst/>
              <a:gdLst>
                <a:gd name="connsiteX0" fmla="*/ -642 w 1479"/>
                <a:gd name="connsiteY0" fmla="*/ -1233 h 1534"/>
                <a:gd name="connsiteX1" fmla="*/ -2121 w 1479"/>
                <a:gd name="connsiteY1" fmla="*/ -2768 h 1534"/>
                <a:gd name="connsiteX2" fmla="*/ -642 w 1479"/>
                <a:gd name="connsiteY2" fmla="*/ -1233 h 1534"/>
              </a:gdLst>
              <a:ahLst/>
              <a:cxnLst>
                <a:cxn ang="0">
                  <a:pos x="connsiteX0" y="connsiteY0"/>
                </a:cxn>
                <a:cxn ang="0">
                  <a:pos x="connsiteX1" y="connsiteY1"/>
                </a:cxn>
                <a:cxn ang="0">
                  <a:pos x="connsiteX2" y="connsiteY2"/>
                </a:cxn>
              </a:cxnLst>
              <a:rect l="l" t="t" r="r" b="b"/>
              <a:pathLst>
                <a:path w="1479" h="1534">
                  <a:moveTo>
                    <a:pt x="-642" y="-1233"/>
                  </a:moveTo>
                  <a:cubicBezTo>
                    <a:pt x="-1438" y="-1344"/>
                    <a:pt x="-2047" y="-1972"/>
                    <a:pt x="-2121" y="-2768"/>
                  </a:cubicBezTo>
                  <a:cubicBezTo>
                    <a:pt x="-1345" y="-2619"/>
                    <a:pt x="-753" y="-2009"/>
                    <a:pt x="-642" y="-1233"/>
                  </a:cubicBezTo>
                  <a:close/>
                </a:path>
              </a:pathLst>
            </a:custGeom>
            <a:solidFill>
              <a:srgbClr val="020202"/>
            </a:solidFill>
            <a:ln w="1847" cap="flat">
              <a:noFill/>
              <a:prstDash val="solid"/>
              <a:miter/>
            </a:ln>
          </p:spPr>
          <p:txBody>
            <a:bodyPr rtlCol="0" anchor="ctr"/>
            <a:lstStyle/>
            <a:p>
              <a:endParaRPr lang="es-CO"/>
            </a:p>
          </p:txBody>
        </p:sp>
        <p:sp>
          <p:nvSpPr>
            <p:cNvPr id="154" name="Freeform: Shape 153">
              <a:extLst>
                <a:ext uri="{FF2B5EF4-FFF2-40B4-BE49-F238E27FC236}">
                  <a16:creationId xmlns:a16="http://schemas.microsoft.com/office/drawing/2014/main" id="{4B4B4844-F0C1-ACBA-73E9-B1F4ED1347B5}"/>
                </a:ext>
              </a:extLst>
            </p:cNvPr>
            <p:cNvSpPr/>
            <p:nvPr/>
          </p:nvSpPr>
          <p:spPr>
            <a:xfrm>
              <a:off x="-962261" y="1965086"/>
              <a:ext cx="1497" cy="1516"/>
            </a:xfrm>
            <a:custGeom>
              <a:avLst/>
              <a:gdLst>
                <a:gd name="connsiteX0" fmla="*/ -624 w 1497"/>
                <a:gd name="connsiteY0" fmla="*/ -1251 h 1516"/>
                <a:gd name="connsiteX1" fmla="*/ -2121 w 1497"/>
                <a:gd name="connsiteY1" fmla="*/ -2768 h 1516"/>
                <a:gd name="connsiteX2" fmla="*/ -624 w 1497"/>
                <a:gd name="connsiteY2" fmla="*/ -1251 h 1516"/>
              </a:gdLst>
              <a:ahLst/>
              <a:cxnLst>
                <a:cxn ang="0">
                  <a:pos x="connsiteX0" y="connsiteY0"/>
                </a:cxn>
                <a:cxn ang="0">
                  <a:pos x="connsiteX1" y="connsiteY1"/>
                </a:cxn>
                <a:cxn ang="0">
                  <a:pos x="connsiteX2" y="connsiteY2"/>
                </a:cxn>
              </a:cxnLst>
              <a:rect l="l" t="t" r="r" b="b"/>
              <a:pathLst>
                <a:path w="1497" h="1516">
                  <a:moveTo>
                    <a:pt x="-624" y="-1251"/>
                  </a:moveTo>
                  <a:cubicBezTo>
                    <a:pt x="-1401" y="-1381"/>
                    <a:pt x="-1992" y="-1991"/>
                    <a:pt x="-2121" y="-2768"/>
                  </a:cubicBezTo>
                  <a:cubicBezTo>
                    <a:pt x="-1345" y="-2638"/>
                    <a:pt x="-753" y="-2028"/>
                    <a:pt x="-624" y="-1251"/>
                  </a:cubicBezTo>
                  <a:close/>
                </a:path>
              </a:pathLst>
            </a:custGeom>
            <a:solidFill>
              <a:srgbClr val="020202"/>
            </a:solidFill>
            <a:ln w="1847" cap="flat">
              <a:noFill/>
              <a:prstDash val="solid"/>
              <a:miter/>
            </a:ln>
          </p:spPr>
          <p:txBody>
            <a:bodyPr rtlCol="0" anchor="ctr"/>
            <a:lstStyle/>
            <a:p>
              <a:endParaRPr lang="es-CO"/>
            </a:p>
          </p:txBody>
        </p:sp>
        <p:sp>
          <p:nvSpPr>
            <p:cNvPr id="155" name="Freeform: Shape 154">
              <a:extLst>
                <a:ext uri="{FF2B5EF4-FFF2-40B4-BE49-F238E27FC236}">
                  <a16:creationId xmlns:a16="http://schemas.microsoft.com/office/drawing/2014/main" id="{10FCFF4C-0406-D73B-64FB-9DD03D6F2137}"/>
                </a:ext>
              </a:extLst>
            </p:cNvPr>
            <p:cNvSpPr/>
            <p:nvPr/>
          </p:nvSpPr>
          <p:spPr>
            <a:xfrm>
              <a:off x="-1026633" y="1914431"/>
              <a:ext cx="1626" cy="1275"/>
            </a:xfrm>
            <a:custGeom>
              <a:avLst/>
              <a:gdLst>
                <a:gd name="connsiteX0" fmla="*/ -495 w 1626"/>
                <a:gd name="connsiteY0" fmla="*/ -1492 h 1275"/>
                <a:gd name="connsiteX1" fmla="*/ -2121 w 1626"/>
                <a:gd name="connsiteY1" fmla="*/ -2768 h 1275"/>
                <a:gd name="connsiteX2" fmla="*/ -495 w 1626"/>
                <a:gd name="connsiteY2" fmla="*/ -1492 h 1275"/>
              </a:gdLst>
              <a:ahLst/>
              <a:cxnLst>
                <a:cxn ang="0">
                  <a:pos x="connsiteX0" y="connsiteY0"/>
                </a:cxn>
                <a:cxn ang="0">
                  <a:pos x="connsiteX1" y="connsiteY1"/>
                </a:cxn>
                <a:cxn ang="0">
                  <a:pos x="connsiteX2" y="connsiteY2"/>
                </a:cxn>
              </a:cxnLst>
              <a:rect l="l" t="t" r="r" b="b"/>
              <a:pathLst>
                <a:path w="1626" h="1275">
                  <a:moveTo>
                    <a:pt x="-495" y="-1492"/>
                  </a:moveTo>
                  <a:cubicBezTo>
                    <a:pt x="-1271" y="-1492"/>
                    <a:pt x="-1936" y="-2028"/>
                    <a:pt x="-2121" y="-2768"/>
                  </a:cubicBezTo>
                  <a:cubicBezTo>
                    <a:pt x="-1382" y="-2675"/>
                    <a:pt x="-772" y="-2176"/>
                    <a:pt x="-495" y="-1492"/>
                  </a:cubicBezTo>
                  <a:close/>
                </a:path>
              </a:pathLst>
            </a:custGeom>
            <a:solidFill>
              <a:srgbClr val="020202"/>
            </a:solidFill>
            <a:ln w="1847" cap="flat">
              <a:noFill/>
              <a:prstDash val="solid"/>
              <a:miter/>
            </a:ln>
          </p:spPr>
          <p:txBody>
            <a:bodyPr rtlCol="0" anchor="ctr"/>
            <a:lstStyle/>
            <a:p>
              <a:endParaRPr lang="es-CO"/>
            </a:p>
          </p:txBody>
        </p:sp>
        <p:sp>
          <p:nvSpPr>
            <p:cNvPr id="156" name="Freeform: Shape 155">
              <a:extLst>
                <a:ext uri="{FF2B5EF4-FFF2-40B4-BE49-F238E27FC236}">
                  <a16:creationId xmlns:a16="http://schemas.microsoft.com/office/drawing/2014/main" id="{C5F486E8-2423-FAEE-8FEF-0E2C693F2A0A}"/>
                </a:ext>
              </a:extLst>
            </p:cNvPr>
            <p:cNvSpPr/>
            <p:nvPr/>
          </p:nvSpPr>
          <p:spPr>
            <a:xfrm>
              <a:off x="-963647" y="1963773"/>
              <a:ext cx="1515" cy="1497"/>
            </a:xfrm>
            <a:custGeom>
              <a:avLst/>
              <a:gdLst>
                <a:gd name="connsiteX0" fmla="*/ -606 w 1515"/>
                <a:gd name="connsiteY0" fmla="*/ -1270 h 1497"/>
                <a:gd name="connsiteX1" fmla="*/ -2121 w 1515"/>
                <a:gd name="connsiteY1" fmla="*/ -2768 h 1497"/>
                <a:gd name="connsiteX2" fmla="*/ -606 w 1515"/>
                <a:gd name="connsiteY2" fmla="*/ -1270 h 1497"/>
              </a:gdLst>
              <a:ahLst/>
              <a:cxnLst>
                <a:cxn ang="0">
                  <a:pos x="connsiteX0" y="connsiteY0"/>
                </a:cxn>
                <a:cxn ang="0">
                  <a:pos x="connsiteX1" y="connsiteY1"/>
                </a:cxn>
                <a:cxn ang="0">
                  <a:pos x="connsiteX2" y="connsiteY2"/>
                </a:cxn>
              </a:cxnLst>
              <a:rect l="l" t="t" r="r" b="b"/>
              <a:pathLst>
                <a:path w="1515" h="1497">
                  <a:moveTo>
                    <a:pt x="-606" y="-1270"/>
                  </a:moveTo>
                  <a:cubicBezTo>
                    <a:pt x="-1382" y="-1400"/>
                    <a:pt x="-1992" y="-1991"/>
                    <a:pt x="-2121" y="-2768"/>
                  </a:cubicBezTo>
                  <a:cubicBezTo>
                    <a:pt x="-1345" y="-2638"/>
                    <a:pt x="-735" y="-2046"/>
                    <a:pt x="-606" y="-1270"/>
                  </a:cubicBezTo>
                  <a:close/>
                </a:path>
              </a:pathLst>
            </a:custGeom>
            <a:solidFill>
              <a:srgbClr val="020202"/>
            </a:solidFill>
            <a:ln w="1847" cap="flat">
              <a:noFill/>
              <a:prstDash val="solid"/>
              <a:miter/>
            </a:ln>
          </p:spPr>
          <p:txBody>
            <a:bodyPr rtlCol="0" anchor="ctr"/>
            <a:lstStyle/>
            <a:p>
              <a:endParaRPr lang="es-CO"/>
            </a:p>
          </p:txBody>
        </p:sp>
        <p:sp>
          <p:nvSpPr>
            <p:cNvPr id="157" name="Freeform: Shape 156">
              <a:extLst>
                <a:ext uri="{FF2B5EF4-FFF2-40B4-BE49-F238E27FC236}">
                  <a16:creationId xmlns:a16="http://schemas.microsoft.com/office/drawing/2014/main" id="{7950C0CF-CC7C-4C3A-4EA5-ED743D669E1A}"/>
                </a:ext>
              </a:extLst>
            </p:cNvPr>
            <p:cNvSpPr/>
            <p:nvPr/>
          </p:nvSpPr>
          <p:spPr>
            <a:xfrm>
              <a:off x="-965015" y="1962350"/>
              <a:ext cx="1515" cy="1516"/>
            </a:xfrm>
            <a:custGeom>
              <a:avLst/>
              <a:gdLst>
                <a:gd name="connsiteX0" fmla="*/ -606 w 1515"/>
                <a:gd name="connsiteY0" fmla="*/ -1251 h 1516"/>
                <a:gd name="connsiteX1" fmla="*/ -2121 w 1515"/>
                <a:gd name="connsiteY1" fmla="*/ -2768 h 1516"/>
                <a:gd name="connsiteX2" fmla="*/ -606 w 1515"/>
                <a:gd name="connsiteY2" fmla="*/ -1251 h 1516"/>
              </a:gdLst>
              <a:ahLst/>
              <a:cxnLst>
                <a:cxn ang="0">
                  <a:pos x="connsiteX0" y="connsiteY0"/>
                </a:cxn>
                <a:cxn ang="0">
                  <a:pos x="connsiteX1" y="connsiteY1"/>
                </a:cxn>
                <a:cxn ang="0">
                  <a:pos x="connsiteX2" y="connsiteY2"/>
                </a:cxn>
              </a:cxnLst>
              <a:rect l="l" t="t" r="r" b="b"/>
              <a:pathLst>
                <a:path w="1515" h="1516">
                  <a:moveTo>
                    <a:pt x="-606" y="-1251"/>
                  </a:moveTo>
                  <a:cubicBezTo>
                    <a:pt x="-1382" y="-1381"/>
                    <a:pt x="-1992" y="-1991"/>
                    <a:pt x="-2121" y="-2768"/>
                  </a:cubicBezTo>
                  <a:cubicBezTo>
                    <a:pt x="-1345" y="-2638"/>
                    <a:pt x="-735" y="-2028"/>
                    <a:pt x="-606" y="-1251"/>
                  </a:cubicBezTo>
                  <a:close/>
                </a:path>
              </a:pathLst>
            </a:custGeom>
            <a:solidFill>
              <a:srgbClr val="020202"/>
            </a:solidFill>
            <a:ln w="1847" cap="flat">
              <a:noFill/>
              <a:prstDash val="solid"/>
              <a:miter/>
            </a:ln>
          </p:spPr>
          <p:txBody>
            <a:bodyPr rtlCol="0" anchor="ctr"/>
            <a:lstStyle/>
            <a:p>
              <a:endParaRPr lang="es-CO"/>
            </a:p>
          </p:txBody>
        </p:sp>
        <p:sp>
          <p:nvSpPr>
            <p:cNvPr id="158" name="Freeform: Shape 157">
              <a:extLst>
                <a:ext uri="{FF2B5EF4-FFF2-40B4-BE49-F238E27FC236}">
                  <a16:creationId xmlns:a16="http://schemas.microsoft.com/office/drawing/2014/main" id="{B42A9738-A595-B0D8-1E79-9FBAE63A692B}"/>
                </a:ext>
              </a:extLst>
            </p:cNvPr>
            <p:cNvSpPr/>
            <p:nvPr/>
          </p:nvSpPr>
          <p:spPr>
            <a:xfrm>
              <a:off x="-966402" y="1961000"/>
              <a:ext cx="1534" cy="1497"/>
            </a:xfrm>
            <a:custGeom>
              <a:avLst/>
              <a:gdLst>
                <a:gd name="connsiteX0" fmla="*/ -587 w 1534"/>
                <a:gd name="connsiteY0" fmla="*/ -1270 h 1497"/>
                <a:gd name="connsiteX1" fmla="*/ -2121 w 1534"/>
                <a:gd name="connsiteY1" fmla="*/ -2768 h 1497"/>
                <a:gd name="connsiteX2" fmla="*/ -587 w 1534"/>
                <a:gd name="connsiteY2" fmla="*/ -1270 h 1497"/>
              </a:gdLst>
              <a:ahLst/>
              <a:cxnLst>
                <a:cxn ang="0">
                  <a:pos x="connsiteX0" y="connsiteY0"/>
                </a:cxn>
                <a:cxn ang="0">
                  <a:pos x="connsiteX1" y="connsiteY1"/>
                </a:cxn>
                <a:cxn ang="0">
                  <a:pos x="connsiteX2" y="connsiteY2"/>
                </a:cxn>
              </a:cxnLst>
              <a:rect l="l" t="t" r="r" b="b"/>
              <a:pathLst>
                <a:path w="1534" h="1497">
                  <a:moveTo>
                    <a:pt x="-587" y="-1270"/>
                  </a:moveTo>
                  <a:cubicBezTo>
                    <a:pt x="-1364" y="-1400"/>
                    <a:pt x="-1974" y="-1991"/>
                    <a:pt x="-2121" y="-2768"/>
                  </a:cubicBezTo>
                  <a:cubicBezTo>
                    <a:pt x="-1345" y="-2638"/>
                    <a:pt x="-735" y="-2046"/>
                    <a:pt x="-587" y="-1270"/>
                  </a:cubicBezTo>
                  <a:close/>
                </a:path>
              </a:pathLst>
            </a:custGeom>
            <a:solidFill>
              <a:srgbClr val="020202"/>
            </a:solidFill>
            <a:ln w="1847" cap="flat">
              <a:noFill/>
              <a:prstDash val="solid"/>
              <a:miter/>
            </a:ln>
          </p:spPr>
          <p:txBody>
            <a:bodyPr rtlCol="0" anchor="ctr"/>
            <a:lstStyle/>
            <a:p>
              <a:endParaRPr lang="es-CO"/>
            </a:p>
          </p:txBody>
        </p:sp>
        <p:sp>
          <p:nvSpPr>
            <p:cNvPr id="159" name="Freeform: Shape 158">
              <a:extLst>
                <a:ext uri="{FF2B5EF4-FFF2-40B4-BE49-F238E27FC236}">
                  <a16:creationId xmlns:a16="http://schemas.microsoft.com/office/drawing/2014/main" id="{D349EB95-2BDB-2789-72A4-CF4C421E6103}"/>
                </a:ext>
              </a:extLst>
            </p:cNvPr>
            <p:cNvSpPr/>
            <p:nvPr/>
          </p:nvSpPr>
          <p:spPr>
            <a:xfrm>
              <a:off x="-967807" y="1959651"/>
              <a:ext cx="1552" cy="1497"/>
            </a:xfrm>
            <a:custGeom>
              <a:avLst/>
              <a:gdLst>
                <a:gd name="connsiteX0" fmla="*/ -569 w 1552"/>
                <a:gd name="connsiteY0" fmla="*/ -1270 h 1497"/>
                <a:gd name="connsiteX1" fmla="*/ -2121 w 1552"/>
                <a:gd name="connsiteY1" fmla="*/ -2768 h 1497"/>
                <a:gd name="connsiteX2" fmla="*/ -569 w 1552"/>
                <a:gd name="connsiteY2" fmla="*/ -1270 h 1497"/>
              </a:gdLst>
              <a:ahLst/>
              <a:cxnLst>
                <a:cxn ang="0">
                  <a:pos x="connsiteX0" y="connsiteY0"/>
                </a:cxn>
                <a:cxn ang="0">
                  <a:pos x="connsiteX1" y="connsiteY1"/>
                </a:cxn>
                <a:cxn ang="0">
                  <a:pos x="connsiteX2" y="connsiteY2"/>
                </a:cxn>
              </a:cxnLst>
              <a:rect l="l" t="t" r="r" b="b"/>
              <a:pathLst>
                <a:path w="1552" h="1497">
                  <a:moveTo>
                    <a:pt x="-569" y="-1270"/>
                  </a:moveTo>
                  <a:cubicBezTo>
                    <a:pt x="-1345" y="-1381"/>
                    <a:pt x="-1974" y="-1991"/>
                    <a:pt x="-2121" y="-2768"/>
                  </a:cubicBezTo>
                  <a:cubicBezTo>
                    <a:pt x="-1345" y="-2657"/>
                    <a:pt x="-716" y="-2046"/>
                    <a:pt x="-569" y="-1270"/>
                  </a:cubicBezTo>
                  <a:close/>
                </a:path>
              </a:pathLst>
            </a:custGeom>
            <a:solidFill>
              <a:srgbClr val="020202"/>
            </a:solidFill>
            <a:ln w="1847" cap="flat">
              <a:noFill/>
              <a:prstDash val="solid"/>
              <a:miter/>
            </a:ln>
          </p:spPr>
          <p:txBody>
            <a:bodyPr rtlCol="0" anchor="ctr"/>
            <a:lstStyle/>
            <a:p>
              <a:endParaRPr lang="es-CO"/>
            </a:p>
          </p:txBody>
        </p:sp>
        <p:sp>
          <p:nvSpPr>
            <p:cNvPr id="160" name="Freeform: Shape 159">
              <a:extLst>
                <a:ext uri="{FF2B5EF4-FFF2-40B4-BE49-F238E27FC236}">
                  <a16:creationId xmlns:a16="http://schemas.microsoft.com/office/drawing/2014/main" id="{D6122824-5B81-1258-CB83-5A0494A40B6B}"/>
                </a:ext>
              </a:extLst>
            </p:cNvPr>
            <p:cNvSpPr/>
            <p:nvPr/>
          </p:nvSpPr>
          <p:spPr>
            <a:xfrm>
              <a:off x="-977236" y="1951331"/>
              <a:ext cx="1516" cy="1368"/>
            </a:xfrm>
            <a:custGeom>
              <a:avLst/>
              <a:gdLst>
                <a:gd name="connsiteX0" fmla="*/ -605 w 1516"/>
                <a:gd name="connsiteY0" fmla="*/ -1400 h 1368"/>
                <a:gd name="connsiteX1" fmla="*/ -2121 w 1516"/>
                <a:gd name="connsiteY1" fmla="*/ -2768 h 1368"/>
                <a:gd name="connsiteX2" fmla="*/ -605 w 1516"/>
                <a:gd name="connsiteY2" fmla="*/ -1400 h 1368"/>
              </a:gdLst>
              <a:ahLst/>
              <a:cxnLst>
                <a:cxn ang="0">
                  <a:pos x="connsiteX0" y="connsiteY0"/>
                </a:cxn>
                <a:cxn ang="0">
                  <a:pos x="connsiteX1" y="connsiteY1"/>
                </a:cxn>
                <a:cxn ang="0">
                  <a:pos x="connsiteX2" y="connsiteY2"/>
                </a:cxn>
              </a:cxnLst>
              <a:rect l="l" t="t" r="r" b="b"/>
              <a:pathLst>
                <a:path w="1516" h="1368">
                  <a:moveTo>
                    <a:pt x="-605" y="-1400"/>
                  </a:moveTo>
                  <a:cubicBezTo>
                    <a:pt x="-1364" y="-1474"/>
                    <a:pt x="-1973" y="-2028"/>
                    <a:pt x="-2121" y="-2768"/>
                  </a:cubicBezTo>
                  <a:cubicBezTo>
                    <a:pt x="-1604" y="-2305"/>
                    <a:pt x="-1123" y="-1769"/>
                    <a:pt x="-605" y="-1400"/>
                  </a:cubicBezTo>
                  <a:close/>
                </a:path>
              </a:pathLst>
            </a:custGeom>
            <a:solidFill>
              <a:srgbClr val="020202"/>
            </a:solidFill>
            <a:ln w="1847" cap="flat">
              <a:noFill/>
              <a:prstDash val="solid"/>
              <a:miter/>
            </a:ln>
          </p:spPr>
          <p:txBody>
            <a:bodyPr rtlCol="0" anchor="ctr"/>
            <a:lstStyle/>
            <a:p>
              <a:endParaRPr lang="es-CO"/>
            </a:p>
          </p:txBody>
        </p:sp>
        <p:sp>
          <p:nvSpPr>
            <p:cNvPr id="161" name="Freeform: Shape 160">
              <a:extLst>
                <a:ext uri="{FF2B5EF4-FFF2-40B4-BE49-F238E27FC236}">
                  <a16:creationId xmlns:a16="http://schemas.microsoft.com/office/drawing/2014/main" id="{238993CB-3484-D235-8186-2C364B921807}"/>
                </a:ext>
              </a:extLst>
            </p:cNvPr>
            <p:cNvSpPr/>
            <p:nvPr/>
          </p:nvSpPr>
          <p:spPr>
            <a:xfrm>
              <a:off x="-978715" y="1950056"/>
              <a:ext cx="1571" cy="1386"/>
            </a:xfrm>
            <a:custGeom>
              <a:avLst/>
              <a:gdLst>
                <a:gd name="connsiteX0" fmla="*/ -550 w 1571"/>
                <a:gd name="connsiteY0" fmla="*/ -1381 h 1386"/>
                <a:gd name="connsiteX1" fmla="*/ -2121 w 1571"/>
                <a:gd name="connsiteY1" fmla="*/ -2768 h 1386"/>
                <a:gd name="connsiteX2" fmla="*/ -550 w 1571"/>
                <a:gd name="connsiteY2" fmla="*/ -1381 h 1386"/>
              </a:gdLst>
              <a:ahLst/>
              <a:cxnLst>
                <a:cxn ang="0">
                  <a:pos x="connsiteX0" y="connsiteY0"/>
                </a:cxn>
                <a:cxn ang="0">
                  <a:pos x="connsiteX1" y="connsiteY1"/>
                </a:cxn>
                <a:cxn ang="0">
                  <a:pos x="connsiteX2" y="connsiteY2"/>
                </a:cxn>
              </a:cxnLst>
              <a:rect l="l" t="t" r="r" b="b"/>
              <a:pathLst>
                <a:path w="1571" h="1386">
                  <a:moveTo>
                    <a:pt x="-550" y="-1381"/>
                  </a:moveTo>
                  <a:cubicBezTo>
                    <a:pt x="-1308" y="-1474"/>
                    <a:pt x="-1936" y="-2028"/>
                    <a:pt x="-2121" y="-2768"/>
                  </a:cubicBezTo>
                  <a:cubicBezTo>
                    <a:pt x="-1363" y="-2675"/>
                    <a:pt x="-735" y="-2120"/>
                    <a:pt x="-550" y="-1381"/>
                  </a:cubicBezTo>
                  <a:close/>
                </a:path>
              </a:pathLst>
            </a:custGeom>
            <a:solidFill>
              <a:srgbClr val="020202"/>
            </a:solidFill>
            <a:ln w="1847" cap="flat">
              <a:noFill/>
              <a:prstDash val="solid"/>
              <a:miter/>
            </a:ln>
          </p:spPr>
          <p:txBody>
            <a:bodyPr rtlCol="0" anchor="ctr"/>
            <a:lstStyle/>
            <a:p>
              <a:endParaRPr lang="es-CO"/>
            </a:p>
          </p:txBody>
        </p:sp>
        <p:sp>
          <p:nvSpPr>
            <p:cNvPr id="162" name="Freeform: Shape 161">
              <a:extLst>
                <a:ext uri="{FF2B5EF4-FFF2-40B4-BE49-F238E27FC236}">
                  <a16:creationId xmlns:a16="http://schemas.microsoft.com/office/drawing/2014/main" id="{1E9E5C8D-EE7E-4F4F-669D-27A77BBECABA}"/>
                </a:ext>
              </a:extLst>
            </p:cNvPr>
            <p:cNvSpPr/>
            <p:nvPr/>
          </p:nvSpPr>
          <p:spPr>
            <a:xfrm>
              <a:off x="-984224" y="1945970"/>
              <a:ext cx="1645" cy="1294"/>
            </a:xfrm>
            <a:custGeom>
              <a:avLst/>
              <a:gdLst>
                <a:gd name="connsiteX0" fmla="*/ -476 w 1645"/>
                <a:gd name="connsiteY0" fmla="*/ -1474 h 1294"/>
                <a:gd name="connsiteX1" fmla="*/ -2121 w 1645"/>
                <a:gd name="connsiteY1" fmla="*/ -2768 h 1294"/>
                <a:gd name="connsiteX2" fmla="*/ -476 w 1645"/>
                <a:gd name="connsiteY2" fmla="*/ -1474 h 1294"/>
              </a:gdLst>
              <a:ahLst/>
              <a:cxnLst>
                <a:cxn ang="0">
                  <a:pos x="connsiteX0" y="connsiteY0"/>
                </a:cxn>
                <a:cxn ang="0">
                  <a:pos x="connsiteX1" y="connsiteY1"/>
                </a:cxn>
                <a:cxn ang="0">
                  <a:pos x="connsiteX2" y="connsiteY2"/>
                </a:cxn>
              </a:cxnLst>
              <a:rect l="l" t="t" r="r" b="b"/>
              <a:pathLst>
                <a:path w="1645" h="1294">
                  <a:moveTo>
                    <a:pt x="-476" y="-1474"/>
                  </a:moveTo>
                  <a:cubicBezTo>
                    <a:pt x="-1252" y="-1492"/>
                    <a:pt x="-1936" y="-2010"/>
                    <a:pt x="-2121" y="-2768"/>
                  </a:cubicBezTo>
                  <a:cubicBezTo>
                    <a:pt x="-1363" y="-2712"/>
                    <a:pt x="-698" y="-2213"/>
                    <a:pt x="-476" y="-1474"/>
                  </a:cubicBezTo>
                  <a:close/>
                </a:path>
              </a:pathLst>
            </a:custGeom>
            <a:solidFill>
              <a:srgbClr val="020202"/>
            </a:solidFill>
            <a:ln w="1847" cap="flat">
              <a:noFill/>
              <a:prstDash val="solid"/>
              <a:miter/>
            </a:ln>
          </p:spPr>
          <p:txBody>
            <a:bodyPr rtlCol="0" anchor="ctr"/>
            <a:lstStyle/>
            <a:p>
              <a:endParaRPr lang="es-CO"/>
            </a:p>
          </p:txBody>
        </p:sp>
        <p:sp>
          <p:nvSpPr>
            <p:cNvPr id="163" name="Freeform: Shape 162">
              <a:extLst>
                <a:ext uri="{FF2B5EF4-FFF2-40B4-BE49-F238E27FC236}">
                  <a16:creationId xmlns:a16="http://schemas.microsoft.com/office/drawing/2014/main" id="{4773DA2F-792F-FBC3-DB98-2924C7E44D4D}"/>
                </a:ext>
              </a:extLst>
            </p:cNvPr>
            <p:cNvSpPr/>
            <p:nvPr/>
          </p:nvSpPr>
          <p:spPr>
            <a:xfrm>
              <a:off x="-988291" y="1943197"/>
              <a:ext cx="1627" cy="1275"/>
            </a:xfrm>
            <a:custGeom>
              <a:avLst/>
              <a:gdLst>
                <a:gd name="connsiteX0" fmla="*/ -494 w 1627"/>
                <a:gd name="connsiteY0" fmla="*/ -1492 h 1275"/>
                <a:gd name="connsiteX1" fmla="*/ -2121 w 1627"/>
                <a:gd name="connsiteY1" fmla="*/ -2768 h 1275"/>
                <a:gd name="connsiteX2" fmla="*/ -494 w 1627"/>
                <a:gd name="connsiteY2" fmla="*/ -1492 h 1275"/>
              </a:gdLst>
              <a:ahLst/>
              <a:cxnLst>
                <a:cxn ang="0">
                  <a:pos x="connsiteX0" y="connsiteY0"/>
                </a:cxn>
                <a:cxn ang="0">
                  <a:pos x="connsiteX1" y="connsiteY1"/>
                </a:cxn>
                <a:cxn ang="0">
                  <a:pos x="connsiteX2" y="connsiteY2"/>
                </a:cxn>
              </a:cxnLst>
              <a:rect l="l" t="t" r="r" b="b"/>
              <a:pathLst>
                <a:path w="1627" h="1275">
                  <a:moveTo>
                    <a:pt x="-494" y="-1492"/>
                  </a:moveTo>
                  <a:cubicBezTo>
                    <a:pt x="-1271" y="-1492"/>
                    <a:pt x="-1936" y="-2010"/>
                    <a:pt x="-2121" y="-2768"/>
                  </a:cubicBezTo>
                  <a:cubicBezTo>
                    <a:pt x="-1382" y="-2675"/>
                    <a:pt x="-753" y="-2194"/>
                    <a:pt x="-494" y="-1492"/>
                  </a:cubicBezTo>
                  <a:close/>
                </a:path>
              </a:pathLst>
            </a:custGeom>
            <a:solidFill>
              <a:srgbClr val="020202"/>
            </a:solidFill>
            <a:ln w="1847" cap="flat">
              <a:noFill/>
              <a:prstDash val="solid"/>
              <a:miter/>
            </a:ln>
          </p:spPr>
          <p:txBody>
            <a:bodyPr rtlCol="0" anchor="ctr"/>
            <a:lstStyle/>
            <a:p>
              <a:endParaRPr lang="es-CO"/>
            </a:p>
          </p:txBody>
        </p:sp>
        <p:sp>
          <p:nvSpPr>
            <p:cNvPr id="164" name="Freeform: Shape 163">
              <a:extLst>
                <a:ext uri="{FF2B5EF4-FFF2-40B4-BE49-F238E27FC236}">
                  <a16:creationId xmlns:a16="http://schemas.microsoft.com/office/drawing/2014/main" id="{42F877A7-7B74-F8C2-D415-5791AB8E2473}"/>
                </a:ext>
              </a:extLst>
            </p:cNvPr>
            <p:cNvSpPr/>
            <p:nvPr/>
          </p:nvSpPr>
          <p:spPr>
            <a:xfrm>
              <a:off x="-997830" y="1934934"/>
              <a:ext cx="1552" cy="1368"/>
            </a:xfrm>
            <a:custGeom>
              <a:avLst/>
              <a:gdLst>
                <a:gd name="connsiteX0" fmla="*/ -569 w 1552"/>
                <a:gd name="connsiteY0" fmla="*/ -1400 h 1368"/>
                <a:gd name="connsiteX1" fmla="*/ -2121 w 1552"/>
                <a:gd name="connsiteY1" fmla="*/ -2768 h 1368"/>
                <a:gd name="connsiteX2" fmla="*/ -569 w 1552"/>
                <a:gd name="connsiteY2" fmla="*/ -1400 h 1368"/>
              </a:gdLst>
              <a:ahLst/>
              <a:cxnLst>
                <a:cxn ang="0">
                  <a:pos x="connsiteX0" y="connsiteY0"/>
                </a:cxn>
                <a:cxn ang="0">
                  <a:pos x="connsiteX1" y="connsiteY1"/>
                </a:cxn>
                <a:cxn ang="0">
                  <a:pos x="connsiteX2" y="connsiteY2"/>
                </a:cxn>
              </a:cxnLst>
              <a:rect l="l" t="t" r="r" b="b"/>
              <a:pathLst>
                <a:path w="1552" h="1368">
                  <a:moveTo>
                    <a:pt x="-569" y="-1400"/>
                  </a:moveTo>
                  <a:cubicBezTo>
                    <a:pt x="-1308" y="-1492"/>
                    <a:pt x="-1937" y="-2028"/>
                    <a:pt x="-2121" y="-2768"/>
                  </a:cubicBezTo>
                  <a:cubicBezTo>
                    <a:pt x="-1401" y="-2638"/>
                    <a:pt x="-790" y="-2102"/>
                    <a:pt x="-569" y="-1400"/>
                  </a:cubicBezTo>
                  <a:close/>
                </a:path>
              </a:pathLst>
            </a:custGeom>
            <a:solidFill>
              <a:srgbClr val="020202"/>
            </a:solidFill>
            <a:ln w="1847" cap="flat">
              <a:noFill/>
              <a:prstDash val="solid"/>
              <a:miter/>
            </a:ln>
          </p:spPr>
          <p:txBody>
            <a:bodyPr rtlCol="0" anchor="ctr"/>
            <a:lstStyle/>
            <a:p>
              <a:endParaRPr lang="es-CO"/>
            </a:p>
          </p:txBody>
        </p:sp>
        <p:sp>
          <p:nvSpPr>
            <p:cNvPr id="165" name="Freeform: Shape 164">
              <a:extLst>
                <a:ext uri="{FF2B5EF4-FFF2-40B4-BE49-F238E27FC236}">
                  <a16:creationId xmlns:a16="http://schemas.microsoft.com/office/drawing/2014/main" id="{8368E699-225A-39E6-A035-AE6212D2BF19}"/>
                </a:ext>
              </a:extLst>
            </p:cNvPr>
            <p:cNvSpPr/>
            <p:nvPr/>
          </p:nvSpPr>
          <p:spPr>
            <a:xfrm>
              <a:off x="-999291" y="1933639"/>
              <a:ext cx="1589" cy="1423"/>
            </a:xfrm>
            <a:custGeom>
              <a:avLst/>
              <a:gdLst>
                <a:gd name="connsiteX0" fmla="*/ -532 w 1589"/>
                <a:gd name="connsiteY0" fmla="*/ -1344 h 1423"/>
                <a:gd name="connsiteX1" fmla="*/ -2121 w 1589"/>
                <a:gd name="connsiteY1" fmla="*/ -2768 h 1423"/>
                <a:gd name="connsiteX2" fmla="*/ -532 w 1589"/>
                <a:gd name="connsiteY2" fmla="*/ -1344 h 1423"/>
              </a:gdLst>
              <a:ahLst/>
              <a:cxnLst>
                <a:cxn ang="0">
                  <a:pos x="connsiteX0" y="connsiteY0"/>
                </a:cxn>
                <a:cxn ang="0">
                  <a:pos x="connsiteX1" y="connsiteY1"/>
                </a:cxn>
                <a:cxn ang="0">
                  <a:pos x="connsiteX2" y="connsiteY2"/>
                </a:cxn>
              </a:cxnLst>
              <a:rect l="l" t="t" r="r" b="b"/>
              <a:pathLst>
                <a:path w="1589" h="1423">
                  <a:moveTo>
                    <a:pt x="-532" y="-1344"/>
                  </a:moveTo>
                  <a:cubicBezTo>
                    <a:pt x="-1308" y="-1436"/>
                    <a:pt x="-1955" y="-2009"/>
                    <a:pt x="-2121" y="-2768"/>
                  </a:cubicBezTo>
                  <a:cubicBezTo>
                    <a:pt x="-1345" y="-2675"/>
                    <a:pt x="-698" y="-2102"/>
                    <a:pt x="-532" y="-1344"/>
                  </a:cubicBezTo>
                  <a:close/>
                </a:path>
              </a:pathLst>
            </a:custGeom>
            <a:solidFill>
              <a:srgbClr val="020202"/>
            </a:solidFill>
            <a:ln w="1847" cap="flat">
              <a:noFill/>
              <a:prstDash val="solid"/>
              <a:miter/>
            </a:ln>
          </p:spPr>
          <p:txBody>
            <a:bodyPr rtlCol="0" anchor="ctr"/>
            <a:lstStyle/>
            <a:p>
              <a:endParaRPr lang="es-CO"/>
            </a:p>
          </p:txBody>
        </p:sp>
        <p:sp>
          <p:nvSpPr>
            <p:cNvPr id="166" name="Freeform: Shape 165">
              <a:extLst>
                <a:ext uri="{FF2B5EF4-FFF2-40B4-BE49-F238E27FC236}">
                  <a16:creationId xmlns:a16="http://schemas.microsoft.com/office/drawing/2014/main" id="{46405201-FF75-7B5E-404A-98A8F0B179B7}"/>
                </a:ext>
              </a:extLst>
            </p:cNvPr>
            <p:cNvSpPr/>
            <p:nvPr/>
          </p:nvSpPr>
          <p:spPr>
            <a:xfrm>
              <a:off x="-879923" y="3023576"/>
              <a:ext cx="219167" cy="523261"/>
            </a:xfrm>
            <a:custGeom>
              <a:avLst/>
              <a:gdLst>
                <a:gd name="connsiteX0" fmla="*/ 4815 w 219167"/>
                <a:gd name="connsiteY0" fmla="*/ 520407 h 523261"/>
                <a:gd name="connsiteX1" fmla="*/ 2485 w 219167"/>
                <a:gd name="connsiteY1" fmla="*/ 516266 h 523261"/>
                <a:gd name="connsiteX2" fmla="*/ -2044 w 219167"/>
                <a:gd name="connsiteY2" fmla="*/ 501162 h 523261"/>
                <a:gd name="connsiteX3" fmla="*/ 5979 w 219167"/>
                <a:gd name="connsiteY3" fmla="*/ 487722 h 523261"/>
                <a:gd name="connsiteX4" fmla="*/ 15889 w 219167"/>
                <a:gd name="connsiteY4" fmla="*/ 483174 h 523261"/>
                <a:gd name="connsiteX5" fmla="*/ 65452 w 219167"/>
                <a:gd name="connsiteY5" fmla="*/ 455074 h 523261"/>
                <a:gd name="connsiteX6" fmla="*/ 84531 w 219167"/>
                <a:gd name="connsiteY6" fmla="*/ 438620 h 523261"/>
                <a:gd name="connsiteX7" fmla="*/ 110653 w 219167"/>
                <a:gd name="connsiteY7" fmla="*/ 403790 h 523261"/>
                <a:gd name="connsiteX8" fmla="*/ 126645 w 219167"/>
                <a:gd name="connsiteY8" fmla="*/ 357665 h 523261"/>
                <a:gd name="connsiteX9" fmla="*/ 131803 w 219167"/>
                <a:gd name="connsiteY9" fmla="*/ 330304 h 523261"/>
                <a:gd name="connsiteX10" fmla="*/ 133540 w 219167"/>
                <a:gd name="connsiteY10" fmla="*/ 312704 h 523261"/>
                <a:gd name="connsiteX11" fmla="*/ 135962 w 219167"/>
                <a:gd name="connsiteY11" fmla="*/ 272642 h 523261"/>
                <a:gd name="connsiteX12" fmla="*/ 142026 w 219167"/>
                <a:gd name="connsiteY12" fmla="*/ 225482 h 523261"/>
                <a:gd name="connsiteX13" fmla="*/ 150437 w 219167"/>
                <a:gd name="connsiteY13" fmla="*/ 184200 h 523261"/>
                <a:gd name="connsiteX14" fmla="*/ 160605 w 219167"/>
                <a:gd name="connsiteY14" fmla="*/ 134950 h 523261"/>
                <a:gd name="connsiteX15" fmla="*/ 169202 w 219167"/>
                <a:gd name="connsiteY15" fmla="*/ 81338 h 523261"/>
                <a:gd name="connsiteX16" fmla="*/ 185397 w 219167"/>
                <a:gd name="connsiteY16" fmla="*/ 27929 h 523261"/>
                <a:gd name="connsiteX17" fmla="*/ 193217 w 219167"/>
                <a:gd name="connsiteY17" fmla="*/ 12030 h 523261"/>
                <a:gd name="connsiteX18" fmla="*/ 217046 w 219167"/>
                <a:gd name="connsiteY18" fmla="*/ -2760 h 523261"/>
                <a:gd name="connsiteX19" fmla="*/ 205381 w 219167"/>
                <a:gd name="connsiteY19" fmla="*/ 60669 h 523261"/>
                <a:gd name="connsiteX20" fmla="*/ 200316 w 219167"/>
                <a:gd name="connsiteY20" fmla="*/ 93558 h 523261"/>
                <a:gd name="connsiteX21" fmla="*/ 192921 w 219167"/>
                <a:gd name="connsiteY21" fmla="*/ 137724 h 523261"/>
                <a:gd name="connsiteX22" fmla="*/ 182661 w 219167"/>
                <a:gd name="connsiteY22" fmla="*/ 188286 h 523261"/>
                <a:gd name="connsiteX23" fmla="*/ 176375 w 219167"/>
                <a:gd name="connsiteY23" fmla="*/ 220953 h 523261"/>
                <a:gd name="connsiteX24" fmla="*/ 174933 w 219167"/>
                <a:gd name="connsiteY24" fmla="*/ 233727 h 523261"/>
                <a:gd name="connsiteX25" fmla="*/ 169664 w 219167"/>
                <a:gd name="connsiteY25" fmla="*/ 261754 h 523261"/>
                <a:gd name="connsiteX26" fmla="*/ 167667 w 219167"/>
                <a:gd name="connsiteY26" fmla="*/ 279298 h 523261"/>
                <a:gd name="connsiteX27" fmla="*/ 166115 w 219167"/>
                <a:gd name="connsiteY27" fmla="*/ 315385 h 523261"/>
                <a:gd name="connsiteX28" fmla="*/ 145335 w 219167"/>
                <a:gd name="connsiteY28" fmla="*/ 407266 h 523261"/>
                <a:gd name="connsiteX29" fmla="*/ 131008 w 219167"/>
                <a:gd name="connsiteY29" fmla="*/ 434442 h 523261"/>
                <a:gd name="connsiteX30" fmla="*/ 125997 w 219167"/>
                <a:gd name="connsiteY30" fmla="*/ 443371 h 523261"/>
                <a:gd name="connsiteX31" fmla="*/ 95068 w 219167"/>
                <a:gd name="connsiteY31" fmla="*/ 477591 h 523261"/>
                <a:gd name="connsiteX32" fmla="*/ 65082 w 219167"/>
                <a:gd name="connsiteY32" fmla="*/ 499978 h 523261"/>
                <a:gd name="connsiteX33" fmla="*/ 16332 w 219167"/>
                <a:gd name="connsiteY33" fmla="*/ 520204 h 523261"/>
                <a:gd name="connsiteX34" fmla="*/ 4815 w 219167"/>
                <a:gd name="connsiteY34" fmla="*/ 520407 h 52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167" h="523261">
                  <a:moveTo>
                    <a:pt x="4815" y="520407"/>
                  </a:moveTo>
                  <a:cubicBezTo>
                    <a:pt x="4279" y="518909"/>
                    <a:pt x="3483" y="517504"/>
                    <a:pt x="2485" y="516266"/>
                  </a:cubicBezTo>
                  <a:cubicBezTo>
                    <a:pt x="-2247" y="512124"/>
                    <a:pt x="-2284" y="506726"/>
                    <a:pt x="-2044" y="501162"/>
                  </a:cubicBezTo>
                  <a:cubicBezTo>
                    <a:pt x="-2007" y="495560"/>
                    <a:pt x="1062" y="490402"/>
                    <a:pt x="5979" y="487722"/>
                  </a:cubicBezTo>
                  <a:cubicBezTo>
                    <a:pt x="9103" y="485854"/>
                    <a:pt x="12431" y="484320"/>
                    <a:pt x="15889" y="483174"/>
                  </a:cubicBezTo>
                  <a:cubicBezTo>
                    <a:pt x="34376" y="477313"/>
                    <a:pt x="50422" y="467109"/>
                    <a:pt x="65452" y="455074"/>
                  </a:cubicBezTo>
                  <a:cubicBezTo>
                    <a:pt x="72015" y="449805"/>
                    <a:pt x="78800" y="444832"/>
                    <a:pt x="84531" y="438620"/>
                  </a:cubicBezTo>
                  <a:cubicBezTo>
                    <a:pt x="94514" y="428027"/>
                    <a:pt x="103277" y="416343"/>
                    <a:pt x="110653" y="403790"/>
                  </a:cubicBezTo>
                  <a:cubicBezTo>
                    <a:pt x="118547" y="389426"/>
                    <a:pt x="123964" y="373841"/>
                    <a:pt x="126645" y="357665"/>
                  </a:cubicBezTo>
                  <a:cubicBezTo>
                    <a:pt x="128327" y="348532"/>
                    <a:pt x="130342" y="339455"/>
                    <a:pt x="131803" y="330304"/>
                  </a:cubicBezTo>
                  <a:cubicBezTo>
                    <a:pt x="132727" y="324499"/>
                    <a:pt x="132912" y="318565"/>
                    <a:pt x="133540" y="312704"/>
                  </a:cubicBezTo>
                  <a:cubicBezTo>
                    <a:pt x="134964" y="299393"/>
                    <a:pt x="134982" y="285990"/>
                    <a:pt x="135962" y="272642"/>
                  </a:cubicBezTo>
                  <a:cubicBezTo>
                    <a:pt x="137127" y="256781"/>
                    <a:pt x="139863" y="241214"/>
                    <a:pt x="142026" y="225482"/>
                  </a:cubicBezTo>
                  <a:cubicBezTo>
                    <a:pt x="143967" y="211598"/>
                    <a:pt x="147332" y="197899"/>
                    <a:pt x="150437" y="184200"/>
                  </a:cubicBezTo>
                  <a:cubicBezTo>
                    <a:pt x="154135" y="167839"/>
                    <a:pt x="158405" y="151552"/>
                    <a:pt x="160605" y="134950"/>
                  </a:cubicBezTo>
                  <a:cubicBezTo>
                    <a:pt x="163009" y="116981"/>
                    <a:pt x="165431" y="99049"/>
                    <a:pt x="169202" y="81338"/>
                  </a:cubicBezTo>
                  <a:cubicBezTo>
                    <a:pt x="172862" y="63054"/>
                    <a:pt x="178279" y="45158"/>
                    <a:pt x="185397" y="27929"/>
                  </a:cubicBezTo>
                  <a:cubicBezTo>
                    <a:pt x="187708" y="22512"/>
                    <a:pt x="190795" y="17428"/>
                    <a:pt x="193217" y="12030"/>
                  </a:cubicBezTo>
                  <a:cubicBezTo>
                    <a:pt x="197857" y="1659"/>
                    <a:pt x="205899" y="-2982"/>
                    <a:pt x="217046" y="-2760"/>
                  </a:cubicBezTo>
                  <a:cubicBezTo>
                    <a:pt x="213830" y="18519"/>
                    <a:pt x="209282" y="39539"/>
                    <a:pt x="205381" y="60669"/>
                  </a:cubicBezTo>
                  <a:cubicBezTo>
                    <a:pt x="203366" y="71558"/>
                    <a:pt x="201832" y="82558"/>
                    <a:pt x="200316" y="93558"/>
                  </a:cubicBezTo>
                  <a:cubicBezTo>
                    <a:pt x="198282" y="108348"/>
                    <a:pt x="197432" y="123137"/>
                    <a:pt x="192921" y="137724"/>
                  </a:cubicBezTo>
                  <a:cubicBezTo>
                    <a:pt x="187911" y="154177"/>
                    <a:pt x="186598" y="171537"/>
                    <a:pt x="182661" y="188286"/>
                  </a:cubicBezTo>
                  <a:cubicBezTo>
                    <a:pt x="180109" y="199101"/>
                    <a:pt x="178815" y="210138"/>
                    <a:pt x="176375" y="220953"/>
                  </a:cubicBezTo>
                  <a:cubicBezTo>
                    <a:pt x="175432" y="225149"/>
                    <a:pt x="174951" y="229438"/>
                    <a:pt x="174933" y="233727"/>
                  </a:cubicBezTo>
                  <a:cubicBezTo>
                    <a:pt x="174933" y="243544"/>
                    <a:pt x="170866" y="252344"/>
                    <a:pt x="169664" y="261754"/>
                  </a:cubicBezTo>
                  <a:cubicBezTo>
                    <a:pt x="168924" y="267595"/>
                    <a:pt x="167205" y="273308"/>
                    <a:pt x="167667" y="279298"/>
                  </a:cubicBezTo>
                  <a:cubicBezTo>
                    <a:pt x="168592" y="291389"/>
                    <a:pt x="167242" y="303442"/>
                    <a:pt x="166115" y="315385"/>
                  </a:cubicBezTo>
                  <a:cubicBezTo>
                    <a:pt x="163138" y="346813"/>
                    <a:pt x="157722" y="377908"/>
                    <a:pt x="145335" y="407266"/>
                  </a:cubicBezTo>
                  <a:cubicBezTo>
                    <a:pt x="141268" y="416676"/>
                    <a:pt x="136480" y="425771"/>
                    <a:pt x="131008" y="434442"/>
                  </a:cubicBezTo>
                  <a:cubicBezTo>
                    <a:pt x="129159" y="437344"/>
                    <a:pt x="127624" y="440376"/>
                    <a:pt x="125997" y="443371"/>
                  </a:cubicBezTo>
                  <a:cubicBezTo>
                    <a:pt x="118381" y="457218"/>
                    <a:pt x="106623" y="467238"/>
                    <a:pt x="95068" y="477591"/>
                  </a:cubicBezTo>
                  <a:cubicBezTo>
                    <a:pt x="85622" y="485762"/>
                    <a:pt x="75602" y="493249"/>
                    <a:pt x="65082" y="499978"/>
                  </a:cubicBezTo>
                  <a:cubicBezTo>
                    <a:pt x="50293" y="509814"/>
                    <a:pt x="34357" y="517837"/>
                    <a:pt x="16332" y="520204"/>
                  </a:cubicBezTo>
                  <a:cubicBezTo>
                    <a:pt x="12505" y="520499"/>
                    <a:pt x="8660" y="520573"/>
                    <a:pt x="4815" y="520407"/>
                  </a:cubicBezTo>
                  <a:close/>
                </a:path>
              </a:pathLst>
            </a:custGeom>
            <a:solidFill>
              <a:srgbClr val="000000"/>
            </a:solidFill>
            <a:ln w="1847" cap="flat">
              <a:noFill/>
              <a:prstDash val="solid"/>
              <a:miter/>
            </a:ln>
          </p:spPr>
          <p:txBody>
            <a:bodyPr rtlCol="0" anchor="ctr"/>
            <a:lstStyle/>
            <a:p>
              <a:endParaRPr lang="es-CO"/>
            </a:p>
          </p:txBody>
        </p:sp>
        <p:sp>
          <p:nvSpPr>
            <p:cNvPr id="167" name="Freeform: Shape 166">
              <a:extLst>
                <a:ext uri="{FF2B5EF4-FFF2-40B4-BE49-F238E27FC236}">
                  <a16:creationId xmlns:a16="http://schemas.microsoft.com/office/drawing/2014/main" id="{BB0C9CD1-ACA6-48D5-F6DB-72A6E714472B}"/>
                </a:ext>
              </a:extLst>
            </p:cNvPr>
            <p:cNvSpPr/>
            <p:nvPr/>
          </p:nvSpPr>
          <p:spPr>
            <a:xfrm>
              <a:off x="-983909" y="3538211"/>
              <a:ext cx="32867" cy="5932"/>
            </a:xfrm>
            <a:custGeom>
              <a:avLst/>
              <a:gdLst>
                <a:gd name="connsiteX0" fmla="*/ -2121 w 32867"/>
                <a:gd name="connsiteY0" fmla="*/ 2980 h 5932"/>
                <a:gd name="connsiteX1" fmla="*/ 8324 w 32867"/>
                <a:gd name="connsiteY1" fmla="*/ -1882 h 5932"/>
                <a:gd name="connsiteX2" fmla="*/ 11596 w 32867"/>
                <a:gd name="connsiteY2" fmla="*/ 392 h 5932"/>
                <a:gd name="connsiteX3" fmla="*/ 15645 w 32867"/>
                <a:gd name="connsiteY3" fmla="*/ 392 h 5932"/>
                <a:gd name="connsiteX4" fmla="*/ 25664 w 32867"/>
                <a:gd name="connsiteY4" fmla="*/ -2381 h 5932"/>
                <a:gd name="connsiteX5" fmla="*/ 30730 w 32867"/>
                <a:gd name="connsiteY5" fmla="*/ 3165 h 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67" h="5932">
                  <a:moveTo>
                    <a:pt x="-2121" y="2980"/>
                  </a:moveTo>
                  <a:cubicBezTo>
                    <a:pt x="-994" y="-2178"/>
                    <a:pt x="2889" y="-4045"/>
                    <a:pt x="8324" y="-1882"/>
                  </a:cubicBezTo>
                  <a:cubicBezTo>
                    <a:pt x="9544" y="-1327"/>
                    <a:pt x="10653" y="-551"/>
                    <a:pt x="11596" y="392"/>
                  </a:cubicBezTo>
                  <a:cubicBezTo>
                    <a:pt x="13057" y="1742"/>
                    <a:pt x="14369" y="1816"/>
                    <a:pt x="15645" y="392"/>
                  </a:cubicBezTo>
                  <a:cubicBezTo>
                    <a:pt x="18381" y="-2788"/>
                    <a:pt x="22060" y="-2326"/>
                    <a:pt x="25664" y="-2381"/>
                  </a:cubicBezTo>
                  <a:cubicBezTo>
                    <a:pt x="29270" y="-2437"/>
                    <a:pt x="30933" y="-532"/>
                    <a:pt x="30730" y="3165"/>
                  </a:cubicBezTo>
                  <a:close/>
                </a:path>
              </a:pathLst>
            </a:custGeom>
            <a:solidFill>
              <a:srgbClr val="020202"/>
            </a:solidFill>
            <a:ln w="1847" cap="flat">
              <a:noFill/>
              <a:prstDash val="solid"/>
              <a:miter/>
            </a:ln>
          </p:spPr>
          <p:txBody>
            <a:bodyPr rtlCol="0" anchor="ctr"/>
            <a:lstStyle/>
            <a:p>
              <a:endParaRPr lang="es-CO"/>
            </a:p>
          </p:txBody>
        </p:sp>
        <p:sp>
          <p:nvSpPr>
            <p:cNvPr id="168" name="Freeform: Shape 167">
              <a:extLst>
                <a:ext uri="{FF2B5EF4-FFF2-40B4-BE49-F238E27FC236}">
                  <a16:creationId xmlns:a16="http://schemas.microsoft.com/office/drawing/2014/main" id="{D4D48250-BF29-9351-D308-649213782B41}"/>
                </a:ext>
              </a:extLst>
            </p:cNvPr>
            <p:cNvSpPr/>
            <p:nvPr/>
          </p:nvSpPr>
          <p:spPr>
            <a:xfrm>
              <a:off x="-1033252" y="3540751"/>
              <a:ext cx="43869" cy="4525"/>
            </a:xfrm>
            <a:custGeom>
              <a:avLst/>
              <a:gdLst>
                <a:gd name="connsiteX0" fmla="*/ -2121 w 43869"/>
                <a:gd name="connsiteY0" fmla="*/ 551 h 4525"/>
                <a:gd name="connsiteX1" fmla="*/ 14517 w 43869"/>
                <a:gd name="connsiteY1" fmla="*/ -1742 h 4525"/>
                <a:gd name="connsiteX2" fmla="*/ 23761 w 43869"/>
                <a:gd name="connsiteY2" fmla="*/ -1742 h 4525"/>
                <a:gd name="connsiteX3" fmla="*/ 41749 w 43869"/>
                <a:gd name="connsiteY3" fmla="*/ 532 h 4525"/>
                <a:gd name="connsiteX4" fmla="*/ 38051 w 43869"/>
                <a:gd name="connsiteY4" fmla="*/ 1715 h 4525"/>
                <a:gd name="connsiteX5" fmla="*/ 1613 w 43869"/>
                <a:gd name="connsiteY5" fmla="*/ 1715 h 4525"/>
                <a:gd name="connsiteX6" fmla="*/ -2121 w 43869"/>
                <a:gd name="connsiteY6" fmla="*/ 551 h 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69" h="4525">
                  <a:moveTo>
                    <a:pt x="-2121" y="551"/>
                  </a:moveTo>
                  <a:cubicBezTo>
                    <a:pt x="3425" y="89"/>
                    <a:pt x="8971" y="1438"/>
                    <a:pt x="14517" y="-1742"/>
                  </a:cubicBezTo>
                  <a:cubicBezTo>
                    <a:pt x="17438" y="-3110"/>
                    <a:pt x="20840" y="-3110"/>
                    <a:pt x="23761" y="-1742"/>
                  </a:cubicBezTo>
                  <a:cubicBezTo>
                    <a:pt x="29658" y="1660"/>
                    <a:pt x="35759" y="-4"/>
                    <a:pt x="41749" y="532"/>
                  </a:cubicBezTo>
                  <a:cubicBezTo>
                    <a:pt x="40751" y="1457"/>
                    <a:pt x="39401" y="1900"/>
                    <a:pt x="38051" y="1715"/>
                  </a:cubicBezTo>
                  <a:lnTo>
                    <a:pt x="1613" y="1715"/>
                  </a:lnTo>
                  <a:cubicBezTo>
                    <a:pt x="264" y="1900"/>
                    <a:pt x="-1123" y="1475"/>
                    <a:pt x="-2121" y="551"/>
                  </a:cubicBezTo>
                  <a:close/>
                </a:path>
              </a:pathLst>
            </a:custGeom>
            <a:solidFill>
              <a:srgbClr val="020202"/>
            </a:solidFill>
            <a:ln w="1847" cap="flat">
              <a:noFill/>
              <a:prstDash val="solid"/>
              <a:miter/>
            </a:ln>
          </p:spPr>
          <p:txBody>
            <a:bodyPr rtlCol="0" anchor="ctr"/>
            <a:lstStyle/>
            <a:p>
              <a:endParaRPr lang="es-CO"/>
            </a:p>
          </p:txBody>
        </p:sp>
        <p:sp>
          <p:nvSpPr>
            <p:cNvPr id="169" name="Freeform: Shape 168">
              <a:extLst>
                <a:ext uri="{FF2B5EF4-FFF2-40B4-BE49-F238E27FC236}">
                  <a16:creationId xmlns:a16="http://schemas.microsoft.com/office/drawing/2014/main" id="{1CD41B10-07CB-3469-DBCC-3C610F90E617}"/>
                </a:ext>
              </a:extLst>
            </p:cNvPr>
            <p:cNvSpPr/>
            <p:nvPr/>
          </p:nvSpPr>
          <p:spPr>
            <a:xfrm>
              <a:off x="-949708" y="3541233"/>
              <a:ext cx="12275" cy="4223"/>
            </a:xfrm>
            <a:custGeom>
              <a:avLst/>
              <a:gdLst>
                <a:gd name="connsiteX0" fmla="*/ -2121 w 12275"/>
                <a:gd name="connsiteY0" fmla="*/ 69 h 4223"/>
                <a:gd name="connsiteX1" fmla="*/ 1576 w 12275"/>
                <a:gd name="connsiteY1" fmla="*/ -855 h 4223"/>
                <a:gd name="connsiteX2" fmla="*/ 10154 w 12275"/>
                <a:gd name="connsiteY2" fmla="*/ 1456 h 4223"/>
                <a:gd name="connsiteX3" fmla="*/ -2121 w 12275"/>
                <a:gd name="connsiteY3" fmla="*/ 69 h 4223"/>
              </a:gdLst>
              <a:ahLst/>
              <a:cxnLst>
                <a:cxn ang="0">
                  <a:pos x="connsiteX0" y="connsiteY0"/>
                </a:cxn>
                <a:cxn ang="0">
                  <a:pos x="connsiteX1" y="connsiteY1"/>
                </a:cxn>
                <a:cxn ang="0">
                  <a:pos x="connsiteX2" y="connsiteY2"/>
                </a:cxn>
                <a:cxn ang="0">
                  <a:pos x="connsiteX3" y="connsiteY3"/>
                </a:cxn>
              </a:cxnLst>
              <a:rect l="l" t="t" r="r" b="b"/>
              <a:pathLst>
                <a:path w="12275" h="4223">
                  <a:moveTo>
                    <a:pt x="-2121" y="69"/>
                  </a:moveTo>
                  <a:cubicBezTo>
                    <a:pt x="-827" y="88"/>
                    <a:pt x="448" y="-226"/>
                    <a:pt x="1576" y="-855"/>
                  </a:cubicBezTo>
                  <a:cubicBezTo>
                    <a:pt x="6512" y="-3776"/>
                    <a:pt x="6900" y="-3610"/>
                    <a:pt x="10154" y="1456"/>
                  </a:cubicBezTo>
                  <a:cubicBezTo>
                    <a:pt x="6105" y="920"/>
                    <a:pt x="1779" y="2362"/>
                    <a:pt x="-2121" y="69"/>
                  </a:cubicBezTo>
                  <a:close/>
                </a:path>
              </a:pathLst>
            </a:custGeom>
            <a:solidFill>
              <a:srgbClr val="020202"/>
            </a:solidFill>
            <a:ln w="1847" cap="flat">
              <a:noFill/>
              <a:prstDash val="solid"/>
              <a:miter/>
            </a:ln>
          </p:spPr>
          <p:txBody>
            <a:bodyPr rtlCol="0" anchor="ctr"/>
            <a:lstStyle/>
            <a:p>
              <a:endParaRPr lang="es-CO"/>
            </a:p>
          </p:txBody>
        </p:sp>
        <p:sp>
          <p:nvSpPr>
            <p:cNvPr id="170" name="Freeform: Shape 169">
              <a:extLst>
                <a:ext uri="{FF2B5EF4-FFF2-40B4-BE49-F238E27FC236}">
                  <a16:creationId xmlns:a16="http://schemas.microsoft.com/office/drawing/2014/main" id="{BDE1C15D-7C64-BD0C-6CCC-91390B8FE925}"/>
                </a:ext>
              </a:extLst>
            </p:cNvPr>
            <p:cNvSpPr/>
            <p:nvPr/>
          </p:nvSpPr>
          <p:spPr>
            <a:xfrm>
              <a:off x="-937377" y="3545380"/>
              <a:ext cx="4067" cy="1245"/>
            </a:xfrm>
            <a:custGeom>
              <a:avLst/>
              <a:gdLst>
                <a:gd name="connsiteX0" fmla="*/ -2121 w 4067"/>
                <a:gd name="connsiteY0" fmla="*/ -2747 h 1245"/>
                <a:gd name="connsiteX1" fmla="*/ 1946 w 4067"/>
                <a:gd name="connsiteY1" fmla="*/ -1545 h 1245"/>
                <a:gd name="connsiteX2" fmla="*/ -2121 w 4067"/>
                <a:gd name="connsiteY2" fmla="*/ -2747 h 1245"/>
              </a:gdLst>
              <a:ahLst/>
              <a:cxnLst>
                <a:cxn ang="0">
                  <a:pos x="connsiteX0" y="connsiteY0"/>
                </a:cxn>
                <a:cxn ang="0">
                  <a:pos x="connsiteX1" y="connsiteY1"/>
                </a:cxn>
                <a:cxn ang="0">
                  <a:pos x="connsiteX2" y="connsiteY2"/>
                </a:cxn>
              </a:cxnLst>
              <a:rect l="l" t="t" r="r" b="b"/>
              <a:pathLst>
                <a:path w="4067" h="1245">
                  <a:moveTo>
                    <a:pt x="-2121" y="-2747"/>
                  </a:moveTo>
                  <a:cubicBezTo>
                    <a:pt x="-661" y="-2747"/>
                    <a:pt x="910" y="-3024"/>
                    <a:pt x="1946" y="-1545"/>
                  </a:cubicBezTo>
                  <a:cubicBezTo>
                    <a:pt x="467" y="-1527"/>
                    <a:pt x="-1086" y="-1305"/>
                    <a:pt x="-2121" y="-2747"/>
                  </a:cubicBezTo>
                  <a:close/>
                </a:path>
              </a:pathLst>
            </a:custGeom>
            <a:solidFill>
              <a:srgbClr val="020202"/>
            </a:solidFill>
            <a:ln w="1847" cap="flat">
              <a:noFill/>
              <a:prstDash val="solid"/>
              <a:miter/>
            </a:ln>
          </p:spPr>
          <p:txBody>
            <a:bodyPr rtlCol="0" anchor="ctr"/>
            <a:lstStyle/>
            <a:p>
              <a:endParaRPr lang="es-CO"/>
            </a:p>
          </p:txBody>
        </p:sp>
        <p:sp>
          <p:nvSpPr>
            <p:cNvPr id="171" name="Freeform: Shape 170">
              <a:extLst>
                <a:ext uri="{FF2B5EF4-FFF2-40B4-BE49-F238E27FC236}">
                  <a16:creationId xmlns:a16="http://schemas.microsoft.com/office/drawing/2014/main" id="{5284490A-3BDE-1075-832A-D2B558710408}"/>
                </a:ext>
              </a:extLst>
            </p:cNvPr>
            <p:cNvSpPr/>
            <p:nvPr/>
          </p:nvSpPr>
          <p:spPr>
            <a:xfrm>
              <a:off x="-1126260" y="3498758"/>
              <a:ext cx="1260" cy="1479"/>
            </a:xfrm>
            <a:custGeom>
              <a:avLst/>
              <a:gdLst>
                <a:gd name="connsiteX0" fmla="*/ -2103 w 1260"/>
                <a:gd name="connsiteY0" fmla="*/ -2768 h 1479"/>
                <a:gd name="connsiteX1" fmla="*/ -864 w 1260"/>
                <a:gd name="connsiteY1" fmla="*/ -1325 h 1479"/>
                <a:gd name="connsiteX2" fmla="*/ -864 w 1260"/>
                <a:gd name="connsiteY2" fmla="*/ -1288 h 1479"/>
                <a:gd name="connsiteX3" fmla="*/ -2121 w 1260"/>
                <a:gd name="connsiteY3" fmla="*/ -2582 h 1479"/>
                <a:gd name="connsiteX4" fmla="*/ -2103 w 1260"/>
                <a:gd name="connsiteY4" fmla="*/ -2768 h 1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 h="1479">
                  <a:moveTo>
                    <a:pt x="-2103" y="-2768"/>
                  </a:moveTo>
                  <a:cubicBezTo>
                    <a:pt x="-1364" y="-2712"/>
                    <a:pt x="-809" y="-2065"/>
                    <a:pt x="-864" y="-1325"/>
                  </a:cubicBezTo>
                  <a:cubicBezTo>
                    <a:pt x="-864" y="-1307"/>
                    <a:pt x="-864" y="-1307"/>
                    <a:pt x="-864" y="-1288"/>
                  </a:cubicBezTo>
                  <a:cubicBezTo>
                    <a:pt x="-1567" y="-1307"/>
                    <a:pt x="-2121" y="-1880"/>
                    <a:pt x="-2121" y="-2582"/>
                  </a:cubicBezTo>
                  <a:cubicBezTo>
                    <a:pt x="-2121" y="-2638"/>
                    <a:pt x="-2121" y="-2712"/>
                    <a:pt x="-2103" y="-2768"/>
                  </a:cubicBezTo>
                  <a:close/>
                </a:path>
              </a:pathLst>
            </a:custGeom>
            <a:solidFill>
              <a:srgbClr val="5B5B5B"/>
            </a:solidFill>
            <a:ln w="1847" cap="flat">
              <a:noFill/>
              <a:prstDash val="solid"/>
              <a:miter/>
            </a:ln>
          </p:spPr>
          <p:txBody>
            <a:bodyPr rtlCol="0" anchor="ctr"/>
            <a:lstStyle/>
            <a:p>
              <a:endParaRPr lang="es-CO"/>
            </a:p>
          </p:txBody>
        </p:sp>
        <p:sp>
          <p:nvSpPr>
            <p:cNvPr id="172" name="Freeform: Shape 171">
              <a:extLst>
                <a:ext uri="{FF2B5EF4-FFF2-40B4-BE49-F238E27FC236}">
                  <a16:creationId xmlns:a16="http://schemas.microsoft.com/office/drawing/2014/main" id="{E22D601B-C02D-5F9D-7E99-2E9AC55EE291}"/>
                </a:ext>
              </a:extLst>
            </p:cNvPr>
            <p:cNvSpPr/>
            <p:nvPr/>
          </p:nvSpPr>
          <p:spPr>
            <a:xfrm>
              <a:off x="-1125025" y="3500237"/>
              <a:ext cx="1298" cy="1497"/>
            </a:xfrm>
            <a:custGeom>
              <a:avLst/>
              <a:gdLst>
                <a:gd name="connsiteX0" fmla="*/ -2118 w 1298"/>
                <a:gd name="connsiteY0" fmla="*/ -2768 h 1497"/>
                <a:gd name="connsiteX1" fmla="*/ -824 w 1298"/>
                <a:gd name="connsiteY1" fmla="*/ -1400 h 1497"/>
                <a:gd name="connsiteX2" fmla="*/ -842 w 1298"/>
                <a:gd name="connsiteY2" fmla="*/ -1270 h 1497"/>
                <a:gd name="connsiteX3" fmla="*/ -2118 w 1298"/>
                <a:gd name="connsiteY3" fmla="*/ -2768 h 1497"/>
              </a:gdLst>
              <a:ahLst/>
              <a:cxnLst>
                <a:cxn ang="0">
                  <a:pos x="connsiteX0" y="connsiteY0"/>
                </a:cxn>
                <a:cxn ang="0">
                  <a:pos x="connsiteX1" y="connsiteY1"/>
                </a:cxn>
                <a:cxn ang="0">
                  <a:pos x="connsiteX2" y="connsiteY2"/>
                </a:cxn>
                <a:cxn ang="0">
                  <a:pos x="connsiteX3" y="connsiteY3"/>
                </a:cxn>
              </a:cxnLst>
              <a:rect l="l" t="t" r="r" b="b"/>
              <a:pathLst>
                <a:path w="1298" h="1497">
                  <a:moveTo>
                    <a:pt x="-2118" y="-2768"/>
                  </a:moveTo>
                  <a:cubicBezTo>
                    <a:pt x="-1378" y="-2749"/>
                    <a:pt x="-805" y="-2121"/>
                    <a:pt x="-824" y="-1400"/>
                  </a:cubicBezTo>
                  <a:cubicBezTo>
                    <a:pt x="-842" y="-1344"/>
                    <a:pt x="-842" y="-1307"/>
                    <a:pt x="-842" y="-1270"/>
                  </a:cubicBezTo>
                  <a:cubicBezTo>
                    <a:pt x="-1600" y="-1344"/>
                    <a:pt x="-2173" y="-2010"/>
                    <a:pt x="-2118" y="-2768"/>
                  </a:cubicBezTo>
                  <a:close/>
                </a:path>
              </a:pathLst>
            </a:custGeom>
            <a:solidFill>
              <a:srgbClr val="5B5B5B"/>
            </a:solidFill>
            <a:ln w="1847" cap="flat">
              <a:noFill/>
              <a:prstDash val="solid"/>
              <a:miter/>
            </a:ln>
          </p:spPr>
          <p:txBody>
            <a:bodyPr rtlCol="0" anchor="ctr"/>
            <a:lstStyle/>
            <a:p>
              <a:endParaRPr lang="es-CO"/>
            </a:p>
          </p:txBody>
        </p:sp>
        <p:sp>
          <p:nvSpPr>
            <p:cNvPr id="173" name="Freeform: Shape 172">
              <a:extLst>
                <a:ext uri="{FF2B5EF4-FFF2-40B4-BE49-F238E27FC236}">
                  <a16:creationId xmlns:a16="http://schemas.microsoft.com/office/drawing/2014/main" id="{270992C3-0BBF-BE39-1A77-2E6F6B9F0EFC}"/>
                </a:ext>
              </a:extLst>
            </p:cNvPr>
            <p:cNvSpPr/>
            <p:nvPr/>
          </p:nvSpPr>
          <p:spPr>
            <a:xfrm>
              <a:off x="-1344240" y="2274468"/>
              <a:ext cx="365821" cy="272751"/>
            </a:xfrm>
            <a:custGeom>
              <a:avLst/>
              <a:gdLst>
                <a:gd name="connsiteX0" fmla="*/ 2147 w 365821"/>
                <a:gd name="connsiteY0" fmla="*/ -2768 h 272751"/>
                <a:gd name="connsiteX1" fmla="*/ 650 w 365821"/>
                <a:gd name="connsiteY1" fmla="*/ 44282 h 272751"/>
                <a:gd name="connsiteX2" fmla="*/ 5457 w 365821"/>
                <a:gd name="connsiteY2" fmla="*/ 81256 h 272751"/>
                <a:gd name="connsiteX3" fmla="*/ 22576 w 365821"/>
                <a:gd name="connsiteY3" fmla="*/ 125625 h 272751"/>
                <a:gd name="connsiteX4" fmla="*/ 45943 w 365821"/>
                <a:gd name="connsiteY4" fmla="*/ 160751 h 272751"/>
                <a:gd name="connsiteX5" fmla="*/ 68904 w 365821"/>
                <a:gd name="connsiteY5" fmla="*/ 190330 h 272751"/>
                <a:gd name="connsiteX6" fmla="*/ 92549 w 365821"/>
                <a:gd name="connsiteY6" fmla="*/ 210814 h 272751"/>
                <a:gd name="connsiteX7" fmla="*/ 181565 w 365821"/>
                <a:gd name="connsiteY7" fmla="*/ 254443 h 272751"/>
                <a:gd name="connsiteX8" fmla="*/ 230075 w 365821"/>
                <a:gd name="connsiteY8" fmla="*/ 264482 h 272751"/>
                <a:gd name="connsiteX9" fmla="*/ 273704 w 365821"/>
                <a:gd name="connsiteY9" fmla="*/ 265314 h 272751"/>
                <a:gd name="connsiteX10" fmla="*/ 315485 w 365821"/>
                <a:gd name="connsiteY10" fmla="*/ 260507 h 272751"/>
                <a:gd name="connsiteX11" fmla="*/ 345213 w 365821"/>
                <a:gd name="connsiteY11" fmla="*/ 257476 h 272751"/>
                <a:gd name="connsiteX12" fmla="*/ 363700 w 365821"/>
                <a:gd name="connsiteY12" fmla="*/ 257476 h 272751"/>
                <a:gd name="connsiteX13" fmla="*/ 346507 w 365821"/>
                <a:gd name="connsiteY13" fmla="*/ 260119 h 272751"/>
                <a:gd name="connsiteX14" fmla="*/ 327003 w 365821"/>
                <a:gd name="connsiteY14" fmla="*/ 262541 h 272751"/>
                <a:gd name="connsiteX15" fmla="*/ 322270 w 365821"/>
                <a:gd name="connsiteY15" fmla="*/ 262929 h 272751"/>
                <a:gd name="connsiteX16" fmla="*/ 287144 w 365821"/>
                <a:gd name="connsiteY16" fmla="*/ 266460 h 272751"/>
                <a:gd name="connsiteX17" fmla="*/ 261503 w 365821"/>
                <a:gd name="connsiteY17" fmla="*/ 267421 h 272751"/>
                <a:gd name="connsiteX18" fmla="*/ 257676 w 365821"/>
                <a:gd name="connsiteY18" fmla="*/ 268309 h 272751"/>
                <a:gd name="connsiteX19" fmla="*/ 246584 w 365821"/>
                <a:gd name="connsiteY19" fmla="*/ 268679 h 272751"/>
                <a:gd name="connsiteX20" fmla="*/ 239356 w 365821"/>
                <a:gd name="connsiteY20" fmla="*/ 267033 h 272751"/>
                <a:gd name="connsiteX21" fmla="*/ 202973 w 365821"/>
                <a:gd name="connsiteY21" fmla="*/ 262485 h 272751"/>
                <a:gd name="connsiteX22" fmla="*/ 178829 w 365821"/>
                <a:gd name="connsiteY22" fmla="*/ 258788 h 272751"/>
                <a:gd name="connsiteX23" fmla="*/ 118949 w 365821"/>
                <a:gd name="connsiteY23" fmla="*/ 234496 h 272751"/>
                <a:gd name="connsiteX24" fmla="*/ 97615 w 365821"/>
                <a:gd name="connsiteY24" fmla="*/ 222350 h 272751"/>
                <a:gd name="connsiteX25" fmla="*/ 85432 w 365821"/>
                <a:gd name="connsiteY25" fmla="*/ 222350 h 272751"/>
                <a:gd name="connsiteX26" fmla="*/ 80181 w 365821"/>
                <a:gd name="connsiteY26" fmla="*/ 223108 h 272751"/>
                <a:gd name="connsiteX27" fmla="*/ 67425 w 365821"/>
                <a:gd name="connsiteY27" fmla="*/ 224051 h 272751"/>
                <a:gd name="connsiteX28" fmla="*/ 54651 w 365821"/>
                <a:gd name="connsiteY28" fmla="*/ 221352 h 272751"/>
                <a:gd name="connsiteX29" fmla="*/ 26661 w 365821"/>
                <a:gd name="connsiteY29" fmla="*/ 186097 h 272751"/>
                <a:gd name="connsiteX30" fmla="*/ 12555 w 365821"/>
                <a:gd name="connsiteY30" fmla="*/ 144075 h 272751"/>
                <a:gd name="connsiteX31" fmla="*/ 10707 w 365821"/>
                <a:gd name="connsiteY31" fmla="*/ 136144 h 272751"/>
                <a:gd name="connsiteX32" fmla="*/ 11594 w 365821"/>
                <a:gd name="connsiteY32" fmla="*/ 132336 h 272751"/>
                <a:gd name="connsiteX33" fmla="*/ 12648 w 365821"/>
                <a:gd name="connsiteY33" fmla="*/ 122243 h 272751"/>
                <a:gd name="connsiteX34" fmla="*/ 6769 w 365821"/>
                <a:gd name="connsiteY34" fmla="*/ 100058 h 272751"/>
                <a:gd name="connsiteX35" fmla="*/ 613 w 365821"/>
                <a:gd name="connsiteY35" fmla="*/ 65302 h 272751"/>
                <a:gd name="connsiteX36" fmla="*/ -589 w 365821"/>
                <a:gd name="connsiteY36" fmla="*/ 49033 h 272751"/>
                <a:gd name="connsiteX37" fmla="*/ -1772 w 365821"/>
                <a:gd name="connsiteY37" fmla="*/ 38921 h 272751"/>
                <a:gd name="connsiteX38" fmla="*/ -663 w 365821"/>
                <a:gd name="connsiteY38" fmla="*/ 22005 h 272751"/>
                <a:gd name="connsiteX39" fmla="*/ 742 w 365821"/>
                <a:gd name="connsiteY39" fmla="*/ 264 h 272751"/>
                <a:gd name="connsiteX40" fmla="*/ 2147 w 365821"/>
                <a:gd name="connsiteY40" fmla="*/ -2768 h 272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65821" h="272751">
                  <a:moveTo>
                    <a:pt x="2147" y="-2768"/>
                  </a:moveTo>
                  <a:cubicBezTo>
                    <a:pt x="299" y="12872"/>
                    <a:pt x="1204" y="28661"/>
                    <a:pt x="650" y="44282"/>
                  </a:cubicBezTo>
                  <a:cubicBezTo>
                    <a:pt x="206" y="56964"/>
                    <a:pt x="2813" y="69166"/>
                    <a:pt x="5457" y="81256"/>
                  </a:cubicBezTo>
                  <a:cubicBezTo>
                    <a:pt x="8821" y="96841"/>
                    <a:pt x="14608" y="111816"/>
                    <a:pt x="22576" y="125625"/>
                  </a:cubicBezTo>
                  <a:cubicBezTo>
                    <a:pt x="29545" y="137864"/>
                    <a:pt x="37365" y="149585"/>
                    <a:pt x="45943" y="160751"/>
                  </a:cubicBezTo>
                  <a:cubicBezTo>
                    <a:pt x="53597" y="170605"/>
                    <a:pt x="60899" y="180754"/>
                    <a:pt x="68904" y="190330"/>
                  </a:cubicBezTo>
                  <a:cubicBezTo>
                    <a:pt x="75634" y="198354"/>
                    <a:pt x="84230" y="204492"/>
                    <a:pt x="92549" y="210814"/>
                  </a:cubicBezTo>
                  <a:cubicBezTo>
                    <a:pt x="119337" y="231150"/>
                    <a:pt x="149859" y="244091"/>
                    <a:pt x="181565" y="254443"/>
                  </a:cubicBezTo>
                  <a:cubicBezTo>
                    <a:pt x="197353" y="259435"/>
                    <a:pt x="213603" y="262800"/>
                    <a:pt x="230075" y="264482"/>
                  </a:cubicBezTo>
                  <a:cubicBezTo>
                    <a:pt x="244569" y="265961"/>
                    <a:pt x="259155" y="266238"/>
                    <a:pt x="273704" y="265314"/>
                  </a:cubicBezTo>
                  <a:cubicBezTo>
                    <a:pt x="287736" y="264852"/>
                    <a:pt x="301713" y="263243"/>
                    <a:pt x="315485" y="260507"/>
                  </a:cubicBezTo>
                  <a:cubicBezTo>
                    <a:pt x="325302" y="258696"/>
                    <a:pt x="335229" y="257679"/>
                    <a:pt x="345213" y="257476"/>
                  </a:cubicBezTo>
                  <a:cubicBezTo>
                    <a:pt x="351350" y="257180"/>
                    <a:pt x="357525" y="257476"/>
                    <a:pt x="363700" y="257476"/>
                  </a:cubicBezTo>
                  <a:cubicBezTo>
                    <a:pt x="358154" y="259583"/>
                    <a:pt x="352275" y="259712"/>
                    <a:pt x="346507" y="260119"/>
                  </a:cubicBezTo>
                  <a:cubicBezTo>
                    <a:pt x="339944" y="260563"/>
                    <a:pt x="333288" y="259583"/>
                    <a:pt x="327003" y="262541"/>
                  </a:cubicBezTo>
                  <a:cubicBezTo>
                    <a:pt x="325468" y="262966"/>
                    <a:pt x="323860" y="263096"/>
                    <a:pt x="322270" y="262929"/>
                  </a:cubicBezTo>
                  <a:cubicBezTo>
                    <a:pt x="310475" y="263280"/>
                    <a:pt x="298865" y="265554"/>
                    <a:pt x="287144" y="266460"/>
                  </a:cubicBezTo>
                  <a:cubicBezTo>
                    <a:pt x="278696" y="267107"/>
                    <a:pt x="270136" y="270010"/>
                    <a:pt x="261503" y="267421"/>
                  </a:cubicBezTo>
                  <a:cubicBezTo>
                    <a:pt x="260154" y="267089"/>
                    <a:pt x="258749" y="267421"/>
                    <a:pt x="257676" y="268309"/>
                  </a:cubicBezTo>
                  <a:cubicBezTo>
                    <a:pt x="254311" y="270398"/>
                    <a:pt x="250078" y="270546"/>
                    <a:pt x="246584" y="268679"/>
                  </a:cubicBezTo>
                  <a:cubicBezTo>
                    <a:pt x="244347" y="267569"/>
                    <a:pt x="241870" y="266996"/>
                    <a:pt x="239356" y="267033"/>
                  </a:cubicBezTo>
                  <a:cubicBezTo>
                    <a:pt x="226951" y="267828"/>
                    <a:pt x="215045" y="264334"/>
                    <a:pt x="202973" y="262485"/>
                  </a:cubicBezTo>
                  <a:cubicBezTo>
                    <a:pt x="194931" y="261247"/>
                    <a:pt x="186741" y="260969"/>
                    <a:pt x="178829" y="258788"/>
                  </a:cubicBezTo>
                  <a:cubicBezTo>
                    <a:pt x="157883" y="253149"/>
                    <a:pt x="137713" y="245699"/>
                    <a:pt x="118949" y="234496"/>
                  </a:cubicBezTo>
                  <a:cubicBezTo>
                    <a:pt x="111942" y="230318"/>
                    <a:pt x="104825" y="226232"/>
                    <a:pt x="97615" y="222350"/>
                  </a:cubicBezTo>
                  <a:cubicBezTo>
                    <a:pt x="93733" y="220261"/>
                    <a:pt x="89610" y="217488"/>
                    <a:pt x="85432" y="222350"/>
                  </a:cubicBezTo>
                  <a:cubicBezTo>
                    <a:pt x="84193" y="223792"/>
                    <a:pt x="81938" y="223367"/>
                    <a:pt x="80181" y="223108"/>
                  </a:cubicBezTo>
                  <a:cubicBezTo>
                    <a:pt x="75911" y="222517"/>
                    <a:pt x="71567" y="222849"/>
                    <a:pt x="67425" y="224051"/>
                  </a:cubicBezTo>
                  <a:cubicBezTo>
                    <a:pt x="62988" y="225326"/>
                    <a:pt x="58200" y="224310"/>
                    <a:pt x="54651" y="221352"/>
                  </a:cubicBezTo>
                  <a:cubicBezTo>
                    <a:pt x="42209" y="212108"/>
                    <a:pt x="32300" y="200849"/>
                    <a:pt x="26661" y="186097"/>
                  </a:cubicBezTo>
                  <a:cubicBezTo>
                    <a:pt x="21392" y="172268"/>
                    <a:pt x="16456" y="158366"/>
                    <a:pt x="12555" y="144075"/>
                  </a:cubicBezTo>
                  <a:cubicBezTo>
                    <a:pt x="11835" y="141450"/>
                    <a:pt x="11354" y="138770"/>
                    <a:pt x="10707" y="136144"/>
                  </a:cubicBezTo>
                  <a:cubicBezTo>
                    <a:pt x="10244" y="134813"/>
                    <a:pt x="10596" y="133335"/>
                    <a:pt x="11594" y="132336"/>
                  </a:cubicBezTo>
                  <a:cubicBezTo>
                    <a:pt x="14774" y="129230"/>
                    <a:pt x="13720" y="125866"/>
                    <a:pt x="12648" y="122243"/>
                  </a:cubicBezTo>
                  <a:cubicBezTo>
                    <a:pt x="10430" y="114848"/>
                    <a:pt x="7287" y="107453"/>
                    <a:pt x="6769" y="100058"/>
                  </a:cubicBezTo>
                  <a:cubicBezTo>
                    <a:pt x="5937" y="88189"/>
                    <a:pt x="1852" y="77041"/>
                    <a:pt x="613" y="65302"/>
                  </a:cubicBezTo>
                  <a:cubicBezTo>
                    <a:pt x="-164" y="59922"/>
                    <a:pt x="-570" y="54468"/>
                    <a:pt x="-589" y="49033"/>
                  </a:cubicBezTo>
                  <a:cubicBezTo>
                    <a:pt x="-589" y="45632"/>
                    <a:pt x="-977" y="42230"/>
                    <a:pt x="-1772" y="38921"/>
                  </a:cubicBezTo>
                  <a:cubicBezTo>
                    <a:pt x="-2937" y="33245"/>
                    <a:pt x="-829" y="27644"/>
                    <a:pt x="-663" y="22005"/>
                  </a:cubicBezTo>
                  <a:cubicBezTo>
                    <a:pt x="-441" y="14740"/>
                    <a:pt x="-884" y="7456"/>
                    <a:pt x="742" y="264"/>
                  </a:cubicBezTo>
                  <a:cubicBezTo>
                    <a:pt x="816" y="-882"/>
                    <a:pt x="1316" y="-1973"/>
                    <a:pt x="2147" y="-2768"/>
                  </a:cubicBezTo>
                  <a:close/>
                </a:path>
              </a:pathLst>
            </a:custGeom>
            <a:solidFill>
              <a:srgbClr val="020202"/>
            </a:solidFill>
            <a:ln w="1847" cap="flat">
              <a:noFill/>
              <a:prstDash val="solid"/>
              <a:miter/>
            </a:ln>
          </p:spPr>
          <p:txBody>
            <a:bodyPr rtlCol="0" anchor="ctr"/>
            <a:lstStyle/>
            <a:p>
              <a:endParaRPr lang="es-CO"/>
            </a:p>
          </p:txBody>
        </p:sp>
        <p:sp>
          <p:nvSpPr>
            <p:cNvPr id="174" name="Freeform: Shape 173">
              <a:extLst>
                <a:ext uri="{FF2B5EF4-FFF2-40B4-BE49-F238E27FC236}">
                  <a16:creationId xmlns:a16="http://schemas.microsoft.com/office/drawing/2014/main" id="{33652DF0-A0C1-9578-CD6E-F9E01A6E9810}"/>
                </a:ext>
              </a:extLst>
            </p:cNvPr>
            <p:cNvSpPr/>
            <p:nvPr/>
          </p:nvSpPr>
          <p:spPr>
            <a:xfrm>
              <a:off x="-1340056" y="2264891"/>
              <a:ext cx="1527" cy="8226"/>
            </a:xfrm>
            <a:custGeom>
              <a:avLst/>
              <a:gdLst>
                <a:gd name="connsiteX0" fmla="*/ -669 w 1527"/>
                <a:gd name="connsiteY0" fmla="*/ -2768 h 8226"/>
                <a:gd name="connsiteX1" fmla="*/ -2018 w 1527"/>
                <a:gd name="connsiteY1" fmla="*/ 5459 h 8226"/>
                <a:gd name="connsiteX2" fmla="*/ -669 w 1527"/>
                <a:gd name="connsiteY2" fmla="*/ -2768 h 8226"/>
              </a:gdLst>
              <a:ahLst/>
              <a:cxnLst>
                <a:cxn ang="0">
                  <a:pos x="connsiteX0" y="connsiteY0"/>
                </a:cxn>
                <a:cxn ang="0">
                  <a:pos x="connsiteX1" y="connsiteY1"/>
                </a:cxn>
                <a:cxn ang="0">
                  <a:pos x="connsiteX2" y="connsiteY2"/>
                </a:cxn>
              </a:cxnLst>
              <a:rect l="l" t="t" r="r" b="b"/>
              <a:pathLst>
                <a:path w="1527" h="8226">
                  <a:moveTo>
                    <a:pt x="-669" y="-2768"/>
                  </a:moveTo>
                  <a:cubicBezTo>
                    <a:pt x="-1075" y="-13"/>
                    <a:pt x="385" y="3037"/>
                    <a:pt x="-2018" y="5459"/>
                  </a:cubicBezTo>
                  <a:cubicBezTo>
                    <a:pt x="-1611" y="2649"/>
                    <a:pt x="-3146" y="-364"/>
                    <a:pt x="-669" y="-2768"/>
                  </a:cubicBezTo>
                  <a:close/>
                </a:path>
              </a:pathLst>
            </a:custGeom>
            <a:solidFill>
              <a:srgbClr val="020202"/>
            </a:solidFill>
            <a:ln w="1847" cap="flat">
              <a:noFill/>
              <a:prstDash val="solid"/>
              <a:miter/>
            </a:ln>
          </p:spPr>
          <p:txBody>
            <a:bodyPr rtlCol="0" anchor="ctr"/>
            <a:lstStyle/>
            <a:p>
              <a:endParaRPr lang="es-CO"/>
            </a:p>
          </p:txBody>
        </p:sp>
        <p:sp>
          <p:nvSpPr>
            <p:cNvPr id="175" name="Freeform: Shape 174">
              <a:extLst>
                <a:ext uri="{FF2B5EF4-FFF2-40B4-BE49-F238E27FC236}">
                  <a16:creationId xmlns:a16="http://schemas.microsoft.com/office/drawing/2014/main" id="{A6C4D9C1-2D80-2640-1A08-1767B673058B}"/>
                </a:ext>
              </a:extLst>
            </p:cNvPr>
            <p:cNvSpPr/>
            <p:nvPr/>
          </p:nvSpPr>
          <p:spPr>
            <a:xfrm>
              <a:off x="-1337313" y="2247088"/>
              <a:ext cx="1519" cy="8226"/>
            </a:xfrm>
            <a:custGeom>
              <a:avLst/>
              <a:gdLst>
                <a:gd name="connsiteX0" fmla="*/ -676 w 1519"/>
                <a:gd name="connsiteY0" fmla="*/ -2768 h 8226"/>
                <a:gd name="connsiteX1" fmla="*/ -2025 w 1519"/>
                <a:gd name="connsiteY1" fmla="*/ 5459 h 8226"/>
                <a:gd name="connsiteX2" fmla="*/ -676 w 1519"/>
                <a:gd name="connsiteY2" fmla="*/ -2768 h 8226"/>
              </a:gdLst>
              <a:ahLst/>
              <a:cxnLst>
                <a:cxn ang="0">
                  <a:pos x="connsiteX0" y="connsiteY0"/>
                </a:cxn>
                <a:cxn ang="0">
                  <a:pos x="connsiteX1" y="connsiteY1"/>
                </a:cxn>
                <a:cxn ang="0">
                  <a:pos x="connsiteX2" y="connsiteY2"/>
                </a:cxn>
              </a:cxnLst>
              <a:rect l="l" t="t" r="r" b="b"/>
              <a:pathLst>
                <a:path w="1519" h="8226">
                  <a:moveTo>
                    <a:pt x="-676" y="-2768"/>
                  </a:moveTo>
                  <a:cubicBezTo>
                    <a:pt x="-1064" y="-13"/>
                    <a:pt x="360" y="3038"/>
                    <a:pt x="-2025" y="5459"/>
                  </a:cubicBezTo>
                  <a:cubicBezTo>
                    <a:pt x="-1619" y="2705"/>
                    <a:pt x="-3135" y="-364"/>
                    <a:pt x="-676" y="-2768"/>
                  </a:cubicBezTo>
                  <a:close/>
                </a:path>
              </a:pathLst>
            </a:custGeom>
            <a:solidFill>
              <a:srgbClr val="020202"/>
            </a:solidFill>
            <a:ln w="1847" cap="flat">
              <a:noFill/>
              <a:prstDash val="solid"/>
              <a:miter/>
            </a:ln>
          </p:spPr>
          <p:txBody>
            <a:bodyPr rtlCol="0" anchor="ctr"/>
            <a:lstStyle/>
            <a:p>
              <a:endParaRPr lang="es-CO"/>
            </a:p>
          </p:txBody>
        </p:sp>
        <p:sp>
          <p:nvSpPr>
            <p:cNvPr id="176" name="Freeform: Shape 175">
              <a:extLst>
                <a:ext uri="{FF2B5EF4-FFF2-40B4-BE49-F238E27FC236}">
                  <a16:creationId xmlns:a16="http://schemas.microsoft.com/office/drawing/2014/main" id="{DCCA680E-F7B2-8914-724E-9DE16CF96E54}"/>
                </a:ext>
              </a:extLst>
            </p:cNvPr>
            <p:cNvSpPr/>
            <p:nvPr/>
          </p:nvSpPr>
          <p:spPr>
            <a:xfrm>
              <a:off x="-1338641" y="2256665"/>
              <a:ext cx="1458" cy="6858"/>
            </a:xfrm>
            <a:custGeom>
              <a:avLst/>
              <a:gdLst>
                <a:gd name="connsiteX0" fmla="*/ -697 w 1458"/>
                <a:gd name="connsiteY0" fmla="*/ -2768 h 6858"/>
                <a:gd name="connsiteX1" fmla="*/ -2047 w 1458"/>
                <a:gd name="connsiteY1" fmla="*/ 4091 h 6858"/>
                <a:gd name="connsiteX2" fmla="*/ -697 w 1458"/>
                <a:gd name="connsiteY2" fmla="*/ -2768 h 6858"/>
              </a:gdLst>
              <a:ahLst/>
              <a:cxnLst>
                <a:cxn ang="0">
                  <a:pos x="connsiteX0" y="connsiteY0"/>
                </a:cxn>
                <a:cxn ang="0">
                  <a:pos x="connsiteX1" y="connsiteY1"/>
                </a:cxn>
                <a:cxn ang="0">
                  <a:pos x="connsiteX2" y="connsiteY2"/>
                </a:cxn>
              </a:cxnLst>
              <a:rect l="l" t="t" r="r" b="b"/>
              <a:pathLst>
                <a:path w="1458" h="6858">
                  <a:moveTo>
                    <a:pt x="-697" y="-2768"/>
                  </a:moveTo>
                  <a:cubicBezTo>
                    <a:pt x="-1011" y="-439"/>
                    <a:pt x="153" y="2168"/>
                    <a:pt x="-2047" y="4091"/>
                  </a:cubicBezTo>
                  <a:cubicBezTo>
                    <a:pt x="-1751" y="1780"/>
                    <a:pt x="-2990" y="-845"/>
                    <a:pt x="-697" y="-2768"/>
                  </a:cubicBezTo>
                  <a:close/>
                </a:path>
              </a:pathLst>
            </a:custGeom>
            <a:solidFill>
              <a:srgbClr val="020202"/>
            </a:solidFill>
            <a:ln w="1847" cap="flat">
              <a:noFill/>
              <a:prstDash val="solid"/>
              <a:miter/>
            </a:ln>
          </p:spPr>
          <p:txBody>
            <a:bodyPr rtlCol="0" anchor="ctr"/>
            <a:lstStyle/>
            <a:p>
              <a:endParaRPr lang="es-CO"/>
            </a:p>
          </p:txBody>
        </p:sp>
        <p:sp>
          <p:nvSpPr>
            <p:cNvPr id="177" name="Freeform: Shape 176">
              <a:extLst>
                <a:ext uri="{FF2B5EF4-FFF2-40B4-BE49-F238E27FC236}">
                  <a16:creationId xmlns:a16="http://schemas.microsoft.com/office/drawing/2014/main" id="{8BE1C151-66AC-7630-BEDF-F13317E6062B}"/>
                </a:ext>
              </a:extLst>
            </p:cNvPr>
            <p:cNvSpPr/>
            <p:nvPr/>
          </p:nvSpPr>
          <p:spPr>
            <a:xfrm>
              <a:off x="-1337520" y="2121871"/>
              <a:ext cx="638392" cy="417443"/>
            </a:xfrm>
            <a:custGeom>
              <a:avLst/>
              <a:gdLst>
                <a:gd name="connsiteX0" fmla="*/ 49114 w 638392"/>
                <a:gd name="connsiteY0" fmla="*/ 34914 h 417443"/>
                <a:gd name="connsiteX1" fmla="*/ 106868 w 638392"/>
                <a:gd name="connsiteY1" fmla="*/ 2395 h 417443"/>
                <a:gd name="connsiteX2" fmla="*/ 128072 w 638392"/>
                <a:gd name="connsiteY2" fmla="*/ -2338 h 417443"/>
                <a:gd name="connsiteX3" fmla="*/ 131234 w 638392"/>
                <a:gd name="connsiteY3" fmla="*/ -2209 h 417443"/>
                <a:gd name="connsiteX4" fmla="*/ 126242 w 638392"/>
                <a:gd name="connsiteY4" fmla="*/ 1156 h 417443"/>
                <a:gd name="connsiteX5" fmla="*/ 108180 w 638392"/>
                <a:gd name="connsiteY5" fmla="*/ 5981 h 417443"/>
                <a:gd name="connsiteX6" fmla="*/ 57211 w 638392"/>
                <a:gd name="connsiteY6" fmla="*/ 33453 h 417443"/>
                <a:gd name="connsiteX7" fmla="*/ 51332 w 638392"/>
                <a:gd name="connsiteY7" fmla="*/ 47670 h 417443"/>
                <a:gd name="connsiteX8" fmla="*/ 60095 w 638392"/>
                <a:gd name="connsiteY8" fmla="*/ 99433 h 417443"/>
                <a:gd name="connsiteX9" fmla="*/ 93797 w 638392"/>
                <a:gd name="connsiteY9" fmla="*/ 156892 h 417443"/>
                <a:gd name="connsiteX10" fmla="*/ 169077 w 638392"/>
                <a:gd name="connsiteY10" fmla="*/ 223242 h 417443"/>
                <a:gd name="connsiteX11" fmla="*/ 266837 w 638392"/>
                <a:gd name="connsiteY11" fmla="*/ 257794 h 417443"/>
                <a:gd name="connsiteX12" fmla="*/ 297469 w 638392"/>
                <a:gd name="connsiteY12" fmla="*/ 260345 h 417443"/>
                <a:gd name="connsiteX13" fmla="*/ 334259 w 638392"/>
                <a:gd name="connsiteY13" fmla="*/ 257812 h 417443"/>
                <a:gd name="connsiteX14" fmla="*/ 400813 w 638392"/>
                <a:gd name="connsiteY14" fmla="*/ 250788 h 417443"/>
                <a:gd name="connsiteX15" fmla="*/ 519851 w 638392"/>
                <a:gd name="connsiteY15" fmla="*/ 228732 h 417443"/>
                <a:gd name="connsiteX16" fmla="*/ 628722 w 638392"/>
                <a:gd name="connsiteY16" fmla="*/ 173271 h 417443"/>
                <a:gd name="connsiteX17" fmla="*/ 632419 w 638392"/>
                <a:gd name="connsiteY17" fmla="*/ 170313 h 417443"/>
                <a:gd name="connsiteX18" fmla="*/ 634564 w 638392"/>
                <a:gd name="connsiteY18" fmla="*/ 170128 h 417443"/>
                <a:gd name="connsiteX19" fmla="*/ 635913 w 638392"/>
                <a:gd name="connsiteY19" fmla="*/ 189725 h 417443"/>
                <a:gd name="connsiteX20" fmla="*/ 636191 w 638392"/>
                <a:gd name="connsiteY20" fmla="*/ 195862 h 417443"/>
                <a:gd name="connsiteX21" fmla="*/ 636191 w 638392"/>
                <a:gd name="connsiteY21" fmla="*/ 248550 h 417443"/>
                <a:gd name="connsiteX22" fmla="*/ 622491 w 638392"/>
                <a:gd name="connsiteY22" fmla="*/ 292088 h 417443"/>
                <a:gd name="connsiteX23" fmla="*/ 601582 w 638392"/>
                <a:gd name="connsiteY23" fmla="*/ 314365 h 417443"/>
                <a:gd name="connsiteX24" fmla="*/ 553516 w 638392"/>
                <a:gd name="connsiteY24" fmla="*/ 345275 h 417443"/>
                <a:gd name="connsiteX25" fmla="*/ 513972 w 638392"/>
                <a:gd name="connsiteY25" fmla="*/ 362098 h 417443"/>
                <a:gd name="connsiteX26" fmla="*/ 494524 w 638392"/>
                <a:gd name="connsiteY26" fmla="*/ 370399 h 417443"/>
                <a:gd name="connsiteX27" fmla="*/ 458825 w 638392"/>
                <a:gd name="connsiteY27" fmla="*/ 381843 h 417443"/>
                <a:gd name="connsiteX28" fmla="*/ 415768 w 638392"/>
                <a:gd name="connsiteY28" fmla="*/ 397187 h 417443"/>
                <a:gd name="connsiteX29" fmla="*/ 395026 w 638392"/>
                <a:gd name="connsiteY29" fmla="*/ 400515 h 417443"/>
                <a:gd name="connsiteX30" fmla="*/ 376188 w 638392"/>
                <a:gd name="connsiteY30" fmla="*/ 402881 h 417443"/>
                <a:gd name="connsiteX31" fmla="*/ 354003 w 638392"/>
                <a:gd name="connsiteY31" fmla="*/ 406227 h 417443"/>
                <a:gd name="connsiteX32" fmla="*/ 322668 w 638392"/>
                <a:gd name="connsiteY32" fmla="*/ 407502 h 417443"/>
                <a:gd name="connsiteX33" fmla="*/ 299097 w 638392"/>
                <a:gd name="connsiteY33" fmla="*/ 410590 h 417443"/>
                <a:gd name="connsiteX34" fmla="*/ 282902 w 638392"/>
                <a:gd name="connsiteY34" fmla="*/ 412550 h 417443"/>
                <a:gd name="connsiteX35" fmla="*/ 231785 w 638392"/>
                <a:gd name="connsiteY35" fmla="*/ 413973 h 417443"/>
                <a:gd name="connsiteX36" fmla="*/ 173218 w 638392"/>
                <a:gd name="connsiteY36" fmla="*/ 402474 h 417443"/>
                <a:gd name="connsiteX37" fmla="*/ 97421 w 638392"/>
                <a:gd name="connsiteY37" fmla="*/ 366813 h 417443"/>
                <a:gd name="connsiteX38" fmla="*/ 50445 w 638392"/>
                <a:gd name="connsiteY38" fmla="*/ 321722 h 417443"/>
                <a:gd name="connsiteX39" fmla="*/ 26966 w 638392"/>
                <a:gd name="connsiteY39" fmla="*/ 289093 h 417443"/>
                <a:gd name="connsiteX40" fmla="*/ 622 w 638392"/>
                <a:gd name="connsiteY40" fmla="*/ 223020 h 417443"/>
                <a:gd name="connsiteX41" fmla="*/ -2058 w 638392"/>
                <a:gd name="connsiteY41" fmla="*/ 176802 h 417443"/>
                <a:gd name="connsiteX42" fmla="*/ 3136 w 638392"/>
                <a:gd name="connsiteY42" fmla="*/ 124058 h 417443"/>
                <a:gd name="connsiteX43" fmla="*/ 10069 w 638392"/>
                <a:gd name="connsiteY43" fmla="*/ 92187 h 417443"/>
                <a:gd name="connsiteX44" fmla="*/ 30645 w 638392"/>
                <a:gd name="connsiteY44" fmla="*/ 56488 h 417443"/>
                <a:gd name="connsiteX45" fmla="*/ 45120 w 638392"/>
                <a:gd name="connsiteY45" fmla="*/ 41938 h 417443"/>
                <a:gd name="connsiteX46" fmla="*/ 48818 w 638392"/>
                <a:gd name="connsiteY46" fmla="*/ 36392 h 417443"/>
                <a:gd name="connsiteX47" fmla="*/ 48504 w 638392"/>
                <a:gd name="connsiteY47" fmla="*/ 35413 h 417443"/>
                <a:gd name="connsiteX48" fmla="*/ 49114 w 638392"/>
                <a:gd name="connsiteY48" fmla="*/ 34914 h 417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38392" h="417443">
                  <a:moveTo>
                    <a:pt x="49114" y="34914"/>
                  </a:moveTo>
                  <a:cubicBezTo>
                    <a:pt x="66103" y="20475"/>
                    <a:pt x="85700" y="9420"/>
                    <a:pt x="106868" y="2395"/>
                  </a:cubicBezTo>
                  <a:cubicBezTo>
                    <a:pt x="113763" y="121"/>
                    <a:pt x="120862" y="-1469"/>
                    <a:pt x="128072" y="-2338"/>
                  </a:cubicBezTo>
                  <a:cubicBezTo>
                    <a:pt x="129052" y="-2948"/>
                    <a:pt x="130309" y="-2911"/>
                    <a:pt x="131234" y="-2209"/>
                  </a:cubicBezTo>
                  <a:cubicBezTo>
                    <a:pt x="130919" y="916"/>
                    <a:pt x="128276" y="601"/>
                    <a:pt x="126242" y="1156"/>
                  </a:cubicBezTo>
                  <a:cubicBezTo>
                    <a:pt x="120215" y="2764"/>
                    <a:pt x="113930" y="3375"/>
                    <a:pt x="108180" y="5981"/>
                  </a:cubicBezTo>
                  <a:cubicBezTo>
                    <a:pt x="89952" y="12821"/>
                    <a:pt x="72537" y="21140"/>
                    <a:pt x="57211" y="33453"/>
                  </a:cubicBezTo>
                  <a:cubicBezTo>
                    <a:pt x="52405" y="37317"/>
                    <a:pt x="51055" y="41550"/>
                    <a:pt x="51332" y="47670"/>
                  </a:cubicBezTo>
                  <a:cubicBezTo>
                    <a:pt x="52072" y="65325"/>
                    <a:pt x="54309" y="82536"/>
                    <a:pt x="60095" y="99433"/>
                  </a:cubicBezTo>
                  <a:cubicBezTo>
                    <a:pt x="67176" y="120731"/>
                    <a:pt x="78656" y="140309"/>
                    <a:pt x="93797" y="156892"/>
                  </a:cubicBezTo>
                  <a:cubicBezTo>
                    <a:pt x="116610" y="181498"/>
                    <a:pt x="140588" y="204958"/>
                    <a:pt x="169077" y="223242"/>
                  </a:cubicBezTo>
                  <a:cubicBezTo>
                    <a:pt x="198952" y="242357"/>
                    <a:pt x="231360" y="254393"/>
                    <a:pt x="266837" y="257794"/>
                  </a:cubicBezTo>
                  <a:cubicBezTo>
                    <a:pt x="277042" y="258755"/>
                    <a:pt x="287172" y="259828"/>
                    <a:pt x="297469" y="260345"/>
                  </a:cubicBezTo>
                  <a:cubicBezTo>
                    <a:pt x="309838" y="260956"/>
                    <a:pt x="322002" y="259254"/>
                    <a:pt x="334259" y="257812"/>
                  </a:cubicBezTo>
                  <a:cubicBezTo>
                    <a:pt x="356444" y="255187"/>
                    <a:pt x="378794" y="254319"/>
                    <a:pt x="400813" y="250788"/>
                  </a:cubicBezTo>
                  <a:cubicBezTo>
                    <a:pt x="440671" y="244391"/>
                    <a:pt x="480825" y="239455"/>
                    <a:pt x="519851" y="228732"/>
                  </a:cubicBezTo>
                  <a:cubicBezTo>
                    <a:pt x="559894" y="217640"/>
                    <a:pt x="596610" y="199948"/>
                    <a:pt x="628722" y="173271"/>
                  </a:cubicBezTo>
                  <a:cubicBezTo>
                    <a:pt x="629849" y="172162"/>
                    <a:pt x="631088" y="171164"/>
                    <a:pt x="632419" y="170313"/>
                  </a:cubicBezTo>
                  <a:cubicBezTo>
                    <a:pt x="633085" y="169962"/>
                    <a:pt x="633861" y="169907"/>
                    <a:pt x="634564" y="170128"/>
                  </a:cubicBezTo>
                  <a:cubicBezTo>
                    <a:pt x="634933" y="176654"/>
                    <a:pt x="634249" y="183254"/>
                    <a:pt x="635913" y="189725"/>
                  </a:cubicBezTo>
                  <a:cubicBezTo>
                    <a:pt x="636264" y="191758"/>
                    <a:pt x="636357" y="193810"/>
                    <a:pt x="636191" y="195862"/>
                  </a:cubicBezTo>
                  <a:cubicBezTo>
                    <a:pt x="636191" y="213425"/>
                    <a:pt x="636320" y="230988"/>
                    <a:pt x="636191" y="248550"/>
                  </a:cubicBezTo>
                  <a:cubicBezTo>
                    <a:pt x="636024" y="264412"/>
                    <a:pt x="631902" y="279295"/>
                    <a:pt x="622491" y="292088"/>
                  </a:cubicBezTo>
                  <a:cubicBezTo>
                    <a:pt x="616483" y="300370"/>
                    <a:pt x="609458" y="307857"/>
                    <a:pt x="601582" y="314365"/>
                  </a:cubicBezTo>
                  <a:cubicBezTo>
                    <a:pt x="586959" y="326695"/>
                    <a:pt x="570802" y="337085"/>
                    <a:pt x="553516" y="345275"/>
                  </a:cubicBezTo>
                  <a:cubicBezTo>
                    <a:pt x="540483" y="351209"/>
                    <a:pt x="527153" y="356515"/>
                    <a:pt x="513972" y="362098"/>
                  </a:cubicBezTo>
                  <a:lnTo>
                    <a:pt x="494524" y="370399"/>
                  </a:lnTo>
                  <a:cubicBezTo>
                    <a:pt x="482969" y="375335"/>
                    <a:pt x="470676" y="377887"/>
                    <a:pt x="458825" y="381843"/>
                  </a:cubicBezTo>
                  <a:cubicBezTo>
                    <a:pt x="444387" y="386686"/>
                    <a:pt x="430281" y="392528"/>
                    <a:pt x="415768" y="397187"/>
                  </a:cubicBezTo>
                  <a:cubicBezTo>
                    <a:pt x="409132" y="399590"/>
                    <a:pt x="402088" y="400718"/>
                    <a:pt x="395026" y="400515"/>
                  </a:cubicBezTo>
                  <a:cubicBezTo>
                    <a:pt x="388667" y="400256"/>
                    <a:pt x="382289" y="401050"/>
                    <a:pt x="376188" y="402881"/>
                  </a:cubicBezTo>
                  <a:cubicBezTo>
                    <a:pt x="368885" y="404582"/>
                    <a:pt x="361472" y="405709"/>
                    <a:pt x="354003" y="406227"/>
                  </a:cubicBezTo>
                  <a:cubicBezTo>
                    <a:pt x="343540" y="407318"/>
                    <a:pt x="333094" y="406893"/>
                    <a:pt x="322668" y="407502"/>
                  </a:cubicBezTo>
                  <a:cubicBezTo>
                    <a:pt x="314737" y="407910"/>
                    <a:pt x="306861" y="408945"/>
                    <a:pt x="299097" y="410590"/>
                  </a:cubicBezTo>
                  <a:cubicBezTo>
                    <a:pt x="293717" y="411773"/>
                    <a:pt x="288300" y="411662"/>
                    <a:pt x="282902" y="412550"/>
                  </a:cubicBezTo>
                  <a:cubicBezTo>
                    <a:pt x="266005" y="415378"/>
                    <a:pt x="248812" y="414861"/>
                    <a:pt x="231785" y="413973"/>
                  </a:cubicBezTo>
                  <a:cubicBezTo>
                    <a:pt x="211819" y="412864"/>
                    <a:pt x="192111" y="409000"/>
                    <a:pt x="173218" y="402474"/>
                  </a:cubicBezTo>
                  <a:cubicBezTo>
                    <a:pt x="146652" y="393397"/>
                    <a:pt x="121029" y="382323"/>
                    <a:pt x="97421" y="366813"/>
                  </a:cubicBezTo>
                  <a:cubicBezTo>
                    <a:pt x="79137" y="354796"/>
                    <a:pt x="63201" y="339507"/>
                    <a:pt x="50445" y="321722"/>
                  </a:cubicBezTo>
                  <a:cubicBezTo>
                    <a:pt x="42606" y="310852"/>
                    <a:pt x="34010" y="300536"/>
                    <a:pt x="26966" y="289093"/>
                  </a:cubicBezTo>
                  <a:cubicBezTo>
                    <a:pt x="14377" y="268591"/>
                    <a:pt x="4782" y="246961"/>
                    <a:pt x="622" y="223020"/>
                  </a:cubicBezTo>
                  <a:cubicBezTo>
                    <a:pt x="-2077" y="207620"/>
                    <a:pt x="-1615" y="192220"/>
                    <a:pt x="-2058" y="176802"/>
                  </a:cubicBezTo>
                  <a:cubicBezTo>
                    <a:pt x="-2576" y="158962"/>
                    <a:pt x="179" y="141547"/>
                    <a:pt x="3136" y="124058"/>
                  </a:cubicBezTo>
                  <a:cubicBezTo>
                    <a:pt x="4874" y="113317"/>
                    <a:pt x="7185" y="102669"/>
                    <a:pt x="10069" y="92187"/>
                  </a:cubicBezTo>
                  <a:cubicBezTo>
                    <a:pt x="13951" y="78450"/>
                    <a:pt x="21346" y="66933"/>
                    <a:pt x="30645" y="56488"/>
                  </a:cubicBezTo>
                  <a:cubicBezTo>
                    <a:pt x="35193" y="51386"/>
                    <a:pt x="40296" y="46782"/>
                    <a:pt x="45120" y="41938"/>
                  </a:cubicBezTo>
                  <a:cubicBezTo>
                    <a:pt x="46710" y="40330"/>
                    <a:pt x="48670" y="38962"/>
                    <a:pt x="48818" y="36392"/>
                  </a:cubicBezTo>
                  <a:cubicBezTo>
                    <a:pt x="48411" y="36023"/>
                    <a:pt x="48301" y="35690"/>
                    <a:pt x="48504" y="35413"/>
                  </a:cubicBezTo>
                  <a:cubicBezTo>
                    <a:pt x="48707" y="35135"/>
                    <a:pt x="48947" y="34914"/>
                    <a:pt x="49114" y="34914"/>
                  </a:cubicBezTo>
                  <a:close/>
                </a:path>
              </a:pathLst>
            </a:custGeom>
            <a:solidFill>
              <a:srgbClr val="4A646E"/>
            </a:solidFill>
            <a:ln w="1847" cap="flat">
              <a:noFill/>
              <a:prstDash val="solid"/>
              <a:miter/>
            </a:ln>
          </p:spPr>
          <p:txBody>
            <a:bodyPr rtlCol="0" anchor="ctr"/>
            <a:lstStyle/>
            <a:p>
              <a:endParaRPr lang="es-CO"/>
            </a:p>
          </p:txBody>
        </p:sp>
        <p:sp>
          <p:nvSpPr>
            <p:cNvPr id="178" name="Freeform: Shape 177">
              <a:extLst>
                <a:ext uri="{FF2B5EF4-FFF2-40B4-BE49-F238E27FC236}">
                  <a16:creationId xmlns:a16="http://schemas.microsoft.com/office/drawing/2014/main" id="{A1F950D6-8357-5A1E-AC33-B13ACD1D0285}"/>
                </a:ext>
              </a:extLst>
            </p:cNvPr>
            <p:cNvSpPr/>
            <p:nvPr/>
          </p:nvSpPr>
          <p:spPr>
            <a:xfrm>
              <a:off x="-714985" y="2254872"/>
              <a:ext cx="14335" cy="40061"/>
            </a:xfrm>
            <a:custGeom>
              <a:avLst/>
              <a:gdLst>
                <a:gd name="connsiteX0" fmla="*/ 12122 w 14335"/>
                <a:gd name="connsiteY0" fmla="*/ 37053 h 40061"/>
                <a:gd name="connsiteX1" fmla="*/ 10975 w 14335"/>
                <a:gd name="connsiteY1" fmla="*/ 37294 h 40061"/>
                <a:gd name="connsiteX2" fmla="*/ 7999 w 14335"/>
                <a:gd name="connsiteY2" fmla="*/ 33116 h 40061"/>
                <a:gd name="connsiteX3" fmla="*/ -1374 w 14335"/>
                <a:gd name="connsiteY3" fmla="*/ 2834 h 40061"/>
                <a:gd name="connsiteX4" fmla="*/ -1596 w 14335"/>
                <a:gd name="connsiteY4" fmla="*/ -2379 h 40061"/>
                <a:gd name="connsiteX5" fmla="*/ 401 w 14335"/>
                <a:gd name="connsiteY5" fmla="*/ -2379 h 40061"/>
                <a:gd name="connsiteX6" fmla="*/ 11031 w 14335"/>
                <a:gd name="connsiteY6" fmla="*/ 27884 h 40061"/>
                <a:gd name="connsiteX7" fmla="*/ 12214 w 14335"/>
                <a:gd name="connsiteY7" fmla="*/ 34928 h 40061"/>
                <a:gd name="connsiteX8" fmla="*/ 12122 w 14335"/>
                <a:gd name="connsiteY8" fmla="*/ 37053 h 40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35" h="40061">
                  <a:moveTo>
                    <a:pt x="12122" y="37053"/>
                  </a:moveTo>
                  <a:cubicBezTo>
                    <a:pt x="11770" y="37220"/>
                    <a:pt x="11364" y="37294"/>
                    <a:pt x="10975" y="37294"/>
                  </a:cubicBezTo>
                  <a:cubicBezTo>
                    <a:pt x="9275" y="36573"/>
                    <a:pt x="8129" y="34965"/>
                    <a:pt x="7999" y="33116"/>
                  </a:cubicBezTo>
                  <a:cubicBezTo>
                    <a:pt x="5873" y="22744"/>
                    <a:pt x="2730" y="12595"/>
                    <a:pt x="-1374" y="2834"/>
                  </a:cubicBezTo>
                  <a:cubicBezTo>
                    <a:pt x="-2280" y="1226"/>
                    <a:pt x="-2372" y="-716"/>
                    <a:pt x="-1596" y="-2379"/>
                  </a:cubicBezTo>
                  <a:cubicBezTo>
                    <a:pt x="-1023" y="-2897"/>
                    <a:pt x="-173" y="-2897"/>
                    <a:pt x="401" y="-2379"/>
                  </a:cubicBezTo>
                  <a:cubicBezTo>
                    <a:pt x="5374" y="7141"/>
                    <a:pt x="8942" y="17346"/>
                    <a:pt x="11031" y="27884"/>
                  </a:cubicBezTo>
                  <a:cubicBezTo>
                    <a:pt x="12602" y="30028"/>
                    <a:pt x="10938" y="32728"/>
                    <a:pt x="12214" y="34928"/>
                  </a:cubicBezTo>
                  <a:cubicBezTo>
                    <a:pt x="12177" y="35593"/>
                    <a:pt x="12159" y="36314"/>
                    <a:pt x="12122" y="37053"/>
                  </a:cubicBezTo>
                  <a:close/>
                </a:path>
              </a:pathLst>
            </a:custGeom>
            <a:solidFill>
              <a:srgbClr val="7CA2B4"/>
            </a:solidFill>
            <a:ln w="1847" cap="flat">
              <a:noFill/>
              <a:prstDash val="solid"/>
              <a:miter/>
            </a:ln>
          </p:spPr>
          <p:txBody>
            <a:bodyPr rtlCol="0" anchor="ctr"/>
            <a:lstStyle/>
            <a:p>
              <a:endParaRPr lang="es-CO"/>
            </a:p>
          </p:txBody>
        </p:sp>
        <p:sp>
          <p:nvSpPr>
            <p:cNvPr id="179" name="Freeform: Shape 178">
              <a:extLst>
                <a:ext uri="{FF2B5EF4-FFF2-40B4-BE49-F238E27FC236}">
                  <a16:creationId xmlns:a16="http://schemas.microsoft.com/office/drawing/2014/main" id="{47FD0DCE-11CA-D111-9AFC-07869AA26937}"/>
                </a:ext>
              </a:extLst>
            </p:cNvPr>
            <p:cNvSpPr/>
            <p:nvPr/>
          </p:nvSpPr>
          <p:spPr>
            <a:xfrm>
              <a:off x="-1309802" y="2163538"/>
              <a:ext cx="19228" cy="19214"/>
            </a:xfrm>
            <a:custGeom>
              <a:avLst/>
              <a:gdLst>
                <a:gd name="connsiteX0" fmla="*/ -2120 w 19228"/>
                <a:gd name="connsiteY0" fmla="*/ 16447 h 19214"/>
                <a:gd name="connsiteX1" fmla="*/ -567 w 19228"/>
                <a:gd name="connsiteY1" fmla="*/ 12750 h 19214"/>
                <a:gd name="connsiteX2" fmla="*/ 13409 w 19228"/>
                <a:gd name="connsiteY2" fmla="*/ -1245 h 19214"/>
                <a:gd name="connsiteX3" fmla="*/ 17107 w 19228"/>
                <a:gd name="connsiteY3" fmla="*/ -2761 h 19214"/>
                <a:gd name="connsiteX4" fmla="*/ -2120 w 19228"/>
                <a:gd name="connsiteY4" fmla="*/ 16447 h 19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28" h="19214">
                  <a:moveTo>
                    <a:pt x="-2120" y="16447"/>
                  </a:moveTo>
                  <a:cubicBezTo>
                    <a:pt x="-2157" y="15042"/>
                    <a:pt x="-1602" y="13692"/>
                    <a:pt x="-567" y="12750"/>
                  </a:cubicBezTo>
                  <a:cubicBezTo>
                    <a:pt x="4092" y="8091"/>
                    <a:pt x="8677" y="3506"/>
                    <a:pt x="13409" y="-1245"/>
                  </a:cubicBezTo>
                  <a:cubicBezTo>
                    <a:pt x="14352" y="-2280"/>
                    <a:pt x="15702" y="-2835"/>
                    <a:pt x="17107" y="-2761"/>
                  </a:cubicBezTo>
                  <a:cubicBezTo>
                    <a:pt x="11191" y="4116"/>
                    <a:pt x="4776" y="10550"/>
                    <a:pt x="-2120" y="16447"/>
                  </a:cubicBezTo>
                  <a:close/>
                </a:path>
              </a:pathLst>
            </a:custGeom>
            <a:solidFill>
              <a:srgbClr val="0E1315"/>
            </a:solidFill>
            <a:ln w="1847" cap="flat">
              <a:noFill/>
              <a:prstDash val="solid"/>
              <a:miter/>
            </a:ln>
          </p:spPr>
          <p:txBody>
            <a:bodyPr rtlCol="0" anchor="ctr"/>
            <a:lstStyle/>
            <a:p>
              <a:endParaRPr lang="es-CO"/>
            </a:p>
          </p:txBody>
        </p:sp>
        <p:sp>
          <p:nvSpPr>
            <p:cNvPr id="180" name="Freeform: Shape 179">
              <a:extLst>
                <a:ext uri="{FF2B5EF4-FFF2-40B4-BE49-F238E27FC236}">
                  <a16:creationId xmlns:a16="http://schemas.microsoft.com/office/drawing/2014/main" id="{B9F4A935-E856-D1FF-F31E-9951D32D5505}"/>
                </a:ext>
              </a:extLst>
            </p:cNvPr>
            <p:cNvSpPr/>
            <p:nvPr/>
          </p:nvSpPr>
          <p:spPr>
            <a:xfrm>
              <a:off x="-1315254" y="2184084"/>
              <a:ext cx="4141" cy="5546"/>
            </a:xfrm>
            <a:custGeom>
              <a:avLst/>
              <a:gdLst>
                <a:gd name="connsiteX0" fmla="*/ -2121 w 4141"/>
                <a:gd name="connsiteY0" fmla="*/ 2779 h 5546"/>
                <a:gd name="connsiteX1" fmla="*/ 2020 w 4141"/>
                <a:gd name="connsiteY1" fmla="*/ -2768 h 5546"/>
                <a:gd name="connsiteX2" fmla="*/ -2121 w 4141"/>
                <a:gd name="connsiteY2" fmla="*/ 2779 h 5546"/>
              </a:gdLst>
              <a:ahLst/>
              <a:cxnLst>
                <a:cxn ang="0">
                  <a:pos x="connsiteX0" y="connsiteY0"/>
                </a:cxn>
                <a:cxn ang="0">
                  <a:pos x="connsiteX1" y="connsiteY1"/>
                </a:cxn>
                <a:cxn ang="0">
                  <a:pos x="connsiteX2" y="connsiteY2"/>
                </a:cxn>
              </a:cxnLst>
              <a:rect l="l" t="t" r="r" b="b"/>
              <a:pathLst>
                <a:path w="4141" h="5546">
                  <a:moveTo>
                    <a:pt x="-2121" y="2779"/>
                  </a:moveTo>
                  <a:cubicBezTo>
                    <a:pt x="-2121" y="-87"/>
                    <a:pt x="-273" y="-1603"/>
                    <a:pt x="2020" y="-2768"/>
                  </a:cubicBezTo>
                  <a:cubicBezTo>
                    <a:pt x="1687" y="-328"/>
                    <a:pt x="116" y="1762"/>
                    <a:pt x="-2121" y="2779"/>
                  </a:cubicBezTo>
                  <a:close/>
                </a:path>
              </a:pathLst>
            </a:custGeom>
            <a:solidFill>
              <a:srgbClr val="0E1315"/>
            </a:solidFill>
            <a:ln w="1847" cap="flat">
              <a:noFill/>
              <a:prstDash val="solid"/>
              <a:miter/>
            </a:ln>
          </p:spPr>
          <p:txBody>
            <a:bodyPr rtlCol="0" anchor="ctr"/>
            <a:lstStyle/>
            <a:p>
              <a:endParaRPr lang="es-CO"/>
            </a:p>
          </p:txBody>
        </p:sp>
        <p:sp>
          <p:nvSpPr>
            <p:cNvPr id="181" name="Freeform: Shape 180">
              <a:extLst>
                <a:ext uri="{FF2B5EF4-FFF2-40B4-BE49-F238E27FC236}">
                  <a16:creationId xmlns:a16="http://schemas.microsoft.com/office/drawing/2014/main" id="{15191514-F804-5EE4-B122-22AE9B92A03F}"/>
                </a:ext>
              </a:extLst>
            </p:cNvPr>
            <p:cNvSpPr/>
            <p:nvPr/>
          </p:nvSpPr>
          <p:spPr>
            <a:xfrm>
              <a:off x="-702007" y="2285438"/>
              <a:ext cx="1801" cy="7054"/>
            </a:xfrm>
            <a:custGeom>
              <a:avLst/>
              <a:gdLst>
                <a:gd name="connsiteX0" fmla="*/ -764 w 1801"/>
                <a:gd name="connsiteY0" fmla="*/ 4287 h 7054"/>
                <a:gd name="connsiteX1" fmla="*/ -1947 w 1801"/>
                <a:gd name="connsiteY1" fmla="*/ -2756 h 7054"/>
                <a:gd name="connsiteX2" fmla="*/ -745 w 1801"/>
                <a:gd name="connsiteY2" fmla="*/ -2590 h 7054"/>
                <a:gd name="connsiteX3" fmla="*/ -320 w 1801"/>
                <a:gd name="connsiteY3" fmla="*/ 2457 h 7054"/>
              </a:gdLst>
              <a:ahLst/>
              <a:cxnLst>
                <a:cxn ang="0">
                  <a:pos x="connsiteX0" y="connsiteY0"/>
                </a:cxn>
                <a:cxn ang="0">
                  <a:pos x="connsiteX1" y="connsiteY1"/>
                </a:cxn>
                <a:cxn ang="0">
                  <a:pos x="connsiteX2" y="connsiteY2"/>
                </a:cxn>
                <a:cxn ang="0">
                  <a:pos x="connsiteX3" y="connsiteY3"/>
                </a:cxn>
              </a:cxnLst>
              <a:rect l="l" t="t" r="r" b="b"/>
              <a:pathLst>
                <a:path w="1801" h="7054">
                  <a:moveTo>
                    <a:pt x="-764" y="4287"/>
                  </a:moveTo>
                  <a:cubicBezTo>
                    <a:pt x="-1984" y="2161"/>
                    <a:pt x="-2391" y="-335"/>
                    <a:pt x="-1947" y="-2756"/>
                  </a:cubicBezTo>
                  <a:cubicBezTo>
                    <a:pt x="-1540" y="-2793"/>
                    <a:pt x="-1134" y="-2738"/>
                    <a:pt x="-745" y="-2590"/>
                  </a:cubicBezTo>
                  <a:cubicBezTo>
                    <a:pt x="-598" y="-908"/>
                    <a:pt x="-468" y="775"/>
                    <a:pt x="-320" y="2457"/>
                  </a:cubicBezTo>
                  <a:close/>
                </a:path>
              </a:pathLst>
            </a:custGeom>
            <a:solidFill>
              <a:srgbClr val="4A646E"/>
            </a:solidFill>
            <a:ln w="1847" cap="flat">
              <a:noFill/>
              <a:prstDash val="solid"/>
              <a:miter/>
            </a:ln>
          </p:spPr>
          <p:txBody>
            <a:bodyPr rtlCol="0" anchor="ctr"/>
            <a:lstStyle/>
            <a:p>
              <a:endParaRPr lang="es-CO"/>
            </a:p>
          </p:txBody>
        </p:sp>
        <p:sp>
          <p:nvSpPr>
            <p:cNvPr id="182" name="Freeform: Shape 181">
              <a:extLst>
                <a:ext uri="{FF2B5EF4-FFF2-40B4-BE49-F238E27FC236}">
                  <a16:creationId xmlns:a16="http://schemas.microsoft.com/office/drawing/2014/main" id="{45EDE1D4-398F-0538-3FDC-16577CA462BA}"/>
                </a:ext>
              </a:extLst>
            </p:cNvPr>
            <p:cNvSpPr/>
            <p:nvPr/>
          </p:nvSpPr>
          <p:spPr>
            <a:xfrm>
              <a:off x="-1318017" y="2189612"/>
              <a:ext cx="2781" cy="4122"/>
            </a:xfrm>
            <a:custGeom>
              <a:avLst/>
              <a:gdLst>
                <a:gd name="connsiteX0" fmla="*/ -2094 w 2781"/>
                <a:gd name="connsiteY0" fmla="*/ 1355 h 4122"/>
                <a:gd name="connsiteX1" fmla="*/ 660 w 2781"/>
                <a:gd name="connsiteY1" fmla="*/ -2768 h 4122"/>
                <a:gd name="connsiteX2" fmla="*/ -2094 w 2781"/>
                <a:gd name="connsiteY2" fmla="*/ 1355 h 4122"/>
              </a:gdLst>
              <a:ahLst/>
              <a:cxnLst>
                <a:cxn ang="0">
                  <a:pos x="connsiteX0" y="connsiteY0"/>
                </a:cxn>
                <a:cxn ang="0">
                  <a:pos x="connsiteX1" y="connsiteY1"/>
                </a:cxn>
                <a:cxn ang="0">
                  <a:pos x="connsiteX2" y="connsiteY2"/>
                </a:cxn>
              </a:cxnLst>
              <a:rect l="l" t="t" r="r" b="b"/>
              <a:pathLst>
                <a:path w="2781" h="4122">
                  <a:moveTo>
                    <a:pt x="-2094" y="1355"/>
                  </a:moveTo>
                  <a:cubicBezTo>
                    <a:pt x="-2316" y="-512"/>
                    <a:pt x="-1151" y="-2268"/>
                    <a:pt x="660" y="-2768"/>
                  </a:cubicBezTo>
                  <a:cubicBezTo>
                    <a:pt x="679" y="-956"/>
                    <a:pt x="-412" y="671"/>
                    <a:pt x="-2094" y="1355"/>
                  </a:cubicBezTo>
                  <a:close/>
                </a:path>
              </a:pathLst>
            </a:custGeom>
            <a:solidFill>
              <a:srgbClr val="0E1315"/>
            </a:solidFill>
            <a:ln w="1847" cap="flat">
              <a:noFill/>
              <a:prstDash val="solid"/>
              <a:miter/>
            </a:ln>
          </p:spPr>
          <p:txBody>
            <a:bodyPr rtlCol="0" anchor="ctr"/>
            <a:lstStyle/>
            <a:p>
              <a:endParaRPr lang="es-CO"/>
            </a:p>
          </p:txBody>
        </p:sp>
        <p:sp>
          <p:nvSpPr>
            <p:cNvPr id="183" name="Freeform: Shape 182">
              <a:extLst>
                <a:ext uri="{FF2B5EF4-FFF2-40B4-BE49-F238E27FC236}">
                  <a16:creationId xmlns:a16="http://schemas.microsoft.com/office/drawing/2014/main" id="{4B5A971B-47BE-0A67-E3B4-E8132BA77259}"/>
                </a:ext>
              </a:extLst>
            </p:cNvPr>
            <p:cNvSpPr/>
            <p:nvPr/>
          </p:nvSpPr>
          <p:spPr>
            <a:xfrm>
              <a:off x="-1311149" y="2182734"/>
              <a:ext cx="1349" cy="1423"/>
            </a:xfrm>
            <a:custGeom>
              <a:avLst/>
              <a:gdLst>
                <a:gd name="connsiteX0" fmla="*/ -2121 w 1349"/>
                <a:gd name="connsiteY0" fmla="*/ -1344 h 1423"/>
                <a:gd name="connsiteX1" fmla="*/ -772 w 1349"/>
                <a:gd name="connsiteY1" fmla="*/ -2768 h 1423"/>
              </a:gdLst>
              <a:ahLst/>
              <a:cxnLst>
                <a:cxn ang="0">
                  <a:pos x="connsiteX0" y="connsiteY0"/>
                </a:cxn>
                <a:cxn ang="0">
                  <a:pos x="connsiteX1" y="connsiteY1"/>
                </a:cxn>
              </a:cxnLst>
              <a:rect l="l" t="t" r="r" b="b"/>
              <a:pathLst>
                <a:path w="1349" h="1423">
                  <a:moveTo>
                    <a:pt x="-2121" y="-1344"/>
                  </a:moveTo>
                  <a:lnTo>
                    <a:pt x="-772" y="-2768"/>
                  </a:lnTo>
                  <a:close/>
                </a:path>
              </a:pathLst>
            </a:custGeom>
            <a:solidFill>
              <a:srgbClr val="0E1315"/>
            </a:solidFill>
            <a:ln w="1847" cap="flat">
              <a:noFill/>
              <a:prstDash val="solid"/>
              <a:miter/>
            </a:ln>
          </p:spPr>
          <p:txBody>
            <a:bodyPr rtlCol="0" anchor="ctr"/>
            <a:lstStyle/>
            <a:p>
              <a:endParaRPr lang="es-CO"/>
            </a:p>
          </p:txBody>
        </p:sp>
        <p:sp>
          <p:nvSpPr>
            <p:cNvPr id="184" name="Freeform: Shape 183">
              <a:extLst>
                <a:ext uri="{FF2B5EF4-FFF2-40B4-BE49-F238E27FC236}">
                  <a16:creationId xmlns:a16="http://schemas.microsoft.com/office/drawing/2014/main" id="{561DD60E-862E-FB58-3C32-74AC6BF70220}"/>
                </a:ext>
              </a:extLst>
            </p:cNvPr>
            <p:cNvSpPr/>
            <p:nvPr/>
          </p:nvSpPr>
          <p:spPr>
            <a:xfrm>
              <a:off x="-1290629" y="2162233"/>
              <a:ext cx="1405" cy="1368"/>
            </a:xfrm>
            <a:custGeom>
              <a:avLst/>
              <a:gdLst>
                <a:gd name="connsiteX0" fmla="*/ -2121 w 1405"/>
                <a:gd name="connsiteY0" fmla="*/ -1400 h 1368"/>
                <a:gd name="connsiteX1" fmla="*/ -716 w 1405"/>
                <a:gd name="connsiteY1" fmla="*/ -2768 h 1368"/>
              </a:gdLst>
              <a:ahLst/>
              <a:cxnLst>
                <a:cxn ang="0">
                  <a:pos x="connsiteX0" y="connsiteY0"/>
                </a:cxn>
                <a:cxn ang="0">
                  <a:pos x="connsiteX1" y="connsiteY1"/>
                </a:cxn>
              </a:cxnLst>
              <a:rect l="l" t="t" r="r" b="b"/>
              <a:pathLst>
                <a:path w="1405" h="1368">
                  <a:moveTo>
                    <a:pt x="-2121" y="-1400"/>
                  </a:moveTo>
                  <a:lnTo>
                    <a:pt x="-716" y="-2768"/>
                  </a:lnTo>
                  <a:close/>
                </a:path>
              </a:pathLst>
            </a:custGeom>
            <a:solidFill>
              <a:srgbClr val="0E1315"/>
            </a:solidFill>
            <a:ln w="1847" cap="flat">
              <a:noFill/>
              <a:prstDash val="solid"/>
              <a:miter/>
            </a:ln>
          </p:spPr>
          <p:txBody>
            <a:bodyPr rtlCol="0" anchor="ctr"/>
            <a:lstStyle/>
            <a:p>
              <a:endParaRPr lang="es-CO"/>
            </a:p>
          </p:txBody>
        </p:sp>
        <p:sp>
          <p:nvSpPr>
            <p:cNvPr id="185" name="Freeform: Shape 184">
              <a:extLst>
                <a:ext uri="{FF2B5EF4-FFF2-40B4-BE49-F238E27FC236}">
                  <a16:creationId xmlns:a16="http://schemas.microsoft.com/office/drawing/2014/main" id="{055C01D8-0178-9572-AD0D-468239BDE2AE}"/>
                </a:ext>
              </a:extLst>
            </p:cNvPr>
            <p:cNvSpPr/>
            <p:nvPr/>
          </p:nvSpPr>
          <p:spPr>
            <a:xfrm>
              <a:off x="-1289150" y="2160864"/>
              <a:ext cx="1405" cy="1386"/>
            </a:xfrm>
            <a:custGeom>
              <a:avLst/>
              <a:gdLst>
                <a:gd name="connsiteX0" fmla="*/ -2121 w 1405"/>
                <a:gd name="connsiteY0" fmla="*/ -1381 h 1386"/>
                <a:gd name="connsiteX1" fmla="*/ -716 w 1405"/>
                <a:gd name="connsiteY1" fmla="*/ -2768 h 1386"/>
              </a:gdLst>
              <a:ahLst/>
              <a:cxnLst>
                <a:cxn ang="0">
                  <a:pos x="connsiteX0" y="connsiteY0"/>
                </a:cxn>
                <a:cxn ang="0">
                  <a:pos x="connsiteX1" y="connsiteY1"/>
                </a:cxn>
              </a:cxnLst>
              <a:rect l="l" t="t" r="r" b="b"/>
              <a:pathLst>
                <a:path w="1405" h="1386">
                  <a:moveTo>
                    <a:pt x="-2121" y="-1381"/>
                  </a:moveTo>
                  <a:cubicBezTo>
                    <a:pt x="-1955" y="-2084"/>
                    <a:pt x="-1419" y="-2620"/>
                    <a:pt x="-716" y="-2768"/>
                  </a:cubicBezTo>
                  <a:close/>
                </a:path>
              </a:pathLst>
            </a:custGeom>
            <a:solidFill>
              <a:srgbClr val="0E1315"/>
            </a:solidFill>
            <a:ln w="1847" cap="flat">
              <a:noFill/>
              <a:prstDash val="solid"/>
              <a:miter/>
            </a:ln>
          </p:spPr>
          <p:txBody>
            <a:bodyPr rtlCol="0" anchor="ctr"/>
            <a:lstStyle/>
            <a:p>
              <a:endParaRPr lang="es-CO"/>
            </a:p>
          </p:txBody>
        </p:sp>
        <p:sp>
          <p:nvSpPr>
            <p:cNvPr id="186" name="Freeform: Shape 185">
              <a:extLst>
                <a:ext uri="{FF2B5EF4-FFF2-40B4-BE49-F238E27FC236}">
                  <a16:creationId xmlns:a16="http://schemas.microsoft.com/office/drawing/2014/main" id="{D3625D79-B4D8-AF47-4EF1-5ACA6FB0B1AC}"/>
                </a:ext>
              </a:extLst>
            </p:cNvPr>
            <p:cNvSpPr/>
            <p:nvPr/>
          </p:nvSpPr>
          <p:spPr>
            <a:xfrm>
              <a:off x="-1287856" y="2159552"/>
              <a:ext cx="1571" cy="1368"/>
            </a:xfrm>
            <a:custGeom>
              <a:avLst/>
              <a:gdLst>
                <a:gd name="connsiteX0" fmla="*/ -550 w 1571"/>
                <a:gd name="connsiteY0" fmla="*/ -2768 h 1368"/>
                <a:gd name="connsiteX1" fmla="*/ -772 w 1571"/>
                <a:gd name="connsiteY1" fmla="*/ -1400 h 1368"/>
                <a:gd name="connsiteX2" fmla="*/ -2121 w 1571"/>
                <a:gd name="connsiteY2" fmla="*/ -1400 h 1368"/>
                <a:gd name="connsiteX3" fmla="*/ -550 w 1571"/>
                <a:gd name="connsiteY3" fmla="*/ -2768 h 1368"/>
              </a:gdLst>
              <a:ahLst/>
              <a:cxnLst>
                <a:cxn ang="0">
                  <a:pos x="connsiteX0" y="connsiteY0"/>
                </a:cxn>
                <a:cxn ang="0">
                  <a:pos x="connsiteX1" y="connsiteY1"/>
                </a:cxn>
                <a:cxn ang="0">
                  <a:pos x="connsiteX2" y="connsiteY2"/>
                </a:cxn>
                <a:cxn ang="0">
                  <a:pos x="connsiteX3" y="connsiteY3"/>
                </a:cxn>
              </a:cxnLst>
              <a:rect l="l" t="t" r="r" b="b"/>
              <a:pathLst>
                <a:path w="1571" h="1368">
                  <a:moveTo>
                    <a:pt x="-550" y="-2768"/>
                  </a:moveTo>
                  <a:lnTo>
                    <a:pt x="-772" y="-1400"/>
                  </a:lnTo>
                  <a:lnTo>
                    <a:pt x="-2121" y="-1400"/>
                  </a:lnTo>
                  <a:cubicBezTo>
                    <a:pt x="-1936" y="-2139"/>
                    <a:pt x="-1308" y="-2675"/>
                    <a:pt x="-550" y="-2768"/>
                  </a:cubicBezTo>
                  <a:close/>
                </a:path>
              </a:pathLst>
            </a:custGeom>
            <a:solidFill>
              <a:srgbClr val="0E1315"/>
            </a:solidFill>
            <a:ln w="1847" cap="flat">
              <a:noFill/>
              <a:prstDash val="solid"/>
              <a:miter/>
            </a:ln>
          </p:spPr>
          <p:txBody>
            <a:bodyPr rtlCol="0" anchor="ctr"/>
            <a:lstStyle/>
            <a:p>
              <a:endParaRPr lang="es-CO"/>
            </a:p>
          </p:txBody>
        </p:sp>
        <p:sp>
          <p:nvSpPr>
            <p:cNvPr id="187" name="Freeform: Shape 186">
              <a:extLst>
                <a:ext uri="{FF2B5EF4-FFF2-40B4-BE49-F238E27FC236}">
                  <a16:creationId xmlns:a16="http://schemas.microsoft.com/office/drawing/2014/main" id="{8E29E4CF-ADAB-1C59-C692-1E2356301CCD}"/>
                </a:ext>
              </a:extLst>
            </p:cNvPr>
            <p:cNvSpPr/>
            <p:nvPr/>
          </p:nvSpPr>
          <p:spPr>
            <a:xfrm>
              <a:off x="-1227736" y="2101398"/>
              <a:ext cx="491831" cy="115987"/>
            </a:xfrm>
            <a:custGeom>
              <a:avLst/>
              <a:gdLst>
                <a:gd name="connsiteX0" fmla="*/ -2121 w 491831"/>
                <a:gd name="connsiteY0" fmla="*/ 25085 h 115987"/>
                <a:gd name="connsiteX1" fmla="*/ 17715 w 491831"/>
                <a:gd name="connsiteY1" fmla="*/ 19743 h 115987"/>
                <a:gd name="connsiteX2" fmla="*/ 21413 w 491831"/>
                <a:gd name="connsiteY2" fmla="*/ 18541 h 115987"/>
                <a:gd name="connsiteX3" fmla="*/ 24352 w 491831"/>
                <a:gd name="connsiteY3" fmla="*/ 17617 h 115987"/>
                <a:gd name="connsiteX4" fmla="*/ 31026 w 491831"/>
                <a:gd name="connsiteY4" fmla="*/ 16249 h 115987"/>
                <a:gd name="connsiteX5" fmla="*/ 97007 w 491831"/>
                <a:gd name="connsiteY5" fmla="*/ 7874 h 115987"/>
                <a:gd name="connsiteX6" fmla="*/ 170826 w 491831"/>
                <a:gd name="connsiteY6" fmla="*/ 1588 h 115987"/>
                <a:gd name="connsiteX7" fmla="*/ 190404 w 491831"/>
                <a:gd name="connsiteY7" fmla="*/ -371 h 115987"/>
                <a:gd name="connsiteX8" fmla="*/ 238636 w 491831"/>
                <a:gd name="connsiteY8" fmla="*/ -1924 h 115987"/>
                <a:gd name="connsiteX9" fmla="*/ 282691 w 491831"/>
                <a:gd name="connsiteY9" fmla="*/ -834 h 115987"/>
                <a:gd name="connsiteX10" fmla="*/ 393614 w 491831"/>
                <a:gd name="connsiteY10" fmla="*/ 23440 h 115987"/>
                <a:gd name="connsiteX11" fmla="*/ 422528 w 491831"/>
                <a:gd name="connsiteY11" fmla="*/ 41336 h 115987"/>
                <a:gd name="connsiteX12" fmla="*/ 488138 w 491831"/>
                <a:gd name="connsiteY12" fmla="*/ 109738 h 115987"/>
                <a:gd name="connsiteX13" fmla="*/ 489710 w 491831"/>
                <a:gd name="connsiteY13" fmla="*/ 112715 h 115987"/>
                <a:gd name="connsiteX14" fmla="*/ 487861 w 491831"/>
                <a:gd name="connsiteY14" fmla="*/ 113177 h 115987"/>
                <a:gd name="connsiteX15" fmla="*/ 486955 w 491831"/>
                <a:gd name="connsiteY15" fmla="*/ 112770 h 115987"/>
                <a:gd name="connsiteX16" fmla="*/ 485310 w 491831"/>
                <a:gd name="connsiteY16" fmla="*/ 111587 h 115987"/>
                <a:gd name="connsiteX17" fmla="*/ 484496 w 491831"/>
                <a:gd name="connsiteY17" fmla="*/ 110921 h 115987"/>
                <a:gd name="connsiteX18" fmla="*/ 482888 w 491831"/>
                <a:gd name="connsiteY18" fmla="*/ 109479 h 115987"/>
                <a:gd name="connsiteX19" fmla="*/ 440053 w 491831"/>
                <a:gd name="connsiteY19" fmla="*/ 62614 h 115987"/>
                <a:gd name="connsiteX20" fmla="*/ 390138 w 491831"/>
                <a:gd name="connsiteY20" fmla="*/ 26269 h 115987"/>
                <a:gd name="connsiteX21" fmla="*/ 313528 w 491831"/>
                <a:gd name="connsiteY21" fmla="*/ 6377 h 115987"/>
                <a:gd name="connsiteX22" fmla="*/ 264537 w 491831"/>
                <a:gd name="connsiteY22" fmla="*/ 3012 h 115987"/>
                <a:gd name="connsiteX23" fmla="*/ 180605 w 491831"/>
                <a:gd name="connsiteY23" fmla="*/ 5859 h 115987"/>
                <a:gd name="connsiteX24" fmla="*/ 135016 w 491831"/>
                <a:gd name="connsiteY24" fmla="*/ 9057 h 115987"/>
                <a:gd name="connsiteX25" fmla="*/ 60273 w 491831"/>
                <a:gd name="connsiteY25" fmla="*/ 16655 h 115987"/>
                <a:gd name="connsiteX26" fmla="*/ 5015 w 491831"/>
                <a:gd name="connsiteY26" fmla="*/ 25899 h 115987"/>
                <a:gd name="connsiteX27" fmla="*/ -2121 w 491831"/>
                <a:gd name="connsiteY27" fmla="*/ 25085 h 115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91831" h="115987">
                  <a:moveTo>
                    <a:pt x="-2121" y="25085"/>
                  </a:moveTo>
                  <a:cubicBezTo>
                    <a:pt x="3980" y="21388"/>
                    <a:pt x="11060" y="21388"/>
                    <a:pt x="17715" y="19743"/>
                  </a:cubicBezTo>
                  <a:cubicBezTo>
                    <a:pt x="19028" y="19650"/>
                    <a:pt x="20285" y="19225"/>
                    <a:pt x="21413" y="18541"/>
                  </a:cubicBezTo>
                  <a:cubicBezTo>
                    <a:pt x="22134" y="17395"/>
                    <a:pt x="23261" y="17672"/>
                    <a:pt x="24352" y="17617"/>
                  </a:cubicBezTo>
                  <a:cubicBezTo>
                    <a:pt x="26608" y="17284"/>
                    <a:pt x="28752" y="16452"/>
                    <a:pt x="31026" y="16249"/>
                  </a:cubicBezTo>
                  <a:cubicBezTo>
                    <a:pt x="52952" y="12884"/>
                    <a:pt x="74951" y="10222"/>
                    <a:pt x="97007" y="7874"/>
                  </a:cubicBezTo>
                  <a:cubicBezTo>
                    <a:pt x="121576" y="5249"/>
                    <a:pt x="146201" y="3437"/>
                    <a:pt x="170826" y="1588"/>
                  </a:cubicBezTo>
                  <a:cubicBezTo>
                    <a:pt x="177315" y="1089"/>
                    <a:pt x="184007" y="1403"/>
                    <a:pt x="190404" y="-371"/>
                  </a:cubicBezTo>
                  <a:cubicBezTo>
                    <a:pt x="206450" y="-1647"/>
                    <a:pt x="222553" y="-926"/>
                    <a:pt x="238636" y="-1924"/>
                  </a:cubicBezTo>
                  <a:cubicBezTo>
                    <a:pt x="253241" y="-2830"/>
                    <a:pt x="268068" y="-3625"/>
                    <a:pt x="282691" y="-834"/>
                  </a:cubicBezTo>
                  <a:cubicBezTo>
                    <a:pt x="320867" y="1662"/>
                    <a:pt x="358063" y="8762"/>
                    <a:pt x="393614" y="23440"/>
                  </a:cubicBezTo>
                  <a:cubicBezTo>
                    <a:pt x="404170" y="27784"/>
                    <a:pt x="413931" y="33830"/>
                    <a:pt x="422528" y="41336"/>
                  </a:cubicBezTo>
                  <a:cubicBezTo>
                    <a:pt x="446561" y="62152"/>
                    <a:pt x="469023" y="84300"/>
                    <a:pt x="488138" y="109738"/>
                  </a:cubicBezTo>
                  <a:cubicBezTo>
                    <a:pt x="488748" y="110681"/>
                    <a:pt x="489266" y="111679"/>
                    <a:pt x="489710" y="112715"/>
                  </a:cubicBezTo>
                  <a:cubicBezTo>
                    <a:pt x="489192" y="113140"/>
                    <a:pt x="488508" y="113306"/>
                    <a:pt x="487861" y="113177"/>
                  </a:cubicBezTo>
                  <a:lnTo>
                    <a:pt x="486955" y="112770"/>
                  </a:lnTo>
                  <a:cubicBezTo>
                    <a:pt x="486382" y="112419"/>
                    <a:pt x="485827" y="112030"/>
                    <a:pt x="485310" y="111587"/>
                  </a:cubicBezTo>
                  <a:cubicBezTo>
                    <a:pt x="485033" y="111383"/>
                    <a:pt x="484774" y="111143"/>
                    <a:pt x="484496" y="110921"/>
                  </a:cubicBezTo>
                  <a:cubicBezTo>
                    <a:pt x="483942" y="110477"/>
                    <a:pt x="483406" y="109997"/>
                    <a:pt x="482888" y="109479"/>
                  </a:cubicBezTo>
                  <a:cubicBezTo>
                    <a:pt x="469781" y="92822"/>
                    <a:pt x="455472" y="77164"/>
                    <a:pt x="440053" y="62614"/>
                  </a:cubicBezTo>
                  <a:cubicBezTo>
                    <a:pt x="424801" y="48619"/>
                    <a:pt x="409993" y="33941"/>
                    <a:pt x="390138" y="26269"/>
                  </a:cubicBezTo>
                  <a:cubicBezTo>
                    <a:pt x="365366" y="17007"/>
                    <a:pt x="339687" y="10333"/>
                    <a:pt x="313528" y="6377"/>
                  </a:cubicBezTo>
                  <a:cubicBezTo>
                    <a:pt x="297351" y="3567"/>
                    <a:pt x="280935" y="2439"/>
                    <a:pt x="264537" y="3012"/>
                  </a:cubicBezTo>
                  <a:cubicBezTo>
                    <a:pt x="236584" y="4324"/>
                    <a:pt x="208558" y="1958"/>
                    <a:pt x="180605" y="5859"/>
                  </a:cubicBezTo>
                  <a:cubicBezTo>
                    <a:pt x="165594" y="7966"/>
                    <a:pt x="150231" y="8059"/>
                    <a:pt x="135016" y="9057"/>
                  </a:cubicBezTo>
                  <a:cubicBezTo>
                    <a:pt x="110003" y="10721"/>
                    <a:pt x="85101" y="13568"/>
                    <a:pt x="60273" y="16655"/>
                  </a:cubicBezTo>
                  <a:cubicBezTo>
                    <a:pt x="41712" y="18818"/>
                    <a:pt x="23261" y="21906"/>
                    <a:pt x="5015" y="25899"/>
                  </a:cubicBezTo>
                  <a:cubicBezTo>
                    <a:pt x="2519" y="26546"/>
                    <a:pt x="-14" y="27230"/>
                    <a:pt x="-2121" y="25085"/>
                  </a:cubicBezTo>
                  <a:close/>
                </a:path>
              </a:pathLst>
            </a:custGeom>
            <a:solidFill>
              <a:srgbClr val="7A9FB0"/>
            </a:solidFill>
            <a:ln w="1847" cap="flat">
              <a:noFill/>
              <a:prstDash val="solid"/>
              <a:miter/>
            </a:ln>
          </p:spPr>
          <p:txBody>
            <a:bodyPr rtlCol="0" anchor="ctr"/>
            <a:lstStyle/>
            <a:p>
              <a:endParaRPr lang="es-CO"/>
            </a:p>
          </p:txBody>
        </p:sp>
        <p:sp>
          <p:nvSpPr>
            <p:cNvPr id="188" name="Freeform: Shape 187">
              <a:extLst>
                <a:ext uri="{FF2B5EF4-FFF2-40B4-BE49-F238E27FC236}">
                  <a16:creationId xmlns:a16="http://schemas.microsoft.com/office/drawing/2014/main" id="{91074B45-0B37-7547-E789-0E89C860ACA9}"/>
                </a:ext>
              </a:extLst>
            </p:cNvPr>
            <p:cNvSpPr/>
            <p:nvPr/>
          </p:nvSpPr>
          <p:spPr>
            <a:xfrm>
              <a:off x="-1036481" y="2101128"/>
              <a:ext cx="93631" cy="3720"/>
            </a:xfrm>
            <a:custGeom>
              <a:avLst/>
              <a:gdLst>
                <a:gd name="connsiteX0" fmla="*/ 91510 w 93631"/>
                <a:gd name="connsiteY0" fmla="*/ -563 h 3720"/>
                <a:gd name="connsiteX1" fmla="*/ 76480 w 93631"/>
                <a:gd name="connsiteY1" fmla="*/ -563 h 3720"/>
                <a:gd name="connsiteX2" fmla="*/ -1388 w 93631"/>
                <a:gd name="connsiteY2" fmla="*/ 953 h 3720"/>
                <a:gd name="connsiteX3" fmla="*/ -2054 w 93631"/>
                <a:gd name="connsiteY3" fmla="*/ 583 h 3720"/>
                <a:gd name="connsiteX4" fmla="*/ -1573 w 93631"/>
                <a:gd name="connsiteY4" fmla="*/ -656 h 3720"/>
                <a:gd name="connsiteX5" fmla="*/ -1573 w 93631"/>
                <a:gd name="connsiteY5" fmla="*/ -656 h 3720"/>
                <a:gd name="connsiteX6" fmla="*/ 24032 w 93631"/>
                <a:gd name="connsiteY6" fmla="*/ -1358 h 3720"/>
                <a:gd name="connsiteX7" fmla="*/ 32702 w 93631"/>
                <a:gd name="connsiteY7" fmla="*/ -2005 h 3720"/>
                <a:gd name="connsiteX8" fmla="*/ 42241 w 93631"/>
                <a:gd name="connsiteY8" fmla="*/ -2005 h 3720"/>
                <a:gd name="connsiteX9" fmla="*/ 86074 w 93631"/>
                <a:gd name="connsiteY9" fmla="*/ -2005 h 3720"/>
                <a:gd name="connsiteX10" fmla="*/ 91491 w 93631"/>
                <a:gd name="connsiteY10" fmla="*/ -2005 h 3720"/>
                <a:gd name="connsiteX11" fmla="*/ 91510 w 93631"/>
                <a:gd name="connsiteY11" fmla="*/ -563 h 3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3631" h="3720">
                  <a:moveTo>
                    <a:pt x="91510" y="-563"/>
                  </a:moveTo>
                  <a:cubicBezTo>
                    <a:pt x="86500" y="-563"/>
                    <a:pt x="81490" y="-434"/>
                    <a:pt x="76480" y="-563"/>
                  </a:cubicBezTo>
                  <a:cubicBezTo>
                    <a:pt x="50505" y="-951"/>
                    <a:pt x="24568" y="620"/>
                    <a:pt x="-1388" y="953"/>
                  </a:cubicBezTo>
                  <a:lnTo>
                    <a:pt x="-2054" y="583"/>
                  </a:lnTo>
                  <a:cubicBezTo>
                    <a:pt x="-2238" y="103"/>
                    <a:pt x="-2035" y="-434"/>
                    <a:pt x="-1573" y="-656"/>
                  </a:cubicBezTo>
                  <a:lnTo>
                    <a:pt x="-1573" y="-656"/>
                  </a:lnTo>
                  <a:cubicBezTo>
                    <a:pt x="6931" y="-2208"/>
                    <a:pt x="15509" y="-859"/>
                    <a:pt x="24032" y="-1358"/>
                  </a:cubicBezTo>
                  <a:cubicBezTo>
                    <a:pt x="26916" y="-1525"/>
                    <a:pt x="29892" y="-637"/>
                    <a:pt x="32702" y="-2005"/>
                  </a:cubicBezTo>
                  <a:lnTo>
                    <a:pt x="42241" y="-2005"/>
                  </a:lnTo>
                  <a:cubicBezTo>
                    <a:pt x="56828" y="-3022"/>
                    <a:pt x="71488" y="-3022"/>
                    <a:pt x="86074" y="-2005"/>
                  </a:cubicBezTo>
                  <a:lnTo>
                    <a:pt x="91491" y="-2005"/>
                  </a:lnTo>
                  <a:cubicBezTo>
                    <a:pt x="91491" y="-1488"/>
                    <a:pt x="91491" y="-1025"/>
                    <a:pt x="91510" y="-563"/>
                  </a:cubicBezTo>
                  <a:close/>
                </a:path>
              </a:pathLst>
            </a:custGeom>
            <a:solidFill>
              <a:srgbClr val="36474E"/>
            </a:solidFill>
            <a:ln w="1847" cap="flat">
              <a:noFill/>
              <a:prstDash val="solid"/>
              <a:miter/>
            </a:ln>
          </p:spPr>
          <p:txBody>
            <a:bodyPr rtlCol="0" anchor="ctr"/>
            <a:lstStyle/>
            <a:p>
              <a:endParaRPr lang="es-CO"/>
            </a:p>
          </p:txBody>
        </p:sp>
        <p:sp>
          <p:nvSpPr>
            <p:cNvPr id="189" name="Freeform: Shape 188">
              <a:extLst>
                <a:ext uri="{FF2B5EF4-FFF2-40B4-BE49-F238E27FC236}">
                  <a16:creationId xmlns:a16="http://schemas.microsoft.com/office/drawing/2014/main" id="{DB34E2FF-8C5D-3865-9F1E-BA8339381909}"/>
                </a:ext>
              </a:extLst>
            </p:cNvPr>
            <p:cNvSpPr/>
            <p:nvPr/>
          </p:nvSpPr>
          <p:spPr>
            <a:xfrm>
              <a:off x="-737729" y="2216899"/>
              <a:ext cx="25266" cy="38397"/>
            </a:xfrm>
            <a:custGeom>
              <a:avLst/>
              <a:gdLst>
                <a:gd name="connsiteX0" fmla="*/ -1887 w 25266"/>
                <a:gd name="connsiteY0" fmla="*/ -2638 h 38397"/>
                <a:gd name="connsiteX1" fmla="*/ -241 w 25266"/>
                <a:gd name="connsiteY1" fmla="*/ -2768 h 38397"/>
                <a:gd name="connsiteX2" fmla="*/ 23145 w 25266"/>
                <a:gd name="connsiteY2" fmla="*/ 35519 h 38397"/>
                <a:gd name="connsiteX3" fmla="*/ 21444 w 25266"/>
                <a:gd name="connsiteY3" fmla="*/ 35630 h 38397"/>
                <a:gd name="connsiteX4" fmla="*/ 18135 w 25266"/>
                <a:gd name="connsiteY4" fmla="*/ 32413 h 38397"/>
                <a:gd name="connsiteX5" fmla="*/ -352 w 25266"/>
                <a:gd name="connsiteY5" fmla="*/ 2982 h 38397"/>
                <a:gd name="connsiteX6" fmla="*/ -1887 w 25266"/>
                <a:gd name="connsiteY6" fmla="*/ -2638 h 38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266" h="38397">
                  <a:moveTo>
                    <a:pt x="-1887" y="-2638"/>
                  </a:moveTo>
                  <a:lnTo>
                    <a:pt x="-241" y="-2768"/>
                  </a:lnTo>
                  <a:cubicBezTo>
                    <a:pt x="9464" y="8823"/>
                    <a:pt x="18357" y="20914"/>
                    <a:pt x="23145" y="35519"/>
                  </a:cubicBezTo>
                  <a:lnTo>
                    <a:pt x="21444" y="35630"/>
                  </a:lnTo>
                  <a:cubicBezTo>
                    <a:pt x="19891" y="35150"/>
                    <a:pt x="18652" y="33948"/>
                    <a:pt x="18135" y="32413"/>
                  </a:cubicBezTo>
                  <a:cubicBezTo>
                    <a:pt x="13365" y="21746"/>
                    <a:pt x="6580" y="12336"/>
                    <a:pt x="-352" y="2982"/>
                  </a:cubicBezTo>
                  <a:cubicBezTo>
                    <a:pt x="-1480" y="1355"/>
                    <a:pt x="-2626" y="-365"/>
                    <a:pt x="-1887" y="-2638"/>
                  </a:cubicBezTo>
                  <a:close/>
                </a:path>
              </a:pathLst>
            </a:custGeom>
            <a:solidFill>
              <a:srgbClr val="7AA0B1"/>
            </a:solidFill>
            <a:ln w="1847" cap="flat">
              <a:noFill/>
              <a:prstDash val="solid"/>
              <a:miter/>
            </a:ln>
          </p:spPr>
          <p:txBody>
            <a:bodyPr rtlCol="0" anchor="ctr"/>
            <a:lstStyle/>
            <a:p>
              <a:endParaRPr lang="es-CO"/>
            </a:p>
          </p:txBody>
        </p:sp>
        <p:sp>
          <p:nvSpPr>
            <p:cNvPr id="190" name="Freeform: Shape 189">
              <a:extLst>
                <a:ext uri="{FF2B5EF4-FFF2-40B4-BE49-F238E27FC236}">
                  <a16:creationId xmlns:a16="http://schemas.microsoft.com/office/drawing/2014/main" id="{922BFC29-2DA3-C5CD-698C-7B00F8815585}"/>
                </a:ext>
              </a:extLst>
            </p:cNvPr>
            <p:cNvSpPr/>
            <p:nvPr/>
          </p:nvSpPr>
          <p:spPr>
            <a:xfrm>
              <a:off x="-1200430" y="2103922"/>
              <a:ext cx="164683" cy="17788"/>
            </a:xfrm>
            <a:custGeom>
              <a:avLst/>
              <a:gdLst>
                <a:gd name="connsiteX0" fmla="*/ 162562 w 164683"/>
                <a:gd name="connsiteY0" fmla="*/ -1785 h 17788"/>
                <a:gd name="connsiteX1" fmla="*/ 145702 w 164683"/>
                <a:gd name="connsiteY1" fmla="*/ 211 h 17788"/>
                <a:gd name="connsiteX2" fmla="*/ 113627 w 164683"/>
                <a:gd name="connsiteY2" fmla="*/ 2060 h 17788"/>
                <a:gd name="connsiteX3" fmla="*/ 74804 w 164683"/>
                <a:gd name="connsiteY3" fmla="*/ 5498 h 17788"/>
                <a:gd name="connsiteX4" fmla="*/ 23261 w 164683"/>
                <a:gd name="connsiteY4" fmla="*/ 11599 h 17788"/>
                <a:gd name="connsiteX5" fmla="*/ 2297 w 164683"/>
                <a:gd name="connsiteY5" fmla="*/ 14520 h 17788"/>
                <a:gd name="connsiteX6" fmla="*/ -2121 w 164683"/>
                <a:gd name="connsiteY6" fmla="*/ 14243 h 17788"/>
                <a:gd name="connsiteX7" fmla="*/ 20488 w 164683"/>
                <a:gd name="connsiteY7" fmla="*/ 10213 h 17788"/>
                <a:gd name="connsiteX8" fmla="*/ 59589 w 164683"/>
                <a:gd name="connsiteY8" fmla="*/ 5073 h 17788"/>
                <a:gd name="connsiteX9" fmla="*/ 90056 w 164683"/>
                <a:gd name="connsiteY9" fmla="*/ 1949 h 17788"/>
                <a:gd name="connsiteX10" fmla="*/ 126715 w 164683"/>
                <a:gd name="connsiteY10" fmla="*/ -768 h 17788"/>
                <a:gd name="connsiteX11" fmla="*/ 161989 w 164683"/>
                <a:gd name="connsiteY11" fmla="*/ -2470 h 1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4683" h="17788">
                  <a:moveTo>
                    <a:pt x="162562" y="-1785"/>
                  </a:moveTo>
                  <a:cubicBezTo>
                    <a:pt x="157016" y="174"/>
                    <a:pt x="151285" y="-48"/>
                    <a:pt x="145702" y="211"/>
                  </a:cubicBezTo>
                  <a:cubicBezTo>
                    <a:pt x="134997" y="710"/>
                    <a:pt x="124330" y="1931"/>
                    <a:pt x="113627" y="2060"/>
                  </a:cubicBezTo>
                  <a:cubicBezTo>
                    <a:pt x="100686" y="2300"/>
                    <a:pt x="87745" y="4186"/>
                    <a:pt x="74804" y="5498"/>
                  </a:cubicBezTo>
                  <a:cubicBezTo>
                    <a:pt x="57592" y="7347"/>
                    <a:pt x="40436" y="9491"/>
                    <a:pt x="23261" y="11599"/>
                  </a:cubicBezTo>
                  <a:cubicBezTo>
                    <a:pt x="16255" y="12468"/>
                    <a:pt x="9285" y="13541"/>
                    <a:pt x="2297" y="14520"/>
                  </a:cubicBezTo>
                  <a:cubicBezTo>
                    <a:pt x="892" y="15278"/>
                    <a:pt x="-827" y="15167"/>
                    <a:pt x="-2121" y="14243"/>
                  </a:cubicBezTo>
                  <a:cubicBezTo>
                    <a:pt x="5162" y="11562"/>
                    <a:pt x="12927" y="11340"/>
                    <a:pt x="20488" y="10213"/>
                  </a:cubicBezTo>
                  <a:cubicBezTo>
                    <a:pt x="33429" y="8364"/>
                    <a:pt x="46537" y="6608"/>
                    <a:pt x="59589" y="5073"/>
                  </a:cubicBezTo>
                  <a:cubicBezTo>
                    <a:pt x="69720" y="3872"/>
                    <a:pt x="79925" y="3336"/>
                    <a:pt x="90056" y="1949"/>
                  </a:cubicBezTo>
                  <a:cubicBezTo>
                    <a:pt x="102238" y="285"/>
                    <a:pt x="114570" y="1172"/>
                    <a:pt x="126715" y="-768"/>
                  </a:cubicBezTo>
                  <a:cubicBezTo>
                    <a:pt x="138492" y="-768"/>
                    <a:pt x="150139" y="-3690"/>
                    <a:pt x="161989" y="-2470"/>
                  </a:cubicBezTo>
                  <a:close/>
                </a:path>
              </a:pathLst>
            </a:custGeom>
            <a:solidFill>
              <a:srgbClr val="36474E"/>
            </a:solidFill>
            <a:ln w="1847" cap="flat">
              <a:noFill/>
              <a:prstDash val="solid"/>
              <a:miter/>
            </a:ln>
          </p:spPr>
          <p:txBody>
            <a:bodyPr rtlCol="0" anchor="ctr"/>
            <a:lstStyle/>
            <a:p>
              <a:endParaRPr lang="es-CO"/>
            </a:p>
          </p:txBody>
        </p:sp>
        <p:sp>
          <p:nvSpPr>
            <p:cNvPr id="191" name="Freeform: Shape 190">
              <a:extLst>
                <a:ext uri="{FF2B5EF4-FFF2-40B4-BE49-F238E27FC236}">
                  <a16:creationId xmlns:a16="http://schemas.microsoft.com/office/drawing/2014/main" id="{B9AD7CAF-4DC8-C44E-3832-E6CDA167A50F}"/>
                </a:ext>
              </a:extLst>
            </p:cNvPr>
            <p:cNvSpPr/>
            <p:nvPr/>
          </p:nvSpPr>
          <p:spPr>
            <a:xfrm>
              <a:off x="-992136" y="2100455"/>
              <a:ext cx="43833" cy="1397"/>
            </a:xfrm>
            <a:custGeom>
              <a:avLst/>
              <a:gdLst>
                <a:gd name="connsiteX0" fmla="*/ 41712 w 43833"/>
                <a:gd name="connsiteY0" fmla="*/ -1370 h 1397"/>
                <a:gd name="connsiteX1" fmla="*/ -2121 w 43833"/>
                <a:gd name="connsiteY1" fmla="*/ -1370 h 1397"/>
                <a:gd name="connsiteX2" fmla="*/ 2205 w 43833"/>
                <a:gd name="connsiteY2" fmla="*/ -2682 h 1397"/>
                <a:gd name="connsiteX3" fmla="*/ 37330 w 43833"/>
                <a:gd name="connsiteY3" fmla="*/ -2682 h 1397"/>
                <a:gd name="connsiteX4" fmla="*/ 41712 w 43833"/>
                <a:gd name="connsiteY4" fmla="*/ -1370 h 1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33" h="1397">
                  <a:moveTo>
                    <a:pt x="41712" y="-1370"/>
                  </a:moveTo>
                  <a:lnTo>
                    <a:pt x="-2121" y="-1370"/>
                  </a:lnTo>
                  <a:cubicBezTo>
                    <a:pt x="-975" y="-2479"/>
                    <a:pt x="633" y="-2978"/>
                    <a:pt x="2205" y="-2682"/>
                  </a:cubicBezTo>
                  <a:lnTo>
                    <a:pt x="37330" y="-2682"/>
                  </a:lnTo>
                  <a:cubicBezTo>
                    <a:pt x="38920" y="-2978"/>
                    <a:pt x="40547" y="-2497"/>
                    <a:pt x="41712" y="-1370"/>
                  </a:cubicBezTo>
                  <a:close/>
                </a:path>
              </a:pathLst>
            </a:custGeom>
            <a:solidFill>
              <a:srgbClr val="141A1D"/>
            </a:solidFill>
            <a:ln w="1847" cap="flat">
              <a:noFill/>
              <a:prstDash val="solid"/>
              <a:miter/>
            </a:ln>
          </p:spPr>
          <p:txBody>
            <a:bodyPr rtlCol="0" anchor="ctr"/>
            <a:lstStyle/>
            <a:p>
              <a:endParaRPr lang="es-CO"/>
            </a:p>
          </p:txBody>
        </p:sp>
        <p:sp>
          <p:nvSpPr>
            <p:cNvPr id="192" name="Freeform: Shape 191">
              <a:extLst>
                <a:ext uri="{FF2B5EF4-FFF2-40B4-BE49-F238E27FC236}">
                  <a16:creationId xmlns:a16="http://schemas.microsoft.com/office/drawing/2014/main" id="{A8FFC1B1-0EA8-DF01-E6A7-D55F3F6131E3}"/>
                </a:ext>
              </a:extLst>
            </p:cNvPr>
            <p:cNvSpPr/>
            <p:nvPr/>
          </p:nvSpPr>
          <p:spPr>
            <a:xfrm>
              <a:off x="-1071557" y="2103144"/>
              <a:ext cx="35587" cy="2993"/>
            </a:xfrm>
            <a:custGeom>
              <a:avLst/>
              <a:gdLst>
                <a:gd name="connsiteX0" fmla="*/ 33152 w 35587"/>
                <a:gd name="connsiteY0" fmla="*/ -1617 h 2993"/>
                <a:gd name="connsiteX1" fmla="*/ -2121 w 35587"/>
                <a:gd name="connsiteY1" fmla="*/ 84 h 2993"/>
                <a:gd name="connsiteX2" fmla="*/ 190 w 35587"/>
                <a:gd name="connsiteY2" fmla="*/ -1100 h 2993"/>
                <a:gd name="connsiteX3" fmla="*/ 33466 w 35587"/>
                <a:gd name="connsiteY3" fmla="*/ -2616 h 2993"/>
                <a:gd name="connsiteX4" fmla="*/ 33152 w 35587"/>
                <a:gd name="connsiteY4" fmla="*/ -1617 h 2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87" h="2993">
                  <a:moveTo>
                    <a:pt x="33152" y="-1617"/>
                  </a:moveTo>
                  <a:cubicBezTo>
                    <a:pt x="21376" y="-1321"/>
                    <a:pt x="9692" y="786"/>
                    <a:pt x="-2121" y="84"/>
                  </a:cubicBezTo>
                  <a:cubicBezTo>
                    <a:pt x="-1345" y="-323"/>
                    <a:pt x="-550" y="-1137"/>
                    <a:pt x="190" y="-1100"/>
                  </a:cubicBezTo>
                  <a:cubicBezTo>
                    <a:pt x="11282" y="-564"/>
                    <a:pt x="22374" y="-3448"/>
                    <a:pt x="33466" y="-2616"/>
                  </a:cubicBezTo>
                  <a:cubicBezTo>
                    <a:pt x="33466" y="-2264"/>
                    <a:pt x="33355" y="-1913"/>
                    <a:pt x="33152" y="-1617"/>
                  </a:cubicBezTo>
                  <a:close/>
                </a:path>
              </a:pathLst>
            </a:custGeom>
            <a:solidFill>
              <a:srgbClr val="141A1D"/>
            </a:solidFill>
            <a:ln w="1847" cap="flat">
              <a:noFill/>
              <a:prstDash val="solid"/>
              <a:miter/>
            </a:ln>
          </p:spPr>
          <p:txBody>
            <a:bodyPr rtlCol="0" anchor="ctr"/>
            <a:lstStyle/>
            <a:p>
              <a:endParaRPr lang="es-CO"/>
            </a:p>
          </p:txBody>
        </p:sp>
        <p:sp>
          <p:nvSpPr>
            <p:cNvPr id="193" name="Freeform: Shape 192">
              <a:extLst>
                <a:ext uri="{FF2B5EF4-FFF2-40B4-BE49-F238E27FC236}">
                  <a16:creationId xmlns:a16="http://schemas.microsoft.com/office/drawing/2014/main" id="{29374E74-70CC-D976-A482-19F3403B9B0F}"/>
                </a:ext>
              </a:extLst>
            </p:cNvPr>
            <p:cNvSpPr/>
            <p:nvPr/>
          </p:nvSpPr>
          <p:spPr>
            <a:xfrm>
              <a:off x="-1035951" y="2101879"/>
              <a:ext cx="34275" cy="1416"/>
            </a:xfrm>
            <a:custGeom>
              <a:avLst/>
              <a:gdLst>
                <a:gd name="connsiteX0" fmla="*/ 32154 w 34275"/>
                <a:gd name="connsiteY0" fmla="*/ -2701 h 1416"/>
                <a:gd name="connsiteX1" fmla="*/ 26349 w 34275"/>
                <a:gd name="connsiteY1" fmla="*/ -1573 h 1416"/>
                <a:gd name="connsiteX2" fmla="*/ -2121 w 34275"/>
                <a:gd name="connsiteY2" fmla="*/ -1351 h 1416"/>
                <a:gd name="connsiteX3" fmla="*/ 3573 w 34275"/>
                <a:gd name="connsiteY3" fmla="*/ -2720 h 1416"/>
                <a:gd name="connsiteX4" fmla="*/ 32154 w 34275"/>
                <a:gd name="connsiteY4" fmla="*/ -2701 h 1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75" h="1416">
                  <a:moveTo>
                    <a:pt x="32154" y="-2701"/>
                  </a:moveTo>
                  <a:cubicBezTo>
                    <a:pt x="30472" y="-1055"/>
                    <a:pt x="28327" y="-1592"/>
                    <a:pt x="26349" y="-1573"/>
                  </a:cubicBezTo>
                  <a:cubicBezTo>
                    <a:pt x="16865" y="-1462"/>
                    <a:pt x="7363" y="-1407"/>
                    <a:pt x="-2121" y="-1351"/>
                  </a:cubicBezTo>
                  <a:cubicBezTo>
                    <a:pt x="-568" y="-3200"/>
                    <a:pt x="1576" y="-2701"/>
                    <a:pt x="3573" y="-2720"/>
                  </a:cubicBezTo>
                  <a:cubicBezTo>
                    <a:pt x="13094" y="-2757"/>
                    <a:pt x="22615" y="-2720"/>
                    <a:pt x="32154" y="-2701"/>
                  </a:cubicBezTo>
                  <a:close/>
                </a:path>
              </a:pathLst>
            </a:custGeom>
            <a:solidFill>
              <a:srgbClr val="141A1D"/>
            </a:solidFill>
            <a:ln w="1847" cap="flat">
              <a:noFill/>
              <a:prstDash val="solid"/>
              <a:miter/>
            </a:ln>
          </p:spPr>
          <p:txBody>
            <a:bodyPr rtlCol="0" anchor="ctr"/>
            <a:lstStyle/>
            <a:p>
              <a:endParaRPr lang="es-CO"/>
            </a:p>
          </p:txBody>
        </p:sp>
        <p:sp>
          <p:nvSpPr>
            <p:cNvPr id="194" name="Freeform: Shape 193">
              <a:extLst>
                <a:ext uri="{FF2B5EF4-FFF2-40B4-BE49-F238E27FC236}">
                  <a16:creationId xmlns:a16="http://schemas.microsoft.com/office/drawing/2014/main" id="{52C5E45D-1309-9BA8-31B3-FE6064113B8D}"/>
                </a:ext>
              </a:extLst>
            </p:cNvPr>
            <p:cNvSpPr/>
            <p:nvPr/>
          </p:nvSpPr>
          <p:spPr>
            <a:xfrm>
              <a:off x="-1207326" y="2121049"/>
              <a:ext cx="6178" cy="1658"/>
            </a:xfrm>
            <a:custGeom>
              <a:avLst/>
              <a:gdLst>
                <a:gd name="connsiteX0" fmla="*/ 3536 w 6178"/>
                <a:gd name="connsiteY0" fmla="*/ -1405 h 1658"/>
                <a:gd name="connsiteX1" fmla="*/ 1077 w 6178"/>
                <a:gd name="connsiteY1" fmla="*/ -1109 h 1658"/>
                <a:gd name="connsiteX2" fmla="*/ -2121 w 6178"/>
                <a:gd name="connsiteY2" fmla="*/ -1516 h 1658"/>
                <a:gd name="connsiteX3" fmla="*/ 3591 w 6178"/>
                <a:gd name="connsiteY3" fmla="*/ -2662 h 1658"/>
                <a:gd name="connsiteX4" fmla="*/ 3998 w 6178"/>
                <a:gd name="connsiteY4" fmla="*/ -1793 h 1658"/>
                <a:gd name="connsiteX5" fmla="*/ 3536 w 6178"/>
                <a:gd name="connsiteY5" fmla="*/ -1405 h 1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78" h="1658">
                  <a:moveTo>
                    <a:pt x="3536" y="-1405"/>
                  </a:moveTo>
                  <a:lnTo>
                    <a:pt x="1077" y="-1109"/>
                  </a:lnTo>
                  <a:lnTo>
                    <a:pt x="-2121" y="-1516"/>
                  </a:lnTo>
                  <a:cubicBezTo>
                    <a:pt x="-439" y="-3069"/>
                    <a:pt x="1576" y="-2791"/>
                    <a:pt x="3591" y="-2662"/>
                  </a:cubicBezTo>
                  <a:cubicBezTo>
                    <a:pt x="4017" y="-2366"/>
                    <a:pt x="4146" y="-2071"/>
                    <a:pt x="3998" y="-1793"/>
                  </a:cubicBezTo>
                  <a:cubicBezTo>
                    <a:pt x="3850" y="-1516"/>
                    <a:pt x="3683" y="-1405"/>
                    <a:pt x="3536" y="-1405"/>
                  </a:cubicBezTo>
                  <a:close/>
                </a:path>
              </a:pathLst>
            </a:custGeom>
            <a:solidFill>
              <a:srgbClr val="36474E"/>
            </a:solidFill>
            <a:ln w="1847" cap="flat">
              <a:noFill/>
              <a:prstDash val="solid"/>
              <a:miter/>
            </a:ln>
          </p:spPr>
          <p:txBody>
            <a:bodyPr rtlCol="0" anchor="ctr"/>
            <a:lstStyle/>
            <a:p>
              <a:endParaRPr lang="es-CO"/>
            </a:p>
          </p:txBody>
        </p:sp>
        <p:sp>
          <p:nvSpPr>
            <p:cNvPr id="195" name="Freeform: Shape 194">
              <a:extLst>
                <a:ext uri="{FF2B5EF4-FFF2-40B4-BE49-F238E27FC236}">
                  <a16:creationId xmlns:a16="http://schemas.microsoft.com/office/drawing/2014/main" id="{C6941DD2-237C-9945-DBCE-296925B66627}"/>
                </a:ext>
              </a:extLst>
            </p:cNvPr>
            <p:cNvSpPr/>
            <p:nvPr/>
          </p:nvSpPr>
          <p:spPr>
            <a:xfrm>
              <a:off x="-1201669" y="2121006"/>
              <a:ext cx="5638" cy="1538"/>
            </a:xfrm>
            <a:custGeom>
              <a:avLst/>
              <a:gdLst>
                <a:gd name="connsiteX0" fmla="*/ -2121 w 5638"/>
                <a:gd name="connsiteY0" fmla="*/ -1363 h 1538"/>
                <a:gd name="connsiteX1" fmla="*/ -2121 w 5638"/>
                <a:gd name="connsiteY1" fmla="*/ -2619 h 1538"/>
                <a:gd name="connsiteX2" fmla="*/ -901 w 5638"/>
                <a:gd name="connsiteY2" fmla="*/ -2768 h 1538"/>
                <a:gd name="connsiteX3" fmla="*/ 3517 w 5638"/>
                <a:gd name="connsiteY3" fmla="*/ -2490 h 1538"/>
                <a:gd name="connsiteX4" fmla="*/ -2121 w 5638"/>
                <a:gd name="connsiteY4" fmla="*/ -1363 h 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38" h="1538">
                  <a:moveTo>
                    <a:pt x="-2121" y="-1363"/>
                  </a:moveTo>
                  <a:lnTo>
                    <a:pt x="-2121" y="-2619"/>
                  </a:lnTo>
                  <a:cubicBezTo>
                    <a:pt x="-1715" y="-2731"/>
                    <a:pt x="-1308" y="-2768"/>
                    <a:pt x="-901" y="-2768"/>
                  </a:cubicBezTo>
                  <a:lnTo>
                    <a:pt x="3517" y="-2490"/>
                  </a:lnTo>
                  <a:cubicBezTo>
                    <a:pt x="1853" y="-1400"/>
                    <a:pt x="-162" y="-993"/>
                    <a:pt x="-2121" y="-1363"/>
                  </a:cubicBezTo>
                  <a:close/>
                </a:path>
              </a:pathLst>
            </a:custGeom>
            <a:solidFill>
              <a:srgbClr val="4A646E"/>
            </a:solidFill>
            <a:ln w="1847" cap="flat">
              <a:noFill/>
              <a:prstDash val="solid"/>
              <a:miter/>
            </a:ln>
          </p:spPr>
          <p:txBody>
            <a:bodyPr rtlCol="0" anchor="ctr"/>
            <a:lstStyle/>
            <a:p>
              <a:endParaRPr lang="es-CO"/>
            </a:p>
          </p:txBody>
        </p:sp>
        <p:sp>
          <p:nvSpPr>
            <p:cNvPr id="196" name="Freeform: Shape 195">
              <a:extLst>
                <a:ext uri="{FF2B5EF4-FFF2-40B4-BE49-F238E27FC236}">
                  <a16:creationId xmlns:a16="http://schemas.microsoft.com/office/drawing/2014/main" id="{3E616419-23D9-77EB-E911-4A3F663D0A3F}"/>
                </a:ext>
              </a:extLst>
            </p:cNvPr>
            <p:cNvSpPr/>
            <p:nvPr/>
          </p:nvSpPr>
          <p:spPr>
            <a:xfrm>
              <a:off x="-1286259" y="2105228"/>
              <a:ext cx="584370" cy="281658"/>
            </a:xfrm>
            <a:custGeom>
              <a:avLst/>
              <a:gdLst>
                <a:gd name="connsiteX0" fmla="*/ 546643 w 584370"/>
                <a:gd name="connsiteY0" fmla="*/ 109032 h 281658"/>
                <a:gd name="connsiteX1" fmla="*/ 553169 w 584370"/>
                <a:gd name="connsiteY1" fmla="*/ 118553 h 281658"/>
                <a:gd name="connsiteX2" fmla="*/ 569974 w 584370"/>
                <a:gd name="connsiteY2" fmla="*/ 147300 h 281658"/>
                <a:gd name="connsiteX3" fmla="*/ 582250 w 584370"/>
                <a:gd name="connsiteY3" fmla="*/ 186937 h 281658"/>
                <a:gd name="connsiteX4" fmla="*/ 561137 w 584370"/>
                <a:gd name="connsiteY4" fmla="*/ 205110 h 281658"/>
                <a:gd name="connsiteX5" fmla="*/ 527324 w 584370"/>
                <a:gd name="connsiteY5" fmla="*/ 224484 h 281658"/>
                <a:gd name="connsiteX6" fmla="*/ 454263 w 584370"/>
                <a:gd name="connsiteY6" fmla="*/ 250939 h 281658"/>
                <a:gd name="connsiteX7" fmla="*/ 372920 w 584370"/>
                <a:gd name="connsiteY7" fmla="*/ 265359 h 281658"/>
                <a:gd name="connsiteX8" fmla="*/ 334449 w 584370"/>
                <a:gd name="connsiteY8" fmla="*/ 271238 h 281658"/>
                <a:gd name="connsiteX9" fmla="*/ 301172 w 584370"/>
                <a:gd name="connsiteY9" fmla="*/ 274510 h 281658"/>
                <a:gd name="connsiteX10" fmla="*/ 272664 w 584370"/>
                <a:gd name="connsiteY10" fmla="*/ 277598 h 281658"/>
                <a:gd name="connsiteX11" fmla="*/ 234489 w 584370"/>
                <a:gd name="connsiteY11" fmla="*/ 277912 h 281658"/>
                <a:gd name="connsiteX12" fmla="*/ 203245 w 584370"/>
                <a:gd name="connsiteY12" fmla="*/ 274677 h 281658"/>
                <a:gd name="connsiteX13" fmla="*/ 134843 w 584370"/>
                <a:gd name="connsiteY13" fmla="*/ 251808 h 281658"/>
                <a:gd name="connsiteX14" fmla="*/ 65905 w 584370"/>
                <a:gd name="connsiteY14" fmla="*/ 199545 h 281658"/>
                <a:gd name="connsiteX15" fmla="*/ 35918 w 584370"/>
                <a:gd name="connsiteY15" fmla="*/ 168616 h 281658"/>
                <a:gd name="connsiteX16" fmla="*/ -760 w 584370"/>
                <a:gd name="connsiteY16" fmla="*/ 83003 h 281658"/>
                <a:gd name="connsiteX17" fmla="*/ -1999 w 584370"/>
                <a:gd name="connsiteY17" fmla="*/ 60467 h 281658"/>
                <a:gd name="connsiteX18" fmla="*/ 1533 w 584370"/>
                <a:gd name="connsiteY18" fmla="*/ 51223 h 281658"/>
                <a:gd name="connsiteX19" fmla="*/ 56402 w 584370"/>
                <a:gd name="connsiteY19" fmla="*/ 21218 h 281658"/>
                <a:gd name="connsiteX20" fmla="*/ 81083 w 584370"/>
                <a:gd name="connsiteY20" fmla="*/ 16504 h 281658"/>
                <a:gd name="connsiteX21" fmla="*/ 114063 w 584370"/>
                <a:gd name="connsiteY21" fmla="*/ 11605 h 281658"/>
                <a:gd name="connsiteX22" fmla="*/ 151833 w 584370"/>
                <a:gd name="connsiteY22" fmla="*/ 6706 h 281658"/>
                <a:gd name="connsiteX23" fmla="*/ 172871 w 584370"/>
                <a:gd name="connsiteY23" fmla="*/ 4968 h 281658"/>
                <a:gd name="connsiteX24" fmla="*/ 214985 w 584370"/>
                <a:gd name="connsiteY24" fmla="*/ 1789 h 281658"/>
                <a:gd name="connsiteX25" fmla="*/ 235321 w 584370"/>
                <a:gd name="connsiteY25" fmla="*/ 772 h 281658"/>
                <a:gd name="connsiteX26" fmla="*/ 249500 w 584370"/>
                <a:gd name="connsiteY26" fmla="*/ -948 h 281658"/>
                <a:gd name="connsiteX27" fmla="*/ 268560 w 584370"/>
                <a:gd name="connsiteY27" fmla="*/ -1946 h 281658"/>
                <a:gd name="connsiteX28" fmla="*/ 310878 w 584370"/>
                <a:gd name="connsiteY28" fmla="*/ -2353 h 281658"/>
                <a:gd name="connsiteX29" fmla="*/ 348277 w 584370"/>
                <a:gd name="connsiteY29" fmla="*/ -1705 h 281658"/>
                <a:gd name="connsiteX30" fmla="*/ 392054 w 584370"/>
                <a:gd name="connsiteY30" fmla="*/ 4173 h 281658"/>
                <a:gd name="connsiteX31" fmla="*/ 428400 w 584370"/>
                <a:gd name="connsiteY31" fmla="*/ 13324 h 281658"/>
                <a:gd name="connsiteX32" fmla="*/ 472270 w 584370"/>
                <a:gd name="connsiteY32" fmla="*/ 33439 h 281658"/>
                <a:gd name="connsiteX33" fmla="*/ 483362 w 584370"/>
                <a:gd name="connsiteY33" fmla="*/ 42405 h 281658"/>
                <a:gd name="connsiteX34" fmla="*/ 523109 w 584370"/>
                <a:gd name="connsiteY34" fmla="*/ 80932 h 281658"/>
                <a:gd name="connsiteX35" fmla="*/ 543889 w 584370"/>
                <a:gd name="connsiteY35" fmla="*/ 106185 h 281658"/>
                <a:gd name="connsiteX36" fmla="*/ 545202 w 584370"/>
                <a:gd name="connsiteY36" fmla="*/ 107590 h 281658"/>
                <a:gd name="connsiteX37" fmla="*/ 545202 w 584370"/>
                <a:gd name="connsiteY37" fmla="*/ 107590 h 281658"/>
                <a:gd name="connsiteX38" fmla="*/ 546570 w 584370"/>
                <a:gd name="connsiteY38" fmla="*/ 108995 h 281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84370" h="281658">
                  <a:moveTo>
                    <a:pt x="546643" y="109032"/>
                  </a:moveTo>
                  <a:cubicBezTo>
                    <a:pt x="548067" y="112730"/>
                    <a:pt x="550840" y="115540"/>
                    <a:pt x="553169" y="118553"/>
                  </a:cubicBezTo>
                  <a:cubicBezTo>
                    <a:pt x="559806" y="127501"/>
                    <a:pt x="565445" y="137133"/>
                    <a:pt x="569974" y="147300"/>
                  </a:cubicBezTo>
                  <a:cubicBezTo>
                    <a:pt x="575243" y="160112"/>
                    <a:pt x="579366" y="173386"/>
                    <a:pt x="582250" y="186937"/>
                  </a:cubicBezTo>
                  <a:cubicBezTo>
                    <a:pt x="576426" y="194332"/>
                    <a:pt x="568643" y="199638"/>
                    <a:pt x="561137" y="205110"/>
                  </a:cubicBezTo>
                  <a:cubicBezTo>
                    <a:pt x="550581" y="212801"/>
                    <a:pt x="538842" y="218458"/>
                    <a:pt x="527324" y="224484"/>
                  </a:cubicBezTo>
                  <a:cubicBezTo>
                    <a:pt x="504308" y="236612"/>
                    <a:pt x="479720" y="245523"/>
                    <a:pt x="454263" y="250939"/>
                  </a:cubicBezTo>
                  <a:cubicBezTo>
                    <a:pt x="427309" y="256652"/>
                    <a:pt x="400281" y="261884"/>
                    <a:pt x="372920" y="265359"/>
                  </a:cubicBezTo>
                  <a:cubicBezTo>
                    <a:pt x="360072" y="266986"/>
                    <a:pt x="347390" y="269944"/>
                    <a:pt x="334449" y="271238"/>
                  </a:cubicBezTo>
                  <a:cubicBezTo>
                    <a:pt x="323356" y="272329"/>
                    <a:pt x="312264" y="273901"/>
                    <a:pt x="301172" y="274510"/>
                  </a:cubicBezTo>
                  <a:cubicBezTo>
                    <a:pt x="291595" y="275028"/>
                    <a:pt x="282112" y="276193"/>
                    <a:pt x="272664" y="277598"/>
                  </a:cubicBezTo>
                  <a:cubicBezTo>
                    <a:pt x="260001" y="279206"/>
                    <a:pt x="247189" y="279317"/>
                    <a:pt x="234489" y="277912"/>
                  </a:cubicBezTo>
                  <a:cubicBezTo>
                    <a:pt x="224062" y="276988"/>
                    <a:pt x="213617" y="276285"/>
                    <a:pt x="203245" y="274677"/>
                  </a:cubicBezTo>
                  <a:cubicBezTo>
                    <a:pt x="179342" y="270831"/>
                    <a:pt x="156251" y="263104"/>
                    <a:pt x="134843" y="251808"/>
                  </a:cubicBezTo>
                  <a:cubicBezTo>
                    <a:pt x="108795" y="238386"/>
                    <a:pt x="86536" y="220029"/>
                    <a:pt x="65905" y="199545"/>
                  </a:cubicBezTo>
                  <a:cubicBezTo>
                    <a:pt x="55719" y="189433"/>
                    <a:pt x="44959" y="179875"/>
                    <a:pt x="35918" y="168616"/>
                  </a:cubicBezTo>
                  <a:cubicBezTo>
                    <a:pt x="15916" y="144065"/>
                    <a:pt x="3215" y="114412"/>
                    <a:pt x="-760" y="83003"/>
                  </a:cubicBezTo>
                  <a:cubicBezTo>
                    <a:pt x="-1740" y="75608"/>
                    <a:pt x="-1148" y="67972"/>
                    <a:pt x="-1999" y="60467"/>
                  </a:cubicBezTo>
                  <a:cubicBezTo>
                    <a:pt x="-2553" y="56973"/>
                    <a:pt x="-1203" y="53460"/>
                    <a:pt x="1533" y="51223"/>
                  </a:cubicBezTo>
                  <a:cubicBezTo>
                    <a:pt x="17764" y="37857"/>
                    <a:pt x="36381" y="27670"/>
                    <a:pt x="56402" y="21218"/>
                  </a:cubicBezTo>
                  <a:cubicBezTo>
                    <a:pt x="64796" y="20572"/>
                    <a:pt x="72782" y="17725"/>
                    <a:pt x="81083" y="16504"/>
                  </a:cubicBezTo>
                  <a:cubicBezTo>
                    <a:pt x="92083" y="14878"/>
                    <a:pt x="102990" y="12807"/>
                    <a:pt x="114063" y="11605"/>
                  </a:cubicBezTo>
                  <a:cubicBezTo>
                    <a:pt x="126672" y="10256"/>
                    <a:pt x="139225" y="8203"/>
                    <a:pt x="151833" y="6706"/>
                  </a:cubicBezTo>
                  <a:cubicBezTo>
                    <a:pt x="158803" y="5874"/>
                    <a:pt x="165864" y="5801"/>
                    <a:pt x="172871" y="4968"/>
                  </a:cubicBezTo>
                  <a:cubicBezTo>
                    <a:pt x="186847" y="3323"/>
                    <a:pt x="200953" y="2824"/>
                    <a:pt x="214985" y="1789"/>
                  </a:cubicBezTo>
                  <a:cubicBezTo>
                    <a:pt x="221788" y="1289"/>
                    <a:pt x="228573" y="846"/>
                    <a:pt x="235321" y="772"/>
                  </a:cubicBezTo>
                  <a:cubicBezTo>
                    <a:pt x="240090" y="532"/>
                    <a:pt x="244823" y="-42"/>
                    <a:pt x="249500" y="-948"/>
                  </a:cubicBezTo>
                  <a:cubicBezTo>
                    <a:pt x="255823" y="-1742"/>
                    <a:pt x="262182" y="-2075"/>
                    <a:pt x="268560" y="-1946"/>
                  </a:cubicBezTo>
                  <a:cubicBezTo>
                    <a:pt x="282666" y="-2075"/>
                    <a:pt x="296864" y="-1077"/>
                    <a:pt x="310878" y="-2353"/>
                  </a:cubicBezTo>
                  <a:cubicBezTo>
                    <a:pt x="323467" y="-3480"/>
                    <a:pt x="335835" y="-1983"/>
                    <a:pt x="348277" y="-1705"/>
                  </a:cubicBezTo>
                  <a:cubicBezTo>
                    <a:pt x="363011" y="-1077"/>
                    <a:pt x="377671" y="901"/>
                    <a:pt x="392054" y="4173"/>
                  </a:cubicBezTo>
                  <a:cubicBezTo>
                    <a:pt x="404311" y="6614"/>
                    <a:pt x="416439" y="9664"/>
                    <a:pt x="428400" y="13324"/>
                  </a:cubicBezTo>
                  <a:cubicBezTo>
                    <a:pt x="443818" y="18187"/>
                    <a:pt x="459107" y="23566"/>
                    <a:pt x="472270" y="33439"/>
                  </a:cubicBezTo>
                  <a:cubicBezTo>
                    <a:pt x="476097" y="36286"/>
                    <a:pt x="479831" y="39280"/>
                    <a:pt x="483362" y="42405"/>
                  </a:cubicBezTo>
                  <a:cubicBezTo>
                    <a:pt x="497264" y="54551"/>
                    <a:pt x="510538" y="67418"/>
                    <a:pt x="523109" y="80932"/>
                  </a:cubicBezTo>
                  <a:cubicBezTo>
                    <a:pt x="530504" y="88863"/>
                    <a:pt x="536993" y="97737"/>
                    <a:pt x="543889" y="106185"/>
                  </a:cubicBezTo>
                  <a:lnTo>
                    <a:pt x="545202" y="107590"/>
                  </a:lnTo>
                  <a:lnTo>
                    <a:pt x="545202" y="107590"/>
                  </a:lnTo>
                  <a:cubicBezTo>
                    <a:pt x="545682" y="108034"/>
                    <a:pt x="546144" y="108496"/>
                    <a:pt x="546570" y="108995"/>
                  </a:cubicBezTo>
                  <a:close/>
                </a:path>
              </a:pathLst>
            </a:custGeom>
            <a:solidFill>
              <a:srgbClr val="98C7DC"/>
            </a:solidFill>
            <a:ln w="1847" cap="flat">
              <a:noFill/>
              <a:prstDash val="solid"/>
              <a:miter/>
            </a:ln>
          </p:spPr>
          <p:txBody>
            <a:bodyPr rtlCol="0" anchor="ctr"/>
            <a:lstStyle/>
            <a:p>
              <a:endParaRPr lang="es-CO"/>
            </a:p>
          </p:txBody>
        </p:sp>
        <p:sp>
          <p:nvSpPr>
            <p:cNvPr id="197" name="Freeform: Shape 196">
              <a:extLst>
                <a:ext uri="{FF2B5EF4-FFF2-40B4-BE49-F238E27FC236}">
                  <a16:creationId xmlns:a16="http://schemas.microsoft.com/office/drawing/2014/main" id="{F3253860-7A8D-EFD9-DF77-1257510B2707}"/>
                </a:ext>
              </a:extLst>
            </p:cNvPr>
            <p:cNvSpPr/>
            <p:nvPr/>
          </p:nvSpPr>
          <p:spPr>
            <a:xfrm>
              <a:off x="-738826" y="2215605"/>
              <a:ext cx="1368" cy="1405"/>
            </a:xfrm>
            <a:custGeom>
              <a:avLst/>
              <a:gdLst>
                <a:gd name="connsiteX0" fmla="*/ -753 w 1368"/>
                <a:gd name="connsiteY0" fmla="*/ -1363 h 1405"/>
                <a:gd name="connsiteX1" fmla="*/ -2121 w 1368"/>
                <a:gd name="connsiteY1" fmla="*/ -2768 h 1405"/>
              </a:gdLst>
              <a:ahLst/>
              <a:cxnLst>
                <a:cxn ang="0">
                  <a:pos x="connsiteX0" y="connsiteY0"/>
                </a:cxn>
                <a:cxn ang="0">
                  <a:pos x="connsiteX1" y="connsiteY1"/>
                </a:cxn>
              </a:cxnLst>
              <a:rect l="l" t="t" r="r" b="b"/>
              <a:pathLst>
                <a:path w="1368" h="1405">
                  <a:moveTo>
                    <a:pt x="-753" y="-1363"/>
                  </a:moveTo>
                  <a:lnTo>
                    <a:pt x="-2121" y="-2768"/>
                  </a:lnTo>
                  <a:close/>
                </a:path>
              </a:pathLst>
            </a:custGeom>
            <a:solidFill>
              <a:srgbClr val="7AA0B1"/>
            </a:solidFill>
            <a:ln w="1847" cap="flat">
              <a:noFill/>
              <a:prstDash val="solid"/>
              <a:miter/>
            </a:ln>
          </p:spPr>
          <p:txBody>
            <a:bodyPr rtlCol="0" anchor="ctr"/>
            <a:lstStyle/>
            <a:p>
              <a:endParaRPr lang="es-CO"/>
            </a:p>
          </p:txBody>
        </p:sp>
        <p:sp>
          <p:nvSpPr>
            <p:cNvPr id="198" name="Freeform: Shape 197">
              <a:extLst>
                <a:ext uri="{FF2B5EF4-FFF2-40B4-BE49-F238E27FC236}">
                  <a16:creationId xmlns:a16="http://schemas.microsoft.com/office/drawing/2014/main" id="{7467907B-0BE7-9E2F-C133-83A6CC061217}"/>
                </a:ext>
              </a:extLst>
            </p:cNvPr>
            <p:cNvSpPr/>
            <p:nvPr/>
          </p:nvSpPr>
          <p:spPr>
            <a:xfrm>
              <a:off x="-740120" y="2214218"/>
              <a:ext cx="1312" cy="1405"/>
            </a:xfrm>
            <a:custGeom>
              <a:avLst/>
              <a:gdLst>
                <a:gd name="connsiteX0" fmla="*/ -809 w 1312"/>
                <a:gd name="connsiteY0" fmla="*/ -1363 h 1405"/>
                <a:gd name="connsiteX1" fmla="*/ -2121 w 1312"/>
                <a:gd name="connsiteY1" fmla="*/ -2768 h 1405"/>
              </a:gdLst>
              <a:ahLst/>
              <a:cxnLst>
                <a:cxn ang="0">
                  <a:pos x="connsiteX0" y="connsiteY0"/>
                </a:cxn>
                <a:cxn ang="0">
                  <a:pos x="connsiteX1" y="connsiteY1"/>
                </a:cxn>
              </a:cxnLst>
              <a:rect l="l" t="t" r="r" b="b"/>
              <a:pathLst>
                <a:path w="1312" h="1405">
                  <a:moveTo>
                    <a:pt x="-809" y="-1363"/>
                  </a:moveTo>
                  <a:lnTo>
                    <a:pt x="-2121" y="-2768"/>
                  </a:lnTo>
                  <a:close/>
                </a:path>
              </a:pathLst>
            </a:custGeom>
            <a:solidFill>
              <a:srgbClr val="7AA0B1"/>
            </a:solidFill>
            <a:ln w="1847" cap="flat">
              <a:noFill/>
              <a:prstDash val="solid"/>
              <a:miter/>
            </a:ln>
          </p:spPr>
          <p:txBody>
            <a:bodyPr rtlCol="0" anchor="ctr"/>
            <a:lstStyle/>
            <a:p>
              <a:endParaRPr lang="es-CO"/>
            </a:p>
          </p:txBody>
        </p:sp>
        <p:sp>
          <p:nvSpPr>
            <p:cNvPr id="199" name="Freeform: Shape 198">
              <a:extLst>
                <a:ext uri="{FF2B5EF4-FFF2-40B4-BE49-F238E27FC236}">
                  <a16:creationId xmlns:a16="http://schemas.microsoft.com/office/drawing/2014/main" id="{58BE8882-5279-7863-900B-C563D43172F6}"/>
                </a:ext>
              </a:extLst>
            </p:cNvPr>
            <p:cNvSpPr/>
            <p:nvPr/>
          </p:nvSpPr>
          <p:spPr>
            <a:xfrm>
              <a:off x="-1109862" y="2145403"/>
              <a:ext cx="327439" cy="125382"/>
            </a:xfrm>
            <a:custGeom>
              <a:avLst/>
              <a:gdLst>
                <a:gd name="connsiteX0" fmla="*/ 108007 w 327439"/>
                <a:gd name="connsiteY0" fmla="*/ -2521 h 125382"/>
                <a:gd name="connsiteX1" fmla="*/ 155426 w 327439"/>
                <a:gd name="connsiteY1" fmla="*/ 1305 h 125382"/>
                <a:gd name="connsiteX2" fmla="*/ 171658 w 327439"/>
                <a:gd name="connsiteY2" fmla="*/ -136 h 125382"/>
                <a:gd name="connsiteX3" fmla="*/ 209187 w 327439"/>
                <a:gd name="connsiteY3" fmla="*/ -654 h 125382"/>
                <a:gd name="connsiteX4" fmla="*/ 252040 w 327439"/>
                <a:gd name="connsiteY4" fmla="*/ 7129 h 125382"/>
                <a:gd name="connsiteX5" fmla="*/ 305357 w 327439"/>
                <a:gd name="connsiteY5" fmla="*/ 35118 h 125382"/>
                <a:gd name="connsiteX6" fmla="*/ 325286 w 327439"/>
                <a:gd name="connsiteY6" fmla="*/ 78415 h 125382"/>
                <a:gd name="connsiteX7" fmla="*/ 315599 w 327439"/>
                <a:gd name="connsiteY7" fmla="*/ 103521 h 125382"/>
                <a:gd name="connsiteX8" fmla="*/ 292416 w 327439"/>
                <a:gd name="connsiteY8" fmla="*/ 117072 h 125382"/>
                <a:gd name="connsiteX9" fmla="*/ 276092 w 327439"/>
                <a:gd name="connsiteY9" fmla="*/ 117941 h 125382"/>
                <a:gd name="connsiteX10" fmla="*/ 232499 w 327439"/>
                <a:gd name="connsiteY10" fmla="*/ 120455 h 125382"/>
                <a:gd name="connsiteX11" fmla="*/ 176539 w 327439"/>
                <a:gd name="connsiteY11" fmla="*/ 122063 h 125382"/>
                <a:gd name="connsiteX12" fmla="*/ 138104 w 327439"/>
                <a:gd name="connsiteY12" fmla="*/ 113079 h 125382"/>
                <a:gd name="connsiteX13" fmla="*/ 104050 w 327439"/>
                <a:gd name="connsiteY13" fmla="*/ 107255 h 125382"/>
                <a:gd name="connsiteX14" fmla="*/ 82458 w 327439"/>
                <a:gd name="connsiteY14" fmla="*/ 110121 h 125382"/>
                <a:gd name="connsiteX15" fmla="*/ 52601 w 327439"/>
                <a:gd name="connsiteY15" fmla="*/ 109751 h 125382"/>
                <a:gd name="connsiteX16" fmla="*/ 19028 w 327439"/>
                <a:gd name="connsiteY16" fmla="*/ 95701 h 125382"/>
                <a:gd name="connsiteX17" fmla="*/ -2121 w 327439"/>
                <a:gd name="connsiteY17" fmla="*/ 54604 h 125382"/>
                <a:gd name="connsiteX18" fmla="*/ 6642 w 327439"/>
                <a:gd name="connsiteY18" fmla="*/ 30737 h 125382"/>
                <a:gd name="connsiteX19" fmla="*/ 50382 w 327439"/>
                <a:gd name="connsiteY19" fmla="*/ 3006 h 125382"/>
                <a:gd name="connsiteX20" fmla="*/ 108007 w 327439"/>
                <a:gd name="connsiteY20" fmla="*/ -2521 h 125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7439" h="125382">
                  <a:moveTo>
                    <a:pt x="108007" y="-2521"/>
                  </a:moveTo>
                  <a:cubicBezTo>
                    <a:pt x="123905" y="-3353"/>
                    <a:pt x="139860" y="-2078"/>
                    <a:pt x="155426" y="1305"/>
                  </a:cubicBezTo>
                  <a:cubicBezTo>
                    <a:pt x="160972" y="2544"/>
                    <a:pt x="166297" y="603"/>
                    <a:pt x="171658" y="-136"/>
                  </a:cubicBezTo>
                  <a:cubicBezTo>
                    <a:pt x="184118" y="-1597"/>
                    <a:pt x="196689" y="-1763"/>
                    <a:pt x="209187" y="-654"/>
                  </a:cubicBezTo>
                  <a:cubicBezTo>
                    <a:pt x="223681" y="603"/>
                    <a:pt x="238026" y="3209"/>
                    <a:pt x="252040" y="7129"/>
                  </a:cubicBezTo>
                  <a:cubicBezTo>
                    <a:pt x="271969" y="12342"/>
                    <a:pt x="290271" y="21160"/>
                    <a:pt x="305357" y="35118"/>
                  </a:cubicBezTo>
                  <a:cubicBezTo>
                    <a:pt x="317688" y="46525"/>
                    <a:pt x="325896" y="60557"/>
                    <a:pt x="325286" y="78415"/>
                  </a:cubicBezTo>
                  <a:cubicBezTo>
                    <a:pt x="324971" y="88029"/>
                    <a:pt x="320609" y="95867"/>
                    <a:pt x="315599" y="103521"/>
                  </a:cubicBezTo>
                  <a:cubicBezTo>
                    <a:pt x="310607" y="111618"/>
                    <a:pt x="301918" y="116702"/>
                    <a:pt x="292416" y="117072"/>
                  </a:cubicBezTo>
                  <a:cubicBezTo>
                    <a:pt x="286981" y="117478"/>
                    <a:pt x="281545" y="117904"/>
                    <a:pt x="276092" y="117941"/>
                  </a:cubicBezTo>
                  <a:cubicBezTo>
                    <a:pt x="261524" y="118070"/>
                    <a:pt x="247030" y="119789"/>
                    <a:pt x="232499" y="120455"/>
                  </a:cubicBezTo>
                  <a:cubicBezTo>
                    <a:pt x="213864" y="121342"/>
                    <a:pt x="195229" y="123672"/>
                    <a:pt x="176539" y="122063"/>
                  </a:cubicBezTo>
                  <a:cubicBezTo>
                    <a:pt x="163394" y="120769"/>
                    <a:pt x="150472" y="117756"/>
                    <a:pt x="138104" y="113079"/>
                  </a:cubicBezTo>
                  <a:cubicBezTo>
                    <a:pt x="127141" y="109104"/>
                    <a:pt x="115919" y="106165"/>
                    <a:pt x="104050" y="107255"/>
                  </a:cubicBezTo>
                  <a:cubicBezTo>
                    <a:pt x="96822" y="107939"/>
                    <a:pt x="89575" y="108790"/>
                    <a:pt x="82458" y="110121"/>
                  </a:cubicBezTo>
                  <a:cubicBezTo>
                    <a:pt x="72567" y="111840"/>
                    <a:pt x="62454" y="111711"/>
                    <a:pt x="52601" y="109751"/>
                  </a:cubicBezTo>
                  <a:cubicBezTo>
                    <a:pt x="40418" y="107533"/>
                    <a:pt x="28568" y="104205"/>
                    <a:pt x="19028" y="95701"/>
                  </a:cubicBezTo>
                  <a:cubicBezTo>
                    <a:pt x="6586" y="84775"/>
                    <a:pt x="-2139" y="71945"/>
                    <a:pt x="-2121" y="54604"/>
                  </a:cubicBezTo>
                  <a:cubicBezTo>
                    <a:pt x="-2158" y="45859"/>
                    <a:pt x="948" y="37374"/>
                    <a:pt x="6642" y="30737"/>
                  </a:cubicBezTo>
                  <a:cubicBezTo>
                    <a:pt x="18215" y="16872"/>
                    <a:pt x="33153" y="8109"/>
                    <a:pt x="50382" y="3006"/>
                  </a:cubicBezTo>
                  <a:cubicBezTo>
                    <a:pt x="68759" y="-2558"/>
                    <a:pt x="87634" y="-2725"/>
                    <a:pt x="108007" y="-2521"/>
                  </a:cubicBezTo>
                  <a:close/>
                </a:path>
              </a:pathLst>
            </a:custGeom>
            <a:solidFill>
              <a:srgbClr val="FCFEFD"/>
            </a:solidFill>
            <a:ln w="1847" cap="flat">
              <a:noFill/>
              <a:prstDash val="solid"/>
              <a:miter/>
            </a:ln>
          </p:spPr>
          <p:txBody>
            <a:bodyPr rtlCol="0" anchor="ctr"/>
            <a:lstStyle/>
            <a:p>
              <a:endParaRPr lang="es-CO"/>
            </a:p>
          </p:txBody>
        </p:sp>
      </p:grpSp>
      <p:grpSp>
        <p:nvGrpSpPr>
          <p:cNvPr id="402" name="Group 401">
            <a:extLst>
              <a:ext uri="{FF2B5EF4-FFF2-40B4-BE49-F238E27FC236}">
                <a16:creationId xmlns:a16="http://schemas.microsoft.com/office/drawing/2014/main" id="{B20326C7-8F7B-9C09-4968-F19A49E7C841}"/>
              </a:ext>
            </a:extLst>
          </p:cNvPr>
          <p:cNvGrpSpPr/>
          <p:nvPr/>
        </p:nvGrpSpPr>
        <p:grpSpPr>
          <a:xfrm rot="11700000">
            <a:off x="1333751" y="586769"/>
            <a:ext cx="1010719" cy="1306920"/>
            <a:chOff x="-1841249" y="-467331"/>
            <a:chExt cx="1010719" cy="1306920"/>
          </a:xfrm>
        </p:grpSpPr>
        <p:sp>
          <p:nvSpPr>
            <p:cNvPr id="208" name="Freeform: Shape 207">
              <a:extLst>
                <a:ext uri="{FF2B5EF4-FFF2-40B4-BE49-F238E27FC236}">
                  <a16:creationId xmlns:a16="http://schemas.microsoft.com/office/drawing/2014/main" id="{08C70B04-31E9-BEAE-2083-0FF0BC64FD1C}"/>
                </a:ext>
              </a:extLst>
            </p:cNvPr>
            <p:cNvSpPr/>
            <p:nvPr/>
          </p:nvSpPr>
          <p:spPr>
            <a:xfrm>
              <a:off x="-1840370" y="-354511"/>
              <a:ext cx="1005110" cy="1189360"/>
            </a:xfrm>
            <a:custGeom>
              <a:avLst/>
              <a:gdLst>
                <a:gd name="connsiteX0" fmla="*/ 75092 w 1005110"/>
                <a:gd name="connsiteY0" fmla="*/ 906192 h 1189360"/>
                <a:gd name="connsiteX1" fmla="*/ 36773 w 1005110"/>
                <a:gd name="connsiteY1" fmla="*/ 876034 h 1189360"/>
                <a:gd name="connsiteX2" fmla="*/ 29304 w 1005110"/>
                <a:gd name="connsiteY2" fmla="*/ 863966 h 1189360"/>
                <a:gd name="connsiteX3" fmla="*/ 12649 w 1005110"/>
                <a:gd name="connsiteY3" fmla="*/ 814321 h 1189360"/>
                <a:gd name="connsiteX4" fmla="*/ 3861 w 1005110"/>
                <a:gd name="connsiteY4" fmla="*/ 762294 h 1189360"/>
                <a:gd name="connsiteX5" fmla="*/ -572 w 1005110"/>
                <a:gd name="connsiteY5" fmla="*/ 708140 h 1189360"/>
                <a:gd name="connsiteX6" fmla="*/ -1341 w 1005110"/>
                <a:gd name="connsiteY6" fmla="*/ 665991 h 1189360"/>
                <a:gd name="connsiteX7" fmla="*/ -226 w 1005110"/>
                <a:gd name="connsiteY7" fmla="*/ 612490 h 1189360"/>
                <a:gd name="connsiteX8" fmla="*/ -880 w 1005110"/>
                <a:gd name="connsiteY8" fmla="*/ 568931 h 1189360"/>
                <a:gd name="connsiteX9" fmla="*/ 1683 w 1005110"/>
                <a:gd name="connsiteY9" fmla="*/ 520248 h 1189360"/>
                <a:gd name="connsiteX10" fmla="*/ 2682 w 1005110"/>
                <a:gd name="connsiteY10" fmla="*/ 490448 h 1189360"/>
                <a:gd name="connsiteX11" fmla="*/ 4194 w 1005110"/>
                <a:gd name="connsiteY11" fmla="*/ 458779 h 1189360"/>
                <a:gd name="connsiteX12" fmla="*/ 2823 w 1005110"/>
                <a:gd name="connsiteY12" fmla="*/ 443777 h 1189360"/>
                <a:gd name="connsiteX13" fmla="*/ 2631 w 1005110"/>
                <a:gd name="connsiteY13" fmla="*/ 405842 h 1189360"/>
                <a:gd name="connsiteX14" fmla="*/ 1913 w 1005110"/>
                <a:gd name="connsiteY14" fmla="*/ 362949 h 1189360"/>
                <a:gd name="connsiteX15" fmla="*/ 2964 w 1005110"/>
                <a:gd name="connsiteY15" fmla="*/ 349343 h 1189360"/>
                <a:gd name="connsiteX16" fmla="*/ 9177 w 1005110"/>
                <a:gd name="connsiteY16" fmla="*/ 308437 h 1189360"/>
                <a:gd name="connsiteX17" fmla="*/ 28933 w 1005110"/>
                <a:gd name="connsiteY17" fmla="*/ 273487 h 1189360"/>
                <a:gd name="connsiteX18" fmla="*/ 59911 w 1005110"/>
                <a:gd name="connsiteY18" fmla="*/ 248889 h 1189360"/>
                <a:gd name="connsiteX19" fmla="*/ 108517 w 1005110"/>
                <a:gd name="connsiteY19" fmla="*/ 235911 h 1189360"/>
                <a:gd name="connsiteX20" fmla="*/ 152678 w 1005110"/>
                <a:gd name="connsiteY20" fmla="*/ 228686 h 1189360"/>
                <a:gd name="connsiteX21" fmla="*/ 179454 w 1005110"/>
                <a:gd name="connsiteY21" fmla="*/ 213196 h 1189360"/>
                <a:gd name="connsiteX22" fmla="*/ 191932 w 1005110"/>
                <a:gd name="connsiteY22" fmla="*/ 201000 h 1189360"/>
                <a:gd name="connsiteX23" fmla="*/ 203975 w 1005110"/>
                <a:gd name="connsiteY23" fmla="*/ 169881 h 1189360"/>
                <a:gd name="connsiteX24" fmla="*/ 209856 w 1005110"/>
                <a:gd name="connsiteY24" fmla="*/ 135072 h 1189360"/>
                <a:gd name="connsiteX25" fmla="*/ 216261 w 1005110"/>
                <a:gd name="connsiteY25" fmla="*/ 128398 h 1189360"/>
                <a:gd name="connsiteX26" fmla="*/ 247893 w 1005110"/>
                <a:gd name="connsiteY26" fmla="*/ 139761 h 1189360"/>
                <a:gd name="connsiteX27" fmla="*/ 250660 w 1005110"/>
                <a:gd name="connsiteY27" fmla="*/ 143016 h 1189360"/>
                <a:gd name="connsiteX28" fmla="*/ 253965 w 1005110"/>
                <a:gd name="connsiteY28" fmla="*/ 142362 h 1189360"/>
                <a:gd name="connsiteX29" fmla="*/ 255246 w 1005110"/>
                <a:gd name="connsiteY29" fmla="*/ 138801 h 1189360"/>
                <a:gd name="connsiteX30" fmla="*/ 275553 w 1005110"/>
                <a:gd name="connsiteY30" fmla="*/ 64225 h 1189360"/>
                <a:gd name="connsiteX31" fmla="*/ 286494 w 1005110"/>
                <a:gd name="connsiteY31" fmla="*/ 40563 h 1189360"/>
                <a:gd name="connsiteX32" fmla="*/ 294180 w 1005110"/>
                <a:gd name="connsiteY32" fmla="*/ 35130 h 1189360"/>
                <a:gd name="connsiteX33" fmla="*/ 298024 w 1005110"/>
                <a:gd name="connsiteY33" fmla="*/ 29199 h 1189360"/>
                <a:gd name="connsiteX34" fmla="*/ 299907 w 1005110"/>
                <a:gd name="connsiteY34" fmla="*/ 11762 h 1189360"/>
                <a:gd name="connsiteX35" fmla="*/ 317267 w 1005110"/>
                <a:gd name="connsiteY35" fmla="*/ -1420 h 1189360"/>
                <a:gd name="connsiteX36" fmla="*/ 330770 w 1005110"/>
                <a:gd name="connsiteY36" fmla="*/ 16118 h 1189360"/>
                <a:gd name="connsiteX37" fmla="*/ 322199 w 1005110"/>
                <a:gd name="connsiteY37" fmla="*/ 46379 h 1189360"/>
                <a:gd name="connsiteX38" fmla="*/ 312808 w 1005110"/>
                <a:gd name="connsiteY38" fmla="*/ 69017 h 1189360"/>
                <a:gd name="connsiteX39" fmla="*/ 310643 w 1005110"/>
                <a:gd name="connsiteY39" fmla="*/ 74756 h 1189360"/>
                <a:gd name="connsiteX40" fmla="*/ 290555 w 1005110"/>
                <a:gd name="connsiteY40" fmla="*/ 128782 h 1189360"/>
                <a:gd name="connsiteX41" fmla="*/ 275181 w 1005110"/>
                <a:gd name="connsiteY41" fmla="*/ 213145 h 1189360"/>
                <a:gd name="connsiteX42" fmla="*/ 263292 w 1005110"/>
                <a:gd name="connsiteY42" fmla="*/ 299571 h 1189360"/>
                <a:gd name="connsiteX43" fmla="*/ 257219 w 1005110"/>
                <a:gd name="connsiteY43" fmla="*/ 348972 h 1189360"/>
                <a:gd name="connsiteX44" fmla="*/ 257002 w 1005110"/>
                <a:gd name="connsiteY44" fmla="*/ 355608 h 1189360"/>
                <a:gd name="connsiteX45" fmla="*/ 257450 w 1005110"/>
                <a:gd name="connsiteY45" fmla="*/ 412952 h 1189360"/>
                <a:gd name="connsiteX46" fmla="*/ 256412 w 1005110"/>
                <a:gd name="connsiteY46" fmla="*/ 451758 h 1189360"/>
                <a:gd name="connsiteX47" fmla="*/ 255131 w 1005110"/>
                <a:gd name="connsiteY47" fmla="*/ 480622 h 1189360"/>
                <a:gd name="connsiteX48" fmla="*/ 255823 w 1005110"/>
                <a:gd name="connsiteY48" fmla="*/ 541745 h 1189360"/>
                <a:gd name="connsiteX49" fmla="*/ 255323 w 1005110"/>
                <a:gd name="connsiteY49" fmla="*/ 600985 h 1189360"/>
                <a:gd name="connsiteX50" fmla="*/ 256130 w 1005110"/>
                <a:gd name="connsiteY50" fmla="*/ 645518 h 1189360"/>
                <a:gd name="connsiteX51" fmla="*/ 255029 w 1005110"/>
                <a:gd name="connsiteY51" fmla="*/ 675817 h 1189360"/>
                <a:gd name="connsiteX52" fmla="*/ 253914 w 1005110"/>
                <a:gd name="connsiteY52" fmla="*/ 681377 h 1189360"/>
                <a:gd name="connsiteX53" fmla="*/ 253120 w 1005110"/>
                <a:gd name="connsiteY53" fmla="*/ 685067 h 1189360"/>
                <a:gd name="connsiteX54" fmla="*/ 252236 w 1005110"/>
                <a:gd name="connsiteY54" fmla="*/ 726704 h 1189360"/>
                <a:gd name="connsiteX55" fmla="*/ 254286 w 1005110"/>
                <a:gd name="connsiteY55" fmla="*/ 786303 h 1189360"/>
                <a:gd name="connsiteX56" fmla="*/ 257053 w 1005110"/>
                <a:gd name="connsiteY56" fmla="*/ 833000 h 1189360"/>
                <a:gd name="connsiteX57" fmla="*/ 259846 w 1005110"/>
                <a:gd name="connsiteY57" fmla="*/ 874484 h 1189360"/>
                <a:gd name="connsiteX58" fmla="*/ 267712 w 1005110"/>
                <a:gd name="connsiteY58" fmla="*/ 936337 h 1189360"/>
                <a:gd name="connsiteX59" fmla="*/ 275181 w 1005110"/>
                <a:gd name="connsiteY59" fmla="*/ 993489 h 1189360"/>
                <a:gd name="connsiteX60" fmla="*/ 279819 w 1005110"/>
                <a:gd name="connsiteY60" fmla="*/ 1036228 h 1189360"/>
                <a:gd name="connsiteX61" fmla="*/ 281330 w 1005110"/>
                <a:gd name="connsiteY61" fmla="*/ 1040699 h 1189360"/>
                <a:gd name="connsiteX62" fmla="*/ 283188 w 1005110"/>
                <a:gd name="connsiteY62" fmla="*/ 1051384 h 1189360"/>
                <a:gd name="connsiteX63" fmla="*/ 302905 w 1005110"/>
                <a:gd name="connsiteY63" fmla="*/ 1094943 h 1189360"/>
                <a:gd name="connsiteX64" fmla="*/ 332371 w 1005110"/>
                <a:gd name="connsiteY64" fmla="*/ 1110316 h 1189360"/>
                <a:gd name="connsiteX65" fmla="*/ 395378 w 1005110"/>
                <a:gd name="connsiteY65" fmla="*/ 1111162 h 1189360"/>
                <a:gd name="connsiteX66" fmla="*/ 459435 w 1005110"/>
                <a:gd name="connsiteY66" fmla="*/ 1080286 h 1189360"/>
                <a:gd name="connsiteX67" fmla="*/ 469261 w 1005110"/>
                <a:gd name="connsiteY67" fmla="*/ 1060441 h 1189360"/>
                <a:gd name="connsiteX68" fmla="*/ 477999 w 1005110"/>
                <a:gd name="connsiteY68" fmla="*/ 1003559 h 1189360"/>
                <a:gd name="connsiteX69" fmla="*/ 477448 w 1005110"/>
                <a:gd name="connsiteY69" fmla="*/ 960909 h 1189360"/>
                <a:gd name="connsiteX70" fmla="*/ 477204 w 1005110"/>
                <a:gd name="connsiteY70" fmla="*/ 920682 h 1189360"/>
                <a:gd name="connsiteX71" fmla="*/ 490105 w 1005110"/>
                <a:gd name="connsiteY71" fmla="*/ 873049 h 1189360"/>
                <a:gd name="connsiteX72" fmla="*/ 517612 w 1005110"/>
                <a:gd name="connsiteY72" fmla="*/ 858213 h 1189360"/>
                <a:gd name="connsiteX73" fmla="*/ 553484 w 1005110"/>
                <a:gd name="connsiteY73" fmla="*/ 860391 h 1189360"/>
                <a:gd name="connsiteX74" fmla="*/ 596696 w 1005110"/>
                <a:gd name="connsiteY74" fmla="*/ 866220 h 1189360"/>
                <a:gd name="connsiteX75" fmla="*/ 658870 w 1005110"/>
                <a:gd name="connsiteY75" fmla="*/ 873126 h 1189360"/>
                <a:gd name="connsiteX76" fmla="*/ 702429 w 1005110"/>
                <a:gd name="connsiteY76" fmla="*/ 871921 h 1189360"/>
                <a:gd name="connsiteX77" fmla="*/ 735508 w 1005110"/>
                <a:gd name="connsiteY77" fmla="*/ 869641 h 1189360"/>
                <a:gd name="connsiteX78" fmla="*/ 768434 w 1005110"/>
                <a:gd name="connsiteY78" fmla="*/ 866066 h 1189360"/>
                <a:gd name="connsiteX79" fmla="*/ 771713 w 1005110"/>
                <a:gd name="connsiteY79" fmla="*/ 865490 h 1189360"/>
                <a:gd name="connsiteX80" fmla="*/ 775621 w 1005110"/>
                <a:gd name="connsiteY80" fmla="*/ 866387 h 1189360"/>
                <a:gd name="connsiteX81" fmla="*/ 774339 w 1005110"/>
                <a:gd name="connsiteY81" fmla="*/ 870589 h 1189360"/>
                <a:gd name="connsiteX82" fmla="*/ 763706 w 1005110"/>
                <a:gd name="connsiteY82" fmla="*/ 881415 h 1189360"/>
                <a:gd name="connsiteX83" fmla="*/ 689938 w 1005110"/>
                <a:gd name="connsiteY83" fmla="*/ 926037 h 1189360"/>
                <a:gd name="connsiteX84" fmla="*/ 680457 w 1005110"/>
                <a:gd name="connsiteY84" fmla="*/ 937567 h 1189360"/>
                <a:gd name="connsiteX85" fmla="*/ 677408 w 1005110"/>
                <a:gd name="connsiteY85" fmla="*/ 986725 h 1189360"/>
                <a:gd name="connsiteX86" fmla="*/ 679330 w 1005110"/>
                <a:gd name="connsiteY86" fmla="*/ 1024095 h 1189360"/>
                <a:gd name="connsiteX87" fmla="*/ 710398 w 1005110"/>
                <a:gd name="connsiteY87" fmla="*/ 1059429 h 1189360"/>
                <a:gd name="connsiteX88" fmla="*/ 745719 w 1005110"/>
                <a:gd name="connsiteY88" fmla="*/ 1061595 h 1189360"/>
                <a:gd name="connsiteX89" fmla="*/ 773174 w 1005110"/>
                <a:gd name="connsiteY89" fmla="*/ 1061595 h 1189360"/>
                <a:gd name="connsiteX90" fmla="*/ 818577 w 1005110"/>
                <a:gd name="connsiteY90" fmla="*/ 1054984 h 1189360"/>
                <a:gd name="connsiteX91" fmla="*/ 837397 w 1005110"/>
                <a:gd name="connsiteY91" fmla="*/ 1018971 h 1189360"/>
                <a:gd name="connsiteX92" fmla="*/ 835745 w 1005110"/>
                <a:gd name="connsiteY92" fmla="*/ 967482 h 1189360"/>
                <a:gd name="connsiteX93" fmla="*/ 835860 w 1005110"/>
                <a:gd name="connsiteY93" fmla="*/ 955631 h 1189360"/>
                <a:gd name="connsiteX94" fmla="*/ 839204 w 1005110"/>
                <a:gd name="connsiteY94" fmla="*/ 914109 h 1189360"/>
                <a:gd name="connsiteX95" fmla="*/ 854667 w 1005110"/>
                <a:gd name="connsiteY95" fmla="*/ 847208 h 1189360"/>
                <a:gd name="connsiteX96" fmla="*/ 868401 w 1005110"/>
                <a:gd name="connsiteY96" fmla="*/ 796910 h 1189360"/>
                <a:gd name="connsiteX97" fmla="*/ 871783 w 1005110"/>
                <a:gd name="connsiteY97" fmla="*/ 767777 h 1189360"/>
                <a:gd name="connsiteX98" fmla="*/ 878189 w 1005110"/>
                <a:gd name="connsiteY98" fmla="*/ 717954 h 1189360"/>
                <a:gd name="connsiteX99" fmla="*/ 881494 w 1005110"/>
                <a:gd name="connsiteY99" fmla="*/ 670718 h 1189360"/>
                <a:gd name="connsiteX100" fmla="*/ 884672 w 1005110"/>
                <a:gd name="connsiteY100" fmla="*/ 631553 h 1189360"/>
                <a:gd name="connsiteX101" fmla="*/ 882660 w 1005110"/>
                <a:gd name="connsiteY101" fmla="*/ 590198 h 1189360"/>
                <a:gd name="connsiteX102" fmla="*/ 879457 w 1005110"/>
                <a:gd name="connsiteY102" fmla="*/ 557260 h 1189360"/>
                <a:gd name="connsiteX103" fmla="*/ 877651 w 1005110"/>
                <a:gd name="connsiteY103" fmla="*/ 494279 h 1189360"/>
                <a:gd name="connsiteX104" fmla="*/ 878612 w 1005110"/>
                <a:gd name="connsiteY104" fmla="*/ 470296 h 1189360"/>
                <a:gd name="connsiteX105" fmla="*/ 878163 w 1005110"/>
                <a:gd name="connsiteY105" fmla="*/ 464659 h 1189360"/>
                <a:gd name="connsiteX106" fmla="*/ 867363 w 1005110"/>
                <a:gd name="connsiteY106" fmla="*/ 455691 h 1189360"/>
                <a:gd name="connsiteX107" fmla="*/ 863597 w 1005110"/>
                <a:gd name="connsiteY107" fmla="*/ 455691 h 1189360"/>
                <a:gd name="connsiteX108" fmla="*/ 861227 w 1005110"/>
                <a:gd name="connsiteY108" fmla="*/ 455589 h 1189360"/>
                <a:gd name="connsiteX109" fmla="*/ 855218 w 1005110"/>
                <a:gd name="connsiteY109" fmla="*/ 451015 h 1189360"/>
                <a:gd name="connsiteX110" fmla="*/ 860791 w 1005110"/>
                <a:gd name="connsiteY110" fmla="*/ 443866 h 1189360"/>
                <a:gd name="connsiteX111" fmla="*/ 870579 w 1005110"/>
                <a:gd name="connsiteY111" fmla="*/ 444942 h 1189360"/>
                <a:gd name="connsiteX112" fmla="*/ 880085 w 1005110"/>
                <a:gd name="connsiteY112" fmla="*/ 439318 h 1189360"/>
                <a:gd name="connsiteX113" fmla="*/ 892179 w 1005110"/>
                <a:gd name="connsiteY113" fmla="*/ 405470 h 1189360"/>
                <a:gd name="connsiteX114" fmla="*/ 907553 w 1005110"/>
                <a:gd name="connsiteY114" fmla="*/ 375069 h 1189360"/>
                <a:gd name="connsiteX115" fmla="*/ 929332 w 1005110"/>
                <a:gd name="connsiteY115" fmla="*/ 345167 h 1189360"/>
                <a:gd name="connsiteX116" fmla="*/ 940862 w 1005110"/>
                <a:gd name="connsiteY116" fmla="*/ 327231 h 1189360"/>
                <a:gd name="connsiteX117" fmla="*/ 971994 w 1005110"/>
                <a:gd name="connsiteY117" fmla="*/ 304568 h 1189360"/>
                <a:gd name="connsiteX118" fmla="*/ 999372 w 1005110"/>
                <a:gd name="connsiteY118" fmla="*/ 309782 h 1189360"/>
                <a:gd name="connsiteX119" fmla="*/ 1002408 w 1005110"/>
                <a:gd name="connsiteY119" fmla="*/ 319736 h 1189360"/>
                <a:gd name="connsiteX120" fmla="*/ 993978 w 1005110"/>
                <a:gd name="connsiteY120" fmla="*/ 344373 h 1189360"/>
                <a:gd name="connsiteX121" fmla="*/ 993978 w 1005110"/>
                <a:gd name="connsiteY121" fmla="*/ 347575 h 1189360"/>
                <a:gd name="connsiteX122" fmla="*/ 994414 w 1005110"/>
                <a:gd name="connsiteY122" fmla="*/ 356543 h 1189360"/>
                <a:gd name="connsiteX123" fmla="*/ 975607 w 1005110"/>
                <a:gd name="connsiteY123" fmla="*/ 399808 h 1189360"/>
                <a:gd name="connsiteX124" fmla="*/ 970880 w 1005110"/>
                <a:gd name="connsiteY124" fmla="*/ 408519 h 1189360"/>
                <a:gd name="connsiteX125" fmla="*/ 964064 w 1005110"/>
                <a:gd name="connsiteY125" fmla="*/ 419166 h 1189360"/>
                <a:gd name="connsiteX126" fmla="*/ 954712 w 1005110"/>
                <a:gd name="connsiteY126" fmla="*/ 435961 h 1189360"/>
                <a:gd name="connsiteX127" fmla="*/ 953892 w 1005110"/>
                <a:gd name="connsiteY127" fmla="*/ 437768 h 1189360"/>
                <a:gd name="connsiteX128" fmla="*/ 951675 w 1005110"/>
                <a:gd name="connsiteY128" fmla="*/ 444545 h 1189360"/>
                <a:gd name="connsiteX129" fmla="*/ 951252 w 1005110"/>
                <a:gd name="connsiteY129" fmla="*/ 446441 h 1189360"/>
                <a:gd name="connsiteX130" fmla="*/ 950727 w 1005110"/>
                <a:gd name="connsiteY130" fmla="*/ 450989 h 1189360"/>
                <a:gd name="connsiteX131" fmla="*/ 950317 w 1005110"/>
                <a:gd name="connsiteY131" fmla="*/ 452898 h 1189360"/>
                <a:gd name="connsiteX132" fmla="*/ 950317 w 1005110"/>
                <a:gd name="connsiteY132" fmla="*/ 456831 h 1189360"/>
                <a:gd name="connsiteX133" fmla="*/ 950753 w 1005110"/>
                <a:gd name="connsiteY133" fmla="*/ 459394 h 1189360"/>
                <a:gd name="connsiteX134" fmla="*/ 951278 w 1005110"/>
                <a:gd name="connsiteY134" fmla="*/ 464018 h 1189360"/>
                <a:gd name="connsiteX135" fmla="*/ 951688 w 1005110"/>
                <a:gd name="connsiteY135" fmla="*/ 466004 h 1189360"/>
                <a:gd name="connsiteX136" fmla="*/ 952265 w 1005110"/>
                <a:gd name="connsiteY136" fmla="*/ 470130 h 1189360"/>
                <a:gd name="connsiteX137" fmla="*/ 952674 w 1005110"/>
                <a:gd name="connsiteY137" fmla="*/ 472282 h 1189360"/>
                <a:gd name="connsiteX138" fmla="*/ 955006 w 1005110"/>
                <a:gd name="connsiteY138" fmla="*/ 490436 h 1189360"/>
                <a:gd name="connsiteX139" fmla="*/ 955493 w 1005110"/>
                <a:gd name="connsiteY139" fmla="*/ 492690 h 1189360"/>
                <a:gd name="connsiteX140" fmla="*/ 959810 w 1005110"/>
                <a:gd name="connsiteY140" fmla="*/ 516097 h 1189360"/>
                <a:gd name="connsiteX141" fmla="*/ 960246 w 1005110"/>
                <a:gd name="connsiteY141" fmla="*/ 518352 h 1189360"/>
                <a:gd name="connsiteX142" fmla="*/ 961719 w 1005110"/>
                <a:gd name="connsiteY142" fmla="*/ 531163 h 1189360"/>
                <a:gd name="connsiteX143" fmla="*/ 962129 w 1005110"/>
                <a:gd name="connsiteY143" fmla="*/ 533354 h 1189360"/>
                <a:gd name="connsiteX144" fmla="*/ 962655 w 1005110"/>
                <a:gd name="connsiteY144" fmla="*/ 539209 h 1189360"/>
                <a:gd name="connsiteX145" fmla="*/ 963090 w 1005110"/>
                <a:gd name="connsiteY145" fmla="*/ 542117 h 1189360"/>
                <a:gd name="connsiteX146" fmla="*/ 963615 w 1005110"/>
                <a:gd name="connsiteY146" fmla="*/ 548856 h 1189360"/>
                <a:gd name="connsiteX147" fmla="*/ 964051 w 1005110"/>
                <a:gd name="connsiteY147" fmla="*/ 551943 h 1189360"/>
                <a:gd name="connsiteX148" fmla="*/ 964563 w 1005110"/>
                <a:gd name="connsiteY148" fmla="*/ 566612 h 1189360"/>
                <a:gd name="connsiteX149" fmla="*/ 964999 w 1005110"/>
                <a:gd name="connsiteY149" fmla="*/ 569931 h 1189360"/>
                <a:gd name="connsiteX150" fmla="*/ 965524 w 1005110"/>
                <a:gd name="connsiteY150" fmla="*/ 595618 h 1189360"/>
                <a:gd name="connsiteX151" fmla="*/ 965934 w 1005110"/>
                <a:gd name="connsiteY151" fmla="*/ 598180 h 1189360"/>
                <a:gd name="connsiteX152" fmla="*/ 965934 w 1005110"/>
                <a:gd name="connsiteY152" fmla="*/ 618345 h 1189360"/>
                <a:gd name="connsiteX153" fmla="*/ 944962 w 1005110"/>
                <a:gd name="connsiteY153" fmla="*/ 626634 h 1189360"/>
                <a:gd name="connsiteX154" fmla="*/ 937621 w 1005110"/>
                <a:gd name="connsiteY154" fmla="*/ 616103 h 1189360"/>
                <a:gd name="connsiteX155" fmla="*/ 934944 w 1005110"/>
                <a:gd name="connsiteY155" fmla="*/ 592107 h 1189360"/>
                <a:gd name="connsiteX156" fmla="*/ 932381 w 1005110"/>
                <a:gd name="connsiteY156" fmla="*/ 555735 h 1189360"/>
                <a:gd name="connsiteX157" fmla="*/ 930152 w 1005110"/>
                <a:gd name="connsiteY157" fmla="*/ 518851 h 1189360"/>
                <a:gd name="connsiteX158" fmla="*/ 927128 w 1005110"/>
                <a:gd name="connsiteY158" fmla="*/ 497328 h 1189360"/>
                <a:gd name="connsiteX159" fmla="*/ 919685 w 1005110"/>
                <a:gd name="connsiteY159" fmla="*/ 452488 h 1189360"/>
                <a:gd name="connsiteX160" fmla="*/ 914227 w 1005110"/>
                <a:gd name="connsiteY160" fmla="*/ 449221 h 1189360"/>
                <a:gd name="connsiteX161" fmla="*/ 898380 w 1005110"/>
                <a:gd name="connsiteY161" fmla="*/ 456767 h 1189360"/>
                <a:gd name="connsiteX162" fmla="*/ 894306 w 1005110"/>
                <a:gd name="connsiteY162" fmla="*/ 459855 h 1189360"/>
                <a:gd name="connsiteX163" fmla="*/ 898854 w 1005110"/>
                <a:gd name="connsiteY163" fmla="*/ 460636 h 1189360"/>
                <a:gd name="connsiteX164" fmla="*/ 912767 w 1005110"/>
                <a:gd name="connsiteY164" fmla="*/ 474972 h 1189360"/>
                <a:gd name="connsiteX165" fmla="*/ 910448 w 1005110"/>
                <a:gd name="connsiteY165" fmla="*/ 495676 h 1189360"/>
                <a:gd name="connsiteX166" fmla="*/ 904990 w 1005110"/>
                <a:gd name="connsiteY166" fmla="*/ 519697 h 1189360"/>
                <a:gd name="connsiteX167" fmla="*/ 906067 w 1005110"/>
                <a:gd name="connsiteY167" fmla="*/ 527627 h 1189360"/>
                <a:gd name="connsiteX168" fmla="*/ 908565 w 1005110"/>
                <a:gd name="connsiteY168" fmla="*/ 542591 h 1189360"/>
                <a:gd name="connsiteX169" fmla="*/ 904427 w 1005110"/>
                <a:gd name="connsiteY169" fmla="*/ 561103 h 1189360"/>
                <a:gd name="connsiteX170" fmla="*/ 904952 w 1005110"/>
                <a:gd name="connsiteY170" fmla="*/ 591543 h 1189360"/>
                <a:gd name="connsiteX171" fmla="*/ 904196 w 1005110"/>
                <a:gd name="connsiteY171" fmla="*/ 606276 h 1189360"/>
                <a:gd name="connsiteX172" fmla="*/ 904606 w 1005110"/>
                <a:gd name="connsiteY172" fmla="*/ 618153 h 1189360"/>
                <a:gd name="connsiteX173" fmla="*/ 908450 w 1005110"/>
                <a:gd name="connsiteY173" fmla="*/ 640803 h 1189360"/>
                <a:gd name="connsiteX174" fmla="*/ 905003 w 1005110"/>
                <a:gd name="connsiteY174" fmla="*/ 659931 h 1189360"/>
                <a:gd name="connsiteX175" fmla="*/ 905439 w 1005110"/>
                <a:gd name="connsiteY175" fmla="*/ 668297 h 1189360"/>
                <a:gd name="connsiteX176" fmla="*/ 905080 w 1005110"/>
                <a:gd name="connsiteY176" fmla="*/ 683529 h 1189360"/>
                <a:gd name="connsiteX177" fmla="*/ 904222 w 1005110"/>
                <a:gd name="connsiteY177" fmla="*/ 685733 h 1189360"/>
                <a:gd name="connsiteX178" fmla="*/ 906874 w 1005110"/>
                <a:gd name="connsiteY178" fmla="*/ 707512 h 1189360"/>
                <a:gd name="connsiteX179" fmla="*/ 913549 w 1005110"/>
                <a:gd name="connsiteY179" fmla="*/ 726383 h 1189360"/>
                <a:gd name="connsiteX180" fmla="*/ 913241 w 1005110"/>
                <a:gd name="connsiteY180" fmla="*/ 786969 h 1189360"/>
                <a:gd name="connsiteX181" fmla="*/ 898803 w 1005110"/>
                <a:gd name="connsiteY181" fmla="*/ 881607 h 1189360"/>
                <a:gd name="connsiteX182" fmla="*/ 888810 w 1005110"/>
                <a:gd name="connsiteY182" fmla="*/ 950122 h 1189360"/>
                <a:gd name="connsiteX183" fmla="*/ 885248 w 1005110"/>
                <a:gd name="connsiteY183" fmla="*/ 990235 h 1189360"/>
                <a:gd name="connsiteX184" fmla="*/ 873064 w 1005110"/>
                <a:gd name="connsiteY184" fmla="*/ 1014026 h 1189360"/>
                <a:gd name="connsiteX185" fmla="*/ 864916 w 1005110"/>
                <a:gd name="connsiteY185" fmla="*/ 1026453 h 1189360"/>
                <a:gd name="connsiteX186" fmla="*/ 842240 w 1005110"/>
                <a:gd name="connsiteY186" fmla="*/ 1063209 h 1189360"/>
                <a:gd name="connsiteX187" fmla="*/ 823164 w 1005110"/>
                <a:gd name="connsiteY187" fmla="*/ 1075367 h 1189360"/>
                <a:gd name="connsiteX188" fmla="*/ 785767 w 1005110"/>
                <a:gd name="connsiteY188" fmla="*/ 1091458 h 1189360"/>
                <a:gd name="connsiteX189" fmla="*/ 723645 w 1005110"/>
                <a:gd name="connsiteY189" fmla="*/ 1091458 h 1189360"/>
                <a:gd name="connsiteX190" fmla="*/ 649556 w 1005110"/>
                <a:gd name="connsiteY190" fmla="*/ 1009337 h 1189360"/>
                <a:gd name="connsiteX191" fmla="*/ 644432 w 1005110"/>
                <a:gd name="connsiteY191" fmla="*/ 977616 h 1189360"/>
                <a:gd name="connsiteX192" fmla="*/ 640729 w 1005110"/>
                <a:gd name="connsiteY192" fmla="*/ 962485 h 1189360"/>
                <a:gd name="connsiteX193" fmla="*/ 634823 w 1005110"/>
                <a:gd name="connsiteY193" fmla="*/ 958437 h 1189360"/>
                <a:gd name="connsiteX194" fmla="*/ 617079 w 1005110"/>
                <a:gd name="connsiteY194" fmla="*/ 955311 h 1189360"/>
                <a:gd name="connsiteX195" fmla="*/ 611634 w 1005110"/>
                <a:gd name="connsiteY195" fmla="*/ 946907 h 1189360"/>
                <a:gd name="connsiteX196" fmla="*/ 610725 w 1005110"/>
                <a:gd name="connsiteY196" fmla="*/ 942999 h 1189360"/>
                <a:gd name="connsiteX197" fmla="*/ 608816 w 1005110"/>
                <a:gd name="connsiteY197" fmla="*/ 941987 h 1189360"/>
                <a:gd name="connsiteX198" fmla="*/ 606869 w 1005110"/>
                <a:gd name="connsiteY198" fmla="*/ 940988 h 1189360"/>
                <a:gd name="connsiteX199" fmla="*/ 604037 w 1005110"/>
                <a:gd name="connsiteY199" fmla="*/ 937695 h 1189360"/>
                <a:gd name="connsiteX200" fmla="*/ 650287 w 1005110"/>
                <a:gd name="connsiteY200" fmla="*/ 901375 h 1189360"/>
                <a:gd name="connsiteX201" fmla="*/ 657282 w 1005110"/>
                <a:gd name="connsiteY201" fmla="*/ 902656 h 1189360"/>
                <a:gd name="connsiteX202" fmla="*/ 668492 w 1005110"/>
                <a:gd name="connsiteY202" fmla="*/ 897736 h 1189360"/>
                <a:gd name="connsiteX203" fmla="*/ 666698 w 1005110"/>
                <a:gd name="connsiteY203" fmla="*/ 893304 h 1189360"/>
                <a:gd name="connsiteX204" fmla="*/ 661010 w 1005110"/>
                <a:gd name="connsiteY204" fmla="*/ 893201 h 1189360"/>
                <a:gd name="connsiteX205" fmla="*/ 594711 w 1005110"/>
                <a:gd name="connsiteY205" fmla="*/ 886283 h 1189360"/>
                <a:gd name="connsiteX206" fmla="*/ 576506 w 1005110"/>
                <a:gd name="connsiteY206" fmla="*/ 885232 h 1189360"/>
                <a:gd name="connsiteX207" fmla="*/ 565373 w 1005110"/>
                <a:gd name="connsiteY207" fmla="*/ 883657 h 1189360"/>
                <a:gd name="connsiteX208" fmla="*/ 531563 w 1005110"/>
                <a:gd name="connsiteY208" fmla="*/ 886821 h 1189360"/>
                <a:gd name="connsiteX209" fmla="*/ 520673 w 1005110"/>
                <a:gd name="connsiteY209" fmla="*/ 899376 h 1189360"/>
                <a:gd name="connsiteX210" fmla="*/ 513320 w 1005110"/>
                <a:gd name="connsiteY210" fmla="*/ 934454 h 1189360"/>
                <a:gd name="connsiteX211" fmla="*/ 503544 w 1005110"/>
                <a:gd name="connsiteY211" fmla="*/ 1039508 h 1189360"/>
                <a:gd name="connsiteX212" fmla="*/ 500547 w 1005110"/>
                <a:gd name="connsiteY212" fmla="*/ 1056752 h 1189360"/>
                <a:gd name="connsiteX213" fmla="*/ 495653 w 1005110"/>
                <a:gd name="connsiteY213" fmla="*/ 1068487 h 1189360"/>
                <a:gd name="connsiteX214" fmla="*/ 483021 w 1005110"/>
                <a:gd name="connsiteY214" fmla="*/ 1088524 h 1189360"/>
                <a:gd name="connsiteX215" fmla="*/ 476141 w 1005110"/>
                <a:gd name="connsiteY215" fmla="*/ 1102950 h 1189360"/>
                <a:gd name="connsiteX216" fmla="*/ 472003 w 1005110"/>
                <a:gd name="connsiteY216" fmla="*/ 1109740 h 1189360"/>
                <a:gd name="connsiteX217" fmla="*/ 462292 w 1005110"/>
                <a:gd name="connsiteY217" fmla="*/ 1118080 h 1189360"/>
                <a:gd name="connsiteX218" fmla="*/ 463163 w 1005110"/>
                <a:gd name="connsiteY218" fmla="*/ 1125562 h 1189360"/>
                <a:gd name="connsiteX219" fmla="*/ 478255 w 1005110"/>
                <a:gd name="connsiteY219" fmla="*/ 1137528 h 1189360"/>
                <a:gd name="connsiteX220" fmla="*/ 487543 w 1005110"/>
                <a:gd name="connsiteY220" fmla="*/ 1163317 h 1189360"/>
                <a:gd name="connsiteX221" fmla="*/ 483905 w 1005110"/>
                <a:gd name="connsiteY221" fmla="*/ 1168365 h 1189360"/>
                <a:gd name="connsiteX222" fmla="*/ 448520 w 1005110"/>
                <a:gd name="connsiteY222" fmla="*/ 1181458 h 1189360"/>
                <a:gd name="connsiteX223" fmla="*/ 415466 w 1005110"/>
                <a:gd name="connsiteY223" fmla="*/ 1187595 h 1189360"/>
                <a:gd name="connsiteX224" fmla="*/ 407600 w 1005110"/>
                <a:gd name="connsiteY224" fmla="*/ 1183495 h 1189360"/>
                <a:gd name="connsiteX225" fmla="*/ 405409 w 1005110"/>
                <a:gd name="connsiteY225" fmla="*/ 1149904 h 1189360"/>
                <a:gd name="connsiteX226" fmla="*/ 401399 w 1005110"/>
                <a:gd name="connsiteY226" fmla="*/ 1144971 h 1189360"/>
                <a:gd name="connsiteX227" fmla="*/ 323249 w 1005110"/>
                <a:gd name="connsiteY227" fmla="*/ 1141615 h 1189360"/>
                <a:gd name="connsiteX228" fmla="*/ 298639 w 1005110"/>
                <a:gd name="connsiteY228" fmla="*/ 1134568 h 1189360"/>
                <a:gd name="connsiteX229" fmla="*/ 290837 w 1005110"/>
                <a:gd name="connsiteY229" fmla="*/ 1129444 h 1189360"/>
                <a:gd name="connsiteX230" fmla="*/ 281497 w 1005110"/>
                <a:gd name="connsiteY230" fmla="*/ 1105653 h 1189360"/>
                <a:gd name="connsiteX231" fmla="*/ 279370 w 1005110"/>
                <a:gd name="connsiteY231" fmla="*/ 1100131 h 1189360"/>
                <a:gd name="connsiteX232" fmla="*/ 245305 w 1005110"/>
                <a:gd name="connsiteY232" fmla="*/ 1037509 h 1189360"/>
                <a:gd name="connsiteX233" fmla="*/ 231712 w 1005110"/>
                <a:gd name="connsiteY233" fmla="*/ 968776 h 1189360"/>
                <a:gd name="connsiteX234" fmla="*/ 226972 w 1005110"/>
                <a:gd name="connsiteY234" fmla="*/ 966508 h 1189360"/>
                <a:gd name="connsiteX235" fmla="*/ 200221 w 1005110"/>
                <a:gd name="connsiteY235" fmla="*/ 968173 h 1189360"/>
                <a:gd name="connsiteX236" fmla="*/ 193572 w 1005110"/>
                <a:gd name="connsiteY236" fmla="*/ 960077 h 1189360"/>
                <a:gd name="connsiteX237" fmla="*/ 191317 w 1005110"/>
                <a:gd name="connsiteY237" fmla="*/ 948547 h 1189360"/>
                <a:gd name="connsiteX238" fmla="*/ 168167 w 1005110"/>
                <a:gd name="connsiteY238" fmla="*/ 930239 h 1189360"/>
                <a:gd name="connsiteX239" fmla="*/ 123148 w 1005110"/>
                <a:gd name="connsiteY239" fmla="*/ 925652 h 1189360"/>
                <a:gd name="connsiteX240" fmla="*/ 79358 w 1005110"/>
                <a:gd name="connsiteY240" fmla="*/ 908306 h 1189360"/>
                <a:gd name="connsiteX241" fmla="*/ 75092 w 1005110"/>
                <a:gd name="connsiteY241" fmla="*/ 906192 h 118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1005110" h="1189360">
                  <a:moveTo>
                    <a:pt x="75092" y="906192"/>
                  </a:moveTo>
                  <a:cubicBezTo>
                    <a:pt x="60449" y="898505"/>
                    <a:pt x="46817" y="889537"/>
                    <a:pt x="36773" y="876034"/>
                  </a:cubicBezTo>
                  <a:cubicBezTo>
                    <a:pt x="33929" y="872242"/>
                    <a:pt x="31431" y="868206"/>
                    <a:pt x="29304" y="863966"/>
                  </a:cubicBezTo>
                  <a:cubicBezTo>
                    <a:pt x="21540" y="848246"/>
                    <a:pt x="15942" y="831540"/>
                    <a:pt x="12649" y="814321"/>
                  </a:cubicBezTo>
                  <a:cubicBezTo>
                    <a:pt x="7999" y="797269"/>
                    <a:pt x="6577" y="779666"/>
                    <a:pt x="3861" y="762294"/>
                  </a:cubicBezTo>
                  <a:cubicBezTo>
                    <a:pt x="1081" y="744358"/>
                    <a:pt x="709" y="726217"/>
                    <a:pt x="-572" y="708140"/>
                  </a:cubicBezTo>
                  <a:cubicBezTo>
                    <a:pt x="-1610" y="694112"/>
                    <a:pt x="-1866" y="680045"/>
                    <a:pt x="-1341" y="665991"/>
                  </a:cubicBezTo>
                  <a:cubicBezTo>
                    <a:pt x="-598" y="648157"/>
                    <a:pt x="-60" y="630311"/>
                    <a:pt x="-226" y="612490"/>
                  </a:cubicBezTo>
                  <a:cubicBezTo>
                    <a:pt x="-418" y="597975"/>
                    <a:pt x="-1302" y="583447"/>
                    <a:pt x="-880" y="568931"/>
                  </a:cubicBezTo>
                  <a:cubicBezTo>
                    <a:pt x="-405" y="552699"/>
                    <a:pt x="632" y="536493"/>
                    <a:pt x="1683" y="520248"/>
                  </a:cubicBezTo>
                  <a:cubicBezTo>
                    <a:pt x="2323" y="510345"/>
                    <a:pt x="2426" y="500377"/>
                    <a:pt x="2682" y="490448"/>
                  </a:cubicBezTo>
                  <a:cubicBezTo>
                    <a:pt x="2964" y="479866"/>
                    <a:pt x="3720" y="469335"/>
                    <a:pt x="4194" y="458779"/>
                  </a:cubicBezTo>
                  <a:cubicBezTo>
                    <a:pt x="4412" y="453654"/>
                    <a:pt x="2810" y="448824"/>
                    <a:pt x="2823" y="443777"/>
                  </a:cubicBezTo>
                  <a:cubicBezTo>
                    <a:pt x="2823" y="431131"/>
                    <a:pt x="3604" y="418423"/>
                    <a:pt x="2631" y="405842"/>
                  </a:cubicBezTo>
                  <a:cubicBezTo>
                    <a:pt x="1516" y="391519"/>
                    <a:pt x="4194" y="377208"/>
                    <a:pt x="1913" y="362949"/>
                  </a:cubicBezTo>
                  <a:cubicBezTo>
                    <a:pt x="1183" y="358376"/>
                    <a:pt x="2669" y="353892"/>
                    <a:pt x="2964" y="349343"/>
                  </a:cubicBezTo>
                  <a:cubicBezTo>
                    <a:pt x="3861" y="335558"/>
                    <a:pt x="5168" y="321786"/>
                    <a:pt x="9177" y="308437"/>
                  </a:cubicBezTo>
                  <a:cubicBezTo>
                    <a:pt x="13187" y="295087"/>
                    <a:pt x="18491" y="282955"/>
                    <a:pt x="28933" y="273487"/>
                  </a:cubicBezTo>
                  <a:cubicBezTo>
                    <a:pt x="38029" y="263750"/>
                    <a:pt x="47868" y="255064"/>
                    <a:pt x="59911" y="248889"/>
                  </a:cubicBezTo>
                  <a:cubicBezTo>
                    <a:pt x="75284" y="241036"/>
                    <a:pt x="91593" y="237705"/>
                    <a:pt x="108517" y="235911"/>
                  </a:cubicBezTo>
                  <a:cubicBezTo>
                    <a:pt x="123353" y="234322"/>
                    <a:pt x="138265" y="233233"/>
                    <a:pt x="152678" y="228686"/>
                  </a:cubicBezTo>
                  <a:cubicBezTo>
                    <a:pt x="162658" y="225611"/>
                    <a:pt x="171818" y="220320"/>
                    <a:pt x="179454" y="213196"/>
                  </a:cubicBezTo>
                  <a:cubicBezTo>
                    <a:pt x="183720" y="209238"/>
                    <a:pt x="188358" y="205727"/>
                    <a:pt x="191932" y="201000"/>
                  </a:cubicBezTo>
                  <a:cubicBezTo>
                    <a:pt x="198915" y="191750"/>
                    <a:pt x="201105" y="180707"/>
                    <a:pt x="203975" y="169881"/>
                  </a:cubicBezTo>
                  <a:cubicBezTo>
                    <a:pt x="206999" y="158453"/>
                    <a:pt x="209574" y="146974"/>
                    <a:pt x="209856" y="135072"/>
                  </a:cubicBezTo>
                  <a:cubicBezTo>
                    <a:pt x="209958" y="131114"/>
                    <a:pt x="212098" y="128974"/>
                    <a:pt x="216261" y="128398"/>
                  </a:cubicBezTo>
                  <a:cubicBezTo>
                    <a:pt x="228868" y="126655"/>
                    <a:pt x="239322" y="130653"/>
                    <a:pt x="247893" y="139761"/>
                  </a:cubicBezTo>
                  <a:cubicBezTo>
                    <a:pt x="248879" y="140799"/>
                    <a:pt x="249622" y="142029"/>
                    <a:pt x="250660" y="143016"/>
                  </a:cubicBezTo>
                  <a:cubicBezTo>
                    <a:pt x="252069" y="144297"/>
                    <a:pt x="253222" y="144105"/>
                    <a:pt x="253965" y="142362"/>
                  </a:cubicBezTo>
                  <a:cubicBezTo>
                    <a:pt x="254491" y="141209"/>
                    <a:pt x="254836" y="139992"/>
                    <a:pt x="255246" y="138801"/>
                  </a:cubicBezTo>
                  <a:cubicBezTo>
                    <a:pt x="263497" y="114369"/>
                    <a:pt x="270274" y="89464"/>
                    <a:pt x="275553" y="64225"/>
                  </a:cubicBezTo>
                  <a:cubicBezTo>
                    <a:pt x="277372" y="55526"/>
                    <a:pt x="279306" y="46840"/>
                    <a:pt x="286494" y="40563"/>
                  </a:cubicBezTo>
                  <a:cubicBezTo>
                    <a:pt x="288774" y="38385"/>
                    <a:pt x="291375" y="36565"/>
                    <a:pt x="294180" y="35130"/>
                  </a:cubicBezTo>
                  <a:cubicBezTo>
                    <a:pt x="296743" y="33952"/>
                    <a:pt x="297819" y="32017"/>
                    <a:pt x="298024" y="29199"/>
                  </a:cubicBezTo>
                  <a:cubicBezTo>
                    <a:pt x="298523" y="23370"/>
                    <a:pt x="298844" y="17528"/>
                    <a:pt x="299907" y="11762"/>
                  </a:cubicBezTo>
                  <a:cubicBezTo>
                    <a:pt x="301547" y="2910"/>
                    <a:pt x="308798" y="-2573"/>
                    <a:pt x="317267" y="-1420"/>
                  </a:cubicBezTo>
                  <a:cubicBezTo>
                    <a:pt x="325056" y="-357"/>
                    <a:pt x="331077" y="7868"/>
                    <a:pt x="330770" y="16118"/>
                  </a:cubicBezTo>
                  <a:cubicBezTo>
                    <a:pt x="330360" y="26957"/>
                    <a:pt x="326760" y="36617"/>
                    <a:pt x="322199" y="46379"/>
                  </a:cubicBezTo>
                  <a:cubicBezTo>
                    <a:pt x="318740" y="53733"/>
                    <a:pt x="314141" y="60728"/>
                    <a:pt x="312808" y="69017"/>
                  </a:cubicBezTo>
                  <a:cubicBezTo>
                    <a:pt x="312488" y="71054"/>
                    <a:pt x="311745" y="73014"/>
                    <a:pt x="310643" y="74756"/>
                  </a:cubicBezTo>
                  <a:cubicBezTo>
                    <a:pt x="301034" y="91693"/>
                    <a:pt x="296012" y="110244"/>
                    <a:pt x="290555" y="128782"/>
                  </a:cubicBezTo>
                  <a:cubicBezTo>
                    <a:pt x="282419" y="156429"/>
                    <a:pt x="279870" y="184960"/>
                    <a:pt x="275181" y="213145"/>
                  </a:cubicBezTo>
                  <a:cubicBezTo>
                    <a:pt x="270479" y="241856"/>
                    <a:pt x="266610" y="270681"/>
                    <a:pt x="263292" y="299571"/>
                  </a:cubicBezTo>
                  <a:cubicBezTo>
                    <a:pt x="261409" y="316059"/>
                    <a:pt x="258718" y="332445"/>
                    <a:pt x="257219" y="348972"/>
                  </a:cubicBezTo>
                  <a:cubicBezTo>
                    <a:pt x="257027" y="351176"/>
                    <a:pt x="256950" y="353392"/>
                    <a:pt x="257002" y="355608"/>
                  </a:cubicBezTo>
                  <a:cubicBezTo>
                    <a:pt x="257412" y="374723"/>
                    <a:pt x="257181" y="393837"/>
                    <a:pt x="257450" y="412952"/>
                  </a:cubicBezTo>
                  <a:cubicBezTo>
                    <a:pt x="257629" y="425764"/>
                    <a:pt x="257527" y="438818"/>
                    <a:pt x="256412" y="451758"/>
                  </a:cubicBezTo>
                  <a:cubicBezTo>
                    <a:pt x="255592" y="461328"/>
                    <a:pt x="255451" y="470975"/>
                    <a:pt x="255131" y="480622"/>
                  </a:cubicBezTo>
                  <a:cubicBezTo>
                    <a:pt x="254427" y="501005"/>
                    <a:pt x="256784" y="521401"/>
                    <a:pt x="255823" y="541745"/>
                  </a:cubicBezTo>
                  <a:cubicBezTo>
                    <a:pt x="254888" y="561513"/>
                    <a:pt x="254901" y="581256"/>
                    <a:pt x="255323" y="600985"/>
                  </a:cubicBezTo>
                  <a:cubicBezTo>
                    <a:pt x="255631" y="615834"/>
                    <a:pt x="255797" y="630669"/>
                    <a:pt x="256130" y="645518"/>
                  </a:cubicBezTo>
                  <a:cubicBezTo>
                    <a:pt x="256361" y="655664"/>
                    <a:pt x="254965" y="665709"/>
                    <a:pt x="255029" y="675817"/>
                  </a:cubicBezTo>
                  <a:cubicBezTo>
                    <a:pt x="254977" y="677726"/>
                    <a:pt x="254606" y="679596"/>
                    <a:pt x="253914" y="681377"/>
                  </a:cubicBezTo>
                  <a:cubicBezTo>
                    <a:pt x="253427" y="682543"/>
                    <a:pt x="253158" y="683798"/>
                    <a:pt x="253120" y="685067"/>
                  </a:cubicBezTo>
                  <a:cubicBezTo>
                    <a:pt x="253440" y="698954"/>
                    <a:pt x="251108" y="712829"/>
                    <a:pt x="252236" y="726704"/>
                  </a:cubicBezTo>
                  <a:cubicBezTo>
                    <a:pt x="253863" y="746549"/>
                    <a:pt x="253645" y="766419"/>
                    <a:pt x="254286" y="786303"/>
                  </a:cubicBezTo>
                  <a:cubicBezTo>
                    <a:pt x="254785" y="801869"/>
                    <a:pt x="256054" y="817447"/>
                    <a:pt x="257053" y="833000"/>
                  </a:cubicBezTo>
                  <a:cubicBezTo>
                    <a:pt x="257937" y="846836"/>
                    <a:pt x="258475" y="860699"/>
                    <a:pt x="259846" y="874484"/>
                  </a:cubicBezTo>
                  <a:cubicBezTo>
                    <a:pt x="261908" y="895174"/>
                    <a:pt x="264522" y="915788"/>
                    <a:pt x="267712" y="936337"/>
                  </a:cubicBezTo>
                  <a:cubicBezTo>
                    <a:pt x="270607" y="955324"/>
                    <a:pt x="273861" y="974246"/>
                    <a:pt x="275181" y="993489"/>
                  </a:cubicBezTo>
                  <a:cubicBezTo>
                    <a:pt x="276155" y="1007761"/>
                    <a:pt x="277654" y="1022058"/>
                    <a:pt x="279819" y="1036228"/>
                  </a:cubicBezTo>
                  <a:cubicBezTo>
                    <a:pt x="280075" y="1037791"/>
                    <a:pt x="280587" y="1039302"/>
                    <a:pt x="281330" y="1040699"/>
                  </a:cubicBezTo>
                  <a:cubicBezTo>
                    <a:pt x="283034" y="1044069"/>
                    <a:pt x="282701" y="1047822"/>
                    <a:pt x="283188" y="1051384"/>
                  </a:cubicBezTo>
                  <a:cubicBezTo>
                    <a:pt x="285456" y="1067898"/>
                    <a:pt x="293322" y="1081875"/>
                    <a:pt x="302905" y="1094943"/>
                  </a:cubicBezTo>
                  <a:cubicBezTo>
                    <a:pt x="310131" y="1104833"/>
                    <a:pt x="320841" y="1108933"/>
                    <a:pt x="332371" y="1110316"/>
                  </a:cubicBezTo>
                  <a:cubicBezTo>
                    <a:pt x="353305" y="1112763"/>
                    <a:pt x="374444" y="1112405"/>
                    <a:pt x="395378" y="1111162"/>
                  </a:cubicBezTo>
                  <a:cubicBezTo>
                    <a:pt x="420501" y="1109676"/>
                    <a:pt x="442626" y="1100157"/>
                    <a:pt x="459435" y="1080286"/>
                  </a:cubicBezTo>
                  <a:cubicBezTo>
                    <a:pt x="464098" y="1074457"/>
                    <a:pt x="467455" y="1067680"/>
                    <a:pt x="469261" y="1060441"/>
                  </a:cubicBezTo>
                  <a:cubicBezTo>
                    <a:pt x="474527" y="1041878"/>
                    <a:pt x="479305" y="1023045"/>
                    <a:pt x="477999" y="1003559"/>
                  </a:cubicBezTo>
                  <a:cubicBezTo>
                    <a:pt x="477025" y="989364"/>
                    <a:pt x="476833" y="975130"/>
                    <a:pt x="477448" y="960909"/>
                  </a:cubicBezTo>
                  <a:cubicBezTo>
                    <a:pt x="478050" y="947457"/>
                    <a:pt x="477166" y="934082"/>
                    <a:pt x="477204" y="920682"/>
                  </a:cubicBezTo>
                  <a:cubicBezTo>
                    <a:pt x="477204" y="903630"/>
                    <a:pt x="482611" y="887923"/>
                    <a:pt x="490105" y="873049"/>
                  </a:cubicBezTo>
                  <a:cubicBezTo>
                    <a:pt x="495550" y="862249"/>
                    <a:pt x="506286" y="858956"/>
                    <a:pt x="517612" y="858213"/>
                  </a:cubicBezTo>
                  <a:cubicBezTo>
                    <a:pt x="529654" y="857419"/>
                    <a:pt x="541582" y="859161"/>
                    <a:pt x="553484" y="860391"/>
                  </a:cubicBezTo>
                  <a:cubicBezTo>
                    <a:pt x="567961" y="861864"/>
                    <a:pt x="582232" y="864978"/>
                    <a:pt x="596696" y="866220"/>
                  </a:cubicBezTo>
                  <a:cubicBezTo>
                    <a:pt x="617489" y="868027"/>
                    <a:pt x="638077" y="871550"/>
                    <a:pt x="658870" y="873126"/>
                  </a:cubicBezTo>
                  <a:cubicBezTo>
                    <a:pt x="673398" y="874227"/>
                    <a:pt x="687927" y="872754"/>
                    <a:pt x="702429" y="871921"/>
                  </a:cubicBezTo>
                  <a:cubicBezTo>
                    <a:pt x="713460" y="871281"/>
                    <a:pt x="724478" y="870154"/>
                    <a:pt x="735508" y="869641"/>
                  </a:cubicBezTo>
                  <a:cubicBezTo>
                    <a:pt x="746539" y="869129"/>
                    <a:pt x="757582" y="868360"/>
                    <a:pt x="768434" y="866066"/>
                  </a:cubicBezTo>
                  <a:cubicBezTo>
                    <a:pt x="769522" y="865836"/>
                    <a:pt x="770611" y="865618"/>
                    <a:pt x="771713" y="865490"/>
                  </a:cubicBezTo>
                  <a:cubicBezTo>
                    <a:pt x="773122" y="865324"/>
                    <a:pt x="774762" y="864978"/>
                    <a:pt x="775621" y="866387"/>
                  </a:cubicBezTo>
                  <a:cubicBezTo>
                    <a:pt x="776633" y="868039"/>
                    <a:pt x="775403" y="869423"/>
                    <a:pt x="774339" y="870589"/>
                  </a:cubicBezTo>
                  <a:cubicBezTo>
                    <a:pt x="770957" y="874368"/>
                    <a:pt x="767204" y="877763"/>
                    <a:pt x="763706" y="881415"/>
                  </a:cubicBezTo>
                  <a:cubicBezTo>
                    <a:pt x="743118" y="902925"/>
                    <a:pt x="718328" y="917492"/>
                    <a:pt x="689938" y="926037"/>
                  </a:cubicBezTo>
                  <a:cubicBezTo>
                    <a:pt x="684006" y="927817"/>
                    <a:pt x="680406" y="931559"/>
                    <a:pt x="680457" y="937567"/>
                  </a:cubicBezTo>
                  <a:cubicBezTo>
                    <a:pt x="680598" y="954043"/>
                    <a:pt x="676614" y="970275"/>
                    <a:pt x="677408" y="986725"/>
                  </a:cubicBezTo>
                  <a:cubicBezTo>
                    <a:pt x="678010" y="999177"/>
                    <a:pt x="678036" y="1011668"/>
                    <a:pt x="679330" y="1024095"/>
                  </a:cubicBezTo>
                  <a:cubicBezTo>
                    <a:pt x="681008" y="1040250"/>
                    <a:pt x="693333" y="1056124"/>
                    <a:pt x="710398" y="1059429"/>
                  </a:cubicBezTo>
                  <a:cubicBezTo>
                    <a:pt x="722005" y="1061864"/>
                    <a:pt x="733907" y="1062594"/>
                    <a:pt x="745719" y="1061595"/>
                  </a:cubicBezTo>
                  <a:cubicBezTo>
                    <a:pt x="754815" y="1060698"/>
                    <a:pt x="764039" y="1061684"/>
                    <a:pt x="773174" y="1061595"/>
                  </a:cubicBezTo>
                  <a:cubicBezTo>
                    <a:pt x="788547" y="1061402"/>
                    <a:pt x="804075" y="1062786"/>
                    <a:pt x="818577" y="1054984"/>
                  </a:cubicBezTo>
                  <a:cubicBezTo>
                    <a:pt x="829544" y="1049091"/>
                    <a:pt x="839678" y="1032243"/>
                    <a:pt x="837397" y="1018971"/>
                  </a:cubicBezTo>
                  <a:cubicBezTo>
                    <a:pt x="834400" y="1001970"/>
                    <a:pt x="833836" y="984636"/>
                    <a:pt x="835745" y="967482"/>
                  </a:cubicBezTo>
                  <a:cubicBezTo>
                    <a:pt x="836065" y="963536"/>
                    <a:pt x="836103" y="959577"/>
                    <a:pt x="835860" y="955631"/>
                  </a:cubicBezTo>
                  <a:cubicBezTo>
                    <a:pt x="835437" y="941654"/>
                    <a:pt x="837141" y="927894"/>
                    <a:pt x="839204" y="914109"/>
                  </a:cubicBezTo>
                  <a:cubicBezTo>
                    <a:pt x="842535" y="891420"/>
                    <a:pt x="847711" y="869052"/>
                    <a:pt x="854667" y="847208"/>
                  </a:cubicBezTo>
                  <a:cubicBezTo>
                    <a:pt x="859881" y="830669"/>
                    <a:pt x="863174" y="813527"/>
                    <a:pt x="868401" y="796910"/>
                  </a:cubicBezTo>
                  <a:cubicBezTo>
                    <a:pt x="871348" y="787545"/>
                    <a:pt x="870374" y="777476"/>
                    <a:pt x="871783" y="767777"/>
                  </a:cubicBezTo>
                  <a:cubicBezTo>
                    <a:pt x="874192" y="751212"/>
                    <a:pt x="876331" y="734609"/>
                    <a:pt x="878189" y="717954"/>
                  </a:cubicBezTo>
                  <a:cubicBezTo>
                    <a:pt x="879957" y="702234"/>
                    <a:pt x="882148" y="686604"/>
                    <a:pt x="881494" y="670718"/>
                  </a:cubicBezTo>
                  <a:cubicBezTo>
                    <a:pt x="880956" y="657561"/>
                    <a:pt x="882776" y="644493"/>
                    <a:pt x="884672" y="631553"/>
                  </a:cubicBezTo>
                  <a:cubicBezTo>
                    <a:pt x="886683" y="617769"/>
                    <a:pt x="886004" y="603727"/>
                    <a:pt x="882660" y="590198"/>
                  </a:cubicBezTo>
                  <a:cubicBezTo>
                    <a:pt x="879995" y="579372"/>
                    <a:pt x="879483" y="568419"/>
                    <a:pt x="879457" y="557260"/>
                  </a:cubicBezTo>
                  <a:cubicBezTo>
                    <a:pt x="879380" y="536262"/>
                    <a:pt x="877074" y="515302"/>
                    <a:pt x="877651" y="494279"/>
                  </a:cubicBezTo>
                  <a:cubicBezTo>
                    <a:pt x="878509" y="486310"/>
                    <a:pt x="878829" y="478303"/>
                    <a:pt x="878612" y="470296"/>
                  </a:cubicBezTo>
                  <a:cubicBezTo>
                    <a:pt x="878650" y="468413"/>
                    <a:pt x="878496" y="466517"/>
                    <a:pt x="878163" y="464659"/>
                  </a:cubicBezTo>
                  <a:cubicBezTo>
                    <a:pt x="876754" y="458317"/>
                    <a:pt x="873846" y="455896"/>
                    <a:pt x="867363" y="455691"/>
                  </a:cubicBezTo>
                  <a:cubicBezTo>
                    <a:pt x="866082" y="455691"/>
                    <a:pt x="864801" y="455691"/>
                    <a:pt x="863597" y="455691"/>
                  </a:cubicBezTo>
                  <a:cubicBezTo>
                    <a:pt x="862802" y="455691"/>
                    <a:pt x="862021" y="455601"/>
                    <a:pt x="861227" y="455589"/>
                  </a:cubicBezTo>
                  <a:cubicBezTo>
                    <a:pt x="858114" y="455589"/>
                    <a:pt x="855538" y="454769"/>
                    <a:pt x="855218" y="451015"/>
                  </a:cubicBezTo>
                  <a:cubicBezTo>
                    <a:pt x="854936" y="447543"/>
                    <a:pt x="857358" y="444430"/>
                    <a:pt x="860791" y="443866"/>
                  </a:cubicBezTo>
                  <a:cubicBezTo>
                    <a:pt x="864096" y="443392"/>
                    <a:pt x="867453" y="443764"/>
                    <a:pt x="870579" y="444942"/>
                  </a:cubicBezTo>
                  <a:cubicBezTo>
                    <a:pt x="877049" y="446979"/>
                    <a:pt x="878535" y="446031"/>
                    <a:pt x="880085" y="439318"/>
                  </a:cubicBezTo>
                  <a:cubicBezTo>
                    <a:pt x="882699" y="427583"/>
                    <a:pt x="886760" y="416206"/>
                    <a:pt x="892179" y="405470"/>
                  </a:cubicBezTo>
                  <a:cubicBezTo>
                    <a:pt x="897368" y="395388"/>
                    <a:pt x="900532" y="384306"/>
                    <a:pt x="907553" y="375069"/>
                  </a:cubicBezTo>
                  <a:cubicBezTo>
                    <a:pt x="914970" y="365242"/>
                    <a:pt x="922427" y="355429"/>
                    <a:pt x="929332" y="345167"/>
                  </a:cubicBezTo>
                  <a:cubicBezTo>
                    <a:pt x="933291" y="339261"/>
                    <a:pt x="937121" y="333278"/>
                    <a:pt x="940862" y="327231"/>
                  </a:cubicBezTo>
                  <a:cubicBezTo>
                    <a:pt x="948178" y="315457"/>
                    <a:pt x="957812" y="306822"/>
                    <a:pt x="971994" y="304568"/>
                  </a:cubicBezTo>
                  <a:cubicBezTo>
                    <a:pt x="981449" y="302979"/>
                    <a:pt x="991160" y="304837"/>
                    <a:pt x="999372" y="309782"/>
                  </a:cubicBezTo>
                  <a:cubicBezTo>
                    <a:pt x="1003831" y="312344"/>
                    <a:pt x="1004407" y="314906"/>
                    <a:pt x="1002408" y="319736"/>
                  </a:cubicBezTo>
                  <a:cubicBezTo>
                    <a:pt x="999065" y="327769"/>
                    <a:pt x="997451" y="336391"/>
                    <a:pt x="993978" y="344373"/>
                  </a:cubicBezTo>
                  <a:cubicBezTo>
                    <a:pt x="993415" y="345359"/>
                    <a:pt x="993415" y="346589"/>
                    <a:pt x="993978" y="347575"/>
                  </a:cubicBezTo>
                  <a:cubicBezTo>
                    <a:pt x="996361" y="350535"/>
                    <a:pt x="995093" y="353520"/>
                    <a:pt x="994414" y="356543"/>
                  </a:cubicBezTo>
                  <a:cubicBezTo>
                    <a:pt x="990981" y="372199"/>
                    <a:pt x="982807" y="385805"/>
                    <a:pt x="975607" y="399808"/>
                  </a:cubicBezTo>
                  <a:cubicBezTo>
                    <a:pt x="974185" y="402793"/>
                    <a:pt x="972609" y="405701"/>
                    <a:pt x="970880" y="408519"/>
                  </a:cubicBezTo>
                  <a:cubicBezTo>
                    <a:pt x="969329" y="412529"/>
                    <a:pt x="966434" y="415681"/>
                    <a:pt x="964064" y="419166"/>
                  </a:cubicBezTo>
                  <a:cubicBezTo>
                    <a:pt x="960413" y="424457"/>
                    <a:pt x="957287" y="430081"/>
                    <a:pt x="954712" y="435961"/>
                  </a:cubicBezTo>
                  <a:cubicBezTo>
                    <a:pt x="954404" y="436551"/>
                    <a:pt x="954135" y="437153"/>
                    <a:pt x="953892" y="437768"/>
                  </a:cubicBezTo>
                  <a:cubicBezTo>
                    <a:pt x="953084" y="440010"/>
                    <a:pt x="952354" y="442265"/>
                    <a:pt x="951675" y="444545"/>
                  </a:cubicBezTo>
                  <a:cubicBezTo>
                    <a:pt x="951445" y="445147"/>
                    <a:pt x="951291" y="445788"/>
                    <a:pt x="951252" y="446441"/>
                  </a:cubicBezTo>
                  <a:cubicBezTo>
                    <a:pt x="951252" y="447979"/>
                    <a:pt x="950573" y="449439"/>
                    <a:pt x="950727" y="450989"/>
                  </a:cubicBezTo>
                  <a:cubicBezTo>
                    <a:pt x="950535" y="451617"/>
                    <a:pt x="950394" y="452245"/>
                    <a:pt x="950317" y="452898"/>
                  </a:cubicBezTo>
                  <a:cubicBezTo>
                    <a:pt x="950317" y="454179"/>
                    <a:pt x="950317" y="455461"/>
                    <a:pt x="950317" y="456831"/>
                  </a:cubicBezTo>
                  <a:cubicBezTo>
                    <a:pt x="950317" y="457703"/>
                    <a:pt x="950471" y="458574"/>
                    <a:pt x="950753" y="459394"/>
                  </a:cubicBezTo>
                  <a:cubicBezTo>
                    <a:pt x="951048" y="460918"/>
                    <a:pt x="951214" y="462468"/>
                    <a:pt x="951278" y="464018"/>
                  </a:cubicBezTo>
                  <a:cubicBezTo>
                    <a:pt x="951342" y="464698"/>
                    <a:pt x="951483" y="465364"/>
                    <a:pt x="951688" y="466004"/>
                  </a:cubicBezTo>
                  <a:cubicBezTo>
                    <a:pt x="951688" y="467401"/>
                    <a:pt x="952303" y="468720"/>
                    <a:pt x="952265" y="470130"/>
                  </a:cubicBezTo>
                  <a:cubicBezTo>
                    <a:pt x="952354" y="470847"/>
                    <a:pt x="952636" y="471539"/>
                    <a:pt x="952674" y="472282"/>
                  </a:cubicBezTo>
                  <a:cubicBezTo>
                    <a:pt x="953007" y="478380"/>
                    <a:pt x="953776" y="484453"/>
                    <a:pt x="955006" y="490436"/>
                  </a:cubicBezTo>
                  <a:cubicBezTo>
                    <a:pt x="955122" y="491191"/>
                    <a:pt x="955275" y="491947"/>
                    <a:pt x="955493" y="492690"/>
                  </a:cubicBezTo>
                  <a:cubicBezTo>
                    <a:pt x="957120" y="500454"/>
                    <a:pt x="958645" y="508243"/>
                    <a:pt x="959810" y="516097"/>
                  </a:cubicBezTo>
                  <a:cubicBezTo>
                    <a:pt x="959887" y="516866"/>
                    <a:pt x="960028" y="517621"/>
                    <a:pt x="960246" y="518352"/>
                  </a:cubicBezTo>
                  <a:cubicBezTo>
                    <a:pt x="960631" y="522631"/>
                    <a:pt x="961425" y="526871"/>
                    <a:pt x="961719" y="531163"/>
                  </a:cubicBezTo>
                  <a:cubicBezTo>
                    <a:pt x="961758" y="531906"/>
                    <a:pt x="961899" y="532649"/>
                    <a:pt x="962129" y="533354"/>
                  </a:cubicBezTo>
                  <a:cubicBezTo>
                    <a:pt x="962040" y="535327"/>
                    <a:pt x="962834" y="537197"/>
                    <a:pt x="962655" y="539209"/>
                  </a:cubicBezTo>
                  <a:cubicBezTo>
                    <a:pt x="962667" y="540195"/>
                    <a:pt x="962808" y="541169"/>
                    <a:pt x="963090" y="542117"/>
                  </a:cubicBezTo>
                  <a:cubicBezTo>
                    <a:pt x="963090" y="544372"/>
                    <a:pt x="963821" y="546575"/>
                    <a:pt x="963615" y="548856"/>
                  </a:cubicBezTo>
                  <a:cubicBezTo>
                    <a:pt x="963667" y="549893"/>
                    <a:pt x="963821" y="550931"/>
                    <a:pt x="964051" y="551943"/>
                  </a:cubicBezTo>
                  <a:cubicBezTo>
                    <a:pt x="964128" y="556837"/>
                    <a:pt x="964832" y="561706"/>
                    <a:pt x="964563" y="566612"/>
                  </a:cubicBezTo>
                  <a:cubicBezTo>
                    <a:pt x="964589" y="567727"/>
                    <a:pt x="964730" y="568841"/>
                    <a:pt x="964999" y="569931"/>
                  </a:cubicBezTo>
                  <a:cubicBezTo>
                    <a:pt x="965089" y="578489"/>
                    <a:pt x="964743" y="587072"/>
                    <a:pt x="965524" y="595618"/>
                  </a:cubicBezTo>
                  <a:cubicBezTo>
                    <a:pt x="965563" y="596489"/>
                    <a:pt x="965704" y="597347"/>
                    <a:pt x="965934" y="598180"/>
                  </a:cubicBezTo>
                  <a:cubicBezTo>
                    <a:pt x="966063" y="604906"/>
                    <a:pt x="967613" y="611632"/>
                    <a:pt x="965934" y="618345"/>
                  </a:cubicBezTo>
                  <a:cubicBezTo>
                    <a:pt x="961425" y="627595"/>
                    <a:pt x="952918" y="630938"/>
                    <a:pt x="944962" y="626634"/>
                  </a:cubicBezTo>
                  <a:cubicBezTo>
                    <a:pt x="940734" y="624353"/>
                    <a:pt x="938556" y="620651"/>
                    <a:pt x="937621" y="616103"/>
                  </a:cubicBezTo>
                  <a:cubicBezTo>
                    <a:pt x="935904" y="608224"/>
                    <a:pt x="935008" y="600178"/>
                    <a:pt x="934944" y="592107"/>
                  </a:cubicBezTo>
                  <a:cubicBezTo>
                    <a:pt x="934841" y="579898"/>
                    <a:pt x="933329" y="567855"/>
                    <a:pt x="932381" y="555735"/>
                  </a:cubicBezTo>
                  <a:cubicBezTo>
                    <a:pt x="931433" y="543616"/>
                    <a:pt x="930306" y="531176"/>
                    <a:pt x="930152" y="518851"/>
                  </a:cubicBezTo>
                  <a:cubicBezTo>
                    <a:pt x="930075" y="511510"/>
                    <a:pt x="928397" y="504490"/>
                    <a:pt x="927128" y="497328"/>
                  </a:cubicBezTo>
                  <a:cubicBezTo>
                    <a:pt x="924489" y="482416"/>
                    <a:pt x="921094" y="467593"/>
                    <a:pt x="919685" y="452488"/>
                  </a:cubicBezTo>
                  <a:cubicBezTo>
                    <a:pt x="919250" y="447697"/>
                    <a:pt x="918596" y="447133"/>
                    <a:pt x="914227" y="449221"/>
                  </a:cubicBezTo>
                  <a:cubicBezTo>
                    <a:pt x="908949" y="451784"/>
                    <a:pt x="903773" y="454461"/>
                    <a:pt x="898380" y="456767"/>
                  </a:cubicBezTo>
                  <a:cubicBezTo>
                    <a:pt x="896842" y="457433"/>
                    <a:pt x="895138" y="458048"/>
                    <a:pt x="894306" y="459855"/>
                  </a:cubicBezTo>
                  <a:cubicBezTo>
                    <a:pt x="895689" y="461136"/>
                    <a:pt x="897355" y="460495"/>
                    <a:pt x="898854" y="460636"/>
                  </a:cubicBezTo>
                  <a:cubicBezTo>
                    <a:pt x="906425" y="461264"/>
                    <a:pt x="912370" y="467388"/>
                    <a:pt x="912767" y="474972"/>
                  </a:cubicBezTo>
                  <a:cubicBezTo>
                    <a:pt x="913151" y="481993"/>
                    <a:pt x="911640" y="488847"/>
                    <a:pt x="910448" y="495676"/>
                  </a:cubicBezTo>
                  <a:cubicBezTo>
                    <a:pt x="909052" y="503759"/>
                    <a:pt x="907706" y="511908"/>
                    <a:pt x="904990" y="519697"/>
                  </a:cubicBezTo>
                  <a:cubicBezTo>
                    <a:pt x="903966" y="522631"/>
                    <a:pt x="903991" y="525078"/>
                    <a:pt x="906067" y="527627"/>
                  </a:cubicBezTo>
                  <a:cubicBezTo>
                    <a:pt x="909654" y="532073"/>
                    <a:pt x="909423" y="537338"/>
                    <a:pt x="908565" y="542591"/>
                  </a:cubicBezTo>
                  <a:cubicBezTo>
                    <a:pt x="907540" y="548830"/>
                    <a:pt x="905913" y="554967"/>
                    <a:pt x="904427" y="561103"/>
                  </a:cubicBezTo>
                  <a:cubicBezTo>
                    <a:pt x="901877" y="571109"/>
                    <a:pt x="902069" y="581627"/>
                    <a:pt x="904952" y="591543"/>
                  </a:cubicBezTo>
                  <a:cubicBezTo>
                    <a:pt x="906617" y="596373"/>
                    <a:pt x="906348" y="601652"/>
                    <a:pt x="904196" y="606276"/>
                  </a:cubicBezTo>
                  <a:cubicBezTo>
                    <a:pt x="902441" y="609966"/>
                    <a:pt x="902018" y="614847"/>
                    <a:pt x="904606" y="618153"/>
                  </a:cubicBezTo>
                  <a:cubicBezTo>
                    <a:pt x="910128" y="625199"/>
                    <a:pt x="909321" y="632911"/>
                    <a:pt x="908450" y="640803"/>
                  </a:cubicBezTo>
                  <a:cubicBezTo>
                    <a:pt x="907694" y="647247"/>
                    <a:pt x="906540" y="653628"/>
                    <a:pt x="905003" y="659931"/>
                  </a:cubicBezTo>
                  <a:cubicBezTo>
                    <a:pt x="904247" y="662698"/>
                    <a:pt x="904388" y="665632"/>
                    <a:pt x="905439" y="668297"/>
                  </a:cubicBezTo>
                  <a:cubicBezTo>
                    <a:pt x="907450" y="673203"/>
                    <a:pt x="907322" y="678725"/>
                    <a:pt x="905080" y="683529"/>
                  </a:cubicBezTo>
                  <a:cubicBezTo>
                    <a:pt x="904773" y="684260"/>
                    <a:pt x="904593" y="685041"/>
                    <a:pt x="904222" y="685733"/>
                  </a:cubicBezTo>
                  <a:cubicBezTo>
                    <a:pt x="900071" y="693599"/>
                    <a:pt x="899097" y="700530"/>
                    <a:pt x="906874" y="707512"/>
                  </a:cubicBezTo>
                  <a:cubicBezTo>
                    <a:pt x="911998" y="712137"/>
                    <a:pt x="913190" y="719542"/>
                    <a:pt x="913549" y="726383"/>
                  </a:cubicBezTo>
                  <a:cubicBezTo>
                    <a:pt x="914637" y="746561"/>
                    <a:pt x="914535" y="766804"/>
                    <a:pt x="913241" y="786969"/>
                  </a:cubicBezTo>
                  <a:cubicBezTo>
                    <a:pt x="911153" y="818997"/>
                    <a:pt x="903466" y="850052"/>
                    <a:pt x="898803" y="881607"/>
                  </a:cubicBezTo>
                  <a:cubicBezTo>
                    <a:pt x="895433" y="904449"/>
                    <a:pt x="892397" y="927318"/>
                    <a:pt x="888810" y="950122"/>
                  </a:cubicBezTo>
                  <a:cubicBezTo>
                    <a:pt x="886734" y="963459"/>
                    <a:pt x="886478" y="976872"/>
                    <a:pt x="885248" y="990235"/>
                  </a:cubicBezTo>
                  <a:cubicBezTo>
                    <a:pt x="884364" y="999882"/>
                    <a:pt x="880585" y="1007979"/>
                    <a:pt x="873064" y="1014026"/>
                  </a:cubicBezTo>
                  <a:cubicBezTo>
                    <a:pt x="869182" y="1017267"/>
                    <a:pt x="866351" y="1021597"/>
                    <a:pt x="864916" y="1026453"/>
                  </a:cubicBezTo>
                  <a:cubicBezTo>
                    <a:pt x="860125" y="1040379"/>
                    <a:pt x="853194" y="1052972"/>
                    <a:pt x="842240" y="1063209"/>
                  </a:cubicBezTo>
                  <a:cubicBezTo>
                    <a:pt x="836757" y="1068487"/>
                    <a:pt x="830262" y="1072625"/>
                    <a:pt x="823164" y="1075367"/>
                  </a:cubicBezTo>
                  <a:cubicBezTo>
                    <a:pt x="810429" y="1080133"/>
                    <a:pt x="798015" y="1085526"/>
                    <a:pt x="785767" y="1091458"/>
                  </a:cubicBezTo>
                  <a:cubicBezTo>
                    <a:pt x="765269" y="1101425"/>
                    <a:pt x="744130" y="1099888"/>
                    <a:pt x="723645" y="1091458"/>
                  </a:cubicBezTo>
                  <a:cubicBezTo>
                    <a:pt x="685954" y="1076007"/>
                    <a:pt x="662419" y="1047399"/>
                    <a:pt x="649556" y="1009337"/>
                  </a:cubicBezTo>
                  <a:cubicBezTo>
                    <a:pt x="646072" y="999088"/>
                    <a:pt x="644880" y="988390"/>
                    <a:pt x="644432" y="977616"/>
                  </a:cubicBezTo>
                  <a:cubicBezTo>
                    <a:pt x="644214" y="972299"/>
                    <a:pt x="641870" y="967546"/>
                    <a:pt x="640729" y="962485"/>
                  </a:cubicBezTo>
                  <a:cubicBezTo>
                    <a:pt x="640101" y="959731"/>
                    <a:pt x="637462" y="958885"/>
                    <a:pt x="634823" y="958437"/>
                  </a:cubicBezTo>
                  <a:cubicBezTo>
                    <a:pt x="628904" y="957438"/>
                    <a:pt x="622909" y="956887"/>
                    <a:pt x="617079" y="955311"/>
                  </a:cubicBezTo>
                  <a:cubicBezTo>
                    <a:pt x="610892" y="953633"/>
                    <a:pt x="610507" y="953095"/>
                    <a:pt x="611634" y="946907"/>
                  </a:cubicBezTo>
                  <a:cubicBezTo>
                    <a:pt x="611891" y="945433"/>
                    <a:pt x="611993" y="944075"/>
                    <a:pt x="610725" y="942999"/>
                  </a:cubicBezTo>
                  <a:cubicBezTo>
                    <a:pt x="610123" y="942615"/>
                    <a:pt x="609482" y="942269"/>
                    <a:pt x="608816" y="941987"/>
                  </a:cubicBezTo>
                  <a:cubicBezTo>
                    <a:pt x="608163" y="941679"/>
                    <a:pt x="607535" y="941346"/>
                    <a:pt x="606869" y="940988"/>
                  </a:cubicBezTo>
                  <a:cubicBezTo>
                    <a:pt x="605447" y="940424"/>
                    <a:pt x="604383" y="939194"/>
                    <a:pt x="604037" y="937695"/>
                  </a:cubicBezTo>
                  <a:cubicBezTo>
                    <a:pt x="605562" y="915134"/>
                    <a:pt x="627790" y="897672"/>
                    <a:pt x="650287" y="901375"/>
                  </a:cubicBezTo>
                  <a:cubicBezTo>
                    <a:pt x="652618" y="901759"/>
                    <a:pt x="654924" y="902413"/>
                    <a:pt x="657282" y="902656"/>
                  </a:cubicBezTo>
                  <a:cubicBezTo>
                    <a:pt x="661625" y="903143"/>
                    <a:pt x="665904" y="901272"/>
                    <a:pt x="668492" y="897736"/>
                  </a:cubicBezTo>
                  <a:cubicBezTo>
                    <a:pt x="670503" y="895174"/>
                    <a:pt x="669914" y="893765"/>
                    <a:pt x="666698" y="893304"/>
                  </a:cubicBezTo>
                  <a:cubicBezTo>
                    <a:pt x="664815" y="893086"/>
                    <a:pt x="662906" y="893047"/>
                    <a:pt x="661010" y="893201"/>
                  </a:cubicBezTo>
                  <a:cubicBezTo>
                    <a:pt x="638538" y="894367"/>
                    <a:pt x="616631" y="890383"/>
                    <a:pt x="594711" y="886283"/>
                  </a:cubicBezTo>
                  <a:cubicBezTo>
                    <a:pt x="588766" y="885168"/>
                    <a:pt x="582860" y="883208"/>
                    <a:pt x="576506" y="885232"/>
                  </a:cubicBezTo>
                  <a:cubicBezTo>
                    <a:pt x="572893" y="886373"/>
                    <a:pt x="568998" y="884733"/>
                    <a:pt x="565373" y="883657"/>
                  </a:cubicBezTo>
                  <a:cubicBezTo>
                    <a:pt x="553663" y="880172"/>
                    <a:pt x="542491" y="882888"/>
                    <a:pt x="531563" y="886821"/>
                  </a:cubicBezTo>
                  <a:cubicBezTo>
                    <a:pt x="525836" y="888884"/>
                    <a:pt x="522839" y="894021"/>
                    <a:pt x="520673" y="899376"/>
                  </a:cubicBezTo>
                  <a:cubicBezTo>
                    <a:pt x="515984" y="910484"/>
                    <a:pt x="513486" y="922398"/>
                    <a:pt x="513320" y="934454"/>
                  </a:cubicBezTo>
                  <a:cubicBezTo>
                    <a:pt x="513320" y="969775"/>
                    <a:pt x="510757" y="1004840"/>
                    <a:pt x="503544" y="1039508"/>
                  </a:cubicBezTo>
                  <a:cubicBezTo>
                    <a:pt x="502148" y="1045183"/>
                    <a:pt x="501149" y="1050948"/>
                    <a:pt x="500547" y="1056752"/>
                  </a:cubicBezTo>
                  <a:cubicBezTo>
                    <a:pt x="500265" y="1061069"/>
                    <a:pt x="497677" y="1064733"/>
                    <a:pt x="495653" y="1068487"/>
                  </a:cubicBezTo>
                  <a:cubicBezTo>
                    <a:pt x="491860" y="1075418"/>
                    <a:pt x="487646" y="1082106"/>
                    <a:pt x="483021" y="1088524"/>
                  </a:cubicBezTo>
                  <a:cubicBezTo>
                    <a:pt x="479882" y="1092944"/>
                    <a:pt x="477166" y="1097492"/>
                    <a:pt x="476141" y="1102950"/>
                  </a:cubicBezTo>
                  <a:cubicBezTo>
                    <a:pt x="475462" y="1105576"/>
                    <a:pt x="474014" y="1107933"/>
                    <a:pt x="472003" y="1109740"/>
                  </a:cubicBezTo>
                  <a:cubicBezTo>
                    <a:pt x="469043" y="1112840"/>
                    <a:pt x="465456" y="1115210"/>
                    <a:pt x="462292" y="1118080"/>
                  </a:cubicBezTo>
                  <a:cubicBezTo>
                    <a:pt x="458666" y="1121373"/>
                    <a:pt x="458833" y="1123371"/>
                    <a:pt x="463163" y="1125562"/>
                  </a:cubicBezTo>
                  <a:cubicBezTo>
                    <a:pt x="468954" y="1128483"/>
                    <a:pt x="474091" y="1132544"/>
                    <a:pt x="478255" y="1137528"/>
                  </a:cubicBezTo>
                  <a:cubicBezTo>
                    <a:pt x="484571" y="1145048"/>
                    <a:pt x="487223" y="1153734"/>
                    <a:pt x="487543" y="1163317"/>
                  </a:cubicBezTo>
                  <a:cubicBezTo>
                    <a:pt x="487543" y="1165879"/>
                    <a:pt x="485967" y="1167161"/>
                    <a:pt x="483905" y="1168365"/>
                  </a:cubicBezTo>
                  <a:cubicBezTo>
                    <a:pt x="472874" y="1174578"/>
                    <a:pt x="460934" y="1178998"/>
                    <a:pt x="448520" y="1181458"/>
                  </a:cubicBezTo>
                  <a:cubicBezTo>
                    <a:pt x="437553" y="1183726"/>
                    <a:pt x="426484" y="1185532"/>
                    <a:pt x="415466" y="1187595"/>
                  </a:cubicBezTo>
                  <a:cubicBezTo>
                    <a:pt x="411431" y="1188338"/>
                    <a:pt x="409317" y="1186928"/>
                    <a:pt x="407600" y="1183495"/>
                  </a:cubicBezTo>
                  <a:cubicBezTo>
                    <a:pt x="402283" y="1173080"/>
                    <a:pt x="401502" y="1160922"/>
                    <a:pt x="405409" y="1149904"/>
                  </a:cubicBezTo>
                  <a:cubicBezTo>
                    <a:pt x="407177" y="1144484"/>
                    <a:pt x="406998" y="1144343"/>
                    <a:pt x="401399" y="1144971"/>
                  </a:cubicBezTo>
                  <a:cubicBezTo>
                    <a:pt x="375161" y="1147905"/>
                    <a:pt x="349052" y="1147662"/>
                    <a:pt x="323249" y="1141615"/>
                  </a:cubicBezTo>
                  <a:cubicBezTo>
                    <a:pt x="314935" y="1139680"/>
                    <a:pt x="306761" y="1137220"/>
                    <a:pt x="298639" y="1134568"/>
                  </a:cubicBezTo>
                  <a:cubicBezTo>
                    <a:pt x="295551" y="1133761"/>
                    <a:pt x="292809" y="1131955"/>
                    <a:pt x="290837" y="1129444"/>
                  </a:cubicBezTo>
                  <a:cubicBezTo>
                    <a:pt x="285866" y="1122282"/>
                    <a:pt x="279306" y="1115672"/>
                    <a:pt x="281497" y="1105653"/>
                  </a:cubicBezTo>
                  <a:cubicBezTo>
                    <a:pt x="281984" y="1103424"/>
                    <a:pt x="280882" y="1101669"/>
                    <a:pt x="279370" y="1100131"/>
                  </a:cubicBezTo>
                  <a:cubicBezTo>
                    <a:pt x="261960" y="1082490"/>
                    <a:pt x="251710" y="1061095"/>
                    <a:pt x="245305" y="1037509"/>
                  </a:cubicBezTo>
                  <a:cubicBezTo>
                    <a:pt x="239168" y="1014910"/>
                    <a:pt x="233544" y="992220"/>
                    <a:pt x="231712" y="968776"/>
                  </a:cubicBezTo>
                  <a:cubicBezTo>
                    <a:pt x="231404" y="964932"/>
                    <a:pt x="229534" y="965291"/>
                    <a:pt x="226972" y="966508"/>
                  </a:cubicBezTo>
                  <a:cubicBezTo>
                    <a:pt x="218631" y="970582"/>
                    <a:pt x="209010" y="971184"/>
                    <a:pt x="200221" y="968173"/>
                  </a:cubicBezTo>
                  <a:cubicBezTo>
                    <a:pt x="196160" y="966892"/>
                    <a:pt x="193816" y="964535"/>
                    <a:pt x="193572" y="960077"/>
                  </a:cubicBezTo>
                  <a:cubicBezTo>
                    <a:pt x="193201" y="956169"/>
                    <a:pt x="192445" y="952300"/>
                    <a:pt x="191317" y="948547"/>
                  </a:cubicBezTo>
                  <a:cubicBezTo>
                    <a:pt x="188358" y="937554"/>
                    <a:pt x="179698" y="931084"/>
                    <a:pt x="168167" y="930239"/>
                  </a:cubicBezTo>
                  <a:cubicBezTo>
                    <a:pt x="153127" y="929124"/>
                    <a:pt x="137945" y="929688"/>
                    <a:pt x="123148" y="925652"/>
                  </a:cubicBezTo>
                  <a:cubicBezTo>
                    <a:pt x="107877" y="921501"/>
                    <a:pt x="93041" y="916403"/>
                    <a:pt x="79358" y="908306"/>
                  </a:cubicBezTo>
                  <a:cubicBezTo>
                    <a:pt x="78026" y="907447"/>
                    <a:pt x="76591" y="906730"/>
                    <a:pt x="75092" y="906192"/>
                  </a:cubicBezTo>
                  <a:close/>
                </a:path>
              </a:pathLst>
            </a:custGeom>
            <a:solidFill>
              <a:srgbClr val="000000"/>
            </a:solidFill>
            <a:ln w="1280" cap="flat">
              <a:noFill/>
              <a:prstDash val="solid"/>
              <a:miter/>
            </a:ln>
          </p:spPr>
          <p:txBody>
            <a:bodyPr rtlCol="0" anchor="ctr"/>
            <a:lstStyle/>
            <a:p>
              <a:endParaRPr lang="es-CO"/>
            </a:p>
          </p:txBody>
        </p:sp>
        <p:sp>
          <p:nvSpPr>
            <p:cNvPr id="209" name="Freeform: Shape 208">
              <a:extLst>
                <a:ext uri="{FF2B5EF4-FFF2-40B4-BE49-F238E27FC236}">
                  <a16:creationId xmlns:a16="http://schemas.microsoft.com/office/drawing/2014/main" id="{650EC162-F0FB-E3C5-242A-DCAB453E776B}"/>
                </a:ext>
              </a:extLst>
            </p:cNvPr>
            <p:cNvSpPr/>
            <p:nvPr/>
          </p:nvSpPr>
          <p:spPr>
            <a:xfrm>
              <a:off x="-1809123" y="-467331"/>
              <a:ext cx="844280" cy="387457"/>
            </a:xfrm>
            <a:custGeom>
              <a:avLst/>
              <a:gdLst>
                <a:gd name="connsiteX0" fmla="*/ 280677 w 844280"/>
                <a:gd name="connsiteY0" fmla="*/ 181158 h 387457"/>
                <a:gd name="connsiteX1" fmla="*/ 284636 w 844280"/>
                <a:gd name="connsiteY1" fmla="*/ 170204 h 387457"/>
                <a:gd name="connsiteX2" fmla="*/ 291323 w 844280"/>
                <a:gd name="connsiteY2" fmla="*/ 155715 h 387457"/>
                <a:gd name="connsiteX3" fmla="*/ 297857 w 844280"/>
                <a:gd name="connsiteY3" fmla="*/ 132795 h 387457"/>
                <a:gd name="connsiteX4" fmla="*/ 297626 w 844280"/>
                <a:gd name="connsiteY4" fmla="*/ 122623 h 387457"/>
                <a:gd name="connsiteX5" fmla="*/ 283239 w 844280"/>
                <a:gd name="connsiteY5" fmla="*/ 112604 h 387457"/>
                <a:gd name="connsiteX6" fmla="*/ 270120 w 844280"/>
                <a:gd name="connsiteY6" fmla="*/ 124698 h 387457"/>
                <a:gd name="connsiteX7" fmla="*/ 268224 w 844280"/>
                <a:gd name="connsiteY7" fmla="*/ 144364 h 387457"/>
                <a:gd name="connsiteX8" fmla="*/ 265111 w 844280"/>
                <a:gd name="connsiteY8" fmla="*/ 148617 h 387457"/>
                <a:gd name="connsiteX9" fmla="*/ 247342 w 844280"/>
                <a:gd name="connsiteY9" fmla="*/ 170396 h 387457"/>
                <a:gd name="connsiteX10" fmla="*/ 237836 w 844280"/>
                <a:gd name="connsiteY10" fmla="*/ 211252 h 387457"/>
                <a:gd name="connsiteX11" fmla="*/ 233813 w 844280"/>
                <a:gd name="connsiteY11" fmla="*/ 225793 h 387457"/>
                <a:gd name="connsiteX12" fmla="*/ 223871 w 844280"/>
                <a:gd name="connsiteY12" fmla="*/ 256374 h 387457"/>
                <a:gd name="connsiteX13" fmla="*/ 218964 w 844280"/>
                <a:gd name="connsiteY13" fmla="*/ 257284 h 387457"/>
                <a:gd name="connsiteX14" fmla="*/ 208420 w 844280"/>
                <a:gd name="connsiteY14" fmla="*/ 247265 h 387457"/>
                <a:gd name="connsiteX15" fmla="*/ 183643 w 844280"/>
                <a:gd name="connsiteY15" fmla="*/ 242819 h 387457"/>
                <a:gd name="connsiteX16" fmla="*/ 179710 w 844280"/>
                <a:gd name="connsiteY16" fmla="*/ 246663 h 387457"/>
                <a:gd name="connsiteX17" fmla="*/ 179082 w 844280"/>
                <a:gd name="connsiteY17" fmla="*/ 249392 h 387457"/>
                <a:gd name="connsiteX18" fmla="*/ 174291 w 844280"/>
                <a:gd name="connsiteY18" fmla="*/ 279089 h 387457"/>
                <a:gd name="connsiteX19" fmla="*/ 167975 w 844280"/>
                <a:gd name="connsiteY19" fmla="*/ 301803 h 387457"/>
                <a:gd name="connsiteX20" fmla="*/ 151320 w 844280"/>
                <a:gd name="connsiteY20" fmla="*/ 324236 h 387457"/>
                <a:gd name="connsiteX21" fmla="*/ 144607 w 844280"/>
                <a:gd name="connsiteY21" fmla="*/ 330168 h 387457"/>
                <a:gd name="connsiteX22" fmla="*/ 115384 w 844280"/>
                <a:gd name="connsiteY22" fmla="*/ 343940 h 387457"/>
                <a:gd name="connsiteX23" fmla="*/ 96359 w 844280"/>
                <a:gd name="connsiteY23" fmla="*/ 347053 h 387457"/>
                <a:gd name="connsiteX24" fmla="*/ 81921 w 844280"/>
                <a:gd name="connsiteY24" fmla="*/ 349026 h 387457"/>
                <a:gd name="connsiteX25" fmla="*/ 66944 w 844280"/>
                <a:gd name="connsiteY25" fmla="*/ 350628 h 387457"/>
                <a:gd name="connsiteX26" fmla="*/ 32238 w 844280"/>
                <a:gd name="connsiteY26" fmla="*/ 360774 h 387457"/>
                <a:gd name="connsiteX27" fmla="*/ 2310 w 844280"/>
                <a:gd name="connsiteY27" fmla="*/ 382746 h 387457"/>
                <a:gd name="connsiteX28" fmla="*/ -1200 w 844280"/>
                <a:gd name="connsiteY28" fmla="*/ 385885 h 387457"/>
                <a:gd name="connsiteX29" fmla="*/ -1546 w 844280"/>
                <a:gd name="connsiteY29" fmla="*/ 384975 h 387457"/>
                <a:gd name="connsiteX30" fmla="*/ -1341 w 844280"/>
                <a:gd name="connsiteY30" fmla="*/ 384706 h 387457"/>
                <a:gd name="connsiteX31" fmla="*/ 30688 w 844280"/>
                <a:gd name="connsiteY31" fmla="*/ 360057 h 387457"/>
                <a:gd name="connsiteX32" fmla="*/ 76809 w 844280"/>
                <a:gd name="connsiteY32" fmla="*/ 348206 h 387457"/>
                <a:gd name="connsiteX33" fmla="*/ 125646 w 844280"/>
                <a:gd name="connsiteY33" fmla="*/ 339456 h 387457"/>
                <a:gd name="connsiteX34" fmla="*/ 144017 w 844280"/>
                <a:gd name="connsiteY34" fmla="*/ 328886 h 387457"/>
                <a:gd name="connsiteX35" fmla="*/ 152332 w 844280"/>
                <a:gd name="connsiteY35" fmla="*/ 321840 h 387457"/>
                <a:gd name="connsiteX36" fmla="*/ 165451 w 844280"/>
                <a:gd name="connsiteY36" fmla="*/ 304686 h 387457"/>
                <a:gd name="connsiteX37" fmla="*/ 169961 w 844280"/>
                <a:gd name="connsiteY37" fmla="*/ 291708 h 387457"/>
                <a:gd name="connsiteX38" fmla="*/ 179031 w 844280"/>
                <a:gd name="connsiteY38" fmla="*/ 243358 h 387457"/>
                <a:gd name="connsiteX39" fmla="*/ 213724 w 844280"/>
                <a:gd name="connsiteY39" fmla="*/ 132808 h 387457"/>
                <a:gd name="connsiteX40" fmla="*/ 250250 w 844280"/>
                <a:gd name="connsiteY40" fmla="*/ 76361 h 387457"/>
                <a:gd name="connsiteX41" fmla="*/ 269685 w 844280"/>
                <a:gd name="connsiteY41" fmla="*/ 55580 h 387457"/>
                <a:gd name="connsiteX42" fmla="*/ 290414 w 844280"/>
                <a:gd name="connsiteY42" fmla="*/ 36927 h 387457"/>
                <a:gd name="connsiteX43" fmla="*/ 306876 w 844280"/>
                <a:gd name="connsiteY43" fmla="*/ 24897 h 387457"/>
                <a:gd name="connsiteX44" fmla="*/ 337162 w 844280"/>
                <a:gd name="connsiteY44" fmla="*/ 10676 h 387457"/>
                <a:gd name="connsiteX45" fmla="*/ 372893 w 844280"/>
                <a:gd name="connsiteY45" fmla="*/ 1234 h 387457"/>
                <a:gd name="connsiteX46" fmla="*/ 394532 w 844280"/>
                <a:gd name="connsiteY46" fmla="*/ -1097 h 387457"/>
                <a:gd name="connsiteX47" fmla="*/ 468979 w 844280"/>
                <a:gd name="connsiteY47" fmla="*/ -1482 h 387457"/>
                <a:gd name="connsiteX48" fmla="*/ 518764 w 844280"/>
                <a:gd name="connsiteY48" fmla="*/ -1353 h 387457"/>
                <a:gd name="connsiteX49" fmla="*/ 526349 w 844280"/>
                <a:gd name="connsiteY49" fmla="*/ -1020 h 387457"/>
                <a:gd name="connsiteX50" fmla="*/ 579388 w 844280"/>
                <a:gd name="connsiteY50" fmla="*/ 43 h 387457"/>
                <a:gd name="connsiteX51" fmla="*/ 602589 w 844280"/>
                <a:gd name="connsiteY51" fmla="*/ -1033 h 387457"/>
                <a:gd name="connsiteX52" fmla="*/ 626047 w 844280"/>
                <a:gd name="connsiteY52" fmla="*/ 2016 h 387457"/>
                <a:gd name="connsiteX53" fmla="*/ 705824 w 844280"/>
                <a:gd name="connsiteY53" fmla="*/ 27639 h 387457"/>
                <a:gd name="connsiteX54" fmla="*/ 724810 w 844280"/>
                <a:gd name="connsiteY54" fmla="*/ 38311 h 387457"/>
                <a:gd name="connsiteX55" fmla="*/ 775659 w 844280"/>
                <a:gd name="connsiteY55" fmla="*/ 72235 h 387457"/>
                <a:gd name="connsiteX56" fmla="*/ 800129 w 844280"/>
                <a:gd name="connsiteY56" fmla="*/ 94489 h 387457"/>
                <a:gd name="connsiteX57" fmla="*/ 833144 w 844280"/>
                <a:gd name="connsiteY57" fmla="*/ 133013 h 387457"/>
                <a:gd name="connsiteX58" fmla="*/ 842675 w 844280"/>
                <a:gd name="connsiteY58" fmla="*/ 146503 h 387457"/>
                <a:gd name="connsiteX59" fmla="*/ 823458 w 844280"/>
                <a:gd name="connsiteY59" fmla="*/ 149975 h 387457"/>
                <a:gd name="connsiteX60" fmla="*/ 806611 w 844280"/>
                <a:gd name="connsiteY60" fmla="*/ 164068 h 387457"/>
                <a:gd name="connsiteX61" fmla="*/ 795658 w 844280"/>
                <a:gd name="connsiteY61" fmla="*/ 167911 h 387457"/>
                <a:gd name="connsiteX62" fmla="*/ 753764 w 844280"/>
                <a:gd name="connsiteY62" fmla="*/ 160058 h 387457"/>
                <a:gd name="connsiteX63" fmla="*/ 740850 w 844280"/>
                <a:gd name="connsiteY63" fmla="*/ 153754 h 387457"/>
                <a:gd name="connsiteX64" fmla="*/ 718507 w 844280"/>
                <a:gd name="connsiteY64" fmla="*/ 132590 h 387457"/>
                <a:gd name="connsiteX65" fmla="*/ 714151 w 844280"/>
                <a:gd name="connsiteY65" fmla="*/ 125416 h 387457"/>
                <a:gd name="connsiteX66" fmla="*/ 704773 w 844280"/>
                <a:gd name="connsiteY66" fmla="*/ 113591 h 387457"/>
                <a:gd name="connsiteX67" fmla="*/ 692795 w 844280"/>
                <a:gd name="connsiteY67" fmla="*/ 106852 h 387457"/>
                <a:gd name="connsiteX68" fmla="*/ 692449 w 844280"/>
                <a:gd name="connsiteY68" fmla="*/ 102022 h 387457"/>
                <a:gd name="connsiteX69" fmla="*/ 691411 w 844280"/>
                <a:gd name="connsiteY69" fmla="*/ 94207 h 387457"/>
                <a:gd name="connsiteX70" fmla="*/ 673834 w 844280"/>
                <a:gd name="connsiteY70" fmla="*/ 87109 h 387457"/>
                <a:gd name="connsiteX71" fmla="*/ 610558 w 844280"/>
                <a:gd name="connsiteY71" fmla="*/ 65791 h 387457"/>
                <a:gd name="connsiteX72" fmla="*/ 584935 w 844280"/>
                <a:gd name="connsiteY72" fmla="*/ 60897 h 387457"/>
                <a:gd name="connsiteX73" fmla="*/ 576467 w 844280"/>
                <a:gd name="connsiteY73" fmla="*/ 63857 h 387457"/>
                <a:gd name="connsiteX74" fmla="*/ 578658 w 844280"/>
                <a:gd name="connsiteY74" fmla="*/ 70403 h 387457"/>
                <a:gd name="connsiteX75" fmla="*/ 598708 w 844280"/>
                <a:gd name="connsiteY75" fmla="*/ 74080 h 387457"/>
                <a:gd name="connsiteX76" fmla="*/ 601962 w 844280"/>
                <a:gd name="connsiteY76" fmla="*/ 76758 h 387457"/>
                <a:gd name="connsiteX77" fmla="*/ 596004 w 844280"/>
                <a:gd name="connsiteY77" fmla="*/ 77193 h 387457"/>
                <a:gd name="connsiteX78" fmla="*/ 550255 w 844280"/>
                <a:gd name="connsiteY78" fmla="*/ 74144 h 387457"/>
                <a:gd name="connsiteX79" fmla="*/ 529487 w 844280"/>
                <a:gd name="connsiteY79" fmla="*/ 74067 h 387457"/>
                <a:gd name="connsiteX80" fmla="*/ 474206 w 844280"/>
                <a:gd name="connsiteY80" fmla="*/ 75092 h 387457"/>
                <a:gd name="connsiteX81" fmla="*/ 428303 w 844280"/>
                <a:gd name="connsiteY81" fmla="*/ 74900 h 387457"/>
                <a:gd name="connsiteX82" fmla="*/ 374995 w 844280"/>
                <a:gd name="connsiteY82" fmla="*/ 84919 h 387457"/>
                <a:gd name="connsiteX83" fmla="*/ 314781 w 844280"/>
                <a:gd name="connsiteY83" fmla="*/ 130374 h 387457"/>
                <a:gd name="connsiteX84" fmla="*/ 288249 w 844280"/>
                <a:gd name="connsiteY84" fmla="*/ 169013 h 387457"/>
                <a:gd name="connsiteX85" fmla="*/ 284597 w 844280"/>
                <a:gd name="connsiteY85" fmla="*/ 176700 h 387457"/>
                <a:gd name="connsiteX86" fmla="*/ 280677 w 844280"/>
                <a:gd name="connsiteY86" fmla="*/ 181158 h 387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844280" h="387457">
                  <a:moveTo>
                    <a:pt x="280677" y="181158"/>
                  </a:moveTo>
                  <a:cubicBezTo>
                    <a:pt x="280510" y="176982"/>
                    <a:pt x="282842" y="173548"/>
                    <a:pt x="284636" y="170204"/>
                  </a:cubicBezTo>
                  <a:cubicBezTo>
                    <a:pt x="287198" y="165490"/>
                    <a:pt x="289158" y="160519"/>
                    <a:pt x="291323" y="155715"/>
                  </a:cubicBezTo>
                  <a:cubicBezTo>
                    <a:pt x="294564" y="148527"/>
                    <a:pt x="298498" y="141391"/>
                    <a:pt x="297857" y="132795"/>
                  </a:cubicBezTo>
                  <a:cubicBezTo>
                    <a:pt x="297614" y="129490"/>
                    <a:pt x="298626" y="126069"/>
                    <a:pt x="297626" y="122623"/>
                  </a:cubicBezTo>
                  <a:cubicBezTo>
                    <a:pt x="295564" y="116473"/>
                    <a:pt x="289722" y="112412"/>
                    <a:pt x="283239" y="112604"/>
                  </a:cubicBezTo>
                  <a:cubicBezTo>
                    <a:pt x="276513" y="112937"/>
                    <a:pt x="270991" y="118023"/>
                    <a:pt x="270120" y="124698"/>
                  </a:cubicBezTo>
                  <a:cubicBezTo>
                    <a:pt x="269121" y="131219"/>
                    <a:pt x="268493" y="137779"/>
                    <a:pt x="268224" y="144364"/>
                  </a:cubicBezTo>
                  <a:cubicBezTo>
                    <a:pt x="268250" y="146311"/>
                    <a:pt x="266982" y="148053"/>
                    <a:pt x="265111" y="148617"/>
                  </a:cubicBezTo>
                  <a:cubicBezTo>
                    <a:pt x="255400" y="152781"/>
                    <a:pt x="249737" y="160147"/>
                    <a:pt x="247342" y="170396"/>
                  </a:cubicBezTo>
                  <a:cubicBezTo>
                    <a:pt x="244216" y="184015"/>
                    <a:pt x="241077" y="197646"/>
                    <a:pt x="237836" y="211252"/>
                  </a:cubicBezTo>
                  <a:cubicBezTo>
                    <a:pt x="236670" y="216146"/>
                    <a:pt x="235324" y="220989"/>
                    <a:pt x="233813" y="225793"/>
                  </a:cubicBezTo>
                  <a:cubicBezTo>
                    <a:pt x="230584" y="236042"/>
                    <a:pt x="227241" y="246202"/>
                    <a:pt x="223871" y="256374"/>
                  </a:cubicBezTo>
                  <a:cubicBezTo>
                    <a:pt x="222590" y="260217"/>
                    <a:pt x="221629" y="260538"/>
                    <a:pt x="218964" y="257284"/>
                  </a:cubicBezTo>
                  <a:cubicBezTo>
                    <a:pt x="216018" y="253389"/>
                    <a:pt x="212456" y="250007"/>
                    <a:pt x="208420" y="247265"/>
                  </a:cubicBezTo>
                  <a:cubicBezTo>
                    <a:pt x="201067" y="242602"/>
                    <a:pt x="192163" y="241000"/>
                    <a:pt x="183643" y="242819"/>
                  </a:cubicBezTo>
                  <a:cubicBezTo>
                    <a:pt x="181593" y="243191"/>
                    <a:pt x="179710" y="243998"/>
                    <a:pt x="179710" y="246663"/>
                  </a:cubicBezTo>
                  <a:cubicBezTo>
                    <a:pt x="179710" y="247572"/>
                    <a:pt x="179082" y="248482"/>
                    <a:pt x="179082" y="249392"/>
                  </a:cubicBezTo>
                  <a:cubicBezTo>
                    <a:pt x="179082" y="259551"/>
                    <a:pt x="176904" y="269326"/>
                    <a:pt x="174291" y="279089"/>
                  </a:cubicBezTo>
                  <a:cubicBezTo>
                    <a:pt x="172254" y="286686"/>
                    <a:pt x="170652" y="294373"/>
                    <a:pt x="167975" y="301803"/>
                  </a:cubicBezTo>
                  <a:cubicBezTo>
                    <a:pt x="164772" y="310771"/>
                    <a:pt x="158968" y="318573"/>
                    <a:pt x="151320" y="324236"/>
                  </a:cubicBezTo>
                  <a:cubicBezTo>
                    <a:pt x="148924" y="326055"/>
                    <a:pt x="146823" y="328195"/>
                    <a:pt x="144607" y="330168"/>
                  </a:cubicBezTo>
                  <a:cubicBezTo>
                    <a:pt x="136177" y="337701"/>
                    <a:pt x="125928" y="341121"/>
                    <a:pt x="115384" y="343940"/>
                  </a:cubicBezTo>
                  <a:cubicBezTo>
                    <a:pt x="109170" y="345644"/>
                    <a:pt x="102790" y="346682"/>
                    <a:pt x="96359" y="347053"/>
                  </a:cubicBezTo>
                  <a:cubicBezTo>
                    <a:pt x="91491" y="347284"/>
                    <a:pt x="86661" y="347937"/>
                    <a:pt x="81921" y="349026"/>
                  </a:cubicBezTo>
                  <a:cubicBezTo>
                    <a:pt x="76963" y="350218"/>
                    <a:pt x="71928" y="349859"/>
                    <a:pt x="66944" y="350628"/>
                  </a:cubicBezTo>
                  <a:cubicBezTo>
                    <a:pt x="54876" y="352460"/>
                    <a:pt x="43166" y="355445"/>
                    <a:pt x="32238" y="360774"/>
                  </a:cubicBezTo>
                  <a:cubicBezTo>
                    <a:pt x="21002" y="366270"/>
                    <a:pt x="10587" y="373099"/>
                    <a:pt x="2310" y="382746"/>
                  </a:cubicBezTo>
                  <a:cubicBezTo>
                    <a:pt x="1209" y="383873"/>
                    <a:pt x="43" y="384924"/>
                    <a:pt x="-1200" y="385885"/>
                  </a:cubicBezTo>
                  <a:cubicBezTo>
                    <a:pt x="-1546" y="385731"/>
                    <a:pt x="-1700" y="385321"/>
                    <a:pt x="-1546" y="384975"/>
                  </a:cubicBezTo>
                  <a:cubicBezTo>
                    <a:pt x="-1507" y="384872"/>
                    <a:pt x="-1430" y="384770"/>
                    <a:pt x="-1341" y="384706"/>
                  </a:cubicBezTo>
                  <a:cubicBezTo>
                    <a:pt x="7294" y="373842"/>
                    <a:pt x="18402" y="366257"/>
                    <a:pt x="30688" y="360057"/>
                  </a:cubicBezTo>
                  <a:cubicBezTo>
                    <a:pt x="45203" y="352716"/>
                    <a:pt x="60718" y="349744"/>
                    <a:pt x="76809" y="348206"/>
                  </a:cubicBezTo>
                  <a:cubicBezTo>
                    <a:pt x="93284" y="346605"/>
                    <a:pt x="109888" y="345362"/>
                    <a:pt x="125646" y="339456"/>
                  </a:cubicBezTo>
                  <a:cubicBezTo>
                    <a:pt x="132385" y="337111"/>
                    <a:pt x="138611" y="333537"/>
                    <a:pt x="144017" y="328886"/>
                  </a:cubicBezTo>
                  <a:cubicBezTo>
                    <a:pt x="146721" y="326465"/>
                    <a:pt x="149514" y="324134"/>
                    <a:pt x="152332" y="321840"/>
                  </a:cubicBezTo>
                  <a:cubicBezTo>
                    <a:pt x="158046" y="317279"/>
                    <a:pt x="162543" y="311386"/>
                    <a:pt x="165451" y="304686"/>
                  </a:cubicBezTo>
                  <a:cubicBezTo>
                    <a:pt x="167257" y="300471"/>
                    <a:pt x="168769" y="296141"/>
                    <a:pt x="169961" y="291708"/>
                  </a:cubicBezTo>
                  <a:cubicBezTo>
                    <a:pt x="174355" y="275873"/>
                    <a:pt x="177391" y="259705"/>
                    <a:pt x="179031" y="243358"/>
                  </a:cubicBezTo>
                  <a:cubicBezTo>
                    <a:pt x="182875" y="204155"/>
                    <a:pt x="195571" y="167616"/>
                    <a:pt x="213724" y="132808"/>
                  </a:cubicBezTo>
                  <a:cubicBezTo>
                    <a:pt x="224140" y="112822"/>
                    <a:pt x="236785" y="94374"/>
                    <a:pt x="250250" y="76361"/>
                  </a:cubicBezTo>
                  <a:cubicBezTo>
                    <a:pt x="255964" y="68763"/>
                    <a:pt x="263446" y="62742"/>
                    <a:pt x="269685" y="55580"/>
                  </a:cubicBezTo>
                  <a:cubicBezTo>
                    <a:pt x="275745" y="48470"/>
                    <a:pt x="282714" y="42205"/>
                    <a:pt x="290414" y="36927"/>
                  </a:cubicBezTo>
                  <a:cubicBezTo>
                    <a:pt x="296063" y="33084"/>
                    <a:pt x="301316" y="28805"/>
                    <a:pt x="306876" y="24897"/>
                  </a:cubicBezTo>
                  <a:cubicBezTo>
                    <a:pt x="316024" y="18351"/>
                    <a:pt x="326286" y="13533"/>
                    <a:pt x="337162" y="10676"/>
                  </a:cubicBezTo>
                  <a:cubicBezTo>
                    <a:pt x="349090" y="7602"/>
                    <a:pt x="360979" y="4348"/>
                    <a:pt x="372893" y="1234"/>
                  </a:cubicBezTo>
                  <a:cubicBezTo>
                    <a:pt x="379978" y="-457"/>
                    <a:pt x="387255" y="-1238"/>
                    <a:pt x="394532" y="-1097"/>
                  </a:cubicBezTo>
                  <a:cubicBezTo>
                    <a:pt x="419348" y="-1097"/>
                    <a:pt x="444163" y="-982"/>
                    <a:pt x="468979" y="-1482"/>
                  </a:cubicBezTo>
                  <a:cubicBezTo>
                    <a:pt x="485634" y="-1815"/>
                    <a:pt x="502174" y="-1110"/>
                    <a:pt x="518764" y="-1353"/>
                  </a:cubicBezTo>
                  <a:cubicBezTo>
                    <a:pt x="521301" y="-1392"/>
                    <a:pt x="523825" y="-1289"/>
                    <a:pt x="526349" y="-1020"/>
                  </a:cubicBezTo>
                  <a:cubicBezTo>
                    <a:pt x="543977" y="709"/>
                    <a:pt x="561708" y="1068"/>
                    <a:pt x="579388" y="43"/>
                  </a:cubicBezTo>
                  <a:cubicBezTo>
                    <a:pt x="587075" y="-341"/>
                    <a:pt x="594851" y="-803"/>
                    <a:pt x="602589" y="-1033"/>
                  </a:cubicBezTo>
                  <a:cubicBezTo>
                    <a:pt x="610558" y="-1264"/>
                    <a:pt x="618309" y="440"/>
                    <a:pt x="626047" y="2016"/>
                  </a:cubicBezTo>
                  <a:cubicBezTo>
                    <a:pt x="653579" y="7615"/>
                    <a:pt x="679714" y="17620"/>
                    <a:pt x="705824" y="27639"/>
                  </a:cubicBezTo>
                  <a:cubicBezTo>
                    <a:pt x="712601" y="30201"/>
                    <a:pt x="718533" y="34659"/>
                    <a:pt x="724810" y="38311"/>
                  </a:cubicBezTo>
                  <a:cubicBezTo>
                    <a:pt x="742464" y="48560"/>
                    <a:pt x="759132" y="60270"/>
                    <a:pt x="775659" y="72235"/>
                  </a:cubicBezTo>
                  <a:cubicBezTo>
                    <a:pt x="784589" y="78756"/>
                    <a:pt x="792788" y="86225"/>
                    <a:pt x="800129" y="94489"/>
                  </a:cubicBezTo>
                  <a:cubicBezTo>
                    <a:pt x="811454" y="107057"/>
                    <a:pt x="821716" y="120522"/>
                    <a:pt x="833144" y="133013"/>
                  </a:cubicBezTo>
                  <a:cubicBezTo>
                    <a:pt x="836808" y="137151"/>
                    <a:pt x="839998" y="141673"/>
                    <a:pt x="842675" y="146503"/>
                  </a:cubicBezTo>
                  <a:cubicBezTo>
                    <a:pt x="836090" y="146132"/>
                    <a:pt x="829505" y="147323"/>
                    <a:pt x="823458" y="149975"/>
                  </a:cubicBezTo>
                  <a:cubicBezTo>
                    <a:pt x="816579" y="152909"/>
                    <a:pt x="810724" y="157816"/>
                    <a:pt x="806611" y="164068"/>
                  </a:cubicBezTo>
                  <a:cubicBezTo>
                    <a:pt x="803857" y="168321"/>
                    <a:pt x="800436" y="169192"/>
                    <a:pt x="795658" y="167911"/>
                  </a:cubicBezTo>
                  <a:cubicBezTo>
                    <a:pt x="781898" y="164298"/>
                    <a:pt x="767895" y="161672"/>
                    <a:pt x="753764" y="160058"/>
                  </a:cubicBezTo>
                  <a:cubicBezTo>
                    <a:pt x="748845" y="159545"/>
                    <a:pt x="744271" y="157316"/>
                    <a:pt x="740850" y="153754"/>
                  </a:cubicBezTo>
                  <a:cubicBezTo>
                    <a:pt x="733702" y="146413"/>
                    <a:pt x="726758" y="138829"/>
                    <a:pt x="718507" y="132590"/>
                  </a:cubicBezTo>
                  <a:cubicBezTo>
                    <a:pt x="716316" y="130732"/>
                    <a:pt x="714792" y="128209"/>
                    <a:pt x="714151" y="125416"/>
                  </a:cubicBezTo>
                  <a:cubicBezTo>
                    <a:pt x="712588" y="120291"/>
                    <a:pt x="709962" y="116038"/>
                    <a:pt x="704773" y="113591"/>
                  </a:cubicBezTo>
                  <a:cubicBezTo>
                    <a:pt x="700648" y="111643"/>
                    <a:pt x="696805" y="109094"/>
                    <a:pt x="692795" y="106852"/>
                  </a:cubicBezTo>
                  <a:cubicBezTo>
                    <a:pt x="690348" y="105494"/>
                    <a:pt x="689553" y="104072"/>
                    <a:pt x="692449" y="102022"/>
                  </a:cubicBezTo>
                  <a:cubicBezTo>
                    <a:pt x="696459" y="99178"/>
                    <a:pt x="696100" y="96193"/>
                    <a:pt x="691411" y="94207"/>
                  </a:cubicBezTo>
                  <a:cubicBezTo>
                    <a:pt x="685595" y="91747"/>
                    <a:pt x="679637" y="89621"/>
                    <a:pt x="673834" y="87109"/>
                  </a:cubicBezTo>
                  <a:cubicBezTo>
                    <a:pt x="653335" y="78359"/>
                    <a:pt x="632171" y="71223"/>
                    <a:pt x="610558" y="65791"/>
                  </a:cubicBezTo>
                  <a:cubicBezTo>
                    <a:pt x="602128" y="63613"/>
                    <a:pt x="593557" y="62230"/>
                    <a:pt x="584935" y="60897"/>
                  </a:cubicBezTo>
                  <a:cubicBezTo>
                    <a:pt x="581784" y="60167"/>
                    <a:pt x="578478" y="61320"/>
                    <a:pt x="576467" y="63857"/>
                  </a:cubicBezTo>
                  <a:cubicBezTo>
                    <a:pt x="573559" y="67393"/>
                    <a:pt x="574200" y="69532"/>
                    <a:pt x="578658" y="70403"/>
                  </a:cubicBezTo>
                  <a:cubicBezTo>
                    <a:pt x="585333" y="71685"/>
                    <a:pt x="592110" y="72415"/>
                    <a:pt x="598708" y="74080"/>
                  </a:cubicBezTo>
                  <a:cubicBezTo>
                    <a:pt x="600053" y="74413"/>
                    <a:pt x="602474" y="73965"/>
                    <a:pt x="601962" y="76758"/>
                  </a:cubicBezTo>
                  <a:cubicBezTo>
                    <a:pt x="600053" y="78039"/>
                    <a:pt x="598003" y="77616"/>
                    <a:pt x="596004" y="77193"/>
                  </a:cubicBezTo>
                  <a:cubicBezTo>
                    <a:pt x="580951" y="74157"/>
                    <a:pt x="565577" y="73132"/>
                    <a:pt x="550255" y="74144"/>
                  </a:cubicBezTo>
                  <a:cubicBezTo>
                    <a:pt x="543285" y="74516"/>
                    <a:pt x="536393" y="73747"/>
                    <a:pt x="529487" y="74067"/>
                  </a:cubicBezTo>
                  <a:cubicBezTo>
                    <a:pt x="511065" y="74900"/>
                    <a:pt x="492565" y="73350"/>
                    <a:pt x="474206" y="75092"/>
                  </a:cubicBezTo>
                  <a:cubicBezTo>
                    <a:pt x="458833" y="76553"/>
                    <a:pt x="443613" y="74029"/>
                    <a:pt x="428303" y="74900"/>
                  </a:cubicBezTo>
                  <a:cubicBezTo>
                    <a:pt x="410085" y="75925"/>
                    <a:pt x="392136" y="78180"/>
                    <a:pt x="374995" y="84919"/>
                  </a:cubicBezTo>
                  <a:cubicBezTo>
                    <a:pt x="350653" y="94476"/>
                    <a:pt x="331205" y="110273"/>
                    <a:pt x="314781" y="130374"/>
                  </a:cubicBezTo>
                  <a:cubicBezTo>
                    <a:pt x="304839" y="142544"/>
                    <a:pt x="296486" y="155715"/>
                    <a:pt x="288249" y="169013"/>
                  </a:cubicBezTo>
                  <a:cubicBezTo>
                    <a:pt x="286737" y="171447"/>
                    <a:pt x="285981" y="174240"/>
                    <a:pt x="284597" y="176700"/>
                  </a:cubicBezTo>
                  <a:cubicBezTo>
                    <a:pt x="283354" y="178327"/>
                    <a:pt x="283034" y="180646"/>
                    <a:pt x="280677" y="181158"/>
                  </a:cubicBezTo>
                  <a:close/>
                </a:path>
              </a:pathLst>
            </a:custGeom>
            <a:solidFill>
              <a:srgbClr val="020202"/>
            </a:solidFill>
            <a:ln w="1280" cap="flat">
              <a:noFill/>
              <a:prstDash val="solid"/>
              <a:miter/>
            </a:ln>
          </p:spPr>
          <p:txBody>
            <a:bodyPr rtlCol="0" anchor="ctr"/>
            <a:lstStyle/>
            <a:p>
              <a:endParaRPr lang="es-CO"/>
            </a:p>
          </p:txBody>
        </p:sp>
        <p:sp>
          <p:nvSpPr>
            <p:cNvPr id="210" name="Freeform: Shape 209">
              <a:extLst>
                <a:ext uri="{FF2B5EF4-FFF2-40B4-BE49-F238E27FC236}">
                  <a16:creationId xmlns:a16="http://schemas.microsoft.com/office/drawing/2014/main" id="{0447E4EF-923C-A866-B42C-BB1F9EC17CEA}"/>
                </a:ext>
              </a:extLst>
            </p:cNvPr>
            <p:cNvSpPr/>
            <p:nvPr/>
          </p:nvSpPr>
          <p:spPr>
            <a:xfrm>
              <a:off x="-1422345" y="-256889"/>
              <a:ext cx="591815" cy="400403"/>
            </a:xfrm>
            <a:custGeom>
              <a:avLst/>
              <a:gdLst>
                <a:gd name="connsiteX0" fmla="*/ 552406 w 591815"/>
                <a:gd name="connsiteY0" fmla="*/ 311141 h 400403"/>
                <a:gd name="connsiteX1" fmla="*/ 567639 w 591815"/>
                <a:gd name="connsiteY1" fmla="*/ 281675 h 400403"/>
                <a:gd name="connsiteX2" fmla="*/ 576710 w 591815"/>
                <a:gd name="connsiteY2" fmla="*/ 255873 h 400403"/>
                <a:gd name="connsiteX3" fmla="*/ 575762 w 591815"/>
                <a:gd name="connsiteY3" fmla="*/ 252106 h 400403"/>
                <a:gd name="connsiteX4" fmla="*/ 574762 w 591815"/>
                <a:gd name="connsiteY4" fmla="*/ 246559 h 400403"/>
                <a:gd name="connsiteX5" fmla="*/ 581475 w 591815"/>
                <a:gd name="connsiteY5" fmla="*/ 226419 h 400403"/>
                <a:gd name="connsiteX6" fmla="*/ 583500 w 591815"/>
                <a:gd name="connsiteY6" fmla="*/ 221653 h 400403"/>
                <a:gd name="connsiteX7" fmla="*/ 581821 w 591815"/>
                <a:gd name="connsiteY7" fmla="*/ 213787 h 400403"/>
                <a:gd name="connsiteX8" fmla="*/ 554238 w 591815"/>
                <a:gd name="connsiteY8" fmla="*/ 208189 h 400403"/>
                <a:gd name="connsiteX9" fmla="*/ 524029 w 591815"/>
                <a:gd name="connsiteY9" fmla="*/ 230365 h 400403"/>
                <a:gd name="connsiteX10" fmla="*/ 496267 w 591815"/>
                <a:gd name="connsiteY10" fmla="*/ 270862 h 400403"/>
                <a:gd name="connsiteX11" fmla="*/ 479817 w 591815"/>
                <a:gd name="connsiteY11" fmla="*/ 299393 h 400403"/>
                <a:gd name="connsiteX12" fmla="*/ 471618 w 591815"/>
                <a:gd name="connsiteY12" fmla="*/ 316970 h 400403"/>
                <a:gd name="connsiteX13" fmla="*/ 463213 w 591815"/>
                <a:gd name="connsiteY13" fmla="*/ 343990 h 400403"/>
                <a:gd name="connsiteX14" fmla="*/ 454348 w 591815"/>
                <a:gd name="connsiteY14" fmla="*/ 349114 h 400403"/>
                <a:gd name="connsiteX15" fmla="*/ 443740 w 591815"/>
                <a:gd name="connsiteY15" fmla="*/ 347167 h 400403"/>
                <a:gd name="connsiteX16" fmla="*/ 439166 w 591815"/>
                <a:gd name="connsiteY16" fmla="*/ 350113 h 400403"/>
                <a:gd name="connsiteX17" fmla="*/ 442536 w 591815"/>
                <a:gd name="connsiteY17" fmla="*/ 356686 h 400403"/>
                <a:gd name="connsiteX18" fmla="*/ 445367 w 591815"/>
                <a:gd name="connsiteY18" fmla="*/ 356788 h 400403"/>
                <a:gd name="connsiteX19" fmla="*/ 441780 w 591815"/>
                <a:gd name="connsiteY19" fmla="*/ 359350 h 400403"/>
                <a:gd name="connsiteX20" fmla="*/ 362926 w 591815"/>
                <a:gd name="connsiteY20" fmla="*/ 381950 h 400403"/>
                <a:gd name="connsiteX21" fmla="*/ 311206 w 591815"/>
                <a:gd name="connsiteY21" fmla="*/ 391494 h 400403"/>
                <a:gd name="connsiteX22" fmla="*/ 266686 w 591815"/>
                <a:gd name="connsiteY22" fmla="*/ 398310 h 400403"/>
                <a:gd name="connsiteX23" fmla="*/ 253875 w 591815"/>
                <a:gd name="connsiteY23" fmla="*/ 398822 h 400403"/>
                <a:gd name="connsiteX24" fmla="*/ 201745 w 591815"/>
                <a:gd name="connsiteY24" fmla="*/ 397862 h 400403"/>
                <a:gd name="connsiteX25" fmla="*/ 133845 w 591815"/>
                <a:gd name="connsiteY25" fmla="*/ 383180 h 400403"/>
                <a:gd name="connsiteX26" fmla="*/ 94834 w 591815"/>
                <a:gd name="connsiteY26" fmla="*/ 368370 h 400403"/>
                <a:gd name="connsiteX27" fmla="*/ 65483 w 591815"/>
                <a:gd name="connsiteY27" fmla="*/ 345847 h 400403"/>
                <a:gd name="connsiteX28" fmla="*/ 12661 w 591815"/>
                <a:gd name="connsiteY28" fmla="*/ 259729 h 400403"/>
                <a:gd name="connsiteX29" fmla="*/ 734 w 591815"/>
                <a:gd name="connsiteY29" fmla="*/ 208560 h 400403"/>
                <a:gd name="connsiteX30" fmla="*/ -1060 w 591815"/>
                <a:gd name="connsiteY30" fmla="*/ 135176 h 400403"/>
                <a:gd name="connsiteX31" fmla="*/ 670 w 591815"/>
                <a:gd name="connsiteY31" fmla="*/ 84994 h 400403"/>
                <a:gd name="connsiteX32" fmla="*/ 4513 w 591815"/>
                <a:gd name="connsiteY32" fmla="*/ 63112 h 400403"/>
                <a:gd name="connsiteX33" fmla="*/ 7652 w 591815"/>
                <a:gd name="connsiteY33" fmla="*/ 59474 h 400403"/>
                <a:gd name="connsiteX34" fmla="*/ 7934 w 591815"/>
                <a:gd name="connsiteY34" fmla="*/ 64880 h 400403"/>
                <a:gd name="connsiteX35" fmla="*/ 4411 w 591815"/>
                <a:gd name="connsiteY35" fmla="*/ 101508 h 400403"/>
                <a:gd name="connsiteX36" fmla="*/ 2540 w 591815"/>
                <a:gd name="connsiteY36" fmla="*/ 156418 h 400403"/>
                <a:gd name="connsiteX37" fmla="*/ 3335 w 591815"/>
                <a:gd name="connsiteY37" fmla="*/ 174853 h 400403"/>
                <a:gd name="connsiteX38" fmla="*/ 11431 w 591815"/>
                <a:gd name="connsiteY38" fmla="*/ 241883 h 400403"/>
                <a:gd name="connsiteX39" fmla="*/ 12943 w 591815"/>
                <a:gd name="connsiteY39" fmla="*/ 246866 h 400403"/>
                <a:gd name="connsiteX40" fmla="*/ 22782 w 591815"/>
                <a:gd name="connsiteY40" fmla="*/ 268274 h 400403"/>
                <a:gd name="connsiteX41" fmla="*/ 27241 w 591815"/>
                <a:gd name="connsiteY41" fmla="*/ 273014 h 400403"/>
                <a:gd name="connsiteX42" fmla="*/ 42614 w 591815"/>
                <a:gd name="connsiteY42" fmla="*/ 296177 h 400403"/>
                <a:gd name="connsiteX43" fmla="*/ 46163 w 591815"/>
                <a:gd name="connsiteY43" fmla="*/ 310385 h 400403"/>
                <a:gd name="connsiteX44" fmla="*/ 64445 w 591815"/>
                <a:gd name="connsiteY44" fmla="*/ 331127 h 400403"/>
                <a:gd name="connsiteX45" fmla="*/ 69992 w 591815"/>
                <a:gd name="connsiteY45" fmla="*/ 335585 h 400403"/>
                <a:gd name="connsiteX46" fmla="*/ 82343 w 591815"/>
                <a:gd name="connsiteY46" fmla="*/ 352804 h 400403"/>
                <a:gd name="connsiteX47" fmla="*/ 90568 w 591815"/>
                <a:gd name="connsiteY47" fmla="*/ 361887 h 400403"/>
                <a:gd name="connsiteX48" fmla="*/ 167308 w 591815"/>
                <a:gd name="connsiteY48" fmla="*/ 389201 h 400403"/>
                <a:gd name="connsiteX49" fmla="*/ 196390 w 591815"/>
                <a:gd name="connsiteY49" fmla="*/ 393314 h 400403"/>
                <a:gd name="connsiteX50" fmla="*/ 233325 w 591815"/>
                <a:gd name="connsiteY50" fmla="*/ 394403 h 400403"/>
                <a:gd name="connsiteX51" fmla="*/ 312397 w 591815"/>
                <a:gd name="connsiteY51" fmla="*/ 387472 h 400403"/>
                <a:gd name="connsiteX52" fmla="*/ 372778 w 591815"/>
                <a:gd name="connsiteY52" fmla="*/ 375365 h 400403"/>
                <a:gd name="connsiteX53" fmla="*/ 380336 w 591815"/>
                <a:gd name="connsiteY53" fmla="*/ 367460 h 400403"/>
                <a:gd name="connsiteX54" fmla="*/ 373290 w 591815"/>
                <a:gd name="connsiteY54" fmla="*/ 335982 h 400403"/>
                <a:gd name="connsiteX55" fmla="*/ 370728 w 591815"/>
                <a:gd name="connsiteY55" fmla="*/ 332600 h 400403"/>
                <a:gd name="connsiteX56" fmla="*/ 373969 w 591815"/>
                <a:gd name="connsiteY56" fmla="*/ 323286 h 400403"/>
                <a:gd name="connsiteX57" fmla="*/ 443701 w 591815"/>
                <a:gd name="connsiteY57" fmla="*/ 296075 h 400403"/>
                <a:gd name="connsiteX58" fmla="*/ 453284 w 591815"/>
                <a:gd name="connsiteY58" fmla="*/ 290950 h 400403"/>
                <a:gd name="connsiteX59" fmla="*/ 454476 w 591815"/>
                <a:gd name="connsiteY59" fmla="*/ 290694 h 400403"/>
                <a:gd name="connsiteX60" fmla="*/ 453195 w 591815"/>
                <a:gd name="connsiteY60" fmla="*/ 290963 h 400403"/>
                <a:gd name="connsiteX61" fmla="*/ 425279 w 591815"/>
                <a:gd name="connsiteY61" fmla="*/ 303467 h 400403"/>
                <a:gd name="connsiteX62" fmla="*/ 403499 w 591815"/>
                <a:gd name="connsiteY62" fmla="*/ 311346 h 400403"/>
                <a:gd name="connsiteX63" fmla="*/ 372688 w 591815"/>
                <a:gd name="connsiteY63" fmla="*/ 321839 h 400403"/>
                <a:gd name="connsiteX64" fmla="*/ 359210 w 591815"/>
                <a:gd name="connsiteY64" fmla="*/ 323581 h 400403"/>
                <a:gd name="connsiteX65" fmla="*/ 338533 w 591815"/>
                <a:gd name="connsiteY65" fmla="*/ 324363 h 400403"/>
                <a:gd name="connsiteX66" fmla="*/ 330090 w 591815"/>
                <a:gd name="connsiteY66" fmla="*/ 324209 h 400403"/>
                <a:gd name="connsiteX67" fmla="*/ 329039 w 591815"/>
                <a:gd name="connsiteY67" fmla="*/ 323120 h 400403"/>
                <a:gd name="connsiteX68" fmla="*/ 329782 w 591815"/>
                <a:gd name="connsiteY68" fmla="*/ 321839 h 400403"/>
                <a:gd name="connsiteX69" fmla="*/ 345656 w 591815"/>
                <a:gd name="connsiteY69" fmla="*/ 319738 h 400403"/>
                <a:gd name="connsiteX70" fmla="*/ 369857 w 591815"/>
                <a:gd name="connsiteY70" fmla="*/ 313703 h 400403"/>
                <a:gd name="connsiteX71" fmla="*/ 416388 w 591815"/>
                <a:gd name="connsiteY71" fmla="*/ 297625 h 400403"/>
                <a:gd name="connsiteX72" fmla="*/ 462316 w 591815"/>
                <a:gd name="connsiteY72" fmla="*/ 277357 h 400403"/>
                <a:gd name="connsiteX73" fmla="*/ 469414 w 591815"/>
                <a:gd name="connsiteY73" fmla="*/ 272720 h 400403"/>
                <a:gd name="connsiteX74" fmla="*/ 479510 w 591815"/>
                <a:gd name="connsiteY74" fmla="*/ 265904 h 400403"/>
                <a:gd name="connsiteX75" fmla="*/ 483148 w 591815"/>
                <a:gd name="connsiteY75" fmla="*/ 263508 h 400403"/>
                <a:gd name="connsiteX76" fmla="*/ 484134 w 591815"/>
                <a:gd name="connsiteY76" fmla="*/ 262765 h 400403"/>
                <a:gd name="connsiteX77" fmla="*/ 488772 w 591815"/>
                <a:gd name="connsiteY77" fmla="*/ 258832 h 400403"/>
                <a:gd name="connsiteX78" fmla="*/ 489733 w 591815"/>
                <a:gd name="connsiteY78" fmla="*/ 258102 h 400403"/>
                <a:gd name="connsiteX79" fmla="*/ 492295 w 591815"/>
                <a:gd name="connsiteY79" fmla="*/ 255834 h 400403"/>
                <a:gd name="connsiteX80" fmla="*/ 492962 w 591815"/>
                <a:gd name="connsiteY80" fmla="*/ 254925 h 400403"/>
                <a:gd name="connsiteX81" fmla="*/ 493679 w 591815"/>
                <a:gd name="connsiteY81" fmla="*/ 254092 h 400403"/>
                <a:gd name="connsiteX82" fmla="*/ 494063 w 591815"/>
                <a:gd name="connsiteY82" fmla="*/ 253708 h 400403"/>
                <a:gd name="connsiteX83" fmla="*/ 494832 w 591815"/>
                <a:gd name="connsiteY83" fmla="*/ 252939 h 400403"/>
                <a:gd name="connsiteX84" fmla="*/ 495216 w 591815"/>
                <a:gd name="connsiteY84" fmla="*/ 252542 h 400403"/>
                <a:gd name="connsiteX85" fmla="*/ 495972 w 591815"/>
                <a:gd name="connsiteY85" fmla="*/ 251747 h 400403"/>
                <a:gd name="connsiteX86" fmla="*/ 496356 w 591815"/>
                <a:gd name="connsiteY86" fmla="*/ 251337 h 400403"/>
                <a:gd name="connsiteX87" fmla="*/ 497138 w 591815"/>
                <a:gd name="connsiteY87" fmla="*/ 250479 h 400403"/>
                <a:gd name="connsiteX88" fmla="*/ 497561 w 591815"/>
                <a:gd name="connsiteY88" fmla="*/ 250031 h 400403"/>
                <a:gd name="connsiteX89" fmla="*/ 500930 w 591815"/>
                <a:gd name="connsiteY89" fmla="*/ 246187 h 400403"/>
                <a:gd name="connsiteX90" fmla="*/ 501635 w 591815"/>
                <a:gd name="connsiteY90" fmla="*/ 245175 h 400403"/>
                <a:gd name="connsiteX91" fmla="*/ 503313 w 591815"/>
                <a:gd name="connsiteY91" fmla="*/ 242613 h 400403"/>
                <a:gd name="connsiteX92" fmla="*/ 503979 w 591815"/>
                <a:gd name="connsiteY92" fmla="*/ 241537 h 400403"/>
                <a:gd name="connsiteX93" fmla="*/ 508860 w 591815"/>
                <a:gd name="connsiteY93" fmla="*/ 230006 h 400403"/>
                <a:gd name="connsiteX94" fmla="*/ 509309 w 591815"/>
                <a:gd name="connsiteY94" fmla="*/ 228559 h 400403"/>
                <a:gd name="connsiteX95" fmla="*/ 511205 w 591815"/>
                <a:gd name="connsiteY95" fmla="*/ 216490 h 400403"/>
                <a:gd name="connsiteX96" fmla="*/ 511871 w 591815"/>
                <a:gd name="connsiteY96" fmla="*/ 189125 h 400403"/>
                <a:gd name="connsiteX97" fmla="*/ 510116 w 591815"/>
                <a:gd name="connsiteY97" fmla="*/ 158096 h 400403"/>
                <a:gd name="connsiteX98" fmla="*/ 509757 w 591815"/>
                <a:gd name="connsiteY98" fmla="*/ 156623 h 400403"/>
                <a:gd name="connsiteX99" fmla="*/ 508873 w 591815"/>
                <a:gd name="connsiteY99" fmla="*/ 152395 h 400403"/>
                <a:gd name="connsiteX100" fmla="*/ 489951 w 591815"/>
                <a:gd name="connsiteY100" fmla="*/ 110450 h 400403"/>
                <a:gd name="connsiteX101" fmla="*/ 463751 w 591815"/>
                <a:gd name="connsiteY101" fmla="*/ 78819 h 400403"/>
                <a:gd name="connsiteX102" fmla="*/ 429852 w 591815"/>
                <a:gd name="connsiteY102" fmla="*/ 48763 h 400403"/>
                <a:gd name="connsiteX103" fmla="*/ 427175 w 591815"/>
                <a:gd name="connsiteY103" fmla="*/ 44920 h 400403"/>
                <a:gd name="connsiteX104" fmla="*/ 444714 w 591815"/>
                <a:gd name="connsiteY104" fmla="*/ 49263 h 400403"/>
                <a:gd name="connsiteX105" fmla="*/ 447968 w 591815"/>
                <a:gd name="connsiteY105" fmla="*/ 53785 h 400403"/>
                <a:gd name="connsiteX106" fmla="*/ 475166 w 591815"/>
                <a:gd name="connsiteY106" fmla="*/ 79062 h 400403"/>
                <a:gd name="connsiteX107" fmla="*/ 523235 w 591815"/>
                <a:gd name="connsiteY107" fmla="*/ 53004 h 400403"/>
                <a:gd name="connsiteX108" fmla="*/ 523606 w 591815"/>
                <a:gd name="connsiteY108" fmla="*/ 51633 h 400403"/>
                <a:gd name="connsiteX109" fmla="*/ 520621 w 591815"/>
                <a:gd name="connsiteY109" fmla="*/ 33185 h 400403"/>
                <a:gd name="connsiteX110" fmla="*/ 500597 w 591815"/>
                <a:gd name="connsiteY110" fmla="*/ 3872 h 400403"/>
                <a:gd name="connsiteX111" fmla="*/ 499316 w 591815"/>
                <a:gd name="connsiteY111" fmla="*/ -1573 h 400403"/>
                <a:gd name="connsiteX112" fmla="*/ 513921 w 591815"/>
                <a:gd name="connsiteY112" fmla="*/ 19335 h 400403"/>
                <a:gd name="connsiteX113" fmla="*/ 535623 w 591815"/>
                <a:gd name="connsiteY113" fmla="*/ 49839 h 400403"/>
                <a:gd name="connsiteX114" fmla="*/ 544720 w 591815"/>
                <a:gd name="connsiteY114" fmla="*/ 63688 h 400403"/>
                <a:gd name="connsiteX115" fmla="*/ 551407 w 591815"/>
                <a:gd name="connsiteY115" fmla="*/ 74578 h 400403"/>
                <a:gd name="connsiteX116" fmla="*/ 583807 w 591815"/>
                <a:gd name="connsiteY116" fmla="*/ 143094 h 400403"/>
                <a:gd name="connsiteX117" fmla="*/ 589572 w 591815"/>
                <a:gd name="connsiteY117" fmla="*/ 201719 h 400403"/>
                <a:gd name="connsiteX118" fmla="*/ 583295 w 591815"/>
                <a:gd name="connsiteY118" fmla="*/ 235233 h 400403"/>
                <a:gd name="connsiteX119" fmla="*/ 575018 w 591815"/>
                <a:gd name="connsiteY119" fmla="*/ 266365 h 400403"/>
                <a:gd name="connsiteX120" fmla="*/ 571803 w 591815"/>
                <a:gd name="connsiteY120" fmla="*/ 275769 h 400403"/>
                <a:gd name="connsiteX121" fmla="*/ 553534 w 591815"/>
                <a:gd name="connsiteY121" fmla="*/ 311039 h 400403"/>
                <a:gd name="connsiteX122" fmla="*/ 552406 w 591815"/>
                <a:gd name="connsiteY122" fmla="*/ 311141 h 400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591815" h="400403">
                  <a:moveTo>
                    <a:pt x="552406" y="311141"/>
                  </a:moveTo>
                  <a:cubicBezTo>
                    <a:pt x="557531" y="301315"/>
                    <a:pt x="562451" y="291437"/>
                    <a:pt x="567639" y="281675"/>
                  </a:cubicBezTo>
                  <a:cubicBezTo>
                    <a:pt x="571969" y="273514"/>
                    <a:pt x="574429" y="264738"/>
                    <a:pt x="576710" y="255873"/>
                  </a:cubicBezTo>
                  <a:cubicBezTo>
                    <a:pt x="577094" y="254387"/>
                    <a:pt x="577222" y="253131"/>
                    <a:pt x="575762" y="252106"/>
                  </a:cubicBezTo>
                  <a:cubicBezTo>
                    <a:pt x="573686" y="250620"/>
                    <a:pt x="573955" y="248570"/>
                    <a:pt x="574762" y="246559"/>
                  </a:cubicBezTo>
                  <a:cubicBezTo>
                    <a:pt x="577555" y="240051"/>
                    <a:pt x="579810" y="233312"/>
                    <a:pt x="581475" y="226419"/>
                  </a:cubicBezTo>
                  <a:cubicBezTo>
                    <a:pt x="581898" y="224728"/>
                    <a:pt x="582577" y="223127"/>
                    <a:pt x="583500" y="221653"/>
                  </a:cubicBezTo>
                  <a:cubicBezTo>
                    <a:pt x="585665" y="218015"/>
                    <a:pt x="585280" y="215991"/>
                    <a:pt x="581821" y="213787"/>
                  </a:cubicBezTo>
                  <a:cubicBezTo>
                    <a:pt x="573661" y="208522"/>
                    <a:pt x="563808" y="206523"/>
                    <a:pt x="554238" y="208189"/>
                  </a:cubicBezTo>
                  <a:cubicBezTo>
                    <a:pt x="540338" y="210354"/>
                    <a:pt x="531024" y="218899"/>
                    <a:pt x="524029" y="230365"/>
                  </a:cubicBezTo>
                  <a:cubicBezTo>
                    <a:pt x="515497" y="244342"/>
                    <a:pt x="506221" y="257858"/>
                    <a:pt x="496267" y="270862"/>
                  </a:cubicBezTo>
                  <a:cubicBezTo>
                    <a:pt x="489528" y="279676"/>
                    <a:pt x="483571" y="288798"/>
                    <a:pt x="479817" y="299393"/>
                  </a:cubicBezTo>
                  <a:cubicBezTo>
                    <a:pt x="477677" y="305466"/>
                    <a:pt x="474078" y="310923"/>
                    <a:pt x="471618" y="316970"/>
                  </a:cubicBezTo>
                  <a:cubicBezTo>
                    <a:pt x="467941" y="325682"/>
                    <a:pt x="465122" y="334727"/>
                    <a:pt x="463213" y="343990"/>
                  </a:cubicBezTo>
                  <a:cubicBezTo>
                    <a:pt x="462188" y="349114"/>
                    <a:pt x="459511" y="350805"/>
                    <a:pt x="454348" y="349114"/>
                  </a:cubicBezTo>
                  <a:cubicBezTo>
                    <a:pt x="450889" y="347987"/>
                    <a:pt x="447481" y="346898"/>
                    <a:pt x="443740" y="347167"/>
                  </a:cubicBezTo>
                  <a:cubicBezTo>
                    <a:pt x="441818" y="347308"/>
                    <a:pt x="440089" y="348422"/>
                    <a:pt x="439166" y="350113"/>
                  </a:cubicBezTo>
                  <a:cubicBezTo>
                    <a:pt x="437091" y="353380"/>
                    <a:pt x="438692" y="356417"/>
                    <a:pt x="442536" y="356686"/>
                  </a:cubicBezTo>
                  <a:cubicBezTo>
                    <a:pt x="443471" y="356686"/>
                    <a:pt x="444419" y="356686"/>
                    <a:pt x="445367" y="356788"/>
                  </a:cubicBezTo>
                  <a:cubicBezTo>
                    <a:pt x="444995" y="358787"/>
                    <a:pt x="443228" y="358928"/>
                    <a:pt x="441780" y="359350"/>
                  </a:cubicBezTo>
                  <a:cubicBezTo>
                    <a:pt x="415555" y="367037"/>
                    <a:pt x="389497" y="375403"/>
                    <a:pt x="362926" y="381950"/>
                  </a:cubicBezTo>
                  <a:cubicBezTo>
                    <a:pt x="345912" y="386254"/>
                    <a:pt x="328629" y="389444"/>
                    <a:pt x="311206" y="391494"/>
                  </a:cubicBezTo>
                  <a:cubicBezTo>
                    <a:pt x="296306" y="393173"/>
                    <a:pt x="281663" y="396888"/>
                    <a:pt x="266686" y="398310"/>
                  </a:cubicBezTo>
                  <a:cubicBezTo>
                    <a:pt x="262420" y="398720"/>
                    <a:pt x="258167" y="398822"/>
                    <a:pt x="253875" y="398822"/>
                  </a:cubicBezTo>
                  <a:cubicBezTo>
                    <a:pt x="236490" y="398822"/>
                    <a:pt x="219117" y="398989"/>
                    <a:pt x="201745" y="397862"/>
                  </a:cubicBezTo>
                  <a:cubicBezTo>
                    <a:pt x="178505" y="396414"/>
                    <a:pt x="155611" y="391469"/>
                    <a:pt x="133845" y="383180"/>
                  </a:cubicBezTo>
                  <a:cubicBezTo>
                    <a:pt x="120854" y="378209"/>
                    <a:pt x="107607" y="374020"/>
                    <a:pt x="94834" y="368370"/>
                  </a:cubicBezTo>
                  <a:cubicBezTo>
                    <a:pt x="83073" y="363168"/>
                    <a:pt x="73797" y="355558"/>
                    <a:pt x="65483" y="345847"/>
                  </a:cubicBezTo>
                  <a:cubicBezTo>
                    <a:pt x="43178" y="319968"/>
                    <a:pt x="25229" y="291488"/>
                    <a:pt x="12661" y="259729"/>
                  </a:cubicBezTo>
                  <a:cubicBezTo>
                    <a:pt x="6179" y="243330"/>
                    <a:pt x="2835" y="226009"/>
                    <a:pt x="734" y="208560"/>
                  </a:cubicBezTo>
                  <a:cubicBezTo>
                    <a:pt x="-2200" y="184218"/>
                    <a:pt x="-1828" y="159646"/>
                    <a:pt x="-1060" y="135176"/>
                  </a:cubicBezTo>
                  <a:cubicBezTo>
                    <a:pt x="-586" y="118457"/>
                    <a:pt x="670" y="101751"/>
                    <a:pt x="670" y="84994"/>
                  </a:cubicBezTo>
                  <a:cubicBezTo>
                    <a:pt x="760" y="77538"/>
                    <a:pt x="2053" y="70145"/>
                    <a:pt x="4513" y="63112"/>
                  </a:cubicBezTo>
                  <a:cubicBezTo>
                    <a:pt x="5039" y="61511"/>
                    <a:pt x="5384" y="59627"/>
                    <a:pt x="7652" y="59474"/>
                  </a:cubicBezTo>
                  <a:cubicBezTo>
                    <a:pt x="9151" y="61190"/>
                    <a:pt x="8421" y="63099"/>
                    <a:pt x="7934" y="64880"/>
                  </a:cubicBezTo>
                  <a:cubicBezTo>
                    <a:pt x="4577" y="76884"/>
                    <a:pt x="4462" y="89106"/>
                    <a:pt x="4411" y="101508"/>
                  </a:cubicBezTo>
                  <a:cubicBezTo>
                    <a:pt x="4321" y="119803"/>
                    <a:pt x="3732" y="138136"/>
                    <a:pt x="2540" y="156418"/>
                  </a:cubicBezTo>
                  <a:cubicBezTo>
                    <a:pt x="2143" y="162606"/>
                    <a:pt x="3693" y="168665"/>
                    <a:pt x="3335" y="174853"/>
                  </a:cubicBezTo>
                  <a:cubicBezTo>
                    <a:pt x="2053" y="197670"/>
                    <a:pt x="5307" y="219962"/>
                    <a:pt x="11431" y="241883"/>
                  </a:cubicBezTo>
                  <a:cubicBezTo>
                    <a:pt x="11700" y="243612"/>
                    <a:pt x="12213" y="245278"/>
                    <a:pt x="12943" y="246866"/>
                  </a:cubicBezTo>
                  <a:cubicBezTo>
                    <a:pt x="17261" y="253477"/>
                    <a:pt x="20579" y="260690"/>
                    <a:pt x="22782" y="268274"/>
                  </a:cubicBezTo>
                  <a:cubicBezTo>
                    <a:pt x="23538" y="270414"/>
                    <a:pt x="25152" y="272130"/>
                    <a:pt x="27241" y="273014"/>
                  </a:cubicBezTo>
                  <a:cubicBezTo>
                    <a:pt x="36811" y="277793"/>
                    <a:pt x="40462" y="286594"/>
                    <a:pt x="42614" y="296177"/>
                  </a:cubicBezTo>
                  <a:cubicBezTo>
                    <a:pt x="43703" y="300930"/>
                    <a:pt x="44331" y="305748"/>
                    <a:pt x="46163" y="310385"/>
                  </a:cubicBezTo>
                  <a:cubicBezTo>
                    <a:pt x="49776" y="319558"/>
                    <a:pt x="57412" y="325041"/>
                    <a:pt x="64445" y="331127"/>
                  </a:cubicBezTo>
                  <a:cubicBezTo>
                    <a:pt x="66239" y="332677"/>
                    <a:pt x="68071" y="334202"/>
                    <a:pt x="69992" y="335585"/>
                  </a:cubicBezTo>
                  <a:cubicBezTo>
                    <a:pt x="76065" y="339941"/>
                    <a:pt x="80908" y="345066"/>
                    <a:pt x="82343" y="352804"/>
                  </a:cubicBezTo>
                  <a:cubicBezTo>
                    <a:pt x="83201" y="357365"/>
                    <a:pt x="86417" y="359953"/>
                    <a:pt x="90568" y="361887"/>
                  </a:cubicBezTo>
                  <a:cubicBezTo>
                    <a:pt x="115294" y="373238"/>
                    <a:pt x="140968" y="382385"/>
                    <a:pt x="167308" y="389201"/>
                  </a:cubicBezTo>
                  <a:cubicBezTo>
                    <a:pt x="176801" y="391763"/>
                    <a:pt x="186653" y="392186"/>
                    <a:pt x="196390" y="393314"/>
                  </a:cubicBezTo>
                  <a:cubicBezTo>
                    <a:pt x="208689" y="394736"/>
                    <a:pt x="221077" y="393416"/>
                    <a:pt x="233325" y="394403"/>
                  </a:cubicBezTo>
                  <a:cubicBezTo>
                    <a:pt x="260152" y="396581"/>
                    <a:pt x="286121" y="391059"/>
                    <a:pt x="312397" y="387472"/>
                  </a:cubicBezTo>
                  <a:cubicBezTo>
                    <a:pt x="332895" y="384679"/>
                    <a:pt x="352792" y="380118"/>
                    <a:pt x="372778" y="375365"/>
                  </a:cubicBezTo>
                  <a:cubicBezTo>
                    <a:pt x="377300" y="374289"/>
                    <a:pt x="379478" y="371803"/>
                    <a:pt x="380336" y="367460"/>
                  </a:cubicBezTo>
                  <a:cubicBezTo>
                    <a:pt x="382591" y="355930"/>
                    <a:pt x="379849" y="345527"/>
                    <a:pt x="373290" y="335982"/>
                  </a:cubicBezTo>
                  <a:cubicBezTo>
                    <a:pt x="372483" y="334804"/>
                    <a:pt x="371471" y="333792"/>
                    <a:pt x="370728" y="332600"/>
                  </a:cubicBezTo>
                  <a:cubicBezTo>
                    <a:pt x="367743" y="327950"/>
                    <a:pt x="368755" y="325041"/>
                    <a:pt x="373969" y="323286"/>
                  </a:cubicBezTo>
                  <a:cubicBezTo>
                    <a:pt x="397709" y="315523"/>
                    <a:pt x="420987" y="306439"/>
                    <a:pt x="443701" y="296075"/>
                  </a:cubicBezTo>
                  <a:cubicBezTo>
                    <a:pt x="446994" y="294550"/>
                    <a:pt x="449774" y="292065"/>
                    <a:pt x="453284" y="290950"/>
                  </a:cubicBezTo>
                  <a:cubicBezTo>
                    <a:pt x="453656" y="290758"/>
                    <a:pt x="454066" y="290668"/>
                    <a:pt x="454476" y="290694"/>
                  </a:cubicBezTo>
                  <a:cubicBezTo>
                    <a:pt x="453861" y="289823"/>
                    <a:pt x="453707" y="291168"/>
                    <a:pt x="453195" y="290963"/>
                  </a:cubicBezTo>
                  <a:cubicBezTo>
                    <a:pt x="443996" y="295409"/>
                    <a:pt x="434708" y="299636"/>
                    <a:pt x="425279" y="303467"/>
                  </a:cubicBezTo>
                  <a:cubicBezTo>
                    <a:pt x="418156" y="306362"/>
                    <a:pt x="410712" y="308592"/>
                    <a:pt x="403499" y="311346"/>
                  </a:cubicBezTo>
                  <a:cubicBezTo>
                    <a:pt x="393378" y="315279"/>
                    <a:pt x="382898" y="318162"/>
                    <a:pt x="372688" y="321839"/>
                  </a:cubicBezTo>
                  <a:cubicBezTo>
                    <a:pt x="368434" y="323607"/>
                    <a:pt x="363784" y="324209"/>
                    <a:pt x="359210" y="323581"/>
                  </a:cubicBezTo>
                  <a:cubicBezTo>
                    <a:pt x="352190" y="322300"/>
                    <a:pt x="345399" y="323453"/>
                    <a:pt x="338533" y="324363"/>
                  </a:cubicBezTo>
                  <a:cubicBezTo>
                    <a:pt x="335740" y="324926"/>
                    <a:pt x="332857" y="324875"/>
                    <a:pt x="330090" y="324209"/>
                  </a:cubicBezTo>
                  <a:cubicBezTo>
                    <a:pt x="329616" y="323991"/>
                    <a:pt x="329232" y="323607"/>
                    <a:pt x="329039" y="323120"/>
                  </a:cubicBezTo>
                  <a:cubicBezTo>
                    <a:pt x="329026" y="322582"/>
                    <a:pt x="329308" y="322095"/>
                    <a:pt x="329782" y="321839"/>
                  </a:cubicBezTo>
                  <a:cubicBezTo>
                    <a:pt x="334907" y="319994"/>
                    <a:pt x="340403" y="319866"/>
                    <a:pt x="345656" y="319738"/>
                  </a:cubicBezTo>
                  <a:cubicBezTo>
                    <a:pt x="354291" y="319507"/>
                    <a:pt x="362093" y="316663"/>
                    <a:pt x="369857" y="313703"/>
                  </a:cubicBezTo>
                  <a:cubicBezTo>
                    <a:pt x="385230" y="307849"/>
                    <a:pt x="401270" y="304069"/>
                    <a:pt x="416388" y="297625"/>
                  </a:cubicBezTo>
                  <a:cubicBezTo>
                    <a:pt x="431761" y="291066"/>
                    <a:pt x="447507" y="285236"/>
                    <a:pt x="462316" y="277357"/>
                  </a:cubicBezTo>
                  <a:cubicBezTo>
                    <a:pt x="464904" y="276179"/>
                    <a:pt x="467300" y="274616"/>
                    <a:pt x="469414" y="272720"/>
                  </a:cubicBezTo>
                  <a:cubicBezTo>
                    <a:pt x="472258" y="269747"/>
                    <a:pt x="475692" y="267429"/>
                    <a:pt x="479510" y="265904"/>
                  </a:cubicBezTo>
                  <a:cubicBezTo>
                    <a:pt x="480855" y="265340"/>
                    <a:pt x="482097" y="264520"/>
                    <a:pt x="483148" y="263508"/>
                  </a:cubicBezTo>
                  <a:cubicBezTo>
                    <a:pt x="483455" y="263239"/>
                    <a:pt x="483788" y="262996"/>
                    <a:pt x="484134" y="262765"/>
                  </a:cubicBezTo>
                  <a:cubicBezTo>
                    <a:pt x="485826" y="261638"/>
                    <a:pt x="487388" y="260318"/>
                    <a:pt x="488772" y="258832"/>
                  </a:cubicBezTo>
                  <a:cubicBezTo>
                    <a:pt x="489067" y="258563"/>
                    <a:pt x="489400" y="258320"/>
                    <a:pt x="489733" y="258102"/>
                  </a:cubicBezTo>
                  <a:cubicBezTo>
                    <a:pt x="490745" y="257538"/>
                    <a:pt x="491616" y="256769"/>
                    <a:pt x="492295" y="255834"/>
                  </a:cubicBezTo>
                  <a:cubicBezTo>
                    <a:pt x="492500" y="255514"/>
                    <a:pt x="492731" y="255219"/>
                    <a:pt x="492962" y="254925"/>
                  </a:cubicBezTo>
                  <a:cubicBezTo>
                    <a:pt x="493179" y="254630"/>
                    <a:pt x="493423" y="254348"/>
                    <a:pt x="493679" y="254092"/>
                  </a:cubicBezTo>
                  <a:lnTo>
                    <a:pt x="494063" y="253708"/>
                  </a:lnTo>
                  <a:cubicBezTo>
                    <a:pt x="494307" y="253438"/>
                    <a:pt x="494563" y="253182"/>
                    <a:pt x="494832" y="252939"/>
                  </a:cubicBezTo>
                  <a:lnTo>
                    <a:pt x="495216" y="252542"/>
                  </a:lnTo>
                  <a:cubicBezTo>
                    <a:pt x="495460" y="252273"/>
                    <a:pt x="495716" y="252016"/>
                    <a:pt x="495972" y="251747"/>
                  </a:cubicBezTo>
                  <a:lnTo>
                    <a:pt x="496356" y="251337"/>
                  </a:lnTo>
                  <a:cubicBezTo>
                    <a:pt x="496600" y="251043"/>
                    <a:pt x="496869" y="250761"/>
                    <a:pt x="497138" y="250479"/>
                  </a:cubicBezTo>
                  <a:lnTo>
                    <a:pt x="497561" y="250031"/>
                  </a:lnTo>
                  <a:cubicBezTo>
                    <a:pt x="498803" y="248865"/>
                    <a:pt x="499931" y="247571"/>
                    <a:pt x="500930" y="246187"/>
                  </a:cubicBezTo>
                  <a:cubicBezTo>
                    <a:pt x="501148" y="245828"/>
                    <a:pt x="501391" y="245508"/>
                    <a:pt x="501635" y="245175"/>
                  </a:cubicBezTo>
                  <a:cubicBezTo>
                    <a:pt x="502263" y="244368"/>
                    <a:pt x="502826" y="243510"/>
                    <a:pt x="503313" y="242613"/>
                  </a:cubicBezTo>
                  <a:cubicBezTo>
                    <a:pt x="503518" y="242241"/>
                    <a:pt x="503736" y="241883"/>
                    <a:pt x="503979" y="241537"/>
                  </a:cubicBezTo>
                  <a:cubicBezTo>
                    <a:pt x="506298" y="238026"/>
                    <a:pt x="507951" y="234119"/>
                    <a:pt x="508860" y="230006"/>
                  </a:cubicBezTo>
                  <a:cubicBezTo>
                    <a:pt x="509027" y="229520"/>
                    <a:pt x="509181" y="229046"/>
                    <a:pt x="509309" y="228559"/>
                  </a:cubicBezTo>
                  <a:cubicBezTo>
                    <a:pt x="510603" y="224664"/>
                    <a:pt x="511243" y="220590"/>
                    <a:pt x="511205" y="216490"/>
                  </a:cubicBezTo>
                  <a:cubicBezTo>
                    <a:pt x="511205" y="207369"/>
                    <a:pt x="511512" y="198247"/>
                    <a:pt x="511871" y="189125"/>
                  </a:cubicBezTo>
                  <a:cubicBezTo>
                    <a:pt x="512268" y="178876"/>
                    <a:pt x="511025" y="168422"/>
                    <a:pt x="510116" y="158096"/>
                  </a:cubicBezTo>
                  <a:cubicBezTo>
                    <a:pt x="510013" y="157609"/>
                    <a:pt x="509898" y="157109"/>
                    <a:pt x="509757" y="156623"/>
                  </a:cubicBezTo>
                  <a:cubicBezTo>
                    <a:pt x="509539" y="155200"/>
                    <a:pt x="509245" y="153791"/>
                    <a:pt x="508873" y="152395"/>
                  </a:cubicBezTo>
                  <a:cubicBezTo>
                    <a:pt x="505504" y="137265"/>
                    <a:pt x="499060" y="122993"/>
                    <a:pt x="489951" y="110450"/>
                  </a:cubicBezTo>
                  <a:cubicBezTo>
                    <a:pt x="481956" y="99291"/>
                    <a:pt x="473616" y="88274"/>
                    <a:pt x="463751" y="78819"/>
                  </a:cubicBezTo>
                  <a:cubicBezTo>
                    <a:pt x="452862" y="68390"/>
                    <a:pt x="442753" y="57039"/>
                    <a:pt x="429852" y="48763"/>
                  </a:cubicBezTo>
                  <a:cubicBezTo>
                    <a:pt x="428571" y="47956"/>
                    <a:pt x="426457" y="47367"/>
                    <a:pt x="427175" y="44920"/>
                  </a:cubicBezTo>
                  <a:cubicBezTo>
                    <a:pt x="433247" y="45202"/>
                    <a:pt x="439205" y="46675"/>
                    <a:pt x="444714" y="49263"/>
                  </a:cubicBezTo>
                  <a:cubicBezTo>
                    <a:pt x="446443" y="50032"/>
                    <a:pt x="447148" y="52030"/>
                    <a:pt x="447968" y="53785"/>
                  </a:cubicBezTo>
                  <a:cubicBezTo>
                    <a:pt x="453605" y="65879"/>
                    <a:pt x="462393" y="74694"/>
                    <a:pt x="475166" y="79062"/>
                  </a:cubicBezTo>
                  <a:cubicBezTo>
                    <a:pt x="494525" y="85673"/>
                    <a:pt x="517444" y="72580"/>
                    <a:pt x="523235" y="53004"/>
                  </a:cubicBezTo>
                  <a:cubicBezTo>
                    <a:pt x="523363" y="52555"/>
                    <a:pt x="523440" y="52081"/>
                    <a:pt x="523606" y="51633"/>
                  </a:cubicBezTo>
                  <a:cubicBezTo>
                    <a:pt x="525938" y="44945"/>
                    <a:pt x="525361" y="39129"/>
                    <a:pt x="520621" y="33185"/>
                  </a:cubicBezTo>
                  <a:cubicBezTo>
                    <a:pt x="513242" y="23948"/>
                    <a:pt x="507105" y="13762"/>
                    <a:pt x="500597" y="3872"/>
                  </a:cubicBezTo>
                  <a:cubicBezTo>
                    <a:pt x="499572" y="2309"/>
                    <a:pt x="497599" y="733"/>
                    <a:pt x="499316" y="-1573"/>
                  </a:cubicBezTo>
                  <a:cubicBezTo>
                    <a:pt x="504940" y="4833"/>
                    <a:pt x="509091" y="12340"/>
                    <a:pt x="513921" y="19335"/>
                  </a:cubicBezTo>
                  <a:cubicBezTo>
                    <a:pt x="521006" y="29584"/>
                    <a:pt x="528013" y="39949"/>
                    <a:pt x="535623" y="49839"/>
                  </a:cubicBezTo>
                  <a:cubicBezTo>
                    <a:pt x="539057" y="54182"/>
                    <a:pt x="542093" y="58820"/>
                    <a:pt x="544720" y="63688"/>
                  </a:cubicBezTo>
                  <a:cubicBezTo>
                    <a:pt x="546641" y="67494"/>
                    <a:pt x="548883" y="71145"/>
                    <a:pt x="551407" y="74578"/>
                  </a:cubicBezTo>
                  <a:cubicBezTo>
                    <a:pt x="567011" y="95153"/>
                    <a:pt x="577197" y="118265"/>
                    <a:pt x="583807" y="143094"/>
                  </a:cubicBezTo>
                  <a:cubicBezTo>
                    <a:pt x="588932" y="162311"/>
                    <a:pt x="591494" y="181823"/>
                    <a:pt x="589572" y="201719"/>
                  </a:cubicBezTo>
                  <a:cubicBezTo>
                    <a:pt x="588470" y="213070"/>
                    <a:pt x="585729" y="224151"/>
                    <a:pt x="583295" y="235233"/>
                  </a:cubicBezTo>
                  <a:cubicBezTo>
                    <a:pt x="580925" y="245700"/>
                    <a:pt x="577875" y="256013"/>
                    <a:pt x="575018" y="266365"/>
                  </a:cubicBezTo>
                  <a:cubicBezTo>
                    <a:pt x="574211" y="269581"/>
                    <a:pt x="573135" y="272732"/>
                    <a:pt x="571803" y="275769"/>
                  </a:cubicBezTo>
                  <a:cubicBezTo>
                    <a:pt x="566230" y="287786"/>
                    <a:pt x="560196" y="299572"/>
                    <a:pt x="553534" y="311039"/>
                  </a:cubicBezTo>
                  <a:cubicBezTo>
                    <a:pt x="553098" y="311718"/>
                    <a:pt x="552701" y="311679"/>
                    <a:pt x="552406" y="311141"/>
                  </a:cubicBezTo>
                  <a:close/>
                </a:path>
              </a:pathLst>
            </a:custGeom>
            <a:solidFill>
              <a:srgbClr val="020202"/>
            </a:solidFill>
            <a:ln w="1280" cap="flat">
              <a:noFill/>
              <a:prstDash val="solid"/>
              <a:miter/>
            </a:ln>
          </p:spPr>
          <p:txBody>
            <a:bodyPr rtlCol="0" anchor="ctr"/>
            <a:lstStyle/>
            <a:p>
              <a:endParaRPr lang="es-CO"/>
            </a:p>
          </p:txBody>
        </p:sp>
        <p:sp>
          <p:nvSpPr>
            <p:cNvPr id="211" name="Freeform: Shape 210">
              <a:extLst>
                <a:ext uri="{FF2B5EF4-FFF2-40B4-BE49-F238E27FC236}">
                  <a16:creationId xmlns:a16="http://schemas.microsoft.com/office/drawing/2014/main" id="{334A132B-F8F2-413A-6EAD-F0E433CA63F6}"/>
                </a:ext>
              </a:extLst>
            </p:cNvPr>
            <p:cNvSpPr/>
            <p:nvPr/>
          </p:nvSpPr>
          <p:spPr>
            <a:xfrm>
              <a:off x="-1763672" y="553235"/>
              <a:ext cx="620790" cy="286354"/>
            </a:xfrm>
            <a:custGeom>
              <a:avLst/>
              <a:gdLst>
                <a:gd name="connsiteX0" fmla="*/ -1606 w 620790"/>
                <a:gd name="connsiteY0" fmla="*/ -1556 h 286354"/>
                <a:gd name="connsiteX1" fmla="*/ 4057 w 620790"/>
                <a:gd name="connsiteY1" fmla="*/ 584 h 286354"/>
                <a:gd name="connsiteX2" fmla="*/ 25837 w 620790"/>
                <a:gd name="connsiteY2" fmla="*/ 10718 h 286354"/>
                <a:gd name="connsiteX3" fmla="*/ 53932 w 620790"/>
                <a:gd name="connsiteY3" fmla="*/ 18738 h 286354"/>
                <a:gd name="connsiteX4" fmla="*/ 74981 w 620790"/>
                <a:gd name="connsiteY4" fmla="*/ 21121 h 286354"/>
                <a:gd name="connsiteX5" fmla="*/ 94301 w 620790"/>
                <a:gd name="connsiteY5" fmla="*/ 22107 h 286354"/>
                <a:gd name="connsiteX6" fmla="*/ 114799 w 620790"/>
                <a:gd name="connsiteY6" fmla="*/ 39774 h 286354"/>
                <a:gd name="connsiteX7" fmla="*/ 117272 w 620790"/>
                <a:gd name="connsiteY7" fmla="*/ 52240 h 286354"/>
                <a:gd name="connsiteX8" fmla="*/ 122396 w 620790"/>
                <a:gd name="connsiteY8" fmla="*/ 58774 h 286354"/>
                <a:gd name="connsiteX9" fmla="*/ 149479 w 620790"/>
                <a:gd name="connsiteY9" fmla="*/ 57633 h 286354"/>
                <a:gd name="connsiteX10" fmla="*/ 152452 w 620790"/>
                <a:gd name="connsiteY10" fmla="*/ 56173 h 286354"/>
                <a:gd name="connsiteX11" fmla="*/ 156065 w 620790"/>
                <a:gd name="connsiteY11" fmla="*/ 58453 h 286354"/>
                <a:gd name="connsiteX12" fmla="*/ 161100 w 620790"/>
                <a:gd name="connsiteY12" fmla="*/ 95760 h 286354"/>
                <a:gd name="connsiteX13" fmla="*/ 166583 w 620790"/>
                <a:gd name="connsiteY13" fmla="*/ 117232 h 286354"/>
                <a:gd name="connsiteX14" fmla="*/ 176076 w 620790"/>
                <a:gd name="connsiteY14" fmla="*/ 148876 h 286354"/>
                <a:gd name="connsiteX15" fmla="*/ 196574 w 620790"/>
                <a:gd name="connsiteY15" fmla="*/ 183723 h 286354"/>
                <a:gd name="connsiteX16" fmla="*/ 204556 w 620790"/>
                <a:gd name="connsiteY16" fmla="*/ 192435 h 286354"/>
                <a:gd name="connsiteX17" fmla="*/ 206106 w 620790"/>
                <a:gd name="connsiteY17" fmla="*/ 197995 h 286354"/>
                <a:gd name="connsiteX18" fmla="*/ 209450 w 620790"/>
                <a:gd name="connsiteY18" fmla="*/ 212459 h 286354"/>
                <a:gd name="connsiteX19" fmla="*/ 213639 w 620790"/>
                <a:gd name="connsiteY19" fmla="*/ 219775 h 286354"/>
                <a:gd name="connsiteX20" fmla="*/ 228462 w 620790"/>
                <a:gd name="connsiteY20" fmla="*/ 227551 h 286354"/>
                <a:gd name="connsiteX21" fmla="*/ 251728 w 620790"/>
                <a:gd name="connsiteY21" fmla="*/ 233688 h 286354"/>
                <a:gd name="connsiteX22" fmla="*/ 272674 w 620790"/>
                <a:gd name="connsiteY22" fmla="*/ 236647 h 286354"/>
                <a:gd name="connsiteX23" fmla="*/ 301987 w 620790"/>
                <a:gd name="connsiteY23" fmla="*/ 237454 h 286354"/>
                <a:gd name="connsiteX24" fmla="*/ 324522 w 620790"/>
                <a:gd name="connsiteY24" fmla="*/ 235725 h 286354"/>
                <a:gd name="connsiteX25" fmla="*/ 331722 w 620790"/>
                <a:gd name="connsiteY25" fmla="*/ 235725 h 286354"/>
                <a:gd name="connsiteX26" fmla="*/ 330441 w 620790"/>
                <a:gd name="connsiteY26" fmla="*/ 240721 h 286354"/>
                <a:gd name="connsiteX27" fmla="*/ 333452 w 620790"/>
                <a:gd name="connsiteY27" fmla="*/ 277875 h 286354"/>
                <a:gd name="connsiteX28" fmla="*/ 339486 w 620790"/>
                <a:gd name="connsiteY28" fmla="*/ 279015 h 286354"/>
                <a:gd name="connsiteX29" fmla="*/ 349210 w 620790"/>
                <a:gd name="connsiteY29" fmla="*/ 277234 h 286354"/>
                <a:gd name="connsiteX30" fmla="*/ 377395 w 620790"/>
                <a:gd name="connsiteY30" fmla="*/ 271687 h 286354"/>
                <a:gd name="connsiteX31" fmla="*/ 404299 w 620790"/>
                <a:gd name="connsiteY31" fmla="*/ 261437 h 286354"/>
                <a:gd name="connsiteX32" fmla="*/ 409564 w 620790"/>
                <a:gd name="connsiteY32" fmla="*/ 255595 h 286354"/>
                <a:gd name="connsiteX33" fmla="*/ 415816 w 620790"/>
                <a:gd name="connsiteY33" fmla="*/ 250561 h 286354"/>
                <a:gd name="connsiteX34" fmla="*/ 422837 w 620790"/>
                <a:gd name="connsiteY34" fmla="*/ 243130 h 286354"/>
                <a:gd name="connsiteX35" fmla="*/ 440773 w 620790"/>
                <a:gd name="connsiteY35" fmla="*/ 221261 h 286354"/>
                <a:gd name="connsiteX36" fmla="*/ 447614 w 620790"/>
                <a:gd name="connsiteY36" fmla="*/ 209384 h 286354"/>
                <a:gd name="connsiteX37" fmla="*/ 453264 w 620790"/>
                <a:gd name="connsiteY37" fmla="*/ 200289 h 286354"/>
                <a:gd name="connsiteX38" fmla="*/ 456723 w 620790"/>
                <a:gd name="connsiteY38" fmla="*/ 191833 h 286354"/>
                <a:gd name="connsiteX39" fmla="*/ 460451 w 620790"/>
                <a:gd name="connsiteY39" fmla="*/ 181853 h 286354"/>
                <a:gd name="connsiteX40" fmla="*/ 463462 w 620790"/>
                <a:gd name="connsiteY40" fmla="*/ 172667 h 286354"/>
                <a:gd name="connsiteX41" fmla="*/ 466191 w 620790"/>
                <a:gd name="connsiteY41" fmla="*/ 162764 h 286354"/>
                <a:gd name="connsiteX42" fmla="*/ 468023 w 620790"/>
                <a:gd name="connsiteY42" fmla="*/ 153719 h 286354"/>
                <a:gd name="connsiteX43" fmla="*/ 469868 w 620790"/>
                <a:gd name="connsiteY43" fmla="*/ 141753 h 286354"/>
                <a:gd name="connsiteX44" fmla="*/ 470585 w 620790"/>
                <a:gd name="connsiteY44" fmla="*/ 133541 h 286354"/>
                <a:gd name="connsiteX45" fmla="*/ 470188 w 620790"/>
                <a:gd name="connsiteY45" fmla="*/ 131222 h 286354"/>
                <a:gd name="connsiteX46" fmla="*/ 471892 w 620790"/>
                <a:gd name="connsiteY46" fmla="*/ 104690 h 286354"/>
                <a:gd name="connsiteX47" fmla="*/ 471712 w 620790"/>
                <a:gd name="connsiteY47" fmla="*/ 96785 h 286354"/>
                <a:gd name="connsiteX48" fmla="*/ 471174 w 620790"/>
                <a:gd name="connsiteY48" fmla="*/ 94492 h 286354"/>
                <a:gd name="connsiteX49" fmla="*/ 470175 w 620790"/>
                <a:gd name="connsiteY49" fmla="*/ 68677 h 286354"/>
                <a:gd name="connsiteX50" fmla="*/ 468561 w 620790"/>
                <a:gd name="connsiteY50" fmla="*/ 48025 h 286354"/>
                <a:gd name="connsiteX51" fmla="*/ 469675 w 620790"/>
                <a:gd name="connsiteY51" fmla="*/ 33023 h 286354"/>
                <a:gd name="connsiteX52" fmla="*/ 477631 w 620790"/>
                <a:gd name="connsiteY52" fmla="*/ 25759 h 286354"/>
                <a:gd name="connsiteX53" fmla="*/ 494145 w 620790"/>
                <a:gd name="connsiteY53" fmla="*/ 24669 h 286354"/>
                <a:gd name="connsiteX54" fmla="*/ 497848 w 620790"/>
                <a:gd name="connsiteY54" fmla="*/ 25348 h 286354"/>
                <a:gd name="connsiteX55" fmla="*/ 513785 w 620790"/>
                <a:gd name="connsiteY55" fmla="*/ 26130 h 286354"/>
                <a:gd name="connsiteX56" fmla="*/ 528211 w 620790"/>
                <a:gd name="connsiteY56" fmla="*/ 30665 h 286354"/>
                <a:gd name="connsiteX57" fmla="*/ 531055 w 620790"/>
                <a:gd name="connsiteY57" fmla="*/ 32561 h 286354"/>
                <a:gd name="connsiteX58" fmla="*/ 532003 w 620790"/>
                <a:gd name="connsiteY58" fmla="*/ 33510 h 286354"/>
                <a:gd name="connsiteX59" fmla="*/ 533899 w 620790"/>
                <a:gd name="connsiteY59" fmla="*/ 33510 h 286354"/>
                <a:gd name="connsiteX60" fmla="*/ 533169 w 620790"/>
                <a:gd name="connsiteY60" fmla="*/ 39108 h 286354"/>
                <a:gd name="connsiteX61" fmla="*/ 533284 w 620790"/>
                <a:gd name="connsiteY61" fmla="*/ 48166 h 286354"/>
                <a:gd name="connsiteX62" fmla="*/ 534796 w 620790"/>
                <a:gd name="connsiteY62" fmla="*/ 53418 h 286354"/>
                <a:gd name="connsiteX63" fmla="*/ 534347 w 620790"/>
                <a:gd name="connsiteY63" fmla="*/ 55314 h 286354"/>
                <a:gd name="connsiteX64" fmla="*/ 534347 w 620790"/>
                <a:gd name="connsiteY64" fmla="*/ 57134 h 286354"/>
                <a:gd name="connsiteX65" fmla="*/ 534809 w 620790"/>
                <a:gd name="connsiteY65" fmla="*/ 58966 h 286354"/>
                <a:gd name="connsiteX66" fmla="*/ 533963 w 620790"/>
                <a:gd name="connsiteY66" fmla="*/ 66089 h 286354"/>
                <a:gd name="connsiteX67" fmla="*/ 533412 w 620790"/>
                <a:gd name="connsiteY67" fmla="*/ 67895 h 286354"/>
                <a:gd name="connsiteX68" fmla="*/ 533502 w 620790"/>
                <a:gd name="connsiteY68" fmla="*/ 69791 h 286354"/>
                <a:gd name="connsiteX69" fmla="*/ 534014 w 620790"/>
                <a:gd name="connsiteY69" fmla="*/ 71790 h 286354"/>
                <a:gd name="connsiteX70" fmla="*/ 534014 w 620790"/>
                <a:gd name="connsiteY70" fmla="*/ 91302 h 286354"/>
                <a:gd name="connsiteX71" fmla="*/ 533515 w 620790"/>
                <a:gd name="connsiteY71" fmla="*/ 93339 h 286354"/>
                <a:gd name="connsiteX72" fmla="*/ 533361 w 620790"/>
                <a:gd name="connsiteY72" fmla="*/ 96554 h 286354"/>
                <a:gd name="connsiteX73" fmla="*/ 534001 w 620790"/>
                <a:gd name="connsiteY73" fmla="*/ 98425 h 286354"/>
                <a:gd name="connsiteX74" fmla="*/ 534745 w 620790"/>
                <a:gd name="connsiteY74" fmla="*/ 104562 h 286354"/>
                <a:gd name="connsiteX75" fmla="*/ 534450 w 620790"/>
                <a:gd name="connsiteY75" fmla="*/ 106675 h 286354"/>
                <a:gd name="connsiteX76" fmla="*/ 536320 w 620790"/>
                <a:gd name="connsiteY76" fmla="*/ 123330 h 286354"/>
                <a:gd name="connsiteX77" fmla="*/ 536730 w 620790"/>
                <a:gd name="connsiteY77" fmla="*/ 124611 h 286354"/>
                <a:gd name="connsiteX78" fmla="*/ 537038 w 620790"/>
                <a:gd name="connsiteY78" fmla="*/ 125226 h 286354"/>
                <a:gd name="connsiteX79" fmla="*/ 537794 w 620790"/>
                <a:gd name="connsiteY79" fmla="*/ 126379 h 286354"/>
                <a:gd name="connsiteX80" fmla="*/ 539908 w 620790"/>
                <a:gd name="connsiteY80" fmla="*/ 134387 h 286354"/>
                <a:gd name="connsiteX81" fmla="*/ 541099 w 620790"/>
                <a:gd name="connsiteY81" fmla="*/ 140293 h 286354"/>
                <a:gd name="connsiteX82" fmla="*/ 541765 w 620790"/>
                <a:gd name="connsiteY82" fmla="*/ 141394 h 286354"/>
                <a:gd name="connsiteX83" fmla="*/ 542124 w 620790"/>
                <a:gd name="connsiteY83" fmla="*/ 141920 h 286354"/>
                <a:gd name="connsiteX84" fmla="*/ 542867 w 620790"/>
                <a:gd name="connsiteY84" fmla="*/ 142919 h 286354"/>
                <a:gd name="connsiteX85" fmla="*/ 544212 w 620790"/>
                <a:gd name="connsiteY85" fmla="*/ 144969 h 286354"/>
                <a:gd name="connsiteX86" fmla="*/ 545007 w 620790"/>
                <a:gd name="connsiteY86" fmla="*/ 146608 h 286354"/>
                <a:gd name="connsiteX87" fmla="*/ 545583 w 620790"/>
                <a:gd name="connsiteY87" fmla="*/ 148927 h 286354"/>
                <a:gd name="connsiteX88" fmla="*/ 546095 w 620790"/>
                <a:gd name="connsiteY88" fmla="*/ 150696 h 286354"/>
                <a:gd name="connsiteX89" fmla="*/ 547761 w 620790"/>
                <a:gd name="connsiteY89" fmla="*/ 156179 h 286354"/>
                <a:gd name="connsiteX90" fmla="*/ 548632 w 620790"/>
                <a:gd name="connsiteY90" fmla="*/ 157101 h 286354"/>
                <a:gd name="connsiteX91" fmla="*/ 549068 w 620790"/>
                <a:gd name="connsiteY91" fmla="*/ 157562 h 286354"/>
                <a:gd name="connsiteX92" fmla="*/ 549952 w 620790"/>
                <a:gd name="connsiteY92" fmla="*/ 158485 h 286354"/>
                <a:gd name="connsiteX93" fmla="*/ 553962 w 620790"/>
                <a:gd name="connsiteY93" fmla="*/ 167017 h 286354"/>
                <a:gd name="connsiteX94" fmla="*/ 554321 w 620790"/>
                <a:gd name="connsiteY94" fmla="*/ 168080 h 286354"/>
                <a:gd name="connsiteX95" fmla="*/ 554590 w 620790"/>
                <a:gd name="connsiteY95" fmla="*/ 168542 h 286354"/>
                <a:gd name="connsiteX96" fmla="*/ 555358 w 620790"/>
                <a:gd name="connsiteY96" fmla="*/ 169311 h 286354"/>
                <a:gd name="connsiteX97" fmla="*/ 557101 w 620790"/>
                <a:gd name="connsiteY97" fmla="*/ 170592 h 286354"/>
                <a:gd name="connsiteX98" fmla="*/ 557933 w 620790"/>
                <a:gd name="connsiteY98" fmla="*/ 171360 h 286354"/>
                <a:gd name="connsiteX99" fmla="*/ 558356 w 620790"/>
                <a:gd name="connsiteY99" fmla="*/ 171757 h 286354"/>
                <a:gd name="connsiteX100" fmla="*/ 559201 w 620790"/>
                <a:gd name="connsiteY100" fmla="*/ 172590 h 286354"/>
                <a:gd name="connsiteX101" fmla="*/ 559637 w 620790"/>
                <a:gd name="connsiteY101" fmla="*/ 173013 h 286354"/>
                <a:gd name="connsiteX102" fmla="*/ 560457 w 620790"/>
                <a:gd name="connsiteY102" fmla="*/ 173935 h 286354"/>
                <a:gd name="connsiteX103" fmla="*/ 563199 w 620790"/>
                <a:gd name="connsiteY103" fmla="*/ 179534 h 286354"/>
                <a:gd name="connsiteX104" fmla="*/ 564480 w 620790"/>
                <a:gd name="connsiteY104" fmla="*/ 180815 h 286354"/>
                <a:gd name="connsiteX105" fmla="*/ 570617 w 620790"/>
                <a:gd name="connsiteY105" fmla="*/ 185350 h 286354"/>
                <a:gd name="connsiteX106" fmla="*/ 571731 w 620790"/>
                <a:gd name="connsiteY106" fmla="*/ 186875 h 286354"/>
                <a:gd name="connsiteX107" fmla="*/ 574511 w 620790"/>
                <a:gd name="connsiteY107" fmla="*/ 190949 h 286354"/>
                <a:gd name="connsiteX108" fmla="*/ 575792 w 620790"/>
                <a:gd name="connsiteY108" fmla="*/ 192140 h 286354"/>
                <a:gd name="connsiteX109" fmla="*/ 579559 w 620790"/>
                <a:gd name="connsiteY109" fmla="*/ 193960 h 286354"/>
                <a:gd name="connsiteX110" fmla="*/ 581058 w 620790"/>
                <a:gd name="connsiteY110" fmla="*/ 194959 h 286354"/>
                <a:gd name="connsiteX111" fmla="*/ 583992 w 620790"/>
                <a:gd name="connsiteY111" fmla="*/ 197880 h 286354"/>
                <a:gd name="connsiteX112" fmla="*/ 585004 w 620790"/>
                <a:gd name="connsiteY112" fmla="*/ 199276 h 286354"/>
                <a:gd name="connsiteX113" fmla="*/ 586797 w 620790"/>
                <a:gd name="connsiteY113" fmla="*/ 201416 h 286354"/>
                <a:gd name="connsiteX114" fmla="*/ 588155 w 620790"/>
                <a:gd name="connsiteY114" fmla="*/ 202185 h 286354"/>
                <a:gd name="connsiteX115" fmla="*/ 591474 w 620790"/>
                <a:gd name="connsiteY115" fmla="*/ 202646 h 286354"/>
                <a:gd name="connsiteX116" fmla="*/ 593062 w 620790"/>
                <a:gd name="connsiteY116" fmla="*/ 203363 h 286354"/>
                <a:gd name="connsiteX117" fmla="*/ 594984 w 620790"/>
                <a:gd name="connsiteY117" fmla="*/ 204644 h 286354"/>
                <a:gd name="connsiteX118" fmla="*/ 596265 w 620790"/>
                <a:gd name="connsiteY118" fmla="*/ 205810 h 286354"/>
                <a:gd name="connsiteX119" fmla="*/ 597828 w 620790"/>
                <a:gd name="connsiteY119" fmla="*/ 207283 h 286354"/>
                <a:gd name="connsiteX120" fmla="*/ 599199 w 620790"/>
                <a:gd name="connsiteY120" fmla="*/ 207937 h 286354"/>
                <a:gd name="connsiteX121" fmla="*/ 601236 w 620790"/>
                <a:gd name="connsiteY121" fmla="*/ 208398 h 286354"/>
                <a:gd name="connsiteX122" fmla="*/ 602722 w 620790"/>
                <a:gd name="connsiteY122" fmla="*/ 208911 h 286354"/>
                <a:gd name="connsiteX123" fmla="*/ 604234 w 620790"/>
                <a:gd name="connsiteY123" fmla="*/ 209397 h 286354"/>
                <a:gd name="connsiteX124" fmla="*/ 605745 w 620790"/>
                <a:gd name="connsiteY124" fmla="*/ 209807 h 286354"/>
                <a:gd name="connsiteX125" fmla="*/ 606822 w 620790"/>
                <a:gd name="connsiteY125" fmla="*/ 209884 h 286354"/>
                <a:gd name="connsiteX126" fmla="*/ 609025 w 620790"/>
                <a:gd name="connsiteY126" fmla="*/ 209974 h 286354"/>
                <a:gd name="connsiteX127" fmla="*/ 610960 w 620790"/>
                <a:gd name="connsiteY127" fmla="*/ 210819 h 286354"/>
                <a:gd name="connsiteX128" fmla="*/ 611921 w 620790"/>
                <a:gd name="connsiteY128" fmla="*/ 211306 h 286354"/>
                <a:gd name="connsiteX129" fmla="*/ 612817 w 620790"/>
                <a:gd name="connsiteY129" fmla="*/ 210794 h 286354"/>
                <a:gd name="connsiteX130" fmla="*/ 614406 w 620790"/>
                <a:gd name="connsiteY130" fmla="*/ 210192 h 286354"/>
                <a:gd name="connsiteX131" fmla="*/ 616891 w 620790"/>
                <a:gd name="connsiteY131" fmla="*/ 210448 h 286354"/>
                <a:gd name="connsiteX132" fmla="*/ 618570 w 620790"/>
                <a:gd name="connsiteY132" fmla="*/ 211652 h 286354"/>
                <a:gd name="connsiteX133" fmla="*/ 618570 w 620790"/>
                <a:gd name="connsiteY133" fmla="*/ 214983 h 286354"/>
                <a:gd name="connsiteX134" fmla="*/ 570373 w 620790"/>
                <a:gd name="connsiteY134" fmla="*/ 197252 h 286354"/>
                <a:gd name="connsiteX135" fmla="*/ 562276 w 620790"/>
                <a:gd name="connsiteY135" fmla="*/ 190091 h 286354"/>
                <a:gd name="connsiteX136" fmla="*/ 544340 w 620790"/>
                <a:gd name="connsiteY136" fmla="*/ 165403 h 286354"/>
                <a:gd name="connsiteX137" fmla="*/ 529428 w 620790"/>
                <a:gd name="connsiteY137" fmla="*/ 118154 h 286354"/>
                <a:gd name="connsiteX138" fmla="*/ 524803 w 620790"/>
                <a:gd name="connsiteY138" fmla="*/ 83448 h 286354"/>
                <a:gd name="connsiteX139" fmla="*/ 526930 w 620790"/>
                <a:gd name="connsiteY139" fmla="*/ 46526 h 286354"/>
                <a:gd name="connsiteX140" fmla="*/ 527801 w 620790"/>
                <a:gd name="connsiteY140" fmla="*/ 35662 h 286354"/>
                <a:gd name="connsiteX141" fmla="*/ 525021 w 620790"/>
                <a:gd name="connsiteY141" fmla="*/ 32292 h 286354"/>
                <a:gd name="connsiteX142" fmla="*/ 514605 w 620790"/>
                <a:gd name="connsiteY142" fmla="*/ 31908 h 286354"/>
                <a:gd name="connsiteX143" fmla="*/ 504676 w 620790"/>
                <a:gd name="connsiteY143" fmla="*/ 31318 h 286354"/>
                <a:gd name="connsiteX144" fmla="*/ 487663 w 620790"/>
                <a:gd name="connsiteY144" fmla="*/ 30678 h 286354"/>
                <a:gd name="connsiteX145" fmla="*/ 483255 w 620790"/>
                <a:gd name="connsiteY145" fmla="*/ 31049 h 286354"/>
                <a:gd name="connsiteX146" fmla="*/ 479937 w 620790"/>
                <a:gd name="connsiteY146" fmla="*/ 30960 h 286354"/>
                <a:gd name="connsiteX147" fmla="*/ 479450 w 620790"/>
                <a:gd name="connsiteY147" fmla="*/ 31088 h 286354"/>
                <a:gd name="connsiteX148" fmla="*/ 478541 w 620790"/>
                <a:gd name="connsiteY148" fmla="*/ 31408 h 286354"/>
                <a:gd name="connsiteX149" fmla="*/ 477759 w 620790"/>
                <a:gd name="connsiteY149" fmla="*/ 31908 h 286354"/>
                <a:gd name="connsiteX150" fmla="*/ 477477 w 620790"/>
                <a:gd name="connsiteY150" fmla="*/ 32279 h 286354"/>
                <a:gd name="connsiteX151" fmla="*/ 477119 w 620790"/>
                <a:gd name="connsiteY151" fmla="*/ 33727 h 286354"/>
                <a:gd name="connsiteX152" fmla="*/ 477119 w 620790"/>
                <a:gd name="connsiteY152" fmla="*/ 35444 h 286354"/>
                <a:gd name="connsiteX153" fmla="*/ 477119 w 620790"/>
                <a:gd name="connsiteY153" fmla="*/ 39287 h 286354"/>
                <a:gd name="connsiteX154" fmla="*/ 477119 w 620790"/>
                <a:gd name="connsiteY154" fmla="*/ 42695 h 286354"/>
                <a:gd name="connsiteX155" fmla="*/ 477644 w 620790"/>
                <a:gd name="connsiteY155" fmla="*/ 49549 h 286354"/>
                <a:gd name="connsiteX156" fmla="*/ 477964 w 620790"/>
                <a:gd name="connsiteY156" fmla="*/ 50907 h 286354"/>
                <a:gd name="connsiteX157" fmla="*/ 478092 w 620790"/>
                <a:gd name="connsiteY157" fmla="*/ 53726 h 286354"/>
                <a:gd name="connsiteX158" fmla="*/ 478887 w 620790"/>
                <a:gd name="connsiteY158" fmla="*/ 60131 h 286354"/>
                <a:gd name="connsiteX159" fmla="*/ 478989 w 620790"/>
                <a:gd name="connsiteY159" fmla="*/ 61643 h 286354"/>
                <a:gd name="connsiteX160" fmla="*/ 479912 w 620790"/>
                <a:gd name="connsiteY160" fmla="*/ 70368 h 286354"/>
                <a:gd name="connsiteX161" fmla="*/ 481949 w 620790"/>
                <a:gd name="connsiteY161" fmla="*/ 108033 h 286354"/>
                <a:gd name="connsiteX162" fmla="*/ 479105 w 620790"/>
                <a:gd name="connsiteY162" fmla="*/ 138896 h 286354"/>
                <a:gd name="connsiteX163" fmla="*/ 478169 w 620790"/>
                <a:gd name="connsiteY163" fmla="*/ 143534 h 286354"/>
                <a:gd name="connsiteX164" fmla="*/ 461117 w 620790"/>
                <a:gd name="connsiteY164" fmla="*/ 203748 h 286354"/>
                <a:gd name="connsiteX165" fmla="*/ 454007 w 620790"/>
                <a:gd name="connsiteY165" fmla="*/ 217545 h 286354"/>
                <a:gd name="connsiteX166" fmla="*/ 453213 w 620790"/>
                <a:gd name="connsiteY166" fmla="*/ 218724 h 286354"/>
                <a:gd name="connsiteX167" fmla="*/ 377818 w 620790"/>
                <a:gd name="connsiteY167" fmla="*/ 272737 h 286354"/>
                <a:gd name="connsiteX168" fmla="*/ 299207 w 620790"/>
                <a:gd name="connsiteY168" fmla="*/ 284780 h 286354"/>
                <a:gd name="connsiteX169" fmla="*/ 216765 w 620790"/>
                <a:gd name="connsiteY169" fmla="*/ 272122 h 286354"/>
                <a:gd name="connsiteX170" fmla="*/ 214971 w 620790"/>
                <a:gd name="connsiteY170" fmla="*/ 271507 h 286354"/>
                <a:gd name="connsiteX171" fmla="*/ 167902 w 620790"/>
                <a:gd name="connsiteY171" fmla="*/ 246525 h 286354"/>
                <a:gd name="connsiteX172" fmla="*/ 162778 w 620790"/>
                <a:gd name="connsiteY172" fmla="*/ 242272 h 286354"/>
                <a:gd name="connsiteX173" fmla="*/ 133440 w 620790"/>
                <a:gd name="connsiteY173" fmla="*/ 201723 h 286354"/>
                <a:gd name="connsiteX174" fmla="*/ 130698 w 620790"/>
                <a:gd name="connsiteY174" fmla="*/ 196202 h 286354"/>
                <a:gd name="connsiteX175" fmla="*/ 130493 w 620790"/>
                <a:gd name="connsiteY175" fmla="*/ 192204 h 286354"/>
                <a:gd name="connsiteX176" fmla="*/ 131031 w 620790"/>
                <a:gd name="connsiteY176" fmla="*/ 186670 h 286354"/>
                <a:gd name="connsiteX177" fmla="*/ 125125 w 620790"/>
                <a:gd name="connsiteY177" fmla="*/ 141125 h 286354"/>
                <a:gd name="connsiteX178" fmla="*/ 119655 w 620790"/>
                <a:gd name="connsiteY178" fmla="*/ 79246 h 286354"/>
                <a:gd name="connsiteX179" fmla="*/ 114671 w 620790"/>
                <a:gd name="connsiteY179" fmla="*/ 44053 h 286354"/>
                <a:gd name="connsiteX180" fmla="*/ 90432 w 620790"/>
                <a:gd name="connsiteY180" fmla="*/ 22914 h 286354"/>
                <a:gd name="connsiteX181" fmla="*/ 74341 w 620790"/>
                <a:gd name="connsiteY181" fmla="*/ 22415 h 286354"/>
                <a:gd name="connsiteX182" fmla="*/ 41620 w 620790"/>
                <a:gd name="connsiteY182" fmla="*/ 17290 h 286354"/>
                <a:gd name="connsiteX183" fmla="*/ 226 w 620790"/>
                <a:gd name="connsiteY183" fmla="*/ -133 h 286354"/>
                <a:gd name="connsiteX184" fmla="*/ -1606 w 620790"/>
                <a:gd name="connsiteY184" fmla="*/ -1556 h 28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620790" h="286354">
                  <a:moveTo>
                    <a:pt x="-1606" y="-1556"/>
                  </a:moveTo>
                  <a:cubicBezTo>
                    <a:pt x="611" y="-1735"/>
                    <a:pt x="2366" y="-492"/>
                    <a:pt x="4057" y="584"/>
                  </a:cubicBezTo>
                  <a:cubicBezTo>
                    <a:pt x="10911" y="4889"/>
                    <a:pt x="18406" y="7784"/>
                    <a:pt x="25837" y="10718"/>
                  </a:cubicBezTo>
                  <a:cubicBezTo>
                    <a:pt x="34907" y="14318"/>
                    <a:pt x="44323" y="17008"/>
                    <a:pt x="53932" y="18738"/>
                  </a:cubicBezTo>
                  <a:cubicBezTo>
                    <a:pt x="60889" y="19955"/>
                    <a:pt x="67807" y="21582"/>
                    <a:pt x="74981" y="21121"/>
                  </a:cubicBezTo>
                  <a:cubicBezTo>
                    <a:pt x="81438" y="20762"/>
                    <a:pt x="87908" y="21095"/>
                    <a:pt x="94301" y="22107"/>
                  </a:cubicBezTo>
                  <a:cubicBezTo>
                    <a:pt x="102679" y="23388"/>
                    <a:pt x="112570" y="29089"/>
                    <a:pt x="114799" y="39774"/>
                  </a:cubicBezTo>
                  <a:cubicBezTo>
                    <a:pt x="115696" y="43912"/>
                    <a:pt x="117003" y="47973"/>
                    <a:pt x="117272" y="52240"/>
                  </a:cubicBezTo>
                  <a:cubicBezTo>
                    <a:pt x="117336" y="55314"/>
                    <a:pt x="119424" y="57979"/>
                    <a:pt x="122396" y="58774"/>
                  </a:cubicBezTo>
                  <a:cubicBezTo>
                    <a:pt x="131582" y="62027"/>
                    <a:pt x="140614" y="61912"/>
                    <a:pt x="149479" y="57633"/>
                  </a:cubicBezTo>
                  <a:cubicBezTo>
                    <a:pt x="150466" y="57147"/>
                    <a:pt x="151440" y="56595"/>
                    <a:pt x="152452" y="56173"/>
                  </a:cubicBezTo>
                  <a:cubicBezTo>
                    <a:pt x="155014" y="55097"/>
                    <a:pt x="155975" y="55596"/>
                    <a:pt x="156065" y="58453"/>
                  </a:cubicBezTo>
                  <a:cubicBezTo>
                    <a:pt x="156462" y="71060"/>
                    <a:pt x="159114" y="83371"/>
                    <a:pt x="161100" y="95760"/>
                  </a:cubicBezTo>
                  <a:cubicBezTo>
                    <a:pt x="162265" y="103024"/>
                    <a:pt x="164725" y="110083"/>
                    <a:pt x="166583" y="117232"/>
                  </a:cubicBezTo>
                  <a:cubicBezTo>
                    <a:pt x="169350" y="127904"/>
                    <a:pt x="171797" y="138665"/>
                    <a:pt x="176076" y="148876"/>
                  </a:cubicBezTo>
                  <a:cubicBezTo>
                    <a:pt x="181329" y="161419"/>
                    <a:pt x="187606" y="173333"/>
                    <a:pt x="196574" y="183723"/>
                  </a:cubicBezTo>
                  <a:cubicBezTo>
                    <a:pt x="199137" y="186708"/>
                    <a:pt x="201699" y="189706"/>
                    <a:pt x="204556" y="192435"/>
                  </a:cubicBezTo>
                  <a:cubicBezTo>
                    <a:pt x="206183" y="193780"/>
                    <a:pt x="206811" y="195997"/>
                    <a:pt x="206106" y="197995"/>
                  </a:cubicBezTo>
                  <a:cubicBezTo>
                    <a:pt x="204300" y="203517"/>
                    <a:pt x="205799" y="208321"/>
                    <a:pt x="209450" y="212459"/>
                  </a:cubicBezTo>
                  <a:cubicBezTo>
                    <a:pt x="211384" y="214637"/>
                    <a:pt x="211794" y="217507"/>
                    <a:pt x="213639" y="219775"/>
                  </a:cubicBezTo>
                  <a:cubicBezTo>
                    <a:pt x="217559" y="224592"/>
                    <a:pt x="223056" y="226001"/>
                    <a:pt x="228462" y="227551"/>
                  </a:cubicBezTo>
                  <a:cubicBezTo>
                    <a:pt x="236149" y="229768"/>
                    <a:pt x="243836" y="232125"/>
                    <a:pt x="251728" y="233688"/>
                  </a:cubicBezTo>
                  <a:cubicBezTo>
                    <a:pt x="258659" y="235071"/>
                    <a:pt x="265692" y="235648"/>
                    <a:pt x="272674" y="236647"/>
                  </a:cubicBezTo>
                  <a:cubicBezTo>
                    <a:pt x="282449" y="238031"/>
                    <a:pt x="292224" y="237185"/>
                    <a:pt x="301987" y="237454"/>
                  </a:cubicBezTo>
                  <a:cubicBezTo>
                    <a:pt x="309533" y="237519"/>
                    <a:pt x="317079" y="236929"/>
                    <a:pt x="324522" y="235725"/>
                  </a:cubicBezTo>
                  <a:cubicBezTo>
                    <a:pt x="326918" y="235558"/>
                    <a:pt x="329326" y="235558"/>
                    <a:pt x="331722" y="235725"/>
                  </a:cubicBezTo>
                  <a:cubicBezTo>
                    <a:pt x="332106" y="237736"/>
                    <a:pt x="330992" y="239261"/>
                    <a:pt x="330441" y="240721"/>
                  </a:cubicBezTo>
                  <a:cubicBezTo>
                    <a:pt x="325355" y="252854"/>
                    <a:pt x="326469" y="266716"/>
                    <a:pt x="333452" y="277875"/>
                  </a:cubicBezTo>
                  <a:cubicBezTo>
                    <a:pt x="335002" y="280257"/>
                    <a:pt x="337462" y="279412"/>
                    <a:pt x="339486" y="279015"/>
                  </a:cubicBezTo>
                  <a:cubicBezTo>
                    <a:pt x="342727" y="278387"/>
                    <a:pt x="346007" y="277938"/>
                    <a:pt x="349210" y="277234"/>
                  </a:cubicBezTo>
                  <a:cubicBezTo>
                    <a:pt x="358562" y="275171"/>
                    <a:pt x="368119" y="274159"/>
                    <a:pt x="377395" y="271687"/>
                  </a:cubicBezTo>
                  <a:cubicBezTo>
                    <a:pt x="386747" y="269368"/>
                    <a:pt x="395779" y="265921"/>
                    <a:pt x="404299" y="261437"/>
                  </a:cubicBezTo>
                  <a:cubicBezTo>
                    <a:pt x="406592" y="260156"/>
                    <a:pt x="409936" y="259426"/>
                    <a:pt x="409564" y="255595"/>
                  </a:cubicBezTo>
                  <a:cubicBezTo>
                    <a:pt x="411383" y="253609"/>
                    <a:pt x="413497" y="251919"/>
                    <a:pt x="415816" y="250561"/>
                  </a:cubicBezTo>
                  <a:cubicBezTo>
                    <a:pt x="418827" y="248626"/>
                    <a:pt x="420479" y="245513"/>
                    <a:pt x="422837" y="243130"/>
                  </a:cubicBezTo>
                  <a:cubicBezTo>
                    <a:pt x="429524" y="236365"/>
                    <a:pt x="435008" y="228755"/>
                    <a:pt x="440773" y="221261"/>
                  </a:cubicBezTo>
                  <a:cubicBezTo>
                    <a:pt x="443643" y="217520"/>
                    <a:pt x="447345" y="214753"/>
                    <a:pt x="447614" y="209384"/>
                  </a:cubicBezTo>
                  <a:cubicBezTo>
                    <a:pt x="447794" y="205644"/>
                    <a:pt x="450817" y="202979"/>
                    <a:pt x="453264" y="200289"/>
                  </a:cubicBezTo>
                  <a:cubicBezTo>
                    <a:pt x="455711" y="197598"/>
                    <a:pt x="456979" y="195254"/>
                    <a:pt x="456723" y="191833"/>
                  </a:cubicBezTo>
                  <a:cubicBezTo>
                    <a:pt x="456441" y="187989"/>
                    <a:pt x="458132" y="184761"/>
                    <a:pt x="460451" y="181853"/>
                  </a:cubicBezTo>
                  <a:cubicBezTo>
                    <a:pt x="462655" y="179329"/>
                    <a:pt x="463744" y="176011"/>
                    <a:pt x="463462" y="172667"/>
                  </a:cubicBezTo>
                  <a:cubicBezTo>
                    <a:pt x="463257" y="169157"/>
                    <a:pt x="464218" y="165672"/>
                    <a:pt x="466191" y="162764"/>
                  </a:cubicBezTo>
                  <a:cubicBezTo>
                    <a:pt x="467972" y="160112"/>
                    <a:pt x="468625" y="156858"/>
                    <a:pt x="468023" y="153719"/>
                  </a:cubicBezTo>
                  <a:cubicBezTo>
                    <a:pt x="467228" y="149632"/>
                    <a:pt x="467882" y="145404"/>
                    <a:pt x="469868" y="141753"/>
                  </a:cubicBezTo>
                  <a:cubicBezTo>
                    <a:pt x="471315" y="139255"/>
                    <a:pt x="471584" y="136244"/>
                    <a:pt x="470585" y="133541"/>
                  </a:cubicBezTo>
                  <a:cubicBezTo>
                    <a:pt x="470239" y="132823"/>
                    <a:pt x="470098" y="132016"/>
                    <a:pt x="470188" y="131222"/>
                  </a:cubicBezTo>
                  <a:cubicBezTo>
                    <a:pt x="472622" y="122485"/>
                    <a:pt x="470726" y="113491"/>
                    <a:pt x="471892" y="104690"/>
                  </a:cubicBezTo>
                  <a:cubicBezTo>
                    <a:pt x="472250" y="101986"/>
                    <a:pt x="472776" y="99411"/>
                    <a:pt x="471712" y="96785"/>
                  </a:cubicBezTo>
                  <a:cubicBezTo>
                    <a:pt x="471341" y="96080"/>
                    <a:pt x="471162" y="95286"/>
                    <a:pt x="471174" y="94492"/>
                  </a:cubicBezTo>
                  <a:cubicBezTo>
                    <a:pt x="472212" y="85844"/>
                    <a:pt x="470418" y="77286"/>
                    <a:pt x="470175" y="68677"/>
                  </a:cubicBezTo>
                  <a:cubicBezTo>
                    <a:pt x="470008" y="61771"/>
                    <a:pt x="469470" y="54879"/>
                    <a:pt x="468561" y="48025"/>
                  </a:cubicBezTo>
                  <a:cubicBezTo>
                    <a:pt x="468023" y="43003"/>
                    <a:pt x="468407" y="37917"/>
                    <a:pt x="469675" y="33023"/>
                  </a:cubicBezTo>
                  <a:cubicBezTo>
                    <a:pt x="470547" y="29179"/>
                    <a:pt x="473724" y="26284"/>
                    <a:pt x="477631" y="25759"/>
                  </a:cubicBezTo>
                  <a:cubicBezTo>
                    <a:pt x="483076" y="24759"/>
                    <a:pt x="488611" y="24388"/>
                    <a:pt x="494145" y="24669"/>
                  </a:cubicBezTo>
                  <a:cubicBezTo>
                    <a:pt x="495414" y="24631"/>
                    <a:pt x="496669" y="24862"/>
                    <a:pt x="497848" y="25348"/>
                  </a:cubicBezTo>
                  <a:cubicBezTo>
                    <a:pt x="502780" y="27949"/>
                    <a:pt x="508622" y="28231"/>
                    <a:pt x="513785" y="26130"/>
                  </a:cubicBezTo>
                  <a:cubicBezTo>
                    <a:pt x="519384" y="24106"/>
                    <a:pt x="524303" y="26271"/>
                    <a:pt x="528211" y="30665"/>
                  </a:cubicBezTo>
                  <a:cubicBezTo>
                    <a:pt x="528877" y="31729"/>
                    <a:pt x="530055" y="31946"/>
                    <a:pt x="531055" y="32561"/>
                  </a:cubicBezTo>
                  <a:cubicBezTo>
                    <a:pt x="531337" y="32920"/>
                    <a:pt x="531721" y="33164"/>
                    <a:pt x="532003" y="33510"/>
                  </a:cubicBezTo>
                  <a:lnTo>
                    <a:pt x="533899" y="33510"/>
                  </a:lnTo>
                  <a:cubicBezTo>
                    <a:pt x="535385" y="35598"/>
                    <a:pt x="534245" y="37417"/>
                    <a:pt x="533169" y="39108"/>
                  </a:cubicBezTo>
                  <a:cubicBezTo>
                    <a:pt x="531183" y="42208"/>
                    <a:pt x="530927" y="45129"/>
                    <a:pt x="533284" y="48166"/>
                  </a:cubicBezTo>
                  <a:cubicBezTo>
                    <a:pt x="534501" y="49626"/>
                    <a:pt x="535052" y="51535"/>
                    <a:pt x="534796" y="53418"/>
                  </a:cubicBezTo>
                  <a:cubicBezTo>
                    <a:pt x="534681" y="54059"/>
                    <a:pt x="534527" y="54687"/>
                    <a:pt x="534347" y="55314"/>
                  </a:cubicBezTo>
                  <a:cubicBezTo>
                    <a:pt x="534258" y="55917"/>
                    <a:pt x="534258" y="56532"/>
                    <a:pt x="534347" y="57134"/>
                  </a:cubicBezTo>
                  <a:cubicBezTo>
                    <a:pt x="534488" y="57749"/>
                    <a:pt x="534668" y="58351"/>
                    <a:pt x="534809" y="58966"/>
                  </a:cubicBezTo>
                  <a:cubicBezTo>
                    <a:pt x="535206" y="61374"/>
                    <a:pt x="534924" y="63847"/>
                    <a:pt x="533963" y="66089"/>
                  </a:cubicBezTo>
                  <a:cubicBezTo>
                    <a:pt x="533745" y="66678"/>
                    <a:pt x="533553" y="67280"/>
                    <a:pt x="533412" y="67895"/>
                  </a:cubicBezTo>
                  <a:cubicBezTo>
                    <a:pt x="533348" y="68523"/>
                    <a:pt x="533374" y="69163"/>
                    <a:pt x="533502" y="69791"/>
                  </a:cubicBezTo>
                  <a:cubicBezTo>
                    <a:pt x="533694" y="70457"/>
                    <a:pt x="533886" y="71072"/>
                    <a:pt x="534014" y="71790"/>
                  </a:cubicBezTo>
                  <a:cubicBezTo>
                    <a:pt x="534283" y="78298"/>
                    <a:pt x="533707" y="84806"/>
                    <a:pt x="534014" y="91302"/>
                  </a:cubicBezTo>
                  <a:cubicBezTo>
                    <a:pt x="533886" y="91994"/>
                    <a:pt x="533694" y="92673"/>
                    <a:pt x="533515" y="93339"/>
                  </a:cubicBezTo>
                  <a:cubicBezTo>
                    <a:pt x="533246" y="94389"/>
                    <a:pt x="533195" y="95478"/>
                    <a:pt x="533361" y="96554"/>
                  </a:cubicBezTo>
                  <a:cubicBezTo>
                    <a:pt x="533528" y="97195"/>
                    <a:pt x="533745" y="97823"/>
                    <a:pt x="534001" y="98425"/>
                  </a:cubicBezTo>
                  <a:cubicBezTo>
                    <a:pt x="534924" y="100334"/>
                    <a:pt x="535193" y="102486"/>
                    <a:pt x="534745" y="104562"/>
                  </a:cubicBezTo>
                  <a:cubicBezTo>
                    <a:pt x="534629" y="105266"/>
                    <a:pt x="534514" y="105971"/>
                    <a:pt x="534450" y="106675"/>
                  </a:cubicBezTo>
                  <a:cubicBezTo>
                    <a:pt x="535782" y="112120"/>
                    <a:pt x="536410" y="117719"/>
                    <a:pt x="536320" y="123330"/>
                  </a:cubicBezTo>
                  <a:cubicBezTo>
                    <a:pt x="536449" y="123779"/>
                    <a:pt x="536564" y="124214"/>
                    <a:pt x="536730" y="124611"/>
                  </a:cubicBezTo>
                  <a:cubicBezTo>
                    <a:pt x="536833" y="124816"/>
                    <a:pt x="536923" y="125021"/>
                    <a:pt x="537038" y="125226"/>
                  </a:cubicBezTo>
                  <a:cubicBezTo>
                    <a:pt x="537153" y="125431"/>
                    <a:pt x="537537" y="125995"/>
                    <a:pt x="537794" y="126379"/>
                  </a:cubicBezTo>
                  <a:cubicBezTo>
                    <a:pt x="539395" y="128724"/>
                    <a:pt x="540138" y="131555"/>
                    <a:pt x="539908" y="134387"/>
                  </a:cubicBezTo>
                  <a:cubicBezTo>
                    <a:pt x="539754" y="136423"/>
                    <a:pt x="540164" y="138473"/>
                    <a:pt x="541099" y="140293"/>
                  </a:cubicBezTo>
                  <a:cubicBezTo>
                    <a:pt x="541330" y="140651"/>
                    <a:pt x="541548" y="141036"/>
                    <a:pt x="541765" y="141394"/>
                  </a:cubicBezTo>
                  <a:cubicBezTo>
                    <a:pt x="541983" y="141753"/>
                    <a:pt x="541996" y="141753"/>
                    <a:pt x="542124" y="141920"/>
                  </a:cubicBezTo>
                  <a:cubicBezTo>
                    <a:pt x="542252" y="142086"/>
                    <a:pt x="542624" y="142586"/>
                    <a:pt x="542867" y="142919"/>
                  </a:cubicBezTo>
                  <a:cubicBezTo>
                    <a:pt x="543367" y="143572"/>
                    <a:pt x="543815" y="144251"/>
                    <a:pt x="544212" y="144969"/>
                  </a:cubicBezTo>
                  <a:cubicBezTo>
                    <a:pt x="544520" y="145494"/>
                    <a:pt x="544789" y="146045"/>
                    <a:pt x="545007" y="146608"/>
                  </a:cubicBezTo>
                  <a:cubicBezTo>
                    <a:pt x="545263" y="147364"/>
                    <a:pt x="545404" y="148159"/>
                    <a:pt x="545583" y="148927"/>
                  </a:cubicBezTo>
                  <a:cubicBezTo>
                    <a:pt x="545762" y="149696"/>
                    <a:pt x="545942" y="150106"/>
                    <a:pt x="546095" y="150696"/>
                  </a:cubicBezTo>
                  <a:cubicBezTo>
                    <a:pt x="546518" y="152579"/>
                    <a:pt x="546326" y="154628"/>
                    <a:pt x="547761" y="156179"/>
                  </a:cubicBezTo>
                  <a:lnTo>
                    <a:pt x="548632" y="157101"/>
                  </a:lnTo>
                  <a:lnTo>
                    <a:pt x="549068" y="157562"/>
                  </a:lnTo>
                  <a:cubicBezTo>
                    <a:pt x="549375" y="157857"/>
                    <a:pt x="549670" y="158164"/>
                    <a:pt x="549952" y="158485"/>
                  </a:cubicBezTo>
                  <a:cubicBezTo>
                    <a:pt x="552053" y="160906"/>
                    <a:pt x="553449" y="163853"/>
                    <a:pt x="553962" y="167017"/>
                  </a:cubicBezTo>
                  <a:cubicBezTo>
                    <a:pt x="554077" y="167376"/>
                    <a:pt x="554192" y="167734"/>
                    <a:pt x="554321" y="168080"/>
                  </a:cubicBezTo>
                  <a:lnTo>
                    <a:pt x="554590" y="168542"/>
                  </a:lnTo>
                  <a:cubicBezTo>
                    <a:pt x="554846" y="168811"/>
                    <a:pt x="555089" y="169067"/>
                    <a:pt x="555358" y="169311"/>
                  </a:cubicBezTo>
                  <a:cubicBezTo>
                    <a:pt x="555948" y="169746"/>
                    <a:pt x="556537" y="170169"/>
                    <a:pt x="557101" y="170592"/>
                  </a:cubicBezTo>
                  <a:cubicBezTo>
                    <a:pt x="557395" y="170835"/>
                    <a:pt x="557664" y="171091"/>
                    <a:pt x="557933" y="171360"/>
                  </a:cubicBezTo>
                  <a:cubicBezTo>
                    <a:pt x="558202" y="171629"/>
                    <a:pt x="558215" y="171629"/>
                    <a:pt x="558356" y="171757"/>
                  </a:cubicBezTo>
                  <a:cubicBezTo>
                    <a:pt x="558497" y="171885"/>
                    <a:pt x="558932" y="172308"/>
                    <a:pt x="559201" y="172590"/>
                  </a:cubicBezTo>
                  <a:cubicBezTo>
                    <a:pt x="559471" y="172872"/>
                    <a:pt x="559484" y="172872"/>
                    <a:pt x="559637" y="173013"/>
                  </a:cubicBezTo>
                  <a:cubicBezTo>
                    <a:pt x="559932" y="173308"/>
                    <a:pt x="560201" y="173615"/>
                    <a:pt x="560457" y="173935"/>
                  </a:cubicBezTo>
                  <a:cubicBezTo>
                    <a:pt x="561738" y="175601"/>
                    <a:pt x="562302" y="177663"/>
                    <a:pt x="563199" y="179534"/>
                  </a:cubicBezTo>
                  <a:cubicBezTo>
                    <a:pt x="563545" y="180034"/>
                    <a:pt x="563980" y="180469"/>
                    <a:pt x="564480" y="180815"/>
                  </a:cubicBezTo>
                  <a:cubicBezTo>
                    <a:pt x="566683" y="182096"/>
                    <a:pt x="569194" y="183006"/>
                    <a:pt x="570617" y="185350"/>
                  </a:cubicBezTo>
                  <a:cubicBezTo>
                    <a:pt x="570988" y="185850"/>
                    <a:pt x="571347" y="186375"/>
                    <a:pt x="571731" y="186875"/>
                  </a:cubicBezTo>
                  <a:cubicBezTo>
                    <a:pt x="572794" y="188130"/>
                    <a:pt x="573730" y="189501"/>
                    <a:pt x="574511" y="190949"/>
                  </a:cubicBezTo>
                  <a:cubicBezTo>
                    <a:pt x="574857" y="191423"/>
                    <a:pt x="575293" y="191820"/>
                    <a:pt x="575792" y="192140"/>
                  </a:cubicBezTo>
                  <a:cubicBezTo>
                    <a:pt x="577086" y="192666"/>
                    <a:pt x="578342" y="193281"/>
                    <a:pt x="579559" y="193960"/>
                  </a:cubicBezTo>
                  <a:lnTo>
                    <a:pt x="581058" y="194959"/>
                  </a:lnTo>
                  <a:cubicBezTo>
                    <a:pt x="582249" y="195689"/>
                    <a:pt x="583248" y="196688"/>
                    <a:pt x="583992" y="197880"/>
                  </a:cubicBezTo>
                  <a:cubicBezTo>
                    <a:pt x="584312" y="198354"/>
                    <a:pt x="584645" y="198828"/>
                    <a:pt x="585004" y="199276"/>
                  </a:cubicBezTo>
                  <a:cubicBezTo>
                    <a:pt x="585606" y="199981"/>
                    <a:pt x="586182" y="200724"/>
                    <a:pt x="586797" y="201416"/>
                  </a:cubicBezTo>
                  <a:cubicBezTo>
                    <a:pt x="587182" y="201775"/>
                    <a:pt x="587656" y="202031"/>
                    <a:pt x="588155" y="202185"/>
                  </a:cubicBezTo>
                  <a:cubicBezTo>
                    <a:pt x="589270" y="202274"/>
                    <a:pt x="590372" y="202428"/>
                    <a:pt x="591474" y="202646"/>
                  </a:cubicBezTo>
                  <a:cubicBezTo>
                    <a:pt x="592024" y="202825"/>
                    <a:pt x="592562" y="203068"/>
                    <a:pt x="593062" y="203363"/>
                  </a:cubicBezTo>
                  <a:cubicBezTo>
                    <a:pt x="593741" y="203722"/>
                    <a:pt x="594382" y="204158"/>
                    <a:pt x="594984" y="204644"/>
                  </a:cubicBezTo>
                  <a:cubicBezTo>
                    <a:pt x="595419" y="205003"/>
                    <a:pt x="595817" y="205413"/>
                    <a:pt x="596265" y="205810"/>
                  </a:cubicBezTo>
                  <a:cubicBezTo>
                    <a:pt x="596713" y="206207"/>
                    <a:pt x="597277" y="206835"/>
                    <a:pt x="597828" y="207283"/>
                  </a:cubicBezTo>
                  <a:cubicBezTo>
                    <a:pt x="598251" y="207578"/>
                    <a:pt x="598712" y="207796"/>
                    <a:pt x="599199" y="207937"/>
                  </a:cubicBezTo>
                  <a:cubicBezTo>
                    <a:pt x="599878" y="208078"/>
                    <a:pt x="600570" y="208193"/>
                    <a:pt x="601236" y="208398"/>
                  </a:cubicBezTo>
                  <a:cubicBezTo>
                    <a:pt x="601902" y="208603"/>
                    <a:pt x="602222" y="208757"/>
                    <a:pt x="602722" y="208911"/>
                  </a:cubicBezTo>
                  <a:cubicBezTo>
                    <a:pt x="603222" y="209064"/>
                    <a:pt x="603734" y="209205"/>
                    <a:pt x="604234" y="209397"/>
                  </a:cubicBezTo>
                  <a:cubicBezTo>
                    <a:pt x="604720" y="209577"/>
                    <a:pt x="605233" y="209718"/>
                    <a:pt x="605745" y="209807"/>
                  </a:cubicBezTo>
                  <a:lnTo>
                    <a:pt x="606822" y="209884"/>
                  </a:lnTo>
                  <a:cubicBezTo>
                    <a:pt x="607552" y="209884"/>
                    <a:pt x="608295" y="209884"/>
                    <a:pt x="609025" y="209974"/>
                  </a:cubicBezTo>
                  <a:cubicBezTo>
                    <a:pt x="609743" y="210025"/>
                    <a:pt x="610435" y="210320"/>
                    <a:pt x="610960" y="210819"/>
                  </a:cubicBezTo>
                  <a:cubicBezTo>
                    <a:pt x="611280" y="210986"/>
                    <a:pt x="611229" y="211844"/>
                    <a:pt x="611921" y="211306"/>
                  </a:cubicBezTo>
                  <a:cubicBezTo>
                    <a:pt x="612215" y="211114"/>
                    <a:pt x="612510" y="210948"/>
                    <a:pt x="612817" y="210794"/>
                  </a:cubicBezTo>
                  <a:cubicBezTo>
                    <a:pt x="613317" y="210525"/>
                    <a:pt x="613855" y="210320"/>
                    <a:pt x="614406" y="210192"/>
                  </a:cubicBezTo>
                  <a:cubicBezTo>
                    <a:pt x="615239" y="210038"/>
                    <a:pt x="616110" y="210128"/>
                    <a:pt x="616891" y="210448"/>
                  </a:cubicBezTo>
                  <a:cubicBezTo>
                    <a:pt x="617519" y="210730"/>
                    <a:pt x="618096" y="211140"/>
                    <a:pt x="618570" y="211652"/>
                  </a:cubicBezTo>
                  <a:cubicBezTo>
                    <a:pt x="619390" y="212613"/>
                    <a:pt x="619390" y="214022"/>
                    <a:pt x="618570" y="214983"/>
                  </a:cubicBezTo>
                  <a:cubicBezTo>
                    <a:pt x="600634" y="214227"/>
                    <a:pt x="583441" y="211422"/>
                    <a:pt x="570373" y="197252"/>
                  </a:cubicBezTo>
                  <a:cubicBezTo>
                    <a:pt x="567939" y="194613"/>
                    <a:pt x="564685" y="192807"/>
                    <a:pt x="562276" y="190091"/>
                  </a:cubicBezTo>
                  <a:cubicBezTo>
                    <a:pt x="555755" y="182263"/>
                    <a:pt x="548940" y="174640"/>
                    <a:pt x="544340" y="165403"/>
                  </a:cubicBezTo>
                  <a:cubicBezTo>
                    <a:pt x="537179" y="150426"/>
                    <a:pt x="532170" y="134527"/>
                    <a:pt x="529428" y="118154"/>
                  </a:cubicBezTo>
                  <a:cubicBezTo>
                    <a:pt x="527634" y="106624"/>
                    <a:pt x="524957" y="95184"/>
                    <a:pt x="524803" y="83448"/>
                  </a:cubicBezTo>
                  <a:cubicBezTo>
                    <a:pt x="524649" y="71098"/>
                    <a:pt x="525994" y="58825"/>
                    <a:pt x="526930" y="46526"/>
                  </a:cubicBezTo>
                  <a:cubicBezTo>
                    <a:pt x="527199" y="42913"/>
                    <a:pt x="527378" y="39275"/>
                    <a:pt x="527801" y="35662"/>
                  </a:cubicBezTo>
                  <a:cubicBezTo>
                    <a:pt x="528057" y="33407"/>
                    <a:pt x="527186" y="32382"/>
                    <a:pt x="525021" y="32292"/>
                  </a:cubicBezTo>
                  <a:cubicBezTo>
                    <a:pt x="521549" y="32151"/>
                    <a:pt x="518064" y="31870"/>
                    <a:pt x="514605" y="31908"/>
                  </a:cubicBezTo>
                  <a:cubicBezTo>
                    <a:pt x="511287" y="32036"/>
                    <a:pt x="507956" y="31831"/>
                    <a:pt x="504676" y="31318"/>
                  </a:cubicBezTo>
                  <a:cubicBezTo>
                    <a:pt x="499026" y="30230"/>
                    <a:pt x="493338" y="30704"/>
                    <a:pt x="487663" y="30678"/>
                  </a:cubicBezTo>
                  <a:cubicBezTo>
                    <a:pt x="486241" y="31370"/>
                    <a:pt x="484716" y="30909"/>
                    <a:pt x="483255" y="31049"/>
                  </a:cubicBezTo>
                  <a:cubicBezTo>
                    <a:pt x="482154" y="31114"/>
                    <a:pt x="481052" y="30524"/>
                    <a:pt x="479937" y="30960"/>
                  </a:cubicBezTo>
                  <a:lnTo>
                    <a:pt x="479450" y="31088"/>
                  </a:lnTo>
                  <a:lnTo>
                    <a:pt x="478541" y="31408"/>
                  </a:lnTo>
                  <a:cubicBezTo>
                    <a:pt x="478259" y="31549"/>
                    <a:pt x="478003" y="31716"/>
                    <a:pt x="477759" y="31908"/>
                  </a:cubicBezTo>
                  <a:cubicBezTo>
                    <a:pt x="477759" y="31908"/>
                    <a:pt x="477465" y="32267"/>
                    <a:pt x="477477" y="32279"/>
                  </a:cubicBezTo>
                  <a:cubicBezTo>
                    <a:pt x="477298" y="32741"/>
                    <a:pt x="477170" y="33227"/>
                    <a:pt x="477119" y="33727"/>
                  </a:cubicBezTo>
                  <a:cubicBezTo>
                    <a:pt x="477119" y="34304"/>
                    <a:pt x="477119" y="34867"/>
                    <a:pt x="477119" y="35444"/>
                  </a:cubicBezTo>
                  <a:lnTo>
                    <a:pt x="477119" y="39287"/>
                  </a:lnTo>
                  <a:cubicBezTo>
                    <a:pt x="477119" y="40428"/>
                    <a:pt x="477119" y="41555"/>
                    <a:pt x="477119" y="42695"/>
                  </a:cubicBezTo>
                  <a:cubicBezTo>
                    <a:pt x="477452" y="44976"/>
                    <a:pt x="477221" y="47282"/>
                    <a:pt x="477644" y="49549"/>
                  </a:cubicBezTo>
                  <a:cubicBezTo>
                    <a:pt x="477798" y="49985"/>
                    <a:pt x="477900" y="50446"/>
                    <a:pt x="477964" y="50907"/>
                  </a:cubicBezTo>
                  <a:cubicBezTo>
                    <a:pt x="478054" y="51842"/>
                    <a:pt x="478041" y="52778"/>
                    <a:pt x="478092" y="53726"/>
                  </a:cubicBezTo>
                  <a:cubicBezTo>
                    <a:pt x="478451" y="55840"/>
                    <a:pt x="478208" y="58018"/>
                    <a:pt x="478887" y="60131"/>
                  </a:cubicBezTo>
                  <a:cubicBezTo>
                    <a:pt x="478951" y="60631"/>
                    <a:pt x="478989" y="61144"/>
                    <a:pt x="478989" y="61643"/>
                  </a:cubicBezTo>
                  <a:cubicBezTo>
                    <a:pt x="479066" y="64577"/>
                    <a:pt x="479374" y="67485"/>
                    <a:pt x="479912" y="70368"/>
                  </a:cubicBezTo>
                  <a:cubicBezTo>
                    <a:pt x="481231" y="82884"/>
                    <a:pt x="481910" y="95453"/>
                    <a:pt x="481949" y="108033"/>
                  </a:cubicBezTo>
                  <a:cubicBezTo>
                    <a:pt x="482128" y="118398"/>
                    <a:pt x="481180" y="128749"/>
                    <a:pt x="479105" y="138896"/>
                  </a:cubicBezTo>
                  <a:cubicBezTo>
                    <a:pt x="478797" y="140446"/>
                    <a:pt x="478605" y="142022"/>
                    <a:pt x="478169" y="143534"/>
                  </a:cubicBezTo>
                  <a:cubicBezTo>
                    <a:pt x="472340" y="163571"/>
                    <a:pt x="468087" y="184044"/>
                    <a:pt x="461117" y="203748"/>
                  </a:cubicBezTo>
                  <a:cubicBezTo>
                    <a:pt x="459362" y="208680"/>
                    <a:pt x="457658" y="213612"/>
                    <a:pt x="454007" y="217545"/>
                  </a:cubicBezTo>
                  <a:cubicBezTo>
                    <a:pt x="453700" y="217917"/>
                    <a:pt x="453443" y="218301"/>
                    <a:pt x="453213" y="218724"/>
                  </a:cubicBezTo>
                  <a:cubicBezTo>
                    <a:pt x="435917" y="247665"/>
                    <a:pt x="409756" y="264845"/>
                    <a:pt x="377818" y="272737"/>
                  </a:cubicBezTo>
                  <a:cubicBezTo>
                    <a:pt x="352079" y="279143"/>
                    <a:pt x="325957" y="284703"/>
                    <a:pt x="299207" y="284780"/>
                  </a:cubicBezTo>
                  <a:cubicBezTo>
                    <a:pt x="271124" y="284857"/>
                    <a:pt x="243246" y="282794"/>
                    <a:pt x="216765" y="272122"/>
                  </a:cubicBezTo>
                  <a:cubicBezTo>
                    <a:pt x="216176" y="271891"/>
                    <a:pt x="215574" y="271687"/>
                    <a:pt x="214971" y="271507"/>
                  </a:cubicBezTo>
                  <a:cubicBezTo>
                    <a:pt x="197407" y="266716"/>
                    <a:pt x="182507" y="256889"/>
                    <a:pt x="167902" y="246525"/>
                  </a:cubicBezTo>
                  <a:cubicBezTo>
                    <a:pt x="166045" y="245295"/>
                    <a:pt x="164328" y="243873"/>
                    <a:pt x="162778" y="242272"/>
                  </a:cubicBezTo>
                  <a:cubicBezTo>
                    <a:pt x="151452" y="229883"/>
                    <a:pt x="140281" y="217366"/>
                    <a:pt x="133440" y="201723"/>
                  </a:cubicBezTo>
                  <a:cubicBezTo>
                    <a:pt x="132620" y="199840"/>
                    <a:pt x="131685" y="198008"/>
                    <a:pt x="130698" y="196202"/>
                  </a:cubicBezTo>
                  <a:cubicBezTo>
                    <a:pt x="129891" y="195010"/>
                    <a:pt x="129801" y="193473"/>
                    <a:pt x="130493" y="192204"/>
                  </a:cubicBezTo>
                  <a:cubicBezTo>
                    <a:pt x="131390" y="190500"/>
                    <a:pt x="131582" y="188515"/>
                    <a:pt x="131031" y="186670"/>
                  </a:cubicBezTo>
                  <a:cubicBezTo>
                    <a:pt x="126816" y="171770"/>
                    <a:pt x="126522" y="156384"/>
                    <a:pt x="125125" y="141125"/>
                  </a:cubicBezTo>
                  <a:cubicBezTo>
                    <a:pt x="123242" y="120512"/>
                    <a:pt x="122409" y="99809"/>
                    <a:pt x="119655" y="79246"/>
                  </a:cubicBezTo>
                  <a:cubicBezTo>
                    <a:pt x="118079" y="67498"/>
                    <a:pt x="117092" y="55686"/>
                    <a:pt x="114671" y="44053"/>
                  </a:cubicBezTo>
                  <a:cubicBezTo>
                    <a:pt x="111929" y="30934"/>
                    <a:pt x="103871" y="23773"/>
                    <a:pt x="90432" y="22914"/>
                  </a:cubicBezTo>
                  <a:cubicBezTo>
                    <a:pt x="85077" y="22581"/>
                    <a:pt x="79721" y="22453"/>
                    <a:pt x="74341" y="22415"/>
                  </a:cubicBezTo>
                  <a:cubicBezTo>
                    <a:pt x="63259" y="22133"/>
                    <a:pt x="52254" y="20416"/>
                    <a:pt x="41620" y="17290"/>
                  </a:cubicBezTo>
                  <a:cubicBezTo>
                    <a:pt x="27092" y="13408"/>
                    <a:pt x="13153" y="7541"/>
                    <a:pt x="226" y="-133"/>
                  </a:cubicBezTo>
                  <a:cubicBezTo>
                    <a:pt x="-414" y="-556"/>
                    <a:pt x="-1029" y="-1030"/>
                    <a:pt x="-1606" y="-1556"/>
                  </a:cubicBezTo>
                  <a:close/>
                </a:path>
              </a:pathLst>
            </a:custGeom>
            <a:solidFill>
              <a:srgbClr val="020202"/>
            </a:solidFill>
            <a:ln w="1280" cap="flat">
              <a:noFill/>
              <a:prstDash val="solid"/>
              <a:miter/>
            </a:ln>
          </p:spPr>
          <p:txBody>
            <a:bodyPr rtlCol="0" anchor="ctr"/>
            <a:lstStyle/>
            <a:p>
              <a:endParaRPr lang="es-CO"/>
            </a:p>
          </p:txBody>
        </p:sp>
        <p:sp>
          <p:nvSpPr>
            <p:cNvPr id="212" name="Freeform: Shape 211">
              <a:extLst>
                <a:ext uri="{FF2B5EF4-FFF2-40B4-BE49-F238E27FC236}">
                  <a16:creationId xmlns:a16="http://schemas.microsoft.com/office/drawing/2014/main" id="{6341F9A5-E275-6266-41D0-F34DCFC7273A}"/>
                </a:ext>
              </a:extLst>
            </p:cNvPr>
            <p:cNvSpPr/>
            <p:nvPr/>
          </p:nvSpPr>
          <p:spPr>
            <a:xfrm>
              <a:off x="-1234553" y="-406507"/>
              <a:ext cx="340566" cy="233518"/>
            </a:xfrm>
            <a:custGeom>
              <a:avLst/>
              <a:gdLst>
                <a:gd name="connsiteX0" fmla="*/ 311524 w 340566"/>
                <a:gd name="connsiteY0" fmla="*/ 148237 h 233518"/>
                <a:gd name="connsiteX1" fmla="*/ 314201 w 340566"/>
                <a:gd name="connsiteY1" fmla="*/ 153592 h 233518"/>
                <a:gd name="connsiteX2" fmla="*/ 337390 w 340566"/>
                <a:gd name="connsiteY2" fmla="*/ 187452 h 233518"/>
                <a:gd name="connsiteX3" fmla="*/ 338889 w 340566"/>
                <a:gd name="connsiteY3" fmla="*/ 192795 h 233518"/>
                <a:gd name="connsiteX4" fmla="*/ 331202 w 340566"/>
                <a:gd name="connsiteY4" fmla="*/ 214318 h 233518"/>
                <a:gd name="connsiteX5" fmla="*/ 304862 w 340566"/>
                <a:gd name="connsiteY5" fmla="*/ 231178 h 233518"/>
                <a:gd name="connsiteX6" fmla="*/ 281045 w 340566"/>
                <a:gd name="connsiteY6" fmla="*/ 227872 h 233518"/>
                <a:gd name="connsiteX7" fmla="*/ 266312 w 340566"/>
                <a:gd name="connsiteY7" fmla="*/ 215548 h 233518"/>
                <a:gd name="connsiteX8" fmla="*/ 262994 w 340566"/>
                <a:gd name="connsiteY8" fmla="*/ 211576 h 233518"/>
                <a:gd name="connsiteX9" fmla="*/ 259381 w 340566"/>
                <a:gd name="connsiteY9" fmla="*/ 205055 h 233518"/>
                <a:gd name="connsiteX10" fmla="*/ 252002 w 340566"/>
                <a:gd name="connsiteY10" fmla="*/ 198227 h 233518"/>
                <a:gd name="connsiteX11" fmla="*/ 241176 w 340566"/>
                <a:gd name="connsiteY11" fmla="*/ 195190 h 233518"/>
                <a:gd name="connsiteX12" fmla="*/ 239306 w 340566"/>
                <a:gd name="connsiteY12" fmla="*/ 195024 h 233518"/>
                <a:gd name="connsiteX13" fmla="*/ 231119 w 340566"/>
                <a:gd name="connsiteY13" fmla="*/ 192116 h 233518"/>
                <a:gd name="connsiteX14" fmla="*/ 211672 w 340566"/>
                <a:gd name="connsiteY14" fmla="*/ 171131 h 233518"/>
                <a:gd name="connsiteX15" fmla="*/ 187330 w 340566"/>
                <a:gd name="connsiteY15" fmla="*/ 136155 h 233518"/>
                <a:gd name="connsiteX16" fmla="*/ 176786 w 340566"/>
                <a:gd name="connsiteY16" fmla="*/ 121730 h 233518"/>
                <a:gd name="connsiteX17" fmla="*/ 176120 w 340566"/>
                <a:gd name="connsiteY17" fmla="*/ 120641 h 233518"/>
                <a:gd name="connsiteX18" fmla="*/ 175415 w 340566"/>
                <a:gd name="connsiteY18" fmla="*/ 119616 h 233518"/>
                <a:gd name="connsiteX19" fmla="*/ 174724 w 340566"/>
                <a:gd name="connsiteY19" fmla="*/ 118604 h 233518"/>
                <a:gd name="connsiteX20" fmla="*/ 172443 w 340566"/>
                <a:gd name="connsiteY20" fmla="*/ 115837 h 233518"/>
                <a:gd name="connsiteX21" fmla="*/ 171661 w 340566"/>
                <a:gd name="connsiteY21" fmla="*/ 114991 h 233518"/>
                <a:gd name="connsiteX22" fmla="*/ 170919 w 340566"/>
                <a:gd name="connsiteY22" fmla="*/ 114158 h 233518"/>
                <a:gd name="connsiteX23" fmla="*/ 170534 w 340566"/>
                <a:gd name="connsiteY23" fmla="*/ 113761 h 233518"/>
                <a:gd name="connsiteX24" fmla="*/ 169765 w 340566"/>
                <a:gd name="connsiteY24" fmla="*/ 112967 h 233518"/>
                <a:gd name="connsiteX25" fmla="*/ 169368 w 340566"/>
                <a:gd name="connsiteY25" fmla="*/ 112557 h 233518"/>
                <a:gd name="connsiteX26" fmla="*/ 168625 w 340566"/>
                <a:gd name="connsiteY26" fmla="*/ 111711 h 233518"/>
                <a:gd name="connsiteX27" fmla="*/ 167959 w 340566"/>
                <a:gd name="connsiteY27" fmla="*/ 110789 h 233518"/>
                <a:gd name="connsiteX28" fmla="*/ 165781 w 340566"/>
                <a:gd name="connsiteY28" fmla="*/ 108227 h 233518"/>
                <a:gd name="connsiteX29" fmla="*/ 165012 w 340566"/>
                <a:gd name="connsiteY29" fmla="*/ 107420 h 233518"/>
                <a:gd name="connsiteX30" fmla="*/ 164295 w 340566"/>
                <a:gd name="connsiteY30" fmla="*/ 106612 h 233518"/>
                <a:gd name="connsiteX31" fmla="*/ 163924 w 340566"/>
                <a:gd name="connsiteY31" fmla="*/ 106215 h 233518"/>
                <a:gd name="connsiteX32" fmla="*/ 163193 w 340566"/>
                <a:gd name="connsiteY32" fmla="*/ 105459 h 233518"/>
                <a:gd name="connsiteX33" fmla="*/ 162822 w 340566"/>
                <a:gd name="connsiteY33" fmla="*/ 105075 h 233518"/>
                <a:gd name="connsiteX34" fmla="*/ 162117 w 340566"/>
                <a:gd name="connsiteY34" fmla="*/ 104281 h 233518"/>
                <a:gd name="connsiteX35" fmla="*/ 161489 w 340566"/>
                <a:gd name="connsiteY35" fmla="*/ 103435 h 233518"/>
                <a:gd name="connsiteX36" fmla="*/ 159965 w 340566"/>
                <a:gd name="connsiteY36" fmla="*/ 101962 h 233518"/>
                <a:gd name="connsiteX37" fmla="*/ 159042 w 340566"/>
                <a:gd name="connsiteY37" fmla="*/ 101283 h 233518"/>
                <a:gd name="connsiteX38" fmla="*/ 158222 w 340566"/>
                <a:gd name="connsiteY38" fmla="*/ 100437 h 233518"/>
                <a:gd name="connsiteX39" fmla="*/ 157492 w 340566"/>
                <a:gd name="connsiteY39" fmla="*/ 99464 h 233518"/>
                <a:gd name="connsiteX40" fmla="*/ 151624 w 340566"/>
                <a:gd name="connsiteY40" fmla="*/ 93173 h 233518"/>
                <a:gd name="connsiteX41" fmla="*/ 150818 w 340566"/>
                <a:gd name="connsiteY41" fmla="*/ 92315 h 233518"/>
                <a:gd name="connsiteX42" fmla="*/ 150062 w 340566"/>
                <a:gd name="connsiteY42" fmla="*/ 91456 h 233518"/>
                <a:gd name="connsiteX43" fmla="*/ 149677 w 340566"/>
                <a:gd name="connsiteY43" fmla="*/ 91046 h 233518"/>
                <a:gd name="connsiteX44" fmla="*/ 148896 w 340566"/>
                <a:gd name="connsiteY44" fmla="*/ 90227 h 233518"/>
                <a:gd name="connsiteX45" fmla="*/ 148499 w 340566"/>
                <a:gd name="connsiteY45" fmla="*/ 89816 h 233518"/>
                <a:gd name="connsiteX46" fmla="*/ 147730 w 340566"/>
                <a:gd name="connsiteY46" fmla="*/ 88958 h 233518"/>
                <a:gd name="connsiteX47" fmla="*/ 147051 w 340566"/>
                <a:gd name="connsiteY47" fmla="*/ 88023 h 233518"/>
                <a:gd name="connsiteX48" fmla="*/ 143989 w 340566"/>
                <a:gd name="connsiteY48" fmla="*/ 84551 h 233518"/>
                <a:gd name="connsiteX49" fmla="*/ 143233 w 340566"/>
                <a:gd name="connsiteY49" fmla="*/ 83744 h 233518"/>
                <a:gd name="connsiteX50" fmla="*/ 142528 w 340566"/>
                <a:gd name="connsiteY50" fmla="*/ 82950 h 233518"/>
                <a:gd name="connsiteX51" fmla="*/ 142182 w 340566"/>
                <a:gd name="connsiteY51" fmla="*/ 82565 h 233518"/>
                <a:gd name="connsiteX52" fmla="*/ 141491 w 340566"/>
                <a:gd name="connsiteY52" fmla="*/ 81822 h 233518"/>
                <a:gd name="connsiteX53" fmla="*/ 141158 w 340566"/>
                <a:gd name="connsiteY53" fmla="*/ 81476 h 233518"/>
                <a:gd name="connsiteX54" fmla="*/ 140479 w 340566"/>
                <a:gd name="connsiteY54" fmla="*/ 80772 h 233518"/>
                <a:gd name="connsiteX55" fmla="*/ 140133 w 340566"/>
                <a:gd name="connsiteY55" fmla="*/ 80426 h 233518"/>
                <a:gd name="connsiteX56" fmla="*/ 139454 w 340566"/>
                <a:gd name="connsiteY56" fmla="*/ 79747 h 233518"/>
                <a:gd name="connsiteX57" fmla="*/ 139108 w 340566"/>
                <a:gd name="connsiteY57" fmla="*/ 79401 h 233518"/>
                <a:gd name="connsiteX58" fmla="*/ 138390 w 340566"/>
                <a:gd name="connsiteY58" fmla="*/ 78709 h 233518"/>
                <a:gd name="connsiteX59" fmla="*/ 138019 w 340566"/>
                <a:gd name="connsiteY59" fmla="*/ 78363 h 233518"/>
                <a:gd name="connsiteX60" fmla="*/ 137250 w 340566"/>
                <a:gd name="connsiteY60" fmla="*/ 77646 h 233518"/>
                <a:gd name="connsiteX61" fmla="*/ 136853 w 340566"/>
                <a:gd name="connsiteY61" fmla="*/ 77274 h 233518"/>
                <a:gd name="connsiteX62" fmla="*/ 135995 w 340566"/>
                <a:gd name="connsiteY62" fmla="*/ 76518 h 233518"/>
                <a:gd name="connsiteX63" fmla="*/ 135559 w 340566"/>
                <a:gd name="connsiteY63" fmla="*/ 76108 h 233518"/>
                <a:gd name="connsiteX64" fmla="*/ 131895 w 340566"/>
                <a:gd name="connsiteY64" fmla="*/ 72880 h 233518"/>
                <a:gd name="connsiteX65" fmla="*/ 130947 w 340566"/>
                <a:gd name="connsiteY65" fmla="*/ 72201 h 233518"/>
                <a:gd name="connsiteX66" fmla="*/ 130088 w 340566"/>
                <a:gd name="connsiteY66" fmla="*/ 71458 h 233518"/>
                <a:gd name="connsiteX67" fmla="*/ 129691 w 340566"/>
                <a:gd name="connsiteY67" fmla="*/ 71074 h 233518"/>
                <a:gd name="connsiteX68" fmla="*/ 128923 w 340566"/>
                <a:gd name="connsiteY68" fmla="*/ 70330 h 233518"/>
                <a:gd name="connsiteX69" fmla="*/ 128538 w 340566"/>
                <a:gd name="connsiteY69" fmla="*/ 69984 h 233518"/>
                <a:gd name="connsiteX70" fmla="*/ 126911 w 340566"/>
                <a:gd name="connsiteY70" fmla="*/ 68703 h 233518"/>
                <a:gd name="connsiteX71" fmla="*/ 126091 w 340566"/>
                <a:gd name="connsiteY71" fmla="*/ 68140 h 233518"/>
                <a:gd name="connsiteX72" fmla="*/ 125323 w 340566"/>
                <a:gd name="connsiteY72" fmla="*/ 67512 h 233518"/>
                <a:gd name="connsiteX73" fmla="*/ 124925 w 340566"/>
                <a:gd name="connsiteY73" fmla="*/ 67204 h 233518"/>
                <a:gd name="connsiteX74" fmla="*/ 123644 w 340566"/>
                <a:gd name="connsiteY74" fmla="*/ 66436 h 233518"/>
                <a:gd name="connsiteX75" fmla="*/ 122735 w 340566"/>
                <a:gd name="connsiteY75" fmla="*/ 65821 h 233518"/>
                <a:gd name="connsiteX76" fmla="*/ 121838 w 340566"/>
                <a:gd name="connsiteY76" fmla="*/ 65078 h 233518"/>
                <a:gd name="connsiteX77" fmla="*/ 121389 w 340566"/>
                <a:gd name="connsiteY77" fmla="*/ 64668 h 233518"/>
                <a:gd name="connsiteX78" fmla="*/ 117674 w 340566"/>
                <a:gd name="connsiteY78" fmla="*/ 61414 h 233518"/>
                <a:gd name="connsiteX79" fmla="*/ 116701 w 340566"/>
                <a:gd name="connsiteY79" fmla="*/ 60709 h 233518"/>
                <a:gd name="connsiteX80" fmla="*/ 115804 w 340566"/>
                <a:gd name="connsiteY80" fmla="*/ 59927 h 233518"/>
                <a:gd name="connsiteX81" fmla="*/ 115381 w 340566"/>
                <a:gd name="connsiteY81" fmla="*/ 59530 h 233518"/>
                <a:gd name="connsiteX82" fmla="*/ 114535 w 340566"/>
                <a:gd name="connsiteY82" fmla="*/ 58736 h 233518"/>
                <a:gd name="connsiteX83" fmla="*/ 114125 w 340566"/>
                <a:gd name="connsiteY83" fmla="*/ 58339 h 233518"/>
                <a:gd name="connsiteX84" fmla="*/ 111448 w 340566"/>
                <a:gd name="connsiteY84" fmla="*/ 56276 h 233518"/>
                <a:gd name="connsiteX85" fmla="*/ 110500 w 340566"/>
                <a:gd name="connsiteY85" fmla="*/ 55610 h 233518"/>
                <a:gd name="connsiteX86" fmla="*/ 107771 w 340566"/>
                <a:gd name="connsiteY86" fmla="*/ 53522 h 233518"/>
                <a:gd name="connsiteX87" fmla="*/ 106810 w 340566"/>
                <a:gd name="connsiteY87" fmla="*/ 52881 h 233518"/>
                <a:gd name="connsiteX88" fmla="*/ 104914 w 340566"/>
                <a:gd name="connsiteY88" fmla="*/ 51600 h 233518"/>
                <a:gd name="connsiteX89" fmla="*/ 103966 w 340566"/>
                <a:gd name="connsiteY89" fmla="*/ 50972 h 233518"/>
                <a:gd name="connsiteX90" fmla="*/ 102134 w 340566"/>
                <a:gd name="connsiteY90" fmla="*/ 49691 h 233518"/>
                <a:gd name="connsiteX91" fmla="*/ 101224 w 340566"/>
                <a:gd name="connsiteY91" fmla="*/ 49089 h 233518"/>
                <a:gd name="connsiteX92" fmla="*/ 99508 w 340566"/>
                <a:gd name="connsiteY92" fmla="*/ 47885 h 233518"/>
                <a:gd name="connsiteX93" fmla="*/ 98636 w 340566"/>
                <a:gd name="connsiteY93" fmla="*/ 47347 h 233518"/>
                <a:gd name="connsiteX94" fmla="*/ 97266 w 340566"/>
                <a:gd name="connsiteY94" fmla="*/ 46604 h 233518"/>
                <a:gd name="connsiteX95" fmla="*/ 96381 w 340566"/>
                <a:gd name="connsiteY95" fmla="*/ 46027 h 233518"/>
                <a:gd name="connsiteX96" fmla="*/ 95562 w 340566"/>
                <a:gd name="connsiteY96" fmla="*/ 45348 h 233518"/>
                <a:gd name="connsiteX97" fmla="*/ 95152 w 340566"/>
                <a:gd name="connsiteY97" fmla="*/ 45015 h 233518"/>
                <a:gd name="connsiteX98" fmla="*/ 93870 w 340566"/>
                <a:gd name="connsiteY98" fmla="*/ 44118 h 233518"/>
                <a:gd name="connsiteX99" fmla="*/ 92999 w 340566"/>
                <a:gd name="connsiteY99" fmla="*/ 43567 h 233518"/>
                <a:gd name="connsiteX100" fmla="*/ 91718 w 340566"/>
                <a:gd name="connsiteY100" fmla="*/ 42850 h 233518"/>
                <a:gd name="connsiteX101" fmla="*/ 90796 w 340566"/>
                <a:gd name="connsiteY101" fmla="*/ 42389 h 233518"/>
                <a:gd name="connsiteX102" fmla="*/ 89361 w 340566"/>
                <a:gd name="connsiteY102" fmla="*/ 41684 h 233518"/>
                <a:gd name="connsiteX103" fmla="*/ 88426 w 340566"/>
                <a:gd name="connsiteY103" fmla="*/ 41120 h 233518"/>
                <a:gd name="connsiteX104" fmla="*/ 85569 w 340566"/>
                <a:gd name="connsiteY104" fmla="*/ 39442 h 233518"/>
                <a:gd name="connsiteX105" fmla="*/ 84621 w 340566"/>
                <a:gd name="connsiteY105" fmla="*/ 38917 h 233518"/>
                <a:gd name="connsiteX106" fmla="*/ 83199 w 340566"/>
                <a:gd name="connsiteY106" fmla="*/ 38148 h 233518"/>
                <a:gd name="connsiteX107" fmla="*/ 82225 w 340566"/>
                <a:gd name="connsiteY107" fmla="*/ 37661 h 233518"/>
                <a:gd name="connsiteX108" fmla="*/ 80713 w 340566"/>
                <a:gd name="connsiteY108" fmla="*/ 36918 h 233518"/>
                <a:gd name="connsiteX109" fmla="*/ 79701 w 340566"/>
                <a:gd name="connsiteY109" fmla="*/ 36316 h 233518"/>
                <a:gd name="connsiteX110" fmla="*/ 73296 w 340566"/>
                <a:gd name="connsiteY110" fmla="*/ 32895 h 233518"/>
                <a:gd name="connsiteX111" fmla="*/ 72245 w 340566"/>
                <a:gd name="connsiteY111" fmla="*/ 32319 h 233518"/>
                <a:gd name="connsiteX112" fmla="*/ 70669 w 340566"/>
                <a:gd name="connsiteY112" fmla="*/ 31499 h 233518"/>
                <a:gd name="connsiteX113" fmla="*/ 69580 w 340566"/>
                <a:gd name="connsiteY113" fmla="*/ 30961 h 233518"/>
                <a:gd name="connsiteX114" fmla="*/ 66826 w 340566"/>
                <a:gd name="connsiteY114" fmla="*/ 29859 h 233518"/>
                <a:gd name="connsiteX115" fmla="*/ 65775 w 340566"/>
                <a:gd name="connsiteY115" fmla="*/ 29436 h 233518"/>
                <a:gd name="connsiteX116" fmla="*/ 64315 w 340566"/>
                <a:gd name="connsiteY116" fmla="*/ 28693 h 233518"/>
                <a:gd name="connsiteX117" fmla="*/ 63380 w 340566"/>
                <a:gd name="connsiteY117" fmla="*/ 28219 h 233518"/>
                <a:gd name="connsiteX118" fmla="*/ 61919 w 340566"/>
                <a:gd name="connsiteY118" fmla="*/ 27540 h 233518"/>
                <a:gd name="connsiteX119" fmla="*/ 60932 w 340566"/>
                <a:gd name="connsiteY119" fmla="*/ 27079 h 233518"/>
                <a:gd name="connsiteX120" fmla="*/ 57794 w 340566"/>
                <a:gd name="connsiteY120" fmla="*/ 25913 h 233518"/>
                <a:gd name="connsiteX121" fmla="*/ 56717 w 340566"/>
                <a:gd name="connsiteY121" fmla="*/ 25465 h 233518"/>
                <a:gd name="connsiteX122" fmla="*/ 52951 w 340566"/>
                <a:gd name="connsiteY122" fmla="*/ 23979 h 233518"/>
                <a:gd name="connsiteX123" fmla="*/ 51862 w 340566"/>
                <a:gd name="connsiteY123" fmla="*/ 23530 h 233518"/>
                <a:gd name="connsiteX124" fmla="*/ 48621 w 340566"/>
                <a:gd name="connsiteY124" fmla="*/ 22249 h 233518"/>
                <a:gd name="connsiteX125" fmla="*/ 47570 w 340566"/>
                <a:gd name="connsiteY125" fmla="*/ 21852 h 233518"/>
                <a:gd name="connsiteX126" fmla="*/ 45520 w 340566"/>
                <a:gd name="connsiteY126" fmla="*/ 21122 h 233518"/>
                <a:gd name="connsiteX127" fmla="*/ 44534 w 340566"/>
                <a:gd name="connsiteY127" fmla="*/ 20763 h 233518"/>
                <a:gd name="connsiteX128" fmla="*/ 42561 w 340566"/>
                <a:gd name="connsiteY128" fmla="*/ 20122 h 233518"/>
                <a:gd name="connsiteX129" fmla="*/ 41575 w 340566"/>
                <a:gd name="connsiteY129" fmla="*/ 19777 h 233518"/>
                <a:gd name="connsiteX130" fmla="*/ 39550 w 340566"/>
                <a:gd name="connsiteY130" fmla="*/ 19162 h 233518"/>
                <a:gd name="connsiteX131" fmla="*/ 38512 w 340566"/>
                <a:gd name="connsiteY131" fmla="*/ 18829 h 233518"/>
                <a:gd name="connsiteX132" fmla="*/ 35758 w 340566"/>
                <a:gd name="connsiteY132" fmla="*/ 18239 h 233518"/>
                <a:gd name="connsiteX133" fmla="*/ 34618 w 340566"/>
                <a:gd name="connsiteY133" fmla="*/ 17906 h 233518"/>
                <a:gd name="connsiteX134" fmla="*/ 28712 w 340566"/>
                <a:gd name="connsiteY134" fmla="*/ 16446 h 233518"/>
                <a:gd name="connsiteX135" fmla="*/ 27636 w 340566"/>
                <a:gd name="connsiteY135" fmla="*/ 15792 h 233518"/>
                <a:gd name="connsiteX136" fmla="*/ 15567 w 340566"/>
                <a:gd name="connsiteY136" fmla="*/ 12807 h 233518"/>
                <a:gd name="connsiteX137" fmla="*/ 2563 w 340566"/>
                <a:gd name="connsiteY137" fmla="*/ 10744 h 233518"/>
                <a:gd name="connsiteX138" fmla="*/ -460 w 340566"/>
                <a:gd name="connsiteY138" fmla="*/ 3852 h 233518"/>
                <a:gd name="connsiteX139" fmla="*/ 10187 w 340566"/>
                <a:gd name="connsiteY139" fmla="*/ -1388 h 233518"/>
                <a:gd name="connsiteX140" fmla="*/ 41062 w 340566"/>
                <a:gd name="connsiteY140" fmla="*/ 5018 h 233518"/>
                <a:gd name="connsiteX141" fmla="*/ 92910 w 340566"/>
                <a:gd name="connsiteY141" fmla="*/ 22480 h 233518"/>
                <a:gd name="connsiteX142" fmla="*/ 116662 w 340566"/>
                <a:gd name="connsiteY142" fmla="*/ 31794 h 233518"/>
                <a:gd name="connsiteX143" fmla="*/ 121031 w 340566"/>
                <a:gd name="connsiteY143" fmla="*/ 34471 h 233518"/>
                <a:gd name="connsiteX144" fmla="*/ 118469 w 340566"/>
                <a:gd name="connsiteY144" fmla="*/ 42235 h 233518"/>
                <a:gd name="connsiteX145" fmla="*/ 116547 w 340566"/>
                <a:gd name="connsiteY145" fmla="*/ 43516 h 233518"/>
                <a:gd name="connsiteX146" fmla="*/ 126796 w 340566"/>
                <a:gd name="connsiteY146" fmla="*/ 49448 h 233518"/>
                <a:gd name="connsiteX147" fmla="*/ 135047 w 340566"/>
                <a:gd name="connsiteY147" fmla="*/ 54047 h 233518"/>
                <a:gd name="connsiteX148" fmla="*/ 137071 w 340566"/>
                <a:gd name="connsiteY148" fmla="*/ 55943 h 233518"/>
                <a:gd name="connsiteX149" fmla="*/ 141119 w 340566"/>
                <a:gd name="connsiteY149" fmla="*/ 65308 h 233518"/>
                <a:gd name="connsiteX150" fmla="*/ 144963 w 340566"/>
                <a:gd name="connsiteY150" fmla="*/ 71009 h 233518"/>
                <a:gd name="connsiteX151" fmla="*/ 155647 w 340566"/>
                <a:gd name="connsiteY151" fmla="*/ 80298 h 233518"/>
                <a:gd name="connsiteX152" fmla="*/ 167280 w 340566"/>
                <a:gd name="connsiteY152" fmla="*/ 92123 h 233518"/>
                <a:gd name="connsiteX153" fmla="*/ 179720 w 340566"/>
                <a:gd name="connsiteY153" fmla="*/ 98054 h 233518"/>
                <a:gd name="connsiteX154" fmla="*/ 222741 w 340566"/>
                <a:gd name="connsiteY154" fmla="*/ 106010 h 233518"/>
                <a:gd name="connsiteX155" fmla="*/ 230159 w 340566"/>
                <a:gd name="connsiteY155" fmla="*/ 103345 h 233518"/>
                <a:gd name="connsiteX156" fmla="*/ 254987 w 340566"/>
                <a:gd name="connsiteY156" fmla="*/ 85602 h 233518"/>
                <a:gd name="connsiteX157" fmla="*/ 263276 w 340566"/>
                <a:gd name="connsiteY157" fmla="*/ 83923 h 233518"/>
                <a:gd name="connsiteX158" fmla="*/ 268067 w 340566"/>
                <a:gd name="connsiteY158" fmla="*/ 85589 h 233518"/>
                <a:gd name="connsiteX159" fmla="*/ 268067 w 340566"/>
                <a:gd name="connsiteY159" fmla="*/ 85589 h 233518"/>
                <a:gd name="connsiteX160" fmla="*/ 271091 w 340566"/>
                <a:gd name="connsiteY160" fmla="*/ 89432 h 233518"/>
                <a:gd name="connsiteX161" fmla="*/ 288720 w 340566"/>
                <a:gd name="connsiteY161" fmla="*/ 113992 h 233518"/>
                <a:gd name="connsiteX162" fmla="*/ 311101 w 340566"/>
                <a:gd name="connsiteY162" fmla="*/ 146840 h 233518"/>
                <a:gd name="connsiteX163" fmla="*/ 311524 w 340566"/>
                <a:gd name="connsiteY163" fmla="*/ 148237 h 23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340566" h="233518">
                  <a:moveTo>
                    <a:pt x="311524" y="148237"/>
                  </a:moveTo>
                  <a:cubicBezTo>
                    <a:pt x="311306" y="150555"/>
                    <a:pt x="313112" y="151952"/>
                    <a:pt x="314201" y="153592"/>
                  </a:cubicBezTo>
                  <a:cubicBezTo>
                    <a:pt x="321773" y="164981"/>
                    <a:pt x="329165" y="176499"/>
                    <a:pt x="337390" y="187452"/>
                  </a:cubicBezTo>
                  <a:cubicBezTo>
                    <a:pt x="338620" y="188939"/>
                    <a:pt x="339171" y="190886"/>
                    <a:pt x="338889" y="192795"/>
                  </a:cubicBezTo>
                  <a:cubicBezTo>
                    <a:pt x="337608" y="200482"/>
                    <a:pt x="335955" y="207938"/>
                    <a:pt x="331202" y="214318"/>
                  </a:cubicBezTo>
                  <a:cubicBezTo>
                    <a:pt x="324822" y="223017"/>
                    <a:pt x="315431" y="229025"/>
                    <a:pt x="304862" y="231178"/>
                  </a:cubicBezTo>
                  <a:cubicBezTo>
                    <a:pt x="296329" y="233074"/>
                    <a:pt x="288438" y="231267"/>
                    <a:pt x="281045" y="227872"/>
                  </a:cubicBezTo>
                  <a:cubicBezTo>
                    <a:pt x="275242" y="225220"/>
                    <a:pt x="270425" y="220583"/>
                    <a:pt x="266312" y="215548"/>
                  </a:cubicBezTo>
                  <a:cubicBezTo>
                    <a:pt x="265287" y="214151"/>
                    <a:pt x="264186" y="212832"/>
                    <a:pt x="262994" y="211576"/>
                  </a:cubicBezTo>
                  <a:cubicBezTo>
                    <a:pt x="261111" y="209847"/>
                    <a:pt x="259855" y="207566"/>
                    <a:pt x="259381" y="205055"/>
                  </a:cubicBezTo>
                  <a:cubicBezTo>
                    <a:pt x="258677" y="200699"/>
                    <a:pt x="255781" y="198765"/>
                    <a:pt x="252002" y="198227"/>
                  </a:cubicBezTo>
                  <a:cubicBezTo>
                    <a:pt x="248261" y="197740"/>
                    <a:pt x="244623" y="196715"/>
                    <a:pt x="241176" y="195190"/>
                  </a:cubicBezTo>
                  <a:cubicBezTo>
                    <a:pt x="240561" y="195024"/>
                    <a:pt x="239934" y="194973"/>
                    <a:pt x="239306" y="195024"/>
                  </a:cubicBezTo>
                  <a:cubicBezTo>
                    <a:pt x="235757" y="196305"/>
                    <a:pt x="233630" y="193743"/>
                    <a:pt x="231119" y="192116"/>
                  </a:cubicBezTo>
                  <a:cubicBezTo>
                    <a:pt x="223138" y="186671"/>
                    <a:pt x="216501" y="179496"/>
                    <a:pt x="211672" y="171131"/>
                  </a:cubicBezTo>
                  <a:cubicBezTo>
                    <a:pt x="204305" y="158973"/>
                    <a:pt x="196183" y="147289"/>
                    <a:pt x="187330" y="136155"/>
                  </a:cubicBezTo>
                  <a:cubicBezTo>
                    <a:pt x="183692" y="131441"/>
                    <a:pt x="178746" y="127674"/>
                    <a:pt x="176786" y="121730"/>
                  </a:cubicBezTo>
                  <a:cubicBezTo>
                    <a:pt x="176555" y="121371"/>
                    <a:pt x="176338" y="121012"/>
                    <a:pt x="176120" y="120641"/>
                  </a:cubicBezTo>
                  <a:cubicBezTo>
                    <a:pt x="175902" y="120269"/>
                    <a:pt x="175646" y="119962"/>
                    <a:pt x="175415" y="119616"/>
                  </a:cubicBezTo>
                  <a:cubicBezTo>
                    <a:pt x="175172" y="119296"/>
                    <a:pt x="174941" y="118950"/>
                    <a:pt x="174724" y="118604"/>
                  </a:cubicBezTo>
                  <a:cubicBezTo>
                    <a:pt x="174070" y="117605"/>
                    <a:pt x="173301" y="116669"/>
                    <a:pt x="172443" y="115837"/>
                  </a:cubicBezTo>
                  <a:cubicBezTo>
                    <a:pt x="172174" y="115568"/>
                    <a:pt x="171918" y="115286"/>
                    <a:pt x="171661" y="114991"/>
                  </a:cubicBezTo>
                  <a:cubicBezTo>
                    <a:pt x="171405" y="114696"/>
                    <a:pt x="171162" y="114440"/>
                    <a:pt x="170919" y="114158"/>
                  </a:cubicBezTo>
                  <a:lnTo>
                    <a:pt x="170534" y="113761"/>
                  </a:lnTo>
                  <a:cubicBezTo>
                    <a:pt x="170265" y="113505"/>
                    <a:pt x="170022" y="113236"/>
                    <a:pt x="169765" y="112967"/>
                  </a:cubicBezTo>
                  <a:cubicBezTo>
                    <a:pt x="169509" y="112698"/>
                    <a:pt x="169509" y="112685"/>
                    <a:pt x="169368" y="112557"/>
                  </a:cubicBezTo>
                  <a:cubicBezTo>
                    <a:pt x="169099" y="112288"/>
                    <a:pt x="168856" y="112006"/>
                    <a:pt x="168625" y="111711"/>
                  </a:cubicBezTo>
                  <a:cubicBezTo>
                    <a:pt x="168382" y="111417"/>
                    <a:pt x="168164" y="111109"/>
                    <a:pt x="167959" y="110789"/>
                  </a:cubicBezTo>
                  <a:cubicBezTo>
                    <a:pt x="167318" y="109866"/>
                    <a:pt x="166588" y="109008"/>
                    <a:pt x="165781" y="108227"/>
                  </a:cubicBezTo>
                  <a:cubicBezTo>
                    <a:pt x="165512" y="107970"/>
                    <a:pt x="165256" y="107701"/>
                    <a:pt x="165012" y="107420"/>
                  </a:cubicBezTo>
                  <a:cubicBezTo>
                    <a:pt x="164769" y="107163"/>
                    <a:pt x="164526" y="106881"/>
                    <a:pt x="164295" y="106612"/>
                  </a:cubicBezTo>
                  <a:lnTo>
                    <a:pt x="163924" y="106215"/>
                  </a:lnTo>
                  <a:lnTo>
                    <a:pt x="163193" y="105459"/>
                  </a:lnTo>
                  <a:cubicBezTo>
                    <a:pt x="163065" y="105331"/>
                    <a:pt x="162950" y="105190"/>
                    <a:pt x="162822" y="105075"/>
                  </a:cubicBezTo>
                  <a:cubicBezTo>
                    <a:pt x="162693" y="104960"/>
                    <a:pt x="162348" y="104550"/>
                    <a:pt x="162117" y="104281"/>
                  </a:cubicBezTo>
                  <a:cubicBezTo>
                    <a:pt x="161886" y="104012"/>
                    <a:pt x="161694" y="103717"/>
                    <a:pt x="161489" y="103435"/>
                  </a:cubicBezTo>
                  <a:cubicBezTo>
                    <a:pt x="161067" y="102859"/>
                    <a:pt x="160554" y="102359"/>
                    <a:pt x="159965" y="101962"/>
                  </a:cubicBezTo>
                  <a:cubicBezTo>
                    <a:pt x="159644" y="101757"/>
                    <a:pt x="159337" y="101526"/>
                    <a:pt x="159042" y="101283"/>
                  </a:cubicBezTo>
                  <a:cubicBezTo>
                    <a:pt x="158748" y="101014"/>
                    <a:pt x="158479" y="100732"/>
                    <a:pt x="158222" y="100437"/>
                  </a:cubicBezTo>
                  <a:cubicBezTo>
                    <a:pt x="157953" y="100130"/>
                    <a:pt x="157710" y="99809"/>
                    <a:pt x="157492" y="99464"/>
                  </a:cubicBezTo>
                  <a:cubicBezTo>
                    <a:pt x="155673" y="97247"/>
                    <a:pt x="153713" y="95146"/>
                    <a:pt x="151624" y="93173"/>
                  </a:cubicBezTo>
                  <a:cubicBezTo>
                    <a:pt x="151343" y="92904"/>
                    <a:pt x="151074" y="92609"/>
                    <a:pt x="150818" y="92315"/>
                  </a:cubicBezTo>
                  <a:cubicBezTo>
                    <a:pt x="150561" y="92020"/>
                    <a:pt x="150305" y="91751"/>
                    <a:pt x="150062" y="91456"/>
                  </a:cubicBezTo>
                  <a:lnTo>
                    <a:pt x="149677" y="91046"/>
                  </a:lnTo>
                  <a:cubicBezTo>
                    <a:pt x="149408" y="90790"/>
                    <a:pt x="149152" y="90508"/>
                    <a:pt x="148896" y="90227"/>
                  </a:cubicBezTo>
                  <a:cubicBezTo>
                    <a:pt x="148639" y="89945"/>
                    <a:pt x="148626" y="89958"/>
                    <a:pt x="148499" y="89816"/>
                  </a:cubicBezTo>
                  <a:cubicBezTo>
                    <a:pt x="148230" y="89547"/>
                    <a:pt x="147973" y="89266"/>
                    <a:pt x="147730" y="88958"/>
                  </a:cubicBezTo>
                  <a:cubicBezTo>
                    <a:pt x="147486" y="88651"/>
                    <a:pt x="147269" y="88343"/>
                    <a:pt x="147051" y="88023"/>
                  </a:cubicBezTo>
                  <a:cubicBezTo>
                    <a:pt x="146141" y="86768"/>
                    <a:pt x="145116" y="85614"/>
                    <a:pt x="143989" y="84551"/>
                  </a:cubicBezTo>
                  <a:cubicBezTo>
                    <a:pt x="143720" y="84295"/>
                    <a:pt x="143463" y="84026"/>
                    <a:pt x="143233" y="83744"/>
                  </a:cubicBezTo>
                  <a:cubicBezTo>
                    <a:pt x="142990" y="83488"/>
                    <a:pt x="142746" y="83232"/>
                    <a:pt x="142528" y="82950"/>
                  </a:cubicBezTo>
                  <a:cubicBezTo>
                    <a:pt x="142400" y="82821"/>
                    <a:pt x="142298" y="82693"/>
                    <a:pt x="142182" y="82565"/>
                  </a:cubicBezTo>
                  <a:cubicBezTo>
                    <a:pt x="142067" y="82437"/>
                    <a:pt x="141721" y="82078"/>
                    <a:pt x="141491" y="81822"/>
                  </a:cubicBezTo>
                  <a:lnTo>
                    <a:pt x="141158" y="81476"/>
                  </a:lnTo>
                  <a:cubicBezTo>
                    <a:pt x="140914" y="81246"/>
                    <a:pt x="140696" y="81015"/>
                    <a:pt x="140479" y="80772"/>
                  </a:cubicBezTo>
                  <a:lnTo>
                    <a:pt x="140133" y="80426"/>
                  </a:lnTo>
                  <a:lnTo>
                    <a:pt x="139454" y="79747"/>
                  </a:lnTo>
                  <a:lnTo>
                    <a:pt x="139108" y="79401"/>
                  </a:lnTo>
                  <a:cubicBezTo>
                    <a:pt x="138852" y="79183"/>
                    <a:pt x="138621" y="78952"/>
                    <a:pt x="138390" y="78709"/>
                  </a:cubicBezTo>
                  <a:lnTo>
                    <a:pt x="138019" y="78363"/>
                  </a:lnTo>
                  <a:cubicBezTo>
                    <a:pt x="137750" y="78132"/>
                    <a:pt x="137506" y="77889"/>
                    <a:pt x="137250" y="77646"/>
                  </a:cubicBezTo>
                  <a:lnTo>
                    <a:pt x="136853" y="77274"/>
                  </a:lnTo>
                  <a:cubicBezTo>
                    <a:pt x="136558" y="77031"/>
                    <a:pt x="136276" y="76775"/>
                    <a:pt x="135995" y="76518"/>
                  </a:cubicBezTo>
                  <a:lnTo>
                    <a:pt x="135559" y="76108"/>
                  </a:lnTo>
                  <a:cubicBezTo>
                    <a:pt x="134432" y="74930"/>
                    <a:pt x="133202" y="73854"/>
                    <a:pt x="131895" y="72880"/>
                  </a:cubicBezTo>
                  <a:cubicBezTo>
                    <a:pt x="131562" y="72675"/>
                    <a:pt x="131254" y="72444"/>
                    <a:pt x="130947" y="72201"/>
                  </a:cubicBezTo>
                  <a:cubicBezTo>
                    <a:pt x="130652" y="71970"/>
                    <a:pt x="130357" y="71727"/>
                    <a:pt x="130088" y="71458"/>
                  </a:cubicBezTo>
                  <a:lnTo>
                    <a:pt x="129691" y="71074"/>
                  </a:lnTo>
                  <a:cubicBezTo>
                    <a:pt x="129422" y="70843"/>
                    <a:pt x="129166" y="70587"/>
                    <a:pt x="128923" y="70330"/>
                  </a:cubicBezTo>
                  <a:lnTo>
                    <a:pt x="128538" y="69984"/>
                  </a:lnTo>
                  <a:cubicBezTo>
                    <a:pt x="128026" y="69510"/>
                    <a:pt x="127488" y="69088"/>
                    <a:pt x="126911" y="68703"/>
                  </a:cubicBezTo>
                  <a:cubicBezTo>
                    <a:pt x="126629" y="68537"/>
                    <a:pt x="126348" y="68345"/>
                    <a:pt x="126091" y="68140"/>
                  </a:cubicBezTo>
                  <a:cubicBezTo>
                    <a:pt x="125822" y="67947"/>
                    <a:pt x="125566" y="67730"/>
                    <a:pt x="125323" y="67512"/>
                  </a:cubicBezTo>
                  <a:lnTo>
                    <a:pt x="124925" y="67204"/>
                  </a:lnTo>
                  <a:cubicBezTo>
                    <a:pt x="124490" y="66935"/>
                    <a:pt x="124041" y="66692"/>
                    <a:pt x="123644" y="66436"/>
                  </a:cubicBezTo>
                  <a:cubicBezTo>
                    <a:pt x="123324" y="66269"/>
                    <a:pt x="123016" y="66064"/>
                    <a:pt x="122735" y="65821"/>
                  </a:cubicBezTo>
                  <a:cubicBezTo>
                    <a:pt x="122414" y="65590"/>
                    <a:pt x="122133" y="65334"/>
                    <a:pt x="121838" y="65078"/>
                  </a:cubicBezTo>
                  <a:lnTo>
                    <a:pt x="121389" y="64668"/>
                  </a:lnTo>
                  <a:cubicBezTo>
                    <a:pt x="120249" y="63476"/>
                    <a:pt x="119007" y="62387"/>
                    <a:pt x="117674" y="61414"/>
                  </a:cubicBezTo>
                  <a:cubicBezTo>
                    <a:pt x="117341" y="61196"/>
                    <a:pt x="117008" y="60952"/>
                    <a:pt x="116701" y="60709"/>
                  </a:cubicBezTo>
                  <a:cubicBezTo>
                    <a:pt x="116393" y="60466"/>
                    <a:pt x="116086" y="60209"/>
                    <a:pt x="115804" y="59927"/>
                  </a:cubicBezTo>
                  <a:lnTo>
                    <a:pt x="115381" y="59530"/>
                  </a:lnTo>
                  <a:cubicBezTo>
                    <a:pt x="115086" y="59274"/>
                    <a:pt x="114817" y="59005"/>
                    <a:pt x="114535" y="58736"/>
                  </a:cubicBezTo>
                  <a:lnTo>
                    <a:pt x="114125" y="58339"/>
                  </a:lnTo>
                  <a:cubicBezTo>
                    <a:pt x="113331" y="57545"/>
                    <a:pt x="112421" y="56840"/>
                    <a:pt x="111448" y="56276"/>
                  </a:cubicBezTo>
                  <a:cubicBezTo>
                    <a:pt x="111115" y="56071"/>
                    <a:pt x="110807" y="55854"/>
                    <a:pt x="110500" y="55610"/>
                  </a:cubicBezTo>
                  <a:cubicBezTo>
                    <a:pt x="109667" y="54816"/>
                    <a:pt x="108745" y="54124"/>
                    <a:pt x="107771" y="53522"/>
                  </a:cubicBezTo>
                  <a:cubicBezTo>
                    <a:pt x="107438" y="53330"/>
                    <a:pt x="107118" y="53112"/>
                    <a:pt x="106810" y="52881"/>
                  </a:cubicBezTo>
                  <a:cubicBezTo>
                    <a:pt x="106182" y="52433"/>
                    <a:pt x="105529" y="51997"/>
                    <a:pt x="104914" y="51600"/>
                  </a:cubicBezTo>
                  <a:cubicBezTo>
                    <a:pt x="104581" y="51408"/>
                    <a:pt x="104274" y="51190"/>
                    <a:pt x="103966" y="50972"/>
                  </a:cubicBezTo>
                  <a:cubicBezTo>
                    <a:pt x="103364" y="50537"/>
                    <a:pt x="102762" y="50114"/>
                    <a:pt x="102134" y="49691"/>
                  </a:cubicBezTo>
                  <a:cubicBezTo>
                    <a:pt x="101814" y="49512"/>
                    <a:pt x="101519" y="49307"/>
                    <a:pt x="101224" y="49089"/>
                  </a:cubicBezTo>
                  <a:cubicBezTo>
                    <a:pt x="100673" y="48679"/>
                    <a:pt x="100110" y="48256"/>
                    <a:pt x="99508" y="47885"/>
                  </a:cubicBezTo>
                  <a:cubicBezTo>
                    <a:pt x="99213" y="47718"/>
                    <a:pt x="98918" y="47526"/>
                    <a:pt x="98636" y="47347"/>
                  </a:cubicBezTo>
                  <a:cubicBezTo>
                    <a:pt x="98354" y="47167"/>
                    <a:pt x="97727" y="46834"/>
                    <a:pt x="97266" y="46604"/>
                  </a:cubicBezTo>
                  <a:cubicBezTo>
                    <a:pt x="96958" y="46437"/>
                    <a:pt x="96664" y="46245"/>
                    <a:pt x="96381" y="46027"/>
                  </a:cubicBezTo>
                  <a:cubicBezTo>
                    <a:pt x="96100" y="45809"/>
                    <a:pt x="95818" y="45579"/>
                    <a:pt x="95562" y="45348"/>
                  </a:cubicBezTo>
                  <a:lnTo>
                    <a:pt x="95152" y="45015"/>
                  </a:lnTo>
                  <a:cubicBezTo>
                    <a:pt x="94729" y="44708"/>
                    <a:pt x="94306" y="44400"/>
                    <a:pt x="93870" y="44118"/>
                  </a:cubicBezTo>
                  <a:cubicBezTo>
                    <a:pt x="93435" y="43836"/>
                    <a:pt x="93281" y="43759"/>
                    <a:pt x="92999" y="43567"/>
                  </a:cubicBezTo>
                  <a:cubicBezTo>
                    <a:pt x="92718" y="43375"/>
                    <a:pt x="92128" y="43068"/>
                    <a:pt x="91718" y="42850"/>
                  </a:cubicBezTo>
                  <a:cubicBezTo>
                    <a:pt x="91308" y="42632"/>
                    <a:pt x="91091" y="42542"/>
                    <a:pt x="90796" y="42389"/>
                  </a:cubicBezTo>
                  <a:lnTo>
                    <a:pt x="89361" y="41684"/>
                  </a:lnTo>
                  <a:cubicBezTo>
                    <a:pt x="89041" y="41517"/>
                    <a:pt x="88720" y="41325"/>
                    <a:pt x="88426" y="41120"/>
                  </a:cubicBezTo>
                  <a:cubicBezTo>
                    <a:pt x="87516" y="40480"/>
                    <a:pt x="86568" y="39916"/>
                    <a:pt x="85569" y="39442"/>
                  </a:cubicBezTo>
                  <a:cubicBezTo>
                    <a:pt x="85236" y="39288"/>
                    <a:pt x="84928" y="39109"/>
                    <a:pt x="84621" y="38917"/>
                  </a:cubicBezTo>
                  <a:cubicBezTo>
                    <a:pt x="84160" y="38648"/>
                    <a:pt x="83685" y="38392"/>
                    <a:pt x="83199" y="38148"/>
                  </a:cubicBezTo>
                  <a:lnTo>
                    <a:pt x="82225" y="37661"/>
                  </a:lnTo>
                  <a:lnTo>
                    <a:pt x="80713" y="36918"/>
                  </a:lnTo>
                  <a:cubicBezTo>
                    <a:pt x="80367" y="36739"/>
                    <a:pt x="80022" y="36534"/>
                    <a:pt x="79701" y="36316"/>
                  </a:cubicBezTo>
                  <a:cubicBezTo>
                    <a:pt x="77639" y="35048"/>
                    <a:pt x="75499" y="33908"/>
                    <a:pt x="73296" y="32895"/>
                  </a:cubicBezTo>
                  <a:cubicBezTo>
                    <a:pt x="72937" y="32729"/>
                    <a:pt x="72591" y="32524"/>
                    <a:pt x="72245" y="32319"/>
                  </a:cubicBezTo>
                  <a:cubicBezTo>
                    <a:pt x="71899" y="32114"/>
                    <a:pt x="71194" y="31755"/>
                    <a:pt x="70669" y="31499"/>
                  </a:cubicBezTo>
                  <a:cubicBezTo>
                    <a:pt x="70144" y="31243"/>
                    <a:pt x="69939" y="31153"/>
                    <a:pt x="69580" y="30961"/>
                  </a:cubicBezTo>
                  <a:cubicBezTo>
                    <a:pt x="68696" y="30513"/>
                    <a:pt x="67774" y="30154"/>
                    <a:pt x="66826" y="29859"/>
                  </a:cubicBezTo>
                  <a:cubicBezTo>
                    <a:pt x="66467" y="29744"/>
                    <a:pt x="66108" y="29603"/>
                    <a:pt x="65775" y="29436"/>
                  </a:cubicBezTo>
                  <a:cubicBezTo>
                    <a:pt x="65288" y="29206"/>
                    <a:pt x="64801" y="28937"/>
                    <a:pt x="64315" y="28693"/>
                  </a:cubicBezTo>
                  <a:cubicBezTo>
                    <a:pt x="63828" y="28450"/>
                    <a:pt x="63687" y="28386"/>
                    <a:pt x="63380" y="28219"/>
                  </a:cubicBezTo>
                  <a:cubicBezTo>
                    <a:pt x="63072" y="28053"/>
                    <a:pt x="62419" y="27758"/>
                    <a:pt x="61919" y="27540"/>
                  </a:cubicBezTo>
                  <a:cubicBezTo>
                    <a:pt x="61586" y="27399"/>
                    <a:pt x="61253" y="27246"/>
                    <a:pt x="60932" y="27079"/>
                  </a:cubicBezTo>
                  <a:cubicBezTo>
                    <a:pt x="59920" y="26592"/>
                    <a:pt x="58870" y="26208"/>
                    <a:pt x="57794" y="25913"/>
                  </a:cubicBezTo>
                  <a:cubicBezTo>
                    <a:pt x="57422" y="25798"/>
                    <a:pt x="57063" y="25644"/>
                    <a:pt x="56717" y="25465"/>
                  </a:cubicBezTo>
                  <a:cubicBezTo>
                    <a:pt x="55513" y="24837"/>
                    <a:pt x="54258" y="24337"/>
                    <a:pt x="52951" y="23979"/>
                  </a:cubicBezTo>
                  <a:cubicBezTo>
                    <a:pt x="52579" y="23850"/>
                    <a:pt x="52221" y="23697"/>
                    <a:pt x="51862" y="23530"/>
                  </a:cubicBezTo>
                  <a:cubicBezTo>
                    <a:pt x="50824" y="23005"/>
                    <a:pt x="49735" y="22582"/>
                    <a:pt x="48621" y="22249"/>
                  </a:cubicBezTo>
                  <a:cubicBezTo>
                    <a:pt x="48262" y="22134"/>
                    <a:pt x="47916" y="22006"/>
                    <a:pt x="47570" y="21852"/>
                  </a:cubicBezTo>
                  <a:cubicBezTo>
                    <a:pt x="46904" y="21557"/>
                    <a:pt x="46225" y="21314"/>
                    <a:pt x="45520" y="21122"/>
                  </a:cubicBezTo>
                  <a:cubicBezTo>
                    <a:pt x="45187" y="21019"/>
                    <a:pt x="44854" y="20904"/>
                    <a:pt x="44534" y="20763"/>
                  </a:cubicBezTo>
                  <a:cubicBezTo>
                    <a:pt x="43893" y="20507"/>
                    <a:pt x="43227" y="20289"/>
                    <a:pt x="42561" y="20122"/>
                  </a:cubicBezTo>
                  <a:cubicBezTo>
                    <a:pt x="42228" y="20033"/>
                    <a:pt x="41895" y="19917"/>
                    <a:pt x="41575" y="19777"/>
                  </a:cubicBezTo>
                  <a:cubicBezTo>
                    <a:pt x="40908" y="19533"/>
                    <a:pt x="40229" y="19328"/>
                    <a:pt x="39550" y="19162"/>
                  </a:cubicBezTo>
                  <a:cubicBezTo>
                    <a:pt x="39204" y="19072"/>
                    <a:pt x="38858" y="18957"/>
                    <a:pt x="38512" y="18829"/>
                  </a:cubicBezTo>
                  <a:cubicBezTo>
                    <a:pt x="37616" y="18547"/>
                    <a:pt x="36680" y="18444"/>
                    <a:pt x="35758" y="18239"/>
                  </a:cubicBezTo>
                  <a:cubicBezTo>
                    <a:pt x="35374" y="18149"/>
                    <a:pt x="34989" y="18034"/>
                    <a:pt x="34618" y="17906"/>
                  </a:cubicBezTo>
                  <a:cubicBezTo>
                    <a:pt x="32709" y="17201"/>
                    <a:pt x="30736" y="16702"/>
                    <a:pt x="28712" y="16446"/>
                  </a:cubicBezTo>
                  <a:cubicBezTo>
                    <a:pt x="28315" y="16305"/>
                    <a:pt x="27943" y="16087"/>
                    <a:pt x="27636" y="15792"/>
                  </a:cubicBezTo>
                  <a:cubicBezTo>
                    <a:pt x="23946" y="13499"/>
                    <a:pt x="19616" y="13653"/>
                    <a:pt x="15567" y="12807"/>
                  </a:cubicBezTo>
                  <a:cubicBezTo>
                    <a:pt x="11275" y="11910"/>
                    <a:pt x="6881" y="11526"/>
                    <a:pt x="2563" y="10744"/>
                  </a:cubicBezTo>
                  <a:cubicBezTo>
                    <a:pt x="-1754" y="9963"/>
                    <a:pt x="-2638" y="7426"/>
                    <a:pt x="-460" y="3852"/>
                  </a:cubicBezTo>
                  <a:cubicBezTo>
                    <a:pt x="2102" y="-414"/>
                    <a:pt x="5549" y="-2182"/>
                    <a:pt x="10187" y="-1388"/>
                  </a:cubicBezTo>
                  <a:cubicBezTo>
                    <a:pt x="20551" y="380"/>
                    <a:pt x="30928" y="2058"/>
                    <a:pt x="41062" y="5018"/>
                  </a:cubicBezTo>
                  <a:cubicBezTo>
                    <a:pt x="58613" y="10065"/>
                    <a:pt x="76178" y="14998"/>
                    <a:pt x="92910" y="22480"/>
                  </a:cubicBezTo>
                  <a:cubicBezTo>
                    <a:pt x="100673" y="25939"/>
                    <a:pt x="108719" y="28732"/>
                    <a:pt x="116662" y="31794"/>
                  </a:cubicBezTo>
                  <a:cubicBezTo>
                    <a:pt x="118328" y="32280"/>
                    <a:pt x="119839" y="33203"/>
                    <a:pt x="121031" y="34471"/>
                  </a:cubicBezTo>
                  <a:cubicBezTo>
                    <a:pt x="123747" y="37802"/>
                    <a:pt x="122709" y="41018"/>
                    <a:pt x="118469" y="42235"/>
                  </a:cubicBezTo>
                  <a:cubicBezTo>
                    <a:pt x="117674" y="42376"/>
                    <a:pt x="116982" y="42837"/>
                    <a:pt x="116547" y="43516"/>
                  </a:cubicBezTo>
                  <a:cubicBezTo>
                    <a:pt x="119968" y="45502"/>
                    <a:pt x="123375" y="47488"/>
                    <a:pt x="126796" y="49448"/>
                  </a:cubicBezTo>
                  <a:cubicBezTo>
                    <a:pt x="129525" y="50998"/>
                    <a:pt x="132292" y="52522"/>
                    <a:pt x="135047" y="54047"/>
                  </a:cubicBezTo>
                  <a:cubicBezTo>
                    <a:pt x="135879" y="54521"/>
                    <a:pt x="136827" y="54957"/>
                    <a:pt x="137071" y="55943"/>
                  </a:cubicBezTo>
                  <a:cubicBezTo>
                    <a:pt x="137891" y="59274"/>
                    <a:pt x="140837" y="61567"/>
                    <a:pt x="141119" y="65308"/>
                  </a:cubicBezTo>
                  <a:cubicBezTo>
                    <a:pt x="141516" y="67678"/>
                    <a:pt x="142925" y="69754"/>
                    <a:pt x="144963" y="71009"/>
                  </a:cubicBezTo>
                  <a:cubicBezTo>
                    <a:pt x="148806" y="73764"/>
                    <a:pt x="152380" y="76877"/>
                    <a:pt x="155647" y="80298"/>
                  </a:cubicBezTo>
                  <a:cubicBezTo>
                    <a:pt x="159491" y="84320"/>
                    <a:pt x="163706" y="87985"/>
                    <a:pt x="167280" y="92123"/>
                  </a:cubicBezTo>
                  <a:cubicBezTo>
                    <a:pt x="170650" y="96081"/>
                    <a:pt x="174967" y="97542"/>
                    <a:pt x="179720" y="98054"/>
                  </a:cubicBezTo>
                  <a:cubicBezTo>
                    <a:pt x="194222" y="99745"/>
                    <a:pt x="208597" y="102410"/>
                    <a:pt x="222741" y="106010"/>
                  </a:cubicBezTo>
                  <a:cubicBezTo>
                    <a:pt x="227353" y="107150"/>
                    <a:pt x="227532" y="107214"/>
                    <a:pt x="230159" y="103345"/>
                  </a:cubicBezTo>
                  <a:cubicBezTo>
                    <a:pt x="235937" y="94544"/>
                    <a:pt x="244789" y="88215"/>
                    <a:pt x="254987" y="85602"/>
                  </a:cubicBezTo>
                  <a:cubicBezTo>
                    <a:pt x="257703" y="84871"/>
                    <a:pt x="260509" y="84513"/>
                    <a:pt x="263276" y="83923"/>
                  </a:cubicBezTo>
                  <a:cubicBezTo>
                    <a:pt x="265223" y="83513"/>
                    <a:pt x="266402" y="85204"/>
                    <a:pt x="268067" y="85589"/>
                  </a:cubicBezTo>
                  <a:lnTo>
                    <a:pt x="268067" y="85589"/>
                  </a:lnTo>
                  <a:cubicBezTo>
                    <a:pt x="268657" y="87152"/>
                    <a:pt x="269707" y="88497"/>
                    <a:pt x="271091" y="89432"/>
                  </a:cubicBezTo>
                  <a:cubicBezTo>
                    <a:pt x="277497" y="97247"/>
                    <a:pt x="283134" y="105613"/>
                    <a:pt x="288720" y="113992"/>
                  </a:cubicBezTo>
                  <a:cubicBezTo>
                    <a:pt x="296073" y="125022"/>
                    <a:pt x="302966" y="136360"/>
                    <a:pt x="311101" y="146840"/>
                  </a:cubicBezTo>
                  <a:cubicBezTo>
                    <a:pt x="311293" y="147289"/>
                    <a:pt x="311434" y="147763"/>
                    <a:pt x="311524" y="148237"/>
                  </a:cubicBezTo>
                  <a:close/>
                </a:path>
              </a:pathLst>
            </a:custGeom>
            <a:solidFill>
              <a:srgbClr val="000000"/>
            </a:solidFill>
            <a:ln w="1280" cap="flat">
              <a:noFill/>
              <a:prstDash val="solid"/>
              <a:miter/>
            </a:ln>
          </p:spPr>
          <p:txBody>
            <a:bodyPr rtlCol="0" anchor="ctr"/>
            <a:lstStyle/>
            <a:p>
              <a:endParaRPr lang="es-CO"/>
            </a:p>
          </p:txBody>
        </p:sp>
        <p:sp>
          <p:nvSpPr>
            <p:cNvPr id="213" name="Freeform: Shape 212">
              <a:extLst>
                <a:ext uri="{FF2B5EF4-FFF2-40B4-BE49-F238E27FC236}">
                  <a16:creationId xmlns:a16="http://schemas.microsoft.com/office/drawing/2014/main" id="{5E024921-19FB-F43B-8B02-9D786D242808}"/>
                </a:ext>
              </a:extLst>
            </p:cNvPr>
            <p:cNvSpPr/>
            <p:nvPr/>
          </p:nvSpPr>
          <p:spPr>
            <a:xfrm>
              <a:off x="-1069570" y="55824"/>
              <a:ext cx="202428" cy="717098"/>
            </a:xfrm>
            <a:custGeom>
              <a:avLst/>
              <a:gdLst>
                <a:gd name="connsiteX0" fmla="*/ 199632 w 202428"/>
                <a:gd name="connsiteY0" fmla="*/ -1573 h 717098"/>
                <a:gd name="connsiteX1" fmla="*/ 200823 w 202428"/>
                <a:gd name="connsiteY1" fmla="*/ -1483 h 717098"/>
                <a:gd name="connsiteX2" fmla="*/ 194328 w 202428"/>
                <a:gd name="connsiteY2" fmla="*/ 8894 h 717098"/>
                <a:gd name="connsiteX3" fmla="*/ 183067 w 202428"/>
                <a:gd name="connsiteY3" fmla="*/ 30674 h 717098"/>
                <a:gd name="connsiteX4" fmla="*/ 181183 w 202428"/>
                <a:gd name="connsiteY4" fmla="*/ 51723 h 717098"/>
                <a:gd name="connsiteX5" fmla="*/ 190561 w 202428"/>
                <a:gd name="connsiteY5" fmla="*/ 110220 h 717098"/>
                <a:gd name="connsiteX6" fmla="*/ 195122 w 202428"/>
                <a:gd name="connsiteY6" fmla="*/ 174969 h 717098"/>
                <a:gd name="connsiteX7" fmla="*/ 196839 w 202428"/>
                <a:gd name="connsiteY7" fmla="*/ 196748 h 717098"/>
                <a:gd name="connsiteX8" fmla="*/ 195750 w 202428"/>
                <a:gd name="connsiteY8" fmla="*/ 263470 h 717098"/>
                <a:gd name="connsiteX9" fmla="*/ 190151 w 202428"/>
                <a:gd name="connsiteY9" fmla="*/ 317278 h 717098"/>
                <a:gd name="connsiteX10" fmla="*/ 178929 w 202428"/>
                <a:gd name="connsiteY10" fmla="*/ 388432 h 717098"/>
                <a:gd name="connsiteX11" fmla="*/ 172177 w 202428"/>
                <a:gd name="connsiteY11" fmla="*/ 433426 h 717098"/>
                <a:gd name="connsiteX12" fmla="*/ 169615 w 202428"/>
                <a:gd name="connsiteY12" fmla="*/ 446929 h 717098"/>
                <a:gd name="connsiteX13" fmla="*/ 157303 w 202428"/>
                <a:gd name="connsiteY13" fmla="*/ 510192 h 717098"/>
                <a:gd name="connsiteX14" fmla="*/ 153152 w 202428"/>
                <a:gd name="connsiteY14" fmla="*/ 533945 h 717098"/>
                <a:gd name="connsiteX15" fmla="*/ 151140 w 202428"/>
                <a:gd name="connsiteY15" fmla="*/ 560388 h 717098"/>
                <a:gd name="connsiteX16" fmla="*/ 139149 w 202428"/>
                <a:gd name="connsiteY16" fmla="*/ 627827 h 717098"/>
                <a:gd name="connsiteX17" fmla="*/ 127926 w 202428"/>
                <a:gd name="connsiteY17" fmla="*/ 651822 h 717098"/>
                <a:gd name="connsiteX18" fmla="*/ 122904 w 202428"/>
                <a:gd name="connsiteY18" fmla="*/ 660419 h 717098"/>
                <a:gd name="connsiteX19" fmla="*/ 107723 w 202428"/>
                <a:gd name="connsiteY19" fmla="*/ 679636 h 717098"/>
                <a:gd name="connsiteX20" fmla="*/ 67649 w 202428"/>
                <a:gd name="connsiteY20" fmla="*/ 708180 h 717098"/>
                <a:gd name="connsiteX21" fmla="*/ 45126 w 202428"/>
                <a:gd name="connsiteY21" fmla="*/ 715060 h 717098"/>
                <a:gd name="connsiteX22" fmla="*/ 14071 w 202428"/>
                <a:gd name="connsiteY22" fmla="*/ 715380 h 717098"/>
                <a:gd name="connsiteX23" fmla="*/ -1405 w 202428"/>
                <a:gd name="connsiteY23" fmla="*/ 715060 h 717098"/>
                <a:gd name="connsiteX24" fmla="*/ 517 w 202428"/>
                <a:gd name="connsiteY24" fmla="*/ 711934 h 717098"/>
                <a:gd name="connsiteX25" fmla="*/ 5487 w 202428"/>
                <a:gd name="connsiteY25" fmla="*/ 710960 h 717098"/>
                <a:gd name="connsiteX26" fmla="*/ 28087 w 202428"/>
                <a:gd name="connsiteY26" fmla="*/ 710076 h 717098"/>
                <a:gd name="connsiteX27" fmla="*/ 37503 w 202428"/>
                <a:gd name="connsiteY27" fmla="*/ 712446 h 717098"/>
                <a:gd name="connsiteX28" fmla="*/ 62767 w 202428"/>
                <a:gd name="connsiteY28" fmla="*/ 707322 h 717098"/>
                <a:gd name="connsiteX29" fmla="*/ 113898 w 202428"/>
                <a:gd name="connsiteY29" fmla="*/ 668733 h 717098"/>
                <a:gd name="connsiteX30" fmla="*/ 136036 w 202428"/>
                <a:gd name="connsiteY30" fmla="*/ 628621 h 717098"/>
                <a:gd name="connsiteX31" fmla="*/ 148104 w 202428"/>
                <a:gd name="connsiteY31" fmla="*/ 566934 h 717098"/>
                <a:gd name="connsiteX32" fmla="*/ 152832 w 202428"/>
                <a:gd name="connsiteY32" fmla="*/ 521812 h 717098"/>
                <a:gd name="connsiteX33" fmla="*/ 163222 w 202428"/>
                <a:gd name="connsiteY33" fmla="*/ 463507 h 717098"/>
                <a:gd name="connsiteX34" fmla="*/ 171203 w 202428"/>
                <a:gd name="connsiteY34" fmla="*/ 421153 h 717098"/>
                <a:gd name="connsiteX35" fmla="*/ 183003 w 202428"/>
                <a:gd name="connsiteY35" fmla="*/ 351971 h 717098"/>
                <a:gd name="connsiteX36" fmla="*/ 183746 w 202428"/>
                <a:gd name="connsiteY36" fmla="*/ 337481 h 717098"/>
                <a:gd name="connsiteX37" fmla="*/ 184732 w 202428"/>
                <a:gd name="connsiteY37" fmla="*/ 327091 h 717098"/>
                <a:gd name="connsiteX38" fmla="*/ 186372 w 202428"/>
                <a:gd name="connsiteY38" fmla="*/ 314446 h 717098"/>
                <a:gd name="connsiteX39" fmla="*/ 187256 w 202428"/>
                <a:gd name="connsiteY39" fmla="*/ 302045 h 717098"/>
                <a:gd name="connsiteX40" fmla="*/ 188870 w 202428"/>
                <a:gd name="connsiteY40" fmla="*/ 287709 h 717098"/>
                <a:gd name="connsiteX41" fmla="*/ 189690 w 202428"/>
                <a:gd name="connsiteY41" fmla="*/ 286620 h 717098"/>
                <a:gd name="connsiteX42" fmla="*/ 189998 w 202428"/>
                <a:gd name="connsiteY42" fmla="*/ 273245 h 717098"/>
                <a:gd name="connsiteX43" fmla="*/ 189472 w 202428"/>
                <a:gd name="connsiteY43" fmla="*/ 271502 h 717098"/>
                <a:gd name="connsiteX44" fmla="*/ 191676 w 202428"/>
                <a:gd name="connsiteY44" fmla="*/ 259217 h 717098"/>
                <a:gd name="connsiteX45" fmla="*/ 191804 w 202428"/>
                <a:gd name="connsiteY45" fmla="*/ 255706 h 717098"/>
                <a:gd name="connsiteX46" fmla="*/ 192675 w 202428"/>
                <a:gd name="connsiteY46" fmla="*/ 239922 h 717098"/>
                <a:gd name="connsiteX47" fmla="*/ 194200 w 202428"/>
                <a:gd name="connsiteY47" fmla="*/ 237616 h 717098"/>
                <a:gd name="connsiteX48" fmla="*/ 195148 w 202428"/>
                <a:gd name="connsiteY48" fmla="*/ 234670 h 717098"/>
                <a:gd name="connsiteX49" fmla="*/ 191535 w 202428"/>
                <a:gd name="connsiteY49" fmla="*/ 218732 h 717098"/>
                <a:gd name="connsiteX50" fmla="*/ 192381 w 202428"/>
                <a:gd name="connsiteY50" fmla="*/ 212327 h 717098"/>
                <a:gd name="connsiteX51" fmla="*/ 193918 w 202428"/>
                <a:gd name="connsiteY51" fmla="*/ 208112 h 717098"/>
                <a:gd name="connsiteX52" fmla="*/ 194853 w 202428"/>
                <a:gd name="connsiteY52" fmla="*/ 192367 h 717098"/>
                <a:gd name="connsiteX53" fmla="*/ 194776 w 202428"/>
                <a:gd name="connsiteY53" fmla="*/ 187242 h 717098"/>
                <a:gd name="connsiteX54" fmla="*/ 193918 w 202428"/>
                <a:gd name="connsiteY54" fmla="*/ 186294 h 717098"/>
                <a:gd name="connsiteX55" fmla="*/ 193828 w 202428"/>
                <a:gd name="connsiteY55" fmla="*/ 158749 h 717098"/>
                <a:gd name="connsiteX56" fmla="*/ 192970 w 202428"/>
                <a:gd name="connsiteY56" fmla="*/ 156879 h 717098"/>
                <a:gd name="connsiteX57" fmla="*/ 192906 w 202428"/>
                <a:gd name="connsiteY57" fmla="*/ 140724 h 717098"/>
                <a:gd name="connsiteX58" fmla="*/ 192022 w 202428"/>
                <a:gd name="connsiteY58" fmla="*/ 138840 h 717098"/>
                <a:gd name="connsiteX59" fmla="*/ 191958 w 202428"/>
                <a:gd name="connsiteY59" fmla="*/ 131243 h 717098"/>
                <a:gd name="connsiteX60" fmla="*/ 191074 w 202428"/>
                <a:gd name="connsiteY60" fmla="*/ 129347 h 717098"/>
                <a:gd name="connsiteX61" fmla="*/ 190971 w 202428"/>
                <a:gd name="connsiteY61" fmla="*/ 122698 h 717098"/>
                <a:gd name="connsiteX62" fmla="*/ 190126 w 202428"/>
                <a:gd name="connsiteY62" fmla="*/ 121763 h 717098"/>
                <a:gd name="connsiteX63" fmla="*/ 189088 w 202428"/>
                <a:gd name="connsiteY63" fmla="*/ 107516 h 717098"/>
                <a:gd name="connsiteX64" fmla="*/ 188230 w 202428"/>
                <a:gd name="connsiteY64" fmla="*/ 106581 h 717098"/>
                <a:gd name="connsiteX65" fmla="*/ 184860 w 202428"/>
                <a:gd name="connsiteY65" fmla="*/ 85558 h 717098"/>
                <a:gd name="connsiteX66" fmla="*/ 184335 w 202428"/>
                <a:gd name="connsiteY66" fmla="*/ 81894 h 717098"/>
                <a:gd name="connsiteX67" fmla="*/ 183476 w 202428"/>
                <a:gd name="connsiteY67" fmla="*/ 80946 h 717098"/>
                <a:gd name="connsiteX68" fmla="*/ 182285 w 202428"/>
                <a:gd name="connsiteY68" fmla="*/ 71235 h 717098"/>
                <a:gd name="connsiteX69" fmla="*/ 181440 w 202428"/>
                <a:gd name="connsiteY69" fmla="*/ 60985 h 717098"/>
                <a:gd name="connsiteX70" fmla="*/ 180632 w 202428"/>
                <a:gd name="connsiteY70" fmla="*/ 60063 h 717098"/>
                <a:gd name="connsiteX71" fmla="*/ 180632 w 202428"/>
                <a:gd name="connsiteY71" fmla="*/ 55310 h 717098"/>
                <a:gd name="connsiteX72" fmla="*/ 179723 w 202428"/>
                <a:gd name="connsiteY72" fmla="*/ 54362 h 717098"/>
                <a:gd name="connsiteX73" fmla="*/ 179723 w 202428"/>
                <a:gd name="connsiteY73" fmla="*/ 48661 h 717098"/>
                <a:gd name="connsiteX74" fmla="*/ 178826 w 202428"/>
                <a:gd name="connsiteY74" fmla="*/ 46777 h 717098"/>
                <a:gd name="connsiteX75" fmla="*/ 178826 w 202428"/>
                <a:gd name="connsiteY75" fmla="*/ 42024 h 717098"/>
                <a:gd name="connsiteX76" fmla="*/ 179697 w 202428"/>
                <a:gd name="connsiteY76" fmla="*/ 41076 h 717098"/>
                <a:gd name="connsiteX77" fmla="*/ 179774 w 202428"/>
                <a:gd name="connsiteY77" fmla="*/ 35388 h 717098"/>
                <a:gd name="connsiteX78" fmla="*/ 180684 w 202428"/>
                <a:gd name="connsiteY78" fmla="*/ 34427 h 717098"/>
                <a:gd name="connsiteX79" fmla="*/ 182618 w 202428"/>
                <a:gd name="connsiteY79" fmla="*/ 26843 h 717098"/>
                <a:gd name="connsiteX80" fmla="*/ 183528 w 202428"/>
                <a:gd name="connsiteY80" fmla="*/ 25895 h 717098"/>
                <a:gd name="connsiteX81" fmla="*/ 195378 w 202428"/>
                <a:gd name="connsiteY81" fmla="*/ 5102 h 717098"/>
                <a:gd name="connsiteX82" fmla="*/ 199632 w 202428"/>
                <a:gd name="connsiteY82" fmla="*/ -1573 h 717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02428" h="717098">
                  <a:moveTo>
                    <a:pt x="199632" y="-1573"/>
                  </a:moveTo>
                  <a:lnTo>
                    <a:pt x="200823" y="-1483"/>
                  </a:lnTo>
                  <a:cubicBezTo>
                    <a:pt x="199465" y="2476"/>
                    <a:pt x="196595" y="5499"/>
                    <a:pt x="194328" y="8894"/>
                  </a:cubicBezTo>
                  <a:cubicBezTo>
                    <a:pt x="189626" y="15620"/>
                    <a:pt x="185847" y="22948"/>
                    <a:pt x="183067" y="30674"/>
                  </a:cubicBezTo>
                  <a:cubicBezTo>
                    <a:pt x="180940" y="37476"/>
                    <a:pt x="180299" y="44651"/>
                    <a:pt x="181183" y="51723"/>
                  </a:cubicBezTo>
                  <a:cubicBezTo>
                    <a:pt x="183028" y="71439"/>
                    <a:pt x="187781" y="90669"/>
                    <a:pt x="190561" y="110220"/>
                  </a:cubicBezTo>
                  <a:cubicBezTo>
                    <a:pt x="193751" y="131653"/>
                    <a:pt x="195276" y="153305"/>
                    <a:pt x="195122" y="174969"/>
                  </a:cubicBezTo>
                  <a:cubicBezTo>
                    <a:pt x="195020" y="182207"/>
                    <a:pt x="196121" y="189471"/>
                    <a:pt x="196839" y="196748"/>
                  </a:cubicBezTo>
                  <a:cubicBezTo>
                    <a:pt x="198914" y="218963"/>
                    <a:pt x="198556" y="241332"/>
                    <a:pt x="195750" y="263470"/>
                  </a:cubicBezTo>
                  <a:cubicBezTo>
                    <a:pt x="193623" y="281406"/>
                    <a:pt x="192086" y="299342"/>
                    <a:pt x="190151" y="317278"/>
                  </a:cubicBezTo>
                  <a:cubicBezTo>
                    <a:pt x="187704" y="341184"/>
                    <a:pt x="183951" y="364936"/>
                    <a:pt x="178929" y="388432"/>
                  </a:cubicBezTo>
                  <a:cubicBezTo>
                    <a:pt x="175674" y="403281"/>
                    <a:pt x="173996" y="418360"/>
                    <a:pt x="172177" y="433426"/>
                  </a:cubicBezTo>
                  <a:cubicBezTo>
                    <a:pt x="171588" y="437974"/>
                    <a:pt x="170729" y="442484"/>
                    <a:pt x="169615" y="446929"/>
                  </a:cubicBezTo>
                  <a:cubicBezTo>
                    <a:pt x="164631" y="467838"/>
                    <a:pt x="160647" y="488951"/>
                    <a:pt x="157303" y="510192"/>
                  </a:cubicBezTo>
                  <a:cubicBezTo>
                    <a:pt x="156022" y="518148"/>
                    <a:pt x="155048" y="526091"/>
                    <a:pt x="153152" y="533945"/>
                  </a:cubicBezTo>
                  <a:cubicBezTo>
                    <a:pt x="151064" y="542592"/>
                    <a:pt x="151602" y="551547"/>
                    <a:pt x="151140" y="560388"/>
                  </a:cubicBezTo>
                  <a:cubicBezTo>
                    <a:pt x="149949" y="583358"/>
                    <a:pt x="146772" y="605996"/>
                    <a:pt x="139149" y="627827"/>
                  </a:cubicBezTo>
                  <a:cubicBezTo>
                    <a:pt x="136305" y="636218"/>
                    <a:pt x="132538" y="644264"/>
                    <a:pt x="127926" y="651822"/>
                  </a:cubicBezTo>
                  <a:cubicBezTo>
                    <a:pt x="126184" y="654641"/>
                    <a:pt x="124390" y="657459"/>
                    <a:pt x="122904" y="660419"/>
                  </a:cubicBezTo>
                  <a:cubicBezTo>
                    <a:pt x="119125" y="667734"/>
                    <a:pt x="113974" y="674268"/>
                    <a:pt x="107723" y="679636"/>
                  </a:cubicBezTo>
                  <a:cubicBezTo>
                    <a:pt x="95347" y="690526"/>
                    <a:pt x="82330" y="700532"/>
                    <a:pt x="67649" y="708180"/>
                  </a:cubicBezTo>
                  <a:cubicBezTo>
                    <a:pt x="60628" y="711831"/>
                    <a:pt x="52992" y="714163"/>
                    <a:pt x="45126" y="715060"/>
                  </a:cubicBezTo>
                  <a:cubicBezTo>
                    <a:pt x="34787" y="715880"/>
                    <a:pt x="24423" y="715303"/>
                    <a:pt x="14071" y="715380"/>
                  </a:cubicBezTo>
                  <a:cubicBezTo>
                    <a:pt x="8946" y="715380"/>
                    <a:pt x="3732" y="715867"/>
                    <a:pt x="-1405" y="715060"/>
                  </a:cubicBezTo>
                  <a:cubicBezTo>
                    <a:pt x="-2174" y="713176"/>
                    <a:pt x="-559" y="712625"/>
                    <a:pt x="517" y="711934"/>
                  </a:cubicBezTo>
                  <a:cubicBezTo>
                    <a:pt x="1939" y="710870"/>
                    <a:pt x="3771" y="710512"/>
                    <a:pt x="5487" y="710960"/>
                  </a:cubicBezTo>
                  <a:cubicBezTo>
                    <a:pt x="13174" y="713881"/>
                    <a:pt x="20618" y="711652"/>
                    <a:pt x="28087" y="710076"/>
                  </a:cubicBezTo>
                  <a:cubicBezTo>
                    <a:pt x="31636" y="709333"/>
                    <a:pt x="34390" y="711575"/>
                    <a:pt x="37503" y="712446"/>
                  </a:cubicBezTo>
                  <a:cubicBezTo>
                    <a:pt x="46471" y="713330"/>
                    <a:pt x="54850" y="711165"/>
                    <a:pt x="62767" y="707322"/>
                  </a:cubicBezTo>
                  <a:cubicBezTo>
                    <a:pt x="82382" y="697905"/>
                    <a:pt x="99920" y="685337"/>
                    <a:pt x="113898" y="668733"/>
                  </a:cubicBezTo>
                  <a:cubicBezTo>
                    <a:pt x="123724" y="657024"/>
                    <a:pt x="130745" y="643111"/>
                    <a:pt x="136036" y="628621"/>
                  </a:cubicBezTo>
                  <a:cubicBezTo>
                    <a:pt x="143313" y="608699"/>
                    <a:pt x="146452" y="587983"/>
                    <a:pt x="148104" y="566934"/>
                  </a:cubicBezTo>
                  <a:cubicBezTo>
                    <a:pt x="149296" y="551868"/>
                    <a:pt x="150167" y="536866"/>
                    <a:pt x="152832" y="521812"/>
                  </a:cubicBezTo>
                  <a:cubicBezTo>
                    <a:pt x="156252" y="502390"/>
                    <a:pt x="159775" y="482942"/>
                    <a:pt x="163222" y="463507"/>
                  </a:cubicBezTo>
                  <a:cubicBezTo>
                    <a:pt x="165784" y="449415"/>
                    <a:pt x="169871" y="435540"/>
                    <a:pt x="171203" y="421153"/>
                  </a:cubicBezTo>
                  <a:cubicBezTo>
                    <a:pt x="173356" y="397798"/>
                    <a:pt x="179633" y="375134"/>
                    <a:pt x="183003" y="351971"/>
                  </a:cubicBezTo>
                  <a:cubicBezTo>
                    <a:pt x="181824" y="347052"/>
                    <a:pt x="182823" y="342401"/>
                    <a:pt x="183746" y="337481"/>
                  </a:cubicBezTo>
                  <a:cubicBezTo>
                    <a:pt x="184348" y="334253"/>
                    <a:pt x="184399" y="330563"/>
                    <a:pt x="184732" y="327091"/>
                  </a:cubicBezTo>
                  <a:cubicBezTo>
                    <a:pt x="185155" y="322851"/>
                    <a:pt x="186013" y="318597"/>
                    <a:pt x="186372" y="314446"/>
                  </a:cubicBezTo>
                  <a:cubicBezTo>
                    <a:pt x="186731" y="310295"/>
                    <a:pt x="187192" y="306196"/>
                    <a:pt x="187256" y="302045"/>
                  </a:cubicBezTo>
                  <a:cubicBezTo>
                    <a:pt x="187256" y="297382"/>
                    <a:pt x="187256" y="292360"/>
                    <a:pt x="188870" y="287709"/>
                  </a:cubicBezTo>
                  <a:cubicBezTo>
                    <a:pt x="189011" y="287299"/>
                    <a:pt x="189793" y="286838"/>
                    <a:pt x="189690" y="286620"/>
                  </a:cubicBezTo>
                  <a:cubicBezTo>
                    <a:pt x="187743" y="282098"/>
                    <a:pt x="190369" y="277652"/>
                    <a:pt x="189998" y="273245"/>
                  </a:cubicBezTo>
                  <a:cubicBezTo>
                    <a:pt x="189998" y="272669"/>
                    <a:pt x="189178" y="271861"/>
                    <a:pt x="189472" y="271502"/>
                  </a:cubicBezTo>
                  <a:cubicBezTo>
                    <a:pt x="192432" y="267774"/>
                    <a:pt x="189139" y="262945"/>
                    <a:pt x="191676" y="259217"/>
                  </a:cubicBezTo>
                  <a:cubicBezTo>
                    <a:pt x="192534" y="257935"/>
                    <a:pt x="191612" y="256731"/>
                    <a:pt x="191804" y="255706"/>
                  </a:cubicBezTo>
                  <a:cubicBezTo>
                    <a:pt x="192790" y="250466"/>
                    <a:pt x="194213" y="245329"/>
                    <a:pt x="192675" y="239922"/>
                  </a:cubicBezTo>
                  <a:cubicBezTo>
                    <a:pt x="192470" y="239192"/>
                    <a:pt x="193585" y="238334"/>
                    <a:pt x="194200" y="237616"/>
                  </a:cubicBezTo>
                  <a:cubicBezTo>
                    <a:pt x="194815" y="236899"/>
                    <a:pt x="195852" y="235246"/>
                    <a:pt x="195148" y="234670"/>
                  </a:cubicBezTo>
                  <a:cubicBezTo>
                    <a:pt x="189767" y="230224"/>
                    <a:pt x="193392" y="223883"/>
                    <a:pt x="191535" y="218732"/>
                  </a:cubicBezTo>
                  <a:cubicBezTo>
                    <a:pt x="190933" y="216567"/>
                    <a:pt x="191240" y="214261"/>
                    <a:pt x="192381" y="212327"/>
                  </a:cubicBezTo>
                  <a:cubicBezTo>
                    <a:pt x="193021" y="210968"/>
                    <a:pt x="194405" y="209880"/>
                    <a:pt x="193918" y="208112"/>
                  </a:cubicBezTo>
                  <a:cubicBezTo>
                    <a:pt x="195596" y="202987"/>
                    <a:pt x="194635" y="197619"/>
                    <a:pt x="194853" y="192367"/>
                  </a:cubicBezTo>
                  <a:cubicBezTo>
                    <a:pt x="194930" y="190650"/>
                    <a:pt x="194853" y="188933"/>
                    <a:pt x="194776" y="187242"/>
                  </a:cubicBezTo>
                  <a:cubicBezTo>
                    <a:pt x="194520" y="186896"/>
                    <a:pt x="194238" y="186576"/>
                    <a:pt x="193918" y="186294"/>
                  </a:cubicBezTo>
                  <a:cubicBezTo>
                    <a:pt x="193918" y="177108"/>
                    <a:pt x="193892" y="167922"/>
                    <a:pt x="193828" y="158749"/>
                  </a:cubicBezTo>
                  <a:cubicBezTo>
                    <a:pt x="193354" y="158211"/>
                    <a:pt x="193572" y="157353"/>
                    <a:pt x="192970" y="156879"/>
                  </a:cubicBezTo>
                  <a:cubicBezTo>
                    <a:pt x="192970" y="151498"/>
                    <a:pt x="192944" y="146117"/>
                    <a:pt x="192906" y="140724"/>
                  </a:cubicBezTo>
                  <a:cubicBezTo>
                    <a:pt x="192393" y="140198"/>
                    <a:pt x="192624" y="139327"/>
                    <a:pt x="192022" y="138840"/>
                  </a:cubicBezTo>
                  <a:lnTo>
                    <a:pt x="191958" y="131243"/>
                  </a:lnTo>
                  <a:cubicBezTo>
                    <a:pt x="191445" y="130718"/>
                    <a:pt x="191676" y="129834"/>
                    <a:pt x="191074" y="129347"/>
                  </a:cubicBezTo>
                  <a:cubicBezTo>
                    <a:pt x="191074" y="127131"/>
                    <a:pt x="191010" y="124914"/>
                    <a:pt x="190971" y="122698"/>
                  </a:cubicBezTo>
                  <a:cubicBezTo>
                    <a:pt x="190715" y="122365"/>
                    <a:pt x="190433" y="122045"/>
                    <a:pt x="190126" y="121763"/>
                  </a:cubicBezTo>
                  <a:cubicBezTo>
                    <a:pt x="190689" y="116946"/>
                    <a:pt x="188845" y="112308"/>
                    <a:pt x="189088" y="107516"/>
                  </a:cubicBezTo>
                  <a:cubicBezTo>
                    <a:pt x="188832" y="107183"/>
                    <a:pt x="188537" y="106863"/>
                    <a:pt x="188230" y="106581"/>
                  </a:cubicBezTo>
                  <a:cubicBezTo>
                    <a:pt x="188127" y="99407"/>
                    <a:pt x="186103" y="92553"/>
                    <a:pt x="184860" y="85558"/>
                  </a:cubicBezTo>
                  <a:cubicBezTo>
                    <a:pt x="184642" y="84341"/>
                    <a:pt x="184501" y="83111"/>
                    <a:pt x="184335" y="81894"/>
                  </a:cubicBezTo>
                  <a:cubicBezTo>
                    <a:pt x="184079" y="81548"/>
                    <a:pt x="183797" y="81227"/>
                    <a:pt x="183476" y="80946"/>
                  </a:cubicBezTo>
                  <a:cubicBezTo>
                    <a:pt x="183899" y="77627"/>
                    <a:pt x="182798" y="74412"/>
                    <a:pt x="182285" y="71235"/>
                  </a:cubicBezTo>
                  <a:cubicBezTo>
                    <a:pt x="181734" y="67801"/>
                    <a:pt x="181837" y="64393"/>
                    <a:pt x="181440" y="60985"/>
                  </a:cubicBezTo>
                  <a:cubicBezTo>
                    <a:pt x="181209" y="60639"/>
                    <a:pt x="180940" y="60332"/>
                    <a:pt x="180632" y="60063"/>
                  </a:cubicBezTo>
                  <a:lnTo>
                    <a:pt x="180632" y="55310"/>
                  </a:lnTo>
                  <a:cubicBezTo>
                    <a:pt x="180338" y="54977"/>
                    <a:pt x="180043" y="54669"/>
                    <a:pt x="179723" y="54362"/>
                  </a:cubicBezTo>
                  <a:cubicBezTo>
                    <a:pt x="179723" y="52466"/>
                    <a:pt x="179723" y="50518"/>
                    <a:pt x="179723" y="48661"/>
                  </a:cubicBezTo>
                  <a:cubicBezTo>
                    <a:pt x="179198" y="48136"/>
                    <a:pt x="179428" y="47251"/>
                    <a:pt x="178826" y="46777"/>
                  </a:cubicBezTo>
                  <a:lnTo>
                    <a:pt x="178826" y="42024"/>
                  </a:lnTo>
                  <a:cubicBezTo>
                    <a:pt x="179146" y="41730"/>
                    <a:pt x="179428" y="41422"/>
                    <a:pt x="179697" y="41076"/>
                  </a:cubicBezTo>
                  <a:lnTo>
                    <a:pt x="179774" y="35388"/>
                  </a:lnTo>
                  <a:cubicBezTo>
                    <a:pt x="180094" y="35081"/>
                    <a:pt x="180402" y="34760"/>
                    <a:pt x="180684" y="34427"/>
                  </a:cubicBezTo>
                  <a:cubicBezTo>
                    <a:pt x="180684" y="31724"/>
                    <a:pt x="182272" y="29444"/>
                    <a:pt x="182618" y="26843"/>
                  </a:cubicBezTo>
                  <a:cubicBezTo>
                    <a:pt x="182938" y="26548"/>
                    <a:pt x="183246" y="26228"/>
                    <a:pt x="183528" y="25895"/>
                  </a:cubicBezTo>
                  <a:cubicBezTo>
                    <a:pt x="186090" y="18208"/>
                    <a:pt x="190664" y="11584"/>
                    <a:pt x="195378" y="5102"/>
                  </a:cubicBezTo>
                  <a:cubicBezTo>
                    <a:pt x="197005" y="3014"/>
                    <a:pt x="198428" y="784"/>
                    <a:pt x="199632" y="-1573"/>
                  </a:cubicBezTo>
                  <a:close/>
                </a:path>
              </a:pathLst>
            </a:custGeom>
            <a:solidFill>
              <a:srgbClr val="020202"/>
            </a:solidFill>
            <a:ln w="1280" cap="flat">
              <a:noFill/>
              <a:prstDash val="solid"/>
              <a:miter/>
            </a:ln>
          </p:spPr>
          <p:txBody>
            <a:bodyPr rtlCol="0" anchor="ctr"/>
            <a:lstStyle/>
            <a:p>
              <a:endParaRPr lang="es-CO"/>
            </a:p>
          </p:txBody>
        </p:sp>
        <p:sp>
          <p:nvSpPr>
            <p:cNvPr id="214" name="Freeform: Shape 213">
              <a:extLst>
                <a:ext uri="{FF2B5EF4-FFF2-40B4-BE49-F238E27FC236}">
                  <a16:creationId xmlns:a16="http://schemas.microsoft.com/office/drawing/2014/main" id="{3328459E-F08F-A497-04BB-0382295C1EB3}"/>
                </a:ext>
              </a:extLst>
            </p:cNvPr>
            <p:cNvSpPr/>
            <p:nvPr/>
          </p:nvSpPr>
          <p:spPr>
            <a:xfrm>
              <a:off x="-1841249" y="-81065"/>
              <a:ext cx="32442" cy="542448"/>
            </a:xfrm>
            <a:custGeom>
              <a:avLst/>
              <a:gdLst>
                <a:gd name="connsiteX0" fmla="*/ 30696 w 32442"/>
                <a:gd name="connsiteY0" fmla="*/ -1573 h 542448"/>
                <a:gd name="connsiteX1" fmla="*/ 30837 w 32442"/>
                <a:gd name="connsiteY1" fmla="*/ -394 h 542448"/>
                <a:gd name="connsiteX2" fmla="*/ 24252 w 32442"/>
                <a:gd name="connsiteY2" fmla="*/ 7036 h 542448"/>
                <a:gd name="connsiteX3" fmla="*/ 9032 w 32442"/>
                <a:gd name="connsiteY3" fmla="*/ 41819 h 542448"/>
                <a:gd name="connsiteX4" fmla="*/ 5073 w 32442"/>
                <a:gd name="connsiteY4" fmla="*/ 70274 h 542448"/>
                <a:gd name="connsiteX5" fmla="*/ 3561 w 32442"/>
                <a:gd name="connsiteY5" fmla="*/ 83828 h 542448"/>
                <a:gd name="connsiteX6" fmla="*/ 3420 w 32442"/>
                <a:gd name="connsiteY6" fmla="*/ 89978 h 542448"/>
                <a:gd name="connsiteX7" fmla="*/ 3420 w 32442"/>
                <a:gd name="connsiteY7" fmla="*/ 120136 h 542448"/>
                <a:gd name="connsiteX8" fmla="*/ 3420 w 32442"/>
                <a:gd name="connsiteY8" fmla="*/ 122506 h 542448"/>
                <a:gd name="connsiteX9" fmla="*/ 4266 w 32442"/>
                <a:gd name="connsiteY9" fmla="*/ 170792 h 542448"/>
                <a:gd name="connsiteX10" fmla="*/ 5214 w 32442"/>
                <a:gd name="connsiteY10" fmla="*/ 177313 h 542448"/>
                <a:gd name="connsiteX11" fmla="*/ 4458 w 32442"/>
                <a:gd name="connsiteY11" fmla="*/ 203090 h 542448"/>
                <a:gd name="connsiteX12" fmla="*/ 4330 w 32442"/>
                <a:gd name="connsiteY12" fmla="*/ 207817 h 542448"/>
                <a:gd name="connsiteX13" fmla="*/ 3126 w 32442"/>
                <a:gd name="connsiteY13" fmla="*/ 248032 h 542448"/>
                <a:gd name="connsiteX14" fmla="*/ 2293 w 32442"/>
                <a:gd name="connsiteY14" fmla="*/ 266903 h 542448"/>
                <a:gd name="connsiteX15" fmla="*/ 743 w 32442"/>
                <a:gd name="connsiteY15" fmla="*/ 322659 h 542448"/>
                <a:gd name="connsiteX16" fmla="*/ 1191 w 32442"/>
                <a:gd name="connsiteY16" fmla="*/ 381860 h 542448"/>
                <a:gd name="connsiteX17" fmla="*/ 704 w 32442"/>
                <a:gd name="connsiteY17" fmla="*/ 417322 h 542448"/>
                <a:gd name="connsiteX18" fmla="*/ 2267 w 32442"/>
                <a:gd name="connsiteY18" fmla="*/ 441292 h 542448"/>
                <a:gd name="connsiteX19" fmla="*/ 2383 w 32442"/>
                <a:gd name="connsiteY19" fmla="*/ 443189 h 542448"/>
                <a:gd name="connsiteX20" fmla="*/ 4087 w 32442"/>
                <a:gd name="connsiteY20" fmla="*/ 469529 h 542448"/>
                <a:gd name="connsiteX21" fmla="*/ 5368 w 32442"/>
                <a:gd name="connsiteY21" fmla="*/ 486952 h 542448"/>
                <a:gd name="connsiteX22" fmla="*/ 8430 w 32442"/>
                <a:gd name="connsiteY22" fmla="*/ 506477 h 542448"/>
                <a:gd name="connsiteX23" fmla="*/ 9839 w 32442"/>
                <a:gd name="connsiteY23" fmla="*/ 517213 h 542448"/>
                <a:gd name="connsiteX24" fmla="*/ 13208 w 32442"/>
                <a:gd name="connsiteY24" fmla="*/ 536225 h 542448"/>
                <a:gd name="connsiteX25" fmla="*/ 13695 w 32442"/>
                <a:gd name="connsiteY25" fmla="*/ 540876 h 542448"/>
                <a:gd name="connsiteX26" fmla="*/ 8724 w 32442"/>
                <a:gd name="connsiteY26" fmla="*/ 518315 h 542448"/>
                <a:gd name="connsiteX27" fmla="*/ 4163 w 32442"/>
                <a:gd name="connsiteY27" fmla="*/ 490732 h 542448"/>
                <a:gd name="connsiteX28" fmla="*/ -282 w 32442"/>
                <a:gd name="connsiteY28" fmla="*/ 441139 h 542448"/>
                <a:gd name="connsiteX29" fmla="*/ 141 w 32442"/>
                <a:gd name="connsiteY29" fmla="*/ 349204 h 542448"/>
                <a:gd name="connsiteX30" fmla="*/ -257 w 32442"/>
                <a:gd name="connsiteY30" fmla="*/ 325503 h 542448"/>
                <a:gd name="connsiteX31" fmla="*/ 666 w 32442"/>
                <a:gd name="connsiteY31" fmla="*/ 270990 h 542448"/>
                <a:gd name="connsiteX32" fmla="*/ 3228 w 32442"/>
                <a:gd name="connsiteY32" fmla="*/ 210341 h 542448"/>
                <a:gd name="connsiteX33" fmla="*/ 4509 w 32442"/>
                <a:gd name="connsiteY33" fmla="*/ 188561 h 542448"/>
                <a:gd name="connsiteX34" fmla="*/ 4612 w 32442"/>
                <a:gd name="connsiteY34" fmla="*/ 182412 h 542448"/>
                <a:gd name="connsiteX35" fmla="*/ 3331 w 32442"/>
                <a:gd name="connsiteY35" fmla="*/ 139801 h 542448"/>
                <a:gd name="connsiteX36" fmla="*/ 2895 w 32442"/>
                <a:gd name="connsiteY36" fmla="*/ 91002 h 542448"/>
                <a:gd name="connsiteX37" fmla="*/ 13003 w 32442"/>
                <a:gd name="connsiteY37" fmla="*/ 24780 h 542448"/>
                <a:gd name="connsiteX38" fmla="*/ 30696 w 32442"/>
                <a:gd name="connsiteY38" fmla="*/ -1573 h 542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2442" h="542448">
                  <a:moveTo>
                    <a:pt x="30696" y="-1573"/>
                  </a:moveTo>
                  <a:cubicBezTo>
                    <a:pt x="30696" y="-1188"/>
                    <a:pt x="30786" y="-791"/>
                    <a:pt x="30837" y="-394"/>
                  </a:cubicBezTo>
                  <a:cubicBezTo>
                    <a:pt x="28633" y="2078"/>
                    <a:pt x="26327" y="4448"/>
                    <a:pt x="24252" y="7036"/>
                  </a:cubicBezTo>
                  <a:cubicBezTo>
                    <a:pt x="16065" y="17286"/>
                    <a:pt x="11991" y="29303"/>
                    <a:pt x="9032" y="41819"/>
                  </a:cubicBezTo>
                  <a:cubicBezTo>
                    <a:pt x="6649" y="51121"/>
                    <a:pt x="5316" y="60665"/>
                    <a:pt x="5073" y="70274"/>
                  </a:cubicBezTo>
                  <a:cubicBezTo>
                    <a:pt x="5073" y="74796"/>
                    <a:pt x="4022" y="79242"/>
                    <a:pt x="3561" y="83828"/>
                  </a:cubicBezTo>
                  <a:cubicBezTo>
                    <a:pt x="3279" y="85865"/>
                    <a:pt x="3228" y="87928"/>
                    <a:pt x="3420" y="89978"/>
                  </a:cubicBezTo>
                  <a:cubicBezTo>
                    <a:pt x="4727" y="99983"/>
                    <a:pt x="4727" y="110130"/>
                    <a:pt x="3420" y="120136"/>
                  </a:cubicBezTo>
                  <a:cubicBezTo>
                    <a:pt x="3331" y="120917"/>
                    <a:pt x="3331" y="121724"/>
                    <a:pt x="3420" y="122506"/>
                  </a:cubicBezTo>
                  <a:cubicBezTo>
                    <a:pt x="5342" y="138571"/>
                    <a:pt x="3869" y="154701"/>
                    <a:pt x="4266" y="170792"/>
                  </a:cubicBezTo>
                  <a:cubicBezTo>
                    <a:pt x="4266" y="173034"/>
                    <a:pt x="4958" y="175135"/>
                    <a:pt x="5214" y="177313"/>
                  </a:cubicBezTo>
                  <a:cubicBezTo>
                    <a:pt x="6252" y="185948"/>
                    <a:pt x="5470" y="194519"/>
                    <a:pt x="4458" y="203090"/>
                  </a:cubicBezTo>
                  <a:cubicBezTo>
                    <a:pt x="4291" y="204665"/>
                    <a:pt x="4253" y="206241"/>
                    <a:pt x="4330" y="207817"/>
                  </a:cubicBezTo>
                  <a:cubicBezTo>
                    <a:pt x="4842" y="221243"/>
                    <a:pt x="3279" y="234618"/>
                    <a:pt x="3126" y="248032"/>
                  </a:cubicBezTo>
                  <a:cubicBezTo>
                    <a:pt x="3049" y="254284"/>
                    <a:pt x="2908" y="260651"/>
                    <a:pt x="2293" y="266903"/>
                  </a:cubicBezTo>
                  <a:cubicBezTo>
                    <a:pt x="358" y="285428"/>
                    <a:pt x="-154" y="304056"/>
                    <a:pt x="743" y="322659"/>
                  </a:cubicBezTo>
                  <a:cubicBezTo>
                    <a:pt x="1845" y="342414"/>
                    <a:pt x="1627" y="362156"/>
                    <a:pt x="1191" y="381860"/>
                  </a:cubicBezTo>
                  <a:cubicBezTo>
                    <a:pt x="935" y="393685"/>
                    <a:pt x="128" y="405536"/>
                    <a:pt x="704" y="417322"/>
                  </a:cubicBezTo>
                  <a:cubicBezTo>
                    <a:pt x="1089" y="425304"/>
                    <a:pt x="704" y="433388"/>
                    <a:pt x="2267" y="441292"/>
                  </a:cubicBezTo>
                  <a:cubicBezTo>
                    <a:pt x="2370" y="441920"/>
                    <a:pt x="2408" y="442548"/>
                    <a:pt x="2383" y="443189"/>
                  </a:cubicBezTo>
                  <a:cubicBezTo>
                    <a:pt x="2383" y="452003"/>
                    <a:pt x="3600" y="460753"/>
                    <a:pt x="4087" y="469529"/>
                  </a:cubicBezTo>
                  <a:cubicBezTo>
                    <a:pt x="4407" y="475345"/>
                    <a:pt x="5163" y="481123"/>
                    <a:pt x="5368" y="486952"/>
                  </a:cubicBezTo>
                  <a:cubicBezTo>
                    <a:pt x="5547" y="493550"/>
                    <a:pt x="7149" y="500020"/>
                    <a:pt x="8430" y="506477"/>
                  </a:cubicBezTo>
                  <a:cubicBezTo>
                    <a:pt x="9109" y="510026"/>
                    <a:pt x="9583" y="513613"/>
                    <a:pt x="9839" y="517213"/>
                  </a:cubicBezTo>
                  <a:cubicBezTo>
                    <a:pt x="10454" y="523631"/>
                    <a:pt x="11581" y="529986"/>
                    <a:pt x="13208" y="536225"/>
                  </a:cubicBezTo>
                  <a:cubicBezTo>
                    <a:pt x="13695" y="537724"/>
                    <a:pt x="13862" y="539313"/>
                    <a:pt x="13695" y="540876"/>
                  </a:cubicBezTo>
                  <a:cubicBezTo>
                    <a:pt x="10953" y="533637"/>
                    <a:pt x="9288" y="526040"/>
                    <a:pt x="8724" y="518315"/>
                  </a:cubicBezTo>
                  <a:cubicBezTo>
                    <a:pt x="7994" y="508988"/>
                    <a:pt x="5445" y="499969"/>
                    <a:pt x="4163" y="490732"/>
                  </a:cubicBezTo>
                  <a:cubicBezTo>
                    <a:pt x="1857" y="474269"/>
                    <a:pt x="1101" y="457678"/>
                    <a:pt x="-282" y="441139"/>
                  </a:cubicBezTo>
                  <a:cubicBezTo>
                    <a:pt x="-2844" y="410391"/>
                    <a:pt x="-1115" y="379849"/>
                    <a:pt x="141" y="349204"/>
                  </a:cubicBezTo>
                  <a:cubicBezTo>
                    <a:pt x="461" y="341299"/>
                    <a:pt x="51" y="333408"/>
                    <a:pt x="-257" y="325503"/>
                  </a:cubicBezTo>
                  <a:cubicBezTo>
                    <a:pt x="-884" y="307323"/>
                    <a:pt x="-564" y="289131"/>
                    <a:pt x="666" y="270990"/>
                  </a:cubicBezTo>
                  <a:cubicBezTo>
                    <a:pt x="1947" y="250787"/>
                    <a:pt x="2588" y="230570"/>
                    <a:pt x="3228" y="210341"/>
                  </a:cubicBezTo>
                  <a:cubicBezTo>
                    <a:pt x="3446" y="203077"/>
                    <a:pt x="4087" y="195825"/>
                    <a:pt x="4509" y="188561"/>
                  </a:cubicBezTo>
                  <a:cubicBezTo>
                    <a:pt x="4778" y="186524"/>
                    <a:pt x="4804" y="184462"/>
                    <a:pt x="4612" y="182412"/>
                  </a:cubicBezTo>
                  <a:cubicBezTo>
                    <a:pt x="2139" y="168319"/>
                    <a:pt x="3920" y="153996"/>
                    <a:pt x="3331" y="139801"/>
                  </a:cubicBezTo>
                  <a:cubicBezTo>
                    <a:pt x="2677" y="123531"/>
                    <a:pt x="2652" y="107260"/>
                    <a:pt x="2895" y="91002"/>
                  </a:cubicBezTo>
                  <a:cubicBezTo>
                    <a:pt x="3241" y="68518"/>
                    <a:pt x="4907" y="46163"/>
                    <a:pt x="13003" y="24780"/>
                  </a:cubicBezTo>
                  <a:cubicBezTo>
                    <a:pt x="16629" y="14659"/>
                    <a:pt x="22702" y="5614"/>
                    <a:pt x="30696" y="-1573"/>
                  </a:cubicBezTo>
                  <a:close/>
                </a:path>
              </a:pathLst>
            </a:custGeom>
            <a:solidFill>
              <a:srgbClr val="0B0B0B"/>
            </a:solidFill>
            <a:ln w="1280" cap="flat">
              <a:noFill/>
              <a:prstDash val="solid"/>
              <a:miter/>
            </a:ln>
          </p:spPr>
          <p:txBody>
            <a:bodyPr rtlCol="0" anchor="ctr"/>
            <a:lstStyle/>
            <a:p>
              <a:endParaRPr lang="es-CO"/>
            </a:p>
          </p:txBody>
        </p:sp>
        <p:sp>
          <p:nvSpPr>
            <p:cNvPr id="215" name="Freeform: Shape 214">
              <a:extLst>
                <a:ext uri="{FF2B5EF4-FFF2-40B4-BE49-F238E27FC236}">
                  <a16:creationId xmlns:a16="http://schemas.microsoft.com/office/drawing/2014/main" id="{FAA45734-024B-3A82-8278-0607C3DCBAD8}"/>
                </a:ext>
              </a:extLst>
            </p:cNvPr>
            <p:cNvSpPr/>
            <p:nvPr/>
          </p:nvSpPr>
          <p:spPr>
            <a:xfrm>
              <a:off x="-1200811" y="743582"/>
              <a:ext cx="177921" cy="29823"/>
            </a:xfrm>
            <a:custGeom>
              <a:avLst/>
              <a:gdLst>
                <a:gd name="connsiteX0" fmla="*/ 129592 w 177921"/>
                <a:gd name="connsiteY0" fmla="*/ 26264 h 29823"/>
                <a:gd name="connsiteX1" fmla="*/ 134999 w 177921"/>
                <a:gd name="connsiteY1" fmla="*/ 27122 h 29823"/>
                <a:gd name="connsiteX2" fmla="*/ 171640 w 177921"/>
                <a:gd name="connsiteY2" fmla="*/ 27122 h 29823"/>
                <a:gd name="connsiteX3" fmla="*/ 176316 w 177921"/>
                <a:gd name="connsiteY3" fmla="*/ 27289 h 29823"/>
                <a:gd name="connsiteX4" fmla="*/ 171755 w 177921"/>
                <a:gd name="connsiteY4" fmla="*/ 28121 h 29823"/>
                <a:gd name="connsiteX5" fmla="*/ 133897 w 177921"/>
                <a:gd name="connsiteY5" fmla="*/ 28121 h 29823"/>
                <a:gd name="connsiteX6" fmla="*/ 117460 w 177921"/>
                <a:gd name="connsiteY6" fmla="*/ 26212 h 29823"/>
                <a:gd name="connsiteX7" fmla="*/ 89582 w 177921"/>
                <a:gd name="connsiteY7" fmla="*/ 25841 h 29823"/>
                <a:gd name="connsiteX8" fmla="*/ 43807 w 177921"/>
                <a:gd name="connsiteY8" fmla="*/ 24380 h 29823"/>
                <a:gd name="connsiteX9" fmla="*/ 21374 w 177921"/>
                <a:gd name="connsiteY9" fmla="*/ 18692 h 29823"/>
                <a:gd name="connsiteX10" fmla="*/ -315 w 177921"/>
                <a:gd name="connsiteY10" fmla="*/ 2037 h 29823"/>
                <a:gd name="connsiteX11" fmla="*/ -1507 w 177921"/>
                <a:gd name="connsiteY11" fmla="*/ -1307 h 29823"/>
                <a:gd name="connsiteX12" fmla="*/ -405 w 177921"/>
                <a:gd name="connsiteY12" fmla="*/ -1383 h 29823"/>
                <a:gd name="connsiteX13" fmla="*/ -328 w 177921"/>
                <a:gd name="connsiteY13" fmla="*/ -1307 h 29823"/>
                <a:gd name="connsiteX14" fmla="*/ 11689 w 177921"/>
                <a:gd name="connsiteY14" fmla="*/ 9250 h 29823"/>
                <a:gd name="connsiteX15" fmla="*/ 31957 w 177921"/>
                <a:gd name="connsiteY15" fmla="*/ 20614 h 29823"/>
                <a:gd name="connsiteX16" fmla="*/ 55594 w 177921"/>
                <a:gd name="connsiteY16" fmla="*/ 24342 h 29823"/>
                <a:gd name="connsiteX17" fmla="*/ 58002 w 177921"/>
                <a:gd name="connsiteY17" fmla="*/ 23663 h 29823"/>
                <a:gd name="connsiteX18" fmla="*/ 87635 w 177921"/>
                <a:gd name="connsiteY18" fmla="*/ 23394 h 29823"/>
                <a:gd name="connsiteX19" fmla="*/ 91914 w 177921"/>
                <a:gd name="connsiteY19" fmla="*/ 23010 h 29823"/>
                <a:gd name="connsiteX20" fmla="*/ 113194 w 177921"/>
                <a:gd name="connsiteY20" fmla="*/ 23010 h 29823"/>
                <a:gd name="connsiteX21" fmla="*/ 114744 w 177921"/>
                <a:gd name="connsiteY21" fmla="*/ 23266 h 29823"/>
                <a:gd name="connsiteX22" fmla="*/ 122597 w 177921"/>
                <a:gd name="connsiteY22" fmla="*/ 24239 h 29823"/>
                <a:gd name="connsiteX23" fmla="*/ 123943 w 177921"/>
                <a:gd name="connsiteY23" fmla="*/ 24534 h 29823"/>
                <a:gd name="connsiteX24" fmla="*/ 127197 w 177921"/>
                <a:gd name="connsiteY24" fmla="*/ 25136 h 29823"/>
                <a:gd name="connsiteX25" fmla="*/ 129592 w 177921"/>
                <a:gd name="connsiteY25" fmla="*/ 26264 h 29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77921" h="29823">
                  <a:moveTo>
                    <a:pt x="129592" y="26264"/>
                  </a:moveTo>
                  <a:cubicBezTo>
                    <a:pt x="131207" y="27686"/>
                    <a:pt x="133180" y="27122"/>
                    <a:pt x="134999" y="27122"/>
                  </a:cubicBezTo>
                  <a:cubicBezTo>
                    <a:pt x="147208" y="27122"/>
                    <a:pt x="159417" y="27122"/>
                    <a:pt x="171640" y="27122"/>
                  </a:cubicBezTo>
                  <a:cubicBezTo>
                    <a:pt x="173203" y="27122"/>
                    <a:pt x="174765" y="27225"/>
                    <a:pt x="176316" y="27289"/>
                  </a:cubicBezTo>
                  <a:cubicBezTo>
                    <a:pt x="174932" y="28300"/>
                    <a:pt x="173305" y="28121"/>
                    <a:pt x="171755" y="28121"/>
                  </a:cubicBezTo>
                  <a:cubicBezTo>
                    <a:pt x="159136" y="28185"/>
                    <a:pt x="146517" y="28377"/>
                    <a:pt x="133897" y="28121"/>
                  </a:cubicBezTo>
                  <a:cubicBezTo>
                    <a:pt x="128414" y="27993"/>
                    <a:pt x="122943" y="26840"/>
                    <a:pt x="117460" y="26212"/>
                  </a:cubicBezTo>
                  <a:cubicBezTo>
                    <a:pt x="108197" y="25290"/>
                    <a:pt x="98871" y="25175"/>
                    <a:pt x="89582" y="25841"/>
                  </a:cubicBezTo>
                  <a:cubicBezTo>
                    <a:pt x="74286" y="26648"/>
                    <a:pt x="58976" y="27122"/>
                    <a:pt x="43807" y="24380"/>
                  </a:cubicBezTo>
                  <a:cubicBezTo>
                    <a:pt x="36159" y="23253"/>
                    <a:pt x="28639" y="21344"/>
                    <a:pt x="21374" y="18692"/>
                  </a:cubicBezTo>
                  <a:cubicBezTo>
                    <a:pt x="13008" y="14618"/>
                    <a:pt x="6206" y="8443"/>
                    <a:pt x="-315" y="2037"/>
                  </a:cubicBezTo>
                  <a:cubicBezTo>
                    <a:pt x="-1353" y="1269"/>
                    <a:pt x="-1827" y="-51"/>
                    <a:pt x="-1507" y="-1307"/>
                  </a:cubicBezTo>
                  <a:cubicBezTo>
                    <a:pt x="-1225" y="-1627"/>
                    <a:pt x="-725" y="-1665"/>
                    <a:pt x="-405" y="-1383"/>
                  </a:cubicBezTo>
                  <a:cubicBezTo>
                    <a:pt x="-379" y="-1358"/>
                    <a:pt x="-354" y="-1332"/>
                    <a:pt x="-328" y="-1307"/>
                  </a:cubicBezTo>
                  <a:cubicBezTo>
                    <a:pt x="3644" y="2255"/>
                    <a:pt x="7718" y="5688"/>
                    <a:pt x="11689" y="9250"/>
                  </a:cubicBezTo>
                  <a:cubicBezTo>
                    <a:pt x="17544" y="14477"/>
                    <a:pt x="23860" y="19076"/>
                    <a:pt x="31957" y="20614"/>
                  </a:cubicBezTo>
                  <a:cubicBezTo>
                    <a:pt x="39797" y="22113"/>
                    <a:pt x="47459" y="24714"/>
                    <a:pt x="55594" y="24342"/>
                  </a:cubicBezTo>
                  <a:cubicBezTo>
                    <a:pt x="56273" y="23804"/>
                    <a:pt x="57144" y="23560"/>
                    <a:pt x="58002" y="23663"/>
                  </a:cubicBezTo>
                  <a:cubicBezTo>
                    <a:pt x="67880" y="24009"/>
                    <a:pt x="77770" y="24432"/>
                    <a:pt x="87635" y="23394"/>
                  </a:cubicBezTo>
                  <a:cubicBezTo>
                    <a:pt x="89044" y="23099"/>
                    <a:pt x="90479" y="22971"/>
                    <a:pt x="91914" y="23010"/>
                  </a:cubicBezTo>
                  <a:cubicBezTo>
                    <a:pt x="99012" y="23010"/>
                    <a:pt x="106109" y="22868"/>
                    <a:pt x="113194" y="23010"/>
                  </a:cubicBezTo>
                  <a:cubicBezTo>
                    <a:pt x="113719" y="23061"/>
                    <a:pt x="114232" y="23151"/>
                    <a:pt x="114744" y="23266"/>
                  </a:cubicBezTo>
                  <a:cubicBezTo>
                    <a:pt x="117306" y="24278"/>
                    <a:pt x="119984" y="23919"/>
                    <a:pt x="122597" y="24239"/>
                  </a:cubicBezTo>
                  <a:cubicBezTo>
                    <a:pt x="123059" y="24303"/>
                    <a:pt x="123507" y="24393"/>
                    <a:pt x="123943" y="24534"/>
                  </a:cubicBezTo>
                  <a:cubicBezTo>
                    <a:pt x="124993" y="24880"/>
                    <a:pt x="126095" y="25072"/>
                    <a:pt x="127197" y="25136"/>
                  </a:cubicBezTo>
                  <a:cubicBezTo>
                    <a:pt x="128119" y="25162"/>
                    <a:pt x="128990" y="25572"/>
                    <a:pt x="129592" y="26264"/>
                  </a:cubicBezTo>
                  <a:close/>
                </a:path>
              </a:pathLst>
            </a:custGeom>
            <a:solidFill>
              <a:srgbClr val="1B1B1B"/>
            </a:solidFill>
            <a:ln w="1280" cap="flat">
              <a:noFill/>
              <a:prstDash val="solid"/>
              <a:miter/>
            </a:ln>
          </p:spPr>
          <p:txBody>
            <a:bodyPr rtlCol="0" anchor="ctr"/>
            <a:lstStyle/>
            <a:p>
              <a:endParaRPr lang="es-CO"/>
            </a:p>
          </p:txBody>
        </p:sp>
        <p:sp>
          <p:nvSpPr>
            <p:cNvPr id="216" name="Freeform: Shape 215">
              <a:extLst>
                <a:ext uri="{FF2B5EF4-FFF2-40B4-BE49-F238E27FC236}">
                  <a16:creationId xmlns:a16="http://schemas.microsoft.com/office/drawing/2014/main" id="{ECDA8346-2393-34F6-2B1C-1D15D09DC1D9}"/>
                </a:ext>
              </a:extLst>
            </p:cNvPr>
            <p:cNvSpPr/>
            <p:nvPr/>
          </p:nvSpPr>
          <p:spPr>
            <a:xfrm>
              <a:off x="-1285845" y="584931"/>
              <a:ext cx="11517" cy="108811"/>
            </a:xfrm>
            <a:custGeom>
              <a:avLst/>
              <a:gdLst>
                <a:gd name="connsiteX0" fmla="*/ 201 w 11517"/>
                <a:gd name="connsiteY0" fmla="*/ 29256 h 108811"/>
                <a:gd name="connsiteX1" fmla="*/ 201 w 11517"/>
                <a:gd name="connsiteY1" fmla="*/ 28334 h 108811"/>
                <a:gd name="connsiteX2" fmla="*/ -235 w 11517"/>
                <a:gd name="connsiteY2" fmla="*/ 22376 h 108811"/>
                <a:gd name="connsiteX3" fmla="*/ -709 w 11517"/>
                <a:gd name="connsiteY3" fmla="*/ 18815 h 108811"/>
                <a:gd name="connsiteX4" fmla="*/ -709 w 11517"/>
                <a:gd name="connsiteY4" fmla="*/ 18815 h 108811"/>
                <a:gd name="connsiteX5" fmla="*/ -1157 w 11517"/>
                <a:gd name="connsiteY5" fmla="*/ 11858 h 108811"/>
                <a:gd name="connsiteX6" fmla="*/ -1606 w 11517"/>
                <a:gd name="connsiteY6" fmla="*/ 7413 h 108811"/>
                <a:gd name="connsiteX7" fmla="*/ -1606 w 11517"/>
                <a:gd name="connsiteY7" fmla="*/ 2672 h 108811"/>
                <a:gd name="connsiteX8" fmla="*/ -1093 w 11517"/>
                <a:gd name="connsiteY8" fmla="*/ 751 h 108811"/>
                <a:gd name="connsiteX9" fmla="*/ -645 w 11517"/>
                <a:gd name="connsiteY9" fmla="*/ -159 h 108811"/>
                <a:gd name="connsiteX10" fmla="*/ -645 w 11517"/>
                <a:gd name="connsiteY10" fmla="*/ -159 h 108811"/>
                <a:gd name="connsiteX11" fmla="*/ 303 w 11517"/>
                <a:gd name="connsiteY11" fmla="*/ -633 h 108811"/>
                <a:gd name="connsiteX12" fmla="*/ 1226 w 11517"/>
                <a:gd name="connsiteY12" fmla="*/ -1133 h 108811"/>
                <a:gd name="connsiteX13" fmla="*/ 1226 w 11517"/>
                <a:gd name="connsiteY13" fmla="*/ -1133 h 108811"/>
                <a:gd name="connsiteX14" fmla="*/ 4172 w 11517"/>
                <a:gd name="connsiteY14" fmla="*/ -1222 h 108811"/>
                <a:gd name="connsiteX15" fmla="*/ 9912 w 11517"/>
                <a:gd name="connsiteY15" fmla="*/ -1005 h 108811"/>
                <a:gd name="connsiteX16" fmla="*/ 3506 w 11517"/>
                <a:gd name="connsiteY16" fmla="*/ 277 h 108811"/>
                <a:gd name="connsiteX17" fmla="*/ 278 w 11517"/>
                <a:gd name="connsiteY17" fmla="*/ 4210 h 108811"/>
                <a:gd name="connsiteX18" fmla="*/ 777 w 11517"/>
                <a:gd name="connsiteY18" fmla="*/ 11768 h 108811"/>
                <a:gd name="connsiteX19" fmla="*/ 5415 w 11517"/>
                <a:gd name="connsiteY19" fmla="*/ 75044 h 108811"/>
                <a:gd name="connsiteX20" fmla="*/ 2417 w 11517"/>
                <a:gd name="connsiteY20" fmla="*/ 104677 h 108811"/>
                <a:gd name="connsiteX21" fmla="*/ 1405 w 11517"/>
                <a:gd name="connsiteY21" fmla="*/ 107239 h 108811"/>
                <a:gd name="connsiteX22" fmla="*/ 1572 w 11517"/>
                <a:gd name="connsiteY22" fmla="*/ 103050 h 108811"/>
                <a:gd name="connsiteX23" fmla="*/ 3237 w 11517"/>
                <a:gd name="connsiteY23" fmla="*/ 87061 h 108811"/>
                <a:gd name="connsiteX24" fmla="*/ 2135 w 11517"/>
                <a:gd name="connsiteY24" fmla="*/ 46359 h 108811"/>
                <a:gd name="connsiteX25" fmla="*/ 1251 w 11517"/>
                <a:gd name="connsiteY25" fmla="*/ 37891 h 108811"/>
                <a:gd name="connsiteX26" fmla="*/ 201 w 11517"/>
                <a:gd name="connsiteY26" fmla="*/ 29256 h 108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517" h="108811">
                  <a:moveTo>
                    <a:pt x="201" y="29256"/>
                  </a:moveTo>
                  <a:cubicBezTo>
                    <a:pt x="201" y="28949"/>
                    <a:pt x="201" y="28641"/>
                    <a:pt x="201" y="28334"/>
                  </a:cubicBezTo>
                  <a:cubicBezTo>
                    <a:pt x="-696" y="26399"/>
                    <a:pt x="-17" y="24349"/>
                    <a:pt x="-235" y="22376"/>
                  </a:cubicBezTo>
                  <a:cubicBezTo>
                    <a:pt x="-388" y="21185"/>
                    <a:pt x="150" y="19904"/>
                    <a:pt x="-709" y="18815"/>
                  </a:cubicBezTo>
                  <a:lnTo>
                    <a:pt x="-709" y="18815"/>
                  </a:lnTo>
                  <a:cubicBezTo>
                    <a:pt x="-1644" y="16547"/>
                    <a:pt x="-939" y="14177"/>
                    <a:pt x="-1157" y="11858"/>
                  </a:cubicBezTo>
                  <a:cubicBezTo>
                    <a:pt x="-1337" y="10385"/>
                    <a:pt x="-721" y="8822"/>
                    <a:pt x="-1606" y="7413"/>
                  </a:cubicBezTo>
                  <a:lnTo>
                    <a:pt x="-1606" y="2672"/>
                  </a:lnTo>
                  <a:cubicBezTo>
                    <a:pt x="-1016" y="2134"/>
                    <a:pt x="-1144" y="1391"/>
                    <a:pt x="-1093" y="751"/>
                  </a:cubicBezTo>
                  <a:cubicBezTo>
                    <a:pt x="-1042" y="405"/>
                    <a:pt x="-888" y="84"/>
                    <a:pt x="-645" y="-159"/>
                  </a:cubicBezTo>
                  <a:lnTo>
                    <a:pt x="-645" y="-159"/>
                  </a:lnTo>
                  <a:cubicBezTo>
                    <a:pt x="-388" y="-403"/>
                    <a:pt x="-55" y="-569"/>
                    <a:pt x="303" y="-633"/>
                  </a:cubicBezTo>
                  <a:cubicBezTo>
                    <a:pt x="662" y="-697"/>
                    <a:pt x="982" y="-876"/>
                    <a:pt x="1226" y="-1133"/>
                  </a:cubicBezTo>
                  <a:lnTo>
                    <a:pt x="1226" y="-1133"/>
                  </a:lnTo>
                  <a:cubicBezTo>
                    <a:pt x="2123" y="-1684"/>
                    <a:pt x="3250" y="-1722"/>
                    <a:pt x="4172" y="-1222"/>
                  </a:cubicBezTo>
                  <a:cubicBezTo>
                    <a:pt x="6081" y="-1094"/>
                    <a:pt x="8016" y="-1709"/>
                    <a:pt x="9912" y="-1005"/>
                  </a:cubicBezTo>
                  <a:cubicBezTo>
                    <a:pt x="7862" y="-57"/>
                    <a:pt x="5582" y="-223"/>
                    <a:pt x="3506" y="277"/>
                  </a:cubicBezTo>
                  <a:cubicBezTo>
                    <a:pt x="1431" y="776"/>
                    <a:pt x="175" y="1981"/>
                    <a:pt x="278" y="4210"/>
                  </a:cubicBezTo>
                  <a:cubicBezTo>
                    <a:pt x="393" y="6772"/>
                    <a:pt x="573" y="9245"/>
                    <a:pt x="777" y="11768"/>
                  </a:cubicBezTo>
                  <a:cubicBezTo>
                    <a:pt x="2571" y="32843"/>
                    <a:pt x="5159" y="53854"/>
                    <a:pt x="5415" y="75044"/>
                  </a:cubicBezTo>
                  <a:cubicBezTo>
                    <a:pt x="5466" y="84999"/>
                    <a:pt x="4454" y="94927"/>
                    <a:pt x="2417" y="104677"/>
                  </a:cubicBezTo>
                  <a:cubicBezTo>
                    <a:pt x="2238" y="105587"/>
                    <a:pt x="2238" y="106586"/>
                    <a:pt x="1405" y="107239"/>
                  </a:cubicBezTo>
                  <a:cubicBezTo>
                    <a:pt x="1059" y="105856"/>
                    <a:pt x="1111" y="104395"/>
                    <a:pt x="1572" y="103050"/>
                  </a:cubicBezTo>
                  <a:cubicBezTo>
                    <a:pt x="2686" y="97797"/>
                    <a:pt x="3237" y="92429"/>
                    <a:pt x="3237" y="87061"/>
                  </a:cubicBezTo>
                  <a:cubicBezTo>
                    <a:pt x="3340" y="73481"/>
                    <a:pt x="3237" y="59901"/>
                    <a:pt x="2135" y="46359"/>
                  </a:cubicBezTo>
                  <a:cubicBezTo>
                    <a:pt x="1892" y="43528"/>
                    <a:pt x="1059" y="40761"/>
                    <a:pt x="1251" y="37891"/>
                  </a:cubicBezTo>
                  <a:cubicBezTo>
                    <a:pt x="-43" y="35073"/>
                    <a:pt x="1418" y="32023"/>
                    <a:pt x="201" y="29256"/>
                  </a:cubicBezTo>
                  <a:close/>
                </a:path>
              </a:pathLst>
            </a:custGeom>
            <a:solidFill>
              <a:srgbClr val="454545"/>
            </a:solidFill>
            <a:ln w="1280" cap="flat">
              <a:noFill/>
              <a:prstDash val="solid"/>
              <a:miter/>
            </a:ln>
          </p:spPr>
          <p:txBody>
            <a:bodyPr rtlCol="0" anchor="ctr"/>
            <a:lstStyle/>
            <a:p>
              <a:endParaRPr lang="es-CO"/>
            </a:p>
          </p:txBody>
        </p:sp>
        <p:sp>
          <p:nvSpPr>
            <p:cNvPr id="217" name="Freeform: Shape 216">
              <a:extLst>
                <a:ext uri="{FF2B5EF4-FFF2-40B4-BE49-F238E27FC236}">
                  <a16:creationId xmlns:a16="http://schemas.microsoft.com/office/drawing/2014/main" id="{2B1EF5FE-2A3C-6FCE-A760-A50C6E83B0F1}"/>
                </a:ext>
              </a:extLst>
            </p:cNvPr>
            <p:cNvSpPr/>
            <p:nvPr/>
          </p:nvSpPr>
          <p:spPr>
            <a:xfrm>
              <a:off x="-1217810" y="722095"/>
              <a:ext cx="39952" cy="41739"/>
            </a:xfrm>
            <a:custGeom>
              <a:avLst/>
              <a:gdLst>
                <a:gd name="connsiteX0" fmla="*/ 15428 w 39952"/>
                <a:gd name="connsiteY0" fmla="*/ 20296 h 41739"/>
                <a:gd name="connsiteX1" fmla="*/ 35785 w 39952"/>
                <a:gd name="connsiteY1" fmla="*/ 38232 h 41739"/>
                <a:gd name="connsiteX2" fmla="*/ 38347 w 39952"/>
                <a:gd name="connsiteY2" fmla="*/ 40167 h 41739"/>
                <a:gd name="connsiteX3" fmla="*/ 27368 w 39952"/>
                <a:gd name="connsiteY3" fmla="*/ 34158 h 41739"/>
                <a:gd name="connsiteX4" fmla="*/ 695 w 39952"/>
                <a:gd name="connsiteY4" fmla="*/ 4935 h 41739"/>
                <a:gd name="connsiteX5" fmla="*/ -1483 w 39952"/>
                <a:gd name="connsiteY5" fmla="*/ -1573 h 41739"/>
                <a:gd name="connsiteX6" fmla="*/ 4807 w 39952"/>
                <a:gd name="connsiteY6" fmla="*/ 6511 h 41739"/>
                <a:gd name="connsiteX7" fmla="*/ 10278 w 39952"/>
                <a:gd name="connsiteY7" fmla="*/ 13545 h 41739"/>
                <a:gd name="connsiteX8" fmla="*/ 11034 w 39952"/>
                <a:gd name="connsiteY8" fmla="*/ 14544 h 41739"/>
                <a:gd name="connsiteX9" fmla="*/ 11456 w 39952"/>
                <a:gd name="connsiteY9" fmla="*/ 15005 h 41739"/>
                <a:gd name="connsiteX10" fmla="*/ 12289 w 39952"/>
                <a:gd name="connsiteY10" fmla="*/ 15902 h 41739"/>
                <a:gd name="connsiteX11" fmla="*/ 15428 w 39952"/>
                <a:gd name="connsiteY11" fmla="*/ 20296 h 41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952" h="41739">
                  <a:moveTo>
                    <a:pt x="15428" y="20296"/>
                  </a:moveTo>
                  <a:cubicBezTo>
                    <a:pt x="20911" y="27765"/>
                    <a:pt x="28367" y="32967"/>
                    <a:pt x="35785" y="38232"/>
                  </a:cubicBezTo>
                  <a:cubicBezTo>
                    <a:pt x="36669" y="38847"/>
                    <a:pt x="37822" y="39103"/>
                    <a:pt x="38347" y="40167"/>
                  </a:cubicBezTo>
                  <a:cubicBezTo>
                    <a:pt x="33761" y="39885"/>
                    <a:pt x="30660" y="36656"/>
                    <a:pt x="27368" y="34158"/>
                  </a:cubicBezTo>
                  <a:cubicBezTo>
                    <a:pt x="16670" y="26100"/>
                    <a:pt x="8343" y="15812"/>
                    <a:pt x="695" y="4935"/>
                  </a:cubicBezTo>
                  <a:cubicBezTo>
                    <a:pt x="-689" y="2962"/>
                    <a:pt x="-2022" y="1015"/>
                    <a:pt x="-1483" y="-1573"/>
                  </a:cubicBezTo>
                  <a:cubicBezTo>
                    <a:pt x="1822" y="169"/>
                    <a:pt x="2578" y="3910"/>
                    <a:pt x="4807" y="6511"/>
                  </a:cubicBezTo>
                  <a:cubicBezTo>
                    <a:pt x="6742" y="8753"/>
                    <a:pt x="8240" y="11366"/>
                    <a:pt x="10278" y="13545"/>
                  </a:cubicBezTo>
                  <a:lnTo>
                    <a:pt x="11034" y="14544"/>
                  </a:lnTo>
                  <a:lnTo>
                    <a:pt x="11456" y="15005"/>
                  </a:lnTo>
                  <a:cubicBezTo>
                    <a:pt x="11725" y="15312"/>
                    <a:pt x="12007" y="15607"/>
                    <a:pt x="12289" y="15902"/>
                  </a:cubicBezTo>
                  <a:cubicBezTo>
                    <a:pt x="13416" y="17337"/>
                    <a:pt x="14774" y="18554"/>
                    <a:pt x="15428" y="20296"/>
                  </a:cubicBezTo>
                  <a:close/>
                </a:path>
              </a:pathLst>
            </a:custGeom>
            <a:solidFill>
              <a:srgbClr val="C3C3C3"/>
            </a:solidFill>
            <a:ln w="1280" cap="flat">
              <a:noFill/>
              <a:prstDash val="solid"/>
              <a:miter/>
            </a:ln>
          </p:spPr>
          <p:txBody>
            <a:bodyPr rtlCol="0" anchor="ctr"/>
            <a:lstStyle/>
            <a:p>
              <a:endParaRPr lang="es-CO"/>
            </a:p>
          </p:txBody>
        </p:sp>
        <p:sp>
          <p:nvSpPr>
            <p:cNvPr id="218" name="Freeform: Shape 217">
              <a:extLst>
                <a:ext uri="{FF2B5EF4-FFF2-40B4-BE49-F238E27FC236}">
                  <a16:creationId xmlns:a16="http://schemas.microsoft.com/office/drawing/2014/main" id="{A394C249-0E77-C9F5-E0C2-FFF2013D1C23}"/>
                </a:ext>
              </a:extLst>
            </p:cNvPr>
            <p:cNvSpPr/>
            <p:nvPr/>
          </p:nvSpPr>
          <p:spPr>
            <a:xfrm>
              <a:off x="-1217816" y="720211"/>
              <a:ext cx="18153" cy="23752"/>
            </a:xfrm>
            <a:custGeom>
              <a:avLst/>
              <a:gdLst>
                <a:gd name="connsiteX0" fmla="*/ 10027 w 18153"/>
                <a:gd name="connsiteY0" fmla="*/ 16376 h 23752"/>
                <a:gd name="connsiteX1" fmla="*/ -1503 w 18153"/>
                <a:gd name="connsiteY1" fmla="*/ 323 h 23752"/>
                <a:gd name="connsiteX2" fmla="*/ -1606 w 18153"/>
                <a:gd name="connsiteY2" fmla="*/ -1573 h 23752"/>
                <a:gd name="connsiteX3" fmla="*/ -107 w 18153"/>
                <a:gd name="connsiteY3" fmla="*/ -535 h 23752"/>
                <a:gd name="connsiteX4" fmla="*/ 16548 w 18153"/>
                <a:gd name="connsiteY4" fmla="*/ 22064 h 23752"/>
                <a:gd name="connsiteX5" fmla="*/ 15267 w 18153"/>
                <a:gd name="connsiteY5" fmla="*/ 22180 h 23752"/>
                <a:gd name="connsiteX6" fmla="*/ 11603 w 18153"/>
                <a:gd name="connsiteY6" fmla="*/ 18426 h 23752"/>
                <a:gd name="connsiteX7" fmla="*/ 10706 w 18153"/>
                <a:gd name="connsiteY7" fmla="*/ 17388 h 23752"/>
                <a:gd name="connsiteX8" fmla="*/ 10706 w 18153"/>
                <a:gd name="connsiteY8" fmla="*/ 17388 h 23752"/>
                <a:gd name="connsiteX9" fmla="*/ 10027 w 18153"/>
                <a:gd name="connsiteY9" fmla="*/ 16376 h 23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153" h="23752">
                  <a:moveTo>
                    <a:pt x="10027" y="16376"/>
                  </a:moveTo>
                  <a:cubicBezTo>
                    <a:pt x="5761" y="11341"/>
                    <a:pt x="1905" y="5973"/>
                    <a:pt x="-1503" y="323"/>
                  </a:cubicBezTo>
                  <a:cubicBezTo>
                    <a:pt x="-1503" y="-305"/>
                    <a:pt x="-1580" y="-958"/>
                    <a:pt x="-1606" y="-1573"/>
                  </a:cubicBezTo>
                  <a:cubicBezTo>
                    <a:pt x="-1106" y="-1227"/>
                    <a:pt x="-388" y="-1009"/>
                    <a:pt x="-107" y="-535"/>
                  </a:cubicBezTo>
                  <a:cubicBezTo>
                    <a:pt x="4621" y="7626"/>
                    <a:pt x="10937" y="14608"/>
                    <a:pt x="16548" y="22064"/>
                  </a:cubicBezTo>
                  <a:lnTo>
                    <a:pt x="15267" y="22180"/>
                  </a:lnTo>
                  <a:cubicBezTo>
                    <a:pt x="13781" y="21219"/>
                    <a:pt x="12526" y="19938"/>
                    <a:pt x="11603" y="18426"/>
                  </a:cubicBezTo>
                  <a:cubicBezTo>
                    <a:pt x="11398" y="18003"/>
                    <a:pt x="11091" y="17644"/>
                    <a:pt x="10706" y="17388"/>
                  </a:cubicBezTo>
                  <a:lnTo>
                    <a:pt x="10706" y="17388"/>
                  </a:lnTo>
                  <a:cubicBezTo>
                    <a:pt x="10617" y="17029"/>
                    <a:pt x="10309" y="16722"/>
                    <a:pt x="10027" y="16376"/>
                  </a:cubicBezTo>
                  <a:close/>
                </a:path>
              </a:pathLst>
            </a:custGeom>
            <a:solidFill>
              <a:srgbClr val="191919"/>
            </a:solidFill>
            <a:ln w="1280" cap="flat">
              <a:noFill/>
              <a:prstDash val="solid"/>
              <a:miter/>
            </a:ln>
          </p:spPr>
          <p:txBody>
            <a:bodyPr rtlCol="0" anchor="ctr"/>
            <a:lstStyle/>
            <a:p>
              <a:endParaRPr lang="es-CO"/>
            </a:p>
          </p:txBody>
        </p:sp>
        <p:sp>
          <p:nvSpPr>
            <p:cNvPr id="219" name="Freeform: Shape 218">
              <a:extLst>
                <a:ext uri="{FF2B5EF4-FFF2-40B4-BE49-F238E27FC236}">
                  <a16:creationId xmlns:a16="http://schemas.microsoft.com/office/drawing/2014/main" id="{92C92B60-79C7-C1B3-CADC-61081A9D9BFE}"/>
                </a:ext>
              </a:extLst>
            </p:cNvPr>
            <p:cNvSpPr/>
            <p:nvPr/>
          </p:nvSpPr>
          <p:spPr>
            <a:xfrm>
              <a:off x="-1655736" y="695870"/>
              <a:ext cx="1550" cy="2515"/>
            </a:xfrm>
            <a:custGeom>
              <a:avLst/>
              <a:gdLst>
                <a:gd name="connsiteX0" fmla="*/ -55 w 1550"/>
                <a:gd name="connsiteY0" fmla="*/ 16 h 2515"/>
                <a:gd name="connsiteX1" fmla="*/ -619 w 1550"/>
                <a:gd name="connsiteY1" fmla="*/ 912 h 2515"/>
                <a:gd name="connsiteX2" fmla="*/ -1593 w 1550"/>
                <a:gd name="connsiteY2" fmla="*/ -919 h 2515"/>
                <a:gd name="connsiteX3" fmla="*/ -1119 w 1550"/>
                <a:gd name="connsiteY3" fmla="*/ -1573 h 2515"/>
                <a:gd name="connsiteX4" fmla="*/ -55 w 1550"/>
                <a:gd name="connsiteY4" fmla="*/ 16 h 25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0" h="2515">
                  <a:moveTo>
                    <a:pt x="-55" y="16"/>
                  </a:moveTo>
                  <a:cubicBezTo>
                    <a:pt x="-55" y="425"/>
                    <a:pt x="-132" y="1092"/>
                    <a:pt x="-619" y="912"/>
                  </a:cubicBezTo>
                  <a:cubicBezTo>
                    <a:pt x="-1298" y="567"/>
                    <a:pt x="-1682" y="-164"/>
                    <a:pt x="-1593" y="-919"/>
                  </a:cubicBezTo>
                  <a:cubicBezTo>
                    <a:pt x="-1593" y="-1150"/>
                    <a:pt x="-1272" y="-1573"/>
                    <a:pt x="-1119" y="-1573"/>
                  </a:cubicBezTo>
                  <a:cubicBezTo>
                    <a:pt x="-81" y="-1522"/>
                    <a:pt x="-119" y="-689"/>
                    <a:pt x="-55" y="16"/>
                  </a:cubicBezTo>
                  <a:close/>
                </a:path>
              </a:pathLst>
            </a:custGeom>
            <a:solidFill>
              <a:srgbClr val="E8E8E8"/>
            </a:solidFill>
            <a:ln w="1280" cap="flat">
              <a:noFill/>
              <a:prstDash val="solid"/>
              <a:miter/>
            </a:ln>
          </p:spPr>
          <p:txBody>
            <a:bodyPr rtlCol="0" anchor="ctr"/>
            <a:lstStyle/>
            <a:p>
              <a:endParaRPr lang="es-CO"/>
            </a:p>
          </p:txBody>
        </p:sp>
        <p:sp>
          <p:nvSpPr>
            <p:cNvPr id="220" name="Freeform: Shape 219">
              <a:extLst>
                <a:ext uri="{FF2B5EF4-FFF2-40B4-BE49-F238E27FC236}">
                  <a16:creationId xmlns:a16="http://schemas.microsoft.com/office/drawing/2014/main" id="{8FB4AF1C-B113-0C9F-2E91-5C7A24F1F247}"/>
                </a:ext>
              </a:extLst>
            </p:cNvPr>
            <p:cNvSpPr/>
            <p:nvPr/>
          </p:nvSpPr>
          <p:spPr>
            <a:xfrm>
              <a:off x="-965042" y="-319230"/>
              <a:ext cx="3044" cy="3843"/>
            </a:xfrm>
            <a:custGeom>
              <a:avLst/>
              <a:gdLst>
                <a:gd name="connsiteX0" fmla="*/ 1439 w 3044"/>
                <a:gd name="connsiteY0" fmla="*/ 2271 h 3843"/>
                <a:gd name="connsiteX1" fmla="*/ -1584 w 3044"/>
                <a:gd name="connsiteY1" fmla="*/ -1573 h 3843"/>
                <a:gd name="connsiteX2" fmla="*/ 1439 w 3044"/>
                <a:gd name="connsiteY2" fmla="*/ 2271 h 3843"/>
              </a:gdLst>
              <a:ahLst/>
              <a:cxnLst>
                <a:cxn ang="0">
                  <a:pos x="connsiteX0" y="connsiteY0"/>
                </a:cxn>
                <a:cxn ang="0">
                  <a:pos x="connsiteX1" y="connsiteY1"/>
                </a:cxn>
                <a:cxn ang="0">
                  <a:pos x="connsiteX2" y="connsiteY2"/>
                </a:cxn>
              </a:cxnLst>
              <a:rect l="l" t="t" r="r" b="b"/>
              <a:pathLst>
                <a:path w="3044" h="3843">
                  <a:moveTo>
                    <a:pt x="1439" y="2271"/>
                  </a:moveTo>
                  <a:cubicBezTo>
                    <a:pt x="-483" y="1681"/>
                    <a:pt x="-1789" y="618"/>
                    <a:pt x="-1584" y="-1573"/>
                  </a:cubicBezTo>
                  <a:cubicBezTo>
                    <a:pt x="-213" y="-625"/>
                    <a:pt x="837" y="720"/>
                    <a:pt x="1439" y="2271"/>
                  </a:cubicBezTo>
                  <a:close/>
                </a:path>
              </a:pathLst>
            </a:custGeom>
            <a:solidFill>
              <a:srgbClr val="020202"/>
            </a:solidFill>
            <a:ln w="1280" cap="flat">
              <a:noFill/>
              <a:prstDash val="solid"/>
              <a:miter/>
            </a:ln>
          </p:spPr>
          <p:txBody>
            <a:bodyPr rtlCol="0" anchor="ctr"/>
            <a:lstStyle/>
            <a:p>
              <a:endParaRPr lang="es-CO"/>
            </a:p>
          </p:txBody>
        </p:sp>
        <p:sp>
          <p:nvSpPr>
            <p:cNvPr id="221" name="Freeform: Shape 220">
              <a:extLst>
                <a:ext uri="{FF2B5EF4-FFF2-40B4-BE49-F238E27FC236}">
                  <a16:creationId xmlns:a16="http://schemas.microsoft.com/office/drawing/2014/main" id="{31A03FCA-4583-4685-8244-49FADC06F1D7}"/>
                </a:ext>
              </a:extLst>
            </p:cNvPr>
            <p:cNvSpPr/>
            <p:nvPr/>
          </p:nvSpPr>
          <p:spPr>
            <a:xfrm>
              <a:off x="-1535971" y="-392913"/>
              <a:ext cx="577542" cy="811672"/>
            </a:xfrm>
            <a:custGeom>
              <a:avLst/>
              <a:gdLst>
                <a:gd name="connsiteX0" fmla="*/ 121137 w 577542"/>
                <a:gd name="connsiteY0" fmla="*/ 195421 h 811672"/>
                <a:gd name="connsiteX1" fmla="*/ 115730 w 577542"/>
                <a:gd name="connsiteY1" fmla="*/ 219762 h 811672"/>
                <a:gd name="connsiteX2" fmla="*/ 115526 w 577542"/>
                <a:gd name="connsiteY2" fmla="*/ 233035 h 811672"/>
                <a:gd name="connsiteX3" fmla="*/ 114078 w 577542"/>
                <a:gd name="connsiteY3" fmla="*/ 269022 h 811672"/>
                <a:gd name="connsiteX4" fmla="*/ 114001 w 577542"/>
                <a:gd name="connsiteY4" fmla="*/ 308379 h 811672"/>
                <a:gd name="connsiteX5" fmla="*/ 114167 w 577542"/>
                <a:gd name="connsiteY5" fmla="*/ 325431 h 811672"/>
                <a:gd name="connsiteX6" fmla="*/ 120227 w 577542"/>
                <a:gd name="connsiteY6" fmla="*/ 369976 h 811672"/>
                <a:gd name="connsiteX7" fmla="*/ 140316 w 577542"/>
                <a:gd name="connsiteY7" fmla="*/ 422951 h 811672"/>
                <a:gd name="connsiteX8" fmla="*/ 168770 w 577542"/>
                <a:gd name="connsiteY8" fmla="*/ 467151 h 811672"/>
                <a:gd name="connsiteX9" fmla="*/ 188371 w 577542"/>
                <a:gd name="connsiteY9" fmla="*/ 490314 h 811672"/>
                <a:gd name="connsiteX10" fmla="*/ 202746 w 577542"/>
                <a:gd name="connsiteY10" fmla="*/ 500140 h 811672"/>
                <a:gd name="connsiteX11" fmla="*/ 229329 w 577542"/>
                <a:gd name="connsiteY11" fmla="*/ 511491 h 811672"/>
                <a:gd name="connsiteX12" fmla="*/ 278013 w 577542"/>
                <a:gd name="connsiteY12" fmla="*/ 527313 h 811672"/>
                <a:gd name="connsiteX13" fmla="*/ 305147 w 577542"/>
                <a:gd name="connsiteY13" fmla="*/ 531567 h 811672"/>
                <a:gd name="connsiteX14" fmla="*/ 374790 w 577542"/>
                <a:gd name="connsiteY14" fmla="*/ 533322 h 811672"/>
                <a:gd name="connsiteX15" fmla="*/ 400669 w 577542"/>
                <a:gd name="connsiteY15" fmla="*/ 530337 h 811672"/>
                <a:gd name="connsiteX16" fmla="*/ 436708 w 577542"/>
                <a:gd name="connsiteY16" fmla="*/ 524738 h 811672"/>
                <a:gd name="connsiteX17" fmla="*/ 478985 w 577542"/>
                <a:gd name="connsiteY17" fmla="*/ 516026 h 811672"/>
                <a:gd name="connsiteX18" fmla="*/ 515472 w 577542"/>
                <a:gd name="connsiteY18" fmla="*/ 505777 h 811672"/>
                <a:gd name="connsiteX19" fmla="*/ 547245 w 577542"/>
                <a:gd name="connsiteY19" fmla="*/ 496284 h 811672"/>
                <a:gd name="connsiteX20" fmla="*/ 559006 w 577542"/>
                <a:gd name="connsiteY20" fmla="*/ 492851 h 811672"/>
                <a:gd name="connsiteX21" fmla="*/ 564656 w 577542"/>
                <a:gd name="connsiteY21" fmla="*/ 492594 h 811672"/>
                <a:gd name="connsiteX22" fmla="*/ 574905 w 577542"/>
                <a:gd name="connsiteY22" fmla="*/ 500217 h 811672"/>
                <a:gd name="connsiteX23" fmla="*/ 575929 w 577542"/>
                <a:gd name="connsiteY23" fmla="*/ 507186 h 811672"/>
                <a:gd name="connsiteX24" fmla="*/ 574930 w 577542"/>
                <a:gd name="connsiteY24" fmla="*/ 532630 h 811672"/>
                <a:gd name="connsiteX25" fmla="*/ 569498 w 577542"/>
                <a:gd name="connsiteY25" fmla="*/ 553602 h 811672"/>
                <a:gd name="connsiteX26" fmla="*/ 555495 w 577542"/>
                <a:gd name="connsiteY26" fmla="*/ 613995 h 811672"/>
                <a:gd name="connsiteX27" fmla="*/ 549589 w 577542"/>
                <a:gd name="connsiteY27" fmla="*/ 642783 h 811672"/>
                <a:gd name="connsiteX28" fmla="*/ 528937 w 577542"/>
                <a:gd name="connsiteY28" fmla="*/ 713245 h 811672"/>
                <a:gd name="connsiteX29" fmla="*/ 521494 w 577542"/>
                <a:gd name="connsiteY29" fmla="*/ 728055 h 811672"/>
                <a:gd name="connsiteX30" fmla="*/ 491566 w 577542"/>
                <a:gd name="connsiteY30" fmla="*/ 767194 h 811672"/>
                <a:gd name="connsiteX31" fmla="*/ 477205 w 577542"/>
                <a:gd name="connsiteY31" fmla="*/ 777917 h 811672"/>
                <a:gd name="connsiteX32" fmla="*/ 406742 w 577542"/>
                <a:gd name="connsiteY32" fmla="*/ 804206 h 811672"/>
                <a:gd name="connsiteX33" fmla="*/ 368308 w 577542"/>
                <a:gd name="connsiteY33" fmla="*/ 809216 h 811672"/>
                <a:gd name="connsiteX34" fmla="*/ 344171 w 577542"/>
                <a:gd name="connsiteY34" fmla="*/ 810100 h 811672"/>
                <a:gd name="connsiteX35" fmla="*/ 304968 w 577542"/>
                <a:gd name="connsiteY35" fmla="*/ 807538 h 811672"/>
                <a:gd name="connsiteX36" fmla="*/ 284636 w 577542"/>
                <a:gd name="connsiteY36" fmla="*/ 806500 h 811672"/>
                <a:gd name="connsiteX37" fmla="*/ 228266 w 577542"/>
                <a:gd name="connsiteY37" fmla="*/ 800094 h 811672"/>
                <a:gd name="connsiteX38" fmla="*/ 194200 w 577542"/>
                <a:gd name="connsiteY38" fmla="*/ 793970 h 811672"/>
                <a:gd name="connsiteX39" fmla="*/ 144543 w 577542"/>
                <a:gd name="connsiteY39" fmla="*/ 771384 h 811672"/>
                <a:gd name="connsiteX40" fmla="*/ 107249 w 577542"/>
                <a:gd name="connsiteY40" fmla="*/ 739996 h 811672"/>
                <a:gd name="connsiteX41" fmla="*/ 69763 w 577542"/>
                <a:gd name="connsiteY41" fmla="*/ 675939 h 811672"/>
                <a:gd name="connsiteX42" fmla="*/ 55491 w 577542"/>
                <a:gd name="connsiteY42" fmla="*/ 622348 h 811672"/>
                <a:gd name="connsiteX43" fmla="*/ 54210 w 577542"/>
                <a:gd name="connsiteY43" fmla="*/ 615853 h 811672"/>
                <a:gd name="connsiteX44" fmla="*/ 49739 w 577542"/>
                <a:gd name="connsiteY44" fmla="*/ 597340 h 811672"/>
                <a:gd name="connsiteX45" fmla="*/ 46856 w 577542"/>
                <a:gd name="connsiteY45" fmla="*/ 591037 h 811672"/>
                <a:gd name="connsiteX46" fmla="*/ 41911 w 577542"/>
                <a:gd name="connsiteY46" fmla="*/ 575241 h 811672"/>
                <a:gd name="connsiteX47" fmla="*/ 20132 w 577542"/>
                <a:gd name="connsiteY47" fmla="*/ 494670 h 811672"/>
                <a:gd name="connsiteX48" fmla="*/ 8089 w 577542"/>
                <a:gd name="connsiteY48" fmla="*/ 425603 h 811672"/>
                <a:gd name="connsiteX49" fmla="*/ 3912 w 577542"/>
                <a:gd name="connsiteY49" fmla="*/ 386477 h 811672"/>
                <a:gd name="connsiteX50" fmla="*/ 2196 w 577542"/>
                <a:gd name="connsiteY50" fmla="*/ 344917 h 811672"/>
                <a:gd name="connsiteX51" fmla="*/ 1337 w 577542"/>
                <a:gd name="connsiteY51" fmla="*/ 318013 h 811672"/>
                <a:gd name="connsiteX52" fmla="*/ 492 w 577542"/>
                <a:gd name="connsiteY52" fmla="*/ 282000 h 811672"/>
                <a:gd name="connsiteX53" fmla="*/ -1417 w 577542"/>
                <a:gd name="connsiteY53" fmla="*/ 217597 h 811672"/>
                <a:gd name="connsiteX54" fmla="*/ 1209 w 577542"/>
                <a:gd name="connsiteY54" fmla="*/ 157986 h 811672"/>
                <a:gd name="connsiteX55" fmla="*/ 2977 w 577542"/>
                <a:gd name="connsiteY55" fmla="*/ 132952 h 811672"/>
                <a:gd name="connsiteX56" fmla="*/ 10382 w 577542"/>
                <a:gd name="connsiteY56" fmla="*/ 102756 h 811672"/>
                <a:gd name="connsiteX57" fmla="*/ 20926 w 577542"/>
                <a:gd name="connsiteY57" fmla="*/ 83231 h 811672"/>
                <a:gd name="connsiteX58" fmla="*/ 59565 w 577542"/>
                <a:gd name="connsiteY58" fmla="*/ 35431 h 811672"/>
                <a:gd name="connsiteX59" fmla="*/ 122585 w 577542"/>
                <a:gd name="connsiteY59" fmla="*/ 3224 h 811672"/>
                <a:gd name="connsiteX60" fmla="*/ 183016 w 577542"/>
                <a:gd name="connsiteY60" fmla="*/ 46 h 811672"/>
                <a:gd name="connsiteX61" fmla="*/ 210958 w 577542"/>
                <a:gd name="connsiteY61" fmla="*/ -991 h 811672"/>
                <a:gd name="connsiteX62" fmla="*/ 214801 w 577542"/>
                <a:gd name="connsiteY62" fmla="*/ -1248 h 811672"/>
                <a:gd name="connsiteX63" fmla="*/ 256976 w 577542"/>
                <a:gd name="connsiteY63" fmla="*/ -1324 h 811672"/>
                <a:gd name="connsiteX64" fmla="*/ 285879 w 577542"/>
                <a:gd name="connsiteY64" fmla="*/ -1529 h 811672"/>
                <a:gd name="connsiteX65" fmla="*/ 323583 w 577542"/>
                <a:gd name="connsiteY65" fmla="*/ 1750 h 811672"/>
                <a:gd name="connsiteX66" fmla="*/ 329207 w 577542"/>
                <a:gd name="connsiteY66" fmla="*/ 2455 h 811672"/>
                <a:gd name="connsiteX67" fmla="*/ 329207 w 577542"/>
                <a:gd name="connsiteY67" fmla="*/ 2365 h 811672"/>
                <a:gd name="connsiteX68" fmla="*/ 336894 w 577542"/>
                <a:gd name="connsiteY68" fmla="*/ 4261 h 811672"/>
                <a:gd name="connsiteX69" fmla="*/ 336894 w 577542"/>
                <a:gd name="connsiteY69" fmla="*/ 4261 h 811672"/>
                <a:gd name="connsiteX70" fmla="*/ 340738 w 577542"/>
                <a:gd name="connsiteY70" fmla="*/ 5350 h 811672"/>
                <a:gd name="connsiteX71" fmla="*/ 340648 w 577542"/>
                <a:gd name="connsiteY71" fmla="*/ 5274 h 811672"/>
                <a:gd name="connsiteX72" fmla="*/ 343594 w 577542"/>
                <a:gd name="connsiteY72" fmla="*/ 6260 h 811672"/>
                <a:gd name="connsiteX73" fmla="*/ 343518 w 577542"/>
                <a:gd name="connsiteY73" fmla="*/ 6196 h 811672"/>
                <a:gd name="connsiteX74" fmla="*/ 346451 w 577542"/>
                <a:gd name="connsiteY74" fmla="*/ 7195 h 811672"/>
                <a:gd name="connsiteX75" fmla="*/ 346362 w 577542"/>
                <a:gd name="connsiteY75" fmla="*/ 7195 h 811672"/>
                <a:gd name="connsiteX76" fmla="*/ 349283 w 577542"/>
                <a:gd name="connsiteY76" fmla="*/ 8233 h 811672"/>
                <a:gd name="connsiteX77" fmla="*/ 349193 w 577542"/>
                <a:gd name="connsiteY77" fmla="*/ 8169 h 811672"/>
                <a:gd name="connsiteX78" fmla="*/ 354048 w 577542"/>
                <a:gd name="connsiteY78" fmla="*/ 10065 h 811672"/>
                <a:gd name="connsiteX79" fmla="*/ 354048 w 577542"/>
                <a:gd name="connsiteY79" fmla="*/ 10065 h 811672"/>
                <a:gd name="connsiteX80" fmla="*/ 358853 w 577542"/>
                <a:gd name="connsiteY80" fmla="*/ 12025 h 811672"/>
                <a:gd name="connsiteX81" fmla="*/ 358776 w 577542"/>
                <a:gd name="connsiteY81" fmla="*/ 12025 h 811672"/>
                <a:gd name="connsiteX82" fmla="*/ 363580 w 577542"/>
                <a:gd name="connsiteY82" fmla="*/ 14024 h 811672"/>
                <a:gd name="connsiteX83" fmla="*/ 363478 w 577542"/>
                <a:gd name="connsiteY83" fmla="*/ 14024 h 811672"/>
                <a:gd name="connsiteX84" fmla="*/ 365502 w 577542"/>
                <a:gd name="connsiteY84" fmla="*/ 14946 h 811672"/>
                <a:gd name="connsiteX85" fmla="*/ 365502 w 577542"/>
                <a:gd name="connsiteY85" fmla="*/ 14946 h 811672"/>
                <a:gd name="connsiteX86" fmla="*/ 367475 w 577542"/>
                <a:gd name="connsiteY86" fmla="*/ 15856 h 811672"/>
                <a:gd name="connsiteX87" fmla="*/ 367475 w 577542"/>
                <a:gd name="connsiteY87" fmla="*/ 15856 h 811672"/>
                <a:gd name="connsiteX88" fmla="*/ 372164 w 577542"/>
                <a:gd name="connsiteY88" fmla="*/ 17970 h 811672"/>
                <a:gd name="connsiteX89" fmla="*/ 372061 w 577542"/>
                <a:gd name="connsiteY89" fmla="*/ 17970 h 811672"/>
                <a:gd name="connsiteX90" fmla="*/ 374047 w 577542"/>
                <a:gd name="connsiteY90" fmla="*/ 18994 h 811672"/>
                <a:gd name="connsiteX91" fmla="*/ 373945 w 577542"/>
                <a:gd name="connsiteY91" fmla="*/ 18918 h 811672"/>
                <a:gd name="connsiteX92" fmla="*/ 382656 w 577542"/>
                <a:gd name="connsiteY92" fmla="*/ 23568 h 811672"/>
                <a:gd name="connsiteX93" fmla="*/ 382656 w 577542"/>
                <a:gd name="connsiteY93" fmla="*/ 23568 h 811672"/>
                <a:gd name="connsiteX94" fmla="*/ 384578 w 577542"/>
                <a:gd name="connsiteY94" fmla="*/ 24606 h 811672"/>
                <a:gd name="connsiteX95" fmla="*/ 384501 w 577542"/>
                <a:gd name="connsiteY95" fmla="*/ 24606 h 811672"/>
                <a:gd name="connsiteX96" fmla="*/ 386436 w 577542"/>
                <a:gd name="connsiteY96" fmla="*/ 25682 h 811672"/>
                <a:gd name="connsiteX97" fmla="*/ 386346 w 577542"/>
                <a:gd name="connsiteY97" fmla="*/ 25682 h 811672"/>
                <a:gd name="connsiteX98" fmla="*/ 391227 w 577542"/>
                <a:gd name="connsiteY98" fmla="*/ 28488 h 811672"/>
                <a:gd name="connsiteX99" fmla="*/ 391163 w 577542"/>
                <a:gd name="connsiteY99" fmla="*/ 28488 h 811672"/>
                <a:gd name="connsiteX100" fmla="*/ 393098 w 577542"/>
                <a:gd name="connsiteY100" fmla="*/ 29525 h 811672"/>
                <a:gd name="connsiteX101" fmla="*/ 393021 w 577542"/>
                <a:gd name="connsiteY101" fmla="*/ 29525 h 811672"/>
                <a:gd name="connsiteX102" fmla="*/ 394968 w 577542"/>
                <a:gd name="connsiteY102" fmla="*/ 30589 h 811672"/>
                <a:gd name="connsiteX103" fmla="*/ 394879 w 577542"/>
                <a:gd name="connsiteY103" fmla="*/ 30589 h 811672"/>
                <a:gd name="connsiteX104" fmla="*/ 397812 w 577542"/>
                <a:gd name="connsiteY104" fmla="*/ 32536 h 811672"/>
                <a:gd name="connsiteX105" fmla="*/ 397723 w 577542"/>
                <a:gd name="connsiteY105" fmla="*/ 32434 h 811672"/>
                <a:gd name="connsiteX106" fmla="*/ 398837 w 577542"/>
                <a:gd name="connsiteY106" fmla="*/ 33318 h 811672"/>
                <a:gd name="connsiteX107" fmla="*/ 398837 w 577542"/>
                <a:gd name="connsiteY107" fmla="*/ 33318 h 811672"/>
                <a:gd name="connsiteX108" fmla="*/ 400695 w 577542"/>
                <a:gd name="connsiteY108" fmla="*/ 34458 h 811672"/>
                <a:gd name="connsiteX109" fmla="*/ 400592 w 577542"/>
                <a:gd name="connsiteY109" fmla="*/ 34394 h 811672"/>
                <a:gd name="connsiteX110" fmla="*/ 403539 w 577542"/>
                <a:gd name="connsiteY110" fmla="*/ 36341 h 811672"/>
                <a:gd name="connsiteX111" fmla="*/ 403449 w 577542"/>
                <a:gd name="connsiteY111" fmla="*/ 36341 h 811672"/>
                <a:gd name="connsiteX112" fmla="*/ 406383 w 577542"/>
                <a:gd name="connsiteY112" fmla="*/ 38301 h 811672"/>
                <a:gd name="connsiteX113" fmla="*/ 406306 w 577542"/>
                <a:gd name="connsiteY113" fmla="*/ 38301 h 811672"/>
                <a:gd name="connsiteX114" fmla="*/ 409227 w 577542"/>
                <a:gd name="connsiteY114" fmla="*/ 40261 h 811672"/>
                <a:gd name="connsiteX115" fmla="*/ 409150 w 577542"/>
                <a:gd name="connsiteY115" fmla="*/ 40261 h 811672"/>
                <a:gd name="connsiteX116" fmla="*/ 413058 w 577542"/>
                <a:gd name="connsiteY116" fmla="*/ 43106 h 811672"/>
                <a:gd name="connsiteX117" fmla="*/ 412994 w 577542"/>
                <a:gd name="connsiteY117" fmla="*/ 43106 h 811672"/>
                <a:gd name="connsiteX118" fmla="*/ 416837 w 577542"/>
                <a:gd name="connsiteY118" fmla="*/ 46129 h 811672"/>
                <a:gd name="connsiteX119" fmla="*/ 416735 w 577542"/>
                <a:gd name="connsiteY119" fmla="*/ 46014 h 811672"/>
                <a:gd name="connsiteX120" fmla="*/ 417837 w 577542"/>
                <a:gd name="connsiteY120" fmla="*/ 46987 h 811672"/>
                <a:gd name="connsiteX121" fmla="*/ 417747 w 577542"/>
                <a:gd name="connsiteY121" fmla="*/ 46898 h 811672"/>
                <a:gd name="connsiteX122" fmla="*/ 418823 w 577542"/>
                <a:gd name="connsiteY122" fmla="*/ 47846 h 811672"/>
                <a:gd name="connsiteX123" fmla="*/ 418823 w 577542"/>
                <a:gd name="connsiteY123" fmla="*/ 47846 h 811672"/>
                <a:gd name="connsiteX124" fmla="*/ 424473 w 577542"/>
                <a:gd name="connsiteY124" fmla="*/ 52765 h 811672"/>
                <a:gd name="connsiteX125" fmla="*/ 424383 w 577542"/>
                <a:gd name="connsiteY125" fmla="*/ 52663 h 811672"/>
                <a:gd name="connsiteX126" fmla="*/ 425511 w 577542"/>
                <a:gd name="connsiteY126" fmla="*/ 53534 h 811672"/>
                <a:gd name="connsiteX127" fmla="*/ 425511 w 577542"/>
                <a:gd name="connsiteY127" fmla="*/ 53534 h 811672"/>
                <a:gd name="connsiteX128" fmla="*/ 427343 w 577542"/>
                <a:gd name="connsiteY128" fmla="*/ 54700 h 811672"/>
                <a:gd name="connsiteX129" fmla="*/ 427240 w 577542"/>
                <a:gd name="connsiteY129" fmla="*/ 54585 h 811672"/>
                <a:gd name="connsiteX130" fmla="*/ 428368 w 577542"/>
                <a:gd name="connsiteY130" fmla="*/ 55494 h 811672"/>
                <a:gd name="connsiteX131" fmla="*/ 428368 w 577542"/>
                <a:gd name="connsiteY131" fmla="*/ 55494 h 811672"/>
                <a:gd name="connsiteX132" fmla="*/ 431199 w 577542"/>
                <a:gd name="connsiteY132" fmla="*/ 57557 h 811672"/>
                <a:gd name="connsiteX133" fmla="*/ 431097 w 577542"/>
                <a:gd name="connsiteY133" fmla="*/ 57454 h 811672"/>
                <a:gd name="connsiteX134" fmla="*/ 432198 w 577542"/>
                <a:gd name="connsiteY134" fmla="*/ 58415 h 811672"/>
                <a:gd name="connsiteX135" fmla="*/ 432121 w 577542"/>
                <a:gd name="connsiteY135" fmla="*/ 58415 h 811672"/>
                <a:gd name="connsiteX136" fmla="*/ 433172 w 577542"/>
                <a:gd name="connsiteY136" fmla="*/ 59350 h 811672"/>
                <a:gd name="connsiteX137" fmla="*/ 433172 w 577542"/>
                <a:gd name="connsiteY137" fmla="*/ 59350 h 811672"/>
                <a:gd name="connsiteX138" fmla="*/ 438796 w 577542"/>
                <a:gd name="connsiteY138" fmla="*/ 64296 h 811672"/>
                <a:gd name="connsiteX139" fmla="*/ 438694 w 577542"/>
                <a:gd name="connsiteY139" fmla="*/ 64193 h 811672"/>
                <a:gd name="connsiteX140" fmla="*/ 439757 w 577542"/>
                <a:gd name="connsiteY140" fmla="*/ 65218 h 811672"/>
                <a:gd name="connsiteX141" fmla="*/ 439654 w 577542"/>
                <a:gd name="connsiteY141" fmla="*/ 65116 h 811672"/>
                <a:gd name="connsiteX142" fmla="*/ 440718 w 577542"/>
                <a:gd name="connsiteY142" fmla="*/ 66153 h 811672"/>
                <a:gd name="connsiteX143" fmla="*/ 440615 w 577542"/>
                <a:gd name="connsiteY143" fmla="*/ 66064 h 811672"/>
                <a:gd name="connsiteX144" fmla="*/ 441666 w 577542"/>
                <a:gd name="connsiteY144" fmla="*/ 67101 h 811672"/>
                <a:gd name="connsiteX145" fmla="*/ 441576 w 577542"/>
                <a:gd name="connsiteY145" fmla="*/ 67012 h 811672"/>
                <a:gd name="connsiteX146" fmla="*/ 442627 w 577542"/>
                <a:gd name="connsiteY146" fmla="*/ 68049 h 811672"/>
                <a:gd name="connsiteX147" fmla="*/ 442524 w 577542"/>
                <a:gd name="connsiteY147" fmla="*/ 67947 h 811672"/>
                <a:gd name="connsiteX148" fmla="*/ 443562 w 577542"/>
                <a:gd name="connsiteY148" fmla="*/ 68998 h 811672"/>
                <a:gd name="connsiteX149" fmla="*/ 443472 w 577542"/>
                <a:gd name="connsiteY149" fmla="*/ 68908 h 811672"/>
                <a:gd name="connsiteX150" fmla="*/ 444497 w 577542"/>
                <a:gd name="connsiteY150" fmla="*/ 69971 h 811672"/>
                <a:gd name="connsiteX151" fmla="*/ 444395 w 577542"/>
                <a:gd name="connsiteY151" fmla="*/ 69869 h 811672"/>
                <a:gd name="connsiteX152" fmla="*/ 445432 w 577542"/>
                <a:gd name="connsiteY152" fmla="*/ 70932 h 811672"/>
                <a:gd name="connsiteX153" fmla="*/ 445317 w 577542"/>
                <a:gd name="connsiteY153" fmla="*/ 70829 h 811672"/>
                <a:gd name="connsiteX154" fmla="*/ 450250 w 577542"/>
                <a:gd name="connsiteY154" fmla="*/ 76479 h 811672"/>
                <a:gd name="connsiteX155" fmla="*/ 450250 w 577542"/>
                <a:gd name="connsiteY155" fmla="*/ 76479 h 811672"/>
                <a:gd name="connsiteX156" fmla="*/ 451210 w 577542"/>
                <a:gd name="connsiteY156" fmla="*/ 77530 h 811672"/>
                <a:gd name="connsiteX157" fmla="*/ 451146 w 577542"/>
                <a:gd name="connsiteY157" fmla="*/ 77453 h 811672"/>
                <a:gd name="connsiteX158" fmla="*/ 452133 w 577542"/>
                <a:gd name="connsiteY158" fmla="*/ 78529 h 811672"/>
                <a:gd name="connsiteX159" fmla="*/ 452043 w 577542"/>
                <a:gd name="connsiteY159" fmla="*/ 78427 h 811672"/>
                <a:gd name="connsiteX160" fmla="*/ 453042 w 577542"/>
                <a:gd name="connsiteY160" fmla="*/ 79516 h 811672"/>
                <a:gd name="connsiteX161" fmla="*/ 452927 w 577542"/>
                <a:gd name="connsiteY161" fmla="*/ 79413 h 811672"/>
                <a:gd name="connsiteX162" fmla="*/ 460742 w 577542"/>
                <a:gd name="connsiteY162" fmla="*/ 87869 h 811672"/>
                <a:gd name="connsiteX163" fmla="*/ 460742 w 577542"/>
                <a:gd name="connsiteY163" fmla="*/ 87869 h 811672"/>
                <a:gd name="connsiteX164" fmla="*/ 461729 w 577542"/>
                <a:gd name="connsiteY164" fmla="*/ 88830 h 811672"/>
                <a:gd name="connsiteX165" fmla="*/ 461729 w 577542"/>
                <a:gd name="connsiteY165" fmla="*/ 88830 h 811672"/>
                <a:gd name="connsiteX166" fmla="*/ 464585 w 577542"/>
                <a:gd name="connsiteY166" fmla="*/ 91699 h 811672"/>
                <a:gd name="connsiteX167" fmla="*/ 464585 w 577542"/>
                <a:gd name="connsiteY167" fmla="*/ 91699 h 811672"/>
                <a:gd name="connsiteX168" fmla="*/ 465533 w 577542"/>
                <a:gd name="connsiteY168" fmla="*/ 92750 h 811672"/>
                <a:gd name="connsiteX169" fmla="*/ 465533 w 577542"/>
                <a:gd name="connsiteY169" fmla="*/ 92673 h 811672"/>
                <a:gd name="connsiteX170" fmla="*/ 466507 w 577542"/>
                <a:gd name="connsiteY170" fmla="*/ 93749 h 811672"/>
                <a:gd name="connsiteX171" fmla="*/ 466417 w 577542"/>
                <a:gd name="connsiteY171" fmla="*/ 93659 h 811672"/>
                <a:gd name="connsiteX172" fmla="*/ 467430 w 577542"/>
                <a:gd name="connsiteY172" fmla="*/ 94748 h 811672"/>
                <a:gd name="connsiteX173" fmla="*/ 467314 w 577542"/>
                <a:gd name="connsiteY173" fmla="*/ 94646 h 811672"/>
                <a:gd name="connsiteX174" fmla="*/ 471311 w 577542"/>
                <a:gd name="connsiteY174" fmla="*/ 99322 h 811672"/>
                <a:gd name="connsiteX175" fmla="*/ 471311 w 577542"/>
                <a:gd name="connsiteY175" fmla="*/ 99322 h 811672"/>
                <a:gd name="connsiteX176" fmla="*/ 472272 w 577542"/>
                <a:gd name="connsiteY176" fmla="*/ 100360 h 811672"/>
                <a:gd name="connsiteX177" fmla="*/ 472272 w 577542"/>
                <a:gd name="connsiteY177" fmla="*/ 100360 h 811672"/>
                <a:gd name="connsiteX178" fmla="*/ 473259 w 577542"/>
                <a:gd name="connsiteY178" fmla="*/ 101423 h 811672"/>
                <a:gd name="connsiteX179" fmla="*/ 473169 w 577542"/>
                <a:gd name="connsiteY179" fmla="*/ 101334 h 811672"/>
                <a:gd name="connsiteX180" fmla="*/ 474168 w 577542"/>
                <a:gd name="connsiteY180" fmla="*/ 102410 h 811672"/>
                <a:gd name="connsiteX181" fmla="*/ 474066 w 577542"/>
                <a:gd name="connsiteY181" fmla="*/ 102320 h 811672"/>
                <a:gd name="connsiteX182" fmla="*/ 478012 w 577542"/>
                <a:gd name="connsiteY182" fmla="*/ 107047 h 811672"/>
                <a:gd name="connsiteX183" fmla="*/ 478012 w 577542"/>
                <a:gd name="connsiteY183" fmla="*/ 107047 h 811672"/>
                <a:gd name="connsiteX184" fmla="*/ 478947 w 577542"/>
                <a:gd name="connsiteY184" fmla="*/ 108149 h 811672"/>
                <a:gd name="connsiteX185" fmla="*/ 478844 w 577542"/>
                <a:gd name="connsiteY185" fmla="*/ 108021 h 811672"/>
                <a:gd name="connsiteX186" fmla="*/ 475603 w 577542"/>
                <a:gd name="connsiteY186" fmla="*/ 113927 h 811672"/>
                <a:gd name="connsiteX187" fmla="*/ 469941 w 577542"/>
                <a:gd name="connsiteY187" fmla="*/ 114004 h 811672"/>
                <a:gd name="connsiteX188" fmla="*/ 432595 w 577542"/>
                <a:gd name="connsiteY188" fmla="*/ 112159 h 811672"/>
                <a:gd name="connsiteX189" fmla="*/ 386730 w 577542"/>
                <a:gd name="connsiteY189" fmla="*/ 110391 h 811672"/>
                <a:gd name="connsiteX190" fmla="*/ 317164 w 577542"/>
                <a:gd name="connsiteY190" fmla="*/ 112415 h 811672"/>
                <a:gd name="connsiteX191" fmla="*/ 204296 w 577542"/>
                <a:gd name="connsiteY191" fmla="*/ 127879 h 811672"/>
                <a:gd name="connsiteX192" fmla="*/ 186360 w 577542"/>
                <a:gd name="connsiteY192" fmla="*/ 133836 h 811672"/>
                <a:gd name="connsiteX193" fmla="*/ 165195 w 577542"/>
                <a:gd name="connsiteY193" fmla="*/ 143291 h 811672"/>
                <a:gd name="connsiteX194" fmla="*/ 140034 w 577542"/>
                <a:gd name="connsiteY194" fmla="*/ 166582 h 811672"/>
                <a:gd name="connsiteX195" fmla="*/ 124660 w 577542"/>
                <a:gd name="connsiteY195" fmla="*/ 192538 h 811672"/>
                <a:gd name="connsiteX196" fmla="*/ 121137 w 577542"/>
                <a:gd name="connsiteY196" fmla="*/ 195421 h 811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577542" h="811672">
                  <a:moveTo>
                    <a:pt x="121137" y="195421"/>
                  </a:moveTo>
                  <a:cubicBezTo>
                    <a:pt x="117294" y="203107"/>
                    <a:pt x="116320" y="211371"/>
                    <a:pt x="115730" y="219762"/>
                  </a:cubicBezTo>
                  <a:cubicBezTo>
                    <a:pt x="115423" y="224169"/>
                    <a:pt x="115513" y="228602"/>
                    <a:pt x="115526" y="233035"/>
                  </a:cubicBezTo>
                  <a:cubicBezTo>
                    <a:pt x="115526" y="245052"/>
                    <a:pt x="114539" y="257031"/>
                    <a:pt x="114078" y="269022"/>
                  </a:cubicBezTo>
                  <a:cubicBezTo>
                    <a:pt x="113578" y="282128"/>
                    <a:pt x="113335" y="295260"/>
                    <a:pt x="114001" y="308379"/>
                  </a:cubicBezTo>
                  <a:cubicBezTo>
                    <a:pt x="114296" y="314054"/>
                    <a:pt x="114078" y="319743"/>
                    <a:pt x="114167" y="325431"/>
                  </a:cubicBezTo>
                  <a:cubicBezTo>
                    <a:pt x="114436" y="340536"/>
                    <a:pt x="117217" y="355256"/>
                    <a:pt x="120227" y="369976"/>
                  </a:cubicBezTo>
                  <a:cubicBezTo>
                    <a:pt x="124071" y="388591"/>
                    <a:pt x="130848" y="406476"/>
                    <a:pt x="140316" y="422951"/>
                  </a:cubicBezTo>
                  <a:cubicBezTo>
                    <a:pt x="149014" y="438184"/>
                    <a:pt x="157368" y="453699"/>
                    <a:pt x="168770" y="467151"/>
                  </a:cubicBezTo>
                  <a:cubicBezTo>
                    <a:pt x="175291" y="474838"/>
                    <a:pt x="181889" y="482524"/>
                    <a:pt x="188371" y="490314"/>
                  </a:cubicBezTo>
                  <a:cubicBezTo>
                    <a:pt x="192215" y="494964"/>
                    <a:pt x="197531" y="497540"/>
                    <a:pt x="202746" y="500140"/>
                  </a:cubicBezTo>
                  <a:cubicBezTo>
                    <a:pt x="211329" y="504547"/>
                    <a:pt x="220208" y="508340"/>
                    <a:pt x="229329" y="511491"/>
                  </a:cubicBezTo>
                  <a:cubicBezTo>
                    <a:pt x="245523" y="516859"/>
                    <a:pt x="261358" y="523252"/>
                    <a:pt x="278013" y="527313"/>
                  </a:cubicBezTo>
                  <a:cubicBezTo>
                    <a:pt x="286942" y="529350"/>
                    <a:pt x="296013" y="530772"/>
                    <a:pt x="305147" y="531567"/>
                  </a:cubicBezTo>
                  <a:cubicBezTo>
                    <a:pt x="328297" y="533937"/>
                    <a:pt x="351563" y="533706"/>
                    <a:pt x="374790" y="533322"/>
                  </a:cubicBezTo>
                  <a:cubicBezTo>
                    <a:pt x="383489" y="533040"/>
                    <a:pt x="392137" y="532041"/>
                    <a:pt x="400669" y="530337"/>
                  </a:cubicBezTo>
                  <a:cubicBezTo>
                    <a:pt x="412635" y="528120"/>
                    <a:pt x="424575" y="525942"/>
                    <a:pt x="436708" y="524738"/>
                  </a:cubicBezTo>
                  <a:cubicBezTo>
                    <a:pt x="451057" y="523316"/>
                    <a:pt x="464893" y="519191"/>
                    <a:pt x="478985" y="516026"/>
                  </a:cubicBezTo>
                  <a:cubicBezTo>
                    <a:pt x="491323" y="513246"/>
                    <a:pt x="503327" y="509083"/>
                    <a:pt x="515472" y="505777"/>
                  </a:cubicBezTo>
                  <a:cubicBezTo>
                    <a:pt x="526157" y="502882"/>
                    <a:pt x="536765" y="499820"/>
                    <a:pt x="547245" y="496284"/>
                  </a:cubicBezTo>
                  <a:cubicBezTo>
                    <a:pt x="551088" y="495003"/>
                    <a:pt x="555085" y="493991"/>
                    <a:pt x="559006" y="492851"/>
                  </a:cubicBezTo>
                  <a:cubicBezTo>
                    <a:pt x="560889" y="492761"/>
                    <a:pt x="562785" y="492543"/>
                    <a:pt x="564656" y="492594"/>
                  </a:cubicBezTo>
                  <a:cubicBezTo>
                    <a:pt x="569421" y="492479"/>
                    <a:pt x="573649" y="495618"/>
                    <a:pt x="574905" y="500217"/>
                  </a:cubicBezTo>
                  <a:cubicBezTo>
                    <a:pt x="575635" y="502459"/>
                    <a:pt x="575994" y="504816"/>
                    <a:pt x="575929" y="507186"/>
                  </a:cubicBezTo>
                  <a:cubicBezTo>
                    <a:pt x="575789" y="515680"/>
                    <a:pt x="575929" y="524174"/>
                    <a:pt x="574930" y="532630"/>
                  </a:cubicBezTo>
                  <a:cubicBezTo>
                    <a:pt x="574392" y="539945"/>
                    <a:pt x="571932" y="546723"/>
                    <a:pt x="569498" y="553602"/>
                  </a:cubicBezTo>
                  <a:cubicBezTo>
                    <a:pt x="562618" y="573153"/>
                    <a:pt x="557930" y="593407"/>
                    <a:pt x="555495" y="613995"/>
                  </a:cubicBezTo>
                  <a:cubicBezTo>
                    <a:pt x="554291" y="623745"/>
                    <a:pt x="551819" y="633212"/>
                    <a:pt x="549589" y="642783"/>
                  </a:cubicBezTo>
                  <a:cubicBezTo>
                    <a:pt x="543978" y="666650"/>
                    <a:pt x="537969" y="690416"/>
                    <a:pt x="528937" y="713245"/>
                  </a:cubicBezTo>
                  <a:cubicBezTo>
                    <a:pt x="526951" y="718421"/>
                    <a:pt x="524466" y="723379"/>
                    <a:pt x="521494" y="728055"/>
                  </a:cubicBezTo>
                  <a:cubicBezTo>
                    <a:pt x="512449" y="741789"/>
                    <a:pt x="502443" y="754857"/>
                    <a:pt x="491566" y="767194"/>
                  </a:cubicBezTo>
                  <a:cubicBezTo>
                    <a:pt x="487569" y="771730"/>
                    <a:pt x="482688" y="775381"/>
                    <a:pt x="477205" y="777917"/>
                  </a:cubicBezTo>
                  <a:cubicBezTo>
                    <a:pt x="454439" y="788653"/>
                    <a:pt x="431353" y="798595"/>
                    <a:pt x="406742" y="804206"/>
                  </a:cubicBezTo>
                  <a:cubicBezTo>
                    <a:pt x="394097" y="806935"/>
                    <a:pt x="381234" y="808614"/>
                    <a:pt x="368308" y="809216"/>
                  </a:cubicBezTo>
                  <a:cubicBezTo>
                    <a:pt x="360262" y="809690"/>
                    <a:pt x="352229" y="810113"/>
                    <a:pt x="344171" y="810100"/>
                  </a:cubicBezTo>
                  <a:cubicBezTo>
                    <a:pt x="331039" y="810100"/>
                    <a:pt x="318023" y="808447"/>
                    <a:pt x="304968" y="807538"/>
                  </a:cubicBezTo>
                  <a:cubicBezTo>
                    <a:pt x="298203" y="807038"/>
                    <a:pt x="291388" y="806602"/>
                    <a:pt x="284636" y="806500"/>
                  </a:cubicBezTo>
                  <a:cubicBezTo>
                    <a:pt x="265688" y="806077"/>
                    <a:pt x="246817" y="803937"/>
                    <a:pt x="228266" y="800094"/>
                  </a:cubicBezTo>
                  <a:cubicBezTo>
                    <a:pt x="216941" y="797839"/>
                    <a:pt x="205500" y="796392"/>
                    <a:pt x="194200" y="793970"/>
                  </a:cubicBezTo>
                  <a:cubicBezTo>
                    <a:pt x="176200" y="790140"/>
                    <a:pt x="159264" y="782427"/>
                    <a:pt x="144543" y="771384"/>
                  </a:cubicBezTo>
                  <a:cubicBezTo>
                    <a:pt x="131463" y="761673"/>
                    <a:pt x="118331" y="752077"/>
                    <a:pt x="107249" y="739996"/>
                  </a:cubicBezTo>
                  <a:cubicBezTo>
                    <a:pt x="90133" y="721317"/>
                    <a:pt x="77232" y="700280"/>
                    <a:pt x="69763" y="675939"/>
                  </a:cubicBezTo>
                  <a:cubicBezTo>
                    <a:pt x="64331" y="658246"/>
                    <a:pt x="60334" y="640195"/>
                    <a:pt x="55491" y="622348"/>
                  </a:cubicBezTo>
                  <a:cubicBezTo>
                    <a:pt x="54774" y="620247"/>
                    <a:pt x="54338" y="618069"/>
                    <a:pt x="54210" y="615853"/>
                  </a:cubicBezTo>
                  <a:cubicBezTo>
                    <a:pt x="54479" y="609255"/>
                    <a:pt x="51648" y="603387"/>
                    <a:pt x="49739" y="597340"/>
                  </a:cubicBezTo>
                  <a:cubicBezTo>
                    <a:pt x="49047" y="595188"/>
                    <a:pt x="49739" y="592216"/>
                    <a:pt x="46856" y="591037"/>
                  </a:cubicBezTo>
                  <a:cubicBezTo>
                    <a:pt x="44294" y="586028"/>
                    <a:pt x="43192" y="580596"/>
                    <a:pt x="41911" y="575241"/>
                  </a:cubicBezTo>
                  <a:cubicBezTo>
                    <a:pt x="35416" y="548170"/>
                    <a:pt x="27434" y="521510"/>
                    <a:pt x="20132" y="494670"/>
                  </a:cubicBezTo>
                  <a:cubicBezTo>
                    <a:pt x="13918" y="472006"/>
                    <a:pt x="10767" y="448856"/>
                    <a:pt x="8089" y="425603"/>
                  </a:cubicBezTo>
                  <a:cubicBezTo>
                    <a:pt x="6590" y="412574"/>
                    <a:pt x="4835" y="399545"/>
                    <a:pt x="3912" y="386477"/>
                  </a:cubicBezTo>
                  <a:cubicBezTo>
                    <a:pt x="2926" y="372667"/>
                    <a:pt x="684" y="358907"/>
                    <a:pt x="2196" y="344917"/>
                  </a:cubicBezTo>
                  <a:cubicBezTo>
                    <a:pt x="3169" y="335949"/>
                    <a:pt x="2401" y="326904"/>
                    <a:pt x="1337" y="318013"/>
                  </a:cubicBezTo>
                  <a:cubicBezTo>
                    <a:pt x="-85" y="306022"/>
                    <a:pt x="671" y="294005"/>
                    <a:pt x="492" y="282000"/>
                  </a:cubicBezTo>
                  <a:cubicBezTo>
                    <a:pt x="197" y="260528"/>
                    <a:pt x="-2301" y="239120"/>
                    <a:pt x="-1417" y="217597"/>
                  </a:cubicBezTo>
                  <a:cubicBezTo>
                    <a:pt x="-610" y="197727"/>
                    <a:pt x="-46" y="177882"/>
                    <a:pt x="1209" y="157986"/>
                  </a:cubicBezTo>
                  <a:cubicBezTo>
                    <a:pt x="1734" y="149633"/>
                    <a:pt x="2170" y="141331"/>
                    <a:pt x="2977" y="132952"/>
                  </a:cubicBezTo>
                  <a:cubicBezTo>
                    <a:pt x="3784" y="122549"/>
                    <a:pt x="6283" y="112351"/>
                    <a:pt x="10382" y="102756"/>
                  </a:cubicBezTo>
                  <a:cubicBezTo>
                    <a:pt x="12304" y="95389"/>
                    <a:pt x="17159" y="89598"/>
                    <a:pt x="20926" y="83231"/>
                  </a:cubicBezTo>
                  <a:cubicBezTo>
                    <a:pt x="31380" y="65487"/>
                    <a:pt x="44397" y="49370"/>
                    <a:pt x="59565" y="35431"/>
                  </a:cubicBezTo>
                  <a:cubicBezTo>
                    <a:pt x="77232" y="19148"/>
                    <a:pt x="99037" y="8002"/>
                    <a:pt x="122585" y="3224"/>
                  </a:cubicBezTo>
                  <a:cubicBezTo>
                    <a:pt x="142545" y="-953"/>
                    <a:pt x="162761" y="-1363"/>
                    <a:pt x="183016" y="46"/>
                  </a:cubicBezTo>
                  <a:cubicBezTo>
                    <a:pt x="192394" y="700"/>
                    <a:pt x="201644" y="-761"/>
                    <a:pt x="210958" y="-991"/>
                  </a:cubicBezTo>
                  <a:cubicBezTo>
                    <a:pt x="212239" y="-991"/>
                    <a:pt x="213520" y="-1337"/>
                    <a:pt x="214801" y="-1248"/>
                  </a:cubicBezTo>
                  <a:cubicBezTo>
                    <a:pt x="228894" y="-235"/>
                    <a:pt x="242986" y="-1939"/>
                    <a:pt x="256976" y="-1324"/>
                  </a:cubicBezTo>
                  <a:cubicBezTo>
                    <a:pt x="266636" y="-902"/>
                    <a:pt x="276193" y="-1196"/>
                    <a:pt x="285879" y="-1529"/>
                  </a:cubicBezTo>
                  <a:cubicBezTo>
                    <a:pt x="298524" y="-1811"/>
                    <a:pt x="311169" y="-722"/>
                    <a:pt x="323583" y="1750"/>
                  </a:cubicBezTo>
                  <a:cubicBezTo>
                    <a:pt x="325428" y="2199"/>
                    <a:pt x="327311" y="2442"/>
                    <a:pt x="329207" y="2455"/>
                  </a:cubicBezTo>
                  <a:lnTo>
                    <a:pt x="329207" y="2365"/>
                  </a:lnTo>
                  <a:cubicBezTo>
                    <a:pt x="331833" y="2737"/>
                    <a:pt x="334408" y="3364"/>
                    <a:pt x="336894" y="4261"/>
                  </a:cubicBezTo>
                  <a:lnTo>
                    <a:pt x="336894" y="4261"/>
                  </a:lnTo>
                  <a:cubicBezTo>
                    <a:pt x="337983" y="5274"/>
                    <a:pt x="339713" y="4005"/>
                    <a:pt x="340738" y="5350"/>
                  </a:cubicBezTo>
                  <a:lnTo>
                    <a:pt x="340648" y="5274"/>
                  </a:lnTo>
                  <a:cubicBezTo>
                    <a:pt x="341506" y="5965"/>
                    <a:pt x="342864" y="5197"/>
                    <a:pt x="343594" y="6260"/>
                  </a:cubicBezTo>
                  <a:lnTo>
                    <a:pt x="343518" y="6196"/>
                  </a:lnTo>
                  <a:cubicBezTo>
                    <a:pt x="344363" y="6926"/>
                    <a:pt x="345708" y="6196"/>
                    <a:pt x="346451" y="7195"/>
                  </a:cubicBezTo>
                  <a:lnTo>
                    <a:pt x="346362" y="7195"/>
                  </a:lnTo>
                  <a:cubicBezTo>
                    <a:pt x="347194" y="7938"/>
                    <a:pt x="348578" y="7118"/>
                    <a:pt x="349283" y="8233"/>
                  </a:cubicBezTo>
                  <a:lnTo>
                    <a:pt x="349193" y="8169"/>
                  </a:lnTo>
                  <a:cubicBezTo>
                    <a:pt x="350871" y="8630"/>
                    <a:pt x="352498" y="9271"/>
                    <a:pt x="354048" y="10065"/>
                  </a:cubicBezTo>
                  <a:lnTo>
                    <a:pt x="354048" y="10065"/>
                  </a:lnTo>
                  <a:cubicBezTo>
                    <a:pt x="355611" y="10808"/>
                    <a:pt x="357392" y="11026"/>
                    <a:pt x="358853" y="12025"/>
                  </a:cubicBezTo>
                  <a:lnTo>
                    <a:pt x="358776" y="12025"/>
                  </a:lnTo>
                  <a:cubicBezTo>
                    <a:pt x="360339" y="12781"/>
                    <a:pt x="362158" y="12909"/>
                    <a:pt x="363580" y="14024"/>
                  </a:cubicBezTo>
                  <a:lnTo>
                    <a:pt x="363478" y="14024"/>
                  </a:lnTo>
                  <a:cubicBezTo>
                    <a:pt x="364118" y="14408"/>
                    <a:pt x="364989" y="14293"/>
                    <a:pt x="365502" y="14946"/>
                  </a:cubicBezTo>
                  <a:lnTo>
                    <a:pt x="365502" y="14946"/>
                  </a:lnTo>
                  <a:cubicBezTo>
                    <a:pt x="366079" y="15420"/>
                    <a:pt x="366937" y="15292"/>
                    <a:pt x="367475" y="15856"/>
                  </a:cubicBezTo>
                  <a:lnTo>
                    <a:pt x="367475" y="15856"/>
                  </a:lnTo>
                  <a:cubicBezTo>
                    <a:pt x="368923" y="16804"/>
                    <a:pt x="370832" y="16740"/>
                    <a:pt x="372164" y="17970"/>
                  </a:cubicBezTo>
                  <a:lnTo>
                    <a:pt x="372061" y="17970"/>
                  </a:lnTo>
                  <a:cubicBezTo>
                    <a:pt x="372715" y="18315"/>
                    <a:pt x="373650" y="18149"/>
                    <a:pt x="374047" y="18994"/>
                  </a:cubicBezTo>
                  <a:lnTo>
                    <a:pt x="373945" y="18918"/>
                  </a:lnTo>
                  <a:cubicBezTo>
                    <a:pt x="376930" y="20301"/>
                    <a:pt x="379838" y="21851"/>
                    <a:pt x="382656" y="23568"/>
                  </a:cubicBezTo>
                  <a:lnTo>
                    <a:pt x="382656" y="23568"/>
                  </a:lnTo>
                  <a:cubicBezTo>
                    <a:pt x="383194" y="24081"/>
                    <a:pt x="384117" y="23914"/>
                    <a:pt x="384578" y="24606"/>
                  </a:cubicBezTo>
                  <a:lnTo>
                    <a:pt x="384501" y="24606"/>
                  </a:lnTo>
                  <a:cubicBezTo>
                    <a:pt x="385091" y="25067"/>
                    <a:pt x="386039" y="24888"/>
                    <a:pt x="386436" y="25682"/>
                  </a:cubicBezTo>
                  <a:lnTo>
                    <a:pt x="386346" y="25682"/>
                  </a:lnTo>
                  <a:cubicBezTo>
                    <a:pt x="388063" y="26451"/>
                    <a:pt x="389703" y="27386"/>
                    <a:pt x="391227" y="28488"/>
                  </a:cubicBezTo>
                  <a:lnTo>
                    <a:pt x="391163" y="28488"/>
                  </a:lnTo>
                  <a:cubicBezTo>
                    <a:pt x="391740" y="28975"/>
                    <a:pt x="392662" y="28795"/>
                    <a:pt x="393098" y="29525"/>
                  </a:cubicBezTo>
                  <a:lnTo>
                    <a:pt x="393021" y="29525"/>
                  </a:lnTo>
                  <a:cubicBezTo>
                    <a:pt x="393636" y="29961"/>
                    <a:pt x="394571" y="29782"/>
                    <a:pt x="394968" y="30589"/>
                  </a:cubicBezTo>
                  <a:lnTo>
                    <a:pt x="394879" y="30589"/>
                  </a:lnTo>
                  <a:cubicBezTo>
                    <a:pt x="396006" y="30986"/>
                    <a:pt x="397005" y="31652"/>
                    <a:pt x="397812" y="32536"/>
                  </a:cubicBezTo>
                  <a:lnTo>
                    <a:pt x="397723" y="32434"/>
                  </a:lnTo>
                  <a:cubicBezTo>
                    <a:pt x="398158" y="32639"/>
                    <a:pt x="398543" y="32933"/>
                    <a:pt x="398837" y="33318"/>
                  </a:cubicBezTo>
                  <a:lnTo>
                    <a:pt x="398837" y="33318"/>
                  </a:lnTo>
                  <a:cubicBezTo>
                    <a:pt x="399350" y="33881"/>
                    <a:pt x="400336" y="33664"/>
                    <a:pt x="400695" y="34458"/>
                  </a:cubicBezTo>
                  <a:lnTo>
                    <a:pt x="400592" y="34394"/>
                  </a:lnTo>
                  <a:cubicBezTo>
                    <a:pt x="401720" y="34791"/>
                    <a:pt x="402732" y="35457"/>
                    <a:pt x="403539" y="36341"/>
                  </a:cubicBezTo>
                  <a:lnTo>
                    <a:pt x="403449" y="36341"/>
                  </a:lnTo>
                  <a:cubicBezTo>
                    <a:pt x="404564" y="36764"/>
                    <a:pt x="405576" y="37430"/>
                    <a:pt x="406383" y="38301"/>
                  </a:cubicBezTo>
                  <a:lnTo>
                    <a:pt x="406306" y="38301"/>
                  </a:lnTo>
                  <a:cubicBezTo>
                    <a:pt x="407421" y="38724"/>
                    <a:pt x="408420" y="39390"/>
                    <a:pt x="409227" y="40261"/>
                  </a:cubicBezTo>
                  <a:lnTo>
                    <a:pt x="409150" y="40261"/>
                  </a:lnTo>
                  <a:cubicBezTo>
                    <a:pt x="410573" y="41017"/>
                    <a:pt x="411892" y="41978"/>
                    <a:pt x="413058" y="43106"/>
                  </a:cubicBezTo>
                  <a:lnTo>
                    <a:pt x="412994" y="43106"/>
                  </a:lnTo>
                  <a:cubicBezTo>
                    <a:pt x="414442" y="43887"/>
                    <a:pt x="415735" y="44912"/>
                    <a:pt x="416837" y="46129"/>
                  </a:cubicBezTo>
                  <a:lnTo>
                    <a:pt x="416735" y="46014"/>
                  </a:lnTo>
                  <a:cubicBezTo>
                    <a:pt x="417235" y="46142"/>
                    <a:pt x="417645" y="46513"/>
                    <a:pt x="417837" y="46987"/>
                  </a:cubicBezTo>
                  <a:lnTo>
                    <a:pt x="417747" y="46898"/>
                  </a:lnTo>
                  <a:cubicBezTo>
                    <a:pt x="418183" y="47116"/>
                    <a:pt x="418554" y="47449"/>
                    <a:pt x="418823" y="47846"/>
                  </a:cubicBezTo>
                  <a:lnTo>
                    <a:pt x="418823" y="47846"/>
                  </a:lnTo>
                  <a:cubicBezTo>
                    <a:pt x="420988" y="49127"/>
                    <a:pt x="422577" y="51138"/>
                    <a:pt x="424473" y="52765"/>
                  </a:cubicBezTo>
                  <a:lnTo>
                    <a:pt x="424383" y="52663"/>
                  </a:lnTo>
                  <a:cubicBezTo>
                    <a:pt x="424832" y="52842"/>
                    <a:pt x="425229" y="53137"/>
                    <a:pt x="425511" y="53534"/>
                  </a:cubicBezTo>
                  <a:lnTo>
                    <a:pt x="425511" y="53534"/>
                  </a:lnTo>
                  <a:cubicBezTo>
                    <a:pt x="426010" y="54098"/>
                    <a:pt x="427022" y="53867"/>
                    <a:pt x="427343" y="54700"/>
                  </a:cubicBezTo>
                  <a:lnTo>
                    <a:pt x="427240" y="54585"/>
                  </a:lnTo>
                  <a:cubicBezTo>
                    <a:pt x="427714" y="54738"/>
                    <a:pt x="428111" y="55072"/>
                    <a:pt x="428368" y="55494"/>
                  </a:cubicBezTo>
                  <a:lnTo>
                    <a:pt x="428368" y="55494"/>
                  </a:lnTo>
                  <a:cubicBezTo>
                    <a:pt x="429418" y="56020"/>
                    <a:pt x="430379" y="56711"/>
                    <a:pt x="431199" y="57557"/>
                  </a:cubicBezTo>
                  <a:lnTo>
                    <a:pt x="431097" y="57454"/>
                  </a:lnTo>
                  <a:cubicBezTo>
                    <a:pt x="431570" y="57621"/>
                    <a:pt x="431968" y="57967"/>
                    <a:pt x="432198" y="58415"/>
                  </a:cubicBezTo>
                  <a:lnTo>
                    <a:pt x="432121" y="58415"/>
                  </a:lnTo>
                  <a:cubicBezTo>
                    <a:pt x="432531" y="58659"/>
                    <a:pt x="432890" y="58966"/>
                    <a:pt x="433172" y="59350"/>
                  </a:cubicBezTo>
                  <a:lnTo>
                    <a:pt x="433172" y="59350"/>
                  </a:lnTo>
                  <a:cubicBezTo>
                    <a:pt x="435170" y="60849"/>
                    <a:pt x="437054" y="62502"/>
                    <a:pt x="438796" y="64296"/>
                  </a:cubicBezTo>
                  <a:lnTo>
                    <a:pt x="438694" y="64193"/>
                  </a:lnTo>
                  <a:cubicBezTo>
                    <a:pt x="439206" y="64321"/>
                    <a:pt x="439603" y="64718"/>
                    <a:pt x="439757" y="65218"/>
                  </a:cubicBezTo>
                  <a:lnTo>
                    <a:pt x="439654" y="65116"/>
                  </a:lnTo>
                  <a:cubicBezTo>
                    <a:pt x="440154" y="65269"/>
                    <a:pt x="440551" y="65654"/>
                    <a:pt x="440718" y="66153"/>
                  </a:cubicBezTo>
                  <a:lnTo>
                    <a:pt x="440615" y="66064"/>
                  </a:lnTo>
                  <a:cubicBezTo>
                    <a:pt x="441102" y="66230"/>
                    <a:pt x="441499" y="66614"/>
                    <a:pt x="441666" y="67101"/>
                  </a:cubicBezTo>
                  <a:lnTo>
                    <a:pt x="441576" y="67012"/>
                  </a:lnTo>
                  <a:cubicBezTo>
                    <a:pt x="442063" y="67191"/>
                    <a:pt x="442447" y="67563"/>
                    <a:pt x="442627" y="68049"/>
                  </a:cubicBezTo>
                  <a:lnTo>
                    <a:pt x="442524" y="67947"/>
                  </a:lnTo>
                  <a:cubicBezTo>
                    <a:pt x="443011" y="68126"/>
                    <a:pt x="443382" y="68511"/>
                    <a:pt x="443562" y="68998"/>
                  </a:cubicBezTo>
                  <a:lnTo>
                    <a:pt x="443472" y="68908"/>
                  </a:lnTo>
                  <a:cubicBezTo>
                    <a:pt x="443959" y="69074"/>
                    <a:pt x="444343" y="69472"/>
                    <a:pt x="444497" y="69971"/>
                  </a:cubicBezTo>
                  <a:lnTo>
                    <a:pt x="444395" y="69869"/>
                  </a:lnTo>
                  <a:cubicBezTo>
                    <a:pt x="444907" y="70010"/>
                    <a:pt x="445304" y="70420"/>
                    <a:pt x="445432" y="70932"/>
                  </a:cubicBezTo>
                  <a:lnTo>
                    <a:pt x="445317" y="70829"/>
                  </a:lnTo>
                  <a:cubicBezTo>
                    <a:pt x="446970" y="72713"/>
                    <a:pt x="448956" y="74289"/>
                    <a:pt x="450250" y="76479"/>
                  </a:cubicBezTo>
                  <a:lnTo>
                    <a:pt x="450250" y="76479"/>
                  </a:lnTo>
                  <a:cubicBezTo>
                    <a:pt x="450646" y="76748"/>
                    <a:pt x="450980" y="77107"/>
                    <a:pt x="451210" y="77530"/>
                  </a:cubicBezTo>
                  <a:lnTo>
                    <a:pt x="451146" y="77453"/>
                  </a:lnTo>
                  <a:cubicBezTo>
                    <a:pt x="451595" y="77671"/>
                    <a:pt x="451953" y="78055"/>
                    <a:pt x="452133" y="78529"/>
                  </a:cubicBezTo>
                  <a:lnTo>
                    <a:pt x="452043" y="78427"/>
                  </a:lnTo>
                  <a:cubicBezTo>
                    <a:pt x="452543" y="78593"/>
                    <a:pt x="452914" y="79003"/>
                    <a:pt x="453042" y="79516"/>
                  </a:cubicBezTo>
                  <a:lnTo>
                    <a:pt x="452927" y="79413"/>
                  </a:lnTo>
                  <a:cubicBezTo>
                    <a:pt x="455489" y="82308"/>
                    <a:pt x="458539" y="84692"/>
                    <a:pt x="460742" y="87869"/>
                  </a:cubicBezTo>
                  <a:lnTo>
                    <a:pt x="460742" y="87869"/>
                  </a:lnTo>
                  <a:cubicBezTo>
                    <a:pt x="461101" y="88163"/>
                    <a:pt x="461421" y="88484"/>
                    <a:pt x="461729" y="88830"/>
                  </a:cubicBezTo>
                  <a:lnTo>
                    <a:pt x="461729" y="88830"/>
                  </a:lnTo>
                  <a:cubicBezTo>
                    <a:pt x="462933" y="89496"/>
                    <a:pt x="463932" y="90482"/>
                    <a:pt x="464585" y="91699"/>
                  </a:cubicBezTo>
                  <a:lnTo>
                    <a:pt x="464585" y="91699"/>
                  </a:lnTo>
                  <a:cubicBezTo>
                    <a:pt x="464970" y="91981"/>
                    <a:pt x="465290" y="92340"/>
                    <a:pt x="465533" y="92750"/>
                  </a:cubicBezTo>
                  <a:lnTo>
                    <a:pt x="465533" y="92673"/>
                  </a:lnTo>
                  <a:cubicBezTo>
                    <a:pt x="465969" y="92904"/>
                    <a:pt x="466315" y="93288"/>
                    <a:pt x="466507" y="93749"/>
                  </a:cubicBezTo>
                  <a:lnTo>
                    <a:pt x="466417" y="93659"/>
                  </a:lnTo>
                  <a:cubicBezTo>
                    <a:pt x="466904" y="93839"/>
                    <a:pt x="467289" y="94249"/>
                    <a:pt x="467430" y="94748"/>
                  </a:cubicBezTo>
                  <a:lnTo>
                    <a:pt x="467314" y="94646"/>
                  </a:lnTo>
                  <a:cubicBezTo>
                    <a:pt x="468800" y="96068"/>
                    <a:pt x="470146" y="97631"/>
                    <a:pt x="471311" y="99322"/>
                  </a:cubicBezTo>
                  <a:lnTo>
                    <a:pt x="471311" y="99322"/>
                  </a:lnTo>
                  <a:cubicBezTo>
                    <a:pt x="471696" y="99604"/>
                    <a:pt x="472029" y="99950"/>
                    <a:pt x="472272" y="100360"/>
                  </a:cubicBezTo>
                  <a:lnTo>
                    <a:pt x="472272" y="100360"/>
                  </a:lnTo>
                  <a:cubicBezTo>
                    <a:pt x="472708" y="100603"/>
                    <a:pt x="473054" y="100975"/>
                    <a:pt x="473259" y="101423"/>
                  </a:cubicBezTo>
                  <a:lnTo>
                    <a:pt x="473169" y="101334"/>
                  </a:lnTo>
                  <a:cubicBezTo>
                    <a:pt x="473643" y="101526"/>
                    <a:pt x="474015" y="101923"/>
                    <a:pt x="474168" y="102410"/>
                  </a:cubicBezTo>
                  <a:lnTo>
                    <a:pt x="474066" y="102320"/>
                  </a:lnTo>
                  <a:cubicBezTo>
                    <a:pt x="475552" y="103742"/>
                    <a:pt x="476885" y="105331"/>
                    <a:pt x="478012" y="107047"/>
                  </a:cubicBezTo>
                  <a:lnTo>
                    <a:pt x="478012" y="107047"/>
                  </a:lnTo>
                  <a:cubicBezTo>
                    <a:pt x="478448" y="107291"/>
                    <a:pt x="478768" y="107688"/>
                    <a:pt x="478947" y="108149"/>
                  </a:cubicBezTo>
                  <a:lnTo>
                    <a:pt x="478844" y="108021"/>
                  </a:lnTo>
                  <a:cubicBezTo>
                    <a:pt x="479934" y="112018"/>
                    <a:pt x="479267" y="113274"/>
                    <a:pt x="475603" y="113927"/>
                  </a:cubicBezTo>
                  <a:cubicBezTo>
                    <a:pt x="473720" y="114171"/>
                    <a:pt x="471824" y="114209"/>
                    <a:pt x="469941" y="114004"/>
                  </a:cubicBezTo>
                  <a:cubicBezTo>
                    <a:pt x="457501" y="113133"/>
                    <a:pt x="445048" y="112646"/>
                    <a:pt x="432595" y="112159"/>
                  </a:cubicBezTo>
                  <a:cubicBezTo>
                    <a:pt x="417311" y="111570"/>
                    <a:pt x="402053" y="109725"/>
                    <a:pt x="386730" y="110391"/>
                  </a:cubicBezTo>
                  <a:cubicBezTo>
                    <a:pt x="363554" y="111416"/>
                    <a:pt x="340340" y="111595"/>
                    <a:pt x="317164" y="112415"/>
                  </a:cubicBezTo>
                  <a:cubicBezTo>
                    <a:pt x="279102" y="113607"/>
                    <a:pt x="241270" y="118796"/>
                    <a:pt x="204296" y="127879"/>
                  </a:cubicBezTo>
                  <a:cubicBezTo>
                    <a:pt x="198134" y="129250"/>
                    <a:pt x="192125" y="131248"/>
                    <a:pt x="186360" y="133836"/>
                  </a:cubicBezTo>
                  <a:cubicBezTo>
                    <a:pt x="179134" y="136591"/>
                    <a:pt x="172126" y="139845"/>
                    <a:pt x="165195" y="143291"/>
                  </a:cubicBezTo>
                  <a:cubicBezTo>
                    <a:pt x="154511" y="148620"/>
                    <a:pt x="147349" y="157678"/>
                    <a:pt x="140034" y="166582"/>
                  </a:cubicBezTo>
                  <a:cubicBezTo>
                    <a:pt x="133628" y="174435"/>
                    <a:pt x="127812" y="182686"/>
                    <a:pt x="124660" y="192538"/>
                  </a:cubicBezTo>
                  <a:cubicBezTo>
                    <a:pt x="123827" y="193845"/>
                    <a:pt x="122585" y="194857"/>
                    <a:pt x="121137" y="195421"/>
                  </a:cubicBezTo>
                  <a:close/>
                </a:path>
              </a:pathLst>
            </a:custGeom>
            <a:solidFill>
              <a:srgbClr val="E752BE"/>
            </a:solidFill>
            <a:ln w="1280" cap="flat">
              <a:noFill/>
              <a:prstDash val="solid"/>
              <a:miter/>
            </a:ln>
          </p:spPr>
          <p:txBody>
            <a:bodyPr rtlCol="0" anchor="ctr"/>
            <a:lstStyle/>
            <a:p>
              <a:endParaRPr lang="es-CO"/>
            </a:p>
          </p:txBody>
        </p:sp>
        <p:sp>
          <p:nvSpPr>
            <p:cNvPr id="222" name="Freeform: Shape 221">
              <a:extLst>
                <a:ext uri="{FF2B5EF4-FFF2-40B4-BE49-F238E27FC236}">
                  <a16:creationId xmlns:a16="http://schemas.microsoft.com/office/drawing/2014/main" id="{AAD67F05-3D23-99F5-0F59-E67E3FC601E2}"/>
                </a:ext>
              </a:extLst>
            </p:cNvPr>
            <p:cNvSpPr/>
            <p:nvPr/>
          </p:nvSpPr>
          <p:spPr>
            <a:xfrm>
              <a:off x="-1586881" y="-288777"/>
              <a:ext cx="636044" cy="1048935"/>
            </a:xfrm>
            <a:custGeom>
              <a:avLst/>
              <a:gdLst>
                <a:gd name="connsiteX0" fmla="*/ 105748 w 636044"/>
                <a:gd name="connsiteY0" fmla="*/ 510987 h 1048935"/>
                <a:gd name="connsiteX1" fmla="*/ 115511 w 636044"/>
                <a:gd name="connsiteY1" fmla="*/ 548934 h 1048935"/>
                <a:gd name="connsiteX2" fmla="*/ 125760 w 636044"/>
                <a:gd name="connsiteY2" fmla="*/ 582807 h 1048935"/>
                <a:gd name="connsiteX3" fmla="*/ 138302 w 636044"/>
                <a:gd name="connsiteY3" fmla="*/ 607713 h 1048935"/>
                <a:gd name="connsiteX4" fmla="*/ 169229 w 636044"/>
                <a:gd name="connsiteY4" fmla="*/ 645161 h 1048935"/>
                <a:gd name="connsiteX5" fmla="*/ 193391 w 636044"/>
                <a:gd name="connsiteY5" fmla="*/ 664045 h 1048935"/>
                <a:gd name="connsiteX6" fmla="*/ 217323 w 636044"/>
                <a:gd name="connsiteY6" fmla="*/ 679200 h 1048935"/>
                <a:gd name="connsiteX7" fmla="*/ 245508 w 636044"/>
                <a:gd name="connsiteY7" fmla="*/ 688501 h 1048935"/>
                <a:gd name="connsiteX8" fmla="*/ 290937 w 636044"/>
                <a:gd name="connsiteY8" fmla="*/ 696739 h 1048935"/>
                <a:gd name="connsiteX9" fmla="*/ 318046 w 636044"/>
                <a:gd name="connsiteY9" fmla="*/ 700019 h 1048935"/>
                <a:gd name="connsiteX10" fmla="*/ 354354 w 636044"/>
                <a:gd name="connsiteY10" fmla="*/ 701979 h 1048935"/>
                <a:gd name="connsiteX11" fmla="*/ 383923 w 636044"/>
                <a:gd name="connsiteY11" fmla="*/ 704336 h 1048935"/>
                <a:gd name="connsiteX12" fmla="*/ 414670 w 636044"/>
                <a:gd name="connsiteY12" fmla="*/ 703799 h 1048935"/>
                <a:gd name="connsiteX13" fmla="*/ 418936 w 636044"/>
                <a:gd name="connsiteY13" fmla="*/ 703670 h 1048935"/>
                <a:gd name="connsiteX14" fmla="*/ 449350 w 636044"/>
                <a:gd name="connsiteY14" fmla="*/ 700339 h 1048935"/>
                <a:gd name="connsiteX15" fmla="*/ 500199 w 636044"/>
                <a:gd name="connsiteY15" fmla="*/ 684517 h 1048935"/>
                <a:gd name="connsiteX16" fmla="*/ 527936 w 636044"/>
                <a:gd name="connsiteY16" fmla="*/ 672398 h 1048935"/>
                <a:gd name="connsiteX17" fmla="*/ 543899 w 636044"/>
                <a:gd name="connsiteY17" fmla="*/ 659330 h 1048935"/>
                <a:gd name="connsiteX18" fmla="*/ 563821 w 636044"/>
                <a:gd name="connsiteY18" fmla="*/ 634155 h 1048935"/>
                <a:gd name="connsiteX19" fmla="*/ 579194 w 636044"/>
                <a:gd name="connsiteY19" fmla="*/ 607098 h 1048935"/>
                <a:gd name="connsiteX20" fmla="*/ 593953 w 636044"/>
                <a:gd name="connsiteY20" fmla="*/ 559696 h 1048935"/>
                <a:gd name="connsiteX21" fmla="*/ 604638 w 636044"/>
                <a:gd name="connsiteY21" fmla="*/ 513292 h 1048935"/>
                <a:gd name="connsiteX22" fmla="*/ 607777 w 636044"/>
                <a:gd name="connsiteY22" fmla="*/ 491859 h 1048935"/>
                <a:gd name="connsiteX23" fmla="*/ 613362 w 636044"/>
                <a:gd name="connsiteY23" fmla="*/ 467517 h 1048935"/>
                <a:gd name="connsiteX24" fmla="*/ 623611 w 636044"/>
                <a:gd name="connsiteY24" fmla="*/ 436027 h 1048935"/>
                <a:gd name="connsiteX25" fmla="*/ 625841 w 636044"/>
                <a:gd name="connsiteY25" fmla="*/ 428430 h 1048935"/>
                <a:gd name="connsiteX26" fmla="*/ 625943 w 636044"/>
                <a:gd name="connsiteY26" fmla="*/ 431735 h 1048935"/>
                <a:gd name="connsiteX27" fmla="*/ 627224 w 636044"/>
                <a:gd name="connsiteY27" fmla="*/ 477228 h 1048935"/>
                <a:gd name="connsiteX28" fmla="*/ 627506 w 636044"/>
                <a:gd name="connsiteY28" fmla="*/ 490040 h 1048935"/>
                <a:gd name="connsiteX29" fmla="*/ 631093 w 636044"/>
                <a:gd name="connsiteY29" fmla="*/ 525784 h 1048935"/>
                <a:gd name="connsiteX30" fmla="*/ 634130 w 636044"/>
                <a:gd name="connsiteY30" fmla="*/ 553456 h 1048935"/>
                <a:gd name="connsiteX31" fmla="*/ 631414 w 636044"/>
                <a:gd name="connsiteY31" fmla="*/ 578413 h 1048935"/>
                <a:gd name="connsiteX32" fmla="*/ 629735 w 636044"/>
                <a:gd name="connsiteY32" fmla="*/ 613440 h 1048935"/>
                <a:gd name="connsiteX33" fmla="*/ 627557 w 636044"/>
                <a:gd name="connsiteY33" fmla="*/ 642701 h 1048935"/>
                <a:gd name="connsiteX34" fmla="*/ 624086 w 636044"/>
                <a:gd name="connsiteY34" fmla="*/ 672820 h 1048935"/>
                <a:gd name="connsiteX35" fmla="*/ 620921 w 636044"/>
                <a:gd name="connsiteY35" fmla="*/ 694856 h 1048935"/>
                <a:gd name="connsiteX36" fmla="*/ 618359 w 636044"/>
                <a:gd name="connsiteY36" fmla="*/ 720312 h 1048935"/>
                <a:gd name="connsiteX37" fmla="*/ 615374 w 636044"/>
                <a:gd name="connsiteY37" fmla="*/ 736570 h 1048935"/>
                <a:gd name="connsiteX38" fmla="*/ 605483 w 636044"/>
                <a:gd name="connsiteY38" fmla="*/ 772647 h 1048935"/>
                <a:gd name="connsiteX39" fmla="*/ 598014 w 636044"/>
                <a:gd name="connsiteY39" fmla="*/ 797617 h 1048935"/>
                <a:gd name="connsiteX40" fmla="*/ 588841 w 636044"/>
                <a:gd name="connsiteY40" fmla="*/ 840176 h 1048935"/>
                <a:gd name="connsiteX41" fmla="*/ 586612 w 636044"/>
                <a:gd name="connsiteY41" fmla="*/ 854691 h 1048935"/>
                <a:gd name="connsiteX42" fmla="*/ 584050 w 636044"/>
                <a:gd name="connsiteY42" fmla="*/ 881083 h 1048935"/>
                <a:gd name="connsiteX43" fmla="*/ 583179 w 636044"/>
                <a:gd name="connsiteY43" fmla="*/ 921387 h 1048935"/>
                <a:gd name="connsiteX44" fmla="*/ 585626 w 636044"/>
                <a:gd name="connsiteY44" fmla="*/ 954928 h 1048935"/>
                <a:gd name="connsiteX45" fmla="*/ 570649 w 636044"/>
                <a:gd name="connsiteY45" fmla="*/ 987315 h 1048935"/>
                <a:gd name="connsiteX46" fmla="*/ 542336 w 636044"/>
                <a:gd name="connsiteY46" fmla="*/ 996885 h 1048935"/>
                <a:gd name="connsiteX47" fmla="*/ 501109 w 636044"/>
                <a:gd name="connsiteY47" fmla="*/ 997077 h 1048935"/>
                <a:gd name="connsiteX48" fmla="*/ 482148 w 636044"/>
                <a:gd name="connsiteY48" fmla="*/ 997641 h 1048935"/>
                <a:gd name="connsiteX49" fmla="*/ 453578 w 636044"/>
                <a:gd name="connsiteY49" fmla="*/ 994144 h 1048935"/>
                <a:gd name="connsiteX50" fmla="*/ 425649 w 636044"/>
                <a:gd name="connsiteY50" fmla="*/ 963499 h 1048935"/>
                <a:gd name="connsiteX51" fmla="*/ 423817 w 636044"/>
                <a:gd name="connsiteY51" fmla="*/ 947523 h 1048935"/>
                <a:gd name="connsiteX52" fmla="*/ 422933 w 636044"/>
                <a:gd name="connsiteY52" fmla="*/ 915776 h 1048935"/>
                <a:gd name="connsiteX53" fmla="*/ 425304 w 636044"/>
                <a:gd name="connsiteY53" fmla="*/ 887937 h 1048935"/>
                <a:gd name="connsiteX54" fmla="*/ 425573 w 636044"/>
                <a:gd name="connsiteY54" fmla="*/ 882736 h 1048935"/>
                <a:gd name="connsiteX55" fmla="*/ 426034 w 636044"/>
                <a:gd name="connsiteY55" fmla="*/ 869924 h 1048935"/>
                <a:gd name="connsiteX56" fmla="*/ 434797 w 636044"/>
                <a:gd name="connsiteY56" fmla="*/ 859509 h 1048935"/>
                <a:gd name="connsiteX57" fmla="*/ 488336 w 636044"/>
                <a:gd name="connsiteY57" fmla="*/ 833655 h 1048935"/>
                <a:gd name="connsiteX58" fmla="*/ 501506 w 636044"/>
                <a:gd name="connsiteY58" fmla="*/ 822125 h 1048935"/>
                <a:gd name="connsiteX59" fmla="*/ 519442 w 636044"/>
                <a:gd name="connsiteY59" fmla="*/ 804535 h 1048935"/>
                <a:gd name="connsiteX60" fmla="*/ 522209 w 636044"/>
                <a:gd name="connsiteY60" fmla="*/ 800934 h 1048935"/>
                <a:gd name="connsiteX61" fmla="*/ 515201 w 636044"/>
                <a:gd name="connsiteY61" fmla="*/ 801716 h 1048935"/>
                <a:gd name="connsiteX62" fmla="*/ 483711 w 636044"/>
                <a:gd name="connsiteY62" fmla="*/ 805278 h 1048935"/>
                <a:gd name="connsiteX63" fmla="*/ 448723 w 636044"/>
                <a:gd name="connsiteY63" fmla="*/ 807673 h 1048935"/>
                <a:gd name="connsiteX64" fmla="*/ 385332 w 636044"/>
                <a:gd name="connsiteY64" fmla="*/ 806687 h 1048935"/>
                <a:gd name="connsiteX65" fmla="*/ 344874 w 636044"/>
                <a:gd name="connsiteY65" fmla="*/ 802024 h 1048935"/>
                <a:gd name="connsiteX66" fmla="*/ 317214 w 636044"/>
                <a:gd name="connsiteY66" fmla="*/ 798078 h 1048935"/>
                <a:gd name="connsiteX67" fmla="*/ 266724 w 636044"/>
                <a:gd name="connsiteY67" fmla="*/ 793619 h 1048935"/>
                <a:gd name="connsiteX68" fmla="*/ 249723 w 636044"/>
                <a:gd name="connsiteY68" fmla="*/ 797373 h 1048935"/>
                <a:gd name="connsiteX69" fmla="*/ 236771 w 636044"/>
                <a:gd name="connsiteY69" fmla="*/ 809954 h 1048935"/>
                <a:gd name="connsiteX70" fmla="*/ 226060 w 636044"/>
                <a:gd name="connsiteY70" fmla="*/ 843763 h 1048935"/>
                <a:gd name="connsiteX71" fmla="*/ 225766 w 636044"/>
                <a:gd name="connsiteY71" fmla="*/ 872140 h 1048935"/>
                <a:gd name="connsiteX72" fmla="*/ 225689 w 636044"/>
                <a:gd name="connsiteY72" fmla="*/ 886809 h 1048935"/>
                <a:gd name="connsiteX73" fmla="*/ 225240 w 636044"/>
                <a:gd name="connsiteY73" fmla="*/ 897238 h 1048935"/>
                <a:gd name="connsiteX74" fmla="*/ 225958 w 636044"/>
                <a:gd name="connsiteY74" fmla="*/ 936108 h 1048935"/>
                <a:gd name="connsiteX75" fmla="*/ 222960 w 636044"/>
                <a:gd name="connsiteY75" fmla="*/ 970904 h 1048935"/>
                <a:gd name="connsiteX76" fmla="*/ 215965 w 636044"/>
                <a:gd name="connsiteY76" fmla="*/ 999384 h 1048935"/>
                <a:gd name="connsiteX77" fmla="*/ 196287 w 636044"/>
                <a:gd name="connsiteY77" fmla="*/ 1026147 h 1048935"/>
                <a:gd name="connsiteX78" fmla="*/ 153573 w 636044"/>
                <a:gd name="connsiteY78" fmla="*/ 1045236 h 1048935"/>
                <a:gd name="connsiteX79" fmla="*/ 131461 w 636044"/>
                <a:gd name="connsiteY79" fmla="*/ 1047362 h 1048935"/>
                <a:gd name="connsiteX80" fmla="*/ 82150 w 636044"/>
                <a:gd name="connsiteY80" fmla="*/ 1046376 h 1048935"/>
                <a:gd name="connsiteX81" fmla="*/ 45458 w 636044"/>
                <a:gd name="connsiteY81" fmla="*/ 1026082 h 1048935"/>
                <a:gd name="connsiteX82" fmla="*/ 29546 w 636044"/>
                <a:gd name="connsiteY82" fmla="*/ 991850 h 1048935"/>
                <a:gd name="connsiteX83" fmla="*/ 27983 w 636044"/>
                <a:gd name="connsiteY83" fmla="*/ 980589 h 1048935"/>
                <a:gd name="connsiteX84" fmla="*/ 27125 w 636044"/>
                <a:gd name="connsiteY84" fmla="*/ 975990 h 1048935"/>
                <a:gd name="connsiteX85" fmla="*/ 23653 w 636044"/>
                <a:gd name="connsiteY85" fmla="*/ 950008 h 1048935"/>
                <a:gd name="connsiteX86" fmla="*/ 21564 w 636044"/>
                <a:gd name="connsiteY86" fmla="*/ 932277 h 1048935"/>
                <a:gd name="connsiteX87" fmla="*/ 19579 w 636044"/>
                <a:gd name="connsiteY87" fmla="*/ 906872 h 1048935"/>
                <a:gd name="connsiteX88" fmla="*/ 15146 w 636044"/>
                <a:gd name="connsiteY88" fmla="*/ 876573 h 1048935"/>
                <a:gd name="connsiteX89" fmla="*/ 8881 w 636044"/>
                <a:gd name="connsiteY89" fmla="*/ 832271 h 1048935"/>
                <a:gd name="connsiteX90" fmla="*/ 4064 w 636044"/>
                <a:gd name="connsiteY90" fmla="*/ 772058 h 1048935"/>
                <a:gd name="connsiteX91" fmla="*/ 221 w 636044"/>
                <a:gd name="connsiteY91" fmla="*/ 686542 h 1048935"/>
                <a:gd name="connsiteX92" fmla="*/ -1547 w 636044"/>
                <a:gd name="connsiteY92" fmla="*/ 643162 h 1048935"/>
                <a:gd name="connsiteX93" fmla="*/ -433 w 636044"/>
                <a:gd name="connsiteY93" fmla="*/ 615400 h 1048935"/>
                <a:gd name="connsiteX94" fmla="*/ 285 w 636044"/>
                <a:gd name="connsiteY94" fmla="*/ 610723 h 1048935"/>
                <a:gd name="connsiteX95" fmla="*/ 1143 w 636044"/>
                <a:gd name="connsiteY95" fmla="*/ 546256 h 1048935"/>
                <a:gd name="connsiteX96" fmla="*/ 695 w 636044"/>
                <a:gd name="connsiteY96" fmla="*/ 486043 h 1048935"/>
                <a:gd name="connsiteX97" fmla="*/ 1117 w 636044"/>
                <a:gd name="connsiteY97" fmla="*/ 458575 h 1048935"/>
                <a:gd name="connsiteX98" fmla="*/ 720 w 636044"/>
                <a:gd name="connsiteY98" fmla="*/ 411173 h 1048935"/>
                <a:gd name="connsiteX99" fmla="*/ 2924 w 636044"/>
                <a:gd name="connsiteY99" fmla="*/ 350049 h 1048935"/>
                <a:gd name="connsiteX100" fmla="*/ 2411 w 636044"/>
                <a:gd name="connsiteY100" fmla="*/ 322556 h 1048935"/>
                <a:gd name="connsiteX101" fmla="*/ 2642 w 636044"/>
                <a:gd name="connsiteY101" fmla="*/ 285557 h 1048935"/>
                <a:gd name="connsiteX102" fmla="*/ 4551 w 636044"/>
                <a:gd name="connsiteY102" fmla="*/ 265763 h 1048935"/>
                <a:gd name="connsiteX103" fmla="*/ 8753 w 636044"/>
                <a:gd name="connsiteY103" fmla="*/ 231928 h 1048935"/>
                <a:gd name="connsiteX104" fmla="*/ 13083 w 636044"/>
                <a:gd name="connsiteY104" fmla="*/ 199515 h 1048935"/>
                <a:gd name="connsiteX105" fmla="*/ 21411 w 636044"/>
                <a:gd name="connsiteY105" fmla="*/ 141864 h 1048935"/>
                <a:gd name="connsiteX106" fmla="*/ 28918 w 636044"/>
                <a:gd name="connsiteY106" fmla="*/ 91271 h 1048935"/>
                <a:gd name="connsiteX107" fmla="*/ 36977 w 636044"/>
                <a:gd name="connsiteY107" fmla="*/ 59589 h 1048935"/>
                <a:gd name="connsiteX108" fmla="*/ 40179 w 636044"/>
                <a:gd name="connsiteY108" fmla="*/ 47200 h 1048935"/>
                <a:gd name="connsiteX109" fmla="*/ 50429 w 636044"/>
                <a:gd name="connsiteY109" fmla="*/ 19771 h 1048935"/>
                <a:gd name="connsiteX110" fmla="*/ 58423 w 636044"/>
                <a:gd name="connsiteY110" fmla="*/ 2629 h 1048935"/>
                <a:gd name="connsiteX111" fmla="*/ 61062 w 636044"/>
                <a:gd name="connsiteY111" fmla="*/ -1573 h 1048935"/>
                <a:gd name="connsiteX112" fmla="*/ 58974 w 636044"/>
                <a:gd name="connsiteY112" fmla="*/ 6114 h 1048935"/>
                <a:gd name="connsiteX113" fmla="*/ 55348 w 636044"/>
                <a:gd name="connsiteY113" fmla="*/ 27445 h 1048935"/>
                <a:gd name="connsiteX114" fmla="*/ 53311 w 636044"/>
                <a:gd name="connsiteY114" fmla="*/ 53772 h 1048935"/>
                <a:gd name="connsiteX115" fmla="*/ 52466 w 636044"/>
                <a:gd name="connsiteY115" fmla="*/ 72631 h 1048935"/>
                <a:gd name="connsiteX116" fmla="*/ 51492 w 636044"/>
                <a:gd name="connsiteY116" fmla="*/ 97178 h 1048935"/>
                <a:gd name="connsiteX117" fmla="*/ 50941 w 636044"/>
                <a:gd name="connsiteY117" fmla="*/ 141185 h 1048935"/>
                <a:gd name="connsiteX118" fmla="*/ 52453 w 636044"/>
                <a:gd name="connsiteY118" fmla="*/ 163259 h 1048935"/>
                <a:gd name="connsiteX119" fmla="*/ 52568 w 636044"/>
                <a:gd name="connsiteY119" fmla="*/ 167102 h 1048935"/>
                <a:gd name="connsiteX120" fmla="*/ 52568 w 636044"/>
                <a:gd name="connsiteY120" fmla="*/ 195556 h 1048935"/>
                <a:gd name="connsiteX121" fmla="*/ 54272 w 636044"/>
                <a:gd name="connsiteY121" fmla="*/ 222371 h 1048935"/>
                <a:gd name="connsiteX122" fmla="*/ 53785 w 636044"/>
                <a:gd name="connsiteY122" fmla="*/ 245508 h 1048935"/>
                <a:gd name="connsiteX123" fmla="*/ 53785 w 636044"/>
                <a:gd name="connsiteY123" fmla="*/ 253528 h 1048935"/>
                <a:gd name="connsiteX124" fmla="*/ 54528 w 636044"/>
                <a:gd name="connsiteY124" fmla="*/ 261971 h 1048935"/>
                <a:gd name="connsiteX125" fmla="*/ 57091 w 636044"/>
                <a:gd name="connsiteY125" fmla="*/ 291053 h 1048935"/>
                <a:gd name="connsiteX126" fmla="*/ 58154 w 636044"/>
                <a:gd name="connsiteY126" fmla="*/ 301840 h 1048935"/>
                <a:gd name="connsiteX127" fmla="*/ 62830 w 636044"/>
                <a:gd name="connsiteY127" fmla="*/ 342042 h 1048935"/>
                <a:gd name="connsiteX128" fmla="*/ 76692 w 636044"/>
                <a:gd name="connsiteY128" fmla="*/ 406497 h 1048935"/>
                <a:gd name="connsiteX129" fmla="*/ 94359 w 636044"/>
                <a:gd name="connsiteY129" fmla="*/ 472129 h 1048935"/>
                <a:gd name="connsiteX130" fmla="*/ 99022 w 636044"/>
                <a:gd name="connsiteY130" fmla="*/ 487375 h 1048935"/>
                <a:gd name="connsiteX131" fmla="*/ 99727 w 636044"/>
                <a:gd name="connsiteY131" fmla="*/ 489117 h 1048935"/>
                <a:gd name="connsiteX132" fmla="*/ 105748 w 636044"/>
                <a:gd name="connsiteY132" fmla="*/ 510987 h 1048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636044" h="1048935">
                  <a:moveTo>
                    <a:pt x="105748" y="510987"/>
                  </a:moveTo>
                  <a:cubicBezTo>
                    <a:pt x="106363" y="514586"/>
                    <a:pt x="110168" y="525848"/>
                    <a:pt x="115511" y="548934"/>
                  </a:cubicBezTo>
                  <a:cubicBezTo>
                    <a:pt x="118278" y="560413"/>
                    <a:pt x="121699" y="571725"/>
                    <a:pt x="125760" y="582807"/>
                  </a:cubicBezTo>
                  <a:cubicBezTo>
                    <a:pt x="128886" y="591647"/>
                    <a:pt x="133447" y="599706"/>
                    <a:pt x="138302" y="607713"/>
                  </a:cubicBezTo>
                  <a:cubicBezTo>
                    <a:pt x="146822" y="621575"/>
                    <a:pt x="157237" y="634168"/>
                    <a:pt x="169229" y="645161"/>
                  </a:cubicBezTo>
                  <a:cubicBezTo>
                    <a:pt x="176711" y="652194"/>
                    <a:pt x="185294" y="657805"/>
                    <a:pt x="193391" y="664045"/>
                  </a:cubicBezTo>
                  <a:cubicBezTo>
                    <a:pt x="200848" y="669887"/>
                    <a:pt x="208855" y="674960"/>
                    <a:pt x="217323" y="679200"/>
                  </a:cubicBezTo>
                  <a:cubicBezTo>
                    <a:pt x="226317" y="683403"/>
                    <a:pt x="235784" y="686516"/>
                    <a:pt x="245508" y="688501"/>
                  </a:cubicBezTo>
                  <a:cubicBezTo>
                    <a:pt x="260536" y="691897"/>
                    <a:pt x="275833" y="693703"/>
                    <a:pt x="290937" y="696739"/>
                  </a:cubicBezTo>
                  <a:cubicBezTo>
                    <a:pt x="299880" y="698520"/>
                    <a:pt x="308938" y="699622"/>
                    <a:pt x="318046" y="700019"/>
                  </a:cubicBezTo>
                  <a:cubicBezTo>
                    <a:pt x="330153" y="700583"/>
                    <a:pt x="342273" y="701108"/>
                    <a:pt x="354354" y="701979"/>
                  </a:cubicBezTo>
                  <a:cubicBezTo>
                    <a:pt x="364193" y="702684"/>
                    <a:pt x="374083" y="703683"/>
                    <a:pt x="383923" y="704336"/>
                  </a:cubicBezTo>
                  <a:cubicBezTo>
                    <a:pt x="394095" y="705003"/>
                    <a:pt x="404421" y="705502"/>
                    <a:pt x="414670" y="703799"/>
                  </a:cubicBezTo>
                  <a:cubicBezTo>
                    <a:pt x="416092" y="703657"/>
                    <a:pt x="417514" y="703606"/>
                    <a:pt x="418936" y="703670"/>
                  </a:cubicBezTo>
                  <a:cubicBezTo>
                    <a:pt x="429185" y="703491"/>
                    <a:pt x="439268" y="701890"/>
                    <a:pt x="449350" y="700339"/>
                  </a:cubicBezTo>
                  <a:cubicBezTo>
                    <a:pt x="467107" y="697623"/>
                    <a:pt x="483659" y="691141"/>
                    <a:pt x="500199" y="684517"/>
                  </a:cubicBezTo>
                  <a:cubicBezTo>
                    <a:pt x="509590" y="680751"/>
                    <a:pt x="519032" y="677176"/>
                    <a:pt x="527936" y="672398"/>
                  </a:cubicBezTo>
                  <a:cubicBezTo>
                    <a:pt x="534021" y="669067"/>
                    <a:pt x="539440" y="664634"/>
                    <a:pt x="543899" y="659330"/>
                  </a:cubicBezTo>
                  <a:cubicBezTo>
                    <a:pt x="550907" y="651208"/>
                    <a:pt x="557376" y="642675"/>
                    <a:pt x="563821" y="634155"/>
                  </a:cubicBezTo>
                  <a:cubicBezTo>
                    <a:pt x="570098" y="625828"/>
                    <a:pt x="575658" y="617027"/>
                    <a:pt x="579194" y="607098"/>
                  </a:cubicBezTo>
                  <a:cubicBezTo>
                    <a:pt x="584755" y="591506"/>
                    <a:pt x="590251" y="575902"/>
                    <a:pt x="593953" y="559696"/>
                  </a:cubicBezTo>
                  <a:cubicBezTo>
                    <a:pt x="597489" y="544219"/>
                    <a:pt x="601781" y="528948"/>
                    <a:pt x="604638" y="513292"/>
                  </a:cubicBezTo>
                  <a:cubicBezTo>
                    <a:pt x="605919" y="506195"/>
                    <a:pt x="606829" y="499021"/>
                    <a:pt x="607777" y="491859"/>
                  </a:cubicBezTo>
                  <a:cubicBezTo>
                    <a:pt x="608878" y="483570"/>
                    <a:pt x="611223" y="475563"/>
                    <a:pt x="613362" y="467517"/>
                  </a:cubicBezTo>
                  <a:cubicBezTo>
                    <a:pt x="616194" y="456846"/>
                    <a:pt x="620037" y="446481"/>
                    <a:pt x="623611" y="436027"/>
                  </a:cubicBezTo>
                  <a:cubicBezTo>
                    <a:pt x="624457" y="433465"/>
                    <a:pt x="624329" y="430723"/>
                    <a:pt x="625841" y="428430"/>
                  </a:cubicBezTo>
                  <a:cubicBezTo>
                    <a:pt x="625841" y="429531"/>
                    <a:pt x="625995" y="430633"/>
                    <a:pt x="625943" y="431735"/>
                  </a:cubicBezTo>
                  <a:cubicBezTo>
                    <a:pt x="625213" y="446929"/>
                    <a:pt x="627109" y="462060"/>
                    <a:pt x="627224" y="477228"/>
                  </a:cubicBezTo>
                  <a:cubicBezTo>
                    <a:pt x="627224" y="481495"/>
                    <a:pt x="627622" y="485773"/>
                    <a:pt x="627506" y="490040"/>
                  </a:cubicBezTo>
                  <a:cubicBezTo>
                    <a:pt x="627276" y="502057"/>
                    <a:pt x="628480" y="514061"/>
                    <a:pt x="631093" y="525784"/>
                  </a:cubicBezTo>
                  <a:cubicBezTo>
                    <a:pt x="633028" y="534867"/>
                    <a:pt x="635270" y="543976"/>
                    <a:pt x="634130" y="553456"/>
                  </a:cubicBezTo>
                  <a:cubicBezTo>
                    <a:pt x="633131" y="561758"/>
                    <a:pt x="632490" y="570111"/>
                    <a:pt x="631414" y="578413"/>
                  </a:cubicBezTo>
                  <a:cubicBezTo>
                    <a:pt x="629953" y="590033"/>
                    <a:pt x="629402" y="601743"/>
                    <a:pt x="629735" y="613440"/>
                  </a:cubicBezTo>
                  <a:cubicBezTo>
                    <a:pt x="629979" y="623291"/>
                    <a:pt x="628749" y="632977"/>
                    <a:pt x="627557" y="642701"/>
                  </a:cubicBezTo>
                  <a:cubicBezTo>
                    <a:pt x="626276" y="652732"/>
                    <a:pt x="624995" y="662763"/>
                    <a:pt x="624086" y="672820"/>
                  </a:cubicBezTo>
                  <a:cubicBezTo>
                    <a:pt x="623381" y="680238"/>
                    <a:pt x="622125" y="687541"/>
                    <a:pt x="620921" y="694856"/>
                  </a:cubicBezTo>
                  <a:cubicBezTo>
                    <a:pt x="619537" y="703286"/>
                    <a:pt x="618923" y="711806"/>
                    <a:pt x="618359" y="720312"/>
                  </a:cubicBezTo>
                  <a:cubicBezTo>
                    <a:pt x="618116" y="725847"/>
                    <a:pt x="617116" y="731317"/>
                    <a:pt x="615374" y="736570"/>
                  </a:cubicBezTo>
                  <a:cubicBezTo>
                    <a:pt x="611249" y="748357"/>
                    <a:pt x="607943" y="760412"/>
                    <a:pt x="605483" y="772647"/>
                  </a:cubicBezTo>
                  <a:cubicBezTo>
                    <a:pt x="603703" y="781179"/>
                    <a:pt x="600525" y="789302"/>
                    <a:pt x="598014" y="797617"/>
                  </a:cubicBezTo>
                  <a:cubicBezTo>
                    <a:pt x="593876" y="811542"/>
                    <a:pt x="590802" y="825776"/>
                    <a:pt x="588841" y="840176"/>
                  </a:cubicBezTo>
                  <a:cubicBezTo>
                    <a:pt x="588175" y="845019"/>
                    <a:pt x="587470" y="849874"/>
                    <a:pt x="586612" y="854691"/>
                  </a:cubicBezTo>
                  <a:cubicBezTo>
                    <a:pt x="585088" y="863416"/>
                    <a:pt x="584229" y="872230"/>
                    <a:pt x="584050" y="881083"/>
                  </a:cubicBezTo>
                  <a:cubicBezTo>
                    <a:pt x="583755" y="894522"/>
                    <a:pt x="583384" y="907987"/>
                    <a:pt x="583179" y="921387"/>
                  </a:cubicBezTo>
                  <a:cubicBezTo>
                    <a:pt x="582999" y="932636"/>
                    <a:pt x="584306" y="943782"/>
                    <a:pt x="585626" y="954928"/>
                  </a:cubicBezTo>
                  <a:cubicBezTo>
                    <a:pt x="587266" y="968751"/>
                    <a:pt x="581026" y="979167"/>
                    <a:pt x="570649" y="987315"/>
                  </a:cubicBezTo>
                  <a:cubicBezTo>
                    <a:pt x="562463" y="993721"/>
                    <a:pt x="552713" y="996283"/>
                    <a:pt x="542336" y="996885"/>
                  </a:cubicBezTo>
                  <a:cubicBezTo>
                    <a:pt x="528589" y="997731"/>
                    <a:pt x="514843" y="996949"/>
                    <a:pt x="501109" y="997077"/>
                  </a:cubicBezTo>
                  <a:cubicBezTo>
                    <a:pt x="494793" y="997077"/>
                    <a:pt x="488477" y="997462"/>
                    <a:pt x="482148" y="997641"/>
                  </a:cubicBezTo>
                  <a:cubicBezTo>
                    <a:pt x="472501" y="997987"/>
                    <a:pt x="462854" y="996796"/>
                    <a:pt x="453578" y="994144"/>
                  </a:cubicBezTo>
                  <a:cubicBezTo>
                    <a:pt x="438051" y="989595"/>
                    <a:pt x="429455" y="978565"/>
                    <a:pt x="425649" y="963499"/>
                  </a:cubicBezTo>
                  <a:cubicBezTo>
                    <a:pt x="424522" y="958246"/>
                    <a:pt x="423907" y="952891"/>
                    <a:pt x="423817" y="947523"/>
                  </a:cubicBezTo>
                  <a:cubicBezTo>
                    <a:pt x="423331" y="936941"/>
                    <a:pt x="423010" y="926358"/>
                    <a:pt x="422933" y="915776"/>
                  </a:cubicBezTo>
                  <a:cubicBezTo>
                    <a:pt x="423075" y="906449"/>
                    <a:pt x="423856" y="897148"/>
                    <a:pt x="425304" y="887937"/>
                  </a:cubicBezTo>
                  <a:cubicBezTo>
                    <a:pt x="425483" y="886207"/>
                    <a:pt x="425573" y="884478"/>
                    <a:pt x="425573" y="882736"/>
                  </a:cubicBezTo>
                  <a:cubicBezTo>
                    <a:pt x="425726" y="878482"/>
                    <a:pt x="425688" y="874203"/>
                    <a:pt x="426034" y="869924"/>
                  </a:cubicBezTo>
                  <a:cubicBezTo>
                    <a:pt x="426457" y="864466"/>
                    <a:pt x="429326" y="860956"/>
                    <a:pt x="434797" y="859509"/>
                  </a:cubicBezTo>
                  <a:cubicBezTo>
                    <a:pt x="454309" y="854384"/>
                    <a:pt x="471630" y="844647"/>
                    <a:pt x="488336" y="833655"/>
                  </a:cubicBezTo>
                  <a:cubicBezTo>
                    <a:pt x="493268" y="830401"/>
                    <a:pt x="497163" y="826045"/>
                    <a:pt x="501506" y="822125"/>
                  </a:cubicBezTo>
                  <a:cubicBezTo>
                    <a:pt x="507771" y="816526"/>
                    <a:pt x="513549" y="810466"/>
                    <a:pt x="519442" y="804535"/>
                  </a:cubicBezTo>
                  <a:cubicBezTo>
                    <a:pt x="520633" y="803574"/>
                    <a:pt x="521581" y="802344"/>
                    <a:pt x="522209" y="800934"/>
                  </a:cubicBezTo>
                  <a:cubicBezTo>
                    <a:pt x="519647" y="800345"/>
                    <a:pt x="517354" y="801242"/>
                    <a:pt x="515201" y="801716"/>
                  </a:cubicBezTo>
                  <a:cubicBezTo>
                    <a:pt x="504824" y="803791"/>
                    <a:pt x="494293" y="804983"/>
                    <a:pt x="483711" y="805278"/>
                  </a:cubicBezTo>
                  <a:cubicBezTo>
                    <a:pt x="472040" y="805803"/>
                    <a:pt x="460381" y="806841"/>
                    <a:pt x="448723" y="807673"/>
                  </a:cubicBezTo>
                  <a:cubicBezTo>
                    <a:pt x="427584" y="809172"/>
                    <a:pt x="406445" y="809595"/>
                    <a:pt x="385332" y="806687"/>
                  </a:cubicBezTo>
                  <a:cubicBezTo>
                    <a:pt x="371906" y="804842"/>
                    <a:pt x="358428" y="802843"/>
                    <a:pt x="344874" y="802024"/>
                  </a:cubicBezTo>
                  <a:cubicBezTo>
                    <a:pt x="335611" y="801434"/>
                    <a:pt x="326463" y="799090"/>
                    <a:pt x="317214" y="798078"/>
                  </a:cubicBezTo>
                  <a:cubicBezTo>
                    <a:pt x="300418" y="796233"/>
                    <a:pt x="283712" y="793376"/>
                    <a:pt x="266724" y="793619"/>
                  </a:cubicBezTo>
                  <a:cubicBezTo>
                    <a:pt x="260856" y="793709"/>
                    <a:pt x="255078" y="794990"/>
                    <a:pt x="249723" y="797373"/>
                  </a:cubicBezTo>
                  <a:cubicBezTo>
                    <a:pt x="243932" y="799717"/>
                    <a:pt x="239282" y="804227"/>
                    <a:pt x="236771" y="809954"/>
                  </a:cubicBezTo>
                  <a:cubicBezTo>
                    <a:pt x="231864" y="820754"/>
                    <a:pt x="228264" y="832105"/>
                    <a:pt x="226060" y="843763"/>
                  </a:cubicBezTo>
                  <a:cubicBezTo>
                    <a:pt x="224433" y="853192"/>
                    <a:pt x="225138" y="862686"/>
                    <a:pt x="225766" y="872140"/>
                  </a:cubicBezTo>
                  <a:cubicBezTo>
                    <a:pt x="226176" y="877022"/>
                    <a:pt x="226150" y="881929"/>
                    <a:pt x="225689" y="886809"/>
                  </a:cubicBezTo>
                  <a:cubicBezTo>
                    <a:pt x="225317" y="890269"/>
                    <a:pt x="225176" y="893753"/>
                    <a:pt x="225240" y="897238"/>
                  </a:cubicBezTo>
                  <a:cubicBezTo>
                    <a:pt x="225369" y="910190"/>
                    <a:pt x="224946" y="923143"/>
                    <a:pt x="225958" y="936108"/>
                  </a:cubicBezTo>
                  <a:cubicBezTo>
                    <a:pt x="226804" y="947792"/>
                    <a:pt x="225791" y="959540"/>
                    <a:pt x="222960" y="970904"/>
                  </a:cubicBezTo>
                  <a:cubicBezTo>
                    <a:pt x="220680" y="980410"/>
                    <a:pt x="219309" y="990121"/>
                    <a:pt x="215965" y="999384"/>
                  </a:cubicBezTo>
                  <a:cubicBezTo>
                    <a:pt x="211993" y="1010376"/>
                    <a:pt x="204947" y="1018678"/>
                    <a:pt x="196287" y="1026147"/>
                  </a:cubicBezTo>
                  <a:cubicBezTo>
                    <a:pt x="183911" y="1036819"/>
                    <a:pt x="169472" y="1042455"/>
                    <a:pt x="153573" y="1045236"/>
                  </a:cubicBezTo>
                  <a:cubicBezTo>
                    <a:pt x="146284" y="1046645"/>
                    <a:pt x="138879" y="1047362"/>
                    <a:pt x="131461" y="1047362"/>
                  </a:cubicBezTo>
                  <a:cubicBezTo>
                    <a:pt x="115024" y="1047119"/>
                    <a:pt x="98536" y="1047798"/>
                    <a:pt x="82150" y="1046376"/>
                  </a:cubicBezTo>
                  <a:cubicBezTo>
                    <a:pt x="67096" y="1045095"/>
                    <a:pt x="53965" y="1039740"/>
                    <a:pt x="45458" y="1026082"/>
                  </a:cubicBezTo>
                  <a:cubicBezTo>
                    <a:pt x="38783" y="1015295"/>
                    <a:pt x="32416" y="1004393"/>
                    <a:pt x="29546" y="991850"/>
                  </a:cubicBezTo>
                  <a:cubicBezTo>
                    <a:pt x="28777" y="988135"/>
                    <a:pt x="28252" y="984369"/>
                    <a:pt x="27983" y="980589"/>
                  </a:cubicBezTo>
                  <a:cubicBezTo>
                    <a:pt x="27829" y="979039"/>
                    <a:pt x="27983" y="977412"/>
                    <a:pt x="27125" y="975990"/>
                  </a:cubicBezTo>
                  <a:cubicBezTo>
                    <a:pt x="25062" y="967470"/>
                    <a:pt x="23896" y="958771"/>
                    <a:pt x="23653" y="950008"/>
                  </a:cubicBezTo>
                  <a:cubicBezTo>
                    <a:pt x="23358" y="944064"/>
                    <a:pt x="22372" y="938158"/>
                    <a:pt x="21564" y="932277"/>
                  </a:cubicBezTo>
                  <a:cubicBezTo>
                    <a:pt x="20463" y="923835"/>
                    <a:pt x="20757" y="915328"/>
                    <a:pt x="19579" y="906872"/>
                  </a:cubicBezTo>
                  <a:cubicBezTo>
                    <a:pt x="18182" y="896764"/>
                    <a:pt x="16491" y="886694"/>
                    <a:pt x="15146" y="876573"/>
                  </a:cubicBezTo>
                  <a:cubicBezTo>
                    <a:pt x="13186" y="861789"/>
                    <a:pt x="10457" y="847107"/>
                    <a:pt x="8881" y="832271"/>
                  </a:cubicBezTo>
                  <a:cubicBezTo>
                    <a:pt x="6742" y="812234"/>
                    <a:pt x="5268" y="792159"/>
                    <a:pt x="4064" y="772058"/>
                  </a:cubicBezTo>
                  <a:cubicBezTo>
                    <a:pt x="2360" y="743565"/>
                    <a:pt x="528" y="715111"/>
                    <a:pt x="221" y="686542"/>
                  </a:cubicBezTo>
                  <a:cubicBezTo>
                    <a:pt x="41" y="672103"/>
                    <a:pt x="-1970" y="657600"/>
                    <a:pt x="-1547" y="643162"/>
                  </a:cubicBezTo>
                  <a:cubicBezTo>
                    <a:pt x="-1278" y="633925"/>
                    <a:pt x="-1765" y="624611"/>
                    <a:pt x="-433" y="615400"/>
                  </a:cubicBezTo>
                  <a:cubicBezTo>
                    <a:pt x="-189" y="613837"/>
                    <a:pt x="169" y="612286"/>
                    <a:pt x="285" y="610723"/>
                  </a:cubicBezTo>
                  <a:cubicBezTo>
                    <a:pt x="1848" y="589264"/>
                    <a:pt x="2142" y="567741"/>
                    <a:pt x="1143" y="546256"/>
                  </a:cubicBezTo>
                  <a:cubicBezTo>
                    <a:pt x="208" y="526168"/>
                    <a:pt x="118" y="506093"/>
                    <a:pt x="695" y="486043"/>
                  </a:cubicBezTo>
                  <a:cubicBezTo>
                    <a:pt x="951" y="476882"/>
                    <a:pt x="1707" y="467722"/>
                    <a:pt x="1117" y="458575"/>
                  </a:cubicBezTo>
                  <a:cubicBezTo>
                    <a:pt x="93" y="442766"/>
                    <a:pt x="208" y="426969"/>
                    <a:pt x="720" y="411173"/>
                  </a:cubicBezTo>
                  <a:cubicBezTo>
                    <a:pt x="1386" y="390803"/>
                    <a:pt x="2399" y="370432"/>
                    <a:pt x="2924" y="350049"/>
                  </a:cubicBezTo>
                  <a:cubicBezTo>
                    <a:pt x="3167" y="340902"/>
                    <a:pt x="2450" y="331729"/>
                    <a:pt x="2411" y="322556"/>
                  </a:cubicBezTo>
                  <a:cubicBezTo>
                    <a:pt x="2335" y="310232"/>
                    <a:pt x="2296" y="297894"/>
                    <a:pt x="2642" y="285557"/>
                  </a:cubicBezTo>
                  <a:cubicBezTo>
                    <a:pt x="2847" y="278920"/>
                    <a:pt x="3475" y="272310"/>
                    <a:pt x="4551" y="265763"/>
                  </a:cubicBezTo>
                  <a:cubicBezTo>
                    <a:pt x="6357" y="254527"/>
                    <a:pt x="7613" y="243228"/>
                    <a:pt x="8753" y="231928"/>
                  </a:cubicBezTo>
                  <a:cubicBezTo>
                    <a:pt x="9855" y="221064"/>
                    <a:pt x="11866" y="210354"/>
                    <a:pt x="13083" y="199515"/>
                  </a:cubicBezTo>
                  <a:cubicBezTo>
                    <a:pt x="15249" y="180208"/>
                    <a:pt x="18298" y="161081"/>
                    <a:pt x="21411" y="141864"/>
                  </a:cubicBezTo>
                  <a:cubicBezTo>
                    <a:pt x="24152" y="125030"/>
                    <a:pt x="25690" y="108029"/>
                    <a:pt x="28918" y="91271"/>
                  </a:cubicBezTo>
                  <a:cubicBezTo>
                    <a:pt x="30981" y="80535"/>
                    <a:pt x="34043" y="70094"/>
                    <a:pt x="36977" y="59589"/>
                  </a:cubicBezTo>
                  <a:cubicBezTo>
                    <a:pt x="38104" y="55476"/>
                    <a:pt x="39167" y="51338"/>
                    <a:pt x="40179" y="47200"/>
                  </a:cubicBezTo>
                  <a:cubicBezTo>
                    <a:pt x="42409" y="37656"/>
                    <a:pt x="45855" y="28444"/>
                    <a:pt x="50429" y="19771"/>
                  </a:cubicBezTo>
                  <a:cubicBezTo>
                    <a:pt x="53414" y="14224"/>
                    <a:pt x="56514" y="8689"/>
                    <a:pt x="58423" y="2629"/>
                  </a:cubicBezTo>
                  <a:lnTo>
                    <a:pt x="61062" y="-1573"/>
                  </a:lnTo>
                  <a:cubicBezTo>
                    <a:pt x="61562" y="1297"/>
                    <a:pt x="59550" y="3552"/>
                    <a:pt x="58974" y="6114"/>
                  </a:cubicBezTo>
                  <a:cubicBezTo>
                    <a:pt x="57398" y="13160"/>
                    <a:pt x="56194" y="20283"/>
                    <a:pt x="55348" y="27445"/>
                  </a:cubicBezTo>
                  <a:cubicBezTo>
                    <a:pt x="54323" y="36208"/>
                    <a:pt x="53913" y="44984"/>
                    <a:pt x="53311" y="53772"/>
                  </a:cubicBezTo>
                  <a:cubicBezTo>
                    <a:pt x="52876" y="60076"/>
                    <a:pt x="53234" y="66405"/>
                    <a:pt x="52466" y="72631"/>
                  </a:cubicBezTo>
                  <a:cubicBezTo>
                    <a:pt x="51454" y="80817"/>
                    <a:pt x="52338" y="89055"/>
                    <a:pt x="51492" y="97178"/>
                  </a:cubicBezTo>
                  <a:cubicBezTo>
                    <a:pt x="49967" y="111860"/>
                    <a:pt x="50570" y="126541"/>
                    <a:pt x="50941" y="141185"/>
                  </a:cubicBezTo>
                  <a:cubicBezTo>
                    <a:pt x="51133" y="148487"/>
                    <a:pt x="50839" y="155982"/>
                    <a:pt x="52453" y="163259"/>
                  </a:cubicBezTo>
                  <a:cubicBezTo>
                    <a:pt x="52632" y="164527"/>
                    <a:pt x="52671" y="165821"/>
                    <a:pt x="52568" y="167102"/>
                  </a:cubicBezTo>
                  <a:cubicBezTo>
                    <a:pt x="52568" y="176583"/>
                    <a:pt x="52568" y="186063"/>
                    <a:pt x="52568" y="195556"/>
                  </a:cubicBezTo>
                  <a:cubicBezTo>
                    <a:pt x="52491" y="204524"/>
                    <a:pt x="53670" y="213492"/>
                    <a:pt x="54272" y="222371"/>
                  </a:cubicBezTo>
                  <a:cubicBezTo>
                    <a:pt x="54785" y="230058"/>
                    <a:pt x="55194" y="237745"/>
                    <a:pt x="53785" y="245508"/>
                  </a:cubicBezTo>
                  <a:cubicBezTo>
                    <a:pt x="53286" y="248160"/>
                    <a:pt x="53286" y="250876"/>
                    <a:pt x="53785" y="253528"/>
                  </a:cubicBezTo>
                  <a:cubicBezTo>
                    <a:pt x="54195" y="256321"/>
                    <a:pt x="54439" y="259140"/>
                    <a:pt x="54528" y="261971"/>
                  </a:cubicBezTo>
                  <a:cubicBezTo>
                    <a:pt x="55335" y="271669"/>
                    <a:pt x="55374" y="281431"/>
                    <a:pt x="57091" y="291053"/>
                  </a:cubicBezTo>
                  <a:cubicBezTo>
                    <a:pt x="57731" y="294589"/>
                    <a:pt x="57744" y="298240"/>
                    <a:pt x="58154" y="301840"/>
                  </a:cubicBezTo>
                  <a:cubicBezTo>
                    <a:pt x="59653" y="315254"/>
                    <a:pt x="61241" y="328642"/>
                    <a:pt x="62830" y="342042"/>
                  </a:cubicBezTo>
                  <a:cubicBezTo>
                    <a:pt x="65392" y="364001"/>
                    <a:pt x="70658" y="385319"/>
                    <a:pt x="76692" y="406497"/>
                  </a:cubicBezTo>
                  <a:cubicBezTo>
                    <a:pt x="82906" y="428276"/>
                    <a:pt x="88927" y="450055"/>
                    <a:pt x="94359" y="472129"/>
                  </a:cubicBezTo>
                  <a:cubicBezTo>
                    <a:pt x="95538" y="477318"/>
                    <a:pt x="97088" y="482417"/>
                    <a:pt x="99022" y="487375"/>
                  </a:cubicBezTo>
                  <a:lnTo>
                    <a:pt x="99727" y="489117"/>
                  </a:lnTo>
                  <a:cubicBezTo>
                    <a:pt x="102392" y="496215"/>
                    <a:pt x="104403" y="503530"/>
                    <a:pt x="105748" y="510987"/>
                  </a:cubicBezTo>
                  <a:close/>
                </a:path>
              </a:pathLst>
            </a:custGeom>
            <a:solidFill>
              <a:srgbClr val="A728B3"/>
            </a:solidFill>
            <a:ln w="1280" cap="flat">
              <a:noFill/>
              <a:prstDash val="solid"/>
              <a:miter/>
            </a:ln>
          </p:spPr>
          <p:txBody>
            <a:bodyPr rtlCol="0" anchor="ctr"/>
            <a:lstStyle/>
            <a:p>
              <a:endParaRPr lang="es-CO"/>
            </a:p>
          </p:txBody>
        </p:sp>
        <p:sp>
          <p:nvSpPr>
            <p:cNvPr id="223" name="Freeform: Shape 222">
              <a:extLst>
                <a:ext uri="{FF2B5EF4-FFF2-40B4-BE49-F238E27FC236}">
                  <a16:creationId xmlns:a16="http://schemas.microsoft.com/office/drawing/2014/main" id="{8E6AE27F-30A2-80E4-10DA-EDE792115BC1}"/>
                </a:ext>
              </a:extLst>
            </p:cNvPr>
            <p:cNvSpPr/>
            <p:nvPr/>
          </p:nvSpPr>
          <p:spPr>
            <a:xfrm>
              <a:off x="-1772113" y="50874"/>
              <a:ext cx="126764" cy="451141"/>
            </a:xfrm>
            <a:custGeom>
              <a:avLst/>
              <a:gdLst>
                <a:gd name="connsiteX0" fmla="*/ 116399 w 126764"/>
                <a:gd name="connsiteY0" fmla="*/ 6221 h 451141"/>
                <a:gd name="connsiteX1" fmla="*/ 115374 w 126764"/>
                <a:gd name="connsiteY1" fmla="*/ 31306 h 451141"/>
                <a:gd name="connsiteX2" fmla="*/ 116091 w 126764"/>
                <a:gd name="connsiteY2" fmla="*/ 70163 h 451141"/>
                <a:gd name="connsiteX3" fmla="*/ 116604 w 126764"/>
                <a:gd name="connsiteY3" fmla="*/ 111352 h 451141"/>
                <a:gd name="connsiteX4" fmla="*/ 116745 w 126764"/>
                <a:gd name="connsiteY4" fmla="*/ 124599 h 451141"/>
                <a:gd name="connsiteX5" fmla="*/ 116271 w 126764"/>
                <a:gd name="connsiteY5" fmla="*/ 130236 h 451141"/>
                <a:gd name="connsiteX6" fmla="*/ 114298 w 126764"/>
                <a:gd name="connsiteY6" fmla="*/ 154283 h 451141"/>
                <a:gd name="connsiteX7" fmla="*/ 114682 w 126764"/>
                <a:gd name="connsiteY7" fmla="*/ 215457 h 451141"/>
                <a:gd name="connsiteX8" fmla="*/ 116604 w 126764"/>
                <a:gd name="connsiteY8" fmla="*/ 266613 h 451141"/>
                <a:gd name="connsiteX9" fmla="*/ 119743 w 126764"/>
                <a:gd name="connsiteY9" fmla="*/ 312940 h 451141"/>
                <a:gd name="connsiteX10" fmla="*/ 120588 w 126764"/>
                <a:gd name="connsiteY10" fmla="*/ 350349 h 451141"/>
                <a:gd name="connsiteX11" fmla="*/ 121549 w 126764"/>
                <a:gd name="connsiteY11" fmla="*/ 376381 h 451141"/>
                <a:gd name="connsiteX12" fmla="*/ 125059 w 126764"/>
                <a:gd name="connsiteY12" fmla="*/ 416494 h 451141"/>
                <a:gd name="connsiteX13" fmla="*/ 123970 w 126764"/>
                <a:gd name="connsiteY13" fmla="*/ 430151 h 451141"/>
                <a:gd name="connsiteX14" fmla="*/ 104830 w 126764"/>
                <a:gd name="connsiteY14" fmla="*/ 448395 h 451141"/>
                <a:gd name="connsiteX15" fmla="*/ 74531 w 126764"/>
                <a:gd name="connsiteY15" fmla="*/ 445986 h 451141"/>
                <a:gd name="connsiteX16" fmla="*/ 56377 w 126764"/>
                <a:gd name="connsiteY16" fmla="*/ 439042 h 451141"/>
                <a:gd name="connsiteX17" fmla="*/ 38352 w 126764"/>
                <a:gd name="connsiteY17" fmla="*/ 427845 h 451141"/>
                <a:gd name="connsiteX18" fmla="*/ 20416 w 126764"/>
                <a:gd name="connsiteY18" fmla="*/ 408269 h 451141"/>
                <a:gd name="connsiteX19" fmla="*/ 13613 w 126764"/>
                <a:gd name="connsiteY19" fmla="*/ 395368 h 451141"/>
                <a:gd name="connsiteX20" fmla="*/ 3761 w 126764"/>
                <a:gd name="connsiteY20" fmla="*/ 351515 h 451141"/>
                <a:gd name="connsiteX21" fmla="*/ 2057 w 126764"/>
                <a:gd name="connsiteY21" fmla="*/ 295221 h 451141"/>
                <a:gd name="connsiteX22" fmla="*/ 1698 w 126764"/>
                <a:gd name="connsiteY22" fmla="*/ 283857 h 451141"/>
                <a:gd name="connsiteX23" fmla="*/ -1146 w 126764"/>
                <a:gd name="connsiteY23" fmla="*/ 236583 h 451141"/>
                <a:gd name="connsiteX24" fmla="*/ -800 w 126764"/>
                <a:gd name="connsiteY24" fmla="*/ 210538 h 451141"/>
                <a:gd name="connsiteX25" fmla="*/ 1314 w 126764"/>
                <a:gd name="connsiteY25" fmla="*/ 186004 h 451141"/>
                <a:gd name="connsiteX26" fmla="*/ 4530 w 126764"/>
                <a:gd name="connsiteY26" fmla="*/ 117386 h 451141"/>
                <a:gd name="connsiteX27" fmla="*/ 4619 w 126764"/>
                <a:gd name="connsiteY27" fmla="*/ 71854 h 451141"/>
                <a:gd name="connsiteX28" fmla="*/ 6759 w 126764"/>
                <a:gd name="connsiteY28" fmla="*/ 37340 h 451141"/>
                <a:gd name="connsiteX29" fmla="*/ 10922 w 126764"/>
                <a:gd name="connsiteY29" fmla="*/ 3505 h 451141"/>
                <a:gd name="connsiteX30" fmla="*/ 11832 w 126764"/>
                <a:gd name="connsiteY30" fmla="*/ 392 h 451141"/>
                <a:gd name="connsiteX31" fmla="*/ 18801 w 126764"/>
                <a:gd name="connsiteY31" fmla="*/ 1045 h 451141"/>
                <a:gd name="connsiteX32" fmla="*/ 33189 w 126764"/>
                <a:gd name="connsiteY32" fmla="*/ 4889 h 451141"/>
                <a:gd name="connsiteX33" fmla="*/ 42157 w 126764"/>
                <a:gd name="connsiteY33" fmla="*/ 11833 h 451141"/>
                <a:gd name="connsiteX34" fmla="*/ 72981 w 126764"/>
                <a:gd name="connsiteY34" fmla="*/ 16278 h 451141"/>
                <a:gd name="connsiteX35" fmla="*/ 111313 w 126764"/>
                <a:gd name="connsiteY35" fmla="*/ 10513 h 451141"/>
                <a:gd name="connsiteX36" fmla="*/ 116399 w 126764"/>
                <a:gd name="connsiteY36" fmla="*/ 6221 h 451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26764" h="451141">
                  <a:moveTo>
                    <a:pt x="116399" y="6221"/>
                  </a:moveTo>
                  <a:cubicBezTo>
                    <a:pt x="116040" y="14587"/>
                    <a:pt x="115502" y="22876"/>
                    <a:pt x="115374" y="31306"/>
                  </a:cubicBezTo>
                  <a:cubicBezTo>
                    <a:pt x="115156" y="44258"/>
                    <a:pt x="115118" y="57198"/>
                    <a:pt x="116091" y="70163"/>
                  </a:cubicBezTo>
                  <a:cubicBezTo>
                    <a:pt x="117116" y="83846"/>
                    <a:pt x="117898" y="97592"/>
                    <a:pt x="116604" y="111352"/>
                  </a:cubicBezTo>
                  <a:cubicBezTo>
                    <a:pt x="116040" y="115759"/>
                    <a:pt x="116091" y="120204"/>
                    <a:pt x="116745" y="124599"/>
                  </a:cubicBezTo>
                  <a:cubicBezTo>
                    <a:pt x="116975" y="126495"/>
                    <a:pt x="116809" y="128404"/>
                    <a:pt x="116271" y="130236"/>
                  </a:cubicBezTo>
                  <a:cubicBezTo>
                    <a:pt x="114452" y="138166"/>
                    <a:pt x="114272" y="146212"/>
                    <a:pt x="114298" y="154283"/>
                  </a:cubicBezTo>
                  <a:cubicBezTo>
                    <a:pt x="114298" y="174679"/>
                    <a:pt x="114054" y="195087"/>
                    <a:pt x="114682" y="215457"/>
                  </a:cubicBezTo>
                  <a:cubicBezTo>
                    <a:pt x="115220" y="232509"/>
                    <a:pt x="115758" y="249574"/>
                    <a:pt x="116604" y="266613"/>
                  </a:cubicBezTo>
                  <a:cubicBezTo>
                    <a:pt x="117385" y="282064"/>
                    <a:pt x="118193" y="297515"/>
                    <a:pt x="119743" y="312940"/>
                  </a:cubicBezTo>
                  <a:cubicBezTo>
                    <a:pt x="120960" y="325367"/>
                    <a:pt x="121242" y="337871"/>
                    <a:pt x="120588" y="350349"/>
                  </a:cubicBezTo>
                  <a:cubicBezTo>
                    <a:pt x="120358" y="359035"/>
                    <a:pt x="120678" y="367734"/>
                    <a:pt x="121549" y="376381"/>
                  </a:cubicBezTo>
                  <a:cubicBezTo>
                    <a:pt x="122638" y="389757"/>
                    <a:pt x="124701" y="403055"/>
                    <a:pt x="125059" y="416494"/>
                  </a:cubicBezTo>
                  <a:cubicBezTo>
                    <a:pt x="125354" y="421081"/>
                    <a:pt x="124995" y="425680"/>
                    <a:pt x="123970" y="430151"/>
                  </a:cubicBezTo>
                  <a:cubicBezTo>
                    <a:pt x="121293" y="440157"/>
                    <a:pt x="114785" y="446191"/>
                    <a:pt x="104830" y="448395"/>
                  </a:cubicBezTo>
                  <a:cubicBezTo>
                    <a:pt x="94581" y="450688"/>
                    <a:pt x="84332" y="449484"/>
                    <a:pt x="74531" y="445986"/>
                  </a:cubicBezTo>
                  <a:cubicBezTo>
                    <a:pt x="68420" y="443808"/>
                    <a:pt x="62399" y="441412"/>
                    <a:pt x="56377" y="439042"/>
                  </a:cubicBezTo>
                  <a:cubicBezTo>
                    <a:pt x="49715" y="436467"/>
                    <a:pt x="43604" y="432675"/>
                    <a:pt x="38352" y="427845"/>
                  </a:cubicBezTo>
                  <a:cubicBezTo>
                    <a:pt x="31997" y="421670"/>
                    <a:pt x="26014" y="415136"/>
                    <a:pt x="20416" y="408269"/>
                  </a:cubicBezTo>
                  <a:cubicBezTo>
                    <a:pt x="17290" y="404477"/>
                    <a:pt x="14971" y="400083"/>
                    <a:pt x="13613" y="395368"/>
                  </a:cubicBezTo>
                  <a:cubicBezTo>
                    <a:pt x="9142" y="381007"/>
                    <a:pt x="5170" y="366517"/>
                    <a:pt x="3761" y="351515"/>
                  </a:cubicBezTo>
                  <a:cubicBezTo>
                    <a:pt x="2006" y="332810"/>
                    <a:pt x="622" y="314054"/>
                    <a:pt x="2057" y="295221"/>
                  </a:cubicBezTo>
                  <a:cubicBezTo>
                    <a:pt x="2352" y="291468"/>
                    <a:pt x="1750" y="287650"/>
                    <a:pt x="1698" y="283857"/>
                  </a:cubicBezTo>
                  <a:cubicBezTo>
                    <a:pt x="1480" y="268061"/>
                    <a:pt x="532" y="252303"/>
                    <a:pt x="-1146" y="236583"/>
                  </a:cubicBezTo>
                  <a:cubicBezTo>
                    <a:pt x="-2056" y="227923"/>
                    <a:pt x="-1441" y="219224"/>
                    <a:pt x="-800" y="210538"/>
                  </a:cubicBezTo>
                  <a:cubicBezTo>
                    <a:pt x="-198" y="202351"/>
                    <a:pt x="481" y="194177"/>
                    <a:pt x="1314" y="186004"/>
                  </a:cubicBezTo>
                  <a:cubicBezTo>
                    <a:pt x="3594" y="163200"/>
                    <a:pt x="4658" y="140293"/>
                    <a:pt x="4530" y="117386"/>
                  </a:cubicBezTo>
                  <a:cubicBezTo>
                    <a:pt x="4530" y="102205"/>
                    <a:pt x="4453" y="87023"/>
                    <a:pt x="4619" y="71854"/>
                  </a:cubicBezTo>
                  <a:cubicBezTo>
                    <a:pt x="4747" y="60324"/>
                    <a:pt x="5798" y="48794"/>
                    <a:pt x="6759" y="37340"/>
                  </a:cubicBezTo>
                  <a:cubicBezTo>
                    <a:pt x="7720" y="25887"/>
                    <a:pt x="9154" y="14741"/>
                    <a:pt x="10922" y="3505"/>
                  </a:cubicBezTo>
                  <a:cubicBezTo>
                    <a:pt x="10884" y="2403"/>
                    <a:pt x="11204" y="1302"/>
                    <a:pt x="11832" y="392"/>
                  </a:cubicBezTo>
                  <a:cubicBezTo>
                    <a:pt x="14920" y="4235"/>
                    <a:pt x="14920" y="4235"/>
                    <a:pt x="18801" y="1045"/>
                  </a:cubicBezTo>
                  <a:cubicBezTo>
                    <a:pt x="24259" y="-3477"/>
                    <a:pt x="30652" y="-2106"/>
                    <a:pt x="33189" y="4889"/>
                  </a:cubicBezTo>
                  <a:cubicBezTo>
                    <a:pt x="34893" y="9565"/>
                    <a:pt x="37865" y="11038"/>
                    <a:pt x="42157" y="11833"/>
                  </a:cubicBezTo>
                  <a:cubicBezTo>
                    <a:pt x="52406" y="13729"/>
                    <a:pt x="62437" y="16816"/>
                    <a:pt x="72981" y="16278"/>
                  </a:cubicBezTo>
                  <a:cubicBezTo>
                    <a:pt x="85933" y="15612"/>
                    <a:pt x="98489" y="12140"/>
                    <a:pt x="111313" y="10513"/>
                  </a:cubicBezTo>
                  <a:cubicBezTo>
                    <a:pt x="114272" y="10142"/>
                    <a:pt x="113606" y="6298"/>
                    <a:pt x="116399" y="6221"/>
                  </a:cubicBezTo>
                  <a:close/>
                </a:path>
              </a:pathLst>
            </a:custGeom>
            <a:solidFill>
              <a:srgbClr val="A728B3"/>
            </a:solidFill>
            <a:ln w="1280" cap="flat">
              <a:noFill/>
              <a:prstDash val="solid"/>
              <a:miter/>
            </a:ln>
          </p:spPr>
          <p:txBody>
            <a:bodyPr rtlCol="0" anchor="ctr"/>
            <a:lstStyle/>
            <a:p>
              <a:endParaRPr lang="es-CO"/>
            </a:p>
          </p:txBody>
        </p:sp>
        <p:sp>
          <p:nvSpPr>
            <p:cNvPr id="224" name="Freeform: Shape 223">
              <a:extLst>
                <a:ext uri="{FF2B5EF4-FFF2-40B4-BE49-F238E27FC236}">
                  <a16:creationId xmlns:a16="http://schemas.microsoft.com/office/drawing/2014/main" id="{5B2A19A3-78FE-C572-21AF-3C2016891DF7}"/>
                </a:ext>
              </a:extLst>
            </p:cNvPr>
            <p:cNvSpPr/>
            <p:nvPr/>
          </p:nvSpPr>
          <p:spPr>
            <a:xfrm>
              <a:off x="-1231973" y="92967"/>
              <a:ext cx="360891" cy="678777"/>
            </a:xfrm>
            <a:custGeom>
              <a:avLst/>
              <a:gdLst>
                <a:gd name="connsiteX0" fmla="*/ 146521 w 360891"/>
                <a:gd name="connsiteY0" fmla="*/ 674983 h 678777"/>
                <a:gd name="connsiteX1" fmla="*/ 145598 w 360891"/>
                <a:gd name="connsiteY1" fmla="*/ 674983 h 678777"/>
                <a:gd name="connsiteX2" fmla="*/ 136810 w 360891"/>
                <a:gd name="connsiteY2" fmla="*/ 673459 h 678777"/>
                <a:gd name="connsiteX3" fmla="*/ 130699 w 360891"/>
                <a:gd name="connsiteY3" fmla="*/ 673459 h 678777"/>
                <a:gd name="connsiteX4" fmla="*/ 122820 w 360891"/>
                <a:gd name="connsiteY4" fmla="*/ 674970 h 678777"/>
                <a:gd name="connsiteX5" fmla="*/ 118976 w 360891"/>
                <a:gd name="connsiteY5" fmla="*/ 674970 h 678777"/>
                <a:gd name="connsiteX6" fmla="*/ 88562 w 360891"/>
                <a:gd name="connsiteY6" fmla="*/ 674970 h 678777"/>
                <a:gd name="connsiteX7" fmla="*/ 86692 w 360891"/>
                <a:gd name="connsiteY7" fmla="*/ 674970 h 678777"/>
                <a:gd name="connsiteX8" fmla="*/ 85744 w 360891"/>
                <a:gd name="connsiteY8" fmla="*/ 672126 h 678777"/>
                <a:gd name="connsiteX9" fmla="*/ 84795 w 360891"/>
                <a:gd name="connsiteY9" fmla="*/ 671178 h 678777"/>
                <a:gd name="connsiteX10" fmla="*/ 81951 w 360891"/>
                <a:gd name="connsiteY10" fmla="*/ 671178 h 678777"/>
                <a:gd name="connsiteX11" fmla="*/ 81003 w 360891"/>
                <a:gd name="connsiteY11" fmla="*/ 672126 h 678777"/>
                <a:gd name="connsiteX12" fmla="*/ 80183 w 360891"/>
                <a:gd name="connsiteY12" fmla="*/ 672126 h 678777"/>
                <a:gd name="connsiteX13" fmla="*/ 79299 w 360891"/>
                <a:gd name="connsiteY13" fmla="*/ 672203 h 678777"/>
                <a:gd name="connsiteX14" fmla="*/ 79222 w 360891"/>
                <a:gd name="connsiteY14" fmla="*/ 672126 h 678777"/>
                <a:gd name="connsiteX15" fmla="*/ 77326 w 360891"/>
                <a:gd name="connsiteY15" fmla="*/ 671178 h 678777"/>
                <a:gd name="connsiteX16" fmla="*/ 74482 w 360891"/>
                <a:gd name="connsiteY16" fmla="*/ 671178 h 678777"/>
                <a:gd name="connsiteX17" fmla="*/ 73534 w 360891"/>
                <a:gd name="connsiteY17" fmla="*/ 671178 h 678777"/>
                <a:gd name="connsiteX18" fmla="*/ 72586 w 360891"/>
                <a:gd name="connsiteY18" fmla="*/ 670230 h 678777"/>
                <a:gd name="connsiteX19" fmla="*/ 70690 w 360891"/>
                <a:gd name="connsiteY19" fmla="*/ 670230 h 678777"/>
                <a:gd name="connsiteX20" fmla="*/ 69742 w 360891"/>
                <a:gd name="connsiteY20" fmla="*/ 669282 h 678777"/>
                <a:gd name="connsiteX21" fmla="*/ 66885 w 360891"/>
                <a:gd name="connsiteY21" fmla="*/ 669282 h 678777"/>
                <a:gd name="connsiteX22" fmla="*/ 65937 w 360891"/>
                <a:gd name="connsiteY22" fmla="*/ 668334 h 678777"/>
                <a:gd name="connsiteX23" fmla="*/ 64041 w 360891"/>
                <a:gd name="connsiteY23" fmla="*/ 666425 h 678777"/>
                <a:gd name="connsiteX24" fmla="*/ 63093 w 360891"/>
                <a:gd name="connsiteY24" fmla="*/ 665477 h 678777"/>
                <a:gd name="connsiteX25" fmla="*/ 61197 w 360891"/>
                <a:gd name="connsiteY25" fmla="*/ 664529 h 678777"/>
                <a:gd name="connsiteX26" fmla="*/ 60249 w 360891"/>
                <a:gd name="connsiteY26" fmla="*/ 663581 h 678777"/>
                <a:gd name="connsiteX27" fmla="*/ 55508 w 360891"/>
                <a:gd name="connsiteY27" fmla="*/ 663581 h 678777"/>
                <a:gd name="connsiteX28" fmla="*/ 54560 w 360891"/>
                <a:gd name="connsiteY28" fmla="*/ 662633 h 678777"/>
                <a:gd name="connsiteX29" fmla="*/ 52652 w 360891"/>
                <a:gd name="connsiteY29" fmla="*/ 659789 h 678777"/>
                <a:gd name="connsiteX30" fmla="*/ 51703 w 360891"/>
                <a:gd name="connsiteY30" fmla="*/ 658841 h 678777"/>
                <a:gd name="connsiteX31" fmla="*/ 48859 w 360891"/>
                <a:gd name="connsiteY31" fmla="*/ 655996 h 678777"/>
                <a:gd name="connsiteX32" fmla="*/ 47911 w 360891"/>
                <a:gd name="connsiteY32" fmla="*/ 655036 h 678777"/>
                <a:gd name="connsiteX33" fmla="*/ 43171 w 360891"/>
                <a:gd name="connsiteY33" fmla="*/ 653139 h 678777"/>
                <a:gd name="connsiteX34" fmla="*/ 42223 w 360891"/>
                <a:gd name="connsiteY34" fmla="*/ 652191 h 678777"/>
                <a:gd name="connsiteX35" fmla="*/ 39366 w 360891"/>
                <a:gd name="connsiteY35" fmla="*/ 647451 h 678777"/>
                <a:gd name="connsiteX36" fmla="*/ 38418 w 360891"/>
                <a:gd name="connsiteY36" fmla="*/ 646503 h 678777"/>
                <a:gd name="connsiteX37" fmla="*/ 31782 w 360891"/>
                <a:gd name="connsiteY37" fmla="*/ 641750 h 678777"/>
                <a:gd name="connsiteX38" fmla="*/ 30834 w 360891"/>
                <a:gd name="connsiteY38" fmla="*/ 640802 h 678777"/>
                <a:gd name="connsiteX39" fmla="*/ 27977 w 360891"/>
                <a:gd name="connsiteY39" fmla="*/ 634166 h 678777"/>
                <a:gd name="connsiteX40" fmla="*/ 27029 w 360891"/>
                <a:gd name="connsiteY40" fmla="*/ 633218 h 678777"/>
                <a:gd name="connsiteX41" fmla="*/ 26081 w 360891"/>
                <a:gd name="connsiteY41" fmla="*/ 632270 h 678777"/>
                <a:gd name="connsiteX42" fmla="*/ 25133 w 360891"/>
                <a:gd name="connsiteY42" fmla="*/ 631309 h 678777"/>
                <a:gd name="connsiteX43" fmla="*/ 23237 w 360891"/>
                <a:gd name="connsiteY43" fmla="*/ 630361 h 678777"/>
                <a:gd name="connsiteX44" fmla="*/ 22289 w 360891"/>
                <a:gd name="connsiteY44" fmla="*/ 629413 h 678777"/>
                <a:gd name="connsiteX45" fmla="*/ 21340 w 360891"/>
                <a:gd name="connsiteY45" fmla="*/ 628465 h 678777"/>
                <a:gd name="connsiteX46" fmla="*/ 17497 w 360891"/>
                <a:gd name="connsiteY46" fmla="*/ 618972 h 678777"/>
                <a:gd name="connsiteX47" fmla="*/ 16549 w 360891"/>
                <a:gd name="connsiteY47" fmla="*/ 618023 h 678777"/>
                <a:gd name="connsiteX48" fmla="*/ 15588 w 360891"/>
                <a:gd name="connsiteY48" fmla="*/ 617075 h 678777"/>
                <a:gd name="connsiteX49" fmla="*/ 13692 w 360891"/>
                <a:gd name="connsiteY49" fmla="*/ 610439 h 678777"/>
                <a:gd name="connsiteX50" fmla="*/ 12744 w 360891"/>
                <a:gd name="connsiteY50" fmla="*/ 609491 h 678777"/>
                <a:gd name="connsiteX51" fmla="*/ 12744 w 360891"/>
                <a:gd name="connsiteY51" fmla="*/ 606685 h 678777"/>
                <a:gd name="connsiteX52" fmla="*/ 11796 w 360891"/>
                <a:gd name="connsiteY52" fmla="*/ 605737 h 678777"/>
                <a:gd name="connsiteX53" fmla="*/ 10848 w 360891"/>
                <a:gd name="connsiteY53" fmla="*/ 603841 h 678777"/>
                <a:gd name="connsiteX54" fmla="*/ 9900 w 360891"/>
                <a:gd name="connsiteY54" fmla="*/ 602893 h 678777"/>
                <a:gd name="connsiteX55" fmla="*/ 8952 w 360891"/>
                <a:gd name="connsiteY55" fmla="*/ 601945 h 678777"/>
                <a:gd name="connsiteX56" fmla="*/ 7056 w 360891"/>
                <a:gd name="connsiteY56" fmla="*/ 595360 h 678777"/>
                <a:gd name="connsiteX57" fmla="*/ 5160 w 360891"/>
                <a:gd name="connsiteY57" fmla="*/ 586763 h 678777"/>
                <a:gd name="connsiteX58" fmla="*/ 4211 w 360891"/>
                <a:gd name="connsiteY58" fmla="*/ 585815 h 678777"/>
                <a:gd name="connsiteX59" fmla="*/ 3251 w 360891"/>
                <a:gd name="connsiteY59" fmla="*/ 584867 h 678777"/>
                <a:gd name="connsiteX60" fmla="*/ 3251 w 360891"/>
                <a:gd name="connsiteY60" fmla="*/ 578731 h 678777"/>
                <a:gd name="connsiteX61" fmla="*/ 1829 w 360891"/>
                <a:gd name="connsiteY61" fmla="*/ 570506 h 678777"/>
                <a:gd name="connsiteX62" fmla="*/ 1342 w 360891"/>
                <a:gd name="connsiteY62" fmla="*/ 565881 h 678777"/>
                <a:gd name="connsiteX63" fmla="*/ 2290 w 360891"/>
                <a:gd name="connsiteY63" fmla="*/ 564933 h 678777"/>
                <a:gd name="connsiteX64" fmla="*/ 1342 w 360891"/>
                <a:gd name="connsiteY64" fmla="*/ 558284 h 678777"/>
                <a:gd name="connsiteX65" fmla="*/ 394 w 360891"/>
                <a:gd name="connsiteY65" fmla="*/ 557336 h 678777"/>
                <a:gd name="connsiteX66" fmla="*/ 394 w 360891"/>
                <a:gd name="connsiteY66" fmla="*/ 553492 h 678777"/>
                <a:gd name="connsiteX67" fmla="*/ 1342 w 360891"/>
                <a:gd name="connsiteY67" fmla="*/ 552544 h 678777"/>
                <a:gd name="connsiteX68" fmla="*/ 548 w 360891"/>
                <a:gd name="connsiteY68" fmla="*/ 543717 h 678777"/>
                <a:gd name="connsiteX69" fmla="*/ 752 w 360891"/>
                <a:gd name="connsiteY69" fmla="*/ 540502 h 678777"/>
                <a:gd name="connsiteX70" fmla="*/ 1342 w 360891"/>
                <a:gd name="connsiteY70" fmla="*/ 530713 h 678777"/>
                <a:gd name="connsiteX71" fmla="*/ 394 w 360891"/>
                <a:gd name="connsiteY71" fmla="*/ 529765 h 678777"/>
                <a:gd name="connsiteX72" fmla="*/ 394 w 360891"/>
                <a:gd name="connsiteY72" fmla="*/ 527869 h 678777"/>
                <a:gd name="connsiteX73" fmla="*/ 1342 w 360891"/>
                <a:gd name="connsiteY73" fmla="*/ 526921 h 678777"/>
                <a:gd name="connsiteX74" fmla="*/ 2290 w 360891"/>
                <a:gd name="connsiteY74" fmla="*/ 518376 h 678777"/>
                <a:gd name="connsiteX75" fmla="*/ 1342 w 360891"/>
                <a:gd name="connsiteY75" fmla="*/ 517428 h 678777"/>
                <a:gd name="connsiteX76" fmla="*/ 1342 w 360891"/>
                <a:gd name="connsiteY76" fmla="*/ 515532 h 678777"/>
                <a:gd name="connsiteX77" fmla="*/ 2290 w 360891"/>
                <a:gd name="connsiteY77" fmla="*/ 514584 h 678777"/>
                <a:gd name="connsiteX78" fmla="*/ 458 w 360891"/>
                <a:gd name="connsiteY78" fmla="*/ 508486 h 678777"/>
                <a:gd name="connsiteX79" fmla="*/ 189 w 360891"/>
                <a:gd name="connsiteY79" fmla="*/ 499236 h 678777"/>
                <a:gd name="connsiteX80" fmla="*/ 2290 w 360891"/>
                <a:gd name="connsiteY80" fmla="*/ 493701 h 678777"/>
                <a:gd name="connsiteX81" fmla="*/ 4084 w 360891"/>
                <a:gd name="connsiteY81" fmla="*/ 500965 h 678777"/>
                <a:gd name="connsiteX82" fmla="*/ 6120 w 360891"/>
                <a:gd name="connsiteY82" fmla="*/ 505859 h 678777"/>
                <a:gd name="connsiteX83" fmla="*/ 20892 w 360891"/>
                <a:gd name="connsiteY83" fmla="*/ 508755 h 678777"/>
                <a:gd name="connsiteX84" fmla="*/ 28809 w 360891"/>
                <a:gd name="connsiteY84" fmla="*/ 509933 h 678777"/>
                <a:gd name="connsiteX85" fmla="*/ 34600 w 360891"/>
                <a:gd name="connsiteY85" fmla="*/ 516557 h 678777"/>
                <a:gd name="connsiteX86" fmla="*/ 38136 w 360891"/>
                <a:gd name="connsiteY86" fmla="*/ 538247 h 678777"/>
                <a:gd name="connsiteX87" fmla="*/ 39725 w 360891"/>
                <a:gd name="connsiteY87" fmla="*/ 551340 h 678777"/>
                <a:gd name="connsiteX88" fmla="*/ 46809 w 360891"/>
                <a:gd name="connsiteY88" fmla="*/ 573299 h 678777"/>
                <a:gd name="connsiteX89" fmla="*/ 67859 w 360891"/>
                <a:gd name="connsiteY89" fmla="*/ 607889 h 678777"/>
                <a:gd name="connsiteX90" fmla="*/ 108035 w 360891"/>
                <a:gd name="connsiteY90" fmla="*/ 639611 h 678777"/>
                <a:gd name="connsiteX91" fmla="*/ 138219 w 360891"/>
                <a:gd name="connsiteY91" fmla="*/ 648579 h 678777"/>
                <a:gd name="connsiteX92" fmla="*/ 170721 w 360891"/>
                <a:gd name="connsiteY92" fmla="*/ 645440 h 678777"/>
                <a:gd name="connsiteX93" fmla="*/ 187799 w 360891"/>
                <a:gd name="connsiteY93" fmla="*/ 637433 h 678777"/>
                <a:gd name="connsiteX94" fmla="*/ 201687 w 360891"/>
                <a:gd name="connsiteY94" fmla="*/ 631463 h 678777"/>
                <a:gd name="connsiteX95" fmla="*/ 221365 w 360891"/>
                <a:gd name="connsiteY95" fmla="*/ 623417 h 678777"/>
                <a:gd name="connsiteX96" fmla="*/ 232037 w 360891"/>
                <a:gd name="connsiteY96" fmla="*/ 615730 h 678777"/>
                <a:gd name="connsiteX97" fmla="*/ 255841 w 360891"/>
                <a:gd name="connsiteY97" fmla="*/ 577129 h 678777"/>
                <a:gd name="connsiteX98" fmla="*/ 263028 w 360891"/>
                <a:gd name="connsiteY98" fmla="*/ 566432 h 678777"/>
                <a:gd name="connsiteX99" fmla="*/ 275839 w 360891"/>
                <a:gd name="connsiteY99" fmla="*/ 540681 h 678777"/>
                <a:gd name="connsiteX100" fmla="*/ 277582 w 360891"/>
                <a:gd name="connsiteY100" fmla="*/ 512919 h 678777"/>
                <a:gd name="connsiteX101" fmla="*/ 282937 w 360891"/>
                <a:gd name="connsiteY101" fmla="*/ 477585 h 678777"/>
                <a:gd name="connsiteX102" fmla="*/ 286024 w 360891"/>
                <a:gd name="connsiteY102" fmla="*/ 455203 h 678777"/>
                <a:gd name="connsiteX103" fmla="*/ 291469 w 360891"/>
                <a:gd name="connsiteY103" fmla="*/ 420843 h 678777"/>
                <a:gd name="connsiteX104" fmla="*/ 299156 w 360891"/>
                <a:gd name="connsiteY104" fmla="*/ 377745 h 678777"/>
                <a:gd name="connsiteX105" fmla="*/ 303064 w 360891"/>
                <a:gd name="connsiteY105" fmla="*/ 352648 h 678777"/>
                <a:gd name="connsiteX106" fmla="*/ 303140 w 360891"/>
                <a:gd name="connsiteY106" fmla="*/ 350278 h 678777"/>
                <a:gd name="connsiteX107" fmla="*/ 304806 w 360891"/>
                <a:gd name="connsiteY107" fmla="*/ 323950 h 678777"/>
                <a:gd name="connsiteX108" fmla="*/ 304281 w 360891"/>
                <a:gd name="connsiteY108" fmla="*/ 292280 h 678777"/>
                <a:gd name="connsiteX109" fmla="*/ 304076 w 360891"/>
                <a:gd name="connsiteY109" fmla="*/ 281852 h 678777"/>
                <a:gd name="connsiteX110" fmla="*/ 297311 w 360891"/>
                <a:gd name="connsiteY110" fmla="*/ 260072 h 678777"/>
                <a:gd name="connsiteX111" fmla="*/ 291815 w 360891"/>
                <a:gd name="connsiteY111" fmla="*/ 254205 h 678777"/>
                <a:gd name="connsiteX112" fmla="*/ 290649 w 360891"/>
                <a:gd name="connsiteY112" fmla="*/ 248760 h 678777"/>
                <a:gd name="connsiteX113" fmla="*/ 295620 w 360891"/>
                <a:gd name="connsiteY113" fmla="*/ 235487 h 678777"/>
                <a:gd name="connsiteX114" fmla="*/ 296312 w 360891"/>
                <a:gd name="connsiteY114" fmla="*/ 222676 h 678777"/>
                <a:gd name="connsiteX115" fmla="*/ 296184 w 360891"/>
                <a:gd name="connsiteY115" fmla="*/ 208481 h 678777"/>
                <a:gd name="connsiteX116" fmla="*/ 299412 w 360891"/>
                <a:gd name="connsiteY116" fmla="*/ 182345 h 678777"/>
                <a:gd name="connsiteX117" fmla="*/ 295876 w 360891"/>
                <a:gd name="connsiteY117" fmla="*/ 172878 h 678777"/>
                <a:gd name="connsiteX118" fmla="*/ 293622 w 360891"/>
                <a:gd name="connsiteY118" fmla="*/ 166959 h 678777"/>
                <a:gd name="connsiteX119" fmla="*/ 293622 w 360891"/>
                <a:gd name="connsiteY119" fmla="*/ 160784 h 678777"/>
                <a:gd name="connsiteX120" fmla="*/ 294364 w 360891"/>
                <a:gd name="connsiteY120" fmla="*/ 157645 h 678777"/>
                <a:gd name="connsiteX121" fmla="*/ 295876 w 360891"/>
                <a:gd name="connsiteY121" fmla="*/ 146999 h 678777"/>
                <a:gd name="connsiteX122" fmla="*/ 292802 w 360891"/>
                <a:gd name="connsiteY122" fmla="*/ 124668 h 678777"/>
                <a:gd name="connsiteX123" fmla="*/ 296991 w 360891"/>
                <a:gd name="connsiteY123" fmla="*/ 103427 h 678777"/>
                <a:gd name="connsiteX124" fmla="*/ 299387 w 360891"/>
                <a:gd name="connsiteY124" fmla="*/ 89988 h 678777"/>
                <a:gd name="connsiteX125" fmla="*/ 295351 w 360891"/>
                <a:gd name="connsiteY125" fmla="*/ 79278 h 678777"/>
                <a:gd name="connsiteX126" fmla="*/ 294070 w 360891"/>
                <a:gd name="connsiteY126" fmla="*/ 75139 h 678777"/>
                <a:gd name="connsiteX127" fmla="*/ 300219 w 360891"/>
                <a:gd name="connsiteY127" fmla="*/ 50503 h 678777"/>
                <a:gd name="connsiteX128" fmla="*/ 303192 w 360891"/>
                <a:gd name="connsiteY128" fmla="*/ 28121 h 678777"/>
                <a:gd name="connsiteX129" fmla="*/ 289214 w 360891"/>
                <a:gd name="connsiteY129" fmla="*/ 14426 h 678777"/>
                <a:gd name="connsiteX130" fmla="*/ 286857 w 360891"/>
                <a:gd name="connsiteY130" fmla="*/ 14426 h 678777"/>
                <a:gd name="connsiteX131" fmla="*/ 282745 w 360891"/>
                <a:gd name="connsiteY131" fmla="*/ 13363 h 678777"/>
                <a:gd name="connsiteX132" fmla="*/ 285819 w 360891"/>
                <a:gd name="connsiteY132" fmla="*/ 10173 h 678777"/>
                <a:gd name="connsiteX133" fmla="*/ 298131 w 360891"/>
                <a:gd name="connsiteY133" fmla="*/ 4151 h 678777"/>
                <a:gd name="connsiteX134" fmla="*/ 308303 w 360891"/>
                <a:gd name="connsiteY134" fmla="*/ -973 h 678777"/>
                <a:gd name="connsiteX135" fmla="*/ 312480 w 360891"/>
                <a:gd name="connsiteY135" fmla="*/ 1281 h 678777"/>
                <a:gd name="connsiteX136" fmla="*/ 317195 w 360891"/>
                <a:gd name="connsiteY136" fmla="*/ 32029 h 678777"/>
                <a:gd name="connsiteX137" fmla="*/ 318886 w 360891"/>
                <a:gd name="connsiteY137" fmla="*/ 45084 h 678777"/>
                <a:gd name="connsiteX138" fmla="*/ 322588 w 360891"/>
                <a:gd name="connsiteY138" fmla="*/ 62046 h 678777"/>
                <a:gd name="connsiteX139" fmla="*/ 322960 w 360891"/>
                <a:gd name="connsiteY139" fmla="*/ 64365 h 678777"/>
                <a:gd name="connsiteX140" fmla="*/ 324087 w 360891"/>
                <a:gd name="connsiteY140" fmla="*/ 90334 h 678777"/>
                <a:gd name="connsiteX141" fmla="*/ 325560 w 360891"/>
                <a:gd name="connsiteY141" fmla="*/ 110524 h 678777"/>
                <a:gd name="connsiteX142" fmla="*/ 326931 w 360891"/>
                <a:gd name="connsiteY142" fmla="*/ 123643 h 678777"/>
                <a:gd name="connsiteX143" fmla="*/ 327918 w 360891"/>
                <a:gd name="connsiteY143" fmla="*/ 147716 h 678777"/>
                <a:gd name="connsiteX144" fmla="*/ 330480 w 360891"/>
                <a:gd name="connsiteY144" fmla="*/ 168214 h 678777"/>
                <a:gd name="connsiteX145" fmla="*/ 340089 w 360891"/>
                <a:gd name="connsiteY145" fmla="*/ 179360 h 678777"/>
                <a:gd name="connsiteX146" fmla="*/ 353733 w 360891"/>
                <a:gd name="connsiteY146" fmla="*/ 174992 h 678777"/>
                <a:gd name="connsiteX147" fmla="*/ 356295 w 360891"/>
                <a:gd name="connsiteY147" fmla="*/ 171020 h 678777"/>
                <a:gd name="connsiteX148" fmla="*/ 356500 w 360891"/>
                <a:gd name="connsiteY148" fmla="*/ 173493 h 678777"/>
                <a:gd name="connsiteX149" fmla="*/ 356385 w 360891"/>
                <a:gd name="connsiteY149" fmla="*/ 184049 h 678777"/>
                <a:gd name="connsiteX150" fmla="*/ 355795 w 360891"/>
                <a:gd name="connsiteY150" fmla="*/ 186612 h 678777"/>
                <a:gd name="connsiteX151" fmla="*/ 358140 w 360891"/>
                <a:gd name="connsiteY151" fmla="*/ 195144 h 678777"/>
                <a:gd name="connsiteX152" fmla="*/ 357948 w 360891"/>
                <a:gd name="connsiteY152" fmla="*/ 201319 h 678777"/>
                <a:gd name="connsiteX153" fmla="*/ 356987 w 360891"/>
                <a:gd name="connsiteY153" fmla="*/ 207878 h 678777"/>
                <a:gd name="connsiteX154" fmla="*/ 356167 w 360891"/>
                <a:gd name="connsiteY154" fmla="*/ 214028 h 678777"/>
                <a:gd name="connsiteX155" fmla="*/ 356167 w 360891"/>
                <a:gd name="connsiteY155" fmla="*/ 219460 h 678777"/>
                <a:gd name="connsiteX156" fmla="*/ 355821 w 360891"/>
                <a:gd name="connsiteY156" fmla="*/ 222381 h 678777"/>
                <a:gd name="connsiteX157" fmla="*/ 355437 w 360891"/>
                <a:gd name="connsiteY157" fmla="*/ 228172 h 678777"/>
                <a:gd name="connsiteX158" fmla="*/ 355040 w 360891"/>
                <a:gd name="connsiteY158" fmla="*/ 230824 h 678777"/>
                <a:gd name="connsiteX159" fmla="*/ 354335 w 360891"/>
                <a:gd name="connsiteY159" fmla="*/ 236614 h 678777"/>
                <a:gd name="connsiteX160" fmla="*/ 353861 w 360891"/>
                <a:gd name="connsiteY160" fmla="*/ 240458 h 678777"/>
                <a:gd name="connsiteX161" fmla="*/ 353195 w 360891"/>
                <a:gd name="connsiteY161" fmla="*/ 246018 h 678777"/>
                <a:gd name="connsiteX162" fmla="*/ 352631 w 360891"/>
                <a:gd name="connsiteY162" fmla="*/ 250925 h 678777"/>
                <a:gd name="connsiteX163" fmla="*/ 352464 w 360891"/>
                <a:gd name="connsiteY163" fmla="*/ 256600 h 678777"/>
                <a:gd name="connsiteX164" fmla="*/ 351926 w 360891"/>
                <a:gd name="connsiteY164" fmla="*/ 260444 h 678777"/>
                <a:gd name="connsiteX165" fmla="*/ 351350 w 360891"/>
                <a:gd name="connsiteY165" fmla="*/ 265991 h 678777"/>
                <a:gd name="connsiteX166" fmla="*/ 351093 w 360891"/>
                <a:gd name="connsiteY166" fmla="*/ 269835 h 678777"/>
                <a:gd name="connsiteX167" fmla="*/ 350261 w 360891"/>
                <a:gd name="connsiteY167" fmla="*/ 274216 h 678777"/>
                <a:gd name="connsiteX168" fmla="*/ 349672 w 360891"/>
                <a:gd name="connsiteY168" fmla="*/ 278713 h 678777"/>
                <a:gd name="connsiteX169" fmla="*/ 349351 w 360891"/>
                <a:gd name="connsiteY169" fmla="*/ 282851 h 678777"/>
                <a:gd name="connsiteX170" fmla="*/ 349018 w 360891"/>
                <a:gd name="connsiteY170" fmla="*/ 286131 h 678777"/>
                <a:gd name="connsiteX171" fmla="*/ 348493 w 360891"/>
                <a:gd name="connsiteY171" fmla="*/ 290525 h 678777"/>
                <a:gd name="connsiteX172" fmla="*/ 347980 w 360891"/>
                <a:gd name="connsiteY172" fmla="*/ 293792 h 678777"/>
                <a:gd name="connsiteX173" fmla="*/ 347609 w 360891"/>
                <a:gd name="connsiteY173" fmla="*/ 298225 h 678777"/>
                <a:gd name="connsiteX174" fmla="*/ 346904 w 360891"/>
                <a:gd name="connsiteY174" fmla="*/ 302324 h 678777"/>
                <a:gd name="connsiteX175" fmla="*/ 345879 w 360891"/>
                <a:gd name="connsiteY175" fmla="*/ 304720 h 678777"/>
                <a:gd name="connsiteX176" fmla="*/ 345136 w 360891"/>
                <a:gd name="connsiteY176" fmla="*/ 309922 h 678777"/>
                <a:gd name="connsiteX177" fmla="*/ 345687 w 360891"/>
                <a:gd name="connsiteY177" fmla="*/ 311523 h 678777"/>
                <a:gd name="connsiteX178" fmla="*/ 346738 w 360891"/>
                <a:gd name="connsiteY178" fmla="*/ 314508 h 678777"/>
                <a:gd name="connsiteX179" fmla="*/ 344175 w 360891"/>
                <a:gd name="connsiteY179" fmla="*/ 315789 h 678777"/>
                <a:gd name="connsiteX180" fmla="*/ 329891 w 360891"/>
                <a:gd name="connsiteY180" fmla="*/ 328139 h 678777"/>
                <a:gd name="connsiteX181" fmla="*/ 310058 w 360891"/>
                <a:gd name="connsiteY181" fmla="*/ 401510 h 678777"/>
                <a:gd name="connsiteX182" fmla="*/ 301705 w 360891"/>
                <a:gd name="connsiteY182" fmla="*/ 444813 h 678777"/>
                <a:gd name="connsiteX183" fmla="*/ 291316 w 360891"/>
                <a:gd name="connsiteY183" fmla="*/ 509856 h 678777"/>
                <a:gd name="connsiteX184" fmla="*/ 289086 w 360891"/>
                <a:gd name="connsiteY184" fmla="*/ 542462 h 678777"/>
                <a:gd name="connsiteX185" fmla="*/ 279042 w 360891"/>
                <a:gd name="connsiteY185" fmla="*/ 586277 h 678777"/>
                <a:gd name="connsiteX186" fmla="*/ 249576 w 360891"/>
                <a:gd name="connsiteY186" fmla="*/ 627068 h 678777"/>
                <a:gd name="connsiteX187" fmla="*/ 206017 w 360891"/>
                <a:gd name="connsiteY187" fmla="*/ 653306 h 678777"/>
                <a:gd name="connsiteX188" fmla="*/ 199009 w 360891"/>
                <a:gd name="connsiteY188" fmla="*/ 673510 h 678777"/>
                <a:gd name="connsiteX189" fmla="*/ 199675 w 360891"/>
                <a:gd name="connsiteY189" fmla="*/ 677058 h 678777"/>
                <a:gd name="connsiteX190" fmla="*/ 196742 w 360891"/>
                <a:gd name="connsiteY190" fmla="*/ 675701 h 678777"/>
                <a:gd name="connsiteX191" fmla="*/ 189542 w 360891"/>
                <a:gd name="connsiteY191" fmla="*/ 674496 h 678777"/>
                <a:gd name="connsiteX192" fmla="*/ 175897 w 360891"/>
                <a:gd name="connsiteY192" fmla="*/ 677058 h 678777"/>
                <a:gd name="connsiteX193" fmla="*/ 172221 w 360891"/>
                <a:gd name="connsiteY193" fmla="*/ 676456 h 678777"/>
                <a:gd name="connsiteX194" fmla="*/ 162112 w 360891"/>
                <a:gd name="connsiteY194" fmla="*/ 676738 h 678777"/>
                <a:gd name="connsiteX195" fmla="*/ 160741 w 360891"/>
                <a:gd name="connsiteY195" fmla="*/ 677045 h 678777"/>
                <a:gd name="connsiteX196" fmla="*/ 157872 w 360891"/>
                <a:gd name="connsiteY196" fmla="*/ 676930 h 678777"/>
                <a:gd name="connsiteX197" fmla="*/ 155053 w 360891"/>
                <a:gd name="connsiteY197" fmla="*/ 676097 h 678777"/>
                <a:gd name="connsiteX198" fmla="*/ 155053 w 360891"/>
                <a:gd name="connsiteY198" fmla="*/ 676097 h 678777"/>
                <a:gd name="connsiteX199" fmla="*/ 146521 w 360891"/>
                <a:gd name="connsiteY199" fmla="*/ 674983 h 67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360891" h="678777">
                  <a:moveTo>
                    <a:pt x="146521" y="674983"/>
                  </a:moveTo>
                  <a:lnTo>
                    <a:pt x="145598" y="674983"/>
                  </a:lnTo>
                  <a:cubicBezTo>
                    <a:pt x="143100" y="671985"/>
                    <a:pt x="140025" y="671729"/>
                    <a:pt x="136810" y="673459"/>
                  </a:cubicBezTo>
                  <a:cubicBezTo>
                    <a:pt x="134952" y="674650"/>
                    <a:pt x="132556" y="674650"/>
                    <a:pt x="130699" y="673459"/>
                  </a:cubicBezTo>
                  <a:cubicBezTo>
                    <a:pt x="127727" y="671716"/>
                    <a:pt x="125036" y="672331"/>
                    <a:pt x="122820" y="674970"/>
                  </a:cubicBezTo>
                  <a:lnTo>
                    <a:pt x="118976" y="674970"/>
                  </a:lnTo>
                  <a:cubicBezTo>
                    <a:pt x="108843" y="675418"/>
                    <a:pt x="98709" y="674778"/>
                    <a:pt x="88562" y="674970"/>
                  </a:cubicBezTo>
                  <a:lnTo>
                    <a:pt x="86692" y="674970"/>
                  </a:lnTo>
                  <a:cubicBezTo>
                    <a:pt x="86692" y="673920"/>
                    <a:pt x="86858" y="672805"/>
                    <a:pt x="85744" y="672126"/>
                  </a:cubicBezTo>
                  <a:cubicBezTo>
                    <a:pt x="85474" y="671767"/>
                    <a:pt x="85090" y="671511"/>
                    <a:pt x="84795" y="671178"/>
                  </a:cubicBezTo>
                  <a:lnTo>
                    <a:pt x="81951" y="671178"/>
                  </a:lnTo>
                  <a:cubicBezTo>
                    <a:pt x="81656" y="671511"/>
                    <a:pt x="81272" y="671767"/>
                    <a:pt x="81003" y="672126"/>
                  </a:cubicBezTo>
                  <a:lnTo>
                    <a:pt x="80183" y="672126"/>
                  </a:lnTo>
                  <a:cubicBezTo>
                    <a:pt x="79966" y="672395"/>
                    <a:pt x="79568" y="672421"/>
                    <a:pt x="79299" y="672203"/>
                  </a:cubicBezTo>
                  <a:cubicBezTo>
                    <a:pt x="79274" y="672177"/>
                    <a:pt x="79248" y="672152"/>
                    <a:pt x="79222" y="672126"/>
                  </a:cubicBezTo>
                  <a:cubicBezTo>
                    <a:pt x="78838" y="671460"/>
                    <a:pt x="78095" y="671088"/>
                    <a:pt x="77326" y="671178"/>
                  </a:cubicBezTo>
                  <a:cubicBezTo>
                    <a:pt x="76519" y="670461"/>
                    <a:pt x="75289" y="670461"/>
                    <a:pt x="74482" y="671178"/>
                  </a:cubicBezTo>
                  <a:lnTo>
                    <a:pt x="73534" y="671178"/>
                  </a:lnTo>
                  <a:cubicBezTo>
                    <a:pt x="73265" y="670819"/>
                    <a:pt x="72881" y="670563"/>
                    <a:pt x="72586" y="670230"/>
                  </a:cubicBezTo>
                  <a:lnTo>
                    <a:pt x="70690" y="670230"/>
                  </a:lnTo>
                  <a:cubicBezTo>
                    <a:pt x="70408" y="669871"/>
                    <a:pt x="70024" y="669615"/>
                    <a:pt x="69742" y="669282"/>
                  </a:cubicBezTo>
                  <a:lnTo>
                    <a:pt x="66885" y="669282"/>
                  </a:lnTo>
                  <a:cubicBezTo>
                    <a:pt x="66616" y="668923"/>
                    <a:pt x="66232" y="668667"/>
                    <a:pt x="65937" y="668334"/>
                  </a:cubicBezTo>
                  <a:cubicBezTo>
                    <a:pt x="65066" y="667988"/>
                    <a:pt x="64374" y="667296"/>
                    <a:pt x="64041" y="666425"/>
                  </a:cubicBezTo>
                  <a:cubicBezTo>
                    <a:pt x="63720" y="666117"/>
                    <a:pt x="63400" y="665810"/>
                    <a:pt x="63093" y="665477"/>
                  </a:cubicBezTo>
                  <a:lnTo>
                    <a:pt x="61197" y="664529"/>
                  </a:lnTo>
                  <a:cubicBezTo>
                    <a:pt x="60928" y="664170"/>
                    <a:pt x="60543" y="663927"/>
                    <a:pt x="60249" y="663581"/>
                  </a:cubicBezTo>
                  <a:lnTo>
                    <a:pt x="55508" y="663581"/>
                  </a:lnTo>
                  <a:cubicBezTo>
                    <a:pt x="55214" y="663248"/>
                    <a:pt x="54894" y="662927"/>
                    <a:pt x="54560" y="662633"/>
                  </a:cubicBezTo>
                  <a:lnTo>
                    <a:pt x="52652" y="659789"/>
                  </a:lnTo>
                  <a:cubicBezTo>
                    <a:pt x="52318" y="659494"/>
                    <a:pt x="52062" y="659110"/>
                    <a:pt x="51703" y="658841"/>
                  </a:cubicBezTo>
                  <a:cubicBezTo>
                    <a:pt x="51114" y="657585"/>
                    <a:pt x="50115" y="656586"/>
                    <a:pt x="48859" y="655996"/>
                  </a:cubicBezTo>
                  <a:cubicBezTo>
                    <a:pt x="48590" y="655638"/>
                    <a:pt x="48206" y="655381"/>
                    <a:pt x="47911" y="655036"/>
                  </a:cubicBezTo>
                  <a:lnTo>
                    <a:pt x="43171" y="653139"/>
                  </a:lnTo>
                  <a:cubicBezTo>
                    <a:pt x="42876" y="652806"/>
                    <a:pt x="42556" y="652486"/>
                    <a:pt x="42223" y="652191"/>
                  </a:cubicBezTo>
                  <a:cubicBezTo>
                    <a:pt x="41262" y="650616"/>
                    <a:pt x="40314" y="649027"/>
                    <a:pt x="39366" y="647451"/>
                  </a:cubicBezTo>
                  <a:cubicBezTo>
                    <a:pt x="39033" y="647157"/>
                    <a:pt x="38777" y="646772"/>
                    <a:pt x="38418" y="646503"/>
                  </a:cubicBezTo>
                  <a:cubicBezTo>
                    <a:pt x="37137" y="643697"/>
                    <a:pt x="34139" y="643121"/>
                    <a:pt x="31782" y="641750"/>
                  </a:cubicBezTo>
                  <a:cubicBezTo>
                    <a:pt x="31487" y="641417"/>
                    <a:pt x="31167" y="641097"/>
                    <a:pt x="30834" y="640802"/>
                  </a:cubicBezTo>
                  <a:cubicBezTo>
                    <a:pt x="29886" y="638586"/>
                    <a:pt x="28925" y="636382"/>
                    <a:pt x="27977" y="634166"/>
                  </a:cubicBezTo>
                  <a:cubicBezTo>
                    <a:pt x="27644" y="633858"/>
                    <a:pt x="27362" y="633512"/>
                    <a:pt x="27029" y="633218"/>
                  </a:cubicBezTo>
                  <a:cubicBezTo>
                    <a:pt x="26696" y="632923"/>
                    <a:pt x="26414" y="632577"/>
                    <a:pt x="26081" y="632270"/>
                  </a:cubicBezTo>
                  <a:cubicBezTo>
                    <a:pt x="25748" y="631962"/>
                    <a:pt x="25440" y="631642"/>
                    <a:pt x="25133" y="631309"/>
                  </a:cubicBezTo>
                  <a:lnTo>
                    <a:pt x="23237" y="630361"/>
                  </a:lnTo>
                  <a:cubicBezTo>
                    <a:pt x="22942" y="630028"/>
                    <a:pt x="22622" y="629707"/>
                    <a:pt x="22289" y="629413"/>
                  </a:cubicBezTo>
                  <a:cubicBezTo>
                    <a:pt x="21968" y="629105"/>
                    <a:pt x="21686" y="628746"/>
                    <a:pt x="21340" y="628465"/>
                  </a:cubicBezTo>
                  <a:cubicBezTo>
                    <a:pt x="21046" y="624980"/>
                    <a:pt x="19701" y="621675"/>
                    <a:pt x="17497" y="618972"/>
                  </a:cubicBezTo>
                  <a:cubicBezTo>
                    <a:pt x="17164" y="618677"/>
                    <a:pt x="16882" y="618331"/>
                    <a:pt x="16549" y="618023"/>
                  </a:cubicBezTo>
                  <a:cubicBezTo>
                    <a:pt x="16216" y="617716"/>
                    <a:pt x="15896" y="617409"/>
                    <a:pt x="15588" y="617075"/>
                  </a:cubicBezTo>
                  <a:cubicBezTo>
                    <a:pt x="12629" y="615525"/>
                    <a:pt x="14038" y="612732"/>
                    <a:pt x="13692" y="610439"/>
                  </a:cubicBezTo>
                  <a:cubicBezTo>
                    <a:pt x="13359" y="610144"/>
                    <a:pt x="13103" y="609760"/>
                    <a:pt x="12744" y="609491"/>
                  </a:cubicBezTo>
                  <a:lnTo>
                    <a:pt x="12744" y="606685"/>
                  </a:lnTo>
                  <a:cubicBezTo>
                    <a:pt x="12411" y="606403"/>
                    <a:pt x="12154" y="606019"/>
                    <a:pt x="11796" y="605737"/>
                  </a:cubicBezTo>
                  <a:cubicBezTo>
                    <a:pt x="11476" y="605109"/>
                    <a:pt x="11168" y="604456"/>
                    <a:pt x="10848" y="603841"/>
                  </a:cubicBezTo>
                  <a:cubicBezTo>
                    <a:pt x="10515" y="603547"/>
                    <a:pt x="10233" y="603188"/>
                    <a:pt x="9900" y="602893"/>
                  </a:cubicBezTo>
                  <a:cubicBezTo>
                    <a:pt x="9605" y="602560"/>
                    <a:pt x="9285" y="602240"/>
                    <a:pt x="8952" y="601945"/>
                  </a:cubicBezTo>
                  <a:cubicBezTo>
                    <a:pt x="7363" y="600151"/>
                    <a:pt x="6659" y="597730"/>
                    <a:pt x="7056" y="595360"/>
                  </a:cubicBezTo>
                  <a:cubicBezTo>
                    <a:pt x="7440" y="592362"/>
                    <a:pt x="6761" y="589326"/>
                    <a:pt x="5160" y="586763"/>
                  </a:cubicBezTo>
                  <a:cubicBezTo>
                    <a:pt x="4826" y="586456"/>
                    <a:pt x="4545" y="586110"/>
                    <a:pt x="4211" y="585815"/>
                  </a:cubicBezTo>
                  <a:cubicBezTo>
                    <a:pt x="3917" y="585482"/>
                    <a:pt x="3584" y="585162"/>
                    <a:pt x="3251" y="584867"/>
                  </a:cubicBezTo>
                  <a:cubicBezTo>
                    <a:pt x="3251" y="582818"/>
                    <a:pt x="3251" y="580781"/>
                    <a:pt x="3251" y="578731"/>
                  </a:cubicBezTo>
                  <a:cubicBezTo>
                    <a:pt x="3251" y="575912"/>
                    <a:pt x="3405" y="573094"/>
                    <a:pt x="1829" y="570506"/>
                  </a:cubicBezTo>
                  <a:cubicBezTo>
                    <a:pt x="983" y="569109"/>
                    <a:pt x="1419" y="567444"/>
                    <a:pt x="1342" y="565881"/>
                  </a:cubicBezTo>
                  <a:cubicBezTo>
                    <a:pt x="1700" y="565612"/>
                    <a:pt x="1957" y="565227"/>
                    <a:pt x="2290" y="564933"/>
                  </a:cubicBezTo>
                  <a:cubicBezTo>
                    <a:pt x="2405" y="562678"/>
                    <a:pt x="2085" y="560423"/>
                    <a:pt x="1342" y="558284"/>
                  </a:cubicBezTo>
                  <a:cubicBezTo>
                    <a:pt x="1009" y="558002"/>
                    <a:pt x="752" y="557617"/>
                    <a:pt x="394" y="557336"/>
                  </a:cubicBezTo>
                  <a:lnTo>
                    <a:pt x="394" y="553492"/>
                  </a:lnTo>
                  <a:cubicBezTo>
                    <a:pt x="752" y="553223"/>
                    <a:pt x="1009" y="552839"/>
                    <a:pt x="1342" y="552544"/>
                  </a:cubicBezTo>
                  <a:cubicBezTo>
                    <a:pt x="1265" y="549585"/>
                    <a:pt x="1649" y="546613"/>
                    <a:pt x="548" y="543717"/>
                  </a:cubicBezTo>
                  <a:cubicBezTo>
                    <a:pt x="240" y="542654"/>
                    <a:pt x="317" y="541513"/>
                    <a:pt x="752" y="540502"/>
                  </a:cubicBezTo>
                  <a:cubicBezTo>
                    <a:pt x="1893" y="537299"/>
                    <a:pt x="1124" y="533968"/>
                    <a:pt x="1342" y="530713"/>
                  </a:cubicBezTo>
                  <a:cubicBezTo>
                    <a:pt x="1009" y="530419"/>
                    <a:pt x="752" y="530034"/>
                    <a:pt x="394" y="529765"/>
                  </a:cubicBezTo>
                  <a:lnTo>
                    <a:pt x="394" y="527869"/>
                  </a:lnTo>
                  <a:cubicBezTo>
                    <a:pt x="752" y="527588"/>
                    <a:pt x="1009" y="527203"/>
                    <a:pt x="1342" y="526921"/>
                  </a:cubicBezTo>
                  <a:cubicBezTo>
                    <a:pt x="1534" y="524052"/>
                    <a:pt x="2764" y="521310"/>
                    <a:pt x="2290" y="518376"/>
                  </a:cubicBezTo>
                  <a:cubicBezTo>
                    <a:pt x="1957" y="518082"/>
                    <a:pt x="1700" y="517697"/>
                    <a:pt x="1342" y="517428"/>
                  </a:cubicBezTo>
                  <a:lnTo>
                    <a:pt x="1342" y="515532"/>
                  </a:lnTo>
                  <a:cubicBezTo>
                    <a:pt x="1700" y="515250"/>
                    <a:pt x="1957" y="514866"/>
                    <a:pt x="2290" y="514584"/>
                  </a:cubicBezTo>
                  <a:cubicBezTo>
                    <a:pt x="2482" y="512393"/>
                    <a:pt x="1829" y="510202"/>
                    <a:pt x="458" y="508486"/>
                  </a:cubicBezTo>
                  <a:cubicBezTo>
                    <a:pt x="-2207" y="504911"/>
                    <a:pt x="-2284" y="503028"/>
                    <a:pt x="189" y="499236"/>
                  </a:cubicBezTo>
                  <a:cubicBezTo>
                    <a:pt x="1316" y="497519"/>
                    <a:pt x="2444" y="495879"/>
                    <a:pt x="2290" y="493701"/>
                  </a:cubicBezTo>
                  <a:cubicBezTo>
                    <a:pt x="6133" y="496981"/>
                    <a:pt x="6133" y="496981"/>
                    <a:pt x="4084" y="500965"/>
                  </a:cubicBezTo>
                  <a:cubicBezTo>
                    <a:pt x="2661" y="503707"/>
                    <a:pt x="3123" y="505142"/>
                    <a:pt x="6120" y="505859"/>
                  </a:cubicBezTo>
                  <a:cubicBezTo>
                    <a:pt x="10989" y="507115"/>
                    <a:pt x="15921" y="508089"/>
                    <a:pt x="20892" y="508755"/>
                  </a:cubicBezTo>
                  <a:cubicBezTo>
                    <a:pt x="23544" y="509049"/>
                    <a:pt x="26106" y="509818"/>
                    <a:pt x="28809" y="509933"/>
                  </a:cubicBezTo>
                  <a:cubicBezTo>
                    <a:pt x="31513" y="510049"/>
                    <a:pt x="33742" y="513200"/>
                    <a:pt x="34600" y="516557"/>
                  </a:cubicBezTo>
                  <a:cubicBezTo>
                    <a:pt x="36483" y="523654"/>
                    <a:pt x="37662" y="530919"/>
                    <a:pt x="38136" y="538247"/>
                  </a:cubicBezTo>
                  <a:cubicBezTo>
                    <a:pt x="38341" y="542641"/>
                    <a:pt x="38866" y="547022"/>
                    <a:pt x="39725" y="551340"/>
                  </a:cubicBezTo>
                  <a:cubicBezTo>
                    <a:pt x="41467" y="558847"/>
                    <a:pt x="43837" y="566188"/>
                    <a:pt x="46809" y="573299"/>
                  </a:cubicBezTo>
                  <a:cubicBezTo>
                    <a:pt x="51806" y="585944"/>
                    <a:pt x="58929" y="597640"/>
                    <a:pt x="67859" y="607889"/>
                  </a:cubicBezTo>
                  <a:cubicBezTo>
                    <a:pt x="79133" y="620957"/>
                    <a:pt x="92098" y="632231"/>
                    <a:pt x="108035" y="639611"/>
                  </a:cubicBezTo>
                  <a:cubicBezTo>
                    <a:pt x="117605" y="644043"/>
                    <a:pt x="127778" y="647067"/>
                    <a:pt x="138219" y="648579"/>
                  </a:cubicBezTo>
                  <a:cubicBezTo>
                    <a:pt x="149147" y="650129"/>
                    <a:pt x="160293" y="649053"/>
                    <a:pt x="170721" y="645440"/>
                  </a:cubicBezTo>
                  <a:cubicBezTo>
                    <a:pt x="176730" y="643505"/>
                    <a:pt x="182470" y="640815"/>
                    <a:pt x="187799" y="637433"/>
                  </a:cubicBezTo>
                  <a:cubicBezTo>
                    <a:pt x="192117" y="634793"/>
                    <a:pt x="196793" y="632782"/>
                    <a:pt x="201687" y="631463"/>
                  </a:cubicBezTo>
                  <a:cubicBezTo>
                    <a:pt x="208477" y="629387"/>
                    <a:pt x="215062" y="626697"/>
                    <a:pt x="221365" y="623417"/>
                  </a:cubicBezTo>
                  <a:cubicBezTo>
                    <a:pt x="225234" y="621329"/>
                    <a:pt x="228821" y="618741"/>
                    <a:pt x="232037" y="615730"/>
                  </a:cubicBezTo>
                  <a:cubicBezTo>
                    <a:pt x="243811" y="605212"/>
                    <a:pt x="251049" y="591926"/>
                    <a:pt x="255841" y="577129"/>
                  </a:cubicBezTo>
                  <a:cubicBezTo>
                    <a:pt x="257032" y="572889"/>
                    <a:pt x="259543" y="569135"/>
                    <a:pt x="263028" y="566432"/>
                  </a:cubicBezTo>
                  <a:cubicBezTo>
                    <a:pt x="271342" y="560026"/>
                    <a:pt x="275032" y="551302"/>
                    <a:pt x="275839" y="540681"/>
                  </a:cubicBezTo>
                  <a:cubicBezTo>
                    <a:pt x="276531" y="531418"/>
                    <a:pt x="275839" y="522079"/>
                    <a:pt x="277582" y="512919"/>
                  </a:cubicBezTo>
                  <a:cubicBezTo>
                    <a:pt x="279798" y="501209"/>
                    <a:pt x="280720" y="489307"/>
                    <a:pt x="282937" y="477585"/>
                  </a:cubicBezTo>
                  <a:cubicBezTo>
                    <a:pt x="284346" y="470205"/>
                    <a:pt x="284871" y="462659"/>
                    <a:pt x="286024" y="455203"/>
                  </a:cubicBezTo>
                  <a:cubicBezTo>
                    <a:pt x="287792" y="443750"/>
                    <a:pt x="289535" y="432284"/>
                    <a:pt x="291469" y="420843"/>
                  </a:cubicBezTo>
                  <a:cubicBezTo>
                    <a:pt x="293903" y="406455"/>
                    <a:pt x="297068" y="392184"/>
                    <a:pt x="299156" y="377745"/>
                  </a:cubicBezTo>
                  <a:cubicBezTo>
                    <a:pt x="300360" y="369366"/>
                    <a:pt x="301718" y="361013"/>
                    <a:pt x="303064" y="352648"/>
                  </a:cubicBezTo>
                  <a:cubicBezTo>
                    <a:pt x="303153" y="351866"/>
                    <a:pt x="303192" y="351072"/>
                    <a:pt x="303140" y="350278"/>
                  </a:cubicBezTo>
                  <a:cubicBezTo>
                    <a:pt x="302987" y="341450"/>
                    <a:pt x="304422" y="332713"/>
                    <a:pt x="304806" y="323950"/>
                  </a:cubicBezTo>
                  <a:cubicBezTo>
                    <a:pt x="305229" y="313432"/>
                    <a:pt x="305869" y="302824"/>
                    <a:pt x="304281" y="292280"/>
                  </a:cubicBezTo>
                  <a:cubicBezTo>
                    <a:pt x="303768" y="288872"/>
                    <a:pt x="304178" y="285336"/>
                    <a:pt x="304076" y="281852"/>
                  </a:cubicBezTo>
                  <a:cubicBezTo>
                    <a:pt x="303871" y="273986"/>
                    <a:pt x="302141" y="266478"/>
                    <a:pt x="297311" y="260072"/>
                  </a:cubicBezTo>
                  <a:cubicBezTo>
                    <a:pt x="295646" y="257958"/>
                    <a:pt x="293814" y="255998"/>
                    <a:pt x="291815" y="254205"/>
                  </a:cubicBezTo>
                  <a:cubicBezTo>
                    <a:pt x="290124" y="252936"/>
                    <a:pt x="289624" y="250617"/>
                    <a:pt x="290649" y="248760"/>
                  </a:cubicBezTo>
                  <a:cubicBezTo>
                    <a:pt x="292468" y="244404"/>
                    <a:pt x="293878" y="239881"/>
                    <a:pt x="295620" y="235487"/>
                  </a:cubicBezTo>
                  <a:cubicBezTo>
                    <a:pt x="297362" y="231093"/>
                    <a:pt x="298439" y="226839"/>
                    <a:pt x="296312" y="222676"/>
                  </a:cubicBezTo>
                  <a:cubicBezTo>
                    <a:pt x="293750" y="217782"/>
                    <a:pt x="295146" y="213259"/>
                    <a:pt x="296184" y="208481"/>
                  </a:cubicBezTo>
                  <a:cubicBezTo>
                    <a:pt x="298272" y="199923"/>
                    <a:pt x="299348" y="191147"/>
                    <a:pt x="299412" y="182345"/>
                  </a:cubicBezTo>
                  <a:cubicBezTo>
                    <a:pt x="299566" y="178835"/>
                    <a:pt x="298285" y="175427"/>
                    <a:pt x="295876" y="172878"/>
                  </a:cubicBezTo>
                  <a:cubicBezTo>
                    <a:pt x="294237" y="171366"/>
                    <a:pt x="293391" y="169175"/>
                    <a:pt x="293622" y="166959"/>
                  </a:cubicBezTo>
                  <a:cubicBezTo>
                    <a:pt x="293762" y="164909"/>
                    <a:pt x="293622" y="162846"/>
                    <a:pt x="293622" y="160784"/>
                  </a:cubicBezTo>
                  <a:cubicBezTo>
                    <a:pt x="293442" y="159682"/>
                    <a:pt x="293711" y="158554"/>
                    <a:pt x="294364" y="157645"/>
                  </a:cubicBezTo>
                  <a:cubicBezTo>
                    <a:pt x="297503" y="154442"/>
                    <a:pt x="296632" y="150714"/>
                    <a:pt x="295876" y="146999"/>
                  </a:cubicBezTo>
                  <a:cubicBezTo>
                    <a:pt x="294364" y="139606"/>
                    <a:pt x="291738" y="132304"/>
                    <a:pt x="292802" y="124668"/>
                  </a:cubicBezTo>
                  <a:cubicBezTo>
                    <a:pt x="293788" y="117519"/>
                    <a:pt x="295185" y="110422"/>
                    <a:pt x="296991" y="103427"/>
                  </a:cubicBezTo>
                  <a:cubicBezTo>
                    <a:pt x="298298" y="99058"/>
                    <a:pt x="299105" y="94549"/>
                    <a:pt x="299387" y="89988"/>
                  </a:cubicBezTo>
                  <a:cubicBezTo>
                    <a:pt x="299669" y="86004"/>
                    <a:pt x="298195" y="82083"/>
                    <a:pt x="295351" y="79278"/>
                  </a:cubicBezTo>
                  <a:cubicBezTo>
                    <a:pt x="294172" y="78112"/>
                    <a:pt x="293314" y="76997"/>
                    <a:pt x="294070" y="75139"/>
                  </a:cubicBezTo>
                  <a:cubicBezTo>
                    <a:pt x="297414" y="67260"/>
                    <a:pt x="298631" y="58818"/>
                    <a:pt x="300219" y="50503"/>
                  </a:cubicBezTo>
                  <a:cubicBezTo>
                    <a:pt x="301654" y="43111"/>
                    <a:pt x="302653" y="35629"/>
                    <a:pt x="303192" y="28121"/>
                  </a:cubicBezTo>
                  <a:cubicBezTo>
                    <a:pt x="303627" y="21716"/>
                    <a:pt x="296107" y="13439"/>
                    <a:pt x="289214" y="14426"/>
                  </a:cubicBezTo>
                  <a:cubicBezTo>
                    <a:pt x="288433" y="14541"/>
                    <a:pt x="287639" y="14541"/>
                    <a:pt x="286857" y="14426"/>
                  </a:cubicBezTo>
                  <a:cubicBezTo>
                    <a:pt x="285409" y="14183"/>
                    <a:pt x="283167" y="15374"/>
                    <a:pt x="282745" y="13363"/>
                  </a:cubicBezTo>
                  <a:cubicBezTo>
                    <a:pt x="282386" y="11723"/>
                    <a:pt x="284615" y="11134"/>
                    <a:pt x="285819" y="10173"/>
                  </a:cubicBezTo>
                  <a:cubicBezTo>
                    <a:pt x="289484" y="7239"/>
                    <a:pt x="294147" y="6432"/>
                    <a:pt x="298131" y="4151"/>
                  </a:cubicBezTo>
                  <a:cubicBezTo>
                    <a:pt x="301411" y="2268"/>
                    <a:pt x="304857" y="654"/>
                    <a:pt x="308303" y="-973"/>
                  </a:cubicBezTo>
                  <a:cubicBezTo>
                    <a:pt x="310994" y="-2255"/>
                    <a:pt x="312582" y="-1473"/>
                    <a:pt x="312480" y="1281"/>
                  </a:cubicBezTo>
                  <a:cubicBezTo>
                    <a:pt x="312083" y="11838"/>
                    <a:pt x="315452" y="21780"/>
                    <a:pt x="317195" y="32029"/>
                  </a:cubicBezTo>
                  <a:cubicBezTo>
                    <a:pt x="317925" y="36346"/>
                    <a:pt x="318117" y="40766"/>
                    <a:pt x="318886" y="45084"/>
                  </a:cubicBezTo>
                  <a:cubicBezTo>
                    <a:pt x="319898" y="50785"/>
                    <a:pt x="321999" y="56255"/>
                    <a:pt x="322588" y="62046"/>
                  </a:cubicBezTo>
                  <a:cubicBezTo>
                    <a:pt x="322780" y="62802"/>
                    <a:pt x="322908" y="63584"/>
                    <a:pt x="322960" y="64365"/>
                  </a:cubicBezTo>
                  <a:cubicBezTo>
                    <a:pt x="322370" y="73064"/>
                    <a:pt x="323587" y="81699"/>
                    <a:pt x="324087" y="90334"/>
                  </a:cubicBezTo>
                  <a:cubicBezTo>
                    <a:pt x="324484" y="97047"/>
                    <a:pt x="324779" y="103798"/>
                    <a:pt x="325560" y="110524"/>
                  </a:cubicBezTo>
                  <a:cubicBezTo>
                    <a:pt x="326073" y="114868"/>
                    <a:pt x="326444" y="119288"/>
                    <a:pt x="326931" y="123643"/>
                  </a:cubicBezTo>
                  <a:cubicBezTo>
                    <a:pt x="327841" y="131676"/>
                    <a:pt x="327123" y="139747"/>
                    <a:pt x="327918" y="147716"/>
                  </a:cubicBezTo>
                  <a:cubicBezTo>
                    <a:pt x="328597" y="154557"/>
                    <a:pt x="328943" y="161450"/>
                    <a:pt x="330480" y="168214"/>
                  </a:cubicBezTo>
                  <a:cubicBezTo>
                    <a:pt x="331761" y="173928"/>
                    <a:pt x="334605" y="177772"/>
                    <a:pt x="340089" y="179360"/>
                  </a:cubicBezTo>
                  <a:cubicBezTo>
                    <a:pt x="345572" y="180949"/>
                    <a:pt x="349941" y="178874"/>
                    <a:pt x="353733" y="174992"/>
                  </a:cubicBezTo>
                  <a:cubicBezTo>
                    <a:pt x="354796" y="173813"/>
                    <a:pt x="355667" y="172481"/>
                    <a:pt x="356295" y="171020"/>
                  </a:cubicBezTo>
                  <a:cubicBezTo>
                    <a:pt x="357346" y="171776"/>
                    <a:pt x="356859" y="172583"/>
                    <a:pt x="356500" y="173493"/>
                  </a:cubicBezTo>
                  <a:cubicBezTo>
                    <a:pt x="355129" y="176977"/>
                    <a:pt x="353310" y="180475"/>
                    <a:pt x="356385" y="184049"/>
                  </a:cubicBezTo>
                  <a:cubicBezTo>
                    <a:pt x="357230" y="185036"/>
                    <a:pt x="355885" y="185727"/>
                    <a:pt x="355795" y="186612"/>
                  </a:cubicBezTo>
                  <a:cubicBezTo>
                    <a:pt x="355462" y="189712"/>
                    <a:pt x="353784" y="193107"/>
                    <a:pt x="358140" y="195144"/>
                  </a:cubicBezTo>
                  <a:cubicBezTo>
                    <a:pt x="359857" y="195951"/>
                    <a:pt x="359524" y="199833"/>
                    <a:pt x="357948" y="201319"/>
                  </a:cubicBezTo>
                  <a:cubicBezTo>
                    <a:pt x="354783" y="204330"/>
                    <a:pt x="354758" y="204445"/>
                    <a:pt x="356987" y="207878"/>
                  </a:cubicBezTo>
                  <a:cubicBezTo>
                    <a:pt x="358819" y="210697"/>
                    <a:pt x="358703" y="211594"/>
                    <a:pt x="356167" y="214028"/>
                  </a:cubicBezTo>
                  <a:cubicBezTo>
                    <a:pt x="354156" y="215950"/>
                    <a:pt x="354091" y="216975"/>
                    <a:pt x="356167" y="219460"/>
                  </a:cubicBezTo>
                  <a:cubicBezTo>
                    <a:pt x="357269" y="220741"/>
                    <a:pt x="357217" y="221292"/>
                    <a:pt x="355821" y="222381"/>
                  </a:cubicBezTo>
                  <a:cubicBezTo>
                    <a:pt x="352849" y="224674"/>
                    <a:pt x="352913" y="224866"/>
                    <a:pt x="355437" y="228172"/>
                  </a:cubicBezTo>
                  <a:cubicBezTo>
                    <a:pt x="356308" y="229299"/>
                    <a:pt x="356180" y="229888"/>
                    <a:pt x="355040" y="230824"/>
                  </a:cubicBezTo>
                  <a:cubicBezTo>
                    <a:pt x="351888" y="233450"/>
                    <a:pt x="351914" y="233578"/>
                    <a:pt x="354335" y="236614"/>
                  </a:cubicBezTo>
                  <a:cubicBezTo>
                    <a:pt x="355616" y="238165"/>
                    <a:pt x="355616" y="239100"/>
                    <a:pt x="353861" y="240458"/>
                  </a:cubicBezTo>
                  <a:cubicBezTo>
                    <a:pt x="350978" y="242662"/>
                    <a:pt x="351055" y="243302"/>
                    <a:pt x="353195" y="246018"/>
                  </a:cubicBezTo>
                  <a:cubicBezTo>
                    <a:pt x="354873" y="248170"/>
                    <a:pt x="354783" y="248965"/>
                    <a:pt x="352631" y="250925"/>
                  </a:cubicBezTo>
                  <a:cubicBezTo>
                    <a:pt x="350184" y="253154"/>
                    <a:pt x="350069" y="253615"/>
                    <a:pt x="352464" y="256600"/>
                  </a:cubicBezTo>
                  <a:cubicBezTo>
                    <a:pt x="353681" y="258150"/>
                    <a:pt x="353669" y="259086"/>
                    <a:pt x="351926" y="260444"/>
                  </a:cubicBezTo>
                  <a:cubicBezTo>
                    <a:pt x="349057" y="262609"/>
                    <a:pt x="349069" y="263275"/>
                    <a:pt x="351350" y="265991"/>
                  </a:cubicBezTo>
                  <a:cubicBezTo>
                    <a:pt x="352631" y="267490"/>
                    <a:pt x="353015" y="268707"/>
                    <a:pt x="351093" y="269835"/>
                  </a:cubicBezTo>
                  <a:cubicBezTo>
                    <a:pt x="349172" y="270962"/>
                    <a:pt x="349197" y="272756"/>
                    <a:pt x="350261" y="274216"/>
                  </a:cubicBezTo>
                  <a:cubicBezTo>
                    <a:pt x="351619" y="276099"/>
                    <a:pt x="352106" y="277303"/>
                    <a:pt x="349672" y="278713"/>
                  </a:cubicBezTo>
                  <a:cubicBezTo>
                    <a:pt x="348006" y="279674"/>
                    <a:pt x="348301" y="281531"/>
                    <a:pt x="349351" y="282851"/>
                  </a:cubicBezTo>
                  <a:cubicBezTo>
                    <a:pt x="350402" y="284171"/>
                    <a:pt x="350940" y="285067"/>
                    <a:pt x="349018" y="286131"/>
                  </a:cubicBezTo>
                  <a:cubicBezTo>
                    <a:pt x="347096" y="287194"/>
                    <a:pt x="347314" y="289052"/>
                    <a:pt x="348493" y="290525"/>
                  </a:cubicBezTo>
                  <a:cubicBezTo>
                    <a:pt x="349672" y="291998"/>
                    <a:pt x="349774" y="292741"/>
                    <a:pt x="347980" y="293792"/>
                  </a:cubicBezTo>
                  <a:cubicBezTo>
                    <a:pt x="346187" y="294843"/>
                    <a:pt x="346456" y="296713"/>
                    <a:pt x="347609" y="298225"/>
                  </a:cubicBezTo>
                  <a:cubicBezTo>
                    <a:pt x="348890" y="299929"/>
                    <a:pt x="349197" y="301287"/>
                    <a:pt x="346904" y="302324"/>
                  </a:cubicBezTo>
                  <a:cubicBezTo>
                    <a:pt x="345995" y="302734"/>
                    <a:pt x="345546" y="303772"/>
                    <a:pt x="345879" y="304720"/>
                  </a:cubicBezTo>
                  <a:cubicBezTo>
                    <a:pt x="346405" y="306603"/>
                    <a:pt x="347916" y="308461"/>
                    <a:pt x="345136" y="309922"/>
                  </a:cubicBezTo>
                  <a:cubicBezTo>
                    <a:pt x="344713" y="310139"/>
                    <a:pt x="345136" y="311126"/>
                    <a:pt x="345687" y="311523"/>
                  </a:cubicBezTo>
                  <a:cubicBezTo>
                    <a:pt x="346545" y="312266"/>
                    <a:pt x="346943" y="313393"/>
                    <a:pt x="346738" y="314508"/>
                  </a:cubicBezTo>
                  <a:cubicBezTo>
                    <a:pt x="346046" y="315200"/>
                    <a:pt x="345149" y="315648"/>
                    <a:pt x="344175" y="315789"/>
                  </a:cubicBezTo>
                  <a:cubicBezTo>
                    <a:pt x="336566" y="316635"/>
                    <a:pt x="333030" y="321887"/>
                    <a:pt x="329891" y="328139"/>
                  </a:cubicBezTo>
                  <a:cubicBezTo>
                    <a:pt x="318245" y="351264"/>
                    <a:pt x="313402" y="376195"/>
                    <a:pt x="310058" y="401510"/>
                  </a:cubicBezTo>
                  <a:cubicBezTo>
                    <a:pt x="308124" y="416128"/>
                    <a:pt x="304934" y="430477"/>
                    <a:pt x="301705" y="444813"/>
                  </a:cubicBezTo>
                  <a:cubicBezTo>
                    <a:pt x="296645" y="466208"/>
                    <a:pt x="293173" y="487949"/>
                    <a:pt x="291316" y="509856"/>
                  </a:cubicBezTo>
                  <a:cubicBezTo>
                    <a:pt x="290483" y="520708"/>
                    <a:pt x="290624" y="531636"/>
                    <a:pt x="289086" y="542462"/>
                  </a:cubicBezTo>
                  <a:cubicBezTo>
                    <a:pt x="286959" y="557323"/>
                    <a:pt x="284820" y="572286"/>
                    <a:pt x="279042" y="586277"/>
                  </a:cubicBezTo>
                  <a:cubicBezTo>
                    <a:pt x="272534" y="601984"/>
                    <a:pt x="262439" y="615948"/>
                    <a:pt x="249576" y="627068"/>
                  </a:cubicBezTo>
                  <a:cubicBezTo>
                    <a:pt x="236649" y="638355"/>
                    <a:pt x="222493" y="647720"/>
                    <a:pt x="206017" y="653306"/>
                  </a:cubicBezTo>
                  <a:cubicBezTo>
                    <a:pt x="195704" y="656791"/>
                    <a:pt x="193731" y="663555"/>
                    <a:pt x="199009" y="673510"/>
                  </a:cubicBezTo>
                  <a:cubicBezTo>
                    <a:pt x="199611" y="674624"/>
                    <a:pt x="200290" y="675726"/>
                    <a:pt x="199675" y="677058"/>
                  </a:cubicBezTo>
                  <a:cubicBezTo>
                    <a:pt x="198573" y="676956"/>
                    <a:pt x="197536" y="676482"/>
                    <a:pt x="196742" y="675701"/>
                  </a:cubicBezTo>
                  <a:cubicBezTo>
                    <a:pt x="194551" y="674137"/>
                    <a:pt x="192168" y="674150"/>
                    <a:pt x="189542" y="674496"/>
                  </a:cubicBezTo>
                  <a:cubicBezTo>
                    <a:pt x="184942" y="675085"/>
                    <a:pt x="180766" y="677866"/>
                    <a:pt x="175897" y="677058"/>
                  </a:cubicBezTo>
                  <a:cubicBezTo>
                    <a:pt x="174680" y="676866"/>
                    <a:pt x="173335" y="677174"/>
                    <a:pt x="172221" y="676456"/>
                  </a:cubicBezTo>
                  <a:cubicBezTo>
                    <a:pt x="169146" y="674355"/>
                    <a:pt x="165072" y="674470"/>
                    <a:pt x="162112" y="676738"/>
                  </a:cubicBezTo>
                  <a:cubicBezTo>
                    <a:pt x="161677" y="676918"/>
                    <a:pt x="161215" y="677033"/>
                    <a:pt x="160741" y="677045"/>
                  </a:cubicBezTo>
                  <a:lnTo>
                    <a:pt x="157872" y="676930"/>
                  </a:lnTo>
                  <a:cubicBezTo>
                    <a:pt x="157065" y="676200"/>
                    <a:pt x="155848" y="676930"/>
                    <a:pt x="155053" y="676097"/>
                  </a:cubicBezTo>
                  <a:lnTo>
                    <a:pt x="155053" y="676097"/>
                  </a:lnTo>
                  <a:cubicBezTo>
                    <a:pt x="152542" y="672818"/>
                    <a:pt x="149262" y="676315"/>
                    <a:pt x="146521" y="674983"/>
                  </a:cubicBezTo>
                  <a:close/>
                </a:path>
              </a:pathLst>
            </a:custGeom>
            <a:solidFill>
              <a:srgbClr val="020202"/>
            </a:solidFill>
            <a:ln w="1280" cap="flat">
              <a:noFill/>
              <a:prstDash val="solid"/>
              <a:miter/>
            </a:ln>
          </p:spPr>
          <p:txBody>
            <a:bodyPr rtlCol="0" anchor="ctr"/>
            <a:lstStyle/>
            <a:p>
              <a:endParaRPr lang="es-CO"/>
            </a:p>
          </p:txBody>
        </p:sp>
        <p:sp>
          <p:nvSpPr>
            <p:cNvPr id="225" name="Freeform: Shape 224">
              <a:extLst>
                <a:ext uri="{FF2B5EF4-FFF2-40B4-BE49-F238E27FC236}">
                  <a16:creationId xmlns:a16="http://schemas.microsoft.com/office/drawing/2014/main" id="{F677F1E7-6CBF-AAC1-74B2-865D3BF9975F}"/>
                </a:ext>
              </a:extLst>
            </p:cNvPr>
            <p:cNvSpPr/>
            <p:nvPr/>
          </p:nvSpPr>
          <p:spPr>
            <a:xfrm>
              <a:off x="-1380935" y="527315"/>
              <a:ext cx="213732" cy="282909"/>
            </a:xfrm>
            <a:custGeom>
              <a:avLst/>
              <a:gdLst>
                <a:gd name="connsiteX0" fmla="*/ 145564 w 213732"/>
                <a:gd name="connsiteY0" fmla="*/ 56509 h 282909"/>
                <a:gd name="connsiteX1" fmla="*/ 141720 w 213732"/>
                <a:gd name="connsiteY1" fmla="*/ 55228 h 282909"/>
                <a:gd name="connsiteX2" fmla="*/ 128332 w 213732"/>
                <a:gd name="connsiteY2" fmla="*/ 55356 h 282909"/>
                <a:gd name="connsiteX3" fmla="*/ 125680 w 213732"/>
                <a:gd name="connsiteY3" fmla="*/ 55471 h 282909"/>
                <a:gd name="connsiteX4" fmla="*/ 120556 w 213732"/>
                <a:gd name="connsiteY4" fmla="*/ 54779 h 282909"/>
                <a:gd name="connsiteX5" fmla="*/ 117084 w 213732"/>
                <a:gd name="connsiteY5" fmla="*/ 54100 h 282909"/>
                <a:gd name="connsiteX6" fmla="*/ 112331 w 213732"/>
                <a:gd name="connsiteY6" fmla="*/ 51692 h 282909"/>
                <a:gd name="connsiteX7" fmla="*/ 94395 w 213732"/>
                <a:gd name="connsiteY7" fmla="*/ 52704 h 282909"/>
                <a:gd name="connsiteX8" fmla="*/ 87720 w 213732"/>
                <a:gd name="connsiteY8" fmla="*/ 59904 h 282909"/>
                <a:gd name="connsiteX9" fmla="*/ 86695 w 213732"/>
                <a:gd name="connsiteY9" fmla="*/ 68334 h 282909"/>
                <a:gd name="connsiteX10" fmla="*/ 86695 w 213732"/>
                <a:gd name="connsiteY10" fmla="*/ 71614 h 282909"/>
                <a:gd name="connsiteX11" fmla="*/ 87528 w 213732"/>
                <a:gd name="connsiteY11" fmla="*/ 84169 h 282909"/>
                <a:gd name="connsiteX12" fmla="*/ 88514 w 213732"/>
                <a:gd name="connsiteY12" fmla="*/ 89691 h 282909"/>
                <a:gd name="connsiteX13" fmla="*/ 88963 w 213732"/>
                <a:gd name="connsiteY13" fmla="*/ 94674 h 282909"/>
                <a:gd name="connsiteX14" fmla="*/ 89667 w 213732"/>
                <a:gd name="connsiteY14" fmla="*/ 105308 h 282909"/>
                <a:gd name="connsiteX15" fmla="*/ 90039 w 213732"/>
                <a:gd name="connsiteY15" fmla="*/ 111304 h 282909"/>
                <a:gd name="connsiteX16" fmla="*/ 90821 w 213732"/>
                <a:gd name="connsiteY16" fmla="*/ 123782 h 282909"/>
                <a:gd name="connsiteX17" fmla="*/ 90949 w 213732"/>
                <a:gd name="connsiteY17" fmla="*/ 128381 h 282909"/>
                <a:gd name="connsiteX18" fmla="*/ 90949 w 213732"/>
                <a:gd name="connsiteY18" fmla="*/ 143114 h 282909"/>
                <a:gd name="connsiteX19" fmla="*/ 90539 w 213732"/>
                <a:gd name="connsiteY19" fmla="*/ 147201 h 282909"/>
                <a:gd name="connsiteX20" fmla="*/ 89757 w 213732"/>
                <a:gd name="connsiteY20" fmla="*/ 161358 h 282909"/>
                <a:gd name="connsiteX21" fmla="*/ 89078 w 213732"/>
                <a:gd name="connsiteY21" fmla="*/ 166252 h 282909"/>
                <a:gd name="connsiteX22" fmla="*/ 86593 w 213732"/>
                <a:gd name="connsiteY22" fmla="*/ 180229 h 282909"/>
                <a:gd name="connsiteX23" fmla="*/ 84517 w 213732"/>
                <a:gd name="connsiteY23" fmla="*/ 189107 h 282909"/>
                <a:gd name="connsiteX24" fmla="*/ 81955 w 213732"/>
                <a:gd name="connsiteY24" fmla="*/ 199420 h 282909"/>
                <a:gd name="connsiteX25" fmla="*/ 79559 w 213732"/>
                <a:gd name="connsiteY25" fmla="*/ 207210 h 282909"/>
                <a:gd name="connsiteX26" fmla="*/ 75190 w 213732"/>
                <a:gd name="connsiteY26" fmla="*/ 219701 h 282909"/>
                <a:gd name="connsiteX27" fmla="*/ 73051 w 213732"/>
                <a:gd name="connsiteY27" fmla="*/ 225159 h 282909"/>
                <a:gd name="connsiteX28" fmla="*/ 68170 w 213732"/>
                <a:gd name="connsiteY28" fmla="*/ 230911 h 282909"/>
                <a:gd name="connsiteX29" fmla="*/ 65685 w 213732"/>
                <a:gd name="connsiteY29" fmla="*/ 237317 h 282909"/>
                <a:gd name="connsiteX30" fmla="*/ 62200 w 213732"/>
                <a:gd name="connsiteY30" fmla="*/ 244606 h 282909"/>
                <a:gd name="connsiteX31" fmla="*/ 56486 w 213732"/>
                <a:gd name="connsiteY31" fmla="*/ 249564 h 282909"/>
                <a:gd name="connsiteX32" fmla="*/ 53642 w 213732"/>
                <a:gd name="connsiteY32" fmla="*/ 255394 h 282909"/>
                <a:gd name="connsiteX33" fmla="*/ 48517 w 213732"/>
                <a:gd name="connsiteY33" fmla="*/ 262222 h 282909"/>
                <a:gd name="connsiteX34" fmla="*/ 39946 w 213732"/>
                <a:gd name="connsiteY34" fmla="*/ 271843 h 282909"/>
                <a:gd name="connsiteX35" fmla="*/ 38934 w 213732"/>
                <a:gd name="connsiteY35" fmla="*/ 273406 h 282909"/>
                <a:gd name="connsiteX36" fmla="*/ 26815 w 213732"/>
                <a:gd name="connsiteY36" fmla="*/ 281337 h 282909"/>
                <a:gd name="connsiteX37" fmla="*/ 17578 w 213732"/>
                <a:gd name="connsiteY37" fmla="*/ 256175 h 282909"/>
                <a:gd name="connsiteX38" fmla="*/ 2460 w 213732"/>
                <a:gd name="connsiteY38" fmla="*/ 244453 h 282909"/>
                <a:gd name="connsiteX39" fmla="*/ 1781 w 213732"/>
                <a:gd name="connsiteY39" fmla="*/ 235010 h 282909"/>
                <a:gd name="connsiteX40" fmla="*/ 12235 w 213732"/>
                <a:gd name="connsiteY40" fmla="*/ 226196 h 282909"/>
                <a:gd name="connsiteX41" fmla="*/ 15528 w 213732"/>
                <a:gd name="connsiteY41" fmla="*/ 220085 h 282909"/>
                <a:gd name="connsiteX42" fmla="*/ 20819 w 213732"/>
                <a:gd name="connsiteY42" fmla="*/ 208106 h 282909"/>
                <a:gd name="connsiteX43" fmla="*/ 37474 w 213732"/>
                <a:gd name="connsiteY43" fmla="*/ 181202 h 282909"/>
                <a:gd name="connsiteX44" fmla="*/ 40036 w 213732"/>
                <a:gd name="connsiteY44" fmla="*/ 170313 h 282909"/>
                <a:gd name="connsiteX45" fmla="*/ 40587 w 213732"/>
                <a:gd name="connsiteY45" fmla="*/ 166123 h 282909"/>
                <a:gd name="connsiteX46" fmla="*/ 47377 w 213732"/>
                <a:gd name="connsiteY46" fmla="*/ 129598 h 282909"/>
                <a:gd name="connsiteX47" fmla="*/ 50708 w 213732"/>
                <a:gd name="connsiteY47" fmla="*/ 102976 h 282909"/>
                <a:gd name="connsiteX48" fmla="*/ 51374 w 213732"/>
                <a:gd name="connsiteY48" fmla="*/ 87910 h 282909"/>
                <a:gd name="connsiteX49" fmla="*/ 52566 w 213732"/>
                <a:gd name="connsiteY49" fmla="*/ 49143 h 282909"/>
                <a:gd name="connsiteX50" fmla="*/ 59650 w 213732"/>
                <a:gd name="connsiteY50" fmla="*/ 17114 h 282909"/>
                <a:gd name="connsiteX51" fmla="*/ 81801 w 213732"/>
                <a:gd name="connsiteY51" fmla="*/ 357 h 282909"/>
                <a:gd name="connsiteX52" fmla="*/ 93908 w 213732"/>
                <a:gd name="connsiteY52" fmla="*/ -1335 h 282909"/>
                <a:gd name="connsiteX53" fmla="*/ 105041 w 213732"/>
                <a:gd name="connsiteY53" fmla="*/ 152 h 282909"/>
                <a:gd name="connsiteX54" fmla="*/ 113279 w 213732"/>
                <a:gd name="connsiteY54" fmla="*/ 2150 h 282909"/>
                <a:gd name="connsiteX55" fmla="*/ 119685 w 213732"/>
                <a:gd name="connsiteY55" fmla="*/ 1382 h 282909"/>
                <a:gd name="connsiteX56" fmla="*/ 123771 w 213732"/>
                <a:gd name="connsiteY56" fmla="*/ 638 h 282909"/>
                <a:gd name="connsiteX57" fmla="*/ 144987 w 213732"/>
                <a:gd name="connsiteY57" fmla="*/ 4802 h 282909"/>
                <a:gd name="connsiteX58" fmla="*/ 172878 w 213732"/>
                <a:gd name="connsiteY58" fmla="*/ 9094 h 282909"/>
                <a:gd name="connsiteX59" fmla="*/ 205009 w 213732"/>
                <a:gd name="connsiteY59" fmla="*/ 9901 h 282909"/>
                <a:gd name="connsiteX60" fmla="*/ 208852 w 213732"/>
                <a:gd name="connsiteY60" fmla="*/ 9901 h 282909"/>
                <a:gd name="connsiteX61" fmla="*/ 211184 w 213732"/>
                <a:gd name="connsiteY61" fmla="*/ 14961 h 282909"/>
                <a:gd name="connsiteX62" fmla="*/ 195054 w 213732"/>
                <a:gd name="connsiteY62" fmla="*/ 21483 h 282909"/>
                <a:gd name="connsiteX63" fmla="*/ 161821 w 213732"/>
                <a:gd name="connsiteY63" fmla="*/ 27773 h 282909"/>
                <a:gd name="connsiteX64" fmla="*/ 146307 w 213732"/>
                <a:gd name="connsiteY64" fmla="*/ 51756 h 282909"/>
                <a:gd name="connsiteX65" fmla="*/ 145564 w 213732"/>
                <a:gd name="connsiteY65" fmla="*/ 56509 h 282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213732" h="282909">
                  <a:moveTo>
                    <a:pt x="145564" y="56509"/>
                  </a:moveTo>
                  <a:cubicBezTo>
                    <a:pt x="144283" y="56342"/>
                    <a:pt x="143001" y="56714"/>
                    <a:pt x="141720" y="55228"/>
                  </a:cubicBezTo>
                  <a:cubicBezTo>
                    <a:pt x="138479" y="51385"/>
                    <a:pt x="131779" y="51512"/>
                    <a:pt x="128332" y="55356"/>
                  </a:cubicBezTo>
                  <a:cubicBezTo>
                    <a:pt x="127333" y="56471"/>
                    <a:pt x="126539" y="56637"/>
                    <a:pt x="125680" y="55471"/>
                  </a:cubicBezTo>
                  <a:cubicBezTo>
                    <a:pt x="124169" y="53473"/>
                    <a:pt x="122644" y="52973"/>
                    <a:pt x="120556" y="54779"/>
                  </a:cubicBezTo>
                  <a:cubicBezTo>
                    <a:pt x="119339" y="55817"/>
                    <a:pt x="117917" y="55894"/>
                    <a:pt x="117084" y="54100"/>
                  </a:cubicBezTo>
                  <a:cubicBezTo>
                    <a:pt x="116123" y="52038"/>
                    <a:pt x="114291" y="51807"/>
                    <a:pt x="112331" y="51692"/>
                  </a:cubicBezTo>
                  <a:cubicBezTo>
                    <a:pt x="106322" y="51320"/>
                    <a:pt x="100378" y="52115"/>
                    <a:pt x="94395" y="52704"/>
                  </a:cubicBezTo>
                  <a:cubicBezTo>
                    <a:pt x="92038" y="52935"/>
                    <a:pt x="87848" y="57367"/>
                    <a:pt x="87720" y="59904"/>
                  </a:cubicBezTo>
                  <a:cubicBezTo>
                    <a:pt x="87579" y="62735"/>
                    <a:pt x="87246" y="65554"/>
                    <a:pt x="86695" y="68334"/>
                  </a:cubicBezTo>
                  <a:cubicBezTo>
                    <a:pt x="86375" y="69410"/>
                    <a:pt x="86375" y="70538"/>
                    <a:pt x="86695" y="71614"/>
                  </a:cubicBezTo>
                  <a:cubicBezTo>
                    <a:pt x="88476" y="75726"/>
                    <a:pt x="87297" y="79992"/>
                    <a:pt x="87528" y="84169"/>
                  </a:cubicBezTo>
                  <a:cubicBezTo>
                    <a:pt x="87643" y="86065"/>
                    <a:pt x="87528" y="88012"/>
                    <a:pt x="88514" y="89691"/>
                  </a:cubicBezTo>
                  <a:cubicBezTo>
                    <a:pt x="89347" y="91215"/>
                    <a:pt x="89501" y="93022"/>
                    <a:pt x="88963" y="94674"/>
                  </a:cubicBezTo>
                  <a:cubicBezTo>
                    <a:pt x="88181" y="98223"/>
                    <a:pt x="87899" y="101874"/>
                    <a:pt x="89667" y="105308"/>
                  </a:cubicBezTo>
                  <a:cubicBezTo>
                    <a:pt x="90487" y="107204"/>
                    <a:pt x="90628" y="109318"/>
                    <a:pt x="90039" y="111304"/>
                  </a:cubicBezTo>
                  <a:cubicBezTo>
                    <a:pt x="89181" y="115505"/>
                    <a:pt x="88758" y="119720"/>
                    <a:pt x="90821" y="123782"/>
                  </a:cubicBezTo>
                  <a:cubicBezTo>
                    <a:pt x="91512" y="125229"/>
                    <a:pt x="91551" y="126895"/>
                    <a:pt x="90949" y="128381"/>
                  </a:cubicBezTo>
                  <a:cubicBezTo>
                    <a:pt x="89270" y="133301"/>
                    <a:pt x="88668" y="138195"/>
                    <a:pt x="90949" y="143114"/>
                  </a:cubicBezTo>
                  <a:cubicBezTo>
                    <a:pt x="91448" y="144472"/>
                    <a:pt x="91295" y="145971"/>
                    <a:pt x="90539" y="147201"/>
                  </a:cubicBezTo>
                  <a:cubicBezTo>
                    <a:pt x="88514" y="151813"/>
                    <a:pt x="87425" y="156528"/>
                    <a:pt x="89757" y="161358"/>
                  </a:cubicBezTo>
                  <a:cubicBezTo>
                    <a:pt x="90667" y="163241"/>
                    <a:pt x="89975" y="164753"/>
                    <a:pt x="89078" y="166252"/>
                  </a:cubicBezTo>
                  <a:cubicBezTo>
                    <a:pt x="86452" y="170403"/>
                    <a:pt x="85555" y="175425"/>
                    <a:pt x="86593" y="180229"/>
                  </a:cubicBezTo>
                  <a:cubicBezTo>
                    <a:pt x="87259" y="183355"/>
                    <a:pt x="86490" y="186609"/>
                    <a:pt x="84517" y="189107"/>
                  </a:cubicBezTo>
                  <a:cubicBezTo>
                    <a:pt x="82301" y="192054"/>
                    <a:pt x="81379" y="195782"/>
                    <a:pt x="81955" y="199420"/>
                  </a:cubicBezTo>
                  <a:cubicBezTo>
                    <a:pt x="82455" y="202252"/>
                    <a:pt x="81558" y="205147"/>
                    <a:pt x="79559" y="207210"/>
                  </a:cubicBezTo>
                  <a:cubicBezTo>
                    <a:pt x="76344" y="210784"/>
                    <a:pt x="74435" y="214769"/>
                    <a:pt x="75190" y="219701"/>
                  </a:cubicBezTo>
                  <a:cubicBezTo>
                    <a:pt x="75562" y="221776"/>
                    <a:pt x="74729" y="223890"/>
                    <a:pt x="73051" y="225159"/>
                  </a:cubicBezTo>
                  <a:cubicBezTo>
                    <a:pt x="71245" y="226914"/>
                    <a:pt x="69605" y="228848"/>
                    <a:pt x="68170" y="230911"/>
                  </a:cubicBezTo>
                  <a:cubicBezTo>
                    <a:pt x="66530" y="232641"/>
                    <a:pt x="65646" y="234934"/>
                    <a:pt x="65685" y="237317"/>
                  </a:cubicBezTo>
                  <a:cubicBezTo>
                    <a:pt x="65928" y="240199"/>
                    <a:pt x="64596" y="242979"/>
                    <a:pt x="62200" y="244606"/>
                  </a:cubicBezTo>
                  <a:cubicBezTo>
                    <a:pt x="60163" y="246067"/>
                    <a:pt x="58664" y="248168"/>
                    <a:pt x="56486" y="249564"/>
                  </a:cubicBezTo>
                  <a:cubicBezTo>
                    <a:pt x="54308" y="250961"/>
                    <a:pt x="54257" y="253331"/>
                    <a:pt x="53642" y="255394"/>
                  </a:cubicBezTo>
                  <a:cubicBezTo>
                    <a:pt x="52988" y="258302"/>
                    <a:pt x="51118" y="260787"/>
                    <a:pt x="48517" y="262222"/>
                  </a:cubicBezTo>
                  <a:cubicBezTo>
                    <a:pt x="44674" y="264349"/>
                    <a:pt x="41112" y="267116"/>
                    <a:pt x="39946" y="271843"/>
                  </a:cubicBezTo>
                  <a:cubicBezTo>
                    <a:pt x="39793" y="272458"/>
                    <a:pt x="39434" y="273009"/>
                    <a:pt x="38934" y="273406"/>
                  </a:cubicBezTo>
                  <a:cubicBezTo>
                    <a:pt x="35027" y="276251"/>
                    <a:pt x="31657" y="279940"/>
                    <a:pt x="26815" y="281337"/>
                  </a:cubicBezTo>
                  <a:cubicBezTo>
                    <a:pt x="26174" y="272048"/>
                    <a:pt x="23958" y="263542"/>
                    <a:pt x="17578" y="256175"/>
                  </a:cubicBezTo>
                  <a:cubicBezTo>
                    <a:pt x="13388" y="251281"/>
                    <a:pt x="8251" y="247284"/>
                    <a:pt x="2460" y="244453"/>
                  </a:cubicBezTo>
                  <a:cubicBezTo>
                    <a:pt x="-2728" y="241890"/>
                    <a:pt x="-2946" y="238572"/>
                    <a:pt x="1781" y="235010"/>
                  </a:cubicBezTo>
                  <a:cubicBezTo>
                    <a:pt x="5496" y="232359"/>
                    <a:pt x="8994" y="229412"/>
                    <a:pt x="12235" y="226196"/>
                  </a:cubicBezTo>
                  <a:cubicBezTo>
                    <a:pt x="13952" y="224569"/>
                    <a:pt x="15118" y="222417"/>
                    <a:pt x="15528" y="220085"/>
                  </a:cubicBezTo>
                  <a:cubicBezTo>
                    <a:pt x="16309" y="215730"/>
                    <a:pt x="18129" y="211617"/>
                    <a:pt x="20819" y="208106"/>
                  </a:cubicBezTo>
                  <a:cubicBezTo>
                    <a:pt x="27058" y="199587"/>
                    <a:pt x="32631" y="190593"/>
                    <a:pt x="37474" y="181202"/>
                  </a:cubicBezTo>
                  <a:cubicBezTo>
                    <a:pt x="39331" y="177885"/>
                    <a:pt x="40215" y="174105"/>
                    <a:pt x="40036" y="170313"/>
                  </a:cubicBezTo>
                  <a:cubicBezTo>
                    <a:pt x="39985" y="168891"/>
                    <a:pt x="40164" y="167481"/>
                    <a:pt x="40587" y="166123"/>
                  </a:cubicBezTo>
                  <a:cubicBezTo>
                    <a:pt x="43585" y="154094"/>
                    <a:pt x="45852" y="141897"/>
                    <a:pt x="47377" y="129598"/>
                  </a:cubicBezTo>
                  <a:cubicBezTo>
                    <a:pt x="48658" y="120758"/>
                    <a:pt x="50106" y="111931"/>
                    <a:pt x="50708" y="102976"/>
                  </a:cubicBezTo>
                  <a:cubicBezTo>
                    <a:pt x="51041" y="97954"/>
                    <a:pt x="51413" y="92932"/>
                    <a:pt x="51374" y="87910"/>
                  </a:cubicBezTo>
                  <a:cubicBezTo>
                    <a:pt x="51259" y="74970"/>
                    <a:pt x="52373" y="62082"/>
                    <a:pt x="52566" y="49143"/>
                  </a:cubicBezTo>
                  <a:cubicBezTo>
                    <a:pt x="52732" y="38150"/>
                    <a:pt x="55730" y="27440"/>
                    <a:pt x="59650" y="17114"/>
                  </a:cubicBezTo>
                  <a:cubicBezTo>
                    <a:pt x="63571" y="6788"/>
                    <a:pt x="71424" y="2150"/>
                    <a:pt x="81801" y="357"/>
                  </a:cubicBezTo>
                  <a:cubicBezTo>
                    <a:pt x="85824" y="-335"/>
                    <a:pt x="89898" y="-463"/>
                    <a:pt x="93908" y="-1335"/>
                  </a:cubicBezTo>
                  <a:cubicBezTo>
                    <a:pt x="97649" y="-2129"/>
                    <a:pt x="101377" y="-758"/>
                    <a:pt x="105041" y="152"/>
                  </a:cubicBezTo>
                  <a:cubicBezTo>
                    <a:pt x="107783" y="830"/>
                    <a:pt x="110499" y="1638"/>
                    <a:pt x="113279" y="2150"/>
                  </a:cubicBezTo>
                  <a:cubicBezTo>
                    <a:pt x="115431" y="2688"/>
                    <a:pt x="117712" y="2407"/>
                    <a:pt x="119685" y="1382"/>
                  </a:cubicBezTo>
                  <a:cubicBezTo>
                    <a:pt x="120876" y="561"/>
                    <a:pt x="122362" y="292"/>
                    <a:pt x="123771" y="638"/>
                  </a:cubicBezTo>
                  <a:cubicBezTo>
                    <a:pt x="130766" y="2419"/>
                    <a:pt x="137838" y="3803"/>
                    <a:pt x="144987" y="4802"/>
                  </a:cubicBezTo>
                  <a:cubicBezTo>
                    <a:pt x="154250" y="6378"/>
                    <a:pt x="163538" y="7864"/>
                    <a:pt x="172878" y="9094"/>
                  </a:cubicBezTo>
                  <a:cubicBezTo>
                    <a:pt x="183601" y="10503"/>
                    <a:pt x="194311" y="9491"/>
                    <a:pt x="205009" y="9901"/>
                  </a:cubicBezTo>
                  <a:cubicBezTo>
                    <a:pt x="206290" y="9901"/>
                    <a:pt x="207571" y="9798"/>
                    <a:pt x="208852" y="9901"/>
                  </a:cubicBezTo>
                  <a:cubicBezTo>
                    <a:pt x="212196" y="10311"/>
                    <a:pt x="212990" y="12105"/>
                    <a:pt x="211184" y="14961"/>
                  </a:cubicBezTo>
                  <a:cubicBezTo>
                    <a:pt x="207276" y="21137"/>
                    <a:pt x="202408" y="23174"/>
                    <a:pt x="195054" y="21483"/>
                  </a:cubicBezTo>
                  <a:cubicBezTo>
                    <a:pt x="183037" y="18715"/>
                    <a:pt x="171853" y="20483"/>
                    <a:pt x="161821" y="27773"/>
                  </a:cubicBezTo>
                  <a:cubicBezTo>
                    <a:pt x="153661" y="33384"/>
                    <a:pt x="148088" y="42019"/>
                    <a:pt x="146307" y="51756"/>
                  </a:cubicBezTo>
                  <a:cubicBezTo>
                    <a:pt x="146217" y="53447"/>
                    <a:pt x="145333" y="54869"/>
                    <a:pt x="145564" y="56509"/>
                  </a:cubicBezTo>
                  <a:close/>
                </a:path>
              </a:pathLst>
            </a:custGeom>
            <a:solidFill>
              <a:srgbClr val="020202"/>
            </a:solidFill>
            <a:ln w="1280" cap="flat">
              <a:noFill/>
              <a:prstDash val="solid"/>
              <a:miter/>
            </a:ln>
          </p:spPr>
          <p:txBody>
            <a:bodyPr rtlCol="0" anchor="ctr"/>
            <a:lstStyle/>
            <a:p>
              <a:endParaRPr lang="es-CO"/>
            </a:p>
          </p:txBody>
        </p:sp>
        <p:sp>
          <p:nvSpPr>
            <p:cNvPr id="226" name="Freeform: Shape 225">
              <a:extLst>
                <a:ext uri="{FF2B5EF4-FFF2-40B4-BE49-F238E27FC236}">
                  <a16:creationId xmlns:a16="http://schemas.microsoft.com/office/drawing/2014/main" id="{97BD7652-8FB6-DD1D-42BA-3EC3A807680E}"/>
                </a:ext>
              </a:extLst>
            </p:cNvPr>
            <p:cNvSpPr/>
            <p:nvPr/>
          </p:nvSpPr>
          <p:spPr>
            <a:xfrm>
              <a:off x="-1758663" y="-50152"/>
              <a:ext cx="113809" cy="120421"/>
            </a:xfrm>
            <a:custGeom>
              <a:avLst/>
              <a:gdLst>
                <a:gd name="connsiteX0" fmla="*/ 102948 w 113809"/>
                <a:gd name="connsiteY0" fmla="*/ 107248 h 120421"/>
                <a:gd name="connsiteX1" fmla="*/ 100489 w 113809"/>
                <a:gd name="connsiteY1" fmla="*/ 112475 h 120421"/>
                <a:gd name="connsiteX2" fmla="*/ 94916 w 113809"/>
                <a:gd name="connsiteY2" fmla="*/ 113231 h 120421"/>
                <a:gd name="connsiteX3" fmla="*/ 63822 w 113809"/>
                <a:gd name="connsiteY3" fmla="*/ 118483 h 120421"/>
                <a:gd name="connsiteX4" fmla="*/ 38981 w 113809"/>
                <a:gd name="connsiteY4" fmla="*/ 116459 h 120421"/>
                <a:gd name="connsiteX5" fmla="*/ 24261 w 113809"/>
                <a:gd name="connsiteY5" fmla="*/ 113218 h 120421"/>
                <a:gd name="connsiteX6" fmla="*/ 19418 w 113809"/>
                <a:gd name="connsiteY6" fmla="*/ 108362 h 120421"/>
                <a:gd name="connsiteX7" fmla="*/ 16599 w 113809"/>
                <a:gd name="connsiteY7" fmla="*/ 103020 h 120421"/>
                <a:gd name="connsiteX8" fmla="*/ 6940 w 113809"/>
                <a:gd name="connsiteY8" fmla="*/ 102277 h 120421"/>
                <a:gd name="connsiteX9" fmla="*/ 4377 w 113809"/>
                <a:gd name="connsiteY9" fmla="*/ 105044 h 120421"/>
                <a:gd name="connsiteX10" fmla="*/ 1520 w 113809"/>
                <a:gd name="connsiteY10" fmla="*/ 107068 h 120421"/>
                <a:gd name="connsiteX11" fmla="*/ -1413 w 113809"/>
                <a:gd name="connsiteY11" fmla="*/ 103776 h 120421"/>
                <a:gd name="connsiteX12" fmla="*/ -1606 w 113809"/>
                <a:gd name="connsiteY12" fmla="*/ 101418 h 120421"/>
                <a:gd name="connsiteX13" fmla="*/ 2430 w 113809"/>
                <a:gd name="connsiteY13" fmla="*/ 65675 h 120421"/>
                <a:gd name="connsiteX14" fmla="*/ 18162 w 113809"/>
                <a:gd name="connsiteY14" fmla="*/ 21718 h 120421"/>
                <a:gd name="connsiteX15" fmla="*/ 49128 w 113809"/>
                <a:gd name="connsiteY15" fmla="*/ 298 h 120421"/>
                <a:gd name="connsiteX16" fmla="*/ 99092 w 113809"/>
                <a:gd name="connsiteY16" fmla="*/ 16 h 120421"/>
                <a:gd name="connsiteX17" fmla="*/ 103230 w 113809"/>
                <a:gd name="connsiteY17" fmla="*/ 964 h 120421"/>
                <a:gd name="connsiteX18" fmla="*/ 111801 w 113809"/>
                <a:gd name="connsiteY18" fmla="*/ 15479 h 120421"/>
                <a:gd name="connsiteX19" fmla="*/ 110033 w 113809"/>
                <a:gd name="connsiteY19" fmla="*/ 24281 h 120421"/>
                <a:gd name="connsiteX20" fmla="*/ 106190 w 113809"/>
                <a:gd name="connsiteY20" fmla="*/ 59576 h 120421"/>
                <a:gd name="connsiteX21" fmla="*/ 105037 w 113809"/>
                <a:gd name="connsiteY21" fmla="*/ 80356 h 120421"/>
                <a:gd name="connsiteX22" fmla="*/ 102948 w 113809"/>
                <a:gd name="connsiteY22" fmla="*/ 107248 h 120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3809" h="120421">
                  <a:moveTo>
                    <a:pt x="102948" y="107248"/>
                  </a:moveTo>
                  <a:cubicBezTo>
                    <a:pt x="101027" y="108529"/>
                    <a:pt x="102948" y="111680"/>
                    <a:pt x="100489" y="112475"/>
                  </a:cubicBezTo>
                  <a:cubicBezTo>
                    <a:pt x="98657" y="112859"/>
                    <a:pt x="96786" y="113115"/>
                    <a:pt x="94916" y="113231"/>
                  </a:cubicBezTo>
                  <a:cubicBezTo>
                    <a:pt x="84551" y="114999"/>
                    <a:pt x="74238" y="117164"/>
                    <a:pt x="63822" y="118483"/>
                  </a:cubicBezTo>
                  <a:cubicBezTo>
                    <a:pt x="55508" y="119534"/>
                    <a:pt x="47168" y="118150"/>
                    <a:pt x="38981" y="116459"/>
                  </a:cubicBezTo>
                  <a:cubicBezTo>
                    <a:pt x="34061" y="115447"/>
                    <a:pt x="29219" y="114025"/>
                    <a:pt x="24261" y="113218"/>
                  </a:cubicBezTo>
                  <a:cubicBezTo>
                    <a:pt x="21647" y="113077"/>
                    <a:pt x="19546" y="110976"/>
                    <a:pt x="19418" y="108362"/>
                  </a:cubicBezTo>
                  <a:cubicBezTo>
                    <a:pt x="19085" y="106325"/>
                    <a:pt x="18098" y="104442"/>
                    <a:pt x="16599" y="103020"/>
                  </a:cubicBezTo>
                  <a:cubicBezTo>
                    <a:pt x="13691" y="100035"/>
                    <a:pt x="10194" y="99702"/>
                    <a:pt x="6940" y="102277"/>
                  </a:cubicBezTo>
                  <a:cubicBezTo>
                    <a:pt x="5953" y="103071"/>
                    <a:pt x="5095" y="104006"/>
                    <a:pt x="4377" y="105044"/>
                  </a:cubicBezTo>
                  <a:cubicBezTo>
                    <a:pt x="3634" y="106095"/>
                    <a:pt x="3096" y="107389"/>
                    <a:pt x="1520" y="107068"/>
                  </a:cubicBezTo>
                  <a:cubicBezTo>
                    <a:pt x="-94" y="106774"/>
                    <a:pt x="-1311" y="105416"/>
                    <a:pt x="-1413" y="103776"/>
                  </a:cubicBezTo>
                  <a:cubicBezTo>
                    <a:pt x="-1516" y="102994"/>
                    <a:pt x="-1542" y="102200"/>
                    <a:pt x="-1606" y="101418"/>
                  </a:cubicBezTo>
                  <a:cubicBezTo>
                    <a:pt x="-324" y="89491"/>
                    <a:pt x="316" y="77448"/>
                    <a:pt x="2430" y="65675"/>
                  </a:cubicBezTo>
                  <a:cubicBezTo>
                    <a:pt x="5056" y="50211"/>
                    <a:pt x="10386" y="35337"/>
                    <a:pt x="18162" y="21718"/>
                  </a:cubicBezTo>
                  <a:cubicBezTo>
                    <a:pt x="25068" y="9881"/>
                    <a:pt x="35701" y="3078"/>
                    <a:pt x="49128" y="298"/>
                  </a:cubicBezTo>
                  <a:cubicBezTo>
                    <a:pt x="65783" y="-3136"/>
                    <a:pt x="82437" y="-983"/>
                    <a:pt x="99092" y="16"/>
                  </a:cubicBezTo>
                  <a:cubicBezTo>
                    <a:pt x="100501" y="170"/>
                    <a:pt x="101898" y="490"/>
                    <a:pt x="103230" y="964"/>
                  </a:cubicBezTo>
                  <a:cubicBezTo>
                    <a:pt x="110482" y="3219"/>
                    <a:pt x="113339" y="8062"/>
                    <a:pt x="111801" y="15479"/>
                  </a:cubicBezTo>
                  <a:cubicBezTo>
                    <a:pt x="111199" y="18413"/>
                    <a:pt x="110597" y="21347"/>
                    <a:pt x="110033" y="24281"/>
                  </a:cubicBezTo>
                  <a:cubicBezTo>
                    <a:pt x="107791" y="35952"/>
                    <a:pt x="107471" y="47816"/>
                    <a:pt x="106190" y="59576"/>
                  </a:cubicBezTo>
                  <a:cubicBezTo>
                    <a:pt x="105485" y="66430"/>
                    <a:pt x="105088" y="73400"/>
                    <a:pt x="105037" y="80356"/>
                  </a:cubicBezTo>
                  <a:cubicBezTo>
                    <a:pt x="104947" y="89363"/>
                    <a:pt x="104255" y="98344"/>
                    <a:pt x="102948" y="107248"/>
                  </a:cubicBezTo>
                  <a:close/>
                </a:path>
              </a:pathLst>
            </a:custGeom>
            <a:solidFill>
              <a:srgbClr val="E752BE"/>
            </a:solidFill>
            <a:ln w="1280" cap="flat">
              <a:noFill/>
              <a:prstDash val="solid"/>
              <a:miter/>
            </a:ln>
          </p:spPr>
          <p:txBody>
            <a:bodyPr rtlCol="0" anchor="ctr"/>
            <a:lstStyle/>
            <a:p>
              <a:endParaRPr lang="es-CO"/>
            </a:p>
          </p:txBody>
        </p:sp>
        <p:sp>
          <p:nvSpPr>
            <p:cNvPr id="227" name="Freeform: Shape 226">
              <a:extLst>
                <a:ext uri="{FF2B5EF4-FFF2-40B4-BE49-F238E27FC236}">
                  <a16:creationId xmlns:a16="http://schemas.microsoft.com/office/drawing/2014/main" id="{C6B467C4-47F8-622F-DD1C-957C795B4125}"/>
                </a:ext>
              </a:extLst>
            </p:cNvPr>
            <p:cNvSpPr/>
            <p:nvPr/>
          </p:nvSpPr>
          <p:spPr>
            <a:xfrm>
              <a:off x="-1587733" y="328195"/>
              <a:ext cx="29569" cy="360679"/>
            </a:xfrm>
            <a:custGeom>
              <a:avLst/>
              <a:gdLst>
                <a:gd name="connsiteX0" fmla="*/ 355 w 29569"/>
                <a:gd name="connsiteY0" fmla="*/ -1573 h 360679"/>
                <a:gd name="connsiteX1" fmla="*/ -106 w 29569"/>
                <a:gd name="connsiteY1" fmla="*/ 24050 h 360679"/>
                <a:gd name="connsiteX2" fmla="*/ 855 w 29569"/>
                <a:gd name="connsiteY2" fmla="*/ 48174 h 360679"/>
                <a:gd name="connsiteX3" fmla="*/ 1111 w 29569"/>
                <a:gd name="connsiteY3" fmla="*/ 50044 h 360679"/>
                <a:gd name="connsiteX4" fmla="*/ 2238 w 29569"/>
                <a:gd name="connsiteY4" fmla="*/ 77012 h 360679"/>
                <a:gd name="connsiteX5" fmla="*/ 3366 w 29569"/>
                <a:gd name="connsiteY5" fmla="*/ 115857 h 360679"/>
                <a:gd name="connsiteX6" fmla="*/ 6197 w 29569"/>
                <a:gd name="connsiteY6" fmla="*/ 164066 h 360679"/>
                <a:gd name="connsiteX7" fmla="*/ 8977 w 29569"/>
                <a:gd name="connsiteY7" fmla="*/ 199938 h 360679"/>
                <a:gd name="connsiteX8" fmla="*/ 15114 w 29569"/>
                <a:gd name="connsiteY8" fmla="*/ 246815 h 360679"/>
                <a:gd name="connsiteX9" fmla="*/ 20341 w 29569"/>
                <a:gd name="connsiteY9" fmla="*/ 281893 h 360679"/>
                <a:gd name="connsiteX10" fmla="*/ 22288 w 29569"/>
                <a:gd name="connsiteY10" fmla="*/ 306888 h 360679"/>
                <a:gd name="connsiteX11" fmla="*/ 24428 w 29569"/>
                <a:gd name="connsiteY11" fmla="*/ 328090 h 360679"/>
                <a:gd name="connsiteX12" fmla="*/ 25401 w 29569"/>
                <a:gd name="connsiteY12" fmla="*/ 339403 h 360679"/>
                <a:gd name="connsiteX13" fmla="*/ 27964 w 29569"/>
                <a:gd name="connsiteY13" fmla="*/ 359107 h 360679"/>
                <a:gd name="connsiteX14" fmla="*/ 25645 w 29569"/>
                <a:gd name="connsiteY14" fmla="*/ 350139 h 360679"/>
                <a:gd name="connsiteX15" fmla="*/ 24082 w 29569"/>
                <a:gd name="connsiteY15" fmla="*/ 335649 h 360679"/>
                <a:gd name="connsiteX16" fmla="*/ 22980 w 29569"/>
                <a:gd name="connsiteY16" fmla="*/ 325823 h 360679"/>
                <a:gd name="connsiteX17" fmla="*/ 20136 w 29569"/>
                <a:gd name="connsiteY17" fmla="*/ 294870 h 360679"/>
                <a:gd name="connsiteX18" fmla="*/ 15806 w 29569"/>
                <a:gd name="connsiteY18" fmla="*/ 266519 h 360679"/>
                <a:gd name="connsiteX19" fmla="*/ 12616 w 29569"/>
                <a:gd name="connsiteY19" fmla="*/ 244163 h 360679"/>
                <a:gd name="connsiteX20" fmla="*/ 10374 w 29569"/>
                <a:gd name="connsiteY20" fmla="*/ 229276 h 360679"/>
                <a:gd name="connsiteX21" fmla="*/ 7927 w 29569"/>
                <a:gd name="connsiteY21" fmla="*/ 207778 h 360679"/>
                <a:gd name="connsiteX22" fmla="*/ 6722 w 29569"/>
                <a:gd name="connsiteY22" fmla="*/ 197529 h 360679"/>
                <a:gd name="connsiteX23" fmla="*/ 5159 w 29569"/>
                <a:gd name="connsiteY23" fmla="*/ 182079 h 360679"/>
                <a:gd name="connsiteX24" fmla="*/ 5082 w 29569"/>
                <a:gd name="connsiteY24" fmla="*/ 181131 h 360679"/>
                <a:gd name="connsiteX25" fmla="*/ 3801 w 29569"/>
                <a:gd name="connsiteY25" fmla="*/ 158070 h 360679"/>
                <a:gd name="connsiteX26" fmla="*/ 2238 w 29569"/>
                <a:gd name="connsiteY26" fmla="*/ 136470 h 360679"/>
                <a:gd name="connsiteX27" fmla="*/ 2238 w 29569"/>
                <a:gd name="connsiteY27" fmla="*/ 135535 h 360679"/>
                <a:gd name="connsiteX28" fmla="*/ 1060 w 29569"/>
                <a:gd name="connsiteY28" fmla="*/ 111488 h 360679"/>
                <a:gd name="connsiteX29" fmla="*/ 176 w 29569"/>
                <a:gd name="connsiteY29" fmla="*/ 69415 h 360679"/>
                <a:gd name="connsiteX30" fmla="*/ -1426 w 29569"/>
                <a:gd name="connsiteY30" fmla="*/ 26035 h 360679"/>
                <a:gd name="connsiteX31" fmla="*/ -619 w 29569"/>
                <a:gd name="connsiteY31" fmla="*/ 1002 h 360679"/>
                <a:gd name="connsiteX32" fmla="*/ 355 w 29569"/>
                <a:gd name="connsiteY32" fmla="*/ -1573 h 36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9569" h="360679">
                  <a:moveTo>
                    <a:pt x="355" y="-1573"/>
                  </a:moveTo>
                  <a:cubicBezTo>
                    <a:pt x="278" y="6959"/>
                    <a:pt x="-132" y="15492"/>
                    <a:pt x="-106" y="24050"/>
                  </a:cubicBezTo>
                  <a:cubicBezTo>
                    <a:pt x="-106" y="32070"/>
                    <a:pt x="-247" y="40167"/>
                    <a:pt x="855" y="48174"/>
                  </a:cubicBezTo>
                  <a:cubicBezTo>
                    <a:pt x="996" y="48789"/>
                    <a:pt x="1073" y="49416"/>
                    <a:pt x="1111" y="50044"/>
                  </a:cubicBezTo>
                  <a:cubicBezTo>
                    <a:pt x="906" y="59012"/>
                    <a:pt x="2533" y="67980"/>
                    <a:pt x="2238" y="77012"/>
                  </a:cubicBezTo>
                  <a:cubicBezTo>
                    <a:pt x="1816" y="89990"/>
                    <a:pt x="2674" y="102930"/>
                    <a:pt x="3366" y="115857"/>
                  </a:cubicBezTo>
                  <a:cubicBezTo>
                    <a:pt x="4224" y="131935"/>
                    <a:pt x="5300" y="147988"/>
                    <a:pt x="6197" y="164066"/>
                  </a:cubicBezTo>
                  <a:cubicBezTo>
                    <a:pt x="6876" y="176019"/>
                    <a:pt x="7799" y="187985"/>
                    <a:pt x="8977" y="199938"/>
                  </a:cubicBezTo>
                  <a:cubicBezTo>
                    <a:pt x="10502" y="215632"/>
                    <a:pt x="12552" y="231262"/>
                    <a:pt x="15114" y="246815"/>
                  </a:cubicBezTo>
                  <a:cubicBezTo>
                    <a:pt x="17061" y="258473"/>
                    <a:pt x="18470" y="270221"/>
                    <a:pt x="20341" y="281893"/>
                  </a:cubicBezTo>
                  <a:cubicBezTo>
                    <a:pt x="21455" y="290182"/>
                    <a:pt x="22096" y="298522"/>
                    <a:pt x="22288" y="306888"/>
                  </a:cubicBezTo>
                  <a:cubicBezTo>
                    <a:pt x="22621" y="313972"/>
                    <a:pt x="23416" y="321057"/>
                    <a:pt x="24428" y="328090"/>
                  </a:cubicBezTo>
                  <a:cubicBezTo>
                    <a:pt x="24979" y="331857"/>
                    <a:pt x="25094" y="335649"/>
                    <a:pt x="25401" y="339403"/>
                  </a:cubicBezTo>
                  <a:cubicBezTo>
                    <a:pt x="25927" y="346026"/>
                    <a:pt x="27349" y="352509"/>
                    <a:pt x="27964" y="359107"/>
                  </a:cubicBezTo>
                  <a:cubicBezTo>
                    <a:pt x="25875" y="356481"/>
                    <a:pt x="26157" y="353239"/>
                    <a:pt x="25645" y="350139"/>
                  </a:cubicBezTo>
                  <a:cubicBezTo>
                    <a:pt x="24825" y="345348"/>
                    <a:pt x="23838" y="340531"/>
                    <a:pt x="24082" y="335649"/>
                  </a:cubicBezTo>
                  <a:cubicBezTo>
                    <a:pt x="24043" y="332344"/>
                    <a:pt x="23672" y="329051"/>
                    <a:pt x="22980" y="325823"/>
                  </a:cubicBezTo>
                  <a:cubicBezTo>
                    <a:pt x="21404" y="315574"/>
                    <a:pt x="21391" y="305145"/>
                    <a:pt x="20136" y="294870"/>
                  </a:cubicBezTo>
                  <a:cubicBezTo>
                    <a:pt x="18970" y="285377"/>
                    <a:pt x="17215" y="275974"/>
                    <a:pt x="15806" y="266519"/>
                  </a:cubicBezTo>
                  <a:cubicBezTo>
                    <a:pt x="14678" y="259075"/>
                    <a:pt x="13705" y="251606"/>
                    <a:pt x="12616" y="244163"/>
                  </a:cubicBezTo>
                  <a:cubicBezTo>
                    <a:pt x="11898" y="239192"/>
                    <a:pt x="11014" y="234247"/>
                    <a:pt x="10374" y="229276"/>
                  </a:cubicBezTo>
                  <a:cubicBezTo>
                    <a:pt x="9451" y="222127"/>
                    <a:pt x="8055" y="215017"/>
                    <a:pt x="7927" y="207778"/>
                  </a:cubicBezTo>
                  <a:cubicBezTo>
                    <a:pt x="7773" y="204332"/>
                    <a:pt x="7376" y="200911"/>
                    <a:pt x="6722" y="197529"/>
                  </a:cubicBezTo>
                  <a:cubicBezTo>
                    <a:pt x="5864" y="192405"/>
                    <a:pt x="6722" y="187101"/>
                    <a:pt x="5159" y="182079"/>
                  </a:cubicBezTo>
                  <a:cubicBezTo>
                    <a:pt x="5070" y="181771"/>
                    <a:pt x="5044" y="181451"/>
                    <a:pt x="5082" y="181131"/>
                  </a:cubicBezTo>
                  <a:cubicBezTo>
                    <a:pt x="5595" y="173444"/>
                    <a:pt x="4416" y="165757"/>
                    <a:pt x="3801" y="158070"/>
                  </a:cubicBezTo>
                  <a:cubicBezTo>
                    <a:pt x="3276" y="150883"/>
                    <a:pt x="3942" y="143580"/>
                    <a:pt x="2238" y="136470"/>
                  </a:cubicBezTo>
                  <a:cubicBezTo>
                    <a:pt x="2200" y="136163"/>
                    <a:pt x="2200" y="135842"/>
                    <a:pt x="2238" y="135535"/>
                  </a:cubicBezTo>
                  <a:cubicBezTo>
                    <a:pt x="2840" y="127477"/>
                    <a:pt x="1662" y="119457"/>
                    <a:pt x="1060" y="111488"/>
                  </a:cubicBezTo>
                  <a:cubicBezTo>
                    <a:pt x="9" y="97395"/>
                    <a:pt x="1060" y="83405"/>
                    <a:pt x="176" y="69415"/>
                  </a:cubicBezTo>
                  <a:cubicBezTo>
                    <a:pt x="-760" y="54951"/>
                    <a:pt x="-2092" y="40500"/>
                    <a:pt x="-1426" y="26035"/>
                  </a:cubicBezTo>
                  <a:cubicBezTo>
                    <a:pt x="-1041" y="17683"/>
                    <a:pt x="-708" y="9381"/>
                    <a:pt x="-619" y="1002"/>
                  </a:cubicBezTo>
                  <a:cubicBezTo>
                    <a:pt x="-772" y="29"/>
                    <a:pt x="-401" y="-945"/>
                    <a:pt x="355" y="-1573"/>
                  </a:cubicBezTo>
                  <a:close/>
                </a:path>
              </a:pathLst>
            </a:custGeom>
            <a:solidFill>
              <a:srgbClr val="270000"/>
            </a:solidFill>
            <a:ln w="1280" cap="flat">
              <a:noFill/>
              <a:prstDash val="solid"/>
              <a:miter/>
            </a:ln>
          </p:spPr>
          <p:txBody>
            <a:bodyPr rtlCol="0" anchor="ctr"/>
            <a:lstStyle/>
            <a:p>
              <a:endParaRPr lang="es-CO"/>
            </a:p>
          </p:txBody>
        </p:sp>
        <p:sp>
          <p:nvSpPr>
            <p:cNvPr id="228" name="Freeform: Shape 227">
              <a:extLst>
                <a:ext uri="{FF2B5EF4-FFF2-40B4-BE49-F238E27FC236}">
                  <a16:creationId xmlns:a16="http://schemas.microsoft.com/office/drawing/2014/main" id="{D93F0EA4-F38C-AEA2-3304-177DAE16AAE8}"/>
                </a:ext>
              </a:extLst>
            </p:cNvPr>
            <p:cNvSpPr/>
            <p:nvPr/>
          </p:nvSpPr>
          <p:spPr>
            <a:xfrm>
              <a:off x="-876031" y="196275"/>
              <a:ext cx="925" cy="1883"/>
            </a:xfrm>
            <a:custGeom>
              <a:avLst/>
              <a:gdLst>
                <a:gd name="connsiteX0" fmla="*/ -1595 w 925"/>
                <a:gd name="connsiteY0" fmla="*/ -1573 h 1883"/>
                <a:gd name="connsiteX1" fmla="*/ -711 w 925"/>
                <a:gd name="connsiteY1" fmla="*/ 310 h 1883"/>
                <a:gd name="connsiteX2" fmla="*/ -1595 w 925"/>
                <a:gd name="connsiteY2" fmla="*/ -1573 h 1883"/>
              </a:gdLst>
              <a:ahLst/>
              <a:cxnLst>
                <a:cxn ang="0">
                  <a:pos x="connsiteX0" y="connsiteY0"/>
                </a:cxn>
                <a:cxn ang="0">
                  <a:pos x="connsiteX1" y="connsiteY1"/>
                </a:cxn>
                <a:cxn ang="0">
                  <a:pos x="connsiteX2" y="connsiteY2"/>
                </a:cxn>
              </a:cxnLst>
              <a:rect l="l" t="t" r="r" b="b"/>
              <a:pathLst>
                <a:path w="925" h="1883">
                  <a:moveTo>
                    <a:pt x="-1595" y="-1573"/>
                  </a:moveTo>
                  <a:cubicBezTo>
                    <a:pt x="-928" y="-1202"/>
                    <a:pt x="-570" y="-446"/>
                    <a:pt x="-711" y="310"/>
                  </a:cubicBezTo>
                  <a:cubicBezTo>
                    <a:pt x="-1338" y="-100"/>
                    <a:pt x="-1672" y="-830"/>
                    <a:pt x="-1595" y="-1573"/>
                  </a:cubicBezTo>
                  <a:close/>
                </a:path>
              </a:pathLst>
            </a:custGeom>
            <a:solidFill>
              <a:srgbClr val="020202"/>
            </a:solidFill>
            <a:ln w="1280" cap="flat">
              <a:noFill/>
              <a:prstDash val="solid"/>
              <a:miter/>
            </a:ln>
          </p:spPr>
          <p:txBody>
            <a:bodyPr rtlCol="0" anchor="ctr"/>
            <a:lstStyle/>
            <a:p>
              <a:endParaRPr lang="es-CO"/>
            </a:p>
          </p:txBody>
        </p:sp>
        <p:sp>
          <p:nvSpPr>
            <p:cNvPr id="229" name="Freeform: Shape 228">
              <a:extLst>
                <a:ext uri="{FF2B5EF4-FFF2-40B4-BE49-F238E27FC236}">
                  <a16:creationId xmlns:a16="http://schemas.microsoft.com/office/drawing/2014/main" id="{2153EED5-D68B-1B2B-D55E-969E1BFF7C10}"/>
                </a:ext>
              </a:extLst>
            </p:cNvPr>
            <p:cNvSpPr/>
            <p:nvPr/>
          </p:nvSpPr>
          <p:spPr>
            <a:xfrm>
              <a:off x="-889291" y="104212"/>
              <a:ext cx="933" cy="1883"/>
            </a:xfrm>
            <a:custGeom>
              <a:avLst/>
              <a:gdLst>
                <a:gd name="connsiteX0" fmla="*/ -1595 w 933"/>
                <a:gd name="connsiteY0" fmla="*/ -1573 h 1883"/>
                <a:gd name="connsiteX1" fmla="*/ -698 w 933"/>
                <a:gd name="connsiteY1" fmla="*/ 310 h 1883"/>
                <a:gd name="connsiteX2" fmla="*/ -1595 w 933"/>
                <a:gd name="connsiteY2" fmla="*/ -1573 h 1883"/>
              </a:gdLst>
              <a:ahLst/>
              <a:cxnLst>
                <a:cxn ang="0">
                  <a:pos x="connsiteX0" y="connsiteY0"/>
                </a:cxn>
                <a:cxn ang="0">
                  <a:pos x="connsiteX1" y="connsiteY1"/>
                </a:cxn>
                <a:cxn ang="0">
                  <a:pos x="connsiteX2" y="connsiteY2"/>
                </a:cxn>
              </a:cxnLst>
              <a:rect l="l" t="t" r="r" b="b"/>
              <a:pathLst>
                <a:path w="933" h="1883">
                  <a:moveTo>
                    <a:pt x="-1595" y="-1573"/>
                  </a:moveTo>
                  <a:cubicBezTo>
                    <a:pt x="-929" y="-1201"/>
                    <a:pt x="-570" y="-445"/>
                    <a:pt x="-698" y="310"/>
                  </a:cubicBezTo>
                  <a:cubicBezTo>
                    <a:pt x="-1326" y="-100"/>
                    <a:pt x="-1672" y="-830"/>
                    <a:pt x="-1595" y="-1573"/>
                  </a:cubicBezTo>
                  <a:close/>
                </a:path>
              </a:pathLst>
            </a:custGeom>
            <a:solidFill>
              <a:srgbClr val="020202"/>
            </a:solidFill>
            <a:ln w="1280" cap="flat">
              <a:noFill/>
              <a:prstDash val="solid"/>
              <a:miter/>
            </a:ln>
          </p:spPr>
          <p:txBody>
            <a:bodyPr rtlCol="0" anchor="ctr"/>
            <a:lstStyle/>
            <a:p>
              <a:endParaRPr lang="es-CO"/>
            </a:p>
          </p:txBody>
        </p:sp>
        <p:sp>
          <p:nvSpPr>
            <p:cNvPr id="230" name="Freeform: Shape 229">
              <a:extLst>
                <a:ext uri="{FF2B5EF4-FFF2-40B4-BE49-F238E27FC236}">
                  <a16:creationId xmlns:a16="http://schemas.microsoft.com/office/drawing/2014/main" id="{B7A709FA-26DB-3993-153D-DC8BE4951A25}"/>
                </a:ext>
              </a:extLst>
            </p:cNvPr>
            <p:cNvSpPr/>
            <p:nvPr/>
          </p:nvSpPr>
          <p:spPr>
            <a:xfrm>
              <a:off x="-875057" y="214314"/>
              <a:ext cx="909" cy="1870"/>
            </a:xfrm>
            <a:custGeom>
              <a:avLst/>
              <a:gdLst>
                <a:gd name="connsiteX0" fmla="*/ -1595 w 909"/>
                <a:gd name="connsiteY0" fmla="*/ -1573 h 1870"/>
                <a:gd name="connsiteX1" fmla="*/ -736 w 909"/>
                <a:gd name="connsiteY1" fmla="*/ 298 h 1870"/>
                <a:gd name="connsiteX2" fmla="*/ -1595 w 909"/>
                <a:gd name="connsiteY2" fmla="*/ -1573 h 1870"/>
              </a:gdLst>
              <a:ahLst/>
              <a:cxnLst>
                <a:cxn ang="0">
                  <a:pos x="connsiteX0" y="connsiteY0"/>
                </a:cxn>
                <a:cxn ang="0">
                  <a:pos x="connsiteX1" y="connsiteY1"/>
                </a:cxn>
                <a:cxn ang="0">
                  <a:pos x="connsiteX2" y="connsiteY2"/>
                </a:cxn>
              </a:cxnLst>
              <a:rect l="l" t="t" r="r" b="b"/>
              <a:pathLst>
                <a:path w="909" h="1870">
                  <a:moveTo>
                    <a:pt x="-1595" y="-1573"/>
                  </a:moveTo>
                  <a:cubicBezTo>
                    <a:pt x="-928" y="-1214"/>
                    <a:pt x="-570" y="-445"/>
                    <a:pt x="-736" y="298"/>
                  </a:cubicBezTo>
                  <a:cubicBezTo>
                    <a:pt x="-1338" y="-125"/>
                    <a:pt x="-1671" y="-843"/>
                    <a:pt x="-1595" y="-1573"/>
                  </a:cubicBezTo>
                  <a:close/>
                </a:path>
              </a:pathLst>
            </a:custGeom>
            <a:solidFill>
              <a:srgbClr val="020202"/>
            </a:solidFill>
            <a:ln w="1280" cap="flat">
              <a:noFill/>
              <a:prstDash val="solid"/>
              <a:miter/>
            </a:ln>
          </p:spPr>
          <p:txBody>
            <a:bodyPr rtlCol="0" anchor="ctr"/>
            <a:lstStyle/>
            <a:p>
              <a:endParaRPr lang="es-CO"/>
            </a:p>
          </p:txBody>
        </p:sp>
        <p:sp>
          <p:nvSpPr>
            <p:cNvPr id="231" name="Freeform: Shape 230">
              <a:extLst>
                <a:ext uri="{FF2B5EF4-FFF2-40B4-BE49-F238E27FC236}">
                  <a16:creationId xmlns:a16="http://schemas.microsoft.com/office/drawing/2014/main" id="{9C5B7E2B-4DB2-4989-830A-47BB143D5F49}"/>
                </a:ext>
              </a:extLst>
            </p:cNvPr>
            <p:cNvSpPr/>
            <p:nvPr/>
          </p:nvSpPr>
          <p:spPr>
            <a:xfrm>
              <a:off x="-876953" y="186782"/>
              <a:ext cx="925" cy="1896"/>
            </a:xfrm>
            <a:custGeom>
              <a:avLst/>
              <a:gdLst>
                <a:gd name="connsiteX0" fmla="*/ -1595 w 925"/>
                <a:gd name="connsiteY0" fmla="*/ -1573 h 1896"/>
                <a:gd name="connsiteX1" fmla="*/ -711 w 925"/>
                <a:gd name="connsiteY1" fmla="*/ 323 h 1896"/>
                <a:gd name="connsiteX2" fmla="*/ -1595 w 925"/>
                <a:gd name="connsiteY2" fmla="*/ -1573 h 1896"/>
              </a:gdLst>
              <a:ahLst/>
              <a:cxnLst>
                <a:cxn ang="0">
                  <a:pos x="connsiteX0" y="connsiteY0"/>
                </a:cxn>
                <a:cxn ang="0">
                  <a:pos x="connsiteX1" y="connsiteY1"/>
                </a:cxn>
                <a:cxn ang="0">
                  <a:pos x="connsiteX2" y="connsiteY2"/>
                </a:cxn>
              </a:cxnLst>
              <a:rect l="l" t="t" r="r" b="b"/>
              <a:pathLst>
                <a:path w="925" h="1896">
                  <a:moveTo>
                    <a:pt x="-1595" y="-1573"/>
                  </a:moveTo>
                  <a:cubicBezTo>
                    <a:pt x="-928" y="-1188"/>
                    <a:pt x="-570" y="-432"/>
                    <a:pt x="-711" y="323"/>
                  </a:cubicBezTo>
                  <a:cubicBezTo>
                    <a:pt x="-1338" y="-99"/>
                    <a:pt x="-1672" y="-830"/>
                    <a:pt x="-1595" y="-1573"/>
                  </a:cubicBezTo>
                  <a:close/>
                </a:path>
              </a:pathLst>
            </a:custGeom>
            <a:solidFill>
              <a:srgbClr val="020202"/>
            </a:solidFill>
            <a:ln w="1280" cap="flat">
              <a:noFill/>
              <a:prstDash val="solid"/>
              <a:miter/>
            </a:ln>
          </p:spPr>
          <p:txBody>
            <a:bodyPr rtlCol="0" anchor="ctr"/>
            <a:lstStyle/>
            <a:p>
              <a:endParaRPr lang="es-CO"/>
            </a:p>
          </p:txBody>
        </p:sp>
        <p:sp>
          <p:nvSpPr>
            <p:cNvPr id="232" name="Freeform: Shape 231">
              <a:extLst>
                <a:ext uri="{FF2B5EF4-FFF2-40B4-BE49-F238E27FC236}">
                  <a16:creationId xmlns:a16="http://schemas.microsoft.com/office/drawing/2014/main" id="{A2B42C6C-83BF-F81D-7766-3E12146698F7}"/>
                </a:ext>
              </a:extLst>
            </p:cNvPr>
            <p:cNvSpPr/>
            <p:nvPr/>
          </p:nvSpPr>
          <p:spPr>
            <a:xfrm>
              <a:off x="-885488" y="83343"/>
              <a:ext cx="909" cy="948"/>
            </a:xfrm>
            <a:custGeom>
              <a:avLst/>
              <a:gdLst>
                <a:gd name="connsiteX0" fmla="*/ -696 w 909"/>
                <a:gd name="connsiteY0" fmla="*/ -1573 h 948"/>
                <a:gd name="connsiteX1" fmla="*/ -1606 w 909"/>
                <a:gd name="connsiteY1" fmla="*/ -625 h 948"/>
              </a:gdLst>
              <a:ahLst/>
              <a:cxnLst>
                <a:cxn ang="0">
                  <a:pos x="connsiteX0" y="connsiteY0"/>
                </a:cxn>
                <a:cxn ang="0">
                  <a:pos x="connsiteX1" y="connsiteY1"/>
                </a:cxn>
              </a:cxnLst>
              <a:rect l="l" t="t" r="r" b="b"/>
              <a:pathLst>
                <a:path w="909" h="948">
                  <a:moveTo>
                    <a:pt x="-696" y="-1573"/>
                  </a:moveTo>
                  <a:lnTo>
                    <a:pt x="-1606" y="-625"/>
                  </a:lnTo>
                  <a:close/>
                </a:path>
              </a:pathLst>
            </a:custGeom>
            <a:solidFill>
              <a:srgbClr val="020202"/>
            </a:solidFill>
            <a:ln w="1280" cap="flat">
              <a:noFill/>
              <a:prstDash val="solid"/>
              <a:miter/>
            </a:ln>
          </p:spPr>
          <p:txBody>
            <a:bodyPr rtlCol="0" anchor="ctr"/>
            <a:lstStyle/>
            <a:p>
              <a:endParaRPr lang="es-CO"/>
            </a:p>
          </p:txBody>
        </p:sp>
        <p:sp>
          <p:nvSpPr>
            <p:cNvPr id="233" name="Freeform: Shape 232">
              <a:extLst>
                <a:ext uri="{FF2B5EF4-FFF2-40B4-BE49-F238E27FC236}">
                  <a16:creationId xmlns:a16="http://schemas.microsoft.com/office/drawing/2014/main" id="{E8DCA9E8-A363-6941-446B-C9D275F5011D}"/>
                </a:ext>
              </a:extLst>
            </p:cNvPr>
            <p:cNvSpPr/>
            <p:nvPr/>
          </p:nvSpPr>
          <p:spPr>
            <a:xfrm>
              <a:off x="-888332" y="91875"/>
              <a:ext cx="909" cy="960"/>
            </a:xfrm>
            <a:custGeom>
              <a:avLst/>
              <a:gdLst>
                <a:gd name="connsiteX0" fmla="*/ -696 w 909"/>
                <a:gd name="connsiteY0" fmla="*/ -1573 h 960"/>
                <a:gd name="connsiteX1" fmla="*/ -1606 w 909"/>
                <a:gd name="connsiteY1" fmla="*/ -612 h 960"/>
              </a:gdLst>
              <a:ahLst/>
              <a:cxnLst>
                <a:cxn ang="0">
                  <a:pos x="connsiteX0" y="connsiteY0"/>
                </a:cxn>
                <a:cxn ang="0">
                  <a:pos x="connsiteX1" y="connsiteY1"/>
                </a:cxn>
              </a:cxnLst>
              <a:rect l="l" t="t" r="r" b="b"/>
              <a:pathLst>
                <a:path w="909" h="960">
                  <a:moveTo>
                    <a:pt x="-696" y="-1573"/>
                  </a:moveTo>
                  <a:lnTo>
                    <a:pt x="-1606" y="-612"/>
                  </a:lnTo>
                  <a:close/>
                </a:path>
              </a:pathLst>
            </a:custGeom>
            <a:solidFill>
              <a:srgbClr val="020202"/>
            </a:solidFill>
            <a:ln w="1280" cap="flat">
              <a:noFill/>
              <a:prstDash val="solid"/>
              <a:miter/>
            </a:ln>
          </p:spPr>
          <p:txBody>
            <a:bodyPr rtlCol="0" anchor="ctr"/>
            <a:lstStyle/>
            <a:p>
              <a:endParaRPr lang="es-CO"/>
            </a:p>
          </p:txBody>
        </p:sp>
        <p:sp>
          <p:nvSpPr>
            <p:cNvPr id="234" name="Freeform: Shape 233">
              <a:extLst>
                <a:ext uri="{FF2B5EF4-FFF2-40B4-BE49-F238E27FC236}">
                  <a16:creationId xmlns:a16="http://schemas.microsoft.com/office/drawing/2014/main" id="{E5F2A17D-78A0-1AF9-1533-5B92063B70AA}"/>
                </a:ext>
              </a:extLst>
            </p:cNvPr>
            <p:cNvSpPr/>
            <p:nvPr/>
          </p:nvSpPr>
          <p:spPr>
            <a:xfrm>
              <a:off x="-889280" y="98524"/>
              <a:ext cx="871" cy="948"/>
            </a:xfrm>
            <a:custGeom>
              <a:avLst/>
              <a:gdLst>
                <a:gd name="connsiteX0" fmla="*/ -734 w 871"/>
                <a:gd name="connsiteY0" fmla="*/ -1573 h 948"/>
                <a:gd name="connsiteX1" fmla="*/ -1606 w 871"/>
                <a:gd name="connsiteY1" fmla="*/ -625 h 948"/>
                <a:gd name="connsiteX2" fmla="*/ -734 w 871"/>
                <a:gd name="connsiteY2" fmla="*/ -1573 h 948"/>
              </a:gdLst>
              <a:ahLst/>
              <a:cxnLst>
                <a:cxn ang="0">
                  <a:pos x="connsiteX0" y="connsiteY0"/>
                </a:cxn>
                <a:cxn ang="0">
                  <a:pos x="connsiteX1" y="connsiteY1"/>
                </a:cxn>
                <a:cxn ang="0">
                  <a:pos x="connsiteX2" y="connsiteY2"/>
                </a:cxn>
              </a:cxnLst>
              <a:rect l="l" t="t" r="r" b="b"/>
              <a:pathLst>
                <a:path w="871" h="948">
                  <a:moveTo>
                    <a:pt x="-734" y="-1573"/>
                  </a:moveTo>
                  <a:cubicBezTo>
                    <a:pt x="-1029" y="-1253"/>
                    <a:pt x="-1311" y="-932"/>
                    <a:pt x="-1606" y="-625"/>
                  </a:cubicBezTo>
                  <a:cubicBezTo>
                    <a:pt x="-1311" y="-932"/>
                    <a:pt x="-1029" y="-1253"/>
                    <a:pt x="-734" y="-1573"/>
                  </a:cubicBezTo>
                  <a:close/>
                </a:path>
              </a:pathLst>
            </a:custGeom>
            <a:solidFill>
              <a:srgbClr val="020202"/>
            </a:solidFill>
            <a:ln w="1280" cap="flat">
              <a:noFill/>
              <a:prstDash val="solid"/>
              <a:miter/>
            </a:ln>
          </p:spPr>
          <p:txBody>
            <a:bodyPr rtlCol="0" anchor="ctr"/>
            <a:lstStyle/>
            <a:p>
              <a:endParaRPr lang="es-CO"/>
            </a:p>
          </p:txBody>
        </p:sp>
        <p:sp>
          <p:nvSpPr>
            <p:cNvPr id="235" name="Freeform: Shape 234">
              <a:extLst>
                <a:ext uri="{FF2B5EF4-FFF2-40B4-BE49-F238E27FC236}">
                  <a16:creationId xmlns:a16="http://schemas.microsoft.com/office/drawing/2014/main" id="{9FD39304-58FA-E011-F048-9F735143B3F9}"/>
                </a:ext>
              </a:extLst>
            </p:cNvPr>
            <p:cNvSpPr/>
            <p:nvPr/>
          </p:nvSpPr>
          <p:spPr>
            <a:xfrm>
              <a:off x="-888332" y="111810"/>
              <a:ext cx="909" cy="948"/>
            </a:xfrm>
            <a:custGeom>
              <a:avLst/>
              <a:gdLst>
                <a:gd name="connsiteX0" fmla="*/ -1606 w 909"/>
                <a:gd name="connsiteY0" fmla="*/ -1573 h 948"/>
                <a:gd name="connsiteX1" fmla="*/ -696 w 909"/>
                <a:gd name="connsiteY1" fmla="*/ -625 h 948"/>
                <a:gd name="connsiteX2" fmla="*/ -1606 w 909"/>
                <a:gd name="connsiteY2" fmla="*/ -1573 h 948"/>
              </a:gdLst>
              <a:ahLst/>
              <a:cxnLst>
                <a:cxn ang="0">
                  <a:pos x="connsiteX0" y="connsiteY0"/>
                </a:cxn>
                <a:cxn ang="0">
                  <a:pos x="connsiteX1" y="connsiteY1"/>
                </a:cxn>
                <a:cxn ang="0">
                  <a:pos x="connsiteX2" y="connsiteY2"/>
                </a:cxn>
              </a:cxnLst>
              <a:rect l="l" t="t" r="r" b="b"/>
              <a:pathLst>
                <a:path w="909" h="948">
                  <a:moveTo>
                    <a:pt x="-1606" y="-1573"/>
                  </a:moveTo>
                  <a:cubicBezTo>
                    <a:pt x="-1298" y="-1253"/>
                    <a:pt x="-1003" y="-932"/>
                    <a:pt x="-696" y="-625"/>
                  </a:cubicBezTo>
                  <a:cubicBezTo>
                    <a:pt x="-1003" y="-932"/>
                    <a:pt x="-1298" y="-1253"/>
                    <a:pt x="-1606" y="-1573"/>
                  </a:cubicBezTo>
                  <a:close/>
                </a:path>
              </a:pathLst>
            </a:custGeom>
            <a:solidFill>
              <a:srgbClr val="020202"/>
            </a:solidFill>
            <a:ln w="1280" cap="flat">
              <a:noFill/>
              <a:prstDash val="solid"/>
              <a:miter/>
            </a:ln>
          </p:spPr>
          <p:txBody>
            <a:bodyPr rtlCol="0" anchor="ctr"/>
            <a:lstStyle/>
            <a:p>
              <a:endParaRPr lang="es-CO"/>
            </a:p>
          </p:txBody>
        </p:sp>
        <p:sp>
          <p:nvSpPr>
            <p:cNvPr id="236" name="Freeform: Shape 235">
              <a:extLst>
                <a:ext uri="{FF2B5EF4-FFF2-40B4-BE49-F238E27FC236}">
                  <a16:creationId xmlns:a16="http://schemas.microsoft.com/office/drawing/2014/main" id="{692717C6-0D09-8FEB-9022-F4DAD6E301EA}"/>
                </a:ext>
              </a:extLst>
            </p:cNvPr>
            <p:cNvSpPr/>
            <p:nvPr/>
          </p:nvSpPr>
          <p:spPr>
            <a:xfrm>
              <a:off x="-887384" y="117511"/>
              <a:ext cx="807" cy="922"/>
            </a:xfrm>
            <a:custGeom>
              <a:avLst/>
              <a:gdLst>
                <a:gd name="connsiteX0" fmla="*/ -1606 w 807"/>
                <a:gd name="connsiteY0" fmla="*/ -1573 h 922"/>
                <a:gd name="connsiteX1" fmla="*/ -798 w 807"/>
                <a:gd name="connsiteY1" fmla="*/ -650 h 922"/>
              </a:gdLst>
              <a:ahLst/>
              <a:cxnLst>
                <a:cxn ang="0">
                  <a:pos x="connsiteX0" y="connsiteY0"/>
                </a:cxn>
                <a:cxn ang="0">
                  <a:pos x="connsiteX1" y="connsiteY1"/>
                </a:cxn>
              </a:cxnLst>
              <a:rect l="l" t="t" r="r" b="b"/>
              <a:pathLst>
                <a:path w="807" h="922">
                  <a:moveTo>
                    <a:pt x="-1606" y="-1573"/>
                  </a:moveTo>
                  <a:lnTo>
                    <a:pt x="-798" y="-650"/>
                  </a:lnTo>
                  <a:close/>
                </a:path>
              </a:pathLst>
            </a:custGeom>
            <a:solidFill>
              <a:srgbClr val="020202"/>
            </a:solidFill>
            <a:ln w="1280" cap="flat">
              <a:noFill/>
              <a:prstDash val="solid"/>
              <a:miter/>
            </a:ln>
          </p:spPr>
          <p:txBody>
            <a:bodyPr rtlCol="0" anchor="ctr"/>
            <a:lstStyle/>
            <a:p>
              <a:endParaRPr lang="es-CO"/>
            </a:p>
          </p:txBody>
        </p:sp>
        <p:sp>
          <p:nvSpPr>
            <p:cNvPr id="237" name="Freeform: Shape 236">
              <a:extLst>
                <a:ext uri="{FF2B5EF4-FFF2-40B4-BE49-F238E27FC236}">
                  <a16:creationId xmlns:a16="http://schemas.microsoft.com/office/drawing/2014/main" id="{8F6719D3-95E9-0D37-A2DA-A88A32E7872D}"/>
                </a:ext>
              </a:extLst>
            </p:cNvPr>
            <p:cNvSpPr/>
            <p:nvPr/>
          </p:nvSpPr>
          <p:spPr>
            <a:xfrm>
              <a:off x="-884540" y="138381"/>
              <a:ext cx="858" cy="948"/>
            </a:xfrm>
            <a:custGeom>
              <a:avLst/>
              <a:gdLst>
                <a:gd name="connsiteX0" fmla="*/ -1606 w 858"/>
                <a:gd name="connsiteY0" fmla="*/ -1573 h 948"/>
                <a:gd name="connsiteX1" fmla="*/ -747 w 858"/>
                <a:gd name="connsiteY1" fmla="*/ -625 h 948"/>
              </a:gdLst>
              <a:ahLst/>
              <a:cxnLst>
                <a:cxn ang="0">
                  <a:pos x="connsiteX0" y="connsiteY0"/>
                </a:cxn>
                <a:cxn ang="0">
                  <a:pos x="connsiteX1" y="connsiteY1"/>
                </a:cxn>
              </a:cxnLst>
              <a:rect l="l" t="t" r="r" b="b"/>
              <a:pathLst>
                <a:path w="858" h="948">
                  <a:moveTo>
                    <a:pt x="-1606" y="-1573"/>
                  </a:moveTo>
                  <a:lnTo>
                    <a:pt x="-747" y="-625"/>
                  </a:lnTo>
                  <a:close/>
                </a:path>
              </a:pathLst>
            </a:custGeom>
            <a:solidFill>
              <a:srgbClr val="020202"/>
            </a:solidFill>
            <a:ln w="1280" cap="flat">
              <a:noFill/>
              <a:prstDash val="solid"/>
              <a:miter/>
            </a:ln>
          </p:spPr>
          <p:txBody>
            <a:bodyPr rtlCol="0" anchor="ctr"/>
            <a:lstStyle/>
            <a:p>
              <a:endParaRPr lang="es-CO"/>
            </a:p>
          </p:txBody>
        </p:sp>
        <p:sp>
          <p:nvSpPr>
            <p:cNvPr id="238" name="Freeform: Shape 237">
              <a:extLst>
                <a:ext uri="{FF2B5EF4-FFF2-40B4-BE49-F238E27FC236}">
                  <a16:creationId xmlns:a16="http://schemas.microsoft.com/office/drawing/2014/main" id="{3385AE7A-74C1-2D93-73F1-1FD64E3B50B2}"/>
                </a:ext>
              </a:extLst>
            </p:cNvPr>
            <p:cNvSpPr/>
            <p:nvPr/>
          </p:nvSpPr>
          <p:spPr>
            <a:xfrm>
              <a:off x="-879787" y="164016"/>
              <a:ext cx="858" cy="935"/>
            </a:xfrm>
            <a:custGeom>
              <a:avLst/>
              <a:gdLst>
                <a:gd name="connsiteX0" fmla="*/ -1606 w 858"/>
                <a:gd name="connsiteY0" fmla="*/ -1573 h 935"/>
                <a:gd name="connsiteX1" fmla="*/ -747 w 858"/>
                <a:gd name="connsiteY1" fmla="*/ -638 h 935"/>
                <a:gd name="connsiteX2" fmla="*/ -1606 w 858"/>
                <a:gd name="connsiteY2" fmla="*/ -1573 h 935"/>
              </a:gdLst>
              <a:ahLst/>
              <a:cxnLst>
                <a:cxn ang="0">
                  <a:pos x="connsiteX0" y="connsiteY0"/>
                </a:cxn>
                <a:cxn ang="0">
                  <a:pos x="connsiteX1" y="connsiteY1"/>
                </a:cxn>
                <a:cxn ang="0">
                  <a:pos x="connsiteX2" y="connsiteY2"/>
                </a:cxn>
              </a:cxnLst>
              <a:rect l="l" t="t" r="r" b="b"/>
              <a:pathLst>
                <a:path w="858" h="935">
                  <a:moveTo>
                    <a:pt x="-1606" y="-1573"/>
                  </a:moveTo>
                  <a:lnTo>
                    <a:pt x="-747" y="-638"/>
                  </a:lnTo>
                  <a:cubicBezTo>
                    <a:pt x="-1042" y="-945"/>
                    <a:pt x="-1324" y="-1265"/>
                    <a:pt x="-1606" y="-1573"/>
                  </a:cubicBezTo>
                  <a:close/>
                </a:path>
              </a:pathLst>
            </a:custGeom>
            <a:solidFill>
              <a:srgbClr val="020202"/>
            </a:solidFill>
            <a:ln w="1280" cap="flat">
              <a:noFill/>
              <a:prstDash val="solid"/>
              <a:miter/>
            </a:ln>
          </p:spPr>
          <p:txBody>
            <a:bodyPr rtlCol="0" anchor="ctr"/>
            <a:lstStyle/>
            <a:p>
              <a:endParaRPr lang="es-CO"/>
            </a:p>
          </p:txBody>
        </p:sp>
        <p:sp>
          <p:nvSpPr>
            <p:cNvPr id="239" name="Freeform: Shape 238">
              <a:extLst>
                <a:ext uri="{FF2B5EF4-FFF2-40B4-BE49-F238E27FC236}">
                  <a16:creationId xmlns:a16="http://schemas.microsoft.com/office/drawing/2014/main" id="{97CED4F1-5D05-7AD2-3A7D-F16CD6AC237E}"/>
                </a:ext>
              </a:extLst>
            </p:cNvPr>
            <p:cNvSpPr/>
            <p:nvPr/>
          </p:nvSpPr>
          <p:spPr>
            <a:xfrm>
              <a:off x="-877890" y="179198"/>
              <a:ext cx="845" cy="935"/>
            </a:xfrm>
            <a:custGeom>
              <a:avLst/>
              <a:gdLst>
                <a:gd name="connsiteX0" fmla="*/ -1606 w 845"/>
                <a:gd name="connsiteY0" fmla="*/ -1573 h 935"/>
                <a:gd name="connsiteX1" fmla="*/ -760 w 845"/>
                <a:gd name="connsiteY1" fmla="*/ -638 h 935"/>
              </a:gdLst>
              <a:ahLst/>
              <a:cxnLst>
                <a:cxn ang="0">
                  <a:pos x="connsiteX0" y="connsiteY0"/>
                </a:cxn>
                <a:cxn ang="0">
                  <a:pos x="connsiteX1" y="connsiteY1"/>
                </a:cxn>
              </a:cxnLst>
              <a:rect l="l" t="t" r="r" b="b"/>
              <a:pathLst>
                <a:path w="845" h="935">
                  <a:moveTo>
                    <a:pt x="-1606" y="-1573"/>
                  </a:moveTo>
                  <a:lnTo>
                    <a:pt x="-760" y="-638"/>
                  </a:lnTo>
                  <a:close/>
                </a:path>
              </a:pathLst>
            </a:custGeom>
            <a:solidFill>
              <a:srgbClr val="020202"/>
            </a:solidFill>
            <a:ln w="1280" cap="flat">
              <a:noFill/>
              <a:prstDash val="solid"/>
              <a:miter/>
            </a:ln>
          </p:spPr>
          <p:txBody>
            <a:bodyPr rtlCol="0" anchor="ctr"/>
            <a:lstStyle/>
            <a:p>
              <a:endParaRPr lang="es-CO"/>
            </a:p>
          </p:txBody>
        </p:sp>
        <p:sp>
          <p:nvSpPr>
            <p:cNvPr id="240" name="Freeform: Shape 239">
              <a:extLst>
                <a:ext uri="{FF2B5EF4-FFF2-40B4-BE49-F238E27FC236}">
                  <a16:creationId xmlns:a16="http://schemas.microsoft.com/office/drawing/2014/main" id="{BB04BFCD-F7ED-D96C-B5F2-05E38AE49FEE}"/>
                </a:ext>
              </a:extLst>
            </p:cNvPr>
            <p:cNvSpPr/>
            <p:nvPr/>
          </p:nvSpPr>
          <p:spPr>
            <a:xfrm>
              <a:off x="-874098" y="243729"/>
              <a:ext cx="858" cy="948"/>
            </a:xfrm>
            <a:custGeom>
              <a:avLst/>
              <a:gdLst>
                <a:gd name="connsiteX0" fmla="*/ -1606 w 858"/>
                <a:gd name="connsiteY0" fmla="*/ -1573 h 948"/>
                <a:gd name="connsiteX1" fmla="*/ -747 w 858"/>
                <a:gd name="connsiteY1" fmla="*/ -625 h 948"/>
              </a:gdLst>
              <a:ahLst/>
              <a:cxnLst>
                <a:cxn ang="0">
                  <a:pos x="connsiteX0" y="connsiteY0"/>
                </a:cxn>
                <a:cxn ang="0">
                  <a:pos x="connsiteX1" y="connsiteY1"/>
                </a:cxn>
              </a:cxnLst>
              <a:rect l="l" t="t" r="r" b="b"/>
              <a:pathLst>
                <a:path w="858" h="948">
                  <a:moveTo>
                    <a:pt x="-1606" y="-1573"/>
                  </a:moveTo>
                  <a:lnTo>
                    <a:pt x="-747" y="-625"/>
                  </a:lnTo>
                  <a:close/>
                </a:path>
              </a:pathLst>
            </a:custGeom>
            <a:solidFill>
              <a:srgbClr val="020202"/>
            </a:solidFill>
            <a:ln w="1280" cap="flat">
              <a:noFill/>
              <a:prstDash val="solid"/>
              <a:miter/>
            </a:ln>
          </p:spPr>
          <p:txBody>
            <a:bodyPr rtlCol="0" anchor="ctr"/>
            <a:lstStyle/>
            <a:p>
              <a:endParaRPr lang="es-CO"/>
            </a:p>
          </p:txBody>
        </p:sp>
        <p:sp>
          <p:nvSpPr>
            <p:cNvPr id="241" name="Freeform: Shape 240">
              <a:extLst>
                <a:ext uri="{FF2B5EF4-FFF2-40B4-BE49-F238E27FC236}">
                  <a16:creationId xmlns:a16="http://schemas.microsoft.com/office/drawing/2014/main" id="{E112BC1C-2F71-4D91-36CE-064AD66341FD}"/>
                </a:ext>
              </a:extLst>
            </p:cNvPr>
            <p:cNvSpPr/>
            <p:nvPr/>
          </p:nvSpPr>
          <p:spPr>
            <a:xfrm>
              <a:off x="-1230922" y="587293"/>
              <a:ext cx="948" cy="948"/>
            </a:xfrm>
            <a:custGeom>
              <a:avLst/>
              <a:gdLst>
                <a:gd name="connsiteX0" fmla="*/ -657 w 948"/>
                <a:gd name="connsiteY0" fmla="*/ -625 h 948"/>
                <a:gd name="connsiteX1" fmla="*/ -1606 w 948"/>
                <a:gd name="connsiteY1" fmla="*/ -1573 h 948"/>
                <a:gd name="connsiteX2" fmla="*/ -657 w 948"/>
                <a:gd name="connsiteY2" fmla="*/ -625 h 948"/>
              </a:gdLst>
              <a:ahLst/>
              <a:cxnLst>
                <a:cxn ang="0">
                  <a:pos x="connsiteX0" y="connsiteY0"/>
                </a:cxn>
                <a:cxn ang="0">
                  <a:pos x="connsiteX1" y="connsiteY1"/>
                </a:cxn>
                <a:cxn ang="0">
                  <a:pos x="connsiteX2" y="connsiteY2"/>
                </a:cxn>
              </a:cxnLst>
              <a:rect l="l" t="t" r="r" b="b"/>
              <a:pathLst>
                <a:path w="948" h="948">
                  <a:moveTo>
                    <a:pt x="-657" y="-625"/>
                  </a:moveTo>
                  <a:cubicBezTo>
                    <a:pt x="-965" y="-945"/>
                    <a:pt x="-1285" y="-1253"/>
                    <a:pt x="-1606" y="-1573"/>
                  </a:cubicBezTo>
                  <a:cubicBezTo>
                    <a:pt x="-1285" y="-1253"/>
                    <a:pt x="-965" y="-945"/>
                    <a:pt x="-657" y="-625"/>
                  </a:cubicBezTo>
                  <a:close/>
                </a:path>
              </a:pathLst>
            </a:custGeom>
            <a:solidFill>
              <a:srgbClr val="020202"/>
            </a:solidFill>
            <a:ln w="1280" cap="flat">
              <a:noFill/>
              <a:prstDash val="solid"/>
              <a:miter/>
            </a:ln>
          </p:spPr>
          <p:txBody>
            <a:bodyPr rtlCol="0" anchor="ctr"/>
            <a:lstStyle/>
            <a:p>
              <a:endParaRPr lang="es-CO"/>
            </a:p>
          </p:txBody>
        </p:sp>
        <p:sp>
          <p:nvSpPr>
            <p:cNvPr id="242" name="Freeform: Shape 241">
              <a:extLst>
                <a:ext uri="{FF2B5EF4-FFF2-40B4-BE49-F238E27FC236}">
                  <a16:creationId xmlns:a16="http://schemas.microsoft.com/office/drawing/2014/main" id="{35356D11-3319-723E-D1EE-294B9172FA31}"/>
                </a:ext>
              </a:extLst>
            </p:cNvPr>
            <p:cNvSpPr/>
            <p:nvPr/>
          </p:nvSpPr>
          <p:spPr>
            <a:xfrm>
              <a:off x="-1419814" y="-262556"/>
              <a:ext cx="453884" cy="403759"/>
            </a:xfrm>
            <a:custGeom>
              <a:avLst/>
              <a:gdLst>
                <a:gd name="connsiteX0" fmla="*/ 4981 w 453884"/>
                <a:gd name="connsiteY0" fmla="*/ 65063 h 403759"/>
                <a:gd name="connsiteX1" fmla="*/ 18240 w 453884"/>
                <a:gd name="connsiteY1" fmla="*/ 38685 h 403759"/>
                <a:gd name="connsiteX2" fmla="*/ 30283 w 453884"/>
                <a:gd name="connsiteY2" fmla="*/ 24118 h 403759"/>
                <a:gd name="connsiteX3" fmla="*/ 48872 w 453884"/>
                <a:gd name="connsiteY3" fmla="*/ 9821 h 403759"/>
                <a:gd name="connsiteX4" fmla="*/ 67385 w 453884"/>
                <a:gd name="connsiteY4" fmla="*/ 1596 h 403759"/>
                <a:gd name="connsiteX5" fmla="*/ 74457 w 453884"/>
                <a:gd name="connsiteY5" fmla="*/ -967 h 403759"/>
                <a:gd name="connsiteX6" fmla="*/ 88434 w 453884"/>
                <a:gd name="connsiteY6" fmla="*/ 10846 h 403759"/>
                <a:gd name="connsiteX7" fmla="*/ 81939 w 453884"/>
                <a:gd name="connsiteY7" fmla="*/ 20787 h 403759"/>
                <a:gd name="connsiteX8" fmla="*/ 56316 w 453884"/>
                <a:gd name="connsiteY8" fmla="*/ 37878 h 403759"/>
                <a:gd name="connsiteX9" fmla="*/ 29796 w 453884"/>
                <a:gd name="connsiteY9" fmla="*/ 67997 h 403759"/>
                <a:gd name="connsiteX10" fmla="*/ 25581 w 453884"/>
                <a:gd name="connsiteY10" fmla="*/ 86804 h 403759"/>
                <a:gd name="connsiteX11" fmla="*/ 28144 w 453884"/>
                <a:gd name="connsiteY11" fmla="*/ 88726 h 403759"/>
                <a:gd name="connsiteX12" fmla="*/ 46080 w 453884"/>
                <a:gd name="connsiteY12" fmla="*/ 92570 h 403759"/>
                <a:gd name="connsiteX13" fmla="*/ 54228 w 453884"/>
                <a:gd name="connsiteY13" fmla="*/ 90007 h 403759"/>
                <a:gd name="connsiteX14" fmla="*/ 62081 w 453884"/>
                <a:gd name="connsiteY14" fmla="*/ 82641 h 403759"/>
                <a:gd name="connsiteX15" fmla="*/ 67475 w 453884"/>
                <a:gd name="connsiteY15" fmla="*/ 72725 h 403759"/>
                <a:gd name="connsiteX16" fmla="*/ 76174 w 453884"/>
                <a:gd name="connsiteY16" fmla="*/ 53802 h 403759"/>
                <a:gd name="connsiteX17" fmla="*/ 93892 w 453884"/>
                <a:gd name="connsiteY17" fmla="*/ 52022 h 403759"/>
                <a:gd name="connsiteX18" fmla="*/ 97517 w 453884"/>
                <a:gd name="connsiteY18" fmla="*/ 65537 h 403759"/>
                <a:gd name="connsiteX19" fmla="*/ 95019 w 453884"/>
                <a:gd name="connsiteY19" fmla="*/ 68394 h 403759"/>
                <a:gd name="connsiteX20" fmla="*/ 72292 w 453884"/>
                <a:gd name="connsiteY20" fmla="*/ 95298 h 403759"/>
                <a:gd name="connsiteX21" fmla="*/ 67718 w 453884"/>
                <a:gd name="connsiteY21" fmla="*/ 119397 h 403759"/>
                <a:gd name="connsiteX22" fmla="*/ 67923 w 453884"/>
                <a:gd name="connsiteY22" fmla="*/ 130261 h 403759"/>
                <a:gd name="connsiteX23" fmla="*/ 67667 w 453884"/>
                <a:gd name="connsiteY23" fmla="*/ 131657 h 403759"/>
                <a:gd name="connsiteX24" fmla="*/ 66911 w 453884"/>
                <a:gd name="connsiteY24" fmla="*/ 137076 h 403759"/>
                <a:gd name="connsiteX25" fmla="*/ 66642 w 453884"/>
                <a:gd name="connsiteY25" fmla="*/ 138358 h 403759"/>
                <a:gd name="connsiteX26" fmla="*/ 65912 w 453884"/>
                <a:gd name="connsiteY26" fmla="*/ 142983 h 403759"/>
                <a:gd name="connsiteX27" fmla="*/ 65643 w 453884"/>
                <a:gd name="connsiteY27" fmla="*/ 144341 h 403759"/>
                <a:gd name="connsiteX28" fmla="*/ 64989 w 453884"/>
                <a:gd name="connsiteY28" fmla="*/ 149901 h 403759"/>
                <a:gd name="connsiteX29" fmla="*/ 64707 w 453884"/>
                <a:gd name="connsiteY29" fmla="*/ 151374 h 403759"/>
                <a:gd name="connsiteX30" fmla="*/ 64848 w 453884"/>
                <a:gd name="connsiteY30" fmla="*/ 200275 h 403759"/>
                <a:gd name="connsiteX31" fmla="*/ 72702 w 453884"/>
                <a:gd name="connsiteY31" fmla="*/ 237710 h 403759"/>
                <a:gd name="connsiteX32" fmla="*/ 72868 w 453884"/>
                <a:gd name="connsiteY32" fmla="*/ 242361 h 403759"/>
                <a:gd name="connsiteX33" fmla="*/ 72791 w 453884"/>
                <a:gd name="connsiteY33" fmla="*/ 253430 h 403759"/>
                <a:gd name="connsiteX34" fmla="*/ 83617 w 453884"/>
                <a:gd name="connsiteY34" fmla="*/ 284305 h 403759"/>
                <a:gd name="connsiteX35" fmla="*/ 101784 w 453884"/>
                <a:gd name="connsiteY35" fmla="*/ 305162 h 403759"/>
                <a:gd name="connsiteX36" fmla="*/ 106191 w 453884"/>
                <a:gd name="connsiteY36" fmla="*/ 306649 h 403759"/>
                <a:gd name="connsiteX37" fmla="*/ 122974 w 453884"/>
                <a:gd name="connsiteY37" fmla="*/ 304317 h 403759"/>
                <a:gd name="connsiteX38" fmla="*/ 131058 w 453884"/>
                <a:gd name="connsiteY38" fmla="*/ 305752 h 403759"/>
                <a:gd name="connsiteX39" fmla="*/ 146303 w 453884"/>
                <a:gd name="connsiteY39" fmla="*/ 314451 h 403759"/>
                <a:gd name="connsiteX40" fmla="*/ 200726 w 453884"/>
                <a:gd name="connsiteY40" fmla="*/ 332784 h 403759"/>
                <a:gd name="connsiteX41" fmla="*/ 229744 w 453884"/>
                <a:gd name="connsiteY41" fmla="*/ 336743 h 403759"/>
                <a:gd name="connsiteX42" fmla="*/ 268447 w 453884"/>
                <a:gd name="connsiteY42" fmla="*/ 334936 h 403759"/>
                <a:gd name="connsiteX43" fmla="*/ 280682 w 453884"/>
                <a:gd name="connsiteY43" fmla="*/ 333732 h 403759"/>
                <a:gd name="connsiteX44" fmla="*/ 311673 w 453884"/>
                <a:gd name="connsiteY44" fmla="*/ 330619 h 403759"/>
                <a:gd name="connsiteX45" fmla="*/ 314415 w 453884"/>
                <a:gd name="connsiteY45" fmla="*/ 329914 h 403759"/>
                <a:gd name="connsiteX46" fmla="*/ 326842 w 453884"/>
                <a:gd name="connsiteY46" fmla="*/ 329081 h 403759"/>
                <a:gd name="connsiteX47" fmla="*/ 345060 w 453884"/>
                <a:gd name="connsiteY47" fmla="*/ 327377 h 403759"/>
                <a:gd name="connsiteX48" fmla="*/ 353541 w 453884"/>
                <a:gd name="connsiteY48" fmla="*/ 327377 h 403759"/>
                <a:gd name="connsiteX49" fmla="*/ 371707 w 453884"/>
                <a:gd name="connsiteY49" fmla="*/ 325135 h 403759"/>
                <a:gd name="connsiteX50" fmla="*/ 372130 w 453884"/>
                <a:gd name="connsiteY50" fmla="*/ 324930 h 403759"/>
                <a:gd name="connsiteX51" fmla="*/ 389144 w 453884"/>
                <a:gd name="connsiteY51" fmla="*/ 319703 h 403759"/>
                <a:gd name="connsiteX52" fmla="*/ 394486 w 453884"/>
                <a:gd name="connsiteY52" fmla="*/ 318038 h 403759"/>
                <a:gd name="connsiteX53" fmla="*/ 420109 w 453884"/>
                <a:gd name="connsiteY53" fmla="*/ 309070 h 403759"/>
                <a:gd name="connsiteX54" fmla="*/ 422671 w 453884"/>
                <a:gd name="connsiteY54" fmla="*/ 307866 h 403759"/>
                <a:gd name="connsiteX55" fmla="*/ 431780 w 453884"/>
                <a:gd name="connsiteY55" fmla="*/ 304265 h 403759"/>
                <a:gd name="connsiteX56" fmla="*/ 434189 w 453884"/>
                <a:gd name="connsiteY56" fmla="*/ 302895 h 403759"/>
                <a:gd name="connsiteX57" fmla="*/ 441875 w 453884"/>
                <a:gd name="connsiteY57" fmla="*/ 299577 h 403759"/>
                <a:gd name="connsiteX58" fmla="*/ 444438 w 453884"/>
                <a:gd name="connsiteY58" fmla="*/ 298411 h 403759"/>
                <a:gd name="connsiteX59" fmla="*/ 452279 w 453884"/>
                <a:gd name="connsiteY59" fmla="*/ 295848 h 403759"/>
                <a:gd name="connsiteX60" fmla="*/ 440966 w 453884"/>
                <a:gd name="connsiteY60" fmla="*/ 303343 h 403759"/>
                <a:gd name="connsiteX61" fmla="*/ 416624 w 453884"/>
                <a:gd name="connsiteY61" fmla="*/ 313592 h 403759"/>
                <a:gd name="connsiteX62" fmla="*/ 390681 w 453884"/>
                <a:gd name="connsiteY62" fmla="*/ 323841 h 403759"/>
                <a:gd name="connsiteX63" fmla="*/ 371464 w 453884"/>
                <a:gd name="connsiteY63" fmla="*/ 330247 h 403759"/>
                <a:gd name="connsiteX64" fmla="*/ 368902 w 453884"/>
                <a:gd name="connsiteY64" fmla="*/ 336883 h 403759"/>
                <a:gd name="connsiteX65" fmla="*/ 373527 w 453884"/>
                <a:gd name="connsiteY65" fmla="*/ 342854 h 403759"/>
                <a:gd name="connsiteX66" fmla="*/ 378523 w 453884"/>
                <a:gd name="connsiteY66" fmla="*/ 376343 h 403759"/>
                <a:gd name="connsiteX67" fmla="*/ 372963 w 453884"/>
                <a:gd name="connsiteY67" fmla="*/ 381800 h 403759"/>
                <a:gd name="connsiteX68" fmla="*/ 332120 w 453884"/>
                <a:gd name="connsiteY68" fmla="*/ 391383 h 403759"/>
                <a:gd name="connsiteX69" fmla="*/ 313941 w 453884"/>
                <a:gd name="connsiteY69" fmla="*/ 393779 h 403759"/>
                <a:gd name="connsiteX70" fmla="*/ 296761 w 453884"/>
                <a:gd name="connsiteY70" fmla="*/ 396495 h 403759"/>
                <a:gd name="connsiteX71" fmla="*/ 269767 w 453884"/>
                <a:gd name="connsiteY71" fmla="*/ 400505 h 403759"/>
                <a:gd name="connsiteX72" fmla="*/ 244874 w 453884"/>
                <a:gd name="connsiteY72" fmla="*/ 402017 h 403759"/>
                <a:gd name="connsiteX73" fmla="*/ 203250 w 453884"/>
                <a:gd name="connsiteY73" fmla="*/ 401120 h 403759"/>
                <a:gd name="connsiteX74" fmla="*/ 179395 w 453884"/>
                <a:gd name="connsiteY74" fmla="*/ 398647 h 403759"/>
                <a:gd name="connsiteX75" fmla="*/ 140090 w 453884"/>
                <a:gd name="connsiteY75" fmla="*/ 388987 h 403759"/>
                <a:gd name="connsiteX76" fmla="*/ 100093 w 453884"/>
                <a:gd name="connsiteY76" fmla="*/ 374523 h 403759"/>
                <a:gd name="connsiteX77" fmla="*/ 85910 w 453884"/>
                <a:gd name="connsiteY77" fmla="*/ 367990 h 403759"/>
                <a:gd name="connsiteX78" fmla="*/ 78364 w 453884"/>
                <a:gd name="connsiteY78" fmla="*/ 357535 h 403759"/>
                <a:gd name="connsiteX79" fmla="*/ 67180 w 453884"/>
                <a:gd name="connsiteY79" fmla="*/ 342482 h 403759"/>
                <a:gd name="connsiteX80" fmla="*/ 48936 w 453884"/>
                <a:gd name="connsiteY80" fmla="*/ 326865 h 403759"/>
                <a:gd name="connsiteX81" fmla="*/ 39546 w 453884"/>
                <a:gd name="connsiteY81" fmla="*/ 305085 h 403759"/>
                <a:gd name="connsiteX82" fmla="*/ 29771 w 453884"/>
                <a:gd name="connsiteY82" fmla="*/ 282973 h 403759"/>
                <a:gd name="connsiteX83" fmla="*/ 26132 w 453884"/>
                <a:gd name="connsiteY83" fmla="*/ 280859 h 403759"/>
                <a:gd name="connsiteX84" fmla="*/ 17984 w 453884"/>
                <a:gd name="connsiteY84" fmla="*/ 271814 h 403759"/>
                <a:gd name="connsiteX85" fmla="*/ 16191 w 453884"/>
                <a:gd name="connsiteY85" fmla="*/ 265408 h 403759"/>
                <a:gd name="connsiteX86" fmla="*/ 12911 w 453884"/>
                <a:gd name="connsiteY86" fmla="*/ 259208 h 403759"/>
                <a:gd name="connsiteX87" fmla="*/ 8068 w 453884"/>
                <a:gd name="connsiteY87" fmla="*/ 249087 h 403759"/>
                <a:gd name="connsiteX88" fmla="*/ 1842 w 453884"/>
                <a:gd name="connsiteY88" fmla="*/ 221043 h 403759"/>
                <a:gd name="connsiteX89" fmla="*/ -439 w 453884"/>
                <a:gd name="connsiteY89" fmla="*/ 198546 h 403759"/>
                <a:gd name="connsiteX90" fmla="*/ -439 w 453884"/>
                <a:gd name="connsiteY90" fmla="*/ 177676 h 403759"/>
                <a:gd name="connsiteX91" fmla="*/ -1182 w 453884"/>
                <a:gd name="connsiteY91" fmla="*/ 168285 h 403759"/>
                <a:gd name="connsiteX92" fmla="*/ -1259 w 453884"/>
                <a:gd name="connsiteY92" fmla="*/ 162161 h 403759"/>
                <a:gd name="connsiteX93" fmla="*/ -464 w 453884"/>
                <a:gd name="connsiteY93" fmla="*/ 147556 h 403759"/>
                <a:gd name="connsiteX94" fmla="*/ 1073 w 453884"/>
                <a:gd name="connsiteY94" fmla="*/ 108392 h 403759"/>
                <a:gd name="connsiteX95" fmla="*/ 484 w 453884"/>
                <a:gd name="connsiteY95" fmla="*/ 102306 h 403759"/>
                <a:gd name="connsiteX96" fmla="*/ 4750 w 453884"/>
                <a:gd name="connsiteY96" fmla="*/ 68279 h 403759"/>
                <a:gd name="connsiteX97" fmla="*/ 4981 w 453884"/>
                <a:gd name="connsiteY97" fmla="*/ 65063 h 403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453884" h="403759">
                  <a:moveTo>
                    <a:pt x="4981" y="65063"/>
                  </a:moveTo>
                  <a:cubicBezTo>
                    <a:pt x="7504" y="55442"/>
                    <a:pt x="12027" y="46448"/>
                    <a:pt x="18240" y="38685"/>
                  </a:cubicBezTo>
                  <a:cubicBezTo>
                    <a:pt x="22173" y="33765"/>
                    <a:pt x="26299" y="28999"/>
                    <a:pt x="30283" y="24118"/>
                  </a:cubicBezTo>
                  <a:cubicBezTo>
                    <a:pt x="35408" y="18110"/>
                    <a:pt x="41749" y="13241"/>
                    <a:pt x="48872" y="9821"/>
                  </a:cubicBezTo>
                  <a:cubicBezTo>
                    <a:pt x="54791" y="6541"/>
                    <a:pt x="60979" y="3786"/>
                    <a:pt x="67385" y="1596"/>
                  </a:cubicBezTo>
                  <a:cubicBezTo>
                    <a:pt x="69947" y="1211"/>
                    <a:pt x="72061" y="-211"/>
                    <a:pt x="74457" y="-967"/>
                  </a:cubicBezTo>
                  <a:cubicBezTo>
                    <a:pt x="82490" y="-3529"/>
                    <a:pt x="89600" y="2339"/>
                    <a:pt x="88434" y="10846"/>
                  </a:cubicBezTo>
                  <a:cubicBezTo>
                    <a:pt x="87947" y="14996"/>
                    <a:pt x="85539" y="18673"/>
                    <a:pt x="81939" y="20787"/>
                  </a:cubicBezTo>
                  <a:cubicBezTo>
                    <a:pt x="73265" y="26270"/>
                    <a:pt x="64221" y="31190"/>
                    <a:pt x="56316" y="37878"/>
                  </a:cubicBezTo>
                  <a:cubicBezTo>
                    <a:pt x="45951" y="46461"/>
                    <a:pt x="37009" y="56634"/>
                    <a:pt x="29796" y="67997"/>
                  </a:cubicBezTo>
                  <a:cubicBezTo>
                    <a:pt x="26171" y="73801"/>
                    <a:pt x="26785" y="80501"/>
                    <a:pt x="25581" y="86804"/>
                  </a:cubicBezTo>
                  <a:cubicBezTo>
                    <a:pt x="25235" y="88624"/>
                    <a:pt x="26862" y="88816"/>
                    <a:pt x="28144" y="88726"/>
                  </a:cubicBezTo>
                  <a:cubicBezTo>
                    <a:pt x="34549" y="88355"/>
                    <a:pt x="40302" y="90315"/>
                    <a:pt x="46080" y="92570"/>
                  </a:cubicBezTo>
                  <a:cubicBezTo>
                    <a:pt x="49475" y="93940"/>
                    <a:pt x="52255" y="93197"/>
                    <a:pt x="54228" y="90007"/>
                  </a:cubicBezTo>
                  <a:cubicBezTo>
                    <a:pt x="56034" y="86804"/>
                    <a:pt x="58776" y="84229"/>
                    <a:pt x="62081" y="82641"/>
                  </a:cubicBezTo>
                  <a:cubicBezTo>
                    <a:pt x="66578" y="80655"/>
                    <a:pt x="67974" y="77298"/>
                    <a:pt x="67475" y="72725"/>
                  </a:cubicBezTo>
                  <a:cubicBezTo>
                    <a:pt x="66603" y="64692"/>
                    <a:pt x="70178" y="58735"/>
                    <a:pt x="76174" y="53802"/>
                  </a:cubicBezTo>
                  <a:cubicBezTo>
                    <a:pt x="81106" y="49498"/>
                    <a:pt x="88204" y="48780"/>
                    <a:pt x="93892" y="52022"/>
                  </a:cubicBezTo>
                  <a:cubicBezTo>
                    <a:pt x="98619" y="54750"/>
                    <a:pt x="100246" y="60797"/>
                    <a:pt x="97517" y="65537"/>
                  </a:cubicBezTo>
                  <a:cubicBezTo>
                    <a:pt x="96877" y="66639"/>
                    <a:pt x="96031" y="67613"/>
                    <a:pt x="95019" y="68394"/>
                  </a:cubicBezTo>
                  <a:cubicBezTo>
                    <a:pt x="85821" y="75851"/>
                    <a:pt x="78108" y="84985"/>
                    <a:pt x="72292" y="95298"/>
                  </a:cubicBezTo>
                  <a:cubicBezTo>
                    <a:pt x="68102" y="102742"/>
                    <a:pt x="65707" y="110672"/>
                    <a:pt x="67718" y="119397"/>
                  </a:cubicBezTo>
                  <a:cubicBezTo>
                    <a:pt x="68538" y="122933"/>
                    <a:pt x="68089" y="126635"/>
                    <a:pt x="67923" y="130261"/>
                  </a:cubicBezTo>
                  <a:cubicBezTo>
                    <a:pt x="67872" y="130735"/>
                    <a:pt x="67795" y="131196"/>
                    <a:pt x="67667" y="131657"/>
                  </a:cubicBezTo>
                  <a:cubicBezTo>
                    <a:pt x="67180" y="133425"/>
                    <a:pt x="66924" y="135244"/>
                    <a:pt x="66911" y="137076"/>
                  </a:cubicBezTo>
                  <a:cubicBezTo>
                    <a:pt x="66847" y="137512"/>
                    <a:pt x="66757" y="137935"/>
                    <a:pt x="66642" y="138358"/>
                  </a:cubicBezTo>
                  <a:cubicBezTo>
                    <a:pt x="66232" y="139869"/>
                    <a:pt x="65976" y="141420"/>
                    <a:pt x="65912" y="142983"/>
                  </a:cubicBezTo>
                  <a:cubicBezTo>
                    <a:pt x="65860" y="143444"/>
                    <a:pt x="65771" y="143892"/>
                    <a:pt x="65643" y="144341"/>
                  </a:cubicBezTo>
                  <a:cubicBezTo>
                    <a:pt x="65015" y="146147"/>
                    <a:pt x="65258" y="148056"/>
                    <a:pt x="64989" y="149901"/>
                  </a:cubicBezTo>
                  <a:cubicBezTo>
                    <a:pt x="64938" y="150400"/>
                    <a:pt x="64836" y="150887"/>
                    <a:pt x="64707" y="151374"/>
                  </a:cubicBezTo>
                  <a:cubicBezTo>
                    <a:pt x="62055" y="167568"/>
                    <a:pt x="62107" y="184094"/>
                    <a:pt x="64848" y="200275"/>
                  </a:cubicBezTo>
                  <a:cubicBezTo>
                    <a:pt x="67090" y="212830"/>
                    <a:pt x="68845" y="225488"/>
                    <a:pt x="72702" y="237710"/>
                  </a:cubicBezTo>
                  <a:cubicBezTo>
                    <a:pt x="73381" y="239171"/>
                    <a:pt x="73432" y="240849"/>
                    <a:pt x="72868" y="242361"/>
                  </a:cubicBezTo>
                  <a:cubicBezTo>
                    <a:pt x="70921" y="246076"/>
                    <a:pt x="71728" y="249779"/>
                    <a:pt x="72791" y="253430"/>
                  </a:cubicBezTo>
                  <a:cubicBezTo>
                    <a:pt x="75712" y="263948"/>
                    <a:pt x="79325" y="274261"/>
                    <a:pt x="83617" y="284305"/>
                  </a:cubicBezTo>
                  <a:cubicBezTo>
                    <a:pt x="87537" y="293055"/>
                    <a:pt x="93969" y="299679"/>
                    <a:pt x="101784" y="305162"/>
                  </a:cubicBezTo>
                  <a:cubicBezTo>
                    <a:pt x="102988" y="306226"/>
                    <a:pt x="104577" y="306764"/>
                    <a:pt x="106191" y="306649"/>
                  </a:cubicBezTo>
                  <a:cubicBezTo>
                    <a:pt x="111738" y="305521"/>
                    <a:pt x="117593" y="306712"/>
                    <a:pt x="122974" y="304317"/>
                  </a:cubicBezTo>
                  <a:cubicBezTo>
                    <a:pt x="125946" y="303036"/>
                    <a:pt x="128585" y="304317"/>
                    <a:pt x="131058" y="305752"/>
                  </a:cubicBezTo>
                  <a:cubicBezTo>
                    <a:pt x="136182" y="308596"/>
                    <a:pt x="141204" y="311594"/>
                    <a:pt x="146303" y="314451"/>
                  </a:cubicBezTo>
                  <a:cubicBezTo>
                    <a:pt x="163317" y="323944"/>
                    <a:pt x="181176" y="330683"/>
                    <a:pt x="200726" y="332784"/>
                  </a:cubicBezTo>
                  <a:cubicBezTo>
                    <a:pt x="210424" y="333834"/>
                    <a:pt x="220033" y="335589"/>
                    <a:pt x="229744" y="336743"/>
                  </a:cubicBezTo>
                  <a:cubicBezTo>
                    <a:pt x="242888" y="338306"/>
                    <a:pt x="255598" y="336179"/>
                    <a:pt x="268447" y="334936"/>
                  </a:cubicBezTo>
                  <a:cubicBezTo>
                    <a:pt x="272521" y="334539"/>
                    <a:pt x="276621" y="334155"/>
                    <a:pt x="280682" y="333732"/>
                  </a:cubicBezTo>
                  <a:cubicBezTo>
                    <a:pt x="291008" y="332630"/>
                    <a:pt x="301296" y="331169"/>
                    <a:pt x="311673" y="330619"/>
                  </a:cubicBezTo>
                  <a:cubicBezTo>
                    <a:pt x="312621" y="330529"/>
                    <a:pt x="313544" y="330298"/>
                    <a:pt x="314415" y="329914"/>
                  </a:cubicBezTo>
                  <a:cubicBezTo>
                    <a:pt x="318514" y="329017"/>
                    <a:pt x="322563" y="327352"/>
                    <a:pt x="326842" y="329081"/>
                  </a:cubicBezTo>
                  <a:cubicBezTo>
                    <a:pt x="332953" y="329145"/>
                    <a:pt x="339064" y="328569"/>
                    <a:pt x="345060" y="327377"/>
                  </a:cubicBezTo>
                  <a:cubicBezTo>
                    <a:pt x="347865" y="326839"/>
                    <a:pt x="350735" y="326839"/>
                    <a:pt x="353541" y="327377"/>
                  </a:cubicBezTo>
                  <a:cubicBezTo>
                    <a:pt x="359665" y="328889"/>
                    <a:pt x="366135" y="328095"/>
                    <a:pt x="371707" y="325135"/>
                  </a:cubicBezTo>
                  <a:cubicBezTo>
                    <a:pt x="371836" y="325046"/>
                    <a:pt x="371976" y="324982"/>
                    <a:pt x="372130" y="324930"/>
                  </a:cubicBezTo>
                  <a:cubicBezTo>
                    <a:pt x="377972" y="323726"/>
                    <a:pt x="383468" y="321394"/>
                    <a:pt x="389144" y="319703"/>
                  </a:cubicBezTo>
                  <a:cubicBezTo>
                    <a:pt x="390937" y="319165"/>
                    <a:pt x="392705" y="318653"/>
                    <a:pt x="394486" y="318038"/>
                  </a:cubicBezTo>
                  <a:cubicBezTo>
                    <a:pt x="403031" y="315091"/>
                    <a:pt x="411141" y="310851"/>
                    <a:pt x="420109" y="309070"/>
                  </a:cubicBezTo>
                  <a:cubicBezTo>
                    <a:pt x="421018" y="308801"/>
                    <a:pt x="421890" y="308404"/>
                    <a:pt x="422671" y="307866"/>
                  </a:cubicBezTo>
                  <a:cubicBezTo>
                    <a:pt x="425579" y="306341"/>
                    <a:pt x="428257" y="304253"/>
                    <a:pt x="431780" y="304265"/>
                  </a:cubicBezTo>
                  <a:cubicBezTo>
                    <a:pt x="432792" y="304265"/>
                    <a:pt x="433458" y="303484"/>
                    <a:pt x="434189" y="302895"/>
                  </a:cubicBezTo>
                  <a:cubicBezTo>
                    <a:pt x="436290" y="300935"/>
                    <a:pt x="439006" y="299769"/>
                    <a:pt x="441875" y="299577"/>
                  </a:cubicBezTo>
                  <a:cubicBezTo>
                    <a:pt x="442849" y="299538"/>
                    <a:pt x="443772" y="299115"/>
                    <a:pt x="444438" y="298411"/>
                  </a:cubicBezTo>
                  <a:cubicBezTo>
                    <a:pt x="446603" y="296553"/>
                    <a:pt x="449434" y="295631"/>
                    <a:pt x="452279" y="295848"/>
                  </a:cubicBezTo>
                  <a:cubicBezTo>
                    <a:pt x="449191" y="299372"/>
                    <a:pt x="444925" y="301178"/>
                    <a:pt x="440966" y="303343"/>
                  </a:cubicBezTo>
                  <a:cubicBezTo>
                    <a:pt x="433215" y="307597"/>
                    <a:pt x="424900" y="310582"/>
                    <a:pt x="416624" y="313592"/>
                  </a:cubicBezTo>
                  <a:cubicBezTo>
                    <a:pt x="407912" y="316808"/>
                    <a:pt x="399508" y="320856"/>
                    <a:pt x="390681" y="323841"/>
                  </a:cubicBezTo>
                  <a:cubicBezTo>
                    <a:pt x="384275" y="325968"/>
                    <a:pt x="377870" y="328146"/>
                    <a:pt x="371464" y="330247"/>
                  </a:cubicBezTo>
                  <a:cubicBezTo>
                    <a:pt x="367710" y="331451"/>
                    <a:pt x="366826" y="333450"/>
                    <a:pt x="368902" y="336883"/>
                  </a:cubicBezTo>
                  <a:cubicBezTo>
                    <a:pt x="370183" y="339036"/>
                    <a:pt x="372233" y="340637"/>
                    <a:pt x="373527" y="342854"/>
                  </a:cubicBezTo>
                  <a:cubicBezTo>
                    <a:pt x="379650" y="353359"/>
                    <a:pt x="382238" y="364338"/>
                    <a:pt x="378523" y="376343"/>
                  </a:cubicBezTo>
                  <a:cubicBezTo>
                    <a:pt x="377947" y="379123"/>
                    <a:pt x="375756" y="381275"/>
                    <a:pt x="372963" y="381800"/>
                  </a:cubicBezTo>
                  <a:cubicBezTo>
                    <a:pt x="359434" y="385375"/>
                    <a:pt x="345764" y="388309"/>
                    <a:pt x="332120" y="391383"/>
                  </a:cubicBezTo>
                  <a:cubicBezTo>
                    <a:pt x="326125" y="392600"/>
                    <a:pt x="320052" y="393395"/>
                    <a:pt x="313941" y="393779"/>
                  </a:cubicBezTo>
                  <a:cubicBezTo>
                    <a:pt x="308176" y="394266"/>
                    <a:pt x="302411" y="395521"/>
                    <a:pt x="296761" y="396495"/>
                  </a:cubicBezTo>
                  <a:cubicBezTo>
                    <a:pt x="287793" y="398007"/>
                    <a:pt x="278825" y="399775"/>
                    <a:pt x="269767" y="400505"/>
                  </a:cubicBezTo>
                  <a:cubicBezTo>
                    <a:pt x="261465" y="401158"/>
                    <a:pt x="253112" y="402696"/>
                    <a:pt x="244874" y="402017"/>
                  </a:cubicBezTo>
                  <a:cubicBezTo>
                    <a:pt x="230974" y="400876"/>
                    <a:pt x="217074" y="402017"/>
                    <a:pt x="203250" y="401120"/>
                  </a:cubicBezTo>
                  <a:cubicBezTo>
                    <a:pt x="195294" y="400569"/>
                    <a:pt x="187338" y="399570"/>
                    <a:pt x="179395" y="398647"/>
                  </a:cubicBezTo>
                  <a:cubicBezTo>
                    <a:pt x="165982" y="396879"/>
                    <a:pt x="152799" y="393638"/>
                    <a:pt x="140090" y="388987"/>
                  </a:cubicBezTo>
                  <a:cubicBezTo>
                    <a:pt x="126715" y="384311"/>
                    <a:pt x="113186" y="380135"/>
                    <a:pt x="100093" y="374523"/>
                  </a:cubicBezTo>
                  <a:cubicBezTo>
                    <a:pt x="95314" y="372474"/>
                    <a:pt x="90830" y="369770"/>
                    <a:pt x="85910" y="367990"/>
                  </a:cubicBezTo>
                  <a:cubicBezTo>
                    <a:pt x="80991" y="366209"/>
                    <a:pt x="79069" y="362045"/>
                    <a:pt x="78364" y="357535"/>
                  </a:cubicBezTo>
                  <a:cubicBezTo>
                    <a:pt x="77250" y="350387"/>
                    <a:pt x="72176" y="346582"/>
                    <a:pt x="67180" y="342482"/>
                  </a:cubicBezTo>
                  <a:cubicBezTo>
                    <a:pt x="60979" y="337357"/>
                    <a:pt x="54240" y="332771"/>
                    <a:pt x="48936" y="326865"/>
                  </a:cubicBezTo>
                  <a:cubicBezTo>
                    <a:pt x="43415" y="320882"/>
                    <a:pt x="40097" y="313208"/>
                    <a:pt x="39546" y="305085"/>
                  </a:cubicBezTo>
                  <a:cubicBezTo>
                    <a:pt x="39046" y="296412"/>
                    <a:pt x="34421" y="289712"/>
                    <a:pt x="29771" y="282973"/>
                  </a:cubicBezTo>
                  <a:cubicBezTo>
                    <a:pt x="28823" y="281897"/>
                    <a:pt x="27541" y="281154"/>
                    <a:pt x="26132" y="280859"/>
                  </a:cubicBezTo>
                  <a:cubicBezTo>
                    <a:pt x="21674" y="279399"/>
                    <a:pt x="19240" y="276144"/>
                    <a:pt x="17984" y="271814"/>
                  </a:cubicBezTo>
                  <a:cubicBezTo>
                    <a:pt x="17382" y="269700"/>
                    <a:pt x="16793" y="267574"/>
                    <a:pt x="16191" y="265408"/>
                  </a:cubicBezTo>
                  <a:cubicBezTo>
                    <a:pt x="15575" y="263128"/>
                    <a:pt x="14448" y="261001"/>
                    <a:pt x="12911" y="259208"/>
                  </a:cubicBezTo>
                  <a:cubicBezTo>
                    <a:pt x="10528" y="256261"/>
                    <a:pt x="8862" y="252789"/>
                    <a:pt x="8068" y="249087"/>
                  </a:cubicBezTo>
                  <a:cubicBezTo>
                    <a:pt x="5788" y="239773"/>
                    <a:pt x="3187" y="230510"/>
                    <a:pt x="1842" y="221043"/>
                  </a:cubicBezTo>
                  <a:cubicBezTo>
                    <a:pt x="778" y="213599"/>
                    <a:pt x="-721" y="206181"/>
                    <a:pt x="-439" y="198546"/>
                  </a:cubicBezTo>
                  <a:cubicBezTo>
                    <a:pt x="-131" y="191602"/>
                    <a:pt x="-349" y="184633"/>
                    <a:pt x="-439" y="177676"/>
                  </a:cubicBezTo>
                  <a:cubicBezTo>
                    <a:pt x="-259" y="174524"/>
                    <a:pt x="-516" y="171373"/>
                    <a:pt x="-1182" y="168285"/>
                  </a:cubicBezTo>
                  <a:cubicBezTo>
                    <a:pt x="-1720" y="166287"/>
                    <a:pt x="-1745" y="164173"/>
                    <a:pt x="-1259" y="162161"/>
                  </a:cubicBezTo>
                  <a:cubicBezTo>
                    <a:pt x="23" y="157319"/>
                    <a:pt x="-464" y="152425"/>
                    <a:pt x="-464" y="147556"/>
                  </a:cubicBezTo>
                  <a:cubicBezTo>
                    <a:pt x="-464" y="134476"/>
                    <a:pt x="484" y="121447"/>
                    <a:pt x="1073" y="108392"/>
                  </a:cubicBezTo>
                  <a:cubicBezTo>
                    <a:pt x="1175" y="106393"/>
                    <a:pt x="535" y="104369"/>
                    <a:pt x="484" y="102306"/>
                  </a:cubicBezTo>
                  <a:cubicBezTo>
                    <a:pt x="74" y="90814"/>
                    <a:pt x="1521" y="79323"/>
                    <a:pt x="4750" y="68279"/>
                  </a:cubicBezTo>
                  <a:cubicBezTo>
                    <a:pt x="5045" y="67229"/>
                    <a:pt x="5121" y="66140"/>
                    <a:pt x="4981" y="65063"/>
                  </a:cubicBezTo>
                  <a:close/>
                </a:path>
              </a:pathLst>
            </a:custGeom>
            <a:solidFill>
              <a:srgbClr val="000000"/>
            </a:solidFill>
            <a:ln w="1280" cap="flat">
              <a:noFill/>
              <a:prstDash val="solid"/>
              <a:miter/>
            </a:ln>
          </p:spPr>
          <p:txBody>
            <a:bodyPr rtlCol="0" anchor="ctr"/>
            <a:lstStyle/>
            <a:p>
              <a:endParaRPr lang="es-CO"/>
            </a:p>
          </p:txBody>
        </p:sp>
        <p:sp>
          <p:nvSpPr>
            <p:cNvPr id="243" name="Freeform: Shape 242">
              <a:extLst>
                <a:ext uri="{FF2B5EF4-FFF2-40B4-BE49-F238E27FC236}">
                  <a16:creationId xmlns:a16="http://schemas.microsoft.com/office/drawing/2014/main" id="{694FDB03-252F-167F-DDDF-09F1F0497B0E}"/>
                </a:ext>
              </a:extLst>
            </p:cNvPr>
            <p:cNvSpPr/>
            <p:nvPr/>
          </p:nvSpPr>
          <p:spPr>
            <a:xfrm>
              <a:off x="-1355440" y="-189476"/>
              <a:ext cx="447031" cy="264799"/>
            </a:xfrm>
            <a:custGeom>
              <a:avLst/>
              <a:gdLst>
                <a:gd name="connsiteX0" fmla="*/ 413296 w 447031"/>
                <a:gd name="connsiteY0" fmla="*/ 199105 h 264799"/>
                <a:gd name="connsiteX1" fmla="*/ 403790 w 447031"/>
                <a:gd name="connsiteY1" fmla="*/ 205678 h 264799"/>
                <a:gd name="connsiteX2" fmla="*/ 363421 w 447031"/>
                <a:gd name="connsiteY2" fmla="*/ 225087 h 264799"/>
                <a:gd name="connsiteX3" fmla="*/ 329509 w 447031"/>
                <a:gd name="connsiteY3" fmla="*/ 237898 h 264799"/>
                <a:gd name="connsiteX4" fmla="*/ 299646 w 447031"/>
                <a:gd name="connsiteY4" fmla="*/ 248147 h 264799"/>
                <a:gd name="connsiteX5" fmla="*/ 275855 w 447031"/>
                <a:gd name="connsiteY5" fmla="*/ 253118 h 264799"/>
                <a:gd name="connsiteX6" fmla="*/ 262390 w 447031"/>
                <a:gd name="connsiteY6" fmla="*/ 255002 h 264799"/>
                <a:gd name="connsiteX7" fmla="*/ 262390 w 447031"/>
                <a:gd name="connsiteY7" fmla="*/ 255002 h 264799"/>
                <a:gd name="connsiteX8" fmla="*/ 232591 w 447031"/>
                <a:gd name="connsiteY8" fmla="*/ 258255 h 264799"/>
                <a:gd name="connsiteX9" fmla="*/ 206328 w 447031"/>
                <a:gd name="connsiteY9" fmla="*/ 261369 h 264799"/>
                <a:gd name="connsiteX10" fmla="*/ 107820 w 447031"/>
                <a:gd name="connsiteY10" fmla="*/ 249967 h 264799"/>
                <a:gd name="connsiteX11" fmla="*/ 57984 w 447031"/>
                <a:gd name="connsiteY11" fmla="*/ 222166 h 264799"/>
                <a:gd name="connsiteX12" fmla="*/ 34424 w 447031"/>
                <a:gd name="connsiteY12" fmla="*/ 196453 h 264799"/>
                <a:gd name="connsiteX13" fmla="*/ 10364 w 447031"/>
                <a:gd name="connsiteY13" fmla="*/ 159095 h 264799"/>
                <a:gd name="connsiteX14" fmla="*/ -1358 w 447031"/>
                <a:gd name="connsiteY14" fmla="*/ 111142 h 264799"/>
                <a:gd name="connsiteX15" fmla="*/ 2178 w 447031"/>
                <a:gd name="connsiteY15" fmla="*/ 64201 h 264799"/>
                <a:gd name="connsiteX16" fmla="*/ 7635 w 447031"/>
                <a:gd name="connsiteY16" fmla="*/ 35503 h 264799"/>
                <a:gd name="connsiteX17" fmla="*/ 13131 w 447031"/>
                <a:gd name="connsiteY17" fmla="*/ 22948 h 264799"/>
                <a:gd name="connsiteX18" fmla="*/ 13836 w 447031"/>
                <a:gd name="connsiteY18" fmla="*/ 21667 h 264799"/>
                <a:gd name="connsiteX19" fmla="*/ 15732 w 447031"/>
                <a:gd name="connsiteY19" fmla="*/ 19002 h 264799"/>
                <a:gd name="connsiteX20" fmla="*/ 16437 w 447031"/>
                <a:gd name="connsiteY20" fmla="*/ 18003 h 264799"/>
                <a:gd name="connsiteX21" fmla="*/ 18615 w 447031"/>
                <a:gd name="connsiteY21" fmla="*/ 15197 h 264799"/>
                <a:gd name="connsiteX22" fmla="*/ 19306 w 447031"/>
                <a:gd name="connsiteY22" fmla="*/ 14198 h 264799"/>
                <a:gd name="connsiteX23" fmla="*/ 20114 w 447031"/>
                <a:gd name="connsiteY23" fmla="*/ 13250 h 264799"/>
                <a:gd name="connsiteX24" fmla="*/ 20536 w 447031"/>
                <a:gd name="connsiteY24" fmla="*/ 12789 h 264799"/>
                <a:gd name="connsiteX25" fmla="*/ 32310 w 447031"/>
                <a:gd name="connsiteY25" fmla="*/ 1002 h 264799"/>
                <a:gd name="connsiteX26" fmla="*/ 33245 w 447031"/>
                <a:gd name="connsiteY26" fmla="*/ 93 h 264799"/>
                <a:gd name="connsiteX27" fmla="*/ 34257 w 447031"/>
                <a:gd name="connsiteY27" fmla="*/ -791 h 264799"/>
                <a:gd name="connsiteX28" fmla="*/ 34808 w 447031"/>
                <a:gd name="connsiteY28" fmla="*/ -1201 h 264799"/>
                <a:gd name="connsiteX29" fmla="*/ 36166 w 447031"/>
                <a:gd name="connsiteY29" fmla="*/ -1573 h 264799"/>
                <a:gd name="connsiteX30" fmla="*/ 36807 w 447031"/>
                <a:gd name="connsiteY30" fmla="*/ -1240 h 264799"/>
                <a:gd name="connsiteX31" fmla="*/ 37101 w 447031"/>
                <a:gd name="connsiteY31" fmla="*/ 195 h 264799"/>
                <a:gd name="connsiteX32" fmla="*/ 32784 w 447031"/>
                <a:gd name="connsiteY32" fmla="*/ 5730 h 264799"/>
                <a:gd name="connsiteX33" fmla="*/ 6469 w 447031"/>
                <a:gd name="connsiteY33" fmla="*/ 56822 h 264799"/>
                <a:gd name="connsiteX34" fmla="*/ 2869 w 447031"/>
                <a:gd name="connsiteY34" fmla="*/ 113486 h 264799"/>
                <a:gd name="connsiteX35" fmla="*/ 13247 w 447031"/>
                <a:gd name="connsiteY35" fmla="*/ 156084 h 264799"/>
                <a:gd name="connsiteX36" fmla="*/ 47223 w 447031"/>
                <a:gd name="connsiteY36" fmla="*/ 206177 h 264799"/>
                <a:gd name="connsiteX37" fmla="*/ 88450 w 447031"/>
                <a:gd name="connsiteY37" fmla="*/ 236822 h 264799"/>
                <a:gd name="connsiteX38" fmla="*/ 150662 w 447031"/>
                <a:gd name="connsiteY38" fmla="*/ 257756 h 264799"/>
                <a:gd name="connsiteX39" fmla="*/ 199806 w 447031"/>
                <a:gd name="connsiteY39" fmla="*/ 258153 h 264799"/>
                <a:gd name="connsiteX40" fmla="*/ 239881 w 447031"/>
                <a:gd name="connsiteY40" fmla="*/ 254451 h 264799"/>
                <a:gd name="connsiteX41" fmla="*/ 264722 w 447031"/>
                <a:gd name="connsiteY41" fmla="*/ 251197 h 264799"/>
                <a:gd name="connsiteX42" fmla="*/ 270295 w 447031"/>
                <a:gd name="connsiteY42" fmla="*/ 250082 h 264799"/>
                <a:gd name="connsiteX43" fmla="*/ 308729 w 447031"/>
                <a:gd name="connsiteY43" fmla="*/ 241114 h 264799"/>
                <a:gd name="connsiteX44" fmla="*/ 328510 w 447031"/>
                <a:gd name="connsiteY44" fmla="*/ 234490 h 264799"/>
                <a:gd name="connsiteX45" fmla="*/ 393310 w 447031"/>
                <a:gd name="connsiteY45" fmla="*/ 207766 h 264799"/>
                <a:gd name="connsiteX46" fmla="*/ 432193 w 447031"/>
                <a:gd name="connsiteY46" fmla="*/ 176493 h 264799"/>
                <a:gd name="connsiteX47" fmla="*/ 442301 w 447031"/>
                <a:gd name="connsiteY47" fmla="*/ 145464 h 264799"/>
                <a:gd name="connsiteX48" fmla="*/ 441366 w 447031"/>
                <a:gd name="connsiteY48" fmla="*/ 97139 h 264799"/>
                <a:gd name="connsiteX49" fmla="*/ 441366 w 447031"/>
                <a:gd name="connsiteY49" fmla="*/ 92412 h 264799"/>
                <a:gd name="connsiteX50" fmla="*/ 441699 w 447031"/>
                <a:gd name="connsiteY50" fmla="*/ 90195 h 264799"/>
                <a:gd name="connsiteX51" fmla="*/ 442365 w 447031"/>
                <a:gd name="connsiteY51" fmla="*/ 88914 h 264799"/>
                <a:gd name="connsiteX52" fmla="*/ 443634 w 447031"/>
                <a:gd name="connsiteY52" fmla="*/ 88901 h 264799"/>
                <a:gd name="connsiteX53" fmla="*/ 443646 w 447031"/>
                <a:gd name="connsiteY53" fmla="*/ 88914 h 264799"/>
                <a:gd name="connsiteX54" fmla="*/ 443646 w 447031"/>
                <a:gd name="connsiteY54" fmla="*/ 88914 h 264799"/>
                <a:gd name="connsiteX55" fmla="*/ 445145 w 447031"/>
                <a:gd name="connsiteY55" fmla="*/ 126913 h 264799"/>
                <a:gd name="connsiteX56" fmla="*/ 445145 w 447031"/>
                <a:gd name="connsiteY56" fmla="*/ 145810 h 264799"/>
                <a:gd name="connsiteX57" fmla="*/ 442711 w 447031"/>
                <a:gd name="connsiteY57" fmla="*/ 162926 h 264799"/>
                <a:gd name="connsiteX58" fmla="*/ 442711 w 447031"/>
                <a:gd name="connsiteY58" fmla="*/ 162926 h 264799"/>
                <a:gd name="connsiteX59" fmla="*/ 437023 w 447031"/>
                <a:gd name="connsiteY59" fmla="*/ 175276 h 264799"/>
                <a:gd name="connsiteX60" fmla="*/ 437023 w 447031"/>
                <a:gd name="connsiteY60" fmla="*/ 175276 h 264799"/>
                <a:gd name="connsiteX61" fmla="*/ 435101 w 447031"/>
                <a:gd name="connsiteY61" fmla="*/ 178107 h 264799"/>
                <a:gd name="connsiteX62" fmla="*/ 435101 w 447031"/>
                <a:gd name="connsiteY62" fmla="*/ 178107 h 264799"/>
                <a:gd name="connsiteX63" fmla="*/ 430348 w 447031"/>
                <a:gd name="connsiteY63" fmla="*/ 183796 h 264799"/>
                <a:gd name="connsiteX64" fmla="*/ 430348 w 447031"/>
                <a:gd name="connsiteY64" fmla="*/ 183796 h 264799"/>
                <a:gd name="connsiteX65" fmla="*/ 429400 w 447031"/>
                <a:gd name="connsiteY65" fmla="*/ 184756 h 264799"/>
                <a:gd name="connsiteX66" fmla="*/ 429400 w 447031"/>
                <a:gd name="connsiteY66" fmla="*/ 184756 h 264799"/>
                <a:gd name="connsiteX67" fmla="*/ 428452 w 447031"/>
                <a:gd name="connsiteY67" fmla="*/ 185717 h 264799"/>
                <a:gd name="connsiteX68" fmla="*/ 428452 w 447031"/>
                <a:gd name="connsiteY68" fmla="*/ 185717 h 264799"/>
                <a:gd name="connsiteX69" fmla="*/ 427504 w 447031"/>
                <a:gd name="connsiteY69" fmla="*/ 186678 h 264799"/>
                <a:gd name="connsiteX70" fmla="*/ 427504 w 447031"/>
                <a:gd name="connsiteY70" fmla="*/ 186678 h 264799"/>
                <a:gd name="connsiteX71" fmla="*/ 426556 w 447031"/>
                <a:gd name="connsiteY71" fmla="*/ 187626 h 264799"/>
                <a:gd name="connsiteX72" fmla="*/ 426556 w 447031"/>
                <a:gd name="connsiteY72" fmla="*/ 187626 h 264799"/>
                <a:gd name="connsiteX73" fmla="*/ 422712 w 447031"/>
                <a:gd name="connsiteY73" fmla="*/ 191470 h 264799"/>
                <a:gd name="connsiteX74" fmla="*/ 422712 w 447031"/>
                <a:gd name="connsiteY74" fmla="*/ 191470 h 264799"/>
                <a:gd name="connsiteX75" fmla="*/ 417024 w 447031"/>
                <a:gd name="connsiteY75" fmla="*/ 196223 h 264799"/>
                <a:gd name="connsiteX76" fmla="*/ 417024 w 447031"/>
                <a:gd name="connsiteY76" fmla="*/ 196223 h 264799"/>
                <a:gd name="connsiteX77" fmla="*/ 413296 w 447031"/>
                <a:gd name="connsiteY77" fmla="*/ 199105 h 26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447031" h="264799">
                  <a:moveTo>
                    <a:pt x="413296" y="199105"/>
                  </a:moveTo>
                  <a:cubicBezTo>
                    <a:pt x="410068" y="201219"/>
                    <a:pt x="406506" y="202833"/>
                    <a:pt x="403790" y="205678"/>
                  </a:cubicBezTo>
                  <a:cubicBezTo>
                    <a:pt x="391132" y="213813"/>
                    <a:pt x="377245" y="219424"/>
                    <a:pt x="363421" y="225087"/>
                  </a:cubicBezTo>
                  <a:cubicBezTo>
                    <a:pt x="352224" y="229673"/>
                    <a:pt x="341296" y="234900"/>
                    <a:pt x="329509" y="237898"/>
                  </a:cubicBezTo>
                  <a:cubicBezTo>
                    <a:pt x="319260" y="240537"/>
                    <a:pt x="309523" y="244547"/>
                    <a:pt x="299646" y="248147"/>
                  </a:cubicBezTo>
                  <a:cubicBezTo>
                    <a:pt x="291959" y="250979"/>
                    <a:pt x="284144" y="253144"/>
                    <a:pt x="275855" y="253118"/>
                  </a:cubicBezTo>
                  <a:cubicBezTo>
                    <a:pt x="271307" y="253259"/>
                    <a:pt x="266797" y="253900"/>
                    <a:pt x="262390" y="255002"/>
                  </a:cubicBezTo>
                  <a:lnTo>
                    <a:pt x="262390" y="255002"/>
                  </a:lnTo>
                  <a:cubicBezTo>
                    <a:pt x="252628" y="257333"/>
                    <a:pt x="242622" y="258435"/>
                    <a:pt x="232591" y="258255"/>
                  </a:cubicBezTo>
                  <a:cubicBezTo>
                    <a:pt x="223712" y="258076"/>
                    <a:pt x="215078" y="260293"/>
                    <a:pt x="206328" y="261369"/>
                  </a:cubicBezTo>
                  <a:cubicBezTo>
                    <a:pt x="172544" y="265507"/>
                    <a:pt x="139708" y="263162"/>
                    <a:pt x="107820" y="249967"/>
                  </a:cubicBezTo>
                  <a:cubicBezTo>
                    <a:pt x="90064" y="242613"/>
                    <a:pt x="73089" y="234170"/>
                    <a:pt x="57984" y="222166"/>
                  </a:cubicBezTo>
                  <a:cubicBezTo>
                    <a:pt x="48747" y="214838"/>
                    <a:pt x="41432" y="205844"/>
                    <a:pt x="34424" y="196453"/>
                  </a:cubicBezTo>
                  <a:cubicBezTo>
                    <a:pt x="25456" y="184552"/>
                    <a:pt x="16834" y="172598"/>
                    <a:pt x="10364" y="159095"/>
                  </a:cubicBezTo>
                  <a:cubicBezTo>
                    <a:pt x="3062" y="143875"/>
                    <a:pt x="-359" y="127822"/>
                    <a:pt x="-1358" y="111142"/>
                  </a:cubicBezTo>
                  <a:cubicBezTo>
                    <a:pt x="-2306" y="95346"/>
                    <a:pt x="-398" y="79780"/>
                    <a:pt x="2178" y="64201"/>
                  </a:cubicBezTo>
                  <a:cubicBezTo>
                    <a:pt x="3779" y="54580"/>
                    <a:pt x="4394" y="44830"/>
                    <a:pt x="7635" y="35503"/>
                  </a:cubicBezTo>
                  <a:cubicBezTo>
                    <a:pt x="9160" y="31186"/>
                    <a:pt x="11005" y="26997"/>
                    <a:pt x="13131" y="22948"/>
                  </a:cubicBezTo>
                  <a:cubicBezTo>
                    <a:pt x="13336" y="22500"/>
                    <a:pt x="13567" y="22077"/>
                    <a:pt x="13836" y="21667"/>
                  </a:cubicBezTo>
                  <a:cubicBezTo>
                    <a:pt x="14451" y="20770"/>
                    <a:pt x="15117" y="19925"/>
                    <a:pt x="15732" y="19002"/>
                  </a:cubicBezTo>
                  <a:cubicBezTo>
                    <a:pt x="15937" y="18656"/>
                    <a:pt x="16180" y="18323"/>
                    <a:pt x="16437" y="18003"/>
                  </a:cubicBezTo>
                  <a:cubicBezTo>
                    <a:pt x="17257" y="17145"/>
                    <a:pt x="17987" y="16209"/>
                    <a:pt x="18615" y="15197"/>
                  </a:cubicBezTo>
                  <a:cubicBezTo>
                    <a:pt x="18820" y="14851"/>
                    <a:pt x="19063" y="14518"/>
                    <a:pt x="19306" y="14198"/>
                  </a:cubicBezTo>
                  <a:cubicBezTo>
                    <a:pt x="19563" y="13865"/>
                    <a:pt x="19832" y="13545"/>
                    <a:pt x="20114" y="13250"/>
                  </a:cubicBezTo>
                  <a:cubicBezTo>
                    <a:pt x="20242" y="13083"/>
                    <a:pt x="20395" y="12942"/>
                    <a:pt x="20536" y="12789"/>
                  </a:cubicBezTo>
                  <a:cubicBezTo>
                    <a:pt x="24457" y="8856"/>
                    <a:pt x="28351" y="4910"/>
                    <a:pt x="32310" y="1002"/>
                  </a:cubicBezTo>
                  <a:cubicBezTo>
                    <a:pt x="32605" y="682"/>
                    <a:pt x="32925" y="387"/>
                    <a:pt x="33245" y="93"/>
                  </a:cubicBezTo>
                  <a:cubicBezTo>
                    <a:pt x="33565" y="-202"/>
                    <a:pt x="33899" y="-510"/>
                    <a:pt x="34257" y="-791"/>
                  </a:cubicBezTo>
                  <a:lnTo>
                    <a:pt x="34808" y="-1201"/>
                  </a:lnTo>
                  <a:cubicBezTo>
                    <a:pt x="35218" y="-1445"/>
                    <a:pt x="35692" y="-1560"/>
                    <a:pt x="36166" y="-1573"/>
                  </a:cubicBezTo>
                  <a:lnTo>
                    <a:pt x="36807" y="-1240"/>
                  </a:lnTo>
                  <a:cubicBezTo>
                    <a:pt x="37037" y="-804"/>
                    <a:pt x="37140" y="-305"/>
                    <a:pt x="37101" y="195"/>
                  </a:cubicBezTo>
                  <a:cubicBezTo>
                    <a:pt x="36422" y="2629"/>
                    <a:pt x="34539" y="4218"/>
                    <a:pt x="32784" y="5730"/>
                  </a:cubicBezTo>
                  <a:cubicBezTo>
                    <a:pt x="17000" y="19182"/>
                    <a:pt x="9813" y="36746"/>
                    <a:pt x="6469" y="56822"/>
                  </a:cubicBezTo>
                  <a:cubicBezTo>
                    <a:pt x="3266" y="75526"/>
                    <a:pt x="2062" y="94526"/>
                    <a:pt x="2869" y="113486"/>
                  </a:cubicBezTo>
                  <a:cubicBezTo>
                    <a:pt x="3536" y="128220"/>
                    <a:pt x="7059" y="142697"/>
                    <a:pt x="13247" y="156084"/>
                  </a:cubicBezTo>
                  <a:cubicBezTo>
                    <a:pt x="21830" y="174648"/>
                    <a:pt x="34219" y="190675"/>
                    <a:pt x="47223" y="206177"/>
                  </a:cubicBezTo>
                  <a:cubicBezTo>
                    <a:pt x="58458" y="219552"/>
                    <a:pt x="72845" y="229058"/>
                    <a:pt x="88450" y="236822"/>
                  </a:cubicBezTo>
                  <a:cubicBezTo>
                    <a:pt x="108230" y="246687"/>
                    <a:pt x="128652" y="254630"/>
                    <a:pt x="150662" y="257756"/>
                  </a:cubicBezTo>
                  <a:cubicBezTo>
                    <a:pt x="166958" y="260023"/>
                    <a:pt x="183472" y="260165"/>
                    <a:pt x="199806" y="258153"/>
                  </a:cubicBezTo>
                  <a:cubicBezTo>
                    <a:pt x="213117" y="256552"/>
                    <a:pt x="226352" y="254374"/>
                    <a:pt x="239881" y="254451"/>
                  </a:cubicBezTo>
                  <a:cubicBezTo>
                    <a:pt x="248272" y="254566"/>
                    <a:pt x="256638" y="253464"/>
                    <a:pt x="264722" y="251197"/>
                  </a:cubicBezTo>
                  <a:cubicBezTo>
                    <a:pt x="266503" y="250492"/>
                    <a:pt x="268386" y="250120"/>
                    <a:pt x="270295" y="250082"/>
                  </a:cubicBezTo>
                  <a:cubicBezTo>
                    <a:pt x="284054" y="251158"/>
                    <a:pt x="296315" y="245777"/>
                    <a:pt x="308729" y="241114"/>
                  </a:cubicBezTo>
                  <a:cubicBezTo>
                    <a:pt x="315250" y="238705"/>
                    <a:pt x="321861" y="236540"/>
                    <a:pt x="328510" y="234490"/>
                  </a:cubicBezTo>
                  <a:cubicBezTo>
                    <a:pt x="350827" y="227431"/>
                    <a:pt x="372504" y="218489"/>
                    <a:pt x="393310" y="207766"/>
                  </a:cubicBezTo>
                  <a:cubicBezTo>
                    <a:pt x="408312" y="200156"/>
                    <a:pt x="421816" y="190086"/>
                    <a:pt x="432193" y="176493"/>
                  </a:cubicBezTo>
                  <a:cubicBezTo>
                    <a:pt x="438932" y="167564"/>
                    <a:pt x="442493" y="156648"/>
                    <a:pt x="442301" y="145464"/>
                  </a:cubicBezTo>
                  <a:cubicBezTo>
                    <a:pt x="442301" y="129360"/>
                    <a:pt x="443070" y="113217"/>
                    <a:pt x="441366" y="97139"/>
                  </a:cubicBezTo>
                  <a:cubicBezTo>
                    <a:pt x="441135" y="95576"/>
                    <a:pt x="441135" y="93975"/>
                    <a:pt x="441366" y="92412"/>
                  </a:cubicBezTo>
                  <a:cubicBezTo>
                    <a:pt x="441417" y="91669"/>
                    <a:pt x="441532" y="90926"/>
                    <a:pt x="441699" y="90195"/>
                  </a:cubicBezTo>
                  <a:cubicBezTo>
                    <a:pt x="441840" y="89734"/>
                    <a:pt x="442058" y="89298"/>
                    <a:pt x="442365" y="88914"/>
                  </a:cubicBezTo>
                  <a:cubicBezTo>
                    <a:pt x="442711" y="88555"/>
                    <a:pt x="443275" y="88555"/>
                    <a:pt x="443634" y="88901"/>
                  </a:cubicBezTo>
                  <a:cubicBezTo>
                    <a:pt x="443634" y="88901"/>
                    <a:pt x="443646" y="88914"/>
                    <a:pt x="443646" y="88914"/>
                  </a:cubicBezTo>
                  <a:lnTo>
                    <a:pt x="443646" y="88914"/>
                  </a:lnTo>
                  <a:cubicBezTo>
                    <a:pt x="444927" y="101546"/>
                    <a:pt x="445940" y="114178"/>
                    <a:pt x="445145" y="126913"/>
                  </a:cubicBezTo>
                  <a:cubicBezTo>
                    <a:pt x="444761" y="133190"/>
                    <a:pt x="444927" y="139519"/>
                    <a:pt x="445145" y="145810"/>
                  </a:cubicBezTo>
                  <a:cubicBezTo>
                    <a:pt x="445363" y="151613"/>
                    <a:pt x="444543" y="157417"/>
                    <a:pt x="442711" y="162926"/>
                  </a:cubicBezTo>
                  <a:lnTo>
                    <a:pt x="442711" y="162926"/>
                  </a:lnTo>
                  <a:cubicBezTo>
                    <a:pt x="441097" y="167179"/>
                    <a:pt x="439611" y="171471"/>
                    <a:pt x="437023" y="175276"/>
                  </a:cubicBezTo>
                  <a:lnTo>
                    <a:pt x="437023" y="175276"/>
                  </a:lnTo>
                  <a:cubicBezTo>
                    <a:pt x="436331" y="176186"/>
                    <a:pt x="435870" y="177249"/>
                    <a:pt x="435101" y="178107"/>
                  </a:cubicBezTo>
                  <a:lnTo>
                    <a:pt x="435101" y="178107"/>
                  </a:lnTo>
                  <a:cubicBezTo>
                    <a:pt x="433820" y="180298"/>
                    <a:pt x="431693" y="181707"/>
                    <a:pt x="430348" y="183796"/>
                  </a:cubicBezTo>
                  <a:lnTo>
                    <a:pt x="430348" y="183796"/>
                  </a:lnTo>
                  <a:cubicBezTo>
                    <a:pt x="430079" y="184154"/>
                    <a:pt x="429759" y="184487"/>
                    <a:pt x="429400" y="184756"/>
                  </a:cubicBezTo>
                  <a:lnTo>
                    <a:pt x="429400" y="184756"/>
                  </a:lnTo>
                  <a:cubicBezTo>
                    <a:pt x="429118" y="185102"/>
                    <a:pt x="428798" y="185423"/>
                    <a:pt x="428452" y="185717"/>
                  </a:cubicBezTo>
                  <a:lnTo>
                    <a:pt x="428452" y="185717"/>
                  </a:lnTo>
                  <a:cubicBezTo>
                    <a:pt x="428157" y="186063"/>
                    <a:pt x="427850" y="186383"/>
                    <a:pt x="427504" y="186678"/>
                  </a:cubicBezTo>
                  <a:lnTo>
                    <a:pt x="427504" y="186678"/>
                  </a:lnTo>
                  <a:cubicBezTo>
                    <a:pt x="427209" y="187011"/>
                    <a:pt x="426889" y="187331"/>
                    <a:pt x="426556" y="187626"/>
                  </a:cubicBezTo>
                  <a:lnTo>
                    <a:pt x="426556" y="187626"/>
                  </a:lnTo>
                  <a:cubicBezTo>
                    <a:pt x="425633" y="189215"/>
                    <a:pt x="424314" y="190547"/>
                    <a:pt x="422712" y="191470"/>
                  </a:cubicBezTo>
                  <a:lnTo>
                    <a:pt x="422712" y="191470"/>
                  </a:lnTo>
                  <a:cubicBezTo>
                    <a:pt x="420611" y="192751"/>
                    <a:pt x="419202" y="194967"/>
                    <a:pt x="417024" y="196223"/>
                  </a:cubicBezTo>
                  <a:lnTo>
                    <a:pt x="417024" y="196223"/>
                  </a:lnTo>
                  <a:cubicBezTo>
                    <a:pt x="415769" y="197132"/>
                    <a:pt x="414628" y="198247"/>
                    <a:pt x="413296" y="199105"/>
                  </a:cubicBezTo>
                  <a:close/>
                </a:path>
              </a:pathLst>
            </a:custGeom>
            <a:solidFill>
              <a:srgbClr val="384C54"/>
            </a:solidFill>
            <a:ln w="1280" cap="flat">
              <a:noFill/>
              <a:prstDash val="solid"/>
              <a:miter/>
            </a:ln>
          </p:spPr>
          <p:txBody>
            <a:bodyPr rtlCol="0" anchor="ctr"/>
            <a:lstStyle/>
            <a:p>
              <a:endParaRPr lang="es-CO"/>
            </a:p>
          </p:txBody>
        </p:sp>
        <p:sp>
          <p:nvSpPr>
            <p:cNvPr id="244" name="Freeform: Shape 243">
              <a:extLst>
                <a:ext uri="{FF2B5EF4-FFF2-40B4-BE49-F238E27FC236}">
                  <a16:creationId xmlns:a16="http://schemas.microsoft.com/office/drawing/2014/main" id="{D4AC2B3E-808A-2181-AE49-5DA93E1772F8}"/>
                </a:ext>
              </a:extLst>
            </p:cNvPr>
            <p:cNvSpPr/>
            <p:nvPr/>
          </p:nvSpPr>
          <p:spPr>
            <a:xfrm>
              <a:off x="-903523" y="-100862"/>
              <a:ext cx="20327" cy="54349"/>
            </a:xfrm>
            <a:custGeom>
              <a:avLst/>
              <a:gdLst>
                <a:gd name="connsiteX0" fmla="*/ 684 w 20327"/>
                <a:gd name="connsiteY0" fmla="*/ 52776 h 54349"/>
                <a:gd name="connsiteX1" fmla="*/ 377 w 20327"/>
                <a:gd name="connsiteY1" fmla="*/ 41079 h 54349"/>
                <a:gd name="connsiteX2" fmla="*/ 300 w 20327"/>
                <a:gd name="connsiteY2" fmla="*/ 24027 h 54349"/>
                <a:gd name="connsiteX3" fmla="*/ -1378 w 20327"/>
                <a:gd name="connsiteY3" fmla="*/ 7206 h 54349"/>
                <a:gd name="connsiteX4" fmla="*/ -1583 w 20327"/>
                <a:gd name="connsiteY4" fmla="*/ 2953 h 54349"/>
                <a:gd name="connsiteX5" fmla="*/ 3259 w 20327"/>
                <a:gd name="connsiteY5" fmla="*/ -1416 h 54349"/>
                <a:gd name="connsiteX6" fmla="*/ 16775 w 20327"/>
                <a:gd name="connsiteY6" fmla="*/ 7783 h 54349"/>
                <a:gd name="connsiteX7" fmla="*/ 13880 w 20327"/>
                <a:gd name="connsiteY7" fmla="*/ 29844 h 54349"/>
                <a:gd name="connsiteX8" fmla="*/ 7551 w 20327"/>
                <a:gd name="connsiteY8" fmla="*/ 41656 h 54349"/>
                <a:gd name="connsiteX9" fmla="*/ 684 w 20327"/>
                <a:gd name="connsiteY9" fmla="*/ 52776 h 54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27" h="54349">
                  <a:moveTo>
                    <a:pt x="684" y="52776"/>
                  </a:moveTo>
                  <a:cubicBezTo>
                    <a:pt x="2158" y="48741"/>
                    <a:pt x="569" y="44936"/>
                    <a:pt x="377" y="41079"/>
                  </a:cubicBezTo>
                  <a:cubicBezTo>
                    <a:pt x="95" y="35404"/>
                    <a:pt x="287" y="29716"/>
                    <a:pt x="300" y="24027"/>
                  </a:cubicBezTo>
                  <a:cubicBezTo>
                    <a:pt x="210" y="18378"/>
                    <a:pt x="-353" y="12753"/>
                    <a:pt x="-1378" y="7206"/>
                  </a:cubicBezTo>
                  <a:cubicBezTo>
                    <a:pt x="-1571" y="5797"/>
                    <a:pt x="-1647" y="4375"/>
                    <a:pt x="-1583" y="2953"/>
                  </a:cubicBezTo>
                  <a:cubicBezTo>
                    <a:pt x="-1506" y="-891"/>
                    <a:pt x="-392" y="-2031"/>
                    <a:pt x="3259" y="-1416"/>
                  </a:cubicBezTo>
                  <a:cubicBezTo>
                    <a:pt x="8986" y="-724"/>
                    <a:pt x="14021" y="2709"/>
                    <a:pt x="16775" y="7783"/>
                  </a:cubicBezTo>
                  <a:cubicBezTo>
                    <a:pt x="20183" y="14086"/>
                    <a:pt x="19056" y="24719"/>
                    <a:pt x="13880" y="29844"/>
                  </a:cubicBezTo>
                  <a:cubicBezTo>
                    <a:pt x="10588" y="33021"/>
                    <a:pt x="8371" y="37159"/>
                    <a:pt x="7551" y="41656"/>
                  </a:cubicBezTo>
                  <a:cubicBezTo>
                    <a:pt x="6680" y="46076"/>
                    <a:pt x="3746" y="49420"/>
                    <a:pt x="684" y="52776"/>
                  </a:cubicBezTo>
                  <a:close/>
                </a:path>
              </a:pathLst>
            </a:custGeom>
            <a:solidFill>
              <a:srgbClr val="000000"/>
            </a:solidFill>
            <a:ln w="1280" cap="flat">
              <a:noFill/>
              <a:prstDash val="solid"/>
              <a:miter/>
            </a:ln>
          </p:spPr>
          <p:txBody>
            <a:bodyPr rtlCol="0" anchor="ctr"/>
            <a:lstStyle/>
            <a:p>
              <a:endParaRPr lang="es-CO"/>
            </a:p>
          </p:txBody>
        </p:sp>
        <p:sp>
          <p:nvSpPr>
            <p:cNvPr id="245" name="Freeform: Shape 244">
              <a:extLst>
                <a:ext uri="{FF2B5EF4-FFF2-40B4-BE49-F238E27FC236}">
                  <a16:creationId xmlns:a16="http://schemas.microsoft.com/office/drawing/2014/main" id="{F0AB8EAE-1675-6308-3444-EC09A49AE3A0}"/>
                </a:ext>
              </a:extLst>
            </p:cNvPr>
            <p:cNvSpPr/>
            <p:nvPr/>
          </p:nvSpPr>
          <p:spPr>
            <a:xfrm>
              <a:off x="-1356000" y="-166305"/>
              <a:ext cx="264620" cy="243010"/>
            </a:xfrm>
            <a:custGeom>
              <a:avLst/>
              <a:gdLst>
                <a:gd name="connsiteX0" fmla="*/ 15357 w 264620"/>
                <a:gd name="connsiteY0" fmla="*/ -1491 h 243010"/>
                <a:gd name="connsiteX1" fmla="*/ 11065 w 264620"/>
                <a:gd name="connsiteY1" fmla="*/ 7964 h 243010"/>
                <a:gd name="connsiteX2" fmla="*/ 4762 w 264620"/>
                <a:gd name="connsiteY2" fmla="*/ 33113 h 243010"/>
                <a:gd name="connsiteX3" fmla="*/ 1431 w 264620"/>
                <a:gd name="connsiteY3" fmla="*/ 55981 h 243010"/>
                <a:gd name="connsiteX4" fmla="*/ 778 w 264620"/>
                <a:gd name="connsiteY4" fmla="*/ 92775 h 243010"/>
                <a:gd name="connsiteX5" fmla="*/ 6453 w 264620"/>
                <a:gd name="connsiteY5" fmla="*/ 121435 h 243010"/>
                <a:gd name="connsiteX6" fmla="*/ 26759 w 264620"/>
                <a:gd name="connsiteY6" fmla="*/ 160279 h 243010"/>
                <a:gd name="connsiteX7" fmla="*/ 40609 w 264620"/>
                <a:gd name="connsiteY7" fmla="*/ 178843 h 243010"/>
                <a:gd name="connsiteX8" fmla="*/ 66513 w 264620"/>
                <a:gd name="connsiteY8" fmla="*/ 203440 h 243010"/>
                <a:gd name="connsiteX9" fmla="*/ 147225 w 264620"/>
                <a:gd name="connsiteY9" fmla="*/ 236750 h 243010"/>
                <a:gd name="connsiteX10" fmla="*/ 174539 w 264620"/>
                <a:gd name="connsiteY10" fmla="*/ 238685 h 243010"/>
                <a:gd name="connsiteX11" fmla="*/ 220660 w 264620"/>
                <a:gd name="connsiteY11" fmla="*/ 234957 h 243010"/>
                <a:gd name="connsiteX12" fmla="*/ 235252 w 264620"/>
                <a:gd name="connsiteY12" fmla="*/ 233803 h 243010"/>
                <a:gd name="connsiteX13" fmla="*/ 260183 w 264620"/>
                <a:gd name="connsiteY13" fmla="*/ 231972 h 243010"/>
                <a:gd name="connsiteX14" fmla="*/ 263015 w 264620"/>
                <a:gd name="connsiteY14" fmla="*/ 231856 h 243010"/>
                <a:gd name="connsiteX15" fmla="*/ 263015 w 264620"/>
                <a:gd name="connsiteY15" fmla="*/ 232843 h 243010"/>
                <a:gd name="connsiteX16" fmla="*/ 250677 w 264620"/>
                <a:gd name="connsiteY16" fmla="*/ 234752 h 243010"/>
                <a:gd name="connsiteX17" fmla="*/ 221570 w 264620"/>
                <a:gd name="connsiteY17" fmla="*/ 237237 h 243010"/>
                <a:gd name="connsiteX18" fmla="*/ 188721 w 264620"/>
                <a:gd name="connsiteY18" fmla="*/ 240952 h 243010"/>
                <a:gd name="connsiteX19" fmla="*/ 140935 w 264620"/>
                <a:gd name="connsiteY19" fmla="*/ 237865 h 243010"/>
                <a:gd name="connsiteX20" fmla="*/ 59762 w 264620"/>
                <a:gd name="connsiteY20" fmla="*/ 201852 h 243010"/>
                <a:gd name="connsiteX21" fmla="*/ 39340 w 264620"/>
                <a:gd name="connsiteY21" fmla="*/ 181559 h 243010"/>
                <a:gd name="connsiteX22" fmla="*/ 8951 w 264620"/>
                <a:gd name="connsiteY22" fmla="*/ 135847 h 243010"/>
                <a:gd name="connsiteX23" fmla="*/ 547 w 264620"/>
                <a:gd name="connsiteY23" fmla="*/ 105933 h 243010"/>
                <a:gd name="connsiteX24" fmla="*/ -1567 w 264620"/>
                <a:gd name="connsiteY24" fmla="*/ 83500 h 243010"/>
                <a:gd name="connsiteX25" fmla="*/ 150 w 264620"/>
                <a:gd name="connsiteY25" fmla="*/ 54431 h 243010"/>
                <a:gd name="connsiteX26" fmla="*/ 150 w 264620"/>
                <a:gd name="connsiteY26" fmla="*/ 53483 h 243010"/>
                <a:gd name="connsiteX27" fmla="*/ 1098 w 264620"/>
                <a:gd name="connsiteY27" fmla="*/ 47782 h 243010"/>
                <a:gd name="connsiteX28" fmla="*/ 1098 w 264620"/>
                <a:gd name="connsiteY28" fmla="*/ 46846 h 243010"/>
                <a:gd name="connsiteX29" fmla="*/ 2033 w 264620"/>
                <a:gd name="connsiteY29" fmla="*/ 42093 h 243010"/>
                <a:gd name="connsiteX30" fmla="*/ 2033 w 264620"/>
                <a:gd name="connsiteY30" fmla="*/ 41145 h 243010"/>
                <a:gd name="connsiteX31" fmla="*/ 2981 w 264620"/>
                <a:gd name="connsiteY31" fmla="*/ 35444 h 243010"/>
                <a:gd name="connsiteX32" fmla="*/ 2981 w 264620"/>
                <a:gd name="connsiteY32" fmla="*/ 34496 h 243010"/>
                <a:gd name="connsiteX33" fmla="*/ 7927 w 264620"/>
                <a:gd name="connsiteY33" fmla="*/ 9360 h 243010"/>
                <a:gd name="connsiteX34" fmla="*/ 11616 w 264620"/>
                <a:gd name="connsiteY34" fmla="*/ 1251 h 243010"/>
                <a:gd name="connsiteX35" fmla="*/ 15357 w 264620"/>
                <a:gd name="connsiteY35" fmla="*/ -1491 h 243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64620" h="243010">
                  <a:moveTo>
                    <a:pt x="15357" y="-1491"/>
                  </a:moveTo>
                  <a:cubicBezTo>
                    <a:pt x="14499" y="1917"/>
                    <a:pt x="12244" y="4710"/>
                    <a:pt x="11065" y="7964"/>
                  </a:cubicBezTo>
                  <a:cubicBezTo>
                    <a:pt x="8016" y="16086"/>
                    <a:pt x="5902" y="24516"/>
                    <a:pt x="4762" y="33113"/>
                  </a:cubicBezTo>
                  <a:cubicBezTo>
                    <a:pt x="3840" y="40800"/>
                    <a:pt x="2200" y="48333"/>
                    <a:pt x="1431" y="55981"/>
                  </a:cubicBezTo>
                  <a:cubicBezTo>
                    <a:pt x="240" y="68216"/>
                    <a:pt x="-542" y="80438"/>
                    <a:pt x="778" y="92775"/>
                  </a:cubicBezTo>
                  <a:cubicBezTo>
                    <a:pt x="1713" y="102499"/>
                    <a:pt x="3609" y="112095"/>
                    <a:pt x="6453" y="121435"/>
                  </a:cubicBezTo>
                  <a:cubicBezTo>
                    <a:pt x="10899" y="135604"/>
                    <a:pt x="18291" y="148236"/>
                    <a:pt x="26759" y="160279"/>
                  </a:cubicBezTo>
                  <a:cubicBezTo>
                    <a:pt x="31205" y="166582"/>
                    <a:pt x="35996" y="172642"/>
                    <a:pt x="40609" y="178843"/>
                  </a:cubicBezTo>
                  <a:cubicBezTo>
                    <a:pt x="47834" y="188413"/>
                    <a:pt x="56584" y="196714"/>
                    <a:pt x="66513" y="203440"/>
                  </a:cubicBezTo>
                  <a:cubicBezTo>
                    <a:pt x="90983" y="220416"/>
                    <a:pt x="118130" y="230883"/>
                    <a:pt x="147225" y="236750"/>
                  </a:cubicBezTo>
                  <a:cubicBezTo>
                    <a:pt x="156296" y="238595"/>
                    <a:pt x="165392" y="238454"/>
                    <a:pt x="174539" y="238685"/>
                  </a:cubicBezTo>
                  <a:cubicBezTo>
                    <a:pt x="190002" y="238979"/>
                    <a:pt x="205453" y="237737"/>
                    <a:pt x="220660" y="234957"/>
                  </a:cubicBezTo>
                  <a:cubicBezTo>
                    <a:pt x="225477" y="234073"/>
                    <a:pt x="230358" y="233688"/>
                    <a:pt x="235252" y="233803"/>
                  </a:cubicBezTo>
                  <a:cubicBezTo>
                    <a:pt x="243605" y="234188"/>
                    <a:pt x="251971" y="233573"/>
                    <a:pt x="260183" y="231972"/>
                  </a:cubicBezTo>
                  <a:cubicBezTo>
                    <a:pt x="261119" y="231843"/>
                    <a:pt x="262067" y="231805"/>
                    <a:pt x="263015" y="231856"/>
                  </a:cubicBezTo>
                  <a:lnTo>
                    <a:pt x="263015" y="232843"/>
                  </a:lnTo>
                  <a:cubicBezTo>
                    <a:pt x="258864" y="233227"/>
                    <a:pt x="254751" y="233868"/>
                    <a:pt x="250677" y="234752"/>
                  </a:cubicBezTo>
                  <a:cubicBezTo>
                    <a:pt x="241005" y="235956"/>
                    <a:pt x="231230" y="235751"/>
                    <a:pt x="221570" y="237237"/>
                  </a:cubicBezTo>
                  <a:cubicBezTo>
                    <a:pt x="210680" y="238915"/>
                    <a:pt x="199713" y="240068"/>
                    <a:pt x="188721" y="240952"/>
                  </a:cubicBezTo>
                  <a:cubicBezTo>
                    <a:pt x="172733" y="242157"/>
                    <a:pt x="156642" y="241119"/>
                    <a:pt x="140935" y="237865"/>
                  </a:cubicBezTo>
                  <a:cubicBezTo>
                    <a:pt x="111507" y="232151"/>
                    <a:pt x="83744" y="219839"/>
                    <a:pt x="59762" y="201852"/>
                  </a:cubicBezTo>
                  <a:cubicBezTo>
                    <a:pt x="52036" y="196074"/>
                    <a:pt x="45169" y="189245"/>
                    <a:pt x="39340" y="181559"/>
                  </a:cubicBezTo>
                  <a:cubicBezTo>
                    <a:pt x="28258" y="166941"/>
                    <a:pt x="16971" y="152515"/>
                    <a:pt x="8951" y="135847"/>
                  </a:cubicBezTo>
                  <a:cubicBezTo>
                    <a:pt x="4378" y="126316"/>
                    <a:pt x="2879" y="116041"/>
                    <a:pt x="547" y="105933"/>
                  </a:cubicBezTo>
                  <a:cubicBezTo>
                    <a:pt x="-977" y="98553"/>
                    <a:pt x="-1682" y="91033"/>
                    <a:pt x="-1567" y="83500"/>
                  </a:cubicBezTo>
                  <a:cubicBezTo>
                    <a:pt x="-1644" y="73802"/>
                    <a:pt x="-1797" y="64039"/>
                    <a:pt x="150" y="54431"/>
                  </a:cubicBezTo>
                  <a:lnTo>
                    <a:pt x="150" y="53483"/>
                  </a:lnTo>
                  <a:cubicBezTo>
                    <a:pt x="1431" y="51740"/>
                    <a:pt x="-93" y="49537"/>
                    <a:pt x="1098" y="47782"/>
                  </a:cubicBezTo>
                  <a:lnTo>
                    <a:pt x="1098" y="46846"/>
                  </a:lnTo>
                  <a:cubicBezTo>
                    <a:pt x="2264" y="45424"/>
                    <a:pt x="931" y="43516"/>
                    <a:pt x="2033" y="42093"/>
                  </a:cubicBezTo>
                  <a:cubicBezTo>
                    <a:pt x="2033" y="41773"/>
                    <a:pt x="2033" y="41466"/>
                    <a:pt x="2033" y="41145"/>
                  </a:cubicBezTo>
                  <a:cubicBezTo>
                    <a:pt x="3314" y="39403"/>
                    <a:pt x="1790" y="37199"/>
                    <a:pt x="2981" y="35444"/>
                  </a:cubicBezTo>
                  <a:lnTo>
                    <a:pt x="2981" y="34496"/>
                  </a:lnTo>
                  <a:cubicBezTo>
                    <a:pt x="3801" y="25951"/>
                    <a:pt x="4557" y="17419"/>
                    <a:pt x="7927" y="9360"/>
                  </a:cubicBezTo>
                  <a:cubicBezTo>
                    <a:pt x="8990" y="6580"/>
                    <a:pt x="10220" y="3877"/>
                    <a:pt x="11616" y="1251"/>
                  </a:cubicBezTo>
                  <a:cubicBezTo>
                    <a:pt x="12411" y="-95"/>
                    <a:pt x="13051" y="-1991"/>
                    <a:pt x="15357" y="-1491"/>
                  </a:cubicBezTo>
                  <a:close/>
                </a:path>
              </a:pathLst>
            </a:custGeom>
            <a:solidFill>
              <a:srgbClr val="0E1315"/>
            </a:solidFill>
            <a:ln w="1280" cap="flat">
              <a:noFill/>
              <a:prstDash val="solid"/>
              <a:miter/>
            </a:ln>
          </p:spPr>
          <p:txBody>
            <a:bodyPr rtlCol="0" anchor="ctr"/>
            <a:lstStyle/>
            <a:p>
              <a:endParaRPr lang="es-CO"/>
            </a:p>
          </p:txBody>
        </p:sp>
        <p:sp>
          <p:nvSpPr>
            <p:cNvPr id="246" name="Freeform: Shape 245">
              <a:extLst>
                <a:ext uri="{FF2B5EF4-FFF2-40B4-BE49-F238E27FC236}">
                  <a16:creationId xmlns:a16="http://schemas.microsoft.com/office/drawing/2014/main" id="{76528903-A327-263B-857C-CB6134F3E43F}"/>
                </a:ext>
              </a:extLst>
            </p:cNvPr>
            <p:cNvSpPr/>
            <p:nvPr/>
          </p:nvSpPr>
          <p:spPr>
            <a:xfrm>
              <a:off x="-1079303" y="-231292"/>
              <a:ext cx="168321" cy="128934"/>
            </a:xfrm>
            <a:custGeom>
              <a:avLst/>
              <a:gdLst>
                <a:gd name="connsiteX0" fmla="*/ 76433 w 168321"/>
                <a:gd name="connsiteY0" fmla="*/ 16017 h 128934"/>
                <a:gd name="connsiteX1" fmla="*/ 84017 w 168321"/>
                <a:gd name="connsiteY1" fmla="*/ 19861 h 128934"/>
                <a:gd name="connsiteX2" fmla="*/ 116840 w 168321"/>
                <a:gd name="connsiteY2" fmla="*/ 48174 h 128934"/>
                <a:gd name="connsiteX3" fmla="*/ 153493 w 168321"/>
                <a:gd name="connsiteY3" fmla="*/ 92873 h 128934"/>
                <a:gd name="connsiteX4" fmla="*/ 166394 w 168321"/>
                <a:gd name="connsiteY4" fmla="*/ 123236 h 128934"/>
                <a:gd name="connsiteX5" fmla="*/ 166715 w 168321"/>
                <a:gd name="connsiteY5" fmla="*/ 127003 h 128934"/>
                <a:gd name="connsiteX6" fmla="*/ 166100 w 168321"/>
                <a:gd name="connsiteY6" fmla="*/ 127361 h 128934"/>
                <a:gd name="connsiteX7" fmla="*/ 164883 w 168321"/>
                <a:gd name="connsiteY7" fmla="*/ 126708 h 128934"/>
                <a:gd name="connsiteX8" fmla="*/ 157388 w 168321"/>
                <a:gd name="connsiteY8" fmla="*/ 106479 h 128934"/>
                <a:gd name="connsiteX9" fmla="*/ 141105 w 168321"/>
                <a:gd name="connsiteY9" fmla="*/ 79741 h 128934"/>
                <a:gd name="connsiteX10" fmla="*/ 90000 w 168321"/>
                <a:gd name="connsiteY10" fmla="*/ 27381 h 128934"/>
                <a:gd name="connsiteX11" fmla="*/ 54282 w 168321"/>
                <a:gd name="connsiteY11" fmla="*/ 11559 h 128934"/>
                <a:gd name="connsiteX12" fmla="*/ 2267 w 168321"/>
                <a:gd name="connsiteY12" fmla="*/ 2168 h 128934"/>
                <a:gd name="connsiteX13" fmla="*/ -1576 w 168321"/>
                <a:gd name="connsiteY13" fmla="*/ 759 h 128934"/>
                <a:gd name="connsiteX14" fmla="*/ -1012 w 168321"/>
                <a:gd name="connsiteY14" fmla="*/ -586 h 128934"/>
                <a:gd name="connsiteX15" fmla="*/ 16731 w 168321"/>
                <a:gd name="connsiteY15" fmla="*/ -253 h 128934"/>
                <a:gd name="connsiteX16" fmla="*/ 65914 w 168321"/>
                <a:gd name="connsiteY16" fmla="*/ 10970 h 128934"/>
                <a:gd name="connsiteX17" fmla="*/ 76433 w 168321"/>
                <a:gd name="connsiteY17" fmla="*/ 16017 h 12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8321" h="128934">
                  <a:moveTo>
                    <a:pt x="76433" y="16017"/>
                  </a:moveTo>
                  <a:cubicBezTo>
                    <a:pt x="78662" y="17824"/>
                    <a:pt x="81237" y="19130"/>
                    <a:pt x="84017" y="19861"/>
                  </a:cubicBezTo>
                  <a:cubicBezTo>
                    <a:pt x="96162" y="27906"/>
                    <a:pt x="106347" y="38181"/>
                    <a:pt x="116840" y="48174"/>
                  </a:cubicBezTo>
                  <a:cubicBezTo>
                    <a:pt x="130753" y="61600"/>
                    <a:pt x="143052" y="76602"/>
                    <a:pt x="153493" y="92873"/>
                  </a:cubicBezTo>
                  <a:cubicBezTo>
                    <a:pt x="159540" y="102148"/>
                    <a:pt x="163230" y="112641"/>
                    <a:pt x="166394" y="123236"/>
                  </a:cubicBezTo>
                  <a:cubicBezTo>
                    <a:pt x="166625" y="124479"/>
                    <a:pt x="166727" y="125734"/>
                    <a:pt x="166715" y="127003"/>
                  </a:cubicBezTo>
                  <a:lnTo>
                    <a:pt x="166100" y="127361"/>
                  </a:lnTo>
                  <a:cubicBezTo>
                    <a:pt x="165626" y="127323"/>
                    <a:pt x="165177" y="127079"/>
                    <a:pt x="164883" y="126708"/>
                  </a:cubicBezTo>
                  <a:cubicBezTo>
                    <a:pt x="162320" y="119969"/>
                    <a:pt x="160488" y="113000"/>
                    <a:pt x="157388" y="106479"/>
                  </a:cubicBezTo>
                  <a:cubicBezTo>
                    <a:pt x="153788" y="96447"/>
                    <a:pt x="147446" y="88094"/>
                    <a:pt x="141105" y="79741"/>
                  </a:cubicBezTo>
                  <a:cubicBezTo>
                    <a:pt x="126295" y="60242"/>
                    <a:pt x="109127" y="42652"/>
                    <a:pt x="90000" y="27381"/>
                  </a:cubicBezTo>
                  <a:cubicBezTo>
                    <a:pt x="79623" y="18990"/>
                    <a:pt x="66863" y="15313"/>
                    <a:pt x="54282" y="11559"/>
                  </a:cubicBezTo>
                  <a:cubicBezTo>
                    <a:pt x="37306" y="6511"/>
                    <a:pt x="19870" y="3872"/>
                    <a:pt x="2267" y="2168"/>
                  </a:cubicBezTo>
                  <a:cubicBezTo>
                    <a:pt x="871" y="2027"/>
                    <a:pt x="-602" y="2027"/>
                    <a:pt x="-1576" y="759"/>
                  </a:cubicBezTo>
                  <a:cubicBezTo>
                    <a:pt x="-1691" y="234"/>
                    <a:pt x="-1461" y="-305"/>
                    <a:pt x="-1012" y="-586"/>
                  </a:cubicBezTo>
                  <a:cubicBezTo>
                    <a:pt x="4945" y="-2649"/>
                    <a:pt x="10864" y="-945"/>
                    <a:pt x="16731" y="-253"/>
                  </a:cubicBezTo>
                  <a:cubicBezTo>
                    <a:pt x="33476" y="1732"/>
                    <a:pt x="49964" y="5499"/>
                    <a:pt x="65914" y="10970"/>
                  </a:cubicBezTo>
                  <a:cubicBezTo>
                    <a:pt x="69591" y="12276"/>
                    <a:pt x="73114" y="13967"/>
                    <a:pt x="76433" y="16017"/>
                  </a:cubicBezTo>
                  <a:close/>
                </a:path>
              </a:pathLst>
            </a:custGeom>
            <a:solidFill>
              <a:srgbClr val="141A1D"/>
            </a:solidFill>
            <a:ln w="1280" cap="flat">
              <a:noFill/>
              <a:prstDash val="solid"/>
              <a:miter/>
            </a:ln>
          </p:spPr>
          <p:txBody>
            <a:bodyPr rtlCol="0" anchor="ctr"/>
            <a:lstStyle/>
            <a:p>
              <a:endParaRPr lang="es-CO"/>
            </a:p>
          </p:txBody>
        </p:sp>
        <p:sp>
          <p:nvSpPr>
            <p:cNvPr id="247" name="Freeform: Shape 246">
              <a:extLst>
                <a:ext uri="{FF2B5EF4-FFF2-40B4-BE49-F238E27FC236}">
                  <a16:creationId xmlns:a16="http://schemas.microsoft.com/office/drawing/2014/main" id="{D7437825-BE0E-75CF-27A6-4AA535764C41}"/>
                </a:ext>
              </a:extLst>
            </p:cNvPr>
            <p:cNvSpPr/>
            <p:nvPr/>
          </p:nvSpPr>
          <p:spPr>
            <a:xfrm>
              <a:off x="-1091444" y="17799"/>
              <a:ext cx="141450" cy="49438"/>
            </a:xfrm>
            <a:custGeom>
              <a:avLst/>
              <a:gdLst>
                <a:gd name="connsiteX0" fmla="*/ -1606 w 141450"/>
                <a:gd name="connsiteY0" fmla="*/ 47802 h 49438"/>
                <a:gd name="connsiteX1" fmla="*/ 11206 w 141450"/>
                <a:gd name="connsiteY1" fmla="*/ 45240 h 49438"/>
                <a:gd name="connsiteX2" fmla="*/ 40916 w 141450"/>
                <a:gd name="connsiteY2" fmla="*/ 38399 h 49438"/>
                <a:gd name="connsiteX3" fmla="*/ 72803 w 141450"/>
                <a:gd name="connsiteY3" fmla="*/ 27906 h 49438"/>
                <a:gd name="connsiteX4" fmla="*/ 85166 w 141450"/>
                <a:gd name="connsiteY4" fmla="*/ 23192 h 49438"/>
                <a:gd name="connsiteX5" fmla="*/ 131095 w 141450"/>
                <a:gd name="connsiteY5" fmla="*/ 3014 h 49438"/>
                <a:gd name="connsiteX6" fmla="*/ 139845 w 141450"/>
                <a:gd name="connsiteY6" fmla="*/ -1573 h 49438"/>
                <a:gd name="connsiteX7" fmla="*/ 133094 w 141450"/>
                <a:gd name="connsiteY7" fmla="*/ 3321 h 49438"/>
                <a:gd name="connsiteX8" fmla="*/ 98657 w 141450"/>
                <a:gd name="connsiteY8" fmla="*/ 18695 h 49438"/>
                <a:gd name="connsiteX9" fmla="*/ 81284 w 141450"/>
                <a:gd name="connsiteY9" fmla="*/ 26048 h 49438"/>
                <a:gd name="connsiteX10" fmla="*/ 59338 w 141450"/>
                <a:gd name="connsiteY10" fmla="*/ 33133 h 49438"/>
                <a:gd name="connsiteX11" fmla="*/ 29987 w 141450"/>
                <a:gd name="connsiteY11" fmla="*/ 43485 h 49438"/>
                <a:gd name="connsiteX12" fmla="*/ 16676 w 141450"/>
                <a:gd name="connsiteY12" fmla="*/ 46150 h 49438"/>
                <a:gd name="connsiteX13" fmla="*/ 3147 w 141450"/>
                <a:gd name="connsiteY13" fmla="*/ 47585 h 49438"/>
                <a:gd name="connsiteX14" fmla="*/ -1606 w 141450"/>
                <a:gd name="connsiteY14" fmla="*/ 47802 h 49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450" h="49438">
                  <a:moveTo>
                    <a:pt x="-1606" y="47802"/>
                  </a:moveTo>
                  <a:cubicBezTo>
                    <a:pt x="2353" y="45791"/>
                    <a:pt x="6786" y="44907"/>
                    <a:pt x="11206" y="45240"/>
                  </a:cubicBezTo>
                  <a:cubicBezTo>
                    <a:pt x="21890" y="45906"/>
                    <a:pt x="31371" y="42024"/>
                    <a:pt x="40916" y="38399"/>
                  </a:cubicBezTo>
                  <a:cubicBezTo>
                    <a:pt x="51395" y="34427"/>
                    <a:pt x="62054" y="31058"/>
                    <a:pt x="72803" y="27906"/>
                  </a:cubicBezTo>
                  <a:cubicBezTo>
                    <a:pt x="77018" y="26599"/>
                    <a:pt x="81156" y="25024"/>
                    <a:pt x="85166" y="23192"/>
                  </a:cubicBezTo>
                  <a:cubicBezTo>
                    <a:pt x="100463" y="16427"/>
                    <a:pt x="116247" y="10803"/>
                    <a:pt x="131095" y="3014"/>
                  </a:cubicBezTo>
                  <a:cubicBezTo>
                    <a:pt x="134003" y="1489"/>
                    <a:pt x="136476" y="-919"/>
                    <a:pt x="139845" y="-1573"/>
                  </a:cubicBezTo>
                  <a:cubicBezTo>
                    <a:pt x="138193" y="887"/>
                    <a:pt x="135592" y="2027"/>
                    <a:pt x="133094" y="3321"/>
                  </a:cubicBezTo>
                  <a:cubicBezTo>
                    <a:pt x="121909" y="9086"/>
                    <a:pt x="110417" y="14224"/>
                    <a:pt x="98657" y="18695"/>
                  </a:cubicBezTo>
                  <a:cubicBezTo>
                    <a:pt x="92789" y="20937"/>
                    <a:pt x="87062" y="23563"/>
                    <a:pt x="81284" y="26048"/>
                  </a:cubicBezTo>
                  <a:cubicBezTo>
                    <a:pt x="74187" y="29110"/>
                    <a:pt x="66628" y="30699"/>
                    <a:pt x="59338" y="33133"/>
                  </a:cubicBezTo>
                  <a:cubicBezTo>
                    <a:pt x="49486" y="36400"/>
                    <a:pt x="39749" y="39974"/>
                    <a:pt x="29987" y="43485"/>
                  </a:cubicBezTo>
                  <a:cubicBezTo>
                    <a:pt x="25683" y="44920"/>
                    <a:pt x="21211" y="45817"/>
                    <a:pt x="16676" y="46150"/>
                  </a:cubicBezTo>
                  <a:cubicBezTo>
                    <a:pt x="12192" y="46598"/>
                    <a:pt x="7580" y="46303"/>
                    <a:pt x="3147" y="47585"/>
                  </a:cubicBezTo>
                  <a:cubicBezTo>
                    <a:pt x="1585" y="47866"/>
                    <a:pt x="-17" y="47930"/>
                    <a:pt x="-1606" y="47802"/>
                  </a:cubicBezTo>
                  <a:close/>
                </a:path>
              </a:pathLst>
            </a:custGeom>
            <a:solidFill>
              <a:srgbClr val="0E1315"/>
            </a:solidFill>
            <a:ln w="1280" cap="flat">
              <a:noFill/>
              <a:prstDash val="solid"/>
              <a:miter/>
            </a:ln>
          </p:spPr>
          <p:txBody>
            <a:bodyPr rtlCol="0" anchor="ctr"/>
            <a:lstStyle/>
            <a:p>
              <a:endParaRPr lang="es-CO"/>
            </a:p>
          </p:txBody>
        </p:sp>
        <p:sp>
          <p:nvSpPr>
            <p:cNvPr id="248" name="Freeform: Shape 247">
              <a:extLst>
                <a:ext uri="{FF2B5EF4-FFF2-40B4-BE49-F238E27FC236}">
                  <a16:creationId xmlns:a16="http://schemas.microsoft.com/office/drawing/2014/main" id="{985F2208-6606-8AE9-132E-38CC83CC695C}"/>
                </a:ext>
              </a:extLst>
            </p:cNvPr>
            <p:cNvSpPr/>
            <p:nvPr/>
          </p:nvSpPr>
          <p:spPr>
            <a:xfrm>
              <a:off x="-911136" y="-98848"/>
              <a:ext cx="3934" cy="73985"/>
            </a:xfrm>
            <a:custGeom>
              <a:avLst/>
              <a:gdLst>
                <a:gd name="connsiteX0" fmla="*/ -1606 w 3934"/>
                <a:gd name="connsiteY0" fmla="*/ 72413 h 73985"/>
                <a:gd name="connsiteX1" fmla="*/ 239 w 3934"/>
                <a:gd name="connsiteY1" fmla="*/ 13481 h 73985"/>
                <a:gd name="connsiteX2" fmla="*/ -645 w 3934"/>
                <a:gd name="connsiteY2" fmla="*/ -1573 h 73985"/>
                <a:gd name="connsiteX3" fmla="*/ 137 w 3934"/>
                <a:gd name="connsiteY3" fmla="*/ -445 h 73985"/>
                <a:gd name="connsiteX4" fmla="*/ 1328 w 3934"/>
                <a:gd name="connsiteY4" fmla="*/ 13647 h 73985"/>
                <a:gd name="connsiteX5" fmla="*/ 2046 w 3934"/>
                <a:gd name="connsiteY5" fmla="*/ 24921 h 73985"/>
                <a:gd name="connsiteX6" fmla="*/ 1379 w 3934"/>
                <a:gd name="connsiteY6" fmla="*/ 39475 h 73985"/>
                <a:gd name="connsiteX7" fmla="*/ 1264 w 3934"/>
                <a:gd name="connsiteY7" fmla="*/ 61254 h 73985"/>
                <a:gd name="connsiteX8" fmla="*/ -1606 w 3934"/>
                <a:gd name="connsiteY8" fmla="*/ 72413 h 7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3985">
                  <a:moveTo>
                    <a:pt x="-1606" y="72413"/>
                  </a:moveTo>
                  <a:cubicBezTo>
                    <a:pt x="2046" y="52863"/>
                    <a:pt x="-158" y="33108"/>
                    <a:pt x="239" y="13481"/>
                  </a:cubicBezTo>
                  <a:cubicBezTo>
                    <a:pt x="342" y="8471"/>
                    <a:pt x="-1170" y="3500"/>
                    <a:pt x="-645" y="-1573"/>
                  </a:cubicBezTo>
                  <a:cubicBezTo>
                    <a:pt x="-376" y="-1188"/>
                    <a:pt x="137" y="-804"/>
                    <a:pt x="137" y="-445"/>
                  </a:cubicBezTo>
                  <a:cubicBezTo>
                    <a:pt x="-17" y="4295"/>
                    <a:pt x="1418" y="8881"/>
                    <a:pt x="1328" y="13647"/>
                  </a:cubicBezTo>
                  <a:cubicBezTo>
                    <a:pt x="1174" y="17414"/>
                    <a:pt x="1418" y="21193"/>
                    <a:pt x="2046" y="24921"/>
                  </a:cubicBezTo>
                  <a:cubicBezTo>
                    <a:pt x="2891" y="29738"/>
                    <a:pt x="1597" y="34619"/>
                    <a:pt x="1379" y="39475"/>
                  </a:cubicBezTo>
                  <a:cubicBezTo>
                    <a:pt x="1072" y="46726"/>
                    <a:pt x="1379" y="53990"/>
                    <a:pt x="1264" y="61254"/>
                  </a:cubicBezTo>
                  <a:cubicBezTo>
                    <a:pt x="1405" y="65175"/>
                    <a:pt x="406" y="69044"/>
                    <a:pt x="-1606" y="72413"/>
                  </a:cubicBezTo>
                  <a:close/>
                </a:path>
              </a:pathLst>
            </a:custGeom>
            <a:solidFill>
              <a:srgbClr val="141A1D"/>
            </a:solidFill>
            <a:ln w="1280" cap="flat">
              <a:noFill/>
              <a:prstDash val="solid"/>
              <a:miter/>
            </a:ln>
          </p:spPr>
          <p:txBody>
            <a:bodyPr rtlCol="0" anchor="ctr"/>
            <a:lstStyle/>
            <a:p>
              <a:endParaRPr lang="es-CO"/>
            </a:p>
          </p:txBody>
        </p:sp>
        <p:sp>
          <p:nvSpPr>
            <p:cNvPr id="249" name="Freeform: Shape 248">
              <a:extLst>
                <a:ext uri="{FF2B5EF4-FFF2-40B4-BE49-F238E27FC236}">
                  <a16:creationId xmlns:a16="http://schemas.microsoft.com/office/drawing/2014/main" id="{B4B7DCFD-560D-C957-551F-A2E0A39B048B}"/>
                </a:ext>
              </a:extLst>
            </p:cNvPr>
            <p:cNvSpPr/>
            <p:nvPr/>
          </p:nvSpPr>
          <p:spPr>
            <a:xfrm>
              <a:off x="-916825" y="-24874"/>
              <a:ext cx="5688" cy="12350"/>
            </a:xfrm>
            <a:custGeom>
              <a:avLst/>
              <a:gdLst>
                <a:gd name="connsiteX0" fmla="*/ -1606 w 5688"/>
                <a:gd name="connsiteY0" fmla="*/ 10777 h 12350"/>
                <a:gd name="connsiteX1" fmla="*/ 4083 w 5688"/>
                <a:gd name="connsiteY1" fmla="*/ -1573 h 12350"/>
                <a:gd name="connsiteX2" fmla="*/ -1606 w 5688"/>
                <a:gd name="connsiteY2" fmla="*/ 10777 h 12350"/>
              </a:gdLst>
              <a:ahLst/>
              <a:cxnLst>
                <a:cxn ang="0">
                  <a:pos x="connsiteX0" y="connsiteY0"/>
                </a:cxn>
                <a:cxn ang="0">
                  <a:pos x="connsiteX1" y="connsiteY1"/>
                </a:cxn>
                <a:cxn ang="0">
                  <a:pos x="connsiteX2" y="connsiteY2"/>
                </a:cxn>
              </a:cxnLst>
              <a:rect l="l" t="t" r="r" b="b"/>
              <a:pathLst>
                <a:path w="5688" h="12350">
                  <a:moveTo>
                    <a:pt x="-1606" y="10777"/>
                  </a:moveTo>
                  <a:cubicBezTo>
                    <a:pt x="-68" y="6511"/>
                    <a:pt x="1841" y="2373"/>
                    <a:pt x="4083" y="-1573"/>
                  </a:cubicBezTo>
                  <a:cubicBezTo>
                    <a:pt x="3404" y="3103"/>
                    <a:pt x="1969" y="7434"/>
                    <a:pt x="-1606" y="10777"/>
                  </a:cubicBezTo>
                  <a:close/>
                </a:path>
              </a:pathLst>
            </a:custGeom>
            <a:solidFill>
              <a:srgbClr val="141A1D"/>
            </a:solidFill>
            <a:ln w="1280" cap="flat">
              <a:noFill/>
              <a:prstDash val="solid"/>
              <a:miter/>
            </a:ln>
          </p:spPr>
          <p:txBody>
            <a:bodyPr rtlCol="0" anchor="ctr"/>
            <a:lstStyle/>
            <a:p>
              <a:endParaRPr lang="es-CO"/>
            </a:p>
          </p:txBody>
        </p:sp>
        <p:sp>
          <p:nvSpPr>
            <p:cNvPr id="250" name="Freeform: Shape 249">
              <a:extLst>
                <a:ext uri="{FF2B5EF4-FFF2-40B4-BE49-F238E27FC236}">
                  <a16:creationId xmlns:a16="http://schemas.microsoft.com/office/drawing/2014/main" id="{66A9550E-CFE2-D915-0C42-F13A319C5DED}"/>
                </a:ext>
              </a:extLst>
            </p:cNvPr>
            <p:cNvSpPr/>
            <p:nvPr/>
          </p:nvSpPr>
          <p:spPr>
            <a:xfrm>
              <a:off x="-936759" y="3579"/>
              <a:ext cx="5688" cy="4753"/>
            </a:xfrm>
            <a:custGeom>
              <a:avLst/>
              <a:gdLst>
                <a:gd name="connsiteX0" fmla="*/ -1606 w 5688"/>
                <a:gd name="connsiteY0" fmla="*/ 3180 h 4753"/>
                <a:gd name="connsiteX1" fmla="*/ 4083 w 5688"/>
                <a:gd name="connsiteY1" fmla="*/ -1573 h 4753"/>
                <a:gd name="connsiteX2" fmla="*/ -1606 w 5688"/>
                <a:gd name="connsiteY2" fmla="*/ 3180 h 4753"/>
              </a:gdLst>
              <a:ahLst/>
              <a:cxnLst>
                <a:cxn ang="0">
                  <a:pos x="connsiteX0" y="connsiteY0"/>
                </a:cxn>
                <a:cxn ang="0">
                  <a:pos x="connsiteX1" y="connsiteY1"/>
                </a:cxn>
                <a:cxn ang="0">
                  <a:pos x="connsiteX2" y="connsiteY2"/>
                </a:cxn>
              </a:cxnLst>
              <a:rect l="l" t="t" r="r" b="b"/>
              <a:pathLst>
                <a:path w="5688" h="4753">
                  <a:moveTo>
                    <a:pt x="-1606" y="3180"/>
                  </a:moveTo>
                  <a:cubicBezTo>
                    <a:pt x="-81" y="1143"/>
                    <a:pt x="1379" y="-971"/>
                    <a:pt x="4083" y="-1573"/>
                  </a:cubicBezTo>
                  <a:cubicBezTo>
                    <a:pt x="2648" y="567"/>
                    <a:pt x="1251" y="2757"/>
                    <a:pt x="-1606" y="3180"/>
                  </a:cubicBezTo>
                  <a:close/>
                </a:path>
              </a:pathLst>
            </a:custGeom>
            <a:solidFill>
              <a:srgbClr val="141A1D"/>
            </a:solidFill>
            <a:ln w="1280" cap="flat">
              <a:noFill/>
              <a:prstDash val="solid"/>
              <a:miter/>
            </a:ln>
          </p:spPr>
          <p:txBody>
            <a:bodyPr rtlCol="0" anchor="ctr"/>
            <a:lstStyle/>
            <a:p>
              <a:endParaRPr lang="es-CO"/>
            </a:p>
          </p:txBody>
        </p:sp>
        <p:sp>
          <p:nvSpPr>
            <p:cNvPr id="251" name="Freeform: Shape 250">
              <a:extLst>
                <a:ext uri="{FF2B5EF4-FFF2-40B4-BE49-F238E27FC236}">
                  <a16:creationId xmlns:a16="http://schemas.microsoft.com/office/drawing/2014/main" id="{44A51A53-78BC-7A8A-ABA8-19C7220C2547}"/>
                </a:ext>
              </a:extLst>
            </p:cNvPr>
            <p:cNvSpPr/>
            <p:nvPr/>
          </p:nvSpPr>
          <p:spPr>
            <a:xfrm>
              <a:off x="-923499" y="-9706"/>
              <a:ext cx="4752" cy="5688"/>
            </a:xfrm>
            <a:custGeom>
              <a:avLst/>
              <a:gdLst>
                <a:gd name="connsiteX0" fmla="*/ -1606 w 4752"/>
                <a:gd name="connsiteY0" fmla="*/ 4115 h 5688"/>
                <a:gd name="connsiteX1" fmla="*/ 3147 w 4752"/>
                <a:gd name="connsiteY1" fmla="*/ -1573 h 5688"/>
                <a:gd name="connsiteX2" fmla="*/ -1606 w 4752"/>
                <a:gd name="connsiteY2" fmla="*/ 4115 h 5688"/>
              </a:gdLst>
              <a:ahLst/>
              <a:cxnLst>
                <a:cxn ang="0">
                  <a:pos x="connsiteX0" y="connsiteY0"/>
                </a:cxn>
                <a:cxn ang="0">
                  <a:pos x="connsiteX1" y="connsiteY1"/>
                </a:cxn>
                <a:cxn ang="0">
                  <a:pos x="connsiteX2" y="connsiteY2"/>
                </a:cxn>
              </a:cxnLst>
              <a:rect l="l" t="t" r="r" b="b"/>
              <a:pathLst>
                <a:path w="4752" h="5688">
                  <a:moveTo>
                    <a:pt x="-1606" y="4115"/>
                  </a:moveTo>
                  <a:cubicBezTo>
                    <a:pt x="-978" y="1425"/>
                    <a:pt x="1136" y="-35"/>
                    <a:pt x="3147" y="-1573"/>
                  </a:cubicBezTo>
                  <a:cubicBezTo>
                    <a:pt x="2738" y="1297"/>
                    <a:pt x="547" y="2693"/>
                    <a:pt x="-1606" y="4115"/>
                  </a:cubicBezTo>
                  <a:close/>
                </a:path>
              </a:pathLst>
            </a:custGeom>
            <a:solidFill>
              <a:srgbClr val="141A1D"/>
            </a:solidFill>
            <a:ln w="1280" cap="flat">
              <a:noFill/>
              <a:prstDash val="solid"/>
              <a:miter/>
            </a:ln>
          </p:spPr>
          <p:txBody>
            <a:bodyPr rtlCol="0" anchor="ctr"/>
            <a:lstStyle/>
            <a:p>
              <a:endParaRPr lang="es-CO"/>
            </a:p>
          </p:txBody>
        </p:sp>
        <p:sp>
          <p:nvSpPr>
            <p:cNvPr id="252" name="Freeform: Shape 251">
              <a:extLst>
                <a:ext uri="{FF2B5EF4-FFF2-40B4-BE49-F238E27FC236}">
                  <a16:creationId xmlns:a16="http://schemas.microsoft.com/office/drawing/2014/main" id="{15810869-2A9E-7ECA-C4F8-275ED71A5AB5}"/>
                </a:ext>
              </a:extLst>
            </p:cNvPr>
            <p:cNvSpPr/>
            <p:nvPr/>
          </p:nvSpPr>
          <p:spPr>
            <a:xfrm>
              <a:off x="-931109" y="-264"/>
              <a:ext cx="3843" cy="3843"/>
            </a:xfrm>
            <a:custGeom>
              <a:avLst/>
              <a:gdLst>
                <a:gd name="connsiteX0" fmla="*/ -1606 w 3843"/>
                <a:gd name="connsiteY0" fmla="*/ 2271 h 3843"/>
                <a:gd name="connsiteX1" fmla="*/ 2238 w 3843"/>
                <a:gd name="connsiteY1" fmla="*/ -1573 h 3843"/>
                <a:gd name="connsiteX2" fmla="*/ -1606 w 3843"/>
                <a:gd name="connsiteY2" fmla="*/ 2271 h 3843"/>
              </a:gdLst>
              <a:ahLst/>
              <a:cxnLst>
                <a:cxn ang="0">
                  <a:pos x="connsiteX0" y="connsiteY0"/>
                </a:cxn>
                <a:cxn ang="0">
                  <a:pos x="connsiteX1" y="connsiteY1"/>
                </a:cxn>
                <a:cxn ang="0">
                  <a:pos x="connsiteX2" y="connsiteY2"/>
                </a:cxn>
              </a:cxnLst>
              <a:rect l="l" t="t" r="r" b="b"/>
              <a:pathLst>
                <a:path w="3843" h="3843">
                  <a:moveTo>
                    <a:pt x="-1606" y="2271"/>
                  </a:moveTo>
                  <a:cubicBezTo>
                    <a:pt x="-734" y="631"/>
                    <a:pt x="598" y="-702"/>
                    <a:pt x="2238" y="-1573"/>
                  </a:cubicBezTo>
                  <a:cubicBezTo>
                    <a:pt x="2238" y="554"/>
                    <a:pt x="521" y="2271"/>
                    <a:pt x="-1606" y="2271"/>
                  </a:cubicBezTo>
                  <a:close/>
                </a:path>
              </a:pathLst>
            </a:custGeom>
            <a:solidFill>
              <a:srgbClr val="141A1D"/>
            </a:solidFill>
            <a:ln w="1280" cap="flat">
              <a:noFill/>
              <a:prstDash val="solid"/>
              <a:miter/>
            </a:ln>
          </p:spPr>
          <p:txBody>
            <a:bodyPr rtlCol="0" anchor="ctr"/>
            <a:lstStyle/>
            <a:p>
              <a:endParaRPr lang="es-CO"/>
            </a:p>
          </p:txBody>
        </p:sp>
        <p:sp>
          <p:nvSpPr>
            <p:cNvPr id="253" name="Freeform: Shape 252">
              <a:extLst>
                <a:ext uri="{FF2B5EF4-FFF2-40B4-BE49-F238E27FC236}">
                  <a16:creationId xmlns:a16="http://schemas.microsoft.com/office/drawing/2014/main" id="{D4A16561-F6B9-ADE9-B482-6E6EE83C99FD}"/>
                </a:ext>
              </a:extLst>
            </p:cNvPr>
            <p:cNvSpPr/>
            <p:nvPr/>
          </p:nvSpPr>
          <p:spPr>
            <a:xfrm>
              <a:off x="-940538" y="8332"/>
              <a:ext cx="3843" cy="2869"/>
            </a:xfrm>
            <a:custGeom>
              <a:avLst/>
              <a:gdLst>
                <a:gd name="connsiteX0" fmla="*/ -1606 w 3843"/>
                <a:gd name="connsiteY0" fmla="*/ 1297 h 2869"/>
                <a:gd name="connsiteX1" fmla="*/ 2238 w 3843"/>
                <a:gd name="connsiteY1" fmla="*/ -1573 h 2869"/>
                <a:gd name="connsiteX2" fmla="*/ -1606 w 3843"/>
                <a:gd name="connsiteY2" fmla="*/ 1297 h 2869"/>
              </a:gdLst>
              <a:ahLst/>
              <a:cxnLst>
                <a:cxn ang="0">
                  <a:pos x="connsiteX0" y="connsiteY0"/>
                </a:cxn>
                <a:cxn ang="0">
                  <a:pos x="connsiteX1" y="connsiteY1"/>
                </a:cxn>
                <a:cxn ang="0">
                  <a:pos x="connsiteX2" y="connsiteY2"/>
                </a:cxn>
              </a:cxnLst>
              <a:rect l="l" t="t" r="r" b="b"/>
              <a:pathLst>
                <a:path w="3843" h="2869">
                  <a:moveTo>
                    <a:pt x="-1606" y="1297"/>
                  </a:moveTo>
                  <a:cubicBezTo>
                    <a:pt x="-939" y="-279"/>
                    <a:pt x="534" y="-1381"/>
                    <a:pt x="2238" y="-1573"/>
                  </a:cubicBezTo>
                  <a:cubicBezTo>
                    <a:pt x="1661" y="80"/>
                    <a:pt x="137" y="1220"/>
                    <a:pt x="-1606" y="1297"/>
                  </a:cubicBezTo>
                  <a:close/>
                </a:path>
              </a:pathLst>
            </a:custGeom>
            <a:solidFill>
              <a:srgbClr val="141A1D"/>
            </a:solidFill>
            <a:ln w="1280" cap="flat">
              <a:noFill/>
              <a:prstDash val="solid"/>
              <a:miter/>
            </a:ln>
          </p:spPr>
          <p:txBody>
            <a:bodyPr rtlCol="0" anchor="ctr"/>
            <a:lstStyle/>
            <a:p>
              <a:endParaRPr lang="es-CO"/>
            </a:p>
          </p:txBody>
        </p:sp>
        <p:sp>
          <p:nvSpPr>
            <p:cNvPr id="254" name="Freeform: Shape 253">
              <a:extLst>
                <a:ext uri="{FF2B5EF4-FFF2-40B4-BE49-F238E27FC236}">
                  <a16:creationId xmlns:a16="http://schemas.microsoft.com/office/drawing/2014/main" id="{6EB011D4-1523-FEAF-082C-6D3B5CB106EB}"/>
                </a:ext>
              </a:extLst>
            </p:cNvPr>
            <p:cNvSpPr/>
            <p:nvPr/>
          </p:nvSpPr>
          <p:spPr>
            <a:xfrm>
              <a:off x="-911911" y="-102768"/>
              <a:ext cx="1779" cy="3907"/>
            </a:xfrm>
            <a:custGeom>
              <a:avLst/>
              <a:gdLst>
                <a:gd name="connsiteX0" fmla="*/ 131 w 1779"/>
                <a:gd name="connsiteY0" fmla="*/ 2335 h 3907"/>
                <a:gd name="connsiteX1" fmla="*/ -625 w 1779"/>
                <a:gd name="connsiteY1" fmla="*/ 2142 h 3907"/>
                <a:gd name="connsiteX2" fmla="*/ -1189 w 1779"/>
                <a:gd name="connsiteY2" fmla="*/ -1048 h 3907"/>
                <a:gd name="connsiteX3" fmla="*/ -933 w 1779"/>
                <a:gd name="connsiteY3" fmla="*/ -1355 h 3907"/>
                <a:gd name="connsiteX4" fmla="*/ -677 w 1779"/>
                <a:gd name="connsiteY4" fmla="*/ -1573 h 3907"/>
                <a:gd name="connsiteX5" fmla="*/ 131 w 1779"/>
                <a:gd name="connsiteY5" fmla="*/ 2335 h 3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79" h="3907">
                  <a:moveTo>
                    <a:pt x="131" y="2335"/>
                  </a:moveTo>
                  <a:cubicBezTo>
                    <a:pt x="-126" y="2296"/>
                    <a:pt x="-382" y="2232"/>
                    <a:pt x="-625" y="2142"/>
                  </a:cubicBezTo>
                  <a:cubicBezTo>
                    <a:pt x="-1663" y="1412"/>
                    <a:pt x="-1919" y="-10"/>
                    <a:pt x="-1189" y="-1048"/>
                  </a:cubicBezTo>
                  <a:cubicBezTo>
                    <a:pt x="-1112" y="-1163"/>
                    <a:pt x="-1023" y="-1265"/>
                    <a:pt x="-933" y="-1355"/>
                  </a:cubicBezTo>
                  <a:lnTo>
                    <a:pt x="-677" y="-1573"/>
                  </a:lnTo>
                  <a:cubicBezTo>
                    <a:pt x="477" y="-458"/>
                    <a:pt x="118" y="977"/>
                    <a:pt x="131" y="2335"/>
                  </a:cubicBezTo>
                  <a:close/>
                </a:path>
              </a:pathLst>
            </a:custGeom>
            <a:solidFill>
              <a:srgbClr val="141A1D"/>
            </a:solidFill>
            <a:ln w="1280" cap="flat">
              <a:noFill/>
              <a:prstDash val="solid"/>
              <a:miter/>
            </a:ln>
          </p:spPr>
          <p:txBody>
            <a:bodyPr rtlCol="0" anchor="ctr"/>
            <a:lstStyle/>
            <a:p>
              <a:endParaRPr lang="es-CO"/>
            </a:p>
          </p:txBody>
        </p:sp>
        <p:sp>
          <p:nvSpPr>
            <p:cNvPr id="255" name="Freeform: Shape 254">
              <a:extLst>
                <a:ext uri="{FF2B5EF4-FFF2-40B4-BE49-F238E27FC236}">
                  <a16:creationId xmlns:a16="http://schemas.microsoft.com/office/drawing/2014/main" id="{98B45579-21B2-6533-7F61-50E52992A01C}"/>
                </a:ext>
              </a:extLst>
            </p:cNvPr>
            <p:cNvSpPr/>
            <p:nvPr/>
          </p:nvSpPr>
          <p:spPr>
            <a:xfrm>
              <a:off x="-918746" y="-12537"/>
              <a:ext cx="1937" cy="2831"/>
            </a:xfrm>
            <a:custGeom>
              <a:avLst/>
              <a:gdLst>
                <a:gd name="connsiteX0" fmla="*/ -1606 w 1937"/>
                <a:gd name="connsiteY0" fmla="*/ 1258 h 2831"/>
                <a:gd name="connsiteX1" fmla="*/ 316 w 1937"/>
                <a:gd name="connsiteY1" fmla="*/ -1573 h 2831"/>
                <a:gd name="connsiteX2" fmla="*/ -1606 w 1937"/>
                <a:gd name="connsiteY2" fmla="*/ 1258 h 2831"/>
              </a:gdLst>
              <a:ahLst/>
              <a:cxnLst>
                <a:cxn ang="0">
                  <a:pos x="connsiteX0" y="connsiteY0"/>
                </a:cxn>
                <a:cxn ang="0">
                  <a:pos x="connsiteX1" y="connsiteY1"/>
                </a:cxn>
                <a:cxn ang="0">
                  <a:pos x="connsiteX2" y="connsiteY2"/>
                </a:cxn>
              </a:cxnLst>
              <a:rect l="l" t="t" r="r" b="b"/>
              <a:pathLst>
                <a:path w="1937" h="2831">
                  <a:moveTo>
                    <a:pt x="-1606" y="1258"/>
                  </a:moveTo>
                  <a:cubicBezTo>
                    <a:pt x="-1606" y="16"/>
                    <a:pt x="-850" y="-1112"/>
                    <a:pt x="316" y="-1573"/>
                  </a:cubicBezTo>
                  <a:cubicBezTo>
                    <a:pt x="457" y="-292"/>
                    <a:pt x="-363" y="913"/>
                    <a:pt x="-1606" y="1258"/>
                  </a:cubicBezTo>
                  <a:close/>
                </a:path>
              </a:pathLst>
            </a:custGeom>
            <a:solidFill>
              <a:srgbClr val="141A1D"/>
            </a:solidFill>
            <a:ln w="1280" cap="flat">
              <a:noFill/>
              <a:prstDash val="solid"/>
              <a:miter/>
            </a:ln>
          </p:spPr>
          <p:txBody>
            <a:bodyPr rtlCol="0" anchor="ctr"/>
            <a:lstStyle/>
            <a:p>
              <a:endParaRPr lang="es-CO"/>
            </a:p>
          </p:txBody>
        </p:sp>
        <p:sp>
          <p:nvSpPr>
            <p:cNvPr id="256" name="Freeform: Shape 255">
              <a:extLst>
                <a:ext uri="{FF2B5EF4-FFF2-40B4-BE49-F238E27FC236}">
                  <a16:creationId xmlns:a16="http://schemas.microsoft.com/office/drawing/2014/main" id="{51AC1DF2-C542-051A-076C-BF2A08D602A6}"/>
                </a:ext>
              </a:extLst>
            </p:cNvPr>
            <p:cNvSpPr/>
            <p:nvPr/>
          </p:nvSpPr>
          <p:spPr>
            <a:xfrm>
              <a:off x="-963317" y="31403"/>
              <a:ext cx="2154" cy="1641"/>
            </a:xfrm>
            <a:custGeom>
              <a:avLst/>
              <a:gdLst>
                <a:gd name="connsiteX0" fmla="*/ -1606 w 2154"/>
                <a:gd name="connsiteY0" fmla="*/ 69 h 1641"/>
                <a:gd name="connsiteX1" fmla="*/ 303 w 2154"/>
                <a:gd name="connsiteY1" fmla="*/ -1417 h 1641"/>
                <a:gd name="connsiteX2" fmla="*/ -683 w 2154"/>
                <a:gd name="connsiteY2" fmla="*/ -59 h 1641"/>
                <a:gd name="connsiteX3" fmla="*/ -1606 w 2154"/>
                <a:gd name="connsiteY3" fmla="*/ 69 h 1641"/>
              </a:gdLst>
              <a:ahLst/>
              <a:cxnLst>
                <a:cxn ang="0">
                  <a:pos x="connsiteX0" y="connsiteY0"/>
                </a:cxn>
                <a:cxn ang="0">
                  <a:pos x="connsiteX1" y="connsiteY1"/>
                </a:cxn>
                <a:cxn ang="0">
                  <a:pos x="connsiteX2" y="connsiteY2"/>
                </a:cxn>
                <a:cxn ang="0">
                  <a:pos x="connsiteX3" y="connsiteY3"/>
                </a:cxn>
              </a:cxnLst>
              <a:rect l="l" t="t" r="r" b="b"/>
              <a:pathLst>
                <a:path w="2154" h="1641">
                  <a:moveTo>
                    <a:pt x="-1606" y="69"/>
                  </a:moveTo>
                  <a:cubicBezTo>
                    <a:pt x="-1157" y="-738"/>
                    <a:pt x="-453" y="-2019"/>
                    <a:pt x="303" y="-1417"/>
                  </a:cubicBezTo>
                  <a:cubicBezTo>
                    <a:pt x="1059" y="-815"/>
                    <a:pt x="-119" y="-367"/>
                    <a:pt x="-683" y="-59"/>
                  </a:cubicBezTo>
                  <a:cubicBezTo>
                    <a:pt x="-978" y="31"/>
                    <a:pt x="-1298" y="69"/>
                    <a:pt x="-1606" y="69"/>
                  </a:cubicBezTo>
                  <a:close/>
                </a:path>
              </a:pathLst>
            </a:custGeom>
            <a:solidFill>
              <a:srgbClr val="000000"/>
            </a:solidFill>
            <a:ln w="1280" cap="flat">
              <a:noFill/>
              <a:prstDash val="solid"/>
              <a:miter/>
            </a:ln>
          </p:spPr>
          <p:txBody>
            <a:bodyPr rtlCol="0" anchor="ctr"/>
            <a:lstStyle/>
            <a:p>
              <a:endParaRPr lang="es-CO"/>
            </a:p>
          </p:txBody>
        </p:sp>
        <p:sp>
          <p:nvSpPr>
            <p:cNvPr id="257" name="Freeform: Shape 256">
              <a:extLst>
                <a:ext uri="{FF2B5EF4-FFF2-40B4-BE49-F238E27FC236}">
                  <a16:creationId xmlns:a16="http://schemas.microsoft.com/office/drawing/2014/main" id="{A0C57AB6-D806-1DB9-34B8-06D18A417381}"/>
                </a:ext>
              </a:extLst>
            </p:cNvPr>
            <p:cNvSpPr/>
            <p:nvPr/>
          </p:nvSpPr>
          <p:spPr>
            <a:xfrm>
              <a:off x="-963689" y="33045"/>
              <a:ext cx="397" cy="384"/>
            </a:xfrm>
            <a:custGeom>
              <a:avLst/>
              <a:gdLst>
                <a:gd name="connsiteX0" fmla="*/ 397 w 397"/>
                <a:gd name="connsiteY0" fmla="*/ 0 h 384"/>
                <a:gd name="connsiteX1" fmla="*/ 179 w 397"/>
                <a:gd name="connsiteY1" fmla="*/ 384 h 384"/>
                <a:gd name="connsiteX2" fmla="*/ 0 w 397"/>
                <a:gd name="connsiteY2" fmla="*/ 218 h 384"/>
                <a:gd name="connsiteX3" fmla="*/ 397 w 397"/>
                <a:gd name="connsiteY3" fmla="*/ 0 h 384"/>
              </a:gdLst>
              <a:ahLst/>
              <a:cxnLst>
                <a:cxn ang="0">
                  <a:pos x="connsiteX0" y="connsiteY0"/>
                </a:cxn>
                <a:cxn ang="0">
                  <a:pos x="connsiteX1" y="connsiteY1"/>
                </a:cxn>
                <a:cxn ang="0">
                  <a:pos x="connsiteX2" y="connsiteY2"/>
                </a:cxn>
                <a:cxn ang="0">
                  <a:pos x="connsiteX3" y="connsiteY3"/>
                </a:cxn>
              </a:cxnLst>
              <a:rect l="l" t="t" r="r" b="b"/>
              <a:pathLst>
                <a:path w="397" h="384">
                  <a:moveTo>
                    <a:pt x="397" y="0"/>
                  </a:moveTo>
                  <a:lnTo>
                    <a:pt x="179" y="384"/>
                  </a:lnTo>
                  <a:lnTo>
                    <a:pt x="0" y="218"/>
                  </a:lnTo>
                  <a:lnTo>
                    <a:pt x="397" y="0"/>
                  </a:lnTo>
                  <a:close/>
                </a:path>
              </a:pathLst>
            </a:custGeom>
            <a:solidFill>
              <a:srgbClr val="000000"/>
            </a:solidFill>
            <a:ln w="1280" cap="flat">
              <a:noFill/>
              <a:prstDash val="solid"/>
              <a:miter/>
            </a:ln>
          </p:spPr>
          <p:txBody>
            <a:bodyPr rtlCol="0" anchor="ctr"/>
            <a:lstStyle/>
            <a:p>
              <a:endParaRPr lang="es-CO"/>
            </a:p>
          </p:txBody>
        </p:sp>
        <p:sp>
          <p:nvSpPr>
            <p:cNvPr id="258" name="Freeform: Shape 257">
              <a:extLst>
                <a:ext uri="{FF2B5EF4-FFF2-40B4-BE49-F238E27FC236}">
                  <a16:creationId xmlns:a16="http://schemas.microsoft.com/office/drawing/2014/main" id="{942F7763-0DD7-4E4D-110C-405ECCE7AF14}"/>
                </a:ext>
              </a:extLst>
            </p:cNvPr>
            <p:cNvSpPr/>
            <p:nvPr/>
          </p:nvSpPr>
          <p:spPr>
            <a:xfrm>
              <a:off x="-966148" y="34544"/>
              <a:ext cx="397" cy="397"/>
            </a:xfrm>
            <a:custGeom>
              <a:avLst/>
              <a:gdLst>
                <a:gd name="connsiteX0" fmla="*/ 0 w 397"/>
                <a:gd name="connsiteY0" fmla="*/ 397 h 397"/>
                <a:gd name="connsiteX1" fmla="*/ 218 w 397"/>
                <a:gd name="connsiteY1" fmla="*/ 0 h 397"/>
                <a:gd name="connsiteX2" fmla="*/ 397 w 397"/>
                <a:gd name="connsiteY2" fmla="*/ 179 h 397"/>
                <a:gd name="connsiteX3" fmla="*/ 0 w 397"/>
                <a:gd name="connsiteY3" fmla="*/ 397 h 397"/>
              </a:gdLst>
              <a:ahLst/>
              <a:cxnLst>
                <a:cxn ang="0">
                  <a:pos x="connsiteX0" y="connsiteY0"/>
                </a:cxn>
                <a:cxn ang="0">
                  <a:pos x="connsiteX1" y="connsiteY1"/>
                </a:cxn>
                <a:cxn ang="0">
                  <a:pos x="connsiteX2" y="connsiteY2"/>
                </a:cxn>
                <a:cxn ang="0">
                  <a:pos x="connsiteX3" y="connsiteY3"/>
                </a:cxn>
              </a:cxnLst>
              <a:rect l="l" t="t" r="r" b="b"/>
              <a:pathLst>
                <a:path w="397" h="397">
                  <a:moveTo>
                    <a:pt x="0" y="397"/>
                  </a:moveTo>
                  <a:lnTo>
                    <a:pt x="218" y="0"/>
                  </a:lnTo>
                  <a:lnTo>
                    <a:pt x="397" y="179"/>
                  </a:lnTo>
                  <a:lnTo>
                    <a:pt x="0" y="397"/>
                  </a:lnTo>
                  <a:close/>
                </a:path>
              </a:pathLst>
            </a:custGeom>
            <a:solidFill>
              <a:srgbClr val="000000"/>
            </a:solidFill>
            <a:ln w="1280" cap="flat">
              <a:noFill/>
              <a:prstDash val="solid"/>
              <a:miter/>
            </a:ln>
          </p:spPr>
          <p:txBody>
            <a:bodyPr rtlCol="0" anchor="ctr"/>
            <a:lstStyle/>
            <a:p>
              <a:endParaRPr lang="es-CO"/>
            </a:p>
          </p:txBody>
        </p:sp>
        <p:sp>
          <p:nvSpPr>
            <p:cNvPr id="259" name="Freeform: Shape 258">
              <a:extLst>
                <a:ext uri="{FF2B5EF4-FFF2-40B4-BE49-F238E27FC236}">
                  <a16:creationId xmlns:a16="http://schemas.microsoft.com/office/drawing/2014/main" id="{F0C928EB-1D73-D964-9D1A-9B8344DC7433}"/>
                </a:ext>
              </a:extLst>
            </p:cNvPr>
            <p:cNvSpPr/>
            <p:nvPr/>
          </p:nvSpPr>
          <p:spPr>
            <a:xfrm>
              <a:off x="-924434" y="-4017"/>
              <a:ext cx="948" cy="960"/>
            </a:xfrm>
            <a:custGeom>
              <a:avLst/>
              <a:gdLst>
                <a:gd name="connsiteX0" fmla="*/ -1606 w 948"/>
                <a:gd name="connsiteY0" fmla="*/ -612 h 960"/>
                <a:gd name="connsiteX1" fmla="*/ -657 w 948"/>
                <a:gd name="connsiteY1" fmla="*/ -1573 h 960"/>
                <a:gd name="connsiteX2" fmla="*/ -1606 w 948"/>
                <a:gd name="connsiteY2" fmla="*/ -612 h 960"/>
              </a:gdLst>
              <a:ahLst/>
              <a:cxnLst>
                <a:cxn ang="0">
                  <a:pos x="connsiteX0" y="connsiteY0"/>
                </a:cxn>
                <a:cxn ang="0">
                  <a:pos x="connsiteX1" y="connsiteY1"/>
                </a:cxn>
                <a:cxn ang="0">
                  <a:pos x="connsiteX2" y="connsiteY2"/>
                </a:cxn>
              </a:cxnLst>
              <a:rect l="l" t="t" r="r" b="b"/>
              <a:pathLst>
                <a:path w="948" h="960">
                  <a:moveTo>
                    <a:pt x="-1606" y="-612"/>
                  </a:moveTo>
                  <a:lnTo>
                    <a:pt x="-657" y="-1573"/>
                  </a:lnTo>
                  <a:cubicBezTo>
                    <a:pt x="-760" y="-1099"/>
                    <a:pt x="-1131" y="-727"/>
                    <a:pt x="-1606" y="-612"/>
                  </a:cubicBezTo>
                  <a:close/>
                </a:path>
              </a:pathLst>
            </a:custGeom>
            <a:solidFill>
              <a:srgbClr val="141A1D"/>
            </a:solidFill>
            <a:ln w="1280" cap="flat">
              <a:noFill/>
              <a:prstDash val="solid"/>
              <a:miter/>
            </a:ln>
          </p:spPr>
          <p:txBody>
            <a:bodyPr rtlCol="0" anchor="ctr"/>
            <a:lstStyle/>
            <a:p>
              <a:endParaRPr lang="es-CO"/>
            </a:p>
          </p:txBody>
        </p:sp>
        <p:sp>
          <p:nvSpPr>
            <p:cNvPr id="260" name="Freeform: Shape 259">
              <a:extLst>
                <a:ext uri="{FF2B5EF4-FFF2-40B4-BE49-F238E27FC236}">
                  <a16:creationId xmlns:a16="http://schemas.microsoft.com/office/drawing/2014/main" id="{2BB1F654-3E99-6FEB-E762-555A3F9EDB73}"/>
                </a:ext>
              </a:extLst>
            </p:cNvPr>
            <p:cNvSpPr/>
            <p:nvPr/>
          </p:nvSpPr>
          <p:spPr>
            <a:xfrm>
              <a:off x="-925370" y="-3082"/>
              <a:ext cx="948" cy="960"/>
            </a:xfrm>
            <a:custGeom>
              <a:avLst/>
              <a:gdLst>
                <a:gd name="connsiteX0" fmla="*/ -1606 w 948"/>
                <a:gd name="connsiteY0" fmla="*/ -612 h 960"/>
                <a:gd name="connsiteX1" fmla="*/ -657 w 948"/>
                <a:gd name="connsiteY1" fmla="*/ -1573 h 960"/>
              </a:gdLst>
              <a:ahLst/>
              <a:cxnLst>
                <a:cxn ang="0">
                  <a:pos x="connsiteX0" y="connsiteY0"/>
                </a:cxn>
                <a:cxn ang="0">
                  <a:pos x="connsiteX1" y="connsiteY1"/>
                </a:cxn>
              </a:cxnLst>
              <a:rect l="l" t="t" r="r" b="b"/>
              <a:pathLst>
                <a:path w="948" h="960">
                  <a:moveTo>
                    <a:pt x="-1606" y="-612"/>
                  </a:moveTo>
                  <a:lnTo>
                    <a:pt x="-657" y="-1573"/>
                  </a:lnTo>
                  <a:close/>
                </a:path>
              </a:pathLst>
            </a:custGeom>
            <a:solidFill>
              <a:srgbClr val="141A1D"/>
            </a:solidFill>
            <a:ln w="1280" cap="flat">
              <a:noFill/>
              <a:prstDash val="solid"/>
              <a:miter/>
            </a:ln>
          </p:spPr>
          <p:txBody>
            <a:bodyPr rtlCol="0" anchor="ctr"/>
            <a:lstStyle/>
            <a:p>
              <a:endParaRPr lang="es-CO"/>
            </a:p>
          </p:txBody>
        </p:sp>
        <p:sp>
          <p:nvSpPr>
            <p:cNvPr id="261" name="Freeform: Shape 260">
              <a:extLst>
                <a:ext uri="{FF2B5EF4-FFF2-40B4-BE49-F238E27FC236}">
                  <a16:creationId xmlns:a16="http://schemas.microsoft.com/office/drawing/2014/main" id="{A6F77242-B103-E864-7870-97F92483B61D}"/>
                </a:ext>
              </a:extLst>
            </p:cNvPr>
            <p:cNvSpPr/>
            <p:nvPr/>
          </p:nvSpPr>
          <p:spPr>
            <a:xfrm>
              <a:off x="-926318" y="-2109"/>
              <a:ext cx="948" cy="960"/>
            </a:xfrm>
            <a:custGeom>
              <a:avLst/>
              <a:gdLst>
                <a:gd name="connsiteX0" fmla="*/ -1606 w 948"/>
                <a:gd name="connsiteY0" fmla="*/ -612 h 960"/>
                <a:gd name="connsiteX1" fmla="*/ -657 w 948"/>
                <a:gd name="connsiteY1" fmla="*/ -1573 h 960"/>
              </a:gdLst>
              <a:ahLst/>
              <a:cxnLst>
                <a:cxn ang="0">
                  <a:pos x="connsiteX0" y="connsiteY0"/>
                </a:cxn>
                <a:cxn ang="0">
                  <a:pos x="connsiteX1" y="connsiteY1"/>
                </a:cxn>
              </a:cxnLst>
              <a:rect l="l" t="t" r="r" b="b"/>
              <a:pathLst>
                <a:path w="948" h="960">
                  <a:moveTo>
                    <a:pt x="-1606" y="-612"/>
                  </a:moveTo>
                  <a:lnTo>
                    <a:pt x="-657" y="-1573"/>
                  </a:lnTo>
                  <a:close/>
                </a:path>
              </a:pathLst>
            </a:custGeom>
            <a:solidFill>
              <a:srgbClr val="141A1D"/>
            </a:solidFill>
            <a:ln w="1280" cap="flat">
              <a:noFill/>
              <a:prstDash val="solid"/>
              <a:miter/>
            </a:ln>
          </p:spPr>
          <p:txBody>
            <a:bodyPr rtlCol="0" anchor="ctr"/>
            <a:lstStyle/>
            <a:p>
              <a:endParaRPr lang="es-CO"/>
            </a:p>
          </p:txBody>
        </p:sp>
        <p:sp>
          <p:nvSpPr>
            <p:cNvPr id="262" name="Freeform: Shape 261">
              <a:extLst>
                <a:ext uri="{FF2B5EF4-FFF2-40B4-BE49-F238E27FC236}">
                  <a16:creationId xmlns:a16="http://schemas.microsoft.com/office/drawing/2014/main" id="{E200541E-A54F-4263-5964-3984E317DF98}"/>
                </a:ext>
              </a:extLst>
            </p:cNvPr>
            <p:cNvSpPr/>
            <p:nvPr/>
          </p:nvSpPr>
          <p:spPr>
            <a:xfrm>
              <a:off x="-927266" y="-1148"/>
              <a:ext cx="948" cy="948"/>
            </a:xfrm>
            <a:custGeom>
              <a:avLst/>
              <a:gdLst>
                <a:gd name="connsiteX0" fmla="*/ -1606 w 948"/>
                <a:gd name="connsiteY0" fmla="*/ -625 h 948"/>
                <a:gd name="connsiteX1" fmla="*/ -657 w 948"/>
                <a:gd name="connsiteY1" fmla="*/ -1573 h 948"/>
                <a:gd name="connsiteX2" fmla="*/ -1606 w 948"/>
                <a:gd name="connsiteY2" fmla="*/ -625 h 948"/>
              </a:gdLst>
              <a:ahLst/>
              <a:cxnLst>
                <a:cxn ang="0">
                  <a:pos x="connsiteX0" y="connsiteY0"/>
                </a:cxn>
                <a:cxn ang="0">
                  <a:pos x="connsiteX1" y="connsiteY1"/>
                </a:cxn>
                <a:cxn ang="0">
                  <a:pos x="connsiteX2" y="connsiteY2"/>
                </a:cxn>
              </a:cxnLst>
              <a:rect l="l" t="t" r="r" b="b"/>
              <a:pathLst>
                <a:path w="948" h="948">
                  <a:moveTo>
                    <a:pt x="-1606" y="-625"/>
                  </a:moveTo>
                  <a:cubicBezTo>
                    <a:pt x="-1490" y="-1099"/>
                    <a:pt x="-1131" y="-1458"/>
                    <a:pt x="-657" y="-1573"/>
                  </a:cubicBezTo>
                  <a:cubicBezTo>
                    <a:pt x="-965" y="-1265"/>
                    <a:pt x="-1285" y="-945"/>
                    <a:pt x="-1606" y="-625"/>
                  </a:cubicBezTo>
                  <a:close/>
                </a:path>
              </a:pathLst>
            </a:custGeom>
            <a:solidFill>
              <a:srgbClr val="141A1D"/>
            </a:solidFill>
            <a:ln w="1280" cap="flat">
              <a:noFill/>
              <a:prstDash val="solid"/>
              <a:miter/>
            </a:ln>
          </p:spPr>
          <p:txBody>
            <a:bodyPr rtlCol="0" anchor="ctr"/>
            <a:lstStyle/>
            <a:p>
              <a:endParaRPr lang="es-CO"/>
            </a:p>
          </p:txBody>
        </p:sp>
        <p:sp>
          <p:nvSpPr>
            <p:cNvPr id="263" name="Freeform: Shape 262">
              <a:extLst>
                <a:ext uri="{FF2B5EF4-FFF2-40B4-BE49-F238E27FC236}">
                  <a16:creationId xmlns:a16="http://schemas.microsoft.com/office/drawing/2014/main" id="{E1EB01BA-F16D-B325-C8B8-5CF9466F5197}"/>
                </a:ext>
              </a:extLst>
            </p:cNvPr>
            <p:cNvSpPr/>
            <p:nvPr/>
          </p:nvSpPr>
          <p:spPr>
            <a:xfrm>
              <a:off x="-1284147" y="615760"/>
              <a:ext cx="1081" cy="8596"/>
            </a:xfrm>
            <a:custGeom>
              <a:avLst/>
              <a:gdLst>
                <a:gd name="connsiteX0" fmla="*/ -1496 w 1081"/>
                <a:gd name="connsiteY0" fmla="*/ -1573 h 8596"/>
                <a:gd name="connsiteX1" fmla="*/ -638 w 1081"/>
                <a:gd name="connsiteY1" fmla="*/ 7024 h 8596"/>
                <a:gd name="connsiteX2" fmla="*/ -1496 w 1081"/>
                <a:gd name="connsiteY2" fmla="*/ -1573 h 8596"/>
              </a:gdLst>
              <a:ahLst/>
              <a:cxnLst>
                <a:cxn ang="0">
                  <a:pos x="connsiteX0" y="connsiteY0"/>
                </a:cxn>
                <a:cxn ang="0">
                  <a:pos x="connsiteX1" y="connsiteY1"/>
                </a:cxn>
                <a:cxn ang="0">
                  <a:pos x="connsiteX2" y="connsiteY2"/>
                </a:cxn>
              </a:cxnLst>
              <a:rect l="l" t="t" r="r" b="b"/>
              <a:pathLst>
                <a:path w="1081" h="8596">
                  <a:moveTo>
                    <a:pt x="-1496" y="-1573"/>
                  </a:moveTo>
                  <a:cubicBezTo>
                    <a:pt x="105" y="1156"/>
                    <a:pt x="-792" y="4141"/>
                    <a:pt x="-638" y="7024"/>
                  </a:cubicBezTo>
                  <a:cubicBezTo>
                    <a:pt x="-2240" y="4295"/>
                    <a:pt x="-1330" y="1310"/>
                    <a:pt x="-1496" y="-1573"/>
                  </a:cubicBezTo>
                  <a:close/>
                </a:path>
              </a:pathLst>
            </a:custGeom>
            <a:solidFill>
              <a:srgbClr val="2C2C2C"/>
            </a:solidFill>
            <a:ln w="1280" cap="flat">
              <a:noFill/>
              <a:prstDash val="solid"/>
              <a:miter/>
            </a:ln>
          </p:spPr>
          <p:txBody>
            <a:bodyPr rtlCol="0" anchor="ctr"/>
            <a:lstStyle/>
            <a:p>
              <a:endParaRPr lang="es-CO"/>
            </a:p>
          </p:txBody>
        </p:sp>
        <p:sp>
          <p:nvSpPr>
            <p:cNvPr id="264" name="Freeform: Shape 263">
              <a:extLst>
                <a:ext uri="{FF2B5EF4-FFF2-40B4-BE49-F238E27FC236}">
                  <a16:creationId xmlns:a16="http://schemas.microsoft.com/office/drawing/2014/main" id="{87CF8918-0967-DB0C-0DE0-F2AA8DBEC67A}"/>
                </a:ext>
              </a:extLst>
            </p:cNvPr>
            <p:cNvSpPr/>
            <p:nvPr/>
          </p:nvSpPr>
          <p:spPr>
            <a:xfrm>
              <a:off x="-1286042" y="597410"/>
              <a:ext cx="1017" cy="7921"/>
            </a:xfrm>
            <a:custGeom>
              <a:avLst/>
              <a:gdLst>
                <a:gd name="connsiteX0" fmla="*/ -742 w 1017"/>
                <a:gd name="connsiteY0" fmla="*/ -1210 h 7921"/>
                <a:gd name="connsiteX1" fmla="*/ -588 w 1017"/>
                <a:gd name="connsiteY1" fmla="*/ 6348 h 7921"/>
                <a:gd name="connsiteX2" fmla="*/ -1498 w 1017"/>
                <a:gd name="connsiteY2" fmla="*/ -1262 h 7921"/>
                <a:gd name="connsiteX3" fmla="*/ -742 w 1017"/>
                <a:gd name="connsiteY3" fmla="*/ -1210 h 7921"/>
              </a:gdLst>
              <a:ahLst/>
              <a:cxnLst>
                <a:cxn ang="0">
                  <a:pos x="connsiteX0" y="connsiteY0"/>
                </a:cxn>
                <a:cxn ang="0">
                  <a:pos x="connsiteX1" y="connsiteY1"/>
                </a:cxn>
                <a:cxn ang="0">
                  <a:pos x="connsiteX2" y="connsiteY2"/>
                </a:cxn>
                <a:cxn ang="0">
                  <a:pos x="connsiteX3" y="connsiteY3"/>
                </a:cxn>
              </a:cxnLst>
              <a:rect l="l" t="t" r="r" b="b"/>
              <a:pathLst>
                <a:path w="1017" h="7921">
                  <a:moveTo>
                    <a:pt x="-742" y="-1210"/>
                  </a:moveTo>
                  <a:lnTo>
                    <a:pt x="-588" y="6348"/>
                  </a:lnTo>
                  <a:cubicBezTo>
                    <a:pt x="-2394" y="3991"/>
                    <a:pt x="-1177" y="1224"/>
                    <a:pt x="-1498" y="-1262"/>
                  </a:cubicBezTo>
                  <a:cubicBezTo>
                    <a:pt x="-1229" y="-1697"/>
                    <a:pt x="-972" y="-1672"/>
                    <a:pt x="-742" y="-1210"/>
                  </a:cubicBezTo>
                  <a:close/>
                </a:path>
              </a:pathLst>
            </a:custGeom>
            <a:solidFill>
              <a:srgbClr val="252525"/>
            </a:solidFill>
            <a:ln w="1280" cap="flat">
              <a:noFill/>
              <a:prstDash val="solid"/>
              <a:miter/>
            </a:ln>
          </p:spPr>
          <p:txBody>
            <a:bodyPr rtlCol="0" anchor="ctr"/>
            <a:lstStyle/>
            <a:p>
              <a:endParaRPr lang="es-CO"/>
            </a:p>
          </p:txBody>
        </p:sp>
        <p:sp>
          <p:nvSpPr>
            <p:cNvPr id="265" name="Freeform: Shape 264">
              <a:extLst>
                <a:ext uri="{FF2B5EF4-FFF2-40B4-BE49-F238E27FC236}">
                  <a16:creationId xmlns:a16="http://schemas.microsoft.com/office/drawing/2014/main" id="{6E4AB35A-818E-1063-8DE4-6F4C7DD24E8B}"/>
                </a:ext>
              </a:extLst>
            </p:cNvPr>
            <p:cNvSpPr/>
            <p:nvPr/>
          </p:nvSpPr>
          <p:spPr>
            <a:xfrm>
              <a:off x="-1285065" y="607824"/>
              <a:ext cx="976" cy="7012"/>
            </a:xfrm>
            <a:custGeom>
              <a:avLst/>
              <a:gdLst>
                <a:gd name="connsiteX0" fmla="*/ -783 w 976"/>
                <a:gd name="connsiteY0" fmla="*/ -1184 h 7012"/>
                <a:gd name="connsiteX1" fmla="*/ -629 w 976"/>
                <a:gd name="connsiteY1" fmla="*/ 5440 h 7012"/>
                <a:gd name="connsiteX2" fmla="*/ -1552 w 976"/>
                <a:gd name="connsiteY2" fmla="*/ -1222 h 7012"/>
                <a:gd name="connsiteX3" fmla="*/ -783 w 976"/>
                <a:gd name="connsiteY3" fmla="*/ -1184 h 7012"/>
              </a:gdLst>
              <a:ahLst/>
              <a:cxnLst>
                <a:cxn ang="0">
                  <a:pos x="connsiteX0" y="connsiteY0"/>
                </a:cxn>
                <a:cxn ang="0">
                  <a:pos x="connsiteX1" y="connsiteY1"/>
                </a:cxn>
                <a:cxn ang="0">
                  <a:pos x="connsiteX2" y="connsiteY2"/>
                </a:cxn>
                <a:cxn ang="0">
                  <a:pos x="connsiteX3" y="connsiteY3"/>
                </a:cxn>
              </a:cxnLst>
              <a:rect l="l" t="t" r="r" b="b"/>
              <a:pathLst>
                <a:path w="976" h="7012">
                  <a:moveTo>
                    <a:pt x="-783" y="-1184"/>
                  </a:moveTo>
                  <a:lnTo>
                    <a:pt x="-629" y="5440"/>
                  </a:lnTo>
                  <a:cubicBezTo>
                    <a:pt x="-2295" y="3403"/>
                    <a:pt x="-1257" y="994"/>
                    <a:pt x="-1552" y="-1222"/>
                  </a:cubicBezTo>
                  <a:cubicBezTo>
                    <a:pt x="-1244" y="-1696"/>
                    <a:pt x="-1014" y="-1696"/>
                    <a:pt x="-783" y="-1184"/>
                  </a:cubicBezTo>
                  <a:close/>
                </a:path>
              </a:pathLst>
            </a:custGeom>
            <a:solidFill>
              <a:srgbClr val="252525"/>
            </a:solidFill>
            <a:ln w="1280" cap="flat">
              <a:noFill/>
              <a:prstDash val="solid"/>
              <a:miter/>
            </a:ln>
          </p:spPr>
          <p:txBody>
            <a:bodyPr rtlCol="0" anchor="ctr"/>
            <a:lstStyle/>
            <a:p>
              <a:endParaRPr lang="es-CO"/>
            </a:p>
          </p:txBody>
        </p:sp>
        <p:sp>
          <p:nvSpPr>
            <p:cNvPr id="266" name="Freeform: Shape 265">
              <a:extLst>
                <a:ext uri="{FF2B5EF4-FFF2-40B4-BE49-F238E27FC236}">
                  <a16:creationId xmlns:a16="http://schemas.microsoft.com/office/drawing/2014/main" id="{956F9906-5270-D3C7-BE9C-B6664C6CF2C4}"/>
                </a:ext>
              </a:extLst>
            </p:cNvPr>
            <p:cNvSpPr/>
            <p:nvPr/>
          </p:nvSpPr>
          <p:spPr>
            <a:xfrm>
              <a:off x="-1285934" y="593929"/>
              <a:ext cx="856" cy="3843"/>
            </a:xfrm>
            <a:custGeom>
              <a:avLst/>
              <a:gdLst>
                <a:gd name="connsiteX0" fmla="*/ -850 w 856"/>
                <a:gd name="connsiteY0" fmla="*/ 2271 h 3843"/>
                <a:gd name="connsiteX1" fmla="*/ -1606 w 856"/>
                <a:gd name="connsiteY1" fmla="*/ 2271 h 3843"/>
                <a:gd name="connsiteX2" fmla="*/ -1606 w 856"/>
                <a:gd name="connsiteY2" fmla="*/ -1573 h 3843"/>
                <a:gd name="connsiteX3" fmla="*/ -850 w 856"/>
                <a:gd name="connsiteY3" fmla="*/ 2271 h 3843"/>
              </a:gdLst>
              <a:ahLst/>
              <a:cxnLst>
                <a:cxn ang="0">
                  <a:pos x="connsiteX0" y="connsiteY0"/>
                </a:cxn>
                <a:cxn ang="0">
                  <a:pos x="connsiteX1" y="connsiteY1"/>
                </a:cxn>
                <a:cxn ang="0">
                  <a:pos x="connsiteX2" y="connsiteY2"/>
                </a:cxn>
                <a:cxn ang="0">
                  <a:pos x="connsiteX3" y="connsiteY3"/>
                </a:cxn>
              </a:cxnLst>
              <a:rect l="l" t="t" r="r" b="b"/>
              <a:pathLst>
                <a:path w="856" h="3843">
                  <a:moveTo>
                    <a:pt x="-850" y="2271"/>
                  </a:moveTo>
                  <a:lnTo>
                    <a:pt x="-1606" y="2271"/>
                  </a:lnTo>
                  <a:cubicBezTo>
                    <a:pt x="-1606" y="989"/>
                    <a:pt x="-1606" y="-292"/>
                    <a:pt x="-1606" y="-1573"/>
                  </a:cubicBezTo>
                  <a:cubicBezTo>
                    <a:pt x="-376" y="-484"/>
                    <a:pt x="-824" y="925"/>
                    <a:pt x="-850" y="2271"/>
                  </a:cubicBezTo>
                  <a:close/>
                </a:path>
              </a:pathLst>
            </a:custGeom>
            <a:solidFill>
              <a:srgbClr val="2C2C2C"/>
            </a:solidFill>
            <a:ln w="1280" cap="flat">
              <a:noFill/>
              <a:prstDash val="solid"/>
              <a:miter/>
            </a:ln>
          </p:spPr>
          <p:txBody>
            <a:bodyPr rtlCol="0" anchor="ctr"/>
            <a:lstStyle/>
            <a:p>
              <a:endParaRPr lang="es-CO"/>
            </a:p>
          </p:txBody>
        </p:sp>
        <p:sp>
          <p:nvSpPr>
            <p:cNvPr id="267" name="Freeform: Shape 266">
              <a:extLst>
                <a:ext uri="{FF2B5EF4-FFF2-40B4-BE49-F238E27FC236}">
                  <a16:creationId xmlns:a16="http://schemas.microsoft.com/office/drawing/2014/main" id="{488B3E0D-F070-5B97-F354-5A31AA649E52}"/>
                </a:ext>
              </a:extLst>
            </p:cNvPr>
            <p:cNvSpPr/>
            <p:nvPr/>
          </p:nvSpPr>
          <p:spPr>
            <a:xfrm>
              <a:off x="-1283141" y="584509"/>
              <a:ext cx="2946" cy="849"/>
            </a:xfrm>
            <a:custGeom>
              <a:avLst/>
              <a:gdLst>
                <a:gd name="connsiteX0" fmla="*/ 1341 w 2946"/>
                <a:gd name="connsiteY0" fmla="*/ -813 h 849"/>
                <a:gd name="connsiteX1" fmla="*/ -1606 w 2946"/>
                <a:gd name="connsiteY1" fmla="*/ -723 h 849"/>
                <a:gd name="connsiteX2" fmla="*/ 803 w 2946"/>
                <a:gd name="connsiteY2" fmla="*/ -1312 h 849"/>
                <a:gd name="connsiteX3" fmla="*/ 1341 w 2946"/>
                <a:gd name="connsiteY3" fmla="*/ -813 h 849"/>
              </a:gdLst>
              <a:ahLst/>
              <a:cxnLst>
                <a:cxn ang="0">
                  <a:pos x="connsiteX0" y="connsiteY0"/>
                </a:cxn>
                <a:cxn ang="0">
                  <a:pos x="connsiteX1" y="connsiteY1"/>
                </a:cxn>
                <a:cxn ang="0">
                  <a:pos x="connsiteX2" y="connsiteY2"/>
                </a:cxn>
                <a:cxn ang="0">
                  <a:pos x="connsiteX3" y="connsiteY3"/>
                </a:cxn>
              </a:cxnLst>
              <a:rect l="l" t="t" r="r" b="b"/>
              <a:pathLst>
                <a:path w="2946" h="849">
                  <a:moveTo>
                    <a:pt x="1341" y="-813"/>
                  </a:moveTo>
                  <a:lnTo>
                    <a:pt x="-1606" y="-723"/>
                  </a:lnTo>
                  <a:cubicBezTo>
                    <a:pt x="-1106" y="-1556"/>
                    <a:pt x="-30" y="-1825"/>
                    <a:pt x="803" y="-1312"/>
                  </a:cubicBezTo>
                  <a:cubicBezTo>
                    <a:pt x="1021" y="-1185"/>
                    <a:pt x="1200" y="-1018"/>
                    <a:pt x="1341" y="-813"/>
                  </a:cubicBezTo>
                  <a:close/>
                </a:path>
              </a:pathLst>
            </a:custGeom>
            <a:solidFill>
              <a:srgbClr val="252525"/>
            </a:solidFill>
            <a:ln w="1280" cap="flat">
              <a:noFill/>
              <a:prstDash val="solid"/>
              <a:miter/>
            </a:ln>
          </p:spPr>
          <p:txBody>
            <a:bodyPr rtlCol="0" anchor="ctr"/>
            <a:lstStyle/>
            <a:p>
              <a:endParaRPr lang="es-CO"/>
            </a:p>
          </p:txBody>
        </p:sp>
        <p:sp>
          <p:nvSpPr>
            <p:cNvPr id="268" name="Freeform: Shape 267">
              <a:extLst>
                <a:ext uri="{FF2B5EF4-FFF2-40B4-BE49-F238E27FC236}">
                  <a16:creationId xmlns:a16="http://schemas.microsoft.com/office/drawing/2014/main" id="{F1E3B6D9-6B2D-0574-EB46-144BC618026F}"/>
                </a:ext>
              </a:extLst>
            </p:cNvPr>
            <p:cNvSpPr/>
            <p:nvPr/>
          </p:nvSpPr>
          <p:spPr>
            <a:xfrm>
              <a:off x="-1285012" y="605357"/>
              <a:ext cx="848" cy="2856"/>
            </a:xfrm>
            <a:custGeom>
              <a:avLst/>
              <a:gdLst>
                <a:gd name="connsiteX0" fmla="*/ -837 w 848"/>
                <a:gd name="connsiteY0" fmla="*/ 1284 h 2856"/>
                <a:gd name="connsiteX1" fmla="*/ -1606 w 848"/>
                <a:gd name="connsiteY1" fmla="*/ 1284 h 2856"/>
                <a:gd name="connsiteX2" fmla="*/ -1606 w 848"/>
                <a:gd name="connsiteY2" fmla="*/ -1573 h 2856"/>
                <a:gd name="connsiteX3" fmla="*/ -837 w 848"/>
                <a:gd name="connsiteY3" fmla="*/ 1284 h 2856"/>
              </a:gdLst>
              <a:ahLst/>
              <a:cxnLst>
                <a:cxn ang="0">
                  <a:pos x="connsiteX0" y="connsiteY0"/>
                </a:cxn>
                <a:cxn ang="0">
                  <a:pos x="connsiteX1" y="connsiteY1"/>
                </a:cxn>
                <a:cxn ang="0">
                  <a:pos x="connsiteX2" y="connsiteY2"/>
                </a:cxn>
                <a:cxn ang="0">
                  <a:pos x="connsiteX3" y="connsiteY3"/>
                </a:cxn>
              </a:cxnLst>
              <a:rect l="l" t="t" r="r" b="b"/>
              <a:pathLst>
                <a:path w="848" h="2856">
                  <a:moveTo>
                    <a:pt x="-837" y="1284"/>
                  </a:moveTo>
                  <a:cubicBezTo>
                    <a:pt x="-1093" y="1284"/>
                    <a:pt x="-1349" y="1284"/>
                    <a:pt x="-1606" y="1284"/>
                  </a:cubicBezTo>
                  <a:lnTo>
                    <a:pt x="-1606" y="-1573"/>
                  </a:lnTo>
                  <a:cubicBezTo>
                    <a:pt x="-555" y="-855"/>
                    <a:pt x="-734" y="221"/>
                    <a:pt x="-837" y="1284"/>
                  </a:cubicBezTo>
                  <a:close/>
                </a:path>
              </a:pathLst>
            </a:custGeom>
            <a:solidFill>
              <a:srgbClr val="2C2C2C"/>
            </a:solidFill>
            <a:ln w="1280" cap="flat">
              <a:noFill/>
              <a:prstDash val="solid"/>
              <a:miter/>
            </a:ln>
          </p:spPr>
          <p:txBody>
            <a:bodyPr rtlCol="0" anchor="ctr"/>
            <a:lstStyle/>
            <a:p>
              <a:endParaRPr lang="es-CO"/>
            </a:p>
          </p:txBody>
        </p:sp>
        <p:sp>
          <p:nvSpPr>
            <p:cNvPr id="269" name="Freeform: Shape 268">
              <a:extLst>
                <a:ext uri="{FF2B5EF4-FFF2-40B4-BE49-F238E27FC236}">
                  <a16:creationId xmlns:a16="http://schemas.microsoft.com/office/drawing/2014/main" id="{A0446EC6-09FE-B807-DA28-C4CF182806F9}"/>
                </a:ext>
              </a:extLst>
            </p:cNvPr>
            <p:cNvSpPr/>
            <p:nvPr/>
          </p:nvSpPr>
          <p:spPr>
            <a:xfrm>
              <a:off x="-1155950" y="764805"/>
              <a:ext cx="2844" cy="913"/>
            </a:xfrm>
            <a:custGeom>
              <a:avLst/>
              <a:gdLst>
                <a:gd name="connsiteX0" fmla="*/ -1606 w 2844"/>
                <a:gd name="connsiteY0" fmla="*/ -660 h 913"/>
                <a:gd name="connsiteX1" fmla="*/ 1239 w 2844"/>
                <a:gd name="connsiteY1" fmla="*/ -660 h 913"/>
              </a:gdLst>
              <a:ahLst/>
              <a:cxnLst>
                <a:cxn ang="0">
                  <a:pos x="connsiteX0" y="connsiteY0"/>
                </a:cxn>
                <a:cxn ang="0">
                  <a:pos x="connsiteX1" y="connsiteY1"/>
                </a:cxn>
              </a:cxnLst>
              <a:rect l="l" t="t" r="r" b="b"/>
              <a:pathLst>
                <a:path w="2844" h="913">
                  <a:moveTo>
                    <a:pt x="-1606" y="-660"/>
                  </a:moveTo>
                  <a:cubicBezTo>
                    <a:pt x="-657" y="-1877"/>
                    <a:pt x="291" y="-1877"/>
                    <a:pt x="1239" y="-660"/>
                  </a:cubicBezTo>
                  <a:close/>
                </a:path>
              </a:pathLst>
            </a:custGeom>
            <a:solidFill>
              <a:srgbClr val="020202"/>
            </a:solidFill>
            <a:ln w="1280" cap="flat">
              <a:noFill/>
              <a:prstDash val="solid"/>
              <a:miter/>
            </a:ln>
          </p:spPr>
          <p:txBody>
            <a:bodyPr rtlCol="0" anchor="ctr"/>
            <a:lstStyle/>
            <a:p>
              <a:endParaRPr lang="es-CO"/>
            </a:p>
          </p:txBody>
        </p:sp>
        <p:sp>
          <p:nvSpPr>
            <p:cNvPr id="270" name="Freeform: Shape 269">
              <a:extLst>
                <a:ext uri="{FF2B5EF4-FFF2-40B4-BE49-F238E27FC236}">
                  <a16:creationId xmlns:a16="http://schemas.microsoft.com/office/drawing/2014/main" id="{D8C01956-D5E1-3AD9-8A53-28936F89E422}"/>
                </a:ext>
              </a:extLst>
            </p:cNvPr>
            <p:cNvSpPr/>
            <p:nvPr/>
          </p:nvSpPr>
          <p:spPr>
            <a:xfrm>
              <a:off x="-1285960" y="587032"/>
              <a:ext cx="885" cy="2156"/>
            </a:xfrm>
            <a:custGeom>
              <a:avLst/>
              <a:gdLst>
                <a:gd name="connsiteX0" fmla="*/ -734 w 885"/>
                <a:gd name="connsiteY0" fmla="*/ -1338 h 2156"/>
                <a:gd name="connsiteX1" fmla="*/ -1606 w 885"/>
                <a:gd name="connsiteY1" fmla="*/ 584 h 2156"/>
                <a:gd name="connsiteX2" fmla="*/ -1606 w 885"/>
                <a:gd name="connsiteY2" fmla="*/ -1299 h 2156"/>
                <a:gd name="connsiteX3" fmla="*/ -939 w 885"/>
                <a:gd name="connsiteY3" fmla="*/ -1517 h 2156"/>
                <a:gd name="connsiteX4" fmla="*/ -734 w 885"/>
                <a:gd name="connsiteY4" fmla="*/ -1338 h 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 h="2156">
                  <a:moveTo>
                    <a:pt x="-734" y="-1338"/>
                  </a:moveTo>
                  <a:cubicBezTo>
                    <a:pt x="-645" y="-582"/>
                    <a:pt x="-978" y="148"/>
                    <a:pt x="-1606" y="584"/>
                  </a:cubicBezTo>
                  <a:cubicBezTo>
                    <a:pt x="-1606" y="-44"/>
                    <a:pt x="-1606" y="-697"/>
                    <a:pt x="-1606" y="-1299"/>
                  </a:cubicBezTo>
                  <a:cubicBezTo>
                    <a:pt x="-1477" y="-1543"/>
                    <a:pt x="-1183" y="-1645"/>
                    <a:pt x="-939" y="-1517"/>
                  </a:cubicBezTo>
                  <a:cubicBezTo>
                    <a:pt x="-850" y="-1479"/>
                    <a:pt x="-786" y="-1415"/>
                    <a:pt x="-734" y="-1338"/>
                  </a:cubicBezTo>
                  <a:close/>
                </a:path>
              </a:pathLst>
            </a:custGeom>
            <a:solidFill>
              <a:srgbClr val="2C2C2C"/>
            </a:solidFill>
            <a:ln w="1280" cap="flat">
              <a:noFill/>
              <a:prstDash val="solid"/>
              <a:miter/>
            </a:ln>
          </p:spPr>
          <p:txBody>
            <a:bodyPr rtlCol="0" anchor="ctr"/>
            <a:lstStyle/>
            <a:p>
              <a:endParaRPr lang="es-CO"/>
            </a:p>
          </p:txBody>
        </p:sp>
        <p:sp>
          <p:nvSpPr>
            <p:cNvPr id="271" name="Freeform: Shape 270">
              <a:extLst>
                <a:ext uri="{FF2B5EF4-FFF2-40B4-BE49-F238E27FC236}">
                  <a16:creationId xmlns:a16="http://schemas.microsoft.com/office/drawing/2014/main" id="{CC95D299-7660-DF55-D776-C6F55330A61C}"/>
                </a:ext>
              </a:extLst>
            </p:cNvPr>
            <p:cNvSpPr/>
            <p:nvPr/>
          </p:nvSpPr>
          <p:spPr>
            <a:xfrm>
              <a:off x="-1284999" y="585397"/>
              <a:ext cx="1176" cy="960"/>
            </a:xfrm>
            <a:custGeom>
              <a:avLst/>
              <a:gdLst>
                <a:gd name="connsiteX0" fmla="*/ -696 w 1176"/>
                <a:gd name="connsiteY0" fmla="*/ -753 h 960"/>
                <a:gd name="connsiteX1" fmla="*/ -1606 w 1176"/>
                <a:gd name="connsiteY1" fmla="*/ -612 h 960"/>
                <a:gd name="connsiteX2" fmla="*/ -670 w 1176"/>
                <a:gd name="connsiteY2" fmla="*/ -1573 h 960"/>
                <a:gd name="connsiteX3" fmla="*/ -465 w 1176"/>
                <a:gd name="connsiteY3" fmla="*/ -1022 h 960"/>
                <a:gd name="connsiteX4" fmla="*/ -696 w 1176"/>
                <a:gd name="connsiteY4" fmla="*/ -753 h 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6" h="960">
                  <a:moveTo>
                    <a:pt x="-696" y="-753"/>
                  </a:moveTo>
                  <a:cubicBezTo>
                    <a:pt x="-991" y="-676"/>
                    <a:pt x="-1298" y="-638"/>
                    <a:pt x="-1606" y="-612"/>
                  </a:cubicBezTo>
                  <a:lnTo>
                    <a:pt x="-670" y="-1573"/>
                  </a:lnTo>
                  <a:cubicBezTo>
                    <a:pt x="-452" y="-1381"/>
                    <a:pt x="-376" y="-1202"/>
                    <a:pt x="-465" y="-1022"/>
                  </a:cubicBezTo>
                  <a:cubicBezTo>
                    <a:pt x="-555" y="-843"/>
                    <a:pt x="-619" y="-753"/>
                    <a:pt x="-696" y="-753"/>
                  </a:cubicBezTo>
                  <a:close/>
                </a:path>
              </a:pathLst>
            </a:custGeom>
            <a:solidFill>
              <a:srgbClr val="252525"/>
            </a:solidFill>
            <a:ln w="1280" cap="flat">
              <a:noFill/>
              <a:prstDash val="solid"/>
              <a:miter/>
            </a:ln>
          </p:spPr>
          <p:txBody>
            <a:bodyPr rtlCol="0" anchor="ctr"/>
            <a:lstStyle/>
            <a:p>
              <a:endParaRPr lang="es-CO"/>
            </a:p>
          </p:txBody>
        </p:sp>
        <p:sp>
          <p:nvSpPr>
            <p:cNvPr id="272" name="Freeform: Shape 271">
              <a:extLst>
                <a:ext uri="{FF2B5EF4-FFF2-40B4-BE49-F238E27FC236}">
                  <a16:creationId xmlns:a16="http://schemas.microsoft.com/office/drawing/2014/main" id="{1A8C0783-23B7-C7E1-2C66-F36E1AB28F74}"/>
                </a:ext>
              </a:extLst>
            </p:cNvPr>
            <p:cNvSpPr/>
            <p:nvPr/>
          </p:nvSpPr>
          <p:spPr>
            <a:xfrm>
              <a:off x="-1284089" y="585368"/>
              <a:ext cx="935" cy="848"/>
            </a:xfrm>
            <a:custGeom>
              <a:avLst/>
              <a:gdLst>
                <a:gd name="connsiteX0" fmla="*/ -1606 w 935"/>
                <a:gd name="connsiteY0" fmla="*/ -724 h 848"/>
                <a:gd name="connsiteX1" fmla="*/ -1606 w 935"/>
                <a:gd name="connsiteY1" fmla="*/ -1544 h 848"/>
                <a:gd name="connsiteX2" fmla="*/ -670 w 935"/>
                <a:gd name="connsiteY2" fmla="*/ -1544 h 848"/>
              </a:gdLst>
              <a:ahLst/>
              <a:cxnLst>
                <a:cxn ang="0">
                  <a:pos x="connsiteX0" y="connsiteY0"/>
                </a:cxn>
                <a:cxn ang="0">
                  <a:pos x="connsiteX1" y="connsiteY1"/>
                </a:cxn>
                <a:cxn ang="0">
                  <a:pos x="connsiteX2" y="connsiteY2"/>
                </a:cxn>
              </a:cxnLst>
              <a:rect l="l" t="t" r="r" b="b"/>
              <a:pathLst>
                <a:path w="935" h="848">
                  <a:moveTo>
                    <a:pt x="-1606" y="-724"/>
                  </a:moveTo>
                  <a:cubicBezTo>
                    <a:pt x="-1606" y="-993"/>
                    <a:pt x="-1606" y="-1275"/>
                    <a:pt x="-1606" y="-1544"/>
                  </a:cubicBezTo>
                  <a:cubicBezTo>
                    <a:pt x="-1298" y="-1582"/>
                    <a:pt x="-978" y="-1582"/>
                    <a:pt x="-670" y="-1544"/>
                  </a:cubicBezTo>
                  <a:close/>
                </a:path>
              </a:pathLst>
            </a:custGeom>
            <a:solidFill>
              <a:srgbClr val="2C2C2C"/>
            </a:solidFill>
            <a:ln w="1280" cap="flat">
              <a:noFill/>
              <a:prstDash val="solid"/>
              <a:miter/>
            </a:ln>
          </p:spPr>
          <p:txBody>
            <a:bodyPr rtlCol="0" anchor="ctr"/>
            <a:lstStyle/>
            <a:p>
              <a:endParaRPr lang="es-CO"/>
            </a:p>
          </p:txBody>
        </p:sp>
        <p:sp>
          <p:nvSpPr>
            <p:cNvPr id="273" name="Freeform: Shape 272">
              <a:extLst>
                <a:ext uri="{FF2B5EF4-FFF2-40B4-BE49-F238E27FC236}">
                  <a16:creationId xmlns:a16="http://schemas.microsoft.com/office/drawing/2014/main" id="{EAC0D3A8-15EE-5749-04DE-4ACC3D24FCA1}"/>
                </a:ext>
              </a:extLst>
            </p:cNvPr>
            <p:cNvSpPr/>
            <p:nvPr/>
          </p:nvSpPr>
          <p:spPr>
            <a:xfrm>
              <a:off x="-1285909" y="586319"/>
              <a:ext cx="909" cy="948"/>
            </a:xfrm>
            <a:custGeom>
              <a:avLst/>
              <a:gdLst>
                <a:gd name="connsiteX0" fmla="*/ -786 w 909"/>
                <a:gd name="connsiteY0" fmla="*/ -625 h 948"/>
                <a:gd name="connsiteX1" fmla="*/ -1606 w 909"/>
                <a:gd name="connsiteY1" fmla="*/ -625 h 948"/>
                <a:gd name="connsiteX2" fmla="*/ -696 w 909"/>
                <a:gd name="connsiteY2" fmla="*/ -1573 h 948"/>
                <a:gd name="connsiteX3" fmla="*/ -786 w 909"/>
                <a:gd name="connsiteY3" fmla="*/ -625 h 948"/>
              </a:gdLst>
              <a:ahLst/>
              <a:cxnLst>
                <a:cxn ang="0">
                  <a:pos x="connsiteX0" y="connsiteY0"/>
                </a:cxn>
                <a:cxn ang="0">
                  <a:pos x="connsiteX1" y="connsiteY1"/>
                </a:cxn>
                <a:cxn ang="0">
                  <a:pos x="connsiteX2" y="connsiteY2"/>
                </a:cxn>
                <a:cxn ang="0">
                  <a:pos x="connsiteX3" y="connsiteY3"/>
                </a:cxn>
              </a:cxnLst>
              <a:rect l="l" t="t" r="r" b="b"/>
              <a:pathLst>
                <a:path w="909" h="948">
                  <a:moveTo>
                    <a:pt x="-786" y="-625"/>
                  </a:moveTo>
                  <a:cubicBezTo>
                    <a:pt x="-1055" y="-625"/>
                    <a:pt x="-1337" y="-625"/>
                    <a:pt x="-1606" y="-625"/>
                  </a:cubicBezTo>
                  <a:cubicBezTo>
                    <a:pt x="-1311" y="-945"/>
                    <a:pt x="-1003" y="-1265"/>
                    <a:pt x="-696" y="-1573"/>
                  </a:cubicBezTo>
                  <a:cubicBezTo>
                    <a:pt x="-696" y="-1253"/>
                    <a:pt x="-722" y="-932"/>
                    <a:pt x="-786" y="-625"/>
                  </a:cubicBezTo>
                  <a:close/>
                </a:path>
              </a:pathLst>
            </a:custGeom>
            <a:solidFill>
              <a:srgbClr val="252525"/>
            </a:solidFill>
            <a:ln w="1280" cap="flat">
              <a:noFill/>
              <a:prstDash val="solid"/>
              <a:miter/>
            </a:ln>
          </p:spPr>
          <p:txBody>
            <a:bodyPr rtlCol="0" anchor="ctr"/>
            <a:lstStyle/>
            <a:p>
              <a:endParaRPr lang="es-CO"/>
            </a:p>
          </p:txBody>
        </p:sp>
        <p:sp>
          <p:nvSpPr>
            <p:cNvPr id="274" name="Freeform: Shape 273">
              <a:extLst>
                <a:ext uri="{FF2B5EF4-FFF2-40B4-BE49-F238E27FC236}">
                  <a16:creationId xmlns:a16="http://schemas.microsoft.com/office/drawing/2014/main" id="{C9C9748B-B2E5-3D51-66E3-D073027BFB1A}"/>
                </a:ext>
              </a:extLst>
            </p:cNvPr>
            <p:cNvSpPr/>
            <p:nvPr/>
          </p:nvSpPr>
          <p:spPr>
            <a:xfrm>
              <a:off x="-1229026" y="609124"/>
              <a:ext cx="948" cy="948"/>
            </a:xfrm>
            <a:custGeom>
              <a:avLst/>
              <a:gdLst>
                <a:gd name="connsiteX0" fmla="*/ -657 w 948"/>
                <a:gd name="connsiteY0" fmla="*/ -1573 h 948"/>
                <a:gd name="connsiteX1" fmla="*/ -1606 w 948"/>
                <a:gd name="connsiteY1" fmla="*/ -625 h 948"/>
              </a:gdLst>
              <a:ahLst/>
              <a:cxnLst>
                <a:cxn ang="0">
                  <a:pos x="connsiteX0" y="connsiteY0"/>
                </a:cxn>
                <a:cxn ang="0">
                  <a:pos x="connsiteX1" y="connsiteY1"/>
                </a:cxn>
              </a:cxnLst>
              <a:rect l="l" t="t" r="r" b="b"/>
              <a:pathLst>
                <a:path w="948" h="948">
                  <a:moveTo>
                    <a:pt x="-657" y="-1573"/>
                  </a:moveTo>
                  <a:lnTo>
                    <a:pt x="-1606" y="-625"/>
                  </a:lnTo>
                  <a:close/>
                </a:path>
              </a:pathLst>
            </a:custGeom>
            <a:solidFill>
              <a:srgbClr val="020202"/>
            </a:solidFill>
            <a:ln w="1280" cap="flat">
              <a:noFill/>
              <a:prstDash val="solid"/>
              <a:miter/>
            </a:ln>
          </p:spPr>
          <p:txBody>
            <a:bodyPr rtlCol="0" anchor="ctr"/>
            <a:lstStyle/>
            <a:p>
              <a:endParaRPr lang="es-CO"/>
            </a:p>
          </p:txBody>
        </p:sp>
        <p:sp>
          <p:nvSpPr>
            <p:cNvPr id="275" name="Freeform: Shape 274">
              <a:extLst>
                <a:ext uri="{FF2B5EF4-FFF2-40B4-BE49-F238E27FC236}">
                  <a16:creationId xmlns:a16="http://schemas.microsoft.com/office/drawing/2014/main" id="{73C80B52-1C89-C984-BA70-37FF2D146209}"/>
                </a:ext>
              </a:extLst>
            </p:cNvPr>
            <p:cNvSpPr/>
            <p:nvPr/>
          </p:nvSpPr>
          <p:spPr>
            <a:xfrm>
              <a:off x="-1229026" y="611968"/>
              <a:ext cx="948" cy="948"/>
            </a:xfrm>
            <a:custGeom>
              <a:avLst/>
              <a:gdLst>
                <a:gd name="connsiteX0" fmla="*/ -1606 w 948"/>
                <a:gd name="connsiteY0" fmla="*/ -1573 h 948"/>
                <a:gd name="connsiteX1" fmla="*/ -657 w 948"/>
                <a:gd name="connsiteY1" fmla="*/ -625 h 948"/>
                <a:gd name="connsiteX2" fmla="*/ -1606 w 948"/>
                <a:gd name="connsiteY2" fmla="*/ -1573 h 948"/>
              </a:gdLst>
              <a:ahLst/>
              <a:cxnLst>
                <a:cxn ang="0">
                  <a:pos x="connsiteX0" y="connsiteY0"/>
                </a:cxn>
                <a:cxn ang="0">
                  <a:pos x="connsiteX1" y="connsiteY1"/>
                </a:cxn>
                <a:cxn ang="0">
                  <a:pos x="connsiteX2" y="connsiteY2"/>
                </a:cxn>
              </a:cxnLst>
              <a:rect l="l" t="t" r="r" b="b"/>
              <a:pathLst>
                <a:path w="948" h="948">
                  <a:moveTo>
                    <a:pt x="-1606" y="-1573"/>
                  </a:moveTo>
                  <a:cubicBezTo>
                    <a:pt x="-1285" y="-1253"/>
                    <a:pt x="-965" y="-945"/>
                    <a:pt x="-657" y="-625"/>
                  </a:cubicBezTo>
                  <a:cubicBezTo>
                    <a:pt x="-914" y="-945"/>
                    <a:pt x="-1285" y="-1253"/>
                    <a:pt x="-1606" y="-1573"/>
                  </a:cubicBezTo>
                  <a:close/>
                </a:path>
              </a:pathLst>
            </a:custGeom>
            <a:solidFill>
              <a:srgbClr val="020202"/>
            </a:solidFill>
            <a:ln w="1280" cap="flat">
              <a:noFill/>
              <a:prstDash val="solid"/>
              <a:miter/>
            </a:ln>
          </p:spPr>
          <p:txBody>
            <a:bodyPr rtlCol="0" anchor="ctr"/>
            <a:lstStyle/>
            <a:p>
              <a:endParaRPr lang="es-CO"/>
            </a:p>
          </p:txBody>
        </p:sp>
        <p:sp>
          <p:nvSpPr>
            <p:cNvPr id="276" name="Freeform: Shape 275">
              <a:extLst>
                <a:ext uri="{FF2B5EF4-FFF2-40B4-BE49-F238E27FC236}">
                  <a16:creationId xmlns:a16="http://schemas.microsoft.com/office/drawing/2014/main" id="{1AE71049-C953-982F-230E-356266910D6F}"/>
                </a:ext>
              </a:extLst>
            </p:cNvPr>
            <p:cNvSpPr/>
            <p:nvPr/>
          </p:nvSpPr>
          <p:spPr>
            <a:xfrm>
              <a:off x="-1229974" y="621461"/>
              <a:ext cx="948" cy="948"/>
            </a:xfrm>
            <a:custGeom>
              <a:avLst/>
              <a:gdLst>
                <a:gd name="connsiteX0" fmla="*/ -657 w 948"/>
                <a:gd name="connsiteY0" fmla="*/ -1573 h 948"/>
                <a:gd name="connsiteX1" fmla="*/ -1606 w 948"/>
                <a:gd name="connsiteY1" fmla="*/ -625 h 948"/>
              </a:gdLst>
              <a:ahLst/>
              <a:cxnLst>
                <a:cxn ang="0">
                  <a:pos x="connsiteX0" y="connsiteY0"/>
                </a:cxn>
                <a:cxn ang="0">
                  <a:pos x="connsiteX1" y="connsiteY1"/>
                </a:cxn>
              </a:cxnLst>
              <a:rect l="l" t="t" r="r" b="b"/>
              <a:pathLst>
                <a:path w="948" h="948">
                  <a:moveTo>
                    <a:pt x="-657" y="-1573"/>
                  </a:moveTo>
                  <a:lnTo>
                    <a:pt x="-1606" y="-625"/>
                  </a:lnTo>
                  <a:close/>
                </a:path>
              </a:pathLst>
            </a:custGeom>
            <a:solidFill>
              <a:srgbClr val="020202"/>
            </a:solidFill>
            <a:ln w="1280" cap="flat">
              <a:noFill/>
              <a:prstDash val="solid"/>
              <a:miter/>
            </a:ln>
          </p:spPr>
          <p:txBody>
            <a:bodyPr rtlCol="0" anchor="ctr"/>
            <a:lstStyle/>
            <a:p>
              <a:endParaRPr lang="es-CO"/>
            </a:p>
          </p:txBody>
        </p:sp>
        <p:sp>
          <p:nvSpPr>
            <p:cNvPr id="277" name="Freeform: Shape 276">
              <a:extLst>
                <a:ext uri="{FF2B5EF4-FFF2-40B4-BE49-F238E27FC236}">
                  <a16:creationId xmlns:a16="http://schemas.microsoft.com/office/drawing/2014/main" id="{4D761400-C971-8F1B-B14E-A1976FC212D2}"/>
                </a:ext>
              </a:extLst>
            </p:cNvPr>
            <p:cNvSpPr/>
            <p:nvPr/>
          </p:nvSpPr>
          <p:spPr>
            <a:xfrm>
              <a:off x="-1229974" y="624356"/>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78" name="Freeform: Shape 277">
              <a:extLst>
                <a:ext uri="{FF2B5EF4-FFF2-40B4-BE49-F238E27FC236}">
                  <a16:creationId xmlns:a16="http://schemas.microsoft.com/office/drawing/2014/main" id="{11F171A7-7653-CD6E-E2DA-7C68985AA75B}"/>
                </a:ext>
              </a:extLst>
            </p:cNvPr>
            <p:cNvSpPr/>
            <p:nvPr/>
          </p:nvSpPr>
          <p:spPr>
            <a:xfrm>
              <a:off x="-1229974" y="647084"/>
              <a:ext cx="948" cy="948"/>
            </a:xfrm>
            <a:custGeom>
              <a:avLst/>
              <a:gdLst>
                <a:gd name="connsiteX0" fmla="*/ -657 w 948"/>
                <a:gd name="connsiteY0" fmla="*/ -1573 h 948"/>
                <a:gd name="connsiteX1" fmla="*/ -1606 w 948"/>
                <a:gd name="connsiteY1" fmla="*/ -625 h 948"/>
              </a:gdLst>
              <a:ahLst/>
              <a:cxnLst>
                <a:cxn ang="0">
                  <a:pos x="connsiteX0" y="connsiteY0"/>
                </a:cxn>
                <a:cxn ang="0">
                  <a:pos x="connsiteX1" y="connsiteY1"/>
                </a:cxn>
              </a:cxnLst>
              <a:rect l="l" t="t" r="r" b="b"/>
              <a:pathLst>
                <a:path w="948" h="948">
                  <a:moveTo>
                    <a:pt x="-657" y="-1573"/>
                  </a:moveTo>
                  <a:lnTo>
                    <a:pt x="-1606" y="-625"/>
                  </a:lnTo>
                  <a:close/>
                </a:path>
              </a:pathLst>
            </a:custGeom>
            <a:solidFill>
              <a:srgbClr val="020202"/>
            </a:solidFill>
            <a:ln w="1280" cap="flat">
              <a:noFill/>
              <a:prstDash val="solid"/>
              <a:miter/>
            </a:ln>
          </p:spPr>
          <p:txBody>
            <a:bodyPr rtlCol="0" anchor="ctr"/>
            <a:lstStyle/>
            <a:p>
              <a:endParaRPr lang="es-CO"/>
            </a:p>
          </p:txBody>
        </p:sp>
        <p:sp>
          <p:nvSpPr>
            <p:cNvPr id="279" name="Freeform: Shape 278">
              <a:extLst>
                <a:ext uri="{FF2B5EF4-FFF2-40B4-BE49-F238E27FC236}">
                  <a16:creationId xmlns:a16="http://schemas.microsoft.com/office/drawing/2014/main" id="{CBEF2C05-C441-112D-D46F-E7A306103854}"/>
                </a:ext>
              </a:extLst>
            </p:cNvPr>
            <p:cNvSpPr/>
            <p:nvPr/>
          </p:nvSpPr>
          <p:spPr>
            <a:xfrm>
              <a:off x="-1229974" y="651824"/>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80" name="Freeform: Shape 279">
              <a:extLst>
                <a:ext uri="{FF2B5EF4-FFF2-40B4-BE49-F238E27FC236}">
                  <a16:creationId xmlns:a16="http://schemas.microsoft.com/office/drawing/2014/main" id="{3A1F6E2D-E9A5-EAA2-9490-AC8E0629799C}"/>
                </a:ext>
              </a:extLst>
            </p:cNvPr>
            <p:cNvSpPr/>
            <p:nvPr/>
          </p:nvSpPr>
          <p:spPr>
            <a:xfrm>
              <a:off x="-1229026" y="659421"/>
              <a:ext cx="948" cy="948"/>
            </a:xfrm>
            <a:custGeom>
              <a:avLst/>
              <a:gdLst>
                <a:gd name="connsiteX0" fmla="*/ -657 w 948"/>
                <a:gd name="connsiteY0" fmla="*/ -1573 h 948"/>
                <a:gd name="connsiteX1" fmla="*/ -1606 w 948"/>
                <a:gd name="connsiteY1" fmla="*/ -625 h 948"/>
                <a:gd name="connsiteX2" fmla="*/ -657 w 948"/>
                <a:gd name="connsiteY2" fmla="*/ -1573 h 948"/>
              </a:gdLst>
              <a:ahLst/>
              <a:cxnLst>
                <a:cxn ang="0">
                  <a:pos x="connsiteX0" y="connsiteY0"/>
                </a:cxn>
                <a:cxn ang="0">
                  <a:pos x="connsiteX1" y="connsiteY1"/>
                </a:cxn>
                <a:cxn ang="0">
                  <a:pos x="connsiteX2" y="connsiteY2"/>
                </a:cxn>
              </a:cxnLst>
              <a:rect l="l" t="t" r="r" b="b"/>
              <a:pathLst>
                <a:path w="948" h="948">
                  <a:moveTo>
                    <a:pt x="-657" y="-1573"/>
                  </a:moveTo>
                  <a:cubicBezTo>
                    <a:pt x="-965" y="-1253"/>
                    <a:pt x="-1285" y="-945"/>
                    <a:pt x="-1606" y="-625"/>
                  </a:cubicBezTo>
                  <a:cubicBezTo>
                    <a:pt x="-1285" y="-945"/>
                    <a:pt x="-914" y="-1253"/>
                    <a:pt x="-657" y="-1573"/>
                  </a:cubicBezTo>
                  <a:close/>
                </a:path>
              </a:pathLst>
            </a:custGeom>
            <a:solidFill>
              <a:srgbClr val="020202"/>
            </a:solidFill>
            <a:ln w="1280" cap="flat">
              <a:noFill/>
              <a:prstDash val="solid"/>
              <a:miter/>
            </a:ln>
          </p:spPr>
          <p:txBody>
            <a:bodyPr rtlCol="0" anchor="ctr"/>
            <a:lstStyle/>
            <a:p>
              <a:endParaRPr lang="es-CO"/>
            </a:p>
          </p:txBody>
        </p:sp>
        <p:sp>
          <p:nvSpPr>
            <p:cNvPr id="281" name="Freeform: Shape 280">
              <a:extLst>
                <a:ext uri="{FF2B5EF4-FFF2-40B4-BE49-F238E27FC236}">
                  <a16:creationId xmlns:a16="http://schemas.microsoft.com/office/drawing/2014/main" id="{4EAB2B9A-8BA9-AEFE-0BA7-3A258E051C71}"/>
                </a:ext>
              </a:extLst>
            </p:cNvPr>
            <p:cNvSpPr/>
            <p:nvPr/>
          </p:nvSpPr>
          <p:spPr>
            <a:xfrm>
              <a:off x="-1227130" y="679356"/>
              <a:ext cx="960" cy="948"/>
            </a:xfrm>
            <a:custGeom>
              <a:avLst/>
              <a:gdLst>
                <a:gd name="connsiteX0" fmla="*/ -1606 w 960"/>
                <a:gd name="connsiteY0" fmla="*/ -1573 h 948"/>
                <a:gd name="connsiteX1" fmla="*/ -645 w 960"/>
                <a:gd name="connsiteY1" fmla="*/ -625 h 948"/>
              </a:gdLst>
              <a:ahLst/>
              <a:cxnLst>
                <a:cxn ang="0">
                  <a:pos x="connsiteX0" y="connsiteY0"/>
                </a:cxn>
                <a:cxn ang="0">
                  <a:pos x="connsiteX1" y="connsiteY1"/>
                </a:cxn>
              </a:cxnLst>
              <a:rect l="l" t="t" r="r" b="b"/>
              <a:pathLst>
                <a:path w="960" h="948">
                  <a:moveTo>
                    <a:pt x="-1606" y="-1573"/>
                  </a:moveTo>
                  <a:lnTo>
                    <a:pt x="-645" y="-625"/>
                  </a:lnTo>
                  <a:close/>
                </a:path>
              </a:pathLst>
            </a:custGeom>
            <a:solidFill>
              <a:srgbClr val="020202"/>
            </a:solidFill>
            <a:ln w="1280" cap="flat">
              <a:noFill/>
              <a:prstDash val="solid"/>
              <a:miter/>
            </a:ln>
          </p:spPr>
          <p:txBody>
            <a:bodyPr rtlCol="0" anchor="ctr"/>
            <a:lstStyle/>
            <a:p>
              <a:endParaRPr lang="es-CO"/>
            </a:p>
          </p:txBody>
        </p:sp>
        <p:sp>
          <p:nvSpPr>
            <p:cNvPr id="282" name="Freeform: Shape 281">
              <a:extLst>
                <a:ext uri="{FF2B5EF4-FFF2-40B4-BE49-F238E27FC236}">
                  <a16:creationId xmlns:a16="http://schemas.microsoft.com/office/drawing/2014/main" id="{55B1AC9A-0ACC-B8C9-7110-683C356B91A2}"/>
                </a:ext>
              </a:extLst>
            </p:cNvPr>
            <p:cNvSpPr/>
            <p:nvPr/>
          </p:nvSpPr>
          <p:spPr>
            <a:xfrm>
              <a:off x="-1226169" y="680304"/>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83" name="Freeform: Shape 282">
              <a:extLst>
                <a:ext uri="{FF2B5EF4-FFF2-40B4-BE49-F238E27FC236}">
                  <a16:creationId xmlns:a16="http://schemas.microsoft.com/office/drawing/2014/main" id="{AB2988E7-7F96-B31B-8954-8F9FEB66FD4B}"/>
                </a:ext>
              </a:extLst>
            </p:cNvPr>
            <p:cNvSpPr/>
            <p:nvPr/>
          </p:nvSpPr>
          <p:spPr>
            <a:xfrm>
              <a:off x="-1221429" y="696433"/>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84" name="Freeform: Shape 283">
              <a:extLst>
                <a:ext uri="{FF2B5EF4-FFF2-40B4-BE49-F238E27FC236}">
                  <a16:creationId xmlns:a16="http://schemas.microsoft.com/office/drawing/2014/main" id="{1F993E5E-87BD-15AF-4947-9C6E07D84FBC}"/>
                </a:ext>
              </a:extLst>
            </p:cNvPr>
            <p:cNvSpPr/>
            <p:nvPr/>
          </p:nvSpPr>
          <p:spPr>
            <a:xfrm>
              <a:off x="-1220481" y="697381"/>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85" name="Freeform: Shape 284">
              <a:extLst>
                <a:ext uri="{FF2B5EF4-FFF2-40B4-BE49-F238E27FC236}">
                  <a16:creationId xmlns:a16="http://schemas.microsoft.com/office/drawing/2014/main" id="{C39B0E19-2DFE-1E77-8AE1-36B8A746E3DE}"/>
                </a:ext>
              </a:extLst>
            </p:cNvPr>
            <p:cNvSpPr/>
            <p:nvPr/>
          </p:nvSpPr>
          <p:spPr>
            <a:xfrm>
              <a:off x="-1218584" y="700225"/>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86" name="Freeform: Shape 285">
              <a:extLst>
                <a:ext uri="{FF2B5EF4-FFF2-40B4-BE49-F238E27FC236}">
                  <a16:creationId xmlns:a16="http://schemas.microsoft.com/office/drawing/2014/main" id="{CD77B2F9-B881-1D89-C75E-B8C8C1C3EC6B}"/>
                </a:ext>
              </a:extLst>
            </p:cNvPr>
            <p:cNvSpPr/>
            <p:nvPr/>
          </p:nvSpPr>
          <p:spPr>
            <a:xfrm>
              <a:off x="-1217636" y="704030"/>
              <a:ext cx="948" cy="948"/>
            </a:xfrm>
            <a:custGeom>
              <a:avLst/>
              <a:gdLst>
                <a:gd name="connsiteX0" fmla="*/ -1606 w 948"/>
                <a:gd name="connsiteY0" fmla="*/ -1573 h 948"/>
                <a:gd name="connsiteX1" fmla="*/ -657 w 948"/>
                <a:gd name="connsiteY1" fmla="*/ -625 h 948"/>
                <a:gd name="connsiteX2" fmla="*/ -1606 w 948"/>
                <a:gd name="connsiteY2" fmla="*/ -1573 h 948"/>
              </a:gdLst>
              <a:ahLst/>
              <a:cxnLst>
                <a:cxn ang="0">
                  <a:pos x="connsiteX0" y="connsiteY0"/>
                </a:cxn>
                <a:cxn ang="0">
                  <a:pos x="connsiteX1" y="connsiteY1"/>
                </a:cxn>
                <a:cxn ang="0">
                  <a:pos x="connsiteX2" y="connsiteY2"/>
                </a:cxn>
              </a:cxnLst>
              <a:rect l="l" t="t" r="r" b="b"/>
              <a:pathLst>
                <a:path w="948" h="948">
                  <a:moveTo>
                    <a:pt x="-1606" y="-1573"/>
                  </a:moveTo>
                  <a:cubicBezTo>
                    <a:pt x="-1285" y="-1265"/>
                    <a:pt x="-965" y="-945"/>
                    <a:pt x="-657" y="-625"/>
                  </a:cubicBezTo>
                  <a:cubicBezTo>
                    <a:pt x="-965" y="-945"/>
                    <a:pt x="-1285" y="-1265"/>
                    <a:pt x="-1606" y="-1573"/>
                  </a:cubicBezTo>
                  <a:close/>
                </a:path>
              </a:pathLst>
            </a:custGeom>
            <a:solidFill>
              <a:srgbClr val="020202"/>
            </a:solidFill>
            <a:ln w="1280" cap="flat">
              <a:noFill/>
              <a:prstDash val="solid"/>
              <a:miter/>
            </a:ln>
          </p:spPr>
          <p:txBody>
            <a:bodyPr rtlCol="0" anchor="ctr"/>
            <a:lstStyle/>
            <a:p>
              <a:endParaRPr lang="es-CO"/>
            </a:p>
          </p:txBody>
        </p:sp>
        <p:sp>
          <p:nvSpPr>
            <p:cNvPr id="287" name="Freeform: Shape 286">
              <a:extLst>
                <a:ext uri="{FF2B5EF4-FFF2-40B4-BE49-F238E27FC236}">
                  <a16:creationId xmlns:a16="http://schemas.microsoft.com/office/drawing/2014/main" id="{24544A26-FB32-AAB0-0D09-EFAC8A1B6BFF}"/>
                </a:ext>
              </a:extLst>
            </p:cNvPr>
            <p:cNvSpPr/>
            <p:nvPr/>
          </p:nvSpPr>
          <p:spPr>
            <a:xfrm>
              <a:off x="-1214792" y="711615"/>
              <a:ext cx="960" cy="948"/>
            </a:xfrm>
            <a:custGeom>
              <a:avLst/>
              <a:gdLst>
                <a:gd name="connsiteX0" fmla="*/ -1606 w 960"/>
                <a:gd name="connsiteY0" fmla="*/ -1573 h 948"/>
                <a:gd name="connsiteX1" fmla="*/ -645 w 960"/>
                <a:gd name="connsiteY1" fmla="*/ -625 h 948"/>
              </a:gdLst>
              <a:ahLst/>
              <a:cxnLst>
                <a:cxn ang="0">
                  <a:pos x="connsiteX0" y="connsiteY0"/>
                </a:cxn>
                <a:cxn ang="0">
                  <a:pos x="connsiteX1" y="connsiteY1"/>
                </a:cxn>
              </a:cxnLst>
              <a:rect l="l" t="t" r="r" b="b"/>
              <a:pathLst>
                <a:path w="960" h="948">
                  <a:moveTo>
                    <a:pt x="-1606" y="-1573"/>
                  </a:moveTo>
                  <a:lnTo>
                    <a:pt x="-645" y="-625"/>
                  </a:lnTo>
                  <a:close/>
                </a:path>
              </a:pathLst>
            </a:custGeom>
            <a:solidFill>
              <a:srgbClr val="020202"/>
            </a:solidFill>
            <a:ln w="1280" cap="flat">
              <a:noFill/>
              <a:prstDash val="solid"/>
              <a:miter/>
            </a:ln>
          </p:spPr>
          <p:txBody>
            <a:bodyPr rtlCol="0" anchor="ctr"/>
            <a:lstStyle/>
            <a:p>
              <a:endParaRPr lang="es-CO"/>
            </a:p>
          </p:txBody>
        </p:sp>
        <p:sp>
          <p:nvSpPr>
            <p:cNvPr id="288" name="Freeform: Shape 287">
              <a:extLst>
                <a:ext uri="{FF2B5EF4-FFF2-40B4-BE49-F238E27FC236}">
                  <a16:creationId xmlns:a16="http://schemas.microsoft.com/office/drawing/2014/main" id="{C03FCEF3-90C5-30A8-940E-011699890F0E}"/>
                </a:ext>
              </a:extLst>
            </p:cNvPr>
            <p:cNvSpPr/>
            <p:nvPr/>
          </p:nvSpPr>
          <p:spPr>
            <a:xfrm>
              <a:off x="-1213831" y="712563"/>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89" name="Freeform: Shape 288">
              <a:extLst>
                <a:ext uri="{FF2B5EF4-FFF2-40B4-BE49-F238E27FC236}">
                  <a16:creationId xmlns:a16="http://schemas.microsoft.com/office/drawing/2014/main" id="{D81A8641-CD04-D47B-03EB-B0412C3109CD}"/>
                </a:ext>
              </a:extLst>
            </p:cNvPr>
            <p:cNvSpPr/>
            <p:nvPr/>
          </p:nvSpPr>
          <p:spPr>
            <a:xfrm>
              <a:off x="-1209117" y="723004"/>
              <a:ext cx="948" cy="948"/>
            </a:xfrm>
            <a:custGeom>
              <a:avLst/>
              <a:gdLst>
                <a:gd name="connsiteX0" fmla="*/ -1606 w 948"/>
                <a:gd name="connsiteY0" fmla="*/ -1573 h 948"/>
                <a:gd name="connsiteX1" fmla="*/ -657 w 948"/>
                <a:gd name="connsiteY1" fmla="*/ -625 h 948"/>
                <a:gd name="connsiteX2" fmla="*/ -1606 w 948"/>
                <a:gd name="connsiteY2" fmla="*/ -1573 h 948"/>
              </a:gdLst>
              <a:ahLst/>
              <a:cxnLst>
                <a:cxn ang="0">
                  <a:pos x="connsiteX0" y="connsiteY0"/>
                </a:cxn>
                <a:cxn ang="0">
                  <a:pos x="connsiteX1" y="connsiteY1"/>
                </a:cxn>
                <a:cxn ang="0">
                  <a:pos x="connsiteX2" y="connsiteY2"/>
                </a:cxn>
              </a:cxnLst>
              <a:rect l="l" t="t" r="r" b="b"/>
              <a:pathLst>
                <a:path w="948" h="948">
                  <a:moveTo>
                    <a:pt x="-1606" y="-1573"/>
                  </a:moveTo>
                  <a:cubicBezTo>
                    <a:pt x="-1285" y="-1253"/>
                    <a:pt x="-978" y="-932"/>
                    <a:pt x="-657" y="-625"/>
                  </a:cubicBezTo>
                  <a:cubicBezTo>
                    <a:pt x="-952" y="-932"/>
                    <a:pt x="-1260" y="-1253"/>
                    <a:pt x="-1606" y="-1573"/>
                  </a:cubicBezTo>
                  <a:close/>
                </a:path>
              </a:pathLst>
            </a:custGeom>
            <a:solidFill>
              <a:srgbClr val="020202"/>
            </a:solidFill>
            <a:ln w="1280" cap="flat">
              <a:noFill/>
              <a:prstDash val="solid"/>
              <a:miter/>
            </a:ln>
          </p:spPr>
          <p:txBody>
            <a:bodyPr rtlCol="0" anchor="ctr"/>
            <a:lstStyle/>
            <a:p>
              <a:endParaRPr lang="es-CO"/>
            </a:p>
          </p:txBody>
        </p:sp>
        <p:sp>
          <p:nvSpPr>
            <p:cNvPr id="290" name="Freeform: Shape 289">
              <a:extLst>
                <a:ext uri="{FF2B5EF4-FFF2-40B4-BE49-F238E27FC236}">
                  <a16:creationId xmlns:a16="http://schemas.microsoft.com/office/drawing/2014/main" id="{60C4A267-071A-BF88-A0E2-12F0D8B54495}"/>
                </a:ext>
              </a:extLst>
            </p:cNvPr>
            <p:cNvSpPr/>
            <p:nvPr/>
          </p:nvSpPr>
          <p:spPr>
            <a:xfrm>
              <a:off x="-1208143" y="723952"/>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91" name="Freeform: Shape 290">
              <a:extLst>
                <a:ext uri="{FF2B5EF4-FFF2-40B4-BE49-F238E27FC236}">
                  <a16:creationId xmlns:a16="http://schemas.microsoft.com/office/drawing/2014/main" id="{D982A164-CC18-A469-C582-425320BD7BC3}"/>
                </a:ext>
              </a:extLst>
            </p:cNvPr>
            <p:cNvSpPr/>
            <p:nvPr/>
          </p:nvSpPr>
          <p:spPr>
            <a:xfrm>
              <a:off x="-1205274" y="725848"/>
              <a:ext cx="948" cy="960"/>
            </a:xfrm>
            <a:custGeom>
              <a:avLst/>
              <a:gdLst>
                <a:gd name="connsiteX0" fmla="*/ -1606 w 948"/>
                <a:gd name="connsiteY0" fmla="*/ -1573 h 960"/>
                <a:gd name="connsiteX1" fmla="*/ -657 w 948"/>
                <a:gd name="connsiteY1" fmla="*/ -612 h 960"/>
              </a:gdLst>
              <a:ahLst/>
              <a:cxnLst>
                <a:cxn ang="0">
                  <a:pos x="connsiteX0" y="connsiteY0"/>
                </a:cxn>
                <a:cxn ang="0">
                  <a:pos x="connsiteX1" y="connsiteY1"/>
                </a:cxn>
              </a:cxnLst>
              <a:rect l="l" t="t" r="r" b="b"/>
              <a:pathLst>
                <a:path w="948" h="960">
                  <a:moveTo>
                    <a:pt x="-1606" y="-1573"/>
                  </a:moveTo>
                  <a:lnTo>
                    <a:pt x="-657" y="-612"/>
                  </a:lnTo>
                  <a:close/>
                </a:path>
              </a:pathLst>
            </a:custGeom>
            <a:solidFill>
              <a:srgbClr val="020202"/>
            </a:solidFill>
            <a:ln w="1280" cap="flat">
              <a:noFill/>
              <a:prstDash val="solid"/>
              <a:miter/>
            </a:ln>
          </p:spPr>
          <p:txBody>
            <a:bodyPr rtlCol="0" anchor="ctr"/>
            <a:lstStyle/>
            <a:p>
              <a:endParaRPr lang="es-CO"/>
            </a:p>
          </p:txBody>
        </p:sp>
        <p:sp>
          <p:nvSpPr>
            <p:cNvPr id="292" name="Freeform: Shape 291">
              <a:extLst>
                <a:ext uri="{FF2B5EF4-FFF2-40B4-BE49-F238E27FC236}">
                  <a16:creationId xmlns:a16="http://schemas.microsoft.com/office/drawing/2014/main" id="{04529A6A-5E7C-C532-7123-3A0ACE7F00FA}"/>
                </a:ext>
              </a:extLst>
            </p:cNvPr>
            <p:cNvSpPr/>
            <p:nvPr/>
          </p:nvSpPr>
          <p:spPr>
            <a:xfrm>
              <a:off x="-1203403" y="727757"/>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93" name="Freeform: Shape 292">
              <a:extLst>
                <a:ext uri="{FF2B5EF4-FFF2-40B4-BE49-F238E27FC236}">
                  <a16:creationId xmlns:a16="http://schemas.microsoft.com/office/drawing/2014/main" id="{0E6403E7-EF8E-3026-76FB-F1590AB7292C}"/>
                </a:ext>
              </a:extLst>
            </p:cNvPr>
            <p:cNvSpPr/>
            <p:nvPr/>
          </p:nvSpPr>
          <p:spPr>
            <a:xfrm>
              <a:off x="-1199598" y="735341"/>
              <a:ext cx="948" cy="948"/>
            </a:xfrm>
            <a:custGeom>
              <a:avLst/>
              <a:gdLst>
                <a:gd name="connsiteX0" fmla="*/ -1606 w 948"/>
                <a:gd name="connsiteY0" fmla="*/ -1573 h 948"/>
                <a:gd name="connsiteX1" fmla="*/ -657 w 948"/>
                <a:gd name="connsiteY1" fmla="*/ -625 h 948"/>
                <a:gd name="connsiteX2" fmla="*/ -1606 w 948"/>
                <a:gd name="connsiteY2" fmla="*/ -1573 h 948"/>
              </a:gdLst>
              <a:ahLst/>
              <a:cxnLst>
                <a:cxn ang="0">
                  <a:pos x="connsiteX0" y="connsiteY0"/>
                </a:cxn>
                <a:cxn ang="0">
                  <a:pos x="connsiteX1" y="connsiteY1"/>
                </a:cxn>
                <a:cxn ang="0">
                  <a:pos x="connsiteX2" y="connsiteY2"/>
                </a:cxn>
              </a:cxnLst>
              <a:rect l="l" t="t" r="r" b="b"/>
              <a:pathLst>
                <a:path w="948" h="948">
                  <a:moveTo>
                    <a:pt x="-1606" y="-1573"/>
                  </a:moveTo>
                  <a:cubicBezTo>
                    <a:pt x="-1298" y="-1253"/>
                    <a:pt x="-978" y="-932"/>
                    <a:pt x="-657" y="-625"/>
                  </a:cubicBezTo>
                  <a:cubicBezTo>
                    <a:pt x="-978" y="-932"/>
                    <a:pt x="-1298" y="-1253"/>
                    <a:pt x="-1606" y="-1573"/>
                  </a:cubicBezTo>
                  <a:close/>
                </a:path>
              </a:pathLst>
            </a:custGeom>
            <a:solidFill>
              <a:srgbClr val="020202"/>
            </a:solidFill>
            <a:ln w="1280" cap="flat">
              <a:noFill/>
              <a:prstDash val="solid"/>
              <a:miter/>
            </a:ln>
          </p:spPr>
          <p:txBody>
            <a:bodyPr rtlCol="0" anchor="ctr"/>
            <a:lstStyle/>
            <a:p>
              <a:endParaRPr lang="es-CO"/>
            </a:p>
          </p:txBody>
        </p:sp>
        <p:sp>
          <p:nvSpPr>
            <p:cNvPr id="294" name="Freeform: Shape 293">
              <a:extLst>
                <a:ext uri="{FF2B5EF4-FFF2-40B4-BE49-F238E27FC236}">
                  <a16:creationId xmlns:a16="http://schemas.microsoft.com/office/drawing/2014/main" id="{50F8E8FE-27F1-9086-668D-55C91B7DF71A}"/>
                </a:ext>
              </a:extLst>
            </p:cNvPr>
            <p:cNvSpPr/>
            <p:nvPr/>
          </p:nvSpPr>
          <p:spPr>
            <a:xfrm>
              <a:off x="-1192014" y="741043"/>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95" name="Freeform: Shape 294">
              <a:extLst>
                <a:ext uri="{FF2B5EF4-FFF2-40B4-BE49-F238E27FC236}">
                  <a16:creationId xmlns:a16="http://schemas.microsoft.com/office/drawing/2014/main" id="{CF896186-11AF-0EFF-E8AB-F975A01A9065}"/>
                </a:ext>
              </a:extLst>
            </p:cNvPr>
            <p:cNvSpPr/>
            <p:nvPr/>
          </p:nvSpPr>
          <p:spPr>
            <a:xfrm>
              <a:off x="-1188209" y="746731"/>
              <a:ext cx="948" cy="948"/>
            </a:xfrm>
            <a:custGeom>
              <a:avLst/>
              <a:gdLst>
                <a:gd name="connsiteX0" fmla="*/ -1606 w 948"/>
                <a:gd name="connsiteY0" fmla="*/ -1573 h 948"/>
                <a:gd name="connsiteX1" fmla="*/ -657 w 948"/>
                <a:gd name="connsiteY1" fmla="*/ -625 h 948"/>
                <a:gd name="connsiteX2" fmla="*/ -1606 w 948"/>
                <a:gd name="connsiteY2" fmla="*/ -1573 h 948"/>
              </a:gdLst>
              <a:ahLst/>
              <a:cxnLst>
                <a:cxn ang="0">
                  <a:pos x="connsiteX0" y="connsiteY0"/>
                </a:cxn>
                <a:cxn ang="0">
                  <a:pos x="connsiteX1" y="connsiteY1"/>
                </a:cxn>
                <a:cxn ang="0">
                  <a:pos x="connsiteX2" y="connsiteY2"/>
                </a:cxn>
              </a:cxnLst>
              <a:rect l="l" t="t" r="r" b="b"/>
              <a:pathLst>
                <a:path w="948" h="948">
                  <a:moveTo>
                    <a:pt x="-1606" y="-1573"/>
                  </a:moveTo>
                  <a:cubicBezTo>
                    <a:pt x="-1298" y="-1253"/>
                    <a:pt x="-978" y="-932"/>
                    <a:pt x="-657" y="-625"/>
                  </a:cubicBezTo>
                  <a:cubicBezTo>
                    <a:pt x="-978" y="-958"/>
                    <a:pt x="-1298" y="-1253"/>
                    <a:pt x="-1606" y="-1573"/>
                  </a:cubicBezTo>
                  <a:close/>
                </a:path>
              </a:pathLst>
            </a:custGeom>
            <a:solidFill>
              <a:srgbClr val="020202"/>
            </a:solidFill>
            <a:ln w="1280" cap="flat">
              <a:noFill/>
              <a:prstDash val="solid"/>
              <a:miter/>
            </a:ln>
          </p:spPr>
          <p:txBody>
            <a:bodyPr rtlCol="0" anchor="ctr"/>
            <a:lstStyle/>
            <a:p>
              <a:endParaRPr lang="es-CO"/>
            </a:p>
          </p:txBody>
        </p:sp>
        <p:sp>
          <p:nvSpPr>
            <p:cNvPr id="296" name="Freeform: Shape 295">
              <a:extLst>
                <a:ext uri="{FF2B5EF4-FFF2-40B4-BE49-F238E27FC236}">
                  <a16:creationId xmlns:a16="http://schemas.microsoft.com/office/drawing/2014/main" id="{CBA0A884-984A-E3E3-10B9-ED2DF95759E2}"/>
                </a:ext>
              </a:extLst>
            </p:cNvPr>
            <p:cNvSpPr/>
            <p:nvPr/>
          </p:nvSpPr>
          <p:spPr>
            <a:xfrm>
              <a:off x="-1182520" y="749575"/>
              <a:ext cx="948" cy="960"/>
            </a:xfrm>
            <a:custGeom>
              <a:avLst/>
              <a:gdLst>
                <a:gd name="connsiteX0" fmla="*/ -1606 w 948"/>
                <a:gd name="connsiteY0" fmla="*/ -1573 h 960"/>
                <a:gd name="connsiteX1" fmla="*/ -657 w 948"/>
                <a:gd name="connsiteY1" fmla="*/ -612 h 960"/>
              </a:gdLst>
              <a:ahLst/>
              <a:cxnLst>
                <a:cxn ang="0">
                  <a:pos x="connsiteX0" y="connsiteY0"/>
                </a:cxn>
                <a:cxn ang="0">
                  <a:pos x="connsiteX1" y="connsiteY1"/>
                </a:cxn>
              </a:cxnLst>
              <a:rect l="l" t="t" r="r" b="b"/>
              <a:pathLst>
                <a:path w="948" h="960">
                  <a:moveTo>
                    <a:pt x="-1606" y="-1573"/>
                  </a:moveTo>
                  <a:lnTo>
                    <a:pt x="-657" y="-612"/>
                  </a:lnTo>
                  <a:close/>
                </a:path>
              </a:pathLst>
            </a:custGeom>
            <a:solidFill>
              <a:srgbClr val="020202"/>
            </a:solidFill>
            <a:ln w="1280" cap="flat">
              <a:noFill/>
              <a:prstDash val="solid"/>
              <a:miter/>
            </a:ln>
          </p:spPr>
          <p:txBody>
            <a:bodyPr rtlCol="0" anchor="ctr"/>
            <a:lstStyle/>
            <a:p>
              <a:endParaRPr lang="es-CO"/>
            </a:p>
          </p:txBody>
        </p:sp>
        <p:sp>
          <p:nvSpPr>
            <p:cNvPr id="297" name="Freeform: Shape 296">
              <a:extLst>
                <a:ext uri="{FF2B5EF4-FFF2-40B4-BE49-F238E27FC236}">
                  <a16:creationId xmlns:a16="http://schemas.microsoft.com/office/drawing/2014/main" id="{E9E3F853-088A-D860-7A20-29B6DA8931AF}"/>
                </a:ext>
              </a:extLst>
            </p:cNvPr>
            <p:cNvSpPr/>
            <p:nvPr/>
          </p:nvSpPr>
          <p:spPr>
            <a:xfrm>
              <a:off x="-1178728" y="753380"/>
              <a:ext cx="948" cy="948"/>
            </a:xfrm>
            <a:custGeom>
              <a:avLst/>
              <a:gdLst>
                <a:gd name="connsiteX0" fmla="*/ -1606 w 948"/>
                <a:gd name="connsiteY0" fmla="*/ -1573 h 948"/>
                <a:gd name="connsiteX1" fmla="*/ -657 w 948"/>
                <a:gd name="connsiteY1" fmla="*/ -625 h 948"/>
                <a:gd name="connsiteX2" fmla="*/ -1606 w 948"/>
                <a:gd name="connsiteY2" fmla="*/ -1573 h 948"/>
              </a:gdLst>
              <a:ahLst/>
              <a:cxnLst>
                <a:cxn ang="0">
                  <a:pos x="connsiteX0" y="connsiteY0"/>
                </a:cxn>
                <a:cxn ang="0">
                  <a:pos x="connsiteX1" y="connsiteY1"/>
                </a:cxn>
                <a:cxn ang="0">
                  <a:pos x="connsiteX2" y="connsiteY2"/>
                </a:cxn>
              </a:cxnLst>
              <a:rect l="l" t="t" r="r" b="b"/>
              <a:pathLst>
                <a:path w="948" h="948">
                  <a:moveTo>
                    <a:pt x="-1606" y="-1573"/>
                  </a:moveTo>
                  <a:cubicBezTo>
                    <a:pt x="-1285" y="-1265"/>
                    <a:pt x="-965" y="-945"/>
                    <a:pt x="-657" y="-625"/>
                  </a:cubicBezTo>
                  <a:cubicBezTo>
                    <a:pt x="-965" y="-945"/>
                    <a:pt x="-1247" y="-1201"/>
                    <a:pt x="-1606" y="-1573"/>
                  </a:cubicBezTo>
                  <a:close/>
                </a:path>
              </a:pathLst>
            </a:custGeom>
            <a:solidFill>
              <a:srgbClr val="020202"/>
            </a:solidFill>
            <a:ln w="1280" cap="flat">
              <a:noFill/>
              <a:prstDash val="solid"/>
              <a:miter/>
            </a:ln>
          </p:spPr>
          <p:txBody>
            <a:bodyPr rtlCol="0" anchor="ctr"/>
            <a:lstStyle/>
            <a:p>
              <a:endParaRPr lang="es-CO"/>
            </a:p>
          </p:txBody>
        </p:sp>
        <p:sp>
          <p:nvSpPr>
            <p:cNvPr id="298" name="Freeform: Shape 297">
              <a:extLst>
                <a:ext uri="{FF2B5EF4-FFF2-40B4-BE49-F238E27FC236}">
                  <a16:creationId xmlns:a16="http://schemas.microsoft.com/office/drawing/2014/main" id="{58A248A0-53D8-61EB-AF71-23C1B79956E0}"/>
                </a:ext>
              </a:extLst>
            </p:cNvPr>
            <p:cNvSpPr/>
            <p:nvPr/>
          </p:nvSpPr>
          <p:spPr>
            <a:xfrm>
              <a:off x="-1175807" y="757172"/>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99" name="Freeform: Shape 298">
              <a:extLst>
                <a:ext uri="{FF2B5EF4-FFF2-40B4-BE49-F238E27FC236}">
                  <a16:creationId xmlns:a16="http://schemas.microsoft.com/office/drawing/2014/main" id="{0191DEBF-6E7F-0D44-88BE-7DA53B64A5BA}"/>
                </a:ext>
              </a:extLst>
            </p:cNvPr>
            <p:cNvSpPr/>
            <p:nvPr/>
          </p:nvSpPr>
          <p:spPr>
            <a:xfrm>
              <a:off x="-1170183" y="758120"/>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300" name="Freeform: Shape 299">
              <a:extLst>
                <a:ext uri="{FF2B5EF4-FFF2-40B4-BE49-F238E27FC236}">
                  <a16:creationId xmlns:a16="http://schemas.microsoft.com/office/drawing/2014/main" id="{F8A49F65-9601-C19E-7ED0-36A3DA5D192F}"/>
                </a:ext>
              </a:extLst>
            </p:cNvPr>
            <p:cNvSpPr/>
            <p:nvPr/>
          </p:nvSpPr>
          <p:spPr>
            <a:xfrm>
              <a:off x="-1167339" y="760016"/>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301" name="Freeform: Shape 300">
              <a:extLst>
                <a:ext uri="{FF2B5EF4-FFF2-40B4-BE49-F238E27FC236}">
                  <a16:creationId xmlns:a16="http://schemas.microsoft.com/office/drawing/2014/main" id="{03B2A79B-492F-7B48-CABC-A5387D2323B6}"/>
                </a:ext>
              </a:extLst>
            </p:cNvPr>
            <p:cNvSpPr/>
            <p:nvPr/>
          </p:nvSpPr>
          <p:spPr>
            <a:xfrm>
              <a:off x="-1164495" y="762873"/>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302" name="Freeform: Shape 301">
              <a:extLst>
                <a:ext uri="{FF2B5EF4-FFF2-40B4-BE49-F238E27FC236}">
                  <a16:creationId xmlns:a16="http://schemas.microsoft.com/office/drawing/2014/main" id="{D8728A39-D2AB-D336-B7F6-E47169205E4B}"/>
                </a:ext>
              </a:extLst>
            </p:cNvPr>
            <p:cNvSpPr/>
            <p:nvPr/>
          </p:nvSpPr>
          <p:spPr>
            <a:xfrm>
              <a:off x="-1160690" y="763821"/>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303" name="Freeform: Shape 302">
              <a:extLst>
                <a:ext uri="{FF2B5EF4-FFF2-40B4-BE49-F238E27FC236}">
                  <a16:creationId xmlns:a16="http://schemas.microsoft.com/office/drawing/2014/main" id="{51C260E1-16C3-6C99-72EC-A8390520A882}"/>
                </a:ext>
              </a:extLst>
            </p:cNvPr>
            <p:cNvSpPr/>
            <p:nvPr/>
          </p:nvSpPr>
          <p:spPr>
            <a:xfrm>
              <a:off x="-1157871" y="764769"/>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304" name="Freeform: Shape 303">
              <a:extLst>
                <a:ext uri="{FF2B5EF4-FFF2-40B4-BE49-F238E27FC236}">
                  <a16:creationId xmlns:a16="http://schemas.microsoft.com/office/drawing/2014/main" id="{8CC73648-0F75-6D2F-F70E-7EC157916849}"/>
                </a:ext>
              </a:extLst>
            </p:cNvPr>
            <p:cNvSpPr/>
            <p:nvPr/>
          </p:nvSpPr>
          <p:spPr>
            <a:xfrm>
              <a:off x="-1149301" y="765718"/>
              <a:ext cx="948" cy="948"/>
            </a:xfrm>
            <a:custGeom>
              <a:avLst/>
              <a:gdLst>
                <a:gd name="connsiteX0" fmla="*/ -1606 w 948"/>
                <a:gd name="connsiteY0" fmla="*/ -625 h 948"/>
                <a:gd name="connsiteX1" fmla="*/ -657 w 948"/>
                <a:gd name="connsiteY1" fmla="*/ -1573 h 948"/>
                <a:gd name="connsiteX2" fmla="*/ -1606 w 948"/>
                <a:gd name="connsiteY2" fmla="*/ -625 h 948"/>
              </a:gdLst>
              <a:ahLst/>
              <a:cxnLst>
                <a:cxn ang="0">
                  <a:pos x="connsiteX0" y="connsiteY0"/>
                </a:cxn>
                <a:cxn ang="0">
                  <a:pos x="connsiteX1" y="connsiteY1"/>
                </a:cxn>
                <a:cxn ang="0">
                  <a:pos x="connsiteX2" y="connsiteY2"/>
                </a:cxn>
              </a:cxnLst>
              <a:rect l="l" t="t" r="r" b="b"/>
              <a:pathLst>
                <a:path w="948" h="948">
                  <a:moveTo>
                    <a:pt x="-1606" y="-625"/>
                  </a:moveTo>
                  <a:cubicBezTo>
                    <a:pt x="-1298" y="-945"/>
                    <a:pt x="-978" y="-1265"/>
                    <a:pt x="-657" y="-1573"/>
                  </a:cubicBezTo>
                  <a:cubicBezTo>
                    <a:pt x="-978" y="-1265"/>
                    <a:pt x="-1298" y="-945"/>
                    <a:pt x="-1606" y="-625"/>
                  </a:cubicBezTo>
                  <a:close/>
                </a:path>
              </a:pathLst>
            </a:custGeom>
            <a:solidFill>
              <a:srgbClr val="020202"/>
            </a:solidFill>
            <a:ln w="1280" cap="flat">
              <a:noFill/>
              <a:prstDash val="solid"/>
              <a:miter/>
            </a:ln>
          </p:spPr>
          <p:txBody>
            <a:bodyPr rtlCol="0" anchor="ctr"/>
            <a:lstStyle/>
            <a:p>
              <a:endParaRPr lang="es-CO"/>
            </a:p>
          </p:txBody>
        </p:sp>
        <p:sp>
          <p:nvSpPr>
            <p:cNvPr id="305" name="Freeform: Shape 304">
              <a:extLst>
                <a:ext uri="{FF2B5EF4-FFF2-40B4-BE49-F238E27FC236}">
                  <a16:creationId xmlns:a16="http://schemas.microsoft.com/office/drawing/2014/main" id="{7FA45DE8-E884-ABB8-53E9-C74480B5BA92}"/>
                </a:ext>
              </a:extLst>
            </p:cNvPr>
            <p:cNvSpPr/>
            <p:nvPr/>
          </p:nvSpPr>
          <p:spPr>
            <a:xfrm>
              <a:off x="-1145508" y="765718"/>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306" name="Freeform: Shape 305">
              <a:extLst>
                <a:ext uri="{FF2B5EF4-FFF2-40B4-BE49-F238E27FC236}">
                  <a16:creationId xmlns:a16="http://schemas.microsoft.com/office/drawing/2014/main" id="{BC26F02C-7AF1-E958-F756-226B01D22F97}"/>
                </a:ext>
              </a:extLst>
            </p:cNvPr>
            <p:cNvSpPr/>
            <p:nvPr/>
          </p:nvSpPr>
          <p:spPr>
            <a:xfrm>
              <a:off x="-1151209" y="766666"/>
              <a:ext cx="960" cy="480"/>
            </a:xfrm>
            <a:custGeom>
              <a:avLst/>
              <a:gdLst>
                <a:gd name="connsiteX0" fmla="*/ -1606 w 960"/>
                <a:gd name="connsiteY0" fmla="*/ -1573 h 480"/>
                <a:gd name="connsiteX1" fmla="*/ -645 w 960"/>
                <a:gd name="connsiteY1" fmla="*/ -1573 h 480"/>
                <a:gd name="connsiteX2" fmla="*/ -1606 w 960"/>
                <a:gd name="connsiteY2" fmla="*/ -1573 h 480"/>
              </a:gdLst>
              <a:ahLst/>
              <a:cxnLst>
                <a:cxn ang="0">
                  <a:pos x="connsiteX0" y="connsiteY0"/>
                </a:cxn>
                <a:cxn ang="0">
                  <a:pos x="connsiteX1" y="connsiteY1"/>
                </a:cxn>
                <a:cxn ang="0">
                  <a:pos x="connsiteX2" y="connsiteY2"/>
                </a:cxn>
              </a:cxnLst>
              <a:rect l="l" t="t" r="r" b="b"/>
              <a:pathLst>
                <a:path w="960" h="480">
                  <a:moveTo>
                    <a:pt x="-1606" y="-1573"/>
                  </a:moveTo>
                  <a:lnTo>
                    <a:pt x="-645" y="-1573"/>
                  </a:lnTo>
                  <a:cubicBezTo>
                    <a:pt x="-965" y="-932"/>
                    <a:pt x="-1285" y="-932"/>
                    <a:pt x="-1606" y="-1573"/>
                  </a:cubicBezTo>
                  <a:close/>
                </a:path>
              </a:pathLst>
            </a:custGeom>
            <a:solidFill>
              <a:srgbClr val="020202"/>
            </a:solidFill>
            <a:ln w="1280" cap="flat">
              <a:noFill/>
              <a:prstDash val="solid"/>
              <a:miter/>
            </a:ln>
          </p:spPr>
          <p:txBody>
            <a:bodyPr rtlCol="0" anchor="ctr"/>
            <a:lstStyle/>
            <a:p>
              <a:endParaRPr lang="es-CO"/>
            </a:p>
          </p:txBody>
        </p:sp>
        <p:sp>
          <p:nvSpPr>
            <p:cNvPr id="307" name="Freeform: Shape 306">
              <a:extLst>
                <a:ext uri="{FF2B5EF4-FFF2-40B4-BE49-F238E27FC236}">
                  <a16:creationId xmlns:a16="http://schemas.microsoft.com/office/drawing/2014/main" id="{4F804727-D410-D664-0F2F-A06F5D4A7F50}"/>
                </a:ext>
              </a:extLst>
            </p:cNvPr>
            <p:cNvSpPr/>
            <p:nvPr/>
          </p:nvSpPr>
          <p:spPr>
            <a:xfrm>
              <a:off x="-1204351" y="726848"/>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308" name="Freeform: Shape 307">
              <a:extLst>
                <a:ext uri="{FF2B5EF4-FFF2-40B4-BE49-F238E27FC236}">
                  <a16:creationId xmlns:a16="http://schemas.microsoft.com/office/drawing/2014/main" id="{FE9E4D53-E841-410A-0AD4-31C2228A14C5}"/>
                </a:ext>
              </a:extLst>
            </p:cNvPr>
            <p:cNvSpPr/>
            <p:nvPr/>
          </p:nvSpPr>
          <p:spPr>
            <a:xfrm>
              <a:off x="-1394511" y="-284716"/>
              <a:ext cx="393246" cy="154659"/>
            </a:xfrm>
            <a:custGeom>
              <a:avLst/>
              <a:gdLst>
                <a:gd name="connsiteX0" fmla="*/ 391641 w 393246"/>
                <a:gd name="connsiteY0" fmla="*/ 69441 h 154659"/>
                <a:gd name="connsiteX1" fmla="*/ 369311 w 393246"/>
                <a:gd name="connsiteY1" fmla="*/ 62049 h 154659"/>
                <a:gd name="connsiteX2" fmla="*/ 335783 w 393246"/>
                <a:gd name="connsiteY2" fmla="*/ 55066 h 154659"/>
                <a:gd name="connsiteX3" fmla="*/ 313799 w 393246"/>
                <a:gd name="connsiteY3" fmla="*/ 53311 h 154659"/>
                <a:gd name="connsiteX4" fmla="*/ 309686 w 393246"/>
                <a:gd name="connsiteY4" fmla="*/ 54170 h 154659"/>
                <a:gd name="connsiteX5" fmla="*/ 279836 w 393246"/>
                <a:gd name="connsiteY5" fmla="*/ 54246 h 154659"/>
                <a:gd name="connsiteX6" fmla="*/ 272994 w 393246"/>
                <a:gd name="connsiteY6" fmla="*/ 54618 h 154659"/>
                <a:gd name="connsiteX7" fmla="*/ 250241 w 393246"/>
                <a:gd name="connsiteY7" fmla="*/ 54938 h 154659"/>
                <a:gd name="connsiteX8" fmla="*/ 248602 w 393246"/>
                <a:gd name="connsiteY8" fmla="*/ 55361 h 154659"/>
                <a:gd name="connsiteX9" fmla="*/ 224567 w 393246"/>
                <a:gd name="connsiteY9" fmla="*/ 57167 h 154659"/>
                <a:gd name="connsiteX10" fmla="*/ 200623 w 393246"/>
                <a:gd name="connsiteY10" fmla="*/ 59217 h 154659"/>
                <a:gd name="connsiteX11" fmla="*/ 148198 w 393246"/>
                <a:gd name="connsiteY11" fmla="*/ 65469 h 154659"/>
                <a:gd name="connsiteX12" fmla="*/ 136527 w 393246"/>
                <a:gd name="connsiteY12" fmla="*/ 67199 h 154659"/>
                <a:gd name="connsiteX13" fmla="*/ 135028 w 393246"/>
                <a:gd name="connsiteY13" fmla="*/ 67596 h 154659"/>
                <a:gd name="connsiteX14" fmla="*/ 130672 w 393246"/>
                <a:gd name="connsiteY14" fmla="*/ 68339 h 154659"/>
                <a:gd name="connsiteX15" fmla="*/ 80234 w 393246"/>
                <a:gd name="connsiteY15" fmla="*/ 91400 h 154659"/>
                <a:gd name="connsiteX16" fmla="*/ 76621 w 393246"/>
                <a:gd name="connsiteY16" fmla="*/ 93577 h 154659"/>
                <a:gd name="connsiteX17" fmla="*/ 74725 w 393246"/>
                <a:gd name="connsiteY17" fmla="*/ 94167 h 154659"/>
                <a:gd name="connsiteX18" fmla="*/ 74725 w 393246"/>
                <a:gd name="connsiteY18" fmla="*/ 94167 h 154659"/>
                <a:gd name="connsiteX19" fmla="*/ 73751 w 393246"/>
                <a:gd name="connsiteY19" fmla="*/ 95128 h 154659"/>
                <a:gd name="connsiteX20" fmla="*/ 73751 w 393246"/>
                <a:gd name="connsiteY20" fmla="*/ 95128 h 154659"/>
                <a:gd name="connsiteX21" fmla="*/ 72765 w 393246"/>
                <a:gd name="connsiteY21" fmla="*/ 96076 h 154659"/>
                <a:gd name="connsiteX22" fmla="*/ 72765 w 393246"/>
                <a:gd name="connsiteY22" fmla="*/ 96076 h 154659"/>
                <a:gd name="connsiteX23" fmla="*/ 59518 w 393246"/>
                <a:gd name="connsiteY23" fmla="*/ 109348 h 154659"/>
                <a:gd name="connsiteX24" fmla="*/ 59518 w 393246"/>
                <a:gd name="connsiteY24" fmla="*/ 109348 h 154659"/>
                <a:gd name="connsiteX25" fmla="*/ 58583 w 393246"/>
                <a:gd name="connsiteY25" fmla="*/ 110335 h 154659"/>
                <a:gd name="connsiteX26" fmla="*/ 58583 w 393246"/>
                <a:gd name="connsiteY26" fmla="*/ 110335 h 154659"/>
                <a:gd name="connsiteX27" fmla="*/ 55726 w 393246"/>
                <a:gd name="connsiteY27" fmla="*/ 114178 h 154659"/>
                <a:gd name="connsiteX28" fmla="*/ 55726 w 393246"/>
                <a:gd name="connsiteY28" fmla="*/ 114178 h 154659"/>
                <a:gd name="connsiteX29" fmla="*/ 53817 w 393246"/>
                <a:gd name="connsiteY29" fmla="*/ 117048 h 154659"/>
                <a:gd name="connsiteX30" fmla="*/ 53817 w 393246"/>
                <a:gd name="connsiteY30" fmla="*/ 117048 h 154659"/>
                <a:gd name="connsiteX31" fmla="*/ 48244 w 393246"/>
                <a:gd name="connsiteY31" fmla="*/ 126580 h 154659"/>
                <a:gd name="connsiteX32" fmla="*/ 42261 w 393246"/>
                <a:gd name="connsiteY32" fmla="*/ 151485 h 154659"/>
                <a:gd name="connsiteX33" fmla="*/ 41415 w 393246"/>
                <a:gd name="connsiteY33" fmla="*/ 153087 h 154659"/>
                <a:gd name="connsiteX34" fmla="*/ 40429 w 393246"/>
                <a:gd name="connsiteY34" fmla="*/ 132793 h 154659"/>
                <a:gd name="connsiteX35" fmla="*/ 41466 w 393246"/>
                <a:gd name="connsiteY35" fmla="*/ 126785 h 154659"/>
                <a:gd name="connsiteX36" fmla="*/ 52343 w 393246"/>
                <a:gd name="connsiteY36" fmla="*/ 106684 h 154659"/>
                <a:gd name="connsiteX37" fmla="*/ 64937 w 393246"/>
                <a:gd name="connsiteY37" fmla="*/ 92232 h 154659"/>
                <a:gd name="connsiteX38" fmla="*/ 66090 w 393246"/>
                <a:gd name="connsiteY38" fmla="*/ 91412 h 154659"/>
                <a:gd name="connsiteX39" fmla="*/ 72022 w 393246"/>
                <a:gd name="connsiteY39" fmla="*/ 81804 h 154659"/>
                <a:gd name="connsiteX40" fmla="*/ 69767 w 393246"/>
                <a:gd name="connsiteY40" fmla="*/ 76615 h 154659"/>
                <a:gd name="connsiteX41" fmla="*/ 53035 w 393246"/>
                <a:gd name="connsiteY41" fmla="*/ 75783 h 154659"/>
                <a:gd name="connsiteX42" fmla="*/ 45694 w 393246"/>
                <a:gd name="connsiteY42" fmla="*/ 83136 h 154659"/>
                <a:gd name="connsiteX43" fmla="*/ 43311 w 393246"/>
                <a:gd name="connsiteY43" fmla="*/ 90695 h 154659"/>
                <a:gd name="connsiteX44" fmla="*/ 43311 w 393246"/>
                <a:gd name="connsiteY44" fmla="*/ 97818 h 154659"/>
                <a:gd name="connsiteX45" fmla="*/ 39096 w 393246"/>
                <a:gd name="connsiteY45" fmla="*/ 104916 h 154659"/>
                <a:gd name="connsiteX46" fmla="*/ 29347 w 393246"/>
                <a:gd name="connsiteY46" fmla="*/ 113538 h 154659"/>
                <a:gd name="connsiteX47" fmla="*/ 21493 w 393246"/>
                <a:gd name="connsiteY47" fmla="*/ 116536 h 154659"/>
                <a:gd name="connsiteX48" fmla="*/ 18380 w 393246"/>
                <a:gd name="connsiteY48" fmla="*/ 115434 h 154659"/>
                <a:gd name="connsiteX49" fmla="*/ 2789 w 393246"/>
                <a:gd name="connsiteY49" fmla="*/ 112257 h 154659"/>
                <a:gd name="connsiteX50" fmla="*/ -1606 w 393246"/>
                <a:gd name="connsiteY50" fmla="*/ 112257 h 154659"/>
                <a:gd name="connsiteX51" fmla="*/ 957 w 393246"/>
                <a:gd name="connsiteY51" fmla="*/ 94667 h 154659"/>
                <a:gd name="connsiteX52" fmla="*/ 8374 w 393246"/>
                <a:gd name="connsiteY52" fmla="*/ 82150 h 154659"/>
                <a:gd name="connsiteX53" fmla="*/ 26477 w 393246"/>
                <a:gd name="connsiteY53" fmla="*/ 62228 h 154659"/>
                <a:gd name="connsiteX54" fmla="*/ 48756 w 393246"/>
                <a:gd name="connsiteY54" fmla="*/ 46367 h 154659"/>
                <a:gd name="connsiteX55" fmla="*/ 57596 w 393246"/>
                <a:gd name="connsiteY55" fmla="*/ 40910 h 154659"/>
                <a:gd name="connsiteX56" fmla="*/ 59505 w 393246"/>
                <a:gd name="connsiteY56" fmla="*/ 24716 h 154659"/>
                <a:gd name="connsiteX57" fmla="*/ 58044 w 393246"/>
                <a:gd name="connsiteY57" fmla="*/ 23179 h 154659"/>
                <a:gd name="connsiteX58" fmla="*/ 49999 w 393246"/>
                <a:gd name="connsiteY58" fmla="*/ 21436 h 154659"/>
                <a:gd name="connsiteX59" fmla="*/ 41966 w 393246"/>
                <a:gd name="connsiteY59" fmla="*/ 23871 h 154659"/>
                <a:gd name="connsiteX60" fmla="*/ 62836 w 393246"/>
                <a:gd name="connsiteY60" fmla="*/ 16504 h 154659"/>
                <a:gd name="connsiteX61" fmla="*/ 109290 w 393246"/>
                <a:gd name="connsiteY61" fmla="*/ 7421 h 154659"/>
                <a:gd name="connsiteX62" fmla="*/ 149223 w 393246"/>
                <a:gd name="connsiteY62" fmla="*/ 2604 h 154659"/>
                <a:gd name="connsiteX63" fmla="*/ 179971 w 393246"/>
                <a:gd name="connsiteY63" fmla="*/ 1207 h 154659"/>
                <a:gd name="connsiteX64" fmla="*/ 207887 w 393246"/>
                <a:gd name="connsiteY64" fmla="*/ 528 h 154659"/>
                <a:gd name="connsiteX65" fmla="*/ 262822 w 393246"/>
                <a:gd name="connsiteY65" fmla="*/ -433 h 154659"/>
                <a:gd name="connsiteX66" fmla="*/ 296401 w 393246"/>
                <a:gd name="connsiteY66" fmla="*/ 1399 h 154659"/>
                <a:gd name="connsiteX67" fmla="*/ 329480 w 393246"/>
                <a:gd name="connsiteY67" fmla="*/ 3078 h 154659"/>
                <a:gd name="connsiteX68" fmla="*/ 332798 w 393246"/>
                <a:gd name="connsiteY68" fmla="*/ 3206 h 154659"/>
                <a:gd name="connsiteX69" fmla="*/ 336283 w 393246"/>
                <a:gd name="connsiteY69" fmla="*/ -1573 h 154659"/>
                <a:gd name="connsiteX70" fmla="*/ 361240 w 393246"/>
                <a:gd name="connsiteY70" fmla="*/ 31250 h 154659"/>
                <a:gd name="connsiteX71" fmla="*/ 371566 w 393246"/>
                <a:gd name="connsiteY71" fmla="*/ 47559 h 154659"/>
                <a:gd name="connsiteX72" fmla="*/ 385351 w 393246"/>
                <a:gd name="connsiteY72" fmla="*/ 64803 h 154659"/>
                <a:gd name="connsiteX73" fmla="*/ 388489 w 393246"/>
                <a:gd name="connsiteY73" fmla="*/ 66789 h 154659"/>
                <a:gd name="connsiteX74" fmla="*/ 391641 w 393246"/>
                <a:gd name="connsiteY74" fmla="*/ 69441 h 154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393246" h="154659">
                  <a:moveTo>
                    <a:pt x="391641" y="69441"/>
                  </a:moveTo>
                  <a:cubicBezTo>
                    <a:pt x="384159" y="67083"/>
                    <a:pt x="376895" y="64098"/>
                    <a:pt x="369311" y="62049"/>
                  </a:cubicBezTo>
                  <a:cubicBezTo>
                    <a:pt x="358306" y="58961"/>
                    <a:pt x="347108" y="56629"/>
                    <a:pt x="335783" y="55066"/>
                  </a:cubicBezTo>
                  <a:cubicBezTo>
                    <a:pt x="328468" y="54118"/>
                    <a:pt x="321204" y="52901"/>
                    <a:pt x="313799" y="53311"/>
                  </a:cubicBezTo>
                  <a:cubicBezTo>
                    <a:pt x="312646" y="54246"/>
                    <a:pt x="311121" y="54567"/>
                    <a:pt x="309686" y="54170"/>
                  </a:cubicBezTo>
                  <a:cubicBezTo>
                    <a:pt x="299758" y="53311"/>
                    <a:pt x="289765" y="53337"/>
                    <a:pt x="279836" y="54246"/>
                  </a:cubicBezTo>
                  <a:cubicBezTo>
                    <a:pt x="277568" y="54580"/>
                    <a:pt x="275288" y="54708"/>
                    <a:pt x="272994" y="54618"/>
                  </a:cubicBezTo>
                  <a:cubicBezTo>
                    <a:pt x="265410" y="54772"/>
                    <a:pt x="257813" y="54221"/>
                    <a:pt x="250241" y="54938"/>
                  </a:cubicBezTo>
                  <a:cubicBezTo>
                    <a:pt x="249716" y="55143"/>
                    <a:pt x="249165" y="55284"/>
                    <a:pt x="248602" y="55361"/>
                  </a:cubicBezTo>
                  <a:cubicBezTo>
                    <a:pt x="240582" y="55745"/>
                    <a:pt x="232562" y="56271"/>
                    <a:pt x="224567" y="57167"/>
                  </a:cubicBezTo>
                  <a:cubicBezTo>
                    <a:pt x="216739" y="59435"/>
                    <a:pt x="208604" y="58205"/>
                    <a:pt x="200623" y="59217"/>
                  </a:cubicBezTo>
                  <a:cubicBezTo>
                    <a:pt x="183174" y="61408"/>
                    <a:pt x="165622" y="62933"/>
                    <a:pt x="148198" y="65469"/>
                  </a:cubicBezTo>
                  <a:cubicBezTo>
                    <a:pt x="144355" y="66033"/>
                    <a:pt x="140409" y="66597"/>
                    <a:pt x="136527" y="67199"/>
                  </a:cubicBezTo>
                  <a:cubicBezTo>
                    <a:pt x="136040" y="67378"/>
                    <a:pt x="135541" y="67506"/>
                    <a:pt x="135028" y="67596"/>
                  </a:cubicBezTo>
                  <a:cubicBezTo>
                    <a:pt x="133555" y="67711"/>
                    <a:pt x="132094" y="67955"/>
                    <a:pt x="130672" y="68339"/>
                  </a:cubicBezTo>
                  <a:cubicBezTo>
                    <a:pt x="112160" y="71567"/>
                    <a:pt x="94788" y="79511"/>
                    <a:pt x="80234" y="91400"/>
                  </a:cubicBezTo>
                  <a:cubicBezTo>
                    <a:pt x="79170" y="92335"/>
                    <a:pt x="77941" y="93078"/>
                    <a:pt x="76621" y="93577"/>
                  </a:cubicBezTo>
                  <a:cubicBezTo>
                    <a:pt x="75980" y="93731"/>
                    <a:pt x="75199" y="93488"/>
                    <a:pt x="74725" y="94167"/>
                  </a:cubicBezTo>
                  <a:lnTo>
                    <a:pt x="74725" y="94167"/>
                  </a:lnTo>
                  <a:cubicBezTo>
                    <a:pt x="74328" y="94410"/>
                    <a:pt x="73995" y="94743"/>
                    <a:pt x="73751" y="95128"/>
                  </a:cubicBezTo>
                  <a:lnTo>
                    <a:pt x="73751" y="95128"/>
                  </a:lnTo>
                  <a:cubicBezTo>
                    <a:pt x="73367" y="95384"/>
                    <a:pt x="73034" y="95704"/>
                    <a:pt x="72765" y="96076"/>
                  </a:cubicBezTo>
                  <a:lnTo>
                    <a:pt x="72765" y="96076"/>
                  </a:lnTo>
                  <a:cubicBezTo>
                    <a:pt x="67922" y="100047"/>
                    <a:pt x="63476" y="104493"/>
                    <a:pt x="59518" y="109348"/>
                  </a:cubicBezTo>
                  <a:lnTo>
                    <a:pt x="59518" y="109348"/>
                  </a:lnTo>
                  <a:cubicBezTo>
                    <a:pt x="59159" y="109630"/>
                    <a:pt x="58852" y="109963"/>
                    <a:pt x="58583" y="110335"/>
                  </a:cubicBezTo>
                  <a:lnTo>
                    <a:pt x="58583" y="110335"/>
                  </a:lnTo>
                  <a:cubicBezTo>
                    <a:pt x="57519" y="111526"/>
                    <a:pt x="56571" y="112820"/>
                    <a:pt x="55726" y="114178"/>
                  </a:cubicBezTo>
                  <a:lnTo>
                    <a:pt x="55726" y="114178"/>
                  </a:lnTo>
                  <a:cubicBezTo>
                    <a:pt x="54982" y="115062"/>
                    <a:pt x="54342" y="116023"/>
                    <a:pt x="53817" y="117048"/>
                  </a:cubicBezTo>
                  <a:lnTo>
                    <a:pt x="53817" y="117048"/>
                  </a:lnTo>
                  <a:cubicBezTo>
                    <a:pt x="50601" y="119418"/>
                    <a:pt x="49550" y="123172"/>
                    <a:pt x="48244" y="126580"/>
                  </a:cubicBezTo>
                  <a:cubicBezTo>
                    <a:pt x="45002" y="134536"/>
                    <a:pt x="42991" y="142927"/>
                    <a:pt x="42261" y="151485"/>
                  </a:cubicBezTo>
                  <a:cubicBezTo>
                    <a:pt x="42261" y="152036"/>
                    <a:pt x="41710" y="152548"/>
                    <a:pt x="41415" y="153087"/>
                  </a:cubicBezTo>
                  <a:cubicBezTo>
                    <a:pt x="42081" y="146271"/>
                    <a:pt x="40352" y="139583"/>
                    <a:pt x="40429" y="132793"/>
                  </a:cubicBezTo>
                  <a:cubicBezTo>
                    <a:pt x="40390" y="130743"/>
                    <a:pt x="40736" y="128706"/>
                    <a:pt x="41466" y="126785"/>
                  </a:cubicBezTo>
                  <a:cubicBezTo>
                    <a:pt x="44336" y="119674"/>
                    <a:pt x="47219" y="112577"/>
                    <a:pt x="52343" y="106684"/>
                  </a:cubicBezTo>
                  <a:cubicBezTo>
                    <a:pt x="56546" y="101867"/>
                    <a:pt x="60748" y="97049"/>
                    <a:pt x="64937" y="92232"/>
                  </a:cubicBezTo>
                  <a:cubicBezTo>
                    <a:pt x="65257" y="91874"/>
                    <a:pt x="65654" y="91592"/>
                    <a:pt x="66090" y="91412"/>
                  </a:cubicBezTo>
                  <a:cubicBezTo>
                    <a:pt x="70484" y="89683"/>
                    <a:pt x="72086" y="86621"/>
                    <a:pt x="72022" y="81804"/>
                  </a:cubicBezTo>
                  <a:cubicBezTo>
                    <a:pt x="72201" y="79805"/>
                    <a:pt x="71343" y="77858"/>
                    <a:pt x="69767" y="76615"/>
                  </a:cubicBezTo>
                  <a:cubicBezTo>
                    <a:pt x="65411" y="73143"/>
                    <a:pt x="58429" y="71888"/>
                    <a:pt x="53035" y="75783"/>
                  </a:cubicBezTo>
                  <a:cubicBezTo>
                    <a:pt x="50268" y="77883"/>
                    <a:pt x="47795" y="80356"/>
                    <a:pt x="45694" y="83136"/>
                  </a:cubicBezTo>
                  <a:cubicBezTo>
                    <a:pt x="44080" y="85327"/>
                    <a:pt x="43247" y="87979"/>
                    <a:pt x="43311" y="90695"/>
                  </a:cubicBezTo>
                  <a:cubicBezTo>
                    <a:pt x="43311" y="93078"/>
                    <a:pt x="43196" y="95448"/>
                    <a:pt x="43311" y="97818"/>
                  </a:cubicBezTo>
                  <a:cubicBezTo>
                    <a:pt x="43516" y="101200"/>
                    <a:pt x="42389" y="103494"/>
                    <a:pt x="39096" y="104916"/>
                  </a:cubicBezTo>
                  <a:cubicBezTo>
                    <a:pt x="35009" y="106684"/>
                    <a:pt x="31602" y="109707"/>
                    <a:pt x="29347" y="113538"/>
                  </a:cubicBezTo>
                  <a:cubicBezTo>
                    <a:pt x="27015" y="117381"/>
                    <a:pt x="25644" y="117727"/>
                    <a:pt x="21493" y="116536"/>
                  </a:cubicBezTo>
                  <a:cubicBezTo>
                    <a:pt x="20430" y="116241"/>
                    <a:pt x="19392" y="115882"/>
                    <a:pt x="18380" y="115434"/>
                  </a:cubicBezTo>
                  <a:cubicBezTo>
                    <a:pt x="13525" y="113089"/>
                    <a:pt x="8170" y="111988"/>
                    <a:pt x="2789" y="112257"/>
                  </a:cubicBezTo>
                  <a:cubicBezTo>
                    <a:pt x="1392" y="112333"/>
                    <a:pt x="-4" y="112257"/>
                    <a:pt x="-1606" y="112257"/>
                  </a:cubicBezTo>
                  <a:cubicBezTo>
                    <a:pt x="-734" y="106094"/>
                    <a:pt x="-209" y="100303"/>
                    <a:pt x="957" y="94667"/>
                  </a:cubicBezTo>
                  <a:cubicBezTo>
                    <a:pt x="1994" y="89798"/>
                    <a:pt x="5710" y="86211"/>
                    <a:pt x="8374" y="82150"/>
                  </a:cubicBezTo>
                  <a:cubicBezTo>
                    <a:pt x="13358" y="74565"/>
                    <a:pt x="19905" y="68326"/>
                    <a:pt x="26477" y="62228"/>
                  </a:cubicBezTo>
                  <a:cubicBezTo>
                    <a:pt x="33267" y="56104"/>
                    <a:pt x="40736" y="50775"/>
                    <a:pt x="48756" y="46367"/>
                  </a:cubicBezTo>
                  <a:cubicBezTo>
                    <a:pt x="51844" y="44779"/>
                    <a:pt x="54790" y="42947"/>
                    <a:pt x="57596" y="40910"/>
                  </a:cubicBezTo>
                  <a:cubicBezTo>
                    <a:pt x="62593" y="36964"/>
                    <a:pt x="63451" y="29713"/>
                    <a:pt x="59505" y="24716"/>
                  </a:cubicBezTo>
                  <a:cubicBezTo>
                    <a:pt x="59069" y="24165"/>
                    <a:pt x="58583" y="23640"/>
                    <a:pt x="58044" y="23179"/>
                  </a:cubicBezTo>
                  <a:cubicBezTo>
                    <a:pt x="55738" y="21052"/>
                    <a:pt x="53343" y="20014"/>
                    <a:pt x="49999" y="21436"/>
                  </a:cubicBezTo>
                  <a:cubicBezTo>
                    <a:pt x="47436" y="22513"/>
                    <a:pt x="45015" y="24345"/>
                    <a:pt x="41966" y="23871"/>
                  </a:cubicBezTo>
                  <a:cubicBezTo>
                    <a:pt x="48538" y="20437"/>
                    <a:pt x="55559" y="17952"/>
                    <a:pt x="62836" y="16504"/>
                  </a:cubicBezTo>
                  <a:cubicBezTo>
                    <a:pt x="78210" y="12930"/>
                    <a:pt x="93583" y="9394"/>
                    <a:pt x="109290" y="7421"/>
                  </a:cubicBezTo>
                  <a:cubicBezTo>
                    <a:pt x="122588" y="5742"/>
                    <a:pt x="135861" y="3500"/>
                    <a:pt x="149223" y="2604"/>
                  </a:cubicBezTo>
                  <a:cubicBezTo>
                    <a:pt x="159472" y="1912"/>
                    <a:pt x="169722" y="1323"/>
                    <a:pt x="179971" y="1207"/>
                  </a:cubicBezTo>
                  <a:cubicBezTo>
                    <a:pt x="189272" y="1079"/>
                    <a:pt x="198573" y="925"/>
                    <a:pt x="207887" y="528"/>
                  </a:cubicBezTo>
                  <a:cubicBezTo>
                    <a:pt x="226182" y="-253"/>
                    <a:pt x="244515" y="-535"/>
                    <a:pt x="262822" y="-433"/>
                  </a:cubicBezTo>
                  <a:cubicBezTo>
                    <a:pt x="274019" y="-433"/>
                    <a:pt x="285204" y="720"/>
                    <a:pt x="296401" y="1399"/>
                  </a:cubicBezTo>
                  <a:cubicBezTo>
                    <a:pt x="307598" y="2078"/>
                    <a:pt x="318488" y="1899"/>
                    <a:pt x="329480" y="3078"/>
                  </a:cubicBezTo>
                  <a:cubicBezTo>
                    <a:pt x="330582" y="3206"/>
                    <a:pt x="331696" y="3257"/>
                    <a:pt x="332798" y="3206"/>
                  </a:cubicBezTo>
                  <a:cubicBezTo>
                    <a:pt x="336411" y="3065"/>
                    <a:pt x="336757" y="2552"/>
                    <a:pt x="336283" y="-1573"/>
                  </a:cubicBezTo>
                  <a:cubicBezTo>
                    <a:pt x="343714" y="10047"/>
                    <a:pt x="353540" y="19848"/>
                    <a:pt x="361240" y="31250"/>
                  </a:cubicBezTo>
                  <a:cubicBezTo>
                    <a:pt x="364827" y="36579"/>
                    <a:pt x="368042" y="42178"/>
                    <a:pt x="371566" y="47559"/>
                  </a:cubicBezTo>
                  <a:cubicBezTo>
                    <a:pt x="375601" y="53734"/>
                    <a:pt x="379739" y="59858"/>
                    <a:pt x="385351" y="64803"/>
                  </a:cubicBezTo>
                  <a:cubicBezTo>
                    <a:pt x="386196" y="65738"/>
                    <a:pt x="387285" y="66417"/>
                    <a:pt x="388489" y="66789"/>
                  </a:cubicBezTo>
                  <a:cubicBezTo>
                    <a:pt x="389898" y="67135"/>
                    <a:pt x="391065" y="68121"/>
                    <a:pt x="391641" y="69441"/>
                  </a:cubicBezTo>
                  <a:close/>
                </a:path>
              </a:pathLst>
            </a:custGeom>
            <a:solidFill>
              <a:srgbClr val="020202"/>
            </a:solidFill>
            <a:ln w="1280" cap="flat">
              <a:noFill/>
              <a:prstDash val="solid"/>
              <a:miter/>
            </a:ln>
          </p:spPr>
          <p:txBody>
            <a:bodyPr rtlCol="0" anchor="ctr"/>
            <a:lstStyle/>
            <a:p>
              <a:endParaRPr lang="es-CO"/>
            </a:p>
          </p:txBody>
        </p:sp>
        <p:sp>
          <p:nvSpPr>
            <p:cNvPr id="309" name="Freeform: Shape 308">
              <a:extLst>
                <a:ext uri="{FF2B5EF4-FFF2-40B4-BE49-F238E27FC236}">
                  <a16:creationId xmlns:a16="http://schemas.microsoft.com/office/drawing/2014/main" id="{E13FBE73-FBDC-A13E-6EF5-CE62C384360A}"/>
                </a:ext>
              </a:extLst>
            </p:cNvPr>
            <p:cNvSpPr/>
            <p:nvPr/>
          </p:nvSpPr>
          <p:spPr>
            <a:xfrm>
              <a:off x="-1082168" y="-313247"/>
              <a:ext cx="7814" cy="8455"/>
            </a:xfrm>
            <a:custGeom>
              <a:avLst/>
              <a:gdLst>
                <a:gd name="connsiteX0" fmla="*/ 6209 w 7814"/>
                <a:gd name="connsiteY0" fmla="*/ 6883 h 8455"/>
                <a:gd name="connsiteX1" fmla="*/ -1606 w 7814"/>
                <a:gd name="connsiteY1" fmla="*/ -1573 h 8455"/>
                <a:gd name="connsiteX2" fmla="*/ 6209 w 7814"/>
                <a:gd name="connsiteY2" fmla="*/ 6883 h 8455"/>
              </a:gdLst>
              <a:ahLst/>
              <a:cxnLst>
                <a:cxn ang="0">
                  <a:pos x="connsiteX0" y="connsiteY0"/>
                </a:cxn>
                <a:cxn ang="0">
                  <a:pos x="connsiteX1" y="connsiteY1"/>
                </a:cxn>
                <a:cxn ang="0">
                  <a:pos x="connsiteX2" y="connsiteY2"/>
                </a:cxn>
              </a:cxnLst>
              <a:rect l="l" t="t" r="r" b="b"/>
              <a:pathLst>
                <a:path w="7814" h="8455">
                  <a:moveTo>
                    <a:pt x="6209" y="6883"/>
                  </a:moveTo>
                  <a:cubicBezTo>
                    <a:pt x="3135" y="4538"/>
                    <a:pt x="483" y="1681"/>
                    <a:pt x="-1606" y="-1573"/>
                  </a:cubicBezTo>
                  <a:cubicBezTo>
                    <a:pt x="1674" y="631"/>
                    <a:pt x="4839" y="2924"/>
                    <a:pt x="6209" y="6883"/>
                  </a:cubicBezTo>
                  <a:close/>
                </a:path>
              </a:pathLst>
            </a:custGeom>
            <a:solidFill>
              <a:srgbClr val="020202"/>
            </a:solidFill>
            <a:ln w="1280" cap="flat">
              <a:noFill/>
              <a:prstDash val="solid"/>
              <a:miter/>
            </a:ln>
          </p:spPr>
          <p:txBody>
            <a:bodyPr rtlCol="0" anchor="ctr"/>
            <a:lstStyle/>
            <a:p>
              <a:endParaRPr lang="es-CO"/>
            </a:p>
          </p:txBody>
        </p:sp>
        <p:sp>
          <p:nvSpPr>
            <p:cNvPr id="310" name="Freeform: Shape 309">
              <a:extLst>
                <a:ext uri="{FF2B5EF4-FFF2-40B4-BE49-F238E27FC236}">
                  <a16:creationId xmlns:a16="http://schemas.microsoft.com/office/drawing/2014/main" id="{B7486FFB-1BF0-86EC-C418-047D1EE5E9C4}"/>
                </a:ext>
              </a:extLst>
            </p:cNvPr>
            <p:cNvSpPr/>
            <p:nvPr/>
          </p:nvSpPr>
          <p:spPr>
            <a:xfrm>
              <a:off x="-1160882" y="-372999"/>
              <a:ext cx="8711" cy="4650"/>
            </a:xfrm>
            <a:custGeom>
              <a:avLst/>
              <a:gdLst>
                <a:gd name="connsiteX0" fmla="*/ 7106 w 8711"/>
                <a:gd name="connsiteY0" fmla="*/ 3078 h 4650"/>
                <a:gd name="connsiteX1" fmla="*/ -1606 w 8711"/>
                <a:gd name="connsiteY1" fmla="*/ -1573 h 4650"/>
                <a:gd name="connsiteX2" fmla="*/ 7106 w 8711"/>
                <a:gd name="connsiteY2" fmla="*/ 3078 h 4650"/>
              </a:gdLst>
              <a:ahLst/>
              <a:cxnLst>
                <a:cxn ang="0">
                  <a:pos x="connsiteX0" y="connsiteY0"/>
                </a:cxn>
                <a:cxn ang="0">
                  <a:pos x="connsiteX1" y="connsiteY1"/>
                </a:cxn>
                <a:cxn ang="0">
                  <a:pos x="connsiteX2" y="connsiteY2"/>
                </a:cxn>
              </a:cxnLst>
              <a:rect l="l" t="t" r="r" b="b"/>
              <a:pathLst>
                <a:path w="8711" h="4650">
                  <a:moveTo>
                    <a:pt x="7106" y="3078"/>
                  </a:moveTo>
                  <a:cubicBezTo>
                    <a:pt x="3955" y="2040"/>
                    <a:pt x="1008" y="477"/>
                    <a:pt x="-1606" y="-1573"/>
                  </a:cubicBezTo>
                  <a:cubicBezTo>
                    <a:pt x="1764" y="-1137"/>
                    <a:pt x="4864" y="515"/>
                    <a:pt x="7106" y="3078"/>
                  </a:cubicBezTo>
                  <a:close/>
                </a:path>
              </a:pathLst>
            </a:custGeom>
            <a:solidFill>
              <a:srgbClr val="020202"/>
            </a:solidFill>
            <a:ln w="1280" cap="flat">
              <a:noFill/>
              <a:prstDash val="solid"/>
              <a:miter/>
            </a:ln>
          </p:spPr>
          <p:txBody>
            <a:bodyPr rtlCol="0" anchor="ctr"/>
            <a:lstStyle/>
            <a:p>
              <a:endParaRPr lang="es-CO"/>
            </a:p>
          </p:txBody>
        </p:sp>
        <p:sp>
          <p:nvSpPr>
            <p:cNvPr id="311" name="Freeform: Shape 310">
              <a:extLst>
                <a:ext uri="{FF2B5EF4-FFF2-40B4-BE49-F238E27FC236}">
                  <a16:creationId xmlns:a16="http://schemas.microsoft.com/office/drawing/2014/main" id="{74EE8356-53AB-3AB0-40D3-CF19FD2F79D2}"/>
                </a:ext>
              </a:extLst>
            </p:cNvPr>
            <p:cNvSpPr/>
            <p:nvPr/>
          </p:nvSpPr>
          <p:spPr>
            <a:xfrm>
              <a:off x="-1101898" y="-333271"/>
              <a:ext cx="5624" cy="4945"/>
            </a:xfrm>
            <a:custGeom>
              <a:avLst/>
              <a:gdLst>
                <a:gd name="connsiteX0" fmla="*/ 4019 w 5624"/>
                <a:gd name="connsiteY0" fmla="*/ 3372 h 4945"/>
                <a:gd name="connsiteX1" fmla="*/ -1606 w 5624"/>
                <a:gd name="connsiteY1" fmla="*/ -1573 h 4945"/>
                <a:gd name="connsiteX2" fmla="*/ 4019 w 5624"/>
                <a:gd name="connsiteY2" fmla="*/ 3372 h 4945"/>
              </a:gdLst>
              <a:ahLst/>
              <a:cxnLst>
                <a:cxn ang="0">
                  <a:pos x="connsiteX0" y="connsiteY0"/>
                </a:cxn>
                <a:cxn ang="0">
                  <a:pos x="connsiteX1" y="connsiteY1"/>
                </a:cxn>
                <a:cxn ang="0">
                  <a:pos x="connsiteX2" y="connsiteY2"/>
                </a:cxn>
              </a:cxnLst>
              <a:rect l="l" t="t" r="r" b="b"/>
              <a:pathLst>
                <a:path w="5624" h="4945">
                  <a:moveTo>
                    <a:pt x="4019" y="3372"/>
                  </a:moveTo>
                  <a:cubicBezTo>
                    <a:pt x="1790" y="2168"/>
                    <a:pt x="-132" y="477"/>
                    <a:pt x="-1606" y="-1573"/>
                  </a:cubicBezTo>
                  <a:cubicBezTo>
                    <a:pt x="1264" y="-1048"/>
                    <a:pt x="2802" y="977"/>
                    <a:pt x="4019" y="3372"/>
                  </a:cubicBezTo>
                  <a:close/>
                </a:path>
              </a:pathLst>
            </a:custGeom>
            <a:solidFill>
              <a:srgbClr val="020202"/>
            </a:solidFill>
            <a:ln w="1280" cap="flat">
              <a:noFill/>
              <a:prstDash val="solid"/>
              <a:miter/>
            </a:ln>
          </p:spPr>
          <p:txBody>
            <a:bodyPr rtlCol="0" anchor="ctr"/>
            <a:lstStyle/>
            <a:p>
              <a:endParaRPr lang="es-CO"/>
            </a:p>
          </p:txBody>
        </p:sp>
        <p:sp>
          <p:nvSpPr>
            <p:cNvPr id="312" name="Freeform: Shape 311">
              <a:extLst>
                <a:ext uri="{FF2B5EF4-FFF2-40B4-BE49-F238E27FC236}">
                  <a16:creationId xmlns:a16="http://schemas.microsoft.com/office/drawing/2014/main" id="{5A657F70-F412-AE96-D7C3-23980F7B03A6}"/>
                </a:ext>
              </a:extLst>
            </p:cNvPr>
            <p:cNvSpPr/>
            <p:nvPr/>
          </p:nvSpPr>
          <p:spPr>
            <a:xfrm>
              <a:off x="-1089779" y="-321792"/>
              <a:ext cx="4932" cy="5649"/>
            </a:xfrm>
            <a:custGeom>
              <a:avLst/>
              <a:gdLst>
                <a:gd name="connsiteX0" fmla="*/ 3327 w 4932"/>
                <a:gd name="connsiteY0" fmla="*/ 4077 h 5649"/>
                <a:gd name="connsiteX1" fmla="*/ -1606 w 4932"/>
                <a:gd name="connsiteY1" fmla="*/ -1573 h 5649"/>
                <a:gd name="connsiteX2" fmla="*/ 3327 w 4932"/>
                <a:gd name="connsiteY2" fmla="*/ 4077 h 5649"/>
              </a:gdLst>
              <a:ahLst/>
              <a:cxnLst>
                <a:cxn ang="0">
                  <a:pos x="connsiteX0" y="connsiteY0"/>
                </a:cxn>
                <a:cxn ang="0">
                  <a:pos x="connsiteX1" y="connsiteY1"/>
                </a:cxn>
                <a:cxn ang="0">
                  <a:pos x="connsiteX2" y="connsiteY2"/>
                </a:cxn>
              </a:cxnLst>
              <a:rect l="l" t="t" r="r" b="b"/>
              <a:pathLst>
                <a:path w="4932" h="5649">
                  <a:moveTo>
                    <a:pt x="3327" y="4077"/>
                  </a:moveTo>
                  <a:cubicBezTo>
                    <a:pt x="1264" y="2604"/>
                    <a:pt x="-427" y="669"/>
                    <a:pt x="-1606" y="-1573"/>
                  </a:cubicBezTo>
                  <a:cubicBezTo>
                    <a:pt x="829" y="-356"/>
                    <a:pt x="2878" y="1169"/>
                    <a:pt x="3327" y="4077"/>
                  </a:cubicBezTo>
                  <a:close/>
                </a:path>
              </a:pathLst>
            </a:custGeom>
            <a:solidFill>
              <a:srgbClr val="020202"/>
            </a:solidFill>
            <a:ln w="1280" cap="flat">
              <a:noFill/>
              <a:prstDash val="solid"/>
              <a:miter/>
            </a:ln>
          </p:spPr>
          <p:txBody>
            <a:bodyPr rtlCol="0" anchor="ctr"/>
            <a:lstStyle/>
            <a:p>
              <a:endParaRPr lang="es-CO"/>
            </a:p>
          </p:txBody>
        </p:sp>
        <p:sp>
          <p:nvSpPr>
            <p:cNvPr id="313" name="Freeform: Shape 312">
              <a:extLst>
                <a:ext uri="{FF2B5EF4-FFF2-40B4-BE49-F238E27FC236}">
                  <a16:creationId xmlns:a16="http://schemas.microsoft.com/office/drawing/2014/main" id="{3D8AAEB3-6FD1-8167-D6B3-BFD6B9810B5B}"/>
                </a:ext>
              </a:extLst>
            </p:cNvPr>
            <p:cNvSpPr/>
            <p:nvPr/>
          </p:nvSpPr>
          <p:spPr>
            <a:xfrm>
              <a:off x="-1116119" y="-344647"/>
              <a:ext cx="5649" cy="4919"/>
            </a:xfrm>
            <a:custGeom>
              <a:avLst/>
              <a:gdLst>
                <a:gd name="connsiteX0" fmla="*/ 4044 w 5649"/>
                <a:gd name="connsiteY0" fmla="*/ 3347 h 4919"/>
                <a:gd name="connsiteX1" fmla="*/ -1606 w 5649"/>
                <a:gd name="connsiteY1" fmla="*/ -1573 h 4919"/>
                <a:gd name="connsiteX2" fmla="*/ 4044 w 5649"/>
                <a:gd name="connsiteY2" fmla="*/ 3347 h 4919"/>
              </a:gdLst>
              <a:ahLst/>
              <a:cxnLst>
                <a:cxn ang="0">
                  <a:pos x="connsiteX0" y="connsiteY0"/>
                </a:cxn>
                <a:cxn ang="0">
                  <a:pos x="connsiteX1" y="connsiteY1"/>
                </a:cxn>
                <a:cxn ang="0">
                  <a:pos x="connsiteX2" y="connsiteY2"/>
                </a:cxn>
              </a:cxnLst>
              <a:rect l="l" t="t" r="r" b="b"/>
              <a:pathLst>
                <a:path w="5649" h="4919">
                  <a:moveTo>
                    <a:pt x="4044" y="3347"/>
                  </a:moveTo>
                  <a:cubicBezTo>
                    <a:pt x="1379" y="2616"/>
                    <a:pt x="85" y="285"/>
                    <a:pt x="-1606" y="-1573"/>
                  </a:cubicBezTo>
                  <a:cubicBezTo>
                    <a:pt x="1239" y="-1112"/>
                    <a:pt x="2763" y="964"/>
                    <a:pt x="4044" y="3347"/>
                  </a:cubicBezTo>
                  <a:close/>
                </a:path>
              </a:pathLst>
            </a:custGeom>
            <a:solidFill>
              <a:srgbClr val="020202"/>
            </a:solidFill>
            <a:ln w="1280" cap="flat">
              <a:noFill/>
              <a:prstDash val="solid"/>
              <a:miter/>
            </a:ln>
          </p:spPr>
          <p:txBody>
            <a:bodyPr rtlCol="0" anchor="ctr"/>
            <a:lstStyle/>
            <a:p>
              <a:endParaRPr lang="es-CO"/>
            </a:p>
          </p:txBody>
        </p:sp>
        <p:sp>
          <p:nvSpPr>
            <p:cNvPr id="314" name="Freeform: Shape 313">
              <a:extLst>
                <a:ext uri="{FF2B5EF4-FFF2-40B4-BE49-F238E27FC236}">
                  <a16:creationId xmlns:a16="http://schemas.microsoft.com/office/drawing/2014/main" id="{E5EFEF11-64C8-3B25-2624-8CCCEF8B8210}"/>
                </a:ext>
              </a:extLst>
            </p:cNvPr>
            <p:cNvSpPr/>
            <p:nvPr/>
          </p:nvSpPr>
          <p:spPr>
            <a:xfrm>
              <a:off x="-1205415" y="-389290"/>
              <a:ext cx="7686" cy="1993"/>
            </a:xfrm>
            <a:custGeom>
              <a:avLst/>
              <a:gdLst>
                <a:gd name="connsiteX0" fmla="*/ 6081 w 7686"/>
                <a:gd name="connsiteY0" fmla="*/ 421 h 1993"/>
                <a:gd name="connsiteX1" fmla="*/ -1606 w 7686"/>
                <a:gd name="connsiteY1" fmla="*/ -1475 h 1993"/>
                <a:gd name="connsiteX2" fmla="*/ 6081 w 7686"/>
                <a:gd name="connsiteY2" fmla="*/ 421 h 1993"/>
              </a:gdLst>
              <a:ahLst/>
              <a:cxnLst>
                <a:cxn ang="0">
                  <a:pos x="connsiteX0" y="connsiteY0"/>
                </a:cxn>
                <a:cxn ang="0">
                  <a:pos x="connsiteX1" y="connsiteY1"/>
                </a:cxn>
                <a:cxn ang="0">
                  <a:pos x="connsiteX2" y="connsiteY2"/>
                </a:cxn>
              </a:cxnLst>
              <a:rect l="l" t="t" r="r" b="b"/>
              <a:pathLst>
                <a:path w="7686" h="1993">
                  <a:moveTo>
                    <a:pt x="6081" y="421"/>
                  </a:moveTo>
                  <a:cubicBezTo>
                    <a:pt x="3417" y="292"/>
                    <a:pt x="803" y="-348"/>
                    <a:pt x="-1606" y="-1475"/>
                  </a:cubicBezTo>
                  <a:cubicBezTo>
                    <a:pt x="1175" y="-1732"/>
                    <a:pt x="3865" y="-1604"/>
                    <a:pt x="6081" y="421"/>
                  </a:cubicBezTo>
                  <a:close/>
                </a:path>
              </a:pathLst>
            </a:custGeom>
            <a:solidFill>
              <a:srgbClr val="020202"/>
            </a:solidFill>
            <a:ln w="1280" cap="flat">
              <a:noFill/>
              <a:prstDash val="solid"/>
              <a:miter/>
            </a:ln>
          </p:spPr>
          <p:txBody>
            <a:bodyPr rtlCol="0" anchor="ctr"/>
            <a:lstStyle/>
            <a:p>
              <a:endParaRPr lang="es-CO"/>
            </a:p>
          </p:txBody>
        </p:sp>
        <p:sp>
          <p:nvSpPr>
            <p:cNvPr id="315" name="Freeform: Shape 314">
              <a:extLst>
                <a:ext uri="{FF2B5EF4-FFF2-40B4-BE49-F238E27FC236}">
                  <a16:creationId xmlns:a16="http://schemas.microsoft.com/office/drawing/2014/main" id="{68834C5B-64FF-71A6-95B8-44E994221446}"/>
                </a:ext>
              </a:extLst>
            </p:cNvPr>
            <p:cNvSpPr/>
            <p:nvPr/>
          </p:nvSpPr>
          <p:spPr>
            <a:xfrm>
              <a:off x="-1067922" y="-298065"/>
              <a:ext cx="3997" cy="4676"/>
            </a:xfrm>
            <a:custGeom>
              <a:avLst/>
              <a:gdLst>
                <a:gd name="connsiteX0" fmla="*/ 2392 w 3997"/>
                <a:gd name="connsiteY0" fmla="*/ 3103 h 4676"/>
                <a:gd name="connsiteX1" fmla="*/ -1606 w 3997"/>
                <a:gd name="connsiteY1" fmla="*/ -1573 h 4676"/>
                <a:gd name="connsiteX2" fmla="*/ 2392 w 3997"/>
                <a:gd name="connsiteY2" fmla="*/ 3103 h 4676"/>
              </a:gdLst>
              <a:ahLst/>
              <a:cxnLst>
                <a:cxn ang="0">
                  <a:pos x="connsiteX0" y="connsiteY0"/>
                </a:cxn>
                <a:cxn ang="0">
                  <a:pos x="connsiteX1" y="connsiteY1"/>
                </a:cxn>
                <a:cxn ang="0">
                  <a:pos x="connsiteX2" y="connsiteY2"/>
                </a:cxn>
              </a:cxnLst>
              <a:rect l="l" t="t" r="r" b="b"/>
              <a:pathLst>
                <a:path w="3997" h="4676">
                  <a:moveTo>
                    <a:pt x="2392" y="3103"/>
                  </a:moveTo>
                  <a:cubicBezTo>
                    <a:pt x="662" y="1937"/>
                    <a:pt x="-722" y="323"/>
                    <a:pt x="-1606" y="-1573"/>
                  </a:cubicBezTo>
                  <a:cubicBezTo>
                    <a:pt x="534" y="-932"/>
                    <a:pt x="2097" y="900"/>
                    <a:pt x="2392" y="3103"/>
                  </a:cubicBezTo>
                  <a:close/>
                </a:path>
              </a:pathLst>
            </a:custGeom>
            <a:solidFill>
              <a:srgbClr val="020202"/>
            </a:solidFill>
            <a:ln w="1280" cap="flat">
              <a:noFill/>
              <a:prstDash val="solid"/>
              <a:miter/>
            </a:ln>
          </p:spPr>
          <p:txBody>
            <a:bodyPr rtlCol="0" anchor="ctr"/>
            <a:lstStyle/>
            <a:p>
              <a:endParaRPr lang="es-CO"/>
            </a:p>
          </p:txBody>
        </p:sp>
        <p:sp>
          <p:nvSpPr>
            <p:cNvPr id="316" name="Freeform: Shape 315">
              <a:extLst>
                <a:ext uri="{FF2B5EF4-FFF2-40B4-BE49-F238E27FC236}">
                  <a16:creationId xmlns:a16="http://schemas.microsoft.com/office/drawing/2014/main" id="{2B4FAD8D-E1B6-2BAC-371F-FE28BB359B1B}"/>
                </a:ext>
              </a:extLst>
            </p:cNvPr>
            <p:cNvSpPr/>
            <p:nvPr/>
          </p:nvSpPr>
          <p:spPr>
            <a:xfrm>
              <a:off x="-1061260" y="-290481"/>
              <a:ext cx="3946" cy="4727"/>
            </a:xfrm>
            <a:custGeom>
              <a:avLst/>
              <a:gdLst>
                <a:gd name="connsiteX0" fmla="*/ 2341 w 3946"/>
                <a:gd name="connsiteY0" fmla="*/ 3154 h 4727"/>
                <a:gd name="connsiteX1" fmla="*/ -1606 w 3946"/>
                <a:gd name="connsiteY1" fmla="*/ -1573 h 4727"/>
                <a:gd name="connsiteX2" fmla="*/ 2341 w 3946"/>
                <a:gd name="connsiteY2" fmla="*/ 3154 h 4727"/>
              </a:gdLst>
              <a:ahLst/>
              <a:cxnLst>
                <a:cxn ang="0">
                  <a:pos x="connsiteX0" y="connsiteY0"/>
                </a:cxn>
                <a:cxn ang="0">
                  <a:pos x="connsiteX1" y="connsiteY1"/>
                </a:cxn>
                <a:cxn ang="0">
                  <a:pos x="connsiteX2" y="connsiteY2"/>
                </a:cxn>
              </a:cxnLst>
              <a:rect l="l" t="t" r="r" b="b"/>
              <a:pathLst>
                <a:path w="3946" h="4727">
                  <a:moveTo>
                    <a:pt x="2341" y="3154"/>
                  </a:moveTo>
                  <a:cubicBezTo>
                    <a:pt x="649" y="1937"/>
                    <a:pt x="-708" y="310"/>
                    <a:pt x="-1606" y="-1573"/>
                  </a:cubicBezTo>
                  <a:cubicBezTo>
                    <a:pt x="496" y="-663"/>
                    <a:pt x="2123" y="656"/>
                    <a:pt x="2341" y="3154"/>
                  </a:cubicBezTo>
                  <a:close/>
                </a:path>
              </a:pathLst>
            </a:custGeom>
            <a:solidFill>
              <a:srgbClr val="020202"/>
            </a:solidFill>
            <a:ln w="1280" cap="flat">
              <a:noFill/>
              <a:prstDash val="solid"/>
              <a:miter/>
            </a:ln>
          </p:spPr>
          <p:txBody>
            <a:bodyPr rtlCol="0" anchor="ctr"/>
            <a:lstStyle/>
            <a:p>
              <a:endParaRPr lang="es-CO"/>
            </a:p>
          </p:txBody>
        </p:sp>
        <p:sp>
          <p:nvSpPr>
            <p:cNvPr id="317" name="Freeform: Shape 316">
              <a:extLst>
                <a:ext uri="{FF2B5EF4-FFF2-40B4-BE49-F238E27FC236}">
                  <a16:creationId xmlns:a16="http://schemas.microsoft.com/office/drawing/2014/main" id="{156B2E15-B63E-D294-DFE2-A9006E7024A8}"/>
                </a:ext>
              </a:extLst>
            </p:cNvPr>
            <p:cNvSpPr/>
            <p:nvPr/>
          </p:nvSpPr>
          <p:spPr>
            <a:xfrm>
              <a:off x="-1148519" y="-366390"/>
              <a:ext cx="4881" cy="2819"/>
            </a:xfrm>
            <a:custGeom>
              <a:avLst/>
              <a:gdLst>
                <a:gd name="connsiteX0" fmla="*/ 3276 w 4881"/>
                <a:gd name="connsiteY0" fmla="*/ 1247 h 2819"/>
                <a:gd name="connsiteX1" fmla="*/ -1606 w 4881"/>
                <a:gd name="connsiteY1" fmla="*/ -1559 h 2819"/>
                <a:gd name="connsiteX2" fmla="*/ 3276 w 4881"/>
                <a:gd name="connsiteY2" fmla="*/ 1247 h 2819"/>
              </a:gdLst>
              <a:ahLst/>
              <a:cxnLst>
                <a:cxn ang="0">
                  <a:pos x="connsiteX0" y="connsiteY0"/>
                </a:cxn>
                <a:cxn ang="0">
                  <a:pos x="connsiteX1" y="connsiteY1"/>
                </a:cxn>
                <a:cxn ang="0">
                  <a:pos x="connsiteX2" y="connsiteY2"/>
                </a:cxn>
              </a:cxnLst>
              <a:rect l="l" t="t" r="r" b="b"/>
              <a:pathLst>
                <a:path w="4881" h="2819">
                  <a:moveTo>
                    <a:pt x="3276" y="1247"/>
                  </a:moveTo>
                  <a:cubicBezTo>
                    <a:pt x="1392" y="850"/>
                    <a:pt x="-312" y="-137"/>
                    <a:pt x="-1606" y="-1559"/>
                  </a:cubicBezTo>
                  <a:cubicBezTo>
                    <a:pt x="444" y="-1713"/>
                    <a:pt x="2379" y="-598"/>
                    <a:pt x="3276" y="1247"/>
                  </a:cubicBezTo>
                  <a:close/>
                </a:path>
              </a:pathLst>
            </a:custGeom>
            <a:solidFill>
              <a:srgbClr val="020202"/>
            </a:solidFill>
            <a:ln w="1280" cap="flat">
              <a:noFill/>
              <a:prstDash val="solid"/>
              <a:miter/>
            </a:ln>
          </p:spPr>
          <p:txBody>
            <a:bodyPr rtlCol="0" anchor="ctr"/>
            <a:lstStyle/>
            <a:p>
              <a:endParaRPr lang="es-CO"/>
            </a:p>
          </p:txBody>
        </p:sp>
        <p:sp>
          <p:nvSpPr>
            <p:cNvPr id="318" name="Freeform: Shape 317">
              <a:extLst>
                <a:ext uri="{FF2B5EF4-FFF2-40B4-BE49-F238E27FC236}">
                  <a16:creationId xmlns:a16="http://schemas.microsoft.com/office/drawing/2014/main" id="{1ED58034-F224-B123-8656-615D027FF6CC}"/>
                </a:ext>
              </a:extLst>
            </p:cNvPr>
            <p:cNvSpPr/>
            <p:nvPr/>
          </p:nvSpPr>
          <p:spPr>
            <a:xfrm>
              <a:off x="-1175986" y="-379751"/>
              <a:ext cx="4804" cy="2024"/>
            </a:xfrm>
            <a:custGeom>
              <a:avLst/>
              <a:gdLst>
                <a:gd name="connsiteX0" fmla="*/ 3199 w 4804"/>
                <a:gd name="connsiteY0" fmla="*/ 451 h 2024"/>
                <a:gd name="connsiteX1" fmla="*/ -1606 w 4804"/>
                <a:gd name="connsiteY1" fmla="*/ -1547 h 2024"/>
                <a:gd name="connsiteX2" fmla="*/ 3199 w 4804"/>
                <a:gd name="connsiteY2" fmla="*/ 451 h 2024"/>
              </a:gdLst>
              <a:ahLst/>
              <a:cxnLst>
                <a:cxn ang="0">
                  <a:pos x="connsiteX0" y="connsiteY0"/>
                </a:cxn>
                <a:cxn ang="0">
                  <a:pos x="connsiteX1" y="connsiteY1"/>
                </a:cxn>
                <a:cxn ang="0">
                  <a:pos x="connsiteX2" y="connsiteY2"/>
                </a:cxn>
              </a:cxnLst>
              <a:rect l="l" t="t" r="r" b="b"/>
              <a:pathLst>
                <a:path w="4804" h="2024">
                  <a:moveTo>
                    <a:pt x="3199" y="451"/>
                  </a:moveTo>
                  <a:cubicBezTo>
                    <a:pt x="1431" y="310"/>
                    <a:pt x="-261" y="-381"/>
                    <a:pt x="-1606" y="-1547"/>
                  </a:cubicBezTo>
                  <a:cubicBezTo>
                    <a:pt x="329" y="-1675"/>
                    <a:pt x="2071" y="-1368"/>
                    <a:pt x="3199" y="451"/>
                  </a:cubicBezTo>
                  <a:close/>
                </a:path>
              </a:pathLst>
            </a:custGeom>
            <a:solidFill>
              <a:srgbClr val="020202"/>
            </a:solidFill>
            <a:ln w="1280" cap="flat">
              <a:noFill/>
              <a:prstDash val="solid"/>
              <a:miter/>
            </a:ln>
          </p:spPr>
          <p:txBody>
            <a:bodyPr rtlCol="0" anchor="ctr"/>
            <a:lstStyle/>
            <a:p>
              <a:endParaRPr lang="es-CO"/>
            </a:p>
          </p:txBody>
        </p:sp>
        <p:sp>
          <p:nvSpPr>
            <p:cNvPr id="319" name="Freeform: Shape 318">
              <a:extLst>
                <a:ext uri="{FF2B5EF4-FFF2-40B4-BE49-F238E27FC236}">
                  <a16:creationId xmlns:a16="http://schemas.microsoft.com/office/drawing/2014/main" id="{C4CAD7DA-72EA-1B47-67BD-863A711AD17D}"/>
                </a:ext>
              </a:extLst>
            </p:cNvPr>
            <p:cNvSpPr/>
            <p:nvPr/>
          </p:nvSpPr>
          <p:spPr>
            <a:xfrm>
              <a:off x="-1121999" y="-349365"/>
              <a:ext cx="3843" cy="3026"/>
            </a:xfrm>
            <a:custGeom>
              <a:avLst/>
              <a:gdLst>
                <a:gd name="connsiteX0" fmla="*/ 2238 w 3843"/>
                <a:gd name="connsiteY0" fmla="*/ 1454 h 3026"/>
                <a:gd name="connsiteX1" fmla="*/ -1606 w 3843"/>
                <a:gd name="connsiteY1" fmla="*/ -1570 h 3026"/>
                <a:gd name="connsiteX2" fmla="*/ 2238 w 3843"/>
                <a:gd name="connsiteY2" fmla="*/ 1454 h 3026"/>
              </a:gdLst>
              <a:ahLst/>
              <a:cxnLst>
                <a:cxn ang="0">
                  <a:pos x="connsiteX0" y="connsiteY0"/>
                </a:cxn>
                <a:cxn ang="0">
                  <a:pos x="connsiteX1" y="connsiteY1"/>
                </a:cxn>
                <a:cxn ang="0">
                  <a:pos x="connsiteX2" y="connsiteY2"/>
                </a:cxn>
              </a:cxnLst>
              <a:rect l="l" t="t" r="r" b="b"/>
              <a:pathLst>
                <a:path w="3843" h="3026">
                  <a:moveTo>
                    <a:pt x="2238" y="1454"/>
                  </a:moveTo>
                  <a:cubicBezTo>
                    <a:pt x="662" y="890"/>
                    <a:pt x="-683" y="-173"/>
                    <a:pt x="-1606" y="-1570"/>
                  </a:cubicBezTo>
                  <a:cubicBezTo>
                    <a:pt x="252" y="-1646"/>
                    <a:pt x="1879" y="-365"/>
                    <a:pt x="2238" y="1454"/>
                  </a:cubicBezTo>
                  <a:close/>
                </a:path>
              </a:pathLst>
            </a:custGeom>
            <a:solidFill>
              <a:srgbClr val="020202"/>
            </a:solidFill>
            <a:ln w="1280" cap="flat">
              <a:noFill/>
              <a:prstDash val="solid"/>
              <a:miter/>
            </a:ln>
          </p:spPr>
          <p:txBody>
            <a:bodyPr rtlCol="0" anchor="ctr"/>
            <a:lstStyle/>
            <a:p>
              <a:endParaRPr lang="es-CO"/>
            </a:p>
          </p:txBody>
        </p:sp>
        <p:sp>
          <p:nvSpPr>
            <p:cNvPr id="320" name="Freeform: Shape 319">
              <a:extLst>
                <a:ext uri="{FF2B5EF4-FFF2-40B4-BE49-F238E27FC236}">
                  <a16:creationId xmlns:a16="http://schemas.microsoft.com/office/drawing/2014/main" id="{A8C7B5FB-18C8-3D93-2B59-E31C93571968}"/>
                </a:ext>
              </a:extLst>
            </p:cNvPr>
            <p:cNvSpPr/>
            <p:nvPr/>
          </p:nvSpPr>
          <p:spPr>
            <a:xfrm>
              <a:off x="-1167352" y="-376000"/>
              <a:ext cx="4688" cy="2116"/>
            </a:xfrm>
            <a:custGeom>
              <a:avLst/>
              <a:gdLst>
                <a:gd name="connsiteX0" fmla="*/ 3083 w 4688"/>
                <a:gd name="connsiteY0" fmla="*/ 544 h 2116"/>
                <a:gd name="connsiteX1" fmla="*/ -1606 w 4688"/>
                <a:gd name="connsiteY1" fmla="*/ -1570 h 2116"/>
                <a:gd name="connsiteX2" fmla="*/ 3083 w 4688"/>
                <a:gd name="connsiteY2" fmla="*/ 544 h 2116"/>
              </a:gdLst>
              <a:ahLst/>
              <a:cxnLst>
                <a:cxn ang="0">
                  <a:pos x="connsiteX0" y="connsiteY0"/>
                </a:cxn>
                <a:cxn ang="0">
                  <a:pos x="connsiteX1" y="connsiteY1"/>
                </a:cxn>
                <a:cxn ang="0">
                  <a:pos x="connsiteX2" y="connsiteY2"/>
                </a:cxn>
              </a:cxnLst>
              <a:rect l="l" t="t" r="r" b="b"/>
              <a:pathLst>
                <a:path w="4688" h="2116">
                  <a:moveTo>
                    <a:pt x="3083" y="544"/>
                  </a:moveTo>
                  <a:cubicBezTo>
                    <a:pt x="1341" y="326"/>
                    <a:pt x="-286" y="-417"/>
                    <a:pt x="-1606" y="-1570"/>
                  </a:cubicBezTo>
                  <a:cubicBezTo>
                    <a:pt x="291" y="-1608"/>
                    <a:pt x="2020" y="-1288"/>
                    <a:pt x="3083" y="544"/>
                  </a:cubicBezTo>
                  <a:close/>
                </a:path>
              </a:pathLst>
            </a:custGeom>
            <a:solidFill>
              <a:srgbClr val="020202"/>
            </a:solidFill>
            <a:ln w="1280" cap="flat">
              <a:noFill/>
              <a:prstDash val="solid"/>
              <a:miter/>
            </a:ln>
          </p:spPr>
          <p:txBody>
            <a:bodyPr rtlCol="0" anchor="ctr"/>
            <a:lstStyle/>
            <a:p>
              <a:endParaRPr lang="es-CO"/>
            </a:p>
          </p:txBody>
        </p:sp>
        <p:sp>
          <p:nvSpPr>
            <p:cNvPr id="321" name="Freeform: Shape 320">
              <a:extLst>
                <a:ext uri="{FF2B5EF4-FFF2-40B4-BE49-F238E27FC236}">
                  <a16:creationId xmlns:a16="http://schemas.microsoft.com/office/drawing/2014/main" id="{D4D28D3B-B7B9-9BB7-BDCF-55EF9ED14382}"/>
                </a:ext>
              </a:extLst>
            </p:cNvPr>
            <p:cNvSpPr/>
            <p:nvPr/>
          </p:nvSpPr>
          <p:spPr>
            <a:xfrm>
              <a:off x="-1180714" y="-381712"/>
              <a:ext cx="4804" cy="2037"/>
            </a:xfrm>
            <a:custGeom>
              <a:avLst/>
              <a:gdLst>
                <a:gd name="connsiteX0" fmla="*/ 3199 w 4804"/>
                <a:gd name="connsiteY0" fmla="*/ 465 h 2037"/>
                <a:gd name="connsiteX1" fmla="*/ -1606 w 4804"/>
                <a:gd name="connsiteY1" fmla="*/ -1495 h 2037"/>
                <a:gd name="connsiteX2" fmla="*/ 3199 w 4804"/>
                <a:gd name="connsiteY2" fmla="*/ 465 h 2037"/>
              </a:gdLst>
              <a:ahLst/>
              <a:cxnLst>
                <a:cxn ang="0">
                  <a:pos x="connsiteX0" y="connsiteY0"/>
                </a:cxn>
                <a:cxn ang="0">
                  <a:pos x="connsiteX1" y="connsiteY1"/>
                </a:cxn>
                <a:cxn ang="0">
                  <a:pos x="connsiteX2" y="connsiteY2"/>
                </a:cxn>
              </a:cxnLst>
              <a:rect l="l" t="t" r="r" b="b"/>
              <a:pathLst>
                <a:path w="4804" h="2037">
                  <a:moveTo>
                    <a:pt x="3199" y="465"/>
                  </a:moveTo>
                  <a:cubicBezTo>
                    <a:pt x="1431" y="337"/>
                    <a:pt x="-247" y="-355"/>
                    <a:pt x="-1606" y="-1495"/>
                  </a:cubicBezTo>
                  <a:cubicBezTo>
                    <a:pt x="240" y="-1828"/>
                    <a:pt x="2110" y="-1073"/>
                    <a:pt x="3199" y="465"/>
                  </a:cubicBezTo>
                  <a:close/>
                </a:path>
              </a:pathLst>
            </a:custGeom>
            <a:solidFill>
              <a:srgbClr val="020202"/>
            </a:solidFill>
            <a:ln w="1280" cap="flat">
              <a:noFill/>
              <a:prstDash val="solid"/>
              <a:miter/>
            </a:ln>
          </p:spPr>
          <p:txBody>
            <a:bodyPr rtlCol="0" anchor="ctr"/>
            <a:lstStyle/>
            <a:p>
              <a:endParaRPr lang="es-CO"/>
            </a:p>
          </p:txBody>
        </p:sp>
        <p:sp>
          <p:nvSpPr>
            <p:cNvPr id="322" name="Freeform: Shape 321">
              <a:extLst>
                <a:ext uri="{FF2B5EF4-FFF2-40B4-BE49-F238E27FC236}">
                  <a16:creationId xmlns:a16="http://schemas.microsoft.com/office/drawing/2014/main" id="{FA003072-303C-13B7-AEE1-A86E14C4B06F}"/>
                </a:ext>
              </a:extLst>
            </p:cNvPr>
            <p:cNvSpPr/>
            <p:nvPr/>
          </p:nvSpPr>
          <p:spPr>
            <a:xfrm>
              <a:off x="-1185506" y="-383585"/>
              <a:ext cx="4855" cy="2001"/>
            </a:xfrm>
            <a:custGeom>
              <a:avLst/>
              <a:gdLst>
                <a:gd name="connsiteX0" fmla="*/ 3250 w 4855"/>
                <a:gd name="connsiteY0" fmla="*/ 429 h 2001"/>
                <a:gd name="connsiteX1" fmla="*/ -1606 w 4855"/>
                <a:gd name="connsiteY1" fmla="*/ -1467 h 2001"/>
                <a:gd name="connsiteX2" fmla="*/ 3250 w 4855"/>
                <a:gd name="connsiteY2" fmla="*/ 429 h 2001"/>
              </a:gdLst>
              <a:ahLst/>
              <a:cxnLst>
                <a:cxn ang="0">
                  <a:pos x="connsiteX0" y="connsiteY0"/>
                </a:cxn>
                <a:cxn ang="0">
                  <a:pos x="connsiteX1" y="connsiteY1"/>
                </a:cxn>
                <a:cxn ang="0">
                  <a:pos x="connsiteX2" y="connsiteY2"/>
                </a:cxn>
              </a:cxnLst>
              <a:rect l="l" t="t" r="r" b="b"/>
              <a:pathLst>
                <a:path w="4855" h="2001">
                  <a:moveTo>
                    <a:pt x="3250" y="429"/>
                  </a:moveTo>
                  <a:cubicBezTo>
                    <a:pt x="1469" y="326"/>
                    <a:pt x="-222" y="-340"/>
                    <a:pt x="-1606" y="-1467"/>
                  </a:cubicBezTo>
                  <a:cubicBezTo>
                    <a:pt x="252" y="-1864"/>
                    <a:pt x="2161" y="-1121"/>
                    <a:pt x="3250" y="429"/>
                  </a:cubicBezTo>
                  <a:close/>
                </a:path>
              </a:pathLst>
            </a:custGeom>
            <a:solidFill>
              <a:srgbClr val="020202"/>
            </a:solidFill>
            <a:ln w="1280" cap="flat">
              <a:noFill/>
              <a:prstDash val="solid"/>
              <a:miter/>
            </a:ln>
          </p:spPr>
          <p:txBody>
            <a:bodyPr rtlCol="0" anchor="ctr"/>
            <a:lstStyle/>
            <a:p>
              <a:endParaRPr lang="es-CO"/>
            </a:p>
          </p:txBody>
        </p:sp>
        <p:sp>
          <p:nvSpPr>
            <p:cNvPr id="323" name="Freeform: Shape 322">
              <a:extLst>
                <a:ext uri="{FF2B5EF4-FFF2-40B4-BE49-F238E27FC236}">
                  <a16:creationId xmlns:a16="http://schemas.microsoft.com/office/drawing/2014/main" id="{0EF18C46-7270-92A5-B62C-A099C32DEFC4}"/>
                </a:ext>
              </a:extLst>
            </p:cNvPr>
            <p:cNvSpPr/>
            <p:nvPr/>
          </p:nvSpPr>
          <p:spPr>
            <a:xfrm>
              <a:off x="-1125740" y="-352167"/>
              <a:ext cx="3907" cy="2856"/>
            </a:xfrm>
            <a:custGeom>
              <a:avLst/>
              <a:gdLst>
                <a:gd name="connsiteX0" fmla="*/ 2302 w 3907"/>
                <a:gd name="connsiteY0" fmla="*/ 1284 h 2856"/>
                <a:gd name="connsiteX1" fmla="*/ -1606 w 3907"/>
                <a:gd name="connsiteY1" fmla="*/ -1561 h 2856"/>
                <a:gd name="connsiteX2" fmla="*/ 2302 w 3907"/>
                <a:gd name="connsiteY2" fmla="*/ 1284 h 2856"/>
              </a:gdLst>
              <a:ahLst/>
              <a:cxnLst>
                <a:cxn ang="0">
                  <a:pos x="connsiteX0" y="connsiteY0"/>
                </a:cxn>
                <a:cxn ang="0">
                  <a:pos x="connsiteX1" y="connsiteY1"/>
                </a:cxn>
                <a:cxn ang="0">
                  <a:pos x="connsiteX2" y="connsiteY2"/>
                </a:cxn>
              </a:cxnLst>
              <a:rect l="l" t="t" r="r" b="b"/>
              <a:pathLst>
                <a:path w="3907" h="2856">
                  <a:moveTo>
                    <a:pt x="2302" y="1284"/>
                  </a:moveTo>
                  <a:cubicBezTo>
                    <a:pt x="726" y="797"/>
                    <a:pt x="-657" y="-203"/>
                    <a:pt x="-1606" y="-1561"/>
                  </a:cubicBezTo>
                  <a:cubicBezTo>
                    <a:pt x="495" y="-1714"/>
                    <a:pt x="1533" y="-408"/>
                    <a:pt x="2302" y="1284"/>
                  </a:cubicBezTo>
                  <a:close/>
                </a:path>
              </a:pathLst>
            </a:custGeom>
            <a:solidFill>
              <a:srgbClr val="020202"/>
            </a:solidFill>
            <a:ln w="1280" cap="flat">
              <a:noFill/>
              <a:prstDash val="solid"/>
              <a:miter/>
            </a:ln>
          </p:spPr>
          <p:txBody>
            <a:bodyPr rtlCol="0" anchor="ctr"/>
            <a:lstStyle/>
            <a:p>
              <a:endParaRPr lang="es-CO"/>
            </a:p>
          </p:txBody>
        </p:sp>
        <p:sp>
          <p:nvSpPr>
            <p:cNvPr id="324" name="Freeform: Shape 323">
              <a:extLst>
                <a:ext uri="{FF2B5EF4-FFF2-40B4-BE49-F238E27FC236}">
                  <a16:creationId xmlns:a16="http://schemas.microsoft.com/office/drawing/2014/main" id="{32B332C0-7468-BA89-2EC2-8E25D5D30F63}"/>
                </a:ext>
              </a:extLst>
            </p:cNvPr>
            <p:cNvSpPr/>
            <p:nvPr/>
          </p:nvSpPr>
          <p:spPr>
            <a:xfrm>
              <a:off x="-1073418" y="-303877"/>
              <a:ext cx="2876" cy="2890"/>
            </a:xfrm>
            <a:custGeom>
              <a:avLst/>
              <a:gdLst>
                <a:gd name="connsiteX0" fmla="*/ 1251 w 2876"/>
                <a:gd name="connsiteY0" fmla="*/ 1318 h 2890"/>
                <a:gd name="connsiteX1" fmla="*/ -1606 w 2876"/>
                <a:gd name="connsiteY1" fmla="*/ -1552 h 2890"/>
                <a:gd name="connsiteX2" fmla="*/ 1251 w 2876"/>
                <a:gd name="connsiteY2" fmla="*/ 677 h 2890"/>
                <a:gd name="connsiteX3" fmla="*/ 1251 w 2876"/>
                <a:gd name="connsiteY3" fmla="*/ 1318 h 2890"/>
              </a:gdLst>
              <a:ahLst/>
              <a:cxnLst>
                <a:cxn ang="0">
                  <a:pos x="connsiteX0" y="connsiteY0"/>
                </a:cxn>
                <a:cxn ang="0">
                  <a:pos x="connsiteX1" y="connsiteY1"/>
                </a:cxn>
                <a:cxn ang="0">
                  <a:pos x="connsiteX2" y="connsiteY2"/>
                </a:cxn>
                <a:cxn ang="0">
                  <a:pos x="connsiteX3" y="connsiteY3"/>
                </a:cxn>
              </a:cxnLst>
              <a:rect l="l" t="t" r="r" b="b"/>
              <a:pathLst>
                <a:path w="2876" h="2890">
                  <a:moveTo>
                    <a:pt x="1251" y="1318"/>
                  </a:moveTo>
                  <a:cubicBezTo>
                    <a:pt x="60" y="626"/>
                    <a:pt x="-914" y="-361"/>
                    <a:pt x="-1606" y="-1552"/>
                  </a:cubicBezTo>
                  <a:cubicBezTo>
                    <a:pt x="-196" y="-1731"/>
                    <a:pt x="1072" y="-732"/>
                    <a:pt x="1251" y="677"/>
                  </a:cubicBezTo>
                  <a:cubicBezTo>
                    <a:pt x="1277" y="895"/>
                    <a:pt x="1277" y="1100"/>
                    <a:pt x="1251" y="1318"/>
                  </a:cubicBezTo>
                  <a:close/>
                </a:path>
              </a:pathLst>
            </a:custGeom>
            <a:solidFill>
              <a:srgbClr val="020202"/>
            </a:solidFill>
            <a:ln w="1280" cap="flat">
              <a:noFill/>
              <a:prstDash val="solid"/>
              <a:miter/>
            </a:ln>
          </p:spPr>
          <p:txBody>
            <a:bodyPr rtlCol="0" anchor="ctr"/>
            <a:lstStyle/>
            <a:p>
              <a:endParaRPr lang="es-CO"/>
            </a:p>
          </p:txBody>
        </p:sp>
        <p:sp>
          <p:nvSpPr>
            <p:cNvPr id="325" name="Freeform: Shape 324">
              <a:extLst>
                <a:ext uri="{FF2B5EF4-FFF2-40B4-BE49-F238E27FC236}">
                  <a16:creationId xmlns:a16="http://schemas.microsoft.com/office/drawing/2014/main" id="{885AC0BB-B7D7-0B02-4CAD-FABFBD6C3CA8}"/>
                </a:ext>
              </a:extLst>
            </p:cNvPr>
            <p:cNvSpPr/>
            <p:nvPr/>
          </p:nvSpPr>
          <p:spPr>
            <a:xfrm>
              <a:off x="-1197804" y="-387401"/>
              <a:ext cx="3843" cy="1183"/>
            </a:xfrm>
            <a:custGeom>
              <a:avLst/>
              <a:gdLst>
                <a:gd name="connsiteX0" fmla="*/ 2238 w 3843"/>
                <a:gd name="connsiteY0" fmla="*/ -418 h 1183"/>
                <a:gd name="connsiteX1" fmla="*/ -1606 w 3843"/>
                <a:gd name="connsiteY1" fmla="*/ -1507 h 1183"/>
                <a:gd name="connsiteX2" fmla="*/ 2238 w 3843"/>
                <a:gd name="connsiteY2" fmla="*/ -418 h 1183"/>
              </a:gdLst>
              <a:ahLst/>
              <a:cxnLst>
                <a:cxn ang="0">
                  <a:pos x="connsiteX0" y="connsiteY0"/>
                </a:cxn>
                <a:cxn ang="0">
                  <a:pos x="connsiteX1" y="connsiteY1"/>
                </a:cxn>
                <a:cxn ang="0">
                  <a:pos x="connsiteX2" y="connsiteY2"/>
                </a:cxn>
              </a:cxnLst>
              <a:rect l="l" t="t" r="r" b="b"/>
              <a:pathLst>
                <a:path w="3843" h="1183">
                  <a:moveTo>
                    <a:pt x="2238" y="-418"/>
                  </a:moveTo>
                  <a:cubicBezTo>
                    <a:pt x="867" y="-277"/>
                    <a:pt x="-517" y="-661"/>
                    <a:pt x="-1606" y="-1507"/>
                  </a:cubicBezTo>
                  <a:cubicBezTo>
                    <a:pt x="-235" y="-1417"/>
                    <a:pt x="1341" y="-2109"/>
                    <a:pt x="2238" y="-418"/>
                  </a:cubicBezTo>
                  <a:close/>
                </a:path>
              </a:pathLst>
            </a:custGeom>
            <a:solidFill>
              <a:srgbClr val="020202"/>
            </a:solidFill>
            <a:ln w="1280" cap="flat">
              <a:noFill/>
              <a:prstDash val="solid"/>
              <a:miter/>
            </a:ln>
          </p:spPr>
          <p:txBody>
            <a:bodyPr rtlCol="0" anchor="ctr"/>
            <a:lstStyle/>
            <a:p>
              <a:endParaRPr lang="es-CO"/>
            </a:p>
          </p:txBody>
        </p:sp>
        <p:sp>
          <p:nvSpPr>
            <p:cNvPr id="326" name="Freeform: Shape 325">
              <a:extLst>
                <a:ext uri="{FF2B5EF4-FFF2-40B4-BE49-F238E27FC236}">
                  <a16:creationId xmlns:a16="http://schemas.microsoft.com/office/drawing/2014/main" id="{DF00DD01-5757-8F17-BA5F-05A1EB4EC03B}"/>
                </a:ext>
              </a:extLst>
            </p:cNvPr>
            <p:cNvSpPr/>
            <p:nvPr/>
          </p:nvSpPr>
          <p:spPr>
            <a:xfrm>
              <a:off x="-1134298" y="-357896"/>
              <a:ext cx="2946" cy="2012"/>
            </a:xfrm>
            <a:custGeom>
              <a:avLst/>
              <a:gdLst>
                <a:gd name="connsiteX0" fmla="*/ 1341 w 2946"/>
                <a:gd name="connsiteY0" fmla="*/ 440 h 2012"/>
                <a:gd name="connsiteX1" fmla="*/ -1606 w 2946"/>
                <a:gd name="connsiteY1" fmla="*/ -1508 h 2012"/>
                <a:gd name="connsiteX2" fmla="*/ 1316 w 2946"/>
                <a:gd name="connsiteY2" fmla="*/ 286 h 2012"/>
                <a:gd name="connsiteX3" fmla="*/ 1341 w 2946"/>
                <a:gd name="connsiteY3" fmla="*/ 440 h 2012"/>
              </a:gdLst>
              <a:ahLst/>
              <a:cxnLst>
                <a:cxn ang="0">
                  <a:pos x="connsiteX0" y="connsiteY0"/>
                </a:cxn>
                <a:cxn ang="0">
                  <a:pos x="connsiteX1" y="connsiteY1"/>
                </a:cxn>
                <a:cxn ang="0">
                  <a:pos x="connsiteX2" y="connsiteY2"/>
                </a:cxn>
                <a:cxn ang="0">
                  <a:pos x="connsiteX3" y="connsiteY3"/>
                </a:cxn>
              </a:cxnLst>
              <a:rect l="l" t="t" r="r" b="b"/>
              <a:pathLst>
                <a:path w="2946" h="2012">
                  <a:moveTo>
                    <a:pt x="1341" y="440"/>
                  </a:moveTo>
                  <a:cubicBezTo>
                    <a:pt x="124" y="260"/>
                    <a:pt x="-965" y="-457"/>
                    <a:pt x="-1606" y="-1508"/>
                  </a:cubicBezTo>
                  <a:cubicBezTo>
                    <a:pt x="-299" y="-1815"/>
                    <a:pt x="995" y="-1008"/>
                    <a:pt x="1316" y="286"/>
                  </a:cubicBezTo>
                  <a:cubicBezTo>
                    <a:pt x="1328" y="337"/>
                    <a:pt x="1328" y="389"/>
                    <a:pt x="1341" y="440"/>
                  </a:cubicBezTo>
                  <a:close/>
                </a:path>
              </a:pathLst>
            </a:custGeom>
            <a:solidFill>
              <a:srgbClr val="020202"/>
            </a:solidFill>
            <a:ln w="1280" cap="flat">
              <a:noFill/>
              <a:prstDash val="solid"/>
              <a:miter/>
            </a:ln>
          </p:spPr>
          <p:txBody>
            <a:bodyPr rtlCol="0" anchor="ctr"/>
            <a:lstStyle/>
            <a:p>
              <a:endParaRPr lang="es-CO"/>
            </a:p>
          </p:txBody>
        </p:sp>
        <p:sp>
          <p:nvSpPr>
            <p:cNvPr id="327" name="Freeform: Shape 326">
              <a:extLst>
                <a:ext uri="{FF2B5EF4-FFF2-40B4-BE49-F238E27FC236}">
                  <a16:creationId xmlns:a16="http://schemas.microsoft.com/office/drawing/2014/main" id="{2646A28A-2B5F-6F72-61AC-00436CCB94A6}"/>
                </a:ext>
              </a:extLst>
            </p:cNvPr>
            <p:cNvSpPr/>
            <p:nvPr/>
          </p:nvSpPr>
          <p:spPr>
            <a:xfrm>
              <a:off x="-1128584" y="-354111"/>
              <a:ext cx="2920" cy="2020"/>
            </a:xfrm>
            <a:custGeom>
              <a:avLst/>
              <a:gdLst>
                <a:gd name="connsiteX0" fmla="*/ 1315 w 2920"/>
                <a:gd name="connsiteY0" fmla="*/ 447 h 2020"/>
                <a:gd name="connsiteX1" fmla="*/ -1606 w 2920"/>
                <a:gd name="connsiteY1" fmla="*/ -1513 h 2020"/>
                <a:gd name="connsiteX2" fmla="*/ 1290 w 2920"/>
                <a:gd name="connsiteY2" fmla="*/ 319 h 2020"/>
                <a:gd name="connsiteX3" fmla="*/ 1315 w 2920"/>
                <a:gd name="connsiteY3" fmla="*/ 447 h 2020"/>
              </a:gdLst>
              <a:ahLst/>
              <a:cxnLst>
                <a:cxn ang="0">
                  <a:pos x="connsiteX0" y="connsiteY0"/>
                </a:cxn>
                <a:cxn ang="0">
                  <a:pos x="connsiteX1" y="connsiteY1"/>
                </a:cxn>
                <a:cxn ang="0">
                  <a:pos x="connsiteX2" y="connsiteY2"/>
                </a:cxn>
                <a:cxn ang="0">
                  <a:pos x="connsiteX3" y="connsiteY3"/>
                </a:cxn>
              </a:cxnLst>
              <a:rect l="l" t="t" r="r" b="b"/>
              <a:pathLst>
                <a:path w="2920" h="2020">
                  <a:moveTo>
                    <a:pt x="1315" y="447"/>
                  </a:moveTo>
                  <a:cubicBezTo>
                    <a:pt x="98" y="268"/>
                    <a:pt x="-978" y="-462"/>
                    <a:pt x="-1606" y="-1513"/>
                  </a:cubicBezTo>
                  <a:cubicBezTo>
                    <a:pt x="-299" y="-1808"/>
                    <a:pt x="995" y="-988"/>
                    <a:pt x="1290" y="319"/>
                  </a:cubicBezTo>
                  <a:cubicBezTo>
                    <a:pt x="1302" y="358"/>
                    <a:pt x="1302" y="409"/>
                    <a:pt x="1315" y="447"/>
                  </a:cubicBezTo>
                  <a:close/>
                </a:path>
              </a:pathLst>
            </a:custGeom>
            <a:solidFill>
              <a:srgbClr val="020202"/>
            </a:solidFill>
            <a:ln w="1280" cap="flat">
              <a:noFill/>
              <a:prstDash val="solid"/>
              <a:miter/>
            </a:ln>
          </p:spPr>
          <p:txBody>
            <a:bodyPr rtlCol="0" anchor="ctr"/>
            <a:lstStyle/>
            <a:p>
              <a:endParaRPr lang="es-CO"/>
            </a:p>
          </p:txBody>
        </p:sp>
        <p:sp>
          <p:nvSpPr>
            <p:cNvPr id="328" name="Freeform: Shape 327">
              <a:extLst>
                <a:ext uri="{FF2B5EF4-FFF2-40B4-BE49-F238E27FC236}">
                  <a16:creationId xmlns:a16="http://schemas.microsoft.com/office/drawing/2014/main" id="{6F56AE02-D788-875A-C530-D630375A53CE}"/>
                </a:ext>
              </a:extLst>
            </p:cNvPr>
            <p:cNvSpPr/>
            <p:nvPr/>
          </p:nvSpPr>
          <p:spPr>
            <a:xfrm>
              <a:off x="-1106677" y="-337070"/>
              <a:ext cx="2831" cy="2082"/>
            </a:xfrm>
            <a:custGeom>
              <a:avLst/>
              <a:gdLst>
                <a:gd name="connsiteX0" fmla="*/ 1226 w 2831"/>
                <a:gd name="connsiteY0" fmla="*/ 510 h 2082"/>
                <a:gd name="connsiteX1" fmla="*/ -1606 w 2831"/>
                <a:gd name="connsiteY1" fmla="*/ -1553 h 2082"/>
                <a:gd name="connsiteX2" fmla="*/ 1226 w 2831"/>
                <a:gd name="connsiteY2" fmla="*/ 510 h 2082"/>
              </a:gdLst>
              <a:ahLst/>
              <a:cxnLst>
                <a:cxn ang="0">
                  <a:pos x="connsiteX0" y="connsiteY0"/>
                </a:cxn>
                <a:cxn ang="0">
                  <a:pos x="connsiteX1" y="connsiteY1"/>
                </a:cxn>
                <a:cxn ang="0">
                  <a:pos x="connsiteX2" y="connsiteY2"/>
                </a:cxn>
              </a:cxnLst>
              <a:rect l="l" t="t" r="r" b="b"/>
              <a:pathLst>
                <a:path w="2831" h="2082">
                  <a:moveTo>
                    <a:pt x="1226" y="510"/>
                  </a:moveTo>
                  <a:cubicBezTo>
                    <a:pt x="34" y="240"/>
                    <a:pt x="-991" y="-503"/>
                    <a:pt x="-1606" y="-1553"/>
                  </a:cubicBezTo>
                  <a:cubicBezTo>
                    <a:pt x="-260" y="-1720"/>
                    <a:pt x="970" y="-810"/>
                    <a:pt x="1226" y="510"/>
                  </a:cubicBezTo>
                  <a:close/>
                </a:path>
              </a:pathLst>
            </a:custGeom>
            <a:solidFill>
              <a:srgbClr val="020202"/>
            </a:solidFill>
            <a:ln w="1280" cap="flat">
              <a:noFill/>
              <a:prstDash val="solid"/>
              <a:miter/>
            </a:ln>
          </p:spPr>
          <p:txBody>
            <a:bodyPr rtlCol="0" anchor="ctr"/>
            <a:lstStyle/>
            <a:p>
              <a:endParaRPr lang="es-CO"/>
            </a:p>
          </p:txBody>
        </p:sp>
        <p:sp>
          <p:nvSpPr>
            <p:cNvPr id="329" name="Freeform: Shape 328">
              <a:extLst>
                <a:ext uri="{FF2B5EF4-FFF2-40B4-BE49-F238E27FC236}">
                  <a16:creationId xmlns:a16="http://schemas.microsoft.com/office/drawing/2014/main" id="{380BF0B7-1F96-B081-0E84-71D74BB920FF}"/>
                </a:ext>
              </a:extLst>
            </p:cNvPr>
            <p:cNvSpPr/>
            <p:nvPr/>
          </p:nvSpPr>
          <p:spPr>
            <a:xfrm>
              <a:off x="-1131429" y="-356007"/>
              <a:ext cx="2921" cy="2020"/>
            </a:xfrm>
            <a:custGeom>
              <a:avLst/>
              <a:gdLst>
                <a:gd name="connsiteX0" fmla="*/ 1316 w 2921"/>
                <a:gd name="connsiteY0" fmla="*/ 447 h 2020"/>
                <a:gd name="connsiteX1" fmla="*/ -1606 w 2921"/>
                <a:gd name="connsiteY1" fmla="*/ -1513 h 2020"/>
                <a:gd name="connsiteX2" fmla="*/ 1290 w 2921"/>
                <a:gd name="connsiteY2" fmla="*/ 319 h 2020"/>
                <a:gd name="connsiteX3" fmla="*/ 1316 w 2921"/>
                <a:gd name="connsiteY3" fmla="*/ 447 h 2020"/>
              </a:gdLst>
              <a:ahLst/>
              <a:cxnLst>
                <a:cxn ang="0">
                  <a:pos x="connsiteX0" y="connsiteY0"/>
                </a:cxn>
                <a:cxn ang="0">
                  <a:pos x="connsiteX1" y="connsiteY1"/>
                </a:cxn>
                <a:cxn ang="0">
                  <a:pos x="connsiteX2" y="connsiteY2"/>
                </a:cxn>
                <a:cxn ang="0">
                  <a:pos x="connsiteX3" y="connsiteY3"/>
                </a:cxn>
              </a:cxnLst>
              <a:rect l="l" t="t" r="r" b="b"/>
              <a:pathLst>
                <a:path w="2921" h="2020">
                  <a:moveTo>
                    <a:pt x="1316" y="447"/>
                  </a:moveTo>
                  <a:cubicBezTo>
                    <a:pt x="99" y="268"/>
                    <a:pt x="-978" y="-462"/>
                    <a:pt x="-1606" y="-1513"/>
                  </a:cubicBezTo>
                  <a:cubicBezTo>
                    <a:pt x="-299" y="-1808"/>
                    <a:pt x="995" y="-988"/>
                    <a:pt x="1290" y="319"/>
                  </a:cubicBezTo>
                  <a:cubicBezTo>
                    <a:pt x="1303" y="358"/>
                    <a:pt x="1303" y="409"/>
                    <a:pt x="1316" y="447"/>
                  </a:cubicBezTo>
                  <a:close/>
                </a:path>
              </a:pathLst>
            </a:custGeom>
            <a:solidFill>
              <a:srgbClr val="020202"/>
            </a:solidFill>
            <a:ln w="1280" cap="flat">
              <a:noFill/>
              <a:prstDash val="solid"/>
              <a:miter/>
            </a:ln>
          </p:spPr>
          <p:txBody>
            <a:bodyPr rtlCol="0" anchor="ctr"/>
            <a:lstStyle/>
            <a:p>
              <a:endParaRPr lang="es-CO"/>
            </a:p>
          </p:txBody>
        </p:sp>
        <p:sp>
          <p:nvSpPr>
            <p:cNvPr id="330" name="Freeform: Shape 329">
              <a:extLst>
                <a:ext uri="{FF2B5EF4-FFF2-40B4-BE49-F238E27FC236}">
                  <a16:creationId xmlns:a16="http://schemas.microsoft.com/office/drawing/2014/main" id="{65B4820B-6E9F-6412-A681-72A0F58248A3}"/>
                </a:ext>
              </a:extLst>
            </p:cNvPr>
            <p:cNvSpPr/>
            <p:nvPr/>
          </p:nvSpPr>
          <p:spPr>
            <a:xfrm>
              <a:off x="-1139987" y="-361694"/>
              <a:ext cx="2933" cy="2019"/>
            </a:xfrm>
            <a:custGeom>
              <a:avLst/>
              <a:gdLst>
                <a:gd name="connsiteX0" fmla="*/ 1328 w 2933"/>
                <a:gd name="connsiteY0" fmla="*/ 446 h 2019"/>
                <a:gd name="connsiteX1" fmla="*/ -1606 w 2933"/>
                <a:gd name="connsiteY1" fmla="*/ -1501 h 2019"/>
                <a:gd name="connsiteX2" fmla="*/ 1290 w 2933"/>
                <a:gd name="connsiteY2" fmla="*/ 228 h 2019"/>
                <a:gd name="connsiteX3" fmla="*/ 1328 w 2933"/>
                <a:gd name="connsiteY3" fmla="*/ 446 h 2019"/>
              </a:gdLst>
              <a:ahLst/>
              <a:cxnLst>
                <a:cxn ang="0">
                  <a:pos x="connsiteX0" y="connsiteY0"/>
                </a:cxn>
                <a:cxn ang="0">
                  <a:pos x="connsiteX1" y="connsiteY1"/>
                </a:cxn>
                <a:cxn ang="0">
                  <a:pos x="connsiteX2" y="connsiteY2"/>
                </a:cxn>
                <a:cxn ang="0">
                  <a:pos x="connsiteX3" y="connsiteY3"/>
                </a:cxn>
              </a:cxnLst>
              <a:rect l="l" t="t" r="r" b="b"/>
              <a:pathLst>
                <a:path w="2933" h="2019">
                  <a:moveTo>
                    <a:pt x="1328" y="446"/>
                  </a:moveTo>
                  <a:cubicBezTo>
                    <a:pt x="124" y="216"/>
                    <a:pt x="-926" y="-476"/>
                    <a:pt x="-1606" y="-1501"/>
                  </a:cubicBezTo>
                  <a:cubicBezTo>
                    <a:pt x="-324" y="-1821"/>
                    <a:pt x="970" y="-1040"/>
                    <a:pt x="1290" y="228"/>
                  </a:cubicBezTo>
                  <a:cubicBezTo>
                    <a:pt x="1303" y="305"/>
                    <a:pt x="1316" y="369"/>
                    <a:pt x="1328" y="446"/>
                  </a:cubicBezTo>
                  <a:close/>
                </a:path>
              </a:pathLst>
            </a:custGeom>
            <a:solidFill>
              <a:srgbClr val="020202"/>
            </a:solidFill>
            <a:ln w="1280" cap="flat">
              <a:noFill/>
              <a:prstDash val="solid"/>
              <a:miter/>
            </a:ln>
          </p:spPr>
          <p:txBody>
            <a:bodyPr rtlCol="0" anchor="ctr"/>
            <a:lstStyle/>
            <a:p>
              <a:endParaRPr lang="es-CO"/>
            </a:p>
          </p:txBody>
        </p:sp>
        <p:sp>
          <p:nvSpPr>
            <p:cNvPr id="331" name="Freeform: Shape 330">
              <a:extLst>
                <a:ext uri="{FF2B5EF4-FFF2-40B4-BE49-F238E27FC236}">
                  <a16:creationId xmlns:a16="http://schemas.microsoft.com/office/drawing/2014/main" id="{1E27E03F-AF81-5775-EC04-F801E6AC1E3D}"/>
                </a:ext>
              </a:extLst>
            </p:cNvPr>
            <p:cNvSpPr/>
            <p:nvPr/>
          </p:nvSpPr>
          <p:spPr>
            <a:xfrm>
              <a:off x="-1194051" y="-386429"/>
              <a:ext cx="2946" cy="1136"/>
            </a:xfrm>
            <a:custGeom>
              <a:avLst/>
              <a:gdLst>
                <a:gd name="connsiteX0" fmla="*/ 1341 w 2946"/>
                <a:gd name="connsiteY0" fmla="*/ -480 h 1136"/>
                <a:gd name="connsiteX1" fmla="*/ -1606 w 2946"/>
                <a:gd name="connsiteY1" fmla="*/ -1467 h 1136"/>
                <a:gd name="connsiteX2" fmla="*/ 1341 w 2946"/>
                <a:gd name="connsiteY2" fmla="*/ -480 h 1136"/>
              </a:gdLst>
              <a:ahLst/>
              <a:cxnLst>
                <a:cxn ang="0">
                  <a:pos x="connsiteX0" y="connsiteY0"/>
                </a:cxn>
                <a:cxn ang="0">
                  <a:pos x="connsiteX1" y="connsiteY1"/>
                </a:cxn>
                <a:cxn ang="0">
                  <a:pos x="connsiteX2" y="connsiteY2"/>
                </a:cxn>
              </a:cxnLst>
              <a:rect l="l" t="t" r="r" b="b"/>
              <a:pathLst>
                <a:path w="2946" h="1136">
                  <a:moveTo>
                    <a:pt x="1341" y="-480"/>
                  </a:moveTo>
                  <a:cubicBezTo>
                    <a:pt x="252" y="-301"/>
                    <a:pt x="-850" y="-673"/>
                    <a:pt x="-1606" y="-1467"/>
                  </a:cubicBezTo>
                  <a:cubicBezTo>
                    <a:pt x="-478" y="-1608"/>
                    <a:pt x="701" y="-1826"/>
                    <a:pt x="1341" y="-480"/>
                  </a:cubicBezTo>
                  <a:close/>
                </a:path>
              </a:pathLst>
            </a:custGeom>
            <a:solidFill>
              <a:srgbClr val="020202"/>
            </a:solidFill>
            <a:ln w="1280" cap="flat">
              <a:noFill/>
              <a:prstDash val="solid"/>
              <a:miter/>
            </a:ln>
          </p:spPr>
          <p:txBody>
            <a:bodyPr rtlCol="0" anchor="ctr"/>
            <a:lstStyle/>
            <a:p>
              <a:endParaRPr lang="es-CO"/>
            </a:p>
          </p:txBody>
        </p:sp>
        <p:sp>
          <p:nvSpPr>
            <p:cNvPr id="332" name="Freeform: Shape 331">
              <a:extLst>
                <a:ext uri="{FF2B5EF4-FFF2-40B4-BE49-F238E27FC236}">
                  <a16:creationId xmlns:a16="http://schemas.microsoft.com/office/drawing/2014/main" id="{3B076A66-4F54-C099-6B6A-ABD6377B20B8}"/>
                </a:ext>
              </a:extLst>
            </p:cNvPr>
            <p:cNvSpPr/>
            <p:nvPr/>
          </p:nvSpPr>
          <p:spPr>
            <a:xfrm>
              <a:off x="-1191181" y="-385463"/>
              <a:ext cx="2933" cy="1101"/>
            </a:xfrm>
            <a:custGeom>
              <a:avLst/>
              <a:gdLst>
                <a:gd name="connsiteX0" fmla="*/ 1328 w 2933"/>
                <a:gd name="connsiteY0" fmla="*/ -511 h 1101"/>
                <a:gd name="connsiteX1" fmla="*/ -1606 w 2933"/>
                <a:gd name="connsiteY1" fmla="*/ -1510 h 1101"/>
                <a:gd name="connsiteX2" fmla="*/ 1328 w 2933"/>
                <a:gd name="connsiteY2" fmla="*/ -511 h 1101"/>
              </a:gdLst>
              <a:ahLst/>
              <a:cxnLst>
                <a:cxn ang="0">
                  <a:pos x="connsiteX0" y="connsiteY0"/>
                </a:cxn>
                <a:cxn ang="0">
                  <a:pos x="connsiteX1" y="connsiteY1"/>
                </a:cxn>
                <a:cxn ang="0">
                  <a:pos x="connsiteX2" y="connsiteY2"/>
                </a:cxn>
              </a:cxnLst>
              <a:rect l="l" t="t" r="r" b="b"/>
              <a:pathLst>
                <a:path w="2933" h="1101">
                  <a:moveTo>
                    <a:pt x="1328" y="-511"/>
                  </a:moveTo>
                  <a:cubicBezTo>
                    <a:pt x="252" y="-344"/>
                    <a:pt x="-850" y="-716"/>
                    <a:pt x="-1606" y="-1510"/>
                  </a:cubicBezTo>
                  <a:cubicBezTo>
                    <a:pt x="-491" y="-1574"/>
                    <a:pt x="688" y="-1831"/>
                    <a:pt x="1328" y="-511"/>
                  </a:cubicBezTo>
                  <a:close/>
                </a:path>
              </a:pathLst>
            </a:custGeom>
            <a:solidFill>
              <a:srgbClr val="020202"/>
            </a:solidFill>
            <a:ln w="1280" cap="flat">
              <a:noFill/>
              <a:prstDash val="solid"/>
              <a:miter/>
            </a:ln>
          </p:spPr>
          <p:txBody>
            <a:bodyPr rtlCol="0" anchor="ctr"/>
            <a:lstStyle/>
            <a:p>
              <a:endParaRPr lang="es-CO"/>
            </a:p>
          </p:txBody>
        </p:sp>
        <p:sp>
          <p:nvSpPr>
            <p:cNvPr id="333" name="Freeform: Shape 332">
              <a:extLst>
                <a:ext uri="{FF2B5EF4-FFF2-40B4-BE49-F238E27FC236}">
                  <a16:creationId xmlns:a16="http://schemas.microsoft.com/office/drawing/2014/main" id="{D126DBB9-CEC7-2BB8-B1A4-3EE9C1322E3C}"/>
                </a:ext>
              </a:extLst>
            </p:cNvPr>
            <p:cNvSpPr/>
            <p:nvPr/>
          </p:nvSpPr>
          <p:spPr>
            <a:xfrm>
              <a:off x="-1188337" y="-384508"/>
              <a:ext cx="2921" cy="1117"/>
            </a:xfrm>
            <a:custGeom>
              <a:avLst/>
              <a:gdLst>
                <a:gd name="connsiteX0" fmla="*/ 1316 w 2921"/>
                <a:gd name="connsiteY0" fmla="*/ -479 h 1117"/>
                <a:gd name="connsiteX1" fmla="*/ -1606 w 2921"/>
                <a:gd name="connsiteY1" fmla="*/ -1517 h 1117"/>
                <a:gd name="connsiteX2" fmla="*/ 1316 w 2921"/>
                <a:gd name="connsiteY2" fmla="*/ -479 h 1117"/>
              </a:gdLst>
              <a:ahLst/>
              <a:cxnLst>
                <a:cxn ang="0">
                  <a:pos x="connsiteX0" y="connsiteY0"/>
                </a:cxn>
                <a:cxn ang="0">
                  <a:pos x="connsiteX1" y="connsiteY1"/>
                </a:cxn>
                <a:cxn ang="0">
                  <a:pos x="connsiteX2" y="connsiteY2"/>
                </a:cxn>
              </a:cxnLst>
              <a:rect l="l" t="t" r="r" b="b"/>
              <a:pathLst>
                <a:path w="2921" h="1117">
                  <a:moveTo>
                    <a:pt x="1316" y="-479"/>
                  </a:moveTo>
                  <a:cubicBezTo>
                    <a:pt x="226" y="-351"/>
                    <a:pt x="-850" y="-736"/>
                    <a:pt x="-1606" y="-1517"/>
                  </a:cubicBezTo>
                  <a:cubicBezTo>
                    <a:pt x="-491" y="-1568"/>
                    <a:pt x="675" y="-1838"/>
                    <a:pt x="1316" y="-479"/>
                  </a:cubicBezTo>
                  <a:close/>
                </a:path>
              </a:pathLst>
            </a:custGeom>
            <a:solidFill>
              <a:srgbClr val="020202"/>
            </a:solidFill>
            <a:ln w="1280" cap="flat">
              <a:noFill/>
              <a:prstDash val="solid"/>
              <a:miter/>
            </a:ln>
          </p:spPr>
          <p:txBody>
            <a:bodyPr rtlCol="0" anchor="ctr"/>
            <a:lstStyle/>
            <a:p>
              <a:endParaRPr lang="es-CO"/>
            </a:p>
          </p:txBody>
        </p:sp>
        <p:sp>
          <p:nvSpPr>
            <p:cNvPr id="334" name="Freeform: Shape 333">
              <a:extLst>
                <a:ext uri="{FF2B5EF4-FFF2-40B4-BE49-F238E27FC236}">
                  <a16:creationId xmlns:a16="http://schemas.microsoft.com/office/drawing/2014/main" id="{C4C8D304-3311-0B61-1C3B-4AFBCF0A9385}"/>
                </a:ext>
              </a:extLst>
            </p:cNvPr>
            <p:cNvSpPr/>
            <p:nvPr/>
          </p:nvSpPr>
          <p:spPr>
            <a:xfrm>
              <a:off x="-1171285" y="-377856"/>
              <a:ext cx="2024" cy="1005"/>
            </a:xfrm>
            <a:custGeom>
              <a:avLst/>
              <a:gdLst>
                <a:gd name="connsiteX0" fmla="*/ 419 w 2024"/>
                <a:gd name="connsiteY0" fmla="*/ -585 h 1005"/>
                <a:gd name="connsiteX1" fmla="*/ -1606 w 2024"/>
                <a:gd name="connsiteY1" fmla="*/ -1508 h 1005"/>
                <a:gd name="connsiteX2" fmla="*/ 419 w 2024"/>
                <a:gd name="connsiteY2" fmla="*/ -585 h 1005"/>
              </a:gdLst>
              <a:ahLst/>
              <a:cxnLst>
                <a:cxn ang="0">
                  <a:pos x="connsiteX0" y="connsiteY0"/>
                </a:cxn>
                <a:cxn ang="0">
                  <a:pos x="connsiteX1" y="connsiteY1"/>
                </a:cxn>
                <a:cxn ang="0">
                  <a:pos x="connsiteX2" y="connsiteY2"/>
                </a:cxn>
              </a:cxnLst>
              <a:rect l="l" t="t" r="r" b="b"/>
              <a:pathLst>
                <a:path w="2024" h="1005">
                  <a:moveTo>
                    <a:pt x="419" y="-585"/>
                  </a:moveTo>
                  <a:cubicBezTo>
                    <a:pt x="-376" y="-483"/>
                    <a:pt x="-1170" y="-841"/>
                    <a:pt x="-1606" y="-1508"/>
                  </a:cubicBezTo>
                  <a:cubicBezTo>
                    <a:pt x="-799" y="-1738"/>
                    <a:pt x="60" y="-1341"/>
                    <a:pt x="419" y="-585"/>
                  </a:cubicBezTo>
                  <a:close/>
                </a:path>
              </a:pathLst>
            </a:custGeom>
            <a:solidFill>
              <a:srgbClr val="020202"/>
            </a:solidFill>
            <a:ln w="1280" cap="flat">
              <a:noFill/>
              <a:prstDash val="solid"/>
              <a:miter/>
            </a:ln>
          </p:spPr>
          <p:txBody>
            <a:bodyPr rtlCol="0" anchor="ctr"/>
            <a:lstStyle/>
            <a:p>
              <a:endParaRPr lang="es-CO"/>
            </a:p>
          </p:txBody>
        </p:sp>
        <p:sp>
          <p:nvSpPr>
            <p:cNvPr id="335" name="Freeform: Shape 334">
              <a:extLst>
                <a:ext uri="{FF2B5EF4-FFF2-40B4-BE49-F238E27FC236}">
                  <a16:creationId xmlns:a16="http://schemas.microsoft.com/office/drawing/2014/main" id="{F3313266-CF79-CE4A-2BA1-E256A3B975E2}"/>
                </a:ext>
              </a:extLst>
            </p:cNvPr>
            <p:cNvSpPr/>
            <p:nvPr/>
          </p:nvSpPr>
          <p:spPr>
            <a:xfrm>
              <a:off x="-1169312" y="-376924"/>
              <a:ext cx="1973" cy="953"/>
            </a:xfrm>
            <a:custGeom>
              <a:avLst/>
              <a:gdLst>
                <a:gd name="connsiteX0" fmla="*/ 368 w 1973"/>
                <a:gd name="connsiteY0" fmla="*/ -633 h 953"/>
                <a:gd name="connsiteX1" fmla="*/ -1606 w 1973"/>
                <a:gd name="connsiteY1" fmla="*/ -1543 h 953"/>
                <a:gd name="connsiteX2" fmla="*/ 368 w 1973"/>
                <a:gd name="connsiteY2" fmla="*/ -633 h 953"/>
              </a:gdLst>
              <a:ahLst/>
              <a:cxnLst>
                <a:cxn ang="0">
                  <a:pos x="connsiteX0" y="connsiteY0"/>
                </a:cxn>
                <a:cxn ang="0">
                  <a:pos x="connsiteX1" y="connsiteY1"/>
                </a:cxn>
                <a:cxn ang="0">
                  <a:pos x="connsiteX2" y="connsiteY2"/>
                </a:cxn>
              </a:cxnLst>
              <a:rect l="l" t="t" r="r" b="b"/>
              <a:pathLst>
                <a:path w="1973" h="953">
                  <a:moveTo>
                    <a:pt x="368" y="-633"/>
                  </a:moveTo>
                  <a:cubicBezTo>
                    <a:pt x="-414" y="-543"/>
                    <a:pt x="-1170" y="-902"/>
                    <a:pt x="-1606" y="-1543"/>
                  </a:cubicBezTo>
                  <a:cubicBezTo>
                    <a:pt x="-824" y="-1683"/>
                    <a:pt x="-30" y="-1325"/>
                    <a:pt x="368" y="-633"/>
                  </a:cubicBezTo>
                  <a:close/>
                </a:path>
              </a:pathLst>
            </a:custGeom>
            <a:solidFill>
              <a:srgbClr val="020202"/>
            </a:solidFill>
            <a:ln w="1280" cap="flat">
              <a:noFill/>
              <a:prstDash val="solid"/>
              <a:miter/>
            </a:ln>
          </p:spPr>
          <p:txBody>
            <a:bodyPr rtlCol="0" anchor="ctr"/>
            <a:lstStyle/>
            <a:p>
              <a:endParaRPr lang="es-CO"/>
            </a:p>
          </p:txBody>
        </p:sp>
        <p:sp>
          <p:nvSpPr>
            <p:cNvPr id="336" name="Freeform: Shape 335">
              <a:extLst>
                <a:ext uri="{FF2B5EF4-FFF2-40B4-BE49-F238E27FC236}">
                  <a16:creationId xmlns:a16="http://schemas.microsoft.com/office/drawing/2014/main" id="{148C9BDC-6B56-CDCF-27B4-59857E93B869}"/>
                </a:ext>
              </a:extLst>
            </p:cNvPr>
            <p:cNvSpPr/>
            <p:nvPr/>
          </p:nvSpPr>
          <p:spPr>
            <a:xfrm>
              <a:off x="-1162765" y="-373989"/>
              <a:ext cx="1985" cy="1076"/>
            </a:xfrm>
            <a:custGeom>
              <a:avLst/>
              <a:gdLst>
                <a:gd name="connsiteX0" fmla="*/ 380 w 1985"/>
                <a:gd name="connsiteY0" fmla="*/ -506 h 1076"/>
                <a:gd name="connsiteX1" fmla="*/ -1606 w 1985"/>
                <a:gd name="connsiteY1" fmla="*/ -1531 h 1076"/>
                <a:gd name="connsiteX2" fmla="*/ 380 w 1985"/>
                <a:gd name="connsiteY2" fmla="*/ -506 h 1076"/>
              </a:gdLst>
              <a:ahLst/>
              <a:cxnLst>
                <a:cxn ang="0">
                  <a:pos x="connsiteX0" y="connsiteY0"/>
                </a:cxn>
                <a:cxn ang="0">
                  <a:pos x="connsiteX1" y="connsiteY1"/>
                </a:cxn>
                <a:cxn ang="0">
                  <a:pos x="connsiteX2" y="connsiteY2"/>
                </a:cxn>
              </a:cxnLst>
              <a:rect l="l" t="t" r="r" b="b"/>
              <a:pathLst>
                <a:path w="1985" h="1076">
                  <a:moveTo>
                    <a:pt x="380" y="-506"/>
                  </a:moveTo>
                  <a:cubicBezTo>
                    <a:pt x="-427" y="-429"/>
                    <a:pt x="-1195" y="-826"/>
                    <a:pt x="-1606" y="-1531"/>
                  </a:cubicBezTo>
                  <a:cubicBezTo>
                    <a:pt x="-709" y="-1659"/>
                    <a:pt x="73" y="-1543"/>
                    <a:pt x="380" y="-506"/>
                  </a:cubicBezTo>
                  <a:close/>
                </a:path>
              </a:pathLst>
            </a:custGeom>
            <a:solidFill>
              <a:srgbClr val="020202"/>
            </a:solidFill>
            <a:ln w="1280" cap="flat">
              <a:noFill/>
              <a:prstDash val="solid"/>
              <a:miter/>
            </a:ln>
          </p:spPr>
          <p:txBody>
            <a:bodyPr rtlCol="0" anchor="ctr"/>
            <a:lstStyle/>
            <a:p>
              <a:endParaRPr lang="es-CO"/>
            </a:p>
          </p:txBody>
        </p:sp>
        <p:sp>
          <p:nvSpPr>
            <p:cNvPr id="337" name="Freeform: Shape 336">
              <a:extLst>
                <a:ext uri="{FF2B5EF4-FFF2-40B4-BE49-F238E27FC236}">
                  <a16:creationId xmlns:a16="http://schemas.microsoft.com/office/drawing/2014/main" id="{3BDC8D30-8374-343C-153B-37DBBD150D7D}"/>
                </a:ext>
              </a:extLst>
            </p:cNvPr>
            <p:cNvSpPr/>
            <p:nvPr/>
          </p:nvSpPr>
          <p:spPr>
            <a:xfrm>
              <a:off x="-1152209" y="-368375"/>
              <a:ext cx="1921" cy="1041"/>
            </a:xfrm>
            <a:custGeom>
              <a:avLst/>
              <a:gdLst>
                <a:gd name="connsiteX0" fmla="*/ 316 w 1921"/>
                <a:gd name="connsiteY0" fmla="*/ -534 h 1041"/>
                <a:gd name="connsiteX1" fmla="*/ -1606 w 1921"/>
                <a:gd name="connsiteY1" fmla="*/ -1572 h 1041"/>
                <a:gd name="connsiteX2" fmla="*/ 316 w 1921"/>
                <a:gd name="connsiteY2" fmla="*/ -534 h 1041"/>
              </a:gdLst>
              <a:ahLst/>
              <a:cxnLst>
                <a:cxn ang="0">
                  <a:pos x="connsiteX0" y="connsiteY0"/>
                </a:cxn>
                <a:cxn ang="0">
                  <a:pos x="connsiteX1" y="connsiteY1"/>
                </a:cxn>
                <a:cxn ang="0">
                  <a:pos x="connsiteX2" y="connsiteY2"/>
                </a:cxn>
              </a:cxnLst>
              <a:rect l="l" t="t" r="r" b="b"/>
              <a:pathLst>
                <a:path w="1921" h="1041">
                  <a:moveTo>
                    <a:pt x="316" y="-534"/>
                  </a:moveTo>
                  <a:cubicBezTo>
                    <a:pt x="-465" y="-496"/>
                    <a:pt x="-1208" y="-893"/>
                    <a:pt x="-1606" y="-1572"/>
                  </a:cubicBezTo>
                  <a:cubicBezTo>
                    <a:pt x="-773" y="-1585"/>
                    <a:pt x="-30" y="-1444"/>
                    <a:pt x="316" y="-534"/>
                  </a:cubicBezTo>
                  <a:close/>
                </a:path>
              </a:pathLst>
            </a:custGeom>
            <a:solidFill>
              <a:srgbClr val="020202"/>
            </a:solidFill>
            <a:ln w="1280" cap="flat">
              <a:noFill/>
              <a:prstDash val="solid"/>
              <a:miter/>
            </a:ln>
          </p:spPr>
          <p:txBody>
            <a:bodyPr rtlCol="0" anchor="ctr"/>
            <a:lstStyle/>
            <a:p>
              <a:endParaRPr lang="es-CO"/>
            </a:p>
          </p:txBody>
        </p:sp>
        <p:sp>
          <p:nvSpPr>
            <p:cNvPr id="338" name="Freeform: Shape 337">
              <a:extLst>
                <a:ext uri="{FF2B5EF4-FFF2-40B4-BE49-F238E27FC236}">
                  <a16:creationId xmlns:a16="http://schemas.microsoft.com/office/drawing/2014/main" id="{5D31888A-B132-DF10-F2D2-792EE487A6CD}"/>
                </a:ext>
              </a:extLst>
            </p:cNvPr>
            <p:cNvSpPr/>
            <p:nvPr/>
          </p:nvSpPr>
          <p:spPr>
            <a:xfrm>
              <a:off x="-1150364" y="-367393"/>
              <a:ext cx="1934" cy="1082"/>
            </a:xfrm>
            <a:custGeom>
              <a:avLst/>
              <a:gdLst>
                <a:gd name="connsiteX0" fmla="*/ 329 w 1934"/>
                <a:gd name="connsiteY0" fmla="*/ -492 h 1082"/>
                <a:gd name="connsiteX1" fmla="*/ -1606 w 1934"/>
                <a:gd name="connsiteY1" fmla="*/ -1568 h 1082"/>
                <a:gd name="connsiteX2" fmla="*/ 329 w 1934"/>
                <a:gd name="connsiteY2" fmla="*/ -492 h 1082"/>
              </a:gdLst>
              <a:ahLst/>
              <a:cxnLst>
                <a:cxn ang="0">
                  <a:pos x="connsiteX0" y="connsiteY0"/>
                </a:cxn>
                <a:cxn ang="0">
                  <a:pos x="connsiteX1" y="connsiteY1"/>
                </a:cxn>
                <a:cxn ang="0">
                  <a:pos x="connsiteX2" y="connsiteY2"/>
                </a:cxn>
              </a:cxnLst>
              <a:rect l="l" t="t" r="r" b="b"/>
              <a:pathLst>
                <a:path w="1934" h="1082">
                  <a:moveTo>
                    <a:pt x="329" y="-492"/>
                  </a:moveTo>
                  <a:cubicBezTo>
                    <a:pt x="-465" y="-466"/>
                    <a:pt x="-1209" y="-876"/>
                    <a:pt x="-1606" y="-1568"/>
                  </a:cubicBezTo>
                  <a:cubicBezTo>
                    <a:pt x="-734" y="-1607"/>
                    <a:pt x="34" y="-1427"/>
                    <a:pt x="329" y="-492"/>
                  </a:cubicBezTo>
                  <a:close/>
                </a:path>
              </a:pathLst>
            </a:custGeom>
            <a:solidFill>
              <a:srgbClr val="020202"/>
            </a:solidFill>
            <a:ln w="1280" cap="flat">
              <a:noFill/>
              <a:prstDash val="solid"/>
              <a:miter/>
            </a:ln>
          </p:spPr>
          <p:txBody>
            <a:bodyPr rtlCol="0" anchor="ctr"/>
            <a:lstStyle/>
            <a:p>
              <a:endParaRPr lang="es-CO"/>
            </a:p>
          </p:txBody>
        </p:sp>
        <p:sp>
          <p:nvSpPr>
            <p:cNvPr id="339" name="Freeform: Shape 338">
              <a:extLst>
                <a:ext uri="{FF2B5EF4-FFF2-40B4-BE49-F238E27FC236}">
                  <a16:creationId xmlns:a16="http://schemas.microsoft.com/office/drawing/2014/main" id="{B57104E3-B15C-22A3-4A04-8ED09D0AE26A}"/>
                </a:ext>
              </a:extLst>
            </p:cNvPr>
            <p:cNvSpPr/>
            <p:nvPr/>
          </p:nvSpPr>
          <p:spPr>
            <a:xfrm>
              <a:off x="-1143702" y="-363614"/>
              <a:ext cx="1934" cy="1047"/>
            </a:xfrm>
            <a:custGeom>
              <a:avLst/>
              <a:gdLst>
                <a:gd name="connsiteX0" fmla="*/ 329 w 1934"/>
                <a:gd name="connsiteY0" fmla="*/ -530 h 1047"/>
                <a:gd name="connsiteX1" fmla="*/ -1606 w 1934"/>
                <a:gd name="connsiteY1" fmla="*/ -1567 h 1047"/>
                <a:gd name="connsiteX2" fmla="*/ 329 w 1934"/>
                <a:gd name="connsiteY2" fmla="*/ -530 h 1047"/>
              </a:gdLst>
              <a:ahLst/>
              <a:cxnLst>
                <a:cxn ang="0">
                  <a:pos x="connsiteX0" y="connsiteY0"/>
                </a:cxn>
                <a:cxn ang="0">
                  <a:pos x="connsiteX1" y="connsiteY1"/>
                </a:cxn>
                <a:cxn ang="0">
                  <a:pos x="connsiteX2" y="connsiteY2"/>
                </a:cxn>
              </a:cxnLst>
              <a:rect l="l" t="t" r="r" b="b"/>
              <a:pathLst>
                <a:path w="1934" h="1047">
                  <a:moveTo>
                    <a:pt x="329" y="-530"/>
                  </a:moveTo>
                  <a:cubicBezTo>
                    <a:pt x="-465" y="-478"/>
                    <a:pt x="-1208" y="-888"/>
                    <a:pt x="-1606" y="-1567"/>
                  </a:cubicBezTo>
                  <a:cubicBezTo>
                    <a:pt x="-747" y="-1606"/>
                    <a:pt x="9" y="-1465"/>
                    <a:pt x="329" y="-530"/>
                  </a:cubicBezTo>
                  <a:close/>
                </a:path>
              </a:pathLst>
            </a:custGeom>
            <a:solidFill>
              <a:srgbClr val="020202"/>
            </a:solidFill>
            <a:ln w="1280" cap="flat">
              <a:noFill/>
              <a:prstDash val="solid"/>
              <a:miter/>
            </a:ln>
          </p:spPr>
          <p:txBody>
            <a:bodyPr rtlCol="0" anchor="ctr"/>
            <a:lstStyle/>
            <a:p>
              <a:endParaRPr lang="es-CO"/>
            </a:p>
          </p:txBody>
        </p:sp>
        <p:sp>
          <p:nvSpPr>
            <p:cNvPr id="340" name="Freeform: Shape 339">
              <a:extLst>
                <a:ext uri="{FF2B5EF4-FFF2-40B4-BE49-F238E27FC236}">
                  <a16:creationId xmlns:a16="http://schemas.microsoft.com/office/drawing/2014/main" id="{21D297C5-B0FE-94BD-85EF-2D3A13D37A6C}"/>
                </a:ext>
              </a:extLst>
            </p:cNvPr>
            <p:cNvSpPr/>
            <p:nvPr/>
          </p:nvSpPr>
          <p:spPr>
            <a:xfrm>
              <a:off x="-1141883" y="-362636"/>
              <a:ext cx="1947" cy="1079"/>
            </a:xfrm>
            <a:custGeom>
              <a:avLst/>
              <a:gdLst>
                <a:gd name="connsiteX0" fmla="*/ 342 w 1947"/>
                <a:gd name="connsiteY0" fmla="*/ -496 h 1079"/>
                <a:gd name="connsiteX1" fmla="*/ -1606 w 1947"/>
                <a:gd name="connsiteY1" fmla="*/ -1559 h 1079"/>
                <a:gd name="connsiteX2" fmla="*/ 342 w 1947"/>
                <a:gd name="connsiteY2" fmla="*/ -496 h 1079"/>
              </a:gdLst>
              <a:ahLst/>
              <a:cxnLst>
                <a:cxn ang="0">
                  <a:pos x="connsiteX0" y="connsiteY0"/>
                </a:cxn>
                <a:cxn ang="0">
                  <a:pos x="connsiteX1" y="connsiteY1"/>
                </a:cxn>
                <a:cxn ang="0">
                  <a:pos x="connsiteX2" y="connsiteY2"/>
                </a:cxn>
              </a:cxnLst>
              <a:rect l="l" t="t" r="r" b="b"/>
              <a:pathLst>
                <a:path w="1947" h="1079">
                  <a:moveTo>
                    <a:pt x="342" y="-496"/>
                  </a:moveTo>
                  <a:cubicBezTo>
                    <a:pt x="-453" y="-457"/>
                    <a:pt x="-1208" y="-867"/>
                    <a:pt x="-1606" y="-1559"/>
                  </a:cubicBezTo>
                  <a:cubicBezTo>
                    <a:pt x="-683" y="-1623"/>
                    <a:pt x="86" y="-1495"/>
                    <a:pt x="342" y="-496"/>
                  </a:cubicBezTo>
                  <a:close/>
                </a:path>
              </a:pathLst>
            </a:custGeom>
            <a:solidFill>
              <a:srgbClr val="020202"/>
            </a:solidFill>
            <a:ln w="1280" cap="flat">
              <a:noFill/>
              <a:prstDash val="solid"/>
              <a:miter/>
            </a:ln>
          </p:spPr>
          <p:txBody>
            <a:bodyPr rtlCol="0" anchor="ctr"/>
            <a:lstStyle/>
            <a:p>
              <a:endParaRPr lang="es-CO"/>
            </a:p>
          </p:txBody>
        </p:sp>
        <p:sp>
          <p:nvSpPr>
            <p:cNvPr id="341" name="Freeform: Shape 340">
              <a:extLst>
                <a:ext uri="{FF2B5EF4-FFF2-40B4-BE49-F238E27FC236}">
                  <a16:creationId xmlns:a16="http://schemas.microsoft.com/office/drawing/2014/main" id="{85F7846D-7CFF-D8DF-4EC4-399800E92DBB}"/>
                </a:ext>
              </a:extLst>
            </p:cNvPr>
            <p:cNvSpPr/>
            <p:nvPr/>
          </p:nvSpPr>
          <p:spPr>
            <a:xfrm>
              <a:off x="-1136053" y="-358907"/>
              <a:ext cx="1857" cy="1140"/>
            </a:xfrm>
            <a:custGeom>
              <a:avLst/>
              <a:gdLst>
                <a:gd name="connsiteX0" fmla="*/ 252 w 1857"/>
                <a:gd name="connsiteY0" fmla="*/ -433 h 1140"/>
                <a:gd name="connsiteX1" fmla="*/ -1606 w 1857"/>
                <a:gd name="connsiteY1" fmla="*/ -1573 h 1140"/>
                <a:gd name="connsiteX2" fmla="*/ 252 w 1857"/>
                <a:gd name="connsiteY2" fmla="*/ -433 h 1140"/>
              </a:gdLst>
              <a:ahLst/>
              <a:cxnLst>
                <a:cxn ang="0">
                  <a:pos x="connsiteX0" y="connsiteY0"/>
                </a:cxn>
                <a:cxn ang="0">
                  <a:pos x="connsiteX1" y="connsiteY1"/>
                </a:cxn>
                <a:cxn ang="0">
                  <a:pos x="connsiteX2" y="connsiteY2"/>
                </a:cxn>
              </a:cxnLst>
              <a:rect l="l" t="t" r="r" b="b"/>
              <a:pathLst>
                <a:path w="1857" h="1140">
                  <a:moveTo>
                    <a:pt x="252" y="-433"/>
                  </a:moveTo>
                  <a:cubicBezTo>
                    <a:pt x="-529" y="-433"/>
                    <a:pt x="-1247" y="-881"/>
                    <a:pt x="-1606" y="-1573"/>
                  </a:cubicBezTo>
                  <a:cubicBezTo>
                    <a:pt x="-760" y="-1560"/>
                    <a:pt x="-4" y="-1393"/>
                    <a:pt x="252" y="-433"/>
                  </a:cubicBezTo>
                  <a:close/>
                </a:path>
              </a:pathLst>
            </a:custGeom>
            <a:solidFill>
              <a:srgbClr val="020202"/>
            </a:solidFill>
            <a:ln w="1280" cap="flat">
              <a:noFill/>
              <a:prstDash val="solid"/>
              <a:miter/>
            </a:ln>
          </p:spPr>
          <p:txBody>
            <a:bodyPr rtlCol="0" anchor="ctr"/>
            <a:lstStyle/>
            <a:p>
              <a:endParaRPr lang="es-CO"/>
            </a:p>
          </p:txBody>
        </p:sp>
        <p:sp>
          <p:nvSpPr>
            <p:cNvPr id="342" name="Freeform: Shape 341">
              <a:extLst>
                <a:ext uri="{FF2B5EF4-FFF2-40B4-BE49-F238E27FC236}">
                  <a16:creationId xmlns:a16="http://schemas.microsoft.com/office/drawing/2014/main" id="{C434E670-6CBB-6D43-7CCF-D358E880A498}"/>
                </a:ext>
              </a:extLst>
            </p:cNvPr>
            <p:cNvSpPr/>
            <p:nvPr/>
          </p:nvSpPr>
          <p:spPr>
            <a:xfrm>
              <a:off x="-1109483" y="-338947"/>
              <a:ext cx="1831" cy="1166"/>
            </a:xfrm>
            <a:custGeom>
              <a:avLst/>
              <a:gdLst>
                <a:gd name="connsiteX0" fmla="*/ 226 w 1831"/>
                <a:gd name="connsiteY0" fmla="*/ -406 h 1166"/>
                <a:gd name="connsiteX1" fmla="*/ -1606 w 1831"/>
                <a:gd name="connsiteY1" fmla="*/ -1572 h 1166"/>
                <a:gd name="connsiteX2" fmla="*/ 226 w 1831"/>
                <a:gd name="connsiteY2" fmla="*/ -406 h 1166"/>
              </a:gdLst>
              <a:ahLst/>
              <a:cxnLst>
                <a:cxn ang="0">
                  <a:pos x="connsiteX0" y="connsiteY0"/>
                </a:cxn>
                <a:cxn ang="0">
                  <a:pos x="connsiteX1" y="connsiteY1"/>
                </a:cxn>
                <a:cxn ang="0">
                  <a:pos x="connsiteX2" y="connsiteY2"/>
                </a:cxn>
              </a:cxnLst>
              <a:rect l="l" t="t" r="r" b="b"/>
              <a:pathLst>
                <a:path w="1831" h="1166">
                  <a:moveTo>
                    <a:pt x="226" y="-406"/>
                  </a:moveTo>
                  <a:cubicBezTo>
                    <a:pt x="-555" y="-432"/>
                    <a:pt x="-1260" y="-880"/>
                    <a:pt x="-1606" y="-1572"/>
                  </a:cubicBezTo>
                  <a:cubicBezTo>
                    <a:pt x="-760" y="-1585"/>
                    <a:pt x="-30" y="-1418"/>
                    <a:pt x="226" y="-406"/>
                  </a:cubicBezTo>
                  <a:close/>
                </a:path>
              </a:pathLst>
            </a:custGeom>
            <a:solidFill>
              <a:srgbClr val="020202"/>
            </a:solidFill>
            <a:ln w="1280" cap="flat">
              <a:noFill/>
              <a:prstDash val="solid"/>
              <a:miter/>
            </a:ln>
          </p:spPr>
          <p:txBody>
            <a:bodyPr rtlCol="0" anchor="ctr"/>
            <a:lstStyle/>
            <a:p>
              <a:endParaRPr lang="es-CO"/>
            </a:p>
          </p:txBody>
        </p:sp>
        <p:sp>
          <p:nvSpPr>
            <p:cNvPr id="343" name="Freeform: Shape 342">
              <a:extLst>
                <a:ext uri="{FF2B5EF4-FFF2-40B4-BE49-F238E27FC236}">
                  <a16:creationId xmlns:a16="http://schemas.microsoft.com/office/drawing/2014/main" id="{02A3CB52-1DFA-5157-5F68-9F69C1C1FF65}"/>
                </a:ext>
              </a:extLst>
            </p:cNvPr>
            <p:cNvSpPr/>
            <p:nvPr/>
          </p:nvSpPr>
          <p:spPr>
            <a:xfrm>
              <a:off x="-1057340" y="-285805"/>
              <a:ext cx="935" cy="1101"/>
            </a:xfrm>
            <a:custGeom>
              <a:avLst/>
              <a:gdLst>
                <a:gd name="connsiteX0" fmla="*/ -670 w 935"/>
                <a:gd name="connsiteY0" fmla="*/ -471 h 1101"/>
                <a:gd name="connsiteX1" fmla="*/ -1606 w 935"/>
                <a:gd name="connsiteY1" fmla="*/ -1573 h 1101"/>
                <a:gd name="connsiteX2" fmla="*/ -670 w 935"/>
                <a:gd name="connsiteY2" fmla="*/ -471 h 1101"/>
              </a:gdLst>
              <a:ahLst/>
              <a:cxnLst>
                <a:cxn ang="0">
                  <a:pos x="connsiteX0" y="connsiteY0"/>
                </a:cxn>
                <a:cxn ang="0">
                  <a:pos x="connsiteX1" y="connsiteY1"/>
                </a:cxn>
                <a:cxn ang="0">
                  <a:pos x="connsiteX2" y="connsiteY2"/>
                </a:cxn>
              </a:cxnLst>
              <a:rect l="l" t="t" r="r" b="b"/>
              <a:pathLst>
                <a:path w="935" h="1101">
                  <a:moveTo>
                    <a:pt x="-670" y="-471"/>
                  </a:moveTo>
                  <a:cubicBezTo>
                    <a:pt x="-1183" y="-612"/>
                    <a:pt x="-1554" y="-1048"/>
                    <a:pt x="-1606" y="-1573"/>
                  </a:cubicBezTo>
                  <a:cubicBezTo>
                    <a:pt x="-1093" y="-1432"/>
                    <a:pt x="-722" y="-996"/>
                    <a:pt x="-670" y="-471"/>
                  </a:cubicBezTo>
                  <a:close/>
                </a:path>
              </a:pathLst>
            </a:custGeom>
            <a:solidFill>
              <a:srgbClr val="020202"/>
            </a:solidFill>
            <a:ln w="1280" cap="flat">
              <a:noFill/>
              <a:prstDash val="solid"/>
              <a:miter/>
            </a:ln>
          </p:spPr>
          <p:txBody>
            <a:bodyPr rtlCol="0" anchor="ctr"/>
            <a:lstStyle/>
            <a:p>
              <a:endParaRPr lang="es-CO"/>
            </a:p>
          </p:txBody>
        </p:sp>
        <p:sp>
          <p:nvSpPr>
            <p:cNvPr id="344" name="Freeform: Shape 343">
              <a:extLst>
                <a:ext uri="{FF2B5EF4-FFF2-40B4-BE49-F238E27FC236}">
                  <a16:creationId xmlns:a16="http://schemas.microsoft.com/office/drawing/2014/main" id="{F8C97252-223C-2EB2-EDC5-8291049BB33F}"/>
                </a:ext>
              </a:extLst>
            </p:cNvPr>
            <p:cNvSpPr/>
            <p:nvPr/>
          </p:nvSpPr>
          <p:spPr>
            <a:xfrm>
              <a:off x="-1062157" y="-291454"/>
              <a:ext cx="999" cy="1076"/>
            </a:xfrm>
            <a:custGeom>
              <a:avLst/>
              <a:gdLst>
                <a:gd name="connsiteX0" fmla="*/ -606 w 999"/>
                <a:gd name="connsiteY0" fmla="*/ -497 h 1076"/>
                <a:gd name="connsiteX1" fmla="*/ -1606 w 999"/>
                <a:gd name="connsiteY1" fmla="*/ -1573 h 1076"/>
                <a:gd name="connsiteX2" fmla="*/ -606 w 999"/>
                <a:gd name="connsiteY2" fmla="*/ -497 h 1076"/>
              </a:gdLst>
              <a:ahLst/>
              <a:cxnLst>
                <a:cxn ang="0">
                  <a:pos x="connsiteX0" y="connsiteY0"/>
                </a:cxn>
                <a:cxn ang="0">
                  <a:pos x="connsiteX1" y="connsiteY1"/>
                </a:cxn>
                <a:cxn ang="0">
                  <a:pos x="connsiteX2" y="connsiteY2"/>
                </a:cxn>
              </a:cxnLst>
              <a:rect l="l" t="t" r="r" b="b"/>
              <a:pathLst>
                <a:path w="999" h="1076">
                  <a:moveTo>
                    <a:pt x="-606" y="-497"/>
                  </a:moveTo>
                  <a:cubicBezTo>
                    <a:pt x="-1131" y="-612"/>
                    <a:pt x="-1529" y="-1035"/>
                    <a:pt x="-1606" y="-1573"/>
                  </a:cubicBezTo>
                  <a:cubicBezTo>
                    <a:pt x="-1080" y="-1458"/>
                    <a:pt x="-683" y="-1035"/>
                    <a:pt x="-606" y="-497"/>
                  </a:cubicBezTo>
                  <a:close/>
                </a:path>
              </a:pathLst>
            </a:custGeom>
            <a:solidFill>
              <a:srgbClr val="020202"/>
            </a:solidFill>
            <a:ln w="1280" cap="flat">
              <a:noFill/>
              <a:prstDash val="solid"/>
              <a:miter/>
            </a:ln>
          </p:spPr>
          <p:txBody>
            <a:bodyPr rtlCol="0" anchor="ctr"/>
            <a:lstStyle/>
            <a:p>
              <a:endParaRPr lang="es-CO"/>
            </a:p>
          </p:txBody>
        </p:sp>
        <p:sp>
          <p:nvSpPr>
            <p:cNvPr id="345" name="Freeform: Shape 344">
              <a:extLst>
                <a:ext uri="{FF2B5EF4-FFF2-40B4-BE49-F238E27FC236}">
                  <a16:creationId xmlns:a16="http://schemas.microsoft.com/office/drawing/2014/main" id="{94D5E319-5350-CF74-9B49-B3BBBFFCFCDE}"/>
                </a:ext>
              </a:extLst>
            </p:cNvPr>
            <p:cNvSpPr/>
            <p:nvPr/>
          </p:nvSpPr>
          <p:spPr>
            <a:xfrm>
              <a:off x="-1063054" y="-292441"/>
              <a:ext cx="986" cy="1063"/>
            </a:xfrm>
            <a:custGeom>
              <a:avLst/>
              <a:gdLst>
                <a:gd name="connsiteX0" fmla="*/ -619 w 986"/>
                <a:gd name="connsiteY0" fmla="*/ -510 h 1063"/>
                <a:gd name="connsiteX1" fmla="*/ -1606 w 986"/>
                <a:gd name="connsiteY1" fmla="*/ -1573 h 1063"/>
                <a:gd name="connsiteX2" fmla="*/ -619 w 986"/>
                <a:gd name="connsiteY2" fmla="*/ -510 h 1063"/>
              </a:gdLst>
              <a:ahLst/>
              <a:cxnLst>
                <a:cxn ang="0">
                  <a:pos x="connsiteX0" y="connsiteY0"/>
                </a:cxn>
                <a:cxn ang="0">
                  <a:pos x="connsiteX1" y="connsiteY1"/>
                </a:cxn>
                <a:cxn ang="0">
                  <a:pos x="connsiteX2" y="connsiteY2"/>
                </a:cxn>
              </a:cxnLst>
              <a:rect l="l" t="t" r="r" b="b"/>
              <a:pathLst>
                <a:path w="986" h="1063">
                  <a:moveTo>
                    <a:pt x="-619" y="-510"/>
                  </a:moveTo>
                  <a:cubicBezTo>
                    <a:pt x="-1144" y="-599"/>
                    <a:pt x="-1554" y="-1035"/>
                    <a:pt x="-1606" y="-1573"/>
                  </a:cubicBezTo>
                  <a:cubicBezTo>
                    <a:pt x="-1106" y="-1432"/>
                    <a:pt x="-722" y="-1022"/>
                    <a:pt x="-619" y="-510"/>
                  </a:cubicBezTo>
                  <a:close/>
                </a:path>
              </a:pathLst>
            </a:custGeom>
            <a:solidFill>
              <a:srgbClr val="020202"/>
            </a:solidFill>
            <a:ln w="1280" cap="flat">
              <a:noFill/>
              <a:prstDash val="solid"/>
              <a:miter/>
            </a:ln>
          </p:spPr>
          <p:txBody>
            <a:bodyPr rtlCol="0" anchor="ctr"/>
            <a:lstStyle/>
            <a:p>
              <a:endParaRPr lang="es-CO"/>
            </a:p>
          </p:txBody>
        </p:sp>
        <p:sp>
          <p:nvSpPr>
            <p:cNvPr id="346" name="Freeform: Shape 345">
              <a:extLst>
                <a:ext uri="{FF2B5EF4-FFF2-40B4-BE49-F238E27FC236}">
                  <a16:creationId xmlns:a16="http://schemas.microsoft.com/office/drawing/2014/main" id="{BE91340C-B58C-2EC9-BA23-BFAEC9C0B426}"/>
                </a:ext>
              </a:extLst>
            </p:cNvPr>
            <p:cNvSpPr/>
            <p:nvPr/>
          </p:nvSpPr>
          <p:spPr>
            <a:xfrm>
              <a:off x="-1063951" y="-293415"/>
              <a:ext cx="960" cy="1037"/>
            </a:xfrm>
            <a:custGeom>
              <a:avLst/>
              <a:gdLst>
                <a:gd name="connsiteX0" fmla="*/ -645 w 960"/>
                <a:gd name="connsiteY0" fmla="*/ -535 h 1037"/>
                <a:gd name="connsiteX1" fmla="*/ -1606 w 960"/>
                <a:gd name="connsiteY1" fmla="*/ -1573 h 1037"/>
              </a:gdLst>
              <a:ahLst/>
              <a:cxnLst>
                <a:cxn ang="0">
                  <a:pos x="connsiteX0" y="connsiteY0"/>
                </a:cxn>
                <a:cxn ang="0">
                  <a:pos x="connsiteX1" y="connsiteY1"/>
                </a:cxn>
              </a:cxnLst>
              <a:rect l="l" t="t" r="r" b="b"/>
              <a:pathLst>
                <a:path w="960" h="1037">
                  <a:moveTo>
                    <a:pt x="-645" y="-535"/>
                  </a:moveTo>
                  <a:cubicBezTo>
                    <a:pt x="-1144" y="-663"/>
                    <a:pt x="-1516" y="-1060"/>
                    <a:pt x="-1606" y="-1573"/>
                  </a:cubicBezTo>
                  <a:close/>
                </a:path>
              </a:pathLst>
            </a:custGeom>
            <a:solidFill>
              <a:srgbClr val="020202"/>
            </a:solidFill>
            <a:ln w="1280" cap="flat">
              <a:noFill/>
              <a:prstDash val="solid"/>
              <a:miter/>
            </a:ln>
          </p:spPr>
          <p:txBody>
            <a:bodyPr rtlCol="0" anchor="ctr"/>
            <a:lstStyle/>
            <a:p>
              <a:endParaRPr lang="es-CO"/>
            </a:p>
          </p:txBody>
        </p:sp>
        <p:sp>
          <p:nvSpPr>
            <p:cNvPr id="347" name="Freeform: Shape 346">
              <a:extLst>
                <a:ext uri="{FF2B5EF4-FFF2-40B4-BE49-F238E27FC236}">
                  <a16:creationId xmlns:a16="http://schemas.microsoft.com/office/drawing/2014/main" id="{8576A30B-7AE3-2352-07A5-1D311700D97E}"/>
                </a:ext>
              </a:extLst>
            </p:cNvPr>
            <p:cNvSpPr/>
            <p:nvPr/>
          </p:nvSpPr>
          <p:spPr>
            <a:xfrm>
              <a:off x="-1068819" y="-299052"/>
              <a:ext cx="1012" cy="1088"/>
            </a:xfrm>
            <a:custGeom>
              <a:avLst/>
              <a:gdLst>
                <a:gd name="connsiteX0" fmla="*/ -593 w 1012"/>
                <a:gd name="connsiteY0" fmla="*/ -484 h 1088"/>
                <a:gd name="connsiteX1" fmla="*/ -1606 w 1012"/>
                <a:gd name="connsiteY1" fmla="*/ -1573 h 1088"/>
                <a:gd name="connsiteX2" fmla="*/ -593 w 1012"/>
                <a:gd name="connsiteY2" fmla="*/ -484 h 1088"/>
              </a:gdLst>
              <a:ahLst/>
              <a:cxnLst>
                <a:cxn ang="0">
                  <a:pos x="connsiteX0" y="connsiteY0"/>
                </a:cxn>
                <a:cxn ang="0">
                  <a:pos x="connsiteX1" y="connsiteY1"/>
                </a:cxn>
                <a:cxn ang="0">
                  <a:pos x="connsiteX2" y="connsiteY2"/>
                </a:cxn>
              </a:cxnLst>
              <a:rect l="l" t="t" r="r" b="b"/>
              <a:pathLst>
                <a:path w="1012" h="1088">
                  <a:moveTo>
                    <a:pt x="-593" y="-484"/>
                  </a:moveTo>
                  <a:cubicBezTo>
                    <a:pt x="-1132" y="-599"/>
                    <a:pt x="-1529" y="-1035"/>
                    <a:pt x="-1606" y="-1573"/>
                  </a:cubicBezTo>
                  <a:cubicBezTo>
                    <a:pt x="-1068" y="-1458"/>
                    <a:pt x="-670" y="-1022"/>
                    <a:pt x="-593" y="-484"/>
                  </a:cubicBezTo>
                  <a:close/>
                </a:path>
              </a:pathLst>
            </a:custGeom>
            <a:solidFill>
              <a:srgbClr val="020202"/>
            </a:solidFill>
            <a:ln w="1280" cap="flat">
              <a:noFill/>
              <a:prstDash val="solid"/>
              <a:miter/>
            </a:ln>
          </p:spPr>
          <p:txBody>
            <a:bodyPr rtlCol="0" anchor="ctr"/>
            <a:lstStyle/>
            <a:p>
              <a:endParaRPr lang="es-CO"/>
            </a:p>
          </p:txBody>
        </p:sp>
        <p:sp>
          <p:nvSpPr>
            <p:cNvPr id="348" name="Freeform: Shape 347">
              <a:extLst>
                <a:ext uri="{FF2B5EF4-FFF2-40B4-BE49-F238E27FC236}">
                  <a16:creationId xmlns:a16="http://schemas.microsoft.com/office/drawing/2014/main" id="{5AD041B2-7AFE-80B7-2D77-442C95FD16B7}"/>
                </a:ext>
              </a:extLst>
            </p:cNvPr>
            <p:cNvSpPr/>
            <p:nvPr/>
          </p:nvSpPr>
          <p:spPr>
            <a:xfrm>
              <a:off x="-1069703" y="-300038"/>
              <a:ext cx="973" cy="1076"/>
            </a:xfrm>
            <a:custGeom>
              <a:avLst/>
              <a:gdLst>
                <a:gd name="connsiteX0" fmla="*/ -632 w 973"/>
                <a:gd name="connsiteY0" fmla="*/ -497 h 1076"/>
                <a:gd name="connsiteX1" fmla="*/ -1606 w 973"/>
                <a:gd name="connsiteY1" fmla="*/ -1573 h 1076"/>
                <a:gd name="connsiteX2" fmla="*/ -632 w 973"/>
                <a:gd name="connsiteY2" fmla="*/ -497 h 1076"/>
              </a:gdLst>
              <a:ahLst/>
              <a:cxnLst>
                <a:cxn ang="0">
                  <a:pos x="connsiteX0" y="connsiteY0"/>
                </a:cxn>
                <a:cxn ang="0">
                  <a:pos x="connsiteX1" y="connsiteY1"/>
                </a:cxn>
                <a:cxn ang="0">
                  <a:pos x="connsiteX2" y="connsiteY2"/>
                </a:cxn>
              </a:cxnLst>
              <a:rect l="l" t="t" r="r" b="b"/>
              <a:pathLst>
                <a:path w="973" h="1076">
                  <a:moveTo>
                    <a:pt x="-632" y="-497"/>
                  </a:moveTo>
                  <a:cubicBezTo>
                    <a:pt x="-1157" y="-599"/>
                    <a:pt x="-1554" y="-1035"/>
                    <a:pt x="-1606" y="-1573"/>
                  </a:cubicBezTo>
                  <a:cubicBezTo>
                    <a:pt x="-1093" y="-1445"/>
                    <a:pt x="-696" y="-1022"/>
                    <a:pt x="-632" y="-497"/>
                  </a:cubicBezTo>
                  <a:close/>
                </a:path>
              </a:pathLst>
            </a:custGeom>
            <a:solidFill>
              <a:srgbClr val="020202"/>
            </a:solidFill>
            <a:ln w="1280" cap="flat">
              <a:noFill/>
              <a:prstDash val="solid"/>
              <a:miter/>
            </a:ln>
          </p:spPr>
          <p:txBody>
            <a:bodyPr rtlCol="0" anchor="ctr"/>
            <a:lstStyle/>
            <a:p>
              <a:endParaRPr lang="es-CO"/>
            </a:p>
          </p:txBody>
        </p:sp>
        <p:sp>
          <p:nvSpPr>
            <p:cNvPr id="349" name="Freeform: Shape 348">
              <a:extLst>
                <a:ext uri="{FF2B5EF4-FFF2-40B4-BE49-F238E27FC236}">
                  <a16:creationId xmlns:a16="http://schemas.microsoft.com/office/drawing/2014/main" id="{3B87093A-2E4A-1BBB-EDF5-1057573FB017}"/>
                </a:ext>
              </a:extLst>
            </p:cNvPr>
            <p:cNvSpPr/>
            <p:nvPr/>
          </p:nvSpPr>
          <p:spPr>
            <a:xfrm>
              <a:off x="-1070587" y="-301012"/>
              <a:ext cx="948" cy="1050"/>
            </a:xfrm>
            <a:custGeom>
              <a:avLst/>
              <a:gdLst>
                <a:gd name="connsiteX0" fmla="*/ -657 w 948"/>
                <a:gd name="connsiteY0" fmla="*/ -522 h 1050"/>
                <a:gd name="connsiteX1" fmla="*/ -1606 w 948"/>
                <a:gd name="connsiteY1" fmla="*/ -1573 h 1050"/>
              </a:gdLst>
              <a:ahLst/>
              <a:cxnLst>
                <a:cxn ang="0">
                  <a:pos x="connsiteX0" y="connsiteY0"/>
                </a:cxn>
                <a:cxn ang="0">
                  <a:pos x="connsiteX1" y="connsiteY1"/>
                </a:cxn>
              </a:cxnLst>
              <a:rect l="l" t="t" r="r" b="b"/>
              <a:pathLst>
                <a:path w="948" h="1050">
                  <a:moveTo>
                    <a:pt x="-657" y="-522"/>
                  </a:moveTo>
                  <a:cubicBezTo>
                    <a:pt x="-1170" y="-625"/>
                    <a:pt x="-1554" y="-1048"/>
                    <a:pt x="-1606" y="-1573"/>
                  </a:cubicBezTo>
                  <a:close/>
                </a:path>
              </a:pathLst>
            </a:custGeom>
            <a:solidFill>
              <a:srgbClr val="020202"/>
            </a:solidFill>
            <a:ln w="1280" cap="flat">
              <a:noFill/>
              <a:prstDash val="solid"/>
              <a:miter/>
            </a:ln>
          </p:spPr>
          <p:txBody>
            <a:bodyPr rtlCol="0" anchor="ctr"/>
            <a:lstStyle/>
            <a:p>
              <a:endParaRPr lang="es-CO"/>
            </a:p>
          </p:txBody>
        </p:sp>
        <p:sp>
          <p:nvSpPr>
            <p:cNvPr id="350" name="Freeform: Shape 349">
              <a:extLst>
                <a:ext uri="{FF2B5EF4-FFF2-40B4-BE49-F238E27FC236}">
                  <a16:creationId xmlns:a16="http://schemas.microsoft.com/office/drawing/2014/main" id="{E5EB62FD-7175-87E5-C1F8-8EAEB58B9924}"/>
                </a:ext>
              </a:extLst>
            </p:cNvPr>
            <p:cNvSpPr/>
            <p:nvPr/>
          </p:nvSpPr>
          <p:spPr>
            <a:xfrm>
              <a:off x="-1074379" y="-304804"/>
              <a:ext cx="986" cy="960"/>
            </a:xfrm>
            <a:custGeom>
              <a:avLst/>
              <a:gdLst>
                <a:gd name="connsiteX0" fmla="*/ -619 w 986"/>
                <a:gd name="connsiteY0" fmla="*/ -612 h 960"/>
                <a:gd name="connsiteX1" fmla="*/ -1606 w 986"/>
                <a:gd name="connsiteY1" fmla="*/ -1573 h 960"/>
              </a:gdLst>
              <a:ahLst/>
              <a:cxnLst>
                <a:cxn ang="0">
                  <a:pos x="connsiteX0" y="connsiteY0"/>
                </a:cxn>
                <a:cxn ang="0">
                  <a:pos x="connsiteX1" y="connsiteY1"/>
                </a:cxn>
              </a:cxnLst>
              <a:rect l="l" t="t" r="r" b="b"/>
              <a:pathLst>
                <a:path w="986" h="960">
                  <a:moveTo>
                    <a:pt x="-619" y="-612"/>
                  </a:moveTo>
                  <a:cubicBezTo>
                    <a:pt x="-1131" y="-676"/>
                    <a:pt x="-1529" y="-1073"/>
                    <a:pt x="-1606" y="-1573"/>
                  </a:cubicBezTo>
                  <a:close/>
                </a:path>
              </a:pathLst>
            </a:custGeom>
            <a:solidFill>
              <a:srgbClr val="020202"/>
            </a:solidFill>
            <a:ln w="1280" cap="flat">
              <a:noFill/>
              <a:prstDash val="solid"/>
              <a:miter/>
            </a:ln>
          </p:spPr>
          <p:txBody>
            <a:bodyPr rtlCol="0" anchor="ctr"/>
            <a:lstStyle/>
            <a:p>
              <a:endParaRPr lang="es-CO"/>
            </a:p>
          </p:txBody>
        </p:sp>
        <p:sp>
          <p:nvSpPr>
            <p:cNvPr id="351" name="Freeform: Shape 350">
              <a:extLst>
                <a:ext uri="{FF2B5EF4-FFF2-40B4-BE49-F238E27FC236}">
                  <a16:creationId xmlns:a16="http://schemas.microsoft.com/office/drawing/2014/main" id="{0FA90A8F-95E9-E5A9-7513-4DA642821270}"/>
                </a:ext>
              </a:extLst>
            </p:cNvPr>
            <p:cNvSpPr/>
            <p:nvPr/>
          </p:nvSpPr>
          <p:spPr>
            <a:xfrm>
              <a:off x="-1083053" y="-314233"/>
              <a:ext cx="999" cy="1088"/>
            </a:xfrm>
            <a:custGeom>
              <a:avLst/>
              <a:gdLst>
                <a:gd name="connsiteX0" fmla="*/ -606 w 999"/>
                <a:gd name="connsiteY0" fmla="*/ -484 h 1088"/>
                <a:gd name="connsiteX1" fmla="*/ -1606 w 999"/>
                <a:gd name="connsiteY1" fmla="*/ -1573 h 1088"/>
                <a:gd name="connsiteX2" fmla="*/ -606 w 999"/>
                <a:gd name="connsiteY2" fmla="*/ -484 h 1088"/>
              </a:gdLst>
              <a:ahLst/>
              <a:cxnLst>
                <a:cxn ang="0">
                  <a:pos x="connsiteX0" y="connsiteY0"/>
                </a:cxn>
                <a:cxn ang="0">
                  <a:pos x="connsiteX1" y="connsiteY1"/>
                </a:cxn>
                <a:cxn ang="0">
                  <a:pos x="connsiteX2" y="connsiteY2"/>
                </a:cxn>
              </a:cxnLst>
              <a:rect l="l" t="t" r="r" b="b"/>
              <a:pathLst>
                <a:path w="999" h="1088">
                  <a:moveTo>
                    <a:pt x="-606" y="-484"/>
                  </a:moveTo>
                  <a:cubicBezTo>
                    <a:pt x="-1144" y="-574"/>
                    <a:pt x="-1554" y="-1022"/>
                    <a:pt x="-1606" y="-1573"/>
                  </a:cubicBezTo>
                  <a:cubicBezTo>
                    <a:pt x="-1080" y="-1458"/>
                    <a:pt x="-670" y="-1022"/>
                    <a:pt x="-606" y="-484"/>
                  </a:cubicBezTo>
                  <a:close/>
                </a:path>
              </a:pathLst>
            </a:custGeom>
            <a:solidFill>
              <a:srgbClr val="020202"/>
            </a:solidFill>
            <a:ln w="1280" cap="flat">
              <a:noFill/>
              <a:prstDash val="solid"/>
              <a:miter/>
            </a:ln>
          </p:spPr>
          <p:txBody>
            <a:bodyPr rtlCol="0" anchor="ctr"/>
            <a:lstStyle/>
            <a:p>
              <a:endParaRPr lang="es-CO"/>
            </a:p>
          </p:txBody>
        </p:sp>
        <p:sp>
          <p:nvSpPr>
            <p:cNvPr id="352" name="Freeform: Shape 351">
              <a:extLst>
                <a:ext uri="{FF2B5EF4-FFF2-40B4-BE49-F238E27FC236}">
                  <a16:creationId xmlns:a16="http://schemas.microsoft.com/office/drawing/2014/main" id="{3591AD9F-5E12-6991-3D5D-5ED01DE35BCE}"/>
                </a:ext>
              </a:extLst>
            </p:cNvPr>
            <p:cNvSpPr/>
            <p:nvPr/>
          </p:nvSpPr>
          <p:spPr>
            <a:xfrm>
              <a:off x="-1083949" y="-315207"/>
              <a:ext cx="986" cy="1076"/>
            </a:xfrm>
            <a:custGeom>
              <a:avLst/>
              <a:gdLst>
                <a:gd name="connsiteX0" fmla="*/ -619 w 986"/>
                <a:gd name="connsiteY0" fmla="*/ -497 h 1076"/>
                <a:gd name="connsiteX1" fmla="*/ -1606 w 986"/>
                <a:gd name="connsiteY1" fmla="*/ -1573 h 1076"/>
                <a:gd name="connsiteX2" fmla="*/ -619 w 986"/>
                <a:gd name="connsiteY2" fmla="*/ -497 h 1076"/>
              </a:gdLst>
              <a:ahLst/>
              <a:cxnLst>
                <a:cxn ang="0">
                  <a:pos x="connsiteX0" y="connsiteY0"/>
                </a:cxn>
                <a:cxn ang="0">
                  <a:pos x="connsiteX1" y="connsiteY1"/>
                </a:cxn>
                <a:cxn ang="0">
                  <a:pos x="connsiteX2" y="connsiteY2"/>
                </a:cxn>
              </a:cxnLst>
              <a:rect l="l" t="t" r="r" b="b"/>
              <a:pathLst>
                <a:path w="986" h="1076">
                  <a:moveTo>
                    <a:pt x="-619" y="-497"/>
                  </a:moveTo>
                  <a:cubicBezTo>
                    <a:pt x="-1144" y="-612"/>
                    <a:pt x="-1529" y="-1048"/>
                    <a:pt x="-1606" y="-1573"/>
                  </a:cubicBezTo>
                  <a:cubicBezTo>
                    <a:pt x="-1080" y="-1458"/>
                    <a:pt x="-696" y="-1022"/>
                    <a:pt x="-619" y="-497"/>
                  </a:cubicBezTo>
                  <a:close/>
                </a:path>
              </a:pathLst>
            </a:custGeom>
            <a:solidFill>
              <a:srgbClr val="020202"/>
            </a:solidFill>
            <a:ln w="1280" cap="flat">
              <a:noFill/>
              <a:prstDash val="solid"/>
              <a:miter/>
            </a:ln>
          </p:spPr>
          <p:txBody>
            <a:bodyPr rtlCol="0" anchor="ctr"/>
            <a:lstStyle/>
            <a:p>
              <a:endParaRPr lang="es-CO"/>
            </a:p>
          </p:txBody>
        </p:sp>
        <p:sp>
          <p:nvSpPr>
            <p:cNvPr id="353" name="Freeform: Shape 352">
              <a:extLst>
                <a:ext uri="{FF2B5EF4-FFF2-40B4-BE49-F238E27FC236}">
                  <a16:creationId xmlns:a16="http://schemas.microsoft.com/office/drawing/2014/main" id="{0B462A93-BFF8-7D92-B28D-551018226F4B}"/>
                </a:ext>
              </a:extLst>
            </p:cNvPr>
            <p:cNvSpPr/>
            <p:nvPr/>
          </p:nvSpPr>
          <p:spPr>
            <a:xfrm>
              <a:off x="-1084846" y="-316181"/>
              <a:ext cx="960" cy="1050"/>
            </a:xfrm>
            <a:custGeom>
              <a:avLst/>
              <a:gdLst>
                <a:gd name="connsiteX0" fmla="*/ -645 w 960"/>
                <a:gd name="connsiteY0" fmla="*/ -522 h 1050"/>
                <a:gd name="connsiteX1" fmla="*/ -1606 w 960"/>
                <a:gd name="connsiteY1" fmla="*/ -1573 h 1050"/>
                <a:gd name="connsiteX2" fmla="*/ -645 w 960"/>
                <a:gd name="connsiteY2" fmla="*/ -522 h 1050"/>
              </a:gdLst>
              <a:ahLst/>
              <a:cxnLst>
                <a:cxn ang="0">
                  <a:pos x="connsiteX0" y="connsiteY0"/>
                </a:cxn>
                <a:cxn ang="0">
                  <a:pos x="connsiteX1" y="connsiteY1"/>
                </a:cxn>
                <a:cxn ang="0">
                  <a:pos x="connsiteX2" y="connsiteY2"/>
                </a:cxn>
              </a:cxnLst>
              <a:rect l="l" t="t" r="r" b="b"/>
              <a:pathLst>
                <a:path w="960" h="1050">
                  <a:moveTo>
                    <a:pt x="-645" y="-522"/>
                  </a:moveTo>
                  <a:cubicBezTo>
                    <a:pt x="-1144" y="-650"/>
                    <a:pt x="-1529" y="-1060"/>
                    <a:pt x="-1606" y="-1573"/>
                  </a:cubicBezTo>
                  <a:cubicBezTo>
                    <a:pt x="-1119" y="-1432"/>
                    <a:pt x="-747" y="-1022"/>
                    <a:pt x="-645" y="-522"/>
                  </a:cubicBezTo>
                  <a:close/>
                </a:path>
              </a:pathLst>
            </a:custGeom>
            <a:solidFill>
              <a:srgbClr val="020202"/>
            </a:solidFill>
            <a:ln w="1280" cap="flat">
              <a:noFill/>
              <a:prstDash val="solid"/>
              <a:miter/>
            </a:ln>
          </p:spPr>
          <p:txBody>
            <a:bodyPr rtlCol="0" anchor="ctr"/>
            <a:lstStyle/>
            <a:p>
              <a:endParaRPr lang="es-CO"/>
            </a:p>
          </p:txBody>
        </p:sp>
        <p:sp>
          <p:nvSpPr>
            <p:cNvPr id="354" name="Freeform: Shape 353">
              <a:extLst>
                <a:ext uri="{FF2B5EF4-FFF2-40B4-BE49-F238E27FC236}">
                  <a16:creationId xmlns:a16="http://schemas.microsoft.com/office/drawing/2014/main" id="{CC49B983-513C-2D22-8EB7-8789C89FD60C}"/>
                </a:ext>
              </a:extLst>
            </p:cNvPr>
            <p:cNvSpPr/>
            <p:nvPr/>
          </p:nvSpPr>
          <p:spPr>
            <a:xfrm>
              <a:off x="-1090675" y="-322753"/>
              <a:ext cx="1037" cy="1063"/>
            </a:xfrm>
            <a:custGeom>
              <a:avLst/>
              <a:gdLst>
                <a:gd name="connsiteX0" fmla="*/ -568 w 1037"/>
                <a:gd name="connsiteY0" fmla="*/ -509 h 1063"/>
                <a:gd name="connsiteX1" fmla="*/ -1606 w 1037"/>
                <a:gd name="connsiteY1" fmla="*/ -1573 h 1063"/>
                <a:gd name="connsiteX2" fmla="*/ -568 w 1037"/>
                <a:gd name="connsiteY2" fmla="*/ -509 h 1063"/>
              </a:gdLst>
              <a:ahLst/>
              <a:cxnLst>
                <a:cxn ang="0">
                  <a:pos x="connsiteX0" y="connsiteY0"/>
                </a:cxn>
                <a:cxn ang="0">
                  <a:pos x="connsiteX1" y="connsiteY1"/>
                </a:cxn>
                <a:cxn ang="0">
                  <a:pos x="connsiteX2" y="connsiteY2"/>
                </a:cxn>
              </a:cxnLst>
              <a:rect l="l" t="t" r="r" b="b"/>
              <a:pathLst>
                <a:path w="1037" h="1063">
                  <a:moveTo>
                    <a:pt x="-568" y="-509"/>
                  </a:moveTo>
                  <a:cubicBezTo>
                    <a:pt x="-1106" y="-612"/>
                    <a:pt x="-1516" y="-1035"/>
                    <a:pt x="-1606" y="-1573"/>
                  </a:cubicBezTo>
                  <a:cubicBezTo>
                    <a:pt x="-1055" y="-1496"/>
                    <a:pt x="-632" y="-1060"/>
                    <a:pt x="-568" y="-509"/>
                  </a:cubicBezTo>
                  <a:close/>
                </a:path>
              </a:pathLst>
            </a:custGeom>
            <a:solidFill>
              <a:srgbClr val="020202"/>
            </a:solidFill>
            <a:ln w="1280" cap="flat">
              <a:noFill/>
              <a:prstDash val="solid"/>
              <a:miter/>
            </a:ln>
          </p:spPr>
          <p:txBody>
            <a:bodyPr rtlCol="0" anchor="ctr"/>
            <a:lstStyle/>
            <a:p>
              <a:endParaRPr lang="es-CO"/>
            </a:p>
          </p:txBody>
        </p:sp>
        <p:sp>
          <p:nvSpPr>
            <p:cNvPr id="355" name="Freeform: Shape 354">
              <a:extLst>
                <a:ext uri="{FF2B5EF4-FFF2-40B4-BE49-F238E27FC236}">
                  <a16:creationId xmlns:a16="http://schemas.microsoft.com/office/drawing/2014/main" id="{48ACC344-B356-A1A6-A82B-A8C3A74E0B1A}"/>
                </a:ext>
              </a:extLst>
            </p:cNvPr>
            <p:cNvSpPr/>
            <p:nvPr/>
          </p:nvSpPr>
          <p:spPr>
            <a:xfrm>
              <a:off x="-1091598" y="-323714"/>
              <a:ext cx="1024" cy="1063"/>
            </a:xfrm>
            <a:custGeom>
              <a:avLst/>
              <a:gdLst>
                <a:gd name="connsiteX0" fmla="*/ -581 w 1024"/>
                <a:gd name="connsiteY0" fmla="*/ -509 h 1063"/>
                <a:gd name="connsiteX1" fmla="*/ -1606 w 1024"/>
                <a:gd name="connsiteY1" fmla="*/ -1573 h 1063"/>
                <a:gd name="connsiteX2" fmla="*/ -581 w 1024"/>
                <a:gd name="connsiteY2" fmla="*/ -509 h 1063"/>
              </a:gdLst>
              <a:ahLst/>
              <a:cxnLst>
                <a:cxn ang="0">
                  <a:pos x="connsiteX0" y="connsiteY0"/>
                </a:cxn>
                <a:cxn ang="0">
                  <a:pos x="connsiteX1" y="connsiteY1"/>
                </a:cxn>
                <a:cxn ang="0">
                  <a:pos x="connsiteX2" y="connsiteY2"/>
                </a:cxn>
              </a:cxnLst>
              <a:rect l="l" t="t" r="r" b="b"/>
              <a:pathLst>
                <a:path w="1024" h="1063">
                  <a:moveTo>
                    <a:pt x="-581" y="-509"/>
                  </a:moveTo>
                  <a:cubicBezTo>
                    <a:pt x="-1119" y="-612"/>
                    <a:pt x="-1529" y="-1035"/>
                    <a:pt x="-1606" y="-1573"/>
                  </a:cubicBezTo>
                  <a:cubicBezTo>
                    <a:pt x="-1068" y="-1470"/>
                    <a:pt x="-657" y="-1048"/>
                    <a:pt x="-581" y="-509"/>
                  </a:cubicBezTo>
                  <a:close/>
                </a:path>
              </a:pathLst>
            </a:custGeom>
            <a:solidFill>
              <a:srgbClr val="020202"/>
            </a:solidFill>
            <a:ln w="1280" cap="flat">
              <a:noFill/>
              <a:prstDash val="solid"/>
              <a:miter/>
            </a:ln>
          </p:spPr>
          <p:txBody>
            <a:bodyPr rtlCol="0" anchor="ctr"/>
            <a:lstStyle/>
            <a:p>
              <a:endParaRPr lang="es-CO"/>
            </a:p>
          </p:txBody>
        </p:sp>
        <p:sp>
          <p:nvSpPr>
            <p:cNvPr id="356" name="Freeform: Shape 355">
              <a:extLst>
                <a:ext uri="{FF2B5EF4-FFF2-40B4-BE49-F238E27FC236}">
                  <a16:creationId xmlns:a16="http://schemas.microsoft.com/office/drawing/2014/main" id="{F3EF67AB-2D4F-D9D0-E5BB-A5BDD4C7DCEE}"/>
                </a:ext>
              </a:extLst>
            </p:cNvPr>
            <p:cNvSpPr/>
            <p:nvPr/>
          </p:nvSpPr>
          <p:spPr>
            <a:xfrm>
              <a:off x="-1092546" y="-324675"/>
              <a:ext cx="1037" cy="1050"/>
            </a:xfrm>
            <a:custGeom>
              <a:avLst/>
              <a:gdLst>
                <a:gd name="connsiteX0" fmla="*/ -568 w 1037"/>
                <a:gd name="connsiteY0" fmla="*/ -522 h 1050"/>
                <a:gd name="connsiteX1" fmla="*/ -1606 w 1037"/>
                <a:gd name="connsiteY1" fmla="*/ -1573 h 1050"/>
                <a:gd name="connsiteX2" fmla="*/ -568 w 1037"/>
                <a:gd name="connsiteY2" fmla="*/ -522 h 1050"/>
              </a:gdLst>
              <a:ahLst/>
              <a:cxnLst>
                <a:cxn ang="0">
                  <a:pos x="connsiteX0" y="connsiteY0"/>
                </a:cxn>
                <a:cxn ang="0">
                  <a:pos x="connsiteX1" y="connsiteY1"/>
                </a:cxn>
                <a:cxn ang="0">
                  <a:pos x="connsiteX2" y="connsiteY2"/>
                </a:cxn>
              </a:cxnLst>
              <a:rect l="l" t="t" r="r" b="b"/>
              <a:pathLst>
                <a:path w="1037" h="1050">
                  <a:moveTo>
                    <a:pt x="-568" y="-522"/>
                  </a:moveTo>
                  <a:cubicBezTo>
                    <a:pt x="-1106" y="-612"/>
                    <a:pt x="-1516" y="-1035"/>
                    <a:pt x="-1606" y="-1573"/>
                  </a:cubicBezTo>
                  <a:cubicBezTo>
                    <a:pt x="-1068" y="-1483"/>
                    <a:pt x="-657" y="-1060"/>
                    <a:pt x="-568" y="-522"/>
                  </a:cubicBezTo>
                  <a:close/>
                </a:path>
              </a:pathLst>
            </a:custGeom>
            <a:solidFill>
              <a:srgbClr val="020202"/>
            </a:solidFill>
            <a:ln w="1280" cap="flat">
              <a:noFill/>
              <a:prstDash val="solid"/>
              <a:miter/>
            </a:ln>
          </p:spPr>
          <p:txBody>
            <a:bodyPr rtlCol="0" anchor="ctr"/>
            <a:lstStyle/>
            <a:p>
              <a:endParaRPr lang="es-CO"/>
            </a:p>
          </p:txBody>
        </p:sp>
        <p:sp>
          <p:nvSpPr>
            <p:cNvPr id="357" name="Freeform: Shape 356">
              <a:extLst>
                <a:ext uri="{FF2B5EF4-FFF2-40B4-BE49-F238E27FC236}">
                  <a16:creationId xmlns:a16="http://schemas.microsoft.com/office/drawing/2014/main" id="{F4F07B11-5E77-CA31-B7EA-5B32019C46B9}"/>
                </a:ext>
              </a:extLst>
            </p:cNvPr>
            <p:cNvSpPr/>
            <p:nvPr/>
          </p:nvSpPr>
          <p:spPr>
            <a:xfrm>
              <a:off x="-1137142" y="-359778"/>
              <a:ext cx="1114" cy="884"/>
            </a:xfrm>
            <a:custGeom>
              <a:avLst/>
              <a:gdLst>
                <a:gd name="connsiteX0" fmla="*/ -491 w 1114"/>
                <a:gd name="connsiteY0" fmla="*/ -689 h 884"/>
                <a:gd name="connsiteX1" fmla="*/ -1606 w 1114"/>
                <a:gd name="connsiteY1" fmla="*/ -1573 h 884"/>
                <a:gd name="connsiteX2" fmla="*/ -491 w 1114"/>
                <a:gd name="connsiteY2" fmla="*/ -689 h 884"/>
              </a:gdLst>
              <a:ahLst/>
              <a:cxnLst>
                <a:cxn ang="0">
                  <a:pos x="connsiteX0" y="connsiteY0"/>
                </a:cxn>
                <a:cxn ang="0">
                  <a:pos x="connsiteX1" y="connsiteY1"/>
                </a:cxn>
                <a:cxn ang="0">
                  <a:pos x="connsiteX2" y="connsiteY2"/>
                </a:cxn>
              </a:cxnLst>
              <a:rect l="l" t="t" r="r" b="b"/>
              <a:pathLst>
                <a:path w="1114" h="884">
                  <a:moveTo>
                    <a:pt x="-491" y="-689"/>
                  </a:moveTo>
                  <a:cubicBezTo>
                    <a:pt x="-1016" y="-689"/>
                    <a:pt x="-1477" y="-1060"/>
                    <a:pt x="-1606" y="-1573"/>
                  </a:cubicBezTo>
                  <a:cubicBezTo>
                    <a:pt x="-1106" y="-1496"/>
                    <a:pt x="-670" y="-1163"/>
                    <a:pt x="-491" y="-689"/>
                  </a:cubicBezTo>
                  <a:close/>
                </a:path>
              </a:pathLst>
            </a:custGeom>
            <a:solidFill>
              <a:srgbClr val="020202"/>
            </a:solidFill>
            <a:ln w="1280" cap="flat">
              <a:noFill/>
              <a:prstDash val="solid"/>
              <a:miter/>
            </a:ln>
          </p:spPr>
          <p:txBody>
            <a:bodyPr rtlCol="0" anchor="ctr"/>
            <a:lstStyle/>
            <a:p>
              <a:endParaRPr lang="es-CO"/>
            </a:p>
          </p:txBody>
        </p:sp>
        <p:sp>
          <p:nvSpPr>
            <p:cNvPr id="358" name="Freeform: Shape 357">
              <a:extLst>
                <a:ext uri="{FF2B5EF4-FFF2-40B4-BE49-F238E27FC236}">
                  <a16:creationId xmlns:a16="http://schemas.microsoft.com/office/drawing/2014/main" id="{AEB8A66B-60BE-E1B6-C1B6-421F736D6947}"/>
                </a:ext>
              </a:extLst>
            </p:cNvPr>
            <p:cNvSpPr/>
            <p:nvPr/>
          </p:nvSpPr>
          <p:spPr>
            <a:xfrm>
              <a:off x="-1093494" y="-325610"/>
              <a:ext cx="1050" cy="1037"/>
            </a:xfrm>
            <a:custGeom>
              <a:avLst/>
              <a:gdLst>
                <a:gd name="connsiteX0" fmla="*/ -555 w 1050"/>
                <a:gd name="connsiteY0" fmla="*/ -535 h 1037"/>
                <a:gd name="connsiteX1" fmla="*/ -1606 w 1050"/>
                <a:gd name="connsiteY1" fmla="*/ -1573 h 1037"/>
                <a:gd name="connsiteX2" fmla="*/ -555 w 1050"/>
                <a:gd name="connsiteY2" fmla="*/ -535 h 1037"/>
              </a:gdLst>
              <a:ahLst/>
              <a:cxnLst>
                <a:cxn ang="0">
                  <a:pos x="connsiteX0" y="connsiteY0"/>
                </a:cxn>
                <a:cxn ang="0">
                  <a:pos x="connsiteX1" y="connsiteY1"/>
                </a:cxn>
                <a:cxn ang="0">
                  <a:pos x="connsiteX2" y="connsiteY2"/>
                </a:cxn>
              </a:cxnLst>
              <a:rect l="l" t="t" r="r" b="b"/>
              <a:pathLst>
                <a:path w="1050" h="1037">
                  <a:moveTo>
                    <a:pt x="-555" y="-535"/>
                  </a:moveTo>
                  <a:cubicBezTo>
                    <a:pt x="-1093" y="-625"/>
                    <a:pt x="-1516" y="-1035"/>
                    <a:pt x="-1606" y="-1573"/>
                  </a:cubicBezTo>
                  <a:cubicBezTo>
                    <a:pt x="-1068" y="-1483"/>
                    <a:pt x="-645" y="-1073"/>
                    <a:pt x="-555" y="-535"/>
                  </a:cubicBezTo>
                  <a:close/>
                </a:path>
              </a:pathLst>
            </a:custGeom>
            <a:solidFill>
              <a:srgbClr val="020202"/>
            </a:solidFill>
            <a:ln w="1280" cap="flat">
              <a:noFill/>
              <a:prstDash val="solid"/>
              <a:miter/>
            </a:ln>
          </p:spPr>
          <p:txBody>
            <a:bodyPr rtlCol="0" anchor="ctr"/>
            <a:lstStyle/>
            <a:p>
              <a:endParaRPr lang="es-CO"/>
            </a:p>
          </p:txBody>
        </p:sp>
        <p:sp>
          <p:nvSpPr>
            <p:cNvPr id="359" name="Freeform: Shape 358">
              <a:extLst>
                <a:ext uri="{FF2B5EF4-FFF2-40B4-BE49-F238E27FC236}">
                  <a16:creationId xmlns:a16="http://schemas.microsoft.com/office/drawing/2014/main" id="{E0A823D8-01DD-6147-98AB-4DEF7FEDB9D5}"/>
                </a:ext>
              </a:extLst>
            </p:cNvPr>
            <p:cNvSpPr/>
            <p:nvPr/>
          </p:nvSpPr>
          <p:spPr>
            <a:xfrm>
              <a:off x="-1094455" y="-326558"/>
              <a:ext cx="1050" cy="1037"/>
            </a:xfrm>
            <a:custGeom>
              <a:avLst/>
              <a:gdLst>
                <a:gd name="connsiteX0" fmla="*/ -555 w 1050"/>
                <a:gd name="connsiteY0" fmla="*/ -535 h 1037"/>
                <a:gd name="connsiteX1" fmla="*/ -1606 w 1050"/>
                <a:gd name="connsiteY1" fmla="*/ -1573 h 1037"/>
                <a:gd name="connsiteX2" fmla="*/ -555 w 1050"/>
                <a:gd name="connsiteY2" fmla="*/ -535 h 1037"/>
              </a:gdLst>
              <a:ahLst/>
              <a:cxnLst>
                <a:cxn ang="0">
                  <a:pos x="connsiteX0" y="connsiteY0"/>
                </a:cxn>
                <a:cxn ang="0">
                  <a:pos x="connsiteX1" y="connsiteY1"/>
                </a:cxn>
                <a:cxn ang="0">
                  <a:pos x="connsiteX2" y="connsiteY2"/>
                </a:cxn>
              </a:cxnLst>
              <a:rect l="l" t="t" r="r" b="b"/>
              <a:pathLst>
                <a:path w="1050" h="1037">
                  <a:moveTo>
                    <a:pt x="-555" y="-535"/>
                  </a:moveTo>
                  <a:cubicBezTo>
                    <a:pt x="-1093" y="-625"/>
                    <a:pt x="-1516" y="-1035"/>
                    <a:pt x="-1606" y="-1573"/>
                  </a:cubicBezTo>
                  <a:cubicBezTo>
                    <a:pt x="-1068" y="-1483"/>
                    <a:pt x="-645" y="-1073"/>
                    <a:pt x="-555" y="-535"/>
                  </a:cubicBezTo>
                  <a:close/>
                </a:path>
              </a:pathLst>
            </a:custGeom>
            <a:solidFill>
              <a:srgbClr val="020202"/>
            </a:solidFill>
            <a:ln w="1280" cap="flat">
              <a:noFill/>
              <a:prstDash val="solid"/>
              <a:miter/>
            </a:ln>
          </p:spPr>
          <p:txBody>
            <a:bodyPr rtlCol="0" anchor="ctr"/>
            <a:lstStyle/>
            <a:p>
              <a:endParaRPr lang="es-CO"/>
            </a:p>
          </p:txBody>
        </p:sp>
        <p:sp>
          <p:nvSpPr>
            <p:cNvPr id="360" name="Freeform: Shape 359">
              <a:extLst>
                <a:ext uri="{FF2B5EF4-FFF2-40B4-BE49-F238E27FC236}">
                  <a16:creationId xmlns:a16="http://schemas.microsoft.com/office/drawing/2014/main" id="{509B8D4D-1EA2-97DD-3BA7-CD6E74476553}"/>
                </a:ext>
              </a:extLst>
            </p:cNvPr>
            <p:cNvSpPr/>
            <p:nvPr/>
          </p:nvSpPr>
          <p:spPr>
            <a:xfrm>
              <a:off x="-1095416" y="-327506"/>
              <a:ext cx="1063" cy="1037"/>
            </a:xfrm>
            <a:custGeom>
              <a:avLst/>
              <a:gdLst>
                <a:gd name="connsiteX0" fmla="*/ -542 w 1063"/>
                <a:gd name="connsiteY0" fmla="*/ -535 h 1037"/>
                <a:gd name="connsiteX1" fmla="*/ -1606 w 1063"/>
                <a:gd name="connsiteY1" fmla="*/ -1573 h 1037"/>
                <a:gd name="connsiteX2" fmla="*/ -542 w 1063"/>
                <a:gd name="connsiteY2" fmla="*/ -535 h 1037"/>
              </a:gdLst>
              <a:ahLst/>
              <a:cxnLst>
                <a:cxn ang="0">
                  <a:pos x="connsiteX0" y="connsiteY0"/>
                </a:cxn>
                <a:cxn ang="0">
                  <a:pos x="connsiteX1" y="connsiteY1"/>
                </a:cxn>
                <a:cxn ang="0">
                  <a:pos x="connsiteX2" y="connsiteY2"/>
                </a:cxn>
              </a:cxnLst>
              <a:rect l="l" t="t" r="r" b="b"/>
              <a:pathLst>
                <a:path w="1063" h="1037">
                  <a:moveTo>
                    <a:pt x="-542" y="-535"/>
                  </a:moveTo>
                  <a:cubicBezTo>
                    <a:pt x="-1080" y="-625"/>
                    <a:pt x="-1503" y="-1035"/>
                    <a:pt x="-1606" y="-1573"/>
                  </a:cubicBezTo>
                  <a:cubicBezTo>
                    <a:pt x="-1068" y="-1483"/>
                    <a:pt x="-645" y="-1073"/>
                    <a:pt x="-542" y="-535"/>
                  </a:cubicBezTo>
                  <a:close/>
                </a:path>
              </a:pathLst>
            </a:custGeom>
            <a:solidFill>
              <a:srgbClr val="020202"/>
            </a:solidFill>
            <a:ln w="1280" cap="flat">
              <a:noFill/>
              <a:prstDash val="solid"/>
              <a:miter/>
            </a:ln>
          </p:spPr>
          <p:txBody>
            <a:bodyPr rtlCol="0" anchor="ctr"/>
            <a:lstStyle/>
            <a:p>
              <a:endParaRPr lang="es-CO"/>
            </a:p>
          </p:txBody>
        </p:sp>
        <p:sp>
          <p:nvSpPr>
            <p:cNvPr id="361" name="Freeform: Shape 360">
              <a:extLst>
                <a:ext uri="{FF2B5EF4-FFF2-40B4-BE49-F238E27FC236}">
                  <a16:creationId xmlns:a16="http://schemas.microsoft.com/office/drawing/2014/main" id="{E30724B2-AAEE-77B9-AFA5-D76E0A31D2E4}"/>
                </a:ext>
              </a:extLst>
            </p:cNvPr>
            <p:cNvSpPr/>
            <p:nvPr/>
          </p:nvSpPr>
          <p:spPr>
            <a:xfrm>
              <a:off x="-1096376" y="-328428"/>
              <a:ext cx="1063" cy="1024"/>
            </a:xfrm>
            <a:custGeom>
              <a:avLst/>
              <a:gdLst>
                <a:gd name="connsiteX0" fmla="*/ -542 w 1063"/>
                <a:gd name="connsiteY0" fmla="*/ -548 h 1024"/>
                <a:gd name="connsiteX1" fmla="*/ -1606 w 1063"/>
                <a:gd name="connsiteY1" fmla="*/ -1573 h 1024"/>
                <a:gd name="connsiteX2" fmla="*/ -542 w 1063"/>
                <a:gd name="connsiteY2" fmla="*/ -548 h 1024"/>
              </a:gdLst>
              <a:ahLst/>
              <a:cxnLst>
                <a:cxn ang="0">
                  <a:pos x="connsiteX0" y="connsiteY0"/>
                </a:cxn>
                <a:cxn ang="0">
                  <a:pos x="connsiteX1" y="connsiteY1"/>
                </a:cxn>
                <a:cxn ang="0">
                  <a:pos x="connsiteX2" y="connsiteY2"/>
                </a:cxn>
              </a:cxnLst>
              <a:rect l="l" t="t" r="r" b="b"/>
              <a:pathLst>
                <a:path w="1063" h="1024">
                  <a:moveTo>
                    <a:pt x="-542" y="-548"/>
                  </a:moveTo>
                  <a:cubicBezTo>
                    <a:pt x="-1093" y="-599"/>
                    <a:pt x="-1529" y="-1022"/>
                    <a:pt x="-1606" y="-1573"/>
                  </a:cubicBezTo>
                  <a:cubicBezTo>
                    <a:pt x="-1055" y="-1522"/>
                    <a:pt x="-619" y="-1099"/>
                    <a:pt x="-542" y="-548"/>
                  </a:cubicBezTo>
                  <a:close/>
                </a:path>
              </a:pathLst>
            </a:custGeom>
            <a:solidFill>
              <a:srgbClr val="020202"/>
            </a:solidFill>
            <a:ln w="1280" cap="flat">
              <a:noFill/>
              <a:prstDash val="solid"/>
              <a:miter/>
            </a:ln>
          </p:spPr>
          <p:txBody>
            <a:bodyPr rtlCol="0" anchor="ctr"/>
            <a:lstStyle/>
            <a:p>
              <a:endParaRPr lang="es-CO"/>
            </a:p>
          </p:txBody>
        </p:sp>
        <p:sp>
          <p:nvSpPr>
            <p:cNvPr id="362" name="Freeform: Shape 361">
              <a:extLst>
                <a:ext uri="{FF2B5EF4-FFF2-40B4-BE49-F238E27FC236}">
                  <a16:creationId xmlns:a16="http://schemas.microsoft.com/office/drawing/2014/main" id="{642F50C5-463A-001A-4D47-BE0154052F6B}"/>
                </a:ext>
              </a:extLst>
            </p:cNvPr>
            <p:cNvSpPr/>
            <p:nvPr/>
          </p:nvSpPr>
          <p:spPr>
            <a:xfrm>
              <a:off x="-1102923" y="-334193"/>
              <a:ext cx="1050" cy="935"/>
            </a:xfrm>
            <a:custGeom>
              <a:avLst/>
              <a:gdLst>
                <a:gd name="connsiteX0" fmla="*/ -555 w 1050"/>
                <a:gd name="connsiteY0" fmla="*/ -638 h 935"/>
                <a:gd name="connsiteX1" fmla="*/ -1606 w 1050"/>
                <a:gd name="connsiteY1" fmla="*/ -1573 h 935"/>
              </a:gdLst>
              <a:ahLst/>
              <a:cxnLst>
                <a:cxn ang="0">
                  <a:pos x="connsiteX0" y="connsiteY0"/>
                </a:cxn>
                <a:cxn ang="0">
                  <a:pos x="connsiteX1" y="connsiteY1"/>
                </a:cxn>
              </a:cxnLst>
              <a:rect l="l" t="t" r="r" b="b"/>
              <a:pathLst>
                <a:path w="1050" h="935">
                  <a:moveTo>
                    <a:pt x="-555" y="-638"/>
                  </a:moveTo>
                  <a:cubicBezTo>
                    <a:pt x="-1067" y="-689"/>
                    <a:pt x="-1490" y="-1073"/>
                    <a:pt x="-1606" y="-1573"/>
                  </a:cubicBezTo>
                  <a:close/>
                </a:path>
              </a:pathLst>
            </a:custGeom>
            <a:solidFill>
              <a:srgbClr val="020202"/>
            </a:solidFill>
            <a:ln w="1280" cap="flat">
              <a:noFill/>
              <a:prstDash val="solid"/>
              <a:miter/>
            </a:ln>
          </p:spPr>
          <p:txBody>
            <a:bodyPr rtlCol="0" anchor="ctr"/>
            <a:lstStyle/>
            <a:p>
              <a:endParaRPr lang="es-CO"/>
            </a:p>
          </p:txBody>
        </p:sp>
        <p:sp>
          <p:nvSpPr>
            <p:cNvPr id="363" name="Freeform: Shape 362">
              <a:extLst>
                <a:ext uri="{FF2B5EF4-FFF2-40B4-BE49-F238E27FC236}">
                  <a16:creationId xmlns:a16="http://schemas.microsoft.com/office/drawing/2014/main" id="{CD404BE2-3016-4411-0069-5C9B5336AEA7}"/>
                </a:ext>
              </a:extLst>
            </p:cNvPr>
            <p:cNvSpPr/>
            <p:nvPr/>
          </p:nvSpPr>
          <p:spPr>
            <a:xfrm>
              <a:off x="-1103884" y="-335090"/>
              <a:ext cx="1101" cy="960"/>
            </a:xfrm>
            <a:custGeom>
              <a:avLst/>
              <a:gdLst>
                <a:gd name="connsiteX0" fmla="*/ -504 w 1101"/>
                <a:gd name="connsiteY0" fmla="*/ -612 h 960"/>
                <a:gd name="connsiteX1" fmla="*/ -1606 w 1101"/>
                <a:gd name="connsiteY1" fmla="*/ -1573 h 960"/>
                <a:gd name="connsiteX2" fmla="*/ -504 w 1101"/>
                <a:gd name="connsiteY2" fmla="*/ -612 h 960"/>
              </a:gdLst>
              <a:ahLst/>
              <a:cxnLst>
                <a:cxn ang="0">
                  <a:pos x="connsiteX0" y="connsiteY0"/>
                </a:cxn>
                <a:cxn ang="0">
                  <a:pos x="connsiteX1" y="connsiteY1"/>
                </a:cxn>
                <a:cxn ang="0">
                  <a:pos x="connsiteX2" y="connsiteY2"/>
                </a:cxn>
              </a:cxnLst>
              <a:rect l="l" t="t" r="r" b="b"/>
              <a:pathLst>
                <a:path w="1101" h="960">
                  <a:moveTo>
                    <a:pt x="-504" y="-612"/>
                  </a:moveTo>
                  <a:cubicBezTo>
                    <a:pt x="-1042" y="-676"/>
                    <a:pt x="-1477" y="-1048"/>
                    <a:pt x="-1606" y="-1573"/>
                  </a:cubicBezTo>
                  <a:cubicBezTo>
                    <a:pt x="-1067" y="-1509"/>
                    <a:pt x="-632" y="-1137"/>
                    <a:pt x="-504" y="-612"/>
                  </a:cubicBezTo>
                  <a:close/>
                </a:path>
              </a:pathLst>
            </a:custGeom>
            <a:solidFill>
              <a:srgbClr val="020202"/>
            </a:solidFill>
            <a:ln w="1280" cap="flat">
              <a:noFill/>
              <a:prstDash val="solid"/>
              <a:miter/>
            </a:ln>
          </p:spPr>
          <p:txBody>
            <a:bodyPr rtlCol="0" anchor="ctr"/>
            <a:lstStyle/>
            <a:p>
              <a:endParaRPr lang="es-CO"/>
            </a:p>
          </p:txBody>
        </p:sp>
        <p:sp>
          <p:nvSpPr>
            <p:cNvPr id="364" name="Freeform: Shape 363">
              <a:extLst>
                <a:ext uri="{FF2B5EF4-FFF2-40B4-BE49-F238E27FC236}">
                  <a16:creationId xmlns:a16="http://schemas.microsoft.com/office/drawing/2014/main" id="{F2D77065-1F32-1645-9DD5-CF42C3F5C18C}"/>
                </a:ext>
              </a:extLst>
            </p:cNvPr>
            <p:cNvSpPr/>
            <p:nvPr/>
          </p:nvSpPr>
          <p:spPr>
            <a:xfrm>
              <a:off x="-1107753" y="-337922"/>
              <a:ext cx="1127" cy="909"/>
            </a:xfrm>
            <a:custGeom>
              <a:avLst/>
              <a:gdLst>
                <a:gd name="connsiteX0" fmla="*/ -478 w 1127"/>
                <a:gd name="connsiteY0" fmla="*/ -663 h 909"/>
                <a:gd name="connsiteX1" fmla="*/ -1606 w 1127"/>
                <a:gd name="connsiteY1" fmla="*/ -1573 h 909"/>
                <a:gd name="connsiteX2" fmla="*/ -478 w 1127"/>
                <a:gd name="connsiteY2" fmla="*/ -663 h 909"/>
              </a:gdLst>
              <a:ahLst/>
              <a:cxnLst>
                <a:cxn ang="0">
                  <a:pos x="connsiteX0" y="connsiteY0"/>
                </a:cxn>
                <a:cxn ang="0">
                  <a:pos x="connsiteX1" y="connsiteY1"/>
                </a:cxn>
                <a:cxn ang="0">
                  <a:pos x="connsiteX2" y="connsiteY2"/>
                </a:cxn>
              </a:cxnLst>
              <a:rect l="l" t="t" r="r" b="b"/>
              <a:pathLst>
                <a:path w="1127" h="909">
                  <a:moveTo>
                    <a:pt x="-478" y="-663"/>
                  </a:moveTo>
                  <a:cubicBezTo>
                    <a:pt x="-1016" y="-676"/>
                    <a:pt x="-1478" y="-1048"/>
                    <a:pt x="-1606" y="-1573"/>
                  </a:cubicBezTo>
                  <a:cubicBezTo>
                    <a:pt x="-1080" y="-1534"/>
                    <a:pt x="-632" y="-1176"/>
                    <a:pt x="-478" y="-663"/>
                  </a:cubicBezTo>
                  <a:close/>
                </a:path>
              </a:pathLst>
            </a:custGeom>
            <a:solidFill>
              <a:srgbClr val="020202"/>
            </a:solidFill>
            <a:ln w="1280" cap="flat">
              <a:noFill/>
              <a:prstDash val="solid"/>
              <a:miter/>
            </a:ln>
          </p:spPr>
          <p:txBody>
            <a:bodyPr rtlCol="0" anchor="ctr"/>
            <a:lstStyle/>
            <a:p>
              <a:endParaRPr lang="es-CO"/>
            </a:p>
          </p:txBody>
        </p:sp>
        <p:sp>
          <p:nvSpPr>
            <p:cNvPr id="365" name="Freeform: Shape 364">
              <a:extLst>
                <a:ext uri="{FF2B5EF4-FFF2-40B4-BE49-F238E27FC236}">
                  <a16:creationId xmlns:a16="http://schemas.microsoft.com/office/drawing/2014/main" id="{A15311B0-00D8-359C-9A38-59E6BAF16190}"/>
                </a:ext>
              </a:extLst>
            </p:cNvPr>
            <p:cNvSpPr/>
            <p:nvPr/>
          </p:nvSpPr>
          <p:spPr>
            <a:xfrm>
              <a:off x="-1110584" y="-339830"/>
              <a:ext cx="1127" cy="871"/>
            </a:xfrm>
            <a:custGeom>
              <a:avLst/>
              <a:gdLst>
                <a:gd name="connsiteX0" fmla="*/ -478 w 1127"/>
                <a:gd name="connsiteY0" fmla="*/ -702 h 871"/>
                <a:gd name="connsiteX1" fmla="*/ -1606 w 1127"/>
                <a:gd name="connsiteY1" fmla="*/ -1573 h 871"/>
                <a:gd name="connsiteX2" fmla="*/ -478 w 1127"/>
                <a:gd name="connsiteY2" fmla="*/ -702 h 871"/>
              </a:gdLst>
              <a:ahLst/>
              <a:cxnLst>
                <a:cxn ang="0">
                  <a:pos x="connsiteX0" y="connsiteY0"/>
                </a:cxn>
                <a:cxn ang="0">
                  <a:pos x="connsiteX1" y="connsiteY1"/>
                </a:cxn>
                <a:cxn ang="0">
                  <a:pos x="connsiteX2" y="connsiteY2"/>
                </a:cxn>
              </a:cxnLst>
              <a:rect l="l" t="t" r="r" b="b"/>
              <a:pathLst>
                <a:path w="1127" h="871">
                  <a:moveTo>
                    <a:pt x="-478" y="-702"/>
                  </a:moveTo>
                  <a:cubicBezTo>
                    <a:pt x="-1003" y="-702"/>
                    <a:pt x="-1477" y="-1060"/>
                    <a:pt x="-1606" y="-1573"/>
                  </a:cubicBezTo>
                  <a:cubicBezTo>
                    <a:pt x="-1093" y="-1522"/>
                    <a:pt x="-657" y="-1176"/>
                    <a:pt x="-478" y="-702"/>
                  </a:cubicBezTo>
                  <a:close/>
                </a:path>
              </a:pathLst>
            </a:custGeom>
            <a:solidFill>
              <a:srgbClr val="020202"/>
            </a:solidFill>
            <a:ln w="1280" cap="flat">
              <a:noFill/>
              <a:prstDash val="solid"/>
              <a:miter/>
            </a:ln>
          </p:spPr>
          <p:txBody>
            <a:bodyPr rtlCol="0" anchor="ctr"/>
            <a:lstStyle/>
            <a:p>
              <a:endParaRPr lang="es-CO"/>
            </a:p>
          </p:txBody>
        </p:sp>
        <p:sp>
          <p:nvSpPr>
            <p:cNvPr id="366" name="Freeform: Shape 365">
              <a:extLst>
                <a:ext uri="{FF2B5EF4-FFF2-40B4-BE49-F238E27FC236}">
                  <a16:creationId xmlns:a16="http://schemas.microsoft.com/office/drawing/2014/main" id="{F5611AB3-61AD-0C35-DD3E-040CC35F3378}"/>
                </a:ext>
              </a:extLst>
            </p:cNvPr>
            <p:cNvSpPr/>
            <p:nvPr/>
          </p:nvSpPr>
          <p:spPr>
            <a:xfrm>
              <a:off x="-1117182" y="-345570"/>
              <a:ext cx="1063" cy="948"/>
            </a:xfrm>
            <a:custGeom>
              <a:avLst/>
              <a:gdLst>
                <a:gd name="connsiteX0" fmla="*/ -542 w 1063"/>
                <a:gd name="connsiteY0" fmla="*/ -625 h 948"/>
                <a:gd name="connsiteX1" fmla="*/ -1606 w 1063"/>
                <a:gd name="connsiteY1" fmla="*/ -1573 h 948"/>
                <a:gd name="connsiteX2" fmla="*/ -542 w 1063"/>
                <a:gd name="connsiteY2" fmla="*/ -625 h 948"/>
              </a:gdLst>
              <a:ahLst/>
              <a:cxnLst>
                <a:cxn ang="0">
                  <a:pos x="connsiteX0" y="connsiteY0"/>
                </a:cxn>
                <a:cxn ang="0">
                  <a:pos x="connsiteX1" y="connsiteY1"/>
                </a:cxn>
                <a:cxn ang="0">
                  <a:pos x="connsiteX2" y="connsiteY2"/>
                </a:cxn>
              </a:cxnLst>
              <a:rect l="l" t="t" r="r" b="b"/>
              <a:pathLst>
                <a:path w="1063" h="948">
                  <a:moveTo>
                    <a:pt x="-542" y="-625"/>
                  </a:moveTo>
                  <a:cubicBezTo>
                    <a:pt x="-1068" y="-676"/>
                    <a:pt x="-1503" y="-1061"/>
                    <a:pt x="-1606" y="-1573"/>
                  </a:cubicBezTo>
                  <a:cubicBezTo>
                    <a:pt x="-1106" y="-1470"/>
                    <a:pt x="-696" y="-1112"/>
                    <a:pt x="-542" y="-625"/>
                  </a:cubicBezTo>
                  <a:close/>
                </a:path>
              </a:pathLst>
            </a:custGeom>
            <a:solidFill>
              <a:srgbClr val="020202"/>
            </a:solidFill>
            <a:ln w="1280" cap="flat">
              <a:noFill/>
              <a:prstDash val="solid"/>
              <a:miter/>
            </a:ln>
          </p:spPr>
          <p:txBody>
            <a:bodyPr rtlCol="0" anchor="ctr"/>
            <a:lstStyle/>
            <a:p>
              <a:endParaRPr lang="es-CO"/>
            </a:p>
          </p:txBody>
        </p:sp>
        <p:sp>
          <p:nvSpPr>
            <p:cNvPr id="367" name="Freeform: Shape 366">
              <a:extLst>
                <a:ext uri="{FF2B5EF4-FFF2-40B4-BE49-F238E27FC236}">
                  <a16:creationId xmlns:a16="http://schemas.microsoft.com/office/drawing/2014/main" id="{2F0D5CD3-1E43-4167-4C80-A4F70C194FB5}"/>
                </a:ext>
              </a:extLst>
            </p:cNvPr>
            <p:cNvSpPr/>
            <p:nvPr/>
          </p:nvSpPr>
          <p:spPr>
            <a:xfrm>
              <a:off x="-1118207" y="-346441"/>
              <a:ext cx="1101" cy="973"/>
            </a:xfrm>
            <a:custGeom>
              <a:avLst/>
              <a:gdLst>
                <a:gd name="connsiteX0" fmla="*/ -504 w 1101"/>
                <a:gd name="connsiteY0" fmla="*/ -599 h 973"/>
                <a:gd name="connsiteX1" fmla="*/ -1606 w 1101"/>
                <a:gd name="connsiteY1" fmla="*/ -1573 h 973"/>
                <a:gd name="connsiteX2" fmla="*/ -504 w 1101"/>
                <a:gd name="connsiteY2" fmla="*/ -599 h 973"/>
              </a:gdLst>
              <a:ahLst/>
              <a:cxnLst>
                <a:cxn ang="0">
                  <a:pos x="connsiteX0" y="connsiteY0"/>
                </a:cxn>
                <a:cxn ang="0">
                  <a:pos x="connsiteX1" y="connsiteY1"/>
                </a:cxn>
                <a:cxn ang="0">
                  <a:pos x="connsiteX2" y="connsiteY2"/>
                </a:cxn>
              </a:cxnLst>
              <a:rect l="l" t="t" r="r" b="b"/>
              <a:pathLst>
                <a:path w="1101" h="973">
                  <a:moveTo>
                    <a:pt x="-504" y="-599"/>
                  </a:moveTo>
                  <a:cubicBezTo>
                    <a:pt x="-1042" y="-663"/>
                    <a:pt x="-1477" y="-1048"/>
                    <a:pt x="-1606" y="-1573"/>
                  </a:cubicBezTo>
                  <a:cubicBezTo>
                    <a:pt x="-1068" y="-1509"/>
                    <a:pt x="-632" y="-1125"/>
                    <a:pt x="-504" y="-599"/>
                  </a:cubicBezTo>
                  <a:close/>
                </a:path>
              </a:pathLst>
            </a:custGeom>
            <a:solidFill>
              <a:srgbClr val="020202"/>
            </a:solidFill>
            <a:ln w="1280" cap="flat">
              <a:noFill/>
              <a:prstDash val="solid"/>
              <a:miter/>
            </a:ln>
          </p:spPr>
          <p:txBody>
            <a:bodyPr rtlCol="0" anchor="ctr"/>
            <a:lstStyle/>
            <a:p>
              <a:endParaRPr lang="es-CO"/>
            </a:p>
          </p:txBody>
        </p:sp>
        <p:sp>
          <p:nvSpPr>
            <p:cNvPr id="368" name="Freeform: Shape 367">
              <a:extLst>
                <a:ext uri="{FF2B5EF4-FFF2-40B4-BE49-F238E27FC236}">
                  <a16:creationId xmlns:a16="http://schemas.microsoft.com/office/drawing/2014/main" id="{0557822B-2546-E5EE-BFEB-0AEF809FFA32}"/>
                </a:ext>
              </a:extLst>
            </p:cNvPr>
            <p:cNvSpPr/>
            <p:nvPr/>
          </p:nvSpPr>
          <p:spPr>
            <a:xfrm>
              <a:off x="-1035486" y="408862"/>
              <a:ext cx="151945" cy="362604"/>
            </a:xfrm>
            <a:custGeom>
              <a:avLst/>
              <a:gdLst>
                <a:gd name="connsiteX0" fmla="*/ 3201 w 151945"/>
                <a:gd name="connsiteY0" fmla="*/ 360971 h 362604"/>
                <a:gd name="connsiteX1" fmla="*/ 1587 w 151945"/>
                <a:gd name="connsiteY1" fmla="*/ 358101 h 362604"/>
                <a:gd name="connsiteX2" fmla="*/ -1552 w 151945"/>
                <a:gd name="connsiteY2" fmla="*/ 347634 h 362604"/>
                <a:gd name="connsiteX3" fmla="*/ 4008 w 151945"/>
                <a:gd name="connsiteY3" fmla="*/ 338333 h 362604"/>
                <a:gd name="connsiteX4" fmla="*/ 10875 w 151945"/>
                <a:gd name="connsiteY4" fmla="*/ 335169 h 362604"/>
                <a:gd name="connsiteX5" fmla="*/ 45222 w 151945"/>
                <a:gd name="connsiteY5" fmla="*/ 315695 h 362604"/>
                <a:gd name="connsiteX6" fmla="*/ 58456 w 151945"/>
                <a:gd name="connsiteY6" fmla="*/ 304293 h 362604"/>
                <a:gd name="connsiteX7" fmla="*/ 76546 w 151945"/>
                <a:gd name="connsiteY7" fmla="*/ 280156 h 362604"/>
                <a:gd name="connsiteX8" fmla="*/ 87628 w 151945"/>
                <a:gd name="connsiteY8" fmla="*/ 248205 h 362604"/>
                <a:gd name="connsiteX9" fmla="*/ 91203 w 151945"/>
                <a:gd name="connsiteY9" fmla="*/ 229231 h 362604"/>
                <a:gd name="connsiteX10" fmla="*/ 92484 w 151945"/>
                <a:gd name="connsiteY10" fmla="*/ 217047 h 362604"/>
                <a:gd name="connsiteX11" fmla="*/ 94149 w 151945"/>
                <a:gd name="connsiteY11" fmla="*/ 189285 h 362604"/>
                <a:gd name="connsiteX12" fmla="*/ 98364 w 151945"/>
                <a:gd name="connsiteY12" fmla="*/ 156603 h 362604"/>
                <a:gd name="connsiteX13" fmla="*/ 104193 w 151945"/>
                <a:gd name="connsiteY13" fmla="*/ 127982 h 362604"/>
                <a:gd name="connsiteX14" fmla="*/ 111240 w 151945"/>
                <a:gd name="connsiteY14" fmla="*/ 93853 h 362604"/>
                <a:gd name="connsiteX15" fmla="*/ 117184 w 151945"/>
                <a:gd name="connsiteY15" fmla="*/ 56700 h 362604"/>
                <a:gd name="connsiteX16" fmla="*/ 128407 w 151945"/>
                <a:gd name="connsiteY16" fmla="*/ 19687 h 362604"/>
                <a:gd name="connsiteX17" fmla="*/ 133826 w 151945"/>
                <a:gd name="connsiteY17" fmla="*/ 8682 h 362604"/>
                <a:gd name="connsiteX18" fmla="*/ 150340 w 151945"/>
                <a:gd name="connsiteY18" fmla="*/ -1567 h 362604"/>
                <a:gd name="connsiteX19" fmla="*/ 142256 w 151945"/>
                <a:gd name="connsiteY19" fmla="*/ 42389 h 362604"/>
                <a:gd name="connsiteX20" fmla="*/ 138746 w 151945"/>
                <a:gd name="connsiteY20" fmla="*/ 65168 h 362604"/>
                <a:gd name="connsiteX21" fmla="*/ 133698 w 151945"/>
                <a:gd name="connsiteY21" fmla="*/ 95774 h 362604"/>
                <a:gd name="connsiteX22" fmla="*/ 126575 w 151945"/>
                <a:gd name="connsiteY22" fmla="*/ 130813 h 362604"/>
                <a:gd name="connsiteX23" fmla="*/ 122232 w 151945"/>
                <a:gd name="connsiteY23" fmla="*/ 153464 h 362604"/>
                <a:gd name="connsiteX24" fmla="*/ 121220 w 151945"/>
                <a:gd name="connsiteY24" fmla="*/ 162317 h 362604"/>
                <a:gd name="connsiteX25" fmla="*/ 117569 w 151945"/>
                <a:gd name="connsiteY25" fmla="*/ 181739 h 362604"/>
                <a:gd name="connsiteX26" fmla="*/ 116185 w 151945"/>
                <a:gd name="connsiteY26" fmla="*/ 193897 h 362604"/>
                <a:gd name="connsiteX27" fmla="*/ 115109 w 151945"/>
                <a:gd name="connsiteY27" fmla="*/ 218892 h 362604"/>
                <a:gd name="connsiteX28" fmla="*/ 100709 w 151945"/>
                <a:gd name="connsiteY28" fmla="*/ 282565 h 362604"/>
                <a:gd name="connsiteX29" fmla="*/ 90780 w 151945"/>
                <a:gd name="connsiteY29" fmla="*/ 301411 h 362604"/>
                <a:gd name="connsiteX30" fmla="*/ 87308 w 151945"/>
                <a:gd name="connsiteY30" fmla="*/ 307586 h 362604"/>
                <a:gd name="connsiteX31" fmla="*/ 65887 w 151945"/>
                <a:gd name="connsiteY31" fmla="*/ 331300 h 362604"/>
                <a:gd name="connsiteX32" fmla="*/ 45094 w 151945"/>
                <a:gd name="connsiteY32" fmla="*/ 346814 h 362604"/>
                <a:gd name="connsiteX33" fmla="*/ 11311 w 151945"/>
                <a:gd name="connsiteY33" fmla="*/ 360830 h 362604"/>
                <a:gd name="connsiteX34" fmla="*/ 3201 w 151945"/>
                <a:gd name="connsiteY34" fmla="*/ 360971 h 36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51945" h="362604">
                  <a:moveTo>
                    <a:pt x="3201" y="360971"/>
                  </a:moveTo>
                  <a:cubicBezTo>
                    <a:pt x="2829" y="359933"/>
                    <a:pt x="2279" y="358959"/>
                    <a:pt x="1587" y="358101"/>
                  </a:cubicBezTo>
                  <a:cubicBezTo>
                    <a:pt x="-1693" y="355231"/>
                    <a:pt x="-1719" y="351503"/>
                    <a:pt x="-1552" y="347634"/>
                  </a:cubicBezTo>
                  <a:cubicBezTo>
                    <a:pt x="-1526" y="343752"/>
                    <a:pt x="600" y="340191"/>
                    <a:pt x="4008" y="338333"/>
                  </a:cubicBezTo>
                  <a:cubicBezTo>
                    <a:pt x="6173" y="337026"/>
                    <a:pt x="8479" y="335963"/>
                    <a:pt x="10875" y="335169"/>
                  </a:cubicBezTo>
                  <a:cubicBezTo>
                    <a:pt x="23686" y="331107"/>
                    <a:pt x="34807" y="324048"/>
                    <a:pt x="45222" y="315695"/>
                  </a:cubicBezTo>
                  <a:cubicBezTo>
                    <a:pt x="49770" y="312057"/>
                    <a:pt x="54472" y="308598"/>
                    <a:pt x="58456" y="304293"/>
                  </a:cubicBezTo>
                  <a:cubicBezTo>
                    <a:pt x="65375" y="296952"/>
                    <a:pt x="71447" y="288855"/>
                    <a:pt x="76546" y="280156"/>
                  </a:cubicBezTo>
                  <a:cubicBezTo>
                    <a:pt x="82030" y="270215"/>
                    <a:pt x="85783" y="259402"/>
                    <a:pt x="87628" y="248205"/>
                  </a:cubicBezTo>
                  <a:cubicBezTo>
                    <a:pt x="88794" y="241876"/>
                    <a:pt x="90190" y="235585"/>
                    <a:pt x="91203" y="229231"/>
                  </a:cubicBezTo>
                  <a:cubicBezTo>
                    <a:pt x="91843" y="225208"/>
                    <a:pt x="91984" y="221109"/>
                    <a:pt x="92484" y="217047"/>
                  </a:cubicBezTo>
                  <a:cubicBezTo>
                    <a:pt x="93457" y="207823"/>
                    <a:pt x="93470" y="198535"/>
                    <a:pt x="94149" y="189285"/>
                  </a:cubicBezTo>
                  <a:cubicBezTo>
                    <a:pt x="94969" y="178280"/>
                    <a:pt x="96852" y="167506"/>
                    <a:pt x="98364" y="156603"/>
                  </a:cubicBezTo>
                  <a:cubicBezTo>
                    <a:pt x="99645" y="146969"/>
                    <a:pt x="102028" y="137476"/>
                    <a:pt x="104193" y="127982"/>
                  </a:cubicBezTo>
                  <a:cubicBezTo>
                    <a:pt x="106756" y="116644"/>
                    <a:pt x="109702" y="105370"/>
                    <a:pt x="111240" y="93853"/>
                  </a:cubicBezTo>
                  <a:cubicBezTo>
                    <a:pt x="112892" y="81400"/>
                    <a:pt x="114571" y="68973"/>
                    <a:pt x="117184" y="56700"/>
                  </a:cubicBezTo>
                  <a:cubicBezTo>
                    <a:pt x="119721" y="44029"/>
                    <a:pt x="123487" y="31640"/>
                    <a:pt x="128407" y="19687"/>
                  </a:cubicBezTo>
                  <a:cubicBezTo>
                    <a:pt x="130008" y="15934"/>
                    <a:pt x="132161" y="12410"/>
                    <a:pt x="133826" y="8682"/>
                  </a:cubicBezTo>
                  <a:cubicBezTo>
                    <a:pt x="137042" y="1482"/>
                    <a:pt x="142615" y="-1733"/>
                    <a:pt x="150340" y="-1567"/>
                  </a:cubicBezTo>
                  <a:cubicBezTo>
                    <a:pt x="148124" y="13166"/>
                    <a:pt x="144959" y="27733"/>
                    <a:pt x="142256" y="42389"/>
                  </a:cubicBezTo>
                  <a:cubicBezTo>
                    <a:pt x="140860" y="49935"/>
                    <a:pt x="139796" y="57545"/>
                    <a:pt x="138746" y="65168"/>
                  </a:cubicBezTo>
                  <a:cubicBezTo>
                    <a:pt x="137349" y="75417"/>
                    <a:pt x="136760" y="85743"/>
                    <a:pt x="133698" y="95774"/>
                  </a:cubicBezTo>
                  <a:cubicBezTo>
                    <a:pt x="130213" y="107176"/>
                    <a:pt x="129304" y="119207"/>
                    <a:pt x="126575" y="130813"/>
                  </a:cubicBezTo>
                  <a:cubicBezTo>
                    <a:pt x="124807" y="138308"/>
                    <a:pt x="123910" y="145957"/>
                    <a:pt x="122232" y="153464"/>
                  </a:cubicBezTo>
                  <a:cubicBezTo>
                    <a:pt x="121578" y="156373"/>
                    <a:pt x="121232" y="159332"/>
                    <a:pt x="121220" y="162317"/>
                  </a:cubicBezTo>
                  <a:cubicBezTo>
                    <a:pt x="121220" y="169120"/>
                    <a:pt x="118401" y="175205"/>
                    <a:pt x="117569" y="181739"/>
                  </a:cubicBezTo>
                  <a:cubicBezTo>
                    <a:pt x="117056" y="185775"/>
                    <a:pt x="115865" y="189734"/>
                    <a:pt x="116185" y="193897"/>
                  </a:cubicBezTo>
                  <a:cubicBezTo>
                    <a:pt x="116825" y="202263"/>
                    <a:pt x="115903" y="210552"/>
                    <a:pt x="115109" y="218892"/>
                  </a:cubicBezTo>
                  <a:cubicBezTo>
                    <a:pt x="113046" y="240671"/>
                    <a:pt x="109292" y="262220"/>
                    <a:pt x="100709" y="282565"/>
                  </a:cubicBezTo>
                  <a:cubicBezTo>
                    <a:pt x="97890" y="289086"/>
                    <a:pt x="94572" y="295389"/>
                    <a:pt x="90780" y="301411"/>
                  </a:cubicBezTo>
                  <a:cubicBezTo>
                    <a:pt x="89499" y="303409"/>
                    <a:pt x="88448" y="305510"/>
                    <a:pt x="87308" y="307586"/>
                  </a:cubicBezTo>
                  <a:cubicBezTo>
                    <a:pt x="82030" y="317182"/>
                    <a:pt x="73894" y="324138"/>
                    <a:pt x="65887" y="331300"/>
                  </a:cubicBezTo>
                  <a:cubicBezTo>
                    <a:pt x="59341" y="336962"/>
                    <a:pt x="52384" y="342151"/>
                    <a:pt x="45094" y="346814"/>
                  </a:cubicBezTo>
                  <a:cubicBezTo>
                    <a:pt x="34845" y="353643"/>
                    <a:pt x="23802" y="359190"/>
                    <a:pt x="11311" y="360830"/>
                  </a:cubicBezTo>
                  <a:cubicBezTo>
                    <a:pt x="8607" y="361035"/>
                    <a:pt x="5904" y="361086"/>
                    <a:pt x="3201" y="360971"/>
                  </a:cubicBezTo>
                  <a:close/>
                </a:path>
              </a:pathLst>
            </a:custGeom>
            <a:solidFill>
              <a:srgbClr val="000000"/>
            </a:solidFill>
            <a:ln w="1280" cap="flat">
              <a:noFill/>
              <a:prstDash val="solid"/>
              <a:miter/>
            </a:ln>
          </p:spPr>
          <p:txBody>
            <a:bodyPr rtlCol="0" anchor="ctr"/>
            <a:lstStyle/>
            <a:p>
              <a:endParaRPr lang="es-CO"/>
            </a:p>
          </p:txBody>
        </p:sp>
        <p:sp>
          <p:nvSpPr>
            <p:cNvPr id="369" name="Freeform: Shape 368">
              <a:extLst>
                <a:ext uri="{FF2B5EF4-FFF2-40B4-BE49-F238E27FC236}">
                  <a16:creationId xmlns:a16="http://schemas.microsoft.com/office/drawing/2014/main" id="{705D4E69-A070-7F5E-ACC8-F6596E59397E}"/>
                </a:ext>
              </a:extLst>
            </p:cNvPr>
            <p:cNvSpPr/>
            <p:nvPr/>
          </p:nvSpPr>
          <p:spPr>
            <a:xfrm>
              <a:off x="-1107548" y="765494"/>
              <a:ext cx="22788" cy="4105"/>
            </a:xfrm>
            <a:custGeom>
              <a:avLst/>
              <a:gdLst>
                <a:gd name="connsiteX0" fmla="*/ -1606 w 22788"/>
                <a:gd name="connsiteY0" fmla="*/ 2417 h 4105"/>
                <a:gd name="connsiteX1" fmla="*/ 5633 w 22788"/>
                <a:gd name="connsiteY1" fmla="*/ -965 h 4105"/>
                <a:gd name="connsiteX2" fmla="*/ 7900 w 22788"/>
                <a:gd name="connsiteY2" fmla="*/ 611 h 4105"/>
                <a:gd name="connsiteX3" fmla="*/ 10706 w 22788"/>
                <a:gd name="connsiteY3" fmla="*/ 611 h 4105"/>
                <a:gd name="connsiteX4" fmla="*/ 17650 w 22788"/>
                <a:gd name="connsiteY4" fmla="*/ -1311 h 4105"/>
                <a:gd name="connsiteX5" fmla="*/ 21173 w 22788"/>
                <a:gd name="connsiteY5" fmla="*/ 2533 h 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788" h="4105">
                  <a:moveTo>
                    <a:pt x="-1606" y="2417"/>
                  </a:moveTo>
                  <a:cubicBezTo>
                    <a:pt x="-824" y="-1170"/>
                    <a:pt x="1866" y="-2451"/>
                    <a:pt x="5633" y="-965"/>
                  </a:cubicBezTo>
                  <a:cubicBezTo>
                    <a:pt x="6479" y="-581"/>
                    <a:pt x="7247" y="-42"/>
                    <a:pt x="7900" y="611"/>
                  </a:cubicBezTo>
                  <a:cubicBezTo>
                    <a:pt x="8913" y="1546"/>
                    <a:pt x="9822" y="1597"/>
                    <a:pt x="10706" y="611"/>
                  </a:cubicBezTo>
                  <a:cubicBezTo>
                    <a:pt x="12602" y="-1593"/>
                    <a:pt x="15152" y="-1273"/>
                    <a:pt x="17650" y="-1311"/>
                  </a:cubicBezTo>
                  <a:cubicBezTo>
                    <a:pt x="20148" y="-1349"/>
                    <a:pt x="21301" y="-30"/>
                    <a:pt x="21173" y="2533"/>
                  </a:cubicBezTo>
                  <a:close/>
                </a:path>
              </a:pathLst>
            </a:custGeom>
            <a:solidFill>
              <a:srgbClr val="020202"/>
            </a:solidFill>
            <a:ln w="1280" cap="flat">
              <a:noFill/>
              <a:prstDash val="solid"/>
              <a:miter/>
            </a:ln>
          </p:spPr>
          <p:txBody>
            <a:bodyPr rtlCol="0" anchor="ctr"/>
            <a:lstStyle/>
            <a:p>
              <a:endParaRPr lang="es-CO"/>
            </a:p>
          </p:txBody>
        </p:sp>
        <p:sp>
          <p:nvSpPr>
            <p:cNvPr id="370" name="Freeform: Shape 369">
              <a:extLst>
                <a:ext uri="{FF2B5EF4-FFF2-40B4-BE49-F238E27FC236}">
                  <a16:creationId xmlns:a16="http://schemas.microsoft.com/office/drawing/2014/main" id="{89D3E5FC-665E-27CF-20B9-89A90CAAB9F9}"/>
                </a:ext>
              </a:extLst>
            </p:cNvPr>
            <p:cNvSpPr/>
            <p:nvPr/>
          </p:nvSpPr>
          <p:spPr>
            <a:xfrm>
              <a:off x="-1141742" y="767223"/>
              <a:ext cx="30401" cy="3136"/>
            </a:xfrm>
            <a:custGeom>
              <a:avLst/>
              <a:gdLst>
                <a:gd name="connsiteX0" fmla="*/ -1606 w 30401"/>
                <a:gd name="connsiteY0" fmla="*/ 727 h 3136"/>
                <a:gd name="connsiteX1" fmla="*/ 9925 w 30401"/>
                <a:gd name="connsiteY1" fmla="*/ -862 h 3136"/>
                <a:gd name="connsiteX2" fmla="*/ 16330 w 30401"/>
                <a:gd name="connsiteY2" fmla="*/ -862 h 3136"/>
                <a:gd name="connsiteX3" fmla="*/ 28796 w 30401"/>
                <a:gd name="connsiteY3" fmla="*/ 727 h 3136"/>
                <a:gd name="connsiteX4" fmla="*/ 26234 w 30401"/>
                <a:gd name="connsiteY4" fmla="*/ 1534 h 3136"/>
                <a:gd name="connsiteX5" fmla="*/ 970 w 30401"/>
                <a:gd name="connsiteY5" fmla="*/ 1534 h 3136"/>
                <a:gd name="connsiteX6" fmla="*/ -1606 w 30401"/>
                <a:gd name="connsiteY6" fmla="*/ 727 h 3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01" h="3136">
                  <a:moveTo>
                    <a:pt x="-1606" y="727"/>
                  </a:moveTo>
                  <a:cubicBezTo>
                    <a:pt x="2238" y="419"/>
                    <a:pt x="6081" y="1342"/>
                    <a:pt x="9925" y="-862"/>
                  </a:cubicBezTo>
                  <a:cubicBezTo>
                    <a:pt x="11949" y="-1810"/>
                    <a:pt x="14306" y="-1810"/>
                    <a:pt x="16330" y="-862"/>
                  </a:cubicBezTo>
                  <a:cubicBezTo>
                    <a:pt x="20417" y="1508"/>
                    <a:pt x="24645" y="342"/>
                    <a:pt x="28796" y="727"/>
                  </a:cubicBezTo>
                  <a:cubicBezTo>
                    <a:pt x="28104" y="1367"/>
                    <a:pt x="27169" y="1662"/>
                    <a:pt x="26234" y="1534"/>
                  </a:cubicBezTo>
                  <a:lnTo>
                    <a:pt x="970" y="1534"/>
                  </a:lnTo>
                  <a:cubicBezTo>
                    <a:pt x="34" y="1662"/>
                    <a:pt x="-914" y="1367"/>
                    <a:pt x="-1606" y="727"/>
                  </a:cubicBezTo>
                  <a:close/>
                </a:path>
              </a:pathLst>
            </a:custGeom>
            <a:solidFill>
              <a:srgbClr val="020202"/>
            </a:solidFill>
            <a:ln w="1280" cap="flat">
              <a:noFill/>
              <a:prstDash val="solid"/>
              <a:miter/>
            </a:ln>
          </p:spPr>
          <p:txBody>
            <a:bodyPr rtlCol="0" anchor="ctr"/>
            <a:lstStyle/>
            <a:p>
              <a:endParaRPr lang="es-CO"/>
            </a:p>
          </p:txBody>
        </p:sp>
        <p:sp>
          <p:nvSpPr>
            <p:cNvPr id="371" name="Freeform: Shape 370">
              <a:extLst>
                <a:ext uri="{FF2B5EF4-FFF2-40B4-BE49-F238E27FC236}">
                  <a16:creationId xmlns:a16="http://schemas.microsoft.com/office/drawing/2014/main" id="{F9F54478-B3A0-F635-ADC4-9FAC73AC0777}"/>
                </a:ext>
              </a:extLst>
            </p:cNvPr>
            <p:cNvSpPr/>
            <p:nvPr/>
          </p:nvSpPr>
          <p:spPr>
            <a:xfrm>
              <a:off x="-1083847" y="767553"/>
              <a:ext cx="8493" cy="2930"/>
            </a:xfrm>
            <a:custGeom>
              <a:avLst/>
              <a:gdLst>
                <a:gd name="connsiteX0" fmla="*/ -1606 w 8493"/>
                <a:gd name="connsiteY0" fmla="*/ 397 h 2930"/>
                <a:gd name="connsiteX1" fmla="*/ 957 w 8493"/>
                <a:gd name="connsiteY1" fmla="*/ -244 h 2930"/>
                <a:gd name="connsiteX2" fmla="*/ 6888 w 8493"/>
                <a:gd name="connsiteY2" fmla="*/ 1358 h 2930"/>
                <a:gd name="connsiteX3" fmla="*/ -1606 w 8493"/>
                <a:gd name="connsiteY3" fmla="*/ 397 h 2930"/>
              </a:gdLst>
              <a:ahLst/>
              <a:cxnLst>
                <a:cxn ang="0">
                  <a:pos x="connsiteX0" y="connsiteY0"/>
                </a:cxn>
                <a:cxn ang="0">
                  <a:pos x="connsiteX1" y="connsiteY1"/>
                </a:cxn>
                <a:cxn ang="0">
                  <a:pos x="connsiteX2" y="connsiteY2"/>
                </a:cxn>
                <a:cxn ang="0">
                  <a:pos x="connsiteX3" y="connsiteY3"/>
                </a:cxn>
              </a:cxnLst>
              <a:rect l="l" t="t" r="r" b="b"/>
              <a:pathLst>
                <a:path w="8493" h="2930">
                  <a:moveTo>
                    <a:pt x="-1606" y="397"/>
                  </a:moveTo>
                  <a:cubicBezTo>
                    <a:pt x="-709" y="397"/>
                    <a:pt x="162" y="179"/>
                    <a:pt x="957" y="-244"/>
                  </a:cubicBezTo>
                  <a:cubicBezTo>
                    <a:pt x="4365" y="-2268"/>
                    <a:pt x="4633" y="-2165"/>
                    <a:pt x="6888" y="1358"/>
                  </a:cubicBezTo>
                  <a:cubicBezTo>
                    <a:pt x="4108" y="1012"/>
                    <a:pt x="1098" y="2011"/>
                    <a:pt x="-1606" y="397"/>
                  </a:cubicBezTo>
                  <a:close/>
                </a:path>
              </a:pathLst>
            </a:custGeom>
            <a:solidFill>
              <a:srgbClr val="020202"/>
            </a:solidFill>
            <a:ln w="1280" cap="flat">
              <a:noFill/>
              <a:prstDash val="solid"/>
              <a:miter/>
            </a:ln>
          </p:spPr>
          <p:txBody>
            <a:bodyPr rtlCol="0" anchor="ctr"/>
            <a:lstStyle/>
            <a:p>
              <a:endParaRPr lang="es-CO"/>
            </a:p>
          </p:txBody>
        </p:sp>
        <p:sp>
          <p:nvSpPr>
            <p:cNvPr id="372" name="Freeform: Shape 371">
              <a:extLst>
                <a:ext uri="{FF2B5EF4-FFF2-40B4-BE49-F238E27FC236}">
                  <a16:creationId xmlns:a16="http://schemas.microsoft.com/office/drawing/2014/main" id="{EEACAAEC-8D1B-608C-BCDB-68609F53A8A5}"/>
                </a:ext>
              </a:extLst>
            </p:cNvPr>
            <p:cNvSpPr/>
            <p:nvPr/>
          </p:nvSpPr>
          <p:spPr>
            <a:xfrm>
              <a:off x="-1075302" y="770456"/>
              <a:ext cx="2818" cy="862"/>
            </a:xfrm>
            <a:custGeom>
              <a:avLst/>
              <a:gdLst>
                <a:gd name="connsiteX0" fmla="*/ -1606 w 2818"/>
                <a:gd name="connsiteY0" fmla="*/ -1559 h 862"/>
                <a:gd name="connsiteX1" fmla="*/ 1213 w 2818"/>
                <a:gd name="connsiteY1" fmla="*/ -726 h 862"/>
                <a:gd name="connsiteX2" fmla="*/ -1606 w 2818"/>
                <a:gd name="connsiteY2" fmla="*/ -1559 h 862"/>
              </a:gdLst>
              <a:ahLst/>
              <a:cxnLst>
                <a:cxn ang="0">
                  <a:pos x="connsiteX0" y="connsiteY0"/>
                </a:cxn>
                <a:cxn ang="0">
                  <a:pos x="connsiteX1" y="connsiteY1"/>
                </a:cxn>
                <a:cxn ang="0">
                  <a:pos x="connsiteX2" y="connsiteY2"/>
                </a:cxn>
              </a:cxnLst>
              <a:rect l="l" t="t" r="r" b="b"/>
              <a:pathLst>
                <a:path w="2818" h="862">
                  <a:moveTo>
                    <a:pt x="-1606" y="-1559"/>
                  </a:moveTo>
                  <a:cubicBezTo>
                    <a:pt x="-593" y="-1559"/>
                    <a:pt x="496" y="-1751"/>
                    <a:pt x="1213" y="-726"/>
                  </a:cubicBezTo>
                  <a:cubicBezTo>
                    <a:pt x="188" y="-713"/>
                    <a:pt x="-901" y="-559"/>
                    <a:pt x="-1606" y="-1559"/>
                  </a:cubicBezTo>
                  <a:close/>
                </a:path>
              </a:pathLst>
            </a:custGeom>
            <a:solidFill>
              <a:srgbClr val="020202"/>
            </a:solidFill>
            <a:ln w="1280" cap="flat">
              <a:noFill/>
              <a:prstDash val="solid"/>
              <a:miter/>
            </a:ln>
          </p:spPr>
          <p:txBody>
            <a:bodyPr rtlCol="0" anchor="ctr"/>
            <a:lstStyle/>
            <a:p>
              <a:endParaRPr lang="es-CO"/>
            </a:p>
          </p:txBody>
        </p:sp>
        <p:sp>
          <p:nvSpPr>
            <p:cNvPr id="373" name="Freeform: Shape 372">
              <a:extLst>
                <a:ext uri="{FF2B5EF4-FFF2-40B4-BE49-F238E27FC236}">
                  <a16:creationId xmlns:a16="http://schemas.microsoft.com/office/drawing/2014/main" id="{F2565463-2EBC-7872-A2D6-250068B0377C}"/>
                </a:ext>
              </a:extLst>
            </p:cNvPr>
            <p:cNvSpPr/>
            <p:nvPr/>
          </p:nvSpPr>
          <p:spPr>
            <a:xfrm>
              <a:off x="-1206196" y="738160"/>
              <a:ext cx="872" cy="1012"/>
            </a:xfrm>
            <a:custGeom>
              <a:avLst/>
              <a:gdLst>
                <a:gd name="connsiteX0" fmla="*/ -1593 w 872"/>
                <a:gd name="connsiteY0" fmla="*/ -1573 h 1012"/>
                <a:gd name="connsiteX1" fmla="*/ -734 w 872"/>
                <a:gd name="connsiteY1" fmla="*/ -625 h 1012"/>
                <a:gd name="connsiteX2" fmla="*/ -734 w 872"/>
                <a:gd name="connsiteY2" fmla="*/ -561 h 1012"/>
                <a:gd name="connsiteX3" fmla="*/ -1606 w 872"/>
                <a:gd name="connsiteY3" fmla="*/ -1432 h 1012"/>
                <a:gd name="connsiteX4" fmla="*/ -1593 w 872"/>
                <a:gd name="connsiteY4" fmla="*/ -1573 h 1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2" h="1012">
                  <a:moveTo>
                    <a:pt x="-1593" y="-1573"/>
                  </a:moveTo>
                  <a:cubicBezTo>
                    <a:pt x="-1093" y="-1547"/>
                    <a:pt x="-709" y="-1125"/>
                    <a:pt x="-734" y="-625"/>
                  </a:cubicBezTo>
                  <a:cubicBezTo>
                    <a:pt x="-734" y="-599"/>
                    <a:pt x="-734" y="-586"/>
                    <a:pt x="-734" y="-561"/>
                  </a:cubicBezTo>
                  <a:cubicBezTo>
                    <a:pt x="-1221" y="-561"/>
                    <a:pt x="-1606" y="-958"/>
                    <a:pt x="-1606" y="-1432"/>
                  </a:cubicBezTo>
                  <a:cubicBezTo>
                    <a:pt x="-1606" y="-1483"/>
                    <a:pt x="-1606" y="-1522"/>
                    <a:pt x="-1593" y="-1573"/>
                  </a:cubicBezTo>
                  <a:close/>
                </a:path>
              </a:pathLst>
            </a:custGeom>
            <a:solidFill>
              <a:srgbClr val="5B5B5B"/>
            </a:solidFill>
            <a:ln w="1280" cap="flat">
              <a:noFill/>
              <a:prstDash val="solid"/>
              <a:miter/>
            </a:ln>
          </p:spPr>
          <p:txBody>
            <a:bodyPr rtlCol="0" anchor="ctr"/>
            <a:lstStyle/>
            <a:p>
              <a:endParaRPr lang="es-CO"/>
            </a:p>
          </p:txBody>
        </p:sp>
        <p:sp>
          <p:nvSpPr>
            <p:cNvPr id="374" name="Freeform: Shape 373">
              <a:extLst>
                <a:ext uri="{FF2B5EF4-FFF2-40B4-BE49-F238E27FC236}">
                  <a16:creationId xmlns:a16="http://schemas.microsoft.com/office/drawing/2014/main" id="{43EFD751-4E8A-850E-9D8D-D486EDC72D62}"/>
                </a:ext>
              </a:extLst>
            </p:cNvPr>
            <p:cNvSpPr/>
            <p:nvPr/>
          </p:nvSpPr>
          <p:spPr>
            <a:xfrm>
              <a:off x="-1205275" y="739172"/>
              <a:ext cx="899" cy="1037"/>
            </a:xfrm>
            <a:custGeom>
              <a:avLst/>
              <a:gdLst>
                <a:gd name="connsiteX0" fmla="*/ -1604 w 899"/>
                <a:gd name="connsiteY0" fmla="*/ -1573 h 1037"/>
                <a:gd name="connsiteX1" fmla="*/ -708 w 899"/>
                <a:gd name="connsiteY1" fmla="*/ -600 h 1037"/>
                <a:gd name="connsiteX2" fmla="*/ -708 w 899"/>
                <a:gd name="connsiteY2" fmla="*/ -535 h 1037"/>
                <a:gd name="connsiteX3" fmla="*/ -1604 w 899"/>
                <a:gd name="connsiteY3" fmla="*/ -1573 h 1037"/>
              </a:gdLst>
              <a:ahLst/>
              <a:cxnLst>
                <a:cxn ang="0">
                  <a:pos x="connsiteX0" y="connsiteY0"/>
                </a:cxn>
                <a:cxn ang="0">
                  <a:pos x="connsiteX1" y="connsiteY1"/>
                </a:cxn>
                <a:cxn ang="0">
                  <a:pos x="connsiteX2" y="connsiteY2"/>
                </a:cxn>
                <a:cxn ang="0">
                  <a:pos x="connsiteX3" y="connsiteY3"/>
                </a:cxn>
              </a:cxnLst>
              <a:rect l="l" t="t" r="r" b="b"/>
              <a:pathLst>
                <a:path w="899" h="1037">
                  <a:moveTo>
                    <a:pt x="-1604" y="-1573"/>
                  </a:moveTo>
                  <a:cubicBezTo>
                    <a:pt x="-1092" y="-1560"/>
                    <a:pt x="-682" y="-1125"/>
                    <a:pt x="-708" y="-600"/>
                  </a:cubicBezTo>
                  <a:cubicBezTo>
                    <a:pt x="-708" y="-587"/>
                    <a:pt x="-708" y="-561"/>
                    <a:pt x="-708" y="-535"/>
                  </a:cubicBezTo>
                  <a:cubicBezTo>
                    <a:pt x="-1233" y="-587"/>
                    <a:pt x="-1630" y="-1048"/>
                    <a:pt x="-1604" y="-1573"/>
                  </a:cubicBezTo>
                  <a:close/>
                </a:path>
              </a:pathLst>
            </a:custGeom>
            <a:solidFill>
              <a:srgbClr val="5B5B5B"/>
            </a:solidFill>
            <a:ln w="1280" cap="flat">
              <a:noFill/>
              <a:prstDash val="solid"/>
              <a:miter/>
            </a:ln>
          </p:spPr>
          <p:txBody>
            <a:bodyPr rtlCol="0" anchor="ctr"/>
            <a:lstStyle/>
            <a:p>
              <a:endParaRPr lang="es-CO"/>
            </a:p>
          </p:txBody>
        </p:sp>
        <p:sp>
          <p:nvSpPr>
            <p:cNvPr id="375" name="Freeform: Shape 374">
              <a:extLst>
                <a:ext uri="{FF2B5EF4-FFF2-40B4-BE49-F238E27FC236}">
                  <a16:creationId xmlns:a16="http://schemas.microsoft.com/office/drawing/2014/main" id="{2B6637EC-6CCE-6F4A-8617-8187289063CE}"/>
                </a:ext>
              </a:extLst>
            </p:cNvPr>
            <p:cNvSpPr/>
            <p:nvPr/>
          </p:nvSpPr>
          <p:spPr>
            <a:xfrm>
              <a:off x="-1357254" y="-110263"/>
              <a:ext cx="253510" cy="188962"/>
            </a:xfrm>
            <a:custGeom>
              <a:avLst/>
              <a:gdLst>
                <a:gd name="connsiteX0" fmla="*/ 1365 w 253510"/>
                <a:gd name="connsiteY0" fmla="*/ -1573 h 188962"/>
                <a:gd name="connsiteX1" fmla="*/ 315 w 253510"/>
                <a:gd name="connsiteY1" fmla="*/ 31019 h 188962"/>
                <a:gd name="connsiteX2" fmla="*/ 3646 w 253510"/>
                <a:gd name="connsiteY2" fmla="*/ 56642 h 188962"/>
                <a:gd name="connsiteX3" fmla="*/ 15509 w 253510"/>
                <a:gd name="connsiteY3" fmla="*/ 87390 h 188962"/>
                <a:gd name="connsiteX4" fmla="*/ 31703 w 253510"/>
                <a:gd name="connsiteY4" fmla="*/ 111731 h 188962"/>
                <a:gd name="connsiteX5" fmla="*/ 47627 w 253510"/>
                <a:gd name="connsiteY5" fmla="*/ 132230 h 188962"/>
                <a:gd name="connsiteX6" fmla="*/ 64000 w 253510"/>
                <a:gd name="connsiteY6" fmla="*/ 146438 h 188962"/>
                <a:gd name="connsiteX7" fmla="*/ 125700 w 253510"/>
                <a:gd name="connsiteY7" fmla="*/ 176672 h 188962"/>
                <a:gd name="connsiteX8" fmla="*/ 159304 w 253510"/>
                <a:gd name="connsiteY8" fmla="*/ 183629 h 188962"/>
                <a:gd name="connsiteX9" fmla="*/ 189540 w 253510"/>
                <a:gd name="connsiteY9" fmla="*/ 184193 h 188962"/>
                <a:gd name="connsiteX10" fmla="*/ 218493 w 253510"/>
                <a:gd name="connsiteY10" fmla="*/ 180862 h 188962"/>
                <a:gd name="connsiteX11" fmla="*/ 239094 w 253510"/>
                <a:gd name="connsiteY11" fmla="*/ 178774 h 188962"/>
                <a:gd name="connsiteX12" fmla="*/ 251905 w 253510"/>
                <a:gd name="connsiteY12" fmla="*/ 178710 h 188962"/>
                <a:gd name="connsiteX13" fmla="*/ 239991 w 253510"/>
                <a:gd name="connsiteY13" fmla="*/ 180542 h 188962"/>
                <a:gd name="connsiteX14" fmla="*/ 226475 w 253510"/>
                <a:gd name="connsiteY14" fmla="*/ 182220 h 188962"/>
                <a:gd name="connsiteX15" fmla="*/ 223195 w 253510"/>
                <a:gd name="connsiteY15" fmla="*/ 182502 h 188962"/>
                <a:gd name="connsiteX16" fmla="*/ 198853 w 253510"/>
                <a:gd name="connsiteY16" fmla="*/ 184936 h 188962"/>
                <a:gd name="connsiteX17" fmla="*/ 181084 w 253510"/>
                <a:gd name="connsiteY17" fmla="*/ 185602 h 188962"/>
                <a:gd name="connsiteX18" fmla="*/ 178432 w 253510"/>
                <a:gd name="connsiteY18" fmla="*/ 186217 h 188962"/>
                <a:gd name="connsiteX19" fmla="*/ 170745 w 253510"/>
                <a:gd name="connsiteY19" fmla="*/ 186486 h 188962"/>
                <a:gd name="connsiteX20" fmla="*/ 165736 w 253510"/>
                <a:gd name="connsiteY20" fmla="*/ 185346 h 188962"/>
                <a:gd name="connsiteX21" fmla="*/ 140536 w 253510"/>
                <a:gd name="connsiteY21" fmla="*/ 182181 h 188962"/>
                <a:gd name="connsiteX22" fmla="*/ 123804 w 253510"/>
                <a:gd name="connsiteY22" fmla="*/ 179619 h 188962"/>
                <a:gd name="connsiteX23" fmla="*/ 82308 w 253510"/>
                <a:gd name="connsiteY23" fmla="*/ 162798 h 188962"/>
                <a:gd name="connsiteX24" fmla="*/ 67511 w 253510"/>
                <a:gd name="connsiteY24" fmla="*/ 154368 h 188962"/>
                <a:gd name="connsiteX25" fmla="*/ 59068 w 253510"/>
                <a:gd name="connsiteY25" fmla="*/ 154368 h 188962"/>
                <a:gd name="connsiteX26" fmla="*/ 55430 w 253510"/>
                <a:gd name="connsiteY26" fmla="*/ 154893 h 188962"/>
                <a:gd name="connsiteX27" fmla="*/ 46590 w 253510"/>
                <a:gd name="connsiteY27" fmla="*/ 155559 h 188962"/>
                <a:gd name="connsiteX28" fmla="*/ 37737 w 253510"/>
                <a:gd name="connsiteY28" fmla="*/ 153689 h 188962"/>
                <a:gd name="connsiteX29" fmla="*/ 18353 w 253510"/>
                <a:gd name="connsiteY29" fmla="*/ 129245 h 188962"/>
                <a:gd name="connsiteX30" fmla="*/ 8565 w 253510"/>
                <a:gd name="connsiteY30" fmla="*/ 100124 h 188962"/>
                <a:gd name="connsiteX31" fmla="*/ 7284 w 253510"/>
                <a:gd name="connsiteY31" fmla="*/ 94628 h 188962"/>
                <a:gd name="connsiteX32" fmla="*/ 7899 w 253510"/>
                <a:gd name="connsiteY32" fmla="*/ 91989 h 188962"/>
                <a:gd name="connsiteX33" fmla="*/ 8629 w 253510"/>
                <a:gd name="connsiteY33" fmla="*/ 84994 h 188962"/>
                <a:gd name="connsiteX34" fmla="*/ 4555 w 253510"/>
                <a:gd name="connsiteY34" fmla="*/ 69620 h 188962"/>
                <a:gd name="connsiteX35" fmla="*/ 289 w 253510"/>
                <a:gd name="connsiteY35" fmla="*/ 45535 h 188962"/>
                <a:gd name="connsiteX36" fmla="*/ -544 w 253510"/>
                <a:gd name="connsiteY36" fmla="*/ 34273 h 188962"/>
                <a:gd name="connsiteX37" fmla="*/ -1363 w 253510"/>
                <a:gd name="connsiteY37" fmla="*/ 27253 h 188962"/>
                <a:gd name="connsiteX38" fmla="*/ -595 w 253510"/>
                <a:gd name="connsiteY38" fmla="*/ 15530 h 188962"/>
                <a:gd name="connsiteX39" fmla="*/ 379 w 253510"/>
                <a:gd name="connsiteY39" fmla="*/ 477 h 188962"/>
                <a:gd name="connsiteX40" fmla="*/ 1365 w 253510"/>
                <a:gd name="connsiteY40" fmla="*/ -1573 h 188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53510" h="188962">
                  <a:moveTo>
                    <a:pt x="1365" y="-1573"/>
                  </a:moveTo>
                  <a:cubicBezTo>
                    <a:pt x="84" y="9266"/>
                    <a:pt x="699" y="20207"/>
                    <a:pt x="315" y="31019"/>
                  </a:cubicBezTo>
                  <a:cubicBezTo>
                    <a:pt x="7" y="39808"/>
                    <a:pt x="1814" y="48264"/>
                    <a:pt x="3646" y="56642"/>
                  </a:cubicBezTo>
                  <a:cubicBezTo>
                    <a:pt x="5990" y="67442"/>
                    <a:pt x="9987" y="77820"/>
                    <a:pt x="15509" y="87390"/>
                  </a:cubicBezTo>
                  <a:cubicBezTo>
                    <a:pt x="20352" y="95858"/>
                    <a:pt x="25758" y="103993"/>
                    <a:pt x="31703" y="111731"/>
                  </a:cubicBezTo>
                  <a:cubicBezTo>
                    <a:pt x="37007" y="118560"/>
                    <a:pt x="42080" y="125580"/>
                    <a:pt x="47627" y="132230"/>
                  </a:cubicBezTo>
                  <a:cubicBezTo>
                    <a:pt x="52278" y="137803"/>
                    <a:pt x="58235" y="142043"/>
                    <a:pt x="64000" y="146438"/>
                  </a:cubicBezTo>
                  <a:cubicBezTo>
                    <a:pt x="82564" y="160530"/>
                    <a:pt x="103716" y="169498"/>
                    <a:pt x="125700" y="176672"/>
                  </a:cubicBezTo>
                  <a:cubicBezTo>
                    <a:pt x="136641" y="180132"/>
                    <a:pt x="147890" y="182450"/>
                    <a:pt x="159304" y="183629"/>
                  </a:cubicBezTo>
                  <a:cubicBezTo>
                    <a:pt x="169349" y="184654"/>
                    <a:pt x="179457" y="184833"/>
                    <a:pt x="189540" y="184193"/>
                  </a:cubicBezTo>
                  <a:cubicBezTo>
                    <a:pt x="199263" y="183872"/>
                    <a:pt x="208949" y="182758"/>
                    <a:pt x="218493" y="180862"/>
                  </a:cubicBezTo>
                  <a:cubicBezTo>
                    <a:pt x="225296" y="179606"/>
                    <a:pt x="232176" y="178902"/>
                    <a:pt x="239094" y="178774"/>
                  </a:cubicBezTo>
                  <a:cubicBezTo>
                    <a:pt x="243347" y="178556"/>
                    <a:pt x="247626" y="178774"/>
                    <a:pt x="251905" y="178710"/>
                  </a:cubicBezTo>
                  <a:cubicBezTo>
                    <a:pt x="248062" y="180170"/>
                    <a:pt x="243988" y="180273"/>
                    <a:pt x="239991" y="180542"/>
                  </a:cubicBezTo>
                  <a:cubicBezTo>
                    <a:pt x="235443" y="180849"/>
                    <a:pt x="230831" y="180183"/>
                    <a:pt x="226475" y="182220"/>
                  </a:cubicBezTo>
                  <a:cubicBezTo>
                    <a:pt x="225412" y="182515"/>
                    <a:pt x="224297" y="182617"/>
                    <a:pt x="223195" y="182502"/>
                  </a:cubicBezTo>
                  <a:cubicBezTo>
                    <a:pt x="215021" y="182745"/>
                    <a:pt x="206976" y="184308"/>
                    <a:pt x="198853" y="184936"/>
                  </a:cubicBezTo>
                  <a:cubicBezTo>
                    <a:pt x="192999" y="185397"/>
                    <a:pt x="187067" y="187396"/>
                    <a:pt x="181084" y="185602"/>
                  </a:cubicBezTo>
                  <a:cubicBezTo>
                    <a:pt x="180149" y="185371"/>
                    <a:pt x="179175" y="185602"/>
                    <a:pt x="178432" y="186217"/>
                  </a:cubicBezTo>
                  <a:cubicBezTo>
                    <a:pt x="176100" y="187678"/>
                    <a:pt x="173167" y="187780"/>
                    <a:pt x="170745" y="186486"/>
                  </a:cubicBezTo>
                  <a:cubicBezTo>
                    <a:pt x="169195" y="185705"/>
                    <a:pt x="167478" y="185307"/>
                    <a:pt x="165736" y="185346"/>
                  </a:cubicBezTo>
                  <a:cubicBezTo>
                    <a:pt x="157139" y="185884"/>
                    <a:pt x="148902" y="183475"/>
                    <a:pt x="140536" y="182181"/>
                  </a:cubicBezTo>
                  <a:cubicBezTo>
                    <a:pt x="134963" y="181323"/>
                    <a:pt x="129287" y="181144"/>
                    <a:pt x="123804" y="179619"/>
                  </a:cubicBezTo>
                  <a:cubicBezTo>
                    <a:pt x="109276" y="175776"/>
                    <a:pt x="95299" y="170561"/>
                    <a:pt x="82308" y="162798"/>
                  </a:cubicBezTo>
                  <a:cubicBezTo>
                    <a:pt x="77439" y="159890"/>
                    <a:pt x="72507" y="157058"/>
                    <a:pt x="67511" y="154368"/>
                  </a:cubicBezTo>
                  <a:cubicBezTo>
                    <a:pt x="64820" y="152920"/>
                    <a:pt x="61976" y="150998"/>
                    <a:pt x="59068" y="154368"/>
                  </a:cubicBezTo>
                  <a:cubicBezTo>
                    <a:pt x="58210" y="155367"/>
                    <a:pt x="56647" y="155072"/>
                    <a:pt x="55430" y="154893"/>
                  </a:cubicBezTo>
                  <a:cubicBezTo>
                    <a:pt x="52470" y="154496"/>
                    <a:pt x="49459" y="154714"/>
                    <a:pt x="46590" y="155559"/>
                  </a:cubicBezTo>
                  <a:cubicBezTo>
                    <a:pt x="43515" y="156443"/>
                    <a:pt x="40197" y="155739"/>
                    <a:pt x="37737" y="153689"/>
                  </a:cubicBezTo>
                  <a:cubicBezTo>
                    <a:pt x="29115" y="147283"/>
                    <a:pt x="22261" y="139468"/>
                    <a:pt x="18353" y="129245"/>
                  </a:cubicBezTo>
                  <a:cubicBezTo>
                    <a:pt x="14689" y="119662"/>
                    <a:pt x="11269" y="110027"/>
                    <a:pt x="8565" y="100124"/>
                  </a:cubicBezTo>
                  <a:cubicBezTo>
                    <a:pt x="8066" y="98318"/>
                    <a:pt x="7745" y="96460"/>
                    <a:pt x="7284" y="94628"/>
                  </a:cubicBezTo>
                  <a:cubicBezTo>
                    <a:pt x="6964" y="93706"/>
                    <a:pt x="7207" y="92681"/>
                    <a:pt x="7899" y="91989"/>
                  </a:cubicBezTo>
                  <a:cubicBezTo>
                    <a:pt x="10103" y="89837"/>
                    <a:pt x="9385" y="87505"/>
                    <a:pt x="8629" y="84994"/>
                  </a:cubicBezTo>
                  <a:cubicBezTo>
                    <a:pt x="7092" y="79869"/>
                    <a:pt x="4914" y="74745"/>
                    <a:pt x="4555" y="69620"/>
                  </a:cubicBezTo>
                  <a:cubicBezTo>
                    <a:pt x="3992" y="61395"/>
                    <a:pt x="1148" y="53670"/>
                    <a:pt x="289" y="45535"/>
                  </a:cubicBezTo>
                  <a:cubicBezTo>
                    <a:pt x="-249" y="41807"/>
                    <a:pt x="-518" y="38040"/>
                    <a:pt x="-544" y="34273"/>
                  </a:cubicBezTo>
                  <a:cubicBezTo>
                    <a:pt x="-544" y="31903"/>
                    <a:pt x="-813" y="29559"/>
                    <a:pt x="-1363" y="27253"/>
                  </a:cubicBezTo>
                  <a:cubicBezTo>
                    <a:pt x="-2171" y="23320"/>
                    <a:pt x="-710" y="19451"/>
                    <a:pt x="-595" y="15530"/>
                  </a:cubicBezTo>
                  <a:cubicBezTo>
                    <a:pt x="-441" y="10496"/>
                    <a:pt x="-749" y="5448"/>
                    <a:pt x="379" y="477"/>
                  </a:cubicBezTo>
                  <a:cubicBezTo>
                    <a:pt x="430" y="-305"/>
                    <a:pt x="789" y="-1035"/>
                    <a:pt x="1365" y="-1573"/>
                  </a:cubicBezTo>
                  <a:close/>
                </a:path>
              </a:pathLst>
            </a:custGeom>
            <a:solidFill>
              <a:srgbClr val="020202"/>
            </a:solidFill>
            <a:ln w="1280" cap="flat">
              <a:noFill/>
              <a:prstDash val="solid"/>
              <a:miter/>
            </a:ln>
          </p:spPr>
          <p:txBody>
            <a:bodyPr rtlCol="0" anchor="ctr"/>
            <a:lstStyle/>
            <a:p>
              <a:endParaRPr lang="es-CO"/>
            </a:p>
          </p:txBody>
        </p:sp>
        <p:sp>
          <p:nvSpPr>
            <p:cNvPr id="376" name="Freeform: Shape 375">
              <a:extLst>
                <a:ext uri="{FF2B5EF4-FFF2-40B4-BE49-F238E27FC236}">
                  <a16:creationId xmlns:a16="http://schemas.microsoft.com/office/drawing/2014/main" id="{88A87481-1933-0FEC-19FE-0B796AE1CC75}"/>
                </a:ext>
              </a:extLst>
            </p:cNvPr>
            <p:cNvSpPr/>
            <p:nvPr/>
          </p:nvSpPr>
          <p:spPr>
            <a:xfrm>
              <a:off x="-1354348" y="-116912"/>
              <a:ext cx="1057" cy="5701"/>
            </a:xfrm>
            <a:custGeom>
              <a:avLst/>
              <a:gdLst>
                <a:gd name="connsiteX0" fmla="*/ -593 w 1057"/>
                <a:gd name="connsiteY0" fmla="*/ -1573 h 5701"/>
                <a:gd name="connsiteX1" fmla="*/ -1541 w 1057"/>
                <a:gd name="connsiteY1" fmla="*/ 4128 h 5701"/>
                <a:gd name="connsiteX2" fmla="*/ -593 w 1057"/>
                <a:gd name="connsiteY2" fmla="*/ -1573 h 5701"/>
              </a:gdLst>
              <a:ahLst/>
              <a:cxnLst>
                <a:cxn ang="0">
                  <a:pos x="connsiteX0" y="connsiteY0"/>
                </a:cxn>
                <a:cxn ang="0">
                  <a:pos x="connsiteX1" y="connsiteY1"/>
                </a:cxn>
                <a:cxn ang="0">
                  <a:pos x="connsiteX2" y="connsiteY2"/>
                </a:cxn>
              </a:cxnLst>
              <a:rect l="l" t="t" r="r" b="b"/>
              <a:pathLst>
                <a:path w="1057" h="5701">
                  <a:moveTo>
                    <a:pt x="-593" y="-1573"/>
                  </a:moveTo>
                  <a:cubicBezTo>
                    <a:pt x="-875" y="336"/>
                    <a:pt x="125" y="2450"/>
                    <a:pt x="-1541" y="4128"/>
                  </a:cubicBezTo>
                  <a:cubicBezTo>
                    <a:pt x="-1259" y="2219"/>
                    <a:pt x="-2310" y="93"/>
                    <a:pt x="-593" y="-1573"/>
                  </a:cubicBezTo>
                  <a:close/>
                </a:path>
              </a:pathLst>
            </a:custGeom>
            <a:solidFill>
              <a:srgbClr val="020202"/>
            </a:solidFill>
            <a:ln w="1280" cap="flat">
              <a:noFill/>
              <a:prstDash val="solid"/>
              <a:miter/>
            </a:ln>
          </p:spPr>
          <p:txBody>
            <a:bodyPr rtlCol="0" anchor="ctr"/>
            <a:lstStyle/>
            <a:p>
              <a:endParaRPr lang="es-CO"/>
            </a:p>
          </p:txBody>
        </p:sp>
        <p:sp>
          <p:nvSpPr>
            <p:cNvPr id="377" name="Freeform: Shape 376">
              <a:extLst>
                <a:ext uri="{FF2B5EF4-FFF2-40B4-BE49-F238E27FC236}">
                  <a16:creationId xmlns:a16="http://schemas.microsoft.com/office/drawing/2014/main" id="{DDADB5D2-CBF7-3D30-5671-BFEC0E7EBD43}"/>
                </a:ext>
              </a:extLst>
            </p:cNvPr>
            <p:cNvSpPr/>
            <p:nvPr/>
          </p:nvSpPr>
          <p:spPr>
            <a:xfrm>
              <a:off x="-1352452" y="-129249"/>
              <a:ext cx="1057" cy="5701"/>
            </a:xfrm>
            <a:custGeom>
              <a:avLst/>
              <a:gdLst>
                <a:gd name="connsiteX0" fmla="*/ -593 w 1057"/>
                <a:gd name="connsiteY0" fmla="*/ -1573 h 5701"/>
                <a:gd name="connsiteX1" fmla="*/ -1541 w 1057"/>
                <a:gd name="connsiteY1" fmla="*/ 4128 h 5701"/>
                <a:gd name="connsiteX2" fmla="*/ -593 w 1057"/>
                <a:gd name="connsiteY2" fmla="*/ -1573 h 5701"/>
              </a:gdLst>
              <a:ahLst/>
              <a:cxnLst>
                <a:cxn ang="0">
                  <a:pos x="connsiteX0" y="connsiteY0"/>
                </a:cxn>
                <a:cxn ang="0">
                  <a:pos x="connsiteX1" y="connsiteY1"/>
                </a:cxn>
                <a:cxn ang="0">
                  <a:pos x="connsiteX2" y="connsiteY2"/>
                </a:cxn>
              </a:cxnLst>
              <a:rect l="l" t="t" r="r" b="b"/>
              <a:pathLst>
                <a:path w="1057" h="5701">
                  <a:moveTo>
                    <a:pt x="-593" y="-1573"/>
                  </a:moveTo>
                  <a:cubicBezTo>
                    <a:pt x="-875" y="336"/>
                    <a:pt x="125" y="2450"/>
                    <a:pt x="-1541" y="4128"/>
                  </a:cubicBezTo>
                  <a:cubicBezTo>
                    <a:pt x="-1259" y="2219"/>
                    <a:pt x="-2310" y="93"/>
                    <a:pt x="-593" y="-1573"/>
                  </a:cubicBezTo>
                  <a:close/>
                </a:path>
              </a:pathLst>
            </a:custGeom>
            <a:solidFill>
              <a:srgbClr val="020202"/>
            </a:solidFill>
            <a:ln w="1280" cap="flat">
              <a:noFill/>
              <a:prstDash val="solid"/>
              <a:miter/>
            </a:ln>
          </p:spPr>
          <p:txBody>
            <a:bodyPr rtlCol="0" anchor="ctr"/>
            <a:lstStyle/>
            <a:p>
              <a:endParaRPr lang="es-CO"/>
            </a:p>
          </p:txBody>
        </p:sp>
        <p:sp>
          <p:nvSpPr>
            <p:cNvPr id="378" name="Freeform: Shape 377">
              <a:extLst>
                <a:ext uri="{FF2B5EF4-FFF2-40B4-BE49-F238E27FC236}">
                  <a16:creationId xmlns:a16="http://schemas.microsoft.com/office/drawing/2014/main" id="{39334E4E-C047-1EEA-FD2F-C2625052A3BE}"/>
                </a:ext>
              </a:extLst>
            </p:cNvPr>
            <p:cNvSpPr/>
            <p:nvPr/>
          </p:nvSpPr>
          <p:spPr>
            <a:xfrm>
              <a:off x="-1353377" y="-122549"/>
              <a:ext cx="1010" cy="4752"/>
            </a:xfrm>
            <a:custGeom>
              <a:avLst/>
              <a:gdLst>
                <a:gd name="connsiteX0" fmla="*/ -628 w 1010"/>
                <a:gd name="connsiteY0" fmla="*/ -1573 h 4752"/>
                <a:gd name="connsiteX1" fmla="*/ -1563 w 1010"/>
                <a:gd name="connsiteY1" fmla="*/ 3180 h 4752"/>
                <a:gd name="connsiteX2" fmla="*/ -628 w 1010"/>
                <a:gd name="connsiteY2" fmla="*/ -1573 h 4752"/>
              </a:gdLst>
              <a:ahLst/>
              <a:cxnLst>
                <a:cxn ang="0">
                  <a:pos x="connsiteX0" y="connsiteY0"/>
                </a:cxn>
                <a:cxn ang="0">
                  <a:pos x="connsiteX1" y="connsiteY1"/>
                </a:cxn>
                <a:cxn ang="0">
                  <a:pos x="connsiteX2" y="connsiteY2"/>
                </a:cxn>
              </a:cxnLst>
              <a:rect l="l" t="t" r="r" b="b"/>
              <a:pathLst>
                <a:path w="1010" h="4752">
                  <a:moveTo>
                    <a:pt x="-628" y="-1573"/>
                  </a:moveTo>
                  <a:cubicBezTo>
                    <a:pt x="-833" y="29"/>
                    <a:pt x="-26" y="1835"/>
                    <a:pt x="-1563" y="3180"/>
                  </a:cubicBezTo>
                  <a:cubicBezTo>
                    <a:pt x="-1346" y="1528"/>
                    <a:pt x="-2204" y="-292"/>
                    <a:pt x="-628" y="-1573"/>
                  </a:cubicBezTo>
                  <a:close/>
                </a:path>
              </a:pathLst>
            </a:custGeom>
            <a:solidFill>
              <a:srgbClr val="020202"/>
            </a:solidFill>
            <a:ln w="1280" cap="flat">
              <a:noFill/>
              <a:prstDash val="solid"/>
              <a:miter/>
            </a:ln>
          </p:spPr>
          <p:txBody>
            <a:bodyPr rtlCol="0" anchor="ctr"/>
            <a:lstStyle/>
            <a:p>
              <a:endParaRPr lang="es-CO"/>
            </a:p>
          </p:txBody>
        </p:sp>
        <p:sp>
          <p:nvSpPr>
            <p:cNvPr id="379" name="Freeform: Shape 378">
              <a:extLst>
                <a:ext uri="{FF2B5EF4-FFF2-40B4-BE49-F238E27FC236}">
                  <a16:creationId xmlns:a16="http://schemas.microsoft.com/office/drawing/2014/main" id="{5732A4FD-2861-D01A-7D92-C542816976BF}"/>
                </a:ext>
              </a:extLst>
            </p:cNvPr>
            <p:cNvSpPr/>
            <p:nvPr/>
          </p:nvSpPr>
          <p:spPr>
            <a:xfrm>
              <a:off x="-1352687" y="-216024"/>
              <a:ext cx="442464" cy="289286"/>
            </a:xfrm>
            <a:custGeom>
              <a:avLst/>
              <a:gdLst>
                <a:gd name="connsiteX0" fmla="*/ 33990 w 442464"/>
                <a:gd name="connsiteY0" fmla="*/ 24540 h 289286"/>
                <a:gd name="connsiteX1" fmla="*/ 74025 w 442464"/>
                <a:gd name="connsiteY1" fmla="*/ 2004 h 289286"/>
                <a:gd name="connsiteX2" fmla="*/ 88720 w 442464"/>
                <a:gd name="connsiteY2" fmla="*/ -1275 h 289286"/>
                <a:gd name="connsiteX3" fmla="*/ 90898 w 442464"/>
                <a:gd name="connsiteY3" fmla="*/ -1186 h 289286"/>
                <a:gd name="connsiteX4" fmla="*/ 87439 w 442464"/>
                <a:gd name="connsiteY4" fmla="*/ 1146 h 289286"/>
                <a:gd name="connsiteX5" fmla="*/ 74935 w 442464"/>
                <a:gd name="connsiteY5" fmla="*/ 4490 h 289286"/>
                <a:gd name="connsiteX6" fmla="*/ 39601 w 442464"/>
                <a:gd name="connsiteY6" fmla="*/ 23541 h 289286"/>
                <a:gd name="connsiteX7" fmla="*/ 35527 w 442464"/>
                <a:gd name="connsiteY7" fmla="*/ 33380 h 289286"/>
                <a:gd name="connsiteX8" fmla="*/ 41613 w 442464"/>
                <a:gd name="connsiteY8" fmla="*/ 69252 h 289286"/>
                <a:gd name="connsiteX9" fmla="*/ 64968 w 442464"/>
                <a:gd name="connsiteY9" fmla="*/ 109070 h 289286"/>
                <a:gd name="connsiteX10" fmla="*/ 117123 w 442464"/>
                <a:gd name="connsiteY10" fmla="*/ 155050 h 289286"/>
                <a:gd name="connsiteX11" fmla="*/ 184870 w 442464"/>
                <a:gd name="connsiteY11" fmla="*/ 178994 h 289286"/>
                <a:gd name="connsiteX12" fmla="*/ 206098 w 442464"/>
                <a:gd name="connsiteY12" fmla="*/ 180762 h 289286"/>
                <a:gd name="connsiteX13" fmla="*/ 231593 w 442464"/>
                <a:gd name="connsiteY13" fmla="*/ 179007 h 289286"/>
                <a:gd name="connsiteX14" fmla="*/ 277714 w 442464"/>
                <a:gd name="connsiteY14" fmla="*/ 174139 h 289286"/>
                <a:gd name="connsiteX15" fmla="*/ 360194 w 442464"/>
                <a:gd name="connsiteY15" fmla="*/ 158855 h 289286"/>
                <a:gd name="connsiteX16" fmla="*/ 435640 w 442464"/>
                <a:gd name="connsiteY16" fmla="*/ 120421 h 289286"/>
                <a:gd name="connsiteX17" fmla="*/ 438203 w 442464"/>
                <a:gd name="connsiteY17" fmla="*/ 118371 h 289286"/>
                <a:gd name="connsiteX18" fmla="*/ 439689 w 442464"/>
                <a:gd name="connsiteY18" fmla="*/ 118243 h 289286"/>
                <a:gd name="connsiteX19" fmla="*/ 440611 w 442464"/>
                <a:gd name="connsiteY19" fmla="*/ 131836 h 289286"/>
                <a:gd name="connsiteX20" fmla="*/ 440804 w 442464"/>
                <a:gd name="connsiteY20" fmla="*/ 136076 h 289286"/>
                <a:gd name="connsiteX21" fmla="*/ 440804 w 442464"/>
                <a:gd name="connsiteY21" fmla="*/ 172601 h 289286"/>
                <a:gd name="connsiteX22" fmla="*/ 431310 w 442464"/>
                <a:gd name="connsiteY22" fmla="*/ 202760 h 289286"/>
                <a:gd name="connsiteX23" fmla="*/ 416821 w 442464"/>
                <a:gd name="connsiteY23" fmla="*/ 218210 h 289286"/>
                <a:gd name="connsiteX24" fmla="*/ 383511 w 442464"/>
                <a:gd name="connsiteY24" fmla="*/ 239618 h 289286"/>
                <a:gd name="connsiteX25" fmla="*/ 356107 w 442464"/>
                <a:gd name="connsiteY25" fmla="*/ 251289 h 289286"/>
                <a:gd name="connsiteX26" fmla="*/ 342629 w 442464"/>
                <a:gd name="connsiteY26" fmla="*/ 257029 h 289286"/>
                <a:gd name="connsiteX27" fmla="*/ 317904 w 442464"/>
                <a:gd name="connsiteY27" fmla="*/ 264972 h 289286"/>
                <a:gd name="connsiteX28" fmla="*/ 288053 w 442464"/>
                <a:gd name="connsiteY28" fmla="*/ 275592 h 289286"/>
                <a:gd name="connsiteX29" fmla="*/ 273679 w 442464"/>
                <a:gd name="connsiteY29" fmla="*/ 277899 h 289286"/>
                <a:gd name="connsiteX30" fmla="*/ 260624 w 442464"/>
                <a:gd name="connsiteY30" fmla="*/ 279551 h 289286"/>
                <a:gd name="connsiteX31" fmla="*/ 245250 w 442464"/>
                <a:gd name="connsiteY31" fmla="*/ 281870 h 289286"/>
                <a:gd name="connsiteX32" fmla="*/ 223471 w 442464"/>
                <a:gd name="connsiteY32" fmla="*/ 282741 h 289286"/>
                <a:gd name="connsiteX33" fmla="*/ 207136 w 442464"/>
                <a:gd name="connsiteY33" fmla="*/ 284881 h 289286"/>
                <a:gd name="connsiteX34" fmla="*/ 195926 w 442464"/>
                <a:gd name="connsiteY34" fmla="*/ 286252 h 289286"/>
                <a:gd name="connsiteX35" fmla="*/ 160502 w 442464"/>
                <a:gd name="connsiteY35" fmla="*/ 287225 h 289286"/>
                <a:gd name="connsiteX36" fmla="*/ 119903 w 442464"/>
                <a:gd name="connsiteY36" fmla="*/ 279257 h 289286"/>
                <a:gd name="connsiteX37" fmla="*/ 67376 w 442464"/>
                <a:gd name="connsiteY37" fmla="*/ 254543 h 289286"/>
                <a:gd name="connsiteX38" fmla="*/ 34835 w 442464"/>
                <a:gd name="connsiteY38" fmla="*/ 223296 h 289286"/>
                <a:gd name="connsiteX39" fmla="*/ 18565 w 442464"/>
                <a:gd name="connsiteY39" fmla="*/ 200684 h 289286"/>
                <a:gd name="connsiteX40" fmla="*/ 296 w 442464"/>
                <a:gd name="connsiteY40" fmla="*/ 154896 h 289286"/>
                <a:gd name="connsiteX41" fmla="*/ -1562 w 442464"/>
                <a:gd name="connsiteY41" fmla="*/ 122868 h 289286"/>
                <a:gd name="connsiteX42" fmla="*/ 2038 w 442464"/>
                <a:gd name="connsiteY42" fmla="*/ 86304 h 289286"/>
                <a:gd name="connsiteX43" fmla="*/ 6842 w 442464"/>
                <a:gd name="connsiteY43" fmla="*/ 64217 h 289286"/>
                <a:gd name="connsiteX44" fmla="*/ 21101 w 442464"/>
                <a:gd name="connsiteY44" fmla="*/ 39478 h 289286"/>
                <a:gd name="connsiteX45" fmla="*/ 31133 w 442464"/>
                <a:gd name="connsiteY45" fmla="*/ 29395 h 289286"/>
                <a:gd name="connsiteX46" fmla="*/ 33695 w 442464"/>
                <a:gd name="connsiteY46" fmla="*/ 25552 h 289286"/>
                <a:gd name="connsiteX47" fmla="*/ 33464 w 442464"/>
                <a:gd name="connsiteY47" fmla="*/ 24873 h 289286"/>
                <a:gd name="connsiteX48" fmla="*/ 33990 w 442464"/>
                <a:gd name="connsiteY48" fmla="*/ 24540 h 289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42464" h="289286">
                  <a:moveTo>
                    <a:pt x="33990" y="24540"/>
                  </a:moveTo>
                  <a:cubicBezTo>
                    <a:pt x="45763" y="14534"/>
                    <a:pt x="59356" y="6886"/>
                    <a:pt x="74025" y="2004"/>
                  </a:cubicBezTo>
                  <a:cubicBezTo>
                    <a:pt x="78804" y="429"/>
                    <a:pt x="83724" y="-673"/>
                    <a:pt x="88720" y="-1275"/>
                  </a:cubicBezTo>
                  <a:cubicBezTo>
                    <a:pt x="89399" y="-1698"/>
                    <a:pt x="90257" y="-1672"/>
                    <a:pt x="90898" y="-1186"/>
                  </a:cubicBezTo>
                  <a:cubicBezTo>
                    <a:pt x="90680" y="980"/>
                    <a:pt x="88848" y="762"/>
                    <a:pt x="87439" y="1146"/>
                  </a:cubicBezTo>
                  <a:cubicBezTo>
                    <a:pt x="83275" y="2261"/>
                    <a:pt x="78919" y="2684"/>
                    <a:pt x="74935" y="4490"/>
                  </a:cubicBezTo>
                  <a:cubicBezTo>
                    <a:pt x="62290" y="9230"/>
                    <a:pt x="50235" y="15008"/>
                    <a:pt x="39601" y="23541"/>
                  </a:cubicBezTo>
                  <a:cubicBezTo>
                    <a:pt x="36270" y="26205"/>
                    <a:pt x="35348" y="29139"/>
                    <a:pt x="35527" y="33380"/>
                  </a:cubicBezTo>
                  <a:cubicBezTo>
                    <a:pt x="36052" y="45615"/>
                    <a:pt x="37603" y="57542"/>
                    <a:pt x="41613" y="69252"/>
                  </a:cubicBezTo>
                  <a:cubicBezTo>
                    <a:pt x="46519" y="84023"/>
                    <a:pt x="54475" y="97590"/>
                    <a:pt x="64968" y="109070"/>
                  </a:cubicBezTo>
                  <a:cubicBezTo>
                    <a:pt x="80764" y="126134"/>
                    <a:pt x="97381" y="142379"/>
                    <a:pt x="117123" y="155050"/>
                  </a:cubicBezTo>
                  <a:cubicBezTo>
                    <a:pt x="137826" y="168297"/>
                    <a:pt x="160285" y="176650"/>
                    <a:pt x="184870" y="178994"/>
                  </a:cubicBezTo>
                  <a:cubicBezTo>
                    <a:pt x="191942" y="179673"/>
                    <a:pt x="198962" y="180416"/>
                    <a:pt x="206098" y="180762"/>
                  </a:cubicBezTo>
                  <a:cubicBezTo>
                    <a:pt x="214669" y="181185"/>
                    <a:pt x="223099" y="180006"/>
                    <a:pt x="231593" y="179007"/>
                  </a:cubicBezTo>
                  <a:cubicBezTo>
                    <a:pt x="246967" y="177201"/>
                    <a:pt x="262456" y="176586"/>
                    <a:pt x="277714" y="174139"/>
                  </a:cubicBezTo>
                  <a:cubicBezTo>
                    <a:pt x="305323" y="169706"/>
                    <a:pt x="333149" y="166285"/>
                    <a:pt x="360194" y="158855"/>
                  </a:cubicBezTo>
                  <a:cubicBezTo>
                    <a:pt x="387944" y="151168"/>
                    <a:pt x="413387" y="138907"/>
                    <a:pt x="435640" y="120421"/>
                  </a:cubicBezTo>
                  <a:cubicBezTo>
                    <a:pt x="436422" y="119652"/>
                    <a:pt x="437280" y="118960"/>
                    <a:pt x="438203" y="118371"/>
                  </a:cubicBezTo>
                  <a:cubicBezTo>
                    <a:pt x="438664" y="118140"/>
                    <a:pt x="439189" y="118089"/>
                    <a:pt x="439689" y="118243"/>
                  </a:cubicBezTo>
                  <a:cubicBezTo>
                    <a:pt x="439932" y="122778"/>
                    <a:pt x="439458" y="127339"/>
                    <a:pt x="440611" y="131836"/>
                  </a:cubicBezTo>
                  <a:cubicBezTo>
                    <a:pt x="440855" y="133232"/>
                    <a:pt x="440919" y="134654"/>
                    <a:pt x="440804" y="136076"/>
                  </a:cubicBezTo>
                  <a:cubicBezTo>
                    <a:pt x="440804" y="148247"/>
                    <a:pt x="440906" y="160418"/>
                    <a:pt x="440804" y="172601"/>
                  </a:cubicBezTo>
                  <a:cubicBezTo>
                    <a:pt x="440701" y="183581"/>
                    <a:pt x="437831" y="193907"/>
                    <a:pt x="431310" y="202760"/>
                  </a:cubicBezTo>
                  <a:cubicBezTo>
                    <a:pt x="427159" y="208499"/>
                    <a:pt x="422278" y="213688"/>
                    <a:pt x="416821" y="218210"/>
                  </a:cubicBezTo>
                  <a:cubicBezTo>
                    <a:pt x="406687" y="226755"/>
                    <a:pt x="395489" y="233955"/>
                    <a:pt x="383511" y="239618"/>
                  </a:cubicBezTo>
                  <a:cubicBezTo>
                    <a:pt x="374479" y="243730"/>
                    <a:pt x="365242" y="247407"/>
                    <a:pt x="356107" y="251289"/>
                  </a:cubicBezTo>
                  <a:lnTo>
                    <a:pt x="342629" y="257029"/>
                  </a:lnTo>
                  <a:cubicBezTo>
                    <a:pt x="334635" y="260449"/>
                    <a:pt x="326103" y="262217"/>
                    <a:pt x="317904" y="264972"/>
                  </a:cubicBezTo>
                  <a:cubicBezTo>
                    <a:pt x="307885" y="268316"/>
                    <a:pt x="298123" y="272377"/>
                    <a:pt x="288053" y="275592"/>
                  </a:cubicBezTo>
                  <a:cubicBezTo>
                    <a:pt x="283454" y="277271"/>
                    <a:pt x="278572" y="278052"/>
                    <a:pt x="273679" y="277899"/>
                  </a:cubicBezTo>
                  <a:cubicBezTo>
                    <a:pt x="269272" y="277719"/>
                    <a:pt x="264851" y="278283"/>
                    <a:pt x="260624" y="279551"/>
                  </a:cubicBezTo>
                  <a:cubicBezTo>
                    <a:pt x="255563" y="280730"/>
                    <a:pt x="250426" y="281499"/>
                    <a:pt x="245250" y="281870"/>
                  </a:cubicBezTo>
                  <a:cubicBezTo>
                    <a:pt x="237999" y="282613"/>
                    <a:pt x="230760" y="282318"/>
                    <a:pt x="223471" y="282741"/>
                  </a:cubicBezTo>
                  <a:cubicBezTo>
                    <a:pt x="217975" y="283036"/>
                    <a:pt x="212517" y="283741"/>
                    <a:pt x="207136" y="284881"/>
                  </a:cubicBezTo>
                  <a:cubicBezTo>
                    <a:pt x="203408" y="285701"/>
                    <a:pt x="199654" y="285624"/>
                    <a:pt x="195926" y="286252"/>
                  </a:cubicBezTo>
                  <a:cubicBezTo>
                    <a:pt x="184204" y="288199"/>
                    <a:pt x="172289" y="287840"/>
                    <a:pt x="160502" y="287225"/>
                  </a:cubicBezTo>
                  <a:cubicBezTo>
                    <a:pt x="146666" y="286457"/>
                    <a:pt x="132996" y="283779"/>
                    <a:pt x="119903" y="279257"/>
                  </a:cubicBezTo>
                  <a:cubicBezTo>
                    <a:pt x="101506" y="272966"/>
                    <a:pt x="83749" y="265305"/>
                    <a:pt x="67376" y="254543"/>
                  </a:cubicBezTo>
                  <a:cubicBezTo>
                    <a:pt x="54693" y="246216"/>
                    <a:pt x="43662" y="235621"/>
                    <a:pt x="34835" y="223296"/>
                  </a:cubicBezTo>
                  <a:cubicBezTo>
                    <a:pt x="29403" y="215763"/>
                    <a:pt x="23433" y="208614"/>
                    <a:pt x="18565" y="200684"/>
                  </a:cubicBezTo>
                  <a:cubicBezTo>
                    <a:pt x="9840" y="186476"/>
                    <a:pt x="3191" y="171500"/>
                    <a:pt x="296" y="154896"/>
                  </a:cubicBezTo>
                  <a:cubicBezTo>
                    <a:pt x="-1575" y="144237"/>
                    <a:pt x="-1255" y="133565"/>
                    <a:pt x="-1562" y="122868"/>
                  </a:cubicBezTo>
                  <a:cubicBezTo>
                    <a:pt x="-1921" y="110492"/>
                    <a:pt x="1" y="98423"/>
                    <a:pt x="2038" y="86304"/>
                  </a:cubicBezTo>
                  <a:cubicBezTo>
                    <a:pt x="3242" y="78860"/>
                    <a:pt x="4856" y="71494"/>
                    <a:pt x="6842" y="64217"/>
                  </a:cubicBezTo>
                  <a:cubicBezTo>
                    <a:pt x="9533" y="54698"/>
                    <a:pt x="14657" y="46716"/>
                    <a:pt x="21101" y="39478"/>
                  </a:cubicBezTo>
                  <a:cubicBezTo>
                    <a:pt x="24253" y="35942"/>
                    <a:pt x="27789" y="32765"/>
                    <a:pt x="31133" y="29395"/>
                  </a:cubicBezTo>
                  <a:cubicBezTo>
                    <a:pt x="32234" y="28294"/>
                    <a:pt x="33593" y="27333"/>
                    <a:pt x="33695" y="25552"/>
                  </a:cubicBezTo>
                  <a:cubicBezTo>
                    <a:pt x="33400" y="25296"/>
                    <a:pt x="33323" y="25065"/>
                    <a:pt x="33464" y="24873"/>
                  </a:cubicBezTo>
                  <a:cubicBezTo>
                    <a:pt x="33605" y="24681"/>
                    <a:pt x="33874" y="24540"/>
                    <a:pt x="33990" y="24540"/>
                  </a:cubicBezTo>
                  <a:close/>
                </a:path>
              </a:pathLst>
            </a:custGeom>
            <a:solidFill>
              <a:srgbClr val="4A646E"/>
            </a:solidFill>
            <a:ln w="1280" cap="flat">
              <a:noFill/>
              <a:prstDash val="solid"/>
              <a:miter/>
            </a:ln>
          </p:spPr>
          <p:txBody>
            <a:bodyPr rtlCol="0" anchor="ctr"/>
            <a:lstStyle/>
            <a:p>
              <a:endParaRPr lang="es-CO"/>
            </a:p>
          </p:txBody>
        </p:sp>
        <p:sp>
          <p:nvSpPr>
            <p:cNvPr id="380" name="Freeform: Shape 379">
              <a:extLst>
                <a:ext uri="{FF2B5EF4-FFF2-40B4-BE49-F238E27FC236}">
                  <a16:creationId xmlns:a16="http://schemas.microsoft.com/office/drawing/2014/main" id="{AAB54BE0-200E-2108-3F91-BC93B749BFE5}"/>
                </a:ext>
              </a:extLst>
            </p:cNvPr>
            <p:cNvSpPr/>
            <p:nvPr/>
          </p:nvSpPr>
          <p:spPr>
            <a:xfrm>
              <a:off x="-921182" y="-123843"/>
              <a:ext cx="9930" cy="27749"/>
            </a:xfrm>
            <a:custGeom>
              <a:avLst/>
              <a:gdLst>
                <a:gd name="connsiteX0" fmla="*/ 8274 w 9930"/>
                <a:gd name="connsiteY0" fmla="*/ 26010 h 27749"/>
                <a:gd name="connsiteX1" fmla="*/ 7467 w 9930"/>
                <a:gd name="connsiteY1" fmla="*/ 26177 h 27749"/>
                <a:gd name="connsiteX2" fmla="*/ 5404 w 9930"/>
                <a:gd name="connsiteY2" fmla="*/ 23281 h 27749"/>
                <a:gd name="connsiteX3" fmla="*/ -1078 w 9930"/>
                <a:gd name="connsiteY3" fmla="*/ 2296 h 27749"/>
                <a:gd name="connsiteX4" fmla="*/ -1232 w 9930"/>
                <a:gd name="connsiteY4" fmla="*/ -1304 h 27749"/>
                <a:gd name="connsiteX5" fmla="*/ 139 w 9930"/>
                <a:gd name="connsiteY5" fmla="*/ -1304 h 27749"/>
                <a:gd name="connsiteX6" fmla="*/ 7518 w 9930"/>
                <a:gd name="connsiteY6" fmla="*/ 19668 h 27749"/>
                <a:gd name="connsiteX7" fmla="*/ 8325 w 9930"/>
                <a:gd name="connsiteY7" fmla="*/ 24562 h 27749"/>
                <a:gd name="connsiteX8" fmla="*/ 8274 w 9930"/>
                <a:gd name="connsiteY8" fmla="*/ 26010 h 27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30" h="27749">
                  <a:moveTo>
                    <a:pt x="8274" y="26010"/>
                  </a:moveTo>
                  <a:cubicBezTo>
                    <a:pt x="8018" y="26125"/>
                    <a:pt x="7749" y="26177"/>
                    <a:pt x="7467" y="26177"/>
                  </a:cubicBezTo>
                  <a:cubicBezTo>
                    <a:pt x="6288" y="25677"/>
                    <a:pt x="5494" y="24562"/>
                    <a:pt x="5404" y="23281"/>
                  </a:cubicBezTo>
                  <a:cubicBezTo>
                    <a:pt x="3931" y="16094"/>
                    <a:pt x="1753" y="9061"/>
                    <a:pt x="-1078" y="2296"/>
                  </a:cubicBezTo>
                  <a:cubicBezTo>
                    <a:pt x="-1719" y="1194"/>
                    <a:pt x="-1783" y="-151"/>
                    <a:pt x="-1232" y="-1304"/>
                  </a:cubicBezTo>
                  <a:cubicBezTo>
                    <a:pt x="-847" y="-1663"/>
                    <a:pt x="-245" y="-1663"/>
                    <a:pt x="139" y="-1304"/>
                  </a:cubicBezTo>
                  <a:cubicBezTo>
                    <a:pt x="3585" y="5294"/>
                    <a:pt x="6071" y="12366"/>
                    <a:pt x="7518" y="19668"/>
                  </a:cubicBezTo>
                  <a:cubicBezTo>
                    <a:pt x="8594" y="21167"/>
                    <a:pt x="7442" y="23025"/>
                    <a:pt x="8325" y="24562"/>
                  </a:cubicBezTo>
                  <a:cubicBezTo>
                    <a:pt x="8313" y="24998"/>
                    <a:pt x="8287" y="25510"/>
                    <a:pt x="8274" y="26010"/>
                  </a:cubicBezTo>
                  <a:close/>
                </a:path>
              </a:pathLst>
            </a:custGeom>
            <a:solidFill>
              <a:srgbClr val="7CA2B4"/>
            </a:solidFill>
            <a:ln w="1280" cap="flat">
              <a:noFill/>
              <a:prstDash val="solid"/>
              <a:miter/>
            </a:ln>
          </p:spPr>
          <p:txBody>
            <a:bodyPr rtlCol="0" anchor="ctr"/>
            <a:lstStyle/>
            <a:p>
              <a:endParaRPr lang="es-CO"/>
            </a:p>
          </p:txBody>
        </p:sp>
        <p:sp>
          <p:nvSpPr>
            <p:cNvPr id="381" name="Freeform: Shape 380">
              <a:extLst>
                <a:ext uri="{FF2B5EF4-FFF2-40B4-BE49-F238E27FC236}">
                  <a16:creationId xmlns:a16="http://schemas.microsoft.com/office/drawing/2014/main" id="{9B03D897-6B4D-9D46-F28E-2C7D5396EFC8}"/>
                </a:ext>
              </a:extLst>
            </p:cNvPr>
            <p:cNvSpPr/>
            <p:nvPr/>
          </p:nvSpPr>
          <p:spPr>
            <a:xfrm>
              <a:off x="-1333389" y="-187108"/>
              <a:ext cx="13337" cy="13313"/>
            </a:xfrm>
            <a:custGeom>
              <a:avLst/>
              <a:gdLst>
                <a:gd name="connsiteX0" fmla="*/ -1604 w 13337"/>
                <a:gd name="connsiteY0" fmla="*/ 11741 h 13313"/>
                <a:gd name="connsiteX1" fmla="*/ -528 w 13337"/>
                <a:gd name="connsiteY1" fmla="*/ 9179 h 13313"/>
                <a:gd name="connsiteX2" fmla="*/ 9170 w 13337"/>
                <a:gd name="connsiteY2" fmla="*/ -507 h 13313"/>
                <a:gd name="connsiteX3" fmla="*/ 11732 w 13337"/>
                <a:gd name="connsiteY3" fmla="*/ -1570 h 13313"/>
                <a:gd name="connsiteX4" fmla="*/ -1604 w 13337"/>
                <a:gd name="connsiteY4" fmla="*/ 11741 h 13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7" h="13313">
                  <a:moveTo>
                    <a:pt x="-1604" y="11741"/>
                  </a:moveTo>
                  <a:cubicBezTo>
                    <a:pt x="-1630" y="10767"/>
                    <a:pt x="-1246" y="9832"/>
                    <a:pt x="-528" y="9179"/>
                  </a:cubicBezTo>
                  <a:lnTo>
                    <a:pt x="9170" y="-507"/>
                  </a:lnTo>
                  <a:cubicBezTo>
                    <a:pt x="9824" y="-1224"/>
                    <a:pt x="10759" y="-1609"/>
                    <a:pt x="11732" y="-1570"/>
                  </a:cubicBezTo>
                  <a:cubicBezTo>
                    <a:pt x="7633" y="3196"/>
                    <a:pt x="3174" y="7654"/>
                    <a:pt x="-1604" y="11741"/>
                  </a:cubicBezTo>
                  <a:close/>
                </a:path>
              </a:pathLst>
            </a:custGeom>
            <a:solidFill>
              <a:srgbClr val="0E1315"/>
            </a:solidFill>
            <a:ln w="1280" cap="flat">
              <a:noFill/>
              <a:prstDash val="solid"/>
              <a:miter/>
            </a:ln>
          </p:spPr>
          <p:txBody>
            <a:bodyPr rtlCol="0" anchor="ctr"/>
            <a:lstStyle/>
            <a:p>
              <a:endParaRPr lang="es-CO"/>
            </a:p>
          </p:txBody>
        </p:sp>
        <p:sp>
          <p:nvSpPr>
            <p:cNvPr id="382" name="Freeform: Shape 381">
              <a:extLst>
                <a:ext uri="{FF2B5EF4-FFF2-40B4-BE49-F238E27FC236}">
                  <a16:creationId xmlns:a16="http://schemas.microsoft.com/office/drawing/2014/main" id="{69241851-D42E-B011-1DE9-6E16618606B0}"/>
                </a:ext>
              </a:extLst>
            </p:cNvPr>
            <p:cNvSpPr/>
            <p:nvPr/>
          </p:nvSpPr>
          <p:spPr>
            <a:xfrm>
              <a:off x="-1337154" y="-172898"/>
              <a:ext cx="2856" cy="3843"/>
            </a:xfrm>
            <a:custGeom>
              <a:avLst/>
              <a:gdLst>
                <a:gd name="connsiteX0" fmla="*/ -1606 w 2856"/>
                <a:gd name="connsiteY0" fmla="*/ 2271 h 3843"/>
                <a:gd name="connsiteX1" fmla="*/ 1251 w 2856"/>
                <a:gd name="connsiteY1" fmla="*/ -1573 h 3843"/>
                <a:gd name="connsiteX2" fmla="*/ -1606 w 2856"/>
                <a:gd name="connsiteY2" fmla="*/ 2271 h 3843"/>
              </a:gdLst>
              <a:ahLst/>
              <a:cxnLst>
                <a:cxn ang="0">
                  <a:pos x="connsiteX0" y="connsiteY0"/>
                </a:cxn>
                <a:cxn ang="0">
                  <a:pos x="connsiteX1" y="connsiteY1"/>
                </a:cxn>
                <a:cxn ang="0">
                  <a:pos x="connsiteX2" y="connsiteY2"/>
                </a:cxn>
              </a:cxnLst>
              <a:rect l="l" t="t" r="r" b="b"/>
              <a:pathLst>
                <a:path w="2856" h="3843">
                  <a:moveTo>
                    <a:pt x="-1606" y="2271"/>
                  </a:moveTo>
                  <a:cubicBezTo>
                    <a:pt x="-1606" y="272"/>
                    <a:pt x="-324" y="-779"/>
                    <a:pt x="1251" y="-1573"/>
                  </a:cubicBezTo>
                  <a:cubicBezTo>
                    <a:pt x="1021" y="118"/>
                    <a:pt x="-55" y="1566"/>
                    <a:pt x="-1606" y="2271"/>
                  </a:cubicBezTo>
                  <a:close/>
                </a:path>
              </a:pathLst>
            </a:custGeom>
            <a:solidFill>
              <a:srgbClr val="0E1315"/>
            </a:solidFill>
            <a:ln w="1280" cap="flat">
              <a:noFill/>
              <a:prstDash val="solid"/>
              <a:miter/>
            </a:ln>
          </p:spPr>
          <p:txBody>
            <a:bodyPr rtlCol="0" anchor="ctr"/>
            <a:lstStyle/>
            <a:p>
              <a:endParaRPr lang="es-CO"/>
            </a:p>
          </p:txBody>
        </p:sp>
        <p:sp>
          <p:nvSpPr>
            <p:cNvPr id="383" name="Freeform: Shape 382">
              <a:extLst>
                <a:ext uri="{FF2B5EF4-FFF2-40B4-BE49-F238E27FC236}">
                  <a16:creationId xmlns:a16="http://schemas.microsoft.com/office/drawing/2014/main" id="{84EC6C26-DF8E-F848-DABD-39B9C4493F93}"/>
                </a:ext>
              </a:extLst>
            </p:cNvPr>
            <p:cNvSpPr/>
            <p:nvPr/>
          </p:nvSpPr>
          <p:spPr>
            <a:xfrm>
              <a:off x="-912187" y="-102673"/>
              <a:ext cx="1255" cy="4901"/>
            </a:xfrm>
            <a:custGeom>
              <a:avLst/>
              <a:gdLst>
                <a:gd name="connsiteX0" fmla="*/ -670 w 1255"/>
                <a:gd name="connsiteY0" fmla="*/ 3329 h 4901"/>
                <a:gd name="connsiteX1" fmla="*/ -1477 w 1255"/>
                <a:gd name="connsiteY1" fmla="*/ -1565 h 4901"/>
                <a:gd name="connsiteX2" fmla="*/ -657 w 1255"/>
                <a:gd name="connsiteY2" fmla="*/ -1450 h 4901"/>
                <a:gd name="connsiteX3" fmla="*/ -350 w 1255"/>
                <a:gd name="connsiteY3" fmla="*/ 2048 h 4901"/>
                <a:gd name="connsiteX4" fmla="*/ -670 w 1255"/>
                <a:gd name="connsiteY4" fmla="*/ 3329 h 49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5" h="4901">
                  <a:moveTo>
                    <a:pt x="-670" y="3329"/>
                  </a:moveTo>
                  <a:cubicBezTo>
                    <a:pt x="-1515" y="1843"/>
                    <a:pt x="-1797" y="113"/>
                    <a:pt x="-1477" y="-1565"/>
                  </a:cubicBezTo>
                  <a:cubicBezTo>
                    <a:pt x="-1195" y="-1591"/>
                    <a:pt x="-913" y="-1552"/>
                    <a:pt x="-657" y="-1450"/>
                  </a:cubicBezTo>
                  <a:lnTo>
                    <a:pt x="-350" y="2048"/>
                  </a:lnTo>
                  <a:cubicBezTo>
                    <a:pt x="-452" y="2470"/>
                    <a:pt x="-567" y="2893"/>
                    <a:pt x="-670" y="3329"/>
                  </a:cubicBezTo>
                  <a:close/>
                </a:path>
              </a:pathLst>
            </a:custGeom>
            <a:solidFill>
              <a:srgbClr val="4A646E"/>
            </a:solidFill>
            <a:ln w="1280" cap="flat">
              <a:noFill/>
              <a:prstDash val="solid"/>
              <a:miter/>
            </a:ln>
          </p:spPr>
          <p:txBody>
            <a:bodyPr rtlCol="0" anchor="ctr"/>
            <a:lstStyle/>
            <a:p>
              <a:endParaRPr lang="es-CO"/>
            </a:p>
          </p:txBody>
        </p:sp>
        <p:sp>
          <p:nvSpPr>
            <p:cNvPr id="384" name="Freeform: Shape 383">
              <a:extLst>
                <a:ext uri="{FF2B5EF4-FFF2-40B4-BE49-F238E27FC236}">
                  <a16:creationId xmlns:a16="http://schemas.microsoft.com/office/drawing/2014/main" id="{B68A60AD-5A09-093B-CA87-49A52B4661C5}"/>
                </a:ext>
              </a:extLst>
            </p:cNvPr>
            <p:cNvSpPr/>
            <p:nvPr/>
          </p:nvSpPr>
          <p:spPr>
            <a:xfrm>
              <a:off x="-1339078" y="-169080"/>
              <a:ext cx="1936" cy="2869"/>
            </a:xfrm>
            <a:custGeom>
              <a:avLst/>
              <a:gdLst>
                <a:gd name="connsiteX0" fmla="*/ -1578 w 1936"/>
                <a:gd name="connsiteY0" fmla="*/ 1297 h 2869"/>
                <a:gd name="connsiteX1" fmla="*/ 331 w 1936"/>
                <a:gd name="connsiteY1" fmla="*/ -1573 h 2869"/>
                <a:gd name="connsiteX2" fmla="*/ -1578 w 1936"/>
                <a:gd name="connsiteY2" fmla="*/ 1297 h 2869"/>
              </a:gdLst>
              <a:ahLst/>
              <a:cxnLst>
                <a:cxn ang="0">
                  <a:pos x="connsiteX0" y="connsiteY0"/>
                </a:cxn>
                <a:cxn ang="0">
                  <a:pos x="connsiteX1" y="connsiteY1"/>
                </a:cxn>
                <a:cxn ang="0">
                  <a:pos x="connsiteX2" y="connsiteY2"/>
                </a:cxn>
              </a:cxnLst>
              <a:rect l="l" t="t" r="r" b="b"/>
              <a:pathLst>
                <a:path w="1936" h="2869">
                  <a:moveTo>
                    <a:pt x="-1578" y="1297"/>
                  </a:moveTo>
                  <a:cubicBezTo>
                    <a:pt x="-1770" y="-10"/>
                    <a:pt x="-950" y="-1253"/>
                    <a:pt x="331" y="-1573"/>
                  </a:cubicBezTo>
                  <a:cubicBezTo>
                    <a:pt x="319" y="-317"/>
                    <a:pt x="-425" y="810"/>
                    <a:pt x="-1578" y="1297"/>
                  </a:cubicBezTo>
                  <a:close/>
                </a:path>
              </a:pathLst>
            </a:custGeom>
            <a:solidFill>
              <a:srgbClr val="0E1315"/>
            </a:solidFill>
            <a:ln w="1280" cap="flat">
              <a:noFill/>
              <a:prstDash val="solid"/>
              <a:miter/>
            </a:ln>
          </p:spPr>
          <p:txBody>
            <a:bodyPr rtlCol="0" anchor="ctr"/>
            <a:lstStyle/>
            <a:p>
              <a:endParaRPr lang="es-CO"/>
            </a:p>
          </p:txBody>
        </p:sp>
        <p:sp>
          <p:nvSpPr>
            <p:cNvPr id="385" name="Freeform: Shape 384">
              <a:extLst>
                <a:ext uri="{FF2B5EF4-FFF2-40B4-BE49-F238E27FC236}">
                  <a16:creationId xmlns:a16="http://schemas.microsoft.com/office/drawing/2014/main" id="{7ADB385D-C231-CE14-AD26-D541852CA51E}"/>
                </a:ext>
              </a:extLst>
            </p:cNvPr>
            <p:cNvSpPr/>
            <p:nvPr/>
          </p:nvSpPr>
          <p:spPr>
            <a:xfrm>
              <a:off x="-1334323" y="-173846"/>
              <a:ext cx="935" cy="986"/>
            </a:xfrm>
            <a:custGeom>
              <a:avLst/>
              <a:gdLst>
                <a:gd name="connsiteX0" fmla="*/ -1606 w 935"/>
                <a:gd name="connsiteY0" fmla="*/ -586 h 986"/>
                <a:gd name="connsiteX1" fmla="*/ -670 w 935"/>
                <a:gd name="connsiteY1" fmla="*/ -1573 h 986"/>
              </a:gdLst>
              <a:ahLst/>
              <a:cxnLst>
                <a:cxn ang="0">
                  <a:pos x="connsiteX0" y="connsiteY0"/>
                </a:cxn>
                <a:cxn ang="0">
                  <a:pos x="connsiteX1" y="connsiteY1"/>
                </a:cxn>
              </a:cxnLst>
              <a:rect l="l" t="t" r="r" b="b"/>
              <a:pathLst>
                <a:path w="935" h="986">
                  <a:moveTo>
                    <a:pt x="-1606" y="-586"/>
                  </a:moveTo>
                  <a:lnTo>
                    <a:pt x="-670" y="-1573"/>
                  </a:lnTo>
                  <a:close/>
                </a:path>
              </a:pathLst>
            </a:custGeom>
            <a:solidFill>
              <a:srgbClr val="0E1315"/>
            </a:solidFill>
            <a:ln w="1280" cap="flat">
              <a:noFill/>
              <a:prstDash val="solid"/>
              <a:miter/>
            </a:ln>
          </p:spPr>
          <p:txBody>
            <a:bodyPr rtlCol="0" anchor="ctr"/>
            <a:lstStyle/>
            <a:p>
              <a:endParaRPr lang="es-CO"/>
            </a:p>
          </p:txBody>
        </p:sp>
        <p:sp>
          <p:nvSpPr>
            <p:cNvPr id="386" name="Freeform: Shape 385">
              <a:extLst>
                <a:ext uri="{FF2B5EF4-FFF2-40B4-BE49-F238E27FC236}">
                  <a16:creationId xmlns:a16="http://schemas.microsoft.com/office/drawing/2014/main" id="{563B1235-72ED-B392-F26A-EBD5B207D725}"/>
                </a:ext>
              </a:extLst>
            </p:cNvPr>
            <p:cNvSpPr/>
            <p:nvPr/>
          </p:nvSpPr>
          <p:spPr>
            <a:xfrm>
              <a:off x="-1320102" y="-188054"/>
              <a:ext cx="986" cy="948"/>
            </a:xfrm>
            <a:custGeom>
              <a:avLst/>
              <a:gdLst>
                <a:gd name="connsiteX0" fmla="*/ -1606 w 986"/>
                <a:gd name="connsiteY0" fmla="*/ -625 h 948"/>
                <a:gd name="connsiteX1" fmla="*/ -619 w 986"/>
                <a:gd name="connsiteY1" fmla="*/ -1573 h 948"/>
              </a:gdLst>
              <a:ahLst/>
              <a:cxnLst>
                <a:cxn ang="0">
                  <a:pos x="connsiteX0" y="connsiteY0"/>
                </a:cxn>
                <a:cxn ang="0">
                  <a:pos x="connsiteX1" y="connsiteY1"/>
                </a:cxn>
              </a:cxnLst>
              <a:rect l="l" t="t" r="r" b="b"/>
              <a:pathLst>
                <a:path w="986" h="948">
                  <a:moveTo>
                    <a:pt x="-1606" y="-625"/>
                  </a:moveTo>
                  <a:lnTo>
                    <a:pt x="-619" y="-1573"/>
                  </a:lnTo>
                  <a:close/>
                </a:path>
              </a:pathLst>
            </a:custGeom>
            <a:solidFill>
              <a:srgbClr val="0E1315"/>
            </a:solidFill>
            <a:ln w="1280" cap="flat">
              <a:noFill/>
              <a:prstDash val="solid"/>
              <a:miter/>
            </a:ln>
          </p:spPr>
          <p:txBody>
            <a:bodyPr rtlCol="0" anchor="ctr"/>
            <a:lstStyle/>
            <a:p>
              <a:endParaRPr lang="es-CO"/>
            </a:p>
          </p:txBody>
        </p:sp>
        <p:sp>
          <p:nvSpPr>
            <p:cNvPr id="387" name="Freeform: Shape 386">
              <a:extLst>
                <a:ext uri="{FF2B5EF4-FFF2-40B4-BE49-F238E27FC236}">
                  <a16:creationId xmlns:a16="http://schemas.microsoft.com/office/drawing/2014/main" id="{EF04C393-C5AD-7B4A-8433-09C810850D82}"/>
                </a:ext>
              </a:extLst>
            </p:cNvPr>
            <p:cNvSpPr/>
            <p:nvPr/>
          </p:nvSpPr>
          <p:spPr>
            <a:xfrm>
              <a:off x="-1319141" y="-188989"/>
              <a:ext cx="973" cy="960"/>
            </a:xfrm>
            <a:custGeom>
              <a:avLst/>
              <a:gdLst>
                <a:gd name="connsiteX0" fmla="*/ -1606 w 973"/>
                <a:gd name="connsiteY0" fmla="*/ -612 h 960"/>
                <a:gd name="connsiteX1" fmla="*/ -632 w 973"/>
                <a:gd name="connsiteY1" fmla="*/ -1573 h 960"/>
              </a:gdLst>
              <a:ahLst/>
              <a:cxnLst>
                <a:cxn ang="0">
                  <a:pos x="connsiteX0" y="connsiteY0"/>
                </a:cxn>
                <a:cxn ang="0">
                  <a:pos x="connsiteX1" y="connsiteY1"/>
                </a:cxn>
              </a:cxnLst>
              <a:rect l="l" t="t" r="r" b="b"/>
              <a:pathLst>
                <a:path w="973" h="960">
                  <a:moveTo>
                    <a:pt x="-1606" y="-612"/>
                  </a:moveTo>
                  <a:cubicBezTo>
                    <a:pt x="-1490" y="-1099"/>
                    <a:pt x="-1119" y="-1470"/>
                    <a:pt x="-632" y="-1573"/>
                  </a:cubicBezTo>
                  <a:close/>
                </a:path>
              </a:pathLst>
            </a:custGeom>
            <a:solidFill>
              <a:srgbClr val="0E1315"/>
            </a:solidFill>
            <a:ln w="1280" cap="flat">
              <a:noFill/>
              <a:prstDash val="solid"/>
              <a:miter/>
            </a:ln>
          </p:spPr>
          <p:txBody>
            <a:bodyPr rtlCol="0" anchor="ctr"/>
            <a:lstStyle/>
            <a:p>
              <a:endParaRPr lang="es-CO"/>
            </a:p>
          </p:txBody>
        </p:sp>
        <p:sp>
          <p:nvSpPr>
            <p:cNvPr id="388" name="Freeform: Shape 387">
              <a:extLst>
                <a:ext uri="{FF2B5EF4-FFF2-40B4-BE49-F238E27FC236}">
                  <a16:creationId xmlns:a16="http://schemas.microsoft.com/office/drawing/2014/main" id="{02E053F0-D697-E837-1A01-800F25F80034}"/>
                </a:ext>
              </a:extLst>
            </p:cNvPr>
            <p:cNvSpPr/>
            <p:nvPr/>
          </p:nvSpPr>
          <p:spPr>
            <a:xfrm>
              <a:off x="-1318181" y="-189911"/>
              <a:ext cx="1088" cy="948"/>
            </a:xfrm>
            <a:custGeom>
              <a:avLst/>
              <a:gdLst>
                <a:gd name="connsiteX0" fmla="*/ -517 w 1088"/>
                <a:gd name="connsiteY0" fmla="*/ -1573 h 948"/>
                <a:gd name="connsiteX1" fmla="*/ -657 w 1088"/>
                <a:gd name="connsiteY1" fmla="*/ -625 h 948"/>
                <a:gd name="connsiteX2" fmla="*/ -1606 w 1088"/>
                <a:gd name="connsiteY2" fmla="*/ -625 h 948"/>
                <a:gd name="connsiteX3" fmla="*/ -517 w 1088"/>
                <a:gd name="connsiteY3" fmla="*/ -1573 h 948"/>
              </a:gdLst>
              <a:ahLst/>
              <a:cxnLst>
                <a:cxn ang="0">
                  <a:pos x="connsiteX0" y="connsiteY0"/>
                </a:cxn>
                <a:cxn ang="0">
                  <a:pos x="connsiteX1" y="connsiteY1"/>
                </a:cxn>
                <a:cxn ang="0">
                  <a:pos x="connsiteX2" y="connsiteY2"/>
                </a:cxn>
                <a:cxn ang="0">
                  <a:pos x="connsiteX3" y="connsiteY3"/>
                </a:cxn>
              </a:cxnLst>
              <a:rect l="l" t="t" r="r" b="b"/>
              <a:pathLst>
                <a:path w="1088" h="948">
                  <a:moveTo>
                    <a:pt x="-517" y="-1573"/>
                  </a:moveTo>
                  <a:cubicBezTo>
                    <a:pt x="-517" y="-1253"/>
                    <a:pt x="-606" y="-932"/>
                    <a:pt x="-657" y="-625"/>
                  </a:cubicBezTo>
                  <a:lnTo>
                    <a:pt x="-1606" y="-625"/>
                  </a:lnTo>
                  <a:cubicBezTo>
                    <a:pt x="-1477" y="-1137"/>
                    <a:pt x="-1042" y="-1509"/>
                    <a:pt x="-517" y="-1573"/>
                  </a:cubicBezTo>
                  <a:close/>
                </a:path>
              </a:pathLst>
            </a:custGeom>
            <a:solidFill>
              <a:srgbClr val="0E1315"/>
            </a:solidFill>
            <a:ln w="1280" cap="flat">
              <a:noFill/>
              <a:prstDash val="solid"/>
              <a:miter/>
            </a:ln>
          </p:spPr>
          <p:txBody>
            <a:bodyPr rtlCol="0" anchor="ctr"/>
            <a:lstStyle/>
            <a:p>
              <a:endParaRPr lang="es-CO"/>
            </a:p>
          </p:txBody>
        </p:sp>
        <p:sp>
          <p:nvSpPr>
            <p:cNvPr id="389" name="Freeform: Shape 388">
              <a:extLst>
                <a:ext uri="{FF2B5EF4-FFF2-40B4-BE49-F238E27FC236}">
                  <a16:creationId xmlns:a16="http://schemas.microsoft.com/office/drawing/2014/main" id="{35BCA2E8-2171-91D8-2F65-AA39E79F7CE7}"/>
                </a:ext>
              </a:extLst>
            </p:cNvPr>
            <p:cNvSpPr/>
            <p:nvPr/>
          </p:nvSpPr>
          <p:spPr>
            <a:xfrm>
              <a:off x="-1276518" y="-230249"/>
              <a:ext cx="340847" cy="80390"/>
            </a:xfrm>
            <a:custGeom>
              <a:avLst/>
              <a:gdLst>
                <a:gd name="connsiteX0" fmla="*/ -1606 w 340847"/>
                <a:gd name="connsiteY0" fmla="*/ 17729 h 80390"/>
                <a:gd name="connsiteX1" fmla="*/ 12154 w 340847"/>
                <a:gd name="connsiteY1" fmla="*/ 14039 h 80390"/>
                <a:gd name="connsiteX2" fmla="*/ 14716 w 340847"/>
                <a:gd name="connsiteY2" fmla="*/ 13207 h 80390"/>
                <a:gd name="connsiteX3" fmla="*/ 16753 w 340847"/>
                <a:gd name="connsiteY3" fmla="*/ 12553 h 80390"/>
                <a:gd name="connsiteX4" fmla="*/ 21378 w 340847"/>
                <a:gd name="connsiteY4" fmla="*/ 11605 h 80390"/>
                <a:gd name="connsiteX5" fmla="*/ 67102 w 340847"/>
                <a:gd name="connsiteY5" fmla="*/ 5802 h 80390"/>
                <a:gd name="connsiteX6" fmla="*/ 118271 w 340847"/>
                <a:gd name="connsiteY6" fmla="*/ 1446 h 80390"/>
                <a:gd name="connsiteX7" fmla="*/ 131825 w 340847"/>
                <a:gd name="connsiteY7" fmla="*/ 88 h 80390"/>
                <a:gd name="connsiteX8" fmla="*/ 165263 w 340847"/>
                <a:gd name="connsiteY8" fmla="*/ -988 h 80390"/>
                <a:gd name="connsiteX9" fmla="*/ 195780 w 340847"/>
                <a:gd name="connsiteY9" fmla="*/ -233 h 80390"/>
                <a:gd name="connsiteX10" fmla="*/ 272649 w 340847"/>
                <a:gd name="connsiteY10" fmla="*/ 16589 h 80390"/>
                <a:gd name="connsiteX11" fmla="*/ 292686 w 340847"/>
                <a:gd name="connsiteY11" fmla="*/ 28990 h 80390"/>
                <a:gd name="connsiteX12" fmla="*/ 338153 w 340847"/>
                <a:gd name="connsiteY12" fmla="*/ 76393 h 80390"/>
                <a:gd name="connsiteX13" fmla="*/ 339242 w 340847"/>
                <a:gd name="connsiteY13" fmla="*/ 78455 h 80390"/>
                <a:gd name="connsiteX14" fmla="*/ 337961 w 340847"/>
                <a:gd name="connsiteY14" fmla="*/ 78788 h 80390"/>
                <a:gd name="connsiteX15" fmla="*/ 337346 w 340847"/>
                <a:gd name="connsiteY15" fmla="*/ 78494 h 80390"/>
                <a:gd name="connsiteX16" fmla="*/ 336193 w 340847"/>
                <a:gd name="connsiteY16" fmla="*/ 77687 h 80390"/>
                <a:gd name="connsiteX17" fmla="*/ 335642 w 340847"/>
                <a:gd name="connsiteY17" fmla="*/ 77225 h 80390"/>
                <a:gd name="connsiteX18" fmla="*/ 334515 w 340847"/>
                <a:gd name="connsiteY18" fmla="*/ 76213 h 80390"/>
                <a:gd name="connsiteX19" fmla="*/ 304754 w 340847"/>
                <a:gd name="connsiteY19" fmla="*/ 43775 h 80390"/>
                <a:gd name="connsiteX20" fmla="*/ 270163 w 340847"/>
                <a:gd name="connsiteY20" fmla="*/ 18575 h 80390"/>
                <a:gd name="connsiteX21" fmla="*/ 217073 w 340847"/>
                <a:gd name="connsiteY21" fmla="*/ 4790 h 80390"/>
                <a:gd name="connsiteX22" fmla="*/ 183135 w 340847"/>
                <a:gd name="connsiteY22" fmla="*/ 2471 h 80390"/>
                <a:gd name="connsiteX23" fmla="*/ 124971 w 340847"/>
                <a:gd name="connsiteY23" fmla="*/ 4444 h 80390"/>
                <a:gd name="connsiteX24" fmla="*/ 93366 w 340847"/>
                <a:gd name="connsiteY24" fmla="*/ 6660 h 80390"/>
                <a:gd name="connsiteX25" fmla="*/ 41569 w 340847"/>
                <a:gd name="connsiteY25" fmla="*/ 11925 h 80390"/>
                <a:gd name="connsiteX26" fmla="*/ 3276 w 340847"/>
                <a:gd name="connsiteY26" fmla="*/ 18331 h 80390"/>
                <a:gd name="connsiteX27" fmla="*/ -1606 w 340847"/>
                <a:gd name="connsiteY27" fmla="*/ 17729 h 8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40847" h="80390">
                  <a:moveTo>
                    <a:pt x="-1606" y="17729"/>
                  </a:moveTo>
                  <a:cubicBezTo>
                    <a:pt x="2622" y="15167"/>
                    <a:pt x="7542" y="15167"/>
                    <a:pt x="12154" y="14039"/>
                  </a:cubicBezTo>
                  <a:cubicBezTo>
                    <a:pt x="13064" y="13963"/>
                    <a:pt x="13935" y="13681"/>
                    <a:pt x="14716" y="13207"/>
                  </a:cubicBezTo>
                  <a:cubicBezTo>
                    <a:pt x="15216" y="12412"/>
                    <a:pt x="15997" y="12605"/>
                    <a:pt x="16753" y="12553"/>
                  </a:cubicBezTo>
                  <a:cubicBezTo>
                    <a:pt x="18316" y="12336"/>
                    <a:pt x="19802" y="11759"/>
                    <a:pt x="21378" y="11605"/>
                  </a:cubicBezTo>
                  <a:cubicBezTo>
                    <a:pt x="36572" y="9286"/>
                    <a:pt x="51818" y="7441"/>
                    <a:pt x="67102" y="5802"/>
                  </a:cubicBezTo>
                  <a:cubicBezTo>
                    <a:pt x="84141" y="3982"/>
                    <a:pt x="101193" y="2727"/>
                    <a:pt x="118271" y="1446"/>
                  </a:cubicBezTo>
                  <a:cubicBezTo>
                    <a:pt x="122755" y="1113"/>
                    <a:pt x="127393" y="1318"/>
                    <a:pt x="131825" y="88"/>
                  </a:cubicBezTo>
                  <a:cubicBezTo>
                    <a:pt x="142959" y="-796"/>
                    <a:pt x="154104" y="-297"/>
                    <a:pt x="165263" y="-988"/>
                  </a:cubicBezTo>
                  <a:cubicBezTo>
                    <a:pt x="175371" y="-1616"/>
                    <a:pt x="185646" y="-2167"/>
                    <a:pt x="195780" y="-233"/>
                  </a:cubicBezTo>
                  <a:cubicBezTo>
                    <a:pt x="222249" y="1497"/>
                    <a:pt x="248012" y="6417"/>
                    <a:pt x="272649" y="16589"/>
                  </a:cubicBezTo>
                  <a:cubicBezTo>
                    <a:pt x="279951" y="19600"/>
                    <a:pt x="286728" y="23789"/>
                    <a:pt x="292686" y="28990"/>
                  </a:cubicBezTo>
                  <a:cubicBezTo>
                    <a:pt x="309341" y="43429"/>
                    <a:pt x="324906" y="58777"/>
                    <a:pt x="338153" y="76393"/>
                  </a:cubicBezTo>
                  <a:cubicBezTo>
                    <a:pt x="338576" y="77046"/>
                    <a:pt x="338935" y="77738"/>
                    <a:pt x="339242" y="78455"/>
                  </a:cubicBezTo>
                  <a:cubicBezTo>
                    <a:pt x="338896" y="78763"/>
                    <a:pt x="338422" y="78878"/>
                    <a:pt x="337961" y="78788"/>
                  </a:cubicBezTo>
                  <a:lnTo>
                    <a:pt x="337346" y="78494"/>
                  </a:lnTo>
                  <a:cubicBezTo>
                    <a:pt x="336936" y="78250"/>
                    <a:pt x="336552" y="77981"/>
                    <a:pt x="336193" y="77687"/>
                  </a:cubicBezTo>
                  <a:cubicBezTo>
                    <a:pt x="336001" y="77533"/>
                    <a:pt x="335835" y="77366"/>
                    <a:pt x="335642" y="77225"/>
                  </a:cubicBezTo>
                  <a:cubicBezTo>
                    <a:pt x="335245" y="76905"/>
                    <a:pt x="334874" y="76572"/>
                    <a:pt x="334515" y="76213"/>
                  </a:cubicBezTo>
                  <a:cubicBezTo>
                    <a:pt x="325406" y="64683"/>
                    <a:pt x="315464" y="53832"/>
                    <a:pt x="304754" y="43775"/>
                  </a:cubicBezTo>
                  <a:cubicBezTo>
                    <a:pt x="294185" y="34064"/>
                    <a:pt x="283923" y="23891"/>
                    <a:pt x="270163" y="18575"/>
                  </a:cubicBezTo>
                  <a:cubicBezTo>
                    <a:pt x="252996" y="12156"/>
                    <a:pt x="235201" y="7544"/>
                    <a:pt x="217073" y="4790"/>
                  </a:cubicBezTo>
                  <a:cubicBezTo>
                    <a:pt x="205876" y="2855"/>
                    <a:pt x="194499" y="2074"/>
                    <a:pt x="183135" y="2471"/>
                  </a:cubicBezTo>
                  <a:cubicBezTo>
                    <a:pt x="163751" y="3380"/>
                    <a:pt x="144329" y="1728"/>
                    <a:pt x="124971" y="4444"/>
                  </a:cubicBezTo>
                  <a:cubicBezTo>
                    <a:pt x="114569" y="5891"/>
                    <a:pt x="103909" y="5955"/>
                    <a:pt x="93366" y="6660"/>
                  </a:cubicBezTo>
                  <a:cubicBezTo>
                    <a:pt x="76032" y="7800"/>
                    <a:pt x="58775" y="9786"/>
                    <a:pt x="41569" y="11925"/>
                  </a:cubicBezTo>
                  <a:cubicBezTo>
                    <a:pt x="28706" y="13412"/>
                    <a:pt x="15921" y="15551"/>
                    <a:pt x="3276" y="18331"/>
                  </a:cubicBezTo>
                  <a:cubicBezTo>
                    <a:pt x="1610" y="18792"/>
                    <a:pt x="-145" y="19254"/>
                    <a:pt x="-1606" y="17729"/>
                  </a:cubicBezTo>
                  <a:close/>
                </a:path>
              </a:pathLst>
            </a:custGeom>
            <a:solidFill>
              <a:srgbClr val="7A9FB0"/>
            </a:solidFill>
            <a:ln w="1280" cap="flat">
              <a:noFill/>
              <a:prstDash val="solid"/>
              <a:miter/>
            </a:ln>
          </p:spPr>
          <p:txBody>
            <a:bodyPr rtlCol="0" anchor="ctr"/>
            <a:lstStyle/>
            <a:p>
              <a:endParaRPr lang="es-CO"/>
            </a:p>
          </p:txBody>
        </p:sp>
        <p:sp>
          <p:nvSpPr>
            <p:cNvPr id="390" name="Freeform: Shape 389">
              <a:extLst>
                <a:ext uri="{FF2B5EF4-FFF2-40B4-BE49-F238E27FC236}">
                  <a16:creationId xmlns:a16="http://schemas.microsoft.com/office/drawing/2014/main" id="{D011AF1C-886A-DFFD-FAC8-8B3D700A7898}"/>
                </a:ext>
              </a:extLst>
            </p:cNvPr>
            <p:cNvSpPr/>
            <p:nvPr/>
          </p:nvSpPr>
          <p:spPr>
            <a:xfrm>
              <a:off x="-1143974" y="-230411"/>
              <a:ext cx="64880" cy="2565"/>
            </a:xfrm>
            <a:custGeom>
              <a:avLst/>
              <a:gdLst>
                <a:gd name="connsiteX0" fmla="*/ 63275 w 64880"/>
                <a:gd name="connsiteY0" fmla="*/ -45 h 2565"/>
                <a:gd name="connsiteX1" fmla="*/ 52872 w 64880"/>
                <a:gd name="connsiteY1" fmla="*/ -45 h 2565"/>
                <a:gd name="connsiteX2" fmla="*/ -1102 w 64880"/>
                <a:gd name="connsiteY2" fmla="*/ 993 h 2565"/>
                <a:gd name="connsiteX3" fmla="*/ -1551 w 64880"/>
                <a:gd name="connsiteY3" fmla="*/ 736 h 2565"/>
                <a:gd name="connsiteX4" fmla="*/ -1231 w 64880"/>
                <a:gd name="connsiteY4" fmla="*/ -122 h 2565"/>
                <a:gd name="connsiteX5" fmla="*/ -1231 w 64880"/>
                <a:gd name="connsiteY5" fmla="*/ -122 h 2565"/>
                <a:gd name="connsiteX6" fmla="*/ 16513 w 64880"/>
                <a:gd name="connsiteY6" fmla="*/ -596 h 2565"/>
                <a:gd name="connsiteX7" fmla="*/ 22522 w 64880"/>
                <a:gd name="connsiteY7" fmla="*/ -1044 h 2565"/>
                <a:gd name="connsiteX8" fmla="*/ 29133 w 64880"/>
                <a:gd name="connsiteY8" fmla="*/ -1044 h 2565"/>
                <a:gd name="connsiteX9" fmla="*/ 59508 w 64880"/>
                <a:gd name="connsiteY9" fmla="*/ -1044 h 2565"/>
                <a:gd name="connsiteX10" fmla="*/ 63275 w 64880"/>
                <a:gd name="connsiteY10" fmla="*/ -1044 h 2565"/>
                <a:gd name="connsiteX11" fmla="*/ 63275 w 64880"/>
                <a:gd name="connsiteY11" fmla="*/ -45 h 2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4880" h="2565">
                  <a:moveTo>
                    <a:pt x="63275" y="-45"/>
                  </a:moveTo>
                  <a:cubicBezTo>
                    <a:pt x="59803" y="-45"/>
                    <a:pt x="56331" y="57"/>
                    <a:pt x="52872" y="-45"/>
                  </a:cubicBezTo>
                  <a:cubicBezTo>
                    <a:pt x="34859" y="-327"/>
                    <a:pt x="16898" y="762"/>
                    <a:pt x="-1102" y="993"/>
                  </a:cubicBezTo>
                  <a:lnTo>
                    <a:pt x="-1551" y="736"/>
                  </a:lnTo>
                  <a:cubicBezTo>
                    <a:pt x="-1692" y="416"/>
                    <a:pt x="-1551" y="32"/>
                    <a:pt x="-1231" y="-122"/>
                  </a:cubicBezTo>
                  <a:lnTo>
                    <a:pt x="-1231" y="-122"/>
                  </a:lnTo>
                  <a:cubicBezTo>
                    <a:pt x="4663" y="-1198"/>
                    <a:pt x="10607" y="-263"/>
                    <a:pt x="16513" y="-596"/>
                  </a:cubicBezTo>
                  <a:cubicBezTo>
                    <a:pt x="18512" y="-711"/>
                    <a:pt x="20574" y="-109"/>
                    <a:pt x="22522" y="-1044"/>
                  </a:cubicBezTo>
                  <a:lnTo>
                    <a:pt x="29133" y="-1044"/>
                  </a:lnTo>
                  <a:cubicBezTo>
                    <a:pt x="39241" y="-1749"/>
                    <a:pt x="49400" y="-1749"/>
                    <a:pt x="59508" y="-1044"/>
                  </a:cubicBezTo>
                  <a:lnTo>
                    <a:pt x="63275" y="-1044"/>
                  </a:lnTo>
                  <a:cubicBezTo>
                    <a:pt x="63262" y="-673"/>
                    <a:pt x="63262" y="-353"/>
                    <a:pt x="63275" y="-45"/>
                  </a:cubicBezTo>
                  <a:close/>
                </a:path>
              </a:pathLst>
            </a:custGeom>
            <a:solidFill>
              <a:srgbClr val="36474E"/>
            </a:solidFill>
            <a:ln w="1280" cap="flat">
              <a:noFill/>
              <a:prstDash val="solid"/>
              <a:miter/>
            </a:ln>
          </p:spPr>
          <p:txBody>
            <a:bodyPr rtlCol="0" anchor="ctr"/>
            <a:lstStyle/>
            <a:p>
              <a:endParaRPr lang="es-CO"/>
            </a:p>
          </p:txBody>
        </p:sp>
        <p:sp>
          <p:nvSpPr>
            <p:cNvPr id="391" name="Freeform: Shape 390">
              <a:extLst>
                <a:ext uri="{FF2B5EF4-FFF2-40B4-BE49-F238E27FC236}">
                  <a16:creationId xmlns:a16="http://schemas.microsoft.com/office/drawing/2014/main" id="{0851F491-BCB4-E2A6-A79B-9EC86DEDFFD5}"/>
                </a:ext>
              </a:extLst>
            </p:cNvPr>
            <p:cNvSpPr/>
            <p:nvPr/>
          </p:nvSpPr>
          <p:spPr>
            <a:xfrm>
              <a:off x="-936967" y="-150170"/>
              <a:ext cx="17529" cy="26622"/>
            </a:xfrm>
            <a:custGeom>
              <a:avLst/>
              <a:gdLst>
                <a:gd name="connsiteX0" fmla="*/ -1410 w 17529"/>
                <a:gd name="connsiteY0" fmla="*/ -1470 h 26622"/>
                <a:gd name="connsiteX1" fmla="*/ -283 w 17529"/>
                <a:gd name="connsiteY1" fmla="*/ -1573 h 26622"/>
                <a:gd name="connsiteX2" fmla="*/ 15924 w 17529"/>
                <a:gd name="connsiteY2" fmla="*/ 24960 h 26622"/>
                <a:gd name="connsiteX3" fmla="*/ 14745 w 17529"/>
                <a:gd name="connsiteY3" fmla="*/ 25049 h 26622"/>
                <a:gd name="connsiteX4" fmla="*/ 12452 w 17529"/>
                <a:gd name="connsiteY4" fmla="*/ 22820 h 26622"/>
                <a:gd name="connsiteX5" fmla="*/ -360 w 17529"/>
                <a:gd name="connsiteY5" fmla="*/ 2424 h 26622"/>
                <a:gd name="connsiteX6" fmla="*/ -1410 w 17529"/>
                <a:gd name="connsiteY6" fmla="*/ -1470 h 2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29" h="26622">
                  <a:moveTo>
                    <a:pt x="-1410" y="-1470"/>
                  </a:moveTo>
                  <a:lnTo>
                    <a:pt x="-283" y="-1573"/>
                  </a:lnTo>
                  <a:cubicBezTo>
                    <a:pt x="6456" y="6460"/>
                    <a:pt x="12618" y="14839"/>
                    <a:pt x="15924" y="24960"/>
                  </a:cubicBezTo>
                  <a:lnTo>
                    <a:pt x="14745" y="25049"/>
                  </a:lnTo>
                  <a:cubicBezTo>
                    <a:pt x="13669" y="24703"/>
                    <a:pt x="12823" y="23884"/>
                    <a:pt x="12452" y="22820"/>
                  </a:cubicBezTo>
                  <a:cubicBezTo>
                    <a:pt x="9147" y="15415"/>
                    <a:pt x="4445" y="8907"/>
                    <a:pt x="-360" y="2424"/>
                  </a:cubicBezTo>
                  <a:cubicBezTo>
                    <a:pt x="-1141" y="1284"/>
                    <a:pt x="-1999" y="93"/>
                    <a:pt x="-1410" y="-1470"/>
                  </a:cubicBezTo>
                  <a:close/>
                </a:path>
              </a:pathLst>
            </a:custGeom>
            <a:solidFill>
              <a:srgbClr val="7AA0B1"/>
            </a:solidFill>
            <a:ln w="1280" cap="flat">
              <a:noFill/>
              <a:prstDash val="solid"/>
              <a:miter/>
            </a:ln>
          </p:spPr>
          <p:txBody>
            <a:bodyPr rtlCol="0" anchor="ctr"/>
            <a:lstStyle/>
            <a:p>
              <a:endParaRPr lang="es-CO"/>
            </a:p>
          </p:txBody>
        </p:sp>
        <p:sp>
          <p:nvSpPr>
            <p:cNvPr id="392" name="Freeform: Shape 391">
              <a:extLst>
                <a:ext uri="{FF2B5EF4-FFF2-40B4-BE49-F238E27FC236}">
                  <a16:creationId xmlns:a16="http://schemas.microsoft.com/office/drawing/2014/main" id="{5FF5BB57-CF0F-907D-B698-32038472B95C}"/>
                </a:ext>
              </a:extLst>
            </p:cNvPr>
            <p:cNvSpPr/>
            <p:nvPr/>
          </p:nvSpPr>
          <p:spPr>
            <a:xfrm>
              <a:off x="-1257595" y="-228444"/>
              <a:ext cx="114124" cy="12329"/>
            </a:xfrm>
            <a:custGeom>
              <a:avLst/>
              <a:gdLst>
                <a:gd name="connsiteX0" fmla="*/ 112519 w 114124"/>
                <a:gd name="connsiteY0" fmla="*/ -911 h 12329"/>
                <a:gd name="connsiteX1" fmla="*/ 100835 w 114124"/>
                <a:gd name="connsiteY1" fmla="*/ 486 h 12329"/>
                <a:gd name="connsiteX2" fmla="*/ 78607 w 114124"/>
                <a:gd name="connsiteY2" fmla="*/ 1767 h 12329"/>
                <a:gd name="connsiteX3" fmla="*/ 51703 w 114124"/>
                <a:gd name="connsiteY3" fmla="*/ 4163 h 12329"/>
                <a:gd name="connsiteX4" fmla="*/ 15985 w 114124"/>
                <a:gd name="connsiteY4" fmla="*/ 8378 h 12329"/>
                <a:gd name="connsiteX5" fmla="*/ 1457 w 114124"/>
                <a:gd name="connsiteY5" fmla="*/ 10415 h 12329"/>
                <a:gd name="connsiteX6" fmla="*/ -1606 w 114124"/>
                <a:gd name="connsiteY6" fmla="*/ 10223 h 12329"/>
                <a:gd name="connsiteX7" fmla="*/ 14063 w 114124"/>
                <a:gd name="connsiteY7" fmla="*/ 7417 h 12329"/>
                <a:gd name="connsiteX8" fmla="*/ 41159 w 114124"/>
                <a:gd name="connsiteY8" fmla="*/ 3855 h 12329"/>
                <a:gd name="connsiteX9" fmla="*/ 62272 w 114124"/>
                <a:gd name="connsiteY9" fmla="*/ 1690 h 12329"/>
                <a:gd name="connsiteX10" fmla="*/ 87678 w 114124"/>
                <a:gd name="connsiteY10" fmla="*/ -180 h 12329"/>
                <a:gd name="connsiteX11" fmla="*/ 112121 w 114124"/>
                <a:gd name="connsiteY11" fmla="*/ -1372 h 12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124" h="12329">
                  <a:moveTo>
                    <a:pt x="112519" y="-911"/>
                  </a:moveTo>
                  <a:cubicBezTo>
                    <a:pt x="108739" y="460"/>
                    <a:pt x="104704" y="370"/>
                    <a:pt x="100835" y="486"/>
                  </a:cubicBezTo>
                  <a:cubicBezTo>
                    <a:pt x="93417" y="819"/>
                    <a:pt x="86038" y="1664"/>
                    <a:pt x="78607" y="1767"/>
                  </a:cubicBezTo>
                  <a:cubicBezTo>
                    <a:pt x="69639" y="1946"/>
                    <a:pt x="60671" y="3240"/>
                    <a:pt x="51703" y="4163"/>
                  </a:cubicBezTo>
                  <a:cubicBezTo>
                    <a:pt x="39788" y="5444"/>
                    <a:pt x="27886" y="6917"/>
                    <a:pt x="15985" y="8378"/>
                  </a:cubicBezTo>
                  <a:cubicBezTo>
                    <a:pt x="11129" y="8980"/>
                    <a:pt x="6299" y="9736"/>
                    <a:pt x="1457" y="10415"/>
                  </a:cubicBezTo>
                  <a:cubicBezTo>
                    <a:pt x="483" y="10927"/>
                    <a:pt x="-708" y="10863"/>
                    <a:pt x="-1606" y="10223"/>
                  </a:cubicBezTo>
                  <a:cubicBezTo>
                    <a:pt x="3519" y="8352"/>
                    <a:pt x="8823" y="8198"/>
                    <a:pt x="14063" y="7417"/>
                  </a:cubicBezTo>
                  <a:cubicBezTo>
                    <a:pt x="23031" y="6136"/>
                    <a:pt x="32114" y="4931"/>
                    <a:pt x="41159" y="3855"/>
                  </a:cubicBezTo>
                  <a:cubicBezTo>
                    <a:pt x="48193" y="3023"/>
                    <a:pt x="55252" y="2651"/>
                    <a:pt x="62272" y="1690"/>
                  </a:cubicBezTo>
                  <a:cubicBezTo>
                    <a:pt x="70715" y="537"/>
                    <a:pt x="79260" y="1165"/>
                    <a:pt x="87678" y="-180"/>
                  </a:cubicBezTo>
                  <a:cubicBezTo>
                    <a:pt x="95838" y="-180"/>
                    <a:pt x="103922" y="-2205"/>
                    <a:pt x="112121" y="-1372"/>
                  </a:cubicBezTo>
                  <a:close/>
                </a:path>
              </a:pathLst>
            </a:custGeom>
            <a:solidFill>
              <a:srgbClr val="36474E"/>
            </a:solidFill>
            <a:ln w="1280" cap="flat">
              <a:noFill/>
              <a:prstDash val="solid"/>
              <a:miter/>
            </a:ln>
          </p:spPr>
          <p:txBody>
            <a:bodyPr rtlCol="0" anchor="ctr"/>
            <a:lstStyle/>
            <a:p>
              <a:endParaRPr lang="es-CO"/>
            </a:p>
          </p:txBody>
        </p:sp>
        <p:sp>
          <p:nvSpPr>
            <p:cNvPr id="393" name="Freeform: Shape 392">
              <a:extLst>
                <a:ext uri="{FF2B5EF4-FFF2-40B4-BE49-F238E27FC236}">
                  <a16:creationId xmlns:a16="http://schemas.microsoft.com/office/drawing/2014/main" id="{D77C0278-D00E-A4D5-03D6-63DBA865C706}"/>
                </a:ext>
              </a:extLst>
            </p:cNvPr>
            <p:cNvSpPr/>
            <p:nvPr/>
          </p:nvSpPr>
          <p:spPr>
            <a:xfrm>
              <a:off x="-1113249" y="-230852"/>
              <a:ext cx="30375" cy="956"/>
            </a:xfrm>
            <a:custGeom>
              <a:avLst/>
              <a:gdLst>
                <a:gd name="connsiteX0" fmla="*/ 28770 w 30375"/>
                <a:gd name="connsiteY0" fmla="*/ -617 h 956"/>
                <a:gd name="connsiteX1" fmla="*/ -1606 w 30375"/>
                <a:gd name="connsiteY1" fmla="*/ -617 h 956"/>
                <a:gd name="connsiteX2" fmla="*/ 1405 w 30375"/>
                <a:gd name="connsiteY2" fmla="*/ -1514 h 956"/>
                <a:gd name="connsiteX3" fmla="*/ 25747 w 30375"/>
                <a:gd name="connsiteY3" fmla="*/ -1514 h 956"/>
                <a:gd name="connsiteX4" fmla="*/ 28770 w 30375"/>
                <a:gd name="connsiteY4" fmla="*/ -617 h 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75" h="956">
                  <a:moveTo>
                    <a:pt x="28770" y="-617"/>
                  </a:moveTo>
                  <a:lnTo>
                    <a:pt x="-1606" y="-617"/>
                  </a:lnTo>
                  <a:cubicBezTo>
                    <a:pt x="-811" y="-1385"/>
                    <a:pt x="316" y="-1719"/>
                    <a:pt x="1405" y="-1514"/>
                  </a:cubicBezTo>
                  <a:lnTo>
                    <a:pt x="25747" y="-1514"/>
                  </a:lnTo>
                  <a:cubicBezTo>
                    <a:pt x="26836" y="-1719"/>
                    <a:pt x="27963" y="-1385"/>
                    <a:pt x="28770" y="-617"/>
                  </a:cubicBezTo>
                  <a:close/>
                </a:path>
              </a:pathLst>
            </a:custGeom>
            <a:solidFill>
              <a:srgbClr val="141A1D"/>
            </a:solidFill>
            <a:ln w="1280" cap="flat">
              <a:noFill/>
              <a:prstDash val="solid"/>
              <a:miter/>
            </a:ln>
          </p:spPr>
          <p:txBody>
            <a:bodyPr rtlCol="0" anchor="ctr"/>
            <a:lstStyle/>
            <a:p>
              <a:endParaRPr lang="es-CO"/>
            </a:p>
          </p:txBody>
        </p:sp>
        <p:sp>
          <p:nvSpPr>
            <p:cNvPr id="394" name="Freeform: Shape 393">
              <a:extLst>
                <a:ext uri="{FF2B5EF4-FFF2-40B4-BE49-F238E27FC236}">
                  <a16:creationId xmlns:a16="http://schemas.microsoft.com/office/drawing/2014/main" id="{1B752526-1F26-AB43-2631-F457E0A05FDF}"/>
                </a:ext>
              </a:extLst>
            </p:cNvPr>
            <p:cNvSpPr/>
            <p:nvPr/>
          </p:nvSpPr>
          <p:spPr>
            <a:xfrm>
              <a:off x="-1168223" y="-228997"/>
              <a:ext cx="24674" cy="2082"/>
            </a:xfrm>
            <a:custGeom>
              <a:avLst/>
              <a:gdLst>
                <a:gd name="connsiteX0" fmla="*/ 22839 w 24674"/>
                <a:gd name="connsiteY0" fmla="*/ -780 h 2082"/>
                <a:gd name="connsiteX1" fmla="*/ -1606 w 24674"/>
                <a:gd name="connsiteY1" fmla="*/ 411 h 2082"/>
                <a:gd name="connsiteX2" fmla="*/ 9 w 24674"/>
                <a:gd name="connsiteY2" fmla="*/ -421 h 2082"/>
                <a:gd name="connsiteX3" fmla="*/ 23069 w 24674"/>
                <a:gd name="connsiteY3" fmla="*/ -1472 h 2082"/>
                <a:gd name="connsiteX4" fmla="*/ 22839 w 24674"/>
                <a:gd name="connsiteY4" fmla="*/ -780 h 2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74" h="2082">
                  <a:moveTo>
                    <a:pt x="22839" y="-780"/>
                  </a:moveTo>
                  <a:cubicBezTo>
                    <a:pt x="14691" y="-575"/>
                    <a:pt x="6581" y="898"/>
                    <a:pt x="-1606" y="411"/>
                  </a:cubicBezTo>
                  <a:cubicBezTo>
                    <a:pt x="-1067" y="117"/>
                    <a:pt x="-516" y="-447"/>
                    <a:pt x="9" y="-421"/>
                  </a:cubicBezTo>
                  <a:cubicBezTo>
                    <a:pt x="7696" y="-37"/>
                    <a:pt x="15382" y="-2036"/>
                    <a:pt x="23069" y="-1472"/>
                  </a:cubicBezTo>
                  <a:cubicBezTo>
                    <a:pt x="23056" y="-1228"/>
                    <a:pt x="22980" y="-985"/>
                    <a:pt x="22839" y="-780"/>
                  </a:cubicBezTo>
                  <a:close/>
                </a:path>
              </a:pathLst>
            </a:custGeom>
            <a:solidFill>
              <a:srgbClr val="141A1D"/>
            </a:solidFill>
            <a:ln w="1280" cap="flat">
              <a:noFill/>
              <a:prstDash val="solid"/>
              <a:miter/>
            </a:ln>
          </p:spPr>
          <p:txBody>
            <a:bodyPr rtlCol="0" anchor="ctr"/>
            <a:lstStyle/>
            <a:p>
              <a:endParaRPr lang="es-CO"/>
            </a:p>
          </p:txBody>
        </p:sp>
        <p:sp>
          <p:nvSpPr>
            <p:cNvPr id="395" name="Freeform: Shape 394">
              <a:extLst>
                <a:ext uri="{FF2B5EF4-FFF2-40B4-BE49-F238E27FC236}">
                  <a16:creationId xmlns:a16="http://schemas.microsoft.com/office/drawing/2014/main" id="{DDAEFA03-06DB-2D16-84C9-F3851B85BCA1}"/>
                </a:ext>
              </a:extLst>
            </p:cNvPr>
            <p:cNvSpPr/>
            <p:nvPr/>
          </p:nvSpPr>
          <p:spPr>
            <a:xfrm>
              <a:off x="-1143612" y="-229874"/>
              <a:ext cx="23752" cy="977"/>
            </a:xfrm>
            <a:custGeom>
              <a:avLst/>
              <a:gdLst>
                <a:gd name="connsiteX0" fmla="*/ 22147 w 23752"/>
                <a:gd name="connsiteY0" fmla="*/ -1518 h 977"/>
                <a:gd name="connsiteX1" fmla="*/ 18124 w 23752"/>
                <a:gd name="connsiteY1" fmla="*/ -736 h 977"/>
                <a:gd name="connsiteX2" fmla="*/ -1606 w 23752"/>
                <a:gd name="connsiteY2" fmla="*/ -595 h 977"/>
                <a:gd name="connsiteX3" fmla="*/ 2341 w 23752"/>
                <a:gd name="connsiteY3" fmla="*/ -1530 h 977"/>
                <a:gd name="connsiteX4" fmla="*/ 22147 w 23752"/>
                <a:gd name="connsiteY4" fmla="*/ -1518 h 9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2" h="977">
                  <a:moveTo>
                    <a:pt x="22147" y="-1518"/>
                  </a:moveTo>
                  <a:cubicBezTo>
                    <a:pt x="20981" y="-390"/>
                    <a:pt x="19495" y="-762"/>
                    <a:pt x="18124" y="-736"/>
                  </a:cubicBezTo>
                  <a:cubicBezTo>
                    <a:pt x="11552" y="-659"/>
                    <a:pt x="4980" y="-634"/>
                    <a:pt x="-1606" y="-595"/>
                  </a:cubicBezTo>
                  <a:cubicBezTo>
                    <a:pt x="-529" y="-1876"/>
                    <a:pt x="957" y="-1530"/>
                    <a:pt x="2341" y="-1530"/>
                  </a:cubicBezTo>
                  <a:cubicBezTo>
                    <a:pt x="8939" y="-1556"/>
                    <a:pt x="15549" y="-1530"/>
                    <a:pt x="22147" y="-1518"/>
                  </a:cubicBezTo>
                  <a:close/>
                </a:path>
              </a:pathLst>
            </a:custGeom>
            <a:solidFill>
              <a:srgbClr val="141A1D"/>
            </a:solidFill>
            <a:ln w="1280" cap="flat">
              <a:noFill/>
              <a:prstDash val="solid"/>
              <a:miter/>
            </a:ln>
          </p:spPr>
          <p:txBody>
            <a:bodyPr rtlCol="0" anchor="ctr"/>
            <a:lstStyle/>
            <a:p>
              <a:endParaRPr lang="es-CO"/>
            </a:p>
          </p:txBody>
        </p:sp>
        <p:sp>
          <p:nvSpPr>
            <p:cNvPr id="396" name="Freeform: Shape 395">
              <a:extLst>
                <a:ext uri="{FF2B5EF4-FFF2-40B4-BE49-F238E27FC236}">
                  <a16:creationId xmlns:a16="http://schemas.microsoft.com/office/drawing/2014/main" id="{4AFDFBBD-9FB8-0CB5-A217-8E690869F988}"/>
                </a:ext>
              </a:extLst>
            </p:cNvPr>
            <p:cNvSpPr/>
            <p:nvPr/>
          </p:nvSpPr>
          <p:spPr>
            <a:xfrm>
              <a:off x="-1262361" y="-216587"/>
              <a:ext cx="4268" cy="1155"/>
            </a:xfrm>
            <a:custGeom>
              <a:avLst/>
              <a:gdLst>
                <a:gd name="connsiteX0" fmla="*/ 2302 w 4268"/>
                <a:gd name="connsiteY0" fmla="*/ -635 h 1155"/>
                <a:gd name="connsiteX1" fmla="*/ 598 w 4268"/>
                <a:gd name="connsiteY1" fmla="*/ -417 h 1155"/>
                <a:gd name="connsiteX2" fmla="*/ -1606 w 4268"/>
                <a:gd name="connsiteY2" fmla="*/ -712 h 1155"/>
                <a:gd name="connsiteX3" fmla="*/ 2341 w 4268"/>
                <a:gd name="connsiteY3" fmla="*/ -1493 h 1155"/>
                <a:gd name="connsiteX4" fmla="*/ 2622 w 4268"/>
                <a:gd name="connsiteY4" fmla="*/ -904 h 1155"/>
                <a:gd name="connsiteX5" fmla="*/ 2302 w 4268"/>
                <a:gd name="connsiteY5" fmla="*/ -635 h 1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8" h="1155">
                  <a:moveTo>
                    <a:pt x="2302" y="-635"/>
                  </a:moveTo>
                  <a:lnTo>
                    <a:pt x="598" y="-417"/>
                  </a:lnTo>
                  <a:lnTo>
                    <a:pt x="-1606" y="-712"/>
                  </a:lnTo>
                  <a:cubicBezTo>
                    <a:pt x="-452" y="-1775"/>
                    <a:pt x="957" y="-1596"/>
                    <a:pt x="2341" y="-1493"/>
                  </a:cubicBezTo>
                  <a:cubicBezTo>
                    <a:pt x="2635" y="-1289"/>
                    <a:pt x="2725" y="-1096"/>
                    <a:pt x="2622" y="-904"/>
                  </a:cubicBezTo>
                  <a:cubicBezTo>
                    <a:pt x="2520" y="-712"/>
                    <a:pt x="2405" y="-635"/>
                    <a:pt x="2302" y="-635"/>
                  </a:cubicBezTo>
                  <a:close/>
                </a:path>
              </a:pathLst>
            </a:custGeom>
            <a:solidFill>
              <a:srgbClr val="36474E"/>
            </a:solidFill>
            <a:ln w="1280" cap="flat">
              <a:noFill/>
              <a:prstDash val="solid"/>
              <a:miter/>
            </a:ln>
          </p:spPr>
          <p:txBody>
            <a:bodyPr rtlCol="0" anchor="ctr"/>
            <a:lstStyle/>
            <a:p>
              <a:endParaRPr lang="es-CO"/>
            </a:p>
          </p:txBody>
        </p:sp>
        <p:sp>
          <p:nvSpPr>
            <p:cNvPr id="397" name="Freeform: Shape 396">
              <a:extLst>
                <a:ext uri="{FF2B5EF4-FFF2-40B4-BE49-F238E27FC236}">
                  <a16:creationId xmlns:a16="http://schemas.microsoft.com/office/drawing/2014/main" id="{938585A7-B62B-21ED-DA17-CC0CF8322344}"/>
                </a:ext>
              </a:extLst>
            </p:cNvPr>
            <p:cNvSpPr/>
            <p:nvPr/>
          </p:nvSpPr>
          <p:spPr>
            <a:xfrm>
              <a:off x="-1258454" y="-216613"/>
              <a:ext cx="3907" cy="1057"/>
            </a:xfrm>
            <a:custGeom>
              <a:avLst/>
              <a:gdLst>
                <a:gd name="connsiteX0" fmla="*/ -1606 w 3907"/>
                <a:gd name="connsiteY0" fmla="*/ -610 h 1057"/>
                <a:gd name="connsiteX1" fmla="*/ -1606 w 3907"/>
                <a:gd name="connsiteY1" fmla="*/ -1468 h 1057"/>
                <a:gd name="connsiteX2" fmla="*/ -760 w 3907"/>
                <a:gd name="connsiteY2" fmla="*/ -1570 h 1057"/>
                <a:gd name="connsiteX3" fmla="*/ 2302 w 3907"/>
                <a:gd name="connsiteY3" fmla="*/ -1378 h 1057"/>
                <a:gd name="connsiteX4" fmla="*/ -1606 w 3907"/>
                <a:gd name="connsiteY4" fmla="*/ -610 h 1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7" h="1057">
                  <a:moveTo>
                    <a:pt x="-1606" y="-610"/>
                  </a:moveTo>
                  <a:lnTo>
                    <a:pt x="-1606" y="-1468"/>
                  </a:lnTo>
                  <a:cubicBezTo>
                    <a:pt x="-1337" y="-1545"/>
                    <a:pt x="-1042" y="-1583"/>
                    <a:pt x="-760" y="-1570"/>
                  </a:cubicBezTo>
                  <a:lnTo>
                    <a:pt x="2302" y="-1378"/>
                  </a:lnTo>
                  <a:cubicBezTo>
                    <a:pt x="1149" y="-622"/>
                    <a:pt x="-247" y="-353"/>
                    <a:pt x="-1606" y="-610"/>
                  </a:cubicBezTo>
                  <a:close/>
                </a:path>
              </a:pathLst>
            </a:custGeom>
            <a:solidFill>
              <a:srgbClr val="4A646E"/>
            </a:solidFill>
            <a:ln w="1280" cap="flat">
              <a:noFill/>
              <a:prstDash val="solid"/>
              <a:miter/>
            </a:ln>
          </p:spPr>
          <p:txBody>
            <a:bodyPr rtlCol="0" anchor="ctr"/>
            <a:lstStyle/>
            <a:p>
              <a:endParaRPr lang="es-CO"/>
            </a:p>
          </p:txBody>
        </p:sp>
        <p:sp>
          <p:nvSpPr>
            <p:cNvPr id="398" name="Freeform: Shape 397">
              <a:extLst>
                <a:ext uri="{FF2B5EF4-FFF2-40B4-BE49-F238E27FC236}">
                  <a16:creationId xmlns:a16="http://schemas.microsoft.com/office/drawing/2014/main" id="{E7950771-821F-D9CE-E459-28F942551AA1}"/>
                </a:ext>
              </a:extLst>
            </p:cNvPr>
            <p:cNvSpPr/>
            <p:nvPr/>
          </p:nvSpPr>
          <p:spPr>
            <a:xfrm>
              <a:off x="-1317054" y="-227564"/>
              <a:ext cx="404944" cy="195194"/>
            </a:xfrm>
            <a:custGeom>
              <a:avLst/>
              <a:gdLst>
                <a:gd name="connsiteX0" fmla="*/ 378677 w 404944"/>
                <a:gd name="connsiteY0" fmla="*/ 75924 h 195194"/>
                <a:gd name="connsiteX1" fmla="*/ 383187 w 404944"/>
                <a:gd name="connsiteY1" fmla="*/ 82522 h 195194"/>
                <a:gd name="connsiteX2" fmla="*/ 394832 w 404944"/>
                <a:gd name="connsiteY2" fmla="*/ 102444 h 195194"/>
                <a:gd name="connsiteX3" fmla="*/ 403339 w 404944"/>
                <a:gd name="connsiteY3" fmla="*/ 129898 h 195194"/>
                <a:gd name="connsiteX4" fmla="*/ 388708 w 404944"/>
                <a:gd name="connsiteY4" fmla="*/ 142492 h 195194"/>
                <a:gd name="connsiteX5" fmla="*/ 365276 w 404944"/>
                <a:gd name="connsiteY5" fmla="*/ 155918 h 195194"/>
                <a:gd name="connsiteX6" fmla="*/ 314646 w 404944"/>
                <a:gd name="connsiteY6" fmla="*/ 174252 h 195194"/>
                <a:gd name="connsiteX7" fmla="*/ 258275 w 404944"/>
                <a:gd name="connsiteY7" fmla="*/ 184244 h 195194"/>
                <a:gd name="connsiteX8" fmla="*/ 231615 w 404944"/>
                <a:gd name="connsiteY8" fmla="*/ 188319 h 195194"/>
                <a:gd name="connsiteX9" fmla="*/ 208554 w 404944"/>
                <a:gd name="connsiteY9" fmla="*/ 190586 h 195194"/>
                <a:gd name="connsiteX10" fmla="*/ 188799 w 404944"/>
                <a:gd name="connsiteY10" fmla="*/ 192726 h 195194"/>
                <a:gd name="connsiteX11" fmla="*/ 162356 w 404944"/>
                <a:gd name="connsiteY11" fmla="*/ 192943 h 195194"/>
                <a:gd name="connsiteX12" fmla="*/ 140705 w 404944"/>
                <a:gd name="connsiteY12" fmla="*/ 190714 h 195194"/>
                <a:gd name="connsiteX13" fmla="*/ 93303 w 404944"/>
                <a:gd name="connsiteY13" fmla="*/ 174867 h 195194"/>
                <a:gd name="connsiteX14" fmla="*/ 45542 w 404944"/>
                <a:gd name="connsiteY14" fmla="*/ 138636 h 195194"/>
                <a:gd name="connsiteX15" fmla="*/ 24749 w 404944"/>
                <a:gd name="connsiteY15" fmla="*/ 117215 h 195194"/>
                <a:gd name="connsiteX16" fmla="*/ -669 w 404944"/>
                <a:gd name="connsiteY16" fmla="*/ 57873 h 195194"/>
                <a:gd name="connsiteX17" fmla="*/ -1515 w 404944"/>
                <a:gd name="connsiteY17" fmla="*/ 42256 h 195194"/>
                <a:gd name="connsiteX18" fmla="*/ 919 w 404944"/>
                <a:gd name="connsiteY18" fmla="*/ 35850 h 195194"/>
                <a:gd name="connsiteX19" fmla="*/ 38944 w 404944"/>
                <a:gd name="connsiteY19" fmla="*/ 15044 h 195194"/>
                <a:gd name="connsiteX20" fmla="*/ 56060 w 404944"/>
                <a:gd name="connsiteY20" fmla="*/ 11777 h 195194"/>
                <a:gd name="connsiteX21" fmla="*/ 78903 w 404944"/>
                <a:gd name="connsiteY21" fmla="*/ 8382 h 195194"/>
                <a:gd name="connsiteX22" fmla="*/ 105076 w 404944"/>
                <a:gd name="connsiteY22" fmla="*/ 4987 h 195194"/>
                <a:gd name="connsiteX23" fmla="*/ 119656 w 404944"/>
                <a:gd name="connsiteY23" fmla="*/ 3783 h 195194"/>
                <a:gd name="connsiteX24" fmla="*/ 148840 w 404944"/>
                <a:gd name="connsiteY24" fmla="*/ 1579 h 195194"/>
                <a:gd name="connsiteX25" fmla="*/ 162933 w 404944"/>
                <a:gd name="connsiteY25" fmla="*/ 875 h 195194"/>
                <a:gd name="connsiteX26" fmla="*/ 172759 w 404944"/>
                <a:gd name="connsiteY26" fmla="*/ -317 h 195194"/>
                <a:gd name="connsiteX27" fmla="*/ 185968 w 404944"/>
                <a:gd name="connsiteY27" fmla="*/ -1009 h 195194"/>
                <a:gd name="connsiteX28" fmla="*/ 215293 w 404944"/>
                <a:gd name="connsiteY28" fmla="*/ -1278 h 195194"/>
                <a:gd name="connsiteX29" fmla="*/ 241211 w 404944"/>
                <a:gd name="connsiteY29" fmla="*/ -829 h 195194"/>
                <a:gd name="connsiteX30" fmla="*/ 271561 w 404944"/>
                <a:gd name="connsiteY30" fmla="*/ 3232 h 195194"/>
                <a:gd name="connsiteX31" fmla="*/ 296735 w 404944"/>
                <a:gd name="connsiteY31" fmla="*/ 9638 h 195194"/>
                <a:gd name="connsiteX32" fmla="*/ 327150 w 404944"/>
                <a:gd name="connsiteY32" fmla="*/ 23577 h 195194"/>
                <a:gd name="connsiteX33" fmla="*/ 334837 w 404944"/>
                <a:gd name="connsiteY33" fmla="*/ 29790 h 195194"/>
                <a:gd name="connsiteX34" fmla="*/ 362381 w 404944"/>
                <a:gd name="connsiteY34" fmla="*/ 56489 h 195194"/>
                <a:gd name="connsiteX35" fmla="*/ 376781 w 404944"/>
                <a:gd name="connsiteY35" fmla="*/ 74002 h 195194"/>
                <a:gd name="connsiteX36" fmla="*/ 377691 w 404944"/>
                <a:gd name="connsiteY36" fmla="*/ 74963 h 195194"/>
                <a:gd name="connsiteX37" fmla="*/ 377691 w 404944"/>
                <a:gd name="connsiteY37" fmla="*/ 74963 h 195194"/>
                <a:gd name="connsiteX38" fmla="*/ 378626 w 404944"/>
                <a:gd name="connsiteY38" fmla="*/ 75950 h 19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04944" h="195194">
                  <a:moveTo>
                    <a:pt x="378677" y="75924"/>
                  </a:moveTo>
                  <a:cubicBezTo>
                    <a:pt x="379651" y="78486"/>
                    <a:pt x="381573" y="80434"/>
                    <a:pt x="383187" y="82522"/>
                  </a:cubicBezTo>
                  <a:cubicBezTo>
                    <a:pt x="387786" y="88710"/>
                    <a:pt x="391693" y="95397"/>
                    <a:pt x="394832" y="102444"/>
                  </a:cubicBezTo>
                  <a:cubicBezTo>
                    <a:pt x="398484" y="111322"/>
                    <a:pt x="401340" y="120508"/>
                    <a:pt x="403339" y="129898"/>
                  </a:cubicBezTo>
                  <a:cubicBezTo>
                    <a:pt x="399303" y="135023"/>
                    <a:pt x="393910" y="138700"/>
                    <a:pt x="388708" y="142492"/>
                  </a:cubicBezTo>
                  <a:cubicBezTo>
                    <a:pt x="381406" y="147822"/>
                    <a:pt x="373258" y="151755"/>
                    <a:pt x="365276" y="155918"/>
                  </a:cubicBezTo>
                  <a:cubicBezTo>
                    <a:pt x="349326" y="164323"/>
                    <a:pt x="332287" y="170498"/>
                    <a:pt x="314646" y="174252"/>
                  </a:cubicBezTo>
                  <a:cubicBezTo>
                    <a:pt x="295967" y="178210"/>
                    <a:pt x="277249" y="181849"/>
                    <a:pt x="258275" y="184244"/>
                  </a:cubicBezTo>
                  <a:cubicBezTo>
                    <a:pt x="249371" y="185372"/>
                    <a:pt x="240583" y="187435"/>
                    <a:pt x="231615" y="188319"/>
                  </a:cubicBezTo>
                  <a:cubicBezTo>
                    <a:pt x="223928" y="189074"/>
                    <a:pt x="216241" y="190163"/>
                    <a:pt x="208554" y="190586"/>
                  </a:cubicBezTo>
                  <a:cubicBezTo>
                    <a:pt x="201918" y="190958"/>
                    <a:pt x="195358" y="191752"/>
                    <a:pt x="188799" y="192726"/>
                  </a:cubicBezTo>
                  <a:cubicBezTo>
                    <a:pt x="180023" y="193840"/>
                    <a:pt x="171145" y="193917"/>
                    <a:pt x="162356" y="192943"/>
                  </a:cubicBezTo>
                  <a:cubicBezTo>
                    <a:pt x="155118" y="192316"/>
                    <a:pt x="147879" y="191816"/>
                    <a:pt x="140705" y="190714"/>
                  </a:cubicBezTo>
                  <a:cubicBezTo>
                    <a:pt x="124152" y="188050"/>
                    <a:pt x="108138" y="182694"/>
                    <a:pt x="93303" y="174867"/>
                  </a:cubicBezTo>
                  <a:cubicBezTo>
                    <a:pt x="75251" y="165553"/>
                    <a:pt x="59839" y="152831"/>
                    <a:pt x="45542" y="138636"/>
                  </a:cubicBezTo>
                  <a:cubicBezTo>
                    <a:pt x="38470" y="131628"/>
                    <a:pt x="31014" y="125004"/>
                    <a:pt x="24749" y="117215"/>
                  </a:cubicBezTo>
                  <a:cubicBezTo>
                    <a:pt x="10887" y="100202"/>
                    <a:pt x="2085" y="79639"/>
                    <a:pt x="-669" y="57873"/>
                  </a:cubicBezTo>
                  <a:cubicBezTo>
                    <a:pt x="-1335" y="52748"/>
                    <a:pt x="-938" y="47457"/>
                    <a:pt x="-1515" y="42256"/>
                  </a:cubicBezTo>
                  <a:cubicBezTo>
                    <a:pt x="-1912" y="39834"/>
                    <a:pt x="-989" y="37387"/>
                    <a:pt x="919" y="35850"/>
                  </a:cubicBezTo>
                  <a:cubicBezTo>
                    <a:pt x="12181" y="26587"/>
                    <a:pt x="25069" y="19528"/>
                    <a:pt x="38944" y="15044"/>
                  </a:cubicBezTo>
                  <a:cubicBezTo>
                    <a:pt x="44773" y="14609"/>
                    <a:pt x="50308" y="12623"/>
                    <a:pt x="56060" y="11777"/>
                  </a:cubicBezTo>
                  <a:cubicBezTo>
                    <a:pt x="63670" y="10650"/>
                    <a:pt x="71229" y="9215"/>
                    <a:pt x="78903" y="8382"/>
                  </a:cubicBezTo>
                  <a:cubicBezTo>
                    <a:pt x="87653" y="7447"/>
                    <a:pt x="96339" y="6025"/>
                    <a:pt x="105076" y="4987"/>
                  </a:cubicBezTo>
                  <a:cubicBezTo>
                    <a:pt x="109919" y="4411"/>
                    <a:pt x="114800" y="4359"/>
                    <a:pt x="119656" y="3783"/>
                  </a:cubicBezTo>
                  <a:cubicBezTo>
                    <a:pt x="129354" y="2655"/>
                    <a:pt x="139116" y="2297"/>
                    <a:pt x="148840" y="1579"/>
                  </a:cubicBezTo>
                  <a:cubicBezTo>
                    <a:pt x="153555" y="1246"/>
                    <a:pt x="158269" y="926"/>
                    <a:pt x="162933" y="875"/>
                  </a:cubicBezTo>
                  <a:cubicBezTo>
                    <a:pt x="166238" y="708"/>
                    <a:pt x="169518" y="311"/>
                    <a:pt x="172759" y="-317"/>
                  </a:cubicBezTo>
                  <a:cubicBezTo>
                    <a:pt x="177141" y="-868"/>
                    <a:pt x="181548" y="-1098"/>
                    <a:pt x="185968" y="-1009"/>
                  </a:cubicBezTo>
                  <a:cubicBezTo>
                    <a:pt x="195756" y="-1085"/>
                    <a:pt x="205595" y="-407"/>
                    <a:pt x="215293" y="-1278"/>
                  </a:cubicBezTo>
                  <a:cubicBezTo>
                    <a:pt x="224018" y="-2072"/>
                    <a:pt x="232588" y="-1034"/>
                    <a:pt x="241211" y="-829"/>
                  </a:cubicBezTo>
                  <a:cubicBezTo>
                    <a:pt x="251434" y="-394"/>
                    <a:pt x="261593" y="964"/>
                    <a:pt x="271561" y="3232"/>
                  </a:cubicBezTo>
                  <a:cubicBezTo>
                    <a:pt x="280042" y="4987"/>
                    <a:pt x="288485" y="6986"/>
                    <a:pt x="296735" y="9638"/>
                  </a:cubicBezTo>
                  <a:cubicBezTo>
                    <a:pt x="307420" y="13007"/>
                    <a:pt x="318028" y="16735"/>
                    <a:pt x="327150" y="23577"/>
                  </a:cubicBezTo>
                  <a:cubicBezTo>
                    <a:pt x="329789" y="25562"/>
                    <a:pt x="332377" y="27625"/>
                    <a:pt x="334837" y="29790"/>
                  </a:cubicBezTo>
                  <a:cubicBezTo>
                    <a:pt x="344470" y="38207"/>
                    <a:pt x="353656" y="47124"/>
                    <a:pt x="362381" y="56489"/>
                  </a:cubicBezTo>
                  <a:cubicBezTo>
                    <a:pt x="367506" y="61998"/>
                    <a:pt x="372002" y="68147"/>
                    <a:pt x="376781" y="74002"/>
                  </a:cubicBezTo>
                  <a:cubicBezTo>
                    <a:pt x="377101" y="74310"/>
                    <a:pt x="377383" y="74643"/>
                    <a:pt x="377691" y="74963"/>
                  </a:cubicBezTo>
                  <a:lnTo>
                    <a:pt x="377691" y="74963"/>
                  </a:lnTo>
                  <a:cubicBezTo>
                    <a:pt x="378024" y="75258"/>
                    <a:pt x="378318" y="75616"/>
                    <a:pt x="378626" y="75950"/>
                  </a:cubicBezTo>
                  <a:close/>
                </a:path>
              </a:pathLst>
            </a:custGeom>
            <a:solidFill>
              <a:srgbClr val="98C7DC"/>
            </a:solidFill>
            <a:ln w="1280" cap="flat">
              <a:noFill/>
              <a:prstDash val="solid"/>
              <a:miter/>
            </a:ln>
          </p:spPr>
          <p:txBody>
            <a:bodyPr rtlCol="0" anchor="ctr"/>
            <a:lstStyle/>
            <a:p>
              <a:endParaRPr lang="es-CO"/>
            </a:p>
          </p:txBody>
        </p:sp>
        <p:sp>
          <p:nvSpPr>
            <p:cNvPr id="399" name="Freeform: Shape 398">
              <a:extLst>
                <a:ext uri="{FF2B5EF4-FFF2-40B4-BE49-F238E27FC236}">
                  <a16:creationId xmlns:a16="http://schemas.microsoft.com/office/drawing/2014/main" id="{37DC7313-77F2-FBFC-8927-43A8261DF716}"/>
                </a:ext>
              </a:extLst>
            </p:cNvPr>
            <p:cNvSpPr/>
            <p:nvPr/>
          </p:nvSpPr>
          <p:spPr>
            <a:xfrm>
              <a:off x="-937694" y="-151067"/>
              <a:ext cx="935" cy="986"/>
            </a:xfrm>
            <a:custGeom>
              <a:avLst/>
              <a:gdLst>
                <a:gd name="connsiteX0" fmla="*/ -670 w 935"/>
                <a:gd name="connsiteY0" fmla="*/ -586 h 986"/>
                <a:gd name="connsiteX1" fmla="*/ -1606 w 935"/>
                <a:gd name="connsiteY1" fmla="*/ -1573 h 986"/>
              </a:gdLst>
              <a:ahLst/>
              <a:cxnLst>
                <a:cxn ang="0">
                  <a:pos x="connsiteX0" y="connsiteY0"/>
                </a:cxn>
                <a:cxn ang="0">
                  <a:pos x="connsiteX1" y="connsiteY1"/>
                </a:cxn>
              </a:cxnLst>
              <a:rect l="l" t="t" r="r" b="b"/>
              <a:pathLst>
                <a:path w="935" h="986">
                  <a:moveTo>
                    <a:pt x="-670" y="-586"/>
                  </a:moveTo>
                  <a:lnTo>
                    <a:pt x="-1606" y="-1573"/>
                  </a:lnTo>
                  <a:close/>
                </a:path>
              </a:pathLst>
            </a:custGeom>
            <a:solidFill>
              <a:srgbClr val="7AA0B1"/>
            </a:solidFill>
            <a:ln w="1280" cap="flat">
              <a:noFill/>
              <a:prstDash val="solid"/>
              <a:miter/>
            </a:ln>
          </p:spPr>
          <p:txBody>
            <a:bodyPr rtlCol="0" anchor="ctr"/>
            <a:lstStyle/>
            <a:p>
              <a:endParaRPr lang="es-CO"/>
            </a:p>
          </p:txBody>
        </p:sp>
        <p:sp>
          <p:nvSpPr>
            <p:cNvPr id="400" name="Freeform: Shape 399">
              <a:extLst>
                <a:ext uri="{FF2B5EF4-FFF2-40B4-BE49-F238E27FC236}">
                  <a16:creationId xmlns:a16="http://schemas.microsoft.com/office/drawing/2014/main" id="{800EB591-5975-E04C-4E68-B359B0F55F35}"/>
                </a:ext>
              </a:extLst>
            </p:cNvPr>
            <p:cNvSpPr/>
            <p:nvPr/>
          </p:nvSpPr>
          <p:spPr>
            <a:xfrm>
              <a:off x="-938604" y="-152015"/>
              <a:ext cx="909" cy="960"/>
            </a:xfrm>
            <a:custGeom>
              <a:avLst/>
              <a:gdLst>
                <a:gd name="connsiteX0" fmla="*/ -696 w 909"/>
                <a:gd name="connsiteY0" fmla="*/ -612 h 960"/>
                <a:gd name="connsiteX1" fmla="*/ -1606 w 909"/>
                <a:gd name="connsiteY1" fmla="*/ -1573 h 960"/>
              </a:gdLst>
              <a:ahLst/>
              <a:cxnLst>
                <a:cxn ang="0">
                  <a:pos x="connsiteX0" y="connsiteY0"/>
                </a:cxn>
                <a:cxn ang="0">
                  <a:pos x="connsiteX1" y="connsiteY1"/>
                </a:cxn>
              </a:cxnLst>
              <a:rect l="l" t="t" r="r" b="b"/>
              <a:pathLst>
                <a:path w="909" h="960">
                  <a:moveTo>
                    <a:pt x="-696" y="-612"/>
                  </a:moveTo>
                  <a:lnTo>
                    <a:pt x="-1606" y="-1573"/>
                  </a:lnTo>
                  <a:close/>
                </a:path>
              </a:pathLst>
            </a:custGeom>
            <a:solidFill>
              <a:srgbClr val="7AA0B1"/>
            </a:solidFill>
            <a:ln w="1280" cap="flat">
              <a:noFill/>
              <a:prstDash val="solid"/>
              <a:miter/>
            </a:ln>
          </p:spPr>
          <p:txBody>
            <a:bodyPr rtlCol="0" anchor="ctr"/>
            <a:lstStyle/>
            <a:p>
              <a:endParaRPr lang="es-CO"/>
            </a:p>
          </p:txBody>
        </p:sp>
        <p:sp>
          <p:nvSpPr>
            <p:cNvPr id="401" name="Freeform: Shape 400">
              <a:extLst>
                <a:ext uri="{FF2B5EF4-FFF2-40B4-BE49-F238E27FC236}">
                  <a16:creationId xmlns:a16="http://schemas.microsoft.com/office/drawing/2014/main" id="{B560F659-00D3-4EF1-C850-4E4B1A8D95BA}"/>
                </a:ext>
              </a:extLst>
            </p:cNvPr>
            <p:cNvSpPr/>
            <p:nvPr/>
          </p:nvSpPr>
          <p:spPr>
            <a:xfrm>
              <a:off x="-1194833" y="-199710"/>
              <a:ext cx="226925" cy="86894"/>
            </a:xfrm>
            <a:custGeom>
              <a:avLst/>
              <a:gdLst>
                <a:gd name="connsiteX0" fmla="*/ 74712 w 226925"/>
                <a:gd name="connsiteY0" fmla="*/ -1408 h 86894"/>
                <a:gd name="connsiteX1" fmla="*/ 107574 w 226925"/>
                <a:gd name="connsiteY1" fmla="*/ 1244 h 86894"/>
                <a:gd name="connsiteX2" fmla="*/ 118822 w 226925"/>
                <a:gd name="connsiteY2" fmla="*/ 257 h 86894"/>
                <a:gd name="connsiteX3" fmla="*/ 144829 w 226925"/>
                <a:gd name="connsiteY3" fmla="*/ -114 h 86894"/>
                <a:gd name="connsiteX4" fmla="*/ 174526 w 226925"/>
                <a:gd name="connsiteY4" fmla="*/ 5279 h 86894"/>
                <a:gd name="connsiteX5" fmla="*/ 211487 w 226925"/>
                <a:gd name="connsiteY5" fmla="*/ 24689 h 86894"/>
                <a:gd name="connsiteX6" fmla="*/ 225298 w 226925"/>
                <a:gd name="connsiteY6" fmla="*/ 54680 h 86894"/>
                <a:gd name="connsiteX7" fmla="*/ 218585 w 226925"/>
                <a:gd name="connsiteY7" fmla="*/ 72091 h 86894"/>
                <a:gd name="connsiteX8" fmla="*/ 202506 w 226925"/>
                <a:gd name="connsiteY8" fmla="*/ 81469 h 86894"/>
                <a:gd name="connsiteX9" fmla="*/ 191194 w 226925"/>
                <a:gd name="connsiteY9" fmla="*/ 82071 h 86894"/>
                <a:gd name="connsiteX10" fmla="*/ 160997 w 226925"/>
                <a:gd name="connsiteY10" fmla="*/ 83826 h 86894"/>
                <a:gd name="connsiteX11" fmla="*/ 122204 w 226925"/>
                <a:gd name="connsiteY11" fmla="*/ 84941 h 86894"/>
                <a:gd name="connsiteX12" fmla="*/ 95582 w 226925"/>
                <a:gd name="connsiteY12" fmla="*/ 78702 h 86894"/>
                <a:gd name="connsiteX13" fmla="*/ 71984 w 226925"/>
                <a:gd name="connsiteY13" fmla="*/ 74679 h 86894"/>
                <a:gd name="connsiteX14" fmla="*/ 57007 w 226925"/>
                <a:gd name="connsiteY14" fmla="*/ 76652 h 86894"/>
                <a:gd name="connsiteX15" fmla="*/ 36317 w 226925"/>
                <a:gd name="connsiteY15" fmla="*/ 76396 h 86894"/>
                <a:gd name="connsiteX16" fmla="*/ 13051 w 226925"/>
                <a:gd name="connsiteY16" fmla="*/ 66659 h 86894"/>
                <a:gd name="connsiteX17" fmla="*/ -1605 w 226925"/>
                <a:gd name="connsiteY17" fmla="*/ 38179 h 86894"/>
                <a:gd name="connsiteX18" fmla="*/ 4467 w 226925"/>
                <a:gd name="connsiteY18" fmla="*/ 21640 h 86894"/>
                <a:gd name="connsiteX19" fmla="*/ 34779 w 226925"/>
                <a:gd name="connsiteY19" fmla="*/ 2422 h 86894"/>
                <a:gd name="connsiteX20" fmla="*/ 74712 w 226925"/>
                <a:gd name="connsiteY20" fmla="*/ -1408 h 86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6925" h="86894">
                  <a:moveTo>
                    <a:pt x="74712" y="-1408"/>
                  </a:moveTo>
                  <a:cubicBezTo>
                    <a:pt x="85730" y="-1972"/>
                    <a:pt x="96786" y="-1088"/>
                    <a:pt x="107574" y="1244"/>
                  </a:cubicBezTo>
                  <a:cubicBezTo>
                    <a:pt x="111417" y="2102"/>
                    <a:pt x="115120" y="757"/>
                    <a:pt x="118822" y="257"/>
                  </a:cubicBezTo>
                  <a:cubicBezTo>
                    <a:pt x="127457" y="-768"/>
                    <a:pt x="136169" y="-883"/>
                    <a:pt x="144829" y="-114"/>
                  </a:cubicBezTo>
                  <a:cubicBezTo>
                    <a:pt x="154874" y="757"/>
                    <a:pt x="164815" y="2563"/>
                    <a:pt x="174526" y="5279"/>
                  </a:cubicBezTo>
                  <a:cubicBezTo>
                    <a:pt x="188337" y="8905"/>
                    <a:pt x="201020" y="15003"/>
                    <a:pt x="211487" y="24689"/>
                  </a:cubicBezTo>
                  <a:cubicBezTo>
                    <a:pt x="220019" y="32581"/>
                    <a:pt x="225721" y="42304"/>
                    <a:pt x="225298" y="54680"/>
                  </a:cubicBezTo>
                  <a:cubicBezTo>
                    <a:pt x="225067" y="61342"/>
                    <a:pt x="222044" y="66774"/>
                    <a:pt x="218585" y="72091"/>
                  </a:cubicBezTo>
                  <a:cubicBezTo>
                    <a:pt x="215113" y="77689"/>
                    <a:pt x="209092" y="81213"/>
                    <a:pt x="202506" y="81469"/>
                  </a:cubicBezTo>
                  <a:cubicBezTo>
                    <a:pt x="198740" y="81751"/>
                    <a:pt x="194973" y="82045"/>
                    <a:pt x="191194" y="82071"/>
                  </a:cubicBezTo>
                  <a:cubicBezTo>
                    <a:pt x="181099" y="82161"/>
                    <a:pt x="171054" y="83352"/>
                    <a:pt x="160997" y="83826"/>
                  </a:cubicBezTo>
                  <a:cubicBezTo>
                    <a:pt x="148071" y="84428"/>
                    <a:pt x="135157" y="86055"/>
                    <a:pt x="122204" y="84941"/>
                  </a:cubicBezTo>
                  <a:cubicBezTo>
                    <a:pt x="113095" y="84031"/>
                    <a:pt x="104140" y="81943"/>
                    <a:pt x="95582" y="78702"/>
                  </a:cubicBezTo>
                  <a:cubicBezTo>
                    <a:pt x="87972" y="75947"/>
                    <a:pt x="80209" y="73910"/>
                    <a:pt x="71984" y="74679"/>
                  </a:cubicBezTo>
                  <a:cubicBezTo>
                    <a:pt x="66974" y="75140"/>
                    <a:pt x="61952" y="75729"/>
                    <a:pt x="57007" y="76652"/>
                  </a:cubicBezTo>
                  <a:cubicBezTo>
                    <a:pt x="50153" y="77843"/>
                    <a:pt x="43132" y="77753"/>
                    <a:pt x="36317" y="76396"/>
                  </a:cubicBezTo>
                  <a:cubicBezTo>
                    <a:pt x="27874" y="74858"/>
                    <a:pt x="19726" y="72552"/>
                    <a:pt x="13051" y="66659"/>
                  </a:cubicBezTo>
                  <a:cubicBezTo>
                    <a:pt x="4429" y="59087"/>
                    <a:pt x="-1605" y="50196"/>
                    <a:pt x="-1605" y="38179"/>
                  </a:cubicBezTo>
                  <a:cubicBezTo>
                    <a:pt x="-1631" y="32119"/>
                    <a:pt x="522" y="26252"/>
                    <a:pt x="4467" y="21640"/>
                  </a:cubicBezTo>
                  <a:cubicBezTo>
                    <a:pt x="12500" y="12031"/>
                    <a:pt x="22839" y="5958"/>
                    <a:pt x="34779" y="2422"/>
                  </a:cubicBezTo>
                  <a:cubicBezTo>
                    <a:pt x="47527" y="-1421"/>
                    <a:pt x="60594" y="-1549"/>
                    <a:pt x="74712" y="-1408"/>
                  </a:cubicBezTo>
                  <a:close/>
                </a:path>
              </a:pathLst>
            </a:custGeom>
            <a:solidFill>
              <a:srgbClr val="FCFEFD"/>
            </a:solidFill>
            <a:ln w="1280" cap="flat">
              <a:noFill/>
              <a:prstDash val="solid"/>
              <a:miter/>
            </a:ln>
          </p:spPr>
          <p:txBody>
            <a:bodyPr rtlCol="0" anchor="ctr"/>
            <a:lstStyle/>
            <a:p>
              <a:endParaRPr lang="es-CO"/>
            </a:p>
          </p:txBody>
        </p:sp>
      </p:grpSp>
      <p:grpSp>
        <p:nvGrpSpPr>
          <p:cNvPr id="598" name="Group 597">
            <a:extLst>
              <a:ext uri="{FF2B5EF4-FFF2-40B4-BE49-F238E27FC236}">
                <a16:creationId xmlns:a16="http://schemas.microsoft.com/office/drawing/2014/main" id="{0E58DC2A-150D-30D9-7FA4-E1E12501F01B}"/>
              </a:ext>
            </a:extLst>
          </p:cNvPr>
          <p:cNvGrpSpPr/>
          <p:nvPr/>
        </p:nvGrpSpPr>
        <p:grpSpPr>
          <a:xfrm rot="3532791">
            <a:off x="10778300" y="3952636"/>
            <a:ext cx="1174271" cy="1214068"/>
            <a:chOff x="12467400" y="5997336"/>
            <a:chExt cx="1174271" cy="1214068"/>
          </a:xfrm>
        </p:grpSpPr>
        <p:sp>
          <p:nvSpPr>
            <p:cNvPr id="404" name="Freeform: Shape 403">
              <a:extLst>
                <a:ext uri="{FF2B5EF4-FFF2-40B4-BE49-F238E27FC236}">
                  <a16:creationId xmlns:a16="http://schemas.microsoft.com/office/drawing/2014/main" id="{F643C05E-5BE9-5900-5C67-B88509E10FCC}"/>
                </a:ext>
              </a:extLst>
            </p:cNvPr>
            <p:cNvSpPr/>
            <p:nvPr/>
          </p:nvSpPr>
          <p:spPr>
            <a:xfrm rot="19975584">
              <a:off x="12649536" y="6106591"/>
              <a:ext cx="927931" cy="1098179"/>
            </a:xfrm>
            <a:custGeom>
              <a:avLst/>
              <a:gdLst>
                <a:gd name="connsiteX0" fmla="*/ 69783 w 927931"/>
                <a:gd name="connsiteY0" fmla="*/ 835347 h 1098179"/>
                <a:gd name="connsiteX1" fmla="*/ 34405 w 927931"/>
                <a:gd name="connsiteY1" fmla="*/ 807502 h 1098179"/>
                <a:gd name="connsiteX2" fmla="*/ 27509 w 927931"/>
                <a:gd name="connsiteY2" fmla="*/ 796360 h 1098179"/>
                <a:gd name="connsiteX3" fmla="*/ 12132 w 927931"/>
                <a:gd name="connsiteY3" fmla="*/ 750525 h 1098179"/>
                <a:gd name="connsiteX4" fmla="*/ 4017 w 927931"/>
                <a:gd name="connsiteY4" fmla="*/ 702490 h 1098179"/>
                <a:gd name="connsiteX5" fmla="*/ -75 w 927931"/>
                <a:gd name="connsiteY5" fmla="*/ 652491 h 1098179"/>
                <a:gd name="connsiteX6" fmla="*/ -785 w 927931"/>
                <a:gd name="connsiteY6" fmla="*/ 613575 h 1098179"/>
                <a:gd name="connsiteX7" fmla="*/ 244 w 927931"/>
                <a:gd name="connsiteY7" fmla="*/ 564180 h 1098179"/>
                <a:gd name="connsiteX8" fmla="*/ -359 w 927931"/>
                <a:gd name="connsiteY8" fmla="*/ 523963 h 1098179"/>
                <a:gd name="connsiteX9" fmla="*/ 2006 w 927931"/>
                <a:gd name="connsiteY9" fmla="*/ 479015 h 1098179"/>
                <a:gd name="connsiteX10" fmla="*/ 2929 w 927931"/>
                <a:gd name="connsiteY10" fmla="*/ 451490 h 1098179"/>
                <a:gd name="connsiteX11" fmla="*/ 4325 w 927931"/>
                <a:gd name="connsiteY11" fmla="*/ 422262 h 1098179"/>
                <a:gd name="connsiteX12" fmla="*/ 3059 w 927931"/>
                <a:gd name="connsiteY12" fmla="*/ 408411 h 1098179"/>
                <a:gd name="connsiteX13" fmla="*/ 2882 w 927931"/>
                <a:gd name="connsiteY13" fmla="*/ 373387 h 1098179"/>
                <a:gd name="connsiteX14" fmla="*/ 2219 w 927931"/>
                <a:gd name="connsiteY14" fmla="*/ 333786 h 1098179"/>
                <a:gd name="connsiteX15" fmla="*/ 3189 w 927931"/>
                <a:gd name="connsiteY15" fmla="*/ 321224 h 1098179"/>
                <a:gd name="connsiteX16" fmla="*/ 8926 w 927931"/>
                <a:gd name="connsiteY16" fmla="*/ 283456 h 1098179"/>
                <a:gd name="connsiteX17" fmla="*/ 27166 w 927931"/>
                <a:gd name="connsiteY17" fmla="*/ 251176 h 1098179"/>
                <a:gd name="connsiteX18" fmla="*/ 55767 w 927931"/>
                <a:gd name="connsiteY18" fmla="*/ 228477 h 1098179"/>
                <a:gd name="connsiteX19" fmla="*/ 100644 w 927931"/>
                <a:gd name="connsiteY19" fmla="*/ 216483 h 1098179"/>
                <a:gd name="connsiteX20" fmla="*/ 141416 w 927931"/>
                <a:gd name="connsiteY20" fmla="*/ 209824 h 1098179"/>
                <a:gd name="connsiteX21" fmla="*/ 166138 w 927931"/>
                <a:gd name="connsiteY21" fmla="*/ 195523 h 1098179"/>
                <a:gd name="connsiteX22" fmla="*/ 177659 w 927931"/>
                <a:gd name="connsiteY22" fmla="*/ 184262 h 1098179"/>
                <a:gd name="connsiteX23" fmla="*/ 188777 w 927931"/>
                <a:gd name="connsiteY23" fmla="*/ 155531 h 1098179"/>
                <a:gd name="connsiteX24" fmla="*/ 194207 w 927931"/>
                <a:gd name="connsiteY24" fmla="*/ 123393 h 1098179"/>
                <a:gd name="connsiteX25" fmla="*/ 200121 w 927931"/>
                <a:gd name="connsiteY25" fmla="*/ 117231 h 1098179"/>
                <a:gd name="connsiteX26" fmla="*/ 229325 w 927931"/>
                <a:gd name="connsiteY26" fmla="*/ 127722 h 1098179"/>
                <a:gd name="connsiteX27" fmla="*/ 231880 w 927931"/>
                <a:gd name="connsiteY27" fmla="*/ 130715 h 1098179"/>
                <a:gd name="connsiteX28" fmla="*/ 234932 w 927931"/>
                <a:gd name="connsiteY28" fmla="*/ 130124 h 1098179"/>
                <a:gd name="connsiteX29" fmla="*/ 236115 w 927931"/>
                <a:gd name="connsiteY29" fmla="*/ 126823 h 1098179"/>
                <a:gd name="connsiteX30" fmla="*/ 254863 w 927931"/>
                <a:gd name="connsiteY30" fmla="*/ 57982 h 1098179"/>
                <a:gd name="connsiteX31" fmla="*/ 264964 w 927931"/>
                <a:gd name="connsiteY31" fmla="*/ 36135 h 1098179"/>
                <a:gd name="connsiteX32" fmla="*/ 272061 w 927931"/>
                <a:gd name="connsiteY32" fmla="*/ 31120 h 1098179"/>
                <a:gd name="connsiteX33" fmla="*/ 275610 w 927931"/>
                <a:gd name="connsiteY33" fmla="*/ 25631 h 1098179"/>
                <a:gd name="connsiteX34" fmla="*/ 277349 w 927931"/>
                <a:gd name="connsiteY34" fmla="*/ 9545 h 1098179"/>
                <a:gd name="connsiteX35" fmla="*/ 293376 w 927931"/>
                <a:gd name="connsiteY35" fmla="*/ -2627 h 1098179"/>
                <a:gd name="connsiteX36" fmla="*/ 305843 w 927931"/>
                <a:gd name="connsiteY36" fmla="*/ 13566 h 1098179"/>
                <a:gd name="connsiteX37" fmla="*/ 297930 w 927931"/>
                <a:gd name="connsiteY37" fmla="*/ 41493 h 1098179"/>
                <a:gd name="connsiteX38" fmla="*/ 289260 w 927931"/>
                <a:gd name="connsiteY38" fmla="*/ 62406 h 1098179"/>
                <a:gd name="connsiteX39" fmla="*/ 287261 w 927931"/>
                <a:gd name="connsiteY39" fmla="*/ 67705 h 1098179"/>
                <a:gd name="connsiteX40" fmla="*/ 268714 w 927931"/>
                <a:gd name="connsiteY40" fmla="*/ 117586 h 1098179"/>
                <a:gd name="connsiteX41" fmla="*/ 254520 w 927931"/>
                <a:gd name="connsiteY41" fmla="*/ 195476 h 1098179"/>
                <a:gd name="connsiteX42" fmla="*/ 243543 w 927931"/>
                <a:gd name="connsiteY42" fmla="*/ 275270 h 1098179"/>
                <a:gd name="connsiteX43" fmla="*/ 237936 w 927931"/>
                <a:gd name="connsiteY43" fmla="*/ 320881 h 1098179"/>
                <a:gd name="connsiteX44" fmla="*/ 237735 w 927931"/>
                <a:gd name="connsiteY44" fmla="*/ 326996 h 1098179"/>
                <a:gd name="connsiteX45" fmla="*/ 238149 w 927931"/>
                <a:gd name="connsiteY45" fmla="*/ 379952 h 1098179"/>
                <a:gd name="connsiteX46" fmla="*/ 237191 w 927931"/>
                <a:gd name="connsiteY46" fmla="*/ 415780 h 1098179"/>
                <a:gd name="connsiteX47" fmla="*/ 236008 w 927931"/>
                <a:gd name="connsiteY47" fmla="*/ 442430 h 1098179"/>
                <a:gd name="connsiteX48" fmla="*/ 236647 w 927931"/>
                <a:gd name="connsiteY48" fmla="*/ 498863 h 1098179"/>
                <a:gd name="connsiteX49" fmla="*/ 236186 w 927931"/>
                <a:gd name="connsiteY49" fmla="*/ 553558 h 1098179"/>
                <a:gd name="connsiteX50" fmla="*/ 236931 w 927931"/>
                <a:gd name="connsiteY50" fmla="*/ 594673 h 1098179"/>
                <a:gd name="connsiteX51" fmla="*/ 235914 w 927931"/>
                <a:gd name="connsiteY51" fmla="*/ 622648 h 1098179"/>
                <a:gd name="connsiteX52" fmla="*/ 234885 w 927931"/>
                <a:gd name="connsiteY52" fmla="*/ 627781 h 1098179"/>
                <a:gd name="connsiteX53" fmla="*/ 234151 w 927931"/>
                <a:gd name="connsiteY53" fmla="*/ 631176 h 1098179"/>
                <a:gd name="connsiteX54" fmla="*/ 233335 w 927931"/>
                <a:gd name="connsiteY54" fmla="*/ 669630 h 1098179"/>
                <a:gd name="connsiteX55" fmla="*/ 235228 w 927931"/>
                <a:gd name="connsiteY55" fmla="*/ 724644 h 1098179"/>
                <a:gd name="connsiteX56" fmla="*/ 237783 w 927931"/>
                <a:gd name="connsiteY56" fmla="*/ 767771 h 1098179"/>
                <a:gd name="connsiteX57" fmla="*/ 240361 w 927931"/>
                <a:gd name="connsiteY57" fmla="*/ 806071 h 1098179"/>
                <a:gd name="connsiteX58" fmla="*/ 247624 w 927931"/>
                <a:gd name="connsiteY58" fmla="*/ 863179 h 1098179"/>
                <a:gd name="connsiteX59" fmla="*/ 254520 w 927931"/>
                <a:gd name="connsiteY59" fmla="*/ 915946 h 1098179"/>
                <a:gd name="connsiteX60" fmla="*/ 258802 w 927931"/>
                <a:gd name="connsiteY60" fmla="*/ 955405 h 1098179"/>
                <a:gd name="connsiteX61" fmla="*/ 260197 w 927931"/>
                <a:gd name="connsiteY61" fmla="*/ 959533 h 1098179"/>
                <a:gd name="connsiteX62" fmla="*/ 261913 w 927931"/>
                <a:gd name="connsiteY62" fmla="*/ 969398 h 1098179"/>
                <a:gd name="connsiteX63" fmla="*/ 280116 w 927931"/>
                <a:gd name="connsiteY63" fmla="*/ 1009615 h 1098179"/>
                <a:gd name="connsiteX64" fmla="*/ 307322 w 927931"/>
                <a:gd name="connsiteY64" fmla="*/ 1023809 h 1098179"/>
                <a:gd name="connsiteX65" fmla="*/ 365494 w 927931"/>
                <a:gd name="connsiteY65" fmla="*/ 1024590 h 1098179"/>
                <a:gd name="connsiteX66" fmla="*/ 424636 w 927931"/>
                <a:gd name="connsiteY66" fmla="*/ 996083 h 1098179"/>
                <a:gd name="connsiteX67" fmla="*/ 433709 w 927931"/>
                <a:gd name="connsiteY67" fmla="*/ 977761 h 1098179"/>
                <a:gd name="connsiteX68" fmla="*/ 441776 w 927931"/>
                <a:gd name="connsiteY68" fmla="*/ 925231 h 1098179"/>
                <a:gd name="connsiteX69" fmla="*/ 441267 w 927931"/>
                <a:gd name="connsiteY69" fmla="*/ 885866 h 1098179"/>
                <a:gd name="connsiteX70" fmla="*/ 441042 w 927931"/>
                <a:gd name="connsiteY70" fmla="*/ 848725 h 1098179"/>
                <a:gd name="connsiteX71" fmla="*/ 452953 w 927931"/>
                <a:gd name="connsiteY71" fmla="*/ 804747 h 1098179"/>
                <a:gd name="connsiteX72" fmla="*/ 478349 w 927931"/>
                <a:gd name="connsiteY72" fmla="*/ 791049 h 1098179"/>
                <a:gd name="connsiteX73" fmla="*/ 511469 w 927931"/>
                <a:gd name="connsiteY73" fmla="*/ 793048 h 1098179"/>
                <a:gd name="connsiteX74" fmla="*/ 551366 w 927931"/>
                <a:gd name="connsiteY74" fmla="*/ 798442 h 1098179"/>
                <a:gd name="connsiteX75" fmla="*/ 608770 w 927931"/>
                <a:gd name="connsiteY75" fmla="*/ 804818 h 1098179"/>
                <a:gd name="connsiteX76" fmla="*/ 648986 w 927931"/>
                <a:gd name="connsiteY76" fmla="*/ 803705 h 1098179"/>
                <a:gd name="connsiteX77" fmla="*/ 679527 w 927931"/>
                <a:gd name="connsiteY77" fmla="*/ 801588 h 1098179"/>
                <a:gd name="connsiteX78" fmla="*/ 709926 w 927931"/>
                <a:gd name="connsiteY78" fmla="*/ 798300 h 1098179"/>
                <a:gd name="connsiteX79" fmla="*/ 712954 w 927931"/>
                <a:gd name="connsiteY79" fmla="*/ 797768 h 1098179"/>
                <a:gd name="connsiteX80" fmla="*/ 716503 w 927931"/>
                <a:gd name="connsiteY80" fmla="*/ 798584 h 1098179"/>
                <a:gd name="connsiteX81" fmla="*/ 715320 w 927931"/>
                <a:gd name="connsiteY81" fmla="*/ 802475 h 1098179"/>
                <a:gd name="connsiteX82" fmla="*/ 705502 w 927931"/>
                <a:gd name="connsiteY82" fmla="*/ 812471 h 1098179"/>
                <a:gd name="connsiteX83" fmla="*/ 637394 w 927931"/>
                <a:gd name="connsiteY83" fmla="*/ 853669 h 1098179"/>
                <a:gd name="connsiteX84" fmla="*/ 628641 w 927931"/>
                <a:gd name="connsiteY84" fmla="*/ 864314 h 1098179"/>
                <a:gd name="connsiteX85" fmla="*/ 625826 w 927931"/>
                <a:gd name="connsiteY85" fmla="*/ 909700 h 1098179"/>
                <a:gd name="connsiteX86" fmla="*/ 627600 w 927931"/>
                <a:gd name="connsiteY86" fmla="*/ 944204 h 1098179"/>
                <a:gd name="connsiteX87" fmla="*/ 656284 w 927931"/>
                <a:gd name="connsiteY87" fmla="*/ 976827 h 1098179"/>
                <a:gd name="connsiteX88" fmla="*/ 688895 w 927931"/>
                <a:gd name="connsiteY88" fmla="*/ 978825 h 1098179"/>
                <a:gd name="connsiteX89" fmla="*/ 714244 w 927931"/>
                <a:gd name="connsiteY89" fmla="*/ 978825 h 1098179"/>
                <a:gd name="connsiteX90" fmla="*/ 756164 w 927931"/>
                <a:gd name="connsiteY90" fmla="*/ 972722 h 1098179"/>
                <a:gd name="connsiteX91" fmla="*/ 773539 w 927931"/>
                <a:gd name="connsiteY91" fmla="*/ 939472 h 1098179"/>
                <a:gd name="connsiteX92" fmla="*/ 772014 w 927931"/>
                <a:gd name="connsiteY92" fmla="*/ 891934 h 1098179"/>
                <a:gd name="connsiteX93" fmla="*/ 772120 w 927931"/>
                <a:gd name="connsiteY93" fmla="*/ 880981 h 1098179"/>
                <a:gd name="connsiteX94" fmla="*/ 775207 w 927931"/>
                <a:gd name="connsiteY94" fmla="*/ 842645 h 1098179"/>
                <a:gd name="connsiteX95" fmla="*/ 789484 w 927931"/>
                <a:gd name="connsiteY95" fmla="*/ 780888 h 1098179"/>
                <a:gd name="connsiteX96" fmla="*/ 802164 w 927931"/>
                <a:gd name="connsiteY96" fmla="*/ 734450 h 1098179"/>
                <a:gd name="connsiteX97" fmla="*/ 805287 w 927931"/>
                <a:gd name="connsiteY97" fmla="*/ 707552 h 1098179"/>
                <a:gd name="connsiteX98" fmla="*/ 811201 w 927931"/>
                <a:gd name="connsiteY98" fmla="*/ 661540 h 1098179"/>
                <a:gd name="connsiteX99" fmla="*/ 814253 w 927931"/>
                <a:gd name="connsiteY99" fmla="*/ 617928 h 1098179"/>
                <a:gd name="connsiteX100" fmla="*/ 817186 w 927931"/>
                <a:gd name="connsiteY100" fmla="*/ 581781 h 1098179"/>
                <a:gd name="connsiteX101" fmla="*/ 815329 w 927931"/>
                <a:gd name="connsiteY101" fmla="*/ 543598 h 1098179"/>
                <a:gd name="connsiteX102" fmla="*/ 812372 w 927931"/>
                <a:gd name="connsiteY102" fmla="*/ 513188 h 1098179"/>
                <a:gd name="connsiteX103" fmla="*/ 810704 w 927931"/>
                <a:gd name="connsiteY103" fmla="*/ 455039 h 1098179"/>
                <a:gd name="connsiteX104" fmla="*/ 811592 w 927931"/>
                <a:gd name="connsiteY104" fmla="*/ 432884 h 1098179"/>
                <a:gd name="connsiteX105" fmla="*/ 811178 w 927931"/>
                <a:gd name="connsiteY105" fmla="*/ 427692 h 1098179"/>
                <a:gd name="connsiteX106" fmla="*/ 801206 w 927931"/>
                <a:gd name="connsiteY106" fmla="*/ 419412 h 1098179"/>
                <a:gd name="connsiteX107" fmla="*/ 797729 w 927931"/>
                <a:gd name="connsiteY107" fmla="*/ 419412 h 1098179"/>
                <a:gd name="connsiteX108" fmla="*/ 795540 w 927931"/>
                <a:gd name="connsiteY108" fmla="*/ 419317 h 1098179"/>
                <a:gd name="connsiteX109" fmla="*/ 789993 w 927931"/>
                <a:gd name="connsiteY109" fmla="*/ 415094 h 1098179"/>
                <a:gd name="connsiteX110" fmla="*/ 795138 w 927931"/>
                <a:gd name="connsiteY110" fmla="*/ 408482 h 1098179"/>
                <a:gd name="connsiteX111" fmla="*/ 804175 w 927931"/>
                <a:gd name="connsiteY111" fmla="*/ 409487 h 1098179"/>
                <a:gd name="connsiteX112" fmla="*/ 812952 w 927931"/>
                <a:gd name="connsiteY112" fmla="*/ 404295 h 1098179"/>
                <a:gd name="connsiteX113" fmla="*/ 824118 w 927931"/>
                <a:gd name="connsiteY113" fmla="*/ 373044 h 1098179"/>
                <a:gd name="connsiteX114" fmla="*/ 838312 w 927931"/>
                <a:gd name="connsiteY114" fmla="*/ 344975 h 1098179"/>
                <a:gd name="connsiteX115" fmla="*/ 858420 w 927931"/>
                <a:gd name="connsiteY115" fmla="*/ 317368 h 1098179"/>
                <a:gd name="connsiteX116" fmla="*/ 869066 w 927931"/>
                <a:gd name="connsiteY116" fmla="*/ 300808 h 1098179"/>
                <a:gd name="connsiteX117" fmla="*/ 897809 w 927931"/>
                <a:gd name="connsiteY117" fmla="*/ 279884 h 1098179"/>
                <a:gd name="connsiteX118" fmla="*/ 923086 w 927931"/>
                <a:gd name="connsiteY118" fmla="*/ 284698 h 1098179"/>
                <a:gd name="connsiteX119" fmla="*/ 925890 w 927931"/>
                <a:gd name="connsiteY119" fmla="*/ 293888 h 1098179"/>
                <a:gd name="connsiteX120" fmla="*/ 918106 w 927931"/>
                <a:gd name="connsiteY120" fmla="*/ 316634 h 1098179"/>
                <a:gd name="connsiteX121" fmla="*/ 918106 w 927931"/>
                <a:gd name="connsiteY121" fmla="*/ 319591 h 1098179"/>
                <a:gd name="connsiteX122" fmla="*/ 918509 w 927931"/>
                <a:gd name="connsiteY122" fmla="*/ 327871 h 1098179"/>
                <a:gd name="connsiteX123" fmla="*/ 901145 w 927931"/>
                <a:gd name="connsiteY123" fmla="*/ 367804 h 1098179"/>
                <a:gd name="connsiteX124" fmla="*/ 896780 w 927931"/>
                <a:gd name="connsiteY124" fmla="*/ 375859 h 1098179"/>
                <a:gd name="connsiteX125" fmla="*/ 890487 w 927931"/>
                <a:gd name="connsiteY125" fmla="*/ 385689 h 1098179"/>
                <a:gd name="connsiteX126" fmla="*/ 881852 w 927931"/>
                <a:gd name="connsiteY126" fmla="*/ 401196 h 1098179"/>
                <a:gd name="connsiteX127" fmla="*/ 881095 w 927931"/>
                <a:gd name="connsiteY127" fmla="*/ 402864 h 1098179"/>
                <a:gd name="connsiteX128" fmla="*/ 879049 w 927931"/>
                <a:gd name="connsiteY128" fmla="*/ 409121 h 1098179"/>
                <a:gd name="connsiteX129" fmla="*/ 878659 w 927931"/>
                <a:gd name="connsiteY129" fmla="*/ 410872 h 1098179"/>
                <a:gd name="connsiteX130" fmla="*/ 878174 w 927931"/>
                <a:gd name="connsiteY130" fmla="*/ 415059 h 1098179"/>
                <a:gd name="connsiteX131" fmla="*/ 877795 w 927931"/>
                <a:gd name="connsiteY131" fmla="*/ 416833 h 1098179"/>
                <a:gd name="connsiteX132" fmla="*/ 877795 w 927931"/>
                <a:gd name="connsiteY132" fmla="*/ 420464 h 1098179"/>
                <a:gd name="connsiteX133" fmla="*/ 878197 w 927931"/>
                <a:gd name="connsiteY133" fmla="*/ 422830 h 1098179"/>
                <a:gd name="connsiteX134" fmla="*/ 878682 w 927931"/>
                <a:gd name="connsiteY134" fmla="*/ 427112 h 1098179"/>
                <a:gd name="connsiteX135" fmla="*/ 879061 w 927931"/>
                <a:gd name="connsiteY135" fmla="*/ 428945 h 1098179"/>
                <a:gd name="connsiteX136" fmla="*/ 879593 w 927931"/>
                <a:gd name="connsiteY136" fmla="*/ 432742 h 1098179"/>
                <a:gd name="connsiteX137" fmla="*/ 879972 w 927931"/>
                <a:gd name="connsiteY137" fmla="*/ 434729 h 1098179"/>
                <a:gd name="connsiteX138" fmla="*/ 882124 w 927931"/>
                <a:gd name="connsiteY138" fmla="*/ 451490 h 1098179"/>
                <a:gd name="connsiteX139" fmla="*/ 882574 w 927931"/>
                <a:gd name="connsiteY139" fmla="*/ 453572 h 1098179"/>
                <a:gd name="connsiteX140" fmla="*/ 886560 w 927931"/>
                <a:gd name="connsiteY140" fmla="*/ 475194 h 1098179"/>
                <a:gd name="connsiteX141" fmla="*/ 886962 w 927931"/>
                <a:gd name="connsiteY141" fmla="*/ 477276 h 1098179"/>
                <a:gd name="connsiteX142" fmla="*/ 888323 w 927931"/>
                <a:gd name="connsiteY142" fmla="*/ 489105 h 1098179"/>
                <a:gd name="connsiteX143" fmla="*/ 888701 w 927931"/>
                <a:gd name="connsiteY143" fmla="*/ 491127 h 1098179"/>
                <a:gd name="connsiteX144" fmla="*/ 889186 w 927931"/>
                <a:gd name="connsiteY144" fmla="*/ 496533 h 1098179"/>
                <a:gd name="connsiteX145" fmla="*/ 889588 w 927931"/>
                <a:gd name="connsiteY145" fmla="*/ 499218 h 1098179"/>
                <a:gd name="connsiteX146" fmla="*/ 890073 w 927931"/>
                <a:gd name="connsiteY146" fmla="*/ 505428 h 1098179"/>
                <a:gd name="connsiteX147" fmla="*/ 890475 w 927931"/>
                <a:gd name="connsiteY147" fmla="*/ 508290 h 1098179"/>
                <a:gd name="connsiteX148" fmla="*/ 890948 w 927931"/>
                <a:gd name="connsiteY148" fmla="*/ 521834 h 1098179"/>
                <a:gd name="connsiteX149" fmla="*/ 891351 w 927931"/>
                <a:gd name="connsiteY149" fmla="*/ 524886 h 1098179"/>
                <a:gd name="connsiteX150" fmla="*/ 891836 w 927931"/>
                <a:gd name="connsiteY150" fmla="*/ 548614 h 1098179"/>
                <a:gd name="connsiteX151" fmla="*/ 892214 w 927931"/>
                <a:gd name="connsiteY151" fmla="*/ 550979 h 1098179"/>
                <a:gd name="connsiteX152" fmla="*/ 892214 w 927931"/>
                <a:gd name="connsiteY152" fmla="*/ 569597 h 1098179"/>
                <a:gd name="connsiteX153" fmla="*/ 872851 w 927931"/>
                <a:gd name="connsiteY153" fmla="*/ 577250 h 1098179"/>
                <a:gd name="connsiteX154" fmla="*/ 866073 w 927931"/>
                <a:gd name="connsiteY154" fmla="*/ 567527 h 1098179"/>
                <a:gd name="connsiteX155" fmla="*/ 863601 w 927931"/>
                <a:gd name="connsiteY155" fmla="*/ 545373 h 1098179"/>
                <a:gd name="connsiteX156" fmla="*/ 861235 w 927931"/>
                <a:gd name="connsiteY156" fmla="*/ 511780 h 1098179"/>
                <a:gd name="connsiteX157" fmla="*/ 859177 w 927931"/>
                <a:gd name="connsiteY157" fmla="*/ 477738 h 1098179"/>
                <a:gd name="connsiteX158" fmla="*/ 856386 w 927931"/>
                <a:gd name="connsiteY158" fmla="*/ 457866 h 1098179"/>
                <a:gd name="connsiteX159" fmla="*/ 849513 w 927931"/>
                <a:gd name="connsiteY159" fmla="*/ 416466 h 1098179"/>
                <a:gd name="connsiteX160" fmla="*/ 844474 w 927931"/>
                <a:gd name="connsiteY160" fmla="*/ 413450 h 1098179"/>
                <a:gd name="connsiteX161" fmla="*/ 829843 w 927931"/>
                <a:gd name="connsiteY161" fmla="*/ 420417 h 1098179"/>
                <a:gd name="connsiteX162" fmla="*/ 826081 w 927931"/>
                <a:gd name="connsiteY162" fmla="*/ 423268 h 1098179"/>
                <a:gd name="connsiteX163" fmla="*/ 830280 w 927931"/>
                <a:gd name="connsiteY163" fmla="*/ 423977 h 1098179"/>
                <a:gd name="connsiteX164" fmla="*/ 843126 w 927931"/>
                <a:gd name="connsiteY164" fmla="*/ 437214 h 1098179"/>
                <a:gd name="connsiteX165" fmla="*/ 840985 w 927931"/>
                <a:gd name="connsiteY165" fmla="*/ 456328 h 1098179"/>
                <a:gd name="connsiteX166" fmla="*/ 835946 w 927931"/>
                <a:gd name="connsiteY166" fmla="*/ 478518 h 1098179"/>
                <a:gd name="connsiteX167" fmla="*/ 836940 w 927931"/>
                <a:gd name="connsiteY167" fmla="*/ 485828 h 1098179"/>
                <a:gd name="connsiteX168" fmla="*/ 839305 w 927931"/>
                <a:gd name="connsiteY168" fmla="*/ 499644 h 1098179"/>
                <a:gd name="connsiteX169" fmla="*/ 835485 w 927931"/>
                <a:gd name="connsiteY169" fmla="*/ 516748 h 1098179"/>
                <a:gd name="connsiteX170" fmla="*/ 835970 w 927931"/>
                <a:gd name="connsiteY170" fmla="*/ 544852 h 1098179"/>
                <a:gd name="connsiteX171" fmla="*/ 835272 w 927931"/>
                <a:gd name="connsiteY171" fmla="*/ 558455 h 1098179"/>
                <a:gd name="connsiteX172" fmla="*/ 835651 w 927931"/>
                <a:gd name="connsiteY172" fmla="*/ 569420 h 1098179"/>
                <a:gd name="connsiteX173" fmla="*/ 839199 w 927931"/>
                <a:gd name="connsiteY173" fmla="*/ 590321 h 1098179"/>
                <a:gd name="connsiteX174" fmla="*/ 836100 w 927931"/>
                <a:gd name="connsiteY174" fmla="*/ 608040 h 1098179"/>
                <a:gd name="connsiteX175" fmla="*/ 836502 w 927931"/>
                <a:gd name="connsiteY175" fmla="*/ 615764 h 1098179"/>
                <a:gd name="connsiteX176" fmla="*/ 836171 w 927931"/>
                <a:gd name="connsiteY176" fmla="*/ 629816 h 1098179"/>
                <a:gd name="connsiteX177" fmla="*/ 835378 w 927931"/>
                <a:gd name="connsiteY177" fmla="*/ 631862 h 1098179"/>
                <a:gd name="connsiteX178" fmla="*/ 837827 w 927931"/>
                <a:gd name="connsiteY178" fmla="*/ 651970 h 1098179"/>
                <a:gd name="connsiteX179" fmla="*/ 843990 w 927931"/>
                <a:gd name="connsiteY179" fmla="*/ 669394 h 1098179"/>
                <a:gd name="connsiteX180" fmla="*/ 843706 w 927931"/>
                <a:gd name="connsiteY180" fmla="*/ 725330 h 1098179"/>
                <a:gd name="connsiteX181" fmla="*/ 830375 w 927931"/>
                <a:gd name="connsiteY181" fmla="*/ 812707 h 1098179"/>
                <a:gd name="connsiteX182" fmla="*/ 821149 w 927931"/>
                <a:gd name="connsiteY182" fmla="*/ 875965 h 1098179"/>
                <a:gd name="connsiteX183" fmla="*/ 817861 w 927931"/>
                <a:gd name="connsiteY183" fmla="*/ 912989 h 1098179"/>
                <a:gd name="connsiteX184" fmla="*/ 806612 w 927931"/>
                <a:gd name="connsiteY184" fmla="*/ 934954 h 1098179"/>
                <a:gd name="connsiteX185" fmla="*/ 799089 w 927931"/>
                <a:gd name="connsiteY185" fmla="*/ 946439 h 1098179"/>
                <a:gd name="connsiteX186" fmla="*/ 778153 w 927931"/>
                <a:gd name="connsiteY186" fmla="*/ 980375 h 1098179"/>
                <a:gd name="connsiteX187" fmla="*/ 760540 w 927931"/>
                <a:gd name="connsiteY187" fmla="*/ 991600 h 1098179"/>
                <a:gd name="connsiteX188" fmla="*/ 726013 w 927931"/>
                <a:gd name="connsiteY188" fmla="*/ 1006457 h 1098179"/>
                <a:gd name="connsiteX189" fmla="*/ 668657 w 927931"/>
                <a:gd name="connsiteY189" fmla="*/ 1006457 h 1098179"/>
                <a:gd name="connsiteX190" fmla="*/ 600253 w 927931"/>
                <a:gd name="connsiteY190" fmla="*/ 930636 h 1098179"/>
                <a:gd name="connsiteX191" fmla="*/ 595522 w 927931"/>
                <a:gd name="connsiteY191" fmla="*/ 901349 h 1098179"/>
                <a:gd name="connsiteX192" fmla="*/ 592103 w 927931"/>
                <a:gd name="connsiteY192" fmla="*/ 887368 h 1098179"/>
                <a:gd name="connsiteX193" fmla="*/ 586650 w 927931"/>
                <a:gd name="connsiteY193" fmla="*/ 883642 h 1098179"/>
                <a:gd name="connsiteX194" fmla="*/ 570268 w 927931"/>
                <a:gd name="connsiteY194" fmla="*/ 880756 h 1098179"/>
                <a:gd name="connsiteX195" fmla="*/ 565241 w 927931"/>
                <a:gd name="connsiteY195" fmla="*/ 872985 h 1098179"/>
                <a:gd name="connsiteX196" fmla="*/ 564401 w 927931"/>
                <a:gd name="connsiteY196" fmla="*/ 869436 h 1098179"/>
                <a:gd name="connsiteX197" fmla="*/ 562639 w 927931"/>
                <a:gd name="connsiteY197" fmla="*/ 868502 h 1098179"/>
                <a:gd name="connsiteX198" fmla="*/ 560841 w 927931"/>
                <a:gd name="connsiteY198" fmla="*/ 867591 h 1098179"/>
                <a:gd name="connsiteX199" fmla="*/ 558227 w 927931"/>
                <a:gd name="connsiteY199" fmla="*/ 864551 h 1098179"/>
                <a:gd name="connsiteX200" fmla="*/ 600927 w 927931"/>
                <a:gd name="connsiteY200" fmla="*/ 831017 h 1098179"/>
                <a:gd name="connsiteX201" fmla="*/ 607386 w 927931"/>
                <a:gd name="connsiteY201" fmla="*/ 832141 h 1098179"/>
                <a:gd name="connsiteX202" fmla="*/ 617735 w 927931"/>
                <a:gd name="connsiteY202" fmla="*/ 827599 h 1098179"/>
                <a:gd name="connsiteX203" fmla="*/ 616079 w 927931"/>
                <a:gd name="connsiteY203" fmla="*/ 823518 h 1098179"/>
                <a:gd name="connsiteX204" fmla="*/ 610828 w 927931"/>
                <a:gd name="connsiteY204" fmla="*/ 823412 h 1098179"/>
                <a:gd name="connsiteX205" fmla="*/ 549616 w 927931"/>
                <a:gd name="connsiteY205" fmla="*/ 817024 h 1098179"/>
                <a:gd name="connsiteX206" fmla="*/ 532807 w 927931"/>
                <a:gd name="connsiteY206" fmla="*/ 816055 h 1098179"/>
                <a:gd name="connsiteX207" fmla="*/ 522528 w 927931"/>
                <a:gd name="connsiteY207" fmla="*/ 814611 h 1098179"/>
                <a:gd name="connsiteX208" fmla="*/ 491313 w 927931"/>
                <a:gd name="connsiteY208" fmla="*/ 817533 h 1098179"/>
                <a:gd name="connsiteX209" fmla="*/ 481259 w 927931"/>
                <a:gd name="connsiteY209" fmla="*/ 829125 h 1098179"/>
                <a:gd name="connsiteX210" fmla="*/ 474469 w 927931"/>
                <a:gd name="connsiteY210" fmla="*/ 861511 h 1098179"/>
                <a:gd name="connsiteX211" fmla="*/ 465444 w 927931"/>
                <a:gd name="connsiteY211" fmla="*/ 958504 h 1098179"/>
                <a:gd name="connsiteX212" fmla="*/ 462677 w 927931"/>
                <a:gd name="connsiteY212" fmla="*/ 974437 h 1098179"/>
                <a:gd name="connsiteX213" fmla="*/ 458158 w 927931"/>
                <a:gd name="connsiteY213" fmla="*/ 985260 h 1098179"/>
                <a:gd name="connsiteX214" fmla="*/ 446495 w 927931"/>
                <a:gd name="connsiteY214" fmla="*/ 1003772 h 1098179"/>
                <a:gd name="connsiteX215" fmla="*/ 440143 w 927931"/>
                <a:gd name="connsiteY215" fmla="*/ 1017091 h 1098179"/>
                <a:gd name="connsiteX216" fmla="*/ 436323 w 927931"/>
                <a:gd name="connsiteY216" fmla="*/ 1023360 h 1098179"/>
                <a:gd name="connsiteX217" fmla="*/ 427357 w 927931"/>
                <a:gd name="connsiteY217" fmla="*/ 1031060 h 1098179"/>
                <a:gd name="connsiteX218" fmla="*/ 428161 w 927931"/>
                <a:gd name="connsiteY218" fmla="*/ 1037968 h 1098179"/>
                <a:gd name="connsiteX219" fmla="*/ 442095 w 927931"/>
                <a:gd name="connsiteY219" fmla="*/ 1049016 h 1098179"/>
                <a:gd name="connsiteX220" fmla="*/ 450671 w 927931"/>
                <a:gd name="connsiteY220" fmla="*/ 1072826 h 1098179"/>
                <a:gd name="connsiteX221" fmla="*/ 447311 w 927931"/>
                <a:gd name="connsiteY221" fmla="*/ 1077486 h 1098179"/>
                <a:gd name="connsiteX222" fmla="*/ 414641 w 927931"/>
                <a:gd name="connsiteY222" fmla="*/ 1089563 h 1098179"/>
                <a:gd name="connsiteX223" fmla="*/ 384124 w 927931"/>
                <a:gd name="connsiteY223" fmla="*/ 1095229 h 1098179"/>
                <a:gd name="connsiteX224" fmla="*/ 376861 w 927931"/>
                <a:gd name="connsiteY224" fmla="*/ 1091456 h 1098179"/>
                <a:gd name="connsiteX225" fmla="*/ 374839 w 927931"/>
                <a:gd name="connsiteY225" fmla="*/ 1060442 h 1098179"/>
                <a:gd name="connsiteX226" fmla="*/ 371136 w 927931"/>
                <a:gd name="connsiteY226" fmla="*/ 1055888 h 1098179"/>
                <a:gd name="connsiteX227" fmla="*/ 298983 w 927931"/>
                <a:gd name="connsiteY227" fmla="*/ 1052789 h 1098179"/>
                <a:gd name="connsiteX228" fmla="*/ 276260 w 927931"/>
                <a:gd name="connsiteY228" fmla="*/ 1046271 h 1098179"/>
                <a:gd name="connsiteX229" fmla="*/ 269057 w 927931"/>
                <a:gd name="connsiteY229" fmla="*/ 1041540 h 1098179"/>
                <a:gd name="connsiteX230" fmla="*/ 260434 w 927931"/>
                <a:gd name="connsiteY230" fmla="*/ 1019574 h 1098179"/>
                <a:gd name="connsiteX231" fmla="*/ 258471 w 927931"/>
                <a:gd name="connsiteY231" fmla="*/ 1014488 h 1098179"/>
                <a:gd name="connsiteX232" fmla="*/ 226995 w 927931"/>
                <a:gd name="connsiteY232" fmla="*/ 956742 h 1098179"/>
                <a:gd name="connsiteX233" fmla="*/ 214445 w 927931"/>
                <a:gd name="connsiteY233" fmla="*/ 893282 h 1098179"/>
                <a:gd name="connsiteX234" fmla="*/ 210069 w 927931"/>
                <a:gd name="connsiteY234" fmla="*/ 891177 h 1098179"/>
                <a:gd name="connsiteX235" fmla="*/ 185371 w 927931"/>
                <a:gd name="connsiteY235" fmla="*/ 892714 h 1098179"/>
                <a:gd name="connsiteX236" fmla="*/ 179232 w 927931"/>
                <a:gd name="connsiteY236" fmla="*/ 885251 h 1098179"/>
                <a:gd name="connsiteX237" fmla="*/ 177150 w 927931"/>
                <a:gd name="connsiteY237" fmla="*/ 874605 h 1098179"/>
                <a:gd name="connsiteX238" fmla="*/ 155776 w 927931"/>
                <a:gd name="connsiteY238" fmla="*/ 857702 h 1098179"/>
                <a:gd name="connsiteX239" fmla="*/ 114211 w 927931"/>
                <a:gd name="connsiteY239" fmla="*/ 853468 h 1098179"/>
                <a:gd name="connsiteX240" fmla="*/ 73781 w 927931"/>
                <a:gd name="connsiteY240" fmla="*/ 837452 h 1098179"/>
                <a:gd name="connsiteX241" fmla="*/ 69783 w 927931"/>
                <a:gd name="connsiteY241" fmla="*/ 835347 h 109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927931" h="1098179">
                  <a:moveTo>
                    <a:pt x="69783" y="835347"/>
                  </a:moveTo>
                  <a:cubicBezTo>
                    <a:pt x="56263" y="828249"/>
                    <a:pt x="43678" y="819970"/>
                    <a:pt x="34405" y="807502"/>
                  </a:cubicBezTo>
                  <a:cubicBezTo>
                    <a:pt x="31779" y="804001"/>
                    <a:pt x="29472" y="800264"/>
                    <a:pt x="27509" y="796360"/>
                  </a:cubicBezTo>
                  <a:cubicBezTo>
                    <a:pt x="20352" y="781847"/>
                    <a:pt x="15172" y="766422"/>
                    <a:pt x="12132" y="750525"/>
                  </a:cubicBezTo>
                  <a:cubicBezTo>
                    <a:pt x="7838" y="734781"/>
                    <a:pt x="6525" y="718517"/>
                    <a:pt x="4017" y="702490"/>
                  </a:cubicBezTo>
                  <a:cubicBezTo>
                    <a:pt x="1451" y="685930"/>
                    <a:pt x="1107" y="669169"/>
                    <a:pt x="-75" y="652491"/>
                  </a:cubicBezTo>
                  <a:cubicBezTo>
                    <a:pt x="-1033" y="639539"/>
                    <a:pt x="-1270" y="626551"/>
                    <a:pt x="-785" y="613575"/>
                  </a:cubicBezTo>
                  <a:cubicBezTo>
                    <a:pt x="-99" y="597110"/>
                    <a:pt x="398" y="580633"/>
                    <a:pt x="244" y="564180"/>
                  </a:cubicBezTo>
                  <a:cubicBezTo>
                    <a:pt x="67" y="550778"/>
                    <a:pt x="-750" y="537353"/>
                    <a:pt x="-359" y="523963"/>
                  </a:cubicBezTo>
                  <a:cubicBezTo>
                    <a:pt x="78" y="508988"/>
                    <a:pt x="1037" y="494026"/>
                    <a:pt x="2006" y="479015"/>
                  </a:cubicBezTo>
                  <a:cubicBezTo>
                    <a:pt x="2598" y="469860"/>
                    <a:pt x="2693" y="460669"/>
                    <a:pt x="2929" y="451490"/>
                  </a:cubicBezTo>
                  <a:cubicBezTo>
                    <a:pt x="3189" y="441732"/>
                    <a:pt x="3887" y="432009"/>
                    <a:pt x="4325" y="422262"/>
                  </a:cubicBezTo>
                  <a:cubicBezTo>
                    <a:pt x="4526" y="417531"/>
                    <a:pt x="3047" y="413072"/>
                    <a:pt x="3059" y="408411"/>
                  </a:cubicBezTo>
                  <a:cubicBezTo>
                    <a:pt x="3059" y="396725"/>
                    <a:pt x="3781" y="384991"/>
                    <a:pt x="2882" y="373387"/>
                  </a:cubicBezTo>
                  <a:cubicBezTo>
                    <a:pt x="1853" y="360163"/>
                    <a:pt x="4325" y="346951"/>
                    <a:pt x="2219" y="333786"/>
                  </a:cubicBezTo>
                  <a:cubicBezTo>
                    <a:pt x="1545" y="329551"/>
                    <a:pt x="2917" y="325423"/>
                    <a:pt x="3189" y="321224"/>
                  </a:cubicBezTo>
                  <a:cubicBezTo>
                    <a:pt x="4017" y="308496"/>
                    <a:pt x="5224" y="295781"/>
                    <a:pt x="8926" y="283456"/>
                  </a:cubicBezTo>
                  <a:cubicBezTo>
                    <a:pt x="12628" y="271130"/>
                    <a:pt x="17525" y="259917"/>
                    <a:pt x="27166" y="251176"/>
                  </a:cubicBezTo>
                  <a:cubicBezTo>
                    <a:pt x="35564" y="242186"/>
                    <a:pt x="44648" y="234178"/>
                    <a:pt x="55767" y="228477"/>
                  </a:cubicBezTo>
                  <a:cubicBezTo>
                    <a:pt x="69961" y="221214"/>
                    <a:pt x="85018" y="218151"/>
                    <a:pt x="100644" y="216483"/>
                  </a:cubicBezTo>
                  <a:cubicBezTo>
                    <a:pt x="114341" y="215028"/>
                    <a:pt x="128109" y="214011"/>
                    <a:pt x="141416" y="209824"/>
                  </a:cubicBezTo>
                  <a:cubicBezTo>
                    <a:pt x="150631" y="206985"/>
                    <a:pt x="159088" y="202100"/>
                    <a:pt x="166138" y="195523"/>
                  </a:cubicBezTo>
                  <a:cubicBezTo>
                    <a:pt x="170077" y="191856"/>
                    <a:pt x="174359" y="188615"/>
                    <a:pt x="177659" y="184262"/>
                  </a:cubicBezTo>
                  <a:cubicBezTo>
                    <a:pt x="184105" y="175710"/>
                    <a:pt x="186128" y="165526"/>
                    <a:pt x="188777" y="155531"/>
                  </a:cubicBezTo>
                  <a:cubicBezTo>
                    <a:pt x="191569" y="144980"/>
                    <a:pt x="193946" y="134382"/>
                    <a:pt x="194207" y="123393"/>
                  </a:cubicBezTo>
                  <a:cubicBezTo>
                    <a:pt x="194301" y="119738"/>
                    <a:pt x="196277" y="117763"/>
                    <a:pt x="200121" y="117231"/>
                  </a:cubicBezTo>
                  <a:cubicBezTo>
                    <a:pt x="211760" y="115622"/>
                    <a:pt x="221412" y="119313"/>
                    <a:pt x="229325" y="127722"/>
                  </a:cubicBezTo>
                  <a:cubicBezTo>
                    <a:pt x="230236" y="128681"/>
                    <a:pt x="230922" y="129816"/>
                    <a:pt x="231880" y="130715"/>
                  </a:cubicBezTo>
                  <a:cubicBezTo>
                    <a:pt x="233181" y="131898"/>
                    <a:pt x="234246" y="131732"/>
                    <a:pt x="234932" y="130124"/>
                  </a:cubicBezTo>
                  <a:cubicBezTo>
                    <a:pt x="235417" y="129059"/>
                    <a:pt x="235736" y="127936"/>
                    <a:pt x="236115" y="126823"/>
                  </a:cubicBezTo>
                  <a:cubicBezTo>
                    <a:pt x="243732" y="104267"/>
                    <a:pt x="249990" y="81284"/>
                    <a:pt x="254863" y="57982"/>
                  </a:cubicBezTo>
                  <a:cubicBezTo>
                    <a:pt x="256543" y="49951"/>
                    <a:pt x="258329" y="41931"/>
                    <a:pt x="264964" y="36135"/>
                  </a:cubicBezTo>
                  <a:cubicBezTo>
                    <a:pt x="267070" y="34124"/>
                    <a:pt x="269459" y="32433"/>
                    <a:pt x="272061" y="31120"/>
                  </a:cubicBezTo>
                  <a:cubicBezTo>
                    <a:pt x="274427" y="30032"/>
                    <a:pt x="275421" y="28246"/>
                    <a:pt x="275610" y="25631"/>
                  </a:cubicBezTo>
                  <a:cubicBezTo>
                    <a:pt x="276071" y="20261"/>
                    <a:pt x="276367" y="14856"/>
                    <a:pt x="277349" y="9545"/>
                  </a:cubicBezTo>
                  <a:cubicBezTo>
                    <a:pt x="278863" y="1371"/>
                    <a:pt x="285558" y="-3691"/>
                    <a:pt x="293376" y="-2627"/>
                  </a:cubicBezTo>
                  <a:cubicBezTo>
                    <a:pt x="300568" y="-1645"/>
                    <a:pt x="306127" y="5937"/>
                    <a:pt x="305843" y="13566"/>
                  </a:cubicBezTo>
                  <a:cubicBezTo>
                    <a:pt x="305465" y="23573"/>
                    <a:pt x="302141" y="32551"/>
                    <a:pt x="297930" y="41493"/>
                  </a:cubicBezTo>
                  <a:cubicBezTo>
                    <a:pt x="294736" y="48295"/>
                    <a:pt x="290490" y="54753"/>
                    <a:pt x="289260" y="62406"/>
                  </a:cubicBezTo>
                  <a:cubicBezTo>
                    <a:pt x="288952" y="64287"/>
                    <a:pt x="288278" y="66097"/>
                    <a:pt x="287261" y="67705"/>
                  </a:cubicBezTo>
                  <a:cubicBezTo>
                    <a:pt x="278390" y="83342"/>
                    <a:pt x="273753" y="100458"/>
                    <a:pt x="268714" y="117586"/>
                  </a:cubicBezTo>
                  <a:cubicBezTo>
                    <a:pt x="261203" y="143111"/>
                    <a:pt x="258849" y="169441"/>
                    <a:pt x="254520" y="195476"/>
                  </a:cubicBezTo>
                  <a:cubicBezTo>
                    <a:pt x="250179" y="221972"/>
                    <a:pt x="246607" y="248597"/>
                    <a:pt x="243543" y="275270"/>
                  </a:cubicBezTo>
                  <a:cubicBezTo>
                    <a:pt x="241804" y="290494"/>
                    <a:pt x="239320" y="305610"/>
                    <a:pt x="237936" y="320881"/>
                  </a:cubicBezTo>
                  <a:cubicBezTo>
                    <a:pt x="237759" y="322915"/>
                    <a:pt x="237688" y="324950"/>
                    <a:pt x="237735" y="326996"/>
                  </a:cubicBezTo>
                  <a:cubicBezTo>
                    <a:pt x="238114" y="344644"/>
                    <a:pt x="237901" y="362304"/>
                    <a:pt x="238149" y="379952"/>
                  </a:cubicBezTo>
                  <a:cubicBezTo>
                    <a:pt x="238315" y="391780"/>
                    <a:pt x="238220" y="403834"/>
                    <a:pt x="237191" y="415780"/>
                  </a:cubicBezTo>
                  <a:cubicBezTo>
                    <a:pt x="236434" y="424616"/>
                    <a:pt x="236304" y="433523"/>
                    <a:pt x="236008" y="442430"/>
                  </a:cubicBezTo>
                  <a:cubicBezTo>
                    <a:pt x="235358" y="461249"/>
                    <a:pt x="237534" y="480080"/>
                    <a:pt x="236647" y="498863"/>
                  </a:cubicBezTo>
                  <a:cubicBezTo>
                    <a:pt x="235784" y="517103"/>
                    <a:pt x="235795" y="535342"/>
                    <a:pt x="236186" y="553558"/>
                  </a:cubicBezTo>
                  <a:cubicBezTo>
                    <a:pt x="236470" y="567255"/>
                    <a:pt x="236623" y="580965"/>
                    <a:pt x="236931" y="594673"/>
                  </a:cubicBezTo>
                  <a:cubicBezTo>
                    <a:pt x="237144" y="604030"/>
                    <a:pt x="235855" y="613303"/>
                    <a:pt x="235914" y="622648"/>
                  </a:cubicBezTo>
                  <a:cubicBezTo>
                    <a:pt x="235866" y="624410"/>
                    <a:pt x="235523" y="626137"/>
                    <a:pt x="234885" y="627781"/>
                  </a:cubicBezTo>
                  <a:cubicBezTo>
                    <a:pt x="234435" y="628858"/>
                    <a:pt x="234187" y="630005"/>
                    <a:pt x="234151" y="631176"/>
                  </a:cubicBezTo>
                  <a:cubicBezTo>
                    <a:pt x="234447" y="644010"/>
                    <a:pt x="232294" y="656820"/>
                    <a:pt x="233335" y="669630"/>
                  </a:cubicBezTo>
                  <a:cubicBezTo>
                    <a:pt x="234837" y="687953"/>
                    <a:pt x="234636" y="706299"/>
                    <a:pt x="235228" y="724644"/>
                  </a:cubicBezTo>
                  <a:cubicBezTo>
                    <a:pt x="235689" y="739028"/>
                    <a:pt x="236860" y="753399"/>
                    <a:pt x="237783" y="767771"/>
                  </a:cubicBezTo>
                  <a:cubicBezTo>
                    <a:pt x="238599" y="780534"/>
                    <a:pt x="239096" y="793344"/>
                    <a:pt x="240361" y="806071"/>
                  </a:cubicBezTo>
                  <a:cubicBezTo>
                    <a:pt x="242266" y="825162"/>
                    <a:pt x="244679" y="844194"/>
                    <a:pt x="247624" y="863179"/>
                  </a:cubicBezTo>
                  <a:cubicBezTo>
                    <a:pt x="250297" y="880697"/>
                    <a:pt x="253302" y="898179"/>
                    <a:pt x="254520" y="915946"/>
                  </a:cubicBezTo>
                  <a:cubicBezTo>
                    <a:pt x="255419" y="929111"/>
                    <a:pt x="256803" y="942311"/>
                    <a:pt x="258802" y="955405"/>
                  </a:cubicBezTo>
                  <a:cubicBezTo>
                    <a:pt x="259038" y="956848"/>
                    <a:pt x="259511" y="958244"/>
                    <a:pt x="260197" y="959533"/>
                  </a:cubicBezTo>
                  <a:cubicBezTo>
                    <a:pt x="261771" y="962644"/>
                    <a:pt x="261463" y="966098"/>
                    <a:pt x="261913" y="969398"/>
                  </a:cubicBezTo>
                  <a:cubicBezTo>
                    <a:pt x="264006" y="984633"/>
                    <a:pt x="271269" y="997538"/>
                    <a:pt x="280116" y="1009615"/>
                  </a:cubicBezTo>
                  <a:cubicBezTo>
                    <a:pt x="286788" y="1018735"/>
                    <a:pt x="296676" y="1022531"/>
                    <a:pt x="307322" y="1023809"/>
                  </a:cubicBezTo>
                  <a:cubicBezTo>
                    <a:pt x="326650" y="1026068"/>
                    <a:pt x="346167" y="1025725"/>
                    <a:pt x="365494" y="1024590"/>
                  </a:cubicBezTo>
                  <a:cubicBezTo>
                    <a:pt x="388690" y="1023218"/>
                    <a:pt x="409117" y="1014417"/>
                    <a:pt x="424636" y="996083"/>
                  </a:cubicBezTo>
                  <a:cubicBezTo>
                    <a:pt x="429202" y="990678"/>
                    <a:pt x="431863" y="984255"/>
                    <a:pt x="433709" y="977761"/>
                  </a:cubicBezTo>
                  <a:cubicBezTo>
                    <a:pt x="438570" y="960622"/>
                    <a:pt x="442982" y="943234"/>
                    <a:pt x="441776" y="925231"/>
                  </a:cubicBezTo>
                  <a:cubicBezTo>
                    <a:pt x="440877" y="912125"/>
                    <a:pt x="440699" y="898984"/>
                    <a:pt x="441267" y="885866"/>
                  </a:cubicBezTo>
                  <a:cubicBezTo>
                    <a:pt x="441823" y="873446"/>
                    <a:pt x="441007" y="861097"/>
                    <a:pt x="441042" y="848725"/>
                  </a:cubicBezTo>
                  <a:cubicBezTo>
                    <a:pt x="441042" y="832969"/>
                    <a:pt x="446034" y="818479"/>
                    <a:pt x="452953" y="804747"/>
                  </a:cubicBezTo>
                  <a:cubicBezTo>
                    <a:pt x="457981" y="794775"/>
                    <a:pt x="467893" y="791735"/>
                    <a:pt x="478349" y="791049"/>
                  </a:cubicBezTo>
                  <a:cubicBezTo>
                    <a:pt x="489468" y="790316"/>
                    <a:pt x="500480" y="791924"/>
                    <a:pt x="511469" y="793048"/>
                  </a:cubicBezTo>
                  <a:cubicBezTo>
                    <a:pt x="524835" y="794420"/>
                    <a:pt x="538012" y="797283"/>
                    <a:pt x="551366" y="798442"/>
                  </a:cubicBezTo>
                  <a:cubicBezTo>
                    <a:pt x="570564" y="800110"/>
                    <a:pt x="589572" y="803362"/>
                    <a:pt x="608770" y="804818"/>
                  </a:cubicBezTo>
                  <a:cubicBezTo>
                    <a:pt x="622183" y="805835"/>
                    <a:pt x="635596" y="804475"/>
                    <a:pt x="648986" y="803705"/>
                  </a:cubicBezTo>
                  <a:cubicBezTo>
                    <a:pt x="659170" y="803114"/>
                    <a:pt x="669343" y="802073"/>
                    <a:pt x="679527" y="801588"/>
                  </a:cubicBezTo>
                  <a:cubicBezTo>
                    <a:pt x="689711" y="801103"/>
                    <a:pt x="699907" y="800405"/>
                    <a:pt x="709926" y="798300"/>
                  </a:cubicBezTo>
                  <a:cubicBezTo>
                    <a:pt x="710920" y="798075"/>
                    <a:pt x="711937" y="797898"/>
                    <a:pt x="712954" y="797768"/>
                  </a:cubicBezTo>
                  <a:cubicBezTo>
                    <a:pt x="714255" y="797614"/>
                    <a:pt x="715769" y="797283"/>
                    <a:pt x="716503" y="798584"/>
                  </a:cubicBezTo>
                  <a:cubicBezTo>
                    <a:pt x="717437" y="800110"/>
                    <a:pt x="716302" y="801399"/>
                    <a:pt x="715320" y="802475"/>
                  </a:cubicBezTo>
                  <a:cubicBezTo>
                    <a:pt x="712197" y="805953"/>
                    <a:pt x="708731" y="809099"/>
                    <a:pt x="705502" y="812471"/>
                  </a:cubicBezTo>
                  <a:cubicBezTo>
                    <a:pt x="686494" y="832331"/>
                    <a:pt x="663606" y="845779"/>
                    <a:pt x="637394" y="853669"/>
                  </a:cubicBezTo>
                  <a:cubicBezTo>
                    <a:pt x="631918" y="855313"/>
                    <a:pt x="628594" y="858755"/>
                    <a:pt x="628641" y="864314"/>
                  </a:cubicBezTo>
                  <a:cubicBezTo>
                    <a:pt x="628771" y="879526"/>
                    <a:pt x="625093" y="894512"/>
                    <a:pt x="625826" y="909700"/>
                  </a:cubicBezTo>
                  <a:cubicBezTo>
                    <a:pt x="626382" y="921197"/>
                    <a:pt x="626406" y="932730"/>
                    <a:pt x="627600" y="944204"/>
                  </a:cubicBezTo>
                  <a:cubicBezTo>
                    <a:pt x="629150" y="959119"/>
                    <a:pt x="640529" y="973775"/>
                    <a:pt x="656284" y="976827"/>
                  </a:cubicBezTo>
                  <a:cubicBezTo>
                    <a:pt x="667001" y="979074"/>
                    <a:pt x="677989" y="979748"/>
                    <a:pt x="688895" y="978825"/>
                  </a:cubicBezTo>
                  <a:cubicBezTo>
                    <a:pt x="697293" y="977998"/>
                    <a:pt x="705810" y="978897"/>
                    <a:pt x="714244" y="978825"/>
                  </a:cubicBezTo>
                  <a:cubicBezTo>
                    <a:pt x="728438" y="978636"/>
                    <a:pt x="742774" y="979914"/>
                    <a:pt x="756164" y="972722"/>
                  </a:cubicBezTo>
                  <a:cubicBezTo>
                    <a:pt x="766289" y="967281"/>
                    <a:pt x="775645" y="951715"/>
                    <a:pt x="773539" y="939472"/>
                  </a:cubicBezTo>
                  <a:cubicBezTo>
                    <a:pt x="770772" y="923776"/>
                    <a:pt x="770251" y="907772"/>
                    <a:pt x="772014" y="891934"/>
                  </a:cubicBezTo>
                  <a:cubicBezTo>
                    <a:pt x="772309" y="888291"/>
                    <a:pt x="772345" y="884624"/>
                    <a:pt x="772120" y="880981"/>
                  </a:cubicBezTo>
                  <a:cubicBezTo>
                    <a:pt x="771730" y="868088"/>
                    <a:pt x="773303" y="855372"/>
                    <a:pt x="775207" y="842645"/>
                  </a:cubicBezTo>
                  <a:cubicBezTo>
                    <a:pt x="778283" y="821708"/>
                    <a:pt x="783061" y="801056"/>
                    <a:pt x="789484" y="780888"/>
                  </a:cubicBezTo>
                  <a:cubicBezTo>
                    <a:pt x="794298" y="765618"/>
                    <a:pt x="797338" y="749792"/>
                    <a:pt x="802164" y="734450"/>
                  </a:cubicBezTo>
                  <a:cubicBezTo>
                    <a:pt x="804885" y="725792"/>
                    <a:pt x="803986" y="716506"/>
                    <a:pt x="805287" y="707552"/>
                  </a:cubicBezTo>
                  <a:cubicBezTo>
                    <a:pt x="807511" y="692246"/>
                    <a:pt x="809486" y="676905"/>
                    <a:pt x="811201" y="661540"/>
                  </a:cubicBezTo>
                  <a:cubicBezTo>
                    <a:pt x="812833" y="647038"/>
                    <a:pt x="814856" y="632607"/>
                    <a:pt x="814253" y="617928"/>
                  </a:cubicBezTo>
                  <a:cubicBezTo>
                    <a:pt x="813756" y="605792"/>
                    <a:pt x="815436" y="593727"/>
                    <a:pt x="817186" y="581781"/>
                  </a:cubicBezTo>
                  <a:cubicBezTo>
                    <a:pt x="819043" y="569053"/>
                    <a:pt x="818417" y="556089"/>
                    <a:pt x="815329" y="543598"/>
                  </a:cubicBezTo>
                  <a:cubicBezTo>
                    <a:pt x="812869" y="533592"/>
                    <a:pt x="812396" y="523490"/>
                    <a:pt x="812372" y="513188"/>
                  </a:cubicBezTo>
                  <a:cubicBezTo>
                    <a:pt x="812301" y="493789"/>
                    <a:pt x="810172" y="474449"/>
                    <a:pt x="810704" y="455039"/>
                  </a:cubicBezTo>
                  <a:cubicBezTo>
                    <a:pt x="811497" y="447682"/>
                    <a:pt x="811793" y="440277"/>
                    <a:pt x="811592" y="432884"/>
                  </a:cubicBezTo>
                  <a:cubicBezTo>
                    <a:pt x="811627" y="431145"/>
                    <a:pt x="811485" y="429407"/>
                    <a:pt x="811178" y="427692"/>
                  </a:cubicBezTo>
                  <a:cubicBezTo>
                    <a:pt x="809876" y="421777"/>
                    <a:pt x="807191" y="419589"/>
                    <a:pt x="801206" y="419412"/>
                  </a:cubicBezTo>
                  <a:cubicBezTo>
                    <a:pt x="800023" y="419412"/>
                    <a:pt x="798840" y="419412"/>
                    <a:pt x="797729" y="419412"/>
                  </a:cubicBezTo>
                  <a:cubicBezTo>
                    <a:pt x="796995" y="419412"/>
                    <a:pt x="796274" y="419329"/>
                    <a:pt x="795540" y="419317"/>
                  </a:cubicBezTo>
                  <a:cubicBezTo>
                    <a:pt x="792666" y="419246"/>
                    <a:pt x="790289" y="418560"/>
                    <a:pt x="789993" y="415094"/>
                  </a:cubicBezTo>
                  <a:cubicBezTo>
                    <a:pt x="789733" y="411889"/>
                    <a:pt x="791968" y="409014"/>
                    <a:pt x="795138" y="408482"/>
                  </a:cubicBezTo>
                  <a:cubicBezTo>
                    <a:pt x="798190" y="408056"/>
                    <a:pt x="801289" y="408399"/>
                    <a:pt x="804175" y="409487"/>
                  </a:cubicBezTo>
                  <a:cubicBezTo>
                    <a:pt x="810089" y="411368"/>
                    <a:pt x="811520" y="410493"/>
                    <a:pt x="812952" y="404295"/>
                  </a:cubicBezTo>
                  <a:cubicBezTo>
                    <a:pt x="815365" y="393448"/>
                    <a:pt x="819114" y="382956"/>
                    <a:pt x="824118" y="373044"/>
                  </a:cubicBezTo>
                  <a:cubicBezTo>
                    <a:pt x="828908" y="363723"/>
                    <a:pt x="831830" y="353504"/>
                    <a:pt x="838312" y="344975"/>
                  </a:cubicBezTo>
                  <a:cubicBezTo>
                    <a:pt x="845172" y="335903"/>
                    <a:pt x="852057" y="326842"/>
                    <a:pt x="858420" y="317368"/>
                  </a:cubicBezTo>
                  <a:cubicBezTo>
                    <a:pt x="862075" y="311915"/>
                    <a:pt x="865612" y="306391"/>
                    <a:pt x="869066" y="300808"/>
                  </a:cubicBezTo>
                  <a:cubicBezTo>
                    <a:pt x="875820" y="289926"/>
                    <a:pt x="884715" y="281965"/>
                    <a:pt x="897809" y="279884"/>
                  </a:cubicBezTo>
                  <a:cubicBezTo>
                    <a:pt x="906538" y="278417"/>
                    <a:pt x="915504" y="280132"/>
                    <a:pt x="923086" y="284698"/>
                  </a:cubicBezTo>
                  <a:cubicBezTo>
                    <a:pt x="927203" y="287063"/>
                    <a:pt x="927735" y="289429"/>
                    <a:pt x="925890" y="293888"/>
                  </a:cubicBezTo>
                  <a:cubicBezTo>
                    <a:pt x="922802" y="301293"/>
                    <a:pt x="921312" y="309265"/>
                    <a:pt x="918106" y="316634"/>
                  </a:cubicBezTo>
                  <a:cubicBezTo>
                    <a:pt x="917586" y="317545"/>
                    <a:pt x="917586" y="318681"/>
                    <a:pt x="918106" y="319591"/>
                  </a:cubicBezTo>
                  <a:cubicBezTo>
                    <a:pt x="920307" y="322324"/>
                    <a:pt x="919136" y="325080"/>
                    <a:pt x="918509" y="327871"/>
                  </a:cubicBezTo>
                  <a:cubicBezTo>
                    <a:pt x="915339" y="342326"/>
                    <a:pt x="907792" y="354888"/>
                    <a:pt x="901145" y="367804"/>
                  </a:cubicBezTo>
                  <a:cubicBezTo>
                    <a:pt x="899832" y="370560"/>
                    <a:pt x="898377" y="373257"/>
                    <a:pt x="896780" y="375859"/>
                  </a:cubicBezTo>
                  <a:cubicBezTo>
                    <a:pt x="895349" y="379562"/>
                    <a:pt x="892675" y="382472"/>
                    <a:pt x="890487" y="385689"/>
                  </a:cubicBezTo>
                  <a:cubicBezTo>
                    <a:pt x="887116" y="390574"/>
                    <a:pt x="884230" y="395767"/>
                    <a:pt x="881852" y="401196"/>
                  </a:cubicBezTo>
                  <a:cubicBezTo>
                    <a:pt x="881568" y="401740"/>
                    <a:pt x="881320" y="402296"/>
                    <a:pt x="881095" y="402864"/>
                  </a:cubicBezTo>
                  <a:cubicBezTo>
                    <a:pt x="880350" y="404922"/>
                    <a:pt x="879676" y="407016"/>
                    <a:pt x="879049" y="409121"/>
                  </a:cubicBezTo>
                  <a:cubicBezTo>
                    <a:pt x="878836" y="409677"/>
                    <a:pt x="878694" y="410268"/>
                    <a:pt x="878659" y="410872"/>
                  </a:cubicBezTo>
                  <a:cubicBezTo>
                    <a:pt x="878659" y="412279"/>
                    <a:pt x="878032" y="413627"/>
                    <a:pt x="878174" y="415059"/>
                  </a:cubicBezTo>
                  <a:cubicBezTo>
                    <a:pt x="877996" y="415639"/>
                    <a:pt x="877866" y="416230"/>
                    <a:pt x="877795" y="416833"/>
                  </a:cubicBezTo>
                  <a:cubicBezTo>
                    <a:pt x="877795" y="418016"/>
                    <a:pt x="877795" y="419258"/>
                    <a:pt x="877795" y="420464"/>
                  </a:cubicBezTo>
                  <a:cubicBezTo>
                    <a:pt x="877795" y="421269"/>
                    <a:pt x="877925" y="422073"/>
                    <a:pt x="878197" y="422830"/>
                  </a:cubicBezTo>
                  <a:cubicBezTo>
                    <a:pt x="878469" y="424238"/>
                    <a:pt x="878623" y="425669"/>
                    <a:pt x="878682" y="427112"/>
                  </a:cubicBezTo>
                  <a:cubicBezTo>
                    <a:pt x="878742" y="427739"/>
                    <a:pt x="878872" y="428354"/>
                    <a:pt x="879061" y="428945"/>
                  </a:cubicBezTo>
                  <a:cubicBezTo>
                    <a:pt x="879061" y="430235"/>
                    <a:pt x="879629" y="431453"/>
                    <a:pt x="879593" y="432742"/>
                  </a:cubicBezTo>
                  <a:cubicBezTo>
                    <a:pt x="879676" y="433417"/>
                    <a:pt x="879936" y="434055"/>
                    <a:pt x="879972" y="434729"/>
                  </a:cubicBezTo>
                  <a:cubicBezTo>
                    <a:pt x="880279" y="440360"/>
                    <a:pt x="880989" y="445966"/>
                    <a:pt x="882124" y="451490"/>
                  </a:cubicBezTo>
                  <a:cubicBezTo>
                    <a:pt x="882231" y="452188"/>
                    <a:pt x="882373" y="452886"/>
                    <a:pt x="882574" y="453572"/>
                  </a:cubicBezTo>
                  <a:cubicBezTo>
                    <a:pt x="884076" y="460752"/>
                    <a:pt x="885484" y="467944"/>
                    <a:pt x="886560" y="475194"/>
                  </a:cubicBezTo>
                  <a:cubicBezTo>
                    <a:pt x="886631" y="475904"/>
                    <a:pt x="886761" y="476602"/>
                    <a:pt x="886962" y="477276"/>
                  </a:cubicBezTo>
                  <a:cubicBezTo>
                    <a:pt x="887317" y="481227"/>
                    <a:pt x="888051" y="485142"/>
                    <a:pt x="888323" y="489105"/>
                  </a:cubicBezTo>
                  <a:cubicBezTo>
                    <a:pt x="888358" y="489791"/>
                    <a:pt x="888488" y="490477"/>
                    <a:pt x="888701" y="491127"/>
                  </a:cubicBezTo>
                  <a:cubicBezTo>
                    <a:pt x="888618" y="492949"/>
                    <a:pt x="889340" y="494676"/>
                    <a:pt x="889186" y="496533"/>
                  </a:cubicBezTo>
                  <a:cubicBezTo>
                    <a:pt x="889198" y="497444"/>
                    <a:pt x="889328" y="498343"/>
                    <a:pt x="889588" y="499218"/>
                  </a:cubicBezTo>
                  <a:cubicBezTo>
                    <a:pt x="889588" y="501300"/>
                    <a:pt x="890262" y="503334"/>
                    <a:pt x="890073" y="505428"/>
                  </a:cubicBezTo>
                  <a:cubicBezTo>
                    <a:pt x="890120" y="506386"/>
                    <a:pt x="890262" y="507344"/>
                    <a:pt x="890475" y="508290"/>
                  </a:cubicBezTo>
                  <a:cubicBezTo>
                    <a:pt x="890546" y="512809"/>
                    <a:pt x="891197" y="517304"/>
                    <a:pt x="890948" y="521834"/>
                  </a:cubicBezTo>
                  <a:cubicBezTo>
                    <a:pt x="890972" y="522863"/>
                    <a:pt x="891102" y="523892"/>
                    <a:pt x="891351" y="524886"/>
                  </a:cubicBezTo>
                  <a:cubicBezTo>
                    <a:pt x="891433" y="532799"/>
                    <a:pt x="891114" y="540712"/>
                    <a:pt x="891836" y="548614"/>
                  </a:cubicBezTo>
                  <a:cubicBezTo>
                    <a:pt x="891871" y="549418"/>
                    <a:pt x="892001" y="550211"/>
                    <a:pt x="892214" y="550979"/>
                  </a:cubicBezTo>
                  <a:cubicBezTo>
                    <a:pt x="892332" y="557189"/>
                    <a:pt x="893764" y="563399"/>
                    <a:pt x="892214" y="569597"/>
                  </a:cubicBezTo>
                  <a:cubicBezTo>
                    <a:pt x="888051" y="578126"/>
                    <a:pt x="880196" y="581213"/>
                    <a:pt x="872851" y="577250"/>
                  </a:cubicBezTo>
                  <a:cubicBezTo>
                    <a:pt x="868948" y="575133"/>
                    <a:pt x="866937" y="571715"/>
                    <a:pt x="866073" y="567527"/>
                  </a:cubicBezTo>
                  <a:cubicBezTo>
                    <a:pt x="864488" y="560253"/>
                    <a:pt x="863660" y="552825"/>
                    <a:pt x="863601" y="545373"/>
                  </a:cubicBezTo>
                  <a:cubicBezTo>
                    <a:pt x="863507" y="534100"/>
                    <a:pt x="862111" y="522970"/>
                    <a:pt x="861235" y="511780"/>
                  </a:cubicBezTo>
                  <a:cubicBezTo>
                    <a:pt x="860360" y="500590"/>
                    <a:pt x="859319" y="489105"/>
                    <a:pt x="859177" y="477738"/>
                  </a:cubicBezTo>
                  <a:cubicBezTo>
                    <a:pt x="859106" y="470960"/>
                    <a:pt x="857557" y="464478"/>
                    <a:pt x="856386" y="457866"/>
                  </a:cubicBezTo>
                  <a:cubicBezTo>
                    <a:pt x="853949" y="444086"/>
                    <a:pt x="850814" y="430412"/>
                    <a:pt x="849513" y="416466"/>
                  </a:cubicBezTo>
                  <a:cubicBezTo>
                    <a:pt x="849111" y="412043"/>
                    <a:pt x="848508" y="411522"/>
                    <a:pt x="844474" y="413450"/>
                  </a:cubicBezTo>
                  <a:cubicBezTo>
                    <a:pt x="839601" y="415816"/>
                    <a:pt x="834823" y="418288"/>
                    <a:pt x="829843" y="420417"/>
                  </a:cubicBezTo>
                  <a:cubicBezTo>
                    <a:pt x="828423" y="421020"/>
                    <a:pt x="826850" y="421600"/>
                    <a:pt x="826081" y="423268"/>
                  </a:cubicBezTo>
                  <a:cubicBezTo>
                    <a:pt x="827359" y="424391"/>
                    <a:pt x="828897" y="423847"/>
                    <a:pt x="830280" y="423977"/>
                  </a:cubicBezTo>
                  <a:cubicBezTo>
                    <a:pt x="837271" y="424557"/>
                    <a:pt x="842759" y="430211"/>
                    <a:pt x="843126" y="437214"/>
                  </a:cubicBezTo>
                  <a:cubicBezTo>
                    <a:pt x="843481" y="443696"/>
                    <a:pt x="842085" y="450024"/>
                    <a:pt x="840985" y="456328"/>
                  </a:cubicBezTo>
                  <a:cubicBezTo>
                    <a:pt x="839696" y="463792"/>
                    <a:pt x="838454" y="471327"/>
                    <a:pt x="835946" y="478518"/>
                  </a:cubicBezTo>
                  <a:cubicBezTo>
                    <a:pt x="835000" y="481227"/>
                    <a:pt x="835024" y="483474"/>
                    <a:pt x="836940" y="485828"/>
                  </a:cubicBezTo>
                  <a:cubicBezTo>
                    <a:pt x="840252" y="489933"/>
                    <a:pt x="840039" y="494806"/>
                    <a:pt x="839305" y="499644"/>
                  </a:cubicBezTo>
                  <a:cubicBezTo>
                    <a:pt x="838359" y="505416"/>
                    <a:pt x="836857" y="511070"/>
                    <a:pt x="835485" y="516748"/>
                  </a:cubicBezTo>
                  <a:cubicBezTo>
                    <a:pt x="833131" y="525986"/>
                    <a:pt x="833309" y="535697"/>
                    <a:pt x="835970" y="544852"/>
                  </a:cubicBezTo>
                  <a:cubicBezTo>
                    <a:pt x="837508" y="549312"/>
                    <a:pt x="837259" y="554185"/>
                    <a:pt x="835272" y="558455"/>
                  </a:cubicBezTo>
                  <a:cubicBezTo>
                    <a:pt x="833652" y="561861"/>
                    <a:pt x="833261" y="566356"/>
                    <a:pt x="835651" y="569420"/>
                  </a:cubicBezTo>
                  <a:cubicBezTo>
                    <a:pt x="840749" y="575926"/>
                    <a:pt x="840003" y="583046"/>
                    <a:pt x="839199" y="590321"/>
                  </a:cubicBezTo>
                  <a:cubicBezTo>
                    <a:pt x="838525" y="596282"/>
                    <a:pt x="837496" y="602197"/>
                    <a:pt x="836100" y="608040"/>
                  </a:cubicBezTo>
                  <a:cubicBezTo>
                    <a:pt x="835402" y="610595"/>
                    <a:pt x="835532" y="613303"/>
                    <a:pt x="836502" y="615764"/>
                  </a:cubicBezTo>
                  <a:cubicBezTo>
                    <a:pt x="838359" y="620294"/>
                    <a:pt x="838241" y="625380"/>
                    <a:pt x="836171" y="629816"/>
                  </a:cubicBezTo>
                  <a:cubicBezTo>
                    <a:pt x="835887" y="630490"/>
                    <a:pt x="835722" y="631224"/>
                    <a:pt x="835378" y="631862"/>
                  </a:cubicBezTo>
                  <a:cubicBezTo>
                    <a:pt x="831546" y="639125"/>
                    <a:pt x="830647" y="645524"/>
                    <a:pt x="837827" y="651970"/>
                  </a:cubicBezTo>
                  <a:cubicBezTo>
                    <a:pt x="842558" y="656241"/>
                    <a:pt x="843658" y="663066"/>
                    <a:pt x="843990" y="669394"/>
                  </a:cubicBezTo>
                  <a:cubicBezTo>
                    <a:pt x="844995" y="688024"/>
                    <a:pt x="844900" y="706712"/>
                    <a:pt x="843706" y="725330"/>
                  </a:cubicBezTo>
                  <a:cubicBezTo>
                    <a:pt x="841778" y="754901"/>
                    <a:pt x="834681" y="783562"/>
                    <a:pt x="830375" y="812707"/>
                  </a:cubicBezTo>
                  <a:cubicBezTo>
                    <a:pt x="827264" y="833785"/>
                    <a:pt x="824461" y="854911"/>
                    <a:pt x="821149" y="875965"/>
                  </a:cubicBezTo>
                  <a:cubicBezTo>
                    <a:pt x="819233" y="888267"/>
                    <a:pt x="818996" y="900651"/>
                    <a:pt x="817861" y="912989"/>
                  </a:cubicBezTo>
                  <a:cubicBezTo>
                    <a:pt x="817044" y="921907"/>
                    <a:pt x="813555" y="929371"/>
                    <a:pt x="806612" y="934954"/>
                  </a:cubicBezTo>
                  <a:cubicBezTo>
                    <a:pt x="803028" y="937958"/>
                    <a:pt x="800414" y="941956"/>
                    <a:pt x="799089" y="946439"/>
                  </a:cubicBezTo>
                  <a:cubicBezTo>
                    <a:pt x="794665" y="959297"/>
                    <a:pt x="788266" y="970924"/>
                    <a:pt x="778153" y="980375"/>
                  </a:cubicBezTo>
                  <a:cubicBezTo>
                    <a:pt x="773078" y="985248"/>
                    <a:pt x="767093" y="989057"/>
                    <a:pt x="760540" y="991600"/>
                  </a:cubicBezTo>
                  <a:cubicBezTo>
                    <a:pt x="748783" y="996000"/>
                    <a:pt x="737321" y="1000968"/>
                    <a:pt x="726013" y="1006457"/>
                  </a:cubicBezTo>
                  <a:cubicBezTo>
                    <a:pt x="707087" y="1015648"/>
                    <a:pt x="687570" y="1014240"/>
                    <a:pt x="668657" y="1006457"/>
                  </a:cubicBezTo>
                  <a:cubicBezTo>
                    <a:pt x="633858" y="992192"/>
                    <a:pt x="612129" y="965779"/>
                    <a:pt x="600253" y="930636"/>
                  </a:cubicBezTo>
                  <a:cubicBezTo>
                    <a:pt x="597036" y="921174"/>
                    <a:pt x="595936" y="911285"/>
                    <a:pt x="595522" y="901349"/>
                  </a:cubicBezTo>
                  <a:cubicBezTo>
                    <a:pt x="595320" y="896441"/>
                    <a:pt x="593156" y="892052"/>
                    <a:pt x="592103" y="887368"/>
                  </a:cubicBezTo>
                  <a:cubicBezTo>
                    <a:pt x="591524" y="884825"/>
                    <a:pt x="589087" y="884056"/>
                    <a:pt x="586650" y="883642"/>
                  </a:cubicBezTo>
                  <a:cubicBezTo>
                    <a:pt x="581186" y="882708"/>
                    <a:pt x="575650" y="882211"/>
                    <a:pt x="570268" y="880756"/>
                  </a:cubicBezTo>
                  <a:cubicBezTo>
                    <a:pt x="564555" y="879206"/>
                    <a:pt x="564200" y="878710"/>
                    <a:pt x="565241" y="872985"/>
                  </a:cubicBezTo>
                  <a:cubicBezTo>
                    <a:pt x="565477" y="871636"/>
                    <a:pt x="565572" y="870371"/>
                    <a:pt x="564401" y="869436"/>
                  </a:cubicBezTo>
                  <a:cubicBezTo>
                    <a:pt x="563833" y="869081"/>
                    <a:pt x="563254" y="868774"/>
                    <a:pt x="562639" y="868502"/>
                  </a:cubicBezTo>
                  <a:cubicBezTo>
                    <a:pt x="562035" y="868218"/>
                    <a:pt x="561456" y="867910"/>
                    <a:pt x="560841" y="867591"/>
                  </a:cubicBezTo>
                  <a:cubicBezTo>
                    <a:pt x="559528" y="867070"/>
                    <a:pt x="558546" y="865935"/>
                    <a:pt x="558227" y="864551"/>
                  </a:cubicBezTo>
                  <a:cubicBezTo>
                    <a:pt x="559634" y="843721"/>
                    <a:pt x="580156" y="827587"/>
                    <a:pt x="600927" y="831017"/>
                  </a:cubicBezTo>
                  <a:cubicBezTo>
                    <a:pt x="603080" y="831372"/>
                    <a:pt x="605209" y="831976"/>
                    <a:pt x="607386" y="832141"/>
                  </a:cubicBezTo>
                  <a:cubicBezTo>
                    <a:pt x="611407" y="832603"/>
                    <a:pt x="615358" y="830864"/>
                    <a:pt x="617735" y="827599"/>
                  </a:cubicBezTo>
                  <a:cubicBezTo>
                    <a:pt x="619592" y="825233"/>
                    <a:pt x="619048" y="823932"/>
                    <a:pt x="616079" y="823518"/>
                  </a:cubicBezTo>
                  <a:cubicBezTo>
                    <a:pt x="614341" y="823317"/>
                    <a:pt x="612578" y="823282"/>
                    <a:pt x="610828" y="823412"/>
                  </a:cubicBezTo>
                  <a:cubicBezTo>
                    <a:pt x="590081" y="824488"/>
                    <a:pt x="569854" y="820809"/>
                    <a:pt x="549616" y="817024"/>
                  </a:cubicBezTo>
                  <a:cubicBezTo>
                    <a:pt x="544127" y="815995"/>
                    <a:pt x="538674" y="814197"/>
                    <a:pt x="532807" y="816055"/>
                  </a:cubicBezTo>
                  <a:cubicBezTo>
                    <a:pt x="529472" y="817119"/>
                    <a:pt x="525876" y="815605"/>
                    <a:pt x="522528" y="814611"/>
                  </a:cubicBezTo>
                  <a:cubicBezTo>
                    <a:pt x="511717" y="811394"/>
                    <a:pt x="501403" y="813902"/>
                    <a:pt x="491313" y="817533"/>
                  </a:cubicBezTo>
                  <a:cubicBezTo>
                    <a:pt x="486026" y="819437"/>
                    <a:pt x="483258" y="824181"/>
                    <a:pt x="481259" y="829125"/>
                  </a:cubicBezTo>
                  <a:cubicBezTo>
                    <a:pt x="476930" y="839380"/>
                    <a:pt x="474623" y="850380"/>
                    <a:pt x="474469" y="861511"/>
                  </a:cubicBezTo>
                  <a:cubicBezTo>
                    <a:pt x="474469" y="894122"/>
                    <a:pt x="472104" y="926485"/>
                    <a:pt x="465444" y="958504"/>
                  </a:cubicBezTo>
                  <a:cubicBezTo>
                    <a:pt x="464155" y="963744"/>
                    <a:pt x="463232" y="969067"/>
                    <a:pt x="462677" y="974437"/>
                  </a:cubicBezTo>
                  <a:cubicBezTo>
                    <a:pt x="462416" y="978423"/>
                    <a:pt x="460027" y="981794"/>
                    <a:pt x="458158" y="985260"/>
                  </a:cubicBezTo>
                  <a:cubicBezTo>
                    <a:pt x="454657" y="991659"/>
                    <a:pt x="450753" y="997846"/>
                    <a:pt x="446495" y="1003772"/>
                  </a:cubicBezTo>
                  <a:cubicBezTo>
                    <a:pt x="443597" y="1007841"/>
                    <a:pt x="441090" y="1012052"/>
                    <a:pt x="440143" y="1017091"/>
                  </a:cubicBezTo>
                  <a:cubicBezTo>
                    <a:pt x="439516" y="1019504"/>
                    <a:pt x="438180" y="1021692"/>
                    <a:pt x="436323" y="1023360"/>
                  </a:cubicBezTo>
                  <a:cubicBezTo>
                    <a:pt x="433590" y="1026222"/>
                    <a:pt x="430278" y="1028410"/>
                    <a:pt x="427357" y="1031060"/>
                  </a:cubicBezTo>
                  <a:cubicBezTo>
                    <a:pt x="424009" y="1034088"/>
                    <a:pt x="424163" y="1035945"/>
                    <a:pt x="428161" y="1037968"/>
                  </a:cubicBezTo>
                  <a:cubicBezTo>
                    <a:pt x="433519" y="1040653"/>
                    <a:pt x="438263" y="1044414"/>
                    <a:pt x="442095" y="1049016"/>
                  </a:cubicBezTo>
                  <a:cubicBezTo>
                    <a:pt x="447926" y="1055959"/>
                    <a:pt x="450375" y="1063978"/>
                    <a:pt x="450671" y="1072826"/>
                  </a:cubicBezTo>
                  <a:cubicBezTo>
                    <a:pt x="450671" y="1075192"/>
                    <a:pt x="449216" y="1076375"/>
                    <a:pt x="447311" y="1077486"/>
                  </a:cubicBezTo>
                  <a:cubicBezTo>
                    <a:pt x="437127" y="1083223"/>
                    <a:pt x="426103" y="1087304"/>
                    <a:pt x="414641" y="1089563"/>
                  </a:cubicBezTo>
                  <a:cubicBezTo>
                    <a:pt x="404516" y="1091669"/>
                    <a:pt x="394296" y="1093337"/>
                    <a:pt x="384124" y="1095229"/>
                  </a:cubicBezTo>
                  <a:cubicBezTo>
                    <a:pt x="380398" y="1095927"/>
                    <a:pt x="378446" y="1094626"/>
                    <a:pt x="376861" y="1091456"/>
                  </a:cubicBezTo>
                  <a:cubicBezTo>
                    <a:pt x="371964" y="1081839"/>
                    <a:pt x="371231" y="1070614"/>
                    <a:pt x="374839" y="1060442"/>
                  </a:cubicBezTo>
                  <a:cubicBezTo>
                    <a:pt x="376471" y="1055426"/>
                    <a:pt x="376305" y="1055308"/>
                    <a:pt x="371136" y="1055888"/>
                  </a:cubicBezTo>
                  <a:cubicBezTo>
                    <a:pt x="346912" y="1058585"/>
                    <a:pt x="322805" y="1058360"/>
                    <a:pt x="298983" y="1052789"/>
                  </a:cubicBezTo>
                  <a:cubicBezTo>
                    <a:pt x="291306" y="1050991"/>
                    <a:pt x="283760" y="1048720"/>
                    <a:pt x="276260" y="1046271"/>
                  </a:cubicBezTo>
                  <a:cubicBezTo>
                    <a:pt x="273410" y="1045526"/>
                    <a:pt x="270879" y="1043858"/>
                    <a:pt x="269057" y="1041540"/>
                  </a:cubicBezTo>
                  <a:cubicBezTo>
                    <a:pt x="264468" y="1034928"/>
                    <a:pt x="258411" y="1028836"/>
                    <a:pt x="260434" y="1019574"/>
                  </a:cubicBezTo>
                  <a:cubicBezTo>
                    <a:pt x="260883" y="1017528"/>
                    <a:pt x="259866" y="1015896"/>
                    <a:pt x="258471" y="1014488"/>
                  </a:cubicBezTo>
                  <a:cubicBezTo>
                    <a:pt x="242431" y="998260"/>
                    <a:pt x="232886" y="978518"/>
                    <a:pt x="226995" y="956742"/>
                  </a:cubicBezTo>
                  <a:cubicBezTo>
                    <a:pt x="221329" y="935876"/>
                    <a:pt x="216137" y="914916"/>
                    <a:pt x="214445" y="893282"/>
                  </a:cubicBezTo>
                  <a:cubicBezTo>
                    <a:pt x="214161" y="889734"/>
                    <a:pt x="212434" y="890053"/>
                    <a:pt x="210069" y="891177"/>
                  </a:cubicBezTo>
                  <a:cubicBezTo>
                    <a:pt x="202368" y="894950"/>
                    <a:pt x="193485" y="895506"/>
                    <a:pt x="185371" y="892714"/>
                  </a:cubicBezTo>
                  <a:cubicBezTo>
                    <a:pt x="181621" y="891532"/>
                    <a:pt x="179457" y="889367"/>
                    <a:pt x="179232" y="885251"/>
                  </a:cubicBezTo>
                  <a:cubicBezTo>
                    <a:pt x="178889" y="881643"/>
                    <a:pt x="178191" y="878071"/>
                    <a:pt x="177150" y="874605"/>
                  </a:cubicBezTo>
                  <a:cubicBezTo>
                    <a:pt x="174418" y="864445"/>
                    <a:pt x="166422" y="858483"/>
                    <a:pt x="155776" y="857702"/>
                  </a:cubicBezTo>
                  <a:cubicBezTo>
                    <a:pt x="141889" y="856673"/>
                    <a:pt x="127873" y="857182"/>
                    <a:pt x="114211" y="853468"/>
                  </a:cubicBezTo>
                  <a:cubicBezTo>
                    <a:pt x="100112" y="849624"/>
                    <a:pt x="86414" y="844916"/>
                    <a:pt x="73781" y="837452"/>
                  </a:cubicBezTo>
                  <a:cubicBezTo>
                    <a:pt x="72539" y="836589"/>
                    <a:pt x="71191" y="835891"/>
                    <a:pt x="69783" y="835347"/>
                  </a:cubicBezTo>
                  <a:close/>
                </a:path>
              </a:pathLst>
            </a:custGeom>
            <a:solidFill>
              <a:srgbClr val="000000"/>
            </a:solidFill>
            <a:ln w="1171" cap="flat">
              <a:noFill/>
              <a:prstDash val="solid"/>
              <a:miter/>
            </a:ln>
          </p:spPr>
          <p:txBody>
            <a:bodyPr rtlCol="0" anchor="ctr"/>
            <a:lstStyle/>
            <a:p>
              <a:endParaRPr lang="es-CO"/>
            </a:p>
          </p:txBody>
        </p:sp>
        <p:sp>
          <p:nvSpPr>
            <p:cNvPr id="405" name="Freeform: Shape 404">
              <a:extLst>
                <a:ext uri="{FF2B5EF4-FFF2-40B4-BE49-F238E27FC236}">
                  <a16:creationId xmlns:a16="http://schemas.microsoft.com/office/drawing/2014/main" id="{7D47303C-C0F0-C1DD-0A31-1A103C84155A}"/>
                </a:ext>
              </a:extLst>
            </p:cNvPr>
            <p:cNvSpPr/>
            <p:nvPr/>
          </p:nvSpPr>
          <p:spPr>
            <a:xfrm rot="19975584">
              <a:off x="12467400" y="6075024"/>
              <a:ext cx="779501" cy="357717"/>
            </a:xfrm>
            <a:custGeom>
              <a:avLst/>
              <a:gdLst>
                <a:gd name="connsiteX0" fmla="*/ 259618 w 779501"/>
                <a:gd name="connsiteY0" fmla="*/ 165991 h 357717"/>
                <a:gd name="connsiteX1" fmla="*/ 263273 w 779501"/>
                <a:gd name="connsiteY1" fmla="*/ 155866 h 357717"/>
                <a:gd name="connsiteX2" fmla="*/ 269447 w 779501"/>
                <a:gd name="connsiteY2" fmla="*/ 142488 h 357717"/>
                <a:gd name="connsiteX3" fmla="*/ 275480 w 779501"/>
                <a:gd name="connsiteY3" fmla="*/ 121339 h 357717"/>
                <a:gd name="connsiteX4" fmla="*/ 275267 w 779501"/>
                <a:gd name="connsiteY4" fmla="*/ 111947 h 357717"/>
                <a:gd name="connsiteX5" fmla="*/ 261960 w 779501"/>
                <a:gd name="connsiteY5" fmla="*/ 102626 h 357717"/>
                <a:gd name="connsiteX6" fmla="*/ 249847 w 779501"/>
                <a:gd name="connsiteY6" fmla="*/ 113792 h 357717"/>
                <a:gd name="connsiteX7" fmla="*/ 248097 w 779501"/>
                <a:gd name="connsiteY7" fmla="*/ 131961 h 357717"/>
                <a:gd name="connsiteX8" fmla="*/ 245222 w 779501"/>
                <a:gd name="connsiteY8" fmla="*/ 135888 h 357717"/>
                <a:gd name="connsiteX9" fmla="*/ 228816 w 779501"/>
                <a:gd name="connsiteY9" fmla="*/ 155996 h 357717"/>
                <a:gd name="connsiteX10" fmla="*/ 220040 w 779501"/>
                <a:gd name="connsiteY10" fmla="*/ 193717 h 357717"/>
                <a:gd name="connsiteX11" fmla="*/ 216326 w 779501"/>
                <a:gd name="connsiteY11" fmla="*/ 207154 h 357717"/>
                <a:gd name="connsiteX12" fmla="*/ 207147 w 779501"/>
                <a:gd name="connsiteY12" fmla="*/ 235377 h 357717"/>
                <a:gd name="connsiteX13" fmla="*/ 202617 w 779501"/>
                <a:gd name="connsiteY13" fmla="*/ 236229 h 357717"/>
                <a:gd name="connsiteX14" fmla="*/ 192882 w 779501"/>
                <a:gd name="connsiteY14" fmla="*/ 226979 h 357717"/>
                <a:gd name="connsiteX15" fmla="*/ 170006 w 779501"/>
                <a:gd name="connsiteY15" fmla="*/ 222862 h 357717"/>
                <a:gd name="connsiteX16" fmla="*/ 166374 w 779501"/>
                <a:gd name="connsiteY16" fmla="*/ 226411 h 357717"/>
                <a:gd name="connsiteX17" fmla="*/ 165795 w 779501"/>
                <a:gd name="connsiteY17" fmla="*/ 228942 h 357717"/>
                <a:gd name="connsiteX18" fmla="*/ 161371 w 779501"/>
                <a:gd name="connsiteY18" fmla="*/ 256361 h 357717"/>
                <a:gd name="connsiteX19" fmla="*/ 155539 w 779501"/>
                <a:gd name="connsiteY19" fmla="*/ 277332 h 357717"/>
                <a:gd name="connsiteX20" fmla="*/ 140162 w 779501"/>
                <a:gd name="connsiteY20" fmla="*/ 298044 h 357717"/>
                <a:gd name="connsiteX21" fmla="*/ 133964 w 779501"/>
                <a:gd name="connsiteY21" fmla="*/ 303520 h 357717"/>
                <a:gd name="connsiteX22" fmla="*/ 106984 w 779501"/>
                <a:gd name="connsiteY22" fmla="*/ 316236 h 357717"/>
                <a:gd name="connsiteX23" fmla="*/ 89418 w 779501"/>
                <a:gd name="connsiteY23" fmla="*/ 319110 h 357717"/>
                <a:gd name="connsiteX24" fmla="*/ 76088 w 779501"/>
                <a:gd name="connsiteY24" fmla="*/ 320932 h 357717"/>
                <a:gd name="connsiteX25" fmla="*/ 62260 w 779501"/>
                <a:gd name="connsiteY25" fmla="*/ 322399 h 357717"/>
                <a:gd name="connsiteX26" fmla="*/ 30217 w 779501"/>
                <a:gd name="connsiteY26" fmla="*/ 331779 h 357717"/>
                <a:gd name="connsiteX27" fmla="*/ 2586 w 779501"/>
                <a:gd name="connsiteY27" fmla="*/ 352052 h 357717"/>
                <a:gd name="connsiteX28" fmla="*/ -655 w 779501"/>
                <a:gd name="connsiteY28" fmla="*/ 354950 h 357717"/>
                <a:gd name="connsiteX29" fmla="*/ -974 w 779501"/>
                <a:gd name="connsiteY29" fmla="*/ 354111 h 357717"/>
                <a:gd name="connsiteX30" fmla="*/ -785 w 779501"/>
                <a:gd name="connsiteY30" fmla="*/ 353862 h 357717"/>
                <a:gd name="connsiteX31" fmla="*/ 28786 w 779501"/>
                <a:gd name="connsiteY31" fmla="*/ 331116 h 357717"/>
                <a:gd name="connsiteX32" fmla="*/ 71368 w 779501"/>
                <a:gd name="connsiteY32" fmla="*/ 320163 h 357717"/>
                <a:gd name="connsiteX33" fmla="*/ 116458 w 779501"/>
                <a:gd name="connsiteY33" fmla="*/ 312084 h 357717"/>
                <a:gd name="connsiteX34" fmla="*/ 133420 w 779501"/>
                <a:gd name="connsiteY34" fmla="*/ 302338 h 357717"/>
                <a:gd name="connsiteX35" fmla="*/ 141097 w 779501"/>
                <a:gd name="connsiteY35" fmla="*/ 295832 h 357717"/>
                <a:gd name="connsiteX36" fmla="*/ 153209 w 779501"/>
                <a:gd name="connsiteY36" fmla="*/ 279994 h 357717"/>
                <a:gd name="connsiteX37" fmla="*/ 157373 w 779501"/>
                <a:gd name="connsiteY37" fmla="*/ 268011 h 357717"/>
                <a:gd name="connsiteX38" fmla="*/ 165747 w 779501"/>
                <a:gd name="connsiteY38" fmla="*/ 223359 h 357717"/>
                <a:gd name="connsiteX39" fmla="*/ 197779 w 779501"/>
                <a:gd name="connsiteY39" fmla="*/ 121303 h 357717"/>
                <a:gd name="connsiteX40" fmla="*/ 231502 w 779501"/>
                <a:gd name="connsiteY40" fmla="*/ 69176 h 357717"/>
                <a:gd name="connsiteX41" fmla="*/ 249445 w 779501"/>
                <a:gd name="connsiteY41" fmla="*/ 50002 h 357717"/>
                <a:gd name="connsiteX42" fmla="*/ 268584 w 779501"/>
                <a:gd name="connsiteY42" fmla="*/ 32780 h 357717"/>
                <a:gd name="connsiteX43" fmla="*/ 283783 w 779501"/>
                <a:gd name="connsiteY43" fmla="*/ 21672 h 357717"/>
                <a:gd name="connsiteX44" fmla="*/ 311746 w 779501"/>
                <a:gd name="connsiteY44" fmla="*/ 8531 h 357717"/>
                <a:gd name="connsiteX45" fmla="*/ 344735 w 779501"/>
                <a:gd name="connsiteY45" fmla="*/ -186 h 357717"/>
                <a:gd name="connsiteX46" fmla="*/ 364713 w 779501"/>
                <a:gd name="connsiteY46" fmla="*/ -2327 h 357717"/>
                <a:gd name="connsiteX47" fmla="*/ 433448 w 779501"/>
                <a:gd name="connsiteY47" fmla="*/ -2682 h 357717"/>
                <a:gd name="connsiteX48" fmla="*/ 479414 w 779501"/>
                <a:gd name="connsiteY48" fmla="*/ -2576 h 357717"/>
                <a:gd name="connsiteX49" fmla="*/ 486416 w 779501"/>
                <a:gd name="connsiteY49" fmla="*/ -2268 h 357717"/>
                <a:gd name="connsiteX50" fmla="*/ 535386 w 779501"/>
                <a:gd name="connsiteY50" fmla="*/ -1286 h 357717"/>
                <a:gd name="connsiteX51" fmla="*/ 556807 w 779501"/>
                <a:gd name="connsiteY51" fmla="*/ -2268 h 357717"/>
                <a:gd name="connsiteX52" fmla="*/ 578465 w 779501"/>
                <a:gd name="connsiteY52" fmla="*/ 535 h 357717"/>
                <a:gd name="connsiteX53" fmla="*/ 652120 w 779501"/>
                <a:gd name="connsiteY53" fmla="*/ 24192 h 357717"/>
                <a:gd name="connsiteX54" fmla="*/ 669650 w 779501"/>
                <a:gd name="connsiteY54" fmla="*/ 34033 h 357717"/>
                <a:gd name="connsiteX55" fmla="*/ 716597 w 779501"/>
                <a:gd name="connsiteY55" fmla="*/ 65367 h 357717"/>
                <a:gd name="connsiteX56" fmla="*/ 739178 w 779501"/>
                <a:gd name="connsiteY56" fmla="*/ 85901 h 357717"/>
                <a:gd name="connsiteX57" fmla="*/ 769671 w 779501"/>
                <a:gd name="connsiteY57" fmla="*/ 121469 h 357717"/>
                <a:gd name="connsiteX58" fmla="*/ 778472 w 779501"/>
                <a:gd name="connsiteY58" fmla="*/ 133936 h 357717"/>
                <a:gd name="connsiteX59" fmla="*/ 760729 w 779501"/>
                <a:gd name="connsiteY59" fmla="*/ 137142 h 357717"/>
                <a:gd name="connsiteX60" fmla="*/ 745175 w 779501"/>
                <a:gd name="connsiteY60" fmla="*/ 150153 h 357717"/>
                <a:gd name="connsiteX61" fmla="*/ 735061 w 779501"/>
                <a:gd name="connsiteY61" fmla="*/ 153702 h 357717"/>
                <a:gd name="connsiteX62" fmla="*/ 696382 w 779501"/>
                <a:gd name="connsiteY62" fmla="*/ 146451 h 357717"/>
                <a:gd name="connsiteX63" fmla="*/ 684459 w 779501"/>
                <a:gd name="connsiteY63" fmla="*/ 140631 h 357717"/>
                <a:gd name="connsiteX64" fmla="*/ 663831 w 779501"/>
                <a:gd name="connsiteY64" fmla="*/ 121079 h 357717"/>
                <a:gd name="connsiteX65" fmla="*/ 659809 w 779501"/>
                <a:gd name="connsiteY65" fmla="*/ 114467 h 357717"/>
                <a:gd name="connsiteX66" fmla="*/ 651151 w 779501"/>
                <a:gd name="connsiteY66" fmla="*/ 103549 h 357717"/>
                <a:gd name="connsiteX67" fmla="*/ 640091 w 779501"/>
                <a:gd name="connsiteY67" fmla="*/ 97327 h 357717"/>
                <a:gd name="connsiteX68" fmla="*/ 639772 w 779501"/>
                <a:gd name="connsiteY68" fmla="*/ 92868 h 357717"/>
                <a:gd name="connsiteX69" fmla="*/ 638813 w 779501"/>
                <a:gd name="connsiteY69" fmla="*/ 85653 h 357717"/>
                <a:gd name="connsiteX70" fmla="*/ 622585 w 779501"/>
                <a:gd name="connsiteY70" fmla="*/ 79088 h 357717"/>
                <a:gd name="connsiteX71" fmla="*/ 564164 w 779501"/>
                <a:gd name="connsiteY71" fmla="*/ 59417 h 357717"/>
                <a:gd name="connsiteX72" fmla="*/ 540507 w 779501"/>
                <a:gd name="connsiteY72" fmla="*/ 54899 h 357717"/>
                <a:gd name="connsiteX73" fmla="*/ 532689 w 779501"/>
                <a:gd name="connsiteY73" fmla="*/ 57619 h 357717"/>
                <a:gd name="connsiteX74" fmla="*/ 534711 w 779501"/>
                <a:gd name="connsiteY74" fmla="*/ 63675 h 357717"/>
                <a:gd name="connsiteX75" fmla="*/ 553223 w 779501"/>
                <a:gd name="connsiteY75" fmla="*/ 67070 h 357717"/>
                <a:gd name="connsiteX76" fmla="*/ 556227 w 779501"/>
                <a:gd name="connsiteY76" fmla="*/ 69542 h 357717"/>
                <a:gd name="connsiteX77" fmla="*/ 550727 w 779501"/>
                <a:gd name="connsiteY77" fmla="*/ 69944 h 357717"/>
                <a:gd name="connsiteX78" fmla="*/ 508488 w 779501"/>
                <a:gd name="connsiteY78" fmla="*/ 67118 h 357717"/>
                <a:gd name="connsiteX79" fmla="*/ 489314 w 779501"/>
                <a:gd name="connsiteY79" fmla="*/ 67046 h 357717"/>
                <a:gd name="connsiteX80" fmla="*/ 438262 w 779501"/>
                <a:gd name="connsiteY80" fmla="*/ 68005 h 357717"/>
                <a:gd name="connsiteX81" fmla="*/ 395893 w 779501"/>
                <a:gd name="connsiteY81" fmla="*/ 67815 h 357717"/>
                <a:gd name="connsiteX82" fmla="*/ 346675 w 779501"/>
                <a:gd name="connsiteY82" fmla="*/ 77077 h 357717"/>
                <a:gd name="connsiteX83" fmla="*/ 291081 w 779501"/>
                <a:gd name="connsiteY83" fmla="*/ 119032 h 357717"/>
                <a:gd name="connsiteX84" fmla="*/ 266585 w 779501"/>
                <a:gd name="connsiteY84" fmla="*/ 154719 h 357717"/>
                <a:gd name="connsiteX85" fmla="*/ 263214 w 779501"/>
                <a:gd name="connsiteY85" fmla="*/ 161816 h 357717"/>
                <a:gd name="connsiteX86" fmla="*/ 259618 w 779501"/>
                <a:gd name="connsiteY86" fmla="*/ 165991 h 357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779501" h="357717">
                  <a:moveTo>
                    <a:pt x="259618" y="165991"/>
                  </a:moveTo>
                  <a:cubicBezTo>
                    <a:pt x="259464" y="162135"/>
                    <a:pt x="261617" y="158953"/>
                    <a:pt x="263273" y="155866"/>
                  </a:cubicBezTo>
                  <a:cubicBezTo>
                    <a:pt x="265638" y="151525"/>
                    <a:pt x="267448" y="146936"/>
                    <a:pt x="269447" y="142488"/>
                  </a:cubicBezTo>
                  <a:cubicBezTo>
                    <a:pt x="272440" y="135852"/>
                    <a:pt x="276071" y="129264"/>
                    <a:pt x="275480" y="121339"/>
                  </a:cubicBezTo>
                  <a:cubicBezTo>
                    <a:pt x="275255" y="118287"/>
                    <a:pt x="276189" y="115129"/>
                    <a:pt x="275267" y="111947"/>
                  </a:cubicBezTo>
                  <a:cubicBezTo>
                    <a:pt x="273386" y="106234"/>
                    <a:pt x="267969" y="102449"/>
                    <a:pt x="261960" y="102626"/>
                  </a:cubicBezTo>
                  <a:cubicBezTo>
                    <a:pt x="255762" y="102934"/>
                    <a:pt x="250664" y="107630"/>
                    <a:pt x="249847" y="113792"/>
                  </a:cubicBezTo>
                  <a:cubicBezTo>
                    <a:pt x="248925" y="119813"/>
                    <a:pt x="248345" y="125881"/>
                    <a:pt x="248097" y="131961"/>
                  </a:cubicBezTo>
                  <a:cubicBezTo>
                    <a:pt x="248121" y="133759"/>
                    <a:pt x="246950" y="135367"/>
                    <a:pt x="245222" y="135888"/>
                  </a:cubicBezTo>
                  <a:cubicBezTo>
                    <a:pt x="236257" y="139720"/>
                    <a:pt x="231028" y="146533"/>
                    <a:pt x="228816" y="155996"/>
                  </a:cubicBezTo>
                  <a:cubicBezTo>
                    <a:pt x="225930" y="168582"/>
                    <a:pt x="223032" y="181167"/>
                    <a:pt x="220040" y="193717"/>
                  </a:cubicBezTo>
                  <a:cubicBezTo>
                    <a:pt x="218963" y="198235"/>
                    <a:pt x="217674" y="202730"/>
                    <a:pt x="216326" y="207154"/>
                  </a:cubicBezTo>
                  <a:cubicBezTo>
                    <a:pt x="213345" y="216617"/>
                    <a:pt x="210258" y="225997"/>
                    <a:pt x="207147" y="235377"/>
                  </a:cubicBezTo>
                  <a:cubicBezTo>
                    <a:pt x="205964" y="238925"/>
                    <a:pt x="205077" y="239221"/>
                    <a:pt x="202617" y="236229"/>
                  </a:cubicBezTo>
                  <a:cubicBezTo>
                    <a:pt x="199896" y="232633"/>
                    <a:pt x="196608" y="229510"/>
                    <a:pt x="192882" y="226979"/>
                  </a:cubicBezTo>
                  <a:cubicBezTo>
                    <a:pt x="186092" y="222661"/>
                    <a:pt x="177871" y="221195"/>
                    <a:pt x="170006" y="222862"/>
                  </a:cubicBezTo>
                  <a:cubicBezTo>
                    <a:pt x="168113" y="223217"/>
                    <a:pt x="166374" y="223962"/>
                    <a:pt x="166374" y="226411"/>
                  </a:cubicBezTo>
                  <a:cubicBezTo>
                    <a:pt x="166374" y="227263"/>
                    <a:pt x="165795" y="228102"/>
                    <a:pt x="165795" y="228942"/>
                  </a:cubicBezTo>
                  <a:cubicBezTo>
                    <a:pt x="165795" y="238310"/>
                    <a:pt x="163784" y="247347"/>
                    <a:pt x="161371" y="256361"/>
                  </a:cubicBezTo>
                  <a:cubicBezTo>
                    <a:pt x="159490" y="263363"/>
                    <a:pt x="158011" y="270472"/>
                    <a:pt x="155539" y="277332"/>
                  </a:cubicBezTo>
                  <a:cubicBezTo>
                    <a:pt x="152582" y="285612"/>
                    <a:pt x="147224" y="292816"/>
                    <a:pt x="140162" y="298044"/>
                  </a:cubicBezTo>
                  <a:cubicBezTo>
                    <a:pt x="137951" y="299712"/>
                    <a:pt x="136011" y="301699"/>
                    <a:pt x="133964" y="303520"/>
                  </a:cubicBezTo>
                  <a:cubicBezTo>
                    <a:pt x="126181" y="310464"/>
                    <a:pt x="116718" y="313634"/>
                    <a:pt x="106984" y="316236"/>
                  </a:cubicBezTo>
                  <a:cubicBezTo>
                    <a:pt x="101247" y="317809"/>
                    <a:pt x="95356" y="318767"/>
                    <a:pt x="89418" y="319110"/>
                  </a:cubicBezTo>
                  <a:cubicBezTo>
                    <a:pt x="84924" y="319311"/>
                    <a:pt x="80464" y="319915"/>
                    <a:pt x="76088" y="320932"/>
                  </a:cubicBezTo>
                  <a:cubicBezTo>
                    <a:pt x="71510" y="322032"/>
                    <a:pt x="66862" y="321701"/>
                    <a:pt x="62260" y="322399"/>
                  </a:cubicBezTo>
                  <a:cubicBezTo>
                    <a:pt x="51118" y="324102"/>
                    <a:pt x="40307" y="326846"/>
                    <a:pt x="30217" y="331779"/>
                  </a:cubicBezTo>
                  <a:cubicBezTo>
                    <a:pt x="19844" y="336853"/>
                    <a:pt x="10227" y="343146"/>
                    <a:pt x="2586" y="352052"/>
                  </a:cubicBezTo>
                  <a:cubicBezTo>
                    <a:pt x="1580" y="353094"/>
                    <a:pt x="492" y="354063"/>
                    <a:pt x="-655" y="354950"/>
                  </a:cubicBezTo>
                  <a:cubicBezTo>
                    <a:pt x="-974" y="354809"/>
                    <a:pt x="-1116" y="354430"/>
                    <a:pt x="-974" y="354111"/>
                  </a:cubicBezTo>
                  <a:cubicBezTo>
                    <a:pt x="-939" y="354016"/>
                    <a:pt x="-868" y="353921"/>
                    <a:pt x="-785" y="353862"/>
                  </a:cubicBezTo>
                  <a:cubicBezTo>
                    <a:pt x="7187" y="343844"/>
                    <a:pt x="17442" y="336841"/>
                    <a:pt x="28786" y="331116"/>
                  </a:cubicBezTo>
                  <a:cubicBezTo>
                    <a:pt x="42188" y="324327"/>
                    <a:pt x="56512" y="321653"/>
                    <a:pt x="71368" y="320163"/>
                  </a:cubicBezTo>
                  <a:cubicBezTo>
                    <a:pt x="86580" y="318696"/>
                    <a:pt x="101909" y="317549"/>
                    <a:pt x="116458" y="312084"/>
                  </a:cubicBezTo>
                  <a:cubicBezTo>
                    <a:pt x="122668" y="309932"/>
                    <a:pt x="128429" y="306620"/>
                    <a:pt x="133420" y="302338"/>
                  </a:cubicBezTo>
                  <a:cubicBezTo>
                    <a:pt x="135916" y="300090"/>
                    <a:pt x="138495" y="297937"/>
                    <a:pt x="141097" y="295832"/>
                  </a:cubicBezTo>
                  <a:cubicBezTo>
                    <a:pt x="146360" y="291621"/>
                    <a:pt x="150524" y="286180"/>
                    <a:pt x="153209" y="279994"/>
                  </a:cubicBezTo>
                  <a:cubicBezTo>
                    <a:pt x="154877" y="276102"/>
                    <a:pt x="156273" y="272104"/>
                    <a:pt x="157373" y="268011"/>
                  </a:cubicBezTo>
                  <a:cubicBezTo>
                    <a:pt x="161430" y="253392"/>
                    <a:pt x="164233" y="238452"/>
                    <a:pt x="165747" y="223359"/>
                  </a:cubicBezTo>
                  <a:cubicBezTo>
                    <a:pt x="169296" y="187164"/>
                    <a:pt x="181018" y="153441"/>
                    <a:pt x="197779" y="121303"/>
                  </a:cubicBezTo>
                  <a:cubicBezTo>
                    <a:pt x="207395" y="102851"/>
                    <a:pt x="219070" y="85818"/>
                    <a:pt x="231502" y="69176"/>
                  </a:cubicBezTo>
                  <a:cubicBezTo>
                    <a:pt x="236777" y="62161"/>
                    <a:pt x="243685" y="56614"/>
                    <a:pt x="249445" y="50002"/>
                  </a:cubicBezTo>
                  <a:cubicBezTo>
                    <a:pt x="255040" y="43437"/>
                    <a:pt x="261475" y="37653"/>
                    <a:pt x="268584" y="32780"/>
                  </a:cubicBezTo>
                  <a:cubicBezTo>
                    <a:pt x="273800" y="29231"/>
                    <a:pt x="278650" y="25280"/>
                    <a:pt x="283783" y="21672"/>
                  </a:cubicBezTo>
                  <a:cubicBezTo>
                    <a:pt x="292229" y="15628"/>
                    <a:pt x="301703" y="11181"/>
                    <a:pt x="311746" y="8531"/>
                  </a:cubicBezTo>
                  <a:cubicBezTo>
                    <a:pt x="322758" y="5704"/>
                    <a:pt x="333735" y="2700"/>
                    <a:pt x="344735" y="-186"/>
                  </a:cubicBezTo>
                  <a:cubicBezTo>
                    <a:pt x="351276" y="-1736"/>
                    <a:pt x="357995" y="-2457"/>
                    <a:pt x="364713" y="-2327"/>
                  </a:cubicBezTo>
                  <a:cubicBezTo>
                    <a:pt x="387625" y="-2398"/>
                    <a:pt x="410537" y="-2221"/>
                    <a:pt x="433448" y="-2682"/>
                  </a:cubicBezTo>
                  <a:cubicBezTo>
                    <a:pt x="448825" y="-2990"/>
                    <a:pt x="464096" y="-2351"/>
                    <a:pt x="479414" y="-2576"/>
                  </a:cubicBezTo>
                  <a:cubicBezTo>
                    <a:pt x="481756" y="-2611"/>
                    <a:pt x="484086" y="-2517"/>
                    <a:pt x="486416" y="-2268"/>
                  </a:cubicBezTo>
                  <a:cubicBezTo>
                    <a:pt x="502692" y="-659"/>
                    <a:pt x="519062" y="-340"/>
                    <a:pt x="535386" y="-1286"/>
                  </a:cubicBezTo>
                  <a:cubicBezTo>
                    <a:pt x="542483" y="-1641"/>
                    <a:pt x="549663" y="-2055"/>
                    <a:pt x="556807" y="-2268"/>
                  </a:cubicBezTo>
                  <a:cubicBezTo>
                    <a:pt x="564164" y="-2493"/>
                    <a:pt x="571320" y="-920"/>
                    <a:pt x="578465" y="535"/>
                  </a:cubicBezTo>
                  <a:cubicBezTo>
                    <a:pt x="603884" y="5716"/>
                    <a:pt x="628014" y="14942"/>
                    <a:pt x="652120" y="24192"/>
                  </a:cubicBezTo>
                  <a:cubicBezTo>
                    <a:pt x="658378" y="26558"/>
                    <a:pt x="663854" y="30674"/>
                    <a:pt x="669650" y="34033"/>
                  </a:cubicBezTo>
                  <a:cubicBezTo>
                    <a:pt x="685950" y="43496"/>
                    <a:pt x="701338" y="54319"/>
                    <a:pt x="716597" y="65367"/>
                  </a:cubicBezTo>
                  <a:cubicBezTo>
                    <a:pt x="724830" y="71387"/>
                    <a:pt x="732400" y="78272"/>
                    <a:pt x="739178" y="85901"/>
                  </a:cubicBezTo>
                  <a:cubicBezTo>
                    <a:pt x="749646" y="97505"/>
                    <a:pt x="759120" y="109936"/>
                    <a:pt x="769671" y="121469"/>
                  </a:cubicBezTo>
                  <a:cubicBezTo>
                    <a:pt x="773054" y="125290"/>
                    <a:pt x="776000" y="129477"/>
                    <a:pt x="778472" y="133936"/>
                  </a:cubicBezTo>
                  <a:cubicBezTo>
                    <a:pt x="772392" y="133593"/>
                    <a:pt x="766312" y="134693"/>
                    <a:pt x="760729" y="137142"/>
                  </a:cubicBezTo>
                  <a:cubicBezTo>
                    <a:pt x="754377" y="139862"/>
                    <a:pt x="748972" y="144381"/>
                    <a:pt x="745175" y="150153"/>
                  </a:cubicBezTo>
                  <a:cubicBezTo>
                    <a:pt x="742632" y="154092"/>
                    <a:pt x="739473" y="154884"/>
                    <a:pt x="735061" y="153702"/>
                  </a:cubicBezTo>
                  <a:cubicBezTo>
                    <a:pt x="722358" y="150366"/>
                    <a:pt x="709429" y="147941"/>
                    <a:pt x="696382" y="146451"/>
                  </a:cubicBezTo>
                  <a:cubicBezTo>
                    <a:pt x="691840" y="145978"/>
                    <a:pt x="687618" y="143919"/>
                    <a:pt x="684459" y="140631"/>
                  </a:cubicBezTo>
                  <a:cubicBezTo>
                    <a:pt x="677859" y="133842"/>
                    <a:pt x="671448" y="126839"/>
                    <a:pt x="663831" y="121079"/>
                  </a:cubicBezTo>
                  <a:cubicBezTo>
                    <a:pt x="661808" y="119364"/>
                    <a:pt x="660400" y="117045"/>
                    <a:pt x="659809" y="114467"/>
                  </a:cubicBezTo>
                  <a:cubicBezTo>
                    <a:pt x="658366" y="109735"/>
                    <a:pt x="655941" y="105796"/>
                    <a:pt x="651151" y="103549"/>
                  </a:cubicBezTo>
                  <a:cubicBezTo>
                    <a:pt x="647342" y="101751"/>
                    <a:pt x="643793" y="99385"/>
                    <a:pt x="640091" y="97327"/>
                  </a:cubicBezTo>
                  <a:cubicBezTo>
                    <a:pt x="637832" y="96062"/>
                    <a:pt x="637098" y="94760"/>
                    <a:pt x="639772" y="92868"/>
                  </a:cubicBezTo>
                  <a:cubicBezTo>
                    <a:pt x="643474" y="90242"/>
                    <a:pt x="643143" y="87474"/>
                    <a:pt x="638813" y="85653"/>
                  </a:cubicBezTo>
                  <a:cubicBezTo>
                    <a:pt x="633443" y="83382"/>
                    <a:pt x="627943" y="81406"/>
                    <a:pt x="622585" y="79088"/>
                  </a:cubicBezTo>
                  <a:cubicBezTo>
                    <a:pt x="603659" y="71009"/>
                    <a:pt x="584119" y="64432"/>
                    <a:pt x="564164" y="59417"/>
                  </a:cubicBezTo>
                  <a:cubicBezTo>
                    <a:pt x="556381" y="57406"/>
                    <a:pt x="548468" y="56129"/>
                    <a:pt x="540507" y="54899"/>
                  </a:cubicBezTo>
                  <a:cubicBezTo>
                    <a:pt x="537598" y="54212"/>
                    <a:pt x="534546" y="55277"/>
                    <a:pt x="532689" y="57619"/>
                  </a:cubicBezTo>
                  <a:cubicBezTo>
                    <a:pt x="530004" y="60884"/>
                    <a:pt x="530595" y="62871"/>
                    <a:pt x="534711" y="63675"/>
                  </a:cubicBezTo>
                  <a:cubicBezTo>
                    <a:pt x="540874" y="64858"/>
                    <a:pt x="547131" y="65532"/>
                    <a:pt x="553223" y="67070"/>
                  </a:cubicBezTo>
                  <a:cubicBezTo>
                    <a:pt x="554406" y="67378"/>
                    <a:pt x="556701" y="66952"/>
                    <a:pt x="556227" y="69542"/>
                  </a:cubicBezTo>
                  <a:cubicBezTo>
                    <a:pt x="554465" y="70725"/>
                    <a:pt x="552572" y="70335"/>
                    <a:pt x="550727" y="69944"/>
                  </a:cubicBezTo>
                  <a:cubicBezTo>
                    <a:pt x="536829" y="67141"/>
                    <a:pt x="522635" y="66183"/>
                    <a:pt x="508488" y="67118"/>
                  </a:cubicBezTo>
                  <a:cubicBezTo>
                    <a:pt x="502053" y="67472"/>
                    <a:pt x="495689" y="66763"/>
                    <a:pt x="489314" y="67046"/>
                  </a:cubicBezTo>
                  <a:cubicBezTo>
                    <a:pt x="472305" y="67827"/>
                    <a:pt x="455224" y="66396"/>
                    <a:pt x="438262" y="68005"/>
                  </a:cubicBezTo>
                  <a:cubicBezTo>
                    <a:pt x="424068" y="69353"/>
                    <a:pt x="410028" y="67023"/>
                    <a:pt x="395893" y="67815"/>
                  </a:cubicBezTo>
                  <a:cubicBezTo>
                    <a:pt x="379073" y="68773"/>
                    <a:pt x="362501" y="70855"/>
                    <a:pt x="346675" y="77077"/>
                  </a:cubicBezTo>
                  <a:cubicBezTo>
                    <a:pt x="324201" y="85901"/>
                    <a:pt x="306245" y="100485"/>
                    <a:pt x="291081" y="119032"/>
                  </a:cubicBezTo>
                  <a:cubicBezTo>
                    <a:pt x="281902" y="130269"/>
                    <a:pt x="274190" y="142441"/>
                    <a:pt x="266585" y="154719"/>
                  </a:cubicBezTo>
                  <a:cubicBezTo>
                    <a:pt x="265189" y="156966"/>
                    <a:pt x="264491" y="159533"/>
                    <a:pt x="263214" y="161816"/>
                  </a:cubicBezTo>
                  <a:cubicBezTo>
                    <a:pt x="262090" y="163413"/>
                    <a:pt x="261794" y="165506"/>
                    <a:pt x="259618" y="165991"/>
                  </a:cubicBezTo>
                  <a:close/>
                </a:path>
              </a:pathLst>
            </a:custGeom>
            <a:solidFill>
              <a:srgbClr val="020202"/>
            </a:solidFill>
            <a:ln w="1171" cap="flat">
              <a:noFill/>
              <a:prstDash val="solid"/>
              <a:miter/>
            </a:ln>
          </p:spPr>
          <p:txBody>
            <a:bodyPr rtlCol="0" anchor="ctr"/>
            <a:lstStyle/>
            <a:p>
              <a:endParaRPr lang="es-CO"/>
            </a:p>
          </p:txBody>
        </p:sp>
        <p:sp>
          <p:nvSpPr>
            <p:cNvPr id="406" name="Freeform: Shape 405">
              <a:extLst>
                <a:ext uri="{FF2B5EF4-FFF2-40B4-BE49-F238E27FC236}">
                  <a16:creationId xmlns:a16="http://schemas.microsoft.com/office/drawing/2014/main" id="{9B1331A5-BDB4-E80C-E543-E542B9B51B09}"/>
                </a:ext>
              </a:extLst>
            </p:cNvPr>
            <p:cNvSpPr/>
            <p:nvPr/>
          </p:nvSpPr>
          <p:spPr>
            <a:xfrm rot="19975584">
              <a:off x="12889338" y="6137944"/>
              <a:ext cx="546466" cy="369624"/>
            </a:xfrm>
            <a:custGeom>
              <a:avLst/>
              <a:gdLst>
                <a:gd name="connsiteX0" fmla="*/ 510474 w 546466"/>
                <a:gd name="connsiteY0" fmla="*/ 285905 h 369624"/>
                <a:gd name="connsiteX1" fmla="*/ 524538 w 546466"/>
                <a:gd name="connsiteY1" fmla="*/ 258700 h 369624"/>
                <a:gd name="connsiteX2" fmla="*/ 532913 w 546466"/>
                <a:gd name="connsiteY2" fmla="*/ 234866 h 369624"/>
                <a:gd name="connsiteX3" fmla="*/ 532038 w 546466"/>
                <a:gd name="connsiteY3" fmla="*/ 231388 h 369624"/>
                <a:gd name="connsiteX4" fmla="*/ 531115 w 546466"/>
                <a:gd name="connsiteY4" fmla="*/ 226278 h 369624"/>
                <a:gd name="connsiteX5" fmla="*/ 537313 w 546466"/>
                <a:gd name="connsiteY5" fmla="*/ 207684 h 369624"/>
                <a:gd name="connsiteX6" fmla="*/ 539182 w 546466"/>
                <a:gd name="connsiteY6" fmla="*/ 203284 h 369624"/>
                <a:gd name="connsiteX7" fmla="*/ 537632 w 546466"/>
                <a:gd name="connsiteY7" fmla="*/ 196021 h 369624"/>
                <a:gd name="connsiteX8" fmla="*/ 512166 w 546466"/>
                <a:gd name="connsiteY8" fmla="*/ 190852 h 369624"/>
                <a:gd name="connsiteX9" fmla="*/ 484274 w 546466"/>
                <a:gd name="connsiteY9" fmla="*/ 211327 h 369624"/>
                <a:gd name="connsiteX10" fmla="*/ 458642 w 546466"/>
                <a:gd name="connsiteY10" fmla="*/ 248717 h 369624"/>
                <a:gd name="connsiteX11" fmla="*/ 443454 w 546466"/>
                <a:gd name="connsiteY11" fmla="*/ 275047 h 369624"/>
                <a:gd name="connsiteX12" fmla="*/ 435884 w 546466"/>
                <a:gd name="connsiteY12" fmla="*/ 291287 h 369624"/>
                <a:gd name="connsiteX13" fmla="*/ 428125 w 546466"/>
                <a:gd name="connsiteY13" fmla="*/ 316233 h 369624"/>
                <a:gd name="connsiteX14" fmla="*/ 419940 w 546466"/>
                <a:gd name="connsiteY14" fmla="*/ 320965 h 369624"/>
                <a:gd name="connsiteX15" fmla="*/ 410146 w 546466"/>
                <a:gd name="connsiteY15" fmla="*/ 319155 h 369624"/>
                <a:gd name="connsiteX16" fmla="*/ 405923 w 546466"/>
                <a:gd name="connsiteY16" fmla="*/ 321887 h 369624"/>
                <a:gd name="connsiteX17" fmla="*/ 409034 w 546466"/>
                <a:gd name="connsiteY17" fmla="*/ 327943 h 369624"/>
                <a:gd name="connsiteX18" fmla="*/ 411648 w 546466"/>
                <a:gd name="connsiteY18" fmla="*/ 328038 h 369624"/>
                <a:gd name="connsiteX19" fmla="*/ 408336 w 546466"/>
                <a:gd name="connsiteY19" fmla="*/ 330404 h 369624"/>
                <a:gd name="connsiteX20" fmla="*/ 335532 w 546466"/>
                <a:gd name="connsiteY20" fmla="*/ 351281 h 369624"/>
                <a:gd name="connsiteX21" fmla="*/ 287780 w 546466"/>
                <a:gd name="connsiteY21" fmla="*/ 360093 h 369624"/>
                <a:gd name="connsiteX22" fmla="*/ 246677 w 546466"/>
                <a:gd name="connsiteY22" fmla="*/ 366386 h 369624"/>
                <a:gd name="connsiteX23" fmla="*/ 234848 w 546466"/>
                <a:gd name="connsiteY23" fmla="*/ 366847 h 369624"/>
                <a:gd name="connsiteX24" fmla="*/ 186718 w 546466"/>
                <a:gd name="connsiteY24" fmla="*/ 365972 h 369624"/>
                <a:gd name="connsiteX25" fmla="*/ 124028 w 546466"/>
                <a:gd name="connsiteY25" fmla="*/ 352405 h 369624"/>
                <a:gd name="connsiteX26" fmla="*/ 88010 w 546466"/>
                <a:gd name="connsiteY26" fmla="*/ 338743 h 369624"/>
                <a:gd name="connsiteX27" fmla="*/ 60911 w 546466"/>
                <a:gd name="connsiteY27" fmla="*/ 317948 h 369624"/>
                <a:gd name="connsiteX28" fmla="*/ 12143 w 546466"/>
                <a:gd name="connsiteY28" fmla="*/ 238438 h 369624"/>
                <a:gd name="connsiteX29" fmla="*/ 1130 w 546466"/>
                <a:gd name="connsiteY29" fmla="*/ 191195 h 369624"/>
                <a:gd name="connsiteX30" fmla="*/ -526 w 546466"/>
                <a:gd name="connsiteY30" fmla="*/ 123442 h 369624"/>
                <a:gd name="connsiteX31" fmla="*/ 1071 w 546466"/>
                <a:gd name="connsiteY31" fmla="*/ 77110 h 369624"/>
                <a:gd name="connsiteX32" fmla="*/ 4620 w 546466"/>
                <a:gd name="connsiteY32" fmla="*/ 56895 h 369624"/>
                <a:gd name="connsiteX33" fmla="*/ 7518 w 546466"/>
                <a:gd name="connsiteY33" fmla="*/ 53536 h 369624"/>
                <a:gd name="connsiteX34" fmla="*/ 7778 w 546466"/>
                <a:gd name="connsiteY34" fmla="*/ 58527 h 369624"/>
                <a:gd name="connsiteX35" fmla="*/ 4525 w 546466"/>
                <a:gd name="connsiteY35" fmla="*/ 92345 h 369624"/>
                <a:gd name="connsiteX36" fmla="*/ 2798 w 546466"/>
                <a:gd name="connsiteY36" fmla="*/ 143042 h 369624"/>
                <a:gd name="connsiteX37" fmla="*/ 3532 w 546466"/>
                <a:gd name="connsiteY37" fmla="*/ 160074 h 369624"/>
                <a:gd name="connsiteX38" fmla="*/ 11007 w 546466"/>
                <a:gd name="connsiteY38" fmla="*/ 221961 h 369624"/>
                <a:gd name="connsiteX39" fmla="*/ 12403 w 546466"/>
                <a:gd name="connsiteY39" fmla="*/ 226562 h 369624"/>
                <a:gd name="connsiteX40" fmla="*/ 21487 w 546466"/>
                <a:gd name="connsiteY40" fmla="*/ 246327 h 369624"/>
                <a:gd name="connsiteX41" fmla="*/ 25603 w 546466"/>
                <a:gd name="connsiteY41" fmla="*/ 250704 h 369624"/>
                <a:gd name="connsiteX42" fmla="*/ 39797 w 546466"/>
                <a:gd name="connsiteY42" fmla="*/ 272078 h 369624"/>
                <a:gd name="connsiteX43" fmla="*/ 43074 w 546466"/>
                <a:gd name="connsiteY43" fmla="*/ 285196 h 369624"/>
                <a:gd name="connsiteX44" fmla="*/ 59953 w 546466"/>
                <a:gd name="connsiteY44" fmla="*/ 304346 h 369624"/>
                <a:gd name="connsiteX45" fmla="*/ 65075 w 546466"/>
                <a:gd name="connsiteY45" fmla="*/ 308462 h 369624"/>
                <a:gd name="connsiteX46" fmla="*/ 76477 w 546466"/>
                <a:gd name="connsiteY46" fmla="*/ 324371 h 369624"/>
                <a:gd name="connsiteX47" fmla="*/ 84071 w 546466"/>
                <a:gd name="connsiteY47" fmla="*/ 332758 h 369624"/>
                <a:gd name="connsiteX48" fmla="*/ 154924 w 546466"/>
                <a:gd name="connsiteY48" fmla="*/ 357976 h 369624"/>
                <a:gd name="connsiteX49" fmla="*/ 181774 w 546466"/>
                <a:gd name="connsiteY49" fmla="*/ 361761 h 369624"/>
                <a:gd name="connsiteX50" fmla="*/ 215875 w 546466"/>
                <a:gd name="connsiteY50" fmla="*/ 362778 h 369624"/>
                <a:gd name="connsiteX51" fmla="*/ 288881 w 546466"/>
                <a:gd name="connsiteY51" fmla="*/ 356367 h 369624"/>
                <a:gd name="connsiteX52" fmla="*/ 344628 w 546466"/>
                <a:gd name="connsiteY52" fmla="*/ 345201 h 369624"/>
                <a:gd name="connsiteX53" fmla="*/ 351607 w 546466"/>
                <a:gd name="connsiteY53" fmla="*/ 337903 h 369624"/>
                <a:gd name="connsiteX54" fmla="*/ 345101 w 546466"/>
                <a:gd name="connsiteY54" fmla="*/ 308841 h 369624"/>
                <a:gd name="connsiteX55" fmla="*/ 342735 w 546466"/>
                <a:gd name="connsiteY55" fmla="*/ 305706 h 369624"/>
                <a:gd name="connsiteX56" fmla="*/ 345728 w 546466"/>
                <a:gd name="connsiteY56" fmla="*/ 297119 h 369624"/>
                <a:gd name="connsiteX57" fmla="*/ 410110 w 546466"/>
                <a:gd name="connsiteY57" fmla="*/ 271995 h 369624"/>
                <a:gd name="connsiteX58" fmla="*/ 418958 w 546466"/>
                <a:gd name="connsiteY58" fmla="*/ 267263 h 369624"/>
                <a:gd name="connsiteX59" fmla="*/ 420058 w 546466"/>
                <a:gd name="connsiteY59" fmla="*/ 267027 h 369624"/>
                <a:gd name="connsiteX60" fmla="*/ 418875 w 546466"/>
                <a:gd name="connsiteY60" fmla="*/ 267275 h 369624"/>
                <a:gd name="connsiteX61" fmla="*/ 393101 w 546466"/>
                <a:gd name="connsiteY61" fmla="*/ 278820 h 369624"/>
                <a:gd name="connsiteX62" fmla="*/ 372993 w 546466"/>
                <a:gd name="connsiteY62" fmla="*/ 286095 h 369624"/>
                <a:gd name="connsiteX63" fmla="*/ 344604 w 546466"/>
                <a:gd name="connsiteY63" fmla="*/ 295782 h 369624"/>
                <a:gd name="connsiteX64" fmla="*/ 332161 w 546466"/>
                <a:gd name="connsiteY64" fmla="*/ 297391 h 369624"/>
                <a:gd name="connsiteX65" fmla="*/ 313070 w 546466"/>
                <a:gd name="connsiteY65" fmla="*/ 298100 h 369624"/>
                <a:gd name="connsiteX66" fmla="*/ 305275 w 546466"/>
                <a:gd name="connsiteY66" fmla="*/ 297959 h 369624"/>
                <a:gd name="connsiteX67" fmla="*/ 304305 w 546466"/>
                <a:gd name="connsiteY67" fmla="*/ 296965 h 369624"/>
                <a:gd name="connsiteX68" fmla="*/ 304991 w 546466"/>
                <a:gd name="connsiteY68" fmla="*/ 295782 h 369624"/>
                <a:gd name="connsiteX69" fmla="*/ 319646 w 546466"/>
                <a:gd name="connsiteY69" fmla="*/ 293830 h 369624"/>
                <a:gd name="connsiteX70" fmla="*/ 341990 w 546466"/>
                <a:gd name="connsiteY70" fmla="*/ 288259 h 369624"/>
                <a:gd name="connsiteX71" fmla="*/ 384951 w 546466"/>
                <a:gd name="connsiteY71" fmla="*/ 273426 h 369624"/>
                <a:gd name="connsiteX72" fmla="*/ 427356 w 546466"/>
                <a:gd name="connsiteY72" fmla="*/ 254702 h 369624"/>
                <a:gd name="connsiteX73" fmla="*/ 433909 w 546466"/>
                <a:gd name="connsiteY73" fmla="*/ 250432 h 369624"/>
                <a:gd name="connsiteX74" fmla="*/ 443230 w 546466"/>
                <a:gd name="connsiteY74" fmla="*/ 244127 h 369624"/>
                <a:gd name="connsiteX75" fmla="*/ 446589 w 546466"/>
                <a:gd name="connsiteY75" fmla="*/ 241927 h 369624"/>
                <a:gd name="connsiteX76" fmla="*/ 447500 w 546466"/>
                <a:gd name="connsiteY76" fmla="*/ 241241 h 369624"/>
                <a:gd name="connsiteX77" fmla="*/ 451782 w 546466"/>
                <a:gd name="connsiteY77" fmla="*/ 237598 h 369624"/>
                <a:gd name="connsiteX78" fmla="*/ 452669 w 546466"/>
                <a:gd name="connsiteY78" fmla="*/ 236936 h 369624"/>
                <a:gd name="connsiteX79" fmla="*/ 455035 w 546466"/>
                <a:gd name="connsiteY79" fmla="*/ 234830 h 369624"/>
                <a:gd name="connsiteX80" fmla="*/ 455650 w 546466"/>
                <a:gd name="connsiteY80" fmla="*/ 234002 h 369624"/>
                <a:gd name="connsiteX81" fmla="*/ 456312 w 546466"/>
                <a:gd name="connsiteY81" fmla="*/ 233233 h 369624"/>
                <a:gd name="connsiteX82" fmla="*/ 456667 w 546466"/>
                <a:gd name="connsiteY82" fmla="*/ 232867 h 369624"/>
                <a:gd name="connsiteX83" fmla="*/ 457377 w 546466"/>
                <a:gd name="connsiteY83" fmla="*/ 232157 h 369624"/>
                <a:gd name="connsiteX84" fmla="*/ 457731 w 546466"/>
                <a:gd name="connsiteY84" fmla="*/ 231802 h 369624"/>
                <a:gd name="connsiteX85" fmla="*/ 458429 w 546466"/>
                <a:gd name="connsiteY85" fmla="*/ 231069 h 369624"/>
                <a:gd name="connsiteX86" fmla="*/ 458784 w 546466"/>
                <a:gd name="connsiteY86" fmla="*/ 230690 h 369624"/>
                <a:gd name="connsiteX87" fmla="*/ 459506 w 546466"/>
                <a:gd name="connsiteY87" fmla="*/ 229898 h 369624"/>
                <a:gd name="connsiteX88" fmla="*/ 459896 w 546466"/>
                <a:gd name="connsiteY88" fmla="*/ 229472 h 369624"/>
                <a:gd name="connsiteX89" fmla="*/ 463007 w 546466"/>
                <a:gd name="connsiteY89" fmla="*/ 225923 h 369624"/>
                <a:gd name="connsiteX90" fmla="*/ 463657 w 546466"/>
                <a:gd name="connsiteY90" fmla="*/ 224989 h 369624"/>
                <a:gd name="connsiteX91" fmla="*/ 465207 w 546466"/>
                <a:gd name="connsiteY91" fmla="*/ 222623 h 369624"/>
                <a:gd name="connsiteX92" fmla="*/ 465822 w 546466"/>
                <a:gd name="connsiteY92" fmla="*/ 221630 h 369624"/>
                <a:gd name="connsiteX93" fmla="*/ 470329 w 546466"/>
                <a:gd name="connsiteY93" fmla="*/ 210984 h 369624"/>
                <a:gd name="connsiteX94" fmla="*/ 470743 w 546466"/>
                <a:gd name="connsiteY94" fmla="*/ 209659 h 369624"/>
                <a:gd name="connsiteX95" fmla="*/ 472493 w 546466"/>
                <a:gd name="connsiteY95" fmla="*/ 198505 h 369624"/>
                <a:gd name="connsiteX96" fmla="*/ 473108 w 546466"/>
                <a:gd name="connsiteY96" fmla="*/ 173251 h 369624"/>
                <a:gd name="connsiteX97" fmla="*/ 471488 w 546466"/>
                <a:gd name="connsiteY97" fmla="*/ 144603 h 369624"/>
                <a:gd name="connsiteX98" fmla="*/ 471157 w 546466"/>
                <a:gd name="connsiteY98" fmla="*/ 143243 h 369624"/>
                <a:gd name="connsiteX99" fmla="*/ 470340 w 546466"/>
                <a:gd name="connsiteY99" fmla="*/ 139339 h 369624"/>
                <a:gd name="connsiteX100" fmla="*/ 452870 w 546466"/>
                <a:gd name="connsiteY100" fmla="*/ 100601 h 369624"/>
                <a:gd name="connsiteX101" fmla="*/ 428681 w 546466"/>
                <a:gd name="connsiteY101" fmla="*/ 71409 h 369624"/>
                <a:gd name="connsiteX102" fmla="*/ 397383 w 546466"/>
                <a:gd name="connsiteY102" fmla="*/ 43659 h 369624"/>
                <a:gd name="connsiteX103" fmla="*/ 394911 w 546466"/>
                <a:gd name="connsiteY103" fmla="*/ 40169 h 369624"/>
                <a:gd name="connsiteX104" fmla="*/ 411104 w 546466"/>
                <a:gd name="connsiteY104" fmla="*/ 44179 h 369624"/>
                <a:gd name="connsiteX105" fmla="*/ 414108 w 546466"/>
                <a:gd name="connsiteY105" fmla="*/ 48343 h 369624"/>
                <a:gd name="connsiteX106" fmla="*/ 439220 w 546466"/>
                <a:gd name="connsiteY106" fmla="*/ 71692 h 369624"/>
                <a:gd name="connsiteX107" fmla="*/ 483600 w 546466"/>
                <a:gd name="connsiteY107" fmla="*/ 47633 h 369624"/>
                <a:gd name="connsiteX108" fmla="*/ 483943 w 546466"/>
                <a:gd name="connsiteY108" fmla="*/ 46368 h 369624"/>
                <a:gd name="connsiteX109" fmla="*/ 481187 w 546466"/>
                <a:gd name="connsiteY109" fmla="*/ 29335 h 369624"/>
                <a:gd name="connsiteX110" fmla="*/ 462699 w 546466"/>
                <a:gd name="connsiteY110" fmla="*/ 2271 h 369624"/>
                <a:gd name="connsiteX111" fmla="*/ 461516 w 546466"/>
                <a:gd name="connsiteY111" fmla="*/ -2768 h 369624"/>
                <a:gd name="connsiteX112" fmla="*/ 475001 w 546466"/>
                <a:gd name="connsiteY112" fmla="*/ 16548 h 369624"/>
                <a:gd name="connsiteX113" fmla="*/ 495038 w 546466"/>
                <a:gd name="connsiteY113" fmla="*/ 44712 h 369624"/>
                <a:gd name="connsiteX114" fmla="*/ 503436 w 546466"/>
                <a:gd name="connsiteY114" fmla="*/ 57486 h 369624"/>
                <a:gd name="connsiteX115" fmla="*/ 509611 w 546466"/>
                <a:gd name="connsiteY115" fmla="*/ 67541 h 369624"/>
                <a:gd name="connsiteX116" fmla="*/ 539525 w 546466"/>
                <a:gd name="connsiteY116" fmla="*/ 130811 h 369624"/>
                <a:gd name="connsiteX117" fmla="*/ 544848 w 546466"/>
                <a:gd name="connsiteY117" fmla="*/ 184938 h 369624"/>
                <a:gd name="connsiteX118" fmla="*/ 539052 w 546466"/>
                <a:gd name="connsiteY118" fmla="*/ 215881 h 369624"/>
                <a:gd name="connsiteX119" fmla="*/ 531411 w 546466"/>
                <a:gd name="connsiteY119" fmla="*/ 244624 h 369624"/>
                <a:gd name="connsiteX120" fmla="*/ 528442 w 546466"/>
                <a:gd name="connsiteY120" fmla="*/ 253294 h 369624"/>
                <a:gd name="connsiteX121" fmla="*/ 511574 w 546466"/>
                <a:gd name="connsiteY121" fmla="*/ 285858 h 369624"/>
                <a:gd name="connsiteX122" fmla="*/ 510474 w 546466"/>
                <a:gd name="connsiteY122" fmla="*/ 285905 h 369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546466" h="369624">
                  <a:moveTo>
                    <a:pt x="510474" y="285905"/>
                  </a:moveTo>
                  <a:cubicBezTo>
                    <a:pt x="515206" y="276833"/>
                    <a:pt x="519748" y="267725"/>
                    <a:pt x="524538" y="258700"/>
                  </a:cubicBezTo>
                  <a:cubicBezTo>
                    <a:pt x="528536" y="251165"/>
                    <a:pt x="530807" y="243051"/>
                    <a:pt x="532913" y="234866"/>
                  </a:cubicBezTo>
                  <a:cubicBezTo>
                    <a:pt x="533268" y="233494"/>
                    <a:pt x="533386" y="232346"/>
                    <a:pt x="532038" y="231388"/>
                  </a:cubicBezTo>
                  <a:cubicBezTo>
                    <a:pt x="530121" y="230016"/>
                    <a:pt x="530370" y="228135"/>
                    <a:pt x="531115" y="226278"/>
                  </a:cubicBezTo>
                  <a:cubicBezTo>
                    <a:pt x="533694" y="220269"/>
                    <a:pt x="535775" y="214047"/>
                    <a:pt x="537313" y="207684"/>
                  </a:cubicBezTo>
                  <a:cubicBezTo>
                    <a:pt x="537692" y="206122"/>
                    <a:pt x="538330" y="204644"/>
                    <a:pt x="539182" y="203284"/>
                  </a:cubicBezTo>
                  <a:cubicBezTo>
                    <a:pt x="541181" y="199924"/>
                    <a:pt x="540826" y="198056"/>
                    <a:pt x="537632" y="196021"/>
                  </a:cubicBezTo>
                  <a:cubicBezTo>
                    <a:pt x="530098" y="191148"/>
                    <a:pt x="521002" y="189302"/>
                    <a:pt x="512166" y="190852"/>
                  </a:cubicBezTo>
                  <a:cubicBezTo>
                    <a:pt x="499332" y="192851"/>
                    <a:pt x="490733" y="200740"/>
                    <a:pt x="484274" y="211327"/>
                  </a:cubicBezTo>
                  <a:cubicBezTo>
                    <a:pt x="476397" y="224232"/>
                    <a:pt x="467833" y="236711"/>
                    <a:pt x="458642" y="248717"/>
                  </a:cubicBezTo>
                  <a:cubicBezTo>
                    <a:pt x="452420" y="256855"/>
                    <a:pt x="446920" y="265276"/>
                    <a:pt x="443454" y="275047"/>
                  </a:cubicBezTo>
                  <a:cubicBezTo>
                    <a:pt x="441479" y="280653"/>
                    <a:pt x="438155" y="285692"/>
                    <a:pt x="435884" y="291287"/>
                  </a:cubicBezTo>
                  <a:cubicBezTo>
                    <a:pt x="432489" y="299330"/>
                    <a:pt x="429887" y="307681"/>
                    <a:pt x="428125" y="316233"/>
                  </a:cubicBezTo>
                  <a:cubicBezTo>
                    <a:pt x="427178" y="320965"/>
                    <a:pt x="424706" y="322526"/>
                    <a:pt x="419940" y="320965"/>
                  </a:cubicBezTo>
                  <a:cubicBezTo>
                    <a:pt x="416746" y="319924"/>
                    <a:pt x="413599" y="318918"/>
                    <a:pt x="410146" y="319155"/>
                  </a:cubicBezTo>
                  <a:cubicBezTo>
                    <a:pt x="408360" y="319285"/>
                    <a:pt x="406774" y="320314"/>
                    <a:pt x="405923" y="321887"/>
                  </a:cubicBezTo>
                  <a:cubicBezTo>
                    <a:pt x="404007" y="324904"/>
                    <a:pt x="405485" y="327707"/>
                    <a:pt x="409034" y="327943"/>
                  </a:cubicBezTo>
                  <a:cubicBezTo>
                    <a:pt x="409897" y="327943"/>
                    <a:pt x="410772" y="328014"/>
                    <a:pt x="411648" y="328038"/>
                  </a:cubicBezTo>
                  <a:cubicBezTo>
                    <a:pt x="411305" y="329883"/>
                    <a:pt x="409673" y="330025"/>
                    <a:pt x="408336" y="330404"/>
                  </a:cubicBezTo>
                  <a:cubicBezTo>
                    <a:pt x="384123" y="337501"/>
                    <a:pt x="360064" y="345225"/>
                    <a:pt x="335532" y="351281"/>
                  </a:cubicBezTo>
                  <a:cubicBezTo>
                    <a:pt x="319824" y="355255"/>
                    <a:pt x="303867" y="358201"/>
                    <a:pt x="287780" y="360093"/>
                  </a:cubicBezTo>
                  <a:cubicBezTo>
                    <a:pt x="274024" y="361631"/>
                    <a:pt x="260504" y="365073"/>
                    <a:pt x="246677" y="366386"/>
                  </a:cubicBezTo>
                  <a:cubicBezTo>
                    <a:pt x="242738" y="366764"/>
                    <a:pt x="238811" y="366847"/>
                    <a:pt x="234848" y="366847"/>
                  </a:cubicBezTo>
                  <a:cubicBezTo>
                    <a:pt x="218797" y="366847"/>
                    <a:pt x="202758" y="367013"/>
                    <a:pt x="186718" y="365972"/>
                  </a:cubicBezTo>
                  <a:cubicBezTo>
                    <a:pt x="165262" y="364635"/>
                    <a:pt x="144124" y="360058"/>
                    <a:pt x="124028" y="352405"/>
                  </a:cubicBezTo>
                  <a:cubicBezTo>
                    <a:pt x="112034" y="347827"/>
                    <a:pt x="99803" y="343959"/>
                    <a:pt x="88010" y="338743"/>
                  </a:cubicBezTo>
                  <a:cubicBezTo>
                    <a:pt x="77152" y="333929"/>
                    <a:pt x="68588" y="326914"/>
                    <a:pt x="60911" y="317948"/>
                  </a:cubicBezTo>
                  <a:cubicBezTo>
                    <a:pt x="40318" y="294055"/>
                    <a:pt x="23746" y="267749"/>
                    <a:pt x="12143" y="238438"/>
                  </a:cubicBezTo>
                  <a:cubicBezTo>
                    <a:pt x="6157" y="223285"/>
                    <a:pt x="3070" y="207305"/>
                    <a:pt x="1130" y="191195"/>
                  </a:cubicBezTo>
                  <a:cubicBezTo>
                    <a:pt x="-1578" y="168721"/>
                    <a:pt x="-1235" y="146022"/>
                    <a:pt x="-526" y="123442"/>
                  </a:cubicBezTo>
                  <a:cubicBezTo>
                    <a:pt x="-88" y="108065"/>
                    <a:pt x="1071" y="92581"/>
                    <a:pt x="1071" y="77110"/>
                  </a:cubicBezTo>
                  <a:cubicBezTo>
                    <a:pt x="1154" y="70226"/>
                    <a:pt x="2361" y="63401"/>
                    <a:pt x="4620" y="56895"/>
                  </a:cubicBezTo>
                  <a:cubicBezTo>
                    <a:pt x="5105" y="55428"/>
                    <a:pt x="5424" y="53690"/>
                    <a:pt x="7518" y="53536"/>
                  </a:cubicBezTo>
                  <a:cubicBezTo>
                    <a:pt x="8902" y="55133"/>
                    <a:pt x="8227" y="56895"/>
                    <a:pt x="7778" y="58527"/>
                  </a:cubicBezTo>
                  <a:cubicBezTo>
                    <a:pt x="4679" y="69622"/>
                    <a:pt x="4573" y="80907"/>
                    <a:pt x="4525" y="92345"/>
                  </a:cubicBezTo>
                  <a:cubicBezTo>
                    <a:pt x="4442" y="109248"/>
                    <a:pt x="3898" y="126162"/>
                    <a:pt x="2798" y="143042"/>
                  </a:cubicBezTo>
                  <a:cubicBezTo>
                    <a:pt x="2431" y="148755"/>
                    <a:pt x="3863" y="154349"/>
                    <a:pt x="3532" y="160074"/>
                  </a:cubicBezTo>
                  <a:cubicBezTo>
                    <a:pt x="2349" y="181141"/>
                    <a:pt x="5353" y="201710"/>
                    <a:pt x="11007" y="221961"/>
                  </a:cubicBezTo>
                  <a:cubicBezTo>
                    <a:pt x="11255" y="223557"/>
                    <a:pt x="11729" y="225095"/>
                    <a:pt x="12403" y="226562"/>
                  </a:cubicBezTo>
                  <a:cubicBezTo>
                    <a:pt x="16389" y="232665"/>
                    <a:pt x="19453" y="239325"/>
                    <a:pt x="21487" y="246327"/>
                  </a:cubicBezTo>
                  <a:cubicBezTo>
                    <a:pt x="22197" y="248291"/>
                    <a:pt x="23687" y="249876"/>
                    <a:pt x="25603" y="250704"/>
                  </a:cubicBezTo>
                  <a:cubicBezTo>
                    <a:pt x="34439" y="255116"/>
                    <a:pt x="37810" y="263242"/>
                    <a:pt x="39797" y="272078"/>
                  </a:cubicBezTo>
                  <a:cubicBezTo>
                    <a:pt x="40803" y="276478"/>
                    <a:pt x="41383" y="280925"/>
                    <a:pt x="43074" y="285196"/>
                  </a:cubicBezTo>
                  <a:cubicBezTo>
                    <a:pt x="46410" y="293676"/>
                    <a:pt x="53459" y="298739"/>
                    <a:pt x="59953" y="304346"/>
                  </a:cubicBezTo>
                  <a:cubicBezTo>
                    <a:pt x="61609" y="305777"/>
                    <a:pt x="63301" y="307184"/>
                    <a:pt x="65075" y="308462"/>
                  </a:cubicBezTo>
                  <a:cubicBezTo>
                    <a:pt x="70681" y="312484"/>
                    <a:pt x="75153" y="317227"/>
                    <a:pt x="76477" y="324371"/>
                  </a:cubicBezTo>
                  <a:cubicBezTo>
                    <a:pt x="77270" y="328582"/>
                    <a:pt x="80239" y="330972"/>
                    <a:pt x="84071" y="332758"/>
                  </a:cubicBezTo>
                  <a:cubicBezTo>
                    <a:pt x="106900" y="343238"/>
                    <a:pt x="130604" y="351683"/>
                    <a:pt x="154924" y="357976"/>
                  </a:cubicBezTo>
                  <a:cubicBezTo>
                    <a:pt x="163688" y="360342"/>
                    <a:pt x="172796" y="360720"/>
                    <a:pt x="181774" y="361761"/>
                  </a:cubicBezTo>
                  <a:cubicBezTo>
                    <a:pt x="193129" y="363074"/>
                    <a:pt x="204568" y="361856"/>
                    <a:pt x="215875" y="362778"/>
                  </a:cubicBezTo>
                  <a:cubicBezTo>
                    <a:pt x="240644" y="364789"/>
                    <a:pt x="264620" y="359679"/>
                    <a:pt x="288881" y="356367"/>
                  </a:cubicBezTo>
                  <a:cubicBezTo>
                    <a:pt x="307747" y="353800"/>
                    <a:pt x="326176" y="349589"/>
                    <a:pt x="344628" y="345201"/>
                  </a:cubicBezTo>
                  <a:cubicBezTo>
                    <a:pt x="348803" y="344207"/>
                    <a:pt x="350814" y="341913"/>
                    <a:pt x="351607" y="337903"/>
                  </a:cubicBezTo>
                  <a:cubicBezTo>
                    <a:pt x="353688" y="327258"/>
                    <a:pt x="351157" y="317653"/>
                    <a:pt x="345101" y="308841"/>
                  </a:cubicBezTo>
                  <a:cubicBezTo>
                    <a:pt x="344356" y="307752"/>
                    <a:pt x="343421" y="306818"/>
                    <a:pt x="342735" y="305706"/>
                  </a:cubicBezTo>
                  <a:cubicBezTo>
                    <a:pt x="339979" y="301424"/>
                    <a:pt x="340914" y="298739"/>
                    <a:pt x="345728" y="297119"/>
                  </a:cubicBezTo>
                  <a:cubicBezTo>
                    <a:pt x="367646" y="289951"/>
                    <a:pt x="389138" y="281564"/>
                    <a:pt x="410110" y="271995"/>
                  </a:cubicBezTo>
                  <a:cubicBezTo>
                    <a:pt x="413150" y="270576"/>
                    <a:pt x="415717" y="268293"/>
                    <a:pt x="418958" y="267263"/>
                  </a:cubicBezTo>
                  <a:cubicBezTo>
                    <a:pt x="419301" y="267086"/>
                    <a:pt x="419679" y="267003"/>
                    <a:pt x="420058" y="267027"/>
                  </a:cubicBezTo>
                  <a:cubicBezTo>
                    <a:pt x="419490" y="266211"/>
                    <a:pt x="419348" y="267465"/>
                    <a:pt x="418875" y="267275"/>
                  </a:cubicBezTo>
                  <a:cubicBezTo>
                    <a:pt x="410382" y="271368"/>
                    <a:pt x="401807" y="275271"/>
                    <a:pt x="393101" y="278820"/>
                  </a:cubicBezTo>
                  <a:cubicBezTo>
                    <a:pt x="386524" y="281493"/>
                    <a:pt x="379652" y="283551"/>
                    <a:pt x="372993" y="286095"/>
                  </a:cubicBezTo>
                  <a:cubicBezTo>
                    <a:pt x="363648" y="289726"/>
                    <a:pt x="353972" y="292387"/>
                    <a:pt x="344604" y="295782"/>
                  </a:cubicBezTo>
                  <a:cubicBezTo>
                    <a:pt x="340677" y="297414"/>
                    <a:pt x="336383" y="297970"/>
                    <a:pt x="332161" y="297391"/>
                  </a:cubicBezTo>
                  <a:cubicBezTo>
                    <a:pt x="325679" y="296208"/>
                    <a:pt x="319410" y="297272"/>
                    <a:pt x="313070" y="298100"/>
                  </a:cubicBezTo>
                  <a:cubicBezTo>
                    <a:pt x="310491" y="298633"/>
                    <a:pt x="307830" y="298574"/>
                    <a:pt x="305275" y="297959"/>
                  </a:cubicBezTo>
                  <a:cubicBezTo>
                    <a:pt x="304837" y="297769"/>
                    <a:pt x="304482" y="297414"/>
                    <a:pt x="304305" y="296965"/>
                  </a:cubicBezTo>
                  <a:cubicBezTo>
                    <a:pt x="304281" y="296468"/>
                    <a:pt x="304553" y="296007"/>
                    <a:pt x="304991" y="295782"/>
                  </a:cubicBezTo>
                  <a:cubicBezTo>
                    <a:pt x="309722" y="294079"/>
                    <a:pt x="314797" y="293960"/>
                    <a:pt x="319646" y="293830"/>
                  </a:cubicBezTo>
                  <a:cubicBezTo>
                    <a:pt x="327619" y="293629"/>
                    <a:pt x="334822" y="290991"/>
                    <a:pt x="341990" y="288259"/>
                  </a:cubicBezTo>
                  <a:cubicBezTo>
                    <a:pt x="356184" y="282854"/>
                    <a:pt x="370993" y="279376"/>
                    <a:pt x="384951" y="273426"/>
                  </a:cubicBezTo>
                  <a:cubicBezTo>
                    <a:pt x="399145" y="267370"/>
                    <a:pt x="413682" y="261988"/>
                    <a:pt x="427356" y="254702"/>
                  </a:cubicBezTo>
                  <a:cubicBezTo>
                    <a:pt x="429745" y="253626"/>
                    <a:pt x="431957" y="252182"/>
                    <a:pt x="433909" y="250432"/>
                  </a:cubicBezTo>
                  <a:cubicBezTo>
                    <a:pt x="436535" y="247688"/>
                    <a:pt x="439717" y="245547"/>
                    <a:pt x="443230" y="244127"/>
                  </a:cubicBezTo>
                  <a:cubicBezTo>
                    <a:pt x="444483" y="243607"/>
                    <a:pt x="445619" y="242862"/>
                    <a:pt x="446589" y="241927"/>
                  </a:cubicBezTo>
                  <a:cubicBezTo>
                    <a:pt x="446873" y="241679"/>
                    <a:pt x="447180" y="241454"/>
                    <a:pt x="447500" y="241241"/>
                  </a:cubicBezTo>
                  <a:cubicBezTo>
                    <a:pt x="449061" y="240200"/>
                    <a:pt x="450504" y="238982"/>
                    <a:pt x="451782" y="237598"/>
                  </a:cubicBezTo>
                  <a:cubicBezTo>
                    <a:pt x="452054" y="237350"/>
                    <a:pt x="452361" y="237137"/>
                    <a:pt x="452669" y="236936"/>
                  </a:cubicBezTo>
                  <a:cubicBezTo>
                    <a:pt x="453603" y="236415"/>
                    <a:pt x="454408" y="235693"/>
                    <a:pt x="455035" y="234830"/>
                  </a:cubicBezTo>
                  <a:cubicBezTo>
                    <a:pt x="455224" y="234546"/>
                    <a:pt x="455437" y="234274"/>
                    <a:pt x="455650" y="234002"/>
                  </a:cubicBezTo>
                  <a:cubicBezTo>
                    <a:pt x="455851" y="233730"/>
                    <a:pt x="456075" y="233470"/>
                    <a:pt x="456312" y="233233"/>
                  </a:cubicBezTo>
                  <a:lnTo>
                    <a:pt x="456667" y="232867"/>
                  </a:lnTo>
                  <a:cubicBezTo>
                    <a:pt x="456892" y="232618"/>
                    <a:pt x="457128" y="232393"/>
                    <a:pt x="457377" y="232157"/>
                  </a:cubicBezTo>
                  <a:lnTo>
                    <a:pt x="457731" y="231802"/>
                  </a:lnTo>
                  <a:cubicBezTo>
                    <a:pt x="457956" y="231542"/>
                    <a:pt x="458193" y="231305"/>
                    <a:pt x="458429" y="231069"/>
                  </a:cubicBezTo>
                  <a:lnTo>
                    <a:pt x="458784" y="230690"/>
                  </a:lnTo>
                  <a:cubicBezTo>
                    <a:pt x="459009" y="230418"/>
                    <a:pt x="459257" y="230158"/>
                    <a:pt x="459506" y="229898"/>
                  </a:cubicBezTo>
                  <a:lnTo>
                    <a:pt x="459896" y="229472"/>
                  </a:lnTo>
                  <a:cubicBezTo>
                    <a:pt x="461043" y="228395"/>
                    <a:pt x="462084" y="227201"/>
                    <a:pt x="463007" y="225923"/>
                  </a:cubicBezTo>
                  <a:cubicBezTo>
                    <a:pt x="463208" y="225604"/>
                    <a:pt x="463421" y="225284"/>
                    <a:pt x="463657" y="224989"/>
                  </a:cubicBezTo>
                  <a:cubicBezTo>
                    <a:pt x="464237" y="224244"/>
                    <a:pt x="464757" y="223451"/>
                    <a:pt x="465207" y="222623"/>
                  </a:cubicBezTo>
                  <a:cubicBezTo>
                    <a:pt x="465396" y="222280"/>
                    <a:pt x="465597" y="221949"/>
                    <a:pt x="465822" y="221630"/>
                  </a:cubicBezTo>
                  <a:cubicBezTo>
                    <a:pt x="467963" y="218389"/>
                    <a:pt x="469489" y="214781"/>
                    <a:pt x="470329" y="210984"/>
                  </a:cubicBezTo>
                  <a:cubicBezTo>
                    <a:pt x="470482" y="210546"/>
                    <a:pt x="470624" y="210109"/>
                    <a:pt x="470743" y="209659"/>
                  </a:cubicBezTo>
                  <a:cubicBezTo>
                    <a:pt x="471937" y="206063"/>
                    <a:pt x="472529" y="202290"/>
                    <a:pt x="472493" y="198505"/>
                  </a:cubicBezTo>
                  <a:cubicBezTo>
                    <a:pt x="472493" y="190083"/>
                    <a:pt x="472777" y="181673"/>
                    <a:pt x="473108" y="173251"/>
                  </a:cubicBezTo>
                  <a:cubicBezTo>
                    <a:pt x="473475" y="163729"/>
                    <a:pt x="472328" y="154136"/>
                    <a:pt x="471488" y="144603"/>
                  </a:cubicBezTo>
                  <a:cubicBezTo>
                    <a:pt x="471393" y="144142"/>
                    <a:pt x="471287" y="143692"/>
                    <a:pt x="471157" y="143243"/>
                  </a:cubicBezTo>
                  <a:cubicBezTo>
                    <a:pt x="470956" y="141929"/>
                    <a:pt x="470683" y="140629"/>
                    <a:pt x="470340" y="139339"/>
                  </a:cubicBezTo>
                  <a:cubicBezTo>
                    <a:pt x="467230" y="125370"/>
                    <a:pt x="461280" y="112181"/>
                    <a:pt x="452870" y="100601"/>
                  </a:cubicBezTo>
                  <a:cubicBezTo>
                    <a:pt x="445489" y="90298"/>
                    <a:pt x="437789" y="80138"/>
                    <a:pt x="428681" y="71409"/>
                  </a:cubicBezTo>
                  <a:cubicBezTo>
                    <a:pt x="418627" y="61780"/>
                    <a:pt x="409294" y="51229"/>
                    <a:pt x="397383" y="43659"/>
                  </a:cubicBezTo>
                  <a:cubicBezTo>
                    <a:pt x="396200" y="42902"/>
                    <a:pt x="394248" y="42370"/>
                    <a:pt x="394911" y="40169"/>
                  </a:cubicBezTo>
                  <a:cubicBezTo>
                    <a:pt x="400517" y="40430"/>
                    <a:pt x="406017" y="41790"/>
                    <a:pt x="411104" y="44179"/>
                  </a:cubicBezTo>
                  <a:cubicBezTo>
                    <a:pt x="412701" y="44889"/>
                    <a:pt x="413351" y="46734"/>
                    <a:pt x="414108" y="48343"/>
                  </a:cubicBezTo>
                  <a:cubicBezTo>
                    <a:pt x="419313" y="59521"/>
                    <a:pt x="427427" y="67659"/>
                    <a:pt x="439220" y="71692"/>
                  </a:cubicBezTo>
                  <a:cubicBezTo>
                    <a:pt x="457093" y="77796"/>
                    <a:pt x="478254" y="65707"/>
                    <a:pt x="483600" y="47633"/>
                  </a:cubicBezTo>
                  <a:cubicBezTo>
                    <a:pt x="483718" y="47219"/>
                    <a:pt x="483789" y="46782"/>
                    <a:pt x="483943" y="46368"/>
                  </a:cubicBezTo>
                  <a:cubicBezTo>
                    <a:pt x="486096" y="40193"/>
                    <a:pt x="485564" y="34823"/>
                    <a:pt x="481187" y="29335"/>
                  </a:cubicBezTo>
                  <a:cubicBezTo>
                    <a:pt x="474374" y="20806"/>
                    <a:pt x="468708" y="11403"/>
                    <a:pt x="462699" y="2271"/>
                  </a:cubicBezTo>
                  <a:cubicBezTo>
                    <a:pt x="461753" y="817"/>
                    <a:pt x="459931" y="-627"/>
                    <a:pt x="461516" y="-2768"/>
                  </a:cubicBezTo>
                  <a:cubicBezTo>
                    <a:pt x="466709" y="3147"/>
                    <a:pt x="470542" y="10090"/>
                    <a:pt x="475001" y="16548"/>
                  </a:cubicBezTo>
                  <a:cubicBezTo>
                    <a:pt x="481542" y="26011"/>
                    <a:pt x="488012" y="35568"/>
                    <a:pt x="495038" y="44712"/>
                  </a:cubicBezTo>
                  <a:cubicBezTo>
                    <a:pt x="498208" y="48722"/>
                    <a:pt x="501012" y="52992"/>
                    <a:pt x="503436" y="57486"/>
                  </a:cubicBezTo>
                  <a:cubicBezTo>
                    <a:pt x="505211" y="61011"/>
                    <a:pt x="507269" y="64371"/>
                    <a:pt x="509611" y="67541"/>
                  </a:cubicBezTo>
                  <a:cubicBezTo>
                    <a:pt x="524018" y="86549"/>
                    <a:pt x="533422" y="107887"/>
                    <a:pt x="539525" y="130811"/>
                  </a:cubicBezTo>
                  <a:cubicBezTo>
                    <a:pt x="544256" y="148554"/>
                    <a:pt x="546622" y="166556"/>
                    <a:pt x="544848" y="184938"/>
                  </a:cubicBezTo>
                  <a:cubicBezTo>
                    <a:pt x="543830" y="195406"/>
                    <a:pt x="541299" y="205649"/>
                    <a:pt x="539052" y="215881"/>
                  </a:cubicBezTo>
                  <a:cubicBezTo>
                    <a:pt x="536864" y="225545"/>
                    <a:pt x="534048" y="235067"/>
                    <a:pt x="531411" y="244624"/>
                  </a:cubicBezTo>
                  <a:cubicBezTo>
                    <a:pt x="530665" y="247593"/>
                    <a:pt x="529672" y="250491"/>
                    <a:pt x="528442" y="253294"/>
                  </a:cubicBezTo>
                  <a:cubicBezTo>
                    <a:pt x="523296" y="264401"/>
                    <a:pt x="517725" y="275283"/>
                    <a:pt x="511574" y="285858"/>
                  </a:cubicBezTo>
                  <a:cubicBezTo>
                    <a:pt x="511113" y="286438"/>
                    <a:pt x="510746" y="286414"/>
                    <a:pt x="510474" y="285905"/>
                  </a:cubicBezTo>
                  <a:close/>
                </a:path>
              </a:pathLst>
            </a:custGeom>
            <a:solidFill>
              <a:srgbClr val="020202"/>
            </a:solidFill>
            <a:ln w="1171" cap="flat">
              <a:noFill/>
              <a:prstDash val="solid"/>
              <a:miter/>
            </a:ln>
          </p:spPr>
          <p:txBody>
            <a:bodyPr rtlCol="0" anchor="ctr"/>
            <a:lstStyle/>
            <a:p>
              <a:endParaRPr lang="es-CO"/>
            </a:p>
          </p:txBody>
        </p:sp>
        <p:sp>
          <p:nvSpPr>
            <p:cNvPr id="407" name="Freeform: Shape 406">
              <a:extLst>
                <a:ext uri="{FF2B5EF4-FFF2-40B4-BE49-F238E27FC236}">
                  <a16:creationId xmlns:a16="http://schemas.microsoft.com/office/drawing/2014/main" id="{84E36B13-E866-FB2F-B73F-2539664F576A}"/>
                </a:ext>
              </a:extLst>
            </p:cNvPr>
            <p:cNvSpPr/>
            <p:nvPr/>
          </p:nvSpPr>
          <p:spPr>
            <a:xfrm rot="19975584">
              <a:off x="12923724" y="6947056"/>
              <a:ext cx="573090" cy="264348"/>
            </a:xfrm>
            <a:custGeom>
              <a:avLst/>
              <a:gdLst>
                <a:gd name="connsiteX0" fmla="*/ -1030 w 573090"/>
                <a:gd name="connsiteY0" fmla="*/ -2749 h 264348"/>
                <a:gd name="connsiteX1" fmla="*/ 4199 w 573090"/>
                <a:gd name="connsiteY1" fmla="*/ -786 h 264348"/>
                <a:gd name="connsiteX2" fmla="*/ 24307 w 573090"/>
                <a:gd name="connsiteY2" fmla="*/ 8582 h 264348"/>
                <a:gd name="connsiteX3" fmla="*/ 50247 w 573090"/>
                <a:gd name="connsiteY3" fmla="*/ 15975 h 264348"/>
                <a:gd name="connsiteX4" fmla="*/ 69681 w 573090"/>
                <a:gd name="connsiteY4" fmla="*/ 18187 h 264348"/>
                <a:gd name="connsiteX5" fmla="*/ 87518 w 573090"/>
                <a:gd name="connsiteY5" fmla="*/ 19098 h 264348"/>
                <a:gd name="connsiteX6" fmla="*/ 106444 w 573090"/>
                <a:gd name="connsiteY6" fmla="*/ 35409 h 264348"/>
                <a:gd name="connsiteX7" fmla="*/ 108727 w 573090"/>
                <a:gd name="connsiteY7" fmla="*/ 46918 h 264348"/>
                <a:gd name="connsiteX8" fmla="*/ 113458 w 573090"/>
                <a:gd name="connsiteY8" fmla="*/ 52951 h 264348"/>
                <a:gd name="connsiteX9" fmla="*/ 138463 w 573090"/>
                <a:gd name="connsiteY9" fmla="*/ 51886 h 264348"/>
                <a:gd name="connsiteX10" fmla="*/ 141207 w 573090"/>
                <a:gd name="connsiteY10" fmla="*/ 50538 h 264348"/>
                <a:gd name="connsiteX11" fmla="*/ 144543 w 573090"/>
                <a:gd name="connsiteY11" fmla="*/ 52655 h 264348"/>
                <a:gd name="connsiteX12" fmla="*/ 149192 w 573090"/>
                <a:gd name="connsiteY12" fmla="*/ 87088 h 264348"/>
                <a:gd name="connsiteX13" fmla="*/ 154254 w 573090"/>
                <a:gd name="connsiteY13" fmla="*/ 106924 h 264348"/>
                <a:gd name="connsiteX14" fmla="*/ 163019 w 573090"/>
                <a:gd name="connsiteY14" fmla="*/ 136128 h 264348"/>
                <a:gd name="connsiteX15" fmla="*/ 181944 w 573090"/>
                <a:gd name="connsiteY15" fmla="*/ 168302 h 264348"/>
                <a:gd name="connsiteX16" fmla="*/ 189314 w 573090"/>
                <a:gd name="connsiteY16" fmla="*/ 176345 h 264348"/>
                <a:gd name="connsiteX17" fmla="*/ 190745 w 573090"/>
                <a:gd name="connsiteY17" fmla="*/ 181490 h 264348"/>
                <a:gd name="connsiteX18" fmla="*/ 193832 w 573090"/>
                <a:gd name="connsiteY18" fmla="*/ 194833 h 264348"/>
                <a:gd name="connsiteX19" fmla="*/ 197700 w 573090"/>
                <a:gd name="connsiteY19" fmla="*/ 201599 h 264348"/>
                <a:gd name="connsiteX20" fmla="*/ 211385 w 573090"/>
                <a:gd name="connsiteY20" fmla="*/ 208767 h 264348"/>
                <a:gd name="connsiteX21" fmla="*/ 232866 w 573090"/>
                <a:gd name="connsiteY21" fmla="*/ 214444 h 264348"/>
                <a:gd name="connsiteX22" fmla="*/ 252205 w 573090"/>
                <a:gd name="connsiteY22" fmla="*/ 217165 h 264348"/>
                <a:gd name="connsiteX23" fmla="*/ 279269 w 573090"/>
                <a:gd name="connsiteY23" fmla="*/ 217922 h 264348"/>
                <a:gd name="connsiteX24" fmla="*/ 300075 w 573090"/>
                <a:gd name="connsiteY24" fmla="*/ 216313 h 264348"/>
                <a:gd name="connsiteX25" fmla="*/ 306722 w 573090"/>
                <a:gd name="connsiteY25" fmla="*/ 216313 h 264348"/>
                <a:gd name="connsiteX26" fmla="*/ 305540 w 573090"/>
                <a:gd name="connsiteY26" fmla="*/ 220938 h 264348"/>
                <a:gd name="connsiteX27" fmla="*/ 308319 w 573090"/>
                <a:gd name="connsiteY27" fmla="*/ 255241 h 264348"/>
                <a:gd name="connsiteX28" fmla="*/ 313891 w 573090"/>
                <a:gd name="connsiteY28" fmla="*/ 256281 h 264348"/>
                <a:gd name="connsiteX29" fmla="*/ 322868 w 573090"/>
                <a:gd name="connsiteY29" fmla="*/ 254637 h 264348"/>
                <a:gd name="connsiteX30" fmla="*/ 348891 w 573090"/>
                <a:gd name="connsiteY30" fmla="*/ 249527 h 264348"/>
                <a:gd name="connsiteX31" fmla="*/ 373731 w 573090"/>
                <a:gd name="connsiteY31" fmla="*/ 240065 h 264348"/>
                <a:gd name="connsiteX32" fmla="*/ 378592 w 573090"/>
                <a:gd name="connsiteY32" fmla="*/ 234659 h 264348"/>
                <a:gd name="connsiteX33" fmla="*/ 384364 w 573090"/>
                <a:gd name="connsiteY33" fmla="*/ 230022 h 264348"/>
                <a:gd name="connsiteX34" fmla="*/ 390846 w 573090"/>
                <a:gd name="connsiteY34" fmla="*/ 223162 h 264348"/>
                <a:gd name="connsiteX35" fmla="*/ 407406 w 573090"/>
                <a:gd name="connsiteY35" fmla="*/ 202971 h 264348"/>
                <a:gd name="connsiteX36" fmla="*/ 413723 w 573090"/>
                <a:gd name="connsiteY36" fmla="*/ 192006 h 264348"/>
                <a:gd name="connsiteX37" fmla="*/ 418939 w 573090"/>
                <a:gd name="connsiteY37" fmla="*/ 183608 h 264348"/>
                <a:gd name="connsiteX38" fmla="*/ 422133 w 573090"/>
                <a:gd name="connsiteY38" fmla="*/ 175801 h 264348"/>
                <a:gd name="connsiteX39" fmla="*/ 425575 w 573090"/>
                <a:gd name="connsiteY39" fmla="*/ 166587 h 264348"/>
                <a:gd name="connsiteX40" fmla="*/ 428354 w 573090"/>
                <a:gd name="connsiteY40" fmla="*/ 158094 h 264348"/>
                <a:gd name="connsiteX41" fmla="*/ 430874 w 573090"/>
                <a:gd name="connsiteY41" fmla="*/ 148962 h 264348"/>
                <a:gd name="connsiteX42" fmla="*/ 432565 w 573090"/>
                <a:gd name="connsiteY42" fmla="*/ 140600 h 264348"/>
                <a:gd name="connsiteX43" fmla="*/ 434269 w 573090"/>
                <a:gd name="connsiteY43" fmla="*/ 129564 h 264348"/>
                <a:gd name="connsiteX44" fmla="*/ 434931 w 573090"/>
                <a:gd name="connsiteY44" fmla="*/ 121982 h 264348"/>
                <a:gd name="connsiteX45" fmla="*/ 434564 w 573090"/>
                <a:gd name="connsiteY45" fmla="*/ 119841 h 264348"/>
                <a:gd name="connsiteX46" fmla="*/ 436137 w 573090"/>
                <a:gd name="connsiteY46" fmla="*/ 95344 h 264348"/>
                <a:gd name="connsiteX47" fmla="*/ 435972 w 573090"/>
                <a:gd name="connsiteY47" fmla="*/ 88046 h 264348"/>
                <a:gd name="connsiteX48" fmla="*/ 435475 w 573090"/>
                <a:gd name="connsiteY48" fmla="*/ 85916 h 264348"/>
                <a:gd name="connsiteX49" fmla="*/ 434552 w 573090"/>
                <a:gd name="connsiteY49" fmla="*/ 62094 h 264348"/>
                <a:gd name="connsiteX50" fmla="*/ 433062 w 573090"/>
                <a:gd name="connsiteY50" fmla="*/ 43027 h 264348"/>
                <a:gd name="connsiteX51" fmla="*/ 434091 w 573090"/>
                <a:gd name="connsiteY51" fmla="*/ 29175 h 264348"/>
                <a:gd name="connsiteX52" fmla="*/ 441436 w 573090"/>
                <a:gd name="connsiteY52" fmla="*/ 22469 h 264348"/>
                <a:gd name="connsiteX53" fmla="*/ 456683 w 573090"/>
                <a:gd name="connsiteY53" fmla="*/ 21463 h 264348"/>
                <a:gd name="connsiteX54" fmla="*/ 460102 w 573090"/>
                <a:gd name="connsiteY54" fmla="*/ 22078 h 264348"/>
                <a:gd name="connsiteX55" fmla="*/ 474816 w 573090"/>
                <a:gd name="connsiteY55" fmla="*/ 22812 h 264348"/>
                <a:gd name="connsiteX56" fmla="*/ 488135 w 573090"/>
                <a:gd name="connsiteY56" fmla="*/ 26987 h 264348"/>
                <a:gd name="connsiteX57" fmla="*/ 490761 w 573090"/>
                <a:gd name="connsiteY57" fmla="*/ 28750 h 264348"/>
                <a:gd name="connsiteX58" fmla="*/ 491636 w 573090"/>
                <a:gd name="connsiteY58" fmla="*/ 29625 h 264348"/>
                <a:gd name="connsiteX59" fmla="*/ 493387 w 573090"/>
                <a:gd name="connsiteY59" fmla="*/ 29625 h 264348"/>
                <a:gd name="connsiteX60" fmla="*/ 492713 w 573090"/>
                <a:gd name="connsiteY60" fmla="*/ 34794 h 264348"/>
                <a:gd name="connsiteX61" fmla="*/ 492819 w 573090"/>
                <a:gd name="connsiteY61" fmla="*/ 43157 h 264348"/>
                <a:gd name="connsiteX62" fmla="*/ 494215 w 573090"/>
                <a:gd name="connsiteY62" fmla="*/ 48007 h 264348"/>
                <a:gd name="connsiteX63" fmla="*/ 493801 w 573090"/>
                <a:gd name="connsiteY63" fmla="*/ 49745 h 264348"/>
                <a:gd name="connsiteX64" fmla="*/ 493801 w 573090"/>
                <a:gd name="connsiteY64" fmla="*/ 51437 h 264348"/>
                <a:gd name="connsiteX65" fmla="*/ 494227 w 573090"/>
                <a:gd name="connsiteY65" fmla="*/ 53128 h 264348"/>
                <a:gd name="connsiteX66" fmla="*/ 493446 w 573090"/>
                <a:gd name="connsiteY66" fmla="*/ 59705 h 264348"/>
                <a:gd name="connsiteX67" fmla="*/ 492937 w 573090"/>
                <a:gd name="connsiteY67" fmla="*/ 61372 h 264348"/>
                <a:gd name="connsiteX68" fmla="*/ 493020 w 573090"/>
                <a:gd name="connsiteY68" fmla="*/ 63111 h 264348"/>
                <a:gd name="connsiteX69" fmla="*/ 493493 w 573090"/>
                <a:gd name="connsiteY69" fmla="*/ 64968 h 264348"/>
                <a:gd name="connsiteX70" fmla="*/ 493493 w 573090"/>
                <a:gd name="connsiteY70" fmla="*/ 82983 h 264348"/>
                <a:gd name="connsiteX71" fmla="*/ 493032 w 573090"/>
                <a:gd name="connsiteY71" fmla="*/ 84864 h 264348"/>
                <a:gd name="connsiteX72" fmla="*/ 492890 w 573090"/>
                <a:gd name="connsiteY72" fmla="*/ 87833 h 264348"/>
                <a:gd name="connsiteX73" fmla="*/ 493482 w 573090"/>
                <a:gd name="connsiteY73" fmla="*/ 89548 h 264348"/>
                <a:gd name="connsiteX74" fmla="*/ 494168 w 573090"/>
                <a:gd name="connsiteY74" fmla="*/ 95226 h 264348"/>
                <a:gd name="connsiteX75" fmla="*/ 493896 w 573090"/>
                <a:gd name="connsiteY75" fmla="*/ 97177 h 264348"/>
                <a:gd name="connsiteX76" fmla="*/ 495623 w 573090"/>
                <a:gd name="connsiteY76" fmla="*/ 112554 h 264348"/>
                <a:gd name="connsiteX77" fmla="*/ 496001 w 573090"/>
                <a:gd name="connsiteY77" fmla="*/ 113737 h 264348"/>
                <a:gd name="connsiteX78" fmla="*/ 496285 w 573090"/>
                <a:gd name="connsiteY78" fmla="*/ 114293 h 264348"/>
                <a:gd name="connsiteX79" fmla="*/ 496983 w 573090"/>
                <a:gd name="connsiteY79" fmla="*/ 115358 h 264348"/>
                <a:gd name="connsiteX80" fmla="*/ 498934 w 573090"/>
                <a:gd name="connsiteY80" fmla="*/ 122762 h 264348"/>
                <a:gd name="connsiteX81" fmla="*/ 500035 w 573090"/>
                <a:gd name="connsiteY81" fmla="*/ 128203 h 264348"/>
                <a:gd name="connsiteX82" fmla="*/ 500650 w 573090"/>
                <a:gd name="connsiteY82" fmla="*/ 129232 h 264348"/>
                <a:gd name="connsiteX83" fmla="*/ 500981 w 573090"/>
                <a:gd name="connsiteY83" fmla="*/ 129717 h 264348"/>
                <a:gd name="connsiteX84" fmla="*/ 501667 w 573090"/>
                <a:gd name="connsiteY84" fmla="*/ 130640 h 264348"/>
                <a:gd name="connsiteX85" fmla="*/ 502850 w 573090"/>
                <a:gd name="connsiteY85" fmla="*/ 132532 h 264348"/>
                <a:gd name="connsiteX86" fmla="*/ 503583 w 573090"/>
                <a:gd name="connsiteY86" fmla="*/ 134047 h 264348"/>
                <a:gd name="connsiteX87" fmla="*/ 504115 w 573090"/>
                <a:gd name="connsiteY87" fmla="*/ 136187 h 264348"/>
                <a:gd name="connsiteX88" fmla="*/ 504588 w 573090"/>
                <a:gd name="connsiteY88" fmla="*/ 137820 h 264348"/>
                <a:gd name="connsiteX89" fmla="*/ 506126 w 573090"/>
                <a:gd name="connsiteY89" fmla="*/ 142882 h 264348"/>
                <a:gd name="connsiteX90" fmla="*/ 506930 w 573090"/>
                <a:gd name="connsiteY90" fmla="*/ 143734 h 264348"/>
                <a:gd name="connsiteX91" fmla="*/ 507333 w 573090"/>
                <a:gd name="connsiteY91" fmla="*/ 144160 h 264348"/>
                <a:gd name="connsiteX92" fmla="*/ 508149 w 573090"/>
                <a:gd name="connsiteY92" fmla="*/ 145012 h 264348"/>
                <a:gd name="connsiteX93" fmla="*/ 511851 w 573090"/>
                <a:gd name="connsiteY93" fmla="*/ 152889 h 264348"/>
                <a:gd name="connsiteX94" fmla="*/ 512182 w 573090"/>
                <a:gd name="connsiteY94" fmla="*/ 153871 h 264348"/>
                <a:gd name="connsiteX95" fmla="*/ 512431 w 573090"/>
                <a:gd name="connsiteY95" fmla="*/ 154297 h 264348"/>
                <a:gd name="connsiteX96" fmla="*/ 513140 w 573090"/>
                <a:gd name="connsiteY96" fmla="*/ 154995 h 264348"/>
                <a:gd name="connsiteX97" fmla="*/ 514749 w 573090"/>
                <a:gd name="connsiteY97" fmla="*/ 156237 h 264348"/>
                <a:gd name="connsiteX98" fmla="*/ 515518 w 573090"/>
                <a:gd name="connsiteY98" fmla="*/ 156946 h 264348"/>
                <a:gd name="connsiteX99" fmla="*/ 515908 w 573090"/>
                <a:gd name="connsiteY99" fmla="*/ 157313 h 264348"/>
                <a:gd name="connsiteX100" fmla="*/ 516689 w 573090"/>
                <a:gd name="connsiteY100" fmla="*/ 158070 h 264348"/>
                <a:gd name="connsiteX101" fmla="*/ 517091 w 573090"/>
                <a:gd name="connsiteY101" fmla="*/ 158472 h 264348"/>
                <a:gd name="connsiteX102" fmla="*/ 517848 w 573090"/>
                <a:gd name="connsiteY102" fmla="*/ 159324 h 264348"/>
                <a:gd name="connsiteX103" fmla="*/ 520379 w 573090"/>
                <a:gd name="connsiteY103" fmla="*/ 164481 h 264348"/>
                <a:gd name="connsiteX104" fmla="*/ 521562 w 573090"/>
                <a:gd name="connsiteY104" fmla="*/ 165664 h 264348"/>
                <a:gd name="connsiteX105" fmla="*/ 527228 w 573090"/>
                <a:gd name="connsiteY105" fmla="*/ 169839 h 264348"/>
                <a:gd name="connsiteX106" fmla="*/ 528257 w 573090"/>
                <a:gd name="connsiteY106" fmla="*/ 171259 h 264348"/>
                <a:gd name="connsiteX107" fmla="*/ 530824 w 573090"/>
                <a:gd name="connsiteY107" fmla="*/ 175020 h 264348"/>
                <a:gd name="connsiteX108" fmla="*/ 532007 w 573090"/>
                <a:gd name="connsiteY108" fmla="*/ 176120 h 264348"/>
                <a:gd name="connsiteX109" fmla="*/ 535484 w 573090"/>
                <a:gd name="connsiteY109" fmla="*/ 177800 h 264348"/>
                <a:gd name="connsiteX110" fmla="*/ 536868 w 573090"/>
                <a:gd name="connsiteY110" fmla="*/ 178723 h 264348"/>
                <a:gd name="connsiteX111" fmla="*/ 539577 w 573090"/>
                <a:gd name="connsiteY111" fmla="*/ 181419 h 264348"/>
                <a:gd name="connsiteX112" fmla="*/ 540511 w 573090"/>
                <a:gd name="connsiteY112" fmla="*/ 182709 h 264348"/>
                <a:gd name="connsiteX113" fmla="*/ 542167 w 573090"/>
                <a:gd name="connsiteY113" fmla="*/ 184684 h 264348"/>
                <a:gd name="connsiteX114" fmla="*/ 543421 w 573090"/>
                <a:gd name="connsiteY114" fmla="*/ 185382 h 264348"/>
                <a:gd name="connsiteX115" fmla="*/ 546485 w 573090"/>
                <a:gd name="connsiteY115" fmla="*/ 185820 h 264348"/>
                <a:gd name="connsiteX116" fmla="*/ 547952 w 573090"/>
                <a:gd name="connsiteY116" fmla="*/ 186470 h 264348"/>
                <a:gd name="connsiteX117" fmla="*/ 549726 w 573090"/>
                <a:gd name="connsiteY117" fmla="*/ 187653 h 264348"/>
                <a:gd name="connsiteX118" fmla="*/ 550909 w 573090"/>
                <a:gd name="connsiteY118" fmla="*/ 188729 h 264348"/>
                <a:gd name="connsiteX119" fmla="*/ 552352 w 573090"/>
                <a:gd name="connsiteY119" fmla="*/ 190090 h 264348"/>
                <a:gd name="connsiteX120" fmla="*/ 553617 w 573090"/>
                <a:gd name="connsiteY120" fmla="*/ 190693 h 264348"/>
                <a:gd name="connsiteX121" fmla="*/ 555498 w 573090"/>
                <a:gd name="connsiteY121" fmla="*/ 191119 h 264348"/>
                <a:gd name="connsiteX122" fmla="*/ 556870 w 573090"/>
                <a:gd name="connsiteY122" fmla="*/ 191592 h 264348"/>
                <a:gd name="connsiteX123" fmla="*/ 558266 w 573090"/>
                <a:gd name="connsiteY123" fmla="*/ 192030 h 264348"/>
                <a:gd name="connsiteX124" fmla="*/ 559662 w 573090"/>
                <a:gd name="connsiteY124" fmla="*/ 192420 h 264348"/>
                <a:gd name="connsiteX125" fmla="*/ 560655 w 573090"/>
                <a:gd name="connsiteY125" fmla="*/ 192420 h 264348"/>
                <a:gd name="connsiteX126" fmla="*/ 562690 w 573090"/>
                <a:gd name="connsiteY126" fmla="*/ 192503 h 264348"/>
                <a:gd name="connsiteX127" fmla="*/ 564476 w 573090"/>
                <a:gd name="connsiteY127" fmla="*/ 193295 h 264348"/>
                <a:gd name="connsiteX128" fmla="*/ 565363 w 573090"/>
                <a:gd name="connsiteY128" fmla="*/ 193745 h 264348"/>
                <a:gd name="connsiteX129" fmla="*/ 566191 w 573090"/>
                <a:gd name="connsiteY129" fmla="*/ 193271 h 264348"/>
                <a:gd name="connsiteX130" fmla="*/ 567658 w 573090"/>
                <a:gd name="connsiteY130" fmla="*/ 192704 h 264348"/>
                <a:gd name="connsiteX131" fmla="*/ 569952 w 573090"/>
                <a:gd name="connsiteY131" fmla="*/ 192952 h 264348"/>
                <a:gd name="connsiteX132" fmla="*/ 571502 w 573090"/>
                <a:gd name="connsiteY132" fmla="*/ 194064 h 264348"/>
                <a:gd name="connsiteX133" fmla="*/ 571502 w 573090"/>
                <a:gd name="connsiteY133" fmla="*/ 197127 h 264348"/>
                <a:gd name="connsiteX134" fmla="*/ 527003 w 573090"/>
                <a:gd name="connsiteY134" fmla="*/ 180769 h 264348"/>
                <a:gd name="connsiteX135" fmla="*/ 519528 w 573090"/>
                <a:gd name="connsiteY135" fmla="*/ 174145 h 264348"/>
                <a:gd name="connsiteX136" fmla="*/ 502968 w 573090"/>
                <a:gd name="connsiteY136" fmla="*/ 151363 h 264348"/>
                <a:gd name="connsiteX137" fmla="*/ 489200 w 573090"/>
                <a:gd name="connsiteY137" fmla="*/ 107740 h 264348"/>
                <a:gd name="connsiteX138" fmla="*/ 484930 w 573090"/>
                <a:gd name="connsiteY138" fmla="*/ 75685 h 264348"/>
                <a:gd name="connsiteX139" fmla="*/ 486893 w 573090"/>
                <a:gd name="connsiteY139" fmla="*/ 41607 h 264348"/>
                <a:gd name="connsiteX140" fmla="*/ 487697 w 573090"/>
                <a:gd name="connsiteY140" fmla="*/ 31577 h 264348"/>
                <a:gd name="connsiteX141" fmla="*/ 485131 w 573090"/>
                <a:gd name="connsiteY141" fmla="*/ 28466 h 264348"/>
                <a:gd name="connsiteX142" fmla="*/ 475514 w 573090"/>
                <a:gd name="connsiteY142" fmla="*/ 28099 h 264348"/>
                <a:gd name="connsiteX143" fmla="*/ 466347 w 573090"/>
                <a:gd name="connsiteY143" fmla="*/ 27555 h 264348"/>
                <a:gd name="connsiteX144" fmla="*/ 450639 w 573090"/>
                <a:gd name="connsiteY144" fmla="*/ 26964 h 264348"/>
                <a:gd name="connsiteX145" fmla="*/ 446570 w 573090"/>
                <a:gd name="connsiteY145" fmla="*/ 27319 h 264348"/>
                <a:gd name="connsiteX146" fmla="*/ 443506 w 573090"/>
                <a:gd name="connsiteY146" fmla="*/ 27236 h 264348"/>
                <a:gd name="connsiteX147" fmla="*/ 443057 w 573090"/>
                <a:gd name="connsiteY147" fmla="*/ 27354 h 264348"/>
                <a:gd name="connsiteX148" fmla="*/ 442217 w 573090"/>
                <a:gd name="connsiteY148" fmla="*/ 27650 h 264348"/>
                <a:gd name="connsiteX149" fmla="*/ 441496 w 573090"/>
                <a:gd name="connsiteY149" fmla="*/ 28111 h 264348"/>
                <a:gd name="connsiteX150" fmla="*/ 441235 w 573090"/>
                <a:gd name="connsiteY150" fmla="*/ 28454 h 264348"/>
                <a:gd name="connsiteX151" fmla="*/ 440904 w 573090"/>
                <a:gd name="connsiteY151" fmla="*/ 29791 h 264348"/>
                <a:gd name="connsiteX152" fmla="*/ 440904 w 573090"/>
                <a:gd name="connsiteY152" fmla="*/ 31376 h 264348"/>
                <a:gd name="connsiteX153" fmla="*/ 440904 w 573090"/>
                <a:gd name="connsiteY153" fmla="*/ 34924 h 264348"/>
                <a:gd name="connsiteX154" fmla="*/ 440904 w 573090"/>
                <a:gd name="connsiteY154" fmla="*/ 38071 h 264348"/>
                <a:gd name="connsiteX155" fmla="*/ 441389 w 573090"/>
                <a:gd name="connsiteY155" fmla="*/ 44399 h 264348"/>
                <a:gd name="connsiteX156" fmla="*/ 441685 w 573090"/>
                <a:gd name="connsiteY156" fmla="*/ 45653 h 264348"/>
                <a:gd name="connsiteX157" fmla="*/ 441803 w 573090"/>
                <a:gd name="connsiteY157" fmla="*/ 48243 h 264348"/>
                <a:gd name="connsiteX158" fmla="*/ 442537 w 573090"/>
                <a:gd name="connsiteY158" fmla="*/ 54157 h 264348"/>
                <a:gd name="connsiteX159" fmla="*/ 442631 w 573090"/>
                <a:gd name="connsiteY159" fmla="*/ 55565 h 264348"/>
                <a:gd name="connsiteX160" fmla="*/ 443483 w 573090"/>
                <a:gd name="connsiteY160" fmla="*/ 63608 h 264348"/>
                <a:gd name="connsiteX161" fmla="*/ 445364 w 573090"/>
                <a:gd name="connsiteY161" fmla="*/ 98396 h 264348"/>
                <a:gd name="connsiteX162" fmla="*/ 442738 w 573090"/>
                <a:gd name="connsiteY162" fmla="*/ 126890 h 264348"/>
                <a:gd name="connsiteX163" fmla="*/ 441874 w 573090"/>
                <a:gd name="connsiteY163" fmla="*/ 131172 h 264348"/>
                <a:gd name="connsiteX164" fmla="*/ 426131 w 573090"/>
                <a:gd name="connsiteY164" fmla="*/ 186766 h 264348"/>
                <a:gd name="connsiteX165" fmla="*/ 419566 w 573090"/>
                <a:gd name="connsiteY165" fmla="*/ 199505 h 264348"/>
                <a:gd name="connsiteX166" fmla="*/ 418832 w 573090"/>
                <a:gd name="connsiteY166" fmla="*/ 200593 h 264348"/>
                <a:gd name="connsiteX167" fmla="*/ 349222 w 573090"/>
                <a:gd name="connsiteY167" fmla="*/ 250462 h 264348"/>
                <a:gd name="connsiteX168" fmla="*/ 276643 w 573090"/>
                <a:gd name="connsiteY168" fmla="*/ 261581 h 264348"/>
                <a:gd name="connsiteX169" fmla="*/ 200527 w 573090"/>
                <a:gd name="connsiteY169" fmla="*/ 249894 h 264348"/>
                <a:gd name="connsiteX170" fmla="*/ 198871 w 573090"/>
                <a:gd name="connsiteY170" fmla="*/ 249326 h 264348"/>
                <a:gd name="connsiteX171" fmla="*/ 155413 w 573090"/>
                <a:gd name="connsiteY171" fmla="*/ 226261 h 264348"/>
                <a:gd name="connsiteX172" fmla="*/ 150682 w 573090"/>
                <a:gd name="connsiteY172" fmla="*/ 222334 h 264348"/>
                <a:gd name="connsiteX173" fmla="*/ 123595 w 573090"/>
                <a:gd name="connsiteY173" fmla="*/ 184897 h 264348"/>
                <a:gd name="connsiteX174" fmla="*/ 121064 w 573090"/>
                <a:gd name="connsiteY174" fmla="*/ 179799 h 264348"/>
                <a:gd name="connsiteX175" fmla="*/ 120874 w 573090"/>
                <a:gd name="connsiteY175" fmla="*/ 176097 h 264348"/>
                <a:gd name="connsiteX176" fmla="*/ 121371 w 573090"/>
                <a:gd name="connsiteY176" fmla="*/ 170987 h 264348"/>
                <a:gd name="connsiteX177" fmla="*/ 115918 w 573090"/>
                <a:gd name="connsiteY177" fmla="*/ 128948 h 264348"/>
                <a:gd name="connsiteX178" fmla="*/ 110867 w 573090"/>
                <a:gd name="connsiteY178" fmla="*/ 71817 h 264348"/>
                <a:gd name="connsiteX179" fmla="*/ 106266 w 573090"/>
                <a:gd name="connsiteY179" fmla="*/ 39313 h 264348"/>
                <a:gd name="connsiteX180" fmla="*/ 83887 w 573090"/>
                <a:gd name="connsiteY180" fmla="*/ 19807 h 264348"/>
                <a:gd name="connsiteX181" fmla="*/ 69030 w 573090"/>
                <a:gd name="connsiteY181" fmla="*/ 19346 h 264348"/>
                <a:gd name="connsiteX182" fmla="*/ 38820 w 573090"/>
                <a:gd name="connsiteY182" fmla="*/ 14615 h 264348"/>
                <a:gd name="connsiteX183" fmla="*/ 603 w 573090"/>
                <a:gd name="connsiteY183" fmla="*/ -1472 h 264348"/>
                <a:gd name="connsiteX184" fmla="*/ -1030 w 573090"/>
                <a:gd name="connsiteY184" fmla="*/ -2749 h 264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573090" h="264348">
                  <a:moveTo>
                    <a:pt x="-1030" y="-2749"/>
                  </a:moveTo>
                  <a:cubicBezTo>
                    <a:pt x="1017" y="-2927"/>
                    <a:pt x="2637" y="-1768"/>
                    <a:pt x="4199" y="-786"/>
                  </a:cubicBezTo>
                  <a:cubicBezTo>
                    <a:pt x="10527" y="3200"/>
                    <a:pt x="17447" y="5874"/>
                    <a:pt x="24307" y="8582"/>
                  </a:cubicBezTo>
                  <a:cubicBezTo>
                    <a:pt x="32682" y="11906"/>
                    <a:pt x="41375" y="14378"/>
                    <a:pt x="50247" y="15975"/>
                  </a:cubicBezTo>
                  <a:cubicBezTo>
                    <a:pt x="56670" y="17099"/>
                    <a:pt x="63057" y="18613"/>
                    <a:pt x="69681" y="18187"/>
                  </a:cubicBezTo>
                  <a:cubicBezTo>
                    <a:pt x="75642" y="17856"/>
                    <a:pt x="81616" y="18163"/>
                    <a:pt x="87518" y="19098"/>
                  </a:cubicBezTo>
                  <a:cubicBezTo>
                    <a:pt x="95254" y="20280"/>
                    <a:pt x="104385" y="25544"/>
                    <a:pt x="106444" y="35409"/>
                  </a:cubicBezTo>
                  <a:cubicBezTo>
                    <a:pt x="107272" y="39230"/>
                    <a:pt x="108478" y="42979"/>
                    <a:pt x="108727" y="46918"/>
                  </a:cubicBezTo>
                  <a:cubicBezTo>
                    <a:pt x="108797" y="49757"/>
                    <a:pt x="110725" y="52205"/>
                    <a:pt x="113458" y="52951"/>
                  </a:cubicBezTo>
                  <a:cubicBezTo>
                    <a:pt x="121584" y="56085"/>
                    <a:pt x="130645" y="55707"/>
                    <a:pt x="138463" y="51886"/>
                  </a:cubicBezTo>
                  <a:cubicBezTo>
                    <a:pt x="139374" y="51449"/>
                    <a:pt x="140273" y="50928"/>
                    <a:pt x="141207" y="50538"/>
                  </a:cubicBezTo>
                  <a:cubicBezTo>
                    <a:pt x="143573" y="49556"/>
                    <a:pt x="144460" y="50017"/>
                    <a:pt x="144543" y="52655"/>
                  </a:cubicBezTo>
                  <a:cubicBezTo>
                    <a:pt x="144910" y="64294"/>
                    <a:pt x="147358" y="75661"/>
                    <a:pt x="149192" y="87088"/>
                  </a:cubicBezTo>
                  <a:cubicBezTo>
                    <a:pt x="150268" y="93794"/>
                    <a:pt x="152539" y="100312"/>
                    <a:pt x="154254" y="106924"/>
                  </a:cubicBezTo>
                  <a:cubicBezTo>
                    <a:pt x="156809" y="116765"/>
                    <a:pt x="159068" y="126701"/>
                    <a:pt x="163019" y="136128"/>
                  </a:cubicBezTo>
                  <a:cubicBezTo>
                    <a:pt x="167869" y="147720"/>
                    <a:pt x="173664" y="158709"/>
                    <a:pt x="181944" y="168302"/>
                  </a:cubicBezTo>
                  <a:cubicBezTo>
                    <a:pt x="184310" y="171058"/>
                    <a:pt x="186676" y="173825"/>
                    <a:pt x="189314" y="176345"/>
                  </a:cubicBezTo>
                  <a:cubicBezTo>
                    <a:pt x="190804" y="177599"/>
                    <a:pt x="191372" y="179645"/>
                    <a:pt x="190745" y="181490"/>
                  </a:cubicBezTo>
                  <a:cubicBezTo>
                    <a:pt x="189077" y="186588"/>
                    <a:pt x="190461" y="191012"/>
                    <a:pt x="193832" y="194833"/>
                  </a:cubicBezTo>
                  <a:cubicBezTo>
                    <a:pt x="195618" y="196855"/>
                    <a:pt x="195997" y="199493"/>
                    <a:pt x="197700" y="201599"/>
                  </a:cubicBezTo>
                  <a:cubicBezTo>
                    <a:pt x="201319" y="206034"/>
                    <a:pt x="206394" y="207335"/>
                    <a:pt x="211385" y="208767"/>
                  </a:cubicBezTo>
                  <a:cubicBezTo>
                    <a:pt x="218482" y="210813"/>
                    <a:pt x="225579" y="212990"/>
                    <a:pt x="232866" y="214444"/>
                  </a:cubicBezTo>
                  <a:cubicBezTo>
                    <a:pt x="239265" y="215710"/>
                    <a:pt x="245759" y="216254"/>
                    <a:pt x="252205" y="217165"/>
                  </a:cubicBezTo>
                  <a:cubicBezTo>
                    <a:pt x="261230" y="218454"/>
                    <a:pt x="270255" y="217674"/>
                    <a:pt x="279269" y="217922"/>
                  </a:cubicBezTo>
                  <a:cubicBezTo>
                    <a:pt x="286236" y="217969"/>
                    <a:pt x="293203" y="217437"/>
                    <a:pt x="300075" y="216313"/>
                  </a:cubicBezTo>
                  <a:cubicBezTo>
                    <a:pt x="302287" y="216159"/>
                    <a:pt x="304511" y="216159"/>
                    <a:pt x="306722" y="216313"/>
                  </a:cubicBezTo>
                  <a:cubicBezTo>
                    <a:pt x="307077" y="218170"/>
                    <a:pt x="306048" y="219590"/>
                    <a:pt x="305540" y="220938"/>
                  </a:cubicBezTo>
                  <a:cubicBezTo>
                    <a:pt x="300832" y="232140"/>
                    <a:pt x="301873" y="244938"/>
                    <a:pt x="308319" y="255241"/>
                  </a:cubicBezTo>
                  <a:cubicBezTo>
                    <a:pt x="309751" y="257441"/>
                    <a:pt x="312022" y="256648"/>
                    <a:pt x="313891" y="256281"/>
                  </a:cubicBezTo>
                  <a:cubicBezTo>
                    <a:pt x="316883" y="255702"/>
                    <a:pt x="319911" y="255288"/>
                    <a:pt x="322868" y="254637"/>
                  </a:cubicBezTo>
                  <a:cubicBezTo>
                    <a:pt x="331503" y="252745"/>
                    <a:pt x="340327" y="251810"/>
                    <a:pt x="348891" y="249527"/>
                  </a:cubicBezTo>
                  <a:cubicBezTo>
                    <a:pt x="357514" y="247375"/>
                    <a:pt x="365853" y="244205"/>
                    <a:pt x="373731" y="240065"/>
                  </a:cubicBezTo>
                  <a:cubicBezTo>
                    <a:pt x="375848" y="238882"/>
                    <a:pt x="378935" y="238208"/>
                    <a:pt x="378592" y="234659"/>
                  </a:cubicBezTo>
                  <a:cubicBezTo>
                    <a:pt x="380272" y="232838"/>
                    <a:pt x="382223" y="231264"/>
                    <a:pt x="384364" y="230022"/>
                  </a:cubicBezTo>
                  <a:cubicBezTo>
                    <a:pt x="387144" y="228236"/>
                    <a:pt x="388670" y="225291"/>
                    <a:pt x="390846" y="223162"/>
                  </a:cubicBezTo>
                  <a:cubicBezTo>
                    <a:pt x="397021" y="216916"/>
                    <a:pt x="402083" y="209890"/>
                    <a:pt x="407406" y="202971"/>
                  </a:cubicBezTo>
                  <a:cubicBezTo>
                    <a:pt x="410056" y="199517"/>
                    <a:pt x="413474" y="196962"/>
                    <a:pt x="413723" y="192006"/>
                  </a:cubicBezTo>
                  <a:cubicBezTo>
                    <a:pt x="413888" y="188540"/>
                    <a:pt x="416680" y="186092"/>
                    <a:pt x="418939" y="183608"/>
                  </a:cubicBezTo>
                  <a:cubicBezTo>
                    <a:pt x="421198" y="181124"/>
                    <a:pt x="422369" y="178959"/>
                    <a:pt x="422133" y="175801"/>
                  </a:cubicBezTo>
                  <a:cubicBezTo>
                    <a:pt x="421872" y="172252"/>
                    <a:pt x="423434" y="169260"/>
                    <a:pt x="425575" y="166587"/>
                  </a:cubicBezTo>
                  <a:cubicBezTo>
                    <a:pt x="427609" y="164245"/>
                    <a:pt x="428614" y="161181"/>
                    <a:pt x="428354" y="158094"/>
                  </a:cubicBezTo>
                  <a:cubicBezTo>
                    <a:pt x="428165" y="154853"/>
                    <a:pt x="429052" y="151647"/>
                    <a:pt x="430874" y="148962"/>
                  </a:cubicBezTo>
                  <a:cubicBezTo>
                    <a:pt x="432518" y="146502"/>
                    <a:pt x="433121" y="143497"/>
                    <a:pt x="432565" y="140600"/>
                  </a:cubicBezTo>
                  <a:cubicBezTo>
                    <a:pt x="431844" y="136838"/>
                    <a:pt x="432435" y="132934"/>
                    <a:pt x="434269" y="129564"/>
                  </a:cubicBezTo>
                  <a:cubicBezTo>
                    <a:pt x="435605" y="127257"/>
                    <a:pt x="435853" y="124477"/>
                    <a:pt x="434931" y="121982"/>
                  </a:cubicBezTo>
                  <a:cubicBezTo>
                    <a:pt x="434611" y="121319"/>
                    <a:pt x="434481" y="120574"/>
                    <a:pt x="434564" y="119841"/>
                  </a:cubicBezTo>
                  <a:cubicBezTo>
                    <a:pt x="436812" y="111774"/>
                    <a:pt x="435061" y="103458"/>
                    <a:pt x="436137" y="95344"/>
                  </a:cubicBezTo>
                  <a:cubicBezTo>
                    <a:pt x="436469" y="92848"/>
                    <a:pt x="436954" y="90471"/>
                    <a:pt x="435972" y="88046"/>
                  </a:cubicBezTo>
                  <a:cubicBezTo>
                    <a:pt x="435629" y="87383"/>
                    <a:pt x="435463" y="86662"/>
                    <a:pt x="435475" y="85916"/>
                  </a:cubicBezTo>
                  <a:cubicBezTo>
                    <a:pt x="436433" y="77932"/>
                    <a:pt x="434777" y="70031"/>
                    <a:pt x="434552" y="62094"/>
                  </a:cubicBezTo>
                  <a:cubicBezTo>
                    <a:pt x="434399" y="55719"/>
                    <a:pt x="433902" y="49355"/>
                    <a:pt x="433062" y="43027"/>
                  </a:cubicBezTo>
                  <a:cubicBezTo>
                    <a:pt x="432565" y="38390"/>
                    <a:pt x="432920" y="33694"/>
                    <a:pt x="434091" y="29175"/>
                  </a:cubicBezTo>
                  <a:cubicBezTo>
                    <a:pt x="434895" y="25627"/>
                    <a:pt x="437829" y="22942"/>
                    <a:pt x="441436" y="22469"/>
                  </a:cubicBezTo>
                  <a:cubicBezTo>
                    <a:pt x="446464" y="21534"/>
                    <a:pt x="451574" y="21191"/>
                    <a:pt x="456683" y="21463"/>
                  </a:cubicBezTo>
                  <a:cubicBezTo>
                    <a:pt x="457854" y="21428"/>
                    <a:pt x="459014" y="21641"/>
                    <a:pt x="460102" y="22078"/>
                  </a:cubicBezTo>
                  <a:cubicBezTo>
                    <a:pt x="464656" y="24491"/>
                    <a:pt x="470050" y="24764"/>
                    <a:pt x="474816" y="22812"/>
                  </a:cubicBezTo>
                  <a:cubicBezTo>
                    <a:pt x="479985" y="20943"/>
                    <a:pt x="484528" y="22942"/>
                    <a:pt x="488135" y="26987"/>
                  </a:cubicBezTo>
                  <a:cubicBezTo>
                    <a:pt x="488750" y="27981"/>
                    <a:pt x="489838" y="28229"/>
                    <a:pt x="490761" y="28750"/>
                  </a:cubicBezTo>
                  <a:cubicBezTo>
                    <a:pt x="491021" y="29081"/>
                    <a:pt x="491376" y="29306"/>
                    <a:pt x="491636" y="29625"/>
                  </a:cubicBezTo>
                  <a:lnTo>
                    <a:pt x="493387" y="29625"/>
                  </a:lnTo>
                  <a:cubicBezTo>
                    <a:pt x="494759" y="31553"/>
                    <a:pt x="493706" y="33233"/>
                    <a:pt x="492713" y="34794"/>
                  </a:cubicBezTo>
                  <a:cubicBezTo>
                    <a:pt x="490879" y="37645"/>
                    <a:pt x="490643" y="40354"/>
                    <a:pt x="492819" y="43157"/>
                  </a:cubicBezTo>
                  <a:cubicBezTo>
                    <a:pt x="493943" y="44505"/>
                    <a:pt x="494452" y="46268"/>
                    <a:pt x="494215" y="48007"/>
                  </a:cubicBezTo>
                  <a:cubicBezTo>
                    <a:pt x="494108" y="48598"/>
                    <a:pt x="493967" y="49178"/>
                    <a:pt x="493801" y="49745"/>
                  </a:cubicBezTo>
                  <a:cubicBezTo>
                    <a:pt x="493730" y="50301"/>
                    <a:pt x="493730" y="50881"/>
                    <a:pt x="493801" y="51437"/>
                  </a:cubicBezTo>
                  <a:cubicBezTo>
                    <a:pt x="493931" y="52004"/>
                    <a:pt x="494097" y="52560"/>
                    <a:pt x="494227" y="53128"/>
                  </a:cubicBezTo>
                  <a:cubicBezTo>
                    <a:pt x="494594" y="55352"/>
                    <a:pt x="494321" y="57635"/>
                    <a:pt x="493446" y="59705"/>
                  </a:cubicBezTo>
                  <a:cubicBezTo>
                    <a:pt x="493245" y="60249"/>
                    <a:pt x="493068" y="60805"/>
                    <a:pt x="492937" y="61372"/>
                  </a:cubicBezTo>
                  <a:cubicBezTo>
                    <a:pt x="492878" y="61952"/>
                    <a:pt x="492902" y="62544"/>
                    <a:pt x="493020" y="63111"/>
                  </a:cubicBezTo>
                  <a:cubicBezTo>
                    <a:pt x="493198" y="63727"/>
                    <a:pt x="493375" y="64294"/>
                    <a:pt x="493493" y="64968"/>
                  </a:cubicBezTo>
                  <a:cubicBezTo>
                    <a:pt x="493742" y="70977"/>
                    <a:pt x="493210" y="76974"/>
                    <a:pt x="493493" y="82983"/>
                  </a:cubicBezTo>
                  <a:cubicBezTo>
                    <a:pt x="493375" y="83610"/>
                    <a:pt x="493198" y="84237"/>
                    <a:pt x="493032" y="84864"/>
                  </a:cubicBezTo>
                  <a:cubicBezTo>
                    <a:pt x="492784" y="85834"/>
                    <a:pt x="492736" y="86839"/>
                    <a:pt x="492890" y="87833"/>
                  </a:cubicBezTo>
                  <a:cubicBezTo>
                    <a:pt x="493044" y="88424"/>
                    <a:pt x="493245" y="88992"/>
                    <a:pt x="493482" y="89548"/>
                  </a:cubicBezTo>
                  <a:cubicBezTo>
                    <a:pt x="494333" y="91310"/>
                    <a:pt x="494582" y="93309"/>
                    <a:pt x="494168" y="95226"/>
                  </a:cubicBezTo>
                  <a:cubicBezTo>
                    <a:pt x="494061" y="95876"/>
                    <a:pt x="493943" y="96515"/>
                    <a:pt x="493896" y="97177"/>
                  </a:cubicBezTo>
                  <a:cubicBezTo>
                    <a:pt x="495126" y="102204"/>
                    <a:pt x="495705" y="107373"/>
                    <a:pt x="495623" y="112554"/>
                  </a:cubicBezTo>
                  <a:cubicBezTo>
                    <a:pt x="495741" y="112956"/>
                    <a:pt x="495847" y="113370"/>
                    <a:pt x="496001" y="113737"/>
                  </a:cubicBezTo>
                  <a:cubicBezTo>
                    <a:pt x="496096" y="113915"/>
                    <a:pt x="496178" y="114116"/>
                    <a:pt x="496285" y="114293"/>
                  </a:cubicBezTo>
                  <a:lnTo>
                    <a:pt x="496983" y="115358"/>
                  </a:lnTo>
                  <a:cubicBezTo>
                    <a:pt x="498461" y="117534"/>
                    <a:pt x="499147" y="120148"/>
                    <a:pt x="498934" y="122762"/>
                  </a:cubicBezTo>
                  <a:cubicBezTo>
                    <a:pt x="498793" y="124643"/>
                    <a:pt x="499171" y="126524"/>
                    <a:pt x="500035" y="128203"/>
                  </a:cubicBezTo>
                  <a:cubicBezTo>
                    <a:pt x="500248" y="128546"/>
                    <a:pt x="500449" y="128889"/>
                    <a:pt x="500650" y="129232"/>
                  </a:cubicBezTo>
                  <a:lnTo>
                    <a:pt x="500981" y="129717"/>
                  </a:lnTo>
                  <a:cubicBezTo>
                    <a:pt x="501217" y="130013"/>
                    <a:pt x="501442" y="130332"/>
                    <a:pt x="501667" y="130640"/>
                  </a:cubicBezTo>
                  <a:cubicBezTo>
                    <a:pt x="502105" y="131243"/>
                    <a:pt x="502495" y="131882"/>
                    <a:pt x="502850" y="132532"/>
                  </a:cubicBezTo>
                  <a:cubicBezTo>
                    <a:pt x="503134" y="133017"/>
                    <a:pt x="503382" y="133526"/>
                    <a:pt x="503583" y="134047"/>
                  </a:cubicBezTo>
                  <a:cubicBezTo>
                    <a:pt x="503796" y="134756"/>
                    <a:pt x="503973" y="135466"/>
                    <a:pt x="504115" y="136187"/>
                  </a:cubicBezTo>
                  <a:cubicBezTo>
                    <a:pt x="504281" y="136732"/>
                    <a:pt x="504447" y="137264"/>
                    <a:pt x="504588" y="137820"/>
                  </a:cubicBezTo>
                  <a:cubicBezTo>
                    <a:pt x="504979" y="139547"/>
                    <a:pt x="504801" y="141439"/>
                    <a:pt x="506126" y="142882"/>
                  </a:cubicBezTo>
                  <a:cubicBezTo>
                    <a:pt x="506398" y="143154"/>
                    <a:pt x="506658" y="143450"/>
                    <a:pt x="506930" y="143734"/>
                  </a:cubicBezTo>
                  <a:lnTo>
                    <a:pt x="507333" y="144160"/>
                  </a:lnTo>
                  <a:cubicBezTo>
                    <a:pt x="507628" y="144432"/>
                    <a:pt x="507900" y="144716"/>
                    <a:pt x="508149" y="145012"/>
                  </a:cubicBezTo>
                  <a:cubicBezTo>
                    <a:pt x="510089" y="147247"/>
                    <a:pt x="511378" y="149968"/>
                    <a:pt x="511851" y="152889"/>
                  </a:cubicBezTo>
                  <a:cubicBezTo>
                    <a:pt x="511958" y="153209"/>
                    <a:pt x="512064" y="153552"/>
                    <a:pt x="512182" y="153871"/>
                  </a:cubicBezTo>
                  <a:lnTo>
                    <a:pt x="512431" y="154297"/>
                  </a:lnTo>
                  <a:cubicBezTo>
                    <a:pt x="512667" y="154533"/>
                    <a:pt x="512892" y="154782"/>
                    <a:pt x="513140" y="154995"/>
                  </a:cubicBezTo>
                  <a:cubicBezTo>
                    <a:pt x="513685" y="155397"/>
                    <a:pt x="514229" y="155799"/>
                    <a:pt x="514749" y="156237"/>
                  </a:cubicBezTo>
                  <a:cubicBezTo>
                    <a:pt x="515021" y="156461"/>
                    <a:pt x="515270" y="156698"/>
                    <a:pt x="515518" y="156946"/>
                  </a:cubicBezTo>
                  <a:cubicBezTo>
                    <a:pt x="515766" y="157195"/>
                    <a:pt x="515778" y="157195"/>
                    <a:pt x="515908" y="157313"/>
                  </a:cubicBezTo>
                  <a:cubicBezTo>
                    <a:pt x="516038" y="157431"/>
                    <a:pt x="516441" y="157810"/>
                    <a:pt x="516689" y="158070"/>
                  </a:cubicBezTo>
                  <a:cubicBezTo>
                    <a:pt x="516937" y="158330"/>
                    <a:pt x="516949" y="158342"/>
                    <a:pt x="517091" y="158472"/>
                  </a:cubicBezTo>
                  <a:cubicBezTo>
                    <a:pt x="517363" y="158744"/>
                    <a:pt x="517612" y="159028"/>
                    <a:pt x="517848" y="159324"/>
                  </a:cubicBezTo>
                  <a:cubicBezTo>
                    <a:pt x="519031" y="160850"/>
                    <a:pt x="519551" y="162754"/>
                    <a:pt x="520379" y="164481"/>
                  </a:cubicBezTo>
                  <a:cubicBezTo>
                    <a:pt x="520699" y="164942"/>
                    <a:pt x="521101" y="165345"/>
                    <a:pt x="521562" y="165664"/>
                  </a:cubicBezTo>
                  <a:cubicBezTo>
                    <a:pt x="523609" y="166847"/>
                    <a:pt x="525915" y="167675"/>
                    <a:pt x="527228" y="169839"/>
                  </a:cubicBezTo>
                  <a:cubicBezTo>
                    <a:pt x="527571" y="170312"/>
                    <a:pt x="527902" y="170797"/>
                    <a:pt x="528257" y="171259"/>
                  </a:cubicBezTo>
                  <a:cubicBezTo>
                    <a:pt x="529239" y="172418"/>
                    <a:pt x="530102" y="173684"/>
                    <a:pt x="530824" y="175020"/>
                  </a:cubicBezTo>
                  <a:cubicBezTo>
                    <a:pt x="531155" y="175458"/>
                    <a:pt x="531557" y="175824"/>
                    <a:pt x="532007" y="176120"/>
                  </a:cubicBezTo>
                  <a:cubicBezTo>
                    <a:pt x="533202" y="176605"/>
                    <a:pt x="534361" y="177173"/>
                    <a:pt x="535484" y="177800"/>
                  </a:cubicBezTo>
                  <a:cubicBezTo>
                    <a:pt x="535946" y="178096"/>
                    <a:pt x="536407" y="178415"/>
                    <a:pt x="536868" y="178723"/>
                  </a:cubicBezTo>
                  <a:cubicBezTo>
                    <a:pt x="537968" y="179397"/>
                    <a:pt x="538891" y="180319"/>
                    <a:pt x="539577" y="181419"/>
                  </a:cubicBezTo>
                  <a:cubicBezTo>
                    <a:pt x="539873" y="181845"/>
                    <a:pt x="540180" y="182295"/>
                    <a:pt x="540511" y="182709"/>
                  </a:cubicBezTo>
                  <a:cubicBezTo>
                    <a:pt x="541067" y="183359"/>
                    <a:pt x="541600" y="184034"/>
                    <a:pt x="542167" y="184684"/>
                  </a:cubicBezTo>
                  <a:cubicBezTo>
                    <a:pt x="542522" y="185003"/>
                    <a:pt x="542960" y="185252"/>
                    <a:pt x="543421" y="185382"/>
                  </a:cubicBezTo>
                  <a:cubicBezTo>
                    <a:pt x="544450" y="185465"/>
                    <a:pt x="545468" y="185618"/>
                    <a:pt x="546485" y="185820"/>
                  </a:cubicBezTo>
                  <a:cubicBezTo>
                    <a:pt x="546993" y="185985"/>
                    <a:pt x="547490" y="186198"/>
                    <a:pt x="547952" y="186470"/>
                  </a:cubicBezTo>
                  <a:cubicBezTo>
                    <a:pt x="548578" y="186801"/>
                    <a:pt x="549170" y="187203"/>
                    <a:pt x="549726" y="187653"/>
                  </a:cubicBezTo>
                  <a:cubicBezTo>
                    <a:pt x="550116" y="187984"/>
                    <a:pt x="550495" y="188351"/>
                    <a:pt x="550909" y="188729"/>
                  </a:cubicBezTo>
                  <a:cubicBezTo>
                    <a:pt x="551323" y="189108"/>
                    <a:pt x="551843" y="189664"/>
                    <a:pt x="552352" y="190090"/>
                  </a:cubicBezTo>
                  <a:cubicBezTo>
                    <a:pt x="552742" y="190362"/>
                    <a:pt x="553168" y="190563"/>
                    <a:pt x="553617" y="190693"/>
                  </a:cubicBezTo>
                  <a:cubicBezTo>
                    <a:pt x="554244" y="190823"/>
                    <a:pt x="554883" y="190929"/>
                    <a:pt x="555498" y="191119"/>
                  </a:cubicBezTo>
                  <a:lnTo>
                    <a:pt x="556870" y="191592"/>
                  </a:lnTo>
                  <a:cubicBezTo>
                    <a:pt x="557343" y="191710"/>
                    <a:pt x="557805" y="191864"/>
                    <a:pt x="558266" y="192030"/>
                  </a:cubicBezTo>
                  <a:cubicBezTo>
                    <a:pt x="558715" y="192207"/>
                    <a:pt x="559189" y="192337"/>
                    <a:pt x="559662" y="192420"/>
                  </a:cubicBezTo>
                  <a:lnTo>
                    <a:pt x="560655" y="192420"/>
                  </a:lnTo>
                  <a:cubicBezTo>
                    <a:pt x="561329" y="192420"/>
                    <a:pt x="562016" y="192420"/>
                    <a:pt x="562690" y="192503"/>
                  </a:cubicBezTo>
                  <a:cubicBezTo>
                    <a:pt x="563352" y="192550"/>
                    <a:pt x="563991" y="192834"/>
                    <a:pt x="564476" y="193295"/>
                  </a:cubicBezTo>
                  <a:cubicBezTo>
                    <a:pt x="564772" y="193449"/>
                    <a:pt x="564724" y="194241"/>
                    <a:pt x="565363" y="193745"/>
                  </a:cubicBezTo>
                  <a:cubicBezTo>
                    <a:pt x="565623" y="193567"/>
                    <a:pt x="565907" y="193413"/>
                    <a:pt x="566191" y="193271"/>
                  </a:cubicBezTo>
                  <a:cubicBezTo>
                    <a:pt x="566652" y="193011"/>
                    <a:pt x="567149" y="192822"/>
                    <a:pt x="567658" y="192704"/>
                  </a:cubicBezTo>
                  <a:cubicBezTo>
                    <a:pt x="568426" y="192562"/>
                    <a:pt x="569231" y="192656"/>
                    <a:pt x="569952" y="192952"/>
                  </a:cubicBezTo>
                  <a:cubicBezTo>
                    <a:pt x="570544" y="193212"/>
                    <a:pt x="571076" y="193591"/>
                    <a:pt x="571502" y="194064"/>
                  </a:cubicBezTo>
                  <a:cubicBezTo>
                    <a:pt x="572247" y="194951"/>
                    <a:pt x="572247" y="196240"/>
                    <a:pt x="571502" y="197127"/>
                  </a:cubicBezTo>
                  <a:cubicBezTo>
                    <a:pt x="554942" y="196442"/>
                    <a:pt x="539068" y="193839"/>
                    <a:pt x="527003" y="180769"/>
                  </a:cubicBezTo>
                  <a:cubicBezTo>
                    <a:pt x="524756" y="178332"/>
                    <a:pt x="521752" y="176653"/>
                    <a:pt x="519528" y="174145"/>
                  </a:cubicBezTo>
                  <a:cubicBezTo>
                    <a:pt x="513507" y="166930"/>
                    <a:pt x="507214" y="159892"/>
                    <a:pt x="502968" y="151363"/>
                  </a:cubicBezTo>
                  <a:cubicBezTo>
                    <a:pt x="496368" y="137536"/>
                    <a:pt x="491731" y="122857"/>
                    <a:pt x="489200" y="107740"/>
                  </a:cubicBezTo>
                  <a:cubicBezTo>
                    <a:pt x="487544" y="97095"/>
                    <a:pt x="485072" y="86532"/>
                    <a:pt x="484930" y="75685"/>
                  </a:cubicBezTo>
                  <a:cubicBezTo>
                    <a:pt x="484788" y="64294"/>
                    <a:pt x="486030" y="52963"/>
                    <a:pt x="486893" y="41607"/>
                  </a:cubicBezTo>
                  <a:cubicBezTo>
                    <a:pt x="487142" y="38260"/>
                    <a:pt x="487307" y="34901"/>
                    <a:pt x="487697" y="31577"/>
                  </a:cubicBezTo>
                  <a:cubicBezTo>
                    <a:pt x="487934" y="29495"/>
                    <a:pt x="487130" y="28549"/>
                    <a:pt x="485131" y="28466"/>
                  </a:cubicBezTo>
                  <a:cubicBezTo>
                    <a:pt x="481925" y="28324"/>
                    <a:pt x="478708" y="28076"/>
                    <a:pt x="475514" y="28099"/>
                  </a:cubicBezTo>
                  <a:cubicBezTo>
                    <a:pt x="472451" y="28229"/>
                    <a:pt x="469375" y="28040"/>
                    <a:pt x="466347" y="27555"/>
                  </a:cubicBezTo>
                  <a:cubicBezTo>
                    <a:pt x="461131" y="26561"/>
                    <a:pt x="455879" y="26999"/>
                    <a:pt x="450639" y="26964"/>
                  </a:cubicBezTo>
                  <a:cubicBezTo>
                    <a:pt x="449326" y="27614"/>
                    <a:pt x="447918" y="27188"/>
                    <a:pt x="446570" y="27319"/>
                  </a:cubicBezTo>
                  <a:cubicBezTo>
                    <a:pt x="445553" y="27378"/>
                    <a:pt x="444536" y="26833"/>
                    <a:pt x="443506" y="27236"/>
                  </a:cubicBezTo>
                  <a:lnTo>
                    <a:pt x="443057" y="27354"/>
                  </a:lnTo>
                  <a:lnTo>
                    <a:pt x="442217" y="27650"/>
                  </a:lnTo>
                  <a:cubicBezTo>
                    <a:pt x="441957" y="27780"/>
                    <a:pt x="441720" y="27934"/>
                    <a:pt x="441496" y="28111"/>
                  </a:cubicBezTo>
                  <a:cubicBezTo>
                    <a:pt x="441496" y="28111"/>
                    <a:pt x="441224" y="28442"/>
                    <a:pt x="441235" y="28454"/>
                  </a:cubicBezTo>
                  <a:cubicBezTo>
                    <a:pt x="441070" y="28880"/>
                    <a:pt x="440952" y="29329"/>
                    <a:pt x="440904" y="29791"/>
                  </a:cubicBezTo>
                  <a:cubicBezTo>
                    <a:pt x="440904" y="30323"/>
                    <a:pt x="440904" y="30843"/>
                    <a:pt x="440904" y="31376"/>
                  </a:cubicBezTo>
                  <a:lnTo>
                    <a:pt x="440904" y="34924"/>
                  </a:lnTo>
                  <a:cubicBezTo>
                    <a:pt x="440904" y="35965"/>
                    <a:pt x="440904" y="37018"/>
                    <a:pt x="440904" y="38071"/>
                  </a:cubicBezTo>
                  <a:cubicBezTo>
                    <a:pt x="441212" y="40164"/>
                    <a:pt x="440999" y="42305"/>
                    <a:pt x="441389" y="44399"/>
                  </a:cubicBezTo>
                  <a:cubicBezTo>
                    <a:pt x="441531" y="44801"/>
                    <a:pt x="441626" y="45227"/>
                    <a:pt x="441685" y="45653"/>
                  </a:cubicBezTo>
                  <a:cubicBezTo>
                    <a:pt x="441768" y="46516"/>
                    <a:pt x="441756" y="47380"/>
                    <a:pt x="441803" y="48243"/>
                  </a:cubicBezTo>
                  <a:cubicBezTo>
                    <a:pt x="442134" y="50195"/>
                    <a:pt x="441910" y="52217"/>
                    <a:pt x="442537" y="54157"/>
                  </a:cubicBezTo>
                  <a:cubicBezTo>
                    <a:pt x="442596" y="54618"/>
                    <a:pt x="442631" y="55092"/>
                    <a:pt x="442631" y="55565"/>
                  </a:cubicBezTo>
                  <a:cubicBezTo>
                    <a:pt x="442702" y="58262"/>
                    <a:pt x="442986" y="60959"/>
                    <a:pt x="443483" y="63608"/>
                  </a:cubicBezTo>
                  <a:cubicBezTo>
                    <a:pt x="444701" y="75165"/>
                    <a:pt x="445328" y="86780"/>
                    <a:pt x="445364" y="98396"/>
                  </a:cubicBezTo>
                  <a:cubicBezTo>
                    <a:pt x="445529" y="107965"/>
                    <a:pt x="444654" y="117522"/>
                    <a:pt x="442738" y="126890"/>
                  </a:cubicBezTo>
                  <a:cubicBezTo>
                    <a:pt x="442454" y="128321"/>
                    <a:pt x="442276" y="129776"/>
                    <a:pt x="441874" y="131172"/>
                  </a:cubicBezTo>
                  <a:cubicBezTo>
                    <a:pt x="436492" y="149660"/>
                    <a:pt x="432565" y="168574"/>
                    <a:pt x="426131" y="186766"/>
                  </a:cubicBezTo>
                  <a:cubicBezTo>
                    <a:pt x="424510" y="191320"/>
                    <a:pt x="422937" y="195862"/>
                    <a:pt x="419566" y="199505"/>
                  </a:cubicBezTo>
                  <a:cubicBezTo>
                    <a:pt x="419282" y="199836"/>
                    <a:pt x="419033" y="200203"/>
                    <a:pt x="418832" y="200593"/>
                  </a:cubicBezTo>
                  <a:cubicBezTo>
                    <a:pt x="402864" y="227314"/>
                    <a:pt x="378710" y="243176"/>
                    <a:pt x="349222" y="250462"/>
                  </a:cubicBezTo>
                  <a:cubicBezTo>
                    <a:pt x="325459" y="256376"/>
                    <a:pt x="301341" y="261510"/>
                    <a:pt x="276643" y="261581"/>
                  </a:cubicBezTo>
                  <a:cubicBezTo>
                    <a:pt x="250715" y="261581"/>
                    <a:pt x="224976" y="259747"/>
                    <a:pt x="200527" y="249894"/>
                  </a:cubicBezTo>
                  <a:cubicBezTo>
                    <a:pt x="199983" y="249669"/>
                    <a:pt x="199439" y="249480"/>
                    <a:pt x="198871" y="249326"/>
                  </a:cubicBezTo>
                  <a:cubicBezTo>
                    <a:pt x="182654" y="244903"/>
                    <a:pt x="168898" y="235818"/>
                    <a:pt x="155413" y="226261"/>
                  </a:cubicBezTo>
                  <a:cubicBezTo>
                    <a:pt x="153698" y="225125"/>
                    <a:pt x="152113" y="223812"/>
                    <a:pt x="150682" y="222334"/>
                  </a:cubicBezTo>
                  <a:cubicBezTo>
                    <a:pt x="140226" y="210884"/>
                    <a:pt x="129911" y="199339"/>
                    <a:pt x="123595" y="184897"/>
                  </a:cubicBezTo>
                  <a:cubicBezTo>
                    <a:pt x="122838" y="183158"/>
                    <a:pt x="121974" y="181467"/>
                    <a:pt x="121064" y="179799"/>
                  </a:cubicBezTo>
                  <a:cubicBezTo>
                    <a:pt x="120306" y="178699"/>
                    <a:pt x="120236" y="177268"/>
                    <a:pt x="120874" y="176097"/>
                  </a:cubicBezTo>
                  <a:cubicBezTo>
                    <a:pt x="121702" y="174523"/>
                    <a:pt x="121880" y="172690"/>
                    <a:pt x="121371" y="170987"/>
                  </a:cubicBezTo>
                  <a:cubicBezTo>
                    <a:pt x="117479" y="157242"/>
                    <a:pt x="117207" y="143036"/>
                    <a:pt x="115918" y="128948"/>
                  </a:cubicBezTo>
                  <a:cubicBezTo>
                    <a:pt x="114179" y="109905"/>
                    <a:pt x="113411" y="90790"/>
                    <a:pt x="110867" y="71817"/>
                  </a:cubicBezTo>
                  <a:cubicBezTo>
                    <a:pt x="109413" y="60970"/>
                    <a:pt x="108502" y="50053"/>
                    <a:pt x="106266" y="39313"/>
                  </a:cubicBezTo>
                  <a:cubicBezTo>
                    <a:pt x="103735" y="27212"/>
                    <a:pt x="96295" y="20600"/>
                    <a:pt x="83887" y="19807"/>
                  </a:cubicBezTo>
                  <a:cubicBezTo>
                    <a:pt x="78942" y="19488"/>
                    <a:pt x="73998" y="19370"/>
                    <a:pt x="69030" y="19346"/>
                  </a:cubicBezTo>
                  <a:cubicBezTo>
                    <a:pt x="58799" y="19086"/>
                    <a:pt x="48638" y="17501"/>
                    <a:pt x="38820" y="14615"/>
                  </a:cubicBezTo>
                  <a:cubicBezTo>
                    <a:pt x="25407" y="11031"/>
                    <a:pt x="12538" y="5625"/>
                    <a:pt x="603" y="-1472"/>
                  </a:cubicBezTo>
                  <a:cubicBezTo>
                    <a:pt x="23" y="-1862"/>
                    <a:pt x="-521" y="-2288"/>
                    <a:pt x="-1030" y="-2749"/>
                  </a:cubicBezTo>
                  <a:close/>
                </a:path>
              </a:pathLst>
            </a:custGeom>
            <a:solidFill>
              <a:srgbClr val="020202"/>
            </a:solidFill>
            <a:ln w="1171" cap="flat">
              <a:noFill/>
              <a:prstDash val="solid"/>
              <a:miter/>
            </a:ln>
          </p:spPr>
          <p:txBody>
            <a:bodyPr rtlCol="0" anchor="ctr"/>
            <a:lstStyle/>
            <a:p>
              <a:endParaRPr lang="es-CO"/>
            </a:p>
          </p:txBody>
        </p:sp>
        <p:sp>
          <p:nvSpPr>
            <p:cNvPr id="408" name="Freeform: Shape 407">
              <a:extLst>
                <a:ext uri="{FF2B5EF4-FFF2-40B4-BE49-F238E27FC236}">
                  <a16:creationId xmlns:a16="http://schemas.microsoft.com/office/drawing/2014/main" id="{60AD063A-949B-18D9-6A1A-9B291E1950D2}"/>
                </a:ext>
              </a:extLst>
            </p:cNvPr>
            <p:cNvSpPr/>
            <p:nvPr/>
          </p:nvSpPr>
          <p:spPr>
            <a:xfrm rot="19975584">
              <a:off x="12958544" y="5997336"/>
              <a:ext cx="314419" cy="215544"/>
            </a:xfrm>
            <a:custGeom>
              <a:avLst/>
              <a:gdLst>
                <a:gd name="connsiteX0" fmla="*/ 288062 w 314419"/>
                <a:gd name="connsiteY0" fmla="*/ 135488 h 215544"/>
                <a:gd name="connsiteX1" fmla="*/ 290535 w 314419"/>
                <a:gd name="connsiteY1" fmla="*/ 140433 h 215544"/>
                <a:gd name="connsiteX2" fmla="*/ 311944 w 314419"/>
                <a:gd name="connsiteY2" fmla="*/ 171707 h 215544"/>
                <a:gd name="connsiteX3" fmla="*/ 313328 w 314419"/>
                <a:gd name="connsiteY3" fmla="*/ 176628 h 215544"/>
                <a:gd name="connsiteX4" fmla="*/ 306231 w 314419"/>
                <a:gd name="connsiteY4" fmla="*/ 196511 h 215544"/>
                <a:gd name="connsiteX5" fmla="*/ 281912 w 314419"/>
                <a:gd name="connsiteY5" fmla="*/ 212066 h 215544"/>
                <a:gd name="connsiteX6" fmla="*/ 259923 w 314419"/>
                <a:gd name="connsiteY6" fmla="*/ 209026 h 215544"/>
                <a:gd name="connsiteX7" fmla="*/ 246320 w 314419"/>
                <a:gd name="connsiteY7" fmla="*/ 197647 h 215544"/>
                <a:gd name="connsiteX8" fmla="*/ 243256 w 314419"/>
                <a:gd name="connsiteY8" fmla="*/ 193980 h 215544"/>
                <a:gd name="connsiteX9" fmla="*/ 239921 w 314419"/>
                <a:gd name="connsiteY9" fmla="*/ 187959 h 215544"/>
                <a:gd name="connsiteX10" fmla="*/ 233107 w 314419"/>
                <a:gd name="connsiteY10" fmla="*/ 181643 h 215544"/>
                <a:gd name="connsiteX11" fmla="*/ 223112 w 314419"/>
                <a:gd name="connsiteY11" fmla="*/ 178839 h 215544"/>
                <a:gd name="connsiteX12" fmla="*/ 221385 w 314419"/>
                <a:gd name="connsiteY12" fmla="*/ 178686 h 215544"/>
                <a:gd name="connsiteX13" fmla="*/ 213827 w 314419"/>
                <a:gd name="connsiteY13" fmla="*/ 176001 h 215544"/>
                <a:gd name="connsiteX14" fmla="*/ 195872 w 314419"/>
                <a:gd name="connsiteY14" fmla="*/ 156637 h 215544"/>
                <a:gd name="connsiteX15" fmla="*/ 173398 w 314419"/>
                <a:gd name="connsiteY15" fmla="*/ 124346 h 215544"/>
                <a:gd name="connsiteX16" fmla="*/ 163663 w 314419"/>
                <a:gd name="connsiteY16" fmla="*/ 111027 h 215544"/>
                <a:gd name="connsiteX17" fmla="*/ 163048 w 314419"/>
                <a:gd name="connsiteY17" fmla="*/ 110022 h 215544"/>
                <a:gd name="connsiteX18" fmla="*/ 162397 w 314419"/>
                <a:gd name="connsiteY18" fmla="*/ 109075 h 215544"/>
                <a:gd name="connsiteX19" fmla="*/ 161758 w 314419"/>
                <a:gd name="connsiteY19" fmla="*/ 108141 h 215544"/>
                <a:gd name="connsiteX20" fmla="*/ 159665 w 314419"/>
                <a:gd name="connsiteY20" fmla="*/ 105574 h 215544"/>
                <a:gd name="connsiteX21" fmla="*/ 158943 w 314419"/>
                <a:gd name="connsiteY21" fmla="*/ 104805 h 215544"/>
                <a:gd name="connsiteX22" fmla="*/ 158257 w 314419"/>
                <a:gd name="connsiteY22" fmla="*/ 104036 h 215544"/>
                <a:gd name="connsiteX23" fmla="*/ 157902 w 314419"/>
                <a:gd name="connsiteY23" fmla="*/ 103658 h 215544"/>
                <a:gd name="connsiteX24" fmla="*/ 157193 w 314419"/>
                <a:gd name="connsiteY24" fmla="*/ 102925 h 215544"/>
                <a:gd name="connsiteX25" fmla="*/ 156826 w 314419"/>
                <a:gd name="connsiteY25" fmla="*/ 102558 h 215544"/>
                <a:gd name="connsiteX26" fmla="*/ 156140 w 314419"/>
                <a:gd name="connsiteY26" fmla="*/ 101765 h 215544"/>
                <a:gd name="connsiteX27" fmla="*/ 155525 w 314419"/>
                <a:gd name="connsiteY27" fmla="*/ 100926 h 215544"/>
                <a:gd name="connsiteX28" fmla="*/ 153514 w 314419"/>
                <a:gd name="connsiteY28" fmla="*/ 98560 h 215544"/>
                <a:gd name="connsiteX29" fmla="*/ 152804 w 314419"/>
                <a:gd name="connsiteY29" fmla="*/ 97815 h 215544"/>
                <a:gd name="connsiteX30" fmla="*/ 152142 w 314419"/>
                <a:gd name="connsiteY30" fmla="*/ 97070 h 215544"/>
                <a:gd name="connsiteX31" fmla="*/ 151799 w 314419"/>
                <a:gd name="connsiteY31" fmla="*/ 96703 h 215544"/>
                <a:gd name="connsiteX32" fmla="*/ 151125 w 314419"/>
                <a:gd name="connsiteY32" fmla="*/ 95993 h 215544"/>
                <a:gd name="connsiteX33" fmla="*/ 150782 w 314419"/>
                <a:gd name="connsiteY33" fmla="*/ 95638 h 215544"/>
                <a:gd name="connsiteX34" fmla="*/ 150131 w 314419"/>
                <a:gd name="connsiteY34" fmla="*/ 94905 h 215544"/>
                <a:gd name="connsiteX35" fmla="*/ 149551 w 314419"/>
                <a:gd name="connsiteY35" fmla="*/ 94124 h 215544"/>
                <a:gd name="connsiteX36" fmla="*/ 148144 w 314419"/>
                <a:gd name="connsiteY36" fmla="*/ 92776 h 215544"/>
                <a:gd name="connsiteX37" fmla="*/ 147292 w 314419"/>
                <a:gd name="connsiteY37" fmla="*/ 92137 h 215544"/>
                <a:gd name="connsiteX38" fmla="*/ 146535 w 314419"/>
                <a:gd name="connsiteY38" fmla="*/ 91356 h 215544"/>
                <a:gd name="connsiteX39" fmla="*/ 145861 w 314419"/>
                <a:gd name="connsiteY39" fmla="*/ 90469 h 215544"/>
                <a:gd name="connsiteX40" fmla="*/ 140444 w 314419"/>
                <a:gd name="connsiteY40" fmla="*/ 84650 h 215544"/>
                <a:gd name="connsiteX41" fmla="*/ 139698 w 314419"/>
                <a:gd name="connsiteY41" fmla="*/ 83869 h 215544"/>
                <a:gd name="connsiteX42" fmla="*/ 139001 w 314419"/>
                <a:gd name="connsiteY42" fmla="*/ 83076 h 215544"/>
                <a:gd name="connsiteX43" fmla="*/ 138646 w 314419"/>
                <a:gd name="connsiteY43" fmla="*/ 82698 h 215544"/>
                <a:gd name="connsiteX44" fmla="*/ 137924 w 314419"/>
                <a:gd name="connsiteY44" fmla="*/ 81941 h 215544"/>
                <a:gd name="connsiteX45" fmla="*/ 137557 w 314419"/>
                <a:gd name="connsiteY45" fmla="*/ 81562 h 215544"/>
                <a:gd name="connsiteX46" fmla="*/ 136848 w 314419"/>
                <a:gd name="connsiteY46" fmla="*/ 80758 h 215544"/>
                <a:gd name="connsiteX47" fmla="*/ 136221 w 314419"/>
                <a:gd name="connsiteY47" fmla="*/ 79895 h 215544"/>
                <a:gd name="connsiteX48" fmla="*/ 133394 w 314419"/>
                <a:gd name="connsiteY48" fmla="*/ 76701 h 215544"/>
                <a:gd name="connsiteX49" fmla="*/ 132696 w 314419"/>
                <a:gd name="connsiteY49" fmla="*/ 75956 h 215544"/>
                <a:gd name="connsiteX50" fmla="*/ 132045 w 314419"/>
                <a:gd name="connsiteY50" fmla="*/ 75223 h 215544"/>
                <a:gd name="connsiteX51" fmla="*/ 131726 w 314419"/>
                <a:gd name="connsiteY51" fmla="*/ 74868 h 215544"/>
                <a:gd name="connsiteX52" fmla="*/ 131087 w 314419"/>
                <a:gd name="connsiteY52" fmla="*/ 74181 h 215544"/>
                <a:gd name="connsiteX53" fmla="*/ 130780 w 314419"/>
                <a:gd name="connsiteY53" fmla="*/ 73850 h 215544"/>
                <a:gd name="connsiteX54" fmla="*/ 130153 w 314419"/>
                <a:gd name="connsiteY54" fmla="*/ 73212 h 215544"/>
                <a:gd name="connsiteX55" fmla="*/ 129833 w 314419"/>
                <a:gd name="connsiteY55" fmla="*/ 72892 h 215544"/>
                <a:gd name="connsiteX56" fmla="*/ 129207 w 314419"/>
                <a:gd name="connsiteY56" fmla="*/ 72265 h 215544"/>
                <a:gd name="connsiteX57" fmla="*/ 128887 w 314419"/>
                <a:gd name="connsiteY57" fmla="*/ 71946 h 215544"/>
                <a:gd name="connsiteX58" fmla="*/ 128225 w 314419"/>
                <a:gd name="connsiteY58" fmla="*/ 71307 h 215544"/>
                <a:gd name="connsiteX59" fmla="*/ 127882 w 314419"/>
                <a:gd name="connsiteY59" fmla="*/ 70976 h 215544"/>
                <a:gd name="connsiteX60" fmla="*/ 127172 w 314419"/>
                <a:gd name="connsiteY60" fmla="*/ 70314 h 215544"/>
                <a:gd name="connsiteX61" fmla="*/ 126805 w 314419"/>
                <a:gd name="connsiteY61" fmla="*/ 69983 h 215544"/>
                <a:gd name="connsiteX62" fmla="*/ 126013 w 314419"/>
                <a:gd name="connsiteY62" fmla="*/ 69273 h 215544"/>
                <a:gd name="connsiteX63" fmla="*/ 125611 w 314419"/>
                <a:gd name="connsiteY63" fmla="*/ 68906 h 215544"/>
                <a:gd name="connsiteX64" fmla="*/ 122228 w 314419"/>
                <a:gd name="connsiteY64" fmla="*/ 65925 h 215544"/>
                <a:gd name="connsiteX65" fmla="*/ 121352 w 314419"/>
                <a:gd name="connsiteY65" fmla="*/ 65286 h 215544"/>
                <a:gd name="connsiteX66" fmla="*/ 120560 w 314419"/>
                <a:gd name="connsiteY66" fmla="*/ 64601 h 215544"/>
                <a:gd name="connsiteX67" fmla="*/ 120193 w 314419"/>
                <a:gd name="connsiteY67" fmla="*/ 64258 h 215544"/>
                <a:gd name="connsiteX68" fmla="*/ 119484 w 314419"/>
                <a:gd name="connsiteY68" fmla="*/ 63571 h 215544"/>
                <a:gd name="connsiteX69" fmla="*/ 119129 w 314419"/>
                <a:gd name="connsiteY69" fmla="*/ 63240 h 215544"/>
                <a:gd name="connsiteX70" fmla="*/ 117626 w 314419"/>
                <a:gd name="connsiteY70" fmla="*/ 62128 h 215544"/>
                <a:gd name="connsiteX71" fmla="*/ 116869 w 314419"/>
                <a:gd name="connsiteY71" fmla="*/ 61608 h 215544"/>
                <a:gd name="connsiteX72" fmla="*/ 116160 w 314419"/>
                <a:gd name="connsiteY72" fmla="*/ 61028 h 215544"/>
                <a:gd name="connsiteX73" fmla="*/ 115793 w 314419"/>
                <a:gd name="connsiteY73" fmla="*/ 60745 h 215544"/>
                <a:gd name="connsiteX74" fmla="*/ 114610 w 314419"/>
                <a:gd name="connsiteY74" fmla="*/ 60035 h 215544"/>
                <a:gd name="connsiteX75" fmla="*/ 113770 w 314419"/>
                <a:gd name="connsiteY75" fmla="*/ 59467 h 215544"/>
                <a:gd name="connsiteX76" fmla="*/ 112942 w 314419"/>
                <a:gd name="connsiteY76" fmla="*/ 58781 h 215544"/>
                <a:gd name="connsiteX77" fmla="*/ 112528 w 314419"/>
                <a:gd name="connsiteY77" fmla="*/ 58403 h 215544"/>
                <a:gd name="connsiteX78" fmla="*/ 109098 w 314419"/>
                <a:gd name="connsiteY78" fmla="*/ 55386 h 215544"/>
                <a:gd name="connsiteX79" fmla="*/ 107371 w 314419"/>
                <a:gd name="connsiteY79" fmla="*/ 54026 h 215544"/>
                <a:gd name="connsiteX80" fmla="*/ 106981 w 314419"/>
                <a:gd name="connsiteY80" fmla="*/ 53659 h 215544"/>
                <a:gd name="connsiteX81" fmla="*/ 106200 w 314419"/>
                <a:gd name="connsiteY81" fmla="*/ 52926 h 215544"/>
                <a:gd name="connsiteX82" fmla="*/ 105822 w 314419"/>
                <a:gd name="connsiteY82" fmla="*/ 52559 h 215544"/>
                <a:gd name="connsiteX83" fmla="*/ 103350 w 314419"/>
                <a:gd name="connsiteY83" fmla="*/ 50643 h 215544"/>
                <a:gd name="connsiteX84" fmla="*/ 102474 w 314419"/>
                <a:gd name="connsiteY84" fmla="*/ 50028 h 215544"/>
                <a:gd name="connsiteX85" fmla="*/ 99955 w 314419"/>
                <a:gd name="connsiteY85" fmla="*/ 48100 h 215544"/>
                <a:gd name="connsiteX86" fmla="*/ 99068 w 314419"/>
                <a:gd name="connsiteY86" fmla="*/ 47520 h 215544"/>
                <a:gd name="connsiteX87" fmla="*/ 97317 w 314419"/>
                <a:gd name="connsiteY87" fmla="*/ 46337 h 215544"/>
                <a:gd name="connsiteX88" fmla="*/ 96442 w 314419"/>
                <a:gd name="connsiteY88" fmla="*/ 45758 h 215544"/>
                <a:gd name="connsiteX89" fmla="*/ 94750 w 314419"/>
                <a:gd name="connsiteY89" fmla="*/ 44575 h 215544"/>
                <a:gd name="connsiteX90" fmla="*/ 93911 w 314419"/>
                <a:gd name="connsiteY90" fmla="*/ 44019 h 215544"/>
                <a:gd name="connsiteX91" fmla="*/ 92325 w 314419"/>
                <a:gd name="connsiteY91" fmla="*/ 42895 h 215544"/>
                <a:gd name="connsiteX92" fmla="*/ 91521 w 314419"/>
                <a:gd name="connsiteY92" fmla="*/ 42399 h 215544"/>
                <a:gd name="connsiteX93" fmla="*/ 90255 w 314419"/>
                <a:gd name="connsiteY93" fmla="*/ 41712 h 215544"/>
                <a:gd name="connsiteX94" fmla="*/ 89439 w 314419"/>
                <a:gd name="connsiteY94" fmla="*/ 41180 h 215544"/>
                <a:gd name="connsiteX95" fmla="*/ 88682 w 314419"/>
                <a:gd name="connsiteY95" fmla="*/ 40565 h 215544"/>
                <a:gd name="connsiteX96" fmla="*/ 88304 w 314419"/>
                <a:gd name="connsiteY96" fmla="*/ 40258 h 215544"/>
                <a:gd name="connsiteX97" fmla="*/ 87121 w 314419"/>
                <a:gd name="connsiteY97" fmla="*/ 39430 h 215544"/>
                <a:gd name="connsiteX98" fmla="*/ 86317 w 314419"/>
                <a:gd name="connsiteY98" fmla="*/ 38921 h 215544"/>
                <a:gd name="connsiteX99" fmla="*/ 85134 w 314419"/>
                <a:gd name="connsiteY99" fmla="*/ 38247 h 215544"/>
                <a:gd name="connsiteX100" fmla="*/ 84282 w 314419"/>
                <a:gd name="connsiteY100" fmla="*/ 37821 h 215544"/>
                <a:gd name="connsiteX101" fmla="*/ 82957 w 314419"/>
                <a:gd name="connsiteY101" fmla="*/ 37182 h 215544"/>
                <a:gd name="connsiteX102" fmla="*/ 82094 w 314419"/>
                <a:gd name="connsiteY102" fmla="*/ 36662 h 215544"/>
                <a:gd name="connsiteX103" fmla="*/ 79456 w 314419"/>
                <a:gd name="connsiteY103" fmla="*/ 35112 h 215544"/>
                <a:gd name="connsiteX104" fmla="*/ 78581 w 314419"/>
                <a:gd name="connsiteY104" fmla="*/ 34627 h 215544"/>
                <a:gd name="connsiteX105" fmla="*/ 77268 w 314419"/>
                <a:gd name="connsiteY105" fmla="*/ 33906 h 215544"/>
                <a:gd name="connsiteX106" fmla="*/ 76369 w 314419"/>
                <a:gd name="connsiteY106" fmla="*/ 33456 h 215544"/>
                <a:gd name="connsiteX107" fmla="*/ 74973 w 314419"/>
                <a:gd name="connsiteY107" fmla="*/ 32782 h 215544"/>
                <a:gd name="connsiteX108" fmla="*/ 74039 w 314419"/>
                <a:gd name="connsiteY108" fmla="*/ 32226 h 215544"/>
                <a:gd name="connsiteX109" fmla="*/ 68125 w 314419"/>
                <a:gd name="connsiteY109" fmla="*/ 29056 h 215544"/>
                <a:gd name="connsiteX110" fmla="*/ 67155 w 314419"/>
                <a:gd name="connsiteY110" fmla="*/ 28536 h 215544"/>
                <a:gd name="connsiteX111" fmla="*/ 65700 w 314419"/>
                <a:gd name="connsiteY111" fmla="*/ 27767 h 215544"/>
                <a:gd name="connsiteX112" fmla="*/ 64694 w 314419"/>
                <a:gd name="connsiteY112" fmla="*/ 27282 h 215544"/>
                <a:gd name="connsiteX113" fmla="*/ 62151 w 314419"/>
                <a:gd name="connsiteY113" fmla="*/ 26264 h 215544"/>
                <a:gd name="connsiteX114" fmla="*/ 61181 w 314419"/>
                <a:gd name="connsiteY114" fmla="*/ 25874 h 215544"/>
                <a:gd name="connsiteX115" fmla="*/ 59833 w 314419"/>
                <a:gd name="connsiteY115" fmla="*/ 25188 h 215544"/>
                <a:gd name="connsiteX116" fmla="*/ 58969 w 314419"/>
                <a:gd name="connsiteY116" fmla="*/ 24739 h 215544"/>
                <a:gd name="connsiteX117" fmla="*/ 57621 w 314419"/>
                <a:gd name="connsiteY117" fmla="*/ 24124 h 215544"/>
                <a:gd name="connsiteX118" fmla="*/ 56710 w 314419"/>
                <a:gd name="connsiteY118" fmla="*/ 23698 h 215544"/>
                <a:gd name="connsiteX119" fmla="*/ 53812 w 314419"/>
                <a:gd name="connsiteY119" fmla="*/ 22610 h 215544"/>
                <a:gd name="connsiteX120" fmla="*/ 52819 w 314419"/>
                <a:gd name="connsiteY120" fmla="*/ 22207 h 215544"/>
                <a:gd name="connsiteX121" fmla="*/ 49341 w 314419"/>
                <a:gd name="connsiteY121" fmla="*/ 20824 h 215544"/>
                <a:gd name="connsiteX122" fmla="*/ 48336 w 314419"/>
                <a:gd name="connsiteY122" fmla="*/ 20409 h 215544"/>
                <a:gd name="connsiteX123" fmla="*/ 45343 w 314419"/>
                <a:gd name="connsiteY123" fmla="*/ 19227 h 215544"/>
                <a:gd name="connsiteX124" fmla="*/ 44373 w 314419"/>
                <a:gd name="connsiteY124" fmla="*/ 18848 h 215544"/>
                <a:gd name="connsiteX125" fmla="*/ 42480 w 314419"/>
                <a:gd name="connsiteY125" fmla="*/ 18174 h 215544"/>
                <a:gd name="connsiteX126" fmla="*/ 41570 w 314419"/>
                <a:gd name="connsiteY126" fmla="*/ 17843 h 215544"/>
                <a:gd name="connsiteX127" fmla="*/ 39748 w 314419"/>
                <a:gd name="connsiteY127" fmla="*/ 17251 h 215544"/>
                <a:gd name="connsiteX128" fmla="*/ 38837 w 314419"/>
                <a:gd name="connsiteY128" fmla="*/ 16932 h 215544"/>
                <a:gd name="connsiteX129" fmla="*/ 36968 w 314419"/>
                <a:gd name="connsiteY129" fmla="*/ 16364 h 215544"/>
                <a:gd name="connsiteX130" fmla="*/ 36010 w 314419"/>
                <a:gd name="connsiteY130" fmla="*/ 16069 h 215544"/>
                <a:gd name="connsiteX131" fmla="*/ 33467 w 314419"/>
                <a:gd name="connsiteY131" fmla="*/ 15524 h 215544"/>
                <a:gd name="connsiteX132" fmla="*/ 32415 w 314419"/>
                <a:gd name="connsiteY132" fmla="*/ 15205 h 215544"/>
                <a:gd name="connsiteX133" fmla="*/ 26962 w 314419"/>
                <a:gd name="connsiteY133" fmla="*/ 13856 h 215544"/>
                <a:gd name="connsiteX134" fmla="*/ 25968 w 314419"/>
                <a:gd name="connsiteY134" fmla="*/ 13265 h 215544"/>
                <a:gd name="connsiteX135" fmla="*/ 14826 w 314419"/>
                <a:gd name="connsiteY135" fmla="*/ 10509 h 215544"/>
                <a:gd name="connsiteX136" fmla="*/ 2820 w 314419"/>
                <a:gd name="connsiteY136" fmla="*/ 8605 h 215544"/>
                <a:gd name="connsiteX137" fmla="*/ 28 w 314419"/>
                <a:gd name="connsiteY137" fmla="*/ 2241 h 215544"/>
                <a:gd name="connsiteX138" fmla="*/ 9858 w 314419"/>
                <a:gd name="connsiteY138" fmla="*/ -2597 h 215544"/>
                <a:gd name="connsiteX139" fmla="*/ 38364 w 314419"/>
                <a:gd name="connsiteY139" fmla="*/ 3317 h 215544"/>
                <a:gd name="connsiteX140" fmla="*/ 86234 w 314419"/>
                <a:gd name="connsiteY140" fmla="*/ 19439 h 215544"/>
                <a:gd name="connsiteX141" fmla="*/ 108164 w 314419"/>
                <a:gd name="connsiteY141" fmla="*/ 28039 h 215544"/>
                <a:gd name="connsiteX142" fmla="*/ 112197 w 314419"/>
                <a:gd name="connsiteY142" fmla="*/ 30511 h 215544"/>
                <a:gd name="connsiteX143" fmla="*/ 109832 w 314419"/>
                <a:gd name="connsiteY143" fmla="*/ 37691 h 215544"/>
                <a:gd name="connsiteX144" fmla="*/ 108057 w 314419"/>
                <a:gd name="connsiteY144" fmla="*/ 38933 h 215544"/>
                <a:gd name="connsiteX145" fmla="*/ 117520 w 314419"/>
                <a:gd name="connsiteY145" fmla="*/ 44398 h 215544"/>
                <a:gd name="connsiteX146" fmla="*/ 125137 w 314419"/>
                <a:gd name="connsiteY146" fmla="*/ 48656 h 215544"/>
                <a:gd name="connsiteX147" fmla="*/ 127006 w 314419"/>
                <a:gd name="connsiteY147" fmla="*/ 50407 h 215544"/>
                <a:gd name="connsiteX148" fmla="*/ 130744 w 314419"/>
                <a:gd name="connsiteY148" fmla="*/ 59053 h 215544"/>
                <a:gd name="connsiteX149" fmla="*/ 134293 w 314419"/>
                <a:gd name="connsiteY149" fmla="*/ 64305 h 215544"/>
                <a:gd name="connsiteX150" fmla="*/ 144158 w 314419"/>
                <a:gd name="connsiteY150" fmla="*/ 72881 h 215544"/>
                <a:gd name="connsiteX151" fmla="*/ 154898 w 314419"/>
                <a:gd name="connsiteY151" fmla="*/ 83810 h 215544"/>
                <a:gd name="connsiteX152" fmla="*/ 166383 w 314419"/>
                <a:gd name="connsiteY152" fmla="*/ 89286 h 215544"/>
                <a:gd name="connsiteX153" fmla="*/ 206103 w 314419"/>
                <a:gd name="connsiteY153" fmla="*/ 96632 h 215544"/>
                <a:gd name="connsiteX154" fmla="*/ 212952 w 314419"/>
                <a:gd name="connsiteY154" fmla="*/ 94160 h 215544"/>
                <a:gd name="connsiteX155" fmla="*/ 235875 w 314419"/>
                <a:gd name="connsiteY155" fmla="*/ 77789 h 215544"/>
                <a:gd name="connsiteX156" fmla="*/ 243528 w 314419"/>
                <a:gd name="connsiteY156" fmla="*/ 76240 h 215544"/>
                <a:gd name="connsiteX157" fmla="*/ 247952 w 314419"/>
                <a:gd name="connsiteY157" fmla="*/ 77777 h 215544"/>
                <a:gd name="connsiteX158" fmla="*/ 247952 w 314419"/>
                <a:gd name="connsiteY158" fmla="*/ 77777 h 215544"/>
                <a:gd name="connsiteX159" fmla="*/ 250744 w 314419"/>
                <a:gd name="connsiteY159" fmla="*/ 81385 h 215544"/>
                <a:gd name="connsiteX160" fmla="*/ 267020 w 314419"/>
                <a:gd name="connsiteY160" fmla="*/ 104060 h 215544"/>
                <a:gd name="connsiteX161" fmla="*/ 287684 w 314419"/>
                <a:gd name="connsiteY161" fmla="*/ 134388 h 215544"/>
                <a:gd name="connsiteX162" fmla="*/ 288062 w 314419"/>
                <a:gd name="connsiteY162" fmla="*/ 135488 h 215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Lst>
              <a:rect l="l" t="t" r="r" b="b"/>
              <a:pathLst>
                <a:path w="314419" h="215544">
                  <a:moveTo>
                    <a:pt x="288062" y="135488"/>
                  </a:moveTo>
                  <a:cubicBezTo>
                    <a:pt x="287861" y="137641"/>
                    <a:pt x="289529" y="138930"/>
                    <a:pt x="290535" y="140433"/>
                  </a:cubicBezTo>
                  <a:cubicBezTo>
                    <a:pt x="297525" y="150960"/>
                    <a:pt x="304350" y="161594"/>
                    <a:pt x="311944" y="171707"/>
                  </a:cubicBezTo>
                  <a:cubicBezTo>
                    <a:pt x="313079" y="173079"/>
                    <a:pt x="313576" y="174865"/>
                    <a:pt x="313328" y="176628"/>
                  </a:cubicBezTo>
                  <a:cubicBezTo>
                    <a:pt x="312145" y="183725"/>
                    <a:pt x="310619" y="190621"/>
                    <a:pt x="306231" y="196511"/>
                  </a:cubicBezTo>
                  <a:cubicBezTo>
                    <a:pt x="300340" y="204531"/>
                    <a:pt x="291670" y="210078"/>
                    <a:pt x="281912" y="212066"/>
                  </a:cubicBezTo>
                  <a:cubicBezTo>
                    <a:pt x="274034" y="213816"/>
                    <a:pt x="266748" y="212160"/>
                    <a:pt x="259923" y="209026"/>
                  </a:cubicBezTo>
                  <a:cubicBezTo>
                    <a:pt x="254564" y="206577"/>
                    <a:pt x="250117" y="202295"/>
                    <a:pt x="246320" y="197647"/>
                  </a:cubicBezTo>
                  <a:cubicBezTo>
                    <a:pt x="245373" y="196369"/>
                    <a:pt x="244356" y="195139"/>
                    <a:pt x="243256" y="193980"/>
                  </a:cubicBezTo>
                  <a:cubicBezTo>
                    <a:pt x="241517" y="192383"/>
                    <a:pt x="240358" y="190278"/>
                    <a:pt x="239921" y="187959"/>
                  </a:cubicBezTo>
                  <a:cubicBezTo>
                    <a:pt x="239270" y="183938"/>
                    <a:pt x="236597" y="182140"/>
                    <a:pt x="233107" y="181643"/>
                  </a:cubicBezTo>
                  <a:cubicBezTo>
                    <a:pt x="229654" y="181193"/>
                    <a:pt x="226294" y="180247"/>
                    <a:pt x="223112" y="178839"/>
                  </a:cubicBezTo>
                  <a:cubicBezTo>
                    <a:pt x="222545" y="178698"/>
                    <a:pt x="221965" y="178650"/>
                    <a:pt x="221385" y="178686"/>
                  </a:cubicBezTo>
                  <a:cubicBezTo>
                    <a:pt x="218109" y="179928"/>
                    <a:pt x="216145" y="177503"/>
                    <a:pt x="213827" y="176001"/>
                  </a:cubicBezTo>
                  <a:cubicBezTo>
                    <a:pt x="206458" y="170985"/>
                    <a:pt x="200319" y="164361"/>
                    <a:pt x="195872" y="156637"/>
                  </a:cubicBezTo>
                  <a:cubicBezTo>
                    <a:pt x="189070" y="145412"/>
                    <a:pt x="181571" y="134625"/>
                    <a:pt x="173398" y="124346"/>
                  </a:cubicBezTo>
                  <a:cubicBezTo>
                    <a:pt x="170038" y="119981"/>
                    <a:pt x="165473" y="116504"/>
                    <a:pt x="163663" y="111027"/>
                  </a:cubicBezTo>
                  <a:cubicBezTo>
                    <a:pt x="163450" y="110696"/>
                    <a:pt x="163249" y="110353"/>
                    <a:pt x="163048" y="110022"/>
                  </a:cubicBezTo>
                  <a:cubicBezTo>
                    <a:pt x="162847" y="109690"/>
                    <a:pt x="162610" y="109395"/>
                    <a:pt x="162397" y="109075"/>
                  </a:cubicBezTo>
                  <a:cubicBezTo>
                    <a:pt x="162172" y="108780"/>
                    <a:pt x="161948" y="108460"/>
                    <a:pt x="161758" y="108141"/>
                  </a:cubicBezTo>
                  <a:cubicBezTo>
                    <a:pt x="161155" y="107218"/>
                    <a:pt x="160457" y="106355"/>
                    <a:pt x="159665" y="105574"/>
                  </a:cubicBezTo>
                  <a:cubicBezTo>
                    <a:pt x="159416" y="105338"/>
                    <a:pt x="159180" y="105066"/>
                    <a:pt x="158943" y="104805"/>
                  </a:cubicBezTo>
                  <a:cubicBezTo>
                    <a:pt x="158707" y="104545"/>
                    <a:pt x="158482" y="104297"/>
                    <a:pt x="158257" y="104036"/>
                  </a:cubicBezTo>
                  <a:lnTo>
                    <a:pt x="157902" y="103658"/>
                  </a:lnTo>
                  <a:cubicBezTo>
                    <a:pt x="157654" y="103433"/>
                    <a:pt x="157429" y="103173"/>
                    <a:pt x="157193" y="102925"/>
                  </a:cubicBezTo>
                  <a:cubicBezTo>
                    <a:pt x="156956" y="102676"/>
                    <a:pt x="156956" y="102676"/>
                    <a:pt x="156826" y="102558"/>
                  </a:cubicBezTo>
                  <a:cubicBezTo>
                    <a:pt x="156578" y="102310"/>
                    <a:pt x="156353" y="102049"/>
                    <a:pt x="156140" y="101765"/>
                  </a:cubicBezTo>
                  <a:cubicBezTo>
                    <a:pt x="155915" y="101493"/>
                    <a:pt x="155714" y="101221"/>
                    <a:pt x="155525" y="100926"/>
                  </a:cubicBezTo>
                  <a:cubicBezTo>
                    <a:pt x="154933" y="100074"/>
                    <a:pt x="154259" y="99281"/>
                    <a:pt x="153514" y="98560"/>
                  </a:cubicBezTo>
                  <a:cubicBezTo>
                    <a:pt x="153266" y="98323"/>
                    <a:pt x="153029" y="98063"/>
                    <a:pt x="152804" y="97815"/>
                  </a:cubicBezTo>
                  <a:cubicBezTo>
                    <a:pt x="152580" y="97566"/>
                    <a:pt x="152355" y="97318"/>
                    <a:pt x="152142" y="97070"/>
                  </a:cubicBezTo>
                  <a:lnTo>
                    <a:pt x="151799" y="96703"/>
                  </a:lnTo>
                  <a:cubicBezTo>
                    <a:pt x="151574" y="96478"/>
                    <a:pt x="151349" y="96230"/>
                    <a:pt x="151125" y="95993"/>
                  </a:cubicBezTo>
                  <a:lnTo>
                    <a:pt x="150782" y="95638"/>
                  </a:lnTo>
                  <a:cubicBezTo>
                    <a:pt x="150545" y="95414"/>
                    <a:pt x="150332" y="95165"/>
                    <a:pt x="150131" y="94905"/>
                  </a:cubicBezTo>
                  <a:cubicBezTo>
                    <a:pt x="149930" y="94657"/>
                    <a:pt x="149741" y="94396"/>
                    <a:pt x="149551" y="94124"/>
                  </a:cubicBezTo>
                  <a:cubicBezTo>
                    <a:pt x="149161" y="93604"/>
                    <a:pt x="148688" y="93142"/>
                    <a:pt x="148144" y="92776"/>
                  </a:cubicBezTo>
                  <a:cubicBezTo>
                    <a:pt x="147848" y="92587"/>
                    <a:pt x="147552" y="92374"/>
                    <a:pt x="147292" y="92137"/>
                  </a:cubicBezTo>
                  <a:cubicBezTo>
                    <a:pt x="147020" y="91900"/>
                    <a:pt x="146772" y="91640"/>
                    <a:pt x="146535" y="91356"/>
                  </a:cubicBezTo>
                  <a:cubicBezTo>
                    <a:pt x="146287" y="91073"/>
                    <a:pt x="146062" y="90777"/>
                    <a:pt x="145861" y="90469"/>
                  </a:cubicBezTo>
                  <a:cubicBezTo>
                    <a:pt x="144323" y="88269"/>
                    <a:pt x="142218" y="86613"/>
                    <a:pt x="140444" y="84650"/>
                  </a:cubicBezTo>
                  <a:cubicBezTo>
                    <a:pt x="140183" y="84401"/>
                    <a:pt x="139935" y="84129"/>
                    <a:pt x="139698" y="83869"/>
                  </a:cubicBezTo>
                  <a:cubicBezTo>
                    <a:pt x="139462" y="83609"/>
                    <a:pt x="139225" y="83349"/>
                    <a:pt x="139001" y="83076"/>
                  </a:cubicBezTo>
                  <a:lnTo>
                    <a:pt x="138646" y="82698"/>
                  </a:lnTo>
                  <a:cubicBezTo>
                    <a:pt x="138397" y="82450"/>
                    <a:pt x="138161" y="82201"/>
                    <a:pt x="137924" y="81941"/>
                  </a:cubicBezTo>
                  <a:cubicBezTo>
                    <a:pt x="137688" y="81681"/>
                    <a:pt x="137676" y="81693"/>
                    <a:pt x="137557" y="81562"/>
                  </a:cubicBezTo>
                  <a:cubicBezTo>
                    <a:pt x="137297" y="81314"/>
                    <a:pt x="137061" y="81042"/>
                    <a:pt x="136848" y="80758"/>
                  </a:cubicBezTo>
                  <a:cubicBezTo>
                    <a:pt x="136623" y="80486"/>
                    <a:pt x="136422" y="80190"/>
                    <a:pt x="136221" y="79895"/>
                  </a:cubicBezTo>
                  <a:cubicBezTo>
                    <a:pt x="135381" y="78747"/>
                    <a:pt x="134435" y="77683"/>
                    <a:pt x="133394" y="76701"/>
                  </a:cubicBezTo>
                  <a:cubicBezTo>
                    <a:pt x="133145" y="76465"/>
                    <a:pt x="132909" y="76204"/>
                    <a:pt x="132696" y="75956"/>
                  </a:cubicBezTo>
                  <a:cubicBezTo>
                    <a:pt x="132483" y="75707"/>
                    <a:pt x="132246" y="75459"/>
                    <a:pt x="132045" y="75223"/>
                  </a:cubicBezTo>
                  <a:cubicBezTo>
                    <a:pt x="131844" y="74986"/>
                    <a:pt x="131832" y="74974"/>
                    <a:pt x="131726" y="74868"/>
                  </a:cubicBezTo>
                  <a:cubicBezTo>
                    <a:pt x="131620" y="74761"/>
                    <a:pt x="131300" y="74406"/>
                    <a:pt x="131087" y="74181"/>
                  </a:cubicBezTo>
                  <a:lnTo>
                    <a:pt x="130780" y="73850"/>
                  </a:lnTo>
                  <a:cubicBezTo>
                    <a:pt x="130555" y="73649"/>
                    <a:pt x="130354" y="73425"/>
                    <a:pt x="130153" y="73212"/>
                  </a:cubicBezTo>
                  <a:lnTo>
                    <a:pt x="129833" y="72892"/>
                  </a:lnTo>
                  <a:cubicBezTo>
                    <a:pt x="129621" y="72691"/>
                    <a:pt x="129408" y="72478"/>
                    <a:pt x="129207" y="72265"/>
                  </a:cubicBezTo>
                  <a:lnTo>
                    <a:pt x="128887" y="71946"/>
                  </a:lnTo>
                  <a:cubicBezTo>
                    <a:pt x="128651" y="71745"/>
                    <a:pt x="128438" y="71520"/>
                    <a:pt x="128225" y="71307"/>
                  </a:cubicBezTo>
                  <a:lnTo>
                    <a:pt x="127882" y="70976"/>
                  </a:lnTo>
                  <a:cubicBezTo>
                    <a:pt x="127633" y="70763"/>
                    <a:pt x="127397" y="70550"/>
                    <a:pt x="127172" y="70314"/>
                  </a:cubicBezTo>
                  <a:lnTo>
                    <a:pt x="126805" y="69983"/>
                  </a:lnTo>
                  <a:cubicBezTo>
                    <a:pt x="126533" y="69758"/>
                    <a:pt x="126273" y="69521"/>
                    <a:pt x="126013" y="69273"/>
                  </a:cubicBezTo>
                  <a:lnTo>
                    <a:pt x="125611" y="68906"/>
                  </a:lnTo>
                  <a:cubicBezTo>
                    <a:pt x="124570" y="67818"/>
                    <a:pt x="123434" y="66824"/>
                    <a:pt x="122228" y="65925"/>
                  </a:cubicBezTo>
                  <a:cubicBezTo>
                    <a:pt x="121920" y="65724"/>
                    <a:pt x="121636" y="65511"/>
                    <a:pt x="121352" y="65286"/>
                  </a:cubicBezTo>
                  <a:cubicBezTo>
                    <a:pt x="121069" y="65085"/>
                    <a:pt x="120808" y="64849"/>
                    <a:pt x="120560" y="64601"/>
                  </a:cubicBezTo>
                  <a:cubicBezTo>
                    <a:pt x="120430" y="64494"/>
                    <a:pt x="120312" y="64364"/>
                    <a:pt x="120193" y="64258"/>
                  </a:cubicBezTo>
                  <a:cubicBezTo>
                    <a:pt x="120075" y="64151"/>
                    <a:pt x="119708" y="63796"/>
                    <a:pt x="119484" y="63571"/>
                  </a:cubicBezTo>
                  <a:lnTo>
                    <a:pt x="119129" y="63240"/>
                  </a:lnTo>
                  <a:cubicBezTo>
                    <a:pt x="118667" y="62826"/>
                    <a:pt x="118159" y="62448"/>
                    <a:pt x="117626" y="62128"/>
                  </a:cubicBezTo>
                  <a:cubicBezTo>
                    <a:pt x="117366" y="61975"/>
                    <a:pt x="117106" y="61797"/>
                    <a:pt x="116869" y="61608"/>
                  </a:cubicBezTo>
                  <a:cubicBezTo>
                    <a:pt x="116621" y="61430"/>
                    <a:pt x="116385" y="61229"/>
                    <a:pt x="116160" y="61028"/>
                  </a:cubicBezTo>
                  <a:lnTo>
                    <a:pt x="115793" y="60745"/>
                  </a:lnTo>
                  <a:cubicBezTo>
                    <a:pt x="115391" y="60496"/>
                    <a:pt x="114977" y="60259"/>
                    <a:pt x="114610" y="60035"/>
                  </a:cubicBezTo>
                  <a:cubicBezTo>
                    <a:pt x="114315" y="59869"/>
                    <a:pt x="114031" y="59680"/>
                    <a:pt x="113770" y="59467"/>
                  </a:cubicBezTo>
                  <a:cubicBezTo>
                    <a:pt x="113475" y="59254"/>
                    <a:pt x="113214" y="59018"/>
                    <a:pt x="112942" y="58781"/>
                  </a:cubicBezTo>
                  <a:lnTo>
                    <a:pt x="112528" y="58403"/>
                  </a:lnTo>
                  <a:cubicBezTo>
                    <a:pt x="111476" y="57302"/>
                    <a:pt x="110328" y="56285"/>
                    <a:pt x="109098" y="55386"/>
                  </a:cubicBezTo>
                  <a:cubicBezTo>
                    <a:pt x="108483" y="54984"/>
                    <a:pt x="107904" y="54523"/>
                    <a:pt x="107371" y="54026"/>
                  </a:cubicBezTo>
                  <a:lnTo>
                    <a:pt x="106981" y="53659"/>
                  </a:lnTo>
                  <a:cubicBezTo>
                    <a:pt x="106709" y="53423"/>
                    <a:pt x="106460" y="53174"/>
                    <a:pt x="106200" y="52926"/>
                  </a:cubicBezTo>
                  <a:lnTo>
                    <a:pt x="105822" y="52559"/>
                  </a:lnTo>
                  <a:cubicBezTo>
                    <a:pt x="105088" y="51814"/>
                    <a:pt x="104260" y="51163"/>
                    <a:pt x="103350" y="50643"/>
                  </a:cubicBezTo>
                  <a:cubicBezTo>
                    <a:pt x="103042" y="50454"/>
                    <a:pt x="102746" y="50253"/>
                    <a:pt x="102474" y="50028"/>
                  </a:cubicBezTo>
                  <a:cubicBezTo>
                    <a:pt x="101694" y="49306"/>
                    <a:pt x="100854" y="48656"/>
                    <a:pt x="99955" y="48100"/>
                  </a:cubicBezTo>
                  <a:cubicBezTo>
                    <a:pt x="99647" y="47922"/>
                    <a:pt x="99352" y="47733"/>
                    <a:pt x="99068" y="47520"/>
                  </a:cubicBezTo>
                  <a:cubicBezTo>
                    <a:pt x="98488" y="47106"/>
                    <a:pt x="97885" y="46704"/>
                    <a:pt x="97317" y="46337"/>
                  </a:cubicBezTo>
                  <a:cubicBezTo>
                    <a:pt x="97010" y="46160"/>
                    <a:pt x="96726" y="45959"/>
                    <a:pt x="96442" y="45758"/>
                  </a:cubicBezTo>
                  <a:cubicBezTo>
                    <a:pt x="95886" y="45356"/>
                    <a:pt x="95330" y="44953"/>
                    <a:pt x="94750" y="44575"/>
                  </a:cubicBezTo>
                  <a:cubicBezTo>
                    <a:pt x="94455" y="44409"/>
                    <a:pt x="94183" y="44220"/>
                    <a:pt x="93911" y="44019"/>
                  </a:cubicBezTo>
                  <a:cubicBezTo>
                    <a:pt x="93402" y="43641"/>
                    <a:pt x="92881" y="43238"/>
                    <a:pt x="92325" y="42895"/>
                  </a:cubicBezTo>
                  <a:cubicBezTo>
                    <a:pt x="92053" y="42742"/>
                    <a:pt x="91781" y="42576"/>
                    <a:pt x="91521" y="42399"/>
                  </a:cubicBezTo>
                  <a:cubicBezTo>
                    <a:pt x="91107" y="42162"/>
                    <a:pt x="90681" y="41937"/>
                    <a:pt x="90255" y="41712"/>
                  </a:cubicBezTo>
                  <a:cubicBezTo>
                    <a:pt x="89972" y="41559"/>
                    <a:pt x="89688" y="41381"/>
                    <a:pt x="89439" y="41180"/>
                  </a:cubicBezTo>
                  <a:cubicBezTo>
                    <a:pt x="89179" y="40991"/>
                    <a:pt x="88919" y="40778"/>
                    <a:pt x="88682" y="40565"/>
                  </a:cubicBezTo>
                  <a:lnTo>
                    <a:pt x="88304" y="40258"/>
                  </a:lnTo>
                  <a:cubicBezTo>
                    <a:pt x="87913" y="39974"/>
                    <a:pt x="87523" y="39690"/>
                    <a:pt x="87121" y="39430"/>
                  </a:cubicBezTo>
                  <a:cubicBezTo>
                    <a:pt x="86719" y="39169"/>
                    <a:pt x="86577" y="39098"/>
                    <a:pt x="86317" y="38921"/>
                  </a:cubicBezTo>
                  <a:cubicBezTo>
                    <a:pt x="86056" y="38744"/>
                    <a:pt x="85512" y="38460"/>
                    <a:pt x="85134" y="38247"/>
                  </a:cubicBezTo>
                  <a:cubicBezTo>
                    <a:pt x="84838" y="38128"/>
                    <a:pt x="84554" y="37987"/>
                    <a:pt x="84282" y="37821"/>
                  </a:cubicBezTo>
                  <a:cubicBezTo>
                    <a:pt x="83833" y="37620"/>
                    <a:pt x="83395" y="37407"/>
                    <a:pt x="82957" y="37182"/>
                  </a:cubicBezTo>
                  <a:cubicBezTo>
                    <a:pt x="82662" y="37028"/>
                    <a:pt x="82366" y="36851"/>
                    <a:pt x="82094" y="36662"/>
                  </a:cubicBezTo>
                  <a:cubicBezTo>
                    <a:pt x="81254" y="36070"/>
                    <a:pt x="80379" y="35550"/>
                    <a:pt x="79456" y="35112"/>
                  </a:cubicBezTo>
                  <a:cubicBezTo>
                    <a:pt x="79149" y="34970"/>
                    <a:pt x="78865" y="34805"/>
                    <a:pt x="78581" y="34627"/>
                  </a:cubicBezTo>
                  <a:cubicBezTo>
                    <a:pt x="78155" y="34379"/>
                    <a:pt x="77717" y="34131"/>
                    <a:pt x="77268" y="33906"/>
                  </a:cubicBezTo>
                  <a:cubicBezTo>
                    <a:pt x="76960" y="33776"/>
                    <a:pt x="76665" y="33622"/>
                    <a:pt x="76369" y="33456"/>
                  </a:cubicBezTo>
                  <a:cubicBezTo>
                    <a:pt x="75908" y="33243"/>
                    <a:pt x="75435" y="33019"/>
                    <a:pt x="74973" y="32782"/>
                  </a:cubicBezTo>
                  <a:cubicBezTo>
                    <a:pt x="74654" y="32616"/>
                    <a:pt x="74334" y="32427"/>
                    <a:pt x="74039" y="32226"/>
                  </a:cubicBezTo>
                  <a:cubicBezTo>
                    <a:pt x="72134" y="31055"/>
                    <a:pt x="70159" y="29991"/>
                    <a:pt x="68125" y="29056"/>
                  </a:cubicBezTo>
                  <a:cubicBezTo>
                    <a:pt x="67793" y="28902"/>
                    <a:pt x="67474" y="28725"/>
                    <a:pt x="67155" y="28536"/>
                  </a:cubicBezTo>
                  <a:lnTo>
                    <a:pt x="65700" y="27767"/>
                  </a:lnTo>
                  <a:cubicBezTo>
                    <a:pt x="65357" y="27625"/>
                    <a:pt x="65025" y="27459"/>
                    <a:pt x="64694" y="27282"/>
                  </a:cubicBezTo>
                  <a:cubicBezTo>
                    <a:pt x="63878" y="26868"/>
                    <a:pt x="63027" y="26525"/>
                    <a:pt x="62151" y="26264"/>
                  </a:cubicBezTo>
                  <a:cubicBezTo>
                    <a:pt x="61820" y="26158"/>
                    <a:pt x="61501" y="26028"/>
                    <a:pt x="61181" y="25874"/>
                  </a:cubicBezTo>
                  <a:lnTo>
                    <a:pt x="59833" y="25188"/>
                  </a:lnTo>
                  <a:cubicBezTo>
                    <a:pt x="59537" y="25058"/>
                    <a:pt x="59253" y="24904"/>
                    <a:pt x="58969" y="24739"/>
                  </a:cubicBezTo>
                  <a:lnTo>
                    <a:pt x="57621" y="24124"/>
                  </a:lnTo>
                  <a:cubicBezTo>
                    <a:pt x="57313" y="23994"/>
                    <a:pt x="57006" y="23852"/>
                    <a:pt x="56710" y="23698"/>
                  </a:cubicBezTo>
                  <a:cubicBezTo>
                    <a:pt x="55776" y="23248"/>
                    <a:pt x="54806" y="22894"/>
                    <a:pt x="53812" y="22610"/>
                  </a:cubicBezTo>
                  <a:cubicBezTo>
                    <a:pt x="53469" y="22503"/>
                    <a:pt x="53138" y="22361"/>
                    <a:pt x="52819" y="22207"/>
                  </a:cubicBezTo>
                  <a:cubicBezTo>
                    <a:pt x="51707" y="21628"/>
                    <a:pt x="50547" y="21155"/>
                    <a:pt x="49341" y="20824"/>
                  </a:cubicBezTo>
                  <a:cubicBezTo>
                    <a:pt x="48998" y="20717"/>
                    <a:pt x="48655" y="20575"/>
                    <a:pt x="48336" y="20409"/>
                  </a:cubicBezTo>
                  <a:cubicBezTo>
                    <a:pt x="47377" y="19925"/>
                    <a:pt x="46372" y="19534"/>
                    <a:pt x="45343" y="19227"/>
                  </a:cubicBezTo>
                  <a:cubicBezTo>
                    <a:pt x="45012" y="19120"/>
                    <a:pt x="44692" y="18990"/>
                    <a:pt x="44373" y="18848"/>
                  </a:cubicBezTo>
                  <a:cubicBezTo>
                    <a:pt x="43758" y="18588"/>
                    <a:pt x="43119" y="18363"/>
                    <a:pt x="42480" y="18174"/>
                  </a:cubicBezTo>
                  <a:cubicBezTo>
                    <a:pt x="42173" y="18091"/>
                    <a:pt x="41865" y="17973"/>
                    <a:pt x="41570" y="17843"/>
                  </a:cubicBezTo>
                  <a:cubicBezTo>
                    <a:pt x="40978" y="17606"/>
                    <a:pt x="40387" y="17429"/>
                    <a:pt x="39748" y="17251"/>
                  </a:cubicBezTo>
                  <a:cubicBezTo>
                    <a:pt x="39441" y="17168"/>
                    <a:pt x="39133" y="17062"/>
                    <a:pt x="38837" y="16932"/>
                  </a:cubicBezTo>
                  <a:cubicBezTo>
                    <a:pt x="38222" y="16707"/>
                    <a:pt x="37654" y="16530"/>
                    <a:pt x="36968" y="16364"/>
                  </a:cubicBezTo>
                  <a:cubicBezTo>
                    <a:pt x="36649" y="16281"/>
                    <a:pt x="36330" y="16175"/>
                    <a:pt x="36010" y="16069"/>
                  </a:cubicBezTo>
                  <a:cubicBezTo>
                    <a:pt x="35182" y="15797"/>
                    <a:pt x="34319" y="15714"/>
                    <a:pt x="33467" y="15524"/>
                  </a:cubicBezTo>
                  <a:cubicBezTo>
                    <a:pt x="33112" y="15442"/>
                    <a:pt x="32757" y="15335"/>
                    <a:pt x="32415" y="15205"/>
                  </a:cubicBezTo>
                  <a:cubicBezTo>
                    <a:pt x="30652" y="14554"/>
                    <a:pt x="28819" y="14105"/>
                    <a:pt x="26962" y="13856"/>
                  </a:cubicBezTo>
                  <a:cubicBezTo>
                    <a:pt x="26583" y="13738"/>
                    <a:pt x="26252" y="13537"/>
                    <a:pt x="25968" y="13265"/>
                  </a:cubicBezTo>
                  <a:cubicBezTo>
                    <a:pt x="22561" y="11136"/>
                    <a:pt x="18563" y="11290"/>
                    <a:pt x="14826" y="10509"/>
                  </a:cubicBezTo>
                  <a:cubicBezTo>
                    <a:pt x="10863" y="9681"/>
                    <a:pt x="6806" y="9326"/>
                    <a:pt x="2820" y="8605"/>
                  </a:cubicBezTo>
                  <a:cubicBezTo>
                    <a:pt x="-1166" y="7883"/>
                    <a:pt x="-1983" y="5529"/>
                    <a:pt x="28" y="2241"/>
                  </a:cubicBezTo>
                  <a:cubicBezTo>
                    <a:pt x="2394" y="-1698"/>
                    <a:pt x="5576" y="-3330"/>
                    <a:pt x="9858" y="-2597"/>
                  </a:cubicBezTo>
                  <a:cubicBezTo>
                    <a:pt x="19427" y="-965"/>
                    <a:pt x="29008" y="573"/>
                    <a:pt x="38364" y="3317"/>
                  </a:cubicBezTo>
                  <a:cubicBezTo>
                    <a:pt x="54569" y="8049"/>
                    <a:pt x="70786" y="12532"/>
                    <a:pt x="86234" y="19439"/>
                  </a:cubicBezTo>
                  <a:cubicBezTo>
                    <a:pt x="93402" y="22645"/>
                    <a:pt x="100830" y="25224"/>
                    <a:pt x="108164" y="28039"/>
                  </a:cubicBezTo>
                  <a:cubicBezTo>
                    <a:pt x="109701" y="28488"/>
                    <a:pt x="111097" y="29340"/>
                    <a:pt x="112197" y="30511"/>
                  </a:cubicBezTo>
                  <a:cubicBezTo>
                    <a:pt x="114705" y="33598"/>
                    <a:pt x="113747" y="36567"/>
                    <a:pt x="109832" y="37691"/>
                  </a:cubicBezTo>
                  <a:cubicBezTo>
                    <a:pt x="109086" y="37833"/>
                    <a:pt x="108448" y="38282"/>
                    <a:pt x="108057" y="38933"/>
                  </a:cubicBezTo>
                  <a:cubicBezTo>
                    <a:pt x="111216" y="40754"/>
                    <a:pt x="114374" y="42600"/>
                    <a:pt x="117520" y="44398"/>
                  </a:cubicBezTo>
                  <a:cubicBezTo>
                    <a:pt x="120040" y="45841"/>
                    <a:pt x="122594" y="47248"/>
                    <a:pt x="125137" y="48656"/>
                  </a:cubicBezTo>
                  <a:cubicBezTo>
                    <a:pt x="125906" y="49082"/>
                    <a:pt x="126782" y="49496"/>
                    <a:pt x="127006" y="50407"/>
                  </a:cubicBezTo>
                  <a:cubicBezTo>
                    <a:pt x="127764" y="53482"/>
                    <a:pt x="130484" y="55599"/>
                    <a:pt x="130744" y="59053"/>
                  </a:cubicBezTo>
                  <a:cubicBezTo>
                    <a:pt x="131123" y="61229"/>
                    <a:pt x="132412" y="63146"/>
                    <a:pt x="134293" y="64305"/>
                  </a:cubicBezTo>
                  <a:cubicBezTo>
                    <a:pt x="137841" y="66848"/>
                    <a:pt x="141141" y="69722"/>
                    <a:pt x="144158" y="72881"/>
                  </a:cubicBezTo>
                  <a:cubicBezTo>
                    <a:pt x="147706" y="76595"/>
                    <a:pt x="151598" y="79978"/>
                    <a:pt x="154898" y="83810"/>
                  </a:cubicBezTo>
                  <a:cubicBezTo>
                    <a:pt x="158009" y="87465"/>
                    <a:pt x="161995" y="88813"/>
                    <a:pt x="166383" y="89286"/>
                  </a:cubicBezTo>
                  <a:cubicBezTo>
                    <a:pt x="179773" y="90848"/>
                    <a:pt x="193045" y="93296"/>
                    <a:pt x="206103" y="96632"/>
                  </a:cubicBezTo>
                  <a:cubicBezTo>
                    <a:pt x="210361" y="97685"/>
                    <a:pt x="210527" y="97744"/>
                    <a:pt x="212952" y="94160"/>
                  </a:cubicBezTo>
                  <a:cubicBezTo>
                    <a:pt x="218286" y="86045"/>
                    <a:pt x="226460" y="80202"/>
                    <a:pt x="235875" y="77789"/>
                  </a:cubicBezTo>
                  <a:cubicBezTo>
                    <a:pt x="238383" y="77115"/>
                    <a:pt x="240973" y="76772"/>
                    <a:pt x="243528" y="76240"/>
                  </a:cubicBezTo>
                  <a:cubicBezTo>
                    <a:pt x="245326" y="75861"/>
                    <a:pt x="246414" y="77422"/>
                    <a:pt x="247952" y="77777"/>
                  </a:cubicBezTo>
                  <a:lnTo>
                    <a:pt x="247952" y="77777"/>
                  </a:lnTo>
                  <a:cubicBezTo>
                    <a:pt x="248484" y="79232"/>
                    <a:pt x="249466" y="80498"/>
                    <a:pt x="250744" y="81385"/>
                  </a:cubicBezTo>
                  <a:cubicBezTo>
                    <a:pt x="256658" y="88601"/>
                    <a:pt x="261862" y="96324"/>
                    <a:pt x="267020" y="104060"/>
                  </a:cubicBezTo>
                  <a:cubicBezTo>
                    <a:pt x="273809" y="114245"/>
                    <a:pt x="280173" y="124701"/>
                    <a:pt x="287684" y="134388"/>
                  </a:cubicBezTo>
                  <a:cubicBezTo>
                    <a:pt x="287849" y="134743"/>
                    <a:pt x="287968" y="135110"/>
                    <a:pt x="288062" y="135488"/>
                  </a:cubicBezTo>
                  <a:close/>
                </a:path>
              </a:pathLst>
            </a:custGeom>
            <a:solidFill>
              <a:srgbClr val="000000"/>
            </a:solidFill>
            <a:ln w="1171" cap="flat">
              <a:noFill/>
              <a:prstDash val="solid"/>
              <a:miter/>
            </a:ln>
          </p:spPr>
          <p:txBody>
            <a:bodyPr rtlCol="0" anchor="ctr"/>
            <a:lstStyle/>
            <a:p>
              <a:endParaRPr lang="es-CO"/>
            </a:p>
          </p:txBody>
        </p:sp>
        <p:sp>
          <p:nvSpPr>
            <p:cNvPr id="409" name="Freeform: Shape 408">
              <a:extLst>
                <a:ext uri="{FF2B5EF4-FFF2-40B4-BE49-F238E27FC236}">
                  <a16:creationId xmlns:a16="http://schemas.microsoft.com/office/drawing/2014/main" id="{5FE8C16C-7540-08ED-0367-7E888EB9BC3B}"/>
                </a:ext>
              </a:extLst>
            </p:cNvPr>
            <p:cNvSpPr/>
            <p:nvPr/>
          </p:nvSpPr>
          <p:spPr>
            <a:xfrm rot="19975584">
              <a:off x="13396993" y="6312546"/>
              <a:ext cx="186896" cy="662077"/>
            </a:xfrm>
            <a:custGeom>
              <a:avLst/>
              <a:gdLst>
                <a:gd name="connsiteX0" fmla="*/ 184767 w 186896"/>
                <a:gd name="connsiteY0" fmla="*/ -2768 h 662077"/>
                <a:gd name="connsiteX1" fmla="*/ 185867 w 186896"/>
                <a:gd name="connsiteY1" fmla="*/ -2685 h 662077"/>
                <a:gd name="connsiteX2" fmla="*/ 179870 w 186896"/>
                <a:gd name="connsiteY2" fmla="*/ 6908 h 662077"/>
                <a:gd name="connsiteX3" fmla="*/ 169473 w 186896"/>
                <a:gd name="connsiteY3" fmla="*/ 27017 h 662077"/>
                <a:gd name="connsiteX4" fmla="*/ 167734 w 186896"/>
                <a:gd name="connsiteY4" fmla="*/ 46439 h 662077"/>
                <a:gd name="connsiteX5" fmla="*/ 176393 w 186896"/>
                <a:gd name="connsiteY5" fmla="*/ 100459 h 662077"/>
                <a:gd name="connsiteX6" fmla="*/ 180604 w 186896"/>
                <a:gd name="connsiteY6" fmla="*/ 160240 h 662077"/>
                <a:gd name="connsiteX7" fmla="*/ 182189 w 186896"/>
                <a:gd name="connsiteY7" fmla="*/ 180348 h 662077"/>
                <a:gd name="connsiteX8" fmla="*/ 181183 w 186896"/>
                <a:gd name="connsiteY8" fmla="*/ 241939 h 662077"/>
                <a:gd name="connsiteX9" fmla="*/ 176014 w 186896"/>
                <a:gd name="connsiteY9" fmla="*/ 291619 h 662077"/>
                <a:gd name="connsiteX10" fmla="*/ 165653 w 186896"/>
                <a:gd name="connsiteY10" fmla="*/ 357314 h 662077"/>
                <a:gd name="connsiteX11" fmla="*/ 159419 w 186896"/>
                <a:gd name="connsiteY11" fmla="*/ 398855 h 662077"/>
                <a:gd name="connsiteX12" fmla="*/ 157053 w 186896"/>
                <a:gd name="connsiteY12" fmla="*/ 411310 h 662077"/>
                <a:gd name="connsiteX13" fmla="*/ 145686 w 186896"/>
                <a:gd name="connsiteY13" fmla="*/ 469719 h 662077"/>
                <a:gd name="connsiteX14" fmla="*/ 141854 w 186896"/>
                <a:gd name="connsiteY14" fmla="*/ 491661 h 662077"/>
                <a:gd name="connsiteX15" fmla="*/ 139997 w 186896"/>
                <a:gd name="connsiteY15" fmla="*/ 516075 h 662077"/>
                <a:gd name="connsiteX16" fmla="*/ 128925 w 186896"/>
                <a:gd name="connsiteY16" fmla="*/ 578340 h 662077"/>
                <a:gd name="connsiteX17" fmla="*/ 118564 w 186896"/>
                <a:gd name="connsiteY17" fmla="*/ 600494 h 662077"/>
                <a:gd name="connsiteX18" fmla="*/ 113927 w 186896"/>
                <a:gd name="connsiteY18" fmla="*/ 608420 h 662077"/>
                <a:gd name="connsiteX19" fmla="*/ 99910 w 186896"/>
                <a:gd name="connsiteY19" fmla="*/ 626162 h 662077"/>
                <a:gd name="connsiteX20" fmla="*/ 62911 w 186896"/>
                <a:gd name="connsiteY20" fmla="*/ 652528 h 662077"/>
                <a:gd name="connsiteX21" fmla="*/ 42117 w 186896"/>
                <a:gd name="connsiteY21" fmla="*/ 658868 h 662077"/>
                <a:gd name="connsiteX22" fmla="*/ 13444 w 186896"/>
                <a:gd name="connsiteY22" fmla="*/ 659175 h 662077"/>
                <a:gd name="connsiteX23" fmla="*/ -844 w 186896"/>
                <a:gd name="connsiteY23" fmla="*/ 658880 h 662077"/>
                <a:gd name="connsiteX24" fmla="*/ 930 w 186896"/>
                <a:gd name="connsiteY24" fmla="*/ 655982 h 662077"/>
                <a:gd name="connsiteX25" fmla="*/ 5519 w 186896"/>
                <a:gd name="connsiteY25" fmla="*/ 655095 h 662077"/>
                <a:gd name="connsiteX26" fmla="*/ 26385 w 186896"/>
                <a:gd name="connsiteY26" fmla="*/ 654278 h 662077"/>
                <a:gd name="connsiteX27" fmla="*/ 35079 w 186896"/>
                <a:gd name="connsiteY27" fmla="*/ 656467 h 662077"/>
                <a:gd name="connsiteX28" fmla="*/ 58404 w 186896"/>
                <a:gd name="connsiteY28" fmla="*/ 651735 h 662077"/>
                <a:gd name="connsiteX29" fmla="*/ 105611 w 186896"/>
                <a:gd name="connsiteY29" fmla="*/ 616108 h 662077"/>
                <a:gd name="connsiteX30" fmla="*/ 126051 w 186896"/>
                <a:gd name="connsiteY30" fmla="*/ 579085 h 662077"/>
                <a:gd name="connsiteX31" fmla="*/ 137193 w 186896"/>
                <a:gd name="connsiteY31" fmla="*/ 522119 h 662077"/>
                <a:gd name="connsiteX32" fmla="*/ 141558 w 186896"/>
                <a:gd name="connsiteY32" fmla="*/ 480471 h 662077"/>
                <a:gd name="connsiteX33" fmla="*/ 151151 w 186896"/>
                <a:gd name="connsiteY33" fmla="*/ 426628 h 662077"/>
                <a:gd name="connsiteX34" fmla="*/ 158520 w 186896"/>
                <a:gd name="connsiteY34" fmla="*/ 387524 h 662077"/>
                <a:gd name="connsiteX35" fmla="*/ 169414 w 186896"/>
                <a:gd name="connsiteY35" fmla="*/ 323650 h 662077"/>
                <a:gd name="connsiteX36" fmla="*/ 170100 w 186896"/>
                <a:gd name="connsiteY36" fmla="*/ 310272 h 662077"/>
                <a:gd name="connsiteX37" fmla="*/ 171011 w 186896"/>
                <a:gd name="connsiteY37" fmla="*/ 300679 h 662077"/>
                <a:gd name="connsiteX38" fmla="*/ 172525 w 186896"/>
                <a:gd name="connsiteY38" fmla="*/ 289005 h 662077"/>
                <a:gd name="connsiteX39" fmla="*/ 173341 w 186896"/>
                <a:gd name="connsiteY39" fmla="*/ 277554 h 662077"/>
                <a:gd name="connsiteX40" fmla="*/ 174831 w 186896"/>
                <a:gd name="connsiteY40" fmla="*/ 264319 h 662077"/>
                <a:gd name="connsiteX41" fmla="*/ 175589 w 186896"/>
                <a:gd name="connsiteY41" fmla="*/ 263313 h 662077"/>
                <a:gd name="connsiteX42" fmla="*/ 175872 w 186896"/>
                <a:gd name="connsiteY42" fmla="*/ 250952 h 662077"/>
                <a:gd name="connsiteX43" fmla="*/ 175387 w 186896"/>
                <a:gd name="connsiteY43" fmla="*/ 249344 h 662077"/>
                <a:gd name="connsiteX44" fmla="*/ 177422 w 186896"/>
                <a:gd name="connsiteY44" fmla="*/ 238012 h 662077"/>
                <a:gd name="connsiteX45" fmla="*/ 177540 w 186896"/>
                <a:gd name="connsiteY45" fmla="*/ 234759 h 662077"/>
                <a:gd name="connsiteX46" fmla="*/ 178344 w 186896"/>
                <a:gd name="connsiteY46" fmla="*/ 220198 h 662077"/>
                <a:gd name="connsiteX47" fmla="*/ 179752 w 186896"/>
                <a:gd name="connsiteY47" fmla="*/ 218070 h 662077"/>
                <a:gd name="connsiteX48" fmla="*/ 180627 w 186896"/>
                <a:gd name="connsiteY48" fmla="*/ 215337 h 662077"/>
                <a:gd name="connsiteX49" fmla="*/ 177292 w 186896"/>
                <a:gd name="connsiteY49" fmla="*/ 200634 h 662077"/>
                <a:gd name="connsiteX50" fmla="*/ 178072 w 186896"/>
                <a:gd name="connsiteY50" fmla="*/ 194720 h 662077"/>
                <a:gd name="connsiteX51" fmla="*/ 179492 w 186896"/>
                <a:gd name="connsiteY51" fmla="*/ 190829 h 662077"/>
                <a:gd name="connsiteX52" fmla="*/ 180355 w 186896"/>
                <a:gd name="connsiteY52" fmla="*/ 176280 h 662077"/>
                <a:gd name="connsiteX53" fmla="*/ 180284 w 186896"/>
                <a:gd name="connsiteY53" fmla="*/ 171548 h 662077"/>
                <a:gd name="connsiteX54" fmla="*/ 179492 w 186896"/>
                <a:gd name="connsiteY54" fmla="*/ 170685 h 662077"/>
                <a:gd name="connsiteX55" fmla="*/ 179409 w 186896"/>
                <a:gd name="connsiteY55" fmla="*/ 145254 h 662077"/>
                <a:gd name="connsiteX56" fmla="*/ 178617 w 186896"/>
                <a:gd name="connsiteY56" fmla="*/ 143515 h 662077"/>
                <a:gd name="connsiteX57" fmla="*/ 178617 w 186896"/>
                <a:gd name="connsiteY57" fmla="*/ 128611 h 662077"/>
                <a:gd name="connsiteX58" fmla="*/ 177800 w 186896"/>
                <a:gd name="connsiteY58" fmla="*/ 126872 h 662077"/>
                <a:gd name="connsiteX59" fmla="*/ 177800 w 186896"/>
                <a:gd name="connsiteY59" fmla="*/ 119846 h 662077"/>
                <a:gd name="connsiteX60" fmla="*/ 176984 w 186896"/>
                <a:gd name="connsiteY60" fmla="*/ 118107 h 662077"/>
                <a:gd name="connsiteX61" fmla="*/ 176890 w 186896"/>
                <a:gd name="connsiteY61" fmla="*/ 111968 h 662077"/>
                <a:gd name="connsiteX62" fmla="*/ 176109 w 186896"/>
                <a:gd name="connsiteY62" fmla="*/ 111093 h 662077"/>
                <a:gd name="connsiteX63" fmla="*/ 175151 w 186896"/>
                <a:gd name="connsiteY63" fmla="*/ 97952 h 662077"/>
                <a:gd name="connsiteX64" fmla="*/ 174358 w 186896"/>
                <a:gd name="connsiteY64" fmla="*/ 97076 h 662077"/>
                <a:gd name="connsiteX65" fmla="*/ 171247 w 186896"/>
                <a:gd name="connsiteY65" fmla="*/ 77678 h 662077"/>
                <a:gd name="connsiteX66" fmla="*/ 170763 w 186896"/>
                <a:gd name="connsiteY66" fmla="*/ 74283 h 662077"/>
                <a:gd name="connsiteX67" fmla="*/ 169970 w 186896"/>
                <a:gd name="connsiteY67" fmla="*/ 73420 h 662077"/>
                <a:gd name="connsiteX68" fmla="*/ 168870 w 186896"/>
                <a:gd name="connsiteY68" fmla="*/ 64454 h 662077"/>
                <a:gd name="connsiteX69" fmla="*/ 168089 w 186896"/>
                <a:gd name="connsiteY69" fmla="*/ 54991 h 662077"/>
                <a:gd name="connsiteX70" fmla="*/ 167344 w 186896"/>
                <a:gd name="connsiteY70" fmla="*/ 54127 h 662077"/>
                <a:gd name="connsiteX71" fmla="*/ 167344 w 186896"/>
                <a:gd name="connsiteY71" fmla="*/ 49751 h 662077"/>
                <a:gd name="connsiteX72" fmla="*/ 166504 w 186896"/>
                <a:gd name="connsiteY72" fmla="*/ 48876 h 662077"/>
                <a:gd name="connsiteX73" fmla="*/ 166504 w 186896"/>
                <a:gd name="connsiteY73" fmla="*/ 43612 h 662077"/>
                <a:gd name="connsiteX74" fmla="*/ 165676 w 186896"/>
                <a:gd name="connsiteY74" fmla="*/ 41861 h 662077"/>
                <a:gd name="connsiteX75" fmla="*/ 165676 w 186896"/>
                <a:gd name="connsiteY75" fmla="*/ 37579 h 662077"/>
                <a:gd name="connsiteX76" fmla="*/ 166481 w 186896"/>
                <a:gd name="connsiteY76" fmla="*/ 36704 h 662077"/>
                <a:gd name="connsiteX77" fmla="*/ 166552 w 186896"/>
                <a:gd name="connsiteY77" fmla="*/ 31440 h 662077"/>
                <a:gd name="connsiteX78" fmla="*/ 167391 w 186896"/>
                <a:gd name="connsiteY78" fmla="*/ 30565 h 662077"/>
                <a:gd name="connsiteX79" fmla="*/ 169177 w 186896"/>
                <a:gd name="connsiteY79" fmla="*/ 23563 h 662077"/>
                <a:gd name="connsiteX80" fmla="*/ 170017 w 186896"/>
                <a:gd name="connsiteY80" fmla="*/ 22675 h 662077"/>
                <a:gd name="connsiteX81" fmla="*/ 180959 w 186896"/>
                <a:gd name="connsiteY81" fmla="*/ 3478 h 662077"/>
                <a:gd name="connsiteX82" fmla="*/ 184767 w 186896"/>
                <a:gd name="connsiteY82" fmla="*/ -2768 h 662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86896" h="662077">
                  <a:moveTo>
                    <a:pt x="184767" y="-2768"/>
                  </a:moveTo>
                  <a:lnTo>
                    <a:pt x="185867" y="-2685"/>
                  </a:lnTo>
                  <a:cubicBezTo>
                    <a:pt x="184614" y="982"/>
                    <a:pt x="181964" y="3774"/>
                    <a:pt x="179870" y="6908"/>
                  </a:cubicBezTo>
                  <a:cubicBezTo>
                    <a:pt x="175529" y="13118"/>
                    <a:pt x="172040" y="19884"/>
                    <a:pt x="169473" y="27017"/>
                  </a:cubicBezTo>
                  <a:cubicBezTo>
                    <a:pt x="167510" y="33286"/>
                    <a:pt x="166918" y="39910"/>
                    <a:pt x="167734" y="46439"/>
                  </a:cubicBezTo>
                  <a:cubicBezTo>
                    <a:pt x="169438" y="64655"/>
                    <a:pt x="173826" y="82409"/>
                    <a:pt x="176393" y="100459"/>
                  </a:cubicBezTo>
                  <a:cubicBezTo>
                    <a:pt x="179338" y="120248"/>
                    <a:pt x="180746" y="140238"/>
                    <a:pt x="180604" y="160240"/>
                  </a:cubicBezTo>
                  <a:cubicBezTo>
                    <a:pt x="180509" y="166912"/>
                    <a:pt x="181526" y="173618"/>
                    <a:pt x="182189" y="180348"/>
                  </a:cubicBezTo>
                  <a:cubicBezTo>
                    <a:pt x="184105" y="200859"/>
                    <a:pt x="183774" y="221511"/>
                    <a:pt x="181183" y="241939"/>
                  </a:cubicBezTo>
                  <a:cubicBezTo>
                    <a:pt x="179220" y="258499"/>
                    <a:pt x="177800" y="275059"/>
                    <a:pt x="176014" y="291619"/>
                  </a:cubicBezTo>
                  <a:cubicBezTo>
                    <a:pt x="173755" y="313690"/>
                    <a:pt x="170289" y="335620"/>
                    <a:pt x="165653" y="357314"/>
                  </a:cubicBezTo>
                  <a:cubicBezTo>
                    <a:pt x="162648" y="371011"/>
                    <a:pt x="161099" y="384945"/>
                    <a:pt x="159419" y="398855"/>
                  </a:cubicBezTo>
                  <a:cubicBezTo>
                    <a:pt x="158875" y="403054"/>
                    <a:pt x="158082" y="407206"/>
                    <a:pt x="157053" y="411310"/>
                  </a:cubicBezTo>
                  <a:cubicBezTo>
                    <a:pt x="152452" y="430626"/>
                    <a:pt x="148773" y="450120"/>
                    <a:pt x="145686" y="469719"/>
                  </a:cubicBezTo>
                  <a:cubicBezTo>
                    <a:pt x="144503" y="477065"/>
                    <a:pt x="143604" y="484410"/>
                    <a:pt x="141854" y="491661"/>
                  </a:cubicBezTo>
                  <a:cubicBezTo>
                    <a:pt x="139926" y="499645"/>
                    <a:pt x="140423" y="507913"/>
                    <a:pt x="139997" y="516075"/>
                  </a:cubicBezTo>
                  <a:cubicBezTo>
                    <a:pt x="138897" y="537271"/>
                    <a:pt x="135963" y="558184"/>
                    <a:pt x="128925" y="578340"/>
                  </a:cubicBezTo>
                  <a:cubicBezTo>
                    <a:pt x="126299" y="586087"/>
                    <a:pt x="122822" y="593516"/>
                    <a:pt x="118564" y="600494"/>
                  </a:cubicBezTo>
                  <a:cubicBezTo>
                    <a:pt x="116955" y="603097"/>
                    <a:pt x="115299" y="605699"/>
                    <a:pt x="113927" y="608420"/>
                  </a:cubicBezTo>
                  <a:cubicBezTo>
                    <a:pt x="110438" y="615185"/>
                    <a:pt x="105683" y="621206"/>
                    <a:pt x="99910" y="626162"/>
                  </a:cubicBezTo>
                  <a:cubicBezTo>
                    <a:pt x="88484" y="636216"/>
                    <a:pt x="76466" y="645454"/>
                    <a:pt x="62911" y="652528"/>
                  </a:cubicBezTo>
                  <a:cubicBezTo>
                    <a:pt x="56429" y="655899"/>
                    <a:pt x="49379" y="658052"/>
                    <a:pt x="42117" y="658868"/>
                  </a:cubicBezTo>
                  <a:cubicBezTo>
                    <a:pt x="32571" y="659636"/>
                    <a:pt x="23002" y="659104"/>
                    <a:pt x="13444" y="659175"/>
                  </a:cubicBezTo>
                  <a:cubicBezTo>
                    <a:pt x="8713" y="659175"/>
                    <a:pt x="3899" y="659625"/>
                    <a:pt x="-844" y="658880"/>
                  </a:cubicBezTo>
                  <a:cubicBezTo>
                    <a:pt x="-1554" y="657129"/>
                    <a:pt x="-64" y="656632"/>
                    <a:pt x="930" y="655982"/>
                  </a:cubicBezTo>
                  <a:cubicBezTo>
                    <a:pt x="2243" y="655000"/>
                    <a:pt x="3934" y="654669"/>
                    <a:pt x="5519" y="655095"/>
                  </a:cubicBezTo>
                  <a:cubicBezTo>
                    <a:pt x="12616" y="657791"/>
                    <a:pt x="19489" y="655733"/>
                    <a:pt x="26385" y="654278"/>
                  </a:cubicBezTo>
                  <a:cubicBezTo>
                    <a:pt x="29661" y="653592"/>
                    <a:pt x="32204" y="655662"/>
                    <a:pt x="35079" y="656467"/>
                  </a:cubicBezTo>
                  <a:cubicBezTo>
                    <a:pt x="43358" y="657271"/>
                    <a:pt x="51094" y="655284"/>
                    <a:pt x="58404" y="651735"/>
                  </a:cubicBezTo>
                  <a:cubicBezTo>
                    <a:pt x="76514" y="643041"/>
                    <a:pt x="92707" y="631438"/>
                    <a:pt x="105611" y="616108"/>
                  </a:cubicBezTo>
                  <a:cubicBezTo>
                    <a:pt x="114684" y="605309"/>
                    <a:pt x="121166" y="592451"/>
                    <a:pt x="126051" y="579085"/>
                  </a:cubicBezTo>
                  <a:cubicBezTo>
                    <a:pt x="132770" y="560692"/>
                    <a:pt x="135668" y="541565"/>
                    <a:pt x="137193" y="522119"/>
                  </a:cubicBezTo>
                  <a:cubicBezTo>
                    <a:pt x="138293" y="508221"/>
                    <a:pt x="139098" y="494370"/>
                    <a:pt x="141558" y="480471"/>
                  </a:cubicBezTo>
                  <a:cubicBezTo>
                    <a:pt x="144716" y="462539"/>
                    <a:pt x="147969" y="444584"/>
                    <a:pt x="151151" y="426628"/>
                  </a:cubicBezTo>
                  <a:cubicBezTo>
                    <a:pt x="153517" y="413617"/>
                    <a:pt x="157290" y="400819"/>
                    <a:pt x="158520" y="387524"/>
                  </a:cubicBezTo>
                  <a:cubicBezTo>
                    <a:pt x="160507" y="365972"/>
                    <a:pt x="166303" y="345048"/>
                    <a:pt x="169414" y="323650"/>
                  </a:cubicBezTo>
                  <a:cubicBezTo>
                    <a:pt x="168326" y="319108"/>
                    <a:pt x="169248" y="314802"/>
                    <a:pt x="170100" y="310272"/>
                  </a:cubicBezTo>
                  <a:cubicBezTo>
                    <a:pt x="170656" y="307291"/>
                    <a:pt x="170703" y="303873"/>
                    <a:pt x="171011" y="300679"/>
                  </a:cubicBezTo>
                  <a:cubicBezTo>
                    <a:pt x="171401" y="296764"/>
                    <a:pt x="172194" y="292825"/>
                    <a:pt x="172525" y="289005"/>
                  </a:cubicBezTo>
                  <a:cubicBezTo>
                    <a:pt x="172856" y="285184"/>
                    <a:pt x="173282" y="281375"/>
                    <a:pt x="173341" y="277554"/>
                  </a:cubicBezTo>
                  <a:cubicBezTo>
                    <a:pt x="173341" y="273249"/>
                    <a:pt x="173341" y="268612"/>
                    <a:pt x="174831" y="264319"/>
                  </a:cubicBezTo>
                  <a:cubicBezTo>
                    <a:pt x="174962" y="263928"/>
                    <a:pt x="175683" y="263514"/>
                    <a:pt x="175589" y="263313"/>
                  </a:cubicBezTo>
                  <a:cubicBezTo>
                    <a:pt x="173791" y="259126"/>
                    <a:pt x="176215" y="255033"/>
                    <a:pt x="175872" y="250952"/>
                  </a:cubicBezTo>
                  <a:cubicBezTo>
                    <a:pt x="175872" y="250420"/>
                    <a:pt x="175115" y="249687"/>
                    <a:pt x="175387" y="249344"/>
                  </a:cubicBezTo>
                  <a:cubicBezTo>
                    <a:pt x="178120" y="245902"/>
                    <a:pt x="175080" y="241454"/>
                    <a:pt x="177422" y="238012"/>
                  </a:cubicBezTo>
                  <a:cubicBezTo>
                    <a:pt x="178214" y="236829"/>
                    <a:pt x="177422" y="235717"/>
                    <a:pt x="177540" y="234759"/>
                  </a:cubicBezTo>
                  <a:cubicBezTo>
                    <a:pt x="178451" y="229933"/>
                    <a:pt x="179764" y="225190"/>
                    <a:pt x="178344" y="220198"/>
                  </a:cubicBezTo>
                  <a:cubicBezTo>
                    <a:pt x="178155" y="219524"/>
                    <a:pt x="179184" y="218732"/>
                    <a:pt x="179752" y="218070"/>
                  </a:cubicBezTo>
                  <a:cubicBezTo>
                    <a:pt x="180320" y="217407"/>
                    <a:pt x="181278" y="215881"/>
                    <a:pt x="180627" y="215337"/>
                  </a:cubicBezTo>
                  <a:cubicBezTo>
                    <a:pt x="175660" y="211244"/>
                    <a:pt x="179007" y="205378"/>
                    <a:pt x="177292" y="200634"/>
                  </a:cubicBezTo>
                  <a:cubicBezTo>
                    <a:pt x="176736" y="198635"/>
                    <a:pt x="177020" y="196506"/>
                    <a:pt x="178072" y="194720"/>
                  </a:cubicBezTo>
                  <a:cubicBezTo>
                    <a:pt x="178664" y="193466"/>
                    <a:pt x="179941" y="192461"/>
                    <a:pt x="179492" y="190829"/>
                  </a:cubicBezTo>
                  <a:cubicBezTo>
                    <a:pt x="181041" y="186097"/>
                    <a:pt x="180154" y="181129"/>
                    <a:pt x="180355" y="176280"/>
                  </a:cubicBezTo>
                  <a:cubicBezTo>
                    <a:pt x="180426" y="174706"/>
                    <a:pt x="180355" y="173121"/>
                    <a:pt x="180284" y="171548"/>
                  </a:cubicBezTo>
                  <a:cubicBezTo>
                    <a:pt x="180048" y="171241"/>
                    <a:pt x="179788" y="170945"/>
                    <a:pt x="179492" y="170685"/>
                  </a:cubicBezTo>
                  <a:cubicBezTo>
                    <a:pt x="179492" y="162204"/>
                    <a:pt x="179468" y="153723"/>
                    <a:pt x="179409" y="145254"/>
                  </a:cubicBezTo>
                  <a:cubicBezTo>
                    <a:pt x="178971" y="144757"/>
                    <a:pt x="179173" y="143964"/>
                    <a:pt x="178617" y="143515"/>
                  </a:cubicBezTo>
                  <a:cubicBezTo>
                    <a:pt x="178617" y="138547"/>
                    <a:pt x="178617" y="133579"/>
                    <a:pt x="178617" y="128611"/>
                  </a:cubicBezTo>
                  <a:cubicBezTo>
                    <a:pt x="178143" y="128126"/>
                    <a:pt x="178356" y="127322"/>
                    <a:pt x="177800" y="126872"/>
                  </a:cubicBezTo>
                  <a:lnTo>
                    <a:pt x="177800" y="119846"/>
                  </a:lnTo>
                  <a:cubicBezTo>
                    <a:pt x="177327" y="119361"/>
                    <a:pt x="177540" y="118557"/>
                    <a:pt x="176984" y="118107"/>
                  </a:cubicBezTo>
                  <a:cubicBezTo>
                    <a:pt x="176984" y="116061"/>
                    <a:pt x="176984" y="114015"/>
                    <a:pt x="176890" y="111968"/>
                  </a:cubicBezTo>
                  <a:cubicBezTo>
                    <a:pt x="176653" y="111649"/>
                    <a:pt x="176393" y="111365"/>
                    <a:pt x="176109" y="111093"/>
                  </a:cubicBezTo>
                  <a:cubicBezTo>
                    <a:pt x="176629" y="106657"/>
                    <a:pt x="174926" y="102376"/>
                    <a:pt x="175151" y="97952"/>
                  </a:cubicBezTo>
                  <a:cubicBezTo>
                    <a:pt x="174914" y="97632"/>
                    <a:pt x="174642" y="97348"/>
                    <a:pt x="174358" y="97076"/>
                  </a:cubicBezTo>
                  <a:cubicBezTo>
                    <a:pt x="174264" y="90464"/>
                    <a:pt x="172395" y="84065"/>
                    <a:pt x="171247" y="77678"/>
                  </a:cubicBezTo>
                  <a:cubicBezTo>
                    <a:pt x="171046" y="76495"/>
                    <a:pt x="170916" y="75419"/>
                    <a:pt x="170763" y="74283"/>
                  </a:cubicBezTo>
                  <a:cubicBezTo>
                    <a:pt x="170526" y="73975"/>
                    <a:pt x="170266" y="73680"/>
                    <a:pt x="169970" y="73420"/>
                  </a:cubicBezTo>
                  <a:cubicBezTo>
                    <a:pt x="170360" y="70356"/>
                    <a:pt x="169343" y="67387"/>
                    <a:pt x="168870" y="64454"/>
                  </a:cubicBezTo>
                  <a:cubicBezTo>
                    <a:pt x="168361" y="61284"/>
                    <a:pt x="168456" y="58137"/>
                    <a:pt x="168089" y="54991"/>
                  </a:cubicBezTo>
                  <a:cubicBezTo>
                    <a:pt x="167876" y="54671"/>
                    <a:pt x="167628" y="54388"/>
                    <a:pt x="167344" y="54127"/>
                  </a:cubicBezTo>
                  <a:lnTo>
                    <a:pt x="167344" y="49751"/>
                  </a:lnTo>
                  <a:cubicBezTo>
                    <a:pt x="167084" y="49443"/>
                    <a:pt x="166800" y="49148"/>
                    <a:pt x="166504" y="48876"/>
                  </a:cubicBezTo>
                  <a:cubicBezTo>
                    <a:pt x="166504" y="47113"/>
                    <a:pt x="166504" y="45327"/>
                    <a:pt x="166504" y="43612"/>
                  </a:cubicBezTo>
                  <a:cubicBezTo>
                    <a:pt x="166019" y="43127"/>
                    <a:pt x="166232" y="42311"/>
                    <a:pt x="165676" y="41861"/>
                  </a:cubicBezTo>
                  <a:lnTo>
                    <a:pt x="165676" y="37579"/>
                  </a:lnTo>
                  <a:cubicBezTo>
                    <a:pt x="165960" y="37307"/>
                    <a:pt x="166232" y="37012"/>
                    <a:pt x="166481" y="36704"/>
                  </a:cubicBezTo>
                  <a:lnTo>
                    <a:pt x="166552" y="31440"/>
                  </a:lnTo>
                  <a:cubicBezTo>
                    <a:pt x="166847" y="31168"/>
                    <a:pt x="167131" y="30873"/>
                    <a:pt x="167391" y="30565"/>
                  </a:cubicBezTo>
                  <a:cubicBezTo>
                    <a:pt x="167391" y="28069"/>
                    <a:pt x="168858" y="25964"/>
                    <a:pt x="169177" y="23563"/>
                  </a:cubicBezTo>
                  <a:cubicBezTo>
                    <a:pt x="169473" y="23279"/>
                    <a:pt x="169757" y="22983"/>
                    <a:pt x="170017" y="22675"/>
                  </a:cubicBezTo>
                  <a:cubicBezTo>
                    <a:pt x="172383" y="15578"/>
                    <a:pt x="176606" y="9475"/>
                    <a:pt x="180959" y="3478"/>
                  </a:cubicBezTo>
                  <a:cubicBezTo>
                    <a:pt x="182425" y="1526"/>
                    <a:pt x="183703" y="-567"/>
                    <a:pt x="184767" y="-2768"/>
                  </a:cubicBezTo>
                  <a:close/>
                </a:path>
              </a:pathLst>
            </a:custGeom>
            <a:solidFill>
              <a:srgbClr val="020202"/>
            </a:solidFill>
            <a:ln w="1171" cap="flat">
              <a:noFill/>
              <a:prstDash val="solid"/>
              <a:miter/>
            </a:ln>
          </p:spPr>
          <p:txBody>
            <a:bodyPr rtlCol="0" anchor="ctr"/>
            <a:lstStyle/>
            <a:p>
              <a:endParaRPr lang="es-CO"/>
            </a:p>
          </p:txBody>
        </p:sp>
        <p:sp>
          <p:nvSpPr>
            <p:cNvPr id="410" name="Freeform: Shape 409">
              <a:extLst>
                <a:ext uri="{FF2B5EF4-FFF2-40B4-BE49-F238E27FC236}">
                  <a16:creationId xmlns:a16="http://schemas.microsoft.com/office/drawing/2014/main" id="{D5E1BFA5-6C7A-F586-E9BC-51332A9567D6}"/>
                </a:ext>
              </a:extLst>
            </p:cNvPr>
            <p:cNvSpPr/>
            <p:nvPr/>
          </p:nvSpPr>
          <p:spPr>
            <a:xfrm rot="19975584">
              <a:off x="12676955" y="6568786"/>
              <a:ext cx="29953" cy="500839"/>
            </a:xfrm>
            <a:custGeom>
              <a:avLst/>
              <a:gdLst>
                <a:gd name="connsiteX0" fmla="*/ 28794 w 29953"/>
                <a:gd name="connsiteY0" fmla="*/ -2768 h 500839"/>
                <a:gd name="connsiteX1" fmla="*/ 28924 w 29953"/>
                <a:gd name="connsiteY1" fmla="*/ -1679 h 500839"/>
                <a:gd name="connsiteX2" fmla="*/ 22844 w 29953"/>
                <a:gd name="connsiteY2" fmla="*/ 5181 h 500839"/>
                <a:gd name="connsiteX3" fmla="*/ 8792 w 29953"/>
                <a:gd name="connsiteY3" fmla="*/ 37307 h 500839"/>
                <a:gd name="connsiteX4" fmla="*/ 5137 w 29953"/>
                <a:gd name="connsiteY4" fmla="*/ 63566 h 500839"/>
                <a:gd name="connsiteX5" fmla="*/ 3741 w 29953"/>
                <a:gd name="connsiteY5" fmla="*/ 76093 h 500839"/>
                <a:gd name="connsiteX6" fmla="*/ 3611 w 29953"/>
                <a:gd name="connsiteY6" fmla="*/ 81758 h 500839"/>
                <a:gd name="connsiteX7" fmla="*/ 3611 w 29953"/>
                <a:gd name="connsiteY7" fmla="*/ 109614 h 500839"/>
                <a:gd name="connsiteX8" fmla="*/ 3611 w 29953"/>
                <a:gd name="connsiteY8" fmla="*/ 111803 h 500839"/>
                <a:gd name="connsiteX9" fmla="*/ 4391 w 29953"/>
                <a:gd name="connsiteY9" fmla="*/ 156372 h 500839"/>
                <a:gd name="connsiteX10" fmla="*/ 5267 w 29953"/>
                <a:gd name="connsiteY10" fmla="*/ 162405 h 500839"/>
                <a:gd name="connsiteX11" fmla="*/ 4569 w 29953"/>
                <a:gd name="connsiteY11" fmla="*/ 186192 h 500839"/>
                <a:gd name="connsiteX12" fmla="*/ 4451 w 29953"/>
                <a:gd name="connsiteY12" fmla="*/ 190568 h 500839"/>
                <a:gd name="connsiteX13" fmla="*/ 3339 w 29953"/>
                <a:gd name="connsiteY13" fmla="*/ 227698 h 500839"/>
                <a:gd name="connsiteX14" fmla="*/ 2570 w 29953"/>
                <a:gd name="connsiteY14" fmla="*/ 245121 h 500839"/>
                <a:gd name="connsiteX15" fmla="*/ 1139 w 29953"/>
                <a:gd name="connsiteY15" fmla="*/ 296598 h 500839"/>
                <a:gd name="connsiteX16" fmla="*/ 1553 w 29953"/>
                <a:gd name="connsiteY16" fmla="*/ 351257 h 500839"/>
                <a:gd name="connsiteX17" fmla="*/ 1103 w 29953"/>
                <a:gd name="connsiteY17" fmla="*/ 383999 h 500839"/>
                <a:gd name="connsiteX18" fmla="*/ 2546 w 29953"/>
                <a:gd name="connsiteY18" fmla="*/ 406129 h 500839"/>
                <a:gd name="connsiteX19" fmla="*/ 2653 w 29953"/>
                <a:gd name="connsiteY19" fmla="*/ 407880 h 500839"/>
                <a:gd name="connsiteX20" fmla="*/ 4226 w 29953"/>
                <a:gd name="connsiteY20" fmla="*/ 432188 h 500839"/>
                <a:gd name="connsiteX21" fmla="*/ 5409 w 29953"/>
                <a:gd name="connsiteY21" fmla="*/ 448274 h 500839"/>
                <a:gd name="connsiteX22" fmla="*/ 8236 w 29953"/>
                <a:gd name="connsiteY22" fmla="*/ 466313 h 500839"/>
                <a:gd name="connsiteX23" fmla="*/ 9537 w 29953"/>
                <a:gd name="connsiteY23" fmla="*/ 476213 h 500839"/>
                <a:gd name="connsiteX24" fmla="*/ 12648 w 29953"/>
                <a:gd name="connsiteY24" fmla="*/ 493778 h 500839"/>
                <a:gd name="connsiteX25" fmla="*/ 13097 w 29953"/>
                <a:gd name="connsiteY25" fmla="*/ 498072 h 500839"/>
                <a:gd name="connsiteX26" fmla="*/ 8508 w 29953"/>
                <a:gd name="connsiteY26" fmla="*/ 477242 h 500839"/>
                <a:gd name="connsiteX27" fmla="*/ 4297 w 29953"/>
                <a:gd name="connsiteY27" fmla="*/ 451775 h 500839"/>
                <a:gd name="connsiteX28" fmla="*/ 192 w 29953"/>
                <a:gd name="connsiteY28" fmla="*/ 405988 h 500839"/>
                <a:gd name="connsiteX29" fmla="*/ 583 w 29953"/>
                <a:gd name="connsiteY29" fmla="*/ 321107 h 500839"/>
                <a:gd name="connsiteX30" fmla="*/ 216 w 29953"/>
                <a:gd name="connsiteY30" fmla="*/ 299224 h 500839"/>
                <a:gd name="connsiteX31" fmla="*/ 1068 w 29953"/>
                <a:gd name="connsiteY31" fmla="*/ 248894 h 500839"/>
                <a:gd name="connsiteX32" fmla="*/ 3433 w 29953"/>
                <a:gd name="connsiteY32" fmla="*/ 192898 h 500839"/>
                <a:gd name="connsiteX33" fmla="*/ 4616 w 29953"/>
                <a:gd name="connsiteY33" fmla="*/ 172790 h 500839"/>
                <a:gd name="connsiteX34" fmla="*/ 4711 w 29953"/>
                <a:gd name="connsiteY34" fmla="*/ 167113 h 500839"/>
                <a:gd name="connsiteX35" fmla="*/ 3528 w 29953"/>
                <a:gd name="connsiteY35" fmla="*/ 127771 h 500839"/>
                <a:gd name="connsiteX36" fmla="*/ 3126 w 29953"/>
                <a:gd name="connsiteY36" fmla="*/ 82705 h 500839"/>
                <a:gd name="connsiteX37" fmla="*/ 12458 w 29953"/>
                <a:gd name="connsiteY37" fmla="*/ 21564 h 500839"/>
                <a:gd name="connsiteX38" fmla="*/ 28794 w 29953"/>
                <a:gd name="connsiteY38" fmla="*/ -2768 h 500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9953" h="500839">
                  <a:moveTo>
                    <a:pt x="28794" y="-2768"/>
                  </a:moveTo>
                  <a:cubicBezTo>
                    <a:pt x="28794" y="-2401"/>
                    <a:pt x="28876" y="-2034"/>
                    <a:pt x="28924" y="-1679"/>
                  </a:cubicBezTo>
                  <a:cubicBezTo>
                    <a:pt x="26889" y="604"/>
                    <a:pt x="24760" y="2804"/>
                    <a:pt x="22844" y="5181"/>
                  </a:cubicBezTo>
                  <a:cubicBezTo>
                    <a:pt x="15285" y="14644"/>
                    <a:pt x="11524" y="25751"/>
                    <a:pt x="8792" y="37307"/>
                  </a:cubicBezTo>
                  <a:cubicBezTo>
                    <a:pt x="6592" y="45895"/>
                    <a:pt x="5373" y="54707"/>
                    <a:pt x="5137" y="63566"/>
                  </a:cubicBezTo>
                  <a:cubicBezTo>
                    <a:pt x="5137" y="67742"/>
                    <a:pt x="4167" y="71905"/>
                    <a:pt x="3741" y="76093"/>
                  </a:cubicBezTo>
                  <a:cubicBezTo>
                    <a:pt x="3481" y="77973"/>
                    <a:pt x="3433" y="79866"/>
                    <a:pt x="3611" y="81758"/>
                  </a:cubicBezTo>
                  <a:cubicBezTo>
                    <a:pt x="4817" y="91008"/>
                    <a:pt x="4817" y="100364"/>
                    <a:pt x="3611" y="109614"/>
                  </a:cubicBezTo>
                  <a:cubicBezTo>
                    <a:pt x="3516" y="110336"/>
                    <a:pt x="3516" y="111081"/>
                    <a:pt x="3611" y="111803"/>
                  </a:cubicBezTo>
                  <a:cubicBezTo>
                    <a:pt x="5385" y="126624"/>
                    <a:pt x="4025" y="141516"/>
                    <a:pt x="4391" y="156372"/>
                  </a:cubicBezTo>
                  <a:cubicBezTo>
                    <a:pt x="4391" y="158454"/>
                    <a:pt x="5030" y="160394"/>
                    <a:pt x="5267" y="162405"/>
                  </a:cubicBezTo>
                  <a:cubicBezTo>
                    <a:pt x="6225" y="170365"/>
                    <a:pt x="5503" y="178279"/>
                    <a:pt x="4569" y="186192"/>
                  </a:cubicBezTo>
                  <a:cubicBezTo>
                    <a:pt x="4415" y="187647"/>
                    <a:pt x="4380" y="189113"/>
                    <a:pt x="4451" y="190568"/>
                  </a:cubicBezTo>
                  <a:cubicBezTo>
                    <a:pt x="4924" y="202964"/>
                    <a:pt x="3481" y="215313"/>
                    <a:pt x="3339" y="227698"/>
                  </a:cubicBezTo>
                  <a:cubicBezTo>
                    <a:pt x="3268" y="233470"/>
                    <a:pt x="3138" y="239337"/>
                    <a:pt x="2570" y="245121"/>
                  </a:cubicBezTo>
                  <a:cubicBezTo>
                    <a:pt x="784" y="262213"/>
                    <a:pt x="311" y="279423"/>
                    <a:pt x="1139" y="296598"/>
                  </a:cubicBezTo>
                  <a:cubicBezTo>
                    <a:pt x="2156" y="314838"/>
                    <a:pt x="1955" y="333065"/>
                    <a:pt x="1553" y="351257"/>
                  </a:cubicBezTo>
                  <a:cubicBezTo>
                    <a:pt x="1316" y="362163"/>
                    <a:pt x="571" y="373116"/>
                    <a:pt x="1103" y="383999"/>
                  </a:cubicBezTo>
                  <a:cubicBezTo>
                    <a:pt x="1458" y="391356"/>
                    <a:pt x="1103" y="398820"/>
                    <a:pt x="2546" y="406129"/>
                  </a:cubicBezTo>
                  <a:cubicBezTo>
                    <a:pt x="2641" y="406709"/>
                    <a:pt x="2676" y="407289"/>
                    <a:pt x="2653" y="407880"/>
                  </a:cubicBezTo>
                  <a:cubicBezTo>
                    <a:pt x="2653" y="416018"/>
                    <a:pt x="3776" y="424085"/>
                    <a:pt x="4226" y="432188"/>
                  </a:cubicBezTo>
                  <a:cubicBezTo>
                    <a:pt x="4522" y="437558"/>
                    <a:pt x="5219" y="442833"/>
                    <a:pt x="5409" y="448274"/>
                  </a:cubicBezTo>
                  <a:cubicBezTo>
                    <a:pt x="5574" y="454378"/>
                    <a:pt x="7053" y="460351"/>
                    <a:pt x="8236" y="466313"/>
                  </a:cubicBezTo>
                  <a:cubicBezTo>
                    <a:pt x="8862" y="469589"/>
                    <a:pt x="9300" y="472889"/>
                    <a:pt x="9537" y="476213"/>
                  </a:cubicBezTo>
                  <a:cubicBezTo>
                    <a:pt x="10105" y="482139"/>
                    <a:pt x="11145" y="488018"/>
                    <a:pt x="12648" y="493778"/>
                  </a:cubicBezTo>
                  <a:cubicBezTo>
                    <a:pt x="13097" y="495162"/>
                    <a:pt x="13251" y="496629"/>
                    <a:pt x="13097" y="498072"/>
                  </a:cubicBezTo>
                  <a:cubicBezTo>
                    <a:pt x="10578" y="491389"/>
                    <a:pt x="9028" y="484375"/>
                    <a:pt x="8508" y="477242"/>
                  </a:cubicBezTo>
                  <a:cubicBezTo>
                    <a:pt x="7833" y="468619"/>
                    <a:pt x="5480" y="460292"/>
                    <a:pt x="4297" y="451775"/>
                  </a:cubicBezTo>
                  <a:cubicBezTo>
                    <a:pt x="2168" y="436576"/>
                    <a:pt x="1470" y="421258"/>
                    <a:pt x="192" y="405988"/>
                  </a:cubicBezTo>
                  <a:cubicBezTo>
                    <a:pt x="-2173" y="377599"/>
                    <a:pt x="-577" y="349388"/>
                    <a:pt x="583" y="321107"/>
                  </a:cubicBezTo>
                  <a:cubicBezTo>
                    <a:pt x="878" y="313797"/>
                    <a:pt x="500" y="306510"/>
                    <a:pt x="216" y="299224"/>
                  </a:cubicBezTo>
                  <a:cubicBezTo>
                    <a:pt x="-364" y="282440"/>
                    <a:pt x="-68" y="265643"/>
                    <a:pt x="1068" y="248894"/>
                  </a:cubicBezTo>
                  <a:cubicBezTo>
                    <a:pt x="2250" y="230241"/>
                    <a:pt x="2842" y="211564"/>
                    <a:pt x="3433" y="192898"/>
                  </a:cubicBezTo>
                  <a:cubicBezTo>
                    <a:pt x="3634" y="186180"/>
                    <a:pt x="4226" y="179485"/>
                    <a:pt x="4616" y="172790"/>
                  </a:cubicBezTo>
                  <a:cubicBezTo>
                    <a:pt x="4864" y="170909"/>
                    <a:pt x="4888" y="169005"/>
                    <a:pt x="4711" y="167113"/>
                  </a:cubicBezTo>
                  <a:cubicBezTo>
                    <a:pt x="2428" y="154101"/>
                    <a:pt x="4072" y="140877"/>
                    <a:pt x="3528" y="127771"/>
                  </a:cubicBezTo>
                  <a:cubicBezTo>
                    <a:pt x="2925" y="112749"/>
                    <a:pt x="2901" y="97715"/>
                    <a:pt x="3126" y="82705"/>
                  </a:cubicBezTo>
                  <a:cubicBezTo>
                    <a:pt x="3445" y="61958"/>
                    <a:pt x="4983" y="41305"/>
                    <a:pt x="12458" y="21564"/>
                  </a:cubicBezTo>
                  <a:cubicBezTo>
                    <a:pt x="15806" y="12231"/>
                    <a:pt x="21413" y="3868"/>
                    <a:pt x="28794" y="-2768"/>
                  </a:cubicBezTo>
                  <a:close/>
                </a:path>
              </a:pathLst>
            </a:custGeom>
            <a:solidFill>
              <a:srgbClr val="0B0B0B"/>
            </a:solidFill>
            <a:ln w="1171" cap="flat">
              <a:noFill/>
              <a:prstDash val="solid"/>
              <a:miter/>
            </a:ln>
          </p:spPr>
          <p:txBody>
            <a:bodyPr rtlCol="0" anchor="ctr"/>
            <a:lstStyle/>
            <a:p>
              <a:endParaRPr lang="es-CO"/>
            </a:p>
          </p:txBody>
        </p:sp>
        <p:sp>
          <p:nvSpPr>
            <p:cNvPr id="411" name="Freeform: Shape 410">
              <a:extLst>
                <a:ext uri="{FF2B5EF4-FFF2-40B4-BE49-F238E27FC236}">
                  <a16:creationId xmlns:a16="http://schemas.microsoft.com/office/drawing/2014/main" id="{777B11B6-7ECE-1528-089C-99C0FFFE288D}"/>
                </a:ext>
              </a:extLst>
            </p:cNvPr>
            <p:cNvSpPr/>
            <p:nvPr/>
          </p:nvSpPr>
          <p:spPr>
            <a:xfrm rot="19975584">
              <a:off x="13434949" y="6973046"/>
              <a:ext cx="164269" cy="27504"/>
            </a:xfrm>
            <a:custGeom>
              <a:avLst/>
              <a:gdLst>
                <a:gd name="connsiteX0" fmla="*/ 120102 w 164269"/>
                <a:gd name="connsiteY0" fmla="*/ 22916 h 27504"/>
                <a:gd name="connsiteX1" fmla="*/ 125094 w 164269"/>
                <a:gd name="connsiteY1" fmla="*/ 23709 h 27504"/>
                <a:gd name="connsiteX2" fmla="*/ 158923 w 164269"/>
                <a:gd name="connsiteY2" fmla="*/ 23709 h 27504"/>
                <a:gd name="connsiteX3" fmla="*/ 163240 w 164269"/>
                <a:gd name="connsiteY3" fmla="*/ 23851 h 27504"/>
                <a:gd name="connsiteX4" fmla="*/ 159029 w 164269"/>
                <a:gd name="connsiteY4" fmla="*/ 24631 h 27504"/>
                <a:gd name="connsiteX5" fmla="*/ 124076 w 164269"/>
                <a:gd name="connsiteY5" fmla="*/ 24631 h 27504"/>
                <a:gd name="connsiteX6" fmla="*/ 108901 w 164269"/>
                <a:gd name="connsiteY6" fmla="*/ 22869 h 27504"/>
                <a:gd name="connsiteX7" fmla="*/ 83162 w 164269"/>
                <a:gd name="connsiteY7" fmla="*/ 22538 h 27504"/>
                <a:gd name="connsiteX8" fmla="*/ 40899 w 164269"/>
                <a:gd name="connsiteY8" fmla="*/ 21189 h 27504"/>
                <a:gd name="connsiteX9" fmla="*/ 20187 w 164269"/>
                <a:gd name="connsiteY9" fmla="*/ 15938 h 27504"/>
                <a:gd name="connsiteX10" fmla="*/ 162 w 164269"/>
                <a:gd name="connsiteY10" fmla="*/ 561 h 27504"/>
                <a:gd name="connsiteX11" fmla="*/ -938 w 164269"/>
                <a:gd name="connsiteY11" fmla="*/ -2515 h 27504"/>
                <a:gd name="connsiteX12" fmla="*/ 67 w 164269"/>
                <a:gd name="connsiteY12" fmla="*/ -2598 h 27504"/>
                <a:gd name="connsiteX13" fmla="*/ 150 w 164269"/>
                <a:gd name="connsiteY13" fmla="*/ -2515 h 27504"/>
                <a:gd name="connsiteX14" fmla="*/ 11245 w 164269"/>
                <a:gd name="connsiteY14" fmla="*/ 7220 h 27504"/>
                <a:gd name="connsiteX15" fmla="*/ 29958 w 164269"/>
                <a:gd name="connsiteY15" fmla="*/ 17724 h 27504"/>
                <a:gd name="connsiteX16" fmla="*/ 51781 w 164269"/>
                <a:gd name="connsiteY16" fmla="*/ 21166 h 27504"/>
                <a:gd name="connsiteX17" fmla="*/ 54005 w 164269"/>
                <a:gd name="connsiteY17" fmla="*/ 20527 h 27504"/>
                <a:gd name="connsiteX18" fmla="*/ 81364 w 164269"/>
                <a:gd name="connsiteY18" fmla="*/ 20290 h 27504"/>
                <a:gd name="connsiteX19" fmla="*/ 85315 w 164269"/>
                <a:gd name="connsiteY19" fmla="*/ 19936 h 27504"/>
                <a:gd name="connsiteX20" fmla="*/ 104962 w 164269"/>
                <a:gd name="connsiteY20" fmla="*/ 19936 h 27504"/>
                <a:gd name="connsiteX21" fmla="*/ 106393 w 164269"/>
                <a:gd name="connsiteY21" fmla="*/ 20160 h 27504"/>
                <a:gd name="connsiteX22" fmla="*/ 113644 w 164269"/>
                <a:gd name="connsiteY22" fmla="*/ 21059 h 27504"/>
                <a:gd name="connsiteX23" fmla="*/ 114827 w 164269"/>
                <a:gd name="connsiteY23" fmla="*/ 21343 h 27504"/>
                <a:gd name="connsiteX24" fmla="*/ 117831 w 164269"/>
                <a:gd name="connsiteY24" fmla="*/ 21899 h 27504"/>
                <a:gd name="connsiteX25" fmla="*/ 120102 w 164269"/>
                <a:gd name="connsiteY25" fmla="*/ 22916 h 27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4269" h="27504">
                  <a:moveTo>
                    <a:pt x="120102" y="22916"/>
                  </a:moveTo>
                  <a:cubicBezTo>
                    <a:pt x="121592" y="24229"/>
                    <a:pt x="123414" y="23697"/>
                    <a:pt x="125094" y="23709"/>
                  </a:cubicBezTo>
                  <a:cubicBezTo>
                    <a:pt x="136366" y="23709"/>
                    <a:pt x="147639" y="23709"/>
                    <a:pt x="158923" y="23709"/>
                  </a:cubicBezTo>
                  <a:cubicBezTo>
                    <a:pt x="160366" y="23709"/>
                    <a:pt x="161809" y="23803"/>
                    <a:pt x="163240" y="23851"/>
                  </a:cubicBezTo>
                  <a:cubicBezTo>
                    <a:pt x="161963" y="24785"/>
                    <a:pt x="160461" y="24620"/>
                    <a:pt x="159029" y="24631"/>
                  </a:cubicBezTo>
                  <a:cubicBezTo>
                    <a:pt x="147378" y="24631"/>
                    <a:pt x="135727" y="24868"/>
                    <a:pt x="124076" y="24631"/>
                  </a:cubicBezTo>
                  <a:cubicBezTo>
                    <a:pt x="119014" y="24525"/>
                    <a:pt x="113963" y="23449"/>
                    <a:pt x="108901" y="22869"/>
                  </a:cubicBezTo>
                  <a:cubicBezTo>
                    <a:pt x="100348" y="22029"/>
                    <a:pt x="91737" y="21911"/>
                    <a:pt x="83162" y="22538"/>
                  </a:cubicBezTo>
                  <a:cubicBezTo>
                    <a:pt x="69039" y="23271"/>
                    <a:pt x="54904" y="23721"/>
                    <a:pt x="40899" y="21189"/>
                  </a:cubicBezTo>
                  <a:cubicBezTo>
                    <a:pt x="33837" y="20137"/>
                    <a:pt x="26894" y="18374"/>
                    <a:pt x="20187" y="15938"/>
                  </a:cubicBezTo>
                  <a:cubicBezTo>
                    <a:pt x="12463" y="12164"/>
                    <a:pt x="6171" y="6475"/>
                    <a:pt x="162" y="561"/>
                  </a:cubicBezTo>
                  <a:cubicBezTo>
                    <a:pt x="-796" y="-137"/>
                    <a:pt x="-1234" y="-1356"/>
                    <a:pt x="-938" y="-2515"/>
                  </a:cubicBezTo>
                  <a:cubicBezTo>
                    <a:pt x="-690" y="-2810"/>
                    <a:pt x="-240" y="-2858"/>
                    <a:pt x="67" y="-2598"/>
                  </a:cubicBezTo>
                  <a:cubicBezTo>
                    <a:pt x="91" y="-2574"/>
                    <a:pt x="126" y="-2550"/>
                    <a:pt x="150" y="-2515"/>
                  </a:cubicBezTo>
                  <a:cubicBezTo>
                    <a:pt x="3817" y="762"/>
                    <a:pt x="7578" y="3943"/>
                    <a:pt x="11245" y="7220"/>
                  </a:cubicBezTo>
                  <a:cubicBezTo>
                    <a:pt x="16651" y="12058"/>
                    <a:pt x="22482" y="16304"/>
                    <a:pt x="29958" y="17724"/>
                  </a:cubicBezTo>
                  <a:cubicBezTo>
                    <a:pt x="37197" y="19108"/>
                    <a:pt x="44270" y="21509"/>
                    <a:pt x="51781" y="21166"/>
                  </a:cubicBezTo>
                  <a:cubicBezTo>
                    <a:pt x="52408" y="20669"/>
                    <a:pt x="53212" y="20433"/>
                    <a:pt x="54005" y="20527"/>
                  </a:cubicBezTo>
                  <a:cubicBezTo>
                    <a:pt x="63124" y="20858"/>
                    <a:pt x="72256" y="21249"/>
                    <a:pt x="81364" y="20290"/>
                  </a:cubicBezTo>
                  <a:cubicBezTo>
                    <a:pt x="82665" y="20018"/>
                    <a:pt x="83990" y="19888"/>
                    <a:pt x="85315" y="19936"/>
                  </a:cubicBezTo>
                  <a:cubicBezTo>
                    <a:pt x="91868" y="19876"/>
                    <a:pt x="98421" y="19806"/>
                    <a:pt x="104962" y="19936"/>
                  </a:cubicBezTo>
                  <a:cubicBezTo>
                    <a:pt x="105447" y="19983"/>
                    <a:pt x="105920" y="20054"/>
                    <a:pt x="106393" y="20160"/>
                  </a:cubicBezTo>
                  <a:cubicBezTo>
                    <a:pt x="108759" y="21107"/>
                    <a:pt x="111231" y="20763"/>
                    <a:pt x="113644" y="21059"/>
                  </a:cubicBezTo>
                  <a:cubicBezTo>
                    <a:pt x="114046" y="21130"/>
                    <a:pt x="114436" y="21225"/>
                    <a:pt x="114827" y="21343"/>
                  </a:cubicBezTo>
                  <a:cubicBezTo>
                    <a:pt x="115796" y="21662"/>
                    <a:pt x="116814" y="21840"/>
                    <a:pt x="117831" y="21899"/>
                  </a:cubicBezTo>
                  <a:cubicBezTo>
                    <a:pt x="118694" y="21887"/>
                    <a:pt x="119534" y="22266"/>
                    <a:pt x="120102" y="22916"/>
                  </a:cubicBezTo>
                  <a:close/>
                </a:path>
              </a:pathLst>
            </a:custGeom>
            <a:solidFill>
              <a:srgbClr val="1B1B1B"/>
            </a:solidFill>
            <a:ln w="1171" cap="flat">
              <a:noFill/>
              <a:prstDash val="solid"/>
              <a:miter/>
            </a:ln>
          </p:spPr>
          <p:txBody>
            <a:bodyPr rtlCol="0" anchor="ctr"/>
            <a:lstStyle/>
            <a:p>
              <a:endParaRPr lang="es-CO"/>
            </a:p>
          </p:txBody>
        </p:sp>
        <p:sp>
          <p:nvSpPr>
            <p:cNvPr id="412" name="Freeform: Shape 411">
              <a:extLst>
                <a:ext uri="{FF2B5EF4-FFF2-40B4-BE49-F238E27FC236}">
                  <a16:creationId xmlns:a16="http://schemas.microsoft.com/office/drawing/2014/main" id="{8217CA33-2C43-1974-2577-1FDB40145D6E}"/>
                </a:ext>
              </a:extLst>
            </p:cNvPr>
            <p:cNvSpPr/>
            <p:nvPr/>
          </p:nvSpPr>
          <p:spPr>
            <a:xfrm rot="19975584">
              <a:off x="13323399" y="6909330"/>
              <a:ext cx="10633" cy="100443"/>
            </a:xfrm>
            <a:custGeom>
              <a:avLst/>
              <a:gdLst>
                <a:gd name="connsiteX0" fmla="*/ 638 w 10633"/>
                <a:gd name="connsiteY0" fmla="*/ 25712 h 100443"/>
                <a:gd name="connsiteX1" fmla="*/ 638 w 10633"/>
                <a:gd name="connsiteY1" fmla="*/ 24860 h 100443"/>
                <a:gd name="connsiteX2" fmla="*/ 236 w 10633"/>
                <a:gd name="connsiteY2" fmla="*/ 19360 h 100443"/>
                <a:gd name="connsiteX3" fmla="*/ -201 w 10633"/>
                <a:gd name="connsiteY3" fmla="*/ 16084 h 100443"/>
                <a:gd name="connsiteX4" fmla="*/ -201 w 10633"/>
                <a:gd name="connsiteY4" fmla="*/ 16084 h 100443"/>
                <a:gd name="connsiteX5" fmla="*/ -616 w 10633"/>
                <a:gd name="connsiteY5" fmla="*/ 9661 h 100443"/>
                <a:gd name="connsiteX6" fmla="*/ -1030 w 10633"/>
                <a:gd name="connsiteY6" fmla="*/ 5544 h 100443"/>
                <a:gd name="connsiteX7" fmla="*/ -1030 w 10633"/>
                <a:gd name="connsiteY7" fmla="*/ 1180 h 100443"/>
                <a:gd name="connsiteX8" fmla="*/ -556 w 10633"/>
                <a:gd name="connsiteY8" fmla="*/ -606 h 100443"/>
                <a:gd name="connsiteX9" fmla="*/ -142 w 10633"/>
                <a:gd name="connsiteY9" fmla="*/ -1446 h 100443"/>
                <a:gd name="connsiteX10" fmla="*/ -142 w 10633"/>
                <a:gd name="connsiteY10" fmla="*/ -1446 h 100443"/>
                <a:gd name="connsiteX11" fmla="*/ 733 w 10633"/>
                <a:gd name="connsiteY11" fmla="*/ -1896 h 100443"/>
                <a:gd name="connsiteX12" fmla="*/ 1585 w 10633"/>
                <a:gd name="connsiteY12" fmla="*/ -2357 h 100443"/>
                <a:gd name="connsiteX13" fmla="*/ 1585 w 10633"/>
                <a:gd name="connsiteY13" fmla="*/ -2357 h 100443"/>
                <a:gd name="connsiteX14" fmla="*/ 4305 w 10633"/>
                <a:gd name="connsiteY14" fmla="*/ -2440 h 100443"/>
                <a:gd name="connsiteX15" fmla="*/ 9604 w 10633"/>
                <a:gd name="connsiteY15" fmla="*/ -2250 h 100443"/>
                <a:gd name="connsiteX16" fmla="*/ 3690 w 10633"/>
                <a:gd name="connsiteY16" fmla="*/ -1068 h 100443"/>
                <a:gd name="connsiteX17" fmla="*/ 709 w 10633"/>
                <a:gd name="connsiteY17" fmla="*/ 2564 h 100443"/>
                <a:gd name="connsiteX18" fmla="*/ 1171 w 10633"/>
                <a:gd name="connsiteY18" fmla="*/ 9531 h 100443"/>
                <a:gd name="connsiteX19" fmla="*/ 5452 w 10633"/>
                <a:gd name="connsiteY19" fmla="*/ 67963 h 100443"/>
                <a:gd name="connsiteX20" fmla="*/ 2685 w 10633"/>
                <a:gd name="connsiteY20" fmla="*/ 95311 h 100443"/>
                <a:gd name="connsiteX21" fmla="*/ 1750 w 10633"/>
                <a:gd name="connsiteY21" fmla="*/ 97676 h 100443"/>
                <a:gd name="connsiteX22" fmla="*/ 1904 w 10633"/>
                <a:gd name="connsiteY22" fmla="*/ 93796 h 100443"/>
                <a:gd name="connsiteX23" fmla="*/ 3442 w 10633"/>
                <a:gd name="connsiteY23" fmla="*/ 79046 h 100443"/>
                <a:gd name="connsiteX24" fmla="*/ 2424 w 10633"/>
                <a:gd name="connsiteY24" fmla="*/ 41456 h 100443"/>
                <a:gd name="connsiteX25" fmla="*/ 1608 w 10633"/>
                <a:gd name="connsiteY25" fmla="*/ 33649 h 100443"/>
                <a:gd name="connsiteX26" fmla="*/ 638 w 10633"/>
                <a:gd name="connsiteY26" fmla="*/ 25712 h 100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0633" h="100443">
                  <a:moveTo>
                    <a:pt x="638" y="25712"/>
                  </a:moveTo>
                  <a:cubicBezTo>
                    <a:pt x="638" y="25428"/>
                    <a:pt x="638" y="25144"/>
                    <a:pt x="638" y="24860"/>
                  </a:cubicBezTo>
                  <a:cubicBezTo>
                    <a:pt x="-190" y="23086"/>
                    <a:pt x="437" y="21193"/>
                    <a:pt x="236" y="19360"/>
                  </a:cubicBezTo>
                  <a:cubicBezTo>
                    <a:pt x="94" y="18272"/>
                    <a:pt x="591" y="17089"/>
                    <a:pt x="-201" y="16084"/>
                  </a:cubicBezTo>
                  <a:lnTo>
                    <a:pt x="-201" y="16084"/>
                  </a:lnTo>
                  <a:cubicBezTo>
                    <a:pt x="-1065" y="13990"/>
                    <a:pt x="-414" y="11802"/>
                    <a:pt x="-616" y="9661"/>
                  </a:cubicBezTo>
                  <a:cubicBezTo>
                    <a:pt x="-781" y="8300"/>
                    <a:pt x="-213" y="6857"/>
                    <a:pt x="-1030" y="5544"/>
                  </a:cubicBezTo>
                  <a:lnTo>
                    <a:pt x="-1030" y="1180"/>
                  </a:lnTo>
                  <a:cubicBezTo>
                    <a:pt x="-485" y="683"/>
                    <a:pt x="-604" y="-3"/>
                    <a:pt x="-556" y="-606"/>
                  </a:cubicBezTo>
                  <a:cubicBezTo>
                    <a:pt x="-509" y="-926"/>
                    <a:pt x="-367" y="-1221"/>
                    <a:pt x="-142" y="-1446"/>
                  </a:cubicBezTo>
                  <a:lnTo>
                    <a:pt x="-142" y="-1446"/>
                  </a:lnTo>
                  <a:cubicBezTo>
                    <a:pt x="106" y="-1671"/>
                    <a:pt x="402" y="-1837"/>
                    <a:pt x="733" y="-1896"/>
                  </a:cubicBezTo>
                  <a:cubicBezTo>
                    <a:pt x="1064" y="-1955"/>
                    <a:pt x="1360" y="-2109"/>
                    <a:pt x="1585" y="-2357"/>
                  </a:cubicBezTo>
                  <a:lnTo>
                    <a:pt x="1585" y="-2357"/>
                  </a:lnTo>
                  <a:cubicBezTo>
                    <a:pt x="2413" y="-2877"/>
                    <a:pt x="3454" y="-2901"/>
                    <a:pt x="4305" y="-2440"/>
                  </a:cubicBezTo>
                  <a:cubicBezTo>
                    <a:pt x="6068" y="-2321"/>
                    <a:pt x="7854" y="-2889"/>
                    <a:pt x="9604" y="-2250"/>
                  </a:cubicBezTo>
                  <a:cubicBezTo>
                    <a:pt x="7712" y="-1363"/>
                    <a:pt x="5606" y="-1517"/>
                    <a:pt x="3690" y="-1068"/>
                  </a:cubicBezTo>
                  <a:cubicBezTo>
                    <a:pt x="1774" y="-618"/>
                    <a:pt x="615" y="494"/>
                    <a:pt x="709" y="2564"/>
                  </a:cubicBezTo>
                  <a:cubicBezTo>
                    <a:pt x="816" y="4929"/>
                    <a:pt x="981" y="7212"/>
                    <a:pt x="1171" y="9531"/>
                  </a:cubicBezTo>
                  <a:cubicBezTo>
                    <a:pt x="2827" y="28988"/>
                    <a:pt x="5216" y="48387"/>
                    <a:pt x="5452" y="67963"/>
                  </a:cubicBezTo>
                  <a:cubicBezTo>
                    <a:pt x="5500" y="77154"/>
                    <a:pt x="4565" y="86321"/>
                    <a:pt x="2685" y="95311"/>
                  </a:cubicBezTo>
                  <a:cubicBezTo>
                    <a:pt x="2519" y="96150"/>
                    <a:pt x="2519" y="97073"/>
                    <a:pt x="1750" y="97676"/>
                  </a:cubicBezTo>
                  <a:cubicBezTo>
                    <a:pt x="1431" y="96399"/>
                    <a:pt x="1478" y="95050"/>
                    <a:pt x="1904" y="93796"/>
                  </a:cubicBezTo>
                  <a:cubicBezTo>
                    <a:pt x="2933" y="88947"/>
                    <a:pt x="3442" y="84002"/>
                    <a:pt x="3442" y="79046"/>
                  </a:cubicBezTo>
                  <a:cubicBezTo>
                    <a:pt x="3536" y="66508"/>
                    <a:pt x="3442" y="53970"/>
                    <a:pt x="2424" y="41456"/>
                  </a:cubicBezTo>
                  <a:cubicBezTo>
                    <a:pt x="2200" y="38853"/>
                    <a:pt x="1431" y="36298"/>
                    <a:pt x="1608" y="33649"/>
                  </a:cubicBezTo>
                  <a:cubicBezTo>
                    <a:pt x="414" y="31023"/>
                    <a:pt x="1762" y="28220"/>
                    <a:pt x="638" y="25712"/>
                  </a:cubicBezTo>
                  <a:close/>
                </a:path>
              </a:pathLst>
            </a:custGeom>
            <a:solidFill>
              <a:srgbClr val="454545"/>
            </a:solidFill>
            <a:ln w="1171" cap="flat">
              <a:noFill/>
              <a:prstDash val="solid"/>
              <a:miter/>
            </a:ln>
          </p:spPr>
          <p:txBody>
            <a:bodyPr rtlCol="0" anchor="ctr"/>
            <a:lstStyle/>
            <a:p>
              <a:endParaRPr lang="es-CO"/>
            </a:p>
          </p:txBody>
        </p:sp>
        <p:sp>
          <p:nvSpPr>
            <p:cNvPr id="413" name="Freeform: Shape 412">
              <a:extLst>
                <a:ext uri="{FF2B5EF4-FFF2-40B4-BE49-F238E27FC236}">
                  <a16:creationId xmlns:a16="http://schemas.microsoft.com/office/drawing/2014/main" id="{5E552D48-B530-CB55-17AE-08D99E8FF996}"/>
                </a:ext>
              </a:extLst>
            </p:cNvPr>
            <p:cNvSpPr/>
            <p:nvPr/>
          </p:nvSpPr>
          <p:spPr>
            <a:xfrm rot="19975584">
              <a:off x="13421416" y="6990872"/>
              <a:ext cx="36887" cy="38537"/>
            </a:xfrm>
            <a:custGeom>
              <a:avLst/>
              <a:gdLst>
                <a:gd name="connsiteX0" fmla="*/ 14697 w 36887"/>
                <a:gd name="connsiteY0" fmla="*/ 17412 h 38537"/>
                <a:gd name="connsiteX1" fmla="*/ 33492 w 36887"/>
                <a:gd name="connsiteY1" fmla="*/ 33972 h 38537"/>
                <a:gd name="connsiteX2" fmla="*/ 35858 w 36887"/>
                <a:gd name="connsiteY2" fmla="*/ 35770 h 38537"/>
                <a:gd name="connsiteX3" fmla="*/ 25721 w 36887"/>
                <a:gd name="connsiteY3" fmla="*/ 30222 h 38537"/>
                <a:gd name="connsiteX4" fmla="*/ 1094 w 36887"/>
                <a:gd name="connsiteY4" fmla="*/ 3230 h 38537"/>
                <a:gd name="connsiteX5" fmla="*/ -917 w 36887"/>
                <a:gd name="connsiteY5" fmla="*/ -2768 h 38537"/>
                <a:gd name="connsiteX6" fmla="*/ 4891 w 36887"/>
                <a:gd name="connsiteY6" fmla="*/ 4696 h 38537"/>
                <a:gd name="connsiteX7" fmla="*/ 9942 w 36887"/>
                <a:gd name="connsiteY7" fmla="*/ 11190 h 38537"/>
                <a:gd name="connsiteX8" fmla="*/ 10640 w 36887"/>
                <a:gd name="connsiteY8" fmla="*/ 12113 h 38537"/>
                <a:gd name="connsiteX9" fmla="*/ 11030 w 36887"/>
                <a:gd name="connsiteY9" fmla="*/ 12538 h 38537"/>
                <a:gd name="connsiteX10" fmla="*/ 11799 w 36887"/>
                <a:gd name="connsiteY10" fmla="*/ 13367 h 38537"/>
                <a:gd name="connsiteX11" fmla="*/ 14697 w 36887"/>
                <a:gd name="connsiteY11" fmla="*/ 17412 h 38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887" h="38537">
                  <a:moveTo>
                    <a:pt x="14697" y="17412"/>
                  </a:moveTo>
                  <a:cubicBezTo>
                    <a:pt x="19759" y="24296"/>
                    <a:pt x="26643" y="29110"/>
                    <a:pt x="33492" y="33972"/>
                  </a:cubicBezTo>
                  <a:cubicBezTo>
                    <a:pt x="34308" y="34551"/>
                    <a:pt x="35373" y="34788"/>
                    <a:pt x="35858" y="35770"/>
                  </a:cubicBezTo>
                  <a:cubicBezTo>
                    <a:pt x="31623" y="35509"/>
                    <a:pt x="28761" y="32529"/>
                    <a:pt x="25721" y="30222"/>
                  </a:cubicBezTo>
                  <a:cubicBezTo>
                    <a:pt x="15844" y="22782"/>
                    <a:pt x="8156" y="13272"/>
                    <a:pt x="1094" y="3230"/>
                  </a:cubicBezTo>
                  <a:cubicBezTo>
                    <a:pt x="-183" y="1420"/>
                    <a:pt x="-1414" y="-378"/>
                    <a:pt x="-917" y="-2768"/>
                  </a:cubicBezTo>
                  <a:cubicBezTo>
                    <a:pt x="2135" y="-1171"/>
                    <a:pt x="2833" y="2295"/>
                    <a:pt x="4891" y="4696"/>
                  </a:cubicBezTo>
                  <a:cubicBezTo>
                    <a:pt x="6677" y="6754"/>
                    <a:pt x="8061" y="9179"/>
                    <a:pt x="9942" y="11190"/>
                  </a:cubicBezTo>
                  <a:lnTo>
                    <a:pt x="10640" y="12113"/>
                  </a:lnTo>
                  <a:lnTo>
                    <a:pt x="11030" y="12538"/>
                  </a:lnTo>
                  <a:lnTo>
                    <a:pt x="11799" y="13367"/>
                  </a:lnTo>
                  <a:cubicBezTo>
                    <a:pt x="12840" y="14703"/>
                    <a:pt x="14094" y="15803"/>
                    <a:pt x="14697" y="17412"/>
                  </a:cubicBezTo>
                  <a:close/>
                </a:path>
              </a:pathLst>
            </a:custGeom>
            <a:solidFill>
              <a:srgbClr val="C3C3C3"/>
            </a:solidFill>
            <a:ln w="1171" cap="flat">
              <a:noFill/>
              <a:prstDash val="solid"/>
              <a:miter/>
            </a:ln>
          </p:spPr>
          <p:txBody>
            <a:bodyPr rtlCol="0" anchor="ctr"/>
            <a:lstStyle/>
            <a:p>
              <a:endParaRPr lang="es-CO"/>
            </a:p>
          </p:txBody>
        </p:sp>
        <p:sp>
          <p:nvSpPr>
            <p:cNvPr id="414" name="Freeform: Shape 413">
              <a:extLst>
                <a:ext uri="{FF2B5EF4-FFF2-40B4-BE49-F238E27FC236}">
                  <a16:creationId xmlns:a16="http://schemas.microsoft.com/office/drawing/2014/main" id="{4C1DF826-B1E0-C589-0EFF-68B5B60E9598}"/>
                </a:ext>
              </a:extLst>
            </p:cNvPr>
            <p:cNvSpPr/>
            <p:nvPr/>
          </p:nvSpPr>
          <p:spPr>
            <a:xfrm rot="19975584">
              <a:off x="13417955" y="6994837"/>
              <a:ext cx="16760" cy="21929"/>
            </a:xfrm>
            <a:custGeom>
              <a:avLst/>
              <a:gdLst>
                <a:gd name="connsiteX0" fmla="*/ 9711 w 16760"/>
                <a:gd name="connsiteY0" fmla="*/ 13792 h 21929"/>
                <a:gd name="connsiteX1" fmla="*/ -935 w 16760"/>
                <a:gd name="connsiteY1" fmla="*/ -1017 h 21929"/>
                <a:gd name="connsiteX2" fmla="*/ -1030 w 16760"/>
                <a:gd name="connsiteY2" fmla="*/ -2768 h 21929"/>
                <a:gd name="connsiteX3" fmla="*/ 354 w 16760"/>
                <a:gd name="connsiteY3" fmla="*/ -1809 h 21929"/>
                <a:gd name="connsiteX4" fmla="*/ 15731 w 16760"/>
                <a:gd name="connsiteY4" fmla="*/ 19056 h 21929"/>
                <a:gd name="connsiteX5" fmla="*/ 14549 w 16760"/>
                <a:gd name="connsiteY5" fmla="*/ 19162 h 21929"/>
                <a:gd name="connsiteX6" fmla="*/ 11166 w 16760"/>
                <a:gd name="connsiteY6" fmla="*/ 15697 h 21929"/>
                <a:gd name="connsiteX7" fmla="*/ 10338 w 16760"/>
                <a:gd name="connsiteY7" fmla="*/ 14739 h 21929"/>
                <a:gd name="connsiteX8" fmla="*/ 10338 w 16760"/>
                <a:gd name="connsiteY8" fmla="*/ 14739 h 21929"/>
                <a:gd name="connsiteX9" fmla="*/ 9711 w 16760"/>
                <a:gd name="connsiteY9" fmla="*/ 13792 h 2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60" h="21929">
                  <a:moveTo>
                    <a:pt x="9711" y="13792"/>
                  </a:moveTo>
                  <a:cubicBezTo>
                    <a:pt x="5760" y="9156"/>
                    <a:pt x="2200" y="4199"/>
                    <a:pt x="-935" y="-1017"/>
                  </a:cubicBezTo>
                  <a:cubicBezTo>
                    <a:pt x="-935" y="-1608"/>
                    <a:pt x="-1006" y="-2200"/>
                    <a:pt x="-1030" y="-2768"/>
                  </a:cubicBezTo>
                  <a:cubicBezTo>
                    <a:pt x="-568" y="-2460"/>
                    <a:pt x="153" y="-2259"/>
                    <a:pt x="354" y="-1809"/>
                  </a:cubicBezTo>
                  <a:cubicBezTo>
                    <a:pt x="4719" y="5713"/>
                    <a:pt x="10551" y="12172"/>
                    <a:pt x="15731" y="19056"/>
                  </a:cubicBezTo>
                  <a:lnTo>
                    <a:pt x="14549" y="19162"/>
                  </a:lnTo>
                  <a:cubicBezTo>
                    <a:pt x="13176" y="18275"/>
                    <a:pt x="12029" y="17081"/>
                    <a:pt x="11166" y="15697"/>
                  </a:cubicBezTo>
                  <a:cubicBezTo>
                    <a:pt x="10988" y="15306"/>
                    <a:pt x="10704" y="14975"/>
                    <a:pt x="10338" y="14739"/>
                  </a:cubicBezTo>
                  <a:lnTo>
                    <a:pt x="10338" y="14739"/>
                  </a:lnTo>
                  <a:cubicBezTo>
                    <a:pt x="10255" y="14396"/>
                    <a:pt x="9971" y="14112"/>
                    <a:pt x="9711" y="13792"/>
                  </a:cubicBezTo>
                  <a:close/>
                </a:path>
              </a:pathLst>
            </a:custGeom>
            <a:solidFill>
              <a:srgbClr val="191919"/>
            </a:solidFill>
            <a:ln w="1171" cap="flat">
              <a:noFill/>
              <a:prstDash val="solid"/>
              <a:miter/>
            </a:ln>
          </p:spPr>
          <p:txBody>
            <a:bodyPr rtlCol="0" anchor="ctr"/>
            <a:lstStyle/>
            <a:p>
              <a:endParaRPr lang="es-CO"/>
            </a:p>
          </p:txBody>
        </p:sp>
        <p:sp>
          <p:nvSpPr>
            <p:cNvPr id="415" name="Freeform: Shape 414">
              <a:extLst>
                <a:ext uri="{FF2B5EF4-FFF2-40B4-BE49-F238E27FC236}">
                  <a16:creationId xmlns:a16="http://schemas.microsoft.com/office/drawing/2014/main" id="{8D2537B6-B755-B2C5-39C1-07B3D4C9B7D6}"/>
                </a:ext>
              </a:extLst>
            </p:cNvPr>
            <p:cNvSpPr/>
            <p:nvPr/>
          </p:nvSpPr>
          <p:spPr>
            <a:xfrm rot="19975584">
              <a:off x="13044089" y="7163408"/>
              <a:ext cx="1431" cy="2322"/>
            </a:xfrm>
            <a:custGeom>
              <a:avLst/>
              <a:gdLst>
                <a:gd name="connsiteX0" fmla="*/ 402 w 1431"/>
                <a:gd name="connsiteY0" fmla="*/ -1301 h 2322"/>
                <a:gd name="connsiteX1" fmla="*/ -119 w 1431"/>
                <a:gd name="connsiteY1" fmla="*/ -473 h 2322"/>
                <a:gd name="connsiteX2" fmla="*/ -1018 w 1431"/>
                <a:gd name="connsiteY2" fmla="*/ -2164 h 2322"/>
                <a:gd name="connsiteX3" fmla="*/ -580 w 1431"/>
                <a:gd name="connsiteY3" fmla="*/ -2768 h 2322"/>
                <a:gd name="connsiteX4" fmla="*/ 402 w 1431"/>
                <a:gd name="connsiteY4" fmla="*/ -1301 h 2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1" h="2322">
                  <a:moveTo>
                    <a:pt x="402" y="-1301"/>
                  </a:moveTo>
                  <a:cubicBezTo>
                    <a:pt x="402" y="-922"/>
                    <a:pt x="331" y="-307"/>
                    <a:pt x="-119" y="-473"/>
                  </a:cubicBezTo>
                  <a:cubicBezTo>
                    <a:pt x="-746" y="-792"/>
                    <a:pt x="-1100" y="-1466"/>
                    <a:pt x="-1018" y="-2164"/>
                  </a:cubicBezTo>
                  <a:cubicBezTo>
                    <a:pt x="-1018" y="-2377"/>
                    <a:pt x="-722" y="-2768"/>
                    <a:pt x="-580" y="-2768"/>
                  </a:cubicBezTo>
                  <a:cubicBezTo>
                    <a:pt x="378" y="-2732"/>
                    <a:pt x="343" y="-1963"/>
                    <a:pt x="402" y="-1301"/>
                  </a:cubicBezTo>
                  <a:close/>
                </a:path>
              </a:pathLst>
            </a:custGeom>
            <a:solidFill>
              <a:srgbClr val="E8E8E8"/>
            </a:solidFill>
            <a:ln w="1171" cap="flat">
              <a:noFill/>
              <a:prstDash val="solid"/>
              <a:miter/>
            </a:ln>
          </p:spPr>
          <p:txBody>
            <a:bodyPr rtlCol="0" anchor="ctr"/>
            <a:lstStyle/>
            <a:p>
              <a:endParaRPr lang="es-CO"/>
            </a:p>
          </p:txBody>
        </p:sp>
        <p:sp>
          <p:nvSpPr>
            <p:cNvPr id="416" name="Freeform: Shape 415">
              <a:extLst>
                <a:ext uri="{FF2B5EF4-FFF2-40B4-BE49-F238E27FC236}">
                  <a16:creationId xmlns:a16="http://schemas.microsoft.com/office/drawing/2014/main" id="{10F36436-D01F-4BB8-D1EA-62F71BF7DEFD}"/>
                </a:ext>
              </a:extLst>
            </p:cNvPr>
            <p:cNvSpPr/>
            <p:nvPr/>
          </p:nvSpPr>
          <p:spPr>
            <a:xfrm rot="19975584">
              <a:off x="13185541" y="6038216"/>
              <a:ext cx="2811" cy="3607"/>
            </a:xfrm>
            <a:custGeom>
              <a:avLst/>
              <a:gdLst>
                <a:gd name="connsiteX0" fmla="*/ 1782 w 2811"/>
                <a:gd name="connsiteY0" fmla="*/ 840 h 3607"/>
                <a:gd name="connsiteX1" fmla="*/ -1010 w 2811"/>
                <a:gd name="connsiteY1" fmla="*/ -2768 h 3607"/>
                <a:gd name="connsiteX2" fmla="*/ 1782 w 2811"/>
                <a:gd name="connsiteY2" fmla="*/ 840 h 3607"/>
              </a:gdLst>
              <a:ahLst/>
              <a:cxnLst>
                <a:cxn ang="0">
                  <a:pos x="connsiteX0" y="connsiteY0"/>
                </a:cxn>
                <a:cxn ang="0">
                  <a:pos x="connsiteX1" y="connsiteY1"/>
                </a:cxn>
                <a:cxn ang="0">
                  <a:pos x="connsiteX2" y="connsiteY2"/>
                </a:cxn>
              </a:cxnLst>
              <a:rect l="l" t="t" r="r" b="b"/>
              <a:pathLst>
                <a:path w="2811" h="3607">
                  <a:moveTo>
                    <a:pt x="1782" y="840"/>
                  </a:moveTo>
                  <a:cubicBezTo>
                    <a:pt x="7" y="296"/>
                    <a:pt x="-1199" y="-698"/>
                    <a:pt x="-1010" y="-2768"/>
                  </a:cubicBezTo>
                  <a:cubicBezTo>
                    <a:pt x="267" y="-1880"/>
                    <a:pt x="1237" y="-615"/>
                    <a:pt x="1782" y="840"/>
                  </a:cubicBezTo>
                  <a:close/>
                </a:path>
              </a:pathLst>
            </a:custGeom>
            <a:solidFill>
              <a:srgbClr val="020202"/>
            </a:solidFill>
            <a:ln w="1171" cap="flat">
              <a:noFill/>
              <a:prstDash val="solid"/>
              <a:miter/>
            </a:ln>
          </p:spPr>
          <p:txBody>
            <a:bodyPr rtlCol="0" anchor="ctr"/>
            <a:lstStyle/>
            <a:p>
              <a:endParaRPr lang="es-CO"/>
            </a:p>
          </p:txBody>
        </p:sp>
        <p:sp>
          <p:nvSpPr>
            <p:cNvPr id="417" name="Freeform: Shape 416">
              <a:extLst>
                <a:ext uri="{FF2B5EF4-FFF2-40B4-BE49-F238E27FC236}">
                  <a16:creationId xmlns:a16="http://schemas.microsoft.com/office/drawing/2014/main" id="{A7C758E5-1D59-6FEF-2D73-36993BBDF726}"/>
                </a:ext>
              </a:extLst>
            </p:cNvPr>
            <p:cNvSpPr/>
            <p:nvPr/>
          </p:nvSpPr>
          <p:spPr>
            <a:xfrm rot="19975584">
              <a:off x="12825887" y="6055991"/>
              <a:ext cx="533228" cy="749445"/>
            </a:xfrm>
            <a:custGeom>
              <a:avLst/>
              <a:gdLst>
                <a:gd name="connsiteX0" fmla="*/ 112295 w 533228"/>
                <a:gd name="connsiteY0" fmla="*/ 179150 h 749445"/>
                <a:gd name="connsiteX1" fmla="*/ 107304 w 533228"/>
                <a:gd name="connsiteY1" fmla="*/ 201624 h 749445"/>
                <a:gd name="connsiteX2" fmla="*/ 107114 w 533228"/>
                <a:gd name="connsiteY2" fmla="*/ 213890 h 749445"/>
                <a:gd name="connsiteX3" fmla="*/ 105778 w 533228"/>
                <a:gd name="connsiteY3" fmla="*/ 247116 h 749445"/>
                <a:gd name="connsiteX4" fmla="*/ 105707 w 533228"/>
                <a:gd name="connsiteY4" fmla="*/ 283441 h 749445"/>
                <a:gd name="connsiteX5" fmla="*/ 105860 w 533228"/>
                <a:gd name="connsiteY5" fmla="*/ 299185 h 749445"/>
                <a:gd name="connsiteX6" fmla="*/ 111455 w 533228"/>
                <a:gd name="connsiteY6" fmla="*/ 340312 h 749445"/>
                <a:gd name="connsiteX7" fmla="*/ 130002 w 533228"/>
                <a:gd name="connsiteY7" fmla="*/ 389223 h 749445"/>
                <a:gd name="connsiteX8" fmla="*/ 156273 w 533228"/>
                <a:gd name="connsiteY8" fmla="*/ 430031 h 749445"/>
                <a:gd name="connsiteX9" fmla="*/ 174371 w 533228"/>
                <a:gd name="connsiteY9" fmla="*/ 451429 h 749445"/>
                <a:gd name="connsiteX10" fmla="*/ 187642 w 533228"/>
                <a:gd name="connsiteY10" fmla="*/ 460501 h 749445"/>
                <a:gd name="connsiteX11" fmla="*/ 212186 w 533228"/>
                <a:gd name="connsiteY11" fmla="*/ 470981 h 749445"/>
                <a:gd name="connsiteX12" fmla="*/ 257134 w 533228"/>
                <a:gd name="connsiteY12" fmla="*/ 485589 h 749445"/>
                <a:gd name="connsiteX13" fmla="*/ 282187 w 533228"/>
                <a:gd name="connsiteY13" fmla="*/ 489504 h 749445"/>
                <a:gd name="connsiteX14" fmla="*/ 346486 w 533228"/>
                <a:gd name="connsiteY14" fmla="*/ 491137 h 749445"/>
                <a:gd name="connsiteX15" fmla="*/ 370380 w 533228"/>
                <a:gd name="connsiteY15" fmla="*/ 488381 h 749445"/>
                <a:gd name="connsiteX16" fmla="*/ 403653 w 533228"/>
                <a:gd name="connsiteY16" fmla="*/ 483212 h 749445"/>
                <a:gd name="connsiteX17" fmla="*/ 442687 w 533228"/>
                <a:gd name="connsiteY17" fmla="*/ 475168 h 749445"/>
                <a:gd name="connsiteX18" fmla="*/ 476374 w 533228"/>
                <a:gd name="connsiteY18" fmla="*/ 465705 h 749445"/>
                <a:gd name="connsiteX19" fmla="*/ 505709 w 533228"/>
                <a:gd name="connsiteY19" fmla="*/ 456941 h 749445"/>
                <a:gd name="connsiteX20" fmla="*/ 516567 w 533228"/>
                <a:gd name="connsiteY20" fmla="*/ 453771 h 749445"/>
                <a:gd name="connsiteX21" fmla="*/ 521784 w 533228"/>
                <a:gd name="connsiteY21" fmla="*/ 453534 h 749445"/>
                <a:gd name="connsiteX22" fmla="*/ 531246 w 533228"/>
                <a:gd name="connsiteY22" fmla="*/ 460572 h 749445"/>
                <a:gd name="connsiteX23" fmla="*/ 532193 w 533228"/>
                <a:gd name="connsiteY23" fmla="*/ 467007 h 749445"/>
                <a:gd name="connsiteX24" fmla="*/ 531270 w 533228"/>
                <a:gd name="connsiteY24" fmla="*/ 490498 h 749445"/>
                <a:gd name="connsiteX25" fmla="*/ 526255 w 533228"/>
                <a:gd name="connsiteY25" fmla="*/ 509849 h 749445"/>
                <a:gd name="connsiteX26" fmla="*/ 513326 w 533228"/>
                <a:gd name="connsiteY26" fmla="*/ 565620 h 749445"/>
                <a:gd name="connsiteX27" fmla="*/ 507873 w 533228"/>
                <a:gd name="connsiteY27" fmla="*/ 592199 h 749445"/>
                <a:gd name="connsiteX28" fmla="*/ 488806 w 533228"/>
                <a:gd name="connsiteY28" fmla="*/ 657255 h 749445"/>
                <a:gd name="connsiteX29" fmla="*/ 481934 w 533228"/>
                <a:gd name="connsiteY29" fmla="*/ 670929 h 749445"/>
                <a:gd name="connsiteX30" fmla="*/ 454302 w 533228"/>
                <a:gd name="connsiteY30" fmla="*/ 707065 h 749445"/>
                <a:gd name="connsiteX31" fmla="*/ 441043 w 533228"/>
                <a:gd name="connsiteY31" fmla="*/ 716965 h 749445"/>
                <a:gd name="connsiteX32" fmla="*/ 375986 w 533228"/>
                <a:gd name="connsiteY32" fmla="*/ 741237 h 749445"/>
                <a:gd name="connsiteX33" fmla="*/ 340501 w 533228"/>
                <a:gd name="connsiteY33" fmla="*/ 745850 h 749445"/>
                <a:gd name="connsiteX34" fmla="*/ 318216 w 533228"/>
                <a:gd name="connsiteY34" fmla="*/ 746678 h 749445"/>
                <a:gd name="connsiteX35" fmla="*/ 282021 w 533228"/>
                <a:gd name="connsiteY35" fmla="*/ 744312 h 749445"/>
                <a:gd name="connsiteX36" fmla="*/ 263250 w 533228"/>
                <a:gd name="connsiteY36" fmla="*/ 743354 h 749445"/>
                <a:gd name="connsiteX37" fmla="*/ 211205 w 533228"/>
                <a:gd name="connsiteY37" fmla="*/ 737440 h 749445"/>
                <a:gd name="connsiteX38" fmla="*/ 179753 w 533228"/>
                <a:gd name="connsiteY38" fmla="*/ 731798 h 749445"/>
                <a:gd name="connsiteX39" fmla="*/ 133906 w 533228"/>
                <a:gd name="connsiteY39" fmla="*/ 710933 h 749445"/>
                <a:gd name="connsiteX40" fmla="*/ 99473 w 533228"/>
                <a:gd name="connsiteY40" fmla="*/ 681953 h 749445"/>
                <a:gd name="connsiteX41" fmla="*/ 64863 w 533228"/>
                <a:gd name="connsiteY41" fmla="*/ 622811 h 749445"/>
                <a:gd name="connsiteX42" fmla="*/ 51686 w 533228"/>
                <a:gd name="connsiteY42" fmla="*/ 573332 h 749445"/>
                <a:gd name="connsiteX43" fmla="*/ 50503 w 533228"/>
                <a:gd name="connsiteY43" fmla="*/ 567324 h 749445"/>
                <a:gd name="connsiteX44" fmla="*/ 46375 w 533228"/>
                <a:gd name="connsiteY44" fmla="*/ 550232 h 749445"/>
                <a:gd name="connsiteX45" fmla="*/ 43714 w 533228"/>
                <a:gd name="connsiteY45" fmla="*/ 544424 h 749445"/>
                <a:gd name="connsiteX46" fmla="*/ 39148 w 533228"/>
                <a:gd name="connsiteY46" fmla="*/ 529828 h 749445"/>
                <a:gd name="connsiteX47" fmla="*/ 19040 w 533228"/>
                <a:gd name="connsiteY47" fmla="*/ 455450 h 749445"/>
                <a:gd name="connsiteX48" fmla="*/ 7921 w 533228"/>
                <a:gd name="connsiteY48" fmla="*/ 391671 h 749445"/>
                <a:gd name="connsiteX49" fmla="*/ 4065 w 533228"/>
                <a:gd name="connsiteY49" fmla="*/ 355559 h 749445"/>
                <a:gd name="connsiteX50" fmla="*/ 2480 w 533228"/>
                <a:gd name="connsiteY50" fmla="*/ 317188 h 749445"/>
                <a:gd name="connsiteX51" fmla="*/ 1688 w 533228"/>
                <a:gd name="connsiteY51" fmla="*/ 292289 h 749445"/>
                <a:gd name="connsiteX52" fmla="*/ 907 w 533228"/>
                <a:gd name="connsiteY52" fmla="*/ 259051 h 749445"/>
                <a:gd name="connsiteX53" fmla="*/ -856 w 533228"/>
                <a:gd name="connsiteY53" fmla="*/ 199589 h 749445"/>
                <a:gd name="connsiteX54" fmla="*/ 1569 w 533228"/>
                <a:gd name="connsiteY54" fmla="*/ 144552 h 749445"/>
                <a:gd name="connsiteX55" fmla="*/ 3201 w 533228"/>
                <a:gd name="connsiteY55" fmla="*/ 121439 h 749445"/>
                <a:gd name="connsiteX56" fmla="*/ 10038 w 533228"/>
                <a:gd name="connsiteY56" fmla="*/ 93559 h 749445"/>
                <a:gd name="connsiteX57" fmla="*/ 19773 w 533228"/>
                <a:gd name="connsiteY57" fmla="*/ 75533 h 749445"/>
                <a:gd name="connsiteX58" fmla="*/ 55448 w 533228"/>
                <a:gd name="connsiteY58" fmla="*/ 31401 h 749445"/>
                <a:gd name="connsiteX59" fmla="*/ 113632 w 533228"/>
                <a:gd name="connsiteY59" fmla="*/ 1664 h 749445"/>
                <a:gd name="connsiteX60" fmla="*/ 169426 w 533228"/>
                <a:gd name="connsiteY60" fmla="*/ -1269 h 749445"/>
                <a:gd name="connsiteX61" fmla="*/ 195224 w 533228"/>
                <a:gd name="connsiteY61" fmla="*/ -2239 h 749445"/>
                <a:gd name="connsiteX62" fmla="*/ 198773 w 533228"/>
                <a:gd name="connsiteY62" fmla="*/ -2464 h 749445"/>
                <a:gd name="connsiteX63" fmla="*/ 237712 w 533228"/>
                <a:gd name="connsiteY63" fmla="*/ -2535 h 749445"/>
                <a:gd name="connsiteX64" fmla="*/ 264397 w 533228"/>
                <a:gd name="connsiteY64" fmla="*/ -2724 h 749445"/>
                <a:gd name="connsiteX65" fmla="*/ 299208 w 533228"/>
                <a:gd name="connsiteY65" fmla="*/ 304 h 749445"/>
                <a:gd name="connsiteX66" fmla="*/ 304401 w 533228"/>
                <a:gd name="connsiteY66" fmla="*/ 955 h 749445"/>
                <a:gd name="connsiteX67" fmla="*/ 304401 w 533228"/>
                <a:gd name="connsiteY67" fmla="*/ 872 h 749445"/>
                <a:gd name="connsiteX68" fmla="*/ 311498 w 533228"/>
                <a:gd name="connsiteY68" fmla="*/ 2611 h 749445"/>
                <a:gd name="connsiteX69" fmla="*/ 311498 w 533228"/>
                <a:gd name="connsiteY69" fmla="*/ 2611 h 749445"/>
                <a:gd name="connsiteX70" fmla="*/ 315046 w 533228"/>
                <a:gd name="connsiteY70" fmla="*/ 3616 h 749445"/>
                <a:gd name="connsiteX71" fmla="*/ 314963 w 533228"/>
                <a:gd name="connsiteY71" fmla="*/ 3616 h 749445"/>
                <a:gd name="connsiteX72" fmla="*/ 317684 w 533228"/>
                <a:gd name="connsiteY72" fmla="*/ 4527 h 749445"/>
                <a:gd name="connsiteX73" fmla="*/ 317613 w 533228"/>
                <a:gd name="connsiteY73" fmla="*/ 4468 h 749445"/>
                <a:gd name="connsiteX74" fmla="*/ 320322 w 533228"/>
                <a:gd name="connsiteY74" fmla="*/ 5390 h 749445"/>
                <a:gd name="connsiteX75" fmla="*/ 320239 w 533228"/>
                <a:gd name="connsiteY75" fmla="*/ 5390 h 749445"/>
                <a:gd name="connsiteX76" fmla="*/ 322936 w 533228"/>
                <a:gd name="connsiteY76" fmla="*/ 6337 h 749445"/>
                <a:gd name="connsiteX77" fmla="*/ 322853 w 533228"/>
                <a:gd name="connsiteY77" fmla="*/ 6277 h 749445"/>
                <a:gd name="connsiteX78" fmla="*/ 327336 w 533228"/>
                <a:gd name="connsiteY78" fmla="*/ 8028 h 749445"/>
                <a:gd name="connsiteX79" fmla="*/ 327336 w 533228"/>
                <a:gd name="connsiteY79" fmla="*/ 8028 h 749445"/>
                <a:gd name="connsiteX80" fmla="*/ 331772 w 533228"/>
                <a:gd name="connsiteY80" fmla="*/ 9826 h 749445"/>
                <a:gd name="connsiteX81" fmla="*/ 331701 w 533228"/>
                <a:gd name="connsiteY81" fmla="*/ 9826 h 749445"/>
                <a:gd name="connsiteX82" fmla="*/ 336136 w 533228"/>
                <a:gd name="connsiteY82" fmla="*/ 11671 h 749445"/>
                <a:gd name="connsiteX83" fmla="*/ 336042 w 533228"/>
                <a:gd name="connsiteY83" fmla="*/ 11671 h 749445"/>
                <a:gd name="connsiteX84" fmla="*/ 337911 w 533228"/>
                <a:gd name="connsiteY84" fmla="*/ 12523 h 749445"/>
                <a:gd name="connsiteX85" fmla="*/ 337911 w 533228"/>
                <a:gd name="connsiteY85" fmla="*/ 12523 h 749445"/>
                <a:gd name="connsiteX86" fmla="*/ 339732 w 533228"/>
                <a:gd name="connsiteY86" fmla="*/ 13375 h 749445"/>
                <a:gd name="connsiteX87" fmla="*/ 339732 w 533228"/>
                <a:gd name="connsiteY87" fmla="*/ 13375 h 749445"/>
                <a:gd name="connsiteX88" fmla="*/ 344061 w 533228"/>
                <a:gd name="connsiteY88" fmla="*/ 15326 h 749445"/>
                <a:gd name="connsiteX89" fmla="*/ 343967 w 533228"/>
                <a:gd name="connsiteY89" fmla="*/ 15255 h 749445"/>
                <a:gd name="connsiteX90" fmla="*/ 345800 w 533228"/>
                <a:gd name="connsiteY90" fmla="*/ 16213 h 749445"/>
                <a:gd name="connsiteX91" fmla="*/ 345706 w 533228"/>
                <a:gd name="connsiteY91" fmla="*/ 16142 h 749445"/>
                <a:gd name="connsiteX92" fmla="*/ 353749 w 533228"/>
                <a:gd name="connsiteY92" fmla="*/ 20436 h 749445"/>
                <a:gd name="connsiteX93" fmla="*/ 353749 w 533228"/>
                <a:gd name="connsiteY93" fmla="*/ 20436 h 749445"/>
                <a:gd name="connsiteX94" fmla="*/ 355523 w 533228"/>
                <a:gd name="connsiteY94" fmla="*/ 21394 h 749445"/>
                <a:gd name="connsiteX95" fmla="*/ 355452 w 533228"/>
                <a:gd name="connsiteY95" fmla="*/ 21394 h 749445"/>
                <a:gd name="connsiteX96" fmla="*/ 357238 w 533228"/>
                <a:gd name="connsiteY96" fmla="*/ 22388 h 749445"/>
                <a:gd name="connsiteX97" fmla="*/ 357155 w 533228"/>
                <a:gd name="connsiteY97" fmla="*/ 22317 h 749445"/>
                <a:gd name="connsiteX98" fmla="*/ 361662 w 533228"/>
                <a:gd name="connsiteY98" fmla="*/ 24907 h 749445"/>
                <a:gd name="connsiteX99" fmla="*/ 361662 w 533228"/>
                <a:gd name="connsiteY99" fmla="*/ 24907 h 749445"/>
                <a:gd name="connsiteX100" fmla="*/ 363448 w 533228"/>
                <a:gd name="connsiteY100" fmla="*/ 25865 h 749445"/>
                <a:gd name="connsiteX101" fmla="*/ 363377 w 533228"/>
                <a:gd name="connsiteY101" fmla="*/ 25865 h 749445"/>
                <a:gd name="connsiteX102" fmla="*/ 365175 w 533228"/>
                <a:gd name="connsiteY102" fmla="*/ 26847 h 749445"/>
                <a:gd name="connsiteX103" fmla="*/ 365092 w 533228"/>
                <a:gd name="connsiteY103" fmla="*/ 26788 h 749445"/>
                <a:gd name="connsiteX104" fmla="*/ 367801 w 533228"/>
                <a:gd name="connsiteY104" fmla="*/ 28586 h 749445"/>
                <a:gd name="connsiteX105" fmla="*/ 367718 w 533228"/>
                <a:gd name="connsiteY105" fmla="*/ 28491 h 749445"/>
                <a:gd name="connsiteX106" fmla="*/ 368747 w 533228"/>
                <a:gd name="connsiteY106" fmla="*/ 29307 h 749445"/>
                <a:gd name="connsiteX107" fmla="*/ 368747 w 533228"/>
                <a:gd name="connsiteY107" fmla="*/ 29307 h 749445"/>
                <a:gd name="connsiteX108" fmla="*/ 370462 w 533228"/>
                <a:gd name="connsiteY108" fmla="*/ 30360 h 749445"/>
                <a:gd name="connsiteX109" fmla="*/ 370368 w 533228"/>
                <a:gd name="connsiteY109" fmla="*/ 30301 h 749445"/>
                <a:gd name="connsiteX110" fmla="*/ 373088 w 533228"/>
                <a:gd name="connsiteY110" fmla="*/ 32087 h 749445"/>
                <a:gd name="connsiteX111" fmla="*/ 373006 w 533228"/>
                <a:gd name="connsiteY111" fmla="*/ 32028 h 749445"/>
                <a:gd name="connsiteX112" fmla="*/ 375714 w 533228"/>
                <a:gd name="connsiteY112" fmla="*/ 33838 h 749445"/>
                <a:gd name="connsiteX113" fmla="*/ 375643 w 533228"/>
                <a:gd name="connsiteY113" fmla="*/ 33779 h 749445"/>
                <a:gd name="connsiteX114" fmla="*/ 378340 w 533228"/>
                <a:gd name="connsiteY114" fmla="*/ 35600 h 749445"/>
                <a:gd name="connsiteX115" fmla="*/ 378269 w 533228"/>
                <a:gd name="connsiteY115" fmla="*/ 35541 h 749445"/>
                <a:gd name="connsiteX116" fmla="*/ 381877 w 533228"/>
                <a:gd name="connsiteY116" fmla="*/ 38167 h 749445"/>
                <a:gd name="connsiteX117" fmla="*/ 381818 w 533228"/>
                <a:gd name="connsiteY117" fmla="*/ 38167 h 749445"/>
                <a:gd name="connsiteX118" fmla="*/ 385366 w 533228"/>
                <a:gd name="connsiteY118" fmla="*/ 40947 h 749445"/>
                <a:gd name="connsiteX119" fmla="*/ 385272 w 533228"/>
                <a:gd name="connsiteY119" fmla="*/ 40840 h 749445"/>
                <a:gd name="connsiteX120" fmla="*/ 386289 w 533228"/>
                <a:gd name="connsiteY120" fmla="*/ 41751 h 749445"/>
                <a:gd name="connsiteX121" fmla="*/ 386206 w 533228"/>
                <a:gd name="connsiteY121" fmla="*/ 41668 h 749445"/>
                <a:gd name="connsiteX122" fmla="*/ 387200 w 533228"/>
                <a:gd name="connsiteY122" fmla="*/ 42543 h 749445"/>
                <a:gd name="connsiteX123" fmla="*/ 387200 w 533228"/>
                <a:gd name="connsiteY123" fmla="*/ 42543 h 749445"/>
                <a:gd name="connsiteX124" fmla="*/ 392416 w 533228"/>
                <a:gd name="connsiteY124" fmla="*/ 47086 h 749445"/>
                <a:gd name="connsiteX125" fmla="*/ 392333 w 533228"/>
                <a:gd name="connsiteY125" fmla="*/ 46979 h 749445"/>
                <a:gd name="connsiteX126" fmla="*/ 393374 w 533228"/>
                <a:gd name="connsiteY126" fmla="*/ 47795 h 749445"/>
                <a:gd name="connsiteX127" fmla="*/ 393374 w 533228"/>
                <a:gd name="connsiteY127" fmla="*/ 47795 h 749445"/>
                <a:gd name="connsiteX128" fmla="*/ 395066 w 533228"/>
                <a:gd name="connsiteY128" fmla="*/ 48872 h 749445"/>
                <a:gd name="connsiteX129" fmla="*/ 394971 w 533228"/>
                <a:gd name="connsiteY129" fmla="*/ 48765 h 749445"/>
                <a:gd name="connsiteX130" fmla="*/ 396012 w 533228"/>
                <a:gd name="connsiteY130" fmla="*/ 49593 h 749445"/>
                <a:gd name="connsiteX131" fmla="*/ 396012 w 533228"/>
                <a:gd name="connsiteY131" fmla="*/ 49593 h 749445"/>
                <a:gd name="connsiteX132" fmla="*/ 398626 w 533228"/>
                <a:gd name="connsiteY132" fmla="*/ 51498 h 749445"/>
                <a:gd name="connsiteX133" fmla="*/ 398531 w 533228"/>
                <a:gd name="connsiteY133" fmla="*/ 51403 h 749445"/>
                <a:gd name="connsiteX134" fmla="*/ 399549 w 533228"/>
                <a:gd name="connsiteY134" fmla="*/ 52290 h 749445"/>
                <a:gd name="connsiteX135" fmla="*/ 399478 w 533228"/>
                <a:gd name="connsiteY135" fmla="*/ 52219 h 749445"/>
                <a:gd name="connsiteX136" fmla="*/ 400448 w 533228"/>
                <a:gd name="connsiteY136" fmla="*/ 53094 h 749445"/>
                <a:gd name="connsiteX137" fmla="*/ 400448 w 533228"/>
                <a:gd name="connsiteY137" fmla="*/ 53094 h 749445"/>
                <a:gd name="connsiteX138" fmla="*/ 405640 w 533228"/>
                <a:gd name="connsiteY138" fmla="*/ 57660 h 749445"/>
                <a:gd name="connsiteX139" fmla="*/ 405546 w 533228"/>
                <a:gd name="connsiteY139" fmla="*/ 57554 h 749445"/>
                <a:gd name="connsiteX140" fmla="*/ 406527 w 533228"/>
                <a:gd name="connsiteY140" fmla="*/ 58512 h 749445"/>
                <a:gd name="connsiteX141" fmla="*/ 406433 w 533228"/>
                <a:gd name="connsiteY141" fmla="*/ 58417 h 749445"/>
                <a:gd name="connsiteX142" fmla="*/ 407415 w 533228"/>
                <a:gd name="connsiteY142" fmla="*/ 59375 h 749445"/>
                <a:gd name="connsiteX143" fmla="*/ 407320 w 533228"/>
                <a:gd name="connsiteY143" fmla="*/ 59281 h 749445"/>
                <a:gd name="connsiteX144" fmla="*/ 408290 w 533228"/>
                <a:gd name="connsiteY144" fmla="*/ 60251 h 749445"/>
                <a:gd name="connsiteX145" fmla="*/ 408207 w 533228"/>
                <a:gd name="connsiteY145" fmla="*/ 60156 h 749445"/>
                <a:gd name="connsiteX146" fmla="*/ 409177 w 533228"/>
                <a:gd name="connsiteY146" fmla="*/ 61114 h 749445"/>
                <a:gd name="connsiteX147" fmla="*/ 409082 w 533228"/>
                <a:gd name="connsiteY147" fmla="*/ 61031 h 749445"/>
                <a:gd name="connsiteX148" fmla="*/ 410040 w 533228"/>
                <a:gd name="connsiteY148" fmla="*/ 62001 h 749445"/>
                <a:gd name="connsiteX149" fmla="*/ 409958 w 533228"/>
                <a:gd name="connsiteY149" fmla="*/ 61907 h 749445"/>
                <a:gd name="connsiteX150" fmla="*/ 410904 w 533228"/>
                <a:gd name="connsiteY150" fmla="*/ 62888 h 749445"/>
                <a:gd name="connsiteX151" fmla="*/ 410809 w 533228"/>
                <a:gd name="connsiteY151" fmla="*/ 62794 h 749445"/>
                <a:gd name="connsiteX152" fmla="*/ 411767 w 533228"/>
                <a:gd name="connsiteY152" fmla="*/ 63787 h 749445"/>
                <a:gd name="connsiteX153" fmla="*/ 411661 w 533228"/>
                <a:gd name="connsiteY153" fmla="*/ 63693 h 749445"/>
                <a:gd name="connsiteX154" fmla="*/ 416215 w 533228"/>
                <a:gd name="connsiteY154" fmla="*/ 68909 h 749445"/>
                <a:gd name="connsiteX155" fmla="*/ 416215 w 533228"/>
                <a:gd name="connsiteY155" fmla="*/ 68909 h 749445"/>
                <a:gd name="connsiteX156" fmla="*/ 417102 w 533228"/>
                <a:gd name="connsiteY156" fmla="*/ 69879 h 749445"/>
                <a:gd name="connsiteX157" fmla="*/ 417102 w 533228"/>
                <a:gd name="connsiteY157" fmla="*/ 69808 h 749445"/>
                <a:gd name="connsiteX158" fmla="*/ 418013 w 533228"/>
                <a:gd name="connsiteY158" fmla="*/ 70802 h 749445"/>
                <a:gd name="connsiteX159" fmla="*/ 417930 w 533228"/>
                <a:gd name="connsiteY159" fmla="*/ 70719 h 749445"/>
                <a:gd name="connsiteX160" fmla="*/ 418853 w 533228"/>
                <a:gd name="connsiteY160" fmla="*/ 71724 h 749445"/>
                <a:gd name="connsiteX161" fmla="*/ 418746 w 533228"/>
                <a:gd name="connsiteY161" fmla="*/ 71630 h 749445"/>
                <a:gd name="connsiteX162" fmla="*/ 425961 w 533228"/>
                <a:gd name="connsiteY162" fmla="*/ 79436 h 749445"/>
                <a:gd name="connsiteX163" fmla="*/ 425961 w 533228"/>
                <a:gd name="connsiteY163" fmla="*/ 79436 h 749445"/>
                <a:gd name="connsiteX164" fmla="*/ 426872 w 533228"/>
                <a:gd name="connsiteY164" fmla="*/ 80335 h 749445"/>
                <a:gd name="connsiteX165" fmla="*/ 426872 w 533228"/>
                <a:gd name="connsiteY165" fmla="*/ 80335 h 749445"/>
                <a:gd name="connsiteX166" fmla="*/ 429510 w 533228"/>
                <a:gd name="connsiteY166" fmla="*/ 82985 h 749445"/>
                <a:gd name="connsiteX167" fmla="*/ 429510 w 533228"/>
                <a:gd name="connsiteY167" fmla="*/ 82985 h 749445"/>
                <a:gd name="connsiteX168" fmla="*/ 430385 w 533228"/>
                <a:gd name="connsiteY168" fmla="*/ 83955 h 749445"/>
                <a:gd name="connsiteX169" fmla="*/ 430385 w 533228"/>
                <a:gd name="connsiteY169" fmla="*/ 83884 h 749445"/>
                <a:gd name="connsiteX170" fmla="*/ 431284 w 533228"/>
                <a:gd name="connsiteY170" fmla="*/ 84877 h 749445"/>
                <a:gd name="connsiteX171" fmla="*/ 431201 w 533228"/>
                <a:gd name="connsiteY171" fmla="*/ 84795 h 749445"/>
                <a:gd name="connsiteX172" fmla="*/ 432136 w 533228"/>
                <a:gd name="connsiteY172" fmla="*/ 85800 h 749445"/>
                <a:gd name="connsiteX173" fmla="*/ 432029 w 533228"/>
                <a:gd name="connsiteY173" fmla="*/ 85705 h 749445"/>
                <a:gd name="connsiteX174" fmla="*/ 435720 w 533228"/>
                <a:gd name="connsiteY174" fmla="*/ 90023 h 749445"/>
                <a:gd name="connsiteX175" fmla="*/ 435720 w 533228"/>
                <a:gd name="connsiteY175" fmla="*/ 90023 h 749445"/>
                <a:gd name="connsiteX176" fmla="*/ 436607 w 533228"/>
                <a:gd name="connsiteY176" fmla="*/ 90993 h 749445"/>
                <a:gd name="connsiteX177" fmla="*/ 436607 w 533228"/>
                <a:gd name="connsiteY177" fmla="*/ 90922 h 749445"/>
                <a:gd name="connsiteX178" fmla="*/ 437518 w 533228"/>
                <a:gd name="connsiteY178" fmla="*/ 91915 h 749445"/>
                <a:gd name="connsiteX179" fmla="*/ 437435 w 533228"/>
                <a:gd name="connsiteY179" fmla="*/ 91833 h 749445"/>
                <a:gd name="connsiteX180" fmla="*/ 438358 w 533228"/>
                <a:gd name="connsiteY180" fmla="*/ 92826 h 749445"/>
                <a:gd name="connsiteX181" fmla="*/ 438263 w 533228"/>
                <a:gd name="connsiteY181" fmla="*/ 92732 h 749445"/>
                <a:gd name="connsiteX182" fmla="*/ 441906 w 533228"/>
                <a:gd name="connsiteY182" fmla="*/ 97096 h 749445"/>
                <a:gd name="connsiteX183" fmla="*/ 441906 w 533228"/>
                <a:gd name="connsiteY183" fmla="*/ 97096 h 749445"/>
                <a:gd name="connsiteX184" fmla="*/ 442770 w 533228"/>
                <a:gd name="connsiteY184" fmla="*/ 98113 h 749445"/>
                <a:gd name="connsiteX185" fmla="*/ 442675 w 533228"/>
                <a:gd name="connsiteY185" fmla="*/ 98007 h 749445"/>
                <a:gd name="connsiteX186" fmla="*/ 439682 w 533228"/>
                <a:gd name="connsiteY186" fmla="*/ 103448 h 749445"/>
                <a:gd name="connsiteX187" fmla="*/ 434454 w 533228"/>
                <a:gd name="connsiteY187" fmla="*/ 103519 h 749445"/>
                <a:gd name="connsiteX188" fmla="*/ 399974 w 533228"/>
                <a:gd name="connsiteY188" fmla="*/ 101828 h 749445"/>
                <a:gd name="connsiteX189" fmla="*/ 357629 w 533228"/>
                <a:gd name="connsiteY189" fmla="*/ 100195 h 749445"/>
                <a:gd name="connsiteX190" fmla="*/ 293412 w 533228"/>
                <a:gd name="connsiteY190" fmla="*/ 102064 h 749445"/>
                <a:gd name="connsiteX191" fmla="*/ 189192 w 533228"/>
                <a:gd name="connsiteY191" fmla="*/ 116329 h 749445"/>
                <a:gd name="connsiteX192" fmla="*/ 172632 w 533228"/>
                <a:gd name="connsiteY192" fmla="*/ 121841 h 749445"/>
                <a:gd name="connsiteX193" fmla="*/ 153091 w 533228"/>
                <a:gd name="connsiteY193" fmla="*/ 130571 h 749445"/>
                <a:gd name="connsiteX194" fmla="*/ 129860 w 533228"/>
                <a:gd name="connsiteY194" fmla="*/ 152075 h 749445"/>
                <a:gd name="connsiteX195" fmla="*/ 115666 w 533228"/>
                <a:gd name="connsiteY195" fmla="*/ 176039 h 749445"/>
                <a:gd name="connsiteX196" fmla="*/ 112295 w 533228"/>
                <a:gd name="connsiteY196" fmla="*/ 179150 h 749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533228" h="749445">
                  <a:moveTo>
                    <a:pt x="112295" y="179150"/>
                  </a:moveTo>
                  <a:cubicBezTo>
                    <a:pt x="108747" y="186247"/>
                    <a:pt x="107848" y="193876"/>
                    <a:pt x="107304" y="201624"/>
                  </a:cubicBezTo>
                  <a:cubicBezTo>
                    <a:pt x="107020" y="205705"/>
                    <a:pt x="107103" y="209798"/>
                    <a:pt x="107114" y="213890"/>
                  </a:cubicBezTo>
                  <a:cubicBezTo>
                    <a:pt x="107114" y="224985"/>
                    <a:pt x="106204" y="236045"/>
                    <a:pt x="105778" y="247116"/>
                  </a:cubicBezTo>
                  <a:cubicBezTo>
                    <a:pt x="105316" y="259217"/>
                    <a:pt x="105092" y="271341"/>
                    <a:pt x="105707" y="283441"/>
                  </a:cubicBezTo>
                  <a:cubicBezTo>
                    <a:pt x="105979" y="288693"/>
                    <a:pt x="105778" y="293945"/>
                    <a:pt x="105860" y="299185"/>
                  </a:cubicBezTo>
                  <a:cubicBezTo>
                    <a:pt x="106109" y="313142"/>
                    <a:pt x="108676" y="326733"/>
                    <a:pt x="111455" y="340312"/>
                  </a:cubicBezTo>
                  <a:cubicBezTo>
                    <a:pt x="114992" y="357499"/>
                    <a:pt x="121261" y="374011"/>
                    <a:pt x="130002" y="389223"/>
                  </a:cubicBezTo>
                  <a:cubicBezTo>
                    <a:pt x="138034" y="403299"/>
                    <a:pt x="145746" y="417611"/>
                    <a:pt x="156273" y="430031"/>
                  </a:cubicBezTo>
                  <a:cubicBezTo>
                    <a:pt x="162294" y="437128"/>
                    <a:pt x="168386" y="444225"/>
                    <a:pt x="174371" y="451429"/>
                  </a:cubicBezTo>
                  <a:cubicBezTo>
                    <a:pt x="177919" y="455710"/>
                    <a:pt x="182828" y="458088"/>
                    <a:pt x="187642" y="460501"/>
                  </a:cubicBezTo>
                  <a:cubicBezTo>
                    <a:pt x="195567" y="464570"/>
                    <a:pt x="203764" y="468071"/>
                    <a:pt x="212186" y="470981"/>
                  </a:cubicBezTo>
                  <a:cubicBezTo>
                    <a:pt x="227137" y="475937"/>
                    <a:pt x="241757" y="481840"/>
                    <a:pt x="257134" y="485589"/>
                  </a:cubicBezTo>
                  <a:cubicBezTo>
                    <a:pt x="265390" y="487470"/>
                    <a:pt x="273753" y="488783"/>
                    <a:pt x="282187" y="489504"/>
                  </a:cubicBezTo>
                  <a:cubicBezTo>
                    <a:pt x="303561" y="491704"/>
                    <a:pt x="325041" y="491480"/>
                    <a:pt x="346486" y="491137"/>
                  </a:cubicBezTo>
                  <a:cubicBezTo>
                    <a:pt x="354518" y="490876"/>
                    <a:pt x="362502" y="489954"/>
                    <a:pt x="370380" y="488381"/>
                  </a:cubicBezTo>
                  <a:cubicBezTo>
                    <a:pt x="381427" y="486334"/>
                    <a:pt x="392452" y="484323"/>
                    <a:pt x="403653" y="483212"/>
                  </a:cubicBezTo>
                  <a:cubicBezTo>
                    <a:pt x="416901" y="481899"/>
                    <a:pt x="429676" y="478090"/>
                    <a:pt x="442687" y="475168"/>
                  </a:cubicBezTo>
                  <a:cubicBezTo>
                    <a:pt x="454078" y="472590"/>
                    <a:pt x="465161" y="468757"/>
                    <a:pt x="476374" y="465705"/>
                  </a:cubicBezTo>
                  <a:cubicBezTo>
                    <a:pt x="486239" y="463020"/>
                    <a:pt x="496033" y="460194"/>
                    <a:pt x="505709" y="456941"/>
                  </a:cubicBezTo>
                  <a:cubicBezTo>
                    <a:pt x="509257" y="455758"/>
                    <a:pt x="512948" y="454823"/>
                    <a:pt x="516567" y="453771"/>
                  </a:cubicBezTo>
                  <a:cubicBezTo>
                    <a:pt x="518306" y="453688"/>
                    <a:pt x="520057" y="453475"/>
                    <a:pt x="521784" y="453534"/>
                  </a:cubicBezTo>
                  <a:cubicBezTo>
                    <a:pt x="526184" y="453428"/>
                    <a:pt x="530087" y="456326"/>
                    <a:pt x="531246" y="460572"/>
                  </a:cubicBezTo>
                  <a:cubicBezTo>
                    <a:pt x="531920" y="462642"/>
                    <a:pt x="532252" y="464818"/>
                    <a:pt x="532193" y="467007"/>
                  </a:cubicBezTo>
                  <a:cubicBezTo>
                    <a:pt x="532063" y="474849"/>
                    <a:pt x="532193" y="482691"/>
                    <a:pt x="531270" y="490498"/>
                  </a:cubicBezTo>
                  <a:cubicBezTo>
                    <a:pt x="530773" y="497252"/>
                    <a:pt x="528502" y="503509"/>
                    <a:pt x="526255" y="509849"/>
                  </a:cubicBezTo>
                  <a:cubicBezTo>
                    <a:pt x="519903" y="527911"/>
                    <a:pt x="515574" y="546612"/>
                    <a:pt x="513326" y="565620"/>
                  </a:cubicBezTo>
                  <a:cubicBezTo>
                    <a:pt x="512214" y="574622"/>
                    <a:pt x="509931" y="583363"/>
                    <a:pt x="507873" y="592199"/>
                  </a:cubicBezTo>
                  <a:cubicBezTo>
                    <a:pt x="502692" y="614235"/>
                    <a:pt x="497145" y="636165"/>
                    <a:pt x="488806" y="657255"/>
                  </a:cubicBezTo>
                  <a:cubicBezTo>
                    <a:pt x="486972" y="662034"/>
                    <a:pt x="484666" y="666612"/>
                    <a:pt x="481934" y="670929"/>
                  </a:cubicBezTo>
                  <a:cubicBezTo>
                    <a:pt x="473571" y="683597"/>
                    <a:pt x="464345" y="695674"/>
                    <a:pt x="454302" y="707065"/>
                  </a:cubicBezTo>
                  <a:cubicBezTo>
                    <a:pt x="450612" y="711252"/>
                    <a:pt x="446105" y="714623"/>
                    <a:pt x="441043" y="716965"/>
                  </a:cubicBezTo>
                  <a:cubicBezTo>
                    <a:pt x="420024" y="726877"/>
                    <a:pt x="398709" y="736044"/>
                    <a:pt x="375986" y="741237"/>
                  </a:cubicBezTo>
                  <a:cubicBezTo>
                    <a:pt x="364312" y="743756"/>
                    <a:pt x="352436" y="745294"/>
                    <a:pt x="340501" y="745850"/>
                  </a:cubicBezTo>
                  <a:cubicBezTo>
                    <a:pt x="333073" y="746288"/>
                    <a:pt x="325656" y="746690"/>
                    <a:pt x="318216" y="746678"/>
                  </a:cubicBezTo>
                  <a:cubicBezTo>
                    <a:pt x="306092" y="746678"/>
                    <a:pt x="294074" y="745140"/>
                    <a:pt x="282021" y="744312"/>
                  </a:cubicBezTo>
                  <a:cubicBezTo>
                    <a:pt x="275776" y="743851"/>
                    <a:pt x="269483" y="743449"/>
                    <a:pt x="263250" y="743354"/>
                  </a:cubicBezTo>
                  <a:cubicBezTo>
                    <a:pt x="245755" y="742976"/>
                    <a:pt x="228332" y="740989"/>
                    <a:pt x="211205" y="737440"/>
                  </a:cubicBezTo>
                  <a:cubicBezTo>
                    <a:pt x="200748" y="735370"/>
                    <a:pt x="190185" y="734022"/>
                    <a:pt x="179753" y="731798"/>
                  </a:cubicBezTo>
                  <a:cubicBezTo>
                    <a:pt x="163134" y="728261"/>
                    <a:pt x="147485" y="721141"/>
                    <a:pt x="133906" y="710933"/>
                  </a:cubicBezTo>
                  <a:cubicBezTo>
                    <a:pt x="121829" y="701967"/>
                    <a:pt x="109705" y="693119"/>
                    <a:pt x="99473" y="681953"/>
                  </a:cubicBezTo>
                  <a:cubicBezTo>
                    <a:pt x="83670" y="664719"/>
                    <a:pt x="71759" y="645285"/>
                    <a:pt x="64863" y="622811"/>
                  </a:cubicBezTo>
                  <a:cubicBezTo>
                    <a:pt x="59848" y="606476"/>
                    <a:pt x="56157" y="589798"/>
                    <a:pt x="51686" y="573332"/>
                  </a:cubicBezTo>
                  <a:cubicBezTo>
                    <a:pt x="51024" y="571393"/>
                    <a:pt x="50622" y="569370"/>
                    <a:pt x="50503" y="567324"/>
                  </a:cubicBezTo>
                  <a:cubicBezTo>
                    <a:pt x="50752" y="561244"/>
                    <a:pt x="48138" y="555815"/>
                    <a:pt x="46375" y="550232"/>
                  </a:cubicBezTo>
                  <a:cubicBezTo>
                    <a:pt x="45737" y="548256"/>
                    <a:pt x="46375" y="545500"/>
                    <a:pt x="43714" y="544424"/>
                  </a:cubicBezTo>
                  <a:cubicBezTo>
                    <a:pt x="41348" y="539799"/>
                    <a:pt x="40331" y="534772"/>
                    <a:pt x="39148" y="529828"/>
                  </a:cubicBezTo>
                  <a:cubicBezTo>
                    <a:pt x="33151" y="504834"/>
                    <a:pt x="25782" y="480219"/>
                    <a:pt x="19040" y="455450"/>
                  </a:cubicBezTo>
                  <a:cubicBezTo>
                    <a:pt x="13303" y="434526"/>
                    <a:pt x="10393" y="413152"/>
                    <a:pt x="7921" y="391671"/>
                  </a:cubicBezTo>
                  <a:cubicBezTo>
                    <a:pt x="6537" y="379642"/>
                    <a:pt x="4917" y="367624"/>
                    <a:pt x="4065" y="355559"/>
                  </a:cubicBezTo>
                  <a:cubicBezTo>
                    <a:pt x="3154" y="342808"/>
                    <a:pt x="1084" y="330093"/>
                    <a:pt x="2480" y="317188"/>
                  </a:cubicBezTo>
                  <a:cubicBezTo>
                    <a:pt x="3379" y="308908"/>
                    <a:pt x="2669" y="300545"/>
                    <a:pt x="1688" y="292289"/>
                  </a:cubicBezTo>
                  <a:cubicBezTo>
                    <a:pt x="375" y="281217"/>
                    <a:pt x="1072" y="270134"/>
                    <a:pt x="907" y="259051"/>
                  </a:cubicBezTo>
                  <a:cubicBezTo>
                    <a:pt x="635" y="239227"/>
                    <a:pt x="-1672" y="219449"/>
                    <a:pt x="-856" y="199589"/>
                  </a:cubicBezTo>
                  <a:cubicBezTo>
                    <a:pt x="-110" y="181244"/>
                    <a:pt x="410" y="162921"/>
                    <a:pt x="1569" y="144552"/>
                  </a:cubicBezTo>
                  <a:cubicBezTo>
                    <a:pt x="2054" y="136840"/>
                    <a:pt x="2456" y="129175"/>
                    <a:pt x="3201" y="121439"/>
                  </a:cubicBezTo>
                  <a:cubicBezTo>
                    <a:pt x="3947" y="111834"/>
                    <a:pt x="6253" y="102419"/>
                    <a:pt x="10038" y="93559"/>
                  </a:cubicBezTo>
                  <a:cubicBezTo>
                    <a:pt x="11813" y="86758"/>
                    <a:pt x="16296" y="81400"/>
                    <a:pt x="19773" y="75533"/>
                  </a:cubicBezTo>
                  <a:cubicBezTo>
                    <a:pt x="29425" y="59139"/>
                    <a:pt x="41443" y="44271"/>
                    <a:pt x="55448" y="31401"/>
                  </a:cubicBezTo>
                  <a:cubicBezTo>
                    <a:pt x="71759" y="16355"/>
                    <a:pt x="91879" y="6065"/>
                    <a:pt x="113632" y="1664"/>
                  </a:cubicBezTo>
                  <a:cubicBezTo>
                    <a:pt x="132060" y="-2192"/>
                    <a:pt x="150726" y="-2582"/>
                    <a:pt x="169426" y="-1269"/>
                  </a:cubicBezTo>
                  <a:cubicBezTo>
                    <a:pt x="178085" y="-678"/>
                    <a:pt x="186625" y="-2014"/>
                    <a:pt x="195224" y="-2239"/>
                  </a:cubicBezTo>
                  <a:cubicBezTo>
                    <a:pt x="196407" y="-2239"/>
                    <a:pt x="197590" y="-2547"/>
                    <a:pt x="198773" y="-2464"/>
                  </a:cubicBezTo>
                  <a:cubicBezTo>
                    <a:pt x="211784" y="-1541"/>
                    <a:pt x="224795" y="-3114"/>
                    <a:pt x="237712" y="-2535"/>
                  </a:cubicBezTo>
                  <a:cubicBezTo>
                    <a:pt x="246631" y="-2144"/>
                    <a:pt x="255455" y="-2417"/>
                    <a:pt x="264397" y="-2724"/>
                  </a:cubicBezTo>
                  <a:cubicBezTo>
                    <a:pt x="276072" y="-2996"/>
                    <a:pt x="287746" y="-1991"/>
                    <a:pt x="299208" y="304"/>
                  </a:cubicBezTo>
                  <a:cubicBezTo>
                    <a:pt x="300911" y="718"/>
                    <a:pt x="302650" y="931"/>
                    <a:pt x="304401" y="955"/>
                  </a:cubicBezTo>
                  <a:lnTo>
                    <a:pt x="304401" y="872"/>
                  </a:lnTo>
                  <a:cubicBezTo>
                    <a:pt x="306826" y="1203"/>
                    <a:pt x="309203" y="1794"/>
                    <a:pt x="311498" y="2611"/>
                  </a:cubicBezTo>
                  <a:lnTo>
                    <a:pt x="311498" y="2611"/>
                  </a:lnTo>
                  <a:cubicBezTo>
                    <a:pt x="312503" y="3545"/>
                    <a:pt x="314100" y="2374"/>
                    <a:pt x="315046" y="3616"/>
                  </a:cubicBezTo>
                  <a:lnTo>
                    <a:pt x="314963" y="3616"/>
                  </a:lnTo>
                  <a:cubicBezTo>
                    <a:pt x="315756" y="4243"/>
                    <a:pt x="317010" y="3533"/>
                    <a:pt x="317684" y="4527"/>
                  </a:cubicBezTo>
                  <a:lnTo>
                    <a:pt x="317613" y="4468"/>
                  </a:lnTo>
                  <a:cubicBezTo>
                    <a:pt x="318394" y="5142"/>
                    <a:pt x="319636" y="4468"/>
                    <a:pt x="320322" y="5390"/>
                  </a:cubicBezTo>
                  <a:lnTo>
                    <a:pt x="320239" y="5390"/>
                  </a:lnTo>
                  <a:cubicBezTo>
                    <a:pt x="321008" y="6076"/>
                    <a:pt x="322285" y="5319"/>
                    <a:pt x="322936" y="6337"/>
                  </a:cubicBezTo>
                  <a:lnTo>
                    <a:pt x="322853" y="6277"/>
                  </a:lnTo>
                  <a:cubicBezTo>
                    <a:pt x="324403" y="6715"/>
                    <a:pt x="325905" y="7307"/>
                    <a:pt x="327336" y="8028"/>
                  </a:cubicBezTo>
                  <a:lnTo>
                    <a:pt x="327336" y="8028"/>
                  </a:lnTo>
                  <a:cubicBezTo>
                    <a:pt x="328779" y="8714"/>
                    <a:pt x="330423" y="8915"/>
                    <a:pt x="331772" y="9826"/>
                  </a:cubicBezTo>
                  <a:lnTo>
                    <a:pt x="331701" y="9826"/>
                  </a:lnTo>
                  <a:cubicBezTo>
                    <a:pt x="333144" y="10524"/>
                    <a:pt x="334823" y="10642"/>
                    <a:pt x="336136" y="11671"/>
                  </a:cubicBezTo>
                  <a:lnTo>
                    <a:pt x="336042" y="11671"/>
                  </a:lnTo>
                  <a:cubicBezTo>
                    <a:pt x="336633" y="12026"/>
                    <a:pt x="337437" y="11920"/>
                    <a:pt x="337911" y="12523"/>
                  </a:cubicBezTo>
                  <a:lnTo>
                    <a:pt x="337911" y="12523"/>
                  </a:lnTo>
                  <a:cubicBezTo>
                    <a:pt x="338443" y="12960"/>
                    <a:pt x="339235" y="12854"/>
                    <a:pt x="339732" y="13375"/>
                  </a:cubicBezTo>
                  <a:lnTo>
                    <a:pt x="339732" y="13375"/>
                  </a:lnTo>
                  <a:cubicBezTo>
                    <a:pt x="341069" y="14238"/>
                    <a:pt x="342831" y="14179"/>
                    <a:pt x="344061" y="15326"/>
                  </a:cubicBezTo>
                  <a:lnTo>
                    <a:pt x="343967" y="15255"/>
                  </a:lnTo>
                  <a:cubicBezTo>
                    <a:pt x="344570" y="15575"/>
                    <a:pt x="345434" y="15433"/>
                    <a:pt x="345800" y="16213"/>
                  </a:cubicBezTo>
                  <a:lnTo>
                    <a:pt x="345706" y="16142"/>
                  </a:lnTo>
                  <a:cubicBezTo>
                    <a:pt x="348473" y="17408"/>
                    <a:pt x="351158" y="18851"/>
                    <a:pt x="353749" y="20436"/>
                  </a:cubicBezTo>
                  <a:lnTo>
                    <a:pt x="353749" y="20436"/>
                  </a:lnTo>
                  <a:cubicBezTo>
                    <a:pt x="354246" y="20909"/>
                    <a:pt x="355097" y="20744"/>
                    <a:pt x="355523" y="21394"/>
                  </a:cubicBezTo>
                  <a:lnTo>
                    <a:pt x="355452" y="21394"/>
                  </a:lnTo>
                  <a:cubicBezTo>
                    <a:pt x="355996" y="21820"/>
                    <a:pt x="356872" y="21643"/>
                    <a:pt x="357238" y="22388"/>
                  </a:cubicBezTo>
                  <a:lnTo>
                    <a:pt x="357155" y="22317"/>
                  </a:lnTo>
                  <a:cubicBezTo>
                    <a:pt x="358741" y="23026"/>
                    <a:pt x="360243" y="23902"/>
                    <a:pt x="361662" y="24907"/>
                  </a:cubicBezTo>
                  <a:lnTo>
                    <a:pt x="361662" y="24907"/>
                  </a:lnTo>
                  <a:cubicBezTo>
                    <a:pt x="362194" y="25357"/>
                    <a:pt x="363046" y="25191"/>
                    <a:pt x="363448" y="25865"/>
                  </a:cubicBezTo>
                  <a:lnTo>
                    <a:pt x="363377" y="25865"/>
                  </a:lnTo>
                  <a:cubicBezTo>
                    <a:pt x="363945" y="26256"/>
                    <a:pt x="364808" y="26090"/>
                    <a:pt x="365175" y="26847"/>
                  </a:cubicBezTo>
                  <a:lnTo>
                    <a:pt x="365092" y="26788"/>
                  </a:lnTo>
                  <a:cubicBezTo>
                    <a:pt x="366133" y="27155"/>
                    <a:pt x="367068" y="27770"/>
                    <a:pt x="367801" y="28586"/>
                  </a:cubicBezTo>
                  <a:lnTo>
                    <a:pt x="367718" y="28491"/>
                  </a:lnTo>
                  <a:cubicBezTo>
                    <a:pt x="368132" y="28669"/>
                    <a:pt x="368487" y="28952"/>
                    <a:pt x="368747" y="29307"/>
                  </a:cubicBezTo>
                  <a:lnTo>
                    <a:pt x="368747" y="29307"/>
                  </a:lnTo>
                  <a:cubicBezTo>
                    <a:pt x="369220" y="29828"/>
                    <a:pt x="370131" y="29627"/>
                    <a:pt x="370462" y="30360"/>
                  </a:cubicBezTo>
                  <a:lnTo>
                    <a:pt x="370368" y="30301"/>
                  </a:lnTo>
                  <a:cubicBezTo>
                    <a:pt x="371409" y="30668"/>
                    <a:pt x="372343" y="31283"/>
                    <a:pt x="373088" y="32087"/>
                  </a:cubicBezTo>
                  <a:lnTo>
                    <a:pt x="373006" y="32028"/>
                  </a:lnTo>
                  <a:cubicBezTo>
                    <a:pt x="374035" y="32418"/>
                    <a:pt x="374957" y="33034"/>
                    <a:pt x="375714" y="33838"/>
                  </a:cubicBezTo>
                  <a:lnTo>
                    <a:pt x="375643" y="33779"/>
                  </a:lnTo>
                  <a:cubicBezTo>
                    <a:pt x="376672" y="34169"/>
                    <a:pt x="377595" y="34796"/>
                    <a:pt x="378340" y="35600"/>
                  </a:cubicBezTo>
                  <a:lnTo>
                    <a:pt x="378269" y="35541"/>
                  </a:lnTo>
                  <a:cubicBezTo>
                    <a:pt x="379594" y="36239"/>
                    <a:pt x="380801" y="37126"/>
                    <a:pt x="381877" y="38167"/>
                  </a:cubicBezTo>
                  <a:lnTo>
                    <a:pt x="381818" y="38167"/>
                  </a:lnTo>
                  <a:cubicBezTo>
                    <a:pt x="383154" y="38889"/>
                    <a:pt x="384349" y="39823"/>
                    <a:pt x="385366" y="40947"/>
                  </a:cubicBezTo>
                  <a:lnTo>
                    <a:pt x="385272" y="40840"/>
                  </a:lnTo>
                  <a:cubicBezTo>
                    <a:pt x="385733" y="40958"/>
                    <a:pt x="386112" y="41302"/>
                    <a:pt x="386289" y="41751"/>
                  </a:cubicBezTo>
                  <a:lnTo>
                    <a:pt x="386206" y="41668"/>
                  </a:lnTo>
                  <a:cubicBezTo>
                    <a:pt x="386608" y="41869"/>
                    <a:pt x="386951" y="42177"/>
                    <a:pt x="387200" y="42543"/>
                  </a:cubicBezTo>
                  <a:lnTo>
                    <a:pt x="387200" y="42543"/>
                  </a:lnTo>
                  <a:cubicBezTo>
                    <a:pt x="389199" y="43726"/>
                    <a:pt x="390665" y="45583"/>
                    <a:pt x="392416" y="47086"/>
                  </a:cubicBezTo>
                  <a:lnTo>
                    <a:pt x="392333" y="46979"/>
                  </a:lnTo>
                  <a:cubicBezTo>
                    <a:pt x="392747" y="47157"/>
                    <a:pt x="393102" y="47440"/>
                    <a:pt x="393374" y="47795"/>
                  </a:cubicBezTo>
                  <a:lnTo>
                    <a:pt x="393374" y="47795"/>
                  </a:lnTo>
                  <a:cubicBezTo>
                    <a:pt x="393835" y="48304"/>
                    <a:pt x="394770" y="48103"/>
                    <a:pt x="395066" y="48872"/>
                  </a:cubicBezTo>
                  <a:lnTo>
                    <a:pt x="394971" y="48765"/>
                  </a:lnTo>
                  <a:cubicBezTo>
                    <a:pt x="395409" y="48907"/>
                    <a:pt x="395775" y="49203"/>
                    <a:pt x="396012" y="49593"/>
                  </a:cubicBezTo>
                  <a:lnTo>
                    <a:pt x="396012" y="49593"/>
                  </a:lnTo>
                  <a:cubicBezTo>
                    <a:pt x="396982" y="50066"/>
                    <a:pt x="397869" y="50717"/>
                    <a:pt x="398626" y="51498"/>
                  </a:cubicBezTo>
                  <a:lnTo>
                    <a:pt x="398531" y="51403"/>
                  </a:lnTo>
                  <a:cubicBezTo>
                    <a:pt x="398969" y="51557"/>
                    <a:pt x="399336" y="51876"/>
                    <a:pt x="399549" y="52290"/>
                  </a:cubicBezTo>
                  <a:lnTo>
                    <a:pt x="399478" y="52219"/>
                  </a:lnTo>
                  <a:cubicBezTo>
                    <a:pt x="399856" y="52444"/>
                    <a:pt x="400187" y="52740"/>
                    <a:pt x="400448" y="53094"/>
                  </a:cubicBezTo>
                  <a:lnTo>
                    <a:pt x="400448" y="53094"/>
                  </a:lnTo>
                  <a:cubicBezTo>
                    <a:pt x="402305" y="54466"/>
                    <a:pt x="404031" y="56004"/>
                    <a:pt x="405640" y="57660"/>
                  </a:cubicBezTo>
                  <a:lnTo>
                    <a:pt x="405546" y="57554"/>
                  </a:lnTo>
                  <a:cubicBezTo>
                    <a:pt x="406019" y="57684"/>
                    <a:pt x="406385" y="58039"/>
                    <a:pt x="406527" y="58512"/>
                  </a:cubicBezTo>
                  <a:lnTo>
                    <a:pt x="406433" y="58417"/>
                  </a:lnTo>
                  <a:cubicBezTo>
                    <a:pt x="406894" y="58559"/>
                    <a:pt x="407261" y="58914"/>
                    <a:pt x="407415" y="59375"/>
                  </a:cubicBezTo>
                  <a:lnTo>
                    <a:pt x="407320" y="59281"/>
                  </a:lnTo>
                  <a:cubicBezTo>
                    <a:pt x="407769" y="59434"/>
                    <a:pt x="408136" y="59801"/>
                    <a:pt x="408290" y="60251"/>
                  </a:cubicBezTo>
                  <a:lnTo>
                    <a:pt x="408207" y="60156"/>
                  </a:lnTo>
                  <a:cubicBezTo>
                    <a:pt x="408656" y="60321"/>
                    <a:pt x="409011" y="60665"/>
                    <a:pt x="409177" y="61114"/>
                  </a:cubicBezTo>
                  <a:lnTo>
                    <a:pt x="409082" y="61031"/>
                  </a:lnTo>
                  <a:cubicBezTo>
                    <a:pt x="409532" y="61197"/>
                    <a:pt x="409887" y="61552"/>
                    <a:pt x="410040" y="62001"/>
                  </a:cubicBezTo>
                  <a:lnTo>
                    <a:pt x="409958" y="61907"/>
                  </a:lnTo>
                  <a:cubicBezTo>
                    <a:pt x="410407" y="62072"/>
                    <a:pt x="410762" y="62427"/>
                    <a:pt x="410904" y="62888"/>
                  </a:cubicBezTo>
                  <a:lnTo>
                    <a:pt x="410809" y="62794"/>
                  </a:lnTo>
                  <a:cubicBezTo>
                    <a:pt x="411282" y="62924"/>
                    <a:pt x="411649" y="63302"/>
                    <a:pt x="411767" y="63787"/>
                  </a:cubicBezTo>
                  <a:lnTo>
                    <a:pt x="411661" y="63693"/>
                  </a:lnTo>
                  <a:cubicBezTo>
                    <a:pt x="413187" y="65420"/>
                    <a:pt x="415020" y="66886"/>
                    <a:pt x="416215" y="68909"/>
                  </a:cubicBezTo>
                  <a:lnTo>
                    <a:pt x="416215" y="68909"/>
                  </a:lnTo>
                  <a:cubicBezTo>
                    <a:pt x="416582" y="69157"/>
                    <a:pt x="416889" y="69489"/>
                    <a:pt x="417102" y="69879"/>
                  </a:cubicBezTo>
                  <a:lnTo>
                    <a:pt x="417102" y="69808"/>
                  </a:lnTo>
                  <a:cubicBezTo>
                    <a:pt x="417516" y="70021"/>
                    <a:pt x="417835" y="70376"/>
                    <a:pt x="418013" y="70802"/>
                  </a:cubicBezTo>
                  <a:lnTo>
                    <a:pt x="417930" y="70719"/>
                  </a:lnTo>
                  <a:cubicBezTo>
                    <a:pt x="418391" y="70873"/>
                    <a:pt x="418734" y="71251"/>
                    <a:pt x="418853" y="71724"/>
                  </a:cubicBezTo>
                  <a:lnTo>
                    <a:pt x="418746" y="71630"/>
                  </a:lnTo>
                  <a:cubicBezTo>
                    <a:pt x="421112" y="74303"/>
                    <a:pt x="423927" y="76491"/>
                    <a:pt x="425961" y="79436"/>
                  </a:cubicBezTo>
                  <a:lnTo>
                    <a:pt x="425961" y="79436"/>
                  </a:lnTo>
                  <a:cubicBezTo>
                    <a:pt x="426293" y="79708"/>
                    <a:pt x="426588" y="80016"/>
                    <a:pt x="426872" y="80335"/>
                  </a:cubicBezTo>
                  <a:lnTo>
                    <a:pt x="426872" y="80335"/>
                  </a:lnTo>
                  <a:cubicBezTo>
                    <a:pt x="427984" y="80950"/>
                    <a:pt x="428907" y="81861"/>
                    <a:pt x="429510" y="82985"/>
                  </a:cubicBezTo>
                  <a:lnTo>
                    <a:pt x="429510" y="82985"/>
                  </a:lnTo>
                  <a:cubicBezTo>
                    <a:pt x="429865" y="83245"/>
                    <a:pt x="430161" y="83576"/>
                    <a:pt x="430385" y="83955"/>
                  </a:cubicBezTo>
                  <a:lnTo>
                    <a:pt x="430385" y="83884"/>
                  </a:lnTo>
                  <a:cubicBezTo>
                    <a:pt x="430799" y="84097"/>
                    <a:pt x="431107" y="84452"/>
                    <a:pt x="431284" y="84877"/>
                  </a:cubicBezTo>
                  <a:lnTo>
                    <a:pt x="431201" y="84795"/>
                  </a:lnTo>
                  <a:cubicBezTo>
                    <a:pt x="431663" y="84948"/>
                    <a:pt x="432018" y="85327"/>
                    <a:pt x="432136" y="85800"/>
                  </a:cubicBezTo>
                  <a:lnTo>
                    <a:pt x="432029" y="85705"/>
                  </a:lnTo>
                  <a:cubicBezTo>
                    <a:pt x="433413" y="87006"/>
                    <a:pt x="434643" y="88461"/>
                    <a:pt x="435720" y="90023"/>
                  </a:cubicBezTo>
                  <a:lnTo>
                    <a:pt x="435720" y="90023"/>
                  </a:lnTo>
                  <a:cubicBezTo>
                    <a:pt x="436075" y="90283"/>
                    <a:pt x="436370" y="90614"/>
                    <a:pt x="436607" y="90993"/>
                  </a:cubicBezTo>
                  <a:lnTo>
                    <a:pt x="436607" y="90922"/>
                  </a:lnTo>
                  <a:cubicBezTo>
                    <a:pt x="437009" y="91146"/>
                    <a:pt x="437329" y="91501"/>
                    <a:pt x="437518" y="91915"/>
                  </a:cubicBezTo>
                  <a:lnTo>
                    <a:pt x="437435" y="91833"/>
                  </a:lnTo>
                  <a:cubicBezTo>
                    <a:pt x="437884" y="91998"/>
                    <a:pt x="438216" y="92365"/>
                    <a:pt x="438358" y="92826"/>
                  </a:cubicBezTo>
                  <a:lnTo>
                    <a:pt x="438263" y="92732"/>
                  </a:lnTo>
                  <a:cubicBezTo>
                    <a:pt x="439635" y="94044"/>
                    <a:pt x="440865" y="95511"/>
                    <a:pt x="441906" y="97096"/>
                  </a:cubicBezTo>
                  <a:lnTo>
                    <a:pt x="441906" y="97096"/>
                  </a:lnTo>
                  <a:cubicBezTo>
                    <a:pt x="442297" y="97333"/>
                    <a:pt x="442604" y="97688"/>
                    <a:pt x="442770" y="98113"/>
                  </a:cubicBezTo>
                  <a:lnTo>
                    <a:pt x="442675" y="98007"/>
                  </a:lnTo>
                  <a:cubicBezTo>
                    <a:pt x="443680" y="101685"/>
                    <a:pt x="443065" y="102856"/>
                    <a:pt x="439682" y="103448"/>
                  </a:cubicBezTo>
                  <a:cubicBezTo>
                    <a:pt x="437944" y="103685"/>
                    <a:pt x="436193" y="103708"/>
                    <a:pt x="434454" y="103519"/>
                  </a:cubicBezTo>
                  <a:cubicBezTo>
                    <a:pt x="422969" y="102715"/>
                    <a:pt x="411472" y="102265"/>
                    <a:pt x="399974" y="101828"/>
                  </a:cubicBezTo>
                  <a:cubicBezTo>
                    <a:pt x="385863" y="101283"/>
                    <a:pt x="371775" y="99580"/>
                    <a:pt x="357629" y="100195"/>
                  </a:cubicBezTo>
                  <a:cubicBezTo>
                    <a:pt x="336231" y="101130"/>
                    <a:pt x="314810" y="101307"/>
                    <a:pt x="293412" y="102064"/>
                  </a:cubicBezTo>
                  <a:cubicBezTo>
                    <a:pt x="258270" y="103164"/>
                    <a:pt x="223341" y="107943"/>
                    <a:pt x="189192" y="116329"/>
                  </a:cubicBezTo>
                  <a:cubicBezTo>
                    <a:pt x="183502" y="117607"/>
                    <a:pt x="177955" y="119452"/>
                    <a:pt x="172632" y="121841"/>
                  </a:cubicBezTo>
                  <a:cubicBezTo>
                    <a:pt x="165961" y="124384"/>
                    <a:pt x="159491" y="127389"/>
                    <a:pt x="153091" y="130571"/>
                  </a:cubicBezTo>
                  <a:cubicBezTo>
                    <a:pt x="143226" y="135479"/>
                    <a:pt x="136614" y="143854"/>
                    <a:pt x="129860" y="152075"/>
                  </a:cubicBezTo>
                  <a:cubicBezTo>
                    <a:pt x="123946" y="159314"/>
                    <a:pt x="118576" y="166931"/>
                    <a:pt x="115666" y="176039"/>
                  </a:cubicBezTo>
                  <a:cubicBezTo>
                    <a:pt x="114945" y="177435"/>
                    <a:pt x="113750" y="178547"/>
                    <a:pt x="112295" y="179150"/>
                  </a:cubicBezTo>
                  <a:close/>
                </a:path>
              </a:pathLst>
            </a:custGeom>
            <a:solidFill>
              <a:srgbClr val="53FED8"/>
            </a:solidFill>
            <a:ln w="1171" cap="flat">
              <a:noFill/>
              <a:prstDash val="solid"/>
              <a:miter/>
            </a:ln>
          </p:spPr>
          <p:txBody>
            <a:bodyPr rtlCol="0" anchor="ctr"/>
            <a:lstStyle/>
            <a:p>
              <a:endParaRPr lang="es-CO"/>
            </a:p>
          </p:txBody>
        </p:sp>
        <p:sp>
          <p:nvSpPr>
            <p:cNvPr id="418" name="Freeform: Shape 417">
              <a:extLst>
                <a:ext uri="{FF2B5EF4-FFF2-40B4-BE49-F238E27FC236}">
                  <a16:creationId xmlns:a16="http://schemas.microsoft.com/office/drawing/2014/main" id="{D21AF943-74B1-35E7-6C0E-245F1C8D394B}"/>
                </a:ext>
              </a:extLst>
            </p:cNvPr>
            <p:cNvSpPr/>
            <p:nvPr/>
          </p:nvSpPr>
          <p:spPr>
            <a:xfrm rot="19975584">
              <a:off x="12874636" y="6138710"/>
              <a:ext cx="587253" cy="968452"/>
            </a:xfrm>
            <a:custGeom>
              <a:avLst/>
              <a:gdLst>
                <a:gd name="connsiteX0" fmla="*/ 98123 w 587253"/>
                <a:gd name="connsiteY0" fmla="*/ 470523 h 968452"/>
                <a:gd name="connsiteX1" fmla="*/ 107136 w 587253"/>
                <a:gd name="connsiteY1" fmla="*/ 505559 h 968452"/>
                <a:gd name="connsiteX2" fmla="*/ 116599 w 587253"/>
                <a:gd name="connsiteY2" fmla="*/ 536834 h 968452"/>
                <a:gd name="connsiteX3" fmla="*/ 128179 w 587253"/>
                <a:gd name="connsiteY3" fmla="*/ 559828 h 968452"/>
                <a:gd name="connsiteX4" fmla="*/ 156733 w 587253"/>
                <a:gd name="connsiteY4" fmla="*/ 594391 h 968452"/>
                <a:gd name="connsiteX5" fmla="*/ 179041 w 587253"/>
                <a:gd name="connsiteY5" fmla="*/ 611826 h 968452"/>
                <a:gd name="connsiteX6" fmla="*/ 201113 w 587253"/>
                <a:gd name="connsiteY6" fmla="*/ 625831 h 968452"/>
                <a:gd name="connsiteX7" fmla="*/ 227136 w 587253"/>
                <a:gd name="connsiteY7" fmla="*/ 634418 h 968452"/>
                <a:gd name="connsiteX8" fmla="*/ 269079 w 587253"/>
                <a:gd name="connsiteY8" fmla="*/ 642012 h 968452"/>
                <a:gd name="connsiteX9" fmla="*/ 294108 w 587253"/>
                <a:gd name="connsiteY9" fmla="*/ 645052 h 968452"/>
                <a:gd name="connsiteX10" fmla="*/ 327630 w 587253"/>
                <a:gd name="connsiteY10" fmla="*/ 646850 h 968452"/>
                <a:gd name="connsiteX11" fmla="*/ 354930 w 587253"/>
                <a:gd name="connsiteY11" fmla="*/ 649026 h 968452"/>
                <a:gd name="connsiteX12" fmla="*/ 383318 w 587253"/>
                <a:gd name="connsiteY12" fmla="*/ 648541 h 968452"/>
                <a:gd name="connsiteX13" fmla="*/ 387257 w 587253"/>
                <a:gd name="connsiteY13" fmla="*/ 648423 h 968452"/>
                <a:gd name="connsiteX14" fmla="*/ 415338 w 587253"/>
                <a:gd name="connsiteY14" fmla="*/ 645348 h 968452"/>
                <a:gd name="connsiteX15" fmla="*/ 462285 w 587253"/>
                <a:gd name="connsiteY15" fmla="*/ 630739 h 968452"/>
                <a:gd name="connsiteX16" fmla="*/ 487893 w 587253"/>
                <a:gd name="connsiteY16" fmla="*/ 619550 h 968452"/>
                <a:gd name="connsiteX17" fmla="*/ 502631 w 587253"/>
                <a:gd name="connsiteY17" fmla="*/ 607485 h 968452"/>
                <a:gd name="connsiteX18" fmla="*/ 521025 w 587253"/>
                <a:gd name="connsiteY18" fmla="*/ 584242 h 968452"/>
                <a:gd name="connsiteX19" fmla="*/ 535219 w 587253"/>
                <a:gd name="connsiteY19" fmla="*/ 559260 h 968452"/>
                <a:gd name="connsiteX20" fmla="*/ 548845 w 587253"/>
                <a:gd name="connsiteY20" fmla="*/ 515495 h 968452"/>
                <a:gd name="connsiteX21" fmla="*/ 558710 w 587253"/>
                <a:gd name="connsiteY21" fmla="*/ 472653 h 968452"/>
                <a:gd name="connsiteX22" fmla="*/ 561608 w 587253"/>
                <a:gd name="connsiteY22" fmla="*/ 452864 h 968452"/>
                <a:gd name="connsiteX23" fmla="*/ 566765 w 587253"/>
                <a:gd name="connsiteY23" fmla="*/ 430390 h 968452"/>
                <a:gd name="connsiteX24" fmla="*/ 576228 w 587253"/>
                <a:gd name="connsiteY24" fmla="*/ 401303 h 968452"/>
                <a:gd name="connsiteX25" fmla="*/ 578286 w 587253"/>
                <a:gd name="connsiteY25" fmla="*/ 394301 h 968452"/>
                <a:gd name="connsiteX26" fmla="*/ 578381 w 587253"/>
                <a:gd name="connsiteY26" fmla="*/ 397353 h 968452"/>
                <a:gd name="connsiteX27" fmla="*/ 579564 w 587253"/>
                <a:gd name="connsiteY27" fmla="*/ 439355 h 968452"/>
                <a:gd name="connsiteX28" fmla="*/ 579824 w 587253"/>
                <a:gd name="connsiteY28" fmla="*/ 451184 h 968452"/>
                <a:gd name="connsiteX29" fmla="*/ 583136 w 587253"/>
                <a:gd name="connsiteY29" fmla="*/ 484185 h 968452"/>
                <a:gd name="connsiteX30" fmla="*/ 585939 w 587253"/>
                <a:gd name="connsiteY30" fmla="*/ 509723 h 968452"/>
                <a:gd name="connsiteX31" fmla="*/ 583431 w 587253"/>
                <a:gd name="connsiteY31" fmla="*/ 532776 h 968452"/>
                <a:gd name="connsiteX32" fmla="*/ 581882 w 587253"/>
                <a:gd name="connsiteY32" fmla="*/ 565103 h 968452"/>
                <a:gd name="connsiteX33" fmla="*/ 579871 w 587253"/>
                <a:gd name="connsiteY33" fmla="*/ 592132 h 968452"/>
                <a:gd name="connsiteX34" fmla="*/ 576666 w 587253"/>
                <a:gd name="connsiteY34" fmla="*/ 619940 h 968452"/>
                <a:gd name="connsiteX35" fmla="*/ 573744 w 587253"/>
                <a:gd name="connsiteY35" fmla="*/ 640285 h 968452"/>
                <a:gd name="connsiteX36" fmla="*/ 571378 w 587253"/>
                <a:gd name="connsiteY36" fmla="*/ 663788 h 968452"/>
                <a:gd name="connsiteX37" fmla="*/ 568622 w 587253"/>
                <a:gd name="connsiteY37" fmla="*/ 678798 h 968452"/>
                <a:gd name="connsiteX38" fmla="*/ 559491 w 587253"/>
                <a:gd name="connsiteY38" fmla="*/ 712107 h 968452"/>
                <a:gd name="connsiteX39" fmla="*/ 552595 w 587253"/>
                <a:gd name="connsiteY39" fmla="*/ 735161 h 968452"/>
                <a:gd name="connsiteX40" fmla="*/ 544126 w 587253"/>
                <a:gd name="connsiteY40" fmla="*/ 774455 h 968452"/>
                <a:gd name="connsiteX41" fmla="*/ 542067 w 587253"/>
                <a:gd name="connsiteY41" fmla="*/ 787857 h 968452"/>
                <a:gd name="connsiteX42" fmla="*/ 539702 w 587253"/>
                <a:gd name="connsiteY42" fmla="*/ 812223 h 968452"/>
                <a:gd name="connsiteX43" fmla="*/ 538897 w 587253"/>
                <a:gd name="connsiteY43" fmla="*/ 849435 h 968452"/>
                <a:gd name="connsiteX44" fmla="*/ 541157 w 587253"/>
                <a:gd name="connsiteY44" fmla="*/ 880390 h 968452"/>
                <a:gd name="connsiteX45" fmla="*/ 527329 w 587253"/>
                <a:gd name="connsiteY45" fmla="*/ 910305 h 968452"/>
                <a:gd name="connsiteX46" fmla="*/ 501188 w 587253"/>
                <a:gd name="connsiteY46" fmla="*/ 919140 h 968452"/>
                <a:gd name="connsiteX47" fmla="*/ 463125 w 587253"/>
                <a:gd name="connsiteY47" fmla="*/ 919306 h 968452"/>
                <a:gd name="connsiteX48" fmla="*/ 445618 w 587253"/>
                <a:gd name="connsiteY48" fmla="*/ 919826 h 968452"/>
                <a:gd name="connsiteX49" fmla="*/ 419241 w 587253"/>
                <a:gd name="connsiteY49" fmla="*/ 916597 h 968452"/>
                <a:gd name="connsiteX50" fmla="*/ 393455 w 587253"/>
                <a:gd name="connsiteY50" fmla="*/ 888315 h 968452"/>
                <a:gd name="connsiteX51" fmla="*/ 391764 w 587253"/>
                <a:gd name="connsiteY51" fmla="*/ 873565 h 968452"/>
                <a:gd name="connsiteX52" fmla="*/ 390947 w 587253"/>
                <a:gd name="connsiteY52" fmla="*/ 844243 h 968452"/>
                <a:gd name="connsiteX53" fmla="*/ 393136 w 587253"/>
                <a:gd name="connsiteY53" fmla="*/ 818551 h 968452"/>
                <a:gd name="connsiteX54" fmla="*/ 393384 w 587253"/>
                <a:gd name="connsiteY54" fmla="*/ 813749 h 968452"/>
                <a:gd name="connsiteX55" fmla="*/ 393810 w 587253"/>
                <a:gd name="connsiteY55" fmla="*/ 801920 h 968452"/>
                <a:gd name="connsiteX56" fmla="*/ 401901 w 587253"/>
                <a:gd name="connsiteY56" fmla="*/ 792304 h 968452"/>
                <a:gd name="connsiteX57" fmla="*/ 451332 w 587253"/>
                <a:gd name="connsiteY57" fmla="*/ 768423 h 968452"/>
                <a:gd name="connsiteX58" fmla="*/ 463491 w 587253"/>
                <a:gd name="connsiteY58" fmla="*/ 757777 h 968452"/>
                <a:gd name="connsiteX59" fmla="*/ 480051 w 587253"/>
                <a:gd name="connsiteY59" fmla="*/ 741525 h 968452"/>
                <a:gd name="connsiteX60" fmla="*/ 482606 w 587253"/>
                <a:gd name="connsiteY60" fmla="*/ 738213 h 968452"/>
                <a:gd name="connsiteX61" fmla="*/ 476136 w 587253"/>
                <a:gd name="connsiteY61" fmla="*/ 738922 h 968452"/>
                <a:gd name="connsiteX62" fmla="*/ 447062 w 587253"/>
                <a:gd name="connsiteY62" fmla="*/ 742222 h 968452"/>
                <a:gd name="connsiteX63" fmla="*/ 414758 w 587253"/>
                <a:gd name="connsiteY63" fmla="*/ 744434 h 968452"/>
                <a:gd name="connsiteX64" fmla="*/ 356231 w 587253"/>
                <a:gd name="connsiteY64" fmla="*/ 743512 h 968452"/>
                <a:gd name="connsiteX65" fmla="*/ 318877 w 587253"/>
                <a:gd name="connsiteY65" fmla="*/ 739206 h 968452"/>
                <a:gd name="connsiteX66" fmla="*/ 293339 w 587253"/>
                <a:gd name="connsiteY66" fmla="*/ 735563 h 968452"/>
                <a:gd name="connsiteX67" fmla="*/ 246723 w 587253"/>
                <a:gd name="connsiteY67" fmla="*/ 731447 h 968452"/>
                <a:gd name="connsiteX68" fmla="*/ 231027 w 587253"/>
                <a:gd name="connsiteY68" fmla="*/ 734924 h 968452"/>
                <a:gd name="connsiteX69" fmla="*/ 219069 w 587253"/>
                <a:gd name="connsiteY69" fmla="*/ 746528 h 968452"/>
                <a:gd name="connsiteX70" fmla="*/ 209180 w 587253"/>
                <a:gd name="connsiteY70" fmla="*/ 777755 h 968452"/>
                <a:gd name="connsiteX71" fmla="*/ 208908 w 587253"/>
                <a:gd name="connsiteY71" fmla="*/ 803955 h 968452"/>
                <a:gd name="connsiteX72" fmla="*/ 208837 w 587253"/>
                <a:gd name="connsiteY72" fmla="*/ 817499 h 968452"/>
                <a:gd name="connsiteX73" fmla="*/ 208423 w 587253"/>
                <a:gd name="connsiteY73" fmla="*/ 827115 h 968452"/>
                <a:gd name="connsiteX74" fmla="*/ 209085 w 587253"/>
                <a:gd name="connsiteY74" fmla="*/ 863003 h 968452"/>
                <a:gd name="connsiteX75" fmla="*/ 206318 w 587253"/>
                <a:gd name="connsiteY75" fmla="*/ 895140 h 968452"/>
                <a:gd name="connsiteX76" fmla="*/ 199859 w 587253"/>
                <a:gd name="connsiteY76" fmla="*/ 921423 h 968452"/>
                <a:gd name="connsiteX77" fmla="*/ 181691 w 587253"/>
                <a:gd name="connsiteY77" fmla="*/ 946145 h 968452"/>
                <a:gd name="connsiteX78" fmla="*/ 142255 w 587253"/>
                <a:gd name="connsiteY78" fmla="*/ 963769 h 968452"/>
                <a:gd name="connsiteX79" fmla="*/ 121827 w 587253"/>
                <a:gd name="connsiteY79" fmla="*/ 965685 h 968452"/>
                <a:gd name="connsiteX80" fmla="*/ 76299 w 587253"/>
                <a:gd name="connsiteY80" fmla="*/ 964774 h 968452"/>
                <a:gd name="connsiteX81" fmla="*/ 42423 w 587253"/>
                <a:gd name="connsiteY81" fmla="*/ 946026 h 968452"/>
                <a:gd name="connsiteX82" fmla="*/ 27732 w 587253"/>
                <a:gd name="connsiteY82" fmla="*/ 914421 h 968452"/>
                <a:gd name="connsiteX83" fmla="*/ 26289 w 587253"/>
                <a:gd name="connsiteY83" fmla="*/ 904035 h 968452"/>
                <a:gd name="connsiteX84" fmla="*/ 25496 w 587253"/>
                <a:gd name="connsiteY84" fmla="*/ 899789 h 968452"/>
                <a:gd name="connsiteX85" fmla="*/ 22291 w 587253"/>
                <a:gd name="connsiteY85" fmla="*/ 875801 h 968452"/>
                <a:gd name="connsiteX86" fmla="*/ 20363 w 587253"/>
                <a:gd name="connsiteY86" fmla="*/ 859430 h 968452"/>
                <a:gd name="connsiteX87" fmla="*/ 18529 w 587253"/>
                <a:gd name="connsiteY87" fmla="*/ 835975 h 968452"/>
                <a:gd name="connsiteX88" fmla="*/ 14437 w 587253"/>
                <a:gd name="connsiteY88" fmla="*/ 808000 h 968452"/>
                <a:gd name="connsiteX89" fmla="*/ 8653 w 587253"/>
                <a:gd name="connsiteY89" fmla="*/ 767098 h 968452"/>
                <a:gd name="connsiteX90" fmla="*/ 4205 w 587253"/>
                <a:gd name="connsiteY90" fmla="*/ 711504 h 968452"/>
                <a:gd name="connsiteX91" fmla="*/ 657 w 587253"/>
                <a:gd name="connsiteY91" fmla="*/ 632561 h 968452"/>
                <a:gd name="connsiteX92" fmla="*/ -976 w 587253"/>
                <a:gd name="connsiteY92" fmla="*/ 592498 h 968452"/>
                <a:gd name="connsiteX93" fmla="*/ 53 w 587253"/>
                <a:gd name="connsiteY93" fmla="*/ 566878 h 968452"/>
                <a:gd name="connsiteX94" fmla="*/ 716 w 587253"/>
                <a:gd name="connsiteY94" fmla="*/ 562549 h 968452"/>
                <a:gd name="connsiteX95" fmla="*/ 1508 w 587253"/>
                <a:gd name="connsiteY95" fmla="*/ 503028 h 968452"/>
                <a:gd name="connsiteX96" fmla="*/ 1094 w 587253"/>
                <a:gd name="connsiteY96" fmla="*/ 447434 h 968452"/>
                <a:gd name="connsiteX97" fmla="*/ 1485 w 587253"/>
                <a:gd name="connsiteY97" fmla="*/ 422074 h 968452"/>
                <a:gd name="connsiteX98" fmla="*/ 1118 w 587253"/>
                <a:gd name="connsiteY98" fmla="*/ 378309 h 968452"/>
                <a:gd name="connsiteX99" fmla="*/ 3152 w 587253"/>
                <a:gd name="connsiteY99" fmla="*/ 321876 h 968452"/>
                <a:gd name="connsiteX100" fmla="*/ 2679 w 587253"/>
                <a:gd name="connsiteY100" fmla="*/ 296492 h 968452"/>
                <a:gd name="connsiteX101" fmla="*/ 2892 w 587253"/>
                <a:gd name="connsiteY101" fmla="*/ 262331 h 968452"/>
                <a:gd name="connsiteX102" fmla="*/ 4655 w 587253"/>
                <a:gd name="connsiteY102" fmla="*/ 244056 h 968452"/>
                <a:gd name="connsiteX103" fmla="*/ 8534 w 587253"/>
                <a:gd name="connsiteY103" fmla="*/ 212806 h 968452"/>
                <a:gd name="connsiteX104" fmla="*/ 12532 w 587253"/>
                <a:gd name="connsiteY104" fmla="*/ 182891 h 968452"/>
                <a:gd name="connsiteX105" fmla="*/ 20221 w 587253"/>
                <a:gd name="connsiteY105" fmla="*/ 129664 h 968452"/>
                <a:gd name="connsiteX106" fmla="*/ 27152 w 587253"/>
                <a:gd name="connsiteY106" fmla="*/ 82941 h 968452"/>
                <a:gd name="connsiteX107" fmla="*/ 34592 w 587253"/>
                <a:gd name="connsiteY107" fmla="*/ 53701 h 968452"/>
                <a:gd name="connsiteX108" fmla="*/ 37549 w 587253"/>
                <a:gd name="connsiteY108" fmla="*/ 42263 h 968452"/>
                <a:gd name="connsiteX109" fmla="*/ 47012 w 587253"/>
                <a:gd name="connsiteY109" fmla="*/ 16939 h 968452"/>
                <a:gd name="connsiteX110" fmla="*/ 54393 w 587253"/>
                <a:gd name="connsiteY110" fmla="*/ 1112 h 968452"/>
                <a:gd name="connsiteX111" fmla="*/ 56830 w 587253"/>
                <a:gd name="connsiteY111" fmla="*/ -2768 h 968452"/>
                <a:gd name="connsiteX112" fmla="*/ 54902 w 587253"/>
                <a:gd name="connsiteY112" fmla="*/ 4330 h 968452"/>
                <a:gd name="connsiteX113" fmla="*/ 51554 w 587253"/>
                <a:gd name="connsiteY113" fmla="*/ 24036 h 968452"/>
                <a:gd name="connsiteX114" fmla="*/ 49674 w 587253"/>
                <a:gd name="connsiteY114" fmla="*/ 48331 h 968452"/>
                <a:gd name="connsiteX115" fmla="*/ 48893 w 587253"/>
                <a:gd name="connsiteY115" fmla="*/ 65743 h 968452"/>
                <a:gd name="connsiteX116" fmla="*/ 47994 w 587253"/>
                <a:gd name="connsiteY116" fmla="*/ 88418 h 968452"/>
                <a:gd name="connsiteX117" fmla="*/ 47485 w 587253"/>
                <a:gd name="connsiteY117" fmla="*/ 129037 h 968452"/>
                <a:gd name="connsiteX118" fmla="*/ 48881 w 587253"/>
                <a:gd name="connsiteY118" fmla="*/ 149429 h 968452"/>
                <a:gd name="connsiteX119" fmla="*/ 48988 w 587253"/>
                <a:gd name="connsiteY119" fmla="*/ 152918 h 968452"/>
                <a:gd name="connsiteX120" fmla="*/ 48988 w 587253"/>
                <a:gd name="connsiteY120" fmla="*/ 179189 h 968452"/>
                <a:gd name="connsiteX121" fmla="*/ 50561 w 587253"/>
                <a:gd name="connsiteY121" fmla="*/ 203958 h 968452"/>
                <a:gd name="connsiteX122" fmla="*/ 50111 w 587253"/>
                <a:gd name="connsiteY122" fmla="*/ 225320 h 968452"/>
                <a:gd name="connsiteX123" fmla="*/ 50111 w 587253"/>
                <a:gd name="connsiteY123" fmla="*/ 232713 h 968452"/>
                <a:gd name="connsiteX124" fmla="*/ 50797 w 587253"/>
                <a:gd name="connsiteY124" fmla="*/ 240520 h 968452"/>
                <a:gd name="connsiteX125" fmla="*/ 53163 w 587253"/>
                <a:gd name="connsiteY125" fmla="*/ 267370 h 968452"/>
                <a:gd name="connsiteX126" fmla="*/ 54145 w 587253"/>
                <a:gd name="connsiteY126" fmla="*/ 277318 h 968452"/>
                <a:gd name="connsiteX127" fmla="*/ 58462 w 587253"/>
                <a:gd name="connsiteY127" fmla="*/ 314447 h 968452"/>
                <a:gd name="connsiteX128" fmla="*/ 71260 w 587253"/>
                <a:gd name="connsiteY128" fmla="*/ 373944 h 968452"/>
                <a:gd name="connsiteX129" fmla="*/ 87572 w 587253"/>
                <a:gd name="connsiteY129" fmla="*/ 434541 h 968452"/>
                <a:gd name="connsiteX130" fmla="*/ 91877 w 587253"/>
                <a:gd name="connsiteY130" fmla="*/ 448629 h 968452"/>
                <a:gd name="connsiteX131" fmla="*/ 92528 w 587253"/>
                <a:gd name="connsiteY131" fmla="*/ 450226 h 968452"/>
                <a:gd name="connsiteX132" fmla="*/ 98123 w 587253"/>
                <a:gd name="connsiteY132" fmla="*/ 470523 h 9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587253" h="968452">
                  <a:moveTo>
                    <a:pt x="98123" y="470523"/>
                  </a:moveTo>
                  <a:cubicBezTo>
                    <a:pt x="98691" y="473835"/>
                    <a:pt x="102204" y="484233"/>
                    <a:pt x="107136" y="505559"/>
                  </a:cubicBezTo>
                  <a:cubicBezTo>
                    <a:pt x="109691" y="516158"/>
                    <a:pt x="112849" y="526602"/>
                    <a:pt x="116599" y="536834"/>
                  </a:cubicBezTo>
                  <a:cubicBezTo>
                    <a:pt x="119485" y="544983"/>
                    <a:pt x="123696" y="552435"/>
                    <a:pt x="128179" y="559828"/>
                  </a:cubicBezTo>
                  <a:cubicBezTo>
                    <a:pt x="136045" y="572615"/>
                    <a:pt x="145649" y="584254"/>
                    <a:pt x="156733" y="594391"/>
                  </a:cubicBezTo>
                  <a:cubicBezTo>
                    <a:pt x="163640" y="600896"/>
                    <a:pt x="171566" y="606077"/>
                    <a:pt x="179041" y="611826"/>
                  </a:cubicBezTo>
                  <a:cubicBezTo>
                    <a:pt x="185913" y="617220"/>
                    <a:pt x="193306" y="621915"/>
                    <a:pt x="201113" y="625831"/>
                  </a:cubicBezTo>
                  <a:cubicBezTo>
                    <a:pt x="209417" y="629699"/>
                    <a:pt x="218158" y="632585"/>
                    <a:pt x="227136" y="634418"/>
                  </a:cubicBezTo>
                  <a:cubicBezTo>
                    <a:pt x="241010" y="637553"/>
                    <a:pt x="255133" y="639221"/>
                    <a:pt x="269079" y="642012"/>
                  </a:cubicBezTo>
                  <a:cubicBezTo>
                    <a:pt x="277335" y="643668"/>
                    <a:pt x="285698" y="644673"/>
                    <a:pt x="294108" y="645052"/>
                  </a:cubicBezTo>
                  <a:cubicBezTo>
                    <a:pt x="305286" y="645572"/>
                    <a:pt x="316476" y="646057"/>
                    <a:pt x="327630" y="646850"/>
                  </a:cubicBezTo>
                  <a:cubicBezTo>
                    <a:pt x="336714" y="647501"/>
                    <a:pt x="345846" y="648435"/>
                    <a:pt x="354930" y="649026"/>
                  </a:cubicBezTo>
                  <a:cubicBezTo>
                    <a:pt x="364322" y="649653"/>
                    <a:pt x="373855" y="650103"/>
                    <a:pt x="383318" y="648541"/>
                  </a:cubicBezTo>
                  <a:cubicBezTo>
                    <a:pt x="384631" y="648411"/>
                    <a:pt x="385944" y="648364"/>
                    <a:pt x="387257" y="648423"/>
                  </a:cubicBezTo>
                  <a:cubicBezTo>
                    <a:pt x="396720" y="648257"/>
                    <a:pt x="406029" y="646779"/>
                    <a:pt x="415338" y="645348"/>
                  </a:cubicBezTo>
                  <a:cubicBezTo>
                    <a:pt x="431732" y="642840"/>
                    <a:pt x="447014" y="636855"/>
                    <a:pt x="462285" y="630739"/>
                  </a:cubicBezTo>
                  <a:cubicBezTo>
                    <a:pt x="470955" y="627262"/>
                    <a:pt x="479672" y="623962"/>
                    <a:pt x="487893" y="619550"/>
                  </a:cubicBezTo>
                  <a:cubicBezTo>
                    <a:pt x="493512" y="616474"/>
                    <a:pt x="498515" y="612382"/>
                    <a:pt x="502631" y="607485"/>
                  </a:cubicBezTo>
                  <a:cubicBezTo>
                    <a:pt x="509102" y="599986"/>
                    <a:pt x="515075" y="592108"/>
                    <a:pt x="521025" y="584242"/>
                  </a:cubicBezTo>
                  <a:cubicBezTo>
                    <a:pt x="526821" y="576553"/>
                    <a:pt x="531954" y="568427"/>
                    <a:pt x="535219" y="559260"/>
                  </a:cubicBezTo>
                  <a:cubicBezTo>
                    <a:pt x="540352" y="544853"/>
                    <a:pt x="545427" y="530446"/>
                    <a:pt x="548845" y="515495"/>
                  </a:cubicBezTo>
                  <a:cubicBezTo>
                    <a:pt x="552110" y="501206"/>
                    <a:pt x="556072" y="487107"/>
                    <a:pt x="558710" y="472653"/>
                  </a:cubicBezTo>
                  <a:cubicBezTo>
                    <a:pt x="559893" y="466100"/>
                    <a:pt x="560733" y="459476"/>
                    <a:pt x="561608" y="452864"/>
                  </a:cubicBezTo>
                  <a:cubicBezTo>
                    <a:pt x="562625" y="445199"/>
                    <a:pt x="564790" y="437818"/>
                    <a:pt x="566765" y="430390"/>
                  </a:cubicBezTo>
                  <a:cubicBezTo>
                    <a:pt x="569379" y="420525"/>
                    <a:pt x="572928" y="410955"/>
                    <a:pt x="576228" y="401303"/>
                  </a:cubicBezTo>
                  <a:cubicBezTo>
                    <a:pt x="577009" y="398938"/>
                    <a:pt x="576890" y="396418"/>
                    <a:pt x="578286" y="394301"/>
                  </a:cubicBezTo>
                  <a:cubicBezTo>
                    <a:pt x="578286" y="395318"/>
                    <a:pt x="578428" y="396335"/>
                    <a:pt x="578381" y="397353"/>
                  </a:cubicBezTo>
                  <a:cubicBezTo>
                    <a:pt x="577707" y="411381"/>
                    <a:pt x="579457" y="425351"/>
                    <a:pt x="579564" y="439355"/>
                  </a:cubicBezTo>
                  <a:cubicBezTo>
                    <a:pt x="579564" y="443294"/>
                    <a:pt x="579930" y="447233"/>
                    <a:pt x="579824" y="451184"/>
                  </a:cubicBezTo>
                  <a:cubicBezTo>
                    <a:pt x="579611" y="462279"/>
                    <a:pt x="580723" y="473362"/>
                    <a:pt x="583136" y="484185"/>
                  </a:cubicBezTo>
                  <a:cubicBezTo>
                    <a:pt x="584922" y="492571"/>
                    <a:pt x="586992" y="500982"/>
                    <a:pt x="585939" y="509723"/>
                  </a:cubicBezTo>
                  <a:cubicBezTo>
                    <a:pt x="585017" y="517399"/>
                    <a:pt x="584425" y="525100"/>
                    <a:pt x="583431" y="532776"/>
                  </a:cubicBezTo>
                  <a:cubicBezTo>
                    <a:pt x="582083" y="543493"/>
                    <a:pt x="581574" y="554304"/>
                    <a:pt x="581882" y="565103"/>
                  </a:cubicBezTo>
                  <a:cubicBezTo>
                    <a:pt x="582107" y="574211"/>
                    <a:pt x="580971" y="583154"/>
                    <a:pt x="579871" y="592132"/>
                  </a:cubicBezTo>
                  <a:cubicBezTo>
                    <a:pt x="578688" y="601393"/>
                    <a:pt x="577505" y="610655"/>
                    <a:pt x="576666" y="619940"/>
                  </a:cubicBezTo>
                  <a:cubicBezTo>
                    <a:pt x="576015" y="626777"/>
                    <a:pt x="574856" y="633519"/>
                    <a:pt x="573744" y="640285"/>
                  </a:cubicBezTo>
                  <a:cubicBezTo>
                    <a:pt x="572466" y="648068"/>
                    <a:pt x="571899" y="655934"/>
                    <a:pt x="571378" y="663788"/>
                  </a:cubicBezTo>
                  <a:cubicBezTo>
                    <a:pt x="571154" y="668898"/>
                    <a:pt x="570231" y="673949"/>
                    <a:pt x="568622" y="678798"/>
                  </a:cubicBezTo>
                  <a:cubicBezTo>
                    <a:pt x="564813" y="689681"/>
                    <a:pt x="561762" y="700811"/>
                    <a:pt x="559491" y="712107"/>
                  </a:cubicBezTo>
                  <a:cubicBezTo>
                    <a:pt x="557847" y="719985"/>
                    <a:pt x="554913" y="727484"/>
                    <a:pt x="552595" y="735161"/>
                  </a:cubicBezTo>
                  <a:cubicBezTo>
                    <a:pt x="548774" y="748018"/>
                    <a:pt x="545935" y="761160"/>
                    <a:pt x="544126" y="774455"/>
                  </a:cubicBezTo>
                  <a:cubicBezTo>
                    <a:pt x="543510" y="778926"/>
                    <a:pt x="542860" y="783409"/>
                    <a:pt x="542067" y="787857"/>
                  </a:cubicBezTo>
                  <a:cubicBezTo>
                    <a:pt x="540660" y="795912"/>
                    <a:pt x="539867" y="804050"/>
                    <a:pt x="539702" y="812223"/>
                  </a:cubicBezTo>
                  <a:cubicBezTo>
                    <a:pt x="539430" y="824631"/>
                    <a:pt x="539087" y="837063"/>
                    <a:pt x="538897" y="849435"/>
                  </a:cubicBezTo>
                  <a:cubicBezTo>
                    <a:pt x="538732" y="859809"/>
                    <a:pt x="539938" y="870100"/>
                    <a:pt x="541157" y="880390"/>
                  </a:cubicBezTo>
                  <a:cubicBezTo>
                    <a:pt x="542671" y="893153"/>
                    <a:pt x="536910" y="902782"/>
                    <a:pt x="527329" y="910305"/>
                  </a:cubicBezTo>
                  <a:cubicBezTo>
                    <a:pt x="519771" y="916219"/>
                    <a:pt x="510769" y="918584"/>
                    <a:pt x="501188" y="919140"/>
                  </a:cubicBezTo>
                  <a:cubicBezTo>
                    <a:pt x="488496" y="919921"/>
                    <a:pt x="475805" y="919200"/>
                    <a:pt x="463125" y="919306"/>
                  </a:cubicBezTo>
                  <a:cubicBezTo>
                    <a:pt x="457293" y="919365"/>
                    <a:pt x="451462" y="919661"/>
                    <a:pt x="445618" y="919826"/>
                  </a:cubicBezTo>
                  <a:cubicBezTo>
                    <a:pt x="436712" y="920146"/>
                    <a:pt x="427805" y="919057"/>
                    <a:pt x="419241" y="916597"/>
                  </a:cubicBezTo>
                  <a:cubicBezTo>
                    <a:pt x="404905" y="912410"/>
                    <a:pt x="396968" y="902226"/>
                    <a:pt x="393455" y="888315"/>
                  </a:cubicBezTo>
                  <a:cubicBezTo>
                    <a:pt x="392414" y="883466"/>
                    <a:pt x="391846" y="878521"/>
                    <a:pt x="391764" y="873565"/>
                  </a:cubicBezTo>
                  <a:cubicBezTo>
                    <a:pt x="391314" y="863795"/>
                    <a:pt x="391018" y="854025"/>
                    <a:pt x="390947" y="844243"/>
                  </a:cubicBezTo>
                  <a:cubicBezTo>
                    <a:pt x="391078" y="835643"/>
                    <a:pt x="391799" y="827056"/>
                    <a:pt x="393136" y="818551"/>
                  </a:cubicBezTo>
                  <a:cubicBezTo>
                    <a:pt x="393301" y="816954"/>
                    <a:pt x="393384" y="815358"/>
                    <a:pt x="393384" y="813749"/>
                  </a:cubicBezTo>
                  <a:cubicBezTo>
                    <a:pt x="393526" y="809810"/>
                    <a:pt x="393491" y="805859"/>
                    <a:pt x="393810" y="801920"/>
                  </a:cubicBezTo>
                  <a:cubicBezTo>
                    <a:pt x="394200" y="796870"/>
                    <a:pt x="396850" y="793641"/>
                    <a:pt x="401901" y="792304"/>
                  </a:cubicBezTo>
                  <a:cubicBezTo>
                    <a:pt x="419915" y="787573"/>
                    <a:pt x="435907" y="778583"/>
                    <a:pt x="451332" y="768423"/>
                  </a:cubicBezTo>
                  <a:cubicBezTo>
                    <a:pt x="455886" y="765430"/>
                    <a:pt x="459481" y="761408"/>
                    <a:pt x="463491" y="757777"/>
                  </a:cubicBezTo>
                  <a:cubicBezTo>
                    <a:pt x="469275" y="752608"/>
                    <a:pt x="474610" y="747013"/>
                    <a:pt x="480051" y="741525"/>
                  </a:cubicBezTo>
                  <a:cubicBezTo>
                    <a:pt x="481151" y="740638"/>
                    <a:pt x="482026" y="739502"/>
                    <a:pt x="482606" y="738213"/>
                  </a:cubicBezTo>
                  <a:cubicBezTo>
                    <a:pt x="480240" y="737669"/>
                    <a:pt x="478123" y="738497"/>
                    <a:pt x="476136" y="738922"/>
                  </a:cubicBezTo>
                  <a:cubicBezTo>
                    <a:pt x="466555" y="740850"/>
                    <a:pt x="456832" y="741950"/>
                    <a:pt x="447062" y="742222"/>
                  </a:cubicBezTo>
                  <a:cubicBezTo>
                    <a:pt x="436286" y="742708"/>
                    <a:pt x="425522" y="743665"/>
                    <a:pt x="414758" y="744434"/>
                  </a:cubicBezTo>
                  <a:cubicBezTo>
                    <a:pt x="395241" y="745806"/>
                    <a:pt x="375724" y="746197"/>
                    <a:pt x="356231" y="743512"/>
                  </a:cubicBezTo>
                  <a:cubicBezTo>
                    <a:pt x="343835" y="741809"/>
                    <a:pt x="331391" y="739963"/>
                    <a:pt x="318877" y="739206"/>
                  </a:cubicBezTo>
                  <a:cubicBezTo>
                    <a:pt x="310325" y="738674"/>
                    <a:pt x="301879" y="736509"/>
                    <a:pt x="293339" y="735563"/>
                  </a:cubicBezTo>
                  <a:cubicBezTo>
                    <a:pt x="277832" y="733871"/>
                    <a:pt x="262408" y="731234"/>
                    <a:pt x="246723" y="731447"/>
                  </a:cubicBezTo>
                  <a:cubicBezTo>
                    <a:pt x="241306" y="731541"/>
                    <a:pt x="235971" y="732724"/>
                    <a:pt x="231027" y="734924"/>
                  </a:cubicBezTo>
                  <a:cubicBezTo>
                    <a:pt x="225681" y="737089"/>
                    <a:pt x="221387" y="741252"/>
                    <a:pt x="219069" y="746528"/>
                  </a:cubicBezTo>
                  <a:cubicBezTo>
                    <a:pt x="214538" y="756511"/>
                    <a:pt x="211226" y="766991"/>
                    <a:pt x="209180" y="777755"/>
                  </a:cubicBezTo>
                  <a:cubicBezTo>
                    <a:pt x="207678" y="786461"/>
                    <a:pt x="208328" y="795214"/>
                    <a:pt x="208908" y="803955"/>
                  </a:cubicBezTo>
                  <a:cubicBezTo>
                    <a:pt x="209286" y="808462"/>
                    <a:pt x="209263" y="812992"/>
                    <a:pt x="208837" y="817499"/>
                  </a:cubicBezTo>
                  <a:cubicBezTo>
                    <a:pt x="208494" y="820692"/>
                    <a:pt x="208364" y="823910"/>
                    <a:pt x="208423" y="827115"/>
                  </a:cubicBezTo>
                  <a:cubicBezTo>
                    <a:pt x="208541" y="839086"/>
                    <a:pt x="208151" y="851044"/>
                    <a:pt x="209085" y="863003"/>
                  </a:cubicBezTo>
                  <a:cubicBezTo>
                    <a:pt x="209866" y="873790"/>
                    <a:pt x="208932" y="884637"/>
                    <a:pt x="206318" y="895140"/>
                  </a:cubicBezTo>
                  <a:cubicBezTo>
                    <a:pt x="204212" y="903917"/>
                    <a:pt x="202946" y="912883"/>
                    <a:pt x="199859" y="921423"/>
                  </a:cubicBezTo>
                  <a:cubicBezTo>
                    <a:pt x="196192" y="931584"/>
                    <a:pt x="189687" y="939249"/>
                    <a:pt x="181691" y="946145"/>
                  </a:cubicBezTo>
                  <a:cubicBezTo>
                    <a:pt x="170264" y="955998"/>
                    <a:pt x="156934" y="961202"/>
                    <a:pt x="142255" y="963769"/>
                  </a:cubicBezTo>
                  <a:cubicBezTo>
                    <a:pt x="135524" y="965047"/>
                    <a:pt x="128676" y="965685"/>
                    <a:pt x="121827" y="965685"/>
                  </a:cubicBezTo>
                  <a:cubicBezTo>
                    <a:pt x="106651" y="965460"/>
                    <a:pt x="91428" y="966087"/>
                    <a:pt x="76299" y="964774"/>
                  </a:cubicBezTo>
                  <a:cubicBezTo>
                    <a:pt x="62401" y="963592"/>
                    <a:pt x="50277" y="958647"/>
                    <a:pt x="42423" y="946026"/>
                  </a:cubicBezTo>
                  <a:cubicBezTo>
                    <a:pt x="36260" y="936079"/>
                    <a:pt x="30381" y="926001"/>
                    <a:pt x="27732" y="914421"/>
                  </a:cubicBezTo>
                  <a:cubicBezTo>
                    <a:pt x="27022" y="910990"/>
                    <a:pt x="26537" y="907525"/>
                    <a:pt x="26289" y="904035"/>
                  </a:cubicBezTo>
                  <a:cubicBezTo>
                    <a:pt x="26147" y="902604"/>
                    <a:pt x="26289" y="901090"/>
                    <a:pt x="25496" y="899789"/>
                  </a:cubicBezTo>
                  <a:cubicBezTo>
                    <a:pt x="23592" y="891923"/>
                    <a:pt x="22516" y="883892"/>
                    <a:pt x="22291" y="875801"/>
                  </a:cubicBezTo>
                  <a:cubicBezTo>
                    <a:pt x="22019" y="870313"/>
                    <a:pt x="21108" y="864859"/>
                    <a:pt x="20363" y="859430"/>
                  </a:cubicBezTo>
                  <a:cubicBezTo>
                    <a:pt x="19345" y="851624"/>
                    <a:pt x="19618" y="843781"/>
                    <a:pt x="18529" y="835975"/>
                  </a:cubicBezTo>
                  <a:cubicBezTo>
                    <a:pt x="17240" y="826642"/>
                    <a:pt x="15679" y="817345"/>
                    <a:pt x="14437" y="808000"/>
                  </a:cubicBezTo>
                  <a:cubicBezTo>
                    <a:pt x="12627" y="794350"/>
                    <a:pt x="10108" y="780795"/>
                    <a:pt x="8653" y="767098"/>
                  </a:cubicBezTo>
                  <a:cubicBezTo>
                    <a:pt x="6677" y="748586"/>
                    <a:pt x="5317" y="730063"/>
                    <a:pt x="4205" y="711504"/>
                  </a:cubicBezTo>
                  <a:cubicBezTo>
                    <a:pt x="2632" y="685198"/>
                    <a:pt x="940" y="658939"/>
                    <a:pt x="657" y="632561"/>
                  </a:cubicBezTo>
                  <a:cubicBezTo>
                    <a:pt x="491" y="619230"/>
                    <a:pt x="-1366" y="605829"/>
                    <a:pt x="-976" y="592498"/>
                  </a:cubicBezTo>
                  <a:cubicBezTo>
                    <a:pt x="-727" y="583982"/>
                    <a:pt x="-1177" y="575370"/>
                    <a:pt x="53" y="566878"/>
                  </a:cubicBezTo>
                  <a:cubicBezTo>
                    <a:pt x="278" y="565435"/>
                    <a:pt x="609" y="564004"/>
                    <a:pt x="716" y="562549"/>
                  </a:cubicBezTo>
                  <a:cubicBezTo>
                    <a:pt x="2159" y="542736"/>
                    <a:pt x="2431" y="522864"/>
                    <a:pt x="1508" y="503028"/>
                  </a:cubicBezTo>
                  <a:cubicBezTo>
                    <a:pt x="645" y="484493"/>
                    <a:pt x="562" y="465957"/>
                    <a:pt x="1094" y="447434"/>
                  </a:cubicBezTo>
                  <a:cubicBezTo>
                    <a:pt x="1331" y="438977"/>
                    <a:pt x="2029" y="430520"/>
                    <a:pt x="1485" y="422074"/>
                  </a:cubicBezTo>
                  <a:cubicBezTo>
                    <a:pt x="538" y="407478"/>
                    <a:pt x="645" y="392894"/>
                    <a:pt x="1118" y="378309"/>
                  </a:cubicBezTo>
                  <a:cubicBezTo>
                    <a:pt x="1733" y="359490"/>
                    <a:pt x="2667" y="340694"/>
                    <a:pt x="3152" y="321876"/>
                  </a:cubicBezTo>
                  <a:cubicBezTo>
                    <a:pt x="3377" y="313430"/>
                    <a:pt x="2715" y="304961"/>
                    <a:pt x="2679" y="296492"/>
                  </a:cubicBezTo>
                  <a:cubicBezTo>
                    <a:pt x="2608" y="285101"/>
                    <a:pt x="2573" y="273710"/>
                    <a:pt x="2892" y="262331"/>
                  </a:cubicBezTo>
                  <a:cubicBezTo>
                    <a:pt x="3081" y="256204"/>
                    <a:pt x="3661" y="250100"/>
                    <a:pt x="4655" y="244056"/>
                  </a:cubicBezTo>
                  <a:cubicBezTo>
                    <a:pt x="6322" y="233683"/>
                    <a:pt x="7482" y="223250"/>
                    <a:pt x="8534" y="212806"/>
                  </a:cubicBezTo>
                  <a:cubicBezTo>
                    <a:pt x="9552" y="202787"/>
                    <a:pt x="11409" y="192886"/>
                    <a:pt x="12532" y="182891"/>
                  </a:cubicBezTo>
                  <a:cubicBezTo>
                    <a:pt x="14531" y="165066"/>
                    <a:pt x="17347" y="147406"/>
                    <a:pt x="20221" y="129664"/>
                  </a:cubicBezTo>
                  <a:cubicBezTo>
                    <a:pt x="22752" y="114121"/>
                    <a:pt x="24172" y="98424"/>
                    <a:pt x="27152" y="82941"/>
                  </a:cubicBezTo>
                  <a:cubicBezTo>
                    <a:pt x="29057" y="73041"/>
                    <a:pt x="31884" y="63401"/>
                    <a:pt x="34592" y="53701"/>
                  </a:cubicBezTo>
                  <a:cubicBezTo>
                    <a:pt x="35633" y="49904"/>
                    <a:pt x="36615" y="46084"/>
                    <a:pt x="37549" y="42263"/>
                  </a:cubicBezTo>
                  <a:cubicBezTo>
                    <a:pt x="39608" y="33451"/>
                    <a:pt x="42789" y="24946"/>
                    <a:pt x="47012" y="16939"/>
                  </a:cubicBezTo>
                  <a:cubicBezTo>
                    <a:pt x="49768" y="11805"/>
                    <a:pt x="52631" y="6707"/>
                    <a:pt x="54393" y="1112"/>
                  </a:cubicBezTo>
                  <a:lnTo>
                    <a:pt x="56830" y="-2768"/>
                  </a:lnTo>
                  <a:cubicBezTo>
                    <a:pt x="57291" y="-130"/>
                    <a:pt x="55434" y="1905"/>
                    <a:pt x="54902" y="4330"/>
                  </a:cubicBezTo>
                  <a:cubicBezTo>
                    <a:pt x="53447" y="10835"/>
                    <a:pt x="52335" y="17412"/>
                    <a:pt x="51554" y="24036"/>
                  </a:cubicBezTo>
                  <a:cubicBezTo>
                    <a:pt x="50608" y="32126"/>
                    <a:pt x="50229" y="40229"/>
                    <a:pt x="49674" y="48331"/>
                  </a:cubicBezTo>
                  <a:cubicBezTo>
                    <a:pt x="49271" y="54151"/>
                    <a:pt x="49603" y="60006"/>
                    <a:pt x="48893" y="65743"/>
                  </a:cubicBezTo>
                  <a:cubicBezTo>
                    <a:pt x="47959" y="73313"/>
                    <a:pt x="48775" y="80919"/>
                    <a:pt x="47994" y="88418"/>
                  </a:cubicBezTo>
                  <a:cubicBezTo>
                    <a:pt x="46586" y="101961"/>
                    <a:pt x="47142" y="115528"/>
                    <a:pt x="47485" y="129037"/>
                  </a:cubicBezTo>
                  <a:cubicBezTo>
                    <a:pt x="47663" y="135791"/>
                    <a:pt x="47391" y="142698"/>
                    <a:pt x="48881" y="149429"/>
                  </a:cubicBezTo>
                  <a:cubicBezTo>
                    <a:pt x="49047" y="150588"/>
                    <a:pt x="49082" y="151759"/>
                    <a:pt x="48988" y="152918"/>
                  </a:cubicBezTo>
                  <a:cubicBezTo>
                    <a:pt x="48988" y="161683"/>
                    <a:pt x="48988" y="170436"/>
                    <a:pt x="48988" y="179189"/>
                  </a:cubicBezTo>
                  <a:cubicBezTo>
                    <a:pt x="48917" y="187469"/>
                    <a:pt x="50005" y="195749"/>
                    <a:pt x="50561" y="203958"/>
                  </a:cubicBezTo>
                  <a:cubicBezTo>
                    <a:pt x="51034" y="211055"/>
                    <a:pt x="51412" y="218152"/>
                    <a:pt x="50111" y="225320"/>
                  </a:cubicBezTo>
                  <a:cubicBezTo>
                    <a:pt x="49650" y="227768"/>
                    <a:pt x="49650" y="230264"/>
                    <a:pt x="50111" y="232713"/>
                  </a:cubicBezTo>
                  <a:cubicBezTo>
                    <a:pt x="50490" y="235303"/>
                    <a:pt x="50714" y="237906"/>
                    <a:pt x="50797" y="240520"/>
                  </a:cubicBezTo>
                  <a:cubicBezTo>
                    <a:pt x="51543" y="249474"/>
                    <a:pt x="51578" y="258475"/>
                    <a:pt x="53163" y="267370"/>
                  </a:cubicBezTo>
                  <a:cubicBezTo>
                    <a:pt x="53754" y="270623"/>
                    <a:pt x="53766" y="274006"/>
                    <a:pt x="54145" y="277318"/>
                  </a:cubicBezTo>
                  <a:cubicBezTo>
                    <a:pt x="55529" y="289702"/>
                    <a:pt x="56995" y="302075"/>
                    <a:pt x="58462" y="314447"/>
                  </a:cubicBezTo>
                  <a:cubicBezTo>
                    <a:pt x="60828" y="334709"/>
                    <a:pt x="65689" y="354404"/>
                    <a:pt x="71260" y="373944"/>
                  </a:cubicBezTo>
                  <a:cubicBezTo>
                    <a:pt x="76997" y="394053"/>
                    <a:pt x="82557" y="414232"/>
                    <a:pt x="87572" y="434541"/>
                  </a:cubicBezTo>
                  <a:cubicBezTo>
                    <a:pt x="88660" y="439343"/>
                    <a:pt x="90091" y="444051"/>
                    <a:pt x="91877" y="448629"/>
                  </a:cubicBezTo>
                  <a:cubicBezTo>
                    <a:pt x="92185" y="449398"/>
                    <a:pt x="92386" y="449883"/>
                    <a:pt x="92528" y="450226"/>
                  </a:cubicBezTo>
                  <a:cubicBezTo>
                    <a:pt x="95000" y="456802"/>
                    <a:pt x="96881" y="463604"/>
                    <a:pt x="98123" y="470523"/>
                  </a:cubicBezTo>
                  <a:close/>
                </a:path>
              </a:pathLst>
            </a:custGeom>
            <a:solidFill>
              <a:srgbClr val="35A7C0"/>
            </a:solidFill>
            <a:ln w="1171" cap="flat">
              <a:noFill/>
              <a:prstDash val="solid"/>
              <a:miter/>
            </a:ln>
          </p:spPr>
          <p:txBody>
            <a:bodyPr rtlCol="0" anchor="ctr"/>
            <a:lstStyle/>
            <a:p>
              <a:endParaRPr lang="es-CO"/>
            </a:p>
          </p:txBody>
        </p:sp>
        <p:sp>
          <p:nvSpPr>
            <p:cNvPr id="419" name="Freeform: Shape 418">
              <a:extLst>
                <a:ext uri="{FF2B5EF4-FFF2-40B4-BE49-F238E27FC236}">
                  <a16:creationId xmlns:a16="http://schemas.microsoft.com/office/drawing/2014/main" id="{18F636CC-4726-D235-F6C9-C724ECA39141}"/>
                </a:ext>
              </a:extLst>
            </p:cNvPr>
            <p:cNvSpPr/>
            <p:nvPr/>
          </p:nvSpPr>
          <p:spPr>
            <a:xfrm rot="19975584">
              <a:off x="12765294" y="6633054"/>
              <a:ext cx="117038" cy="416492"/>
            </a:xfrm>
            <a:custGeom>
              <a:avLst/>
              <a:gdLst>
                <a:gd name="connsiteX0" fmla="*/ 107921 w 117038"/>
                <a:gd name="connsiteY0" fmla="*/ 4434 h 416492"/>
                <a:gd name="connsiteX1" fmla="*/ 106974 w 117038"/>
                <a:gd name="connsiteY1" fmla="*/ 27594 h 416492"/>
                <a:gd name="connsiteX2" fmla="*/ 107637 w 117038"/>
                <a:gd name="connsiteY2" fmla="*/ 63457 h 416492"/>
                <a:gd name="connsiteX3" fmla="*/ 108110 w 117038"/>
                <a:gd name="connsiteY3" fmla="*/ 101498 h 416492"/>
                <a:gd name="connsiteX4" fmla="*/ 108240 w 117038"/>
                <a:gd name="connsiteY4" fmla="*/ 113728 h 416492"/>
                <a:gd name="connsiteX5" fmla="*/ 107802 w 117038"/>
                <a:gd name="connsiteY5" fmla="*/ 118933 h 416492"/>
                <a:gd name="connsiteX6" fmla="*/ 105981 w 117038"/>
                <a:gd name="connsiteY6" fmla="*/ 141123 h 416492"/>
                <a:gd name="connsiteX7" fmla="*/ 106336 w 117038"/>
                <a:gd name="connsiteY7" fmla="*/ 197615 h 416492"/>
                <a:gd name="connsiteX8" fmla="*/ 108110 w 117038"/>
                <a:gd name="connsiteY8" fmla="*/ 244847 h 416492"/>
                <a:gd name="connsiteX9" fmla="*/ 111008 w 117038"/>
                <a:gd name="connsiteY9" fmla="*/ 287606 h 416492"/>
                <a:gd name="connsiteX10" fmla="*/ 111789 w 117038"/>
                <a:gd name="connsiteY10" fmla="*/ 322145 h 416492"/>
                <a:gd name="connsiteX11" fmla="*/ 112676 w 117038"/>
                <a:gd name="connsiteY11" fmla="*/ 346181 h 416492"/>
                <a:gd name="connsiteX12" fmla="*/ 115917 w 117038"/>
                <a:gd name="connsiteY12" fmla="*/ 383216 h 416492"/>
                <a:gd name="connsiteX13" fmla="*/ 114911 w 117038"/>
                <a:gd name="connsiteY13" fmla="*/ 395825 h 416492"/>
                <a:gd name="connsiteX14" fmla="*/ 97240 w 117038"/>
                <a:gd name="connsiteY14" fmla="*/ 412680 h 416492"/>
                <a:gd name="connsiteX15" fmla="*/ 69265 w 117038"/>
                <a:gd name="connsiteY15" fmla="*/ 410445 h 416492"/>
                <a:gd name="connsiteX16" fmla="*/ 52505 w 117038"/>
                <a:gd name="connsiteY16" fmla="*/ 404033 h 416492"/>
                <a:gd name="connsiteX17" fmla="*/ 35862 w 117038"/>
                <a:gd name="connsiteY17" fmla="*/ 393695 h 416492"/>
                <a:gd name="connsiteX18" fmla="*/ 19302 w 117038"/>
                <a:gd name="connsiteY18" fmla="*/ 375633 h 416492"/>
                <a:gd name="connsiteX19" fmla="*/ 13021 w 117038"/>
                <a:gd name="connsiteY19" fmla="*/ 363711 h 416492"/>
                <a:gd name="connsiteX20" fmla="*/ 3925 w 117038"/>
                <a:gd name="connsiteY20" fmla="*/ 323233 h 416492"/>
                <a:gd name="connsiteX21" fmla="*/ 2352 w 117038"/>
                <a:gd name="connsiteY21" fmla="*/ 271247 h 416492"/>
                <a:gd name="connsiteX22" fmla="*/ 2021 w 117038"/>
                <a:gd name="connsiteY22" fmla="*/ 260768 h 416492"/>
                <a:gd name="connsiteX23" fmla="*/ -605 w 117038"/>
                <a:gd name="connsiteY23" fmla="*/ 217121 h 416492"/>
                <a:gd name="connsiteX24" fmla="*/ -286 w 117038"/>
                <a:gd name="connsiteY24" fmla="*/ 193074 h 416492"/>
                <a:gd name="connsiteX25" fmla="*/ 1666 w 117038"/>
                <a:gd name="connsiteY25" fmla="*/ 170422 h 416492"/>
                <a:gd name="connsiteX26" fmla="*/ 4635 w 117038"/>
                <a:gd name="connsiteY26" fmla="*/ 107057 h 416492"/>
                <a:gd name="connsiteX27" fmla="*/ 4718 w 117038"/>
                <a:gd name="connsiteY27" fmla="*/ 65019 h 416492"/>
                <a:gd name="connsiteX28" fmla="*/ 6693 w 117038"/>
                <a:gd name="connsiteY28" fmla="*/ 33165 h 416492"/>
                <a:gd name="connsiteX29" fmla="*/ 10537 w 117038"/>
                <a:gd name="connsiteY29" fmla="*/ 1926 h 416492"/>
                <a:gd name="connsiteX30" fmla="*/ 11377 w 117038"/>
                <a:gd name="connsiteY30" fmla="*/ -948 h 416492"/>
                <a:gd name="connsiteX31" fmla="*/ 17812 w 117038"/>
                <a:gd name="connsiteY31" fmla="*/ -345 h 416492"/>
                <a:gd name="connsiteX32" fmla="*/ 31095 w 117038"/>
                <a:gd name="connsiteY32" fmla="*/ 3204 h 416492"/>
                <a:gd name="connsiteX33" fmla="*/ 39375 w 117038"/>
                <a:gd name="connsiteY33" fmla="*/ 9614 h 416492"/>
                <a:gd name="connsiteX34" fmla="*/ 67834 w 117038"/>
                <a:gd name="connsiteY34" fmla="*/ 13707 h 416492"/>
                <a:gd name="connsiteX35" fmla="*/ 103225 w 117038"/>
                <a:gd name="connsiteY35" fmla="*/ 8396 h 416492"/>
                <a:gd name="connsiteX36" fmla="*/ 107921 w 117038"/>
                <a:gd name="connsiteY36" fmla="*/ 4434 h 416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17038" h="416492">
                  <a:moveTo>
                    <a:pt x="107921" y="4434"/>
                  </a:moveTo>
                  <a:cubicBezTo>
                    <a:pt x="107589" y="12146"/>
                    <a:pt x="107093" y="19870"/>
                    <a:pt x="106974" y="27594"/>
                  </a:cubicBezTo>
                  <a:cubicBezTo>
                    <a:pt x="106773" y="39552"/>
                    <a:pt x="106738" y="51487"/>
                    <a:pt x="107637" y="63457"/>
                  </a:cubicBezTo>
                  <a:cubicBezTo>
                    <a:pt x="108583" y="76102"/>
                    <a:pt x="109305" y="88794"/>
                    <a:pt x="108110" y="101498"/>
                  </a:cubicBezTo>
                  <a:cubicBezTo>
                    <a:pt x="107589" y="105567"/>
                    <a:pt x="107637" y="109671"/>
                    <a:pt x="108240" y="113728"/>
                  </a:cubicBezTo>
                  <a:cubicBezTo>
                    <a:pt x="108453" y="115479"/>
                    <a:pt x="108299" y="117241"/>
                    <a:pt x="107802" y="118933"/>
                  </a:cubicBezTo>
                  <a:cubicBezTo>
                    <a:pt x="106123" y="126255"/>
                    <a:pt x="105957" y="133683"/>
                    <a:pt x="105981" y="141123"/>
                  </a:cubicBezTo>
                  <a:cubicBezTo>
                    <a:pt x="105981" y="159954"/>
                    <a:pt x="105756" y="178797"/>
                    <a:pt x="106336" y="197615"/>
                  </a:cubicBezTo>
                  <a:cubicBezTo>
                    <a:pt x="106832" y="213359"/>
                    <a:pt x="107329" y="229115"/>
                    <a:pt x="108110" y="244847"/>
                  </a:cubicBezTo>
                  <a:cubicBezTo>
                    <a:pt x="108832" y="259111"/>
                    <a:pt x="109577" y="273377"/>
                    <a:pt x="111008" y="287606"/>
                  </a:cubicBezTo>
                  <a:cubicBezTo>
                    <a:pt x="112132" y="299080"/>
                    <a:pt x="112392" y="310624"/>
                    <a:pt x="111789" y="322145"/>
                  </a:cubicBezTo>
                  <a:cubicBezTo>
                    <a:pt x="111576" y="330165"/>
                    <a:pt x="111871" y="338196"/>
                    <a:pt x="112676" y="346181"/>
                  </a:cubicBezTo>
                  <a:cubicBezTo>
                    <a:pt x="113681" y="358541"/>
                    <a:pt x="115586" y="370808"/>
                    <a:pt x="115917" y="383216"/>
                  </a:cubicBezTo>
                  <a:cubicBezTo>
                    <a:pt x="116189" y="387450"/>
                    <a:pt x="115858" y="391696"/>
                    <a:pt x="114911" y="395825"/>
                  </a:cubicBezTo>
                  <a:cubicBezTo>
                    <a:pt x="112439" y="405063"/>
                    <a:pt x="106430" y="410634"/>
                    <a:pt x="97240" y="412680"/>
                  </a:cubicBezTo>
                  <a:cubicBezTo>
                    <a:pt x="87895" y="414620"/>
                    <a:pt x="78184" y="413851"/>
                    <a:pt x="69265" y="410445"/>
                  </a:cubicBezTo>
                  <a:cubicBezTo>
                    <a:pt x="63623" y="408445"/>
                    <a:pt x="58064" y="406234"/>
                    <a:pt x="52505" y="404033"/>
                  </a:cubicBezTo>
                  <a:cubicBezTo>
                    <a:pt x="46354" y="401668"/>
                    <a:pt x="40711" y="398155"/>
                    <a:pt x="35862" y="393695"/>
                  </a:cubicBezTo>
                  <a:cubicBezTo>
                    <a:pt x="29995" y="387994"/>
                    <a:pt x="24471" y="381974"/>
                    <a:pt x="19302" y="375633"/>
                  </a:cubicBezTo>
                  <a:cubicBezTo>
                    <a:pt x="16416" y="372132"/>
                    <a:pt x="14275" y="368075"/>
                    <a:pt x="13021" y="363711"/>
                  </a:cubicBezTo>
                  <a:cubicBezTo>
                    <a:pt x="8893" y="350462"/>
                    <a:pt x="5226" y="337073"/>
                    <a:pt x="3925" y="323233"/>
                  </a:cubicBezTo>
                  <a:cubicBezTo>
                    <a:pt x="2305" y="305964"/>
                    <a:pt x="1027" y="288647"/>
                    <a:pt x="2352" y="271247"/>
                  </a:cubicBezTo>
                  <a:cubicBezTo>
                    <a:pt x="2624" y="267782"/>
                    <a:pt x="2068" y="264269"/>
                    <a:pt x="2021" y="260768"/>
                  </a:cubicBezTo>
                  <a:cubicBezTo>
                    <a:pt x="1820" y="246171"/>
                    <a:pt x="944" y="231622"/>
                    <a:pt x="-605" y="217121"/>
                  </a:cubicBezTo>
                  <a:cubicBezTo>
                    <a:pt x="-1445" y="209125"/>
                    <a:pt x="-877" y="201093"/>
                    <a:pt x="-286" y="193074"/>
                  </a:cubicBezTo>
                  <a:cubicBezTo>
                    <a:pt x="270" y="185515"/>
                    <a:pt x="897" y="177957"/>
                    <a:pt x="1666" y="170422"/>
                  </a:cubicBezTo>
                  <a:cubicBezTo>
                    <a:pt x="3771" y="149367"/>
                    <a:pt x="4753" y="128218"/>
                    <a:pt x="4635" y="107057"/>
                  </a:cubicBezTo>
                  <a:cubicBezTo>
                    <a:pt x="4635" y="93052"/>
                    <a:pt x="4564" y="79035"/>
                    <a:pt x="4718" y="65019"/>
                  </a:cubicBezTo>
                  <a:cubicBezTo>
                    <a:pt x="4836" y="54373"/>
                    <a:pt x="5806" y="43728"/>
                    <a:pt x="6693" y="33165"/>
                  </a:cubicBezTo>
                  <a:cubicBezTo>
                    <a:pt x="7580" y="22602"/>
                    <a:pt x="8905" y="12300"/>
                    <a:pt x="10537" y="1926"/>
                  </a:cubicBezTo>
                  <a:cubicBezTo>
                    <a:pt x="10502" y="909"/>
                    <a:pt x="10797" y="-108"/>
                    <a:pt x="11377" y="-948"/>
                  </a:cubicBezTo>
                  <a:cubicBezTo>
                    <a:pt x="14228" y="2600"/>
                    <a:pt x="14228" y="2600"/>
                    <a:pt x="17812" y="-345"/>
                  </a:cubicBezTo>
                  <a:cubicBezTo>
                    <a:pt x="22851" y="-4532"/>
                    <a:pt x="28753" y="-3255"/>
                    <a:pt x="31095" y="3204"/>
                  </a:cubicBezTo>
                  <a:cubicBezTo>
                    <a:pt x="32668" y="7509"/>
                    <a:pt x="35412" y="8869"/>
                    <a:pt x="39375" y="9614"/>
                  </a:cubicBezTo>
                  <a:cubicBezTo>
                    <a:pt x="48838" y="11365"/>
                    <a:pt x="58099" y="14204"/>
                    <a:pt x="67834" y="13707"/>
                  </a:cubicBezTo>
                  <a:cubicBezTo>
                    <a:pt x="79793" y="13104"/>
                    <a:pt x="91385" y="9898"/>
                    <a:pt x="103225" y="8396"/>
                  </a:cubicBezTo>
                  <a:cubicBezTo>
                    <a:pt x="105957" y="8053"/>
                    <a:pt x="105342" y="4493"/>
                    <a:pt x="107921" y="4434"/>
                  </a:cubicBezTo>
                  <a:close/>
                </a:path>
              </a:pathLst>
            </a:custGeom>
            <a:solidFill>
              <a:srgbClr val="35A7C0"/>
            </a:solidFill>
            <a:ln w="1171" cap="flat">
              <a:noFill/>
              <a:prstDash val="solid"/>
              <a:miter/>
            </a:ln>
          </p:spPr>
          <p:txBody>
            <a:bodyPr rtlCol="0" anchor="ctr"/>
            <a:lstStyle/>
            <a:p>
              <a:endParaRPr lang="es-CO"/>
            </a:p>
          </p:txBody>
        </p:sp>
        <p:sp>
          <p:nvSpPr>
            <p:cNvPr id="420" name="Freeform: Shape 419">
              <a:extLst>
                <a:ext uri="{FF2B5EF4-FFF2-40B4-BE49-F238E27FC236}">
                  <a16:creationId xmlns:a16="http://schemas.microsoft.com/office/drawing/2014/main" id="{02821E32-717B-628D-18B9-0935421417EF}"/>
                </a:ext>
              </a:extLst>
            </p:cNvPr>
            <p:cNvSpPr/>
            <p:nvPr/>
          </p:nvSpPr>
          <p:spPr>
            <a:xfrm rot="19975584">
              <a:off x="13262999" y="6379959"/>
              <a:ext cx="333260" cy="626615"/>
            </a:xfrm>
            <a:custGeom>
              <a:avLst/>
              <a:gdLst>
                <a:gd name="connsiteX0" fmla="*/ 135731 w 333260"/>
                <a:gd name="connsiteY0" fmla="*/ 621916 h 626615"/>
                <a:gd name="connsiteX1" fmla="*/ 134880 w 333260"/>
                <a:gd name="connsiteY1" fmla="*/ 621916 h 626615"/>
                <a:gd name="connsiteX2" fmla="*/ 126765 w 333260"/>
                <a:gd name="connsiteY2" fmla="*/ 620496 h 626615"/>
                <a:gd name="connsiteX3" fmla="*/ 121123 w 333260"/>
                <a:gd name="connsiteY3" fmla="*/ 620496 h 626615"/>
                <a:gd name="connsiteX4" fmla="*/ 113849 w 333260"/>
                <a:gd name="connsiteY4" fmla="*/ 621880 h 626615"/>
                <a:gd name="connsiteX5" fmla="*/ 110300 w 333260"/>
                <a:gd name="connsiteY5" fmla="*/ 621880 h 626615"/>
                <a:gd name="connsiteX6" fmla="*/ 82220 w 333260"/>
                <a:gd name="connsiteY6" fmla="*/ 621880 h 626615"/>
                <a:gd name="connsiteX7" fmla="*/ 80493 w 333260"/>
                <a:gd name="connsiteY7" fmla="*/ 621880 h 626615"/>
                <a:gd name="connsiteX8" fmla="*/ 79617 w 333260"/>
                <a:gd name="connsiteY8" fmla="*/ 619266 h 626615"/>
                <a:gd name="connsiteX9" fmla="*/ 78742 w 333260"/>
                <a:gd name="connsiteY9" fmla="*/ 618379 h 626615"/>
                <a:gd name="connsiteX10" fmla="*/ 76116 w 333260"/>
                <a:gd name="connsiteY10" fmla="*/ 618379 h 626615"/>
                <a:gd name="connsiteX11" fmla="*/ 75241 w 333260"/>
                <a:gd name="connsiteY11" fmla="*/ 619266 h 626615"/>
                <a:gd name="connsiteX12" fmla="*/ 74484 w 333260"/>
                <a:gd name="connsiteY12" fmla="*/ 619266 h 626615"/>
                <a:gd name="connsiteX13" fmla="*/ 73668 w 333260"/>
                <a:gd name="connsiteY13" fmla="*/ 619337 h 626615"/>
                <a:gd name="connsiteX14" fmla="*/ 73597 w 333260"/>
                <a:gd name="connsiteY14" fmla="*/ 619266 h 626615"/>
                <a:gd name="connsiteX15" fmla="*/ 71846 w 333260"/>
                <a:gd name="connsiteY15" fmla="*/ 618379 h 626615"/>
                <a:gd name="connsiteX16" fmla="*/ 69220 w 333260"/>
                <a:gd name="connsiteY16" fmla="*/ 618379 h 626615"/>
                <a:gd name="connsiteX17" fmla="*/ 68345 w 333260"/>
                <a:gd name="connsiteY17" fmla="*/ 618379 h 626615"/>
                <a:gd name="connsiteX18" fmla="*/ 67469 w 333260"/>
                <a:gd name="connsiteY18" fmla="*/ 617504 h 626615"/>
                <a:gd name="connsiteX19" fmla="*/ 65719 w 333260"/>
                <a:gd name="connsiteY19" fmla="*/ 617504 h 626615"/>
                <a:gd name="connsiteX20" fmla="*/ 64844 w 333260"/>
                <a:gd name="connsiteY20" fmla="*/ 616628 h 626615"/>
                <a:gd name="connsiteX21" fmla="*/ 62206 w 333260"/>
                <a:gd name="connsiteY21" fmla="*/ 616628 h 626615"/>
                <a:gd name="connsiteX22" fmla="*/ 61331 w 333260"/>
                <a:gd name="connsiteY22" fmla="*/ 615753 h 626615"/>
                <a:gd name="connsiteX23" fmla="*/ 59580 w 333260"/>
                <a:gd name="connsiteY23" fmla="*/ 614002 h 626615"/>
                <a:gd name="connsiteX24" fmla="*/ 58705 w 333260"/>
                <a:gd name="connsiteY24" fmla="*/ 613127 h 626615"/>
                <a:gd name="connsiteX25" fmla="*/ 56954 w 333260"/>
                <a:gd name="connsiteY25" fmla="*/ 612252 h 626615"/>
                <a:gd name="connsiteX26" fmla="*/ 56079 w 333260"/>
                <a:gd name="connsiteY26" fmla="*/ 611376 h 626615"/>
                <a:gd name="connsiteX27" fmla="*/ 51702 w 333260"/>
                <a:gd name="connsiteY27" fmla="*/ 611376 h 626615"/>
                <a:gd name="connsiteX28" fmla="*/ 50827 w 333260"/>
                <a:gd name="connsiteY28" fmla="*/ 610501 h 626615"/>
                <a:gd name="connsiteX29" fmla="*/ 49064 w 333260"/>
                <a:gd name="connsiteY29" fmla="*/ 607875 h 626615"/>
                <a:gd name="connsiteX30" fmla="*/ 48189 w 333260"/>
                <a:gd name="connsiteY30" fmla="*/ 606988 h 626615"/>
                <a:gd name="connsiteX31" fmla="*/ 45563 w 333260"/>
                <a:gd name="connsiteY31" fmla="*/ 604362 h 626615"/>
                <a:gd name="connsiteX32" fmla="*/ 44688 w 333260"/>
                <a:gd name="connsiteY32" fmla="*/ 603487 h 626615"/>
                <a:gd name="connsiteX33" fmla="*/ 40311 w 333260"/>
                <a:gd name="connsiteY33" fmla="*/ 601736 h 626615"/>
                <a:gd name="connsiteX34" fmla="*/ 39436 w 333260"/>
                <a:gd name="connsiteY34" fmla="*/ 600861 h 626615"/>
                <a:gd name="connsiteX35" fmla="*/ 36798 w 333260"/>
                <a:gd name="connsiteY35" fmla="*/ 596484 h 626615"/>
                <a:gd name="connsiteX36" fmla="*/ 35923 w 333260"/>
                <a:gd name="connsiteY36" fmla="*/ 595597 h 626615"/>
                <a:gd name="connsiteX37" fmla="*/ 29796 w 333260"/>
                <a:gd name="connsiteY37" fmla="*/ 591221 h 626615"/>
                <a:gd name="connsiteX38" fmla="*/ 28921 w 333260"/>
                <a:gd name="connsiteY38" fmla="*/ 590345 h 626615"/>
                <a:gd name="connsiteX39" fmla="*/ 26283 w 333260"/>
                <a:gd name="connsiteY39" fmla="*/ 584207 h 626615"/>
                <a:gd name="connsiteX40" fmla="*/ 25408 w 333260"/>
                <a:gd name="connsiteY40" fmla="*/ 583331 h 626615"/>
                <a:gd name="connsiteX41" fmla="*/ 24532 w 333260"/>
                <a:gd name="connsiteY41" fmla="*/ 582456 h 626615"/>
                <a:gd name="connsiteX42" fmla="*/ 23657 w 333260"/>
                <a:gd name="connsiteY42" fmla="*/ 581580 h 626615"/>
                <a:gd name="connsiteX43" fmla="*/ 21906 w 333260"/>
                <a:gd name="connsiteY43" fmla="*/ 580705 h 626615"/>
                <a:gd name="connsiteX44" fmla="*/ 21031 w 333260"/>
                <a:gd name="connsiteY44" fmla="*/ 579830 h 626615"/>
                <a:gd name="connsiteX45" fmla="*/ 20156 w 333260"/>
                <a:gd name="connsiteY45" fmla="*/ 578955 h 626615"/>
                <a:gd name="connsiteX46" fmla="*/ 16607 w 333260"/>
                <a:gd name="connsiteY46" fmla="*/ 570190 h 626615"/>
                <a:gd name="connsiteX47" fmla="*/ 15732 w 333260"/>
                <a:gd name="connsiteY47" fmla="*/ 569315 h 626615"/>
                <a:gd name="connsiteX48" fmla="*/ 14845 w 333260"/>
                <a:gd name="connsiteY48" fmla="*/ 568439 h 626615"/>
                <a:gd name="connsiteX49" fmla="*/ 13094 w 333260"/>
                <a:gd name="connsiteY49" fmla="*/ 562300 h 626615"/>
                <a:gd name="connsiteX50" fmla="*/ 12219 w 333260"/>
                <a:gd name="connsiteY50" fmla="*/ 561425 h 626615"/>
                <a:gd name="connsiteX51" fmla="*/ 12219 w 333260"/>
                <a:gd name="connsiteY51" fmla="*/ 558799 h 626615"/>
                <a:gd name="connsiteX52" fmla="*/ 11344 w 333260"/>
                <a:gd name="connsiteY52" fmla="*/ 557924 h 626615"/>
                <a:gd name="connsiteX53" fmla="*/ 10468 w 333260"/>
                <a:gd name="connsiteY53" fmla="*/ 556173 h 626615"/>
                <a:gd name="connsiteX54" fmla="*/ 9593 w 333260"/>
                <a:gd name="connsiteY54" fmla="*/ 555298 h 626615"/>
                <a:gd name="connsiteX55" fmla="*/ 8718 w 333260"/>
                <a:gd name="connsiteY55" fmla="*/ 554422 h 626615"/>
                <a:gd name="connsiteX56" fmla="*/ 6967 w 333260"/>
                <a:gd name="connsiteY56" fmla="*/ 548343 h 626615"/>
                <a:gd name="connsiteX57" fmla="*/ 5216 w 333260"/>
                <a:gd name="connsiteY57" fmla="*/ 540394 h 626615"/>
                <a:gd name="connsiteX58" fmla="*/ 4341 w 333260"/>
                <a:gd name="connsiteY58" fmla="*/ 539519 h 626615"/>
                <a:gd name="connsiteX59" fmla="*/ 3454 w 333260"/>
                <a:gd name="connsiteY59" fmla="*/ 538643 h 626615"/>
                <a:gd name="connsiteX60" fmla="*/ 3454 w 333260"/>
                <a:gd name="connsiteY60" fmla="*/ 532989 h 626615"/>
                <a:gd name="connsiteX61" fmla="*/ 2141 w 333260"/>
                <a:gd name="connsiteY61" fmla="*/ 525395 h 626615"/>
                <a:gd name="connsiteX62" fmla="*/ 1692 w 333260"/>
                <a:gd name="connsiteY62" fmla="*/ 521125 h 626615"/>
                <a:gd name="connsiteX63" fmla="*/ 2567 w 333260"/>
                <a:gd name="connsiteY63" fmla="*/ 520250 h 626615"/>
                <a:gd name="connsiteX64" fmla="*/ 1692 w 333260"/>
                <a:gd name="connsiteY64" fmla="*/ 514111 h 626615"/>
                <a:gd name="connsiteX65" fmla="*/ 816 w 333260"/>
                <a:gd name="connsiteY65" fmla="*/ 513236 h 626615"/>
                <a:gd name="connsiteX66" fmla="*/ 816 w 333260"/>
                <a:gd name="connsiteY66" fmla="*/ 509687 h 626615"/>
                <a:gd name="connsiteX67" fmla="*/ 1692 w 333260"/>
                <a:gd name="connsiteY67" fmla="*/ 508812 h 626615"/>
                <a:gd name="connsiteX68" fmla="*/ 958 w 333260"/>
                <a:gd name="connsiteY68" fmla="*/ 500662 h 626615"/>
                <a:gd name="connsiteX69" fmla="*/ 1147 w 333260"/>
                <a:gd name="connsiteY69" fmla="*/ 497681 h 626615"/>
                <a:gd name="connsiteX70" fmla="*/ 1692 w 333260"/>
                <a:gd name="connsiteY70" fmla="*/ 488656 h 626615"/>
                <a:gd name="connsiteX71" fmla="*/ 816 w 333260"/>
                <a:gd name="connsiteY71" fmla="*/ 487781 h 626615"/>
                <a:gd name="connsiteX72" fmla="*/ 816 w 333260"/>
                <a:gd name="connsiteY72" fmla="*/ 486031 h 626615"/>
                <a:gd name="connsiteX73" fmla="*/ 1692 w 333260"/>
                <a:gd name="connsiteY73" fmla="*/ 485143 h 626615"/>
                <a:gd name="connsiteX74" fmla="*/ 2567 w 333260"/>
                <a:gd name="connsiteY74" fmla="*/ 477266 h 626615"/>
                <a:gd name="connsiteX75" fmla="*/ 1692 w 333260"/>
                <a:gd name="connsiteY75" fmla="*/ 476390 h 626615"/>
                <a:gd name="connsiteX76" fmla="*/ 1692 w 333260"/>
                <a:gd name="connsiteY76" fmla="*/ 474628 h 626615"/>
                <a:gd name="connsiteX77" fmla="*/ 2567 w 333260"/>
                <a:gd name="connsiteY77" fmla="*/ 473753 h 626615"/>
                <a:gd name="connsiteX78" fmla="*/ 875 w 333260"/>
                <a:gd name="connsiteY78" fmla="*/ 468134 h 626615"/>
                <a:gd name="connsiteX79" fmla="*/ 627 w 333260"/>
                <a:gd name="connsiteY79" fmla="*/ 459594 h 626615"/>
                <a:gd name="connsiteX80" fmla="*/ 2567 w 333260"/>
                <a:gd name="connsiteY80" fmla="*/ 454484 h 626615"/>
                <a:gd name="connsiteX81" fmla="*/ 4223 w 333260"/>
                <a:gd name="connsiteY81" fmla="*/ 461191 h 626615"/>
                <a:gd name="connsiteX82" fmla="*/ 6104 w 333260"/>
                <a:gd name="connsiteY82" fmla="*/ 465697 h 626615"/>
                <a:gd name="connsiteX83" fmla="*/ 19742 w 333260"/>
                <a:gd name="connsiteY83" fmla="*/ 468371 h 626615"/>
                <a:gd name="connsiteX84" fmla="*/ 27052 w 333260"/>
                <a:gd name="connsiteY84" fmla="*/ 469471 h 626615"/>
                <a:gd name="connsiteX85" fmla="*/ 32398 w 333260"/>
                <a:gd name="connsiteY85" fmla="*/ 475586 h 626615"/>
                <a:gd name="connsiteX86" fmla="*/ 35663 w 333260"/>
                <a:gd name="connsiteY86" fmla="*/ 495611 h 626615"/>
                <a:gd name="connsiteX87" fmla="*/ 37130 w 333260"/>
                <a:gd name="connsiteY87" fmla="*/ 507700 h 626615"/>
                <a:gd name="connsiteX88" fmla="*/ 43671 w 333260"/>
                <a:gd name="connsiteY88" fmla="*/ 527962 h 626615"/>
                <a:gd name="connsiteX89" fmla="*/ 63105 w 333260"/>
                <a:gd name="connsiteY89" fmla="*/ 559899 h 626615"/>
                <a:gd name="connsiteX90" fmla="*/ 100199 w 333260"/>
                <a:gd name="connsiteY90" fmla="*/ 589198 h 626615"/>
                <a:gd name="connsiteX91" fmla="*/ 128067 w 333260"/>
                <a:gd name="connsiteY91" fmla="*/ 597478 h 626615"/>
                <a:gd name="connsiteX92" fmla="*/ 158075 w 333260"/>
                <a:gd name="connsiteY92" fmla="*/ 594592 h 626615"/>
                <a:gd name="connsiteX93" fmla="*/ 173831 w 333260"/>
                <a:gd name="connsiteY93" fmla="*/ 587152 h 626615"/>
                <a:gd name="connsiteX94" fmla="*/ 186653 w 333260"/>
                <a:gd name="connsiteY94" fmla="*/ 581651 h 626615"/>
                <a:gd name="connsiteX95" fmla="*/ 204821 w 333260"/>
                <a:gd name="connsiteY95" fmla="*/ 574223 h 626615"/>
                <a:gd name="connsiteX96" fmla="*/ 214674 w 333260"/>
                <a:gd name="connsiteY96" fmla="*/ 567126 h 626615"/>
                <a:gd name="connsiteX97" fmla="*/ 236651 w 333260"/>
                <a:gd name="connsiteY97" fmla="*/ 531487 h 626615"/>
                <a:gd name="connsiteX98" fmla="*/ 243287 w 333260"/>
                <a:gd name="connsiteY98" fmla="*/ 521598 h 626615"/>
                <a:gd name="connsiteX99" fmla="*/ 255116 w 333260"/>
                <a:gd name="connsiteY99" fmla="*/ 497824 h 626615"/>
                <a:gd name="connsiteX100" fmla="*/ 256724 w 333260"/>
                <a:gd name="connsiteY100" fmla="*/ 472203 h 626615"/>
                <a:gd name="connsiteX101" fmla="*/ 261669 w 333260"/>
                <a:gd name="connsiteY101" fmla="*/ 439568 h 626615"/>
                <a:gd name="connsiteX102" fmla="*/ 264519 w 333260"/>
                <a:gd name="connsiteY102" fmla="*/ 418916 h 626615"/>
                <a:gd name="connsiteX103" fmla="*/ 269546 w 333260"/>
                <a:gd name="connsiteY103" fmla="*/ 387180 h 626615"/>
                <a:gd name="connsiteX104" fmla="*/ 276643 w 333260"/>
                <a:gd name="connsiteY104" fmla="*/ 347401 h 626615"/>
                <a:gd name="connsiteX105" fmla="*/ 280192 w 333260"/>
                <a:gd name="connsiteY105" fmla="*/ 324229 h 626615"/>
                <a:gd name="connsiteX106" fmla="*/ 280263 w 333260"/>
                <a:gd name="connsiteY106" fmla="*/ 322041 h 626615"/>
                <a:gd name="connsiteX107" fmla="*/ 281801 w 333260"/>
                <a:gd name="connsiteY107" fmla="*/ 297722 h 626615"/>
                <a:gd name="connsiteX108" fmla="*/ 281316 w 333260"/>
                <a:gd name="connsiteY108" fmla="*/ 268482 h 626615"/>
                <a:gd name="connsiteX109" fmla="*/ 281126 w 333260"/>
                <a:gd name="connsiteY109" fmla="*/ 258866 h 626615"/>
                <a:gd name="connsiteX110" fmla="*/ 274881 w 333260"/>
                <a:gd name="connsiteY110" fmla="*/ 238757 h 626615"/>
                <a:gd name="connsiteX111" fmla="*/ 269807 w 333260"/>
                <a:gd name="connsiteY111" fmla="*/ 233340 h 626615"/>
                <a:gd name="connsiteX112" fmla="*/ 268730 w 333260"/>
                <a:gd name="connsiteY112" fmla="*/ 228313 h 626615"/>
                <a:gd name="connsiteX113" fmla="*/ 273320 w 333260"/>
                <a:gd name="connsiteY113" fmla="*/ 216058 h 626615"/>
                <a:gd name="connsiteX114" fmla="*/ 273958 w 333260"/>
                <a:gd name="connsiteY114" fmla="*/ 204230 h 626615"/>
                <a:gd name="connsiteX115" fmla="*/ 273840 w 333260"/>
                <a:gd name="connsiteY115" fmla="*/ 191124 h 626615"/>
                <a:gd name="connsiteX116" fmla="*/ 276821 w 333260"/>
                <a:gd name="connsiteY116" fmla="*/ 166982 h 626615"/>
                <a:gd name="connsiteX117" fmla="*/ 273556 w 333260"/>
                <a:gd name="connsiteY117" fmla="*/ 158253 h 626615"/>
                <a:gd name="connsiteX118" fmla="*/ 271474 w 333260"/>
                <a:gd name="connsiteY118" fmla="*/ 152776 h 626615"/>
                <a:gd name="connsiteX119" fmla="*/ 271474 w 333260"/>
                <a:gd name="connsiteY119" fmla="*/ 147087 h 626615"/>
                <a:gd name="connsiteX120" fmla="*/ 272160 w 333260"/>
                <a:gd name="connsiteY120" fmla="*/ 144177 h 626615"/>
                <a:gd name="connsiteX121" fmla="*/ 273556 w 333260"/>
                <a:gd name="connsiteY121" fmla="*/ 134348 h 626615"/>
                <a:gd name="connsiteX122" fmla="*/ 270717 w 333260"/>
                <a:gd name="connsiteY122" fmla="*/ 113742 h 626615"/>
                <a:gd name="connsiteX123" fmla="*/ 274585 w 333260"/>
                <a:gd name="connsiteY123" fmla="*/ 94119 h 626615"/>
                <a:gd name="connsiteX124" fmla="*/ 276797 w 333260"/>
                <a:gd name="connsiteY124" fmla="*/ 81723 h 626615"/>
                <a:gd name="connsiteX125" fmla="*/ 273201 w 333260"/>
                <a:gd name="connsiteY125" fmla="*/ 71893 h 626615"/>
                <a:gd name="connsiteX126" fmla="*/ 272019 w 333260"/>
                <a:gd name="connsiteY126" fmla="*/ 68061 h 626615"/>
                <a:gd name="connsiteX127" fmla="*/ 277696 w 333260"/>
                <a:gd name="connsiteY127" fmla="*/ 45315 h 626615"/>
                <a:gd name="connsiteX128" fmla="*/ 280440 w 333260"/>
                <a:gd name="connsiteY128" fmla="*/ 24663 h 626615"/>
                <a:gd name="connsiteX129" fmla="*/ 267535 w 333260"/>
                <a:gd name="connsiteY129" fmla="*/ 12006 h 626615"/>
                <a:gd name="connsiteX130" fmla="*/ 265359 w 333260"/>
                <a:gd name="connsiteY130" fmla="*/ 12006 h 626615"/>
                <a:gd name="connsiteX131" fmla="*/ 261562 w 333260"/>
                <a:gd name="connsiteY131" fmla="*/ 11024 h 626615"/>
                <a:gd name="connsiteX132" fmla="*/ 264401 w 333260"/>
                <a:gd name="connsiteY132" fmla="*/ 8067 h 626615"/>
                <a:gd name="connsiteX133" fmla="*/ 275768 w 333260"/>
                <a:gd name="connsiteY133" fmla="*/ 2520 h 626615"/>
                <a:gd name="connsiteX134" fmla="*/ 285160 w 333260"/>
                <a:gd name="connsiteY134" fmla="*/ -2212 h 626615"/>
                <a:gd name="connsiteX135" fmla="*/ 289016 w 333260"/>
                <a:gd name="connsiteY135" fmla="*/ -130 h 626615"/>
                <a:gd name="connsiteX136" fmla="*/ 293369 w 333260"/>
                <a:gd name="connsiteY136" fmla="*/ 28258 h 626615"/>
                <a:gd name="connsiteX137" fmla="*/ 294930 w 333260"/>
                <a:gd name="connsiteY137" fmla="*/ 40312 h 626615"/>
                <a:gd name="connsiteX138" fmla="*/ 298349 w 333260"/>
                <a:gd name="connsiteY138" fmla="*/ 55972 h 626615"/>
                <a:gd name="connsiteX139" fmla="*/ 298692 w 333260"/>
                <a:gd name="connsiteY139" fmla="*/ 58113 h 626615"/>
                <a:gd name="connsiteX140" fmla="*/ 299733 w 333260"/>
                <a:gd name="connsiteY140" fmla="*/ 82090 h 626615"/>
                <a:gd name="connsiteX141" fmla="*/ 301093 w 333260"/>
                <a:gd name="connsiteY141" fmla="*/ 100719 h 626615"/>
                <a:gd name="connsiteX142" fmla="*/ 302358 w 333260"/>
                <a:gd name="connsiteY142" fmla="*/ 112832 h 626615"/>
                <a:gd name="connsiteX143" fmla="*/ 303269 w 333260"/>
                <a:gd name="connsiteY143" fmla="*/ 135057 h 626615"/>
                <a:gd name="connsiteX144" fmla="*/ 305635 w 333260"/>
                <a:gd name="connsiteY144" fmla="*/ 153983 h 626615"/>
                <a:gd name="connsiteX145" fmla="*/ 314506 w 333260"/>
                <a:gd name="connsiteY145" fmla="*/ 164262 h 626615"/>
                <a:gd name="connsiteX146" fmla="*/ 327103 w 333260"/>
                <a:gd name="connsiteY146" fmla="*/ 160240 h 626615"/>
                <a:gd name="connsiteX147" fmla="*/ 329469 w 333260"/>
                <a:gd name="connsiteY147" fmla="*/ 156573 h 626615"/>
                <a:gd name="connsiteX148" fmla="*/ 329658 w 333260"/>
                <a:gd name="connsiteY148" fmla="*/ 158856 h 626615"/>
                <a:gd name="connsiteX149" fmla="*/ 329552 w 333260"/>
                <a:gd name="connsiteY149" fmla="*/ 168591 h 626615"/>
                <a:gd name="connsiteX150" fmla="*/ 329008 w 333260"/>
                <a:gd name="connsiteY150" fmla="*/ 170957 h 626615"/>
                <a:gd name="connsiteX151" fmla="*/ 331172 w 333260"/>
                <a:gd name="connsiteY151" fmla="*/ 178846 h 626615"/>
                <a:gd name="connsiteX152" fmla="*/ 330995 w 333260"/>
                <a:gd name="connsiteY152" fmla="*/ 184547 h 626615"/>
                <a:gd name="connsiteX153" fmla="*/ 330108 w 333260"/>
                <a:gd name="connsiteY153" fmla="*/ 190604 h 626615"/>
                <a:gd name="connsiteX154" fmla="*/ 329351 w 333260"/>
                <a:gd name="connsiteY154" fmla="*/ 196281 h 626615"/>
                <a:gd name="connsiteX155" fmla="*/ 329351 w 333260"/>
                <a:gd name="connsiteY155" fmla="*/ 201296 h 626615"/>
                <a:gd name="connsiteX156" fmla="*/ 329031 w 333260"/>
                <a:gd name="connsiteY156" fmla="*/ 203981 h 626615"/>
                <a:gd name="connsiteX157" fmla="*/ 328677 w 333260"/>
                <a:gd name="connsiteY157" fmla="*/ 209340 h 626615"/>
                <a:gd name="connsiteX158" fmla="*/ 328310 w 333260"/>
                <a:gd name="connsiteY158" fmla="*/ 211788 h 626615"/>
                <a:gd name="connsiteX159" fmla="*/ 327659 w 333260"/>
                <a:gd name="connsiteY159" fmla="*/ 217135 h 626615"/>
                <a:gd name="connsiteX160" fmla="*/ 327222 w 333260"/>
                <a:gd name="connsiteY160" fmla="*/ 220683 h 626615"/>
                <a:gd name="connsiteX161" fmla="*/ 326607 w 333260"/>
                <a:gd name="connsiteY161" fmla="*/ 225817 h 626615"/>
                <a:gd name="connsiteX162" fmla="*/ 326086 w 333260"/>
                <a:gd name="connsiteY162" fmla="*/ 230347 h 626615"/>
                <a:gd name="connsiteX163" fmla="*/ 325932 w 333260"/>
                <a:gd name="connsiteY163" fmla="*/ 235587 h 626615"/>
                <a:gd name="connsiteX164" fmla="*/ 325436 w 333260"/>
                <a:gd name="connsiteY164" fmla="*/ 239135 h 626615"/>
                <a:gd name="connsiteX165" fmla="*/ 324903 w 333260"/>
                <a:gd name="connsiteY165" fmla="*/ 244257 h 626615"/>
                <a:gd name="connsiteX166" fmla="*/ 324667 w 333260"/>
                <a:gd name="connsiteY166" fmla="*/ 247806 h 626615"/>
                <a:gd name="connsiteX167" fmla="*/ 323898 w 333260"/>
                <a:gd name="connsiteY167" fmla="*/ 251851 h 626615"/>
                <a:gd name="connsiteX168" fmla="*/ 323354 w 333260"/>
                <a:gd name="connsiteY168" fmla="*/ 256003 h 626615"/>
                <a:gd name="connsiteX169" fmla="*/ 323058 w 333260"/>
                <a:gd name="connsiteY169" fmla="*/ 259812 h 626615"/>
                <a:gd name="connsiteX170" fmla="*/ 322751 w 333260"/>
                <a:gd name="connsiteY170" fmla="*/ 262852 h 626615"/>
                <a:gd name="connsiteX171" fmla="*/ 322266 w 333260"/>
                <a:gd name="connsiteY171" fmla="*/ 266897 h 626615"/>
                <a:gd name="connsiteX172" fmla="*/ 321792 w 333260"/>
                <a:gd name="connsiteY172" fmla="*/ 269925 h 626615"/>
                <a:gd name="connsiteX173" fmla="*/ 321450 w 333260"/>
                <a:gd name="connsiteY173" fmla="*/ 274006 h 626615"/>
                <a:gd name="connsiteX174" fmla="*/ 320799 w 333260"/>
                <a:gd name="connsiteY174" fmla="*/ 277791 h 626615"/>
                <a:gd name="connsiteX175" fmla="*/ 319853 w 333260"/>
                <a:gd name="connsiteY175" fmla="*/ 280015 h 626615"/>
                <a:gd name="connsiteX176" fmla="*/ 319167 w 333260"/>
                <a:gd name="connsiteY176" fmla="*/ 284746 h 626615"/>
                <a:gd name="connsiteX177" fmla="*/ 319675 w 333260"/>
                <a:gd name="connsiteY177" fmla="*/ 286236 h 626615"/>
                <a:gd name="connsiteX178" fmla="*/ 320645 w 333260"/>
                <a:gd name="connsiteY178" fmla="*/ 288981 h 626615"/>
                <a:gd name="connsiteX179" fmla="*/ 318279 w 333260"/>
                <a:gd name="connsiteY179" fmla="*/ 290164 h 626615"/>
                <a:gd name="connsiteX180" fmla="*/ 305091 w 333260"/>
                <a:gd name="connsiteY180" fmla="*/ 301566 h 626615"/>
                <a:gd name="connsiteX181" fmla="*/ 286780 w 333260"/>
                <a:gd name="connsiteY181" fmla="*/ 369307 h 626615"/>
                <a:gd name="connsiteX182" fmla="*/ 279068 w 333260"/>
                <a:gd name="connsiteY182" fmla="*/ 409288 h 626615"/>
                <a:gd name="connsiteX183" fmla="*/ 269475 w 333260"/>
                <a:gd name="connsiteY183" fmla="*/ 469341 h 626615"/>
                <a:gd name="connsiteX184" fmla="*/ 267417 w 333260"/>
                <a:gd name="connsiteY184" fmla="*/ 499432 h 626615"/>
                <a:gd name="connsiteX185" fmla="*/ 258144 w 333260"/>
                <a:gd name="connsiteY185" fmla="*/ 539897 h 626615"/>
                <a:gd name="connsiteX186" fmla="*/ 230938 w 333260"/>
                <a:gd name="connsiteY186" fmla="*/ 577547 h 626615"/>
                <a:gd name="connsiteX187" fmla="*/ 190722 w 333260"/>
                <a:gd name="connsiteY187" fmla="*/ 601783 h 626615"/>
                <a:gd name="connsiteX188" fmla="*/ 184252 w 333260"/>
                <a:gd name="connsiteY188" fmla="*/ 620425 h 626615"/>
                <a:gd name="connsiteX189" fmla="*/ 184867 w 333260"/>
                <a:gd name="connsiteY189" fmla="*/ 623713 h 626615"/>
                <a:gd name="connsiteX190" fmla="*/ 182158 w 333260"/>
                <a:gd name="connsiteY190" fmla="*/ 622460 h 626615"/>
                <a:gd name="connsiteX191" fmla="*/ 175510 w 333260"/>
                <a:gd name="connsiteY191" fmla="*/ 621348 h 626615"/>
                <a:gd name="connsiteX192" fmla="*/ 162913 w 333260"/>
                <a:gd name="connsiteY192" fmla="*/ 623713 h 626615"/>
                <a:gd name="connsiteX193" fmla="*/ 159518 w 333260"/>
                <a:gd name="connsiteY193" fmla="*/ 623158 h 626615"/>
                <a:gd name="connsiteX194" fmla="*/ 150186 w 333260"/>
                <a:gd name="connsiteY194" fmla="*/ 623418 h 626615"/>
                <a:gd name="connsiteX195" fmla="*/ 148920 w 333260"/>
                <a:gd name="connsiteY195" fmla="*/ 623702 h 626615"/>
                <a:gd name="connsiteX196" fmla="*/ 146270 w 333260"/>
                <a:gd name="connsiteY196" fmla="*/ 623595 h 626615"/>
                <a:gd name="connsiteX197" fmla="*/ 143668 w 333260"/>
                <a:gd name="connsiteY197" fmla="*/ 622826 h 626615"/>
                <a:gd name="connsiteX198" fmla="*/ 143668 w 333260"/>
                <a:gd name="connsiteY198" fmla="*/ 622826 h 626615"/>
                <a:gd name="connsiteX199" fmla="*/ 135731 w 333260"/>
                <a:gd name="connsiteY199" fmla="*/ 621916 h 626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333260" h="626615">
                  <a:moveTo>
                    <a:pt x="135731" y="621916"/>
                  </a:moveTo>
                  <a:lnTo>
                    <a:pt x="134880" y="621916"/>
                  </a:lnTo>
                  <a:cubicBezTo>
                    <a:pt x="132514" y="619148"/>
                    <a:pt x="129734" y="618899"/>
                    <a:pt x="126765" y="620496"/>
                  </a:cubicBezTo>
                  <a:cubicBezTo>
                    <a:pt x="125050" y="621596"/>
                    <a:pt x="122838" y="621596"/>
                    <a:pt x="121123" y="620496"/>
                  </a:cubicBezTo>
                  <a:cubicBezTo>
                    <a:pt x="118379" y="618887"/>
                    <a:pt x="115895" y="619455"/>
                    <a:pt x="113849" y="621880"/>
                  </a:cubicBezTo>
                  <a:lnTo>
                    <a:pt x="110300" y="621880"/>
                  </a:lnTo>
                  <a:cubicBezTo>
                    <a:pt x="100944" y="622306"/>
                    <a:pt x="91588" y="621703"/>
                    <a:pt x="82220" y="621880"/>
                  </a:cubicBezTo>
                  <a:lnTo>
                    <a:pt x="80493" y="621880"/>
                  </a:lnTo>
                  <a:cubicBezTo>
                    <a:pt x="80493" y="620922"/>
                    <a:pt x="80646" y="619893"/>
                    <a:pt x="79617" y="619266"/>
                  </a:cubicBezTo>
                  <a:cubicBezTo>
                    <a:pt x="79369" y="618935"/>
                    <a:pt x="79014" y="618698"/>
                    <a:pt x="78742" y="618379"/>
                  </a:cubicBezTo>
                  <a:lnTo>
                    <a:pt x="76116" y="618379"/>
                  </a:lnTo>
                  <a:cubicBezTo>
                    <a:pt x="75844" y="618698"/>
                    <a:pt x="75489" y="618935"/>
                    <a:pt x="75241" y="619266"/>
                  </a:cubicBezTo>
                  <a:lnTo>
                    <a:pt x="74484" y="619266"/>
                  </a:lnTo>
                  <a:cubicBezTo>
                    <a:pt x="74283" y="619514"/>
                    <a:pt x="73916" y="619538"/>
                    <a:pt x="73668" y="619337"/>
                  </a:cubicBezTo>
                  <a:cubicBezTo>
                    <a:pt x="73644" y="619313"/>
                    <a:pt x="73620" y="619290"/>
                    <a:pt x="73597" y="619266"/>
                  </a:cubicBezTo>
                  <a:cubicBezTo>
                    <a:pt x="73242" y="618651"/>
                    <a:pt x="72556" y="618308"/>
                    <a:pt x="71846" y="618379"/>
                  </a:cubicBezTo>
                  <a:cubicBezTo>
                    <a:pt x="71089" y="617728"/>
                    <a:pt x="69977" y="617728"/>
                    <a:pt x="69220" y="618379"/>
                  </a:cubicBezTo>
                  <a:lnTo>
                    <a:pt x="68345" y="618379"/>
                  </a:lnTo>
                  <a:cubicBezTo>
                    <a:pt x="68096" y="618048"/>
                    <a:pt x="67742" y="617823"/>
                    <a:pt x="67469" y="617504"/>
                  </a:cubicBezTo>
                  <a:lnTo>
                    <a:pt x="65719" y="617504"/>
                  </a:lnTo>
                  <a:cubicBezTo>
                    <a:pt x="65459" y="617172"/>
                    <a:pt x="65104" y="616948"/>
                    <a:pt x="64844" y="616628"/>
                  </a:cubicBezTo>
                  <a:lnTo>
                    <a:pt x="62206" y="616628"/>
                  </a:lnTo>
                  <a:cubicBezTo>
                    <a:pt x="61957" y="616297"/>
                    <a:pt x="61603" y="616072"/>
                    <a:pt x="61331" y="615753"/>
                  </a:cubicBezTo>
                  <a:cubicBezTo>
                    <a:pt x="60526" y="615445"/>
                    <a:pt x="59887" y="614807"/>
                    <a:pt x="59580" y="614002"/>
                  </a:cubicBezTo>
                  <a:lnTo>
                    <a:pt x="58705" y="613127"/>
                  </a:lnTo>
                  <a:lnTo>
                    <a:pt x="56954" y="612252"/>
                  </a:lnTo>
                  <a:cubicBezTo>
                    <a:pt x="56706" y="611921"/>
                    <a:pt x="56351" y="611696"/>
                    <a:pt x="56079" y="611376"/>
                  </a:cubicBezTo>
                  <a:lnTo>
                    <a:pt x="51702" y="611376"/>
                  </a:lnTo>
                  <a:cubicBezTo>
                    <a:pt x="51430" y="611069"/>
                    <a:pt x="51134" y="610773"/>
                    <a:pt x="50827" y="610501"/>
                  </a:cubicBezTo>
                  <a:lnTo>
                    <a:pt x="49064" y="607875"/>
                  </a:lnTo>
                  <a:cubicBezTo>
                    <a:pt x="48757" y="607603"/>
                    <a:pt x="48520" y="607248"/>
                    <a:pt x="48189" y="606988"/>
                  </a:cubicBezTo>
                  <a:cubicBezTo>
                    <a:pt x="47645" y="605829"/>
                    <a:pt x="46722" y="604906"/>
                    <a:pt x="45563" y="604362"/>
                  </a:cubicBezTo>
                  <a:cubicBezTo>
                    <a:pt x="45315" y="604031"/>
                    <a:pt x="44960" y="603806"/>
                    <a:pt x="44688" y="603487"/>
                  </a:cubicBezTo>
                  <a:lnTo>
                    <a:pt x="40311" y="601736"/>
                  </a:lnTo>
                  <a:cubicBezTo>
                    <a:pt x="40039" y="601429"/>
                    <a:pt x="39744" y="601133"/>
                    <a:pt x="39436" y="600861"/>
                  </a:cubicBezTo>
                  <a:lnTo>
                    <a:pt x="36798" y="596484"/>
                  </a:lnTo>
                  <a:cubicBezTo>
                    <a:pt x="36491" y="596212"/>
                    <a:pt x="36254" y="595857"/>
                    <a:pt x="35923" y="595597"/>
                  </a:cubicBezTo>
                  <a:cubicBezTo>
                    <a:pt x="34740" y="593019"/>
                    <a:pt x="31972" y="592487"/>
                    <a:pt x="29796" y="591221"/>
                  </a:cubicBezTo>
                  <a:cubicBezTo>
                    <a:pt x="29524" y="590913"/>
                    <a:pt x="29228" y="590618"/>
                    <a:pt x="28921" y="590345"/>
                  </a:cubicBezTo>
                  <a:lnTo>
                    <a:pt x="26283" y="584207"/>
                  </a:lnTo>
                  <a:cubicBezTo>
                    <a:pt x="25975" y="583934"/>
                    <a:pt x="25715" y="583615"/>
                    <a:pt x="25408" y="583331"/>
                  </a:cubicBezTo>
                  <a:cubicBezTo>
                    <a:pt x="25100" y="583047"/>
                    <a:pt x="24840" y="582740"/>
                    <a:pt x="24532" y="582456"/>
                  </a:cubicBezTo>
                  <a:cubicBezTo>
                    <a:pt x="24225" y="582172"/>
                    <a:pt x="23941" y="581888"/>
                    <a:pt x="23657" y="581580"/>
                  </a:cubicBezTo>
                  <a:lnTo>
                    <a:pt x="21906" y="580705"/>
                  </a:lnTo>
                  <a:cubicBezTo>
                    <a:pt x="21634" y="580398"/>
                    <a:pt x="21339" y="580102"/>
                    <a:pt x="21031" y="579830"/>
                  </a:cubicBezTo>
                  <a:cubicBezTo>
                    <a:pt x="20759" y="579522"/>
                    <a:pt x="20463" y="579227"/>
                    <a:pt x="20156" y="578955"/>
                  </a:cubicBezTo>
                  <a:cubicBezTo>
                    <a:pt x="19884" y="575737"/>
                    <a:pt x="18642" y="572685"/>
                    <a:pt x="16607" y="570190"/>
                  </a:cubicBezTo>
                  <a:cubicBezTo>
                    <a:pt x="16300" y="569918"/>
                    <a:pt x="16039" y="569587"/>
                    <a:pt x="15732" y="569315"/>
                  </a:cubicBezTo>
                  <a:cubicBezTo>
                    <a:pt x="15424" y="569042"/>
                    <a:pt x="15129" y="568747"/>
                    <a:pt x="14845" y="568439"/>
                  </a:cubicBezTo>
                  <a:cubicBezTo>
                    <a:pt x="12112" y="567008"/>
                    <a:pt x="13414" y="564429"/>
                    <a:pt x="13094" y="562300"/>
                  </a:cubicBezTo>
                  <a:cubicBezTo>
                    <a:pt x="12787" y="562040"/>
                    <a:pt x="12550" y="561685"/>
                    <a:pt x="12219" y="561425"/>
                  </a:cubicBezTo>
                  <a:lnTo>
                    <a:pt x="12219" y="558799"/>
                  </a:lnTo>
                  <a:cubicBezTo>
                    <a:pt x="11911" y="558527"/>
                    <a:pt x="11675" y="558172"/>
                    <a:pt x="11344" y="557924"/>
                  </a:cubicBezTo>
                  <a:cubicBezTo>
                    <a:pt x="11048" y="557344"/>
                    <a:pt x="10764" y="556741"/>
                    <a:pt x="10468" y="556173"/>
                  </a:cubicBezTo>
                  <a:cubicBezTo>
                    <a:pt x="10161" y="555889"/>
                    <a:pt x="9901" y="555570"/>
                    <a:pt x="9593" y="555298"/>
                  </a:cubicBezTo>
                  <a:cubicBezTo>
                    <a:pt x="9321" y="554990"/>
                    <a:pt x="9025" y="554694"/>
                    <a:pt x="8718" y="554422"/>
                  </a:cubicBezTo>
                  <a:cubicBezTo>
                    <a:pt x="7251" y="552767"/>
                    <a:pt x="6600" y="550531"/>
                    <a:pt x="6967" y="548343"/>
                  </a:cubicBezTo>
                  <a:cubicBezTo>
                    <a:pt x="7322" y="545575"/>
                    <a:pt x="6695" y="542760"/>
                    <a:pt x="5216" y="540394"/>
                  </a:cubicBezTo>
                  <a:cubicBezTo>
                    <a:pt x="4909" y="540122"/>
                    <a:pt x="4649" y="539803"/>
                    <a:pt x="4341" y="539519"/>
                  </a:cubicBezTo>
                  <a:cubicBezTo>
                    <a:pt x="4057" y="539211"/>
                    <a:pt x="3762" y="538915"/>
                    <a:pt x="3454" y="538643"/>
                  </a:cubicBezTo>
                  <a:cubicBezTo>
                    <a:pt x="3454" y="536763"/>
                    <a:pt x="3454" y="534870"/>
                    <a:pt x="3454" y="532989"/>
                  </a:cubicBezTo>
                  <a:cubicBezTo>
                    <a:pt x="3454" y="530375"/>
                    <a:pt x="3596" y="527785"/>
                    <a:pt x="2141" y="525395"/>
                  </a:cubicBezTo>
                  <a:cubicBezTo>
                    <a:pt x="1360" y="524106"/>
                    <a:pt x="1763" y="522557"/>
                    <a:pt x="1692" y="521125"/>
                  </a:cubicBezTo>
                  <a:cubicBezTo>
                    <a:pt x="2023" y="520865"/>
                    <a:pt x="2259" y="520510"/>
                    <a:pt x="2567" y="520250"/>
                  </a:cubicBezTo>
                  <a:cubicBezTo>
                    <a:pt x="2673" y="518168"/>
                    <a:pt x="2378" y="516087"/>
                    <a:pt x="1692" y="514111"/>
                  </a:cubicBezTo>
                  <a:cubicBezTo>
                    <a:pt x="1384" y="513839"/>
                    <a:pt x="1147" y="513484"/>
                    <a:pt x="816" y="513236"/>
                  </a:cubicBezTo>
                  <a:lnTo>
                    <a:pt x="816" y="509687"/>
                  </a:lnTo>
                  <a:cubicBezTo>
                    <a:pt x="1147" y="509427"/>
                    <a:pt x="1384" y="509072"/>
                    <a:pt x="1692" y="508812"/>
                  </a:cubicBezTo>
                  <a:cubicBezTo>
                    <a:pt x="1621" y="506080"/>
                    <a:pt x="1975" y="503335"/>
                    <a:pt x="958" y="500662"/>
                  </a:cubicBezTo>
                  <a:cubicBezTo>
                    <a:pt x="674" y="499680"/>
                    <a:pt x="745" y="498628"/>
                    <a:pt x="1147" y="497681"/>
                  </a:cubicBezTo>
                  <a:cubicBezTo>
                    <a:pt x="2200" y="494724"/>
                    <a:pt x="1491" y="491661"/>
                    <a:pt x="1692" y="488656"/>
                  </a:cubicBezTo>
                  <a:cubicBezTo>
                    <a:pt x="1384" y="488384"/>
                    <a:pt x="1147" y="488030"/>
                    <a:pt x="816" y="487781"/>
                  </a:cubicBezTo>
                  <a:lnTo>
                    <a:pt x="816" y="486031"/>
                  </a:lnTo>
                  <a:cubicBezTo>
                    <a:pt x="1147" y="485770"/>
                    <a:pt x="1384" y="485416"/>
                    <a:pt x="1692" y="485143"/>
                  </a:cubicBezTo>
                  <a:cubicBezTo>
                    <a:pt x="1869" y="482505"/>
                    <a:pt x="3004" y="479974"/>
                    <a:pt x="2567" y="477266"/>
                  </a:cubicBezTo>
                  <a:cubicBezTo>
                    <a:pt x="2259" y="476994"/>
                    <a:pt x="2023" y="476639"/>
                    <a:pt x="1692" y="476390"/>
                  </a:cubicBezTo>
                  <a:lnTo>
                    <a:pt x="1692" y="474628"/>
                  </a:lnTo>
                  <a:cubicBezTo>
                    <a:pt x="2023" y="474379"/>
                    <a:pt x="2259" y="474025"/>
                    <a:pt x="2567" y="473753"/>
                  </a:cubicBezTo>
                  <a:cubicBezTo>
                    <a:pt x="2744" y="471730"/>
                    <a:pt x="2141" y="469719"/>
                    <a:pt x="875" y="468134"/>
                  </a:cubicBezTo>
                  <a:cubicBezTo>
                    <a:pt x="-1585" y="464822"/>
                    <a:pt x="-1656" y="463083"/>
                    <a:pt x="627" y="459594"/>
                  </a:cubicBezTo>
                  <a:cubicBezTo>
                    <a:pt x="1668" y="458009"/>
                    <a:pt x="2709" y="456483"/>
                    <a:pt x="2567" y="454484"/>
                  </a:cubicBezTo>
                  <a:cubicBezTo>
                    <a:pt x="6115" y="457500"/>
                    <a:pt x="6115" y="457500"/>
                    <a:pt x="4223" y="461191"/>
                  </a:cubicBezTo>
                  <a:cubicBezTo>
                    <a:pt x="2910" y="463710"/>
                    <a:pt x="3336" y="465047"/>
                    <a:pt x="6104" y="465697"/>
                  </a:cubicBezTo>
                  <a:cubicBezTo>
                    <a:pt x="10587" y="466868"/>
                    <a:pt x="15140" y="467767"/>
                    <a:pt x="19742" y="468371"/>
                  </a:cubicBezTo>
                  <a:cubicBezTo>
                    <a:pt x="22190" y="468654"/>
                    <a:pt x="24556" y="469352"/>
                    <a:pt x="27052" y="469471"/>
                  </a:cubicBezTo>
                  <a:cubicBezTo>
                    <a:pt x="29548" y="469589"/>
                    <a:pt x="31606" y="472487"/>
                    <a:pt x="32398" y="475586"/>
                  </a:cubicBezTo>
                  <a:cubicBezTo>
                    <a:pt x="34137" y="482139"/>
                    <a:pt x="35225" y="488846"/>
                    <a:pt x="35663" y="495611"/>
                  </a:cubicBezTo>
                  <a:cubicBezTo>
                    <a:pt x="35852" y="499669"/>
                    <a:pt x="36337" y="503714"/>
                    <a:pt x="37130" y="507700"/>
                  </a:cubicBezTo>
                  <a:cubicBezTo>
                    <a:pt x="38738" y="514620"/>
                    <a:pt x="40926" y="521397"/>
                    <a:pt x="43671" y="527962"/>
                  </a:cubicBezTo>
                  <a:cubicBezTo>
                    <a:pt x="48284" y="539637"/>
                    <a:pt x="54849" y="550436"/>
                    <a:pt x="63105" y="559899"/>
                  </a:cubicBezTo>
                  <a:cubicBezTo>
                    <a:pt x="73514" y="571976"/>
                    <a:pt x="85484" y="582373"/>
                    <a:pt x="100199" y="589198"/>
                  </a:cubicBezTo>
                  <a:cubicBezTo>
                    <a:pt x="109035" y="593303"/>
                    <a:pt x="118426" y="596094"/>
                    <a:pt x="128067" y="597478"/>
                  </a:cubicBezTo>
                  <a:cubicBezTo>
                    <a:pt x="138156" y="598909"/>
                    <a:pt x="148447" y="597927"/>
                    <a:pt x="158075" y="594592"/>
                  </a:cubicBezTo>
                  <a:cubicBezTo>
                    <a:pt x="163623" y="592794"/>
                    <a:pt x="168922" y="590298"/>
                    <a:pt x="173831" y="587152"/>
                  </a:cubicBezTo>
                  <a:cubicBezTo>
                    <a:pt x="177817" y="584715"/>
                    <a:pt x="182134" y="582858"/>
                    <a:pt x="186653" y="581651"/>
                  </a:cubicBezTo>
                  <a:cubicBezTo>
                    <a:pt x="192922" y="579724"/>
                    <a:pt x="199002" y="577239"/>
                    <a:pt x="204821" y="574223"/>
                  </a:cubicBezTo>
                  <a:cubicBezTo>
                    <a:pt x="208393" y="572295"/>
                    <a:pt x="211705" y="569906"/>
                    <a:pt x="214674" y="567126"/>
                  </a:cubicBezTo>
                  <a:cubicBezTo>
                    <a:pt x="225545" y="557403"/>
                    <a:pt x="232228" y="545149"/>
                    <a:pt x="236651" y="531487"/>
                  </a:cubicBezTo>
                  <a:cubicBezTo>
                    <a:pt x="237752" y="527572"/>
                    <a:pt x="240082" y="524106"/>
                    <a:pt x="243287" y="521598"/>
                  </a:cubicBezTo>
                  <a:cubicBezTo>
                    <a:pt x="250964" y="515684"/>
                    <a:pt x="254370" y="507641"/>
                    <a:pt x="255116" y="497824"/>
                  </a:cubicBezTo>
                  <a:cubicBezTo>
                    <a:pt x="255754" y="489283"/>
                    <a:pt x="255116" y="480649"/>
                    <a:pt x="256724" y="472203"/>
                  </a:cubicBezTo>
                  <a:cubicBezTo>
                    <a:pt x="258771" y="461380"/>
                    <a:pt x="259622" y="450403"/>
                    <a:pt x="261669" y="439568"/>
                  </a:cubicBezTo>
                  <a:cubicBezTo>
                    <a:pt x="262970" y="432767"/>
                    <a:pt x="263455" y="425788"/>
                    <a:pt x="264519" y="418916"/>
                  </a:cubicBezTo>
                  <a:cubicBezTo>
                    <a:pt x="266152" y="408270"/>
                    <a:pt x="267760" y="397743"/>
                    <a:pt x="269546" y="387180"/>
                  </a:cubicBezTo>
                  <a:cubicBezTo>
                    <a:pt x="271794" y="373897"/>
                    <a:pt x="274715" y="360732"/>
                    <a:pt x="276643" y="347401"/>
                  </a:cubicBezTo>
                  <a:cubicBezTo>
                    <a:pt x="277755" y="339654"/>
                    <a:pt x="279009" y="331942"/>
                    <a:pt x="280192" y="324229"/>
                  </a:cubicBezTo>
                  <a:cubicBezTo>
                    <a:pt x="280275" y="323508"/>
                    <a:pt x="280310" y="322775"/>
                    <a:pt x="280263" y="322041"/>
                  </a:cubicBezTo>
                  <a:cubicBezTo>
                    <a:pt x="280121" y="313891"/>
                    <a:pt x="281446" y="305824"/>
                    <a:pt x="281801" y="297722"/>
                  </a:cubicBezTo>
                  <a:cubicBezTo>
                    <a:pt x="282191" y="288011"/>
                    <a:pt x="282782" y="278229"/>
                    <a:pt x="281316" y="268482"/>
                  </a:cubicBezTo>
                  <a:cubicBezTo>
                    <a:pt x="280842" y="265347"/>
                    <a:pt x="281221" y="262071"/>
                    <a:pt x="281126" y="258866"/>
                  </a:cubicBezTo>
                  <a:cubicBezTo>
                    <a:pt x="280937" y="251603"/>
                    <a:pt x="279340" y="244671"/>
                    <a:pt x="274881" y="238757"/>
                  </a:cubicBezTo>
                  <a:cubicBezTo>
                    <a:pt x="273343" y="236805"/>
                    <a:pt x="271652" y="234996"/>
                    <a:pt x="269807" y="233340"/>
                  </a:cubicBezTo>
                  <a:cubicBezTo>
                    <a:pt x="268245" y="232169"/>
                    <a:pt x="267796" y="230028"/>
                    <a:pt x="268730" y="228313"/>
                  </a:cubicBezTo>
                  <a:cubicBezTo>
                    <a:pt x="270410" y="224291"/>
                    <a:pt x="271711" y="220116"/>
                    <a:pt x="273320" y="216058"/>
                  </a:cubicBezTo>
                  <a:cubicBezTo>
                    <a:pt x="274928" y="212001"/>
                    <a:pt x="275922" y="208074"/>
                    <a:pt x="273958" y="204230"/>
                  </a:cubicBezTo>
                  <a:cubicBezTo>
                    <a:pt x="271593" y="199712"/>
                    <a:pt x="272882" y="195524"/>
                    <a:pt x="273840" y="191124"/>
                  </a:cubicBezTo>
                  <a:cubicBezTo>
                    <a:pt x="275768" y="183223"/>
                    <a:pt x="276762" y="175120"/>
                    <a:pt x="276821" y="166982"/>
                  </a:cubicBezTo>
                  <a:cubicBezTo>
                    <a:pt x="276963" y="163753"/>
                    <a:pt x="275780" y="160607"/>
                    <a:pt x="273556" y="158253"/>
                  </a:cubicBezTo>
                  <a:cubicBezTo>
                    <a:pt x="272042" y="156857"/>
                    <a:pt x="271261" y="154823"/>
                    <a:pt x="271474" y="152776"/>
                  </a:cubicBezTo>
                  <a:cubicBezTo>
                    <a:pt x="271605" y="150896"/>
                    <a:pt x="271474" y="148979"/>
                    <a:pt x="271474" y="147087"/>
                  </a:cubicBezTo>
                  <a:cubicBezTo>
                    <a:pt x="271309" y="146069"/>
                    <a:pt x="271557" y="145017"/>
                    <a:pt x="272160" y="144177"/>
                  </a:cubicBezTo>
                  <a:cubicBezTo>
                    <a:pt x="275058" y="141232"/>
                    <a:pt x="274254" y="137790"/>
                    <a:pt x="273556" y="134348"/>
                  </a:cubicBezTo>
                  <a:cubicBezTo>
                    <a:pt x="272160" y="127534"/>
                    <a:pt x="269736" y="120780"/>
                    <a:pt x="270717" y="113742"/>
                  </a:cubicBezTo>
                  <a:cubicBezTo>
                    <a:pt x="271628" y="107130"/>
                    <a:pt x="272917" y="100577"/>
                    <a:pt x="274585" y="94119"/>
                  </a:cubicBezTo>
                  <a:cubicBezTo>
                    <a:pt x="275792" y="90085"/>
                    <a:pt x="276537" y="85922"/>
                    <a:pt x="276797" y="81723"/>
                  </a:cubicBezTo>
                  <a:cubicBezTo>
                    <a:pt x="277069" y="78080"/>
                    <a:pt x="275756" y="74496"/>
                    <a:pt x="273201" y="71893"/>
                  </a:cubicBezTo>
                  <a:cubicBezTo>
                    <a:pt x="272113" y="70817"/>
                    <a:pt x="271321" y="69788"/>
                    <a:pt x="272019" y="68061"/>
                  </a:cubicBezTo>
                  <a:cubicBezTo>
                    <a:pt x="275106" y="60787"/>
                    <a:pt x="276229" y="53003"/>
                    <a:pt x="277696" y="45315"/>
                  </a:cubicBezTo>
                  <a:cubicBezTo>
                    <a:pt x="279021" y="38490"/>
                    <a:pt x="279943" y="31594"/>
                    <a:pt x="280440" y="24663"/>
                  </a:cubicBezTo>
                  <a:cubicBezTo>
                    <a:pt x="280842" y="18748"/>
                    <a:pt x="273899" y="11095"/>
                    <a:pt x="267535" y="12006"/>
                  </a:cubicBezTo>
                  <a:cubicBezTo>
                    <a:pt x="266814" y="12112"/>
                    <a:pt x="266081" y="12112"/>
                    <a:pt x="265359" y="12006"/>
                  </a:cubicBezTo>
                  <a:cubicBezTo>
                    <a:pt x="264022" y="11781"/>
                    <a:pt x="261952" y="12881"/>
                    <a:pt x="261562" y="11024"/>
                  </a:cubicBezTo>
                  <a:cubicBezTo>
                    <a:pt x="261231" y="9510"/>
                    <a:pt x="263289" y="8966"/>
                    <a:pt x="264401" y="8067"/>
                  </a:cubicBezTo>
                  <a:cubicBezTo>
                    <a:pt x="267784" y="5358"/>
                    <a:pt x="272090" y="4625"/>
                    <a:pt x="275768" y="2520"/>
                  </a:cubicBezTo>
                  <a:cubicBezTo>
                    <a:pt x="278796" y="781"/>
                    <a:pt x="281978" y="-709"/>
                    <a:pt x="285160" y="-2212"/>
                  </a:cubicBezTo>
                  <a:cubicBezTo>
                    <a:pt x="287644" y="-3394"/>
                    <a:pt x="289111" y="-2685"/>
                    <a:pt x="289016" y="-130"/>
                  </a:cubicBezTo>
                  <a:cubicBezTo>
                    <a:pt x="288649" y="9617"/>
                    <a:pt x="291760" y="18796"/>
                    <a:pt x="293369" y="28258"/>
                  </a:cubicBezTo>
                  <a:cubicBezTo>
                    <a:pt x="294043" y="32244"/>
                    <a:pt x="294220" y="36325"/>
                    <a:pt x="294930" y="40312"/>
                  </a:cubicBezTo>
                  <a:cubicBezTo>
                    <a:pt x="295865" y="45563"/>
                    <a:pt x="297805" y="50614"/>
                    <a:pt x="298349" y="55972"/>
                  </a:cubicBezTo>
                  <a:cubicBezTo>
                    <a:pt x="298526" y="56670"/>
                    <a:pt x="298644" y="57392"/>
                    <a:pt x="298692" y="58113"/>
                  </a:cubicBezTo>
                  <a:cubicBezTo>
                    <a:pt x="298147" y="66145"/>
                    <a:pt x="299271" y="74105"/>
                    <a:pt x="299733" y="82090"/>
                  </a:cubicBezTo>
                  <a:cubicBezTo>
                    <a:pt x="300099" y="88288"/>
                    <a:pt x="300371" y="94521"/>
                    <a:pt x="301093" y="100719"/>
                  </a:cubicBezTo>
                  <a:cubicBezTo>
                    <a:pt x="301566" y="104729"/>
                    <a:pt x="301909" y="108822"/>
                    <a:pt x="302358" y="112832"/>
                  </a:cubicBezTo>
                  <a:cubicBezTo>
                    <a:pt x="303198" y="120260"/>
                    <a:pt x="302536" y="127712"/>
                    <a:pt x="303269" y="135057"/>
                  </a:cubicBezTo>
                  <a:cubicBezTo>
                    <a:pt x="303896" y="141374"/>
                    <a:pt x="304215" y="147749"/>
                    <a:pt x="305635" y="153983"/>
                  </a:cubicBezTo>
                  <a:cubicBezTo>
                    <a:pt x="306818" y="159258"/>
                    <a:pt x="309444" y="162807"/>
                    <a:pt x="314506" y="164262"/>
                  </a:cubicBezTo>
                  <a:cubicBezTo>
                    <a:pt x="319569" y="165717"/>
                    <a:pt x="323602" y="163824"/>
                    <a:pt x="327103" y="160240"/>
                  </a:cubicBezTo>
                  <a:cubicBezTo>
                    <a:pt x="328085" y="159152"/>
                    <a:pt x="328890" y="157922"/>
                    <a:pt x="329469" y="156573"/>
                  </a:cubicBezTo>
                  <a:cubicBezTo>
                    <a:pt x="330439" y="157259"/>
                    <a:pt x="329990" y="158004"/>
                    <a:pt x="329658" y="158856"/>
                  </a:cubicBezTo>
                  <a:cubicBezTo>
                    <a:pt x="328393" y="162073"/>
                    <a:pt x="326713" y="165291"/>
                    <a:pt x="329552" y="168591"/>
                  </a:cubicBezTo>
                  <a:cubicBezTo>
                    <a:pt x="330333" y="169513"/>
                    <a:pt x="329091" y="170152"/>
                    <a:pt x="329008" y="170957"/>
                  </a:cubicBezTo>
                  <a:cubicBezTo>
                    <a:pt x="328700" y="173819"/>
                    <a:pt x="327151" y="176965"/>
                    <a:pt x="331172" y="178846"/>
                  </a:cubicBezTo>
                  <a:cubicBezTo>
                    <a:pt x="332757" y="179580"/>
                    <a:pt x="332450" y="183175"/>
                    <a:pt x="330995" y="184547"/>
                  </a:cubicBezTo>
                  <a:cubicBezTo>
                    <a:pt x="328073" y="187315"/>
                    <a:pt x="328050" y="187433"/>
                    <a:pt x="330108" y="190604"/>
                  </a:cubicBezTo>
                  <a:cubicBezTo>
                    <a:pt x="331799" y="193206"/>
                    <a:pt x="331693" y="194034"/>
                    <a:pt x="329351" y="196281"/>
                  </a:cubicBezTo>
                  <a:cubicBezTo>
                    <a:pt x="327494" y="198055"/>
                    <a:pt x="327435" y="199002"/>
                    <a:pt x="329351" y="201296"/>
                  </a:cubicBezTo>
                  <a:cubicBezTo>
                    <a:pt x="330368" y="202479"/>
                    <a:pt x="330321" y="202988"/>
                    <a:pt x="329031" y="203981"/>
                  </a:cubicBezTo>
                  <a:cubicBezTo>
                    <a:pt x="326287" y="206111"/>
                    <a:pt x="326347" y="206276"/>
                    <a:pt x="328677" y="209340"/>
                  </a:cubicBezTo>
                  <a:cubicBezTo>
                    <a:pt x="329481" y="210381"/>
                    <a:pt x="329363" y="210913"/>
                    <a:pt x="328310" y="211788"/>
                  </a:cubicBezTo>
                  <a:cubicBezTo>
                    <a:pt x="325400" y="214213"/>
                    <a:pt x="325424" y="214331"/>
                    <a:pt x="327659" y="217135"/>
                  </a:cubicBezTo>
                  <a:cubicBezTo>
                    <a:pt x="328842" y="218566"/>
                    <a:pt x="328842" y="219429"/>
                    <a:pt x="327222" y="220683"/>
                  </a:cubicBezTo>
                  <a:cubicBezTo>
                    <a:pt x="324560" y="222718"/>
                    <a:pt x="324631" y="223297"/>
                    <a:pt x="326607" y="225817"/>
                  </a:cubicBezTo>
                  <a:cubicBezTo>
                    <a:pt x="328156" y="227804"/>
                    <a:pt x="328073" y="228537"/>
                    <a:pt x="326086" y="230347"/>
                  </a:cubicBezTo>
                  <a:cubicBezTo>
                    <a:pt x="323827" y="232405"/>
                    <a:pt x="323721" y="232831"/>
                    <a:pt x="325932" y="235587"/>
                  </a:cubicBezTo>
                  <a:cubicBezTo>
                    <a:pt x="327115" y="237018"/>
                    <a:pt x="327044" y="237882"/>
                    <a:pt x="325436" y="239135"/>
                  </a:cubicBezTo>
                  <a:cubicBezTo>
                    <a:pt x="322786" y="241135"/>
                    <a:pt x="322798" y="241750"/>
                    <a:pt x="324903" y="244257"/>
                  </a:cubicBezTo>
                  <a:cubicBezTo>
                    <a:pt x="326086" y="245641"/>
                    <a:pt x="326441" y="246753"/>
                    <a:pt x="324667" y="247806"/>
                  </a:cubicBezTo>
                  <a:cubicBezTo>
                    <a:pt x="322893" y="248859"/>
                    <a:pt x="322916" y="250491"/>
                    <a:pt x="323898" y="251851"/>
                  </a:cubicBezTo>
                  <a:cubicBezTo>
                    <a:pt x="325152" y="253578"/>
                    <a:pt x="325601" y="254702"/>
                    <a:pt x="323354" y="256003"/>
                  </a:cubicBezTo>
                  <a:cubicBezTo>
                    <a:pt x="321816" y="256890"/>
                    <a:pt x="322088" y="258593"/>
                    <a:pt x="323058" y="259812"/>
                  </a:cubicBezTo>
                  <a:cubicBezTo>
                    <a:pt x="324028" y="261030"/>
                    <a:pt x="324525" y="261870"/>
                    <a:pt x="322751" y="262852"/>
                  </a:cubicBezTo>
                  <a:cubicBezTo>
                    <a:pt x="320976" y="263833"/>
                    <a:pt x="321178" y="265548"/>
                    <a:pt x="322266" y="266897"/>
                  </a:cubicBezTo>
                  <a:cubicBezTo>
                    <a:pt x="323354" y="268245"/>
                    <a:pt x="323448" y="268955"/>
                    <a:pt x="321792" y="269925"/>
                  </a:cubicBezTo>
                  <a:cubicBezTo>
                    <a:pt x="320137" y="270895"/>
                    <a:pt x="320385" y="272610"/>
                    <a:pt x="321450" y="274006"/>
                  </a:cubicBezTo>
                  <a:cubicBezTo>
                    <a:pt x="322514" y="275402"/>
                    <a:pt x="322916" y="276845"/>
                    <a:pt x="320799" y="277791"/>
                  </a:cubicBezTo>
                  <a:cubicBezTo>
                    <a:pt x="319959" y="278181"/>
                    <a:pt x="319545" y="279139"/>
                    <a:pt x="319853" y="280015"/>
                  </a:cubicBezTo>
                  <a:cubicBezTo>
                    <a:pt x="320338" y="281742"/>
                    <a:pt x="321733" y="283469"/>
                    <a:pt x="319167" y="284746"/>
                  </a:cubicBezTo>
                  <a:cubicBezTo>
                    <a:pt x="318776" y="284959"/>
                    <a:pt x="319167" y="285929"/>
                    <a:pt x="319675" y="286236"/>
                  </a:cubicBezTo>
                  <a:cubicBezTo>
                    <a:pt x="320456" y="286911"/>
                    <a:pt x="320834" y="287963"/>
                    <a:pt x="320645" y="288981"/>
                  </a:cubicBezTo>
                  <a:cubicBezTo>
                    <a:pt x="320006" y="289619"/>
                    <a:pt x="319178" y="290033"/>
                    <a:pt x="318279" y="290164"/>
                  </a:cubicBezTo>
                  <a:cubicBezTo>
                    <a:pt x="311253" y="290944"/>
                    <a:pt x="307989" y="295794"/>
                    <a:pt x="305091" y="301566"/>
                  </a:cubicBezTo>
                  <a:cubicBezTo>
                    <a:pt x="294339" y="322916"/>
                    <a:pt x="289868" y="345934"/>
                    <a:pt x="286780" y="369307"/>
                  </a:cubicBezTo>
                  <a:cubicBezTo>
                    <a:pt x="284994" y="382792"/>
                    <a:pt x="282049" y="396040"/>
                    <a:pt x="279068" y="409288"/>
                  </a:cubicBezTo>
                  <a:cubicBezTo>
                    <a:pt x="274396" y="429041"/>
                    <a:pt x="271191" y="449114"/>
                    <a:pt x="269475" y="469341"/>
                  </a:cubicBezTo>
                  <a:cubicBezTo>
                    <a:pt x="268706" y="479359"/>
                    <a:pt x="268837" y="489449"/>
                    <a:pt x="267417" y="499432"/>
                  </a:cubicBezTo>
                  <a:cubicBezTo>
                    <a:pt x="265454" y="513165"/>
                    <a:pt x="263478" y="526981"/>
                    <a:pt x="258144" y="539897"/>
                  </a:cubicBezTo>
                  <a:cubicBezTo>
                    <a:pt x="252135" y="554399"/>
                    <a:pt x="242814" y="567292"/>
                    <a:pt x="230938" y="577547"/>
                  </a:cubicBezTo>
                  <a:cubicBezTo>
                    <a:pt x="219004" y="587980"/>
                    <a:pt x="205933" y="596615"/>
                    <a:pt x="190722" y="601783"/>
                  </a:cubicBezTo>
                  <a:cubicBezTo>
                    <a:pt x="181259" y="605001"/>
                    <a:pt x="179378" y="611246"/>
                    <a:pt x="184252" y="620425"/>
                  </a:cubicBezTo>
                  <a:cubicBezTo>
                    <a:pt x="184808" y="621454"/>
                    <a:pt x="185434" y="622471"/>
                    <a:pt x="184867" y="623713"/>
                  </a:cubicBezTo>
                  <a:cubicBezTo>
                    <a:pt x="183849" y="623607"/>
                    <a:pt x="182891" y="623169"/>
                    <a:pt x="182158" y="622460"/>
                  </a:cubicBezTo>
                  <a:cubicBezTo>
                    <a:pt x="180135" y="621005"/>
                    <a:pt x="177935" y="621028"/>
                    <a:pt x="175510" y="621348"/>
                  </a:cubicBezTo>
                  <a:cubicBezTo>
                    <a:pt x="171264" y="621892"/>
                    <a:pt x="167408" y="624458"/>
                    <a:pt x="162913" y="623713"/>
                  </a:cubicBezTo>
                  <a:cubicBezTo>
                    <a:pt x="161730" y="623524"/>
                    <a:pt x="160547" y="623820"/>
                    <a:pt x="159518" y="623158"/>
                  </a:cubicBezTo>
                  <a:cubicBezTo>
                    <a:pt x="156679" y="621218"/>
                    <a:pt x="152906" y="621312"/>
                    <a:pt x="150186" y="623418"/>
                  </a:cubicBezTo>
                  <a:cubicBezTo>
                    <a:pt x="149784" y="623583"/>
                    <a:pt x="149358" y="623678"/>
                    <a:pt x="148920" y="623702"/>
                  </a:cubicBezTo>
                  <a:lnTo>
                    <a:pt x="146270" y="623595"/>
                  </a:lnTo>
                  <a:cubicBezTo>
                    <a:pt x="145525" y="622921"/>
                    <a:pt x="144402" y="623595"/>
                    <a:pt x="143668" y="622826"/>
                  </a:cubicBezTo>
                  <a:lnTo>
                    <a:pt x="143668" y="622826"/>
                  </a:lnTo>
                  <a:cubicBezTo>
                    <a:pt x="141291" y="619893"/>
                    <a:pt x="138263" y="623098"/>
                    <a:pt x="135731" y="621916"/>
                  </a:cubicBezTo>
                  <a:close/>
                </a:path>
              </a:pathLst>
            </a:custGeom>
            <a:solidFill>
              <a:srgbClr val="020202"/>
            </a:solidFill>
            <a:ln w="1171" cap="flat">
              <a:noFill/>
              <a:prstDash val="solid"/>
              <a:miter/>
            </a:ln>
          </p:spPr>
          <p:txBody>
            <a:bodyPr rtlCol="0" anchor="ctr"/>
            <a:lstStyle/>
            <a:p>
              <a:endParaRPr lang="es-CO"/>
            </a:p>
          </p:txBody>
        </p:sp>
        <p:sp>
          <p:nvSpPr>
            <p:cNvPr id="421" name="Freeform: Shape 420">
              <a:extLst>
                <a:ext uri="{FF2B5EF4-FFF2-40B4-BE49-F238E27FC236}">
                  <a16:creationId xmlns:a16="http://schemas.microsoft.com/office/drawing/2014/main" id="{FF8D760E-6EBE-363D-21DD-06F15B8A8364}"/>
                </a:ext>
              </a:extLst>
            </p:cNvPr>
            <p:cNvSpPr/>
            <p:nvPr/>
          </p:nvSpPr>
          <p:spPr>
            <a:xfrm rot="19975584">
              <a:off x="13247357" y="6850618"/>
              <a:ext cx="197333" cy="261183"/>
            </a:xfrm>
            <a:custGeom>
              <a:avLst/>
              <a:gdLst>
                <a:gd name="connsiteX0" fmla="*/ 134848 w 197333"/>
                <a:gd name="connsiteY0" fmla="*/ 50827 h 261183"/>
                <a:gd name="connsiteX1" fmla="*/ 131299 w 197333"/>
                <a:gd name="connsiteY1" fmla="*/ 49715 h 261183"/>
                <a:gd name="connsiteX2" fmla="*/ 118939 w 197333"/>
                <a:gd name="connsiteY2" fmla="*/ 49833 h 261183"/>
                <a:gd name="connsiteX3" fmla="*/ 116490 w 197333"/>
                <a:gd name="connsiteY3" fmla="*/ 49940 h 261183"/>
                <a:gd name="connsiteX4" fmla="*/ 111759 w 197333"/>
                <a:gd name="connsiteY4" fmla="*/ 49289 h 261183"/>
                <a:gd name="connsiteX5" fmla="*/ 108553 w 197333"/>
                <a:gd name="connsiteY5" fmla="*/ 48674 h 261183"/>
                <a:gd name="connsiteX6" fmla="*/ 104165 w 197333"/>
                <a:gd name="connsiteY6" fmla="*/ 46439 h 261183"/>
                <a:gd name="connsiteX7" fmla="*/ 87605 w 197333"/>
                <a:gd name="connsiteY7" fmla="*/ 47385 h 261183"/>
                <a:gd name="connsiteX8" fmla="*/ 81442 w 197333"/>
                <a:gd name="connsiteY8" fmla="*/ 54033 h 261183"/>
                <a:gd name="connsiteX9" fmla="*/ 80496 w 197333"/>
                <a:gd name="connsiteY9" fmla="*/ 61804 h 261183"/>
                <a:gd name="connsiteX10" fmla="*/ 80496 w 197333"/>
                <a:gd name="connsiteY10" fmla="*/ 64844 h 261183"/>
                <a:gd name="connsiteX11" fmla="*/ 81265 w 197333"/>
                <a:gd name="connsiteY11" fmla="*/ 76436 h 261183"/>
                <a:gd name="connsiteX12" fmla="*/ 82176 w 197333"/>
                <a:gd name="connsiteY12" fmla="*/ 81534 h 261183"/>
                <a:gd name="connsiteX13" fmla="*/ 82602 w 197333"/>
                <a:gd name="connsiteY13" fmla="*/ 86135 h 261183"/>
                <a:gd name="connsiteX14" fmla="*/ 83240 w 197333"/>
                <a:gd name="connsiteY14" fmla="*/ 95952 h 261183"/>
                <a:gd name="connsiteX15" fmla="*/ 83583 w 197333"/>
                <a:gd name="connsiteY15" fmla="*/ 101488 h 261183"/>
                <a:gd name="connsiteX16" fmla="*/ 84305 w 197333"/>
                <a:gd name="connsiteY16" fmla="*/ 112997 h 261183"/>
                <a:gd name="connsiteX17" fmla="*/ 84423 w 197333"/>
                <a:gd name="connsiteY17" fmla="*/ 117255 h 261183"/>
                <a:gd name="connsiteX18" fmla="*/ 84423 w 197333"/>
                <a:gd name="connsiteY18" fmla="*/ 130858 h 261183"/>
                <a:gd name="connsiteX19" fmla="*/ 84045 w 197333"/>
                <a:gd name="connsiteY19" fmla="*/ 134632 h 261183"/>
                <a:gd name="connsiteX20" fmla="*/ 83323 w 197333"/>
                <a:gd name="connsiteY20" fmla="*/ 147702 h 261183"/>
                <a:gd name="connsiteX21" fmla="*/ 82696 w 197333"/>
                <a:gd name="connsiteY21" fmla="*/ 152209 h 261183"/>
                <a:gd name="connsiteX22" fmla="*/ 80401 w 197333"/>
                <a:gd name="connsiteY22" fmla="*/ 165125 h 261183"/>
                <a:gd name="connsiteX23" fmla="*/ 78485 w 197333"/>
                <a:gd name="connsiteY23" fmla="*/ 173311 h 261183"/>
                <a:gd name="connsiteX24" fmla="*/ 76120 w 197333"/>
                <a:gd name="connsiteY24" fmla="*/ 182773 h 261183"/>
                <a:gd name="connsiteX25" fmla="*/ 73908 w 197333"/>
                <a:gd name="connsiteY25" fmla="*/ 189977 h 261183"/>
                <a:gd name="connsiteX26" fmla="*/ 69874 w 197333"/>
                <a:gd name="connsiteY26" fmla="*/ 201509 h 261183"/>
                <a:gd name="connsiteX27" fmla="*/ 67899 w 197333"/>
                <a:gd name="connsiteY27" fmla="*/ 206548 h 261183"/>
                <a:gd name="connsiteX28" fmla="*/ 63392 w 197333"/>
                <a:gd name="connsiteY28" fmla="*/ 211859 h 261183"/>
                <a:gd name="connsiteX29" fmla="*/ 61098 w 197333"/>
                <a:gd name="connsiteY29" fmla="*/ 217773 h 261183"/>
                <a:gd name="connsiteX30" fmla="*/ 57880 w 197333"/>
                <a:gd name="connsiteY30" fmla="*/ 224516 h 261183"/>
                <a:gd name="connsiteX31" fmla="*/ 52605 w 197333"/>
                <a:gd name="connsiteY31" fmla="*/ 229081 h 261183"/>
                <a:gd name="connsiteX32" fmla="*/ 49979 w 197333"/>
                <a:gd name="connsiteY32" fmla="*/ 234475 h 261183"/>
                <a:gd name="connsiteX33" fmla="*/ 45247 w 197333"/>
                <a:gd name="connsiteY33" fmla="*/ 240768 h 261183"/>
                <a:gd name="connsiteX34" fmla="*/ 37334 w 197333"/>
                <a:gd name="connsiteY34" fmla="*/ 249663 h 261183"/>
                <a:gd name="connsiteX35" fmla="*/ 36400 w 197333"/>
                <a:gd name="connsiteY35" fmla="*/ 251094 h 261183"/>
                <a:gd name="connsiteX36" fmla="*/ 25210 w 197333"/>
                <a:gd name="connsiteY36" fmla="*/ 258416 h 261183"/>
                <a:gd name="connsiteX37" fmla="*/ 16682 w 197333"/>
                <a:gd name="connsiteY37" fmla="*/ 235185 h 261183"/>
                <a:gd name="connsiteX38" fmla="*/ 2724 w 197333"/>
                <a:gd name="connsiteY38" fmla="*/ 224362 h 261183"/>
                <a:gd name="connsiteX39" fmla="*/ 2097 w 197333"/>
                <a:gd name="connsiteY39" fmla="*/ 215656 h 261183"/>
                <a:gd name="connsiteX40" fmla="*/ 11749 w 197333"/>
                <a:gd name="connsiteY40" fmla="*/ 207506 h 261183"/>
                <a:gd name="connsiteX41" fmla="*/ 14789 w 197333"/>
                <a:gd name="connsiteY41" fmla="*/ 201876 h 261183"/>
                <a:gd name="connsiteX42" fmla="*/ 19674 w 197333"/>
                <a:gd name="connsiteY42" fmla="*/ 190817 h 261183"/>
                <a:gd name="connsiteX43" fmla="*/ 35051 w 197333"/>
                <a:gd name="connsiteY43" fmla="*/ 165977 h 261183"/>
                <a:gd name="connsiteX44" fmla="*/ 37417 w 197333"/>
                <a:gd name="connsiteY44" fmla="*/ 155935 h 261183"/>
                <a:gd name="connsiteX45" fmla="*/ 37926 w 197333"/>
                <a:gd name="connsiteY45" fmla="*/ 152067 h 261183"/>
                <a:gd name="connsiteX46" fmla="*/ 44195 w 197333"/>
                <a:gd name="connsiteY46" fmla="*/ 118332 h 261183"/>
                <a:gd name="connsiteX47" fmla="*/ 47270 w 197333"/>
                <a:gd name="connsiteY47" fmla="*/ 93764 h 261183"/>
                <a:gd name="connsiteX48" fmla="*/ 47885 w 197333"/>
                <a:gd name="connsiteY48" fmla="*/ 79854 h 261183"/>
                <a:gd name="connsiteX49" fmla="*/ 48985 w 197333"/>
                <a:gd name="connsiteY49" fmla="*/ 44061 h 261183"/>
                <a:gd name="connsiteX50" fmla="*/ 55526 w 197333"/>
                <a:gd name="connsiteY50" fmla="*/ 14490 h 261183"/>
                <a:gd name="connsiteX51" fmla="*/ 75978 w 197333"/>
                <a:gd name="connsiteY51" fmla="*/ -982 h 261183"/>
                <a:gd name="connsiteX52" fmla="*/ 87155 w 197333"/>
                <a:gd name="connsiteY52" fmla="*/ -2543 h 261183"/>
                <a:gd name="connsiteX53" fmla="*/ 97434 w 197333"/>
                <a:gd name="connsiteY53" fmla="*/ -1171 h 261183"/>
                <a:gd name="connsiteX54" fmla="*/ 105040 w 197333"/>
                <a:gd name="connsiteY54" fmla="*/ 675 h 261183"/>
                <a:gd name="connsiteX55" fmla="*/ 110954 w 197333"/>
                <a:gd name="connsiteY55" fmla="*/ -35 h 261183"/>
                <a:gd name="connsiteX56" fmla="*/ 114728 w 197333"/>
                <a:gd name="connsiteY56" fmla="*/ -733 h 261183"/>
                <a:gd name="connsiteX57" fmla="*/ 134316 w 197333"/>
                <a:gd name="connsiteY57" fmla="*/ 3123 h 261183"/>
                <a:gd name="connsiteX58" fmla="*/ 160066 w 197333"/>
                <a:gd name="connsiteY58" fmla="*/ 7074 h 261183"/>
                <a:gd name="connsiteX59" fmla="*/ 189732 w 197333"/>
                <a:gd name="connsiteY59" fmla="*/ 7831 h 261183"/>
                <a:gd name="connsiteX60" fmla="*/ 193280 w 197333"/>
                <a:gd name="connsiteY60" fmla="*/ 7831 h 261183"/>
                <a:gd name="connsiteX61" fmla="*/ 195433 w 197333"/>
                <a:gd name="connsiteY61" fmla="*/ 12491 h 261183"/>
                <a:gd name="connsiteX62" fmla="*/ 180541 w 197333"/>
                <a:gd name="connsiteY62" fmla="*/ 18512 h 261183"/>
                <a:gd name="connsiteX63" fmla="*/ 149858 w 197333"/>
                <a:gd name="connsiteY63" fmla="*/ 24331 h 261183"/>
                <a:gd name="connsiteX64" fmla="*/ 135534 w 197333"/>
                <a:gd name="connsiteY64" fmla="*/ 46474 h 261183"/>
                <a:gd name="connsiteX65" fmla="*/ 134848 w 197333"/>
                <a:gd name="connsiteY65" fmla="*/ 50827 h 261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97333" h="261183">
                  <a:moveTo>
                    <a:pt x="134848" y="50827"/>
                  </a:moveTo>
                  <a:cubicBezTo>
                    <a:pt x="133665" y="50673"/>
                    <a:pt x="132482" y="51028"/>
                    <a:pt x="131299" y="49715"/>
                  </a:cubicBezTo>
                  <a:cubicBezTo>
                    <a:pt x="128307" y="46167"/>
                    <a:pt x="122120" y="46285"/>
                    <a:pt x="118939" y="49833"/>
                  </a:cubicBezTo>
                  <a:cubicBezTo>
                    <a:pt x="118016" y="50863"/>
                    <a:pt x="117283" y="51016"/>
                    <a:pt x="116490" y="49940"/>
                  </a:cubicBezTo>
                  <a:cubicBezTo>
                    <a:pt x="115094" y="48095"/>
                    <a:pt x="113687" y="47633"/>
                    <a:pt x="111759" y="49289"/>
                  </a:cubicBezTo>
                  <a:cubicBezTo>
                    <a:pt x="110576" y="50259"/>
                    <a:pt x="109322" y="50319"/>
                    <a:pt x="108553" y="48674"/>
                  </a:cubicBezTo>
                  <a:cubicBezTo>
                    <a:pt x="107666" y="46770"/>
                    <a:pt x="105975" y="46557"/>
                    <a:pt x="104165" y="46439"/>
                  </a:cubicBezTo>
                  <a:cubicBezTo>
                    <a:pt x="98629" y="46309"/>
                    <a:pt x="93093" y="46628"/>
                    <a:pt x="87605" y="47385"/>
                  </a:cubicBezTo>
                  <a:cubicBezTo>
                    <a:pt x="85429" y="47598"/>
                    <a:pt x="81561" y="51679"/>
                    <a:pt x="81442" y="54033"/>
                  </a:cubicBezTo>
                  <a:cubicBezTo>
                    <a:pt x="81312" y="56647"/>
                    <a:pt x="81005" y="59237"/>
                    <a:pt x="80496" y="61804"/>
                  </a:cubicBezTo>
                  <a:cubicBezTo>
                    <a:pt x="80200" y="62798"/>
                    <a:pt x="80200" y="63850"/>
                    <a:pt x="80496" y="64844"/>
                  </a:cubicBezTo>
                  <a:cubicBezTo>
                    <a:pt x="82140" y="68641"/>
                    <a:pt x="81052" y="72568"/>
                    <a:pt x="81265" y="76436"/>
                  </a:cubicBezTo>
                  <a:cubicBezTo>
                    <a:pt x="81371" y="78186"/>
                    <a:pt x="81265" y="79984"/>
                    <a:pt x="82176" y="81534"/>
                  </a:cubicBezTo>
                  <a:cubicBezTo>
                    <a:pt x="82933" y="82941"/>
                    <a:pt x="83087" y="84609"/>
                    <a:pt x="82602" y="86135"/>
                  </a:cubicBezTo>
                  <a:cubicBezTo>
                    <a:pt x="81868" y="89412"/>
                    <a:pt x="81608" y="92771"/>
                    <a:pt x="83240" y="95952"/>
                  </a:cubicBezTo>
                  <a:cubicBezTo>
                    <a:pt x="84009" y="97703"/>
                    <a:pt x="84127" y="99655"/>
                    <a:pt x="83583" y="101488"/>
                  </a:cubicBezTo>
                  <a:cubicBezTo>
                    <a:pt x="82791" y="105368"/>
                    <a:pt x="82401" y="109259"/>
                    <a:pt x="84305" y="112997"/>
                  </a:cubicBezTo>
                  <a:cubicBezTo>
                    <a:pt x="84944" y="114334"/>
                    <a:pt x="84979" y="115883"/>
                    <a:pt x="84423" y="117255"/>
                  </a:cubicBezTo>
                  <a:cubicBezTo>
                    <a:pt x="82874" y="121786"/>
                    <a:pt x="82318" y="126316"/>
                    <a:pt x="84423" y="130858"/>
                  </a:cubicBezTo>
                  <a:cubicBezTo>
                    <a:pt x="84884" y="132112"/>
                    <a:pt x="84743" y="133496"/>
                    <a:pt x="84045" y="134632"/>
                  </a:cubicBezTo>
                  <a:cubicBezTo>
                    <a:pt x="82176" y="138878"/>
                    <a:pt x="81170" y="143242"/>
                    <a:pt x="83323" y="147702"/>
                  </a:cubicBezTo>
                  <a:cubicBezTo>
                    <a:pt x="84163" y="149441"/>
                    <a:pt x="83524" y="150837"/>
                    <a:pt x="82696" y="152209"/>
                  </a:cubicBezTo>
                  <a:cubicBezTo>
                    <a:pt x="80271" y="156053"/>
                    <a:pt x="79443" y="160689"/>
                    <a:pt x="80401" y="165125"/>
                  </a:cubicBezTo>
                  <a:cubicBezTo>
                    <a:pt x="81017" y="168000"/>
                    <a:pt x="80319" y="171004"/>
                    <a:pt x="78485" y="173311"/>
                  </a:cubicBezTo>
                  <a:cubicBezTo>
                    <a:pt x="76463" y="176019"/>
                    <a:pt x="75611" y="179426"/>
                    <a:pt x="76120" y="182773"/>
                  </a:cubicBezTo>
                  <a:cubicBezTo>
                    <a:pt x="76581" y="185387"/>
                    <a:pt x="75753" y="188072"/>
                    <a:pt x="73908" y="189977"/>
                  </a:cubicBezTo>
                  <a:cubicBezTo>
                    <a:pt x="70939" y="193277"/>
                    <a:pt x="69176" y="196956"/>
                    <a:pt x="69874" y="201509"/>
                  </a:cubicBezTo>
                  <a:cubicBezTo>
                    <a:pt x="70217" y="203426"/>
                    <a:pt x="69448" y="205377"/>
                    <a:pt x="67899" y="206548"/>
                  </a:cubicBezTo>
                  <a:cubicBezTo>
                    <a:pt x="66231" y="208169"/>
                    <a:pt x="64717" y="209955"/>
                    <a:pt x="63392" y="211859"/>
                  </a:cubicBezTo>
                  <a:cubicBezTo>
                    <a:pt x="61878" y="213456"/>
                    <a:pt x="61062" y="215574"/>
                    <a:pt x="61098" y="217773"/>
                  </a:cubicBezTo>
                  <a:cubicBezTo>
                    <a:pt x="61322" y="220435"/>
                    <a:pt x="60092" y="223014"/>
                    <a:pt x="57880" y="224516"/>
                  </a:cubicBezTo>
                  <a:cubicBezTo>
                    <a:pt x="55999" y="225864"/>
                    <a:pt x="54616" y="227804"/>
                    <a:pt x="52605" y="229081"/>
                  </a:cubicBezTo>
                  <a:cubicBezTo>
                    <a:pt x="50594" y="230359"/>
                    <a:pt x="50547" y="232571"/>
                    <a:pt x="49979" y="234475"/>
                  </a:cubicBezTo>
                  <a:cubicBezTo>
                    <a:pt x="49375" y="237160"/>
                    <a:pt x="47649" y="239443"/>
                    <a:pt x="45247" y="240768"/>
                  </a:cubicBezTo>
                  <a:cubicBezTo>
                    <a:pt x="41699" y="242743"/>
                    <a:pt x="38411" y="245298"/>
                    <a:pt x="37334" y="249663"/>
                  </a:cubicBezTo>
                  <a:cubicBezTo>
                    <a:pt x="37192" y="250231"/>
                    <a:pt x="36861" y="250739"/>
                    <a:pt x="36400" y="251094"/>
                  </a:cubicBezTo>
                  <a:cubicBezTo>
                    <a:pt x="32792" y="253732"/>
                    <a:pt x="29681" y="257127"/>
                    <a:pt x="25210" y="258416"/>
                  </a:cubicBezTo>
                  <a:cubicBezTo>
                    <a:pt x="24619" y="249852"/>
                    <a:pt x="22572" y="241998"/>
                    <a:pt x="16682" y="235185"/>
                  </a:cubicBezTo>
                  <a:cubicBezTo>
                    <a:pt x="12814" y="230667"/>
                    <a:pt x="8059" y="226988"/>
                    <a:pt x="2724" y="224362"/>
                  </a:cubicBezTo>
                  <a:cubicBezTo>
                    <a:pt x="-2066" y="221996"/>
                    <a:pt x="-2267" y="218933"/>
                    <a:pt x="2097" y="215656"/>
                  </a:cubicBezTo>
                  <a:cubicBezTo>
                    <a:pt x="5528" y="213208"/>
                    <a:pt x="8757" y="210475"/>
                    <a:pt x="11749" y="207506"/>
                  </a:cubicBezTo>
                  <a:cubicBezTo>
                    <a:pt x="13346" y="206004"/>
                    <a:pt x="14411" y="204029"/>
                    <a:pt x="14789" y="201876"/>
                  </a:cubicBezTo>
                  <a:cubicBezTo>
                    <a:pt x="15511" y="197855"/>
                    <a:pt x="17190" y="194058"/>
                    <a:pt x="19674" y="190817"/>
                  </a:cubicBezTo>
                  <a:cubicBezTo>
                    <a:pt x="25435" y="182951"/>
                    <a:pt x="30580" y="174647"/>
                    <a:pt x="35051" y="165977"/>
                  </a:cubicBezTo>
                  <a:cubicBezTo>
                    <a:pt x="36766" y="162913"/>
                    <a:pt x="37583" y="159436"/>
                    <a:pt x="37417" y="155935"/>
                  </a:cubicBezTo>
                  <a:cubicBezTo>
                    <a:pt x="37358" y="154622"/>
                    <a:pt x="37535" y="153320"/>
                    <a:pt x="37926" y="152067"/>
                  </a:cubicBezTo>
                  <a:cubicBezTo>
                    <a:pt x="40693" y="140960"/>
                    <a:pt x="42787" y="129699"/>
                    <a:pt x="44195" y="118332"/>
                  </a:cubicBezTo>
                  <a:cubicBezTo>
                    <a:pt x="45377" y="110182"/>
                    <a:pt x="46714" y="102032"/>
                    <a:pt x="47270" y="93764"/>
                  </a:cubicBezTo>
                  <a:cubicBezTo>
                    <a:pt x="47578" y="89127"/>
                    <a:pt x="47921" y="84491"/>
                    <a:pt x="47885" y="79854"/>
                  </a:cubicBezTo>
                  <a:cubicBezTo>
                    <a:pt x="47779" y="67907"/>
                    <a:pt x="48808" y="56008"/>
                    <a:pt x="48985" y="44061"/>
                  </a:cubicBezTo>
                  <a:cubicBezTo>
                    <a:pt x="49139" y="33912"/>
                    <a:pt x="51907" y="24024"/>
                    <a:pt x="55526" y="14490"/>
                  </a:cubicBezTo>
                  <a:cubicBezTo>
                    <a:pt x="59146" y="4956"/>
                    <a:pt x="66397" y="663"/>
                    <a:pt x="75978" y="-982"/>
                  </a:cubicBezTo>
                  <a:cubicBezTo>
                    <a:pt x="79692" y="-1620"/>
                    <a:pt x="83453" y="-1750"/>
                    <a:pt x="87155" y="-2543"/>
                  </a:cubicBezTo>
                  <a:cubicBezTo>
                    <a:pt x="90609" y="-3288"/>
                    <a:pt x="94051" y="-2010"/>
                    <a:pt x="97434" y="-1171"/>
                  </a:cubicBezTo>
                  <a:cubicBezTo>
                    <a:pt x="99966" y="-556"/>
                    <a:pt x="102473" y="189"/>
                    <a:pt x="105040" y="675"/>
                  </a:cubicBezTo>
                  <a:cubicBezTo>
                    <a:pt x="107027" y="1159"/>
                    <a:pt x="109133" y="911"/>
                    <a:pt x="110954" y="-35"/>
                  </a:cubicBezTo>
                  <a:cubicBezTo>
                    <a:pt x="112054" y="-792"/>
                    <a:pt x="113426" y="-1041"/>
                    <a:pt x="114728" y="-733"/>
                  </a:cubicBezTo>
                  <a:cubicBezTo>
                    <a:pt x="121186" y="911"/>
                    <a:pt x="127715" y="2200"/>
                    <a:pt x="134316" y="3123"/>
                  </a:cubicBezTo>
                  <a:cubicBezTo>
                    <a:pt x="142867" y="4578"/>
                    <a:pt x="151443" y="5938"/>
                    <a:pt x="160066" y="7074"/>
                  </a:cubicBezTo>
                  <a:cubicBezTo>
                    <a:pt x="169966" y="8387"/>
                    <a:pt x="179855" y="7440"/>
                    <a:pt x="189732" y="7831"/>
                  </a:cubicBezTo>
                  <a:cubicBezTo>
                    <a:pt x="190915" y="7831"/>
                    <a:pt x="192097" y="7736"/>
                    <a:pt x="193280" y="7831"/>
                  </a:cubicBezTo>
                  <a:cubicBezTo>
                    <a:pt x="196367" y="8209"/>
                    <a:pt x="197101" y="9865"/>
                    <a:pt x="195433" y="12491"/>
                  </a:cubicBezTo>
                  <a:cubicBezTo>
                    <a:pt x="191825" y="18204"/>
                    <a:pt x="187330" y="20073"/>
                    <a:pt x="180541" y="18512"/>
                  </a:cubicBezTo>
                  <a:cubicBezTo>
                    <a:pt x="169446" y="15969"/>
                    <a:pt x="159120" y="17601"/>
                    <a:pt x="149858" y="24331"/>
                  </a:cubicBezTo>
                  <a:cubicBezTo>
                    <a:pt x="142323" y="29512"/>
                    <a:pt x="137166" y="37485"/>
                    <a:pt x="135534" y="46474"/>
                  </a:cubicBezTo>
                  <a:cubicBezTo>
                    <a:pt x="135451" y="48000"/>
                    <a:pt x="134635" y="49349"/>
                    <a:pt x="134848" y="50827"/>
                  </a:cubicBezTo>
                  <a:close/>
                </a:path>
              </a:pathLst>
            </a:custGeom>
            <a:solidFill>
              <a:srgbClr val="020202"/>
            </a:solidFill>
            <a:ln w="1171" cap="flat">
              <a:noFill/>
              <a:prstDash val="solid"/>
              <a:miter/>
            </a:ln>
          </p:spPr>
          <p:txBody>
            <a:bodyPr rtlCol="0" anchor="ctr"/>
            <a:lstStyle/>
            <a:p>
              <a:endParaRPr lang="es-CO"/>
            </a:p>
          </p:txBody>
        </p:sp>
        <p:sp>
          <p:nvSpPr>
            <p:cNvPr id="422" name="Freeform: Shape 421">
              <a:extLst>
                <a:ext uri="{FF2B5EF4-FFF2-40B4-BE49-F238E27FC236}">
                  <a16:creationId xmlns:a16="http://schemas.microsoft.com/office/drawing/2014/main" id="{AD8C1B58-A472-E162-F6D9-41106B6781D6}"/>
                </a:ext>
              </a:extLst>
            </p:cNvPr>
            <p:cNvSpPr/>
            <p:nvPr/>
          </p:nvSpPr>
          <p:spPr>
            <a:xfrm rot="19975584">
              <a:off x="12665076" y="6563801"/>
              <a:ext cx="105077" cy="111175"/>
            </a:xfrm>
            <a:custGeom>
              <a:avLst/>
              <a:gdLst>
                <a:gd name="connsiteX0" fmla="*/ 95502 w 105077"/>
                <a:gd name="connsiteY0" fmla="*/ 97704 h 111175"/>
                <a:gd name="connsiteX1" fmla="*/ 93231 w 105077"/>
                <a:gd name="connsiteY1" fmla="*/ 102530 h 111175"/>
                <a:gd name="connsiteX2" fmla="*/ 88086 w 105077"/>
                <a:gd name="connsiteY2" fmla="*/ 103228 h 111175"/>
                <a:gd name="connsiteX3" fmla="*/ 59378 w 105077"/>
                <a:gd name="connsiteY3" fmla="*/ 108066 h 111175"/>
                <a:gd name="connsiteX4" fmla="*/ 36443 w 105077"/>
                <a:gd name="connsiteY4" fmla="*/ 106209 h 111175"/>
                <a:gd name="connsiteX5" fmla="*/ 22852 w 105077"/>
                <a:gd name="connsiteY5" fmla="*/ 103216 h 111175"/>
                <a:gd name="connsiteX6" fmla="*/ 18381 w 105077"/>
                <a:gd name="connsiteY6" fmla="*/ 98733 h 111175"/>
                <a:gd name="connsiteX7" fmla="*/ 15779 w 105077"/>
                <a:gd name="connsiteY7" fmla="*/ 93801 h 111175"/>
                <a:gd name="connsiteX8" fmla="*/ 6860 w 105077"/>
                <a:gd name="connsiteY8" fmla="*/ 93103 h 111175"/>
                <a:gd name="connsiteX9" fmla="*/ 4494 w 105077"/>
                <a:gd name="connsiteY9" fmla="*/ 95670 h 111175"/>
                <a:gd name="connsiteX10" fmla="*/ 1857 w 105077"/>
                <a:gd name="connsiteY10" fmla="*/ 97527 h 111175"/>
                <a:gd name="connsiteX11" fmla="*/ -852 w 105077"/>
                <a:gd name="connsiteY11" fmla="*/ 94499 h 111175"/>
                <a:gd name="connsiteX12" fmla="*/ -1030 w 105077"/>
                <a:gd name="connsiteY12" fmla="*/ 92322 h 111175"/>
                <a:gd name="connsiteX13" fmla="*/ 2696 w 105077"/>
                <a:gd name="connsiteY13" fmla="*/ 59309 h 111175"/>
                <a:gd name="connsiteX14" fmla="*/ 17222 w 105077"/>
                <a:gd name="connsiteY14" fmla="*/ 18738 h 111175"/>
                <a:gd name="connsiteX15" fmla="*/ 45811 w 105077"/>
                <a:gd name="connsiteY15" fmla="*/ -1040 h 111175"/>
                <a:gd name="connsiteX16" fmla="*/ 91942 w 105077"/>
                <a:gd name="connsiteY16" fmla="*/ -1312 h 111175"/>
                <a:gd name="connsiteX17" fmla="*/ 95762 w 105077"/>
                <a:gd name="connsiteY17" fmla="*/ -424 h 111175"/>
                <a:gd name="connsiteX18" fmla="*/ 103676 w 105077"/>
                <a:gd name="connsiteY18" fmla="*/ 12977 h 111175"/>
                <a:gd name="connsiteX19" fmla="*/ 102043 w 105077"/>
                <a:gd name="connsiteY19" fmla="*/ 21104 h 111175"/>
                <a:gd name="connsiteX20" fmla="*/ 98495 w 105077"/>
                <a:gd name="connsiteY20" fmla="*/ 53679 h 111175"/>
                <a:gd name="connsiteX21" fmla="*/ 97430 w 105077"/>
                <a:gd name="connsiteY21" fmla="*/ 72876 h 111175"/>
                <a:gd name="connsiteX22" fmla="*/ 95502 w 105077"/>
                <a:gd name="connsiteY22" fmla="*/ 97704 h 111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5077" h="111175">
                  <a:moveTo>
                    <a:pt x="95502" y="97704"/>
                  </a:moveTo>
                  <a:cubicBezTo>
                    <a:pt x="93728" y="98887"/>
                    <a:pt x="95502" y="101797"/>
                    <a:pt x="93231" y="102530"/>
                  </a:cubicBezTo>
                  <a:cubicBezTo>
                    <a:pt x="91528" y="102873"/>
                    <a:pt x="89813" y="103110"/>
                    <a:pt x="88086" y="103228"/>
                  </a:cubicBezTo>
                  <a:cubicBezTo>
                    <a:pt x="78517" y="104849"/>
                    <a:pt x="68995" y="106848"/>
                    <a:pt x="59378" y="108066"/>
                  </a:cubicBezTo>
                  <a:cubicBezTo>
                    <a:pt x="51702" y="109048"/>
                    <a:pt x="44001" y="107759"/>
                    <a:pt x="36443" y="106209"/>
                  </a:cubicBezTo>
                  <a:cubicBezTo>
                    <a:pt x="31901" y="105275"/>
                    <a:pt x="27430" y="103961"/>
                    <a:pt x="22852" y="103216"/>
                  </a:cubicBezTo>
                  <a:cubicBezTo>
                    <a:pt x="20439" y="103086"/>
                    <a:pt x="18499" y="101146"/>
                    <a:pt x="18381" y="98733"/>
                  </a:cubicBezTo>
                  <a:cubicBezTo>
                    <a:pt x="18073" y="96853"/>
                    <a:pt x="17163" y="95114"/>
                    <a:pt x="15779" y="93801"/>
                  </a:cubicBezTo>
                  <a:cubicBezTo>
                    <a:pt x="13094" y="91045"/>
                    <a:pt x="9864" y="90726"/>
                    <a:pt x="6860" y="93103"/>
                  </a:cubicBezTo>
                  <a:cubicBezTo>
                    <a:pt x="5949" y="93837"/>
                    <a:pt x="5157" y="94700"/>
                    <a:pt x="4494" y="95670"/>
                  </a:cubicBezTo>
                  <a:cubicBezTo>
                    <a:pt x="3808" y="96640"/>
                    <a:pt x="3311" y="97834"/>
                    <a:pt x="1857" y="97527"/>
                  </a:cubicBezTo>
                  <a:cubicBezTo>
                    <a:pt x="366" y="97255"/>
                    <a:pt x="-746" y="96013"/>
                    <a:pt x="-852" y="94499"/>
                  </a:cubicBezTo>
                  <a:cubicBezTo>
                    <a:pt x="-947" y="93777"/>
                    <a:pt x="-970" y="93044"/>
                    <a:pt x="-1030" y="92322"/>
                  </a:cubicBezTo>
                  <a:cubicBezTo>
                    <a:pt x="153" y="81310"/>
                    <a:pt x="745" y="70192"/>
                    <a:pt x="2696" y="59309"/>
                  </a:cubicBezTo>
                  <a:cubicBezTo>
                    <a:pt x="5121" y="45044"/>
                    <a:pt x="10042" y="31311"/>
                    <a:pt x="17222" y="18738"/>
                  </a:cubicBezTo>
                  <a:cubicBezTo>
                    <a:pt x="23597" y="7808"/>
                    <a:pt x="33415" y="1516"/>
                    <a:pt x="45811" y="-1040"/>
                  </a:cubicBezTo>
                  <a:cubicBezTo>
                    <a:pt x="61188" y="-4210"/>
                    <a:pt x="76565" y="-2222"/>
                    <a:pt x="91942" y="-1312"/>
                  </a:cubicBezTo>
                  <a:cubicBezTo>
                    <a:pt x="93243" y="-1170"/>
                    <a:pt x="94532" y="-874"/>
                    <a:pt x="95762" y="-424"/>
                  </a:cubicBezTo>
                  <a:cubicBezTo>
                    <a:pt x="102457" y="1646"/>
                    <a:pt x="105095" y="6117"/>
                    <a:pt x="103676" y="12977"/>
                  </a:cubicBezTo>
                  <a:cubicBezTo>
                    <a:pt x="103120" y="15686"/>
                    <a:pt x="102564" y="18395"/>
                    <a:pt x="102043" y="21104"/>
                  </a:cubicBezTo>
                  <a:cubicBezTo>
                    <a:pt x="99973" y="31867"/>
                    <a:pt x="99678" y="42820"/>
                    <a:pt x="98495" y="53679"/>
                  </a:cubicBezTo>
                  <a:cubicBezTo>
                    <a:pt x="97844" y="60019"/>
                    <a:pt x="97478" y="66454"/>
                    <a:pt x="97430" y="72876"/>
                  </a:cubicBezTo>
                  <a:cubicBezTo>
                    <a:pt x="97347" y="81192"/>
                    <a:pt x="96709" y="89483"/>
                    <a:pt x="95502" y="97704"/>
                  </a:cubicBezTo>
                  <a:close/>
                </a:path>
              </a:pathLst>
            </a:custGeom>
            <a:solidFill>
              <a:srgbClr val="53FED8"/>
            </a:solidFill>
            <a:ln w="1171" cap="flat">
              <a:noFill/>
              <a:prstDash val="solid"/>
              <a:miter/>
            </a:ln>
          </p:spPr>
          <p:txBody>
            <a:bodyPr rtlCol="0" anchor="ctr"/>
            <a:lstStyle/>
            <a:p>
              <a:endParaRPr lang="es-CO"/>
            </a:p>
          </p:txBody>
        </p:sp>
        <p:sp>
          <p:nvSpPr>
            <p:cNvPr id="423" name="Freeform: Shape 422">
              <a:extLst>
                <a:ext uri="{FF2B5EF4-FFF2-40B4-BE49-F238E27FC236}">
                  <a16:creationId xmlns:a16="http://schemas.microsoft.com/office/drawing/2014/main" id="{752657B8-2766-B462-8C7E-04975BC265C6}"/>
                </a:ext>
              </a:extLst>
            </p:cNvPr>
            <p:cNvSpPr/>
            <p:nvPr/>
          </p:nvSpPr>
          <p:spPr>
            <a:xfrm rot="19975584">
              <a:off x="13019325" y="6808562"/>
              <a:ext cx="27300" cy="332994"/>
            </a:xfrm>
            <a:custGeom>
              <a:avLst/>
              <a:gdLst>
                <a:gd name="connsiteX0" fmla="*/ 781 w 27300"/>
                <a:gd name="connsiteY0" fmla="*/ -2768 h 332994"/>
                <a:gd name="connsiteX1" fmla="*/ 355 w 27300"/>
                <a:gd name="connsiteY1" fmla="*/ 20889 h 332994"/>
                <a:gd name="connsiteX2" fmla="*/ 1242 w 27300"/>
                <a:gd name="connsiteY2" fmla="*/ 43151 h 332994"/>
                <a:gd name="connsiteX3" fmla="*/ 1478 w 27300"/>
                <a:gd name="connsiteY3" fmla="*/ 44877 h 332994"/>
                <a:gd name="connsiteX4" fmla="*/ 2519 w 27300"/>
                <a:gd name="connsiteY4" fmla="*/ 69788 h 332994"/>
                <a:gd name="connsiteX5" fmla="*/ 3560 w 27300"/>
                <a:gd name="connsiteY5" fmla="*/ 105652 h 332994"/>
                <a:gd name="connsiteX6" fmla="*/ 6174 w 27300"/>
                <a:gd name="connsiteY6" fmla="*/ 150150 h 332994"/>
                <a:gd name="connsiteX7" fmla="*/ 8741 w 27300"/>
                <a:gd name="connsiteY7" fmla="*/ 183270 h 332994"/>
                <a:gd name="connsiteX8" fmla="*/ 14407 w 27300"/>
                <a:gd name="connsiteY8" fmla="*/ 226550 h 332994"/>
                <a:gd name="connsiteX9" fmla="*/ 19233 w 27300"/>
                <a:gd name="connsiteY9" fmla="*/ 258937 h 332994"/>
                <a:gd name="connsiteX10" fmla="*/ 21031 w 27300"/>
                <a:gd name="connsiteY10" fmla="*/ 282014 h 332994"/>
                <a:gd name="connsiteX11" fmla="*/ 23006 w 27300"/>
                <a:gd name="connsiteY11" fmla="*/ 301578 h 332994"/>
                <a:gd name="connsiteX12" fmla="*/ 23905 w 27300"/>
                <a:gd name="connsiteY12" fmla="*/ 312034 h 332994"/>
                <a:gd name="connsiteX13" fmla="*/ 26271 w 27300"/>
                <a:gd name="connsiteY13" fmla="*/ 330226 h 332994"/>
                <a:gd name="connsiteX14" fmla="*/ 24130 w 27300"/>
                <a:gd name="connsiteY14" fmla="*/ 322006 h 332994"/>
                <a:gd name="connsiteX15" fmla="*/ 22687 w 27300"/>
                <a:gd name="connsiteY15" fmla="*/ 308628 h 332994"/>
                <a:gd name="connsiteX16" fmla="*/ 21670 w 27300"/>
                <a:gd name="connsiteY16" fmla="*/ 299544 h 332994"/>
                <a:gd name="connsiteX17" fmla="*/ 19044 w 27300"/>
                <a:gd name="connsiteY17" fmla="*/ 270966 h 332994"/>
                <a:gd name="connsiteX18" fmla="*/ 15046 w 27300"/>
                <a:gd name="connsiteY18" fmla="*/ 244790 h 332994"/>
                <a:gd name="connsiteX19" fmla="*/ 12100 w 27300"/>
                <a:gd name="connsiteY19" fmla="*/ 224149 h 332994"/>
                <a:gd name="connsiteX20" fmla="*/ 10030 w 27300"/>
                <a:gd name="connsiteY20" fmla="*/ 210416 h 332994"/>
                <a:gd name="connsiteX21" fmla="*/ 7771 w 27300"/>
                <a:gd name="connsiteY21" fmla="*/ 190568 h 332994"/>
                <a:gd name="connsiteX22" fmla="*/ 6659 w 27300"/>
                <a:gd name="connsiteY22" fmla="*/ 181105 h 332994"/>
                <a:gd name="connsiteX23" fmla="*/ 5216 w 27300"/>
                <a:gd name="connsiteY23" fmla="*/ 166840 h 332994"/>
                <a:gd name="connsiteX24" fmla="*/ 5145 w 27300"/>
                <a:gd name="connsiteY24" fmla="*/ 165965 h 332994"/>
                <a:gd name="connsiteX25" fmla="*/ 3962 w 27300"/>
                <a:gd name="connsiteY25" fmla="*/ 144674 h 332994"/>
                <a:gd name="connsiteX26" fmla="*/ 2519 w 27300"/>
                <a:gd name="connsiteY26" fmla="*/ 124731 h 332994"/>
                <a:gd name="connsiteX27" fmla="*/ 2519 w 27300"/>
                <a:gd name="connsiteY27" fmla="*/ 123856 h 332994"/>
                <a:gd name="connsiteX28" fmla="*/ 1431 w 27300"/>
                <a:gd name="connsiteY28" fmla="*/ 101666 h 332994"/>
                <a:gd name="connsiteX29" fmla="*/ 615 w 27300"/>
                <a:gd name="connsiteY29" fmla="*/ 62809 h 332994"/>
                <a:gd name="connsiteX30" fmla="*/ -864 w 27300"/>
                <a:gd name="connsiteY30" fmla="*/ 22758 h 332994"/>
                <a:gd name="connsiteX31" fmla="*/ -118 w 27300"/>
                <a:gd name="connsiteY31" fmla="*/ -343 h 332994"/>
                <a:gd name="connsiteX32" fmla="*/ 781 w 27300"/>
                <a:gd name="connsiteY32" fmla="*/ -2768 h 332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300" h="332994">
                  <a:moveTo>
                    <a:pt x="781" y="-2768"/>
                  </a:moveTo>
                  <a:cubicBezTo>
                    <a:pt x="710" y="5098"/>
                    <a:pt x="331" y="12988"/>
                    <a:pt x="355" y="20889"/>
                  </a:cubicBezTo>
                  <a:cubicBezTo>
                    <a:pt x="355" y="28294"/>
                    <a:pt x="225" y="35770"/>
                    <a:pt x="1242" y="43151"/>
                  </a:cubicBezTo>
                  <a:cubicBezTo>
                    <a:pt x="1372" y="43718"/>
                    <a:pt x="1443" y="44298"/>
                    <a:pt x="1478" y="44877"/>
                  </a:cubicBezTo>
                  <a:cubicBezTo>
                    <a:pt x="1289" y="53157"/>
                    <a:pt x="2791" y="61437"/>
                    <a:pt x="2519" y="69788"/>
                  </a:cubicBezTo>
                  <a:cubicBezTo>
                    <a:pt x="2129" y="81758"/>
                    <a:pt x="2922" y="93717"/>
                    <a:pt x="3560" y="105652"/>
                  </a:cubicBezTo>
                  <a:cubicBezTo>
                    <a:pt x="4353" y="120485"/>
                    <a:pt x="5346" y="135318"/>
                    <a:pt x="6174" y="150150"/>
                  </a:cubicBezTo>
                  <a:cubicBezTo>
                    <a:pt x="6801" y="161186"/>
                    <a:pt x="7653" y="172234"/>
                    <a:pt x="8741" y="183270"/>
                  </a:cubicBezTo>
                  <a:cubicBezTo>
                    <a:pt x="10149" y="197760"/>
                    <a:pt x="12041" y="212191"/>
                    <a:pt x="14407" y="226550"/>
                  </a:cubicBezTo>
                  <a:cubicBezTo>
                    <a:pt x="16205" y="237314"/>
                    <a:pt x="17506" y="248161"/>
                    <a:pt x="19233" y="258937"/>
                  </a:cubicBezTo>
                  <a:cubicBezTo>
                    <a:pt x="20262" y="266589"/>
                    <a:pt x="20853" y="274290"/>
                    <a:pt x="21031" y="282014"/>
                  </a:cubicBezTo>
                  <a:cubicBezTo>
                    <a:pt x="21338" y="288555"/>
                    <a:pt x="22072" y="295096"/>
                    <a:pt x="23006" y="301578"/>
                  </a:cubicBezTo>
                  <a:cubicBezTo>
                    <a:pt x="23515" y="305067"/>
                    <a:pt x="23621" y="308557"/>
                    <a:pt x="23905" y="312034"/>
                  </a:cubicBezTo>
                  <a:cubicBezTo>
                    <a:pt x="24390" y="318150"/>
                    <a:pt x="25703" y="324135"/>
                    <a:pt x="26271" y="330226"/>
                  </a:cubicBezTo>
                  <a:cubicBezTo>
                    <a:pt x="24343" y="327861"/>
                    <a:pt x="24603" y="324797"/>
                    <a:pt x="24130" y="322006"/>
                  </a:cubicBezTo>
                  <a:cubicBezTo>
                    <a:pt x="23373" y="317570"/>
                    <a:pt x="22462" y="313134"/>
                    <a:pt x="22687" y="308628"/>
                  </a:cubicBezTo>
                  <a:cubicBezTo>
                    <a:pt x="22651" y="305576"/>
                    <a:pt x="22308" y="302524"/>
                    <a:pt x="21670" y="299544"/>
                  </a:cubicBezTo>
                  <a:cubicBezTo>
                    <a:pt x="20215" y="290081"/>
                    <a:pt x="20203" y="280464"/>
                    <a:pt x="19044" y="270966"/>
                  </a:cubicBezTo>
                  <a:cubicBezTo>
                    <a:pt x="17967" y="262213"/>
                    <a:pt x="16347" y="253519"/>
                    <a:pt x="15046" y="244790"/>
                  </a:cubicBezTo>
                  <a:cubicBezTo>
                    <a:pt x="14005" y="237917"/>
                    <a:pt x="13106" y="231033"/>
                    <a:pt x="12100" y="224149"/>
                  </a:cubicBezTo>
                  <a:cubicBezTo>
                    <a:pt x="11438" y="219571"/>
                    <a:pt x="10622" y="215006"/>
                    <a:pt x="10030" y="210416"/>
                  </a:cubicBezTo>
                  <a:cubicBezTo>
                    <a:pt x="9179" y="203804"/>
                    <a:pt x="7890" y="197240"/>
                    <a:pt x="7771" y="190568"/>
                  </a:cubicBezTo>
                  <a:cubicBezTo>
                    <a:pt x="7641" y="187386"/>
                    <a:pt x="7263" y="184228"/>
                    <a:pt x="6659" y="181105"/>
                  </a:cubicBezTo>
                  <a:cubicBezTo>
                    <a:pt x="5867" y="176374"/>
                    <a:pt x="6659" y="171477"/>
                    <a:pt x="5216" y="166840"/>
                  </a:cubicBezTo>
                  <a:cubicBezTo>
                    <a:pt x="5134" y="166556"/>
                    <a:pt x="5110" y="166261"/>
                    <a:pt x="5145" y="165965"/>
                  </a:cubicBezTo>
                  <a:cubicBezTo>
                    <a:pt x="5618" y="158868"/>
                    <a:pt x="4530" y="151771"/>
                    <a:pt x="3962" y="144674"/>
                  </a:cubicBezTo>
                  <a:cubicBezTo>
                    <a:pt x="3478" y="138038"/>
                    <a:pt x="4093" y="131284"/>
                    <a:pt x="2519" y="124731"/>
                  </a:cubicBezTo>
                  <a:cubicBezTo>
                    <a:pt x="2484" y="124435"/>
                    <a:pt x="2484" y="124152"/>
                    <a:pt x="2519" y="123856"/>
                  </a:cubicBezTo>
                  <a:cubicBezTo>
                    <a:pt x="3075" y="116416"/>
                    <a:pt x="1987" y="109023"/>
                    <a:pt x="1431" y="101666"/>
                  </a:cubicBezTo>
                  <a:cubicBezTo>
                    <a:pt x="461" y="88654"/>
                    <a:pt x="1431" y="75726"/>
                    <a:pt x="615" y="62809"/>
                  </a:cubicBezTo>
                  <a:cubicBezTo>
                    <a:pt x="-248" y="49467"/>
                    <a:pt x="-1479" y="36124"/>
                    <a:pt x="-864" y="22758"/>
                  </a:cubicBezTo>
                  <a:cubicBezTo>
                    <a:pt x="-509" y="15058"/>
                    <a:pt x="-201" y="7381"/>
                    <a:pt x="-118" y="-343"/>
                  </a:cubicBezTo>
                  <a:cubicBezTo>
                    <a:pt x="-284" y="-1253"/>
                    <a:pt x="59" y="-2176"/>
                    <a:pt x="781" y="-2768"/>
                  </a:cubicBezTo>
                  <a:close/>
                </a:path>
              </a:pathLst>
            </a:custGeom>
            <a:solidFill>
              <a:srgbClr val="270000"/>
            </a:solidFill>
            <a:ln w="1171" cap="flat">
              <a:noFill/>
              <a:prstDash val="solid"/>
              <a:miter/>
            </a:ln>
          </p:spPr>
          <p:txBody>
            <a:bodyPr rtlCol="0" anchor="ctr"/>
            <a:lstStyle/>
            <a:p>
              <a:endParaRPr lang="es-CO"/>
            </a:p>
          </p:txBody>
        </p:sp>
        <p:sp>
          <p:nvSpPr>
            <p:cNvPr id="424" name="Freeform: Shape 423">
              <a:extLst>
                <a:ext uri="{FF2B5EF4-FFF2-40B4-BE49-F238E27FC236}">
                  <a16:creationId xmlns:a16="http://schemas.microsoft.com/office/drawing/2014/main" id="{77BD3FBB-B30E-915F-B6FA-1B0550891F84}"/>
                </a:ext>
              </a:extLst>
            </p:cNvPr>
            <p:cNvSpPr/>
            <p:nvPr/>
          </p:nvSpPr>
          <p:spPr>
            <a:xfrm rot="19975584">
              <a:off x="13475048" y="6425211"/>
              <a:ext cx="854" cy="1738"/>
            </a:xfrm>
            <a:custGeom>
              <a:avLst/>
              <a:gdLst>
                <a:gd name="connsiteX0" fmla="*/ -1019 w 854"/>
                <a:gd name="connsiteY0" fmla="*/ -2768 h 1738"/>
                <a:gd name="connsiteX1" fmla="*/ -203 w 854"/>
                <a:gd name="connsiteY1" fmla="*/ -1029 h 1738"/>
                <a:gd name="connsiteX2" fmla="*/ -1019 w 854"/>
                <a:gd name="connsiteY2" fmla="*/ -2768 h 1738"/>
              </a:gdLst>
              <a:ahLst/>
              <a:cxnLst>
                <a:cxn ang="0">
                  <a:pos x="connsiteX0" y="connsiteY0"/>
                </a:cxn>
                <a:cxn ang="0">
                  <a:pos x="connsiteX1" y="connsiteY1"/>
                </a:cxn>
                <a:cxn ang="0">
                  <a:pos x="connsiteX2" y="connsiteY2"/>
                </a:cxn>
              </a:cxnLst>
              <a:rect l="l" t="t" r="r" b="b"/>
              <a:pathLst>
                <a:path w="854" h="1738">
                  <a:moveTo>
                    <a:pt x="-1019" y="-2768"/>
                  </a:moveTo>
                  <a:cubicBezTo>
                    <a:pt x="-404" y="-2424"/>
                    <a:pt x="-73" y="-1727"/>
                    <a:pt x="-203" y="-1029"/>
                  </a:cubicBezTo>
                  <a:cubicBezTo>
                    <a:pt x="-783" y="-1407"/>
                    <a:pt x="-1090" y="-2081"/>
                    <a:pt x="-1019" y="-2768"/>
                  </a:cubicBezTo>
                  <a:close/>
                </a:path>
              </a:pathLst>
            </a:custGeom>
            <a:solidFill>
              <a:srgbClr val="020202"/>
            </a:solidFill>
            <a:ln w="1171" cap="flat">
              <a:noFill/>
              <a:prstDash val="solid"/>
              <a:miter/>
            </a:ln>
          </p:spPr>
          <p:txBody>
            <a:bodyPr rtlCol="0" anchor="ctr"/>
            <a:lstStyle/>
            <a:p>
              <a:endParaRPr lang="es-CO"/>
            </a:p>
          </p:txBody>
        </p:sp>
        <p:sp>
          <p:nvSpPr>
            <p:cNvPr id="425" name="Freeform: Shape 424">
              <a:extLst>
                <a:ext uri="{FF2B5EF4-FFF2-40B4-BE49-F238E27FC236}">
                  <a16:creationId xmlns:a16="http://schemas.microsoft.com/office/drawing/2014/main" id="{1CE467E9-D295-E9E8-0C77-4BD73C4CED21}"/>
                </a:ext>
              </a:extLst>
            </p:cNvPr>
            <p:cNvSpPr/>
            <p:nvPr/>
          </p:nvSpPr>
          <p:spPr>
            <a:xfrm rot="19975584">
              <a:off x="13425462" y="6355096"/>
              <a:ext cx="864" cy="1750"/>
            </a:xfrm>
            <a:custGeom>
              <a:avLst/>
              <a:gdLst>
                <a:gd name="connsiteX0" fmla="*/ -1017 w 864"/>
                <a:gd name="connsiteY0" fmla="*/ -2768 h 1750"/>
                <a:gd name="connsiteX1" fmla="*/ -189 w 864"/>
                <a:gd name="connsiteY1" fmla="*/ -1017 h 1750"/>
                <a:gd name="connsiteX2" fmla="*/ -1017 w 864"/>
                <a:gd name="connsiteY2" fmla="*/ -2768 h 1750"/>
              </a:gdLst>
              <a:ahLst/>
              <a:cxnLst>
                <a:cxn ang="0">
                  <a:pos x="connsiteX0" y="connsiteY0"/>
                </a:cxn>
                <a:cxn ang="0">
                  <a:pos x="connsiteX1" y="connsiteY1"/>
                </a:cxn>
                <a:cxn ang="0">
                  <a:pos x="connsiteX2" y="connsiteY2"/>
                </a:cxn>
              </a:cxnLst>
              <a:rect l="l" t="t" r="r" b="b"/>
              <a:pathLst>
                <a:path w="864" h="1750">
                  <a:moveTo>
                    <a:pt x="-1017" y="-2768"/>
                  </a:moveTo>
                  <a:cubicBezTo>
                    <a:pt x="-402" y="-2413"/>
                    <a:pt x="-71" y="-1715"/>
                    <a:pt x="-189" y="-1017"/>
                  </a:cubicBezTo>
                  <a:cubicBezTo>
                    <a:pt x="-769" y="-1395"/>
                    <a:pt x="-1100" y="-2070"/>
                    <a:pt x="-1017" y="-2768"/>
                  </a:cubicBezTo>
                  <a:close/>
                </a:path>
              </a:pathLst>
            </a:custGeom>
            <a:solidFill>
              <a:srgbClr val="020202"/>
            </a:solidFill>
            <a:ln w="1171" cap="flat">
              <a:noFill/>
              <a:prstDash val="solid"/>
              <a:miter/>
            </a:ln>
          </p:spPr>
          <p:txBody>
            <a:bodyPr rtlCol="0" anchor="ctr"/>
            <a:lstStyle/>
            <a:p>
              <a:endParaRPr lang="es-CO"/>
            </a:p>
          </p:txBody>
        </p:sp>
        <p:sp>
          <p:nvSpPr>
            <p:cNvPr id="426" name="Freeform: Shape 425">
              <a:extLst>
                <a:ext uri="{FF2B5EF4-FFF2-40B4-BE49-F238E27FC236}">
                  <a16:creationId xmlns:a16="http://schemas.microsoft.com/office/drawing/2014/main" id="{CC9BE025-F34C-2F39-ED08-E101260F90FE}"/>
                </a:ext>
              </a:extLst>
            </p:cNvPr>
            <p:cNvSpPr/>
            <p:nvPr/>
          </p:nvSpPr>
          <p:spPr>
            <a:xfrm rot="19975584">
              <a:off x="13483421" y="6439625"/>
              <a:ext cx="843" cy="1738"/>
            </a:xfrm>
            <a:custGeom>
              <a:avLst/>
              <a:gdLst>
                <a:gd name="connsiteX0" fmla="*/ -1016 w 843"/>
                <a:gd name="connsiteY0" fmla="*/ -2768 h 1738"/>
                <a:gd name="connsiteX1" fmla="*/ -224 w 843"/>
                <a:gd name="connsiteY1" fmla="*/ -1029 h 1738"/>
                <a:gd name="connsiteX2" fmla="*/ -1016 w 843"/>
                <a:gd name="connsiteY2" fmla="*/ -2768 h 1738"/>
              </a:gdLst>
              <a:ahLst/>
              <a:cxnLst>
                <a:cxn ang="0">
                  <a:pos x="connsiteX0" y="connsiteY0"/>
                </a:cxn>
                <a:cxn ang="0">
                  <a:pos x="connsiteX1" y="connsiteY1"/>
                </a:cxn>
                <a:cxn ang="0">
                  <a:pos x="connsiteX2" y="connsiteY2"/>
                </a:cxn>
              </a:cxnLst>
              <a:rect l="l" t="t" r="r" b="b"/>
              <a:pathLst>
                <a:path w="843" h="1738">
                  <a:moveTo>
                    <a:pt x="-1016" y="-2768"/>
                  </a:moveTo>
                  <a:cubicBezTo>
                    <a:pt x="-401" y="-2425"/>
                    <a:pt x="-70" y="-1715"/>
                    <a:pt x="-224" y="-1029"/>
                  </a:cubicBezTo>
                  <a:cubicBezTo>
                    <a:pt x="-791" y="-1419"/>
                    <a:pt x="-1099" y="-2082"/>
                    <a:pt x="-1016" y="-2768"/>
                  </a:cubicBezTo>
                  <a:close/>
                </a:path>
              </a:pathLst>
            </a:custGeom>
            <a:solidFill>
              <a:srgbClr val="020202"/>
            </a:solidFill>
            <a:ln w="1171" cap="flat">
              <a:noFill/>
              <a:prstDash val="solid"/>
              <a:miter/>
            </a:ln>
          </p:spPr>
          <p:txBody>
            <a:bodyPr rtlCol="0" anchor="ctr"/>
            <a:lstStyle/>
            <a:p>
              <a:endParaRPr lang="es-CO"/>
            </a:p>
          </p:txBody>
        </p:sp>
        <p:sp>
          <p:nvSpPr>
            <p:cNvPr id="427" name="Freeform: Shape 426">
              <a:extLst>
                <a:ext uri="{FF2B5EF4-FFF2-40B4-BE49-F238E27FC236}">
                  <a16:creationId xmlns:a16="http://schemas.microsoft.com/office/drawing/2014/main" id="{57FD3058-5DE9-FFFB-9FB2-64E30E0C5905}"/>
                </a:ext>
              </a:extLst>
            </p:cNvPr>
            <p:cNvSpPr/>
            <p:nvPr/>
          </p:nvSpPr>
          <p:spPr>
            <a:xfrm rot="19975584">
              <a:off x="13470299" y="6417796"/>
              <a:ext cx="857" cy="1738"/>
            </a:xfrm>
            <a:custGeom>
              <a:avLst/>
              <a:gdLst>
                <a:gd name="connsiteX0" fmla="*/ -1017 w 857"/>
                <a:gd name="connsiteY0" fmla="*/ -2768 h 1738"/>
                <a:gd name="connsiteX1" fmla="*/ -200 w 857"/>
                <a:gd name="connsiteY1" fmla="*/ -1029 h 1738"/>
                <a:gd name="connsiteX2" fmla="*/ -1017 w 857"/>
                <a:gd name="connsiteY2" fmla="*/ -2768 h 1738"/>
              </a:gdLst>
              <a:ahLst/>
              <a:cxnLst>
                <a:cxn ang="0">
                  <a:pos x="connsiteX0" y="connsiteY0"/>
                </a:cxn>
                <a:cxn ang="0">
                  <a:pos x="connsiteX1" y="connsiteY1"/>
                </a:cxn>
                <a:cxn ang="0">
                  <a:pos x="connsiteX2" y="connsiteY2"/>
                </a:cxn>
              </a:cxnLst>
              <a:rect l="l" t="t" r="r" b="b"/>
              <a:pathLst>
                <a:path w="857" h="1738">
                  <a:moveTo>
                    <a:pt x="-1017" y="-2768"/>
                  </a:moveTo>
                  <a:cubicBezTo>
                    <a:pt x="-401" y="-2425"/>
                    <a:pt x="-70" y="-1727"/>
                    <a:pt x="-200" y="-1029"/>
                  </a:cubicBezTo>
                  <a:cubicBezTo>
                    <a:pt x="-780" y="-1407"/>
                    <a:pt x="-1099" y="-2082"/>
                    <a:pt x="-1017" y="-2768"/>
                  </a:cubicBezTo>
                  <a:close/>
                </a:path>
              </a:pathLst>
            </a:custGeom>
            <a:solidFill>
              <a:srgbClr val="020202"/>
            </a:solidFill>
            <a:ln w="1171" cap="flat">
              <a:noFill/>
              <a:prstDash val="solid"/>
              <a:miter/>
            </a:ln>
          </p:spPr>
          <p:txBody>
            <a:bodyPr rtlCol="0" anchor="ctr"/>
            <a:lstStyle/>
            <a:p>
              <a:endParaRPr lang="es-CO"/>
            </a:p>
          </p:txBody>
        </p:sp>
        <p:sp>
          <p:nvSpPr>
            <p:cNvPr id="428" name="Freeform: Shape 427">
              <a:extLst>
                <a:ext uri="{FF2B5EF4-FFF2-40B4-BE49-F238E27FC236}">
                  <a16:creationId xmlns:a16="http://schemas.microsoft.com/office/drawing/2014/main" id="{83180BE3-A938-2B0F-0281-340E4530E936}"/>
                </a:ext>
              </a:extLst>
            </p:cNvPr>
            <p:cNvSpPr/>
            <p:nvPr/>
          </p:nvSpPr>
          <p:spPr>
            <a:xfrm rot="19975584">
              <a:off x="13419620" y="6336383"/>
              <a:ext cx="839" cy="887"/>
            </a:xfrm>
            <a:custGeom>
              <a:avLst/>
              <a:gdLst>
                <a:gd name="connsiteX0" fmla="*/ -190 w 839"/>
                <a:gd name="connsiteY0" fmla="*/ -2768 h 887"/>
                <a:gd name="connsiteX1" fmla="*/ -1030 w 839"/>
                <a:gd name="connsiteY1" fmla="*/ -1880 h 887"/>
              </a:gdLst>
              <a:ahLst/>
              <a:cxnLst>
                <a:cxn ang="0">
                  <a:pos x="connsiteX0" y="connsiteY0"/>
                </a:cxn>
                <a:cxn ang="0">
                  <a:pos x="connsiteX1" y="connsiteY1"/>
                </a:cxn>
              </a:cxnLst>
              <a:rect l="l" t="t" r="r" b="b"/>
              <a:pathLst>
                <a:path w="839" h="887">
                  <a:moveTo>
                    <a:pt x="-190" y="-2768"/>
                  </a:moveTo>
                  <a:lnTo>
                    <a:pt x="-1030" y="-1880"/>
                  </a:lnTo>
                  <a:close/>
                </a:path>
              </a:pathLst>
            </a:custGeom>
            <a:solidFill>
              <a:srgbClr val="020202"/>
            </a:solidFill>
            <a:ln w="1171" cap="flat">
              <a:noFill/>
              <a:prstDash val="solid"/>
              <a:miter/>
            </a:ln>
          </p:spPr>
          <p:txBody>
            <a:bodyPr rtlCol="0" anchor="ctr"/>
            <a:lstStyle/>
            <a:p>
              <a:endParaRPr lang="es-CO"/>
            </a:p>
          </p:txBody>
        </p:sp>
        <p:sp>
          <p:nvSpPr>
            <p:cNvPr id="429" name="Freeform: Shape 428">
              <a:extLst>
                <a:ext uri="{FF2B5EF4-FFF2-40B4-BE49-F238E27FC236}">
                  <a16:creationId xmlns:a16="http://schemas.microsoft.com/office/drawing/2014/main" id="{E73521C0-798F-E60A-03D5-7BE941B83422}"/>
                </a:ext>
              </a:extLst>
            </p:cNvPr>
            <p:cNvSpPr/>
            <p:nvPr/>
          </p:nvSpPr>
          <p:spPr>
            <a:xfrm rot="19975584">
              <a:off x="13420848" y="6344561"/>
              <a:ext cx="839" cy="875"/>
            </a:xfrm>
            <a:custGeom>
              <a:avLst/>
              <a:gdLst>
                <a:gd name="connsiteX0" fmla="*/ -190 w 839"/>
                <a:gd name="connsiteY0" fmla="*/ -2768 h 875"/>
                <a:gd name="connsiteX1" fmla="*/ -1030 w 839"/>
                <a:gd name="connsiteY1" fmla="*/ -1892 h 875"/>
                <a:gd name="connsiteX2" fmla="*/ -190 w 839"/>
                <a:gd name="connsiteY2" fmla="*/ -2768 h 875"/>
              </a:gdLst>
              <a:ahLst/>
              <a:cxnLst>
                <a:cxn ang="0">
                  <a:pos x="connsiteX0" y="connsiteY0"/>
                </a:cxn>
                <a:cxn ang="0">
                  <a:pos x="connsiteX1" y="connsiteY1"/>
                </a:cxn>
                <a:cxn ang="0">
                  <a:pos x="connsiteX2" y="connsiteY2"/>
                </a:cxn>
              </a:cxnLst>
              <a:rect l="l" t="t" r="r" b="b"/>
              <a:pathLst>
                <a:path w="839" h="875">
                  <a:moveTo>
                    <a:pt x="-190" y="-2768"/>
                  </a:moveTo>
                  <a:cubicBezTo>
                    <a:pt x="-474" y="-2472"/>
                    <a:pt x="-746" y="-2176"/>
                    <a:pt x="-1030" y="-1892"/>
                  </a:cubicBezTo>
                  <a:cubicBezTo>
                    <a:pt x="-746" y="-2129"/>
                    <a:pt x="-474" y="-2424"/>
                    <a:pt x="-190" y="-2768"/>
                  </a:cubicBezTo>
                  <a:close/>
                </a:path>
              </a:pathLst>
            </a:custGeom>
            <a:solidFill>
              <a:srgbClr val="020202"/>
            </a:solidFill>
            <a:ln w="1171" cap="flat">
              <a:noFill/>
              <a:prstDash val="solid"/>
              <a:miter/>
            </a:ln>
          </p:spPr>
          <p:txBody>
            <a:bodyPr rtlCol="0" anchor="ctr"/>
            <a:lstStyle/>
            <a:p>
              <a:endParaRPr lang="es-CO"/>
            </a:p>
          </p:txBody>
        </p:sp>
        <p:sp>
          <p:nvSpPr>
            <p:cNvPr id="430" name="Freeform: Shape 429">
              <a:extLst>
                <a:ext uri="{FF2B5EF4-FFF2-40B4-BE49-F238E27FC236}">
                  <a16:creationId xmlns:a16="http://schemas.microsoft.com/office/drawing/2014/main" id="{FB9F46BC-8784-6E50-51CB-CF92FDF01F1B}"/>
                </a:ext>
              </a:extLst>
            </p:cNvPr>
            <p:cNvSpPr/>
            <p:nvPr/>
          </p:nvSpPr>
          <p:spPr>
            <a:xfrm rot="19975584">
              <a:off x="13422886" y="6350476"/>
              <a:ext cx="804" cy="875"/>
            </a:xfrm>
            <a:custGeom>
              <a:avLst/>
              <a:gdLst>
                <a:gd name="connsiteX0" fmla="*/ -225 w 804"/>
                <a:gd name="connsiteY0" fmla="*/ -2768 h 875"/>
                <a:gd name="connsiteX1" fmla="*/ -1030 w 804"/>
                <a:gd name="connsiteY1" fmla="*/ -1892 h 875"/>
              </a:gdLst>
              <a:ahLst/>
              <a:cxnLst>
                <a:cxn ang="0">
                  <a:pos x="connsiteX0" y="connsiteY0"/>
                </a:cxn>
                <a:cxn ang="0">
                  <a:pos x="connsiteX1" y="connsiteY1"/>
                </a:cxn>
              </a:cxnLst>
              <a:rect l="l" t="t" r="r" b="b"/>
              <a:pathLst>
                <a:path w="804" h="875">
                  <a:moveTo>
                    <a:pt x="-225" y="-2768"/>
                  </a:moveTo>
                  <a:lnTo>
                    <a:pt x="-1030" y="-1892"/>
                  </a:lnTo>
                  <a:close/>
                </a:path>
              </a:pathLst>
            </a:custGeom>
            <a:solidFill>
              <a:srgbClr val="020202"/>
            </a:solidFill>
            <a:ln w="1171" cap="flat">
              <a:noFill/>
              <a:prstDash val="solid"/>
              <a:miter/>
            </a:ln>
          </p:spPr>
          <p:txBody>
            <a:bodyPr rtlCol="0" anchor="ctr"/>
            <a:lstStyle/>
            <a:p>
              <a:endParaRPr lang="es-CO"/>
            </a:p>
          </p:txBody>
        </p:sp>
        <p:sp>
          <p:nvSpPr>
            <p:cNvPr id="431" name="Freeform: Shape 430">
              <a:extLst>
                <a:ext uri="{FF2B5EF4-FFF2-40B4-BE49-F238E27FC236}">
                  <a16:creationId xmlns:a16="http://schemas.microsoft.com/office/drawing/2014/main" id="{1BECF2D2-3880-C681-7C65-1F32C1A8DBD6}"/>
                </a:ext>
              </a:extLst>
            </p:cNvPr>
            <p:cNvSpPr/>
            <p:nvPr/>
          </p:nvSpPr>
          <p:spPr>
            <a:xfrm rot="19975584">
              <a:off x="13429247" y="6360992"/>
              <a:ext cx="839" cy="875"/>
            </a:xfrm>
            <a:custGeom>
              <a:avLst/>
              <a:gdLst>
                <a:gd name="connsiteX0" fmla="*/ -1030 w 839"/>
                <a:gd name="connsiteY0" fmla="*/ -2768 h 875"/>
                <a:gd name="connsiteX1" fmla="*/ -190 w 839"/>
                <a:gd name="connsiteY1" fmla="*/ -1892 h 875"/>
              </a:gdLst>
              <a:ahLst/>
              <a:cxnLst>
                <a:cxn ang="0">
                  <a:pos x="connsiteX0" y="connsiteY0"/>
                </a:cxn>
                <a:cxn ang="0">
                  <a:pos x="connsiteX1" y="connsiteY1"/>
                </a:cxn>
              </a:cxnLst>
              <a:rect l="l" t="t" r="r" b="b"/>
              <a:pathLst>
                <a:path w="839" h="875">
                  <a:moveTo>
                    <a:pt x="-1030" y="-2768"/>
                  </a:moveTo>
                  <a:lnTo>
                    <a:pt x="-190" y="-1892"/>
                  </a:lnTo>
                  <a:close/>
                </a:path>
              </a:pathLst>
            </a:custGeom>
            <a:solidFill>
              <a:srgbClr val="020202"/>
            </a:solidFill>
            <a:ln w="1171" cap="flat">
              <a:noFill/>
              <a:prstDash val="solid"/>
              <a:miter/>
            </a:ln>
          </p:spPr>
          <p:txBody>
            <a:bodyPr rtlCol="0" anchor="ctr"/>
            <a:lstStyle/>
            <a:p>
              <a:endParaRPr lang="es-CO"/>
            </a:p>
          </p:txBody>
        </p:sp>
        <p:sp>
          <p:nvSpPr>
            <p:cNvPr id="432" name="Freeform: Shape 431">
              <a:extLst>
                <a:ext uri="{FF2B5EF4-FFF2-40B4-BE49-F238E27FC236}">
                  <a16:creationId xmlns:a16="http://schemas.microsoft.com/office/drawing/2014/main" id="{51DB910E-2C9C-CF9D-F223-4148C4A1DA54}"/>
                </a:ext>
              </a:extLst>
            </p:cNvPr>
            <p:cNvSpPr/>
            <p:nvPr/>
          </p:nvSpPr>
          <p:spPr>
            <a:xfrm rot="19975584">
              <a:off x="13432398" y="6365249"/>
              <a:ext cx="745" cy="863"/>
            </a:xfrm>
            <a:custGeom>
              <a:avLst/>
              <a:gdLst>
                <a:gd name="connsiteX0" fmla="*/ -1030 w 745"/>
                <a:gd name="connsiteY0" fmla="*/ -2768 h 863"/>
                <a:gd name="connsiteX1" fmla="*/ -284 w 745"/>
                <a:gd name="connsiteY1" fmla="*/ -1904 h 863"/>
              </a:gdLst>
              <a:ahLst/>
              <a:cxnLst>
                <a:cxn ang="0">
                  <a:pos x="connsiteX0" y="connsiteY0"/>
                </a:cxn>
                <a:cxn ang="0">
                  <a:pos x="connsiteX1" y="connsiteY1"/>
                </a:cxn>
              </a:cxnLst>
              <a:rect l="l" t="t" r="r" b="b"/>
              <a:pathLst>
                <a:path w="745" h="863">
                  <a:moveTo>
                    <a:pt x="-1030" y="-2768"/>
                  </a:moveTo>
                  <a:lnTo>
                    <a:pt x="-284" y="-1904"/>
                  </a:lnTo>
                  <a:close/>
                </a:path>
              </a:pathLst>
            </a:custGeom>
            <a:solidFill>
              <a:srgbClr val="020202"/>
            </a:solidFill>
            <a:ln w="1171" cap="flat">
              <a:noFill/>
              <a:prstDash val="solid"/>
              <a:miter/>
            </a:ln>
          </p:spPr>
          <p:txBody>
            <a:bodyPr rtlCol="0" anchor="ctr"/>
            <a:lstStyle/>
            <a:p>
              <a:endParaRPr lang="es-CO"/>
            </a:p>
          </p:txBody>
        </p:sp>
        <p:sp>
          <p:nvSpPr>
            <p:cNvPr id="433" name="Freeform: Shape 432">
              <a:extLst>
                <a:ext uri="{FF2B5EF4-FFF2-40B4-BE49-F238E27FC236}">
                  <a16:creationId xmlns:a16="http://schemas.microsoft.com/office/drawing/2014/main" id="{9FFA3E30-FC00-7A11-32C2-911F0E634B5C}"/>
                </a:ext>
              </a:extLst>
            </p:cNvPr>
            <p:cNvSpPr/>
            <p:nvPr/>
          </p:nvSpPr>
          <p:spPr>
            <a:xfrm rot="19975584">
              <a:off x="13443530" y="6381254"/>
              <a:ext cx="792" cy="863"/>
            </a:xfrm>
            <a:custGeom>
              <a:avLst/>
              <a:gdLst>
                <a:gd name="connsiteX0" fmla="*/ -1030 w 792"/>
                <a:gd name="connsiteY0" fmla="*/ -2768 h 863"/>
                <a:gd name="connsiteX1" fmla="*/ -237 w 792"/>
                <a:gd name="connsiteY1" fmla="*/ -1904 h 863"/>
                <a:gd name="connsiteX2" fmla="*/ -1030 w 792"/>
                <a:gd name="connsiteY2" fmla="*/ -2768 h 863"/>
              </a:gdLst>
              <a:ahLst/>
              <a:cxnLst>
                <a:cxn ang="0">
                  <a:pos x="connsiteX0" y="connsiteY0"/>
                </a:cxn>
                <a:cxn ang="0">
                  <a:pos x="connsiteX1" y="connsiteY1"/>
                </a:cxn>
                <a:cxn ang="0">
                  <a:pos x="connsiteX2" y="connsiteY2"/>
                </a:cxn>
              </a:cxnLst>
              <a:rect l="l" t="t" r="r" b="b"/>
              <a:pathLst>
                <a:path w="792" h="863">
                  <a:moveTo>
                    <a:pt x="-1030" y="-2768"/>
                  </a:moveTo>
                  <a:cubicBezTo>
                    <a:pt x="-769" y="-2472"/>
                    <a:pt x="-497" y="-2188"/>
                    <a:pt x="-237" y="-1904"/>
                  </a:cubicBezTo>
                  <a:cubicBezTo>
                    <a:pt x="-497" y="-2188"/>
                    <a:pt x="-769" y="-2472"/>
                    <a:pt x="-1030" y="-2768"/>
                  </a:cubicBezTo>
                  <a:close/>
                </a:path>
              </a:pathLst>
            </a:custGeom>
            <a:solidFill>
              <a:srgbClr val="020202"/>
            </a:solidFill>
            <a:ln w="1171" cap="flat">
              <a:noFill/>
              <a:prstDash val="solid"/>
              <a:miter/>
            </a:ln>
          </p:spPr>
          <p:txBody>
            <a:bodyPr rtlCol="0" anchor="ctr"/>
            <a:lstStyle/>
            <a:p>
              <a:endParaRPr lang="es-CO"/>
            </a:p>
          </p:txBody>
        </p:sp>
        <p:sp>
          <p:nvSpPr>
            <p:cNvPr id="434" name="Freeform: Shape 433">
              <a:extLst>
                <a:ext uri="{FF2B5EF4-FFF2-40B4-BE49-F238E27FC236}">
                  <a16:creationId xmlns:a16="http://schemas.microsoft.com/office/drawing/2014/main" id="{4FA9C610-2B42-3DA1-95D1-B3FBD35C39DB}"/>
                </a:ext>
              </a:extLst>
            </p:cNvPr>
            <p:cNvSpPr/>
            <p:nvPr/>
          </p:nvSpPr>
          <p:spPr>
            <a:xfrm rot="19975584">
              <a:off x="13458207" y="6400321"/>
              <a:ext cx="792" cy="875"/>
            </a:xfrm>
            <a:custGeom>
              <a:avLst/>
              <a:gdLst>
                <a:gd name="connsiteX0" fmla="*/ -1030 w 792"/>
                <a:gd name="connsiteY0" fmla="*/ -2768 h 875"/>
                <a:gd name="connsiteX1" fmla="*/ -237 w 792"/>
                <a:gd name="connsiteY1" fmla="*/ -1892 h 875"/>
              </a:gdLst>
              <a:ahLst/>
              <a:cxnLst>
                <a:cxn ang="0">
                  <a:pos x="connsiteX0" y="connsiteY0"/>
                </a:cxn>
                <a:cxn ang="0">
                  <a:pos x="connsiteX1" y="connsiteY1"/>
                </a:cxn>
              </a:cxnLst>
              <a:rect l="l" t="t" r="r" b="b"/>
              <a:pathLst>
                <a:path w="792" h="875">
                  <a:moveTo>
                    <a:pt x="-1030" y="-2768"/>
                  </a:moveTo>
                  <a:lnTo>
                    <a:pt x="-237" y="-1892"/>
                  </a:lnTo>
                  <a:close/>
                </a:path>
              </a:pathLst>
            </a:custGeom>
            <a:solidFill>
              <a:srgbClr val="020202"/>
            </a:solidFill>
            <a:ln w="1171" cap="flat">
              <a:noFill/>
              <a:prstDash val="solid"/>
              <a:miter/>
            </a:ln>
          </p:spPr>
          <p:txBody>
            <a:bodyPr rtlCol="0" anchor="ctr"/>
            <a:lstStyle/>
            <a:p>
              <a:endParaRPr lang="es-CO"/>
            </a:p>
          </p:txBody>
        </p:sp>
        <p:sp>
          <p:nvSpPr>
            <p:cNvPr id="435" name="Freeform: Shape 434">
              <a:extLst>
                <a:ext uri="{FF2B5EF4-FFF2-40B4-BE49-F238E27FC236}">
                  <a16:creationId xmlns:a16="http://schemas.microsoft.com/office/drawing/2014/main" id="{D6D89BF7-F592-9AB0-2D3E-FFC7875B0E5C}"/>
                </a:ext>
              </a:extLst>
            </p:cNvPr>
            <p:cNvSpPr/>
            <p:nvPr/>
          </p:nvSpPr>
          <p:spPr>
            <a:xfrm rot="19975584">
              <a:off x="13466146" y="6412006"/>
              <a:ext cx="780" cy="875"/>
            </a:xfrm>
            <a:custGeom>
              <a:avLst/>
              <a:gdLst>
                <a:gd name="connsiteX0" fmla="*/ -1030 w 780"/>
                <a:gd name="connsiteY0" fmla="*/ -2768 h 875"/>
                <a:gd name="connsiteX1" fmla="*/ -249 w 780"/>
                <a:gd name="connsiteY1" fmla="*/ -1892 h 875"/>
              </a:gdLst>
              <a:ahLst/>
              <a:cxnLst>
                <a:cxn ang="0">
                  <a:pos x="connsiteX0" y="connsiteY0"/>
                </a:cxn>
                <a:cxn ang="0">
                  <a:pos x="connsiteX1" y="connsiteY1"/>
                </a:cxn>
              </a:cxnLst>
              <a:rect l="l" t="t" r="r" b="b"/>
              <a:pathLst>
                <a:path w="780" h="875">
                  <a:moveTo>
                    <a:pt x="-1030" y="-2768"/>
                  </a:moveTo>
                  <a:lnTo>
                    <a:pt x="-249" y="-1892"/>
                  </a:lnTo>
                  <a:close/>
                </a:path>
              </a:pathLst>
            </a:custGeom>
            <a:solidFill>
              <a:srgbClr val="020202"/>
            </a:solidFill>
            <a:ln w="1171" cap="flat">
              <a:noFill/>
              <a:prstDash val="solid"/>
              <a:miter/>
            </a:ln>
          </p:spPr>
          <p:txBody>
            <a:bodyPr rtlCol="0" anchor="ctr"/>
            <a:lstStyle/>
            <a:p>
              <a:endParaRPr lang="es-CO"/>
            </a:p>
          </p:txBody>
        </p:sp>
        <p:sp>
          <p:nvSpPr>
            <p:cNvPr id="436" name="Freeform: Shape 435">
              <a:extLst>
                <a:ext uri="{FF2B5EF4-FFF2-40B4-BE49-F238E27FC236}">
                  <a16:creationId xmlns:a16="http://schemas.microsoft.com/office/drawing/2014/main" id="{AB2B0FC8-D0AC-B236-8C0B-E802904284FD}"/>
                </a:ext>
              </a:extLst>
            </p:cNvPr>
            <p:cNvSpPr/>
            <p:nvPr/>
          </p:nvSpPr>
          <p:spPr>
            <a:xfrm rot="19975584">
              <a:off x="13496382" y="6463473"/>
              <a:ext cx="792" cy="863"/>
            </a:xfrm>
            <a:custGeom>
              <a:avLst/>
              <a:gdLst>
                <a:gd name="connsiteX0" fmla="*/ -1030 w 792"/>
                <a:gd name="connsiteY0" fmla="*/ -2768 h 863"/>
                <a:gd name="connsiteX1" fmla="*/ -237 w 792"/>
                <a:gd name="connsiteY1" fmla="*/ -1904 h 863"/>
              </a:gdLst>
              <a:ahLst/>
              <a:cxnLst>
                <a:cxn ang="0">
                  <a:pos x="connsiteX0" y="connsiteY0"/>
                </a:cxn>
                <a:cxn ang="0">
                  <a:pos x="connsiteX1" y="connsiteY1"/>
                </a:cxn>
              </a:cxnLst>
              <a:rect l="l" t="t" r="r" b="b"/>
              <a:pathLst>
                <a:path w="792" h="863">
                  <a:moveTo>
                    <a:pt x="-1030" y="-2768"/>
                  </a:moveTo>
                  <a:lnTo>
                    <a:pt x="-237" y="-1904"/>
                  </a:lnTo>
                  <a:close/>
                </a:path>
              </a:pathLst>
            </a:custGeom>
            <a:solidFill>
              <a:srgbClr val="020202"/>
            </a:solidFill>
            <a:ln w="1171" cap="flat">
              <a:noFill/>
              <a:prstDash val="solid"/>
              <a:miter/>
            </a:ln>
          </p:spPr>
          <p:txBody>
            <a:bodyPr rtlCol="0" anchor="ctr"/>
            <a:lstStyle/>
            <a:p>
              <a:endParaRPr lang="es-CO"/>
            </a:p>
          </p:txBody>
        </p:sp>
        <p:sp>
          <p:nvSpPr>
            <p:cNvPr id="437" name="Freeform: Shape 436">
              <a:extLst>
                <a:ext uri="{FF2B5EF4-FFF2-40B4-BE49-F238E27FC236}">
                  <a16:creationId xmlns:a16="http://schemas.microsoft.com/office/drawing/2014/main" id="{D3F1742C-43B6-681B-8BD8-2AA1CCB1EC16}"/>
                </a:ext>
              </a:extLst>
            </p:cNvPr>
            <p:cNvSpPr/>
            <p:nvPr/>
          </p:nvSpPr>
          <p:spPr>
            <a:xfrm rot="19975584">
              <a:off x="13347405" y="6895841"/>
              <a:ext cx="875" cy="875"/>
            </a:xfrm>
            <a:custGeom>
              <a:avLst/>
              <a:gdLst>
                <a:gd name="connsiteX0" fmla="*/ -154 w 875"/>
                <a:gd name="connsiteY0" fmla="*/ -1892 h 875"/>
                <a:gd name="connsiteX1" fmla="*/ -1030 w 875"/>
                <a:gd name="connsiteY1" fmla="*/ -2768 h 875"/>
              </a:gdLst>
              <a:ahLst/>
              <a:cxnLst>
                <a:cxn ang="0">
                  <a:pos x="connsiteX0" y="connsiteY0"/>
                </a:cxn>
                <a:cxn ang="0">
                  <a:pos x="connsiteX1" y="connsiteY1"/>
                </a:cxn>
              </a:cxnLst>
              <a:rect l="l" t="t" r="r" b="b"/>
              <a:pathLst>
                <a:path w="875" h="875">
                  <a:moveTo>
                    <a:pt x="-154" y="-1892"/>
                  </a:moveTo>
                  <a:lnTo>
                    <a:pt x="-1030" y="-2768"/>
                  </a:lnTo>
                  <a:close/>
                </a:path>
              </a:pathLst>
            </a:custGeom>
            <a:solidFill>
              <a:srgbClr val="020202"/>
            </a:solidFill>
            <a:ln w="1171" cap="flat">
              <a:noFill/>
              <a:prstDash val="solid"/>
              <a:miter/>
            </a:ln>
          </p:spPr>
          <p:txBody>
            <a:bodyPr rtlCol="0" anchor="ctr"/>
            <a:lstStyle/>
            <a:p>
              <a:endParaRPr lang="es-CO"/>
            </a:p>
          </p:txBody>
        </p:sp>
        <p:sp>
          <p:nvSpPr>
            <p:cNvPr id="438" name="Freeform: Shape 437">
              <a:extLst>
                <a:ext uri="{FF2B5EF4-FFF2-40B4-BE49-F238E27FC236}">
                  <a16:creationId xmlns:a16="http://schemas.microsoft.com/office/drawing/2014/main" id="{05435153-1040-EFD7-0728-10CC6C444B46}"/>
                </a:ext>
              </a:extLst>
            </p:cNvPr>
            <p:cNvSpPr/>
            <p:nvPr/>
          </p:nvSpPr>
          <p:spPr>
            <a:xfrm rot="19975584">
              <a:off x="12896722" y="6161010"/>
              <a:ext cx="419058" cy="372791"/>
            </a:xfrm>
            <a:custGeom>
              <a:avLst/>
              <a:gdLst>
                <a:gd name="connsiteX0" fmla="*/ 5051 w 419058"/>
                <a:gd name="connsiteY0" fmla="*/ 58744 h 372791"/>
                <a:gd name="connsiteX1" fmla="*/ 17294 w 419058"/>
                <a:gd name="connsiteY1" fmla="*/ 34401 h 372791"/>
                <a:gd name="connsiteX2" fmla="*/ 28412 w 419058"/>
                <a:gd name="connsiteY2" fmla="*/ 20952 h 372791"/>
                <a:gd name="connsiteX3" fmla="*/ 45575 w 419058"/>
                <a:gd name="connsiteY3" fmla="*/ 7752 h 372791"/>
                <a:gd name="connsiteX4" fmla="*/ 62667 w 419058"/>
                <a:gd name="connsiteY4" fmla="*/ 158 h 372791"/>
                <a:gd name="connsiteX5" fmla="*/ 69197 w 419058"/>
                <a:gd name="connsiteY5" fmla="*/ -2208 h 372791"/>
                <a:gd name="connsiteX6" fmla="*/ 82102 w 419058"/>
                <a:gd name="connsiteY6" fmla="*/ 8686 h 372791"/>
                <a:gd name="connsiteX7" fmla="*/ 76105 w 419058"/>
                <a:gd name="connsiteY7" fmla="*/ 17877 h 372791"/>
                <a:gd name="connsiteX8" fmla="*/ 52448 w 419058"/>
                <a:gd name="connsiteY8" fmla="*/ 33644 h 372791"/>
                <a:gd name="connsiteX9" fmla="*/ 27963 w 419058"/>
                <a:gd name="connsiteY9" fmla="*/ 61464 h 372791"/>
                <a:gd name="connsiteX10" fmla="*/ 24071 w 419058"/>
                <a:gd name="connsiteY10" fmla="*/ 78829 h 372791"/>
                <a:gd name="connsiteX11" fmla="*/ 26437 w 419058"/>
                <a:gd name="connsiteY11" fmla="*/ 80603 h 372791"/>
                <a:gd name="connsiteX12" fmla="*/ 42997 w 419058"/>
                <a:gd name="connsiteY12" fmla="*/ 84211 h 372791"/>
                <a:gd name="connsiteX13" fmla="*/ 50520 w 419058"/>
                <a:gd name="connsiteY13" fmla="*/ 81845 h 372791"/>
                <a:gd name="connsiteX14" fmla="*/ 57770 w 419058"/>
                <a:gd name="connsiteY14" fmla="*/ 75043 h 372791"/>
                <a:gd name="connsiteX15" fmla="*/ 62750 w 419058"/>
                <a:gd name="connsiteY15" fmla="*/ 65888 h 372791"/>
                <a:gd name="connsiteX16" fmla="*/ 70782 w 419058"/>
                <a:gd name="connsiteY16" fmla="*/ 48418 h 372791"/>
                <a:gd name="connsiteX17" fmla="*/ 87140 w 419058"/>
                <a:gd name="connsiteY17" fmla="*/ 46762 h 372791"/>
                <a:gd name="connsiteX18" fmla="*/ 90476 w 419058"/>
                <a:gd name="connsiteY18" fmla="*/ 59253 h 372791"/>
                <a:gd name="connsiteX19" fmla="*/ 88181 w 419058"/>
                <a:gd name="connsiteY19" fmla="*/ 61890 h 372791"/>
                <a:gd name="connsiteX20" fmla="*/ 67198 w 419058"/>
                <a:gd name="connsiteY20" fmla="*/ 86730 h 372791"/>
                <a:gd name="connsiteX21" fmla="*/ 62975 w 419058"/>
                <a:gd name="connsiteY21" fmla="*/ 108979 h 372791"/>
                <a:gd name="connsiteX22" fmla="*/ 63164 w 419058"/>
                <a:gd name="connsiteY22" fmla="*/ 119022 h 372791"/>
                <a:gd name="connsiteX23" fmla="*/ 62928 w 419058"/>
                <a:gd name="connsiteY23" fmla="*/ 120311 h 372791"/>
                <a:gd name="connsiteX24" fmla="*/ 62230 w 419058"/>
                <a:gd name="connsiteY24" fmla="*/ 125314 h 372791"/>
                <a:gd name="connsiteX25" fmla="*/ 61981 w 419058"/>
                <a:gd name="connsiteY25" fmla="*/ 126497 h 372791"/>
                <a:gd name="connsiteX26" fmla="*/ 61307 w 419058"/>
                <a:gd name="connsiteY26" fmla="*/ 130767 h 372791"/>
                <a:gd name="connsiteX27" fmla="*/ 61059 w 419058"/>
                <a:gd name="connsiteY27" fmla="*/ 132021 h 372791"/>
                <a:gd name="connsiteX28" fmla="*/ 60456 w 419058"/>
                <a:gd name="connsiteY28" fmla="*/ 137155 h 372791"/>
                <a:gd name="connsiteX29" fmla="*/ 60195 w 419058"/>
                <a:gd name="connsiteY29" fmla="*/ 138503 h 372791"/>
                <a:gd name="connsiteX30" fmla="*/ 60325 w 419058"/>
                <a:gd name="connsiteY30" fmla="*/ 183652 h 372791"/>
                <a:gd name="connsiteX31" fmla="*/ 67576 w 419058"/>
                <a:gd name="connsiteY31" fmla="*/ 218227 h 372791"/>
                <a:gd name="connsiteX32" fmla="*/ 67730 w 419058"/>
                <a:gd name="connsiteY32" fmla="*/ 222509 h 372791"/>
                <a:gd name="connsiteX33" fmla="*/ 67659 w 419058"/>
                <a:gd name="connsiteY33" fmla="*/ 232740 h 372791"/>
                <a:gd name="connsiteX34" fmla="*/ 77654 w 419058"/>
                <a:gd name="connsiteY34" fmla="*/ 261247 h 372791"/>
                <a:gd name="connsiteX35" fmla="*/ 94427 w 419058"/>
                <a:gd name="connsiteY35" fmla="*/ 280492 h 372791"/>
                <a:gd name="connsiteX36" fmla="*/ 98496 w 419058"/>
                <a:gd name="connsiteY36" fmla="*/ 281876 h 372791"/>
                <a:gd name="connsiteX37" fmla="*/ 113991 w 419058"/>
                <a:gd name="connsiteY37" fmla="*/ 279723 h 372791"/>
                <a:gd name="connsiteX38" fmla="*/ 121455 w 419058"/>
                <a:gd name="connsiteY38" fmla="*/ 281048 h 372791"/>
                <a:gd name="connsiteX39" fmla="*/ 135531 w 419058"/>
                <a:gd name="connsiteY39" fmla="*/ 289067 h 372791"/>
                <a:gd name="connsiteX40" fmla="*/ 185778 w 419058"/>
                <a:gd name="connsiteY40" fmla="*/ 306005 h 372791"/>
                <a:gd name="connsiteX41" fmla="*/ 212569 w 419058"/>
                <a:gd name="connsiteY41" fmla="*/ 309661 h 372791"/>
                <a:gd name="connsiteX42" fmla="*/ 248303 w 419058"/>
                <a:gd name="connsiteY42" fmla="*/ 307981 h 372791"/>
                <a:gd name="connsiteX43" fmla="*/ 259599 w 419058"/>
                <a:gd name="connsiteY43" fmla="*/ 306869 h 372791"/>
                <a:gd name="connsiteX44" fmla="*/ 288212 w 419058"/>
                <a:gd name="connsiteY44" fmla="*/ 303995 h 372791"/>
                <a:gd name="connsiteX45" fmla="*/ 290743 w 419058"/>
                <a:gd name="connsiteY45" fmla="*/ 303356 h 372791"/>
                <a:gd name="connsiteX46" fmla="*/ 302217 w 419058"/>
                <a:gd name="connsiteY46" fmla="*/ 302587 h 372791"/>
                <a:gd name="connsiteX47" fmla="*/ 319037 w 419058"/>
                <a:gd name="connsiteY47" fmla="*/ 301002 h 372791"/>
                <a:gd name="connsiteX48" fmla="*/ 326867 w 419058"/>
                <a:gd name="connsiteY48" fmla="*/ 301002 h 372791"/>
                <a:gd name="connsiteX49" fmla="*/ 343640 w 419058"/>
                <a:gd name="connsiteY49" fmla="*/ 298944 h 372791"/>
                <a:gd name="connsiteX50" fmla="*/ 344030 w 419058"/>
                <a:gd name="connsiteY50" fmla="*/ 298755 h 372791"/>
                <a:gd name="connsiteX51" fmla="*/ 359739 w 419058"/>
                <a:gd name="connsiteY51" fmla="*/ 293917 h 372791"/>
                <a:gd name="connsiteX52" fmla="*/ 364671 w 419058"/>
                <a:gd name="connsiteY52" fmla="*/ 292391 h 372791"/>
                <a:gd name="connsiteX53" fmla="*/ 388328 w 419058"/>
                <a:gd name="connsiteY53" fmla="*/ 284111 h 372791"/>
                <a:gd name="connsiteX54" fmla="*/ 390693 w 419058"/>
                <a:gd name="connsiteY54" fmla="*/ 282987 h 372791"/>
                <a:gd name="connsiteX55" fmla="*/ 399103 w 419058"/>
                <a:gd name="connsiteY55" fmla="*/ 279664 h 372791"/>
                <a:gd name="connsiteX56" fmla="*/ 401327 w 419058"/>
                <a:gd name="connsiteY56" fmla="*/ 278398 h 372791"/>
                <a:gd name="connsiteX57" fmla="*/ 408424 w 419058"/>
                <a:gd name="connsiteY57" fmla="*/ 275346 h 372791"/>
                <a:gd name="connsiteX58" fmla="*/ 410790 w 419058"/>
                <a:gd name="connsiteY58" fmla="*/ 274258 h 372791"/>
                <a:gd name="connsiteX59" fmla="*/ 418029 w 419058"/>
                <a:gd name="connsiteY59" fmla="*/ 271892 h 372791"/>
                <a:gd name="connsiteX60" fmla="*/ 407584 w 419058"/>
                <a:gd name="connsiteY60" fmla="*/ 278824 h 372791"/>
                <a:gd name="connsiteX61" fmla="*/ 385110 w 419058"/>
                <a:gd name="connsiteY61" fmla="*/ 288287 h 372791"/>
                <a:gd name="connsiteX62" fmla="*/ 361158 w 419058"/>
                <a:gd name="connsiteY62" fmla="*/ 297690 h 372791"/>
                <a:gd name="connsiteX63" fmla="*/ 343415 w 419058"/>
                <a:gd name="connsiteY63" fmla="*/ 303604 h 372791"/>
                <a:gd name="connsiteX64" fmla="*/ 341050 w 419058"/>
                <a:gd name="connsiteY64" fmla="*/ 309732 h 372791"/>
                <a:gd name="connsiteX65" fmla="*/ 345320 w 419058"/>
                <a:gd name="connsiteY65" fmla="*/ 315232 h 372791"/>
                <a:gd name="connsiteX66" fmla="*/ 349933 w 419058"/>
                <a:gd name="connsiteY66" fmla="*/ 346163 h 372791"/>
                <a:gd name="connsiteX67" fmla="*/ 344799 w 419058"/>
                <a:gd name="connsiteY67" fmla="*/ 351190 h 372791"/>
                <a:gd name="connsiteX68" fmla="*/ 307090 w 419058"/>
                <a:gd name="connsiteY68" fmla="*/ 360050 h 372791"/>
                <a:gd name="connsiteX69" fmla="*/ 290306 w 419058"/>
                <a:gd name="connsiteY69" fmla="*/ 362250 h 372791"/>
                <a:gd name="connsiteX70" fmla="*/ 274444 w 419058"/>
                <a:gd name="connsiteY70" fmla="*/ 364757 h 372791"/>
                <a:gd name="connsiteX71" fmla="*/ 249521 w 419058"/>
                <a:gd name="connsiteY71" fmla="*/ 368460 h 372791"/>
                <a:gd name="connsiteX72" fmla="*/ 226539 w 419058"/>
                <a:gd name="connsiteY72" fmla="*/ 369867 h 372791"/>
                <a:gd name="connsiteX73" fmla="*/ 188108 w 419058"/>
                <a:gd name="connsiteY73" fmla="*/ 369027 h 372791"/>
                <a:gd name="connsiteX74" fmla="*/ 166083 w 419058"/>
                <a:gd name="connsiteY74" fmla="*/ 366745 h 372791"/>
                <a:gd name="connsiteX75" fmla="*/ 129794 w 419058"/>
                <a:gd name="connsiteY75" fmla="*/ 357826 h 372791"/>
                <a:gd name="connsiteX76" fmla="*/ 92865 w 419058"/>
                <a:gd name="connsiteY76" fmla="*/ 344483 h 372791"/>
                <a:gd name="connsiteX77" fmla="*/ 79771 w 419058"/>
                <a:gd name="connsiteY77" fmla="*/ 338439 h 372791"/>
                <a:gd name="connsiteX78" fmla="*/ 72804 w 419058"/>
                <a:gd name="connsiteY78" fmla="*/ 328799 h 372791"/>
                <a:gd name="connsiteX79" fmla="*/ 62478 w 419058"/>
                <a:gd name="connsiteY79" fmla="*/ 314900 h 372791"/>
                <a:gd name="connsiteX80" fmla="*/ 45635 w 419058"/>
                <a:gd name="connsiteY80" fmla="*/ 300470 h 372791"/>
                <a:gd name="connsiteX81" fmla="*/ 36964 w 419058"/>
                <a:gd name="connsiteY81" fmla="*/ 280362 h 372791"/>
                <a:gd name="connsiteX82" fmla="*/ 27939 w 419058"/>
                <a:gd name="connsiteY82" fmla="*/ 259946 h 372791"/>
                <a:gd name="connsiteX83" fmla="*/ 24580 w 419058"/>
                <a:gd name="connsiteY83" fmla="*/ 257994 h 372791"/>
                <a:gd name="connsiteX84" fmla="*/ 17057 w 419058"/>
                <a:gd name="connsiteY84" fmla="*/ 249643 h 372791"/>
                <a:gd name="connsiteX85" fmla="*/ 15401 w 419058"/>
                <a:gd name="connsiteY85" fmla="*/ 243729 h 372791"/>
                <a:gd name="connsiteX86" fmla="*/ 12373 w 419058"/>
                <a:gd name="connsiteY86" fmla="*/ 238004 h 372791"/>
                <a:gd name="connsiteX87" fmla="*/ 7902 w 419058"/>
                <a:gd name="connsiteY87" fmla="*/ 228671 h 372791"/>
                <a:gd name="connsiteX88" fmla="*/ 2153 w 419058"/>
                <a:gd name="connsiteY88" fmla="*/ 202767 h 372791"/>
                <a:gd name="connsiteX89" fmla="*/ 48 w 419058"/>
                <a:gd name="connsiteY89" fmla="*/ 182008 h 372791"/>
                <a:gd name="connsiteX90" fmla="*/ 48 w 419058"/>
                <a:gd name="connsiteY90" fmla="*/ 162740 h 372791"/>
                <a:gd name="connsiteX91" fmla="*/ -638 w 419058"/>
                <a:gd name="connsiteY91" fmla="*/ 154057 h 372791"/>
                <a:gd name="connsiteX92" fmla="*/ -709 w 419058"/>
                <a:gd name="connsiteY92" fmla="*/ 148415 h 372791"/>
                <a:gd name="connsiteX93" fmla="*/ 24 w 419058"/>
                <a:gd name="connsiteY93" fmla="*/ 134931 h 372791"/>
                <a:gd name="connsiteX94" fmla="*/ 1444 w 419058"/>
                <a:gd name="connsiteY94" fmla="*/ 98771 h 372791"/>
                <a:gd name="connsiteX95" fmla="*/ 899 w 419058"/>
                <a:gd name="connsiteY95" fmla="*/ 93153 h 372791"/>
                <a:gd name="connsiteX96" fmla="*/ 4838 w 419058"/>
                <a:gd name="connsiteY96" fmla="*/ 61725 h 372791"/>
                <a:gd name="connsiteX97" fmla="*/ 5051 w 419058"/>
                <a:gd name="connsiteY97" fmla="*/ 58744 h 372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419058" h="372791">
                  <a:moveTo>
                    <a:pt x="5051" y="58744"/>
                  </a:moveTo>
                  <a:cubicBezTo>
                    <a:pt x="7381" y="49861"/>
                    <a:pt x="11557" y="41569"/>
                    <a:pt x="17294" y="34401"/>
                  </a:cubicBezTo>
                  <a:cubicBezTo>
                    <a:pt x="20925" y="29847"/>
                    <a:pt x="24734" y="25459"/>
                    <a:pt x="28412" y="20952"/>
                  </a:cubicBezTo>
                  <a:cubicBezTo>
                    <a:pt x="33144" y="15393"/>
                    <a:pt x="38987" y="10898"/>
                    <a:pt x="45575" y="7752"/>
                  </a:cubicBezTo>
                  <a:cubicBezTo>
                    <a:pt x="51040" y="4724"/>
                    <a:pt x="56753" y="2181"/>
                    <a:pt x="62667" y="158"/>
                  </a:cubicBezTo>
                  <a:cubicBezTo>
                    <a:pt x="65033" y="-197"/>
                    <a:pt x="66985" y="-1510"/>
                    <a:pt x="69197" y="-2208"/>
                  </a:cubicBezTo>
                  <a:cubicBezTo>
                    <a:pt x="76613" y="-4573"/>
                    <a:pt x="83178" y="844"/>
                    <a:pt x="82102" y="8686"/>
                  </a:cubicBezTo>
                  <a:cubicBezTo>
                    <a:pt x="81652" y="12519"/>
                    <a:pt x="79440" y="15925"/>
                    <a:pt x="76105" y="17877"/>
                  </a:cubicBezTo>
                  <a:cubicBezTo>
                    <a:pt x="68097" y="22939"/>
                    <a:pt x="59746" y="27481"/>
                    <a:pt x="52448" y="33644"/>
                  </a:cubicBezTo>
                  <a:cubicBezTo>
                    <a:pt x="42879" y="41581"/>
                    <a:pt x="34622" y="50973"/>
                    <a:pt x="27963" y="61464"/>
                  </a:cubicBezTo>
                  <a:cubicBezTo>
                    <a:pt x="24615" y="66811"/>
                    <a:pt x="25183" y="72997"/>
                    <a:pt x="24071" y="78829"/>
                  </a:cubicBezTo>
                  <a:cubicBezTo>
                    <a:pt x="23752" y="80508"/>
                    <a:pt x="25254" y="80674"/>
                    <a:pt x="26437" y="80603"/>
                  </a:cubicBezTo>
                  <a:cubicBezTo>
                    <a:pt x="32351" y="80248"/>
                    <a:pt x="37662" y="82070"/>
                    <a:pt x="42997" y="84211"/>
                  </a:cubicBezTo>
                  <a:cubicBezTo>
                    <a:pt x="46131" y="85464"/>
                    <a:pt x="48698" y="84790"/>
                    <a:pt x="50520" y="81845"/>
                  </a:cubicBezTo>
                  <a:cubicBezTo>
                    <a:pt x="52188" y="78888"/>
                    <a:pt x="54719" y="76510"/>
                    <a:pt x="57770" y="75043"/>
                  </a:cubicBezTo>
                  <a:cubicBezTo>
                    <a:pt x="61922" y="73210"/>
                    <a:pt x="63212" y="70111"/>
                    <a:pt x="62750" y="65888"/>
                  </a:cubicBezTo>
                  <a:cubicBezTo>
                    <a:pt x="61946" y="58472"/>
                    <a:pt x="65246" y="52960"/>
                    <a:pt x="70782" y="48418"/>
                  </a:cubicBezTo>
                  <a:cubicBezTo>
                    <a:pt x="75324" y="44443"/>
                    <a:pt x="81889" y="43781"/>
                    <a:pt x="87140" y="46762"/>
                  </a:cubicBezTo>
                  <a:cubicBezTo>
                    <a:pt x="91517" y="49293"/>
                    <a:pt x="93007" y="54888"/>
                    <a:pt x="90476" y="59253"/>
                  </a:cubicBezTo>
                  <a:cubicBezTo>
                    <a:pt x="89885" y="60270"/>
                    <a:pt x="89104" y="61169"/>
                    <a:pt x="88181" y="61890"/>
                  </a:cubicBezTo>
                  <a:cubicBezTo>
                    <a:pt x="79689" y="68775"/>
                    <a:pt x="72568" y="77208"/>
                    <a:pt x="67198" y="86730"/>
                  </a:cubicBezTo>
                  <a:cubicBezTo>
                    <a:pt x="63330" y="93614"/>
                    <a:pt x="61118" y="100924"/>
                    <a:pt x="62975" y="108979"/>
                  </a:cubicBezTo>
                  <a:cubicBezTo>
                    <a:pt x="63732" y="112244"/>
                    <a:pt x="63318" y="115674"/>
                    <a:pt x="63164" y="119022"/>
                  </a:cubicBezTo>
                  <a:cubicBezTo>
                    <a:pt x="63117" y="119459"/>
                    <a:pt x="63046" y="119885"/>
                    <a:pt x="62928" y="120311"/>
                  </a:cubicBezTo>
                  <a:cubicBezTo>
                    <a:pt x="62478" y="121943"/>
                    <a:pt x="62242" y="123623"/>
                    <a:pt x="62230" y="125314"/>
                  </a:cubicBezTo>
                  <a:cubicBezTo>
                    <a:pt x="62171" y="125717"/>
                    <a:pt x="62088" y="126107"/>
                    <a:pt x="61981" y="126497"/>
                  </a:cubicBezTo>
                  <a:cubicBezTo>
                    <a:pt x="61603" y="127893"/>
                    <a:pt x="61366" y="129324"/>
                    <a:pt x="61307" y="130767"/>
                  </a:cubicBezTo>
                  <a:cubicBezTo>
                    <a:pt x="61260" y="131193"/>
                    <a:pt x="61177" y="131607"/>
                    <a:pt x="61059" y="132021"/>
                  </a:cubicBezTo>
                  <a:cubicBezTo>
                    <a:pt x="60479" y="133677"/>
                    <a:pt x="60704" y="135440"/>
                    <a:pt x="60456" y="137155"/>
                  </a:cubicBezTo>
                  <a:cubicBezTo>
                    <a:pt x="60408" y="137616"/>
                    <a:pt x="60314" y="138065"/>
                    <a:pt x="60195" y="138503"/>
                  </a:cubicBezTo>
                  <a:cubicBezTo>
                    <a:pt x="57747" y="153454"/>
                    <a:pt x="57794" y="168713"/>
                    <a:pt x="60325" y="183652"/>
                  </a:cubicBezTo>
                  <a:cubicBezTo>
                    <a:pt x="62395" y="195256"/>
                    <a:pt x="64016" y="206942"/>
                    <a:pt x="67576" y="218227"/>
                  </a:cubicBezTo>
                  <a:cubicBezTo>
                    <a:pt x="68203" y="219575"/>
                    <a:pt x="68250" y="221113"/>
                    <a:pt x="67730" y="222509"/>
                  </a:cubicBezTo>
                  <a:cubicBezTo>
                    <a:pt x="65932" y="225951"/>
                    <a:pt x="66677" y="229369"/>
                    <a:pt x="67659" y="232740"/>
                  </a:cubicBezTo>
                  <a:cubicBezTo>
                    <a:pt x="70356" y="242451"/>
                    <a:pt x="73692" y="251973"/>
                    <a:pt x="77654" y="261247"/>
                  </a:cubicBezTo>
                  <a:cubicBezTo>
                    <a:pt x="81274" y="269325"/>
                    <a:pt x="87211" y="275441"/>
                    <a:pt x="94427" y="280492"/>
                  </a:cubicBezTo>
                  <a:cubicBezTo>
                    <a:pt x="95539" y="281485"/>
                    <a:pt x="97005" y="281982"/>
                    <a:pt x="98496" y="281876"/>
                  </a:cubicBezTo>
                  <a:cubicBezTo>
                    <a:pt x="103617" y="280835"/>
                    <a:pt x="109023" y="281876"/>
                    <a:pt x="113991" y="279723"/>
                  </a:cubicBezTo>
                  <a:cubicBezTo>
                    <a:pt x="116735" y="278540"/>
                    <a:pt x="119172" y="279723"/>
                    <a:pt x="121455" y="281048"/>
                  </a:cubicBezTo>
                  <a:cubicBezTo>
                    <a:pt x="126186" y="283662"/>
                    <a:pt x="130823" y="286441"/>
                    <a:pt x="135531" y="289067"/>
                  </a:cubicBezTo>
                  <a:cubicBezTo>
                    <a:pt x="151239" y="297832"/>
                    <a:pt x="167728" y="304054"/>
                    <a:pt x="185778" y="306005"/>
                  </a:cubicBezTo>
                  <a:cubicBezTo>
                    <a:pt x="194732" y="306964"/>
                    <a:pt x="203603" y="308596"/>
                    <a:pt x="212569" y="309661"/>
                  </a:cubicBezTo>
                  <a:cubicBezTo>
                    <a:pt x="224705" y="311092"/>
                    <a:pt x="236439" y="309140"/>
                    <a:pt x="248303" y="307981"/>
                  </a:cubicBezTo>
                  <a:cubicBezTo>
                    <a:pt x="252064" y="307626"/>
                    <a:pt x="255849" y="307271"/>
                    <a:pt x="259599" y="306869"/>
                  </a:cubicBezTo>
                  <a:cubicBezTo>
                    <a:pt x="269133" y="305852"/>
                    <a:pt x="278631" y="304503"/>
                    <a:pt x="288212" y="303995"/>
                  </a:cubicBezTo>
                  <a:cubicBezTo>
                    <a:pt x="289087" y="303924"/>
                    <a:pt x="289939" y="303711"/>
                    <a:pt x="290743" y="303356"/>
                  </a:cubicBezTo>
                  <a:cubicBezTo>
                    <a:pt x="294528" y="302528"/>
                    <a:pt x="298266" y="300919"/>
                    <a:pt x="302217" y="302587"/>
                  </a:cubicBezTo>
                  <a:cubicBezTo>
                    <a:pt x="307859" y="302635"/>
                    <a:pt x="313501" y="302114"/>
                    <a:pt x="319037" y="301002"/>
                  </a:cubicBezTo>
                  <a:cubicBezTo>
                    <a:pt x="321627" y="300517"/>
                    <a:pt x="324277" y="300517"/>
                    <a:pt x="326867" y="301002"/>
                  </a:cubicBezTo>
                  <a:cubicBezTo>
                    <a:pt x="332521" y="302410"/>
                    <a:pt x="338495" y="301676"/>
                    <a:pt x="343640" y="298944"/>
                  </a:cubicBezTo>
                  <a:cubicBezTo>
                    <a:pt x="343758" y="298861"/>
                    <a:pt x="343888" y="298790"/>
                    <a:pt x="344030" y="298755"/>
                  </a:cubicBezTo>
                  <a:cubicBezTo>
                    <a:pt x="349424" y="297643"/>
                    <a:pt x="354498" y="295478"/>
                    <a:pt x="359739" y="293917"/>
                  </a:cubicBezTo>
                  <a:cubicBezTo>
                    <a:pt x="361394" y="293432"/>
                    <a:pt x="363027" y="292947"/>
                    <a:pt x="364671" y="292391"/>
                  </a:cubicBezTo>
                  <a:cubicBezTo>
                    <a:pt x="372560" y="289659"/>
                    <a:pt x="380048" y="285744"/>
                    <a:pt x="388328" y="284111"/>
                  </a:cubicBezTo>
                  <a:cubicBezTo>
                    <a:pt x="389168" y="283863"/>
                    <a:pt x="389972" y="283484"/>
                    <a:pt x="390693" y="282987"/>
                  </a:cubicBezTo>
                  <a:cubicBezTo>
                    <a:pt x="393378" y="281580"/>
                    <a:pt x="395851" y="279652"/>
                    <a:pt x="399103" y="279664"/>
                  </a:cubicBezTo>
                  <a:cubicBezTo>
                    <a:pt x="400038" y="279664"/>
                    <a:pt x="400653" y="278942"/>
                    <a:pt x="401327" y="278398"/>
                  </a:cubicBezTo>
                  <a:cubicBezTo>
                    <a:pt x="403267" y="276588"/>
                    <a:pt x="405775" y="275512"/>
                    <a:pt x="408424" y="275346"/>
                  </a:cubicBezTo>
                  <a:cubicBezTo>
                    <a:pt x="409323" y="275299"/>
                    <a:pt x="410175" y="274908"/>
                    <a:pt x="410790" y="274258"/>
                  </a:cubicBezTo>
                  <a:cubicBezTo>
                    <a:pt x="412801" y="272543"/>
                    <a:pt x="415403" y="271691"/>
                    <a:pt x="418029" y="271892"/>
                  </a:cubicBezTo>
                  <a:cubicBezTo>
                    <a:pt x="415178" y="275145"/>
                    <a:pt x="411239" y="276813"/>
                    <a:pt x="407584" y="278824"/>
                  </a:cubicBezTo>
                  <a:cubicBezTo>
                    <a:pt x="400487" y="282751"/>
                    <a:pt x="392752" y="285507"/>
                    <a:pt x="385110" y="288287"/>
                  </a:cubicBezTo>
                  <a:cubicBezTo>
                    <a:pt x="377067" y="291255"/>
                    <a:pt x="369308" y="294993"/>
                    <a:pt x="361158" y="297690"/>
                  </a:cubicBezTo>
                  <a:cubicBezTo>
                    <a:pt x="355244" y="299654"/>
                    <a:pt x="349329" y="301665"/>
                    <a:pt x="343415" y="303604"/>
                  </a:cubicBezTo>
                  <a:cubicBezTo>
                    <a:pt x="339950" y="304716"/>
                    <a:pt x="339133" y="306550"/>
                    <a:pt x="341050" y="309732"/>
                  </a:cubicBezTo>
                  <a:cubicBezTo>
                    <a:pt x="342232" y="311719"/>
                    <a:pt x="344125" y="313185"/>
                    <a:pt x="345320" y="315232"/>
                  </a:cubicBezTo>
                  <a:cubicBezTo>
                    <a:pt x="350974" y="324943"/>
                    <a:pt x="353363" y="335080"/>
                    <a:pt x="349933" y="346163"/>
                  </a:cubicBezTo>
                  <a:cubicBezTo>
                    <a:pt x="349400" y="348718"/>
                    <a:pt x="347366" y="350705"/>
                    <a:pt x="344799" y="351190"/>
                  </a:cubicBezTo>
                  <a:cubicBezTo>
                    <a:pt x="332308" y="354490"/>
                    <a:pt x="319687" y="357211"/>
                    <a:pt x="307090" y="360050"/>
                  </a:cubicBezTo>
                  <a:cubicBezTo>
                    <a:pt x="301554" y="361162"/>
                    <a:pt x="295948" y="361907"/>
                    <a:pt x="290306" y="362250"/>
                  </a:cubicBezTo>
                  <a:cubicBezTo>
                    <a:pt x="284983" y="362711"/>
                    <a:pt x="279660" y="363870"/>
                    <a:pt x="274444" y="364757"/>
                  </a:cubicBezTo>
                  <a:cubicBezTo>
                    <a:pt x="266164" y="366165"/>
                    <a:pt x="257884" y="367785"/>
                    <a:pt x="249521" y="368460"/>
                  </a:cubicBezTo>
                  <a:cubicBezTo>
                    <a:pt x="241856" y="369075"/>
                    <a:pt x="234144" y="370494"/>
                    <a:pt x="226539" y="369867"/>
                  </a:cubicBezTo>
                  <a:cubicBezTo>
                    <a:pt x="213705" y="368803"/>
                    <a:pt x="200871" y="369867"/>
                    <a:pt x="188108" y="369027"/>
                  </a:cubicBezTo>
                  <a:cubicBezTo>
                    <a:pt x="180762" y="368531"/>
                    <a:pt x="173417" y="367608"/>
                    <a:pt x="166083" y="366745"/>
                  </a:cubicBezTo>
                  <a:cubicBezTo>
                    <a:pt x="153699" y="365124"/>
                    <a:pt x="141528" y="362131"/>
                    <a:pt x="129794" y="357826"/>
                  </a:cubicBezTo>
                  <a:cubicBezTo>
                    <a:pt x="117445" y="353520"/>
                    <a:pt x="104954" y="349664"/>
                    <a:pt x="92865" y="344483"/>
                  </a:cubicBezTo>
                  <a:cubicBezTo>
                    <a:pt x="88453" y="342591"/>
                    <a:pt x="84313" y="340083"/>
                    <a:pt x="79771" y="338439"/>
                  </a:cubicBezTo>
                  <a:cubicBezTo>
                    <a:pt x="75229" y="336795"/>
                    <a:pt x="73455" y="332963"/>
                    <a:pt x="72804" y="328799"/>
                  </a:cubicBezTo>
                  <a:cubicBezTo>
                    <a:pt x="71775" y="322199"/>
                    <a:pt x="67091" y="318686"/>
                    <a:pt x="62478" y="314900"/>
                  </a:cubicBezTo>
                  <a:cubicBezTo>
                    <a:pt x="56753" y="310169"/>
                    <a:pt x="50532" y="305923"/>
                    <a:pt x="45635" y="300470"/>
                  </a:cubicBezTo>
                  <a:cubicBezTo>
                    <a:pt x="40537" y="294958"/>
                    <a:pt x="37473" y="287861"/>
                    <a:pt x="36964" y="280362"/>
                  </a:cubicBezTo>
                  <a:cubicBezTo>
                    <a:pt x="36503" y="272354"/>
                    <a:pt x="32233" y="266167"/>
                    <a:pt x="27939" y="259946"/>
                  </a:cubicBezTo>
                  <a:cubicBezTo>
                    <a:pt x="27064" y="258952"/>
                    <a:pt x="25881" y="258266"/>
                    <a:pt x="24580" y="257994"/>
                  </a:cubicBezTo>
                  <a:cubicBezTo>
                    <a:pt x="20464" y="256645"/>
                    <a:pt x="18216" y="253629"/>
                    <a:pt x="17057" y="249643"/>
                  </a:cubicBezTo>
                  <a:lnTo>
                    <a:pt x="15401" y="243729"/>
                  </a:lnTo>
                  <a:cubicBezTo>
                    <a:pt x="14821" y="241623"/>
                    <a:pt x="13792" y="239660"/>
                    <a:pt x="12373" y="238004"/>
                  </a:cubicBezTo>
                  <a:cubicBezTo>
                    <a:pt x="10173" y="235295"/>
                    <a:pt x="8635" y="232090"/>
                    <a:pt x="7902" y="228671"/>
                  </a:cubicBezTo>
                  <a:cubicBezTo>
                    <a:pt x="5796" y="220072"/>
                    <a:pt x="3395" y="211520"/>
                    <a:pt x="2153" y="202767"/>
                  </a:cubicBezTo>
                  <a:cubicBezTo>
                    <a:pt x="1171" y="195907"/>
                    <a:pt x="-212" y="189058"/>
                    <a:pt x="48" y="182008"/>
                  </a:cubicBezTo>
                  <a:cubicBezTo>
                    <a:pt x="332" y="175597"/>
                    <a:pt x="131" y="169162"/>
                    <a:pt x="48" y="162740"/>
                  </a:cubicBezTo>
                  <a:cubicBezTo>
                    <a:pt x="213" y="159830"/>
                    <a:pt x="-23" y="156908"/>
                    <a:pt x="-638" y="154057"/>
                  </a:cubicBezTo>
                  <a:cubicBezTo>
                    <a:pt x="-1135" y="152212"/>
                    <a:pt x="-1159" y="150272"/>
                    <a:pt x="-709" y="148415"/>
                  </a:cubicBezTo>
                  <a:cubicBezTo>
                    <a:pt x="474" y="143932"/>
                    <a:pt x="24" y="139426"/>
                    <a:pt x="24" y="134931"/>
                  </a:cubicBezTo>
                  <a:cubicBezTo>
                    <a:pt x="24" y="122854"/>
                    <a:pt x="899" y="110813"/>
                    <a:pt x="1444" y="98771"/>
                  </a:cubicBezTo>
                  <a:cubicBezTo>
                    <a:pt x="1538" y="96926"/>
                    <a:pt x="947" y="95057"/>
                    <a:pt x="899" y="93153"/>
                  </a:cubicBezTo>
                  <a:cubicBezTo>
                    <a:pt x="521" y="82531"/>
                    <a:pt x="1857" y="71921"/>
                    <a:pt x="4838" y="61725"/>
                  </a:cubicBezTo>
                  <a:cubicBezTo>
                    <a:pt x="5110" y="60755"/>
                    <a:pt x="5181" y="59738"/>
                    <a:pt x="5051" y="58744"/>
                  </a:cubicBezTo>
                  <a:close/>
                </a:path>
              </a:pathLst>
            </a:custGeom>
            <a:solidFill>
              <a:srgbClr val="000000"/>
            </a:solidFill>
            <a:ln w="1171" cap="flat">
              <a:noFill/>
              <a:prstDash val="solid"/>
              <a:miter/>
            </a:ln>
          </p:spPr>
          <p:txBody>
            <a:bodyPr rtlCol="0" anchor="ctr"/>
            <a:lstStyle/>
            <a:p>
              <a:endParaRPr lang="es-CO"/>
            </a:p>
          </p:txBody>
        </p:sp>
        <p:sp>
          <p:nvSpPr>
            <p:cNvPr id="439" name="Freeform: Shape 438">
              <a:extLst>
                <a:ext uri="{FF2B5EF4-FFF2-40B4-BE49-F238E27FC236}">
                  <a16:creationId xmlns:a16="http://schemas.microsoft.com/office/drawing/2014/main" id="{695DC8A1-25A7-79B5-C282-2D349F3D72FD}"/>
                </a:ext>
              </a:extLst>
            </p:cNvPr>
            <p:cNvSpPr/>
            <p:nvPr/>
          </p:nvSpPr>
          <p:spPr>
            <a:xfrm rot="19975584">
              <a:off x="12951498" y="6202496"/>
              <a:ext cx="412732" cy="244491"/>
            </a:xfrm>
            <a:custGeom>
              <a:avLst/>
              <a:gdLst>
                <a:gd name="connsiteX0" fmla="*/ 382038 w 412732"/>
                <a:gd name="connsiteY0" fmla="*/ 182525 h 244491"/>
                <a:gd name="connsiteX1" fmla="*/ 373261 w 412732"/>
                <a:gd name="connsiteY1" fmla="*/ 188593 h 244491"/>
                <a:gd name="connsiteX2" fmla="*/ 335989 w 412732"/>
                <a:gd name="connsiteY2" fmla="*/ 206513 h 244491"/>
                <a:gd name="connsiteX3" fmla="*/ 304680 w 412732"/>
                <a:gd name="connsiteY3" fmla="*/ 218342 h 244491"/>
                <a:gd name="connsiteX4" fmla="*/ 277108 w 412732"/>
                <a:gd name="connsiteY4" fmla="*/ 227804 h 244491"/>
                <a:gd name="connsiteX5" fmla="*/ 255142 w 412732"/>
                <a:gd name="connsiteY5" fmla="*/ 232382 h 244491"/>
                <a:gd name="connsiteX6" fmla="*/ 242710 w 412732"/>
                <a:gd name="connsiteY6" fmla="*/ 234132 h 244491"/>
                <a:gd name="connsiteX7" fmla="*/ 242710 w 412732"/>
                <a:gd name="connsiteY7" fmla="*/ 234132 h 244491"/>
                <a:gd name="connsiteX8" fmla="*/ 215198 w 412732"/>
                <a:gd name="connsiteY8" fmla="*/ 237137 h 244491"/>
                <a:gd name="connsiteX9" fmla="*/ 190949 w 412732"/>
                <a:gd name="connsiteY9" fmla="*/ 240011 h 244491"/>
                <a:gd name="connsiteX10" fmla="*/ 100000 w 412732"/>
                <a:gd name="connsiteY10" fmla="*/ 229484 h 244491"/>
                <a:gd name="connsiteX11" fmla="*/ 53988 w 412732"/>
                <a:gd name="connsiteY11" fmla="*/ 203816 h 244491"/>
                <a:gd name="connsiteX12" fmla="*/ 32235 w 412732"/>
                <a:gd name="connsiteY12" fmla="*/ 180076 h 244491"/>
                <a:gd name="connsiteX13" fmla="*/ 10022 w 412732"/>
                <a:gd name="connsiteY13" fmla="*/ 145585 h 244491"/>
                <a:gd name="connsiteX14" fmla="*/ -801 w 412732"/>
                <a:gd name="connsiteY14" fmla="*/ 101311 h 244491"/>
                <a:gd name="connsiteX15" fmla="*/ 2463 w 412732"/>
                <a:gd name="connsiteY15" fmla="*/ 57960 h 244491"/>
                <a:gd name="connsiteX16" fmla="*/ 7502 w 412732"/>
                <a:gd name="connsiteY16" fmla="*/ 31476 h 244491"/>
                <a:gd name="connsiteX17" fmla="*/ 12577 w 412732"/>
                <a:gd name="connsiteY17" fmla="*/ 19872 h 244491"/>
                <a:gd name="connsiteX18" fmla="*/ 13227 w 412732"/>
                <a:gd name="connsiteY18" fmla="*/ 18689 h 244491"/>
                <a:gd name="connsiteX19" fmla="*/ 14978 w 412732"/>
                <a:gd name="connsiteY19" fmla="*/ 16241 h 244491"/>
                <a:gd name="connsiteX20" fmla="*/ 15628 w 412732"/>
                <a:gd name="connsiteY20" fmla="*/ 15318 h 244491"/>
                <a:gd name="connsiteX21" fmla="*/ 17639 w 412732"/>
                <a:gd name="connsiteY21" fmla="*/ 12728 h 244491"/>
                <a:gd name="connsiteX22" fmla="*/ 18278 w 412732"/>
                <a:gd name="connsiteY22" fmla="*/ 11805 h 244491"/>
                <a:gd name="connsiteX23" fmla="*/ 19023 w 412732"/>
                <a:gd name="connsiteY23" fmla="*/ 10930 h 244491"/>
                <a:gd name="connsiteX24" fmla="*/ 19413 w 412732"/>
                <a:gd name="connsiteY24" fmla="*/ 10492 h 244491"/>
                <a:gd name="connsiteX25" fmla="*/ 30284 w 412732"/>
                <a:gd name="connsiteY25" fmla="*/ -378 h 244491"/>
                <a:gd name="connsiteX26" fmla="*/ 31147 w 412732"/>
                <a:gd name="connsiteY26" fmla="*/ -1218 h 244491"/>
                <a:gd name="connsiteX27" fmla="*/ 32082 w 412732"/>
                <a:gd name="connsiteY27" fmla="*/ -2034 h 244491"/>
                <a:gd name="connsiteX28" fmla="*/ 32590 w 412732"/>
                <a:gd name="connsiteY28" fmla="*/ -2413 h 244491"/>
                <a:gd name="connsiteX29" fmla="*/ 33844 w 412732"/>
                <a:gd name="connsiteY29" fmla="*/ -2768 h 244491"/>
                <a:gd name="connsiteX30" fmla="*/ 34436 w 412732"/>
                <a:gd name="connsiteY30" fmla="*/ -2448 h 244491"/>
                <a:gd name="connsiteX31" fmla="*/ 34708 w 412732"/>
                <a:gd name="connsiteY31" fmla="*/ -1123 h 244491"/>
                <a:gd name="connsiteX32" fmla="*/ 30721 w 412732"/>
                <a:gd name="connsiteY32" fmla="*/ 3986 h 244491"/>
                <a:gd name="connsiteX33" fmla="*/ 6426 w 412732"/>
                <a:gd name="connsiteY33" fmla="*/ 51158 h 244491"/>
                <a:gd name="connsiteX34" fmla="*/ 3102 w 412732"/>
                <a:gd name="connsiteY34" fmla="*/ 103464 h 244491"/>
                <a:gd name="connsiteX35" fmla="*/ 12683 w 412732"/>
                <a:gd name="connsiteY35" fmla="*/ 142793 h 244491"/>
                <a:gd name="connsiteX36" fmla="*/ 44052 w 412732"/>
                <a:gd name="connsiteY36" fmla="*/ 189054 h 244491"/>
                <a:gd name="connsiteX37" fmla="*/ 82116 w 412732"/>
                <a:gd name="connsiteY37" fmla="*/ 217348 h 244491"/>
                <a:gd name="connsiteX38" fmla="*/ 139555 w 412732"/>
                <a:gd name="connsiteY38" fmla="*/ 236664 h 244491"/>
                <a:gd name="connsiteX39" fmla="*/ 184929 w 412732"/>
                <a:gd name="connsiteY39" fmla="*/ 237030 h 244491"/>
                <a:gd name="connsiteX40" fmla="*/ 221928 w 412732"/>
                <a:gd name="connsiteY40" fmla="*/ 233612 h 244491"/>
                <a:gd name="connsiteX41" fmla="*/ 244863 w 412732"/>
                <a:gd name="connsiteY41" fmla="*/ 230619 h 244491"/>
                <a:gd name="connsiteX42" fmla="*/ 250009 w 412732"/>
                <a:gd name="connsiteY42" fmla="*/ 229579 h 244491"/>
                <a:gd name="connsiteX43" fmla="*/ 285494 w 412732"/>
                <a:gd name="connsiteY43" fmla="*/ 221369 h 244491"/>
                <a:gd name="connsiteX44" fmla="*/ 303757 w 412732"/>
                <a:gd name="connsiteY44" fmla="*/ 215254 h 244491"/>
                <a:gd name="connsiteX45" fmla="*/ 363585 w 412732"/>
                <a:gd name="connsiteY45" fmla="*/ 190568 h 244491"/>
                <a:gd name="connsiteX46" fmla="*/ 399484 w 412732"/>
                <a:gd name="connsiteY46" fmla="*/ 161707 h 244491"/>
                <a:gd name="connsiteX47" fmla="*/ 408817 w 412732"/>
                <a:gd name="connsiteY47" fmla="*/ 133058 h 244491"/>
                <a:gd name="connsiteX48" fmla="*/ 407954 w 412732"/>
                <a:gd name="connsiteY48" fmla="*/ 88430 h 244491"/>
                <a:gd name="connsiteX49" fmla="*/ 407954 w 412732"/>
                <a:gd name="connsiteY49" fmla="*/ 84065 h 244491"/>
                <a:gd name="connsiteX50" fmla="*/ 408261 w 412732"/>
                <a:gd name="connsiteY50" fmla="*/ 82031 h 244491"/>
                <a:gd name="connsiteX51" fmla="*/ 408876 w 412732"/>
                <a:gd name="connsiteY51" fmla="*/ 80848 h 244491"/>
                <a:gd name="connsiteX52" fmla="*/ 410012 w 412732"/>
                <a:gd name="connsiteY52" fmla="*/ 80801 h 244491"/>
                <a:gd name="connsiteX53" fmla="*/ 410059 w 412732"/>
                <a:gd name="connsiteY53" fmla="*/ 80848 h 244491"/>
                <a:gd name="connsiteX54" fmla="*/ 410059 w 412732"/>
                <a:gd name="connsiteY54" fmla="*/ 80848 h 244491"/>
                <a:gd name="connsiteX55" fmla="*/ 411443 w 412732"/>
                <a:gd name="connsiteY55" fmla="*/ 115919 h 244491"/>
                <a:gd name="connsiteX56" fmla="*/ 411443 w 412732"/>
                <a:gd name="connsiteY56" fmla="*/ 133378 h 244491"/>
                <a:gd name="connsiteX57" fmla="*/ 409196 w 412732"/>
                <a:gd name="connsiteY57" fmla="*/ 149169 h 244491"/>
                <a:gd name="connsiteX58" fmla="*/ 409196 w 412732"/>
                <a:gd name="connsiteY58" fmla="*/ 149169 h 244491"/>
                <a:gd name="connsiteX59" fmla="*/ 403944 w 412732"/>
                <a:gd name="connsiteY59" fmla="*/ 160560 h 244491"/>
                <a:gd name="connsiteX60" fmla="*/ 403944 w 412732"/>
                <a:gd name="connsiteY60" fmla="*/ 160560 h 244491"/>
                <a:gd name="connsiteX61" fmla="*/ 402170 w 412732"/>
                <a:gd name="connsiteY61" fmla="*/ 163174 h 244491"/>
                <a:gd name="connsiteX62" fmla="*/ 402170 w 412732"/>
                <a:gd name="connsiteY62" fmla="*/ 163174 h 244491"/>
                <a:gd name="connsiteX63" fmla="*/ 397781 w 412732"/>
                <a:gd name="connsiteY63" fmla="*/ 168425 h 244491"/>
                <a:gd name="connsiteX64" fmla="*/ 397781 w 412732"/>
                <a:gd name="connsiteY64" fmla="*/ 168425 h 244491"/>
                <a:gd name="connsiteX65" fmla="*/ 396906 w 412732"/>
                <a:gd name="connsiteY65" fmla="*/ 169312 h 244491"/>
                <a:gd name="connsiteX66" fmla="*/ 396906 w 412732"/>
                <a:gd name="connsiteY66" fmla="*/ 169312 h 244491"/>
                <a:gd name="connsiteX67" fmla="*/ 396031 w 412732"/>
                <a:gd name="connsiteY67" fmla="*/ 170200 h 244491"/>
                <a:gd name="connsiteX68" fmla="*/ 396031 w 412732"/>
                <a:gd name="connsiteY68" fmla="*/ 170200 h 244491"/>
                <a:gd name="connsiteX69" fmla="*/ 395155 w 412732"/>
                <a:gd name="connsiteY69" fmla="*/ 171087 h 244491"/>
                <a:gd name="connsiteX70" fmla="*/ 395155 w 412732"/>
                <a:gd name="connsiteY70" fmla="*/ 171087 h 244491"/>
                <a:gd name="connsiteX71" fmla="*/ 394280 w 412732"/>
                <a:gd name="connsiteY71" fmla="*/ 171974 h 244491"/>
                <a:gd name="connsiteX72" fmla="*/ 394280 w 412732"/>
                <a:gd name="connsiteY72" fmla="*/ 171974 h 244491"/>
                <a:gd name="connsiteX73" fmla="*/ 390731 w 412732"/>
                <a:gd name="connsiteY73" fmla="*/ 175463 h 244491"/>
                <a:gd name="connsiteX74" fmla="*/ 390731 w 412732"/>
                <a:gd name="connsiteY74" fmla="*/ 175463 h 244491"/>
                <a:gd name="connsiteX75" fmla="*/ 385480 w 412732"/>
                <a:gd name="connsiteY75" fmla="*/ 179864 h 244491"/>
                <a:gd name="connsiteX76" fmla="*/ 385480 w 412732"/>
                <a:gd name="connsiteY76" fmla="*/ 179864 h 244491"/>
                <a:gd name="connsiteX77" fmla="*/ 382038 w 412732"/>
                <a:gd name="connsiteY77" fmla="*/ 182525 h 244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412732" h="244491">
                  <a:moveTo>
                    <a:pt x="382038" y="182525"/>
                  </a:moveTo>
                  <a:cubicBezTo>
                    <a:pt x="379057" y="184465"/>
                    <a:pt x="375768" y="185967"/>
                    <a:pt x="373261" y="188593"/>
                  </a:cubicBezTo>
                  <a:cubicBezTo>
                    <a:pt x="361574" y="196104"/>
                    <a:pt x="348752" y="201273"/>
                    <a:pt x="335989" y="206513"/>
                  </a:cubicBezTo>
                  <a:cubicBezTo>
                    <a:pt x="325651" y="210736"/>
                    <a:pt x="315562" y="215574"/>
                    <a:pt x="304680" y="218342"/>
                  </a:cubicBezTo>
                  <a:cubicBezTo>
                    <a:pt x="295217" y="220790"/>
                    <a:pt x="286227" y="224480"/>
                    <a:pt x="277108" y="227804"/>
                  </a:cubicBezTo>
                  <a:cubicBezTo>
                    <a:pt x="270011" y="230418"/>
                    <a:pt x="262795" y="232417"/>
                    <a:pt x="255142" y="232382"/>
                  </a:cubicBezTo>
                  <a:cubicBezTo>
                    <a:pt x="250943" y="232512"/>
                    <a:pt x="246780" y="233103"/>
                    <a:pt x="242710" y="234132"/>
                  </a:cubicBezTo>
                  <a:lnTo>
                    <a:pt x="242710" y="234132"/>
                  </a:lnTo>
                  <a:cubicBezTo>
                    <a:pt x="233697" y="236285"/>
                    <a:pt x="224459" y="237291"/>
                    <a:pt x="215198" y="237137"/>
                  </a:cubicBezTo>
                  <a:cubicBezTo>
                    <a:pt x="207000" y="236959"/>
                    <a:pt x="199028" y="239018"/>
                    <a:pt x="190949" y="240011"/>
                  </a:cubicBezTo>
                  <a:cubicBezTo>
                    <a:pt x="159758" y="243832"/>
                    <a:pt x="129441" y="241655"/>
                    <a:pt x="100000" y="229484"/>
                  </a:cubicBezTo>
                  <a:cubicBezTo>
                    <a:pt x="83606" y="222682"/>
                    <a:pt x="67934" y="214887"/>
                    <a:pt x="53988" y="203816"/>
                  </a:cubicBezTo>
                  <a:cubicBezTo>
                    <a:pt x="45460" y="197039"/>
                    <a:pt x="38706" y="188735"/>
                    <a:pt x="32235" y="180076"/>
                  </a:cubicBezTo>
                  <a:cubicBezTo>
                    <a:pt x="23956" y="169088"/>
                    <a:pt x="15995" y="158052"/>
                    <a:pt x="10022" y="145585"/>
                  </a:cubicBezTo>
                  <a:cubicBezTo>
                    <a:pt x="3279" y="131533"/>
                    <a:pt x="121" y="116711"/>
                    <a:pt x="-801" y="101311"/>
                  </a:cubicBezTo>
                  <a:cubicBezTo>
                    <a:pt x="-1677" y="86715"/>
                    <a:pt x="86" y="72343"/>
                    <a:pt x="2463" y="57960"/>
                  </a:cubicBezTo>
                  <a:cubicBezTo>
                    <a:pt x="3942" y="49088"/>
                    <a:pt x="4510" y="40075"/>
                    <a:pt x="7502" y="31476"/>
                  </a:cubicBezTo>
                  <a:cubicBezTo>
                    <a:pt x="8910" y="27490"/>
                    <a:pt x="10613" y="23610"/>
                    <a:pt x="12577" y="19872"/>
                  </a:cubicBezTo>
                  <a:cubicBezTo>
                    <a:pt x="12766" y="19470"/>
                    <a:pt x="12991" y="19068"/>
                    <a:pt x="13227" y="18689"/>
                  </a:cubicBezTo>
                  <a:cubicBezTo>
                    <a:pt x="13795" y="17873"/>
                    <a:pt x="14410" y="17092"/>
                    <a:pt x="14978" y="16241"/>
                  </a:cubicBezTo>
                  <a:cubicBezTo>
                    <a:pt x="15167" y="15921"/>
                    <a:pt x="15392" y="15614"/>
                    <a:pt x="15628" y="15318"/>
                  </a:cubicBezTo>
                  <a:cubicBezTo>
                    <a:pt x="16385" y="14526"/>
                    <a:pt x="17059" y="13662"/>
                    <a:pt x="17639" y="12728"/>
                  </a:cubicBezTo>
                  <a:cubicBezTo>
                    <a:pt x="17828" y="12408"/>
                    <a:pt x="18041" y="12101"/>
                    <a:pt x="18278" y="11805"/>
                  </a:cubicBezTo>
                  <a:cubicBezTo>
                    <a:pt x="18515" y="11498"/>
                    <a:pt x="18763" y="11202"/>
                    <a:pt x="19023" y="10930"/>
                  </a:cubicBezTo>
                  <a:cubicBezTo>
                    <a:pt x="19141" y="10776"/>
                    <a:pt x="19283" y="10646"/>
                    <a:pt x="19413" y="10492"/>
                  </a:cubicBezTo>
                  <a:cubicBezTo>
                    <a:pt x="23033" y="6873"/>
                    <a:pt x="26629" y="3218"/>
                    <a:pt x="30284" y="-378"/>
                  </a:cubicBezTo>
                  <a:cubicBezTo>
                    <a:pt x="30556" y="-674"/>
                    <a:pt x="30851" y="-946"/>
                    <a:pt x="31147" y="-1218"/>
                  </a:cubicBezTo>
                  <a:cubicBezTo>
                    <a:pt x="31443" y="-1514"/>
                    <a:pt x="31750" y="-1786"/>
                    <a:pt x="32082" y="-2034"/>
                  </a:cubicBezTo>
                  <a:lnTo>
                    <a:pt x="32590" y="-2413"/>
                  </a:lnTo>
                  <a:cubicBezTo>
                    <a:pt x="32969" y="-2637"/>
                    <a:pt x="33406" y="-2756"/>
                    <a:pt x="33844" y="-2768"/>
                  </a:cubicBezTo>
                  <a:lnTo>
                    <a:pt x="34436" y="-2448"/>
                  </a:lnTo>
                  <a:cubicBezTo>
                    <a:pt x="34648" y="-2046"/>
                    <a:pt x="34743" y="-1585"/>
                    <a:pt x="34708" y="-1123"/>
                  </a:cubicBezTo>
                  <a:cubicBezTo>
                    <a:pt x="34081" y="1124"/>
                    <a:pt x="32342" y="2591"/>
                    <a:pt x="30721" y="3986"/>
                  </a:cubicBezTo>
                  <a:cubicBezTo>
                    <a:pt x="16149" y="16395"/>
                    <a:pt x="9513" y="32623"/>
                    <a:pt x="6426" y="51158"/>
                  </a:cubicBezTo>
                  <a:cubicBezTo>
                    <a:pt x="3469" y="68428"/>
                    <a:pt x="2357" y="85958"/>
                    <a:pt x="3102" y="103464"/>
                  </a:cubicBezTo>
                  <a:cubicBezTo>
                    <a:pt x="3705" y="117066"/>
                    <a:pt x="6958" y="130433"/>
                    <a:pt x="12683" y="142793"/>
                  </a:cubicBezTo>
                  <a:cubicBezTo>
                    <a:pt x="20608" y="159944"/>
                    <a:pt x="32046" y="174730"/>
                    <a:pt x="44052" y="189054"/>
                  </a:cubicBezTo>
                  <a:cubicBezTo>
                    <a:pt x="54426" y="201403"/>
                    <a:pt x="67709" y="210180"/>
                    <a:pt x="82116" y="217348"/>
                  </a:cubicBezTo>
                  <a:cubicBezTo>
                    <a:pt x="100379" y="226444"/>
                    <a:pt x="119233" y="233789"/>
                    <a:pt x="139555" y="236664"/>
                  </a:cubicBezTo>
                  <a:cubicBezTo>
                    <a:pt x="154600" y="238769"/>
                    <a:pt x="169847" y="238887"/>
                    <a:pt x="184929" y="237030"/>
                  </a:cubicBezTo>
                  <a:cubicBezTo>
                    <a:pt x="197218" y="235564"/>
                    <a:pt x="209437" y="233553"/>
                    <a:pt x="221928" y="233612"/>
                  </a:cubicBezTo>
                  <a:cubicBezTo>
                    <a:pt x="229675" y="233719"/>
                    <a:pt x="237399" y="232713"/>
                    <a:pt x="244863" y="230619"/>
                  </a:cubicBezTo>
                  <a:cubicBezTo>
                    <a:pt x="246507" y="229969"/>
                    <a:pt x="248246" y="229626"/>
                    <a:pt x="250009" y="229579"/>
                  </a:cubicBezTo>
                  <a:cubicBezTo>
                    <a:pt x="262712" y="230584"/>
                    <a:pt x="274032" y="225616"/>
                    <a:pt x="285494" y="221369"/>
                  </a:cubicBezTo>
                  <a:cubicBezTo>
                    <a:pt x="291515" y="219134"/>
                    <a:pt x="297618" y="217147"/>
                    <a:pt x="303757" y="215254"/>
                  </a:cubicBezTo>
                  <a:cubicBezTo>
                    <a:pt x="324362" y="208737"/>
                    <a:pt x="344376" y="200480"/>
                    <a:pt x="363585" y="190568"/>
                  </a:cubicBezTo>
                  <a:cubicBezTo>
                    <a:pt x="377436" y="183554"/>
                    <a:pt x="389903" y="174257"/>
                    <a:pt x="399484" y="161707"/>
                  </a:cubicBezTo>
                  <a:cubicBezTo>
                    <a:pt x="405706" y="153462"/>
                    <a:pt x="408983" y="143385"/>
                    <a:pt x="408817" y="133058"/>
                  </a:cubicBezTo>
                  <a:cubicBezTo>
                    <a:pt x="408817" y="118178"/>
                    <a:pt x="409527" y="103286"/>
                    <a:pt x="407954" y="88430"/>
                  </a:cubicBezTo>
                  <a:cubicBezTo>
                    <a:pt x="407741" y="86987"/>
                    <a:pt x="407741" y="85508"/>
                    <a:pt x="407954" y="84065"/>
                  </a:cubicBezTo>
                  <a:cubicBezTo>
                    <a:pt x="408001" y="83379"/>
                    <a:pt x="408107" y="82705"/>
                    <a:pt x="408261" y="82031"/>
                  </a:cubicBezTo>
                  <a:cubicBezTo>
                    <a:pt x="408391" y="81605"/>
                    <a:pt x="408592" y="81202"/>
                    <a:pt x="408876" y="80848"/>
                  </a:cubicBezTo>
                  <a:cubicBezTo>
                    <a:pt x="409172" y="80517"/>
                    <a:pt x="409681" y="80505"/>
                    <a:pt x="410012" y="80801"/>
                  </a:cubicBezTo>
                  <a:cubicBezTo>
                    <a:pt x="410024" y="80812"/>
                    <a:pt x="410047" y="80836"/>
                    <a:pt x="410059" y="80848"/>
                  </a:cubicBezTo>
                  <a:lnTo>
                    <a:pt x="410059" y="80848"/>
                  </a:lnTo>
                  <a:cubicBezTo>
                    <a:pt x="411242" y="92511"/>
                    <a:pt x="412176" y="104173"/>
                    <a:pt x="411443" y="115919"/>
                  </a:cubicBezTo>
                  <a:cubicBezTo>
                    <a:pt x="411088" y="121727"/>
                    <a:pt x="411242" y="127558"/>
                    <a:pt x="411443" y="133378"/>
                  </a:cubicBezTo>
                  <a:cubicBezTo>
                    <a:pt x="411644" y="138736"/>
                    <a:pt x="410887" y="144083"/>
                    <a:pt x="409196" y="149169"/>
                  </a:cubicBezTo>
                  <a:lnTo>
                    <a:pt x="409196" y="149169"/>
                  </a:lnTo>
                  <a:cubicBezTo>
                    <a:pt x="407705" y="153084"/>
                    <a:pt x="406333" y="157058"/>
                    <a:pt x="403944" y="160560"/>
                  </a:cubicBezTo>
                  <a:lnTo>
                    <a:pt x="403944" y="160560"/>
                  </a:lnTo>
                  <a:cubicBezTo>
                    <a:pt x="403305" y="161399"/>
                    <a:pt x="402879" y="162381"/>
                    <a:pt x="402170" y="163174"/>
                  </a:cubicBezTo>
                  <a:lnTo>
                    <a:pt x="402170" y="163174"/>
                  </a:lnTo>
                  <a:cubicBezTo>
                    <a:pt x="400987" y="165196"/>
                    <a:pt x="399023" y="166497"/>
                    <a:pt x="397781" y="168425"/>
                  </a:cubicBezTo>
                  <a:lnTo>
                    <a:pt x="397781" y="168425"/>
                  </a:lnTo>
                  <a:cubicBezTo>
                    <a:pt x="397533" y="168757"/>
                    <a:pt x="397237" y="169052"/>
                    <a:pt x="396906" y="169312"/>
                  </a:cubicBezTo>
                  <a:lnTo>
                    <a:pt x="396906" y="169312"/>
                  </a:lnTo>
                  <a:cubicBezTo>
                    <a:pt x="396646" y="169644"/>
                    <a:pt x="396350" y="169939"/>
                    <a:pt x="396031" y="170200"/>
                  </a:cubicBezTo>
                  <a:lnTo>
                    <a:pt x="396031" y="170200"/>
                  </a:lnTo>
                  <a:cubicBezTo>
                    <a:pt x="395759" y="170519"/>
                    <a:pt x="395475" y="170815"/>
                    <a:pt x="395155" y="171087"/>
                  </a:cubicBezTo>
                  <a:lnTo>
                    <a:pt x="395155" y="171087"/>
                  </a:lnTo>
                  <a:cubicBezTo>
                    <a:pt x="394883" y="171406"/>
                    <a:pt x="394588" y="171702"/>
                    <a:pt x="394280" y="171974"/>
                  </a:cubicBezTo>
                  <a:lnTo>
                    <a:pt x="394280" y="171974"/>
                  </a:lnTo>
                  <a:cubicBezTo>
                    <a:pt x="393417" y="173429"/>
                    <a:pt x="392198" y="174623"/>
                    <a:pt x="390731" y="175463"/>
                  </a:cubicBezTo>
                  <a:lnTo>
                    <a:pt x="390731" y="175463"/>
                  </a:lnTo>
                  <a:cubicBezTo>
                    <a:pt x="388792" y="176646"/>
                    <a:pt x="387490" y="178704"/>
                    <a:pt x="385480" y="179864"/>
                  </a:cubicBezTo>
                  <a:lnTo>
                    <a:pt x="385480" y="179864"/>
                  </a:lnTo>
                  <a:cubicBezTo>
                    <a:pt x="384320" y="180692"/>
                    <a:pt x="383268" y="181720"/>
                    <a:pt x="382038" y="182525"/>
                  </a:cubicBezTo>
                  <a:close/>
                </a:path>
              </a:pathLst>
            </a:custGeom>
            <a:solidFill>
              <a:srgbClr val="384C54"/>
            </a:solidFill>
            <a:ln w="1171" cap="flat">
              <a:noFill/>
              <a:prstDash val="solid"/>
              <a:miter/>
            </a:ln>
          </p:spPr>
          <p:txBody>
            <a:bodyPr rtlCol="0" anchor="ctr"/>
            <a:lstStyle/>
            <a:p>
              <a:endParaRPr lang="es-CO"/>
            </a:p>
          </p:txBody>
        </p:sp>
        <p:sp>
          <p:nvSpPr>
            <p:cNvPr id="440" name="Freeform: Shape 439">
              <a:extLst>
                <a:ext uri="{FF2B5EF4-FFF2-40B4-BE49-F238E27FC236}">
                  <a16:creationId xmlns:a16="http://schemas.microsoft.com/office/drawing/2014/main" id="{F90D18A5-020D-CFEE-7B1B-ABFE596944FF}"/>
                </a:ext>
              </a:extLst>
            </p:cNvPr>
            <p:cNvSpPr/>
            <p:nvPr/>
          </p:nvSpPr>
          <p:spPr>
            <a:xfrm rot="19975584">
              <a:off x="13337617" y="6185734"/>
              <a:ext cx="18768" cy="50179"/>
            </a:xfrm>
            <a:custGeom>
              <a:avLst/>
              <a:gdLst>
                <a:gd name="connsiteX0" fmla="*/ 1084 w 18768"/>
                <a:gd name="connsiteY0" fmla="*/ 47412 h 50179"/>
                <a:gd name="connsiteX1" fmla="*/ 801 w 18768"/>
                <a:gd name="connsiteY1" fmla="*/ 36600 h 50179"/>
                <a:gd name="connsiteX2" fmla="*/ 730 w 18768"/>
                <a:gd name="connsiteY2" fmla="*/ 20857 h 50179"/>
                <a:gd name="connsiteX3" fmla="*/ -820 w 18768"/>
                <a:gd name="connsiteY3" fmla="*/ 5326 h 50179"/>
                <a:gd name="connsiteX4" fmla="*/ -1009 w 18768"/>
                <a:gd name="connsiteY4" fmla="*/ 1411 h 50179"/>
                <a:gd name="connsiteX5" fmla="*/ 3462 w 18768"/>
                <a:gd name="connsiteY5" fmla="*/ -2623 h 50179"/>
                <a:gd name="connsiteX6" fmla="*/ 15941 w 18768"/>
                <a:gd name="connsiteY6" fmla="*/ 5858 h 50179"/>
                <a:gd name="connsiteX7" fmla="*/ 13268 w 18768"/>
                <a:gd name="connsiteY7" fmla="*/ 26239 h 50179"/>
                <a:gd name="connsiteX8" fmla="*/ 7425 w 18768"/>
                <a:gd name="connsiteY8" fmla="*/ 37133 h 50179"/>
                <a:gd name="connsiteX9" fmla="*/ 1084 w 18768"/>
                <a:gd name="connsiteY9" fmla="*/ 47412 h 50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68" h="50179">
                  <a:moveTo>
                    <a:pt x="1084" y="47412"/>
                  </a:moveTo>
                  <a:cubicBezTo>
                    <a:pt x="2445" y="43674"/>
                    <a:pt x="978" y="40161"/>
                    <a:pt x="801" y="36600"/>
                  </a:cubicBezTo>
                  <a:cubicBezTo>
                    <a:pt x="540" y="31372"/>
                    <a:pt x="718" y="26109"/>
                    <a:pt x="730" y="20857"/>
                  </a:cubicBezTo>
                  <a:cubicBezTo>
                    <a:pt x="647" y="15640"/>
                    <a:pt x="126" y="10448"/>
                    <a:pt x="-820" y="5326"/>
                  </a:cubicBezTo>
                  <a:cubicBezTo>
                    <a:pt x="-997" y="4025"/>
                    <a:pt x="-1068" y="2724"/>
                    <a:pt x="-1009" y="1411"/>
                  </a:cubicBezTo>
                  <a:cubicBezTo>
                    <a:pt x="-938" y="-2138"/>
                    <a:pt x="91" y="-3191"/>
                    <a:pt x="3462" y="-2623"/>
                  </a:cubicBezTo>
                  <a:cubicBezTo>
                    <a:pt x="8868" y="-1724"/>
                    <a:pt x="13244" y="926"/>
                    <a:pt x="15941" y="5858"/>
                  </a:cubicBezTo>
                  <a:cubicBezTo>
                    <a:pt x="19087" y="11678"/>
                    <a:pt x="18047" y="21507"/>
                    <a:pt x="13268" y="26239"/>
                  </a:cubicBezTo>
                  <a:cubicBezTo>
                    <a:pt x="10228" y="29172"/>
                    <a:pt x="8182" y="32981"/>
                    <a:pt x="7425" y="37133"/>
                  </a:cubicBezTo>
                  <a:cubicBezTo>
                    <a:pt x="6620" y="41237"/>
                    <a:pt x="3911" y="44324"/>
                    <a:pt x="1084" y="47412"/>
                  </a:cubicBezTo>
                  <a:close/>
                </a:path>
              </a:pathLst>
            </a:custGeom>
            <a:solidFill>
              <a:srgbClr val="000000"/>
            </a:solidFill>
            <a:ln w="1171" cap="flat">
              <a:noFill/>
              <a:prstDash val="solid"/>
              <a:miter/>
            </a:ln>
          </p:spPr>
          <p:txBody>
            <a:bodyPr rtlCol="0" anchor="ctr"/>
            <a:lstStyle/>
            <a:p>
              <a:endParaRPr lang="es-CO"/>
            </a:p>
          </p:txBody>
        </p:sp>
        <p:sp>
          <p:nvSpPr>
            <p:cNvPr id="441" name="Freeform: Shape 440">
              <a:extLst>
                <a:ext uri="{FF2B5EF4-FFF2-40B4-BE49-F238E27FC236}">
                  <a16:creationId xmlns:a16="http://schemas.microsoft.com/office/drawing/2014/main" id="{D0119ECF-976C-7991-75B0-55148991DE47}"/>
                </a:ext>
              </a:extLst>
            </p:cNvPr>
            <p:cNvSpPr/>
            <p:nvPr/>
          </p:nvSpPr>
          <p:spPr>
            <a:xfrm rot="19975584">
              <a:off x="12965426" y="6261221"/>
              <a:ext cx="244316" cy="224363"/>
            </a:xfrm>
            <a:custGeom>
              <a:avLst/>
              <a:gdLst>
                <a:gd name="connsiteX0" fmla="*/ 14632 w 244316"/>
                <a:gd name="connsiteY0" fmla="*/ -2691 h 224363"/>
                <a:gd name="connsiteX1" fmla="*/ 10669 w 244316"/>
                <a:gd name="connsiteY1" fmla="*/ 6038 h 224363"/>
                <a:gd name="connsiteX2" fmla="*/ 4849 w 244316"/>
                <a:gd name="connsiteY2" fmla="*/ 29257 h 224363"/>
                <a:gd name="connsiteX3" fmla="*/ 1774 w 244316"/>
                <a:gd name="connsiteY3" fmla="*/ 50371 h 224363"/>
                <a:gd name="connsiteX4" fmla="*/ 1171 w 244316"/>
                <a:gd name="connsiteY4" fmla="*/ 84342 h 224363"/>
                <a:gd name="connsiteX5" fmla="*/ 6411 w 244316"/>
                <a:gd name="connsiteY5" fmla="*/ 110791 h 224363"/>
                <a:gd name="connsiteX6" fmla="*/ 25159 w 244316"/>
                <a:gd name="connsiteY6" fmla="*/ 146667 h 224363"/>
                <a:gd name="connsiteX7" fmla="*/ 37946 w 244316"/>
                <a:gd name="connsiteY7" fmla="*/ 163806 h 224363"/>
                <a:gd name="connsiteX8" fmla="*/ 61863 w 244316"/>
                <a:gd name="connsiteY8" fmla="*/ 186516 h 224363"/>
                <a:gd name="connsiteX9" fmla="*/ 136382 w 244316"/>
                <a:gd name="connsiteY9" fmla="*/ 217270 h 224363"/>
                <a:gd name="connsiteX10" fmla="*/ 161600 w 244316"/>
                <a:gd name="connsiteY10" fmla="*/ 219045 h 224363"/>
                <a:gd name="connsiteX11" fmla="*/ 204182 w 244316"/>
                <a:gd name="connsiteY11" fmla="*/ 215614 h 224363"/>
                <a:gd name="connsiteX12" fmla="*/ 217655 w 244316"/>
                <a:gd name="connsiteY12" fmla="*/ 214550 h 224363"/>
                <a:gd name="connsiteX13" fmla="*/ 240673 w 244316"/>
                <a:gd name="connsiteY13" fmla="*/ 212847 h 224363"/>
                <a:gd name="connsiteX14" fmla="*/ 243287 w 244316"/>
                <a:gd name="connsiteY14" fmla="*/ 212752 h 224363"/>
                <a:gd name="connsiteX15" fmla="*/ 243287 w 244316"/>
                <a:gd name="connsiteY15" fmla="*/ 213663 h 224363"/>
                <a:gd name="connsiteX16" fmla="*/ 231896 w 244316"/>
                <a:gd name="connsiteY16" fmla="*/ 215425 h 224363"/>
                <a:gd name="connsiteX17" fmla="*/ 205022 w 244316"/>
                <a:gd name="connsiteY17" fmla="*/ 217720 h 224363"/>
                <a:gd name="connsiteX18" fmla="*/ 174694 w 244316"/>
                <a:gd name="connsiteY18" fmla="*/ 221150 h 224363"/>
                <a:gd name="connsiteX19" fmla="*/ 130574 w 244316"/>
                <a:gd name="connsiteY19" fmla="*/ 218287 h 224363"/>
                <a:gd name="connsiteX20" fmla="*/ 55629 w 244316"/>
                <a:gd name="connsiteY20" fmla="*/ 185050 h 224363"/>
                <a:gd name="connsiteX21" fmla="*/ 36775 w 244316"/>
                <a:gd name="connsiteY21" fmla="*/ 166302 h 224363"/>
                <a:gd name="connsiteX22" fmla="*/ 8717 w 244316"/>
                <a:gd name="connsiteY22" fmla="*/ 124098 h 224363"/>
                <a:gd name="connsiteX23" fmla="*/ 958 w 244316"/>
                <a:gd name="connsiteY23" fmla="*/ 96478 h 224363"/>
                <a:gd name="connsiteX24" fmla="*/ -994 w 244316"/>
                <a:gd name="connsiteY24" fmla="*/ 75779 h 224363"/>
                <a:gd name="connsiteX25" fmla="*/ 591 w 244316"/>
                <a:gd name="connsiteY25" fmla="*/ 48928 h 224363"/>
                <a:gd name="connsiteX26" fmla="*/ 591 w 244316"/>
                <a:gd name="connsiteY26" fmla="*/ 48065 h 224363"/>
                <a:gd name="connsiteX27" fmla="*/ 1467 w 244316"/>
                <a:gd name="connsiteY27" fmla="*/ 42801 h 224363"/>
                <a:gd name="connsiteX28" fmla="*/ 1467 w 244316"/>
                <a:gd name="connsiteY28" fmla="*/ 41926 h 224363"/>
                <a:gd name="connsiteX29" fmla="*/ 2330 w 244316"/>
                <a:gd name="connsiteY29" fmla="*/ 37537 h 224363"/>
                <a:gd name="connsiteX30" fmla="*/ 2330 w 244316"/>
                <a:gd name="connsiteY30" fmla="*/ 36674 h 224363"/>
                <a:gd name="connsiteX31" fmla="*/ 3205 w 244316"/>
                <a:gd name="connsiteY31" fmla="*/ 31410 h 224363"/>
                <a:gd name="connsiteX32" fmla="*/ 3205 w 244316"/>
                <a:gd name="connsiteY32" fmla="*/ 30535 h 224363"/>
                <a:gd name="connsiteX33" fmla="*/ 7771 w 244316"/>
                <a:gd name="connsiteY33" fmla="*/ 7339 h 224363"/>
                <a:gd name="connsiteX34" fmla="*/ 11178 w 244316"/>
                <a:gd name="connsiteY34" fmla="*/ -148 h 224363"/>
                <a:gd name="connsiteX35" fmla="*/ 14632 w 244316"/>
                <a:gd name="connsiteY35" fmla="*/ -2691 h 224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4316" h="224363">
                  <a:moveTo>
                    <a:pt x="14632" y="-2691"/>
                  </a:moveTo>
                  <a:cubicBezTo>
                    <a:pt x="13839" y="455"/>
                    <a:pt x="11757" y="3034"/>
                    <a:pt x="10669" y="6038"/>
                  </a:cubicBezTo>
                  <a:cubicBezTo>
                    <a:pt x="7854" y="13537"/>
                    <a:pt x="5902" y="21320"/>
                    <a:pt x="4849" y="29257"/>
                  </a:cubicBezTo>
                  <a:cubicBezTo>
                    <a:pt x="3998" y="36355"/>
                    <a:pt x="2484" y="43298"/>
                    <a:pt x="1774" y="50371"/>
                  </a:cubicBezTo>
                  <a:cubicBezTo>
                    <a:pt x="674" y="61655"/>
                    <a:pt x="-47" y="72952"/>
                    <a:pt x="1171" y="84342"/>
                  </a:cubicBezTo>
                  <a:cubicBezTo>
                    <a:pt x="2034" y="93308"/>
                    <a:pt x="3785" y="102168"/>
                    <a:pt x="6411" y="110791"/>
                  </a:cubicBezTo>
                  <a:cubicBezTo>
                    <a:pt x="10515" y="123873"/>
                    <a:pt x="17340" y="135536"/>
                    <a:pt x="25159" y="146667"/>
                  </a:cubicBezTo>
                  <a:cubicBezTo>
                    <a:pt x="29263" y="152486"/>
                    <a:pt x="33687" y="158081"/>
                    <a:pt x="37946" y="163806"/>
                  </a:cubicBezTo>
                  <a:cubicBezTo>
                    <a:pt x="44617" y="172630"/>
                    <a:pt x="52696" y="180306"/>
                    <a:pt x="61863" y="186516"/>
                  </a:cubicBezTo>
                  <a:cubicBezTo>
                    <a:pt x="84455" y="202189"/>
                    <a:pt x="109519" y="211853"/>
                    <a:pt x="136382" y="217270"/>
                  </a:cubicBezTo>
                  <a:cubicBezTo>
                    <a:pt x="144756" y="218974"/>
                    <a:pt x="153154" y="218844"/>
                    <a:pt x="161600" y="219045"/>
                  </a:cubicBezTo>
                  <a:cubicBezTo>
                    <a:pt x="175877" y="219317"/>
                    <a:pt x="190142" y="218169"/>
                    <a:pt x="204182" y="215614"/>
                  </a:cubicBezTo>
                  <a:cubicBezTo>
                    <a:pt x="208630" y="214798"/>
                    <a:pt x="213136" y="214443"/>
                    <a:pt x="217655" y="214550"/>
                  </a:cubicBezTo>
                  <a:cubicBezTo>
                    <a:pt x="225367" y="214905"/>
                    <a:pt x="233091" y="214337"/>
                    <a:pt x="240673" y="212847"/>
                  </a:cubicBezTo>
                  <a:cubicBezTo>
                    <a:pt x="241536" y="212740"/>
                    <a:pt x="242412" y="212704"/>
                    <a:pt x="243287" y="212752"/>
                  </a:cubicBezTo>
                  <a:lnTo>
                    <a:pt x="243287" y="213663"/>
                  </a:lnTo>
                  <a:cubicBezTo>
                    <a:pt x="239455" y="214018"/>
                    <a:pt x="235658" y="214609"/>
                    <a:pt x="231896" y="215425"/>
                  </a:cubicBezTo>
                  <a:cubicBezTo>
                    <a:pt x="222966" y="216525"/>
                    <a:pt x="213941" y="216348"/>
                    <a:pt x="205022" y="217720"/>
                  </a:cubicBezTo>
                  <a:cubicBezTo>
                    <a:pt x="194968" y="219257"/>
                    <a:pt x="184843" y="220334"/>
                    <a:pt x="174694" y="221150"/>
                  </a:cubicBezTo>
                  <a:cubicBezTo>
                    <a:pt x="159920" y="222262"/>
                    <a:pt x="145076" y="221292"/>
                    <a:pt x="130574" y="218287"/>
                  </a:cubicBezTo>
                  <a:cubicBezTo>
                    <a:pt x="103404" y="213024"/>
                    <a:pt x="77772" y="201657"/>
                    <a:pt x="55629" y="185050"/>
                  </a:cubicBezTo>
                  <a:cubicBezTo>
                    <a:pt x="48496" y="179715"/>
                    <a:pt x="42156" y="173399"/>
                    <a:pt x="36775" y="166302"/>
                  </a:cubicBezTo>
                  <a:cubicBezTo>
                    <a:pt x="26543" y="152805"/>
                    <a:pt x="16122" y="139498"/>
                    <a:pt x="8717" y="124098"/>
                  </a:cubicBezTo>
                  <a:cubicBezTo>
                    <a:pt x="4495" y="115297"/>
                    <a:pt x="3111" y="105823"/>
                    <a:pt x="958" y="96478"/>
                  </a:cubicBezTo>
                  <a:cubicBezTo>
                    <a:pt x="-450" y="89665"/>
                    <a:pt x="-1100" y="82734"/>
                    <a:pt x="-994" y="75779"/>
                  </a:cubicBezTo>
                  <a:cubicBezTo>
                    <a:pt x="-1065" y="66825"/>
                    <a:pt x="-1207" y="57799"/>
                    <a:pt x="591" y="48928"/>
                  </a:cubicBezTo>
                  <a:lnTo>
                    <a:pt x="591" y="48065"/>
                  </a:lnTo>
                  <a:cubicBezTo>
                    <a:pt x="1774" y="46444"/>
                    <a:pt x="367" y="44421"/>
                    <a:pt x="1467" y="42801"/>
                  </a:cubicBezTo>
                  <a:lnTo>
                    <a:pt x="1467" y="41926"/>
                  </a:lnTo>
                  <a:cubicBezTo>
                    <a:pt x="2543" y="40624"/>
                    <a:pt x="1313" y="38862"/>
                    <a:pt x="2330" y="37537"/>
                  </a:cubicBezTo>
                  <a:cubicBezTo>
                    <a:pt x="2330" y="37254"/>
                    <a:pt x="2330" y="36958"/>
                    <a:pt x="2330" y="36674"/>
                  </a:cubicBezTo>
                  <a:cubicBezTo>
                    <a:pt x="3513" y="35053"/>
                    <a:pt x="2105" y="33031"/>
                    <a:pt x="3205" y="31410"/>
                  </a:cubicBezTo>
                  <a:lnTo>
                    <a:pt x="3205" y="30535"/>
                  </a:lnTo>
                  <a:cubicBezTo>
                    <a:pt x="3962" y="22657"/>
                    <a:pt x="4660" y="14779"/>
                    <a:pt x="7771" y="7339"/>
                  </a:cubicBezTo>
                  <a:cubicBezTo>
                    <a:pt x="8753" y="4772"/>
                    <a:pt x="9888" y="2277"/>
                    <a:pt x="11178" y="-148"/>
                  </a:cubicBezTo>
                  <a:cubicBezTo>
                    <a:pt x="11911" y="-1426"/>
                    <a:pt x="12503" y="-3153"/>
                    <a:pt x="14632" y="-2691"/>
                  </a:cubicBezTo>
                  <a:close/>
                </a:path>
              </a:pathLst>
            </a:custGeom>
            <a:solidFill>
              <a:srgbClr val="0E1315"/>
            </a:solidFill>
            <a:ln w="1171" cap="flat">
              <a:noFill/>
              <a:prstDash val="solid"/>
              <a:miter/>
            </a:ln>
          </p:spPr>
          <p:txBody>
            <a:bodyPr rtlCol="0" anchor="ctr"/>
            <a:lstStyle/>
            <a:p>
              <a:endParaRPr lang="es-CO"/>
            </a:p>
          </p:txBody>
        </p:sp>
        <p:sp>
          <p:nvSpPr>
            <p:cNvPr id="442" name="Freeform: Shape 441">
              <a:extLst>
                <a:ext uri="{FF2B5EF4-FFF2-40B4-BE49-F238E27FC236}">
                  <a16:creationId xmlns:a16="http://schemas.microsoft.com/office/drawing/2014/main" id="{E3D71338-698D-C675-6657-941054D43FB1}"/>
                </a:ext>
              </a:extLst>
            </p:cNvPr>
            <p:cNvSpPr/>
            <p:nvPr/>
          </p:nvSpPr>
          <p:spPr>
            <a:xfrm rot="19975584">
              <a:off x="13146422" y="6117496"/>
              <a:ext cx="155460" cy="119041"/>
            </a:xfrm>
            <a:custGeom>
              <a:avLst/>
              <a:gdLst>
                <a:gd name="connsiteX0" fmla="*/ 71075 w 155460"/>
                <a:gd name="connsiteY0" fmla="*/ 13520 h 119041"/>
                <a:gd name="connsiteX1" fmla="*/ 78078 w 155460"/>
                <a:gd name="connsiteY1" fmla="*/ 17010 h 119041"/>
                <a:gd name="connsiteX2" fmla="*/ 108382 w 155460"/>
                <a:gd name="connsiteY2" fmla="*/ 43151 h 119041"/>
                <a:gd name="connsiteX3" fmla="*/ 142223 w 155460"/>
                <a:gd name="connsiteY3" fmla="*/ 84432 h 119041"/>
                <a:gd name="connsiteX4" fmla="*/ 154134 w 155460"/>
                <a:gd name="connsiteY4" fmla="*/ 112465 h 119041"/>
                <a:gd name="connsiteX5" fmla="*/ 154430 w 155460"/>
                <a:gd name="connsiteY5" fmla="*/ 115943 h 119041"/>
                <a:gd name="connsiteX6" fmla="*/ 153862 w 155460"/>
                <a:gd name="connsiteY6" fmla="*/ 116274 h 119041"/>
                <a:gd name="connsiteX7" fmla="*/ 152679 w 155460"/>
                <a:gd name="connsiteY7" fmla="*/ 115670 h 119041"/>
                <a:gd name="connsiteX8" fmla="*/ 145760 w 155460"/>
                <a:gd name="connsiteY8" fmla="*/ 96994 h 119041"/>
                <a:gd name="connsiteX9" fmla="*/ 130726 w 155460"/>
                <a:gd name="connsiteY9" fmla="*/ 72296 h 119041"/>
                <a:gd name="connsiteX10" fmla="*/ 83542 w 155460"/>
                <a:gd name="connsiteY10" fmla="*/ 23953 h 119041"/>
                <a:gd name="connsiteX11" fmla="*/ 50565 w 155460"/>
                <a:gd name="connsiteY11" fmla="*/ 9357 h 119041"/>
                <a:gd name="connsiteX12" fmla="*/ 2541 w 155460"/>
                <a:gd name="connsiteY12" fmla="*/ 686 h 119041"/>
                <a:gd name="connsiteX13" fmla="*/ -1007 w 155460"/>
                <a:gd name="connsiteY13" fmla="*/ -615 h 119041"/>
                <a:gd name="connsiteX14" fmla="*/ -475 w 155460"/>
                <a:gd name="connsiteY14" fmla="*/ -1857 h 119041"/>
                <a:gd name="connsiteX15" fmla="*/ 15896 w 155460"/>
                <a:gd name="connsiteY15" fmla="*/ -1549 h 119041"/>
                <a:gd name="connsiteX16" fmla="*/ 61305 w 155460"/>
                <a:gd name="connsiteY16" fmla="*/ 8801 h 119041"/>
                <a:gd name="connsiteX17" fmla="*/ 71075 w 155460"/>
                <a:gd name="connsiteY17" fmla="*/ 13520 h 119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5460" h="119041">
                  <a:moveTo>
                    <a:pt x="71075" y="13520"/>
                  </a:moveTo>
                  <a:cubicBezTo>
                    <a:pt x="73133" y="15176"/>
                    <a:pt x="75523" y="16359"/>
                    <a:pt x="78078" y="17010"/>
                  </a:cubicBezTo>
                  <a:cubicBezTo>
                    <a:pt x="89291" y="24438"/>
                    <a:pt x="98695" y="33924"/>
                    <a:pt x="108382" y="43151"/>
                  </a:cubicBezTo>
                  <a:cubicBezTo>
                    <a:pt x="121228" y="55547"/>
                    <a:pt x="132583" y="69410"/>
                    <a:pt x="142223" y="84432"/>
                  </a:cubicBezTo>
                  <a:cubicBezTo>
                    <a:pt x="147806" y="92984"/>
                    <a:pt x="151213" y="102671"/>
                    <a:pt x="154134" y="112465"/>
                  </a:cubicBezTo>
                  <a:cubicBezTo>
                    <a:pt x="154347" y="113612"/>
                    <a:pt x="154442" y="114772"/>
                    <a:pt x="154430" y="115943"/>
                  </a:cubicBezTo>
                  <a:lnTo>
                    <a:pt x="153862" y="116274"/>
                  </a:lnTo>
                  <a:cubicBezTo>
                    <a:pt x="153401" y="116250"/>
                    <a:pt x="152963" y="116037"/>
                    <a:pt x="152679" y="115670"/>
                  </a:cubicBezTo>
                  <a:cubicBezTo>
                    <a:pt x="150314" y="109449"/>
                    <a:pt x="148622" y="103014"/>
                    <a:pt x="145760" y="96994"/>
                  </a:cubicBezTo>
                  <a:cubicBezTo>
                    <a:pt x="142436" y="87732"/>
                    <a:pt x="136581" y="80020"/>
                    <a:pt x="130726" y="72296"/>
                  </a:cubicBezTo>
                  <a:cubicBezTo>
                    <a:pt x="117052" y="54305"/>
                    <a:pt x="101202" y="38064"/>
                    <a:pt x="83542" y="23953"/>
                  </a:cubicBezTo>
                  <a:cubicBezTo>
                    <a:pt x="73961" y="16217"/>
                    <a:pt x="62180" y="12810"/>
                    <a:pt x="50565" y="9357"/>
                  </a:cubicBezTo>
                  <a:cubicBezTo>
                    <a:pt x="34892" y="4684"/>
                    <a:pt x="18794" y="2260"/>
                    <a:pt x="2541" y="686"/>
                  </a:cubicBezTo>
                  <a:cubicBezTo>
                    <a:pt x="1252" y="556"/>
                    <a:pt x="-108" y="556"/>
                    <a:pt x="-1007" y="-615"/>
                  </a:cubicBezTo>
                  <a:cubicBezTo>
                    <a:pt x="-1102" y="-1100"/>
                    <a:pt x="-889" y="-1596"/>
                    <a:pt x="-475" y="-1857"/>
                  </a:cubicBezTo>
                  <a:cubicBezTo>
                    <a:pt x="5013" y="-3761"/>
                    <a:pt x="10478" y="-2188"/>
                    <a:pt x="15896" y="-1549"/>
                  </a:cubicBezTo>
                  <a:cubicBezTo>
                    <a:pt x="31355" y="284"/>
                    <a:pt x="46579" y="3750"/>
                    <a:pt x="61305" y="8801"/>
                  </a:cubicBezTo>
                  <a:cubicBezTo>
                    <a:pt x="64723" y="10019"/>
                    <a:pt x="68000" y="11604"/>
                    <a:pt x="71075" y="13520"/>
                  </a:cubicBezTo>
                  <a:close/>
                </a:path>
              </a:pathLst>
            </a:custGeom>
            <a:solidFill>
              <a:srgbClr val="141A1D"/>
            </a:solidFill>
            <a:ln w="1171" cap="flat">
              <a:noFill/>
              <a:prstDash val="solid"/>
              <a:miter/>
            </a:ln>
          </p:spPr>
          <p:txBody>
            <a:bodyPr rtlCol="0" anchor="ctr"/>
            <a:lstStyle/>
            <a:p>
              <a:endParaRPr lang="es-CO"/>
            </a:p>
          </p:txBody>
        </p:sp>
        <p:sp>
          <p:nvSpPr>
            <p:cNvPr id="443" name="Freeform: Shape 442">
              <a:extLst>
                <a:ext uri="{FF2B5EF4-FFF2-40B4-BE49-F238E27FC236}">
                  <a16:creationId xmlns:a16="http://schemas.microsoft.com/office/drawing/2014/main" id="{EEDC5D33-80AA-BDE1-54B5-8FE56A7ECA8B}"/>
                </a:ext>
              </a:extLst>
            </p:cNvPr>
            <p:cNvSpPr/>
            <p:nvPr/>
          </p:nvSpPr>
          <p:spPr>
            <a:xfrm rot="19975584">
              <a:off x="13225840" y="6337075"/>
              <a:ext cx="130597" cy="45634"/>
            </a:xfrm>
            <a:custGeom>
              <a:avLst/>
              <a:gdLst>
                <a:gd name="connsiteX0" fmla="*/ -1030 w 130597"/>
                <a:gd name="connsiteY0" fmla="*/ 42819 h 45634"/>
                <a:gd name="connsiteX1" fmla="*/ 10799 w 130597"/>
                <a:gd name="connsiteY1" fmla="*/ 40454 h 45634"/>
                <a:gd name="connsiteX2" fmla="*/ 38229 w 130597"/>
                <a:gd name="connsiteY2" fmla="*/ 34137 h 45634"/>
                <a:gd name="connsiteX3" fmla="*/ 67670 w 130597"/>
                <a:gd name="connsiteY3" fmla="*/ 24438 h 45634"/>
                <a:gd name="connsiteX4" fmla="*/ 79084 w 130597"/>
                <a:gd name="connsiteY4" fmla="*/ 20097 h 45634"/>
                <a:gd name="connsiteX5" fmla="*/ 121489 w 130597"/>
                <a:gd name="connsiteY5" fmla="*/ 1467 h 45634"/>
                <a:gd name="connsiteX6" fmla="*/ 129568 w 130597"/>
                <a:gd name="connsiteY6" fmla="*/ -2768 h 45634"/>
                <a:gd name="connsiteX7" fmla="*/ 123335 w 130597"/>
                <a:gd name="connsiteY7" fmla="*/ 1739 h 45634"/>
                <a:gd name="connsiteX8" fmla="*/ 91540 w 130597"/>
                <a:gd name="connsiteY8" fmla="*/ 15933 h 45634"/>
                <a:gd name="connsiteX9" fmla="*/ 75501 w 130597"/>
                <a:gd name="connsiteY9" fmla="*/ 22723 h 45634"/>
                <a:gd name="connsiteX10" fmla="*/ 55238 w 130597"/>
                <a:gd name="connsiteY10" fmla="*/ 29252 h 45634"/>
                <a:gd name="connsiteX11" fmla="*/ 28139 w 130597"/>
                <a:gd name="connsiteY11" fmla="*/ 38821 h 45634"/>
                <a:gd name="connsiteX12" fmla="*/ 15850 w 130597"/>
                <a:gd name="connsiteY12" fmla="*/ 41282 h 45634"/>
                <a:gd name="connsiteX13" fmla="*/ 3359 w 130597"/>
                <a:gd name="connsiteY13" fmla="*/ 42606 h 45634"/>
                <a:gd name="connsiteX14" fmla="*/ -1030 w 130597"/>
                <a:gd name="connsiteY14" fmla="*/ 42819 h 45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597" h="45634">
                  <a:moveTo>
                    <a:pt x="-1030" y="42819"/>
                  </a:moveTo>
                  <a:cubicBezTo>
                    <a:pt x="2614" y="40950"/>
                    <a:pt x="6718" y="40134"/>
                    <a:pt x="10799" y="40454"/>
                  </a:cubicBezTo>
                  <a:cubicBezTo>
                    <a:pt x="20664" y="41069"/>
                    <a:pt x="29417" y="37485"/>
                    <a:pt x="38229" y="34137"/>
                  </a:cubicBezTo>
                  <a:cubicBezTo>
                    <a:pt x="47905" y="30470"/>
                    <a:pt x="57746" y="27348"/>
                    <a:pt x="67670" y="24438"/>
                  </a:cubicBezTo>
                  <a:cubicBezTo>
                    <a:pt x="71562" y="23243"/>
                    <a:pt x="75382" y="21800"/>
                    <a:pt x="79084" y="20097"/>
                  </a:cubicBezTo>
                  <a:cubicBezTo>
                    <a:pt x="93208" y="13851"/>
                    <a:pt x="107780" y="8659"/>
                    <a:pt x="121489" y="1467"/>
                  </a:cubicBezTo>
                  <a:cubicBezTo>
                    <a:pt x="124174" y="48"/>
                    <a:pt x="126457" y="-2176"/>
                    <a:pt x="129568" y="-2768"/>
                  </a:cubicBezTo>
                  <a:cubicBezTo>
                    <a:pt x="128042" y="-508"/>
                    <a:pt x="125641" y="556"/>
                    <a:pt x="123335" y="1739"/>
                  </a:cubicBezTo>
                  <a:cubicBezTo>
                    <a:pt x="113008" y="7062"/>
                    <a:pt x="102398" y="11805"/>
                    <a:pt x="91540" y="15933"/>
                  </a:cubicBezTo>
                  <a:cubicBezTo>
                    <a:pt x="86122" y="17991"/>
                    <a:pt x="80894" y="20428"/>
                    <a:pt x="75501" y="22723"/>
                  </a:cubicBezTo>
                  <a:cubicBezTo>
                    <a:pt x="68948" y="25538"/>
                    <a:pt x="61969" y="27016"/>
                    <a:pt x="55238" y="29252"/>
                  </a:cubicBezTo>
                  <a:cubicBezTo>
                    <a:pt x="46142" y="32280"/>
                    <a:pt x="37153" y="35580"/>
                    <a:pt x="28139" y="38821"/>
                  </a:cubicBezTo>
                  <a:cubicBezTo>
                    <a:pt x="24165" y="40146"/>
                    <a:pt x="20037" y="40974"/>
                    <a:pt x="15850" y="41282"/>
                  </a:cubicBezTo>
                  <a:cubicBezTo>
                    <a:pt x="11710" y="41696"/>
                    <a:pt x="7452" y="41424"/>
                    <a:pt x="3359" y="42606"/>
                  </a:cubicBezTo>
                  <a:cubicBezTo>
                    <a:pt x="1916" y="42855"/>
                    <a:pt x="437" y="42926"/>
                    <a:pt x="-1030" y="42819"/>
                  </a:cubicBezTo>
                  <a:close/>
                </a:path>
              </a:pathLst>
            </a:custGeom>
            <a:solidFill>
              <a:srgbClr val="0E1315"/>
            </a:solidFill>
            <a:ln w="1171" cap="flat">
              <a:noFill/>
              <a:prstDash val="solid"/>
              <a:miter/>
            </a:ln>
          </p:spPr>
          <p:txBody>
            <a:bodyPr rtlCol="0" anchor="ctr"/>
            <a:lstStyle/>
            <a:p>
              <a:endParaRPr lang="es-CO"/>
            </a:p>
          </p:txBody>
        </p:sp>
        <p:sp>
          <p:nvSpPr>
            <p:cNvPr id="444" name="Freeform: Shape 443">
              <a:extLst>
                <a:ext uri="{FF2B5EF4-FFF2-40B4-BE49-F238E27FC236}">
                  <a16:creationId xmlns:a16="http://schemas.microsoft.com/office/drawing/2014/main" id="{F0954FB2-18A4-3BAA-706D-F2D481F5E4F7}"/>
                </a:ext>
              </a:extLst>
            </p:cNvPr>
            <p:cNvSpPr/>
            <p:nvPr/>
          </p:nvSpPr>
          <p:spPr>
            <a:xfrm rot="19975584">
              <a:off x="13337166" y="6193051"/>
              <a:ext cx="3632" cy="68309"/>
            </a:xfrm>
            <a:custGeom>
              <a:avLst/>
              <a:gdLst>
                <a:gd name="connsiteX0" fmla="*/ -1030 w 3632"/>
                <a:gd name="connsiteY0" fmla="*/ 65542 h 68309"/>
                <a:gd name="connsiteX1" fmla="*/ 674 w 3632"/>
                <a:gd name="connsiteY1" fmla="*/ 11131 h 68309"/>
                <a:gd name="connsiteX2" fmla="*/ -142 w 3632"/>
                <a:gd name="connsiteY2" fmla="*/ -2768 h 68309"/>
                <a:gd name="connsiteX3" fmla="*/ 579 w 3632"/>
                <a:gd name="connsiteY3" fmla="*/ -1726 h 68309"/>
                <a:gd name="connsiteX4" fmla="*/ 1679 w 3632"/>
                <a:gd name="connsiteY4" fmla="*/ 11285 h 68309"/>
                <a:gd name="connsiteX5" fmla="*/ 2342 w 3632"/>
                <a:gd name="connsiteY5" fmla="*/ 21694 h 68309"/>
                <a:gd name="connsiteX6" fmla="*/ 1727 w 3632"/>
                <a:gd name="connsiteY6" fmla="*/ 35131 h 68309"/>
                <a:gd name="connsiteX7" fmla="*/ 1620 w 3632"/>
                <a:gd name="connsiteY7" fmla="*/ 55239 h 68309"/>
                <a:gd name="connsiteX8" fmla="*/ -1030 w 3632"/>
                <a:gd name="connsiteY8" fmla="*/ 65542 h 68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2" h="68309">
                  <a:moveTo>
                    <a:pt x="-1030" y="65542"/>
                  </a:moveTo>
                  <a:cubicBezTo>
                    <a:pt x="2342" y="47491"/>
                    <a:pt x="307" y="29264"/>
                    <a:pt x="674" y="11131"/>
                  </a:cubicBezTo>
                  <a:cubicBezTo>
                    <a:pt x="768" y="6506"/>
                    <a:pt x="-627" y="1917"/>
                    <a:pt x="-142" y="-2768"/>
                  </a:cubicBezTo>
                  <a:cubicBezTo>
                    <a:pt x="106" y="-2424"/>
                    <a:pt x="579" y="-2070"/>
                    <a:pt x="579" y="-1726"/>
                  </a:cubicBezTo>
                  <a:cubicBezTo>
                    <a:pt x="437" y="2650"/>
                    <a:pt x="1762" y="6885"/>
                    <a:pt x="1679" y="11285"/>
                  </a:cubicBezTo>
                  <a:cubicBezTo>
                    <a:pt x="1537" y="14762"/>
                    <a:pt x="1762" y="18252"/>
                    <a:pt x="2342" y="21694"/>
                  </a:cubicBezTo>
                  <a:cubicBezTo>
                    <a:pt x="3122" y="26130"/>
                    <a:pt x="1928" y="30648"/>
                    <a:pt x="1727" y="35131"/>
                  </a:cubicBezTo>
                  <a:cubicBezTo>
                    <a:pt x="1443" y="41826"/>
                    <a:pt x="1727" y="48533"/>
                    <a:pt x="1620" y="55239"/>
                  </a:cubicBezTo>
                  <a:cubicBezTo>
                    <a:pt x="1750" y="58859"/>
                    <a:pt x="839" y="62443"/>
                    <a:pt x="-1030" y="65542"/>
                  </a:cubicBezTo>
                  <a:close/>
                </a:path>
              </a:pathLst>
            </a:custGeom>
            <a:solidFill>
              <a:srgbClr val="141A1D"/>
            </a:solidFill>
            <a:ln w="1171" cap="flat">
              <a:noFill/>
              <a:prstDash val="solid"/>
              <a:miter/>
            </a:ln>
          </p:spPr>
          <p:txBody>
            <a:bodyPr rtlCol="0" anchor="ctr"/>
            <a:lstStyle/>
            <a:p>
              <a:endParaRPr lang="es-CO"/>
            </a:p>
          </p:txBody>
        </p:sp>
        <p:sp>
          <p:nvSpPr>
            <p:cNvPr id="445" name="Freeform: Shape 444">
              <a:extLst>
                <a:ext uri="{FF2B5EF4-FFF2-40B4-BE49-F238E27FC236}">
                  <a16:creationId xmlns:a16="http://schemas.microsoft.com/office/drawing/2014/main" id="{CF9B99DF-C361-3875-07B2-207FA29F2817}"/>
                </a:ext>
              </a:extLst>
            </p:cNvPr>
            <p:cNvSpPr/>
            <p:nvPr/>
          </p:nvSpPr>
          <p:spPr>
            <a:xfrm rot="19975584">
              <a:off x="13350537" y="6259015"/>
              <a:ext cx="5251" cy="11390"/>
            </a:xfrm>
            <a:custGeom>
              <a:avLst/>
              <a:gdLst>
                <a:gd name="connsiteX0" fmla="*/ -1030 w 5251"/>
                <a:gd name="connsiteY0" fmla="*/ 8623 h 11390"/>
                <a:gd name="connsiteX1" fmla="*/ 4222 w 5251"/>
                <a:gd name="connsiteY1" fmla="*/ -2768 h 11390"/>
                <a:gd name="connsiteX2" fmla="*/ -1030 w 5251"/>
                <a:gd name="connsiteY2" fmla="*/ 8623 h 11390"/>
              </a:gdLst>
              <a:ahLst/>
              <a:cxnLst>
                <a:cxn ang="0">
                  <a:pos x="connsiteX0" y="connsiteY0"/>
                </a:cxn>
                <a:cxn ang="0">
                  <a:pos x="connsiteX1" y="connsiteY1"/>
                </a:cxn>
                <a:cxn ang="0">
                  <a:pos x="connsiteX2" y="connsiteY2"/>
                </a:cxn>
              </a:cxnLst>
              <a:rect l="l" t="t" r="r" b="b"/>
              <a:pathLst>
                <a:path w="5251" h="11390">
                  <a:moveTo>
                    <a:pt x="-1030" y="8623"/>
                  </a:moveTo>
                  <a:cubicBezTo>
                    <a:pt x="390" y="4684"/>
                    <a:pt x="2152" y="876"/>
                    <a:pt x="4222" y="-2768"/>
                  </a:cubicBezTo>
                  <a:cubicBezTo>
                    <a:pt x="3595" y="1550"/>
                    <a:pt x="2271" y="5548"/>
                    <a:pt x="-1030" y="8623"/>
                  </a:cubicBezTo>
                  <a:close/>
                </a:path>
              </a:pathLst>
            </a:custGeom>
            <a:solidFill>
              <a:srgbClr val="141A1D"/>
            </a:solidFill>
            <a:ln w="1171" cap="flat">
              <a:noFill/>
              <a:prstDash val="solid"/>
              <a:miter/>
            </a:ln>
          </p:spPr>
          <p:txBody>
            <a:bodyPr rtlCol="0" anchor="ctr"/>
            <a:lstStyle/>
            <a:p>
              <a:endParaRPr lang="es-CO"/>
            </a:p>
          </p:txBody>
        </p:sp>
        <p:sp>
          <p:nvSpPr>
            <p:cNvPr id="446" name="Freeform: Shape 445">
              <a:extLst>
                <a:ext uri="{FF2B5EF4-FFF2-40B4-BE49-F238E27FC236}">
                  <a16:creationId xmlns:a16="http://schemas.microsoft.com/office/drawing/2014/main" id="{CE440357-3467-0567-F22E-A845FC79594F}"/>
                </a:ext>
              </a:extLst>
            </p:cNvPr>
            <p:cNvSpPr/>
            <p:nvPr/>
          </p:nvSpPr>
          <p:spPr>
            <a:xfrm rot="19975584">
              <a:off x="13344510" y="6291157"/>
              <a:ext cx="5251" cy="4400"/>
            </a:xfrm>
            <a:custGeom>
              <a:avLst/>
              <a:gdLst>
                <a:gd name="connsiteX0" fmla="*/ -1030 w 5251"/>
                <a:gd name="connsiteY0" fmla="*/ 1633 h 4400"/>
                <a:gd name="connsiteX1" fmla="*/ 4222 w 5251"/>
                <a:gd name="connsiteY1" fmla="*/ -2768 h 4400"/>
                <a:gd name="connsiteX2" fmla="*/ -1030 w 5251"/>
                <a:gd name="connsiteY2" fmla="*/ 1633 h 4400"/>
              </a:gdLst>
              <a:ahLst/>
              <a:cxnLst>
                <a:cxn ang="0">
                  <a:pos x="connsiteX0" y="connsiteY0"/>
                </a:cxn>
                <a:cxn ang="0">
                  <a:pos x="connsiteX1" y="connsiteY1"/>
                </a:cxn>
                <a:cxn ang="0">
                  <a:pos x="connsiteX2" y="connsiteY2"/>
                </a:cxn>
              </a:cxnLst>
              <a:rect l="l" t="t" r="r" b="b"/>
              <a:pathLst>
                <a:path w="5251" h="4400">
                  <a:moveTo>
                    <a:pt x="-1030" y="1633"/>
                  </a:moveTo>
                  <a:cubicBezTo>
                    <a:pt x="378" y="-248"/>
                    <a:pt x="1727" y="-2200"/>
                    <a:pt x="4222" y="-2768"/>
                  </a:cubicBezTo>
                  <a:cubicBezTo>
                    <a:pt x="2898" y="-792"/>
                    <a:pt x="1608" y="1230"/>
                    <a:pt x="-1030" y="1633"/>
                  </a:cubicBezTo>
                  <a:close/>
                </a:path>
              </a:pathLst>
            </a:custGeom>
            <a:solidFill>
              <a:srgbClr val="141A1D"/>
            </a:solidFill>
            <a:ln w="1171" cap="flat">
              <a:noFill/>
              <a:prstDash val="solid"/>
              <a:miter/>
            </a:ln>
          </p:spPr>
          <p:txBody>
            <a:bodyPr rtlCol="0" anchor="ctr"/>
            <a:lstStyle/>
            <a:p>
              <a:endParaRPr lang="es-CO"/>
            </a:p>
          </p:txBody>
        </p:sp>
        <p:sp>
          <p:nvSpPr>
            <p:cNvPr id="447" name="Freeform: Shape 446">
              <a:extLst>
                <a:ext uri="{FF2B5EF4-FFF2-40B4-BE49-F238E27FC236}">
                  <a16:creationId xmlns:a16="http://schemas.microsoft.com/office/drawing/2014/main" id="{7209DE23-D13A-8D59-F3A5-B364CC13A57F}"/>
                </a:ext>
              </a:extLst>
            </p:cNvPr>
            <p:cNvSpPr/>
            <p:nvPr/>
          </p:nvSpPr>
          <p:spPr>
            <a:xfrm rot="19975584">
              <a:off x="13350074" y="6274823"/>
              <a:ext cx="4388" cy="5251"/>
            </a:xfrm>
            <a:custGeom>
              <a:avLst/>
              <a:gdLst>
                <a:gd name="connsiteX0" fmla="*/ -1030 w 4388"/>
                <a:gd name="connsiteY0" fmla="*/ 2484 h 5251"/>
                <a:gd name="connsiteX1" fmla="*/ 3359 w 4388"/>
                <a:gd name="connsiteY1" fmla="*/ -2768 h 5251"/>
                <a:gd name="connsiteX2" fmla="*/ -1030 w 4388"/>
                <a:gd name="connsiteY2" fmla="*/ 2484 h 5251"/>
              </a:gdLst>
              <a:ahLst/>
              <a:cxnLst>
                <a:cxn ang="0">
                  <a:pos x="connsiteX0" y="connsiteY0"/>
                </a:cxn>
                <a:cxn ang="0">
                  <a:pos x="connsiteX1" y="connsiteY1"/>
                </a:cxn>
                <a:cxn ang="0">
                  <a:pos x="connsiteX2" y="connsiteY2"/>
                </a:cxn>
              </a:cxnLst>
              <a:rect l="l" t="t" r="r" b="b"/>
              <a:pathLst>
                <a:path w="4388" h="5251">
                  <a:moveTo>
                    <a:pt x="-1030" y="2484"/>
                  </a:moveTo>
                  <a:cubicBezTo>
                    <a:pt x="-450" y="0"/>
                    <a:pt x="1502" y="-1348"/>
                    <a:pt x="3359" y="-2768"/>
                  </a:cubicBezTo>
                  <a:cubicBezTo>
                    <a:pt x="2980" y="-106"/>
                    <a:pt x="958" y="1171"/>
                    <a:pt x="-1030" y="2484"/>
                  </a:cubicBezTo>
                  <a:close/>
                </a:path>
              </a:pathLst>
            </a:custGeom>
            <a:solidFill>
              <a:srgbClr val="141A1D"/>
            </a:solidFill>
            <a:ln w="1171" cap="flat">
              <a:noFill/>
              <a:prstDash val="solid"/>
              <a:miter/>
            </a:ln>
          </p:spPr>
          <p:txBody>
            <a:bodyPr rtlCol="0" anchor="ctr"/>
            <a:lstStyle/>
            <a:p>
              <a:endParaRPr lang="es-CO"/>
            </a:p>
          </p:txBody>
        </p:sp>
        <p:sp>
          <p:nvSpPr>
            <p:cNvPr id="448" name="Freeform: Shape 447">
              <a:extLst>
                <a:ext uri="{FF2B5EF4-FFF2-40B4-BE49-F238E27FC236}">
                  <a16:creationId xmlns:a16="http://schemas.microsoft.com/office/drawing/2014/main" id="{0D0753E4-CDDC-661E-5144-0752F388C0DF}"/>
                </a:ext>
              </a:extLst>
            </p:cNvPr>
            <p:cNvSpPr/>
            <p:nvPr/>
          </p:nvSpPr>
          <p:spPr>
            <a:xfrm rot="19975584">
              <a:off x="13347458" y="6286124"/>
              <a:ext cx="3548" cy="3489"/>
            </a:xfrm>
            <a:custGeom>
              <a:avLst/>
              <a:gdLst>
                <a:gd name="connsiteX0" fmla="*/ -1030 w 3548"/>
                <a:gd name="connsiteY0" fmla="*/ 722 h 3489"/>
                <a:gd name="connsiteX1" fmla="*/ 2519 w 3548"/>
                <a:gd name="connsiteY1" fmla="*/ -2768 h 3489"/>
                <a:gd name="connsiteX2" fmla="*/ -1030 w 3548"/>
                <a:gd name="connsiteY2" fmla="*/ 722 h 3489"/>
              </a:gdLst>
              <a:ahLst/>
              <a:cxnLst>
                <a:cxn ang="0">
                  <a:pos x="connsiteX0" y="connsiteY0"/>
                </a:cxn>
                <a:cxn ang="0">
                  <a:pos x="connsiteX1" y="connsiteY1"/>
                </a:cxn>
                <a:cxn ang="0">
                  <a:pos x="connsiteX2" y="connsiteY2"/>
                </a:cxn>
              </a:cxnLst>
              <a:rect l="l" t="t" r="r" b="b"/>
              <a:pathLst>
                <a:path w="3548" h="3489">
                  <a:moveTo>
                    <a:pt x="-1030" y="722"/>
                  </a:moveTo>
                  <a:cubicBezTo>
                    <a:pt x="-225" y="-768"/>
                    <a:pt x="1017" y="-1987"/>
                    <a:pt x="2519" y="-2768"/>
                  </a:cubicBezTo>
                  <a:cubicBezTo>
                    <a:pt x="2484" y="-828"/>
                    <a:pt x="910" y="722"/>
                    <a:pt x="-1030" y="722"/>
                  </a:cubicBezTo>
                  <a:close/>
                </a:path>
              </a:pathLst>
            </a:custGeom>
            <a:solidFill>
              <a:srgbClr val="141A1D"/>
            </a:solidFill>
            <a:ln w="1171" cap="flat">
              <a:noFill/>
              <a:prstDash val="solid"/>
              <a:miter/>
            </a:ln>
          </p:spPr>
          <p:txBody>
            <a:bodyPr rtlCol="0" anchor="ctr"/>
            <a:lstStyle/>
            <a:p>
              <a:endParaRPr lang="es-CO"/>
            </a:p>
          </p:txBody>
        </p:sp>
        <p:sp>
          <p:nvSpPr>
            <p:cNvPr id="449" name="Freeform: Shape 448">
              <a:extLst>
                <a:ext uri="{FF2B5EF4-FFF2-40B4-BE49-F238E27FC236}">
                  <a16:creationId xmlns:a16="http://schemas.microsoft.com/office/drawing/2014/main" id="{54B69126-2A89-A940-1F2F-E5A4A243EB73}"/>
                </a:ext>
              </a:extLst>
            </p:cNvPr>
            <p:cNvSpPr/>
            <p:nvPr/>
          </p:nvSpPr>
          <p:spPr>
            <a:xfrm rot="19975584">
              <a:off x="13343101" y="6297149"/>
              <a:ext cx="3489" cy="2661"/>
            </a:xfrm>
            <a:custGeom>
              <a:avLst/>
              <a:gdLst>
                <a:gd name="connsiteX0" fmla="*/ -1030 w 3489"/>
                <a:gd name="connsiteY0" fmla="*/ -106 h 2661"/>
                <a:gd name="connsiteX1" fmla="*/ 2460 w 3489"/>
                <a:gd name="connsiteY1" fmla="*/ -2768 h 2661"/>
                <a:gd name="connsiteX2" fmla="*/ -1030 w 3489"/>
                <a:gd name="connsiteY2" fmla="*/ -106 h 2661"/>
              </a:gdLst>
              <a:ahLst/>
              <a:cxnLst>
                <a:cxn ang="0">
                  <a:pos x="connsiteX0" y="connsiteY0"/>
                </a:cxn>
                <a:cxn ang="0">
                  <a:pos x="connsiteX1" y="connsiteY1"/>
                </a:cxn>
                <a:cxn ang="0">
                  <a:pos x="connsiteX2" y="connsiteY2"/>
                </a:cxn>
              </a:cxnLst>
              <a:rect l="l" t="t" r="r" b="b"/>
              <a:pathLst>
                <a:path w="3489" h="2661">
                  <a:moveTo>
                    <a:pt x="-1030" y="-106"/>
                  </a:moveTo>
                  <a:cubicBezTo>
                    <a:pt x="-414" y="-1549"/>
                    <a:pt x="910" y="-2555"/>
                    <a:pt x="2460" y="-2768"/>
                  </a:cubicBezTo>
                  <a:cubicBezTo>
                    <a:pt x="1939" y="-1253"/>
                    <a:pt x="567" y="-201"/>
                    <a:pt x="-1030" y="-106"/>
                  </a:cubicBezTo>
                  <a:close/>
                </a:path>
              </a:pathLst>
            </a:custGeom>
            <a:solidFill>
              <a:srgbClr val="141A1D"/>
            </a:solidFill>
            <a:ln w="1171" cap="flat">
              <a:noFill/>
              <a:prstDash val="solid"/>
              <a:miter/>
            </a:ln>
          </p:spPr>
          <p:txBody>
            <a:bodyPr rtlCol="0" anchor="ctr"/>
            <a:lstStyle/>
            <a:p>
              <a:endParaRPr lang="es-CO"/>
            </a:p>
          </p:txBody>
        </p:sp>
        <p:sp>
          <p:nvSpPr>
            <p:cNvPr id="450" name="Freeform: Shape 449">
              <a:extLst>
                <a:ext uri="{FF2B5EF4-FFF2-40B4-BE49-F238E27FC236}">
                  <a16:creationId xmlns:a16="http://schemas.microsoft.com/office/drawing/2014/main" id="{BECED962-4D6C-9CD7-1365-3FDE97225D69}"/>
                </a:ext>
              </a:extLst>
            </p:cNvPr>
            <p:cNvSpPr/>
            <p:nvPr/>
          </p:nvSpPr>
          <p:spPr>
            <a:xfrm rot="19975584">
              <a:off x="13320271" y="6194162"/>
              <a:ext cx="1642" cy="3607"/>
            </a:xfrm>
            <a:custGeom>
              <a:avLst/>
              <a:gdLst>
                <a:gd name="connsiteX0" fmla="*/ 573 w 1642"/>
                <a:gd name="connsiteY0" fmla="*/ 840 h 3607"/>
                <a:gd name="connsiteX1" fmla="*/ -125 w 1642"/>
                <a:gd name="connsiteY1" fmla="*/ 663 h 3607"/>
                <a:gd name="connsiteX2" fmla="*/ -645 w 1642"/>
                <a:gd name="connsiteY2" fmla="*/ -2283 h 3607"/>
                <a:gd name="connsiteX3" fmla="*/ -408 w 1642"/>
                <a:gd name="connsiteY3" fmla="*/ -2567 h 3607"/>
                <a:gd name="connsiteX4" fmla="*/ -172 w 1642"/>
                <a:gd name="connsiteY4" fmla="*/ -2768 h 3607"/>
                <a:gd name="connsiteX5" fmla="*/ 573 w 1642"/>
                <a:gd name="connsiteY5" fmla="*/ 840 h 3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2" h="3607">
                  <a:moveTo>
                    <a:pt x="573" y="840"/>
                  </a:moveTo>
                  <a:cubicBezTo>
                    <a:pt x="337" y="804"/>
                    <a:pt x="100" y="745"/>
                    <a:pt x="-125" y="663"/>
                  </a:cubicBezTo>
                  <a:cubicBezTo>
                    <a:pt x="-1083" y="-12"/>
                    <a:pt x="-1319" y="-1325"/>
                    <a:pt x="-645" y="-2283"/>
                  </a:cubicBezTo>
                  <a:cubicBezTo>
                    <a:pt x="-574" y="-2389"/>
                    <a:pt x="-491" y="-2484"/>
                    <a:pt x="-408" y="-2567"/>
                  </a:cubicBezTo>
                  <a:lnTo>
                    <a:pt x="-172" y="-2768"/>
                  </a:lnTo>
                  <a:cubicBezTo>
                    <a:pt x="893" y="-1715"/>
                    <a:pt x="561" y="-414"/>
                    <a:pt x="573" y="840"/>
                  </a:cubicBezTo>
                  <a:close/>
                </a:path>
              </a:pathLst>
            </a:custGeom>
            <a:solidFill>
              <a:srgbClr val="141A1D"/>
            </a:solidFill>
            <a:ln w="1171" cap="flat">
              <a:noFill/>
              <a:prstDash val="solid"/>
              <a:miter/>
            </a:ln>
          </p:spPr>
          <p:txBody>
            <a:bodyPr rtlCol="0" anchor="ctr"/>
            <a:lstStyle/>
            <a:p>
              <a:endParaRPr lang="es-CO"/>
            </a:p>
          </p:txBody>
        </p:sp>
        <p:sp>
          <p:nvSpPr>
            <p:cNvPr id="451" name="Freeform: Shape 450">
              <a:extLst>
                <a:ext uri="{FF2B5EF4-FFF2-40B4-BE49-F238E27FC236}">
                  <a16:creationId xmlns:a16="http://schemas.microsoft.com/office/drawing/2014/main" id="{2C8E7B2C-2F51-1F6C-0C2E-7605171A23E8}"/>
                </a:ext>
              </a:extLst>
            </p:cNvPr>
            <p:cNvSpPr/>
            <p:nvPr/>
          </p:nvSpPr>
          <p:spPr>
            <a:xfrm rot="19975584">
              <a:off x="13352335" y="6271235"/>
              <a:ext cx="1786" cy="2614"/>
            </a:xfrm>
            <a:custGeom>
              <a:avLst/>
              <a:gdLst>
                <a:gd name="connsiteX0" fmla="*/ -1030 w 1786"/>
                <a:gd name="connsiteY0" fmla="*/ -154 h 2614"/>
                <a:gd name="connsiteX1" fmla="*/ 745 w 1786"/>
                <a:gd name="connsiteY1" fmla="*/ -2768 h 2614"/>
                <a:gd name="connsiteX2" fmla="*/ -1030 w 1786"/>
                <a:gd name="connsiteY2" fmla="*/ -154 h 2614"/>
              </a:gdLst>
              <a:ahLst/>
              <a:cxnLst>
                <a:cxn ang="0">
                  <a:pos x="connsiteX0" y="connsiteY0"/>
                </a:cxn>
                <a:cxn ang="0">
                  <a:pos x="connsiteX1" y="connsiteY1"/>
                </a:cxn>
                <a:cxn ang="0">
                  <a:pos x="connsiteX2" y="connsiteY2"/>
                </a:cxn>
              </a:cxnLst>
              <a:rect l="l" t="t" r="r" b="b"/>
              <a:pathLst>
                <a:path w="1786" h="2614">
                  <a:moveTo>
                    <a:pt x="-1030" y="-154"/>
                  </a:moveTo>
                  <a:cubicBezTo>
                    <a:pt x="-1030" y="-1313"/>
                    <a:pt x="-332" y="-2342"/>
                    <a:pt x="745" y="-2768"/>
                  </a:cubicBezTo>
                  <a:cubicBezTo>
                    <a:pt x="863" y="-1585"/>
                    <a:pt x="118" y="-485"/>
                    <a:pt x="-1030" y="-154"/>
                  </a:cubicBezTo>
                  <a:close/>
                </a:path>
              </a:pathLst>
            </a:custGeom>
            <a:solidFill>
              <a:srgbClr val="141A1D"/>
            </a:solidFill>
            <a:ln w="1171" cap="flat">
              <a:noFill/>
              <a:prstDash val="solid"/>
              <a:miter/>
            </a:ln>
          </p:spPr>
          <p:txBody>
            <a:bodyPr rtlCol="0" anchor="ctr"/>
            <a:lstStyle/>
            <a:p>
              <a:endParaRPr lang="es-CO"/>
            </a:p>
          </p:txBody>
        </p:sp>
        <p:sp>
          <p:nvSpPr>
            <p:cNvPr id="452" name="Freeform: Shape 451">
              <a:extLst>
                <a:ext uri="{FF2B5EF4-FFF2-40B4-BE49-F238E27FC236}">
                  <a16:creationId xmlns:a16="http://schemas.microsoft.com/office/drawing/2014/main" id="{10B0E973-E247-7FC6-894F-75290934ECDC}"/>
                </a:ext>
              </a:extLst>
            </p:cNvPr>
            <p:cNvSpPr/>
            <p:nvPr/>
          </p:nvSpPr>
          <p:spPr>
            <a:xfrm rot="19975584">
              <a:off x="13333895" y="6326096"/>
              <a:ext cx="1989" cy="1524"/>
            </a:xfrm>
            <a:custGeom>
              <a:avLst/>
              <a:gdLst>
                <a:gd name="connsiteX0" fmla="*/ -1030 w 1989"/>
                <a:gd name="connsiteY0" fmla="*/ -1245 h 1524"/>
                <a:gd name="connsiteX1" fmla="*/ 733 w 1989"/>
                <a:gd name="connsiteY1" fmla="*/ -2629 h 1524"/>
                <a:gd name="connsiteX2" fmla="*/ -178 w 1989"/>
                <a:gd name="connsiteY2" fmla="*/ -1375 h 1524"/>
                <a:gd name="connsiteX3" fmla="*/ -1030 w 1989"/>
                <a:gd name="connsiteY3" fmla="*/ -1245 h 1524"/>
              </a:gdLst>
              <a:ahLst/>
              <a:cxnLst>
                <a:cxn ang="0">
                  <a:pos x="connsiteX0" y="connsiteY0"/>
                </a:cxn>
                <a:cxn ang="0">
                  <a:pos x="connsiteX1" y="connsiteY1"/>
                </a:cxn>
                <a:cxn ang="0">
                  <a:pos x="connsiteX2" y="connsiteY2"/>
                </a:cxn>
                <a:cxn ang="0">
                  <a:pos x="connsiteX3" y="connsiteY3"/>
                </a:cxn>
              </a:cxnLst>
              <a:rect l="l" t="t" r="r" b="b"/>
              <a:pathLst>
                <a:path w="1989" h="1524">
                  <a:moveTo>
                    <a:pt x="-1030" y="-1245"/>
                  </a:moveTo>
                  <a:cubicBezTo>
                    <a:pt x="-616" y="-1990"/>
                    <a:pt x="35" y="-3173"/>
                    <a:pt x="733" y="-2629"/>
                  </a:cubicBezTo>
                  <a:cubicBezTo>
                    <a:pt x="1431" y="-2085"/>
                    <a:pt x="343" y="-1647"/>
                    <a:pt x="-178" y="-1375"/>
                  </a:cubicBezTo>
                  <a:cubicBezTo>
                    <a:pt x="-450" y="-1280"/>
                    <a:pt x="-746" y="-1233"/>
                    <a:pt x="-1030" y="-1245"/>
                  </a:cubicBezTo>
                  <a:close/>
                </a:path>
              </a:pathLst>
            </a:custGeom>
            <a:solidFill>
              <a:srgbClr val="000000"/>
            </a:solidFill>
            <a:ln w="1171" cap="flat">
              <a:noFill/>
              <a:prstDash val="solid"/>
              <a:miter/>
            </a:ln>
          </p:spPr>
          <p:txBody>
            <a:bodyPr rtlCol="0" anchor="ctr"/>
            <a:lstStyle/>
            <a:p>
              <a:endParaRPr lang="es-CO"/>
            </a:p>
          </p:txBody>
        </p:sp>
        <p:sp>
          <p:nvSpPr>
            <p:cNvPr id="453" name="Freeform: Shape 452">
              <a:extLst>
                <a:ext uri="{FF2B5EF4-FFF2-40B4-BE49-F238E27FC236}">
                  <a16:creationId xmlns:a16="http://schemas.microsoft.com/office/drawing/2014/main" id="{486C2FD6-F75A-37CF-9C44-FC70CCAE7AAD}"/>
                </a:ext>
              </a:extLst>
            </p:cNvPr>
            <p:cNvSpPr/>
            <p:nvPr/>
          </p:nvSpPr>
          <p:spPr>
            <a:xfrm rot="19975584">
              <a:off x="13334105" y="6328041"/>
              <a:ext cx="366" cy="354"/>
            </a:xfrm>
            <a:custGeom>
              <a:avLst/>
              <a:gdLst>
                <a:gd name="connsiteX0" fmla="*/ 367 w 366"/>
                <a:gd name="connsiteY0" fmla="*/ 0 h 354"/>
                <a:gd name="connsiteX1" fmla="*/ 166 w 366"/>
                <a:gd name="connsiteY1" fmla="*/ 355 h 354"/>
                <a:gd name="connsiteX2" fmla="*/ 0 w 366"/>
                <a:gd name="connsiteY2" fmla="*/ 201 h 354"/>
                <a:gd name="connsiteX3" fmla="*/ 367 w 366"/>
                <a:gd name="connsiteY3" fmla="*/ 0 h 354"/>
              </a:gdLst>
              <a:ahLst/>
              <a:cxnLst>
                <a:cxn ang="0">
                  <a:pos x="connsiteX0" y="connsiteY0"/>
                </a:cxn>
                <a:cxn ang="0">
                  <a:pos x="connsiteX1" y="connsiteY1"/>
                </a:cxn>
                <a:cxn ang="0">
                  <a:pos x="connsiteX2" y="connsiteY2"/>
                </a:cxn>
                <a:cxn ang="0">
                  <a:pos x="connsiteX3" y="connsiteY3"/>
                </a:cxn>
              </a:cxnLst>
              <a:rect l="l" t="t" r="r" b="b"/>
              <a:pathLst>
                <a:path w="366" h="354">
                  <a:moveTo>
                    <a:pt x="367" y="0"/>
                  </a:moveTo>
                  <a:lnTo>
                    <a:pt x="166" y="355"/>
                  </a:lnTo>
                  <a:lnTo>
                    <a:pt x="0" y="201"/>
                  </a:lnTo>
                  <a:lnTo>
                    <a:pt x="367" y="0"/>
                  </a:lnTo>
                  <a:close/>
                </a:path>
              </a:pathLst>
            </a:custGeom>
            <a:solidFill>
              <a:srgbClr val="000000"/>
            </a:solidFill>
            <a:ln w="1171" cap="flat">
              <a:noFill/>
              <a:prstDash val="solid"/>
              <a:miter/>
            </a:ln>
          </p:spPr>
          <p:txBody>
            <a:bodyPr rtlCol="0" anchor="ctr"/>
            <a:lstStyle/>
            <a:p>
              <a:endParaRPr lang="es-CO"/>
            </a:p>
          </p:txBody>
        </p:sp>
        <p:sp>
          <p:nvSpPr>
            <p:cNvPr id="454" name="Freeform: Shape 453">
              <a:extLst>
                <a:ext uri="{FF2B5EF4-FFF2-40B4-BE49-F238E27FC236}">
                  <a16:creationId xmlns:a16="http://schemas.microsoft.com/office/drawing/2014/main" id="{8DB26C9A-4A23-B20E-04EE-92D9F9C731B3}"/>
                </a:ext>
              </a:extLst>
            </p:cNvPr>
            <p:cNvSpPr/>
            <p:nvPr/>
          </p:nvSpPr>
          <p:spPr>
            <a:xfrm rot="19975584">
              <a:off x="13332716" y="6330306"/>
              <a:ext cx="366" cy="366"/>
            </a:xfrm>
            <a:custGeom>
              <a:avLst/>
              <a:gdLst>
                <a:gd name="connsiteX0" fmla="*/ 0 w 366"/>
                <a:gd name="connsiteY0" fmla="*/ 367 h 366"/>
                <a:gd name="connsiteX1" fmla="*/ 201 w 366"/>
                <a:gd name="connsiteY1" fmla="*/ 0 h 366"/>
                <a:gd name="connsiteX2" fmla="*/ 367 w 366"/>
                <a:gd name="connsiteY2" fmla="*/ 166 h 366"/>
                <a:gd name="connsiteX3" fmla="*/ 0 w 366"/>
                <a:gd name="connsiteY3" fmla="*/ 367 h 366"/>
              </a:gdLst>
              <a:ahLst/>
              <a:cxnLst>
                <a:cxn ang="0">
                  <a:pos x="connsiteX0" y="connsiteY0"/>
                </a:cxn>
                <a:cxn ang="0">
                  <a:pos x="connsiteX1" y="connsiteY1"/>
                </a:cxn>
                <a:cxn ang="0">
                  <a:pos x="connsiteX2" y="connsiteY2"/>
                </a:cxn>
                <a:cxn ang="0">
                  <a:pos x="connsiteX3" y="connsiteY3"/>
                </a:cxn>
              </a:cxnLst>
              <a:rect l="l" t="t" r="r" b="b"/>
              <a:pathLst>
                <a:path w="366" h="366">
                  <a:moveTo>
                    <a:pt x="0" y="367"/>
                  </a:moveTo>
                  <a:lnTo>
                    <a:pt x="201" y="0"/>
                  </a:lnTo>
                  <a:lnTo>
                    <a:pt x="367" y="166"/>
                  </a:lnTo>
                  <a:lnTo>
                    <a:pt x="0" y="367"/>
                  </a:lnTo>
                  <a:close/>
                </a:path>
              </a:pathLst>
            </a:custGeom>
            <a:solidFill>
              <a:srgbClr val="000000"/>
            </a:solidFill>
            <a:ln w="1171" cap="flat">
              <a:noFill/>
              <a:prstDash val="solid"/>
              <a:miter/>
            </a:ln>
          </p:spPr>
          <p:txBody>
            <a:bodyPr rtlCol="0" anchor="ctr"/>
            <a:lstStyle/>
            <a:p>
              <a:endParaRPr lang="es-CO"/>
            </a:p>
          </p:txBody>
        </p:sp>
        <p:sp>
          <p:nvSpPr>
            <p:cNvPr id="455" name="Freeform: Shape 454">
              <a:extLst>
                <a:ext uri="{FF2B5EF4-FFF2-40B4-BE49-F238E27FC236}">
                  <a16:creationId xmlns:a16="http://schemas.microsoft.com/office/drawing/2014/main" id="{BBCCEE14-F9F7-5156-4F74-C1D1BC054814}"/>
                </a:ext>
              </a:extLst>
            </p:cNvPr>
            <p:cNvSpPr/>
            <p:nvPr/>
          </p:nvSpPr>
          <p:spPr>
            <a:xfrm rot="19975584">
              <a:off x="13350895" y="6280931"/>
              <a:ext cx="875" cy="887"/>
            </a:xfrm>
            <a:custGeom>
              <a:avLst/>
              <a:gdLst>
                <a:gd name="connsiteX0" fmla="*/ -1030 w 875"/>
                <a:gd name="connsiteY0" fmla="*/ -1880 h 887"/>
                <a:gd name="connsiteX1" fmla="*/ -154 w 875"/>
                <a:gd name="connsiteY1" fmla="*/ -2768 h 887"/>
                <a:gd name="connsiteX2" fmla="*/ -1030 w 875"/>
                <a:gd name="connsiteY2" fmla="*/ -1880 h 887"/>
              </a:gdLst>
              <a:ahLst/>
              <a:cxnLst>
                <a:cxn ang="0">
                  <a:pos x="connsiteX0" y="connsiteY0"/>
                </a:cxn>
                <a:cxn ang="0">
                  <a:pos x="connsiteX1" y="connsiteY1"/>
                </a:cxn>
                <a:cxn ang="0">
                  <a:pos x="connsiteX2" y="connsiteY2"/>
                </a:cxn>
              </a:cxnLst>
              <a:rect l="l" t="t" r="r" b="b"/>
              <a:pathLst>
                <a:path w="875" h="887">
                  <a:moveTo>
                    <a:pt x="-1030" y="-1880"/>
                  </a:moveTo>
                  <a:lnTo>
                    <a:pt x="-154" y="-2768"/>
                  </a:lnTo>
                  <a:cubicBezTo>
                    <a:pt x="-249" y="-2330"/>
                    <a:pt x="-592" y="-1987"/>
                    <a:pt x="-1030" y="-1880"/>
                  </a:cubicBezTo>
                  <a:close/>
                </a:path>
              </a:pathLst>
            </a:custGeom>
            <a:solidFill>
              <a:srgbClr val="141A1D"/>
            </a:solidFill>
            <a:ln w="1171" cap="flat">
              <a:noFill/>
              <a:prstDash val="solid"/>
              <a:miter/>
            </a:ln>
          </p:spPr>
          <p:txBody>
            <a:bodyPr rtlCol="0" anchor="ctr"/>
            <a:lstStyle/>
            <a:p>
              <a:endParaRPr lang="es-CO"/>
            </a:p>
          </p:txBody>
        </p:sp>
        <p:sp>
          <p:nvSpPr>
            <p:cNvPr id="456" name="Freeform: Shape 455">
              <a:extLst>
                <a:ext uri="{FF2B5EF4-FFF2-40B4-BE49-F238E27FC236}">
                  <a16:creationId xmlns:a16="http://schemas.microsoft.com/office/drawing/2014/main" id="{9B4DB7E4-84DD-9C83-B39F-9278AB301EAD}"/>
                </a:ext>
              </a:extLst>
            </p:cNvPr>
            <p:cNvSpPr/>
            <p:nvPr/>
          </p:nvSpPr>
          <p:spPr>
            <a:xfrm rot="19975584">
              <a:off x="13350524" y="6282104"/>
              <a:ext cx="875" cy="887"/>
            </a:xfrm>
            <a:custGeom>
              <a:avLst/>
              <a:gdLst>
                <a:gd name="connsiteX0" fmla="*/ -1030 w 875"/>
                <a:gd name="connsiteY0" fmla="*/ -1880 h 887"/>
                <a:gd name="connsiteX1" fmla="*/ -154 w 875"/>
                <a:gd name="connsiteY1" fmla="*/ -2768 h 887"/>
              </a:gdLst>
              <a:ahLst/>
              <a:cxnLst>
                <a:cxn ang="0">
                  <a:pos x="connsiteX0" y="connsiteY0"/>
                </a:cxn>
                <a:cxn ang="0">
                  <a:pos x="connsiteX1" y="connsiteY1"/>
                </a:cxn>
              </a:cxnLst>
              <a:rect l="l" t="t" r="r" b="b"/>
              <a:pathLst>
                <a:path w="875" h="887">
                  <a:moveTo>
                    <a:pt x="-1030" y="-1880"/>
                  </a:moveTo>
                  <a:lnTo>
                    <a:pt x="-154" y="-2768"/>
                  </a:lnTo>
                  <a:close/>
                </a:path>
              </a:pathLst>
            </a:custGeom>
            <a:solidFill>
              <a:srgbClr val="141A1D"/>
            </a:solidFill>
            <a:ln w="1171" cap="flat">
              <a:noFill/>
              <a:prstDash val="solid"/>
              <a:miter/>
            </a:ln>
          </p:spPr>
          <p:txBody>
            <a:bodyPr rtlCol="0" anchor="ctr"/>
            <a:lstStyle/>
            <a:p>
              <a:endParaRPr lang="es-CO"/>
            </a:p>
          </p:txBody>
        </p:sp>
        <p:sp>
          <p:nvSpPr>
            <p:cNvPr id="457" name="Freeform: Shape 456">
              <a:extLst>
                <a:ext uri="{FF2B5EF4-FFF2-40B4-BE49-F238E27FC236}">
                  <a16:creationId xmlns:a16="http://schemas.microsoft.com/office/drawing/2014/main" id="{A0B74C2F-506F-EC2C-78BE-60DD223C4DCC}"/>
                </a:ext>
              </a:extLst>
            </p:cNvPr>
            <p:cNvSpPr/>
            <p:nvPr/>
          </p:nvSpPr>
          <p:spPr>
            <a:xfrm rot="19975584">
              <a:off x="13350149" y="6283292"/>
              <a:ext cx="875" cy="887"/>
            </a:xfrm>
            <a:custGeom>
              <a:avLst/>
              <a:gdLst>
                <a:gd name="connsiteX0" fmla="*/ -1030 w 875"/>
                <a:gd name="connsiteY0" fmla="*/ -1880 h 887"/>
                <a:gd name="connsiteX1" fmla="*/ -154 w 875"/>
                <a:gd name="connsiteY1" fmla="*/ -2768 h 887"/>
              </a:gdLst>
              <a:ahLst/>
              <a:cxnLst>
                <a:cxn ang="0">
                  <a:pos x="connsiteX0" y="connsiteY0"/>
                </a:cxn>
                <a:cxn ang="0">
                  <a:pos x="connsiteX1" y="connsiteY1"/>
                </a:cxn>
              </a:cxnLst>
              <a:rect l="l" t="t" r="r" b="b"/>
              <a:pathLst>
                <a:path w="875" h="887">
                  <a:moveTo>
                    <a:pt x="-1030" y="-1880"/>
                  </a:moveTo>
                  <a:lnTo>
                    <a:pt x="-154" y="-2768"/>
                  </a:lnTo>
                  <a:close/>
                </a:path>
              </a:pathLst>
            </a:custGeom>
            <a:solidFill>
              <a:srgbClr val="141A1D"/>
            </a:solidFill>
            <a:ln w="1171" cap="flat">
              <a:noFill/>
              <a:prstDash val="solid"/>
              <a:miter/>
            </a:ln>
          </p:spPr>
          <p:txBody>
            <a:bodyPr rtlCol="0" anchor="ctr"/>
            <a:lstStyle/>
            <a:p>
              <a:endParaRPr lang="es-CO"/>
            </a:p>
          </p:txBody>
        </p:sp>
        <p:sp>
          <p:nvSpPr>
            <p:cNvPr id="458" name="Freeform: Shape 457">
              <a:extLst>
                <a:ext uri="{FF2B5EF4-FFF2-40B4-BE49-F238E27FC236}">
                  <a16:creationId xmlns:a16="http://schemas.microsoft.com/office/drawing/2014/main" id="{232EE431-48BC-99D9-A47F-9F9BA947770F}"/>
                </a:ext>
              </a:extLst>
            </p:cNvPr>
            <p:cNvSpPr/>
            <p:nvPr/>
          </p:nvSpPr>
          <p:spPr>
            <a:xfrm rot="19975584">
              <a:off x="13349768" y="6284469"/>
              <a:ext cx="875" cy="887"/>
            </a:xfrm>
            <a:custGeom>
              <a:avLst/>
              <a:gdLst>
                <a:gd name="connsiteX0" fmla="*/ -1030 w 875"/>
                <a:gd name="connsiteY0" fmla="*/ -1880 h 887"/>
                <a:gd name="connsiteX1" fmla="*/ -154 w 875"/>
                <a:gd name="connsiteY1" fmla="*/ -2768 h 887"/>
              </a:gdLst>
              <a:ahLst/>
              <a:cxnLst>
                <a:cxn ang="0">
                  <a:pos x="connsiteX0" y="connsiteY0"/>
                </a:cxn>
                <a:cxn ang="0">
                  <a:pos x="connsiteX1" y="connsiteY1"/>
                </a:cxn>
              </a:cxnLst>
              <a:rect l="l" t="t" r="r" b="b"/>
              <a:pathLst>
                <a:path w="875" h="887">
                  <a:moveTo>
                    <a:pt x="-1030" y="-1880"/>
                  </a:moveTo>
                  <a:cubicBezTo>
                    <a:pt x="-935" y="-2318"/>
                    <a:pt x="-592" y="-2661"/>
                    <a:pt x="-154" y="-2768"/>
                  </a:cubicBezTo>
                  <a:close/>
                </a:path>
              </a:pathLst>
            </a:custGeom>
            <a:solidFill>
              <a:srgbClr val="141A1D"/>
            </a:solidFill>
            <a:ln w="1171" cap="flat">
              <a:noFill/>
              <a:prstDash val="solid"/>
              <a:miter/>
            </a:ln>
          </p:spPr>
          <p:txBody>
            <a:bodyPr rtlCol="0" anchor="ctr"/>
            <a:lstStyle/>
            <a:p>
              <a:endParaRPr lang="es-CO"/>
            </a:p>
          </p:txBody>
        </p:sp>
        <p:sp>
          <p:nvSpPr>
            <p:cNvPr id="459" name="Freeform: Shape 458">
              <a:extLst>
                <a:ext uri="{FF2B5EF4-FFF2-40B4-BE49-F238E27FC236}">
                  <a16:creationId xmlns:a16="http://schemas.microsoft.com/office/drawing/2014/main" id="{B2D95237-5AB7-4C11-3C07-F01F497C27AB}"/>
                </a:ext>
              </a:extLst>
            </p:cNvPr>
            <p:cNvSpPr/>
            <p:nvPr/>
          </p:nvSpPr>
          <p:spPr>
            <a:xfrm rot="19975584">
              <a:off x="13317235" y="6941236"/>
              <a:ext cx="998" cy="7948"/>
            </a:xfrm>
            <a:custGeom>
              <a:avLst/>
              <a:gdLst>
                <a:gd name="connsiteX0" fmla="*/ -929 w 998"/>
                <a:gd name="connsiteY0" fmla="*/ -2768 h 7948"/>
                <a:gd name="connsiteX1" fmla="*/ -136 w 998"/>
                <a:gd name="connsiteY1" fmla="*/ 5181 h 7948"/>
                <a:gd name="connsiteX2" fmla="*/ -929 w 998"/>
                <a:gd name="connsiteY2" fmla="*/ -2768 h 7948"/>
              </a:gdLst>
              <a:ahLst/>
              <a:cxnLst>
                <a:cxn ang="0">
                  <a:pos x="connsiteX0" y="connsiteY0"/>
                </a:cxn>
                <a:cxn ang="0">
                  <a:pos x="connsiteX1" y="connsiteY1"/>
                </a:cxn>
                <a:cxn ang="0">
                  <a:pos x="connsiteX2" y="connsiteY2"/>
                </a:cxn>
              </a:cxnLst>
              <a:rect l="l" t="t" r="r" b="b"/>
              <a:pathLst>
                <a:path w="998" h="7948">
                  <a:moveTo>
                    <a:pt x="-929" y="-2768"/>
                  </a:moveTo>
                  <a:cubicBezTo>
                    <a:pt x="550" y="-236"/>
                    <a:pt x="-278" y="2520"/>
                    <a:pt x="-136" y="5181"/>
                  </a:cubicBezTo>
                  <a:cubicBezTo>
                    <a:pt x="-1615" y="2591"/>
                    <a:pt x="-775" y="-165"/>
                    <a:pt x="-929" y="-2768"/>
                  </a:cubicBezTo>
                  <a:close/>
                </a:path>
              </a:pathLst>
            </a:custGeom>
            <a:solidFill>
              <a:srgbClr val="2C2C2C"/>
            </a:solidFill>
            <a:ln w="1171" cap="flat">
              <a:noFill/>
              <a:prstDash val="solid"/>
              <a:miter/>
            </a:ln>
          </p:spPr>
          <p:txBody>
            <a:bodyPr rtlCol="0" anchor="ctr"/>
            <a:lstStyle/>
            <a:p>
              <a:endParaRPr lang="es-CO"/>
            </a:p>
          </p:txBody>
        </p:sp>
        <p:sp>
          <p:nvSpPr>
            <p:cNvPr id="460" name="Freeform: Shape 459">
              <a:extLst>
                <a:ext uri="{FF2B5EF4-FFF2-40B4-BE49-F238E27FC236}">
                  <a16:creationId xmlns:a16="http://schemas.microsoft.com/office/drawing/2014/main" id="{AAFD001B-0D79-8F46-6CBA-5B1FAD0B0FB9}"/>
                </a:ext>
              </a:extLst>
            </p:cNvPr>
            <p:cNvSpPr/>
            <p:nvPr/>
          </p:nvSpPr>
          <p:spPr>
            <a:xfrm rot="19975584">
              <a:off x="13307803" y="6926947"/>
              <a:ext cx="939" cy="7319"/>
            </a:xfrm>
            <a:custGeom>
              <a:avLst/>
              <a:gdLst>
                <a:gd name="connsiteX0" fmla="*/ -232 w 939"/>
                <a:gd name="connsiteY0" fmla="*/ -2439 h 7319"/>
                <a:gd name="connsiteX1" fmla="*/ -90 w 939"/>
                <a:gd name="connsiteY1" fmla="*/ 4552 h 7319"/>
                <a:gd name="connsiteX2" fmla="*/ -930 w 939"/>
                <a:gd name="connsiteY2" fmla="*/ -2475 h 7319"/>
                <a:gd name="connsiteX3" fmla="*/ -232 w 939"/>
                <a:gd name="connsiteY3" fmla="*/ -2439 h 7319"/>
              </a:gdLst>
              <a:ahLst/>
              <a:cxnLst>
                <a:cxn ang="0">
                  <a:pos x="connsiteX0" y="connsiteY0"/>
                </a:cxn>
                <a:cxn ang="0">
                  <a:pos x="connsiteX1" y="connsiteY1"/>
                </a:cxn>
                <a:cxn ang="0">
                  <a:pos x="connsiteX2" y="connsiteY2"/>
                </a:cxn>
                <a:cxn ang="0">
                  <a:pos x="connsiteX3" y="connsiteY3"/>
                </a:cxn>
              </a:cxnLst>
              <a:rect l="l" t="t" r="r" b="b"/>
              <a:pathLst>
                <a:path w="939" h="7319">
                  <a:moveTo>
                    <a:pt x="-232" y="-2439"/>
                  </a:moveTo>
                  <a:lnTo>
                    <a:pt x="-90" y="4552"/>
                  </a:lnTo>
                  <a:cubicBezTo>
                    <a:pt x="-1758" y="2375"/>
                    <a:pt x="-634" y="-180"/>
                    <a:pt x="-930" y="-2475"/>
                  </a:cubicBezTo>
                  <a:cubicBezTo>
                    <a:pt x="-681" y="-2877"/>
                    <a:pt x="-445" y="-2865"/>
                    <a:pt x="-232" y="-2439"/>
                  </a:cubicBezTo>
                  <a:close/>
                </a:path>
              </a:pathLst>
            </a:custGeom>
            <a:solidFill>
              <a:srgbClr val="252525"/>
            </a:solidFill>
            <a:ln w="1171" cap="flat">
              <a:noFill/>
              <a:prstDash val="solid"/>
              <a:miter/>
            </a:ln>
          </p:spPr>
          <p:txBody>
            <a:bodyPr rtlCol="0" anchor="ctr"/>
            <a:lstStyle/>
            <a:p>
              <a:endParaRPr lang="es-CO"/>
            </a:p>
          </p:txBody>
        </p:sp>
        <p:sp>
          <p:nvSpPr>
            <p:cNvPr id="461" name="Freeform: Shape 460">
              <a:extLst>
                <a:ext uri="{FF2B5EF4-FFF2-40B4-BE49-F238E27FC236}">
                  <a16:creationId xmlns:a16="http://schemas.microsoft.com/office/drawing/2014/main" id="{F8E9B146-B2DF-C6FF-4BA6-B6A6061175D1}"/>
                </a:ext>
              </a:extLst>
            </p:cNvPr>
            <p:cNvSpPr/>
            <p:nvPr/>
          </p:nvSpPr>
          <p:spPr>
            <a:xfrm rot="19975584">
              <a:off x="13312795" y="6935177"/>
              <a:ext cx="901" cy="6444"/>
            </a:xfrm>
            <a:custGeom>
              <a:avLst/>
              <a:gdLst>
                <a:gd name="connsiteX0" fmla="*/ -270 w 901"/>
                <a:gd name="connsiteY0" fmla="*/ -2439 h 6444"/>
                <a:gd name="connsiteX1" fmla="*/ -128 w 901"/>
                <a:gd name="connsiteY1" fmla="*/ 3677 h 6444"/>
                <a:gd name="connsiteX2" fmla="*/ -980 w 901"/>
                <a:gd name="connsiteY2" fmla="*/ -2474 h 6444"/>
                <a:gd name="connsiteX3" fmla="*/ -270 w 901"/>
                <a:gd name="connsiteY3" fmla="*/ -2439 h 6444"/>
              </a:gdLst>
              <a:ahLst/>
              <a:cxnLst>
                <a:cxn ang="0">
                  <a:pos x="connsiteX0" y="connsiteY0"/>
                </a:cxn>
                <a:cxn ang="0">
                  <a:pos x="connsiteX1" y="connsiteY1"/>
                </a:cxn>
                <a:cxn ang="0">
                  <a:pos x="connsiteX2" y="connsiteY2"/>
                </a:cxn>
                <a:cxn ang="0">
                  <a:pos x="connsiteX3" y="connsiteY3"/>
                </a:cxn>
              </a:cxnLst>
              <a:rect l="l" t="t" r="r" b="b"/>
              <a:pathLst>
                <a:path w="901" h="6444">
                  <a:moveTo>
                    <a:pt x="-270" y="-2439"/>
                  </a:moveTo>
                  <a:lnTo>
                    <a:pt x="-128" y="3677"/>
                  </a:lnTo>
                  <a:cubicBezTo>
                    <a:pt x="-1666" y="1808"/>
                    <a:pt x="-708" y="-416"/>
                    <a:pt x="-980" y="-2474"/>
                  </a:cubicBezTo>
                  <a:cubicBezTo>
                    <a:pt x="-696" y="-2888"/>
                    <a:pt x="-483" y="-2853"/>
                    <a:pt x="-270" y="-2439"/>
                  </a:cubicBezTo>
                  <a:close/>
                </a:path>
              </a:pathLst>
            </a:custGeom>
            <a:solidFill>
              <a:srgbClr val="252525"/>
            </a:solidFill>
            <a:ln w="1171" cap="flat">
              <a:noFill/>
              <a:prstDash val="solid"/>
              <a:miter/>
            </a:ln>
          </p:spPr>
          <p:txBody>
            <a:bodyPr rtlCol="0" anchor="ctr"/>
            <a:lstStyle/>
            <a:p>
              <a:endParaRPr lang="es-CO"/>
            </a:p>
          </p:txBody>
        </p:sp>
        <p:sp>
          <p:nvSpPr>
            <p:cNvPr id="462" name="Freeform: Shape 461">
              <a:extLst>
                <a:ext uri="{FF2B5EF4-FFF2-40B4-BE49-F238E27FC236}">
                  <a16:creationId xmlns:a16="http://schemas.microsoft.com/office/drawing/2014/main" id="{2D240FD9-7C69-93A9-7E0D-9414863EB519}"/>
                </a:ext>
              </a:extLst>
            </p:cNvPr>
            <p:cNvSpPr/>
            <p:nvPr/>
          </p:nvSpPr>
          <p:spPr>
            <a:xfrm rot="19975584">
              <a:off x="13305575" y="6924275"/>
              <a:ext cx="790" cy="3548"/>
            </a:xfrm>
            <a:custGeom>
              <a:avLst/>
              <a:gdLst>
                <a:gd name="connsiteX0" fmla="*/ -332 w 790"/>
                <a:gd name="connsiteY0" fmla="*/ 781 h 3548"/>
                <a:gd name="connsiteX1" fmla="*/ -1030 w 790"/>
                <a:gd name="connsiteY1" fmla="*/ 781 h 3548"/>
                <a:gd name="connsiteX2" fmla="*/ -1030 w 790"/>
                <a:gd name="connsiteY2" fmla="*/ -2768 h 3548"/>
                <a:gd name="connsiteX3" fmla="*/ -332 w 790"/>
                <a:gd name="connsiteY3" fmla="*/ 781 h 3548"/>
              </a:gdLst>
              <a:ahLst/>
              <a:cxnLst>
                <a:cxn ang="0">
                  <a:pos x="connsiteX0" y="connsiteY0"/>
                </a:cxn>
                <a:cxn ang="0">
                  <a:pos x="connsiteX1" y="connsiteY1"/>
                </a:cxn>
                <a:cxn ang="0">
                  <a:pos x="connsiteX2" y="connsiteY2"/>
                </a:cxn>
                <a:cxn ang="0">
                  <a:pos x="connsiteX3" y="connsiteY3"/>
                </a:cxn>
              </a:cxnLst>
              <a:rect l="l" t="t" r="r" b="b"/>
              <a:pathLst>
                <a:path w="790" h="3548">
                  <a:moveTo>
                    <a:pt x="-332" y="781"/>
                  </a:moveTo>
                  <a:cubicBezTo>
                    <a:pt x="-568" y="769"/>
                    <a:pt x="-793" y="769"/>
                    <a:pt x="-1030" y="781"/>
                  </a:cubicBezTo>
                  <a:cubicBezTo>
                    <a:pt x="-1030" y="-402"/>
                    <a:pt x="-1030" y="-1585"/>
                    <a:pt x="-1030" y="-2768"/>
                  </a:cubicBezTo>
                  <a:cubicBezTo>
                    <a:pt x="106" y="-1750"/>
                    <a:pt x="-308" y="-449"/>
                    <a:pt x="-332" y="781"/>
                  </a:cubicBezTo>
                  <a:close/>
                </a:path>
              </a:pathLst>
            </a:custGeom>
            <a:solidFill>
              <a:srgbClr val="2C2C2C"/>
            </a:solidFill>
            <a:ln w="1171" cap="flat">
              <a:noFill/>
              <a:prstDash val="solid"/>
              <a:miter/>
            </a:ln>
          </p:spPr>
          <p:txBody>
            <a:bodyPr rtlCol="0" anchor="ctr"/>
            <a:lstStyle/>
            <a:p>
              <a:endParaRPr lang="es-CO"/>
            </a:p>
          </p:txBody>
        </p:sp>
        <p:sp>
          <p:nvSpPr>
            <p:cNvPr id="463" name="Freeform: Shape 462">
              <a:extLst>
                <a:ext uri="{FF2B5EF4-FFF2-40B4-BE49-F238E27FC236}">
                  <a16:creationId xmlns:a16="http://schemas.microsoft.com/office/drawing/2014/main" id="{9CB30775-CC74-F4C6-FDA3-5B403A1E6563}"/>
                </a:ext>
              </a:extLst>
            </p:cNvPr>
            <p:cNvSpPr/>
            <p:nvPr/>
          </p:nvSpPr>
          <p:spPr>
            <a:xfrm rot="19975584">
              <a:off x="13303184" y="6915082"/>
              <a:ext cx="2720" cy="782"/>
            </a:xfrm>
            <a:custGeom>
              <a:avLst/>
              <a:gdLst>
                <a:gd name="connsiteX0" fmla="*/ 1691 w 2720"/>
                <a:gd name="connsiteY0" fmla="*/ -2068 h 782"/>
                <a:gd name="connsiteX1" fmla="*/ -1030 w 2720"/>
                <a:gd name="connsiteY1" fmla="*/ -1985 h 782"/>
                <a:gd name="connsiteX2" fmla="*/ 1691 w 2720"/>
                <a:gd name="connsiteY2" fmla="*/ -2068 h 782"/>
              </a:gdLst>
              <a:ahLst/>
              <a:cxnLst>
                <a:cxn ang="0">
                  <a:pos x="connsiteX0" y="connsiteY0"/>
                </a:cxn>
                <a:cxn ang="0">
                  <a:pos x="connsiteX1" y="connsiteY1"/>
                </a:cxn>
                <a:cxn ang="0">
                  <a:pos x="connsiteX2" y="connsiteY2"/>
                </a:cxn>
              </a:cxnLst>
              <a:rect l="l" t="t" r="r" b="b"/>
              <a:pathLst>
                <a:path w="2720" h="782">
                  <a:moveTo>
                    <a:pt x="1691" y="-2068"/>
                  </a:moveTo>
                  <a:lnTo>
                    <a:pt x="-1030" y="-1985"/>
                  </a:lnTo>
                  <a:cubicBezTo>
                    <a:pt x="-107" y="-3062"/>
                    <a:pt x="757" y="-2967"/>
                    <a:pt x="1691" y="-2068"/>
                  </a:cubicBezTo>
                  <a:close/>
                </a:path>
              </a:pathLst>
            </a:custGeom>
            <a:solidFill>
              <a:srgbClr val="252525"/>
            </a:solidFill>
            <a:ln w="1171" cap="flat">
              <a:noFill/>
              <a:prstDash val="solid"/>
              <a:miter/>
            </a:ln>
          </p:spPr>
          <p:txBody>
            <a:bodyPr rtlCol="0" anchor="ctr"/>
            <a:lstStyle/>
            <a:p>
              <a:endParaRPr lang="es-CO"/>
            </a:p>
          </p:txBody>
        </p:sp>
        <p:sp>
          <p:nvSpPr>
            <p:cNvPr id="464" name="Freeform: Shape 463">
              <a:extLst>
                <a:ext uri="{FF2B5EF4-FFF2-40B4-BE49-F238E27FC236}">
                  <a16:creationId xmlns:a16="http://schemas.microsoft.com/office/drawing/2014/main" id="{6B1960F9-2093-0935-9417-31A2A538B973}"/>
                </a:ext>
              </a:extLst>
            </p:cNvPr>
            <p:cNvSpPr/>
            <p:nvPr/>
          </p:nvSpPr>
          <p:spPr>
            <a:xfrm rot="19975584">
              <a:off x="13310932" y="6933345"/>
              <a:ext cx="783" cy="2625"/>
            </a:xfrm>
            <a:custGeom>
              <a:avLst/>
              <a:gdLst>
                <a:gd name="connsiteX0" fmla="*/ -320 w 783"/>
                <a:gd name="connsiteY0" fmla="*/ -142 h 2625"/>
                <a:gd name="connsiteX1" fmla="*/ -1030 w 783"/>
                <a:gd name="connsiteY1" fmla="*/ -142 h 2625"/>
                <a:gd name="connsiteX2" fmla="*/ -1030 w 783"/>
                <a:gd name="connsiteY2" fmla="*/ -2768 h 2625"/>
                <a:gd name="connsiteX3" fmla="*/ -320 w 783"/>
                <a:gd name="connsiteY3" fmla="*/ -142 h 2625"/>
              </a:gdLst>
              <a:ahLst/>
              <a:cxnLst>
                <a:cxn ang="0">
                  <a:pos x="connsiteX0" y="connsiteY0"/>
                </a:cxn>
                <a:cxn ang="0">
                  <a:pos x="connsiteX1" y="connsiteY1"/>
                </a:cxn>
                <a:cxn ang="0">
                  <a:pos x="connsiteX2" y="connsiteY2"/>
                </a:cxn>
                <a:cxn ang="0">
                  <a:pos x="connsiteX3" y="connsiteY3"/>
                </a:cxn>
              </a:cxnLst>
              <a:rect l="l" t="t" r="r" b="b"/>
              <a:pathLst>
                <a:path w="783" h="2625">
                  <a:moveTo>
                    <a:pt x="-320" y="-142"/>
                  </a:moveTo>
                  <a:cubicBezTo>
                    <a:pt x="-556" y="-142"/>
                    <a:pt x="-793" y="-142"/>
                    <a:pt x="-1030" y="-142"/>
                  </a:cubicBezTo>
                  <a:lnTo>
                    <a:pt x="-1030" y="-2768"/>
                  </a:lnTo>
                  <a:cubicBezTo>
                    <a:pt x="-60" y="-2105"/>
                    <a:pt x="-225" y="-1112"/>
                    <a:pt x="-320" y="-142"/>
                  </a:cubicBezTo>
                  <a:close/>
                </a:path>
              </a:pathLst>
            </a:custGeom>
            <a:solidFill>
              <a:srgbClr val="2C2C2C"/>
            </a:solidFill>
            <a:ln w="1171" cap="flat">
              <a:noFill/>
              <a:prstDash val="solid"/>
              <a:miter/>
            </a:ln>
          </p:spPr>
          <p:txBody>
            <a:bodyPr rtlCol="0" anchor="ctr"/>
            <a:lstStyle/>
            <a:p>
              <a:endParaRPr lang="es-CO"/>
            </a:p>
          </p:txBody>
        </p:sp>
        <p:sp>
          <p:nvSpPr>
            <p:cNvPr id="465" name="Freeform: Shape 464">
              <a:extLst>
                <a:ext uri="{FF2B5EF4-FFF2-40B4-BE49-F238E27FC236}">
                  <a16:creationId xmlns:a16="http://schemas.microsoft.com/office/drawing/2014/main" id="{4B9CB549-8561-64DC-A029-31B0916D883F}"/>
                </a:ext>
              </a:extLst>
            </p:cNvPr>
            <p:cNvSpPr/>
            <p:nvPr/>
          </p:nvSpPr>
          <p:spPr>
            <a:xfrm rot="19975584">
              <a:off x="13483524" y="7009862"/>
              <a:ext cx="2625" cy="842"/>
            </a:xfrm>
            <a:custGeom>
              <a:avLst/>
              <a:gdLst>
                <a:gd name="connsiteX0" fmla="*/ -1030 w 2625"/>
                <a:gd name="connsiteY0" fmla="*/ -1925 h 842"/>
                <a:gd name="connsiteX1" fmla="*/ 1596 w 2625"/>
                <a:gd name="connsiteY1" fmla="*/ -1925 h 842"/>
              </a:gdLst>
              <a:ahLst/>
              <a:cxnLst>
                <a:cxn ang="0">
                  <a:pos x="connsiteX0" y="connsiteY0"/>
                </a:cxn>
                <a:cxn ang="0">
                  <a:pos x="connsiteX1" y="connsiteY1"/>
                </a:cxn>
              </a:cxnLst>
              <a:rect l="l" t="t" r="r" b="b"/>
              <a:pathLst>
                <a:path w="2625" h="842">
                  <a:moveTo>
                    <a:pt x="-1030" y="-1925"/>
                  </a:moveTo>
                  <a:cubicBezTo>
                    <a:pt x="-154" y="-3048"/>
                    <a:pt x="721" y="-3048"/>
                    <a:pt x="1596" y="-1925"/>
                  </a:cubicBezTo>
                  <a:close/>
                </a:path>
              </a:pathLst>
            </a:custGeom>
            <a:solidFill>
              <a:srgbClr val="020202"/>
            </a:solidFill>
            <a:ln w="1171" cap="flat">
              <a:noFill/>
              <a:prstDash val="solid"/>
              <a:miter/>
            </a:ln>
          </p:spPr>
          <p:txBody>
            <a:bodyPr rtlCol="0" anchor="ctr"/>
            <a:lstStyle/>
            <a:p>
              <a:endParaRPr lang="es-CO"/>
            </a:p>
          </p:txBody>
        </p:sp>
        <p:sp>
          <p:nvSpPr>
            <p:cNvPr id="466" name="Freeform: Shape 465">
              <a:extLst>
                <a:ext uri="{FF2B5EF4-FFF2-40B4-BE49-F238E27FC236}">
                  <a16:creationId xmlns:a16="http://schemas.microsoft.com/office/drawing/2014/main" id="{4ED23D76-397E-A536-6B17-2E37BEC167F5}"/>
                </a:ext>
              </a:extLst>
            </p:cNvPr>
            <p:cNvSpPr/>
            <p:nvPr/>
          </p:nvSpPr>
          <p:spPr>
            <a:xfrm rot="19975584">
              <a:off x="13302306" y="6918703"/>
              <a:ext cx="817" cy="1993"/>
            </a:xfrm>
            <a:custGeom>
              <a:avLst/>
              <a:gdLst>
                <a:gd name="connsiteX0" fmla="*/ -225 w 817"/>
                <a:gd name="connsiteY0" fmla="*/ -2548 h 1993"/>
                <a:gd name="connsiteX1" fmla="*/ -1030 w 817"/>
                <a:gd name="connsiteY1" fmla="*/ -774 h 1993"/>
                <a:gd name="connsiteX2" fmla="*/ -1030 w 817"/>
                <a:gd name="connsiteY2" fmla="*/ -2525 h 1993"/>
                <a:gd name="connsiteX3" fmla="*/ -403 w 817"/>
                <a:gd name="connsiteY3" fmla="*/ -2714 h 1993"/>
                <a:gd name="connsiteX4" fmla="*/ -225 w 817"/>
                <a:gd name="connsiteY4" fmla="*/ -2548 h 1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7" h="1993">
                  <a:moveTo>
                    <a:pt x="-225" y="-2548"/>
                  </a:moveTo>
                  <a:cubicBezTo>
                    <a:pt x="-142" y="-1850"/>
                    <a:pt x="-450" y="-1176"/>
                    <a:pt x="-1030" y="-774"/>
                  </a:cubicBezTo>
                  <a:cubicBezTo>
                    <a:pt x="-1030" y="-1354"/>
                    <a:pt x="-1030" y="-1957"/>
                    <a:pt x="-1030" y="-2525"/>
                  </a:cubicBezTo>
                  <a:cubicBezTo>
                    <a:pt x="-911" y="-2749"/>
                    <a:pt x="-627" y="-2832"/>
                    <a:pt x="-403" y="-2714"/>
                  </a:cubicBezTo>
                  <a:cubicBezTo>
                    <a:pt x="-332" y="-2678"/>
                    <a:pt x="-272" y="-2619"/>
                    <a:pt x="-225" y="-2548"/>
                  </a:cubicBezTo>
                  <a:close/>
                </a:path>
              </a:pathLst>
            </a:custGeom>
            <a:solidFill>
              <a:srgbClr val="2C2C2C"/>
            </a:solidFill>
            <a:ln w="1171" cap="flat">
              <a:noFill/>
              <a:prstDash val="solid"/>
              <a:miter/>
            </a:ln>
          </p:spPr>
          <p:txBody>
            <a:bodyPr rtlCol="0" anchor="ctr"/>
            <a:lstStyle/>
            <a:p>
              <a:endParaRPr lang="es-CO"/>
            </a:p>
          </p:txBody>
        </p:sp>
        <p:sp>
          <p:nvSpPr>
            <p:cNvPr id="467" name="Freeform: Shape 466">
              <a:extLst>
                <a:ext uri="{FF2B5EF4-FFF2-40B4-BE49-F238E27FC236}">
                  <a16:creationId xmlns:a16="http://schemas.microsoft.com/office/drawing/2014/main" id="{F2FB79E8-8C71-CE20-40EC-BA4649F736C3}"/>
                </a:ext>
              </a:extLst>
            </p:cNvPr>
            <p:cNvSpPr/>
            <p:nvPr/>
          </p:nvSpPr>
          <p:spPr>
            <a:xfrm rot="19975584">
              <a:off x="13302143" y="6916956"/>
              <a:ext cx="1086" cy="887"/>
            </a:xfrm>
            <a:custGeom>
              <a:avLst/>
              <a:gdLst>
                <a:gd name="connsiteX0" fmla="*/ -190 w 1086"/>
                <a:gd name="connsiteY0" fmla="*/ -2011 h 887"/>
                <a:gd name="connsiteX1" fmla="*/ -1030 w 1086"/>
                <a:gd name="connsiteY1" fmla="*/ -1880 h 887"/>
                <a:gd name="connsiteX2" fmla="*/ -166 w 1086"/>
                <a:gd name="connsiteY2" fmla="*/ -2768 h 887"/>
                <a:gd name="connsiteX3" fmla="*/ 23 w 1086"/>
                <a:gd name="connsiteY3" fmla="*/ -2259 h 887"/>
                <a:gd name="connsiteX4" fmla="*/ -190 w 1086"/>
                <a:gd name="connsiteY4" fmla="*/ -2011 h 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 h="887">
                  <a:moveTo>
                    <a:pt x="-190" y="-2011"/>
                  </a:moveTo>
                  <a:cubicBezTo>
                    <a:pt x="-462" y="-1951"/>
                    <a:pt x="-746" y="-1904"/>
                    <a:pt x="-1030" y="-1880"/>
                  </a:cubicBezTo>
                  <a:lnTo>
                    <a:pt x="-166" y="-2768"/>
                  </a:lnTo>
                  <a:cubicBezTo>
                    <a:pt x="35" y="-2590"/>
                    <a:pt x="106" y="-2424"/>
                    <a:pt x="23" y="-2259"/>
                  </a:cubicBezTo>
                  <a:cubicBezTo>
                    <a:pt x="-60" y="-2093"/>
                    <a:pt x="-119" y="-2011"/>
                    <a:pt x="-190" y="-2011"/>
                  </a:cubicBezTo>
                  <a:close/>
                </a:path>
              </a:pathLst>
            </a:custGeom>
            <a:solidFill>
              <a:srgbClr val="252525"/>
            </a:solidFill>
            <a:ln w="1171" cap="flat">
              <a:noFill/>
              <a:prstDash val="solid"/>
              <a:miter/>
            </a:ln>
          </p:spPr>
          <p:txBody>
            <a:bodyPr rtlCol="0" anchor="ctr"/>
            <a:lstStyle/>
            <a:p>
              <a:endParaRPr lang="es-CO"/>
            </a:p>
          </p:txBody>
        </p:sp>
        <p:sp>
          <p:nvSpPr>
            <p:cNvPr id="468" name="Freeform: Shape 467">
              <a:extLst>
                <a:ext uri="{FF2B5EF4-FFF2-40B4-BE49-F238E27FC236}">
                  <a16:creationId xmlns:a16="http://schemas.microsoft.com/office/drawing/2014/main" id="{C4AAE76C-93F5-3BD3-2E90-7B0E11CB272A}"/>
                </a:ext>
              </a:extLst>
            </p:cNvPr>
            <p:cNvSpPr/>
            <p:nvPr/>
          </p:nvSpPr>
          <p:spPr>
            <a:xfrm rot="19975584">
              <a:off x="13302866" y="6916608"/>
              <a:ext cx="863" cy="783"/>
            </a:xfrm>
            <a:custGeom>
              <a:avLst/>
              <a:gdLst>
                <a:gd name="connsiteX0" fmla="*/ -1030 w 863"/>
                <a:gd name="connsiteY0" fmla="*/ -1984 h 783"/>
                <a:gd name="connsiteX1" fmla="*/ -1030 w 863"/>
                <a:gd name="connsiteY1" fmla="*/ -2741 h 783"/>
                <a:gd name="connsiteX2" fmla="*/ -166 w 863"/>
                <a:gd name="connsiteY2" fmla="*/ -2741 h 783"/>
              </a:gdLst>
              <a:ahLst/>
              <a:cxnLst>
                <a:cxn ang="0">
                  <a:pos x="connsiteX0" y="connsiteY0"/>
                </a:cxn>
                <a:cxn ang="0">
                  <a:pos x="connsiteX1" y="connsiteY1"/>
                </a:cxn>
                <a:cxn ang="0">
                  <a:pos x="connsiteX2" y="connsiteY2"/>
                </a:cxn>
              </a:cxnLst>
              <a:rect l="l" t="t" r="r" b="b"/>
              <a:pathLst>
                <a:path w="863" h="783">
                  <a:moveTo>
                    <a:pt x="-1030" y="-1984"/>
                  </a:moveTo>
                  <a:cubicBezTo>
                    <a:pt x="-1030" y="-2244"/>
                    <a:pt x="-1030" y="-2493"/>
                    <a:pt x="-1030" y="-2741"/>
                  </a:cubicBezTo>
                  <a:cubicBezTo>
                    <a:pt x="-746" y="-2776"/>
                    <a:pt x="-450" y="-2776"/>
                    <a:pt x="-166" y="-2741"/>
                  </a:cubicBezTo>
                  <a:close/>
                </a:path>
              </a:pathLst>
            </a:custGeom>
            <a:solidFill>
              <a:srgbClr val="2C2C2C"/>
            </a:solidFill>
            <a:ln w="1171" cap="flat">
              <a:noFill/>
              <a:prstDash val="solid"/>
              <a:miter/>
            </a:ln>
          </p:spPr>
          <p:txBody>
            <a:bodyPr rtlCol="0" anchor="ctr"/>
            <a:lstStyle/>
            <a:p>
              <a:endParaRPr lang="es-CO"/>
            </a:p>
          </p:txBody>
        </p:sp>
        <p:sp>
          <p:nvSpPr>
            <p:cNvPr id="469" name="Freeform: Shape 468">
              <a:extLst>
                <a:ext uri="{FF2B5EF4-FFF2-40B4-BE49-F238E27FC236}">
                  <a16:creationId xmlns:a16="http://schemas.microsoft.com/office/drawing/2014/main" id="{F9C4D38A-E7C9-2CA9-8667-41F6ED104182}"/>
                </a:ext>
              </a:extLst>
            </p:cNvPr>
            <p:cNvSpPr/>
            <p:nvPr/>
          </p:nvSpPr>
          <p:spPr>
            <a:xfrm rot="19975584">
              <a:off x="13301793" y="6918154"/>
              <a:ext cx="839" cy="875"/>
            </a:xfrm>
            <a:custGeom>
              <a:avLst/>
              <a:gdLst>
                <a:gd name="connsiteX0" fmla="*/ -273 w 839"/>
                <a:gd name="connsiteY0" fmla="*/ -1892 h 875"/>
                <a:gd name="connsiteX1" fmla="*/ -1030 w 839"/>
                <a:gd name="connsiteY1" fmla="*/ -1892 h 875"/>
                <a:gd name="connsiteX2" fmla="*/ -190 w 839"/>
                <a:gd name="connsiteY2" fmla="*/ -2768 h 875"/>
                <a:gd name="connsiteX3" fmla="*/ -273 w 839"/>
                <a:gd name="connsiteY3" fmla="*/ -1892 h 875"/>
              </a:gdLst>
              <a:ahLst/>
              <a:cxnLst>
                <a:cxn ang="0">
                  <a:pos x="connsiteX0" y="connsiteY0"/>
                </a:cxn>
                <a:cxn ang="0">
                  <a:pos x="connsiteX1" y="connsiteY1"/>
                </a:cxn>
                <a:cxn ang="0">
                  <a:pos x="connsiteX2" y="connsiteY2"/>
                </a:cxn>
                <a:cxn ang="0">
                  <a:pos x="connsiteX3" y="connsiteY3"/>
                </a:cxn>
              </a:cxnLst>
              <a:rect l="l" t="t" r="r" b="b"/>
              <a:pathLst>
                <a:path w="839" h="875">
                  <a:moveTo>
                    <a:pt x="-273" y="-1892"/>
                  </a:moveTo>
                  <a:lnTo>
                    <a:pt x="-1030" y="-1892"/>
                  </a:lnTo>
                  <a:lnTo>
                    <a:pt x="-190" y="-2768"/>
                  </a:lnTo>
                  <a:cubicBezTo>
                    <a:pt x="-190" y="-2472"/>
                    <a:pt x="-213" y="-2176"/>
                    <a:pt x="-273" y="-1892"/>
                  </a:cubicBezTo>
                  <a:close/>
                </a:path>
              </a:pathLst>
            </a:custGeom>
            <a:solidFill>
              <a:srgbClr val="252525"/>
            </a:solidFill>
            <a:ln w="1171" cap="flat">
              <a:noFill/>
              <a:prstDash val="solid"/>
              <a:miter/>
            </a:ln>
          </p:spPr>
          <p:txBody>
            <a:bodyPr rtlCol="0" anchor="ctr"/>
            <a:lstStyle/>
            <a:p>
              <a:endParaRPr lang="es-CO"/>
            </a:p>
          </p:txBody>
        </p:sp>
        <p:sp>
          <p:nvSpPr>
            <p:cNvPr id="470" name="Freeform: Shape 469">
              <a:extLst>
                <a:ext uri="{FF2B5EF4-FFF2-40B4-BE49-F238E27FC236}">
                  <a16:creationId xmlns:a16="http://schemas.microsoft.com/office/drawing/2014/main" id="{FD30C8C4-1426-0EEF-836F-573D90709723}"/>
                </a:ext>
              </a:extLst>
            </p:cNvPr>
            <p:cNvSpPr/>
            <p:nvPr/>
          </p:nvSpPr>
          <p:spPr>
            <a:xfrm rot="19975584">
              <a:off x="13358132" y="6912980"/>
              <a:ext cx="875" cy="875"/>
            </a:xfrm>
            <a:custGeom>
              <a:avLst/>
              <a:gdLst>
                <a:gd name="connsiteX0" fmla="*/ -154 w 875"/>
                <a:gd name="connsiteY0" fmla="*/ -2768 h 875"/>
                <a:gd name="connsiteX1" fmla="*/ -1030 w 875"/>
                <a:gd name="connsiteY1" fmla="*/ -1892 h 875"/>
              </a:gdLst>
              <a:ahLst/>
              <a:cxnLst>
                <a:cxn ang="0">
                  <a:pos x="connsiteX0" y="connsiteY0"/>
                </a:cxn>
                <a:cxn ang="0">
                  <a:pos x="connsiteX1" y="connsiteY1"/>
                </a:cxn>
              </a:cxnLst>
              <a:rect l="l" t="t" r="r" b="b"/>
              <a:pathLst>
                <a:path w="875" h="875">
                  <a:moveTo>
                    <a:pt x="-154" y="-2768"/>
                  </a:moveTo>
                  <a:lnTo>
                    <a:pt x="-1030" y="-1892"/>
                  </a:lnTo>
                  <a:close/>
                </a:path>
              </a:pathLst>
            </a:custGeom>
            <a:solidFill>
              <a:srgbClr val="020202"/>
            </a:solidFill>
            <a:ln w="1171" cap="flat">
              <a:noFill/>
              <a:prstDash val="solid"/>
              <a:miter/>
            </a:ln>
          </p:spPr>
          <p:txBody>
            <a:bodyPr rtlCol="0" anchor="ctr"/>
            <a:lstStyle/>
            <a:p>
              <a:endParaRPr lang="es-CO"/>
            </a:p>
          </p:txBody>
        </p:sp>
        <p:sp>
          <p:nvSpPr>
            <p:cNvPr id="471" name="Freeform: Shape 470">
              <a:extLst>
                <a:ext uri="{FF2B5EF4-FFF2-40B4-BE49-F238E27FC236}">
                  <a16:creationId xmlns:a16="http://schemas.microsoft.com/office/drawing/2014/main" id="{6D93A052-A97D-BDE0-D3F5-BE08594BFA91}"/>
                </a:ext>
              </a:extLst>
            </p:cNvPr>
            <p:cNvSpPr/>
            <p:nvPr/>
          </p:nvSpPr>
          <p:spPr>
            <a:xfrm rot="19975584">
              <a:off x="13359333" y="6915329"/>
              <a:ext cx="875" cy="875"/>
            </a:xfrm>
            <a:custGeom>
              <a:avLst/>
              <a:gdLst>
                <a:gd name="connsiteX0" fmla="*/ -1030 w 875"/>
                <a:gd name="connsiteY0" fmla="*/ -2768 h 875"/>
                <a:gd name="connsiteX1" fmla="*/ -154 w 875"/>
                <a:gd name="connsiteY1" fmla="*/ -1892 h 875"/>
                <a:gd name="connsiteX2" fmla="*/ -1030 w 875"/>
                <a:gd name="connsiteY2" fmla="*/ -2768 h 875"/>
              </a:gdLst>
              <a:ahLst/>
              <a:cxnLst>
                <a:cxn ang="0">
                  <a:pos x="connsiteX0" y="connsiteY0"/>
                </a:cxn>
                <a:cxn ang="0">
                  <a:pos x="connsiteX1" y="connsiteY1"/>
                </a:cxn>
                <a:cxn ang="0">
                  <a:pos x="connsiteX2" y="connsiteY2"/>
                </a:cxn>
              </a:cxnLst>
              <a:rect l="l" t="t" r="r" b="b"/>
              <a:pathLst>
                <a:path w="875" h="875">
                  <a:moveTo>
                    <a:pt x="-1030" y="-2768"/>
                  </a:moveTo>
                  <a:cubicBezTo>
                    <a:pt x="-734" y="-2484"/>
                    <a:pt x="-438" y="-2188"/>
                    <a:pt x="-154" y="-1892"/>
                  </a:cubicBezTo>
                  <a:cubicBezTo>
                    <a:pt x="-391" y="-2188"/>
                    <a:pt x="-734" y="-2484"/>
                    <a:pt x="-1030" y="-2768"/>
                  </a:cubicBezTo>
                  <a:close/>
                </a:path>
              </a:pathLst>
            </a:custGeom>
            <a:solidFill>
              <a:srgbClr val="020202"/>
            </a:solidFill>
            <a:ln w="1171" cap="flat">
              <a:noFill/>
              <a:prstDash val="solid"/>
              <a:miter/>
            </a:ln>
          </p:spPr>
          <p:txBody>
            <a:bodyPr rtlCol="0" anchor="ctr"/>
            <a:lstStyle/>
            <a:p>
              <a:endParaRPr lang="es-CO"/>
            </a:p>
          </p:txBody>
        </p:sp>
        <p:sp>
          <p:nvSpPr>
            <p:cNvPr id="472" name="Freeform: Shape 471">
              <a:extLst>
                <a:ext uri="{FF2B5EF4-FFF2-40B4-BE49-F238E27FC236}">
                  <a16:creationId xmlns:a16="http://schemas.microsoft.com/office/drawing/2014/main" id="{4B7A19E3-2088-F031-7171-4FFD253BEC8E}"/>
                </a:ext>
              </a:extLst>
            </p:cNvPr>
            <p:cNvSpPr/>
            <p:nvPr/>
          </p:nvSpPr>
          <p:spPr>
            <a:xfrm rot="19975584">
              <a:off x="13362540" y="6923520"/>
              <a:ext cx="875" cy="887"/>
            </a:xfrm>
            <a:custGeom>
              <a:avLst/>
              <a:gdLst>
                <a:gd name="connsiteX0" fmla="*/ -154 w 875"/>
                <a:gd name="connsiteY0" fmla="*/ -2768 h 887"/>
                <a:gd name="connsiteX1" fmla="*/ -1030 w 875"/>
                <a:gd name="connsiteY1" fmla="*/ -1880 h 887"/>
              </a:gdLst>
              <a:ahLst/>
              <a:cxnLst>
                <a:cxn ang="0">
                  <a:pos x="connsiteX0" y="connsiteY0"/>
                </a:cxn>
                <a:cxn ang="0">
                  <a:pos x="connsiteX1" y="connsiteY1"/>
                </a:cxn>
              </a:cxnLst>
              <a:rect l="l" t="t" r="r" b="b"/>
              <a:pathLst>
                <a:path w="875" h="887">
                  <a:moveTo>
                    <a:pt x="-154" y="-2768"/>
                  </a:moveTo>
                  <a:lnTo>
                    <a:pt x="-1030" y="-1880"/>
                  </a:lnTo>
                  <a:close/>
                </a:path>
              </a:pathLst>
            </a:custGeom>
            <a:solidFill>
              <a:srgbClr val="020202"/>
            </a:solidFill>
            <a:ln w="1171" cap="flat">
              <a:noFill/>
              <a:prstDash val="solid"/>
              <a:miter/>
            </a:ln>
          </p:spPr>
          <p:txBody>
            <a:bodyPr rtlCol="0" anchor="ctr"/>
            <a:lstStyle/>
            <a:p>
              <a:endParaRPr lang="es-CO"/>
            </a:p>
          </p:txBody>
        </p:sp>
        <p:sp>
          <p:nvSpPr>
            <p:cNvPr id="473" name="Freeform: Shape 472">
              <a:extLst>
                <a:ext uri="{FF2B5EF4-FFF2-40B4-BE49-F238E27FC236}">
                  <a16:creationId xmlns:a16="http://schemas.microsoft.com/office/drawing/2014/main" id="{752322A7-1F0D-E53D-71DD-B0EABDE2965B}"/>
                </a:ext>
              </a:extLst>
            </p:cNvPr>
            <p:cNvSpPr/>
            <p:nvPr/>
          </p:nvSpPr>
          <p:spPr>
            <a:xfrm rot="19975584">
              <a:off x="13363737" y="6925869"/>
              <a:ext cx="875" cy="875"/>
            </a:xfrm>
            <a:custGeom>
              <a:avLst/>
              <a:gdLst>
                <a:gd name="connsiteX0" fmla="*/ -1030 w 875"/>
                <a:gd name="connsiteY0" fmla="*/ -2768 h 875"/>
                <a:gd name="connsiteX1" fmla="*/ -154 w 875"/>
                <a:gd name="connsiteY1" fmla="*/ -1892 h 875"/>
                <a:gd name="connsiteX2" fmla="*/ -1030 w 875"/>
                <a:gd name="connsiteY2" fmla="*/ -2768 h 875"/>
              </a:gdLst>
              <a:ahLst/>
              <a:cxnLst>
                <a:cxn ang="0">
                  <a:pos x="connsiteX0" y="connsiteY0"/>
                </a:cxn>
                <a:cxn ang="0">
                  <a:pos x="connsiteX1" y="connsiteY1"/>
                </a:cxn>
                <a:cxn ang="0">
                  <a:pos x="connsiteX2" y="connsiteY2"/>
                </a:cxn>
              </a:cxnLst>
              <a:rect l="l" t="t" r="r" b="b"/>
              <a:pathLst>
                <a:path w="875" h="875">
                  <a:moveTo>
                    <a:pt x="-1030" y="-2768"/>
                  </a:moveTo>
                  <a:cubicBezTo>
                    <a:pt x="-734" y="-2483"/>
                    <a:pt x="-438" y="-2188"/>
                    <a:pt x="-154" y="-1892"/>
                  </a:cubicBezTo>
                  <a:cubicBezTo>
                    <a:pt x="-438" y="-2188"/>
                    <a:pt x="-698" y="-2483"/>
                    <a:pt x="-1030" y="-2768"/>
                  </a:cubicBezTo>
                  <a:close/>
                </a:path>
              </a:pathLst>
            </a:custGeom>
            <a:solidFill>
              <a:srgbClr val="020202"/>
            </a:solidFill>
            <a:ln w="1171" cap="flat">
              <a:noFill/>
              <a:prstDash val="solid"/>
              <a:miter/>
            </a:ln>
          </p:spPr>
          <p:txBody>
            <a:bodyPr rtlCol="0" anchor="ctr"/>
            <a:lstStyle/>
            <a:p>
              <a:endParaRPr lang="es-CO"/>
            </a:p>
          </p:txBody>
        </p:sp>
        <p:sp>
          <p:nvSpPr>
            <p:cNvPr id="474" name="Freeform: Shape 473">
              <a:extLst>
                <a:ext uri="{FF2B5EF4-FFF2-40B4-BE49-F238E27FC236}">
                  <a16:creationId xmlns:a16="http://schemas.microsoft.com/office/drawing/2014/main" id="{1887EF89-2615-2635-3ED5-FA65B787C2D0}"/>
                </a:ext>
              </a:extLst>
            </p:cNvPr>
            <p:cNvSpPr/>
            <p:nvPr/>
          </p:nvSpPr>
          <p:spPr>
            <a:xfrm rot="19975584">
              <a:off x="13373309" y="6944596"/>
              <a:ext cx="875" cy="875"/>
            </a:xfrm>
            <a:custGeom>
              <a:avLst/>
              <a:gdLst>
                <a:gd name="connsiteX0" fmla="*/ -154 w 875"/>
                <a:gd name="connsiteY0" fmla="*/ -2768 h 875"/>
                <a:gd name="connsiteX1" fmla="*/ -1030 w 875"/>
                <a:gd name="connsiteY1" fmla="*/ -1892 h 875"/>
              </a:gdLst>
              <a:ahLst/>
              <a:cxnLst>
                <a:cxn ang="0">
                  <a:pos x="connsiteX0" y="connsiteY0"/>
                </a:cxn>
                <a:cxn ang="0">
                  <a:pos x="connsiteX1" y="connsiteY1"/>
                </a:cxn>
              </a:cxnLst>
              <a:rect l="l" t="t" r="r" b="b"/>
              <a:pathLst>
                <a:path w="875" h="875">
                  <a:moveTo>
                    <a:pt x="-154" y="-2768"/>
                  </a:moveTo>
                  <a:lnTo>
                    <a:pt x="-1030" y="-1892"/>
                  </a:lnTo>
                  <a:close/>
                </a:path>
              </a:pathLst>
            </a:custGeom>
            <a:solidFill>
              <a:srgbClr val="020202"/>
            </a:solidFill>
            <a:ln w="1171" cap="flat">
              <a:noFill/>
              <a:prstDash val="solid"/>
              <a:miter/>
            </a:ln>
          </p:spPr>
          <p:txBody>
            <a:bodyPr rtlCol="0" anchor="ctr"/>
            <a:lstStyle/>
            <a:p>
              <a:endParaRPr lang="es-CO"/>
            </a:p>
          </p:txBody>
        </p:sp>
        <p:sp>
          <p:nvSpPr>
            <p:cNvPr id="475" name="Freeform: Shape 474">
              <a:extLst>
                <a:ext uri="{FF2B5EF4-FFF2-40B4-BE49-F238E27FC236}">
                  <a16:creationId xmlns:a16="http://schemas.microsoft.com/office/drawing/2014/main" id="{A41014E9-404B-578D-EE19-E55FA8E9DD0A}"/>
                </a:ext>
              </a:extLst>
            </p:cNvPr>
            <p:cNvSpPr/>
            <p:nvPr/>
          </p:nvSpPr>
          <p:spPr>
            <a:xfrm rot="19975584">
              <a:off x="13375301" y="6948493"/>
              <a:ext cx="875" cy="875"/>
            </a:xfrm>
            <a:custGeom>
              <a:avLst/>
              <a:gdLst>
                <a:gd name="connsiteX0" fmla="*/ -1030 w 875"/>
                <a:gd name="connsiteY0" fmla="*/ -2768 h 875"/>
                <a:gd name="connsiteX1" fmla="*/ -154 w 875"/>
                <a:gd name="connsiteY1" fmla="*/ -1892 h 875"/>
                <a:gd name="connsiteX2" fmla="*/ -1030 w 875"/>
                <a:gd name="connsiteY2" fmla="*/ -2768 h 875"/>
              </a:gdLst>
              <a:ahLst/>
              <a:cxnLst>
                <a:cxn ang="0">
                  <a:pos x="connsiteX0" y="connsiteY0"/>
                </a:cxn>
                <a:cxn ang="0">
                  <a:pos x="connsiteX1" y="connsiteY1"/>
                </a:cxn>
                <a:cxn ang="0">
                  <a:pos x="connsiteX2" y="connsiteY2"/>
                </a:cxn>
              </a:cxnLst>
              <a:rect l="l" t="t" r="r" b="b"/>
              <a:pathLst>
                <a:path w="875" h="875">
                  <a:moveTo>
                    <a:pt x="-1030" y="-2768"/>
                  </a:moveTo>
                  <a:cubicBezTo>
                    <a:pt x="-734" y="-2472"/>
                    <a:pt x="-438" y="-2188"/>
                    <a:pt x="-154" y="-1892"/>
                  </a:cubicBezTo>
                  <a:cubicBezTo>
                    <a:pt x="-438" y="-2188"/>
                    <a:pt x="-698" y="-2472"/>
                    <a:pt x="-1030" y="-2768"/>
                  </a:cubicBezTo>
                  <a:close/>
                </a:path>
              </a:pathLst>
            </a:custGeom>
            <a:solidFill>
              <a:srgbClr val="020202"/>
            </a:solidFill>
            <a:ln w="1171" cap="flat">
              <a:noFill/>
              <a:prstDash val="solid"/>
              <a:miter/>
            </a:ln>
          </p:spPr>
          <p:txBody>
            <a:bodyPr rtlCol="0" anchor="ctr"/>
            <a:lstStyle/>
            <a:p>
              <a:endParaRPr lang="es-CO"/>
            </a:p>
          </p:txBody>
        </p:sp>
        <p:sp>
          <p:nvSpPr>
            <p:cNvPr id="476" name="Freeform: Shape 475">
              <a:extLst>
                <a:ext uri="{FF2B5EF4-FFF2-40B4-BE49-F238E27FC236}">
                  <a16:creationId xmlns:a16="http://schemas.microsoft.com/office/drawing/2014/main" id="{5B55FD59-E75A-6EFF-0D5E-AAE3E71200D1}"/>
                </a:ext>
              </a:extLst>
            </p:cNvPr>
            <p:cNvSpPr/>
            <p:nvPr/>
          </p:nvSpPr>
          <p:spPr>
            <a:xfrm rot="19975584">
              <a:off x="13379252" y="6954299"/>
              <a:ext cx="875" cy="875"/>
            </a:xfrm>
            <a:custGeom>
              <a:avLst/>
              <a:gdLst>
                <a:gd name="connsiteX0" fmla="*/ -154 w 875"/>
                <a:gd name="connsiteY0" fmla="*/ -2768 h 875"/>
                <a:gd name="connsiteX1" fmla="*/ -1030 w 875"/>
                <a:gd name="connsiteY1" fmla="*/ -1892 h 875"/>
              </a:gdLst>
              <a:ahLst/>
              <a:cxnLst>
                <a:cxn ang="0">
                  <a:pos x="connsiteX0" y="connsiteY0"/>
                </a:cxn>
                <a:cxn ang="0">
                  <a:pos x="connsiteX1" y="connsiteY1"/>
                </a:cxn>
              </a:cxnLst>
              <a:rect l="l" t="t" r="r" b="b"/>
              <a:pathLst>
                <a:path w="875" h="875">
                  <a:moveTo>
                    <a:pt x="-154" y="-2768"/>
                  </a:moveTo>
                  <a:lnTo>
                    <a:pt x="-1030" y="-1892"/>
                  </a:lnTo>
                  <a:close/>
                </a:path>
              </a:pathLst>
            </a:custGeom>
            <a:solidFill>
              <a:srgbClr val="020202"/>
            </a:solidFill>
            <a:ln w="1171" cap="flat">
              <a:noFill/>
              <a:prstDash val="solid"/>
              <a:miter/>
            </a:ln>
          </p:spPr>
          <p:txBody>
            <a:bodyPr rtlCol="0" anchor="ctr"/>
            <a:lstStyle/>
            <a:p>
              <a:endParaRPr lang="es-CO"/>
            </a:p>
          </p:txBody>
        </p:sp>
        <p:sp>
          <p:nvSpPr>
            <p:cNvPr id="477" name="Freeform: Shape 476">
              <a:extLst>
                <a:ext uri="{FF2B5EF4-FFF2-40B4-BE49-F238E27FC236}">
                  <a16:creationId xmlns:a16="http://schemas.microsoft.com/office/drawing/2014/main" id="{E117F322-EDBB-095A-7AE2-8ED6C2FECBB8}"/>
                </a:ext>
              </a:extLst>
            </p:cNvPr>
            <p:cNvSpPr/>
            <p:nvPr/>
          </p:nvSpPr>
          <p:spPr>
            <a:xfrm rot="19975584">
              <a:off x="13389203" y="6969918"/>
              <a:ext cx="887" cy="875"/>
            </a:xfrm>
            <a:custGeom>
              <a:avLst/>
              <a:gdLst>
                <a:gd name="connsiteX0" fmla="*/ -1030 w 887"/>
                <a:gd name="connsiteY0" fmla="*/ -2768 h 875"/>
                <a:gd name="connsiteX1" fmla="*/ -142 w 887"/>
                <a:gd name="connsiteY1" fmla="*/ -1892 h 875"/>
              </a:gdLst>
              <a:ahLst/>
              <a:cxnLst>
                <a:cxn ang="0">
                  <a:pos x="connsiteX0" y="connsiteY0"/>
                </a:cxn>
                <a:cxn ang="0">
                  <a:pos x="connsiteX1" y="connsiteY1"/>
                </a:cxn>
              </a:cxnLst>
              <a:rect l="l" t="t" r="r" b="b"/>
              <a:pathLst>
                <a:path w="887" h="875">
                  <a:moveTo>
                    <a:pt x="-1030" y="-2768"/>
                  </a:moveTo>
                  <a:lnTo>
                    <a:pt x="-142" y="-1892"/>
                  </a:lnTo>
                  <a:close/>
                </a:path>
              </a:pathLst>
            </a:custGeom>
            <a:solidFill>
              <a:srgbClr val="020202"/>
            </a:solidFill>
            <a:ln w="1171" cap="flat">
              <a:noFill/>
              <a:prstDash val="solid"/>
              <a:miter/>
            </a:ln>
          </p:spPr>
          <p:txBody>
            <a:bodyPr rtlCol="0" anchor="ctr"/>
            <a:lstStyle/>
            <a:p>
              <a:endParaRPr lang="es-CO"/>
            </a:p>
          </p:txBody>
        </p:sp>
        <p:sp>
          <p:nvSpPr>
            <p:cNvPr id="478" name="Freeform: Shape 477">
              <a:extLst>
                <a:ext uri="{FF2B5EF4-FFF2-40B4-BE49-F238E27FC236}">
                  <a16:creationId xmlns:a16="http://schemas.microsoft.com/office/drawing/2014/main" id="{909CA283-CD00-0175-1CDD-D5D1FF38185C}"/>
                </a:ext>
              </a:extLst>
            </p:cNvPr>
            <p:cNvSpPr/>
            <p:nvPr/>
          </p:nvSpPr>
          <p:spPr>
            <a:xfrm rot="19975584">
              <a:off x="13390392" y="6970297"/>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79" name="Freeform: Shape 478">
              <a:extLst>
                <a:ext uri="{FF2B5EF4-FFF2-40B4-BE49-F238E27FC236}">
                  <a16:creationId xmlns:a16="http://schemas.microsoft.com/office/drawing/2014/main" id="{81A4C810-DF91-52CD-5E35-B8E52302C7C3}"/>
                </a:ext>
              </a:extLst>
            </p:cNvPr>
            <p:cNvSpPr/>
            <p:nvPr/>
          </p:nvSpPr>
          <p:spPr>
            <a:xfrm rot="19975584">
              <a:off x="13401071" y="6981576"/>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80" name="Freeform: Shape 479">
              <a:extLst>
                <a:ext uri="{FF2B5EF4-FFF2-40B4-BE49-F238E27FC236}">
                  <a16:creationId xmlns:a16="http://schemas.microsoft.com/office/drawing/2014/main" id="{8FCA74C7-A672-54C9-BECE-925894B4568B}"/>
                </a:ext>
              </a:extLst>
            </p:cNvPr>
            <p:cNvSpPr/>
            <p:nvPr/>
          </p:nvSpPr>
          <p:spPr>
            <a:xfrm rot="19975584">
              <a:off x="13402250" y="6981957"/>
              <a:ext cx="875" cy="875"/>
            </a:xfrm>
            <a:custGeom>
              <a:avLst/>
              <a:gdLst>
                <a:gd name="connsiteX0" fmla="*/ -1030 w 875"/>
                <a:gd name="connsiteY0" fmla="*/ -2768 h 875"/>
                <a:gd name="connsiteX1" fmla="*/ -154 w 875"/>
                <a:gd name="connsiteY1" fmla="*/ -1892 h 875"/>
                <a:gd name="connsiteX2" fmla="*/ -1030 w 875"/>
                <a:gd name="connsiteY2" fmla="*/ -2768 h 875"/>
              </a:gdLst>
              <a:ahLst/>
              <a:cxnLst>
                <a:cxn ang="0">
                  <a:pos x="connsiteX0" y="connsiteY0"/>
                </a:cxn>
                <a:cxn ang="0">
                  <a:pos x="connsiteX1" y="connsiteY1"/>
                </a:cxn>
                <a:cxn ang="0">
                  <a:pos x="connsiteX2" y="connsiteY2"/>
                </a:cxn>
              </a:cxnLst>
              <a:rect l="l" t="t" r="r" b="b"/>
              <a:pathLst>
                <a:path w="875" h="875">
                  <a:moveTo>
                    <a:pt x="-1030" y="-2768"/>
                  </a:moveTo>
                  <a:cubicBezTo>
                    <a:pt x="-734" y="-2484"/>
                    <a:pt x="-450" y="-2188"/>
                    <a:pt x="-154" y="-1892"/>
                  </a:cubicBezTo>
                  <a:cubicBezTo>
                    <a:pt x="-450" y="-2188"/>
                    <a:pt x="-734" y="-2484"/>
                    <a:pt x="-1030" y="-2768"/>
                  </a:cubicBezTo>
                  <a:close/>
                </a:path>
              </a:pathLst>
            </a:custGeom>
            <a:solidFill>
              <a:srgbClr val="020202"/>
            </a:solidFill>
            <a:ln w="1171" cap="flat">
              <a:noFill/>
              <a:prstDash val="solid"/>
              <a:miter/>
            </a:ln>
          </p:spPr>
          <p:txBody>
            <a:bodyPr rtlCol="0" anchor="ctr"/>
            <a:lstStyle/>
            <a:p>
              <a:endParaRPr lang="es-CO"/>
            </a:p>
          </p:txBody>
        </p:sp>
        <p:sp>
          <p:nvSpPr>
            <p:cNvPr id="481" name="Freeform: Shape 480">
              <a:extLst>
                <a:ext uri="{FF2B5EF4-FFF2-40B4-BE49-F238E27FC236}">
                  <a16:creationId xmlns:a16="http://schemas.microsoft.com/office/drawing/2014/main" id="{1DEC9D3A-A371-5C2F-FCDC-E6A5A8153013}"/>
                </a:ext>
              </a:extLst>
            </p:cNvPr>
            <p:cNvSpPr/>
            <p:nvPr/>
          </p:nvSpPr>
          <p:spPr>
            <a:xfrm rot="19975584">
              <a:off x="13405003" y="6983498"/>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82" name="Freeform: Shape 481">
              <a:extLst>
                <a:ext uri="{FF2B5EF4-FFF2-40B4-BE49-F238E27FC236}">
                  <a16:creationId xmlns:a16="http://schemas.microsoft.com/office/drawing/2014/main" id="{1AE75289-5D5D-03EF-EE95-A31F85679729}"/>
                </a:ext>
              </a:extLst>
            </p:cNvPr>
            <p:cNvSpPr/>
            <p:nvPr/>
          </p:nvSpPr>
          <p:spPr>
            <a:xfrm rot="19975584">
              <a:off x="13407377" y="6986217"/>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83" name="Freeform: Shape 482">
              <a:extLst>
                <a:ext uri="{FF2B5EF4-FFF2-40B4-BE49-F238E27FC236}">
                  <a16:creationId xmlns:a16="http://schemas.microsoft.com/office/drawing/2014/main" id="{D02CDC89-A5BB-AAC4-B762-EA18271316FD}"/>
                </a:ext>
              </a:extLst>
            </p:cNvPr>
            <p:cNvSpPr/>
            <p:nvPr/>
          </p:nvSpPr>
          <p:spPr>
            <a:xfrm rot="19975584">
              <a:off x="13412906" y="6991265"/>
              <a:ext cx="887" cy="875"/>
            </a:xfrm>
            <a:custGeom>
              <a:avLst/>
              <a:gdLst>
                <a:gd name="connsiteX0" fmla="*/ -1030 w 887"/>
                <a:gd name="connsiteY0" fmla="*/ -2768 h 875"/>
                <a:gd name="connsiteX1" fmla="*/ -142 w 887"/>
                <a:gd name="connsiteY1" fmla="*/ -1892 h 875"/>
              </a:gdLst>
              <a:ahLst/>
              <a:cxnLst>
                <a:cxn ang="0">
                  <a:pos x="connsiteX0" y="connsiteY0"/>
                </a:cxn>
                <a:cxn ang="0">
                  <a:pos x="connsiteX1" y="connsiteY1"/>
                </a:cxn>
              </a:cxnLst>
              <a:rect l="l" t="t" r="r" b="b"/>
              <a:pathLst>
                <a:path w="887" h="875">
                  <a:moveTo>
                    <a:pt x="-1030" y="-2768"/>
                  </a:moveTo>
                  <a:lnTo>
                    <a:pt x="-142" y="-1892"/>
                  </a:lnTo>
                  <a:close/>
                </a:path>
              </a:pathLst>
            </a:custGeom>
            <a:solidFill>
              <a:srgbClr val="020202"/>
            </a:solidFill>
            <a:ln w="1171" cap="flat">
              <a:noFill/>
              <a:prstDash val="solid"/>
              <a:miter/>
            </a:ln>
          </p:spPr>
          <p:txBody>
            <a:bodyPr rtlCol="0" anchor="ctr"/>
            <a:lstStyle/>
            <a:p>
              <a:endParaRPr lang="es-CO"/>
            </a:p>
          </p:txBody>
        </p:sp>
        <p:sp>
          <p:nvSpPr>
            <p:cNvPr id="484" name="Freeform: Shape 483">
              <a:extLst>
                <a:ext uri="{FF2B5EF4-FFF2-40B4-BE49-F238E27FC236}">
                  <a16:creationId xmlns:a16="http://schemas.microsoft.com/office/drawing/2014/main" id="{777904A5-EDCD-74CC-4B55-E16A90789ABE}"/>
                </a:ext>
              </a:extLst>
            </p:cNvPr>
            <p:cNvSpPr/>
            <p:nvPr/>
          </p:nvSpPr>
          <p:spPr>
            <a:xfrm rot="19975584">
              <a:off x="13414095" y="6991643"/>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85" name="Freeform: Shape 484">
              <a:extLst>
                <a:ext uri="{FF2B5EF4-FFF2-40B4-BE49-F238E27FC236}">
                  <a16:creationId xmlns:a16="http://schemas.microsoft.com/office/drawing/2014/main" id="{426DC10D-7B86-EE95-7216-F19EEB7DA58C}"/>
                </a:ext>
              </a:extLst>
            </p:cNvPr>
            <p:cNvSpPr/>
            <p:nvPr/>
          </p:nvSpPr>
          <p:spPr>
            <a:xfrm rot="19975584">
              <a:off x="13422358" y="6998246"/>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86" name="Freeform: Shape 485">
              <a:extLst>
                <a:ext uri="{FF2B5EF4-FFF2-40B4-BE49-F238E27FC236}">
                  <a16:creationId xmlns:a16="http://schemas.microsoft.com/office/drawing/2014/main" id="{C0ADF917-22E5-19A8-70C9-22AD7EC2DED9}"/>
                </a:ext>
              </a:extLst>
            </p:cNvPr>
            <p:cNvSpPr/>
            <p:nvPr/>
          </p:nvSpPr>
          <p:spPr>
            <a:xfrm rot="19975584">
              <a:off x="13423557" y="6998617"/>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87" name="Freeform: Shape 486">
              <a:extLst>
                <a:ext uri="{FF2B5EF4-FFF2-40B4-BE49-F238E27FC236}">
                  <a16:creationId xmlns:a16="http://schemas.microsoft.com/office/drawing/2014/main" id="{AABB591B-A5D9-4DE5-B560-5FB2623B9F3E}"/>
                </a:ext>
              </a:extLst>
            </p:cNvPr>
            <p:cNvSpPr/>
            <p:nvPr/>
          </p:nvSpPr>
          <p:spPr>
            <a:xfrm rot="19975584">
              <a:off x="13426713" y="6998969"/>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88" name="Freeform: Shape 487">
              <a:extLst>
                <a:ext uri="{FF2B5EF4-FFF2-40B4-BE49-F238E27FC236}">
                  <a16:creationId xmlns:a16="http://schemas.microsoft.com/office/drawing/2014/main" id="{F9B40F2E-779F-2433-544C-732A500DA2A8}"/>
                </a:ext>
              </a:extLst>
            </p:cNvPr>
            <p:cNvSpPr/>
            <p:nvPr/>
          </p:nvSpPr>
          <p:spPr>
            <a:xfrm rot="19975584">
              <a:off x="13429048" y="6999742"/>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89" name="Freeform: Shape 488">
              <a:extLst>
                <a:ext uri="{FF2B5EF4-FFF2-40B4-BE49-F238E27FC236}">
                  <a16:creationId xmlns:a16="http://schemas.microsoft.com/office/drawing/2014/main" id="{B205BE16-E7B6-9493-B802-DFF743DF1BDB}"/>
                </a:ext>
              </a:extLst>
            </p:cNvPr>
            <p:cNvSpPr/>
            <p:nvPr/>
          </p:nvSpPr>
          <p:spPr>
            <a:xfrm rot="19975584">
              <a:off x="13435368" y="7004389"/>
              <a:ext cx="875" cy="875"/>
            </a:xfrm>
            <a:custGeom>
              <a:avLst/>
              <a:gdLst>
                <a:gd name="connsiteX0" fmla="*/ -1030 w 875"/>
                <a:gd name="connsiteY0" fmla="*/ -2768 h 875"/>
                <a:gd name="connsiteX1" fmla="*/ -154 w 875"/>
                <a:gd name="connsiteY1" fmla="*/ -1892 h 875"/>
                <a:gd name="connsiteX2" fmla="*/ -1030 w 875"/>
                <a:gd name="connsiteY2" fmla="*/ -2768 h 875"/>
              </a:gdLst>
              <a:ahLst/>
              <a:cxnLst>
                <a:cxn ang="0">
                  <a:pos x="connsiteX0" y="connsiteY0"/>
                </a:cxn>
                <a:cxn ang="0">
                  <a:pos x="connsiteX1" y="connsiteY1"/>
                </a:cxn>
                <a:cxn ang="0">
                  <a:pos x="connsiteX2" y="connsiteY2"/>
                </a:cxn>
              </a:cxnLst>
              <a:rect l="l" t="t" r="r" b="b"/>
              <a:pathLst>
                <a:path w="875" h="875">
                  <a:moveTo>
                    <a:pt x="-1030" y="-2768"/>
                  </a:moveTo>
                  <a:cubicBezTo>
                    <a:pt x="-746" y="-2472"/>
                    <a:pt x="-450" y="-2188"/>
                    <a:pt x="-154" y="-1892"/>
                  </a:cubicBezTo>
                  <a:cubicBezTo>
                    <a:pt x="-450" y="-2188"/>
                    <a:pt x="-746" y="-2472"/>
                    <a:pt x="-1030" y="-2768"/>
                  </a:cubicBezTo>
                  <a:close/>
                </a:path>
              </a:pathLst>
            </a:custGeom>
            <a:solidFill>
              <a:srgbClr val="020202"/>
            </a:solidFill>
            <a:ln w="1171" cap="flat">
              <a:noFill/>
              <a:prstDash val="solid"/>
              <a:miter/>
            </a:ln>
          </p:spPr>
          <p:txBody>
            <a:bodyPr rtlCol="0" anchor="ctr"/>
            <a:lstStyle/>
            <a:p>
              <a:endParaRPr lang="es-CO"/>
            </a:p>
          </p:txBody>
        </p:sp>
        <p:sp>
          <p:nvSpPr>
            <p:cNvPr id="490" name="Freeform: Shape 489">
              <a:extLst>
                <a:ext uri="{FF2B5EF4-FFF2-40B4-BE49-F238E27FC236}">
                  <a16:creationId xmlns:a16="http://schemas.microsoft.com/office/drawing/2014/main" id="{8F2BFBB2-5D71-E542-2DE7-A72E1F6F197F}"/>
                </a:ext>
              </a:extLst>
            </p:cNvPr>
            <p:cNvSpPr/>
            <p:nvPr/>
          </p:nvSpPr>
          <p:spPr>
            <a:xfrm rot="19975584">
              <a:off x="13443996" y="7005878"/>
              <a:ext cx="875" cy="887"/>
            </a:xfrm>
            <a:custGeom>
              <a:avLst/>
              <a:gdLst>
                <a:gd name="connsiteX0" fmla="*/ -1030 w 875"/>
                <a:gd name="connsiteY0" fmla="*/ -2768 h 887"/>
                <a:gd name="connsiteX1" fmla="*/ -154 w 875"/>
                <a:gd name="connsiteY1" fmla="*/ -1880 h 887"/>
              </a:gdLst>
              <a:ahLst/>
              <a:cxnLst>
                <a:cxn ang="0">
                  <a:pos x="connsiteX0" y="connsiteY0"/>
                </a:cxn>
                <a:cxn ang="0">
                  <a:pos x="connsiteX1" y="connsiteY1"/>
                </a:cxn>
              </a:cxnLst>
              <a:rect l="l" t="t" r="r" b="b"/>
              <a:pathLst>
                <a:path w="875" h="887">
                  <a:moveTo>
                    <a:pt x="-1030" y="-2768"/>
                  </a:moveTo>
                  <a:lnTo>
                    <a:pt x="-154" y="-1880"/>
                  </a:lnTo>
                  <a:close/>
                </a:path>
              </a:pathLst>
            </a:custGeom>
            <a:solidFill>
              <a:srgbClr val="020202"/>
            </a:solidFill>
            <a:ln w="1171" cap="flat">
              <a:noFill/>
              <a:prstDash val="solid"/>
              <a:miter/>
            </a:ln>
          </p:spPr>
          <p:txBody>
            <a:bodyPr rtlCol="0" anchor="ctr"/>
            <a:lstStyle/>
            <a:p>
              <a:endParaRPr lang="es-CO"/>
            </a:p>
          </p:txBody>
        </p:sp>
        <p:sp>
          <p:nvSpPr>
            <p:cNvPr id="491" name="Freeform: Shape 490">
              <a:extLst>
                <a:ext uri="{FF2B5EF4-FFF2-40B4-BE49-F238E27FC236}">
                  <a16:creationId xmlns:a16="http://schemas.microsoft.com/office/drawing/2014/main" id="{114C5173-3232-D6C4-0DB0-6F988992D171}"/>
                </a:ext>
              </a:extLst>
            </p:cNvPr>
            <p:cNvSpPr/>
            <p:nvPr/>
          </p:nvSpPr>
          <p:spPr>
            <a:xfrm rot="19975584">
              <a:off x="13449517" y="7008966"/>
              <a:ext cx="875" cy="875"/>
            </a:xfrm>
            <a:custGeom>
              <a:avLst/>
              <a:gdLst>
                <a:gd name="connsiteX0" fmla="*/ -1030 w 875"/>
                <a:gd name="connsiteY0" fmla="*/ -2768 h 875"/>
                <a:gd name="connsiteX1" fmla="*/ -154 w 875"/>
                <a:gd name="connsiteY1" fmla="*/ -1892 h 875"/>
                <a:gd name="connsiteX2" fmla="*/ -1030 w 875"/>
                <a:gd name="connsiteY2" fmla="*/ -2768 h 875"/>
              </a:gdLst>
              <a:ahLst/>
              <a:cxnLst>
                <a:cxn ang="0">
                  <a:pos x="connsiteX0" y="connsiteY0"/>
                </a:cxn>
                <a:cxn ang="0">
                  <a:pos x="connsiteX1" y="connsiteY1"/>
                </a:cxn>
                <a:cxn ang="0">
                  <a:pos x="connsiteX2" y="connsiteY2"/>
                </a:cxn>
              </a:cxnLst>
              <a:rect l="l" t="t" r="r" b="b"/>
              <a:pathLst>
                <a:path w="875" h="875">
                  <a:moveTo>
                    <a:pt x="-1030" y="-2768"/>
                  </a:moveTo>
                  <a:cubicBezTo>
                    <a:pt x="-745" y="-2472"/>
                    <a:pt x="-450" y="-2188"/>
                    <a:pt x="-154" y="-1892"/>
                  </a:cubicBezTo>
                  <a:cubicBezTo>
                    <a:pt x="-450" y="-2188"/>
                    <a:pt x="-745" y="-2472"/>
                    <a:pt x="-1030" y="-2768"/>
                  </a:cubicBezTo>
                  <a:close/>
                </a:path>
              </a:pathLst>
            </a:custGeom>
            <a:solidFill>
              <a:srgbClr val="020202"/>
            </a:solidFill>
            <a:ln w="1171" cap="flat">
              <a:noFill/>
              <a:prstDash val="solid"/>
              <a:miter/>
            </a:ln>
          </p:spPr>
          <p:txBody>
            <a:bodyPr rtlCol="0" anchor="ctr"/>
            <a:lstStyle/>
            <a:p>
              <a:endParaRPr lang="es-CO"/>
            </a:p>
          </p:txBody>
        </p:sp>
        <p:sp>
          <p:nvSpPr>
            <p:cNvPr id="492" name="Freeform: Shape 491">
              <a:extLst>
                <a:ext uri="{FF2B5EF4-FFF2-40B4-BE49-F238E27FC236}">
                  <a16:creationId xmlns:a16="http://schemas.microsoft.com/office/drawing/2014/main" id="{2EEF47E3-1D98-1E08-0877-C5C963F722F2}"/>
                </a:ext>
              </a:extLst>
            </p:cNvPr>
            <p:cNvSpPr/>
            <p:nvPr/>
          </p:nvSpPr>
          <p:spPr>
            <a:xfrm rot="19975584">
              <a:off x="13455389" y="7008914"/>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93" name="Freeform: Shape 492">
              <a:extLst>
                <a:ext uri="{FF2B5EF4-FFF2-40B4-BE49-F238E27FC236}">
                  <a16:creationId xmlns:a16="http://schemas.microsoft.com/office/drawing/2014/main" id="{3D77799B-B7B3-6FD6-FFE5-607E13201EAA}"/>
                </a:ext>
              </a:extLst>
            </p:cNvPr>
            <p:cNvSpPr/>
            <p:nvPr/>
          </p:nvSpPr>
          <p:spPr>
            <a:xfrm rot="19975584">
              <a:off x="13460103" y="7010438"/>
              <a:ext cx="875" cy="887"/>
            </a:xfrm>
            <a:custGeom>
              <a:avLst/>
              <a:gdLst>
                <a:gd name="connsiteX0" fmla="*/ -1030 w 875"/>
                <a:gd name="connsiteY0" fmla="*/ -2768 h 887"/>
                <a:gd name="connsiteX1" fmla="*/ -154 w 875"/>
                <a:gd name="connsiteY1" fmla="*/ -1880 h 887"/>
              </a:gdLst>
              <a:ahLst/>
              <a:cxnLst>
                <a:cxn ang="0">
                  <a:pos x="connsiteX0" y="connsiteY0"/>
                </a:cxn>
                <a:cxn ang="0">
                  <a:pos x="connsiteX1" y="connsiteY1"/>
                </a:cxn>
              </a:cxnLst>
              <a:rect l="l" t="t" r="r" b="b"/>
              <a:pathLst>
                <a:path w="875" h="887">
                  <a:moveTo>
                    <a:pt x="-1030" y="-2768"/>
                  </a:moveTo>
                  <a:lnTo>
                    <a:pt x="-154" y="-1880"/>
                  </a:lnTo>
                  <a:close/>
                </a:path>
              </a:pathLst>
            </a:custGeom>
            <a:solidFill>
              <a:srgbClr val="020202"/>
            </a:solidFill>
            <a:ln w="1171" cap="flat">
              <a:noFill/>
              <a:prstDash val="solid"/>
              <a:miter/>
            </a:ln>
          </p:spPr>
          <p:txBody>
            <a:bodyPr rtlCol="0" anchor="ctr"/>
            <a:lstStyle/>
            <a:p>
              <a:endParaRPr lang="es-CO"/>
            </a:p>
          </p:txBody>
        </p:sp>
        <p:sp>
          <p:nvSpPr>
            <p:cNvPr id="494" name="Freeform: Shape 493">
              <a:extLst>
                <a:ext uri="{FF2B5EF4-FFF2-40B4-BE49-F238E27FC236}">
                  <a16:creationId xmlns:a16="http://schemas.microsoft.com/office/drawing/2014/main" id="{A4A91A03-E09D-A699-75F3-B36AFA8A2B25}"/>
                </a:ext>
              </a:extLst>
            </p:cNvPr>
            <p:cNvSpPr/>
            <p:nvPr/>
          </p:nvSpPr>
          <p:spPr>
            <a:xfrm rot="19975584">
              <a:off x="13464100" y="7012339"/>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95" name="Freeform: Shape 494">
              <a:extLst>
                <a:ext uri="{FF2B5EF4-FFF2-40B4-BE49-F238E27FC236}">
                  <a16:creationId xmlns:a16="http://schemas.microsoft.com/office/drawing/2014/main" id="{FD674338-AF2F-4652-9B0E-7E4C3BAD5889}"/>
                </a:ext>
              </a:extLst>
            </p:cNvPr>
            <p:cNvSpPr/>
            <p:nvPr/>
          </p:nvSpPr>
          <p:spPr>
            <a:xfrm rot="19975584">
              <a:off x="13469122" y="7010754"/>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96" name="Freeform: Shape 495">
              <a:extLst>
                <a:ext uri="{FF2B5EF4-FFF2-40B4-BE49-F238E27FC236}">
                  <a16:creationId xmlns:a16="http://schemas.microsoft.com/office/drawing/2014/main" id="{21C1A0C8-3BEF-84D3-1171-4B35E403B697}"/>
                </a:ext>
              </a:extLst>
            </p:cNvPr>
            <p:cNvSpPr/>
            <p:nvPr/>
          </p:nvSpPr>
          <p:spPr>
            <a:xfrm rot="19975584">
              <a:off x="13472258" y="7011118"/>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97" name="Freeform: Shape 496">
              <a:extLst>
                <a:ext uri="{FF2B5EF4-FFF2-40B4-BE49-F238E27FC236}">
                  <a16:creationId xmlns:a16="http://schemas.microsoft.com/office/drawing/2014/main" id="{3F524B47-9A33-269C-76D9-53C9B99A1AD9}"/>
                </a:ext>
              </a:extLst>
            </p:cNvPr>
            <p:cNvSpPr/>
            <p:nvPr/>
          </p:nvSpPr>
          <p:spPr>
            <a:xfrm rot="19975584">
              <a:off x="13475791" y="7012261"/>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98" name="Freeform: Shape 497">
              <a:extLst>
                <a:ext uri="{FF2B5EF4-FFF2-40B4-BE49-F238E27FC236}">
                  <a16:creationId xmlns:a16="http://schemas.microsoft.com/office/drawing/2014/main" id="{69EA59F0-8486-FC77-D85C-AF946300731E}"/>
                </a:ext>
              </a:extLst>
            </p:cNvPr>
            <p:cNvSpPr/>
            <p:nvPr/>
          </p:nvSpPr>
          <p:spPr>
            <a:xfrm rot="19975584">
              <a:off x="13479317" y="7011442"/>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99" name="Freeform: Shape 498">
              <a:extLst>
                <a:ext uri="{FF2B5EF4-FFF2-40B4-BE49-F238E27FC236}">
                  <a16:creationId xmlns:a16="http://schemas.microsoft.com/office/drawing/2014/main" id="{AA45234A-CDF4-F4DE-B7B0-FFD67B8B3DB7}"/>
                </a:ext>
              </a:extLst>
            </p:cNvPr>
            <p:cNvSpPr/>
            <p:nvPr/>
          </p:nvSpPr>
          <p:spPr>
            <a:xfrm rot="19975584">
              <a:off x="13482032" y="7011037"/>
              <a:ext cx="875" cy="875"/>
            </a:xfrm>
            <a:custGeom>
              <a:avLst/>
              <a:gdLst>
                <a:gd name="connsiteX0" fmla="*/ -1030 w 875"/>
                <a:gd name="connsiteY0" fmla="*/ -2768 h 875"/>
                <a:gd name="connsiteX1" fmla="*/ -154 w 875"/>
                <a:gd name="connsiteY1" fmla="*/ -1892 h 875"/>
                <a:gd name="connsiteX2" fmla="*/ -1030 w 875"/>
                <a:gd name="connsiteY2" fmla="*/ -2768 h 875"/>
              </a:gdLst>
              <a:ahLst/>
              <a:cxnLst>
                <a:cxn ang="0">
                  <a:pos x="connsiteX0" y="connsiteY0"/>
                </a:cxn>
                <a:cxn ang="0">
                  <a:pos x="connsiteX1" y="connsiteY1"/>
                </a:cxn>
                <a:cxn ang="0">
                  <a:pos x="connsiteX2" y="connsiteY2"/>
                </a:cxn>
              </a:cxnLst>
              <a:rect l="l" t="t" r="r" b="b"/>
              <a:pathLst>
                <a:path w="875" h="875">
                  <a:moveTo>
                    <a:pt x="-1030" y="-2768"/>
                  </a:moveTo>
                  <a:cubicBezTo>
                    <a:pt x="-734" y="-2472"/>
                    <a:pt x="-450" y="-2176"/>
                    <a:pt x="-154" y="-1892"/>
                  </a:cubicBezTo>
                  <a:cubicBezTo>
                    <a:pt x="-426" y="-2176"/>
                    <a:pt x="-710" y="-2472"/>
                    <a:pt x="-1030" y="-2768"/>
                  </a:cubicBezTo>
                  <a:close/>
                </a:path>
              </a:pathLst>
            </a:custGeom>
            <a:solidFill>
              <a:srgbClr val="020202"/>
            </a:solidFill>
            <a:ln w="1171" cap="flat">
              <a:noFill/>
              <a:prstDash val="solid"/>
              <a:miter/>
            </a:ln>
          </p:spPr>
          <p:txBody>
            <a:bodyPr rtlCol="0" anchor="ctr"/>
            <a:lstStyle/>
            <a:p>
              <a:endParaRPr lang="es-CO"/>
            </a:p>
          </p:txBody>
        </p:sp>
        <p:sp>
          <p:nvSpPr>
            <p:cNvPr id="500" name="Freeform: Shape 499">
              <a:extLst>
                <a:ext uri="{FF2B5EF4-FFF2-40B4-BE49-F238E27FC236}">
                  <a16:creationId xmlns:a16="http://schemas.microsoft.com/office/drawing/2014/main" id="{EEA2C401-0F13-FE6B-4333-5D311CA045CD}"/>
                </a:ext>
              </a:extLst>
            </p:cNvPr>
            <p:cNvSpPr/>
            <p:nvPr/>
          </p:nvSpPr>
          <p:spPr>
            <a:xfrm rot="19975584">
              <a:off x="13489480" y="7008214"/>
              <a:ext cx="875" cy="887"/>
            </a:xfrm>
            <a:custGeom>
              <a:avLst/>
              <a:gdLst>
                <a:gd name="connsiteX0" fmla="*/ -1030 w 875"/>
                <a:gd name="connsiteY0" fmla="*/ -1880 h 887"/>
                <a:gd name="connsiteX1" fmla="*/ -154 w 875"/>
                <a:gd name="connsiteY1" fmla="*/ -2768 h 887"/>
              </a:gdLst>
              <a:ahLst/>
              <a:cxnLst>
                <a:cxn ang="0">
                  <a:pos x="connsiteX0" y="connsiteY0"/>
                </a:cxn>
                <a:cxn ang="0">
                  <a:pos x="connsiteX1" y="connsiteY1"/>
                </a:cxn>
              </a:cxnLst>
              <a:rect l="l" t="t" r="r" b="b"/>
              <a:pathLst>
                <a:path w="875" h="887">
                  <a:moveTo>
                    <a:pt x="-1030" y="-1880"/>
                  </a:moveTo>
                  <a:lnTo>
                    <a:pt x="-154" y="-2768"/>
                  </a:lnTo>
                  <a:close/>
                </a:path>
              </a:pathLst>
            </a:custGeom>
            <a:solidFill>
              <a:srgbClr val="020202"/>
            </a:solidFill>
            <a:ln w="1171" cap="flat">
              <a:noFill/>
              <a:prstDash val="solid"/>
              <a:miter/>
            </a:ln>
          </p:spPr>
          <p:txBody>
            <a:bodyPr rtlCol="0" anchor="ctr"/>
            <a:lstStyle/>
            <a:p>
              <a:endParaRPr lang="es-CO"/>
            </a:p>
          </p:txBody>
        </p:sp>
        <p:sp>
          <p:nvSpPr>
            <p:cNvPr id="501" name="Freeform: Shape 500">
              <a:extLst>
                <a:ext uri="{FF2B5EF4-FFF2-40B4-BE49-F238E27FC236}">
                  <a16:creationId xmlns:a16="http://schemas.microsoft.com/office/drawing/2014/main" id="{E864A8F5-18E9-1787-E95A-143822006EFA}"/>
                </a:ext>
              </a:extLst>
            </p:cNvPr>
            <p:cNvSpPr/>
            <p:nvPr/>
          </p:nvSpPr>
          <p:spPr>
            <a:xfrm rot="19975584">
              <a:off x="13492598" y="7006621"/>
              <a:ext cx="875" cy="887"/>
            </a:xfrm>
            <a:custGeom>
              <a:avLst/>
              <a:gdLst>
                <a:gd name="connsiteX0" fmla="*/ -1030 w 875"/>
                <a:gd name="connsiteY0" fmla="*/ -2768 h 887"/>
                <a:gd name="connsiteX1" fmla="*/ -154 w 875"/>
                <a:gd name="connsiteY1" fmla="*/ -1880 h 887"/>
              </a:gdLst>
              <a:ahLst/>
              <a:cxnLst>
                <a:cxn ang="0">
                  <a:pos x="connsiteX0" y="connsiteY0"/>
                </a:cxn>
                <a:cxn ang="0">
                  <a:pos x="connsiteX1" y="connsiteY1"/>
                </a:cxn>
              </a:cxnLst>
              <a:rect l="l" t="t" r="r" b="b"/>
              <a:pathLst>
                <a:path w="875" h="887">
                  <a:moveTo>
                    <a:pt x="-1030" y="-2768"/>
                  </a:moveTo>
                  <a:lnTo>
                    <a:pt x="-154" y="-1880"/>
                  </a:lnTo>
                  <a:close/>
                </a:path>
              </a:pathLst>
            </a:custGeom>
            <a:solidFill>
              <a:srgbClr val="020202"/>
            </a:solidFill>
            <a:ln w="1171" cap="flat">
              <a:noFill/>
              <a:prstDash val="solid"/>
              <a:miter/>
            </a:ln>
          </p:spPr>
          <p:txBody>
            <a:bodyPr rtlCol="0" anchor="ctr"/>
            <a:lstStyle/>
            <a:p>
              <a:endParaRPr lang="es-CO"/>
            </a:p>
          </p:txBody>
        </p:sp>
        <p:sp>
          <p:nvSpPr>
            <p:cNvPr id="502" name="Freeform: Shape 501">
              <a:extLst>
                <a:ext uri="{FF2B5EF4-FFF2-40B4-BE49-F238E27FC236}">
                  <a16:creationId xmlns:a16="http://schemas.microsoft.com/office/drawing/2014/main" id="{7F883448-7EC2-C55C-8E9F-401E760AE10C}"/>
                </a:ext>
              </a:extLst>
            </p:cNvPr>
            <p:cNvSpPr/>
            <p:nvPr/>
          </p:nvSpPr>
          <p:spPr>
            <a:xfrm rot="19975584">
              <a:off x="13488213" y="7009828"/>
              <a:ext cx="887" cy="443"/>
            </a:xfrm>
            <a:custGeom>
              <a:avLst/>
              <a:gdLst>
                <a:gd name="connsiteX0" fmla="*/ -1030 w 887"/>
                <a:gd name="connsiteY0" fmla="*/ -2768 h 443"/>
                <a:gd name="connsiteX1" fmla="*/ -142 w 887"/>
                <a:gd name="connsiteY1" fmla="*/ -2768 h 443"/>
                <a:gd name="connsiteX2" fmla="*/ -1030 w 887"/>
                <a:gd name="connsiteY2" fmla="*/ -2768 h 443"/>
              </a:gdLst>
              <a:ahLst/>
              <a:cxnLst>
                <a:cxn ang="0">
                  <a:pos x="connsiteX0" y="connsiteY0"/>
                </a:cxn>
                <a:cxn ang="0">
                  <a:pos x="connsiteX1" y="connsiteY1"/>
                </a:cxn>
                <a:cxn ang="0">
                  <a:pos x="connsiteX2" y="connsiteY2"/>
                </a:cxn>
              </a:cxnLst>
              <a:rect l="l" t="t" r="r" b="b"/>
              <a:pathLst>
                <a:path w="887" h="443">
                  <a:moveTo>
                    <a:pt x="-1030" y="-2768"/>
                  </a:moveTo>
                  <a:lnTo>
                    <a:pt x="-142" y="-2768"/>
                  </a:lnTo>
                  <a:cubicBezTo>
                    <a:pt x="-438" y="-2176"/>
                    <a:pt x="-734" y="-2176"/>
                    <a:pt x="-1030" y="-2768"/>
                  </a:cubicBezTo>
                  <a:close/>
                </a:path>
              </a:pathLst>
            </a:custGeom>
            <a:solidFill>
              <a:srgbClr val="020202"/>
            </a:solidFill>
            <a:ln w="1171" cap="flat">
              <a:noFill/>
              <a:prstDash val="solid"/>
              <a:miter/>
            </a:ln>
          </p:spPr>
          <p:txBody>
            <a:bodyPr rtlCol="0" anchor="ctr"/>
            <a:lstStyle/>
            <a:p>
              <a:endParaRPr lang="es-CO"/>
            </a:p>
          </p:txBody>
        </p:sp>
        <p:sp>
          <p:nvSpPr>
            <p:cNvPr id="503" name="Freeform: Shape 502">
              <a:extLst>
                <a:ext uri="{FF2B5EF4-FFF2-40B4-BE49-F238E27FC236}">
                  <a16:creationId xmlns:a16="http://schemas.microsoft.com/office/drawing/2014/main" id="{A51727CE-C335-9226-2C2B-6BE478CC54D5}"/>
                </a:ext>
              </a:extLst>
            </p:cNvPr>
            <p:cNvSpPr/>
            <p:nvPr/>
          </p:nvSpPr>
          <p:spPr>
            <a:xfrm rot="19975584">
              <a:off x="13427871" y="6999361"/>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504" name="Freeform: Shape 503">
              <a:extLst>
                <a:ext uri="{FF2B5EF4-FFF2-40B4-BE49-F238E27FC236}">
                  <a16:creationId xmlns:a16="http://schemas.microsoft.com/office/drawing/2014/main" id="{1712FF31-827F-D1D3-8F03-E14119DCA847}"/>
                </a:ext>
              </a:extLst>
            </p:cNvPr>
            <p:cNvSpPr/>
            <p:nvPr/>
          </p:nvSpPr>
          <p:spPr>
            <a:xfrm rot="19975584">
              <a:off x="12858900" y="6157558"/>
              <a:ext cx="363120" cy="142722"/>
            </a:xfrm>
            <a:custGeom>
              <a:avLst/>
              <a:gdLst>
                <a:gd name="connsiteX0" fmla="*/ 362091 w 363120"/>
                <a:gd name="connsiteY0" fmla="*/ 62750 h 142722"/>
                <a:gd name="connsiteX1" fmla="*/ 341475 w 363120"/>
                <a:gd name="connsiteY1" fmla="*/ 55925 h 142722"/>
                <a:gd name="connsiteX2" fmla="*/ 310520 w 363120"/>
                <a:gd name="connsiteY2" fmla="*/ 49467 h 142722"/>
                <a:gd name="connsiteX3" fmla="*/ 290222 w 363120"/>
                <a:gd name="connsiteY3" fmla="*/ 47858 h 142722"/>
                <a:gd name="connsiteX4" fmla="*/ 286425 w 363120"/>
                <a:gd name="connsiteY4" fmla="*/ 48651 h 142722"/>
                <a:gd name="connsiteX5" fmla="*/ 258865 w 363120"/>
                <a:gd name="connsiteY5" fmla="*/ 48722 h 142722"/>
                <a:gd name="connsiteX6" fmla="*/ 252548 w 363120"/>
                <a:gd name="connsiteY6" fmla="*/ 49065 h 142722"/>
                <a:gd name="connsiteX7" fmla="*/ 231541 w 363120"/>
                <a:gd name="connsiteY7" fmla="*/ 49360 h 142722"/>
                <a:gd name="connsiteX8" fmla="*/ 230027 w 363120"/>
                <a:gd name="connsiteY8" fmla="*/ 49751 h 142722"/>
                <a:gd name="connsiteX9" fmla="*/ 207837 w 363120"/>
                <a:gd name="connsiteY9" fmla="*/ 51419 h 142722"/>
                <a:gd name="connsiteX10" fmla="*/ 185730 w 363120"/>
                <a:gd name="connsiteY10" fmla="*/ 53299 h 142722"/>
                <a:gd name="connsiteX11" fmla="*/ 137328 w 363120"/>
                <a:gd name="connsiteY11" fmla="*/ 59083 h 142722"/>
                <a:gd name="connsiteX12" fmla="*/ 126552 w 363120"/>
                <a:gd name="connsiteY12" fmla="*/ 60668 h 142722"/>
                <a:gd name="connsiteX13" fmla="*/ 125168 w 363120"/>
                <a:gd name="connsiteY13" fmla="*/ 61047 h 142722"/>
                <a:gd name="connsiteX14" fmla="*/ 121146 w 363120"/>
                <a:gd name="connsiteY14" fmla="*/ 61733 h 142722"/>
                <a:gd name="connsiteX15" fmla="*/ 74578 w 363120"/>
                <a:gd name="connsiteY15" fmla="*/ 83024 h 142722"/>
                <a:gd name="connsiteX16" fmla="*/ 71242 w 363120"/>
                <a:gd name="connsiteY16" fmla="*/ 85023 h 142722"/>
                <a:gd name="connsiteX17" fmla="*/ 69492 w 363120"/>
                <a:gd name="connsiteY17" fmla="*/ 85579 h 142722"/>
                <a:gd name="connsiteX18" fmla="*/ 69492 w 363120"/>
                <a:gd name="connsiteY18" fmla="*/ 85579 h 142722"/>
                <a:gd name="connsiteX19" fmla="*/ 68593 w 363120"/>
                <a:gd name="connsiteY19" fmla="*/ 86466 h 142722"/>
                <a:gd name="connsiteX20" fmla="*/ 68593 w 363120"/>
                <a:gd name="connsiteY20" fmla="*/ 86466 h 142722"/>
                <a:gd name="connsiteX21" fmla="*/ 67682 w 363120"/>
                <a:gd name="connsiteY21" fmla="*/ 87342 h 142722"/>
                <a:gd name="connsiteX22" fmla="*/ 67682 w 363120"/>
                <a:gd name="connsiteY22" fmla="*/ 87342 h 142722"/>
                <a:gd name="connsiteX23" fmla="*/ 55404 w 363120"/>
                <a:gd name="connsiteY23" fmla="*/ 99596 h 142722"/>
                <a:gd name="connsiteX24" fmla="*/ 55404 w 363120"/>
                <a:gd name="connsiteY24" fmla="*/ 99596 h 142722"/>
                <a:gd name="connsiteX25" fmla="*/ 54540 w 363120"/>
                <a:gd name="connsiteY25" fmla="*/ 100507 h 142722"/>
                <a:gd name="connsiteX26" fmla="*/ 54540 w 363120"/>
                <a:gd name="connsiteY26" fmla="*/ 100507 h 142722"/>
                <a:gd name="connsiteX27" fmla="*/ 51903 w 363120"/>
                <a:gd name="connsiteY27" fmla="*/ 104055 h 142722"/>
                <a:gd name="connsiteX28" fmla="*/ 51903 w 363120"/>
                <a:gd name="connsiteY28" fmla="*/ 104055 h 142722"/>
                <a:gd name="connsiteX29" fmla="*/ 50140 w 363120"/>
                <a:gd name="connsiteY29" fmla="*/ 106693 h 142722"/>
                <a:gd name="connsiteX30" fmla="*/ 50140 w 363120"/>
                <a:gd name="connsiteY30" fmla="*/ 106693 h 142722"/>
                <a:gd name="connsiteX31" fmla="*/ 44995 w 363120"/>
                <a:gd name="connsiteY31" fmla="*/ 115482 h 142722"/>
                <a:gd name="connsiteX32" fmla="*/ 39471 w 363120"/>
                <a:gd name="connsiteY32" fmla="*/ 138488 h 142722"/>
                <a:gd name="connsiteX33" fmla="*/ 38690 w 363120"/>
                <a:gd name="connsiteY33" fmla="*/ 139955 h 142722"/>
                <a:gd name="connsiteX34" fmla="*/ 37780 w 363120"/>
                <a:gd name="connsiteY34" fmla="*/ 121230 h 142722"/>
                <a:gd name="connsiteX35" fmla="*/ 38738 w 363120"/>
                <a:gd name="connsiteY35" fmla="*/ 115683 h 142722"/>
                <a:gd name="connsiteX36" fmla="*/ 48780 w 363120"/>
                <a:gd name="connsiteY36" fmla="*/ 97124 h 142722"/>
                <a:gd name="connsiteX37" fmla="*/ 60407 w 363120"/>
                <a:gd name="connsiteY37" fmla="*/ 83769 h 142722"/>
                <a:gd name="connsiteX38" fmla="*/ 61472 w 363120"/>
                <a:gd name="connsiteY38" fmla="*/ 83024 h 142722"/>
                <a:gd name="connsiteX39" fmla="*/ 66948 w 363120"/>
                <a:gd name="connsiteY39" fmla="*/ 74141 h 142722"/>
                <a:gd name="connsiteX40" fmla="*/ 64867 w 363120"/>
                <a:gd name="connsiteY40" fmla="*/ 69410 h 142722"/>
                <a:gd name="connsiteX41" fmla="*/ 49419 w 363120"/>
                <a:gd name="connsiteY41" fmla="*/ 68641 h 142722"/>
                <a:gd name="connsiteX42" fmla="*/ 42641 w 363120"/>
                <a:gd name="connsiteY42" fmla="*/ 75442 h 142722"/>
                <a:gd name="connsiteX43" fmla="*/ 40441 w 363120"/>
                <a:gd name="connsiteY43" fmla="*/ 82421 h 142722"/>
                <a:gd name="connsiteX44" fmla="*/ 40441 w 363120"/>
                <a:gd name="connsiteY44" fmla="*/ 88998 h 142722"/>
                <a:gd name="connsiteX45" fmla="*/ 36549 w 363120"/>
                <a:gd name="connsiteY45" fmla="*/ 95551 h 142722"/>
                <a:gd name="connsiteX46" fmla="*/ 27548 w 363120"/>
                <a:gd name="connsiteY46" fmla="*/ 103499 h 142722"/>
                <a:gd name="connsiteX47" fmla="*/ 20297 w 363120"/>
                <a:gd name="connsiteY47" fmla="*/ 106267 h 142722"/>
                <a:gd name="connsiteX48" fmla="*/ 17423 w 363120"/>
                <a:gd name="connsiteY48" fmla="*/ 105250 h 142722"/>
                <a:gd name="connsiteX49" fmla="*/ 3028 w 363120"/>
                <a:gd name="connsiteY49" fmla="*/ 102316 h 142722"/>
                <a:gd name="connsiteX50" fmla="*/ -1030 w 363120"/>
                <a:gd name="connsiteY50" fmla="*/ 102316 h 142722"/>
                <a:gd name="connsiteX51" fmla="*/ 1336 w 363120"/>
                <a:gd name="connsiteY51" fmla="*/ 86088 h 142722"/>
                <a:gd name="connsiteX52" fmla="*/ 8185 w 363120"/>
                <a:gd name="connsiteY52" fmla="*/ 74531 h 142722"/>
                <a:gd name="connsiteX53" fmla="*/ 24898 w 363120"/>
                <a:gd name="connsiteY53" fmla="*/ 56138 h 142722"/>
                <a:gd name="connsiteX54" fmla="*/ 45468 w 363120"/>
                <a:gd name="connsiteY54" fmla="*/ 41495 h 142722"/>
                <a:gd name="connsiteX55" fmla="*/ 53630 w 363120"/>
                <a:gd name="connsiteY55" fmla="*/ 36456 h 142722"/>
                <a:gd name="connsiteX56" fmla="*/ 55404 w 363120"/>
                <a:gd name="connsiteY56" fmla="*/ 21504 h 142722"/>
                <a:gd name="connsiteX57" fmla="*/ 54044 w 363120"/>
                <a:gd name="connsiteY57" fmla="*/ 20073 h 142722"/>
                <a:gd name="connsiteX58" fmla="*/ 46615 w 363120"/>
                <a:gd name="connsiteY58" fmla="*/ 18477 h 142722"/>
                <a:gd name="connsiteX59" fmla="*/ 39199 w 363120"/>
                <a:gd name="connsiteY59" fmla="*/ 20724 h 142722"/>
                <a:gd name="connsiteX60" fmla="*/ 58468 w 363120"/>
                <a:gd name="connsiteY60" fmla="*/ 13911 h 142722"/>
                <a:gd name="connsiteX61" fmla="*/ 101357 w 363120"/>
                <a:gd name="connsiteY61" fmla="*/ 5536 h 142722"/>
                <a:gd name="connsiteX62" fmla="*/ 138227 w 363120"/>
                <a:gd name="connsiteY62" fmla="*/ 1077 h 142722"/>
                <a:gd name="connsiteX63" fmla="*/ 166615 w 363120"/>
                <a:gd name="connsiteY63" fmla="*/ -201 h 142722"/>
                <a:gd name="connsiteX64" fmla="*/ 192389 w 363120"/>
                <a:gd name="connsiteY64" fmla="*/ -828 h 142722"/>
                <a:gd name="connsiteX65" fmla="*/ 243109 w 363120"/>
                <a:gd name="connsiteY65" fmla="*/ -1726 h 142722"/>
                <a:gd name="connsiteX66" fmla="*/ 274112 w 363120"/>
                <a:gd name="connsiteY66" fmla="*/ -23 h 142722"/>
                <a:gd name="connsiteX67" fmla="*/ 304653 w 363120"/>
                <a:gd name="connsiteY67" fmla="*/ 1526 h 142722"/>
                <a:gd name="connsiteX68" fmla="*/ 307716 w 363120"/>
                <a:gd name="connsiteY68" fmla="*/ 1645 h 142722"/>
                <a:gd name="connsiteX69" fmla="*/ 310933 w 363120"/>
                <a:gd name="connsiteY69" fmla="*/ -2768 h 142722"/>
                <a:gd name="connsiteX70" fmla="*/ 333975 w 363120"/>
                <a:gd name="connsiteY70" fmla="*/ 27537 h 142722"/>
                <a:gd name="connsiteX71" fmla="*/ 343509 w 363120"/>
                <a:gd name="connsiteY71" fmla="*/ 42583 h 142722"/>
                <a:gd name="connsiteX72" fmla="*/ 356236 w 363120"/>
                <a:gd name="connsiteY72" fmla="*/ 58516 h 142722"/>
                <a:gd name="connsiteX73" fmla="*/ 359134 w 363120"/>
                <a:gd name="connsiteY73" fmla="*/ 60349 h 142722"/>
                <a:gd name="connsiteX74" fmla="*/ 362091 w 363120"/>
                <a:gd name="connsiteY74" fmla="*/ 62750 h 142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363120" h="142722">
                  <a:moveTo>
                    <a:pt x="362091" y="62750"/>
                  </a:moveTo>
                  <a:cubicBezTo>
                    <a:pt x="355184" y="60562"/>
                    <a:pt x="348477" y="57818"/>
                    <a:pt x="341475" y="55925"/>
                  </a:cubicBezTo>
                  <a:cubicBezTo>
                    <a:pt x="331314" y="53087"/>
                    <a:pt x="320976" y="50922"/>
                    <a:pt x="310520" y="49467"/>
                  </a:cubicBezTo>
                  <a:cubicBezTo>
                    <a:pt x="303766" y="48604"/>
                    <a:pt x="297059" y="47480"/>
                    <a:pt x="290222" y="47858"/>
                  </a:cubicBezTo>
                  <a:cubicBezTo>
                    <a:pt x="289157" y="48722"/>
                    <a:pt x="287750" y="49017"/>
                    <a:pt x="286425" y="48651"/>
                  </a:cubicBezTo>
                  <a:cubicBezTo>
                    <a:pt x="277258" y="47858"/>
                    <a:pt x="268032" y="47882"/>
                    <a:pt x="258865" y="48722"/>
                  </a:cubicBezTo>
                  <a:cubicBezTo>
                    <a:pt x="256771" y="49029"/>
                    <a:pt x="254666" y="49136"/>
                    <a:pt x="252548" y="49065"/>
                  </a:cubicBezTo>
                  <a:cubicBezTo>
                    <a:pt x="245546" y="49207"/>
                    <a:pt x="238532" y="48698"/>
                    <a:pt x="231541" y="49360"/>
                  </a:cubicBezTo>
                  <a:cubicBezTo>
                    <a:pt x="231056" y="49538"/>
                    <a:pt x="230548" y="49668"/>
                    <a:pt x="230027" y="49751"/>
                  </a:cubicBezTo>
                  <a:cubicBezTo>
                    <a:pt x="222622" y="50106"/>
                    <a:pt x="215218" y="50579"/>
                    <a:pt x="207837" y="51419"/>
                  </a:cubicBezTo>
                  <a:cubicBezTo>
                    <a:pt x="200610" y="53500"/>
                    <a:pt x="193099" y="52377"/>
                    <a:pt x="185730" y="53299"/>
                  </a:cubicBezTo>
                  <a:cubicBezTo>
                    <a:pt x="169619" y="55322"/>
                    <a:pt x="153414" y="56741"/>
                    <a:pt x="137328" y="59083"/>
                  </a:cubicBezTo>
                  <a:cubicBezTo>
                    <a:pt x="133779" y="59604"/>
                    <a:pt x="130136" y="60124"/>
                    <a:pt x="126552" y="60668"/>
                  </a:cubicBezTo>
                  <a:cubicBezTo>
                    <a:pt x="126102" y="60846"/>
                    <a:pt x="125641" y="60964"/>
                    <a:pt x="125168" y="61047"/>
                  </a:cubicBezTo>
                  <a:cubicBezTo>
                    <a:pt x="123808" y="61142"/>
                    <a:pt x="122459" y="61378"/>
                    <a:pt x="121146" y="61733"/>
                  </a:cubicBezTo>
                  <a:cubicBezTo>
                    <a:pt x="104054" y="64714"/>
                    <a:pt x="88015" y="72047"/>
                    <a:pt x="74578" y="83024"/>
                  </a:cubicBezTo>
                  <a:cubicBezTo>
                    <a:pt x="73596" y="83876"/>
                    <a:pt x="72461" y="84562"/>
                    <a:pt x="71242" y="85023"/>
                  </a:cubicBezTo>
                  <a:cubicBezTo>
                    <a:pt x="70651" y="85177"/>
                    <a:pt x="69929" y="84940"/>
                    <a:pt x="69492" y="85579"/>
                  </a:cubicBezTo>
                  <a:lnTo>
                    <a:pt x="69492" y="85579"/>
                  </a:lnTo>
                  <a:cubicBezTo>
                    <a:pt x="69137" y="85804"/>
                    <a:pt x="68829" y="86111"/>
                    <a:pt x="68593" y="86466"/>
                  </a:cubicBezTo>
                  <a:lnTo>
                    <a:pt x="68593" y="86466"/>
                  </a:lnTo>
                  <a:cubicBezTo>
                    <a:pt x="68238" y="86703"/>
                    <a:pt x="67930" y="86999"/>
                    <a:pt x="67682" y="87342"/>
                  </a:cubicBezTo>
                  <a:lnTo>
                    <a:pt x="67682" y="87342"/>
                  </a:lnTo>
                  <a:cubicBezTo>
                    <a:pt x="63187" y="91008"/>
                    <a:pt x="59071" y="95113"/>
                    <a:pt x="55404" y="99596"/>
                  </a:cubicBezTo>
                  <a:lnTo>
                    <a:pt x="55404" y="99596"/>
                  </a:lnTo>
                  <a:cubicBezTo>
                    <a:pt x="55073" y="99856"/>
                    <a:pt x="54789" y="100163"/>
                    <a:pt x="54540" y="100507"/>
                  </a:cubicBezTo>
                  <a:lnTo>
                    <a:pt x="54540" y="100507"/>
                  </a:lnTo>
                  <a:cubicBezTo>
                    <a:pt x="53559" y="101618"/>
                    <a:pt x="52683" y="102801"/>
                    <a:pt x="51903" y="104055"/>
                  </a:cubicBezTo>
                  <a:lnTo>
                    <a:pt x="51903" y="104055"/>
                  </a:lnTo>
                  <a:cubicBezTo>
                    <a:pt x="51217" y="104860"/>
                    <a:pt x="50625" y="105747"/>
                    <a:pt x="50140" y="106693"/>
                  </a:cubicBezTo>
                  <a:lnTo>
                    <a:pt x="50140" y="106693"/>
                  </a:lnTo>
                  <a:cubicBezTo>
                    <a:pt x="47171" y="108881"/>
                    <a:pt x="46201" y="112347"/>
                    <a:pt x="44995" y="115482"/>
                  </a:cubicBezTo>
                  <a:cubicBezTo>
                    <a:pt x="42002" y="122827"/>
                    <a:pt x="40145" y="130586"/>
                    <a:pt x="39471" y="138488"/>
                  </a:cubicBezTo>
                  <a:cubicBezTo>
                    <a:pt x="39471" y="138984"/>
                    <a:pt x="38962" y="139469"/>
                    <a:pt x="38690" y="139955"/>
                  </a:cubicBezTo>
                  <a:cubicBezTo>
                    <a:pt x="39305" y="133674"/>
                    <a:pt x="37709" y="127499"/>
                    <a:pt x="37780" y="121230"/>
                  </a:cubicBezTo>
                  <a:cubicBezTo>
                    <a:pt x="37744" y="119338"/>
                    <a:pt x="38064" y="117457"/>
                    <a:pt x="38738" y="115683"/>
                  </a:cubicBezTo>
                  <a:cubicBezTo>
                    <a:pt x="41387" y="109118"/>
                    <a:pt x="44049" y="102553"/>
                    <a:pt x="48780" y="97124"/>
                  </a:cubicBezTo>
                  <a:lnTo>
                    <a:pt x="60407" y="83769"/>
                  </a:lnTo>
                  <a:cubicBezTo>
                    <a:pt x="60703" y="83438"/>
                    <a:pt x="61070" y="83190"/>
                    <a:pt x="61472" y="83024"/>
                  </a:cubicBezTo>
                  <a:cubicBezTo>
                    <a:pt x="65529" y="81416"/>
                    <a:pt x="67008" y="78600"/>
                    <a:pt x="66948" y="74141"/>
                  </a:cubicBezTo>
                  <a:cubicBezTo>
                    <a:pt x="67090" y="72320"/>
                    <a:pt x="66310" y="70545"/>
                    <a:pt x="64867" y="69410"/>
                  </a:cubicBezTo>
                  <a:cubicBezTo>
                    <a:pt x="60845" y="66216"/>
                    <a:pt x="54399" y="65057"/>
                    <a:pt x="49419" y="68641"/>
                  </a:cubicBezTo>
                  <a:cubicBezTo>
                    <a:pt x="46864" y="70592"/>
                    <a:pt x="44581" y="72876"/>
                    <a:pt x="42641" y="75442"/>
                  </a:cubicBezTo>
                  <a:cubicBezTo>
                    <a:pt x="41151" y="77465"/>
                    <a:pt x="40382" y="79913"/>
                    <a:pt x="40441" y="82421"/>
                  </a:cubicBezTo>
                  <a:cubicBezTo>
                    <a:pt x="40441" y="84609"/>
                    <a:pt x="40334" y="86809"/>
                    <a:pt x="40441" y="88998"/>
                  </a:cubicBezTo>
                  <a:cubicBezTo>
                    <a:pt x="40630" y="92120"/>
                    <a:pt x="39589" y="94237"/>
                    <a:pt x="36549" y="95551"/>
                  </a:cubicBezTo>
                  <a:cubicBezTo>
                    <a:pt x="32776" y="97171"/>
                    <a:pt x="29630" y="99963"/>
                    <a:pt x="27548" y="103499"/>
                  </a:cubicBezTo>
                  <a:cubicBezTo>
                    <a:pt x="25395" y="107048"/>
                    <a:pt x="24130" y="107367"/>
                    <a:pt x="20297" y="106267"/>
                  </a:cubicBezTo>
                  <a:cubicBezTo>
                    <a:pt x="19315" y="106007"/>
                    <a:pt x="18357" y="105664"/>
                    <a:pt x="17423" y="105250"/>
                  </a:cubicBezTo>
                  <a:cubicBezTo>
                    <a:pt x="12940" y="103085"/>
                    <a:pt x="7996" y="102080"/>
                    <a:pt x="3028" y="102316"/>
                  </a:cubicBezTo>
                  <a:cubicBezTo>
                    <a:pt x="1738" y="102399"/>
                    <a:pt x="449" y="102316"/>
                    <a:pt x="-1030" y="102316"/>
                  </a:cubicBezTo>
                  <a:cubicBezTo>
                    <a:pt x="-225" y="96627"/>
                    <a:pt x="260" y="91292"/>
                    <a:pt x="1336" y="86088"/>
                  </a:cubicBezTo>
                  <a:cubicBezTo>
                    <a:pt x="2294" y="81581"/>
                    <a:pt x="5724" y="78281"/>
                    <a:pt x="8185" y="74531"/>
                  </a:cubicBezTo>
                  <a:cubicBezTo>
                    <a:pt x="12786" y="67529"/>
                    <a:pt x="18830" y="61768"/>
                    <a:pt x="24898" y="56138"/>
                  </a:cubicBezTo>
                  <a:cubicBezTo>
                    <a:pt x="31167" y="50484"/>
                    <a:pt x="38064" y="45564"/>
                    <a:pt x="45468" y="41495"/>
                  </a:cubicBezTo>
                  <a:cubicBezTo>
                    <a:pt x="48319" y="40028"/>
                    <a:pt x="51039" y="38336"/>
                    <a:pt x="53630" y="36456"/>
                  </a:cubicBezTo>
                  <a:cubicBezTo>
                    <a:pt x="58243" y="32812"/>
                    <a:pt x="59047" y="26130"/>
                    <a:pt x="55404" y="21504"/>
                  </a:cubicBezTo>
                  <a:cubicBezTo>
                    <a:pt x="55002" y="20984"/>
                    <a:pt x="54540" y="20511"/>
                    <a:pt x="54044" y="20073"/>
                  </a:cubicBezTo>
                  <a:cubicBezTo>
                    <a:pt x="51915" y="18110"/>
                    <a:pt x="49703" y="17163"/>
                    <a:pt x="46615" y="18477"/>
                  </a:cubicBezTo>
                  <a:cubicBezTo>
                    <a:pt x="44250" y="19470"/>
                    <a:pt x="42014" y="21162"/>
                    <a:pt x="39199" y="20724"/>
                  </a:cubicBezTo>
                  <a:cubicBezTo>
                    <a:pt x="45267" y="17554"/>
                    <a:pt x="51761" y="15259"/>
                    <a:pt x="58468" y="13911"/>
                  </a:cubicBezTo>
                  <a:cubicBezTo>
                    <a:pt x="72662" y="10610"/>
                    <a:pt x="86856" y="7358"/>
                    <a:pt x="101357" y="5536"/>
                  </a:cubicBezTo>
                  <a:cubicBezTo>
                    <a:pt x="113635" y="3987"/>
                    <a:pt x="125890" y="1905"/>
                    <a:pt x="138227" y="1077"/>
                  </a:cubicBezTo>
                  <a:cubicBezTo>
                    <a:pt x="147689" y="450"/>
                    <a:pt x="157152" y="-106"/>
                    <a:pt x="166615" y="-201"/>
                  </a:cubicBezTo>
                  <a:cubicBezTo>
                    <a:pt x="175202" y="-319"/>
                    <a:pt x="183790" y="-461"/>
                    <a:pt x="192389" y="-828"/>
                  </a:cubicBezTo>
                  <a:cubicBezTo>
                    <a:pt x="209280" y="-1561"/>
                    <a:pt x="226206" y="-1809"/>
                    <a:pt x="243109" y="-1726"/>
                  </a:cubicBezTo>
                  <a:cubicBezTo>
                    <a:pt x="253447" y="-1726"/>
                    <a:pt x="263774" y="-650"/>
                    <a:pt x="274112" y="-23"/>
                  </a:cubicBezTo>
                  <a:cubicBezTo>
                    <a:pt x="284450" y="604"/>
                    <a:pt x="294504" y="426"/>
                    <a:pt x="304653" y="1526"/>
                  </a:cubicBezTo>
                  <a:cubicBezTo>
                    <a:pt x="305670" y="1645"/>
                    <a:pt x="306699" y="1680"/>
                    <a:pt x="307716" y="1645"/>
                  </a:cubicBezTo>
                  <a:cubicBezTo>
                    <a:pt x="311052" y="1503"/>
                    <a:pt x="311371" y="1041"/>
                    <a:pt x="310933" y="-2768"/>
                  </a:cubicBezTo>
                  <a:cubicBezTo>
                    <a:pt x="317794" y="7961"/>
                    <a:pt x="326866" y="17010"/>
                    <a:pt x="333975" y="27537"/>
                  </a:cubicBezTo>
                  <a:cubicBezTo>
                    <a:pt x="337287" y="32458"/>
                    <a:pt x="340256" y="37615"/>
                    <a:pt x="343509" y="42583"/>
                  </a:cubicBezTo>
                  <a:cubicBezTo>
                    <a:pt x="347235" y="48296"/>
                    <a:pt x="351056" y="53950"/>
                    <a:pt x="356236" y="58516"/>
                  </a:cubicBezTo>
                  <a:cubicBezTo>
                    <a:pt x="357017" y="59379"/>
                    <a:pt x="358023" y="60006"/>
                    <a:pt x="359134" y="60349"/>
                  </a:cubicBezTo>
                  <a:cubicBezTo>
                    <a:pt x="360447" y="60645"/>
                    <a:pt x="361536" y="61532"/>
                    <a:pt x="362091" y="62750"/>
                  </a:cubicBezTo>
                  <a:close/>
                </a:path>
              </a:pathLst>
            </a:custGeom>
            <a:solidFill>
              <a:srgbClr val="020202"/>
            </a:solidFill>
            <a:ln w="1171" cap="flat">
              <a:noFill/>
              <a:prstDash val="solid"/>
              <a:miter/>
            </a:ln>
          </p:spPr>
          <p:txBody>
            <a:bodyPr rtlCol="0" anchor="ctr"/>
            <a:lstStyle/>
            <a:p>
              <a:endParaRPr lang="es-CO"/>
            </a:p>
          </p:txBody>
        </p:sp>
        <p:sp>
          <p:nvSpPr>
            <p:cNvPr id="505" name="Freeform: Shape 504">
              <a:extLst>
                <a:ext uri="{FF2B5EF4-FFF2-40B4-BE49-F238E27FC236}">
                  <a16:creationId xmlns:a16="http://schemas.microsoft.com/office/drawing/2014/main" id="{A47BD1FB-0562-065D-00A8-DA28F0DF8CE5}"/>
                </a:ext>
              </a:extLst>
            </p:cNvPr>
            <p:cNvSpPr/>
            <p:nvPr/>
          </p:nvSpPr>
          <p:spPr>
            <a:xfrm rot="19975584">
              <a:off x="13092506" y="6091173"/>
              <a:ext cx="7215" cy="7806"/>
            </a:xfrm>
            <a:custGeom>
              <a:avLst/>
              <a:gdLst>
                <a:gd name="connsiteX0" fmla="*/ 6186 w 7215"/>
                <a:gd name="connsiteY0" fmla="*/ 5039 h 7806"/>
                <a:gd name="connsiteX1" fmla="*/ -1030 w 7215"/>
                <a:gd name="connsiteY1" fmla="*/ -2768 h 7806"/>
                <a:gd name="connsiteX2" fmla="*/ 6186 w 7215"/>
                <a:gd name="connsiteY2" fmla="*/ 5039 h 7806"/>
              </a:gdLst>
              <a:ahLst/>
              <a:cxnLst>
                <a:cxn ang="0">
                  <a:pos x="connsiteX0" y="connsiteY0"/>
                </a:cxn>
                <a:cxn ang="0">
                  <a:pos x="connsiteX1" y="connsiteY1"/>
                </a:cxn>
                <a:cxn ang="0">
                  <a:pos x="connsiteX2" y="connsiteY2"/>
                </a:cxn>
              </a:cxnLst>
              <a:rect l="l" t="t" r="r" b="b"/>
              <a:pathLst>
                <a:path w="7215" h="7806">
                  <a:moveTo>
                    <a:pt x="6186" y="5039"/>
                  </a:moveTo>
                  <a:cubicBezTo>
                    <a:pt x="3347" y="2875"/>
                    <a:pt x="899" y="237"/>
                    <a:pt x="-1030" y="-2768"/>
                  </a:cubicBezTo>
                  <a:cubicBezTo>
                    <a:pt x="1999" y="-745"/>
                    <a:pt x="4920" y="1384"/>
                    <a:pt x="6186" y="5039"/>
                  </a:cubicBezTo>
                  <a:close/>
                </a:path>
              </a:pathLst>
            </a:custGeom>
            <a:solidFill>
              <a:srgbClr val="020202"/>
            </a:solidFill>
            <a:ln w="1171" cap="flat">
              <a:noFill/>
              <a:prstDash val="solid"/>
              <a:miter/>
            </a:ln>
          </p:spPr>
          <p:txBody>
            <a:bodyPr rtlCol="0" anchor="ctr"/>
            <a:lstStyle/>
            <a:p>
              <a:endParaRPr lang="es-CO"/>
            </a:p>
          </p:txBody>
        </p:sp>
        <p:sp>
          <p:nvSpPr>
            <p:cNvPr id="506" name="Freeform: Shape 505">
              <a:extLst>
                <a:ext uri="{FF2B5EF4-FFF2-40B4-BE49-F238E27FC236}">
                  <a16:creationId xmlns:a16="http://schemas.microsoft.com/office/drawing/2014/main" id="{45AFE29D-4069-8931-D5F2-35ED9522E1EB}"/>
                </a:ext>
              </a:extLst>
            </p:cNvPr>
            <p:cNvSpPr/>
            <p:nvPr/>
          </p:nvSpPr>
          <p:spPr>
            <a:xfrm rot="19975584">
              <a:off x="13001843" y="6075130"/>
              <a:ext cx="8043" cy="4293"/>
            </a:xfrm>
            <a:custGeom>
              <a:avLst/>
              <a:gdLst>
                <a:gd name="connsiteX0" fmla="*/ 7014 w 8043"/>
                <a:gd name="connsiteY0" fmla="*/ 1526 h 4293"/>
                <a:gd name="connsiteX1" fmla="*/ -1030 w 8043"/>
                <a:gd name="connsiteY1" fmla="*/ -2768 h 4293"/>
                <a:gd name="connsiteX2" fmla="*/ 7014 w 8043"/>
                <a:gd name="connsiteY2" fmla="*/ 1526 h 4293"/>
              </a:gdLst>
              <a:ahLst/>
              <a:cxnLst>
                <a:cxn ang="0">
                  <a:pos x="connsiteX0" y="connsiteY0"/>
                </a:cxn>
                <a:cxn ang="0">
                  <a:pos x="connsiteX1" y="connsiteY1"/>
                </a:cxn>
                <a:cxn ang="0">
                  <a:pos x="connsiteX2" y="connsiteY2"/>
                </a:cxn>
              </a:cxnLst>
              <a:rect l="l" t="t" r="r" b="b"/>
              <a:pathLst>
                <a:path w="8043" h="4293">
                  <a:moveTo>
                    <a:pt x="7014" y="1526"/>
                  </a:moveTo>
                  <a:cubicBezTo>
                    <a:pt x="4104" y="568"/>
                    <a:pt x="1383" y="-875"/>
                    <a:pt x="-1030" y="-2768"/>
                  </a:cubicBezTo>
                  <a:cubicBezTo>
                    <a:pt x="2081" y="-2365"/>
                    <a:pt x="4944" y="-839"/>
                    <a:pt x="7014" y="1526"/>
                  </a:cubicBezTo>
                  <a:close/>
                </a:path>
              </a:pathLst>
            </a:custGeom>
            <a:solidFill>
              <a:srgbClr val="020202"/>
            </a:solidFill>
            <a:ln w="1171" cap="flat">
              <a:noFill/>
              <a:prstDash val="solid"/>
              <a:miter/>
            </a:ln>
          </p:spPr>
          <p:txBody>
            <a:bodyPr rtlCol="0" anchor="ctr"/>
            <a:lstStyle/>
            <a:p>
              <a:endParaRPr lang="es-CO"/>
            </a:p>
          </p:txBody>
        </p:sp>
        <p:sp>
          <p:nvSpPr>
            <p:cNvPr id="507" name="Freeform: Shape 506">
              <a:extLst>
                <a:ext uri="{FF2B5EF4-FFF2-40B4-BE49-F238E27FC236}">
                  <a16:creationId xmlns:a16="http://schemas.microsoft.com/office/drawing/2014/main" id="{C3BB4E56-BE44-A0EA-3320-7AE736FD4D5E}"/>
                </a:ext>
              </a:extLst>
            </p:cNvPr>
            <p:cNvSpPr/>
            <p:nvPr/>
          </p:nvSpPr>
          <p:spPr>
            <a:xfrm rot="19975584">
              <a:off x="13067245" y="6083640"/>
              <a:ext cx="5192" cy="4565"/>
            </a:xfrm>
            <a:custGeom>
              <a:avLst/>
              <a:gdLst>
                <a:gd name="connsiteX0" fmla="*/ 4163 w 5192"/>
                <a:gd name="connsiteY0" fmla="*/ 1798 h 4565"/>
                <a:gd name="connsiteX1" fmla="*/ -1030 w 5192"/>
                <a:gd name="connsiteY1" fmla="*/ -2768 h 4565"/>
                <a:gd name="connsiteX2" fmla="*/ 4163 w 5192"/>
                <a:gd name="connsiteY2" fmla="*/ 1798 h 4565"/>
              </a:gdLst>
              <a:ahLst/>
              <a:cxnLst>
                <a:cxn ang="0">
                  <a:pos x="connsiteX0" y="connsiteY0"/>
                </a:cxn>
                <a:cxn ang="0">
                  <a:pos x="connsiteX1" y="connsiteY1"/>
                </a:cxn>
                <a:cxn ang="0">
                  <a:pos x="connsiteX2" y="connsiteY2"/>
                </a:cxn>
              </a:cxnLst>
              <a:rect l="l" t="t" r="r" b="b"/>
              <a:pathLst>
                <a:path w="5192" h="4565">
                  <a:moveTo>
                    <a:pt x="4163" y="1798"/>
                  </a:moveTo>
                  <a:cubicBezTo>
                    <a:pt x="2117" y="687"/>
                    <a:pt x="331" y="-875"/>
                    <a:pt x="-1030" y="-2768"/>
                  </a:cubicBezTo>
                  <a:cubicBezTo>
                    <a:pt x="1620" y="-2294"/>
                    <a:pt x="3040" y="-426"/>
                    <a:pt x="4163" y="1798"/>
                  </a:cubicBezTo>
                  <a:close/>
                </a:path>
              </a:pathLst>
            </a:custGeom>
            <a:solidFill>
              <a:srgbClr val="020202"/>
            </a:solidFill>
            <a:ln w="1171" cap="flat">
              <a:noFill/>
              <a:prstDash val="solid"/>
              <a:miter/>
            </a:ln>
          </p:spPr>
          <p:txBody>
            <a:bodyPr rtlCol="0" anchor="ctr"/>
            <a:lstStyle/>
            <a:p>
              <a:endParaRPr lang="es-CO"/>
            </a:p>
          </p:txBody>
        </p:sp>
        <p:sp>
          <p:nvSpPr>
            <p:cNvPr id="508" name="Freeform: Shape 507">
              <a:extLst>
                <a:ext uri="{FF2B5EF4-FFF2-40B4-BE49-F238E27FC236}">
                  <a16:creationId xmlns:a16="http://schemas.microsoft.com/office/drawing/2014/main" id="{A0E66ECF-9DED-357D-18A4-96A640EFC102}"/>
                </a:ext>
              </a:extLst>
            </p:cNvPr>
            <p:cNvSpPr/>
            <p:nvPr/>
          </p:nvSpPr>
          <p:spPr>
            <a:xfrm rot="19975584">
              <a:off x="13082215" y="6088093"/>
              <a:ext cx="4553" cy="5216"/>
            </a:xfrm>
            <a:custGeom>
              <a:avLst/>
              <a:gdLst>
                <a:gd name="connsiteX0" fmla="*/ 3524 w 4553"/>
                <a:gd name="connsiteY0" fmla="*/ 2449 h 5216"/>
                <a:gd name="connsiteX1" fmla="*/ -1030 w 4553"/>
                <a:gd name="connsiteY1" fmla="*/ -2768 h 5216"/>
                <a:gd name="connsiteX2" fmla="*/ 3524 w 4553"/>
                <a:gd name="connsiteY2" fmla="*/ 2449 h 5216"/>
              </a:gdLst>
              <a:ahLst/>
              <a:cxnLst>
                <a:cxn ang="0">
                  <a:pos x="connsiteX0" y="connsiteY0"/>
                </a:cxn>
                <a:cxn ang="0">
                  <a:pos x="connsiteX1" y="connsiteY1"/>
                </a:cxn>
                <a:cxn ang="0">
                  <a:pos x="connsiteX2" y="connsiteY2"/>
                </a:cxn>
              </a:cxnLst>
              <a:rect l="l" t="t" r="r" b="b"/>
              <a:pathLst>
                <a:path w="4553" h="5216">
                  <a:moveTo>
                    <a:pt x="3524" y="2449"/>
                  </a:moveTo>
                  <a:cubicBezTo>
                    <a:pt x="1632" y="1077"/>
                    <a:pt x="70" y="-709"/>
                    <a:pt x="-1030" y="-2768"/>
                  </a:cubicBezTo>
                  <a:cubicBezTo>
                    <a:pt x="1218" y="-1655"/>
                    <a:pt x="3110" y="-236"/>
                    <a:pt x="3524" y="2449"/>
                  </a:cubicBezTo>
                  <a:close/>
                </a:path>
              </a:pathLst>
            </a:custGeom>
            <a:solidFill>
              <a:srgbClr val="020202"/>
            </a:solidFill>
            <a:ln w="1171" cap="flat">
              <a:noFill/>
              <a:prstDash val="solid"/>
              <a:miter/>
            </a:ln>
          </p:spPr>
          <p:txBody>
            <a:bodyPr rtlCol="0" anchor="ctr"/>
            <a:lstStyle/>
            <a:p>
              <a:endParaRPr lang="es-CO"/>
            </a:p>
          </p:txBody>
        </p:sp>
        <p:sp>
          <p:nvSpPr>
            <p:cNvPr id="509" name="Freeform: Shape 508">
              <a:extLst>
                <a:ext uri="{FF2B5EF4-FFF2-40B4-BE49-F238E27FC236}">
                  <a16:creationId xmlns:a16="http://schemas.microsoft.com/office/drawing/2014/main" id="{FCA577E1-82B4-5EBA-300F-A5DAB1952E76}"/>
                </a:ext>
              </a:extLst>
            </p:cNvPr>
            <p:cNvSpPr/>
            <p:nvPr/>
          </p:nvSpPr>
          <p:spPr>
            <a:xfrm rot="19975584">
              <a:off x="13050767" y="6080258"/>
              <a:ext cx="5216" cy="4541"/>
            </a:xfrm>
            <a:custGeom>
              <a:avLst/>
              <a:gdLst>
                <a:gd name="connsiteX0" fmla="*/ 4187 w 5216"/>
                <a:gd name="connsiteY0" fmla="*/ 1774 h 4541"/>
                <a:gd name="connsiteX1" fmla="*/ -1030 w 5216"/>
                <a:gd name="connsiteY1" fmla="*/ -2768 h 4541"/>
                <a:gd name="connsiteX2" fmla="*/ 4187 w 5216"/>
                <a:gd name="connsiteY2" fmla="*/ 1774 h 4541"/>
              </a:gdLst>
              <a:ahLst/>
              <a:cxnLst>
                <a:cxn ang="0">
                  <a:pos x="connsiteX0" y="connsiteY0"/>
                </a:cxn>
                <a:cxn ang="0">
                  <a:pos x="connsiteX1" y="connsiteY1"/>
                </a:cxn>
                <a:cxn ang="0">
                  <a:pos x="connsiteX2" y="connsiteY2"/>
                </a:cxn>
              </a:cxnLst>
              <a:rect l="l" t="t" r="r" b="b"/>
              <a:pathLst>
                <a:path w="5216" h="4541">
                  <a:moveTo>
                    <a:pt x="4187" y="1774"/>
                  </a:moveTo>
                  <a:cubicBezTo>
                    <a:pt x="1727" y="1089"/>
                    <a:pt x="532" y="-1052"/>
                    <a:pt x="-1030" y="-2768"/>
                  </a:cubicBezTo>
                  <a:cubicBezTo>
                    <a:pt x="1597" y="-2306"/>
                    <a:pt x="3004" y="-426"/>
                    <a:pt x="4187" y="1774"/>
                  </a:cubicBezTo>
                  <a:close/>
                </a:path>
              </a:pathLst>
            </a:custGeom>
            <a:solidFill>
              <a:srgbClr val="020202"/>
            </a:solidFill>
            <a:ln w="1171" cap="flat">
              <a:noFill/>
              <a:prstDash val="solid"/>
              <a:miter/>
            </a:ln>
          </p:spPr>
          <p:txBody>
            <a:bodyPr rtlCol="0" anchor="ctr"/>
            <a:lstStyle/>
            <a:p>
              <a:endParaRPr lang="es-CO"/>
            </a:p>
          </p:txBody>
        </p:sp>
        <p:sp>
          <p:nvSpPr>
            <p:cNvPr id="510" name="Freeform: Shape 509">
              <a:extLst>
                <a:ext uri="{FF2B5EF4-FFF2-40B4-BE49-F238E27FC236}">
                  <a16:creationId xmlns:a16="http://schemas.microsoft.com/office/drawing/2014/main" id="{B2148FF0-5E51-D40C-41DF-CBEBF763BE74}"/>
                </a:ext>
              </a:extLst>
            </p:cNvPr>
            <p:cNvSpPr/>
            <p:nvPr/>
          </p:nvSpPr>
          <p:spPr>
            <a:xfrm rot="19975584">
              <a:off x="12957873" y="6080795"/>
              <a:ext cx="7097" cy="1823"/>
            </a:xfrm>
            <a:custGeom>
              <a:avLst/>
              <a:gdLst>
                <a:gd name="connsiteX0" fmla="*/ 6068 w 7097"/>
                <a:gd name="connsiteY0" fmla="*/ -944 h 1823"/>
                <a:gd name="connsiteX1" fmla="*/ -1030 w 7097"/>
                <a:gd name="connsiteY1" fmla="*/ -2682 h 1823"/>
                <a:gd name="connsiteX2" fmla="*/ 6068 w 7097"/>
                <a:gd name="connsiteY2" fmla="*/ -944 h 1823"/>
              </a:gdLst>
              <a:ahLst/>
              <a:cxnLst>
                <a:cxn ang="0">
                  <a:pos x="connsiteX0" y="connsiteY0"/>
                </a:cxn>
                <a:cxn ang="0">
                  <a:pos x="connsiteX1" y="connsiteY1"/>
                </a:cxn>
                <a:cxn ang="0">
                  <a:pos x="connsiteX2" y="connsiteY2"/>
                </a:cxn>
              </a:cxnLst>
              <a:rect l="l" t="t" r="r" b="b"/>
              <a:pathLst>
                <a:path w="7097" h="1823">
                  <a:moveTo>
                    <a:pt x="6068" y="-944"/>
                  </a:moveTo>
                  <a:cubicBezTo>
                    <a:pt x="3607" y="-1050"/>
                    <a:pt x="1194" y="-1642"/>
                    <a:pt x="-1030" y="-2682"/>
                  </a:cubicBezTo>
                  <a:cubicBezTo>
                    <a:pt x="1537" y="-2907"/>
                    <a:pt x="4021" y="-2801"/>
                    <a:pt x="6068" y="-944"/>
                  </a:cubicBezTo>
                  <a:close/>
                </a:path>
              </a:pathLst>
            </a:custGeom>
            <a:solidFill>
              <a:srgbClr val="020202"/>
            </a:solidFill>
            <a:ln w="1171" cap="flat">
              <a:noFill/>
              <a:prstDash val="solid"/>
              <a:miter/>
            </a:ln>
          </p:spPr>
          <p:txBody>
            <a:bodyPr rtlCol="0" anchor="ctr"/>
            <a:lstStyle/>
            <a:p>
              <a:endParaRPr lang="es-CO"/>
            </a:p>
          </p:txBody>
        </p:sp>
        <p:sp>
          <p:nvSpPr>
            <p:cNvPr id="511" name="Freeform: Shape 510">
              <a:extLst>
                <a:ext uri="{FF2B5EF4-FFF2-40B4-BE49-F238E27FC236}">
                  <a16:creationId xmlns:a16="http://schemas.microsoft.com/office/drawing/2014/main" id="{32225D05-2414-FA9C-FC54-3D12E10F5084}"/>
                </a:ext>
              </a:extLst>
            </p:cNvPr>
            <p:cNvSpPr/>
            <p:nvPr/>
          </p:nvSpPr>
          <p:spPr>
            <a:xfrm rot="19975584">
              <a:off x="13109997" y="6098660"/>
              <a:ext cx="3690" cy="4317"/>
            </a:xfrm>
            <a:custGeom>
              <a:avLst/>
              <a:gdLst>
                <a:gd name="connsiteX0" fmla="*/ 2661 w 3690"/>
                <a:gd name="connsiteY0" fmla="*/ 1550 h 4317"/>
                <a:gd name="connsiteX1" fmla="*/ -1030 w 3690"/>
                <a:gd name="connsiteY1" fmla="*/ -2768 h 4317"/>
                <a:gd name="connsiteX2" fmla="*/ 2661 w 3690"/>
                <a:gd name="connsiteY2" fmla="*/ 1550 h 4317"/>
              </a:gdLst>
              <a:ahLst/>
              <a:cxnLst>
                <a:cxn ang="0">
                  <a:pos x="connsiteX0" y="connsiteY0"/>
                </a:cxn>
                <a:cxn ang="0">
                  <a:pos x="connsiteX1" y="connsiteY1"/>
                </a:cxn>
                <a:cxn ang="0">
                  <a:pos x="connsiteX2" y="connsiteY2"/>
                </a:cxn>
              </a:cxnLst>
              <a:rect l="l" t="t" r="r" b="b"/>
              <a:pathLst>
                <a:path w="3690" h="4317">
                  <a:moveTo>
                    <a:pt x="2661" y="1550"/>
                  </a:moveTo>
                  <a:cubicBezTo>
                    <a:pt x="1064" y="473"/>
                    <a:pt x="-213" y="-1017"/>
                    <a:pt x="-1030" y="-2768"/>
                  </a:cubicBezTo>
                  <a:cubicBezTo>
                    <a:pt x="946" y="-2176"/>
                    <a:pt x="2389" y="-484"/>
                    <a:pt x="2661" y="1550"/>
                  </a:cubicBezTo>
                  <a:close/>
                </a:path>
              </a:pathLst>
            </a:custGeom>
            <a:solidFill>
              <a:srgbClr val="020202"/>
            </a:solidFill>
            <a:ln w="1171" cap="flat">
              <a:noFill/>
              <a:prstDash val="solid"/>
              <a:miter/>
            </a:ln>
          </p:spPr>
          <p:txBody>
            <a:bodyPr rtlCol="0" anchor="ctr"/>
            <a:lstStyle/>
            <a:p>
              <a:endParaRPr lang="es-CO"/>
            </a:p>
          </p:txBody>
        </p:sp>
        <p:sp>
          <p:nvSpPr>
            <p:cNvPr id="512" name="Freeform: Shape 511">
              <a:extLst>
                <a:ext uri="{FF2B5EF4-FFF2-40B4-BE49-F238E27FC236}">
                  <a16:creationId xmlns:a16="http://schemas.microsoft.com/office/drawing/2014/main" id="{C78878A2-DE01-0687-C967-4DECF763F869}"/>
                </a:ext>
              </a:extLst>
            </p:cNvPr>
            <p:cNvSpPr/>
            <p:nvPr/>
          </p:nvSpPr>
          <p:spPr>
            <a:xfrm rot="19975584">
              <a:off x="13118668" y="6102094"/>
              <a:ext cx="3643" cy="4364"/>
            </a:xfrm>
            <a:custGeom>
              <a:avLst/>
              <a:gdLst>
                <a:gd name="connsiteX0" fmla="*/ 2614 w 3643"/>
                <a:gd name="connsiteY0" fmla="*/ 1597 h 4364"/>
                <a:gd name="connsiteX1" fmla="*/ -1030 w 3643"/>
                <a:gd name="connsiteY1" fmla="*/ -2768 h 4364"/>
                <a:gd name="connsiteX2" fmla="*/ 2614 w 3643"/>
                <a:gd name="connsiteY2" fmla="*/ 1597 h 4364"/>
              </a:gdLst>
              <a:ahLst/>
              <a:cxnLst>
                <a:cxn ang="0">
                  <a:pos x="connsiteX0" y="connsiteY0"/>
                </a:cxn>
                <a:cxn ang="0">
                  <a:pos x="connsiteX1" y="connsiteY1"/>
                </a:cxn>
                <a:cxn ang="0">
                  <a:pos x="connsiteX2" y="connsiteY2"/>
                </a:cxn>
              </a:cxnLst>
              <a:rect l="l" t="t" r="r" b="b"/>
              <a:pathLst>
                <a:path w="3643" h="4364">
                  <a:moveTo>
                    <a:pt x="2614" y="1597"/>
                  </a:moveTo>
                  <a:cubicBezTo>
                    <a:pt x="1052" y="473"/>
                    <a:pt x="-202" y="-1029"/>
                    <a:pt x="-1030" y="-2768"/>
                  </a:cubicBezTo>
                  <a:cubicBezTo>
                    <a:pt x="910" y="-1916"/>
                    <a:pt x="2412" y="-698"/>
                    <a:pt x="2614" y="1597"/>
                  </a:cubicBezTo>
                  <a:close/>
                </a:path>
              </a:pathLst>
            </a:custGeom>
            <a:solidFill>
              <a:srgbClr val="020202"/>
            </a:solidFill>
            <a:ln w="1171" cap="flat">
              <a:noFill/>
              <a:prstDash val="solid"/>
              <a:miter/>
            </a:ln>
          </p:spPr>
          <p:txBody>
            <a:bodyPr rtlCol="0" anchor="ctr"/>
            <a:lstStyle/>
            <a:p>
              <a:endParaRPr lang="es-CO"/>
            </a:p>
          </p:txBody>
        </p:sp>
        <p:sp>
          <p:nvSpPr>
            <p:cNvPr id="513" name="Freeform: Shape 512">
              <a:extLst>
                <a:ext uri="{FF2B5EF4-FFF2-40B4-BE49-F238E27FC236}">
                  <a16:creationId xmlns:a16="http://schemas.microsoft.com/office/drawing/2014/main" id="{7F7807C6-21F1-020C-BD77-79EA84304785}"/>
                </a:ext>
              </a:extLst>
            </p:cNvPr>
            <p:cNvSpPr/>
            <p:nvPr/>
          </p:nvSpPr>
          <p:spPr>
            <a:xfrm rot="19975584">
              <a:off x="13014587" y="6076258"/>
              <a:ext cx="4506" cy="2601"/>
            </a:xfrm>
            <a:custGeom>
              <a:avLst/>
              <a:gdLst>
                <a:gd name="connsiteX0" fmla="*/ 3477 w 4506"/>
                <a:gd name="connsiteY0" fmla="*/ -166 h 2601"/>
                <a:gd name="connsiteX1" fmla="*/ -1030 w 4506"/>
                <a:gd name="connsiteY1" fmla="*/ -2756 h 2601"/>
                <a:gd name="connsiteX2" fmla="*/ 3477 w 4506"/>
                <a:gd name="connsiteY2" fmla="*/ -166 h 2601"/>
              </a:gdLst>
              <a:ahLst/>
              <a:cxnLst>
                <a:cxn ang="0">
                  <a:pos x="connsiteX0" y="connsiteY0"/>
                </a:cxn>
                <a:cxn ang="0">
                  <a:pos x="connsiteX1" y="connsiteY1"/>
                </a:cxn>
                <a:cxn ang="0">
                  <a:pos x="connsiteX2" y="connsiteY2"/>
                </a:cxn>
              </a:cxnLst>
              <a:rect l="l" t="t" r="r" b="b"/>
              <a:pathLst>
                <a:path w="4506" h="2601">
                  <a:moveTo>
                    <a:pt x="3477" y="-166"/>
                  </a:moveTo>
                  <a:cubicBezTo>
                    <a:pt x="1738" y="-521"/>
                    <a:pt x="153" y="-1432"/>
                    <a:pt x="-1030" y="-2756"/>
                  </a:cubicBezTo>
                  <a:cubicBezTo>
                    <a:pt x="863" y="-2887"/>
                    <a:pt x="2637" y="-1869"/>
                    <a:pt x="3477" y="-166"/>
                  </a:cubicBezTo>
                  <a:close/>
                </a:path>
              </a:pathLst>
            </a:custGeom>
            <a:solidFill>
              <a:srgbClr val="020202"/>
            </a:solidFill>
            <a:ln w="1171" cap="flat">
              <a:noFill/>
              <a:prstDash val="solid"/>
              <a:miter/>
            </a:ln>
          </p:spPr>
          <p:txBody>
            <a:bodyPr rtlCol="0" anchor="ctr"/>
            <a:lstStyle/>
            <a:p>
              <a:endParaRPr lang="es-CO"/>
            </a:p>
          </p:txBody>
        </p:sp>
        <p:sp>
          <p:nvSpPr>
            <p:cNvPr id="514" name="Freeform: Shape 513">
              <a:extLst>
                <a:ext uri="{FF2B5EF4-FFF2-40B4-BE49-F238E27FC236}">
                  <a16:creationId xmlns:a16="http://schemas.microsoft.com/office/drawing/2014/main" id="{C490EBB7-4E59-CD99-AC65-EBFA74C10A27}"/>
                </a:ext>
              </a:extLst>
            </p:cNvPr>
            <p:cNvSpPr/>
            <p:nvPr/>
          </p:nvSpPr>
          <p:spPr>
            <a:xfrm rot="19975584">
              <a:off x="12986233" y="6076878"/>
              <a:ext cx="4435" cy="1872"/>
            </a:xfrm>
            <a:custGeom>
              <a:avLst/>
              <a:gdLst>
                <a:gd name="connsiteX0" fmla="*/ 3406 w 4435"/>
                <a:gd name="connsiteY0" fmla="*/ -895 h 1872"/>
                <a:gd name="connsiteX1" fmla="*/ -1030 w 4435"/>
                <a:gd name="connsiteY1" fmla="*/ -2741 h 1872"/>
                <a:gd name="connsiteX2" fmla="*/ 3406 w 4435"/>
                <a:gd name="connsiteY2" fmla="*/ -895 h 1872"/>
              </a:gdLst>
              <a:ahLst/>
              <a:cxnLst>
                <a:cxn ang="0">
                  <a:pos x="connsiteX0" y="connsiteY0"/>
                </a:cxn>
                <a:cxn ang="0">
                  <a:pos x="connsiteX1" y="connsiteY1"/>
                </a:cxn>
                <a:cxn ang="0">
                  <a:pos x="connsiteX2" y="connsiteY2"/>
                </a:cxn>
              </a:cxnLst>
              <a:rect l="l" t="t" r="r" b="b"/>
              <a:pathLst>
                <a:path w="4435" h="1872">
                  <a:moveTo>
                    <a:pt x="3406" y="-895"/>
                  </a:moveTo>
                  <a:cubicBezTo>
                    <a:pt x="1774" y="-1025"/>
                    <a:pt x="213" y="-1676"/>
                    <a:pt x="-1030" y="-2741"/>
                  </a:cubicBezTo>
                  <a:cubicBezTo>
                    <a:pt x="757" y="-2870"/>
                    <a:pt x="2365" y="-2575"/>
                    <a:pt x="3406" y="-895"/>
                  </a:cubicBezTo>
                  <a:close/>
                </a:path>
              </a:pathLst>
            </a:custGeom>
            <a:solidFill>
              <a:srgbClr val="020202"/>
            </a:solidFill>
            <a:ln w="1171" cap="flat">
              <a:noFill/>
              <a:prstDash val="solid"/>
              <a:miter/>
            </a:ln>
          </p:spPr>
          <p:txBody>
            <a:bodyPr rtlCol="0" anchor="ctr"/>
            <a:lstStyle/>
            <a:p>
              <a:endParaRPr lang="es-CO"/>
            </a:p>
          </p:txBody>
        </p:sp>
        <p:sp>
          <p:nvSpPr>
            <p:cNvPr id="515" name="Freeform: Shape 514">
              <a:extLst>
                <a:ext uri="{FF2B5EF4-FFF2-40B4-BE49-F238E27FC236}">
                  <a16:creationId xmlns:a16="http://schemas.microsoft.com/office/drawing/2014/main" id="{9758F53C-B86D-1EB0-91C6-54F85398B3CB}"/>
                </a:ext>
              </a:extLst>
            </p:cNvPr>
            <p:cNvSpPr/>
            <p:nvPr/>
          </p:nvSpPr>
          <p:spPr>
            <a:xfrm rot="19975584">
              <a:off x="13043652" y="6079347"/>
              <a:ext cx="3548" cy="2783"/>
            </a:xfrm>
            <a:custGeom>
              <a:avLst/>
              <a:gdLst>
                <a:gd name="connsiteX0" fmla="*/ 2519 w 3548"/>
                <a:gd name="connsiteY0" fmla="*/ 16 h 2783"/>
                <a:gd name="connsiteX1" fmla="*/ -1030 w 3548"/>
                <a:gd name="connsiteY1" fmla="*/ -2763 h 2783"/>
                <a:gd name="connsiteX2" fmla="*/ 2519 w 3548"/>
                <a:gd name="connsiteY2" fmla="*/ 16 h 2783"/>
              </a:gdLst>
              <a:ahLst/>
              <a:cxnLst>
                <a:cxn ang="0">
                  <a:pos x="connsiteX0" y="connsiteY0"/>
                </a:cxn>
                <a:cxn ang="0">
                  <a:pos x="connsiteX1" y="connsiteY1"/>
                </a:cxn>
                <a:cxn ang="0">
                  <a:pos x="connsiteX2" y="connsiteY2"/>
                </a:cxn>
              </a:cxnLst>
              <a:rect l="l" t="t" r="r" b="b"/>
              <a:pathLst>
                <a:path w="3548" h="2783">
                  <a:moveTo>
                    <a:pt x="2519" y="16"/>
                  </a:moveTo>
                  <a:cubicBezTo>
                    <a:pt x="1064" y="-504"/>
                    <a:pt x="-178" y="-1474"/>
                    <a:pt x="-1030" y="-2763"/>
                  </a:cubicBezTo>
                  <a:cubicBezTo>
                    <a:pt x="674" y="-2846"/>
                    <a:pt x="2188" y="-1663"/>
                    <a:pt x="2519" y="16"/>
                  </a:cubicBezTo>
                  <a:close/>
                </a:path>
              </a:pathLst>
            </a:custGeom>
            <a:solidFill>
              <a:srgbClr val="020202"/>
            </a:solidFill>
            <a:ln w="1171" cap="flat">
              <a:noFill/>
              <a:prstDash val="solid"/>
              <a:miter/>
            </a:ln>
          </p:spPr>
          <p:txBody>
            <a:bodyPr rtlCol="0" anchor="ctr"/>
            <a:lstStyle/>
            <a:p>
              <a:endParaRPr lang="es-CO"/>
            </a:p>
          </p:txBody>
        </p:sp>
        <p:sp>
          <p:nvSpPr>
            <p:cNvPr id="516" name="Freeform: Shape 515">
              <a:extLst>
                <a:ext uri="{FF2B5EF4-FFF2-40B4-BE49-F238E27FC236}">
                  <a16:creationId xmlns:a16="http://schemas.microsoft.com/office/drawing/2014/main" id="{4CF3753F-CC12-0B99-927A-00719471842F}"/>
                </a:ext>
              </a:extLst>
            </p:cNvPr>
            <p:cNvSpPr/>
            <p:nvPr/>
          </p:nvSpPr>
          <p:spPr>
            <a:xfrm rot="19975584">
              <a:off x="12994934" y="6076356"/>
              <a:ext cx="4329" cy="1954"/>
            </a:xfrm>
            <a:custGeom>
              <a:avLst/>
              <a:gdLst>
                <a:gd name="connsiteX0" fmla="*/ 3300 w 4329"/>
                <a:gd name="connsiteY0" fmla="*/ -813 h 1954"/>
                <a:gd name="connsiteX1" fmla="*/ -1030 w 4329"/>
                <a:gd name="connsiteY1" fmla="*/ -2765 h 1954"/>
                <a:gd name="connsiteX2" fmla="*/ 3300 w 4329"/>
                <a:gd name="connsiteY2" fmla="*/ -813 h 1954"/>
              </a:gdLst>
              <a:ahLst/>
              <a:cxnLst>
                <a:cxn ang="0">
                  <a:pos x="connsiteX0" y="connsiteY0"/>
                </a:cxn>
                <a:cxn ang="0">
                  <a:pos x="connsiteX1" y="connsiteY1"/>
                </a:cxn>
                <a:cxn ang="0">
                  <a:pos x="connsiteX2" y="connsiteY2"/>
                </a:cxn>
              </a:cxnLst>
              <a:rect l="l" t="t" r="r" b="b"/>
              <a:pathLst>
                <a:path w="4329" h="1954">
                  <a:moveTo>
                    <a:pt x="3300" y="-813"/>
                  </a:moveTo>
                  <a:cubicBezTo>
                    <a:pt x="1691" y="-1014"/>
                    <a:pt x="189" y="-1700"/>
                    <a:pt x="-1030" y="-2765"/>
                  </a:cubicBezTo>
                  <a:cubicBezTo>
                    <a:pt x="721" y="-2800"/>
                    <a:pt x="2318" y="-2505"/>
                    <a:pt x="3300" y="-813"/>
                  </a:cubicBezTo>
                  <a:close/>
                </a:path>
              </a:pathLst>
            </a:custGeom>
            <a:solidFill>
              <a:srgbClr val="020202"/>
            </a:solidFill>
            <a:ln w="1171" cap="flat">
              <a:noFill/>
              <a:prstDash val="solid"/>
              <a:miter/>
            </a:ln>
          </p:spPr>
          <p:txBody>
            <a:bodyPr rtlCol="0" anchor="ctr"/>
            <a:lstStyle/>
            <a:p>
              <a:endParaRPr lang="es-CO"/>
            </a:p>
          </p:txBody>
        </p:sp>
        <p:sp>
          <p:nvSpPr>
            <p:cNvPr id="517" name="Freeform: Shape 516">
              <a:extLst>
                <a:ext uri="{FF2B5EF4-FFF2-40B4-BE49-F238E27FC236}">
                  <a16:creationId xmlns:a16="http://schemas.microsoft.com/office/drawing/2014/main" id="{A52B65C7-81E2-98E7-16CF-E29831946857}"/>
                </a:ext>
              </a:extLst>
            </p:cNvPr>
            <p:cNvSpPr/>
            <p:nvPr/>
          </p:nvSpPr>
          <p:spPr>
            <a:xfrm rot="19975584">
              <a:off x="12981545" y="6077298"/>
              <a:ext cx="4435" cy="1869"/>
            </a:xfrm>
            <a:custGeom>
              <a:avLst/>
              <a:gdLst>
                <a:gd name="connsiteX0" fmla="*/ 3406 w 4435"/>
                <a:gd name="connsiteY0" fmla="*/ -898 h 1869"/>
                <a:gd name="connsiteX1" fmla="*/ -1030 w 4435"/>
                <a:gd name="connsiteY1" fmla="*/ -2696 h 1869"/>
                <a:gd name="connsiteX2" fmla="*/ 3406 w 4435"/>
                <a:gd name="connsiteY2" fmla="*/ -898 h 1869"/>
              </a:gdLst>
              <a:ahLst/>
              <a:cxnLst>
                <a:cxn ang="0">
                  <a:pos x="connsiteX0" y="connsiteY0"/>
                </a:cxn>
                <a:cxn ang="0">
                  <a:pos x="connsiteX1" y="connsiteY1"/>
                </a:cxn>
                <a:cxn ang="0">
                  <a:pos x="connsiteX2" y="connsiteY2"/>
                </a:cxn>
              </a:cxnLst>
              <a:rect l="l" t="t" r="r" b="b"/>
              <a:pathLst>
                <a:path w="4435" h="1869">
                  <a:moveTo>
                    <a:pt x="3406" y="-898"/>
                  </a:moveTo>
                  <a:cubicBezTo>
                    <a:pt x="1774" y="-1016"/>
                    <a:pt x="224" y="-1643"/>
                    <a:pt x="-1030" y="-2696"/>
                  </a:cubicBezTo>
                  <a:cubicBezTo>
                    <a:pt x="674" y="-3003"/>
                    <a:pt x="2401" y="-2305"/>
                    <a:pt x="3406" y="-898"/>
                  </a:cubicBezTo>
                  <a:close/>
                </a:path>
              </a:pathLst>
            </a:custGeom>
            <a:solidFill>
              <a:srgbClr val="020202"/>
            </a:solidFill>
            <a:ln w="1171" cap="flat">
              <a:noFill/>
              <a:prstDash val="solid"/>
              <a:miter/>
            </a:ln>
          </p:spPr>
          <p:txBody>
            <a:bodyPr rtlCol="0" anchor="ctr"/>
            <a:lstStyle/>
            <a:p>
              <a:endParaRPr lang="es-CO"/>
            </a:p>
          </p:txBody>
        </p:sp>
        <p:sp>
          <p:nvSpPr>
            <p:cNvPr id="518" name="Freeform: Shape 517">
              <a:extLst>
                <a:ext uri="{FF2B5EF4-FFF2-40B4-BE49-F238E27FC236}">
                  <a16:creationId xmlns:a16="http://schemas.microsoft.com/office/drawing/2014/main" id="{7BB90601-91FF-6D52-9BEE-2F5581988E65}"/>
                </a:ext>
              </a:extLst>
            </p:cNvPr>
            <p:cNvSpPr/>
            <p:nvPr/>
          </p:nvSpPr>
          <p:spPr>
            <a:xfrm rot="19975584">
              <a:off x="12976785" y="6077714"/>
              <a:ext cx="4482" cy="1842"/>
            </a:xfrm>
            <a:custGeom>
              <a:avLst/>
              <a:gdLst>
                <a:gd name="connsiteX0" fmla="*/ 3453 w 4482"/>
                <a:gd name="connsiteY0" fmla="*/ -925 h 1842"/>
                <a:gd name="connsiteX1" fmla="*/ -1030 w 4482"/>
                <a:gd name="connsiteY1" fmla="*/ -2675 h 1842"/>
                <a:gd name="connsiteX2" fmla="*/ 3453 w 4482"/>
                <a:gd name="connsiteY2" fmla="*/ -925 h 1842"/>
              </a:gdLst>
              <a:ahLst/>
              <a:cxnLst>
                <a:cxn ang="0">
                  <a:pos x="connsiteX0" y="connsiteY0"/>
                </a:cxn>
                <a:cxn ang="0">
                  <a:pos x="connsiteX1" y="connsiteY1"/>
                </a:cxn>
                <a:cxn ang="0">
                  <a:pos x="connsiteX2" y="connsiteY2"/>
                </a:cxn>
              </a:cxnLst>
              <a:rect l="l" t="t" r="r" b="b"/>
              <a:pathLst>
                <a:path w="4482" h="1842">
                  <a:moveTo>
                    <a:pt x="3453" y="-925"/>
                  </a:moveTo>
                  <a:cubicBezTo>
                    <a:pt x="1809" y="-1008"/>
                    <a:pt x="236" y="-1623"/>
                    <a:pt x="-1030" y="-2675"/>
                  </a:cubicBezTo>
                  <a:cubicBezTo>
                    <a:pt x="674" y="-3030"/>
                    <a:pt x="2436" y="-2344"/>
                    <a:pt x="3453" y="-925"/>
                  </a:cubicBezTo>
                  <a:close/>
                </a:path>
              </a:pathLst>
            </a:custGeom>
            <a:solidFill>
              <a:srgbClr val="020202"/>
            </a:solidFill>
            <a:ln w="1171" cap="flat">
              <a:noFill/>
              <a:prstDash val="solid"/>
              <a:miter/>
            </a:ln>
          </p:spPr>
          <p:txBody>
            <a:bodyPr rtlCol="0" anchor="ctr"/>
            <a:lstStyle/>
            <a:p>
              <a:endParaRPr lang="es-CO"/>
            </a:p>
          </p:txBody>
        </p:sp>
        <p:sp>
          <p:nvSpPr>
            <p:cNvPr id="519" name="Freeform: Shape 518">
              <a:extLst>
                <a:ext uri="{FF2B5EF4-FFF2-40B4-BE49-F238E27FC236}">
                  <a16:creationId xmlns:a16="http://schemas.microsoft.com/office/drawing/2014/main" id="{58BC9B10-48D7-7DBF-A598-75AA7392A7B5}"/>
                </a:ext>
              </a:extLst>
            </p:cNvPr>
            <p:cNvSpPr/>
            <p:nvPr/>
          </p:nvSpPr>
          <p:spPr>
            <a:xfrm rot="19975584">
              <a:off x="13039353" y="6078590"/>
              <a:ext cx="3607" cy="2637"/>
            </a:xfrm>
            <a:custGeom>
              <a:avLst/>
              <a:gdLst>
                <a:gd name="connsiteX0" fmla="*/ 2578 w 3607"/>
                <a:gd name="connsiteY0" fmla="*/ -130 h 2637"/>
                <a:gd name="connsiteX1" fmla="*/ -1030 w 3607"/>
                <a:gd name="connsiteY1" fmla="*/ -2756 h 2637"/>
                <a:gd name="connsiteX2" fmla="*/ 2578 w 3607"/>
                <a:gd name="connsiteY2" fmla="*/ -130 h 2637"/>
              </a:gdLst>
              <a:ahLst/>
              <a:cxnLst>
                <a:cxn ang="0">
                  <a:pos x="connsiteX0" y="connsiteY0"/>
                </a:cxn>
                <a:cxn ang="0">
                  <a:pos x="connsiteX1" y="connsiteY1"/>
                </a:cxn>
                <a:cxn ang="0">
                  <a:pos x="connsiteX2" y="connsiteY2"/>
                </a:cxn>
              </a:cxnLst>
              <a:rect l="l" t="t" r="r" b="b"/>
              <a:pathLst>
                <a:path w="3607" h="2637">
                  <a:moveTo>
                    <a:pt x="2578" y="-130"/>
                  </a:moveTo>
                  <a:cubicBezTo>
                    <a:pt x="1123" y="-580"/>
                    <a:pt x="-154" y="-1502"/>
                    <a:pt x="-1030" y="-2756"/>
                  </a:cubicBezTo>
                  <a:cubicBezTo>
                    <a:pt x="910" y="-2898"/>
                    <a:pt x="1869" y="-1691"/>
                    <a:pt x="2578" y="-130"/>
                  </a:cubicBezTo>
                  <a:close/>
                </a:path>
              </a:pathLst>
            </a:custGeom>
            <a:solidFill>
              <a:srgbClr val="020202"/>
            </a:solidFill>
            <a:ln w="1171" cap="flat">
              <a:noFill/>
              <a:prstDash val="solid"/>
              <a:miter/>
            </a:ln>
          </p:spPr>
          <p:txBody>
            <a:bodyPr rtlCol="0" anchor="ctr"/>
            <a:lstStyle/>
            <a:p>
              <a:endParaRPr lang="es-CO"/>
            </a:p>
          </p:txBody>
        </p:sp>
        <p:sp>
          <p:nvSpPr>
            <p:cNvPr id="520" name="Freeform: Shape 519">
              <a:extLst>
                <a:ext uri="{FF2B5EF4-FFF2-40B4-BE49-F238E27FC236}">
                  <a16:creationId xmlns:a16="http://schemas.microsoft.com/office/drawing/2014/main" id="{5251F316-8503-E098-3BD0-70F448BB975A}"/>
                </a:ext>
              </a:extLst>
            </p:cNvPr>
            <p:cNvSpPr/>
            <p:nvPr/>
          </p:nvSpPr>
          <p:spPr>
            <a:xfrm rot="19975584">
              <a:off x="13102718" y="6096518"/>
              <a:ext cx="2655" cy="2668"/>
            </a:xfrm>
            <a:custGeom>
              <a:avLst/>
              <a:gdLst>
                <a:gd name="connsiteX0" fmla="*/ 1608 w 2655"/>
                <a:gd name="connsiteY0" fmla="*/ -99 h 2668"/>
                <a:gd name="connsiteX1" fmla="*/ -1030 w 2655"/>
                <a:gd name="connsiteY1" fmla="*/ -2748 h 2668"/>
                <a:gd name="connsiteX2" fmla="*/ 1608 w 2655"/>
                <a:gd name="connsiteY2" fmla="*/ -690 h 2668"/>
                <a:gd name="connsiteX3" fmla="*/ 1608 w 2655"/>
                <a:gd name="connsiteY3" fmla="*/ -99 h 2668"/>
              </a:gdLst>
              <a:ahLst/>
              <a:cxnLst>
                <a:cxn ang="0">
                  <a:pos x="connsiteX0" y="connsiteY0"/>
                </a:cxn>
                <a:cxn ang="0">
                  <a:pos x="connsiteX1" y="connsiteY1"/>
                </a:cxn>
                <a:cxn ang="0">
                  <a:pos x="connsiteX2" y="connsiteY2"/>
                </a:cxn>
                <a:cxn ang="0">
                  <a:pos x="connsiteX3" y="connsiteY3"/>
                </a:cxn>
              </a:cxnLst>
              <a:rect l="l" t="t" r="r" b="b"/>
              <a:pathLst>
                <a:path w="2655" h="2668">
                  <a:moveTo>
                    <a:pt x="1608" y="-99"/>
                  </a:moveTo>
                  <a:cubicBezTo>
                    <a:pt x="520" y="-737"/>
                    <a:pt x="-391" y="-1648"/>
                    <a:pt x="-1030" y="-2748"/>
                  </a:cubicBezTo>
                  <a:cubicBezTo>
                    <a:pt x="272" y="-2914"/>
                    <a:pt x="1454" y="-1991"/>
                    <a:pt x="1608" y="-690"/>
                  </a:cubicBezTo>
                  <a:cubicBezTo>
                    <a:pt x="1632" y="-501"/>
                    <a:pt x="1632" y="-300"/>
                    <a:pt x="1608" y="-99"/>
                  </a:cubicBezTo>
                  <a:close/>
                </a:path>
              </a:pathLst>
            </a:custGeom>
            <a:solidFill>
              <a:srgbClr val="020202"/>
            </a:solidFill>
            <a:ln w="1171" cap="flat">
              <a:noFill/>
              <a:prstDash val="solid"/>
              <a:miter/>
            </a:ln>
          </p:spPr>
          <p:txBody>
            <a:bodyPr rtlCol="0" anchor="ctr"/>
            <a:lstStyle/>
            <a:p>
              <a:endParaRPr lang="es-CO"/>
            </a:p>
          </p:txBody>
        </p:sp>
        <p:sp>
          <p:nvSpPr>
            <p:cNvPr id="521" name="Freeform: Shape 520">
              <a:extLst>
                <a:ext uri="{FF2B5EF4-FFF2-40B4-BE49-F238E27FC236}">
                  <a16:creationId xmlns:a16="http://schemas.microsoft.com/office/drawing/2014/main" id="{47F0EEDD-ACCB-26E8-1ACC-CC553BB7B3E4}"/>
                </a:ext>
              </a:extLst>
            </p:cNvPr>
            <p:cNvSpPr/>
            <p:nvPr/>
          </p:nvSpPr>
          <p:spPr>
            <a:xfrm rot="19975584">
              <a:off x="12964952" y="6080002"/>
              <a:ext cx="3548" cy="1087"/>
            </a:xfrm>
            <a:custGeom>
              <a:avLst/>
              <a:gdLst>
                <a:gd name="connsiteX0" fmla="*/ 2519 w 3548"/>
                <a:gd name="connsiteY0" fmla="*/ -1710 h 1087"/>
                <a:gd name="connsiteX1" fmla="*/ -1030 w 3548"/>
                <a:gd name="connsiteY1" fmla="*/ -2715 h 1087"/>
                <a:gd name="connsiteX2" fmla="*/ 2519 w 3548"/>
                <a:gd name="connsiteY2" fmla="*/ -1710 h 1087"/>
              </a:gdLst>
              <a:ahLst/>
              <a:cxnLst>
                <a:cxn ang="0">
                  <a:pos x="connsiteX0" y="connsiteY0"/>
                </a:cxn>
                <a:cxn ang="0">
                  <a:pos x="connsiteX1" y="connsiteY1"/>
                </a:cxn>
                <a:cxn ang="0">
                  <a:pos x="connsiteX2" y="connsiteY2"/>
                </a:cxn>
              </a:cxnLst>
              <a:rect l="l" t="t" r="r" b="b"/>
              <a:pathLst>
                <a:path w="3548" h="1087">
                  <a:moveTo>
                    <a:pt x="2519" y="-1710"/>
                  </a:moveTo>
                  <a:cubicBezTo>
                    <a:pt x="1253" y="-1568"/>
                    <a:pt x="-24" y="-1935"/>
                    <a:pt x="-1030" y="-2715"/>
                  </a:cubicBezTo>
                  <a:cubicBezTo>
                    <a:pt x="236" y="-2620"/>
                    <a:pt x="1691" y="-3259"/>
                    <a:pt x="2519" y="-1710"/>
                  </a:cubicBezTo>
                  <a:close/>
                </a:path>
              </a:pathLst>
            </a:custGeom>
            <a:solidFill>
              <a:srgbClr val="020202"/>
            </a:solidFill>
            <a:ln w="1171" cap="flat">
              <a:noFill/>
              <a:prstDash val="solid"/>
              <a:miter/>
            </a:ln>
          </p:spPr>
          <p:txBody>
            <a:bodyPr rtlCol="0" anchor="ctr"/>
            <a:lstStyle/>
            <a:p>
              <a:endParaRPr lang="es-CO"/>
            </a:p>
          </p:txBody>
        </p:sp>
        <p:sp>
          <p:nvSpPr>
            <p:cNvPr id="522" name="Freeform: Shape 521">
              <a:extLst>
                <a:ext uri="{FF2B5EF4-FFF2-40B4-BE49-F238E27FC236}">
                  <a16:creationId xmlns:a16="http://schemas.microsoft.com/office/drawing/2014/main" id="{58E3C05C-551D-624C-C0A5-CDB0C82FFB73}"/>
                </a:ext>
              </a:extLst>
            </p:cNvPr>
            <p:cNvSpPr/>
            <p:nvPr/>
          </p:nvSpPr>
          <p:spPr>
            <a:xfrm rot="19975584">
              <a:off x="13029776" y="6077717"/>
              <a:ext cx="2720" cy="1851"/>
            </a:xfrm>
            <a:custGeom>
              <a:avLst/>
              <a:gdLst>
                <a:gd name="connsiteX0" fmla="*/ 1691 w 2720"/>
                <a:gd name="connsiteY0" fmla="*/ -916 h 1851"/>
                <a:gd name="connsiteX1" fmla="*/ -1030 w 2720"/>
                <a:gd name="connsiteY1" fmla="*/ -2702 h 1851"/>
                <a:gd name="connsiteX2" fmla="*/ 1656 w 2720"/>
                <a:gd name="connsiteY2" fmla="*/ -1070 h 1851"/>
                <a:gd name="connsiteX3" fmla="*/ 1691 w 2720"/>
                <a:gd name="connsiteY3" fmla="*/ -916 h 1851"/>
              </a:gdLst>
              <a:ahLst/>
              <a:cxnLst>
                <a:cxn ang="0">
                  <a:pos x="connsiteX0" y="connsiteY0"/>
                </a:cxn>
                <a:cxn ang="0">
                  <a:pos x="connsiteX1" y="connsiteY1"/>
                </a:cxn>
                <a:cxn ang="0">
                  <a:pos x="connsiteX2" y="connsiteY2"/>
                </a:cxn>
                <a:cxn ang="0">
                  <a:pos x="connsiteX3" y="connsiteY3"/>
                </a:cxn>
              </a:cxnLst>
              <a:rect l="l" t="t" r="r" b="b"/>
              <a:pathLst>
                <a:path w="2720" h="1851">
                  <a:moveTo>
                    <a:pt x="1691" y="-916"/>
                  </a:moveTo>
                  <a:cubicBezTo>
                    <a:pt x="555" y="-1070"/>
                    <a:pt x="-438" y="-1732"/>
                    <a:pt x="-1030" y="-2702"/>
                  </a:cubicBezTo>
                  <a:cubicBezTo>
                    <a:pt x="165" y="-2998"/>
                    <a:pt x="1372" y="-2265"/>
                    <a:pt x="1656" y="-1070"/>
                  </a:cubicBezTo>
                  <a:cubicBezTo>
                    <a:pt x="1667" y="-1022"/>
                    <a:pt x="1679" y="-963"/>
                    <a:pt x="1691" y="-916"/>
                  </a:cubicBezTo>
                  <a:close/>
                </a:path>
              </a:pathLst>
            </a:custGeom>
            <a:solidFill>
              <a:srgbClr val="020202"/>
            </a:solidFill>
            <a:ln w="1171" cap="flat">
              <a:noFill/>
              <a:prstDash val="solid"/>
              <a:miter/>
            </a:ln>
          </p:spPr>
          <p:txBody>
            <a:bodyPr rtlCol="0" anchor="ctr"/>
            <a:lstStyle/>
            <a:p>
              <a:endParaRPr lang="es-CO"/>
            </a:p>
          </p:txBody>
        </p:sp>
        <p:sp>
          <p:nvSpPr>
            <p:cNvPr id="523" name="Freeform: Shape 522">
              <a:extLst>
                <a:ext uri="{FF2B5EF4-FFF2-40B4-BE49-F238E27FC236}">
                  <a16:creationId xmlns:a16="http://schemas.microsoft.com/office/drawing/2014/main" id="{5471D12E-B338-5DDF-2384-3BFE86418488}"/>
                </a:ext>
              </a:extLst>
            </p:cNvPr>
            <p:cNvSpPr/>
            <p:nvPr/>
          </p:nvSpPr>
          <p:spPr>
            <a:xfrm rot="19975584">
              <a:off x="13036070" y="6078429"/>
              <a:ext cx="2696" cy="1872"/>
            </a:xfrm>
            <a:custGeom>
              <a:avLst/>
              <a:gdLst>
                <a:gd name="connsiteX0" fmla="*/ 1667 w 2696"/>
                <a:gd name="connsiteY0" fmla="*/ -895 h 1872"/>
                <a:gd name="connsiteX1" fmla="*/ -1030 w 2696"/>
                <a:gd name="connsiteY1" fmla="*/ -2716 h 1872"/>
                <a:gd name="connsiteX2" fmla="*/ 1644 w 2696"/>
                <a:gd name="connsiteY2" fmla="*/ -1001 h 1872"/>
                <a:gd name="connsiteX3" fmla="*/ 1667 w 2696"/>
                <a:gd name="connsiteY3" fmla="*/ -895 h 1872"/>
              </a:gdLst>
              <a:ahLst/>
              <a:cxnLst>
                <a:cxn ang="0">
                  <a:pos x="connsiteX0" y="connsiteY0"/>
                </a:cxn>
                <a:cxn ang="0">
                  <a:pos x="connsiteX1" y="connsiteY1"/>
                </a:cxn>
                <a:cxn ang="0">
                  <a:pos x="connsiteX2" y="connsiteY2"/>
                </a:cxn>
                <a:cxn ang="0">
                  <a:pos x="connsiteX3" y="connsiteY3"/>
                </a:cxn>
              </a:cxnLst>
              <a:rect l="l" t="t" r="r" b="b"/>
              <a:pathLst>
                <a:path w="2696" h="1872">
                  <a:moveTo>
                    <a:pt x="1667" y="-895"/>
                  </a:moveTo>
                  <a:cubicBezTo>
                    <a:pt x="544" y="-1060"/>
                    <a:pt x="-450" y="-1735"/>
                    <a:pt x="-1030" y="-2716"/>
                  </a:cubicBezTo>
                  <a:cubicBezTo>
                    <a:pt x="189" y="-2977"/>
                    <a:pt x="1384" y="-2220"/>
                    <a:pt x="1644" y="-1001"/>
                  </a:cubicBezTo>
                  <a:cubicBezTo>
                    <a:pt x="1656" y="-966"/>
                    <a:pt x="1656" y="-930"/>
                    <a:pt x="1667" y="-895"/>
                  </a:cubicBezTo>
                  <a:close/>
                </a:path>
              </a:pathLst>
            </a:custGeom>
            <a:solidFill>
              <a:srgbClr val="020202"/>
            </a:solidFill>
            <a:ln w="1171" cap="flat">
              <a:noFill/>
              <a:prstDash val="solid"/>
              <a:miter/>
            </a:ln>
          </p:spPr>
          <p:txBody>
            <a:bodyPr rtlCol="0" anchor="ctr"/>
            <a:lstStyle/>
            <a:p>
              <a:endParaRPr lang="es-CO"/>
            </a:p>
          </p:txBody>
        </p:sp>
        <p:sp>
          <p:nvSpPr>
            <p:cNvPr id="524" name="Freeform: Shape 523">
              <a:extLst>
                <a:ext uri="{FF2B5EF4-FFF2-40B4-BE49-F238E27FC236}">
                  <a16:creationId xmlns:a16="http://schemas.microsoft.com/office/drawing/2014/main" id="{6C1AF9CD-A413-67E5-047C-6B6664F8A929}"/>
                </a:ext>
              </a:extLst>
            </p:cNvPr>
            <p:cNvSpPr/>
            <p:nvPr/>
          </p:nvSpPr>
          <p:spPr>
            <a:xfrm rot="19975584">
              <a:off x="13061260" y="6083255"/>
              <a:ext cx="2614" cy="1922"/>
            </a:xfrm>
            <a:custGeom>
              <a:avLst/>
              <a:gdLst>
                <a:gd name="connsiteX0" fmla="*/ 1585 w 2614"/>
                <a:gd name="connsiteY0" fmla="*/ -845 h 1922"/>
                <a:gd name="connsiteX1" fmla="*/ -1030 w 2614"/>
                <a:gd name="connsiteY1" fmla="*/ -2749 h 1922"/>
                <a:gd name="connsiteX2" fmla="*/ 1585 w 2614"/>
                <a:gd name="connsiteY2" fmla="*/ -845 h 1922"/>
              </a:gdLst>
              <a:ahLst/>
              <a:cxnLst>
                <a:cxn ang="0">
                  <a:pos x="connsiteX0" y="connsiteY0"/>
                </a:cxn>
                <a:cxn ang="0">
                  <a:pos x="connsiteX1" y="connsiteY1"/>
                </a:cxn>
                <a:cxn ang="0">
                  <a:pos x="connsiteX2" y="connsiteY2"/>
                </a:cxn>
              </a:cxnLst>
              <a:rect l="l" t="t" r="r" b="b"/>
              <a:pathLst>
                <a:path w="2614" h="1922">
                  <a:moveTo>
                    <a:pt x="1585" y="-845"/>
                  </a:moveTo>
                  <a:cubicBezTo>
                    <a:pt x="496" y="-1093"/>
                    <a:pt x="-450" y="-1791"/>
                    <a:pt x="-1030" y="-2749"/>
                  </a:cubicBezTo>
                  <a:cubicBezTo>
                    <a:pt x="213" y="-2903"/>
                    <a:pt x="1348" y="-2075"/>
                    <a:pt x="1585" y="-845"/>
                  </a:cubicBezTo>
                  <a:close/>
                </a:path>
              </a:pathLst>
            </a:custGeom>
            <a:solidFill>
              <a:srgbClr val="020202"/>
            </a:solidFill>
            <a:ln w="1171" cap="flat">
              <a:noFill/>
              <a:prstDash val="solid"/>
              <a:miter/>
            </a:ln>
          </p:spPr>
          <p:txBody>
            <a:bodyPr rtlCol="0" anchor="ctr"/>
            <a:lstStyle/>
            <a:p>
              <a:endParaRPr lang="es-CO"/>
            </a:p>
          </p:txBody>
        </p:sp>
        <p:sp>
          <p:nvSpPr>
            <p:cNvPr id="525" name="Freeform: Shape 524">
              <a:extLst>
                <a:ext uri="{FF2B5EF4-FFF2-40B4-BE49-F238E27FC236}">
                  <a16:creationId xmlns:a16="http://schemas.microsoft.com/office/drawing/2014/main" id="{21D6D41A-9151-03E5-2C8F-230AC757A5AA}"/>
                </a:ext>
              </a:extLst>
            </p:cNvPr>
            <p:cNvSpPr/>
            <p:nvPr/>
          </p:nvSpPr>
          <p:spPr>
            <a:xfrm rot="19975584">
              <a:off x="13032926" y="6078052"/>
              <a:ext cx="2696" cy="1864"/>
            </a:xfrm>
            <a:custGeom>
              <a:avLst/>
              <a:gdLst>
                <a:gd name="connsiteX0" fmla="*/ 1667 w 2696"/>
                <a:gd name="connsiteY0" fmla="*/ -903 h 1864"/>
                <a:gd name="connsiteX1" fmla="*/ -1030 w 2696"/>
                <a:gd name="connsiteY1" fmla="*/ -2713 h 1864"/>
                <a:gd name="connsiteX2" fmla="*/ 1644 w 2696"/>
                <a:gd name="connsiteY2" fmla="*/ -998 h 1864"/>
                <a:gd name="connsiteX3" fmla="*/ 1667 w 2696"/>
                <a:gd name="connsiteY3" fmla="*/ -903 h 1864"/>
              </a:gdLst>
              <a:ahLst/>
              <a:cxnLst>
                <a:cxn ang="0">
                  <a:pos x="connsiteX0" y="connsiteY0"/>
                </a:cxn>
                <a:cxn ang="0">
                  <a:pos x="connsiteX1" y="connsiteY1"/>
                </a:cxn>
                <a:cxn ang="0">
                  <a:pos x="connsiteX2" y="connsiteY2"/>
                </a:cxn>
                <a:cxn ang="0">
                  <a:pos x="connsiteX3" y="connsiteY3"/>
                </a:cxn>
              </a:cxnLst>
              <a:rect l="l" t="t" r="r" b="b"/>
              <a:pathLst>
                <a:path w="2696" h="1864">
                  <a:moveTo>
                    <a:pt x="1667" y="-903"/>
                  </a:moveTo>
                  <a:cubicBezTo>
                    <a:pt x="544" y="-1069"/>
                    <a:pt x="-450" y="-1731"/>
                    <a:pt x="-1030" y="-2713"/>
                  </a:cubicBezTo>
                  <a:cubicBezTo>
                    <a:pt x="177" y="-2985"/>
                    <a:pt x="1384" y="-2216"/>
                    <a:pt x="1644" y="-998"/>
                  </a:cubicBezTo>
                  <a:cubicBezTo>
                    <a:pt x="1656" y="-974"/>
                    <a:pt x="1667" y="-939"/>
                    <a:pt x="1667" y="-903"/>
                  </a:cubicBezTo>
                  <a:close/>
                </a:path>
              </a:pathLst>
            </a:custGeom>
            <a:solidFill>
              <a:srgbClr val="020202"/>
            </a:solidFill>
            <a:ln w="1171" cap="flat">
              <a:noFill/>
              <a:prstDash val="solid"/>
              <a:miter/>
            </a:ln>
          </p:spPr>
          <p:txBody>
            <a:bodyPr rtlCol="0" anchor="ctr"/>
            <a:lstStyle/>
            <a:p>
              <a:endParaRPr lang="es-CO"/>
            </a:p>
          </p:txBody>
        </p:sp>
        <p:sp>
          <p:nvSpPr>
            <p:cNvPr id="526" name="Freeform: Shape 525">
              <a:extLst>
                <a:ext uri="{FF2B5EF4-FFF2-40B4-BE49-F238E27FC236}">
                  <a16:creationId xmlns:a16="http://schemas.microsoft.com/office/drawing/2014/main" id="{00FF7210-C25C-C930-A646-163C2FA9B8D3}"/>
                </a:ext>
              </a:extLst>
            </p:cNvPr>
            <p:cNvSpPr/>
            <p:nvPr/>
          </p:nvSpPr>
          <p:spPr>
            <a:xfrm rot="19975584">
              <a:off x="13023511" y="6076991"/>
              <a:ext cx="2708" cy="1864"/>
            </a:xfrm>
            <a:custGeom>
              <a:avLst/>
              <a:gdLst>
                <a:gd name="connsiteX0" fmla="*/ 1679 w 2708"/>
                <a:gd name="connsiteY0" fmla="*/ -903 h 1864"/>
                <a:gd name="connsiteX1" fmla="*/ -1030 w 2708"/>
                <a:gd name="connsiteY1" fmla="*/ -2701 h 1864"/>
                <a:gd name="connsiteX2" fmla="*/ 1644 w 2708"/>
                <a:gd name="connsiteY2" fmla="*/ -1105 h 1864"/>
                <a:gd name="connsiteX3" fmla="*/ 1679 w 2708"/>
                <a:gd name="connsiteY3" fmla="*/ -903 h 1864"/>
              </a:gdLst>
              <a:ahLst/>
              <a:cxnLst>
                <a:cxn ang="0">
                  <a:pos x="connsiteX0" y="connsiteY0"/>
                </a:cxn>
                <a:cxn ang="0">
                  <a:pos x="connsiteX1" y="connsiteY1"/>
                </a:cxn>
                <a:cxn ang="0">
                  <a:pos x="connsiteX2" y="connsiteY2"/>
                </a:cxn>
                <a:cxn ang="0">
                  <a:pos x="connsiteX3" y="connsiteY3"/>
                </a:cxn>
              </a:cxnLst>
              <a:rect l="l" t="t" r="r" b="b"/>
              <a:pathLst>
                <a:path w="2708" h="1864">
                  <a:moveTo>
                    <a:pt x="1679" y="-903"/>
                  </a:moveTo>
                  <a:cubicBezTo>
                    <a:pt x="567" y="-1116"/>
                    <a:pt x="-403" y="-1767"/>
                    <a:pt x="-1030" y="-2701"/>
                  </a:cubicBezTo>
                  <a:cubicBezTo>
                    <a:pt x="153" y="-2997"/>
                    <a:pt x="1348" y="-2276"/>
                    <a:pt x="1644" y="-1105"/>
                  </a:cubicBezTo>
                  <a:cubicBezTo>
                    <a:pt x="1656" y="-1033"/>
                    <a:pt x="1667" y="-974"/>
                    <a:pt x="1679" y="-903"/>
                  </a:cubicBezTo>
                  <a:close/>
                </a:path>
              </a:pathLst>
            </a:custGeom>
            <a:solidFill>
              <a:srgbClr val="020202"/>
            </a:solidFill>
            <a:ln w="1171" cap="flat">
              <a:noFill/>
              <a:prstDash val="solid"/>
              <a:miter/>
            </a:ln>
          </p:spPr>
          <p:txBody>
            <a:bodyPr rtlCol="0" anchor="ctr"/>
            <a:lstStyle/>
            <a:p>
              <a:endParaRPr lang="es-CO"/>
            </a:p>
          </p:txBody>
        </p:sp>
        <p:sp>
          <p:nvSpPr>
            <p:cNvPr id="527" name="Freeform: Shape 526">
              <a:extLst>
                <a:ext uri="{FF2B5EF4-FFF2-40B4-BE49-F238E27FC236}">
                  <a16:creationId xmlns:a16="http://schemas.microsoft.com/office/drawing/2014/main" id="{3B92BDED-3CBF-D307-7D41-6E4A7ACFC97E}"/>
                </a:ext>
              </a:extLst>
            </p:cNvPr>
            <p:cNvSpPr/>
            <p:nvPr/>
          </p:nvSpPr>
          <p:spPr>
            <a:xfrm rot="19975584">
              <a:off x="12968488" y="6079437"/>
              <a:ext cx="2720" cy="1023"/>
            </a:xfrm>
            <a:custGeom>
              <a:avLst/>
              <a:gdLst>
                <a:gd name="connsiteX0" fmla="*/ 1691 w 2720"/>
                <a:gd name="connsiteY0" fmla="*/ -1780 h 1023"/>
                <a:gd name="connsiteX1" fmla="*/ -1030 w 2720"/>
                <a:gd name="connsiteY1" fmla="*/ -2691 h 1023"/>
                <a:gd name="connsiteX2" fmla="*/ 1691 w 2720"/>
                <a:gd name="connsiteY2" fmla="*/ -1780 h 1023"/>
              </a:gdLst>
              <a:ahLst/>
              <a:cxnLst>
                <a:cxn ang="0">
                  <a:pos x="connsiteX0" y="connsiteY0"/>
                </a:cxn>
                <a:cxn ang="0">
                  <a:pos x="connsiteX1" y="connsiteY1"/>
                </a:cxn>
                <a:cxn ang="0">
                  <a:pos x="connsiteX2" y="connsiteY2"/>
                </a:cxn>
              </a:cxnLst>
              <a:rect l="l" t="t" r="r" b="b"/>
              <a:pathLst>
                <a:path w="2720" h="1023">
                  <a:moveTo>
                    <a:pt x="1691" y="-1780"/>
                  </a:moveTo>
                  <a:cubicBezTo>
                    <a:pt x="686" y="-1626"/>
                    <a:pt x="-320" y="-1969"/>
                    <a:pt x="-1030" y="-2691"/>
                  </a:cubicBezTo>
                  <a:cubicBezTo>
                    <a:pt x="11" y="-2774"/>
                    <a:pt x="1100" y="-3022"/>
                    <a:pt x="1691" y="-1780"/>
                  </a:cubicBezTo>
                  <a:close/>
                </a:path>
              </a:pathLst>
            </a:custGeom>
            <a:solidFill>
              <a:srgbClr val="020202"/>
            </a:solidFill>
            <a:ln w="1171" cap="flat">
              <a:noFill/>
              <a:prstDash val="solid"/>
              <a:miter/>
            </a:ln>
          </p:spPr>
          <p:txBody>
            <a:bodyPr rtlCol="0" anchor="ctr"/>
            <a:lstStyle/>
            <a:p>
              <a:endParaRPr lang="es-CO"/>
            </a:p>
          </p:txBody>
        </p:sp>
        <p:sp>
          <p:nvSpPr>
            <p:cNvPr id="528" name="Freeform: Shape 527">
              <a:extLst>
                <a:ext uri="{FF2B5EF4-FFF2-40B4-BE49-F238E27FC236}">
                  <a16:creationId xmlns:a16="http://schemas.microsoft.com/office/drawing/2014/main" id="{C61F0D1A-389C-6291-2836-08C6D366C565}"/>
                </a:ext>
              </a:extLst>
            </p:cNvPr>
            <p:cNvSpPr/>
            <p:nvPr/>
          </p:nvSpPr>
          <p:spPr>
            <a:xfrm rot="19975584">
              <a:off x="12971242" y="6079010"/>
              <a:ext cx="2708" cy="1016"/>
            </a:xfrm>
            <a:custGeom>
              <a:avLst/>
              <a:gdLst>
                <a:gd name="connsiteX0" fmla="*/ 1679 w 2708"/>
                <a:gd name="connsiteY0" fmla="*/ -1787 h 1016"/>
                <a:gd name="connsiteX1" fmla="*/ -1030 w 2708"/>
                <a:gd name="connsiteY1" fmla="*/ -2710 h 1016"/>
                <a:gd name="connsiteX2" fmla="*/ 1679 w 2708"/>
                <a:gd name="connsiteY2" fmla="*/ -1787 h 1016"/>
              </a:gdLst>
              <a:ahLst/>
              <a:cxnLst>
                <a:cxn ang="0">
                  <a:pos x="connsiteX0" y="connsiteY0"/>
                </a:cxn>
                <a:cxn ang="0">
                  <a:pos x="connsiteX1" y="connsiteY1"/>
                </a:cxn>
                <a:cxn ang="0">
                  <a:pos x="connsiteX2" y="connsiteY2"/>
                </a:cxn>
              </a:cxnLst>
              <a:rect l="l" t="t" r="r" b="b"/>
              <a:pathLst>
                <a:path w="2708" h="1016">
                  <a:moveTo>
                    <a:pt x="1679" y="-1787"/>
                  </a:moveTo>
                  <a:cubicBezTo>
                    <a:pt x="686" y="-1633"/>
                    <a:pt x="-332" y="-1976"/>
                    <a:pt x="-1030" y="-2710"/>
                  </a:cubicBezTo>
                  <a:cubicBezTo>
                    <a:pt x="0" y="-2769"/>
                    <a:pt x="1088" y="-3005"/>
                    <a:pt x="1679" y="-1787"/>
                  </a:cubicBezTo>
                  <a:close/>
                </a:path>
              </a:pathLst>
            </a:custGeom>
            <a:solidFill>
              <a:srgbClr val="020202"/>
            </a:solidFill>
            <a:ln w="1171" cap="flat">
              <a:noFill/>
              <a:prstDash val="solid"/>
              <a:miter/>
            </a:ln>
          </p:spPr>
          <p:txBody>
            <a:bodyPr rtlCol="0" anchor="ctr"/>
            <a:lstStyle/>
            <a:p>
              <a:endParaRPr lang="es-CO"/>
            </a:p>
          </p:txBody>
        </p:sp>
        <p:sp>
          <p:nvSpPr>
            <p:cNvPr id="529" name="Freeform: Shape 528">
              <a:extLst>
                <a:ext uri="{FF2B5EF4-FFF2-40B4-BE49-F238E27FC236}">
                  <a16:creationId xmlns:a16="http://schemas.microsoft.com/office/drawing/2014/main" id="{62D6DC8A-07A9-375A-92B7-32B19573485B}"/>
                </a:ext>
              </a:extLst>
            </p:cNvPr>
            <p:cNvSpPr/>
            <p:nvPr/>
          </p:nvSpPr>
          <p:spPr>
            <a:xfrm rot="19975584">
              <a:off x="12973969" y="6078586"/>
              <a:ext cx="2696" cy="997"/>
            </a:xfrm>
            <a:custGeom>
              <a:avLst/>
              <a:gdLst>
                <a:gd name="connsiteX0" fmla="*/ 1667 w 2696"/>
                <a:gd name="connsiteY0" fmla="*/ -1797 h 997"/>
                <a:gd name="connsiteX1" fmla="*/ -1030 w 2696"/>
                <a:gd name="connsiteY1" fmla="*/ -2743 h 997"/>
                <a:gd name="connsiteX2" fmla="*/ 1667 w 2696"/>
                <a:gd name="connsiteY2" fmla="*/ -1797 h 997"/>
              </a:gdLst>
              <a:ahLst/>
              <a:cxnLst>
                <a:cxn ang="0">
                  <a:pos x="connsiteX0" y="connsiteY0"/>
                </a:cxn>
                <a:cxn ang="0">
                  <a:pos x="connsiteX1" y="connsiteY1"/>
                </a:cxn>
                <a:cxn ang="0">
                  <a:pos x="connsiteX2" y="connsiteY2"/>
                </a:cxn>
              </a:cxnLst>
              <a:rect l="l" t="t" r="r" b="b"/>
              <a:pathLst>
                <a:path w="2696" h="997">
                  <a:moveTo>
                    <a:pt x="1667" y="-1797"/>
                  </a:moveTo>
                  <a:cubicBezTo>
                    <a:pt x="674" y="-1666"/>
                    <a:pt x="-332" y="-2021"/>
                    <a:pt x="-1030" y="-2743"/>
                  </a:cubicBezTo>
                  <a:cubicBezTo>
                    <a:pt x="0" y="-2755"/>
                    <a:pt x="1076" y="-2980"/>
                    <a:pt x="1667" y="-1797"/>
                  </a:cubicBezTo>
                  <a:close/>
                </a:path>
              </a:pathLst>
            </a:custGeom>
            <a:solidFill>
              <a:srgbClr val="020202"/>
            </a:solidFill>
            <a:ln w="1171" cap="flat">
              <a:noFill/>
              <a:prstDash val="solid"/>
              <a:miter/>
            </a:ln>
          </p:spPr>
          <p:txBody>
            <a:bodyPr rtlCol="0" anchor="ctr"/>
            <a:lstStyle/>
            <a:p>
              <a:endParaRPr lang="es-CO"/>
            </a:p>
          </p:txBody>
        </p:sp>
        <p:sp>
          <p:nvSpPr>
            <p:cNvPr id="530" name="Freeform: Shape 529">
              <a:extLst>
                <a:ext uri="{FF2B5EF4-FFF2-40B4-BE49-F238E27FC236}">
                  <a16:creationId xmlns:a16="http://schemas.microsoft.com/office/drawing/2014/main" id="{D18969AD-6423-FD80-0180-7BE7E008013C}"/>
                </a:ext>
              </a:extLst>
            </p:cNvPr>
            <p:cNvSpPr/>
            <p:nvPr/>
          </p:nvSpPr>
          <p:spPr>
            <a:xfrm rot="19975584">
              <a:off x="12990820" y="6077093"/>
              <a:ext cx="1868" cy="933"/>
            </a:xfrm>
            <a:custGeom>
              <a:avLst/>
              <a:gdLst>
                <a:gd name="connsiteX0" fmla="*/ 839 w 1868"/>
                <a:gd name="connsiteY0" fmla="*/ -1850 h 933"/>
                <a:gd name="connsiteX1" fmla="*/ -1030 w 1868"/>
                <a:gd name="connsiteY1" fmla="*/ -2702 h 933"/>
                <a:gd name="connsiteX2" fmla="*/ 839 w 1868"/>
                <a:gd name="connsiteY2" fmla="*/ -1850 h 933"/>
              </a:gdLst>
              <a:ahLst/>
              <a:cxnLst>
                <a:cxn ang="0">
                  <a:pos x="connsiteX0" y="connsiteY0"/>
                </a:cxn>
                <a:cxn ang="0">
                  <a:pos x="connsiteX1" y="connsiteY1"/>
                </a:cxn>
                <a:cxn ang="0">
                  <a:pos x="connsiteX2" y="connsiteY2"/>
                </a:cxn>
              </a:cxnLst>
              <a:rect l="l" t="t" r="r" b="b"/>
              <a:pathLst>
                <a:path w="1868" h="933">
                  <a:moveTo>
                    <a:pt x="839" y="-1850"/>
                  </a:moveTo>
                  <a:cubicBezTo>
                    <a:pt x="106" y="-1755"/>
                    <a:pt x="-627" y="-2087"/>
                    <a:pt x="-1030" y="-2702"/>
                  </a:cubicBezTo>
                  <a:cubicBezTo>
                    <a:pt x="-284" y="-2926"/>
                    <a:pt x="520" y="-2560"/>
                    <a:pt x="839" y="-1850"/>
                  </a:cubicBezTo>
                  <a:close/>
                </a:path>
              </a:pathLst>
            </a:custGeom>
            <a:solidFill>
              <a:srgbClr val="020202"/>
            </a:solidFill>
            <a:ln w="1171" cap="flat">
              <a:noFill/>
              <a:prstDash val="solid"/>
              <a:miter/>
            </a:ln>
          </p:spPr>
          <p:txBody>
            <a:bodyPr rtlCol="0" anchor="ctr"/>
            <a:lstStyle/>
            <a:p>
              <a:endParaRPr lang="es-CO"/>
            </a:p>
          </p:txBody>
        </p:sp>
        <p:sp>
          <p:nvSpPr>
            <p:cNvPr id="531" name="Freeform: Shape 530">
              <a:extLst>
                <a:ext uri="{FF2B5EF4-FFF2-40B4-BE49-F238E27FC236}">
                  <a16:creationId xmlns:a16="http://schemas.microsoft.com/office/drawing/2014/main" id="{7EE43287-D039-EA82-2CAD-41D90B6A808A}"/>
                </a:ext>
              </a:extLst>
            </p:cNvPr>
            <p:cNvSpPr/>
            <p:nvPr/>
          </p:nvSpPr>
          <p:spPr>
            <a:xfrm rot="19975584">
              <a:off x="12992823" y="6077039"/>
              <a:ext cx="1821" cy="888"/>
            </a:xfrm>
            <a:custGeom>
              <a:avLst/>
              <a:gdLst>
                <a:gd name="connsiteX0" fmla="*/ 792 w 1821"/>
                <a:gd name="connsiteY0" fmla="*/ -1888 h 888"/>
                <a:gd name="connsiteX1" fmla="*/ -1030 w 1821"/>
                <a:gd name="connsiteY1" fmla="*/ -2740 h 888"/>
                <a:gd name="connsiteX2" fmla="*/ 792 w 1821"/>
                <a:gd name="connsiteY2" fmla="*/ -1888 h 888"/>
              </a:gdLst>
              <a:ahLst/>
              <a:cxnLst>
                <a:cxn ang="0">
                  <a:pos x="connsiteX0" y="connsiteY0"/>
                </a:cxn>
                <a:cxn ang="0">
                  <a:pos x="connsiteX1" y="connsiteY1"/>
                </a:cxn>
                <a:cxn ang="0">
                  <a:pos x="connsiteX2" y="connsiteY2"/>
                </a:cxn>
              </a:cxnLst>
              <a:rect l="l" t="t" r="r" b="b"/>
              <a:pathLst>
                <a:path w="1821" h="888">
                  <a:moveTo>
                    <a:pt x="792" y="-1888"/>
                  </a:moveTo>
                  <a:cubicBezTo>
                    <a:pt x="71" y="-1818"/>
                    <a:pt x="-627" y="-2137"/>
                    <a:pt x="-1030" y="-2740"/>
                  </a:cubicBezTo>
                  <a:cubicBezTo>
                    <a:pt x="-308" y="-2870"/>
                    <a:pt x="426" y="-2527"/>
                    <a:pt x="792" y="-1888"/>
                  </a:cubicBezTo>
                  <a:close/>
                </a:path>
              </a:pathLst>
            </a:custGeom>
            <a:solidFill>
              <a:srgbClr val="020202"/>
            </a:solidFill>
            <a:ln w="1171" cap="flat">
              <a:noFill/>
              <a:prstDash val="solid"/>
              <a:miter/>
            </a:ln>
          </p:spPr>
          <p:txBody>
            <a:bodyPr rtlCol="0" anchor="ctr"/>
            <a:lstStyle/>
            <a:p>
              <a:endParaRPr lang="es-CO"/>
            </a:p>
          </p:txBody>
        </p:sp>
        <p:sp>
          <p:nvSpPr>
            <p:cNvPr id="532" name="Freeform: Shape 531">
              <a:extLst>
                <a:ext uri="{FF2B5EF4-FFF2-40B4-BE49-F238E27FC236}">
                  <a16:creationId xmlns:a16="http://schemas.microsoft.com/office/drawing/2014/main" id="{888F04A1-794C-5C32-D657-B7142068EDF8}"/>
                </a:ext>
              </a:extLst>
            </p:cNvPr>
            <p:cNvSpPr/>
            <p:nvPr/>
          </p:nvSpPr>
          <p:spPr>
            <a:xfrm rot="19975584">
              <a:off x="12999466" y="6076697"/>
              <a:ext cx="1833" cy="997"/>
            </a:xfrm>
            <a:custGeom>
              <a:avLst/>
              <a:gdLst>
                <a:gd name="connsiteX0" fmla="*/ 804 w 1833"/>
                <a:gd name="connsiteY0" fmla="*/ -1776 h 997"/>
                <a:gd name="connsiteX1" fmla="*/ -1030 w 1833"/>
                <a:gd name="connsiteY1" fmla="*/ -2734 h 997"/>
                <a:gd name="connsiteX2" fmla="*/ 804 w 1833"/>
                <a:gd name="connsiteY2" fmla="*/ -1776 h 997"/>
              </a:gdLst>
              <a:ahLst/>
              <a:cxnLst>
                <a:cxn ang="0">
                  <a:pos x="connsiteX0" y="connsiteY0"/>
                </a:cxn>
                <a:cxn ang="0">
                  <a:pos x="connsiteX1" y="connsiteY1"/>
                </a:cxn>
                <a:cxn ang="0">
                  <a:pos x="connsiteX2" y="connsiteY2"/>
                </a:cxn>
              </a:cxnLst>
              <a:rect l="l" t="t" r="r" b="b"/>
              <a:pathLst>
                <a:path w="1833" h="997">
                  <a:moveTo>
                    <a:pt x="804" y="-1776"/>
                  </a:moveTo>
                  <a:cubicBezTo>
                    <a:pt x="59" y="-1717"/>
                    <a:pt x="-651" y="-2084"/>
                    <a:pt x="-1030" y="-2734"/>
                  </a:cubicBezTo>
                  <a:cubicBezTo>
                    <a:pt x="-202" y="-2841"/>
                    <a:pt x="520" y="-2734"/>
                    <a:pt x="804" y="-1776"/>
                  </a:cubicBezTo>
                  <a:close/>
                </a:path>
              </a:pathLst>
            </a:custGeom>
            <a:solidFill>
              <a:srgbClr val="020202"/>
            </a:solidFill>
            <a:ln w="1171" cap="flat">
              <a:noFill/>
              <a:prstDash val="solid"/>
              <a:miter/>
            </a:ln>
          </p:spPr>
          <p:txBody>
            <a:bodyPr rtlCol="0" anchor="ctr"/>
            <a:lstStyle/>
            <a:p>
              <a:endParaRPr lang="es-CO"/>
            </a:p>
          </p:txBody>
        </p:sp>
        <p:sp>
          <p:nvSpPr>
            <p:cNvPr id="533" name="Freeform: Shape 532">
              <a:extLst>
                <a:ext uri="{FF2B5EF4-FFF2-40B4-BE49-F238E27FC236}">
                  <a16:creationId xmlns:a16="http://schemas.microsoft.com/office/drawing/2014/main" id="{508AFA13-9F88-D5B4-2175-8A72A120790F}"/>
                </a:ext>
              </a:extLst>
            </p:cNvPr>
            <p:cNvSpPr/>
            <p:nvPr/>
          </p:nvSpPr>
          <p:spPr>
            <a:xfrm rot="19975584">
              <a:off x="13010500" y="6076897"/>
              <a:ext cx="1774" cy="959"/>
            </a:xfrm>
            <a:custGeom>
              <a:avLst/>
              <a:gdLst>
                <a:gd name="connsiteX0" fmla="*/ 745 w 1774"/>
                <a:gd name="connsiteY0" fmla="*/ -1809 h 959"/>
                <a:gd name="connsiteX1" fmla="*/ -1030 w 1774"/>
                <a:gd name="connsiteY1" fmla="*/ -2767 h 959"/>
                <a:gd name="connsiteX2" fmla="*/ 745 w 1774"/>
                <a:gd name="connsiteY2" fmla="*/ -1809 h 959"/>
              </a:gdLst>
              <a:ahLst/>
              <a:cxnLst>
                <a:cxn ang="0">
                  <a:pos x="connsiteX0" y="connsiteY0"/>
                </a:cxn>
                <a:cxn ang="0">
                  <a:pos x="connsiteX1" y="connsiteY1"/>
                </a:cxn>
                <a:cxn ang="0">
                  <a:pos x="connsiteX2" y="connsiteY2"/>
                </a:cxn>
              </a:cxnLst>
              <a:rect l="l" t="t" r="r" b="b"/>
              <a:pathLst>
                <a:path w="1774" h="959">
                  <a:moveTo>
                    <a:pt x="745" y="-1809"/>
                  </a:moveTo>
                  <a:cubicBezTo>
                    <a:pt x="23" y="-1785"/>
                    <a:pt x="-651" y="-2152"/>
                    <a:pt x="-1030" y="-2767"/>
                  </a:cubicBezTo>
                  <a:cubicBezTo>
                    <a:pt x="-261" y="-2779"/>
                    <a:pt x="425" y="-2649"/>
                    <a:pt x="745" y="-1809"/>
                  </a:cubicBezTo>
                  <a:close/>
                </a:path>
              </a:pathLst>
            </a:custGeom>
            <a:solidFill>
              <a:srgbClr val="020202"/>
            </a:solidFill>
            <a:ln w="1171" cap="flat">
              <a:noFill/>
              <a:prstDash val="solid"/>
              <a:miter/>
            </a:ln>
          </p:spPr>
          <p:txBody>
            <a:bodyPr rtlCol="0" anchor="ctr"/>
            <a:lstStyle/>
            <a:p>
              <a:endParaRPr lang="es-CO"/>
            </a:p>
          </p:txBody>
        </p:sp>
        <p:sp>
          <p:nvSpPr>
            <p:cNvPr id="534" name="Freeform: Shape 533">
              <a:extLst>
                <a:ext uri="{FF2B5EF4-FFF2-40B4-BE49-F238E27FC236}">
                  <a16:creationId xmlns:a16="http://schemas.microsoft.com/office/drawing/2014/main" id="{56B15721-1EE7-AA43-5567-E742CF6EA950}"/>
                </a:ext>
              </a:extLst>
            </p:cNvPr>
            <p:cNvSpPr/>
            <p:nvPr/>
          </p:nvSpPr>
          <p:spPr>
            <a:xfrm rot="19975584">
              <a:off x="13012438" y="6076921"/>
              <a:ext cx="1786" cy="1002"/>
            </a:xfrm>
            <a:custGeom>
              <a:avLst/>
              <a:gdLst>
                <a:gd name="connsiteX0" fmla="*/ 757 w 1786"/>
                <a:gd name="connsiteY0" fmla="*/ -1766 h 1002"/>
                <a:gd name="connsiteX1" fmla="*/ -1030 w 1786"/>
                <a:gd name="connsiteY1" fmla="*/ -2759 h 1002"/>
                <a:gd name="connsiteX2" fmla="*/ 757 w 1786"/>
                <a:gd name="connsiteY2" fmla="*/ -1766 h 1002"/>
              </a:gdLst>
              <a:ahLst/>
              <a:cxnLst>
                <a:cxn ang="0">
                  <a:pos x="connsiteX0" y="connsiteY0"/>
                </a:cxn>
                <a:cxn ang="0">
                  <a:pos x="connsiteX1" y="connsiteY1"/>
                </a:cxn>
                <a:cxn ang="0">
                  <a:pos x="connsiteX2" y="connsiteY2"/>
                </a:cxn>
              </a:cxnLst>
              <a:rect l="l" t="t" r="r" b="b"/>
              <a:pathLst>
                <a:path w="1786" h="1002">
                  <a:moveTo>
                    <a:pt x="757" y="-1766"/>
                  </a:moveTo>
                  <a:cubicBezTo>
                    <a:pt x="23" y="-1742"/>
                    <a:pt x="-663" y="-2120"/>
                    <a:pt x="-1030" y="-2759"/>
                  </a:cubicBezTo>
                  <a:cubicBezTo>
                    <a:pt x="-225" y="-2807"/>
                    <a:pt x="485" y="-2677"/>
                    <a:pt x="757" y="-1766"/>
                  </a:cubicBezTo>
                  <a:close/>
                </a:path>
              </a:pathLst>
            </a:custGeom>
            <a:solidFill>
              <a:srgbClr val="020202"/>
            </a:solidFill>
            <a:ln w="1171" cap="flat">
              <a:noFill/>
              <a:prstDash val="solid"/>
              <a:miter/>
            </a:ln>
          </p:spPr>
          <p:txBody>
            <a:bodyPr rtlCol="0" anchor="ctr"/>
            <a:lstStyle/>
            <a:p>
              <a:endParaRPr lang="es-CO"/>
            </a:p>
          </p:txBody>
        </p:sp>
        <p:sp>
          <p:nvSpPr>
            <p:cNvPr id="535" name="Freeform: Shape 534">
              <a:extLst>
                <a:ext uri="{FF2B5EF4-FFF2-40B4-BE49-F238E27FC236}">
                  <a16:creationId xmlns:a16="http://schemas.microsoft.com/office/drawing/2014/main" id="{E0C534B8-6DA0-A396-B30A-E19DDEE84F7B}"/>
                </a:ext>
              </a:extLst>
            </p:cNvPr>
            <p:cNvSpPr/>
            <p:nvPr/>
          </p:nvSpPr>
          <p:spPr>
            <a:xfrm rot="19975584">
              <a:off x="13019495" y="6077234"/>
              <a:ext cx="1785" cy="965"/>
            </a:xfrm>
            <a:custGeom>
              <a:avLst/>
              <a:gdLst>
                <a:gd name="connsiteX0" fmla="*/ 756 w 1785"/>
                <a:gd name="connsiteY0" fmla="*/ -1804 h 965"/>
                <a:gd name="connsiteX1" fmla="*/ -1030 w 1785"/>
                <a:gd name="connsiteY1" fmla="*/ -2762 h 965"/>
                <a:gd name="connsiteX2" fmla="*/ 756 w 1785"/>
                <a:gd name="connsiteY2" fmla="*/ -1804 h 965"/>
              </a:gdLst>
              <a:ahLst/>
              <a:cxnLst>
                <a:cxn ang="0">
                  <a:pos x="connsiteX0" y="connsiteY0"/>
                </a:cxn>
                <a:cxn ang="0">
                  <a:pos x="connsiteX1" y="connsiteY1"/>
                </a:cxn>
                <a:cxn ang="0">
                  <a:pos x="connsiteX2" y="connsiteY2"/>
                </a:cxn>
              </a:cxnLst>
              <a:rect l="l" t="t" r="r" b="b"/>
              <a:pathLst>
                <a:path w="1785" h="965">
                  <a:moveTo>
                    <a:pt x="756" y="-1804"/>
                  </a:moveTo>
                  <a:cubicBezTo>
                    <a:pt x="35" y="-1769"/>
                    <a:pt x="-663" y="-2135"/>
                    <a:pt x="-1030" y="-2762"/>
                  </a:cubicBezTo>
                  <a:cubicBezTo>
                    <a:pt x="-237" y="-2798"/>
                    <a:pt x="461" y="-2668"/>
                    <a:pt x="756" y="-1804"/>
                  </a:cubicBezTo>
                  <a:close/>
                </a:path>
              </a:pathLst>
            </a:custGeom>
            <a:solidFill>
              <a:srgbClr val="020202"/>
            </a:solidFill>
            <a:ln w="1171" cap="flat">
              <a:noFill/>
              <a:prstDash val="solid"/>
              <a:miter/>
            </a:ln>
          </p:spPr>
          <p:txBody>
            <a:bodyPr rtlCol="0" anchor="ctr"/>
            <a:lstStyle/>
            <a:p>
              <a:endParaRPr lang="es-CO"/>
            </a:p>
          </p:txBody>
        </p:sp>
        <p:sp>
          <p:nvSpPr>
            <p:cNvPr id="536" name="Freeform: Shape 535">
              <a:extLst>
                <a:ext uri="{FF2B5EF4-FFF2-40B4-BE49-F238E27FC236}">
                  <a16:creationId xmlns:a16="http://schemas.microsoft.com/office/drawing/2014/main" id="{514F5CF0-3FB0-FA2E-9089-F7C30DF5E4FA}"/>
                </a:ext>
              </a:extLst>
            </p:cNvPr>
            <p:cNvSpPr/>
            <p:nvPr/>
          </p:nvSpPr>
          <p:spPr>
            <a:xfrm rot="19975584">
              <a:off x="13021408" y="6077269"/>
              <a:ext cx="1797" cy="996"/>
            </a:xfrm>
            <a:custGeom>
              <a:avLst/>
              <a:gdLst>
                <a:gd name="connsiteX0" fmla="*/ 768 w 1797"/>
                <a:gd name="connsiteY0" fmla="*/ -1773 h 996"/>
                <a:gd name="connsiteX1" fmla="*/ -1030 w 1797"/>
                <a:gd name="connsiteY1" fmla="*/ -2755 h 996"/>
                <a:gd name="connsiteX2" fmla="*/ 768 w 1797"/>
                <a:gd name="connsiteY2" fmla="*/ -1773 h 996"/>
              </a:gdLst>
              <a:ahLst/>
              <a:cxnLst>
                <a:cxn ang="0">
                  <a:pos x="connsiteX0" y="connsiteY0"/>
                </a:cxn>
                <a:cxn ang="0">
                  <a:pos x="connsiteX1" y="connsiteY1"/>
                </a:cxn>
                <a:cxn ang="0">
                  <a:pos x="connsiteX2" y="connsiteY2"/>
                </a:cxn>
              </a:cxnLst>
              <a:rect l="l" t="t" r="r" b="b"/>
              <a:pathLst>
                <a:path w="1797" h="996">
                  <a:moveTo>
                    <a:pt x="768" y="-1773"/>
                  </a:moveTo>
                  <a:cubicBezTo>
                    <a:pt x="35" y="-1738"/>
                    <a:pt x="-663" y="-2116"/>
                    <a:pt x="-1030" y="-2755"/>
                  </a:cubicBezTo>
                  <a:cubicBezTo>
                    <a:pt x="-178" y="-2814"/>
                    <a:pt x="532" y="-2696"/>
                    <a:pt x="768" y="-1773"/>
                  </a:cubicBezTo>
                  <a:close/>
                </a:path>
              </a:pathLst>
            </a:custGeom>
            <a:solidFill>
              <a:srgbClr val="020202"/>
            </a:solidFill>
            <a:ln w="1171" cap="flat">
              <a:noFill/>
              <a:prstDash val="solid"/>
              <a:miter/>
            </a:ln>
          </p:spPr>
          <p:txBody>
            <a:bodyPr rtlCol="0" anchor="ctr"/>
            <a:lstStyle/>
            <a:p>
              <a:endParaRPr lang="es-CO"/>
            </a:p>
          </p:txBody>
        </p:sp>
        <p:sp>
          <p:nvSpPr>
            <p:cNvPr id="537" name="Freeform: Shape 536">
              <a:extLst>
                <a:ext uri="{FF2B5EF4-FFF2-40B4-BE49-F238E27FC236}">
                  <a16:creationId xmlns:a16="http://schemas.microsoft.com/office/drawing/2014/main" id="{FCEA650E-F8DA-52C2-B1E2-0DF5D6FAD645}"/>
                </a:ext>
              </a:extLst>
            </p:cNvPr>
            <p:cNvSpPr/>
            <p:nvPr/>
          </p:nvSpPr>
          <p:spPr>
            <a:xfrm rot="19975584">
              <a:off x="13027785" y="6077900"/>
              <a:ext cx="1715" cy="1052"/>
            </a:xfrm>
            <a:custGeom>
              <a:avLst/>
              <a:gdLst>
                <a:gd name="connsiteX0" fmla="*/ 686 w 1715"/>
                <a:gd name="connsiteY0" fmla="*/ -1715 h 1052"/>
                <a:gd name="connsiteX1" fmla="*/ -1030 w 1715"/>
                <a:gd name="connsiteY1" fmla="*/ -2768 h 1052"/>
                <a:gd name="connsiteX2" fmla="*/ 686 w 1715"/>
                <a:gd name="connsiteY2" fmla="*/ -1715 h 1052"/>
              </a:gdLst>
              <a:ahLst/>
              <a:cxnLst>
                <a:cxn ang="0">
                  <a:pos x="connsiteX0" y="connsiteY0"/>
                </a:cxn>
                <a:cxn ang="0">
                  <a:pos x="connsiteX1" y="connsiteY1"/>
                </a:cxn>
                <a:cxn ang="0">
                  <a:pos x="connsiteX2" y="connsiteY2"/>
                </a:cxn>
              </a:cxnLst>
              <a:rect l="l" t="t" r="r" b="b"/>
              <a:pathLst>
                <a:path w="1715" h="1052">
                  <a:moveTo>
                    <a:pt x="686" y="-1715"/>
                  </a:moveTo>
                  <a:cubicBezTo>
                    <a:pt x="-36" y="-1726"/>
                    <a:pt x="-698" y="-2129"/>
                    <a:pt x="-1030" y="-2768"/>
                  </a:cubicBezTo>
                  <a:cubicBezTo>
                    <a:pt x="-249" y="-2756"/>
                    <a:pt x="449" y="-2602"/>
                    <a:pt x="686" y="-1715"/>
                  </a:cubicBezTo>
                  <a:close/>
                </a:path>
              </a:pathLst>
            </a:custGeom>
            <a:solidFill>
              <a:srgbClr val="020202"/>
            </a:solidFill>
            <a:ln w="1171" cap="flat">
              <a:noFill/>
              <a:prstDash val="solid"/>
              <a:miter/>
            </a:ln>
          </p:spPr>
          <p:txBody>
            <a:bodyPr rtlCol="0" anchor="ctr"/>
            <a:lstStyle/>
            <a:p>
              <a:endParaRPr lang="es-CO"/>
            </a:p>
          </p:txBody>
        </p:sp>
        <p:sp>
          <p:nvSpPr>
            <p:cNvPr id="538" name="Freeform: Shape 537">
              <a:extLst>
                <a:ext uri="{FF2B5EF4-FFF2-40B4-BE49-F238E27FC236}">
                  <a16:creationId xmlns:a16="http://schemas.microsoft.com/office/drawing/2014/main" id="{727870DF-BAFC-15C7-90C1-4898EA477792}"/>
                </a:ext>
              </a:extLst>
            </p:cNvPr>
            <p:cNvSpPr/>
            <p:nvPr/>
          </p:nvSpPr>
          <p:spPr>
            <a:xfrm rot="19975584">
              <a:off x="13058012" y="6083127"/>
              <a:ext cx="1691" cy="1076"/>
            </a:xfrm>
            <a:custGeom>
              <a:avLst/>
              <a:gdLst>
                <a:gd name="connsiteX0" fmla="*/ 662 w 1691"/>
                <a:gd name="connsiteY0" fmla="*/ -1691 h 1076"/>
                <a:gd name="connsiteX1" fmla="*/ -1030 w 1691"/>
                <a:gd name="connsiteY1" fmla="*/ -2768 h 1076"/>
                <a:gd name="connsiteX2" fmla="*/ 662 w 1691"/>
                <a:gd name="connsiteY2" fmla="*/ -1691 h 1076"/>
              </a:gdLst>
              <a:ahLst/>
              <a:cxnLst>
                <a:cxn ang="0">
                  <a:pos x="connsiteX0" y="connsiteY0"/>
                </a:cxn>
                <a:cxn ang="0">
                  <a:pos x="connsiteX1" y="connsiteY1"/>
                </a:cxn>
                <a:cxn ang="0">
                  <a:pos x="connsiteX2" y="connsiteY2"/>
                </a:cxn>
              </a:cxnLst>
              <a:rect l="l" t="t" r="r" b="b"/>
              <a:pathLst>
                <a:path w="1691" h="1076">
                  <a:moveTo>
                    <a:pt x="662" y="-1691"/>
                  </a:moveTo>
                  <a:cubicBezTo>
                    <a:pt x="-60" y="-1715"/>
                    <a:pt x="-698" y="-2129"/>
                    <a:pt x="-1030" y="-2768"/>
                  </a:cubicBezTo>
                  <a:cubicBezTo>
                    <a:pt x="-249" y="-2756"/>
                    <a:pt x="425" y="-2614"/>
                    <a:pt x="662" y="-1691"/>
                  </a:cubicBezTo>
                  <a:close/>
                </a:path>
              </a:pathLst>
            </a:custGeom>
            <a:solidFill>
              <a:srgbClr val="020202"/>
            </a:solidFill>
            <a:ln w="1171" cap="flat">
              <a:noFill/>
              <a:prstDash val="solid"/>
              <a:miter/>
            </a:ln>
          </p:spPr>
          <p:txBody>
            <a:bodyPr rtlCol="0" anchor="ctr"/>
            <a:lstStyle/>
            <a:p>
              <a:endParaRPr lang="es-CO"/>
            </a:p>
          </p:txBody>
        </p:sp>
        <p:sp>
          <p:nvSpPr>
            <p:cNvPr id="539" name="Freeform: Shape 538">
              <a:extLst>
                <a:ext uri="{FF2B5EF4-FFF2-40B4-BE49-F238E27FC236}">
                  <a16:creationId xmlns:a16="http://schemas.microsoft.com/office/drawing/2014/main" id="{E9CC9D62-38EF-1A8A-6BC5-4E5E9522B9E2}"/>
                </a:ext>
              </a:extLst>
            </p:cNvPr>
            <p:cNvSpPr/>
            <p:nvPr/>
          </p:nvSpPr>
          <p:spPr>
            <a:xfrm rot="19975584">
              <a:off x="13123247" y="6105107"/>
              <a:ext cx="863" cy="1017"/>
            </a:xfrm>
            <a:custGeom>
              <a:avLst/>
              <a:gdLst>
                <a:gd name="connsiteX0" fmla="*/ -166 w 863"/>
                <a:gd name="connsiteY0" fmla="*/ -1750 h 1017"/>
                <a:gd name="connsiteX1" fmla="*/ -1030 w 863"/>
                <a:gd name="connsiteY1" fmla="*/ -2768 h 1017"/>
                <a:gd name="connsiteX2" fmla="*/ -166 w 863"/>
                <a:gd name="connsiteY2" fmla="*/ -1750 h 1017"/>
              </a:gdLst>
              <a:ahLst/>
              <a:cxnLst>
                <a:cxn ang="0">
                  <a:pos x="connsiteX0" y="connsiteY0"/>
                </a:cxn>
                <a:cxn ang="0">
                  <a:pos x="connsiteX1" y="connsiteY1"/>
                </a:cxn>
                <a:cxn ang="0">
                  <a:pos x="connsiteX2" y="connsiteY2"/>
                </a:cxn>
              </a:cxnLst>
              <a:rect l="l" t="t" r="r" b="b"/>
              <a:pathLst>
                <a:path w="863" h="1017">
                  <a:moveTo>
                    <a:pt x="-166" y="-1750"/>
                  </a:moveTo>
                  <a:cubicBezTo>
                    <a:pt x="-651" y="-1857"/>
                    <a:pt x="-1006" y="-2271"/>
                    <a:pt x="-1030" y="-2768"/>
                  </a:cubicBezTo>
                  <a:cubicBezTo>
                    <a:pt x="-556" y="-2637"/>
                    <a:pt x="-213" y="-2235"/>
                    <a:pt x="-166" y="-1750"/>
                  </a:cubicBezTo>
                  <a:close/>
                </a:path>
              </a:pathLst>
            </a:custGeom>
            <a:solidFill>
              <a:srgbClr val="020202"/>
            </a:solidFill>
            <a:ln w="1171" cap="flat">
              <a:noFill/>
              <a:prstDash val="solid"/>
              <a:miter/>
            </a:ln>
          </p:spPr>
          <p:txBody>
            <a:bodyPr rtlCol="0" anchor="ctr"/>
            <a:lstStyle/>
            <a:p>
              <a:endParaRPr lang="es-CO"/>
            </a:p>
          </p:txBody>
        </p:sp>
        <p:sp>
          <p:nvSpPr>
            <p:cNvPr id="540" name="Freeform: Shape 539">
              <a:extLst>
                <a:ext uri="{FF2B5EF4-FFF2-40B4-BE49-F238E27FC236}">
                  <a16:creationId xmlns:a16="http://schemas.microsoft.com/office/drawing/2014/main" id="{CCC7A857-0824-C2FA-35C0-E7CB88698AC0}"/>
                </a:ext>
              </a:extLst>
            </p:cNvPr>
            <p:cNvSpPr/>
            <p:nvPr/>
          </p:nvSpPr>
          <p:spPr>
            <a:xfrm rot="19975584">
              <a:off x="13116904" y="6102474"/>
              <a:ext cx="922" cy="993"/>
            </a:xfrm>
            <a:custGeom>
              <a:avLst/>
              <a:gdLst>
                <a:gd name="connsiteX0" fmla="*/ -107 w 922"/>
                <a:gd name="connsiteY0" fmla="*/ -1774 h 993"/>
                <a:gd name="connsiteX1" fmla="*/ -1030 w 922"/>
                <a:gd name="connsiteY1" fmla="*/ -2768 h 993"/>
                <a:gd name="connsiteX2" fmla="*/ -107 w 922"/>
                <a:gd name="connsiteY2" fmla="*/ -1774 h 993"/>
              </a:gdLst>
              <a:ahLst/>
              <a:cxnLst>
                <a:cxn ang="0">
                  <a:pos x="connsiteX0" y="connsiteY0"/>
                </a:cxn>
                <a:cxn ang="0">
                  <a:pos x="connsiteX1" y="connsiteY1"/>
                </a:cxn>
                <a:cxn ang="0">
                  <a:pos x="connsiteX2" y="connsiteY2"/>
                </a:cxn>
              </a:cxnLst>
              <a:rect l="l" t="t" r="r" b="b"/>
              <a:pathLst>
                <a:path w="922" h="993">
                  <a:moveTo>
                    <a:pt x="-107" y="-1774"/>
                  </a:moveTo>
                  <a:cubicBezTo>
                    <a:pt x="-592" y="-1880"/>
                    <a:pt x="-958" y="-2271"/>
                    <a:pt x="-1030" y="-2768"/>
                  </a:cubicBezTo>
                  <a:cubicBezTo>
                    <a:pt x="-544" y="-2661"/>
                    <a:pt x="-178" y="-2271"/>
                    <a:pt x="-107" y="-1774"/>
                  </a:cubicBezTo>
                  <a:close/>
                </a:path>
              </a:pathLst>
            </a:custGeom>
            <a:solidFill>
              <a:srgbClr val="020202"/>
            </a:solidFill>
            <a:ln w="1171" cap="flat">
              <a:noFill/>
              <a:prstDash val="solid"/>
              <a:miter/>
            </a:ln>
          </p:spPr>
          <p:txBody>
            <a:bodyPr rtlCol="0" anchor="ctr"/>
            <a:lstStyle/>
            <a:p>
              <a:endParaRPr lang="es-CO"/>
            </a:p>
          </p:txBody>
        </p:sp>
        <p:sp>
          <p:nvSpPr>
            <p:cNvPr id="541" name="Freeform: Shape 540">
              <a:extLst>
                <a:ext uri="{FF2B5EF4-FFF2-40B4-BE49-F238E27FC236}">
                  <a16:creationId xmlns:a16="http://schemas.microsoft.com/office/drawing/2014/main" id="{DF704C90-56D5-1B7F-041E-F2136BAC9395}"/>
                </a:ext>
              </a:extLst>
            </p:cNvPr>
            <p:cNvSpPr/>
            <p:nvPr/>
          </p:nvSpPr>
          <p:spPr>
            <a:xfrm rot="19975584">
              <a:off x="13115753" y="6102043"/>
              <a:ext cx="910" cy="993"/>
            </a:xfrm>
            <a:custGeom>
              <a:avLst/>
              <a:gdLst>
                <a:gd name="connsiteX0" fmla="*/ -119 w 910"/>
                <a:gd name="connsiteY0" fmla="*/ -1774 h 993"/>
                <a:gd name="connsiteX1" fmla="*/ -1030 w 910"/>
                <a:gd name="connsiteY1" fmla="*/ -2768 h 993"/>
                <a:gd name="connsiteX2" fmla="*/ -119 w 910"/>
                <a:gd name="connsiteY2" fmla="*/ -1774 h 993"/>
              </a:gdLst>
              <a:ahLst/>
              <a:cxnLst>
                <a:cxn ang="0">
                  <a:pos x="connsiteX0" y="connsiteY0"/>
                </a:cxn>
                <a:cxn ang="0">
                  <a:pos x="connsiteX1" y="connsiteY1"/>
                </a:cxn>
                <a:cxn ang="0">
                  <a:pos x="connsiteX2" y="connsiteY2"/>
                </a:cxn>
              </a:cxnLst>
              <a:rect l="l" t="t" r="r" b="b"/>
              <a:pathLst>
                <a:path w="910" h="993">
                  <a:moveTo>
                    <a:pt x="-119" y="-1774"/>
                  </a:moveTo>
                  <a:cubicBezTo>
                    <a:pt x="-604" y="-1880"/>
                    <a:pt x="-959" y="-2283"/>
                    <a:pt x="-1030" y="-2768"/>
                  </a:cubicBezTo>
                  <a:cubicBezTo>
                    <a:pt x="-568" y="-2638"/>
                    <a:pt x="-213" y="-2247"/>
                    <a:pt x="-119" y="-1774"/>
                  </a:cubicBezTo>
                  <a:close/>
                </a:path>
              </a:pathLst>
            </a:custGeom>
            <a:solidFill>
              <a:srgbClr val="020202"/>
            </a:solidFill>
            <a:ln w="1171" cap="flat">
              <a:noFill/>
              <a:prstDash val="solid"/>
              <a:miter/>
            </a:ln>
          </p:spPr>
          <p:txBody>
            <a:bodyPr rtlCol="0" anchor="ctr"/>
            <a:lstStyle/>
            <a:p>
              <a:endParaRPr lang="es-CO"/>
            </a:p>
          </p:txBody>
        </p:sp>
        <p:sp>
          <p:nvSpPr>
            <p:cNvPr id="542" name="Freeform: Shape 541">
              <a:extLst>
                <a:ext uri="{FF2B5EF4-FFF2-40B4-BE49-F238E27FC236}">
                  <a16:creationId xmlns:a16="http://schemas.microsoft.com/office/drawing/2014/main" id="{737F204D-40E1-E9DE-6B20-5A96F1D61959}"/>
                </a:ext>
              </a:extLst>
            </p:cNvPr>
            <p:cNvSpPr/>
            <p:nvPr/>
          </p:nvSpPr>
          <p:spPr>
            <a:xfrm rot="19975584">
              <a:off x="13114603" y="6101626"/>
              <a:ext cx="887" cy="970"/>
            </a:xfrm>
            <a:custGeom>
              <a:avLst/>
              <a:gdLst>
                <a:gd name="connsiteX0" fmla="*/ -142 w 887"/>
                <a:gd name="connsiteY0" fmla="*/ -1798 h 970"/>
                <a:gd name="connsiteX1" fmla="*/ -1030 w 887"/>
                <a:gd name="connsiteY1" fmla="*/ -2768 h 970"/>
              </a:gdLst>
              <a:ahLst/>
              <a:cxnLst>
                <a:cxn ang="0">
                  <a:pos x="connsiteX0" y="connsiteY0"/>
                </a:cxn>
                <a:cxn ang="0">
                  <a:pos x="connsiteX1" y="connsiteY1"/>
                </a:cxn>
              </a:cxnLst>
              <a:rect l="l" t="t" r="r" b="b"/>
              <a:pathLst>
                <a:path w="887" h="970">
                  <a:moveTo>
                    <a:pt x="-142" y="-1798"/>
                  </a:moveTo>
                  <a:cubicBezTo>
                    <a:pt x="-604" y="-1916"/>
                    <a:pt x="-959" y="-2295"/>
                    <a:pt x="-1030" y="-2768"/>
                  </a:cubicBezTo>
                  <a:close/>
                </a:path>
              </a:pathLst>
            </a:custGeom>
            <a:solidFill>
              <a:srgbClr val="020202"/>
            </a:solidFill>
            <a:ln w="1171" cap="flat">
              <a:noFill/>
              <a:prstDash val="solid"/>
              <a:miter/>
            </a:ln>
          </p:spPr>
          <p:txBody>
            <a:bodyPr rtlCol="0" anchor="ctr"/>
            <a:lstStyle/>
            <a:p>
              <a:endParaRPr lang="es-CO"/>
            </a:p>
          </p:txBody>
        </p:sp>
        <p:sp>
          <p:nvSpPr>
            <p:cNvPr id="543" name="Freeform: Shape 542">
              <a:extLst>
                <a:ext uri="{FF2B5EF4-FFF2-40B4-BE49-F238E27FC236}">
                  <a16:creationId xmlns:a16="http://schemas.microsoft.com/office/drawing/2014/main" id="{B69002F1-75EA-4371-84AC-C4ACC641AC45}"/>
                </a:ext>
              </a:extLst>
            </p:cNvPr>
            <p:cNvSpPr/>
            <p:nvPr/>
          </p:nvSpPr>
          <p:spPr>
            <a:xfrm rot="19975584">
              <a:off x="13108243" y="6099035"/>
              <a:ext cx="934" cy="1005"/>
            </a:xfrm>
            <a:custGeom>
              <a:avLst/>
              <a:gdLst>
                <a:gd name="connsiteX0" fmla="*/ -95 w 934"/>
                <a:gd name="connsiteY0" fmla="*/ -1762 h 1005"/>
                <a:gd name="connsiteX1" fmla="*/ -1030 w 934"/>
                <a:gd name="connsiteY1" fmla="*/ -2768 h 1005"/>
                <a:gd name="connsiteX2" fmla="*/ -95 w 934"/>
                <a:gd name="connsiteY2" fmla="*/ -1762 h 1005"/>
              </a:gdLst>
              <a:ahLst/>
              <a:cxnLst>
                <a:cxn ang="0">
                  <a:pos x="connsiteX0" y="connsiteY0"/>
                </a:cxn>
                <a:cxn ang="0">
                  <a:pos x="connsiteX1" y="connsiteY1"/>
                </a:cxn>
                <a:cxn ang="0">
                  <a:pos x="connsiteX2" y="connsiteY2"/>
                </a:cxn>
              </a:cxnLst>
              <a:rect l="l" t="t" r="r" b="b"/>
              <a:pathLst>
                <a:path w="934" h="1005">
                  <a:moveTo>
                    <a:pt x="-95" y="-1762"/>
                  </a:moveTo>
                  <a:cubicBezTo>
                    <a:pt x="-592" y="-1869"/>
                    <a:pt x="-959" y="-2271"/>
                    <a:pt x="-1030" y="-2768"/>
                  </a:cubicBezTo>
                  <a:cubicBezTo>
                    <a:pt x="-533" y="-2661"/>
                    <a:pt x="-166" y="-2259"/>
                    <a:pt x="-95" y="-1762"/>
                  </a:cubicBezTo>
                  <a:close/>
                </a:path>
              </a:pathLst>
            </a:custGeom>
            <a:solidFill>
              <a:srgbClr val="020202"/>
            </a:solidFill>
            <a:ln w="1171" cap="flat">
              <a:noFill/>
              <a:prstDash val="solid"/>
              <a:miter/>
            </a:ln>
          </p:spPr>
          <p:txBody>
            <a:bodyPr rtlCol="0" anchor="ctr"/>
            <a:lstStyle/>
            <a:p>
              <a:endParaRPr lang="es-CO"/>
            </a:p>
          </p:txBody>
        </p:sp>
        <p:sp>
          <p:nvSpPr>
            <p:cNvPr id="544" name="Freeform: Shape 543">
              <a:extLst>
                <a:ext uri="{FF2B5EF4-FFF2-40B4-BE49-F238E27FC236}">
                  <a16:creationId xmlns:a16="http://schemas.microsoft.com/office/drawing/2014/main" id="{67400B40-0034-70D0-7E2C-F8D2A339EA6B}"/>
                </a:ext>
              </a:extLst>
            </p:cNvPr>
            <p:cNvSpPr/>
            <p:nvPr/>
          </p:nvSpPr>
          <p:spPr>
            <a:xfrm rot="19975584">
              <a:off x="13107116" y="6098636"/>
              <a:ext cx="898" cy="993"/>
            </a:xfrm>
            <a:custGeom>
              <a:avLst/>
              <a:gdLst>
                <a:gd name="connsiteX0" fmla="*/ -131 w 898"/>
                <a:gd name="connsiteY0" fmla="*/ -1774 h 993"/>
                <a:gd name="connsiteX1" fmla="*/ -1030 w 898"/>
                <a:gd name="connsiteY1" fmla="*/ -2768 h 993"/>
                <a:gd name="connsiteX2" fmla="*/ -131 w 898"/>
                <a:gd name="connsiteY2" fmla="*/ -1774 h 993"/>
              </a:gdLst>
              <a:ahLst/>
              <a:cxnLst>
                <a:cxn ang="0">
                  <a:pos x="connsiteX0" y="connsiteY0"/>
                </a:cxn>
                <a:cxn ang="0">
                  <a:pos x="connsiteX1" y="connsiteY1"/>
                </a:cxn>
                <a:cxn ang="0">
                  <a:pos x="connsiteX2" y="connsiteY2"/>
                </a:cxn>
              </a:cxnLst>
              <a:rect l="l" t="t" r="r" b="b"/>
              <a:pathLst>
                <a:path w="898" h="993">
                  <a:moveTo>
                    <a:pt x="-131" y="-1774"/>
                  </a:moveTo>
                  <a:cubicBezTo>
                    <a:pt x="-615" y="-1869"/>
                    <a:pt x="-982" y="-2271"/>
                    <a:pt x="-1030" y="-2768"/>
                  </a:cubicBezTo>
                  <a:cubicBezTo>
                    <a:pt x="-556" y="-2649"/>
                    <a:pt x="-201" y="-2259"/>
                    <a:pt x="-131" y="-1774"/>
                  </a:cubicBezTo>
                  <a:close/>
                </a:path>
              </a:pathLst>
            </a:custGeom>
            <a:solidFill>
              <a:srgbClr val="020202"/>
            </a:solidFill>
            <a:ln w="1171" cap="flat">
              <a:noFill/>
              <a:prstDash val="solid"/>
              <a:miter/>
            </a:ln>
          </p:spPr>
          <p:txBody>
            <a:bodyPr rtlCol="0" anchor="ctr"/>
            <a:lstStyle/>
            <a:p>
              <a:endParaRPr lang="es-CO"/>
            </a:p>
          </p:txBody>
        </p:sp>
        <p:sp>
          <p:nvSpPr>
            <p:cNvPr id="545" name="Freeform: Shape 544">
              <a:extLst>
                <a:ext uri="{FF2B5EF4-FFF2-40B4-BE49-F238E27FC236}">
                  <a16:creationId xmlns:a16="http://schemas.microsoft.com/office/drawing/2014/main" id="{F1E0B776-380D-578D-46C6-8EDE60823E38}"/>
                </a:ext>
              </a:extLst>
            </p:cNvPr>
            <p:cNvSpPr/>
            <p:nvPr/>
          </p:nvSpPr>
          <p:spPr>
            <a:xfrm rot="19975584">
              <a:off x="13105960" y="6098182"/>
              <a:ext cx="875" cy="969"/>
            </a:xfrm>
            <a:custGeom>
              <a:avLst/>
              <a:gdLst>
                <a:gd name="connsiteX0" fmla="*/ -154 w 875"/>
                <a:gd name="connsiteY0" fmla="*/ -1798 h 969"/>
                <a:gd name="connsiteX1" fmla="*/ -1030 w 875"/>
                <a:gd name="connsiteY1" fmla="*/ -2768 h 969"/>
              </a:gdLst>
              <a:ahLst/>
              <a:cxnLst>
                <a:cxn ang="0">
                  <a:pos x="connsiteX0" y="connsiteY0"/>
                </a:cxn>
                <a:cxn ang="0">
                  <a:pos x="connsiteX1" y="connsiteY1"/>
                </a:cxn>
              </a:cxnLst>
              <a:rect l="l" t="t" r="r" b="b"/>
              <a:pathLst>
                <a:path w="875" h="969">
                  <a:moveTo>
                    <a:pt x="-154" y="-1798"/>
                  </a:moveTo>
                  <a:cubicBezTo>
                    <a:pt x="-627" y="-1892"/>
                    <a:pt x="-982" y="-2283"/>
                    <a:pt x="-1030" y="-2768"/>
                  </a:cubicBezTo>
                  <a:close/>
                </a:path>
              </a:pathLst>
            </a:custGeom>
            <a:solidFill>
              <a:srgbClr val="020202"/>
            </a:solidFill>
            <a:ln w="1171" cap="flat">
              <a:noFill/>
              <a:prstDash val="solid"/>
              <a:miter/>
            </a:ln>
          </p:spPr>
          <p:txBody>
            <a:bodyPr rtlCol="0" anchor="ctr"/>
            <a:lstStyle/>
            <a:p>
              <a:endParaRPr lang="es-CO"/>
            </a:p>
          </p:txBody>
        </p:sp>
        <p:sp>
          <p:nvSpPr>
            <p:cNvPr id="546" name="Freeform: Shape 545">
              <a:extLst>
                <a:ext uri="{FF2B5EF4-FFF2-40B4-BE49-F238E27FC236}">
                  <a16:creationId xmlns:a16="http://schemas.microsoft.com/office/drawing/2014/main" id="{D12436FC-A073-6E73-8F5F-8802D62B3D64}"/>
                </a:ext>
              </a:extLst>
            </p:cNvPr>
            <p:cNvSpPr/>
            <p:nvPr/>
          </p:nvSpPr>
          <p:spPr>
            <a:xfrm rot="19975584">
              <a:off x="13101226" y="6096643"/>
              <a:ext cx="910" cy="898"/>
            </a:xfrm>
            <a:custGeom>
              <a:avLst/>
              <a:gdLst>
                <a:gd name="connsiteX0" fmla="*/ -119 w 910"/>
                <a:gd name="connsiteY0" fmla="*/ -1869 h 898"/>
                <a:gd name="connsiteX1" fmla="*/ -1030 w 910"/>
                <a:gd name="connsiteY1" fmla="*/ -2768 h 898"/>
              </a:gdLst>
              <a:ahLst/>
              <a:cxnLst>
                <a:cxn ang="0">
                  <a:pos x="connsiteX0" y="connsiteY0"/>
                </a:cxn>
                <a:cxn ang="0">
                  <a:pos x="connsiteX1" y="connsiteY1"/>
                </a:cxn>
              </a:cxnLst>
              <a:rect l="l" t="t" r="r" b="b"/>
              <a:pathLst>
                <a:path w="910" h="898">
                  <a:moveTo>
                    <a:pt x="-119" y="-1869"/>
                  </a:moveTo>
                  <a:cubicBezTo>
                    <a:pt x="-592" y="-1927"/>
                    <a:pt x="-959" y="-2294"/>
                    <a:pt x="-1030" y="-2768"/>
                  </a:cubicBezTo>
                  <a:close/>
                </a:path>
              </a:pathLst>
            </a:custGeom>
            <a:solidFill>
              <a:srgbClr val="020202"/>
            </a:solidFill>
            <a:ln w="1171" cap="flat">
              <a:noFill/>
              <a:prstDash val="solid"/>
              <a:miter/>
            </a:ln>
          </p:spPr>
          <p:txBody>
            <a:bodyPr rtlCol="0" anchor="ctr"/>
            <a:lstStyle/>
            <a:p>
              <a:endParaRPr lang="es-CO"/>
            </a:p>
          </p:txBody>
        </p:sp>
        <p:sp>
          <p:nvSpPr>
            <p:cNvPr id="547" name="Freeform: Shape 546">
              <a:extLst>
                <a:ext uri="{FF2B5EF4-FFF2-40B4-BE49-F238E27FC236}">
                  <a16:creationId xmlns:a16="http://schemas.microsoft.com/office/drawing/2014/main" id="{CA5BA3A7-252B-F33D-C70A-0880A569E66E}"/>
                </a:ext>
              </a:extLst>
            </p:cNvPr>
            <p:cNvSpPr/>
            <p:nvPr/>
          </p:nvSpPr>
          <p:spPr>
            <a:xfrm rot="19975584">
              <a:off x="13090162" y="6092538"/>
              <a:ext cx="922" cy="1005"/>
            </a:xfrm>
            <a:custGeom>
              <a:avLst/>
              <a:gdLst>
                <a:gd name="connsiteX0" fmla="*/ -107 w 922"/>
                <a:gd name="connsiteY0" fmla="*/ -1762 h 1005"/>
                <a:gd name="connsiteX1" fmla="*/ -1030 w 922"/>
                <a:gd name="connsiteY1" fmla="*/ -2768 h 1005"/>
                <a:gd name="connsiteX2" fmla="*/ -107 w 922"/>
                <a:gd name="connsiteY2" fmla="*/ -1762 h 1005"/>
              </a:gdLst>
              <a:ahLst/>
              <a:cxnLst>
                <a:cxn ang="0">
                  <a:pos x="connsiteX0" y="connsiteY0"/>
                </a:cxn>
                <a:cxn ang="0">
                  <a:pos x="connsiteX1" y="connsiteY1"/>
                </a:cxn>
                <a:cxn ang="0">
                  <a:pos x="connsiteX2" y="connsiteY2"/>
                </a:cxn>
              </a:cxnLst>
              <a:rect l="l" t="t" r="r" b="b"/>
              <a:pathLst>
                <a:path w="922" h="1005">
                  <a:moveTo>
                    <a:pt x="-107" y="-1762"/>
                  </a:moveTo>
                  <a:cubicBezTo>
                    <a:pt x="-604" y="-1845"/>
                    <a:pt x="-982" y="-2259"/>
                    <a:pt x="-1030" y="-2768"/>
                  </a:cubicBezTo>
                  <a:cubicBezTo>
                    <a:pt x="-544" y="-2661"/>
                    <a:pt x="-166" y="-2259"/>
                    <a:pt x="-107" y="-1762"/>
                  </a:cubicBezTo>
                  <a:close/>
                </a:path>
              </a:pathLst>
            </a:custGeom>
            <a:solidFill>
              <a:srgbClr val="020202"/>
            </a:solidFill>
            <a:ln w="1171" cap="flat">
              <a:noFill/>
              <a:prstDash val="solid"/>
              <a:miter/>
            </a:ln>
          </p:spPr>
          <p:txBody>
            <a:bodyPr rtlCol="0" anchor="ctr"/>
            <a:lstStyle/>
            <a:p>
              <a:endParaRPr lang="es-CO"/>
            </a:p>
          </p:txBody>
        </p:sp>
        <p:sp>
          <p:nvSpPr>
            <p:cNvPr id="548" name="Freeform: Shape 547">
              <a:extLst>
                <a:ext uri="{FF2B5EF4-FFF2-40B4-BE49-F238E27FC236}">
                  <a16:creationId xmlns:a16="http://schemas.microsoft.com/office/drawing/2014/main" id="{6EE6945F-10EB-5287-2BE0-3295C9607863}"/>
                </a:ext>
              </a:extLst>
            </p:cNvPr>
            <p:cNvSpPr/>
            <p:nvPr/>
          </p:nvSpPr>
          <p:spPr>
            <a:xfrm rot="19975584">
              <a:off x="13089008" y="6092107"/>
              <a:ext cx="910" cy="993"/>
            </a:xfrm>
            <a:custGeom>
              <a:avLst/>
              <a:gdLst>
                <a:gd name="connsiteX0" fmla="*/ -119 w 910"/>
                <a:gd name="connsiteY0" fmla="*/ -1774 h 993"/>
                <a:gd name="connsiteX1" fmla="*/ -1030 w 910"/>
                <a:gd name="connsiteY1" fmla="*/ -2768 h 993"/>
                <a:gd name="connsiteX2" fmla="*/ -119 w 910"/>
                <a:gd name="connsiteY2" fmla="*/ -1774 h 993"/>
              </a:gdLst>
              <a:ahLst/>
              <a:cxnLst>
                <a:cxn ang="0">
                  <a:pos x="connsiteX0" y="connsiteY0"/>
                </a:cxn>
                <a:cxn ang="0">
                  <a:pos x="connsiteX1" y="connsiteY1"/>
                </a:cxn>
                <a:cxn ang="0">
                  <a:pos x="connsiteX2" y="connsiteY2"/>
                </a:cxn>
              </a:cxnLst>
              <a:rect l="l" t="t" r="r" b="b"/>
              <a:pathLst>
                <a:path w="910" h="993">
                  <a:moveTo>
                    <a:pt x="-119" y="-1774"/>
                  </a:moveTo>
                  <a:cubicBezTo>
                    <a:pt x="-615" y="-1857"/>
                    <a:pt x="-994" y="-2271"/>
                    <a:pt x="-1030" y="-2768"/>
                  </a:cubicBezTo>
                  <a:cubicBezTo>
                    <a:pt x="-556" y="-2649"/>
                    <a:pt x="-201" y="-2259"/>
                    <a:pt x="-119" y="-1774"/>
                  </a:cubicBezTo>
                  <a:close/>
                </a:path>
              </a:pathLst>
            </a:custGeom>
            <a:solidFill>
              <a:srgbClr val="020202"/>
            </a:solidFill>
            <a:ln w="1171" cap="flat">
              <a:noFill/>
              <a:prstDash val="solid"/>
              <a:miter/>
            </a:ln>
          </p:spPr>
          <p:txBody>
            <a:bodyPr rtlCol="0" anchor="ctr"/>
            <a:lstStyle/>
            <a:p>
              <a:endParaRPr lang="es-CO"/>
            </a:p>
          </p:txBody>
        </p:sp>
        <p:sp>
          <p:nvSpPr>
            <p:cNvPr id="549" name="Freeform: Shape 548">
              <a:extLst>
                <a:ext uri="{FF2B5EF4-FFF2-40B4-BE49-F238E27FC236}">
                  <a16:creationId xmlns:a16="http://schemas.microsoft.com/office/drawing/2014/main" id="{8F27E13B-8846-2C37-B9E5-33DCE7D97ABB}"/>
                </a:ext>
              </a:extLst>
            </p:cNvPr>
            <p:cNvSpPr/>
            <p:nvPr/>
          </p:nvSpPr>
          <p:spPr>
            <a:xfrm rot="19975584">
              <a:off x="13087858" y="6091690"/>
              <a:ext cx="887" cy="970"/>
            </a:xfrm>
            <a:custGeom>
              <a:avLst/>
              <a:gdLst>
                <a:gd name="connsiteX0" fmla="*/ -142 w 887"/>
                <a:gd name="connsiteY0" fmla="*/ -1798 h 970"/>
                <a:gd name="connsiteX1" fmla="*/ -1030 w 887"/>
                <a:gd name="connsiteY1" fmla="*/ -2768 h 970"/>
                <a:gd name="connsiteX2" fmla="*/ -142 w 887"/>
                <a:gd name="connsiteY2" fmla="*/ -1798 h 970"/>
              </a:gdLst>
              <a:ahLst/>
              <a:cxnLst>
                <a:cxn ang="0">
                  <a:pos x="connsiteX0" y="connsiteY0"/>
                </a:cxn>
                <a:cxn ang="0">
                  <a:pos x="connsiteX1" y="connsiteY1"/>
                </a:cxn>
                <a:cxn ang="0">
                  <a:pos x="connsiteX2" y="connsiteY2"/>
                </a:cxn>
              </a:cxnLst>
              <a:rect l="l" t="t" r="r" b="b"/>
              <a:pathLst>
                <a:path w="887" h="970">
                  <a:moveTo>
                    <a:pt x="-142" y="-1798"/>
                  </a:moveTo>
                  <a:cubicBezTo>
                    <a:pt x="-616" y="-1892"/>
                    <a:pt x="-982" y="-2283"/>
                    <a:pt x="-1030" y="-2768"/>
                  </a:cubicBezTo>
                  <a:cubicBezTo>
                    <a:pt x="-580" y="-2626"/>
                    <a:pt x="-237" y="-2259"/>
                    <a:pt x="-142" y="-1798"/>
                  </a:cubicBezTo>
                  <a:close/>
                </a:path>
              </a:pathLst>
            </a:custGeom>
            <a:solidFill>
              <a:srgbClr val="020202"/>
            </a:solidFill>
            <a:ln w="1171" cap="flat">
              <a:noFill/>
              <a:prstDash val="solid"/>
              <a:miter/>
            </a:ln>
          </p:spPr>
          <p:txBody>
            <a:bodyPr rtlCol="0" anchor="ctr"/>
            <a:lstStyle/>
            <a:p>
              <a:endParaRPr lang="es-CO"/>
            </a:p>
          </p:txBody>
        </p:sp>
        <p:sp>
          <p:nvSpPr>
            <p:cNvPr id="550" name="Freeform: Shape 549">
              <a:extLst>
                <a:ext uri="{FF2B5EF4-FFF2-40B4-BE49-F238E27FC236}">
                  <a16:creationId xmlns:a16="http://schemas.microsoft.com/office/drawing/2014/main" id="{B0E2029F-B088-E231-79A5-7B4009E24392}"/>
                </a:ext>
              </a:extLst>
            </p:cNvPr>
            <p:cNvSpPr/>
            <p:nvPr/>
          </p:nvSpPr>
          <p:spPr>
            <a:xfrm rot="19975584">
              <a:off x="13080305" y="6088719"/>
              <a:ext cx="958" cy="993"/>
            </a:xfrm>
            <a:custGeom>
              <a:avLst/>
              <a:gdLst>
                <a:gd name="connsiteX0" fmla="*/ -71 w 958"/>
                <a:gd name="connsiteY0" fmla="*/ -1774 h 993"/>
                <a:gd name="connsiteX1" fmla="*/ -1030 w 958"/>
                <a:gd name="connsiteY1" fmla="*/ -2768 h 993"/>
                <a:gd name="connsiteX2" fmla="*/ -71 w 958"/>
                <a:gd name="connsiteY2" fmla="*/ -1774 h 993"/>
              </a:gdLst>
              <a:ahLst/>
              <a:cxnLst>
                <a:cxn ang="0">
                  <a:pos x="connsiteX0" y="connsiteY0"/>
                </a:cxn>
                <a:cxn ang="0">
                  <a:pos x="connsiteX1" y="connsiteY1"/>
                </a:cxn>
                <a:cxn ang="0">
                  <a:pos x="connsiteX2" y="connsiteY2"/>
                </a:cxn>
              </a:cxnLst>
              <a:rect l="l" t="t" r="r" b="b"/>
              <a:pathLst>
                <a:path w="958" h="993">
                  <a:moveTo>
                    <a:pt x="-71" y="-1774"/>
                  </a:moveTo>
                  <a:cubicBezTo>
                    <a:pt x="-568" y="-1869"/>
                    <a:pt x="-958" y="-2271"/>
                    <a:pt x="-1030" y="-2768"/>
                  </a:cubicBezTo>
                  <a:cubicBezTo>
                    <a:pt x="-533" y="-2673"/>
                    <a:pt x="-142" y="-2271"/>
                    <a:pt x="-71" y="-1774"/>
                  </a:cubicBezTo>
                  <a:close/>
                </a:path>
              </a:pathLst>
            </a:custGeom>
            <a:solidFill>
              <a:srgbClr val="020202"/>
            </a:solidFill>
            <a:ln w="1171" cap="flat">
              <a:noFill/>
              <a:prstDash val="solid"/>
              <a:miter/>
            </a:ln>
          </p:spPr>
          <p:txBody>
            <a:bodyPr rtlCol="0" anchor="ctr"/>
            <a:lstStyle/>
            <a:p>
              <a:endParaRPr lang="es-CO"/>
            </a:p>
          </p:txBody>
        </p:sp>
        <p:sp>
          <p:nvSpPr>
            <p:cNvPr id="551" name="Freeform: Shape 550">
              <a:extLst>
                <a:ext uri="{FF2B5EF4-FFF2-40B4-BE49-F238E27FC236}">
                  <a16:creationId xmlns:a16="http://schemas.microsoft.com/office/drawing/2014/main" id="{D0781016-55E6-F4FB-6EE8-6C07492CBB88}"/>
                </a:ext>
              </a:extLst>
            </p:cNvPr>
            <p:cNvSpPr/>
            <p:nvPr/>
          </p:nvSpPr>
          <p:spPr>
            <a:xfrm rot="19975584">
              <a:off x="13079141" y="6088320"/>
              <a:ext cx="946" cy="981"/>
            </a:xfrm>
            <a:custGeom>
              <a:avLst/>
              <a:gdLst>
                <a:gd name="connsiteX0" fmla="*/ -83 w 946"/>
                <a:gd name="connsiteY0" fmla="*/ -1786 h 981"/>
                <a:gd name="connsiteX1" fmla="*/ -1030 w 946"/>
                <a:gd name="connsiteY1" fmla="*/ -2768 h 981"/>
                <a:gd name="connsiteX2" fmla="*/ -83 w 946"/>
                <a:gd name="connsiteY2" fmla="*/ -1786 h 981"/>
              </a:gdLst>
              <a:ahLst/>
              <a:cxnLst>
                <a:cxn ang="0">
                  <a:pos x="connsiteX0" y="connsiteY0"/>
                </a:cxn>
                <a:cxn ang="0">
                  <a:pos x="connsiteX1" y="connsiteY1"/>
                </a:cxn>
                <a:cxn ang="0">
                  <a:pos x="connsiteX2" y="connsiteY2"/>
                </a:cxn>
              </a:cxnLst>
              <a:rect l="l" t="t" r="r" b="b"/>
              <a:pathLst>
                <a:path w="946" h="981">
                  <a:moveTo>
                    <a:pt x="-83" y="-1786"/>
                  </a:moveTo>
                  <a:cubicBezTo>
                    <a:pt x="-592" y="-1857"/>
                    <a:pt x="-982" y="-2259"/>
                    <a:pt x="-1030" y="-2768"/>
                  </a:cubicBezTo>
                  <a:cubicBezTo>
                    <a:pt x="-533" y="-2673"/>
                    <a:pt x="-154" y="-2282"/>
                    <a:pt x="-83" y="-1786"/>
                  </a:cubicBezTo>
                  <a:close/>
                </a:path>
              </a:pathLst>
            </a:custGeom>
            <a:solidFill>
              <a:srgbClr val="020202"/>
            </a:solidFill>
            <a:ln w="1171" cap="flat">
              <a:noFill/>
              <a:prstDash val="solid"/>
              <a:miter/>
            </a:ln>
          </p:spPr>
          <p:txBody>
            <a:bodyPr rtlCol="0" anchor="ctr"/>
            <a:lstStyle/>
            <a:p>
              <a:endParaRPr lang="es-CO"/>
            </a:p>
          </p:txBody>
        </p:sp>
        <p:sp>
          <p:nvSpPr>
            <p:cNvPr id="552" name="Freeform: Shape 551">
              <a:extLst>
                <a:ext uri="{FF2B5EF4-FFF2-40B4-BE49-F238E27FC236}">
                  <a16:creationId xmlns:a16="http://schemas.microsoft.com/office/drawing/2014/main" id="{8A9EE316-19BC-7B12-EA86-A779991D2F8D}"/>
                </a:ext>
              </a:extLst>
            </p:cNvPr>
            <p:cNvSpPr/>
            <p:nvPr/>
          </p:nvSpPr>
          <p:spPr>
            <a:xfrm rot="19975584">
              <a:off x="13077960" y="6087937"/>
              <a:ext cx="958" cy="970"/>
            </a:xfrm>
            <a:custGeom>
              <a:avLst/>
              <a:gdLst>
                <a:gd name="connsiteX0" fmla="*/ -71 w 958"/>
                <a:gd name="connsiteY0" fmla="*/ -1798 h 970"/>
                <a:gd name="connsiteX1" fmla="*/ -1030 w 958"/>
                <a:gd name="connsiteY1" fmla="*/ -2768 h 970"/>
                <a:gd name="connsiteX2" fmla="*/ -71 w 958"/>
                <a:gd name="connsiteY2" fmla="*/ -1798 h 970"/>
              </a:gdLst>
              <a:ahLst/>
              <a:cxnLst>
                <a:cxn ang="0">
                  <a:pos x="connsiteX0" y="connsiteY0"/>
                </a:cxn>
                <a:cxn ang="0">
                  <a:pos x="connsiteX1" y="connsiteY1"/>
                </a:cxn>
                <a:cxn ang="0">
                  <a:pos x="connsiteX2" y="connsiteY2"/>
                </a:cxn>
              </a:cxnLst>
              <a:rect l="l" t="t" r="r" b="b"/>
              <a:pathLst>
                <a:path w="958" h="970">
                  <a:moveTo>
                    <a:pt x="-71" y="-1798"/>
                  </a:moveTo>
                  <a:cubicBezTo>
                    <a:pt x="-568" y="-1880"/>
                    <a:pt x="-947" y="-2271"/>
                    <a:pt x="-1030" y="-2768"/>
                  </a:cubicBezTo>
                  <a:cubicBezTo>
                    <a:pt x="-533" y="-2685"/>
                    <a:pt x="-154" y="-2294"/>
                    <a:pt x="-71" y="-1798"/>
                  </a:cubicBezTo>
                  <a:close/>
                </a:path>
              </a:pathLst>
            </a:custGeom>
            <a:solidFill>
              <a:srgbClr val="020202"/>
            </a:solidFill>
            <a:ln w="1171" cap="flat">
              <a:noFill/>
              <a:prstDash val="solid"/>
              <a:miter/>
            </a:ln>
          </p:spPr>
          <p:txBody>
            <a:bodyPr rtlCol="0" anchor="ctr"/>
            <a:lstStyle/>
            <a:p>
              <a:endParaRPr lang="es-CO"/>
            </a:p>
          </p:txBody>
        </p:sp>
        <p:sp>
          <p:nvSpPr>
            <p:cNvPr id="553" name="Freeform: Shape 552">
              <a:extLst>
                <a:ext uri="{FF2B5EF4-FFF2-40B4-BE49-F238E27FC236}">
                  <a16:creationId xmlns:a16="http://schemas.microsoft.com/office/drawing/2014/main" id="{FF7DF8B4-6B4A-21B6-ABA1-1A4A4C6ABA9B}"/>
                </a:ext>
              </a:extLst>
            </p:cNvPr>
            <p:cNvSpPr/>
            <p:nvPr/>
          </p:nvSpPr>
          <p:spPr>
            <a:xfrm rot="19975584">
              <a:off x="13026508" y="6077811"/>
              <a:ext cx="1029" cy="816"/>
            </a:xfrm>
            <a:custGeom>
              <a:avLst/>
              <a:gdLst>
                <a:gd name="connsiteX0" fmla="*/ 0 w 1029"/>
                <a:gd name="connsiteY0" fmla="*/ -1951 h 816"/>
                <a:gd name="connsiteX1" fmla="*/ -1030 w 1029"/>
                <a:gd name="connsiteY1" fmla="*/ -2768 h 816"/>
                <a:gd name="connsiteX2" fmla="*/ 0 w 1029"/>
                <a:gd name="connsiteY2" fmla="*/ -1951 h 816"/>
              </a:gdLst>
              <a:ahLst/>
              <a:cxnLst>
                <a:cxn ang="0">
                  <a:pos x="connsiteX0" y="connsiteY0"/>
                </a:cxn>
                <a:cxn ang="0">
                  <a:pos x="connsiteX1" y="connsiteY1"/>
                </a:cxn>
                <a:cxn ang="0">
                  <a:pos x="connsiteX2" y="connsiteY2"/>
                </a:cxn>
              </a:cxnLst>
              <a:rect l="l" t="t" r="r" b="b"/>
              <a:pathLst>
                <a:path w="1029" h="816">
                  <a:moveTo>
                    <a:pt x="0" y="-1951"/>
                  </a:moveTo>
                  <a:cubicBezTo>
                    <a:pt x="-485" y="-1951"/>
                    <a:pt x="-911" y="-2295"/>
                    <a:pt x="-1030" y="-2768"/>
                  </a:cubicBezTo>
                  <a:cubicBezTo>
                    <a:pt x="-568" y="-2697"/>
                    <a:pt x="-166" y="-2389"/>
                    <a:pt x="0" y="-1951"/>
                  </a:cubicBezTo>
                  <a:close/>
                </a:path>
              </a:pathLst>
            </a:custGeom>
            <a:solidFill>
              <a:srgbClr val="020202"/>
            </a:solidFill>
            <a:ln w="1171" cap="flat">
              <a:noFill/>
              <a:prstDash val="solid"/>
              <a:miter/>
            </a:ln>
          </p:spPr>
          <p:txBody>
            <a:bodyPr rtlCol="0" anchor="ctr"/>
            <a:lstStyle/>
            <a:p>
              <a:endParaRPr lang="es-CO"/>
            </a:p>
          </p:txBody>
        </p:sp>
        <p:sp>
          <p:nvSpPr>
            <p:cNvPr id="554" name="Freeform: Shape 553">
              <a:extLst>
                <a:ext uri="{FF2B5EF4-FFF2-40B4-BE49-F238E27FC236}">
                  <a16:creationId xmlns:a16="http://schemas.microsoft.com/office/drawing/2014/main" id="{40F62EF4-5E6A-DC6D-34C9-94312872DBBD}"/>
                </a:ext>
              </a:extLst>
            </p:cNvPr>
            <p:cNvSpPr/>
            <p:nvPr/>
          </p:nvSpPr>
          <p:spPr>
            <a:xfrm rot="19975584">
              <a:off x="13076795" y="6087586"/>
              <a:ext cx="969" cy="958"/>
            </a:xfrm>
            <a:custGeom>
              <a:avLst/>
              <a:gdLst>
                <a:gd name="connsiteX0" fmla="*/ -60 w 969"/>
                <a:gd name="connsiteY0" fmla="*/ -1809 h 958"/>
                <a:gd name="connsiteX1" fmla="*/ -1030 w 969"/>
                <a:gd name="connsiteY1" fmla="*/ -2768 h 958"/>
                <a:gd name="connsiteX2" fmla="*/ -60 w 969"/>
                <a:gd name="connsiteY2" fmla="*/ -1809 h 958"/>
              </a:gdLst>
              <a:ahLst/>
              <a:cxnLst>
                <a:cxn ang="0">
                  <a:pos x="connsiteX0" y="connsiteY0"/>
                </a:cxn>
                <a:cxn ang="0">
                  <a:pos x="connsiteX1" y="connsiteY1"/>
                </a:cxn>
                <a:cxn ang="0">
                  <a:pos x="connsiteX2" y="connsiteY2"/>
                </a:cxn>
              </a:cxnLst>
              <a:rect l="l" t="t" r="r" b="b"/>
              <a:pathLst>
                <a:path w="969" h="958">
                  <a:moveTo>
                    <a:pt x="-60" y="-1809"/>
                  </a:moveTo>
                  <a:cubicBezTo>
                    <a:pt x="-568" y="-1869"/>
                    <a:pt x="-958" y="-2259"/>
                    <a:pt x="-1030" y="-2768"/>
                  </a:cubicBezTo>
                  <a:cubicBezTo>
                    <a:pt x="-533" y="-2685"/>
                    <a:pt x="-142" y="-2306"/>
                    <a:pt x="-60" y="-1809"/>
                  </a:cubicBezTo>
                  <a:close/>
                </a:path>
              </a:pathLst>
            </a:custGeom>
            <a:solidFill>
              <a:srgbClr val="020202"/>
            </a:solidFill>
            <a:ln w="1171" cap="flat">
              <a:noFill/>
              <a:prstDash val="solid"/>
              <a:miter/>
            </a:ln>
          </p:spPr>
          <p:txBody>
            <a:bodyPr rtlCol="0" anchor="ctr"/>
            <a:lstStyle/>
            <a:p>
              <a:endParaRPr lang="es-CO"/>
            </a:p>
          </p:txBody>
        </p:sp>
        <p:sp>
          <p:nvSpPr>
            <p:cNvPr id="555" name="Freeform: Shape 554">
              <a:extLst>
                <a:ext uri="{FF2B5EF4-FFF2-40B4-BE49-F238E27FC236}">
                  <a16:creationId xmlns:a16="http://schemas.microsoft.com/office/drawing/2014/main" id="{291CC3BE-F16D-442C-3B0D-A9559D76B87D}"/>
                </a:ext>
              </a:extLst>
            </p:cNvPr>
            <p:cNvSpPr/>
            <p:nvPr/>
          </p:nvSpPr>
          <p:spPr>
            <a:xfrm rot="19975584">
              <a:off x="13075594" y="6087178"/>
              <a:ext cx="969" cy="970"/>
            </a:xfrm>
            <a:custGeom>
              <a:avLst/>
              <a:gdLst>
                <a:gd name="connsiteX0" fmla="*/ -60 w 969"/>
                <a:gd name="connsiteY0" fmla="*/ -1798 h 970"/>
                <a:gd name="connsiteX1" fmla="*/ -1030 w 969"/>
                <a:gd name="connsiteY1" fmla="*/ -2768 h 970"/>
                <a:gd name="connsiteX2" fmla="*/ -60 w 969"/>
                <a:gd name="connsiteY2" fmla="*/ -1798 h 970"/>
              </a:gdLst>
              <a:ahLst/>
              <a:cxnLst>
                <a:cxn ang="0">
                  <a:pos x="connsiteX0" y="connsiteY0"/>
                </a:cxn>
                <a:cxn ang="0">
                  <a:pos x="connsiteX1" y="connsiteY1"/>
                </a:cxn>
                <a:cxn ang="0">
                  <a:pos x="connsiteX2" y="connsiteY2"/>
                </a:cxn>
              </a:cxnLst>
              <a:rect l="l" t="t" r="r" b="b"/>
              <a:pathLst>
                <a:path w="969" h="970">
                  <a:moveTo>
                    <a:pt x="-60" y="-1798"/>
                  </a:moveTo>
                  <a:cubicBezTo>
                    <a:pt x="-556" y="-1880"/>
                    <a:pt x="-947" y="-2271"/>
                    <a:pt x="-1030" y="-2768"/>
                  </a:cubicBezTo>
                  <a:cubicBezTo>
                    <a:pt x="-533" y="-2685"/>
                    <a:pt x="-142" y="-2294"/>
                    <a:pt x="-60" y="-1798"/>
                  </a:cubicBezTo>
                  <a:close/>
                </a:path>
              </a:pathLst>
            </a:custGeom>
            <a:solidFill>
              <a:srgbClr val="020202"/>
            </a:solidFill>
            <a:ln w="1171" cap="flat">
              <a:noFill/>
              <a:prstDash val="solid"/>
              <a:miter/>
            </a:ln>
          </p:spPr>
          <p:txBody>
            <a:bodyPr rtlCol="0" anchor="ctr"/>
            <a:lstStyle/>
            <a:p>
              <a:endParaRPr lang="es-CO"/>
            </a:p>
          </p:txBody>
        </p:sp>
        <p:sp>
          <p:nvSpPr>
            <p:cNvPr id="556" name="Freeform: Shape 555">
              <a:extLst>
                <a:ext uri="{FF2B5EF4-FFF2-40B4-BE49-F238E27FC236}">
                  <a16:creationId xmlns:a16="http://schemas.microsoft.com/office/drawing/2014/main" id="{ABA49039-8E2C-2FB4-8EDB-7CBBA5A63E85}"/>
                </a:ext>
              </a:extLst>
            </p:cNvPr>
            <p:cNvSpPr/>
            <p:nvPr/>
          </p:nvSpPr>
          <p:spPr>
            <a:xfrm rot="19975584">
              <a:off x="13074408" y="6086811"/>
              <a:ext cx="981" cy="958"/>
            </a:xfrm>
            <a:custGeom>
              <a:avLst/>
              <a:gdLst>
                <a:gd name="connsiteX0" fmla="*/ -48 w 981"/>
                <a:gd name="connsiteY0" fmla="*/ -1809 h 958"/>
                <a:gd name="connsiteX1" fmla="*/ -1030 w 981"/>
                <a:gd name="connsiteY1" fmla="*/ -2768 h 958"/>
                <a:gd name="connsiteX2" fmla="*/ -48 w 981"/>
                <a:gd name="connsiteY2" fmla="*/ -1809 h 958"/>
              </a:gdLst>
              <a:ahLst/>
              <a:cxnLst>
                <a:cxn ang="0">
                  <a:pos x="connsiteX0" y="connsiteY0"/>
                </a:cxn>
                <a:cxn ang="0">
                  <a:pos x="connsiteX1" y="connsiteY1"/>
                </a:cxn>
                <a:cxn ang="0">
                  <a:pos x="connsiteX2" y="connsiteY2"/>
                </a:cxn>
              </a:cxnLst>
              <a:rect l="l" t="t" r="r" b="b"/>
              <a:pathLst>
                <a:path w="981" h="958">
                  <a:moveTo>
                    <a:pt x="-48" y="-1809"/>
                  </a:moveTo>
                  <a:cubicBezTo>
                    <a:pt x="-544" y="-1892"/>
                    <a:pt x="-935" y="-2271"/>
                    <a:pt x="-1030" y="-2768"/>
                  </a:cubicBezTo>
                  <a:cubicBezTo>
                    <a:pt x="-533" y="-2685"/>
                    <a:pt x="-142" y="-2306"/>
                    <a:pt x="-48" y="-1809"/>
                  </a:cubicBezTo>
                  <a:close/>
                </a:path>
              </a:pathLst>
            </a:custGeom>
            <a:solidFill>
              <a:srgbClr val="020202"/>
            </a:solidFill>
            <a:ln w="1171" cap="flat">
              <a:noFill/>
              <a:prstDash val="solid"/>
              <a:miter/>
            </a:ln>
          </p:spPr>
          <p:txBody>
            <a:bodyPr rtlCol="0" anchor="ctr"/>
            <a:lstStyle/>
            <a:p>
              <a:endParaRPr lang="es-CO"/>
            </a:p>
          </p:txBody>
        </p:sp>
        <p:sp>
          <p:nvSpPr>
            <p:cNvPr id="557" name="Freeform: Shape 556">
              <a:extLst>
                <a:ext uri="{FF2B5EF4-FFF2-40B4-BE49-F238E27FC236}">
                  <a16:creationId xmlns:a16="http://schemas.microsoft.com/office/drawing/2014/main" id="{84FB18A1-97A5-9C63-1A1F-4DD814FCAD97}"/>
                </a:ext>
              </a:extLst>
            </p:cNvPr>
            <p:cNvSpPr/>
            <p:nvPr/>
          </p:nvSpPr>
          <p:spPr>
            <a:xfrm rot="19975584">
              <a:off x="13073225" y="6086445"/>
              <a:ext cx="981" cy="958"/>
            </a:xfrm>
            <a:custGeom>
              <a:avLst/>
              <a:gdLst>
                <a:gd name="connsiteX0" fmla="*/ -48 w 981"/>
                <a:gd name="connsiteY0" fmla="*/ -1809 h 958"/>
                <a:gd name="connsiteX1" fmla="*/ -1030 w 981"/>
                <a:gd name="connsiteY1" fmla="*/ -2768 h 958"/>
                <a:gd name="connsiteX2" fmla="*/ -48 w 981"/>
                <a:gd name="connsiteY2" fmla="*/ -1809 h 958"/>
              </a:gdLst>
              <a:ahLst/>
              <a:cxnLst>
                <a:cxn ang="0">
                  <a:pos x="connsiteX0" y="connsiteY0"/>
                </a:cxn>
                <a:cxn ang="0">
                  <a:pos x="connsiteX1" y="connsiteY1"/>
                </a:cxn>
                <a:cxn ang="0">
                  <a:pos x="connsiteX2" y="connsiteY2"/>
                </a:cxn>
              </a:cxnLst>
              <a:rect l="l" t="t" r="r" b="b"/>
              <a:pathLst>
                <a:path w="981" h="958">
                  <a:moveTo>
                    <a:pt x="-48" y="-1809"/>
                  </a:moveTo>
                  <a:cubicBezTo>
                    <a:pt x="-556" y="-1869"/>
                    <a:pt x="-958" y="-2259"/>
                    <a:pt x="-1030" y="-2768"/>
                  </a:cubicBezTo>
                  <a:cubicBezTo>
                    <a:pt x="-533" y="-2685"/>
                    <a:pt x="-142" y="-2306"/>
                    <a:pt x="-48" y="-1809"/>
                  </a:cubicBezTo>
                  <a:close/>
                </a:path>
              </a:pathLst>
            </a:custGeom>
            <a:solidFill>
              <a:srgbClr val="020202"/>
            </a:solidFill>
            <a:ln w="1171" cap="flat">
              <a:noFill/>
              <a:prstDash val="solid"/>
              <a:miter/>
            </a:ln>
          </p:spPr>
          <p:txBody>
            <a:bodyPr rtlCol="0" anchor="ctr"/>
            <a:lstStyle/>
            <a:p>
              <a:endParaRPr lang="es-CO"/>
            </a:p>
          </p:txBody>
        </p:sp>
        <p:sp>
          <p:nvSpPr>
            <p:cNvPr id="558" name="Freeform: Shape 557">
              <a:extLst>
                <a:ext uri="{FF2B5EF4-FFF2-40B4-BE49-F238E27FC236}">
                  <a16:creationId xmlns:a16="http://schemas.microsoft.com/office/drawing/2014/main" id="{9D24063B-CFF2-F09F-0A59-5A6D8D2247BC}"/>
                </a:ext>
              </a:extLst>
            </p:cNvPr>
            <p:cNvSpPr/>
            <p:nvPr/>
          </p:nvSpPr>
          <p:spPr>
            <a:xfrm rot="19975584">
              <a:off x="13065401" y="6084465"/>
              <a:ext cx="969" cy="875"/>
            </a:xfrm>
            <a:custGeom>
              <a:avLst/>
              <a:gdLst>
                <a:gd name="connsiteX0" fmla="*/ -60 w 969"/>
                <a:gd name="connsiteY0" fmla="*/ -1892 h 875"/>
                <a:gd name="connsiteX1" fmla="*/ -1030 w 969"/>
                <a:gd name="connsiteY1" fmla="*/ -2768 h 875"/>
              </a:gdLst>
              <a:ahLst/>
              <a:cxnLst>
                <a:cxn ang="0">
                  <a:pos x="connsiteX0" y="connsiteY0"/>
                </a:cxn>
                <a:cxn ang="0">
                  <a:pos x="connsiteX1" y="connsiteY1"/>
                </a:cxn>
              </a:cxnLst>
              <a:rect l="l" t="t" r="r" b="b"/>
              <a:pathLst>
                <a:path w="969" h="875">
                  <a:moveTo>
                    <a:pt x="-60" y="-1892"/>
                  </a:moveTo>
                  <a:cubicBezTo>
                    <a:pt x="-544" y="-1940"/>
                    <a:pt x="-935" y="-2294"/>
                    <a:pt x="-1030" y="-2768"/>
                  </a:cubicBezTo>
                  <a:close/>
                </a:path>
              </a:pathLst>
            </a:custGeom>
            <a:solidFill>
              <a:srgbClr val="020202"/>
            </a:solidFill>
            <a:ln w="1171" cap="flat">
              <a:noFill/>
              <a:prstDash val="solid"/>
              <a:miter/>
            </a:ln>
          </p:spPr>
          <p:txBody>
            <a:bodyPr rtlCol="0" anchor="ctr"/>
            <a:lstStyle/>
            <a:p>
              <a:endParaRPr lang="es-CO"/>
            </a:p>
          </p:txBody>
        </p:sp>
        <p:sp>
          <p:nvSpPr>
            <p:cNvPr id="559" name="Freeform: Shape 558">
              <a:extLst>
                <a:ext uri="{FF2B5EF4-FFF2-40B4-BE49-F238E27FC236}">
                  <a16:creationId xmlns:a16="http://schemas.microsoft.com/office/drawing/2014/main" id="{999009F3-AA71-2C6D-45AA-2F16AD1653DC}"/>
                </a:ext>
              </a:extLst>
            </p:cNvPr>
            <p:cNvSpPr/>
            <p:nvPr/>
          </p:nvSpPr>
          <p:spPr>
            <a:xfrm rot="19975584">
              <a:off x="13064240" y="6084130"/>
              <a:ext cx="1017" cy="887"/>
            </a:xfrm>
            <a:custGeom>
              <a:avLst/>
              <a:gdLst>
                <a:gd name="connsiteX0" fmla="*/ -12 w 1017"/>
                <a:gd name="connsiteY0" fmla="*/ -1880 h 887"/>
                <a:gd name="connsiteX1" fmla="*/ -1030 w 1017"/>
                <a:gd name="connsiteY1" fmla="*/ -2768 h 887"/>
                <a:gd name="connsiteX2" fmla="*/ -12 w 1017"/>
                <a:gd name="connsiteY2" fmla="*/ -1880 h 887"/>
              </a:gdLst>
              <a:ahLst/>
              <a:cxnLst>
                <a:cxn ang="0">
                  <a:pos x="connsiteX0" y="connsiteY0"/>
                </a:cxn>
                <a:cxn ang="0">
                  <a:pos x="connsiteX1" y="connsiteY1"/>
                </a:cxn>
                <a:cxn ang="0">
                  <a:pos x="connsiteX2" y="connsiteY2"/>
                </a:cxn>
              </a:cxnLst>
              <a:rect l="l" t="t" r="r" b="b"/>
              <a:pathLst>
                <a:path w="1017" h="887">
                  <a:moveTo>
                    <a:pt x="-12" y="-1880"/>
                  </a:moveTo>
                  <a:cubicBezTo>
                    <a:pt x="-509" y="-1940"/>
                    <a:pt x="-911" y="-2283"/>
                    <a:pt x="-1030" y="-2768"/>
                  </a:cubicBezTo>
                  <a:cubicBezTo>
                    <a:pt x="-533" y="-2708"/>
                    <a:pt x="-131" y="-2365"/>
                    <a:pt x="-12" y="-1880"/>
                  </a:cubicBezTo>
                  <a:close/>
                </a:path>
              </a:pathLst>
            </a:custGeom>
            <a:solidFill>
              <a:srgbClr val="020202"/>
            </a:solidFill>
            <a:ln w="1171" cap="flat">
              <a:noFill/>
              <a:prstDash val="solid"/>
              <a:miter/>
            </a:ln>
          </p:spPr>
          <p:txBody>
            <a:bodyPr rtlCol="0" anchor="ctr"/>
            <a:lstStyle/>
            <a:p>
              <a:endParaRPr lang="es-CO"/>
            </a:p>
          </p:txBody>
        </p:sp>
        <p:sp>
          <p:nvSpPr>
            <p:cNvPr id="560" name="Freeform: Shape 559">
              <a:extLst>
                <a:ext uri="{FF2B5EF4-FFF2-40B4-BE49-F238E27FC236}">
                  <a16:creationId xmlns:a16="http://schemas.microsoft.com/office/drawing/2014/main" id="{FB8F4611-C885-14ED-E471-6779D245F441}"/>
                </a:ext>
              </a:extLst>
            </p:cNvPr>
            <p:cNvSpPr/>
            <p:nvPr/>
          </p:nvSpPr>
          <p:spPr>
            <a:xfrm rot="19975584">
              <a:off x="13059855" y="6083426"/>
              <a:ext cx="1040" cy="827"/>
            </a:xfrm>
            <a:custGeom>
              <a:avLst/>
              <a:gdLst>
                <a:gd name="connsiteX0" fmla="*/ 11 w 1040"/>
                <a:gd name="connsiteY0" fmla="*/ -1940 h 827"/>
                <a:gd name="connsiteX1" fmla="*/ -1030 w 1040"/>
                <a:gd name="connsiteY1" fmla="*/ -2768 h 827"/>
                <a:gd name="connsiteX2" fmla="*/ 11 w 1040"/>
                <a:gd name="connsiteY2" fmla="*/ -1940 h 827"/>
              </a:gdLst>
              <a:ahLst/>
              <a:cxnLst>
                <a:cxn ang="0">
                  <a:pos x="connsiteX0" y="connsiteY0"/>
                </a:cxn>
                <a:cxn ang="0">
                  <a:pos x="connsiteX1" y="connsiteY1"/>
                </a:cxn>
                <a:cxn ang="0">
                  <a:pos x="connsiteX2" y="connsiteY2"/>
                </a:cxn>
              </a:cxnLst>
              <a:rect l="l" t="t" r="r" b="b"/>
              <a:pathLst>
                <a:path w="1040" h="827">
                  <a:moveTo>
                    <a:pt x="11" y="-1940"/>
                  </a:moveTo>
                  <a:cubicBezTo>
                    <a:pt x="-485" y="-1951"/>
                    <a:pt x="-911" y="-2283"/>
                    <a:pt x="-1030" y="-2768"/>
                  </a:cubicBezTo>
                  <a:cubicBezTo>
                    <a:pt x="-544" y="-2732"/>
                    <a:pt x="-131" y="-2401"/>
                    <a:pt x="11" y="-1940"/>
                  </a:cubicBezTo>
                  <a:close/>
                </a:path>
              </a:pathLst>
            </a:custGeom>
            <a:solidFill>
              <a:srgbClr val="020202"/>
            </a:solidFill>
            <a:ln w="1171" cap="flat">
              <a:noFill/>
              <a:prstDash val="solid"/>
              <a:miter/>
            </a:ln>
          </p:spPr>
          <p:txBody>
            <a:bodyPr rtlCol="0" anchor="ctr"/>
            <a:lstStyle/>
            <a:p>
              <a:endParaRPr lang="es-CO"/>
            </a:p>
          </p:txBody>
        </p:sp>
        <p:sp>
          <p:nvSpPr>
            <p:cNvPr id="561" name="Freeform: Shape 560">
              <a:extLst>
                <a:ext uri="{FF2B5EF4-FFF2-40B4-BE49-F238E27FC236}">
                  <a16:creationId xmlns:a16="http://schemas.microsoft.com/office/drawing/2014/main" id="{4D1253BC-77B4-27E3-1358-8E73867B97B1}"/>
                </a:ext>
              </a:extLst>
            </p:cNvPr>
            <p:cNvSpPr/>
            <p:nvPr/>
          </p:nvSpPr>
          <p:spPr>
            <a:xfrm rot="19975584">
              <a:off x="13056717" y="6083037"/>
              <a:ext cx="1040" cy="816"/>
            </a:xfrm>
            <a:custGeom>
              <a:avLst/>
              <a:gdLst>
                <a:gd name="connsiteX0" fmla="*/ 11 w 1040"/>
                <a:gd name="connsiteY0" fmla="*/ -1951 h 816"/>
                <a:gd name="connsiteX1" fmla="*/ -1030 w 1040"/>
                <a:gd name="connsiteY1" fmla="*/ -2768 h 816"/>
                <a:gd name="connsiteX2" fmla="*/ 11 w 1040"/>
                <a:gd name="connsiteY2" fmla="*/ -1951 h 816"/>
              </a:gdLst>
              <a:ahLst/>
              <a:cxnLst>
                <a:cxn ang="0">
                  <a:pos x="connsiteX0" y="connsiteY0"/>
                </a:cxn>
                <a:cxn ang="0">
                  <a:pos x="connsiteX1" y="connsiteY1"/>
                </a:cxn>
                <a:cxn ang="0">
                  <a:pos x="connsiteX2" y="connsiteY2"/>
                </a:cxn>
              </a:cxnLst>
              <a:rect l="l" t="t" r="r" b="b"/>
              <a:pathLst>
                <a:path w="1040" h="816">
                  <a:moveTo>
                    <a:pt x="11" y="-1951"/>
                  </a:moveTo>
                  <a:cubicBezTo>
                    <a:pt x="-485" y="-1951"/>
                    <a:pt x="-911" y="-2283"/>
                    <a:pt x="-1030" y="-2768"/>
                  </a:cubicBezTo>
                  <a:cubicBezTo>
                    <a:pt x="-556" y="-2708"/>
                    <a:pt x="-154" y="-2401"/>
                    <a:pt x="11" y="-1951"/>
                  </a:cubicBezTo>
                  <a:close/>
                </a:path>
              </a:pathLst>
            </a:custGeom>
            <a:solidFill>
              <a:srgbClr val="020202"/>
            </a:solidFill>
            <a:ln w="1171" cap="flat">
              <a:noFill/>
              <a:prstDash val="solid"/>
              <a:miter/>
            </a:ln>
          </p:spPr>
          <p:txBody>
            <a:bodyPr rtlCol="0" anchor="ctr"/>
            <a:lstStyle/>
            <a:p>
              <a:endParaRPr lang="es-CO"/>
            </a:p>
          </p:txBody>
        </p:sp>
        <p:sp>
          <p:nvSpPr>
            <p:cNvPr id="562" name="Freeform: Shape 561">
              <a:extLst>
                <a:ext uri="{FF2B5EF4-FFF2-40B4-BE49-F238E27FC236}">
                  <a16:creationId xmlns:a16="http://schemas.microsoft.com/office/drawing/2014/main" id="{9CC8316A-63C6-7384-AB44-4AA531E84277}"/>
                </a:ext>
              </a:extLst>
            </p:cNvPr>
            <p:cNvSpPr/>
            <p:nvPr/>
          </p:nvSpPr>
          <p:spPr>
            <a:xfrm rot="19975584">
              <a:off x="13048903" y="6081112"/>
              <a:ext cx="981" cy="875"/>
            </a:xfrm>
            <a:custGeom>
              <a:avLst/>
              <a:gdLst>
                <a:gd name="connsiteX0" fmla="*/ -48 w 981"/>
                <a:gd name="connsiteY0" fmla="*/ -1892 h 875"/>
                <a:gd name="connsiteX1" fmla="*/ -1030 w 981"/>
                <a:gd name="connsiteY1" fmla="*/ -2768 h 875"/>
                <a:gd name="connsiteX2" fmla="*/ -48 w 981"/>
                <a:gd name="connsiteY2" fmla="*/ -1892 h 875"/>
              </a:gdLst>
              <a:ahLst/>
              <a:cxnLst>
                <a:cxn ang="0">
                  <a:pos x="connsiteX0" y="connsiteY0"/>
                </a:cxn>
                <a:cxn ang="0">
                  <a:pos x="connsiteX1" y="connsiteY1"/>
                </a:cxn>
                <a:cxn ang="0">
                  <a:pos x="connsiteX2" y="connsiteY2"/>
                </a:cxn>
              </a:cxnLst>
              <a:rect l="l" t="t" r="r" b="b"/>
              <a:pathLst>
                <a:path w="981" h="875">
                  <a:moveTo>
                    <a:pt x="-48" y="-1892"/>
                  </a:moveTo>
                  <a:cubicBezTo>
                    <a:pt x="-533" y="-1940"/>
                    <a:pt x="-935" y="-2295"/>
                    <a:pt x="-1030" y="-2768"/>
                  </a:cubicBezTo>
                  <a:cubicBezTo>
                    <a:pt x="-568" y="-2685"/>
                    <a:pt x="-190" y="-2342"/>
                    <a:pt x="-48" y="-1892"/>
                  </a:cubicBezTo>
                  <a:close/>
                </a:path>
              </a:pathLst>
            </a:custGeom>
            <a:solidFill>
              <a:srgbClr val="020202"/>
            </a:solidFill>
            <a:ln w="1171" cap="flat">
              <a:noFill/>
              <a:prstDash val="solid"/>
              <a:miter/>
            </a:ln>
          </p:spPr>
          <p:txBody>
            <a:bodyPr rtlCol="0" anchor="ctr"/>
            <a:lstStyle/>
            <a:p>
              <a:endParaRPr lang="es-CO"/>
            </a:p>
          </p:txBody>
        </p:sp>
        <p:sp>
          <p:nvSpPr>
            <p:cNvPr id="563" name="Freeform: Shape 562">
              <a:extLst>
                <a:ext uri="{FF2B5EF4-FFF2-40B4-BE49-F238E27FC236}">
                  <a16:creationId xmlns:a16="http://schemas.microsoft.com/office/drawing/2014/main" id="{9E42CF43-4AE4-0F51-1029-1ADA9C46D5BE}"/>
                </a:ext>
              </a:extLst>
            </p:cNvPr>
            <p:cNvSpPr/>
            <p:nvPr/>
          </p:nvSpPr>
          <p:spPr>
            <a:xfrm rot="19975584">
              <a:off x="13047690" y="6080795"/>
              <a:ext cx="1017" cy="910"/>
            </a:xfrm>
            <a:custGeom>
              <a:avLst/>
              <a:gdLst>
                <a:gd name="connsiteX0" fmla="*/ -12 w 1017"/>
                <a:gd name="connsiteY0" fmla="*/ -1857 h 910"/>
                <a:gd name="connsiteX1" fmla="*/ -1030 w 1017"/>
                <a:gd name="connsiteY1" fmla="*/ -2768 h 910"/>
                <a:gd name="connsiteX2" fmla="*/ -12 w 1017"/>
                <a:gd name="connsiteY2" fmla="*/ -1857 h 910"/>
              </a:gdLst>
              <a:ahLst/>
              <a:cxnLst>
                <a:cxn ang="0">
                  <a:pos x="connsiteX0" y="connsiteY0"/>
                </a:cxn>
                <a:cxn ang="0">
                  <a:pos x="connsiteX1" y="connsiteY1"/>
                </a:cxn>
                <a:cxn ang="0">
                  <a:pos x="connsiteX2" y="connsiteY2"/>
                </a:cxn>
              </a:cxnLst>
              <a:rect l="l" t="t" r="r" b="b"/>
              <a:pathLst>
                <a:path w="1017" h="910">
                  <a:moveTo>
                    <a:pt x="-12" y="-1857"/>
                  </a:moveTo>
                  <a:cubicBezTo>
                    <a:pt x="-509" y="-1916"/>
                    <a:pt x="-923" y="-2282"/>
                    <a:pt x="-1030" y="-2768"/>
                  </a:cubicBezTo>
                  <a:cubicBezTo>
                    <a:pt x="-533" y="-2708"/>
                    <a:pt x="-119" y="-2342"/>
                    <a:pt x="-12" y="-1857"/>
                  </a:cubicBezTo>
                  <a:close/>
                </a:path>
              </a:pathLst>
            </a:custGeom>
            <a:solidFill>
              <a:srgbClr val="020202"/>
            </a:solidFill>
            <a:ln w="1171" cap="flat">
              <a:noFill/>
              <a:prstDash val="solid"/>
              <a:miter/>
            </a:ln>
          </p:spPr>
          <p:txBody>
            <a:bodyPr rtlCol="0" anchor="ctr"/>
            <a:lstStyle/>
            <a:p>
              <a:endParaRPr lang="es-CO"/>
            </a:p>
          </p:txBody>
        </p:sp>
        <p:sp>
          <p:nvSpPr>
            <p:cNvPr id="564" name="Freeform: Shape 563">
              <a:extLst>
                <a:ext uri="{FF2B5EF4-FFF2-40B4-BE49-F238E27FC236}">
                  <a16:creationId xmlns:a16="http://schemas.microsoft.com/office/drawing/2014/main" id="{49FC77BC-C6E0-DB54-5E85-06B8DB455D9C}"/>
                </a:ext>
              </a:extLst>
            </p:cNvPr>
            <p:cNvSpPr/>
            <p:nvPr/>
          </p:nvSpPr>
          <p:spPr>
            <a:xfrm rot="19975584">
              <a:off x="13501443" y="6617010"/>
              <a:ext cx="140228" cy="334793"/>
            </a:xfrm>
            <a:custGeom>
              <a:avLst/>
              <a:gdLst>
                <a:gd name="connsiteX0" fmla="*/ 3408 w 140228"/>
                <a:gd name="connsiteY0" fmla="*/ 331970 h 334793"/>
                <a:gd name="connsiteX1" fmla="*/ 1918 w 140228"/>
                <a:gd name="connsiteY1" fmla="*/ 329321 h 334793"/>
                <a:gd name="connsiteX2" fmla="*/ -980 w 140228"/>
                <a:gd name="connsiteY2" fmla="*/ 319657 h 334793"/>
                <a:gd name="connsiteX3" fmla="*/ 4153 w 140228"/>
                <a:gd name="connsiteY3" fmla="*/ 311057 h 334793"/>
                <a:gd name="connsiteX4" fmla="*/ 10493 w 140228"/>
                <a:gd name="connsiteY4" fmla="*/ 308148 h 334793"/>
                <a:gd name="connsiteX5" fmla="*/ 42205 w 140228"/>
                <a:gd name="connsiteY5" fmla="*/ 290169 h 334793"/>
                <a:gd name="connsiteX6" fmla="*/ 54424 w 140228"/>
                <a:gd name="connsiteY6" fmla="*/ 279641 h 334793"/>
                <a:gd name="connsiteX7" fmla="*/ 71126 w 140228"/>
                <a:gd name="connsiteY7" fmla="*/ 257357 h 334793"/>
                <a:gd name="connsiteX8" fmla="*/ 81358 w 140228"/>
                <a:gd name="connsiteY8" fmla="*/ 227844 h 334793"/>
                <a:gd name="connsiteX9" fmla="*/ 84658 w 140228"/>
                <a:gd name="connsiteY9" fmla="*/ 210339 h 334793"/>
                <a:gd name="connsiteX10" fmla="*/ 85770 w 140228"/>
                <a:gd name="connsiteY10" fmla="*/ 199078 h 334793"/>
                <a:gd name="connsiteX11" fmla="*/ 87319 w 140228"/>
                <a:gd name="connsiteY11" fmla="*/ 173445 h 334793"/>
                <a:gd name="connsiteX12" fmla="*/ 91211 w 140228"/>
                <a:gd name="connsiteY12" fmla="*/ 143271 h 334793"/>
                <a:gd name="connsiteX13" fmla="*/ 96593 w 140228"/>
                <a:gd name="connsiteY13" fmla="*/ 116858 h 334793"/>
                <a:gd name="connsiteX14" fmla="*/ 103098 w 140228"/>
                <a:gd name="connsiteY14" fmla="*/ 85347 h 334793"/>
                <a:gd name="connsiteX15" fmla="*/ 108587 w 140228"/>
                <a:gd name="connsiteY15" fmla="*/ 51045 h 334793"/>
                <a:gd name="connsiteX16" fmla="*/ 118948 w 140228"/>
                <a:gd name="connsiteY16" fmla="*/ 16873 h 334793"/>
                <a:gd name="connsiteX17" fmla="*/ 123952 w 140228"/>
                <a:gd name="connsiteY17" fmla="*/ 6700 h 334793"/>
                <a:gd name="connsiteX18" fmla="*/ 139199 w 140228"/>
                <a:gd name="connsiteY18" fmla="*/ -2763 h 334793"/>
                <a:gd name="connsiteX19" fmla="*/ 131735 w 140228"/>
                <a:gd name="connsiteY19" fmla="*/ 37821 h 334793"/>
                <a:gd name="connsiteX20" fmla="*/ 128494 w 140228"/>
                <a:gd name="connsiteY20" fmla="*/ 58864 h 334793"/>
                <a:gd name="connsiteX21" fmla="*/ 123833 w 140228"/>
                <a:gd name="connsiteY21" fmla="*/ 87122 h 334793"/>
                <a:gd name="connsiteX22" fmla="*/ 117257 w 140228"/>
                <a:gd name="connsiteY22" fmla="*/ 119472 h 334793"/>
                <a:gd name="connsiteX23" fmla="*/ 113247 w 140228"/>
                <a:gd name="connsiteY23" fmla="*/ 140373 h 334793"/>
                <a:gd name="connsiteX24" fmla="*/ 112313 w 140228"/>
                <a:gd name="connsiteY24" fmla="*/ 148547 h 334793"/>
                <a:gd name="connsiteX25" fmla="*/ 108941 w 140228"/>
                <a:gd name="connsiteY25" fmla="*/ 166479 h 334793"/>
                <a:gd name="connsiteX26" fmla="*/ 107664 w 140228"/>
                <a:gd name="connsiteY26" fmla="*/ 177704 h 334793"/>
                <a:gd name="connsiteX27" fmla="*/ 106670 w 140228"/>
                <a:gd name="connsiteY27" fmla="*/ 200793 h 334793"/>
                <a:gd name="connsiteX28" fmla="*/ 93375 w 140228"/>
                <a:gd name="connsiteY28" fmla="*/ 259580 h 334793"/>
                <a:gd name="connsiteX29" fmla="*/ 84208 w 140228"/>
                <a:gd name="connsiteY29" fmla="*/ 276968 h 334793"/>
                <a:gd name="connsiteX30" fmla="*/ 81003 w 140228"/>
                <a:gd name="connsiteY30" fmla="*/ 282681 h 334793"/>
                <a:gd name="connsiteX31" fmla="*/ 61226 w 140228"/>
                <a:gd name="connsiteY31" fmla="*/ 304576 h 334793"/>
                <a:gd name="connsiteX32" fmla="*/ 42028 w 140228"/>
                <a:gd name="connsiteY32" fmla="*/ 318900 h 334793"/>
                <a:gd name="connsiteX33" fmla="*/ 10837 w 140228"/>
                <a:gd name="connsiteY33" fmla="*/ 331840 h 334793"/>
                <a:gd name="connsiteX34" fmla="*/ 3408 w 140228"/>
                <a:gd name="connsiteY34" fmla="*/ 331970 h 33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40228" h="334793">
                  <a:moveTo>
                    <a:pt x="3408" y="331970"/>
                  </a:moveTo>
                  <a:cubicBezTo>
                    <a:pt x="3065" y="331012"/>
                    <a:pt x="2557" y="330113"/>
                    <a:pt x="1918" y="329321"/>
                  </a:cubicBezTo>
                  <a:cubicBezTo>
                    <a:pt x="-1110" y="326671"/>
                    <a:pt x="-1134" y="323217"/>
                    <a:pt x="-980" y="319657"/>
                  </a:cubicBezTo>
                  <a:cubicBezTo>
                    <a:pt x="-957" y="316073"/>
                    <a:pt x="1007" y="312784"/>
                    <a:pt x="4153" y="311057"/>
                  </a:cubicBezTo>
                  <a:cubicBezTo>
                    <a:pt x="6152" y="309863"/>
                    <a:pt x="8282" y="308881"/>
                    <a:pt x="10493" y="308148"/>
                  </a:cubicBezTo>
                  <a:cubicBezTo>
                    <a:pt x="22322" y="304398"/>
                    <a:pt x="32589" y="297869"/>
                    <a:pt x="42205" y="290169"/>
                  </a:cubicBezTo>
                  <a:cubicBezTo>
                    <a:pt x="46405" y="286797"/>
                    <a:pt x="50746" y="283616"/>
                    <a:pt x="54424" y="279641"/>
                  </a:cubicBezTo>
                  <a:cubicBezTo>
                    <a:pt x="60812" y="272863"/>
                    <a:pt x="66406" y="265388"/>
                    <a:pt x="71126" y="257357"/>
                  </a:cubicBezTo>
                  <a:cubicBezTo>
                    <a:pt x="76189" y="248178"/>
                    <a:pt x="79654" y="238194"/>
                    <a:pt x="81358" y="227844"/>
                  </a:cubicBezTo>
                  <a:cubicBezTo>
                    <a:pt x="82434" y="222001"/>
                    <a:pt x="83723" y="216194"/>
                    <a:pt x="84658" y="210339"/>
                  </a:cubicBezTo>
                  <a:cubicBezTo>
                    <a:pt x="85249" y="206624"/>
                    <a:pt x="85379" y="202827"/>
                    <a:pt x="85770" y="199078"/>
                  </a:cubicBezTo>
                  <a:cubicBezTo>
                    <a:pt x="86680" y="190561"/>
                    <a:pt x="86692" y="181986"/>
                    <a:pt x="87319" y="173445"/>
                  </a:cubicBezTo>
                  <a:cubicBezTo>
                    <a:pt x="88076" y="163297"/>
                    <a:pt x="89815" y="153337"/>
                    <a:pt x="91211" y="143271"/>
                  </a:cubicBezTo>
                  <a:cubicBezTo>
                    <a:pt x="92393" y="134388"/>
                    <a:pt x="94594" y="125623"/>
                    <a:pt x="96593" y="116858"/>
                  </a:cubicBezTo>
                  <a:cubicBezTo>
                    <a:pt x="98958" y="106390"/>
                    <a:pt x="101679" y="95969"/>
                    <a:pt x="103098" y="85347"/>
                  </a:cubicBezTo>
                  <a:cubicBezTo>
                    <a:pt x="104624" y="73850"/>
                    <a:pt x="106174" y="62377"/>
                    <a:pt x="108587" y="51045"/>
                  </a:cubicBezTo>
                  <a:cubicBezTo>
                    <a:pt x="110929" y="39347"/>
                    <a:pt x="114406" y="27908"/>
                    <a:pt x="118948" y="16873"/>
                  </a:cubicBezTo>
                  <a:cubicBezTo>
                    <a:pt x="120427" y="13407"/>
                    <a:pt x="122414" y="10154"/>
                    <a:pt x="123952" y="6700"/>
                  </a:cubicBezTo>
                  <a:cubicBezTo>
                    <a:pt x="126921" y="64"/>
                    <a:pt x="132066" y="-2904"/>
                    <a:pt x="139199" y="-2763"/>
                  </a:cubicBezTo>
                  <a:cubicBezTo>
                    <a:pt x="137152" y="10852"/>
                    <a:pt x="134231" y="24301"/>
                    <a:pt x="131735" y="37821"/>
                  </a:cubicBezTo>
                  <a:cubicBezTo>
                    <a:pt x="130446" y="44788"/>
                    <a:pt x="129464" y="51826"/>
                    <a:pt x="128494" y="58864"/>
                  </a:cubicBezTo>
                  <a:cubicBezTo>
                    <a:pt x="127204" y="68326"/>
                    <a:pt x="126660" y="77789"/>
                    <a:pt x="123833" y="87122"/>
                  </a:cubicBezTo>
                  <a:cubicBezTo>
                    <a:pt x="120616" y="97649"/>
                    <a:pt x="119776" y="108756"/>
                    <a:pt x="117257" y="119472"/>
                  </a:cubicBezTo>
                  <a:cubicBezTo>
                    <a:pt x="115625" y="126392"/>
                    <a:pt x="114796" y="133454"/>
                    <a:pt x="113247" y="140373"/>
                  </a:cubicBezTo>
                  <a:cubicBezTo>
                    <a:pt x="112644" y="143058"/>
                    <a:pt x="112324" y="145791"/>
                    <a:pt x="112313" y="148547"/>
                  </a:cubicBezTo>
                  <a:cubicBezTo>
                    <a:pt x="112313" y="154827"/>
                    <a:pt x="109710" y="160458"/>
                    <a:pt x="108941" y="166479"/>
                  </a:cubicBezTo>
                  <a:cubicBezTo>
                    <a:pt x="108468" y="170216"/>
                    <a:pt x="107368" y="173871"/>
                    <a:pt x="107664" y="177704"/>
                  </a:cubicBezTo>
                  <a:cubicBezTo>
                    <a:pt x="108255" y="185440"/>
                    <a:pt x="107404" y="193152"/>
                    <a:pt x="106670" y="200793"/>
                  </a:cubicBezTo>
                  <a:cubicBezTo>
                    <a:pt x="104766" y="220901"/>
                    <a:pt x="101300" y="240797"/>
                    <a:pt x="93375" y="259580"/>
                  </a:cubicBezTo>
                  <a:cubicBezTo>
                    <a:pt x="90773" y="265601"/>
                    <a:pt x="87709" y="271420"/>
                    <a:pt x="84208" y="276968"/>
                  </a:cubicBezTo>
                  <a:cubicBezTo>
                    <a:pt x="83025" y="278825"/>
                    <a:pt x="82055" y="280765"/>
                    <a:pt x="81003" y="282681"/>
                  </a:cubicBezTo>
                  <a:cubicBezTo>
                    <a:pt x="76129" y="291541"/>
                    <a:pt x="68618" y="297952"/>
                    <a:pt x="61226" y="304576"/>
                  </a:cubicBezTo>
                  <a:cubicBezTo>
                    <a:pt x="55181" y="309804"/>
                    <a:pt x="48758" y="314594"/>
                    <a:pt x="42028" y="318900"/>
                  </a:cubicBezTo>
                  <a:cubicBezTo>
                    <a:pt x="32565" y="325192"/>
                    <a:pt x="22369" y="330326"/>
                    <a:pt x="10837" y="331840"/>
                  </a:cubicBezTo>
                  <a:cubicBezTo>
                    <a:pt x="8364" y="332029"/>
                    <a:pt x="5880" y="332077"/>
                    <a:pt x="3408" y="331970"/>
                  </a:cubicBezTo>
                  <a:close/>
                </a:path>
              </a:pathLst>
            </a:custGeom>
            <a:solidFill>
              <a:srgbClr val="000000"/>
            </a:solidFill>
            <a:ln w="1171" cap="flat">
              <a:noFill/>
              <a:prstDash val="solid"/>
              <a:miter/>
            </a:ln>
          </p:spPr>
          <p:txBody>
            <a:bodyPr rtlCol="0" anchor="ctr"/>
            <a:lstStyle/>
            <a:p>
              <a:endParaRPr lang="es-CO"/>
            </a:p>
          </p:txBody>
        </p:sp>
        <p:sp>
          <p:nvSpPr>
            <p:cNvPr id="565" name="Freeform: Shape 564">
              <a:extLst>
                <a:ext uri="{FF2B5EF4-FFF2-40B4-BE49-F238E27FC236}">
                  <a16:creationId xmlns:a16="http://schemas.microsoft.com/office/drawing/2014/main" id="{833396F9-7496-FE13-D532-848889388F30}"/>
                </a:ext>
              </a:extLst>
            </p:cNvPr>
            <p:cNvSpPr/>
            <p:nvPr/>
          </p:nvSpPr>
          <p:spPr>
            <a:xfrm rot="19975584">
              <a:off x="13523271" y="6985743"/>
              <a:ext cx="21039" cy="3795"/>
            </a:xfrm>
            <a:custGeom>
              <a:avLst/>
              <a:gdLst>
                <a:gd name="connsiteX0" fmla="*/ -1030 w 21039"/>
                <a:gd name="connsiteY0" fmla="*/ 910 h 3795"/>
                <a:gd name="connsiteX1" fmla="*/ 5654 w 21039"/>
                <a:gd name="connsiteY1" fmla="*/ -2201 h 3795"/>
                <a:gd name="connsiteX2" fmla="*/ 7747 w 21039"/>
                <a:gd name="connsiteY2" fmla="*/ -746 h 3795"/>
                <a:gd name="connsiteX3" fmla="*/ 10338 w 21039"/>
                <a:gd name="connsiteY3" fmla="*/ -746 h 3795"/>
                <a:gd name="connsiteX4" fmla="*/ 16749 w 21039"/>
                <a:gd name="connsiteY4" fmla="*/ -2520 h 3795"/>
                <a:gd name="connsiteX5" fmla="*/ 20001 w 21039"/>
                <a:gd name="connsiteY5" fmla="*/ 1028 h 3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39" h="3795">
                  <a:moveTo>
                    <a:pt x="-1030" y="910"/>
                  </a:moveTo>
                  <a:cubicBezTo>
                    <a:pt x="-308" y="-2390"/>
                    <a:pt x="2176" y="-3585"/>
                    <a:pt x="5654" y="-2201"/>
                  </a:cubicBezTo>
                  <a:cubicBezTo>
                    <a:pt x="6434" y="-1846"/>
                    <a:pt x="7144" y="-1349"/>
                    <a:pt x="7747" y="-746"/>
                  </a:cubicBezTo>
                  <a:cubicBezTo>
                    <a:pt x="8682" y="117"/>
                    <a:pt x="9521" y="165"/>
                    <a:pt x="10338" y="-746"/>
                  </a:cubicBezTo>
                  <a:cubicBezTo>
                    <a:pt x="12088" y="-2780"/>
                    <a:pt x="14442" y="-2485"/>
                    <a:pt x="16749" y="-2520"/>
                  </a:cubicBezTo>
                  <a:cubicBezTo>
                    <a:pt x="19055" y="-2556"/>
                    <a:pt x="20120" y="-1337"/>
                    <a:pt x="20001" y="1028"/>
                  </a:cubicBezTo>
                  <a:close/>
                </a:path>
              </a:pathLst>
            </a:custGeom>
            <a:solidFill>
              <a:srgbClr val="020202"/>
            </a:solidFill>
            <a:ln w="1171" cap="flat">
              <a:noFill/>
              <a:prstDash val="solid"/>
              <a:miter/>
            </a:ln>
          </p:spPr>
          <p:txBody>
            <a:bodyPr rtlCol="0" anchor="ctr"/>
            <a:lstStyle/>
            <a:p>
              <a:endParaRPr lang="es-CO"/>
            </a:p>
          </p:txBody>
        </p:sp>
        <p:sp>
          <p:nvSpPr>
            <p:cNvPr id="566" name="Freeform: Shape 565">
              <a:extLst>
                <a:ext uri="{FF2B5EF4-FFF2-40B4-BE49-F238E27FC236}">
                  <a16:creationId xmlns:a16="http://schemas.microsoft.com/office/drawing/2014/main" id="{9B949AF9-4C22-E3BA-7210-5A9F6808D450}"/>
                </a:ext>
              </a:extLst>
            </p:cNvPr>
            <p:cNvSpPr/>
            <p:nvPr/>
          </p:nvSpPr>
          <p:spPr>
            <a:xfrm rot="19975584">
              <a:off x="13495310" y="7000009"/>
              <a:ext cx="28068" cy="2895"/>
            </a:xfrm>
            <a:custGeom>
              <a:avLst/>
              <a:gdLst>
                <a:gd name="connsiteX0" fmla="*/ -1030 w 28068"/>
                <a:gd name="connsiteY0" fmla="*/ -644 h 2895"/>
                <a:gd name="connsiteX1" fmla="*/ 9616 w 28068"/>
                <a:gd name="connsiteY1" fmla="*/ -2111 h 2895"/>
                <a:gd name="connsiteX2" fmla="*/ 15530 w 28068"/>
                <a:gd name="connsiteY2" fmla="*/ -2111 h 2895"/>
                <a:gd name="connsiteX3" fmla="*/ 27039 w 28068"/>
                <a:gd name="connsiteY3" fmla="*/ -656 h 2895"/>
                <a:gd name="connsiteX4" fmla="*/ 24674 w 28068"/>
                <a:gd name="connsiteY4" fmla="*/ 101 h 2895"/>
                <a:gd name="connsiteX5" fmla="*/ 1348 w 28068"/>
                <a:gd name="connsiteY5" fmla="*/ 101 h 2895"/>
                <a:gd name="connsiteX6" fmla="*/ -1030 w 28068"/>
                <a:gd name="connsiteY6" fmla="*/ -644 h 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68" h="2895">
                  <a:moveTo>
                    <a:pt x="-1030" y="-644"/>
                  </a:moveTo>
                  <a:cubicBezTo>
                    <a:pt x="2519" y="-940"/>
                    <a:pt x="6068" y="-77"/>
                    <a:pt x="9616" y="-2111"/>
                  </a:cubicBezTo>
                  <a:cubicBezTo>
                    <a:pt x="11485" y="-2986"/>
                    <a:pt x="13661" y="-2986"/>
                    <a:pt x="15530" y="-2111"/>
                  </a:cubicBezTo>
                  <a:cubicBezTo>
                    <a:pt x="19304" y="65"/>
                    <a:pt x="23207" y="-999"/>
                    <a:pt x="27039" y="-656"/>
                  </a:cubicBezTo>
                  <a:cubicBezTo>
                    <a:pt x="26401" y="-65"/>
                    <a:pt x="25537" y="219"/>
                    <a:pt x="24674" y="101"/>
                  </a:cubicBezTo>
                  <a:lnTo>
                    <a:pt x="1348" y="101"/>
                  </a:lnTo>
                  <a:cubicBezTo>
                    <a:pt x="485" y="219"/>
                    <a:pt x="-391" y="-53"/>
                    <a:pt x="-1030" y="-644"/>
                  </a:cubicBezTo>
                  <a:close/>
                </a:path>
              </a:pathLst>
            </a:custGeom>
            <a:solidFill>
              <a:srgbClr val="020202"/>
            </a:solidFill>
            <a:ln w="1171" cap="flat">
              <a:noFill/>
              <a:prstDash val="solid"/>
              <a:miter/>
            </a:ln>
          </p:spPr>
          <p:txBody>
            <a:bodyPr rtlCol="0" anchor="ctr"/>
            <a:lstStyle/>
            <a:p>
              <a:endParaRPr lang="es-CO"/>
            </a:p>
          </p:txBody>
        </p:sp>
        <p:sp>
          <p:nvSpPr>
            <p:cNvPr id="567" name="Freeform: Shape 566">
              <a:extLst>
                <a:ext uri="{FF2B5EF4-FFF2-40B4-BE49-F238E27FC236}">
                  <a16:creationId xmlns:a16="http://schemas.microsoft.com/office/drawing/2014/main" id="{95B832DE-BF15-B800-0030-B04452448A2E}"/>
                </a:ext>
              </a:extLst>
            </p:cNvPr>
            <p:cNvSpPr/>
            <p:nvPr/>
          </p:nvSpPr>
          <p:spPr>
            <a:xfrm rot="19975584">
              <a:off x="13544110" y="6980568"/>
              <a:ext cx="7842" cy="2702"/>
            </a:xfrm>
            <a:custGeom>
              <a:avLst/>
              <a:gdLst>
                <a:gd name="connsiteX0" fmla="*/ -1030 w 7842"/>
                <a:gd name="connsiteY0" fmla="*/ -953 h 2702"/>
                <a:gd name="connsiteX1" fmla="*/ 1336 w 7842"/>
                <a:gd name="connsiteY1" fmla="*/ -1544 h 2702"/>
                <a:gd name="connsiteX2" fmla="*/ 6813 w 7842"/>
                <a:gd name="connsiteY2" fmla="*/ -65 h 2702"/>
                <a:gd name="connsiteX3" fmla="*/ -1030 w 7842"/>
                <a:gd name="connsiteY3" fmla="*/ -953 h 2702"/>
              </a:gdLst>
              <a:ahLst/>
              <a:cxnLst>
                <a:cxn ang="0">
                  <a:pos x="connsiteX0" y="connsiteY0"/>
                </a:cxn>
                <a:cxn ang="0">
                  <a:pos x="connsiteX1" y="connsiteY1"/>
                </a:cxn>
                <a:cxn ang="0">
                  <a:pos x="connsiteX2" y="connsiteY2"/>
                </a:cxn>
                <a:cxn ang="0">
                  <a:pos x="connsiteX3" y="connsiteY3"/>
                </a:cxn>
              </a:cxnLst>
              <a:rect l="l" t="t" r="r" b="b"/>
              <a:pathLst>
                <a:path w="7842" h="2702">
                  <a:moveTo>
                    <a:pt x="-1030" y="-953"/>
                  </a:moveTo>
                  <a:cubicBezTo>
                    <a:pt x="-202" y="-941"/>
                    <a:pt x="615" y="-1142"/>
                    <a:pt x="1336" y="-1544"/>
                  </a:cubicBezTo>
                  <a:cubicBezTo>
                    <a:pt x="4482" y="-3413"/>
                    <a:pt x="4731" y="-3306"/>
                    <a:pt x="6813" y="-65"/>
                  </a:cubicBezTo>
                  <a:cubicBezTo>
                    <a:pt x="4246" y="-408"/>
                    <a:pt x="1466" y="514"/>
                    <a:pt x="-1030" y="-953"/>
                  </a:cubicBezTo>
                  <a:close/>
                </a:path>
              </a:pathLst>
            </a:custGeom>
            <a:solidFill>
              <a:srgbClr val="020202"/>
            </a:solidFill>
            <a:ln w="1171" cap="flat">
              <a:noFill/>
              <a:prstDash val="solid"/>
              <a:miter/>
            </a:ln>
          </p:spPr>
          <p:txBody>
            <a:bodyPr rtlCol="0" anchor="ctr"/>
            <a:lstStyle/>
            <a:p>
              <a:endParaRPr lang="es-CO"/>
            </a:p>
          </p:txBody>
        </p:sp>
        <p:sp>
          <p:nvSpPr>
            <p:cNvPr id="568" name="Freeform: Shape 567">
              <a:extLst>
                <a:ext uri="{FF2B5EF4-FFF2-40B4-BE49-F238E27FC236}">
                  <a16:creationId xmlns:a16="http://schemas.microsoft.com/office/drawing/2014/main" id="{254750F1-4757-6841-5EA4-566873E52440}"/>
                </a:ext>
              </a:extLst>
            </p:cNvPr>
            <p:cNvSpPr/>
            <p:nvPr/>
          </p:nvSpPr>
          <p:spPr>
            <a:xfrm rot="19975584">
              <a:off x="13552196" y="6980637"/>
              <a:ext cx="2602" cy="796"/>
            </a:xfrm>
            <a:custGeom>
              <a:avLst/>
              <a:gdLst>
                <a:gd name="connsiteX0" fmla="*/ -1030 w 2602"/>
                <a:gd name="connsiteY0" fmla="*/ -2754 h 796"/>
                <a:gd name="connsiteX1" fmla="*/ 1573 w 2602"/>
                <a:gd name="connsiteY1" fmla="*/ -1985 h 796"/>
                <a:gd name="connsiteX2" fmla="*/ -1030 w 2602"/>
                <a:gd name="connsiteY2" fmla="*/ -2754 h 796"/>
              </a:gdLst>
              <a:ahLst/>
              <a:cxnLst>
                <a:cxn ang="0">
                  <a:pos x="connsiteX0" y="connsiteY0"/>
                </a:cxn>
                <a:cxn ang="0">
                  <a:pos x="connsiteX1" y="connsiteY1"/>
                </a:cxn>
                <a:cxn ang="0">
                  <a:pos x="connsiteX2" y="connsiteY2"/>
                </a:cxn>
              </a:cxnLst>
              <a:rect l="l" t="t" r="r" b="b"/>
              <a:pathLst>
                <a:path w="2602" h="796">
                  <a:moveTo>
                    <a:pt x="-1030" y="-2754"/>
                  </a:moveTo>
                  <a:cubicBezTo>
                    <a:pt x="-95" y="-2754"/>
                    <a:pt x="910" y="-2932"/>
                    <a:pt x="1573" y="-1985"/>
                  </a:cubicBezTo>
                  <a:cubicBezTo>
                    <a:pt x="627" y="-1974"/>
                    <a:pt x="-379" y="-1832"/>
                    <a:pt x="-1030" y="-2754"/>
                  </a:cubicBezTo>
                  <a:close/>
                </a:path>
              </a:pathLst>
            </a:custGeom>
            <a:solidFill>
              <a:srgbClr val="020202"/>
            </a:solidFill>
            <a:ln w="1171" cap="flat">
              <a:noFill/>
              <a:prstDash val="solid"/>
              <a:miter/>
            </a:ln>
          </p:spPr>
          <p:txBody>
            <a:bodyPr rtlCol="0" anchor="ctr"/>
            <a:lstStyle/>
            <a:p>
              <a:endParaRPr lang="es-CO"/>
            </a:p>
          </p:txBody>
        </p:sp>
        <p:sp>
          <p:nvSpPr>
            <p:cNvPr id="569" name="Freeform: Shape 568">
              <a:extLst>
                <a:ext uri="{FF2B5EF4-FFF2-40B4-BE49-F238E27FC236}">
                  <a16:creationId xmlns:a16="http://schemas.microsoft.com/office/drawing/2014/main" id="{F209EA45-3756-762F-D8CA-79773007E317}"/>
                </a:ext>
              </a:extLst>
            </p:cNvPr>
            <p:cNvSpPr/>
            <p:nvPr/>
          </p:nvSpPr>
          <p:spPr>
            <a:xfrm rot="19975584">
              <a:off x="13431143" y="7009480"/>
              <a:ext cx="806" cy="946"/>
            </a:xfrm>
            <a:custGeom>
              <a:avLst/>
              <a:gdLst>
                <a:gd name="connsiteX0" fmla="*/ -1017 w 806"/>
                <a:gd name="connsiteY0" fmla="*/ -2768 h 946"/>
                <a:gd name="connsiteX1" fmla="*/ -225 w 806"/>
                <a:gd name="connsiteY1" fmla="*/ -1869 h 946"/>
                <a:gd name="connsiteX2" fmla="*/ -225 w 806"/>
                <a:gd name="connsiteY2" fmla="*/ -1821 h 946"/>
                <a:gd name="connsiteX3" fmla="*/ -1029 w 806"/>
                <a:gd name="connsiteY3" fmla="*/ -2673 h 946"/>
                <a:gd name="connsiteX4" fmla="*/ -1017 w 806"/>
                <a:gd name="connsiteY4" fmla="*/ -2768 h 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6" h="946">
                  <a:moveTo>
                    <a:pt x="-1017" y="-2768"/>
                  </a:moveTo>
                  <a:cubicBezTo>
                    <a:pt x="-544" y="-2732"/>
                    <a:pt x="-189" y="-2330"/>
                    <a:pt x="-225" y="-1869"/>
                  </a:cubicBezTo>
                  <a:cubicBezTo>
                    <a:pt x="-225" y="-1845"/>
                    <a:pt x="-225" y="-1833"/>
                    <a:pt x="-225" y="-1821"/>
                  </a:cubicBezTo>
                  <a:cubicBezTo>
                    <a:pt x="-686" y="-1833"/>
                    <a:pt x="-1041" y="-2223"/>
                    <a:pt x="-1029" y="-2673"/>
                  </a:cubicBezTo>
                  <a:cubicBezTo>
                    <a:pt x="-1029" y="-2708"/>
                    <a:pt x="-1017" y="-2732"/>
                    <a:pt x="-1017" y="-2768"/>
                  </a:cubicBezTo>
                  <a:close/>
                </a:path>
              </a:pathLst>
            </a:custGeom>
            <a:solidFill>
              <a:srgbClr val="5B5B5B"/>
            </a:solidFill>
            <a:ln w="1171" cap="flat">
              <a:noFill/>
              <a:prstDash val="solid"/>
              <a:miter/>
            </a:ln>
          </p:spPr>
          <p:txBody>
            <a:bodyPr rtlCol="0" anchor="ctr"/>
            <a:lstStyle/>
            <a:p>
              <a:endParaRPr lang="es-CO"/>
            </a:p>
          </p:txBody>
        </p:sp>
        <p:sp>
          <p:nvSpPr>
            <p:cNvPr id="570" name="Freeform: Shape 569">
              <a:extLst>
                <a:ext uri="{FF2B5EF4-FFF2-40B4-BE49-F238E27FC236}">
                  <a16:creationId xmlns:a16="http://schemas.microsoft.com/office/drawing/2014/main" id="{48809E65-BB4E-C66A-7792-D04BE850B99B}"/>
                </a:ext>
              </a:extLst>
            </p:cNvPr>
            <p:cNvSpPr/>
            <p:nvPr/>
          </p:nvSpPr>
          <p:spPr>
            <a:xfrm rot="19975584">
              <a:off x="13432333" y="7009929"/>
              <a:ext cx="830" cy="958"/>
            </a:xfrm>
            <a:custGeom>
              <a:avLst/>
              <a:gdLst>
                <a:gd name="connsiteX0" fmla="*/ -1028 w 830"/>
                <a:gd name="connsiteY0" fmla="*/ -2768 h 958"/>
                <a:gd name="connsiteX1" fmla="*/ -200 w 830"/>
                <a:gd name="connsiteY1" fmla="*/ -1869 h 958"/>
                <a:gd name="connsiteX2" fmla="*/ -200 w 830"/>
                <a:gd name="connsiteY2" fmla="*/ -1809 h 958"/>
                <a:gd name="connsiteX3" fmla="*/ -1028 w 830"/>
                <a:gd name="connsiteY3" fmla="*/ -2768 h 958"/>
              </a:gdLst>
              <a:ahLst/>
              <a:cxnLst>
                <a:cxn ang="0">
                  <a:pos x="connsiteX0" y="connsiteY0"/>
                </a:cxn>
                <a:cxn ang="0">
                  <a:pos x="connsiteX1" y="connsiteY1"/>
                </a:cxn>
                <a:cxn ang="0">
                  <a:pos x="connsiteX2" y="connsiteY2"/>
                </a:cxn>
                <a:cxn ang="0">
                  <a:pos x="connsiteX3" y="connsiteY3"/>
                </a:cxn>
              </a:cxnLst>
              <a:rect l="l" t="t" r="r" b="b"/>
              <a:pathLst>
                <a:path w="830" h="958">
                  <a:moveTo>
                    <a:pt x="-1028" y="-2768"/>
                  </a:moveTo>
                  <a:cubicBezTo>
                    <a:pt x="-555" y="-2756"/>
                    <a:pt x="-177" y="-2354"/>
                    <a:pt x="-200" y="-1869"/>
                  </a:cubicBezTo>
                  <a:cubicBezTo>
                    <a:pt x="-200" y="-1857"/>
                    <a:pt x="-200" y="-1833"/>
                    <a:pt x="-200" y="-1809"/>
                  </a:cubicBezTo>
                  <a:cubicBezTo>
                    <a:pt x="-685" y="-1857"/>
                    <a:pt x="-1052" y="-2283"/>
                    <a:pt x="-1028" y="-2768"/>
                  </a:cubicBezTo>
                  <a:close/>
                </a:path>
              </a:pathLst>
            </a:custGeom>
            <a:solidFill>
              <a:srgbClr val="5B5B5B"/>
            </a:solidFill>
            <a:ln w="1171" cap="flat">
              <a:noFill/>
              <a:prstDash val="solid"/>
              <a:miter/>
            </a:ln>
          </p:spPr>
          <p:txBody>
            <a:bodyPr rtlCol="0" anchor="ctr"/>
            <a:lstStyle/>
            <a:p>
              <a:endParaRPr lang="es-CO"/>
            </a:p>
          </p:txBody>
        </p:sp>
        <p:sp>
          <p:nvSpPr>
            <p:cNvPr id="571" name="Freeform: Shape 570">
              <a:extLst>
                <a:ext uri="{FF2B5EF4-FFF2-40B4-BE49-F238E27FC236}">
                  <a16:creationId xmlns:a16="http://schemas.microsoft.com/office/drawing/2014/main" id="{BA088824-F6C1-37DA-0020-B8064AF5BB7A}"/>
                </a:ext>
              </a:extLst>
            </p:cNvPr>
            <p:cNvSpPr/>
            <p:nvPr/>
          </p:nvSpPr>
          <p:spPr>
            <a:xfrm rot="19975584">
              <a:off x="12977158" y="6312875"/>
              <a:ext cx="234059" cy="174511"/>
            </a:xfrm>
            <a:custGeom>
              <a:avLst/>
              <a:gdLst>
                <a:gd name="connsiteX0" fmla="*/ 1713 w 234059"/>
                <a:gd name="connsiteY0" fmla="*/ -2768 h 174511"/>
                <a:gd name="connsiteX1" fmla="*/ 743 w 234059"/>
                <a:gd name="connsiteY1" fmla="*/ 27336 h 174511"/>
                <a:gd name="connsiteX2" fmla="*/ 3819 w 234059"/>
                <a:gd name="connsiteY2" fmla="*/ 50993 h 174511"/>
                <a:gd name="connsiteX3" fmla="*/ 14772 w 234059"/>
                <a:gd name="connsiteY3" fmla="*/ 79381 h 174511"/>
                <a:gd name="connsiteX4" fmla="*/ 29723 w 234059"/>
                <a:gd name="connsiteY4" fmla="*/ 101855 h 174511"/>
                <a:gd name="connsiteX5" fmla="*/ 44426 w 234059"/>
                <a:gd name="connsiteY5" fmla="*/ 120780 h 174511"/>
                <a:gd name="connsiteX6" fmla="*/ 59543 w 234059"/>
                <a:gd name="connsiteY6" fmla="*/ 133886 h 174511"/>
                <a:gd name="connsiteX7" fmla="*/ 116508 w 234059"/>
                <a:gd name="connsiteY7" fmla="*/ 161801 h 174511"/>
                <a:gd name="connsiteX8" fmla="*/ 147534 w 234059"/>
                <a:gd name="connsiteY8" fmla="*/ 168224 h 174511"/>
                <a:gd name="connsiteX9" fmla="*/ 175449 w 234059"/>
                <a:gd name="connsiteY9" fmla="*/ 168757 h 174511"/>
                <a:gd name="connsiteX10" fmla="*/ 202182 w 234059"/>
                <a:gd name="connsiteY10" fmla="*/ 165681 h 174511"/>
                <a:gd name="connsiteX11" fmla="*/ 221202 w 234059"/>
                <a:gd name="connsiteY11" fmla="*/ 163741 h 174511"/>
                <a:gd name="connsiteX12" fmla="*/ 233030 w 234059"/>
                <a:gd name="connsiteY12" fmla="*/ 163741 h 174511"/>
                <a:gd name="connsiteX13" fmla="*/ 222030 w 234059"/>
                <a:gd name="connsiteY13" fmla="*/ 165433 h 174511"/>
                <a:gd name="connsiteX14" fmla="*/ 209551 w 234059"/>
                <a:gd name="connsiteY14" fmla="*/ 166982 h 174511"/>
                <a:gd name="connsiteX15" fmla="*/ 206523 w 234059"/>
                <a:gd name="connsiteY15" fmla="*/ 167231 h 174511"/>
                <a:gd name="connsiteX16" fmla="*/ 184049 w 234059"/>
                <a:gd name="connsiteY16" fmla="*/ 169490 h 174511"/>
                <a:gd name="connsiteX17" fmla="*/ 167643 w 234059"/>
                <a:gd name="connsiteY17" fmla="*/ 170105 h 174511"/>
                <a:gd name="connsiteX18" fmla="*/ 165194 w 234059"/>
                <a:gd name="connsiteY18" fmla="*/ 170673 h 174511"/>
                <a:gd name="connsiteX19" fmla="*/ 158097 w 234059"/>
                <a:gd name="connsiteY19" fmla="*/ 170909 h 174511"/>
                <a:gd name="connsiteX20" fmla="*/ 153472 w 234059"/>
                <a:gd name="connsiteY20" fmla="*/ 169857 h 174511"/>
                <a:gd name="connsiteX21" fmla="*/ 130206 w 234059"/>
                <a:gd name="connsiteY21" fmla="*/ 166947 h 174511"/>
                <a:gd name="connsiteX22" fmla="*/ 114758 w 234059"/>
                <a:gd name="connsiteY22" fmla="*/ 164581 h 174511"/>
                <a:gd name="connsiteX23" fmla="*/ 76445 w 234059"/>
                <a:gd name="connsiteY23" fmla="*/ 149039 h 174511"/>
                <a:gd name="connsiteX24" fmla="*/ 62783 w 234059"/>
                <a:gd name="connsiteY24" fmla="*/ 141267 h 174511"/>
                <a:gd name="connsiteX25" fmla="*/ 54989 w 234059"/>
                <a:gd name="connsiteY25" fmla="*/ 141267 h 174511"/>
                <a:gd name="connsiteX26" fmla="*/ 51629 w 234059"/>
                <a:gd name="connsiteY26" fmla="*/ 141752 h 174511"/>
                <a:gd name="connsiteX27" fmla="*/ 43468 w 234059"/>
                <a:gd name="connsiteY27" fmla="*/ 142355 h 174511"/>
                <a:gd name="connsiteX28" fmla="*/ 35294 w 234059"/>
                <a:gd name="connsiteY28" fmla="*/ 140629 h 174511"/>
                <a:gd name="connsiteX29" fmla="*/ 17398 w 234059"/>
                <a:gd name="connsiteY29" fmla="*/ 118072 h 174511"/>
                <a:gd name="connsiteX30" fmla="*/ 8361 w 234059"/>
                <a:gd name="connsiteY30" fmla="*/ 91186 h 174511"/>
                <a:gd name="connsiteX31" fmla="*/ 7178 w 234059"/>
                <a:gd name="connsiteY31" fmla="*/ 86111 h 174511"/>
                <a:gd name="connsiteX32" fmla="*/ 7746 w 234059"/>
                <a:gd name="connsiteY32" fmla="*/ 83675 h 174511"/>
                <a:gd name="connsiteX33" fmla="*/ 8420 w 234059"/>
                <a:gd name="connsiteY33" fmla="*/ 77216 h 174511"/>
                <a:gd name="connsiteX34" fmla="*/ 4659 w 234059"/>
                <a:gd name="connsiteY34" fmla="*/ 63022 h 174511"/>
                <a:gd name="connsiteX35" fmla="*/ 720 w 234059"/>
                <a:gd name="connsiteY35" fmla="*/ 40785 h 174511"/>
                <a:gd name="connsiteX36" fmla="*/ -49 w 234059"/>
                <a:gd name="connsiteY36" fmla="*/ 30376 h 174511"/>
                <a:gd name="connsiteX37" fmla="*/ -806 w 234059"/>
                <a:gd name="connsiteY37" fmla="*/ 23906 h 174511"/>
                <a:gd name="connsiteX38" fmla="*/ -96 w 234059"/>
                <a:gd name="connsiteY38" fmla="*/ 13082 h 174511"/>
                <a:gd name="connsiteX39" fmla="*/ 803 w 234059"/>
                <a:gd name="connsiteY39" fmla="*/ -828 h 174511"/>
                <a:gd name="connsiteX40" fmla="*/ 1713 w 234059"/>
                <a:gd name="connsiteY40" fmla="*/ -2768 h 174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34059" h="174511">
                  <a:moveTo>
                    <a:pt x="1713" y="-2768"/>
                  </a:moveTo>
                  <a:cubicBezTo>
                    <a:pt x="530" y="7239"/>
                    <a:pt x="1098" y="17341"/>
                    <a:pt x="743" y="27336"/>
                  </a:cubicBezTo>
                  <a:cubicBezTo>
                    <a:pt x="460" y="35450"/>
                    <a:pt x="2127" y="43257"/>
                    <a:pt x="3819" y="50993"/>
                  </a:cubicBezTo>
                  <a:cubicBezTo>
                    <a:pt x="5983" y="60964"/>
                    <a:pt x="9674" y="70545"/>
                    <a:pt x="14772" y="79381"/>
                  </a:cubicBezTo>
                  <a:cubicBezTo>
                    <a:pt x="19243" y="87200"/>
                    <a:pt x="24235" y="94710"/>
                    <a:pt x="29723" y="101855"/>
                  </a:cubicBezTo>
                  <a:cubicBezTo>
                    <a:pt x="34620" y="108160"/>
                    <a:pt x="39304" y="114653"/>
                    <a:pt x="44426" y="120780"/>
                  </a:cubicBezTo>
                  <a:cubicBezTo>
                    <a:pt x="48720" y="125914"/>
                    <a:pt x="54220" y="129841"/>
                    <a:pt x="59543" y="133886"/>
                  </a:cubicBezTo>
                  <a:cubicBezTo>
                    <a:pt x="76682" y="146898"/>
                    <a:pt x="96211" y="155178"/>
                    <a:pt x="116508" y="161801"/>
                  </a:cubicBezTo>
                  <a:cubicBezTo>
                    <a:pt x="126598" y="164995"/>
                    <a:pt x="136995" y="167148"/>
                    <a:pt x="147534" y="168224"/>
                  </a:cubicBezTo>
                  <a:cubicBezTo>
                    <a:pt x="156808" y="169171"/>
                    <a:pt x="166140" y="169348"/>
                    <a:pt x="175449" y="168757"/>
                  </a:cubicBezTo>
                  <a:cubicBezTo>
                    <a:pt x="184427" y="168461"/>
                    <a:pt x="193369" y="167432"/>
                    <a:pt x="202182" y="165681"/>
                  </a:cubicBezTo>
                  <a:cubicBezTo>
                    <a:pt x="208462" y="164522"/>
                    <a:pt x="214814" y="163871"/>
                    <a:pt x="221202" y="163741"/>
                  </a:cubicBezTo>
                  <a:cubicBezTo>
                    <a:pt x="225129" y="163552"/>
                    <a:pt x="229079" y="163741"/>
                    <a:pt x="233030" y="163741"/>
                  </a:cubicBezTo>
                  <a:cubicBezTo>
                    <a:pt x="229482" y="165090"/>
                    <a:pt x="225720" y="165173"/>
                    <a:pt x="222030" y="165433"/>
                  </a:cubicBezTo>
                  <a:cubicBezTo>
                    <a:pt x="217831" y="165717"/>
                    <a:pt x="213572" y="165090"/>
                    <a:pt x="209551" y="166982"/>
                  </a:cubicBezTo>
                  <a:cubicBezTo>
                    <a:pt x="208569" y="167254"/>
                    <a:pt x="207540" y="167337"/>
                    <a:pt x="206523" y="167231"/>
                  </a:cubicBezTo>
                  <a:cubicBezTo>
                    <a:pt x="198976" y="167455"/>
                    <a:pt x="191548" y="168910"/>
                    <a:pt x="184049" y="169490"/>
                  </a:cubicBezTo>
                  <a:cubicBezTo>
                    <a:pt x="178643" y="169904"/>
                    <a:pt x="173166" y="171761"/>
                    <a:pt x="167643" y="170105"/>
                  </a:cubicBezTo>
                  <a:cubicBezTo>
                    <a:pt x="166779" y="169892"/>
                    <a:pt x="165880" y="170105"/>
                    <a:pt x="165194" y="170673"/>
                  </a:cubicBezTo>
                  <a:cubicBezTo>
                    <a:pt x="163041" y="172009"/>
                    <a:pt x="160333" y="172104"/>
                    <a:pt x="158097" y="170909"/>
                  </a:cubicBezTo>
                  <a:cubicBezTo>
                    <a:pt x="156666" y="170200"/>
                    <a:pt x="155081" y="169833"/>
                    <a:pt x="153472" y="169857"/>
                  </a:cubicBezTo>
                  <a:cubicBezTo>
                    <a:pt x="145535" y="170365"/>
                    <a:pt x="137930" y="168130"/>
                    <a:pt x="130206" y="166947"/>
                  </a:cubicBezTo>
                  <a:cubicBezTo>
                    <a:pt x="125060" y="166154"/>
                    <a:pt x="119820" y="165977"/>
                    <a:pt x="114758" y="164581"/>
                  </a:cubicBezTo>
                  <a:cubicBezTo>
                    <a:pt x="101344" y="160973"/>
                    <a:pt x="88439" y="156206"/>
                    <a:pt x="76445" y="149039"/>
                  </a:cubicBezTo>
                  <a:cubicBezTo>
                    <a:pt x="71951" y="146365"/>
                    <a:pt x="67397" y="143751"/>
                    <a:pt x="62783" y="141267"/>
                  </a:cubicBezTo>
                  <a:cubicBezTo>
                    <a:pt x="60300" y="139931"/>
                    <a:pt x="57674" y="138156"/>
                    <a:pt x="54989" y="141267"/>
                  </a:cubicBezTo>
                  <a:cubicBezTo>
                    <a:pt x="54196" y="142190"/>
                    <a:pt x="52753" y="141918"/>
                    <a:pt x="51629" y="141752"/>
                  </a:cubicBezTo>
                  <a:cubicBezTo>
                    <a:pt x="48897" y="141374"/>
                    <a:pt x="46117" y="141587"/>
                    <a:pt x="43468" y="142355"/>
                  </a:cubicBezTo>
                  <a:cubicBezTo>
                    <a:pt x="40629" y="143172"/>
                    <a:pt x="37565" y="142521"/>
                    <a:pt x="35294" y="140629"/>
                  </a:cubicBezTo>
                  <a:cubicBezTo>
                    <a:pt x="27334" y="134714"/>
                    <a:pt x="21006" y="127511"/>
                    <a:pt x="17398" y="118072"/>
                  </a:cubicBezTo>
                  <a:cubicBezTo>
                    <a:pt x="14015" y="109224"/>
                    <a:pt x="10857" y="100329"/>
                    <a:pt x="8361" y="91186"/>
                  </a:cubicBezTo>
                  <a:cubicBezTo>
                    <a:pt x="7900" y="89506"/>
                    <a:pt x="7604" y="87791"/>
                    <a:pt x="7178" y="86111"/>
                  </a:cubicBezTo>
                  <a:cubicBezTo>
                    <a:pt x="6882" y="85260"/>
                    <a:pt x="7107" y="84314"/>
                    <a:pt x="7746" y="83675"/>
                  </a:cubicBezTo>
                  <a:cubicBezTo>
                    <a:pt x="9780" y="81687"/>
                    <a:pt x="9118" y="79535"/>
                    <a:pt x="8420" y="77216"/>
                  </a:cubicBezTo>
                  <a:cubicBezTo>
                    <a:pt x="7001" y="72485"/>
                    <a:pt x="4990" y="67754"/>
                    <a:pt x="4659" y="63022"/>
                  </a:cubicBezTo>
                  <a:cubicBezTo>
                    <a:pt x="4138" y="55428"/>
                    <a:pt x="1512" y="48296"/>
                    <a:pt x="720" y="40785"/>
                  </a:cubicBezTo>
                  <a:cubicBezTo>
                    <a:pt x="223" y="37343"/>
                    <a:pt x="-25" y="33853"/>
                    <a:pt x="-49" y="30376"/>
                  </a:cubicBezTo>
                  <a:cubicBezTo>
                    <a:pt x="-49" y="28199"/>
                    <a:pt x="-297" y="26023"/>
                    <a:pt x="-806" y="23906"/>
                  </a:cubicBezTo>
                  <a:cubicBezTo>
                    <a:pt x="-1551" y="20274"/>
                    <a:pt x="-203" y="16690"/>
                    <a:pt x="-96" y="13082"/>
                  </a:cubicBezTo>
                  <a:cubicBezTo>
                    <a:pt x="46" y="8434"/>
                    <a:pt x="-238" y="3774"/>
                    <a:pt x="803" y="-828"/>
                  </a:cubicBezTo>
                  <a:cubicBezTo>
                    <a:pt x="850" y="-1573"/>
                    <a:pt x="1169" y="-2259"/>
                    <a:pt x="1713" y="-2768"/>
                  </a:cubicBezTo>
                  <a:close/>
                </a:path>
              </a:pathLst>
            </a:custGeom>
            <a:solidFill>
              <a:srgbClr val="020202"/>
            </a:solidFill>
            <a:ln w="1171" cap="flat">
              <a:noFill/>
              <a:prstDash val="solid"/>
              <a:miter/>
            </a:ln>
          </p:spPr>
          <p:txBody>
            <a:bodyPr rtlCol="0" anchor="ctr"/>
            <a:lstStyle/>
            <a:p>
              <a:endParaRPr lang="es-CO"/>
            </a:p>
          </p:txBody>
        </p:sp>
        <p:sp>
          <p:nvSpPr>
            <p:cNvPr id="572" name="Freeform: Shape 571">
              <a:extLst>
                <a:ext uri="{FF2B5EF4-FFF2-40B4-BE49-F238E27FC236}">
                  <a16:creationId xmlns:a16="http://schemas.microsoft.com/office/drawing/2014/main" id="{14D21AD2-CD37-79A9-5B73-127AFCDD8ECA}"/>
                </a:ext>
              </a:extLst>
            </p:cNvPr>
            <p:cNvSpPr/>
            <p:nvPr/>
          </p:nvSpPr>
          <p:spPr>
            <a:xfrm rot="19975584">
              <a:off x="12951013" y="6368513"/>
              <a:ext cx="976" cy="5263"/>
            </a:xfrm>
            <a:custGeom>
              <a:avLst/>
              <a:gdLst>
                <a:gd name="connsiteX0" fmla="*/ -94 w 976"/>
                <a:gd name="connsiteY0" fmla="*/ -2768 h 5263"/>
                <a:gd name="connsiteX1" fmla="*/ -970 w 976"/>
                <a:gd name="connsiteY1" fmla="*/ 2496 h 5263"/>
                <a:gd name="connsiteX2" fmla="*/ -94 w 976"/>
                <a:gd name="connsiteY2" fmla="*/ -2768 h 5263"/>
              </a:gdLst>
              <a:ahLst/>
              <a:cxnLst>
                <a:cxn ang="0">
                  <a:pos x="connsiteX0" y="connsiteY0"/>
                </a:cxn>
                <a:cxn ang="0">
                  <a:pos x="connsiteX1" y="connsiteY1"/>
                </a:cxn>
                <a:cxn ang="0">
                  <a:pos x="connsiteX2" y="connsiteY2"/>
                </a:cxn>
              </a:cxnLst>
              <a:rect l="l" t="t" r="r" b="b"/>
              <a:pathLst>
                <a:path w="976" h="5263">
                  <a:moveTo>
                    <a:pt x="-94" y="-2768"/>
                  </a:moveTo>
                  <a:cubicBezTo>
                    <a:pt x="-355" y="-1005"/>
                    <a:pt x="568" y="946"/>
                    <a:pt x="-970" y="2496"/>
                  </a:cubicBezTo>
                  <a:cubicBezTo>
                    <a:pt x="-709" y="698"/>
                    <a:pt x="-1679" y="-1230"/>
                    <a:pt x="-94" y="-2768"/>
                  </a:cubicBezTo>
                  <a:close/>
                </a:path>
              </a:pathLst>
            </a:custGeom>
            <a:solidFill>
              <a:srgbClr val="020202"/>
            </a:solidFill>
            <a:ln w="1171" cap="flat">
              <a:noFill/>
              <a:prstDash val="solid"/>
              <a:miter/>
            </a:ln>
          </p:spPr>
          <p:txBody>
            <a:bodyPr rtlCol="0" anchor="ctr"/>
            <a:lstStyle/>
            <a:p>
              <a:endParaRPr lang="es-CO"/>
            </a:p>
          </p:txBody>
        </p:sp>
        <p:sp>
          <p:nvSpPr>
            <p:cNvPr id="573" name="Freeform: Shape 572">
              <a:extLst>
                <a:ext uri="{FF2B5EF4-FFF2-40B4-BE49-F238E27FC236}">
                  <a16:creationId xmlns:a16="http://schemas.microsoft.com/office/drawing/2014/main" id="{1483E396-74C9-34B5-AF32-FC3B59E54F9C}"/>
                </a:ext>
              </a:extLst>
            </p:cNvPr>
            <p:cNvSpPr/>
            <p:nvPr/>
          </p:nvSpPr>
          <p:spPr>
            <a:xfrm rot="19975584">
              <a:off x="12947387" y="6357574"/>
              <a:ext cx="976" cy="5263"/>
            </a:xfrm>
            <a:custGeom>
              <a:avLst/>
              <a:gdLst>
                <a:gd name="connsiteX0" fmla="*/ -94 w 976"/>
                <a:gd name="connsiteY0" fmla="*/ -2768 h 5263"/>
                <a:gd name="connsiteX1" fmla="*/ -970 w 976"/>
                <a:gd name="connsiteY1" fmla="*/ 2496 h 5263"/>
                <a:gd name="connsiteX2" fmla="*/ -94 w 976"/>
                <a:gd name="connsiteY2" fmla="*/ -2768 h 5263"/>
              </a:gdLst>
              <a:ahLst/>
              <a:cxnLst>
                <a:cxn ang="0">
                  <a:pos x="connsiteX0" y="connsiteY0"/>
                </a:cxn>
                <a:cxn ang="0">
                  <a:pos x="connsiteX1" y="connsiteY1"/>
                </a:cxn>
                <a:cxn ang="0">
                  <a:pos x="connsiteX2" y="connsiteY2"/>
                </a:cxn>
              </a:cxnLst>
              <a:rect l="l" t="t" r="r" b="b"/>
              <a:pathLst>
                <a:path w="976" h="5263">
                  <a:moveTo>
                    <a:pt x="-94" y="-2768"/>
                  </a:moveTo>
                  <a:cubicBezTo>
                    <a:pt x="-355" y="-1005"/>
                    <a:pt x="568" y="947"/>
                    <a:pt x="-970" y="2496"/>
                  </a:cubicBezTo>
                  <a:cubicBezTo>
                    <a:pt x="-709" y="734"/>
                    <a:pt x="-1680" y="-1230"/>
                    <a:pt x="-94" y="-2768"/>
                  </a:cubicBezTo>
                  <a:close/>
                </a:path>
              </a:pathLst>
            </a:custGeom>
            <a:solidFill>
              <a:srgbClr val="020202"/>
            </a:solidFill>
            <a:ln w="1171" cap="flat">
              <a:noFill/>
              <a:prstDash val="solid"/>
              <a:miter/>
            </a:ln>
          </p:spPr>
          <p:txBody>
            <a:bodyPr rtlCol="0" anchor="ctr"/>
            <a:lstStyle/>
            <a:p>
              <a:endParaRPr lang="es-CO"/>
            </a:p>
          </p:txBody>
        </p:sp>
        <p:sp>
          <p:nvSpPr>
            <p:cNvPr id="574" name="Freeform: Shape 573">
              <a:extLst>
                <a:ext uri="{FF2B5EF4-FFF2-40B4-BE49-F238E27FC236}">
                  <a16:creationId xmlns:a16="http://schemas.microsoft.com/office/drawing/2014/main" id="{413F21B1-15F1-0342-AFB9-C346EA912BEB}"/>
                </a:ext>
              </a:extLst>
            </p:cNvPr>
            <p:cNvSpPr/>
            <p:nvPr/>
          </p:nvSpPr>
          <p:spPr>
            <a:xfrm rot="19975584">
              <a:off x="12949218" y="6363476"/>
              <a:ext cx="932" cy="4388"/>
            </a:xfrm>
            <a:custGeom>
              <a:avLst/>
              <a:gdLst>
                <a:gd name="connsiteX0" fmla="*/ -127 w 932"/>
                <a:gd name="connsiteY0" fmla="*/ -2768 h 4388"/>
                <a:gd name="connsiteX1" fmla="*/ -991 w 932"/>
                <a:gd name="connsiteY1" fmla="*/ 1621 h 4388"/>
                <a:gd name="connsiteX2" fmla="*/ -127 w 932"/>
                <a:gd name="connsiteY2" fmla="*/ -2768 h 4388"/>
              </a:gdLst>
              <a:ahLst/>
              <a:cxnLst>
                <a:cxn ang="0">
                  <a:pos x="connsiteX0" y="connsiteY0"/>
                </a:cxn>
                <a:cxn ang="0">
                  <a:pos x="connsiteX1" y="connsiteY1"/>
                </a:cxn>
                <a:cxn ang="0">
                  <a:pos x="connsiteX2" y="connsiteY2"/>
                </a:cxn>
              </a:cxnLst>
              <a:rect l="l" t="t" r="r" b="b"/>
              <a:pathLst>
                <a:path w="932" h="4388">
                  <a:moveTo>
                    <a:pt x="-127" y="-2768"/>
                  </a:moveTo>
                  <a:cubicBezTo>
                    <a:pt x="-316" y="-1277"/>
                    <a:pt x="429" y="391"/>
                    <a:pt x="-991" y="1621"/>
                  </a:cubicBezTo>
                  <a:cubicBezTo>
                    <a:pt x="-790" y="142"/>
                    <a:pt x="-1582" y="-1538"/>
                    <a:pt x="-127" y="-2768"/>
                  </a:cubicBezTo>
                  <a:close/>
                </a:path>
              </a:pathLst>
            </a:custGeom>
            <a:solidFill>
              <a:srgbClr val="020202"/>
            </a:solidFill>
            <a:ln w="1171" cap="flat">
              <a:noFill/>
              <a:prstDash val="solid"/>
              <a:miter/>
            </a:ln>
          </p:spPr>
          <p:txBody>
            <a:bodyPr rtlCol="0" anchor="ctr"/>
            <a:lstStyle/>
            <a:p>
              <a:endParaRPr lang="es-CO"/>
            </a:p>
          </p:txBody>
        </p:sp>
        <p:sp>
          <p:nvSpPr>
            <p:cNvPr id="575" name="Freeform: Shape 574">
              <a:extLst>
                <a:ext uri="{FF2B5EF4-FFF2-40B4-BE49-F238E27FC236}">
                  <a16:creationId xmlns:a16="http://schemas.microsoft.com/office/drawing/2014/main" id="{F392D115-40AA-0BB3-AA38-D104CB27637D}"/>
                </a:ext>
              </a:extLst>
            </p:cNvPr>
            <p:cNvSpPr/>
            <p:nvPr/>
          </p:nvSpPr>
          <p:spPr>
            <a:xfrm rot="19975584">
              <a:off x="12947965" y="6179252"/>
              <a:ext cx="408515" cy="267006"/>
            </a:xfrm>
            <a:custGeom>
              <a:avLst/>
              <a:gdLst>
                <a:gd name="connsiteX0" fmla="*/ 31835 w 408515"/>
                <a:gd name="connsiteY0" fmla="*/ 21342 h 267006"/>
                <a:gd name="connsiteX1" fmla="*/ 68834 w 408515"/>
                <a:gd name="connsiteY1" fmla="*/ 535 h 267006"/>
                <a:gd name="connsiteX2" fmla="*/ 82401 w 408515"/>
                <a:gd name="connsiteY2" fmla="*/ -2493 h 267006"/>
                <a:gd name="connsiteX3" fmla="*/ 84412 w 408515"/>
                <a:gd name="connsiteY3" fmla="*/ -2410 h 267006"/>
                <a:gd name="connsiteX4" fmla="*/ 81218 w 408515"/>
                <a:gd name="connsiteY4" fmla="*/ -257 h 267006"/>
                <a:gd name="connsiteX5" fmla="*/ 69674 w 408515"/>
                <a:gd name="connsiteY5" fmla="*/ 2830 h 267006"/>
                <a:gd name="connsiteX6" fmla="*/ 37051 w 408515"/>
                <a:gd name="connsiteY6" fmla="*/ 20407 h 267006"/>
                <a:gd name="connsiteX7" fmla="*/ 33289 w 408515"/>
                <a:gd name="connsiteY7" fmla="*/ 29503 h 267006"/>
                <a:gd name="connsiteX8" fmla="*/ 38908 w 408515"/>
                <a:gd name="connsiteY8" fmla="*/ 62623 h 267006"/>
                <a:gd name="connsiteX9" fmla="*/ 60436 w 408515"/>
                <a:gd name="connsiteY9" fmla="*/ 99303 h 267006"/>
                <a:gd name="connsiteX10" fmla="*/ 108589 w 408515"/>
                <a:gd name="connsiteY10" fmla="*/ 141755 h 267006"/>
                <a:gd name="connsiteX11" fmla="*/ 171138 w 408515"/>
                <a:gd name="connsiteY11" fmla="*/ 163862 h 267006"/>
                <a:gd name="connsiteX12" fmla="*/ 190738 w 408515"/>
                <a:gd name="connsiteY12" fmla="*/ 165495 h 267006"/>
                <a:gd name="connsiteX13" fmla="*/ 214276 w 408515"/>
                <a:gd name="connsiteY13" fmla="*/ 163874 h 267006"/>
                <a:gd name="connsiteX14" fmla="*/ 256859 w 408515"/>
                <a:gd name="connsiteY14" fmla="*/ 159379 h 267006"/>
                <a:gd name="connsiteX15" fmla="*/ 333010 w 408515"/>
                <a:gd name="connsiteY15" fmla="*/ 145268 h 267006"/>
                <a:gd name="connsiteX16" fmla="*/ 402668 w 408515"/>
                <a:gd name="connsiteY16" fmla="*/ 109783 h 267006"/>
                <a:gd name="connsiteX17" fmla="*/ 405033 w 408515"/>
                <a:gd name="connsiteY17" fmla="*/ 107890 h 267006"/>
                <a:gd name="connsiteX18" fmla="*/ 406405 w 408515"/>
                <a:gd name="connsiteY18" fmla="*/ 107772 h 267006"/>
                <a:gd name="connsiteX19" fmla="*/ 407257 w 408515"/>
                <a:gd name="connsiteY19" fmla="*/ 120310 h 267006"/>
                <a:gd name="connsiteX20" fmla="*/ 407434 w 408515"/>
                <a:gd name="connsiteY20" fmla="*/ 124237 h 267006"/>
                <a:gd name="connsiteX21" fmla="*/ 407434 w 408515"/>
                <a:gd name="connsiteY21" fmla="*/ 157948 h 267006"/>
                <a:gd name="connsiteX22" fmla="*/ 398670 w 408515"/>
                <a:gd name="connsiteY22" fmla="*/ 185804 h 267006"/>
                <a:gd name="connsiteX23" fmla="*/ 385292 w 408515"/>
                <a:gd name="connsiteY23" fmla="*/ 200057 h 267006"/>
                <a:gd name="connsiteX24" fmla="*/ 354538 w 408515"/>
                <a:gd name="connsiteY24" fmla="*/ 219834 h 267006"/>
                <a:gd name="connsiteX25" fmla="*/ 329237 w 408515"/>
                <a:gd name="connsiteY25" fmla="*/ 230598 h 267006"/>
                <a:gd name="connsiteX26" fmla="*/ 316793 w 408515"/>
                <a:gd name="connsiteY26" fmla="*/ 235909 h 267006"/>
                <a:gd name="connsiteX27" fmla="*/ 293964 w 408515"/>
                <a:gd name="connsiteY27" fmla="*/ 243231 h 267006"/>
                <a:gd name="connsiteX28" fmla="*/ 266404 w 408515"/>
                <a:gd name="connsiteY28" fmla="*/ 253049 h 267006"/>
                <a:gd name="connsiteX29" fmla="*/ 253133 w 408515"/>
                <a:gd name="connsiteY29" fmla="*/ 255178 h 267006"/>
                <a:gd name="connsiteX30" fmla="*/ 241079 w 408515"/>
                <a:gd name="connsiteY30" fmla="*/ 256692 h 267006"/>
                <a:gd name="connsiteX31" fmla="*/ 226885 w 408515"/>
                <a:gd name="connsiteY31" fmla="*/ 258833 h 267006"/>
                <a:gd name="connsiteX32" fmla="*/ 206777 w 408515"/>
                <a:gd name="connsiteY32" fmla="*/ 259649 h 267006"/>
                <a:gd name="connsiteX33" fmla="*/ 191696 w 408515"/>
                <a:gd name="connsiteY33" fmla="*/ 261624 h 267006"/>
                <a:gd name="connsiteX34" fmla="*/ 181346 w 408515"/>
                <a:gd name="connsiteY34" fmla="*/ 262878 h 267006"/>
                <a:gd name="connsiteX35" fmla="*/ 148640 w 408515"/>
                <a:gd name="connsiteY35" fmla="*/ 263789 h 267006"/>
                <a:gd name="connsiteX36" fmla="*/ 111156 w 408515"/>
                <a:gd name="connsiteY36" fmla="*/ 256432 h 267006"/>
                <a:gd name="connsiteX37" fmla="*/ 62659 w 408515"/>
                <a:gd name="connsiteY37" fmla="*/ 233615 h 267006"/>
                <a:gd name="connsiteX38" fmla="*/ 32615 w 408515"/>
                <a:gd name="connsiteY38" fmla="*/ 204765 h 267006"/>
                <a:gd name="connsiteX39" fmla="*/ 17593 w 408515"/>
                <a:gd name="connsiteY39" fmla="*/ 183888 h 267006"/>
                <a:gd name="connsiteX40" fmla="*/ 726 w 408515"/>
                <a:gd name="connsiteY40" fmla="*/ 141613 h 267006"/>
                <a:gd name="connsiteX41" fmla="*/ -989 w 408515"/>
                <a:gd name="connsiteY41" fmla="*/ 112042 h 267006"/>
                <a:gd name="connsiteX42" fmla="*/ 2334 w 408515"/>
                <a:gd name="connsiteY42" fmla="*/ 78295 h 267006"/>
                <a:gd name="connsiteX43" fmla="*/ 6770 w 408515"/>
                <a:gd name="connsiteY43" fmla="*/ 57903 h 267006"/>
                <a:gd name="connsiteX44" fmla="*/ 19935 w 408515"/>
                <a:gd name="connsiteY44" fmla="*/ 35062 h 267006"/>
                <a:gd name="connsiteX45" fmla="*/ 29197 w 408515"/>
                <a:gd name="connsiteY45" fmla="*/ 25754 h 267006"/>
                <a:gd name="connsiteX46" fmla="*/ 31562 w 408515"/>
                <a:gd name="connsiteY46" fmla="*/ 22205 h 267006"/>
                <a:gd name="connsiteX47" fmla="*/ 31350 w 408515"/>
                <a:gd name="connsiteY47" fmla="*/ 21578 h 267006"/>
                <a:gd name="connsiteX48" fmla="*/ 31835 w 408515"/>
                <a:gd name="connsiteY48" fmla="*/ 21342 h 267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08515" h="267006">
                  <a:moveTo>
                    <a:pt x="31835" y="21342"/>
                  </a:moveTo>
                  <a:cubicBezTo>
                    <a:pt x="42717" y="12092"/>
                    <a:pt x="55279" y="5030"/>
                    <a:pt x="68834" y="535"/>
                  </a:cubicBezTo>
                  <a:cubicBezTo>
                    <a:pt x="73246" y="-920"/>
                    <a:pt x="77788" y="-1937"/>
                    <a:pt x="82401" y="-2493"/>
                  </a:cubicBezTo>
                  <a:cubicBezTo>
                    <a:pt x="83028" y="-2883"/>
                    <a:pt x="83821" y="-2860"/>
                    <a:pt x="84412" y="-2410"/>
                  </a:cubicBezTo>
                  <a:cubicBezTo>
                    <a:pt x="84211" y="-411"/>
                    <a:pt x="82519" y="-612"/>
                    <a:pt x="81218" y="-257"/>
                  </a:cubicBezTo>
                  <a:cubicBezTo>
                    <a:pt x="77374" y="772"/>
                    <a:pt x="73352" y="1162"/>
                    <a:pt x="69674" y="2830"/>
                  </a:cubicBezTo>
                  <a:cubicBezTo>
                    <a:pt x="57999" y="7206"/>
                    <a:pt x="46869" y="12529"/>
                    <a:pt x="37051" y="20407"/>
                  </a:cubicBezTo>
                  <a:cubicBezTo>
                    <a:pt x="33976" y="22879"/>
                    <a:pt x="33124" y="25588"/>
                    <a:pt x="33289" y="29503"/>
                  </a:cubicBezTo>
                  <a:cubicBezTo>
                    <a:pt x="33774" y="40799"/>
                    <a:pt x="35206" y="51812"/>
                    <a:pt x="38908" y="62623"/>
                  </a:cubicBezTo>
                  <a:cubicBezTo>
                    <a:pt x="43438" y="76225"/>
                    <a:pt x="50772" y="88716"/>
                    <a:pt x="60436" y="99303"/>
                  </a:cubicBezTo>
                  <a:cubicBezTo>
                    <a:pt x="75020" y="115046"/>
                    <a:pt x="90362" y="130057"/>
                    <a:pt x="108589" y="141755"/>
                  </a:cubicBezTo>
                  <a:cubicBezTo>
                    <a:pt x="127704" y="153986"/>
                    <a:pt x="148439" y="161686"/>
                    <a:pt x="171138" y="163862"/>
                  </a:cubicBezTo>
                  <a:cubicBezTo>
                    <a:pt x="177667" y="164478"/>
                    <a:pt x="184149" y="165163"/>
                    <a:pt x="190738" y="165495"/>
                  </a:cubicBezTo>
                  <a:cubicBezTo>
                    <a:pt x="198651" y="165885"/>
                    <a:pt x="206434" y="164797"/>
                    <a:pt x="214276" y="163874"/>
                  </a:cubicBezTo>
                  <a:cubicBezTo>
                    <a:pt x="228470" y="162194"/>
                    <a:pt x="242771" y="161639"/>
                    <a:pt x="256859" y="159379"/>
                  </a:cubicBezTo>
                  <a:cubicBezTo>
                    <a:pt x="282349" y="155287"/>
                    <a:pt x="308040" y="152128"/>
                    <a:pt x="333010" y="145268"/>
                  </a:cubicBezTo>
                  <a:cubicBezTo>
                    <a:pt x="358630" y="138171"/>
                    <a:pt x="382122" y="126851"/>
                    <a:pt x="402668" y="109783"/>
                  </a:cubicBezTo>
                  <a:cubicBezTo>
                    <a:pt x="403389" y="109073"/>
                    <a:pt x="404182" y="108434"/>
                    <a:pt x="405033" y="107890"/>
                  </a:cubicBezTo>
                  <a:cubicBezTo>
                    <a:pt x="405459" y="107666"/>
                    <a:pt x="405956" y="107630"/>
                    <a:pt x="406405" y="107772"/>
                  </a:cubicBezTo>
                  <a:cubicBezTo>
                    <a:pt x="406630" y="111947"/>
                    <a:pt x="406192" y="116170"/>
                    <a:pt x="407257" y="120310"/>
                  </a:cubicBezTo>
                  <a:cubicBezTo>
                    <a:pt x="407482" y="121611"/>
                    <a:pt x="407541" y="122924"/>
                    <a:pt x="407434" y="124237"/>
                  </a:cubicBezTo>
                  <a:cubicBezTo>
                    <a:pt x="407434" y="135474"/>
                    <a:pt x="407529" y="146711"/>
                    <a:pt x="407434" y="157948"/>
                  </a:cubicBezTo>
                  <a:cubicBezTo>
                    <a:pt x="407340" y="168097"/>
                    <a:pt x="404690" y="177619"/>
                    <a:pt x="398670" y="185804"/>
                  </a:cubicBezTo>
                  <a:cubicBezTo>
                    <a:pt x="394837" y="191103"/>
                    <a:pt x="390342" y="195894"/>
                    <a:pt x="385292" y="200057"/>
                  </a:cubicBezTo>
                  <a:cubicBezTo>
                    <a:pt x="375935" y="207947"/>
                    <a:pt x="365597" y="214606"/>
                    <a:pt x="354538" y="219834"/>
                  </a:cubicBezTo>
                  <a:cubicBezTo>
                    <a:pt x="346258" y="223632"/>
                    <a:pt x="337670" y="227026"/>
                    <a:pt x="329237" y="230598"/>
                  </a:cubicBezTo>
                  <a:lnTo>
                    <a:pt x="316793" y="235909"/>
                  </a:lnTo>
                  <a:cubicBezTo>
                    <a:pt x="309412" y="239067"/>
                    <a:pt x="301535" y="240700"/>
                    <a:pt x="293964" y="243231"/>
                  </a:cubicBezTo>
                  <a:cubicBezTo>
                    <a:pt x="284715" y="246330"/>
                    <a:pt x="275701" y="250068"/>
                    <a:pt x="266404" y="253049"/>
                  </a:cubicBezTo>
                  <a:cubicBezTo>
                    <a:pt x="262158" y="254586"/>
                    <a:pt x="257651" y="255308"/>
                    <a:pt x="253133" y="255178"/>
                  </a:cubicBezTo>
                  <a:cubicBezTo>
                    <a:pt x="249064" y="255012"/>
                    <a:pt x="244983" y="255521"/>
                    <a:pt x="241079" y="256692"/>
                  </a:cubicBezTo>
                  <a:cubicBezTo>
                    <a:pt x="236407" y="257780"/>
                    <a:pt x="231664" y="258502"/>
                    <a:pt x="226885" y="258833"/>
                  </a:cubicBezTo>
                  <a:cubicBezTo>
                    <a:pt x="220190" y="259531"/>
                    <a:pt x="213507" y="259259"/>
                    <a:pt x="206777" y="259649"/>
                  </a:cubicBezTo>
                  <a:cubicBezTo>
                    <a:pt x="201703" y="259921"/>
                    <a:pt x="196664" y="260572"/>
                    <a:pt x="191696" y="261624"/>
                  </a:cubicBezTo>
                  <a:cubicBezTo>
                    <a:pt x="188254" y="262381"/>
                    <a:pt x="184788" y="262310"/>
                    <a:pt x="181346" y="262878"/>
                  </a:cubicBezTo>
                  <a:cubicBezTo>
                    <a:pt x="170523" y="264688"/>
                    <a:pt x="159522" y="264357"/>
                    <a:pt x="148640" y="263789"/>
                  </a:cubicBezTo>
                  <a:cubicBezTo>
                    <a:pt x="135866" y="263079"/>
                    <a:pt x="123256" y="260607"/>
                    <a:pt x="111156" y="256432"/>
                  </a:cubicBezTo>
                  <a:cubicBezTo>
                    <a:pt x="94170" y="250624"/>
                    <a:pt x="77776" y="243539"/>
                    <a:pt x="62659" y="233615"/>
                  </a:cubicBezTo>
                  <a:cubicBezTo>
                    <a:pt x="50961" y="225926"/>
                    <a:pt x="40777" y="216144"/>
                    <a:pt x="32615" y="204765"/>
                  </a:cubicBezTo>
                  <a:cubicBezTo>
                    <a:pt x="27600" y="197810"/>
                    <a:pt x="22088" y="191210"/>
                    <a:pt x="17593" y="183888"/>
                  </a:cubicBezTo>
                  <a:cubicBezTo>
                    <a:pt x="9538" y="170770"/>
                    <a:pt x="3399" y="156931"/>
                    <a:pt x="726" y="141613"/>
                  </a:cubicBezTo>
                  <a:cubicBezTo>
                    <a:pt x="-1001" y="131760"/>
                    <a:pt x="-706" y="121907"/>
                    <a:pt x="-989" y="112042"/>
                  </a:cubicBezTo>
                  <a:cubicBezTo>
                    <a:pt x="-1321" y="100628"/>
                    <a:pt x="454" y="89485"/>
                    <a:pt x="2334" y="78295"/>
                  </a:cubicBezTo>
                  <a:cubicBezTo>
                    <a:pt x="3446" y="71423"/>
                    <a:pt x="4937" y="64622"/>
                    <a:pt x="6770" y="57903"/>
                  </a:cubicBezTo>
                  <a:cubicBezTo>
                    <a:pt x="9254" y="49115"/>
                    <a:pt x="13985" y="41746"/>
                    <a:pt x="19935" y="35062"/>
                  </a:cubicBezTo>
                  <a:cubicBezTo>
                    <a:pt x="22845" y="31798"/>
                    <a:pt x="26110" y="28853"/>
                    <a:pt x="29197" y="25754"/>
                  </a:cubicBezTo>
                  <a:cubicBezTo>
                    <a:pt x="30214" y="24724"/>
                    <a:pt x="31468" y="23849"/>
                    <a:pt x="31562" y="22205"/>
                  </a:cubicBezTo>
                  <a:cubicBezTo>
                    <a:pt x="31290" y="21969"/>
                    <a:pt x="31219" y="21755"/>
                    <a:pt x="31350" y="21578"/>
                  </a:cubicBezTo>
                  <a:cubicBezTo>
                    <a:pt x="31480" y="21401"/>
                    <a:pt x="31728" y="21342"/>
                    <a:pt x="31835" y="21342"/>
                  </a:cubicBezTo>
                  <a:close/>
                </a:path>
              </a:pathLst>
            </a:custGeom>
            <a:solidFill>
              <a:srgbClr val="4A646E"/>
            </a:solidFill>
            <a:ln w="1171" cap="flat">
              <a:noFill/>
              <a:prstDash val="solid"/>
              <a:miter/>
            </a:ln>
          </p:spPr>
          <p:txBody>
            <a:bodyPr rtlCol="0" anchor="ctr"/>
            <a:lstStyle/>
            <a:p>
              <a:endParaRPr lang="es-CO"/>
            </a:p>
          </p:txBody>
        </p:sp>
        <p:sp>
          <p:nvSpPr>
            <p:cNvPr id="576" name="Freeform: Shape 575">
              <a:extLst>
                <a:ext uri="{FF2B5EF4-FFF2-40B4-BE49-F238E27FC236}">
                  <a16:creationId xmlns:a16="http://schemas.microsoft.com/office/drawing/2014/main" id="{A85FA3A5-11F6-B837-AEA6-BE6188C538AC}"/>
                </a:ext>
              </a:extLst>
            </p:cNvPr>
            <p:cNvSpPr/>
            <p:nvPr/>
          </p:nvSpPr>
          <p:spPr>
            <a:xfrm rot="19975584">
              <a:off x="13308392" y="6177802"/>
              <a:ext cx="9164" cy="25632"/>
            </a:xfrm>
            <a:custGeom>
              <a:avLst/>
              <a:gdLst>
                <a:gd name="connsiteX0" fmla="*/ 8087 w 9164"/>
                <a:gd name="connsiteY0" fmla="*/ 22711 h 25632"/>
                <a:gd name="connsiteX1" fmla="*/ 7342 w 9164"/>
                <a:gd name="connsiteY1" fmla="*/ 22865 h 25632"/>
                <a:gd name="connsiteX2" fmla="*/ 5438 w 9164"/>
                <a:gd name="connsiteY2" fmla="*/ 20191 h 25632"/>
                <a:gd name="connsiteX3" fmla="*/ -547 w 9164"/>
                <a:gd name="connsiteY3" fmla="*/ 816 h 25632"/>
                <a:gd name="connsiteX4" fmla="*/ -689 w 9164"/>
                <a:gd name="connsiteY4" fmla="*/ -2519 h 25632"/>
                <a:gd name="connsiteX5" fmla="*/ 576 w 9164"/>
                <a:gd name="connsiteY5" fmla="*/ -2519 h 25632"/>
                <a:gd name="connsiteX6" fmla="*/ 7389 w 9164"/>
                <a:gd name="connsiteY6" fmla="*/ 16844 h 25632"/>
                <a:gd name="connsiteX7" fmla="*/ 8135 w 9164"/>
                <a:gd name="connsiteY7" fmla="*/ 21351 h 25632"/>
                <a:gd name="connsiteX8" fmla="*/ 8087 w 9164"/>
                <a:gd name="connsiteY8" fmla="*/ 22711 h 25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64" h="25632">
                  <a:moveTo>
                    <a:pt x="8087" y="22711"/>
                  </a:moveTo>
                  <a:cubicBezTo>
                    <a:pt x="7851" y="22817"/>
                    <a:pt x="7602" y="22865"/>
                    <a:pt x="7342" y="22865"/>
                  </a:cubicBezTo>
                  <a:cubicBezTo>
                    <a:pt x="6254" y="22403"/>
                    <a:pt x="5521" y="21374"/>
                    <a:pt x="5438" y="20191"/>
                  </a:cubicBezTo>
                  <a:cubicBezTo>
                    <a:pt x="4077" y="13556"/>
                    <a:pt x="2067" y="7062"/>
                    <a:pt x="-547" y="816"/>
                  </a:cubicBezTo>
                  <a:cubicBezTo>
                    <a:pt x="-1139" y="-201"/>
                    <a:pt x="-1186" y="-1455"/>
                    <a:pt x="-689" y="-2519"/>
                  </a:cubicBezTo>
                  <a:cubicBezTo>
                    <a:pt x="-335" y="-2850"/>
                    <a:pt x="222" y="-2850"/>
                    <a:pt x="576" y="-2519"/>
                  </a:cubicBezTo>
                  <a:cubicBezTo>
                    <a:pt x="3758" y="3572"/>
                    <a:pt x="6053" y="10102"/>
                    <a:pt x="7389" y="16844"/>
                  </a:cubicBezTo>
                  <a:cubicBezTo>
                    <a:pt x="8383" y="18216"/>
                    <a:pt x="7319" y="19943"/>
                    <a:pt x="8135" y="21351"/>
                  </a:cubicBezTo>
                  <a:cubicBezTo>
                    <a:pt x="8123" y="21776"/>
                    <a:pt x="8099" y="22238"/>
                    <a:pt x="8087" y="22711"/>
                  </a:cubicBezTo>
                  <a:close/>
                </a:path>
              </a:pathLst>
            </a:custGeom>
            <a:solidFill>
              <a:srgbClr val="7CA2B4"/>
            </a:solidFill>
            <a:ln w="1171" cap="flat">
              <a:noFill/>
              <a:prstDash val="solid"/>
              <a:miter/>
            </a:ln>
          </p:spPr>
          <p:txBody>
            <a:bodyPr rtlCol="0" anchor="ctr"/>
            <a:lstStyle/>
            <a:p>
              <a:endParaRPr lang="es-CO"/>
            </a:p>
          </p:txBody>
        </p:sp>
        <p:sp>
          <p:nvSpPr>
            <p:cNvPr id="577" name="Freeform: Shape 576">
              <a:extLst>
                <a:ext uri="{FF2B5EF4-FFF2-40B4-BE49-F238E27FC236}">
                  <a16:creationId xmlns:a16="http://schemas.microsoft.com/office/drawing/2014/main" id="{9D10C9A3-996E-D33D-FFF0-D9A029ABA6A8}"/>
                </a:ext>
              </a:extLst>
            </p:cNvPr>
            <p:cNvSpPr/>
            <p:nvPr/>
          </p:nvSpPr>
          <p:spPr>
            <a:xfrm rot="19975584">
              <a:off x="12939708" y="6298998"/>
              <a:ext cx="12314" cy="12293"/>
            </a:xfrm>
            <a:custGeom>
              <a:avLst/>
              <a:gdLst>
                <a:gd name="connsiteX0" fmla="*/ -1028 w 12314"/>
                <a:gd name="connsiteY0" fmla="*/ 9526 h 12293"/>
                <a:gd name="connsiteX1" fmla="*/ -35 w 12314"/>
                <a:gd name="connsiteY1" fmla="*/ 7161 h 12293"/>
                <a:gd name="connsiteX2" fmla="*/ 8919 w 12314"/>
                <a:gd name="connsiteY2" fmla="*/ -1793 h 12293"/>
                <a:gd name="connsiteX3" fmla="*/ 11285 w 12314"/>
                <a:gd name="connsiteY3" fmla="*/ -2763 h 12293"/>
                <a:gd name="connsiteX4" fmla="*/ -1028 w 12314"/>
                <a:gd name="connsiteY4" fmla="*/ 9526 h 12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14" h="12293">
                  <a:moveTo>
                    <a:pt x="-1028" y="9526"/>
                  </a:moveTo>
                  <a:cubicBezTo>
                    <a:pt x="-1052" y="8627"/>
                    <a:pt x="-697" y="7764"/>
                    <a:pt x="-35" y="7161"/>
                  </a:cubicBezTo>
                  <a:cubicBezTo>
                    <a:pt x="2958" y="4180"/>
                    <a:pt x="5939" y="1199"/>
                    <a:pt x="8919" y="-1793"/>
                  </a:cubicBezTo>
                  <a:cubicBezTo>
                    <a:pt x="9523" y="-2456"/>
                    <a:pt x="10386" y="-2811"/>
                    <a:pt x="11285" y="-2763"/>
                  </a:cubicBezTo>
                  <a:cubicBezTo>
                    <a:pt x="7500" y="1649"/>
                    <a:pt x="3384" y="5753"/>
                    <a:pt x="-1028" y="9526"/>
                  </a:cubicBezTo>
                  <a:close/>
                </a:path>
              </a:pathLst>
            </a:custGeom>
            <a:solidFill>
              <a:srgbClr val="0E1315"/>
            </a:solidFill>
            <a:ln w="1171" cap="flat">
              <a:noFill/>
              <a:prstDash val="solid"/>
              <a:miter/>
            </a:ln>
          </p:spPr>
          <p:txBody>
            <a:bodyPr rtlCol="0" anchor="ctr"/>
            <a:lstStyle/>
            <a:p>
              <a:endParaRPr lang="es-CO"/>
            </a:p>
          </p:txBody>
        </p:sp>
        <p:sp>
          <p:nvSpPr>
            <p:cNvPr id="578" name="Freeform: Shape 577">
              <a:extLst>
                <a:ext uri="{FF2B5EF4-FFF2-40B4-BE49-F238E27FC236}">
                  <a16:creationId xmlns:a16="http://schemas.microsoft.com/office/drawing/2014/main" id="{007B357F-CE75-E694-2F0C-2C863FA2BFF2}"/>
                </a:ext>
              </a:extLst>
            </p:cNvPr>
            <p:cNvSpPr/>
            <p:nvPr/>
          </p:nvSpPr>
          <p:spPr>
            <a:xfrm rot="19975584">
              <a:off x="12941135" y="6314968"/>
              <a:ext cx="2637" cy="3548"/>
            </a:xfrm>
            <a:custGeom>
              <a:avLst/>
              <a:gdLst>
                <a:gd name="connsiteX0" fmla="*/ -1030 w 2637"/>
                <a:gd name="connsiteY0" fmla="*/ 781 h 3548"/>
                <a:gd name="connsiteX1" fmla="*/ 1608 w 2637"/>
                <a:gd name="connsiteY1" fmla="*/ -2768 h 3548"/>
                <a:gd name="connsiteX2" fmla="*/ -1030 w 2637"/>
                <a:gd name="connsiteY2" fmla="*/ 781 h 3548"/>
              </a:gdLst>
              <a:ahLst/>
              <a:cxnLst>
                <a:cxn ang="0">
                  <a:pos x="connsiteX0" y="connsiteY0"/>
                </a:cxn>
                <a:cxn ang="0">
                  <a:pos x="connsiteX1" y="connsiteY1"/>
                </a:cxn>
                <a:cxn ang="0">
                  <a:pos x="connsiteX2" y="connsiteY2"/>
                </a:cxn>
              </a:cxnLst>
              <a:rect l="l" t="t" r="r" b="b"/>
              <a:pathLst>
                <a:path w="2637" h="3548">
                  <a:moveTo>
                    <a:pt x="-1030" y="781"/>
                  </a:moveTo>
                  <a:cubicBezTo>
                    <a:pt x="-1030" y="-1052"/>
                    <a:pt x="153" y="-2022"/>
                    <a:pt x="1608" y="-2768"/>
                  </a:cubicBezTo>
                  <a:cubicBezTo>
                    <a:pt x="1395" y="-1206"/>
                    <a:pt x="402" y="130"/>
                    <a:pt x="-1030" y="781"/>
                  </a:cubicBezTo>
                  <a:close/>
                </a:path>
              </a:pathLst>
            </a:custGeom>
            <a:solidFill>
              <a:srgbClr val="0E1315"/>
            </a:solidFill>
            <a:ln w="1171" cap="flat">
              <a:noFill/>
              <a:prstDash val="solid"/>
              <a:miter/>
            </a:ln>
          </p:spPr>
          <p:txBody>
            <a:bodyPr rtlCol="0" anchor="ctr"/>
            <a:lstStyle/>
            <a:p>
              <a:endParaRPr lang="es-CO"/>
            </a:p>
          </p:txBody>
        </p:sp>
        <p:sp>
          <p:nvSpPr>
            <p:cNvPr id="579" name="Freeform: Shape 578">
              <a:extLst>
                <a:ext uri="{FF2B5EF4-FFF2-40B4-BE49-F238E27FC236}">
                  <a16:creationId xmlns:a16="http://schemas.microsoft.com/office/drawing/2014/main" id="{E44BFB80-7637-A246-A827-9523E39B218C}"/>
                </a:ext>
              </a:extLst>
            </p:cNvPr>
            <p:cNvSpPr/>
            <p:nvPr/>
          </p:nvSpPr>
          <p:spPr>
            <a:xfrm rot="19975584">
              <a:off x="13320317" y="6194416"/>
              <a:ext cx="1159" cy="4513"/>
            </a:xfrm>
            <a:custGeom>
              <a:avLst/>
              <a:gdLst>
                <a:gd name="connsiteX0" fmla="*/ -166 w 1159"/>
                <a:gd name="connsiteY0" fmla="*/ 1746 h 4513"/>
                <a:gd name="connsiteX1" fmla="*/ -911 w 1159"/>
                <a:gd name="connsiteY1" fmla="*/ -2760 h 4513"/>
                <a:gd name="connsiteX2" fmla="*/ -154 w 1159"/>
                <a:gd name="connsiteY2" fmla="*/ -2654 h 4513"/>
                <a:gd name="connsiteX3" fmla="*/ 130 w 1159"/>
                <a:gd name="connsiteY3" fmla="*/ 575 h 4513"/>
                <a:gd name="connsiteX4" fmla="*/ -166 w 1159"/>
                <a:gd name="connsiteY4" fmla="*/ 1746 h 45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9" h="4513">
                  <a:moveTo>
                    <a:pt x="-166" y="1746"/>
                  </a:moveTo>
                  <a:cubicBezTo>
                    <a:pt x="-946" y="386"/>
                    <a:pt x="-1207" y="-1223"/>
                    <a:pt x="-911" y="-2760"/>
                  </a:cubicBezTo>
                  <a:cubicBezTo>
                    <a:pt x="-651" y="-2784"/>
                    <a:pt x="-390" y="-2749"/>
                    <a:pt x="-154" y="-2654"/>
                  </a:cubicBezTo>
                  <a:lnTo>
                    <a:pt x="130" y="575"/>
                  </a:lnTo>
                  <a:cubicBezTo>
                    <a:pt x="35" y="966"/>
                    <a:pt x="-71" y="1356"/>
                    <a:pt x="-166" y="1746"/>
                  </a:cubicBezTo>
                  <a:close/>
                </a:path>
              </a:pathLst>
            </a:custGeom>
            <a:solidFill>
              <a:srgbClr val="4A646E"/>
            </a:solidFill>
            <a:ln w="1171" cap="flat">
              <a:noFill/>
              <a:prstDash val="solid"/>
              <a:miter/>
            </a:ln>
          </p:spPr>
          <p:txBody>
            <a:bodyPr rtlCol="0" anchor="ctr"/>
            <a:lstStyle/>
            <a:p>
              <a:endParaRPr lang="es-CO"/>
            </a:p>
          </p:txBody>
        </p:sp>
        <p:sp>
          <p:nvSpPr>
            <p:cNvPr id="580" name="Freeform: Shape 579">
              <a:extLst>
                <a:ext uri="{FF2B5EF4-FFF2-40B4-BE49-F238E27FC236}">
                  <a16:creationId xmlns:a16="http://schemas.microsoft.com/office/drawing/2014/main" id="{F4637631-9B57-AE1A-29FF-B179070D9A75}"/>
                </a:ext>
              </a:extLst>
            </p:cNvPr>
            <p:cNvSpPr/>
            <p:nvPr/>
          </p:nvSpPr>
          <p:spPr>
            <a:xfrm rot="19975584">
              <a:off x="12941002" y="6319168"/>
              <a:ext cx="1788" cy="2637"/>
            </a:xfrm>
            <a:custGeom>
              <a:avLst/>
              <a:gdLst>
                <a:gd name="connsiteX0" fmla="*/ -1004 w 1788"/>
                <a:gd name="connsiteY0" fmla="*/ -130 h 2637"/>
                <a:gd name="connsiteX1" fmla="*/ 759 w 1788"/>
                <a:gd name="connsiteY1" fmla="*/ -2768 h 2637"/>
                <a:gd name="connsiteX2" fmla="*/ -1004 w 1788"/>
                <a:gd name="connsiteY2" fmla="*/ -130 h 2637"/>
              </a:gdLst>
              <a:ahLst/>
              <a:cxnLst>
                <a:cxn ang="0">
                  <a:pos x="connsiteX0" y="connsiteY0"/>
                </a:cxn>
                <a:cxn ang="0">
                  <a:pos x="connsiteX1" y="connsiteY1"/>
                </a:cxn>
                <a:cxn ang="0">
                  <a:pos x="connsiteX2" y="connsiteY2"/>
                </a:cxn>
              </a:cxnLst>
              <a:rect l="l" t="t" r="r" b="b"/>
              <a:pathLst>
                <a:path w="1788" h="2637">
                  <a:moveTo>
                    <a:pt x="-1004" y="-130"/>
                  </a:moveTo>
                  <a:cubicBezTo>
                    <a:pt x="-1181" y="-1336"/>
                    <a:pt x="-424" y="-2472"/>
                    <a:pt x="759" y="-2768"/>
                  </a:cubicBezTo>
                  <a:cubicBezTo>
                    <a:pt x="759" y="-1608"/>
                    <a:pt x="61" y="-568"/>
                    <a:pt x="-1004" y="-130"/>
                  </a:cubicBezTo>
                  <a:close/>
                </a:path>
              </a:pathLst>
            </a:custGeom>
            <a:solidFill>
              <a:srgbClr val="0E1315"/>
            </a:solidFill>
            <a:ln w="1171" cap="flat">
              <a:noFill/>
              <a:prstDash val="solid"/>
              <a:miter/>
            </a:ln>
          </p:spPr>
          <p:txBody>
            <a:bodyPr rtlCol="0" anchor="ctr"/>
            <a:lstStyle/>
            <a:p>
              <a:endParaRPr lang="es-CO"/>
            </a:p>
          </p:txBody>
        </p:sp>
        <p:sp>
          <p:nvSpPr>
            <p:cNvPr id="581" name="Freeform: Shape 580">
              <a:extLst>
                <a:ext uri="{FF2B5EF4-FFF2-40B4-BE49-F238E27FC236}">
                  <a16:creationId xmlns:a16="http://schemas.microsoft.com/office/drawing/2014/main" id="{9ED17855-7291-ECAD-EEE9-84A6A3D6610D}"/>
                </a:ext>
              </a:extLst>
            </p:cNvPr>
            <p:cNvSpPr/>
            <p:nvPr/>
          </p:nvSpPr>
          <p:spPr>
            <a:xfrm rot="19975584">
              <a:off x="12942566" y="6313557"/>
              <a:ext cx="863" cy="910"/>
            </a:xfrm>
            <a:custGeom>
              <a:avLst/>
              <a:gdLst>
                <a:gd name="connsiteX0" fmla="*/ -1030 w 863"/>
                <a:gd name="connsiteY0" fmla="*/ -1857 h 910"/>
                <a:gd name="connsiteX1" fmla="*/ -166 w 863"/>
                <a:gd name="connsiteY1" fmla="*/ -2768 h 910"/>
              </a:gdLst>
              <a:ahLst/>
              <a:cxnLst>
                <a:cxn ang="0">
                  <a:pos x="connsiteX0" y="connsiteY0"/>
                </a:cxn>
                <a:cxn ang="0">
                  <a:pos x="connsiteX1" y="connsiteY1"/>
                </a:cxn>
              </a:cxnLst>
              <a:rect l="l" t="t" r="r" b="b"/>
              <a:pathLst>
                <a:path w="863" h="910">
                  <a:moveTo>
                    <a:pt x="-1030" y="-1857"/>
                  </a:moveTo>
                  <a:lnTo>
                    <a:pt x="-166" y="-2768"/>
                  </a:lnTo>
                  <a:close/>
                </a:path>
              </a:pathLst>
            </a:custGeom>
            <a:solidFill>
              <a:srgbClr val="0E1315"/>
            </a:solidFill>
            <a:ln w="1171" cap="flat">
              <a:noFill/>
              <a:prstDash val="solid"/>
              <a:miter/>
            </a:ln>
          </p:spPr>
          <p:txBody>
            <a:bodyPr rtlCol="0" anchor="ctr"/>
            <a:lstStyle/>
            <a:p>
              <a:endParaRPr lang="es-CO"/>
            </a:p>
          </p:txBody>
        </p:sp>
        <p:sp>
          <p:nvSpPr>
            <p:cNvPr id="582" name="Freeform: Shape 581">
              <a:extLst>
                <a:ext uri="{FF2B5EF4-FFF2-40B4-BE49-F238E27FC236}">
                  <a16:creationId xmlns:a16="http://schemas.microsoft.com/office/drawing/2014/main" id="{D5328FF4-358B-D976-2F3D-94462621ACBE}"/>
                </a:ext>
              </a:extLst>
            </p:cNvPr>
            <p:cNvSpPr/>
            <p:nvPr/>
          </p:nvSpPr>
          <p:spPr>
            <a:xfrm rot="19975584">
              <a:off x="12948277" y="6295892"/>
              <a:ext cx="910" cy="875"/>
            </a:xfrm>
            <a:custGeom>
              <a:avLst/>
              <a:gdLst>
                <a:gd name="connsiteX0" fmla="*/ -1030 w 910"/>
                <a:gd name="connsiteY0" fmla="*/ -1892 h 875"/>
                <a:gd name="connsiteX1" fmla="*/ -119 w 910"/>
                <a:gd name="connsiteY1" fmla="*/ -2768 h 875"/>
              </a:gdLst>
              <a:ahLst/>
              <a:cxnLst>
                <a:cxn ang="0">
                  <a:pos x="connsiteX0" y="connsiteY0"/>
                </a:cxn>
                <a:cxn ang="0">
                  <a:pos x="connsiteX1" y="connsiteY1"/>
                </a:cxn>
              </a:cxnLst>
              <a:rect l="l" t="t" r="r" b="b"/>
              <a:pathLst>
                <a:path w="910" h="875">
                  <a:moveTo>
                    <a:pt x="-1030" y="-1892"/>
                  </a:moveTo>
                  <a:lnTo>
                    <a:pt x="-119" y="-2768"/>
                  </a:lnTo>
                  <a:close/>
                </a:path>
              </a:pathLst>
            </a:custGeom>
            <a:solidFill>
              <a:srgbClr val="0E1315"/>
            </a:solidFill>
            <a:ln w="1171" cap="flat">
              <a:noFill/>
              <a:prstDash val="solid"/>
              <a:miter/>
            </a:ln>
          </p:spPr>
          <p:txBody>
            <a:bodyPr rtlCol="0" anchor="ctr"/>
            <a:lstStyle/>
            <a:p>
              <a:endParaRPr lang="es-CO"/>
            </a:p>
          </p:txBody>
        </p:sp>
        <p:sp>
          <p:nvSpPr>
            <p:cNvPr id="583" name="Freeform: Shape 582">
              <a:extLst>
                <a:ext uri="{FF2B5EF4-FFF2-40B4-BE49-F238E27FC236}">
                  <a16:creationId xmlns:a16="http://schemas.microsoft.com/office/drawing/2014/main" id="{E5BC6D34-D7CF-20C8-B7EC-98C8F1CA1712}"/>
                </a:ext>
              </a:extLst>
            </p:cNvPr>
            <p:cNvSpPr/>
            <p:nvPr/>
          </p:nvSpPr>
          <p:spPr>
            <a:xfrm rot="19975584">
              <a:off x="12948672" y="6294711"/>
              <a:ext cx="898" cy="887"/>
            </a:xfrm>
            <a:custGeom>
              <a:avLst/>
              <a:gdLst>
                <a:gd name="connsiteX0" fmla="*/ -1030 w 898"/>
                <a:gd name="connsiteY0" fmla="*/ -1880 h 887"/>
                <a:gd name="connsiteX1" fmla="*/ -131 w 898"/>
                <a:gd name="connsiteY1" fmla="*/ -2768 h 887"/>
              </a:gdLst>
              <a:ahLst/>
              <a:cxnLst>
                <a:cxn ang="0">
                  <a:pos x="connsiteX0" y="connsiteY0"/>
                </a:cxn>
                <a:cxn ang="0">
                  <a:pos x="connsiteX1" y="connsiteY1"/>
                </a:cxn>
              </a:cxnLst>
              <a:rect l="l" t="t" r="r" b="b"/>
              <a:pathLst>
                <a:path w="898" h="887">
                  <a:moveTo>
                    <a:pt x="-1030" y="-1880"/>
                  </a:moveTo>
                  <a:cubicBezTo>
                    <a:pt x="-911" y="-2318"/>
                    <a:pt x="-568" y="-2661"/>
                    <a:pt x="-131" y="-2768"/>
                  </a:cubicBezTo>
                  <a:close/>
                </a:path>
              </a:pathLst>
            </a:custGeom>
            <a:solidFill>
              <a:srgbClr val="0E1315"/>
            </a:solidFill>
            <a:ln w="1171" cap="flat">
              <a:noFill/>
              <a:prstDash val="solid"/>
              <a:miter/>
            </a:ln>
          </p:spPr>
          <p:txBody>
            <a:bodyPr rtlCol="0" anchor="ctr"/>
            <a:lstStyle/>
            <a:p>
              <a:endParaRPr lang="es-CO"/>
            </a:p>
          </p:txBody>
        </p:sp>
        <p:sp>
          <p:nvSpPr>
            <p:cNvPr id="584" name="Freeform: Shape 583">
              <a:extLst>
                <a:ext uri="{FF2B5EF4-FFF2-40B4-BE49-F238E27FC236}">
                  <a16:creationId xmlns:a16="http://schemas.microsoft.com/office/drawing/2014/main" id="{B30CC4BE-8F70-385D-497A-03D04D626217}"/>
                </a:ext>
              </a:extLst>
            </p:cNvPr>
            <p:cNvSpPr/>
            <p:nvPr/>
          </p:nvSpPr>
          <p:spPr>
            <a:xfrm rot="19975584">
              <a:off x="12949070" y="6293536"/>
              <a:ext cx="1005" cy="875"/>
            </a:xfrm>
            <a:custGeom>
              <a:avLst/>
              <a:gdLst>
                <a:gd name="connsiteX0" fmla="*/ -24 w 1005"/>
                <a:gd name="connsiteY0" fmla="*/ -2768 h 875"/>
                <a:gd name="connsiteX1" fmla="*/ -154 w 1005"/>
                <a:gd name="connsiteY1" fmla="*/ -1892 h 875"/>
                <a:gd name="connsiteX2" fmla="*/ -1030 w 1005"/>
                <a:gd name="connsiteY2" fmla="*/ -1892 h 875"/>
                <a:gd name="connsiteX3" fmla="*/ -24 w 1005"/>
                <a:gd name="connsiteY3" fmla="*/ -2768 h 875"/>
              </a:gdLst>
              <a:ahLst/>
              <a:cxnLst>
                <a:cxn ang="0">
                  <a:pos x="connsiteX0" y="connsiteY0"/>
                </a:cxn>
                <a:cxn ang="0">
                  <a:pos x="connsiteX1" y="connsiteY1"/>
                </a:cxn>
                <a:cxn ang="0">
                  <a:pos x="connsiteX2" y="connsiteY2"/>
                </a:cxn>
                <a:cxn ang="0">
                  <a:pos x="connsiteX3" y="connsiteY3"/>
                </a:cxn>
              </a:cxnLst>
              <a:rect l="l" t="t" r="r" b="b"/>
              <a:pathLst>
                <a:path w="1005" h="875">
                  <a:moveTo>
                    <a:pt x="-24" y="-2768"/>
                  </a:moveTo>
                  <a:cubicBezTo>
                    <a:pt x="-24" y="-2472"/>
                    <a:pt x="-107" y="-2188"/>
                    <a:pt x="-154" y="-1892"/>
                  </a:cubicBezTo>
                  <a:lnTo>
                    <a:pt x="-1030" y="-1892"/>
                  </a:lnTo>
                  <a:cubicBezTo>
                    <a:pt x="-911" y="-2366"/>
                    <a:pt x="-509" y="-2709"/>
                    <a:pt x="-24" y="-2768"/>
                  </a:cubicBezTo>
                  <a:close/>
                </a:path>
              </a:pathLst>
            </a:custGeom>
            <a:solidFill>
              <a:srgbClr val="0E1315"/>
            </a:solidFill>
            <a:ln w="1171" cap="flat">
              <a:noFill/>
              <a:prstDash val="solid"/>
              <a:miter/>
            </a:ln>
          </p:spPr>
          <p:txBody>
            <a:bodyPr rtlCol="0" anchor="ctr"/>
            <a:lstStyle/>
            <a:p>
              <a:endParaRPr lang="es-CO"/>
            </a:p>
          </p:txBody>
        </p:sp>
        <p:sp>
          <p:nvSpPr>
            <p:cNvPr id="585" name="Freeform: Shape 584">
              <a:extLst>
                <a:ext uri="{FF2B5EF4-FFF2-40B4-BE49-F238E27FC236}">
                  <a16:creationId xmlns:a16="http://schemas.microsoft.com/office/drawing/2014/main" id="{2E8C15A3-29A9-17A5-C297-C9A99A975B30}"/>
                </a:ext>
              </a:extLst>
            </p:cNvPr>
            <p:cNvSpPr/>
            <p:nvPr/>
          </p:nvSpPr>
          <p:spPr>
            <a:xfrm rot="19975584">
              <a:off x="12965889" y="6167494"/>
              <a:ext cx="314695" cy="74210"/>
            </a:xfrm>
            <a:custGeom>
              <a:avLst/>
              <a:gdLst>
                <a:gd name="connsiteX0" fmla="*/ -1030 w 314695"/>
                <a:gd name="connsiteY0" fmla="*/ 15053 h 74210"/>
                <a:gd name="connsiteX1" fmla="*/ 11674 w 314695"/>
                <a:gd name="connsiteY1" fmla="*/ 11635 h 74210"/>
                <a:gd name="connsiteX2" fmla="*/ 14040 w 314695"/>
                <a:gd name="connsiteY2" fmla="*/ 10866 h 74210"/>
                <a:gd name="connsiteX3" fmla="*/ 15921 w 314695"/>
                <a:gd name="connsiteY3" fmla="*/ 10275 h 74210"/>
                <a:gd name="connsiteX4" fmla="*/ 20191 w 314695"/>
                <a:gd name="connsiteY4" fmla="*/ 9399 h 74210"/>
                <a:gd name="connsiteX5" fmla="*/ 62406 w 314695"/>
                <a:gd name="connsiteY5" fmla="*/ 4041 h 74210"/>
                <a:gd name="connsiteX6" fmla="*/ 109649 w 314695"/>
                <a:gd name="connsiteY6" fmla="*/ 19 h 74210"/>
                <a:gd name="connsiteX7" fmla="*/ 122164 w 314695"/>
                <a:gd name="connsiteY7" fmla="*/ -1234 h 74210"/>
                <a:gd name="connsiteX8" fmla="*/ 153036 w 314695"/>
                <a:gd name="connsiteY8" fmla="*/ -2228 h 74210"/>
                <a:gd name="connsiteX9" fmla="*/ 181211 w 314695"/>
                <a:gd name="connsiteY9" fmla="*/ -1530 h 74210"/>
                <a:gd name="connsiteX10" fmla="*/ 252182 w 314695"/>
                <a:gd name="connsiteY10" fmla="*/ 14001 h 74210"/>
                <a:gd name="connsiteX11" fmla="*/ 270681 w 314695"/>
                <a:gd name="connsiteY11" fmla="*/ 25451 h 74210"/>
                <a:gd name="connsiteX12" fmla="*/ 312660 w 314695"/>
                <a:gd name="connsiteY12" fmla="*/ 69216 h 74210"/>
                <a:gd name="connsiteX13" fmla="*/ 313666 w 314695"/>
                <a:gd name="connsiteY13" fmla="*/ 71120 h 74210"/>
                <a:gd name="connsiteX14" fmla="*/ 312483 w 314695"/>
                <a:gd name="connsiteY14" fmla="*/ 71416 h 74210"/>
                <a:gd name="connsiteX15" fmla="*/ 311915 w 314695"/>
                <a:gd name="connsiteY15" fmla="*/ 71156 h 74210"/>
                <a:gd name="connsiteX16" fmla="*/ 310851 w 314695"/>
                <a:gd name="connsiteY16" fmla="*/ 70399 h 74210"/>
                <a:gd name="connsiteX17" fmla="*/ 310342 w 314695"/>
                <a:gd name="connsiteY17" fmla="*/ 69973 h 74210"/>
                <a:gd name="connsiteX18" fmla="*/ 309301 w 314695"/>
                <a:gd name="connsiteY18" fmla="*/ 69050 h 74210"/>
                <a:gd name="connsiteX19" fmla="*/ 281824 w 314695"/>
                <a:gd name="connsiteY19" fmla="*/ 39089 h 74210"/>
                <a:gd name="connsiteX20" fmla="*/ 249887 w 314695"/>
                <a:gd name="connsiteY20" fmla="*/ 15834 h 74210"/>
                <a:gd name="connsiteX21" fmla="*/ 200870 w 314695"/>
                <a:gd name="connsiteY21" fmla="*/ 3107 h 74210"/>
                <a:gd name="connsiteX22" fmla="*/ 169536 w 314695"/>
                <a:gd name="connsiteY22" fmla="*/ 954 h 74210"/>
                <a:gd name="connsiteX23" fmla="*/ 115835 w 314695"/>
                <a:gd name="connsiteY23" fmla="*/ 2776 h 74210"/>
                <a:gd name="connsiteX24" fmla="*/ 86655 w 314695"/>
                <a:gd name="connsiteY24" fmla="*/ 4822 h 74210"/>
                <a:gd name="connsiteX25" fmla="*/ 38832 w 314695"/>
                <a:gd name="connsiteY25" fmla="*/ 9683 h 74210"/>
                <a:gd name="connsiteX26" fmla="*/ 3477 w 314695"/>
                <a:gd name="connsiteY26" fmla="*/ 15597 h 74210"/>
                <a:gd name="connsiteX27" fmla="*/ -1030 w 314695"/>
                <a:gd name="connsiteY27" fmla="*/ 15053 h 74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4695" h="74210">
                  <a:moveTo>
                    <a:pt x="-1030" y="15053"/>
                  </a:moveTo>
                  <a:cubicBezTo>
                    <a:pt x="2874" y="12688"/>
                    <a:pt x="7416" y="12688"/>
                    <a:pt x="11674" y="11635"/>
                  </a:cubicBezTo>
                  <a:cubicBezTo>
                    <a:pt x="12514" y="11576"/>
                    <a:pt x="13330" y="11304"/>
                    <a:pt x="14040" y="10866"/>
                  </a:cubicBezTo>
                  <a:cubicBezTo>
                    <a:pt x="14501" y="10133"/>
                    <a:pt x="15223" y="10310"/>
                    <a:pt x="15921" y="10275"/>
                  </a:cubicBezTo>
                  <a:cubicBezTo>
                    <a:pt x="17364" y="10062"/>
                    <a:pt x="18736" y="9530"/>
                    <a:pt x="20191" y="9399"/>
                  </a:cubicBezTo>
                  <a:cubicBezTo>
                    <a:pt x="34219" y="7247"/>
                    <a:pt x="48295" y="5543"/>
                    <a:pt x="62406" y="4041"/>
                  </a:cubicBezTo>
                  <a:cubicBezTo>
                    <a:pt x="78138" y="2361"/>
                    <a:pt x="93882" y="1202"/>
                    <a:pt x="109649" y="19"/>
                  </a:cubicBezTo>
                  <a:cubicBezTo>
                    <a:pt x="113789" y="-300"/>
                    <a:pt x="118071" y="-99"/>
                    <a:pt x="122164" y="-1234"/>
                  </a:cubicBezTo>
                  <a:cubicBezTo>
                    <a:pt x="132442" y="-2051"/>
                    <a:pt x="142733" y="-1589"/>
                    <a:pt x="153036" y="-2228"/>
                  </a:cubicBezTo>
                  <a:cubicBezTo>
                    <a:pt x="162368" y="-2807"/>
                    <a:pt x="171855" y="-3316"/>
                    <a:pt x="181211" y="-1530"/>
                  </a:cubicBezTo>
                  <a:cubicBezTo>
                    <a:pt x="205649" y="67"/>
                    <a:pt x="229436" y="4609"/>
                    <a:pt x="252182" y="14001"/>
                  </a:cubicBezTo>
                  <a:cubicBezTo>
                    <a:pt x="258936" y="16780"/>
                    <a:pt x="265181" y="20648"/>
                    <a:pt x="270681" y="25451"/>
                  </a:cubicBezTo>
                  <a:cubicBezTo>
                    <a:pt x="286058" y="38769"/>
                    <a:pt x="300430" y="52940"/>
                    <a:pt x="312660" y="69216"/>
                  </a:cubicBezTo>
                  <a:cubicBezTo>
                    <a:pt x="313051" y="69819"/>
                    <a:pt x="313382" y="70458"/>
                    <a:pt x="313666" y="71120"/>
                  </a:cubicBezTo>
                  <a:cubicBezTo>
                    <a:pt x="313335" y="71392"/>
                    <a:pt x="312897" y="71499"/>
                    <a:pt x="312483" y="71416"/>
                  </a:cubicBezTo>
                  <a:lnTo>
                    <a:pt x="311915" y="71156"/>
                  </a:lnTo>
                  <a:cubicBezTo>
                    <a:pt x="311537" y="70931"/>
                    <a:pt x="311182" y="70683"/>
                    <a:pt x="310851" y="70399"/>
                  </a:cubicBezTo>
                  <a:cubicBezTo>
                    <a:pt x="310673" y="70268"/>
                    <a:pt x="310520" y="70115"/>
                    <a:pt x="310342" y="69973"/>
                  </a:cubicBezTo>
                  <a:cubicBezTo>
                    <a:pt x="309975" y="69689"/>
                    <a:pt x="309632" y="69381"/>
                    <a:pt x="309301" y="69050"/>
                  </a:cubicBezTo>
                  <a:cubicBezTo>
                    <a:pt x="300891" y="58405"/>
                    <a:pt x="291712" y="48386"/>
                    <a:pt x="281824" y="39089"/>
                  </a:cubicBezTo>
                  <a:cubicBezTo>
                    <a:pt x="272065" y="30135"/>
                    <a:pt x="262591" y="20743"/>
                    <a:pt x="249887" y="15834"/>
                  </a:cubicBezTo>
                  <a:cubicBezTo>
                    <a:pt x="234037" y="9908"/>
                    <a:pt x="217607" y="5638"/>
                    <a:pt x="200870" y="3107"/>
                  </a:cubicBezTo>
                  <a:cubicBezTo>
                    <a:pt x="190532" y="1309"/>
                    <a:pt x="180028" y="587"/>
                    <a:pt x="169536" y="954"/>
                  </a:cubicBezTo>
                  <a:cubicBezTo>
                    <a:pt x="151640" y="1794"/>
                    <a:pt x="133708" y="280"/>
                    <a:pt x="115835" y="2776"/>
                  </a:cubicBezTo>
                  <a:cubicBezTo>
                    <a:pt x="106231" y="4124"/>
                    <a:pt x="96389" y="4183"/>
                    <a:pt x="86655" y="4822"/>
                  </a:cubicBezTo>
                  <a:cubicBezTo>
                    <a:pt x="70651" y="5886"/>
                    <a:pt x="54718" y="7708"/>
                    <a:pt x="38832" y="9683"/>
                  </a:cubicBezTo>
                  <a:cubicBezTo>
                    <a:pt x="26957" y="11067"/>
                    <a:pt x="15152" y="13043"/>
                    <a:pt x="3477" y="15597"/>
                  </a:cubicBezTo>
                  <a:cubicBezTo>
                    <a:pt x="1939" y="15988"/>
                    <a:pt x="319" y="16426"/>
                    <a:pt x="-1030" y="15053"/>
                  </a:cubicBezTo>
                  <a:close/>
                </a:path>
              </a:pathLst>
            </a:custGeom>
            <a:solidFill>
              <a:srgbClr val="7A9FB0"/>
            </a:solidFill>
            <a:ln w="1171" cap="flat">
              <a:noFill/>
              <a:prstDash val="solid"/>
              <a:miter/>
            </a:ln>
          </p:spPr>
          <p:txBody>
            <a:bodyPr rtlCol="0" anchor="ctr"/>
            <a:lstStyle/>
            <a:p>
              <a:endParaRPr lang="es-CO"/>
            </a:p>
          </p:txBody>
        </p:sp>
        <p:sp>
          <p:nvSpPr>
            <p:cNvPr id="586" name="Freeform: Shape 585">
              <a:extLst>
                <a:ext uri="{FF2B5EF4-FFF2-40B4-BE49-F238E27FC236}">
                  <a16:creationId xmlns:a16="http://schemas.microsoft.com/office/drawing/2014/main" id="{C3A7A8F4-B2A7-1965-C3E9-A7826C8FC1B8}"/>
                </a:ext>
              </a:extLst>
            </p:cNvPr>
            <p:cNvSpPr/>
            <p:nvPr/>
          </p:nvSpPr>
          <p:spPr>
            <a:xfrm rot="19975584">
              <a:off x="13072388" y="6173561"/>
              <a:ext cx="59902" cy="2380"/>
            </a:xfrm>
            <a:custGeom>
              <a:avLst/>
              <a:gdLst>
                <a:gd name="connsiteX0" fmla="*/ 58873 w 59902"/>
                <a:gd name="connsiteY0" fmla="*/ -1357 h 2380"/>
                <a:gd name="connsiteX1" fmla="*/ 49268 w 59902"/>
                <a:gd name="connsiteY1" fmla="*/ -1357 h 2380"/>
                <a:gd name="connsiteX2" fmla="*/ -565 w 59902"/>
                <a:gd name="connsiteY2" fmla="*/ -387 h 2380"/>
                <a:gd name="connsiteX3" fmla="*/ -979 w 59902"/>
                <a:gd name="connsiteY3" fmla="*/ -624 h 2380"/>
                <a:gd name="connsiteX4" fmla="*/ -683 w 59902"/>
                <a:gd name="connsiteY4" fmla="*/ -1416 h 2380"/>
                <a:gd name="connsiteX5" fmla="*/ -683 w 59902"/>
                <a:gd name="connsiteY5" fmla="*/ -1416 h 2380"/>
                <a:gd name="connsiteX6" fmla="*/ 15699 w 59902"/>
                <a:gd name="connsiteY6" fmla="*/ -1866 h 2380"/>
                <a:gd name="connsiteX7" fmla="*/ 21247 w 59902"/>
                <a:gd name="connsiteY7" fmla="*/ -2280 h 2380"/>
                <a:gd name="connsiteX8" fmla="*/ 27350 w 59902"/>
                <a:gd name="connsiteY8" fmla="*/ -2280 h 2380"/>
                <a:gd name="connsiteX9" fmla="*/ 55395 w 59902"/>
                <a:gd name="connsiteY9" fmla="*/ -2280 h 2380"/>
                <a:gd name="connsiteX10" fmla="*/ 58873 w 59902"/>
                <a:gd name="connsiteY10" fmla="*/ -2280 h 2380"/>
                <a:gd name="connsiteX11" fmla="*/ 58873 w 59902"/>
                <a:gd name="connsiteY11" fmla="*/ -1357 h 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902" h="2380">
                  <a:moveTo>
                    <a:pt x="58873" y="-1357"/>
                  </a:moveTo>
                  <a:cubicBezTo>
                    <a:pt x="55667" y="-1357"/>
                    <a:pt x="52462" y="-1274"/>
                    <a:pt x="49268" y="-1357"/>
                  </a:cubicBezTo>
                  <a:cubicBezTo>
                    <a:pt x="32637" y="-1605"/>
                    <a:pt x="16054" y="-600"/>
                    <a:pt x="-565" y="-387"/>
                  </a:cubicBezTo>
                  <a:lnTo>
                    <a:pt x="-979" y="-624"/>
                  </a:lnTo>
                  <a:cubicBezTo>
                    <a:pt x="-1109" y="-919"/>
                    <a:pt x="-979" y="-1274"/>
                    <a:pt x="-683" y="-1416"/>
                  </a:cubicBezTo>
                  <a:lnTo>
                    <a:pt x="-683" y="-1416"/>
                  </a:lnTo>
                  <a:cubicBezTo>
                    <a:pt x="4758" y="-2410"/>
                    <a:pt x="10246" y="-1546"/>
                    <a:pt x="15699" y="-1866"/>
                  </a:cubicBezTo>
                  <a:cubicBezTo>
                    <a:pt x="17544" y="-1972"/>
                    <a:pt x="19449" y="-1404"/>
                    <a:pt x="21247" y="-2280"/>
                  </a:cubicBezTo>
                  <a:lnTo>
                    <a:pt x="27350" y="-2280"/>
                  </a:lnTo>
                  <a:cubicBezTo>
                    <a:pt x="36683" y="-2930"/>
                    <a:pt x="46063" y="-2930"/>
                    <a:pt x="55395" y="-2280"/>
                  </a:cubicBezTo>
                  <a:lnTo>
                    <a:pt x="58873" y="-2280"/>
                  </a:lnTo>
                  <a:cubicBezTo>
                    <a:pt x="58861" y="-1949"/>
                    <a:pt x="58861" y="-1653"/>
                    <a:pt x="58873" y="-1357"/>
                  </a:cubicBezTo>
                  <a:close/>
                </a:path>
              </a:pathLst>
            </a:custGeom>
            <a:solidFill>
              <a:srgbClr val="36474E"/>
            </a:solidFill>
            <a:ln w="1171" cap="flat">
              <a:noFill/>
              <a:prstDash val="solid"/>
              <a:miter/>
            </a:ln>
          </p:spPr>
          <p:txBody>
            <a:bodyPr rtlCol="0" anchor="ctr"/>
            <a:lstStyle/>
            <a:p>
              <a:endParaRPr lang="es-CO"/>
            </a:p>
          </p:txBody>
        </p:sp>
        <p:sp>
          <p:nvSpPr>
            <p:cNvPr id="587" name="Freeform: Shape 586">
              <a:extLst>
                <a:ext uri="{FF2B5EF4-FFF2-40B4-BE49-F238E27FC236}">
                  <a16:creationId xmlns:a16="http://schemas.microsoft.com/office/drawing/2014/main" id="{164E54E3-0862-E20F-E2EA-5EEE5FFB7387}"/>
                </a:ext>
              </a:extLst>
            </p:cNvPr>
            <p:cNvSpPr/>
            <p:nvPr/>
          </p:nvSpPr>
          <p:spPr>
            <a:xfrm rot="19975584">
              <a:off x="13283727" y="6161264"/>
              <a:ext cx="16184" cy="24567"/>
            </a:xfrm>
            <a:custGeom>
              <a:avLst/>
              <a:gdLst>
                <a:gd name="connsiteX0" fmla="*/ -849 w 16184"/>
                <a:gd name="connsiteY0" fmla="*/ -2685 h 24567"/>
                <a:gd name="connsiteX1" fmla="*/ 192 w 16184"/>
                <a:gd name="connsiteY1" fmla="*/ -2768 h 24567"/>
                <a:gd name="connsiteX2" fmla="*/ 15155 w 16184"/>
                <a:gd name="connsiteY2" fmla="*/ 21729 h 24567"/>
                <a:gd name="connsiteX3" fmla="*/ 14067 w 16184"/>
                <a:gd name="connsiteY3" fmla="*/ 21800 h 24567"/>
                <a:gd name="connsiteX4" fmla="*/ 11949 w 16184"/>
                <a:gd name="connsiteY4" fmla="*/ 19742 h 24567"/>
                <a:gd name="connsiteX5" fmla="*/ 121 w 16184"/>
                <a:gd name="connsiteY5" fmla="*/ 911 h 24567"/>
                <a:gd name="connsiteX6" fmla="*/ -849 w 16184"/>
                <a:gd name="connsiteY6" fmla="*/ -2685 h 24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84" h="24567">
                  <a:moveTo>
                    <a:pt x="-849" y="-2685"/>
                  </a:moveTo>
                  <a:lnTo>
                    <a:pt x="192" y="-2768"/>
                  </a:lnTo>
                  <a:cubicBezTo>
                    <a:pt x="6414" y="4649"/>
                    <a:pt x="12103" y="12384"/>
                    <a:pt x="15155" y="21729"/>
                  </a:cubicBezTo>
                  <a:lnTo>
                    <a:pt x="14067" y="21800"/>
                  </a:lnTo>
                  <a:cubicBezTo>
                    <a:pt x="13073" y="21493"/>
                    <a:pt x="12281" y="20724"/>
                    <a:pt x="11949" y="19742"/>
                  </a:cubicBezTo>
                  <a:cubicBezTo>
                    <a:pt x="8898" y="12917"/>
                    <a:pt x="4557" y="6896"/>
                    <a:pt x="121" y="911"/>
                  </a:cubicBezTo>
                  <a:cubicBezTo>
                    <a:pt x="-601" y="-130"/>
                    <a:pt x="-1393" y="-1230"/>
                    <a:pt x="-849" y="-2685"/>
                  </a:cubicBezTo>
                  <a:close/>
                </a:path>
              </a:pathLst>
            </a:custGeom>
            <a:solidFill>
              <a:srgbClr val="7AA0B1"/>
            </a:solidFill>
            <a:ln w="1171" cap="flat">
              <a:noFill/>
              <a:prstDash val="solid"/>
              <a:miter/>
            </a:ln>
          </p:spPr>
          <p:txBody>
            <a:bodyPr rtlCol="0" anchor="ctr"/>
            <a:lstStyle/>
            <a:p>
              <a:endParaRPr lang="es-CO"/>
            </a:p>
          </p:txBody>
        </p:sp>
        <p:sp>
          <p:nvSpPr>
            <p:cNvPr id="588" name="Freeform: Shape 587">
              <a:extLst>
                <a:ext uri="{FF2B5EF4-FFF2-40B4-BE49-F238E27FC236}">
                  <a16:creationId xmlns:a16="http://schemas.microsoft.com/office/drawing/2014/main" id="{DC47F50A-57B7-FC0C-EDEB-16912AED7D6A}"/>
                </a:ext>
              </a:extLst>
            </p:cNvPr>
            <p:cNvSpPr/>
            <p:nvPr/>
          </p:nvSpPr>
          <p:spPr>
            <a:xfrm rot="19975584">
              <a:off x="12979351" y="6212059"/>
              <a:ext cx="105367" cy="11381"/>
            </a:xfrm>
            <a:custGeom>
              <a:avLst/>
              <a:gdLst>
                <a:gd name="connsiteX0" fmla="*/ 104338 w 105367"/>
                <a:gd name="connsiteY0" fmla="*/ -2139 h 11381"/>
                <a:gd name="connsiteX1" fmla="*/ 93551 w 105367"/>
                <a:gd name="connsiteY1" fmla="*/ -862 h 11381"/>
                <a:gd name="connsiteX2" fmla="*/ 73028 w 105367"/>
                <a:gd name="connsiteY2" fmla="*/ 321 h 11381"/>
                <a:gd name="connsiteX3" fmla="*/ 48189 w 105367"/>
                <a:gd name="connsiteY3" fmla="*/ 2521 h 11381"/>
                <a:gd name="connsiteX4" fmla="*/ 15211 w 105367"/>
                <a:gd name="connsiteY4" fmla="*/ 6425 h 11381"/>
                <a:gd name="connsiteX5" fmla="*/ 1798 w 105367"/>
                <a:gd name="connsiteY5" fmla="*/ 8294 h 11381"/>
                <a:gd name="connsiteX6" fmla="*/ -1030 w 105367"/>
                <a:gd name="connsiteY6" fmla="*/ 8116 h 11381"/>
                <a:gd name="connsiteX7" fmla="*/ 13437 w 105367"/>
                <a:gd name="connsiteY7" fmla="*/ 5538 h 11381"/>
                <a:gd name="connsiteX8" fmla="*/ 38454 w 105367"/>
                <a:gd name="connsiteY8" fmla="*/ 2249 h 11381"/>
                <a:gd name="connsiteX9" fmla="*/ 57947 w 105367"/>
                <a:gd name="connsiteY9" fmla="*/ 250 h 11381"/>
                <a:gd name="connsiteX10" fmla="*/ 81403 w 105367"/>
                <a:gd name="connsiteY10" fmla="*/ -1489 h 11381"/>
                <a:gd name="connsiteX11" fmla="*/ 103971 w 105367"/>
                <a:gd name="connsiteY11" fmla="*/ -2577 h 1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5367" h="11381">
                  <a:moveTo>
                    <a:pt x="104338" y="-2139"/>
                  </a:moveTo>
                  <a:cubicBezTo>
                    <a:pt x="100790" y="-885"/>
                    <a:pt x="97123" y="-1027"/>
                    <a:pt x="93551" y="-862"/>
                  </a:cubicBezTo>
                  <a:cubicBezTo>
                    <a:pt x="86702" y="-542"/>
                    <a:pt x="79889" y="238"/>
                    <a:pt x="73028" y="321"/>
                  </a:cubicBezTo>
                  <a:cubicBezTo>
                    <a:pt x="64748" y="475"/>
                    <a:pt x="56468" y="1681"/>
                    <a:pt x="48189" y="2521"/>
                  </a:cubicBezTo>
                  <a:cubicBezTo>
                    <a:pt x="37188" y="3704"/>
                    <a:pt x="26200" y="5076"/>
                    <a:pt x="15211" y="6425"/>
                  </a:cubicBezTo>
                  <a:cubicBezTo>
                    <a:pt x="10728" y="6981"/>
                    <a:pt x="6269" y="7667"/>
                    <a:pt x="1798" y="8294"/>
                  </a:cubicBezTo>
                  <a:cubicBezTo>
                    <a:pt x="899" y="8778"/>
                    <a:pt x="-202" y="8707"/>
                    <a:pt x="-1030" y="8116"/>
                  </a:cubicBezTo>
                  <a:cubicBezTo>
                    <a:pt x="3702" y="6401"/>
                    <a:pt x="8599" y="6259"/>
                    <a:pt x="13437" y="5538"/>
                  </a:cubicBezTo>
                  <a:cubicBezTo>
                    <a:pt x="21717" y="4355"/>
                    <a:pt x="30103" y="3231"/>
                    <a:pt x="38454" y="2249"/>
                  </a:cubicBezTo>
                  <a:cubicBezTo>
                    <a:pt x="44948" y="1480"/>
                    <a:pt x="51465" y="1137"/>
                    <a:pt x="57947" y="250"/>
                  </a:cubicBezTo>
                  <a:cubicBezTo>
                    <a:pt x="65742" y="-814"/>
                    <a:pt x="73632" y="-247"/>
                    <a:pt x="81403" y="-1489"/>
                  </a:cubicBezTo>
                  <a:cubicBezTo>
                    <a:pt x="88937" y="-1489"/>
                    <a:pt x="96401" y="-3357"/>
                    <a:pt x="103971" y="-2577"/>
                  </a:cubicBezTo>
                  <a:close/>
                </a:path>
              </a:pathLst>
            </a:custGeom>
            <a:solidFill>
              <a:srgbClr val="36474E"/>
            </a:solidFill>
            <a:ln w="1171" cap="flat">
              <a:noFill/>
              <a:prstDash val="solid"/>
              <a:miter/>
            </a:ln>
          </p:spPr>
          <p:txBody>
            <a:bodyPr rtlCol="0" anchor="ctr"/>
            <a:lstStyle/>
            <a:p>
              <a:endParaRPr lang="es-CO"/>
            </a:p>
          </p:txBody>
        </p:sp>
        <p:sp>
          <p:nvSpPr>
            <p:cNvPr id="589" name="Freeform: Shape 588">
              <a:extLst>
                <a:ext uri="{FF2B5EF4-FFF2-40B4-BE49-F238E27FC236}">
                  <a16:creationId xmlns:a16="http://schemas.microsoft.com/office/drawing/2014/main" id="{722648AC-BE8C-EBAD-8A15-3230853A294D}"/>
                </a:ext>
              </a:extLst>
            </p:cNvPr>
            <p:cNvSpPr/>
            <p:nvPr/>
          </p:nvSpPr>
          <p:spPr>
            <a:xfrm rot="19975584">
              <a:off x="13098859" y="6167598"/>
              <a:ext cx="28045" cy="894"/>
            </a:xfrm>
            <a:custGeom>
              <a:avLst/>
              <a:gdLst>
                <a:gd name="connsiteX0" fmla="*/ 27016 w 28045"/>
                <a:gd name="connsiteY0" fmla="*/ -1873 h 894"/>
                <a:gd name="connsiteX1" fmla="*/ -1030 w 28045"/>
                <a:gd name="connsiteY1" fmla="*/ -1873 h 894"/>
                <a:gd name="connsiteX2" fmla="*/ 1750 w 28045"/>
                <a:gd name="connsiteY2" fmla="*/ -2713 h 894"/>
                <a:gd name="connsiteX3" fmla="*/ 24224 w 28045"/>
                <a:gd name="connsiteY3" fmla="*/ -2713 h 894"/>
                <a:gd name="connsiteX4" fmla="*/ 27016 w 28045"/>
                <a:gd name="connsiteY4" fmla="*/ -1873 h 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45" h="894">
                  <a:moveTo>
                    <a:pt x="27016" y="-1873"/>
                  </a:moveTo>
                  <a:lnTo>
                    <a:pt x="-1030" y="-1873"/>
                  </a:lnTo>
                  <a:cubicBezTo>
                    <a:pt x="-296" y="-2583"/>
                    <a:pt x="745" y="-2902"/>
                    <a:pt x="1750" y="-2713"/>
                  </a:cubicBezTo>
                  <a:lnTo>
                    <a:pt x="24224" y="-2713"/>
                  </a:lnTo>
                  <a:cubicBezTo>
                    <a:pt x="25242" y="-2902"/>
                    <a:pt x="26282" y="-2595"/>
                    <a:pt x="27016" y="-1873"/>
                  </a:cubicBezTo>
                  <a:close/>
                </a:path>
              </a:pathLst>
            </a:custGeom>
            <a:solidFill>
              <a:srgbClr val="141A1D"/>
            </a:solidFill>
            <a:ln w="1171" cap="flat">
              <a:noFill/>
              <a:prstDash val="solid"/>
              <a:miter/>
            </a:ln>
          </p:spPr>
          <p:txBody>
            <a:bodyPr rtlCol="0" anchor="ctr"/>
            <a:lstStyle/>
            <a:p>
              <a:endParaRPr lang="es-CO"/>
            </a:p>
          </p:txBody>
        </p:sp>
        <p:sp>
          <p:nvSpPr>
            <p:cNvPr id="590" name="Freeform: Shape 589">
              <a:extLst>
                <a:ext uri="{FF2B5EF4-FFF2-40B4-BE49-F238E27FC236}">
                  <a16:creationId xmlns:a16="http://schemas.microsoft.com/office/drawing/2014/main" id="{DF63E93A-0493-A0D4-B9AF-97A10F1D0F98}"/>
                </a:ext>
              </a:extLst>
            </p:cNvPr>
            <p:cNvSpPr/>
            <p:nvPr/>
          </p:nvSpPr>
          <p:spPr>
            <a:xfrm rot="19975584">
              <a:off x="13054969" y="6193373"/>
              <a:ext cx="22781" cy="1915"/>
            </a:xfrm>
            <a:custGeom>
              <a:avLst/>
              <a:gdLst>
                <a:gd name="connsiteX0" fmla="*/ 21539 w 22781"/>
                <a:gd name="connsiteY0" fmla="*/ -2032 h 1915"/>
                <a:gd name="connsiteX1" fmla="*/ -1030 w 22781"/>
                <a:gd name="connsiteY1" fmla="*/ -943 h 1915"/>
                <a:gd name="connsiteX2" fmla="*/ 461 w 22781"/>
                <a:gd name="connsiteY2" fmla="*/ -1700 h 1915"/>
                <a:gd name="connsiteX3" fmla="*/ 21752 w 22781"/>
                <a:gd name="connsiteY3" fmla="*/ -2670 h 1915"/>
                <a:gd name="connsiteX4" fmla="*/ 21539 w 22781"/>
                <a:gd name="connsiteY4" fmla="*/ -2032 h 1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81" h="1915">
                  <a:moveTo>
                    <a:pt x="21539" y="-2032"/>
                  </a:moveTo>
                  <a:cubicBezTo>
                    <a:pt x="14016" y="-1842"/>
                    <a:pt x="6529" y="-494"/>
                    <a:pt x="-1030" y="-943"/>
                  </a:cubicBezTo>
                  <a:cubicBezTo>
                    <a:pt x="-533" y="-1204"/>
                    <a:pt x="-24" y="-1724"/>
                    <a:pt x="461" y="-1700"/>
                  </a:cubicBezTo>
                  <a:cubicBezTo>
                    <a:pt x="7558" y="-1357"/>
                    <a:pt x="14655" y="-3203"/>
                    <a:pt x="21752" y="-2670"/>
                  </a:cubicBezTo>
                  <a:cubicBezTo>
                    <a:pt x="21740" y="-2445"/>
                    <a:pt x="21669" y="-2221"/>
                    <a:pt x="21539" y="-2032"/>
                  </a:cubicBezTo>
                  <a:close/>
                </a:path>
              </a:pathLst>
            </a:custGeom>
            <a:solidFill>
              <a:srgbClr val="141A1D"/>
            </a:solidFill>
            <a:ln w="1171" cap="flat">
              <a:noFill/>
              <a:prstDash val="solid"/>
              <a:miter/>
            </a:ln>
          </p:spPr>
          <p:txBody>
            <a:bodyPr rtlCol="0" anchor="ctr"/>
            <a:lstStyle/>
            <a:p>
              <a:endParaRPr lang="es-CO"/>
            </a:p>
          </p:txBody>
        </p:sp>
        <p:sp>
          <p:nvSpPr>
            <p:cNvPr id="591" name="Freeform: Shape 590">
              <a:extLst>
                <a:ext uri="{FF2B5EF4-FFF2-40B4-BE49-F238E27FC236}">
                  <a16:creationId xmlns:a16="http://schemas.microsoft.com/office/drawing/2014/main" id="{4560F233-E50A-2EAB-2438-BE3A46F5E478}"/>
                </a:ext>
              </a:extLst>
            </p:cNvPr>
            <p:cNvSpPr/>
            <p:nvPr/>
          </p:nvSpPr>
          <p:spPr>
            <a:xfrm rot="19975584">
              <a:off x="13074650" y="6182560"/>
              <a:ext cx="21929" cy="906"/>
            </a:xfrm>
            <a:custGeom>
              <a:avLst/>
              <a:gdLst>
                <a:gd name="connsiteX0" fmla="*/ 20900 w 21929"/>
                <a:gd name="connsiteY0" fmla="*/ -2725 h 906"/>
                <a:gd name="connsiteX1" fmla="*/ 17186 w 21929"/>
                <a:gd name="connsiteY1" fmla="*/ -2003 h 906"/>
                <a:gd name="connsiteX2" fmla="*/ -1030 w 21929"/>
                <a:gd name="connsiteY2" fmla="*/ -1862 h 906"/>
                <a:gd name="connsiteX3" fmla="*/ 2614 w 21929"/>
                <a:gd name="connsiteY3" fmla="*/ -2737 h 906"/>
                <a:gd name="connsiteX4" fmla="*/ 20900 w 21929"/>
                <a:gd name="connsiteY4" fmla="*/ -2725 h 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9" h="906">
                  <a:moveTo>
                    <a:pt x="20900" y="-2725"/>
                  </a:moveTo>
                  <a:cubicBezTo>
                    <a:pt x="19824" y="-1672"/>
                    <a:pt x="18452" y="-2015"/>
                    <a:pt x="17186" y="-2003"/>
                  </a:cubicBezTo>
                  <a:cubicBezTo>
                    <a:pt x="11118" y="-1932"/>
                    <a:pt x="5050" y="-1897"/>
                    <a:pt x="-1030" y="-1862"/>
                  </a:cubicBezTo>
                  <a:cubicBezTo>
                    <a:pt x="-36" y="-3044"/>
                    <a:pt x="1336" y="-2725"/>
                    <a:pt x="2614" y="-2737"/>
                  </a:cubicBezTo>
                  <a:cubicBezTo>
                    <a:pt x="8705" y="-2760"/>
                    <a:pt x="14809" y="-2737"/>
                    <a:pt x="20900" y="-2725"/>
                  </a:cubicBezTo>
                  <a:close/>
                </a:path>
              </a:pathLst>
            </a:custGeom>
            <a:solidFill>
              <a:srgbClr val="141A1D"/>
            </a:solidFill>
            <a:ln w="1171" cap="flat">
              <a:noFill/>
              <a:prstDash val="solid"/>
              <a:miter/>
            </a:ln>
          </p:spPr>
          <p:txBody>
            <a:bodyPr rtlCol="0" anchor="ctr"/>
            <a:lstStyle/>
            <a:p>
              <a:endParaRPr lang="es-CO"/>
            </a:p>
          </p:txBody>
        </p:sp>
        <p:sp>
          <p:nvSpPr>
            <p:cNvPr id="592" name="Freeform: Shape 591">
              <a:extLst>
                <a:ext uri="{FF2B5EF4-FFF2-40B4-BE49-F238E27FC236}">
                  <a16:creationId xmlns:a16="http://schemas.microsoft.com/office/drawing/2014/main" id="{36EEC7F3-1573-633D-51AC-D68FA0F7BB2E}"/>
                </a:ext>
              </a:extLst>
            </p:cNvPr>
            <p:cNvSpPr/>
            <p:nvPr/>
          </p:nvSpPr>
          <p:spPr>
            <a:xfrm rot="19975584">
              <a:off x="12983628" y="6247466"/>
              <a:ext cx="3941" cy="1060"/>
            </a:xfrm>
            <a:custGeom>
              <a:avLst/>
              <a:gdLst>
                <a:gd name="connsiteX0" fmla="*/ 2578 w 3941"/>
                <a:gd name="connsiteY0" fmla="*/ -1896 h 1060"/>
                <a:gd name="connsiteX1" fmla="*/ 1005 w 3941"/>
                <a:gd name="connsiteY1" fmla="*/ -1707 h 1060"/>
                <a:gd name="connsiteX2" fmla="*/ -1030 w 3941"/>
                <a:gd name="connsiteY2" fmla="*/ -1967 h 1060"/>
                <a:gd name="connsiteX3" fmla="*/ 2614 w 3941"/>
                <a:gd name="connsiteY3" fmla="*/ -2700 h 1060"/>
                <a:gd name="connsiteX4" fmla="*/ 2874 w 3941"/>
                <a:gd name="connsiteY4" fmla="*/ -2144 h 1060"/>
                <a:gd name="connsiteX5" fmla="*/ 2578 w 3941"/>
                <a:gd name="connsiteY5" fmla="*/ -1896 h 1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1" h="1060">
                  <a:moveTo>
                    <a:pt x="2578" y="-1896"/>
                  </a:moveTo>
                  <a:lnTo>
                    <a:pt x="1005" y="-1707"/>
                  </a:lnTo>
                  <a:lnTo>
                    <a:pt x="-1030" y="-1967"/>
                  </a:lnTo>
                  <a:cubicBezTo>
                    <a:pt x="35" y="-2960"/>
                    <a:pt x="1336" y="-2783"/>
                    <a:pt x="2614" y="-2700"/>
                  </a:cubicBezTo>
                  <a:cubicBezTo>
                    <a:pt x="2886" y="-2511"/>
                    <a:pt x="2969" y="-2322"/>
                    <a:pt x="2874" y="-2144"/>
                  </a:cubicBezTo>
                  <a:cubicBezTo>
                    <a:pt x="2779" y="-1967"/>
                    <a:pt x="2673" y="-1896"/>
                    <a:pt x="2578" y="-1896"/>
                  </a:cubicBezTo>
                  <a:close/>
                </a:path>
              </a:pathLst>
            </a:custGeom>
            <a:solidFill>
              <a:srgbClr val="36474E"/>
            </a:solidFill>
            <a:ln w="1171" cap="flat">
              <a:noFill/>
              <a:prstDash val="solid"/>
              <a:miter/>
            </a:ln>
          </p:spPr>
          <p:txBody>
            <a:bodyPr rtlCol="0" anchor="ctr"/>
            <a:lstStyle/>
            <a:p>
              <a:endParaRPr lang="es-CO"/>
            </a:p>
          </p:txBody>
        </p:sp>
        <p:sp>
          <p:nvSpPr>
            <p:cNvPr id="593" name="Freeform: Shape 592">
              <a:extLst>
                <a:ext uri="{FF2B5EF4-FFF2-40B4-BE49-F238E27FC236}">
                  <a16:creationId xmlns:a16="http://schemas.microsoft.com/office/drawing/2014/main" id="{9FE06F0F-7212-0032-170D-0CC7F770B707}"/>
                </a:ext>
              </a:extLst>
            </p:cNvPr>
            <p:cNvSpPr/>
            <p:nvPr/>
          </p:nvSpPr>
          <p:spPr>
            <a:xfrm rot="19975584">
              <a:off x="12986830" y="6245880"/>
              <a:ext cx="3607" cy="984"/>
            </a:xfrm>
            <a:custGeom>
              <a:avLst/>
              <a:gdLst>
                <a:gd name="connsiteX0" fmla="*/ -1030 w 3607"/>
                <a:gd name="connsiteY0" fmla="*/ -1869 h 984"/>
                <a:gd name="connsiteX1" fmla="*/ -1030 w 3607"/>
                <a:gd name="connsiteY1" fmla="*/ -2673 h 984"/>
                <a:gd name="connsiteX2" fmla="*/ -249 w 3607"/>
                <a:gd name="connsiteY2" fmla="*/ -2768 h 984"/>
                <a:gd name="connsiteX3" fmla="*/ 2578 w 3607"/>
                <a:gd name="connsiteY3" fmla="*/ -2590 h 984"/>
                <a:gd name="connsiteX4" fmla="*/ -1030 w 3607"/>
                <a:gd name="connsiteY4" fmla="*/ -1869 h 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7" h="984">
                  <a:moveTo>
                    <a:pt x="-1030" y="-1869"/>
                  </a:moveTo>
                  <a:lnTo>
                    <a:pt x="-1030" y="-2673"/>
                  </a:lnTo>
                  <a:cubicBezTo>
                    <a:pt x="-769" y="-2744"/>
                    <a:pt x="-509" y="-2768"/>
                    <a:pt x="-249" y="-2768"/>
                  </a:cubicBezTo>
                  <a:lnTo>
                    <a:pt x="2578" y="-2590"/>
                  </a:lnTo>
                  <a:cubicBezTo>
                    <a:pt x="1514" y="-1892"/>
                    <a:pt x="224" y="-1632"/>
                    <a:pt x="-1030" y="-1869"/>
                  </a:cubicBezTo>
                  <a:close/>
                </a:path>
              </a:pathLst>
            </a:custGeom>
            <a:solidFill>
              <a:srgbClr val="4A646E"/>
            </a:solidFill>
            <a:ln w="1171" cap="flat">
              <a:noFill/>
              <a:prstDash val="solid"/>
              <a:miter/>
            </a:ln>
          </p:spPr>
          <p:txBody>
            <a:bodyPr rtlCol="0" anchor="ctr"/>
            <a:lstStyle/>
            <a:p>
              <a:endParaRPr lang="es-CO"/>
            </a:p>
          </p:txBody>
        </p:sp>
        <p:sp>
          <p:nvSpPr>
            <p:cNvPr id="594" name="Freeform: Shape 593">
              <a:extLst>
                <a:ext uri="{FF2B5EF4-FFF2-40B4-BE49-F238E27FC236}">
                  <a16:creationId xmlns:a16="http://schemas.microsoft.com/office/drawing/2014/main" id="{5BD43362-C0C5-D098-B102-8F081A3AD4B0}"/>
                </a:ext>
              </a:extLst>
            </p:cNvPr>
            <p:cNvSpPr/>
            <p:nvPr/>
          </p:nvSpPr>
          <p:spPr>
            <a:xfrm rot="19975584">
              <a:off x="12954560" y="6167435"/>
              <a:ext cx="373873" cy="180210"/>
            </a:xfrm>
            <a:custGeom>
              <a:avLst/>
              <a:gdLst>
                <a:gd name="connsiteX0" fmla="*/ 350074 w 373873"/>
                <a:gd name="connsiteY0" fmla="*/ 68764 h 180210"/>
                <a:gd name="connsiteX1" fmla="*/ 354238 w 373873"/>
                <a:gd name="connsiteY1" fmla="*/ 74856 h 180210"/>
                <a:gd name="connsiteX2" fmla="*/ 364990 w 373873"/>
                <a:gd name="connsiteY2" fmla="*/ 93249 h 180210"/>
                <a:gd name="connsiteX3" fmla="*/ 372844 w 373873"/>
                <a:gd name="connsiteY3" fmla="*/ 118609 h 180210"/>
                <a:gd name="connsiteX4" fmla="*/ 359336 w 373873"/>
                <a:gd name="connsiteY4" fmla="*/ 130237 h 180210"/>
                <a:gd name="connsiteX5" fmla="*/ 337702 w 373873"/>
                <a:gd name="connsiteY5" fmla="*/ 142633 h 180210"/>
                <a:gd name="connsiteX6" fmla="*/ 290956 w 373873"/>
                <a:gd name="connsiteY6" fmla="*/ 159559 h 180210"/>
                <a:gd name="connsiteX7" fmla="*/ 238911 w 373873"/>
                <a:gd name="connsiteY7" fmla="*/ 168786 h 180210"/>
                <a:gd name="connsiteX8" fmla="*/ 214296 w 373873"/>
                <a:gd name="connsiteY8" fmla="*/ 172547 h 180210"/>
                <a:gd name="connsiteX9" fmla="*/ 193004 w 373873"/>
                <a:gd name="connsiteY9" fmla="*/ 174641 h 180210"/>
                <a:gd name="connsiteX10" fmla="*/ 174765 w 373873"/>
                <a:gd name="connsiteY10" fmla="*/ 176616 h 180210"/>
                <a:gd name="connsiteX11" fmla="*/ 150351 w 373873"/>
                <a:gd name="connsiteY11" fmla="*/ 176817 h 180210"/>
                <a:gd name="connsiteX12" fmla="*/ 130361 w 373873"/>
                <a:gd name="connsiteY12" fmla="*/ 174747 h 180210"/>
                <a:gd name="connsiteX13" fmla="*/ 86596 w 373873"/>
                <a:gd name="connsiteY13" fmla="*/ 160115 h 180210"/>
                <a:gd name="connsiteX14" fmla="*/ 42500 w 373873"/>
                <a:gd name="connsiteY14" fmla="*/ 126676 h 180210"/>
                <a:gd name="connsiteX15" fmla="*/ 23302 w 373873"/>
                <a:gd name="connsiteY15" fmla="*/ 106887 h 180210"/>
                <a:gd name="connsiteX16" fmla="*/ -166 w 373873"/>
                <a:gd name="connsiteY16" fmla="*/ 52110 h 180210"/>
                <a:gd name="connsiteX17" fmla="*/ -946 w 373873"/>
                <a:gd name="connsiteY17" fmla="*/ 37691 h 180210"/>
                <a:gd name="connsiteX18" fmla="*/ 1301 w 373873"/>
                <a:gd name="connsiteY18" fmla="*/ 31777 h 180210"/>
                <a:gd name="connsiteX19" fmla="*/ 36408 w 373873"/>
                <a:gd name="connsiteY19" fmla="*/ 12579 h 180210"/>
                <a:gd name="connsiteX20" fmla="*/ 52211 w 373873"/>
                <a:gd name="connsiteY20" fmla="*/ 9563 h 180210"/>
                <a:gd name="connsiteX21" fmla="*/ 73301 w 373873"/>
                <a:gd name="connsiteY21" fmla="*/ 6428 h 180210"/>
                <a:gd name="connsiteX22" fmla="*/ 97466 w 373873"/>
                <a:gd name="connsiteY22" fmla="*/ 3294 h 180210"/>
                <a:gd name="connsiteX23" fmla="*/ 110927 w 373873"/>
                <a:gd name="connsiteY23" fmla="*/ 2182 h 180210"/>
                <a:gd name="connsiteX24" fmla="*/ 137872 w 373873"/>
                <a:gd name="connsiteY24" fmla="*/ 148 h 180210"/>
                <a:gd name="connsiteX25" fmla="*/ 150883 w 373873"/>
                <a:gd name="connsiteY25" fmla="*/ -503 h 180210"/>
                <a:gd name="connsiteX26" fmla="*/ 159956 w 373873"/>
                <a:gd name="connsiteY26" fmla="*/ -1603 h 180210"/>
                <a:gd name="connsiteX27" fmla="*/ 172151 w 373873"/>
                <a:gd name="connsiteY27" fmla="*/ -2242 h 180210"/>
                <a:gd name="connsiteX28" fmla="*/ 199226 w 373873"/>
                <a:gd name="connsiteY28" fmla="*/ -2502 h 180210"/>
                <a:gd name="connsiteX29" fmla="*/ 223155 w 373873"/>
                <a:gd name="connsiteY29" fmla="*/ -2088 h 180210"/>
                <a:gd name="connsiteX30" fmla="*/ 251177 w 373873"/>
                <a:gd name="connsiteY30" fmla="*/ 1673 h 180210"/>
                <a:gd name="connsiteX31" fmla="*/ 274420 w 373873"/>
                <a:gd name="connsiteY31" fmla="*/ 7528 h 180210"/>
                <a:gd name="connsiteX32" fmla="*/ 302500 w 373873"/>
                <a:gd name="connsiteY32" fmla="*/ 20398 h 180210"/>
                <a:gd name="connsiteX33" fmla="*/ 309597 w 373873"/>
                <a:gd name="connsiteY33" fmla="*/ 26135 h 180210"/>
                <a:gd name="connsiteX34" fmla="*/ 335028 w 373873"/>
                <a:gd name="connsiteY34" fmla="*/ 50785 h 180210"/>
                <a:gd name="connsiteX35" fmla="*/ 348324 w 373873"/>
                <a:gd name="connsiteY35" fmla="*/ 66943 h 180210"/>
                <a:gd name="connsiteX36" fmla="*/ 349163 w 373873"/>
                <a:gd name="connsiteY36" fmla="*/ 67842 h 180210"/>
                <a:gd name="connsiteX37" fmla="*/ 349163 w 373873"/>
                <a:gd name="connsiteY37" fmla="*/ 67842 h 180210"/>
                <a:gd name="connsiteX38" fmla="*/ 350027 w 373873"/>
                <a:gd name="connsiteY38" fmla="*/ 68741 h 180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73873" h="180210">
                  <a:moveTo>
                    <a:pt x="350074" y="68764"/>
                  </a:moveTo>
                  <a:cubicBezTo>
                    <a:pt x="350973" y="71130"/>
                    <a:pt x="352747" y="72928"/>
                    <a:pt x="354238" y="74856"/>
                  </a:cubicBezTo>
                  <a:cubicBezTo>
                    <a:pt x="358484" y="80581"/>
                    <a:pt x="362092" y="86743"/>
                    <a:pt x="364990" y="93249"/>
                  </a:cubicBezTo>
                  <a:cubicBezTo>
                    <a:pt x="368361" y="101446"/>
                    <a:pt x="370999" y="109939"/>
                    <a:pt x="372844" y="118609"/>
                  </a:cubicBezTo>
                  <a:cubicBezTo>
                    <a:pt x="369118" y="123341"/>
                    <a:pt x="364138" y="126735"/>
                    <a:pt x="359336" y="130237"/>
                  </a:cubicBezTo>
                  <a:cubicBezTo>
                    <a:pt x="352594" y="135157"/>
                    <a:pt x="345071" y="138777"/>
                    <a:pt x="337702" y="142633"/>
                  </a:cubicBezTo>
                  <a:cubicBezTo>
                    <a:pt x="322975" y="150392"/>
                    <a:pt x="307243" y="156094"/>
                    <a:pt x="290956" y="159559"/>
                  </a:cubicBezTo>
                  <a:cubicBezTo>
                    <a:pt x="273710" y="163214"/>
                    <a:pt x="256429" y="166562"/>
                    <a:pt x="238911" y="168786"/>
                  </a:cubicBezTo>
                  <a:cubicBezTo>
                    <a:pt x="230690" y="169827"/>
                    <a:pt x="222576" y="171719"/>
                    <a:pt x="214296" y="172547"/>
                  </a:cubicBezTo>
                  <a:cubicBezTo>
                    <a:pt x="207199" y="173245"/>
                    <a:pt x="200102" y="174250"/>
                    <a:pt x="193004" y="174641"/>
                  </a:cubicBezTo>
                  <a:cubicBezTo>
                    <a:pt x="186877" y="174972"/>
                    <a:pt x="180821" y="175717"/>
                    <a:pt x="174765" y="176616"/>
                  </a:cubicBezTo>
                  <a:cubicBezTo>
                    <a:pt x="166663" y="177645"/>
                    <a:pt x="158465" y="177716"/>
                    <a:pt x="150351" y="176817"/>
                  </a:cubicBezTo>
                  <a:cubicBezTo>
                    <a:pt x="143668" y="176226"/>
                    <a:pt x="136985" y="175776"/>
                    <a:pt x="130361" y="174747"/>
                  </a:cubicBezTo>
                  <a:cubicBezTo>
                    <a:pt x="115067" y="172287"/>
                    <a:pt x="100293" y="167343"/>
                    <a:pt x="86596" y="160115"/>
                  </a:cubicBezTo>
                  <a:cubicBezTo>
                    <a:pt x="69930" y="151528"/>
                    <a:pt x="55700" y="139782"/>
                    <a:pt x="42500" y="126676"/>
                  </a:cubicBezTo>
                  <a:cubicBezTo>
                    <a:pt x="35970" y="120206"/>
                    <a:pt x="29086" y="114091"/>
                    <a:pt x="23302" y="106887"/>
                  </a:cubicBezTo>
                  <a:cubicBezTo>
                    <a:pt x="10504" y="91179"/>
                    <a:pt x="2377" y="72207"/>
                    <a:pt x="-166" y="52110"/>
                  </a:cubicBezTo>
                  <a:cubicBezTo>
                    <a:pt x="-781" y="47379"/>
                    <a:pt x="-414" y="42493"/>
                    <a:pt x="-946" y="37691"/>
                  </a:cubicBezTo>
                  <a:cubicBezTo>
                    <a:pt x="-1313" y="35455"/>
                    <a:pt x="-450" y="33208"/>
                    <a:pt x="1301" y="31777"/>
                  </a:cubicBezTo>
                  <a:cubicBezTo>
                    <a:pt x="11698" y="23225"/>
                    <a:pt x="23598" y="16719"/>
                    <a:pt x="36408" y="12579"/>
                  </a:cubicBezTo>
                  <a:cubicBezTo>
                    <a:pt x="41790" y="12165"/>
                    <a:pt x="46900" y="10344"/>
                    <a:pt x="52211" y="9563"/>
                  </a:cubicBezTo>
                  <a:cubicBezTo>
                    <a:pt x="59237" y="8522"/>
                    <a:pt x="66215" y="7197"/>
                    <a:pt x="73301" y="6428"/>
                  </a:cubicBezTo>
                  <a:cubicBezTo>
                    <a:pt x="81380" y="5565"/>
                    <a:pt x="89399" y="4252"/>
                    <a:pt x="97466" y="3294"/>
                  </a:cubicBezTo>
                  <a:cubicBezTo>
                    <a:pt x="101937" y="2762"/>
                    <a:pt x="106444" y="2714"/>
                    <a:pt x="110927" y="2182"/>
                  </a:cubicBezTo>
                  <a:cubicBezTo>
                    <a:pt x="119881" y="1129"/>
                    <a:pt x="128894" y="810"/>
                    <a:pt x="137872" y="148"/>
                  </a:cubicBezTo>
                  <a:cubicBezTo>
                    <a:pt x="142225" y="-172"/>
                    <a:pt x="146578" y="-456"/>
                    <a:pt x="150883" y="-503"/>
                  </a:cubicBezTo>
                  <a:cubicBezTo>
                    <a:pt x="153935" y="-657"/>
                    <a:pt x="156963" y="-1023"/>
                    <a:pt x="159956" y="-1603"/>
                  </a:cubicBezTo>
                  <a:cubicBezTo>
                    <a:pt x="164001" y="-2112"/>
                    <a:pt x="168070" y="-2324"/>
                    <a:pt x="172151" y="-2242"/>
                  </a:cubicBezTo>
                  <a:cubicBezTo>
                    <a:pt x="181188" y="-2324"/>
                    <a:pt x="190272" y="-1686"/>
                    <a:pt x="199226" y="-2502"/>
                  </a:cubicBezTo>
                  <a:cubicBezTo>
                    <a:pt x="207281" y="-3223"/>
                    <a:pt x="215195" y="-2266"/>
                    <a:pt x="223155" y="-2088"/>
                  </a:cubicBezTo>
                  <a:cubicBezTo>
                    <a:pt x="232594" y="-1686"/>
                    <a:pt x="241974" y="-420"/>
                    <a:pt x="251177" y="1673"/>
                  </a:cubicBezTo>
                  <a:cubicBezTo>
                    <a:pt x="259019" y="3235"/>
                    <a:pt x="266778" y="5186"/>
                    <a:pt x="274420" y="7528"/>
                  </a:cubicBezTo>
                  <a:cubicBezTo>
                    <a:pt x="284284" y="10639"/>
                    <a:pt x="294078" y="14081"/>
                    <a:pt x="302500" y="20398"/>
                  </a:cubicBezTo>
                  <a:cubicBezTo>
                    <a:pt x="304937" y="22220"/>
                    <a:pt x="307326" y="24136"/>
                    <a:pt x="309597" y="26135"/>
                  </a:cubicBezTo>
                  <a:cubicBezTo>
                    <a:pt x="318492" y="33906"/>
                    <a:pt x="326985" y="42127"/>
                    <a:pt x="335028" y="50785"/>
                  </a:cubicBezTo>
                  <a:cubicBezTo>
                    <a:pt x="339760" y="55860"/>
                    <a:pt x="343912" y="61537"/>
                    <a:pt x="348324" y="66943"/>
                  </a:cubicBezTo>
                  <a:cubicBezTo>
                    <a:pt x="348619" y="67238"/>
                    <a:pt x="348879" y="67546"/>
                    <a:pt x="349163" y="67842"/>
                  </a:cubicBezTo>
                  <a:lnTo>
                    <a:pt x="349163" y="67842"/>
                  </a:lnTo>
                  <a:cubicBezTo>
                    <a:pt x="349471" y="68125"/>
                    <a:pt x="349755" y="68421"/>
                    <a:pt x="350027" y="68741"/>
                  </a:cubicBezTo>
                  <a:close/>
                </a:path>
              </a:pathLst>
            </a:custGeom>
            <a:solidFill>
              <a:srgbClr val="98C7DC"/>
            </a:solidFill>
            <a:ln w="1171" cap="flat">
              <a:noFill/>
              <a:prstDash val="solid"/>
              <a:miter/>
            </a:ln>
          </p:spPr>
          <p:txBody>
            <a:bodyPr rtlCol="0" anchor="ctr"/>
            <a:lstStyle/>
            <a:p>
              <a:endParaRPr lang="es-CO"/>
            </a:p>
          </p:txBody>
        </p:sp>
        <p:sp>
          <p:nvSpPr>
            <p:cNvPr id="595" name="Freeform: Shape 594">
              <a:extLst>
                <a:ext uri="{FF2B5EF4-FFF2-40B4-BE49-F238E27FC236}">
                  <a16:creationId xmlns:a16="http://schemas.microsoft.com/office/drawing/2014/main" id="{AE9DD79C-0720-D827-4632-3C52C5E3B83B}"/>
                </a:ext>
              </a:extLst>
            </p:cNvPr>
            <p:cNvSpPr/>
            <p:nvPr/>
          </p:nvSpPr>
          <p:spPr>
            <a:xfrm rot="19975584">
              <a:off x="13278206" y="6165615"/>
              <a:ext cx="863" cy="898"/>
            </a:xfrm>
            <a:custGeom>
              <a:avLst/>
              <a:gdLst>
                <a:gd name="connsiteX0" fmla="*/ -166 w 863"/>
                <a:gd name="connsiteY0" fmla="*/ -1869 h 898"/>
                <a:gd name="connsiteX1" fmla="*/ -1030 w 863"/>
                <a:gd name="connsiteY1" fmla="*/ -2768 h 898"/>
              </a:gdLst>
              <a:ahLst/>
              <a:cxnLst>
                <a:cxn ang="0">
                  <a:pos x="connsiteX0" y="connsiteY0"/>
                </a:cxn>
                <a:cxn ang="0">
                  <a:pos x="connsiteX1" y="connsiteY1"/>
                </a:cxn>
              </a:cxnLst>
              <a:rect l="l" t="t" r="r" b="b"/>
              <a:pathLst>
                <a:path w="863" h="898">
                  <a:moveTo>
                    <a:pt x="-166" y="-1869"/>
                  </a:moveTo>
                  <a:lnTo>
                    <a:pt x="-1030" y="-2768"/>
                  </a:lnTo>
                  <a:close/>
                </a:path>
              </a:pathLst>
            </a:custGeom>
            <a:solidFill>
              <a:srgbClr val="7AA0B1"/>
            </a:solidFill>
            <a:ln w="1171" cap="flat">
              <a:noFill/>
              <a:prstDash val="solid"/>
              <a:miter/>
            </a:ln>
          </p:spPr>
          <p:txBody>
            <a:bodyPr rtlCol="0" anchor="ctr"/>
            <a:lstStyle/>
            <a:p>
              <a:endParaRPr lang="es-CO"/>
            </a:p>
          </p:txBody>
        </p:sp>
        <p:sp>
          <p:nvSpPr>
            <p:cNvPr id="596" name="Freeform: Shape 595">
              <a:extLst>
                <a:ext uri="{FF2B5EF4-FFF2-40B4-BE49-F238E27FC236}">
                  <a16:creationId xmlns:a16="http://schemas.microsoft.com/office/drawing/2014/main" id="{25CA765C-314B-5E14-389E-C3F6A76132BA}"/>
                </a:ext>
              </a:extLst>
            </p:cNvPr>
            <p:cNvSpPr/>
            <p:nvPr/>
          </p:nvSpPr>
          <p:spPr>
            <a:xfrm rot="19975584">
              <a:off x="13277055" y="6165213"/>
              <a:ext cx="839" cy="898"/>
            </a:xfrm>
            <a:custGeom>
              <a:avLst/>
              <a:gdLst>
                <a:gd name="connsiteX0" fmla="*/ -190 w 839"/>
                <a:gd name="connsiteY0" fmla="*/ -1869 h 898"/>
                <a:gd name="connsiteX1" fmla="*/ -1030 w 839"/>
                <a:gd name="connsiteY1" fmla="*/ -2768 h 898"/>
              </a:gdLst>
              <a:ahLst/>
              <a:cxnLst>
                <a:cxn ang="0">
                  <a:pos x="connsiteX0" y="connsiteY0"/>
                </a:cxn>
                <a:cxn ang="0">
                  <a:pos x="connsiteX1" y="connsiteY1"/>
                </a:cxn>
              </a:cxnLst>
              <a:rect l="l" t="t" r="r" b="b"/>
              <a:pathLst>
                <a:path w="839" h="898">
                  <a:moveTo>
                    <a:pt x="-190" y="-1869"/>
                  </a:moveTo>
                  <a:lnTo>
                    <a:pt x="-1030" y="-2768"/>
                  </a:lnTo>
                  <a:close/>
                </a:path>
              </a:pathLst>
            </a:custGeom>
            <a:solidFill>
              <a:srgbClr val="7AA0B1"/>
            </a:solidFill>
            <a:ln w="1171" cap="flat">
              <a:noFill/>
              <a:prstDash val="solid"/>
              <a:miter/>
            </a:ln>
          </p:spPr>
          <p:txBody>
            <a:bodyPr rtlCol="0" anchor="ctr"/>
            <a:lstStyle/>
            <a:p>
              <a:endParaRPr lang="es-CO"/>
            </a:p>
          </p:txBody>
        </p:sp>
        <p:sp>
          <p:nvSpPr>
            <p:cNvPr id="597" name="Freeform: Shape 596">
              <a:extLst>
                <a:ext uri="{FF2B5EF4-FFF2-40B4-BE49-F238E27FC236}">
                  <a16:creationId xmlns:a16="http://schemas.microsoft.com/office/drawing/2014/main" id="{437A261B-41BB-15B5-BA8A-376C2FE2DEA9}"/>
                </a:ext>
              </a:extLst>
            </p:cNvPr>
            <p:cNvSpPr/>
            <p:nvPr/>
          </p:nvSpPr>
          <p:spPr>
            <a:xfrm rot="19975584">
              <a:off x="13052988" y="6181846"/>
              <a:ext cx="209513" cy="80222"/>
            </a:xfrm>
            <a:custGeom>
              <a:avLst/>
              <a:gdLst>
                <a:gd name="connsiteX0" fmla="*/ 69433 w 209513"/>
                <a:gd name="connsiteY0" fmla="*/ -2610 h 80222"/>
                <a:gd name="connsiteX1" fmla="*/ 99773 w 209513"/>
                <a:gd name="connsiteY1" fmla="*/ -162 h 80222"/>
                <a:gd name="connsiteX2" fmla="*/ 110158 w 209513"/>
                <a:gd name="connsiteY2" fmla="*/ -1084 h 80222"/>
                <a:gd name="connsiteX3" fmla="*/ 134170 w 209513"/>
                <a:gd name="connsiteY3" fmla="*/ -1415 h 80222"/>
                <a:gd name="connsiteX4" fmla="*/ 161588 w 209513"/>
                <a:gd name="connsiteY4" fmla="*/ 3564 h 80222"/>
                <a:gd name="connsiteX5" fmla="*/ 195713 w 209513"/>
                <a:gd name="connsiteY5" fmla="*/ 21473 h 80222"/>
                <a:gd name="connsiteX6" fmla="*/ 208464 w 209513"/>
                <a:gd name="connsiteY6" fmla="*/ 49175 h 80222"/>
                <a:gd name="connsiteX7" fmla="*/ 202266 w 209513"/>
                <a:gd name="connsiteY7" fmla="*/ 65238 h 80222"/>
                <a:gd name="connsiteX8" fmla="*/ 187421 w 209513"/>
                <a:gd name="connsiteY8" fmla="*/ 73908 h 80222"/>
                <a:gd name="connsiteX9" fmla="*/ 176977 w 209513"/>
                <a:gd name="connsiteY9" fmla="*/ 74464 h 80222"/>
                <a:gd name="connsiteX10" fmla="*/ 149097 w 209513"/>
                <a:gd name="connsiteY10" fmla="*/ 76073 h 80222"/>
                <a:gd name="connsiteX11" fmla="*/ 113281 w 209513"/>
                <a:gd name="connsiteY11" fmla="*/ 77102 h 80222"/>
                <a:gd name="connsiteX12" fmla="*/ 88701 w 209513"/>
                <a:gd name="connsiteY12" fmla="*/ 71353 h 80222"/>
                <a:gd name="connsiteX13" fmla="*/ 66913 w 209513"/>
                <a:gd name="connsiteY13" fmla="*/ 67627 h 80222"/>
                <a:gd name="connsiteX14" fmla="*/ 53086 w 209513"/>
                <a:gd name="connsiteY14" fmla="*/ 69461 h 80222"/>
                <a:gd name="connsiteX15" fmla="*/ 33983 w 209513"/>
                <a:gd name="connsiteY15" fmla="*/ 69224 h 80222"/>
                <a:gd name="connsiteX16" fmla="*/ 12502 w 209513"/>
                <a:gd name="connsiteY16" fmla="*/ 60234 h 80222"/>
                <a:gd name="connsiteX17" fmla="*/ -1029 w 209513"/>
                <a:gd name="connsiteY17" fmla="*/ 33940 h 80222"/>
                <a:gd name="connsiteX18" fmla="*/ 4577 w 209513"/>
                <a:gd name="connsiteY18" fmla="*/ 18669 h 80222"/>
                <a:gd name="connsiteX19" fmla="*/ 32563 w 209513"/>
                <a:gd name="connsiteY19" fmla="*/ 927 h 80222"/>
                <a:gd name="connsiteX20" fmla="*/ 69433 w 209513"/>
                <a:gd name="connsiteY20" fmla="*/ -2610 h 80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9513" h="80222">
                  <a:moveTo>
                    <a:pt x="69433" y="-2610"/>
                  </a:moveTo>
                  <a:cubicBezTo>
                    <a:pt x="79605" y="-3142"/>
                    <a:pt x="89813" y="-2326"/>
                    <a:pt x="99773" y="-162"/>
                  </a:cubicBezTo>
                  <a:cubicBezTo>
                    <a:pt x="103321" y="631"/>
                    <a:pt x="106740" y="-611"/>
                    <a:pt x="110158" y="-1084"/>
                  </a:cubicBezTo>
                  <a:cubicBezTo>
                    <a:pt x="118130" y="-2019"/>
                    <a:pt x="126174" y="-2125"/>
                    <a:pt x="134170" y="-1415"/>
                  </a:cubicBezTo>
                  <a:cubicBezTo>
                    <a:pt x="143443" y="-611"/>
                    <a:pt x="152622" y="1057"/>
                    <a:pt x="161588" y="3564"/>
                  </a:cubicBezTo>
                  <a:cubicBezTo>
                    <a:pt x="174339" y="6900"/>
                    <a:pt x="186049" y="12542"/>
                    <a:pt x="195713" y="21473"/>
                  </a:cubicBezTo>
                  <a:cubicBezTo>
                    <a:pt x="203591" y="28771"/>
                    <a:pt x="208854" y="37748"/>
                    <a:pt x="208464" y="49175"/>
                  </a:cubicBezTo>
                  <a:cubicBezTo>
                    <a:pt x="208251" y="55326"/>
                    <a:pt x="205460" y="60341"/>
                    <a:pt x="202266" y="65238"/>
                  </a:cubicBezTo>
                  <a:cubicBezTo>
                    <a:pt x="199072" y="70419"/>
                    <a:pt x="193501" y="73672"/>
                    <a:pt x="187421" y="73908"/>
                  </a:cubicBezTo>
                  <a:cubicBezTo>
                    <a:pt x="183944" y="74168"/>
                    <a:pt x="180466" y="74440"/>
                    <a:pt x="176977" y="74464"/>
                  </a:cubicBezTo>
                  <a:cubicBezTo>
                    <a:pt x="167656" y="74547"/>
                    <a:pt x="158394" y="75647"/>
                    <a:pt x="149097" y="76073"/>
                  </a:cubicBezTo>
                  <a:cubicBezTo>
                    <a:pt x="137162" y="76641"/>
                    <a:pt x="125239" y="78131"/>
                    <a:pt x="113281" y="77102"/>
                  </a:cubicBezTo>
                  <a:cubicBezTo>
                    <a:pt x="104871" y="76274"/>
                    <a:pt x="96602" y="74346"/>
                    <a:pt x="88701" y="71353"/>
                  </a:cubicBezTo>
                  <a:cubicBezTo>
                    <a:pt x="81675" y="68810"/>
                    <a:pt x="74507" y="66929"/>
                    <a:pt x="66913" y="67627"/>
                  </a:cubicBezTo>
                  <a:cubicBezTo>
                    <a:pt x="62288" y="68065"/>
                    <a:pt x="57652" y="68609"/>
                    <a:pt x="53086" y="69461"/>
                  </a:cubicBezTo>
                  <a:cubicBezTo>
                    <a:pt x="46758" y="70561"/>
                    <a:pt x="40287" y="70478"/>
                    <a:pt x="33983" y="69224"/>
                  </a:cubicBezTo>
                  <a:cubicBezTo>
                    <a:pt x="26188" y="67805"/>
                    <a:pt x="18606" y="65676"/>
                    <a:pt x="12502" y="60234"/>
                  </a:cubicBezTo>
                  <a:cubicBezTo>
                    <a:pt x="4542" y="53244"/>
                    <a:pt x="-1029" y="45035"/>
                    <a:pt x="-1029" y="33940"/>
                  </a:cubicBezTo>
                  <a:cubicBezTo>
                    <a:pt x="-1053" y="28345"/>
                    <a:pt x="934" y="22927"/>
                    <a:pt x="4577" y="18669"/>
                  </a:cubicBezTo>
                  <a:cubicBezTo>
                    <a:pt x="11994" y="9798"/>
                    <a:pt x="21539" y="4191"/>
                    <a:pt x="32563" y="927"/>
                  </a:cubicBezTo>
                  <a:cubicBezTo>
                    <a:pt x="44333" y="-2634"/>
                    <a:pt x="56398" y="-2740"/>
                    <a:pt x="69433" y="-2610"/>
                  </a:cubicBezTo>
                  <a:close/>
                </a:path>
              </a:pathLst>
            </a:custGeom>
            <a:solidFill>
              <a:srgbClr val="FCFEFD"/>
            </a:solidFill>
            <a:ln w="1171" cap="flat">
              <a:noFill/>
              <a:prstDash val="solid"/>
              <a:miter/>
            </a:ln>
          </p:spPr>
          <p:txBody>
            <a:bodyPr rtlCol="0" anchor="ctr"/>
            <a:lstStyle/>
            <a:p>
              <a:endParaRPr lang="es-CO"/>
            </a:p>
          </p:txBody>
        </p:sp>
      </p:grpSp>
      <p:grpSp>
        <p:nvGrpSpPr>
          <p:cNvPr id="796" name="Group 795">
            <a:extLst>
              <a:ext uri="{FF2B5EF4-FFF2-40B4-BE49-F238E27FC236}">
                <a16:creationId xmlns:a16="http://schemas.microsoft.com/office/drawing/2014/main" id="{855EE408-76B9-F42F-6611-D7B52252F9C5}"/>
              </a:ext>
            </a:extLst>
          </p:cNvPr>
          <p:cNvGrpSpPr/>
          <p:nvPr/>
        </p:nvGrpSpPr>
        <p:grpSpPr>
          <a:xfrm rot="15388496">
            <a:off x="1106224" y="5053879"/>
            <a:ext cx="973645" cy="1259115"/>
            <a:chOff x="-1522676" y="6400079"/>
            <a:chExt cx="973645" cy="1259115"/>
          </a:xfrm>
        </p:grpSpPr>
        <p:sp>
          <p:nvSpPr>
            <p:cNvPr id="602" name="Freeform: Shape 601">
              <a:extLst>
                <a:ext uri="{FF2B5EF4-FFF2-40B4-BE49-F238E27FC236}">
                  <a16:creationId xmlns:a16="http://schemas.microsoft.com/office/drawing/2014/main" id="{D87DB1C2-D1AC-7750-7929-0850DBC493CE}"/>
                </a:ext>
              </a:extLst>
            </p:cNvPr>
            <p:cNvSpPr/>
            <p:nvPr/>
          </p:nvSpPr>
          <p:spPr>
            <a:xfrm>
              <a:off x="-1521791" y="6508828"/>
              <a:ext cx="968295" cy="1145797"/>
            </a:xfrm>
            <a:custGeom>
              <a:avLst/>
              <a:gdLst>
                <a:gd name="connsiteX0" fmla="*/ 71179 w 968295"/>
                <a:gd name="connsiteY0" fmla="*/ 872943 h 1145797"/>
                <a:gd name="connsiteX1" fmla="*/ 34276 w 968295"/>
                <a:gd name="connsiteY1" fmla="*/ 843890 h 1145797"/>
                <a:gd name="connsiteX2" fmla="*/ 27080 w 968295"/>
                <a:gd name="connsiteY2" fmla="*/ 832263 h 1145797"/>
                <a:gd name="connsiteX3" fmla="*/ 11035 w 968295"/>
                <a:gd name="connsiteY3" fmla="*/ 784437 h 1145797"/>
                <a:gd name="connsiteX4" fmla="*/ 2569 w 968295"/>
                <a:gd name="connsiteY4" fmla="*/ 734316 h 1145797"/>
                <a:gd name="connsiteX5" fmla="*/ -1702 w 968295"/>
                <a:gd name="connsiteY5" fmla="*/ 682145 h 1145797"/>
                <a:gd name="connsiteX6" fmla="*/ -2442 w 968295"/>
                <a:gd name="connsiteY6" fmla="*/ 641540 h 1145797"/>
                <a:gd name="connsiteX7" fmla="*/ -1368 w 968295"/>
                <a:gd name="connsiteY7" fmla="*/ 589999 h 1145797"/>
                <a:gd name="connsiteX8" fmla="*/ -1998 w 968295"/>
                <a:gd name="connsiteY8" fmla="*/ 548035 h 1145797"/>
                <a:gd name="connsiteX9" fmla="*/ 471 w 968295"/>
                <a:gd name="connsiteY9" fmla="*/ 501135 h 1145797"/>
                <a:gd name="connsiteX10" fmla="*/ 1433 w 968295"/>
                <a:gd name="connsiteY10" fmla="*/ 472427 h 1145797"/>
                <a:gd name="connsiteX11" fmla="*/ 2877 w 968295"/>
                <a:gd name="connsiteY11" fmla="*/ 441917 h 1145797"/>
                <a:gd name="connsiteX12" fmla="*/ 1569 w 968295"/>
                <a:gd name="connsiteY12" fmla="*/ 427465 h 1145797"/>
                <a:gd name="connsiteX13" fmla="*/ 1384 w 968295"/>
                <a:gd name="connsiteY13" fmla="*/ 390919 h 1145797"/>
                <a:gd name="connsiteX14" fmla="*/ 693 w 968295"/>
                <a:gd name="connsiteY14" fmla="*/ 349598 h 1145797"/>
                <a:gd name="connsiteX15" fmla="*/ 1705 w 968295"/>
                <a:gd name="connsiteY15" fmla="*/ 336490 h 1145797"/>
                <a:gd name="connsiteX16" fmla="*/ 7678 w 968295"/>
                <a:gd name="connsiteY16" fmla="*/ 297082 h 1145797"/>
                <a:gd name="connsiteX17" fmla="*/ 26722 w 968295"/>
                <a:gd name="connsiteY17" fmla="*/ 263412 h 1145797"/>
                <a:gd name="connsiteX18" fmla="*/ 56566 w 968295"/>
                <a:gd name="connsiteY18" fmla="*/ 239715 h 1145797"/>
                <a:gd name="connsiteX19" fmla="*/ 103392 w 968295"/>
                <a:gd name="connsiteY19" fmla="*/ 227213 h 1145797"/>
                <a:gd name="connsiteX20" fmla="*/ 145936 w 968295"/>
                <a:gd name="connsiteY20" fmla="*/ 220252 h 1145797"/>
                <a:gd name="connsiteX21" fmla="*/ 171731 w 968295"/>
                <a:gd name="connsiteY21" fmla="*/ 205330 h 1145797"/>
                <a:gd name="connsiteX22" fmla="*/ 183740 w 968295"/>
                <a:gd name="connsiteY22" fmla="*/ 193580 h 1145797"/>
                <a:gd name="connsiteX23" fmla="*/ 195341 w 968295"/>
                <a:gd name="connsiteY23" fmla="*/ 163601 h 1145797"/>
                <a:gd name="connsiteX24" fmla="*/ 201019 w 968295"/>
                <a:gd name="connsiteY24" fmla="*/ 130067 h 1145797"/>
                <a:gd name="connsiteX25" fmla="*/ 207190 w 968295"/>
                <a:gd name="connsiteY25" fmla="*/ 123637 h 1145797"/>
                <a:gd name="connsiteX26" fmla="*/ 237662 w 968295"/>
                <a:gd name="connsiteY26" fmla="*/ 134585 h 1145797"/>
                <a:gd name="connsiteX27" fmla="*/ 240329 w 968295"/>
                <a:gd name="connsiteY27" fmla="*/ 137720 h 1145797"/>
                <a:gd name="connsiteX28" fmla="*/ 243513 w 968295"/>
                <a:gd name="connsiteY28" fmla="*/ 137090 h 1145797"/>
                <a:gd name="connsiteX29" fmla="*/ 244747 w 968295"/>
                <a:gd name="connsiteY29" fmla="*/ 133659 h 1145797"/>
                <a:gd name="connsiteX30" fmla="*/ 264297 w 968295"/>
                <a:gd name="connsiteY30" fmla="*/ 61815 h 1145797"/>
                <a:gd name="connsiteX31" fmla="*/ 274850 w 968295"/>
                <a:gd name="connsiteY31" fmla="*/ 39019 h 1145797"/>
                <a:gd name="connsiteX32" fmla="*/ 282255 w 968295"/>
                <a:gd name="connsiteY32" fmla="*/ 33786 h 1145797"/>
                <a:gd name="connsiteX33" fmla="*/ 285958 w 968295"/>
                <a:gd name="connsiteY33" fmla="*/ 28072 h 1145797"/>
                <a:gd name="connsiteX34" fmla="*/ 287772 w 968295"/>
                <a:gd name="connsiteY34" fmla="*/ 11274 h 1145797"/>
                <a:gd name="connsiteX35" fmla="*/ 304496 w 968295"/>
                <a:gd name="connsiteY35" fmla="*/ -1426 h 1145797"/>
                <a:gd name="connsiteX36" fmla="*/ 317492 w 968295"/>
                <a:gd name="connsiteY36" fmla="*/ 15470 h 1145797"/>
                <a:gd name="connsiteX37" fmla="*/ 309247 w 968295"/>
                <a:gd name="connsiteY37" fmla="*/ 44623 h 1145797"/>
                <a:gd name="connsiteX38" fmla="*/ 300200 w 968295"/>
                <a:gd name="connsiteY38" fmla="*/ 66431 h 1145797"/>
                <a:gd name="connsiteX39" fmla="*/ 298115 w 968295"/>
                <a:gd name="connsiteY39" fmla="*/ 71961 h 1145797"/>
                <a:gd name="connsiteX40" fmla="*/ 278750 w 968295"/>
                <a:gd name="connsiteY40" fmla="*/ 124007 h 1145797"/>
                <a:gd name="connsiteX41" fmla="*/ 264013 w 968295"/>
                <a:gd name="connsiteY41" fmla="*/ 205281 h 1145797"/>
                <a:gd name="connsiteX42" fmla="*/ 252560 w 968295"/>
                <a:gd name="connsiteY42" fmla="*/ 288541 h 1145797"/>
                <a:gd name="connsiteX43" fmla="*/ 246709 w 968295"/>
                <a:gd name="connsiteY43" fmla="*/ 336133 h 1145797"/>
                <a:gd name="connsiteX44" fmla="*/ 246500 w 968295"/>
                <a:gd name="connsiteY44" fmla="*/ 342526 h 1145797"/>
                <a:gd name="connsiteX45" fmla="*/ 246919 w 968295"/>
                <a:gd name="connsiteY45" fmla="*/ 397769 h 1145797"/>
                <a:gd name="connsiteX46" fmla="*/ 245932 w 968295"/>
                <a:gd name="connsiteY46" fmla="*/ 435154 h 1145797"/>
                <a:gd name="connsiteX47" fmla="*/ 244698 w 968295"/>
                <a:gd name="connsiteY47" fmla="*/ 462961 h 1145797"/>
                <a:gd name="connsiteX48" fmla="*/ 245364 w 968295"/>
                <a:gd name="connsiteY48" fmla="*/ 521845 h 1145797"/>
                <a:gd name="connsiteX49" fmla="*/ 244870 w 968295"/>
                <a:gd name="connsiteY49" fmla="*/ 578915 h 1145797"/>
                <a:gd name="connsiteX50" fmla="*/ 245660 w 968295"/>
                <a:gd name="connsiteY50" fmla="*/ 621817 h 1145797"/>
                <a:gd name="connsiteX51" fmla="*/ 244599 w 968295"/>
                <a:gd name="connsiteY51" fmla="*/ 651006 h 1145797"/>
                <a:gd name="connsiteX52" fmla="*/ 243513 w 968295"/>
                <a:gd name="connsiteY52" fmla="*/ 656363 h 1145797"/>
                <a:gd name="connsiteX53" fmla="*/ 242748 w 968295"/>
                <a:gd name="connsiteY53" fmla="*/ 659917 h 1145797"/>
                <a:gd name="connsiteX54" fmla="*/ 241908 w 968295"/>
                <a:gd name="connsiteY54" fmla="*/ 700029 h 1145797"/>
                <a:gd name="connsiteX55" fmla="*/ 243883 w 968295"/>
                <a:gd name="connsiteY55" fmla="*/ 757445 h 1145797"/>
                <a:gd name="connsiteX56" fmla="*/ 246537 w 968295"/>
                <a:gd name="connsiteY56" fmla="*/ 802432 h 1145797"/>
                <a:gd name="connsiteX57" fmla="*/ 249240 w 968295"/>
                <a:gd name="connsiteY57" fmla="*/ 842396 h 1145797"/>
                <a:gd name="connsiteX58" fmla="*/ 256805 w 968295"/>
                <a:gd name="connsiteY58" fmla="*/ 901984 h 1145797"/>
                <a:gd name="connsiteX59" fmla="*/ 264013 w 968295"/>
                <a:gd name="connsiteY59" fmla="*/ 957043 h 1145797"/>
                <a:gd name="connsiteX60" fmla="*/ 268481 w 968295"/>
                <a:gd name="connsiteY60" fmla="*/ 998216 h 1145797"/>
                <a:gd name="connsiteX61" fmla="*/ 269937 w 968295"/>
                <a:gd name="connsiteY61" fmla="*/ 1002524 h 1145797"/>
                <a:gd name="connsiteX62" fmla="*/ 271727 w 968295"/>
                <a:gd name="connsiteY62" fmla="*/ 1012817 h 1145797"/>
                <a:gd name="connsiteX63" fmla="*/ 290721 w 968295"/>
                <a:gd name="connsiteY63" fmla="*/ 1054781 h 1145797"/>
                <a:gd name="connsiteX64" fmla="*/ 319108 w 968295"/>
                <a:gd name="connsiteY64" fmla="*/ 1069591 h 1145797"/>
                <a:gd name="connsiteX65" fmla="*/ 379808 w 968295"/>
                <a:gd name="connsiteY65" fmla="*/ 1070406 h 1145797"/>
                <a:gd name="connsiteX66" fmla="*/ 441457 w 968295"/>
                <a:gd name="connsiteY66" fmla="*/ 1040661 h 1145797"/>
                <a:gd name="connsiteX67" fmla="*/ 450923 w 968295"/>
                <a:gd name="connsiteY67" fmla="*/ 1021543 h 1145797"/>
                <a:gd name="connsiteX68" fmla="*/ 459340 w 968295"/>
                <a:gd name="connsiteY68" fmla="*/ 966744 h 1145797"/>
                <a:gd name="connsiteX69" fmla="*/ 458810 w 968295"/>
                <a:gd name="connsiteY69" fmla="*/ 925657 h 1145797"/>
                <a:gd name="connsiteX70" fmla="*/ 458575 w 968295"/>
                <a:gd name="connsiteY70" fmla="*/ 886902 h 1145797"/>
                <a:gd name="connsiteX71" fmla="*/ 471004 w 968295"/>
                <a:gd name="connsiteY71" fmla="*/ 841014 h 1145797"/>
                <a:gd name="connsiteX72" fmla="*/ 497502 w 968295"/>
                <a:gd name="connsiteY72" fmla="*/ 826722 h 1145797"/>
                <a:gd name="connsiteX73" fmla="*/ 532061 w 968295"/>
                <a:gd name="connsiteY73" fmla="*/ 828820 h 1145797"/>
                <a:gd name="connsiteX74" fmla="*/ 573703 w 968295"/>
                <a:gd name="connsiteY74" fmla="*/ 834436 h 1145797"/>
                <a:gd name="connsiteX75" fmla="*/ 633600 w 968295"/>
                <a:gd name="connsiteY75" fmla="*/ 841088 h 1145797"/>
                <a:gd name="connsiteX76" fmla="*/ 675563 w 968295"/>
                <a:gd name="connsiteY76" fmla="*/ 839928 h 1145797"/>
                <a:gd name="connsiteX77" fmla="*/ 707418 w 968295"/>
                <a:gd name="connsiteY77" fmla="*/ 837731 h 1145797"/>
                <a:gd name="connsiteX78" fmla="*/ 739150 w 968295"/>
                <a:gd name="connsiteY78" fmla="*/ 834287 h 1145797"/>
                <a:gd name="connsiteX79" fmla="*/ 742297 w 968295"/>
                <a:gd name="connsiteY79" fmla="*/ 833732 h 1145797"/>
                <a:gd name="connsiteX80" fmla="*/ 746074 w 968295"/>
                <a:gd name="connsiteY80" fmla="*/ 834596 h 1145797"/>
                <a:gd name="connsiteX81" fmla="*/ 744840 w 968295"/>
                <a:gd name="connsiteY81" fmla="*/ 838644 h 1145797"/>
                <a:gd name="connsiteX82" fmla="*/ 734596 w 968295"/>
                <a:gd name="connsiteY82" fmla="*/ 849073 h 1145797"/>
                <a:gd name="connsiteX83" fmla="*/ 663517 w 968295"/>
                <a:gd name="connsiteY83" fmla="*/ 892061 h 1145797"/>
                <a:gd name="connsiteX84" fmla="*/ 654396 w 968295"/>
                <a:gd name="connsiteY84" fmla="*/ 903169 h 1145797"/>
                <a:gd name="connsiteX85" fmla="*/ 651459 w 968295"/>
                <a:gd name="connsiteY85" fmla="*/ 950526 h 1145797"/>
                <a:gd name="connsiteX86" fmla="*/ 653310 w 968295"/>
                <a:gd name="connsiteY86" fmla="*/ 986528 h 1145797"/>
                <a:gd name="connsiteX87" fmla="*/ 683240 w 968295"/>
                <a:gd name="connsiteY87" fmla="*/ 1020568 h 1145797"/>
                <a:gd name="connsiteX88" fmla="*/ 717267 w 968295"/>
                <a:gd name="connsiteY88" fmla="*/ 1022654 h 1145797"/>
                <a:gd name="connsiteX89" fmla="*/ 743717 w 968295"/>
                <a:gd name="connsiteY89" fmla="*/ 1022654 h 1145797"/>
                <a:gd name="connsiteX90" fmla="*/ 787445 w 968295"/>
                <a:gd name="connsiteY90" fmla="*/ 1016285 h 1145797"/>
                <a:gd name="connsiteX91" fmla="*/ 805588 w 968295"/>
                <a:gd name="connsiteY91" fmla="*/ 981591 h 1145797"/>
                <a:gd name="connsiteX92" fmla="*/ 803996 w 968295"/>
                <a:gd name="connsiteY92" fmla="*/ 931988 h 1145797"/>
                <a:gd name="connsiteX93" fmla="*/ 804095 w 968295"/>
                <a:gd name="connsiteY93" fmla="*/ 920572 h 1145797"/>
                <a:gd name="connsiteX94" fmla="*/ 807328 w 968295"/>
                <a:gd name="connsiteY94" fmla="*/ 880571 h 1145797"/>
                <a:gd name="connsiteX95" fmla="*/ 822225 w 968295"/>
                <a:gd name="connsiteY95" fmla="*/ 816120 h 1145797"/>
                <a:gd name="connsiteX96" fmla="*/ 835456 w 968295"/>
                <a:gd name="connsiteY96" fmla="*/ 767664 h 1145797"/>
                <a:gd name="connsiteX97" fmla="*/ 838702 w 968295"/>
                <a:gd name="connsiteY97" fmla="*/ 739598 h 1145797"/>
                <a:gd name="connsiteX98" fmla="*/ 844873 w 968295"/>
                <a:gd name="connsiteY98" fmla="*/ 691600 h 1145797"/>
                <a:gd name="connsiteX99" fmla="*/ 848057 w 968295"/>
                <a:gd name="connsiteY99" fmla="*/ 646094 h 1145797"/>
                <a:gd name="connsiteX100" fmla="*/ 851118 w 968295"/>
                <a:gd name="connsiteY100" fmla="*/ 608364 h 1145797"/>
                <a:gd name="connsiteX101" fmla="*/ 849168 w 968295"/>
                <a:gd name="connsiteY101" fmla="*/ 568523 h 1145797"/>
                <a:gd name="connsiteX102" fmla="*/ 846083 w 968295"/>
                <a:gd name="connsiteY102" fmla="*/ 536791 h 1145797"/>
                <a:gd name="connsiteX103" fmla="*/ 844355 w 968295"/>
                <a:gd name="connsiteY103" fmla="*/ 476117 h 1145797"/>
                <a:gd name="connsiteX104" fmla="*/ 845280 w 968295"/>
                <a:gd name="connsiteY104" fmla="*/ 453013 h 1145797"/>
                <a:gd name="connsiteX105" fmla="*/ 844849 w 968295"/>
                <a:gd name="connsiteY105" fmla="*/ 447582 h 1145797"/>
                <a:gd name="connsiteX106" fmla="*/ 834444 w 968295"/>
                <a:gd name="connsiteY106" fmla="*/ 438943 h 1145797"/>
                <a:gd name="connsiteX107" fmla="*/ 830803 w 968295"/>
                <a:gd name="connsiteY107" fmla="*/ 438943 h 1145797"/>
                <a:gd name="connsiteX108" fmla="*/ 828532 w 968295"/>
                <a:gd name="connsiteY108" fmla="*/ 438844 h 1145797"/>
                <a:gd name="connsiteX109" fmla="*/ 822744 w 968295"/>
                <a:gd name="connsiteY109" fmla="*/ 434438 h 1145797"/>
                <a:gd name="connsiteX110" fmla="*/ 828113 w 968295"/>
                <a:gd name="connsiteY110" fmla="*/ 427551 h 1145797"/>
                <a:gd name="connsiteX111" fmla="*/ 837529 w 968295"/>
                <a:gd name="connsiteY111" fmla="*/ 428588 h 1145797"/>
                <a:gd name="connsiteX112" fmla="*/ 846700 w 968295"/>
                <a:gd name="connsiteY112" fmla="*/ 423169 h 1145797"/>
                <a:gd name="connsiteX113" fmla="*/ 858351 w 968295"/>
                <a:gd name="connsiteY113" fmla="*/ 390562 h 1145797"/>
                <a:gd name="connsiteX114" fmla="*/ 873161 w 968295"/>
                <a:gd name="connsiteY114" fmla="*/ 361274 h 1145797"/>
                <a:gd name="connsiteX115" fmla="*/ 894143 w 968295"/>
                <a:gd name="connsiteY115" fmla="*/ 332467 h 1145797"/>
                <a:gd name="connsiteX116" fmla="*/ 905251 w 968295"/>
                <a:gd name="connsiteY116" fmla="*/ 315188 h 1145797"/>
                <a:gd name="connsiteX117" fmla="*/ 935243 w 968295"/>
                <a:gd name="connsiteY117" fmla="*/ 293355 h 1145797"/>
                <a:gd name="connsiteX118" fmla="*/ 961605 w 968295"/>
                <a:gd name="connsiteY118" fmla="*/ 298378 h 1145797"/>
                <a:gd name="connsiteX119" fmla="*/ 964543 w 968295"/>
                <a:gd name="connsiteY119" fmla="*/ 307968 h 1145797"/>
                <a:gd name="connsiteX120" fmla="*/ 956422 w 968295"/>
                <a:gd name="connsiteY120" fmla="*/ 331702 h 1145797"/>
                <a:gd name="connsiteX121" fmla="*/ 956422 w 968295"/>
                <a:gd name="connsiteY121" fmla="*/ 334787 h 1145797"/>
                <a:gd name="connsiteX122" fmla="*/ 956842 w 968295"/>
                <a:gd name="connsiteY122" fmla="*/ 343427 h 1145797"/>
                <a:gd name="connsiteX123" fmla="*/ 938711 w 968295"/>
                <a:gd name="connsiteY123" fmla="*/ 385106 h 1145797"/>
                <a:gd name="connsiteX124" fmla="*/ 934156 w 968295"/>
                <a:gd name="connsiteY124" fmla="*/ 393499 h 1145797"/>
                <a:gd name="connsiteX125" fmla="*/ 927603 w 968295"/>
                <a:gd name="connsiteY125" fmla="*/ 403755 h 1145797"/>
                <a:gd name="connsiteX126" fmla="*/ 918581 w 968295"/>
                <a:gd name="connsiteY126" fmla="*/ 419936 h 1145797"/>
                <a:gd name="connsiteX127" fmla="*/ 917803 w 968295"/>
                <a:gd name="connsiteY127" fmla="*/ 421676 h 1145797"/>
                <a:gd name="connsiteX128" fmla="*/ 915656 w 968295"/>
                <a:gd name="connsiteY128" fmla="*/ 428205 h 1145797"/>
                <a:gd name="connsiteX129" fmla="*/ 915248 w 968295"/>
                <a:gd name="connsiteY129" fmla="*/ 430032 h 1145797"/>
                <a:gd name="connsiteX130" fmla="*/ 914755 w 968295"/>
                <a:gd name="connsiteY130" fmla="*/ 434413 h 1145797"/>
                <a:gd name="connsiteX131" fmla="*/ 914360 w 968295"/>
                <a:gd name="connsiteY131" fmla="*/ 436252 h 1145797"/>
                <a:gd name="connsiteX132" fmla="*/ 914360 w 968295"/>
                <a:gd name="connsiteY132" fmla="*/ 440041 h 1145797"/>
                <a:gd name="connsiteX133" fmla="*/ 914767 w 968295"/>
                <a:gd name="connsiteY133" fmla="*/ 442510 h 1145797"/>
                <a:gd name="connsiteX134" fmla="*/ 915285 w 968295"/>
                <a:gd name="connsiteY134" fmla="*/ 446965 h 1145797"/>
                <a:gd name="connsiteX135" fmla="*/ 915680 w 968295"/>
                <a:gd name="connsiteY135" fmla="*/ 448878 h 1145797"/>
                <a:gd name="connsiteX136" fmla="*/ 916223 w 968295"/>
                <a:gd name="connsiteY136" fmla="*/ 452852 h 1145797"/>
                <a:gd name="connsiteX137" fmla="*/ 916631 w 968295"/>
                <a:gd name="connsiteY137" fmla="*/ 454926 h 1145797"/>
                <a:gd name="connsiteX138" fmla="*/ 918877 w 968295"/>
                <a:gd name="connsiteY138" fmla="*/ 472415 h 1145797"/>
                <a:gd name="connsiteX139" fmla="*/ 919346 w 968295"/>
                <a:gd name="connsiteY139" fmla="*/ 474587 h 1145797"/>
                <a:gd name="connsiteX140" fmla="*/ 923505 w 968295"/>
                <a:gd name="connsiteY140" fmla="*/ 497136 h 1145797"/>
                <a:gd name="connsiteX141" fmla="*/ 923912 w 968295"/>
                <a:gd name="connsiteY141" fmla="*/ 499308 h 1145797"/>
                <a:gd name="connsiteX142" fmla="*/ 925344 w 968295"/>
                <a:gd name="connsiteY142" fmla="*/ 511651 h 1145797"/>
                <a:gd name="connsiteX143" fmla="*/ 925727 w 968295"/>
                <a:gd name="connsiteY143" fmla="*/ 513761 h 1145797"/>
                <a:gd name="connsiteX144" fmla="*/ 926245 w 968295"/>
                <a:gd name="connsiteY144" fmla="*/ 519402 h 1145797"/>
                <a:gd name="connsiteX145" fmla="*/ 926665 w 968295"/>
                <a:gd name="connsiteY145" fmla="*/ 522203 h 1145797"/>
                <a:gd name="connsiteX146" fmla="*/ 927159 w 968295"/>
                <a:gd name="connsiteY146" fmla="*/ 528695 h 1145797"/>
                <a:gd name="connsiteX147" fmla="*/ 927590 w 968295"/>
                <a:gd name="connsiteY147" fmla="*/ 531670 h 1145797"/>
                <a:gd name="connsiteX148" fmla="*/ 928072 w 968295"/>
                <a:gd name="connsiteY148" fmla="*/ 545801 h 1145797"/>
                <a:gd name="connsiteX149" fmla="*/ 928504 w 968295"/>
                <a:gd name="connsiteY149" fmla="*/ 548998 h 1145797"/>
                <a:gd name="connsiteX150" fmla="*/ 928998 w 968295"/>
                <a:gd name="connsiteY150" fmla="*/ 573744 h 1145797"/>
                <a:gd name="connsiteX151" fmla="*/ 929405 w 968295"/>
                <a:gd name="connsiteY151" fmla="*/ 576213 h 1145797"/>
                <a:gd name="connsiteX152" fmla="*/ 929405 w 968295"/>
                <a:gd name="connsiteY152" fmla="*/ 595639 h 1145797"/>
                <a:gd name="connsiteX153" fmla="*/ 909188 w 968295"/>
                <a:gd name="connsiteY153" fmla="*/ 603625 h 1145797"/>
                <a:gd name="connsiteX154" fmla="*/ 902129 w 968295"/>
                <a:gd name="connsiteY154" fmla="*/ 593479 h 1145797"/>
                <a:gd name="connsiteX155" fmla="*/ 899549 w 968295"/>
                <a:gd name="connsiteY155" fmla="*/ 570362 h 1145797"/>
                <a:gd name="connsiteX156" fmla="*/ 897080 w 968295"/>
                <a:gd name="connsiteY156" fmla="*/ 535323 h 1145797"/>
                <a:gd name="connsiteX157" fmla="*/ 894945 w 968295"/>
                <a:gd name="connsiteY157" fmla="*/ 499790 h 1145797"/>
                <a:gd name="connsiteX158" fmla="*/ 892033 w 968295"/>
                <a:gd name="connsiteY158" fmla="*/ 479055 h 1145797"/>
                <a:gd name="connsiteX159" fmla="*/ 884862 w 968295"/>
                <a:gd name="connsiteY159" fmla="*/ 435857 h 1145797"/>
                <a:gd name="connsiteX160" fmla="*/ 879604 w 968295"/>
                <a:gd name="connsiteY160" fmla="*/ 432710 h 1145797"/>
                <a:gd name="connsiteX161" fmla="*/ 864337 w 968295"/>
                <a:gd name="connsiteY161" fmla="*/ 439980 h 1145797"/>
                <a:gd name="connsiteX162" fmla="*/ 860412 w 968295"/>
                <a:gd name="connsiteY162" fmla="*/ 442954 h 1145797"/>
                <a:gd name="connsiteX163" fmla="*/ 864793 w 968295"/>
                <a:gd name="connsiteY163" fmla="*/ 443707 h 1145797"/>
                <a:gd name="connsiteX164" fmla="*/ 878185 w 968295"/>
                <a:gd name="connsiteY164" fmla="*/ 457518 h 1145797"/>
                <a:gd name="connsiteX165" fmla="*/ 875963 w 968295"/>
                <a:gd name="connsiteY165" fmla="*/ 477463 h 1145797"/>
                <a:gd name="connsiteX166" fmla="*/ 870705 w 968295"/>
                <a:gd name="connsiteY166" fmla="*/ 500604 h 1145797"/>
                <a:gd name="connsiteX167" fmla="*/ 871730 w 968295"/>
                <a:gd name="connsiteY167" fmla="*/ 508244 h 1145797"/>
                <a:gd name="connsiteX168" fmla="*/ 874198 w 968295"/>
                <a:gd name="connsiteY168" fmla="*/ 522660 h 1145797"/>
                <a:gd name="connsiteX169" fmla="*/ 870199 w 968295"/>
                <a:gd name="connsiteY169" fmla="*/ 540494 h 1145797"/>
                <a:gd name="connsiteX170" fmla="*/ 870718 w 968295"/>
                <a:gd name="connsiteY170" fmla="*/ 569819 h 1145797"/>
                <a:gd name="connsiteX171" fmla="*/ 869977 w 968295"/>
                <a:gd name="connsiteY171" fmla="*/ 584013 h 1145797"/>
                <a:gd name="connsiteX172" fmla="*/ 870385 w 968295"/>
                <a:gd name="connsiteY172" fmla="*/ 595454 h 1145797"/>
                <a:gd name="connsiteX173" fmla="*/ 874087 w 968295"/>
                <a:gd name="connsiteY173" fmla="*/ 617275 h 1145797"/>
                <a:gd name="connsiteX174" fmla="*/ 870767 w 968295"/>
                <a:gd name="connsiteY174" fmla="*/ 635702 h 1145797"/>
                <a:gd name="connsiteX175" fmla="*/ 871187 w 968295"/>
                <a:gd name="connsiteY175" fmla="*/ 643761 h 1145797"/>
                <a:gd name="connsiteX176" fmla="*/ 870841 w 968295"/>
                <a:gd name="connsiteY176" fmla="*/ 658436 h 1145797"/>
                <a:gd name="connsiteX177" fmla="*/ 870014 w 968295"/>
                <a:gd name="connsiteY177" fmla="*/ 660559 h 1145797"/>
                <a:gd name="connsiteX178" fmla="*/ 872557 w 968295"/>
                <a:gd name="connsiteY178" fmla="*/ 681541 h 1145797"/>
                <a:gd name="connsiteX179" fmla="*/ 878999 w 968295"/>
                <a:gd name="connsiteY179" fmla="*/ 699721 h 1145797"/>
                <a:gd name="connsiteX180" fmla="*/ 878703 w 968295"/>
                <a:gd name="connsiteY180" fmla="*/ 758087 h 1145797"/>
                <a:gd name="connsiteX181" fmla="*/ 864793 w 968295"/>
                <a:gd name="connsiteY181" fmla="*/ 849259 h 1145797"/>
                <a:gd name="connsiteX182" fmla="*/ 855166 w 968295"/>
                <a:gd name="connsiteY182" fmla="*/ 915264 h 1145797"/>
                <a:gd name="connsiteX183" fmla="*/ 851735 w 968295"/>
                <a:gd name="connsiteY183" fmla="*/ 953908 h 1145797"/>
                <a:gd name="connsiteX184" fmla="*/ 839986 w 968295"/>
                <a:gd name="connsiteY184" fmla="*/ 976827 h 1145797"/>
                <a:gd name="connsiteX185" fmla="*/ 832148 w 968295"/>
                <a:gd name="connsiteY185" fmla="*/ 988799 h 1145797"/>
                <a:gd name="connsiteX186" fmla="*/ 810291 w 968295"/>
                <a:gd name="connsiteY186" fmla="*/ 1024209 h 1145797"/>
                <a:gd name="connsiteX187" fmla="*/ 791925 w 968295"/>
                <a:gd name="connsiteY187" fmla="*/ 1035922 h 1145797"/>
                <a:gd name="connsiteX188" fmla="*/ 755898 w 968295"/>
                <a:gd name="connsiteY188" fmla="*/ 1051424 h 1145797"/>
                <a:gd name="connsiteX189" fmla="*/ 696051 w 968295"/>
                <a:gd name="connsiteY189" fmla="*/ 1051424 h 1145797"/>
                <a:gd name="connsiteX190" fmla="*/ 624664 w 968295"/>
                <a:gd name="connsiteY190" fmla="*/ 972310 h 1145797"/>
                <a:gd name="connsiteX191" fmla="*/ 619727 w 968295"/>
                <a:gd name="connsiteY191" fmla="*/ 941751 h 1145797"/>
                <a:gd name="connsiteX192" fmla="*/ 616160 w 968295"/>
                <a:gd name="connsiteY192" fmla="*/ 927175 h 1145797"/>
                <a:gd name="connsiteX193" fmla="*/ 610470 w 968295"/>
                <a:gd name="connsiteY193" fmla="*/ 923275 h 1145797"/>
                <a:gd name="connsiteX194" fmla="*/ 593377 w 968295"/>
                <a:gd name="connsiteY194" fmla="*/ 920263 h 1145797"/>
                <a:gd name="connsiteX195" fmla="*/ 588119 w 968295"/>
                <a:gd name="connsiteY195" fmla="*/ 912167 h 1145797"/>
                <a:gd name="connsiteX196" fmla="*/ 587255 w 968295"/>
                <a:gd name="connsiteY196" fmla="*/ 908402 h 1145797"/>
                <a:gd name="connsiteX197" fmla="*/ 585416 w 968295"/>
                <a:gd name="connsiteY197" fmla="*/ 907427 h 1145797"/>
                <a:gd name="connsiteX198" fmla="*/ 583540 w 968295"/>
                <a:gd name="connsiteY198" fmla="*/ 906464 h 1145797"/>
                <a:gd name="connsiteX199" fmla="*/ 580800 w 968295"/>
                <a:gd name="connsiteY199" fmla="*/ 903293 h 1145797"/>
                <a:gd name="connsiteX200" fmla="*/ 625355 w 968295"/>
                <a:gd name="connsiteY200" fmla="*/ 868302 h 1145797"/>
                <a:gd name="connsiteX201" fmla="*/ 632106 w 968295"/>
                <a:gd name="connsiteY201" fmla="*/ 869537 h 1145797"/>
                <a:gd name="connsiteX202" fmla="*/ 642906 w 968295"/>
                <a:gd name="connsiteY202" fmla="*/ 864797 h 1145797"/>
                <a:gd name="connsiteX203" fmla="*/ 641178 w 968295"/>
                <a:gd name="connsiteY203" fmla="*/ 860527 h 1145797"/>
                <a:gd name="connsiteX204" fmla="*/ 635698 w 968295"/>
                <a:gd name="connsiteY204" fmla="*/ 860428 h 1145797"/>
                <a:gd name="connsiteX205" fmla="*/ 571827 w 968295"/>
                <a:gd name="connsiteY205" fmla="*/ 853763 h 1145797"/>
                <a:gd name="connsiteX206" fmla="*/ 554289 w 968295"/>
                <a:gd name="connsiteY206" fmla="*/ 852751 h 1145797"/>
                <a:gd name="connsiteX207" fmla="*/ 543564 w 968295"/>
                <a:gd name="connsiteY207" fmla="*/ 851233 h 1145797"/>
                <a:gd name="connsiteX208" fmla="*/ 510993 w 968295"/>
                <a:gd name="connsiteY208" fmla="*/ 854282 h 1145797"/>
                <a:gd name="connsiteX209" fmla="*/ 500489 w 968295"/>
                <a:gd name="connsiteY209" fmla="*/ 866377 h 1145797"/>
                <a:gd name="connsiteX210" fmla="*/ 493417 w 968295"/>
                <a:gd name="connsiteY210" fmla="*/ 900170 h 1145797"/>
                <a:gd name="connsiteX211" fmla="*/ 484000 w 968295"/>
                <a:gd name="connsiteY211" fmla="*/ 1001376 h 1145797"/>
                <a:gd name="connsiteX212" fmla="*/ 481112 w 968295"/>
                <a:gd name="connsiteY212" fmla="*/ 1017988 h 1145797"/>
                <a:gd name="connsiteX213" fmla="*/ 476397 w 968295"/>
                <a:gd name="connsiteY213" fmla="*/ 1029294 h 1145797"/>
                <a:gd name="connsiteX214" fmla="*/ 464216 w 968295"/>
                <a:gd name="connsiteY214" fmla="*/ 1048597 h 1145797"/>
                <a:gd name="connsiteX215" fmla="*/ 457600 w 968295"/>
                <a:gd name="connsiteY215" fmla="*/ 1062494 h 1145797"/>
                <a:gd name="connsiteX216" fmla="*/ 453601 w 968295"/>
                <a:gd name="connsiteY216" fmla="*/ 1069036 h 1145797"/>
                <a:gd name="connsiteX217" fmla="*/ 444258 w 968295"/>
                <a:gd name="connsiteY217" fmla="*/ 1077070 h 1145797"/>
                <a:gd name="connsiteX218" fmla="*/ 445098 w 968295"/>
                <a:gd name="connsiteY218" fmla="*/ 1084278 h 1145797"/>
                <a:gd name="connsiteX219" fmla="*/ 459637 w 968295"/>
                <a:gd name="connsiteY219" fmla="*/ 1095806 h 1145797"/>
                <a:gd name="connsiteX220" fmla="*/ 468585 w 968295"/>
                <a:gd name="connsiteY220" fmla="*/ 1120651 h 1145797"/>
                <a:gd name="connsiteX221" fmla="*/ 465079 w 968295"/>
                <a:gd name="connsiteY221" fmla="*/ 1125513 h 1145797"/>
                <a:gd name="connsiteX222" fmla="*/ 430978 w 968295"/>
                <a:gd name="connsiteY222" fmla="*/ 1138127 h 1145797"/>
                <a:gd name="connsiteX223" fmla="*/ 399148 w 968295"/>
                <a:gd name="connsiteY223" fmla="*/ 1144039 h 1145797"/>
                <a:gd name="connsiteX224" fmla="*/ 391570 w 968295"/>
                <a:gd name="connsiteY224" fmla="*/ 1140090 h 1145797"/>
                <a:gd name="connsiteX225" fmla="*/ 389447 w 968295"/>
                <a:gd name="connsiteY225" fmla="*/ 1107728 h 1145797"/>
                <a:gd name="connsiteX226" fmla="*/ 385596 w 968295"/>
                <a:gd name="connsiteY226" fmla="*/ 1102976 h 1145797"/>
                <a:gd name="connsiteX227" fmla="*/ 310309 w 968295"/>
                <a:gd name="connsiteY227" fmla="*/ 1099743 h 1145797"/>
                <a:gd name="connsiteX228" fmla="*/ 286599 w 968295"/>
                <a:gd name="connsiteY228" fmla="*/ 1092955 h 1145797"/>
                <a:gd name="connsiteX229" fmla="*/ 279071 w 968295"/>
                <a:gd name="connsiteY229" fmla="*/ 1088018 h 1145797"/>
                <a:gd name="connsiteX230" fmla="*/ 270085 w 968295"/>
                <a:gd name="connsiteY230" fmla="*/ 1065098 h 1145797"/>
                <a:gd name="connsiteX231" fmla="*/ 268037 w 968295"/>
                <a:gd name="connsiteY231" fmla="*/ 1059779 h 1145797"/>
                <a:gd name="connsiteX232" fmla="*/ 235182 w 968295"/>
                <a:gd name="connsiteY232" fmla="*/ 999525 h 1145797"/>
                <a:gd name="connsiteX233" fmla="*/ 222099 w 968295"/>
                <a:gd name="connsiteY233" fmla="*/ 933309 h 1145797"/>
                <a:gd name="connsiteX234" fmla="*/ 217533 w 968295"/>
                <a:gd name="connsiteY234" fmla="*/ 931124 h 1145797"/>
                <a:gd name="connsiteX235" fmla="*/ 191762 w 968295"/>
                <a:gd name="connsiteY235" fmla="*/ 932729 h 1145797"/>
                <a:gd name="connsiteX236" fmla="*/ 185344 w 968295"/>
                <a:gd name="connsiteY236" fmla="*/ 924929 h 1145797"/>
                <a:gd name="connsiteX237" fmla="*/ 183184 w 968295"/>
                <a:gd name="connsiteY237" fmla="*/ 913821 h 1145797"/>
                <a:gd name="connsiteX238" fmla="*/ 160882 w 968295"/>
                <a:gd name="connsiteY238" fmla="*/ 896184 h 1145797"/>
                <a:gd name="connsiteX239" fmla="*/ 117511 w 968295"/>
                <a:gd name="connsiteY239" fmla="*/ 891765 h 1145797"/>
                <a:gd name="connsiteX240" fmla="*/ 75326 w 968295"/>
                <a:gd name="connsiteY240" fmla="*/ 875054 h 1145797"/>
                <a:gd name="connsiteX241" fmla="*/ 71179 w 968295"/>
                <a:gd name="connsiteY241" fmla="*/ 872943 h 114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968295" h="1145797">
                  <a:moveTo>
                    <a:pt x="71179" y="872943"/>
                  </a:moveTo>
                  <a:cubicBezTo>
                    <a:pt x="57072" y="865538"/>
                    <a:pt x="43940" y="856898"/>
                    <a:pt x="34276" y="843890"/>
                  </a:cubicBezTo>
                  <a:cubicBezTo>
                    <a:pt x="31536" y="840236"/>
                    <a:pt x="29129" y="836349"/>
                    <a:pt x="27080" y="832263"/>
                  </a:cubicBezTo>
                  <a:cubicBezTo>
                    <a:pt x="19601" y="817119"/>
                    <a:pt x="14208" y="801025"/>
                    <a:pt x="11035" y="784437"/>
                  </a:cubicBezTo>
                  <a:cubicBezTo>
                    <a:pt x="6543" y="768010"/>
                    <a:pt x="5173" y="751052"/>
                    <a:pt x="2569" y="734316"/>
                  </a:cubicBezTo>
                  <a:cubicBezTo>
                    <a:pt x="-122" y="717037"/>
                    <a:pt x="-468" y="699560"/>
                    <a:pt x="-1702" y="682145"/>
                  </a:cubicBezTo>
                  <a:cubicBezTo>
                    <a:pt x="-2702" y="668631"/>
                    <a:pt x="-2948" y="655079"/>
                    <a:pt x="-2442" y="641540"/>
                  </a:cubicBezTo>
                  <a:cubicBezTo>
                    <a:pt x="-1726" y="624359"/>
                    <a:pt x="-1146" y="607167"/>
                    <a:pt x="-1368" y="589999"/>
                  </a:cubicBezTo>
                  <a:cubicBezTo>
                    <a:pt x="-1566" y="576015"/>
                    <a:pt x="-2417" y="562019"/>
                    <a:pt x="-1998" y="548035"/>
                  </a:cubicBezTo>
                  <a:cubicBezTo>
                    <a:pt x="-1541" y="532398"/>
                    <a:pt x="-542" y="516785"/>
                    <a:pt x="471" y="501135"/>
                  </a:cubicBezTo>
                  <a:cubicBezTo>
                    <a:pt x="1088" y="491595"/>
                    <a:pt x="1186" y="481992"/>
                    <a:pt x="1433" y="472427"/>
                  </a:cubicBezTo>
                  <a:cubicBezTo>
                    <a:pt x="1692" y="462232"/>
                    <a:pt x="2433" y="452087"/>
                    <a:pt x="2877" y="441917"/>
                  </a:cubicBezTo>
                  <a:cubicBezTo>
                    <a:pt x="3100" y="436980"/>
                    <a:pt x="1557" y="432327"/>
                    <a:pt x="1569" y="427465"/>
                  </a:cubicBezTo>
                  <a:cubicBezTo>
                    <a:pt x="1569" y="415283"/>
                    <a:pt x="2322" y="403039"/>
                    <a:pt x="1384" y="390919"/>
                  </a:cubicBezTo>
                  <a:cubicBezTo>
                    <a:pt x="310" y="377121"/>
                    <a:pt x="2890" y="363335"/>
                    <a:pt x="693" y="349598"/>
                  </a:cubicBezTo>
                  <a:cubicBezTo>
                    <a:pt x="-11" y="345192"/>
                    <a:pt x="1421" y="340872"/>
                    <a:pt x="1705" y="336490"/>
                  </a:cubicBezTo>
                  <a:cubicBezTo>
                    <a:pt x="2556" y="323210"/>
                    <a:pt x="3828" y="309942"/>
                    <a:pt x="7678" y="297082"/>
                  </a:cubicBezTo>
                  <a:cubicBezTo>
                    <a:pt x="11529" y="284221"/>
                    <a:pt x="16664" y="272533"/>
                    <a:pt x="26722" y="263412"/>
                  </a:cubicBezTo>
                  <a:cubicBezTo>
                    <a:pt x="35485" y="254032"/>
                    <a:pt x="44952" y="245664"/>
                    <a:pt x="56566" y="239715"/>
                  </a:cubicBezTo>
                  <a:cubicBezTo>
                    <a:pt x="71376" y="232150"/>
                    <a:pt x="87088" y="228941"/>
                    <a:pt x="103392" y="227213"/>
                  </a:cubicBezTo>
                  <a:cubicBezTo>
                    <a:pt x="117684" y="225682"/>
                    <a:pt x="132051" y="224633"/>
                    <a:pt x="145936" y="220252"/>
                  </a:cubicBezTo>
                  <a:cubicBezTo>
                    <a:pt x="155550" y="217290"/>
                    <a:pt x="164375" y="212192"/>
                    <a:pt x="171731" y="205330"/>
                  </a:cubicBezTo>
                  <a:cubicBezTo>
                    <a:pt x="175841" y="201516"/>
                    <a:pt x="180308" y="198135"/>
                    <a:pt x="183740" y="193580"/>
                  </a:cubicBezTo>
                  <a:cubicBezTo>
                    <a:pt x="190466" y="184669"/>
                    <a:pt x="192589" y="174030"/>
                    <a:pt x="195341" y="163601"/>
                  </a:cubicBezTo>
                  <a:cubicBezTo>
                    <a:pt x="198254" y="152592"/>
                    <a:pt x="200735" y="141533"/>
                    <a:pt x="201019" y="130067"/>
                  </a:cubicBezTo>
                  <a:cubicBezTo>
                    <a:pt x="201105" y="126254"/>
                    <a:pt x="203178" y="124193"/>
                    <a:pt x="207190" y="123637"/>
                  </a:cubicBezTo>
                  <a:cubicBezTo>
                    <a:pt x="219334" y="121959"/>
                    <a:pt x="229406" y="125809"/>
                    <a:pt x="237662" y="134585"/>
                  </a:cubicBezTo>
                  <a:cubicBezTo>
                    <a:pt x="238600" y="135584"/>
                    <a:pt x="239329" y="136769"/>
                    <a:pt x="240329" y="137720"/>
                  </a:cubicBezTo>
                  <a:cubicBezTo>
                    <a:pt x="241674" y="138954"/>
                    <a:pt x="242797" y="138769"/>
                    <a:pt x="243513" y="137090"/>
                  </a:cubicBezTo>
                  <a:cubicBezTo>
                    <a:pt x="244019" y="135979"/>
                    <a:pt x="244352" y="134807"/>
                    <a:pt x="244747" y="133659"/>
                  </a:cubicBezTo>
                  <a:cubicBezTo>
                    <a:pt x="252695" y="110122"/>
                    <a:pt x="259224" y="86129"/>
                    <a:pt x="264297" y="61815"/>
                  </a:cubicBezTo>
                  <a:cubicBezTo>
                    <a:pt x="266062" y="53435"/>
                    <a:pt x="267925" y="45067"/>
                    <a:pt x="274850" y="39019"/>
                  </a:cubicBezTo>
                  <a:cubicBezTo>
                    <a:pt x="277047" y="36921"/>
                    <a:pt x="279540" y="35156"/>
                    <a:pt x="282255" y="33786"/>
                  </a:cubicBezTo>
                  <a:cubicBezTo>
                    <a:pt x="284785" y="32651"/>
                    <a:pt x="285748" y="30787"/>
                    <a:pt x="285958" y="28072"/>
                  </a:cubicBezTo>
                  <a:cubicBezTo>
                    <a:pt x="286439" y="22456"/>
                    <a:pt x="286747" y="16828"/>
                    <a:pt x="287772" y="11274"/>
                  </a:cubicBezTo>
                  <a:cubicBezTo>
                    <a:pt x="289352" y="2746"/>
                    <a:pt x="296337" y="-2537"/>
                    <a:pt x="304496" y="-1426"/>
                  </a:cubicBezTo>
                  <a:cubicBezTo>
                    <a:pt x="311987" y="-402"/>
                    <a:pt x="317800" y="7522"/>
                    <a:pt x="317492" y="15470"/>
                  </a:cubicBezTo>
                  <a:cubicBezTo>
                    <a:pt x="317097" y="25912"/>
                    <a:pt x="313641" y="35218"/>
                    <a:pt x="309247" y="44623"/>
                  </a:cubicBezTo>
                  <a:cubicBezTo>
                    <a:pt x="305915" y="51707"/>
                    <a:pt x="301484" y="58446"/>
                    <a:pt x="300200" y="66431"/>
                  </a:cubicBezTo>
                  <a:cubicBezTo>
                    <a:pt x="299892" y="68394"/>
                    <a:pt x="299176" y="70282"/>
                    <a:pt x="298115" y="71961"/>
                  </a:cubicBezTo>
                  <a:cubicBezTo>
                    <a:pt x="288858" y="88277"/>
                    <a:pt x="284007" y="106148"/>
                    <a:pt x="278750" y="124007"/>
                  </a:cubicBezTo>
                  <a:cubicBezTo>
                    <a:pt x="270913" y="150642"/>
                    <a:pt x="268469" y="178128"/>
                    <a:pt x="264013" y="205281"/>
                  </a:cubicBezTo>
                  <a:cubicBezTo>
                    <a:pt x="259484" y="232939"/>
                    <a:pt x="255756" y="260709"/>
                    <a:pt x="252560" y="288541"/>
                  </a:cubicBezTo>
                  <a:cubicBezTo>
                    <a:pt x="250745" y="304425"/>
                    <a:pt x="248153" y="320211"/>
                    <a:pt x="246709" y="336133"/>
                  </a:cubicBezTo>
                  <a:cubicBezTo>
                    <a:pt x="246512" y="338255"/>
                    <a:pt x="246450" y="340391"/>
                    <a:pt x="246500" y="342526"/>
                  </a:cubicBezTo>
                  <a:cubicBezTo>
                    <a:pt x="246882" y="360940"/>
                    <a:pt x="246660" y="379355"/>
                    <a:pt x="246919" y="397769"/>
                  </a:cubicBezTo>
                  <a:cubicBezTo>
                    <a:pt x="247092" y="410111"/>
                    <a:pt x="247006" y="422688"/>
                    <a:pt x="245932" y="435154"/>
                  </a:cubicBezTo>
                  <a:cubicBezTo>
                    <a:pt x="245142" y="444373"/>
                    <a:pt x="245006" y="453667"/>
                    <a:pt x="244698" y="462961"/>
                  </a:cubicBezTo>
                  <a:cubicBezTo>
                    <a:pt x="244006" y="482597"/>
                    <a:pt x="246290" y="502246"/>
                    <a:pt x="245364" y="521845"/>
                  </a:cubicBezTo>
                  <a:cubicBezTo>
                    <a:pt x="244463" y="540889"/>
                    <a:pt x="244475" y="559909"/>
                    <a:pt x="244870" y="578915"/>
                  </a:cubicBezTo>
                  <a:cubicBezTo>
                    <a:pt x="245179" y="593220"/>
                    <a:pt x="245327" y="607512"/>
                    <a:pt x="245660" y="621817"/>
                  </a:cubicBezTo>
                  <a:cubicBezTo>
                    <a:pt x="245870" y="631592"/>
                    <a:pt x="244537" y="641268"/>
                    <a:pt x="244599" y="651006"/>
                  </a:cubicBezTo>
                  <a:cubicBezTo>
                    <a:pt x="244537" y="652845"/>
                    <a:pt x="244179" y="654647"/>
                    <a:pt x="243513" y="656363"/>
                  </a:cubicBezTo>
                  <a:cubicBezTo>
                    <a:pt x="243056" y="657498"/>
                    <a:pt x="242797" y="658695"/>
                    <a:pt x="242748" y="659917"/>
                  </a:cubicBezTo>
                  <a:cubicBezTo>
                    <a:pt x="243068" y="673296"/>
                    <a:pt x="240822" y="686663"/>
                    <a:pt x="241908" y="700029"/>
                  </a:cubicBezTo>
                  <a:cubicBezTo>
                    <a:pt x="243464" y="719147"/>
                    <a:pt x="243266" y="738290"/>
                    <a:pt x="243883" y="757445"/>
                  </a:cubicBezTo>
                  <a:cubicBezTo>
                    <a:pt x="244364" y="772441"/>
                    <a:pt x="245586" y="787449"/>
                    <a:pt x="246537" y="802432"/>
                  </a:cubicBezTo>
                  <a:cubicBezTo>
                    <a:pt x="247388" y="815762"/>
                    <a:pt x="247919" y="829116"/>
                    <a:pt x="249240" y="842396"/>
                  </a:cubicBezTo>
                  <a:cubicBezTo>
                    <a:pt x="251226" y="862329"/>
                    <a:pt x="253744" y="882187"/>
                    <a:pt x="256805" y="901984"/>
                  </a:cubicBezTo>
                  <a:cubicBezTo>
                    <a:pt x="259607" y="920275"/>
                    <a:pt x="262742" y="938505"/>
                    <a:pt x="264013" y="957043"/>
                  </a:cubicBezTo>
                  <a:cubicBezTo>
                    <a:pt x="264951" y="970792"/>
                    <a:pt x="266395" y="984566"/>
                    <a:pt x="268481" y="998216"/>
                  </a:cubicBezTo>
                  <a:cubicBezTo>
                    <a:pt x="268728" y="999722"/>
                    <a:pt x="269221" y="1001178"/>
                    <a:pt x="269937" y="1002524"/>
                  </a:cubicBezTo>
                  <a:cubicBezTo>
                    <a:pt x="271579" y="1005770"/>
                    <a:pt x="271246" y="1009386"/>
                    <a:pt x="271727" y="1012817"/>
                  </a:cubicBezTo>
                  <a:cubicBezTo>
                    <a:pt x="273912" y="1028726"/>
                    <a:pt x="281477" y="1042191"/>
                    <a:pt x="290721" y="1054781"/>
                  </a:cubicBezTo>
                  <a:cubicBezTo>
                    <a:pt x="297670" y="1064309"/>
                    <a:pt x="308001" y="1068258"/>
                    <a:pt x="319108" y="1069591"/>
                  </a:cubicBezTo>
                  <a:cubicBezTo>
                    <a:pt x="339276" y="1071948"/>
                    <a:pt x="359640" y="1071603"/>
                    <a:pt x="379808" y="1070406"/>
                  </a:cubicBezTo>
                  <a:cubicBezTo>
                    <a:pt x="404010" y="1068974"/>
                    <a:pt x="425313" y="1059804"/>
                    <a:pt x="441457" y="1040661"/>
                  </a:cubicBezTo>
                  <a:cubicBezTo>
                    <a:pt x="445949" y="1035045"/>
                    <a:pt x="449183" y="1028516"/>
                    <a:pt x="450923" y="1021543"/>
                  </a:cubicBezTo>
                  <a:cubicBezTo>
                    <a:pt x="455983" y="1003659"/>
                    <a:pt x="460599" y="985516"/>
                    <a:pt x="459340" y="966744"/>
                  </a:cubicBezTo>
                  <a:cubicBezTo>
                    <a:pt x="458402" y="953068"/>
                    <a:pt x="458217" y="939356"/>
                    <a:pt x="458810" y="925657"/>
                  </a:cubicBezTo>
                  <a:cubicBezTo>
                    <a:pt x="459390" y="912697"/>
                    <a:pt x="458538" y="899812"/>
                    <a:pt x="458575" y="886902"/>
                  </a:cubicBezTo>
                  <a:cubicBezTo>
                    <a:pt x="458575" y="870475"/>
                    <a:pt x="463784" y="855343"/>
                    <a:pt x="471004" y="841014"/>
                  </a:cubicBezTo>
                  <a:cubicBezTo>
                    <a:pt x="476249" y="830609"/>
                    <a:pt x="486592" y="827437"/>
                    <a:pt x="497502" y="826722"/>
                  </a:cubicBezTo>
                  <a:cubicBezTo>
                    <a:pt x="509092" y="825956"/>
                    <a:pt x="520583" y="827635"/>
                    <a:pt x="532061" y="828820"/>
                  </a:cubicBezTo>
                  <a:cubicBezTo>
                    <a:pt x="546020" y="830239"/>
                    <a:pt x="559769" y="833238"/>
                    <a:pt x="573703" y="834436"/>
                  </a:cubicBezTo>
                  <a:cubicBezTo>
                    <a:pt x="593734" y="836176"/>
                    <a:pt x="613568" y="839570"/>
                    <a:pt x="633600" y="841088"/>
                  </a:cubicBezTo>
                  <a:cubicBezTo>
                    <a:pt x="647596" y="842149"/>
                    <a:pt x="661592" y="840730"/>
                    <a:pt x="675563" y="839928"/>
                  </a:cubicBezTo>
                  <a:cubicBezTo>
                    <a:pt x="686190" y="839311"/>
                    <a:pt x="696792" y="838225"/>
                    <a:pt x="707418" y="837731"/>
                  </a:cubicBezTo>
                  <a:cubicBezTo>
                    <a:pt x="718045" y="837237"/>
                    <a:pt x="728696" y="836497"/>
                    <a:pt x="739150" y="834287"/>
                  </a:cubicBezTo>
                  <a:cubicBezTo>
                    <a:pt x="740199" y="834065"/>
                    <a:pt x="741236" y="833856"/>
                    <a:pt x="742297" y="833732"/>
                  </a:cubicBezTo>
                  <a:cubicBezTo>
                    <a:pt x="743655" y="833572"/>
                    <a:pt x="745247" y="833238"/>
                    <a:pt x="746074" y="834596"/>
                  </a:cubicBezTo>
                  <a:cubicBezTo>
                    <a:pt x="747049" y="836188"/>
                    <a:pt x="745864" y="837521"/>
                    <a:pt x="744840" y="838644"/>
                  </a:cubicBezTo>
                  <a:cubicBezTo>
                    <a:pt x="741581" y="842285"/>
                    <a:pt x="737965" y="845556"/>
                    <a:pt x="734596" y="849073"/>
                  </a:cubicBezTo>
                  <a:cubicBezTo>
                    <a:pt x="714762" y="869796"/>
                    <a:pt x="690880" y="883829"/>
                    <a:pt x="663517" y="892061"/>
                  </a:cubicBezTo>
                  <a:cubicBezTo>
                    <a:pt x="657815" y="893777"/>
                    <a:pt x="654347" y="897381"/>
                    <a:pt x="654396" y="903169"/>
                  </a:cubicBezTo>
                  <a:cubicBezTo>
                    <a:pt x="654532" y="919041"/>
                    <a:pt x="650694" y="934679"/>
                    <a:pt x="651459" y="950526"/>
                  </a:cubicBezTo>
                  <a:cubicBezTo>
                    <a:pt x="652039" y="962523"/>
                    <a:pt x="652064" y="974556"/>
                    <a:pt x="653310" y="986528"/>
                  </a:cubicBezTo>
                  <a:cubicBezTo>
                    <a:pt x="654915" y="1002092"/>
                    <a:pt x="666800" y="1017384"/>
                    <a:pt x="683240" y="1020568"/>
                  </a:cubicBezTo>
                  <a:cubicBezTo>
                    <a:pt x="694422" y="1022913"/>
                    <a:pt x="705888" y="1023617"/>
                    <a:pt x="717267" y="1022654"/>
                  </a:cubicBezTo>
                  <a:cubicBezTo>
                    <a:pt x="726030" y="1021790"/>
                    <a:pt x="734917" y="1022740"/>
                    <a:pt x="743717" y="1022654"/>
                  </a:cubicBezTo>
                  <a:cubicBezTo>
                    <a:pt x="758527" y="1022468"/>
                    <a:pt x="773486" y="1023802"/>
                    <a:pt x="787445" y="1016285"/>
                  </a:cubicBezTo>
                  <a:cubicBezTo>
                    <a:pt x="798010" y="1010608"/>
                    <a:pt x="807785" y="994378"/>
                    <a:pt x="805588" y="981591"/>
                  </a:cubicBezTo>
                  <a:cubicBezTo>
                    <a:pt x="802688" y="965213"/>
                    <a:pt x="802157" y="948514"/>
                    <a:pt x="803996" y="931988"/>
                  </a:cubicBezTo>
                  <a:cubicBezTo>
                    <a:pt x="804304" y="928187"/>
                    <a:pt x="804341" y="924373"/>
                    <a:pt x="804095" y="920572"/>
                  </a:cubicBezTo>
                  <a:cubicBezTo>
                    <a:pt x="803700" y="907106"/>
                    <a:pt x="805390" y="893851"/>
                    <a:pt x="807328" y="880571"/>
                  </a:cubicBezTo>
                  <a:cubicBezTo>
                    <a:pt x="810537" y="858713"/>
                    <a:pt x="815524" y="837163"/>
                    <a:pt x="822225" y="816120"/>
                  </a:cubicBezTo>
                  <a:cubicBezTo>
                    <a:pt x="827249" y="800186"/>
                    <a:pt x="830420" y="783672"/>
                    <a:pt x="835456" y="767664"/>
                  </a:cubicBezTo>
                  <a:cubicBezTo>
                    <a:pt x="838295" y="758642"/>
                    <a:pt x="837344" y="748941"/>
                    <a:pt x="838702" y="739598"/>
                  </a:cubicBezTo>
                  <a:cubicBezTo>
                    <a:pt x="841035" y="723640"/>
                    <a:pt x="843096" y="707644"/>
                    <a:pt x="844873" y="691600"/>
                  </a:cubicBezTo>
                  <a:cubicBezTo>
                    <a:pt x="846576" y="676456"/>
                    <a:pt x="848674" y="661398"/>
                    <a:pt x="848057" y="646094"/>
                  </a:cubicBezTo>
                  <a:cubicBezTo>
                    <a:pt x="847539" y="633418"/>
                    <a:pt x="849292" y="620829"/>
                    <a:pt x="851118" y="608364"/>
                  </a:cubicBezTo>
                  <a:cubicBezTo>
                    <a:pt x="853056" y="595084"/>
                    <a:pt x="852390" y="581557"/>
                    <a:pt x="849168" y="568523"/>
                  </a:cubicBezTo>
                  <a:cubicBezTo>
                    <a:pt x="846613" y="558094"/>
                    <a:pt x="846120" y="547542"/>
                    <a:pt x="846083" y="536791"/>
                  </a:cubicBezTo>
                  <a:cubicBezTo>
                    <a:pt x="846083" y="516563"/>
                    <a:pt x="843787" y="496371"/>
                    <a:pt x="844355" y="476117"/>
                  </a:cubicBezTo>
                  <a:cubicBezTo>
                    <a:pt x="845170" y="468441"/>
                    <a:pt x="845490" y="460727"/>
                    <a:pt x="845280" y="453013"/>
                  </a:cubicBezTo>
                  <a:cubicBezTo>
                    <a:pt x="845305" y="451199"/>
                    <a:pt x="845170" y="449372"/>
                    <a:pt x="844849" y="447582"/>
                  </a:cubicBezTo>
                  <a:cubicBezTo>
                    <a:pt x="843491" y="441473"/>
                    <a:pt x="840677" y="439140"/>
                    <a:pt x="834444" y="438943"/>
                  </a:cubicBezTo>
                  <a:cubicBezTo>
                    <a:pt x="833210" y="438943"/>
                    <a:pt x="831975" y="438943"/>
                    <a:pt x="830803" y="438943"/>
                  </a:cubicBezTo>
                  <a:cubicBezTo>
                    <a:pt x="830050" y="438943"/>
                    <a:pt x="829297" y="438856"/>
                    <a:pt x="828532" y="438844"/>
                  </a:cubicBezTo>
                  <a:cubicBezTo>
                    <a:pt x="825533" y="438844"/>
                    <a:pt x="823040" y="438054"/>
                    <a:pt x="822744" y="434438"/>
                  </a:cubicBezTo>
                  <a:cubicBezTo>
                    <a:pt x="822460" y="431093"/>
                    <a:pt x="824805" y="428094"/>
                    <a:pt x="828113" y="427551"/>
                  </a:cubicBezTo>
                  <a:cubicBezTo>
                    <a:pt x="831285" y="427094"/>
                    <a:pt x="834530" y="427452"/>
                    <a:pt x="837529" y="428588"/>
                  </a:cubicBezTo>
                  <a:cubicBezTo>
                    <a:pt x="843762" y="430550"/>
                    <a:pt x="845206" y="429637"/>
                    <a:pt x="846700" y="423169"/>
                  </a:cubicBezTo>
                  <a:cubicBezTo>
                    <a:pt x="849217" y="411864"/>
                    <a:pt x="853130" y="400904"/>
                    <a:pt x="858351" y="390562"/>
                  </a:cubicBezTo>
                  <a:cubicBezTo>
                    <a:pt x="863350" y="380848"/>
                    <a:pt x="866398" y="370172"/>
                    <a:pt x="873161" y="361274"/>
                  </a:cubicBezTo>
                  <a:cubicBezTo>
                    <a:pt x="880320" y="351807"/>
                    <a:pt x="887503" y="342353"/>
                    <a:pt x="894143" y="332467"/>
                  </a:cubicBezTo>
                  <a:cubicBezTo>
                    <a:pt x="897945" y="326777"/>
                    <a:pt x="901647" y="321026"/>
                    <a:pt x="905251" y="315188"/>
                  </a:cubicBezTo>
                  <a:cubicBezTo>
                    <a:pt x="912298" y="303845"/>
                    <a:pt x="921567" y="295527"/>
                    <a:pt x="935243" y="293355"/>
                  </a:cubicBezTo>
                  <a:cubicBezTo>
                    <a:pt x="944351" y="291824"/>
                    <a:pt x="953694" y="293614"/>
                    <a:pt x="961605" y="298378"/>
                  </a:cubicBezTo>
                  <a:cubicBezTo>
                    <a:pt x="965913" y="300846"/>
                    <a:pt x="966468" y="303315"/>
                    <a:pt x="964543" y="307968"/>
                  </a:cubicBezTo>
                  <a:cubicBezTo>
                    <a:pt x="961322" y="315706"/>
                    <a:pt x="959766" y="324012"/>
                    <a:pt x="956422" y="331702"/>
                  </a:cubicBezTo>
                  <a:cubicBezTo>
                    <a:pt x="955866" y="332652"/>
                    <a:pt x="955866" y="333837"/>
                    <a:pt x="956422" y="334787"/>
                  </a:cubicBezTo>
                  <a:cubicBezTo>
                    <a:pt x="958718" y="337638"/>
                    <a:pt x="957483" y="340514"/>
                    <a:pt x="956842" y="343427"/>
                  </a:cubicBezTo>
                  <a:cubicBezTo>
                    <a:pt x="953521" y="358509"/>
                    <a:pt x="945659" y="371616"/>
                    <a:pt x="938711" y="385106"/>
                  </a:cubicBezTo>
                  <a:cubicBezTo>
                    <a:pt x="937353" y="387982"/>
                    <a:pt x="935823" y="390784"/>
                    <a:pt x="934156" y="393499"/>
                  </a:cubicBezTo>
                  <a:cubicBezTo>
                    <a:pt x="932663" y="397362"/>
                    <a:pt x="929886" y="400398"/>
                    <a:pt x="927603" y="403755"/>
                  </a:cubicBezTo>
                  <a:cubicBezTo>
                    <a:pt x="924085" y="408853"/>
                    <a:pt x="921062" y="414271"/>
                    <a:pt x="918581" y="419936"/>
                  </a:cubicBezTo>
                  <a:cubicBezTo>
                    <a:pt x="918285" y="420504"/>
                    <a:pt x="918025" y="421084"/>
                    <a:pt x="917803" y="421676"/>
                  </a:cubicBezTo>
                  <a:cubicBezTo>
                    <a:pt x="917013" y="423836"/>
                    <a:pt x="916310" y="426008"/>
                    <a:pt x="915656" y="428205"/>
                  </a:cubicBezTo>
                  <a:cubicBezTo>
                    <a:pt x="915433" y="428798"/>
                    <a:pt x="915298" y="429402"/>
                    <a:pt x="915248" y="430032"/>
                  </a:cubicBezTo>
                  <a:cubicBezTo>
                    <a:pt x="915248" y="431513"/>
                    <a:pt x="914607" y="432920"/>
                    <a:pt x="914755" y="434413"/>
                  </a:cubicBezTo>
                  <a:cubicBezTo>
                    <a:pt x="914570" y="435018"/>
                    <a:pt x="914434" y="435623"/>
                    <a:pt x="914360" y="436252"/>
                  </a:cubicBezTo>
                  <a:cubicBezTo>
                    <a:pt x="914360" y="437487"/>
                    <a:pt x="914360" y="438721"/>
                    <a:pt x="914360" y="440041"/>
                  </a:cubicBezTo>
                  <a:cubicBezTo>
                    <a:pt x="914360" y="440881"/>
                    <a:pt x="914495" y="441720"/>
                    <a:pt x="914767" y="442510"/>
                  </a:cubicBezTo>
                  <a:cubicBezTo>
                    <a:pt x="915051" y="443978"/>
                    <a:pt x="915236" y="445472"/>
                    <a:pt x="915285" y="446965"/>
                  </a:cubicBezTo>
                  <a:cubicBezTo>
                    <a:pt x="915335" y="447619"/>
                    <a:pt x="915471" y="448261"/>
                    <a:pt x="915680" y="448878"/>
                  </a:cubicBezTo>
                  <a:cubicBezTo>
                    <a:pt x="915680" y="450224"/>
                    <a:pt x="916273" y="451495"/>
                    <a:pt x="916223" y="452852"/>
                  </a:cubicBezTo>
                  <a:cubicBezTo>
                    <a:pt x="916322" y="453544"/>
                    <a:pt x="916581" y="454210"/>
                    <a:pt x="916631" y="454926"/>
                  </a:cubicBezTo>
                  <a:cubicBezTo>
                    <a:pt x="916939" y="460801"/>
                    <a:pt x="917692" y="466651"/>
                    <a:pt x="918877" y="472415"/>
                  </a:cubicBezTo>
                  <a:cubicBezTo>
                    <a:pt x="918988" y="473143"/>
                    <a:pt x="919136" y="473871"/>
                    <a:pt x="919346" y="474587"/>
                  </a:cubicBezTo>
                  <a:cubicBezTo>
                    <a:pt x="920913" y="482066"/>
                    <a:pt x="922370" y="489570"/>
                    <a:pt x="923505" y="497136"/>
                  </a:cubicBezTo>
                  <a:cubicBezTo>
                    <a:pt x="923579" y="497864"/>
                    <a:pt x="923715" y="498592"/>
                    <a:pt x="923912" y="499308"/>
                  </a:cubicBezTo>
                  <a:cubicBezTo>
                    <a:pt x="924283" y="503431"/>
                    <a:pt x="925060" y="507516"/>
                    <a:pt x="925344" y="511651"/>
                  </a:cubicBezTo>
                  <a:cubicBezTo>
                    <a:pt x="925369" y="512367"/>
                    <a:pt x="925505" y="513082"/>
                    <a:pt x="925727" y="513761"/>
                  </a:cubicBezTo>
                  <a:cubicBezTo>
                    <a:pt x="925653" y="515662"/>
                    <a:pt x="926406" y="517464"/>
                    <a:pt x="926245" y="519402"/>
                  </a:cubicBezTo>
                  <a:cubicBezTo>
                    <a:pt x="926258" y="520352"/>
                    <a:pt x="926393" y="521290"/>
                    <a:pt x="926665" y="522203"/>
                  </a:cubicBezTo>
                  <a:cubicBezTo>
                    <a:pt x="926665" y="524375"/>
                    <a:pt x="927368" y="526498"/>
                    <a:pt x="927159" y="528695"/>
                  </a:cubicBezTo>
                  <a:cubicBezTo>
                    <a:pt x="927220" y="529695"/>
                    <a:pt x="927368" y="530695"/>
                    <a:pt x="927590" y="531670"/>
                  </a:cubicBezTo>
                  <a:cubicBezTo>
                    <a:pt x="927664" y="536384"/>
                    <a:pt x="928331" y="541074"/>
                    <a:pt x="928072" y="545801"/>
                  </a:cubicBezTo>
                  <a:cubicBezTo>
                    <a:pt x="928109" y="546875"/>
                    <a:pt x="928244" y="547949"/>
                    <a:pt x="928504" y="548998"/>
                  </a:cubicBezTo>
                  <a:cubicBezTo>
                    <a:pt x="928590" y="557243"/>
                    <a:pt x="928257" y="565512"/>
                    <a:pt x="928998" y="573744"/>
                  </a:cubicBezTo>
                  <a:cubicBezTo>
                    <a:pt x="929047" y="574583"/>
                    <a:pt x="929183" y="575410"/>
                    <a:pt x="929405" y="576213"/>
                  </a:cubicBezTo>
                  <a:cubicBezTo>
                    <a:pt x="929528" y="582692"/>
                    <a:pt x="931021" y="589172"/>
                    <a:pt x="929405" y="595639"/>
                  </a:cubicBezTo>
                  <a:cubicBezTo>
                    <a:pt x="925060" y="604550"/>
                    <a:pt x="916865" y="607771"/>
                    <a:pt x="909188" y="603625"/>
                  </a:cubicBezTo>
                  <a:cubicBezTo>
                    <a:pt x="905128" y="601428"/>
                    <a:pt x="903091" y="597861"/>
                    <a:pt x="902129" y="593479"/>
                  </a:cubicBezTo>
                  <a:cubicBezTo>
                    <a:pt x="900475" y="585889"/>
                    <a:pt x="899611" y="578138"/>
                    <a:pt x="899549" y="570362"/>
                  </a:cubicBezTo>
                  <a:cubicBezTo>
                    <a:pt x="899438" y="558600"/>
                    <a:pt x="897994" y="546998"/>
                    <a:pt x="897080" y="535323"/>
                  </a:cubicBezTo>
                  <a:cubicBezTo>
                    <a:pt x="896167" y="523647"/>
                    <a:pt x="895094" y="511663"/>
                    <a:pt x="894945" y="499790"/>
                  </a:cubicBezTo>
                  <a:cubicBezTo>
                    <a:pt x="894859" y="492718"/>
                    <a:pt x="893255" y="485954"/>
                    <a:pt x="892033" y="479055"/>
                  </a:cubicBezTo>
                  <a:cubicBezTo>
                    <a:pt x="889478" y="464689"/>
                    <a:pt x="886220" y="450409"/>
                    <a:pt x="884862" y="435857"/>
                  </a:cubicBezTo>
                  <a:cubicBezTo>
                    <a:pt x="884430" y="431241"/>
                    <a:pt x="883813" y="430698"/>
                    <a:pt x="879604" y="432710"/>
                  </a:cubicBezTo>
                  <a:cubicBezTo>
                    <a:pt x="874519" y="435179"/>
                    <a:pt x="869521" y="437758"/>
                    <a:pt x="864337" y="439980"/>
                  </a:cubicBezTo>
                  <a:cubicBezTo>
                    <a:pt x="862856" y="440621"/>
                    <a:pt x="861214" y="441214"/>
                    <a:pt x="860412" y="442954"/>
                  </a:cubicBezTo>
                  <a:cubicBezTo>
                    <a:pt x="861745" y="444188"/>
                    <a:pt x="863337" y="443571"/>
                    <a:pt x="864793" y="443707"/>
                  </a:cubicBezTo>
                  <a:cubicBezTo>
                    <a:pt x="872088" y="444312"/>
                    <a:pt x="877802" y="450211"/>
                    <a:pt x="878185" y="457518"/>
                  </a:cubicBezTo>
                  <a:cubicBezTo>
                    <a:pt x="878555" y="464281"/>
                    <a:pt x="877111" y="470884"/>
                    <a:pt x="875963" y="477463"/>
                  </a:cubicBezTo>
                  <a:cubicBezTo>
                    <a:pt x="874618" y="485251"/>
                    <a:pt x="873322" y="493100"/>
                    <a:pt x="870705" y="500604"/>
                  </a:cubicBezTo>
                  <a:cubicBezTo>
                    <a:pt x="869718" y="503431"/>
                    <a:pt x="869743" y="505788"/>
                    <a:pt x="871730" y="508244"/>
                  </a:cubicBezTo>
                  <a:cubicBezTo>
                    <a:pt x="875198" y="512527"/>
                    <a:pt x="874976" y="517600"/>
                    <a:pt x="874198" y="522660"/>
                  </a:cubicBezTo>
                  <a:cubicBezTo>
                    <a:pt x="873211" y="528671"/>
                    <a:pt x="871643" y="534582"/>
                    <a:pt x="870199" y="540494"/>
                  </a:cubicBezTo>
                  <a:cubicBezTo>
                    <a:pt x="867755" y="550146"/>
                    <a:pt x="867941" y="560266"/>
                    <a:pt x="870718" y="569819"/>
                  </a:cubicBezTo>
                  <a:cubicBezTo>
                    <a:pt x="872310" y="574472"/>
                    <a:pt x="872038" y="579557"/>
                    <a:pt x="869977" y="584013"/>
                  </a:cubicBezTo>
                  <a:cubicBezTo>
                    <a:pt x="868299" y="587567"/>
                    <a:pt x="867891" y="592270"/>
                    <a:pt x="870385" y="595454"/>
                  </a:cubicBezTo>
                  <a:cubicBezTo>
                    <a:pt x="875704" y="602242"/>
                    <a:pt x="874926" y="609672"/>
                    <a:pt x="874087" y="617275"/>
                  </a:cubicBezTo>
                  <a:cubicBezTo>
                    <a:pt x="873347" y="623483"/>
                    <a:pt x="872248" y="629630"/>
                    <a:pt x="870767" y="635702"/>
                  </a:cubicBezTo>
                  <a:cubicBezTo>
                    <a:pt x="870039" y="638368"/>
                    <a:pt x="870175" y="641194"/>
                    <a:pt x="871187" y="643761"/>
                  </a:cubicBezTo>
                  <a:cubicBezTo>
                    <a:pt x="873124" y="648488"/>
                    <a:pt x="872989" y="653808"/>
                    <a:pt x="870841" y="658436"/>
                  </a:cubicBezTo>
                  <a:cubicBezTo>
                    <a:pt x="870545" y="659140"/>
                    <a:pt x="870372" y="659892"/>
                    <a:pt x="870014" y="660559"/>
                  </a:cubicBezTo>
                  <a:cubicBezTo>
                    <a:pt x="866015" y="668137"/>
                    <a:pt x="865077" y="674814"/>
                    <a:pt x="872557" y="681541"/>
                  </a:cubicBezTo>
                  <a:cubicBezTo>
                    <a:pt x="877494" y="685996"/>
                    <a:pt x="878654" y="693130"/>
                    <a:pt x="878999" y="699721"/>
                  </a:cubicBezTo>
                  <a:cubicBezTo>
                    <a:pt x="880049" y="719159"/>
                    <a:pt x="879950" y="738660"/>
                    <a:pt x="878703" y="758087"/>
                  </a:cubicBezTo>
                  <a:cubicBezTo>
                    <a:pt x="876691" y="788942"/>
                    <a:pt x="869274" y="818860"/>
                    <a:pt x="864793" y="849259"/>
                  </a:cubicBezTo>
                  <a:cubicBezTo>
                    <a:pt x="861547" y="871264"/>
                    <a:pt x="858622" y="893295"/>
                    <a:pt x="855166" y="915264"/>
                  </a:cubicBezTo>
                  <a:cubicBezTo>
                    <a:pt x="853167" y="928113"/>
                    <a:pt x="852920" y="941035"/>
                    <a:pt x="851735" y="953908"/>
                  </a:cubicBezTo>
                  <a:cubicBezTo>
                    <a:pt x="850884" y="963201"/>
                    <a:pt x="847243" y="971002"/>
                    <a:pt x="839986" y="976827"/>
                  </a:cubicBezTo>
                  <a:cubicBezTo>
                    <a:pt x="836246" y="979962"/>
                    <a:pt x="833518" y="984122"/>
                    <a:pt x="832148" y="988799"/>
                  </a:cubicBezTo>
                  <a:cubicBezTo>
                    <a:pt x="827532" y="1002215"/>
                    <a:pt x="820843" y="1014348"/>
                    <a:pt x="810291" y="1024209"/>
                  </a:cubicBezTo>
                  <a:cubicBezTo>
                    <a:pt x="805008" y="1029294"/>
                    <a:pt x="798763" y="1033280"/>
                    <a:pt x="791925" y="1035922"/>
                  </a:cubicBezTo>
                  <a:cubicBezTo>
                    <a:pt x="779657" y="1040513"/>
                    <a:pt x="767698" y="1045709"/>
                    <a:pt x="755898" y="1051424"/>
                  </a:cubicBezTo>
                  <a:cubicBezTo>
                    <a:pt x="736151" y="1061025"/>
                    <a:pt x="715786" y="1059544"/>
                    <a:pt x="696051" y="1051424"/>
                  </a:cubicBezTo>
                  <a:cubicBezTo>
                    <a:pt x="659741" y="1036539"/>
                    <a:pt x="637068" y="1008979"/>
                    <a:pt x="624664" y="972310"/>
                  </a:cubicBezTo>
                  <a:cubicBezTo>
                    <a:pt x="621319" y="962436"/>
                    <a:pt x="620172" y="952130"/>
                    <a:pt x="619727" y="941751"/>
                  </a:cubicBezTo>
                  <a:cubicBezTo>
                    <a:pt x="619517" y="936629"/>
                    <a:pt x="617259" y="932050"/>
                    <a:pt x="616160" y="927175"/>
                  </a:cubicBezTo>
                  <a:cubicBezTo>
                    <a:pt x="615556" y="924521"/>
                    <a:pt x="613001" y="923706"/>
                    <a:pt x="610470" y="923275"/>
                  </a:cubicBezTo>
                  <a:cubicBezTo>
                    <a:pt x="604768" y="922312"/>
                    <a:pt x="598980" y="921781"/>
                    <a:pt x="593377" y="920263"/>
                  </a:cubicBezTo>
                  <a:cubicBezTo>
                    <a:pt x="587415" y="918646"/>
                    <a:pt x="587045" y="918128"/>
                    <a:pt x="588119" y="912167"/>
                  </a:cubicBezTo>
                  <a:cubicBezTo>
                    <a:pt x="588378" y="910747"/>
                    <a:pt x="588477" y="909439"/>
                    <a:pt x="587255" y="908402"/>
                  </a:cubicBezTo>
                  <a:cubicBezTo>
                    <a:pt x="586662" y="908032"/>
                    <a:pt x="586058" y="907711"/>
                    <a:pt x="585416" y="907427"/>
                  </a:cubicBezTo>
                  <a:cubicBezTo>
                    <a:pt x="584774" y="907131"/>
                    <a:pt x="584182" y="906810"/>
                    <a:pt x="583540" y="906464"/>
                  </a:cubicBezTo>
                  <a:cubicBezTo>
                    <a:pt x="582158" y="905921"/>
                    <a:pt x="581133" y="904737"/>
                    <a:pt x="580800" y="903293"/>
                  </a:cubicBezTo>
                  <a:cubicBezTo>
                    <a:pt x="582269" y="881558"/>
                    <a:pt x="603695" y="864736"/>
                    <a:pt x="625355" y="868302"/>
                  </a:cubicBezTo>
                  <a:cubicBezTo>
                    <a:pt x="627614" y="868673"/>
                    <a:pt x="629823" y="869302"/>
                    <a:pt x="632106" y="869537"/>
                  </a:cubicBezTo>
                  <a:cubicBezTo>
                    <a:pt x="636290" y="870006"/>
                    <a:pt x="640413" y="868204"/>
                    <a:pt x="642906" y="864797"/>
                  </a:cubicBezTo>
                  <a:cubicBezTo>
                    <a:pt x="644831" y="862329"/>
                    <a:pt x="644276" y="860971"/>
                    <a:pt x="641178" y="860527"/>
                  </a:cubicBezTo>
                  <a:cubicBezTo>
                    <a:pt x="639364" y="860317"/>
                    <a:pt x="637525" y="860280"/>
                    <a:pt x="635698" y="860428"/>
                  </a:cubicBezTo>
                  <a:cubicBezTo>
                    <a:pt x="614050" y="861551"/>
                    <a:pt x="592945" y="857713"/>
                    <a:pt x="571827" y="853763"/>
                  </a:cubicBezTo>
                  <a:cubicBezTo>
                    <a:pt x="566100" y="852690"/>
                    <a:pt x="560398" y="850801"/>
                    <a:pt x="554289" y="852751"/>
                  </a:cubicBezTo>
                  <a:cubicBezTo>
                    <a:pt x="550809" y="853850"/>
                    <a:pt x="547056" y="852270"/>
                    <a:pt x="543564" y="851233"/>
                  </a:cubicBezTo>
                  <a:cubicBezTo>
                    <a:pt x="532283" y="847876"/>
                    <a:pt x="521520" y="850493"/>
                    <a:pt x="510993" y="854282"/>
                  </a:cubicBezTo>
                  <a:cubicBezTo>
                    <a:pt x="505475" y="856269"/>
                    <a:pt x="502588" y="861218"/>
                    <a:pt x="500489" y="866377"/>
                  </a:cubicBezTo>
                  <a:cubicBezTo>
                    <a:pt x="495984" y="877078"/>
                    <a:pt x="493578" y="888556"/>
                    <a:pt x="493417" y="900170"/>
                  </a:cubicBezTo>
                  <a:cubicBezTo>
                    <a:pt x="493417" y="934197"/>
                    <a:pt x="490949" y="967978"/>
                    <a:pt x="484000" y="1001376"/>
                  </a:cubicBezTo>
                  <a:cubicBezTo>
                    <a:pt x="482655" y="1006843"/>
                    <a:pt x="481692" y="1012385"/>
                    <a:pt x="481112" y="1017988"/>
                  </a:cubicBezTo>
                  <a:cubicBezTo>
                    <a:pt x="480828" y="1022148"/>
                    <a:pt x="478347" y="1025678"/>
                    <a:pt x="476397" y="1029294"/>
                  </a:cubicBezTo>
                  <a:cubicBezTo>
                    <a:pt x="472744" y="1035971"/>
                    <a:pt x="468671" y="1042426"/>
                    <a:pt x="464216" y="1048597"/>
                  </a:cubicBezTo>
                  <a:cubicBezTo>
                    <a:pt x="461204" y="1052855"/>
                    <a:pt x="458587" y="1057237"/>
                    <a:pt x="457600" y="1062494"/>
                  </a:cubicBezTo>
                  <a:cubicBezTo>
                    <a:pt x="456934" y="1065012"/>
                    <a:pt x="455539" y="1067295"/>
                    <a:pt x="453601" y="1069036"/>
                  </a:cubicBezTo>
                  <a:cubicBezTo>
                    <a:pt x="450750" y="1072023"/>
                    <a:pt x="447307" y="1074306"/>
                    <a:pt x="444258" y="1077070"/>
                  </a:cubicBezTo>
                  <a:cubicBezTo>
                    <a:pt x="440765" y="1080242"/>
                    <a:pt x="440926" y="1082168"/>
                    <a:pt x="445098" y="1084278"/>
                  </a:cubicBezTo>
                  <a:cubicBezTo>
                    <a:pt x="450676" y="1087092"/>
                    <a:pt x="455625" y="1091005"/>
                    <a:pt x="459637" y="1095806"/>
                  </a:cubicBezTo>
                  <a:cubicBezTo>
                    <a:pt x="465721" y="1103051"/>
                    <a:pt x="468276" y="1111419"/>
                    <a:pt x="468585" y="1120651"/>
                  </a:cubicBezTo>
                  <a:cubicBezTo>
                    <a:pt x="468585" y="1123119"/>
                    <a:pt x="467067" y="1124353"/>
                    <a:pt x="465079" y="1125513"/>
                  </a:cubicBezTo>
                  <a:cubicBezTo>
                    <a:pt x="454453" y="1131499"/>
                    <a:pt x="442938" y="1135757"/>
                    <a:pt x="430978" y="1138127"/>
                  </a:cubicBezTo>
                  <a:cubicBezTo>
                    <a:pt x="420426" y="1140312"/>
                    <a:pt x="409762" y="1142052"/>
                    <a:pt x="399148" y="1144039"/>
                  </a:cubicBezTo>
                  <a:cubicBezTo>
                    <a:pt x="395260" y="1144755"/>
                    <a:pt x="393211" y="1143397"/>
                    <a:pt x="391570" y="1140090"/>
                  </a:cubicBezTo>
                  <a:cubicBezTo>
                    <a:pt x="386447" y="1130055"/>
                    <a:pt x="385682" y="1118355"/>
                    <a:pt x="389447" y="1107728"/>
                  </a:cubicBezTo>
                  <a:cubicBezTo>
                    <a:pt x="391162" y="1102508"/>
                    <a:pt x="390977" y="1102372"/>
                    <a:pt x="385596" y="1102976"/>
                  </a:cubicBezTo>
                  <a:cubicBezTo>
                    <a:pt x="360319" y="1105803"/>
                    <a:pt x="335153" y="1105568"/>
                    <a:pt x="310309" y="1099743"/>
                  </a:cubicBezTo>
                  <a:cubicBezTo>
                    <a:pt x="302299" y="1097879"/>
                    <a:pt x="294424" y="1095510"/>
                    <a:pt x="286599" y="1092955"/>
                  </a:cubicBezTo>
                  <a:cubicBezTo>
                    <a:pt x="283625" y="1092165"/>
                    <a:pt x="280984" y="1090437"/>
                    <a:pt x="279071" y="1088018"/>
                  </a:cubicBezTo>
                  <a:cubicBezTo>
                    <a:pt x="274294" y="1081119"/>
                    <a:pt x="267963" y="1074750"/>
                    <a:pt x="270085" y="1065098"/>
                  </a:cubicBezTo>
                  <a:cubicBezTo>
                    <a:pt x="270555" y="1062951"/>
                    <a:pt x="269493" y="1061260"/>
                    <a:pt x="268037" y="1059779"/>
                  </a:cubicBezTo>
                  <a:cubicBezTo>
                    <a:pt x="251288" y="1042858"/>
                    <a:pt x="241341" y="1022246"/>
                    <a:pt x="235182" y="999525"/>
                  </a:cubicBezTo>
                  <a:cubicBezTo>
                    <a:pt x="229282" y="977753"/>
                    <a:pt x="223864" y="955895"/>
                    <a:pt x="222099" y="933309"/>
                  </a:cubicBezTo>
                  <a:cubicBezTo>
                    <a:pt x="221803" y="929606"/>
                    <a:pt x="220001" y="929952"/>
                    <a:pt x="217533" y="931124"/>
                  </a:cubicBezTo>
                  <a:cubicBezTo>
                    <a:pt x="209498" y="935049"/>
                    <a:pt x="200229" y="935629"/>
                    <a:pt x="191762" y="932729"/>
                  </a:cubicBezTo>
                  <a:cubicBezTo>
                    <a:pt x="187850" y="931494"/>
                    <a:pt x="185591" y="929224"/>
                    <a:pt x="185344" y="924929"/>
                  </a:cubicBezTo>
                  <a:cubicBezTo>
                    <a:pt x="184986" y="921164"/>
                    <a:pt x="184270" y="917449"/>
                    <a:pt x="183184" y="913821"/>
                  </a:cubicBezTo>
                  <a:cubicBezTo>
                    <a:pt x="180321" y="903231"/>
                    <a:pt x="171977" y="896998"/>
                    <a:pt x="160882" y="896184"/>
                  </a:cubicBezTo>
                  <a:cubicBezTo>
                    <a:pt x="146392" y="895110"/>
                    <a:pt x="131767" y="895653"/>
                    <a:pt x="117511" y="891765"/>
                  </a:cubicBezTo>
                  <a:cubicBezTo>
                    <a:pt x="102800" y="887766"/>
                    <a:pt x="88507" y="882854"/>
                    <a:pt x="75326" y="875054"/>
                  </a:cubicBezTo>
                  <a:cubicBezTo>
                    <a:pt x="74030" y="874190"/>
                    <a:pt x="72635" y="873486"/>
                    <a:pt x="71179" y="872943"/>
                  </a:cubicBezTo>
                  <a:close/>
                </a:path>
              </a:pathLst>
            </a:custGeom>
            <a:solidFill>
              <a:srgbClr val="000000"/>
            </a:solidFill>
            <a:ln w="1231" cap="flat">
              <a:noFill/>
              <a:prstDash val="solid"/>
              <a:miter/>
            </a:ln>
          </p:spPr>
          <p:txBody>
            <a:bodyPr rtlCol="0" anchor="ctr"/>
            <a:lstStyle/>
            <a:p>
              <a:endParaRPr lang="es-CO"/>
            </a:p>
          </p:txBody>
        </p:sp>
        <p:sp>
          <p:nvSpPr>
            <p:cNvPr id="603" name="Freeform: Shape 602">
              <a:extLst>
                <a:ext uri="{FF2B5EF4-FFF2-40B4-BE49-F238E27FC236}">
                  <a16:creationId xmlns:a16="http://schemas.microsoft.com/office/drawing/2014/main" id="{FDA32F14-97B4-3994-A941-1D8221FFED43}"/>
                </a:ext>
              </a:extLst>
            </p:cNvPr>
            <p:cNvSpPr/>
            <p:nvPr/>
          </p:nvSpPr>
          <p:spPr>
            <a:xfrm>
              <a:off x="-1491789" y="6400079"/>
              <a:ext cx="813347" cy="373265"/>
            </a:xfrm>
            <a:custGeom>
              <a:avLst/>
              <a:gdLst>
                <a:gd name="connsiteX0" fmla="*/ 269273 w 813347"/>
                <a:gd name="connsiteY0" fmla="*/ 174527 h 373265"/>
                <a:gd name="connsiteX1" fmla="*/ 273074 w 813347"/>
                <a:gd name="connsiteY1" fmla="*/ 163974 h 373265"/>
                <a:gd name="connsiteX2" fmla="*/ 279529 w 813347"/>
                <a:gd name="connsiteY2" fmla="*/ 150015 h 373265"/>
                <a:gd name="connsiteX3" fmla="*/ 285811 w 813347"/>
                <a:gd name="connsiteY3" fmla="*/ 127935 h 373265"/>
                <a:gd name="connsiteX4" fmla="*/ 285589 w 813347"/>
                <a:gd name="connsiteY4" fmla="*/ 118135 h 373265"/>
                <a:gd name="connsiteX5" fmla="*/ 271716 w 813347"/>
                <a:gd name="connsiteY5" fmla="*/ 108422 h 373265"/>
                <a:gd name="connsiteX6" fmla="*/ 259078 w 813347"/>
                <a:gd name="connsiteY6" fmla="*/ 120073 h 373265"/>
                <a:gd name="connsiteX7" fmla="*/ 257239 w 813347"/>
                <a:gd name="connsiteY7" fmla="*/ 139018 h 373265"/>
                <a:gd name="connsiteX8" fmla="*/ 254240 w 813347"/>
                <a:gd name="connsiteY8" fmla="*/ 143116 h 373265"/>
                <a:gd name="connsiteX9" fmla="*/ 237134 w 813347"/>
                <a:gd name="connsiteY9" fmla="*/ 164098 h 373265"/>
                <a:gd name="connsiteX10" fmla="*/ 227976 w 813347"/>
                <a:gd name="connsiteY10" fmla="*/ 203457 h 373265"/>
                <a:gd name="connsiteX11" fmla="*/ 224088 w 813347"/>
                <a:gd name="connsiteY11" fmla="*/ 217465 h 373265"/>
                <a:gd name="connsiteX12" fmla="*/ 214510 w 813347"/>
                <a:gd name="connsiteY12" fmla="*/ 246926 h 373265"/>
                <a:gd name="connsiteX13" fmla="*/ 209783 w 813347"/>
                <a:gd name="connsiteY13" fmla="*/ 247802 h 373265"/>
                <a:gd name="connsiteX14" fmla="*/ 199638 w 813347"/>
                <a:gd name="connsiteY14" fmla="*/ 238151 h 373265"/>
                <a:gd name="connsiteX15" fmla="*/ 175768 w 813347"/>
                <a:gd name="connsiteY15" fmla="*/ 233868 h 373265"/>
                <a:gd name="connsiteX16" fmla="*/ 171979 w 813347"/>
                <a:gd name="connsiteY16" fmla="*/ 237571 h 373265"/>
                <a:gd name="connsiteX17" fmla="*/ 171374 w 813347"/>
                <a:gd name="connsiteY17" fmla="*/ 240199 h 373265"/>
                <a:gd name="connsiteX18" fmla="*/ 166759 w 813347"/>
                <a:gd name="connsiteY18" fmla="*/ 268809 h 373265"/>
                <a:gd name="connsiteX19" fmla="*/ 160674 w 813347"/>
                <a:gd name="connsiteY19" fmla="*/ 290691 h 373265"/>
                <a:gd name="connsiteX20" fmla="*/ 144629 w 813347"/>
                <a:gd name="connsiteY20" fmla="*/ 312303 h 373265"/>
                <a:gd name="connsiteX21" fmla="*/ 138162 w 813347"/>
                <a:gd name="connsiteY21" fmla="*/ 318017 h 373265"/>
                <a:gd name="connsiteX22" fmla="*/ 110009 w 813347"/>
                <a:gd name="connsiteY22" fmla="*/ 331285 h 373265"/>
                <a:gd name="connsiteX23" fmla="*/ 91669 w 813347"/>
                <a:gd name="connsiteY23" fmla="*/ 334284 h 373265"/>
                <a:gd name="connsiteX24" fmla="*/ 77771 w 813347"/>
                <a:gd name="connsiteY24" fmla="*/ 336185 h 373265"/>
                <a:gd name="connsiteX25" fmla="*/ 63343 w 813347"/>
                <a:gd name="connsiteY25" fmla="*/ 337727 h 373265"/>
                <a:gd name="connsiteX26" fmla="*/ 29909 w 813347"/>
                <a:gd name="connsiteY26" fmla="*/ 347502 h 373265"/>
                <a:gd name="connsiteX27" fmla="*/ 1077 w 813347"/>
                <a:gd name="connsiteY27" fmla="*/ 368669 h 373265"/>
                <a:gd name="connsiteX28" fmla="*/ -2305 w 813347"/>
                <a:gd name="connsiteY28" fmla="*/ 371693 h 373265"/>
                <a:gd name="connsiteX29" fmla="*/ -2638 w 813347"/>
                <a:gd name="connsiteY29" fmla="*/ 370792 h 373265"/>
                <a:gd name="connsiteX30" fmla="*/ -2453 w 813347"/>
                <a:gd name="connsiteY30" fmla="*/ 370558 h 373265"/>
                <a:gd name="connsiteX31" fmla="*/ 28403 w 813347"/>
                <a:gd name="connsiteY31" fmla="*/ 346811 h 373265"/>
                <a:gd name="connsiteX32" fmla="*/ 72834 w 813347"/>
                <a:gd name="connsiteY32" fmla="*/ 335395 h 373265"/>
                <a:gd name="connsiteX33" fmla="*/ 119883 w 813347"/>
                <a:gd name="connsiteY33" fmla="*/ 326965 h 373265"/>
                <a:gd name="connsiteX34" fmla="*/ 137569 w 813347"/>
                <a:gd name="connsiteY34" fmla="*/ 316783 h 373265"/>
                <a:gd name="connsiteX35" fmla="*/ 145592 w 813347"/>
                <a:gd name="connsiteY35" fmla="*/ 309995 h 373265"/>
                <a:gd name="connsiteX36" fmla="*/ 158230 w 813347"/>
                <a:gd name="connsiteY36" fmla="*/ 293468 h 373265"/>
                <a:gd name="connsiteX37" fmla="*/ 162562 w 813347"/>
                <a:gd name="connsiteY37" fmla="*/ 280966 h 373265"/>
                <a:gd name="connsiteX38" fmla="*/ 171300 w 813347"/>
                <a:gd name="connsiteY38" fmla="*/ 234386 h 373265"/>
                <a:gd name="connsiteX39" fmla="*/ 204735 w 813347"/>
                <a:gd name="connsiteY39" fmla="*/ 127886 h 373265"/>
                <a:gd name="connsiteX40" fmla="*/ 239923 w 813347"/>
                <a:gd name="connsiteY40" fmla="*/ 73506 h 373265"/>
                <a:gd name="connsiteX41" fmla="*/ 258646 w 813347"/>
                <a:gd name="connsiteY41" fmla="*/ 53487 h 373265"/>
                <a:gd name="connsiteX42" fmla="*/ 278616 w 813347"/>
                <a:gd name="connsiteY42" fmla="*/ 35517 h 373265"/>
                <a:gd name="connsiteX43" fmla="*/ 294475 w 813347"/>
                <a:gd name="connsiteY43" fmla="*/ 23928 h 373265"/>
                <a:gd name="connsiteX44" fmla="*/ 323652 w 813347"/>
                <a:gd name="connsiteY44" fmla="*/ 10228 h 373265"/>
                <a:gd name="connsiteX45" fmla="*/ 358075 w 813347"/>
                <a:gd name="connsiteY45" fmla="*/ 1132 h 373265"/>
                <a:gd name="connsiteX46" fmla="*/ 378908 w 813347"/>
                <a:gd name="connsiteY46" fmla="*/ -1115 h 373265"/>
                <a:gd name="connsiteX47" fmla="*/ 450641 w 813347"/>
                <a:gd name="connsiteY47" fmla="*/ -1485 h 373265"/>
                <a:gd name="connsiteX48" fmla="*/ 498603 w 813347"/>
                <a:gd name="connsiteY48" fmla="*/ -1362 h 373265"/>
                <a:gd name="connsiteX49" fmla="*/ 505897 w 813347"/>
                <a:gd name="connsiteY49" fmla="*/ -1041 h 373265"/>
                <a:gd name="connsiteX50" fmla="*/ 556993 w 813347"/>
                <a:gd name="connsiteY50" fmla="*/ -16 h 373265"/>
                <a:gd name="connsiteX51" fmla="*/ 579358 w 813347"/>
                <a:gd name="connsiteY51" fmla="*/ -1053 h 373265"/>
                <a:gd name="connsiteX52" fmla="*/ 601956 w 813347"/>
                <a:gd name="connsiteY52" fmla="*/ 1884 h 373265"/>
                <a:gd name="connsiteX53" fmla="*/ 678811 w 813347"/>
                <a:gd name="connsiteY53" fmla="*/ 26569 h 373265"/>
                <a:gd name="connsiteX54" fmla="*/ 697102 w 813347"/>
                <a:gd name="connsiteY54" fmla="*/ 36850 h 373265"/>
                <a:gd name="connsiteX55" fmla="*/ 746088 w 813347"/>
                <a:gd name="connsiteY55" fmla="*/ 69532 h 373265"/>
                <a:gd name="connsiteX56" fmla="*/ 769649 w 813347"/>
                <a:gd name="connsiteY56" fmla="*/ 90970 h 373265"/>
                <a:gd name="connsiteX57" fmla="*/ 801467 w 813347"/>
                <a:gd name="connsiteY57" fmla="*/ 128083 h 373265"/>
                <a:gd name="connsiteX58" fmla="*/ 810650 w 813347"/>
                <a:gd name="connsiteY58" fmla="*/ 141080 h 373265"/>
                <a:gd name="connsiteX59" fmla="*/ 792137 w 813347"/>
                <a:gd name="connsiteY59" fmla="*/ 144424 h 373265"/>
                <a:gd name="connsiteX60" fmla="*/ 775895 w 813347"/>
                <a:gd name="connsiteY60" fmla="*/ 158001 h 373265"/>
                <a:gd name="connsiteX61" fmla="*/ 765354 w 813347"/>
                <a:gd name="connsiteY61" fmla="*/ 161703 h 373265"/>
                <a:gd name="connsiteX62" fmla="*/ 724983 w 813347"/>
                <a:gd name="connsiteY62" fmla="*/ 154137 h 373265"/>
                <a:gd name="connsiteX63" fmla="*/ 712554 w 813347"/>
                <a:gd name="connsiteY63" fmla="*/ 148065 h 373265"/>
                <a:gd name="connsiteX64" fmla="*/ 691030 w 813347"/>
                <a:gd name="connsiteY64" fmla="*/ 127676 h 373265"/>
                <a:gd name="connsiteX65" fmla="*/ 686833 w 813347"/>
                <a:gd name="connsiteY65" fmla="*/ 120764 h 373265"/>
                <a:gd name="connsiteX66" fmla="*/ 677799 w 813347"/>
                <a:gd name="connsiteY66" fmla="*/ 109372 h 373265"/>
                <a:gd name="connsiteX67" fmla="*/ 666259 w 813347"/>
                <a:gd name="connsiteY67" fmla="*/ 102880 h 373265"/>
                <a:gd name="connsiteX68" fmla="*/ 665913 w 813347"/>
                <a:gd name="connsiteY68" fmla="*/ 98227 h 373265"/>
                <a:gd name="connsiteX69" fmla="*/ 664926 w 813347"/>
                <a:gd name="connsiteY69" fmla="*/ 90699 h 373265"/>
                <a:gd name="connsiteX70" fmla="*/ 647992 w 813347"/>
                <a:gd name="connsiteY70" fmla="*/ 83861 h 373265"/>
                <a:gd name="connsiteX71" fmla="*/ 587034 w 813347"/>
                <a:gd name="connsiteY71" fmla="*/ 63324 h 373265"/>
                <a:gd name="connsiteX72" fmla="*/ 562350 w 813347"/>
                <a:gd name="connsiteY72" fmla="*/ 58609 h 373265"/>
                <a:gd name="connsiteX73" fmla="*/ 554204 w 813347"/>
                <a:gd name="connsiteY73" fmla="*/ 61460 h 373265"/>
                <a:gd name="connsiteX74" fmla="*/ 556315 w 813347"/>
                <a:gd name="connsiteY74" fmla="*/ 67767 h 373265"/>
                <a:gd name="connsiteX75" fmla="*/ 575630 w 813347"/>
                <a:gd name="connsiteY75" fmla="*/ 71309 h 373265"/>
                <a:gd name="connsiteX76" fmla="*/ 578765 w 813347"/>
                <a:gd name="connsiteY76" fmla="*/ 73889 h 373265"/>
                <a:gd name="connsiteX77" fmla="*/ 573014 w 813347"/>
                <a:gd name="connsiteY77" fmla="*/ 74308 h 373265"/>
                <a:gd name="connsiteX78" fmla="*/ 528952 w 813347"/>
                <a:gd name="connsiteY78" fmla="*/ 71371 h 373265"/>
                <a:gd name="connsiteX79" fmla="*/ 508945 w 813347"/>
                <a:gd name="connsiteY79" fmla="*/ 71297 h 373265"/>
                <a:gd name="connsiteX80" fmla="*/ 455677 w 813347"/>
                <a:gd name="connsiteY80" fmla="*/ 72284 h 373265"/>
                <a:gd name="connsiteX81" fmla="*/ 411467 w 813347"/>
                <a:gd name="connsiteY81" fmla="*/ 72099 h 373265"/>
                <a:gd name="connsiteX82" fmla="*/ 360111 w 813347"/>
                <a:gd name="connsiteY82" fmla="*/ 81751 h 373265"/>
                <a:gd name="connsiteX83" fmla="*/ 302103 w 813347"/>
                <a:gd name="connsiteY83" fmla="*/ 125541 h 373265"/>
                <a:gd name="connsiteX84" fmla="*/ 276530 w 813347"/>
                <a:gd name="connsiteY84" fmla="*/ 162765 h 373265"/>
                <a:gd name="connsiteX85" fmla="*/ 273025 w 813347"/>
                <a:gd name="connsiteY85" fmla="*/ 170170 h 373265"/>
                <a:gd name="connsiteX86" fmla="*/ 269273 w 813347"/>
                <a:gd name="connsiteY86" fmla="*/ 174527 h 3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813347" h="373265">
                  <a:moveTo>
                    <a:pt x="269273" y="174527"/>
                  </a:moveTo>
                  <a:cubicBezTo>
                    <a:pt x="269112" y="170503"/>
                    <a:pt x="271358" y="167195"/>
                    <a:pt x="273074" y="163974"/>
                  </a:cubicBezTo>
                  <a:cubicBezTo>
                    <a:pt x="275542" y="159432"/>
                    <a:pt x="277443" y="154644"/>
                    <a:pt x="279529" y="150015"/>
                  </a:cubicBezTo>
                  <a:cubicBezTo>
                    <a:pt x="282651" y="143091"/>
                    <a:pt x="286441" y="136217"/>
                    <a:pt x="285811" y="127935"/>
                  </a:cubicBezTo>
                  <a:cubicBezTo>
                    <a:pt x="285577" y="124751"/>
                    <a:pt x="286564" y="121455"/>
                    <a:pt x="285589" y="118135"/>
                  </a:cubicBezTo>
                  <a:cubicBezTo>
                    <a:pt x="283627" y="112186"/>
                    <a:pt x="277986" y="108225"/>
                    <a:pt x="271716" y="108422"/>
                  </a:cubicBezTo>
                  <a:cubicBezTo>
                    <a:pt x="265237" y="108731"/>
                    <a:pt x="259917" y="113643"/>
                    <a:pt x="259078" y="120073"/>
                  </a:cubicBezTo>
                  <a:cubicBezTo>
                    <a:pt x="258115" y="126355"/>
                    <a:pt x="257511" y="132674"/>
                    <a:pt x="257239" y="139018"/>
                  </a:cubicBezTo>
                  <a:cubicBezTo>
                    <a:pt x="257264" y="140894"/>
                    <a:pt x="256042" y="142573"/>
                    <a:pt x="254240" y="143116"/>
                  </a:cubicBezTo>
                  <a:cubicBezTo>
                    <a:pt x="244897" y="147127"/>
                    <a:pt x="239429" y="154224"/>
                    <a:pt x="237134" y="164098"/>
                  </a:cubicBezTo>
                  <a:cubicBezTo>
                    <a:pt x="234122" y="177217"/>
                    <a:pt x="231098" y="190349"/>
                    <a:pt x="227976" y="203457"/>
                  </a:cubicBezTo>
                  <a:cubicBezTo>
                    <a:pt x="226853" y="208172"/>
                    <a:pt x="225557" y="212837"/>
                    <a:pt x="224088" y="217465"/>
                  </a:cubicBezTo>
                  <a:cubicBezTo>
                    <a:pt x="220990" y="227339"/>
                    <a:pt x="217769" y="237126"/>
                    <a:pt x="214510" y="246926"/>
                  </a:cubicBezTo>
                  <a:cubicBezTo>
                    <a:pt x="213276" y="250629"/>
                    <a:pt x="212350" y="250937"/>
                    <a:pt x="209783" y="247802"/>
                  </a:cubicBezTo>
                  <a:cubicBezTo>
                    <a:pt x="206945" y="244050"/>
                    <a:pt x="203526" y="240792"/>
                    <a:pt x="199638" y="238151"/>
                  </a:cubicBezTo>
                  <a:cubicBezTo>
                    <a:pt x="192554" y="233658"/>
                    <a:pt x="183976" y="232115"/>
                    <a:pt x="175768" y="233868"/>
                  </a:cubicBezTo>
                  <a:cubicBezTo>
                    <a:pt x="173781" y="234226"/>
                    <a:pt x="171979" y="235003"/>
                    <a:pt x="171979" y="237571"/>
                  </a:cubicBezTo>
                  <a:cubicBezTo>
                    <a:pt x="171979" y="238447"/>
                    <a:pt x="171374" y="239323"/>
                    <a:pt x="171374" y="240199"/>
                  </a:cubicBezTo>
                  <a:cubicBezTo>
                    <a:pt x="171374" y="249987"/>
                    <a:pt x="169276" y="259404"/>
                    <a:pt x="166759" y="268809"/>
                  </a:cubicBezTo>
                  <a:cubicBezTo>
                    <a:pt x="164796" y="276128"/>
                    <a:pt x="163253" y="283533"/>
                    <a:pt x="160674" y="290691"/>
                  </a:cubicBezTo>
                  <a:cubicBezTo>
                    <a:pt x="157576" y="299319"/>
                    <a:pt x="151997" y="306847"/>
                    <a:pt x="144629" y="312303"/>
                  </a:cubicBezTo>
                  <a:cubicBezTo>
                    <a:pt x="142321" y="314055"/>
                    <a:pt x="140297" y="316116"/>
                    <a:pt x="138162" y="318017"/>
                  </a:cubicBezTo>
                  <a:cubicBezTo>
                    <a:pt x="130041" y="325274"/>
                    <a:pt x="120167" y="328569"/>
                    <a:pt x="110009" y="331285"/>
                  </a:cubicBezTo>
                  <a:cubicBezTo>
                    <a:pt x="104023" y="332926"/>
                    <a:pt x="97864" y="333926"/>
                    <a:pt x="91669" y="334284"/>
                  </a:cubicBezTo>
                  <a:cubicBezTo>
                    <a:pt x="86991" y="334506"/>
                    <a:pt x="82338" y="335136"/>
                    <a:pt x="77771" y="336185"/>
                  </a:cubicBezTo>
                  <a:cubicBezTo>
                    <a:pt x="72995" y="337332"/>
                    <a:pt x="68145" y="336987"/>
                    <a:pt x="63343" y="337727"/>
                  </a:cubicBezTo>
                  <a:cubicBezTo>
                    <a:pt x="51717" y="339492"/>
                    <a:pt x="40436" y="342368"/>
                    <a:pt x="29909" y="347502"/>
                  </a:cubicBezTo>
                  <a:cubicBezTo>
                    <a:pt x="19072" y="352797"/>
                    <a:pt x="9050" y="359376"/>
                    <a:pt x="1077" y="368669"/>
                  </a:cubicBezTo>
                  <a:cubicBezTo>
                    <a:pt x="16" y="369755"/>
                    <a:pt x="-1107" y="370767"/>
                    <a:pt x="-2305" y="371693"/>
                  </a:cubicBezTo>
                  <a:cubicBezTo>
                    <a:pt x="-2650" y="371533"/>
                    <a:pt x="-2786" y="371125"/>
                    <a:pt x="-2638" y="370792"/>
                  </a:cubicBezTo>
                  <a:cubicBezTo>
                    <a:pt x="-2588" y="370706"/>
                    <a:pt x="-2527" y="370619"/>
                    <a:pt x="-2453" y="370558"/>
                  </a:cubicBezTo>
                  <a:cubicBezTo>
                    <a:pt x="5866" y="360091"/>
                    <a:pt x="16579" y="352785"/>
                    <a:pt x="28403" y="346811"/>
                  </a:cubicBezTo>
                  <a:cubicBezTo>
                    <a:pt x="42386" y="339739"/>
                    <a:pt x="57333" y="336876"/>
                    <a:pt x="72834" y="335395"/>
                  </a:cubicBezTo>
                  <a:cubicBezTo>
                    <a:pt x="88707" y="333852"/>
                    <a:pt x="104702" y="332655"/>
                    <a:pt x="119883" y="326965"/>
                  </a:cubicBezTo>
                  <a:cubicBezTo>
                    <a:pt x="126363" y="324719"/>
                    <a:pt x="132361" y="321263"/>
                    <a:pt x="137569" y="316783"/>
                  </a:cubicBezTo>
                  <a:cubicBezTo>
                    <a:pt x="140186" y="314450"/>
                    <a:pt x="142864" y="312204"/>
                    <a:pt x="145592" y="309995"/>
                  </a:cubicBezTo>
                  <a:cubicBezTo>
                    <a:pt x="151096" y="305601"/>
                    <a:pt x="155428" y="299923"/>
                    <a:pt x="158230" y="293468"/>
                  </a:cubicBezTo>
                  <a:cubicBezTo>
                    <a:pt x="159970" y="289408"/>
                    <a:pt x="161427" y="285236"/>
                    <a:pt x="162562" y="280966"/>
                  </a:cubicBezTo>
                  <a:cubicBezTo>
                    <a:pt x="166808" y="265723"/>
                    <a:pt x="169733" y="250135"/>
                    <a:pt x="171300" y="234386"/>
                  </a:cubicBezTo>
                  <a:cubicBezTo>
                    <a:pt x="175065" y="196619"/>
                    <a:pt x="187247" y="161419"/>
                    <a:pt x="204735" y="127886"/>
                  </a:cubicBezTo>
                  <a:cubicBezTo>
                    <a:pt x="214769" y="108632"/>
                    <a:pt x="226951" y="90859"/>
                    <a:pt x="239923" y="73506"/>
                  </a:cubicBezTo>
                  <a:cubicBezTo>
                    <a:pt x="245428" y="66187"/>
                    <a:pt x="252635" y="60386"/>
                    <a:pt x="258646" y="53487"/>
                  </a:cubicBezTo>
                  <a:cubicBezTo>
                    <a:pt x="264484" y="46637"/>
                    <a:pt x="271198" y="40602"/>
                    <a:pt x="278616" y="35517"/>
                  </a:cubicBezTo>
                  <a:cubicBezTo>
                    <a:pt x="284046" y="31814"/>
                    <a:pt x="289119" y="27692"/>
                    <a:pt x="294475" y="23928"/>
                  </a:cubicBezTo>
                  <a:cubicBezTo>
                    <a:pt x="303288" y="17621"/>
                    <a:pt x="313174" y="12980"/>
                    <a:pt x="323652" y="10228"/>
                  </a:cubicBezTo>
                  <a:cubicBezTo>
                    <a:pt x="335143" y="7266"/>
                    <a:pt x="346596" y="4131"/>
                    <a:pt x="358075" y="1132"/>
                  </a:cubicBezTo>
                  <a:cubicBezTo>
                    <a:pt x="364900" y="-498"/>
                    <a:pt x="371898" y="-1251"/>
                    <a:pt x="378908" y="-1115"/>
                  </a:cubicBezTo>
                  <a:cubicBezTo>
                    <a:pt x="402827" y="-1115"/>
                    <a:pt x="426734" y="-1004"/>
                    <a:pt x="450641" y="-1485"/>
                  </a:cubicBezTo>
                  <a:cubicBezTo>
                    <a:pt x="466686" y="-1806"/>
                    <a:pt x="482607" y="-1127"/>
                    <a:pt x="498603" y="-1362"/>
                  </a:cubicBezTo>
                  <a:cubicBezTo>
                    <a:pt x="501034" y="-1399"/>
                    <a:pt x="503478" y="-1300"/>
                    <a:pt x="505897" y="-1041"/>
                  </a:cubicBezTo>
                  <a:cubicBezTo>
                    <a:pt x="522880" y="625"/>
                    <a:pt x="539961" y="971"/>
                    <a:pt x="556993" y="-16"/>
                  </a:cubicBezTo>
                  <a:cubicBezTo>
                    <a:pt x="564399" y="-387"/>
                    <a:pt x="571903" y="-831"/>
                    <a:pt x="579358" y="-1053"/>
                  </a:cubicBezTo>
                  <a:cubicBezTo>
                    <a:pt x="587034" y="-1275"/>
                    <a:pt x="594489" y="366"/>
                    <a:pt x="601956" y="1884"/>
                  </a:cubicBezTo>
                  <a:cubicBezTo>
                    <a:pt x="628480" y="7278"/>
                    <a:pt x="653658" y="16917"/>
                    <a:pt x="678811" y="26569"/>
                  </a:cubicBezTo>
                  <a:cubicBezTo>
                    <a:pt x="685340" y="29037"/>
                    <a:pt x="691054" y="33332"/>
                    <a:pt x="697102" y="36850"/>
                  </a:cubicBezTo>
                  <a:cubicBezTo>
                    <a:pt x="714110" y="46723"/>
                    <a:pt x="730167" y="58004"/>
                    <a:pt x="746088" y="69532"/>
                  </a:cubicBezTo>
                  <a:cubicBezTo>
                    <a:pt x="754678" y="75826"/>
                    <a:pt x="762577" y="83010"/>
                    <a:pt x="769649" y="90970"/>
                  </a:cubicBezTo>
                  <a:cubicBezTo>
                    <a:pt x="780572" y="103078"/>
                    <a:pt x="790458" y="116050"/>
                    <a:pt x="801467" y="128083"/>
                  </a:cubicBezTo>
                  <a:cubicBezTo>
                    <a:pt x="804985" y="132070"/>
                    <a:pt x="808071" y="136427"/>
                    <a:pt x="810650" y="141080"/>
                  </a:cubicBezTo>
                  <a:cubicBezTo>
                    <a:pt x="804306" y="140722"/>
                    <a:pt x="797962" y="141869"/>
                    <a:pt x="792137" y="144424"/>
                  </a:cubicBezTo>
                  <a:cubicBezTo>
                    <a:pt x="785509" y="147251"/>
                    <a:pt x="779856" y="151978"/>
                    <a:pt x="775895" y="158001"/>
                  </a:cubicBezTo>
                  <a:cubicBezTo>
                    <a:pt x="773253" y="162098"/>
                    <a:pt x="769958" y="162937"/>
                    <a:pt x="765354" y="161703"/>
                  </a:cubicBezTo>
                  <a:cubicBezTo>
                    <a:pt x="752099" y="158223"/>
                    <a:pt x="738609" y="155693"/>
                    <a:pt x="724983" y="154137"/>
                  </a:cubicBezTo>
                  <a:cubicBezTo>
                    <a:pt x="720256" y="153644"/>
                    <a:pt x="715850" y="151496"/>
                    <a:pt x="712554" y="148065"/>
                  </a:cubicBezTo>
                  <a:cubicBezTo>
                    <a:pt x="705655" y="140993"/>
                    <a:pt x="698978" y="133687"/>
                    <a:pt x="691030" y="127676"/>
                  </a:cubicBezTo>
                  <a:cubicBezTo>
                    <a:pt x="688919" y="125886"/>
                    <a:pt x="687450" y="123455"/>
                    <a:pt x="686833" y="120764"/>
                  </a:cubicBezTo>
                  <a:cubicBezTo>
                    <a:pt x="685327" y="115827"/>
                    <a:pt x="682798" y="111730"/>
                    <a:pt x="677799" y="109372"/>
                  </a:cubicBezTo>
                  <a:cubicBezTo>
                    <a:pt x="673825" y="107496"/>
                    <a:pt x="670122" y="105040"/>
                    <a:pt x="666259" y="102880"/>
                  </a:cubicBezTo>
                  <a:cubicBezTo>
                    <a:pt x="663902" y="101572"/>
                    <a:pt x="663136" y="100202"/>
                    <a:pt x="665913" y="98227"/>
                  </a:cubicBezTo>
                  <a:cubicBezTo>
                    <a:pt x="669776" y="95487"/>
                    <a:pt x="669431" y="92612"/>
                    <a:pt x="664926" y="90699"/>
                  </a:cubicBezTo>
                  <a:cubicBezTo>
                    <a:pt x="659323" y="88329"/>
                    <a:pt x="653583" y="86280"/>
                    <a:pt x="647992" y="83861"/>
                  </a:cubicBezTo>
                  <a:cubicBezTo>
                    <a:pt x="628245" y="75431"/>
                    <a:pt x="607856" y="68557"/>
                    <a:pt x="587034" y="63324"/>
                  </a:cubicBezTo>
                  <a:cubicBezTo>
                    <a:pt x="578913" y="61226"/>
                    <a:pt x="570656" y="59893"/>
                    <a:pt x="562350" y="58609"/>
                  </a:cubicBezTo>
                  <a:cubicBezTo>
                    <a:pt x="559314" y="57906"/>
                    <a:pt x="556142" y="59016"/>
                    <a:pt x="554204" y="61460"/>
                  </a:cubicBezTo>
                  <a:cubicBezTo>
                    <a:pt x="551402" y="64867"/>
                    <a:pt x="552020" y="66928"/>
                    <a:pt x="556315" y="67767"/>
                  </a:cubicBezTo>
                  <a:cubicBezTo>
                    <a:pt x="562733" y="69001"/>
                    <a:pt x="569274" y="69705"/>
                    <a:pt x="575630" y="71309"/>
                  </a:cubicBezTo>
                  <a:cubicBezTo>
                    <a:pt x="576865" y="71630"/>
                    <a:pt x="579259" y="71198"/>
                    <a:pt x="578765" y="73889"/>
                  </a:cubicBezTo>
                  <a:cubicBezTo>
                    <a:pt x="576926" y="75123"/>
                    <a:pt x="574951" y="74716"/>
                    <a:pt x="573014" y="74308"/>
                  </a:cubicBezTo>
                  <a:cubicBezTo>
                    <a:pt x="558524" y="71383"/>
                    <a:pt x="543701" y="70396"/>
                    <a:pt x="528952" y="71371"/>
                  </a:cubicBezTo>
                  <a:cubicBezTo>
                    <a:pt x="522238" y="71729"/>
                    <a:pt x="515585" y="70988"/>
                    <a:pt x="508945" y="71297"/>
                  </a:cubicBezTo>
                  <a:cubicBezTo>
                    <a:pt x="491185" y="72099"/>
                    <a:pt x="473375" y="70606"/>
                    <a:pt x="455677" y="72284"/>
                  </a:cubicBezTo>
                  <a:cubicBezTo>
                    <a:pt x="440866" y="73691"/>
                    <a:pt x="426203" y="71260"/>
                    <a:pt x="411467" y="72099"/>
                  </a:cubicBezTo>
                  <a:cubicBezTo>
                    <a:pt x="393904" y="73086"/>
                    <a:pt x="376625" y="75259"/>
                    <a:pt x="360111" y="81751"/>
                  </a:cubicBezTo>
                  <a:cubicBezTo>
                    <a:pt x="336661" y="90958"/>
                    <a:pt x="317926" y="106176"/>
                    <a:pt x="302103" y="125541"/>
                  </a:cubicBezTo>
                  <a:cubicBezTo>
                    <a:pt x="292513" y="137266"/>
                    <a:pt x="284478" y="149953"/>
                    <a:pt x="276530" y="162765"/>
                  </a:cubicBezTo>
                  <a:cubicBezTo>
                    <a:pt x="275086" y="165110"/>
                    <a:pt x="274358" y="167800"/>
                    <a:pt x="273025" y="170170"/>
                  </a:cubicBezTo>
                  <a:cubicBezTo>
                    <a:pt x="271877" y="171799"/>
                    <a:pt x="271556" y="174033"/>
                    <a:pt x="269273" y="174527"/>
                  </a:cubicBezTo>
                  <a:close/>
                </a:path>
              </a:pathLst>
            </a:custGeom>
            <a:solidFill>
              <a:srgbClr val="020202"/>
            </a:solidFill>
            <a:ln w="1231" cap="flat">
              <a:noFill/>
              <a:prstDash val="solid"/>
              <a:miter/>
            </a:ln>
          </p:spPr>
          <p:txBody>
            <a:bodyPr rtlCol="0" anchor="ctr"/>
            <a:lstStyle/>
            <a:p>
              <a:endParaRPr lang="es-CO"/>
            </a:p>
          </p:txBody>
        </p:sp>
        <p:sp>
          <p:nvSpPr>
            <p:cNvPr id="604" name="Freeform: Shape 603">
              <a:extLst>
                <a:ext uri="{FF2B5EF4-FFF2-40B4-BE49-F238E27FC236}">
                  <a16:creationId xmlns:a16="http://schemas.microsoft.com/office/drawing/2014/main" id="{1C2CB855-FED2-AFEC-0D5F-B0EA99D84E68}"/>
                </a:ext>
              </a:extLst>
            </p:cNvPr>
            <p:cNvSpPr/>
            <p:nvPr/>
          </p:nvSpPr>
          <p:spPr>
            <a:xfrm>
              <a:off x="-1119165" y="6602948"/>
              <a:ext cx="570134" cy="385664"/>
            </a:xfrm>
            <a:custGeom>
              <a:avLst/>
              <a:gdLst>
                <a:gd name="connsiteX0" fmla="*/ 530987 w 570134"/>
                <a:gd name="connsiteY0" fmla="*/ 299613 h 385664"/>
                <a:gd name="connsiteX1" fmla="*/ 545661 w 570134"/>
                <a:gd name="connsiteY1" fmla="*/ 271226 h 385664"/>
                <a:gd name="connsiteX2" fmla="*/ 554400 w 570134"/>
                <a:gd name="connsiteY2" fmla="*/ 246369 h 385664"/>
                <a:gd name="connsiteX3" fmla="*/ 553499 w 570134"/>
                <a:gd name="connsiteY3" fmla="*/ 242741 h 385664"/>
                <a:gd name="connsiteX4" fmla="*/ 552536 w 570134"/>
                <a:gd name="connsiteY4" fmla="*/ 237396 h 385664"/>
                <a:gd name="connsiteX5" fmla="*/ 558991 w 570134"/>
                <a:gd name="connsiteY5" fmla="*/ 217994 h 385664"/>
                <a:gd name="connsiteX6" fmla="*/ 560954 w 570134"/>
                <a:gd name="connsiteY6" fmla="*/ 213403 h 385664"/>
                <a:gd name="connsiteX7" fmla="*/ 559337 w 570134"/>
                <a:gd name="connsiteY7" fmla="*/ 205825 h 385664"/>
                <a:gd name="connsiteX8" fmla="*/ 532764 w 570134"/>
                <a:gd name="connsiteY8" fmla="*/ 200432 h 385664"/>
                <a:gd name="connsiteX9" fmla="*/ 503661 w 570134"/>
                <a:gd name="connsiteY9" fmla="*/ 221796 h 385664"/>
                <a:gd name="connsiteX10" fmla="*/ 476916 w 570134"/>
                <a:gd name="connsiteY10" fmla="*/ 260810 h 385664"/>
                <a:gd name="connsiteX11" fmla="*/ 461068 w 570134"/>
                <a:gd name="connsiteY11" fmla="*/ 288296 h 385664"/>
                <a:gd name="connsiteX12" fmla="*/ 453157 w 570134"/>
                <a:gd name="connsiteY12" fmla="*/ 305229 h 385664"/>
                <a:gd name="connsiteX13" fmla="*/ 445060 w 570134"/>
                <a:gd name="connsiteY13" fmla="*/ 331259 h 385664"/>
                <a:gd name="connsiteX14" fmla="*/ 436532 w 570134"/>
                <a:gd name="connsiteY14" fmla="*/ 336196 h 385664"/>
                <a:gd name="connsiteX15" fmla="*/ 426313 w 570134"/>
                <a:gd name="connsiteY15" fmla="*/ 334320 h 385664"/>
                <a:gd name="connsiteX16" fmla="*/ 421906 w 570134"/>
                <a:gd name="connsiteY16" fmla="*/ 337158 h 385664"/>
                <a:gd name="connsiteX17" fmla="*/ 425140 w 570134"/>
                <a:gd name="connsiteY17" fmla="*/ 343490 h 385664"/>
                <a:gd name="connsiteX18" fmla="*/ 427880 w 570134"/>
                <a:gd name="connsiteY18" fmla="*/ 343588 h 385664"/>
                <a:gd name="connsiteX19" fmla="*/ 424424 w 570134"/>
                <a:gd name="connsiteY19" fmla="*/ 346057 h 385664"/>
                <a:gd name="connsiteX20" fmla="*/ 348458 w 570134"/>
                <a:gd name="connsiteY20" fmla="*/ 367829 h 385664"/>
                <a:gd name="connsiteX21" fmla="*/ 298633 w 570134"/>
                <a:gd name="connsiteY21" fmla="*/ 377023 h 385664"/>
                <a:gd name="connsiteX22" fmla="*/ 255744 w 570134"/>
                <a:gd name="connsiteY22" fmla="*/ 383590 h 385664"/>
                <a:gd name="connsiteX23" fmla="*/ 243402 w 570134"/>
                <a:gd name="connsiteY23" fmla="*/ 384083 h 385664"/>
                <a:gd name="connsiteX24" fmla="*/ 193181 w 570134"/>
                <a:gd name="connsiteY24" fmla="*/ 383157 h 385664"/>
                <a:gd name="connsiteX25" fmla="*/ 127768 w 570134"/>
                <a:gd name="connsiteY25" fmla="*/ 369013 h 385664"/>
                <a:gd name="connsiteX26" fmla="*/ 90186 w 570134"/>
                <a:gd name="connsiteY26" fmla="*/ 354746 h 385664"/>
                <a:gd name="connsiteX27" fmla="*/ 61910 w 570134"/>
                <a:gd name="connsiteY27" fmla="*/ 333048 h 385664"/>
                <a:gd name="connsiteX28" fmla="*/ 11023 w 570134"/>
                <a:gd name="connsiteY28" fmla="*/ 250084 h 385664"/>
                <a:gd name="connsiteX29" fmla="*/ -468 w 570134"/>
                <a:gd name="connsiteY29" fmla="*/ 200790 h 385664"/>
                <a:gd name="connsiteX30" fmla="*/ -2208 w 570134"/>
                <a:gd name="connsiteY30" fmla="*/ 130094 h 385664"/>
                <a:gd name="connsiteX31" fmla="*/ -542 w 570134"/>
                <a:gd name="connsiteY31" fmla="*/ 81749 h 385664"/>
                <a:gd name="connsiteX32" fmla="*/ 3161 w 570134"/>
                <a:gd name="connsiteY32" fmla="*/ 60669 h 385664"/>
                <a:gd name="connsiteX33" fmla="*/ 6185 w 570134"/>
                <a:gd name="connsiteY33" fmla="*/ 57164 h 385664"/>
                <a:gd name="connsiteX34" fmla="*/ 6444 w 570134"/>
                <a:gd name="connsiteY34" fmla="*/ 62372 h 385664"/>
                <a:gd name="connsiteX35" fmla="*/ 3050 w 570134"/>
                <a:gd name="connsiteY35" fmla="*/ 97658 h 385664"/>
                <a:gd name="connsiteX36" fmla="*/ 1260 w 570134"/>
                <a:gd name="connsiteY36" fmla="*/ 150557 h 385664"/>
                <a:gd name="connsiteX37" fmla="*/ 2025 w 570134"/>
                <a:gd name="connsiteY37" fmla="*/ 168317 h 385664"/>
                <a:gd name="connsiteX38" fmla="*/ 9826 w 570134"/>
                <a:gd name="connsiteY38" fmla="*/ 232892 h 385664"/>
                <a:gd name="connsiteX39" fmla="*/ 11282 w 570134"/>
                <a:gd name="connsiteY39" fmla="*/ 237693 h 385664"/>
                <a:gd name="connsiteX40" fmla="*/ 20761 w 570134"/>
                <a:gd name="connsiteY40" fmla="*/ 258316 h 385664"/>
                <a:gd name="connsiteX41" fmla="*/ 25044 w 570134"/>
                <a:gd name="connsiteY41" fmla="*/ 262883 h 385664"/>
                <a:gd name="connsiteX42" fmla="*/ 39854 w 570134"/>
                <a:gd name="connsiteY42" fmla="*/ 285198 h 385664"/>
                <a:gd name="connsiteX43" fmla="*/ 43273 w 570134"/>
                <a:gd name="connsiteY43" fmla="*/ 298885 h 385664"/>
                <a:gd name="connsiteX44" fmla="*/ 60898 w 570134"/>
                <a:gd name="connsiteY44" fmla="*/ 318867 h 385664"/>
                <a:gd name="connsiteX45" fmla="*/ 66242 w 570134"/>
                <a:gd name="connsiteY45" fmla="*/ 323162 h 385664"/>
                <a:gd name="connsiteX46" fmla="*/ 78140 w 570134"/>
                <a:gd name="connsiteY46" fmla="*/ 339750 h 385664"/>
                <a:gd name="connsiteX47" fmla="*/ 86063 w 570134"/>
                <a:gd name="connsiteY47" fmla="*/ 348501 h 385664"/>
                <a:gd name="connsiteX48" fmla="*/ 159993 w 570134"/>
                <a:gd name="connsiteY48" fmla="*/ 374814 h 385664"/>
                <a:gd name="connsiteX49" fmla="*/ 188010 w 570134"/>
                <a:gd name="connsiteY49" fmla="*/ 378776 h 385664"/>
                <a:gd name="connsiteX50" fmla="*/ 223592 w 570134"/>
                <a:gd name="connsiteY50" fmla="*/ 379825 h 385664"/>
                <a:gd name="connsiteX51" fmla="*/ 299756 w 570134"/>
                <a:gd name="connsiteY51" fmla="*/ 373148 h 385664"/>
                <a:gd name="connsiteX52" fmla="*/ 357937 w 570134"/>
                <a:gd name="connsiteY52" fmla="*/ 361485 h 385664"/>
                <a:gd name="connsiteX53" fmla="*/ 365206 w 570134"/>
                <a:gd name="connsiteY53" fmla="*/ 353869 h 385664"/>
                <a:gd name="connsiteX54" fmla="*/ 358431 w 570134"/>
                <a:gd name="connsiteY54" fmla="*/ 323545 h 385664"/>
                <a:gd name="connsiteX55" fmla="*/ 355962 w 570134"/>
                <a:gd name="connsiteY55" fmla="*/ 320286 h 385664"/>
                <a:gd name="connsiteX56" fmla="*/ 359085 w 570134"/>
                <a:gd name="connsiteY56" fmla="*/ 311314 h 385664"/>
                <a:gd name="connsiteX57" fmla="*/ 426263 w 570134"/>
                <a:gd name="connsiteY57" fmla="*/ 285099 h 385664"/>
                <a:gd name="connsiteX58" fmla="*/ 435495 w 570134"/>
                <a:gd name="connsiteY58" fmla="*/ 280162 h 385664"/>
                <a:gd name="connsiteX59" fmla="*/ 436643 w 570134"/>
                <a:gd name="connsiteY59" fmla="*/ 279915 h 385664"/>
                <a:gd name="connsiteX60" fmla="*/ 435409 w 570134"/>
                <a:gd name="connsiteY60" fmla="*/ 280174 h 385664"/>
                <a:gd name="connsiteX61" fmla="*/ 408515 w 570134"/>
                <a:gd name="connsiteY61" fmla="*/ 292220 h 385664"/>
                <a:gd name="connsiteX62" fmla="*/ 387534 w 570134"/>
                <a:gd name="connsiteY62" fmla="*/ 299811 h 385664"/>
                <a:gd name="connsiteX63" fmla="*/ 357851 w 570134"/>
                <a:gd name="connsiteY63" fmla="*/ 309919 h 385664"/>
                <a:gd name="connsiteX64" fmla="*/ 344904 w 570134"/>
                <a:gd name="connsiteY64" fmla="*/ 311672 h 385664"/>
                <a:gd name="connsiteX65" fmla="*/ 324971 w 570134"/>
                <a:gd name="connsiteY65" fmla="*/ 312424 h 385664"/>
                <a:gd name="connsiteX66" fmla="*/ 316850 w 570134"/>
                <a:gd name="connsiteY66" fmla="*/ 312276 h 385664"/>
                <a:gd name="connsiteX67" fmla="*/ 315838 w 570134"/>
                <a:gd name="connsiteY67" fmla="*/ 311227 h 385664"/>
                <a:gd name="connsiteX68" fmla="*/ 316554 w 570134"/>
                <a:gd name="connsiteY68" fmla="*/ 309993 h 385664"/>
                <a:gd name="connsiteX69" fmla="*/ 331846 w 570134"/>
                <a:gd name="connsiteY69" fmla="*/ 307969 h 385664"/>
                <a:gd name="connsiteX70" fmla="*/ 355160 w 570134"/>
                <a:gd name="connsiteY70" fmla="*/ 302156 h 385664"/>
                <a:gd name="connsiteX71" fmla="*/ 399987 w 570134"/>
                <a:gd name="connsiteY71" fmla="*/ 286666 h 385664"/>
                <a:gd name="connsiteX72" fmla="*/ 444221 w 570134"/>
                <a:gd name="connsiteY72" fmla="*/ 267141 h 385664"/>
                <a:gd name="connsiteX73" fmla="*/ 451071 w 570134"/>
                <a:gd name="connsiteY73" fmla="*/ 262673 h 385664"/>
                <a:gd name="connsiteX74" fmla="*/ 460797 w 570134"/>
                <a:gd name="connsiteY74" fmla="*/ 256107 h 385664"/>
                <a:gd name="connsiteX75" fmla="*/ 464302 w 570134"/>
                <a:gd name="connsiteY75" fmla="*/ 253799 h 385664"/>
                <a:gd name="connsiteX76" fmla="*/ 465252 w 570134"/>
                <a:gd name="connsiteY76" fmla="*/ 253083 h 385664"/>
                <a:gd name="connsiteX77" fmla="*/ 469720 w 570134"/>
                <a:gd name="connsiteY77" fmla="*/ 249294 h 385664"/>
                <a:gd name="connsiteX78" fmla="*/ 470634 w 570134"/>
                <a:gd name="connsiteY78" fmla="*/ 248591 h 385664"/>
                <a:gd name="connsiteX79" fmla="*/ 473102 w 570134"/>
                <a:gd name="connsiteY79" fmla="*/ 246406 h 385664"/>
                <a:gd name="connsiteX80" fmla="*/ 473744 w 570134"/>
                <a:gd name="connsiteY80" fmla="*/ 245530 h 385664"/>
                <a:gd name="connsiteX81" fmla="*/ 474435 w 570134"/>
                <a:gd name="connsiteY81" fmla="*/ 244728 h 385664"/>
                <a:gd name="connsiteX82" fmla="*/ 474805 w 570134"/>
                <a:gd name="connsiteY82" fmla="*/ 244357 h 385664"/>
                <a:gd name="connsiteX83" fmla="*/ 475546 w 570134"/>
                <a:gd name="connsiteY83" fmla="*/ 243617 h 385664"/>
                <a:gd name="connsiteX84" fmla="*/ 475916 w 570134"/>
                <a:gd name="connsiteY84" fmla="*/ 243234 h 385664"/>
                <a:gd name="connsiteX85" fmla="*/ 476644 w 570134"/>
                <a:gd name="connsiteY85" fmla="*/ 242469 h 385664"/>
                <a:gd name="connsiteX86" fmla="*/ 477014 w 570134"/>
                <a:gd name="connsiteY86" fmla="*/ 242074 h 385664"/>
                <a:gd name="connsiteX87" fmla="*/ 477767 w 570134"/>
                <a:gd name="connsiteY87" fmla="*/ 241247 h 385664"/>
                <a:gd name="connsiteX88" fmla="*/ 478162 w 570134"/>
                <a:gd name="connsiteY88" fmla="*/ 240815 h 385664"/>
                <a:gd name="connsiteX89" fmla="*/ 481421 w 570134"/>
                <a:gd name="connsiteY89" fmla="*/ 237113 h 385664"/>
                <a:gd name="connsiteX90" fmla="*/ 482099 w 570134"/>
                <a:gd name="connsiteY90" fmla="*/ 236138 h 385664"/>
                <a:gd name="connsiteX91" fmla="*/ 483716 w 570134"/>
                <a:gd name="connsiteY91" fmla="*/ 233669 h 385664"/>
                <a:gd name="connsiteX92" fmla="*/ 484358 w 570134"/>
                <a:gd name="connsiteY92" fmla="*/ 232632 h 385664"/>
                <a:gd name="connsiteX93" fmla="*/ 489060 w 570134"/>
                <a:gd name="connsiteY93" fmla="*/ 221524 h 385664"/>
                <a:gd name="connsiteX94" fmla="*/ 489492 w 570134"/>
                <a:gd name="connsiteY94" fmla="*/ 220130 h 385664"/>
                <a:gd name="connsiteX95" fmla="*/ 491319 w 570134"/>
                <a:gd name="connsiteY95" fmla="*/ 208503 h 385664"/>
                <a:gd name="connsiteX96" fmla="*/ 491948 w 570134"/>
                <a:gd name="connsiteY96" fmla="*/ 182141 h 385664"/>
                <a:gd name="connsiteX97" fmla="*/ 490258 w 570134"/>
                <a:gd name="connsiteY97" fmla="*/ 152248 h 385664"/>
                <a:gd name="connsiteX98" fmla="*/ 489924 w 570134"/>
                <a:gd name="connsiteY98" fmla="*/ 150828 h 385664"/>
                <a:gd name="connsiteX99" fmla="*/ 489073 w 570134"/>
                <a:gd name="connsiteY99" fmla="*/ 146755 h 385664"/>
                <a:gd name="connsiteX100" fmla="*/ 470843 w 570134"/>
                <a:gd name="connsiteY100" fmla="*/ 106347 h 385664"/>
                <a:gd name="connsiteX101" fmla="*/ 445604 w 570134"/>
                <a:gd name="connsiteY101" fmla="*/ 75874 h 385664"/>
                <a:gd name="connsiteX102" fmla="*/ 412946 w 570134"/>
                <a:gd name="connsiteY102" fmla="*/ 46920 h 385664"/>
                <a:gd name="connsiteX103" fmla="*/ 410367 w 570134"/>
                <a:gd name="connsiteY103" fmla="*/ 43217 h 385664"/>
                <a:gd name="connsiteX104" fmla="*/ 427251 w 570134"/>
                <a:gd name="connsiteY104" fmla="*/ 47401 h 385664"/>
                <a:gd name="connsiteX105" fmla="*/ 430386 w 570134"/>
                <a:gd name="connsiteY105" fmla="*/ 51758 h 385664"/>
                <a:gd name="connsiteX106" fmla="*/ 456588 w 570134"/>
                <a:gd name="connsiteY106" fmla="*/ 76109 h 385664"/>
                <a:gd name="connsiteX107" fmla="*/ 502908 w 570134"/>
                <a:gd name="connsiteY107" fmla="*/ 51005 h 385664"/>
                <a:gd name="connsiteX108" fmla="*/ 503254 w 570134"/>
                <a:gd name="connsiteY108" fmla="*/ 49684 h 385664"/>
                <a:gd name="connsiteX109" fmla="*/ 500390 w 570134"/>
                <a:gd name="connsiteY109" fmla="*/ 31911 h 385664"/>
                <a:gd name="connsiteX110" fmla="*/ 481100 w 570134"/>
                <a:gd name="connsiteY110" fmla="*/ 3673 h 385664"/>
                <a:gd name="connsiteX111" fmla="*/ 479865 w 570134"/>
                <a:gd name="connsiteY111" fmla="*/ -1573 h 385664"/>
                <a:gd name="connsiteX112" fmla="*/ 493948 w 570134"/>
                <a:gd name="connsiteY112" fmla="*/ 18570 h 385664"/>
                <a:gd name="connsiteX113" fmla="*/ 514855 w 570134"/>
                <a:gd name="connsiteY113" fmla="*/ 47956 h 385664"/>
                <a:gd name="connsiteX114" fmla="*/ 523606 w 570134"/>
                <a:gd name="connsiteY114" fmla="*/ 61298 h 385664"/>
                <a:gd name="connsiteX115" fmla="*/ 530061 w 570134"/>
                <a:gd name="connsiteY115" fmla="*/ 71789 h 385664"/>
                <a:gd name="connsiteX116" fmla="*/ 561274 w 570134"/>
                <a:gd name="connsiteY116" fmla="*/ 137795 h 385664"/>
                <a:gd name="connsiteX117" fmla="*/ 566816 w 570134"/>
                <a:gd name="connsiteY117" fmla="*/ 194273 h 385664"/>
                <a:gd name="connsiteX118" fmla="*/ 560781 w 570134"/>
                <a:gd name="connsiteY118" fmla="*/ 226560 h 385664"/>
                <a:gd name="connsiteX119" fmla="*/ 552808 w 570134"/>
                <a:gd name="connsiteY119" fmla="*/ 256551 h 385664"/>
                <a:gd name="connsiteX120" fmla="*/ 549697 w 570134"/>
                <a:gd name="connsiteY120" fmla="*/ 265611 h 385664"/>
                <a:gd name="connsiteX121" fmla="*/ 532097 w 570134"/>
                <a:gd name="connsiteY121" fmla="*/ 299589 h 385664"/>
                <a:gd name="connsiteX122" fmla="*/ 530987 w 570134"/>
                <a:gd name="connsiteY122" fmla="*/ 299613 h 38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570134" h="385664">
                  <a:moveTo>
                    <a:pt x="530987" y="299613"/>
                  </a:moveTo>
                  <a:cubicBezTo>
                    <a:pt x="535924" y="290147"/>
                    <a:pt x="540675" y="280631"/>
                    <a:pt x="545661" y="271226"/>
                  </a:cubicBezTo>
                  <a:cubicBezTo>
                    <a:pt x="549846" y="263364"/>
                    <a:pt x="552203" y="254910"/>
                    <a:pt x="554400" y="246369"/>
                  </a:cubicBezTo>
                  <a:cubicBezTo>
                    <a:pt x="554770" y="244938"/>
                    <a:pt x="554893" y="243728"/>
                    <a:pt x="553499" y="242741"/>
                  </a:cubicBezTo>
                  <a:cubicBezTo>
                    <a:pt x="551499" y="241309"/>
                    <a:pt x="551759" y="239334"/>
                    <a:pt x="552536" y="237396"/>
                  </a:cubicBezTo>
                  <a:cubicBezTo>
                    <a:pt x="555227" y="231127"/>
                    <a:pt x="557387" y="224635"/>
                    <a:pt x="558991" y="217994"/>
                  </a:cubicBezTo>
                  <a:cubicBezTo>
                    <a:pt x="559398" y="216378"/>
                    <a:pt x="560065" y="214823"/>
                    <a:pt x="560954" y="213403"/>
                  </a:cubicBezTo>
                  <a:cubicBezTo>
                    <a:pt x="563039" y="209898"/>
                    <a:pt x="562657" y="207948"/>
                    <a:pt x="559337" y="205825"/>
                  </a:cubicBezTo>
                  <a:cubicBezTo>
                    <a:pt x="551475" y="200753"/>
                    <a:pt x="541983" y="198827"/>
                    <a:pt x="532764" y="200432"/>
                  </a:cubicBezTo>
                  <a:cubicBezTo>
                    <a:pt x="519373" y="202518"/>
                    <a:pt x="510400" y="210750"/>
                    <a:pt x="503661" y="221796"/>
                  </a:cubicBezTo>
                  <a:cubicBezTo>
                    <a:pt x="495441" y="235261"/>
                    <a:pt x="486505" y="248282"/>
                    <a:pt x="476916" y="260810"/>
                  </a:cubicBezTo>
                  <a:cubicBezTo>
                    <a:pt x="470424" y="269301"/>
                    <a:pt x="464672" y="278089"/>
                    <a:pt x="461068" y="288296"/>
                  </a:cubicBezTo>
                  <a:cubicBezTo>
                    <a:pt x="458995" y="294146"/>
                    <a:pt x="455526" y="299404"/>
                    <a:pt x="453157" y="305229"/>
                  </a:cubicBezTo>
                  <a:cubicBezTo>
                    <a:pt x="449627" y="313622"/>
                    <a:pt x="446912" y="322335"/>
                    <a:pt x="445060" y="331259"/>
                  </a:cubicBezTo>
                  <a:cubicBezTo>
                    <a:pt x="444086" y="336196"/>
                    <a:pt x="441506" y="337825"/>
                    <a:pt x="436532" y="336196"/>
                  </a:cubicBezTo>
                  <a:cubicBezTo>
                    <a:pt x="433200" y="335109"/>
                    <a:pt x="429916" y="334060"/>
                    <a:pt x="426313" y="334320"/>
                  </a:cubicBezTo>
                  <a:cubicBezTo>
                    <a:pt x="424461" y="334455"/>
                    <a:pt x="422795" y="335517"/>
                    <a:pt x="421906" y="337158"/>
                  </a:cubicBezTo>
                  <a:cubicBezTo>
                    <a:pt x="419895" y="340305"/>
                    <a:pt x="421450" y="343231"/>
                    <a:pt x="425140" y="343490"/>
                  </a:cubicBezTo>
                  <a:cubicBezTo>
                    <a:pt x="426053" y="343490"/>
                    <a:pt x="426967" y="343490"/>
                    <a:pt x="427880" y="343588"/>
                  </a:cubicBezTo>
                  <a:cubicBezTo>
                    <a:pt x="427522" y="345514"/>
                    <a:pt x="425819" y="345650"/>
                    <a:pt x="424424" y="346057"/>
                  </a:cubicBezTo>
                  <a:cubicBezTo>
                    <a:pt x="399147" y="353462"/>
                    <a:pt x="374056" y="361522"/>
                    <a:pt x="348458" y="367829"/>
                  </a:cubicBezTo>
                  <a:cubicBezTo>
                    <a:pt x="332068" y="371976"/>
                    <a:pt x="315418" y="375049"/>
                    <a:pt x="298633" y="377023"/>
                  </a:cubicBezTo>
                  <a:cubicBezTo>
                    <a:pt x="284267" y="378640"/>
                    <a:pt x="270172" y="382219"/>
                    <a:pt x="255744" y="383590"/>
                  </a:cubicBezTo>
                  <a:cubicBezTo>
                    <a:pt x="251621" y="383985"/>
                    <a:pt x="247536" y="384083"/>
                    <a:pt x="243402" y="384083"/>
                  </a:cubicBezTo>
                  <a:cubicBezTo>
                    <a:pt x="226653" y="384083"/>
                    <a:pt x="209905" y="384244"/>
                    <a:pt x="193181" y="383157"/>
                  </a:cubicBezTo>
                  <a:cubicBezTo>
                    <a:pt x="170792" y="381775"/>
                    <a:pt x="148737" y="376999"/>
                    <a:pt x="127768" y="369013"/>
                  </a:cubicBezTo>
                  <a:cubicBezTo>
                    <a:pt x="115253" y="364225"/>
                    <a:pt x="102479" y="360189"/>
                    <a:pt x="90186" y="354746"/>
                  </a:cubicBezTo>
                  <a:cubicBezTo>
                    <a:pt x="78843" y="349735"/>
                    <a:pt x="69920" y="342404"/>
                    <a:pt x="61910" y="333048"/>
                  </a:cubicBezTo>
                  <a:cubicBezTo>
                    <a:pt x="40410" y="308117"/>
                    <a:pt x="23118" y="280680"/>
                    <a:pt x="11023" y="250084"/>
                  </a:cubicBezTo>
                  <a:cubicBezTo>
                    <a:pt x="4778" y="234286"/>
                    <a:pt x="1557" y="217600"/>
                    <a:pt x="-468" y="200790"/>
                  </a:cubicBezTo>
                  <a:cubicBezTo>
                    <a:pt x="-3294" y="177339"/>
                    <a:pt x="-2874" y="153667"/>
                    <a:pt x="-2208" y="130094"/>
                  </a:cubicBezTo>
                  <a:cubicBezTo>
                    <a:pt x="-1739" y="113987"/>
                    <a:pt x="-529" y="97893"/>
                    <a:pt x="-542" y="81749"/>
                  </a:cubicBezTo>
                  <a:cubicBezTo>
                    <a:pt x="-443" y="74566"/>
                    <a:pt x="804" y="67457"/>
                    <a:pt x="3161" y="60669"/>
                  </a:cubicBezTo>
                  <a:cubicBezTo>
                    <a:pt x="3667" y="59126"/>
                    <a:pt x="4000" y="57312"/>
                    <a:pt x="6185" y="57164"/>
                  </a:cubicBezTo>
                  <a:cubicBezTo>
                    <a:pt x="7629" y="58817"/>
                    <a:pt x="6925" y="60656"/>
                    <a:pt x="6444" y="62372"/>
                  </a:cubicBezTo>
                  <a:cubicBezTo>
                    <a:pt x="3210" y="73937"/>
                    <a:pt x="3112" y="85711"/>
                    <a:pt x="3050" y="97658"/>
                  </a:cubicBezTo>
                  <a:cubicBezTo>
                    <a:pt x="2963" y="115283"/>
                    <a:pt x="2359" y="132920"/>
                    <a:pt x="1260" y="150557"/>
                  </a:cubicBezTo>
                  <a:cubicBezTo>
                    <a:pt x="865" y="156518"/>
                    <a:pt x="2359" y="162356"/>
                    <a:pt x="2025" y="168317"/>
                  </a:cubicBezTo>
                  <a:cubicBezTo>
                    <a:pt x="791" y="190299"/>
                    <a:pt x="3926" y="211774"/>
                    <a:pt x="9826" y="232892"/>
                  </a:cubicBezTo>
                  <a:cubicBezTo>
                    <a:pt x="10073" y="234558"/>
                    <a:pt x="10566" y="236174"/>
                    <a:pt x="11282" y="237693"/>
                  </a:cubicBezTo>
                  <a:cubicBezTo>
                    <a:pt x="15442" y="244061"/>
                    <a:pt x="18638" y="251010"/>
                    <a:pt x="20761" y="258316"/>
                  </a:cubicBezTo>
                  <a:cubicBezTo>
                    <a:pt x="21477" y="260377"/>
                    <a:pt x="23032" y="262031"/>
                    <a:pt x="25044" y="262883"/>
                  </a:cubicBezTo>
                  <a:cubicBezTo>
                    <a:pt x="34276" y="267487"/>
                    <a:pt x="37793" y="275966"/>
                    <a:pt x="39854" y="285198"/>
                  </a:cubicBezTo>
                  <a:cubicBezTo>
                    <a:pt x="40916" y="289777"/>
                    <a:pt x="41520" y="294417"/>
                    <a:pt x="43273" y="298885"/>
                  </a:cubicBezTo>
                  <a:cubicBezTo>
                    <a:pt x="46766" y="307722"/>
                    <a:pt x="54122" y="313005"/>
                    <a:pt x="60898" y="318867"/>
                  </a:cubicBezTo>
                  <a:cubicBezTo>
                    <a:pt x="62626" y="320361"/>
                    <a:pt x="64391" y="321829"/>
                    <a:pt x="66242" y="323162"/>
                  </a:cubicBezTo>
                  <a:cubicBezTo>
                    <a:pt x="72092" y="327359"/>
                    <a:pt x="76757" y="332295"/>
                    <a:pt x="78140" y="339750"/>
                  </a:cubicBezTo>
                  <a:cubicBezTo>
                    <a:pt x="78954" y="344144"/>
                    <a:pt x="82065" y="346637"/>
                    <a:pt x="86063" y="348501"/>
                  </a:cubicBezTo>
                  <a:cubicBezTo>
                    <a:pt x="109884" y="359448"/>
                    <a:pt x="134618" y="368248"/>
                    <a:pt x="159993" y="374814"/>
                  </a:cubicBezTo>
                  <a:cubicBezTo>
                    <a:pt x="169126" y="377283"/>
                    <a:pt x="178630" y="377690"/>
                    <a:pt x="188010" y="378776"/>
                  </a:cubicBezTo>
                  <a:cubicBezTo>
                    <a:pt x="199846" y="380146"/>
                    <a:pt x="211793" y="378875"/>
                    <a:pt x="223592" y="379825"/>
                  </a:cubicBezTo>
                  <a:cubicBezTo>
                    <a:pt x="249437" y="381923"/>
                    <a:pt x="274454" y="376604"/>
                    <a:pt x="299756" y="373148"/>
                  </a:cubicBezTo>
                  <a:cubicBezTo>
                    <a:pt x="319503" y="370457"/>
                    <a:pt x="338683" y="366064"/>
                    <a:pt x="357937" y="361485"/>
                  </a:cubicBezTo>
                  <a:cubicBezTo>
                    <a:pt x="362294" y="360448"/>
                    <a:pt x="364392" y="358053"/>
                    <a:pt x="365206" y="353869"/>
                  </a:cubicBezTo>
                  <a:cubicBezTo>
                    <a:pt x="367379" y="342762"/>
                    <a:pt x="364750" y="332740"/>
                    <a:pt x="358431" y="323545"/>
                  </a:cubicBezTo>
                  <a:cubicBezTo>
                    <a:pt x="357653" y="322409"/>
                    <a:pt x="356666" y="321434"/>
                    <a:pt x="355962" y="320286"/>
                  </a:cubicBezTo>
                  <a:cubicBezTo>
                    <a:pt x="353086" y="315806"/>
                    <a:pt x="354061" y="313005"/>
                    <a:pt x="359085" y="311314"/>
                  </a:cubicBezTo>
                  <a:cubicBezTo>
                    <a:pt x="381955" y="303834"/>
                    <a:pt x="404381" y="295084"/>
                    <a:pt x="426263" y="285099"/>
                  </a:cubicBezTo>
                  <a:cubicBezTo>
                    <a:pt x="429435" y="283630"/>
                    <a:pt x="432113" y="281236"/>
                    <a:pt x="435495" y="280162"/>
                  </a:cubicBezTo>
                  <a:cubicBezTo>
                    <a:pt x="435853" y="279977"/>
                    <a:pt x="436248" y="279891"/>
                    <a:pt x="436643" y="279915"/>
                  </a:cubicBezTo>
                  <a:cubicBezTo>
                    <a:pt x="436051" y="279076"/>
                    <a:pt x="435902" y="280372"/>
                    <a:pt x="435409" y="280174"/>
                  </a:cubicBezTo>
                  <a:cubicBezTo>
                    <a:pt x="426547" y="284457"/>
                    <a:pt x="417599" y="288530"/>
                    <a:pt x="408515" y="292220"/>
                  </a:cubicBezTo>
                  <a:cubicBezTo>
                    <a:pt x="401653" y="295010"/>
                    <a:pt x="394482" y="297157"/>
                    <a:pt x="387534" y="299811"/>
                  </a:cubicBezTo>
                  <a:cubicBezTo>
                    <a:pt x="377771" y="303600"/>
                    <a:pt x="367675" y="306377"/>
                    <a:pt x="357851" y="309919"/>
                  </a:cubicBezTo>
                  <a:cubicBezTo>
                    <a:pt x="353765" y="311635"/>
                    <a:pt x="349298" y="312239"/>
                    <a:pt x="344904" y="311672"/>
                  </a:cubicBezTo>
                  <a:cubicBezTo>
                    <a:pt x="338140" y="310437"/>
                    <a:pt x="331586" y="311548"/>
                    <a:pt x="324971" y="312424"/>
                  </a:cubicBezTo>
                  <a:cubicBezTo>
                    <a:pt x="322280" y="312968"/>
                    <a:pt x="319516" y="312918"/>
                    <a:pt x="316850" y="312276"/>
                  </a:cubicBezTo>
                  <a:cubicBezTo>
                    <a:pt x="316393" y="312079"/>
                    <a:pt x="316023" y="311696"/>
                    <a:pt x="315838" y="311227"/>
                  </a:cubicBezTo>
                  <a:cubicBezTo>
                    <a:pt x="315825" y="310709"/>
                    <a:pt x="316097" y="310240"/>
                    <a:pt x="316554" y="309993"/>
                  </a:cubicBezTo>
                  <a:cubicBezTo>
                    <a:pt x="321491" y="308216"/>
                    <a:pt x="326785" y="308092"/>
                    <a:pt x="331846" y="307969"/>
                  </a:cubicBezTo>
                  <a:cubicBezTo>
                    <a:pt x="340164" y="307747"/>
                    <a:pt x="347681" y="305007"/>
                    <a:pt x="355160" y="302156"/>
                  </a:cubicBezTo>
                  <a:cubicBezTo>
                    <a:pt x="369971" y="296515"/>
                    <a:pt x="385423" y="292875"/>
                    <a:pt x="399987" y="286666"/>
                  </a:cubicBezTo>
                  <a:cubicBezTo>
                    <a:pt x="414797" y="280347"/>
                    <a:pt x="429953" y="274731"/>
                    <a:pt x="444221" y="267141"/>
                  </a:cubicBezTo>
                  <a:cubicBezTo>
                    <a:pt x="446714" y="266006"/>
                    <a:pt x="449035" y="264500"/>
                    <a:pt x="451071" y="262673"/>
                  </a:cubicBezTo>
                  <a:cubicBezTo>
                    <a:pt x="453811" y="259810"/>
                    <a:pt x="457119" y="257576"/>
                    <a:pt x="460797" y="256107"/>
                  </a:cubicBezTo>
                  <a:cubicBezTo>
                    <a:pt x="462093" y="255564"/>
                    <a:pt x="463290" y="254774"/>
                    <a:pt x="464302" y="253799"/>
                  </a:cubicBezTo>
                  <a:cubicBezTo>
                    <a:pt x="464598" y="253540"/>
                    <a:pt x="464919" y="253305"/>
                    <a:pt x="465252" y="253083"/>
                  </a:cubicBezTo>
                  <a:cubicBezTo>
                    <a:pt x="466881" y="251997"/>
                    <a:pt x="468375" y="250726"/>
                    <a:pt x="469720" y="249294"/>
                  </a:cubicBezTo>
                  <a:cubicBezTo>
                    <a:pt x="470004" y="249035"/>
                    <a:pt x="470313" y="248801"/>
                    <a:pt x="470634" y="248591"/>
                  </a:cubicBezTo>
                  <a:cubicBezTo>
                    <a:pt x="471608" y="248060"/>
                    <a:pt x="472448" y="247307"/>
                    <a:pt x="473102" y="246406"/>
                  </a:cubicBezTo>
                  <a:cubicBezTo>
                    <a:pt x="473299" y="246098"/>
                    <a:pt x="473521" y="245814"/>
                    <a:pt x="473744" y="245530"/>
                  </a:cubicBezTo>
                  <a:cubicBezTo>
                    <a:pt x="473954" y="245246"/>
                    <a:pt x="474188" y="244974"/>
                    <a:pt x="474435" y="244728"/>
                  </a:cubicBezTo>
                  <a:lnTo>
                    <a:pt x="474805" y="244357"/>
                  </a:lnTo>
                  <a:cubicBezTo>
                    <a:pt x="475040" y="244098"/>
                    <a:pt x="475286" y="243851"/>
                    <a:pt x="475546" y="243617"/>
                  </a:cubicBezTo>
                  <a:cubicBezTo>
                    <a:pt x="475657" y="243481"/>
                    <a:pt x="475793" y="243370"/>
                    <a:pt x="475916" y="243234"/>
                  </a:cubicBezTo>
                  <a:cubicBezTo>
                    <a:pt x="476039" y="243098"/>
                    <a:pt x="476397" y="242728"/>
                    <a:pt x="476644" y="242469"/>
                  </a:cubicBezTo>
                  <a:lnTo>
                    <a:pt x="477014" y="242074"/>
                  </a:lnTo>
                  <a:cubicBezTo>
                    <a:pt x="477249" y="241790"/>
                    <a:pt x="477508" y="241519"/>
                    <a:pt x="477767" y="241247"/>
                  </a:cubicBezTo>
                  <a:cubicBezTo>
                    <a:pt x="478027" y="240976"/>
                    <a:pt x="478039" y="240963"/>
                    <a:pt x="478162" y="240815"/>
                  </a:cubicBezTo>
                  <a:cubicBezTo>
                    <a:pt x="479372" y="239692"/>
                    <a:pt x="480458" y="238446"/>
                    <a:pt x="481421" y="237113"/>
                  </a:cubicBezTo>
                  <a:cubicBezTo>
                    <a:pt x="481630" y="236779"/>
                    <a:pt x="481852" y="236446"/>
                    <a:pt x="482099" y="236138"/>
                  </a:cubicBezTo>
                  <a:cubicBezTo>
                    <a:pt x="482704" y="235360"/>
                    <a:pt x="483247" y="234533"/>
                    <a:pt x="483716" y="233669"/>
                  </a:cubicBezTo>
                  <a:cubicBezTo>
                    <a:pt x="483901" y="233311"/>
                    <a:pt x="484123" y="232966"/>
                    <a:pt x="484358" y="232632"/>
                  </a:cubicBezTo>
                  <a:cubicBezTo>
                    <a:pt x="486580" y="229251"/>
                    <a:pt x="488172" y="225486"/>
                    <a:pt x="489060" y="221524"/>
                  </a:cubicBezTo>
                  <a:cubicBezTo>
                    <a:pt x="489208" y="221055"/>
                    <a:pt x="489369" y="220599"/>
                    <a:pt x="489492" y="220130"/>
                  </a:cubicBezTo>
                  <a:cubicBezTo>
                    <a:pt x="490739" y="216378"/>
                    <a:pt x="491356" y="212453"/>
                    <a:pt x="491319" y="208503"/>
                  </a:cubicBezTo>
                  <a:cubicBezTo>
                    <a:pt x="491319" y="199716"/>
                    <a:pt x="491603" y="190928"/>
                    <a:pt x="491948" y="182141"/>
                  </a:cubicBezTo>
                  <a:cubicBezTo>
                    <a:pt x="492343" y="172267"/>
                    <a:pt x="491146" y="162196"/>
                    <a:pt x="490258" y="152248"/>
                  </a:cubicBezTo>
                  <a:cubicBezTo>
                    <a:pt x="490171" y="151779"/>
                    <a:pt x="490060" y="151297"/>
                    <a:pt x="489924" y="150828"/>
                  </a:cubicBezTo>
                  <a:cubicBezTo>
                    <a:pt x="489715" y="149458"/>
                    <a:pt x="489431" y="148101"/>
                    <a:pt x="489073" y="146755"/>
                  </a:cubicBezTo>
                  <a:cubicBezTo>
                    <a:pt x="485827" y="132179"/>
                    <a:pt x="479618" y="118430"/>
                    <a:pt x="470843" y="106347"/>
                  </a:cubicBezTo>
                  <a:cubicBezTo>
                    <a:pt x="463142" y="95597"/>
                    <a:pt x="455107" y="84983"/>
                    <a:pt x="445604" y="75874"/>
                  </a:cubicBezTo>
                  <a:cubicBezTo>
                    <a:pt x="435113" y="65828"/>
                    <a:pt x="425375" y="54893"/>
                    <a:pt x="412946" y="46920"/>
                  </a:cubicBezTo>
                  <a:cubicBezTo>
                    <a:pt x="411712" y="46142"/>
                    <a:pt x="409675" y="45574"/>
                    <a:pt x="410367" y="43217"/>
                  </a:cubicBezTo>
                  <a:cubicBezTo>
                    <a:pt x="416217" y="43488"/>
                    <a:pt x="421956" y="44908"/>
                    <a:pt x="427251" y="47401"/>
                  </a:cubicBezTo>
                  <a:cubicBezTo>
                    <a:pt x="428929" y="48141"/>
                    <a:pt x="429608" y="50067"/>
                    <a:pt x="430386" y="51758"/>
                  </a:cubicBezTo>
                  <a:cubicBezTo>
                    <a:pt x="435828" y="63409"/>
                    <a:pt x="444295" y="71900"/>
                    <a:pt x="456588" y="76109"/>
                  </a:cubicBezTo>
                  <a:cubicBezTo>
                    <a:pt x="475237" y="82477"/>
                    <a:pt x="497317" y="69864"/>
                    <a:pt x="502908" y="51005"/>
                  </a:cubicBezTo>
                  <a:cubicBezTo>
                    <a:pt x="503032" y="50573"/>
                    <a:pt x="503106" y="50116"/>
                    <a:pt x="503254" y="49684"/>
                  </a:cubicBezTo>
                  <a:cubicBezTo>
                    <a:pt x="505500" y="43242"/>
                    <a:pt x="504957" y="37638"/>
                    <a:pt x="500390" y="31911"/>
                  </a:cubicBezTo>
                  <a:cubicBezTo>
                    <a:pt x="493281" y="23013"/>
                    <a:pt x="487357" y="13201"/>
                    <a:pt x="481100" y="3673"/>
                  </a:cubicBezTo>
                  <a:cubicBezTo>
                    <a:pt x="480112" y="2167"/>
                    <a:pt x="478212" y="649"/>
                    <a:pt x="479865" y="-1573"/>
                  </a:cubicBezTo>
                  <a:cubicBezTo>
                    <a:pt x="485296" y="4598"/>
                    <a:pt x="489295" y="11831"/>
                    <a:pt x="493948" y="18570"/>
                  </a:cubicBezTo>
                  <a:cubicBezTo>
                    <a:pt x="500761" y="28443"/>
                    <a:pt x="507524" y="38428"/>
                    <a:pt x="514855" y="47956"/>
                  </a:cubicBezTo>
                  <a:cubicBezTo>
                    <a:pt x="518163" y="52140"/>
                    <a:pt x="521088" y="56608"/>
                    <a:pt x="523606" y="61298"/>
                  </a:cubicBezTo>
                  <a:cubicBezTo>
                    <a:pt x="525470" y="64964"/>
                    <a:pt x="527617" y="68481"/>
                    <a:pt x="530061" y="71789"/>
                  </a:cubicBezTo>
                  <a:cubicBezTo>
                    <a:pt x="545081" y="91611"/>
                    <a:pt x="554906" y="113876"/>
                    <a:pt x="561274" y="137795"/>
                  </a:cubicBezTo>
                  <a:cubicBezTo>
                    <a:pt x="566211" y="156308"/>
                    <a:pt x="568680" y="175105"/>
                    <a:pt x="566816" y="194273"/>
                  </a:cubicBezTo>
                  <a:cubicBezTo>
                    <a:pt x="565767" y="205208"/>
                    <a:pt x="563188" y="215884"/>
                    <a:pt x="560781" y="226560"/>
                  </a:cubicBezTo>
                  <a:cubicBezTo>
                    <a:pt x="558497" y="236643"/>
                    <a:pt x="555560" y="246579"/>
                    <a:pt x="552808" y="256551"/>
                  </a:cubicBezTo>
                  <a:cubicBezTo>
                    <a:pt x="552018" y="259649"/>
                    <a:pt x="550981" y="262686"/>
                    <a:pt x="549697" y="265611"/>
                  </a:cubicBezTo>
                  <a:cubicBezTo>
                    <a:pt x="544341" y="277188"/>
                    <a:pt x="538528" y="288542"/>
                    <a:pt x="532097" y="299589"/>
                  </a:cubicBezTo>
                  <a:cubicBezTo>
                    <a:pt x="531715" y="300169"/>
                    <a:pt x="531332" y="300132"/>
                    <a:pt x="530987" y="299613"/>
                  </a:cubicBezTo>
                  <a:close/>
                </a:path>
              </a:pathLst>
            </a:custGeom>
            <a:solidFill>
              <a:srgbClr val="020202"/>
            </a:solidFill>
            <a:ln w="1231" cap="flat">
              <a:noFill/>
              <a:prstDash val="solid"/>
              <a:miter/>
            </a:ln>
          </p:spPr>
          <p:txBody>
            <a:bodyPr rtlCol="0" anchor="ctr"/>
            <a:lstStyle/>
            <a:p>
              <a:endParaRPr lang="es-CO"/>
            </a:p>
          </p:txBody>
        </p:sp>
        <p:sp>
          <p:nvSpPr>
            <p:cNvPr id="605" name="Freeform: Shape 604">
              <a:extLst>
                <a:ext uri="{FF2B5EF4-FFF2-40B4-BE49-F238E27FC236}">
                  <a16:creationId xmlns:a16="http://schemas.microsoft.com/office/drawing/2014/main" id="{D8588274-13EB-F958-2790-98C9D947B0C5}"/>
                </a:ext>
              </a:extLst>
            </p:cNvPr>
            <p:cNvSpPr/>
            <p:nvPr/>
          </p:nvSpPr>
          <p:spPr>
            <a:xfrm>
              <a:off x="-1447915" y="7383328"/>
              <a:ext cx="598047" cy="275866"/>
            </a:xfrm>
            <a:custGeom>
              <a:avLst/>
              <a:gdLst>
                <a:gd name="connsiteX0" fmla="*/ -2697 w 598047"/>
                <a:gd name="connsiteY0" fmla="*/ -1556 h 275866"/>
                <a:gd name="connsiteX1" fmla="*/ 2770 w 598047"/>
                <a:gd name="connsiteY1" fmla="*/ 505 h 275866"/>
                <a:gd name="connsiteX2" fmla="*/ 23814 w 598047"/>
                <a:gd name="connsiteY2" fmla="*/ 10268 h 275866"/>
                <a:gd name="connsiteX3" fmla="*/ 50880 w 598047"/>
                <a:gd name="connsiteY3" fmla="*/ 17994 h 275866"/>
                <a:gd name="connsiteX4" fmla="*/ 71158 w 598047"/>
                <a:gd name="connsiteY4" fmla="*/ 20289 h 275866"/>
                <a:gd name="connsiteX5" fmla="*/ 89770 w 598047"/>
                <a:gd name="connsiteY5" fmla="*/ 21240 h 275866"/>
                <a:gd name="connsiteX6" fmla="*/ 109518 w 598047"/>
                <a:gd name="connsiteY6" fmla="*/ 38260 h 275866"/>
                <a:gd name="connsiteX7" fmla="*/ 111900 w 598047"/>
                <a:gd name="connsiteY7" fmla="*/ 50269 h 275866"/>
                <a:gd name="connsiteX8" fmla="*/ 116837 w 598047"/>
                <a:gd name="connsiteY8" fmla="*/ 56563 h 275866"/>
                <a:gd name="connsiteX9" fmla="*/ 142928 w 598047"/>
                <a:gd name="connsiteY9" fmla="*/ 55465 h 275866"/>
                <a:gd name="connsiteX10" fmla="*/ 145804 w 598047"/>
                <a:gd name="connsiteY10" fmla="*/ 54058 h 275866"/>
                <a:gd name="connsiteX11" fmla="*/ 149284 w 598047"/>
                <a:gd name="connsiteY11" fmla="*/ 56255 h 275866"/>
                <a:gd name="connsiteX12" fmla="*/ 154122 w 598047"/>
                <a:gd name="connsiteY12" fmla="*/ 92195 h 275866"/>
                <a:gd name="connsiteX13" fmla="*/ 159417 w 598047"/>
                <a:gd name="connsiteY13" fmla="*/ 112880 h 275866"/>
                <a:gd name="connsiteX14" fmla="*/ 168563 w 598047"/>
                <a:gd name="connsiteY14" fmla="*/ 143366 h 275866"/>
                <a:gd name="connsiteX15" fmla="*/ 188310 w 598047"/>
                <a:gd name="connsiteY15" fmla="*/ 176937 h 275866"/>
                <a:gd name="connsiteX16" fmla="*/ 195987 w 598047"/>
                <a:gd name="connsiteY16" fmla="*/ 185329 h 275866"/>
                <a:gd name="connsiteX17" fmla="*/ 197493 w 598047"/>
                <a:gd name="connsiteY17" fmla="*/ 190686 h 275866"/>
                <a:gd name="connsiteX18" fmla="*/ 200714 w 598047"/>
                <a:gd name="connsiteY18" fmla="*/ 204620 h 275866"/>
                <a:gd name="connsiteX19" fmla="*/ 204750 w 598047"/>
                <a:gd name="connsiteY19" fmla="*/ 211667 h 275866"/>
                <a:gd name="connsiteX20" fmla="*/ 219030 w 598047"/>
                <a:gd name="connsiteY20" fmla="*/ 219159 h 275866"/>
                <a:gd name="connsiteX21" fmla="*/ 241431 w 598047"/>
                <a:gd name="connsiteY21" fmla="*/ 225071 h 275866"/>
                <a:gd name="connsiteX22" fmla="*/ 261623 w 598047"/>
                <a:gd name="connsiteY22" fmla="*/ 227922 h 275866"/>
                <a:gd name="connsiteX23" fmla="*/ 289862 w 598047"/>
                <a:gd name="connsiteY23" fmla="*/ 228700 h 275866"/>
                <a:gd name="connsiteX24" fmla="*/ 311571 w 598047"/>
                <a:gd name="connsiteY24" fmla="*/ 227033 h 275866"/>
                <a:gd name="connsiteX25" fmla="*/ 318496 w 598047"/>
                <a:gd name="connsiteY25" fmla="*/ 227033 h 275866"/>
                <a:gd name="connsiteX26" fmla="*/ 317261 w 598047"/>
                <a:gd name="connsiteY26" fmla="*/ 231847 h 275866"/>
                <a:gd name="connsiteX27" fmla="*/ 320150 w 598047"/>
                <a:gd name="connsiteY27" fmla="*/ 267639 h 275866"/>
                <a:gd name="connsiteX28" fmla="*/ 325975 w 598047"/>
                <a:gd name="connsiteY28" fmla="*/ 268738 h 275866"/>
                <a:gd name="connsiteX29" fmla="*/ 335330 w 598047"/>
                <a:gd name="connsiteY29" fmla="*/ 267022 h 275866"/>
                <a:gd name="connsiteX30" fmla="*/ 362483 w 598047"/>
                <a:gd name="connsiteY30" fmla="*/ 261678 h 275866"/>
                <a:gd name="connsiteX31" fmla="*/ 388402 w 598047"/>
                <a:gd name="connsiteY31" fmla="*/ 251804 h 275866"/>
                <a:gd name="connsiteX32" fmla="*/ 393474 w 598047"/>
                <a:gd name="connsiteY32" fmla="*/ 246176 h 275866"/>
                <a:gd name="connsiteX33" fmla="*/ 399510 w 598047"/>
                <a:gd name="connsiteY33" fmla="*/ 241326 h 275866"/>
                <a:gd name="connsiteX34" fmla="*/ 406261 w 598047"/>
                <a:gd name="connsiteY34" fmla="*/ 234167 h 275866"/>
                <a:gd name="connsiteX35" fmla="*/ 423540 w 598047"/>
                <a:gd name="connsiteY35" fmla="*/ 213099 h 275866"/>
                <a:gd name="connsiteX36" fmla="*/ 430118 w 598047"/>
                <a:gd name="connsiteY36" fmla="*/ 201658 h 275866"/>
                <a:gd name="connsiteX37" fmla="*/ 435574 w 598047"/>
                <a:gd name="connsiteY37" fmla="*/ 192895 h 275866"/>
                <a:gd name="connsiteX38" fmla="*/ 438906 w 598047"/>
                <a:gd name="connsiteY38" fmla="*/ 184749 h 275866"/>
                <a:gd name="connsiteX39" fmla="*/ 442497 w 598047"/>
                <a:gd name="connsiteY39" fmla="*/ 175134 h 275866"/>
                <a:gd name="connsiteX40" fmla="*/ 445398 w 598047"/>
                <a:gd name="connsiteY40" fmla="*/ 166285 h 275866"/>
                <a:gd name="connsiteX41" fmla="*/ 448014 w 598047"/>
                <a:gd name="connsiteY41" fmla="*/ 156745 h 275866"/>
                <a:gd name="connsiteX42" fmla="*/ 449792 w 598047"/>
                <a:gd name="connsiteY42" fmla="*/ 148031 h 275866"/>
                <a:gd name="connsiteX43" fmla="*/ 451569 w 598047"/>
                <a:gd name="connsiteY43" fmla="*/ 136504 h 275866"/>
                <a:gd name="connsiteX44" fmla="*/ 452260 w 598047"/>
                <a:gd name="connsiteY44" fmla="*/ 128592 h 275866"/>
                <a:gd name="connsiteX45" fmla="*/ 451878 w 598047"/>
                <a:gd name="connsiteY45" fmla="*/ 126358 h 275866"/>
                <a:gd name="connsiteX46" fmla="*/ 453519 w 598047"/>
                <a:gd name="connsiteY46" fmla="*/ 100797 h 275866"/>
                <a:gd name="connsiteX47" fmla="*/ 453334 w 598047"/>
                <a:gd name="connsiteY47" fmla="*/ 93182 h 275866"/>
                <a:gd name="connsiteX48" fmla="*/ 452828 w 598047"/>
                <a:gd name="connsiteY48" fmla="*/ 90973 h 275866"/>
                <a:gd name="connsiteX49" fmla="*/ 451865 w 598047"/>
                <a:gd name="connsiteY49" fmla="*/ 66104 h 275866"/>
                <a:gd name="connsiteX50" fmla="*/ 450310 w 598047"/>
                <a:gd name="connsiteY50" fmla="*/ 46208 h 275866"/>
                <a:gd name="connsiteX51" fmla="*/ 451371 w 598047"/>
                <a:gd name="connsiteY51" fmla="*/ 31755 h 275866"/>
                <a:gd name="connsiteX52" fmla="*/ 459036 w 598047"/>
                <a:gd name="connsiteY52" fmla="*/ 24757 h 275866"/>
                <a:gd name="connsiteX53" fmla="*/ 474957 w 598047"/>
                <a:gd name="connsiteY53" fmla="*/ 23708 h 275866"/>
                <a:gd name="connsiteX54" fmla="*/ 478524 w 598047"/>
                <a:gd name="connsiteY54" fmla="*/ 24362 h 275866"/>
                <a:gd name="connsiteX55" fmla="*/ 493878 w 598047"/>
                <a:gd name="connsiteY55" fmla="*/ 25115 h 275866"/>
                <a:gd name="connsiteX56" fmla="*/ 507775 w 598047"/>
                <a:gd name="connsiteY56" fmla="*/ 29484 h 275866"/>
                <a:gd name="connsiteX57" fmla="*/ 510515 w 598047"/>
                <a:gd name="connsiteY57" fmla="*/ 31311 h 275866"/>
                <a:gd name="connsiteX58" fmla="*/ 511429 w 598047"/>
                <a:gd name="connsiteY58" fmla="*/ 32225 h 275866"/>
                <a:gd name="connsiteX59" fmla="*/ 513206 w 598047"/>
                <a:gd name="connsiteY59" fmla="*/ 32225 h 275866"/>
                <a:gd name="connsiteX60" fmla="*/ 512490 w 598047"/>
                <a:gd name="connsiteY60" fmla="*/ 37618 h 275866"/>
                <a:gd name="connsiteX61" fmla="*/ 512613 w 598047"/>
                <a:gd name="connsiteY61" fmla="*/ 46344 h 275866"/>
                <a:gd name="connsiteX62" fmla="*/ 514057 w 598047"/>
                <a:gd name="connsiteY62" fmla="*/ 51404 h 275866"/>
                <a:gd name="connsiteX63" fmla="*/ 513638 w 598047"/>
                <a:gd name="connsiteY63" fmla="*/ 53231 h 275866"/>
                <a:gd name="connsiteX64" fmla="*/ 513638 w 598047"/>
                <a:gd name="connsiteY64" fmla="*/ 54983 h 275866"/>
                <a:gd name="connsiteX65" fmla="*/ 514094 w 598047"/>
                <a:gd name="connsiteY65" fmla="*/ 56748 h 275866"/>
                <a:gd name="connsiteX66" fmla="*/ 513280 w 598047"/>
                <a:gd name="connsiteY66" fmla="*/ 63611 h 275866"/>
                <a:gd name="connsiteX67" fmla="*/ 512749 w 598047"/>
                <a:gd name="connsiteY67" fmla="*/ 65351 h 275866"/>
                <a:gd name="connsiteX68" fmla="*/ 512835 w 598047"/>
                <a:gd name="connsiteY68" fmla="*/ 67177 h 275866"/>
                <a:gd name="connsiteX69" fmla="*/ 513329 w 598047"/>
                <a:gd name="connsiteY69" fmla="*/ 69103 h 275866"/>
                <a:gd name="connsiteX70" fmla="*/ 513329 w 598047"/>
                <a:gd name="connsiteY70" fmla="*/ 87900 h 275866"/>
                <a:gd name="connsiteX71" fmla="*/ 512848 w 598047"/>
                <a:gd name="connsiteY71" fmla="*/ 89862 h 275866"/>
                <a:gd name="connsiteX72" fmla="*/ 512700 w 598047"/>
                <a:gd name="connsiteY72" fmla="*/ 92960 h 275866"/>
                <a:gd name="connsiteX73" fmla="*/ 513317 w 598047"/>
                <a:gd name="connsiteY73" fmla="*/ 94762 h 275866"/>
                <a:gd name="connsiteX74" fmla="*/ 514033 w 598047"/>
                <a:gd name="connsiteY74" fmla="*/ 100674 h 275866"/>
                <a:gd name="connsiteX75" fmla="*/ 513749 w 598047"/>
                <a:gd name="connsiteY75" fmla="*/ 102711 h 275866"/>
                <a:gd name="connsiteX76" fmla="*/ 515551 w 598047"/>
                <a:gd name="connsiteY76" fmla="*/ 118755 h 275866"/>
                <a:gd name="connsiteX77" fmla="*/ 515933 w 598047"/>
                <a:gd name="connsiteY77" fmla="*/ 119990 h 275866"/>
                <a:gd name="connsiteX78" fmla="*/ 516242 w 598047"/>
                <a:gd name="connsiteY78" fmla="*/ 120582 h 275866"/>
                <a:gd name="connsiteX79" fmla="*/ 516958 w 598047"/>
                <a:gd name="connsiteY79" fmla="*/ 121693 h 275866"/>
                <a:gd name="connsiteX80" fmla="*/ 518994 w 598047"/>
                <a:gd name="connsiteY80" fmla="*/ 129407 h 275866"/>
                <a:gd name="connsiteX81" fmla="*/ 520154 w 598047"/>
                <a:gd name="connsiteY81" fmla="*/ 135096 h 275866"/>
                <a:gd name="connsiteX82" fmla="*/ 520796 w 598047"/>
                <a:gd name="connsiteY82" fmla="*/ 136158 h 275866"/>
                <a:gd name="connsiteX83" fmla="*/ 521129 w 598047"/>
                <a:gd name="connsiteY83" fmla="*/ 136664 h 275866"/>
                <a:gd name="connsiteX84" fmla="*/ 521845 w 598047"/>
                <a:gd name="connsiteY84" fmla="*/ 137627 h 275866"/>
                <a:gd name="connsiteX85" fmla="*/ 523154 w 598047"/>
                <a:gd name="connsiteY85" fmla="*/ 139601 h 275866"/>
                <a:gd name="connsiteX86" fmla="*/ 523906 w 598047"/>
                <a:gd name="connsiteY86" fmla="*/ 141181 h 275866"/>
                <a:gd name="connsiteX87" fmla="*/ 524474 w 598047"/>
                <a:gd name="connsiteY87" fmla="*/ 143415 h 275866"/>
                <a:gd name="connsiteX88" fmla="*/ 524968 w 598047"/>
                <a:gd name="connsiteY88" fmla="*/ 145118 h 275866"/>
                <a:gd name="connsiteX89" fmla="*/ 526573 w 598047"/>
                <a:gd name="connsiteY89" fmla="*/ 150401 h 275866"/>
                <a:gd name="connsiteX90" fmla="*/ 527399 w 598047"/>
                <a:gd name="connsiteY90" fmla="*/ 151289 h 275866"/>
                <a:gd name="connsiteX91" fmla="*/ 527831 w 598047"/>
                <a:gd name="connsiteY91" fmla="*/ 151734 h 275866"/>
                <a:gd name="connsiteX92" fmla="*/ 528683 w 598047"/>
                <a:gd name="connsiteY92" fmla="*/ 152622 h 275866"/>
                <a:gd name="connsiteX93" fmla="*/ 532534 w 598047"/>
                <a:gd name="connsiteY93" fmla="*/ 160842 h 275866"/>
                <a:gd name="connsiteX94" fmla="*/ 532892 w 598047"/>
                <a:gd name="connsiteY94" fmla="*/ 161867 h 275866"/>
                <a:gd name="connsiteX95" fmla="*/ 533151 w 598047"/>
                <a:gd name="connsiteY95" fmla="*/ 162311 h 275866"/>
                <a:gd name="connsiteX96" fmla="*/ 533891 w 598047"/>
                <a:gd name="connsiteY96" fmla="*/ 163052 h 275866"/>
                <a:gd name="connsiteX97" fmla="*/ 535558 w 598047"/>
                <a:gd name="connsiteY97" fmla="*/ 164286 h 275866"/>
                <a:gd name="connsiteX98" fmla="*/ 536372 w 598047"/>
                <a:gd name="connsiteY98" fmla="*/ 165026 h 275866"/>
                <a:gd name="connsiteX99" fmla="*/ 536780 w 598047"/>
                <a:gd name="connsiteY99" fmla="*/ 165409 h 275866"/>
                <a:gd name="connsiteX100" fmla="*/ 537594 w 598047"/>
                <a:gd name="connsiteY100" fmla="*/ 166211 h 275866"/>
                <a:gd name="connsiteX101" fmla="*/ 538014 w 598047"/>
                <a:gd name="connsiteY101" fmla="*/ 166618 h 275866"/>
                <a:gd name="connsiteX102" fmla="*/ 538791 w 598047"/>
                <a:gd name="connsiteY102" fmla="*/ 167507 h 275866"/>
                <a:gd name="connsiteX103" fmla="*/ 541445 w 598047"/>
                <a:gd name="connsiteY103" fmla="*/ 172901 h 275866"/>
                <a:gd name="connsiteX104" fmla="*/ 542679 w 598047"/>
                <a:gd name="connsiteY104" fmla="*/ 174135 h 275866"/>
                <a:gd name="connsiteX105" fmla="*/ 548591 w 598047"/>
                <a:gd name="connsiteY105" fmla="*/ 178504 h 275866"/>
                <a:gd name="connsiteX106" fmla="*/ 549665 w 598047"/>
                <a:gd name="connsiteY106" fmla="*/ 179973 h 275866"/>
                <a:gd name="connsiteX107" fmla="*/ 552343 w 598047"/>
                <a:gd name="connsiteY107" fmla="*/ 183897 h 275866"/>
                <a:gd name="connsiteX108" fmla="*/ 553577 w 598047"/>
                <a:gd name="connsiteY108" fmla="*/ 185045 h 275866"/>
                <a:gd name="connsiteX109" fmla="*/ 557206 w 598047"/>
                <a:gd name="connsiteY109" fmla="*/ 186798 h 275866"/>
                <a:gd name="connsiteX110" fmla="*/ 558637 w 598047"/>
                <a:gd name="connsiteY110" fmla="*/ 187760 h 275866"/>
                <a:gd name="connsiteX111" fmla="*/ 561464 w 598047"/>
                <a:gd name="connsiteY111" fmla="*/ 190574 h 275866"/>
                <a:gd name="connsiteX112" fmla="*/ 562451 w 598047"/>
                <a:gd name="connsiteY112" fmla="*/ 191920 h 275866"/>
                <a:gd name="connsiteX113" fmla="*/ 564167 w 598047"/>
                <a:gd name="connsiteY113" fmla="*/ 193981 h 275866"/>
                <a:gd name="connsiteX114" fmla="*/ 565487 w 598047"/>
                <a:gd name="connsiteY114" fmla="*/ 194722 h 275866"/>
                <a:gd name="connsiteX115" fmla="*/ 568684 w 598047"/>
                <a:gd name="connsiteY115" fmla="*/ 195166 h 275866"/>
                <a:gd name="connsiteX116" fmla="*/ 570214 w 598047"/>
                <a:gd name="connsiteY116" fmla="*/ 195857 h 275866"/>
                <a:gd name="connsiteX117" fmla="*/ 572053 w 598047"/>
                <a:gd name="connsiteY117" fmla="*/ 197091 h 275866"/>
                <a:gd name="connsiteX118" fmla="*/ 573287 w 598047"/>
                <a:gd name="connsiteY118" fmla="*/ 198214 h 275866"/>
                <a:gd name="connsiteX119" fmla="*/ 574793 w 598047"/>
                <a:gd name="connsiteY119" fmla="*/ 199634 h 275866"/>
                <a:gd name="connsiteX120" fmla="*/ 576126 w 598047"/>
                <a:gd name="connsiteY120" fmla="*/ 200263 h 275866"/>
                <a:gd name="connsiteX121" fmla="*/ 578076 w 598047"/>
                <a:gd name="connsiteY121" fmla="*/ 200707 h 275866"/>
                <a:gd name="connsiteX122" fmla="*/ 579520 w 598047"/>
                <a:gd name="connsiteY122" fmla="*/ 201201 h 275866"/>
                <a:gd name="connsiteX123" fmla="*/ 580964 w 598047"/>
                <a:gd name="connsiteY123" fmla="*/ 201670 h 275866"/>
                <a:gd name="connsiteX124" fmla="*/ 582433 w 598047"/>
                <a:gd name="connsiteY124" fmla="*/ 202065 h 275866"/>
                <a:gd name="connsiteX125" fmla="*/ 583470 w 598047"/>
                <a:gd name="connsiteY125" fmla="*/ 202139 h 275866"/>
                <a:gd name="connsiteX126" fmla="*/ 585580 w 598047"/>
                <a:gd name="connsiteY126" fmla="*/ 202226 h 275866"/>
                <a:gd name="connsiteX127" fmla="*/ 587456 w 598047"/>
                <a:gd name="connsiteY127" fmla="*/ 203040 h 275866"/>
                <a:gd name="connsiteX128" fmla="*/ 588382 w 598047"/>
                <a:gd name="connsiteY128" fmla="*/ 203509 h 275866"/>
                <a:gd name="connsiteX129" fmla="*/ 589246 w 598047"/>
                <a:gd name="connsiteY129" fmla="*/ 203015 h 275866"/>
                <a:gd name="connsiteX130" fmla="*/ 590764 w 598047"/>
                <a:gd name="connsiteY130" fmla="*/ 202435 h 275866"/>
                <a:gd name="connsiteX131" fmla="*/ 593171 w 598047"/>
                <a:gd name="connsiteY131" fmla="*/ 202682 h 275866"/>
                <a:gd name="connsiteX132" fmla="*/ 594788 w 598047"/>
                <a:gd name="connsiteY132" fmla="*/ 203842 h 275866"/>
                <a:gd name="connsiteX133" fmla="*/ 594726 w 598047"/>
                <a:gd name="connsiteY133" fmla="*/ 207051 h 275866"/>
                <a:gd name="connsiteX134" fmla="*/ 548307 w 598047"/>
                <a:gd name="connsiteY134" fmla="*/ 189970 h 275866"/>
                <a:gd name="connsiteX135" fmla="*/ 540507 w 598047"/>
                <a:gd name="connsiteY135" fmla="*/ 183071 h 275866"/>
                <a:gd name="connsiteX136" fmla="*/ 523228 w 598047"/>
                <a:gd name="connsiteY136" fmla="*/ 159287 h 275866"/>
                <a:gd name="connsiteX137" fmla="*/ 508861 w 598047"/>
                <a:gd name="connsiteY137" fmla="*/ 113769 h 275866"/>
                <a:gd name="connsiteX138" fmla="*/ 504406 w 598047"/>
                <a:gd name="connsiteY138" fmla="*/ 80334 h 275866"/>
                <a:gd name="connsiteX139" fmla="*/ 506455 w 598047"/>
                <a:gd name="connsiteY139" fmla="*/ 44764 h 275866"/>
                <a:gd name="connsiteX140" fmla="*/ 507282 w 598047"/>
                <a:gd name="connsiteY140" fmla="*/ 34298 h 275866"/>
                <a:gd name="connsiteX141" fmla="*/ 504603 w 598047"/>
                <a:gd name="connsiteY141" fmla="*/ 31052 h 275866"/>
                <a:gd name="connsiteX142" fmla="*/ 494569 w 598047"/>
                <a:gd name="connsiteY142" fmla="*/ 30682 h 275866"/>
                <a:gd name="connsiteX143" fmla="*/ 485016 w 598047"/>
                <a:gd name="connsiteY143" fmla="*/ 30114 h 275866"/>
                <a:gd name="connsiteX144" fmla="*/ 468614 w 598047"/>
                <a:gd name="connsiteY144" fmla="*/ 29497 h 275866"/>
                <a:gd name="connsiteX145" fmla="*/ 464380 w 598047"/>
                <a:gd name="connsiteY145" fmla="*/ 29855 h 275866"/>
                <a:gd name="connsiteX146" fmla="*/ 461184 w 598047"/>
                <a:gd name="connsiteY146" fmla="*/ 29768 h 275866"/>
                <a:gd name="connsiteX147" fmla="*/ 460714 w 598047"/>
                <a:gd name="connsiteY147" fmla="*/ 29892 h 275866"/>
                <a:gd name="connsiteX148" fmla="*/ 459838 w 598047"/>
                <a:gd name="connsiteY148" fmla="*/ 30200 h 275866"/>
                <a:gd name="connsiteX149" fmla="*/ 459085 w 598047"/>
                <a:gd name="connsiteY149" fmla="*/ 30682 h 275866"/>
                <a:gd name="connsiteX150" fmla="*/ 458814 w 598047"/>
                <a:gd name="connsiteY150" fmla="*/ 31039 h 275866"/>
                <a:gd name="connsiteX151" fmla="*/ 458468 w 598047"/>
                <a:gd name="connsiteY151" fmla="*/ 32434 h 275866"/>
                <a:gd name="connsiteX152" fmla="*/ 458468 w 598047"/>
                <a:gd name="connsiteY152" fmla="*/ 34088 h 275866"/>
                <a:gd name="connsiteX153" fmla="*/ 458468 w 598047"/>
                <a:gd name="connsiteY153" fmla="*/ 37791 h 275866"/>
                <a:gd name="connsiteX154" fmla="*/ 458468 w 598047"/>
                <a:gd name="connsiteY154" fmla="*/ 41074 h 275866"/>
                <a:gd name="connsiteX155" fmla="*/ 458974 w 598047"/>
                <a:gd name="connsiteY155" fmla="*/ 47677 h 275866"/>
                <a:gd name="connsiteX156" fmla="*/ 459283 w 598047"/>
                <a:gd name="connsiteY156" fmla="*/ 48985 h 275866"/>
                <a:gd name="connsiteX157" fmla="*/ 459394 w 598047"/>
                <a:gd name="connsiteY157" fmla="*/ 51700 h 275866"/>
                <a:gd name="connsiteX158" fmla="*/ 460172 w 598047"/>
                <a:gd name="connsiteY158" fmla="*/ 57871 h 275866"/>
                <a:gd name="connsiteX159" fmla="*/ 460270 w 598047"/>
                <a:gd name="connsiteY159" fmla="*/ 59328 h 275866"/>
                <a:gd name="connsiteX160" fmla="*/ 461159 w 598047"/>
                <a:gd name="connsiteY160" fmla="*/ 67733 h 275866"/>
                <a:gd name="connsiteX161" fmla="*/ 463109 w 598047"/>
                <a:gd name="connsiteY161" fmla="*/ 104019 h 275866"/>
                <a:gd name="connsiteX162" fmla="*/ 460381 w 598047"/>
                <a:gd name="connsiteY162" fmla="*/ 133751 h 275866"/>
                <a:gd name="connsiteX163" fmla="*/ 459480 w 598047"/>
                <a:gd name="connsiteY163" fmla="*/ 138219 h 275866"/>
                <a:gd name="connsiteX164" fmla="*/ 443040 w 598047"/>
                <a:gd name="connsiteY164" fmla="*/ 196227 h 275866"/>
                <a:gd name="connsiteX165" fmla="*/ 436203 w 598047"/>
                <a:gd name="connsiteY165" fmla="*/ 209520 h 275866"/>
                <a:gd name="connsiteX166" fmla="*/ 435438 w 598047"/>
                <a:gd name="connsiteY166" fmla="*/ 210655 h 275866"/>
                <a:gd name="connsiteX167" fmla="*/ 362804 w 598047"/>
                <a:gd name="connsiteY167" fmla="*/ 262690 h 275866"/>
                <a:gd name="connsiteX168" fmla="*/ 287072 w 598047"/>
                <a:gd name="connsiteY168" fmla="*/ 274292 h 275866"/>
                <a:gd name="connsiteX169" fmla="*/ 207638 w 598047"/>
                <a:gd name="connsiteY169" fmla="*/ 262098 h 275866"/>
                <a:gd name="connsiteX170" fmla="*/ 205910 w 598047"/>
                <a:gd name="connsiteY170" fmla="*/ 261505 h 275866"/>
                <a:gd name="connsiteX171" fmla="*/ 160565 w 598047"/>
                <a:gd name="connsiteY171" fmla="*/ 237438 h 275866"/>
                <a:gd name="connsiteX172" fmla="*/ 155628 w 598047"/>
                <a:gd name="connsiteY172" fmla="*/ 233340 h 275866"/>
                <a:gd name="connsiteX173" fmla="*/ 127377 w 598047"/>
                <a:gd name="connsiteY173" fmla="*/ 194277 h 275866"/>
                <a:gd name="connsiteX174" fmla="*/ 124736 w 598047"/>
                <a:gd name="connsiteY174" fmla="*/ 188958 h 275866"/>
                <a:gd name="connsiteX175" fmla="*/ 124538 w 598047"/>
                <a:gd name="connsiteY175" fmla="*/ 185107 h 275866"/>
                <a:gd name="connsiteX176" fmla="*/ 125044 w 598047"/>
                <a:gd name="connsiteY176" fmla="*/ 179775 h 275866"/>
                <a:gd name="connsiteX177" fmla="*/ 119367 w 598047"/>
                <a:gd name="connsiteY177" fmla="*/ 135899 h 275866"/>
                <a:gd name="connsiteX178" fmla="*/ 114085 w 598047"/>
                <a:gd name="connsiteY178" fmla="*/ 76286 h 275866"/>
                <a:gd name="connsiteX179" fmla="*/ 109296 w 598047"/>
                <a:gd name="connsiteY179" fmla="*/ 42382 h 275866"/>
                <a:gd name="connsiteX180" fmla="*/ 85944 w 598047"/>
                <a:gd name="connsiteY180" fmla="*/ 22018 h 275866"/>
                <a:gd name="connsiteX181" fmla="*/ 70442 w 598047"/>
                <a:gd name="connsiteY181" fmla="*/ 21536 h 275866"/>
                <a:gd name="connsiteX182" fmla="*/ 38920 w 598047"/>
                <a:gd name="connsiteY182" fmla="*/ 16599 h 275866"/>
                <a:gd name="connsiteX183" fmla="*/ -970 w 598047"/>
                <a:gd name="connsiteY183" fmla="*/ -186 h 275866"/>
                <a:gd name="connsiteX184" fmla="*/ -2697 w 598047"/>
                <a:gd name="connsiteY184" fmla="*/ -1556 h 275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598047" h="275866">
                  <a:moveTo>
                    <a:pt x="-2697" y="-1556"/>
                  </a:moveTo>
                  <a:cubicBezTo>
                    <a:pt x="-550" y="-1729"/>
                    <a:pt x="1129" y="-532"/>
                    <a:pt x="2770" y="505"/>
                  </a:cubicBezTo>
                  <a:cubicBezTo>
                    <a:pt x="9373" y="4652"/>
                    <a:pt x="16581" y="7441"/>
                    <a:pt x="23814" y="10268"/>
                  </a:cubicBezTo>
                  <a:cubicBezTo>
                    <a:pt x="32552" y="13736"/>
                    <a:pt x="41623" y="16328"/>
                    <a:pt x="50880" y="17994"/>
                  </a:cubicBezTo>
                  <a:cubicBezTo>
                    <a:pt x="57582" y="19166"/>
                    <a:pt x="64247" y="20734"/>
                    <a:pt x="71158" y="20289"/>
                  </a:cubicBezTo>
                  <a:cubicBezTo>
                    <a:pt x="77379" y="19944"/>
                    <a:pt x="83624" y="20265"/>
                    <a:pt x="89770" y="21240"/>
                  </a:cubicBezTo>
                  <a:cubicBezTo>
                    <a:pt x="97830" y="22474"/>
                    <a:pt x="107358" y="27966"/>
                    <a:pt x="109518" y="38260"/>
                  </a:cubicBezTo>
                  <a:cubicBezTo>
                    <a:pt x="110370" y="42246"/>
                    <a:pt x="111641" y="46159"/>
                    <a:pt x="111900" y="50269"/>
                  </a:cubicBezTo>
                  <a:cubicBezTo>
                    <a:pt x="111961" y="53231"/>
                    <a:pt x="113973" y="55798"/>
                    <a:pt x="116837" y="56563"/>
                  </a:cubicBezTo>
                  <a:cubicBezTo>
                    <a:pt x="125698" y="59698"/>
                    <a:pt x="134400" y="59587"/>
                    <a:pt x="142928" y="55465"/>
                  </a:cubicBezTo>
                  <a:cubicBezTo>
                    <a:pt x="143891" y="54996"/>
                    <a:pt x="144816" y="54465"/>
                    <a:pt x="145804" y="54058"/>
                  </a:cubicBezTo>
                  <a:cubicBezTo>
                    <a:pt x="148272" y="53021"/>
                    <a:pt x="149198" y="53502"/>
                    <a:pt x="149284" y="56255"/>
                  </a:cubicBezTo>
                  <a:cubicBezTo>
                    <a:pt x="149667" y="68399"/>
                    <a:pt x="152209" y="80260"/>
                    <a:pt x="154122" y="92195"/>
                  </a:cubicBezTo>
                  <a:cubicBezTo>
                    <a:pt x="155246" y="99193"/>
                    <a:pt x="157627" y="105993"/>
                    <a:pt x="159417" y="112880"/>
                  </a:cubicBezTo>
                  <a:cubicBezTo>
                    <a:pt x="162083" y="123162"/>
                    <a:pt x="164428" y="133529"/>
                    <a:pt x="168563" y="143366"/>
                  </a:cubicBezTo>
                  <a:cubicBezTo>
                    <a:pt x="173623" y="155449"/>
                    <a:pt x="179671" y="166927"/>
                    <a:pt x="188310" y="176937"/>
                  </a:cubicBezTo>
                  <a:cubicBezTo>
                    <a:pt x="190779" y="179812"/>
                    <a:pt x="193247" y="182700"/>
                    <a:pt x="195987" y="185329"/>
                  </a:cubicBezTo>
                  <a:cubicBezTo>
                    <a:pt x="197567" y="186613"/>
                    <a:pt x="198172" y="188760"/>
                    <a:pt x="197493" y="190686"/>
                  </a:cubicBezTo>
                  <a:cubicBezTo>
                    <a:pt x="195753" y="196005"/>
                    <a:pt x="197184" y="200633"/>
                    <a:pt x="200714" y="204620"/>
                  </a:cubicBezTo>
                  <a:cubicBezTo>
                    <a:pt x="202578" y="206718"/>
                    <a:pt x="202973" y="209483"/>
                    <a:pt x="204750" y="211667"/>
                  </a:cubicBezTo>
                  <a:cubicBezTo>
                    <a:pt x="208527" y="216308"/>
                    <a:pt x="213821" y="217666"/>
                    <a:pt x="219030" y="219159"/>
                  </a:cubicBezTo>
                  <a:cubicBezTo>
                    <a:pt x="226435" y="221294"/>
                    <a:pt x="233840" y="223565"/>
                    <a:pt x="241431" y="225071"/>
                  </a:cubicBezTo>
                  <a:cubicBezTo>
                    <a:pt x="248120" y="226404"/>
                    <a:pt x="254896" y="226959"/>
                    <a:pt x="261623" y="227922"/>
                  </a:cubicBezTo>
                  <a:cubicBezTo>
                    <a:pt x="271040" y="229255"/>
                    <a:pt x="280457" y="228440"/>
                    <a:pt x="289862" y="228700"/>
                  </a:cubicBezTo>
                  <a:cubicBezTo>
                    <a:pt x="297131" y="228761"/>
                    <a:pt x="304401" y="228193"/>
                    <a:pt x="311571" y="227033"/>
                  </a:cubicBezTo>
                  <a:cubicBezTo>
                    <a:pt x="313880" y="226873"/>
                    <a:pt x="316188" y="226873"/>
                    <a:pt x="318496" y="227033"/>
                  </a:cubicBezTo>
                  <a:cubicBezTo>
                    <a:pt x="318866" y="228971"/>
                    <a:pt x="317792" y="230440"/>
                    <a:pt x="317261" y="231847"/>
                  </a:cubicBezTo>
                  <a:cubicBezTo>
                    <a:pt x="312362" y="243535"/>
                    <a:pt x="313435" y="256889"/>
                    <a:pt x="320150" y="267639"/>
                  </a:cubicBezTo>
                  <a:cubicBezTo>
                    <a:pt x="321655" y="269935"/>
                    <a:pt x="324012" y="269120"/>
                    <a:pt x="325975" y="268738"/>
                  </a:cubicBezTo>
                  <a:cubicBezTo>
                    <a:pt x="329085" y="268133"/>
                    <a:pt x="332257" y="267701"/>
                    <a:pt x="335330" y="267022"/>
                  </a:cubicBezTo>
                  <a:cubicBezTo>
                    <a:pt x="344352" y="265035"/>
                    <a:pt x="353560" y="264060"/>
                    <a:pt x="362483" y="261678"/>
                  </a:cubicBezTo>
                  <a:cubicBezTo>
                    <a:pt x="371493" y="259444"/>
                    <a:pt x="380194" y="256136"/>
                    <a:pt x="388402" y="251804"/>
                  </a:cubicBezTo>
                  <a:cubicBezTo>
                    <a:pt x="390611" y="250570"/>
                    <a:pt x="393832" y="249866"/>
                    <a:pt x="393474" y="246176"/>
                  </a:cubicBezTo>
                  <a:cubicBezTo>
                    <a:pt x="395227" y="244263"/>
                    <a:pt x="397263" y="242634"/>
                    <a:pt x="399510" y="241326"/>
                  </a:cubicBezTo>
                  <a:cubicBezTo>
                    <a:pt x="402398" y="239462"/>
                    <a:pt x="404002" y="236463"/>
                    <a:pt x="406261" y="234167"/>
                  </a:cubicBezTo>
                  <a:cubicBezTo>
                    <a:pt x="412716" y="227650"/>
                    <a:pt x="417998" y="220319"/>
                    <a:pt x="423540" y="213099"/>
                  </a:cubicBezTo>
                  <a:cubicBezTo>
                    <a:pt x="426305" y="209495"/>
                    <a:pt x="429871" y="206829"/>
                    <a:pt x="430118" y="201658"/>
                  </a:cubicBezTo>
                  <a:cubicBezTo>
                    <a:pt x="430303" y="198054"/>
                    <a:pt x="433216" y="195487"/>
                    <a:pt x="435574" y="192895"/>
                  </a:cubicBezTo>
                  <a:cubicBezTo>
                    <a:pt x="437931" y="190303"/>
                    <a:pt x="439140" y="188045"/>
                    <a:pt x="438906" y="184749"/>
                  </a:cubicBezTo>
                  <a:cubicBezTo>
                    <a:pt x="438634" y="181046"/>
                    <a:pt x="440263" y="177936"/>
                    <a:pt x="442497" y="175134"/>
                  </a:cubicBezTo>
                  <a:cubicBezTo>
                    <a:pt x="444620" y="172703"/>
                    <a:pt x="445669" y="169507"/>
                    <a:pt x="445398" y="166285"/>
                  </a:cubicBezTo>
                  <a:cubicBezTo>
                    <a:pt x="445188" y="162903"/>
                    <a:pt x="446114" y="159546"/>
                    <a:pt x="448014" y="156745"/>
                  </a:cubicBezTo>
                  <a:cubicBezTo>
                    <a:pt x="449730" y="154190"/>
                    <a:pt x="450372" y="151055"/>
                    <a:pt x="449792" y="148031"/>
                  </a:cubicBezTo>
                  <a:cubicBezTo>
                    <a:pt x="449026" y="144094"/>
                    <a:pt x="449656" y="140021"/>
                    <a:pt x="451569" y="136504"/>
                  </a:cubicBezTo>
                  <a:cubicBezTo>
                    <a:pt x="452964" y="134097"/>
                    <a:pt x="453223" y="131196"/>
                    <a:pt x="452260" y="128592"/>
                  </a:cubicBezTo>
                  <a:cubicBezTo>
                    <a:pt x="451927" y="127901"/>
                    <a:pt x="451791" y="127123"/>
                    <a:pt x="451878" y="126358"/>
                  </a:cubicBezTo>
                  <a:cubicBezTo>
                    <a:pt x="454210" y="117941"/>
                    <a:pt x="452396" y="109277"/>
                    <a:pt x="453519" y="100797"/>
                  </a:cubicBezTo>
                  <a:cubicBezTo>
                    <a:pt x="453865" y="98193"/>
                    <a:pt x="454371" y="95713"/>
                    <a:pt x="453334" y="93182"/>
                  </a:cubicBezTo>
                  <a:cubicBezTo>
                    <a:pt x="452988" y="92504"/>
                    <a:pt x="452816" y="91738"/>
                    <a:pt x="452828" y="90973"/>
                  </a:cubicBezTo>
                  <a:cubicBezTo>
                    <a:pt x="453815" y="82642"/>
                    <a:pt x="452100" y="74398"/>
                    <a:pt x="451865" y="66104"/>
                  </a:cubicBezTo>
                  <a:cubicBezTo>
                    <a:pt x="451692" y="59451"/>
                    <a:pt x="451174" y="52811"/>
                    <a:pt x="450310" y="46208"/>
                  </a:cubicBezTo>
                  <a:cubicBezTo>
                    <a:pt x="449779" y="41370"/>
                    <a:pt x="450150" y="36470"/>
                    <a:pt x="451371" y="31755"/>
                  </a:cubicBezTo>
                  <a:cubicBezTo>
                    <a:pt x="452223" y="28053"/>
                    <a:pt x="455272" y="25263"/>
                    <a:pt x="459036" y="24757"/>
                  </a:cubicBezTo>
                  <a:cubicBezTo>
                    <a:pt x="464282" y="23795"/>
                    <a:pt x="469626" y="23437"/>
                    <a:pt x="474957" y="23708"/>
                  </a:cubicBezTo>
                  <a:cubicBezTo>
                    <a:pt x="476179" y="23671"/>
                    <a:pt x="477389" y="23894"/>
                    <a:pt x="478524" y="24362"/>
                  </a:cubicBezTo>
                  <a:cubicBezTo>
                    <a:pt x="483276" y="26868"/>
                    <a:pt x="488904" y="27139"/>
                    <a:pt x="493878" y="25115"/>
                  </a:cubicBezTo>
                  <a:cubicBezTo>
                    <a:pt x="499271" y="23165"/>
                    <a:pt x="503999" y="25251"/>
                    <a:pt x="507775" y="29484"/>
                  </a:cubicBezTo>
                  <a:cubicBezTo>
                    <a:pt x="508405" y="30509"/>
                    <a:pt x="509553" y="30719"/>
                    <a:pt x="510515" y="31311"/>
                  </a:cubicBezTo>
                  <a:cubicBezTo>
                    <a:pt x="510774" y="31657"/>
                    <a:pt x="511145" y="31891"/>
                    <a:pt x="511429" y="32225"/>
                  </a:cubicBezTo>
                  <a:lnTo>
                    <a:pt x="513206" y="32225"/>
                  </a:lnTo>
                  <a:cubicBezTo>
                    <a:pt x="514637" y="34236"/>
                    <a:pt x="513539" y="35989"/>
                    <a:pt x="512490" y="37618"/>
                  </a:cubicBezTo>
                  <a:cubicBezTo>
                    <a:pt x="510589" y="40605"/>
                    <a:pt x="510330" y="43419"/>
                    <a:pt x="512613" y="46344"/>
                  </a:cubicBezTo>
                  <a:cubicBezTo>
                    <a:pt x="513786" y="47751"/>
                    <a:pt x="514304" y="49590"/>
                    <a:pt x="514057" y="51404"/>
                  </a:cubicBezTo>
                  <a:cubicBezTo>
                    <a:pt x="513946" y="52021"/>
                    <a:pt x="513811" y="52626"/>
                    <a:pt x="513638" y="53231"/>
                  </a:cubicBezTo>
                  <a:cubicBezTo>
                    <a:pt x="513551" y="53811"/>
                    <a:pt x="513551" y="54403"/>
                    <a:pt x="513638" y="54983"/>
                  </a:cubicBezTo>
                  <a:cubicBezTo>
                    <a:pt x="513786" y="55576"/>
                    <a:pt x="513959" y="56156"/>
                    <a:pt x="514094" y="56748"/>
                  </a:cubicBezTo>
                  <a:cubicBezTo>
                    <a:pt x="514477" y="59069"/>
                    <a:pt x="514193" y="61451"/>
                    <a:pt x="513280" y="63611"/>
                  </a:cubicBezTo>
                  <a:cubicBezTo>
                    <a:pt x="513070" y="64178"/>
                    <a:pt x="512885" y="64758"/>
                    <a:pt x="512749" y="65351"/>
                  </a:cubicBezTo>
                  <a:cubicBezTo>
                    <a:pt x="512688" y="65956"/>
                    <a:pt x="512712" y="66573"/>
                    <a:pt x="512835" y="67177"/>
                  </a:cubicBezTo>
                  <a:cubicBezTo>
                    <a:pt x="513008" y="67819"/>
                    <a:pt x="513193" y="68412"/>
                    <a:pt x="513329" y="69103"/>
                  </a:cubicBezTo>
                  <a:cubicBezTo>
                    <a:pt x="513588" y="75373"/>
                    <a:pt x="513033" y="81642"/>
                    <a:pt x="513329" y="87900"/>
                  </a:cubicBezTo>
                  <a:cubicBezTo>
                    <a:pt x="513206" y="88566"/>
                    <a:pt x="513021" y="89221"/>
                    <a:pt x="512848" y="89862"/>
                  </a:cubicBezTo>
                  <a:cubicBezTo>
                    <a:pt x="512589" y="90874"/>
                    <a:pt x="512527" y="91923"/>
                    <a:pt x="512700" y="92960"/>
                  </a:cubicBezTo>
                  <a:cubicBezTo>
                    <a:pt x="512860" y="93577"/>
                    <a:pt x="513070" y="94182"/>
                    <a:pt x="513317" y="94762"/>
                  </a:cubicBezTo>
                  <a:cubicBezTo>
                    <a:pt x="514206" y="96601"/>
                    <a:pt x="514465" y="98675"/>
                    <a:pt x="514033" y="100674"/>
                  </a:cubicBezTo>
                  <a:cubicBezTo>
                    <a:pt x="513922" y="101353"/>
                    <a:pt x="513798" y="102032"/>
                    <a:pt x="513749" y="102711"/>
                  </a:cubicBezTo>
                  <a:cubicBezTo>
                    <a:pt x="515032" y="107956"/>
                    <a:pt x="515637" y="113350"/>
                    <a:pt x="515551" y="118755"/>
                  </a:cubicBezTo>
                  <a:cubicBezTo>
                    <a:pt x="515674" y="119187"/>
                    <a:pt x="515785" y="119607"/>
                    <a:pt x="515933" y="119990"/>
                  </a:cubicBezTo>
                  <a:cubicBezTo>
                    <a:pt x="516045" y="120187"/>
                    <a:pt x="516131" y="120385"/>
                    <a:pt x="516242" y="120582"/>
                  </a:cubicBezTo>
                  <a:cubicBezTo>
                    <a:pt x="516353" y="120780"/>
                    <a:pt x="516723" y="121323"/>
                    <a:pt x="516958" y="121693"/>
                  </a:cubicBezTo>
                  <a:cubicBezTo>
                    <a:pt x="518513" y="123951"/>
                    <a:pt x="519229" y="126679"/>
                    <a:pt x="518994" y="129407"/>
                  </a:cubicBezTo>
                  <a:cubicBezTo>
                    <a:pt x="518859" y="131369"/>
                    <a:pt x="519253" y="133344"/>
                    <a:pt x="520154" y="135096"/>
                  </a:cubicBezTo>
                  <a:cubicBezTo>
                    <a:pt x="520377" y="135442"/>
                    <a:pt x="520586" y="135812"/>
                    <a:pt x="520796" y="136158"/>
                  </a:cubicBezTo>
                  <a:lnTo>
                    <a:pt x="521129" y="136664"/>
                  </a:lnTo>
                  <a:cubicBezTo>
                    <a:pt x="521389" y="136972"/>
                    <a:pt x="521611" y="137306"/>
                    <a:pt x="521845" y="137627"/>
                  </a:cubicBezTo>
                  <a:cubicBezTo>
                    <a:pt x="522327" y="138256"/>
                    <a:pt x="522759" y="138910"/>
                    <a:pt x="523154" y="139601"/>
                  </a:cubicBezTo>
                  <a:cubicBezTo>
                    <a:pt x="523450" y="140107"/>
                    <a:pt x="523709" y="140638"/>
                    <a:pt x="523906" y="141181"/>
                  </a:cubicBezTo>
                  <a:cubicBezTo>
                    <a:pt x="524166" y="141909"/>
                    <a:pt x="524289" y="142675"/>
                    <a:pt x="524474" y="143415"/>
                  </a:cubicBezTo>
                  <a:cubicBezTo>
                    <a:pt x="524659" y="144156"/>
                    <a:pt x="524807" y="144550"/>
                    <a:pt x="524968" y="145118"/>
                  </a:cubicBezTo>
                  <a:cubicBezTo>
                    <a:pt x="525375" y="146933"/>
                    <a:pt x="525190" y="148907"/>
                    <a:pt x="526573" y="150401"/>
                  </a:cubicBezTo>
                  <a:lnTo>
                    <a:pt x="527399" y="151289"/>
                  </a:lnTo>
                  <a:lnTo>
                    <a:pt x="527831" y="151734"/>
                  </a:lnTo>
                  <a:cubicBezTo>
                    <a:pt x="528128" y="152017"/>
                    <a:pt x="528411" y="152314"/>
                    <a:pt x="528683" y="152622"/>
                  </a:cubicBezTo>
                  <a:cubicBezTo>
                    <a:pt x="530707" y="154955"/>
                    <a:pt x="532040" y="157794"/>
                    <a:pt x="532534" y="160842"/>
                  </a:cubicBezTo>
                  <a:cubicBezTo>
                    <a:pt x="532657" y="161188"/>
                    <a:pt x="532756" y="161533"/>
                    <a:pt x="532892" y="161867"/>
                  </a:cubicBezTo>
                  <a:lnTo>
                    <a:pt x="533151" y="162311"/>
                  </a:lnTo>
                  <a:cubicBezTo>
                    <a:pt x="533385" y="162570"/>
                    <a:pt x="533632" y="162817"/>
                    <a:pt x="533891" y="163052"/>
                  </a:cubicBezTo>
                  <a:cubicBezTo>
                    <a:pt x="534447" y="163471"/>
                    <a:pt x="535027" y="163878"/>
                    <a:pt x="535558" y="164286"/>
                  </a:cubicBezTo>
                  <a:cubicBezTo>
                    <a:pt x="535842" y="164520"/>
                    <a:pt x="536113" y="164767"/>
                    <a:pt x="536372" y="165026"/>
                  </a:cubicBezTo>
                  <a:lnTo>
                    <a:pt x="536780" y="165409"/>
                  </a:lnTo>
                  <a:cubicBezTo>
                    <a:pt x="537063" y="165668"/>
                    <a:pt x="537323" y="165939"/>
                    <a:pt x="537594" y="166211"/>
                  </a:cubicBezTo>
                  <a:cubicBezTo>
                    <a:pt x="537865" y="166482"/>
                    <a:pt x="537865" y="166482"/>
                    <a:pt x="538014" y="166618"/>
                  </a:cubicBezTo>
                  <a:cubicBezTo>
                    <a:pt x="538285" y="166902"/>
                    <a:pt x="538544" y="167198"/>
                    <a:pt x="538791" y="167507"/>
                  </a:cubicBezTo>
                  <a:cubicBezTo>
                    <a:pt x="540087" y="169112"/>
                    <a:pt x="540581" y="171098"/>
                    <a:pt x="541445" y="172901"/>
                  </a:cubicBezTo>
                  <a:cubicBezTo>
                    <a:pt x="541778" y="173382"/>
                    <a:pt x="542198" y="173802"/>
                    <a:pt x="542679" y="174135"/>
                  </a:cubicBezTo>
                  <a:cubicBezTo>
                    <a:pt x="544802" y="175369"/>
                    <a:pt x="547209" y="176245"/>
                    <a:pt x="548591" y="178504"/>
                  </a:cubicBezTo>
                  <a:cubicBezTo>
                    <a:pt x="548949" y="178985"/>
                    <a:pt x="549294" y="179491"/>
                    <a:pt x="549665" y="179973"/>
                  </a:cubicBezTo>
                  <a:cubicBezTo>
                    <a:pt x="550689" y="181195"/>
                    <a:pt x="551578" y="182503"/>
                    <a:pt x="552343" y="183897"/>
                  </a:cubicBezTo>
                  <a:cubicBezTo>
                    <a:pt x="552676" y="184354"/>
                    <a:pt x="553096" y="184749"/>
                    <a:pt x="553577" y="185045"/>
                  </a:cubicBezTo>
                  <a:cubicBezTo>
                    <a:pt x="554824" y="185551"/>
                    <a:pt x="556033" y="186144"/>
                    <a:pt x="557206" y="186798"/>
                  </a:cubicBezTo>
                  <a:lnTo>
                    <a:pt x="558637" y="187760"/>
                  </a:lnTo>
                  <a:cubicBezTo>
                    <a:pt x="559785" y="188464"/>
                    <a:pt x="560748" y="189427"/>
                    <a:pt x="561464" y="190574"/>
                  </a:cubicBezTo>
                  <a:cubicBezTo>
                    <a:pt x="561785" y="191031"/>
                    <a:pt x="562106" y="191488"/>
                    <a:pt x="562451" y="191920"/>
                  </a:cubicBezTo>
                  <a:cubicBezTo>
                    <a:pt x="563031" y="192599"/>
                    <a:pt x="563587" y="193314"/>
                    <a:pt x="564167" y="193981"/>
                  </a:cubicBezTo>
                  <a:cubicBezTo>
                    <a:pt x="564549" y="194326"/>
                    <a:pt x="564994" y="194573"/>
                    <a:pt x="565487" y="194722"/>
                  </a:cubicBezTo>
                  <a:cubicBezTo>
                    <a:pt x="566561" y="194808"/>
                    <a:pt x="567623" y="194956"/>
                    <a:pt x="568684" y="195166"/>
                  </a:cubicBezTo>
                  <a:cubicBezTo>
                    <a:pt x="569215" y="195351"/>
                    <a:pt x="569733" y="195573"/>
                    <a:pt x="570214" y="195857"/>
                  </a:cubicBezTo>
                  <a:cubicBezTo>
                    <a:pt x="570868" y="196203"/>
                    <a:pt x="571486" y="196622"/>
                    <a:pt x="572053" y="197091"/>
                  </a:cubicBezTo>
                  <a:cubicBezTo>
                    <a:pt x="572485" y="197437"/>
                    <a:pt x="572893" y="197819"/>
                    <a:pt x="573287" y="198214"/>
                  </a:cubicBezTo>
                  <a:cubicBezTo>
                    <a:pt x="573794" y="198696"/>
                    <a:pt x="574263" y="199202"/>
                    <a:pt x="574793" y="199634"/>
                  </a:cubicBezTo>
                  <a:cubicBezTo>
                    <a:pt x="575201" y="199918"/>
                    <a:pt x="575645" y="200127"/>
                    <a:pt x="576126" y="200263"/>
                  </a:cubicBezTo>
                  <a:cubicBezTo>
                    <a:pt x="576780" y="200399"/>
                    <a:pt x="577447" y="200510"/>
                    <a:pt x="578076" y="200707"/>
                  </a:cubicBezTo>
                  <a:cubicBezTo>
                    <a:pt x="578706" y="200905"/>
                    <a:pt x="579039" y="201053"/>
                    <a:pt x="579520" y="201201"/>
                  </a:cubicBezTo>
                  <a:cubicBezTo>
                    <a:pt x="580014" y="201337"/>
                    <a:pt x="580495" y="201485"/>
                    <a:pt x="580964" y="201670"/>
                  </a:cubicBezTo>
                  <a:cubicBezTo>
                    <a:pt x="581446" y="201843"/>
                    <a:pt x="581939" y="201966"/>
                    <a:pt x="582433" y="202065"/>
                  </a:cubicBezTo>
                  <a:lnTo>
                    <a:pt x="583470" y="202139"/>
                  </a:lnTo>
                  <a:cubicBezTo>
                    <a:pt x="584173" y="202139"/>
                    <a:pt x="584877" y="202139"/>
                    <a:pt x="585580" y="202226"/>
                  </a:cubicBezTo>
                  <a:cubicBezTo>
                    <a:pt x="586284" y="202275"/>
                    <a:pt x="586950" y="202559"/>
                    <a:pt x="587456" y="203040"/>
                  </a:cubicBezTo>
                  <a:cubicBezTo>
                    <a:pt x="587765" y="203200"/>
                    <a:pt x="587703" y="204028"/>
                    <a:pt x="588382" y="203509"/>
                  </a:cubicBezTo>
                  <a:cubicBezTo>
                    <a:pt x="588653" y="203324"/>
                    <a:pt x="588950" y="203164"/>
                    <a:pt x="589246" y="203015"/>
                  </a:cubicBezTo>
                  <a:cubicBezTo>
                    <a:pt x="589727" y="202756"/>
                    <a:pt x="590233" y="202559"/>
                    <a:pt x="590764" y="202435"/>
                  </a:cubicBezTo>
                  <a:cubicBezTo>
                    <a:pt x="591579" y="202287"/>
                    <a:pt x="592406" y="202374"/>
                    <a:pt x="593171" y="202682"/>
                  </a:cubicBezTo>
                  <a:cubicBezTo>
                    <a:pt x="593776" y="202954"/>
                    <a:pt x="594331" y="203349"/>
                    <a:pt x="594788" y="203842"/>
                  </a:cubicBezTo>
                  <a:cubicBezTo>
                    <a:pt x="595565" y="204780"/>
                    <a:pt x="595528" y="206138"/>
                    <a:pt x="594726" y="207051"/>
                  </a:cubicBezTo>
                  <a:cubicBezTo>
                    <a:pt x="577447" y="206323"/>
                    <a:pt x="560884" y="203620"/>
                    <a:pt x="548307" y="189970"/>
                  </a:cubicBezTo>
                  <a:cubicBezTo>
                    <a:pt x="545950" y="187427"/>
                    <a:pt x="542827" y="185687"/>
                    <a:pt x="540507" y="183071"/>
                  </a:cubicBezTo>
                  <a:cubicBezTo>
                    <a:pt x="534225" y="175529"/>
                    <a:pt x="527658" y="168186"/>
                    <a:pt x="523228" y="159287"/>
                  </a:cubicBezTo>
                  <a:cubicBezTo>
                    <a:pt x="516328" y="144859"/>
                    <a:pt x="511503" y="129542"/>
                    <a:pt x="508861" y="113769"/>
                  </a:cubicBezTo>
                  <a:cubicBezTo>
                    <a:pt x="507134" y="102661"/>
                    <a:pt x="504554" y="91640"/>
                    <a:pt x="504406" y="80334"/>
                  </a:cubicBezTo>
                  <a:cubicBezTo>
                    <a:pt x="504258" y="68436"/>
                    <a:pt x="505554" y="56612"/>
                    <a:pt x="506455" y="44764"/>
                  </a:cubicBezTo>
                  <a:cubicBezTo>
                    <a:pt x="506714" y="41284"/>
                    <a:pt x="506886" y="37779"/>
                    <a:pt x="507282" y="34298"/>
                  </a:cubicBezTo>
                  <a:cubicBezTo>
                    <a:pt x="507528" y="32126"/>
                    <a:pt x="506701" y="31138"/>
                    <a:pt x="504603" y="31052"/>
                  </a:cubicBezTo>
                  <a:cubicBezTo>
                    <a:pt x="501259" y="30916"/>
                    <a:pt x="497914" y="30645"/>
                    <a:pt x="494569" y="30682"/>
                  </a:cubicBezTo>
                  <a:cubicBezTo>
                    <a:pt x="491373" y="30805"/>
                    <a:pt x="488176" y="30608"/>
                    <a:pt x="485016" y="30114"/>
                  </a:cubicBezTo>
                  <a:cubicBezTo>
                    <a:pt x="479573" y="29065"/>
                    <a:pt x="474094" y="29521"/>
                    <a:pt x="468614" y="29497"/>
                  </a:cubicBezTo>
                  <a:cubicBezTo>
                    <a:pt x="467256" y="30163"/>
                    <a:pt x="465787" y="29719"/>
                    <a:pt x="464380" y="29855"/>
                  </a:cubicBezTo>
                  <a:cubicBezTo>
                    <a:pt x="463306" y="29916"/>
                    <a:pt x="462257" y="29349"/>
                    <a:pt x="461184" y="29768"/>
                  </a:cubicBezTo>
                  <a:lnTo>
                    <a:pt x="460714" y="29892"/>
                  </a:lnTo>
                  <a:lnTo>
                    <a:pt x="459838" y="30200"/>
                  </a:lnTo>
                  <a:cubicBezTo>
                    <a:pt x="459567" y="30336"/>
                    <a:pt x="459320" y="30496"/>
                    <a:pt x="459085" y="30682"/>
                  </a:cubicBezTo>
                  <a:cubicBezTo>
                    <a:pt x="459085" y="30682"/>
                    <a:pt x="458801" y="31027"/>
                    <a:pt x="458814" y="31039"/>
                  </a:cubicBezTo>
                  <a:cubicBezTo>
                    <a:pt x="458629" y="31484"/>
                    <a:pt x="458518" y="31953"/>
                    <a:pt x="458468" y="32434"/>
                  </a:cubicBezTo>
                  <a:cubicBezTo>
                    <a:pt x="458468" y="32990"/>
                    <a:pt x="458468" y="33533"/>
                    <a:pt x="458468" y="34088"/>
                  </a:cubicBezTo>
                  <a:lnTo>
                    <a:pt x="458468" y="37791"/>
                  </a:lnTo>
                  <a:cubicBezTo>
                    <a:pt x="458468" y="38889"/>
                    <a:pt x="458468" y="39975"/>
                    <a:pt x="458468" y="41074"/>
                  </a:cubicBezTo>
                  <a:cubicBezTo>
                    <a:pt x="458789" y="43271"/>
                    <a:pt x="458567" y="45492"/>
                    <a:pt x="458974" y="47677"/>
                  </a:cubicBezTo>
                  <a:cubicBezTo>
                    <a:pt x="459122" y="48096"/>
                    <a:pt x="459221" y="48541"/>
                    <a:pt x="459283" y="48985"/>
                  </a:cubicBezTo>
                  <a:cubicBezTo>
                    <a:pt x="459369" y="49886"/>
                    <a:pt x="459357" y="50787"/>
                    <a:pt x="459394" y="51700"/>
                  </a:cubicBezTo>
                  <a:cubicBezTo>
                    <a:pt x="459752" y="53737"/>
                    <a:pt x="459505" y="55835"/>
                    <a:pt x="460172" y="57871"/>
                  </a:cubicBezTo>
                  <a:cubicBezTo>
                    <a:pt x="460233" y="58353"/>
                    <a:pt x="460270" y="58846"/>
                    <a:pt x="460270" y="59328"/>
                  </a:cubicBezTo>
                  <a:cubicBezTo>
                    <a:pt x="460332" y="62154"/>
                    <a:pt x="460640" y="64956"/>
                    <a:pt x="461159" y="67733"/>
                  </a:cubicBezTo>
                  <a:cubicBezTo>
                    <a:pt x="462430" y="79791"/>
                    <a:pt x="463084" y="91899"/>
                    <a:pt x="463109" y="104019"/>
                  </a:cubicBezTo>
                  <a:cubicBezTo>
                    <a:pt x="463294" y="114004"/>
                    <a:pt x="462381" y="123964"/>
                    <a:pt x="460381" y="133751"/>
                  </a:cubicBezTo>
                  <a:cubicBezTo>
                    <a:pt x="460085" y="135245"/>
                    <a:pt x="459900" y="136763"/>
                    <a:pt x="459480" y="138219"/>
                  </a:cubicBezTo>
                  <a:cubicBezTo>
                    <a:pt x="453865" y="157522"/>
                    <a:pt x="449767" y="177245"/>
                    <a:pt x="443040" y="196227"/>
                  </a:cubicBezTo>
                  <a:cubicBezTo>
                    <a:pt x="441362" y="200979"/>
                    <a:pt x="439720" y="205731"/>
                    <a:pt x="436203" y="209520"/>
                  </a:cubicBezTo>
                  <a:cubicBezTo>
                    <a:pt x="435907" y="209878"/>
                    <a:pt x="435660" y="210248"/>
                    <a:pt x="435438" y="210655"/>
                  </a:cubicBezTo>
                  <a:cubicBezTo>
                    <a:pt x="418776" y="238536"/>
                    <a:pt x="393573" y="255087"/>
                    <a:pt x="362804" y="262690"/>
                  </a:cubicBezTo>
                  <a:cubicBezTo>
                    <a:pt x="338009" y="268861"/>
                    <a:pt x="312843" y="274217"/>
                    <a:pt x="287072" y="274292"/>
                  </a:cubicBezTo>
                  <a:cubicBezTo>
                    <a:pt x="260018" y="274366"/>
                    <a:pt x="233162" y="272378"/>
                    <a:pt x="207638" y="262098"/>
                  </a:cubicBezTo>
                  <a:cubicBezTo>
                    <a:pt x="207070" y="261863"/>
                    <a:pt x="206503" y="261665"/>
                    <a:pt x="205910" y="261505"/>
                  </a:cubicBezTo>
                  <a:cubicBezTo>
                    <a:pt x="188989" y="256889"/>
                    <a:pt x="174647" y="247423"/>
                    <a:pt x="160565" y="237438"/>
                  </a:cubicBezTo>
                  <a:cubicBezTo>
                    <a:pt x="158788" y="236240"/>
                    <a:pt x="157134" y="234871"/>
                    <a:pt x="155628" y="233340"/>
                  </a:cubicBezTo>
                  <a:cubicBezTo>
                    <a:pt x="144730" y="221405"/>
                    <a:pt x="133968" y="209347"/>
                    <a:pt x="127377" y="194277"/>
                  </a:cubicBezTo>
                  <a:cubicBezTo>
                    <a:pt x="126587" y="192463"/>
                    <a:pt x="125674" y="190698"/>
                    <a:pt x="124736" y="188958"/>
                  </a:cubicBezTo>
                  <a:cubicBezTo>
                    <a:pt x="123958" y="187810"/>
                    <a:pt x="123872" y="186329"/>
                    <a:pt x="124538" y="185107"/>
                  </a:cubicBezTo>
                  <a:cubicBezTo>
                    <a:pt x="125402" y="183465"/>
                    <a:pt x="125587" y="181553"/>
                    <a:pt x="125044" y="179775"/>
                  </a:cubicBezTo>
                  <a:cubicBezTo>
                    <a:pt x="120996" y="165421"/>
                    <a:pt x="120712" y="150598"/>
                    <a:pt x="119367" y="135899"/>
                  </a:cubicBezTo>
                  <a:cubicBezTo>
                    <a:pt x="117552" y="116040"/>
                    <a:pt x="116738" y="96095"/>
                    <a:pt x="114085" y="76286"/>
                  </a:cubicBezTo>
                  <a:cubicBezTo>
                    <a:pt x="112566" y="64968"/>
                    <a:pt x="111616" y="53589"/>
                    <a:pt x="109296" y="42382"/>
                  </a:cubicBezTo>
                  <a:cubicBezTo>
                    <a:pt x="106655" y="29744"/>
                    <a:pt x="98879" y="22844"/>
                    <a:pt x="85944" y="22018"/>
                  </a:cubicBezTo>
                  <a:cubicBezTo>
                    <a:pt x="80785" y="21697"/>
                    <a:pt x="75626" y="21573"/>
                    <a:pt x="70442" y="21536"/>
                  </a:cubicBezTo>
                  <a:cubicBezTo>
                    <a:pt x="59767" y="21265"/>
                    <a:pt x="49165" y="19611"/>
                    <a:pt x="38920" y="16599"/>
                  </a:cubicBezTo>
                  <a:cubicBezTo>
                    <a:pt x="24912" y="12859"/>
                    <a:pt x="11496" y="7207"/>
                    <a:pt x="-970" y="-186"/>
                  </a:cubicBezTo>
                  <a:cubicBezTo>
                    <a:pt x="-1574" y="-606"/>
                    <a:pt x="-2154" y="-1063"/>
                    <a:pt x="-2697" y="-1556"/>
                  </a:cubicBezTo>
                  <a:close/>
                </a:path>
              </a:pathLst>
            </a:custGeom>
            <a:solidFill>
              <a:srgbClr val="020202"/>
            </a:solidFill>
            <a:ln w="1231" cap="flat">
              <a:noFill/>
              <a:prstDash val="solid"/>
              <a:miter/>
            </a:ln>
          </p:spPr>
          <p:txBody>
            <a:bodyPr rtlCol="0" anchor="ctr"/>
            <a:lstStyle/>
            <a:p>
              <a:endParaRPr lang="es-CO"/>
            </a:p>
          </p:txBody>
        </p:sp>
        <p:sp>
          <p:nvSpPr>
            <p:cNvPr id="606" name="Freeform: Shape 605">
              <a:extLst>
                <a:ext uri="{FF2B5EF4-FFF2-40B4-BE49-F238E27FC236}">
                  <a16:creationId xmlns:a16="http://schemas.microsoft.com/office/drawing/2014/main" id="{4751F505-4487-13B2-F08F-04B1E36D2A79}"/>
                </a:ext>
              </a:extLst>
            </p:cNvPr>
            <p:cNvSpPr/>
            <p:nvPr/>
          </p:nvSpPr>
          <p:spPr>
            <a:xfrm>
              <a:off x="-938213" y="6458737"/>
              <a:ext cx="328087" cy="224965"/>
            </a:xfrm>
            <a:custGeom>
              <a:avLst/>
              <a:gdLst>
                <a:gd name="connsiteX0" fmla="*/ 298951 w 328087"/>
                <a:gd name="connsiteY0" fmla="*/ 142750 h 224965"/>
                <a:gd name="connsiteX1" fmla="*/ 301530 w 328087"/>
                <a:gd name="connsiteY1" fmla="*/ 147909 h 224965"/>
                <a:gd name="connsiteX2" fmla="*/ 323882 w 328087"/>
                <a:gd name="connsiteY2" fmla="*/ 180529 h 224965"/>
                <a:gd name="connsiteX3" fmla="*/ 325326 w 328087"/>
                <a:gd name="connsiteY3" fmla="*/ 185676 h 224965"/>
                <a:gd name="connsiteX4" fmla="*/ 317921 w 328087"/>
                <a:gd name="connsiteY4" fmla="*/ 206410 h 224965"/>
                <a:gd name="connsiteX5" fmla="*/ 292545 w 328087"/>
                <a:gd name="connsiteY5" fmla="*/ 222653 h 224965"/>
                <a:gd name="connsiteX6" fmla="*/ 269589 w 328087"/>
                <a:gd name="connsiteY6" fmla="*/ 219468 h 224965"/>
                <a:gd name="connsiteX7" fmla="*/ 255408 w 328087"/>
                <a:gd name="connsiteY7" fmla="*/ 207595 h 224965"/>
                <a:gd name="connsiteX8" fmla="*/ 252211 w 328087"/>
                <a:gd name="connsiteY8" fmla="*/ 203769 h 224965"/>
                <a:gd name="connsiteX9" fmla="*/ 248730 w 328087"/>
                <a:gd name="connsiteY9" fmla="*/ 197487 h 224965"/>
                <a:gd name="connsiteX10" fmla="*/ 241621 w 328087"/>
                <a:gd name="connsiteY10" fmla="*/ 190909 h 224965"/>
                <a:gd name="connsiteX11" fmla="*/ 231192 w 328087"/>
                <a:gd name="connsiteY11" fmla="*/ 187984 h 224965"/>
                <a:gd name="connsiteX12" fmla="*/ 229390 w 328087"/>
                <a:gd name="connsiteY12" fmla="*/ 187823 h 224965"/>
                <a:gd name="connsiteX13" fmla="*/ 221503 w 328087"/>
                <a:gd name="connsiteY13" fmla="*/ 185022 h 224965"/>
                <a:gd name="connsiteX14" fmla="*/ 202768 w 328087"/>
                <a:gd name="connsiteY14" fmla="*/ 164805 h 224965"/>
                <a:gd name="connsiteX15" fmla="*/ 179318 w 328087"/>
                <a:gd name="connsiteY15" fmla="*/ 131111 h 224965"/>
                <a:gd name="connsiteX16" fmla="*/ 169148 w 328087"/>
                <a:gd name="connsiteY16" fmla="*/ 117214 h 224965"/>
                <a:gd name="connsiteX17" fmla="*/ 168519 w 328087"/>
                <a:gd name="connsiteY17" fmla="*/ 116165 h 224965"/>
                <a:gd name="connsiteX18" fmla="*/ 167840 w 328087"/>
                <a:gd name="connsiteY18" fmla="*/ 115177 h 224965"/>
                <a:gd name="connsiteX19" fmla="*/ 167161 w 328087"/>
                <a:gd name="connsiteY19" fmla="*/ 114202 h 224965"/>
                <a:gd name="connsiteX20" fmla="*/ 164989 w 328087"/>
                <a:gd name="connsiteY20" fmla="*/ 111536 h 224965"/>
                <a:gd name="connsiteX21" fmla="*/ 164236 w 328087"/>
                <a:gd name="connsiteY21" fmla="*/ 110722 h 224965"/>
                <a:gd name="connsiteX22" fmla="*/ 163520 w 328087"/>
                <a:gd name="connsiteY22" fmla="*/ 109919 h 224965"/>
                <a:gd name="connsiteX23" fmla="*/ 163150 w 328087"/>
                <a:gd name="connsiteY23" fmla="*/ 109537 h 224965"/>
                <a:gd name="connsiteX24" fmla="*/ 162397 w 328087"/>
                <a:gd name="connsiteY24" fmla="*/ 108772 h 224965"/>
                <a:gd name="connsiteX25" fmla="*/ 162027 w 328087"/>
                <a:gd name="connsiteY25" fmla="*/ 108377 h 224965"/>
                <a:gd name="connsiteX26" fmla="*/ 161311 w 328087"/>
                <a:gd name="connsiteY26" fmla="*/ 107562 h 224965"/>
                <a:gd name="connsiteX27" fmla="*/ 160657 w 328087"/>
                <a:gd name="connsiteY27" fmla="*/ 106673 h 224965"/>
                <a:gd name="connsiteX28" fmla="*/ 158558 w 328087"/>
                <a:gd name="connsiteY28" fmla="*/ 104205 h 224965"/>
                <a:gd name="connsiteX29" fmla="*/ 157830 w 328087"/>
                <a:gd name="connsiteY29" fmla="*/ 103427 h 224965"/>
                <a:gd name="connsiteX30" fmla="*/ 157139 w 328087"/>
                <a:gd name="connsiteY30" fmla="*/ 102650 h 224965"/>
                <a:gd name="connsiteX31" fmla="*/ 156781 w 328087"/>
                <a:gd name="connsiteY31" fmla="*/ 102267 h 224965"/>
                <a:gd name="connsiteX32" fmla="*/ 156078 w 328087"/>
                <a:gd name="connsiteY32" fmla="*/ 101539 h 224965"/>
                <a:gd name="connsiteX33" fmla="*/ 155720 w 328087"/>
                <a:gd name="connsiteY33" fmla="*/ 101169 h 224965"/>
                <a:gd name="connsiteX34" fmla="*/ 155041 w 328087"/>
                <a:gd name="connsiteY34" fmla="*/ 100404 h 224965"/>
                <a:gd name="connsiteX35" fmla="*/ 154436 w 328087"/>
                <a:gd name="connsiteY35" fmla="*/ 99589 h 224965"/>
                <a:gd name="connsiteX36" fmla="*/ 152955 w 328087"/>
                <a:gd name="connsiteY36" fmla="*/ 98170 h 224965"/>
                <a:gd name="connsiteX37" fmla="*/ 152079 w 328087"/>
                <a:gd name="connsiteY37" fmla="*/ 97515 h 224965"/>
                <a:gd name="connsiteX38" fmla="*/ 151277 w 328087"/>
                <a:gd name="connsiteY38" fmla="*/ 96701 h 224965"/>
                <a:gd name="connsiteX39" fmla="*/ 150573 w 328087"/>
                <a:gd name="connsiteY39" fmla="*/ 95763 h 224965"/>
                <a:gd name="connsiteX40" fmla="*/ 144933 w 328087"/>
                <a:gd name="connsiteY40" fmla="*/ 89703 h 224965"/>
                <a:gd name="connsiteX41" fmla="*/ 144155 w 328087"/>
                <a:gd name="connsiteY41" fmla="*/ 88876 h 224965"/>
                <a:gd name="connsiteX42" fmla="*/ 143427 w 328087"/>
                <a:gd name="connsiteY42" fmla="*/ 88049 h 224965"/>
                <a:gd name="connsiteX43" fmla="*/ 143057 w 328087"/>
                <a:gd name="connsiteY43" fmla="*/ 87654 h 224965"/>
                <a:gd name="connsiteX44" fmla="*/ 142291 w 328087"/>
                <a:gd name="connsiteY44" fmla="*/ 86864 h 224965"/>
                <a:gd name="connsiteX45" fmla="*/ 141909 w 328087"/>
                <a:gd name="connsiteY45" fmla="*/ 86469 h 224965"/>
                <a:gd name="connsiteX46" fmla="*/ 141181 w 328087"/>
                <a:gd name="connsiteY46" fmla="*/ 85642 h 224965"/>
                <a:gd name="connsiteX47" fmla="*/ 140514 w 328087"/>
                <a:gd name="connsiteY47" fmla="*/ 84741 h 224965"/>
                <a:gd name="connsiteX48" fmla="*/ 137565 w 328087"/>
                <a:gd name="connsiteY48" fmla="*/ 81397 h 224965"/>
                <a:gd name="connsiteX49" fmla="*/ 136836 w 328087"/>
                <a:gd name="connsiteY49" fmla="*/ 80619 h 224965"/>
                <a:gd name="connsiteX50" fmla="*/ 136157 w 328087"/>
                <a:gd name="connsiteY50" fmla="*/ 79854 h 224965"/>
                <a:gd name="connsiteX51" fmla="*/ 135824 w 328087"/>
                <a:gd name="connsiteY51" fmla="*/ 79484 h 224965"/>
                <a:gd name="connsiteX52" fmla="*/ 135170 w 328087"/>
                <a:gd name="connsiteY52" fmla="*/ 78768 h 224965"/>
                <a:gd name="connsiteX53" fmla="*/ 134837 w 328087"/>
                <a:gd name="connsiteY53" fmla="*/ 78435 h 224965"/>
                <a:gd name="connsiteX54" fmla="*/ 134183 w 328087"/>
                <a:gd name="connsiteY54" fmla="*/ 77756 h 224965"/>
                <a:gd name="connsiteX55" fmla="*/ 133862 w 328087"/>
                <a:gd name="connsiteY55" fmla="*/ 77422 h 224965"/>
                <a:gd name="connsiteX56" fmla="*/ 133195 w 328087"/>
                <a:gd name="connsiteY56" fmla="*/ 76768 h 224965"/>
                <a:gd name="connsiteX57" fmla="*/ 132862 w 328087"/>
                <a:gd name="connsiteY57" fmla="*/ 76435 h 224965"/>
                <a:gd name="connsiteX58" fmla="*/ 132183 w 328087"/>
                <a:gd name="connsiteY58" fmla="*/ 75769 h 224965"/>
                <a:gd name="connsiteX59" fmla="*/ 131825 w 328087"/>
                <a:gd name="connsiteY59" fmla="*/ 75435 h 224965"/>
                <a:gd name="connsiteX60" fmla="*/ 131085 w 328087"/>
                <a:gd name="connsiteY60" fmla="*/ 74744 h 224965"/>
                <a:gd name="connsiteX61" fmla="*/ 130690 w 328087"/>
                <a:gd name="connsiteY61" fmla="*/ 74386 h 224965"/>
                <a:gd name="connsiteX62" fmla="*/ 129875 w 328087"/>
                <a:gd name="connsiteY62" fmla="*/ 73658 h 224965"/>
                <a:gd name="connsiteX63" fmla="*/ 129456 w 328087"/>
                <a:gd name="connsiteY63" fmla="*/ 73263 h 224965"/>
                <a:gd name="connsiteX64" fmla="*/ 125926 w 328087"/>
                <a:gd name="connsiteY64" fmla="*/ 70153 h 224965"/>
                <a:gd name="connsiteX65" fmla="*/ 125000 w 328087"/>
                <a:gd name="connsiteY65" fmla="*/ 69499 h 224965"/>
                <a:gd name="connsiteX66" fmla="*/ 124186 w 328087"/>
                <a:gd name="connsiteY66" fmla="*/ 68783 h 224965"/>
                <a:gd name="connsiteX67" fmla="*/ 123791 w 328087"/>
                <a:gd name="connsiteY67" fmla="*/ 68413 h 224965"/>
                <a:gd name="connsiteX68" fmla="*/ 123050 w 328087"/>
                <a:gd name="connsiteY68" fmla="*/ 67697 h 224965"/>
                <a:gd name="connsiteX69" fmla="*/ 122692 w 328087"/>
                <a:gd name="connsiteY69" fmla="*/ 67363 h 224965"/>
                <a:gd name="connsiteX70" fmla="*/ 121125 w 328087"/>
                <a:gd name="connsiteY70" fmla="*/ 66129 h 224965"/>
                <a:gd name="connsiteX71" fmla="*/ 120322 w 328087"/>
                <a:gd name="connsiteY71" fmla="*/ 65586 h 224965"/>
                <a:gd name="connsiteX72" fmla="*/ 119582 w 328087"/>
                <a:gd name="connsiteY72" fmla="*/ 64982 h 224965"/>
                <a:gd name="connsiteX73" fmla="*/ 119212 w 328087"/>
                <a:gd name="connsiteY73" fmla="*/ 64685 h 224965"/>
                <a:gd name="connsiteX74" fmla="*/ 117977 w 328087"/>
                <a:gd name="connsiteY74" fmla="*/ 63945 h 224965"/>
                <a:gd name="connsiteX75" fmla="*/ 117089 w 328087"/>
                <a:gd name="connsiteY75" fmla="*/ 63352 h 224965"/>
                <a:gd name="connsiteX76" fmla="*/ 116237 w 328087"/>
                <a:gd name="connsiteY76" fmla="*/ 62636 h 224965"/>
                <a:gd name="connsiteX77" fmla="*/ 115805 w 328087"/>
                <a:gd name="connsiteY77" fmla="*/ 62242 h 224965"/>
                <a:gd name="connsiteX78" fmla="*/ 112226 w 328087"/>
                <a:gd name="connsiteY78" fmla="*/ 59107 h 224965"/>
                <a:gd name="connsiteX79" fmla="*/ 111288 w 328087"/>
                <a:gd name="connsiteY79" fmla="*/ 58428 h 224965"/>
                <a:gd name="connsiteX80" fmla="*/ 110424 w 328087"/>
                <a:gd name="connsiteY80" fmla="*/ 57675 h 224965"/>
                <a:gd name="connsiteX81" fmla="*/ 110004 w 328087"/>
                <a:gd name="connsiteY81" fmla="*/ 57292 h 224965"/>
                <a:gd name="connsiteX82" fmla="*/ 109202 w 328087"/>
                <a:gd name="connsiteY82" fmla="*/ 56527 h 224965"/>
                <a:gd name="connsiteX83" fmla="*/ 108807 w 328087"/>
                <a:gd name="connsiteY83" fmla="*/ 56144 h 224965"/>
                <a:gd name="connsiteX84" fmla="*/ 106215 w 328087"/>
                <a:gd name="connsiteY84" fmla="*/ 54157 h 224965"/>
                <a:gd name="connsiteX85" fmla="*/ 105314 w 328087"/>
                <a:gd name="connsiteY85" fmla="*/ 53516 h 224965"/>
                <a:gd name="connsiteX86" fmla="*/ 102673 w 328087"/>
                <a:gd name="connsiteY86" fmla="*/ 51504 h 224965"/>
                <a:gd name="connsiteX87" fmla="*/ 101748 w 328087"/>
                <a:gd name="connsiteY87" fmla="*/ 50887 h 224965"/>
                <a:gd name="connsiteX88" fmla="*/ 99921 w 328087"/>
                <a:gd name="connsiteY88" fmla="*/ 49652 h 224965"/>
                <a:gd name="connsiteX89" fmla="*/ 99020 w 328087"/>
                <a:gd name="connsiteY89" fmla="*/ 49048 h 224965"/>
                <a:gd name="connsiteX90" fmla="*/ 97255 w 328087"/>
                <a:gd name="connsiteY90" fmla="*/ 47814 h 224965"/>
                <a:gd name="connsiteX91" fmla="*/ 96379 w 328087"/>
                <a:gd name="connsiteY91" fmla="*/ 47233 h 224965"/>
                <a:gd name="connsiteX92" fmla="*/ 94725 w 328087"/>
                <a:gd name="connsiteY92" fmla="*/ 46073 h 224965"/>
                <a:gd name="connsiteX93" fmla="*/ 93885 w 328087"/>
                <a:gd name="connsiteY93" fmla="*/ 45555 h 224965"/>
                <a:gd name="connsiteX94" fmla="*/ 92565 w 328087"/>
                <a:gd name="connsiteY94" fmla="*/ 44839 h 224965"/>
                <a:gd name="connsiteX95" fmla="*/ 91713 w 328087"/>
                <a:gd name="connsiteY95" fmla="*/ 44284 h 224965"/>
                <a:gd name="connsiteX96" fmla="*/ 90911 w 328087"/>
                <a:gd name="connsiteY96" fmla="*/ 43630 h 224965"/>
                <a:gd name="connsiteX97" fmla="*/ 90516 w 328087"/>
                <a:gd name="connsiteY97" fmla="*/ 43309 h 224965"/>
                <a:gd name="connsiteX98" fmla="*/ 89282 w 328087"/>
                <a:gd name="connsiteY98" fmla="*/ 42445 h 224965"/>
                <a:gd name="connsiteX99" fmla="*/ 88443 w 328087"/>
                <a:gd name="connsiteY99" fmla="*/ 41914 h 224965"/>
                <a:gd name="connsiteX100" fmla="*/ 87208 w 328087"/>
                <a:gd name="connsiteY100" fmla="*/ 41223 h 224965"/>
                <a:gd name="connsiteX101" fmla="*/ 86320 w 328087"/>
                <a:gd name="connsiteY101" fmla="*/ 40779 h 224965"/>
                <a:gd name="connsiteX102" fmla="*/ 84937 w 328087"/>
                <a:gd name="connsiteY102" fmla="*/ 40100 h 224965"/>
                <a:gd name="connsiteX103" fmla="*/ 84024 w 328087"/>
                <a:gd name="connsiteY103" fmla="*/ 39557 h 224965"/>
                <a:gd name="connsiteX104" fmla="*/ 81284 w 328087"/>
                <a:gd name="connsiteY104" fmla="*/ 37940 h 224965"/>
                <a:gd name="connsiteX105" fmla="*/ 80371 w 328087"/>
                <a:gd name="connsiteY105" fmla="*/ 37434 h 224965"/>
                <a:gd name="connsiteX106" fmla="*/ 79001 w 328087"/>
                <a:gd name="connsiteY106" fmla="*/ 36693 h 224965"/>
                <a:gd name="connsiteX107" fmla="*/ 78063 w 328087"/>
                <a:gd name="connsiteY107" fmla="*/ 36224 h 224965"/>
                <a:gd name="connsiteX108" fmla="*/ 76606 w 328087"/>
                <a:gd name="connsiteY108" fmla="*/ 35508 h 224965"/>
                <a:gd name="connsiteX109" fmla="*/ 75631 w 328087"/>
                <a:gd name="connsiteY109" fmla="*/ 34928 h 224965"/>
                <a:gd name="connsiteX110" fmla="*/ 69460 w 328087"/>
                <a:gd name="connsiteY110" fmla="*/ 31633 h 224965"/>
                <a:gd name="connsiteX111" fmla="*/ 68448 w 328087"/>
                <a:gd name="connsiteY111" fmla="*/ 31078 h 224965"/>
                <a:gd name="connsiteX112" fmla="*/ 66918 w 328087"/>
                <a:gd name="connsiteY112" fmla="*/ 30288 h 224965"/>
                <a:gd name="connsiteX113" fmla="*/ 65881 w 328087"/>
                <a:gd name="connsiteY113" fmla="*/ 29769 h 224965"/>
                <a:gd name="connsiteX114" fmla="*/ 63227 w 328087"/>
                <a:gd name="connsiteY114" fmla="*/ 28708 h 224965"/>
                <a:gd name="connsiteX115" fmla="*/ 62203 w 328087"/>
                <a:gd name="connsiteY115" fmla="*/ 28301 h 224965"/>
                <a:gd name="connsiteX116" fmla="*/ 60808 w 328087"/>
                <a:gd name="connsiteY116" fmla="*/ 27585 h 224965"/>
                <a:gd name="connsiteX117" fmla="*/ 59895 w 328087"/>
                <a:gd name="connsiteY117" fmla="*/ 27128 h 224965"/>
                <a:gd name="connsiteX118" fmla="*/ 58501 w 328087"/>
                <a:gd name="connsiteY118" fmla="*/ 26474 h 224965"/>
                <a:gd name="connsiteX119" fmla="*/ 57550 w 328087"/>
                <a:gd name="connsiteY119" fmla="*/ 26030 h 224965"/>
                <a:gd name="connsiteX120" fmla="*/ 54526 w 328087"/>
                <a:gd name="connsiteY120" fmla="*/ 24907 h 224965"/>
                <a:gd name="connsiteX121" fmla="*/ 53490 w 328087"/>
                <a:gd name="connsiteY121" fmla="*/ 24474 h 224965"/>
                <a:gd name="connsiteX122" fmla="*/ 49861 w 328087"/>
                <a:gd name="connsiteY122" fmla="*/ 23043 h 224965"/>
                <a:gd name="connsiteX123" fmla="*/ 48799 w 328087"/>
                <a:gd name="connsiteY123" fmla="*/ 22611 h 224965"/>
                <a:gd name="connsiteX124" fmla="*/ 45689 w 328087"/>
                <a:gd name="connsiteY124" fmla="*/ 21377 h 224965"/>
                <a:gd name="connsiteX125" fmla="*/ 44677 w 328087"/>
                <a:gd name="connsiteY125" fmla="*/ 20994 h 224965"/>
                <a:gd name="connsiteX126" fmla="*/ 42702 w 328087"/>
                <a:gd name="connsiteY126" fmla="*/ 20290 h 224965"/>
                <a:gd name="connsiteX127" fmla="*/ 41752 w 328087"/>
                <a:gd name="connsiteY127" fmla="*/ 19945 h 224965"/>
                <a:gd name="connsiteX128" fmla="*/ 39839 w 328087"/>
                <a:gd name="connsiteY128" fmla="*/ 19328 h 224965"/>
                <a:gd name="connsiteX129" fmla="*/ 38901 w 328087"/>
                <a:gd name="connsiteY129" fmla="*/ 18995 h 224965"/>
                <a:gd name="connsiteX130" fmla="*/ 36951 w 328087"/>
                <a:gd name="connsiteY130" fmla="*/ 18402 h 224965"/>
                <a:gd name="connsiteX131" fmla="*/ 35951 w 328087"/>
                <a:gd name="connsiteY131" fmla="*/ 18081 h 224965"/>
                <a:gd name="connsiteX132" fmla="*/ 33298 w 328087"/>
                <a:gd name="connsiteY132" fmla="*/ 17513 h 224965"/>
                <a:gd name="connsiteX133" fmla="*/ 32199 w 328087"/>
                <a:gd name="connsiteY133" fmla="*/ 17193 h 224965"/>
                <a:gd name="connsiteX134" fmla="*/ 26497 w 328087"/>
                <a:gd name="connsiteY134" fmla="*/ 15786 h 224965"/>
                <a:gd name="connsiteX135" fmla="*/ 25473 w 328087"/>
                <a:gd name="connsiteY135" fmla="*/ 15156 h 224965"/>
                <a:gd name="connsiteX136" fmla="*/ 13846 w 328087"/>
                <a:gd name="connsiteY136" fmla="*/ 12280 h 224965"/>
                <a:gd name="connsiteX137" fmla="*/ 1319 w 328087"/>
                <a:gd name="connsiteY137" fmla="*/ 10293 h 224965"/>
                <a:gd name="connsiteX138" fmla="*/ -1593 w 328087"/>
                <a:gd name="connsiteY138" fmla="*/ 3653 h 224965"/>
                <a:gd name="connsiteX139" fmla="*/ 8663 w 328087"/>
                <a:gd name="connsiteY139" fmla="*/ -1395 h 224965"/>
                <a:gd name="connsiteX140" fmla="*/ 38407 w 328087"/>
                <a:gd name="connsiteY140" fmla="*/ 4776 h 224965"/>
                <a:gd name="connsiteX141" fmla="*/ 88356 w 328087"/>
                <a:gd name="connsiteY141" fmla="*/ 21599 h 224965"/>
                <a:gd name="connsiteX142" fmla="*/ 111226 w 328087"/>
                <a:gd name="connsiteY142" fmla="*/ 30572 h 224965"/>
                <a:gd name="connsiteX143" fmla="*/ 115447 w 328087"/>
                <a:gd name="connsiteY143" fmla="*/ 33151 h 224965"/>
                <a:gd name="connsiteX144" fmla="*/ 112979 w 328087"/>
                <a:gd name="connsiteY144" fmla="*/ 40630 h 224965"/>
                <a:gd name="connsiteX145" fmla="*/ 111115 w 328087"/>
                <a:gd name="connsiteY145" fmla="*/ 41865 h 224965"/>
                <a:gd name="connsiteX146" fmla="*/ 120989 w 328087"/>
                <a:gd name="connsiteY146" fmla="*/ 47579 h 224965"/>
                <a:gd name="connsiteX147" fmla="*/ 128949 w 328087"/>
                <a:gd name="connsiteY147" fmla="*/ 52010 h 224965"/>
                <a:gd name="connsiteX148" fmla="*/ 130900 w 328087"/>
                <a:gd name="connsiteY148" fmla="*/ 53837 h 224965"/>
                <a:gd name="connsiteX149" fmla="*/ 134800 w 328087"/>
                <a:gd name="connsiteY149" fmla="*/ 62859 h 224965"/>
                <a:gd name="connsiteX150" fmla="*/ 138502 w 328087"/>
                <a:gd name="connsiteY150" fmla="*/ 68351 h 224965"/>
                <a:gd name="connsiteX151" fmla="*/ 148796 w 328087"/>
                <a:gd name="connsiteY151" fmla="*/ 77299 h 224965"/>
                <a:gd name="connsiteX152" fmla="*/ 160003 w 328087"/>
                <a:gd name="connsiteY152" fmla="*/ 88691 h 224965"/>
                <a:gd name="connsiteX153" fmla="*/ 171987 w 328087"/>
                <a:gd name="connsiteY153" fmla="*/ 94405 h 224965"/>
                <a:gd name="connsiteX154" fmla="*/ 213432 w 328087"/>
                <a:gd name="connsiteY154" fmla="*/ 102070 h 224965"/>
                <a:gd name="connsiteX155" fmla="*/ 220578 w 328087"/>
                <a:gd name="connsiteY155" fmla="*/ 99503 h 224965"/>
                <a:gd name="connsiteX156" fmla="*/ 244497 w 328087"/>
                <a:gd name="connsiteY156" fmla="*/ 82409 h 224965"/>
                <a:gd name="connsiteX157" fmla="*/ 252470 w 328087"/>
                <a:gd name="connsiteY157" fmla="*/ 80792 h 224965"/>
                <a:gd name="connsiteX158" fmla="*/ 257098 w 328087"/>
                <a:gd name="connsiteY158" fmla="*/ 82396 h 224965"/>
                <a:gd name="connsiteX159" fmla="*/ 257098 w 328087"/>
                <a:gd name="connsiteY159" fmla="*/ 82396 h 224965"/>
                <a:gd name="connsiteX160" fmla="*/ 260011 w 328087"/>
                <a:gd name="connsiteY160" fmla="*/ 86099 h 224965"/>
                <a:gd name="connsiteX161" fmla="*/ 276994 w 328087"/>
                <a:gd name="connsiteY161" fmla="*/ 109759 h 224965"/>
                <a:gd name="connsiteX162" fmla="*/ 298556 w 328087"/>
                <a:gd name="connsiteY162" fmla="*/ 141404 h 224965"/>
                <a:gd name="connsiteX163" fmla="*/ 298951 w 328087"/>
                <a:gd name="connsiteY163" fmla="*/ 142750 h 224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328087" h="224965">
                  <a:moveTo>
                    <a:pt x="298951" y="142750"/>
                  </a:moveTo>
                  <a:cubicBezTo>
                    <a:pt x="298753" y="144983"/>
                    <a:pt x="300481" y="146329"/>
                    <a:pt x="301530" y="147909"/>
                  </a:cubicBezTo>
                  <a:cubicBezTo>
                    <a:pt x="308837" y="158881"/>
                    <a:pt x="315958" y="169976"/>
                    <a:pt x="323882" y="180529"/>
                  </a:cubicBezTo>
                  <a:cubicBezTo>
                    <a:pt x="325055" y="181973"/>
                    <a:pt x="325585" y="183837"/>
                    <a:pt x="325326" y="185676"/>
                  </a:cubicBezTo>
                  <a:cubicBezTo>
                    <a:pt x="324092" y="193081"/>
                    <a:pt x="322487" y="200264"/>
                    <a:pt x="317921" y="206410"/>
                  </a:cubicBezTo>
                  <a:cubicBezTo>
                    <a:pt x="311762" y="214779"/>
                    <a:pt x="302727" y="220567"/>
                    <a:pt x="292545" y="222653"/>
                  </a:cubicBezTo>
                  <a:cubicBezTo>
                    <a:pt x="284325" y="224479"/>
                    <a:pt x="276710" y="222739"/>
                    <a:pt x="269589" y="219468"/>
                  </a:cubicBezTo>
                  <a:cubicBezTo>
                    <a:pt x="264010" y="216914"/>
                    <a:pt x="259370" y="212446"/>
                    <a:pt x="255408" y="207595"/>
                  </a:cubicBezTo>
                  <a:cubicBezTo>
                    <a:pt x="254420" y="206262"/>
                    <a:pt x="253346" y="204979"/>
                    <a:pt x="252211" y="203769"/>
                  </a:cubicBezTo>
                  <a:cubicBezTo>
                    <a:pt x="250397" y="202115"/>
                    <a:pt x="249175" y="199906"/>
                    <a:pt x="248730" y="197487"/>
                  </a:cubicBezTo>
                  <a:cubicBezTo>
                    <a:pt x="248052" y="193291"/>
                    <a:pt x="245262" y="191427"/>
                    <a:pt x="241621" y="190909"/>
                  </a:cubicBezTo>
                  <a:cubicBezTo>
                    <a:pt x="238017" y="190440"/>
                    <a:pt x="234512" y="189452"/>
                    <a:pt x="231192" y="187984"/>
                  </a:cubicBezTo>
                  <a:cubicBezTo>
                    <a:pt x="230600" y="187823"/>
                    <a:pt x="229995" y="187774"/>
                    <a:pt x="229390" y="187823"/>
                  </a:cubicBezTo>
                  <a:cubicBezTo>
                    <a:pt x="225959" y="189057"/>
                    <a:pt x="223923" y="186589"/>
                    <a:pt x="221503" y="185022"/>
                  </a:cubicBezTo>
                  <a:cubicBezTo>
                    <a:pt x="213814" y="179776"/>
                    <a:pt x="207409" y="172864"/>
                    <a:pt x="202768" y="164805"/>
                  </a:cubicBezTo>
                  <a:cubicBezTo>
                    <a:pt x="195671" y="153092"/>
                    <a:pt x="187847" y="141836"/>
                    <a:pt x="179318" y="131111"/>
                  </a:cubicBezTo>
                  <a:cubicBezTo>
                    <a:pt x="175801" y="126569"/>
                    <a:pt x="171049" y="122940"/>
                    <a:pt x="169148" y="117214"/>
                  </a:cubicBezTo>
                  <a:lnTo>
                    <a:pt x="168519" y="116165"/>
                  </a:lnTo>
                  <a:cubicBezTo>
                    <a:pt x="168284" y="115856"/>
                    <a:pt x="168062" y="115510"/>
                    <a:pt x="167840" y="115177"/>
                  </a:cubicBezTo>
                  <a:cubicBezTo>
                    <a:pt x="167618" y="114844"/>
                    <a:pt x="167383" y="114535"/>
                    <a:pt x="167161" y="114202"/>
                  </a:cubicBezTo>
                  <a:cubicBezTo>
                    <a:pt x="166544" y="113239"/>
                    <a:pt x="165816" y="112338"/>
                    <a:pt x="164989" y="111536"/>
                  </a:cubicBezTo>
                  <a:cubicBezTo>
                    <a:pt x="164717" y="111277"/>
                    <a:pt x="164483" y="111005"/>
                    <a:pt x="164236" y="110722"/>
                  </a:cubicBezTo>
                  <a:cubicBezTo>
                    <a:pt x="163989" y="110438"/>
                    <a:pt x="163755" y="110191"/>
                    <a:pt x="163520" y="109919"/>
                  </a:cubicBezTo>
                  <a:cubicBezTo>
                    <a:pt x="163286" y="109648"/>
                    <a:pt x="163273" y="109660"/>
                    <a:pt x="163150" y="109537"/>
                  </a:cubicBezTo>
                  <a:cubicBezTo>
                    <a:pt x="163026" y="109413"/>
                    <a:pt x="162644" y="109031"/>
                    <a:pt x="162397" y="108772"/>
                  </a:cubicBezTo>
                  <a:lnTo>
                    <a:pt x="162027" y="108377"/>
                  </a:lnTo>
                  <a:cubicBezTo>
                    <a:pt x="161767" y="108117"/>
                    <a:pt x="161533" y="107846"/>
                    <a:pt x="161311" y="107562"/>
                  </a:cubicBezTo>
                  <a:cubicBezTo>
                    <a:pt x="161076" y="107278"/>
                    <a:pt x="160866" y="106982"/>
                    <a:pt x="160657" y="106673"/>
                  </a:cubicBezTo>
                  <a:cubicBezTo>
                    <a:pt x="160040" y="105785"/>
                    <a:pt x="159336" y="104958"/>
                    <a:pt x="158558" y="104205"/>
                  </a:cubicBezTo>
                  <a:cubicBezTo>
                    <a:pt x="158299" y="103958"/>
                    <a:pt x="158065" y="103699"/>
                    <a:pt x="157830" y="103427"/>
                  </a:cubicBezTo>
                  <a:cubicBezTo>
                    <a:pt x="157596" y="103156"/>
                    <a:pt x="157361" y="102909"/>
                    <a:pt x="157139" y="102650"/>
                  </a:cubicBezTo>
                  <a:lnTo>
                    <a:pt x="156781" y="102267"/>
                  </a:lnTo>
                  <a:cubicBezTo>
                    <a:pt x="156534" y="102033"/>
                    <a:pt x="156312" y="101786"/>
                    <a:pt x="156078" y="101539"/>
                  </a:cubicBezTo>
                  <a:cubicBezTo>
                    <a:pt x="155843" y="101292"/>
                    <a:pt x="155843" y="101280"/>
                    <a:pt x="155720" y="101169"/>
                  </a:cubicBezTo>
                  <a:cubicBezTo>
                    <a:pt x="155485" y="100922"/>
                    <a:pt x="155251" y="100675"/>
                    <a:pt x="155041" y="100404"/>
                  </a:cubicBezTo>
                  <a:cubicBezTo>
                    <a:pt x="154831" y="100144"/>
                    <a:pt x="154634" y="99861"/>
                    <a:pt x="154436" y="99589"/>
                  </a:cubicBezTo>
                  <a:cubicBezTo>
                    <a:pt x="154029" y="99034"/>
                    <a:pt x="153523" y="98552"/>
                    <a:pt x="152955" y="98170"/>
                  </a:cubicBezTo>
                  <a:cubicBezTo>
                    <a:pt x="152647" y="97972"/>
                    <a:pt x="152363" y="97750"/>
                    <a:pt x="152079" y="97515"/>
                  </a:cubicBezTo>
                  <a:cubicBezTo>
                    <a:pt x="151795" y="97269"/>
                    <a:pt x="151523" y="96985"/>
                    <a:pt x="151277" y="96701"/>
                  </a:cubicBezTo>
                  <a:cubicBezTo>
                    <a:pt x="151030" y="96405"/>
                    <a:pt x="150795" y="96084"/>
                    <a:pt x="150573" y="95763"/>
                  </a:cubicBezTo>
                  <a:cubicBezTo>
                    <a:pt x="148821" y="93628"/>
                    <a:pt x="146944" y="91604"/>
                    <a:pt x="144933" y="89703"/>
                  </a:cubicBezTo>
                  <a:cubicBezTo>
                    <a:pt x="144661" y="89444"/>
                    <a:pt x="144402" y="89160"/>
                    <a:pt x="144155" y="88876"/>
                  </a:cubicBezTo>
                  <a:cubicBezTo>
                    <a:pt x="143908" y="88592"/>
                    <a:pt x="143662" y="88333"/>
                    <a:pt x="143427" y="88049"/>
                  </a:cubicBezTo>
                  <a:lnTo>
                    <a:pt x="143057" y="87654"/>
                  </a:lnTo>
                  <a:cubicBezTo>
                    <a:pt x="142798" y="87407"/>
                    <a:pt x="142551" y="87136"/>
                    <a:pt x="142291" y="86864"/>
                  </a:cubicBezTo>
                  <a:lnTo>
                    <a:pt x="141909" y="86469"/>
                  </a:lnTo>
                  <a:cubicBezTo>
                    <a:pt x="141650" y="86210"/>
                    <a:pt x="141415" y="85926"/>
                    <a:pt x="141181" y="85642"/>
                  </a:cubicBezTo>
                  <a:cubicBezTo>
                    <a:pt x="140946" y="85358"/>
                    <a:pt x="140724" y="85050"/>
                    <a:pt x="140514" y="84741"/>
                  </a:cubicBezTo>
                  <a:cubicBezTo>
                    <a:pt x="139638" y="83532"/>
                    <a:pt x="138651" y="82409"/>
                    <a:pt x="137565" y="81397"/>
                  </a:cubicBezTo>
                  <a:cubicBezTo>
                    <a:pt x="137318" y="81150"/>
                    <a:pt x="137071" y="80891"/>
                    <a:pt x="136836" y="80619"/>
                  </a:cubicBezTo>
                  <a:cubicBezTo>
                    <a:pt x="136602" y="80347"/>
                    <a:pt x="136379" y="80113"/>
                    <a:pt x="136157" y="79854"/>
                  </a:cubicBezTo>
                  <a:cubicBezTo>
                    <a:pt x="135935" y="79595"/>
                    <a:pt x="135948" y="79607"/>
                    <a:pt x="135824" y="79484"/>
                  </a:cubicBezTo>
                  <a:cubicBezTo>
                    <a:pt x="135701" y="79360"/>
                    <a:pt x="135380" y="79015"/>
                    <a:pt x="135170" y="78768"/>
                  </a:cubicBezTo>
                  <a:lnTo>
                    <a:pt x="134837" y="78435"/>
                  </a:lnTo>
                  <a:lnTo>
                    <a:pt x="134183" y="77756"/>
                  </a:lnTo>
                  <a:lnTo>
                    <a:pt x="133862" y="77422"/>
                  </a:lnTo>
                  <a:cubicBezTo>
                    <a:pt x="133627" y="77213"/>
                    <a:pt x="133417" y="76990"/>
                    <a:pt x="133195" y="76768"/>
                  </a:cubicBezTo>
                  <a:lnTo>
                    <a:pt x="132862" y="76435"/>
                  </a:lnTo>
                  <a:cubicBezTo>
                    <a:pt x="132628" y="76225"/>
                    <a:pt x="132405" y="76003"/>
                    <a:pt x="132183" y="75769"/>
                  </a:cubicBezTo>
                  <a:lnTo>
                    <a:pt x="131825" y="75435"/>
                  </a:lnTo>
                  <a:cubicBezTo>
                    <a:pt x="131566" y="75213"/>
                    <a:pt x="131332" y="74979"/>
                    <a:pt x="131085" y="74744"/>
                  </a:cubicBezTo>
                  <a:lnTo>
                    <a:pt x="130690" y="74386"/>
                  </a:lnTo>
                  <a:cubicBezTo>
                    <a:pt x="130406" y="74152"/>
                    <a:pt x="130147" y="73905"/>
                    <a:pt x="129875" y="73658"/>
                  </a:cubicBezTo>
                  <a:lnTo>
                    <a:pt x="129456" y="73263"/>
                  </a:lnTo>
                  <a:cubicBezTo>
                    <a:pt x="128369" y="72128"/>
                    <a:pt x="127185" y="71091"/>
                    <a:pt x="125926" y="70153"/>
                  </a:cubicBezTo>
                  <a:cubicBezTo>
                    <a:pt x="125605" y="69955"/>
                    <a:pt x="125296" y="69733"/>
                    <a:pt x="125000" y="69499"/>
                  </a:cubicBezTo>
                  <a:cubicBezTo>
                    <a:pt x="124716" y="69277"/>
                    <a:pt x="124445" y="69030"/>
                    <a:pt x="124186" y="68783"/>
                  </a:cubicBezTo>
                  <a:cubicBezTo>
                    <a:pt x="123926" y="68536"/>
                    <a:pt x="123926" y="68524"/>
                    <a:pt x="123791" y="68413"/>
                  </a:cubicBezTo>
                  <a:cubicBezTo>
                    <a:pt x="123655" y="68302"/>
                    <a:pt x="123297" y="67944"/>
                    <a:pt x="123050" y="67697"/>
                  </a:cubicBezTo>
                  <a:cubicBezTo>
                    <a:pt x="122803" y="67450"/>
                    <a:pt x="122815" y="67462"/>
                    <a:pt x="122692" y="67363"/>
                  </a:cubicBezTo>
                  <a:cubicBezTo>
                    <a:pt x="122211" y="66907"/>
                    <a:pt x="121680" y="66500"/>
                    <a:pt x="121125" y="66129"/>
                  </a:cubicBezTo>
                  <a:cubicBezTo>
                    <a:pt x="120841" y="65969"/>
                    <a:pt x="120582" y="65784"/>
                    <a:pt x="120322" y="65586"/>
                  </a:cubicBezTo>
                  <a:cubicBezTo>
                    <a:pt x="120076" y="65401"/>
                    <a:pt x="119829" y="65191"/>
                    <a:pt x="119582" y="64982"/>
                  </a:cubicBezTo>
                  <a:lnTo>
                    <a:pt x="119212" y="64685"/>
                  </a:lnTo>
                  <a:cubicBezTo>
                    <a:pt x="118792" y="64426"/>
                    <a:pt x="118360" y="64192"/>
                    <a:pt x="117977" y="63945"/>
                  </a:cubicBezTo>
                  <a:cubicBezTo>
                    <a:pt x="117657" y="63772"/>
                    <a:pt x="117360" y="63575"/>
                    <a:pt x="117089" y="63352"/>
                  </a:cubicBezTo>
                  <a:cubicBezTo>
                    <a:pt x="116793" y="63130"/>
                    <a:pt x="116521" y="62883"/>
                    <a:pt x="116237" y="62636"/>
                  </a:cubicBezTo>
                  <a:lnTo>
                    <a:pt x="115805" y="62242"/>
                  </a:lnTo>
                  <a:cubicBezTo>
                    <a:pt x="114695" y="61094"/>
                    <a:pt x="113497" y="60057"/>
                    <a:pt x="112226" y="59107"/>
                  </a:cubicBezTo>
                  <a:cubicBezTo>
                    <a:pt x="111905" y="58897"/>
                    <a:pt x="111584" y="58675"/>
                    <a:pt x="111288" y="58428"/>
                  </a:cubicBezTo>
                  <a:cubicBezTo>
                    <a:pt x="110992" y="58193"/>
                    <a:pt x="110696" y="57946"/>
                    <a:pt x="110424" y="57675"/>
                  </a:cubicBezTo>
                  <a:lnTo>
                    <a:pt x="110004" y="57292"/>
                  </a:lnTo>
                  <a:lnTo>
                    <a:pt x="109202" y="56527"/>
                  </a:lnTo>
                  <a:lnTo>
                    <a:pt x="108807" y="56144"/>
                  </a:lnTo>
                  <a:cubicBezTo>
                    <a:pt x="108030" y="55367"/>
                    <a:pt x="107166" y="54700"/>
                    <a:pt x="106215" y="54157"/>
                  </a:cubicBezTo>
                  <a:cubicBezTo>
                    <a:pt x="105894" y="53960"/>
                    <a:pt x="105598" y="53750"/>
                    <a:pt x="105314" y="53516"/>
                  </a:cubicBezTo>
                  <a:cubicBezTo>
                    <a:pt x="104500" y="52750"/>
                    <a:pt x="103624" y="52084"/>
                    <a:pt x="102673" y="51504"/>
                  </a:cubicBezTo>
                  <a:cubicBezTo>
                    <a:pt x="102352" y="51319"/>
                    <a:pt x="102044" y="51109"/>
                    <a:pt x="101748" y="50887"/>
                  </a:cubicBezTo>
                  <a:cubicBezTo>
                    <a:pt x="101155" y="50455"/>
                    <a:pt x="100513" y="50035"/>
                    <a:pt x="99921" y="49652"/>
                  </a:cubicBezTo>
                  <a:cubicBezTo>
                    <a:pt x="99612" y="49467"/>
                    <a:pt x="99316" y="49258"/>
                    <a:pt x="99020" y="49048"/>
                  </a:cubicBezTo>
                  <a:cubicBezTo>
                    <a:pt x="98440" y="48628"/>
                    <a:pt x="97860" y="48221"/>
                    <a:pt x="97255" y="47814"/>
                  </a:cubicBezTo>
                  <a:cubicBezTo>
                    <a:pt x="96946" y="47641"/>
                    <a:pt x="96662" y="47443"/>
                    <a:pt x="96379" y="47233"/>
                  </a:cubicBezTo>
                  <a:cubicBezTo>
                    <a:pt x="95836" y="46838"/>
                    <a:pt x="95305" y="46431"/>
                    <a:pt x="94725" y="46073"/>
                  </a:cubicBezTo>
                  <a:cubicBezTo>
                    <a:pt x="94441" y="45913"/>
                    <a:pt x="94157" y="45728"/>
                    <a:pt x="93885" y="45555"/>
                  </a:cubicBezTo>
                  <a:cubicBezTo>
                    <a:pt x="93614" y="45382"/>
                    <a:pt x="93009" y="45061"/>
                    <a:pt x="92565" y="44839"/>
                  </a:cubicBezTo>
                  <a:cubicBezTo>
                    <a:pt x="92269" y="44679"/>
                    <a:pt x="91985" y="44494"/>
                    <a:pt x="91713" y="44284"/>
                  </a:cubicBezTo>
                  <a:cubicBezTo>
                    <a:pt x="91429" y="44074"/>
                    <a:pt x="91170" y="43852"/>
                    <a:pt x="90911" y="43630"/>
                  </a:cubicBezTo>
                  <a:lnTo>
                    <a:pt x="90516" y="43309"/>
                  </a:lnTo>
                  <a:cubicBezTo>
                    <a:pt x="90121" y="43012"/>
                    <a:pt x="89714" y="42716"/>
                    <a:pt x="89282" y="42445"/>
                  </a:cubicBezTo>
                  <a:cubicBezTo>
                    <a:pt x="88998" y="42284"/>
                    <a:pt x="88714" y="42099"/>
                    <a:pt x="88443" y="41914"/>
                  </a:cubicBezTo>
                  <a:cubicBezTo>
                    <a:pt x="88023" y="41667"/>
                    <a:pt x="87591" y="41433"/>
                    <a:pt x="87208" y="41223"/>
                  </a:cubicBezTo>
                  <a:cubicBezTo>
                    <a:pt x="86826" y="41013"/>
                    <a:pt x="86604" y="40927"/>
                    <a:pt x="86320" y="40779"/>
                  </a:cubicBezTo>
                  <a:lnTo>
                    <a:pt x="84937" y="40100"/>
                  </a:lnTo>
                  <a:cubicBezTo>
                    <a:pt x="84616" y="39939"/>
                    <a:pt x="84320" y="39754"/>
                    <a:pt x="84024" y="39557"/>
                  </a:cubicBezTo>
                  <a:cubicBezTo>
                    <a:pt x="83160" y="38940"/>
                    <a:pt x="82247" y="38396"/>
                    <a:pt x="81284" y="37940"/>
                  </a:cubicBezTo>
                  <a:cubicBezTo>
                    <a:pt x="80963" y="37792"/>
                    <a:pt x="80667" y="37619"/>
                    <a:pt x="80371" y="37434"/>
                  </a:cubicBezTo>
                  <a:cubicBezTo>
                    <a:pt x="79914" y="37175"/>
                    <a:pt x="79470" y="36928"/>
                    <a:pt x="79001" y="36693"/>
                  </a:cubicBezTo>
                  <a:lnTo>
                    <a:pt x="78063" y="36224"/>
                  </a:lnTo>
                  <a:lnTo>
                    <a:pt x="76606" y="35508"/>
                  </a:lnTo>
                  <a:cubicBezTo>
                    <a:pt x="76273" y="35336"/>
                    <a:pt x="75940" y="35138"/>
                    <a:pt x="75631" y="34928"/>
                  </a:cubicBezTo>
                  <a:cubicBezTo>
                    <a:pt x="73644" y="33706"/>
                    <a:pt x="71583" y="32608"/>
                    <a:pt x="69460" y="31633"/>
                  </a:cubicBezTo>
                  <a:cubicBezTo>
                    <a:pt x="69115" y="31472"/>
                    <a:pt x="68769" y="31287"/>
                    <a:pt x="68448" y="31078"/>
                  </a:cubicBezTo>
                  <a:cubicBezTo>
                    <a:pt x="67942" y="30806"/>
                    <a:pt x="67436" y="30534"/>
                    <a:pt x="66918" y="30288"/>
                  </a:cubicBezTo>
                  <a:cubicBezTo>
                    <a:pt x="66399" y="30041"/>
                    <a:pt x="66227" y="29954"/>
                    <a:pt x="65881" y="29769"/>
                  </a:cubicBezTo>
                  <a:cubicBezTo>
                    <a:pt x="65030" y="29350"/>
                    <a:pt x="64141" y="28992"/>
                    <a:pt x="63227" y="28708"/>
                  </a:cubicBezTo>
                  <a:cubicBezTo>
                    <a:pt x="62882" y="28597"/>
                    <a:pt x="62536" y="28461"/>
                    <a:pt x="62203" y="28301"/>
                  </a:cubicBezTo>
                  <a:cubicBezTo>
                    <a:pt x="61734" y="28078"/>
                    <a:pt x="61278" y="27819"/>
                    <a:pt x="60808" y="27585"/>
                  </a:cubicBezTo>
                  <a:cubicBezTo>
                    <a:pt x="60339" y="27350"/>
                    <a:pt x="60191" y="27288"/>
                    <a:pt x="59895" y="27128"/>
                  </a:cubicBezTo>
                  <a:lnTo>
                    <a:pt x="58501" y="26474"/>
                  </a:lnTo>
                  <a:cubicBezTo>
                    <a:pt x="58180" y="26338"/>
                    <a:pt x="57859" y="26190"/>
                    <a:pt x="57550" y="26030"/>
                  </a:cubicBezTo>
                  <a:cubicBezTo>
                    <a:pt x="56575" y="25561"/>
                    <a:pt x="55563" y="25190"/>
                    <a:pt x="54526" y="24907"/>
                  </a:cubicBezTo>
                  <a:cubicBezTo>
                    <a:pt x="54168" y="24795"/>
                    <a:pt x="53823" y="24647"/>
                    <a:pt x="53490" y="24474"/>
                  </a:cubicBezTo>
                  <a:cubicBezTo>
                    <a:pt x="52329" y="23870"/>
                    <a:pt x="51120" y="23388"/>
                    <a:pt x="49861" y="23043"/>
                  </a:cubicBezTo>
                  <a:cubicBezTo>
                    <a:pt x="49503" y="22919"/>
                    <a:pt x="49145" y="22771"/>
                    <a:pt x="48799" y="22611"/>
                  </a:cubicBezTo>
                  <a:cubicBezTo>
                    <a:pt x="47800" y="22105"/>
                    <a:pt x="46763" y="21697"/>
                    <a:pt x="45689" y="21377"/>
                  </a:cubicBezTo>
                  <a:cubicBezTo>
                    <a:pt x="45344" y="21265"/>
                    <a:pt x="45010" y="21142"/>
                    <a:pt x="44677" y="20994"/>
                  </a:cubicBezTo>
                  <a:cubicBezTo>
                    <a:pt x="44036" y="20723"/>
                    <a:pt x="43369" y="20488"/>
                    <a:pt x="42702" y="20290"/>
                  </a:cubicBezTo>
                  <a:cubicBezTo>
                    <a:pt x="42382" y="20192"/>
                    <a:pt x="42061" y="20081"/>
                    <a:pt x="41752" y="19945"/>
                  </a:cubicBezTo>
                  <a:cubicBezTo>
                    <a:pt x="41135" y="19698"/>
                    <a:pt x="40493" y="19488"/>
                    <a:pt x="39839" y="19328"/>
                  </a:cubicBezTo>
                  <a:cubicBezTo>
                    <a:pt x="39518" y="19229"/>
                    <a:pt x="39210" y="19118"/>
                    <a:pt x="38901" y="18995"/>
                  </a:cubicBezTo>
                  <a:cubicBezTo>
                    <a:pt x="38259" y="18760"/>
                    <a:pt x="37605" y="18563"/>
                    <a:pt x="36951" y="18402"/>
                  </a:cubicBezTo>
                  <a:cubicBezTo>
                    <a:pt x="36606" y="18316"/>
                    <a:pt x="36272" y="18205"/>
                    <a:pt x="35951" y="18081"/>
                  </a:cubicBezTo>
                  <a:cubicBezTo>
                    <a:pt x="35087" y="17810"/>
                    <a:pt x="34186" y="17711"/>
                    <a:pt x="33298" y="17513"/>
                  </a:cubicBezTo>
                  <a:cubicBezTo>
                    <a:pt x="32928" y="17427"/>
                    <a:pt x="32557" y="17328"/>
                    <a:pt x="32199" y="17193"/>
                  </a:cubicBezTo>
                  <a:cubicBezTo>
                    <a:pt x="30360" y="16514"/>
                    <a:pt x="28447" y="16032"/>
                    <a:pt x="26497" y="15786"/>
                  </a:cubicBezTo>
                  <a:cubicBezTo>
                    <a:pt x="26115" y="15650"/>
                    <a:pt x="25769" y="15440"/>
                    <a:pt x="25473" y="15156"/>
                  </a:cubicBezTo>
                  <a:cubicBezTo>
                    <a:pt x="21906" y="12947"/>
                    <a:pt x="17747" y="13095"/>
                    <a:pt x="13846" y="12280"/>
                  </a:cubicBezTo>
                  <a:cubicBezTo>
                    <a:pt x="9712" y="11416"/>
                    <a:pt x="5479" y="11046"/>
                    <a:pt x="1319" y="10293"/>
                  </a:cubicBezTo>
                  <a:cubicBezTo>
                    <a:pt x="-2840" y="9540"/>
                    <a:pt x="-3692" y="7097"/>
                    <a:pt x="-1593" y="3653"/>
                  </a:cubicBezTo>
                  <a:cubicBezTo>
                    <a:pt x="875" y="-457"/>
                    <a:pt x="4195" y="-2160"/>
                    <a:pt x="8663" y="-1395"/>
                  </a:cubicBezTo>
                  <a:cubicBezTo>
                    <a:pt x="18648" y="308"/>
                    <a:pt x="28633" y="1925"/>
                    <a:pt x="38407" y="4776"/>
                  </a:cubicBezTo>
                  <a:cubicBezTo>
                    <a:pt x="55304" y="9639"/>
                    <a:pt x="72225" y="14391"/>
                    <a:pt x="88356" y="21599"/>
                  </a:cubicBezTo>
                  <a:cubicBezTo>
                    <a:pt x="95761" y="24931"/>
                    <a:pt x="103587" y="27622"/>
                    <a:pt x="111226" y="30572"/>
                  </a:cubicBezTo>
                  <a:cubicBezTo>
                    <a:pt x="112843" y="31028"/>
                    <a:pt x="114299" y="31929"/>
                    <a:pt x="115447" y="33151"/>
                  </a:cubicBezTo>
                  <a:cubicBezTo>
                    <a:pt x="118064" y="36360"/>
                    <a:pt x="117064" y="39458"/>
                    <a:pt x="112979" y="40630"/>
                  </a:cubicBezTo>
                  <a:cubicBezTo>
                    <a:pt x="112214" y="40766"/>
                    <a:pt x="111535" y="41210"/>
                    <a:pt x="111115" y="41865"/>
                  </a:cubicBezTo>
                  <a:cubicBezTo>
                    <a:pt x="114423" y="43778"/>
                    <a:pt x="117706" y="45691"/>
                    <a:pt x="120989" y="47579"/>
                  </a:cubicBezTo>
                  <a:cubicBezTo>
                    <a:pt x="123630" y="49072"/>
                    <a:pt x="126296" y="50541"/>
                    <a:pt x="128949" y="52010"/>
                  </a:cubicBezTo>
                  <a:cubicBezTo>
                    <a:pt x="129752" y="52467"/>
                    <a:pt x="130665" y="52886"/>
                    <a:pt x="130900" y="53837"/>
                  </a:cubicBezTo>
                  <a:cubicBezTo>
                    <a:pt x="131677" y="57045"/>
                    <a:pt x="134516" y="59255"/>
                    <a:pt x="134800" y="62859"/>
                  </a:cubicBezTo>
                  <a:cubicBezTo>
                    <a:pt x="135182" y="65142"/>
                    <a:pt x="136540" y="67141"/>
                    <a:pt x="138502" y="68351"/>
                  </a:cubicBezTo>
                  <a:cubicBezTo>
                    <a:pt x="142205" y="71005"/>
                    <a:pt x="145648" y="74004"/>
                    <a:pt x="148796" y="77299"/>
                  </a:cubicBezTo>
                  <a:cubicBezTo>
                    <a:pt x="152498" y="81174"/>
                    <a:pt x="156559" y="84704"/>
                    <a:pt x="160003" y="88691"/>
                  </a:cubicBezTo>
                  <a:cubicBezTo>
                    <a:pt x="163248" y="92504"/>
                    <a:pt x="167408" y="93912"/>
                    <a:pt x="171987" y="94405"/>
                  </a:cubicBezTo>
                  <a:cubicBezTo>
                    <a:pt x="185958" y="96034"/>
                    <a:pt x="199806" y="98602"/>
                    <a:pt x="213432" y="102070"/>
                  </a:cubicBezTo>
                  <a:cubicBezTo>
                    <a:pt x="217875" y="103168"/>
                    <a:pt x="218048" y="103230"/>
                    <a:pt x="220578" y="99503"/>
                  </a:cubicBezTo>
                  <a:cubicBezTo>
                    <a:pt x="226144" y="91023"/>
                    <a:pt x="234673" y="84926"/>
                    <a:pt x="244497" y="82409"/>
                  </a:cubicBezTo>
                  <a:cubicBezTo>
                    <a:pt x="247113" y="81705"/>
                    <a:pt x="249817" y="81360"/>
                    <a:pt x="252470" y="80792"/>
                  </a:cubicBezTo>
                  <a:cubicBezTo>
                    <a:pt x="254359" y="80397"/>
                    <a:pt x="255494" y="82026"/>
                    <a:pt x="257098" y="82396"/>
                  </a:cubicBezTo>
                  <a:lnTo>
                    <a:pt x="257098" y="82396"/>
                  </a:lnTo>
                  <a:cubicBezTo>
                    <a:pt x="257666" y="83902"/>
                    <a:pt x="258678" y="85198"/>
                    <a:pt x="260011" y="86099"/>
                  </a:cubicBezTo>
                  <a:cubicBezTo>
                    <a:pt x="266182" y="93628"/>
                    <a:pt x="271613" y="101687"/>
                    <a:pt x="276994" y="109759"/>
                  </a:cubicBezTo>
                  <a:cubicBezTo>
                    <a:pt x="284079" y="120386"/>
                    <a:pt x="290706" y="131308"/>
                    <a:pt x="298556" y="141404"/>
                  </a:cubicBezTo>
                  <a:cubicBezTo>
                    <a:pt x="298741" y="141836"/>
                    <a:pt x="298877" y="142281"/>
                    <a:pt x="298951" y="142750"/>
                  </a:cubicBezTo>
                  <a:close/>
                </a:path>
              </a:pathLst>
            </a:custGeom>
            <a:solidFill>
              <a:srgbClr val="000000"/>
            </a:solidFill>
            <a:ln w="1231" cap="flat">
              <a:noFill/>
              <a:prstDash val="solid"/>
              <a:miter/>
            </a:ln>
          </p:spPr>
          <p:txBody>
            <a:bodyPr rtlCol="0" anchor="ctr"/>
            <a:lstStyle/>
            <a:p>
              <a:endParaRPr lang="es-CO"/>
            </a:p>
          </p:txBody>
        </p:sp>
        <p:sp>
          <p:nvSpPr>
            <p:cNvPr id="607" name="Freeform: Shape 606">
              <a:extLst>
                <a:ext uri="{FF2B5EF4-FFF2-40B4-BE49-F238E27FC236}">
                  <a16:creationId xmlns:a16="http://schemas.microsoft.com/office/drawing/2014/main" id="{FDC89E7D-1A38-F98D-66E0-5CA7EA75ABB2}"/>
                </a:ext>
              </a:extLst>
            </p:cNvPr>
            <p:cNvSpPr/>
            <p:nvPr/>
          </p:nvSpPr>
          <p:spPr>
            <a:xfrm>
              <a:off x="-779329" y="6904135"/>
              <a:ext cx="194996" cy="690833"/>
            </a:xfrm>
            <a:custGeom>
              <a:avLst/>
              <a:gdLst>
                <a:gd name="connsiteX0" fmla="*/ 191151 w 194996"/>
                <a:gd name="connsiteY0" fmla="*/ -1573 h 690833"/>
                <a:gd name="connsiteX1" fmla="*/ 192299 w 194996"/>
                <a:gd name="connsiteY1" fmla="*/ -1486 h 690833"/>
                <a:gd name="connsiteX2" fmla="*/ 186054 w 194996"/>
                <a:gd name="connsiteY2" fmla="*/ 8511 h 690833"/>
                <a:gd name="connsiteX3" fmla="*/ 175193 w 194996"/>
                <a:gd name="connsiteY3" fmla="*/ 29492 h 690833"/>
                <a:gd name="connsiteX4" fmla="*/ 173391 w 194996"/>
                <a:gd name="connsiteY4" fmla="*/ 49771 h 690833"/>
                <a:gd name="connsiteX5" fmla="*/ 182425 w 194996"/>
                <a:gd name="connsiteY5" fmla="*/ 106125 h 690833"/>
                <a:gd name="connsiteX6" fmla="*/ 186807 w 194996"/>
                <a:gd name="connsiteY6" fmla="*/ 168502 h 690833"/>
                <a:gd name="connsiteX7" fmla="*/ 188473 w 194996"/>
                <a:gd name="connsiteY7" fmla="*/ 189484 h 690833"/>
                <a:gd name="connsiteX8" fmla="*/ 187424 w 194996"/>
                <a:gd name="connsiteY8" fmla="*/ 253762 h 690833"/>
                <a:gd name="connsiteX9" fmla="*/ 182018 w 194996"/>
                <a:gd name="connsiteY9" fmla="*/ 305599 h 690833"/>
                <a:gd name="connsiteX10" fmla="*/ 171219 w 194996"/>
                <a:gd name="connsiteY10" fmla="*/ 374148 h 690833"/>
                <a:gd name="connsiteX11" fmla="*/ 164715 w 194996"/>
                <a:gd name="connsiteY11" fmla="*/ 417493 h 690833"/>
                <a:gd name="connsiteX12" fmla="*/ 162246 w 194996"/>
                <a:gd name="connsiteY12" fmla="*/ 430502 h 690833"/>
                <a:gd name="connsiteX13" fmla="*/ 150397 w 194996"/>
                <a:gd name="connsiteY13" fmla="*/ 491448 h 690833"/>
                <a:gd name="connsiteX14" fmla="*/ 146386 w 194996"/>
                <a:gd name="connsiteY14" fmla="*/ 514330 h 690833"/>
                <a:gd name="connsiteX15" fmla="*/ 144461 w 194996"/>
                <a:gd name="connsiteY15" fmla="*/ 539805 h 690833"/>
                <a:gd name="connsiteX16" fmla="*/ 132896 w 194996"/>
                <a:gd name="connsiteY16" fmla="*/ 604774 h 690833"/>
                <a:gd name="connsiteX17" fmla="*/ 122097 w 194996"/>
                <a:gd name="connsiteY17" fmla="*/ 627891 h 690833"/>
                <a:gd name="connsiteX18" fmla="*/ 117246 w 194996"/>
                <a:gd name="connsiteY18" fmla="*/ 636172 h 690833"/>
                <a:gd name="connsiteX19" fmla="*/ 102633 w 194996"/>
                <a:gd name="connsiteY19" fmla="*/ 654685 h 690833"/>
                <a:gd name="connsiteX20" fmla="*/ 64027 w 194996"/>
                <a:gd name="connsiteY20" fmla="*/ 682184 h 690833"/>
                <a:gd name="connsiteX21" fmla="*/ 42329 w 194996"/>
                <a:gd name="connsiteY21" fmla="*/ 688812 h 690833"/>
                <a:gd name="connsiteX22" fmla="*/ 12412 w 194996"/>
                <a:gd name="connsiteY22" fmla="*/ 689120 h 690833"/>
                <a:gd name="connsiteX23" fmla="*/ -2510 w 194996"/>
                <a:gd name="connsiteY23" fmla="*/ 688812 h 690833"/>
                <a:gd name="connsiteX24" fmla="*/ -646 w 194996"/>
                <a:gd name="connsiteY24" fmla="*/ 685800 h 690833"/>
                <a:gd name="connsiteX25" fmla="*/ 4143 w 194996"/>
                <a:gd name="connsiteY25" fmla="*/ 684862 h 690833"/>
                <a:gd name="connsiteX26" fmla="*/ 25914 w 194996"/>
                <a:gd name="connsiteY26" fmla="*/ 684010 h 690833"/>
                <a:gd name="connsiteX27" fmla="*/ 34986 w 194996"/>
                <a:gd name="connsiteY27" fmla="*/ 686294 h 690833"/>
                <a:gd name="connsiteX28" fmla="*/ 59324 w 194996"/>
                <a:gd name="connsiteY28" fmla="*/ 681357 h 690833"/>
                <a:gd name="connsiteX29" fmla="*/ 108582 w 194996"/>
                <a:gd name="connsiteY29" fmla="*/ 644182 h 690833"/>
                <a:gd name="connsiteX30" fmla="*/ 129909 w 194996"/>
                <a:gd name="connsiteY30" fmla="*/ 605539 h 690833"/>
                <a:gd name="connsiteX31" fmla="*/ 141536 w 194996"/>
                <a:gd name="connsiteY31" fmla="*/ 546111 h 690833"/>
                <a:gd name="connsiteX32" fmla="*/ 146078 w 194996"/>
                <a:gd name="connsiteY32" fmla="*/ 502642 h 690833"/>
                <a:gd name="connsiteX33" fmla="*/ 156100 w 194996"/>
                <a:gd name="connsiteY33" fmla="*/ 446473 h 690833"/>
                <a:gd name="connsiteX34" fmla="*/ 163777 w 194996"/>
                <a:gd name="connsiteY34" fmla="*/ 405670 h 690833"/>
                <a:gd name="connsiteX35" fmla="*/ 175156 w 194996"/>
                <a:gd name="connsiteY35" fmla="*/ 339022 h 690833"/>
                <a:gd name="connsiteX36" fmla="*/ 175872 w 194996"/>
                <a:gd name="connsiteY36" fmla="*/ 325063 h 690833"/>
                <a:gd name="connsiteX37" fmla="*/ 176822 w 194996"/>
                <a:gd name="connsiteY37" fmla="*/ 315053 h 690833"/>
                <a:gd name="connsiteX38" fmla="*/ 178402 w 194996"/>
                <a:gd name="connsiteY38" fmla="*/ 302872 h 690833"/>
                <a:gd name="connsiteX39" fmla="*/ 179241 w 194996"/>
                <a:gd name="connsiteY39" fmla="*/ 290924 h 690833"/>
                <a:gd name="connsiteX40" fmla="*/ 180808 w 194996"/>
                <a:gd name="connsiteY40" fmla="*/ 277114 h 690833"/>
                <a:gd name="connsiteX41" fmla="*/ 181599 w 194996"/>
                <a:gd name="connsiteY41" fmla="*/ 276064 h 690833"/>
                <a:gd name="connsiteX42" fmla="*/ 181895 w 194996"/>
                <a:gd name="connsiteY42" fmla="*/ 263179 h 690833"/>
                <a:gd name="connsiteX43" fmla="*/ 181376 w 194996"/>
                <a:gd name="connsiteY43" fmla="*/ 261501 h 690833"/>
                <a:gd name="connsiteX44" fmla="*/ 183512 w 194996"/>
                <a:gd name="connsiteY44" fmla="*/ 249665 h 690833"/>
                <a:gd name="connsiteX45" fmla="*/ 183635 w 194996"/>
                <a:gd name="connsiteY45" fmla="*/ 246283 h 690833"/>
                <a:gd name="connsiteX46" fmla="*/ 184474 w 194996"/>
                <a:gd name="connsiteY46" fmla="*/ 231077 h 690833"/>
                <a:gd name="connsiteX47" fmla="*/ 185943 w 194996"/>
                <a:gd name="connsiteY47" fmla="*/ 228856 h 690833"/>
                <a:gd name="connsiteX48" fmla="*/ 186844 w 194996"/>
                <a:gd name="connsiteY48" fmla="*/ 226017 h 690833"/>
                <a:gd name="connsiteX49" fmla="*/ 183376 w 194996"/>
                <a:gd name="connsiteY49" fmla="*/ 210663 h 690833"/>
                <a:gd name="connsiteX50" fmla="*/ 184190 w 194996"/>
                <a:gd name="connsiteY50" fmla="*/ 204492 h 690833"/>
                <a:gd name="connsiteX51" fmla="*/ 185672 w 194996"/>
                <a:gd name="connsiteY51" fmla="*/ 200431 h 690833"/>
                <a:gd name="connsiteX52" fmla="*/ 186572 w 194996"/>
                <a:gd name="connsiteY52" fmla="*/ 185263 h 690833"/>
                <a:gd name="connsiteX53" fmla="*/ 186498 w 194996"/>
                <a:gd name="connsiteY53" fmla="*/ 180326 h 690833"/>
                <a:gd name="connsiteX54" fmla="*/ 185672 w 194996"/>
                <a:gd name="connsiteY54" fmla="*/ 179413 h 690833"/>
                <a:gd name="connsiteX55" fmla="*/ 185585 w 194996"/>
                <a:gd name="connsiteY55" fmla="*/ 152877 h 690833"/>
                <a:gd name="connsiteX56" fmla="*/ 184758 w 194996"/>
                <a:gd name="connsiteY56" fmla="*/ 151075 h 690833"/>
                <a:gd name="connsiteX57" fmla="*/ 184696 w 194996"/>
                <a:gd name="connsiteY57" fmla="*/ 135512 h 690833"/>
                <a:gd name="connsiteX58" fmla="*/ 183845 w 194996"/>
                <a:gd name="connsiteY58" fmla="*/ 133698 h 690833"/>
                <a:gd name="connsiteX59" fmla="*/ 183845 w 194996"/>
                <a:gd name="connsiteY59" fmla="*/ 126378 h 690833"/>
                <a:gd name="connsiteX60" fmla="*/ 182993 w 194996"/>
                <a:gd name="connsiteY60" fmla="*/ 124552 h 690833"/>
                <a:gd name="connsiteX61" fmla="*/ 182895 w 194996"/>
                <a:gd name="connsiteY61" fmla="*/ 118146 h 690833"/>
                <a:gd name="connsiteX62" fmla="*/ 182080 w 194996"/>
                <a:gd name="connsiteY62" fmla="*/ 117245 h 690833"/>
                <a:gd name="connsiteX63" fmla="*/ 181080 w 194996"/>
                <a:gd name="connsiteY63" fmla="*/ 103521 h 690833"/>
                <a:gd name="connsiteX64" fmla="*/ 180241 w 194996"/>
                <a:gd name="connsiteY64" fmla="*/ 102620 h 690833"/>
                <a:gd name="connsiteX65" fmla="*/ 176995 w 194996"/>
                <a:gd name="connsiteY65" fmla="*/ 82366 h 690833"/>
                <a:gd name="connsiteX66" fmla="*/ 176489 w 194996"/>
                <a:gd name="connsiteY66" fmla="*/ 78836 h 690833"/>
                <a:gd name="connsiteX67" fmla="*/ 175674 w 194996"/>
                <a:gd name="connsiteY67" fmla="*/ 77923 h 690833"/>
                <a:gd name="connsiteX68" fmla="*/ 174527 w 194996"/>
                <a:gd name="connsiteY68" fmla="*/ 68568 h 690833"/>
                <a:gd name="connsiteX69" fmla="*/ 173712 w 194996"/>
                <a:gd name="connsiteY69" fmla="*/ 58694 h 690833"/>
                <a:gd name="connsiteX70" fmla="*/ 172934 w 194996"/>
                <a:gd name="connsiteY70" fmla="*/ 57805 h 690833"/>
                <a:gd name="connsiteX71" fmla="*/ 172934 w 194996"/>
                <a:gd name="connsiteY71" fmla="*/ 53226 h 690833"/>
                <a:gd name="connsiteX72" fmla="*/ 172070 w 194996"/>
                <a:gd name="connsiteY72" fmla="*/ 52313 h 690833"/>
                <a:gd name="connsiteX73" fmla="*/ 172070 w 194996"/>
                <a:gd name="connsiteY73" fmla="*/ 46821 h 690833"/>
                <a:gd name="connsiteX74" fmla="*/ 171207 w 194996"/>
                <a:gd name="connsiteY74" fmla="*/ 45006 h 690833"/>
                <a:gd name="connsiteX75" fmla="*/ 171207 w 194996"/>
                <a:gd name="connsiteY75" fmla="*/ 40428 h 690833"/>
                <a:gd name="connsiteX76" fmla="*/ 172046 w 194996"/>
                <a:gd name="connsiteY76" fmla="*/ 39514 h 690833"/>
                <a:gd name="connsiteX77" fmla="*/ 172120 w 194996"/>
                <a:gd name="connsiteY77" fmla="*/ 34034 h 690833"/>
                <a:gd name="connsiteX78" fmla="*/ 172996 w 194996"/>
                <a:gd name="connsiteY78" fmla="*/ 33109 h 690833"/>
                <a:gd name="connsiteX79" fmla="*/ 174860 w 194996"/>
                <a:gd name="connsiteY79" fmla="*/ 25802 h 690833"/>
                <a:gd name="connsiteX80" fmla="*/ 175736 w 194996"/>
                <a:gd name="connsiteY80" fmla="*/ 24889 h 690833"/>
                <a:gd name="connsiteX81" fmla="*/ 187153 w 194996"/>
                <a:gd name="connsiteY81" fmla="*/ 4857 h 690833"/>
                <a:gd name="connsiteX82" fmla="*/ 191151 w 194996"/>
                <a:gd name="connsiteY82" fmla="*/ -1573 h 690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94996" h="690833">
                  <a:moveTo>
                    <a:pt x="191151" y="-1573"/>
                  </a:moveTo>
                  <a:lnTo>
                    <a:pt x="192299" y="-1486"/>
                  </a:lnTo>
                  <a:cubicBezTo>
                    <a:pt x="191065" y="2327"/>
                    <a:pt x="188226" y="5240"/>
                    <a:pt x="186054" y="8511"/>
                  </a:cubicBezTo>
                  <a:cubicBezTo>
                    <a:pt x="181524" y="15003"/>
                    <a:pt x="177884" y="22050"/>
                    <a:pt x="175193" y="29492"/>
                  </a:cubicBezTo>
                  <a:cubicBezTo>
                    <a:pt x="173156" y="36046"/>
                    <a:pt x="172539" y="42958"/>
                    <a:pt x="173391" y="49771"/>
                  </a:cubicBezTo>
                  <a:cubicBezTo>
                    <a:pt x="175168" y="68765"/>
                    <a:pt x="179735" y="87291"/>
                    <a:pt x="182425" y="106125"/>
                  </a:cubicBezTo>
                  <a:cubicBezTo>
                    <a:pt x="185499" y="126773"/>
                    <a:pt x="186955" y="147632"/>
                    <a:pt x="186807" y="168502"/>
                  </a:cubicBezTo>
                  <a:cubicBezTo>
                    <a:pt x="186720" y="175476"/>
                    <a:pt x="187770" y="182474"/>
                    <a:pt x="188473" y="189484"/>
                  </a:cubicBezTo>
                  <a:cubicBezTo>
                    <a:pt x="190473" y="210886"/>
                    <a:pt x="190115" y="232435"/>
                    <a:pt x="187424" y="253762"/>
                  </a:cubicBezTo>
                  <a:cubicBezTo>
                    <a:pt x="185375" y="271041"/>
                    <a:pt x="183882" y="288320"/>
                    <a:pt x="182018" y="305599"/>
                  </a:cubicBezTo>
                  <a:cubicBezTo>
                    <a:pt x="179673" y="328630"/>
                    <a:pt x="176057" y="351512"/>
                    <a:pt x="171219" y="374148"/>
                  </a:cubicBezTo>
                  <a:cubicBezTo>
                    <a:pt x="168072" y="388452"/>
                    <a:pt x="166455" y="402979"/>
                    <a:pt x="164715" y="417493"/>
                  </a:cubicBezTo>
                  <a:cubicBezTo>
                    <a:pt x="164134" y="421875"/>
                    <a:pt x="163320" y="426219"/>
                    <a:pt x="162246" y="430502"/>
                  </a:cubicBezTo>
                  <a:cubicBezTo>
                    <a:pt x="157457" y="450644"/>
                    <a:pt x="153607" y="470985"/>
                    <a:pt x="150397" y="491448"/>
                  </a:cubicBezTo>
                  <a:cubicBezTo>
                    <a:pt x="149163" y="499112"/>
                    <a:pt x="148225" y="506765"/>
                    <a:pt x="146386" y="514330"/>
                  </a:cubicBezTo>
                  <a:cubicBezTo>
                    <a:pt x="144375" y="522661"/>
                    <a:pt x="144905" y="531288"/>
                    <a:pt x="144461" y="539805"/>
                  </a:cubicBezTo>
                  <a:cubicBezTo>
                    <a:pt x="143313" y="561934"/>
                    <a:pt x="140252" y="583743"/>
                    <a:pt x="132896" y="604774"/>
                  </a:cubicBezTo>
                  <a:cubicBezTo>
                    <a:pt x="130169" y="612858"/>
                    <a:pt x="126540" y="620609"/>
                    <a:pt x="122097" y="627891"/>
                  </a:cubicBezTo>
                  <a:cubicBezTo>
                    <a:pt x="120406" y="630606"/>
                    <a:pt x="118691" y="633321"/>
                    <a:pt x="117246" y="636172"/>
                  </a:cubicBezTo>
                  <a:cubicBezTo>
                    <a:pt x="113605" y="643219"/>
                    <a:pt x="108644" y="649514"/>
                    <a:pt x="102633" y="654685"/>
                  </a:cubicBezTo>
                  <a:cubicBezTo>
                    <a:pt x="90711" y="665176"/>
                    <a:pt x="78171" y="674815"/>
                    <a:pt x="64027" y="682184"/>
                  </a:cubicBezTo>
                  <a:cubicBezTo>
                    <a:pt x="57263" y="685701"/>
                    <a:pt x="49908" y="687947"/>
                    <a:pt x="42329" y="688812"/>
                  </a:cubicBezTo>
                  <a:cubicBezTo>
                    <a:pt x="32369" y="689601"/>
                    <a:pt x="22384" y="689046"/>
                    <a:pt x="12412" y="689120"/>
                  </a:cubicBezTo>
                  <a:cubicBezTo>
                    <a:pt x="7475" y="689120"/>
                    <a:pt x="2452" y="689589"/>
                    <a:pt x="-2510" y="688812"/>
                  </a:cubicBezTo>
                  <a:cubicBezTo>
                    <a:pt x="-3238" y="686997"/>
                    <a:pt x="-1683" y="686466"/>
                    <a:pt x="-646" y="685800"/>
                  </a:cubicBezTo>
                  <a:cubicBezTo>
                    <a:pt x="724" y="684776"/>
                    <a:pt x="2489" y="684430"/>
                    <a:pt x="4143" y="684862"/>
                  </a:cubicBezTo>
                  <a:cubicBezTo>
                    <a:pt x="11548" y="687676"/>
                    <a:pt x="18719" y="685528"/>
                    <a:pt x="25914" y="684010"/>
                  </a:cubicBezTo>
                  <a:cubicBezTo>
                    <a:pt x="29321" y="683294"/>
                    <a:pt x="31987" y="685454"/>
                    <a:pt x="34986" y="686294"/>
                  </a:cubicBezTo>
                  <a:cubicBezTo>
                    <a:pt x="43625" y="687145"/>
                    <a:pt x="51697" y="685060"/>
                    <a:pt x="59324" y="681357"/>
                  </a:cubicBezTo>
                  <a:cubicBezTo>
                    <a:pt x="78220" y="672285"/>
                    <a:pt x="95117" y="660178"/>
                    <a:pt x="108582" y="644182"/>
                  </a:cubicBezTo>
                  <a:cubicBezTo>
                    <a:pt x="118049" y="632902"/>
                    <a:pt x="124800" y="619498"/>
                    <a:pt x="129909" y="605539"/>
                  </a:cubicBezTo>
                  <a:cubicBezTo>
                    <a:pt x="136920" y="586347"/>
                    <a:pt x="139944" y="566389"/>
                    <a:pt x="141536" y="546111"/>
                  </a:cubicBezTo>
                  <a:cubicBezTo>
                    <a:pt x="142671" y="531597"/>
                    <a:pt x="143523" y="517144"/>
                    <a:pt x="146078" y="502642"/>
                  </a:cubicBezTo>
                  <a:cubicBezTo>
                    <a:pt x="149385" y="483931"/>
                    <a:pt x="152779" y="465196"/>
                    <a:pt x="156100" y="446473"/>
                  </a:cubicBezTo>
                  <a:cubicBezTo>
                    <a:pt x="158568" y="432896"/>
                    <a:pt x="162493" y="419530"/>
                    <a:pt x="163777" y="405670"/>
                  </a:cubicBezTo>
                  <a:cubicBezTo>
                    <a:pt x="165862" y="383170"/>
                    <a:pt x="171897" y="361337"/>
                    <a:pt x="175156" y="339022"/>
                  </a:cubicBezTo>
                  <a:cubicBezTo>
                    <a:pt x="174020" y="334283"/>
                    <a:pt x="174983" y="329802"/>
                    <a:pt x="175872" y="325063"/>
                  </a:cubicBezTo>
                  <a:cubicBezTo>
                    <a:pt x="176452" y="321953"/>
                    <a:pt x="176501" y="318398"/>
                    <a:pt x="176822" y="315053"/>
                  </a:cubicBezTo>
                  <a:cubicBezTo>
                    <a:pt x="177217" y="310968"/>
                    <a:pt x="178056" y="306870"/>
                    <a:pt x="178402" y="302872"/>
                  </a:cubicBezTo>
                  <a:cubicBezTo>
                    <a:pt x="178747" y="298873"/>
                    <a:pt x="179192" y="294923"/>
                    <a:pt x="179241" y="290924"/>
                  </a:cubicBezTo>
                  <a:cubicBezTo>
                    <a:pt x="179303" y="286432"/>
                    <a:pt x="179241" y="281594"/>
                    <a:pt x="180808" y="277114"/>
                  </a:cubicBezTo>
                  <a:cubicBezTo>
                    <a:pt x="180944" y="276719"/>
                    <a:pt x="181697" y="276274"/>
                    <a:pt x="181599" y="276064"/>
                  </a:cubicBezTo>
                  <a:cubicBezTo>
                    <a:pt x="179723" y="271708"/>
                    <a:pt x="182240" y="267425"/>
                    <a:pt x="181895" y="263179"/>
                  </a:cubicBezTo>
                  <a:cubicBezTo>
                    <a:pt x="181895" y="262624"/>
                    <a:pt x="181105" y="261846"/>
                    <a:pt x="181376" y="261501"/>
                  </a:cubicBezTo>
                  <a:cubicBezTo>
                    <a:pt x="184240" y="257909"/>
                    <a:pt x="181056" y="253256"/>
                    <a:pt x="183512" y="249665"/>
                  </a:cubicBezTo>
                  <a:cubicBezTo>
                    <a:pt x="184338" y="248430"/>
                    <a:pt x="183512" y="247270"/>
                    <a:pt x="183635" y="246283"/>
                  </a:cubicBezTo>
                  <a:cubicBezTo>
                    <a:pt x="184573" y="241235"/>
                    <a:pt x="185955" y="236286"/>
                    <a:pt x="184474" y="231077"/>
                  </a:cubicBezTo>
                  <a:cubicBezTo>
                    <a:pt x="184277" y="230374"/>
                    <a:pt x="185351" y="229547"/>
                    <a:pt x="185943" y="228856"/>
                  </a:cubicBezTo>
                  <a:cubicBezTo>
                    <a:pt x="186535" y="228165"/>
                    <a:pt x="187535" y="226572"/>
                    <a:pt x="186844" y="226017"/>
                  </a:cubicBezTo>
                  <a:cubicBezTo>
                    <a:pt x="181673" y="221734"/>
                    <a:pt x="185165" y="215625"/>
                    <a:pt x="183376" y="210663"/>
                  </a:cubicBezTo>
                  <a:cubicBezTo>
                    <a:pt x="182796" y="208577"/>
                    <a:pt x="183092" y="206356"/>
                    <a:pt x="184190" y="204492"/>
                  </a:cubicBezTo>
                  <a:cubicBezTo>
                    <a:pt x="184807" y="203184"/>
                    <a:pt x="186140" y="202135"/>
                    <a:pt x="185672" y="200431"/>
                  </a:cubicBezTo>
                  <a:cubicBezTo>
                    <a:pt x="187288" y="195495"/>
                    <a:pt x="186350" y="190323"/>
                    <a:pt x="186572" y="185263"/>
                  </a:cubicBezTo>
                  <a:cubicBezTo>
                    <a:pt x="186634" y="183609"/>
                    <a:pt x="186572" y="181955"/>
                    <a:pt x="186498" y="180326"/>
                  </a:cubicBezTo>
                  <a:cubicBezTo>
                    <a:pt x="186252" y="179993"/>
                    <a:pt x="185968" y="179697"/>
                    <a:pt x="185672" y="179413"/>
                  </a:cubicBezTo>
                  <a:cubicBezTo>
                    <a:pt x="185672" y="170563"/>
                    <a:pt x="185647" y="161714"/>
                    <a:pt x="185585" y="152877"/>
                  </a:cubicBezTo>
                  <a:cubicBezTo>
                    <a:pt x="185116" y="152359"/>
                    <a:pt x="185338" y="151532"/>
                    <a:pt x="184758" y="151075"/>
                  </a:cubicBezTo>
                  <a:lnTo>
                    <a:pt x="184696" y="135512"/>
                  </a:lnTo>
                  <a:cubicBezTo>
                    <a:pt x="184203" y="135006"/>
                    <a:pt x="184425" y="134166"/>
                    <a:pt x="183845" y="133698"/>
                  </a:cubicBezTo>
                  <a:cubicBezTo>
                    <a:pt x="183845" y="131229"/>
                    <a:pt x="183845" y="128761"/>
                    <a:pt x="183845" y="126378"/>
                  </a:cubicBezTo>
                  <a:cubicBezTo>
                    <a:pt x="183351" y="125872"/>
                    <a:pt x="183573" y="125021"/>
                    <a:pt x="182993" y="124552"/>
                  </a:cubicBezTo>
                  <a:cubicBezTo>
                    <a:pt x="182993" y="122417"/>
                    <a:pt x="182919" y="120281"/>
                    <a:pt x="182895" y="118146"/>
                  </a:cubicBezTo>
                  <a:cubicBezTo>
                    <a:pt x="182647" y="117825"/>
                    <a:pt x="182376" y="117517"/>
                    <a:pt x="182080" y="117245"/>
                  </a:cubicBezTo>
                  <a:cubicBezTo>
                    <a:pt x="182623" y="112605"/>
                    <a:pt x="180846" y="108137"/>
                    <a:pt x="181080" y="103521"/>
                  </a:cubicBezTo>
                  <a:cubicBezTo>
                    <a:pt x="180821" y="103200"/>
                    <a:pt x="180549" y="102891"/>
                    <a:pt x="180241" y="102620"/>
                  </a:cubicBezTo>
                  <a:cubicBezTo>
                    <a:pt x="180155" y="95708"/>
                    <a:pt x="178204" y="89105"/>
                    <a:pt x="176995" y="82366"/>
                  </a:cubicBezTo>
                  <a:cubicBezTo>
                    <a:pt x="176785" y="81194"/>
                    <a:pt x="176662" y="80009"/>
                    <a:pt x="176489" y="78836"/>
                  </a:cubicBezTo>
                  <a:cubicBezTo>
                    <a:pt x="176242" y="78503"/>
                    <a:pt x="175970" y="78195"/>
                    <a:pt x="175674" y="77923"/>
                  </a:cubicBezTo>
                  <a:cubicBezTo>
                    <a:pt x="176082" y="74727"/>
                    <a:pt x="175020" y="71629"/>
                    <a:pt x="174527" y="68568"/>
                  </a:cubicBezTo>
                  <a:cubicBezTo>
                    <a:pt x="173996" y="65260"/>
                    <a:pt x="174094" y="61977"/>
                    <a:pt x="173712" y="58694"/>
                  </a:cubicBezTo>
                  <a:cubicBezTo>
                    <a:pt x="173490" y="58361"/>
                    <a:pt x="173231" y="58065"/>
                    <a:pt x="172934" y="57805"/>
                  </a:cubicBezTo>
                  <a:cubicBezTo>
                    <a:pt x="172934" y="56275"/>
                    <a:pt x="172934" y="54757"/>
                    <a:pt x="172934" y="53226"/>
                  </a:cubicBezTo>
                  <a:cubicBezTo>
                    <a:pt x="172663" y="52906"/>
                    <a:pt x="172379" y="52597"/>
                    <a:pt x="172070" y="52313"/>
                  </a:cubicBezTo>
                  <a:lnTo>
                    <a:pt x="172070" y="46821"/>
                  </a:lnTo>
                  <a:cubicBezTo>
                    <a:pt x="171564" y="46315"/>
                    <a:pt x="171787" y="45463"/>
                    <a:pt x="171207" y="45006"/>
                  </a:cubicBezTo>
                  <a:lnTo>
                    <a:pt x="171207" y="40428"/>
                  </a:lnTo>
                  <a:cubicBezTo>
                    <a:pt x="171503" y="40144"/>
                    <a:pt x="171787" y="39835"/>
                    <a:pt x="172046" y="39514"/>
                  </a:cubicBezTo>
                  <a:lnTo>
                    <a:pt x="172120" y="34034"/>
                  </a:lnTo>
                  <a:cubicBezTo>
                    <a:pt x="172428" y="33738"/>
                    <a:pt x="172712" y="33430"/>
                    <a:pt x="172996" y="33109"/>
                  </a:cubicBezTo>
                  <a:cubicBezTo>
                    <a:pt x="172996" y="30504"/>
                    <a:pt x="174527" y="28307"/>
                    <a:pt x="174860" y="25802"/>
                  </a:cubicBezTo>
                  <a:cubicBezTo>
                    <a:pt x="175168" y="25518"/>
                    <a:pt x="175465" y="25210"/>
                    <a:pt x="175736" y="24889"/>
                  </a:cubicBezTo>
                  <a:cubicBezTo>
                    <a:pt x="178204" y="17484"/>
                    <a:pt x="182611" y="11103"/>
                    <a:pt x="187153" y="4857"/>
                  </a:cubicBezTo>
                  <a:cubicBezTo>
                    <a:pt x="188695" y="2846"/>
                    <a:pt x="190028" y="698"/>
                    <a:pt x="191151" y="-1573"/>
                  </a:cubicBezTo>
                  <a:close/>
                </a:path>
              </a:pathLst>
            </a:custGeom>
            <a:solidFill>
              <a:srgbClr val="020202"/>
            </a:solidFill>
            <a:ln w="1231" cap="flat">
              <a:noFill/>
              <a:prstDash val="solid"/>
              <a:miter/>
            </a:ln>
          </p:spPr>
          <p:txBody>
            <a:bodyPr rtlCol="0" anchor="ctr"/>
            <a:lstStyle/>
            <a:p>
              <a:endParaRPr lang="es-CO"/>
            </a:p>
          </p:txBody>
        </p:sp>
        <p:sp>
          <p:nvSpPr>
            <p:cNvPr id="608" name="Freeform: Shape 607">
              <a:extLst>
                <a:ext uri="{FF2B5EF4-FFF2-40B4-BE49-F238E27FC236}">
                  <a16:creationId xmlns:a16="http://schemas.microsoft.com/office/drawing/2014/main" id="{A59F9824-3CAF-E722-9ADF-476D93B648E1}"/>
                </a:ext>
              </a:extLst>
            </p:cNvPr>
            <p:cNvSpPr/>
            <p:nvPr/>
          </p:nvSpPr>
          <p:spPr>
            <a:xfrm>
              <a:off x="-1522676" y="6772258"/>
              <a:ext cx="31242" cy="522580"/>
            </a:xfrm>
            <a:custGeom>
              <a:avLst/>
              <a:gdLst>
                <a:gd name="connsiteX0" fmla="*/ 28397 w 31242"/>
                <a:gd name="connsiteY0" fmla="*/ -1573 h 522580"/>
                <a:gd name="connsiteX1" fmla="*/ 28545 w 31242"/>
                <a:gd name="connsiteY1" fmla="*/ -437 h 522580"/>
                <a:gd name="connsiteX2" fmla="*/ 22201 w 31242"/>
                <a:gd name="connsiteY2" fmla="*/ 6721 h 522580"/>
                <a:gd name="connsiteX3" fmla="*/ 7539 w 31242"/>
                <a:gd name="connsiteY3" fmla="*/ 40230 h 522580"/>
                <a:gd name="connsiteX4" fmla="*/ 3725 w 31242"/>
                <a:gd name="connsiteY4" fmla="*/ 67642 h 522580"/>
                <a:gd name="connsiteX5" fmla="*/ 2256 w 31242"/>
                <a:gd name="connsiteY5" fmla="*/ 80700 h 522580"/>
                <a:gd name="connsiteX6" fmla="*/ 2133 w 31242"/>
                <a:gd name="connsiteY6" fmla="*/ 86624 h 522580"/>
                <a:gd name="connsiteX7" fmla="*/ 2133 w 31242"/>
                <a:gd name="connsiteY7" fmla="*/ 115678 h 522580"/>
                <a:gd name="connsiteX8" fmla="*/ 2133 w 31242"/>
                <a:gd name="connsiteY8" fmla="*/ 117961 h 522580"/>
                <a:gd name="connsiteX9" fmla="*/ 2947 w 31242"/>
                <a:gd name="connsiteY9" fmla="*/ 164479 h 522580"/>
                <a:gd name="connsiteX10" fmla="*/ 3861 w 31242"/>
                <a:gd name="connsiteY10" fmla="*/ 170761 h 522580"/>
                <a:gd name="connsiteX11" fmla="*/ 3132 w 31242"/>
                <a:gd name="connsiteY11" fmla="*/ 195593 h 522580"/>
                <a:gd name="connsiteX12" fmla="*/ 3009 w 31242"/>
                <a:gd name="connsiteY12" fmla="*/ 200148 h 522580"/>
                <a:gd name="connsiteX13" fmla="*/ 1837 w 31242"/>
                <a:gd name="connsiteY13" fmla="*/ 238890 h 522580"/>
                <a:gd name="connsiteX14" fmla="*/ 1047 w 31242"/>
                <a:gd name="connsiteY14" fmla="*/ 257070 h 522580"/>
                <a:gd name="connsiteX15" fmla="*/ -447 w 31242"/>
                <a:gd name="connsiteY15" fmla="*/ 310783 h 522580"/>
                <a:gd name="connsiteX16" fmla="*/ -15 w 31242"/>
                <a:gd name="connsiteY16" fmla="*/ 367816 h 522580"/>
                <a:gd name="connsiteX17" fmla="*/ -484 w 31242"/>
                <a:gd name="connsiteY17" fmla="*/ 401979 h 522580"/>
                <a:gd name="connsiteX18" fmla="*/ 1022 w 31242"/>
                <a:gd name="connsiteY18" fmla="*/ 425072 h 522580"/>
                <a:gd name="connsiteX19" fmla="*/ 1133 w 31242"/>
                <a:gd name="connsiteY19" fmla="*/ 426898 h 522580"/>
                <a:gd name="connsiteX20" fmla="*/ 2775 w 31242"/>
                <a:gd name="connsiteY20" fmla="*/ 452274 h 522580"/>
                <a:gd name="connsiteX21" fmla="*/ 4009 w 31242"/>
                <a:gd name="connsiteY21" fmla="*/ 469059 h 522580"/>
                <a:gd name="connsiteX22" fmla="*/ 6971 w 31242"/>
                <a:gd name="connsiteY22" fmla="*/ 487868 h 522580"/>
                <a:gd name="connsiteX23" fmla="*/ 8329 w 31242"/>
                <a:gd name="connsiteY23" fmla="*/ 498211 h 522580"/>
                <a:gd name="connsiteX24" fmla="*/ 11575 w 31242"/>
                <a:gd name="connsiteY24" fmla="*/ 516527 h 522580"/>
                <a:gd name="connsiteX25" fmla="*/ 12044 w 31242"/>
                <a:gd name="connsiteY25" fmla="*/ 521007 h 522580"/>
                <a:gd name="connsiteX26" fmla="*/ 7242 w 31242"/>
                <a:gd name="connsiteY26" fmla="*/ 499273 h 522580"/>
                <a:gd name="connsiteX27" fmla="*/ 2849 w 31242"/>
                <a:gd name="connsiteY27" fmla="*/ 472700 h 522580"/>
                <a:gd name="connsiteX28" fmla="*/ -1422 w 31242"/>
                <a:gd name="connsiteY28" fmla="*/ 424923 h 522580"/>
                <a:gd name="connsiteX29" fmla="*/ -1027 w 31242"/>
                <a:gd name="connsiteY29" fmla="*/ 336356 h 522580"/>
                <a:gd name="connsiteX30" fmla="*/ -1397 w 31242"/>
                <a:gd name="connsiteY30" fmla="*/ 313523 h 522580"/>
                <a:gd name="connsiteX31" fmla="*/ -521 w 31242"/>
                <a:gd name="connsiteY31" fmla="*/ 261007 h 522580"/>
                <a:gd name="connsiteX32" fmla="*/ 1948 w 31242"/>
                <a:gd name="connsiteY32" fmla="*/ 202579 h 522580"/>
                <a:gd name="connsiteX33" fmla="*/ 3182 w 31242"/>
                <a:gd name="connsiteY33" fmla="*/ 181597 h 522580"/>
                <a:gd name="connsiteX34" fmla="*/ 3281 w 31242"/>
                <a:gd name="connsiteY34" fmla="*/ 175673 h 522580"/>
                <a:gd name="connsiteX35" fmla="*/ 2046 w 31242"/>
                <a:gd name="connsiteY35" fmla="*/ 134623 h 522580"/>
                <a:gd name="connsiteX36" fmla="*/ 1627 w 31242"/>
                <a:gd name="connsiteY36" fmla="*/ 87612 h 522580"/>
                <a:gd name="connsiteX37" fmla="*/ 11365 w 31242"/>
                <a:gd name="connsiteY37" fmla="*/ 23815 h 522580"/>
                <a:gd name="connsiteX38" fmla="*/ 28397 w 31242"/>
                <a:gd name="connsiteY38" fmla="*/ -1573 h 522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242" h="522580">
                  <a:moveTo>
                    <a:pt x="28397" y="-1573"/>
                  </a:moveTo>
                  <a:lnTo>
                    <a:pt x="28545" y="-437"/>
                  </a:lnTo>
                  <a:cubicBezTo>
                    <a:pt x="26422" y="1945"/>
                    <a:pt x="24201" y="4228"/>
                    <a:pt x="22201" y="6721"/>
                  </a:cubicBezTo>
                  <a:cubicBezTo>
                    <a:pt x="14302" y="16595"/>
                    <a:pt x="10390" y="28172"/>
                    <a:pt x="7539" y="40230"/>
                  </a:cubicBezTo>
                  <a:cubicBezTo>
                    <a:pt x="5243" y="49191"/>
                    <a:pt x="3959" y="58385"/>
                    <a:pt x="3725" y="67642"/>
                  </a:cubicBezTo>
                  <a:cubicBezTo>
                    <a:pt x="3725" y="71999"/>
                    <a:pt x="2701" y="76282"/>
                    <a:pt x="2256" y="80700"/>
                  </a:cubicBezTo>
                  <a:cubicBezTo>
                    <a:pt x="1997" y="82662"/>
                    <a:pt x="1948" y="84650"/>
                    <a:pt x="2133" y="86624"/>
                  </a:cubicBezTo>
                  <a:cubicBezTo>
                    <a:pt x="3379" y="96264"/>
                    <a:pt x="3379" y="106038"/>
                    <a:pt x="2133" y="115678"/>
                  </a:cubicBezTo>
                  <a:cubicBezTo>
                    <a:pt x="2034" y="116431"/>
                    <a:pt x="2034" y="117208"/>
                    <a:pt x="2133" y="117961"/>
                  </a:cubicBezTo>
                  <a:cubicBezTo>
                    <a:pt x="3984" y="133438"/>
                    <a:pt x="2552" y="148977"/>
                    <a:pt x="2947" y="164479"/>
                  </a:cubicBezTo>
                  <a:cubicBezTo>
                    <a:pt x="3145" y="166589"/>
                    <a:pt x="3453" y="168687"/>
                    <a:pt x="3861" y="170761"/>
                  </a:cubicBezTo>
                  <a:cubicBezTo>
                    <a:pt x="4860" y="179080"/>
                    <a:pt x="4107" y="187336"/>
                    <a:pt x="3132" y="195593"/>
                  </a:cubicBezTo>
                  <a:cubicBezTo>
                    <a:pt x="2972" y="197111"/>
                    <a:pt x="2923" y="198630"/>
                    <a:pt x="3009" y="200148"/>
                  </a:cubicBezTo>
                  <a:cubicBezTo>
                    <a:pt x="3490" y="213082"/>
                    <a:pt x="1985" y="225967"/>
                    <a:pt x="1837" y="238890"/>
                  </a:cubicBezTo>
                  <a:cubicBezTo>
                    <a:pt x="1775" y="244913"/>
                    <a:pt x="1627" y="251047"/>
                    <a:pt x="1047" y="257070"/>
                  </a:cubicBezTo>
                  <a:cubicBezTo>
                    <a:pt x="-817" y="274916"/>
                    <a:pt x="-1311" y="292862"/>
                    <a:pt x="-447" y="310783"/>
                  </a:cubicBezTo>
                  <a:cubicBezTo>
                    <a:pt x="602" y="329814"/>
                    <a:pt x="405" y="348834"/>
                    <a:pt x="-15" y="367816"/>
                  </a:cubicBezTo>
                  <a:cubicBezTo>
                    <a:pt x="-262" y="379208"/>
                    <a:pt x="-1039" y="390624"/>
                    <a:pt x="-484" y="401979"/>
                  </a:cubicBezTo>
                  <a:cubicBezTo>
                    <a:pt x="-113" y="409669"/>
                    <a:pt x="-484" y="417456"/>
                    <a:pt x="1022" y="425072"/>
                  </a:cubicBezTo>
                  <a:cubicBezTo>
                    <a:pt x="1121" y="425676"/>
                    <a:pt x="1158" y="426281"/>
                    <a:pt x="1133" y="426898"/>
                  </a:cubicBezTo>
                  <a:cubicBezTo>
                    <a:pt x="1133" y="435389"/>
                    <a:pt x="2293" y="443819"/>
                    <a:pt x="2775" y="452274"/>
                  </a:cubicBezTo>
                  <a:cubicBezTo>
                    <a:pt x="3083" y="457877"/>
                    <a:pt x="3811" y="463443"/>
                    <a:pt x="4009" y="469059"/>
                  </a:cubicBezTo>
                  <a:cubicBezTo>
                    <a:pt x="4182" y="475415"/>
                    <a:pt x="5737" y="481648"/>
                    <a:pt x="6971" y="487868"/>
                  </a:cubicBezTo>
                  <a:cubicBezTo>
                    <a:pt x="7625" y="491287"/>
                    <a:pt x="8069" y="494743"/>
                    <a:pt x="8329" y="498211"/>
                  </a:cubicBezTo>
                  <a:cubicBezTo>
                    <a:pt x="8909" y="504395"/>
                    <a:pt x="9995" y="510516"/>
                    <a:pt x="11575" y="516527"/>
                  </a:cubicBezTo>
                  <a:cubicBezTo>
                    <a:pt x="12044" y="517971"/>
                    <a:pt x="12204" y="519502"/>
                    <a:pt x="12044" y="521007"/>
                  </a:cubicBezTo>
                  <a:cubicBezTo>
                    <a:pt x="9415" y="514034"/>
                    <a:pt x="7798" y="506715"/>
                    <a:pt x="7242" y="499273"/>
                  </a:cubicBezTo>
                  <a:cubicBezTo>
                    <a:pt x="6539" y="490287"/>
                    <a:pt x="4095" y="481599"/>
                    <a:pt x="2849" y="472700"/>
                  </a:cubicBezTo>
                  <a:cubicBezTo>
                    <a:pt x="639" y="456840"/>
                    <a:pt x="-89" y="440857"/>
                    <a:pt x="-1422" y="424923"/>
                  </a:cubicBezTo>
                  <a:cubicBezTo>
                    <a:pt x="-3890" y="395302"/>
                    <a:pt x="-2224" y="365879"/>
                    <a:pt x="-1027" y="336356"/>
                  </a:cubicBezTo>
                  <a:cubicBezTo>
                    <a:pt x="-706" y="328741"/>
                    <a:pt x="-1113" y="321138"/>
                    <a:pt x="-1397" y="313523"/>
                  </a:cubicBezTo>
                  <a:cubicBezTo>
                    <a:pt x="-2002" y="296009"/>
                    <a:pt x="-1706" y="278484"/>
                    <a:pt x="-521" y="261007"/>
                  </a:cubicBezTo>
                  <a:cubicBezTo>
                    <a:pt x="713" y="241543"/>
                    <a:pt x="1343" y="222067"/>
                    <a:pt x="1948" y="202579"/>
                  </a:cubicBezTo>
                  <a:cubicBezTo>
                    <a:pt x="2158" y="195581"/>
                    <a:pt x="2775" y="188595"/>
                    <a:pt x="3182" y="181597"/>
                  </a:cubicBezTo>
                  <a:cubicBezTo>
                    <a:pt x="3441" y="179635"/>
                    <a:pt x="3466" y="177648"/>
                    <a:pt x="3281" y="175673"/>
                  </a:cubicBezTo>
                  <a:cubicBezTo>
                    <a:pt x="886" y="162097"/>
                    <a:pt x="2614" y="148298"/>
                    <a:pt x="2046" y="134623"/>
                  </a:cubicBezTo>
                  <a:cubicBezTo>
                    <a:pt x="1417" y="118949"/>
                    <a:pt x="1392" y="103274"/>
                    <a:pt x="1627" y="87612"/>
                  </a:cubicBezTo>
                  <a:cubicBezTo>
                    <a:pt x="1948" y="65951"/>
                    <a:pt x="3564" y="44414"/>
                    <a:pt x="11365" y="23815"/>
                  </a:cubicBezTo>
                  <a:cubicBezTo>
                    <a:pt x="14845" y="14065"/>
                    <a:pt x="20708" y="5351"/>
                    <a:pt x="28397" y="-1573"/>
                  </a:cubicBezTo>
                  <a:close/>
                </a:path>
              </a:pathLst>
            </a:custGeom>
            <a:solidFill>
              <a:srgbClr val="0B0B0B"/>
            </a:solidFill>
            <a:ln w="1231" cap="flat">
              <a:noFill/>
              <a:prstDash val="solid"/>
              <a:miter/>
            </a:ln>
          </p:spPr>
          <p:txBody>
            <a:bodyPr rtlCol="0" anchor="ctr"/>
            <a:lstStyle/>
            <a:p>
              <a:endParaRPr lang="es-CO"/>
            </a:p>
          </p:txBody>
        </p:sp>
        <p:sp>
          <p:nvSpPr>
            <p:cNvPr id="609" name="Freeform: Shape 608">
              <a:extLst>
                <a:ext uri="{FF2B5EF4-FFF2-40B4-BE49-F238E27FC236}">
                  <a16:creationId xmlns:a16="http://schemas.microsoft.com/office/drawing/2014/main" id="{9D1D8787-6713-4BED-F543-878125C3AF45}"/>
                </a:ext>
              </a:extLst>
            </p:cNvPr>
            <p:cNvSpPr/>
            <p:nvPr/>
          </p:nvSpPr>
          <p:spPr>
            <a:xfrm>
              <a:off x="-905709" y="7566702"/>
              <a:ext cx="171406" cy="28731"/>
            </a:xfrm>
            <a:custGeom>
              <a:avLst/>
              <a:gdLst>
                <a:gd name="connsiteX0" fmla="*/ 123697 w 171406"/>
                <a:gd name="connsiteY0" fmla="*/ 25244 h 28731"/>
                <a:gd name="connsiteX1" fmla="*/ 128893 w 171406"/>
                <a:gd name="connsiteY1" fmla="*/ 26071 h 28731"/>
                <a:gd name="connsiteX2" fmla="*/ 164204 w 171406"/>
                <a:gd name="connsiteY2" fmla="*/ 26071 h 28731"/>
                <a:gd name="connsiteX3" fmla="*/ 168709 w 171406"/>
                <a:gd name="connsiteY3" fmla="*/ 26232 h 28731"/>
                <a:gd name="connsiteX4" fmla="*/ 164315 w 171406"/>
                <a:gd name="connsiteY4" fmla="*/ 27034 h 28731"/>
                <a:gd name="connsiteX5" fmla="*/ 127844 w 171406"/>
                <a:gd name="connsiteY5" fmla="*/ 27034 h 28731"/>
                <a:gd name="connsiteX6" fmla="*/ 112009 w 171406"/>
                <a:gd name="connsiteY6" fmla="*/ 25195 h 28731"/>
                <a:gd name="connsiteX7" fmla="*/ 85152 w 171406"/>
                <a:gd name="connsiteY7" fmla="*/ 24837 h 28731"/>
                <a:gd name="connsiteX8" fmla="*/ 41054 w 171406"/>
                <a:gd name="connsiteY8" fmla="*/ 23430 h 28731"/>
                <a:gd name="connsiteX9" fmla="*/ 19443 w 171406"/>
                <a:gd name="connsiteY9" fmla="*/ 17950 h 28731"/>
                <a:gd name="connsiteX10" fmla="*/ -1465 w 171406"/>
                <a:gd name="connsiteY10" fmla="*/ 1905 h 28731"/>
                <a:gd name="connsiteX11" fmla="*/ -2601 w 171406"/>
                <a:gd name="connsiteY11" fmla="*/ -1316 h 28731"/>
                <a:gd name="connsiteX12" fmla="*/ -1552 w 171406"/>
                <a:gd name="connsiteY12" fmla="*/ -1390 h 28731"/>
                <a:gd name="connsiteX13" fmla="*/ -1477 w 171406"/>
                <a:gd name="connsiteY13" fmla="*/ -1316 h 28731"/>
                <a:gd name="connsiteX14" fmla="*/ 10112 w 171406"/>
                <a:gd name="connsiteY14" fmla="*/ 8854 h 28731"/>
                <a:gd name="connsiteX15" fmla="*/ 29637 w 171406"/>
                <a:gd name="connsiteY15" fmla="*/ 19801 h 28731"/>
                <a:gd name="connsiteX16" fmla="*/ 52408 w 171406"/>
                <a:gd name="connsiteY16" fmla="*/ 23393 h 28731"/>
                <a:gd name="connsiteX17" fmla="*/ 54729 w 171406"/>
                <a:gd name="connsiteY17" fmla="*/ 22739 h 28731"/>
                <a:gd name="connsiteX18" fmla="*/ 83264 w 171406"/>
                <a:gd name="connsiteY18" fmla="*/ 22479 h 28731"/>
                <a:gd name="connsiteX19" fmla="*/ 87386 w 171406"/>
                <a:gd name="connsiteY19" fmla="*/ 22109 h 28731"/>
                <a:gd name="connsiteX20" fmla="*/ 107899 w 171406"/>
                <a:gd name="connsiteY20" fmla="*/ 22109 h 28731"/>
                <a:gd name="connsiteX21" fmla="*/ 109392 w 171406"/>
                <a:gd name="connsiteY21" fmla="*/ 22356 h 28731"/>
                <a:gd name="connsiteX22" fmla="*/ 116958 w 171406"/>
                <a:gd name="connsiteY22" fmla="*/ 23294 h 28731"/>
                <a:gd name="connsiteX23" fmla="*/ 118192 w 171406"/>
                <a:gd name="connsiteY23" fmla="*/ 23578 h 28731"/>
                <a:gd name="connsiteX24" fmla="*/ 121340 w 171406"/>
                <a:gd name="connsiteY24" fmla="*/ 24158 h 28731"/>
                <a:gd name="connsiteX25" fmla="*/ 123697 w 171406"/>
                <a:gd name="connsiteY25" fmla="*/ 25244 h 28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71406" h="28731">
                  <a:moveTo>
                    <a:pt x="123697" y="25244"/>
                  </a:moveTo>
                  <a:cubicBezTo>
                    <a:pt x="125252" y="26614"/>
                    <a:pt x="127153" y="26071"/>
                    <a:pt x="128893" y="26071"/>
                  </a:cubicBezTo>
                  <a:cubicBezTo>
                    <a:pt x="140667" y="26071"/>
                    <a:pt x="152430" y="26071"/>
                    <a:pt x="164204" y="26071"/>
                  </a:cubicBezTo>
                  <a:cubicBezTo>
                    <a:pt x="165697" y="26071"/>
                    <a:pt x="167203" y="26170"/>
                    <a:pt x="168709" y="26232"/>
                  </a:cubicBezTo>
                  <a:cubicBezTo>
                    <a:pt x="167376" y="27206"/>
                    <a:pt x="165796" y="27034"/>
                    <a:pt x="164315" y="27034"/>
                  </a:cubicBezTo>
                  <a:cubicBezTo>
                    <a:pt x="152158" y="27095"/>
                    <a:pt x="140001" y="27280"/>
                    <a:pt x="127844" y="27034"/>
                  </a:cubicBezTo>
                  <a:cubicBezTo>
                    <a:pt x="122562" y="26910"/>
                    <a:pt x="117291" y="25799"/>
                    <a:pt x="112009" y="25195"/>
                  </a:cubicBezTo>
                  <a:cubicBezTo>
                    <a:pt x="103086" y="24306"/>
                    <a:pt x="94100" y="24195"/>
                    <a:pt x="85152" y="24837"/>
                  </a:cubicBezTo>
                  <a:cubicBezTo>
                    <a:pt x="70416" y="25614"/>
                    <a:pt x="55667" y="26071"/>
                    <a:pt x="41054" y="23430"/>
                  </a:cubicBezTo>
                  <a:cubicBezTo>
                    <a:pt x="33685" y="22344"/>
                    <a:pt x="26440" y="20505"/>
                    <a:pt x="19443" y="17950"/>
                  </a:cubicBezTo>
                  <a:cubicBezTo>
                    <a:pt x="11383" y="14025"/>
                    <a:pt x="4817" y="8076"/>
                    <a:pt x="-1465" y="1905"/>
                  </a:cubicBezTo>
                  <a:cubicBezTo>
                    <a:pt x="-2465" y="1164"/>
                    <a:pt x="-2909" y="-107"/>
                    <a:pt x="-2601" y="-1316"/>
                  </a:cubicBezTo>
                  <a:cubicBezTo>
                    <a:pt x="-2329" y="-1625"/>
                    <a:pt x="-1872" y="-1662"/>
                    <a:pt x="-1552" y="-1390"/>
                  </a:cubicBezTo>
                  <a:cubicBezTo>
                    <a:pt x="-1527" y="-1366"/>
                    <a:pt x="-1502" y="-1341"/>
                    <a:pt x="-1477" y="-1316"/>
                  </a:cubicBezTo>
                  <a:cubicBezTo>
                    <a:pt x="2349" y="2115"/>
                    <a:pt x="6286" y="5422"/>
                    <a:pt x="10112" y="8854"/>
                  </a:cubicBezTo>
                  <a:cubicBezTo>
                    <a:pt x="15752" y="13889"/>
                    <a:pt x="21825" y="18320"/>
                    <a:pt x="29637" y="19801"/>
                  </a:cubicBezTo>
                  <a:cubicBezTo>
                    <a:pt x="37190" y="21245"/>
                    <a:pt x="44571" y="23751"/>
                    <a:pt x="52408" y="23393"/>
                  </a:cubicBezTo>
                  <a:cubicBezTo>
                    <a:pt x="53063" y="22874"/>
                    <a:pt x="53902" y="22640"/>
                    <a:pt x="54729" y="22739"/>
                  </a:cubicBezTo>
                  <a:cubicBezTo>
                    <a:pt x="64245" y="23072"/>
                    <a:pt x="73760" y="23479"/>
                    <a:pt x="83264" y="22479"/>
                  </a:cubicBezTo>
                  <a:cubicBezTo>
                    <a:pt x="84622" y="22196"/>
                    <a:pt x="86004" y="22072"/>
                    <a:pt x="87386" y="22109"/>
                  </a:cubicBezTo>
                  <a:cubicBezTo>
                    <a:pt x="94236" y="22109"/>
                    <a:pt x="101074" y="21973"/>
                    <a:pt x="107899" y="22109"/>
                  </a:cubicBezTo>
                  <a:cubicBezTo>
                    <a:pt x="108405" y="22159"/>
                    <a:pt x="108899" y="22245"/>
                    <a:pt x="109392" y="22356"/>
                  </a:cubicBezTo>
                  <a:cubicBezTo>
                    <a:pt x="111861" y="23331"/>
                    <a:pt x="114428" y="22985"/>
                    <a:pt x="116958" y="23294"/>
                  </a:cubicBezTo>
                  <a:cubicBezTo>
                    <a:pt x="117378" y="23356"/>
                    <a:pt x="117785" y="23455"/>
                    <a:pt x="118192" y="23578"/>
                  </a:cubicBezTo>
                  <a:cubicBezTo>
                    <a:pt x="119217" y="23911"/>
                    <a:pt x="120266" y="24096"/>
                    <a:pt x="121340" y="24158"/>
                  </a:cubicBezTo>
                  <a:cubicBezTo>
                    <a:pt x="122241" y="24170"/>
                    <a:pt x="123105" y="24565"/>
                    <a:pt x="123697" y="25244"/>
                  </a:cubicBezTo>
                  <a:close/>
                </a:path>
              </a:pathLst>
            </a:custGeom>
            <a:solidFill>
              <a:srgbClr val="1B1B1B"/>
            </a:solidFill>
            <a:ln w="1231" cap="flat">
              <a:noFill/>
              <a:prstDash val="solid"/>
              <a:miter/>
            </a:ln>
          </p:spPr>
          <p:txBody>
            <a:bodyPr rtlCol="0" anchor="ctr"/>
            <a:lstStyle/>
            <a:p>
              <a:endParaRPr lang="es-CO"/>
            </a:p>
          </p:txBody>
        </p:sp>
        <p:sp>
          <p:nvSpPr>
            <p:cNvPr id="610" name="Freeform: Shape 609">
              <a:extLst>
                <a:ext uri="{FF2B5EF4-FFF2-40B4-BE49-F238E27FC236}">
                  <a16:creationId xmlns:a16="http://schemas.microsoft.com/office/drawing/2014/main" id="{82251860-236A-F124-41F4-D5D28CD1FF56}"/>
                </a:ext>
              </a:extLst>
            </p:cNvPr>
            <p:cNvSpPr/>
            <p:nvPr/>
          </p:nvSpPr>
          <p:spPr>
            <a:xfrm>
              <a:off x="-987651" y="7413862"/>
              <a:ext cx="11083" cy="104826"/>
            </a:xfrm>
            <a:custGeom>
              <a:avLst/>
              <a:gdLst>
                <a:gd name="connsiteX0" fmla="*/ -932 w 11083"/>
                <a:gd name="connsiteY0" fmla="*/ 28127 h 104826"/>
                <a:gd name="connsiteX1" fmla="*/ -932 w 11083"/>
                <a:gd name="connsiteY1" fmla="*/ 27238 h 104826"/>
                <a:gd name="connsiteX2" fmla="*/ -1352 w 11083"/>
                <a:gd name="connsiteY2" fmla="*/ 21499 h 104826"/>
                <a:gd name="connsiteX3" fmla="*/ -1821 w 11083"/>
                <a:gd name="connsiteY3" fmla="*/ 18068 h 104826"/>
                <a:gd name="connsiteX4" fmla="*/ -1821 w 11083"/>
                <a:gd name="connsiteY4" fmla="*/ 18068 h 104826"/>
                <a:gd name="connsiteX5" fmla="*/ -2253 w 11083"/>
                <a:gd name="connsiteY5" fmla="*/ 11366 h 104826"/>
                <a:gd name="connsiteX6" fmla="*/ -2697 w 11083"/>
                <a:gd name="connsiteY6" fmla="*/ 7083 h 104826"/>
                <a:gd name="connsiteX7" fmla="*/ -2697 w 11083"/>
                <a:gd name="connsiteY7" fmla="*/ 2517 h 104826"/>
                <a:gd name="connsiteX8" fmla="*/ -2216 w 11083"/>
                <a:gd name="connsiteY8" fmla="*/ 666 h 104826"/>
                <a:gd name="connsiteX9" fmla="*/ -1772 w 11083"/>
                <a:gd name="connsiteY9" fmla="*/ -211 h 104826"/>
                <a:gd name="connsiteX10" fmla="*/ -1772 w 11083"/>
                <a:gd name="connsiteY10" fmla="*/ -211 h 104826"/>
                <a:gd name="connsiteX11" fmla="*/ -858 w 11083"/>
                <a:gd name="connsiteY11" fmla="*/ -667 h 104826"/>
                <a:gd name="connsiteX12" fmla="*/ 30 w 11083"/>
                <a:gd name="connsiteY12" fmla="*/ -1149 h 104826"/>
                <a:gd name="connsiteX13" fmla="*/ 30 w 11083"/>
                <a:gd name="connsiteY13" fmla="*/ -1149 h 104826"/>
                <a:gd name="connsiteX14" fmla="*/ 2857 w 11083"/>
                <a:gd name="connsiteY14" fmla="*/ -1235 h 104826"/>
                <a:gd name="connsiteX15" fmla="*/ 8386 w 11083"/>
                <a:gd name="connsiteY15" fmla="*/ -1025 h 104826"/>
                <a:gd name="connsiteX16" fmla="*/ 2215 w 11083"/>
                <a:gd name="connsiteY16" fmla="*/ 209 h 104826"/>
                <a:gd name="connsiteX17" fmla="*/ -895 w 11083"/>
                <a:gd name="connsiteY17" fmla="*/ 3998 h 104826"/>
                <a:gd name="connsiteX18" fmla="*/ -414 w 11083"/>
                <a:gd name="connsiteY18" fmla="*/ 11280 h 104826"/>
                <a:gd name="connsiteX19" fmla="*/ 4054 w 11083"/>
                <a:gd name="connsiteY19" fmla="*/ 72238 h 104826"/>
                <a:gd name="connsiteX20" fmla="*/ 1166 w 11083"/>
                <a:gd name="connsiteY20" fmla="*/ 100785 h 104826"/>
                <a:gd name="connsiteX21" fmla="*/ 191 w 11083"/>
                <a:gd name="connsiteY21" fmla="*/ 103254 h 104826"/>
                <a:gd name="connsiteX22" fmla="*/ 339 w 11083"/>
                <a:gd name="connsiteY22" fmla="*/ 99218 h 104826"/>
                <a:gd name="connsiteX23" fmla="*/ 1943 w 11083"/>
                <a:gd name="connsiteY23" fmla="*/ 83815 h 104826"/>
                <a:gd name="connsiteX24" fmla="*/ 882 w 11083"/>
                <a:gd name="connsiteY24" fmla="*/ 44604 h 104826"/>
                <a:gd name="connsiteX25" fmla="*/ 43 w 11083"/>
                <a:gd name="connsiteY25" fmla="*/ 36446 h 104826"/>
                <a:gd name="connsiteX26" fmla="*/ -932 w 11083"/>
                <a:gd name="connsiteY26" fmla="*/ 28127 h 104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83" h="104826">
                  <a:moveTo>
                    <a:pt x="-932" y="28127"/>
                  </a:moveTo>
                  <a:cubicBezTo>
                    <a:pt x="-932" y="27831"/>
                    <a:pt x="-932" y="27535"/>
                    <a:pt x="-932" y="27238"/>
                  </a:cubicBezTo>
                  <a:cubicBezTo>
                    <a:pt x="-1796" y="25375"/>
                    <a:pt x="-1155" y="23400"/>
                    <a:pt x="-1352" y="21499"/>
                  </a:cubicBezTo>
                  <a:cubicBezTo>
                    <a:pt x="-1500" y="20351"/>
                    <a:pt x="-982" y="19117"/>
                    <a:pt x="-1821" y="18068"/>
                  </a:cubicBezTo>
                  <a:lnTo>
                    <a:pt x="-1821" y="18068"/>
                  </a:lnTo>
                  <a:cubicBezTo>
                    <a:pt x="-2722" y="15884"/>
                    <a:pt x="-2056" y="13600"/>
                    <a:pt x="-2253" y="11366"/>
                  </a:cubicBezTo>
                  <a:cubicBezTo>
                    <a:pt x="-2438" y="9947"/>
                    <a:pt x="-1833" y="8441"/>
                    <a:pt x="-2697" y="7083"/>
                  </a:cubicBezTo>
                  <a:cubicBezTo>
                    <a:pt x="-2697" y="5565"/>
                    <a:pt x="-2697" y="4035"/>
                    <a:pt x="-2697" y="2517"/>
                  </a:cubicBezTo>
                  <a:cubicBezTo>
                    <a:pt x="-2142" y="1999"/>
                    <a:pt x="-2253" y="1283"/>
                    <a:pt x="-2216" y="666"/>
                  </a:cubicBezTo>
                  <a:cubicBezTo>
                    <a:pt x="-2154" y="332"/>
                    <a:pt x="-2006" y="24"/>
                    <a:pt x="-1772" y="-211"/>
                  </a:cubicBezTo>
                  <a:lnTo>
                    <a:pt x="-1772" y="-211"/>
                  </a:lnTo>
                  <a:cubicBezTo>
                    <a:pt x="-1525" y="-445"/>
                    <a:pt x="-1204" y="-606"/>
                    <a:pt x="-858" y="-667"/>
                  </a:cubicBezTo>
                  <a:cubicBezTo>
                    <a:pt x="-525" y="-729"/>
                    <a:pt x="-204" y="-902"/>
                    <a:pt x="30" y="-1149"/>
                  </a:cubicBezTo>
                  <a:lnTo>
                    <a:pt x="30" y="-1149"/>
                  </a:lnTo>
                  <a:cubicBezTo>
                    <a:pt x="894" y="-1680"/>
                    <a:pt x="1968" y="-1716"/>
                    <a:pt x="2857" y="-1235"/>
                  </a:cubicBezTo>
                  <a:cubicBezTo>
                    <a:pt x="4708" y="-1112"/>
                    <a:pt x="6559" y="-1704"/>
                    <a:pt x="8386" y="-1025"/>
                  </a:cubicBezTo>
                  <a:cubicBezTo>
                    <a:pt x="6424" y="-112"/>
                    <a:pt x="4227" y="-272"/>
                    <a:pt x="2215" y="209"/>
                  </a:cubicBezTo>
                  <a:cubicBezTo>
                    <a:pt x="203" y="690"/>
                    <a:pt x="-994" y="1850"/>
                    <a:pt x="-895" y="3998"/>
                  </a:cubicBezTo>
                  <a:cubicBezTo>
                    <a:pt x="-784" y="6466"/>
                    <a:pt x="-624" y="8848"/>
                    <a:pt x="-414" y="11280"/>
                  </a:cubicBezTo>
                  <a:cubicBezTo>
                    <a:pt x="1302" y="31583"/>
                    <a:pt x="3807" y="51824"/>
                    <a:pt x="4054" y="72238"/>
                  </a:cubicBezTo>
                  <a:cubicBezTo>
                    <a:pt x="4103" y="81828"/>
                    <a:pt x="3128" y="91393"/>
                    <a:pt x="1166" y="100785"/>
                  </a:cubicBezTo>
                  <a:cubicBezTo>
                    <a:pt x="981" y="101662"/>
                    <a:pt x="993" y="102624"/>
                    <a:pt x="191" y="103254"/>
                  </a:cubicBezTo>
                  <a:cubicBezTo>
                    <a:pt x="-155" y="101921"/>
                    <a:pt x="-93" y="100526"/>
                    <a:pt x="339" y="99218"/>
                  </a:cubicBezTo>
                  <a:cubicBezTo>
                    <a:pt x="1425" y="94158"/>
                    <a:pt x="1956" y="88986"/>
                    <a:pt x="1943" y="83815"/>
                  </a:cubicBezTo>
                  <a:cubicBezTo>
                    <a:pt x="2055" y="70732"/>
                    <a:pt x="1943" y="57649"/>
                    <a:pt x="882" y="44604"/>
                  </a:cubicBezTo>
                  <a:cubicBezTo>
                    <a:pt x="660" y="41876"/>
                    <a:pt x="-142" y="39210"/>
                    <a:pt x="43" y="36446"/>
                  </a:cubicBezTo>
                  <a:cubicBezTo>
                    <a:pt x="-1167" y="33730"/>
                    <a:pt x="240" y="30793"/>
                    <a:pt x="-932" y="28127"/>
                  </a:cubicBezTo>
                  <a:close/>
                </a:path>
              </a:pathLst>
            </a:custGeom>
            <a:solidFill>
              <a:srgbClr val="454545"/>
            </a:solidFill>
            <a:ln w="1231" cap="flat">
              <a:noFill/>
              <a:prstDash val="solid"/>
              <a:miter/>
            </a:ln>
          </p:spPr>
          <p:txBody>
            <a:bodyPr rtlCol="0" anchor="ctr"/>
            <a:lstStyle/>
            <a:p>
              <a:endParaRPr lang="es-CO"/>
            </a:p>
          </p:txBody>
        </p:sp>
        <p:sp>
          <p:nvSpPr>
            <p:cNvPr id="611" name="Freeform: Shape 610">
              <a:extLst>
                <a:ext uri="{FF2B5EF4-FFF2-40B4-BE49-F238E27FC236}">
                  <a16:creationId xmlns:a16="http://schemas.microsoft.com/office/drawing/2014/main" id="{9266A1D6-E2F6-2888-48EB-CB739DD89285}"/>
                </a:ext>
              </a:extLst>
            </p:cNvPr>
            <p:cNvSpPr/>
            <p:nvPr/>
          </p:nvSpPr>
          <p:spPr>
            <a:xfrm>
              <a:off x="-922083" y="7546002"/>
              <a:ext cx="38489" cy="40210"/>
            </a:xfrm>
            <a:custGeom>
              <a:avLst/>
              <a:gdLst>
                <a:gd name="connsiteX0" fmla="*/ 13712 w 38489"/>
                <a:gd name="connsiteY0" fmla="*/ 19495 h 40210"/>
                <a:gd name="connsiteX1" fmla="*/ 33324 w 38489"/>
                <a:gd name="connsiteY1" fmla="*/ 36774 h 40210"/>
                <a:gd name="connsiteX2" fmla="*/ 35792 w 38489"/>
                <a:gd name="connsiteY2" fmla="*/ 38638 h 40210"/>
                <a:gd name="connsiteX3" fmla="*/ 25215 w 38489"/>
                <a:gd name="connsiteY3" fmla="*/ 32849 h 40210"/>
                <a:gd name="connsiteX4" fmla="*/ -481 w 38489"/>
                <a:gd name="connsiteY4" fmla="*/ 4697 h 40210"/>
                <a:gd name="connsiteX5" fmla="*/ -2580 w 38489"/>
                <a:gd name="connsiteY5" fmla="*/ -1573 h 40210"/>
                <a:gd name="connsiteX6" fmla="*/ 3481 w 38489"/>
                <a:gd name="connsiteY6" fmla="*/ 6215 h 40210"/>
                <a:gd name="connsiteX7" fmla="*/ 8751 w 38489"/>
                <a:gd name="connsiteY7" fmla="*/ 12991 h 40210"/>
                <a:gd name="connsiteX8" fmla="*/ 9479 w 38489"/>
                <a:gd name="connsiteY8" fmla="*/ 13954 h 40210"/>
                <a:gd name="connsiteX9" fmla="*/ 9886 w 38489"/>
                <a:gd name="connsiteY9" fmla="*/ 14398 h 40210"/>
                <a:gd name="connsiteX10" fmla="*/ 10688 w 38489"/>
                <a:gd name="connsiteY10" fmla="*/ 15262 h 40210"/>
                <a:gd name="connsiteX11" fmla="*/ 13712 w 38489"/>
                <a:gd name="connsiteY11" fmla="*/ 19495 h 40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489" h="40210">
                  <a:moveTo>
                    <a:pt x="13712" y="19495"/>
                  </a:moveTo>
                  <a:cubicBezTo>
                    <a:pt x="18995" y="26691"/>
                    <a:pt x="26178" y="31702"/>
                    <a:pt x="33324" y="36774"/>
                  </a:cubicBezTo>
                  <a:cubicBezTo>
                    <a:pt x="34163" y="37367"/>
                    <a:pt x="35286" y="37614"/>
                    <a:pt x="35792" y="38638"/>
                  </a:cubicBezTo>
                  <a:cubicBezTo>
                    <a:pt x="31374" y="38366"/>
                    <a:pt x="28387" y="35256"/>
                    <a:pt x="25215" y="32849"/>
                  </a:cubicBezTo>
                  <a:cubicBezTo>
                    <a:pt x="14909" y="25086"/>
                    <a:pt x="6887" y="15176"/>
                    <a:pt x="-481" y="4697"/>
                  </a:cubicBezTo>
                  <a:cubicBezTo>
                    <a:pt x="-1814" y="2796"/>
                    <a:pt x="-3098" y="920"/>
                    <a:pt x="-2580" y="-1573"/>
                  </a:cubicBezTo>
                  <a:cubicBezTo>
                    <a:pt x="592" y="105"/>
                    <a:pt x="1321" y="3710"/>
                    <a:pt x="3481" y="6215"/>
                  </a:cubicBezTo>
                  <a:cubicBezTo>
                    <a:pt x="5332" y="8375"/>
                    <a:pt x="6788" y="10893"/>
                    <a:pt x="8751" y="12991"/>
                  </a:cubicBezTo>
                  <a:lnTo>
                    <a:pt x="9479" y="13954"/>
                  </a:lnTo>
                  <a:lnTo>
                    <a:pt x="9886" y="14398"/>
                  </a:lnTo>
                  <a:cubicBezTo>
                    <a:pt x="10145" y="14694"/>
                    <a:pt x="10417" y="14978"/>
                    <a:pt x="10688" y="15262"/>
                  </a:cubicBezTo>
                  <a:cubicBezTo>
                    <a:pt x="11774" y="16644"/>
                    <a:pt x="13132" y="17817"/>
                    <a:pt x="13712" y="19495"/>
                  </a:cubicBezTo>
                  <a:close/>
                </a:path>
              </a:pathLst>
            </a:custGeom>
            <a:solidFill>
              <a:srgbClr val="C3C3C3"/>
            </a:solidFill>
            <a:ln w="1231" cap="flat">
              <a:noFill/>
              <a:prstDash val="solid"/>
              <a:miter/>
            </a:ln>
          </p:spPr>
          <p:txBody>
            <a:bodyPr rtlCol="0" anchor="ctr"/>
            <a:lstStyle/>
            <a:p>
              <a:endParaRPr lang="es-CO"/>
            </a:p>
          </p:txBody>
        </p:sp>
        <p:sp>
          <p:nvSpPr>
            <p:cNvPr id="612" name="Freeform: Shape 611">
              <a:extLst>
                <a:ext uri="{FF2B5EF4-FFF2-40B4-BE49-F238E27FC236}">
                  <a16:creationId xmlns:a16="http://schemas.microsoft.com/office/drawing/2014/main" id="{8AB53BAF-F1FE-8211-D546-DC6BB13325B7}"/>
                </a:ext>
              </a:extLst>
            </p:cNvPr>
            <p:cNvSpPr/>
            <p:nvPr/>
          </p:nvSpPr>
          <p:spPr>
            <a:xfrm>
              <a:off x="-922101" y="7544188"/>
              <a:ext cx="17562" cy="22882"/>
            </a:xfrm>
            <a:custGeom>
              <a:avLst/>
              <a:gdLst>
                <a:gd name="connsiteX0" fmla="*/ 8522 w 17562"/>
                <a:gd name="connsiteY0" fmla="*/ 15719 h 22882"/>
                <a:gd name="connsiteX1" fmla="*/ -2586 w 17562"/>
                <a:gd name="connsiteY1" fmla="*/ 254 h 22882"/>
                <a:gd name="connsiteX2" fmla="*/ -2697 w 17562"/>
                <a:gd name="connsiteY2" fmla="*/ -1573 h 22882"/>
                <a:gd name="connsiteX3" fmla="*/ -1241 w 17562"/>
                <a:gd name="connsiteY3" fmla="*/ -573 h 22882"/>
                <a:gd name="connsiteX4" fmla="*/ 14866 w 17562"/>
                <a:gd name="connsiteY4" fmla="*/ 21198 h 22882"/>
                <a:gd name="connsiteX5" fmla="*/ 13631 w 17562"/>
                <a:gd name="connsiteY5" fmla="*/ 21310 h 22882"/>
                <a:gd name="connsiteX6" fmla="*/ 10089 w 17562"/>
                <a:gd name="connsiteY6" fmla="*/ 17693 h 22882"/>
                <a:gd name="connsiteX7" fmla="*/ 9237 w 17562"/>
                <a:gd name="connsiteY7" fmla="*/ 16694 h 22882"/>
                <a:gd name="connsiteX8" fmla="*/ 9237 w 17562"/>
                <a:gd name="connsiteY8" fmla="*/ 16694 h 22882"/>
                <a:gd name="connsiteX9" fmla="*/ 8522 w 17562"/>
                <a:gd name="connsiteY9" fmla="*/ 15719 h 2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562" h="22882">
                  <a:moveTo>
                    <a:pt x="8522" y="15719"/>
                  </a:moveTo>
                  <a:cubicBezTo>
                    <a:pt x="4412" y="10868"/>
                    <a:pt x="697" y="5697"/>
                    <a:pt x="-2586" y="254"/>
                  </a:cubicBezTo>
                  <a:lnTo>
                    <a:pt x="-2697" y="-1573"/>
                  </a:lnTo>
                  <a:cubicBezTo>
                    <a:pt x="-2204" y="-1240"/>
                    <a:pt x="-1463" y="-1030"/>
                    <a:pt x="-1241" y="-573"/>
                  </a:cubicBezTo>
                  <a:cubicBezTo>
                    <a:pt x="3313" y="7289"/>
                    <a:pt x="9398" y="14015"/>
                    <a:pt x="14866" y="21198"/>
                  </a:cubicBezTo>
                  <a:lnTo>
                    <a:pt x="13631" y="21310"/>
                  </a:lnTo>
                  <a:cubicBezTo>
                    <a:pt x="12200" y="20384"/>
                    <a:pt x="10990" y="19150"/>
                    <a:pt x="10089" y="17693"/>
                  </a:cubicBezTo>
                  <a:cubicBezTo>
                    <a:pt x="9904" y="17286"/>
                    <a:pt x="9608" y="16940"/>
                    <a:pt x="9237" y="16694"/>
                  </a:cubicBezTo>
                  <a:lnTo>
                    <a:pt x="9237" y="16694"/>
                  </a:lnTo>
                  <a:cubicBezTo>
                    <a:pt x="9090" y="16348"/>
                    <a:pt x="8781" y="16052"/>
                    <a:pt x="8522" y="15719"/>
                  </a:cubicBezTo>
                  <a:close/>
                </a:path>
              </a:pathLst>
            </a:custGeom>
            <a:solidFill>
              <a:srgbClr val="191919"/>
            </a:solidFill>
            <a:ln w="1231" cap="flat">
              <a:noFill/>
              <a:prstDash val="solid"/>
              <a:miter/>
            </a:ln>
          </p:spPr>
          <p:txBody>
            <a:bodyPr rtlCol="0" anchor="ctr"/>
            <a:lstStyle/>
            <a:p>
              <a:endParaRPr lang="es-CO"/>
            </a:p>
          </p:txBody>
        </p:sp>
        <p:sp>
          <p:nvSpPr>
            <p:cNvPr id="613" name="Freeform: Shape 612">
              <a:extLst>
                <a:ext uri="{FF2B5EF4-FFF2-40B4-BE49-F238E27FC236}">
                  <a16:creationId xmlns:a16="http://schemas.microsoft.com/office/drawing/2014/main" id="{83FD199B-FA86-C762-C150-BCC49AEAA559}"/>
                </a:ext>
              </a:extLst>
            </p:cNvPr>
            <p:cNvSpPr/>
            <p:nvPr/>
          </p:nvSpPr>
          <p:spPr>
            <a:xfrm>
              <a:off x="-1343969" y="7520737"/>
              <a:ext cx="1493" cy="2423"/>
            </a:xfrm>
            <a:custGeom>
              <a:avLst/>
              <a:gdLst>
                <a:gd name="connsiteX0" fmla="*/ -1204 w 1493"/>
                <a:gd name="connsiteY0" fmla="*/ -42 h 2423"/>
                <a:gd name="connsiteX1" fmla="*/ -1747 w 1493"/>
                <a:gd name="connsiteY1" fmla="*/ 821 h 2423"/>
                <a:gd name="connsiteX2" fmla="*/ -2685 w 1493"/>
                <a:gd name="connsiteY2" fmla="*/ -943 h 2423"/>
                <a:gd name="connsiteX3" fmla="*/ -2240 w 1493"/>
                <a:gd name="connsiteY3" fmla="*/ -1573 h 2423"/>
                <a:gd name="connsiteX4" fmla="*/ -1204 w 1493"/>
                <a:gd name="connsiteY4" fmla="*/ -42 h 2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 h="2423">
                  <a:moveTo>
                    <a:pt x="-1204" y="-42"/>
                  </a:moveTo>
                  <a:cubicBezTo>
                    <a:pt x="-1204" y="352"/>
                    <a:pt x="-1278" y="994"/>
                    <a:pt x="-1747" y="821"/>
                  </a:cubicBezTo>
                  <a:cubicBezTo>
                    <a:pt x="-2401" y="488"/>
                    <a:pt x="-2771" y="-215"/>
                    <a:pt x="-2685" y="-943"/>
                  </a:cubicBezTo>
                  <a:cubicBezTo>
                    <a:pt x="-2685" y="-1166"/>
                    <a:pt x="-2389" y="-1573"/>
                    <a:pt x="-2240" y="-1573"/>
                  </a:cubicBezTo>
                  <a:cubicBezTo>
                    <a:pt x="-1241" y="-1523"/>
                    <a:pt x="-1278" y="-721"/>
                    <a:pt x="-1204" y="-42"/>
                  </a:cubicBezTo>
                  <a:close/>
                </a:path>
              </a:pathLst>
            </a:custGeom>
            <a:solidFill>
              <a:srgbClr val="E8E8E8"/>
            </a:solidFill>
            <a:ln w="1231" cap="flat">
              <a:noFill/>
              <a:prstDash val="solid"/>
              <a:miter/>
            </a:ln>
          </p:spPr>
          <p:txBody>
            <a:bodyPr rtlCol="0" anchor="ctr"/>
            <a:lstStyle/>
            <a:p>
              <a:endParaRPr lang="es-CO"/>
            </a:p>
          </p:txBody>
        </p:sp>
        <p:sp>
          <p:nvSpPr>
            <p:cNvPr id="614" name="Freeform: Shape 613">
              <a:extLst>
                <a:ext uri="{FF2B5EF4-FFF2-40B4-BE49-F238E27FC236}">
                  <a16:creationId xmlns:a16="http://schemas.microsoft.com/office/drawing/2014/main" id="{F521A0C2-32D0-E9FC-506D-81CEF96E62AD}"/>
                </a:ext>
              </a:extLst>
            </p:cNvPr>
            <p:cNvSpPr/>
            <p:nvPr/>
          </p:nvSpPr>
          <p:spPr>
            <a:xfrm>
              <a:off x="-678573" y="6542817"/>
              <a:ext cx="2932" cy="3702"/>
            </a:xfrm>
            <a:custGeom>
              <a:avLst/>
              <a:gdLst>
                <a:gd name="connsiteX0" fmla="*/ 236 w 2932"/>
                <a:gd name="connsiteY0" fmla="*/ 2130 h 3702"/>
                <a:gd name="connsiteX1" fmla="*/ -2677 w 2932"/>
                <a:gd name="connsiteY1" fmla="*/ -1573 h 3702"/>
                <a:gd name="connsiteX2" fmla="*/ 236 w 2932"/>
                <a:gd name="connsiteY2" fmla="*/ 2130 h 3702"/>
              </a:gdLst>
              <a:ahLst/>
              <a:cxnLst>
                <a:cxn ang="0">
                  <a:pos x="connsiteX0" y="connsiteY0"/>
                </a:cxn>
                <a:cxn ang="0">
                  <a:pos x="connsiteX1" y="connsiteY1"/>
                </a:cxn>
                <a:cxn ang="0">
                  <a:pos x="connsiteX2" y="connsiteY2"/>
                </a:cxn>
              </a:cxnLst>
              <a:rect l="l" t="t" r="r" b="b"/>
              <a:pathLst>
                <a:path w="2932" h="3702">
                  <a:moveTo>
                    <a:pt x="236" y="2130"/>
                  </a:moveTo>
                  <a:cubicBezTo>
                    <a:pt x="-1616" y="1562"/>
                    <a:pt x="-2875" y="538"/>
                    <a:pt x="-2677" y="-1573"/>
                  </a:cubicBezTo>
                  <a:cubicBezTo>
                    <a:pt x="-1357" y="-660"/>
                    <a:pt x="-344" y="636"/>
                    <a:pt x="236" y="2130"/>
                  </a:cubicBezTo>
                  <a:close/>
                </a:path>
              </a:pathLst>
            </a:custGeom>
            <a:solidFill>
              <a:srgbClr val="020202"/>
            </a:solidFill>
            <a:ln w="1231" cap="flat">
              <a:noFill/>
              <a:prstDash val="solid"/>
              <a:miter/>
            </a:ln>
          </p:spPr>
          <p:txBody>
            <a:bodyPr rtlCol="0" anchor="ctr"/>
            <a:lstStyle/>
            <a:p>
              <a:endParaRPr lang="es-CO"/>
            </a:p>
          </p:txBody>
        </p:sp>
        <p:sp>
          <p:nvSpPr>
            <p:cNvPr id="615" name="Freeform: Shape 614">
              <a:extLst>
                <a:ext uri="{FF2B5EF4-FFF2-40B4-BE49-F238E27FC236}">
                  <a16:creationId xmlns:a16="http://schemas.microsoft.com/office/drawing/2014/main" id="{7D9E3D75-18CF-E1C7-ABCE-5514447B5602}"/>
                </a:ext>
              </a:extLst>
            </p:cNvPr>
            <p:cNvSpPr/>
            <p:nvPr/>
          </p:nvSpPr>
          <p:spPr>
            <a:xfrm>
              <a:off x="-1228628" y="6471830"/>
              <a:ext cx="556351" cy="781946"/>
            </a:xfrm>
            <a:custGeom>
              <a:avLst/>
              <a:gdLst>
                <a:gd name="connsiteX0" fmla="*/ 115586 w 556351"/>
                <a:gd name="connsiteY0" fmla="*/ 188208 h 781946"/>
                <a:gd name="connsiteX1" fmla="*/ 110378 w 556351"/>
                <a:gd name="connsiteY1" fmla="*/ 211658 h 781946"/>
                <a:gd name="connsiteX2" fmla="*/ 110180 w 556351"/>
                <a:gd name="connsiteY2" fmla="*/ 224445 h 781946"/>
                <a:gd name="connsiteX3" fmla="*/ 108786 w 556351"/>
                <a:gd name="connsiteY3" fmla="*/ 259114 h 781946"/>
                <a:gd name="connsiteX4" fmla="*/ 108712 w 556351"/>
                <a:gd name="connsiteY4" fmla="*/ 297029 h 781946"/>
                <a:gd name="connsiteX5" fmla="*/ 108872 w 556351"/>
                <a:gd name="connsiteY5" fmla="*/ 313457 h 781946"/>
                <a:gd name="connsiteX6" fmla="*/ 114710 w 556351"/>
                <a:gd name="connsiteY6" fmla="*/ 356371 h 781946"/>
                <a:gd name="connsiteX7" fmla="*/ 134063 w 556351"/>
                <a:gd name="connsiteY7" fmla="*/ 407405 h 781946"/>
                <a:gd name="connsiteX8" fmla="*/ 161475 w 556351"/>
                <a:gd name="connsiteY8" fmla="*/ 449986 h 781946"/>
                <a:gd name="connsiteX9" fmla="*/ 180358 w 556351"/>
                <a:gd name="connsiteY9" fmla="*/ 472301 h 781946"/>
                <a:gd name="connsiteX10" fmla="*/ 194206 w 556351"/>
                <a:gd name="connsiteY10" fmla="*/ 481767 h 781946"/>
                <a:gd name="connsiteX11" fmla="*/ 219816 w 556351"/>
                <a:gd name="connsiteY11" fmla="*/ 492702 h 781946"/>
                <a:gd name="connsiteX12" fmla="*/ 266716 w 556351"/>
                <a:gd name="connsiteY12" fmla="*/ 507945 h 781946"/>
                <a:gd name="connsiteX13" fmla="*/ 292845 w 556351"/>
                <a:gd name="connsiteY13" fmla="*/ 512042 h 781946"/>
                <a:gd name="connsiteX14" fmla="*/ 359949 w 556351"/>
                <a:gd name="connsiteY14" fmla="*/ 513733 h 781946"/>
                <a:gd name="connsiteX15" fmla="*/ 384868 w 556351"/>
                <a:gd name="connsiteY15" fmla="*/ 510858 h 781946"/>
                <a:gd name="connsiteX16" fmla="*/ 419599 w 556351"/>
                <a:gd name="connsiteY16" fmla="*/ 505464 h 781946"/>
                <a:gd name="connsiteX17" fmla="*/ 460267 w 556351"/>
                <a:gd name="connsiteY17" fmla="*/ 497071 h 781946"/>
                <a:gd name="connsiteX18" fmla="*/ 495417 w 556351"/>
                <a:gd name="connsiteY18" fmla="*/ 487198 h 781946"/>
                <a:gd name="connsiteX19" fmla="*/ 526026 w 556351"/>
                <a:gd name="connsiteY19" fmla="*/ 478052 h 781946"/>
                <a:gd name="connsiteX20" fmla="*/ 537356 w 556351"/>
                <a:gd name="connsiteY20" fmla="*/ 474744 h 781946"/>
                <a:gd name="connsiteX21" fmla="*/ 542799 w 556351"/>
                <a:gd name="connsiteY21" fmla="*/ 474497 h 781946"/>
                <a:gd name="connsiteX22" fmla="*/ 552672 w 556351"/>
                <a:gd name="connsiteY22" fmla="*/ 481841 h 781946"/>
                <a:gd name="connsiteX23" fmla="*/ 553647 w 556351"/>
                <a:gd name="connsiteY23" fmla="*/ 488555 h 781946"/>
                <a:gd name="connsiteX24" fmla="*/ 552697 w 556351"/>
                <a:gd name="connsiteY24" fmla="*/ 513067 h 781946"/>
                <a:gd name="connsiteX25" fmla="*/ 547464 w 556351"/>
                <a:gd name="connsiteY25" fmla="*/ 533271 h 781946"/>
                <a:gd name="connsiteX26" fmla="*/ 533962 w 556351"/>
                <a:gd name="connsiteY26" fmla="*/ 591452 h 781946"/>
                <a:gd name="connsiteX27" fmla="*/ 528272 w 556351"/>
                <a:gd name="connsiteY27" fmla="*/ 619185 h 781946"/>
                <a:gd name="connsiteX28" fmla="*/ 508376 w 556351"/>
                <a:gd name="connsiteY28" fmla="*/ 687067 h 781946"/>
                <a:gd name="connsiteX29" fmla="*/ 501218 w 556351"/>
                <a:gd name="connsiteY29" fmla="*/ 701334 h 781946"/>
                <a:gd name="connsiteX30" fmla="*/ 472387 w 556351"/>
                <a:gd name="connsiteY30" fmla="*/ 739040 h 781946"/>
                <a:gd name="connsiteX31" fmla="*/ 458551 w 556351"/>
                <a:gd name="connsiteY31" fmla="*/ 749370 h 781946"/>
                <a:gd name="connsiteX32" fmla="*/ 390669 w 556351"/>
                <a:gd name="connsiteY32" fmla="*/ 774696 h 781946"/>
                <a:gd name="connsiteX33" fmla="*/ 353642 w 556351"/>
                <a:gd name="connsiteY33" fmla="*/ 779522 h 781946"/>
                <a:gd name="connsiteX34" fmla="*/ 330390 w 556351"/>
                <a:gd name="connsiteY34" fmla="*/ 780374 h 781946"/>
                <a:gd name="connsiteX35" fmla="*/ 292623 w 556351"/>
                <a:gd name="connsiteY35" fmla="*/ 777905 h 781946"/>
                <a:gd name="connsiteX36" fmla="*/ 273036 w 556351"/>
                <a:gd name="connsiteY36" fmla="*/ 776905 h 781946"/>
                <a:gd name="connsiteX37" fmla="*/ 218730 w 556351"/>
                <a:gd name="connsiteY37" fmla="*/ 770734 h 781946"/>
                <a:gd name="connsiteX38" fmla="*/ 185912 w 556351"/>
                <a:gd name="connsiteY38" fmla="*/ 764835 h 781946"/>
                <a:gd name="connsiteX39" fmla="*/ 138086 w 556351"/>
                <a:gd name="connsiteY39" fmla="*/ 743076 h 781946"/>
                <a:gd name="connsiteX40" fmla="*/ 102158 w 556351"/>
                <a:gd name="connsiteY40" fmla="*/ 712837 h 781946"/>
                <a:gd name="connsiteX41" fmla="*/ 66033 w 556351"/>
                <a:gd name="connsiteY41" fmla="*/ 651126 h 781946"/>
                <a:gd name="connsiteX42" fmla="*/ 52296 w 556351"/>
                <a:gd name="connsiteY42" fmla="*/ 599499 h 781946"/>
                <a:gd name="connsiteX43" fmla="*/ 51062 w 556351"/>
                <a:gd name="connsiteY43" fmla="*/ 593241 h 781946"/>
                <a:gd name="connsiteX44" fmla="*/ 46754 w 556351"/>
                <a:gd name="connsiteY44" fmla="*/ 575407 h 781946"/>
                <a:gd name="connsiteX45" fmla="*/ 43977 w 556351"/>
                <a:gd name="connsiteY45" fmla="*/ 569335 h 781946"/>
                <a:gd name="connsiteX46" fmla="*/ 39213 w 556351"/>
                <a:gd name="connsiteY46" fmla="*/ 554117 h 781946"/>
                <a:gd name="connsiteX47" fmla="*/ 18231 w 556351"/>
                <a:gd name="connsiteY47" fmla="*/ 476497 h 781946"/>
                <a:gd name="connsiteX48" fmla="*/ 6642 w 556351"/>
                <a:gd name="connsiteY48" fmla="*/ 409960 h 781946"/>
                <a:gd name="connsiteX49" fmla="*/ 2606 w 556351"/>
                <a:gd name="connsiteY49" fmla="*/ 372267 h 781946"/>
                <a:gd name="connsiteX50" fmla="*/ 964 w 556351"/>
                <a:gd name="connsiteY50" fmla="*/ 332229 h 781946"/>
                <a:gd name="connsiteX51" fmla="*/ 138 w 556351"/>
                <a:gd name="connsiteY51" fmla="*/ 306311 h 781946"/>
                <a:gd name="connsiteX52" fmla="*/ -677 w 556351"/>
                <a:gd name="connsiteY52" fmla="*/ 271617 h 781946"/>
                <a:gd name="connsiteX53" fmla="*/ -2516 w 556351"/>
                <a:gd name="connsiteY53" fmla="*/ 209573 h 781946"/>
                <a:gd name="connsiteX54" fmla="*/ 14 w 556351"/>
                <a:gd name="connsiteY54" fmla="*/ 152145 h 781946"/>
                <a:gd name="connsiteX55" fmla="*/ 1717 w 556351"/>
                <a:gd name="connsiteY55" fmla="*/ 128028 h 781946"/>
                <a:gd name="connsiteX56" fmla="*/ 8851 w 556351"/>
                <a:gd name="connsiteY56" fmla="*/ 98937 h 781946"/>
                <a:gd name="connsiteX57" fmla="*/ 18997 w 556351"/>
                <a:gd name="connsiteY57" fmla="*/ 80128 h 781946"/>
                <a:gd name="connsiteX58" fmla="*/ 56233 w 556351"/>
                <a:gd name="connsiteY58" fmla="*/ 34079 h 781946"/>
                <a:gd name="connsiteX59" fmla="*/ 116944 w 556351"/>
                <a:gd name="connsiteY59" fmla="*/ 3051 h 781946"/>
                <a:gd name="connsiteX60" fmla="*/ 175162 w 556351"/>
                <a:gd name="connsiteY60" fmla="*/ -10 h 781946"/>
                <a:gd name="connsiteX61" fmla="*/ 202081 w 556351"/>
                <a:gd name="connsiteY61" fmla="*/ -1009 h 781946"/>
                <a:gd name="connsiteX62" fmla="*/ 205783 w 556351"/>
                <a:gd name="connsiteY62" fmla="*/ -1256 h 781946"/>
                <a:gd name="connsiteX63" fmla="*/ 246414 w 556351"/>
                <a:gd name="connsiteY63" fmla="*/ -1330 h 781946"/>
                <a:gd name="connsiteX64" fmla="*/ 274245 w 556351"/>
                <a:gd name="connsiteY64" fmla="*/ -1528 h 781946"/>
                <a:gd name="connsiteX65" fmla="*/ 310581 w 556351"/>
                <a:gd name="connsiteY65" fmla="*/ 1632 h 781946"/>
                <a:gd name="connsiteX66" fmla="*/ 315999 w 556351"/>
                <a:gd name="connsiteY66" fmla="*/ 2310 h 781946"/>
                <a:gd name="connsiteX67" fmla="*/ 315999 w 556351"/>
                <a:gd name="connsiteY67" fmla="*/ 2224 h 781946"/>
                <a:gd name="connsiteX68" fmla="*/ 323404 w 556351"/>
                <a:gd name="connsiteY68" fmla="*/ 4051 h 781946"/>
                <a:gd name="connsiteX69" fmla="*/ 323404 w 556351"/>
                <a:gd name="connsiteY69" fmla="*/ 4051 h 781946"/>
                <a:gd name="connsiteX70" fmla="*/ 327107 w 556351"/>
                <a:gd name="connsiteY70" fmla="*/ 5100 h 781946"/>
                <a:gd name="connsiteX71" fmla="*/ 327020 w 556351"/>
                <a:gd name="connsiteY71" fmla="*/ 5026 h 781946"/>
                <a:gd name="connsiteX72" fmla="*/ 329859 w 556351"/>
                <a:gd name="connsiteY72" fmla="*/ 5976 h 781946"/>
                <a:gd name="connsiteX73" fmla="*/ 329773 w 556351"/>
                <a:gd name="connsiteY73" fmla="*/ 5914 h 781946"/>
                <a:gd name="connsiteX74" fmla="*/ 332599 w 556351"/>
                <a:gd name="connsiteY74" fmla="*/ 6877 h 781946"/>
                <a:gd name="connsiteX75" fmla="*/ 332525 w 556351"/>
                <a:gd name="connsiteY75" fmla="*/ 6877 h 781946"/>
                <a:gd name="connsiteX76" fmla="*/ 335339 w 556351"/>
                <a:gd name="connsiteY76" fmla="*/ 7877 h 781946"/>
                <a:gd name="connsiteX77" fmla="*/ 335253 w 556351"/>
                <a:gd name="connsiteY77" fmla="*/ 7815 h 781946"/>
                <a:gd name="connsiteX78" fmla="*/ 339930 w 556351"/>
                <a:gd name="connsiteY78" fmla="*/ 9642 h 781946"/>
                <a:gd name="connsiteX79" fmla="*/ 339856 w 556351"/>
                <a:gd name="connsiteY79" fmla="*/ 9642 h 781946"/>
                <a:gd name="connsiteX80" fmla="*/ 344497 w 556351"/>
                <a:gd name="connsiteY80" fmla="*/ 11530 h 781946"/>
                <a:gd name="connsiteX81" fmla="*/ 344423 w 556351"/>
                <a:gd name="connsiteY81" fmla="*/ 11530 h 781946"/>
                <a:gd name="connsiteX82" fmla="*/ 349039 w 556351"/>
                <a:gd name="connsiteY82" fmla="*/ 13455 h 781946"/>
                <a:gd name="connsiteX83" fmla="*/ 348953 w 556351"/>
                <a:gd name="connsiteY83" fmla="*/ 13455 h 781946"/>
                <a:gd name="connsiteX84" fmla="*/ 350902 w 556351"/>
                <a:gd name="connsiteY84" fmla="*/ 14344 h 781946"/>
                <a:gd name="connsiteX85" fmla="*/ 350841 w 556351"/>
                <a:gd name="connsiteY85" fmla="*/ 14344 h 781946"/>
                <a:gd name="connsiteX86" fmla="*/ 352754 w 556351"/>
                <a:gd name="connsiteY86" fmla="*/ 15220 h 781946"/>
                <a:gd name="connsiteX87" fmla="*/ 352754 w 556351"/>
                <a:gd name="connsiteY87" fmla="*/ 15220 h 781946"/>
                <a:gd name="connsiteX88" fmla="*/ 357271 w 556351"/>
                <a:gd name="connsiteY88" fmla="*/ 17257 h 781946"/>
                <a:gd name="connsiteX89" fmla="*/ 357172 w 556351"/>
                <a:gd name="connsiteY89" fmla="*/ 17257 h 781946"/>
                <a:gd name="connsiteX90" fmla="*/ 359085 w 556351"/>
                <a:gd name="connsiteY90" fmla="*/ 18244 h 781946"/>
                <a:gd name="connsiteX91" fmla="*/ 358999 w 556351"/>
                <a:gd name="connsiteY91" fmla="*/ 18170 h 781946"/>
                <a:gd name="connsiteX92" fmla="*/ 367379 w 556351"/>
                <a:gd name="connsiteY92" fmla="*/ 22650 h 781946"/>
                <a:gd name="connsiteX93" fmla="*/ 367379 w 556351"/>
                <a:gd name="connsiteY93" fmla="*/ 22650 h 781946"/>
                <a:gd name="connsiteX94" fmla="*/ 369231 w 556351"/>
                <a:gd name="connsiteY94" fmla="*/ 23650 h 781946"/>
                <a:gd name="connsiteX95" fmla="*/ 369231 w 556351"/>
                <a:gd name="connsiteY95" fmla="*/ 23650 h 781946"/>
                <a:gd name="connsiteX96" fmla="*/ 371094 w 556351"/>
                <a:gd name="connsiteY96" fmla="*/ 24687 h 781946"/>
                <a:gd name="connsiteX97" fmla="*/ 370995 w 556351"/>
                <a:gd name="connsiteY97" fmla="*/ 24687 h 781946"/>
                <a:gd name="connsiteX98" fmla="*/ 375698 w 556351"/>
                <a:gd name="connsiteY98" fmla="*/ 27390 h 781946"/>
                <a:gd name="connsiteX99" fmla="*/ 375698 w 556351"/>
                <a:gd name="connsiteY99" fmla="*/ 27390 h 781946"/>
                <a:gd name="connsiteX100" fmla="*/ 377562 w 556351"/>
                <a:gd name="connsiteY100" fmla="*/ 28390 h 781946"/>
                <a:gd name="connsiteX101" fmla="*/ 377487 w 556351"/>
                <a:gd name="connsiteY101" fmla="*/ 28390 h 781946"/>
                <a:gd name="connsiteX102" fmla="*/ 379364 w 556351"/>
                <a:gd name="connsiteY102" fmla="*/ 29414 h 781946"/>
                <a:gd name="connsiteX103" fmla="*/ 379265 w 556351"/>
                <a:gd name="connsiteY103" fmla="*/ 29414 h 781946"/>
                <a:gd name="connsiteX104" fmla="*/ 382103 w 556351"/>
                <a:gd name="connsiteY104" fmla="*/ 31290 h 781946"/>
                <a:gd name="connsiteX105" fmla="*/ 382005 w 556351"/>
                <a:gd name="connsiteY105" fmla="*/ 31191 h 781946"/>
                <a:gd name="connsiteX106" fmla="*/ 383091 w 556351"/>
                <a:gd name="connsiteY106" fmla="*/ 32043 h 781946"/>
                <a:gd name="connsiteX107" fmla="*/ 383091 w 556351"/>
                <a:gd name="connsiteY107" fmla="*/ 32043 h 781946"/>
                <a:gd name="connsiteX108" fmla="*/ 384868 w 556351"/>
                <a:gd name="connsiteY108" fmla="*/ 33141 h 781946"/>
                <a:gd name="connsiteX109" fmla="*/ 384782 w 556351"/>
                <a:gd name="connsiteY109" fmla="*/ 33080 h 781946"/>
                <a:gd name="connsiteX110" fmla="*/ 387620 w 556351"/>
                <a:gd name="connsiteY110" fmla="*/ 34956 h 781946"/>
                <a:gd name="connsiteX111" fmla="*/ 387534 w 556351"/>
                <a:gd name="connsiteY111" fmla="*/ 34956 h 781946"/>
                <a:gd name="connsiteX112" fmla="*/ 390360 w 556351"/>
                <a:gd name="connsiteY112" fmla="*/ 36844 h 781946"/>
                <a:gd name="connsiteX113" fmla="*/ 390286 w 556351"/>
                <a:gd name="connsiteY113" fmla="*/ 36844 h 781946"/>
                <a:gd name="connsiteX114" fmla="*/ 393101 w 556351"/>
                <a:gd name="connsiteY114" fmla="*/ 38732 h 781946"/>
                <a:gd name="connsiteX115" fmla="*/ 393014 w 556351"/>
                <a:gd name="connsiteY115" fmla="*/ 38732 h 781946"/>
                <a:gd name="connsiteX116" fmla="*/ 396359 w 556351"/>
                <a:gd name="connsiteY116" fmla="*/ 40435 h 781946"/>
                <a:gd name="connsiteX117" fmla="*/ 396297 w 556351"/>
                <a:gd name="connsiteY117" fmla="*/ 40435 h 781946"/>
                <a:gd name="connsiteX118" fmla="*/ 400000 w 556351"/>
                <a:gd name="connsiteY118" fmla="*/ 43348 h 781946"/>
                <a:gd name="connsiteX119" fmla="*/ 399901 w 556351"/>
                <a:gd name="connsiteY119" fmla="*/ 43237 h 781946"/>
                <a:gd name="connsiteX120" fmla="*/ 400962 w 556351"/>
                <a:gd name="connsiteY120" fmla="*/ 44175 h 781946"/>
                <a:gd name="connsiteX121" fmla="*/ 400876 w 556351"/>
                <a:gd name="connsiteY121" fmla="*/ 44089 h 781946"/>
                <a:gd name="connsiteX122" fmla="*/ 401913 w 556351"/>
                <a:gd name="connsiteY122" fmla="*/ 45002 h 781946"/>
                <a:gd name="connsiteX123" fmla="*/ 401913 w 556351"/>
                <a:gd name="connsiteY123" fmla="*/ 45002 h 781946"/>
                <a:gd name="connsiteX124" fmla="*/ 407368 w 556351"/>
                <a:gd name="connsiteY124" fmla="*/ 49742 h 781946"/>
                <a:gd name="connsiteX125" fmla="*/ 407282 w 556351"/>
                <a:gd name="connsiteY125" fmla="*/ 49643 h 781946"/>
                <a:gd name="connsiteX126" fmla="*/ 408368 w 556351"/>
                <a:gd name="connsiteY126" fmla="*/ 50482 h 781946"/>
                <a:gd name="connsiteX127" fmla="*/ 408368 w 556351"/>
                <a:gd name="connsiteY127" fmla="*/ 50482 h 781946"/>
                <a:gd name="connsiteX128" fmla="*/ 410132 w 556351"/>
                <a:gd name="connsiteY128" fmla="*/ 51605 h 781946"/>
                <a:gd name="connsiteX129" fmla="*/ 410022 w 556351"/>
                <a:gd name="connsiteY129" fmla="*/ 51494 h 781946"/>
                <a:gd name="connsiteX130" fmla="*/ 411120 w 556351"/>
                <a:gd name="connsiteY130" fmla="*/ 52370 h 781946"/>
                <a:gd name="connsiteX131" fmla="*/ 411120 w 556351"/>
                <a:gd name="connsiteY131" fmla="*/ 52370 h 781946"/>
                <a:gd name="connsiteX132" fmla="*/ 413835 w 556351"/>
                <a:gd name="connsiteY132" fmla="*/ 54357 h 781946"/>
                <a:gd name="connsiteX133" fmla="*/ 413749 w 556351"/>
                <a:gd name="connsiteY133" fmla="*/ 54259 h 781946"/>
                <a:gd name="connsiteX134" fmla="*/ 414798 w 556351"/>
                <a:gd name="connsiteY134" fmla="*/ 55184 h 781946"/>
                <a:gd name="connsiteX135" fmla="*/ 414736 w 556351"/>
                <a:gd name="connsiteY135" fmla="*/ 55184 h 781946"/>
                <a:gd name="connsiteX136" fmla="*/ 415748 w 556351"/>
                <a:gd name="connsiteY136" fmla="*/ 56085 h 781946"/>
                <a:gd name="connsiteX137" fmla="*/ 415748 w 556351"/>
                <a:gd name="connsiteY137" fmla="*/ 56085 h 781946"/>
                <a:gd name="connsiteX138" fmla="*/ 421167 w 556351"/>
                <a:gd name="connsiteY138" fmla="*/ 60849 h 781946"/>
                <a:gd name="connsiteX139" fmla="*/ 421055 w 556351"/>
                <a:gd name="connsiteY139" fmla="*/ 60751 h 781946"/>
                <a:gd name="connsiteX140" fmla="*/ 422092 w 556351"/>
                <a:gd name="connsiteY140" fmla="*/ 61738 h 781946"/>
                <a:gd name="connsiteX141" fmla="*/ 421993 w 556351"/>
                <a:gd name="connsiteY141" fmla="*/ 61639 h 781946"/>
                <a:gd name="connsiteX142" fmla="*/ 423018 w 556351"/>
                <a:gd name="connsiteY142" fmla="*/ 62639 h 781946"/>
                <a:gd name="connsiteX143" fmla="*/ 422919 w 556351"/>
                <a:gd name="connsiteY143" fmla="*/ 62553 h 781946"/>
                <a:gd name="connsiteX144" fmla="*/ 423931 w 556351"/>
                <a:gd name="connsiteY144" fmla="*/ 63552 h 781946"/>
                <a:gd name="connsiteX145" fmla="*/ 423832 w 556351"/>
                <a:gd name="connsiteY145" fmla="*/ 63466 h 781946"/>
                <a:gd name="connsiteX146" fmla="*/ 424845 w 556351"/>
                <a:gd name="connsiteY146" fmla="*/ 64466 h 781946"/>
                <a:gd name="connsiteX147" fmla="*/ 424758 w 556351"/>
                <a:gd name="connsiteY147" fmla="*/ 64367 h 781946"/>
                <a:gd name="connsiteX148" fmla="*/ 425758 w 556351"/>
                <a:gd name="connsiteY148" fmla="*/ 65379 h 781946"/>
                <a:gd name="connsiteX149" fmla="*/ 425671 w 556351"/>
                <a:gd name="connsiteY149" fmla="*/ 65293 h 781946"/>
                <a:gd name="connsiteX150" fmla="*/ 426659 w 556351"/>
                <a:gd name="connsiteY150" fmla="*/ 66317 h 781946"/>
                <a:gd name="connsiteX151" fmla="*/ 426560 w 556351"/>
                <a:gd name="connsiteY151" fmla="*/ 66218 h 781946"/>
                <a:gd name="connsiteX152" fmla="*/ 427560 w 556351"/>
                <a:gd name="connsiteY152" fmla="*/ 67243 h 781946"/>
                <a:gd name="connsiteX153" fmla="*/ 427449 w 556351"/>
                <a:gd name="connsiteY153" fmla="*/ 67144 h 781946"/>
                <a:gd name="connsiteX154" fmla="*/ 432200 w 556351"/>
                <a:gd name="connsiteY154" fmla="*/ 72587 h 781946"/>
                <a:gd name="connsiteX155" fmla="*/ 432200 w 556351"/>
                <a:gd name="connsiteY155" fmla="*/ 72587 h 781946"/>
                <a:gd name="connsiteX156" fmla="*/ 433126 w 556351"/>
                <a:gd name="connsiteY156" fmla="*/ 73599 h 781946"/>
                <a:gd name="connsiteX157" fmla="*/ 433052 w 556351"/>
                <a:gd name="connsiteY157" fmla="*/ 73525 h 781946"/>
                <a:gd name="connsiteX158" fmla="*/ 434015 w 556351"/>
                <a:gd name="connsiteY158" fmla="*/ 74562 h 781946"/>
                <a:gd name="connsiteX159" fmla="*/ 433916 w 556351"/>
                <a:gd name="connsiteY159" fmla="*/ 74463 h 781946"/>
                <a:gd name="connsiteX160" fmla="*/ 434891 w 556351"/>
                <a:gd name="connsiteY160" fmla="*/ 75512 h 781946"/>
                <a:gd name="connsiteX161" fmla="*/ 434780 w 556351"/>
                <a:gd name="connsiteY161" fmla="*/ 75413 h 781946"/>
                <a:gd name="connsiteX162" fmla="*/ 442309 w 556351"/>
                <a:gd name="connsiteY162" fmla="*/ 83559 h 781946"/>
                <a:gd name="connsiteX163" fmla="*/ 442309 w 556351"/>
                <a:gd name="connsiteY163" fmla="*/ 83559 h 781946"/>
                <a:gd name="connsiteX164" fmla="*/ 443247 w 556351"/>
                <a:gd name="connsiteY164" fmla="*/ 84485 h 781946"/>
                <a:gd name="connsiteX165" fmla="*/ 443247 w 556351"/>
                <a:gd name="connsiteY165" fmla="*/ 84485 h 781946"/>
                <a:gd name="connsiteX166" fmla="*/ 445987 w 556351"/>
                <a:gd name="connsiteY166" fmla="*/ 87249 h 781946"/>
                <a:gd name="connsiteX167" fmla="*/ 445987 w 556351"/>
                <a:gd name="connsiteY167" fmla="*/ 87249 h 781946"/>
                <a:gd name="connsiteX168" fmla="*/ 446900 w 556351"/>
                <a:gd name="connsiteY168" fmla="*/ 88261 h 781946"/>
                <a:gd name="connsiteX169" fmla="*/ 446826 w 556351"/>
                <a:gd name="connsiteY169" fmla="*/ 88187 h 781946"/>
                <a:gd name="connsiteX170" fmla="*/ 447776 w 556351"/>
                <a:gd name="connsiteY170" fmla="*/ 89224 h 781946"/>
                <a:gd name="connsiteX171" fmla="*/ 447690 w 556351"/>
                <a:gd name="connsiteY171" fmla="*/ 89138 h 781946"/>
                <a:gd name="connsiteX172" fmla="*/ 448653 w 556351"/>
                <a:gd name="connsiteY172" fmla="*/ 90187 h 781946"/>
                <a:gd name="connsiteX173" fmla="*/ 448541 w 556351"/>
                <a:gd name="connsiteY173" fmla="*/ 90088 h 781946"/>
                <a:gd name="connsiteX174" fmla="*/ 452404 w 556351"/>
                <a:gd name="connsiteY174" fmla="*/ 94593 h 781946"/>
                <a:gd name="connsiteX175" fmla="*/ 452404 w 556351"/>
                <a:gd name="connsiteY175" fmla="*/ 94593 h 781946"/>
                <a:gd name="connsiteX176" fmla="*/ 453330 w 556351"/>
                <a:gd name="connsiteY176" fmla="*/ 95593 h 781946"/>
                <a:gd name="connsiteX177" fmla="*/ 453330 w 556351"/>
                <a:gd name="connsiteY177" fmla="*/ 95593 h 781946"/>
                <a:gd name="connsiteX178" fmla="*/ 454268 w 556351"/>
                <a:gd name="connsiteY178" fmla="*/ 96617 h 781946"/>
                <a:gd name="connsiteX179" fmla="*/ 454194 w 556351"/>
                <a:gd name="connsiteY179" fmla="*/ 96531 h 781946"/>
                <a:gd name="connsiteX180" fmla="*/ 455157 w 556351"/>
                <a:gd name="connsiteY180" fmla="*/ 97567 h 781946"/>
                <a:gd name="connsiteX181" fmla="*/ 455046 w 556351"/>
                <a:gd name="connsiteY181" fmla="*/ 97481 h 781946"/>
                <a:gd name="connsiteX182" fmla="*/ 458859 w 556351"/>
                <a:gd name="connsiteY182" fmla="*/ 102035 h 781946"/>
                <a:gd name="connsiteX183" fmla="*/ 458859 w 556351"/>
                <a:gd name="connsiteY183" fmla="*/ 102035 h 781946"/>
                <a:gd name="connsiteX184" fmla="*/ 459773 w 556351"/>
                <a:gd name="connsiteY184" fmla="*/ 103097 h 781946"/>
                <a:gd name="connsiteX185" fmla="*/ 459674 w 556351"/>
                <a:gd name="connsiteY185" fmla="*/ 102973 h 781946"/>
                <a:gd name="connsiteX186" fmla="*/ 456552 w 556351"/>
                <a:gd name="connsiteY186" fmla="*/ 108663 h 781946"/>
                <a:gd name="connsiteX187" fmla="*/ 451084 w 556351"/>
                <a:gd name="connsiteY187" fmla="*/ 108737 h 781946"/>
                <a:gd name="connsiteX188" fmla="*/ 415119 w 556351"/>
                <a:gd name="connsiteY188" fmla="*/ 106960 h 781946"/>
                <a:gd name="connsiteX189" fmla="*/ 370934 w 556351"/>
                <a:gd name="connsiteY189" fmla="*/ 105257 h 781946"/>
                <a:gd name="connsiteX190" fmla="*/ 303916 w 556351"/>
                <a:gd name="connsiteY190" fmla="*/ 107207 h 781946"/>
                <a:gd name="connsiteX191" fmla="*/ 195169 w 556351"/>
                <a:gd name="connsiteY191" fmla="*/ 122104 h 781946"/>
                <a:gd name="connsiteX192" fmla="*/ 177890 w 556351"/>
                <a:gd name="connsiteY192" fmla="*/ 127843 h 781946"/>
                <a:gd name="connsiteX193" fmla="*/ 157500 w 556351"/>
                <a:gd name="connsiteY193" fmla="*/ 136951 h 781946"/>
                <a:gd name="connsiteX194" fmla="*/ 133273 w 556351"/>
                <a:gd name="connsiteY194" fmla="*/ 159389 h 781946"/>
                <a:gd name="connsiteX195" fmla="*/ 118524 w 556351"/>
                <a:gd name="connsiteY195" fmla="*/ 184395 h 781946"/>
                <a:gd name="connsiteX196" fmla="*/ 115586 w 556351"/>
                <a:gd name="connsiteY196" fmla="*/ 188208 h 781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556351" h="781946">
                  <a:moveTo>
                    <a:pt x="115586" y="188208"/>
                  </a:moveTo>
                  <a:cubicBezTo>
                    <a:pt x="111884" y="195614"/>
                    <a:pt x="110933" y="203574"/>
                    <a:pt x="110378" y="211658"/>
                  </a:cubicBezTo>
                  <a:cubicBezTo>
                    <a:pt x="110082" y="215904"/>
                    <a:pt x="110168" y="220175"/>
                    <a:pt x="110180" y="224445"/>
                  </a:cubicBezTo>
                  <a:cubicBezTo>
                    <a:pt x="110180" y="236022"/>
                    <a:pt x="109230" y="247562"/>
                    <a:pt x="108786" y="259114"/>
                  </a:cubicBezTo>
                  <a:cubicBezTo>
                    <a:pt x="108305" y="271740"/>
                    <a:pt x="108070" y="284391"/>
                    <a:pt x="108712" y="297029"/>
                  </a:cubicBezTo>
                  <a:cubicBezTo>
                    <a:pt x="108996" y="302497"/>
                    <a:pt x="108712" y="307977"/>
                    <a:pt x="108872" y="313457"/>
                  </a:cubicBezTo>
                  <a:cubicBezTo>
                    <a:pt x="109119" y="328008"/>
                    <a:pt x="111810" y="342189"/>
                    <a:pt x="114710" y="356371"/>
                  </a:cubicBezTo>
                  <a:cubicBezTo>
                    <a:pt x="118401" y="374304"/>
                    <a:pt x="124930" y="391533"/>
                    <a:pt x="134063" y="407405"/>
                  </a:cubicBezTo>
                  <a:cubicBezTo>
                    <a:pt x="142443" y="422080"/>
                    <a:pt x="150490" y="437027"/>
                    <a:pt x="161475" y="449986"/>
                  </a:cubicBezTo>
                  <a:cubicBezTo>
                    <a:pt x="167757" y="457391"/>
                    <a:pt x="174113" y="464796"/>
                    <a:pt x="180358" y="472301"/>
                  </a:cubicBezTo>
                  <a:cubicBezTo>
                    <a:pt x="184061" y="476781"/>
                    <a:pt x="189183" y="479262"/>
                    <a:pt x="194206" y="481767"/>
                  </a:cubicBezTo>
                  <a:cubicBezTo>
                    <a:pt x="202475" y="486013"/>
                    <a:pt x="211029" y="489666"/>
                    <a:pt x="219816" y="492702"/>
                  </a:cubicBezTo>
                  <a:cubicBezTo>
                    <a:pt x="235417" y="497874"/>
                    <a:pt x="250672" y="504032"/>
                    <a:pt x="266716" y="507945"/>
                  </a:cubicBezTo>
                  <a:cubicBezTo>
                    <a:pt x="275319" y="509907"/>
                    <a:pt x="284057" y="511277"/>
                    <a:pt x="292845" y="512042"/>
                  </a:cubicBezTo>
                  <a:cubicBezTo>
                    <a:pt x="315159" y="514326"/>
                    <a:pt x="337561" y="514104"/>
                    <a:pt x="359949" y="513733"/>
                  </a:cubicBezTo>
                  <a:cubicBezTo>
                    <a:pt x="368317" y="513462"/>
                    <a:pt x="376661" y="512499"/>
                    <a:pt x="384868" y="510858"/>
                  </a:cubicBezTo>
                  <a:cubicBezTo>
                    <a:pt x="396396" y="508722"/>
                    <a:pt x="407911" y="506624"/>
                    <a:pt x="419599" y="505464"/>
                  </a:cubicBezTo>
                  <a:cubicBezTo>
                    <a:pt x="433422" y="504094"/>
                    <a:pt x="446752" y="500120"/>
                    <a:pt x="460267" y="497071"/>
                  </a:cubicBezTo>
                  <a:cubicBezTo>
                    <a:pt x="472152" y="494393"/>
                    <a:pt x="483717" y="490382"/>
                    <a:pt x="495417" y="487198"/>
                  </a:cubicBezTo>
                  <a:cubicBezTo>
                    <a:pt x="505711" y="484408"/>
                    <a:pt x="515930" y="481458"/>
                    <a:pt x="526026" y="478052"/>
                  </a:cubicBezTo>
                  <a:cubicBezTo>
                    <a:pt x="529728" y="476818"/>
                    <a:pt x="533579" y="475843"/>
                    <a:pt x="537356" y="474744"/>
                  </a:cubicBezTo>
                  <a:cubicBezTo>
                    <a:pt x="539170" y="474658"/>
                    <a:pt x="540984" y="474448"/>
                    <a:pt x="542799" y="474497"/>
                  </a:cubicBezTo>
                  <a:cubicBezTo>
                    <a:pt x="547390" y="474386"/>
                    <a:pt x="551463" y="477410"/>
                    <a:pt x="552672" y="481841"/>
                  </a:cubicBezTo>
                  <a:cubicBezTo>
                    <a:pt x="553376" y="484013"/>
                    <a:pt x="553709" y="486272"/>
                    <a:pt x="553647" y="488555"/>
                  </a:cubicBezTo>
                  <a:cubicBezTo>
                    <a:pt x="553524" y="496738"/>
                    <a:pt x="553647" y="504921"/>
                    <a:pt x="552697" y="513067"/>
                  </a:cubicBezTo>
                  <a:cubicBezTo>
                    <a:pt x="552179" y="520114"/>
                    <a:pt x="549809" y="526643"/>
                    <a:pt x="547464" y="533271"/>
                  </a:cubicBezTo>
                  <a:cubicBezTo>
                    <a:pt x="540824" y="552105"/>
                    <a:pt x="536307" y="571618"/>
                    <a:pt x="533962" y="591452"/>
                  </a:cubicBezTo>
                  <a:cubicBezTo>
                    <a:pt x="532814" y="600844"/>
                    <a:pt x="530432" y="609965"/>
                    <a:pt x="528272" y="619185"/>
                  </a:cubicBezTo>
                  <a:cubicBezTo>
                    <a:pt x="522878" y="642178"/>
                    <a:pt x="517090" y="665073"/>
                    <a:pt x="508376" y="687067"/>
                  </a:cubicBezTo>
                  <a:cubicBezTo>
                    <a:pt x="506476" y="692053"/>
                    <a:pt x="504081" y="696830"/>
                    <a:pt x="501218" y="701334"/>
                  </a:cubicBezTo>
                  <a:cubicBezTo>
                    <a:pt x="492504" y="714565"/>
                    <a:pt x="482865" y="727154"/>
                    <a:pt x="472387" y="739040"/>
                  </a:cubicBezTo>
                  <a:cubicBezTo>
                    <a:pt x="468536" y="743409"/>
                    <a:pt x="463833" y="746926"/>
                    <a:pt x="458551" y="749370"/>
                  </a:cubicBezTo>
                  <a:cubicBezTo>
                    <a:pt x="436619" y="759713"/>
                    <a:pt x="414378" y="769290"/>
                    <a:pt x="390669" y="774696"/>
                  </a:cubicBezTo>
                  <a:cubicBezTo>
                    <a:pt x="378487" y="777325"/>
                    <a:pt x="366096" y="778942"/>
                    <a:pt x="353642" y="779522"/>
                  </a:cubicBezTo>
                  <a:cubicBezTo>
                    <a:pt x="345879" y="779979"/>
                    <a:pt x="338153" y="780386"/>
                    <a:pt x="330390" y="780374"/>
                  </a:cubicBezTo>
                  <a:cubicBezTo>
                    <a:pt x="317739" y="780374"/>
                    <a:pt x="305199" y="778782"/>
                    <a:pt x="292623" y="777905"/>
                  </a:cubicBezTo>
                  <a:cubicBezTo>
                    <a:pt x="286094" y="777424"/>
                    <a:pt x="279540" y="777004"/>
                    <a:pt x="273036" y="776905"/>
                  </a:cubicBezTo>
                  <a:cubicBezTo>
                    <a:pt x="254782" y="776498"/>
                    <a:pt x="236602" y="774437"/>
                    <a:pt x="218730" y="770734"/>
                  </a:cubicBezTo>
                  <a:cubicBezTo>
                    <a:pt x="207832" y="768562"/>
                    <a:pt x="196798" y="767168"/>
                    <a:pt x="185912" y="764835"/>
                  </a:cubicBezTo>
                  <a:cubicBezTo>
                    <a:pt x="168584" y="761144"/>
                    <a:pt x="152255" y="753714"/>
                    <a:pt x="138086" y="743076"/>
                  </a:cubicBezTo>
                  <a:cubicBezTo>
                    <a:pt x="125485" y="733720"/>
                    <a:pt x="112822" y="724476"/>
                    <a:pt x="102158" y="712837"/>
                  </a:cubicBezTo>
                  <a:cubicBezTo>
                    <a:pt x="85669" y="694842"/>
                    <a:pt x="73240" y="674577"/>
                    <a:pt x="66033" y="651126"/>
                  </a:cubicBezTo>
                  <a:cubicBezTo>
                    <a:pt x="60800" y="634082"/>
                    <a:pt x="56961" y="616692"/>
                    <a:pt x="52296" y="599499"/>
                  </a:cubicBezTo>
                  <a:cubicBezTo>
                    <a:pt x="51604" y="597475"/>
                    <a:pt x="51185" y="595377"/>
                    <a:pt x="51062" y="593241"/>
                  </a:cubicBezTo>
                  <a:cubicBezTo>
                    <a:pt x="51308" y="586885"/>
                    <a:pt x="48593" y="581233"/>
                    <a:pt x="46754" y="575407"/>
                  </a:cubicBezTo>
                  <a:cubicBezTo>
                    <a:pt x="46075" y="573334"/>
                    <a:pt x="46754" y="570470"/>
                    <a:pt x="43977" y="569335"/>
                  </a:cubicBezTo>
                  <a:cubicBezTo>
                    <a:pt x="41570" y="564509"/>
                    <a:pt x="40447" y="559276"/>
                    <a:pt x="39213" y="554117"/>
                  </a:cubicBezTo>
                  <a:cubicBezTo>
                    <a:pt x="32956" y="528038"/>
                    <a:pt x="25266" y="502354"/>
                    <a:pt x="18231" y="476497"/>
                  </a:cubicBezTo>
                  <a:cubicBezTo>
                    <a:pt x="12258" y="454664"/>
                    <a:pt x="9222" y="432361"/>
                    <a:pt x="6642" y="409960"/>
                  </a:cubicBezTo>
                  <a:cubicBezTo>
                    <a:pt x="5198" y="397408"/>
                    <a:pt x="3507" y="384856"/>
                    <a:pt x="2606" y="372267"/>
                  </a:cubicBezTo>
                  <a:cubicBezTo>
                    <a:pt x="1668" y="358962"/>
                    <a:pt x="-504" y="345707"/>
                    <a:pt x="964" y="332229"/>
                  </a:cubicBezTo>
                  <a:cubicBezTo>
                    <a:pt x="1903" y="323590"/>
                    <a:pt x="1162" y="314876"/>
                    <a:pt x="138" y="306311"/>
                  </a:cubicBezTo>
                  <a:cubicBezTo>
                    <a:pt x="-1232" y="294758"/>
                    <a:pt x="-517" y="283181"/>
                    <a:pt x="-677" y="271617"/>
                  </a:cubicBezTo>
                  <a:cubicBezTo>
                    <a:pt x="-961" y="250931"/>
                    <a:pt x="-3368" y="230307"/>
                    <a:pt x="-2516" y="209573"/>
                  </a:cubicBezTo>
                  <a:cubicBezTo>
                    <a:pt x="-1738" y="190430"/>
                    <a:pt x="-1195" y="171312"/>
                    <a:pt x="14" y="152145"/>
                  </a:cubicBezTo>
                  <a:cubicBezTo>
                    <a:pt x="520" y="144097"/>
                    <a:pt x="928" y="136100"/>
                    <a:pt x="1717" y="128028"/>
                  </a:cubicBezTo>
                  <a:cubicBezTo>
                    <a:pt x="2495" y="118006"/>
                    <a:pt x="4902" y="108182"/>
                    <a:pt x="8851" y="98937"/>
                  </a:cubicBezTo>
                  <a:cubicBezTo>
                    <a:pt x="10703" y="91841"/>
                    <a:pt x="15380" y="86262"/>
                    <a:pt x="18997" y="80128"/>
                  </a:cubicBezTo>
                  <a:cubicBezTo>
                    <a:pt x="29080" y="63034"/>
                    <a:pt x="41620" y="47508"/>
                    <a:pt x="56233" y="34079"/>
                  </a:cubicBezTo>
                  <a:cubicBezTo>
                    <a:pt x="73253" y="18392"/>
                    <a:pt x="94259" y="7655"/>
                    <a:pt x="116944" y="3051"/>
                  </a:cubicBezTo>
                  <a:cubicBezTo>
                    <a:pt x="136173" y="-973"/>
                    <a:pt x="155637" y="-1367"/>
                    <a:pt x="175162" y="-10"/>
                  </a:cubicBezTo>
                  <a:cubicBezTo>
                    <a:pt x="184184" y="620"/>
                    <a:pt x="193108" y="-787"/>
                    <a:pt x="202081" y="-1009"/>
                  </a:cubicBezTo>
                  <a:cubicBezTo>
                    <a:pt x="203315" y="-1009"/>
                    <a:pt x="204549" y="-1343"/>
                    <a:pt x="205783" y="-1256"/>
                  </a:cubicBezTo>
                  <a:cubicBezTo>
                    <a:pt x="219360" y="-281"/>
                    <a:pt x="232936" y="-1923"/>
                    <a:pt x="246414" y="-1330"/>
                  </a:cubicBezTo>
                  <a:cubicBezTo>
                    <a:pt x="255707" y="-923"/>
                    <a:pt x="264927" y="-1207"/>
                    <a:pt x="274245" y="-1528"/>
                  </a:cubicBezTo>
                  <a:cubicBezTo>
                    <a:pt x="286439" y="-1812"/>
                    <a:pt x="298621" y="-750"/>
                    <a:pt x="310581" y="1632"/>
                  </a:cubicBezTo>
                  <a:cubicBezTo>
                    <a:pt x="312358" y="2064"/>
                    <a:pt x="314172" y="2298"/>
                    <a:pt x="315999" y="2310"/>
                  </a:cubicBezTo>
                  <a:lnTo>
                    <a:pt x="315999" y="2224"/>
                  </a:lnTo>
                  <a:cubicBezTo>
                    <a:pt x="318529" y="2582"/>
                    <a:pt x="321010" y="3187"/>
                    <a:pt x="323404" y="4051"/>
                  </a:cubicBezTo>
                  <a:lnTo>
                    <a:pt x="323404" y="4051"/>
                  </a:lnTo>
                  <a:cubicBezTo>
                    <a:pt x="324466" y="5026"/>
                    <a:pt x="326132" y="3804"/>
                    <a:pt x="327107" y="5100"/>
                  </a:cubicBezTo>
                  <a:lnTo>
                    <a:pt x="327020" y="5026"/>
                  </a:lnTo>
                  <a:cubicBezTo>
                    <a:pt x="327847" y="5692"/>
                    <a:pt x="329143" y="4952"/>
                    <a:pt x="329859" y="5976"/>
                  </a:cubicBezTo>
                  <a:lnTo>
                    <a:pt x="329773" y="5914"/>
                  </a:lnTo>
                  <a:cubicBezTo>
                    <a:pt x="330587" y="6618"/>
                    <a:pt x="331896" y="5914"/>
                    <a:pt x="332599" y="6877"/>
                  </a:cubicBezTo>
                  <a:lnTo>
                    <a:pt x="332525" y="6877"/>
                  </a:lnTo>
                  <a:cubicBezTo>
                    <a:pt x="333327" y="7593"/>
                    <a:pt x="334660" y="6803"/>
                    <a:pt x="335339" y="7877"/>
                  </a:cubicBezTo>
                  <a:lnTo>
                    <a:pt x="335253" y="7815"/>
                  </a:lnTo>
                  <a:cubicBezTo>
                    <a:pt x="336869" y="8259"/>
                    <a:pt x="338437" y="8877"/>
                    <a:pt x="339930" y="9642"/>
                  </a:cubicBezTo>
                  <a:lnTo>
                    <a:pt x="339856" y="9642"/>
                  </a:lnTo>
                  <a:cubicBezTo>
                    <a:pt x="341374" y="10358"/>
                    <a:pt x="343090" y="10567"/>
                    <a:pt x="344497" y="11530"/>
                  </a:cubicBezTo>
                  <a:lnTo>
                    <a:pt x="344423" y="11530"/>
                  </a:lnTo>
                  <a:cubicBezTo>
                    <a:pt x="345928" y="12258"/>
                    <a:pt x="347681" y="12382"/>
                    <a:pt x="349039" y="13455"/>
                  </a:cubicBezTo>
                  <a:lnTo>
                    <a:pt x="348953" y="13455"/>
                  </a:lnTo>
                  <a:cubicBezTo>
                    <a:pt x="349570" y="13826"/>
                    <a:pt x="350409" y="13715"/>
                    <a:pt x="350902" y="14344"/>
                  </a:cubicBezTo>
                  <a:lnTo>
                    <a:pt x="350841" y="14344"/>
                  </a:lnTo>
                  <a:cubicBezTo>
                    <a:pt x="351409" y="14801"/>
                    <a:pt x="352223" y="14677"/>
                    <a:pt x="352754" y="15220"/>
                  </a:cubicBezTo>
                  <a:lnTo>
                    <a:pt x="352754" y="15220"/>
                  </a:lnTo>
                  <a:cubicBezTo>
                    <a:pt x="354161" y="16134"/>
                    <a:pt x="356000" y="16072"/>
                    <a:pt x="357271" y="17257"/>
                  </a:cubicBezTo>
                  <a:lnTo>
                    <a:pt x="357172" y="17257"/>
                  </a:lnTo>
                  <a:cubicBezTo>
                    <a:pt x="357814" y="17590"/>
                    <a:pt x="358703" y="17430"/>
                    <a:pt x="359085" y="18244"/>
                  </a:cubicBezTo>
                  <a:lnTo>
                    <a:pt x="358999" y="18170"/>
                  </a:lnTo>
                  <a:cubicBezTo>
                    <a:pt x="361875" y="19503"/>
                    <a:pt x="364676" y="20997"/>
                    <a:pt x="367379" y="22650"/>
                  </a:cubicBezTo>
                  <a:lnTo>
                    <a:pt x="367379" y="22650"/>
                  </a:lnTo>
                  <a:cubicBezTo>
                    <a:pt x="367910" y="23144"/>
                    <a:pt x="368799" y="22984"/>
                    <a:pt x="369231" y="23650"/>
                  </a:cubicBezTo>
                  <a:lnTo>
                    <a:pt x="369231" y="23650"/>
                  </a:lnTo>
                  <a:cubicBezTo>
                    <a:pt x="369798" y="24094"/>
                    <a:pt x="370712" y="23922"/>
                    <a:pt x="371094" y="24687"/>
                  </a:cubicBezTo>
                  <a:lnTo>
                    <a:pt x="370995" y="24687"/>
                  </a:lnTo>
                  <a:cubicBezTo>
                    <a:pt x="372649" y="25415"/>
                    <a:pt x="374229" y="26328"/>
                    <a:pt x="375698" y="27390"/>
                  </a:cubicBezTo>
                  <a:lnTo>
                    <a:pt x="375698" y="27390"/>
                  </a:lnTo>
                  <a:cubicBezTo>
                    <a:pt x="376253" y="27859"/>
                    <a:pt x="377142" y="27686"/>
                    <a:pt x="377562" y="28390"/>
                  </a:cubicBezTo>
                  <a:lnTo>
                    <a:pt x="377487" y="28390"/>
                  </a:lnTo>
                  <a:cubicBezTo>
                    <a:pt x="378068" y="28809"/>
                    <a:pt x="378981" y="28636"/>
                    <a:pt x="379364" y="29414"/>
                  </a:cubicBezTo>
                  <a:lnTo>
                    <a:pt x="379265" y="29414"/>
                  </a:lnTo>
                  <a:cubicBezTo>
                    <a:pt x="380351" y="29797"/>
                    <a:pt x="381326" y="30438"/>
                    <a:pt x="382103" y="31290"/>
                  </a:cubicBezTo>
                  <a:lnTo>
                    <a:pt x="382005" y="31191"/>
                  </a:lnTo>
                  <a:cubicBezTo>
                    <a:pt x="382437" y="31376"/>
                    <a:pt x="382807" y="31673"/>
                    <a:pt x="383091" y="32043"/>
                  </a:cubicBezTo>
                  <a:lnTo>
                    <a:pt x="383091" y="32043"/>
                  </a:lnTo>
                  <a:cubicBezTo>
                    <a:pt x="383572" y="32586"/>
                    <a:pt x="384522" y="32376"/>
                    <a:pt x="384868" y="33141"/>
                  </a:cubicBezTo>
                  <a:lnTo>
                    <a:pt x="384782" y="33080"/>
                  </a:lnTo>
                  <a:cubicBezTo>
                    <a:pt x="385868" y="33462"/>
                    <a:pt x="386843" y="34104"/>
                    <a:pt x="387620" y="34956"/>
                  </a:cubicBezTo>
                  <a:lnTo>
                    <a:pt x="387534" y="34956"/>
                  </a:lnTo>
                  <a:cubicBezTo>
                    <a:pt x="388608" y="35363"/>
                    <a:pt x="389583" y="36005"/>
                    <a:pt x="390360" y="36844"/>
                  </a:cubicBezTo>
                  <a:lnTo>
                    <a:pt x="390286" y="36844"/>
                  </a:lnTo>
                  <a:cubicBezTo>
                    <a:pt x="391360" y="37251"/>
                    <a:pt x="392323" y="37893"/>
                    <a:pt x="393101" y="38732"/>
                  </a:cubicBezTo>
                  <a:lnTo>
                    <a:pt x="393014" y="38732"/>
                  </a:lnTo>
                  <a:cubicBezTo>
                    <a:pt x="394186" y="39177"/>
                    <a:pt x="395310" y="39744"/>
                    <a:pt x="396359" y="40435"/>
                  </a:cubicBezTo>
                  <a:lnTo>
                    <a:pt x="396297" y="40435"/>
                  </a:lnTo>
                  <a:cubicBezTo>
                    <a:pt x="397692" y="41188"/>
                    <a:pt x="398938" y="42176"/>
                    <a:pt x="400000" y="43348"/>
                  </a:cubicBezTo>
                  <a:lnTo>
                    <a:pt x="399901" y="43237"/>
                  </a:lnTo>
                  <a:cubicBezTo>
                    <a:pt x="400382" y="43373"/>
                    <a:pt x="400777" y="43719"/>
                    <a:pt x="400962" y="44175"/>
                  </a:cubicBezTo>
                  <a:lnTo>
                    <a:pt x="400876" y="44089"/>
                  </a:lnTo>
                  <a:cubicBezTo>
                    <a:pt x="401296" y="44299"/>
                    <a:pt x="401654" y="44619"/>
                    <a:pt x="401913" y="45002"/>
                  </a:cubicBezTo>
                  <a:lnTo>
                    <a:pt x="401913" y="45002"/>
                  </a:lnTo>
                  <a:cubicBezTo>
                    <a:pt x="404011" y="46236"/>
                    <a:pt x="405541" y="48174"/>
                    <a:pt x="407368" y="49742"/>
                  </a:cubicBezTo>
                  <a:lnTo>
                    <a:pt x="407282" y="49643"/>
                  </a:lnTo>
                  <a:cubicBezTo>
                    <a:pt x="407713" y="49816"/>
                    <a:pt x="408096" y="50099"/>
                    <a:pt x="408368" y="50482"/>
                  </a:cubicBezTo>
                  <a:lnTo>
                    <a:pt x="408368" y="50482"/>
                  </a:lnTo>
                  <a:cubicBezTo>
                    <a:pt x="408849" y="51025"/>
                    <a:pt x="409812" y="50803"/>
                    <a:pt x="410132" y="51605"/>
                  </a:cubicBezTo>
                  <a:lnTo>
                    <a:pt x="410022" y="51494"/>
                  </a:lnTo>
                  <a:cubicBezTo>
                    <a:pt x="410478" y="51642"/>
                    <a:pt x="410873" y="51951"/>
                    <a:pt x="411120" y="52370"/>
                  </a:cubicBezTo>
                  <a:lnTo>
                    <a:pt x="411120" y="52370"/>
                  </a:lnTo>
                  <a:cubicBezTo>
                    <a:pt x="412132" y="52876"/>
                    <a:pt x="413045" y="53543"/>
                    <a:pt x="413835" y="54357"/>
                  </a:cubicBezTo>
                  <a:lnTo>
                    <a:pt x="413749" y="54259"/>
                  </a:lnTo>
                  <a:cubicBezTo>
                    <a:pt x="414205" y="54419"/>
                    <a:pt x="414576" y="54752"/>
                    <a:pt x="414798" y="55184"/>
                  </a:cubicBezTo>
                  <a:lnTo>
                    <a:pt x="414736" y="55184"/>
                  </a:lnTo>
                  <a:cubicBezTo>
                    <a:pt x="415131" y="55419"/>
                    <a:pt x="415477" y="55715"/>
                    <a:pt x="415748" y="56085"/>
                  </a:cubicBezTo>
                  <a:lnTo>
                    <a:pt x="415748" y="56085"/>
                  </a:lnTo>
                  <a:cubicBezTo>
                    <a:pt x="417822" y="57320"/>
                    <a:pt x="419340" y="59282"/>
                    <a:pt x="421167" y="60849"/>
                  </a:cubicBezTo>
                  <a:lnTo>
                    <a:pt x="421055" y="60751"/>
                  </a:lnTo>
                  <a:cubicBezTo>
                    <a:pt x="421549" y="60874"/>
                    <a:pt x="421944" y="61244"/>
                    <a:pt x="422092" y="61738"/>
                  </a:cubicBezTo>
                  <a:lnTo>
                    <a:pt x="421993" y="61639"/>
                  </a:lnTo>
                  <a:cubicBezTo>
                    <a:pt x="422475" y="61788"/>
                    <a:pt x="422857" y="62158"/>
                    <a:pt x="423018" y="62639"/>
                  </a:cubicBezTo>
                  <a:lnTo>
                    <a:pt x="422919" y="62553"/>
                  </a:lnTo>
                  <a:cubicBezTo>
                    <a:pt x="423388" y="62713"/>
                    <a:pt x="423771" y="63083"/>
                    <a:pt x="423931" y="63552"/>
                  </a:cubicBezTo>
                  <a:lnTo>
                    <a:pt x="423832" y="63466"/>
                  </a:lnTo>
                  <a:cubicBezTo>
                    <a:pt x="424301" y="63626"/>
                    <a:pt x="424684" y="63997"/>
                    <a:pt x="424845" y="64466"/>
                  </a:cubicBezTo>
                  <a:lnTo>
                    <a:pt x="424758" y="64367"/>
                  </a:lnTo>
                  <a:cubicBezTo>
                    <a:pt x="425227" y="64540"/>
                    <a:pt x="425585" y="64910"/>
                    <a:pt x="425758" y="65379"/>
                  </a:cubicBezTo>
                  <a:lnTo>
                    <a:pt x="425671" y="65293"/>
                  </a:lnTo>
                  <a:cubicBezTo>
                    <a:pt x="426140" y="65453"/>
                    <a:pt x="426511" y="65836"/>
                    <a:pt x="426659" y="66317"/>
                  </a:cubicBezTo>
                  <a:lnTo>
                    <a:pt x="426560" y="66218"/>
                  </a:lnTo>
                  <a:cubicBezTo>
                    <a:pt x="427054" y="66366"/>
                    <a:pt x="427424" y="66749"/>
                    <a:pt x="427560" y="67243"/>
                  </a:cubicBezTo>
                  <a:lnTo>
                    <a:pt x="427449" y="67144"/>
                  </a:lnTo>
                  <a:cubicBezTo>
                    <a:pt x="429028" y="68958"/>
                    <a:pt x="430954" y="70476"/>
                    <a:pt x="432200" y="72587"/>
                  </a:cubicBezTo>
                  <a:lnTo>
                    <a:pt x="432200" y="72587"/>
                  </a:lnTo>
                  <a:cubicBezTo>
                    <a:pt x="432583" y="72846"/>
                    <a:pt x="432904" y="73192"/>
                    <a:pt x="433126" y="73599"/>
                  </a:cubicBezTo>
                  <a:lnTo>
                    <a:pt x="433052" y="73525"/>
                  </a:lnTo>
                  <a:cubicBezTo>
                    <a:pt x="433484" y="73735"/>
                    <a:pt x="433830" y="74105"/>
                    <a:pt x="434015" y="74562"/>
                  </a:cubicBezTo>
                  <a:lnTo>
                    <a:pt x="433916" y="74463"/>
                  </a:lnTo>
                  <a:cubicBezTo>
                    <a:pt x="434397" y="74623"/>
                    <a:pt x="434768" y="75018"/>
                    <a:pt x="434891" y="75512"/>
                  </a:cubicBezTo>
                  <a:lnTo>
                    <a:pt x="434780" y="75413"/>
                  </a:lnTo>
                  <a:cubicBezTo>
                    <a:pt x="437248" y="78203"/>
                    <a:pt x="440173" y="80498"/>
                    <a:pt x="442309" y="83559"/>
                  </a:cubicBezTo>
                  <a:lnTo>
                    <a:pt x="442309" y="83559"/>
                  </a:lnTo>
                  <a:cubicBezTo>
                    <a:pt x="442654" y="83843"/>
                    <a:pt x="442963" y="84152"/>
                    <a:pt x="443247" y="84485"/>
                  </a:cubicBezTo>
                  <a:lnTo>
                    <a:pt x="443247" y="84485"/>
                  </a:lnTo>
                  <a:cubicBezTo>
                    <a:pt x="444407" y="85126"/>
                    <a:pt x="445357" y="86077"/>
                    <a:pt x="445987" y="87249"/>
                  </a:cubicBezTo>
                  <a:lnTo>
                    <a:pt x="445987" y="87249"/>
                  </a:lnTo>
                  <a:cubicBezTo>
                    <a:pt x="446345" y="87533"/>
                    <a:pt x="446653" y="87879"/>
                    <a:pt x="446900" y="88261"/>
                  </a:cubicBezTo>
                  <a:lnTo>
                    <a:pt x="446826" y="88187"/>
                  </a:lnTo>
                  <a:cubicBezTo>
                    <a:pt x="447258" y="88410"/>
                    <a:pt x="447591" y="88780"/>
                    <a:pt x="447776" y="89224"/>
                  </a:cubicBezTo>
                  <a:lnTo>
                    <a:pt x="447690" y="89138"/>
                  </a:lnTo>
                  <a:cubicBezTo>
                    <a:pt x="448159" y="89310"/>
                    <a:pt x="448517" y="89706"/>
                    <a:pt x="448653" y="90187"/>
                  </a:cubicBezTo>
                  <a:lnTo>
                    <a:pt x="448541" y="90088"/>
                  </a:lnTo>
                  <a:cubicBezTo>
                    <a:pt x="449985" y="91446"/>
                    <a:pt x="451281" y="92964"/>
                    <a:pt x="452404" y="94593"/>
                  </a:cubicBezTo>
                  <a:lnTo>
                    <a:pt x="452404" y="94593"/>
                  </a:lnTo>
                  <a:cubicBezTo>
                    <a:pt x="452775" y="94864"/>
                    <a:pt x="453083" y="95198"/>
                    <a:pt x="453330" y="95593"/>
                  </a:cubicBezTo>
                  <a:lnTo>
                    <a:pt x="453330" y="95593"/>
                  </a:lnTo>
                  <a:cubicBezTo>
                    <a:pt x="453750" y="95827"/>
                    <a:pt x="454071" y="96185"/>
                    <a:pt x="454268" y="96617"/>
                  </a:cubicBezTo>
                  <a:lnTo>
                    <a:pt x="454194" y="96531"/>
                  </a:lnTo>
                  <a:cubicBezTo>
                    <a:pt x="454651" y="96716"/>
                    <a:pt x="454996" y="97098"/>
                    <a:pt x="455157" y="97567"/>
                  </a:cubicBezTo>
                  <a:lnTo>
                    <a:pt x="455046" y="97481"/>
                  </a:lnTo>
                  <a:cubicBezTo>
                    <a:pt x="456490" y="98839"/>
                    <a:pt x="457773" y="100369"/>
                    <a:pt x="458859" y="102035"/>
                  </a:cubicBezTo>
                  <a:lnTo>
                    <a:pt x="458859" y="102035"/>
                  </a:lnTo>
                  <a:cubicBezTo>
                    <a:pt x="459279" y="102270"/>
                    <a:pt x="459600" y="102652"/>
                    <a:pt x="459773" y="103097"/>
                  </a:cubicBezTo>
                  <a:lnTo>
                    <a:pt x="459674" y="102973"/>
                  </a:lnTo>
                  <a:cubicBezTo>
                    <a:pt x="460723" y="106824"/>
                    <a:pt x="460081" y="108034"/>
                    <a:pt x="456552" y="108663"/>
                  </a:cubicBezTo>
                  <a:cubicBezTo>
                    <a:pt x="454737" y="108897"/>
                    <a:pt x="452898" y="108935"/>
                    <a:pt x="451084" y="108737"/>
                  </a:cubicBezTo>
                  <a:cubicBezTo>
                    <a:pt x="439112" y="107898"/>
                    <a:pt x="427115" y="107429"/>
                    <a:pt x="415119" y="106960"/>
                  </a:cubicBezTo>
                  <a:cubicBezTo>
                    <a:pt x="400382" y="106392"/>
                    <a:pt x="385695" y="104615"/>
                    <a:pt x="370934" y="105257"/>
                  </a:cubicBezTo>
                  <a:cubicBezTo>
                    <a:pt x="348595" y="106244"/>
                    <a:pt x="326243" y="106417"/>
                    <a:pt x="303916" y="107207"/>
                  </a:cubicBezTo>
                  <a:cubicBezTo>
                    <a:pt x="267247" y="108355"/>
                    <a:pt x="230801" y="113353"/>
                    <a:pt x="195169" y="122104"/>
                  </a:cubicBezTo>
                  <a:cubicBezTo>
                    <a:pt x="189232" y="123424"/>
                    <a:pt x="183444" y="125350"/>
                    <a:pt x="177890" y="127843"/>
                  </a:cubicBezTo>
                  <a:cubicBezTo>
                    <a:pt x="170941" y="130496"/>
                    <a:pt x="164177" y="133631"/>
                    <a:pt x="157500" y="136951"/>
                  </a:cubicBezTo>
                  <a:cubicBezTo>
                    <a:pt x="147219" y="142086"/>
                    <a:pt x="140320" y="150812"/>
                    <a:pt x="133273" y="159389"/>
                  </a:cubicBezTo>
                  <a:cubicBezTo>
                    <a:pt x="127102" y="166955"/>
                    <a:pt x="121498" y="174903"/>
                    <a:pt x="118524" y="184395"/>
                  </a:cubicBezTo>
                  <a:cubicBezTo>
                    <a:pt x="118030" y="185974"/>
                    <a:pt x="116981" y="187320"/>
                    <a:pt x="115586" y="188208"/>
                  </a:cubicBezTo>
                  <a:close/>
                </a:path>
              </a:pathLst>
            </a:custGeom>
            <a:solidFill>
              <a:srgbClr val="61EF00"/>
            </a:solidFill>
            <a:ln w="1231" cap="flat">
              <a:noFill/>
              <a:prstDash val="solid"/>
              <a:miter/>
            </a:ln>
          </p:spPr>
          <p:txBody>
            <a:bodyPr rtlCol="0" anchor="ctr"/>
            <a:lstStyle/>
            <a:p>
              <a:endParaRPr lang="es-CO"/>
            </a:p>
          </p:txBody>
        </p:sp>
        <p:sp>
          <p:nvSpPr>
            <p:cNvPr id="616" name="Freeform: Shape 615">
              <a:extLst>
                <a:ext uri="{FF2B5EF4-FFF2-40B4-BE49-F238E27FC236}">
                  <a16:creationId xmlns:a16="http://schemas.microsoft.com/office/drawing/2014/main" id="{6C055C92-37BE-3183-4B82-524F0277B0C6}"/>
                </a:ext>
              </a:extLst>
            </p:cNvPr>
            <p:cNvSpPr/>
            <p:nvPr/>
          </p:nvSpPr>
          <p:spPr>
            <a:xfrm>
              <a:off x="-1277612" y="6572105"/>
              <a:ext cx="612698" cy="1010515"/>
            </a:xfrm>
            <a:custGeom>
              <a:avLst/>
              <a:gdLst>
                <a:gd name="connsiteX0" fmla="*/ 100687 w 612698"/>
                <a:gd name="connsiteY0" fmla="*/ 492262 h 1010515"/>
                <a:gd name="connsiteX1" fmla="*/ 110092 w 612698"/>
                <a:gd name="connsiteY1" fmla="*/ 528820 h 1010515"/>
                <a:gd name="connsiteX2" fmla="*/ 119966 w 612698"/>
                <a:gd name="connsiteY2" fmla="*/ 561452 h 1010515"/>
                <a:gd name="connsiteX3" fmla="*/ 132049 w 612698"/>
                <a:gd name="connsiteY3" fmla="*/ 585446 h 1010515"/>
                <a:gd name="connsiteX4" fmla="*/ 161855 w 612698"/>
                <a:gd name="connsiteY4" fmla="*/ 621522 h 1010515"/>
                <a:gd name="connsiteX5" fmla="*/ 185132 w 612698"/>
                <a:gd name="connsiteY5" fmla="*/ 639714 h 1010515"/>
                <a:gd name="connsiteX6" fmla="*/ 208175 w 612698"/>
                <a:gd name="connsiteY6" fmla="*/ 654315 h 1010515"/>
                <a:gd name="connsiteX7" fmla="*/ 235328 w 612698"/>
                <a:gd name="connsiteY7" fmla="*/ 663275 h 1010515"/>
                <a:gd name="connsiteX8" fmla="*/ 279081 w 612698"/>
                <a:gd name="connsiteY8" fmla="*/ 671212 h 1010515"/>
                <a:gd name="connsiteX9" fmla="*/ 305209 w 612698"/>
                <a:gd name="connsiteY9" fmla="*/ 674371 h 1010515"/>
                <a:gd name="connsiteX10" fmla="*/ 340175 w 612698"/>
                <a:gd name="connsiteY10" fmla="*/ 676259 h 1010515"/>
                <a:gd name="connsiteX11" fmla="*/ 368673 w 612698"/>
                <a:gd name="connsiteY11" fmla="*/ 678531 h 1010515"/>
                <a:gd name="connsiteX12" fmla="*/ 398294 w 612698"/>
                <a:gd name="connsiteY12" fmla="*/ 678012 h 1010515"/>
                <a:gd name="connsiteX13" fmla="*/ 402392 w 612698"/>
                <a:gd name="connsiteY13" fmla="*/ 677889 h 1010515"/>
                <a:gd name="connsiteX14" fmla="*/ 431704 w 612698"/>
                <a:gd name="connsiteY14" fmla="*/ 674680 h 1010515"/>
                <a:gd name="connsiteX15" fmla="*/ 480690 w 612698"/>
                <a:gd name="connsiteY15" fmla="*/ 659437 h 1010515"/>
                <a:gd name="connsiteX16" fmla="*/ 507411 w 612698"/>
                <a:gd name="connsiteY16" fmla="*/ 647762 h 1010515"/>
                <a:gd name="connsiteX17" fmla="*/ 522790 w 612698"/>
                <a:gd name="connsiteY17" fmla="*/ 635173 h 1010515"/>
                <a:gd name="connsiteX18" fmla="*/ 541970 w 612698"/>
                <a:gd name="connsiteY18" fmla="*/ 610920 h 1010515"/>
                <a:gd name="connsiteX19" fmla="*/ 556780 w 612698"/>
                <a:gd name="connsiteY19" fmla="*/ 584854 h 1010515"/>
                <a:gd name="connsiteX20" fmla="*/ 570986 w 612698"/>
                <a:gd name="connsiteY20" fmla="*/ 539187 h 1010515"/>
                <a:gd name="connsiteX21" fmla="*/ 581292 w 612698"/>
                <a:gd name="connsiteY21" fmla="*/ 494484 h 1010515"/>
                <a:gd name="connsiteX22" fmla="*/ 584316 w 612698"/>
                <a:gd name="connsiteY22" fmla="*/ 473835 h 1010515"/>
                <a:gd name="connsiteX23" fmla="*/ 589684 w 612698"/>
                <a:gd name="connsiteY23" fmla="*/ 450385 h 1010515"/>
                <a:gd name="connsiteX24" fmla="*/ 599558 w 612698"/>
                <a:gd name="connsiteY24" fmla="*/ 420048 h 1010515"/>
                <a:gd name="connsiteX25" fmla="*/ 601718 w 612698"/>
                <a:gd name="connsiteY25" fmla="*/ 412729 h 1010515"/>
                <a:gd name="connsiteX26" fmla="*/ 601817 w 612698"/>
                <a:gd name="connsiteY26" fmla="*/ 415914 h 1010515"/>
                <a:gd name="connsiteX27" fmla="*/ 603051 w 612698"/>
                <a:gd name="connsiteY27" fmla="*/ 459741 h 1010515"/>
                <a:gd name="connsiteX28" fmla="*/ 603310 w 612698"/>
                <a:gd name="connsiteY28" fmla="*/ 472083 h 1010515"/>
                <a:gd name="connsiteX29" fmla="*/ 606766 w 612698"/>
                <a:gd name="connsiteY29" fmla="*/ 506517 h 1010515"/>
                <a:gd name="connsiteX30" fmla="*/ 609703 w 612698"/>
                <a:gd name="connsiteY30" fmla="*/ 533177 h 1010515"/>
                <a:gd name="connsiteX31" fmla="*/ 607075 w 612698"/>
                <a:gd name="connsiteY31" fmla="*/ 557219 h 1010515"/>
                <a:gd name="connsiteX32" fmla="*/ 605470 w 612698"/>
                <a:gd name="connsiteY32" fmla="*/ 590963 h 1010515"/>
                <a:gd name="connsiteX33" fmla="*/ 603372 w 612698"/>
                <a:gd name="connsiteY33" fmla="*/ 619152 h 1010515"/>
                <a:gd name="connsiteX34" fmla="*/ 600015 w 612698"/>
                <a:gd name="connsiteY34" fmla="*/ 648169 h 1010515"/>
                <a:gd name="connsiteX35" fmla="*/ 596979 w 612698"/>
                <a:gd name="connsiteY35" fmla="*/ 669397 h 1010515"/>
                <a:gd name="connsiteX36" fmla="*/ 594510 w 612698"/>
                <a:gd name="connsiteY36" fmla="*/ 693921 h 1010515"/>
                <a:gd name="connsiteX37" fmla="*/ 591635 w 612698"/>
                <a:gd name="connsiteY37" fmla="*/ 709583 h 1010515"/>
                <a:gd name="connsiteX38" fmla="*/ 582094 w 612698"/>
                <a:gd name="connsiteY38" fmla="*/ 744339 h 1010515"/>
                <a:gd name="connsiteX39" fmla="*/ 574911 w 612698"/>
                <a:gd name="connsiteY39" fmla="*/ 768394 h 1010515"/>
                <a:gd name="connsiteX40" fmla="*/ 566074 w 612698"/>
                <a:gd name="connsiteY40" fmla="*/ 809395 h 1010515"/>
                <a:gd name="connsiteX41" fmla="*/ 563926 w 612698"/>
                <a:gd name="connsiteY41" fmla="*/ 823378 h 1010515"/>
                <a:gd name="connsiteX42" fmla="*/ 561519 w 612698"/>
                <a:gd name="connsiteY42" fmla="*/ 848803 h 1010515"/>
                <a:gd name="connsiteX43" fmla="*/ 560680 w 612698"/>
                <a:gd name="connsiteY43" fmla="*/ 887632 h 1010515"/>
                <a:gd name="connsiteX44" fmla="*/ 563038 w 612698"/>
                <a:gd name="connsiteY44" fmla="*/ 919944 h 1010515"/>
                <a:gd name="connsiteX45" fmla="*/ 548610 w 612698"/>
                <a:gd name="connsiteY45" fmla="*/ 951144 h 1010515"/>
                <a:gd name="connsiteX46" fmla="*/ 521333 w 612698"/>
                <a:gd name="connsiteY46" fmla="*/ 960364 h 1010515"/>
                <a:gd name="connsiteX47" fmla="*/ 481616 w 612698"/>
                <a:gd name="connsiteY47" fmla="*/ 960549 h 1010515"/>
                <a:gd name="connsiteX48" fmla="*/ 463350 w 612698"/>
                <a:gd name="connsiteY48" fmla="*/ 961092 h 1010515"/>
                <a:gd name="connsiteX49" fmla="*/ 435814 w 612698"/>
                <a:gd name="connsiteY49" fmla="*/ 957723 h 1010515"/>
                <a:gd name="connsiteX50" fmla="*/ 408921 w 612698"/>
                <a:gd name="connsiteY50" fmla="*/ 928200 h 1010515"/>
                <a:gd name="connsiteX51" fmla="*/ 407156 w 612698"/>
                <a:gd name="connsiteY51" fmla="*/ 912810 h 1010515"/>
                <a:gd name="connsiteX52" fmla="*/ 406292 w 612698"/>
                <a:gd name="connsiteY52" fmla="*/ 882226 h 1010515"/>
                <a:gd name="connsiteX53" fmla="*/ 408588 w 612698"/>
                <a:gd name="connsiteY53" fmla="*/ 855406 h 1010515"/>
                <a:gd name="connsiteX54" fmla="*/ 408847 w 612698"/>
                <a:gd name="connsiteY54" fmla="*/ 850395 h 1010515"/>
                <a:gd name="connsiteX55" fmla="*/ 409279 w 612698"/>
                <a:gd name="connsiteY55" fmla="*/ 838053 h 1010515"/>
                <a:gd name="connsiteX56" fmla="*/ 417733 w 612698"/>
                <a:gd name="connsiteY56" fmla="*/ 828019 h 1010515"/>
                <a:gd name="connsiteX57" fmla="*/ 469311 w 612698"/>
                <a:gd name="connsiteY57" fmla="*/ 803112 h 1010515"/>
                <a:gd name="connsiteX58" fmla="*/ 481999 w 612698"/>
                <a:gd name="connsiteY58" fmla="*/ 792004 h 1010515"/>
                <a:gd name="connsiteX59" fmla="*/ 499278 w 612698"/>
                <a:gd name="connsiteY59" fmla="*/ 775059 h 1010515"/>
                <a:gd name="connsiteX60" fmla="*/ 501956 w 612698"/>
                <a:gd name="connsiteY60" fmla="*/ 771590 h 1010515"/>
                <a:gd name="connsiteX61" fmla="*/ 495205 w 612698"/>
                <a:gd name="connsiteY61" fmla="*/ 772343 h 1010515"/>
                <a:gd name="connsiteX62" fmla="*/ 464868 w 612698"/>
                <a:gd name="connsiteY62" fmla="*/ 775775 h 1010515"/>
                <a:gd name="connsiteX63" fmla="*/ 431161 w 612698"/>
                <a:gd name="connsiteY63" fmla="*/ 778082 h 1010515"/>
                <a:gd name="connsiteX64" fmla="*/ 370092 w 612698"/>
                <a:gd name="connsiteY64" fmla="*/ 777132 h 1010515"/>
                <a:gd name="connsiteX65" fmla="*/ 331116 w 612698"/>
                <a:gd name="connsiteY65" fmla="*/ 772640 h 1010515"/>
                <a:gd name="connsiteX66" fmla="*/ 304469 w 612698"/>
                <a:gd name="connsiteY66" fmla="*/ 768838 h 1010515"/>
                <a:gd name="connsiteX67" fmla="*/ 255828 w 612698"/>
                <a:gd name="connsiteY67" fmla="*/ 764543 h 1010515"/>
                <a:gd name="connsiteX68" fmla="*/ 239450 w 612698"/>
                <a:gd name="connsiteY68" fmla="*/ 768160 h 1010515"/>
                <a:gd name="connsiteX69" fmla="*/ 226972 w 612698"/>
                <a:gd name="connsiteY69" fmla="*/ 780279 h 1010515"/>
                <a:gd name="connsiteX70" fmla="*/ 216654 w 612698"/>
                <a:gd name="connsiteY70" fmla="*/ 812851 h 1010515"/>
                <a:gd name="connsiteX71" fmla="*/ 216370 w 612698"/>
                <a:gd name="connsiteY71" fmla="*/ 840188 h 1010515"/>
                <a:gd name="connsiteX72" fmla="*/ 216284 w 612698"/>
                <a:gd name="connsiteY72" fmla="*/ 854320 h 1010515"/>
                <a:gd name="connsiteX73" fmla="*/ 215865 w 612698"/>
                <a:gd name="connsiteY73" fmla="*/ 864367 h 1010515"/>
                <a:gd name="connsiteX74" fmla="*/ 216555 w 612698"/>
                <a:gd name="connsiteY74" fmla="*/ 901813 h 1010515"/>
                <a:gd name="connsiteX75" fmla="*/ 213668 w 612698"/>
                <a:gd name="connsiteY75" fmla="*/ 935334 h 1010515"/>
                <a:gd name="connsiteX76" fmla="*/ 206916 w 612698"/>
                <a:gd name="connsiteY76" fmla="*/ 962771 h 1010515"/>
                <a:gd name="connsiteX77" fmla="*/ 187971 w 612698"/>
                <a:gd name="connsiteY77" fmla="*/ 988554 h 1010515"/>
                <a:gd name="connsiteX78" fmla="*/ 146822 w 612698"/>
                <a:gd name="connsiteY78" fmla="*/ 1006944 h 1010515"/>
                <a:gd name="connsiteX79" fmla="*/ 125507 w 612698"/>
                <a:gd name="connsiteY79" fmla="*/ 1008943 h 1010515"/>
                <a:gd name="connsiteX80" fmla="*/ 78002 w 612698"/>
                <a:gd name="connsiteY80" fmla="*/ 1007992 h 1010515"/>
                <a:gd name="connsiteX81" fmla="*/ 42654 w 612698"/>
                <a:gd name="connsiteY81" fmla="*/ 988443 h 1010515"/>
                <a:gd name="connsiteX82" fmla="*/ 27325 w 612698"/>
                <a:gd name="connsiteY82" fmla="*/ 955464 h 1010515"/>
                <a:gd name="connsiteX83" fmla="*/ 25807 w 612698"/>
                <a:gd name="connsiteY83" fmla="*/ 944616 h 1010515"/>
                <a:gd name="connsiteX84" fmla="*/ 24993 w 612698"/>
                <a:gd name="connsiteY84" fmla="*/ 940185 h 1010515"/>
                <a:gd name="connsiteX85" fmla="*/ 21648 w 612698"/>
                <a:gd name="connsiteY85" fmla="*/ 915155 h 1010515"/>
                <a:gd name="connsiteX86" fmla="*/ 19636 w 612698"/>
                <a:gd name="connsiteY86" fmla="*/ 898073 h 1010515"/>
                <a:gd name="connsiteX87" fmla="*/ 17723 w 612698"/>
                <a:gd name="connsiteY87" fmla="*/ 873599 h 1010515"/>
                <a:gd name="connsiteX88" fmla="*/ 13453 w 612698"/>
                <a:gd name="connsiteY88" fmla="*/ 844409 h 1010515"/>
                <a:gd name="connsiteX89" fmla="*/ 7405 w 612698"/>
                <a:gd name="connsiteY89" fmla="*/ 801730 h 1010515"/>
                <a:gd name="connsiteX90" fmla="*/ 2777 w 612698"/>
                <a:gd name="connsiteY90" fmla="*/ 743722 h 1010515"/>
                <a:gd name="connsiteX91" fmla="*/ -926 w 612698"/>
                <a:gd name="connsiteY91" fmla="*/ 661338 h 1010515"/>
                <a:gd name="connsiteX92" fmla="*/ -2641 w 612698"/>
                <a:gd name="connsiteY92" fmla="*/ 619547 h 1010515"/>
                <a:gd name="connsiteX93" fmla="*/ -1556 w 612698"/>
                <a:gd name="connsiteY93" fmla="*/ 592802 h 1010515"/>
                <a:gd name="connsiteX94" fmla="*/ -864 w 612698"/>
                <a:gd name="connsiteY94" fmla="*/ 588297 h 1010515"/>
                <a:gd name="connsiteX95" fmla="*/ -37 w 612698"/>
                <a:gd name="connsiteY95" fmla="*/ 526191 h 1010515"/>
                <a:gd name="connsiteX96" fmla="*/ -482 w 612698"/>
                <a:gd name="connsiteY96" fmla="*/ 468183 h 1010515"/>
                <a:gd name="connsiteX97" fmla="*/ -62 w 612698"/>
                <a:gd name="connsiteY97" fmla="*/ 441721 h 1010515"/>
                <a:gd name="connsiteX98" fmla="*/ -445 w 612698"/>
                <a:gd name="connsiteY98" fmla="*/ 396055 h 1010515"/>
                <a:gd name="connsiteX99" fmla="*/ 1678 w 612698"/>
                <a:gd name="connsiteY99" fmla="*/ 337171 h 1010515"/>
                <a:gd name="connsiteX100" fmla="*/ 1172 w 612698"/>
                <a:gd name="connsiteY100" fmla="*/ 310684 h 1010515"/>
                <a:gd name="connsiteX101" fmla="*/ 1407 w 612698"/>
                <a:gd name="connsiteY101" fmla="*/ 275040 h 1010515"/>
                <a:gd name="connsiteX102" fmla="*/ 3246 w 612698"/>
                <a:gd name="connsiteY102" fmla="*/ 255971 h 1010515"/>
                <a:gd name="connsiteX103" fmla="*/ 7294 w 612698"/>
                <a:gd name="connsiteY103" fmla="*/ 223376 h 1010515"/>
                <a:gd name="connsiteX104" fmla="*/ 11466 w 612698"/>
                <a:gd name="connsiteY104" fmla="*/ 192150 h 1010515"/>
                <a:gd name="connsiteX105" fmla="*/ 19488 w 612698"/>
                <a:gd name="connsiteY105" fmla="*/ 136610 h 1010515"/>
                <a:gd name="connsiteX106" fmla="*/ 26721 w 612698"/>
                <a:gd name="connsiteY106" fmla="*/ 87871 h 1010515"/>
                <a:gd name="connsiteX107" fmla="*/ 34472 w 612698"/>
                <a:gd name="connsiteY107" fmla="*/ 57349 h 1010515"/>
                <a:gd name="connsiteX108" fmla="*/ 37569 w 612698"/>
                <a:gd name="connsiteY108" fmla="*/ 45414 h 1010515"/>
                <a:gd name="connsiteX109" fmla="*/ 47505 w 612698"/>
                <a:gd name="connsiteY109" fmla="*/ 18989 h 1010515"/>
                <a:gd name="connsiteX110" fmla="*/ 55194 w 612698"/>
                <a:gd name="connsiteY110" fmla="*/ 2475 h 1010515"/>
                <a:gd name="connsiteX111" fmla="*/ 57749 w 612698"/>
                <a:gd name="connsiteY111" fmla="*/ -1573 h 1010515"/>
                <a:gd name="connsiteX112" fmla="*/ 55725 w 612698"/>
                <a:gd name="connsiteY112" fmla="*/ 5832 h 1010515"/>
                <a:gd name="connsiteX113" fmla="*/ 52244 w 612698"/>
                <a:gd name="connsiteY113" fmla="*/ 26382 h 1010515"/>
                <a:gd name="connsiteX114" fmla="*/ 50269 w 612698"/>
                <a:gd name="connsiteY114" fmla="*/ 51745 h 1010515"/>
                <a:gd name="connsiteX115" fmla="*/ 49467 w 612698"/>
                <a:gd name="connsiteY115" fmla="*/ 69913 h 1010515"/>
                <a:gd name="connsiteX116" fmla="*/ 48529 w 612698"/>
                <a:gd name="connsiteY116" fmla="*/ 93561 h 1010515"/>
                <a:gd name="connsiteX117" fmla="*/ 47999 w 612698"/>
                <a:gd name="connsiteY117" fmla="*/ 135956 h 1010515"/>
                <a:gd name="connsiteX118" fmla="*/ 49455 w 612698"/>
                <a:gd name="connsiteY118" fmla="*/ 157222 h 1010515"/>
                <a:gd name="connsiteX119" fmla="*/ 49566 w 612698"/>
                <a:gd name="connsiteY119" fmla="*/ 160924 h 1010515"/>
                <a:gd name="connsiteX120" fmla="*/ 49566 w 612698"/>
                <a:gd name="connsiteY120" fmla="*/ 188336 h 1010515"/>
                <a:gd name="connsiteX121" fmla="*/ 51195 w 612698"/>
                <a:gd name="connsiteY121" fmla="*/ 214168 h 1010515"/>
                <a:gd name="connsiteX122" fmla="*/ 50726 w 612698"/>
                <a:gd name="connsiteY122" fmla="*/ 236458 h 1010515"/>
                <a:gd name="connsiteX123" fmla="*/ 50726 w 612698"/>
                <a:gd name="connsiteY123" fmla="*/ 244185 h 1010515"/>
                <a:gd name="connsiteX124" fmla="*/ 51430 w 612698"/>
                <a:gd name="connsiteY124" fmla="*/ 252318 h 1010515"/>
                <a:gd name="connsiteX125" fmla="*/ 53898 w 612698"/>
                <a:gd name="connsiteY125" fmla="*/ 280335 h 1010515"/>
                <a:gd name="connsiteX126" fmla="*/ 54910 w 612698"/>
                <a:gd name="connsiteY126" fmla="*/ 290727 h 1010515"/>
                <a:gd name="connsiteX127" fmla="*/ 59427 w 612698"/>
                <a:gd name="connsiteY127" fmla="*/ 329457 h 1010515"/>
                <a:gd name="connsiteX128" fmla="*/ 72781 w 612698"/>
                <a:gd name="connsiteY128" fmla="*/ 391550 h 1010515"/>
                <a:gd name="connsiteX129" fmla="*/ 89801 w 612698"/>
                <a:gd name="connsiteY129" fmla="*/ 454779 h 1010515"/>
                <a:gd name="connsiteX130" fmla="*/ 94294 w 612698"/>
                <a:gd name="connsiteY130" fmla="*/ 469466 h 1010515"/>
                <a:gd name="connsiteX131" fmla="*/ 94973 w 612698"/>
                <a:gd name="connsiteY131" fmla="*/ 471231 h 1010515"/>
                <a:gd name="connsiteX132" fmla="*/ 100687 w 612698"/>
                <a:gd name="connsiteY132" fmla="*/ 492262 h 1010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612698" h="1010515">
                  <a:moveTo>
                    <a:pt x="100687" y="492262"/>
                  </a:moveTo>
                  <a:cubicBezTo>
                    <a:pt x="101428" y="496261"/>
                    <a:pt x="105032" y="506937"/>
                    <a:pt x="110092" y="528820"/>
                  </a:cubicBezTo>
                  <a:cubicBezTo>
                    <a:pt x="112770" y="539878"/>
                    <a:pt x="116066" y="550764"/>
                    <a:pt x="119966" y="561452"/>
                  </a:cubicBezTo>
                  <a:cubicBezTo>
                    <a:pt x="122977" y="569969"/>
                    <a:pt x="127371" y="577732"/>
                    <a:pt x="132049" y="585446"/>
                  </a:cubicBezTo>
                  <a:cubicBezTo>
                    <a:pt x="140269" y="598800"/>
                    <a:pt x="150290" y="610932"/>
                    <a:pt x="161855" y="621522"/>
                  </a:cubicBezTo>
                  <a:cubicBezTo>
                    <a:pt x="169063" y="628298"/>
                    <a:pt x="177320" y="633704"/>
                    <a:pt x="185132" y="639714"/>
                  </a:cubicBezTo>
                  <a:cubicBezTo>
                    <a:pt x="192303" y="645330"/>
                    <a:pt x="200029" y="650230"/>
                    <a:pt x="208175" y="654315"/>
                  </a:cubicBezTo>
                  <a:cubicBezTo>
                    <a:pt x="216840" y="658351"/>
                    <a:pt x="225960" y="661363"/>
                    <a:pt x="235328" y="663275"/>
                  </a:cubicBezTo>
                  <a:cubicBezTo>
                    <a:pt x="249806" y="666546"/>
                    <a:pt x="264542" y="668286"/>
                    <a:pt x="279081" y="671212"/>
                  </a:cubicBezTo>
                  <a:cubicBezTo>
                    <a:pt x="287696" y="672927"/>
                    <a:pt x="296434" y="673989"/>
                    <a:pt x="305209" y="674371"/>
                  </a:cubicBezTo>
                  <a:cubicBezTo>
                    <a:pt x="316873" y="674914"/>
                    <a:pt x="328549" y="675420"/>
                    <a:pt x="340175" y="676259"/>
                  </a:cubicBezTo>
                  <a:cubicBezTo>
                    <a:pt x="349666" y="676938"/>
                    <a:pt x="359182" y="677901"/>
                    <a:pt x="368673" y="678531"/>
                  </a:cubicBezTo>
                  <a:cubicBezTo>
                    <a:pt x="378473" y="679172"/>
                    <a:pt x="388420" y="679654"/>
                    <a:pt x="398294" y="678012"/>
                  </a:cubicBezTo>
                  <a:cubicBezTo>
                    <a:pt x="399652" y="677876"/>
                    <a:pt x="401022" y="677827"/>
                    <a:pt x="402392" y="677889"/>
                  </a:cubicBezTo>
                  <a:cubicBezTo>
                    <a:pt x="412265" y="677716"/>
                    <a:pt x="421979" y="676173"/>
                    <a:pt x="431704" y="674680"/>
                  </a:cubicBezTo>
                  <a:cubicBezTo>
                    <a:pt x="448798" y="672063"/>
                    <a:pt x="464757" y="665818"/>
                    <a:pt x="480690" y="659437"/>
                  </a:cubicBezTo>
                  <a:cubicBezTo>
                    <a:pt x="489725" y="655809"/>
                    <a:pt x="498821" y="652365"/>
                    <a:pt x="507411" y="647762"/>
                  </a:cubicBezTo>
                  <a:cubicBezTo>
                    <a:pt x="513274" y="644552"/>
                    <a:pt x="518495" y="640282"/>
                    <a:pt x="522790" y="635173"/>
                  </a:cubicBezTo>
                  <a:cubicBezTo>
                    <a:pt x="529529" y="627348"/>
                    <a:pt x="535774" y="619128"/>
                    <a:pt x="541970" y="610920"/>
                  </a:cubicBezTo>
                  <a:cubicBezTo>
                    <a:pt x="548017" y="602898"/>
                    <a:pt x="553386" y="594419"/>
                    <a:pt x="556780" y="584854"/>
                  </a:cubicBezTo>
                  <a:cubicBezTo>
                    <a:pt x="562124" y="569833"/>
                    <a:pt x="567431" y="554800"/>
                    <a:pt x="570986" y="539187"/>
                  </a:cubicBezTo>
                  <a:cubicBezTo>
                    <a:pt x="574393" y="524278"/>
                    <a:pt x="578539" y="509566"/>
                    <a:pt x="581292" y="494484"/>
                  </a:cubicBezTo>
                  <a:cubicBezTo>
                    <a:pt x="582526" y="487646"/>
                    <a:pt x="583402" y="480735"/>
                    <a:pt x="584316" y="473835"/>
                  </a:cubicBezTo>
                  <a:cubicBezTo>
                    <a:pt x="585377" y="465850"/>
                    <a:pt x="587623" y="458136"/>
                    <a:pt x="589684" y="450385"/>
                  </a:cubicBezTo>
                  <a:cubicBezTo>
                    <a:pt x="592424" y="440104"/>
                    <a:pt x="596115" y="430119"/>
                    <a:pt x="599558" y="420048"/>
                  </a:cubicBezTo>
                  <a:cubicBezTo>
                    <a:pt x="600385" y="417580"/>
                    <a:pt x="600262" y="414939"/>
                    <a:pt x="601718" y="412729"/>
                  </a:cubicBezTo>
                  <a:cubicBezTo>
                    <a:pt x="601718" y="413791"/>
                    <a:pt x="601866" y="414852"/>
                    <a:pt x="601817" y="415914"/>
                  </a:cubicBezTo>
                  <a:cubicBezTo>
                    <a:pt x="601113" y="430552"/>
                    <a:pt x="602940" y="445127"/>
                    <a:pt x="603051" y="459741"/>
                  </a:cubicBezTo>
                  <a:cubicBezTo>
                    <a:pt x="603051" y="463851"/>
                    <a:pt x="603434" y="467973"/>
                    <a:pt x="603310" y="472083"/>
                  </a:cubicBezTo>
                  <a:cubicBezTo>
                    <a:pt x="603088" y="483660"/>
                    <a:pt x="604248" y="495212"/>
                    <a:pt x="606766" y="506517"/>
                  </a:cubicBezTo>
                  <a:cubicBezTo>
                    <a:pt x="608642" y="515268"/>
                    <a:pt x="610802" y="524044"/>
                    <a:pt x="609703" y="533177"/>
                  </a:cubicBezTo>
                  <a:cubicBezTo>
                    <a:pt x="608741" y="541174"/>
                    <a:pt x="608123" y="549221"/>
                    <a:pt x="607075" y="557219"/>
                  </a:cubicBezTo>
                  <a:cubicBezTo>
                    <a:pt x="605667" y="568414"/>
                    <a:pt x="605137" y="579694"/>
                    <a:pt x="605470" y="590963"/>
                  </a:cubicBezTo>
                  <a:cubicBezTo>
                    <a:pt x="605704" y="600454"/>
                    <a:pt x="604507" y="609785"/>
                    <a:pt x="603372" y="619152"/>
                  </a:cubicBezTo>
                  <a:cubicBezTo>
                    <a:pt x="602138" y="628816"/>
                    <a:pt x="600903" y="638480"/>
                    <a:pt x="600015" y="648169"/>
                  </a:cubicBezTo>
                  <a:cubicBezTo>
                    <a:pt x="599348" y="655315"/>
                    <a:pt x="598127" y="662350"/>
                    <a:pt x="596979" y="669397"/>
                  </a:cubicBezTo>
                  <a:cubicBezTo>
                    <a:pt x="595646" y="677518"/>
                    <a:pt x="595053" y="685726"/>
                    <a:pt x="594510" y="693921"/>
                  </a:cubicBezTo>
                  <a:cubicBezTo>
                    <a:pt x="594276" y="699253"/>
                    <a:pt x="593313" y="704523"/>
                    <a:pt x="591635" y="709583"/>
                  </a:cubicBezTo>
                  <a:cubicBezTo>
                    <a:pt x="587660" y="720938"/>
                    <a:pt x="584464" y="732552"/>
                    <a:pt x="582094" y="744339"/>
                  </a:cubicBezTo>
                  <a:cubicBezTo>
                    <a:pt x="580391" y="752559"/>
                    <a:pt x="577317" y="760384"/>
                    <a:pt x="574911" y="768394"/>
                  </a:cubicBezTo>
                  <a:cubicBezTo>
                    <a:pt x="570912" y="781810"/>
                    <a:pt x="567962" y="795522"/>
                    <a:pt x="566074" y="809395"/>
                  </a:cubicBezTo>
                  <a:cubicBezTo>
                    <a:pt x="565420" y="814060"/>
                    <a:pt x="564753" y="818738"/>
                    <a:pt x="563926" y="823378"/>
                  </a:cubicBezTo>
                  <a:cubicBezTo>
                    <a:pt x="562470" y="831783"/>
                    <a:pt x="561668" y="840275"/>
                    <a:pt x="561519" y="848803"/>
                  </a:cubicBezTo>
                  <a:cubicBezTo>
                    <a:pt x="561223" y="861750"/>
                    <a:pt x="560878" y="874722"/>
                    <a:pt x="560680" y="887632"/>
                  </a:cubicBezTo>
                  <a:cubicBezTo>
                    <a:pt x="560508" y="898468"/>
                    <a:pt x="561766" y="909206"/>
                    <a:pt x="563038" y="919944"/>
                  </a:cubicBezTo>
                  <a:cubicBezTo>
                    <a:pt x="564617" y="933261"/>
                    <a:pt x="558594" y="943295"/>
                    <a:pt x="548610" y="951144"/>
                  </a:cubicBezTo>
                  <a:cubicBezTo>
                    <a:pt x="540723" y="957315"/>
                    <a:pt x="531330" y="959784"/>
                    <a:pt x="521333" y="960364"/>
                  </a:cubicBezTo>
                  <a:cubicBezTo>
                    <a:pt x="508090" y="961179"/>
                    <a:pt x="494847" y="960426"/>
                    <a:pt x="481616" y="960549"/>
                  </a:cubicBezTo>
                  <a:cubicBezTo>
                    <a:pt x="475519" y="960549"/>
                    <a:pt x="469435" y="960920"/>
                    <a:pt x="463350" y="961092"/>
                  </a:cubicBezTo>
                  <a:cubicBezTo>
                    <a:pt x="454056" y="961425"/>
                    <a:pt x="444763" y="960278"/>
                    <a:pt x="435814" y="957723"/>
                  </a:cubicBezTo>
                  <a:cubicBezTo>
                    <a:pt x="420856" y="953341"/>
                    <a:pt x="412586" y="942715"/>
                    <a:pt x="408921" y="928200"/>
                  </a:cubicBezTo>
                  <a:cubicBezTo>
                    <a:pt x="407835" y="923140"/>
                    <a:pt x="407242" y="917981"/>
                    <a:pt x="407156" y="912810"/>
                  </a:cubicBezTo>
                  <a:cubicBezTo>
                    <a:pt x="406674" y="902615"/>
                    <a:pt x="406378" y="892420"/>
                    <a:pt x="406292" y="882226"/>
                  </a:cubicBezTo>
                  <a:cubicBezTo>
                    <a:pt x="406428" y="873241"/>
                    <a:pt x="407193" y="864280"/>
                    <a:pt x="408588" y="855406"/>
                  </a:cubicBezTo>
                  <a:cubicBezTo>
                    <a:pt x="408761" y="853740"/>
                    <a:pt x="408847" y="852074"/>
                    <a:pt x="408847" y="850395"/>
                  </a:cubicBezTo>
                  <a:cubicBezTo>
                    <a:pt x="408995" y="846298"/>
                    <a:pt x="408958" y="842176"/>
                    <a:pt x="409279" y="838053"/>
                  </a:cubicBezTo>
                  <a:cubicBezTo>
                    <a:pt x="409699" y="832795"/>
                    <a:pt x="412463" y="829414"/>
                    <a:pt x="417733" y="828019"/>
                  </a:cubicBezTo>
                  <a:cubicBezTo>
                    <a:pt x="436530" y="823082"/>
                    <a:pt x="453217" y="813702"/>
                    <a:pt x="469311" y="803112"/>
                  </a:cubicBezTo>
                  <a:cubicBezTo>
                    <a:pt x="474063" y="799977"/>
                    <a:pt x="477815" y="795781"/>
                    <a:pt x="481999" y="792004"/>
                  </a:cubicBezTo>
                  <a:cubicBezTo>
                    <a:pt x="488034" y="786611"/>
                    <a:pt x="493601" y="780773"/>
                    <a:pt x="499278" y="775059"/>
                  </a:cubicBezTo>
                  <a:cubicBezTo>
                    <a:pt x="500438" y="774133"/>
                    <a:pt x="501364" y="772948"/>
                    <a:pt x="501956" y="771590"/>
                  </a:cubicBezTo>
                  <a:cubicBezTo>
                    <a:pt x="499488" y="771023"/>
                    <a:pt x="497279" y="771887"/>
                    <a:pt x="495205" y="772343"/>
                  </a:cubicBezTo>
                  <a:cubicBezTo>
                    <a:pt x="485208" y="774343"/>
                    <a:pt x="475063" y="775491"/>
                    <a:pt x="464868" y="775775"/>
                  </a:cubicBezTo>
                  <a:cubicBezTo>
                    <a:pt x="453612" y="776280"/>
                    <a:pt x="442393" y="777280"/>
                    <a:pt x="431161" y="778082"/>
                  </a:cubicBezTo>
                  <a:cubicBezTo>
                    <a:pt x="410797" y="779527"/>
                    <a:pt x="390432" y="779934"/>
                    <a:pt x="370092" y="777132"/>
                  </a:cubicBezTo>
                  <a:cubicBezTo>
                    <a:pt x="357158" y="775355"/>
                    <a:pt x="344174" y="773429"/>
                    <a:pt x="331116" y="772640"/>
                  </a:cubicBezTo>
                  <a:cubicBezTo>
                    <a:pt x="322192" y="772072"/>
                    <a:pt x="313380" y="769813"/>
                    <a:pt x="304469" y="768838"/>
                  </a:cubicBezTo>
                  <a:cubicBezTo>
                    <a:pt x="288288" y="767061"/>
                    <a:pt x="272194" y="764309"/>
                    <a:pt x="255828" y="764543"/>
                  </a:cubicBezTo>
                  <a:cubicBezTo>
                    <a:pt x="250176" y="764630"/>
                    <a:pt x="244609" y="765864"/>
                    <a:pt x="239450" y="768160"/>
                  </a:cubicBezTo>
                  <a:cubicBezTo>
                    <a:pt x="233872" y="770418"/>
                    <a:pt x="229391" y="774762"/>
                    <a:pt x="226972" y="780279"/>
                  </a:cubicBezTo>
                  <a:cubicBezTo>
                    <a:pt x="222233" y="790684"/>
                    <a:pt x="218777" y="801619"/>
                    <a:pt x="216654" y="812851"/>
                  </a:cubicBezTo>
                  <a:cubicBezTo>
                    <a:pt x="215087" y="821934"/>
                    <a:pt x="215766" y="831080"/>
                    <a:pt x="216370" y="840188"/>
                  </a:cubicBezTo>
                  <a:cubicBezTo>
                    <a:pt x="216765" y="844891"/>
                    <a:pt x="216741" y="849618"/>
                    <a:pt x="216284" y="854320"/>
                  </a:cubicBezTo>
                  <a:cubicBezTo>
                    <a:pt x="215938" y="857652"/>
                    <a:pt x="215803" y="861010"/>
                    <a:pt x="215865" y="864367"/>
                  </a:cubicBezTo>
                  <a:cubicBezTo>
                    <a:pt x="215975" y="876845"/>
                    <a:pt x="215568" y="889323"/>
                    <a:pt x="216555" y="901813"/>
                  </a:cubicBezTo>
                  <a:cubicBezTo>
                    <a:pt x="217370" y="913069"/>
                    <a:pt x="216395" y="924387"/>
                    <a:pt x="213668" y="935334"/>
                  </a:cubicBezTo>
                  <a:cubicBezTo>
                    <a:pt x="211471" y="944492"/>
                    <a:pt x="210150" y="953848"/>
                    <a:pt x="206916" y="962771"/>
                  </a:cubicBezTo>
                  <a:cubicBezTo>
                    <a:pt x="203103" y="973360"/>
                    <a:pt x="196314" y="981358"/>
                    <a:pt x="187971" y="988554"/>
                  </a:cubicBezTo>
                  <a:cubicBezTo>
                    <a:pt x="176036" y="998835"/>
                    <a:pt x="162139" y="1004265"/>
                    <a:pt x="146822" y="1006944"/>
                  </a:cubicBezTo>
                  <a:cubicBezTo>
                    <a:pt x="139800" y="1008289"/>
                    <a:pt x="132666" y="1008955"/>
                    <a:pt x="125507" y="1008943"/>
                  </a:cubicBezTo>
                  <a:cubicBezTo>
                    <a:pt x="109660" y="1008708"/>
                    <a:pt x="93788" y="1009363"/>
                    <a:pt x="78002" y="1007992"/>
                  </a:cubicBezTo>
                  <a:cubicBezTo>
                    <a:pt x="63488" y="1006758"/>
                    <a:pt x="50850" y="1001599"/>
                    <a:pt x="42654" y="988443"/>
                  </a:cubicBezTo>
                  <a:cubicBezTo>
                    <a:pt x="36212" y="978050"/>
                    <a:pt x="30090" y="967547"/>
                    <a:pt x="27325" y="955464"/>
                  </a:cubicBezTo>
                  <a:cubicBezTo>
                    <a:pt x="26585" y="951885"/>
                    <a:pt x="26079" y="948256"/>
                    <a:pt x="25807" y="944616"/>
                  </a:cubicBezTo>
                  <a:cubicBezTo>
                    <a:pt x="25671" y="943122"/>
                    <a:pt x="25881" y="941555"/>
                    <a:pt x="24993" y="940185"/>
                  </a:cubicBezTo>
                  <a:cubicBezTo>
                    <a:pt x="23006" y="931977"/>
                    <a:pt x="21882" y="923597"/>
                    <a:pt x="21648" y="915155"/>
                  </a:cubicBezTo>
                  <a:cubicBezTo>
                    <a:pt x="21364" y="909428"/>
                    <a:pt x="20414" y="903738"/>
                    <a:pt x="19636" y="898073"/>
                  </a:cubicBezTo>
                  <a:cubicBezTo>
                    <a:pt x="18575" y="889940"/>
                    <a:pt x="18858" y="881744"/>
                    <a:pt x="17723" y="873599"/>
                  </a:cubicBezTo>
                  <a:cubicBezTo>
                    <a:pt x="16365" y="863861"/>
                    <a:pt x="14749" y="854160"/>
                    <a:pt x="13453" y="844409"/>
                  </a:cubicBezTo>
                  <a:cubicBezTo>
                    <a:pt x="11552" y="830167"/>
                    <a:pt x="8935" y="816022"/>
                    <a:pt x="7405" y="801730"/>
                  </a:cubicBezTo>
                  <a:cubicBezTo>
                    <a:pt x="5344" y="782427"/>
                    <a:pt x="3937" y="763087"/>
                    <a:pt x="2777" y="743722"/>
                  </a:cubicBezTo>
                  <a:cubicBezTo>
                    <a:pt x="1135" y="716273"/>
                    <a:pt x="-630" y="688861"/>
                    <a:pt x="-926" y="661338"/>
                  </a:cubicBezTo>
                  <a:cubicBezTo>
                    <a:pt x="-1099" y="647428"/>
                    <a:pt x="-3049" y="633457"/>
                    <a:pt x="-2641" y="619547"/>
                  </a:cubicBezTo>
                  <a:cubicBezTo>
                    <a:pt x="-2370" y="610649"/>
                    <a:pt x="-2839" y="601676"/>
                    <a:pt x="-1556" y="592802"/>
                  </a:cubicBezTo>
                  <a:cubicBezTo>
                    <a:pt x="-1321" y="591296"/>
                    <a:pt x="-975" y="589803"/>
                    <a:pt x="-864" y="588297"/>
                  </a:cubicBezTo>
                  <a:cubicBezTo>
                    <a:pt x="641" y="567624"/>
                    <a:pt x="925" y="546889"/>
                    <a:pt x="-37" y="526191"/>
                  </a:cubicBezTo>
                  <a:cubicBezTo>
                    <a:pt x="-938" y="506838"/>
                    <a:pt x="-1025" y="487498"/>
                    <a:pt x="-482" y="468183"/>
                  </a:cubicBezTo>
                  <a:cubicBezTo>
                    <a:pt x="-222" y="459358"/>
                    <a:pt x="506" y="450533"/>
                    <a:pt x="-62" y="441721"/>
                  </a:cubicBezTo>
                  <a:cubicBezTo>
                    <a:pt x="-1049" y="426491"/>
                    <a:pt x="-938" y="411273"/>
                    <a:pt x="-445" y="396055"/>
                  </a:cubicBezTo>
                  <a:cubicBezTo>
                    <a:pt x="197" y="376431"/>
                    <a:pt x="1172" y="356807"/>
                    <a:pt x="1678" y="337171"/>
                  </a:cubicBezTo>
                  <a:cubicBezTo>
                    <a:pt x="1913" y="328358"/>
                    <a:pt x="1221" y="319521"/>
                    <a:pt x="1172" y="310684"/>
                  </a:cubicBezTo>
                  <a:cubicBezTo>
                    <a:pt x="1111" y="298811"/>
                    <a:pt x="1074" y="286926"/>
                    <a:pt x="1407" y="275040"/>
                  </a:cubicBezTo>
                  <a:cubicBezTo>
                    <a:pt x="1604" y="268647"/>
                    <a:pt x="2209" y="262278"/>
                    <a:pt x="3246" y="255971"/>
                  </a:cubicBezTo>
                  <a:cubicBezTo>
                    <a:pt x="4986" y="245147"/>
                    <a:pt x="6195" y="234262"/>
                    <a:pt x="7294" y="223376"/>
                  </a:cubicBezTo>
                  <a:cubicBezTo>
                    <a:pt x="8355" y="212910"/>
                    <a:pt x="10293" y="202591"/>
                    <a:pt x="11466" y="192150"/>
                  </a:cubicBezTo>
                  <a:cubicBezTo>
                    <a:pt x="13551" y="173550"/>
                    <a:pt x="16489" y="155124"/>
                    <a:pt x="19488" y="136610"/>
                  </a:cubicBezTo>
                  <a:cubicBezTo>
                    <a:pt x="22117" y="120393"/>
                    <a:pt x="23610" y="104015"/>
                    <a:pt x="26721" y="87871"/>
                  </a:cubicBezTo>
                  <a:cubicBezTo>
                    <a:pt x="28708" y="77528"/>
                    <a:pt x="31657" y="67469"/>
                    <a:pt x="34472" y="57349"/>
                  </a:cubicBezTo>
                  <a:cubicBezTo>
                    <a:pt x="35570" y="53387"/>
                    <a:pt x="36607" y="49400"/>
                    <a:pt x="37569" y="45414"/>
                  </a:cubicBezTo>
                  <a:cubicBezTo>
                    <a:pt x="39729" y="36219"/>
                    <a:pt x="43074" y="27333"/>
                    <a:pt x="47505" y="18989"/>
                  </a:cubicBezTo>
                  <a:cubicBezTo>
                    <a:pt x="50380" y="13645"/>
                    <a:pt x="53367" y="8313"/>
                    <a:pt x="55194" y="2475"/>
                  </a:cubicBezTo>
                  <a:lnTo>
                    <a:pt x="57749" y="-1573"/>
                  </a:lnTo>
                  <a:cubicBezTo>
                    <a:pt x="58230" y="1192"/>
                    <a:pt x="56292" y="3364"/>
                    <a:pt x="55725" y="5832"/>
                  </a:cubicBezTo>
                  <a:cubicBezTo>
                    <a:pt x="54219" y="12621"/>
                    <a:pt x="53046" y="19483"/>
                    <a:pt x="52244" y="26382"/>
                  </a:cubicBezTo>
                  <a:cubicBezTo>
                    <a:pt x="51257" y="34824"/>
                    <a:pt x="50862" y="43279"/>
                    <a:pt x="50269" y="51745"/>
                  </a:cubicBezTo>
                  <a:cubicBezTo>
                    <a:pt x="49850" y="57818"/>
                    <a:pt x="50269" y="63915"/>
                    <a:pt x="49467" y="69913"/>
                  </a:cubicBezTo>
                  <a:cubicBezTo>
                    <a:pt x="48480" y="77800"/>
                    <a:pt x="49344" y="85736"/>
                    <a:pt x="48529" y="93561"/>
                  </a:cubicBezTo>
                  <a:cubicBezTo>
                    <a:pt x="47060" y="107705"/>
                    <a:pt x="47628" y="121849"/>
                    <a:pt x="47999" y="135956"/>
                  </a:cubicBezTo>
                  <a:cubicBezTo>
                    <a:pt x="48184" y="142991"/>
                    <a:pt x="47900" y="150211"/>
                    <a:pt x="49455" y="157222"/>
                  </a:cubicBezTo>
                  <a:cubicBezTo>
                    <a:pt x="49627" y="158443"/>
                    <a:pt x="49665" y="159690"/>
                    <a:pt x="49566" y="160924"/>
                  </a:cubicBezTo>
                  <a:cubicBezTo>
                    <a:pt x="49566" y="170058"/>
                    <a:pt x="49627" y="179191"/>
                    <a:pt x="49566" y="188336"/>
                  </a:cubicBezTo>
                  <a:cubicBezTo>
                    <a:pt x="49492" y="196976"/>
                    <a:pt x="50627" y="205615"/>
                    <a:pt x="51195" y="214168"/>
                  </a:cubicBezTo>
                  <a:cubicBezTo>
                    <a:pt x="51689" y="221574"/>
                    <a:pt x="52084" y="228979"/>
                    <a:pt x="50726" y="236458"/>
                  </a:cubicBezTo>
                  <a:cubicBezTo>
                    <a:pt x="50245" y="239013"/>
                    <a:pt x="50245" y="241630"/>
                    <a:pt x="50726" y="244185"/>
                  </a:cubicBezTo>
                  <a:cubicBezTo>
                    <a:pt x="51121" y="246875"/>
                    <a:pt x="51356" y="249590"/>
                    <a:pt x="51430" y="252318"/>
                  </a:cubicBezTo>
                  <a:cubicBezTo>
                    <a:pt x="52207" y="261661"/>
                    <a:pt x="52256" y="271066"/>
                    <a:pt x="53898" y="280335"/>
                  </a:cubicBezTo>
                  <a:cubicBezTo>
                    <a:pt x="54515" y="283741"/>
                    <a:pt x="54528" y="287259"/>
                    <a:pt x="54910" y="290727"/>
                  </a:cubicBezTo>
                  <a:cubicBezTo>
                    <a:pt x="56354" y="303649"/>
                    <a:pt x="57897" y="316547"/>
                    <a:pt x="59427" y="329457"/>
                  </a:cubicBezTo>
                  <a:cubicBezTo>
                    <a:pt x="61896" y="350611"/>
                    <a:pt x="66968" y="371149"/>
                    <a:pt x="72781" y="391550"/>
                  </a:cubicBezTo>
                  <a:cubicBezTo>
                    <a:pt x="78767" y="412532"/>
                    <a:pt x="84568" y="433514"/>
                    <a:pt x="89801" y="454779"/>
                  </a:cubicBezTo>
                  <a:cubicBezTo>
                    <a:pt x="90986" y="459765"/>
                    <a:pt x="92480" y="464678"/>
                    <a:pt x="94294" y="469466"/>
                  </a:cubicBezTo>
                  <a:cubicBezTo>
                    <a:pt x="94615" y="470318"/>
                    <a:pt x="94825" y="470836"/>
                    <a:pt x="94973" y="471231"/>
                  </a:cubicBezTo>
                  <a:cubicBezTo>
                    <a:pt x="97453" y="478069"/>
                    <a:pt x="99354" y="485104"/>
                    <a:pt x="100687" y="492262"/>
                  </a:cubicBezTo>
                  <a:close/>
                </a:path>
              </a:pathLst>
            </a:custGeom>
            <a:solidFill>
              <a:srgbClr val="2DA82A"/>
            </a:solidFill>
            <a:ln w="1231" cap="flat">
              <a:noFill/>
              <a:prstDash val="solid"/>
              <a:miter/>
            </a:ln>
          </p:spPr>
          <p:txBody>
            <a:bodyPr rtlCol="0" anchor="ctr"/>
            <a:lstStyle/>
            <a:p>
              <a:endParaRPr lang="es-CO"/>
            </a:p>
          </p:txBody>
        </p:sp>
        <p:sp>
          <p:nvSpPr>
            <p:cNvPr id="617" name="Freeform: Shape 616">
              <a:extLst>
                <a:ext uri="{FF2B5EF4-FFF2-40B4-BE49-F238E27FC236}">
                  <a16:creationId xmlns:a16="http://schemas.microsoft.com/office/drawing/2014/main" id="{B72805F7-9FC3-82B0-30F9-E368A54AFD7A}"/>
                </a:ext>
              </a:extLst>
            </p:cNvPr>
            <p:cNvSpPr/>
            <p:nvPr/>
          </p:nvSpPr>
          <p:spPr>
            <a:xfrm>
              <a:off x="-1456087" y="6899366"/>
              <a:ext cx="122124" cy="434617"/>
            </a:xfrm>
            <a:custGeom>
              <a:avLst/>
              <a:gdLst>
                <a:gd name="connsiteX0" fmla="*/ 110988 w 122124"/>
                <a:gd name="connsiteY0" fmla="*/ 5936 h 434617"/>
                <a:gd name="connsiteX1" fmla="*/ 109988 w 122124"/>
                <a:gd name="connsiteY1" fmla="*/ 30102 h 434617"/>
                <a:gd name="connsiteX2" fmla="*/ 110692 w 122124"/>
                <a:gd name="connsiteY2" fmla="*/ 67536 h 434617"/>
                <a:gd name="connsiteX3" fmla="*/ 111185 w 122124"/>
                <a:gd name="connsiteY3" fmla="*/ 107216 h 434617"/>
                <a:gd name="connsiteX4" fmla="*/ 111321 w 122124"/>
                <a:gd name="connsiteY4" fmla="*/ 119978 h 434617"/>
                <a:gd name="connsiteX5" fmla="*/ 110852 w 122124"/>
                <a:gd name="connsiteY5" fmla="*/ 125408 h 434617"/>
                <a:gd name="connsiteX6" fmla="*/ 108964 w 122124"/>
                <a:gd name="connsiteY6" fmla="*/ 148574 h 434617"/>
                <a:gd name="connsiteX7" fmla="*/ 109334 w 122124"/>
                <a:gd name="connsiteY7" fmla="*/ 207508 h 434617"/>
                <a:gd name="connsiteX8" fmla="*/ 111185 w 122124"/>
                <a:gd name="connsiteY8" fmla="*/ 256790 h 434617"/>
                <a:gd name="connsiteX9" fmla="*/ 114209 w 122124"/>
                <a:gd name="connsiteY9" fmla="*/ 301420 h 434617"/>
                <a:gd name="connsiteX10" fmla="*/ 115024 w 122124"/>
                <a:gd name="connsiteY10" fmla="*/ 337459 h 434617"/>
                <a:gd name="connsiteX11" fmla="*/ 115950 w 122124"/>
                <a:gd name="connsiteY11" fmla="*/ 362538 h 434617"/>
                <a:gd name="connsiteX12" fmla="*/ 119331 w 122124"/>
                <a:gd name="connsiteY12" fmla="*/ 401182 h 434617"/>
                <a:gd name="connsiteX13" fmla="*/ 118282 w 122124"/>
                <a:gd name="connsiteY13" fmla="*/ 414338 h 434617"/>
                <a:gd name="connsiteX14" fmla="*/ 99843 w 122124"/>
                <a:gd name="connsiteY14" fmla="*/ 431914 h 434617"/>
                <a:gd name="connsiteX15" fmla="*/ 70642 w 122124"/>
                <a:gd name="connsiteY15" fmla="*/ 429593 h 434617"/>
                <a:gd name="connsiteX16" fmla="*/ 53165 w 122124"/>
                <a:gd name="connsiteY16" fmla="*/ 422904 h 434617"/>
                <a:gd name="connsiteX17" fmla="*/ 35800 w 122124"/>
                <a:gd name="connsiteY17" fmla="*/ 412117 h 434617"/>
                <a:gd name="connsiteX18" fmla="*/ 18521 w 122124"/>
                <a:gd name="connsiteY18" fmla="*/ 393258 h 434617"/>
                <a:gd name="connsiteX19" fmla="*/ 11967 w 122124"/>
                <a:gd name="connsiteY19" fmla="*/ 380829 h 434617"/>
                <a:gd name="connsiteX20" fmla="*/ 2476 w 122124"/>
                <a:gd name="connsiteY20" fmla="*/ 338582 h 434617"/>
                <a:gd name="connsiteX21" fmla="*/ 834 w 122124"/>
                <a:gd name="connsiteY21" fmla="*/ 284351 h 434617"/>
                <a:gd name="connsiteX22" fmla="*/ 488 w 122124"/>
                <a:gd name="connsiteY22" fmla="*/ 273403 h 434617"/>
                <a:gd name="connsiteX23" fmla="*/ -2251 w 122124"/>
                <a:gd name="connsiteY23" fmla="*/ 227860 h 434617"/>
                <a:gd name="connsiteX24" fmla="*/ -1918 w 122124"/>
                <a:gd name="connsiteY24" fmla="*/ 202769 h 434617"/>
                <a:gd name="connsiteX25" fmla="*/ 118 w 122124"/>
                <a:gd name="connsiteY25" fmla="*/ 179134 h 434617"/>
                <a:gd name="connsiteX26" fmla="*/ 3216 w 122124"/>
                <a:gd name="connsiteY26" fmla="*/ 113029 h 434617"/>
                <a:gd name="connsiteX27" fmla="*/ 3303 w 122124"/>
                <a:gd name="connsiteY27" fmla="*/ 69165 h 434617"/>
                <a:gd name="connsiteX28" fmla="*/ 5364 w 122124"/>
                <a:gd name="connsiteY28" fmla="*/ 35915 h 434617"/>
                <a:gd name="connsiteX29" fmla="*/ 9375 w 122124"/>
                <a:gd name="connsiteY29" fmla="*/ 3319 h 434617"/>
                <a:gd name="connsiteX30" fmla="*/ 10251 w 122124"/>
                <a:gd name="connsiteY30" fmla="*/ 320 h 434617"/>
                <a:gd name="connsiteX31" fmla="*/ 16953 w 122124"/>
                <a:gd name="connsiteY31" fmla="*/ 950 h 434617"/>
                <a:gd name="connsiteX32" fmla="*/ 30826 w 122124"/>
                <a:gd name="connsiteY32" fmla="*/ 4652 h 434617"/>
                <a:gd name="connsiteX33" fmla="*/ 39465 w 122124"/>
                <a:gd name="connsiteY33" fmla="*/ 11342 h 434617"/>
                <a:gd name="connsiteX34" fmla="*/ 69161 w 122124"/>
                <a:gd name="connsiteY34" fmla="*/ 15624 h 434617"/>
                <a:gd name="connsiteX35" fmla="*/ 106088 w 122124"/>
                <a:gd name="connsiteY35" fmla="*/ 10070 h 434617"/>
                <a:gd name="connsiteX36" fmla="*/ 110988 w 122124"/>
                <a:gd name="connsiteY36" fmla="*/ 5936 h 434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22124" h="434617">
                  <a:moveTo>
                    <a:pt x="110988" y="5936"/>
                  </a:moveTo>
                  <a:cubicBezTo>
                    <a:pt x="110642" y="13995"/>
                    <a:pt x="110124" y="21980"/>
                    <a:pt x="109988" y="30102"/>
                  </a:cubicBezTo>
                  <a:cubicBezTo>
                    <a:pt x="109779" y="42580"/>
                    <a:pt x="109741" y="55045"/>
                    <a:pt x="110692" y="67536"/>
                  </a:cubicBezTo>
                  <a:cubicBezTo>
                    <a:pt x="111679" y="80717"/>
                    <a:pt x="112432" y="93960"/>
                    <a:pt x="111185" y="107216"/>
                  </a:cubicBezTo>
                  <a:cubicBezTo>
                    <a:pt x="110630" y="111449"/>
                    <a:pt x="110679" y="115756"/>
                    <a:pt x="111321" y="119978"/>
                  </a:cubicBezTo>
                  <a:cubicBezTo>
                    <a:pt x="111543" y="121804"/>
                    <a:pt x="111383" y="123643"/>
                    <a:pt x="110852" y="125408"/>
                  </a:cubicBezTo>
                  <a:cubicBezTo>
                    <a:pt x="109112" y="133048"/>
                    <a:pt x="108939" y="140799"/>
                    <a:pt x="108964" y="148574"/>
                  </a:cubicBezTo>
                  <a:cubicBezTo>
                    <a:pt x="109026" y="168223"/>
                    <a:pt x="108717" y="187884"/>
                    <a:pt x="109334" y="207508"/>
                  </a:cubicBezTo>
                  <a:cubicBezTo>
                    <a:pt x="109853" y="223936"/>
                    <a:pt x="110359" y="240375"/>
                    <a:pt x="111185" y="256790"/>
                  </a:cubicBezTo>
                  <a:cubicBezTo>
                    <a:pt x="111926" y="271675"/>
                    <a:pt x="112716" y="286560"/>
                    <a:pt x="114209" y="301420"/>
                  </a:cubicBezTo>
                  <a:cubicBezTo>
                    <a:pt x="115370" y="313392"/>
                    <a:pt x="115641" y="325438"/>
                    <a:pt x="115024" y="337459"/>
                  </a:cubicBezTo>
                  <a:cubicBezTo>
                    <a:pt x="114802" y="345827"/>
                    <a:pt x="115110" y="354207"/>
                    <a:pt x="115950" y="362538"/>
                  </a:cubicBezTo>
                  <a:cubicBezTo>
                    <a:pt x="116999" y="375424"/>
                    <a:pt x="118986" y="388235"/>
                    <a:pt x="119331" y="401182"/>
                  </a:cubicBezTo>
                  <a:cubicBezTo>
                    <a:pt x="119615" y="405600"/>
                    <a:pt x="119270" y="410031"/>
                    <a:pt x="118282" y="414338"/>
                  </a:cubicBezTo>
                  <a:cubicBezTo>
                    <a:pt x="115703" y="423977"/>
                    <a:pt x="109433" y="429791"/>
                    <a:pt x="99843" y="431914"/>
                  </a:cubicBezTo>
                  <a:cubicBezTo>
                    <a:pt x="89969" y="434123"/>
                    <a:pt x="80096" y="432963"/>
                    <a:pt x="70642" y="429593"/>
                  </a:cubicBezTo>
                  <a:cubicBezTo>
                    <a:pt x="64767" y="427495"/>
                    <a:pt x="58966" y="425187"/>
                    <a:pt x="53165" y="422904"/>
                  </a:cubicBezTo>
                  <a:cubicBezTo>
                    <a:pt x="46747" y="420435"/>
                    <a:pt x="40860" y="416770"/>
                    <a:pt x="35800" y="412117"/>
                  </a:cubicBezTo>
                  <a:cubicBezTo>
                    <a:pt x="29678" y="406168"/>
                    <a:pt x="23902" y="399873"/>
                    <a:pt x="18521" y="393258"/>
                  </a:cubicBezTo>
                  <a:cubicBezTo>
                    <a:pt x="15509" y="389605"/>
                    <a:pt x="13275" y="385383"/>
                    <a:pt x="11967" y="380829"/>
                  </a:cubicBezTo>
                  <a:cubicBezTo>
                    <a:pt x="7659" y="366994"/>
                    <a:pt x="3833" y="353035"/>
                    <a:pt x="2476" y="338582"/>
                  </a:cubicBezTo>
                  <a:cubicBezTo>
                    <a:pt x="772" y="320563"/>
                    <a:pt x="-548" y="302494"/>
                    <a:pt x="834" y="284351"/>
                  </a:cubicBezTo>
                  <a:cubicBezTo>
                    <a:pt x="1106" y="280734"/>
                    <a:pt x="526" y="277056"/>
                    <a:pt x="488" y="273403"/>
                  </a:cubicBezTo>
                  <a:cubicBezTo>
                    <a:pt x="279" y="258185"/>
                    <a:pt x="-635" y="243004"/>
                    <a:pt x="-2251" y="227860"/>
                  </a:cubicBezTo>
                  <a:cubicBezTo>
                    <a:pt x="-3128" y="219517"/>
                    <a:pt x="-2548" y="211137"/>
                    <a:pt x="-1918" y="202769"/>
                  </a:cubicBezTo>
                  <a:cubicBezTo>
                    <a:pt x="-1338" y="194882"/>
                    <a:pt x="-746" y="187008"/>
                    <a:pt x="118" y="179134"/>
                  </a:cubicBezTo>
                  <a:cubicBezTo>
                    <a:pt x="2303" y="157164"/>
                    <a:pt x="3340" y="135097"/>
                    <a:pt x="3216" y="113029"/>
                  </a:cubicBezTo>
                  <a:cubicBezTo>
                    <a:pt x="3216" y="98403"/>
                    <a:pt x="3142" y="83778"/>
                    <a:pt x="3303" y="69165"/>
                  </a:cubicBezTo>
                  <a:cubicBezTo>
                    <a:pt x="3414" y="58057"/>
                    <a:pt x="4426" y="46949"/>
                    <a:pt x="5364" y="35915"/>
                  </a:cubicBezTo>
                  <a:cubicBezTo>
                    <a:pt x="6302" y="24881"/>
                    <a:pt x="7672" y="14143"/>
                    <a:pt x="9375" y="3319"/>
                  </a:cubicBezTo>
                  <a:cubicBezTo>
                    <a:pt x="9338" y="2258"/>
                    <a:pt x="9646" y="1196"/>
                    <a:pt x="10251" y="320"/>
                  </a:cubicBezTo>
                  <a:cubicBezTo>
                    <a:pt x="13213" y="4023"/>
                    <a:pt x="13213" y="4023"/>
                    <a:pt x="16953" y="950"/>
                  </a:cubicBezTo>
                  <a:cubicBezTo>
                    <a:pt x="22223" y="-3407"/>
                    <a:pt x="28382" y="-2087"/>
                    <a:pt x="30826" y="4652"/>
                  </a:cubicBezTo>
                  <a:cubicBezTo>
                    <a:pt x="32467" y="9157"/>
                    <a:pt x="35318" y="10576"/>
                    <a:pt x="39465" y="11342"/>
                  </a:cubicBezTo>
                  <a:cubicBezTo>
                    <a:pt x="49339" y="13168"/>
                    <a:pt x="59003" y="16143"/>
                    <a:pt x="69161" y="15624"/>
                  </a:cubicBezTo>
                  <a:cubicBezTo>
                    <a:pt x="81638" y="14983"/>
                    <a:pt x="93734" y="11638"/>
                    <a:pt x="106088" y="10070"/>
                  </a:cubicBezTo>
                  <a:cubicBezTo>
                    <a:pt x="108890" y="9712"/>
                    <a:pt x="108285" y="6010"/>
                    <a:pt x="110988" y="5936"/>
                  </a:cubicBezTo>
                  <a:close/>
                </a:path>
              </a:pathLst>
            </a:custGeom>
            <a:solidFill>
              <a:srgbClr val="2DA82A"/>
            </a:solidFill>
            <a:ln w="1231" cap="flat">
              <a:noFill/>
              <a:prstDash val="solid"/>
              <a:miter/>
            </a:ln>
          </p:spPr>
          <p:txBody>
            <a:bodyPr rtlCol="0" anchor="ctr"/>
            <a:lstStyle/>
            <a:p>
              <a:endParaRPr lang="es-CO"/>
            </a:p>
          </p:txBody>
        </p:sp>
        <p:sp>
          <p:nvSpPr>
            <p:cNvPr id="618" name="Freeform: Shape 617">
              <a:extLst>
                <a:ext uri="{FF2B5EF4-FFF2-40B4-BE49-F238E27FC236}">
                  <a16:creationId xmlns:a16="http://schemas.microsoft.com/office/drawing/2014/main" id="{419832F6-AECB-A6DF-0B70-DC40D3A277A7}"/>
                </a:ext>
              </a:extLst>
            </p:cNvPr>
            <p:cNvSpPr/>
            <p:nvPr/>
          </p:nvSpPr>
          <p:spPr>
            <a:xfrm>
              <a:off x="-935720" y="6939843"/>
              <a:ext cx="347636" cy="653915"/>
            </a:xfrm>
            <a:custGeom>
              <a:avLst/>
              <a:gdLst>
                <a:gd name="connsiteX0" fmla="*/ 139996 w 347636"/>
                <a:gd name="connsiteY0" fmla="*/ 650277 h 653915"/>
                <a:gd name="connsiteX1" fmla="*/ 139095 w 347636"/>
                <a:gd name="connsiteY1" fmla="*/ 650277 h 653915"/>
                <a:gd name="connsiteX2" fmla="*/ 130640 w 347636"/>
                <a:gd name="connsiteY2" fmla="*/ 648808 h 653915"/>
                <a:gd name="connsiteX3" fmla="*/ 124753 w 347636"/>
                <a:gd name="connsiteY3" fmla="*/ 648808 h 653915"/>
                <a:gd name="connsiteX4" fmla="*/ 117163 w 347636"/>
                <a:gd name="connsiteY4" fmla="*/ 650264 h 653915"/>
                <a:gd name="connsiteX5" fmla="*/ 113460 w 347636"/>
                <a:gd name="connsiteY5" fmla="*/ 650264 h 653915"/>
                <a:gd name="connsiteX6" fmla="*/ 84160 w 347636"/>
                <a:gd name="connsiteY6" fmla="*/ 650264 h 653915"/>
                <a:gd name="connsiteX7" fmla="*/ 82469 w 347636"/>
                <a:gd name="connsiteY7" fmla="*/ 650264 h 653915"/>
                <a:gd name="connsiteX8" fmla="*/ 81555 w 347636"/>
                <a:gd name="connsiteY8" fmla="*/ 647524 h 653915"/>
                <a:gd name="connsiteX9" fmla="*/ 80642 w 347636"/>
                <a:gd name="connsiteY9" fmla="*/ 646611 h 653915"/>
                <a:gd name="connsiteX10" fmla="*/ 77890 w 347636"/>
                <a:gd name="connsiteY10" fmla="*/ 646611 h 653915"/>
                <a:gd name="connsiteX11" fmla="*/ 76977 w 347636"/>
                <a:gd name="connsiteY11" fmla="*/ 647524 h 653915"/>
                <a:gd name="connsiteX12" fmla="*/ 76063 w 347636"/>
                <a:gd name="connsiteY12" fmla="*/ 647524 h 653915"/>
                <a:gd name="connsiteX13" fmla="*/ 75224 w 347636"/>
                <a:gd name="connsiteY13" fmla="*/ 647598 h 653915"/>
                <a:gd name="connsiteX14" fmla="*/ 75150 w 347636"/>
                <a:gd name="connsiteY14" fmla="*/ 647524 h 653915"/>
                <a:gd name="connsiteX15" fmla="*/ 73323 w 347636"/>
                <a:gd name="connsiteY15" fmla="*/ 646611 h 653915"/>
                <a:gd name="connsiteX16" fmla="*/ 70583 w 347636"/>
                <a:gd name="connsiteY16" fmla="*/ 646611 h 653915"/>
                <a:gd name="connsiteX17" fmla="*/ 69670 w 347636"/>
                <a:gd name="connsiteY17" fmla="*/ 646611 h 653915"/>
                <a:gd name="connsiteX18" fmla="*/ 68756 w 347636"/>
                <a:gd name="connsiteY18" fmla="*/ 645698 h 653915"/>
                <a:gd name="connsiteX19" fmla="*/ 66930 w 347636"/>
                <a:gd name="connsiteY19" fmla="*/ 645698 h 653915"/>
                <a:gd name="connsiteX20" fmla="*/ 66004 w 347636"/>
                <a:gd name="connsiteY20" fmla="*/ 644785 h 653915"/>
                <a:gd name="connsiteX21" fmla="*/ 63264 w 347636"/>
                <a:gd name="connsiteY21" fmla="*/ 644785 h 653915"/>
                <a:gd name="connsiteX22" fmla="*/ 62351 w 347636"/>
                <a:gd name="connsiteY22" fmla="*/ 643871 h 653915"/>
                <a:gd name="connsiteX23" fmla="*/ 60524 w 347636"/>
                <a:gd name="connsiteY23" fmla="*/ 642032 h 653915"/>
                <a:gd name="connsiteX24" fmla="*/ 59611 w 347636"/>
                <a:gd name="connsiteY24" fmla="*/ 641119 h 653915"/>
                <a:gd name="connsiteX25" fmla="*/ 57784 w 347636"/>
                <a:gd name="connsiteY25" fmla="*/ 640205 h 653915"/>
                <a:gd name="connsiteX26" fmla="*/ 56871 w 347636"/>
                <a:gd name="connsiteY26" fmla="*/ 639292 h 653915"/>
                <a:gd name="connsiteX27" fmla="*/ 52292 w 347636"/>
                <a:gd name="connsiteY27" fmla="*/ 639292 h 653915"/>
                <a:gd name="connsiteX28" fmla="*/ 51379 w 347636"/>
                <a:gd name="connsiteY28" fmla="*/ 638379 h 653915"/>
                <a:gd name="connsiteX29" fmla="*/ 49552 w 347636"/>
                <a:gd name="connsiteY29" fmla="*/ 635639 h 653915"/>
                <a:gd name="connsiteX30" fmla="*/ 48639 w 347636"/>
                <a:gd name="connsiteY30" fmla="*/ 634725 h 653915"/>
                <a:gd name="connsiteX31" fmla="*/ 45899 w 347636"/>
                <a:gd name="connsiteY31" fmla="*/ 631986 h 653915"/>
                <a:gd name="connsiteX32" fmla="*/ 44985 w 347636"/>
                <a:gd name="connsiteY32" fmla="*/ 631060 h 653915"/>
                <a:gd name="connsiteX33" fmla="*/ 40407 w 347636"/>
                <a:gd name="connsiteY33" fmla="*/ 629233 h 653915"/>
                <a:gd name="connsiteX34" fmla="*/ 39493 w 347636"/>
                <a:gd name="connsiteY34" fmla="*/ 628320 h 653915"/>
                <a:gd name="connsiteX35" fmla="*/ 36753 w 347636"/>
                <a:gd name="connsiteY35" fmla="*/ 623753 h 653915"/>
                <a:gd name="connsiteX36" fmla="*/ 35840 w 347636"/>
                <a:gd name="connsiteY36" fmla="*/ 622840 h 653915"/>
                <a:gd name="connsiteX37" fmla="*/ 29434 w 347636"/>
                <a:gd name="connsiteY37" fmla="*/ 618261 h 653915"/>
                <a:gd name="connsiteX38" fmla="*/ 28521 w 347636"/>
                <a:gd name="connsiteY38" fmla="*/ 617348 h 653915"/>
                <a:gd name="connsiteX39" fmla="*/ 25781 w 347636"/>
                <a:gd name="connsiteY39" fmla="*/ 610954 h 653915"/>
                <a:gd name="connsiteX40" fmla="*/ 24868 w 347636"/>
                <a:gd name="connsiteY40" fmla="*/ 610041 h 653915"/>
                <a:gd name="connsiteX41" fmla="*/ 23955 w 347636"/>
                <a:gd name="connsiteY41" fmla="*/ 609128 h 653915"/>
                <a:gd name="connsiteX42" fmla="*/ 23041 w 347636"/>
                <a:gd name="connsiteY42" fmla="*/ 608202 h 653915"/>
                <a:gd name="connsiteX43" fmla="*/ 21215 w 347636"/>
                <a:gd name="connsiteY43" fmla="*/ 607289 h 653915"/>
                <a:gd name="connsiteX44" fmla="*/ 20301 w 347636"/>
                <a:gd name="connsiteY44" fmla="*/ 606376 h 653915"/>
                <a:gd name="connsiteX45" fmla="*/ 19388 w 347636"/>
                <a:gd name="connsiteY45" fmla="*/ 605462 h 653915"/>
                <a:gd name="connsiteX46" fmla="*/ 15685 w 347636"/>
                <a:gd name="connsiteY46" fmla="*/ 596317 h 653915"/>
                <a:gd name="connsiteX47" fmla="*/ 14772 w 347636"/>
                <a:gd name="connsiteY47" fmla="*/ 595403 h 653915"/>
                <a:gd name="connsiteX48" fmla="*/ 13858 w 347636"/>
                <a:gd name="connsiteY48" fmla="*/ 594490 h 653915"/>
                <a:gd name="connsiteX49" fmla="*/ 12032 w 347636"/>
                <a:gd name="connsiteY49" fmla="*/ 588097 h 653915"/>
                <a:gd name="connsiteX50" fmla="*/ 11119 w 347636"/>
                <a:gd name="connsiteY50" fmla="*/ 587183 h 653915"/>
                <a:gd name="connsiteX51" fmla="*/ 11119 w 347636"/>
                <a:gd name="connsiteY51" fmla="*/ 584481 h 653915"/>
                <a:gd name="connsiteX52" fmla="*/ 10205 w 347636"/>
                <a:gd name="connsiteY52" fmla="*/ 583567 h 653915"/>
                <a:gd name="connsiteX53" fmla="*/ 9292 w 347636"/>
                <a:gd name="connsiteY53" fmla="*/ 581741 h 653915"/>
                <a:gd name="connsiteX54" fmla="*/ 8379 w 347636"/>
                <a:gd name="connsiteY54" fmla="*/ 580827 h 653915"/>
                <a:gd name="connsiteX55" fmla="*/ 7465 w 347636"/>
                <a:gd name="connsiteY55" fmla="*/ 579914 h 653915"/>
                <a:gd name="connsiteX56" fmla="*/ 5639 w 347636"/>
                <a:gd name="connsiteY56" fmla="*/ 573570 h 653915"/>
                <a:gd name="connsiteX57" fmla="*/ 3800 w 347636"/>
                <a:gd name="connsiteY57" fmla="*/ 565288 h 653915"/>
                <a:gd name="connsiteX58" fmla="*/ 2886 w 347636"/>
                <a:gd name="connsiteY58" fmla="*/ 564375 h 653915"/>
                <a:gd name="connsiteX59" fmla="*/ 1973 w 347636"/>
                <a:gd name="connsiteY59" fmla="*/ 563462 h 653915"/>
                <a:gd name="connsiteX60" fmla="*/ 1973 w 347636"/>
                <a:gd name="connsiteY60" fmla="*/ 557550 h 653915"/>
                <a:gd name="connsiteX61" fmla="*/ 615 w 347636"/>
                <a:gd name="connsiteY61" fmla="*/ 549626 h 653915"/>
                <a:gd name="connsiteX62" fmla="*/ 146 w 347636"/>
                <a:gd name="connsiteY62" fmla="*/ 545171 h 653915"/>
                <a:gd name="connsiteX63" fmla="*/ 1060 w 347636"/>
                <a:gd name="connsiteY63" fmla="*/ 544257 h 653915"/>
                <a:gd name="connsiteX64" fmla="*/ 146 w 347636"/>
                <a:gd name="connsiteY64" fmla="*/ 537852 h 653915"/>
                <a:gd name="connsiteX65" fmla="*/ -767 w 347636"/>
                <a:gd name="connsiteY65" fmla="*/ 536938 h 653915"/>
                <a:gd name="connsiteX66" fmla="*/ -767 w 347636"/>
                <a:gd name="connsiteY66" fmla="*/ 533236 h 653915"/>
                <a:gd name="connsiteX67" fmla="*/ 146 w 347636"/>
                <a:gd name="connsiteY67" fmla="*/ 532322 h 653915"/>
                <a:gd name="connsiteX68" fmla="*/ -619 w 347636"/>
                <a:gd name="connsiteY68" fmla="*/ 523819 h 653915"/>
                <a:gd name="connsiteX69" fmla="*/ -421 w 347636"/>
                <a:gd name="connsiteY69" fmla="*/ 520721 h 653915"/>
                <a:gd name="connsiteX70" fmla="*/ 146 w 347636"/>
                <a:gd name="connsiteY70" fmla="*/ 511291 h 653915"/>
                <a:gd name="connsiteX71" fmla="*/ -767 w 347636"/>
                <a:gd name="connsiteY71" fmla="*/ 510378 h 653915"/>
                <a:gd name="connsiteX72" fmla="*/ -767 w 347636"/>
                <a:gd name="connsiteY72" fmla="*/ 508551 h 653915"/>
                <a:gd name="connsiteX73" fmla="*/ 146 w 347636"/>
                <a:gd name="connsiteY73" fmla="*/ 507638 h 653915"/>
                <a:gd name="connsiteX74" fmla="*/ 1060 w 347636"/>
                <a:gd name="connsiteY74" fmla="*/ 499406 h 653915"/>
                <a:gd name="connsiteX75" fmla="*/ 146 w 347636"/>
                <a:gd name="connsiteY75" fmla="*/ 498493 h 653915"/>
                <a:gd name="connsiteX76" fmla="*/ 146 w 347636"/>
                <a:gd name="connsiteY76" fmla="*/ 496666 h 653915"/>
                <a:gd name="connsiteX77" fmla="*/ 1060 w 347636"/>
                <a:gd name="connsiteY77" fmla="*/ 495753 h 653915"/>
                <a:gd name="connsiteX78" fmla="*/ -705 w 347636"/>
                <a:gd name="connsiteY78" fmla="*/ 489878 h 653915"/>
                <a:gd name="connsiteX79" fmla="*/ -964 w 347636"/>
                <a:gd name="connsiteY79" fmla="*/ 480967 h 653915"/>
                <a:gd name="connsiteX80" fmla="*/ 1060 w 347636"/>
                <a:gd name="connsiteY80" fmla="*/ 475635 h 653915"/>
                <a:gd name="connsiteX81" fmla="*/ 2788 w 347636"/>
                <a:gd name="connsiteY81" fmla="*/ 482633 h 653915"/>
                <a:gd name="connsiteX82" fmla="*/ 4738 w 347636"/>
                <a:gd name="connsiteY82" fmla="*/ 487348 h 653915"/>
                <a:gd name="connsiteX83" fmla="*/ 18981 w 347636"/>
                <a:gd name="connsiteY83" fmla="*/ 490137 h 653915"/>
                <a:gd name="connsiteX84" fmla="*/ 26608 w 347636"/>
                <a:gd name="connsiteY84" fmla="*/ 491272 h 653915"/>
                <a:gd name="connsiteX85" fmla="*/ 32187 w 347636"/>
                <a:gd name="connsiteY85" fmla="*/ 497653 h 653915"/>
                <a:gd name="connsiteX86" fmla="*/ 35593 w 347636"/>
                <a:gd name="connsiteY86" fmla="*/ 518549 h 653915"/>
                <a:gd name="connsiteX87" fmla="*/ 37124 w 347636"/>
                <a:gd name="connsiteY87" fmla="*/ 531162 h 653915"/>
                <a:gd name="connsiteX88" fmla="*/ 43937 w 347636"/>
                <a:gd name="connsiteY88" fmla="*/ 552317 h 653915"/>
                <a:gd name="connsiteX89" fmla="*/ 64227 w 347636"/>
                <a:gd name="connsiteY89" fmla="*/ 585641 h 653915"/>
                <a:gd name="connsiteX90" fmla="*/ 102932 w 347636"/>
                <a:gd name="connsiteY90" fmla="*/ 616200 h 653915"/>
                <a:gd name="connsiteX91" fmla="*/ 131998 w 347636"/>
                <a:gd name="connsiteY91" fmla="*/ 624839 h 653915"/>
                <a:gd name="connsiteX92" fmla="*/ 163310 w 347636"/>
                <a:gd name="connsiteY92" fmla="*/ 621816 h 653915"/>
                <a:gd name="connsiteX93" fmla="*/ 179762 w 347636"/>
                <a:gd name="connsiteY93" fmla="*/ 614065 h 653915"/>
                <a:gd name="connsiteX94" fmla="*/ 193141 w 347636"/>
                <a:gd name="connsiteY94" fmla="*/ 608313 h 653915"/>
                <a:gd name="connsiteX95" fmla="*/ 212062 w 347636"/>
                <a:gd name="connsiteY95" fmla="*/ 600525 h 653915"/>
                <a:gd name="connsiteX96" fmla="*/ 222343 w 347636"/>
                <a:gd name="connsiteY96" fmla="*/ 593120 h 653915"/>
                <a:gd name="connsiteX97" fmla="*/ 245274 w 347636"/>
                <a:gd name="connsiteY97" fmla="*/ 555933 h 653915"/>
                <a:gd name="connsiteX98" fmla="*/ 252186 w 347636"/>
                <a:gd name="connsiteY98" fmla="*/ 545627 h 653915"/>
                <a:gd name="connsiteX99" fmla="*/ 264528 w 347636"/>
                <a:gd name="connsiteY99" fmla="*/ 520819 h 653915"/>
                <a:gd name="connsiteX100" fmla="*/ 266219 w 347636"/>
                <a:gd name="connsiteY100" fmla="*/ 494074 h 653915"/>
                <a:gd name="connsiteX101" fmla="*/ 271378 w 347636"/>
                <a:gd name="connsiteY101" fmla="*/ 460034 h 653915"/>
                <a:gd name="connsiteX102" fmla="*/ 274340 w 347636"/>
                <a:gd name="connsiteY102" fmla="*/ 438473 h 653915"/>
                <a:gd name="connsiteX103" fmla="*/ 279598 w 347636"/>
                <a:gd name="connsiteY103" fmla="*/ 405371 h 653915"/>
                <a:gd name="connsiteX104" fmla="*/ 287003 w 347636"/>
                <a:gd name="connsiteY104" fmla="*/ 363852 h 653915"/>
                <a:gd name="connsiteX105" fmla="*/ 290780 w 347636"/>
                <a:gd name="connsiteY105" fmla="*/ 339673 h 653915"/>
                <a:gd name="connsiteX106" fmla="*/ 290842 w 347636"/>
                <a:gd name="connsiteY106" fmla="*/ 337390 h 653915"/>
                <a:gd name="connsiteX107" fmla="*/ 292458 w 347636"/>
                <a:gd name="connsiteY107" fmla="*/ 312027 h 653915"/>
                <a:gd name="connsiteX108" fmla="*/ 291953 w 347636"/>
                <a:gd name="connsiteY108" fmla="*/ 281517 h 653915"/>
                <a:gd name="connsiteX109" fmla="*/ 291755 w 347636"/>
                <a:gd name="connsiteY109" fmla="*/ 271470 h 653915"/>
                <a:gd name="connsiteX110" fmla="*/ 285226 w 347636"/>
                <a:gd name="connsiteY110" fmla="*/ 250489 h 653915"/>
                <a:gd name="connsiteX111" fmla="*/ 279944 w 347636"/>
                <a:gd name="connsiteY111" fmla="*/ 244836 h 653915"/>
                <a:gd name="connsiteX112" fmla="*/ 278821 w 347636"/>
                <a:gd name="connsiteY112" fmla="*/ 239591 h 653915"/>
                <a:gd name="connsiteX113" fmla="*/ 283609 w 347636"/>
                <a:gd name="connsiteY113" fmla="*/ 226804 h 653915"/>
                <a:gd name="connsiteX114" fmla="*/ 284276 w 347636"/>
                <a:gd name="connsiteY114" fmla="*/ 214462 h 653915"/>
                <a:gd name="connsiteX115" fmla="*/ 284140 w 347636"/>
                <a:gd name="connsiteY115" fmla="*/ 200787 h 653915"/>
                <a:gd name="connsiteX116" fmla="*/ 287262 w 347636"/>
                <a:gd name="connsiteY116" fmla="*/ 175609 h 653915"/>
                <a:gd name="connsiteX117" fmla="*/ 283856 w 347636"/>
                <a:gd name="connsiteY117" fmla="*/ 166488 h 653915"/>
                <a:gd name="connsiteX118" fmla="*/ 281684 w 347636"/>
                <a:gd name="connsiteY118" fmla="*/ 160786 h 653915"/>
                <a:gd name="connsiteX119" fmla="*/ 281684 w 347636"/>
                <a:gd name="connsiteY119" fmla="*/ 154837 h 653915"/>
                <a:gd name="connsiteX120" fmla="*/ 282400 w 347636"/>
                <a:gd name="connsiteY120" fmla="*/ 151813 h 653915"/>
                <a:gd name="connsiteX121" fmla="*/ 283844 w 347636"/>
                <a:gd name="connsiteY121" fmla="*/ 141557 h 653915"/>
                <a:gd name="connsiteX122" fmla="*/ 280882 w 347636"/>
                <a:gd name="connsiteY122" fmla="*/ 120044 h 653915"/>
                <a:gd name="connsiteX123" fmla="*/ 284930 w 347636"/>
                <a:gd name="connsiteY123" fmla="*/ 99581 h 653915"/>
                <a:gd name="connsiteX124" fmla="*/ 287225 w 347636"/>
                <a:gd name="connsiteY124" fmla="*/ 86634 h 653915"/>
                <a:gd name="connsiteX125" fmla="*/ 283350 w 347636"/>
                <a:gd name="connsiteY125" fmla="*/ 76316 h 653915"/>
                <a:gd name="connsiteX126" fmla="*/ 282116 w 347636"/>
                <a:gd name="connsiteY126" fmla="*/ 72330 h 653915"/>
                <a:gd name="connsiteX127" fmla="*/ 288028 w 347636"/>
                <a:gd name="connsiteY127" fmla="*/ 48596 h 653915"/>
                <a:gd name="connsiteX128" fmla="*/ 290903 w 347636"/>
                <a:gd name="connsiteY128" fmla="*/ 27034 h 653915"/>
                <a:gd name="connsiteX129" fmla="*/ 277438 w 347636"/>
                <a:gd name="connsiteY129" fmla="*/ 13840 h 653915"/>
                <a:gd name="connsiteX130" fmla="*/ 275155 w 347636"/>
                <a:gd name="connsiteY130" fmla="*/ 13840 h 653915"/>
                <a:gd name="connsiteX131" fmla="*/ 271193 w 347636"/>
                <a:gd name="connsiteY131" fmla="*/ 12816 h 653915"/>
                <a:gd name="connsiteX132" fmla="*/ 274168 w 347636"/>
                <a:gd name="connsiteY132" fmla="*/ 9742 h 653915"/>
                <a:gd name="connsiteX133" fmla="*/ 286016 w 347636"/>
                <a:gd name="connsiteY133" fmla="*/ 3942 h 653915"/>
                <a:gd name="connsiteX134" fmla="*/ 295828 w 347636"/>
                <a:gd name="connsiteY134" fmla="*/ -995 h 653915"/>
                <a:gd name="connsiteX135" fmla="*/ 299839 w 347636"/>
                <a:gd name="connsiteY135" fmla="*/ 1177 h 653915"/>
                <a:gd name="connsiteX136" fmla="*/ 304394 w 347636"/>
                <a:gd name="connsiteY136" fmla="*/ 30798 h 653915"/>
                <a:gd name="connsiteX137" fmla="*/ 306023 w 347636"/>
                <a:gd name="connsiteY137" fmla="*/ 43375 h 653915"/>
                <a:gd name="connsiteX138" fmla="*/ 309590 w 347636"/>
                <a:gd name="connsiteY138" fmla="*/ 59716 h 653915"/>
                <a:gd name="connsiteX139" fmla="*/ 309948 w 347636"/>
                <a:gd name="connsiteY139" fmla="*/ 61950 h 653915"/>
                <a:gd name="connsiteX140" fmla="*/ 311034 w 347636"/>
                <a:gd name="connsiteY140" fmla="*/ 86967 h 653915"/>
                <a:gd name="connsiteX141" fmla="*/ 312453 w 347636"/>
                <a:gd name="connsiteY141" fmla="*/ 106419 h 653915"/>
                <a:gd name="connsiteX142" fmla="*/ 313773 w 347636"/>
                <a:gd name="connsiteY142" fmla="*/ 119057 h 653915"/>
                <a:gd name="connsiteX143" fmla="*/ 314724 w 347636"/>
                <a:gd name="connsiteY143" fmla="*/ 142248 h 653915"/>
                <a:gd name="connsiteX144" fmla="*/ 317192 w 347636"/>
                <a:gd name="connsiteY144" fmla="*/ 161995 h 653915"/>
                <a:gd name="connsiteX145" fmla="*/ 326437 w 347636"/>
                <a:gd name="connsiteY145" fmla="*/ 172733 h 653915"/>
                <a:gd name="connsiteX146" fmla="*/ 339594 w 347636"/>
                <a:gd name="connsiteY146" fmla="*/ 168524 h 653915"/>
                <a:gd name="connsiteX147" fmla="*/ 342062 w 347636"/>
                <a:gd name="connsiteY147" fmla="*/ 164698 h 653915"/>
                <a:gd name="connsiteX148" fmla="*/ 342247 w 347636"/>
                <a:gd name="connsiteY148" fmla="*/ 167081 h 653915"/>
                <a:gd name="connsiteX149" fmla="*/ 342136 w 347636"/>
                <a:gd name="connsiteY149" fmla="*/ 177250 h 653915"/>
                <a:gd name="connsiteX150" fmla="*/ 341580 w 347636"/>
                <a:gd name="connsiteY150" fmla="*/ 179719 h 653915"/>
                <a:gd name="connsiteX151" fmla="*/ 343839 w 347636"/>
                <a:gd name="connsiteY151" fmla="*/ 187939 h 653915"/>
                <a:gd name="connsiteX152" fmla="*/ 343654 w 347636"/>
                <a:gd name="connsiteY152" fmla="*/ 193888 h 653915"/>
                <a:gd name="connsiteX153" fmla="*/ 342728 w 347636"/>
                <a:gd name="connsiteY153" fmla="*/ 200207 h 653915"/>
                <a:gd name="connsiteX154" fmla="*/ 341926 w 347636"/>
                <a:gd name="connsiteY154" fmla="*/ 206131 h 653915"/>
                <a:gd name="connsiteX155" fmla="*/ 341988 w 347636"/>
                <a:gd name="connsiteY155" fmla="*/ 211364 h 653915"/>
                <a:gd name="connsiteX156" fmla="*/ 341655 w 347636"/>
                <a:gd name="connsiteY156" fmla="*/ 214178 h 653915"/>
                <a:gd name="connsiteX157" fmla="*/ 341284 w 347636"/>
                <a:gd name="connsiteY157" fmla="*/ 219757 h 653915"/>
                <a:gd name="connsiteX158" fmla="*/ 340902 w 347636"/>
                <a:gd name="connsiteY158" fmla="*/ 222312 h 653915"/>
                <a:gd name="connsiteX159" fmla="*/ 340211 w 347636"/>
                <a:gd name="connsiteY159" fmla="*/ 227890 h 653915"/>
                <a:gd name="connsiteX160" fmla="*/ 339754 w 347636"/>
                <a:gd name="connsiteY160" fmla="*/ 231593 h 653915"/>
                <a:gd name="connsiteX161" fmla="*/ 339112 w 347636"/>
                <a:gd name="connsiteY161" fmla="*/ 236949 h 653915"/>
                <a:gd name="connsiteX162" fmla="*/ 338581 w 347636"/>
                <a:gd name="connsiteY162" fmla="*/ 241677 h 653915"/>
                <a:gd name="connsiteX163" fmla="*/ 338421 w 347636"/>
                <a:gd name="connsiteY163" fmla="*/ 247144 h 653915"/>
                <a:gd name="connsiteX164" fmla="*/ 337890 w 347636"/>
                <a:gd name="connsiteY164" fmla="*/ 250847 h 653915"/>
                <a:gd name="connsiteX165" fmla="*/ 337347 w 347636"/>
                <a:gd name="connsiteY165" fmla="*/ 256191 h 653915"/>
                <a:gd name="connsiteX166" fmla="*/ 337100 w 347636"/>
                <a:gd name="connsiteY166" fmla="*/ 259894 h 653915"/>
                <a:gd name="connsiteX167" fmla="*/ 336286 w 347636"/>
                <a:gd name="connsiteY167" fmla="*/ 264115 h 653915"/>
                <a:gd name="connsiteX168" fmla="*/ 335718 w 347636"/>
                <a:gd name="connsiteY168" fmla="*/ 268447 h 653915"/>
                <a:gd name="connsiteX169" fmla="*/ 335422 w 347636"/>
                <a:gd name="connsiteY169" fmla="*/ 272433 h 653915"/>
                <a:gd name="connsiteX170" fmla="*/ 335101 w 347636"/>
                <a:gd name="connsiteY170" fmla="*/ 275593 h 653915"/>
                <a:gd name="connsiteX171" fmla="*/ 334595 w 347636"/>
                <a:gd name="connsiteY171" fmla="*/ 279826 h 653915"/>
                <a:gd name="connsiteX172" fmla="*/ 334089 w 347636"/>
                <a:gd name="connsiteY172" fmla="*/ 282973 h 653915"/>
                <a:gd name="connsiteX173" fmla="*/ 333731 w 347636"/>
                <a:gd name="connsiteY173" fmla="*/ 287244 h 653915"/>
                <a:gd name="connsiteX174" fmla="*/ 333064 w 347636"/>
                <a:gd name="connsiteY174" fmla="*/ 291194 h 653915"/>
                <a:gd name="connsiteX175" fmla="*/ 332077 w 347636"/>
                <a:gd name="connsiteY175" fmla="*/ 293501 h 653915"/>
                <a:gd name="connsiteX176" fmla="*/ 331361 w 347636"/>
                <a:gd name="connsiteY176" fmla="*/ 298512 h 653915"/>
                <a:gd name="connsiteX177" fmla="*/ 331892 w 347636"/>
                <a:gd name="connsiteY177" fmla="*/ 300055 h 653915"/>
                <a:gd name="connsiteX178" fmla="*/ 332904 w 347636"/>
                <a:gd name="connsiteY178" fmla="*/ 302931 h 653915"/>
                <a:gd name="connsiteX179" fmla="*/ 330435 w 347636"/>
                <a:gd name="connsiteY179" fmla="*/ 304165 h 653915"/>
                <a:gd name="connsiteX180" fmla="*/ 316662 w 347636"/>
                <a:gd name="connsiteY180" fmla="*/ 316063 h 653915"/>
                <a:gd name="connsiteX181" fmla="*/ 297556 w 347636"/>
                <a:gd name="connsiteY181" fmla="*/ 386747 h 653915"/>
                <a:gd name="connsiteX182" fmla="*/ 289521 w 347636"/>
                <a:gd name="connsiteY182" fmla="*/ 428463 h 653915"/>
                <a:gd name="connsiteX183" fmla="*/ 279512 w 347636"/>
                <a:gd name="connsiteY183" fmla="*/ 491124 h 653915"/>
                <a:gd name="connsiteX184" fmla="*/ 277364 w 347636"/>
                <a:gd name="connsiteY184" fmla="*/ 522535 h 653915"/>
                <a:gd name="connsiteX185" fmla="*/ 267688 w 347636"/>
                <a:gd name="connsiteY185" fmla="*/ 564745 h 653915"/>
                <a:gd name="connsiteX186" fmla="*/ 239301 w 347636"/>
                <a:gd name="connsiteY186" fmla="*/ 604043 h 653915"/>
                <a:gd name="connsiteX187" fmla="*/ 197338 w 347636"/>
                <a:gd name="connsiteY187" fmla="*/ 629320 h 653915"/>
                <a:gd name="connsiteX188" fmla="*/ 190599 w 347636"/>
                <a:gd name="connsiteY188" fmla="*/ 648783 h 653915"/>
                <a:gd name="connsiteX189" fmla="*/ 191240 w 347636"/>
                <a:gd name="connsiteY189" fmla="*/ 652202 h 653915"/>
                <a:gd name="connsiteX190" fmla="*/ 188414 w 347636"/>
                <a:gd name="connsiteY190" fmla="*/ 650894 h 653915"/>
                <a:gd name="connsiteX191" fmla="*/ 181478 w 347636"/>
                <a:gd name="connsiteY191" fmla="*/ 649734 h 653915"/>
                <a:gd name="connsiteX192" fmla="*/ 168333 w 347636"/>
                <a:gd name="connsiteY192" fmla="*/ 652202 h 653915"/>
                <a:gd name="connsiteX193" fmla="*/ 164791 w 347636"/>
                <a:gd name="connsiteY193" fmla="*/ 651622 h 653915"/>
                <a:gd name="connsiteX194" fmla="*/ 155053 w 347636"/>
                <a:gd name="connsiteY194" fmla="*/ 651894 h 653915"/>
                <a:gd name="connsiteX195" fmla="*/ 153733 w 347636"/>
                <a:gd name="connsiteY195" fmla="*/ 652190 h 653915"/>
                <a:gd name="connsiteX196" fmla="*/ 150968 w 347636"/>
                <a:gd name="connsiteY196" fmla="*/ 652079 h 653915"/>
                <a:gd name="connsiteX197" fmla="*/ 148253 w 347636"/>
                <a:gd name="connsiteY197" fmla="*/ 651277 h 653915"/>
                <a:gd name="connsiteX198" fmla="*/ 148253 w 347636"/>
                <a:gd name="connsiteY198" fmla="*/ 651277 h 653915"/>
                <a:gd name="connsiteX199" fmla="*/ 139996 w 347636"/>
                <a:gd name="connsiteY199" fmla="*/ 650277 h 653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347636" h="653915">
                  <a:moveTo>
                    <a:pt x="139996" y="650277"/>
                  </a:moveTo>
                  <a:lnTo>
                    <a:pt x="139095" y="650277"/>
                  </a:lnTo>
                  <a:cubicBezTo>
                    <a:pt x="136700" y="647389"/>
                    <a:pt x="133738" y="647142"/>
                    <a:pt x="130640" y="648808"/>
                  </a:cubicBezTo>
                  <a:cubicBezTo>
                    <a:pt x="128851" y="649956"/>
                    <a:pt x="126543" y="649956"/>
                    <a:pt x="124753" y="648808"/>
                  </a:cubicBezTo>
                  <a:cubicBezTo>
                    <a:pt x="121890" y="647129"/>
                    <a:pt x="119298" y="647722"/>
                    <a:pt x="117163" y="650264"/>
                  </a:cubicBezTo>
                  <a:lnTo>
                    <a:pt x="113460" y="650264"/>
                  </a:lnTo>
                  <a:cubicBezTo>
                    <a:pt x="103685" y="650696"/>
                    <a:pt x="93922" y="650079"/>
                    <a:pt x="84160" y="650264"/>
                  </a:cubicBezTo>
                  <a:lnTo>
                    <a:pt x="82469" y="650264"/>
                  </a:lnTo>
                  <a:cubicBezTo>
                    <a:pt x="82469" y="649252"/>
                    <a:pt x="82629" y="648179"/>
                    <a:pt x="81555" y="647524"/>
                  </a:cubicBezTo>
                  <a:cubicBezTo>
                    <a:pt x="81284" y="647179"/>
                    <a:pt x="80914" y="646932"/>
                    <a:pt x="80642" y="646611"/>
                  </a:cubicBezTo>
                  <a:lnTo>
                    <a:pt x="77890" y="646611"/>
                  </a:lnTo>
                  <a:cubicBezTo>
                    <a:pt x="77618" y="646932"/>
                    <a:pt x="77248" y="647179"/>
                    <a:pt x="76977" y="647524"/>
                  </a:cubicBezTo>
                  <a:lnTo>
                    <a:pt x="76063" y="647524"/>
                  </a:lnTo>
                  <a:cubicBezTo>
                    <a:pt x="75853" y="647771"/>
                    <a:pt x="75483" y="647808"/>
                    <a:pt x="75224" y="647598"/>
                  </a:cubicBezTo>
                  <a:cubicBezTo>
                    <a:pt x="75199" y="647574"/>
                    <a:pt x="75175" y="647549"/>
                    <a:pt x="75150" y="647524"/>
                  </a:cubicBezTo>
                  <a:cubicBezTo>
                    <a:pt x="74780" y="646883"/>
                    <a:pt x="74064" y="646525"/>
                    <a:pt x="73323" y="646611"/>
                  </a:cubicBezTo>
                  <a:cubicBezTo>
                    <a:pt x="72546" y="645920"/>
                    <a:pt x="71361" y="645920"/>
                    <a:pt x="70583" y="646611"/>
                  </a:cubicBezTo>
                  <a:lnTo>
                    <a:pt x="69670" y="646611"/>
                  </a:lnTo>
                  <a:cubicBezTo>
                    <a:pt x="69398" y="646266"/>
                    <a:pt x="69028" y="646019"/>
                    <a:pt x="68756" y="645698"/>
                  </a:cubicBezTo>
                  <a:lnTo>
                    <a:pt x="66930" y="645698"/>
                  </a:lnTo>
                  <a:cubicBezTo>
                    <a:pt x="66658" y="645352"/>
                    <a:pt x="66288" y="645105"/>
                    <a:pt x="66004" y="644785"/>
                  </a:cubicBezTo>
                  <a:lnTo>
                    <a:pt x="63264" y="644785"/>
                  </a:lnTo>
                  <a:cubicBezTo>
                    <a:pt x="63005" y="644439"/>
                    <a:pt x="62635" y="644192"/>
                    <a:pt x="62351" y="643871"/>
                  </a:cubicBezTo>
                  <a:cubicBezTo>
                    <a:pt x="61512" y="643538"/>
                    <a:pt x="60845" y="642871"/>
                    <a:pt x="60524" y="642032"/>
                  </a:cubicBezTo>
                  <a:cubicBezTo>
                    <a:pt x="60216" y="641736"/>
                    <a:pt x="59907" y="641440"/>
                    <a:pt x="59611" y="641119"/>
                  </a:cubicBezTo>
                  <a:lnTo>
                    <a:pt x="57784" y="640205"/>
                  </a:lnTo>
                  <a:cubicBezTo>
                    <a:pt x="57513" y="639860"/>
                    <a:pt x="57143" y="639625"/>
                    <a:pt x="56871" y="639292"/>
                  </a:cubicBezTo>
                  <a:lnTo>
                    <a:pt x="52292" y="639292"/>
                  </a:lnTo>
                  <a:cubicBezTo>
                    <a:pt x="52008" y="638971"/>
                    <a:pt x="51700" y="638663"/>
                    <a:pt x="51379" y="638379"/>
                  </a:cubicBezTo>
                  <a:lnTo>
                    <a:pt x="49552" y="635639"/>
                  </a:lnTo>
                  <a:cubicBezTo>
                    <a:pt x="49219" y="635355"/>
                    <a:pt x="48985" y="634985"/>
                    <a:pt x="48639" y="634725"/>
                  </a:cubicBezTo>
                  <a:cubicBezTo>
                    <a:pt x="48071" y="633516"/>
                    <a:pt x="47109" y="632553"/>
                    <a:pt x="45899" y="631986"/>
                  </a:cubicBezTo>
                  <a:cubicBezTo>
                    <a:pt x="45627" y="631640"/>
                    <a:pt x="45257" y="631393"/>
                    <a:pt x="44985" y="631060"/>
                  </a:cubicBezTo>
                  <a:lnTo>
                    <a:pt x="40407" y="629233"/>
                  </a:lnTo>
                  <a:cubicBezTo>
                    <a:pt x="40123" y="628912"/>
                    <a:pt x="39814" y="628604"/>
                    <a:pt x="39493" y="628320"/>
                  </a:cubicBezTo>
                  <a:lnTo>
                    <a:pt x="36753" y="623753"/>
                  </a:lnTo>
                  <a:cubicBezTo>
                    <a:pt x="36420" y="623470"/>
                    <a:pt x="36186" y="623099"/>
                    <a:pt x="35840" y="622840"/>
                  </a:cubicBezTo>
                  <a:cubicBezTo>
                    <a:pt x="34606" y="620137"/>
                    <a:pt x="31718" y="619582"/>
                    <a:pt x="29434" y="618261"/>
                  </a:cubicBezTo>
                  <a:cubicBezTo>
                    <a:pt x="29151" y="617928"/>
                    <a:pt x="28854" y="617632"/>
                    <a:pt x="28521" y="617348"/>
                  </a:cubicBezTo>
                  <a:lnTo>
                    <a:pt x="25781" y="610954"/>
                  </a:lnTo>
                  <a:cubicBezTo>
                    <a:pt x="25460" y="610658"/>
                    <a:pt x="25189" y="610325"/>
                    <a:pt x="24868" y="610041"/>
                  </a:cubicBezTo>
                  <a:cubicBezTo>
                    <a:pt x="24547" y="609757"/>
                    <a:pt x="24263" y="609424"/>
                    <a:pt x="23955" y="609128"/>
                  </a:cubicBezTo>
                  <a:cubicBezTo>
                    <a:pt x="23646" y="608832"/>
                    <a:pt x="23325" y="608523"/>
                    <a:pt x="23041" y="608202"/>
                  </a:cubicBezTo>
                  <a:lnTo>
                    <a:pt x="21215" y="607289"/>
                  </a:lnTo>
                  <a:cubicBezTo>
                    <a:pt x="20943" y="606956"/>
                    <a:pt x="20598" y="606684"/>
                    <a:pt x="20301" y="606376"/>
                  </a:cubicBezTo>
                  <a:cubicBezTo>
                    <a:pt x="20005" y="606067"/>
                    <a:pt x="19721" y="605734"/>
                    <a:pt x="19388" y="605462"/>
                  </a:cubicBezTo>
                  <a:cubicBezTo>
                    <a:pt x="19104" y="602105"/>
                    <a:pt x="17821" y="598921"/>
                    <a:pt x="15685" y="596317"/>
                  </a:cubicBezTo>
                  <a:cubicBezTo>
                    <a:pt x="15364" y="596033"/>
                    <a:pt x="15093" y="595700"/>
                    <a:pt x="14772" y="595403"/>
                  </a:cubicBezTo>
                  <a:cubicBezTo>
                    <a:pt x="14451" y="595107"/>
                    <a:pt x="14155" y="594811"/>
                    <a:pt x="13858" y="594490"/>
                  </a:cubicBezTo>
                  <a:cubicBezTo>
                    <a:pt x="11008" y="592997"/>
                    <a:pt x="12365" y="590306"/>
                    <a:pt x="12032" y="588097"/>
                  </a:cubicBezTo>
                  <a:cubicBezTo>
                    <a:pt x="11699" y="587813"/>
                    <a:pt x="11464" y="587443"/>
                    <a:pt x="11119" y="587183"/>
                  </a:cubicBezTo>
                  <a:lnTo>
                    <a:pt x="11119" y="584481"/>
                  </a:lnTo>
                  <a:cubicBezTo>
                    <a:pt x="10785" y="584209"/>
                    <a:pt x="10551" y="583839"/>
                    <a:pt x="10205" y="583567"/>
                  </a:cubicBezTo>
                  <a:cubicBezTo>
                    <a:pt x="9897" y="582962"/>
                    <a:pt x="9600" y="582333"/>
                    <a:pt x="9292" y="581741"/>
                  </a:cubicBezTo>
                  <a:cubicBezTo>
                    <a:pt x="8971" y="581457"/>
                    <a:pt x="8700" y="581111"/>
                    <a:pt x="8379" y="580827"/>
                  </a:cubicBezTo>
                  <a:cubicBezTo>
                    <a:pt x="8095" y="580506"/>
                    <a:pt x="7786" y="580198"/>
                    <a:pt x="7465" y="579914"/>
                  </a:cubicBezTo>
                  <a:cubicBezTo>
                    <a:pt x="5935" y="578186"/>
                    <a:pt x="5256" y="575853"/>
                    <a:pt x="5639" y="573570"/>
                  </a:cubicBezTo>
                  <a:cubicBezTo>
                    <a:pt x="6009" y="570682"/>
                    <a:pt x="5355" y="567757"/>
                    <a:pt x="3800" y="565288"/>
                  </a:cubicBezTo>
                  <a:cubicBezTo>
                    <a:pt x="3479" y="564992"/>
                    <a:pt x="3207" y="564659"/>
                    <a:pt x="2886" y="564375"/>
                  </a:cubicBezTo>
                  <a:cubicBezTo>
                    <a:pt x="2603" y="564054"/>
                    <a:pt x="2294" y="563746"/>
                    <a:pt x="1973" y="563462"/>
                  </a:cubicBezTo>
                  <a:cubicBezTo>
                    <a:pt x="1973" y="561487"/>
                    <a:pt x="1973" y="559525"/>
                    <a:pt x="1973" y="557550"/>
                  </a:cubicBezTo>
                  <a:cubicBezTo>
                    <a:pt x="1973" y="554835"/>
                    <a:pt x="2133" y="552119"/>
                    <a:pt x="615" y="549626"/>
                  </a:cubicBezTo>
                  <a:cubicBezTo>
                    <a:pt x="-199" y="548281"/>
                    <a:pt x="221" y="546677"/>
                    <a:pt x="146" y="545171"/>
                  </a:cubicBezTo>
                  <a:cubicBezTo>
                    <a:pt x="492" y="544911"/>
                    <a:pt x="727" y="544541"/>
                    <a:pt x="1060" y="544257"/>
                  </a:cubicBezTo>
                  <a:cubicBezTo>
                    <a:pt x="1171" y="542085"/>
                    <a:pt x="862" y="539913"/>
                    <a:pt x="146" y="537852"/>
                  </a:cubicBezTo>
                  <a:cubicBezTo>
                    <a:pt x="-187" y="537580"/>
                    <a:pt x="-421" y="537210"/>
                    <a:pt x="-767" y="536938"/>
                  </a:cubicBezTo>
                  <a:lnTo>
                    <a:pt x="-767" y="533236"/>
                  </a:lnTo>
                  <a:cubicBezTo>
                    <a:pt x="-421" y="532977"/>
                    <a:pt x="-187" y="532606"/>
                    <a:pt x="146" y="532322"/>
                  </a:cubicBezTo>
                  <a:cubicBezTo>
                    <a:pt x="72" y="529471"/>
                    <a:pt x="443" y="526608"/>
                    <a:pt x="-619" y="523819"/>
                  </a:cubicBezTo>
                  <a:cubicBezTo>
                    <a:pt x="-915" y="522794"/>
                    <a:pt x="-841" y="521696"/>
                    <a:pt x="-421" y="520721"/>
                  </a:cubicBezTo>
                  <a:cubicBezTo>
                    <a:pt x="677" y="517635"/>
                    <a:pt x="-76" y="514426"/>
                    <a:pt x="146" y="511291"/>
                  </a:cubicBezTo>
                  <a:cubicBezTo>
                    <a:pt x="-187" y="511008"/>
                    <a:pt x="-421" y="510637"/>
                    <a:pt x="-767" y="510378"/>
                  </a:cubicBezTo>
                  <a:lnTo>
                    <a:pt x="-767" y="508551"/>
                  </a:lnTo>
                  <a:cubicBezTo>
                    <a:pt x="-421" y="508280"/>
                    <a:pt x="-187" y="507910"/>
                    <a:pt x="146" y="507638"/>
                  </a:cubicBezTo>
                  <a:cubicBezTo>
                    <a:pt x="331" y="504873"/>
                    <a:pt x="1516" y="502232"/>
                    <a:pt x="1060" y="499406"/>
                  </a:cubicBezTo>
                  <a:cubicBezTo>
                    <a:pt x="727" y="499122"/>
                    <a:pt x="492" y="498752"/>
                    <a:pt x="146" y="498493"/>
                  </a:cubicBezTo>
                  <a:lnTo>
                    <a:pt x="146" y="496666"/>
                  </a:lnTo>
                  <a:cubicBezTo>
                    <a:pt x="492" y="496394"/>
                    <a:pt x="727" y="496024"/>
                    <a:pt x="1060" y="495753"/>
                  </a:cubicBezTo>
                  <a:cubicBezTo>
                    <a:pt x="1245" y="493642"/>
                    <a:pt x="615" y="491532"/>
                    <a:pt x="-705" y="489878"/>
                  </a:cubicBezTo>
                  <a:cubicBezTo>
                    <a:pt x="-3285" y="486434"/>
                    <a:pt x="-3346" y="484620"/>
                    <a:pt x="-964" y="480967"/>
                  </a:cubicBezTo>
                  <a:cubicBezTo>
                    <a:pt x="109" y="479313"/>
                    <a:pt x="1208" y="477733"/>
                    <a:pt x="1060" y="475635"/>
                  </a:cubicBezTo>
                  <a:cubicBezTo>
                    <a:pt x="4762" y="478795"/>
                    <a:pt x="4762" y="478795"/>
                    <a:pt x="2788" y="482633"/>
                  </a:cubicBezTo>
                  <a:cubicBezTo>
                    <a:pt x="1418" y="485274"/>
                    <a:pt x="1862" y="486656"/>
                    <a:pt x="4738" y="487348"/>
                  </a:cubicBezTo>
                  <a:cubicBezTo>
                    <a:pt x="9428" y="488557"/>
                    <a:pt x="14179" y="489483"/>
                    <a:pt x="18981" y="490137"/>
                  </a:cubicBezTo>
                  <a:cubicBezTo>
                    <a:pt x="21535" y="490421"/>
                    <a:pt x="24004" y="491161"/>
                    <a:pt x="26608" y="491272"/>
                  </a:cubicBezTo>
                  <a:cubicBezTo>
                    <a:pt x="29212" y="491384"/>
                    <a:pt x="31360" y="494420"/>
                    <a:pt x="32187" y="497653"/>
                  </a:cubicBezTo>
                  <a:cubicBezTo>
                    <a:pt x="34001" y="504491"/>
                    <a:pt x="35136" y="511489"/>
                    <a:pt x="35593" y="518549"/>
                  </a:cubicBezTo>
                  <a:cubicBezTo>
                    <a:pt x="35791" y="522782"/>
                    <a:pt x="36297" y="527003"/>
                    <a:pt x="37124" y="531162"/>
                  </a:cubicBezTo>
                  <a:cubicBezTo>
                    <a:pt x="38802" y="538395"/>
                    <a:pt x="41085" y="545467"/>
                    <a:pt x="43937" y="552317"/>
                  </a:cubicBezTo>
                  <a:cubicBezTo>
                    <a:pt x="48762" y="564499"/>
                    <a:pt x="55625" y="575767"/>
                    <a:pt x="64227" y="585641"/>
                  </a:cubicBezTo>
                  <a:cubicBezTo>
                    <a:pt x="75088" y="598230"/>
                    <a:pt x="87578" y="609091"/>
                    <a:pt x="102932" y="616200"/>
                  </a:cubicBezTo>
                  <a:cubicBezTo>
                    <a:pt x="112152" y="620470"/>
                    <a:pt x="121939" y="623383"/>
                    <a:pt x="131998" y="624839"/>
                  </a:cubicBezTo>
                  <a:cubicBezTo>
                    <a:pt x="142526" y="626333"/>
                    <a:pt x="153264" y="625296"/>
                    <a:pt x="163310" y="621816"/>
                  </a:cubicBezTo>
                  <a:cubicBezTo>
                    <a:pt x="169098" y="619940"/>
                    <a:pt x="174628" y="617336"/>
                    <a:pt x="179762" y="614065"/>
                  </a:cubicBezTo>
                  <a:cubicBezTo>
                    <a:pt x="183921" y="611522"/>
                    <a:pt x="188427" y="609585"/>
                    <a:pt x="193141" y="608313"/>
                  </a:cubicBezTo>
                  <a:cubicBezTo>
                    <a:pt x="199670" y="606301"/>
                    <a:pt x="206002" y="603697"/>
                    <a:pt x="212062" y="600525"/>
                  </a:cubicBezTo>
                  <a:cubicBezTo>
                    <a:pt x="215789" y="598501"/>
                    <a:pt x="219245" y="596021"/>
                    <a:pt x="222343" y="593120"/>
                  </a:cubicBezTo>
                  <a:cubicBezTo>
                    <a:pt x="233685" y="582987"/>
                    <a:pt x="240646" y="570188"/>
                    <a:pt x="245274" y="555933"/>
                  </a:cubicBezTo>
                  <a:cubicBezTo>
                    <a:pt x="246422" y="551848"/>
                    <a:pt x="248841" y="548231"/>
                    <a:pt x="252186" y="545627"/>
                  </a:cubicBezTo>
                  <a:cubicBezTo>
                    <a:pt x="260209" y="539456"/>
                    <a:pt x="263763" y="531051"/>
                    <a:pt x="264528" y="520819"/>
                  </a:cubicBezTo>
                  <a:cubicBezTo>
                    <a:pt x="265207" y="511896"/>
                    <a:pt x="264528" y="502899"/>
                    <a:pt x="266219" y="494074"/>
                  </a:cubicBezTo>
                  <a:cubicBezTo>
                    <a:pt x="268354" y="482793"/>
                    <a:pt x="269243" y="471328"/>
                    <a:pt x="271378" y="460034"/>
                  </a:cubicBezTo>
                  <a:cubicBezTo>
                    <a:pt x="272723" y="452925"/>
                    <a:pt x="273242" y="445656"/>
                    <a:pt x="274340" y="438473"/>
                  </a:cubicBezTo>
                  <a:cubicBezTo>
                    <a:pt x="276056" y="427439"/>
                    <a:pt x="277734" y="416392"/>
                    <a:pt x="279598" y="405371"/>
                  </a:cubicBezTo>
                  <a:cubicBezTo>
                    <a:pt x="281943" y="391510"/>
                    <a:pt x="284992" y="377761"/>
                    <a:pt x="287003" y="363852"/>
                  </a:cubicBezTo>
                  <a:cubicBezTo>
                    <a:pt x="288176" y="355780"/>
                    <a:pt x="289472" y="347733"/>
                    <a:pt x="290780" y="339673"/>
                  </a:cubicBezTo>
                  <a:cubicBezTo>
                    <a:pt x="290867" y="338921"/>
                    <a:pt x="290891" y="338155"/>
                    <a:pt x="290842" y="337390"/>
                  </a:cubicBezTo>
                  <a:cubicBezTo>
                    <a:pt x="290706" y="328886"/>
                    <a:pt x="292076" y="320469"/>
                    <a:pt x="292458" y="312027"/>
                  </a:cubicBezTo>
                  <a:cubicBezTo>
                    <a:pt x="292866" y="301894"/>
                    <a:pt x="293483" y="291675"/>
                    <a:pt x="291953" y="281517"/>
                  </a:cubicBezTo>
                  <a:cubicBezTo>
                    <a:pt x="291459" y="278234"/>
                    <a:pt x="291841" y="274828"/>
                    <a:pt x="291755" y="271470"/>
                  </a:cubicBezTo>
                  <a:cubicBezTo>
                    <a:pt x="291558" y="263892"/>
                    <a:pt x="289879" y="256660"/>
                    <a:pt x="285226" y="250489"/>
                  </a:cubicBezTo>
                  <a:cubicBezTo>
                    <a:pt x="283634" y="248452"/>
                    <a:pt x="281869" y="246564"/>
                    <a:pt x="279944" y="244836"/>
                  </a:cubicBezTo>
                  <a:cubicBezTo>
                    <a:pt x="278314" y="243614"/>
                    <a:pt x="277833" y="241380"/>
                    <a:pt x="278821" y="239591"/>
                  </a:cubicBezTo>
                  <a:cubicBezTo>
                    <a:pt x="280561" y="235394"/>
                    <a:pt x="281931" y="231037"/>
                    <a:pt x="283609" y="226804"/>
                  </a:cubicBezTo>
                  <a:cubicBezTo>
                    <a:pt x="285288" y="222571"/>
                    <a:pt x="286324" y="218473"/>
                    <a:pt x="284276" y="214462"/>
                  </a:cubicBezTo>
                  <a:cubicBezTo>
                    <a:pt x="281807" y="209747"/>
                    <a:pt x="283140" y="205391"/>
                    <a:pt x="284140" y="200787"/>
                  </a:cubicBezTo>
                  <a:cubicBezTo>
                    <a:pt x="286164" y="192542"/>
                    <a:pt x="287213" y="184100"/>
                    <a:pt x="287262" y="175609"/>
                  </a:cubicBezTo>
                  <a:cubicBezTo>
                    <a:pt x="287411" y="172227"/>
                    <a:pt x="286177" y="168944"/>
                    <a:pt x="283856" y="166488"/>
                  </a:cubicBezTo>
                  <a:cubicBezTo>
                    <a:pt x="282276" y="165032"/>
                    <a:pt x="281462" y="162921"/>
                    <a:pt x="281684" y="160786"/>
                  </a:cubicBezTo>
                  <a:cubicBezTo>
                    <a:pt x="281820" y="158811"/>
                    <a:pt x="281684" y="156824"/>
                    <a:pt x="281684" y="154837"/>
                  </a:cubicBezTo>
                  <a:cubicBezTo>
                    <a:pt x="281499" y="153776"/>
                    <a:pt x="281758" y="152677"/>
                    <a:pt x="282400" y="151813"/>
                  </a:cubicBezTo>
                  <a:cubicBezTo>
                    <a:pt x="285424" y="148728"/>
                    <a:pt x="284584" y="145136"/>
                    <a:pt x="283844" y="141557"/>
                  </a:cubicBezTo>
                  <a:cubicBezTo>
                    <a:pt x="282387" y="134436"/>
                    <a:pt x="279857" y="127400"/>
                    <a:pt x="280882" y="120044"/>
                  </a:cubicBezTo>
                  <a:cubicBezTo>
                    <a:pt x="281832" y="113145"/>
                    <a:pt x="283190" y="106320"/>
                    <a:pt x="284930" y="99581"/>
                  </a:cubicBezTo>
                  <a:cubicBezTo>
                    <a:pt x="286189" y="95372"/>
                    <a:pt x="286966" y="91028"/>
                    <a:pt x="287225" y="86634"/>
                  </a:cubicBezTo>
                  <a:cubicBezTo>
                    <a:pt x="287497" y="82796"/>
                    <a:pt x="286090" y="79031"/>
                    <a:pt x="283350" y="76316"/>
                  </a:cubicBezTo>
                  <a:cubicBezTo>
                    <a:pt x="282215" y="75193"/>
                    <a:pt x="281388" y="74119"/>
                    <a:pt x="282116" y="72330"/>
                  </a:cubicBezTo>
                  <a:cubicBezTo>
                    <a:pt x="285337" y="64739"/>
                    <a:pt x="286497" y="56606"/>
                    <a:pt x="288028" y="48596"/>
                  </a:cubicBezTo>
                  <a:cubicBezTo>
                    <a:pt x="289422" y="41474"/>
                    <a:pt x="290385" y="34279"/>
                    <a:pt x="290903" y="27034"/>
                  </a:cubicBezTo>
                  <a:cubicBezTo>
                    <a:pt x="291311" y="20863"/>
                    <a:pt x="284066" y="12890"/>
                    <a:pt x="277438" y="13840"/>
                  </a:cubicBezTo>
                  <a:cubicBezTo>
                    <a:pt x="276685" y="13951"/>
                    <a:pt x="275908" y="13951"/>
                    <a:pt x="275155" y="13840"/>
                  </a:cubicBezTo>
                  <a:cubicBezTo>
                    <a:pt x="273773" y="13605"/>
                    <a:pt x="271613" y="14753"/>
                    <a:pt x="271193" y="12816"/>
                  </a:cubicBezTo>
                  <a:cubicBezTo>
                    <a:pt x="270860" y="11236"/>
                    <a:pt x="273007" y="10668"/>
                    <a:pt x="274168" y="9742"/>
                  </a:cubicBezTo>
                  <a:cubicBezTo>
                    <a:pt x="277697" y="6916"/>
                    <a:pt x="282190" y="6139"/>
                    <a:pt x="286016" y="3942"/>
                  </a:cubicBezTo>
                  <a:cubicBezTo>
                    <a:pt x="289188" y="2127"/>
                    <a:pt x="292508" y="572"/>
                    <a:pt x="295828" y="-995"/>
                  </a:cubicBezTo>
                  <a:cubicBezTo>
                    <a:pt x="298420" y="-2230"/>
                    <a:pt x="299938" y="-1477"/>
                    <a:pt x="299839" y="1177"/>
                  </a:cubicBezTo>
                  <a:cubicBezTo>
                    <a:pt x="299469" y="11347"/>
                    <a:pt x="302715" y="20924"/>
                    <a:pt x="304394" y="30798"/>
                  </a:cubicBezTo>
                  <a:cubicBezTo>
                    <a:pt x="305097" y="34957"/>
                    <a:pt x="305282" y="39215"/>
                    <a:pt x="306023" y="43375"/>
                  </a:cubicBezTo>
                  <a:cubicBezTo>
                    <a:pt x="306998" y="48867"/>
                    <a:pt x="309022" y="54137"/>
                    <a:pt x="309590" y="59716"/>
                  </a:cubicBezTo>
                  <a:cubicBezTo>
                    <a:pt x="309762" y="60444"/>
                    <a:pt x="309886" y="61197"/>
                    <a:pt x="309948" y="61950"/>
                  </a:cubicBezTo>
                  <a:cubicBezTo>
                    <a:pt x="309368" y="70330"/>
                    <a:pt x="310552" y="78649"/>
                    <a:pt x="311034" y="86967"/>
                  </a:cubicBezTo>
                  <a:cubicBezTo>
                    <a:pt x="311416" y="93435"/>
                    <a:pt x="311688" y="99939"/>
                    <a:pt x="312453" y="106419"/>
                  </a:cubicBezTo>
                  <a:cubicBezTo>
                    <a:pt x="312947" y="110603"/>
                    <a:pt x="313292" y="114861"/>
                    <a:pt x="313773" y="119057"/>
                  </a:cubicBezTo>
                  <a:cubicBezTo>
                    <a:pt x="314650" y="126795"/>
                    <a:pt x="313959" y="134571"/>
                    <a:pt x="314724" y="142248"/>
                  </a:cubicBezTo>
                  <a:cubicBezTo>
                    <a:pt x="315378" y="148839"/>
                    <a:pt x="315711" y="155479"/>
                    <a:pt x="317192" y="161995"/>
                  </a:cubicBezTo>
                  <a:cubicBezTo>
                    <a:pt x="318426" y="167500"/>
                    <a:pt x="321154" y="171203"/>
                    <a:pt x="326437" y="172733"/>
                  </a:cubicBezTo>
                  <a:cubicBezTo>
                    <a:pt x="331719" y="174263"/>
                    <a:pt x="335940" y="172264"/>
                    <a:pt x="339594" y="168524"/>
                  </a:cubicBezTo>
                  <a:cubicBezTo>
                    <a:pt x="340618" y="167389"/>
                    <a:pt x="341445" y="166093"/>
                    <a:pt x="342062" y="164698"/>
                  </a:cubicBezTo>
                  <a:cubicBezTo>
                    <a:pt x="343074" y="165427"/>
                    <a:pt x="342593" y="166204"/>
                    <a:pt x="342247" y="167081"/>
                  </a:cubicBezTo>
                  <a:cubicBezTo>
                    <a:pt x="340939" y="170438"/>
                    <a:pt x="339186" y="173807"/>
                    <a:pt x="342136" y="177250"/>
                  </a:cubicBezTo>
                  <a:cubicBezTo>
                    <a:pt x="342963" y="178201"/>
                    <a:pt x="341667" y="178867"/>
                    <a:pt x="341580" y="179719"/>
                  </a:cubicBezTo>
                  <a:cubicBezTo>
                    <a:pt x="341260" y="182706"/>
                    <a:pt x="339643" y="185976"/>
                    <a:pt x="343839" y="187939"/>
                  </a:cubicBezTo>
                  <a:cubicBezTo>
                    <a:pt x="345493" y="188716"/>
                    <a:pt x="345160" y="192456"/>
                    <a:pt x="343654" y="193888"/>
                  </a:cubicBezTo>
                  <a:cubicBezTo>
                    <a:pt x="340593" y="196788"/>
                    <a:pt x="340581" y="196899"/>
                    <a:pt x="342728" y="200207"/>
                  </a:cubicBezTo>
                  <a:cubicBezTo>
                    <a:pt x="344493" y="202922"/>
                    <a:pt x="344382" y="203786"/>
                    <a:pt x="341926" y="206131"/>
                  </a:cubicBezTo>
                  <a:cubicBezTo>
                    <a:pt x="340001" y="207982"/>
                    <a:pt x="339939" y="208970"/>
                    <a:pt x="341988" y="211364"/>
                  </a:cubicBezTo>
                  <a:cubicBezTo>
                    <a:pt x="343037" y="212598"/>
                    <a:pt x="342988" y="213129"/>
                    <a:pt x="341655" y="214178"/>
                  </a:cubicBezTo>
                  <a:cubicBezTo>
                    <a:pt x="338791" y="216387"/>
                    <a:pt x="338853" y="216572"/>
                    <a:pt x="341284" y="219757"/>
                  </a:cubicBezTo>
                  <a:cubicBezTo>
                    <a:pt x="342111" y="220843"/>
                    <a:pt x="342000" y="221411"/>
                    <a:pt x="340902" y="222312"/>
                  </a:cubicBezTo>
                  <a:cubicBezTo>
                    <a:pt x="337865" y="224842"/>
                    <a:pt x="337878" y="224965"/>
                    <a:pt x="340211" y="227890"/>
                  </a:cubicBezTo>
                  <a:cubicBezTo>
                    <a:pt x="341445" y="229384"/>
                    <a:pt x="341445" y="230285"/>
                    <a:pt x="339754" y="231593"/>
                  </a:cubicBezTo>
                  <a:cubicBezTo>
                    <a:pt x="336989" y="233716"/>
                    <a:pt x="337051" y="234333"/>
                    <a:pt x="339112" y="236949"/>
                  </a:cubicBezTo>
                  <a:cubicBezTo>
                    <a:pt x="340741" y="239023"/>
                    <a:pt x="340655" y="239788"/>
                    <a:pt x="338581" y="241677"/>
                  </a:cubicBezTo>
                  <a:cubicBezTo>
                    <a:pt x="336212" y="243824"/>
                    <a:pt x="336113" y="244269"/>
                    <a:pt x="338421" y="247144"/>
                  </a:cubicBezTo>
                  <a:cubicBezTo>
                    <a:pt x="339594" y="248637"/>
                    <a:pt x="339569" y="249539"/>
                    <a:pt x="337890" y="250847"/>
                  </a:cubicBezTo>
                  <a:cubicBezTo>
                    <a:pt x="335138" y="252933"/>
                    <a:pt x="335138" y="253574"/>
                    <a:pt x="337347" y="256191"/>
                  </a:cubicBezTo>
                  <a:cubicBezTo>
                    <a:pt x="338581" y="257635"/>
                    <a:pt x="338952" y="258807"/>
                    <a:pt x="337100" y="259894"/>
                  </a:cubicBezTo>
                  <a:cubicBezTo>
                    <a:pt x="335249" y="260980"/>
                    <a:pt x="335274" y="262708"/>
                    <a:pt x="336286" y="264115"/>
                  </a:cubicBezTo>
                  <a:cubicBezTo>
                    <a:pt x="337606" y="265929"/>
                    <a:pt x="338075" y="267089"/>
                    <a:pt x="335718" y="268447"/>
                  </a:cubicBezTo>
                  <a:cubicBezTo>
                    <a:pt x="334113" y="269372"/>
                    <a:pt x="334410" y="271162"/>
                    <a:pt x="335422" y="272433"/>
                  </a:cubicBezTo>
                  <a:cubicBezTo>
                    <a:pt x="336434" y="273704"/>
                    <a:pt x="336952" y="274568"/>
                    <a:pt x="335101" y="275593"/>
                  </a:cubicBezTo>
                  <a:cubicBezTo>
                    <a:pt x="333249" y="276617"/>
                    <a:pt x="333459" y="278407"/>
                    <a:pt x="334595" y="279826"/>
                  </a:cubicBezTo>
                  <a:cubicBezTo>
                    <a:pt x="335730" y="281246"/>
                    <a:pt x="335829" y="281961"/>
                    <a:pt x="334089" y="282973"/>
                  </a:cubicBezTo>
                  <a:cubicBezTo>
                    <a:pt x="332349" y="283986"/>
                    <a:pt x="332632" y="285788"/>
                    <a:pt x="333731" y="287244"/>
                  </a:cubicBezTo>
                  <a:cubicBezTo>
                    <a:pt x="334965" y="288885"/>
                    <a:pt x="335261" y="290194"/>
                    <a:pt x="333064" y="291194"/>
                  </a:cubicBezTo>
                  <a:cubicBezTo>
                    <a:pt x="332188" y="291588"/>
                    <a:pt x="331756" y="292588"/>
                    <a:pt x="332077" y="293501"/>
                  </a:cubicBezTo>
                  <a:cubicBezTo>
                    <a:pt x="332583" y="295316"/>
                    <a:pt x="334040" y="297105"/>
                    <a:pt x="331361" y="298512"/>
                  </a:cubicBezTo>
                  <a:cubicBezTo>
                    <a:pt x="330942" y="298722"/>
                    <a:pt x="331361" y="299672"/>
                    <a:pt x="331892" y="300055"/>
                  </a:cubicBezTo>
                  <a:cubicBezTo>
                    <a:pt x="332706" y="300771"/>
                    <a:pt x="333089" y="301857"/>
                    <a:pt x="332904" y="302931"/>
                  </a:cubicBezTo>
                  <a:cubicBezTo>
                    <a:pt x="332238" y="303597"/>
                    <a:pt x="331373" y="304029"/>
                    <a:pt x="330435" y="304165"/>
                  </a:cubicBezTo>
                  <a:cubicBezTo>
                    <a:pt x="323104" y="304980"/>
                    <a:pt x="319698" y="310040"/>
                    <a:pt x="316662" y="316063"/>
                  </a:cubicBezTo>
                  <a:cubicBezTo>
                    <a:pt x="305455" y="338341"/>
                    <a:pt x="300777" y="362358"/>
                    <a:pt x="297556" y="386747"/>
                  </a:cubicBezTo>
                  <a:cubicBezTo>
                    <a:pt x="295705" y="400829"/>
                    <a:pt x="292619" y="414652"/>
                    <a:pt x="289521" y="428463"/>
                  </a:cubicBezTo>
                  <a:cubicBezTo>
                    <a:pt x="284646" y="449075"/>
                    <a:pt x="281301" y="470019"/>
                    <a:pt x="279512" y="491124"/>
                  </a:cubicBezTo>
                  <a:cubicBezTo>
                    <a:pt x="278709" y="501578"/>
                    <a:pt x="278845" y="512106"/>
                    <a:pt x="277364" y="522535"/>
                  </a:cubicBezTo>
                  <a:cubicBezTo>
                    <a:pt x="275303" y="536852"/>
                    <a:pt x="273254" y="551268"/>
                    <a:pt x="267688" y="564745"/>
                  </a:cubicBezTo>
                  <a:cubicBezTo>
                    <a:pt x="261418" y="579877"/>
                    <a:pt x="251693" y="593330"/>
                    <a:pt x="239301" y="604043"/>
                  </a:cubicBezTo>
                  <a:cubicBezTo>
                    <a:pt x="226848" y="614916"/>
                    <a:pt x="213209" y="623938"/>
                    <a:pt x="197338" y="629320"/>
                  </a:cubicBezTo>
                  <a:cubicBezTo>
                    <a:pt x="187464" y="632677"/>
                    <a:pt x="185514" y="639194"/>
                    <a:pt x="190599" y="648783"/>
                  </a:cubicBezTo>
                  <a:cubicBezTo>
                    <a:pt x="191166" y="649857"/>
                    <a:pt x="191833" y="650919"/>
                    <a:pt x="191240" y="652202"/>
                  </a:cubicBezTo>
                  <a:cubicBezTo>
                    <a:pt x="190179" y="652103"/>
                    <a:pt x="189179" y="651647"/>
                    <a:pt x="188414" y="650894"/>
                  </a:cubicBezTo>
                  <a:cubicBezTo>
                    <a:pt x="186303" y="649388"/>
                    <a:pt x="184008" y="649401"/>
                    <a:pt x="181478" y="649734"/>
                  </a:cubicBezTo>
                  <a:cubicBezTo>
                    <a:pt x="177035" y="650301"/>
                    <a:pt x="173023" y="652980"/>
                    <a:pt x="168333" y="652202"/>
                  </a:cubicBezTo>
                  <a:cubicBezTo>
                    <a:pt x="167099" y="652017"/>
                    <a:pt x="165865" y="652313"/>
                    <a:pt x="164791" y="651622"/>
                  </a:cubicBezTo>
                  <a:cubicBezTo>
                    <a:pt x="161829" y="649598"/>
                    <a:pt x="157904" y="649709"/>
                    <a:pt x="155053" y="651894"/>
                  </a:cubicBezTo>
                  <a:cubicBezTo>
                    <a:pt x="154633" y="652066"/>
                    <a:pt x="154189" y="652178"/>
                    <a:pt x="153733" y="652190"/>
                  </a:cubicBezTo>
                  <a:lnTo>
                    <a:pt x="150968" y="652079"/>
                  </a:lnTo>
                  <a:cubicBezTo>
                    <a:pt x="150190" y="651375"/>
                    <a:pt x="149005" y="652079"/>
                    <a:pt x="148253" y="651277"/>
                  </a:cubicBezTo>
                  <a:lnTo>
                    <a:pt x="148253" y="651277"/>
                  </a:lnTo>
                  <a:cubicBezTo>
                    <a:pt x="145797" y="648191"/>
                    <a:pt x="142637" y="651560"/>
                    <a:pt x="139996" y="650277"/>
                  </a:cubicBezTo>
                  <a:close/>
                </a:path>
              </a:pathLst>
            </a:custGeom>
            <a:solidFill>
              <a:srgbClr val="020202"/>
            </a:solidFill>
            <a:ln w="1231" cap="flat">
              <a:noFill/>
              <a:prstDash val="solid"/>
              <a:miter/>
            </a:ln>
          </p:spPr>
          <p:txBody>
            <a:bodyPr rtlCol="0" anchor="ctr"/>
            <a:lstStyle/>
            <a:p>
              <a:endParaRPr lang="es-CO"/>
            </a:p>
          </p:txBody>
        </p:sp>
        <p:sp>
          <p:nvSpPr>
            <p:cNvPr id="619" name="Freeform: Shape 618">
              <a:extLst>
                <a:ext uri="{FF2B5EF4-FFF2-40B4-BE49-F238E27FC236}">
                  <a16:creationId xmlns:a16="http://schemas.microsoft.com/office/drawing/2014/main" id="{6495DB9A-CAC2-F491-0083-18C0E4ACDE6C}"/>
                </a:ext>
              </a:extLst>
            </p:cNvPr>
            <p:cNvSpPr/>
            <p:nvPr/>
          </p:nvSpPr>
          <p:spPr>
            <a:xfrm>
              <a:off x="-1079175" y="7358356"/>
              <a:ext cx="205931" cy="272547"/>
            </a:xfrm>
            <a:custGeom>
              <a:avLst/>
              <a:gdLst>
                <a:gd name="connsiteX0" fmla="*/ 139023 w 205931"/>
                <a:gd name="connsiteY0" fmla="*/ 54382 h 272547"/>
                <a:gd name="connsiteX1" fmla="*/ 135320 w 205931"/>
                <a:gd name="connsiteY1" fmla="*/ 53148 h 272547"/>
                <a:gd name="connsiteX2" fmla="*/ 122422 w 205931"/>
                <a:gd name="connsiteY2" fmla="*/ 53271 h 272547"/>
                <a:gd name="connsiteX3" fmla="*/ 119868 w 205931"/>
                <a:gd name="connsiteY3" fmla="*/ 53382 h 272547"/>
                <a:gd name="connsiteX4" fmla="*/ 114931 w 205931"/>
                <a:gd name="connsiteY4" fmla="*/ 52715 h 272547"/>
                <a:gd name="connsiteX5" fmla="*/ 111586 w 205931"/>
                <a:gd name="connsiteY5" fmla="*/ 52061 h 272547"/>
                <a:gd name="connsiteX6" fmla="*/ 107007 w 205931"/>
                <a:gd name="connsiteY6" fmla="*/ 49741 h 272547"/>
                <a:gd name="connsiteX7" fmla="*/ 89728 w 205931"/>
                <a:gd name="connsiteY7" fmla="*/ 50716 h 272547"/>
                <a:gd name="connsiteX8" fmla="*/ 83298 w 205931"/>
                <a:gd name="connsiteY8" fmla="*/ 57652 h 272547"/>
                <a:gd name="connsiteX9" fmla="*/ 82323 w 205931"/>
                <a:gd name="connsiteY9" fmla="*/ 65774 h 272547"/>
                <a:gd name="connsiteX10" fmla="*/ 82323 w 205931"/>
                <a:gd name="connsiteY10" fmla="*/ 68933 h 272547"/>
                <a:gd name="connsiteX11" fmla="*/ 83137 w 205931"/>
                <a:gd name="connsiteY11" fmla="*/ 81028 h 272547"/>
                <a:gd name="connsiteX12" fmla="*/ 84088 w 205931"/>
                <a:gd name="connsiteY12" fmla="*/ 86348 h 272547"/>
                <a:gd name="connsiteX13" fmla="*/ 84519 w 205931"/>
                <a:gd name="connsiteY13" fmla="*/ 91149 h 272547"/>
                <a:gd name="connsiteX14" fmla="*/ 85198 w 205931"/>
                <a:gd name="connsiteY14" fmla="*/ 101393 h 272547"/>
                <a:gd name="connsiteX15" fmla="*/ 85544 w 205931"/>
                <a:gd name="connsiteY15" fmla="*/ 107169 h 272547"/>
                <a:gd name="connsiteX16" fmla="*/ 86297 w 205931"/>
                <a:gd name="connsiteY16" fmla="*/ 119191 h 272547"/>
                <a:gd name="connsiteX17" fmla="*/ 86433 w 205931"/>
                <a:gd name="connsiteY17" fmla="*/ 123621 h 272547"/>
                <a:gd name="connsiteX18" fmla="*/ 86433 w 205931"/>
                <a:gd name="connsiteY18" fmla="*/ 137815 h 272547"/>
                <a:gd name="connsiteX19" fmla="*/ 86050 w 205931"/>
                <a:gd name="connsiteY19" fmla="*/ 141752 h 272547"/>
                <a:gd name="connsiteX20" fmla="*/ 85285 w 205931"/>
                <a:gd name="connsiteY20" fmla="*/ 155390 h 272547"/>
                <a:gd name="connsiteX21" fmla="*/ 84631 w 205931"/>
                <a:gd name="connsiteY21" fmla="*/ 160105 h 272547"/>
                <a:gd name="connsiteX22" fmla="*/ 82236 w 205931"/>
                <a:gd name="connsiteY22" fmla="*/ 173570 h 272547"/>
                <a:gd name="connsiteX23" fmla="*/ 80249 w 205931"/>
                <a:gd name="connsiteY23" fmla="*/ 182123 h 272547"/>
                <a:gd name="connsiteX24" fmla="*/ 77781 w 205931"/>
                <a:gd name="connsiteY24" fmla="*/ 192058 h 272547"/>
                <a:gd name="connsiteX25" fmla="*/ 75473 w 205931"/>
                <a:gd name="connsiteY25" fmla="*/ 199563 h 272547"/>
                <a:gd name="connsiteX26" fmla="*/ 71252 w 205931"/>
                <a:gd name="connsiteY26" fmla="*/ 211596 h 272547"/>
                <a:gd name="connsiteX27" fmla="*/ 69203 w 205931"/>
                <a:gd name="connsiteY27" fmla="*/ 216854 h 272547"/>
                <a:gd name="connsiteX28" fmla="*/ 64488 w 205931"/>
                <a:gd name="connsiteY28" fmla="*/ 222396 h 272547"/>
                <a:gd name="connsiteX29" fmla="*/ 62106 w 205931"/>
                <a:gd name="connsiteY29" fmla="*/ 228567 h 272547"/>
                <a:gd name="connsiteX30" fmla="*/ 58749 w 205931"/>
                <a:gd name="connsiteY30" fmla="*/ 235589 h 272547"/>
                <a:gd name="connsiteX31" fmla="*/ 53245 w 205931"/>
                <a:gd name="connsiteY31" fmla="*/ 240366 h 272547"/>
                <a:gd name="connsiteX32" fmla="*/ 50505 w 205931"/>
                <a:gd name="connsiteY32" fmla="*/ 245982 h 272547"/>
                <a:gd name="connsiteX33" fmla="*/ 45568 w 205931"/>
                <a:gd name="connsiteY33" fmla="*/ 252560 h 272547"/>
                <a:gd name="connsiteX34" fmla="*/ 37298 w 205931"/>
                <a:gd name="connsiteY34" fmla="*/ 261829 h 272547"/>
                <a:gd name="connsiteX35" fmla="*/ 36336 w 205931"/>
                <a:gd name="connsiteY35" fmla="*/ 263335 h 272547"/>
                <a:gd name="connsiteX36" fmla="*/ 24648 w 205931"/>
                <a:gd name="connsiteY36" fmla="*/ 270975 h 272547"/>
                <a:gd name="connsiteX37" fmla="*/ 15749 w 205931"/>
                <a:gd name="connsiteY37" fmla="*/ 246734 h 272547"/>
                <a:gd name="connsiteX38" fmla="*/ 1197 w 205931"/>
                <a:gd name="connsiteY38" fmla="*/ 235441 h 272547"/>
                <a:gd name="connsiteX39" fmla="*/ 543 w 205931"/>
                <a:gd name="connsiteY39" fmla="*/ 226345 h 272547"/>
                <a:gd name="connsiteX40" fmla="*/ 10602 w 205931"/>
                <a:gd name="connsiteY40" fmla="*/ 217854 h 272547"/>
                <a:gd name="connsiteX41" fmla="*/ 13774 w 205931"/>
                <a:gd name="connsiteY41" fmla="*/ 211967 h 272547"/>
                <a:gd name="connsiteX42" fmla="*/ 18884 w 205931"/>
                <a:gd name="connsiteY42" fmla="*/ 200427 h 272547"/>
                <a:gd name="connsiteX43" fmla="*/ 34929 w 205931"/>
                <a:gd name="connsiteY43" fmla="*/ 174508 h 272547"/>
                <a:gd name="connsiteX44" fmla="*/ 37459 w 205931"/>
                <a:gd name="connsiteY44" fmla="*/ 164017 h 272547"/>
                <a:gd name="connsiteX45" fmla="*/ 37989 w 205931"/>
                <a:gd name="connsiteY45" fmla="*/ 159981 h 272547"/>
                <a:gd name="connsiteX46" fmla="*/ 44519 w 205931"/>
                <a:gd name="connsiteY46" fmla="*/ 124794 h 272547"/>
                <a:gd name="connsiteX47" fmla="*/ 47740 w 205931"/>
                <a:gd name="connsiteY47" fmla="*/ 99147 h 272547"/>
                <a:gd name="connsiteX48" fmla="*/ 48369 w 205931"/>
                <a:gd name="connsiteY48" fmla="*/ 84632 h 272547"/>
                <a:gd name="connsiteX49" fmla="*/ 49530 w 205931"/>
                <a:gd name="connsiteY49" fmla="*/ 47285 h 272547"/>
                <a:gd name="connsiteX50" fmla="*/ 56355 w 205931"/>
                <a:gd name="connsiteY50" fmla="*/ 16430 h 272547"/>
                <a:gd name="connsiteX51" fmla="*/ 77682 w 205931"/>
                <a:gd name="connsiteY51" fmla="*/ 286 h 272547"/>
                <a:gd name="connsiteX52" fmla="*/ 89358 w 205931"/>
                <a:gd name="connsiteY52" fmla="*/ -1343 h 272547"/>
                <a:gd name="connsiteX53" fmla="*/ 100071 w 205931"/>
                <a:gd name="connsiteY53" fmla="*/ 89 h 272547"/>
                <a:gd name="connsiteX54" fmla="*/ 108007 w 205931"/>
                <a:gd name="connsiteY54" fmla="*/ 2014 h 272547"/>
                <a:gd name="connsiteX55" fmla="*/ 114178 w 205931"/>
                <a:gd name="connsiteY55" fmla="*/ 1273 h 272547"/>
                <a:gd name="connsiteX56" fmla="*/ 118102 w 205931"/>
                <a:gd name="connsiteY56" fmla="*/ 557 h 272547"/>
                <a:gd name="connsiteX57" fmla="*/ 138541 w 205931"/>
                <a:gd name="connsiteY57" fmla="*/ 4569 h 272547"/>
                <a:gd name="connsiteX58" fmla="*/ 165410 w 205931"/>
                <a:gd name="connsiteY58" fmla="*/ 8703 h 272547"/>
                <a:gd name="connsiteX59" fmla="*/ 196377 w 205931"/>
                <a:gd name="connsiteY59" fmla="*/ 9481 h 272547"/>
                <a:gd name="connsiteX60" fmla="*/ 200079 w 205931"/>
                <a:gd name="connsiteY60" fmla="*/ 9481 h 272547"/>
                <a:gd name="connsiteX61" fmla="*/ 202326 w 205931"/>
                <a:gd name="connsiteY61" fmla="*/ 14356 h 272547"/>
                <a:gd name="connsiteX62" fmla="*/ 186787 w 205931"/>
                <a:gd name="connsiteY62" fmla="*/ 20638 h 272547"/>
                <a:gd name="connsiteX63" fmla="*/ 154759 w 205931"/>
                <a:gd name="connsiteY63" fmla="*/ 26698 h 272547"/>
                <a:gd name="connsiteX64" fmla="*/ 139825 w 205931"/>
                <a:gd name="connsiteY64" fmla="*/ 49803 h 272547"/>
                <a:gd name="connsiteX65" fmla="*/ 139023 w 205931"/>
                <a:gd name="connsiteY65" fmla="*/ 54382 h 27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205931" h="272547">
                  <a:moveTo>
                    <a:pt x="139023" y="54382"/>
                  </a:moveTo>
                  <a:cubicBezTo>
                    <a:pt x="137788" y="54221"/>
                    <a:pt x="136554" y="54579"/>
                    <a:pt x="135320" y="53148"/>
                  </a:cubicBezTo>
                  <a:cubicBezTo>
                    <a:pt x="132197" y="49445"/>
                    <a:pt x="125743" y="49568"/>
                    <a:pt x="122422" y="53271"/>
                  </a:cubicBezTo>
                  <a:cubicBezTo>
                    <a:pt x="121460" y="54345"/>
                    <a:pt x="120682" y="54505"/>
                    <a:pt x="119868" y="53382"/>
                  </a:cubicBezTo>
                  <a:cubicBezTo>
                    <a:pt x="118411" y="51457"/>
                    <a:pt x="116942" y="50975"/>
                    <a:pt x="114931" y="52715"/>
                  </a:cubicBezTo>
                  <a:cubicBezTo>
                    <a:pt x="113758" y="53715"/>
                    <a:pt x="112388" y="53789"/>
                    <a:pt x="111586" y="52061"/>
                  </a:cubicBezTo>
                  <a:cubicBezTo>
                    <a:pt x="110660" y="50074"/>
                    <a:pt x="108895" y="49852"/>
                    <a:pt x="107007" y="49741"/>
                  </a:cubicBezTo>
                  <a:cubicBezTo>
                    <a:pt x="101218" y="49383"/>
                    <a:pt x="95492" y="50148"/>
                    <a:pt x="89728" y="50716"/>
                  </a:cubicBezTo>
                  <a:cubicBezTo>
                    <a:pt x="87469" y="50938"/>
                    <a:pt x="83433" y="55209"/>
                    <a:pt x="83298" y="57652"/>
                  </a:cubicBezTo>
                  <a:cubicBezTo>
                    <a:pt x="83174" y="60380"/>
                    <a:pt x="82853" y="63095"/>
                    <a:pt x="82323" y="65774"/>
                  </a:cubicBezTo>
                  <a:cubicBezTo>
                    <a:pt x="82026" y="66810"/>
                    <a:pt x="82026" y="67896"/>
                    <a:pt x="82323" y="68933"/>
                  </a:cubicBezTo>
                  <a:cubicBezTo>
                    <a:pt x="84051" y="72895"/>
                    <a:pt x="82915" y="77005"/>
                    <a:pt x="83137" y="81028"/>
                  </a:cubicBezTo>
                  <a:cubicBezTo>
                    <a:pt x="83236" y="82855"/>
                    <a:pt x="83137" y="84731"/>
                    <a:pt x="84088" y="86348"/>
                  </a:cubicBezTo>
                  <a:cubicBezTo>
                    <a:pt x="84890" y="87817"/>
                    <a:pt x="85038" y="89557"/>
                    <a:pt x="84519" y="91149"/>
                  </a:cubicBezTo>
                  <a:cubicBezTo>
                    <a:pt x="83767" y="94568"/>
                    <a:pt x="83483" y="98085"/>
                    <a:pt x="85198" y="101393"/>
                  </a:cubicBezTo>
                  <a:cubicBezTo>
                    <a:pt x="86000" y="103220"/>
                    <a:pt x="86124" y="105269"/>
                    <a:pt x="85544" y="107169"/>
                  </a:cubicBezTo>
                  <a:cubicBezTo>
                    <a:pt x="84717" y="111217"/>
                    <a:pt x="84310" y="115278"/>
                    <a:pt x="86297" y="119191"/>
                  </a:cubicBezTo>
                  <a:cubicBezTo>
                    <a:pt x="86963" y="120585"/>
                    <a:pt x="87013" y="122190"/>
                    <a:pt x="86433" y="123621"/>
                  </a:cubicBezTo>
                  <a:cubicBezTo>
                    <a:pt x="84803" y="128361"/>
                    <a:pt x="84236" y="133075"/>
                    <a:pt x="86433" y="137815"/>
                  </a:cubicBezTo>
                  <a:cubicBezTo>
                    <a:pt x="86914" y="139111"/>
                    <a:pt x="86778" y="140567"/>
                    <a:pt x="86050" y="141752"/>
                  </a:cubicBezTo>
                  <a:cubicBezTo>
                    <a:pt x="84100" y="146195"/>
                    <a:pt x="83051" y="150737"/>
                    <a:pt x="85285" y="155390"/>
                  </a:cubicBezTo>
                  <a:cubicBezTo>
                    <a:pt x="86161" y="157204"/>
                    <a:pt x="85495" y="158661"/>
                    <a:pt x="84631" y="160105"/>
                  </a:cubicBezTo>
                  <a:cubicBezTo>
                    <a:pt x="82113" y="164116"/>
                    <a:pt x="81249" y="168942"/>
                    <a:pt x="82236" y="173570"/>
                  </a:cubicBezTo>
                  <a:cubicBezTo>
                    <a:pt x="82878" y="176569"/>
                    <a:pt x="82150" y="179716"/>
                    <a:pt x="80249" y="182123"/>
                  </a:cubicBezTo>
                  <a:cubicBezTo>
                    <a:pt x="78114" y="184962"/>
                    <a:pt x="77225" y="188554"/>
                    <a:pt x="77781" y="192058"/>
                  </a:cubicBezTo>
                  <a:cubicBezTo>
                    <a:pt x="78262" y="194786"/>
                    <a:pt x="77398" y="197576"/>
                    <a:pt x="75473" y="199563"/>
                  </a:cubicBezTo>
                  <a:cubicBezTo>
                    <a:pt x="72375" y="203006"/>
                    <a:pt x="70536" y="206845"/>
                    <a:pt x="71252" y="211596"/>
                  </a:cubicBezTo>
                  <a:cubicBezTo>
                    <a:pt x="71610" y="213596"/>
                    <a:pt x="70820" y="215632"/>
                    <a:pt x="69203" y="216854"/>
                  </a:cubicBezTo>
                  <a:cubicBezTo>
                    <a:pt x="67463" y="218545"/>
                    <a:pt x="65883" y="220409"/>
                    <a:pt x="64488" y="222396"/>
                  </a:cubicBezTo>
                  <a:cubicBezTo>
                    <a:pt x="62921" y="224062"/>
                    <a:pt x="62069" y="226284"/>
                    <a:pt x="62106" y="228567"/>
                  </a:cubicBezTo>
                  <a:cubicBezTo>
                    <a:pt x="62341" y="231344"/>
                    <a:pt x="61057" y="234022"/>
                    <a:pt x="58749" y="235589"/>
                  </a:cubicBezTo>
                  <a:cubicBezTo>
                    <a:pt x="56787" y="236997"/>
                    <a:pt x="55343" y="239021"/>
                    <a:pt x="53245" y="240366"/>
                  </a:cubicBezTo>
                  <a:cubicBezTo>
                    <a:pt x="51146" y="241711"/>
                    <a:pt x="51097" y="243994"/>
                    <a:pt x="50505" y="245982"/>
                  </a:cubicBezTo>
                  <a:cubicBezTo>
                    <a:pt x="49875" y="248783"/>
                    <a:pt x="48073" y="251178"/>
                    <a:pt x="45568" y="252560"/>
                  </a:cubicBezTo>
                  <a:cubicBezTo>
                    <a:pt x="41865" y="254609"/>
                    <a:pt x="38422" y="257275"/>
                    <a:pt x="37298" y="261829"/>
                  </a:cubicBezTo>
                  <a:cubicBezTo>
                    <a:pt x="37150" y="262421"/>
                    <a:pt x="36817" y="262952"/>
                    <a:pt x="36336" y="263335"/>
                  </a:cubicBezTo>
                  <a:cubicBezTo>
                    <a:pt x="32571" y="266075"/>
                    <a:pt x="29325" y="269629"/>
                    <a:pt x="24648" y="270975"/>
                  </a:cubicBezTo>
                  <a:cubicBezTo>
                    <a:pt x="24043" y="262027"/>
                    <a:pt x="21895" y="253831"/>
                    <a:pt x="15749" y="246734"/>
                  </a:cubicBezTo>
                  <a:cubicBezTo>
                    <a:pt x="11725" y="242008"/>
                    <a:pt x="6776" y="238169"/>
                    <a:pt x="1197" y="235441"/>
                  </a:cubicBezTo>
                  <a:cubicBezTo>
                    <a:pt x="-3739" y="232973"/>
                    <a:pt x="-4011" y="229776"/>
                    <a:pt x="543" y="226345"/>
                  </a:cubicBezTo>
                  <a:cubicBezTo>
                    <a:pt x="4123" y="223790"/>
                    <a:pt x="7492" y="220952"/>
                    <a:pt x="10602" y="217854"/>
                  </a:cubicBezTo>
                  <a:cubicBezTo>
                    <a:pt x="12268" y="216286"/>
                    <a:pt x="13379" y="214225"/>
                    <a:pt x="13774" y="211967"/>
                  </a:cubicBezTo>
                  <a:cubicBezTo>
                    <a:pt x="14539" y="207770"/>
                    <a:pt x="16292" y="203808"/>
                    <a:pt x="18884" y="200427"/>
                  </a:cubicBezTo>
                  <a:cubicBezTo>
                    <a:pt x="24895" y="192219"/>
                    <a:pt x="30263" y="183555"/>
                    <a:pt x="34929" y="174508"/>
                  </a:cubicBezTo>
                  <a:cubicBezTo>
                    <a:pt x="36731" y="171312"/>
                    <a:pt x="37607" y="167683"/>
                    <a:pt x="37459" y="164017"/>
                  </a:cubicBezTo>
                  <a:cubicBezTo>
                    <a:pt x="37409" y="162647"/>
                    <a:pt x="37582" y="161290"/>
                    <a:pt x="37989" y="159981"/>
                  </a:cubicBezTo>
                  <a:cubicBezTo>
                    <a:pt x="40878" y="148392"/>
                    <a:pt x="43062" y="136642"/>
                    <a:pt x="44519" y="124794"/>
                  </a:cubicBezTo>
                  <a:cubicBezTo>
                    <a:pt x="45753" y="116278"/>
                    <a:pt x="47160" y="107774"/>
                    <a:pt x="47740" y="99147"/>
                  </a:cubicBezTo>
                  <a:cubicBezTo>
                    <a:pt x="48061" y="94309"/>
                    <a:pt x="48419" y="89470"/>
                    <a:pt x="48369" y="84632"/>
                  </a:cubicBezTo>
                  <a:cubicBezTo>
                    <a:pt x="48258" y="72167"/>
                    <a:pt x="49344" y="59750"/>
                    <a:pt x="49530" y="47285"/>
                  </a:cubicBezTo>
                  <a:cubicBezTo>
                    <a:pt x="49677" y="36695"/>
                    <a:pt x="52578" y="26377"/>
                    <a:pt x="56355" y="16430"/>
                  </a:cubicBezTo>
                  <a:cubicBezTo>
                    <a:pt x="60131" y="6482"/>
                    <a:pt x="67697" y="2014"/>
                    <a:pt x="77682" y="286"/>
                  </a:cubicBezTo>
                  <a:cubicBezTo>
                    <a:pt x="81570" y="-381"/>
                    <a:pt x="85495" y="-504"/>
                    <a:pt x="89358" y="-1343"/>
                  </a:cubicBezTo>
                  <a:cubicBezTo>
                    <a:pt x="92962" y="-2108"/>
                    <a:pt x="96553" y="-788"/>
                    <a:pt x="100071" y="89"/>
                  </a:cubicBezTo>
                  <a:cubicBezTo>
                    <a:pt x="102724" y="742"/>
                    <a:pt x="105341" y="1520"/>
                    <a:pt x="108007" y="2014"/>
                  </a:cubicBezTo>
                  <a:cubicBezTo>
                    <a:pt x="110080" y="2520"/>
                    <a:pt x="112277" y="2261"/>
                    <a:pt x="114178" y="1273"/>
                  </a:cubicBezTo>
                  <a:cubicBezTo>
                    <a:pt x="115325" y="483"/>
                    <a:pt x="116757" y="224"/>
                    <a:pt x="118102" y="557"/>
                  </a:cubicBezTo>
                  <a:cubicBezTo>
                    <a:pt x="124842" y="2273"/>
                    <a:pt x="131654" y="3606"/>
                    <a:pt x="138541" y="4569"/>
                  </a:cubicBezTo>
                  <a:cubicBezTo>
                    <a:pt x="147477" y="6087"/>
                    <a:pt x="156425" y="7519"/>
                    <a:pt x="165410" y="8703"/>
                  </a:cubicBezTo>
                  <a:cubicBezTo>
                    <a:pt x="175753" y="10061"/>
                    <a:pt x="186059" y="9086"/>
                    <a:pt x="196377" y="9481"/>
                  </a:cubicBezTo>
                  <a:cubicBezTo>
                    <a:pt x="197611" y="9481"/>
                    <a:pt x="198845" y="9382"/>
                    <a:pt x="200079" y="9481"/>
                  </a:cubicBezTo>
                  <a:cubicBezTo>
                    <a:pt x="203301" y="9876"/>
                    <a:pt x="204066" y="11604"/>
                    <a:pt x="202326" y="14356"/>
                  </a:cubicBezTo>
                  <a:cubicBezTo>
                    <a:pt x="198561" y="20305"/>
                    <a:pt x="193871" y="22267"/>
                    <a:pt x="186787" y="20638"/>
                  </a:cubicBezTo>
                  <a:cubicBezTo>
                    <a:pt x="175210" y="17972"/>
                    <a:pt x="164435" y="19675"/>
                    <a:pt x="154759" y="26698"/>
                  </a:cubicBezTo>
                  <a:cubicBezTo>
                    <a:pt x="146897" y="32104"/>
                    <a:pt x="141528" y="40423"/>
                    <a:pt x="139825" y="49803"/>
                  </a:cubicBezTo>
                  <a:cubicBezTo>
                    <a:pt x="139652" y="51432"/>
                    <a:pt x="138800" y="52802"/>
                    <a:pt x="139023" y="54382"/>
                  </a:cubicBezTo>
                  <a:close/>
                </a:path>
              </a:pathLst>
            </a:custGeom>
            <a:solidFill>
              <a:srgbClr val="020202"/>
            </a:solidFill>
            <a:ln w="1231" cap="flat">
              <a:noFill/>
              <a:prstDash val="solid"/>
              <a:miter/>
            </a:ln>
          </p:spPr>
          <p:txBody>
            <a:bodyPr rtlCol="0" anchor="ctr"/>
            <a:lstStyle/>
            <a:p>
              <a:endParaRPr lang="es-CO"/>
            </a:p>
          </p:txBody>
        </p:sp>
        <p:sp>
          <p:nvSpPr>
            <p:cNvPr id="620" name="Freeform: Shape 619">
              <a:extLst>
                <a:ext uri="{FF2B5EF4-FFF2-40B4-BE49-F238E27FC236}">
                  <a16:creationId xmlns:a16="http://schemas.microsoft.com/office/drawing/2014/main" id="{623BE0D1-66BC-807E-1BEC-5D5DDEA66A6B}"/>
                </a:ext>
              </a:extLst>
            </p:cNvPr>
            <p:cNvSpPr/>
            <p:nvPr/>
          </p:nvSpPr>
          <p:spPr>
            <a:xfrm>
              <a:off x="-1443127" y="6802040"/>
              <a:ext cx="109647" cy="116010"/>
            </a:xfrm>
            <a:custGeom>
              <a:avLst/>
              <a:gdLst>
                <a:gd name="connsiteX0" fmla="*/ 98027 w 109647"/>
                <a:gd name="connsiteY0" fmla="*/ 103262 h 116010"/>
                <a:gd name="connsiteX1" fmla="*/ 95658 w 109647"/>
                <a:gd name="connsiteY1" fmla="*/ 108297 h 116010"/>
                <a:gd name="connsiteX2" fmla="*/ 90276 w 109647"/>
                <a:gd name="connsiteY2" fmla="*/ 109026 h 116010"/>
                <a:gd name="connsiteX3" fmla="*/ 60334 w 109647"/>
                <a:gd name="connsiteY3" fmla="*/ 114086 h 116010"/>
                <a:gd name="connsiteX4" fmla="*/ 36403 w 109647"/>
                <a:gd name="connsiteY4" fmla="*/ 112136 h 116010"/>
                <a:gd name="connsiteX5" fmla="*/ 22222 w 109647"/>
                <a:gd name="connsiteY5" fmla="*/ 109013 h 116010"/>
                <a:gd name="connsiteX6" fmla="*/ 17544 w 109647"/>
                <a:gd name="connsiteY6" fmla="*/ 104336 h 116010"/>
                <a:gd name="connsiteX7" fmla="*/ 14841 w 109647"/>
                <a:gd name="connsiteY7" fmla="*/ 99189 h 116010"/>
                <a:gd name="connsiteX8" fmla="*/ 5535 w 109647"/>
                <a:gd name="connsiteY8" fmla="*/ 98473 h 116010"/>
                <a:gd name="connsiteX9" fmla="*/ 3067 w 109647"/>
                <a:gd name="connsiteY9" fmla="*/ 101139 h 116010"/>
                <a:gd name="connsiteX10" fmla="*/ 314 w 109647"/>
                <a:gd name="connsiteY10" fmla="*/ 103089 h 116010"/>
                <a:gd name="connsiteX11" fmla="*/ -2512 w 109647"/>
                <a:gd name="connsiteY11" fmla="*/ 99917 h 116010"/>
                <a:gd name="connsiteX12" fmla="*/ -2697 w 109647"/>
                <a:gd name="connsiteY12" fmla="*/ 97646 h 116010"/>
                <a:gd name="connsiteX13" fmla="*/ 1191 w 109647"/>
                <a:gd name="connsiteY13" fmla="*/ 63211 h 116010"/>
                <a:gd name="connsiteX14" fmla="*/ 16347 w 109647"/>
                <a:gd name="connsiteY14" fmla="*/ 20865 h 116010"/>
                <a:gd name="connsiteX15" fmla="*/ 46178 w 109647"/>
                <a:gd name="connsiteY15" fmla="*/ 229 h 116010"/>
                <a:gd name="connsiteX16" fmla="*/ 94312 w 109647"/>
                <a:gd name="connsiteY16" fmla="*/ -42 h 116010"/>
                <a:gd name="connsiteX17" fmla="*/ 98311 w 109647"/>
                <a:gd name="connsiteY17" fmla="*/ 871 h 116010"/>
                <a:gd name="connsiteX18" fmla="*/ 106556 w 109647"/>
                <a:gd name="connsiteY18" fmla="*/ 14855 h 116010"/>
                <a:gd name="connsiteX19" fmla="*/ 104865 w 109647"/>
                <a:gd name="connsiteY19" fmla="*/ 23334 h 116010"/>
                <a:gd name="connsiteX20" fmla="*/ 101162 w 109647"/>
                <a:gd name="connsiteY20" fmla="*/ 57337 h 116010"/>
                <a:gd name="connsiteX21" fmla="*/ 100051 w 109647"/>
                <a:gd name="connsiteY21" fmla="*/ 77356 h 116010"/>
                <a:gd name="connsiteX22" fmla="*/ 98027 w 109647"/>
                <a:gd name="connsiteY22" fmla="*/ 103262 h 11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647" h="116010">
                  <a:moveTo>
                    <a:pt x="98027" y="103262"/>
                  </a:moveTo>
                  <a:cubicBezTo>
                    <a:pt x="96176" y="104496"/>
                    <a:pt x="98027" y="107532"/>
                    <a:pt x="95658" y="108297"/>
                  </a:cubicBezTo>
                  <a:cubicBezTo>
                    <a:pt x="93880" y="108668"/>
                    <a:pt x="92091" y="108915"/>
                    <a:pt x="90276" y="109026"/>
                  </a:cubicBezTo>
                  <a:cubicBezTo>
                    <a:pt x="80304" y="110729"/>
                    <a:pt x="70369" y="112815"/>
                    <a:pt x="60334" y="114086"/>
                  </a:cubicBezTo>
                  <a:cubicBezTo>
                    <a:pt x="52324" y="115098"/>
                    <a:pt x="44289" y="113765"/>
                    <a:pt x="36403" y="112136"/>
                  </a:cubicBezTo>
                  <a:cubicBezTo>
                    <a:pt x="31663" y="111161"/>
                    <a:pt x="26986" y="109791"/>
                    <a:pt x="22222" y="109013"/>
                  </a:cubicBezTo>
                  <a:cubicBezTo>
                    <a:pt x="19692" y="108890"/>
                    <a:pt x="17680" y="106866"/>
                    <a:pt x="17544" y="104336"/>
                  </a:cubicBezTo>
                  <a:cubicBezTo>
                    <a:pt x="17235" y="102373"/>
                    <a:pt x="16285" y="100559"/>
                    <a:pt x="14841" y="99189"/>
                  </a:cubicBezTo>
                  <a:cubicBezTo>
                    <a:pt x="12027" y="96313"/>
                    <a:pt x="8670" y="95992"/>
                    <a:pt x="5535" y="98473"/>
                  </a:cubicBezTo>
                  <a:cubicBezTo>
                    <a:pt x="4585" y="99238"/>
                    <a:pt x="3758" y="100139"/>
                    <a:pt x="3067" y="101139"/>
                  </a:cubicBezTo>
                  <a:cubicBezTo>
                    <a:pt x="2351" y="102151"/>
                    <a:pt x="1832" y="103398"/>
                    <a:pt x="314" y="103089"/>
                  </a:cubicBezTo>
                  <a:cubicBezTo>
                    <a:pt x="-1241" y="102805"/>
                    <a:pt x="-2413" y="101497"/>
                    <a:pt x="-2512" y="99917"/>
                  </a:cubicBezTo>
                  <a:cubicBezTo>
                    <a:pt x="-2611" y="99164"/>
                    <a:pt x="-2636" y="98399"/>
                    <a:pt x="-2697" y="97646"/>
                  </a:cubicBezTo>
                  <a:cubicBezTo>
                    <a:pt x="-1463" y="86156"/>
                    <a:pt x="-846" y="74554"/>
                    <a:pt x="1191" y="63211"/>
                  </a:cubicBezTo>
                  <a:cubicBezTo>
                    <a:pt x="3721" y="48315"/>
                    <a:pt x="8843" y="33985"/>
                    <a:pt x="16347" y="20865"/>
                  </a:cubicBezTo>
                  <a:cubicBezTo>
                    <a:pt x="22987" y="9461"/>
                    <a:pt x="33243" y="2908"/>
                    <a:pt x="46178" y="229"/>
                  </a:cubicBezTo>
                  <a:cubicBezTo>
                    <a:pt x="62223" y="-3078"/>
                    <a:pt x="78268" y="-1005"/>
                    <a:pt x="94312" y="-42"/>
                  </a:cubicBezTo>
                  <a:cubicBezTo>
                    <a:pt x="95682" y="106"/>
                    <a:pt x="97015" y="414"/>
                    <a:pt x="98311" y="871"/>
                  </a:cubicBezTo>
                  <a:cubicBezTo>
                    <a:pt x="105297" y="3043"/>
                    <a:pt x="108049" y="7709"/>
                    <a:pt x="106556" y="14855"/>
                  </a:cubicBezTo>
                  <a:cubicBezTo>
                    <a:pt x="105976" y="17681"/>
                    <a:pt x="105420" y="20508"/>
                    <a:pt x="104865" y="23334"/>
                  </a:cubicBezTo>
                  <a:cubicBezTo>
                    <a:pt x="102705" y="34578"/>
                    <a:pt x="102397" y="46007"/>
                    <a:pt x="101162" y="57337"/>
                  </a:cubicBezTo>
                  <a:cubicBezTo>
                    <a:pt x="100471" y="63940"/>
                    <a:pt x="100101" y="70654"/>
                    <a:pt x="100051" y="77356"/>
                  </a:cubicBezTo>
                  <a:cubicBezTo>
                    <a:pt x="99953" y="86032"/>
                    <a:pt x="99274" y="94684"/>
                    <a:pt x="98027" y="103262"/>
                  </a:cubicBezTo>
                  <a:close/>
                </a:path>
              </a:pathLst>
            </a:custGeom>
            <a:solidFill>
              <a:srgbClr val="61EF00"/>
            </a:solidFill>
            <a:ln w="1231" cap="flat">
              <a:noFill/>
              <a:prstDash val="solid"/>
              <a:miter/>
            </a:ln>
          </p:spPr>
          <p:txBody>
            <a:bodyPr rtlCol="0" anchor="ctr"/>
            <a:lstStyle/>
            <a:p>
              <a:endParaRPr lang="es-CO"/>
            </a:p>
          </p:txBody>
        </p:sp>
        <p:sp>
          <p:nvSpPr>
            <p:cNvPr id="621" name="Freeform: Shape 620">
              <a:extLst>
                <a:ext uri="{FF2B5EF4-FFF2-40B4-BE49-F238E27FC236}">
                  <a16:creationId xmlns:a16="http://schemas.microsoft.com/office/drawing/2014/main" id="{ACCE232D-1877-E78F-5BF6-58C3626A6243}"/>
                </a:ext>
              </a:extLst>
            </p:cNvPr>
            <p:cNvSpPr/>
            <p:nvPr/>
          </p:nvSpPr>
          <p:spPr>
            <a:xfrm>
              <a:off x="-1278555" y="7166529"/>
              <a:ext cx="28559" cy="347469"/>
            </a:xfrm>
            <a:custGeom>
              <a:avLst/>
              <a:gdLst>
                <a:gd name="connsiteX0" fmla="*/ -723 w 28559"/>
                <a:gd name="connsiteY0" fmla="*/ -1573 h 347469"/>
                <a:gd name="connsiteX1" fmla="*/ -1168 w 28559"/>
                <a:gd name="connsiteY1" fmla="*/ 23111 h 347469"/>
                <a:gd name="connsiteX2" fmla="*/ -242 w 28559"/>
                <a:gd name="connsiteY2" fmla="*/ 46352 h 347469"/>
                <a:gd name="connsiteX3" fmla="*/ 5 w 28559"/>
                <a:gd name="connsiteY3" fmla="*/ 48154 h 347469"/>
                <a:gd name="connsiteX4" fmla="*/ 1091 w 28559"/>
                <a:gd name="connsiteY4" fmla="*/ 74134 h 347469"/>
                <a:gd name="connsiteX5" fmla="*/ 2177 w 28559"/>
                <a:gd name="connsiteY5" fmla="*/ 111555 h 347469"/>
                <a:gd name="connsiteX6" fmla="*/ 4905 w 28559"/>
                <a:gd name="connsiteY6" fmla="*/ 157999 h 347469"/>
                <a:gd name="connsiteX7" fmla="*/ 7583 w 28559"/>
                <a:gd name="connsiteY7" fmla="*/ 192557 h 347469"/>
                <a:gd name="connsiteX8" fmla="*/ 13495 w 28559"/>
                <a:gd name="connsiteY8" fmla="*/ 237717 h 347469"/>
                <a:gd name="connsiteX9" fmla="*/ 18518 w 28559"/>
                <a:gd name="connsiteY9" fmla="*/ 271510 h 347469"/>
                <a:gd name="connsiteX10" fmla="*/ 20406 w 28559"/>
                <a:gd name="connsiteY10" fmla="*/ 295590 h 347469"/>
                <a:gd name="connsiteX11" fmla="*/ 22468 w 28559"/>
                <a:gd name="connsiteY11" fmla="*/ 316016 h 347469"/>
                <a:gd name="connsiteX12" fmla="*/ 23393 w 28559"/>
                <a:gd name="connsiteY12" fmla="*/ 326914 h 347469"/>
                <a:gd name="connsiteX13" fmla="*/ 25862 w 28559"/>
                <a:gd name="connsiteY13" fmla="*/ 345896 h 347469"/>
                <a:gd name="connsiteX14" fmla="*/ 23628 w 28559"/>
                <a:gd name="connsiteY14" fmla="*/ 337257 h 347469"/>
                <a:gd name="connsiteX15" fmla="*/ 22122 w 28559"/>
                <a:gd name="connsiteY15" fmla="*/ 323298 h 347469"/>
                <a:gd name="connsiteX16" fmla="*/ 21048 w 28559"/>
                <a:gd name="connsiteY16" fmla="*/ 313831 h 347469"/>
                <a:gd name="connsiteX17" fmla="*/ 18321 w 28559"/>
                <a:gd name="connsiteY17" fmla="*/ 284013 h 347469"/>
                <a:gd name="connsiteX18" fmla="*/ 14137 w 28559"/>
                <a:gd name="connsiteY18" fmla="*/ 256700 h 347469"/>
                <a:gd name="connsiteX19" fmla="*/ 11076 w 28559"/>
                <a:gd name="connsiteY19" fmla="*/ 235162 h 347469"/>
                <a:gd name="connsiteX20" fmla="*/ 8904 w 28559"/>
                <a:gd name="connsiteY20" fmla="*/ 220821 h 347469"/>
                <a:gd name="connsiteX21" fmla="*/ 6558 w 28559"/>
                <a:gd name="connsiteY21" fmla="*/ 200111 h 347469"/>
                <a:gd name="connsiteX22" fmla="*/ 5398 w 28559"/>
                <a:gd name="connsiteY22" fmla="*/ 190237 h 347469"/>
                <a:gd name="connsiteX23" fmla="*/ 3880 w 28559"/>
                <a:gd name="connsiteY23" fmla="*/ 175352 h 347469"/>
                <a:gd name="connsiteX24" fmla="*/ 3819 w 28559"/>
                <a:gd name="connsiteY24" fmla="*/ 174439 h 347469"/>
                <a:gd name="connsiteX25" fmla="*/ 2584 w 28559"/>
                <a:gd name="connsiteY25" fmla="*/ 152223 h 347469"/>
                <a:gd name="connsiteX26" fmla="*/ 1079 w 28559"/>
                <a:gd name="connsiteY26" fmla="*/ 131414 h 347469"/>
                <a:gd name="connsiteX27" fmla="*/ 1017 w 28559"/>
                <a:gd name="connsiteY27" fmla="*/ 130513 h 347469"/>
                <a:gd name="connsiteX28" fmla="*/ -119 w 28559"/>
                <a:gd name="connsiteY28" fmla="*/ 107347 h 347469"/>
                <a:gd name="connsiteX29" fmla="*/ -982 w 28559"/>
                <a:gd name="connsiteY29" fmla="*/ 66815 h 347469"/>
                <a:gd name="connsiteX30" fmla="*/ -2525 w 28559"/>
                <a:gd name="connsiteY30" fmla="*/ 25024 h 347469"/>
                <a:gd name="connsiteX31" fmla="*/ -1735 w 28559"/>
                <a:gd name="connsiteY31" fmla="*/ 908 h 347469"/>
                <a:gd name="connsiteX32" fmla="*/ -723 w 28559"/>
                <a:gd name="connsiteY32" fmla="*/ -1573 h 347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8559" h="347469">
                  <a:moveTo>
                    <a:pt x="-723" y="-1573"/>
                  </a:moveTo>
                  <a:cubicBezTo>
                    <a:pt x="-797" y="6647"/>
                    <a:pt x="-1192" y="14867"/>
                    <a:pt x="-1168" y="23111"/>
                  </a:cubicBezTo>
                  <a:cubicBezTo>
                    <a:pt x="-1168" y="30838"/>
                    <a:pt x="-1303" y="38638"/>
                    <a:pt x="-242" y="46352"/>
                  </a:cubicBezTo>
                  <a:cubicBezTo>
                    <a:pt x="-119" y="46944"/>
                    <a:pt x="-32" y="47549"/>
                    <a:pt x="5" y="48154"/>
                  </a:cubicBezTo>
                  <a:cubicBezTo>
                    <a:pt x="-205" y="56793"/>
                    <a:pt x="1375" y="65433"/>
                    <a:pt x="1091" y="74134"/>
                  </a:cubicBezTo>
                  <a:cubicBezTo>
                    <a:pt x="671" y="86637"/>
                    <a:pt x="1510" y="99102"/>
                    <a:pt x="2177" y="111555"/>
                  </a:cubicBezTo>
                  <a:cubicBezTo>
                    <a:pt x="2992" y="127045"/>
                    <a:pt x="4028" y="142510"/>
                    <a:pt x="4905" y="157999"/>
                  </a:cubicBezTo>
                  <a:cubicBezTo>
                    <a:pt x="5559" y="169514"/>
                    <a:pt x="6447" y="181042"/>
                    <a:pt x="7583" y="192557"/>
                  </a:cubicBezTo>
                  <a:cubicBezTo>
                    <a:pt x="9039" y="207676"/>
                    <a:pt x="11014" y="222734"/>
                    <a:pt x="13495" y="237717"/>
                  </a:cubicBezTo>
                  <a:cubicBezTo>
                    <a:pt x="15371" y="248949"/>
                    <a:pt x="16728" y="260266"/>
                    <a:pt x="18518" y="271510"/>
                  </a:cubicBezTo>
                  <a:cubicBezTo>
                    <a:pt x="19592" y="279496"/>
                    <a:pt x="20221" y="287530"/>
                    <a:pt x="20406" y="295590"/>
                  </a:cubicBezTo>
                  <a:cubicBezTo>
                    <a:pt x="20727" y="302415"/>
                    <a:pt x="21493" y="309240"/>
                    <a:pt x="22468" y="316016"/>
                  </a:cubicBezTo>
                  <a:cubicBezTo>
                    <a:pt x="22986" y="319645"/>
                    <a:pt x="23109" y="323298"/>
                    <a:pt x="23393" y="326914"/>
                  </a:cubicBezTo>
                  <a:cubicBezTo>
                    <a:pt x="23899" y="333295"/>
                    <a:pt x="25269" y="339540"/>
                    <a:pt x="25862" y="345896"/>
                  </a:cubicBezTo>
                  <a:cubicBezTo>
                    <a:pt x="23850" y="343366"/>
                    <a:pt x="24121" y="340244"/>
                    <a:pt x="23628" y="337257"/>
                  </a:cubicBezTo>
                  <a:cubicBezTo>
                    <a:pt x="22838" y="332641"/>
                    <a:pt x="21887" y="328000"/>
                    <a:pt x="22122" y="323298"/>
                  </a:cubicBezTo>
                  <a:cubicBezTo>
                    <a:pt x="22085" y="320114"/>
                    <a:pt x="21727" y="316941"/>
                    <a:pt x="21048" y="313831"/>
                  </a:cubicBezTo>
                  <a:cubicBezTo>
                    <a:pt x="19542" y="303957"/>
                    <a:pt x="19530" y="293911"/>
                    <a:pt x="18321" y="284013"/>
                  </a:cubicBezTo>
                  <a:cubicBezTo>
                    <a:pt x="17198" y="274867"/>
                    <a:pt x="15507" y="265808"/>
                    <a:pt x="14137" y="256700"/>
                  </a:cubicBezTo>
                  <a:cubicBezTo>
                    <a:pt x="13063" y="249529"/>
                    <a:pt x="12125" y="242333"/>
                    <a:pt x="11076" y="235162"/>
                  </a:cubicBezTo>
                  <a:cubicBezTo>
                    <a:pt x="10385" y="230374"/>
                    <a:pt x="9521" y="225609"/>
                    <a:pt x="8904" y="220821"/>
                  </a:cubicBezTo>
                  <a:cubicBezTo>
                    <a:pt x="8015" y="213934"/>
                    <a:pt x="6682" y="207084"/>
                    <a:pt x="6558" y="200111"/>
                  </a:cubicBezTo>
                  <a:cubicBezTo>
                    <a:pt x="6411" y="196791"/>
                    <a:pt x="6028" y="193495"/>
                    <a:pt x="5398" y="190237"/>
                  </a:cubicBezTo>
                  <a:cubicBezTo>
                    <a:pt x="4572" y="185300"/>
                    <a:pt x="5398" y="180190"/>
                    <a:pt x="3880" y="175352"/>
                  </a:cubicBezTo>
                  <a:cubicBezTo>
                    <a:pt x="3806" y="175056"/>
                    <a:pt x="3781" y="174747"/>
                    <a:pt x="3819" y="174439"/>
                  </a:cubicBezTo>
                  <a:cubicBezTo>
                    <a:pt x="4300" y="167033"/>
                    <a:pt x="3177" y="159628"/>
                    <a:pt x="2584" y="152223"/>
                  </a:cubicBezTo>
                  <a:cubicBezTo>
                    <a:pt x="2078" y="145299"/>
                    <a:pt x="2720" y="138264"/>
                    <a:pt x="1079" y="131414"/>
                  </a:cubicBezTo>
                  <a:cubicBezTo>
                    <a:pt x="1005" y="131118"/>
                    <a:pt x="992" y="130809"/>
                    <a:pt x="1017" y="130513"/>
                  </a:cubicBezTo>
                  <a:cubicBezTo>
                    <a:pt x="1597" y="122750"/>
                    <a:pt x="462" y="115024"/>
                    <a:pt x="-119" y="107347"/>
                  </a:cubicBezTo>
                  <a:cubicBezTo>
                    <a:pt x="-1131" y="93770"/>
                    <a:pt x="-119" y="80293"/>
                    <a:pt x="-982" y="66815"/>
                  </a:cubicBezTo>
                  <a:cubicBezTo>
                    <a:pt x="-1871" y="52881"/>
                    <a:pt x="-3167" y="38959"/>
                    <a:pt x="-2525" y="25024"/>
                  </a:cubicBezTo>
                  <a:cubicBezTo>
                    <a:pt x="-2155" y="16977"/>
                    <a:pt x="-1822" y="8979"/>
                    <a:pt x="-1735" y="908"/>
                  </a:cubicBezTo>
                  <a:cubicBezTo>
                    <a:pt x="-1871" y="-42"/>
                    <a:pt x="-1476" y="-993"/>
                    <a:pt x="-723" y="-1573"/>
                  </a:cubicBezTo>
                  <a:close/>
                </a:path>
              </a:pathLst>
            </a:custGeom>
            <a:solidFill>
              <a:srgbClr val="270000"/>
            </a:solidFill>
            <a:ln w="1231" cap="flat">
              <a:noFill/>
              <a:prstDash val="solid"/>
              <a:miter/>
            </a:ln>
          </p:spPr>
          <p:txBody>
            <a:bodyPr rtlCol="0" anchor="ctr"/>
            <a:lstStyle/>
            <a:p>
              <a:endParaRPr lang="es-CO"/>
            </a:p>
          </p:txBody>
        </p:sp>
        <p:sp>
          <p:nvSpPr>
            <p:cNvPr id="622" name="Freeform: Shape 621">
              <a:extLst>
                <a:ext uri="{FF2B5EF4-FFF2-40B4-BE49-F238E27FC236}">
                  <a16:creationId xmlns:a16="http://schemas.microsoft.com/office/drawing/2014/main" id="{7BAFB5DB-A2A7-7528-A563-0D6EC9C3AA17}"/>
                </a:ext>
              </a:extLst>
            </p:cNvPr>
            <p:cNvSpPr/>
            <p:nvPr/>
          </p:nvSpPr>
          <p:spPr>
            <a:xfrm>
              <a:off x="-592801" y="7039442"/>
              <a:ext cx="894" cy="1814"/>
            </a:xfrm>
            <a:custGeom>
              <a:avLst/>
              <a:gdLst>
                <a:gd name="connsiteX0" fmla="*/ -2684 w 894"/>
                <a:gd name="connsiteY0" fmla="*/ -1573 h 1814"/>
                <a:gd name="connsiteX1" fmla="*/ -1832 w 894"/>
                <a:gd name="connsiteY1" fmla="*/ 241 h 1814"/>
                <a:gd name="connsiteX2" fmla="*/ -2684 w 894"/>
                <a:gd name="connsiteY2" fmla="*/ -1573 h 1814"/>
              </a:gdLst>
              <a:ahLst/>
              <a:cxnLst>
                <a:cxn ang="0">
                  <a:pos x="connsiteX0" y="connsiteY0"/>
                </a:cxn>
                <a:cxn ang="0">
                  <a:pos x="connsiteX1" y="connsiteY1"/>
                </a:cxn>
                <a:cxn ang="0">
                  <a:pos x="connsiteX2" y="connsiteY2"/>
                </a:cxn>
              </a:cxnLst>
              <a:rect l="l" t="t" r="r" b="b"/>
              <a:pathLst>
                <a:path w="894" h="1814">
                  <a:moveTo>
                    <a:pt x="-2684" y="-1573"/>
                  </a:moveTo>
                  <a:cubicBezTo>
                    <a:pt x="-2042" y="-1215"/>
                    <a:pt x="-1697" y="-487"/>
                    <a:pt x="-1832" y="241"/>
                  </a:cubicBezTo>
                  <a:cubicBezTo>
                    <a:pt x="-2437" y="-154"/>
                    <a:pt x="-2770" y="-857"/>
                    <a:pt x="-2684" y="-1573"/>
                  </a:cubicBezTo>
                  <a:close/>
                </a:path>
              </a:pathLst>
            </a:custGeom>
            <a:solidFill>
              <a:srgbClr val="020202"/>
            </a:solidFill>
            <a:ln w="1231" cap="flat">
              <a:noFill/>
              <a:prstDash val="solid"/>
              <a:miter/>
            </a:ln>
          </p:spPr>
          <p:txBody>
            <a:bodyPr rtlCol="0" anchor="ctr"/>
            <a:lstStyle/>
            <a:p>
              <a:endParaRPr lang="es-CO"/>
            </a:p>
          </p:txBody>
        </p:sp>
        <p:sp>
          <p:nvSpPr>
            <p:cNvPr id="623" name="Freeform: Shape 622">
              <a:extLst>
                <a:ext uri="{FF2B5EF4-FFF2-40B4-BE49-F238E27FC236}">
                  <a16:creationId xmlns:a16="http://schemas.microsoft.com/office/drawing/2014/main" id="{E697002B-40C5-BA98-028A-066CD236E668}"/>
                </a:ext>
              </a:extLst>
            </p:cNvPr>
            <p:cNvSpPr/>
            <p:nvPr/>
          </p:nvSpPr>
          <p:spPr>
            <a:xfrm>
              <a:off x="-605596" y="6950751"/>
              <a:ext cx="898" cy="1814"/>
            </a:xfrm>
            <a:custGeom>
              <a:avLst/>
              <a:gdLst>
                <a:gd name="connsiteX0" fmla="*/ -2687 w 898"/>
                <a:gd name="connsiteY0" fmla="*/ -1573 h 1814"/>
                <a:gd name="connsiteX1" fmla="*/ -1823 w 898"/>
                <a:gd name="connsiteY1" fmla="*/ 241 h 1814"/>
                <a:gd name="connsiteX2" fmla="*/ -2687 w 898"/>
                <a:gd name="connsiteY2" fmla="*/ -1573 h 1814"/>
              </a:gdLst>
              <a:ahLst/>
              <a:cxnLst>
                <a:cxn ang="0">
                  <a:pos x="connsiteX0" y="connsiteY0"/>
                </a:cxn>
                <a:cxn ang="0">
                  <a:pos x="connsiteX1" y="connsiteY1"/>
                </a:cxn>
                <a:cxn ang="0">
                  <a:pos x="connsiteX2" y="connsiteY2"/>
                </a:cxn>
              </a:cxnLst>
              <a:rect l="l" t="t" r="r" b="b"/>
              <a:pathLst>
                <a:path w="898" h="1814">
                  <a:moveTo>
                    <a:pt x="-2687" y="-1573"/>
                  </a:moveTo>
                  <a:cubicBezTo>
                    <a:pt x="-2045" y="-1215"/>
                    <a:pt x="-1700" y="-487"/>
                    <a:pt x="-1823" y="241"/>
                  </a:cubicBezTo>
                  <a:cubicBezTo>
                    <a:pt x="-2428" y="-153"/>
                    <a:pt x="-2761" y="-857"/>
                    <a:pt x="-2687" y="-1573"/>
                  </a:cubicBezTo>
                  <a:close/>
                </a:path>
              </a:pathLst>
            </a:custGeom>
            <a:solidFill>
              <a:srgbClr val="020202"/>
            </a:solidFill>
            <a:ln w="1231" cap="flat">
              <a:noFill/>
              <a:prstDash val="solid"/>
              <a:miter/>
            </a:ln>
          </p:spPr>
          <p:txBody>
            <a:bodyPr rtlCol="0" anchor="ctr"/>
            <a:lstStyle/>
            <a:p>
              <a:endParaRPr lang="es-CO"/>
            </a:p>
          </p:txBody>
        </p:sp>
        <p:sp>
          <p:nvSpPr>
            <p:cNvPr id="624" name="Freeform: Shape 623">
              <a:extLst>
                <a:ext uri="{FF2B5EF4-FFF2-40B4-BE49-F238E27FC236}">
                  <a16:creationId xmlns:a16="http://schemas.microsoft.com/office/drawing/2014/main" id="{54320B99-AFB4-EE43-939C-8C14C3B344A5}"/>
                </a:ext>
              </a:extLst>
            </p:cNvPr>
            <p:cNvSpPr/>
            <p:nvPr/>
          </p:nvSpPr>
          <p:spPr>
            <a:xfrm>
              <a:off x="-591888" y="7056820"/>
              <a:ext cx="875" cy="1801"/>
            </a:xfrm>
            <a:custGeom>
              <a:avLst/>
              <a:gdLst>
                <a:gd name="connsiteX0" fmla="*/ -2683 w 875"/>
                <a:gd name="connsiteY0" fmla="*/ -1573 h 1801"/>
                <a:gd name="connsiteX1" fmla="*/ -1857 w 875"/>
                <a:gd name="connsiteY1" fmla="*/ 229 h 1801"/>
                <a:gd name="connsiteX2" fmla="*/ -2683 w 875"/>
                <a:gd name="connsiteY2" fmla="*/ -1573 h 1801"/>
              </a:gdLst>
              <a:ahLst/>
              <a:cxnLst>
                <a:cxn ang="0">
                  <a:pos x="connsiteX0" y="connsiteY0"/>
                </a:cxn>
                <a:cxn ang="0">
                  <a:pos x="connsiteX1" y="connsiteY1"/>
                </a:cxn>
                <a:cxn ang="0">
                  <a:pos x="connsiteX2" y="connsiteY2"/>
                </a:cxn>
              </a:cxnLst>
              <a:rect l="l" t="t" r="r" b="b"/>
              <a:pathLst>
                <a:path w="875" h="1801">
                  <a:moveTo>
                    <a:pt x="-2683" y="-1573"/>
                  </a:moveTo>
                  <a:cubicBezTo>
                    <a:pt x="-2042" y="-1215"/>
                    <a:pt x="-1709" y="-487"/>
                    <a:pt x="-1857" y="229"/>
                  </a:cubicBezTo>
                  <a:cubicBezTo>
                    <a:pt x="-2449" y="-166"/>
                    <a:pt x="-2770" y="-869"/>
                    <a:pt x="-2683" y="-1573"/>
                  </a:cubicBezTo>
                  <a:close/>
                </a:path>
              </a:pathLst>
            </a:custGeom>
            <a:solidFill>
              <a:srgbClr val="020202"/>
            </a:solidFill>
            <a:ln w="1231" cap="flat">
              <a:noFill/>
              <a:prstDash val="solid"/>
              <a:miter/>
            </a:ln>
          </p:spPr>
          <p:txBody>
            <a:bodyPr rtlCol="0" anchor="ctr"/>
            <a:lstStyle/>
            <a:p>
              <a:endParaRPr lang="es-CO"/>
            </a:p>
          </p:txBody>
        </p:sp>
        <p:sp>
          <p:nvSpPr>
            <p:cNvPr id="625" name="Freeform: Shape 624">
              <a:extLst>
                <a:ext uri="{FF2B5EF4-FFF2-40B4-BE49-F238E27FC236}">
                  <a16:creationId xmlns:a16="http://schemas.microsoft.com/office/drawing/2014/main" id="{02B69154-B915-2473-AE36-1C1A6AA2CE53}"/>
                </a:ext>
              </a:extLst>
            </p:cNvPr>
            <p:cNvSpPr/>
            <p:nvPr/>
          </p:nvSpPr>
          <p:spPr>
            <a:xfrm>
              <a:off x="-593714" y="7030296"/>
              <a:ext cx="894" cy="1826"/>
            </a:xfrm>
            <a:custGeom>
              <a:avLst/>
              <a:gdLst>
                <a:gd name="connsiteX0" fmla="*/ -2684 w 894"/>
                <a:gd name="connsiteY0" fmla="*/ -1573 h 1826"/>
                <a:gd name="connsiteX1" fmla="*/ -1832 w 894"/>
                <a:gd name="connsiteY1" fmla="*/ 254 h 1826"/>
                <a:gd name="connsiteX2" fmla="*/ -2684 w 894"/>
                <a:gd name="connsiteY2" fmla="*/ -1573 h 1826"/>
              </a:gdLst>
              <a:ahLst/>
              <a:cxnLst>
                <a:cxn ang="0">
                  <a:pos x="connsiteX0" y="connsiteY0"/>
                </a:cxn>
                <a:cxn ang="0">
                  <a:pos x="connsiteX1" y="connsiteY1"/>
                </a:cxn>
                <a:cxn ang="0">
                  <a:pos x="connsiteX2" y="connsiteY2"/>
                </a:cxn>
              </a:cxnLst>
              <a:rect l="l" t="t" r="r" b="b"/>
              <a:pathLst>
                <a:path w="894" h="1826">
                  <a:moveTo>
                    <a:pt x="-2684" y="-1573"/>
                  </a:moveTo>
                  <a:cubicBezTo>
                    <a:pt x="-2042" y="-1203"/>
                    <a:pt x="-1697" y="-474"/>
                    <a:pt x="-1832" y="254"/>
                  </a:cubicBezTo>
                  <a:cubicBezTo>
                    <a:pt x="-2437" y="-141"/>
                    <a:pt x="-2770" y="-857"/>
                    <a:pt x="-2684" y="-1573"/>
                  </a:cubicBezTo>
                  <a:close/>
                </a:path>
              </a:pathLst>
            </a:custGeom>
            <a:solidFill>
              <a:srgbClr val="020202"/>
            </a:solidFill>
            <a:ln w="1231" cap="flat">
              <a:noFill/>
              <a:prstDash val="solid"/>
              <a:miter/>
            </a:ln>
          </p:spPr>
          <p:txBody>
            <a:bodyPr rtlCol="0" anchor="ctr"/>
            <a:lstStyle/>
            <a:p>
              <a:endParaRPr lang="es-CO"/>
            </a:p>
          </p:txBody>
        </p:sp>
        <p:sp>
          <p:nvSpPr>
            <p:cNvPr id="626" name="Freeform: Shape 625">
              <a:extLst>
                <a:ext uri="{FF2B5EF4-FFF2-40B4-BE49-F238E27FC236}">
                  <a16:creationId xmlns:a16="http://schemas.microsoft.com/office/drawing/2014/main" id="{3C74CE42-D094-055B-A34E-DDCD74B9C529}"/>
                </a:ext>
              </a:extLst>
            </p:cNvPr>
            <p:cNvSpPr/>
            <p:nvPr/>
          </p:nvSpPr>
          <p:spPr>
            <a:xfrm>
              <a:off x="-601933" y="6930646"/>
              <a:ext cx="876" cy="913"/>
            </a:xfrm>
            <a:custGeom>
              <a:avLst/>
              <a:gdLst>
                <a:gd name="connsiteX0" fmla="*/ -1821 w 876"/>
                <a:gd name="connsiteY0" fmla="*/ -1573 h 913"/>
                <a:gd name="connsiteX1" fmla="*/ -2697 w 876"/>
                <a:gd name="connsiteY1" fmla="*/ -660 h 913"/>
                <a:gd name="connsiteX2" fmla="*/ -1821 w 876"/>
                <a:gd name="connsiteY2" fmla="*/ -1573 h 913"/>
              </a:gdLst>
              <a:ahLst/>
              <a:cxnLst>
                <a:cxn ang="0">
                  <a:pos x="connsiteX0" y="connsiteY0"/>
                </a:cxn>
                <a:cxn ang="0">
                  <a:pos x="connsiteX1" y="connsiteY1"/>
                </a:cxn>
                <a:cxn ang="0">
                  <a:pos x="connsiteX2" y="connsiteY2"/>
                </a:cxn>
              </a:cxnLst>
              <a:rect l="l" t="t" r="r" b="b"/>
              <a:pathLst>
                <a:path w="876" h="913">
                  <a:moveTo>
                    <a:pt x="-1821" y="-1573"/>
                  </a:moveTo>
                  <a:cubicBezTo>
                    <a:pt x="-2117" y="-1277"/>
                    <a:pt x="-2401" y="-968"/>
                    <a:pt x="-2697" y="-660"/>
                  </a:cubicBezTo>
                  <a:cubicBezTo>
                    <a:pt x="-2401" y="-968"/>
                    <a:pt x="-2117" y="-1215"/>
                    <a:pt x="-1821" y="-1573"/>
                  </a:cubicBezTo>
                  <a:close/>
                </a:path>
              </a:pathLst>
            </a:custGeom>
            <a:solidFill>
              <a:srgbClr val="020202"/>
            </a:solidFill>
            <a:ln w="1231" cap="flat">
              <a:noFill/>
              <a:prstDash val="solid"/>
              <a:miter/>
            </a:ln>
          </p:spPr>
          <p:txBody>
            <a:bodyPr rtlCol="0" anchor="ctr"/>
            <a:lstStyle/>
            <a:p>
              <a:endParaRPr lang="es-CO"/>
            </a:p>
          </p:txBody>
        </p:sp>
        <p:sp>
          <p:nvSpPr>
            <p:cNvPr id="627" name="Freeform: Shape 626">
              <a:extLst>
                <a:ext uri="{FF2B5EF4-FFF2-40B4-BE49-F238E27FC236}">
                  <a16:creationId xmlns:a16="http://schemas.microsoft.com/office/drawing/2014/main" id="{0070CA7D-E9CE-BE09-2DDD-3491312D03AE}"/>
                </a:ext>
              </a:extLst>
            </p:cNvPr>
            <p:cNvSpPr/>
            <p:nvPr/>
          </p:nvSpPr>
          <p:spPr>
            <a:xfrm>
              <a:off x="-604673" y="6938865"/>
              <a:ext cx="876" cy="925"/>
            </a:xfrm>
            <a:custGeom>
              <a:avLst/>
              <a:gdLst>
                <a:gd name="connsiteX0" fmla="*/ -1821 w 876"/>
                <a:gd name="connsiteY0" fmla="*/ -1573 h 925"/>
                <a:gd name="connsiteX1" fmla="*/ -2697 w 876"/>
                <a:gd name="connsiteY1" fmla="*/ -647 h 925"/>
              </a:gdLst>
              <a:ahLst/>
              <a:cxnLst>
                <a:cxn ang="0">
                  <a:pos x="connsiteX0" y="connsiteY0"/>
                </a:cxn>
                <a:cxn ang="0">
                  <a:pos x="connsiteX1" y="connsiteY1"/>
                </a:cxn>
              </a:cxnLst>
              <a:rect l="l" t="t" r="r" b="b"/>
              <a:pathLst>
                <a:path w="876" h="925">
                  <a:moveTo>
                    <a:pt x="-1821" y="-1573"/>
                  </a:moveTo>
                  <a:lnTo>
                    <a:pt x="-2697" y="-647"/>
                  </a:lnTo>
                  <a:close/>
                </a:path>
              </a:pathLst>
            </a:custGeom>
            <a:solidFill>
              <a:srgbClr val="020202"/>
            </a:solidFill>
            <a:ln w="1231" cap="flat">
              <a:noFill/>
              <a:prstDash val="solid"/>
              <a:miter/>
            </a:ln>
          </p:spPr>
          <p:txBody>
            <a:bodyPr rtlCol="0" anchor="ctr"/>
            <a:lstStyle/>
            <a:p>
              <a:endParaRPr lang="es-CO"/>
            </a:p>
          </p:txBody>
        </p:sp>
        <p:sp>
          <p:nvSpPr>
            <p:cNvPr id="628" name="Freeform: Shape 627">
              <a:extLst>
                <a:ext uri="{FF2B5EF4-FFF2-40B4-BE49-F238E27FC236}">
                  <a16:creationId xmlns:a16="http://schemas.microsoft.com/office/drawing/2014/main" id="{EA2A8592-3E41-D6BA-8348-1F9CBC04B54B}"/>
                </a:ext>
              </a:extLst>
            </p:cNvPr>
            <p:cNvSpPr/>
            <p:nvPr/>
          </p:nvSpPr>
          <p:spPr>
            <a:xfrm>
              <a:off x="-605586" y="6945271"/>
              <a:ext cx="839" cy="913"/>
            </a:xfrm>
            <a:custGeom>
              <a:avLst/>
              <a:gdLst>
                <a:gd name="connsiteX0" fmla="*/ -1858 w 839"/>
                <a:gd name="connsiteY0" fmla="*/ -1573 h 913"/>
                <a:gd name="connsiteX1" fmla="*/ -2697 w 839"/>
                <a:gd name="connsiteY1" fmla="*/ -660 h 913"/>
              </a:gdLst>
              <a:ahLst/>
              <a:cxnLst>
                <a:cxn ang="0">
                  <a:pos x="connsiteX0" y="connsiteY0"/>
                </a:cxn>
                <a:cxn ang="0">
                  <a:pos x="connsiteX1" y="connsiteY1"/>
                </a:cxn>
              </a:cxnLst>
              <a:rect l="l" t="t" r="r" b="b"/>
              <a:pathLst>
                <a:path w="839" h="913">
                  <a:moveTo>
                    <a:pt x="-1858" y="-1573"/>
                  </a:moveTo>
                  <a:lnTo>
                    <a:pt x="-2697" y="-660"/>
                  </a:lnTo>
                  <a:close/>
                </a:path>
              </a:pathLst>
            </a:custGeom>
            <a:solidFill>
              <a:srgbClr val="020202"/>
            </a:solidFill>
            <a:ln w="1231" cap="flat">
              <a:noFill/>
              <a:prstDash val="solid"/>
              <a:miter/>
            </a:ln>
          </p:spPr>
          <p:txBody>
            <a:bodyPr rtlCol="0" anchor="ctr"/>
            <a:lstStyle/>
            <a:p>
              <a:endParaRPr lang="es-CO"/>
            </a:p>
          </p:txBody>
        </p:sp>
        <p:sp>
          <p:nvSpPr>
            <p:cNvPr id="629" name="Freeform: Shape 628">
              <a:extLst>
                <a:ext uri="{FF2B5EF4-FFF2-40B4-BE49-F238E27FC236}">
                  <a16:creationId xmlns:a16="http://schemas.microsoft.com/office/drawing/2014/main" id="{4F0EB49D-B37D-AA4B-F4F3-3288A7532020}"/>
                </a:ext>
              </a:extLst>
            </p:cNvPr>
            <p:cNvSpPr/>
            <p:nvPr/>
          </p:nvSpPr>
          <p:spPr>
            <a:xfrm>
              <a:off x="-604673" y="6958070"/>
              <a:ext cx="863" cy="913"/>
            </a:xfrm>
            <a:custGeom>
              <a:avLst/>
              <a:gdLst>
                <a:gd name="connsiteX0" fmla="*/ -2697 w 863"/>
                <a:gd name="connsiteY0" fmla="*/ -1573 h 913"/>
                <a:gd name="connsiteX1" fmla="*/ -1833 w 863"/>
                <a:gd name="connsiteY1" fmla="*/ -660 h 913"/>
              </a:gdLst>
              <a:ahLst/>
              <a:cxnLst>
                <a:cxn ang="0">
                  <a:pos x="connsiteX0" y="connsiteY0"/>
                </a:cxn>
                <a:cxn ang="0">
                  <a:pos x="connsiteX1" y="connsiteY1"/>
                </a:cxn>
              </a:cxnLst>
              <a:rect l="l" t="t" r="r" b="b"/>
              <a:pathLst>
                <a:path w="863" h="913">
                  <a:moveTo>
                    <a:pt x="-2697" y="-1573"/>
                  </a:moveTo>
                  <a:lnTo>
                    <a:pt x="-1833" y="-660"/>
                  </a:lnTo>
                  <a:close/>
                </a:path>
              </a:pathLst>
            </a:custGeom>
            <a:solidFill>
              <a:srgbClr val="020202"/>
            </a:solidFill>
            <a:ln w="1231" cap="flat">
              <a:noFill/>
              <a:prstDash val="solid"/>
              <a:miter/>
            </a:ln>
          </p:spPr>
          <p:txBody>
            <a:bodyPr rtlCol="0" anchor="ctr"/>
            <a:lstStyle/>
            <a:p>
              <a:endParaRPr lang="es-CO"/>
            </a:p>
          </p:txBody>
        </p:sp>
        <p:sp>
          <p:nvSpPr>
            <p:cNvPr id="630" name="Freeform: Shape 629">
              <a:extLst>
                <a:ext uri="{FF2B5EF4-FFF2-40B4-BE49-F238E27FC236}">
                  <a16:creationId xmlns:a16="http://schemas.microsoft.com/office/drawing/2014/main" id="{116E0632-3AFB-2567-B418-C2E07F0A8A78}"/>
                </a:ext>
              </a:extLst>
            </p:cNvPr>
            <p:cNvSpPr/>
            <p:nvPr/>
          </p:nvSpPr>
          <p:spPr>
            <a:xfrm>
              <a:off x="-603710" y="6963562"/>
              <a:ext cx="777" cy="888"/>
            </a:xfrm>
            <a:custGeom>
              <a:avLst/>
              <a:gdLst>
                <a:gd name="connsiteX0" fmla="*/ -2697 w 777"/>
                <a:gd name="connsiteY0" fmla="*/ -1573 h 888"/>
                <a:gd name="connsiteX1" fmla="*/ -1920 w 777"/>
                <a:gd name="connsiteY1" fmla="*/ -684 h 888"/>
              </a:gdLst>
              <a:ahLst/>
              <a:cxnLst>
                <a:cxn ang="0">
                  <a:pos x="connsiteX0" y="connsiteY0"/>
                </a:cxn>
                <a:cxn ang="0">
                  <a:pos x="connsiteX1" y="connsiteY1"/>
                </a:cxn>
              </a:cxnLst>
              <a:rect l="l" t="t" r="r" b="b"/>
              <a:pathLst>
                <a:path w="777" h="888">
                  <a:moveTo>
                    <a:pt x="-2697" y="-1573"/>
                  </a:moveTo>
                  <a:lnTo>
                    <a:pt x="-1920" y="-684"/>
                  </a:lnTo>
                  <a:close/>
                </a:path>
              </a:pathLst>
            </a:custGeom>
            <a:solidFill>
              <a:srgbClr val="020202"/>
            </a:solidFill>
            <a:ln w="1231" cap="flat">
              <a:noFill/>
              <a:prstDash val="solid"/>
              <a:miter/>
            </a:ln>
          </p:spPr>
          <p:txBody>
            <a:bodyPr rtlCol="0" anchor="ctr"/>
            <a:lstStyle/>
            <a:p>
              <a:endParaRPr lang="es-CO"/>
            </a:p>
          </p:txBody>
        </p:sp>
        <p:sp>
          <p:nvSpPr>
            <p:cNvPr id="631" name="Freeform: Shape 630">
              <a:extLst>
                <a:ext uri="{FF2B5EF4-FFF2-40B4-BE49-F238E27FC236}">
                  <a16:creationId xmlns:a16="http://schemas.microsoft.com/office/drawing/2014/main" id="{364AA04B-E99A-B51C-C5D7-59C19C27FDA8}"/>
                </a:ext>
              </a:extLst>
            </p:cNvPr>
            <p:cNvSpPr/>
            <p:nvPr/>
          </p:nvSpPr>
          <p:spPr>
            <a:xfrm>
              <a:off x="-601020" y="6983668"/>
              <a:ext cx="814" cy="913"/>
            </a:xfrm>
            <a:custGeom>
              <a:avLst/>
              <a:gdLst>
                <a:gd name="connsiteX0" fmla="*/ -2697 w 814"/>
                <a:gd name="connsiteY0" fmla="*/ -1573 h 913"/>
                <a:gd name="connsiteX1" fmla="*/ -1883 w 814"/>
                <a:gd name="connsiteY1" fmla="*/ -660 h 913"/>
              </a:gdLst>
              <a:ahLst/>
              <a:cxnLst>
                <a:cxn ang="0">
                  <a:pos x="connsiteX0" y="connsiteY0"/>
                </a:cxn>
                <a:cxn ang="0">
                  <a:pos x="connsiteX1" y="connsiteY1"/>
                </a:cxn>
              </a:cxnLst>
              <a:rect l="l" t="t" r="r" b="b"/>
              <a:pathLst>
                <a:path w="814" h="913">
                  <a:moveTo>
                    <a:pt x="-2697" y="-1573"/>
                  </a:moveTo>
                  <a:lnTo>
                    <a:pt x="-1883" y="-660"/>
                  </a:lnTo>
                  <a:close/>
                </a:path>
              </a:pathLst>
            </a:custGeom>
            <a:solidFill>
              <a:srgbClr val="020202"/>
            </a:solidFill>
            <a:ln w="1231" cap="flat">
              <a:noFill/>
              <a:prstDash val="solid"/>
              <a:miter/>
            </a:ln>
          </p:spPr>
          <p:txBody>
            <a:bodyPr rtlCol="0" anchor="ctr"/>
            <a:lstStyle/>
            <a:p>
              <a:endParaRPr lang="es-CO"/>
            </a:p>
          </p:txBody>
        </p:sp>
        <p:sp>
          <p:nvSpPr>
            <p:cNvPr id="632" name="Freeform: Shape 631">
              <a:extLst>
                <a:ext uri="{FF2B5EF4-FFF2-40B4-BE49-F238E27FC236}">
                  <a16:creationId xmlns:a16="http://schemas.microsoft.com/office/drawing/2014/main" id="{4A14FDDE-B1BE-42DF-5326-472ACD8B424D}"/>
                </a:ext>
              </a:extLst>
            </p:cNvPr>
            <p:cNvSpPr/>
            <p:nvPr/>
          </p:nvSpPr>
          <p:spPr>
            <a:xfrm>
              <a:off x="-596453" y="7008364"/>
              <a:ext cx="839" cy="900"/>
            </a:xfrm>
            <a:custGeom>
              <a:avLst/>
              <a:gdLst>
                <a:gd name="connsiteX0" fmla="*/ -2697 w 839"/>
                <a:gd name="connsiteY0" fmla="*/ -1573 h 900"/>
                <a:gd name="connsiteX1" fmla="*/ -1858 w 839"/>
                <a:gd name="connsiteY1" fmla="*/ -672 h 900"/>
              </a:gdLst>
              <a:ahLst/>
              <a:cxnLst>
                <a:cxn ang="0">
                  <a:pos x="connsiteX0" y="connsiteY0"/>
                </a:cxn>
                <a:cxn ang="0">
                  <a:pos x="connsiteX1" y="connsiteY1"/>
                </a:cxn>
              </a:cxnLst>
              <a:rect l="l" t="t" r="r" b="b"/>
              <a:pathLst>
                <a:path w="839" h="900">
                  <a:moveTo>
                    <a:pt x="-2697" y="-1573"/>
                  </a:moveTo>
                  <a:lnTo>
                    <a:pt x="-1858" y="-672"/>
                  </a:lnTo>
                  <a:close/>
                </a:path>
              </a:pathLst>
            </a:custGeom>
            <a:solidFill>
              <a:srgbClr val="020202"/>
            </a:solidFill>
            <a:ln w="1231" cap="flat">
              <a:noFill/>
              <a:prstDash val="solid"/>
              <a:miter/>
            </a:ln>
          </p:spPr>
          <p:txBody>
            <a:bodyPr rtlCol="0" anchor="ctr"/>
            <a:lstStyle/>
            <a:p>
              <a:endParaRPr lang="es-CO"/>
            </a:p>
          </p:txBody>
        </p:sp>
        <p:sp>
          <p:nvSpPr>
            <p:cNvPr id="633" name="Freeform: Shape 632">
              <a:extLst>
                <a:ext uri="{FF2B5EF4-FFF2-40B4-BE49-F238E27FC236}">
                  <a16:creationId xmlns:a16="http://schemas.microsoft.com/office/drawing/2014/main" id="{67A61725-B5F8-9AAF-59DF-380645D24B3E}"/>
                </a:ext>
              </a:extLst>
            </p:cNvPr>
            <p:cNvSpPr/>
            <p:nvPr/>
          </p:nvSpPr>
          <p:spPr>
            <a:xfrm>
              <a:off x="-594614" y="7022990"/>
              <a:ext cx="814" cy="900"/>
            </a:xfrm>
            <a:custGeom>
              <a:avLst/>
              <a:gdLst>
                <a:gd name="connsiteX0" fmla="*/ -2697 w 814"/>
                <a:gd name="connsiteY0" fmla="*/ -1573 h 900"/>
                <a:gd name="connsiteX1" fmla="*/ -1883 w 814"/>
                <a:gd name="connsiteY1" fmla="*/ -672 h 900"/>
              </a:gdLst>
              <a:ahLst/>
              <a:cxnLst>
                <a:cxn ang="0">
                  <a:pos x="connsiteX0" y="connsiteY0"/>
                </a:cxn>
                <a:cxn ang="0">
                  <a:pos x="connsiteX1" y="connsiteY1"/>
                </a:cxn>
              </a:cxnLst>
              <a:rect l="l" t="t" r="r" b="b"/>
              <a:pathLst>
                <a:path w="814" h="900">
                  <a:moveTo>
                    <a:pt x="-2697" y="-1573"/>
                  </a:moveTo>
                  <a:lnTo>
                    <a:pt x="-1883" y="-672"/>
                  </a:lnTo>
                  <a:close/>
                </a:path>
              </a:pathLst>
            </a:custGeom>
            <a:solidFill>
              <a:srgbClr val="020202"/>
            </a:solidFill>
            <a:ln w="1231" cap="flat">
              <a:noFill/>
              <a:prstDash val="solid"/>
              <a:miter/>
            </a:ln>
          </p:spPr>
          <p:txBody>
            <a:bodyPr rtlCol="0" anchor="ctr"/>
            <a:lstStyle/>
            <a:p>
              <a:endParaRPr lang="es-CO"/>
            </a:p>
          </p:txBody>
        </p:sp>
        <p:sp>
          <p:nvSpPr>
            <p:cNvPr id="634" name="Freeform: Shape 633">
              <a:extLst>
                <a:ext uri="{FF2B5EF4-FFF2-40B4-BE49-F238E27FC236}">
                  <a16:creationId xmlns:a16="http://schemas.microsoft.com/office/drawing/2014/main" id="{98F85DF7-F705-3C76-DEB0-37E55DA905F7}"/>
                </a:ext>
              </a:extLst>
            </p:cNvPr>
            <p:cNvSpPr/>
            <p:nvPr/>
          </p:nvSpPr>
          <p:spPr>
            <a:xfrm>
              <a:off x="-590960" y="7085157"/>
              <a:ext cx="826" cy="913"/>
            </a:xfrm>
            <a:custGeom>
              <a:avLst/>
              <a:gdLst>
                <a:gd name="connsiteX0" fmla="*/ -2697 w 826"/>
                <a:gd name="connsiteY0" fmla="*/ -1573 h 913"/>
                <a:gd name="connsiteX1" fmla="*/ -1870 w 826"/>
                <a:gd name="connsiteY1" fmla="*/ -660 h 913"/>
              </a:gdLst>
              <a:ahLst/>
              <a:cxnLst>
                <a:cxn ang="0">
                  <a:pos x="connsiteX0" y="connsiteY0"/>
                </a:cxn>
                <a:cxn ang="0">
                  <a:pos x="connsiteX1" y="connsiteY1"/>
                </a:cxn>
              </a:cxnLst>
              <a:rect l="l" t="t" r="r" b="b"/>
              <a:pathLst>
                <a:path w="826" h="913">
                  <a:moveTo>
                    <a:pt x="-2697" y="-1573"/>
                  </a:moveTo>
                  <a:lnTo>
                    <a:pt x="-1870" y="-660"/>
                  </a:lnTo>
                  <a:close/>
                </a:path>
              </a:pathLst>
            </a:custGeom>
            <a:solidFill>
              <a:srgbClr val="020202"/>
            </a:solidFill>
            <a:ln w="1231" cap="flat">
              <a:noFill/>
              <a:prstDash val="solid"/>
              <a:miter/>
            </a:ln>
          </p:spPr>
          <p:txBody>
            <a:bodyPr rtlCol="0" anchor="ctr"/>
            <a:lstStyle/>
            <a:p>
              <a:endParaRPr lang="es-CO"/>
            </a:p>
          </p:txBody>
        </p:sp>
        <p:sp>
          <p:nvSpPr>
            <p:cNvPr id="635" name="Freeform: Shape 634">
              <a:extLst>
                <a:ext uri="{FF2B5EF4-FFF2-40B4-BE49-F238E27FC236}">
                  <a16:creationId xmlns:a16="http://schemas.microsoft.com/office/drawing/2014/main" id="{9FAA6D6E-CEA5-3473-8F9C-FA7C5807CC60}"/>
                </a:ext>
              </a:extLst>
            </p:cNvPr>
            <p:cNvSpPr/>
            <p:nvPr/>
          </p:nvSpPr>
          <p:spPr>
            <a:xfrm>
              <a:off x="-934715" y="7416138"/>
              <a:ext cx="913" cy="913"/>
            </a:xfrm>
            <a:custGeom>
              <a:avLst/>
              <a:gdLst>
                <a:gd name="connsiteX0" fmla="*/ -1784 w 913"/>
                <a:gd name="connsiteY0" fmla="*/ -660 h 913"/>
                <a:gd name="connsiteX1" fmla="*/ -2697 w 913"/>
                <a:gd name="connsiteY1" fmla="*/ -1573 h 913"/>
              </a:gdLst>
              <a:ahLst/>
              <a:cxnLst>
                <a:cxn ang="0">
                  <a:pos x="connsiteX0" y="connsiteY0"/>
                </a:cxn>
                <a:cxn ang="0">
                  <a:pos x="connsiteX1" y="connsiteY1"/>
                </a:cxn>
              </a:cxnLst>
              <a:rect l="l" t="t" r="r" b="b"/>
              <a:pathLst>
                <a:path w="913" h="913">
                  <a:moveTo>
                    <a:pt x="-1784" y="-660"/>
                  </a:moveTo>
                  <a:lnTo>
                    <a:pt x="-2697" y="-1573"/>
                  </a:lnTo>
                  <a:close/>
                </a:path>
              </a:pathLst>
            </a:custGeom>
            <a:solidFill>
              <a:srgbClr val="020202"/>
            </a:solidFill>
            <a:ln w="1231" cap="flat">
              <a:noFill/>
              <a:prstDash val="solid"/>
              <a:miter/>
            </a:ln>
          </p:spPr>
          <p:txBody>
            <a:bodyPr rtlCol="0" anchor="ctr"/>
            <a:lstStyle/>
            <a:p>
              <a:endParaRPr lang="es-CO"/>
            </a:p>
          </p:txBody>
        </p:sp>
        <p:sp>
          <p:nvSpPr>
            <p:cNvPr id="636" name="Freeform: Shape 635">
              <a:extLst>
                <a:ext uri="{FF2B5EF4-FFF2-40B4-BE49-F238E27FC236}">
                  <a16:creationId xmlns:a16="http://schemas.microsoft.com/office/drawing/2014/main" id="{1FA51B57-9004-BEA6-B770-CB9C8440582B}"/>
                </a:ext>
              </a:extLst>
            </p:cNvPr>
            <p:cNvSpPr/>
            <p:nvPr/>
          </p:nvSpPr>
          <p:spPr>
            <a:xfrm>
              <a:off x="-1116666" y="6597415"/>
              <a:ext cx="437248" cy="388970"/>
            </a:xfrm>
            <a:custGeom>
              <a:avLst/>
              <a:gdLst>
                <a:gd name="connsiteX0" fmla="*/ 3624 w 437248"/>
                <a:gd name="connsiteY0" fmla="*/ 62623 h 388970"/>
                <a:gd name="connsiteX1" fmla="*/ 16398 w 437248"/>
                <a:gd name="connsiteY1" fmla="*/ 37210 h 388970"/>
                <a:gd name="connsiteX2" fmla="*/ 28000 w 437248"/>
                <a:gd name="connsiteY2" fmla="*/ 23177 h 388970"/>
                <a:gd name="connsiteX3" fmla="*/ 45908 w 437248"/>
                <a:gd name="connsiteY3" fmla="*/ 9403 h 388970"/>
                <a:gd name="connsiteX4" fmla="*/ 63730 w 437248"/>
                <a:gd name="connsiteY4" fmla="*/ 1480 h 388970"/>
                <a:gd name="connsiteX5" fmla="*/ 70556 w 437248"/>
                <a:gd name="connsiteY5" fmla="*/ -989 h 388970"/>
                <a:gd name="connsiteX6" fmla="*/ 84021 w 437248"/>
                <a:gd name="connsiteY6" fmla="*/ 10391 h 388970"/>
                <a:gd name="connsiteX7" fmla="*/ 77764 w 437248"/>
                <a:gd name="connsiteY7" fmla="*/ 19968 h 388970"/>
                <a:gd name="connsiteX8" fmla="*/ 53079 w 437248"/>
                <a:gd name="connsiteY8" fmla="*/ 36433 h 388970"/>
                <a:gd name="connsiteX9" fmla="*/ 27531 w 437248"/>
                <a:gd name="connsiteY9" fmla="*/ 65449 h 388970"/>
                <a:gd name="connsiteX10" fmla="*/ 23470 w 437248"/>
                <a:gd name="connsiteY10" fmla="*/ 83567 h 388970"/>
                <a:gd name="connsiteX11" fmla="*/ 25939 w 437248"/>
                <a:gd name="connsiteY11" fmla="*/ 85419 h 388970"/>
                <a:gd name="connsiteX12" fmla="*/ 43218 w 437248"/>
                <a:gd name="connsiteY12" fmla="*/ 89121 h 388970"/>
                <a:gd name="connsiteX13" fmla="*/ 51080 w 437248"/>
                <a:gd name="connsiteY13" fmla="*/ 86653 h 388970"/>
                <a:gd name="connsiteX14" fmla="*/ 58646 w 437248"/>
                <a:gd name="connsiteY14" fmla="*/ 79556 h 388970"/>
                <a:gd name="connsiteX15" fmla="*/ 63842 w 437248"/>
                <a:gd name="connsiteY15" fmla="*/ 70003 h 388970"/>
                <a:gd name="connsiteX16" fmla="*/ 72210 w 437248"/>
                <a:gd name="connsiteY16" fmla="*/ 51774 h 388970"/>
                <a:gd name="connsiteX17" fmla="*/ 89291 w 437248"/>
                <a:gd name="connsiteY17" fmla="*/ 50059 h 388970"/>
                <a:gd name="connsiteX18" fmla="*/ 92759 w 437248"/>
                <a:gd name="connsiteY18" fmla="*/ 63092 h 388970"/>
                <a:gd name="connsiteX19" fmla="*/ 90377 w 437248"/>
                <a:gd name="connsiteY19" fmla="*/ 65832 h 388970"/>
                <a:gd name="connsiteX20" fmla="*/ 68482 w 437248"/>
                <a:gd name="connsiteY20" fmla="*/ 91750 h 388970"/>
                <a:gd name="connsiteX21" fmla="*/ 64076 w 437248"/>
                <a:gd name="connsiteY21" fmla="*/ 114966 h 388970"/>
                <a:gd name="connsiteX22" fmla="*/ 64273 w 437248"/>
                <a:gd name="connsiteY22" fmla="*/ 125432 h 388970"/>
                <a:gd name="connsiteX23" fmla="*/ 64027 w 437248"/>
                <a:gd name="connsiteY23" fmla="*/ 126777 h 388970"/>
                <a:gd name="connsiteX24" fmla="*/ 63286 w 437248"/>
                <a:gd name="connsiteY24" fmla="*/ 131998 h 388970"/>
                <a:gd name="connsiteX25" fmla="*/ 63039 w 437248"/>
                <a:gd name="connsiteY25" fmla="*/ 133232 h 388970"/>
                <a:gd name="connsiteX26" fmla="*/ 62336 w 437248"/>
                <a:gd name="connsiteY26" fmla="*/ 137688 h 388970"/>
                <a:gd name="connsiteX27" fmla="*/ 62077 w 437248"/>
                <a:gd name="connsiteY27" fmla="*/ 138996 h 388970"/>
                <a:gd name="connsiteX28" fmla="*/ 61435 w 437248"/>
                <a:gd name="connsiteY28" fmla="*/ 144353 h 388970"/>
                <a:gd name="connsiteX29" fmla="*/ 61163 w 437248"/>
                <a:gd name="connsiteY29" fmla="*/ 145772 h 388970"/>
                <a:gd name="connsiteX30" fmla="*/ 61299 w 437248"/>
                <a:gd name="connsiteY30" fmla="*/ 192882 h 388970"/>
                <a:gd name="connsiteX31" fmla="*/ 68865 w 437248"/>
                <a:gd name="connsiteY31" fmla="*/ 228946 h 388970"/>
                <a:gd name="connsiteX32" fmla="*/ 69038 w 437248"/>
                <a:gd name="connsiteY32" fmla="*/ 233426 h 388970"/>
                <a:gd name="connsiteX33" fmla="*/ 68964 w 437248"/>
                <a:gd name="connsiteY33" fmla="*/ 244090 h 388970"/>
                <a:gd name="connsiteX34" fmla="*/ 79393 w 437248"/>
                <a:gd name="connsiteY34" fmla="*/ 273834 h 388970"/>
                <a:gd name="connsiteX35" fmla="*/ 96894 w 437248"/>
                <a:gd name="connsiteY35" fmla="*/ 293928 h 388970"/>
                <a:gd name="connsiteX36" fmla="*/ 101127 w 437248"/>
                <a:gd name="connsiteY36" fmla="*/ 295359 h 388970"/>
                <a:gd name="connsiteX37" fmla="*/ 117296 w 437248"/>
                <a:gd name="connsiteY37" fmla="*/ 293113 h 388970"/>
                <a:gd name="connsiteX38" fmla="*/ 125096 w 437248"/>
                <a:gd name="connsiteY38" fmla="*/ 294495 h 388970"/>
                <a:gd name="connsiteX39" fmla="*/ 139783 w 437248"/>
                <a:gd name="connsiteY39" fmla="*/ 302876 h 388970"/>
                <a:gd name="connsiteX40" fmla="*/ 192213 w 437248"/>
                <a:gd name="connsiteY40" fmla="*/ 320537 h 388970"/>
                <a:gd name="connsiteX41" fmla="*/ 220168 w 437248"/>
                <a:gd name="connsiteY41" fmla="*/ 324351 h 388970"/>
                <a:gd name="connsiteX42" fmla="*/ 257453 w 437248"/>
                <a:gd name="connsiteY42" fmla="*/ 322611 h 388970"/>
                <a:gd name="connsiteX43" fmla="*/ 269240 w 437248"/>
                <a:gd name="connsiteY43" fmla="*/ 321451 h 388970"/>
                <a:gd name="connsiteX44" fmla="*/ 299096 w 437248"/>
                <a:gd name="connsiteY44" fmla="*/ 318451 h 388970"/>
                <a:gd name="connsiteX45" fmla="*/ 301737 w 437248"/>
                <a:gd name="connsiteY45" fmla="*/ 317773 h 388970"/>
                <a:gd name="connsiteX46" fmla="*/ 313709 w 437248"/>
                <a:gd name="connsiteY46" fmla="*/ 316970 h 388970"/>
                <a:gd name="connsiteX47" fmla="*/ 331260 w 437248"/>
                <a:gd name="connsiteY47" fmla="*/ 315329 h 388970"/>
                <a:gd name="connsiteX48" fmla="*/ 339430 w 437248"/>
                <a:gd name="connsiteY48" fmla="*/ 315329 h 388970"/>
                <a:gd name="connsiteX49" fmla="*/ 356919 w 437248"/>
                <a:gd name="connsiteY49" fmla="*/ 313169 h 388970"/>
                <a:gd name="connsiteX50" fmla="*/ 357339 w 437248"/>
                <a:gd name="connsiteY50" fmla="*/ 312971 h 388970"/>
                <a:gd name="connsiteX51" fmla="*/ 373729 w 437248"/>
                <a:gd name="connsiteY51" fmla="*/ 307936 h 388970"/>
                <a:gd name="connsiteX52" fmla="*/ 378876 w 437248"/>
                <a:gd name="connsiteY52" fmla="*/ 306331 h 388970"/>
                <a:gd name="connsiteX53" fmla="*/ 403560 w 437248"/>
                <a:gd name="connsiteY53" fmla="*/ 297692 h 388970"/>
                <a:gd name="connsiteX54" fmla="*/ 406029 w 437248"/>
                <a:gd name="connsiteY54" fmla="*/ 296532 h 388970"/>
                <a:gd name="connsiteX55" fmla="*/ 414804 w 437248"/>
                <a:gd name="connsiteY55" fmla="*/ 293064 h 388970"/>
                <a:gd name="connsiteX56" fmla="*/ 417124 w 437248"/>
                <a:gd name="connsiteY56" fmla="*/ 291743 h 388970"/>
                <a:gd name="connsiteX57" fmla="*/ 424530 w 437248"/>
                <a:gd name="connsiteY57" fmla="*/ 288546 h 388970"/>
                <a:gd name="connsiteX58" fmla="*/ 426998 w 437248"/>
                <a:gd name="connsiteY58" fmla="*/ 287423 h 388970"/>
                <a:gd name="connsiteX59" fmla="*/ 434551 w 437248"/>
                <a:gd name="connsiteY59" fmla="*/ 284955 h 388970"/>
                <a:gd name="connsiteX60" fmla="*/ 423653 w 437248"/>
                <a:gd name="connsiteY60" fmla="*/ 292175 h 388970"/>
                <a:gd name="connsiteX61" fmla="*/ 400203 w 437248"/>
                <a:gd name="connsiteY61" fmla="*/ 302049 h 388970"/>
                <a:gd name="connsiteX62" fmla="*/ 375210 w 437248"/>
                <a:gd name="connsiteY62" fmla="*/ 311922 h 388970"/>
                <a:gd name="connsiteX63" fmla="*/ 356697 w 437248"/>
                <a:gd name="connsiteY63" fmla="*/ 318093 h 388970"/>
                <a:gd name="connsiteX64" fmla="*/ 354229 w 437248"/>
                <a:gd name="connsiteY64" fmla="*/ 324487 h 388970"/>
                <a:gd name="connsiteX65" fmla="*/ 358684 w 437248"/>
                <a:gd name="connsiteY65" fmla="*/ 330238 h 388970"/>
                <a:gd name="connsiteX66" fmla="*/ 363498 w 437248"/>
                <a:gd name="connsiteY66" fmla="*/ 362501 h 388970"/>
                <a:gd name="connsiteX67" fmla="*/ 358129 w 437248"/>
                <a:gd name="connsiteY67" fmla="*/ 367758 h 388970"/>
                <a:gd name="connsiteX68" fmla="*/ 318794 w 437248"/>
                <a:gd name="connsiteY68" fmla="*/ 376990 h 388970"/>
                <a:gd name="connsiteX69" fmla="*/ 301268 w 437248"/>
                <a:gd name="connsiteY69" fmla="*/ 379298 h 388970"/>
                <a:gd name="connsiteX70" fmla="*/ 284717 w 437248"/>
                <a:gd name="connsiteY70" fmla="*/ 381915 h 388970"/>
                <a:gd name="connsiteX71" fmla="*/ 258712 w 437248"/>
                <a:gd name="connsiteY71" fmla="*/ 385778 h 388970"/>
                <a:gd name="connsiteX72" fmla="*/ 234731 w 437248"/>
                <a:gd name="connsiteY72" fmla="*/ 387234 h 388970"/>
                <a:gd name="connsiteX73" fmla="*/ 194632 w 437248"/>
                <a:gd name="connsiteY73" fmla="*/ 386370 h 388970"/>
                <a:gd name="connsiteX74" fmla="*/ 171650 w 437248"/>
                <a:gd name="connsiteY74" fmla="*/ 383988 h 388970"/>
                <a:gd name="connsiteX75" fmla="*/ 133797 w 437248"/>
                <a:gd name="connsiteY75" fmla="*/ 374682 h 388970"/>
                <a:gd name="connsiteX76" fmla="*/ 95265 w 437248"/>
                <a:gd name="connsiteY76" fmla="*/ 360748 h 388970"/>
                <a:gd name="connsiteX77" fmla="*/ 81602 w 437248"/>
                <a:gd name="connsiteY77" fmla="*/ 354454 h 388970"/>
                <a:gd name="connsiteX78" fmla="*/ 74333 w 437248"/>
                <a:gd name="connsiteY78" fmla="*/ 344382 h 388970"/>
                <a:gd name="connsiteX79" fmla="*/ 63558 w 437248"/>
                <a:gd name="connsiteY79" fmla="*/ 329880 h 388970"/>
                <a:gd name="connsiteX80" fmla="*/ 45970 w 437248"/>
                <a:gd name="connsiteY80" fmla="*/ 314835 h 388970"/>
                <a:gd name="connsiteX81" fmla="*/ 36936 w 437248"/>
                <a:gd name="connsiteY81" fmla="*/ 293853 h 388970"/>
                <a:gd name="connsiteX82" fmla="*/ 27506 w 437248"/>
                <a:gd name="connsiteY82" fmla="*/ 272551 h 388970"/>
                <a:gd name="connsiteX83" fmla="*/ 24013 w 437248"/>
                <a:gd name="connsiteY83" fmla="*/ 270514 h 388970"/>
                <a:gd name="connsiteX84" fmla="*/ 16164 w 437248"/>
                <a:gd name="connsiteY84" fmla="*/ 261801 h 388970"/>
                <a:gd name="connsiteX85" fmla="*/ 14436 w 437248"/>
                <a:gd name="connsiteY85" fmla="*/ 255630 h 388970"/>
                <a:gd name="connsiteX86" fmla="*/ 11276 w 437248"/>
                <a:gd name="connsiteY86" fmla="*/ 249656 h 388970"/>
                <a:gd name="connsiteX87" fmla="*/ 6611 w 437248"/>
                <a:gd name="connsiteY87" fmla="*/ 239906 h 388970"/>
                <a:gd name="connsiteX88" fmla="*/ 613 w 437248"/>
                <a:gd name="connsiteY88" fmla="*/ 212889 h 388970"/>
                <a:gd name="connsiteX89" fmla="*/ -1584 w 437248"/>
                <a:gd name="connsiteY89" fmla="*/ 191216 h 388970"/>
                <a:gd name="connsiteX90" fmla="*/ -1584 w 437248"/>
                <a:gd name="connsiteY90" fmla="*/ 171111 h 388970"/>
                <a:gd name="connsiteX91" fmla="*/ -2300 w 437248"/>
                <a:gd name="connsiteY91" fmla="*/ 162064 h 388970"/>
                <a:gd name="connsiteX92" fmla="*/ -2362 w 437248"/>
                <a:gd name="connsiteY92" fmla="*/ 156164 h 388970"/>
                <a:gd name="connsiteX93" fmla="*/ -1597 w 437248"/>
                <a:gd name="connsiteY93" fmla="*/ 142094 h 388970"/>
                <a:gd name="connsiteX94" fmla="*/ -116 w 437248"/>
                <a:gd name="connsiteY94" fmla="*/ 104364 h 388970"/>
                <a:gd name="connsiteX95" fmla="*/ -696 w 437248"/>
                <a:gd name="connsiteY95" fmla="*/ 98502 h 388970"/>
                <a:gd name="connsiteX96" fmla="*/ 3427 w 437248"/>
                <a:gd name="connsiteY96" fmla="*/ 65721 h 388970"/>
                <a:gd name="connsiteX97" fmla="*/ 3624 w 437248"/>
                <a:gd name="connsiteY97" fmla="*/ 62623 h 388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437248" h="388970">
                  <a:moveTo>
                    <a:pt x="3624" y="62623"/>
                  </a:moveTo>
                  <a:cubicBezTo>
                    <a:pt x="6056" y="53354"/>
                    <a:pt x="10412" y="44690"/>
                    <a:pt x="16398" y="37210"/>
                  </a:cubicBezTo>
                  <a:cubicBezTo>
                    <a:pt x="20175" y="32471"/>
                    <a:pt x="24161" y="27880"/>
                    <a:pt x="28000" y="23177"/>
                  </a:cubicBezTo>
                  <a:cubicBezTo>
                    <a:pt x="32937" y="17389"/>
                    <a:pt x="39046" y="12699"/>
                    <a:pt x="45908" y="9403"/>
                  </a:cubicBezTo>
                  <a:cubicBezTo>
                    <a:pt x="51610" y="6244"/>
                    <a:pt x="57572" y="3590"/>
                    <a:pt x="63730" y="1480"/>
                  </a:cubicBezTo>
                  <a:cubicBezTo>
                    <a:pt x="66199" y="1109"/>
                    <a:pt x="68236" y="-261"/>
                    <a:pt x="70556" y="-989"/>
                  </a:cubicBezTo>
                  <a:cubicBezTo>
                    <a:pt x="78294" y="-3457"/>
                    <a:pt x="85144" y="2196"/>
                    <a:pt x="84021" y="10391"/>
                  </a:cubicBezTo>
                  <a:cubicBezTo>
                    <a:pt x="83552" y="14390"/>
                    <a:pt x="81232" y="17932"/>
                    <a:pt x="77764" y="19968"/>
                  </a:cubicBezTo>
                  <a:cubicBezTo>
                    <a:pt x="69396" y="25251"/>
                    <a:pt x="60682" y="29990"/>
                    <a:pt x="53079" y="36433"/>
                  </a:cubicBezTo>
                  <a:cubicBezTo>
                    <a:pt x="43094" y="44702"/>
                    <a:pt x="34480" y="54502"/>
                    <a:pt x="27531" y="65449"/>
                  </a:cubicBezTo>
                  <a:cubicBezTo>
                    <a:pt x="24038" y="71040"/>
                    <a:pt x="24631" y="77495"/>
                    <a:pt x="23470" y="83567"/>
                  </a:cubicBezTo>
                  <a:cubicBezTo>
                    <a:pt x="23137" y="85320"/>
                    <a:pt x="24643" y="85505"/>
                    <a:pt x="25939" y="85419"/>
                  </a:cubicBezTo>
                  <a:cubicBezTo>
                    <a:pt x="32110" y="85061"/>
                    <a:pt x="37652" y="86949"/>
                    <a:pt x="43218" y="89121"/>
                  </a:cubicBezTo>
                  <a:cubicBezTo>
                    <a:pt x="46489" y="90442"/>
                    <a:pt x="49179" y="89726"/>
                    <a:pt x="51080" y="86653"/>
                  </a:cubicBezTo>
                  <a:cubicBezTo>
                    <a:pt x="52820" y="83567"/>
                    <a:pt x="55461" y="81087"/>
                    <a:pt x="58646" y="79556"/>
                  </a:cubicBezTo>
                  <a:cubicBezTo>
                    <a:pt x="62978" y="77643"/>
                    <a:pt x="64323" y="74410"/>
                    <a:pt x="63842" y="70003"/>
                  </a:cubicBezTo>
                  <a:cubicBezTo>
                    <a:pt x="63002" y="62265"/>
                    <a:pt x="66446" y="56526"/>
                    <a:pt x="72210" y="51774"/>
                  </a:cubicBezTo>
                  <a:cubicBezTo>
                    <a:pt x="76961" y="47627"/>
                    <a:pt x="83811" y="46936"/>
                    <a:pt x="89291" y="50059"/>
                  </a:cubicBezTo>
                  <a:cubicBezTo>
                    <a:pt x="93846" y="52700"/>
                    <a:pt x="95401" y="58538"/>
                    <a:pt x="92759" y="63092"/>
                  </a:cubicBezTo>
                  <a:cubicBezTo>
                    <a:pt x="92142" y="64153"/>
                    <a:pt x="91340" y="65079"/>
                    <a:pt x="90377" y="65832"/>
                  </a:cubicBezTo>
                  <a:cubicBezTo>
                    <a:pt x="81516" y="73015"/>
                    <a:pt x="74086" y="81815"/>
                    <a:pt x="68482" y="91750"/>
                  </a:cubicBezTo>
                  <a:cubicBezTo>
                    <a:pt x="64434" y="98921"/>
                    <a:pt x="62138" y="106561"/>
                    <a:pt x="64076" y="114966"/>
                  </a:cubicBezTo>
                  <a:cubicBezTo>
                    <a:pt x="64866" y="118372"/>
                    <a:pt x="64434" y="121939"/>
                    <a:pt x="64273" y="125432"/>
                  </a:cubicBezTo>
                  <a:cubicBezTo>
                    <a:pt x="64224" y="125889"/>
                    <a:pt x="64138" y="126333"/>
                    <a:pt x="64027" y="126777"/>
                  </a:cubicBezTo>
                  <a:cubicBezTo>
                    <a:pt x="63558" y="128481"/>
                    <a:pt x="63299" y="130233"/>
                    <a:pt x="63286" y="131998"/>
                  </a:cubicBezTo>
                  <a:cubicBezTo>
                    <a:pt x="63237" y="132418"/>
                    <a:pt x="63150" y="132825"/>
                    <a:pt x="63039" y="133232"/>
                  </a:cubicBezTo>
                  <a:cubicBezTo>
                    <a:pt x="62632" y="134689"/>
                    <a:pt x="62397" y="136182"/>
                    <a:pt x="62336" y="137688"/>
                  </a:cubicBezTo>
                  <a:cubicBezTo>
                    <a:pt x="62274" y="138132"/>
                    <a:pt x="62188" y="138564"/>
                    <a:pt x="62077" y="138996"/>
                  </a:cubicBezTo>
                  <a:cubicBezTo>
                    <a:pt x="61472" y="140736"/>
                    <a:pt x="61707" y="142575"/>
                    <a:pt x="61435" y="144353"/>
                  </a:cubicBezTo>
                  <a:cubicBezTo>
                    <a:pt x="61398" y="144834"/>
                    <a:pt x="61299" y="145315"/>
                    <a:pt x="61163" y="145772"/>
                  </a:cubicBezTo>
                  <a:cubicBezTo>
                    <a:pt x="58621" y="161373"/>
                    <a:pt x="58670" y="177294"/>
                    <a:pt x="61299" y="192882"/>
                  </a:cubicBezTo>
                  <a:cubicBezTo>
                    <a:pt x="63471" y="204977"/>
                    <a:pt x="65162" y="217171"/>
                    <a:pt x="68865" y="228946"/>
                  </a:cubicBezTo>
                  <a:cubicBezTo>
                    <a:pt x="69519" y="230353"/>
                    <a:pt x="69581" y="231970"/>
                    <a:pt x="69038" y="233426"/>
                  </a:cubicBezTo>
                  <a:cubicBezTo>
                    <a:pt x="67162" y="237005"/>
                    <a:pt x="67927" y="240572"/>
                    <a:pt x="68964" y="244090"/>
                  </a:cubicBezTo>
                  <a:cubicBezTo>
                    <a:pt x="71778" y="254223"/>
                    <a:pt x="75258" y="264158"/>
                    <a:pt x="79393" y="273834"/>
                  </a:cubicBezTo>
                  <a:cubicBezTo>
                    <a:pt x="83169" y="282264"/>
                    <a:pt x="89365" y="288645"/>
                    <a:pt x="96894" y="293928"/>
                  </a:cubicBezTo>
                  <a:cubicBezTo>
                    <a:pt x="98054" y="294952"/>
                    <a:pt x="99585" y="295470"/>
                    <a:pt x="101127" y="295359"/>
                  </a:cubicBezTo>
                  <a:cubicBezTo>
                    <a:pt x="106484" y="294273"/>
                    <a:pt x="112124" y="295421"/>
                    <a:pt x="117296" y="293113"/>
                  </a:cubicBezTo>
                  <a:cubicBezTo>
                    <a:pt x="120171" y="291879"/>
                    <a:pt x="122701" y="293113"/>
                    <a:pt x="125096" y="294495"/>
                  </a:cubicBezTo>
                  <a:cubicBezTo>
                    <a:pt x="130033" y="297235"/>
                    <a:pt x="134859" y="300123"/>
                    <a:pt x="139783" y="302876"/>
                  </a:cubicBezTo>
                  <a:cubicBezTo>
                    <a:pt x="156174" y="312021"/>
                    <a:pt x="173379" y="318513"/>
                    <a:pt x="192213" y="320537"/>
                  </a:cubicBezTo>
                  <a:cubicBezTo>
                    <a:pt x="201556" y="321549"/>
                    <a:pt x="210812" y="323240"/>
                    <a:pt x="220168" y="324351"/>
                  </a:cubicBezTo>
                  <a:cubicBezTo>
                    <a:pt x="232831" y="325857"/>
                    <a:pt x="245074" y="323808"/>
                    <a:pt x="257453" y="322611"/>
                  </a:cubicBezTo>
                  <a:cubicBezTo>
                    <a:pt x="261366" y="322228"/>
                    <a:pt x="265315" y="321858"/>
                    <a:pt x="269240" y="321451"/>
                  </a:cubicBezTo>
                  <a:cubicBezTo>
                    <a:pt x="279114" y="320389"/>
                    <a:pt x="289099" y="318982"/>
                    <a:pt x="299096" y="318451"/>
                  </a:cubicBezTo>
                  <a:cubicBezTo>
                    <a:pt x="300009" y="318365"/>
                    <a:pt x="300898" y="318143"/>
                    <a:pt x="301737" y="317773"/>
                  </a:cubicBezTo>
                  <a:cubicBezTo>
                    <a:pt x="305687" y="316909"/>
                    <a:pt x="309587" y="315304"/>
                    <a:pt x="313709" y="316970"/>
                  </a:cubicBezTo>
                  <a:cubicBezTo>
                    <a:pt x="319596" y="317032"/>
                    <a:pt x="325484" y="316477"/>
                    <a:pt x="331260" y="315329"/>
                  </a:cubicBezTo>
                  <a:cubicBezTo>
                    <a:pt x="333962" y="314811"/>
                    <a:pt x="336727" y="314811"/>
                    <a:pt x="339430" y="315329"/>
                  </a:cubicBezTo>
                  <a:cubicBezTo>
                    <a:pt x="345330" y="316785"/>
                    <a:pt x="351550" y="316020"/>
                    <a:pt x="356919" y="313169"/>
                  </a:cubicBezTo>
                  <a:cubicBezTo>
                    <a:pt x="357055" y="313083"/>
                    <a:pt x="357191" y="313021"/>
                    <a:pt x="357339" y="312971"/>
                  </a:cubicBezTo>
                  <a:cubicBezTo>
                    <a:pt x="362967" y="311811"/>
                    <a:pt x="368249" y="309565"/>
                    <a:pt x="373729" y="307936"/>
                  </a:cubicBezTo>
                  <a:cubicBezTo>
                    <a:pt x="375457" y="307417"/>
                    <a:pt x="377160" y="306924"/>
                    <a:pt x="378876" y="306331"/>
                  </a:cubicBezTo>
                  <a:cubicBezTo>
                    <a:pt x="387108" y="303493"/>
                    <a:pt x="394921" y="299407"/>
                    <a:pt x="403560" y="297692"/>
                  </a:cubicBezTo>
                  <a:cubicBezTo>
                    <a:pt x="404436" y="297433"/>
                    <a:pt x="405276" y="297050"/>
                    <a:pt x="406029" y="296532"/>
                  </a:cubicBezTo>
                  <a:cubicBezTo>
                    <a:pt x="408818" y="295063"/>
                    <a:pt x="411410" y="293051"/>
                    <a:pt x="414804" y="293064"/>
                  </a:cubicBezTo>
                  <a:cubicBezTo>
                    <a:pt x="415779" y="293064"/>
                    <a:pt x="416408" y="292311"/>
                    <a:pt x="417124" y="291743"/>
                  </a:cubicBezTo>
                  <a:cubicBezTo>
                    <a:pt x="419148" y="289855"/>
                    <a:pt x="421765" y="288732"/>
                    <a:pt x="424530" y="288546"/>
                  </a:cubicBezTo>
                  <a:cubicBezTo>
                    <a:pt x="425468" y="288509"/>
                    <a:pt x="426356" y="288102"/>
                    <a:pt x="426998" y="287423"/>
                  </a:cubicBezTo>
                  <a:cubicBezTo>
                    <a:pt x="429084" y="285621"/>
                    <a:pt x="431811" y="284745"/>
                    <a:pt x="434551" y="284955"/>
                  </a:cubicBezTo>
                  <a:cubicBezTo>
                    <a:pt x="431577" y="288349"/>
                    <a:pt x="427467" y="290089"/>
                    <a:pt x="423653" y="292175"/>
                  </a:cubicBezTo>
                  <a:cubicBezTo>
                    <a:pt x="416186" y="296273"/>
                    <a:pt x="408176" y="299148"/>
                    <a:pt x="400203" y="302049"/>
                  </a:cubicBezTo>
                  <a:cubicBezTo>
                    <a:pt x="391798" y="305147"/>
                    <a:pt x="383714" y="309047"/>
                    <a:pt x="375210" y="311922"/>
                  </a:cubicBezTo>
                  <a:cubicBezTo>
                    <a:pt x="369039" y="313971"/>
                    <a:pt x="362868" y="316069"/>
                    <a:pt x="356697" y="318093"/>
                  </a:cubicBezTo>
                  <a:cubicBezTo>
                    <a:pt x="353081" y="319254"/>
                    <a:pt x="352229" y="321179"/>
                    <a:pt x="354229" y="324487"/>
                  </a:cubicBezTo>
                  <a:cubicBezTo>
                    <a:pt x="355463" y="326560"/>
                    <a:pt x="357437" y="328103"/>
                    <a:pt x="358684" y="330238"/>
                  </a:cubicBezTo>
                  <a:cubicBezTo>
                    <a:pt x="364583" y="340359"/>
                    <a:pt x="367077" y="350936"/>
                    <a:pt x="363498" y="362501"/>
                  </a:cubicBezTo>
                  <a:cubicBezTo>
                    <a:pt x="362942" y="365179"/>
                    <a:pt x="360819" y="367252"/>
                    <a:pt x="358129" y="367758"/>
                  </a:cubicBezTo>
                  <a:cubicBezTo>
                    <a:pt x="345108" y="371202"/>
                    <a:pt x="331926" y="374028"/>
                    <a:pt x="318794" y="376990"/>
                  </a:cubicBezTo>
                  <a:cubicBezTo>
                    <a:pt x="313018" y="378163"/>
                    <a:pt x="307155" y="378928"/>
                    <a:pt x="301268" y="379298"/>
                  </a:cubicBezTo>
                  <a:cubicBezTo>
                    <a:pt x="295726" y="379767"/>
                    <a:pt x="290234" y="380977"/>
                    <a:pt x="284717" y="381915"/>
                  </a:cubicBezTo>
                  <a:cubicBezTo>
                    <a:pt x="276078" y="383371"/>
                    <a:pt x="267500" y="385074"/>
                    <a:pt x="258712" y="385778"/>
                  </a:cubicBezTo>
                  <a:cubicBezTo>
                    <a:pt x="250727" y="386407"/>
                    <a:pt x="242667" y="387889"/>
                    <a:pt x="234731" y="387234"/>
                  </a:cubicBezTo>
                  <a:cubicBezTo>
                    <a:pt x="221352" y="386136"/>
                    <a:pt x="207961" y="387234"/>
                    <a:pt x="194632" y="386370"/>
                  </a:cubicBezTo>
                  <a:cubicBezTo>
                    <a:pt x="186980" y="385840"/>
                    <a:pt x="179303" y="384877"/>
                    <a:pt x="171650" y="383988"/>
                  </a:cubicBezTo>
                  <a:cubicBezTo>
                    <a:pt x="158728" y="382285"/>
                    <a:pt x="146040" y="379163"/>
                    <a:pt x="133797" y="374682"/>
                  </a:cubicBezTo>
                  <a:cubicBezTo>
                    <a:pt x="120900" y="370178"/>
                    <a:pt x="107878" y="366154"/>
                    <a:pt x="95265" y="360748"/>
                  </a:cubicBezTo>
                  <a:cubicBezTo>
                    <a:pt x="90649" y="358773"/>
                    <a:pt x="86329" y="356169"/>
                    <a:pt x="81602" y="354454"/>
                  </a:cubicBezTo>
                  <a:cubicBezTo>
                    <a:pt x="76875" y="352738"/>
                    <a:pt x="74999" y="348727"/>
                    <a:pt x="74333" y="344382"/>
                  </a:cubicBezTo>
                  <a:cubicBezTo>
                    <a:pt x="73259" y="337495"/>
                    <a:pt x="68371" y="333830"/>
                    <a:pt x="63558" y="329880"/>
                  </a:cubicBezTo>
                  <a:cubicBezTo>
                    <a:pt x="57584" y="324943"/>
                    <a:pt x="51092" y="320525"/>
                    <a:pt x="45970" y="314835"/>
                  </a:cubicBezTo>
                  <a:cubicBezTo>
                    <a:pt x="40663" y="309071"/>
                    <a:pt x="37479" y="301666"/>
                    <a:pt x="36936" y="293853"/>
                  </a:cubicBezTo>
                  <a:cubicBezTo>
                    <a:pt x="36454" y="285498"/>
                    <a:pt x="31999" y="279043"/>
                    <a:pt x="27506" y="272551"/>
                  </a:cubicBezTo>
                  <a:cubicBezTo>
                    <a:pt x="26593" y="271502"/>
                    <a:pt x="25371" y="270786"/>
                    <a:pt x="24013" y="270514"/>
                  </a:cubicBezTo>
                  <a:cubicBezTo>
                    <a:pt x="19718" y="269107"/>
                    <a:pt x="17373" y="265972"/>
                    <a:pt x="16164" y="261801"/>
                  </a:cubicBezTo>
                  <a:cubicBezTo>
                    <a:pt x="15571" y="259764"/>
                    <a:pt x="15004" y="257716"/>
                    <a:pt x="14436" y="255630"/>
                  </a:cubicBezTo>
                  <a:cubicBezTo>
                    <a:pt x="13843" y="253433"/>
                    <a:pt x="12757" y="251384"/>
                    <a:pt x="11276" y="249656"/>
                  </a:cubicBezTo>
                  <a:cubicBezTo>
                    <a:pt x="8968" y="246817"/>
                    <a:pt x="7376" y="243485"/>
                    <a:pt x="6611" y="239906"/>
                  </a:cubicBezTo>
                  <a:cubicBezTo>
                    <a:pt x="4414" y="230933"/>
                    <a:pt x="1909" y="222010"/>
                    <a:pt x="613" y="212889"/>
                  </a:cubicBezTo>
                  <a:cubicBezTo>
                    <a:pt x="-412" y="205718"/>
                    <a:pt x="-1856" y="198572"/>
                    <a:pt x="-1584" y="191216"/>
                  </a:cubicBezTo>
                  <a:cubicBezTo>
                    <a:pt x="-1288" y="184526"/>
                    <a:pt x="-1498" y="177812"/>
                    <a:pt x="-1584" y="171111"/>
                  </a:cubicBezTo>
                  <a:cubicBezTo>
                    <a:pt x="-1412" y="168074"/>
                    <a:pt x="-1658" y="165038"/>
                    <a:pt x="-2300" y="162064"/>
                  </a:cubicBezTo>
                  <a:cubicBezTo>
                    <a:pt x="-2806" y="160138"/>
                    <a:pt x="-2831" y="158102"/>
                    <a:pt x="-2362" y="156164"/>
                  </a:cubicBezTo>
                  <a:cubicBezTo>
                    <a:pt x="-1128" y="151499"/>
                    <a:pt x="-1597" y="146784"/>
                    <a:pt x="-1597" y="142094"/>
                  </a:cubicBezTo>
                  <a:cubicBezTo>
                    <a:pt x="-1597" y="129493"/>
                    <a:pt x="-683" y="116941"/>
                    <a:pt x="-116" y="104364"/>
                  </a:cubicBezTo>
                  <a:cubicBezTo>
                    <a:pt x="-29" y="102439"/>
                    <a:pt x="-634" y="100489"/>
                    <a:pt x="-696" y="98502"/>
                  </a:cubicBezTo>
                  <a:cubicBezTo>
                    <a:pt x="-1078" y="87431"/>
                    <a:pt x="304" y="76360"/>
                    <a:pt x="3427" y="65721"/>
                  </a:cubicBezTo>
                  <a:cubicBezTo>
                    <a:pt x="3686" y="64709"/>
                    <a:pt x="3760" y="63659"/>
                    <a:pt x="3624" y="62623"/>
                  </a:cubicBezTo>
                  <a:close/>
                </a:path>
              </a:pathLst>
            </a:custGeom>
            <a:solidFill>
              <a:srgbClr val="000000"/>
            </a:solidFill>
            <a:ln w="1231" cap="flat">
              <a:noFill/>
              <a:prstDash val="solid"/>
              <a:miter/>
            </a:ln>
          </p:spPr>
          <p:txBody>
            <a:bodyPr rtlCol="0" anchor="ctr"/>
            <a:lstStyle/>
            <a:p>
              <a:endParaRPr lang="es-CO"/>
            </a:p>
          </p:txBody>
        </p:sp>
        <p:sp>
          <p:nvSpPr>
            <p:cNvPr id="637" name="Freeform: Shape 636">
              <a:extLst>
                <a:ext uri="{FF2B5EF4-FFF2-40B4-BE49-F238E27FC236}">
                  <a16:creationId xmlns:a16="http://schemas.microsoft.com/office/drawing/2014/main" id="{6E871608-10A5-7BF3-1E5A-7617938EF254}"/>
                </a:ext>
              </a:extLst>
            </p:cNvPr>
            <p:cNvSpPr/>
            <p:nvPr/>
          </p:nvSpPr>
          <p:spPr>
            <a:xfrm>
              <a:off x="-1054696" y="6667819"/>
              <a:ext cx="430578" cy="255100"/>
            </a:xfrm>
            <a:custGeom>
              <a:avLst/>
              <a:gdLst>
                <a:gd name="connsiteX0" fmla="*/ 397019 w 430578"/>
                <a:gd name="connsiteY0" fmla="*/ 191755 h 255100"/>
                <a:gd name="connsiteX1" fmla="*/ 387873 w 430578"/>
                <a:gd name="connsiteY1" fmla="*/ 198087 h 255100"/>
                <a:gd name="connsiteX2" fmla="*/ 348971 w 430578"/>
                <a:gd name="connsiteY2" fmla="*/ 216785 h 255100"/>
                <a:gd name="connsiteX3" fmla="*/ 316301 w 430578"/>
                <a:gd name="connsiteY3" fmla="*/ 229127 h 255100"/>
                <a:gd name="connsiteX4" fmla="*/ 287544 w 430578"/>
                <a:gd name="connsiteY4" fmla="*/ 239001 h 255100"/>
                <a:gd name="connsiteX5" fmla="*/ 264624 w 430578"/>
                <a:gd name="connsiteY5" fmla="*/ 243790 h 255100"/>
                <a:gd name="connsiteX6" fmla="*/ 251640 w 430578"/>
                <a:gd name="connsiteY6" fmla="*/ 245604 h 255100"/>
                <a:gd name="connsiteX7" fmla="*/ 251640 w 430578"/>
                <a:gd name="connsiteY7" fmla="*/ 245604 h 255100"/>
                <a:gd name="connsiteX8" fmla="*/ 222932 w 430578"/>
                <a:gd name="connsiteY8" fmla="*/ 248739 h 255100"/>
                <a:gd name="connsiteX9" fmla="*/ 197631 w 430578"/>
                <a:gd name="connsiteY9" fmla="*/ 251738 h 255100"/>
                <a:gd name="connsiteX10" fmla="*/ 102732 w 430578"/>
                <a:gd name="connsiteY10" fmla="*/ 240753 h 255100"/>
                <a:gd name="connsiteX11" fmla="*/ 54721 w 430578"/>
                <a:gd name="connsiteY11" fmla="*/ 213971 h 255100"/>
                <a:gd name="connsiteX12" fmla="*/ 32011 w 430578"/>
                <a:gd name="connsiteY12" fmla="*/ 189200 h 255100"/>
                <a:gd name="connsiteX13" fmla="*/ 8845 w 430578"/>
                <a:gd name="connsiteY13" fmla="*/ 153210 h 255100"/>
                <a:gd name="connsiteX14" fmla="*/ -2460 w 430578"/>
                <a:gd name="connsiteY14" fmla="*/ 107014 h 255100"/>
                <a:gd name="connsiteX15" fmla="*/ 958 w 430578"/>
                <a:gd name="connsiteY15" fmla="*/ 61792 h 255100"/>
                <a:gd name="connsiteX16" fmla="*/ 6216 w 430578"/>
                <a:gd name="connsiteY16" fmla="*/ 34145 h 255100"/>
                <a:gd name="connsiteX17" fmla="*/ 11511 w 430578"/>
                <a:gd name="connsiteY17" fmla="*/ 22050 h 255100"/>
                <a:gd name="connsiteX18" fmla="*/ 12177 w 430578"/>
                <a:gd name="connsiteY18" fmla="*/ 20816 h 255100"/>
                <a:gd name="connsiteX19" fmla="*/ 14016 w 430578"/>
                <a:gd name="connsiteY19" fmla="*/ 18249 h 255100"/>
                <a:gd name="connsiteX20" fmla="*/ 14695 w 430578"/>
                <a:gd name="connsiteY20" fmla="*/ 17286 h 255100"/>
                <a:gd name="connsiteX21" fmla="*/ 16793 w 430578"/>
                <a:gd name="connsiteY21" fmla="*/ 14583 h 255100"/>
                <a:gd name="connsiteX22" fmla="*/ 17460 w 430578"/>
                <a:gd name="connsiteY22" fmla="*/ 13620 h 255100"/>
                <a:gd name="connsiteX23" fmla="*/ 18225 w 430578"/>
                <a:gd name="connsiteY23" fmla="*/ 12707 h 255100"/>
                <a:gd name="connsiteX24" fmla="*/ 18645 w 430578"/>
                <a:gd name="connsiteY24" fmla="*/ 12263 h 255100"/>
                <a:gd name="connsiteX25" fmla="*/ 29975 w 430578"/>
                <a:gd name="connsiteY25" fmla="*/ 908 h 255100"/>
                <a:gd name="connsiteX26" fmla="*/ 30888 w 430578"/>
                <a:gd name="connsiteY26" fmla="*/ 32 h 255100"/>
                <a:gd name="connsiteX27" fmla="*/ 31851 w 430578"/>
                <a:gd name="connsiteY27" fmla="*/ -820 h 255100"/>
                <a:gd name="connsiteX28" fmla="*/ 32394 w 430578"/>
                <a:gd name="connsiteY28" fmla="*/ -1215 h 255100"/>
                <a:gd name="connsiteX29" fmla="*/ 33628 w 430578"/>
                <a:gd name="connsiteY29" fmla="*/ -1573 h 255100"/>
                <a:gd name="connsiteX30" fmla="*/ 34245 w 430578"/>
                <a:gd name="connsiteY30" fmla="*/ -1252 h 255100"/>
                <a:gd name="connsiteX31" fmla="*/ 34529 w 430578"/>
                <a:gd name="connsiteY31" fmla="*/ 130 h 255100"/>
                <a:gd name="connsiteX32" fmla="*/ 30382 w 430578"/>
                <a:gd name="connsiteY32" fmla="*/ 5462 h 255100"/>
                <a:gd name="connsiteX33" fmla="*/ 5031 w 430578"/>
                <a:gd name="connsiteY33" fmla="*/ 54683 h 255100"/>
                <a:gd name="connsiteX34" fmla="*/ 1551 w 430578"/>
                <a:gd name="connsiteY34" fmla="*/ 109272 h 255100"/>
                <a:gd name="connsiteX35" fmla="*/ 11560 w 430578"/>
                <a:gd name="connsiteY35" fmla="*/ 150310 h 255100"/>
                <a:gd name="connsiteX36" fmla="*/ 44292 w 430578"/>
                <a:gd name="connsiteY36" fmla="*/ 198568 h 255100"/>
                <a:gd name="connsiteX37" fmla="*/ 83997 w 430578"/>
                <a:gd name="connsiteY37" fmla="*/ 228090 h 255100"/>
                <a:gd name="connsiteX38" fmla="*/ 143930 w 430578"/>
                <a:gd name="connsiteY38" fmla="*/ 248258 h 255100"/>
                <a:gd name="connsiteX39" fmla="*/ 191287 w 430578"/>
                <a:gd name="connsiteY39" fmla="*/ 248640 h 255100"/>
                <a:gd name="connsiteX40" fmla="*/ 229894 w 430578"/>
                <a:gd name="connsiteY40" fmla="*/ 245073 h 255100"/>
                <a:gd name="connsiteX41" fmla="*/ 253825 w 430578"/>
                <a:gd name="connsiteY41" fmla="*/ 241938 h 255100"/>
                <a:gd name="connsiteX42" fmla="*/ 259182 w 430578"/>
                <a:gd name="connsiteY42" fmla="*/ 240864 h 255100"/>
                <a:gd name="connsiteX43" fmla="*/ 296208 w 430578"/>
                <a:gd name="connsiteY43" fmla="*/ 232225 h 255100"/>
                <a:gd name="connsiteX44" fmla="*/ 315264 w 430578"/>
                <a:gd name="connsiteY44" fmla="*/ 225844 h 255100"/>
                <a:gd name="connsiteX45" fmla="*/ 377691 w 430578"/>
                <a:gd name="connsiteY45" fmla="*/ 200098 h 255100"/>
                <a:gd name="connsiteX46" fmla="*/ 415137 w 430578"/>
                <a:gd name="connsiteY46" fmla="*/ 169971 h 255100"/>
                <a:gd name="connsiteX47" fmla="*/ 424888 w 430578"/>
                <a:gd name="connsiteY47" fmla="*/ 140078 h 255100"/>
                <a:gd name="connsiteX48" fmla="*/ 423974 w 430578"/>
                <a:gd name="connsiteY48" fmla="*/ 93524 h 255100"/>
                <a:gd name="connsiteX49" fmla="*/ 423974 w 430578"/>
                <a:gd name="connsiteY49" fmla="*/ 88969 h 255100"/>
                <a:gd name="connsiteX50" fmla="*/ 424295 w 430578"/>
                <a:gd name="connsiteY50" fmla="*/ 86834 h 255100"/>
                <a:gd name="connsiteX51" fmla="*/ 424937 w 430578"/>
                <a:gd name="connsiteY51" fmla="*/ 85600 h 255100"/>
                <a:gd name="connsiteX52" fmla="*/ 426159 w 430578"/>
                <a:gd name="connsiteY52" fmla="*/ 85588 h 255100"/>
                <a:gd name="connsiteX53" fmla="*/ 426171 w 430578"/>
                <a:gd name="connsiteY53" fmla="*/ 85600 h 255100"/>
                <a:gd name="connsiteX54" fmla="*/ 426171 w 430578"/>
                <a:gd name="connsiteY54" fmla="*/ 85600 h 255100"/>
                <a:gd name="connsiteX55" fmla="*/ 427615 w 430578"/>
                <a:gd name="connsiteY55" fmla="*/ 122207 h 255100"/>
                <a:gd name="connsiteX56" fmla="*/ 427615 w 430578"/>
                <a:gd name="connsiteY56" fmla="*/ 140412 h 255100"/>
                <a:gd name="connsiteX57" fmla="*/ 425270 w 430578"/>
                <a:gd name="connsiteY57" fmla="*/ 156901 h 255100"/>
                <a:gd name="connsiteX58" fmla="*/ 425270 w 430578"/>
                <a:gd name="connsiteY58" fmla="*/ 156901 h 255100"/>
                <a:gd name="connsiteX59" fmla="*/ 419778 w 430578"/>
                <a:gd name="connsiteY59" fmla="*/ 168799 h 255100"/>
                <a:gd name="connsiteX60" fmla="*/ 419778 w 430578"/>
                <a:gd name="connsiteY60" fmla="*/ 168799 h 255100"/>
                <a:gd name="connsiteX61" fmla="*/ 417914 w 430578"/>
                <a:gd name="connsiteY61" fmla="*/ 171526 h 255100"/>
                <a:gd name="connsiteX62" fmla="*/ 417914 w 430578"/>
                <a:gd name="connsiteY62" fmla="*/ 171526 h 255100"/>
                <a:gd name="connsiteX63" fmla="*/ 413335 w 430578"/>
                <a:gd name="connsiteY63" fmla="*/ 177006 h 255100"/>
                <a:gd name="connsiteX64" fmla="*/ 413335 w 430578"/>
                <a:gd name="connsiteY64" fmla="*/ 177006 h 255100"/>
                <a:gd name="connsiteX65" fmla="*/ 412422 w 430578"/>
                <a:gd name="connsiteY65" fmla="*/ 177932 h 255100"/>
                <a:gd name="connsiteX66" fmla="*/ 412422 w 430578"/>
                <a:gd name="connsiteY66" fmla="*/ 177932 h 255100"/>
                <a:gd name="connsiteX67" fmla="*/ 411509 w 430578"/>
                <a:gd name="connsiteY67" fmla="*/ 178857 h 255100"/>
                <a:gd name="connsiteX68" fmla="*/ 411509 w 430578"/>
                <a:gd name="connsiteY68" fmla="*/ 178857 h 255100"/>
                <a:gd name="connsiteX69" fmla="*/ 410595 w 430578"/>
                <a:gd name="connsiteY69" fmla="*/ 179783 h 255100"/>
                <a:gd name="connsiteX70" fmla="*/ 410595 w 430578"/>
                <a:gd name="connsiteY70" fmla="*/ 179783 h 255100"/>
                <a:gd name="connsiteX71" fmla="*/ 409682 w 430578"/>
                <a:gd name="connsiteY71" fmla="*/ 180696 h 255100"/>
                <a:gd name="connsiteX72" fmla="*/ 409682 w 430578"/>
                <a:gd name="connsiteY72" fmla="*/ 180696 h 255100"/>
                <a:gd name="connsiteX73" fmla="*/ 405979 w 430578"/>
                <a:gd name="connsiteY73" fmla="*/ 184399 h 255100"/>
                <a:gd name="connsiteX74" fmla="*/ 405979 w 430578"/>
                <a:gd name="connsiteY74" fmla="*/ 184399 h 255100"/>
                <a:gd name="connsiteX75" fmla="*/ 400499 w 430578"/>
                <a:gd name="connsiteY75" fmla="*/ 188978 h 255100"/>
                <a:gd name="connsiteX76" fmla="*/ 400499 w 430578"/>
                <a:gd name="connsiteY76" fmla="*/ 188978 h 255100"/>
                <a:gd name="connsiteX77" fmla="*/ 397019 w 430578"/>
                <a:gd name="connsiteY77" fmla="*/ 191755 h 255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430578" h="255100">
                  <a:moveTo>
                    <a:pt x="397019" y="191755"/>
                  </a:moveTo>
                  <a:cubicBezTo>
                    <a:pt x="393921" y="193791"/>
                    <a:pt x="390490" y="195347"/>
                    <a:pt x="387873" y="198087"/>
                  </a:cubicBezTo>
                  <a:cubicBezTo>
                    <a:pt x="375679" y="205924"/>
                    <a:pt x="362300" y="211330"/>
                    <a:pt x="348971" y="216785"/>
                  </a:cubicBezTo>
                  <a:cubicBezTo>
                    <a:pt x="338196" y="221203"/>
                    <a:pt x="327656" y="226239"/>
                    <a:pt x="316301" y="229127"/>
                  </a:cubicBezTo>
                  <a:cubicBezTo>
                    <a:pt x="306427" y="231670"/>
                    <a:pt x="297060" y="235533"/>
                    <a:pt x="287544" y="239001"/>
                  </a:cubicBezTo>
                  <a:cubicBezTo>
                    <a:pt x="280139" y="241728"/>
                    <a:pt x="272610" y="243814"/>
                    <a:pt x="264624" y="243790"/>
                  </a:cubicBezTo>
                  <a:cubicBezTo>
                    <a:pt x="260243" y="243925"/>
                    <a:pt x="255886" y="244543"/>
                    <a:pt x="251640" y="245604"/>
                  </a:cubicBezTo>
                  <a:lnTo>
                    <a:pt x="251640" y="245604"/>
                  </a:lnTo>
                  <a:cubicBezTo>
                    <a:pt x="242236" y="247850"/>
                    <a:pt x="232596" y="248912"/>
                    <a:pt x="222932" y="248739"/>
                  </a:cubicBezTo>
                  <a:cubicBezTo>
                    <a:pt x="214379" y="248566"/>
                    <a:pt x="206061" y="250701"/>
                    <a:pt x="197631" y="251738"/>
                  </a:cubicBezTo>
                  <a:cubicBezTo>
                    <a:pt x="165085" y="255724"/>
                    <a:pt x="133452" y="253466"/>
                    <a:pt x="102732" y="240753"/>
                  </a:cubicBezTo>
                  <a:cubicBezTo>
                    <a:pt x="85626" y="233669"/>
                    <a:pt x="69272" y="225536"/>
                    <a:pt x="54721" y="213971"/>
                  </a:cubicBezTo>
                  <a:cubicBezTo>
                    <a:pt x="45822" y="206911"/>
                    <a:pt x="38775" y="198247"/>
                    <a:pt x="32011" y="189200"/>
                  </a:cubicBezTo>
                  <a:cubicBezTo>
                    <a:pt x="23446" y="177734"/>
                    <a:pt x="15078" y="166219"/>
                    <a:pt x="8845" y="153210"/>
                  </a:cubicBezTo>
                  <a:cubicBezTo>
                    <a:pt x="1810" y="138548"/>
                    <a:pt x="-1485" y="123083"/>
                    <a:pt x="-2460" y="107014"/>
                  </a:cubicBezTo>
                  <a:cubicBezTo>
                    <a:pt x="-3374" y="91796"/>
                    <a:pt x="-1522" y="76800"/>
                    <a:pt x="958" y="61792"/>
                  </a:cubicBezTo>
                  <a:cubicBezTo>
                    <a:pt x="2501" y="52523"/>
                    <a:pt x="3094" y="43130"/>
                    <a:pt x="6216" y="34145"/>
                  </a:cubicBezTo>
                  <a:cubicBezTo>
                    <a:pt x="7685" y="29986"/>
                    <a:pt x="9462" y="25950"/>
                    <a:pt x="11511" y="22050"/>
                  </a:cubicBezTo>
                  <a:cubicBezTo>
                    <a:pt x="11696" y="21618"/>
                    <a:pt x="11918" y="21211"/>
                    <a:pt x="12177" y="20816"/>
                  </a:cubicBezTo>
                  <a:cubicBezTo>
                    <a:pt x="12770" y="19952"/>
                    <a:pt x="13412" y="19137"/>
                    <a:pt x="14016" y="18249"/>
                  </a:cubicBezTo>
                  <a:cubicBezTo>
                    <a:pt x="14214" y="17915"/>
                    <a:pt x="14448" y="17595"/>
                    <a:pt x="14695" y="17286"/>
                  </a:cubicBezTo>
                  <a:cubicBezTo>
                    <a:pt x="15473" y="16459"/>
                    <a:pt x="16176" y="15546"/>
                    <a:pt x="16793" y="14583"/>
                  </a:cubicBezTo>
                  <a:cubicBezTo>
                    <a:pt x="16991" y="14250"/>
                    <a:pt x="17213" y="13929"/>
                    <a:pt x="17460" y="13620"/>
                  </a:cubicBezTo>
                  <a:cubicBezTo>
                    <a:pt x="17695" y="13300"/>
                    <a:pt x="17954" y="12991"/>
                    <a:pt x="18225" y="12707"/>
                  </a:cubicBezTo>
                  <a:cubicBezTo>
                    <a:pt x="18361" y="12547"/>
                    <a:pt x="18509" y="12411"/>
                    <a:pt x="18645" y="12263"/>
                  </a:cubicBezTo>
                  <a:cubicBezTo>
                    <a:pt x="22421" y="8474"/>
                    <a:pt x="26173" y="4672"/>
                    <a:pt x="29975" y="908"/>
                  </a:cubicBezTo>
                  <a:cubicBezTo>
                    <a:pt x="30271" y="599"/>
                    <a:pt x="30567" y="316"/>
                    <a:pt x="30888" y="32"/>
                  </a:cubicBezTo>
                  <a:cubicBezTo>
                    <a:pt x="31209" y="-252"/>
                    <a:pt x="31518" y="-549"/>
                    <a:pt x="31851" y="-820"/>
                  </a:cubicBezTo>
                  <a:lnTo>
                    <a:pt x="32394" y="-1215"/>
                  </a:lnTo>
                  <a:cubicBezTo>
                    <a:pt x="32764" y="-1437"/>
                    <a:pt x="33196" y="-1561"/>
                    <a:pt x="33628" y="-1573"/>
                  </a:cubicBezTo>
                  <a:lnTo>
                    <a:pt x="34245" y="-1252"/>
                  </a:lnTo>
                  <a:cubicBezTo>
                    <a:pt x="34492" y="-832"/>
                    <a:pt x="34591" y="-351"/>
                    <a:pt x="34529" y="130"/>
                  </a:cubicBezTo>
                  <a:cubicBezTo>
                    <a:pt x="33887" y="2475"/>
                    <a:pt x="32061" y="4006"/>
                    <a:pt x="30382" y="5462"/>
                  </a:cubicBezTo>
                  <a:cubicBezTo>
                    <a:pt x="15177" y="18421"/>
                    <a:pt x="8253" y="35343"/>
                    <a:pt x="5031" y="54683"/>
                  </a:cubicBezTo>
                  <a:cubicBezTo>
                    <a:pt x="1946" y="72702"/>
                    <a:pt x="785" y="91006"/>
                    <a:pt x="1551" y="109272"/>
                  </a:cubicBezTo>
                  <a:cubicBezTo>
                    <a:pt x="2193" y="123466"/>
                    <a:pt x="5599" y="137412"/>
                    <a:pt x="11560" y="150310"/>
                  </a:cubicBezTo>
                  <a:cubicBezTo>
                    <a:pt x="19830" y="168194"/>
                    <a:pt x="31764" y="183634"/>
                    <a:pt x="44292" y="198568"/>
                  </a:cubicBezTo>
                  <a:cubicBezTo>
                    <a:pt x="55103" y="211453"/>
                    <a:pt x="68976" y="220611"/>
                    <a:pt x="83997" y="228090"/>
                  </a:cubicBezTo>
                  <a:cubicBezTo>
                    <a:pt x="103053" y="237594"/>
                    <a:pt x="122739" y="245246"/>
                    <a:pt x="143930" y="248258"/>
                  </a:cubicBezTo>
                  <a:cubicBezTo>
                    <a:pt x="159630" y="250442"/>
                    <a:pt x="175551" y="250578"/>
                    <a:pt x="191287" y="248640"/>
                  </a:cubicBezTo>
                  <a:cubicBezTo>
                    <a:pt x="204111" y="247097"/>
                    <a:pt x="216860" y="244999"/>
                    <a:pt x="229894" y="245073"/>
                  </a:cubicBezTo>
                  <a:cubicBezTo>
                    <a:pt x="237978" y="245184"/>
                    <a:pt x="246037" y="244123"/>
                    <a:pt x="253825" y="241938"/>
                  </a:cubicBezTo>
                  <a:cubicBezTo>
                    <a:pt x="255528" y="241259"/>
                    <a:pt x="257343" y="240901"/>
                    <a:pt x="259182" y="240864"/>
                  </a:cubicBezTo>
                  <a:cubicBezTo>
                    <a:pt x="272449" y="241901"/>
                    <a:pt x="284261" y="236717"/>
                    <a:pt x="296208" y="232225"/>
                  </a:cubicBezTo>
                  <a:cubicBezTo>
                    <a:pt x="302490" y="229905"/>
                    <a:pt x="308846" y="227819"/>
                    <a:pt x="315264" y="225844"/>
                  </a:cubicBezTo>
                  <a:cubicBezTo>
                    <a:pt x="336764" y="219044"/>
                    <a:pt x="357647" y="210429"/>
                    <a:pt x="377691" y="200098"/>
                  </a:cubicBezTo>
                  <a:cubicBezTo>
                    <a:pt x="392144" y="192767"/>
                    <a:pt x="405153" y="183066"/>
                    <a:pt x="415137" y="169971"/>
                  </a:cubicBezTo>
                  <a:cubicBezTo>
                    <a:pt x="421641" y="161381"/>
                    <a:pt x="425073" y="150853"/>
                    <a:pt x="424888" y="140078"/>
                  </a:cubicBezTo>
                  <a:cubicBezTo>
                    <a:pt x="424888" y="124564"/>
                    <a:pt x="425616" y="109013"/>
                    <a:pt x="423974" y="93524"/>
                  </a:cubicBezTo>
                  <a:cubicBezTo>
                    <a:pt x="423752" y="92018"/>
                    <a:pt x="423752" y="90475"/>
                    <a:pt x="423974" y="88969"/>
                  </a:cubicBezTo>
                  <a:cubicBezTo>
                    <a:pt x="424024" y="88254"/>
                    <a:pt x="424122" y="87538"/>
                    <a:pt x="424295" y="86834"/>
                  </a:cubicBezTo>
                  <a:cubicBezTo>
                    <a:pt x="424418" y="86377"/>
                    <a:pt x="424641" y="85958"/>
                    <a:pt x="424937" y="85600"/>
                  </a:cubicBezTo>
                  <a:cubicBezTo>
                    <a:pt x="425270" y="85254"/>
                    <a:pt x="425813" y="85254"/>
                    <a:pt x="426159" y="85588"/>
                  </a:cubicBezTo>
                  <a:cubicBezTo>
                    <a:pt x="426159" y="85588"/>
                    <a:pt x="426171" y="85600"/>
                    <a:pt x="426171" y="85600"/>
                  </a:cubicBezTo>
                  <a:lnTo>
                    <a:pt x="426171" y="85600"/>
                  </a:lnTo>
                  <a:cubicBezTo>
                    <a:pt x="427405" y="97769"/>
                    <a:pt x="428368" y="109939"/>
                    <a:pt x="427615" y="122207"/>
                  </a:cubicBezTo>
                  <a:cubicBezTo>
                    <a:pt x="427245" y="128254"/>
                    <a:pt x="427405" y="134352"/>
                    <a:pt x="427615" y="140412"/>
                  </a:cubicBezTo>
                  <a:cubicBezTo>
                    <a:pt x="427825" y="146002"/>
                    <a:pt x="427035" y="151594"/>
                    <a:pt x="425270" y="156901"/>
                  </a:cubicBezTo>
                  <a:lnTo>
                    <a:pt x="425270" y="156901"/>
                  </a:lnTo>
                  <a:cubicBezTo>
                    <a:pt x="423913" y="161072"/>
                    <a:pt x="422074" y="165059"/>
                    <a:pt x="419778" y="168799"/>
                  </a:cubicBezTo>
                  <a:lnTo>
                    <a:pt x="419778" y="168799"/>
                  </a:lnTo>
                  <a:cubicBezTo>
                    <a:pt x="419099" y="169675"/>
                    <a:pt x="418667" y="170699"/>
                    <a:pt x="417914" y="171526"/>
                  </a:cubicBezTo>
                  <a:lnTo>
                    <a:pt x="417914" y="171526"/>
                  </a:lnTo>
                  <a:cubicBezTo>
                    <a:pt x="416680" y="173637"/>
                    <a:pt x="414631" y="174994"/>
                    <a:pt x="413335" y="177006"/>
                  </a:cubicBezTo>
                  <a:lnTo>
                    <a:pt x="413335" y="177006"/>
                  </a:lnTo>
                  <a:cubicBezTo>
                    <a:pt x="413076" y="177352"/>
                    <a:pt x="412768" y="177673"/>
                    <a:pt x="412422" y="177932"/>
                  </a:cubicBezTo>
                  <a:lnTo>
                    <a:pt x="412422" y="177932"/>
                  </a:lnTo>
                  <a:cubicBezTo>
                    <a:pt x="412150" y="178265"/>
                    <a:pt x="411842" y="178586"/>
                    <a:pt x="411509" y="178857"/>
                  </a:cubicBezTo>
                  <a:lnTo>
                    <a:pt x="411509" y="178857"/>
                  </a:lnTo>
                  <a:cubicBezTo>
                    <a:pt x="411225" y="179191"/>
                    <a:pt x="410916" y="179499"/>
                    <a:pt x="410595" y="179783"/>
                  </a:cubicBezTo>
                  <a:lnTo>
                    <a:pt x="410595" y="179783"/>
                  </a:lnTo>
                  <a:cubicBezTo>
                    <a:pt x="410311" y="180104"/>
                    <a:pt x="410003" y="180412"/>
                    <a:pt x="409682" y="180696"/>
                  </a:cubicBezTo>
                  <a:lnTo>
                    <a:pt x="409682" y="180696"/>
                  </a:lnTo>
                  <a:cubicBezTo>
                    <a:pt x="408793" y="182227"/>
                    <a:pt x="407510" y="183510"/>
                    <a:pt x="405979" y="184399"/>
                  </a:cubicBezTo>
                  <a:lnTo>
                    <a:pt x="405979" y="184399"/>
                  </a:lnTo>
                  <a:cubicBezTo>
                    <a:pt x="403943" y="185633"/>
                    <a:pt x="402598" y="187769"/>
                    <a:pt x="400499" y="188978"/>
                  </a:cubicBezTo>
                  <a:lnTo>
                    <a:pt x="400499" y="188978"/>
                  </a:lnTo>
                  <a:cubicBezTo>
                    <a:pt x="399413" y="189854"/>
                    <a:pt x="398315" y="190928"/>
                    <a:pt x="397019" y="191755"/>
                  </a:cubicBezTo>
                  <a:close/>
                </a:path>
              </a:pathLst>
            </a:custGeom>
            <a:solidFill>
              <a:srgbClr val="384C54"/>
            </a:solidFill>
            <a:ln w="1231" cap="flat">
              <a:noFill/>
              <a:prstDash val="solid"/>
              <a:miter/>
            </a:ln>
          </p:spPr>
          <p:txBody>
            <a:bodyPr rtlCol="0" anchor="ctr"/>
            <a:lstStyle/>
            <a:p>
              <a:endParaRPr lang="es-CO"/>
            </a:p>
          </p:txBody>
        </p:sp>
        <p:sp>
          <p:nvSpPr>
            <p:cNvPr id="638" name="Freeform: Shape 637">
              <a:extLst>
                <a:ext uri="{FF2B5EF4-FFF2-40B4-BE49-F238E27FC236}">
                  <a16:creationId xmlns:a16="http://schemas.microsoft.com/office/drawing/2014/main" id="{03ABFC93-D6B8-824A-829C-978B3877A66F}"/>
                </a:ext>
              </a:extLst>
            </p:cNvPr>
            <p:cNvSpPr/>
            <p:nvPr/>
          </p:nvSpPr>
          <p:spPr>
            <a:xfrm>
              <a:off x="-619309" y="6753187"/>
              <a:ext cx="19582" cy="52358"/>
            </a:xfrm>
            <a:custGeom>
              <a:avLst/>
              <a:gdLst>
                <a:gd name="connsiteX0" fmla="*/ -490 w 19582"/>
                <a:gd name="connsiteY0" fmla="*/ 50786 h 52358"/>
                <a:gd name="connsiteX1" fmla="*/ -786 w 19582"/>
                <a:gd name="connsiteY1" fmla="*/ 39517 h 52358"/>
                <a:gd name="connsiteX2" fmla="*/ -860 w 19582"/>
                <a:gd name="connsiteY2" fmla="*/ 23090 h 52358"/>
                <a:gd name="connsiteX3" fmla="*/ -2489 w 19582"/>
                <a:gd name="connsiteY3" fmla="*/ 6885 h 52358"/>
                <a:gd name="connsiteX4" fmla="*/ -2674 w 19582"/>
                <a:gd name="connsiteY4" fmla="*/ 2787 h 52358"/>
                <a:gd name="connsiteX5" fmla="*/ 1979 w 19582"/>
                <a:gd name="connsiteY5" fmla="*/ -1422 h 52358"/>
                <a:gd name="connsiteX6" fmla="*/ 15000 w 19582"/>
                <a:gd name="connsiteY6" fmla="*/ 7440 h 52358"/>
                <a:gd name="connsiteX7" fmla="*/ 12223 w 19582"/>
                <a:gd name="connsiteY7" fmla="*/ 28693 h 52358"/>
                <a:gd name="connsiteX8" fmla="*/ 6126 w 19582"/>
                <a:gd name="connsiteY8" fmla="*/ 40073 h 52358"/>
                <a:gd name="connsiteX9" fmla="*/ -490 w 19582"/>
                <a:gd name="connsiteY9" fmla="*/ 50786 h 52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82" h="52358">
                  <a:moveTo>
                    <a:pt x="-490" y="50786"/>
                  </a:moveTo>
                  <a:cubicBezTo>
                    <a:pt x="930" y="46898"/>
                    <a:pt x="-601" y="43232"/>
                    <a:pt x="-786" y="39517"/>
                  </a:cubicBezTo>
                  <a:cubicBezTo>
                    <a:pt x="-1057" y="34050"/>
                    <a:pt x="-884" y="28570"/>
                    <a:pt x="-860" y="23090"/>
                  </a:cubicBezTo>
                  <a:cubicBezTo>
                    <a:pt x="-946" y="17647"/>
                    <a:pt x="-1502" y="12229"/>
                    <a:pt x="-2489" y="6885"/>
                  </a:cubicBezTo>
                  <a:cubicBezTo>
                    <a:pt x="-2674" y="5527"/>
                    <a:pt x="-2736" y="4157"/>
                    <a:pt x="-2674" y="2787"/>
                  </a:cubicBezTo>
                  <a:cubicBezTo>
                    <a:pt x="-2674" y="-916"/>
                    <a:pt x="-1539" y="-2014"/>
                    <a:pt x="1979" y="-1422"/>
                  </a:cubicBezTo>
                  <a:cubicBezTo>
                    <a:pt x="7632" y="-484"/>
                    <a:pt x="12198" y="2281"/>
                    <a:pt x="15000" y="7440"/>
                  </a:cubicBezTo>
                  <a:cubicBezTo>
                    <a:pt x="18295" y="13512"/>
                    <a:pt x="17209" y="23756"/>
                    <a:pt x="12223" y="28693"/>
                  </a:cubicBezTo>
                  <a:cubicBezTo>
                    <a:pt x="9051" y="31754"/>
                    <a:pt x="6916" y="35741"/>
                    <a:pt x="6126" y="40073"/>
                  </a:cubicBezTo>
                  <a:cubicBezTo>
                    <a:pt x="5299" y="44331"/>
                    <a:pt x="2448" y="47552"/>
                    <a:pt x="-490" y="50786"/>
                  </a:cubicBezTo>
                  <a:close/>
                </a:path>
              </a:pathLst>
            </a:custGeom>
            <a:solidFill>
              <a:srgbClr val="000000"/>
            </a:solidFill>
            <a:ln w="1231" cap="flat">
              <a:noFill/>
              <a:prstDash val="solid"/>
              <a:miter/>
            </a:ln>
          </p:spPr>
          <p:txBody>
            <a:bodyPr rtlCol="0" anchor="ctr"/>
            <a:lstStyle/>
            <a:p>
              <a:endParaRPr lang="es-CO"/>
            </a:p>
          </p:txBody>
        </p:sp>
        <p:sp>
          <p:nvSpPr>
            <p:cNvPr id="639" name="Freeform: Shape 638">
              <a:extLst>
                <a:ext uri="{FF2B5EF4-FFF2-40B4-BE49-F238E27FC236}">
                  <a16:creationId xmlns:a16="http://schemas.microsoft.com/office/drawing/2014/main" id="{C7C4A244-2D07-9EBD-4894-0FF665414E40}"/>
                </a:ext>
              </a:extLst>
            </p:cNvPr>
            <p:cNvSpPr/>
            <p:nvPr/>
          </p:nvSpPr>
          <p:spPr>
            <a:xfrm>
              <a:off x="-1055226" y="6690141"/>
              <a:ext cx="254929" cy="234110"/>
            </a:xfrm>
            <a:custGeom>
              <a:avLst/>
              <a:gdLst>
                <a:gd name="connsiteX0" fmla="*/ 13646 w 254929"/>
                <a:gd name="connsiteY0" fmla="*/ -1494 h 234110"/>
                <a:gd name="connsiteX1" fmla="*/ 9524 w 254929"/>
                <a:gd name="connsiteY1" fmla="*/ 7615 h 234110"/>
                <a:gd name="connsiteX2" fmla="*/ 3451 w 254929"/>
                <a:gd name="connsiteY2" fmla="*/ 31842 h 234110"/>
                <a:gd name="connsiteX3" fmla="*/ 242 w 254929"/>
                <a:gd name="connsiteY3" fmla="*/ 53873 h 234110"/>
                <a:gd name="connsiteX4" fmla="*/ -387 w 254929"/>
                <a:gd name="connsiteY4" fmla="*/ 89320 h 234110"/>
                <a:gd name="connsiteX5" fmla="*/ 5068 w 254929"/>
                <a:gd name="connsiteY5" fmla="*/ 116929 h 234110"/>
                <a:gd name="connsiteX6" fmla="*/ 24643 w 254929"/>
                <a:gd name="connsiteY6" fmla="*/ 154351 h 234110"/>
                <a:gd name="connsiteX7" fmla="*/ 37972 w 254929"/>
                <a:gd name="connsiteY7" fmla="*/ 172234 h 234110"/>
                <a:gd name="connsiteX8" fmla="*/ 62941 w 254929"/>
                <a:gd name="connsiteY8" fmla="*/ 195931 h 234110"/>
                <a:gd name="connsiteX9" fmla="*/ 140696 w 254929"/>
                <a:gd name="connsiteY9" fmla="*/ 228021 h 234110"/>
                <a:gd name="connsiteX10" fmla="*/ 166997 w 254929"/>
                <a:gd name="connsiteY10" fmla="*/ 229885 h 234110"/>
                <a:gd name="connsiteX11" fmla="*/ 211429 w 254929"/>
                <a:gd name="connsiteY11" fmla="*/ 226293 h 234110"/>
                <a:gd name="connsiteX12" fmla="*/ 225487 w 254929"/>
                <a:gd name="connsiteY12" fmla="*/ 225182 h 234110"/>
                <a:gd name="connsiteX13" fmla="*/ 249505 w 254929"/>
                <a:gd name="connsiteY13" fmla="*/ 223417 h 234110"/>
                <a:gd name="connsiteX14" fmla="*/ 252232 w 254929"/>
                <a:gd name="connsiteY14" fmla="*/ 223306 h 234110"/>
                <a:gd name="connsiteX15" fmla="*/ 252232 w 254929"/>
                <a:gd name="connsiteY15" fmla="*/ 224257 h 234110"/>
                <a:gd name="connsiteX16" fmla="*/ 240347 w 254929"/>
                <a:gd name="connsiteY16" fmla="*/ 226096 h 234110"/>
                <a:gd name="connsiteX17" fmla="*/ 212293 w 254929"/>
                <a:gd name="connsiteY17" fmla="*/ 228490 h 234110"/>
                <a:gd name="connsiteX18" fmla="*/ 180648 w 254929"/>
                <a:gd name="connsiteY18" fmla="*/ 232069 h 234110"/>
                <a:gd name="connsiteX19" fmla="*/ 134624 w 254929"/>
                <a:gd name="connsiteY19" fmla="*/ 229095 h 234110"/>
                <a:gd name="connsiteX20" fmla="*/ 56424 w 254929"/>
                <a:gd name="connsiteY20" fmla="*/ 194401 h 234110"/>
                <a:gd name="connsiteX21" fmla="*/ 36750 w 254929"/>
                <a:gd name="connsiteY21" fmla="*/ 174851 h 234110"/>
                <a:gd name="connsiteX22" fmla="*/ 7475 w 254929"/>
                <a:gd name="connsiteY22" fmla="*/ 130814 h 234110"/>
                <a:gd name="connsiteX23" fmla="*/ -634 w 254929"/>
                <a:gd name="connsiteY23" fmla="*/ 101995 h 234110"/>
                <a:gd name="connsiteX24" fmla="*/ -2658 w 254929"/>
                <a:gd name="connsiteY24" fmla="*/ 80384 h 234110"/>
                <a:gd name="connsiteX25" fmla="*/ -1017 w 254929"/>
                <a:gd name="connsiteY25" fmla="*/ 52380 h 234110"/>
                <a:gd name="connsiteX26" fmla="*/ -1017 w 254929"/>
                <a:gd name="connsiteY26" fmla="*/ 51466 h 234110"/>
                <a:gd name="connsiteX27" fmla="*/ -116 w 254929"/>
                <a:gd name="connsiteY27" fmla="*/ 45974 h 234110"/>
                <a:gd name="connsiteX28" fmla="*/ -116 w 254929"/>
                <a:gd name="connsiteY28" fmla="*/ 45073 h 234110"/>
                <a:gd name="connsiteX29" fmla="*/ 785 w 254929"/>
                <a:gd name="connsiteY29" fmla="*/ 40494 h 234110"/>
                <a:gd name="connsiteX30" fmla="*/ 785 w 254929"/>
                <a:gd name="connsiteY30" fmla="*/ 39581 h 234110"/>
                <a:gd name="connsiteX31" fmla="*/ 1686 w 254929"/>
                <a:gd name="connsiteY31" fmla="*/ 34088 h 234110"/>
                <a:gd name="connsiteX32" fmla="*/ 1686 w 254929"/>
                <a:gd name="connsiteY32" fmla="*/ 33187 h 234110"/>
                <a:gd name="connsiteX33" fmla="*/ 6450 w 254929"/>
                <a:gd name="connsiteY33" fmla="*/ 8972 h 234110"/>
                <a:gd name="connsiteX34" fmla="*/ 10005 w 254929"/>
                <a:gd name="connsiteY34" fmla="*/ 1160 h 234110"/>
                <a:gd name="connsiteX35" fmla="*/ 13646 w 254929"/>
                <a:gd name="connsiteY35" fmla="*/ -1494 h 23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54929" h="234110">
                  <a:moveTo>
                    <a:pt x="13646" y="-1494"/>
                  </a:moveTo>
                  <a:cubicBezTo>
                    <a:pt x="12819" y="1789"/>
                    <a:pt x="10659" y="4480"/>
                    <a:pt x="9524" y="7615"/>
                  </a:cubicBezTo>
                  <a:cubicBezTo>
                    <a:pt x="6586" y="15439"/>
                    <a:pt x="4550" y="23561"/>
                    <a:pt x="3451" y="31842"/>
                  </a:cubicBezTo>
                  <a:cubicBezTo>
                    <a:pt x="2562" y="39248"/>
                    <a:pt x="983" y="46505"/>
                    <a:pt x="242" y="53873"/>
                  </a:cubicBezTo>
                  <a:cubicBezTo>
                    <a:pt x="-906" y="65660"/>
                    <a:pt x="-1659" y="77434"/>
                    <a:pt x="-387" y="89320"/>
                  </a:cubicBezTo>
                  <a:cubicBezTo>
                    <a:pt x="514" y="98675"/>
                    <a:pt x="2340" y="107932"/>
                    <a:pt x="5068" y="116929"/>
                  </a:cubicBezTo>
                  <a:cubicBezTo>
                    <a:pt x="9363" y="130580"/>
                    <a:pt x="16484" y="142749"/>
                    <a:pt x="24643" y="154351"/>
                  </a:cubicBezTo>
                  <a:cubicBezTo>
                    <a:pt x="28925" y="160423"/>
                    <a:pt x="33541" y="166261"/>
                    <a:pt x="37972" y="172234"/>
                  </a:cubicBezTo>
                  <a:cubicBezTo>
                    <a:pt x="44946" y="181454"/>
                    <a:pt x="53375" y="189452"/>
                    <a:pt x="62941" y="195931"/>
                  </a:cubicBezTo>
                  <a:cubicBezTo>
                    <a:pt x="86502" y="212285"/>
                    <a:pt x="112667" y="222368"/>
                    <a:pt x="140696" y="228021"/>
                  </a:cubicBezTo>
                  <a:cubicBezTo>
                    <a:pt x="149434" y="229798"/>
                    <a:pt x="158197" y="229663"/>
                    <a:pt x="166997" y="229885"/>
                  </a:cubicBezTo>
                  <a:cubicBezTo>
                    <a:pt x="181894" y="230169"/>
                    <a:pt x="196779" y="228959"/>
                    <a:pt x="211429" y="226293"/>
                  </a:cubicBezTo>
                  <a:cubicBezTo>
                    <a:pt x="216070" y="225442"/>
                    <a:pt x="220772" y="225071"/>
                    <a:pt x="225487" y="225182"/>
                  </a:cubicBezTo>
                  <a:cubicBezTo>
                    <a:pt x="233534" y="225553"/>
                    <a:pt x="241594" y="224960"/>
                    <a:pt x="249505" y="223417"/>
                  </a:cubicBezTo>
                  <a:cubicBezTo>
                    <a:pt x="250406" y="223294"/>
                    <a:pt x="251319" y="223257"/>
                    <a:pt x="252232" y="223306"/>
                  </a:cubicBezTo>
                  <a:lnTo>
                    <a:pt x="252232" y="224257"/>
                  </a:lnTo>
                  <a:cubicBezTo>
                    <a:pt x="248234" y="224627"/>
                    <a:pt x="244272" y="225244"/>
                    <a:pt x="240347" y="226096"/>
                  </a:cubicBezTo>
                  <a:cubicBezTo>
                    <a:pt x="231029" y="227256"/>
                    <a:pt x="221611" y="227058"/>
                    <a:pt x="212293" y="228490"/>
                  </a:cubicBezTo>
                  <a:cubicBezTo>
                    <a:pt x="201815" y="230107"/>
                    <a:pt x="191250" y="231218"/>
                    <a:pt x="180648" y="232069"/>
                  </a:cubicBezTo>
                  <a:cubicBezTo>
                    <a:pt x="165245" y="233229"/>
                    <a:pt x="149755" y="232230"/>
                    <a:pt x="134624" y="229095"/>
                  </a:cubicBezTo>
                  <a:cubicBezTo>
                    <a:pt x="106274" y="223590"/>
                    <a:pt x="79528" y="211729"/>
                    <a:pt x="56424" y="194401"/>
                  </a:cubicBezTo>
                  <a:cubicBezTo>
                    <a:pt x="48981" y="188835"/>
                    <a:pt x="42366" y="182256"/>
                    <a:pt x="36750" y="174851"/>
                  </a:cubicBezTo>
                  <a:cubicBezTo>
                    <a:pt x="26074" y="160769"/>
                    <a:pt x="15201" y="146871"/>
                    <a:pt x="7475" y="130814"/>
                  </a:cubicBezTo>
                  <a:cubicBezTo>
                    <a:pt x="3056" y="121632"/>
                    <a:pt x="1624" y="111733"/>
                    <a:pt x="-634" y="101995"/>
                  </a:cubicBezTo>
                  <a:cubicBezTo>
                    <a:pt x="-2091" y="94886"/>
                    <a:pt x="-2769" y="87641"/>
                    <a:pt x="-2658" y="80384"/>
                  </a:cubicBezTo>
                  <a:cubicBezTo>
                    <a:pt x="-2732" y="71041"/>
                    <a:pt x="-2893" y="61636"/>
                    <a:pt x="-1017" y="52380"/>
                  </a:cubicBezTo>
                  <a:cubicBezTo>
                    <a:pt x="-1017" y="52071"/>
                    <a:pt x="-1017" y="51775"/>
                    <a:pt x="-1017" y="51466"/>
                  </a:cubicBezTo>
                  <a:cubicBezTo>
                    <a:pt x="218" y="49788"/>
                    <a:pt x="-1251" y="47665"/>
                    <a:pt x="-116" y="45974"/>
                  </a:cubicBezTo>
                  <a:cubicBezTo>
                    <a:pt x="-116" y="45678"/>
                    <a:pt x="-116" y="45369"/>
                    <a:pt x="-116" y="45073"/>
                  </a:cubicBezTo>
                  <a:cubicBezTo>
                    <a:pt x="995" y="43703"/>
                    <a:pt x="-288" y="41864"/>
                    <a:pt x="785" y="40494"/>
                  </a:cubicBezTo>
                  <a:cubicBezTo>
                    <a:pt x="785" y="40186"/>
                    <a:pt x="785" y="39889"/>
                    <a:pt x="785" y="39581"/>
                  </a:cubicBezTo>
                  <a:cubicBezTo>
                    <a:pt x="2019" y="37902"/>
                    <a:pt x="551" y="35779"/>
                    <a:pt x="1686" y="34088"/>
                  </a:cubicBezTo>
                  <a:cubicBezTo>
                    <a:pt x="1686" y="33792"/>
                    <a:pt x="1686" y="33484"/>
                    <a:pt x="1686" y="33187"/>
                  </a:cubicBezTo>
                  <a:cubicBezTo>
                    <a:pt x="2464" y="24955"/>
                    <a:pt x="3204" y="16735"/>
                    <a:pt x="6450" y="8972"/>
                  </a:cubicBezTo>
                  <a:cubicBezTo>
                    <a:pt x="7475" y="6294"/>
                    <a:pt x="8660" y="3690"/>
                    <a:pt x="10005" y="1160"/>
                  </a:cubicBezTo>
                  <a:cubicBezTo>
                    <a:pt x="10807" y="-149"/>
                    <a:pt x="11424" y="-1975"/>
                    <a:pt x="13646" y="-1494"/>
                  </a:cubicBezTo>
                  <a:close/>
                </a:path>
              </a:pathLst>
            </a:custGeom>
            <a:solidFill>
              <a:srgbClr val="0E1315"/>
            </a:solidFill>
            <a:ln w="1231" cap="flat">
              <a:noFill/>
              <a:prstDash val="solid"/>
              <a:miter/>
            </a:ln>
          </p:spPr>
          <p:txBody>
            <a:bodyPr rtlCol="0" anchor="ctr"/>
            <a:lstStyle/>
            <a:p>
              <a:endParaRPr lang="es-CO"/>
            </a:p>
          </p:txBody>
        </p:sp>
        <p:sp>
          <p:nvSpPr>
            <p:cNvPr id="640" name="Freeform: Shape 639">
              <a:extLst>
                <a:ext uri="{FF2B5EF4-FFF2-40B4-BE49-F238E27FC236}">
                  <a16:creationId xmlns:a16="http://schemas.microsoft.com/office/drawing/2014/main" id="{4F53281C-0931-B7D7-35F9-F92BC58EFCED}"/>
                </a:ext>
              </a:extLst>
            </p:cNvPr>
            <p:cNvSpPr/>
            <p:nvPr/>
          </p:nvSpPr>
          <p:spPr>
            <a:xfrm>
              <a:off x="-788711" y="6627534"/>
              <a:ext cx="162218" cy="124211"/>
            </a:xfrm>
            <a:custGeom>
              <a:avLst/>
              <a:gdLst>
                <a:gd name="connsiteX0" fmla="*/ 72544 w 162218"/>
                <a:gd name="connsiteY0" fmla="*/ 15373 h 124211"/>
                <a:gd name="connsiteX1" fmla="*/ 79851 w 162218"/>
                <a:gd name="connsiteY1" fmla="*/ 19076 h 124211"/>
                <a:gd name="connsiteX2" fmla="*/ 111459 w 162218"/>
                <a:gd name="connsiteY2" fmla="*/ 46352 h 124211"/>
                <a:gd name="connsiteX3" fmla="*/ 146783 w 162218"/>
                <a:gd name="connsiteY3" fmla="*/ 89414 h 124211"/>
                <a:gd name="connsiteX4" fmla="*/ 159211 w 162218"/>
                <a:gd name="connsiteY4" fmla="*/ 118665 h 124211"/>
                <a:gd name="connsiteX5" fmla="*/ 159520 w 162218"/>
                <a:gd name="connsiteY5" fmla="*/ 122293 h 124211"/>
                <a:gd name="connsiteX6" fmla="*/ 158915 w 162218"/>
                <a:gd name="connsiteY6" fmla="*/ 122639 h 124211"/>
                <a:gd name="connsiteX7" fmla="*/ 157681 w 162218"/>
                <a:gd name="connsiteY7" fmla="*/ 122009 h 124211"/>
                <a:gd name="connsiteX8" fmla="*/ 150473 w 162218"/>
                <a:gd name="connsiteY8" fmla="*/ 102521 h 124211"/>
                <a:gd name="connsiteX9" fmla="*/ 134786 w 162218"/>
                <a:gd name="connsiteY9" fmla="*/ 76763 h 124211"/>
                <a:gd name="connsiteX10" fmla="*/ 85553 w 162218"/>
                <a:gd name="connsiteY10" fmla="*/ 26320 h 124211"/>
                <a:gd name="connsiteX11" fmla="*/ 51143 w 162218"/>
                <a:gd name="connsiteY11" fmla="*/ 11078 h 124211"/>
                <a:gd name="connsiteX12" fmla="*/ 1034 w 162218"/>
                <a:gd name="connsiteY12" fmla="*/ 2031 h 124211"/>
                <a:gd name="connsiteX13" fmla="*/ -2669 w 162218"/>
                <a:gd name="connsiteY13" fmla="*/ 673 h 124211"/>
                <a:gd name="connsiteX14" fmla="*/ -2126 w 162218"/>
                <a:gd name="connsiteY14" fmla="*/ -623 h 124211"/>
                <a:gd name="connsiteX15" fmla="*/ 14968 w 162218"/>
                <a:gd name="connsiteY15" fmla="*/ -302 h 124211"/>
                <a:gd name="connsiteX16" fmla="*/ 62350 w 162218"/>
                <a:gd name="connsiteY16" fmla="*/ 10510 h 124211"/>
                <a:gd name="connsiteX17" fmla="*/ 72544 w 162218"/>
                <a:gd name="connsiteY17" fmla="*/ 15373 h 124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2218" h="124211">
                  <a:moveTo>
                    <a:pt x="72544" y="15373"/>
                  </a:moveTo>
                  <a:cubicBezTo>
                    <a:pt x="74692" y="17113"/>
                    <a:pt x="77173" y="18372"/>
                    <a:pt x="79851" y="19076"/>
                  </a:cubicBezTo>
                  <a:cubicBezTo>
                    <a:pt x="91551" y="26826"/>
                    <a:pt x="101351" y="36725"/>
                    <a:pt x="111459" y="46352"/>
                  </a:cubicBezTo>
                  <a:cubicBezTo>
                    <a:pt x="124875" y="59286"/>
                    <a:pt x="136724" y="73727"/>
                    <a:pt x="146783" y="89414"/>
                  </a:cubicBezTo>
                  <a:cubicBezTo>
                    <a:pt x="152608" y="98349"/>
                    <a:pt x="156150" y="108458"/>
                    <a:pt x="159211" y="118665"/>
                  </a:cubicBezTo>
                  <a:cubicBezTo>
                    <a:pt x="159433" y="119862"/>
                    <a:pt x="159532" y="121071"/>
                    <a:pt x="159520" y="122293"/>
                  </a:cubicBezTo>
                  <a:lnTo>
                    <a:pt x="158915" y="122639"/>
                  </a:lnTo>
                  <a:cubicBezTo>
                    <a:pt x="158433" y="122614"/>
                    <a:pt x="157989" y="122380"/>
                    <a:pt x="157681" y="122009"/>
                  </a:cubicBezTo>
                  <a:cubicBezTo>
                    <a:pt x="155286" y="115517"/>
                    <a:pt x="153448" y="108803"/>
                    <a:pt x="150473" y="102521"/>
                  </a:cubicBezTo>
                  <a:cubicBezTo>
                    <a:pt x="147005" y="92857"/>
                    <a:pt x="140895" y="84810"/>
                    <a:pt x="134786" y="76763"/>
                  </a:cubicBezTo>
                  <a:cubicBezTo>
                    <a:pt x="120518" y="57978"/>
                    <a:pt x="103980" y="41045"/>
                    <a:pt x="85553" y="26320"/>
                  </a:cubicBezTo>
                  <a:cubicBezTo>
                    <a:pt x="75556" y="18236"/>
                    <a:pt x="63251" y="14694"/>
                    <a:pt x="51143" y="11078"/>
                  </a:cubicBezTo>
                  <a:cubicBezTo>
                    <a:pt x="34790" y="6215"/>
                    <a:pt x="17980" y="3673"/>
                    <a:pt x="1034" y="2031"/>
                  </a:cubicBezTo>
                  <a:cubicBezTo>
                    <a:pt x="-311" y="1895"/>
                    <a:pt x="-1743" y="1895"/>
                    <a:pt x="-2669" y="673"/>
                  </a:cubicBezTo>
                  <a:cubicBezTo>
                    <a:pt x="-2780" y="167"/>
                    <a:pt x="-2558" y="-351"/>
                    <a:pt x="-2126" y="-623"/>
                  </a:cubicBezTo>
                  <a:cubicBezTo>
                    <a:pt x="3613" y="-2610"/>
                    <a:pt x="9315" y="-968"/>
                    <a:pt x="14968" y="-302"/>
                  </a:cubicBezTo>
                  <a:cubicBezTo>
                    <a:pt x="31099" y="1611"/>
                    <a:pt x="46984" y="5240"/>
                    <a:pt x="62350" y="10510"/>
                  </a:cubicBezTo>
                  <a:cubicBezTo>
                    <a:pt x="65917" y="11757"/>
                    <a:pt x="69335" y="13398"/>
                    <a:pt x="72544" y="15373"/>
                  </a:cubicBezTo>
                  <a:close/>
                </a:path>
              </a:pathLst>
            </a:custGeom>
            <a:solidFill>
              <a:srgbClr val="141A1D"/>
            </a:solidFill>
            <a:ln w="1231" cap="flat">
              <a:noFill/>
              <a:prstDash val="solid"/>
              <a:miter/>
            </a:ln>
          </p:spPr>
          <p:txBody>
            <a:bodyPr rtlCol="0" anchor="ctr"/>
            <a:lstStyle/>
            <a:p>
              <a:endParaRPr lang="es-CO"/>
            </a:p>
          </p:txBody>
        </p:sp>
        <p:sp>
          <p:nvSpPr>
            <p:cNvPr id="641" name="Freeform: Shape 640">
              <a:extLst>
                <a:ext uri="{FF2B5EF4-FFF2-40B4-BE49-F238E27FC236}">
                  <a16:creationId xmlns:a16="http://schemas.microsoft.com/office/drawing/2014/main" id="{9C2CFCE8-1A67-4A00-A2FB-3BC7154DC922}"/>
                </a:ext>
              </a:extLst>
            </p:cNvPr>
            <p:cNvSpPr/>
            <p:nvPr/>
          </p:nvSpPr>
          <p:spPr>
            <a:xfrm>
              <a:off x="-800358" y="6867503"/>
              <a:ext cx="136270" cy="47627"/>
            </a:xfrm>
            <a:custGeom>
              <a:avLst/>
              <a:gdLst>
                <a:gd name="connsiteX0" fmla="*/ -2697 w 136270"/>
                <a:gd name="connsiteY0" fmla="*/ 45994 h 47627"/>
                <a:gd name="connsiteX1" fmla="*/ 9645 w 136270"/>
                <a:gd name="connsiteY1" fmla="*/ 43525 h 47627"/>
                <a:gd name="connsiteX2" fmla="*/ 38267 w 136270"/>
                <a:gd name="connsiteY2" fmla="*/ 36935 h 47627"/>
                <a:gd name="connsiteX3" fmla="*/ 68974 w 136270"/>
                <a:gd name="connsiteY3" fmla="*/ 26826 h 47627"/>
                <a:gd name="connsiteX4" fmla="*/ 80896 w 136270"/>
                <a:gd name="connsiteY4" fmla="*/ 22285 h 47627"/>
                <a:gd name="connsiteX5" fmla="*/ 125131 w 136270"/>
                <a:gd name="connsiteY5" fmla="*/ 2846 h 47627"/>
                <a:gd name="connsiteX6" fmla="*/ 133573 w 136270"/>
                <a:gd name="connsiteY6" fmla="*/ -1573 h 47627"/>
                <a:gd name="connsiteX7" fmla="*/ 127069 w 136270"/>
                <a:gd name="connsiteY7" fmla="*/ 3142 h 47627"/>
                <a:gd name="connsiteX8" fmla="*/ 93893 w 136270"/>
                <a:gd name="connsiteY8" fmla="*/ 17952 h 47627"/>
                <a:gd name="connsiteX9" fmla="*/ 77157 w 136270"/>
                <a:gd name="connsiteY9" fmla="*/ 25037 h 47627"/>
                <a:gd name="connsiteX10" fmla="*/ 56002 w 136270"/>
                <a:gd name="connsiteY10" fmla="*/ 31862 h 47627"/>
                <a:gd name="connsiteX11" fmla="*/ 27726 w 136270"/>
                <a:gd name="connsiteY11" fmla="*/ 41834 h 47627"/>
                <a:gd name="connsiteX12" fmla="*/ 14915 w 136270"/>
                <a:gd name="connsiteY12" fmla="*/ 44402 h 47627"/>
                <a:gd name="connsiteX13" fmla="*/ 1870 w 136270"/>
                <a:gd name="connsiteY13" fmla="*/ 45784 h 47627"/>
                <a:gd name="connsiteX14" fmla="*/ -2697 w 136270"/>
                <a:gd name="connsiteY14" fmla="*/ 45994 h 4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6270" h="47627">
                  <a:moveTo>
                    <a:pt x="-2697" y="45994"/>
                  </a:moveTo>
                  <a:cubicBezTo>
                    <a:pt x="1117" y="44056"/>
                    <a:pt x="5387" y="43204"/>
                    <a:pt x="9645" y="43525"/>
                  </a:cubicBezTo>
                  <a:cubicBezTo>
                    <a:pt x="19938" y="44167"/>
                    <a:pt x="29071" y="40427"/>
                    <a:pt x="38267" y="36935"/>
                  </a:cubicBezTo>
                  <a:cubicBezTo>
                    <a:pt x="48362" y="33109"/>
                    <a:pt x="58631" y="29863"/>
                    <a:pt x="68974" y="26826"/>
                  </a:cubicBezTo>
                  <a:cubicBezTo>
                    <a:pt x="73047" y="25568"/>
                    <a:pt x="77021" y="24050"/>
                    <a:pt x="80896" y="22285"/>
                  </a:cubicBezTo>
                  <a:cubicBezTo>
                    <a:pt x="95633" y="15768"/>
                    <a:pt x="110838" y="10350"/>
                    <a:pt x="125131" y="2846"/>
                  </a:cubicBezTo>
                  <a:cubicBezTo>
                    <a:pt x="127945" y="1377"/>
                    <a:pt x="130314" y="-943"/>
                    <a:pt x="133573" y="-1573"/>
                  </a:cubicBezTo>
                  <a:cubicBezTo>
                    <a:pt x="131981" y="797"/>
                    <a:pt x="129475" y="1895"/>
                    <a:pt x="127069" y="3142"/>
                  </a:cubicBezTo>
                  <a:cubicBezTo>
                    <a:pt x="116294" y="8696"/>
                    <a:pt x="105223" y="13645"/>
                    <a:pt x="93893" y="17952"/>
                  </a:cubicBezTo>
                  <a:cubicBezTo>
                    <a:pt x="88240" y="20112"/>
                    <a:pt x="82723" y="22642"/>
                    <a:pt x="77157" y="25037"/>
                  </a:cubicBezTo>
                  <a:cubicBezTo>
                    <a:pt x="70319" y="27987"/>
                    <a:pt x="63037" y="29517"/>
                    <a:pt x="56002" y="31862"/>
                  </a:cubicBezTo>
                  <a:cubicBezTo>
                    <a:pt x="46523" y="35009"/>
                    <a:pt x="37131" y="38453"/>
                    <a:pt x="27726" y="41834"/>
                  </a:cubicBezTo>
                  <a:cubicBezTo>
                    <a:pt x="23579" y="43217"/>
                    <a:pt x="19272" y="44081"/>
                    <a:pt x="14915" y="44402"/>
                  </a:cubicBezTo>
                  <a:cubicBezTo>
                    <a:pt x="10583" y="44834"/>
                    <a:pt x="6152" y="44550"/>
                    <a:pt x="1870" y="45784"/>
                  </a:cubicBezTo>
                  <a:cubicBezTo>
                    <a:pt x="364" y="46056"/>
                    <a:pt x="-1167" y="46117"/>
                    <a:pt x="-2697" y="45994"/>
                  </a:cubicBezTo>
                  <a:close/>
                </a:path>
              </a:pathLst>
            </a:custGeom>
            <a:solidFill>
              <a:srgbClr val="0E1315"/>
            </a:solidFill>
            <a:ln w="1231" cap="flat">
              <a:noFill/>
              <a:prstDash val="solid"/>
              <a:miter/>
            </a:ln>
          </p:spPr>
          <p:txBody>
            <a:bodyPr rtlCol="0" anchor="ctr"/>
            <a:lstStyle/>
            <a:p>
              <a:endParaRPr lang="es-CO"/>
            </a:p>
          </p:txBody>
        </p:sp>
        <p:sp>
          <p:nvSpPr>
            <p:cNvPr id="642" name="Freeform: Shape 641">
              <a:extLst>
                <a:ext uri="{FF2B5EF4-FFF2-40B4-BE49-F238E27FC236}">
                  <a16:creationId xmlns:a16="http://schemas.microsoft.com/office/drawing/2014/main" id="{206B220D-A0BB-8933-1B47-28A2162F7532}"/>
                </a:ext>
              </a:extLst>
            </p:cNvPr>
            <p:cNvSpPr/>
            <p:nvPr/>
          </p:nvSpPr>
          <p:spPr>
            <a:xfrm>
              <a:off x="-626642" y="6755128"/>
              <a:ext cx="3789" cy="71276"/>
            </a:xfrm>
            <a:custGeom>
              <a:avLst/>
              <a:gdLst>
                <a:gd name="connsiteX0" fmla="*/ -2697 w 3789"/>
                <a:gd name="connsiteY0" fmla="*/ 69703 h 71276"/>
                <a:gd name="connsiteX1" fmla="*/ -932 w 3789"/>
                <a:gd name="connsiteY1" fmla="*/ 12929 h 71276"/>
                <a:gd name="connsiteX2" fmla="*/ -1772 w 3789"/>
                <a:gd name="connsiteY2" fmla="*/ -1573 h 71276"/>
                <a:gd name="connsiteX3" fmla="*/ -1031 w 3789"/>
                <a:gd name="connsiteY3" fmla="*/ -487 h 71276"/>
                <a:gd name="connsiteX4" fmla="*/ 129 w 3789"/>
                <a:gd name="connsiteY4" fmla="*/ 13090 h 71276"/>
                <a:gd name="connsiteX5" fmla="*/ 820 w 3789"/>
                <a:gd name="connsiteY5" fmla="*/ 23951 h 71276"/>
                <a:gd name="connsiteX6" fmla="*/ 179 w 3789"/>
                <a:gd name="connsiteY6" fmla="*/ 37972 h 71276"/>
                <a:gd name="connsiteX7" fmla="*/ 67 w 3789"/>
                <a:gd name="connsiteY7" fmla="*/ 58953 h 71276"/>
                <a:gd name="connsiteX8" fmla="*/ -2697 w 3789"/>
                <a:gd name="connsiteY8" fmla="*/ 69703 h 71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89" h="71276">
                  <a:moveTo>
                    <a:pt x="-2697" y="69703"/>
                  </a:moveTo>
                  <a:cubicBezTo>
                    <a:pt x="820" y="50869"/>
                    <a:pt x="-1302" y="31837"/>
                    <a:pt x="-932" y="12929"/>
                  </a:cubicBezTo>
                  <a:cubicBezTo>
                    <a:pt x="-834" y="8103"/>
                    <a:pt x="-2278" y="3315"/>
                    <a:pt x="-1772" y="-1573"/>
                  </a:cubicBezTo>
                  <a:cubicBezTo>
                    <a:pt x="-1513" y="-1203"/>
                    <a:pt x="-1019" y="-832"/>
                    <a:pt x="-1031" y="-487"/>
                  </a:cubicBezTo>
                  <a:cubicBezTo>
                    <a:pt x="-1167" y="4080"/>
                    <a:pt x="265" y="8498"/>
                    <a:pt x="129" y="13090"/>
                  </a:cubicBezTo>
                  <a:cubicBezTo>
                    <a:pt x="-19" y="16718"/>
                    <a:pt x="216" y="20359"/>
                    <a:pt x="820" y="23951"/>
                  </a:cubicBezTo>
                  <a:cubicBezTo>
                    <a:pt x="1635" y="28591"/>
                    <a:pt x="376" y="33294"/>
                    <a:pt x="179" y="37972"/>
                  </a:cubicBezTo>
                  <a:cubicBezTo>
                    <a:pt x="-118" y="44957"/>
                    <a:pt x="179" y="51955"/>
                    <a:pt x="67" y="58953"/>
                  </a:cubicBezTo>
                  <a:cubicBezTo>
                    <a:pt x="203" y="62730"/>
                    <a:pt x="-760" y="66457"/>
                    <a:pt x="-2697" y="69703"/>
                  </a:cubicBezTo>
                  <a:close/>
                </a:path>
              </a:pathLst>
            </a:custGeom>
            <a:solidFill>
              <a:srgbClr val="141A1D"/>
            </a:solidFill>
            <a:ln w="1231" cap="flat">
              <a:noFill/>
              <a:prstDash val="solid"/>
              <a:miter/>
            </a:ln>
          </p:spPr>
          <p:txBody>
            <a:bodyPr rtlCol="0" anchor="ctr"/>
            <a:lstStyle/>
            <a:p>
              <a:endParaRPr lang="es-CO"/>
            </a:p>
          </p:txBody>
        </p:sp>
        <p:sp>
          <p:nvSpPr>
            <p:cNvPr id="643" name="Freeform: Shape 642">
              <a:extLst>
                <a:ext uri="{FF2B5EF4-FFF2-40B4-BE49-F238E27FC236}">
                  <a16:creationId xmlns:a16="http://schemas.microsoft.com/office/drawing/2014/main" id="{9753FA1B-D775-5DCA-D925-F3F0B4173C16}"/>
                </a:ext>
              </a:extLst>
            </p:cNvPr>
            <p:cNvSpPr/>
            <p:nvPr/>
          </p:nvSpPr>
          <p:spPr>
            <a:xfrm>
              <a:off x="-632097" y="6826391"/>
              <a:ext cx="5492" cy="11897"/>
            </a:xfrm>
            <a:custGeom>
              <a:avLst/>
              <a:gdLst>
                <a:gd name="connsiteX0" fmla="*/ -2697 w 5492"/>
                <a:gd name="connsiteY0" fmla="*/ 10325 h 11897"/>
                <a:gd name="connsiteX1" fmla="*/ 2795 w 5492"/>
                <a:gd name="connsiteY1" fmla="*/ -1573 h 11897"/>
                <a:gd name="connsiteX2" fmla="*/ -2697 w 5492"/>
                <a:gd name="connsiteY2" fmla="*/ 10325 h 11897"/>
              </a:gdLst>
              <a:ahLst/>
              <a:cxnLst>
                <a:cxn ang="0">
                  <a:pos x="connsiteX0" y="connsiteY0"/>
                </a:cxn>
                <a:cxn ang="0">
                  <a:pos x="connsiteX1" y="connsiteY1"/>
                </a:cxn>
                <a:cxn ang="0">
                  <a:pos x="connsiteX2" y="connsiteY2"/>
                </a:cxn>
              </a:cxnLst>
              <a:rect l="l" t="t" r="r" b="b"/>
              <a:pathLst>
                <a:path w="5492" h="11897">
                  <a:moveTo>
                    <a:pt x="-2697" y="10325"/>
                  </a:moveTo>
                  <a:cubicBezTo>
                    <a:pt x="-1204" y="6215"/>
                    <a:pt x="635" y="2228"/>
                    <a:pt x="2795" y="-1573"/>
                  </a:cubicBezTo>
                  <a:cubicBezTo>
                    <a:pt x="2104" y="2932"/>
                    <a:pt x="721" y="7104"/>
                    <a:pt x="-2697" y="10325"/>
                  </a:cubicBezTo>
                  <a:close/>
                </a:path>
              </a:pathLst>
            </a:custGeom>
            <a:solidFill>
              <a:srgbClr val="141A1D"/>
            </a:solidFill>
            <a:ln w="1231" cap="flat">
              <a:noFill/>
              <a:prstDash val="solid"/>
              <a:miter/>
            </a:ln>
          </p:spPr>
          <p:txBody>
            <a:bodyPr rtlCol="0" anchor="ctr"/>
            <a:lstStyle/>
            <a:p>
              <a:endParaRPr lang="es-CO"/>
            </a:p>
          </p:txBody>
        </p:sp>
        <p:sp>
          <p:nvSpPr>
            <p:cNvPr id="644" name="Freeform: Shape 643">
              <a:extLst>
                <a:ext uri="{FF2B5EF4-FFF2-40B4-BE49-F238E27FC236}">
                  <a16:creationId xmlns:a16="http://schemas.microsoft.com/office/drawing/2014/main" id="{B7E1C957-0879-A32A-0668-37616FE6A910}"/>
                </a:ext>
              </a:extLst>
            </p:cNvPr>
            <p:cNvSpPr/>
            <p:nvPr/>
          </p:nvSpPr>
          <p:spPr>
            <a:xfrm>
              <a:off x="-651326" y="6853803"/>
              <a:ext cx="5480" cy="4579"/>
            </a:xfrm>
            <a:custGeom>
              <a:avLst/>
              <a:gdLst>
                <a:gd name="connsiteX0" fmla="*/ -2697 w 5480"/>
                <a:gd name="connsiteY0" fmla="*/ 3006 h 4579"/>
                <a:gd name="connsiteX1" fmla="*/ 2783 w 5480"/>
                <a:gd name="connsiteY1" fmla="*/ -1573 h 4579"/>
                <a:gd name="connsiteX2" fmla="*/ -2697 w 5480"/>
                <a:gd name="connsiteY2" fmla="*/ 3006 h 4579"/>
              </a:gdLst>
              <a:ahLst/>
              <a:cxnLst>
                <a:cxn ang="0">
                  <a:pos x="connsiteX0" y="connsiteY0"/>
                </a:cxn>
                <a:cxn ang="0">
                  <a:pos x="connsiteX1" y="connsiteY1"/>
                </a:cxn>
                <a:cxn ang="0">
                  <a:pos x="connsiteX2" y="connsiteY2"/>
                </a:cxn>
              </a:cxnLst>
              <a:rect l="l" t="t" r="r" b="b"/>
              <a:pathLst>
                <a:path w="5480" h="4579">
                  <a:moveTo>
                    <a:pt x="-2697" y="3006"/>
                  </a:moveTo>
                  <a:cubicBezTo>
                    <a:pt x="-1241" y="1044"/>
                    <a:pt x="166" y="-993"/>
                    <a:pt x="2783" y="-1573"/>
                  </a:cubicBezTo>
                  <a:cubicBezTo>
                    <a:pt x="1400" y="488"/>
                    <a:pt x="55" y="2599"/>
                    <a:pt x="-2697" y="3006"/>
                  </a:cubicBezTo>
                  <a:close/>
                </a:path>
              </a:pathLst>
            </a:custGeom>
            <a:solidFill>
              <a:srgbClr val="141A1D"/>
            </a:solidFill>
            <a:ln w="1231" cap="flat">
              <a:noFill/>
              <a:prstDash val="solid"/>
              <a:miter/>
            </a:ln>
          </p:spPr>
          <p:txBody>
            <a:bodyPr rtlCol="0" anchor="ctr"/>
            <a:lstStyle/>
            <a:p>
              <a:endParaRPr lang="es-CO"/>
            </a:p>
          </p:txBody>
        </p:sp>
        <p:sp>
          <p:nvSpPr>
            <p:cNvPr id="645" name="Freeform: Shape 644">
              <a:extLst>
                <a:ext uri="{FF2B5EF4-FFF2-40B4-BE49-F238E27FC236}">
                  <a16:creationId xmlns:a16="http://schemas.microsoft.com/office/drawing/2014/main" id="{A330333F-2BA6-6530-8134-8B179390EBE2}"/>
                </a:ext>
              </a:extLst>
            </p:cNvPr>
            <p:cNvSpPr/>
            <p:nvPr/>
          </p:nvSpPr>
          <p:spPr>
            <a:xfrm>
              <a:off x="-638552" y="6841004"/>
              <a:ext cx="4578" cy="5480"/>
            </a:xfrm>
            <a:custGeom>
              <a:avLst/>
              <a:gdLst>
                <a:gd name="connsiteX0" fmla="*/ -2697 w 4578"/>
                <a:gd name="connsiteY0" fmla="*/ 3907 h 5480"/>
                <a:gd name="connsiteX1" fmla="*/ 1882 w 4578"/>
                <a:gd name="connsiteY1" fmla="*/ -1573 h 5480"/>
                <a:gd name="connsiteX2" fmla="*/ -2697 w 4578"/>
                <a:gd name="connsiteY2" fmla="*/ 3907 h 5480"/>
              </a:gdLst>
              <a:ahLst/>
              <a:cxnLst>
                <a:cxn ang="0">
                  <a:pos x="connsiteX0" y="connsiteY0"/>
                </a:cxn>
                <a:cxn ang="0">
                  <a:pos x="connsiteX1" y="connsiteY1"/>
                </a:cxn>
                <a:cxn ang="0">
                  <a:pos x="connsiteX2" y="connsiteY2"/>
                </a:cxn>
              </a:cxnLst>
              <a:rect l="l" t="t" r="r" b="b"/>
              <a:pathLst>
                <a:path w="4578" h="5480">
                  <a:moveTo>
                    <a:pt x="-2697" y="3907"/>
                  </a:moveTo>
                  <a:cubicBezTo>
                    <a:pt x="-2093" y="1315"/>
                    <a:pt x="-69" y="-92"/>
                    <a:pt x="1882" y="-1573"/>
                  </a:cubicBezTo>
                  <a:cubicBezTo>
                    <a:pt x="1474" y="1192"/>
                    <a:pt x="-636" y="2537"/>
                    <a:pt x="-2697" y="3907"/>
                  </a:cubicBezTo>
                  <a:close/>
                </a:path>
              </a:pathLst>
            </a:custGeom>
            <a:solidFill>
              <a:srgbClr val="141A1D"/>
            </a:solidFill>
            <a:ln w="1231" cap="flat">
              <a:noFill/>
              <a:prstDash val="solid"/>
              <a:miter/>
            </a:ln>
          </p:spPr>
          <p:txBody>
            <a:bodyPr rtlCol="0" anchor="ctr"/>
            <a:lstStyle/>
            <a:p>
              <a:endParaRPr lang="es-CO"/>
            </a:p>
          </p:txBody>
        </p:sp>
        <p:sp>
          <p:nvSpPr>
            <p:cNvPr id="646" name="Freeform: Shape 645">
              <a:extLst>
                <a:ext uri="{FF2B5EF4-FFF2-40B4-BE49-F238E27FC236}">
                  <a16:creationId xmlns:a16="http://schemas.microsoft.com/office/drawing/2014/main" id="{4B190411-B33E-21F9-55F5-D6AECD64290F}"/>
                </a:ext>
              </a:extLst>
            </p:cNvPr>
            <p:cNvSpPr/>
            <p:nvPr/>
          </p:nvSpPr>
          <p:spPr>
            <a:xfrm>
              <a:off x="-645846" y="6850101"/>
              <a:ext cx="3702" cy="3702"/>
            </a:xfrm>
            <a:custGeom>
              <a:avLst/>
              <a:gdLst>
                <a:gd name="connsiteX0" fmla="*/ -2697 w 3702"/>
                <a:gd name="connsiteY0" fmla="*/ 2130 h 3702"/>
                <a:gd name="connsiteX1" fmla="*/ 1005 w 3702"/>
                <a:gd name="connsiteY1" fmla="*/ -1573 h 3702"/>
                <a:gd name="connsiteX2" fmla="*/ -2697 w 3702"/>
                <a:gd name="connsiteY2" fmla="*/ 2130 h 3702"/>
              </a:gdLst>
              <a:ahLst/>
              <a:cxnLst>
                <a:cxn ang="0">
                  <a:pos x="connsiteX0" y="connsiteY0"/>
                </a:cxn>
                <a:cxn ang="0">
                  <a:pos x="connsiteX1" y="connsiteY1"/>
                </a:cxn>
                <a:cxn ang="0">
                  <a:pos x="connsiteX2" y="connsiteY2"/>
                </a:cxn>
              </a:cxnLst>
              <a:rect l="l" t="t" r="r" b="b"/>
              <a:pathLst>
                <a:path w="3702" h="3702">
                  <a:moveTo>
                    <a:pt x="-2697" y="2130"/>
                  </a:moveTo>
                  <a:cubicBezTo>
                    <a:pt x="-1858" y="550"/>
                    <a:pt x="-575" y="-734"/>
                    <a:pt x="1005" y="-1573"/>
                  </a:cubicBezTo>
                  <a:cubicBezTo>
                    <a:pt x="1005" y="476"/>
                    <a:pt x="-649" y="2130"/>
                    <a:pt x="-2697" y="2130"/>
                  </a:cubicBezTo>
                  <a:close/>
                </a:path>
              </a:pathLst>
            </a:custGeom>
            <a:solidFill>
              <a:srgbClr val="141A1D"/>
            </a:solidFill>
            <a:ln w="1231" cap="flat">
              <a:noFill/>
              <a:prstDash val="solid"/>
              <a:miter/>
            </a:ln>
          </p:spPr>
          <p:txBody>
            <a:bodyPr rtlCol="0" anchor="ctr"/>
            <a:lstStyle/>
            <a:p>
              <a:endParaRPr lang="es-CO"/>
            </a:p>
          </p:txBody>
        </p:sp>
        <p:sp>
          <p:nvSpPr>
            <p:cNvPr id="647" name="Freeform: Shape 646">
              <a:extLst>
                <a:ext uri="{FF2B5EF4-FFF2-40B4-BE49-F238E27FC236}">
                  <a16:creationId xmlns:a16="http://schemas.microsoft.com/office/drawing/2014/main" id="{7BEF01D9-73FA-0A80-335F-813933CBA001}"/>
                </a:ext>
              </a:extLst>
            </p:cNvPr>
            <p:cNvSpPr/>
            <p:nvPr/>
          </p:nvSpPr>
          <p:spPr>
            <a:xfrm>
              <a:off x="-654980" y="6858382"/>
              <a:ext cx="3702" cy="2764"/>
            </a:xfrm>
            <a:custGeom>
              <a:avLst/>
              <a:gdLst>
                <a:gd name="connsiteX0" fmla="*/ -2697 w 3702"/>
                <a:gd name="connsiteY0" fmla="*/ 1192 h 2764"/>
                <a:gd name="connsiteX1" fmla="*/ 1005 w 3702"/>
                <a:gd name="connsiteY1" fmla="*/ -1573 h 2764"/>
                <a:gd name="connsiteX2" fmla="*/ -2697 w 3702"/>
                <a:gd name="connsiteY2" fmla="*/ 1192 h 2764"/>
              </a:gdLst>
              <a:ahLst/>
              <a:cxnLst>
                <a:cxn ang="0">
                  <a:pos x="connsiteX0" y="connsiteY0"/>
                </a:cxn>
                <a:cxn ang="0">
                  <a:pos x="connsiteX1" y="connsiteY1"/>
                </a:cxn>
                <a:cxn ang="0">
                  <a:pos x="connsiteX2" y="connsiteY2"/>
                </a:cxn>
              </a:cxnLst>
              <a:rect l="l" t="t" r="r" b="b"/>
              <a:pathLst>
                <a:path w="3702" h="2764">
                  <a:moveTo>
                    <a:pt x="-2697" y="1192"/>
                  </a:moveTo>
                  <a:cubicBezTo>
                    <a:pt x="-2056" y="-326"/>
                    <a:pt x="-636" y="-1388"/>
                    <a:pt x="1005" y="-1573"/>
                  </a:cubicBezTo>
                  <a:cubicBezTo>
                    <a:pt x="450" y="19"/>
                    <a:pt x="-1019" y="1105"/>
                    <a:pt x="-2697" y="1192"/>
                  </a:cubicBezTo>
                  <a:close/>
                </a:path>
              </a:pathLst>
            </a:custGeom>
            <a:solidFill>
              <a:srgbClr val="141A1D"/>
            </a:solidFill>
            <a:ln w="1231" cap="flat">
              <a:noFill/>
              <a:prstDash val="solid"/>
              <a:miter/>
            </a:ln>
          </p:spPr>
          <p:txBody>
            <a:bodyPr rtlCol="0" anchor="ctr"/>
            <a:lstStyle/>
            <a:p>
              <a:endParaRPr lang="es-CO"/>
            </a:p>
          </p:txBody>
        </p:sp>
        <p:sp>
          <p:nvSpPr>
            <p:cNvPr id="648" name="Freeform: Shape 647">
              <a:extLst>
                <a:ext uri="{FF2B5EF4-FFF2-40B4-BE49-F238E27FC236}">
                  <a16:creationId xmlns:a16="http://schemas.microsoft.com/office/drawing/2014/main" id="{CC16A857-8F00-26F7-8D70-43DCD5780814}"/>
                </a:ext>
              </a:extLst>
            </p:cNvPr>
            <p:cNvSpPr/>
            <p:nvPr/>
          </p:nvSpPr>
          <p:spPr>
            <a:xfrm>
              <a:off x="-627382" y="6751351"/>
              <a:ext cx="1703" cy="3764"/>
            </a:xfrm>
            <a:custGeom>
              <a:avLst/>
              <a:gdLst>
                <a:gd name="connsiteX0" fmla="*/ -1032 w 1703"/>
                <a:gd name="connsiteY0" fmla="*/ 2192 h 3764"/>
                <a:gd name="connsiteX1" fmla="*/ -1772 w 1703"/>
                <a:gd name="connsiteY1" fmla="*/ 2006 h 3764"/>
                <a:gd name="connsiteX2" fmla="*/ -2278 w 1703"/>
                <a:gd name="connsiteY2" fmla="*/ -1092 h 3764"/>
                <a:gd name="connsiteX3" fmla="*/ -2056 w 1703"/>
                <a:gd name="connsiteY3" fmla="*/ -1363 h 3764"/>
                <a:gd name="connsiteX4" fmla="*/ -1809 w 1703"/>
                <a:gd name="connsiteY4" fmla="*/ -1573 h 3764"/>
                <a:gd name="connsiteX5" fmla="*/ -1032 w 1703"/>
                <a:gd name="connsiteY5" fmla="*/ 2192 h 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3" h="3764">
                  <a:moveTo>
                    <a:pt x="-1032" y="2192"/>
                  </a:moveTo>
                  <a:cubicBezTo>
                    <a:pt x="-1279" y="2154"/>
                    <a:pt x="-1538" y="2093"/>
                    <a:pt x="-1772" y="2006"/>
                  </a:cubicBezTo>
                  <a:cubicBezTo>
                    <a:pt x="-2772" y="1291"/>
                    <a:pt x="-2994" y="-92"/>
                    <a:pt x="-2278" y="-1092"/>
                  </a:cubicBezTo>
                  <a:cubicBezTo>
                    <a:pt x="-2217" y="-1190"/>
                    <a:pt x="-2142" y="-1277"/>
                    <a:pt x="-2056" y="-1363"/>
                  </a:cubicBezTo>
                  <a:lnTo>
                    <a:pt x="-1809" y="-1573"/>
                  </a:lnTo>
                  <a:cubicBezTo>
                    <a:pt x="-711" y="-499"/>
                    <a:pt x="-1044" y="883"/>
                    <a:pt x="-1032" y="2192"/>
                  </a:cubicBezTo>
                  <a:close/>
                </a:path>
              </a:pathLst>
            </a:custGeom>
            <a:solidFill>
              <a:srgbClr val="141A1D"/>
            </a:solidFill>
            <a:ln w="1231" cap="flat">
              <a:noFill/>
              <a:prstDash val="solid"/>
              <a:miter/>
            </a:ln>
          </p:spPr>
          <p:txBody>
            <a:bodyPr rtlCol="0" anchor="ctr"/>
            <a:lstStyle/>
            <a:p>
              <a:endParaRPr lang="es-CO"/>
            </a:p>
          </p:txBody>
        </p:sp>
        <p:sp>
          <p:nvSpPr>
            <p:cNvPr id="649" name="Freeform: Shape 648">
              <a:extLst>
                <a:ext uri="{FF2B5EF4-FFF2-40B4-BE49-F238E27FC236}">
                  <a16:creationId xmlns:a16="http://schemas.microsoft.com/office/drawing/2014/main" id="{349C0016-28B0-14CE-9B0A-E77F1A0F4B76}"/>
                </a:ext>
              </a:extLst>
            </p:cNvPr>
            <p:cNvSpPr/>
            <p:nvPr/>
          </p:nvSpPr>
          <p:spPr>
            <a:xfrm>
              <a:off x="-633985" y="6838277"/>
              <a:ext cx="1876" cy="2727"/>
            </a:xfrm>
            <a:custGeom>
              <a:avLst/>
              <a:gdLst>
                <a:gd name="connsiteX0" fmla="*/ -2697 w 1876"/>
                <a:gd name="connsiteY0" fmla="*/ 1155 h 2727"/>
                <a:gd name="connsiteX1" fmla="*/ -834 w 1876"/>
                <a:gd name="connsiteY1" fmla="*/ -1573 h 2727"/>
                <a:gd name="connsiteX2" fmla="*/ -2697 w 1876"/>
                <a:gd name="connsiteY2" fmla="*/ 1155 h 2727"/>
              </a:gdLst>
              <a:ahLst/>
              <a:cxnLst>
                <a:cxn ang="0">
                  <a:pos x="connsiteX0" y="connsiteY0"/>
                </a:cxn>
                <a:cxn ang="0">
                  <a:pos x="connsiteX1" y="connsiteY1"/>
                </a:cxn>
                <a:cxn ang="0">
                  <a:pos x="connsiteX2" y="connsiteY2"/>
                </a:cxn>
              </a:cxnLst>
              <a:rect l="l" t="t" r="r" b="b"/>
              <a:pathLst>
                <a:path w="1876" h="2727">
                  <a:moveTo>
                    <a:pt x="-2697" y="1155"/>
                  </a:moveTo>
                  <a:cubicBezTo>
                    <a:pt x="-2697" y="-55"/>
                    <a:pt x="-1957" y="-1129"/>
                    <a:pt x="-834" y="-1573"/>
                  </a:cubicBezTo>
                  <a:cubicBezTo>
                    <a:pt x="-710" y="-326"/>
                    <a:pt x="-1500" y="822"/>
                    <a:pt x="-2697" y="1155"/>
                  </a:cubicBezTo>
                  <a:close/>
                </a:path>
              </a:pathLst>
            </a:custGeom>
            <a:solidFill>
              <a:srgbClr val="141A1D"/>
            </a:solidFill>
            <a:ln w="1231" cap="flat">
              <a:noFill/>
              <a:prstDash val="solid"/>
              <a:miter/>
            </a:ln>
          </p:spPr>
          <p:txBody>
            <a:bodyPr rtlCol="0" anchor="ctr"/>
            <a:lstStyle/>
            <a:p>
              <a:endParaRPr lang="es-CO"/>
            </a:p>
          </p:txBody>
        </p:sp>
        <p:sp>
          <p:nvSpPr>
            <p:cNvPr id="650" name="Freeform: Shape 649">
              <a:extLst>
                <a:ext uri="{FF2B5EF4-FFF2-40B4-BE49-F238E27FC236}">
                  <a16:creationId xmlns:a16="http://schemas.microsoft.com/office/drawing/2014/main" id="{A705F7A0-7A96-2853-BF4F-B6DD9B74A30C}"/>
                </a:ext>
              </a:extLst>
            </p:cNvPr>
            <p:cNvSpPr/>
            <p:nvPr/>
          </p:nvSpPr>
          <p:spPr>
            <a:xfrm>
              <a:off x="-676912" y="6880608"/>
              <a:ext cx="2075" cy="1583"/>
            </a:xfrm>
            <a:custGeom>
              <a:avLst/>
              <a:gdLst>
                <a:gd name="connsiteX0" fmla="*/ -2697 w 2075"/>
                <a:gd name="connsiteY0" fmla="*/ 9 h 1583"/>
                <a:gd name="connsiteX1" fmla="*/ -858 w 2075"/>
                <a:gd name="connsiteY1" fmla="*/ -1423 h 1583"/>
                <a:gd name="connsiteX2" fmla="*/ -1821 w 2075"/>
                <a:gd name="connsiteY2" fmla="*/ -114 h 1583"/>
                <a:gd name="connsiteX3" fmla="*/ -2697 w 2075"/>
                <a:gd name="connsiteY3" fmla="*/ 9 h 1583"/>
              </a:gdLst>
              <a:ahLst/>
              <a:cxnLst>
                <a:cxn ang="0">
                  <a:pos x="connsiteX0" y="connsiteY0"/>
                </a:cxn>
                <a:cxn ang="0">
                  <a:pos x="connsiteX1" y="connsiteY1"/>
                </a:cxn>
                <a:cxn ang="0">
                  <a:pos x="connsiteX2" y="connsiteY2"/>
                </a:cxn>
                <a:cxn ang="0">
                  <a:pos x="connsiteX3" y="connsiteY3"/>
                </a:cxn>
              </a:cxnLst>
              <a:rect l="l" t="t" r="r" b="b"/>
              <a:pathLst>
                <a:path w="2075" h="1583">
                  <a:moveTo>
                    <a:pt x="-2697" y="9"/>
                  </a:moveTo>
                  <a:cubicBezTo>
                    <a:pt x="-2265" y="-769"/>
                    <a:pt x="-1586" y="-2003"/>
                    <a:pt x="-858" y="-1423"/>
                  </a:cubicBezTo>
                  <a:cubicBezTo>
                    <a:pt x="-130" y="-843"/>
                    <a:pt x="-1265" y="-411"/>
                    <a:pt x="-1821" y="-114"/>
                  </a:cubicBezTo>
                  <a:cubicBezTo>
                    <a:pt x="-2105" y="-28"/>
                    <a:pt x="-2401" y="21"/>
                    <a:pt x="-2697" y="9"/>
                  </a:cubicBezTo>
                  <a:close/>
                </a:path>
              </a:pathLst>
            </a:custGeom>
            <a:solidFill>
              <a:srgbClr val="000000"/>
            </a:solidFill>
            <a:ln w="1231" cap="flat">
              <a:noFill/>
              <a:prstDash val="solid"/>
              <a:miter/>
            </a:ln>
          </p:spPr>
          <p:txBody>
            <a:bodyPr rtlCol="0" anchor="ctr"/>
            <a:lstStyle/>
            <a:p>
              <a:endParaRPr lang="es-CO"/>
            </a:p>
          </p:txBody>
        </p:sp>
        <p:sp>
          <p:nvSpPr>
            <p:cNvPr id="651" name="Freeform: Shape 650">
              <a:extLst>
                <a:ext uri="{FF2B5EF4-FFF2-40B4-BE49-F238E27FC236}">
                  <a16:creationId xmlns:a16="http://schemas.microsoft.com/office/drawing/2014/main" id="{EBC93B6B-FB15-D25D-F5AC-EAEAEB257092}"/>
                </a:ext>
              </a:extLst>
            </p:cNvPr>
            <p:cNvSpPr/>
            <p:nvPr/>
          </p:nvSpPr>
          <p:spPr>
            <a:xfrm>
              <a:off x="-677282" y="6882190"/>
              <a:ext cx="382" cy="370"/>
            </a:xfrm>
            <a:custGeom>
              <a:avLst/>
              <a:gdLst>
                <a:gd name="connsiteX0" fmla="*/ 383 w 382"/>
                <a:gd name="connsiteY0" fmla="*/ 0 h 370"/>
                <a:gd name="connsiteX1" fmla="*/ 173 w 382"/>
                <a:gd name="connsiteY1" fmla="*/ 370 h 370"/>
                <a:gd name="connsiteX2" fmla="*/ 0 w 382"/>
                <a:gd name="connsiteY2" fmla="*/ 210 h 370"/>
                <a:gd name="connsiteX3" fmla="*/ 383 w 382"/>
                <a:gd name="connsiteY3" fmla="*/ 0 h 370"/>
              </a:gdLst>
              <a:ahLst/>
              <a:cxnLst>
                <a:cxn ang="0">
                  <a:pos x="connsiteX0" y="connsiteY0"/>
                </a:cxn>
                <a:cxn ang="0">
                  <a:pos x="connsiteX1" y="connsiteY1"/>
                </a:cxn>
                <a:cxn ang="0">
                  <a:pos x="connsiteX2" y="connsiteY2"/>
                </a:cxn>
                <a:cxn ang="0">
                  <a:pos x="connsiteX3" y="connsiteY3"/>
                </a:cxn>
              </a:cxnLst>
              <a:rect l="l" t="t" r="r" b="b"/>
              <a:pathLst>
                <a:path w="382" h="370">
                  <a:moveTo>
                    <a:pt x="383" y="0"/>
                  </a:moveTo>
                  <a:lnTo>
                    <a:pt x="173" y="370"/>
                  </a:lnTo>
                  <a:lnTo>
                    <a:pt x="0" y="210"/>
                  </a:lnTo>
                  <a:lnTo>
                    <a:pt x="383" y="0"/>
                  </a:lnTo>
                  <a:close/>
                </a:path>
              </a:pathLst>
            </a:custGeom>
            <a:solidFill>
              <a:srgbClr val="000000"/>
            </a:solidFill>
            <a:ln w="1231" cap="flat">
              <a:noFill/>
              <a:prstDash val="solid"/>
              <a:miter/>
            </a:ln>
          </p:spPr>
          <p:txBody>
            <a:bodyPr rtlCol="0" anchor="ctr"/>
            <a:lstStyle/>
            <a:p>
              <a:endParaRPr lang="es-CO"/>
            </a:p>
          </p:txBody>
        </p:sp>
        <p:sp>
          <p:nvSpPr>
            <p:cNvPr id="652" name="Freeform: Shape 651">
              <a:extLst>
                <a:ext uri="{FF2B5EF4-FFF2-40B4-BE49-F238E27FC236}">
                  <a16:creationId xmlns:a16="http://schemas.microsoft.com/office/drawing/2014/main" id="{43DA2CE8-8093-C876-D92A-FA2EB8C24B4C}"/>
                </a:ext>
              </a:extLst>
            </p:cNvPr>
            <p:cNvSpPr/>
            <p:nvPr/>
          </p:nvSpPr>
          <p:spPr>
            <a:xfrm>
              <a:off x="-679651" y="6883634"/>
              <a:ext cx="382" cy="382"/>
            </a:xfrm>
            <a:custGeom>
              <a:avLst/>
              <a:gdLst>
                <a:gd name="connsiteX0" fmla="*/ 0 w 382"/>
                <a:gd name="connsiteY0" fmla="*/ 383 h 382"/>
                <a:gd name="connsiteX1" fmla="*/ 210 w 382"/>
                <a:gd name="connsiteY1" fmla="*/ 0 h 382"/>
                <a:gd name="connsiteX2" fmla="*/ 383 w 382"/>
                <a:gd name="connsiteY2" fmla="*/ 173 h 382"/>
                <a:gd name="connsiteX3" fmla="*/ 0 w 382"/>
                <a:gd name="connsiteY3" fmla="*/ 383 h 382"/>
              </a:gdLst>
              <a:ahLst/>
              <a:cxnLst>
                <a:cxn ang="0">
                  <a:pos x="connsiteX0" y="connsiteY0"/>
                </a:cxn>
                <a:cxn ang="0">
                  <a:pos x="connsiteX1" y="connsiteY1"/>
                </a:cxn>
                <a:cxn ang="0">
                  <a:pos x="connsiteX2" y="connsiteY2"/>
                </a:cxn>
                <a:cxn ang="0">
                  <a:pos x="connsiteX3" y="connsiteY3"/>
                </a:cxn>
              </a:cxnLst>
              <a:rect l="l" t="t" r="r" b="b"/>
              <a:pathLst>
                <a:path w="382" h="382">
                  <a:moveTo>
                    <a:pt x="0" y="383"/>
                  </a:moveTo>
                  <a:lnTo>
                    <a:pt x="210" y="0"/>
                  </a:lnTo>
                  <a:lnTo>
                    <a:pt x="383" y="173"/>
                  </a:lnTo>
                  <a:lnTo>
                    <a:pt x="0" y="383"/>
                  </a:lnTo>
                  <a:close/>
                </a:path>
              </a:pathLst>
            </a:custGeom>
            <a:solidFill>
              <a:srgbClr val="000000"/>
            </a:solidFill>
            <a:ln w="1231" cap="flat">
              <a:noFill/>
              <a:prstDash val="solid"/>
              <a:miter/>
            </a:ln>
          </p:spPr>
          <p:txBody>
            <a:bodyPr rtlCol="0" anchor="ctr"/>
            <a:lstStyle/>
            <a:p>
              <a:endParaRPr lang="es-CO"/>
            </a:p>
          </p:txBody>
        </p:sp>
        <p:sp>
          <p:nvSpPr>
            <p:cNvPr id="653" name="Freeform: Shape 652">
              <a:extLst>
                <a:ext uri="{FF2B5EF4-FFF2-40B4-BE49-F238E27FC236}">
                  <a16:creationId xmlns:a16="http://schemas.microsoft.com/office/drawing/2014/main" id="{DEF01449-FEF8-DD98-8D5D-142B9FD934B7}"/>
                </a:ext>
              </a:extLst>
            </p:cNvPr>
            <p:cNvSpPr/>
            <p:nvPr/>
          </p:nvSpPr>
          <p:spPr>
            <a:xfrm>
              <a:off x="-639502" y="6846484"/>
              <a:ext cx="913" cy="925"/>
            </a:xfrm>
            <a:custGeom>
              <a:avLst/>
              <a:gdLst>
                <a:gd name="connsiteX0" fmla="*/ -2697 w 913"/>
                <a:gd name="connsiteY0" fmla="*/ -647 h 925"/>
                <a:gd name="connsiteX1" fmla="*/ -1784 w 913"/>
                <a:gd name="connsiteY1" fmla="*/ -1573 h 925"/>
                <a:gd name="connsiteX2" fmla="*/ -2697 w 913"/>
                <a:gd name="connsiteY2" fmla="*/ -647 h 925"/>
              </a:gdLst>
              <a:ahLst/>
              <a:cxnLst>
                <a:cxn ang="0">
                  <a:pos x="connsiteX0" y="connsiteY0"/>
                </a:cxn>
                <a:cxn ang="0">
                  <a:pos x="connsiteX1" y="connsiteY1"/>
                </a:cxn>
                <a:cxn ang="0">
                  <a:pos x="connsiteX2" y="connsiteY2"/>
                </a:cxn>
              </a:cxnLst>
              <a:rect l="l" t="t" r="r" b="b"/>
              <a:pathLst>
                <a:path w="913" h="925">
                  <a:moveTo>
                    <a:pt x="-2697" y="-647"/>
                  </a:moveTo>
                  <a:lnTo>
                    <a:pt x="-1784" y="-1573"/>
                  </a:lnTo>
                  <a:cubicBezTo>
                    <a:pt x="-1883" y="-1116"/>
                    <a:pt x="-2241" y="-758"/>
                    <a:pt x="-2697" y="-647"/>
                  </a:cubicBezTo>
                  <a:close/>
                </a:path>
              </a:pathLst>
            </a:custGeom>
            <a:solidFill>
              <a:srgbClr val="141A1D"/>
            </a:solidFill>
            <a:ln w="1231" cap="flat">
              <a:noFill/>
              <a:prstDash val="solid"/>
              <a:miter/>
            </a:ln>
          </p:spPr>
          <p:txBody>
            <a:bodyPr rtlCol="0" anchor="ctr"/>
            <a:lstStyle/>
            <a:p>
              <a:endParaRPr lang="es-CO"/>
            </a:p>
          </p:txBody>
        </p:sp>
        <p:sp>
          <p:nvSpPr>
            <p:cNvPr id="654" name="Freeform: Shape 653">
              <a:extLst>
                <a:ext uri="{FF2B5EF4-FFF2-40B4-BE49-F238E27FC236}">
                  <a16:creationId xmlns:a16="http://schemas.microsoft.com/office/drawing/2014/main" id="{33AAB8F4-51AD-016F-6545-8A0860BDD979}"/>
                </a:ext>
              </a:extLst>
            </p:cNvPr>
            <p:cNvSpPr/>
            <p:nvPr/>
          </p:nvSpPr>
          <p:spPr>
            <a:xfrm>
              <a:off x="-640366" y="6847385"/>
              <a:ext cx="913" cy="925"/>
            </a:xfrm>
            <a:custGeom>
              <a:avLst/>
              <a:gdLst>
                <a:gd name="connsiteX0" fmla="*/ -2697 w 913"/>
                <a:gd name="connsiteY0" fmla="*/ -647 h 925"/>
                <a:gd name="connsiteX1" fmla="*/ -1784 w 913"/>
                <a:gd name="connsiteY1" fmla="*/ -1573 h 925"/>
              </a:gdLst>
              <a:ahLst/>
              <a:cxnLst>
                <a:cxn ang="0">
                  <a:pos x="connsiteX0" y="connsiteY0"/>
                </a:cxn>
                <a:cxn ang="0">
                  <a:pos x="connsiteX1" y="connsiteY1"/>
                </a:cxn>
              </a:cxnLst>
              <a:rect l="l" t="t" r="r" b="b"/>
              <a:pathLst>
                <a:path w="913" h="925">
                  <a:moveTo>
                    <a:pt x="-2697" y="-647"/>
                  </a:moveTo>
                  <a:lnTo>
                    <a:pt x="-1784" y="-1573"/>
                  </a:lnTo>
                  <a:close/>
                </a:path>
              </a:pathLst>
            </a:custGeom>
            <a:solidFill>
              <a:srgbClr val="141A1D"/>
            </a:solidFill>
            <a:ln w="1231" cap="flat">
              <a:noFill/>
              <a:prstDash val="solid"/>
              <a:miter/>
            </a:ln>
          </p:spPr>
          <p:txBody>
            <a:bodyPr rtlCol="0" anchor="ctr"/>
            <a:lstStyle/>
            <a:p>
              <a:endParaRPr lang="es-CO"/>
            </a:p>
          </p:txBody>
        </p:sp>
        <p:sp>
          <p:nvSpPr>
            <p:cNvPr id="655" name="Freeform: Shape 654">
              <a:extLst>
                <a:ext uri="{FF2B5EF4-FFF2-40B4-BE49-F238E27FC236}">
                  <a16:creationId xmlns:a16="http://schemas.microsoft.com/office/drawing/2014/main" id="{AD1F63B0-6A26-3401-A235-4CAF4495B3FC}"/>
                </a:ext>
              </a:extLst>
            </p:cNvPr>
            <p:cNvSpPr/>
            <p:nvPr/>
          </p:nvSpPr>
          <p:spPr>
            <a:xfrm>
              <a:off x="-641267" y="6848323"/>
              <a:ext cx="913" cy="925"/>
            </a:xfrm>
            <a:custGeom>
              <a:avLst/>
              <a:gdLst>
                <a:gd name="connsiteX0" fmla="*/ -2697 w 913"/>
                <a:gd name="connsiteY0" fmla="*/ -647 h 925"/>
                <a:gd name="connsiteX1" fmla="*/ -1784 w 913"/>
                <a:gd name="connsiteY1" fmla="*/ -1573 h 925"/>
              </a:gdLst>
              <a:ahLst/>
              <a:cxnLst>
                <a:cxn ang="0">
                  <a:pos x="connsiteX0" y="connsiteY0"/>
                </a:cxn>
                <a:cxn ang="0">
                  <a:pos x="connsiteX1" y="connsiteY1"/>
                </a:cxn>
              </a:cxnLst>
              <a:rect l="l" t="t" r="r" b="b"/>
              <a:pathLst>
                <a:path w="913" h="925">
                  <a:moveTo>
                    <a:pt x="-2697" y="-647"/>
                  </a:moveTo>
                  <a:lnTo>
                    <a:pt x="-1784" y="-1573"/>
                  </a:lnTo>
                  <a:close/>
                </a:path>
              </a:pathLst>
            </a:custGeom>
            <a:solidFill>
              <a:srgbClr val="141A1D"/>
            </a:solidFill>
            <a:ln w="1231" cap="flat">
              <a:noFill/>
              <a:prstDash val="solid"/>
              <a:miter/>
            </a:ln>
          </p:spPr>
          <p:txBody>
            <a:bodyPr rtlCol="0" anchor="ctr"/>
            <a:lstStyle/>
            <a:p>
              <a:endParaRPr lang="es-CO"/>
            </a:p>
          </p:txBody>
        </p:sp>
        <p:sp>
          <p:nvSpPr>
            <p:cNvPr id="656" name="Freeform: Shape 655">
              <a:extLst>
                <a:ext uri="{FF2B5EF4-FFF2-40B4-BE49-F238E27FC236}">
                  <a16:creationId xmlns:a16="http://schemas.microsoft.com/office/drawing/2014/main" id="{396F7BBD-DC40-3FFF-09F1-B7E4518A5F15}"/>
                </a:ext>
              </a:extLst>
            </p:cNvPr>
            <p:cNvSpPr/>
            <p:nvPr/>
          </p:nvSpPr>
          <p:spPr>
            <a:xfrm>
              <a:off x="-642181" y="6849249"/>
              <a:ext cx="913" cy="913"/>
            </a:xfrm>
            <a:custGeom>
              <a:avLst/>
              <a:gdLst>
                <a:gd name="connsiteX0" fmla="*/ -2697 w 913"/>
                <a:gd name="connsiteY0" fmla="*/ -660 h 913"/>
                <a:gd name="connsiteX1" fmla="*/ -1784 w 913"/>
                <a:gd name="connsiteY1" fmla="*/ -1573 h 913"/>
              </a:gdLst>
              <a:ahLst/>
              <a:cxnLst>
                <a:cxn ang="0">
                  <a:pos x="connsiteX0" y="connsiteY0"/>
                </a:cxn>
                <a:cxn ang="0">
                  <a:pos x="connsiteX1" y="connsiteY1"/>
                </a:cxn>
              </a:cxnLst>
              <a:rect l="l" t="t" r="r" b="b"/>
              <a:pathLst>
                <a:path w="913" h="913">
                  <a:moveTo>
                    <a:pt x="-2697" y="-660"/>
                  </a:moveTo>
                  <a:cubicBezTo>
                    <a:pt x="-2586" y="-1116"/>
                    <a:pt x="-2241" y="-1462"/>
                    <a:pt x="-1784" y="-1573"/>
                  </a:cubicBezTo>
                  <a:close/>
                </a:path>
              </a:pathLst>
            </a:custGeom>
            <a:solidFill>
              <a:srgbClr val="141A1D"/>
            </a:solidFill>
            <a:ln w="1231" cap="flat">
              <a:noFill/>
              <a:prstDash val="solid"/>
              <a:miter/>
            </a:ln>
          </p:spPr>
          <p:txBody>
            <a:bodyPr rtlCol="0" anchor="ctr"/>
            <a:lstStyle/>
            <a:p>
              <a:endParaRPr lang="es-CO"/>
            </a:p>
          </p:txBody>
        </p:sp>
        <p:sp>
          <p:nvSpPr>
            <p:cNvPr id="657" name="Freeform: Shape 656">
              <a:extLst>
                <a:ext uri="{FF2B5EF4-FFF2-40B4-BE49-F238E27FC236}">
                  <a16:creationId xmlns:a16="http://schemas.microsoft.com/office/drawing/2014/main" id="{99ED6E29-224C-FFC7-F211-9FDABB4C21D6}"/>
                </a:ext>
              </a:extLst>
            </p:cNvPr>
            <p:cNvSpPr/>
            <p:nvPr/>
          </p:nvSpPr>
          <p:spPr>
            <a:xfrm>
              <a:off x="-985991" y="7443562"/>
              <a:ext cx="1036" cy="8281"/>
            </a:xfrm>
            <a:custGeom>
              <a:avLst/>
              <a:gdLst>
                <a:gd name="connsiteX0" fmla="*/ -2592 w 1036"/>
                <a:gd name="connsiteY0" fmla="*/ -1573 h 8281"/>
                <a:gd name="connsiteX1" fmla="*/ -1765 w 1036"/>
                <a:gd name="connsiteY1" fmla="*/ 6709 h 8281"/>
                <a:gd name="connsiteX2" fmla="*/ -2592 w 1036"/>
                <a:gd name="connsiteY2" fmla="*/ -1573 h 8281"/>
              </a:gdLst>
              <a:ahLst/>
              <a:cxnLst>
                <a:cxn ang="0">
                  <a:pos x="connsiteX0" y="connsiteY0"/>
                </a:cxn>
                <a:cxn ang="0">
                  <a:pos x="connsiteX1" y="connsiteY1"/>
                </a:cxn>
                <a:cxn ang="0">
                  <a:pos x="connsiteX2" y="connsiteY2"/>
                </a:cxn>
              </a:cxnLst>
              <a:rect l="l" t="t" r="r" b="b"/>
              <a:pathLst>
                <a:path w="1036" h="8281">
                  <a:moveTo>
                    <a:pt x="-2592" y="-1573"/>
                  </a:moveTo>
                  <a:cubicBezTo>
                    <a:pt x="-1062" y="1056"/>
                    <a:pt x="-1914" y="3932"/>
                    <a:pt x="-1765" y="6709"/>
                  </a:cubicBezTo>
                  <a:cubicBezTo>
                    <a:pt x="-3308" y="4080"/>
                    <a:pt x="-2432" y="1204"/>
                    <a:pt x="-2592" y="-1573"/>
                  </a:cubicBezTo>
                  <a:close/>
                </a:path>
              </a:pathLst>
            </a:custGeom>
            <a:solidFill>
              <a:srgbClr val="2C2C2C"/>
            </a:solidFill>
            <a:ln w="1231" cap="flat">
              <a:noFill/>
              <a:prstDash val="solid"/>
              <a:miter/>
            </a:ln>
          </p:spPr>
          <p:txBody>
            <a:bodyPr rtlCol="0" anchor="ctr"/>
            <a:lstStyle/>
            <a:p>
              <a:endParaRPr lang="es-CO"/>
            </a:p>
          </p:txBody>
        </p:sp>
        <p:sp>
          <p:nvSpPr>
            <p:cNvPr id="658" name="Freeform: Shape 657">
              <a:extLst>
                <a:ext uri="{FF2B5EF4-FFF2-40B4-BE49-F238E27FC236}">
                  <a16:creationId xmlns:a16="http://schemas.microsoft.com/office/drawing/2014/main" id="{084FC750-C362-8A9D-E43E-C0D74AA9C392}"/>
                </a:ext>
              </a:extLst>
            </p:cNvPr>
            <p:cNvSpPr/>
            <p:nvPr/>
          </p:nvSpPr>
          <p:spPr>
            <a:xfrm>
              <a:off x="-987816" y="7425884"/>
              <a:ext cx="980" cy="7631"/>
            </a:xfrm>
            <a:custGeom>
              <a:avLst/>
              <a:gdLst>
                <a:gd name="connsiteX0" fmla="*/ -1865 w 980"/>
                <a:gd name="connsiteY0" fmla="*/ -1224 h 7631"/>
                <a:gd name="connsiteX1" fmla="*/ -1717 w 980"/>
                <a:gd name="connsiteY1" fmla="*/ 6058 h 7631"/>
                <a:gd name="connsiteX2" fmla="*/ -2593 w 980"/>
                <a:gd name="connsiteY2" fmla="*/ -1273 h 7631"/>
                <a:gd name="connsiteX3" fmla="*/ -1865 w 980"/>
                <a:gd name="connsiteY3" fmla="*/ -1224 h 7631"/>
              </a:gdLst>
              <a:ahLst/>
              <a:cxnLst>
                <a:cxn ang="0">
                  <a:pos x="connsiteX0" y="connsiteY0"/>
                </a:cxn>
                <a:cxn ang="0">
                  <a:pos x="connsiteX1" y="connsiteY1"/>
                </a:cxn>
                <a:cxn ang="0">
                  <a:pos x="connsiteX2" y="connsiteY2"/>
                </a:cxn>
                <a:cxn ang="0">
                  <a:pos x="connsiteX3" y="connsiteY3"/>
                </a:cxn>
              </a:cxnLst>
              <a:rect l="l" t="t" r="r" b="b"/>
              <a:pathLst>
                <a:path w="980" h="7631">
                  <a:moveTo>
                    <a:pt x="-1865" y="-1224"/>
                  </a:moveTo>
                  <a:lnTo>
                    <a:pt x="-1717" y="6058"/>
                  </a:lnTo>
                  <a:cubicBezTo>
                    <a:pt x="-3457" y="3787"/>
                    <a:pt x="-2285" y="1121"/>
                    <a:pt x="-2593" y="-1273"/>
                  </a:cubicBezTo>
                  <a:cubicBezTo>
                    <a:pt x="-2334" y="-1692"/>
                    <a:pt x="-2087" y="-1668"/>
                    <a:pt x="-1865" y="-1224"/>
                  </a:cubicBezTo>
                  <a:close/>
                </a:path>
              </a:pathLst>
            </a:custGeom>
            <a:solidFill>
              <a:srgbClr val="252525"/>
            </a:solidFill>
            <a:ln w="1231" cap="flat">
              <a:noFill/>
              <a:prstDash val="solid"/>
              <a:miter/>
            </a:ln>
          </p:spPr>
          <p:txBody>
            <a:bodyPr rtlCol="0" anchor="ctr"/>
            <a:lstStyle/>
            <a:p>
              <a:endParaRPr lang="es-CO"/>
            </a:p>
          </p:txBody>
        </p:sp>
        <p:sp>
          <p:nvSpPr>
            <p:cNvPr id="659" name="Freeform: Shape 658">
              <a:extLst>
                <a:ext uri="{FF2B5EF4-FFF2-40B4-BE49-F238E27FC236}">
                  <a16:creationId xmlns:a16="http://schemas.microsoft.com/office/drawing/2014/main" id="{CE57CA17-9821-D7E6-2934-A3E07EA953B6}"/>
                </a:ext>
              </a:extLst>
            </p:cNvPr>
            <p:cNvSpPr/>
            <p:nvPr/>
          </p:nvSpPr>
          <p:spPr>
            <a:xfrm>
              <a:off x="-986880" y="7435917"/>
              <a:ext cx="944" cy="6756"/>
            </a:xfrm>
            <a:custGeom>
              <a:avLst/>
              <a:gdLst>
                <a:gd name="connsiteX0" fmla="*/ -1913 w 944"/>
                <a:gd name="connsiteY0" fmla="*/ -1198 h 6756"/>
                <a:gd name="connsiteX1" fmla="*/ -1752 w 944"/>
                <a:gd name="connsiteY1" fmla="*/ 5183 h 6756"/>
                <a:gd name="connsiteX2" fmla="*/ -2641 w 944"/>
                <a:gd name="connsiteY2" fmla="*/ -1235 h 6756"/>
                <a:gd name="connsiteX3" fmla="*/ -1913 w 944"/>
                <a:gd name="connsiteY3" fmla="*/ -1198 h 6756"/>
              </a:gdLst>
              <a:ahLst/>
              <a:cxnLst>
                <a:cxn ang="0">
                  <a:pos x="connsiteX0" y="connsiteY0"/>
                </a:cxn>
                <a:cxn ang="0">
                  <a:pos x="connsiteX1" y="connsiteY1"/>
                </a:cxn>
                <a:cxn ang="0">
                  <a:pos x="connsiteX2" y="connsiteY2"/>
                </a:cxn>
                <a:cxn ang="0">
                  <a:pos x="connsiteX3" y="connsiteY3"/>
                </a:cxn>
              </a:cxnLst>
              <a:rect l="l" t="t" r="r" b="b"/>
              <a:pathLst>
                <a:path w="944" h="6756">
                  <a:moveTo>
                    <a:pt x="-1913" y="-1198"/>
                  </a:moveTo>
                  <a:cubicBezTo>
                    <a:pt x="-1913" y="925"/>
                    <a:pt x="-1802" y="3048"/>
                    <a:pt x="-1752" y="5183"/>
                  </a:cubicBezTo>
                  <a:cubicBezTo>
                    <a:pt x="-3357" y="3221"/>
                    <a:pt x="-2370" y="900"/>
                    <a:pt x="-2641" y="-1235"/>
                  </a:cubicBezTo>
                  <a:cubicBezTo>
                    <a:pt x="-2370" y="-1692"/>
                    <a:pt x="-2135" y="-1692"/>
                    <a:pt x="-1913" y="-1198"/>
                  </a:cubicBezTo>
                  <a:close/>
                </a:path>
              </a:pathLst>
            </a:custGeom>
            <a:solidFill>
              <a:srgbClr val="252525"/>
            </a:solidFill>
            <a:ln w="1231" cap="flat">
              <a:noFill/>
              <a:prstDash val="solid"/>
              <a:miter/>
            </a:ln>
          </p:spPr>
          <p:txBody>
            <a:bodyPr rtlCol="0" anchor="ctr"/>
            <a:lstStyle/>
            <a:p>
              <a:endParaRPr lang="es-CO"/>
            </a:p>
          </p:txBody>
        </p:sp>
        <p:sp>
          <p:nvSpPr>
            <p:cNvPr id="660" name="Freeform: Shape 659">
              <a:extLst>
                <a:ext uri="{FF2B5EF4-FFF2-40B4-BE49-F238E27FC236}">
                  <a16:creationId xmlns:a16="http://schemas.microsoft.com/office/drawing/2014/main" id="{057B20CC-8FBF-1CE1-CA0D-8B93365DE640}"/>
                </a:ext>
              </a:extLst>
            </p:cNvPr>
            <p:cNvSpPr/>
            <p:nvPr/>
          </p:nvSpPr>
          <p:spPr>
            <a:xfrm>
              <a:off x="-987712" y="7422531"/>
              <a:ext cx="824" cy="3702"/>
            </a:xfrm>
            <a:custGeom>
              <a:avLst/>
              <a:gdLst>
                <a:gd name="connsiteX0" fmla="*/ -1969 w 824"/>
                <a:gd name="connsiteY0" fmla="*/ 2130 h 3702"/>
                <a:gd name="connsiteX1" fmla="*/ -2697 w 824"/>
                <a:gd name="connsiteY1" fmla="*/ 2130 h 3702"/>
                <a:gd name="connsiteX2" fmla="*/ -2697 w 824"/>
                <a:gd name="connsiteY2" fmla="*/ -1573 h 3702"/>
                <a:gd name="connsiteX3" fmla="*/ -1969 w 824"/>
                <a:gd name="connsiteY3" fmla="*/ 2130 h 3702"/>
              </a:gdLst>
              <a:ahLst/>
              <a:cxnLst>
                <a:cxn ang="0">
                  <a:pos x="connsiteX0" y="connsiteY0"/>
                </a:cxn>
                <a:cxn ang="0">
                  <a:pos x="connsiteX1" y="connsiteY1"/>
                </a:cxn>
                <a:cxn ang="0">
                  <a:pos x="connsiteX2" y="connsiteY2"/>
                </a:cxn>
                <a:cxn ang="0">
                  <a:pos x="connsiteX3" y="connsiteY3"/>
                </a:cxn>
              </a:cxnLst>
              <a:rect l="l" t="t" r="r" b="b"/>
              <a:pathLst>
                <a:path w="824" h="3702">
                  <a:moveTo>
                    <a:pt x="-1969" y="2130"/>
                  </a:moveTo>
                  <a:lnTo>
                    <a:pt x="-2697" y="2130"/>
                  </a:lnTo>
                  <a:lnTo>
                    <a:pt x="-2697" y="-1573"/>
                  </a:lnTo>
                  <a:cubicBezTo>
                    <a:pt x="-1513" y="-524"/>
                    <a:pt x="-1945" y="834"/>
                    <a:pt x="-1969" y="2130"/>
                  </a:cubicBezTo>
                  <a:close/>
                </a:path>
              </a:pathLst>
            </a:custGeom>
            <a:solidFill>
              <a:srgbClr val="2C2C2C"/>
            </a:solidFill>
            <a:ln w="1231" cap="flat">
              <a:noFill/>
              <a:prstDash val="solid"/>
              <a:miter/>
            </a:ln>
          </p:spPr>
          <p:txBody>
            <a:bodyPr rtlCol="0" anchor="ctr"/>
            <a:lstStyle/>
            <a:p>
              <a:endParaRPr lang="es-CO"/>
            </a:p>
          </p:txBody>
        </p:sp>
        <p:sp>
          <p:nvSpPr>
            <p:cNvPr id="661" name="Freeform: Shape 660">
              <a:extLst>
                <a:ext uri="{FF2B5EF4-FFF2-40B4-BE49-F238E27FC236}">
                  <a16:creationId xmlns:a16="http://schemas.microsoft.com/office/drawing/2014/main" id="{250D152F-6ABB-D694-490D-3454C265267A}"/>
                </a:ext>
              </a:extLst>
            </p:cNvPr>
            <p:cNvSpPr/>
            <p:nvPr/>
          </p:nvSpPr>
          <p:spPr>
            <a:xfrm>
              <a:off x="-985022" y="7413467"/>
              <a:ext cx="2826" cy="806"/>
            </a:xfrm>
            <a:custGeom>
              <a:avLst/>
              <a:gdLst>
                <a:gd name="connsiteX0" fmla="*/ 129 w 2826"/>
                <a:gd name="connsiteY0" fmla="*/ -853 h 806"/>
                <a:gd name="connsiteX1" fmla="*/ -2697 w 2826"/>
                <a:gd name="connsiteY1" fmla="*/ -766 h 806"/>
                <a:gd name="connsiteX2" fmla="*/ -377 w 2826"/>
                <a:gd name="connsiteY2" fmla="*/ -1321 h 806"/>
                <a:gd name="connsiteX3" fmla="*/ 129 w 2826"/>
                <a:gd name="connsiteY3" fmla="*/ -853 h 806"/>
              </a:gdLst>
              <a:ahLst/>
              <a:cxnLst>
                <a:cxn ang="0">
                  <a:pos x="connsiteX0" y="connsiteY0"/>
                </a:cxn>
                <a:cxn ang="0">
                  <a:pos x="connsiteX1" y="connsiteY1"/>
                </a:cxn>
                <a:cxn ang="0">
                  <a:pos x="connsiteX2" y="connsiteY2"/>
                </a:cxn>
                <a:cxn ang="0">
                  <a:pos x="connsiteX3" y="connsiteY3"/>
                </a:cxn>
              </a:cxnLst>
              <a:rect l="l" t="t" r="r" b="b"/>
              <a:pathLst>
                <a:path w="2826" h="806">
                  <a:moveTo>
                    <a:pt x="129" y="-853"/>
                  </a:moveTo>
                  <a:lnTo>
                    <a:pt x="-2697" y="-766"/>
                  </a:lnTo>
                  <a:cubicBezTo>
                    <a:pt x="-2204" y="-1556"/>
                    <a:pt x="-1167" y="-1815"/>
                    <a:pt x="-377" y="-1321"/>
                  </a:cubicBezTo>
                  <a:cubicBezTo>
                    <a:pt x="-179" y="-1198"/>
                    <a:pt x="-7" y="-1038"/>
                    <a:pt x="129" y="-853"/>
                  </a:cubicBezTo>
                  <a:close/>
                </a:path>
              </a:pathLst>
            </a:custGeom>
            <a:solidFill>
              <a:srgbClr val="252525"/>
            </a:solidFill>
            <a:ln w="1231" cap="flat">
              <a:noFill/>
              <a:prstDash val="solid"/>
              <a:miter/>
            </a:ln>
          </p:spPr>
          <p:txBody>
            <a:bodyPr rtlCol="0" anchor="ctr"/>
            <a:lstStyle/>
            <a:p>
              <a:endParaRPr lang="es-CO"/>
            </a:p>
          </p:txBody>
        </p:sp>
        <p:sp>
          <p:nvSpPr>
            <p:cNvPr id="662" name="Freeform: Shape 661">
              <a:extLst>
                <a:ext uri="{FF2B5EF4-FFF2-40B4-BE49-F238E27FC236}">
                  <a16:creationId xmlns:a16="http://schemas.microsoft.com/office/drawing/2014/main" id="{B6415C5E-044B-9202-846C-7A3A63E9B834}"/>
                </a:ext>
              </a:extLst>
            </p:cNvPr>
            <p:cNvSpPr/>
            <p:nvPr/>
          </p:nvSpPr>
          <p:spPr>
            <a:xfrm>
              <a:off x="-986824" y="7433540"/>
              <a:ext cx="813" cy="2752"/>
            </a:xfrm>
            <a:custGeom>
              <a:avLst/>
              <a:gdLst>
                <a:gd name="connsiteX0" fmla="*/ -1969 w 813"/>
                <a:gd name="connsiteY0" fmla="*/ 1179 h 2752"/>
                <a:gd name="connsiteX1" fmla="*/ -2697 w 813"/>
                <a:gd name="connsiteY1" fmla="*/ 1179 h 2752"/>
                <a:gd name="connsiteX2" fmla="*/ -2697 w 813"/>
                <a:gd name="connsiteY2" fmla="*/ -1573 h 2752"/>
                <a:gd name="connsiteX3" fmla="*/ -1969 w 813"/>
                <a:gd name="connsiteY3" fmla="*/ 1179 h 2752"/>
              </a:gdLst>
              <a:ahLst/>
              <a:cxnLst>
                <a:cxn ang="0">
                  <a:pos x="connsiteX0" y="connsiteY0"/>
                </a:cxn>
                <a:cxn ang="0">
                  <a:pos x="connsiteX1" y="connsiteY1"/>
                </a:cxn>
                <a:cxn ang="0">
                  <a:pos x="connsiteX2" y="connsiteY2"/>
                </a:cxn>
                <a:cxn ang="0">
                  <a:pos x="connsiteX3" y="connsiteY3"/>
                </a:cxn>
              </a:cxnLst>
              <a:rect l="l" t="t" r="r" b="b"/>
              <a:pathLst>
                <a:path w="813" h="2752">
                  <a:moveTo>
                    <a:pt x="-1969" y="1179"/>
                  </a:moveTo>
                  <a:cubicBezTo>
                    <a:pt x="-2216" y="1167"/>
                    <a:pt x="-2451" y="1167"/>
                    <a:pt x="-2697" y="1179"/>
                  </a:cubicBezTo>
                  <a:lnTo>
                    <a:pt x="-2697" y="-1573"/>
                  </a:lnTo>
                  <a:cubicBezTo>
                    <a:pt x="-1685" y="-882"/>
                    <a:pt x="-1858" y="155"/>
                    <a:pt x="-1969" y="1179"/>
                  </a:cubicBezTo>
                  <a:close/>
                </a:path>
              </a:pathLst>
            </a:custGeom>
            <a:solidFill>
              <a:srgbClr val="2C2C2C"/>
            </a:solidFill>
            <a:ln w="1231" cap="flat">
              <a:noFill/>
              <a:prstDash val="solid"/>
              <a:miter/>
            </a:ln>
          </p:spPr>
          <p:txBody>
            <a:bodyPr rtlCol="0" anchor="ctr"/>
            <a:lstStyle/>
            <a:p>
              <a:endParaRPr lang="es-CO"/>
            </a:p>
          </p:txBody>
        </p:sp>
        <p:sp>
          <p:nvSpPr>
            <p:cNvPr id="663" name="Freeform: Shape 662">
              <a:extLst>
                <a:ext uri="{FF2B5EF4-FFF2-40B4-BE49-F238E27FC236}">
                  <a16:creationId xmlns:a16="http://schemas.microsoft.com/office/drawing/2014/main" id="{78311979-F953-6FA8-3B41-8044FEB3A526}"/>
                </a:ext>
              </a:extLst>
            </p:cNvPr>
            <p:cNvSpPr/>
            <p:nvPr/>
          </p:nvSpPr>
          <p:spPr>
            <a:xfrm>
              <a:off x="-862488" y="7587148"/>
              <a:ext cx="2739" cy="879"/>
            </a:xfrm>
            <a:custGeom>
              <a:avLst/>
              <a:gdLst>
                <a:gd name="connsiteX0" fmla="*/ -2697 w 2739"/>
                <a:gd name="connsiteY0" fmla="*/ -693 h 879"/>
                <a:gd name="connsiteX1" fmla="*/ 43 w 2739"/>
                <a:gd name="connsiteY1" fmla="*/ -693 h 879"/>
              </a:gdLst>
              <a:ahLst/>
              <a:cxnLst>
                <a:cxn ang="0">
                  <a:pos x="connsiteX0" y="connsiteY0"/>
                </a:cxn>
                <a:cxn ang="0">
                  <a:pos x="connsiteX1" y="connsiteY1"/>
                </a:cxn>
              </a:cxnLst>
              <a:rect l="l" t="t" r="r" b="b"/>
              <a:pathLst>
                <a:path w="2739" h="879">
                  <a:moveTo>
                    <a:pt x="-2697" y="-693"/>
                  </a:moveTo>
                  <a:cubicBezTo>
                    <a:pt x="-1784" y="-1866"/>
                    <a:pt x="-871" y="-1866"/>
                    <a:pt x="43" y="-693"/>
                  </a:cubicBezTo>
                  <a:close/>
                </a:path>
              </a:pathLst>
            </a:custGeom>
            <a:solidFill>
              <a:srgbClr val="020202"/>
            </a:solidFill>
            <a:ln w="1231" cap="flat">
              <a:noFill/>
              <a:prstDash val="solid"/>
              <a:miter/>
            </a:ln>
          </p:spPr>
          <p:txBody>
            <a:bodyPr rtlCol="0" anchor="ctr"/>
            <a:lstStyle/>
            <a:p>
              <a:endParaRPr lang="es-CO"/>
            </a:p>
          </p:txBody>
        </p:sp>
        <p:sp>
          <p:nvSpPr>
            <p:cNvPr id="664" name="Freeform: Shape 663">
              <a:extLst>
                <a:ext uri="{FF2B5EF4-FFF2-40B4-BE49-F238E27FC236}">
                  <a16:creationId xmlns:a16="http://schemas.microsoft.com/office/drawing/2014/main" id="{2F3D9E09-AD31-84D7-D5B3-39CF433B6894}"/>
                </a:ext>
              </a:extLst>
            </p:cNvPr>
            <p:cNvSpPr/>
            <p:nvPr/>
          </p:nvSpPr>
          <p:spPr>
            <a:xfrm>
              <a:off x="-987737" y="7415900"/>
              <a:ext cx="853" cy="2064"/>
            </a:xfrm>
            <a:custGeom>
              <a:avLst/>
              <a:gdLst>
                <a:gd name="connsiteX0" fmla="*/ -1858 w 853"/>
                <a:gd name="connsiteY0" fmla="*/ -1360 h 2064"/>
                <a:gd name="connsiteX1" fmla="*/ -2697 w 853"/>
                <a:gd name="connsiteY1" fmla="*/ 491 h 2064"/>
                <a:gd name="connsiteX2" fmla="*/ -2697 w 853"/>
                <a:gd name="connsiteY2" fmla="*/ -1323 h 2064"/>
                <a:gd name="connsiteX3" fmla="*/ -2031 w 853"/>
                <a:gd name="connsiteY3" fmla="*/ -1508 h 2064"/>
                <a:gd name="connsiteX4" fmla="*/ -1858 w 853"/>
                <a:gd name="connsiteY4" fmla="*/ -1360 h 2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 h="2064">
                  <a:moveTo>
                    <a:pt x="-1858" y="-1360"/>
                  </a:moveTo>
                  <a:cubicBezTo>
                    <a:pt x="-1772" y="-632"/>
                    <a:pt x="-2093" y="71"/>
                    <a:pt x="-2697" y="491"/>
                  </a:cubicBezTo>
                  <a:lnTo>
                    <a:pt x="-2697" y="-1323"/>
                  </a:lnTo>
                  <a:cubicBezTo>
                    <a:pt x="-2562" y="-1558"/>
                    <a:pt x="-2266" y="-1644"/>
                    <a:pt x="-2031" y="-1508"/>
                  </a:cubicBezTo>
                  <a:cubicBezTo>
                    <a:pt x="-1957" y="-1471"/>
                    <a:pt x="-1895" y="-1422"/>
                    <a:pt x="-1858" y="-1360"/>
                  </a:cubicBezTo>
                  <a:close/>
                </a:path>
              </a:pathLst>
            </a:custGeom>
            <a:solidFill>
              <a:srgbClr val="2C2C2C"/>
            </a:solidFill>
            <a:ln w="1231" cap="flat">
              <a:noFill/>
              <a:prstDash val="solid"/>
              <a:miter/>
            </a:ln>
          </p:spPr>
          <p:txBody>
            <a:bodyPr rtlCol="0" anchor="ctr"/>
            <a:lstStyle/>
            <a:p>
              <a:endParaRPr lang="es-CO"/>
            </a:p>
          </p:txBody>
        </p:sp>
        <p:sp>
          <p:nvSpPr>
            <p:cNvPr id="665" name="Freeform: Shape 664">
              <a:extLst>
                <a:ext uri="{FF2B5EF4-FFF2-40B4-BE49-F238E27FC236}">
                  <a16:creationId xmlns:a16="http://schemas.microsoft.com/office/drawing/2014/main" id="{4AA8129F-5BA0-A7D5-19E8-C2F6F9F7B9CF}"/>
                </a:ext>
              </a:extLst>
            </p:cNvPr>
            <p:cNvSpPr/>
            <p:nvPr/>
          </p:nvSpPr>
          <p:spPr>
            <a:xfrm>
              <a:off x="-986811" y="7414311"/>
              <a:ext cx="1128" cy="925"/>
            </a:xfrm>
            <a:custGeom>
              <a:avLst/>
              <a:gdLst>
                <a:gd name="connsiteX0" fmla="*/ -1833 w 1128"/>
                <a:gd name="connsiteY0" fmla="*/ -783 h 925"/>
                <a:gd name="connsiteX1" fmla="*/ -2697 w 1128"/>
                <a:gd name="connsiteY1" fmla="*/ -647 h 925"/>
                <a:gd name="connsiteX2" fmla="*/ -1796 w 1128"/>
                <a:gd name="connsiteY2" fmla="*/ -1573 h 925"/>
                <a:gd name="connsiteX3" fmla="*/ -1599 w 1128"/>
                <a:gd name="connsiteY3" fmla="*/ -1042 h 925"/>
                <a:gd name="connsiteX4" fmla="*/ -1833 w 1128"/>
                <a:gd name="connsiteY4" fmla="*/ -783 h 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8" h="925">
                  <a:moveTo>
                    <a:pt x="-1833" y="-783"/>
                  </a:moveTo>
                  <a:cubicBezTo>
                    <a:pt x="-2117" y="-709"/>
                    <a:pt x="-2401" y="-672"/>
                    <a:pt x="-2697" y="-647"/>
                  </a:cubicBezTo>
                  <a:lnTo>
                    <a:pt x="-1796" y="-1573"/>
                  </a:lnTo>
                  <a:cubicBezTo>
                    <a:pt x="-1587" y="-1388"/>
                    <a:pt x="-1525" y="-1215"/>
                    <a:pt x="-1599" y="-1042"/>
                  </a:cubicBezTo>
                  <a:cubicBezTo>
                    <a:pt x="-1673" y="-870"/>
                    <a:pt x="-1759" y="-783"/>
                    <a:pt x="-1833" y="-783"/>
                  </a:cubicBezTo>
                  <a:close/>
                </a:path>
              </a:pathLst>
            </a:custGeom>
            <a:solidFill>
              <a:srgbClr val="252525"/>
            </a:solidFill>
            <a:ln w="1231" cap="flat">
              <a:noFill/>
              <a:prstDash val="solid"/>
              <a:miter/>
            </a:ln>
          </p:spPr>
          <p:txBody>
            <a:bodyPr rtlCol="0" anchor="ctr"/>
            <a:lstStyle/>
            <a:p>
              <a:endParaRPr lang="es-CO"/>
            </a:p>
          </p:txBody>
        </p:sp>
        <p:sp>
          <p:nvSpPr>
            <p:cNvPr id="666" name="Freeform: Shape 665">
              <a:extLst>
                <a:ext uri="{FF2B5EF4-FFF2-40B4-BE49-F238E27FC236}">
                  <a16:creationId xmlns:a16="http://schemas.microsoft.com/office/drawing/2014/main" id="{EACEB968-30F0-6B89-0146-123E6C92920F}"/>
                </a:ext>
              </a:extLst>
            </p:cNvPr>
            <p:cNvSpPr/>
            <p:nvPr/>
          </p:nvSpPr>
          <p:spPr>
            <a:xfrm>
              <a:off x="-985947" y="7414283"/>
              <a:ext cx="900" cy="817"/>
            </a:xfrm>
            <a:custGeom>
              <a:avLst/>
              <a:gdLst>
                <a:gd name="connsiteX0" fmla="*/ -2697 w 900"/>
                <a:gd name="connsiteY0" fmla="*/ -755 h 817"/>
                <a:gd name="connsiteX1" fmla="*/ -2697 w 900"/>
                <a:gd name="connsiteY1" fmla="*/ -1545 h 817"/>
                <a:gd name="connsiteX2" fmla="*/ -1796 w 900"/>
                <a:gd name="connsiteY2" fmla="*/ -1545 h 817"/>
              </a:gdLst>
              <a:ahLst/>
              <a:cxnLst>
                <a:cxn ang="0">
                  <a:pos x="connsiteX0" y="connsiteY0"/>
                </a:cxn>
                <a:cxn ang="0">
                  <a:pos x="connsiteX1" y="connsiteY1"/>
                </a:cxn>
                <a:cxn ang="0">
                  <a:pos x="connsiteX2" y="connsiteY2"/>
                </a:cxn>
              </a:cxnLst>
              <a:rect l="l" t="t" r="r" b="b"/>
              <a:pathLst>
                <a:path w="900" h="817">
                  <a:moveTo>
                    <a:pt x="-2697" y="-755"/>
                  </a:moveTo>
                  <a:cubicBezTo>
                    <a:pt x="-2697" y="-1014"/>
                    <a:pt x="-2697" y="-1286"/>
                    <a:pt x="-2697" y="-1545"/>
                  </a:cubicBezTo>
                  <a:cubicBezTo>
                    <a:pt x="-2401" y="-1582"/>
                    <a:pt x="-2093" y="-1582"/>
                    <a:pt x="-1796" y="-1545"/>
                  </a:cubicBezTo>
                  <a:close/>
                </a:path>
              </a:pathLst>
            </a:custGeom>
            <a:solidFill>
              <a:srgbClr val="2C2C2C"/>
            </a:solidFill>
            <a:ln w="1231" cap="flat">
              <a:noFill/>
              <a:prstDash val="solid"/>
              <a:miter/>
            </a:ln>
          </p:spPr>
          <p:txBody>
            <a:bodyPr rtlCol="0" anchor="ctr"/>
            <a:lstStyle/>
            <a:p>
              <a:endParaRPr lang="es-CO"/>
            </a:p>
          </p:txBody>
        </p:sp>
        <p:sp>
          <p:nvSpPr>
            <p:cNvPr id="667" name="Freeform: Shape 666">
              <a:extLst>
                <a:ext uri="{FF2B5EF4-FFF2-40B4-BE49-F238E27FC236}">
                  <a16:creationId xmlns:a16="http://schemas.microsoft.com/office/drawing/2014/main" id="{21C9A80A-9CE9-42B1-5D6D-64AC4B592148}"/>
                </a:ext>
              </a:extLst>
            </p:cNvPr>
            <p:cNvSpPr/>
            <p:nvPr/>
          </p:nvSpPr>
          <p:spPr>
            <a:xfrm>
              <a:off x="-987700" y="7415200"/>
              <a:ext cx="888" cy="913"/>
            </a:xfrm>
            <a:custGeom>
              <a:avLst/>
              <a:gdLst>
                <a:gd name="connsiteX0" fmla="*/ -1895 w 888"/>
                <a:gd name="connsiteY0" fmla="*/ -660 h 913"/>
                <a:gd name="connsiteX1" fmla="*/ -2697 w 888"/>
                <a:gd name="connsiteY1" fmla="*/ -660 h 913"/>
                <a:gd name="connsiteX2" fmla="*/ -1808 w 888"/>
                <a:gd name="connsiteY2" fmla="*/ -1573 h 913"/>
                <a:gd name="connsiteX3" fmla="*/ -1895 w 888"/>
                <a:gd name="connsiteY3" fmla="*/ -660 h 913"/>
              </a:gdLst>
              <a:ahLst/>
              <a:cxnLst>
                <a:cxn ang="0">
                  <a:pos x="connsiteX0" y="connsiteY0"/>
                </a:cxn>
                <a:cxn ang="0">
                  <a:pos x="connsiteX1" y="connsiteY1"/>
                </a:cxn>
                <a:cxn ang="0">
                  <a:pos x="connsiteX2" y="connsiteY2"/>
                </a:cxn>
                <a:cxn ang="0">
                  <a:pos x="connsiteX3" y="connsiteY3"/>
                </a:cxn>
              </a:cxnLst>
              <a:rect l="l" t="t" r="r" b="b"/>
              <a:pathLst>
                <a:path w="888" h="913">
                  <a:moveTo>
                    <a:pt x="-1895" y="-660"/>
                  </a:moveTo>
                  <a:cubicBezTo>
                    <a:pt x="-2154" y="-660"/>
                    <a:pt x="-2426" y="-660"/>
                    <a:pt x="-2697" y="-660"/>
                  </a:cubicBezTo>
                  <a:lnTo>
                    <a:pt x="-1808" y="-1573"/>
                  </a:lnTo>
                  <a:cubicBezTo>
                    <a:pt x="-1808" y="-1264"/>
                    <a:pt x="-1833" y="-956"/>
                    <a:pt x="-1895" y="-660"/>
                  </a:cubicBezTo>
                  <a:close/>
                </a:path>
              </a:pathLst>
            </a:custGeom>
            <a:solidFill>
              <a:srgbClr val="252525"/>
            </a:solidFill>
            <a:ln w="1231" cap="flat">
              <a:noFill/>
              <a:prstDash val="solid"/>
              <a:miter/>
            </a:ln>
          </p:spPr>
          <p:txBody>
            <a:bodyPr rtlCol="0" anchor="ctr"/>
            <a:lstStyle/>
            <a:p>
              <a:endParaRPr lang="es-CO"/>
            </a:p>
          </p:txBody>
        </p:sp>
        <p:sp>
          <p:nvSpPr>
            <p:cNvPr id="668" name="Freeform: Shape 667">
              <a:extLst>
                <a:ext uri="{FF2B5EF4-FFF2-40B4-BE49-F238E27FC236}">
                  <a16:creationId xmlns:a16="http://schemas.microsoft.com/office/drawing/2014/main" id="{CF274C67-D861-AB8B-5704-BBA6CE6A3191}"/>
                </a:ext>
              </a:extLst>
            </p:cNvPr>
            <p:cNvSpPr/>
            <p:nvPr/>
          </p:nvSpPr>
          <p:spPr>
            <a:xfrm>
              <a:off x="-932925" y="7437169"/>
              <a:ext cx="913" cy="913"/>
            </a:xfrm>
            <a:custGeom>
              <a:avLst/>
              <a:gdLst>
                <a:gd name="connsiteX0" fmla="*/ -1784 w 913"/>
                <a:gd name="connsiteY0" fmla="*/ -1573 h 913"/>
                <a:gd name="connsiteX1" fmla="*/ -2697 w 913"/>
                <a:gd name="connsiteY1" fmla="*/ -660 h 913"/>
                <a:gd name="connsiteX2" fmla="*/ -1784 w 913"/>
                <a:gd name="connsiteY2" fmla="*/ -1573 h 913"/>
              </a:gdLst>
              <a:ahLst/>
              <a:cxnLst>
                <a:cxn ang="0">
                  <a:pos x="connsiteX0" y="connsiteY0"/>
                </a:cxn>
                <a:cxn ang="0">
                  <a:pos x="connsiteX1" y="connsiteY1"/>
                </a:cxn>
                <a:cxn ang="0">
                  <a:pos x="connsiteX2" y="connsiteY2"/>
                </a:cxn>
              </a:cxnLst>
              <a:rect l="l" t="t" r="r" b="b"/>
              <a:pathLst>
                <a:path w="913" h="913">
                  <a:moveTo>
                    <a:pt x="-1784" y="-1573"/>
                  </a:moveTo>
                  <a:cubicBezTo>
                    <a:pt x="-2093" y="-1277"/>
                    <a:pt x="-2389" y="-968"/>
                    <a:pt x="-2697" y="-660"/>
                  </a:cubicBezTo>
                  <a:cubicBezTo>
                    <a:pt x="-2352" y="-968"/>
                    <a:pt x="-2056" y="-1277"/>
                    <a:pt x="-1784" y="-1573"/>
                  </a:cubicBezTo>
                  <a:close/>
                </a:path>
              </a:pathLst>
            </a:custGeom>
            <a:solidFill>
              <a:srgbClr val="020202"/>
            </a:solidFill>
            <a:ln w="1231" cap="flat">
              <a:noFill/>
              <a:prstDash val="solid"/>
              <a:miter/>
            </a:ln>
          </p:spPr>
          <p:txBody>
            <a:bodyPr rtlCol="0" anchor="ctr"/>
            <a:lstStyle/>
            <a:p>
              <a:endParaRPr lang="es-CO"/>
            </a:p>
          </p:txBody>
        </p:sp>
        <p:sp>
          <p:nvSpPr>
            <p:cNvPr id="669" name="Freeform: Shape 668">
              <a:extLst>
                <a:ext uri="{FF2B5EF4-FFF2-40B4-BE49-F238E27FC236}">
                  <a16:creationId xmlns:a16="http://schemas.microsoft.com/office/drawing/2014/main" id="{DFBDED26-6CC4-B330-3869-CF0E38033CDD}"/>
                </a:ext>
              </a:extLst>
            </p:cNvPr>
            <p:cNvSpPr/>
            <p:nvPr/>
          </p:nvSpPr>
          <p:spPr>
            <a:xfrm>
              <a:off x="-932888" y="7439909"/>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70" name="Freeform: Shape 669">
              <a:extLst>
                <a:ext uri="{FF2B5EF4-FFF2-40B4-BE49-F238E27FC236}">
                  <a16:creationId xmlns:a16="http://schemas.microsoft.com/office/drawing/2014/main" id="{5030A36E-4968-1A58-4896-D3792ED50C7C}"/>
                </a:ext>
              </a:extLst>
            </p:cNvPr>
            <p:cNvSpPr/>
            <p:nvPr/>
          </p:nvSpPr>
          <p:spPr>
            <a:xfrm>
              <a:off x="-933802" y="7449054"/>
              <a:ext cx="913" cy="913"/>
            </a:xfrm>
            <a:custGeom>
              <a:avLst/>
              <a:gdLst>
                <a:gd name="connsiteX0" fmla="*/ -1784 w 913"/>
                <a:gd name="connsiteY0" fmla="*/ -1573 h 913"/>
                <a:gd name="connsiteX1" fmla="*/ -2697 w 913"/>
                <a:gd name="connsiteY1" fmla="*/ -660 h 913"/>
              </a:gdLst>
              <a:ahLst/>
              <a:cxnLst>
                <a:cxn ang="0">
                  <a:pos x="connsiteX0" y="connsiteY0"/>
                </a:cxn>
                <a:cxn ang="0">
                  <a:pos x="connsiteX1" y="connsiteY1"/>
                </a:cxn>
              </a:cxnLst>
              <a:rect l="l" t="t" r="r" b="b"/>
              <a:pathLst>
                <a:path w="913" h="913">
                  <a:moveTo>
                    <a:pt x="-1784" y="-1573"/>
                  </a:moveTo>
                  <a:lnTo>
                    <a:pt x="-2697" y="-660"/>
                  </a:lnTo>
                  <a:close/>
                </a:path>
              </a:pathLst>
            </a:custGeom>
            <a:solidFill>
              <a:srgbClr val="020202"/>
            </a:solidFill>
            <a:ln w="1231" cap="flat">
              <a:noFill/>
              <a:prstDash val="solid"/>
              <a:miter/>
            </a:ln>
          </p:spPr>
          <p:txBody>
            <a:bodyPr rtlCol="0" anchor="ctr"/>
            <a:lstStyle/>
            <a:p>
              <a:endParaRPr lang="es-CO"/>
            </a:p>
          </p:txBody>
        </p:sp>
        <p:sp>
          <p:nvSpPr>
            <p:cNvPr id="671" name="Freeform: Shape 670">
              <a:extLst>
                <a:ext uri="{FF2B5EF4-FFF2-40B4-BE49-F238E27FC236}">
                  <a16:creationId xmlns:a16="http://schemas.microsoft.com/office/drawing/2014/main" id="{A550C53A-3400-3276-CECE-F4D97A42E94F}"/>
                </a:ext>
              </a:extLst>
            </p:cNvPr>
            <p:cNvSpPr/>
            <p:nvPr/>
          </p:nvSpPr>
          <p:spPr>
            <a:xfrm>
              <a:off x="-933802" y="7451843"/>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72" name="Freeform: Shape 671">
              <a:extLst>
                <a:ext uri="{FF2B5EF4-FFF2-40B4-BE49-F238E27FC236}">
                  <a16:creationId xmlns:a16="http://schemas.microsoft.com/office/drawing/2014/main" id="{F20DAF27-CD15-7327-775C-9EA3989FD9B5}"/>
                </a:ext>
              </a:extLst>
            </p:cNvPr>
            <p:cNvSpPr/>
            <p:nvPr/>
          </p:nvSpPr>
          <p:spPr>
            <a:xfrm>
              <a:off x="-933802" y="7473738"/>
              <a:ext cx="913" cy="913"/>
            </a:xfrm>
            <a:custGeom>
              <a:avLst/>
              <a:gdLst>
                <a:gd name="connsiteX0" fmla="*/ -1784 w 913"/>
                <a:gd name="connsiteY0" fmla="*/ -1573 h 913"/>
                <a:gd name="connsiteX1" fmla="*/ -2697 w 913"/>
                <a:gd name="connsiteY1" fmla="*/ -660 h 913"/>
              </a:gdLst>
              <a:ahLst/>
              <a:cxnLst>
                <a:cxn ang="0">
                  <a:pos x="connsiteX0" y="connsiteY0"/>
                </a:cxn>
                <a:cxn ang="0">
                  <a:pos x="connsiteX1" y="connsiteY1"/>
                </a:cxn>
              </a:cxnLst>
              <a:rect l="l" t="t" r="r" b="b"/>
              <a:pathLst>
                <a:path w="913" h="913">
                  <a:moveTo>
                    <a:pt x="-1784" y="-1573"/>
                  </a:moveTo>
                  <a:lnTo>
                    <a:pt x="-2697" y="-660"/>
                  </a:lnTo>
                  <a:close/>
                </a:path>
              </a:pathLst>
            </a:custGeom>
            <a:solidFill>
              <a:srgbClr val="020202"/>
            </a:solidFill>
            <a:ln w="1231" cap="flat">
              <a:noFill/>
              <a:prstDash val="solid"/>
              <a:miter/>
            </a:ln>
          </p:spPr>
          <p:txBody>
            <a:bodyPr rtlCol="0" anchor="ctr"/>
            <a:lstStyle/>
            <a:p>
              <a:endParaRPr lang="es-CO"/>
            </a:p>
          </p:txBody>
        </p:sp>
        <p:sp>
          <p:nvSpPr>
            <p:cNvPr id="673" name="Freeform: Shape 672">
              <a:extLst>
                <a:ext uri="{FF2B5EF4-FFF2-40B4-BE49-F238E27FC236}">
                  <a16:creationId xmlns:a16="http://schemas.microsoft.com/office/drawing/2014/main" id="{4240AC2A-79D7-C8B3-A9BE-AE593EDB274C}"/>
                </a:ext>
              </a:extLst>
            </p:cNvPr>
            <p:cNvSpPr/>
            <p:nvPr/>
          </p:nvSpPr>
          <p:spPr>
            <a:xfrm>
              <a:off x="-933802" y="7478305"/>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389" y="-1264"/>
                    <a:pt x="-2093" y="-956"/>
                    <a:pt x="-1784" y="-660"/>
                  </a:cubicBezTo>
                  <a:cubicBezTo>
                    <a:pt x="-2142" y="-956"/>
                    <a:pt x="-2389" y="-1264"/>
                    <a:pt x="-2697" y="-1573"/>
                  </a:cubicBezTo>
                  <a:close/>
                </a:path>
              </a:pathLst>
            </a:custGeom>
            <a:solidFill>
              <a:srgbClr val="020202"/>
            </a:solidFill>
            <a:ln w="1231" cap="flat">
              <a:noFill/>
              <a:prstDash val="solid"/>
              <a:miter/>
            </a:ln>
          </p:spPr>
          <p:txBody>
            <a:bodyPr rtlCol="0" anchor="ctr"/>
            <a:lstStyle/>
            <a:p>
              <a:endParaRPr lang="es-CO"/>
            </a:p>
          </p:txBody>
        </p:sp>
        <p:sp>
          <p:nvSpPr>
            <p:cNvPr id="674" name="Freeform: Shape 673">
              <a:extLst>
                <a:ext uri="{FF2B5EF4-FFF2-40B4-BE49-F238E27FC236}">
                  <a16:creationId xmlns:a16="http://schemas.microsoft.com/office/drawing/2014/main" id="{5D9009C5-63AA-1BB6-56C7-CAAA4D0331E9}"/>
                </a:ext>
              </a:extLst>
            </p:cNvPr>
            <p:cNvSpPr/>
            <p:nvPr/>
          </p:nvSpPr>
          <p:spPr>
            <a:xfrm>
              <a:off x="-932925" y="7485624"/>
              <a:ext cx="913" cy="913"/>
            </a:xfrm>
            <a:custGeom>
              <a:avLst/>
              <a:gdLst>
                <a:gd name="connsiteX0" fmla="*/ -1784 w 913"/>
                <a:gd name="connsiteY0" fmla="*/ -1573 h 913"/>
                <a:gd name="connsiteX1" fmla="*/ -2697 w 913"/>
                <a:gd name="connsiteY1" fmla="*/ -660 h 913"/>
              </a:gdLst>
              <a:ahLst/>
              <a:cxnLst>
                <a:cxn ang="0">
                  <a:pos x="connsiteX0" y="connsiteY0"/>
                </a:cxn>
                <a:cxn ang="0">
                  <a:pos x="connsiteX1" y="connsiteY1"/>
                </a:cxn>
              </a:cxnLst>
              <a:rect l="l" t="t" r="r" b="b"/>
              <a:pathLst>
                <a:path w="913" h="913">
                  <a:moveTo>
                    <a:pt x="-1784" y="-1573"/>
                  </a:moveTo>
                  <a:lnTo>
                    <a:pt x="-2697" y="-660"/>
                  </a:lnTo>
                  <a:close/>
                </a:path>
              </a:pathLst>
            </a:custGeom>
            <a:solidFill>
              <a:srgbClr val="020202"/>
            </a:solidFill>
            <a:ln w="1231" cap="flat">
              <a:noFill/>
              <a:prstDash val="solid"/>
              <a:miter/>
            </a:ln>
          </p:spPr>
          <p:txBody>
            <a:bodyPr rtlCol="0" anchor="ctr"/>
            <a:lstStyle/>
            <a:p>
              <a:endParaRPr lang="es-CO"/>
            </a:p>
          </p:txBody>
        </p:sp>
        <p:sp>
          <p:nvSpPr>
            <p:cNvPr id="675" name="Freeform: Shape 674">
              <a:extLst>
                <a:ext uri="{FF2B5EF4-FFF2-40B4-BE49-F238E27FC236}">
                  <a16:creationId xmlns:a16="http://schemas.microsoft.com/office/drawing/2014/main" id="{713805C7-FFF7-2DE9-76E6-FF3A5186663F}"/>
                </a:ext>
              </a:extLst>
            </p:cNvPr>
            <p:cNvSpPr/>
            <p:nvPr/>
          </p:nvSpPr>
          <p:spPr>
            <a:xfrm>
              <a:off x="-931062" y="7504828"/>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76" name="Freeform: Shape 675">
              <a:extLst>
                <a:ext uri="{FF2B5EF4-FFF2-40B4-BE49-F238E27FC236}">
                  <a16:creationId xmlns:a16="http://schemas.microsoft.com/office/drawing/2014/main" id="{19B5F870-070E-55D5-81B5-42B7C2F46DB6}"/>
                </a:ext>
              </a:extLst>
            </p:cNvPr>
            <p:cNvSpPr/>
            <p:nvPr/>
          </p:nvSpPr>
          <p:spPr>
            <a:xfrm>
              <a:off x="-930148" y="7505742"/>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389" y="-1277"/>
                    <a:pt x="-2080" y="-968"/>
                    <a:pt x="-1784" y="-660"/>
                  </a:cubicBezTo>
                  <a:cubicBezTo>
                    <a:pt x="-2093" y="-968"/>
                    <a:pt x="-2389" y="-1277"/>
                    <a:pt x="-2697" y="-1573"/>
                  </a:cubicBezTo>
                  <a:close/>
                </a:path>
              </a:pathLst>
            </a:custGeom>
            <a:solidFill>
              <a:srgbClr val="020202"/>
            </a:solidFill>
            <a:ln w="1231" cap="flat">
              <a:noFill/>
              <a:prstDash val="solid"/>
              <a:miter/>
            </a:ln>
          </p:spPr>
          <p:txBody>
            <a:bodyPr rtlCol="0" anchor="ctr"/>
            <a:lstStyle/>
            <a:p>
              <a:endParaRPr lang="es-CO"/>
            </a:p>
          </p:txBody>
        </p:sp>
        <p:sp>
          <p:nvSpPr>
            <p:cNvPr id="677" name="Freeform: Shape 676">
              <a:extLst>
                <a:ext uri="{FF2B5EF4-FFF2-40B4-BE49-F238E27FC236}">
                  <a16:creationId xmlns:a16="http://schemas.microsoft.com/office/drawing/2014/main" id="{40D7E7D4-2B95-0915-D0F0-C710265CF28C}"/>
                </a:ext>
              </a:extLst>
            </p:cNvPr>
            <p:cNvSpPr/>
            <p:nvPr/>
          </p:nvSpPr>
          <p:spPr>
            <a:xfrm>
              <a:off x="-925569" y="7521280"/>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78" name="Freeform: Shape 677">
              <a:extLst>
                <a:ext uri="{FF2B5EF4-FFF2-40B4-BE49-F238E27FC236}">
                  <a16:creationId xmlns:a16="http://schemas.microsoft.com/office/drawing/2014/main" id="{156AB6BB-605B-3865-48B4-1B46FD18866F}"/>
                </a:ext>
              </a:extLst>
            </p:cNvPr>
            <p:cNvSpPr/>
            <p:nvPr/>
          </p:nvSpPr>
          <p:spPr>
            <a:xfrm>
              <a:off x="-924607" y="7522194"/>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401" y="-1264"/>
                    <a:pt x="-2093" y="-968"/>
                    <a:pt x="-1784" y="-660"/>
                  </a:cubicBezTo>
                  <a:cubicBezTo>
                    <a:pt x="-2142" y="-968"/>
                    <a:pt x="-2451" y="-1264"/>
                    <a:pt x="-2697" y="-1573"/>
                  </a:cubicBezTo>
                  <a:close/>
                </a:path>
              </a:pathLst>
            </a:custGeom>
            <a:solidFill>
              <a:srgbClr val="020202"/>
            </a:solidFill>
            <a:ln w="1231" cap="flat">
              <a:noFill/>
              <a:prstDash val="solid"/>
              <a:miter/>
            </a:ln>
          </p:spPr>
          <p:txBody>
            <a:bodyPr rtlCol="0" anchor="ctr"/>
            <a:lstStyle/>
            <a:p>
              <a:endParaRPr lang="es-CO"/>
            </a:p>
          </p:txBody>
        </p:sp>
        <p:sp>
          <p:nvSpPr>
            <p:cNvPr id="679" name="Freeform: Shape 678">
              <a:extLst>
                <a:ext uri="{FF2B5EF4-FFF2-40B4-BE49-F238E27FC236}">
                  <a16:creationId xmlns:a16="http://schemas.microsoft.com/office/drawing/2014/main" id="{A188CC87-D630-F0E7-4009-F5D4EA8020A5}"/>
                </a:ext>
              </a:extLst>
            </p:cNvPr>
            <p:cNvSpPr/>
            <p:nvPr/>
          </p:nvSpPr>
          <p:spPr>
            <a:xfrm>
              <a:off x="-922830" y="7524934"/>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80" name="Freeform: Shape 679">
              <a:extLst>
                <a:ext uri="{FF2B5EF4-FFF2-40B4-BE49-F238E27FC236}">
                  <a16:creationId xmlns:a16="http://schemas.microsoft.com/office/drawing/2014/main" id="{E615425D-480F-6EC6-46D9-AA7CDE5215F3}"/>
                </a:ext>
              </a:extLst>
            </p:cNvPr>
            <p:cNvSpPr/>
            <p:nvPr/>
          </p:nvSpPr>
          <p:spPr>
            <a:xfrm>
              <a:off x="-921916" y="7528599"/>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389" y="-1277"/>
                    <a:pt x="-2093" y="-968"/>
                    <a:pt x="-1784" y="-660"/>
                  </a:cubicBezTo>
                  <a:cubicBezTo>
                    <a:pt x="-2093" y="-968"/>
                    <a:pt x="-2389" y="-1277"/>
                    <a:pt x="-2697" y="-1573"/>
                  </a:cubicBezTo>
                  <a:close/>
                </a:path>
              </a:pathLst>
            </a:custGeom>
            <a:solidFill>
              <a:srgbClr val="020202"/>
            </a:solidFill>
            <a:ln w="1231" cap="flat">
              <a:noFill/>
              <a:prstDash val="solid"/>
              <a:miter/>
            </a:ln>
          </p:spPr>
          <p:txBody>
            <a:bodyPr rtlCol="0" anchor="ctr"/>
            <a:lstStyle/>
            <a:p>
              <a:endParaRPr lang="es-CO"/>
            </a:p>
          </p:txBody>
        </p:sp>
        <p:sp>
          <p:nvSpPr>
            <p:cNvPr id="681" name="Freeform: Shape 680">
              <a:extLst>
                <a:ext uri="{FF2B5EF4-FFF2-40B4-BE49-F238E27FC236}">
                  <a16:creationId xmlns:a16="http://schemas.microsoft.com/office/drawing/2014/main" id="{7FB2CFBE-7D54-C212-FD19-2BC60BB6BFB0}"/>
                </a:ext>
              </a:extLst>
            </p:cNvPr>
            <p:cNvSpPr/>
            <p:nvPr/>
          </p:nvSpPr>
          <p:spPr>
            <a:xfrm>
              <a:off x="-919176" y="7535906"/>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82" name="Freeform: Shape 681">
              <a:extLst>
                <a:ext uri="{FF2B5EF4-FFF2-40B4-BE49-F238E27FC236}">
                  <a16:creationId xmlns:a16="http://schemas.microsoft.com/office/drawing/2014/main" id="{154AA08F-1961-D95A-655E-AD1C1D713046}"/>
                </a:ext>
              </a:extLst>
            </p:cNvPr>
            <p:cNvSpPr/>
            <p:nvPr/>
          </p:nvSpPr>
          <p:spPr>
            <a:xfrm>
              <a:off x="-918263" y="7536819"/>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83" name="Freeform: Shape 682">
              <a:extLst>
                <a:ext uri="{FF2B5EF4-FFF2-40B4-BE49-F238E27FC236}">
                  <a16:creationId xmlns:a16="http://schemas.microsoft.com/office/drawing/2014/main" id="{C07B6D5C-C97A-DAE4-FF75-1B73441CFFDB}"/>
                </a:ext>
              </a:extLst>
            </p:cNvPr>
            <p:cNvSpPr/>
            <p:nvPr/>
          </p:nvSpPr>
          <p:spPr>
            <a:xfrm>
              <a:off x="-913684" y="7546878"/>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401" y="-1264"/>
                    <a:pt x="-2093" y="-956"/>
                    <a:pt x="-1784" y="-660"/>
                  </a:cubicBezTo>
                  <a:cubicBezTo>
                    <a:pt x="-2093" y="-956"/>
                    <a:pt x="-2401" y="-1264"/>
                    <a:pt x="-2697" y="-1573"/>
                  </a:cubicBezTo>
                  <a:close/>
                </a:path>
              </a:pathLst>
            </a:custGeom>
            <a:solidFill>
              <a:srgbClr val="020202"/>
            </a:solidFill>
            <a:ln w="1231" cap="flat">
              <a:noFill/>
              <a:prstDash val="solid"/>
              <a:miter/>
            </a:ln>
          </p:spPr>
          <p:txBody>
            <a:bodyPr rtlCol="0" anchor="ctr"/>
            <a:lstStyle/>
            <a:p>
              <a:endParaRPr lang="es-CO"/>
            </a:p>
          </p:txBody>
        </p:sp>
        <p:sp>
          <p:nvSpPr>
            <p:cNvPr id="684" name="Freeform: Shape 683">
              <a:extLst>
                <a:ext uri="{FF2B5EF4-FFF2-40B4-BE49-F238E27FC236}">
                  <a16:creationId xmlns:a16="http://schemas.microsoft.com/office/drawing/2014/main" id="{F90EF12E-D803-34FE-F408-FA51B7706142}"/>
                </a:ext>
              </a:extLst>
            </p:cNvPr>
            <p:cNvSpPr/>
            <p:nvPr/>
          </p:nvSpPr>
          <p:spPr>
            <a:xfrm>
              <a:off x="-912770" y="7547791"/>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401" y="-1264"/>
                    <a:pt x="-2093" y="-956"/>
                    <a:pt x="-1784" y="-660"/>
                  </a:cubicBezTo>
                  <a:cubicBezTo>
                    <a:pt x="-2093" y="-956"/>
                    <a:pt x="-2401" y="-1252"/>
                    <a:pt x="-2697" y="-1573"/>
                  </a:cubicBezTo>
                  <a:close/>
                </a:path>
              </a:pathLst>
            </a:custGeom>
            <a:solidFill>
              <a:srgbClr val="020202"/>
            </a:solidFill>
            <a:ln w="1231" cap="flat">
              <a:noFill/>
              <a:prstDash val="solid"/>
              <a:miter/>
            </a:ln>
          </p:spPr>
          <p:txBody>
            <a:bodyPr rtlCol="0" anchor="ctr"/>
            <a:lstStyle/>
            <a:p>
              <a:endParaRPr lang="es-CO"/>
            </a:p>
          </p:txBody>
        </p:sp>
        <p:sp>
          <p:nvSpPr>
            <p:cNvPr id="685" name="Freeform: Shape 684">
              <a:extLst>
                <a:ext uri="{FF2B5EF4-FFF2-40B4-BE49-F238E27FC236}">
                  <a16:creationId xmlns:a16="http://schemas.microsoft.com/office/drawing/2014/main" id="{5E80D890-57D7-041A-C74B-A3835A78DA63}"/>
                </a:ext>
              </a:extLst>
            </p:cNvPr>
            <p:cNvSpPr/>
            <p:nvPr/>
          </p:nvSpPr>
          <p:spPr>
            <a:xfrm>
              <a:off x="-910031" y="7549618"/>
              <a:ext cx="913" cy="925"/>
            </a:xfrm>
            <a:custGeom>
              <a:avLst/>
              <a:gdLst>
                <a:gd name="connsiteX0" fmla="*/ -2697 w 913"/>
                <a:gd name="connsiteY0" fmla="*/ -1573 h 925"/>
                <a:gd name="connsiteX1" fmla="*/ -1784 w 913"/>
                <a:gd name="connsiteY1" fmla="*/ -647 h 925"/>
              </a:gdLst>
              <a:ahLst/>
              <a:cxnLst>
                <a:cxn ang="0">
                  <a:pos x="connsiteX0" y="connsiteY0"/>
                </a:cxn>
                <a:cxn ang="0">
                  <a:pos x="connsiteX1" y="connsiteY1"/>
                </a:cxn>
              </a:cxnLst>
              <a:rect l="l" t="t" r="r" b="b"/>
              <a:pathLst>
                <a:path w="913" h="925">
                  <a:moveTo>
                    <a:pt x="-2697" y="-1573"/>
                  </a:moveTo>
                  <a:lnTo>
                    <a:pt x="-1784" y="-647"/>
                  </a:lnTo>
                  <a:close/>
                </a:path>
              </a:pathLst>
            </a:custGeom>
            <a:solidFill>
              <a:srgbClr val="020202"/>
            </a:solidFill>
            <a:ln w="1231" cap="flat">
              <a:noFill/>
              <a:prstDash val="solid"/>
              <a:miter/>
            </a:ln>
          </p:spPr>
          <p:txBody>
            <a:bodyPr rtlCol="0" anchor="ctr"/>
            <a:lstStyle/>
            <a:p>
              <a:endParaRPr lang="es-CO"/>
            </a:p>
          </p:txBody>
        </p:sp>
        <p:sp>
          <p:nvSpPr>
            <p:cNvPr id="686" name="Freeform: Shape 685">
              <a:extLst>
                <a:ext uri="{FF2B5EF4-FFF2-40B4-BE49-F238E27FC236}">
                  <a16:creationId xmlns:a16="http://schemas.microsoft.com/office/drawing/2014/main" id="{CCC56595-0EEB-439C-08AE-EF41D7B4537F}"/>
                </a:ext>
              </a:extLst>
            </p:cNvPr>
            <p:cNvSpPr/>
            <p:nvPr/>
          </p:nvSpPr>
          <p:spPr>
            <a:xfrm>
              <a:off x="-908204" y="7551457"/>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87" name="Freeform: Shape 686">
              <a:extLst>
                <a:ext uri="{FF2B5EF4-FFF2-40B4-BE49-F238E27FC236}">
                  <a16:creationId xmlns:a16="http://schemas.microsoft.com/office/drawing/2014/main" id="{E5DE5785-48C7-6B26-9DB6-B7396FE1EC23}"/>
                </a:ext>
              </a:extLst>
            </p:cNvPr>
            <p:cNvSpPr/>
            <p:nvPr/>
          </p:nvSpPr>
          <p:spPr>
            <a:xfrm>
              <a:off x="-904551" y="7558764"/>
              <a:ext cx="913" cy="913"/>
            </a:xfrm>
            <a:custGeom>
              <a:avLst/>
              <a:gdLst>
                <a:gd name="connsiteX0" fmla="*/ -2697 w 913"/>
                <a:gd name="connsiteY0" fmla="*/ -1573 h 913"/>
                <a:gd name="connsiteX1" fmla="*/ -1784 w 913"/>
                <a:gd name="connsiteY1" fmla="*/ -659 h 913"/>
              </a:gdLst>
              <a:ahLst/>
              <a:cxnLst>
                <a:cxn ang="0">
                  <a:pos x="connsiteX0" y="connsiteY0"/>
                </a:cxn>
                <a:cxn ang="0">
                  <a:pos x="connsiteX1" y="connsiteY1"/>
                </a:cxn>
              </a:cxnLst>
              <a:rect l="l" t="t" r="r" b="b"/>
              <a:pathLst>
                <a:path w="913" h="913">
                  <a:moveTo>
                    <a:pt x="-2697" y="-1573"/>
                  </a:moveTo>
                  <a:lnTo>
                    <a:pt x="-1784" y="-659"/>
                  </a:lnTo>
                  <a:close/>
                </a:path>
              </a:pathLst>
            </a:custGeom>
            <a:solidFill>
              <a:srgbClr val="020202"/>
            </a:solidFill>
            <a:ln w="1231" cap="flat">
              <a:noFill/>
              <a:prstDash val="solid"/>
              <a:miter/>
            </a:ln>
          </p:spPr>
          <p:txBody>
            <a:bodyPr rtlCol="0" anchor="ctr"/>
            <a:lstStyle/>
            <a:p>
              <a:endParaRPr lang="es-CO"/>
            </a:p>
          </p:txBody>
        </p:sp>
        <p:sp>
          <p:nvSpPr>
            <p:cNvPr id="688" name="Freeform: Shape 687">
              <a:extLst>
                <a:ext uri="{FF2B5EF4-FFF2-40B4-BE49-F238E27FC236}">
                  <a16:creationId xmlns:a16="http://schemas.microsoft.com/office/drawing/2014/main" id="{39964759-1870-F472-A7D2-5981D8F6BB9C}"/>
                </a:ext>
              </a:extLst>
            </p:cNvPr>
            <p:cNvSpPr/>
            <p:nvPr/>
          </p:nvSpPr>
          <p:spPr>
            <a:xfrm>
              <a:off x="-897232" y="7564256"/>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89" name="Freeform: Shape 688">
              <a:extLst>
                <a:ext uri="{FF2B5EF4-FFF2-40B4-BE49-F238E27FC236}">
                  <a16:creationId xmlns:a16="http://schemas.microsoft.com/office/drawing/2014/main" id="{649C9A7A-9A0B-3684-56E0-C5DABEE32FA3}"/>
                </a:ext>
              </a:extLst>
            </p:cNvPr>
            <p:cNvSpPr/>
            <p:nvPr/>
          </p:nvSpPr>
          <p:spPr>
            <a:xfrm>
              <a:off x="-893579" y="7569736"/>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90" name="Freeform: Shape 689">
              <a:extLst>
                <a:ext uri="{FF2B5EF4-FFF2-40B4-BE49-F238E27FC236}">
                  <a16:creationId xmlns:a16="http://schemas.microsoft.com/office/drawing/2014/main" id="{C522E8EB-2394-3E04-A677-094400A7BD7A}"/>
                </a:ext>
              </a:extLst>
            </p:cNvPr>
            <p:cNvSpPr/>
            <p:nvPr/>
          </p:nvSpPr>
          <p:spPr>
            <a:xfrm>
              <a:off x="-888086" y="7572476"/>
              <a:ext cx="913" cy="925"/>
            </a:xfrm>
            <a:custGeom>
              <a:avLst/>
              <a:gdLst>
                <a:gd name="connsiteX0" fmla="*/ -2697 w 913"/>
                <a:gd name="connsiteY0" fmla="*/ -1573 h 925"/>
                <a:gd name="connsiteX1" fmla="*/ -1784 w 913"/>
                <a:gd name="connsiteY1" fmla="*/ -647 h 925"/>
              </a:gdLst>
              <a:ahLst/>
              <a:cxnLst>
                <a:cxn ang="0">
                  <a:pos x="connsiteX0" y="connsiteY0"/>
                </a:cxn>
                <a:cxn ang="0">
                  <a:pos x="connsiteX1" y="connsiteY1"/>
                </a:cxn>
              </a:cxnLst>
              <a:rect l="l" t="t" r="r" b="b"/>
              <a:pathLst>
                <a:path w="913" h="925">
                  <a:moveTo>
                    <a:pt x="-2697" y="-1573"/>
                  </a:moveTo>
                  <a:lnTo>
                    <a:pt x="-1784" y="-647"/>
                  </a:lnTo>
                  <a:close/>
                </a:path>
              </a:pathLst>
            </a:custGeom>
            <a:solidFill>
              <a:srgbClr val="020202"/>
            </a:solidFill>
            <a:ln w="1231" cap="flat">
              <a:noFill/>
              <a:prstDash val="solid"/>
              <a:miter/>
            </a:ln>
          </p:spPr>
          <p:txBody>
            <a:bodyPr rtlCol="0" anchor="ctr"/>
            <a:lstStyle/>
            <a:p>
              <a:endParaRPr lang="es-CO"/>
            </a:p>
          </p:txBody>
        </p:sp>
        <p:sp>
          <p:nvSpPr>
            <p:cNvPr id="691" name="Freeform: Shape 690">
              <a:extLst>
                <a:ext uri="{FF2B5EF4-FFF2-40B4-BE49-F238E27FC236}">
                  <a16:creationId xmlns:a16="http://schemas.microsoft.com/office/drawing/2014/main" id="{3A83BEF2-0967-F100-3D92-8523E22CD56D}"/>
                </a:ext>
              </a:extLst>
            </p:cNvPr>
            <p:cNvSpPr/>
            <p:nvPr/>
          </p:nvSpPr>
          <p:spPr>
            <a:xfrm>
              <a:off x="-884433" y="7576141"/>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389" y="-1277"/>
                    <a:pt x="-2093" y="-968"/>
                    <a:pt x="-1784" y="-660"/>
                  </a:cubicBezTo>
                  <a:cubicBezTo>
                    <a:pt x="-2142" y="-968"/>
                    <a:pt x="-2389" y="-1215"/>
                    <a:pt x="-2697" y="-1573"/>
                  </a:cubicBezTo>
                  <a:close/>
                </a:path>
              </a:pathLst>
            </a:custGeom>
            <a:solidFill>
              <a:srgbClr val="020202"/>
            </a:solidFill>
            <a:ln w="1231" cap="flat">
              <a:noFill/>
              <a:prstDash val="solid"/>
              <a:miter/>
            </a:ln>
          </p:spPr>
          <p:txBody>
            <a:bodyPr rtlCol="0" anchor="ctr"/>
            <a:lstStyle/>
            <a:p>
              <a:endParaRPr lang="es-CO"/>
            </a:p>
          </p:txBody>
        </p:sp>
        <p:sp>
          <p:nvSpPr>
            <p:cNvPr id="692" name="Freeform: Shape 691">
              <a:extLst>
                <a:ext uri="{FF2B5EF4-FFF2-40B4-BE49-F238E27FC236}">
                  <a16:creationId xmlns:a16="http://schemas.microsoft.com/office/drawing/2014/main" id="{E4E4FC6C-2510-B933-B560-D3C9725F20F2}"/>
                </a:ext>
              </a:extLst>
            </p:cNvPr>
            <p:cNvSpPr/>
            <p:nvPr/>
          </p:nvSpPr>
          <p:spPr>
            <a:xfrm>
              <a:off x="-881693" y="7579795"/>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93" name="Freeform: Shape 692">
              <a:extLst>
                <a:ext uri="{FF2B5EF4-FFF2-40B4-BE49-F238E27FC236}">
                  <a16:creationId xmlns:a16="http://schemas.microsoft.com/office/drawing/2014/main" id="{F82D983C-BFC6-693E-1D3D-45BC5CD3FB01}"/>
                </a:ext>
              </a:extLst>
            </p:cNvPr>
            <p:cNvSpPr/>
            <p:nvPr/>
          </p:nvSpPr>
          <p:spPr>
            <a:xfrm>
              <a:off x="-876201" y="7580708"/>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94" name="Freeform: Shape 693">
              <a:extLst>
                <a:ext uri="{FF2B5EF4-FFF2-40B4-BE49-F238E27FC236}">
                  <a16:creationId xmlns:a16="http://schemas.microsoft.com/office/drawing/2014/main" id="{B9653906-E3F1-9F9C-DCB1-AF348E7338A5}"/>
                </a:ext>
              </a:extLst>
            </p:cNvPr>
            <p:cNvSpPr/>
            <p:nvPr/>
          </p:nvSpPr>
          <p:spPr>
            <a:xfrm>
              <a:off x="-873461" y="7582535"/>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95" name="Freeform: Shape 694">
              <a:extLst>
                <a:ext uri="{FF2B5EF4-FFF2-40B4-BE49-F238E27FC236}">
                  <a16:creationId xmlns:a16="http://schemas.microsoft.com/office/drawing/2014/main" id="{84834311-92C9-AE41-4B1D-1B8FE20D71E4}"/>
                </a:ext>
              </a:extLst>
            </p:cNvPr>
            <p:cNvSpPr/>
            <p:nvPr/>
          </p:nvSpPr>
          <p:spPr>
            <a:xfrm>
              <a:off x="-870721" y="7585287"/>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96" name="Freeform: Shape 695">
              <a:extLst>
                <a:ext uri="{FF2B5EF4-FFF2-40B4-BE49-F238E27FC236}">
                  <a16:creationId xmlns:a16="http://schemas.microsoft.com/office/drawing/2014/main" id="{3925BE37-B206-C0CE-F877-2AC3B6F49FB0}"/>
                </a:ext>
              </a:extLst>
            </p:cNvPr>
            <p:cNvSpPr/>
            <p:nvPr/>
          </p:nvSpPr>
          <p:spPr>
            <a:xfrm>
              <a:off x="-867067" y="7586200"/>
              <a:ext cx="925" cy="913"/>
            </a:xfrm>
            <a:custGeom>
              <a:avLst/>
              <a:gdLst>
                <a:gd name="connsiteX0" fmla="*/ -2697 w 925"/>
                <a:gd name="connsiteY0" fmla="*/ -1573 h 913"/>
                <a:gd name="connsiteX1" fmla="*/ -1772 w 925"/>
                <a:gd name="connsiteY1" fmla="*/ -660 h 913"/>
              </a:gdLst>
              <a:ahLst/>
              <a:cxnLst>
                <a:cxn ang="0">
                  <a:pos x="connsiteX0" y="connsiteY0"/>
                </a:cxn>
                <a:cxn ang="0">
                  <a:pos x="connsiteX1" y="connsiteY1"/>
                </a:cxn>
              </a:cxnLst>
              <a:rect l="l" t="t" r="r" b="b"/>
              <a:pathLst>
                <a:path w="925" h="913">
                  <a:moveTo>
                    <a:pt x="-2697" y="-1573"/>
                  </a:moveTo>
                  <a:lnTo>
                    <a:pt x="-1772" y="-660"/>
                  </a:lnTo>
                  <a:close/>
                </a:path>
              </a:pathLst>
            </a:custGeom>
            <a:solidFill>
              <a:srgbClr val="020202"/>
            </a:solidFill>
            <a:ln w="1231" cap="flat">
              <a:noFill/>
              <a:prstDash val="solid"/>
              <a:miter/>
            </a:ln>
          </p:spPr>
          <p:txBody>
            <a:bodyPr rtlCol="0" anchor="ctr"/>
            <a:lstStyle/>
            <a:p>
              <a:endParaRPr lang="es-CO"/>
            </a:p>
          </p:txBody>
        </p:sp>
        <p:sp>
          <p:nvSpPr>
            <p:cNvPr id="697" name="Freeform: Shape 696">
              <a:extLst>
                <a:ext uri="{FF2B5EF4-FFF2-40B4-BE49-F238E27FC236}">
                  <a16:creationId xmlns:a16="http://schemas.microsoft.com/office/drawing/2014/main" id="{1ED047B9-EC95-603E-B85E-68172D2FE064}"/>
                </a:ext>
              </a:extLst>
            </p:cNvPr>
            <p:cNvSpPr/>
            <p:nvPr/>
          </p:nvSpPr>
          <p:spPr>
            <a:xfrm>
              <a:off x="-864315" y="7587114"/>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98" name="Freeform: Shape 697">
              <a:extLst>
                <a:ext uri="{FF2B5EF4-FFF2-40B4-BE49-F238E27FC236}">
                  <a16:creationId xmlns:a16="http://schemas.microsoft.com/office/drawing/2014/main" id="{6678190C-7BF6-3783-5030-E4C058C6FA33}"/>
                </a:ext>
              </a:extLst>
            </p:cNvPr>
            <p:cNvSpPr/>
            <p:nvPr/>
          </p:nvSpPr>
          <p:spPr>
            <a:xfrm>
              <a:off x="-856095" y="7588027"/>
              <a:ext cx="913" cy="913"/>
            </a:xfrm>
            <a:custGeom>
              <a:avLst/>
              <a:gdLst>
                <a:gd name="connsiteX0" fmla="*/ -2697 w 913"/>
                <a:gd name="connsiteY0" fmla="*/ -660 h 913"/>
                <a:gd name="connsiteX1" fmla="*/ -1784 w 913"/>
                <a:gd name="connsiteY1" fmla="*/ -1573 h 913"/>
              </a:gdLst>
              <a:ahLst/>
              <a:cxnLst>
                <a:cxn ang="0">
                  <a:pos x="connsiteX0" y="connsiteY0"/>
                </a:cxn>
                <a:cxn ang="0">
                  <a:pos x="connsiteX1" y="connsiteY1"/>
                </a:cxn>
              </a:cxnLst>
              <a:rect l="l" t="t" r="r" b="b"/>
              <a:pathLst>
                <a:path w="913" h="913">
                  <a:moveTo>
                    <a:pt x="-2697" y="-660"/>
                  </a:moveTo>
                  <a:lnTo>
                    <a:pt x="-1784" y="-1573"/>
                  </a:lnTo>
                  <a:close/>
                </a:path>
              </a:pathLst>
            </a:custGeom>
            <a:solidFill>
              <a:srgbClr val="020202"/>
            </a:solidFill>
            <a:ln w="1231" cap="flat">
              <a:noFill/>
              <a:prstDash val="solid"/>
              <a:miter/>
            </a:ln>
          </p:spPr>
          <p:txBody>
            <a:bodyPr rtlCol="0" anchor="ctr"/>
            <a:lstStyle/>
            <a:p>
              <a:endParaRPr lang="es-CO"/>
            </a:p>
          </p:txBody>
        </p:sp>
        <p:sp>
          <p:nvSpPr>
            <p:cNvPr id="699" name="Freeform: Shape 698">
              <a:extLst>
                <a:ext uri="{FF2B5EF4-FFF2-40B4-BE49-F238E27FC236}">
                  <a16:creationId xmlns:a16="http://schemas.microsoft.com/office/drawing/2014/main" id="{95914FD7-8A94-BC57-D8A6-4ED7FDE76592}"/>
                </a:ext>
              </a:extLst>
            </p:cNvPr>
            <p:cNvSpPr/>
            <p:nvPr/>
          </p:nvSpPr>
          <p:spPr>
            <a:xfrm>
              <a:off x="-852430" y="7588027"/>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401" y="-1264"/>
                    <a:pt x="-2093" y="-968"/>
                    <a:pt x="-1784" y="-660"/>
                  </a:cubicBezTo>
                  <a:cubicBezTo>
                    <a:pt x="-2056" y="-968"/>
                    <a:pt x="-2401" y="-1264"/>
                    <a:pt x="-2697" y="-1573"/>
                  </a:cubicBezTo>
                  <a:close/>
                </a:path>
              </a:pathLst>
            </a:custGeom>
            <a:solidFill>
              <a:srgbClr val="020202"/>
            </a:solidFill>
            <a:ln w="1231" cap="flat">
              <a:noFill/>
              <a:prstDash val="solid"/>
              <a:miter/>
            </a:ln>
          </p:spPr>
          <p:txBody>
            <a:bodyPr rtlCol="0" anchor="ctr"/>
            <a:lstStyle/>
            <a:p>
              <a:endParaRPr lang="es-CO"/>
            </a:p>
          </p:txBody>
        </p:sp>
        <p:sp>
          <p:nvSpPr>
            <p:cNvPr id="700" name="Freeform: Shape 699">
              <a:extLst>
                <a:ext uri="{FF2B5EF4-FFF2-40B4-BE49-F238E27FC236}">
                  <a16:creationId xmlns:a16="http://schemas.microsoft.com/office/drawing/2014/main" id="{874BC7AA-6777-624C-D1D5-C86F909F7F55}"/>
                </a:ext>
              </a:extLst>
            </p:cNvPr>
            <p:cNvSpPr/>
            <p:nvPr/>
          </p:nvSpPr>
          <p:spPr>
            <a:xfrm>
              <a:off x="-857959" y="7588940"/>
              <a:ext cx="913" cy="462"/>
            </a:xfrm>
            <a:custGeom>
              <a:avLst/>
              <a:gdLst>
                <a:gd name="connsiteX0" fmla="*/ -2697 w 913"/>
                <a:gd name="connsiteY0" fmla="*/ -1573 h 462"/>
                <a:gd name="connsiteX1" fmla="*/ -1784 w 913"/>
                <a:gd name="connsiteY1" fmla="*/ -1573 h 462"/>
                <a:gd name="connsiteX2" fmla="*/ -2697 w 913"/>
                <a:gd name="connsiteY2" fmla="*/ -1573 h 462"/>
              </a:gdLst>
              <a:ahLst/>
              <a:cxnLst>
                <a:cxn ang="0">
                  <a:pos x="connsiteX0" y="connsiteY0"/>
                </a:cxn>
                <a:cxn ang="0">
                  <a:pos x="connsiteX1" y="connsiteY1"/>
                </a:cxn>
                <a:cxn ang="0">
                  <a:pos x="connsiteX2" y="connsiteY2"/>
                </a:cxn>
              </a:cxnLst>
              <a:rect l="l" t="t" r="r" b="b"/>
              <a:pathLst>
                <a:path w="913" h="462">
                  <a:moveTo>
                    <a:pt x="-2697" y="-1573"/>
                  </a:moveTo>
                  <a:lnTo>
                    <a:pt x="-1784" y="-1573"/>
                  </a:lnTo>
                  <a:cubicBezTo>
                    <a:pt x="-2043" y="-956"/>
                    <a:pt x="-2352" y="-956"/>
                    <a:pt x="-2697" y="-1573"/>
                  </a:cubicBezTo>
                  <a:close/>
                </a:path>
              </a:pathLst>
            </a:custGeom>
            <a:solidFill>
              <a:srgbClr val="020202"/>
            </a:solidFill>
            <a:ln w="1231" cap="flat">
              <a:noFill/>
              <a:prstDash val="solid"/>
              <a:miter/>
            </a:ln>
          </p:spPr>
          <p:txBody>
            <a:bodyPr rtlCol="0" anchor="ctr"/>
            <a:lstStyle/>
            <a:p>
              <a:endParaRPr lang="es-CO"/>
            </a:p>
          </p:txBody>
        </p:sp>
        <p:sp>
          <p:nvSpPr>
            <p:cNvPr id="701" name="Freeform: Shape 700">
              <a:extLst>
                <a:ext uri="{FF2B5EF4-FFF2-40B4-BE49-F238E27FC236}">
                  <a16:creationId xmlns:a16="http://schemas.microsoft.com/office/drawing/2014/main" id="{E622E1B5-22FB-42BA-C59D-D99EAC3B394D}"/>
                </a:ext>
              </a:extLst>
            </p:cNvPr>
            <p:cNvSpPr/>
            <p:nvPr/>
          </p:nvSpPr>
          <p:spPr>
            <a:xfrm>
              <a:off x="-909117" y="7550581"/>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702" name="Freeform: Shape 701">
              <a:extLst>
                <a:ext uri="{FF2B5EF4-FFF2-40B4-BE49-F238E27FC236}">
                  <a16:creationId xmlns:a16="http://schemas.microsoft.com/office/drawing/2014/main" id="{BC2AE8D4-9374-5BF7-E5B0-FA2ADDD9A676}"/>
                </a:ext>
              </a:extLst>
            </p:cNvPr>
            <p:cNvSpPr/>
            <p:nvPr/>
          </p:nvSpPr>
          <p:spPr>
            <a:xfrm>
              <a:off x="-1092349" y="6576067"/>
              <a:ext cx="378880" cy="148994"/>
            </a:xfrm>
            <a:custGeom>
              <a:avLst/>
              <a:gdLst>
                <a:gd name="connsiteX0" fmla="*/ 376183 w 378880"/>
                <a:gd name="connsiteY0" fmla="*/ 66840 h 148994"/>
                <a:gd name="connsiteX1" fmla="*/ 354670 w 378880"/>
                <a:gd name="connsiteY1" fmla="*/ 59718 h 148994"/>
                <a:gd name="connsiteX2" fmla="*/ 322359 w 378880"/>
                <a:gd name="connsiteY2" fmla="*/ 52992 h 148994"/>
                <a:gd name="connsiteX3" fmla="*/ 301179 w 378880"/>
                <a:gd name="connsiteY3" fmla="*/ 51301 h 148994"/>
                <a:gd name="connsiteX4" fmla="*/ 297218 w 378880"/>
                <a:gd name="connsiteY4" fmla="*/ 52128 h 148994"/>
                <a:gd name="connsiteX5" fmla="*/ 268473 w 378880"/>
                <a:gd name="connsiteY5" fmla="*/ 52202 h 148994"/>
                <a:gd name="connsiteX6" fmla="*/ 261882 w 378880"/>
                <a:gd name="connsiteY6" fmla="*/ 52560 h 148994"/>
                <a:gd name="connsiteX7" fmla="*/ 239950 w 378880"/>
                <a:gd name="connsiteY7" fmla="*/ 52868 h 148994"/>
                <a:gd name="connsiteX8" fmla="*/ 238382 w 378880"/>
                <a:gd name="connsiteY8" fmla="*/ 53276 h 148994"/>
                <a:gd name="connsiteX9" fmla="*/ 215228 w 378880"/>
                <a:gd name="connsiteY9" fmla="*/ 55016 h 148994"/>
                <a:gd name="connsiteX10" fmla="*/ 192161 w 378880"/>
                <a:gd name="connsiteY10" fmla="*/ 56991 h 148994"/>
                <a:gd name="connsiteX11" fmla="*/ 141657 w 378880"/>
                <a:gd name="connsiteY11" fmla="*/ 63014 h 148994"/>
                <a:gd name="connsiteX12" fmla="*/ 130413 w 378880"/>
                <a:gd name="connsiteY12" fmla="*/ 64680 h 148994"/>
                <a:gd name="connsiteX13" fmla="*/ 128969 w 378880"/>
                <a:gd name="connsiteY13" fmla="*/ 65063 h 148994"/>
                <a:gd name="connsiteX14" fmla="*/ 124773 w 378880"/>
                <a:gd name="connsiteY14" fmla="*/ 65778 h 148994"/>
                <a:gd name="connsiteX15" fmla="*/ 76181 w 378880"/>
                <a:gd name="connsiteY15" fmla="*/ 87994 h 148994"/>
                <a:gd name="connsiteX16" fmla="*/ 72689 w 378880"/>
                <a:gd name="connsiteY16" fmla="*/ 90092 h 148994"/>
                <a:gd name="connsiteX17" fmla="*/ 70874 w 378880"/>
                <a:gd name="connsiteY17" fmla="*/ 90660 h 148994"/>
                <a:gd name="connsiteX18" fmla="*/ 70874 w 378880"/>
                <a:gd name="connsiteY18" fmla="*/ 90660 h 148994"/>
                <a:gd name="connsiteX19" fmla="*/ 69936 w 378880"/>
                <a:gd name="connsiteY19" fmla="*/ 91586 h 148994"/>
                <a:gd name="connsiteX20" fmla="*/ 69936 w 378880"/>
                <a:gd name="connsiteY20" fmla="*/ 91586 h 148994"/>
                <a:gd name="connsiteX21" fmla="*/ 68998 w 378880"/>
                <a:gd name="connsiteY21" fmla="*/ 92499 h 148994"/>
                <a:gd name="connsiteX22" fmla="*/ 68998 w 378880"/>
                <a:gd name="connsiteY22" fmla="*/ 92499 h 148994"/>
                <a:gd name="connsiteX23" fmla="*/ 56187 w 378880"/>
                <a:gd name="connsiteY23" fmla="*/ 105286 h 148994"/>
                <a:gd name="connsiteX24" fmla="*/ 56187 w 378880"/>
                <a:gd name="connsiteY24" fmla="*/ 105286 h 148994"/>
                <a:gd name="connsiteX25" fmla="*/ 55286 w 378880"/>
                <a:gd name="connsiteY25" fmla="*/ 106236 h 148994"/>
                <a:gd name="connsiteX26" fmla="*/ 55286 w 378880"/>
                <a:gd name="connsiteY26" fmla="*/ 106236 h 148994"/>
                <a:gd name="connsiteX27" fmla="*/ 52522 w 378880"/>
                <a:gd name="connsiteY27" fmla="*/ 109939 h 148994"/>
                <a:gd name="connsiteX28" fmla="*/ 52522 w 378880"/>
                <a:gd name="connsiteY28" fmla="*/ 109939 h 148994"/>
                <a:gd name="connsiteX29" fmla="*/ 50683 w 378880"/>
                <a:gd name="connsiteY29" fmla="*/ 112703 h 148994"/>
                <a:gd name="connsiteX30" fmla="*/ 50683 w 378880"/>
                <a:gd name="connsiteY30" fmla="*/ 112703 h 148994"/>
                <a:gd name="connsiteX31" fmla="*/ 45326 w 378880"/>
                <a:gd name="connsiteY31" fmla="*/ 121886 h 148994"/>
                <a:gd name="connsiteX32" fmla="*/ 39550 w 378880"/>
                <a:gd name="connsiteY32" fmla="*/ 145879 h 148994"/>
                <a:gd name="connsiteX33" fmla="*/ 38748 w 378880"/>
                <a:gd name="connsiteY33" fmla="*/ 147422 h 148994"/>
                <a:gd name="connsiteX34" fmla="*/ 37797 w 378880"/>
                <a:gd name="connsiteY34" fmla="*/ 127872 h 148994"/>
                <a:gd name="connsiteX35" fmla="*/ 38797 w 378880"/>
                <a:gd name="connsiteY35" fmla="*/ 122083 h 148994"/>
                <a:gd name="connsiteX36" fmla="*/ 49275 w 378880"/>
                <a:gd name="connsiteY36" fmla="*/ 102719 h 148994"/>
                <a:gd name="connsiteX37" fmla="*/ 61408 w 378880"/>
                <a:gd name="connsiteY37" fmla="*/ 88797 h 148994"/>
                <a:gd name="connsiteX38" fmla="*/ 62519 w 378880"/>
                <a:gd name="connsiteY38" fmla="*/ 88007 h 148994"/>
                <a:gd name="connsiteX39" fmla="*/ 68221 w 378880"/>
                <a:gd name="connsiteY39" fmla="*/ 78750 h 148994"/>
                <a:gd name="connsiteX40" fmla="*/ 66061 w 378880"/>
                <a:gd name="connsiteY40" fmla="*/ 73751 h 148994"/>
                <a:gd name="connsiteX41" fmla="*/ 49942 w 378880"/>
                <a:gd name="connsiteY41" fmla="*/ 72949 h 148994"/>
                <a:gd name="connsiteX42" fmla="*/ 42870 w 378880"/>
                <a:gd name="connsiteY42" fmla="*/ 80034 h 148994"/>
                <a:gd name="connsiteX43" fmla="*/ 40574 w 378880"/>
                <a:gd name="connsiteY43" fmla="*/ 87315 h 148994"/>
                <a:gd name="connsiteX44" fmla="*/ 40574 w 378880"/>
                <a:gd name="connsiteY44" fmla="*/ 94178 h 148994"/>
                <a:gd name="connsiteX45" fmla="*/ 36514 w 378880"/>
                <a:gd name="connsiteY45" fmla="*/ 101015 h 148994"/>
                <a:gd name="connsiteX46" fmla="*/ 27109 w 378880"/>
                <a:gd name="connsiteY46" fmla="*/ 109322 h 148994"/>
                <a:gd name="connsiteX47" fmla="*/ 19556 w 378880"/>
                <a:gd name="connsiteY47" fmla="*/ 112210 h 148994"/>
                <a:gd name="connsiteX48" fmla="*/ 16544 w 378880"/>
                <a:gd name="connsiteY48" fmla="*/ 111148 h 148994"/>
                <a:gd name="connsiteX49" fmla="*/ 1524 w 378880"/>
                <a:gd name="connsiteY49" fmla="*/ 108087 h 148994"/>
                <a:gd name="connsiteX50" fmla="*/ -2697 w 378880"/>
                <a:gd name="connsiteY50" fmla="*/ 108087 h 148994"/>
                <a:gd name="connsiteX51" fmla="*/ -229 w 378880"/>
                <a:gd name="connsiteY51" fmla="*/ 91142 h 148994"/>
                <a:gd name="connsiteX52" fmla="*/ 6917 w 378880"/>
                <a:gd name="connsiteY52" fmla="*/ 79083 h 148994"/>
                <a:gd name="connsiteX53" fmla="*/ 24369 w 378880"/>
                <a:gd name="connsiteY53" fmla="*/ 59891 h 148994"/>
                <a:gd name="connsiteX54" fmla="*/ 45820 w 378880"/>
                <a:gd name="connsiteY54" fmla="*/ 44611 h 148994"/>
                <a:gd name="connsiteX55" fmla="*/ 54336 w 378880"/>
                <a:gd name="connsiteY55" fmla="*/ 39354 h 148994"/>
                <a:gd name="connsiteX56" fmla="*/ 56187 w 378880"/>
                <a:gd name="connsiteY56" fmla="*/ 23753 h 148994"/>
                <a:gd name="connsiteX57" fmla="*/ 54780 w 378880"/>
                <a:gd name="connsiteY57" fmla="*/ 22272 h 148994"/>
                <a:gd name="connsiteX58" fmla="*/ 47017 w 378880"/>
                <a:gd name="connsiteY58" fmla="*/ 20594 h 148994"/>
                <a:gd name="connsiteX59" fmla="*/ 39278 w 378880"/>
                <a:gd name="connsiteY59" fmla="*/ 22939 h 148994"/>
                <a:gd name="connsiteX60" fmla="*/ 59396 w 378880"/>
                <a:gd name="connsiteY60" fmla="*/ 15842 h 148994"/>
                <a:gd name="connsiteX61" fmla="*/ 104136 w 378880"/>
                <a:gd name="connsiteY61" fmla="*/ 7091 h 148994"/>
                <a:gd name="connsiteX62" fmla="*/ 142620 w 378880"/>
                <a:gd name="connsiteY62" fmla="*/ 2451 h 148994"/>
                <a:gd name="connsiteX63" fmla="*/ 172241 w 378880"/>
                <a:gd name="connsiteY63" fmla="*/ 1105 h 148994"/>
                <a:gd name="connsiteX64" fmla="*/ 199134 w 378880"/>
                <a:gd name="connsiteY64" fmla="*/ 451 h 148994"/>
                <a:gd name="connsiteX65" fmla="*/ 252058 w 378880"/>
                <a:gd name="connsiteY65" fmla="*/ -474 h 148994"/>
                <a:gd name="connsiteX66" fmla="*/ 284394 w 378880"/>
                <a:gd name="connsiteY66" fmla="*/ 1290 h 148994"/>
                <a:gd name="connsiteX67" fmla="*/ 316274 w 378880"/>
                <a:gd name="connsiteY67" fmla="*/ 2907 h 148994"/>
                <a:gd name="connsiteX68" fmla="*/ 319458 w 378880"/>
                <a:gd name="connsiteY68" fmla="*/ 3031 h 148994"/>
                <a:gd name="connsiteX69" fmla="*/ 322828 w 378880"/>
                <a:gd name="connsiteY69" fmla="*/ -1573 h 148994"/>
                <a:gd name="connsiteX70" fmla="*/ 346858 w 378880"/>
                <a:gd name="connsiteY70" fmla="*/ 30048 h 148994"/>
                <a:gd name="connsiteX71" fmla="*/ 356806 w 378880"/>
                <a:gd name="connsiteY71" fmla="*/ 45759 h 148994"/>
                <a:gd name="connsiteX72" fmla="*/ 370098 w 378880"/>
                <a:gd name="connsiteY72" fmla="*/ 62372 h 148994"/>
                <a:gd name="connsiteX73" fmla="*/ 373122 w 378880"/>
                <a:gd name="connsiteY73" fmla="*/ 64285 h 148994"/>
                <a:gd name="connsiteX74" fmla="*/ 376183 w 378880"/>
                <a:gd name="connsiteY74" fmla="*/ 66840 h 14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378880" h="148994">
                  <a:moveTo>
                    <a:pt x="376183" y="66840"/>
                  </a:moveTo>
                  <a:cubicBezTo>
                    <a:pt x="368975" y="64569"/>
                    <a:pt x="361977" y="61693"/>
                    <a:pt x="354670" y="59718"/>
                  </a:cubicBezTo>
                  <a:cubicBezTo>
                    <a:pt x="344069" y="56744"/>
                    <a:pt x="333269" y="54498"/>
                    <a:pt x="322359" y="52992"/>
                  </a:cubicBezTo>
                  <a:cubicBezTo>
                    <a:pt x="315311" y="52079"/>
                    <a:pt x="308326" y="50906"/>
                    <a:pt x="301179" y="51301"/>
                  </a:cubicBezTo>
                  <a:cubicBezTo>
                    <a:pt x="300068" y="52214"/>
                    <a:pt x="298600" y="52523"/>
                    <a:pt x="297218" y="52128"/>
                  </a:cubicBezTo>
                  <a:cubicBezTo>
                    <a:pt x="287652" y="51301"/>
                    <a:pt x="278038" y="51326"/>
                    <a:pt x="268473" y="52202"/>
                  </a:cubicBezTo>
                  <a:cubicBezTo>
                    <a:pt x="266288" y="52523"/>
                    <a:pt x="264091" y="52646"/>
                    <a:pt x="261882" y="52560"/>
                  </a:cubicBezTo>
                  <a:cubicBezTo>
                    <a:pt x="254575" y="52708"/>
                    <a:pt x="247257" y="52177"/>
                    <a:pt x="239950" y="52868"/>
                  </a:cubicBezTo>
                  <a:cubicBezTo>
                    <a:pt x="239444" y="53066"/>
                    <a:pt x="238913" y="53202"/>
                    <a:pt x="238382" y="53276"/>
                  </a:cubicBezTo>
                  <a:cubicBezTo>
                    <a:pt x="230656" y="53646"/>
                    <a:pt x="222930" y="54152"/>
                    <a:pt x="215228" y="55016"/>
                  </a:cubicBezTo>
                  <a:cubicBezTo>
                    <a:pt x="207675" y="57201"/>
                    <a:pt x="199850" y="56016"/>
                    <a:pt x="192161" y="56991"/>
                  </a:cubicBezTo>
                  <a:cubicBezTo>
                    <a:pt x="175339" y="59101"/>
                    <a:pt x="158442" y="60570"/>
                    <a:pt x="141657" y="63014"/>
                  </a:cubicBezTo>
                  <a:cubicBezTo>
                    <a:pt x="137954" y="63557"/>
                    <a:pt x="134153" y="64100"/>
                    <a:pt x="130413" y="64680"/>
                  </a:cubicBezTo>
                  <a:cubicBezTo>
                    <a:pt x="129944" y="64853"/>
                    <a:pt x="129463" y="64976"/>
                    <a:pt x="128969" y="65063"/>
                  </a:cubicBezTo>
                  <a:cubicBezTo>
                    <a:pt x="127550" y="65174"/>
                    <a:pt x="126143" y="65408"/>
                    <a:pt x="124773" y="65778"/>
                  </a:cubicBezTo>
                  <a:cubicBezTo>
                    <a:pt x="106938" y="68889"/>
                    <a:pt x="90202" y="76528"/>
                    <a:pt x="76181" y="87994"/>
                  </a:cubicBezTo>
                  <a:cubicBezTo>
                    <a:pt x="75145" y="88895"/>
                    <a:pt x="73972" y="89599"/>
                    <a:pt x="72689" y="90092"/>
                  </a:cubicBezTo>
                  <a:cubicBezTo>
                    <a:pt x="72071" y="90241"/>
                    <a:pt x="71331" y="90006"/>
                    <a:pt x="70874" y="90660"/>
                  </a:cubicBezTo>
                  <a:lnTo>
                    <a:pt x="70874" y="90660"/>
                  </a:lnTo>
                  <a:cubicBezTo>
                    <a:pt x="70492" y="90895"/>
                    <a:pt x="70171" y="91203"/>
                    <a:pt x="69936" y="91586"/>
                  </a:cubicBezTo>
                  <a:lnTo>
                    <a:pt x="69936" y="91586"/>
                  </a:lnTo>
                  <a:cubicBezTo>
                    <a:pt x="69566" y="91833"/>
                    <a:pt x="69257" y="92141"/>
                    <a:pt x="68998" y="92499"/>
                  </a:cubicBezTo>
                  <a:lnTo>
                    <a:pt x="68998" y="92499"/>
                  </a:lnTo>
                  <a:cubicBezTo>
                    <a:pt x="64308" y="96313"/>
                    <a:pt x="60013" y="100608"/>
                    <a:pt x="56187" y="105286"/>
                  </a:cubicBezTo>
                  <a:lnTo>
                    <a:pt x="56187" y="105286"/>
                  </a:lnTo>
                  <a:cubicBezTo>
                    <a:pt x="55842" y="105557"/>
                    <a:pt x="55533" y="105878"/>
                    <a:pt x="55286" y="106236"/>
                  </a:cubicBezTo>
                  <a:lnTo>
                    <a:pt x="55286" y="106236"/>
                  </a:lnTo>
                  <a:cubicBezTo>
                    <a:pt x="54262" y="107384"/>
                    <a:pt x="53336" y="108630"/>
                    <a:pt x="52522" y="109939"/>
                  </a:cubicBezTo>
                  <a:lnTo>
                    <a:pt x="52522" y="109939"/>
                  </a:lnTo>
                  <a:cubicBezTo>
                    <a:pt x="51818" y="110790"/>
                    <a:pt x="51201" y="111728"/>
                    <a:pt x="50683" y="112703"/>
                  </a:cubicBezTo>
                  <a:lnTo>
                    <a:pt x="50683" y="112703"/>
                  </a:lnTo>
                  <a:cubicBezTo>
                    <a:pt x="47597" y="114987"/>
                    <a:pt x="46585" y="118603"/>
                    <a:pt x="45326" y="121886"/>
                  </a:cubicBezTo>
                  <a:cubicBezTo>
                    <a:pt x="42203" y="129550"/>
                    <a:pt x="40253" y="137634"/>
                    <a:pt x="39550" y="145879"/>
                  </a:cubicBezTo>
                  <a:cubicBezTo>
                    <a:pt x="39550" y="146410"/>
                    <a:pt x="39031" y="146903"/>
                    <a:pt x="38748" y="147422"/>
                  </a:cubicBezTo>
                  <a:cubicBezTo>
                    <a:pt x="39377" y="140856"/>
                    <a:pt x="37723" y="134413"/>
                    <a:pt x="37797" y="127872"/>
                  </a:cubicBezTo>
                  <a:cubicBezTo>
                    <a:pt x="37760" y="125897"/>
                    <a:pt x="38093" y="123935"/>
                    <a:pt x="38797" y="122083"/>
                  </a:cubicBezTo>
                  <a:cubicBezTo>
                    <a:pt x="41562" y="115234"/>
                    <a:pt x="44339" y="108396"/>
                    <a:pt x="49275" y="102719"/>
                  </a:cubicBezTo>
                  <a:cubicBezTo>
                    <a:pt x="53311" y="98078"/>
                    <a:pt x="57360" y="93437"/>
                    <a:pt x="61408" y="88797"/>
                  </a:cubicBezTo>
                  <a:cubicBezTo>
                    <a:pt x="61716" y="88451"/>
                    <a:pt x="62099" y="88179"/>
                    <a:pt x="62519" y="88007"/>
                  </a:cubicBezTo>
                  <a:cubicBezTo>
                    <a:pt x="66752" y="86340"/>
                    <a:pt x="68295" y="83391"/>
                    <a:pt x="68221" y="78750"/>
                  </a:cubicBezTo>
                  <a:cubicBezTo>
                    <a:pt x="68393" y="76825"/>
                    <a:pt x="67579" y="74936"/>
                    <a:pt x="66061" y="73751"/>
                  </a:cubicBezTo>
                  <a:cubicBezTo>
                    <a:pt x="61864" y="70407"/>
                    <a:pt x="55138" y="69197"/>
                    <a:pt x="49942" y="72949"/>
                  </a:cubicBezTo>
                  <a:cubicBezTo>
                    <a:pt x="47276" y="74973"/>
                    <a:pt x="44894" y="77355"/>
                    <a:pt x="42870" y="80034"/>
                  </a:cubicBezTo>
                  <a:cubicBezTo>
                    <a:pt x="41315" y="82144"/>
                    <a:pt x="40513" y="84699"/>
                    <a:pt x="40574" y="87315"/>
                  </a:cubicBezTo>
                  <a:cubicBezTo>
                    <a:pt x="40574" y="89611"/>
                    <a:pt x="40451" y="91894"/>
                    <a:pt x="40574" y="94178"/>
                  </a:cubicBezTo>
                  <a:cubicBezTo>
                    <a:pt x="40772" y="97436"/>
                    <a:pt x="39686" y="99645"/>
                    <a:pt x="36514" y="101015"/>
                  </a:cubicBezTo>
                  <a:cubicBezTo>
                    <a:pt x="32576" y="102719"/>
                    <a:pt x="29281" y="105631"/>
                    <a:pt x="27109" y="109322"/>
                  </a:cubicBezTo>
                  <a:cubicBezTo>
                    <a:pt x="24875" y="113024"/>
                    <a:pt x="23555" y="113357"/>
                    <a:pt x="19556" y="112210"/>
                  </a:cubicBezTo>
                  <a:cubicBezTo>
                    <a:pt x="18531" y="111926"/>
                    <a:pt x="17519" y="111580"/>
                    <a:pt x="16544" y="111148"/>
                  </a:cubicBezTo>
                  <a:cubicBezTo>
                    <a:pt x="11879" y="108890"/>
                    <a:pt x="6707" y="107828"/>
                    <a:pt x="1524" y="108087"/>
                  </a:cubicBezTo>
                  <a:cubicBezTo>
                    <a:pt x="191" y="108161"/>
                    <a:pt x="-1155" y="108087"/>
                    <a:pt x="-2697" y="108087"/>
                  </a:cubicBezTo>
                  <a:cubicBezTo>
                    <a:pt x="-1858" y="102151"/>
                    <a:pt x="-1365" y="96572"/>
                    <a:pt x="-229" y="91142"/>
                  </a:cubicBezTo>
                  <a:cubicBezTo>
                    <a:pt x="783" y="86451"/>
                    <a:pt x="4350" y="82996"/>
                    <a:pt x="6917" y="79083"/>
                  </a:cubicBezTo>
                  <a:cubicBezTo>
                    <a:pt x="11718" y="71777"/>
                    <a:pt x="18025" y="65766"/>
                    <a:pt x="24369" y="59891"/>
                  </a:cubicBezTo>
                  <a:cubicBezTo>
                    <a:pt x="30910" y="53991"/>
                    <a:pt x="38106" y="48857"/>
                    <a:pt x="45820" y="44611"/>
                  </a:cubicBezTo>
                  <a:cubicBezTo>
                    <a:pt x="48794" y="43081"/>
                    <a:pt x="51645" y="41329"/>
                    <a:pt x="54336" y="39354"/>
                  </a:cubicBezTo>
                  <a:cubicBezTo>
                    <a:pt x="59149" y="35552"/>
                    <a:pt x="59988" y="28579"/>
                    <a:pt x="56187" y="23753"/>
                  </a:cubicBezTo>
                  <a:cubicBezTo>
                    <a:pt x="55767" y="23223"/>
                    <a:pt x="55299" y="22716"/>
                    <a:pt x="54780" y="22272"/>
                  </a:cubicBezTo>
                  <a:cubicBezTo>
                    <a:pt x="52546" y="20223"/>
                    <a:pt x="50251" y="19224"/>
                    <a:pt x="47017" y="20594"/>
                  </a:cubicBezTo>
                  <a:cubicBezTo>
                    <a:pt x="44549" y="21630"/>
                    <a:pt x="42228" y="23395"/>
                    <a:pt x="39278" y="22939"/>
                  </a:cubicBezTo>
                  <a:cubicBezTo>
                    <a:pt x="45610" y="19631"/>
                    <a:pt x="52386" y="17249"/>
                    <a:pt x="59396" y="15842"/>
                  </a:cubicBezTo>
                  <a:cubicBezTo>
                    <a:pt x="74207" y="12398"/>
                    <a:pt x="89017" y="8992"/>
                    <a:pt x="104136" y="7091"/>
                  </a:cubicBezTo>
                  <a:cubicBezTo>
                    <a:pt x="116960" y="5474"/>
                    <a:pt x="129746" y="3315"/>
                    <a:pt x="142620" y="2451"/>
                  </a:cubicBezTo>
                  <a:cubicBezTo>
                    <a:pt x="152493" y="1784"/>
                    <a:pt x="162367" y="1216"/>
                    <a:pt x="172241" y="1105"/>
                  </a:cubicBezTo>
                  <a:cubicBezTo>
                    <a:pt x="181201" y="982"/>
                    <a:pt x="190162" y="834"/>
                    <a:pt x="199134" y="451"/>
                  </a:cubicBezTo>
                  <a:cubicBezTo>
                    <a:pt x="216759" y="-302"/>
                    <a:pt x="234420" y="-573"/>
                    <a:pt x="252058" y="-474"/>
                  </a:cubicBezTo>
                  <a:cubicBezTo>
                    <a:pt x="262845" y="-474"/>
                    <a:pt x="273619" y="636"/>
                    <a:pt x="284394" y="1290"/>
                  </a:cubicBezTo>
                  <a:cubicBezTo>
                    <a:pt x="295169" y="1945"/>
                    <a:pt x="305684" y="1772"/>
                    <a:pt x="316274" y="2907"/>
                  </a:cubicBezTo>
                  <a:cubicBezTo>
                    <a:pt x="317335" y="3031"/>
                    <a:pt x="318397" y="3080"/>
                    <a:pt x="319458" y="3031"/>
                  </a:cubicBezTo>
                  <a:cubicBezTo>
                    <a:pt x="322951" y="2895"/>
                    <a:pt x="323284" y="2401"/>
                    <a:pt x="322828" y="-1573"/>
                  </a:cubicBezTo>
                  <a:cubicBezTo>
                    <a:pt x="329986" y="9621"/>
                    <a:pt x="339453" y="19063"/>
                    <a:pt x="346858" y="30048"/>
                  </a:cubicBezTo>
                  <a:cubicBezTo>
                    <a:pt x="350326" y="35182"/>
                    <a:pt x="353412" y="40576"/>
                    <a:pt x="356806" y="45759"/>
                  </a:cubicBezTo>
                  <a:cubicBezTo>
                    <a:pt x="360706" y="51708"/>
                    <a:pt x="364692" y="57608"/>
                    <a:pt x="370098" y="62372"/>
                  </a:cubicBezTo>
                  <a:cubicBezTo>
                    <a:pt x="370913" y="63273"/>
                    <a:pt x="371962" y="63927"/>
                    <a:pt x="373122" y="64285"/>
                  </a:cubicBezTo>
                  <a:cubicBezTo>
                    <a:pt x="374480" y="64618"/>
                    <a:pt x="375615" y="65556"/>
                    <a:pt x="376183" y="66840"/>
                  </a:cubicBezTo>
                  <a:close/>
                </a:path>
              </a:pathLst>
            </a:custGeom>
            <a:solidFill>
              <a:srgbClr val="020202"/>
            </a:solidFill>
            <a:ln w="1231" cap="flat">
              <a:noFill/>
              <a:prstDash val="solid"/>
              <a:miter/>
            </a:ln>
          </p:spPr>
          <p:txBody>
            <a:bodyPr rtlCol="0" anchor="ctr"/>
            <a:lstStyle/>
            <a:p>
              <a:endParaRPr lang="es-CO"/>
            </a:p>
          </p:txBody>
        </p:sp>
        <p:sp>
          <p:nvSpPr>
            <p:cNvPr id="703" name="Freeform: Shape 702">
              <a:extLst>
                <a:ext uri="{FF2B5EF4-FFF2-40B4-BE49-F238E27FC236}">
                  <a16:creationId xmlns:a16="http://schemas.microsoft.com/office/drawing/2014/main" id="{48FCD9C0-A49E-DCBC-6CC1-C79470D4B02D}"/>
                </a:ext>
              </a:extLst>
            </p:cNvPr>
            <p:cNvSpPr/>
            <p:nvPr/>
          </p:nvSpPr>
          <p:spPr>
            <a:xfrm>
              <a:off x="-791435" y="6548581"/>
              <a:ext cx="7528" cy="8145"/>
            </a:xfrm>
            <a:custGeom>
              <a:avLst/>
              <a:gdLst>
                <a:gd name="connsiteX0" fmla="*/ 4832 w 7528"/>
                <a:gd name="connsiteY0" fmla="*/ 6573 h 8145"/>
                <a:gd name="connsiteX1" fmla="*/ -2697 w 7528"/>
                <a:gd name="connsiteY1" fmla="*/ -1573 h 8145"/>
                <a:gd name="connsiteX2" fmla="*/ 4832 w 7528"/>
                <a:gd name="connsiteY2" fmla="*/ 6573 h 8145"/>
              </a:gdLst>
              <a:ahLst/>
              <a:cxnLst>
                <a:cxn ang="0">
                  <a:pos x="connsiteX0" y="connsiteY0"/>
                </a:cxn>
                <a:cxn ang="0">
                  <a:pos x="connsiteX1" y="connsiteY1"/>
                </a:cxn>
                <a:cxn ang="0">
                  <a:pos x="connsiteX2" y="connsiteY2"/>
                </a:cxn>
              </a:cxnLst>
              <a:rect l="l" t="t" r="r" b="b"/>
              <a:pathLst>
                <a:path w="7528" h="8145">
                  <a:moveTo>
                    <a:pt x="4832" y="6573"/>
                  </a:moveTo>
                  <a:cubicBezTo>
                    <a:pt x="1857" y="4327"/>
                    <a:pt x="-685" y="1562"/>
                    <a:pt x="-2697" y="-1573"/>
                  </a:cubicBezTo>
                  <a:cubicBezTo>
                    <a:pt x="487" y="550"/>
                    <a:pt x="3597" y="2759"/>
                    <a:pt x="4832" y="6573"/>
                  </a:cubicBezTo>
                  <a:close/>
                </a:path>
              </a:pathLst>
            </a:custGeom>
            <a:solidFill>
              <a:srgbClr val="020202"/>
            </a:solidFill>
            <a:ln w="1231" cap="flat">
              <a:noFill/>
              <a:prstDash val="solid"/>
              <a:miter/>
            </a:ln>
          </p:spPr>
          <p:txBody>
            <a:bodyPr rtlCol="0" anchor="ctr"/>
            <a:lstStyle/>
            <a:p>
              <a:endParaRPr lang="es-CO"/>
            </a:p>
          </p:txBody>
        </p:sp>
        <p:sp>
          <p:nvSpPr>
            <p:cNvPr id="704" name="Freeform: Shape 703">
              <a:extLst>
                <a:ext uri="{FF2B5EF4-FFF2-40B4-BE49-F238E27FC236}">
                  <a16:creationId xmlns:a16="http://schemas.microsoft.com/office/drawing/2014/main" id="{398AC4B6-1EFF-283C-6D00-52C927DC2B64}"/>
                </a:ext>
              </a:extLst>
            </p:cNvPr>
            <p:cNvSpPr/>
            <p:nvPr/>
          </p:nvSpPr>
          <p:spPr>
            <a:xfrm>
              <a:off x="-867240" y="6491017"/>
              <a:ext cx="8380" cy="4480"/>
            </a:xfrm>
            <a:custGeom>
              <a:avLst/>
              <a:gdLst>
                <a:gd name="connsiteX0" fmla="*/ 5683 w 8380"/>
                <a:gd name="connsiteY0" fmla="*/ 2907 h 4480"/>
                <a:gd name="connsiteX1" fmla="*/ -2697 w 8380"/>
                <a:gd name="connsiteY1" fmla="*/ -1573 h 4480"/>
                <a:gd name="connsiteX2" fmla="*/ 5683 w 8380"/>
                <a:gd name="connsiteY2" fmla="*/ 2907 h 4480"/>
              </a:gdLst>
              <a:ahLst/>
              <a:cxnLst>
                <a:cxn ang="0">
                  <a:pos x="connsiteX0" y="connsiteY0"/>
                </a:cxn>
                <a:cxn ang="0">
                  <a:pos x="connsiteX1" y="connsiteY1"/>
                </a:cxn>
                <a:cxn ang="0">
                  <a:pos x="connsiteX2" y="connsiteY2"/>
                </a:cxn>
              </a:cxnLst>
              <a:rect l="l" t="t" r="r" b="b"/>
              <a:pathLst>
                <a:path w="8380" h="4480">
                  <a:moveTo>
                    <a:pt x="5683" y="2907"/>
                  </a:moveTo>
                  <a:cubicBezTo>
                    <a:pt x="2647" y="1908"/>
                    <a:pt x="-179" y="402"/>
                    <a:pt x="-2697" y="-1573"/>
                  </a:cubicBezTo>
                  <a:cubicBezTo>
                    <a:pt x="549" y="-1153"/>
                    <a:pt x="3536" y="439"/>
                    <a:pt x="5683" y="2907"/>
                  </a:cubicBezTo>
                  <a:close/>
                </a:path>
              </a:pathLst>
            </a:custGeom>
            <a:solidFill>
              <a:srgbClr val="020202"/>
            </a:solidFill>
            <a:ln w="1231" cap="flat">
              <a:noFill/>
              <a:prstDash val="solid"/>
              <a:miter/>
            </a:ln>
          </p:spPr>
          <p:txBody>
            <a:bodyPr rtlCol="0" anchor="ctr"/>
            <a:lstStyle/>
            <a:p>
              <a:endParaRPr lang="es-CO"/>
            </a:p>
          </p:txBody>
        </p:sp>
        <p:sp>
          <p:nvSpPr>
            <p:cNvPr id="705" name="Freeform: Shape 704">
              <a:extLst>
                <a:ext uri="{FF2B5EF4-FFF2-40B4-BE49-F238E27FC236}">
                  <a16:creationId xmlns:a16="http://schemas.microsoft.com/office/drawing/2014/main" id="{006A9AC5-5643-F2F4-D930-619615DA954E}"/>
                </a:ext>
              </a:extLst>
            </p:cNvPr>
            <p:cNvSpPr/>
            <p:nvPr/>
          </p:nvSpPr>
          <p:spPr>
            <a:xfrm>
              <a:off x="-810417" y="6529290"/>
              <a:ext cx="5418" cy="4764"/>
            </a:xfrm>
            <a:custGeom>
              <a:avLst/>
              <a:gdLst>
                <a:gd name="connsiteX0" fmla="*/ 2721 w 5418"/>
                <a:gd name="connsiteY0" fmla="*/ 3191 h 4764"/>
                <a:gd name="connsiteX1" fmla="*/ -2697 w 5418"/>
                <a:gd name="connsiteY1" fmla="*/ -1573 h 4764"/>
                <a:gd name="connsiteX2" fmla="*/ 2721 w 5418"/>
                <a:gd name="connsiteY2" fmla="*/ 3191 h 4764"/>
              </a:gdLst>
              <a:ahLst/>
              <a:cxnLst>
                <a:cxn ang="0">
                  <a:pos x="connsiteX0" y="connsiteY0"/>
                </a:cxn>
                <a:cxn ang="0">
                  <a:pos x="connsiteX1" y="connsiteY1"/>
                </a:cxn>
                <a:cxn ang="0">
                  <a:pos x="connsiteX2" y="connsiteY2"/>
                </a:cxn>
              </a:cxnLst>
              <a:rect l="l" t="t" r="r" b="b"/>
              <a:pathLst>
                <a:path w="5418" h="4764">
                  <a:moveTo>
                    <a:pt x="2721" y="3191"/>
                  </a:moveTo>
                  <a:cubicBezTo>
                    <a:pt x="573" y="2031"/>
                    <a:pt x="-1278" y="402"/>
                    <a:pt x="-2697" y="-1573"/>
                  </a:cubicBezTo>
                  <a:cubicBezTo>
                    <a:pt x="67" y="-1067"/>
                    <a:pt x="1598" y="883"/>
                    <a:pt x="2721" y="3191"/>
                  </a:cubicBezTo>
                  <a:close/>
                </a:path>
              </a:pathLst>
            </a:custGeom>
            <a:solidFill>
              <a:srgbClr val="020202"/>
            </a:solidFill>
            <a:ln w="1231" cap="flat">
              <a:noFill/>
              <a:prstDash val="solid"/>
              <a:miter/>
            </a:ln>
          </p:spPr>
          <p:txBody>
            <a:bodyPr rtlCol="0" anchor="ctr"/>
            <a:lstStyle/>
            <a:p>
              <a:endParaRPr lang="es-CO"/>
            </a:p>
          </p:txBody>
        </p:sp>
        <p:sp>
          <p:nvSpPr>
            <p:cNvPr id="706" name="Freeform: Shape 705">
              <a:extLst>
                <a:ext uri="{FF2B5EF4-FFF2-40B4-BE49-F238E27FC236}">
                  <a16:creationId xmlns:a16="http://schemas.microsoft.com/office/drawing/2014/main" id="{A623A8C7-B5B6-389D-922A-6F9467A15056}"/>
                </a:ext>
              </a:extLst>
            </p:cNvPr>
            <p:cNvSpPr/>
            <p:nvPr/>
          </p:nvSpPr>
          <p:spPr>
            <a:xfrm>
              <a:off x="-798716" y="6540349"/>
              <a:ext cx="4751" cy="5442"/>
            </a:xfrm>
            <a:custGeom>
              <a:avLst/>
              <a:gdLst>
                <a:gd name="connsiteX0" fmla="*/ 2055 w 4751"/>
                <a:gd name="connsiteY0" fmla="*/ 3870 h 5442"/>
                <a:gd name="connsiteX1" fmla="*/ -2697 w 4751"/>
                <a:gd name="connsiteY1" fmla="*/ -1573 h 5442"/>
                <a:gd name="connsiteX2" fmla="*/ 2055 w 4751"/>
                <a:gd name="connsiteY2" fmla="*/ 3870 h 5442"/>
              </a:gdLst>
              <a:ahLst/>
              <a:cxnLst>
                <a:cxn ang="0">
                  <a:pos x="connsiteX0" y="connsiteY0"/>
                </a:cxn>
                <a:cxn ang="0">
                  <a:pos x="connsiteX1" y="connsiteY1"/>
                </a:cxn>
                <a:cxn ang="0">
                  <a:pos x="connsiteX2" y="connsiteY2"/>
                </a:cxn>
              </a:cxnLst>
              <a:rect l="l" t="t" r="r" b="b"/>
              <a:pathLst>
                <a:path w="4751" h="5442">
                  <a:moveTo>
                    <a:pt x="2055" y="3870"/>
                  </a:moveTo>
                  <a:cubicBezTo>
                    <a:pt x="67" y="2451"/>
                    <a:pt x="-1562" y="587"/>
                    <a:pt x="-2697" y="-1573"/>
                  </a:cubicBezTo>
                  <a:cubicBezTo>
                    <a:pt x="-377" y="-400"/>
                    <a:pt x="1598" y="1068"/>
                    <a:pt x="2055" y="3870"/>
                  </a:cubicBezTo>
                  <a:close/>
                </a:path>
              </a:pathLst>
            </a:custGeom>
            <a:solidFill>
              <a:srgbClr val="020202"/>
            </a:solidFill>
            <a:ln w="1231" cap="flat">
              <a:noFill/>
              <a:prstDash val="solid"/>
              <a:miter/>
            </a:ln>
          </p:spPr>
          <p:txBody>
            <a:bodyPr rtlCol="0" anchor="ctr"/>
            <a:lstStyle/>
            <a:p>
              <a:endParaRPr lang="es-CO"/>
            </a:p>
          </p:txBody>
        </p:sp>
        <p:sp>
          <p:nvSpPr>
            <p:cNvPr id="707" name="Freeform: Shape 706">
              <a:extLst>
                <a:ext uri="{FF2B5EF4-FFF2-40B4-BE49-F238E27FC236}">
                  <a16:creationId xmlns:a16="http://schemas.microsoft.com/office/drawing/2014/main" id="{67BFFE9B-B2E2-33AC-31CB-016E3AB2A30C}"/>
                </a:ext>
              </a:extLst>
            </p:cNvPr>
            <p:cNvSpPr/>
            <p:nvPr/>
          </p:nvSpPr>
          <p:spPr>
            <a:xfrm>
              <a:off x="-824154" y="6518331"/>
              <a:ext cx="5455" cy="4739"/>
            </a:xfrm>
            <a:custGeom>
              <a:avLst/>
              <a:gdLst>
                <a:gd name="connsiteX0" fmla="*/ 2758 w 5455"/>
                <a:gd name="connsiteY0" fmla="*/ 3166 h 4739"/>
                <a:gd name="connsiteX1" fmla="*/ -2697 w 5455"/>
                <a:gd name="connsiteY1" fmla="*/ -1573 h 4739"/>
                <a:gd name="connsiteX2" fmla="*/ 2758 w 5455"/>
                <a:gd name="connsiteY2" fmla="*/ 3166 h 4739"/>
              </a:gdLst>
              <a:ahLst/>
              <a:cxnLst>
                <a:cxn ang="0">
                  <a:pos x="connsiteX0" y="connsiteY0"/>
                </a:cxn>
                <a:cxn ang="0">
                  <a:pos x="connsiteX1" y="connsiteY1"/>
                </a:cxn>
                <a:cxn ang="0">
                  <a:pos x="connsiteX2" y="connsiteY2"/>
                </a:cxn>
              </a:cxnLst>
              <a:rect l="l" t="t" r="r" b="b"/>
              <a:pathLst>
                <a:path w="5455" h="4739">
                  <a:moveTo>
                    <a:pt x="2758" y="3166"/>
                  </a:moveTo>
                  <a:cubicBezTo>
                    <a:pt x="179" y="2463"/>
                    <a:pt x="-1056" y="217"/>
                    <a:pt x="-2697" y="-1573"/>
                  </a:cubicBezTo>
                  <a:cubicBezTo>
                    <a:pt x="80" y="-1129"/>
                    <a:pt x="1561" y="871"/>
                    <a:pt x="2758" y="3166"/>
                  </a:cubicBezTo>
                  <a:close/>
                </a:path>
              </a:pathLst>
            </a:custGeom>
            <a:solidFill>
              <a:srgbClr val="020202"/>
            </a:solidFill>
            <a:ln w="1231" cap="flat">
              <a:noFill/>
              <a:prstDash val="solid"/>
              <a:miter/>
            </a:ln>
          </p:spPr>
          <p:txBody>
            <a:bodyPr rtlCol="0" anchor="ctr"/>
            <a:lstStyle/>
            <a:p>
              <a:endParaRPr lang="es-CO"/>
            </a:p>
          </p:txBody>
        </p:sp>
        <p:sp>
          <p:nvSpPr>
            <p:cNvPr id="708" name="Freeform: Shape 707">
              <a:extLst>
                <a:ext uri="{FF2B5EF4-FFF2-40B4-BE49-F238E27FC236}">
                  <a16:creationId xmlns:a16="http://schemas.microsoft.com/office/drawing/2014/main" id="{8E620B7A-2407-DFDE-882D-748BE441121F}"/>
                </a:ext>
              </a:extLst>
            </p:cNvPr>
            <p:cNvSpPr/>
            <p:nvPr/>
          </p:nvSpPr>
          <p:spPr>
            <a:xfrm>
              <a:off x="-910142" y="6475323"/>
              <a:ext cx="7405" cy="1920"/>
            </a:xfrm>
            <a:custGeom>
              <a:avLst/>
              <a:gdLst>
                <a:gd name="connsiteX0" fmla="*/ 4708 w 7405"/>
                <a:gd name="connsiteY0" fmla="*/ 348 h 1920"/>
                <a:gd name="connsiteX1" fmla="*/ -2697 w 7405"/>
                <a:gd name="connsiteY1" fmla="*/ -1479 h 1920"/>
                <a:gd name="connsiteX2" fmla="*/ 4708 w 7405"/>
                <a:gd name="connsiteY2" fmla="*/ 348 h 1920"/>
              </a:gdLst>
              <a:ahLst/>
              <a:cxnLst>
                <a:cxn ang="0">
                  <a:pos x="connsiteX0" y="connsiteY0"/>
                </a:cxn>
                <a:cxn ang="0">
                  <a:pos x="connsiteX1" y="connsiteY1"/>
                </a:cxn>
                <a:cxn ang="0">
                  <a:pos x="connsiteX2" y="connsiteY2"/>
                </a:cxn>
              </a:cxnLst>
              <a:rect l="l" t="t" r="r" b="b"/>
              <a:pathLst>
                <a:path w="7405" h="1920">
                  <a:moveTo>
                    <a:pt x="4708" y="348"/>
                  </a:moveTo>
                  <a:cubicBezTo>
                    <a:pt x="2141" y="237"/>
                    <a:pt x="-377" y="-393"/>
                    <a:pt x="-2697" y="-1479"/>
                  </a:cubicBezTo>
                  <a:cubicBezTo>
                    <a:pt x="-32" y="-1726"/>
                    <a:pt x="2585" y="-1602"/>
                    <a:pt x="4708" y="348"/>
                  </a:cubicBezTo>
                  <a:close/>
                </a:path>
              </a:pathLst>
            </a:custGeom>
            <a:solidFill>
              <a:srgbClr val="020202"/>
            </a:solidFill>
            <a:ln w="1231" cap="flat">
              <a:noFill/>
              <a:prstDash val="solid"/>
              <a:miter/>
            </a:ln>
          </p:spPr>
          <p:txBody>
            <a:bodyPr rtlCol="0" anchor="ctr"/>
            <a:lstStyle/>
            <a:p>
              <a:endParaRPr lang="es-CO"/>
            </a:p>
          </p:txBody>
        </p:sp>
        <p:sp>
          <p:nvSpPr>
            <p:cNvPr id="709" name="Freeform: Shape 708">
              <a:extLst>
                <a:ext uri="{FF2B5EF4-FFF2-40B4-BE49-F238E27FC236}">
                  <a16:creationId xmlns:a16="http://schemas.microsoft.com/office/drawing/2014/main" id="{AFDCA626-C9B0-7C12-A831-9CD40DBD4B28}"/>
                </a:ext>
              </a:extLst>
            </p:cNvPr>
            <p:cNvSpPr/>
            <p:nvPr/>
          </p:nvSpPr>
          <p:spPr>
            <a:xfrm>
              <a:off x="-777735" y="6563207"/>
              <a:ext cx="3900" cy="4504"/>
            </a:xfrm>
            <a:custGeom>
              <a:avLst/>
              <a:gdLst>
                <a:gd name="connsiteX0" fmla="*/ 1203 w 3900"/>
                <a:gd name="connsiteY0" fmla="*/ 2932 h 4504"/>
                <a:gd name="connsiteX1" fmla="*/ -2697 w 3900"/>
                <a:gd name="connsiteY1" fmla="*/ -1573 h 4504"/>
                <a:gd name="connsiteX2" fmla="*/ 1203 w 3900"/>
                <a:gd name="connsiteY2" fmla="*/ 2932 h 4504"/>
              </a:gdLst>
              <a:ahLst/>
              <a:cxnLst>
                <a:cxn ang="0">
                  <a:pos x="connsiteX0" y="connsiteY0"/>
                </a:cxn>
                <a:cxn ang="0">
                  <a:pos x="connsiteX1" y="connsiteY1"/>
                </a:cxn>
                <a:cxn ang="0">
                  <a:pos x="connsiteX2" y="connsiteY2"/>
                </a:cxn>
              </a:cxnLst>
              <a:rect l="l" t="t" r="r" b="b"/>
              <a:pathLst>
                <a:path w="3900" h="4504">
                  <a:moveTo>
                    <a:pt x="1203" y="2932"/>
                  </a:moveTo>
                  <a:cubicBezTo>
                    <a:pt x="-488" y="1809"/>
                    <a:pt x="-1833" y="254"/>
                    <a:pt x="-2697" y="-1573"/>
                  </a:cubicBezTo>
                  <a:cubicBezTo>
                    <a:pt x="-624" y="-980"/>
                    <a:pt x="907" y="785"/>
                    <a:pt x="1203" y="2932"/>
                  </a:cubicBezTo>
                  <a:close/>
                </a:path>
              </a:pathLst>
            </a:custGeom>
            <a:solidFill>
              <a:srgbClr val="020202"/>
            </a:solidFill>
            <a:ln w="1231" cap="flat">
              <a:noFill/>
              <a:prstDash val="solid"/>
              <a:miter/>
            </a:ln>
          </p:spPr>
          <p:txBody>
            <a:bodyPr rtlCol="0" anchor="ctr"/>
            <a:lstStyle/>
            <a:p>
              <a:endParaRPr lang="es-CO"/>
            </a:p>
          </p:txBody>
        </p:sp>
        <p:sp>
          <p:nvSpPr>
            <p:cNvPr id="710" name="Freeform: Shape 709">
              <a:extLst>
                <a:ext uri="{FF2B5EF4-FFF2-40B4-BE49-F238E27FC236}">
                  <a16:creationId xmlns:a16="http://schemas.microsoft.com/office/drawing/2014/main" id="{51F7463D-067E-BAD3-661D-CC414E8FF696}"/>
                </a:ext>
              </a:extLst>
            </p:cNvPr>
            <p:cNvSpPr/>
            <p:nvPr/>
          </p:nvSpPr>
          <p:spPr>
            <a:xfrm>
              <a:off x="-771280" y="6570513"/>
              <a:ext cx="3813" cy="4554"/>
            </a:xfrm>
            <a:custGeom>
              <a:avLst/>
              <a:gdLst>
                <a:gd name="connsiteX0" fmla="*/ 1117 w 3813"/>
                <a:gd name="connsiteY0" fmla="*/ 2981 h 4554"/>
                <a:gd name="connsiteX1" fmla="*/ -2697 w 3813"/>
                <a:gd name="connsiteY1" fmla="*/ -1573 h 4554"/>
                <a:gd name="connsiteX2" fmla="*/ 1117 w 3813"/>
                <a:gd name="connsiteY2" fmla="*/ 2981 h 4554"/>
              </a:gdLst>
              <a:ahLst/>
              <a:cxnLst>
                <a:cxn ang="0">
                  <a:pos x="connsiteX0" y="connsiteY0"/>
                </a:cxn>
                <a:cxn ang="0">
                  <a:pos x="connsiteX1" y="connsiteY1"/>
                </a:cxn>
                <a:cxn ang="0">
                  <a:pos x="connsiteX2" y="connsiteY2"/>
                </a:cxn>
              </a:cxnLst>
              <a:rect l="l" t="t" r="r" b="b"/>
              <a:pathLst>
                <a:path w="3813" h="4554">
                  <a:moveTo>
                    <a:pt x="1117" y="2981"/>
                  </a:moveTo>
                  <a:cubicBezTo>
                    <a:pt x="-513" y="1797"/>
                    <a:pt x="-1821" y="241"/>
                    <a:pt x="-2697" y="-1573"/>
                  </a:cubicBezTo>
                  <a:cubicBezTo>
                    <a:pt x="-661" y="-697"/>
                    <a:pt x="907" y="575"/>
                    <a:pt x="1117" y="2981"/>
                  </a:cubicBezTo>
                  <a:close/>
                </a:path>
              </a:pathLst>
            </a:custGeom>
            <a:solidFill>
              <a:srgbClr val="020202"/>
            </a:solidFill>
            <a:ln w="1231" cap="flat">
              <a:noFill/>
              <a:prstDash val="solid"/>
              <a:miter/>
            </a:ln>
          </p:spPr>
          <p:txBody>
            <a:bodyPr rtlCol="0" anchor="ctr"/>
            <a:lstStyle/>
            <a:p>
              <a:endParaRPr lang="es-CO"/>
            </a:p>
          </p:txBody>
        </p:sp>
        <p:sp>
          <p:nvSpPr>
            <p:cNvPr id="711" name="Freeform: Shape 710">
              <a:extLst>
                <a:ext uri="{FF2B5EF4-FFF2-40B4-BE49-F238E27FC236}">
                  <a16:creationId xmlns:a16="http://schemas.microsoft.com/office/drawing/2014/main" id="{10D966D7-BEF4-1C31-BAB8-8FB318C5AB52}"/>
                </a:ext>
              </a:extLst>
            </p:cNvPr>
            <p:cNvSpPr/>
            <p:nvPr/>
          </p:nvSpPr>
          <p:spPr>
            <a:xfrm>
              <a:off x="-855342" y="6497385"/>
              <a:ext cx="4702" cy="2716"/>
            </a:xfrm>
            <a:custGeom>
              <a:avLst/>
              <a:gdLst>
                <a:gd name="connsiteX0" fmla="*/ 2005 w 4702"/>
                <a:gd name="connsiteY0" fmla="*/ 1144 h 2716"/>
                <a:gd name="connsiteX1" fmla="*/ -2697 w 4702"/>
                <a:gd name="connsiteY1" fmla="*/ -1559 h 2716"/>
                <a:gd name="connsiteX2" fmla="*/ 2005 w 4702"/>
                <a:gd name="connsiteY2" fmla="*/ 1144 h 2716"/>
              </a:gdLst>
              <a:ahLst/>
              <a:cxnLst>
                <a:cxn ang="0">
                  <a:pos x="connsiteX0" y="connsiteY0"/>
                </a:cxn>
                <a:cxn ang="0">
                  <a:pos x="connsiteX1" y="connsiteY1"/>
                </a:cxn>
                <a:cxn ang="0">
                  <a:pos x="connsiteX2" y="connsiteY2"/>
                </a:cxn>
              </a:cxnLst>
              <a:rect l="l" t="t" r="r" b="b"/>
              <a:pathLst>
                <a:path w="4702" h="2716">
                  <a:moveTo>
                    <a:pt x="2005" y="1144"/>
                  </a:moveTo>
                  <a:cubicBezTo>
                    <a:pt x="191" y="749"/>
                    <a:pt x="-1451" y="-189"/>
                    <a:pt x="-2697" y="-1559"/>
                  </a:cubicBezTo>
                  <a:cubicBezTo>
                    <a:pt x="-723" y="-1707"/>
                    <a:pt x="1141" y="-634"/>
                    <a:pt x="2005" y="1144"/>
                  </a:cubicBezTo>
                  <a:close/>
                </a:path>
              </a:pathLst>
            </a:custGeom>
            <a:solidFill>
              <a:srgbClr val="020202"/>
            </a:solidFill>
            <a:ln w="1231" cap="flat">
              <a:noFill/>
              <a:prstDash val="solid"/>
              <a:miter/>
            </a:ln>
          </p:spPr>
          <p:txBody>
            <a:bodyPr rtlCol="0" anchor="ctr"/>
            <a:lstStyle/>
            <a:p>
              <a:endParaRPr lang="es-CO"/>
            </a:p>
          </p:txBody>
        </p:sp>
        <p:sp>
          <p:nvSpPr>
            <p:cNvPr id="712" name="Freeform: Shape 711">
              <a:extLst>
                <a:ext uri="{FF2B5EF4-FFF2-40B4-BE49-F238E27FC236}">
                  <a16:creationId xmlns:a16="http://schemas.microsoft.com/office/drawing/2014/main" id="{8EFDEC78-EA06-C865-BE56-5114CE20A817}"/>
                </a:ext>
              </a:extLst>
            </p:cNvPr>
            <p:cNvSpPr/>
            <p:nvPr/>
          </p:nvSpPr>
          <p:spPr>
            <a:xfrm>
              <a:off x="-881792" y="6484513"/>
              <a:ext cx="4615" cy="1949"/>
            </a:xfrm>
            <a:custGeom>
              <a:avLst/>
              <a:gdLst>
                <a:gd name="connsiteX0" fmla="*/ 1919 w 4615"/>
                <a:gd name="connsiteY0" fmla="*/ 377 h 1949"/>
                <a:gd name="connsiteX1" fmla="*/ -2697 w 4615"/>
                <a:gd name="connsiteY1" fmla="*/ -1548 h 1949"/>
                <a:gd name="connsiteX2" fmla="*/ 1919 w 4615"/>
                <a:gd name="connsiteY2" fmla="*/ 377 h 1949"/>
              </a:gdLst>
              <a:ahLst/>
              <a:cxnLst>
                <a:cxn ang="0">
                  <a:pos x="connsiteX0" y="connsiteY0"/>
                </a:cxn>
                <a:cxn ang="0">
                  <a:pos x="connsiteX1" y="connsiteY1"/>
                </a:cxn>
                <a:cxn ang="0">
                  <a:pos x="connsiteX2" y="connsiteY2"/>
                </a:cxn>
              </a:cxnLst>
              <a:rect l="l" t="t" r="r" b="b"/>
              <a:pathLst>
                <a:path w="4615" h="1949">
                  <a:moveTo>
                    <a:pt x="1919" y="377"/>
                  </a:moveTo>
                  <a:cubicBezTo>
                    <a:pt x="216" y="241"/>
                    <a:pt x="-1401" y="-425"/>
                    <a:pt x="-2697" y="-1548"/>
                  </a:cubicBezTo>
                  <a:cubicBezTo>
                    <a:pt x="-834" y="-1672"/>
                    <a:pt x="845" y="-1375"/>
                    <a:pt x="1919" y="377"/>
                  </a:cubicBezTo>
                  <a:close/>
                </a:path>
              </a:pathLst>
            </a:custGeom>
            <a:solidFill>
              <a:srgbClr val="020202"/>
            </a:solidFill>
            <a:ln w="1231" cap="flat">
              <a:noFill/>
              <a:prstDash val="solid"/>
              <a:miter/>
            </a:ln>
          </p:spPr>
          <p:txBody>
            <a:bodyPr rtlCol="0" anchor="ctr"/>
            <a:lstStyle/>
            <a:p>
              <a:endParaRPr lang="es-CO"/>
            </a:p>
          </p:txBody>
        </p:sp>
        <p:sp>
          <p:nvSpPr>
            <p:cNvPr id="713" name="Freeform: Shape 712">
              <a:extLst>
                <a:ext uri="{FF2B5EF4-FFF2-40B4-BE49-F238E27FC236}">
                  <a16:creationId xmlns:a16="http://schemas.microsoft.com/office/drawing/2014/main" id="{EACD2730-64ED-1B15-6148-960686067D8A}"/>
                </a:ext>
              </a:extLst>
            </p:cNvPr>
            <p:cNvSpPr/>
            <p:nvPr/>
          </p:nvSpPr>
          <p:spPr>
            <a:xfrm>
              <a:off x="-829732" y="6513785"/>
              <a:ext cx="3702" cy="2915"/>
            </a:xfrm>
            <a:custGeom>
              <a:avLst/>
              <a:gdLst>
                <a:gd name="connsiteX0" fmla="*/ 1005 w 3702"/>
                <a:gd name="connsiteY0" fmla="*/ 1343 h 2915"/>
                <a:gd name="connsiteX1" fmla="*/ -2697 w 3702"/>
                <a:gd name="connsiteY1" fmla="*/ -1570 h 2915"/>
                <a:gd name="connsiteX2" fmla="*/ 1005 w 3702"/>
                <a:gd name="connsiteY2" fmla="*/ 1343 h 2915"/>
              </a:gdLst>
              <a:ahLst/>
              <a:cxnLst>
                <a:cxn ang="0">
                  <a:pos x="connsiteX0" y="connsiteY0"/>
                </a:cxn>
                <a:cxn ang="0">
                  <a:pos x="connsiteX1" y="connsiteY1"/>
                </a:cxn>
                <a:cxn ang="0">
                  <a:pos x="connsiteX2" y="connsiteY2"/>
                </a:cxn>
              </a:cxnLst>
              <a:rect l="l" t="t" r="r" b="b"/>
              <a:pathLst>
                <a:path w="3702" h="2915">
                  <a:moveTo>
                    <a:pt x="1005" y="1343"/>
                  </a:moveTo>
                  <a:cubicBezTo>
                    <a:pt x="-513" y="800"/>
                    <a:pt x="-1809" y="-224"/>
                    <a:pt x="-2697" y="-1570"/>
                  </a:cubicBezTo>
                  <a:cubicBezTo>
                    <a:pt x="-908" y="-1644"/>
                    <a:pt x="660" y="-409"/>
                    <a:pt x="1005" y="1343"/>
                  </a:cubicBezTo>
                  <a:close/>
                </a:path>
              </a:pathLst>
            </a:custGeom>
            <a:solidFill>
              <a:srgbClr val="020202"/>
            </a:solidFill>
            <a:ln w="1231" cap="flat">
              <a:noFill/>
              <a:prstDash val="solid"/>
              <a:miter/>
            </a:ln>
          </p:spPr>
          <p:txBody>
            <a:bodyPr rtlCol="0" anchor="ctr"/>
            <a:lstStyle/>
            <a:p>
              <a:endParaRPr lang="es-CO"/>
            </a:p>
          </p:txBody>
        </p:sp>
        <p:sp>
          <p:nvSpPr>
            <p:cNvPr id="714" name="Freeform: Shape 713">
              <a:extLst>
                <a:ext uri="{FF2B5EF4-FFF2-40B4-BE49-F238E27FC236}">
                  <a16:creationId xmlns:a16="http://schemas.microsoft.com/office/drawing/2014/main" id="{DFFE946C-95A9-0B36-4DCC-48F1AE6FBB39}"/>
                </a:ext>
              </a:extLst>
            </p:cNvPr>
            <p:cNvSpPr/>
            <p:nvPr/>
          </p:nvSpPr>
          <p:spPr>
            <a:xfrm>
              <a:off x="-873486" y="6488126"/>
              <a:ext cx="4517" cy="2039"/>
            </a:xfrm>
            <a:custGeom>
              <a:avLst/>
              <a:gdLst>
                <a:gd name="connsiteX0" fmla="*/ 1820 w 4517"/>
                <a:gd name="connsiteY0" fmla="*/ 466 h 2039"/>
                <a:gd name="connsiteX1" fmla="*/ -2697 w 4517"/>
                <a:gd name="connsiteY1" fmla="*/ -1570 h 2039"/>
                <a:gd name="connsiteX2" fmla="*/ 1820 w 4517"/>
                <a:gd name="connsiteY2" fmla="*/ 466 h 2039"/>
              </a:gdLst>
              <a:ahLst/>
              <a:cxnLst>
                <a:cxn ang="0">
                  <a:pos x="connsiteX0" y="connsiteY0"/>
                </a:cxn>
                <a:cxn ang="0">
                  <a:pos x="connsiteX1" y="connsiteY1"/>
                </a:cxn>
                <a:cxn ang="0">
                  <a:pos x="connsiteX2" y="connsiteY2"/>
                </a:cxn>
              </a:cxnLst>
              <a:rect l="l" t="t" r="r" b="b"/>
              <a:pathLst>
                <a:path w="4517" h="2039">
                  <a:moveTo>
                    <a:pt x="1820" y="466"/>
                  </a:moveTo>
                  <a:cubicBezTo>
                    <a:pt x="141" y="257"/>
                    <a:pt x="-1426" y="-459"/>
                    <a:pt x="-2697" y="-1570"/>
                  </a:cubicBezTo>
                  <a:cubicBezTo>
                    <a:pt x="-858" y="-1607"/>
                    <a:pt x="808" y="-1299"/>
                    <a:pt x="1820" y="466"/>
                  </a:cubicBezTo>
                  <a:close/>
                </a:path>
              </a:pathLst>
            </a:custGeom>
            <a:solidFill>
              <a:srgbClr val="020202"/>
            </a:solidFill>
            <a:ln w="1231" cap="flat">
              <a:noFill/>
              <a:prstDash val="solid"/>
              <a:miter/>
            </a:ln>
          </p:spPr>
          <p:txBody>
            <a:bodyPr rtlCol="0" anchor="ctr"/>
            <a:lstStyle/>
            <a:p>
              <a:endParaRPr lang="es-CO"/>
            </a:p>
          </p:txBody>
        </p:sp>
        <p:sp>
          <p:nvSpPr>
            <p:cNvPr id="715" name="Freeform: Shape 714">
              <a:extLst>
                <a:ext uri="{FF2B5EF4-FFF2-40B4-BE49-F238E27FC236}">
                  <a16:creationId xmlns:a16="http://schemas.microsoft.com/office/drawing/2014/main" id="{33FEBD4E-DC82-8F85-DB53-5081E1E3870D}"/>
                </a:ext>
              </a:extLst>
            </p:cNvPr>
            <p:cNvSpPr/>
            <p:nvPr/>
          </p:nvSpPr>
          <p:spPr>
            <a:xfrm>
              <a:off x="-886358" y="6482624"/>
              <a:ext cx="4640" cy="1963"/>
            </a:xfrm>
            <a:custGeom>
              <a:avLst/>
              <a:gdLst>
                <a:gd name="connsiteX0" fmla="*/ 1943 w 4640"/>
                <a:gd name="connsiteY0" fmla="*/ 390 h 1963"/>
                <a:gd name="connsiteX1" fmla="*/ -2697 w 4640"/>
                <a:gd name="connsiteY1" fmla="*/ -1498 h 1963"/>
                <a:gd name="connsiteX2" fmla="*/ 1943 w 4640"/>
                <a:gd name="connsiteY2" fmla="*/ 390 h 1963"/>
              </a:gdLst>
              <a:ahLst/>
              <a:cxnLst>
                <a:cxn ang="0">
                  <a:pos x="connsiteX0" y="connsiteY0"/>
                </a:cxn>
                <a:cxn ang="0">
                  <a:pos x="connsiteX1" y="connsiteY1"/>
                </a:cxn>
                <a:cxn ang="0">
                  <a:pos x="connsiteX2" y="connsiteY2"/>
                </a:cxn>
              </a:cxnLst>
              <a:rect l="l" t="t" r="r" b="b"/>
              <a:pathLst>
                <a:path w="4640" h="1963">
                  <a:moveTo>
                    <a:pt x="1943" y="390"/>
                  </a:moveTo>
                  <a:cubicBezTo>
                    <a:pt x="240" y="267"/>
                    <a:pt x="-1389" y="-400"/>
                    <a:pt x="-2697" y="-1498"/>
                  </a:cubicBezTo>
                  <a:cubicBezTo>
                    <a:pt x="-920" y="-1819"/>
                    <a:pt x="894" y="-1091"/>
                    <a:pt x="1943" y="390"/>
                  </a:cubicBezTo>
                  <a:close/>
                </a:path>
              </a:pathLst>
            </a:custGeom>
            <a:solidFill>
              <a:srgbClr val="020202"/>
            </a:solidFill>
            <a:ln w="1231" cap="flat">
              <a:noFill/>
              <a:prstDash val="solid"/>
              <a:miter/>
            </a:ln>
          </p:spPr>
          <p:txBody>
            <a:bodyPr rtlCol="0" anchor="ctr"/>
            <a:lstStyle/>
            <a:p>
              <a:endParaRPr lang="es-CO"/>
            </a:p>
          </p:txBody>
        </p:sp>
        <p:sp>
          <p:nvSpPr>
            <p:cNvPr id="716" name="Freeform: Shape 715">
              <a:extLst>
                <a:ext uri="{FF2B5EF4-FFF2-40B4-BE49-F238E27FC236}">
                  <a16:creationId xmlns:a16="http://schemas.microsoft.com/office/drawing/2014/main" id="{4A8ACBEA-FCD0-B8EB-572B-91785C4F9779}"/>
                </a:ext>
              </a:extLst>
            </p:cNvPr>
            <p:cNvSpPr/>
            <p:nvPr/>
          </p:nvSpPr>
          <p:spPr>
            <a:xfrm>
              <a:off x="-890962" y="6480820"/>
              <a:ext cx="4677" cy="1928"/>
            </a:xfrm>
            <a:custGeom>
              <a:avLst/>
              <a:gdLst>
                <a:gd name="connsiteX0" fmla="*/ 1980 w 4677"/>
                <a:gd name="connsiteY0" fmla="*/ 356 h 1928"/>
                <a:gd name="connsiteX1" fmla="*/ -2697 w 4677"/>
                <a:gd name="connsiteY1" fmla="*/ -1471 h 1928"/>
                <a:gd name="connsiteX2" fmla="*/ 1980 w 4677"/>
                <a:gd name="connsiteY2" fmla="*/ 356 h 1928"/>
              </a:gdLst>
              <a:ahLst/>
              <a:cxnLst>
                <a:cxn ang="0">
                  <a:pos x="connsiteX0" y="connsiteY0"/>
                </a:cxn>
                <a:cxn ang="0">
                  <a:pos x="connsiteX1" y="connsiteY1"/>
                </a:cxn>
                <a:cxn ang="0">
                  <a:pos x="connsiteX2" y="connsiteY2"/>
                </a:cxn>
              </a:cxnLst>
              <a:rect l="l" t="t" r="r" b="b"/>
              <a:pathLst>
                <a:path w="4677" h="1928">
                  <a:moveTo>
                    <a:pt x="1980" y="356"/>
                  </a:moveTo>
                  <a:cubicBezTo>
                    <a:pt x="265" y="257"/>
                    <a:pt x="-1364" y="-385"/>
                    <a:pt x="-2697" y="-1471"/>
                  </a:cubicBezTo>
                  <a:cubicBezTo>
                    <a:pt x="-908" y="-1854"/>
                    <a:pt x="931" y="-1138"/>
                    <a:pt x="1980" y="356"/>
                  </a:cubicBezTo>
                  <a:close/>
                </a:path>
              </a:pathLst>
            </a:custGeom>
            <a:solidFill>
              <a:srgbClr val="020202"/>
            </a:solidFill>
            <a:ln w="1231" cap="flat">
              <a:noFill/>
              <a:prstDash val="solid"/>
              <a:miter/>
            </a:ln>
          </p:spPr>
          <p:txBody>
            <a:bodyPr rtlCol="0" anchor="ctr"/>
            <a:lstStyle/>
            <a:p>
              <a:endParaRPr lang="es-CO"/>
            </a:p>
          </p:txBody>
        </p:sp>
        <p:sp>
          <p:nvSpPr>
            <p:cNvPr id="717" name="Freeform: Shape 716">
              <a:extLst>
                <a:ext uri="{FF2B5EF4-FFF2-40B4-BE49-F238E27FC236}">
                  <a16:creationId xmlns:a16="http://schemas.microsoft.com/office/drawing/2014/main" id="{EDD39DBE-DC01-88A8-C3F6-53C8834DFE19}"/>
                </a:ext>
              </a:extLst>
            </p:cNvPr>
            <p:cNvSpPr/>
            <p:nvPr/>
          </p:nvSpPr>
          <p:spPr>
            <a:xfrm>
              <a:off x="-833349" y="6511086"/>
              <a:ext cx="3776" cy="2751"/>
            </a:xfrm>
            <a:custGeom>
              <a:avLst/>
              <a:gdLst>
                <a:gd name="connsiteX0" fmla="*/ 1079 w 3776"/>
                <a:gd name="connsiteY0" fmla="*/ 1179 h 2751"/>
                <a:gd name="connsiteX1" fmla="*/ -2697 w 3776"/>
                <a:gd name="connsiteY1" fmla="*/ -1561 h 2751"/>
                <a:gd name="connsiteX2" fmla="*/ 1079 w 3776"/>
                <a:gd name="connsiteY2" fmla="*/ 1179 h 2751"/>
              </a:gdLst>
              <a:ahLst/>
              <a:cxnLst>
                <a:cxn ang="0">
                  <a:pos x="connsiteX0" y="connsiteY0"/>
                </a:cxn>
                <a:cxn ang="0">
                  <a:pos x="connsiteX1" y="connsiteY1"/>
                </a:cxn>
                <a:cxn ang="0">
                  <a:pos x="connsiteX2" y="connsiteY2"/>
                </a:cxn>
              </a:cxnLst>
              <a:rect l="l" t="t" r="r" b="b"/>
              <a:pathLst>
                <a:path w="3776" h="2751">
                  <a:moveTo>
                    <a:pt x="1079" y="1179"/>
                  </a:moveTo>
                  <a:cubicBezTo>
                    <a:pt x="-451" y="710"/>
                    <a:pt x="-1772" y="-253"/>
                    <a:pt x="-2697" y="-1561"/>
                  </a:cubicBezTo>
                  <a:cubicBezTo>
                    <a:pt x="-710" y="-1709"/>
                    <a:pt x="290" y="-450"/>
                    <a:pt x="1079" y="1179"/>
                  </a:cubicBezTo>
                  <a:close/>
                </a:path>
              </a:pathLst>
            </a:custGeom>
            <a:solidFill>
              <a:srgbClr val="020202"/>
            </a:solidFill>
            <a:ln w="1231" cap="flat">
              <a:noFill/>
              <a:prstDash val="solid"/>
              <a:miter/>
            </a:ln>
          </p:spPr>
          <p:txBody>
            <a:bodyPr rtlCol="0" anchor="ctr"/>
            <a:lstStyle/>
            <a:p>
              <a:endParaRPr lang="es-CO"/>
            </a:p>
          </p:txBody>
        </p:sp>
        <p:sp>
          <p:nvSpPr>
            <p:cNvPr id="718" name="Freeform: Shape 717">
              <a:extLst>
                <a:ext uri="{FF2B5EF4-FFF2-40B4-BE49-F238E27FC236}">
                  <a16:creationId xmlns:a16="http://schemas.microsoft.com/office/drawing/2014/main" id="{2CCEBC6A-F810-1E1D-D8B4-AF6165AB83C8}"/>
                </a:ext>
              </a:extLst>
            </p:cNvPr>
            <p:cNvSpPr/>
            <p:nvPr/>
          </p:nvSpPr>
          <p:spPr>
            <a:xfrm>
              <a:off x="-782943" y="6557611"/>
              <a:ext cx="2758" cy="2782"/>
            </a:xfrm>
            <a:custGeom>
              <a:avLst/>
              <a:gdLst>
                <a:gd name="connsiteX0" fmla="*/ 43 w 2758"/>
                <a:gd name="connsiteY0" fmla="*/ 1209 h 2782"/>
                <a:gd name="connsiteX1" fmla="*/ -2697 w 2758"/>
                <a:gd name="connsiteY1" fmla="*/ -1555 h 2782"/>
                <a:gd name="connsiteX2" fmla="*/ 43 w 2758"/>
                <a:gd name="connsiteY2" fmla="*/ 604 h 2782"/>
                <a:gd name="connsiteX3" fmla="*/ 43 w 2758"/>
                <a:gd name="connsiteY3" fmla="*/ 1209 h 2782"/>
              </a:gdLst>
              <a:ahLst/>
              <a:cxnLst>
                <a:cxn ang="0">
                  <a:pos x="connsiteX0" y="connsiteY0"/>
                </a:cxn>
                <a:cxn ang="0">
                  <a:pos x="connsiteX1" y="connsiteY1"/>
                </a:cxn>
                <a:cxn ang="0">
                  <a:pos x="connsiteX2" y="connsiteY2"/>
                </a:cxn>
                <a:cxn ang="0">
                  <a:pos x="connsiteX3" y="connsiteY3"/>
                </a:cxn>
              </a:cxnLst>
              <a:rect l="l" t="t" r="r" b="b"/>
              <a:pathLst>
                <a:path w="2758" h="2782">
                  <a:moveTo>
                    <a:pt x="43" y="1209"/>
                  </a:moveTo>
                  <a:cubicBezTo>
                    <a:pt x="-1093" y="543"/>
                    <a:pt x="-2043" y="-408"/>
                    <a:pt x="-2697" y="-1555"/>
                  </a:cubicBezTo>
                  <a:cubicBezTo>
                    <a:pt x="-1340" y="-1716"/>
                    <a:pt x="-118" y="-753"/>
                    <a:pt x="43" y="604"/>
                  </a:cubicBezTo>
                  <a:cubicBezTo>
                    <a:pt x="67" y="802"/>
                    <a:pt x="67" y="1012"/>
                    <a:pt x="43" y="1209"/>
                  </a:cubicBezTo>
                  <a:close/>
                </a:path>
              </a:pathLst>
            </a:custGeom>
            <a:solidFill>
              <a:srgbClr val="020202"/>
            </a:solidFill>
            <a:ln w="1231" cap="flat">
              <a:noFill/>
              <a:prstDash val="solid"/>
              <a:miter/>
            </a:ln>
          </p:spPr>
          <p:txBody>
            <a:bodyPr rtlCol="0" anchor="ctr"/>
            <a:lstStyle/>
            <a:p>
              <a:endParaRPr lang="es-CO"/>
            </a:p>
          </p:txBody>
        </p:sp>
        <p:sp>
          <p:nvSpPr>
            <p:cNvPr id="719" name="Freeform: Shape 718">
              <a:extLst>
                <a:ext uri="{FF2B5EF4-FFF2-40B4-BE49-F238E27FC236}">
                  <a16:creationId xmlns:a16="http://schemas.microsoft.com/office/drawing/2014/main" id="{0CEC5E01-49B6-BADB-D23B-94CEE0E4E474}"/>
                </a:ext>
              </a:extLst>
            </p:cNvPr>
            <p:cNvSpPr/>
            <p:nvPr/>
          </p:nvSpPr>
          <p:spPr>
            <a:xfrm>
              <a:off x="-902811" y="6477143"/>
              <a:ext cx="3702" cy="1140"/>
            </a:xfrm>
            <a:custGeom>
              <a:avLst/>
              <a:gdLst>
                <a:gd name="connsiteX0" fmla="*/ 1005 w 3702"/>
                <a:gd name="connsiteY0" fmla="*/ -460 h 1140"/>
                <a:gd name="connsiteX1" fmla="*/ -2697 w 3702"/>
                <a:gd name="connsiteY1" fmla="*/ -1509 h 1140"/>
                <a:gd name="connsiteX2" fmla="*/ 1005 w 3702"/>
                <a:gd name="connsiteY2" fmla="*/ -460 h 1140"/>
              </a:gdLst>
              <a:ahLst/>
              <a:cxnLst>
                <a:cxn ang="0">
                  <a:pos x="connsiteX0" y="connsiteY0"/>
                </a:cxn>
                <a:cxn ang="0">
                  <a:pos x="connsiteX1" y="connsiteY1"/>
                </a:cxn>
                <a:cxn ang="0">
                  <a:pos x="connsiteX2" y="connsiteY2"/>
                </a:cxn>
              </a:cxnLst>
              <a:rect l="l" t="t" r="r" b="b"/>
              <a:pathLst>
                <a:path w="3702" h="1140">
                  <a:moveTo>
                    <a:pt x="1005" y="-460"/>
                  </a:moveTo>
                  <a:cubicBezTo>
                    <a:pt x="-315" y="-324"/>
                    <a:pt x="-1636" y="-695"/>
                    <a:pt x="-2697" y="-1509"/>
                  </a:cubicBezTo>
                  <a:cubicBezTo>
                    <a:pt x="-1377" y="-1423"/>
                    <a:pt x="191" y="-2089"/>
                    <a:pt x="1005" y="-460"/>
                  </a:cubicBezTo>
                  <a:close/>
                </a:path>
              </a:pathLst>
            </a:custGeom>
            <a:solidFill>
              <a:srgbClr val="020202"/>
            </a:solidFill>
            <a:ln w="1231" cap="flat">
              <a:noFill/>
              <a:prstDash val="solid"/>
              <a:miter/>
            </a:ln>
          </p:spPr>
          <p:txBody>
            <a:bodyPr rtlCol="0" anchor="ctr"/>
            <a:lstStyle/>
            <a:p>
              <a:endParaRPr lang="es-CO"/>
            </a:p>
          </p:txBody>
        </p:sp>
        <p:sp>
          <p:nvSpPr>
            <p:cNvPr id="720" name="Freeform: Shape 719">
              <a:extLst>
                <a:ext uri="{FF2B5EF4-FFF2-40B4-BE49-F238E27FC236}">
                  <a16:creationId xmlns:a16="http://schemas.microsoft.com/office/drawing/2014/main" id="{A1C43F4D-5A7F-DF78-B69D-3F8060303852}"/>
                </a:ext>
              </a:extLst>
            </p:cNvPr>
            <p:cNvSpPr/>
            <p:nvPr/>
          </p:nvSpPr>
          <p:spPr>
            <a:xfrm>
              <a:off x="-841630" y="6505567"/>
              <a:ext cx="2838" cy="1939"/>
            </a:xfrm>
            <a:custGeom>
              <a:avLst/>
              <a:gdLst>
                <a:gd name="connsiteX0" fmla="*/ 141 w 2838"/>
                <a:gd name="connsiteY0" fmla="*/ 366 h 1939"/>
                <a:gd name="connsiteX1" fmla="*/ -2697 w 2838"/>
                <a:gd name="connsiteY1" fmla="*/ -1510 h 1939"/>
                <a:gd name="connsiteX2" fmla="*/ 117 w 2838"/>
                <a:gd name="connsiteY2" fmla="*/ 218 h 1939"/>
                <a:gd name="connsiteX3" fmla="*/ 141 w 2838"/>
                <a:gd name="connsiteY3" fmla="*/ 366 h 1939"/>
              </a:gdLst>
              <a:ahLst/>
              <a:cxnLst>
                <a:cxn ang="0">
                  <a:pos x="connsiteX0" y="connsiteY0"/>
                </a:cxn>
                <a:cxn ang="0">
                  <a:pos x="connsiteX1" y="connsiteY1"/>
                </a:cxn>
                <a:cxn ang="0">
                  <a:pos x="connsiteX2" y="connsiteY2"/>
                </a:cxn>
                <a:cxn ang="0">
                  <a:pos x="connsiteX3" y="connsiteY3"/>
                </a:cxn>
              </a:cxnLst>
              <a:rect l="l" t="t" r="r" b="b"/>
              <a:pathLst>
                <a:path w="2838" h="1939">
                  <a:moveTo>
                    <a:pt x="141" y="366"/>
                  </a:moveTo>
                  <a:cubicBezTo>
                    <a:pt x="-1031" y="193"/>
                    <a:pt x="-2080" y="-498"/>
                    <a:pt x="-2697" y="-1510"/>
                  </a:cubicBezTo>
                  <a:cubicBezTo>
                    <a:pt x="-1438" y="-1806"/>
                    <a:pt x="-192" y="-1029"/>
                    <a:pt x="117" y="218"/>
                  </a:cubicBezTo>
                  <a:cubicBezTo>
                    <a:pt x="129" y="267"/>
                    <a:pt x="129" y="317"/>
                    <a:pt x="141" y="366"/>
                  </a:cubicBezTo>
                  <a:close/>
                </a:path>
              </a:pathLst>
            </a:custGeom>
            <a:solidFill>
              <a:srgbClr val="020202"/>
            </a:solidFill>
            <a:ln w="1231" cap="flat">
              <a:noFill/>
              <a:prstDash val="solid"/>
              <a:miter/>
            </a:ln>
          </p:spPr>
          <p:txBody>
            <a:bodyPr rtlCol="0" anchor="ctr"/>
            <a:lstStyle/>
            <a:p>
              <a:endParaRPr lang="es-CO"/>
            </a:p>
          </p:txBody>
        </p:sp>
        <p:sp>
          <p:nvSpPr>
            <p:cNvPr id="721" name="Freeform: Shape 720">
              <a:extLst>
                <a:ext uri="{FF2B5EF4-FFF2-40B4-BE49-F238E27FC236}">
                  <a16:creationId xmlns:a16="http://schemas.microsoft.com/office/drawing/2014/main" id="{B0116DB9-92C1-3162-2F77-27C73E246884}"/>
                </a:ext>
              </a:extLst>
            </p:cNvPr>
            <p:cNvSpPr/>
            <p:nvPr/>
          </p:nvSpPr>
          <p:spPr>
            <a:xfrm>
              <a:off x="-836089" y="6509214"/>
              <a:ext cx="2814" cy="1946"/>
            </a:xfrm>
            <a:custGeom>
              <a:avLst/>
              <a:gdLst>
                <a:gd name="connsiteX0" fmla="*/ 117 w 2814"/>
                <a:gd name="connsiteY0" fmla="*/ 373 h 1946"/>
                <a:gd name="connsiteX1" fmla="*/ -2697 w 2814"/>
                <a:gd name="connsiteY1" fmla="*/ -1515 h 1946"/>
                <a:gd name="connsiteX2" fmla="*/ 92 w 2814"/>
                <a:gd name="connsiteY2" fmla="*/ 250 h 1946"/>
                <a:gd name="connsiteX3" fmla="*/ 117 w 2814"/>
                <a:gd name="connsiteY3" fmla="*/ 373 h 1946"/>
              </a:gdLst>
              <a:ahLst/>
              <a:cxnLst>
                <a:cxn ang="0">
                  <a:pos x="connsiteX0" y="connsiteY0"/>
                </a:cxn>
                <a:cxn ang="0">
                  <a:pos x="connsiteX1" y="connsiteY1"/>
                </a:cxn>
                <a:cxn ang="0">
                  <a:pos x="connsiteX2" y="connsiteY2"/>
                </a:cxn>
                <a:cxn ang="0">
                  <a:pos x="connsiteX3" y="connsiteY3"/>
                </a:cxn>
              </a:cxnLst>
              <a:rect l="l" t="t" r="r" b="b"/>
              <a:pathLst>
                <a:path w="2814" h="1946">
                  <a:moveTo>
                    <a:pt x="117" y="373"/>
                  </a:moveTo>
                  <a:cubicBezTo>
                    <a:pt x="-1056" y="200"/>
                    <a:pt x="-2093" y="-503"/>
                    <a:pt x="-2697" y="-1515"/>
                  </a:cubicBezTo>
                  <a:cubicBezTo>
                    <a:pt x="-1438" y="-1799"/>
                    <a:pt x="-192" y="-1009"/>
                    <a:pt x="92" y="250"/>
                  </a:cubicBezTo>
                  <a:cubicBezTo>
                    <a:pt x="104" y="287"/>
                    <a:pt x="104" y="336"/>
                    <a:pt x="117" y="373"/>
                  </a:cubicBezTo>
                  <a:close/>
                </a:path>
              </a:pathLst>
            </a:custGeom>
            <a:solidFill>
              <a:srgbClr val="020202"/>
            </a:solidFill>
            <a:ln w="1231" cap="flat">
              <a:noFill/>
              <a:prstDash val="solid"/>
              <a:miter/>
            </a:ln>
          </p:spPr>
          <p:txBody>
            <a:bodyPr rtlCol="0" anchor="ctr"/>
            <a:lstStyle/>
            <a:p>
              <a:endParaRPr lang="es-CO"/>
            </a:p>
          </p:txBody>
        </p:sp>
        <p:sp>
          <p:nvSpPr>
            <p:cNvPr id="722" name="Freeform: Shape 721">
              <a:extLst>
                <a:ext uri="{FF2B5EF4-FFF2-40B4-BE49-F238E27FC236}">
                  <a16:creationId xmlns:a16="http://schemas.microsoft.com/office/drawing/2014/main" id="{7C5B72C9-17DB-4338-332B-4E3D5CD82EA0}"/>
                </a:ext>
              </a:extLst>
            </p:cNvPr>
            <p:cNvSpPr/>
            <p:nvPr/>
          </p:nvSpPr>
          <p:spPr>
            <a:xfrm>
              <a:off x="-815008" y="6525633"/>
              <a:ext cx="2715" cy="2003"/>
            </a:xfrm>
            <a:custGeom>
              <a:avLst/>
              <a:gdLst>
                <a:gd name="connsiteX0" fmla="*/ 18 w 2715"/>
                <a:gd name="connsiteY0" fmla="*/ 431 h 2003"/>
                <a:gd name="connsiteX1" fmla="*/ -2697 w 2715"/>
                <a:gd name="connsiteY1" fmla="*/ -1556 h 2003"/>
                <a:gd name="connsiteX2" fmla="*/ 18 w 2715"/>
                <a:gd name="connsiteY2" fmla="*/ 431 h 2003"/>
              </a:gdLst>
              <a:ahLst/>
              <a:cxnLst>
                <a:cxn ang="0">
                  <a:pos x="connsiteX0" y="connsiteY0"/>
                </a:cxn>
                <a:cxn ang="0">
                  <a:pos x="connsiteX1" y="connsiteY1"/>
                </a:cxn>
                <a:cxn ang="0">
                  <a:pos x="connsiteX2" y="connsiteY2"/>
                </a:cxn>
              </a:cxnLst>
              <a:rect l="l" t="t" r="r" b="b"/>
              <a:pathLst>
                <a:path w="2715" h="2003">
                  <a:moveTo>
                    <a:pt x="18" y="431"/>
                  </a:moveTo>
                  <a:cubicBezTo>
                    <a:pt x="-1117" y="172"/>
                    <a:pt x="-2105" y="-544"/>
                    <a:pt x="-2697" y="-1556"/>
                  </a:cubicBezTo>
                  <a:cubicBezTo>
                    <a:pt x="-1414" y="-1704"/>
                    <a:pt x="-229" y="-840"/>
                    <a:pt x="18" y="431"/>
                  </a:cubicBezTo>
                  <a:close/>
                </a:path>
              </a:pathLst>
            </a:custGeom>
            <a:solidFill>
              <a:srgbClr val="020202"/>
            </a:solidFill>
            <a:ln w="1231" cap="flat">
              <a:noFill/>
              <a:prstDash val="solid"/>
              <a:miter/>
            </a:ln>
          </p:spPr>
          <p:txBody>
            <a:bodyPr rtlCol="0" anchor="ctr"/>
            <a:lstStyle/>
            <a:p>
              <a:endParaRPr lang="es-CO"/>
            </a:p>
          </p:txBody>
        </p:sp>
        <p:sp>
          <p:nvSpPr>
            <p:cNvPr id="723" name="Freeform: Shape 722">
              <a:extLst>
                <a:ext uri="{FF2B5EF4-FFF2-40B4-BE49-F238E27FC236}">
                  <a16:creationId xmlns:a16="http://schemas.microsoft.com/office/drawing/2014/main" id="{6981BFD5-B2B0-2374-C8CB-0B49FDAEB32C}"/>
                </a:ext>
              </a:extLst>
            </p:cNvPr>
            <p:cNvSpPr/>
            <p:nvPr/>
          </p:nvSpPr>
          <p:spPr>
            <a:xfrm>
              <a:off x="-838878" y="6507387"/>
              <a:ext cx="2826" cy="1946"/>
            </a:xfrm>
            <a:custGeom>
              <a:avLst/>
              <a:gdLst>
                <a:gd name="connsiteX0" fmla="*/ 129 w 2826"/>
                <a:gd name="connsiteY0" fmla="*/ 373 h 1946"/>
                <a:gd name="connsiteX1" fmla="*/ -2697 w 2826"/>
                <a:gd name="connsiteY1" fmla="*/ -1515 h 1946"/>
                <a:gd name="connsiteX2" fmla="*/ 104 w 2826"/>
                <a:gd name="connsiteY2" fmla="*/ 262 h 1946"/>
                <a:gd name="connsiteX3" fmla="*/ 129 w 2826"/>
                <a:gd name="connsiteY3" fmla="*/ 373 h 1946"/>
              </a:gdLst>
              <a:ahLst/>
              <a:cxnLst>
                <a:cxn ang="0">
                  <a:pos x="connsiteX0" y="connsiteY0"/>
                </a:cxn>
                <a:cxn ang="0">
                  <a:pos x="connsiteX1" y="connsiteY1"/>
                </a:cxn>
                <a:cxn ang="0">
                  <a:pos x="connsiteX2" y="connsiteY2"/>
                </a:cxn>
                <a:cxn ang="0">
                  <a:pos x="connsiteX3" y="connsiteY3"/>
                </a:cxn>
              </a:cxnLst>
              <a:rect l="l" t="t" r="r" b="b"/>
              <a:pathLst>
                <a:path w="2826" h="1946">
                  <a:moveTo>
                    <a:pt x="129" y="373"/>
                  </a:moveTo>
                  <a:cubicBezTo>
                    <a:pt x="-1043" y="188"/>
                    <a:pt x="-2080" y="-503"/>
                    <a:pt x="-2697" y="-1515"/>
                  </a:cubicBezTo>
                  <a:cubicBezTo>
                    <a:pt x="-1438" y="-1799"/>
                    <a:pt x="-179" y="-1009"/>
                    <a:pt x="104" y="262"/>
                  </a:cubicBezTo>
                  <a:cubicBezTo>
                    <a:pt x="117" y="299"/>
                    <a:pt x="117" y="336"/>
                    <a:pt x="129" y="373"/>
                  </a:cubicBezTo>
                  <a:close/>
                </a:path>
              </a:pathLst>
            </a:custGeom>
            <a:solidFill>
              <a:srgbClr val="020202"/>
            </a:solidFill>
            <a:ln w="1231" cap="flat">
              <a:noFill/>
              <a:prstDash val="solid"/>
              <a:miter/>
            </a:ln>
          </p:spPr>
          <p:txBody>
            <a:bodyPr rtlCol="0" anchor="ctr"/>
            <a:lstStyle/>
            <a:p>
              <a:endParaRPr lang="es-CO"/>
            </a:p>
          </p:txBody>
        </p:sp>
        <p:sp>
          <p:nvSpPr>
            <p:cNvPr id="724" name="Freeform: Shape 723">
              <a:extLst>
                <a:ext uri="{FF2B5EF4-FFF2-40B4-BE49-F238E27FC236}">
                  <a16:creationId xmlns:a16="http://schemas.microsoft.com/office/drawing/2014/main" id="{59C30599-3D8B-F7E2-815C-094A626A78B8}"/>
                </a:ext>
              </a:extLst>
            </p:cNvPr>
            <p:cNvSpPr/>
            <p:nvPr/>
          </p:nvSpPr>
          <p:spPr>
            <a:xfrm>
              <a:off x="-847122" y="6501908"/>
              <a:ext cx="2838" cy="1945"/>
            </a:xfrm>
            <a:custGeom>
              <a:avLst/>
              <a:gdLst>
                <a:gd name="connsiteX0" fmla="*/ 141 w 2838"/>
                <a:gd name="connsiteY0" fmla="*/ 372 h 1945"/>
                <a:gd name="connsiteX1" fmla="*/ -2697 w 2838"/>
                <a:gd name="connsiteY1" fmla="*/ -1504 h 1945"/>
                <a:gd name="connsiteX2" fmla="*/ 104 w 2838"/>
                <a:gd name="connsiteY2" fmla="*/ 175 h 1945"/>
                <a:gd name="connsiteX3" fmla="*/ 141 w 2838"/>
                <a:gd name="connsiteY3" fmla="*/ 372 h 1945"/>
              </a:gdLst>
              <a:ahLst/>
              <a:cxnLst>
                <a:cxn ang="0">
                  <a:pos x="connsiteX0" y="connsiteY0"/>
                </a:cxn>
                <a:cxn ang="0">
                  <a:pos x="connsiteX1" y="connsiteY1"/>
                </a:cxn>
                <a:cxn ang="0">
                  <a:pos x="connsiteX2" y="connsiteY2"/>
                </a:cxn>
                <a:cxn ang="0">
                  <a:pos x="connsiteX3" y="connsiteY3"/>
                </a:cxn>
              </a:cxnLst>
              <a:rect l="l" t="t" r="r" b="b"/>
              <a:pathLst>
                <a:path w="2838" h="1945">
                  <a:moveTo>
                    <a:pt x="141" y="372"/>
                  </a:moveTo>
                  <a:cubicBezTo>
                    <a:pt x="-1019" y="150"/>
                    <a:pt x="-2043" y="-516"/>
                    <a:pt x="-2697" y="-1504"/>
                  </a:cubicBezTo>
                  <a:cubicBezTo>
                    <a:pt x="-1463" y="-1812"/>
                    <a:pt x="-204" y="-1059"/>
                    <a:pt x="104" y="175"/>
                  </a:cubicBezTo>
                  <a:cubicBezTo>
                    <a:pt x="117" y="237"/>
                    <a:pt x="129" y="311"/>
                    <a:pt x="141" y="372"/>
                  </a:cubicBezTo>
                  <a:close/>
                </a:path>
              </a:pathLst>
            </a:custGeom>
            <a:solidFill>
              <a:srgbClr val="020202"/>
            </a:solidFill>
            <a:ln w="1231" cap="flat">
              <a:noFill/>
              <a:prstDash val="solid"/>
              <a:miter/>
            </a:ln>
          </p:spPr>
          <p:txBody>
            <a:bodyPr rtlCol="0" anchor="ctr"/>
            <a:lstStyle/>
            <a:p>
              <a:endParaRPr lang="es-CO"/>
            </a:p>
          </p:txBody>
        </p:sp>
        <p:sp>
          <p:nvSpPr>
            <p:cNvPr id="725" name="Freeform: Shape 724">
              <a:extLst>
                <a:ext uri="{FF2B5EF4-FFF2-40B4-BE49-F238E27FC236}">
                  <a16:creationId xmlns:a16="http://schemas.microsoft.com/office/drawing/2014/main" id="{D37C7789-8AD4-F101-D69F-69AC8AD38E01}"/>
                </a:ext>
              </a:extLst>
            </p:cNvPr>
            <p:cNvSpPr/>
            <p:nvPr/>
          </p:nvSpPr>
          <p:spPr>
            <a:xfrm>
              <a:off x="-899194" y="6478079"/>
              <a:ext cx="2838" cy="1095"/>
            </a:xfrm>
            <a:custGeom>
              <a:avLst/>
              <a:gdLst>
                <a:gd name="connsiteX0" fmla="*/ 141 w 2838"/>
                <a:gd name="connsiteY0" fmla="*/ -520 h 1095"/>
                <a:gd name="connsiteX1" fmla="*/ -2697 w 2838"/>
                <a:gd name="connsiteY1" fmla="*/ -1471 h 1095"/>
                <a:gd name="connsiteX2" fmla="*/ 141 w 2838"/>
                <a:gd name="connsiteY2" fmla="*/ -520 h 1095"/>
              </a:gdLst>
              <a:ahLst/>
              <a:cxnLst>
                <a:cxn ang="0">
                  <a:pos x="connsiteX0" y="connsiteY0"/>
                </a:cxn>
                <a:cxn ang="0">
                  <a:pos x="connsiteX1" y="connsiteY1"/>
                </a:cxn>
                <a:cxn ang="0">
                  <a:pos x="connsiteX2" y="connsiteY2"/>
                </a:cxn>
              </a:cxnLst>
              <a:rect l="l" t="t" r="r" b="b"/>
              <a:pathLst>
                <a:path w="2838" h="1095">
                  <a:moveTo>
                    <a:pt x="141" y="-520"/>
                  </a:moveTo>
                  <a:cubicBezTo>
                    <a:pt x="-908" y="-348"/>
                    <a:pt x="-1969" y="-706"/>
                    <a:pt x="-2697" y="-1471"/>
                  </a:cubicBezTo>
                  <a:cubicBezTo>
                    <a:pt x="-1624" y="-1607"/>
                    <a:pt x="-476" y="-1816"/>
                    <a:pt x="141" y="-520"/>
                  </a:cubicBezTo>
                  <a:close/>
                </a:path>
              </a:pathLst>
            </a:custGeom>
            <a:solidFill>
              <a:srgbClr val="020202"/>
            </a:solidFill>
            <a:ln w="1231" cap="flat">
              <a:noFill/>
              <a:prstDash val="solid"/>
              <a:miter/>
            </a:ln>
          </p:spPr>
          <p:txBody>
            <a:bodyPr rtlCol="0" anchor="ctr"/>
            <a:lstStyle/>
            <a:p>
              <a:endParaRPr lang="es-CO"/>
            </a:p>
          </p:txBody>
        </p:sp>
        <p:sp>
          <p:nvSpPr>
            <p:cNvPr id="726" name="Freeform: Shape 725">
              <a:extLst>
                <a:ext uri="{FF2B5EF4-FFF2-40B4-BE49-F238E27FC236}">
                  <a16:creationId xmlns:a16="http://schemas.microsoft.com/office/drawing/2014/main" id="{B5002998-64F1-A39E-70B3-1A8BECBE28A7}"/>
                </a:ext>
              </a:extLst>
            </p:cNvPr>
            <p:cNvSpPr/>
            <p:nvPr/>
          </p:nvSpPr>
          <p:spPr>
            <a:xfrm>
              <a:off x="-896442" y="6479010"/>
              <a:ext cx="2826" cy="1060"/>
            </a:xfrm>
            <a:custGeom>
              <a:avLst/>
              <a:gdLst>
                <a:gd name="connsiteX0" fmla="*/ 129 w 2826"/>
                <a:gd name="connsiteY0" fmla="*/ -550 h 1060"/>
                <a:gd name="connsiteX1" fmla="*/ -2697 w 2826"/>
                <a:gd name="connsiteY1" fmla="*/ -1513 h 1060"/>
                <a:gd name="connsiteX2" fmla="*/ 129 w 2826"/>
                <a:gd name="connsiteY2" fmla="*/ -550 h 1060"/>
              </a:gdLst>
              <a:ahLst/>
              <a:cxnLst>
                <a:cxn ang="0">
                  <a:pos x="connsiteX0" y="connsiteY0"/>
                </a:cxn>
                <a:cxn ang="0">
                  <a:pos x="connsiteX1" y="connsiteY1"/>
                </a:cxn>
                <a:cxn ang="0">
                  <a:pos x="connsiteX2" y="connsiteY2"/>
                </a:cxn>
              </a:cxnLst>
              <a:rect l="l" t="t" r="r" b="b"/>
              <a:pathLst>
                <a:path w="2826" h="1060">
                  <a:moveTo>
                    <a:pt x="129" y="-550"/>
                  </a:moveTo>
                  <a:cubicBezTo>
                    <a:pt x="-908" y="-389"/>
                    <a:pt x="-1969" y="-747"/>
                    <a:pt x="-2697" y="-1513"/>
                  </a:cubicBezTo>
                  <a:cubicBezTo>
                    <a:pt x="-1624" y="-1574"/>
                    <a:pt x="-488" y="-1821"/>
                    <a:pt x="129" y="-550"/>
                  </a:cubicBezTo>
                  <a:close/>
                </a:path>
              </a:pathLst>
            </a:custGeom>
            <a:solidFill>
              <a:srgbClr val="020202"/>
            </a:solidFill>
            <a:ln w="1231" cap="flat">
              <a:noFill/>
              <a:prstDash val="solid"/>
              <a:miter/>
            </a:ln>
          </p:spPr>
          <p:txBody>
            <a:bodyPr rtlCol="0" anchor="ctr"/>
            <a:lstStyle/>
            <a:p>
              <a:endParaRPr lang="es-CO"/>
            </a:p>
          </p:txBody>
        </p:sp>
        <p:sp>
          <p:nvSpPr>
            <p:cNvPr id="727" name="Freeform: Shape 726">
              <a:extLst>
                <a:ext uri="{FF2B5EF4-FFF2-40B4-BE49-F238E27FC236}">
                  <a16:creationId xmlns:a16="http://schemas.microsoft.com/office/drawing/2014/main" id="{A1E5B5A6-8123-0F5E-07BD-9CB8830BD729}"/>
                </a:ext>
              </a:extLst>
            </p:cNvPr>
            <p:cNvSpPr/>
            <p:nvPr/>
          </p:nvSpPr>
          <p:spPr>
            <a:xfrm>
              <a:off x="-893689" y="6479930"/>
              <a:ext cx="2814" cy="1080"/>
            </a:xfrm>
            <a:custGeom>
              <a:avLst/>
              <a:gdLst>
                <a:gd name="connsiteX0" fmla="*/ 117 w 2814"/>
                <a:gd name="connsiteY0" fmla="*/ -520 h 1080"/>
                <a:gd name="connsiteX1" fmla="*/ -2697 w 2814"/>
                <a:gd name="connsiteY1" fmla="*/ -1519 h 1080"/>
                <a:gd name="connsiteX2" fmla="*/ 117 w 2814"/>
                <a:gd name="connsiteY2" fmla="*/ -520 h 1080"/>
              </a:gdLst>
              <a:ahLst/>
              <a:cxnLst>
                <a:cxn ang="0">
                  <a:pos x="connsiteX0" y="connsiteY0"/>
                </a:cxn>
                <a:cxn ang="0">
                  <a:pos x="connsiteX1" y="connsiteY1"/>
                </a:cxn>
                <a:cxn ang="0">
                  <a:pos x="connsiteX2" y="connsiteY2"/>
                </a:cxn>
              </a:cxnLst>
              <a:rect l="l" t="t" r="r" b="b"/>
              <a:pathLst>
                <a:path w="2814" h="1080">
                  <a:moveTo>
                    <a:pt x="117" y="-520"/>
                  </a:moveTo>
                  <a:cubicBezTo>
                    <a:pt x="-932" y="-384"/>
                    <a:pt x="-1969" y="-754"/>
                    <a:pt x="-2697" y="-1519"/>
                  </a:cubicBezTo>
                  <a:cubicBezTo>
                    <a:pt x="-1624" y="-1569"/>
                    <a:pt x="-476" y="-1828"/>
                    <a:pt x="117" y="-520"/>
                  </a:cubicBezTo>
                  <a:close/>
                </a:path>
              </a:pathLst>
            </a:custGeom>
            <a:solidFill>
              <a:srgbClr val="020202"/>
            </a:solidFill>
            <a:ln w="1231" cap="flat">
              <a:noFill/>
              <a:prstDash val="solid"/>
              <a:miter/>
            </a:ln>
          </p:spPr>
          <p:txBody>
            <a:bodyPr rtlCol="0" anchor="ctr"/>
            <a:lstStyle/>
            <a:p>
              <a:endParaRPr lang="es-CO"/>
            </a:p>
          </p:txBody>
        </p:sp>
        <p:sp>
          <p:nvSpPr>
            <p:cNvPr id="728" name="Freeform: Shape 727">
              <a:extLst>
                <a:ext uri="{FF2B5EF4-FFF2-40B4-BE49-F238E27FC236}">
                  <a16:creationId xmlns:a16="http://schemas.microsoft.com/office/drawing/2014/main" id="{0E48F4B1-BB59-42A6-6FB1-66390F7B83A5}"/>
                </a:ext>
              </a:extLst>
            </p:cNvPr>
            <p:cNvSpPr/>
            <p:nvPr/>
          </p:nvSpPr>
          <p:spPr>
            <a:xfrm>
              <a:off x="-877262" y="6486338"/>
              <a:ext cx="1949" cy="972"/>
            </a:xfrm>
            <a:custGeom>
              <a:avLst/>
              <a:gdLst>
                <a:gd name="connsiteX0" fmla="*/ -747 w 1949"/>
                <a:gd name="connsiteY0" fmla="*/ -621 h 972"/>
                <a:gd name="connsiteX1" fmla="*/ -2697 w 1949"/>
                <a:gd name="connsiteY1" fmla="*/ -1510 h 972"/>
                <a:gd name="connsiteX2" fmla="*/ -747 w 1949"/>
                <a:gd name="connsiteY2" fmla="*/ -621 h 972"/>
              </a:gdLst>
              <a:ahLst/>
              <a:cxnLst>
                <a:cxn ang="0">
                  <a:pos x="connsiteX0" y="connsiteY0"/>
                </a:cxn>
                <a:cxn ang="0">
                  <a:pos x="connsiteX1" y="connsiteY1"/>
                </a:cxn>
                <a:cxn ang="0">
                  <a:pos x="connsiteX2" y="connsiteY2"/>
                </a:cxn>
              </a:cxnLst>
              <a:rect l="l" t="t" r="r" b="b"/>
              <a:pathLst>
                <a:path w="1949" h="972">
                  <a:moveTo>
                    <a:pt x="-747" y="-621"/>
                  </a:moveTo>
                  <a:cubicBezTo>
                    <a:pt x="-1513" y="-510"/>
                    <a:pt x="-2278" y="-856"/>
                    <a:pt x="-2697" y="-1510"/>
                  </a:cubicBezTo>
                  <a:cubicBezTo>
                    <a:pt x="-1920" y="-1732"/>
                    <a:pt x="-1093" y="-1349"/>
                    <a:pt x="-747" y="-621"/>
                  </a:cubicBezTo>
                  <a:close/>
                </a:path>
              </a:pathLst>
            </a:custGeom>
            <a:solidFill>
              <a:srgbClr val="020202"/>
            </a:solidFill>
            <a:ln w="1231" cap="flat">
              <a:noFill/>
              <a:prstDash val="solid"/>
              <a:miter/>
            </a:ln>
          </p:spPr>
          <p:txBody>
            <a:bodyPr rtlCol="0" anchor="ctr"/>
            <a:lstStyle/>
            <a:p>
              <a:endParaRPr lang="es-CO"/>
            </a:p>
          </p:txBody>
        </p:sp>
        <p:sp>
          <p:nvSpPr>
            <p:cNvPr id="729" name="Freeform: Shape 728">
              <a:extLst>
                <a:ext uri="{FF2B5EF4-FFF2-40B4-BE49-F238E27FC236}">
                  <a16:creationId xmlns:a16="http://schemas.microsoft.com/office/drawing/2014/main" id="{54245C41-A89B-3C00-85C6-97B4F348D8DF}"/>
                </a:ext>
              </a:extLst>
            </p:cNvPr>
            <p:cNvSpPr/>
            <p:nvPr/>
          </p:nvSpPr>
          <p:spPr>
            <a:xfrm>
              <a:off x="-875374" y="6487232"/>
              <a:ext cx="1913" cy="923"/>
            </a:xfrm>
            <a:custGeom>
              <a:avLst/>
              <a:gdLst>
                <a:gd name="connsiteX0" fmla="*/ -784 w 1913"/>
                <a:gd name="connsiteY0" fmla="*/ -663 h 923"/>
                <a:gd name="connsiteX1" fmla="*/ -2697 w 1913"/>
                <a:gd name="connsiteY1" fmla="*/ -1540 h 923"/>
                <a:gd name="connsiteX2" fmla="*/ -784 w 1913"/>
                <a:gd name="connsiteY2" fmla="*/ -663 h 923"/>
              </a:gdLst>
              <a:ahLst/>
              <a:cxnLst>
                <a:cxn ang="0">
                  <a:pos x="connsiteX0" y="connsiteY0"/>
                </a:cxn>
                <a:cxn ang="0">
                  <a:pos x="connsiteX1" y="connsiteY1"/>
                </a:cxn>
                <a:cxn ang="0">
                  <a:pos x="connsiteX2" y="connsiteY2"/>
                </a:cxn>
              </a:cxnLst>
              <a:rect l="l" t="t" r="r" b="b"/>
              <a:pathLst>
                <a:path w="1913" h="923">
                  <a:moveTo>
                    <a:pt x="-784" y="-663"/>
                  </a:moveTo>
                  <a:cubicBezTo>
                    <a:pt x="-1537" y="-577"/>
                    <a:pt x="-2278" y="-910"/>
                    <a:pt x="-2697" y="-1540"/>
                  </a:cubicBezTo>
                  <a:cubicBezTo>
                    <a:pt x="-1932" y="-1688"/>
                    <a:pt x="-1167" y="-1330"/>
                    <a:pt x="-784" y="-663"/>
                  </a:cubicBezTo>
                  <a:close/>
                </a:path>
              </a:pathLst>
            </a:custGeom>
            <a:solidFill>
              <a:srgbClr val="020202"/>
            </a:solidFill>
            <a:ln w="1231" cap="flat">
              <a:noFill/>
              <a:prstDash val="solid"/>
              <a:miter/>
            </a:ln>
          </p:spPr>
          <p:txBody>
            <a:bodyPr rtlCol="0" anchor="ctr"/>
            <a:lstStyle/>
            <a:p>
              <a:endParaRPr lang="es-CO"/>
            </a:p>
          </p:txBody>
        </p:sp>
        <p:sp>
          <p:nvSpPr>
            <p:cNvPr id="730" name="Freeform: Shape 729">
              <a:extLst>
                <a:ext uri="{FF2B5EF4-FFF2-40B4-BE49-F238E27FC236}">
                  <a16:creationId xmlns:a16="http://schemas.microsoft.com/office/drawing/2014/main" id="{481C6A19-3EB7-27A0-842B-42D6DA7BEA28}"/>
                </a:ext>
              </a:extLst>
            </p:cNvPr>
            <p:cNvSpPr/>
            <p:nvPr/>
          </p:nvSpPr>
          <p:spPr>
            <a:xfrm>
              <a:off x="-869067" y="6490063"/>
              <a:ext cx="1913" cy="1034"/>
            </a:xfrm>
            <a:custGeom>
              <a:avLst/>
              <a:gdLst>
                <a:gd name="connsiteX0" fmla="*/ -784 w 1913"/>
                <a:gd name="connsiteY0" fmla="*/ -545 h 1034"/>
                <a:gd name="connsiteX1" fmla="*/ -2697 w 1913"/>
                <a:gd name="connsiteY1" fmla="*/ -1532 h 1034"/>
                <a:gd name="connsiteX2" fmla="*/ -784 w 1913"/>
                <a:gd name="connsiteY2" fmla="*/ -545 h 1034"/>
              </a:gdLst>
              <a:ahLst/>
              <a:cxnLst>
                <a:cxn ang="0">
                  <a:pos x="connsiteX0" y="connsiteY0"/>
                </a:cxn>
                <a:cxn ang="0">
                  <a:pos x="connsiteX1" y="connsiteY1"/>
                </a:cxn>
                <a:cxn ang="0">
                  <a:pos x="connsiteX2" y="connsiteY2"/>
                </a:cxn>
              </a:cxnLst>
              <a:rect l="l" t="t" r="r" b="b"/>
              <a:pathLst>
                <a:path w="1913" h="1034">
                  <a:moveTo>
                    <a:pt x="-784" y="-545"/>
                  </a:moveTo>
                  <a:cubicBezTo>
                    <a:pt x="-1562" y="-483"/>
                    <a:pt x="-2302" y="-866"/>
                    <a:pt x="-2697" y="-1532"/>
                  </a:cubicBezTo>
                  <a:cubicBezTo>
                    <a:pt x="-1821" y="-1656"/>
                    <a:pt x="-1068" y="-1545"/>
                    <a:pt x="-784" y="-545"/>
                  </a:cubicBezTo>
                  <a:close/>
                </a:path>
              </a:pathLst>
            </a:custGeom>
            <a:solidFill>
              <a:srgbClr val="020202"/>
            </a:solidFill>
            <a:ln w="1231" cap="flat">
              <a:noFill/>
              <a:prstDash val="solid"/>
              <a:miter/>
            </a:ln>
          </p:spPr>
          <p:txBody>
            <a:bodyPr rtlCol="0" anchor="ctr"/>
            <a:lstStyle/>
            <a:p>
              <a:endParaRPr lang="es-CO"/>
            </a:p>
          </p:txBody>
        </p:sp>
        <p:sp>
          <p:nvSpPr>
            <p:cNvPr id="731" name="Freeform: Shape 730">
              <a:extLst>
                <a:ext uri="{FF2B5EF4-FFF2-40B4-BE49-F238E27FC236}">
                  <a16:creationId xmlns:a16="http://schemas.microsoft.com/office/drawing/2014/main" id="{90F2CE44-D67E-B69D-DAA2-3F83D106D63B}"/>
                </a:ext>
              </a:extLst>
            </p:cNvPr>
            <p:cNvSpPr/>
            <p:nvPr/>
          </p:nvSpPr>
          <p:spPr>
            <a:xfrm>
              <a:off x="-858897" y="6495472"/>
              <a:ext cx="1851" cy="1001"/>
            </a:xfrm>
            <a:custGeom>
              <a:avLst/>
              <a:gdLst>
                <a:gd name="connsiteX0" fmla="*/ -846 w 1851"/>
                <a:gd name="connsiteY0" fmla="*/ -572 h 1001"/>
                <a:gd name="connsiteX1" fmla="*/ -2697 w 1851"/>
                <a:gd name="connsiteY1" fmla="*/ -1572 h 1001"/>
                <a:gd name="connsiteX2" fmla="*/ -846 w 1851"/>
                <a:gd name="connsiteY2" fmla="*/ -572 h 1001"/>
              </a:gdLst>
              <a:ahLst/>
              <a:cxnLst>
                <a:cxn ang="0">
                  <a:pos x="connsiteX0" y="connsiteY0"/>
                </a:cxn>
                <a:cxn ang="0">
                  <a:pos x="connsiteX1" y="connsiteY1"/>
                </a:cxn>
                <a:cxn ang="0">
                  <a:pos x="connsiteX2" y="connsiteY2"/>
                </a:cxn>
              </a:cxnLst>
              <a:rect l="l" t="t" r="r" b="b"/>
              <a:pathLst>
                <a:path w="1851" h="1001">
                  <a:moveTo>
                    <a:pt x="-846" y="-572"/>
                  </a:moveTo>
                  <a:cubicBezTo>
                    <a:pt x="-1599" y="-548"/>
                    <a:pt x="-2315" y="-930"/>
                    <a:pt x="-2697" y="-1572"/>
                  </a:cubicBezTo>
                  <a:cubicBezTo>
                    <a:pt x="-1883" y="-1584"/>
                    <a:pt x="-1167" y="-1449"/>
                    <a:pt x="-846" y="-572"/>
                  </a:cubicBezTo>
                  <a:close/>
                </a:path>
              </a:pathLst>
            </a:custGeom>
            <a:solidFill>
              <a:srgbClr val="020202"/>
            </a:solidFill>
            <a:ln w="1231" cap="flat">
              <a:noFill/>
              <a:prstDash val="solid"/>
              <a:miter/>
            </a:ln>
          </p:spPr>
          <p:txBody>
            <a:bodyPr rtlCol="0" anchor="ctr"/>
            <a:lstStyle/>
            <a:p>
              <a:endParaRPr lang="es-CO"/>
            </a:p>
          </p:txBody>
        </p:sp>
        <p:sp>
          <p:nvSpPr>
            <p:cNvPr id="732" name="Freeform: Shape 731">
              <a:extLst>
                <a:ext uri="{FF2B5EF4-FFF2-40B4-BE49-F238E27FC236}">
                  <a16:creationId xmlns:a16="http://schemas.microsoft.com/office/drawing/2014/main" id="{670A3EC8-4B0A-CC11-7580-A367EB1ED30D}"/>
                </a:ext>
              </a:extLst>
            </p:cNvPr>
            <p:cNvSpPr/>
            <p:nvPr/>
          </p:nvSpPr>
          <p:spPr>
            <a:xfrm>
              <a:off x="-857107" y="6496419"/>
              <a:ext cx="1863" cy="1043"/>
            </a:xfrm>
            <a:custGeom>
              <a:avLst/>
              <a:gdLst>
                <a:gd name="connsiteX0" fmla="*/ -834 w 1863"/>
                <a:gd name="connsiteY0" fmla="*/ -532 h 1043"/>
                <a:gd name="connsiteX1" fmla="*/ -2697 w 1863"/>
                <a:gd name="connsiteY1" fmla="*/ -1568 h 1043"/>
                <a:gd name="connsiteX2" fmla="*/ -834 w 1863"/>
                <a:gd name="connsiteY2" fmla="*/ -532 h 1043"/>
              </a:gdLst>
              <a:ahLst/>
              <a:cxnLst>
                <a:cxn ang="0">
                  <a:pos x="connsiteX0" y="connsiteY0"/>
                </a:cxn>
                <a:cxn ang="0">
                  <a:pos x="connsiteX1" y="connsiteY1"/>
                </a:cxn>
                <a:cxn ang="0">
                  <a:pos x="connsiteX2" y="connsiteY2"/>
                </a:cxn>
              </a:cxnLst>
              <a:rect l="l" t="t" r="r" b="b"/>
              <a:pathLst>
                <a:path w="1863" h="1043">
                  <a:moveTo>
                    <a:pt x="-834" y="-532"/>
                  </a:moveTo>
                  <a:cubicBezTo>
                    <a:pt x="-1599" y="-495"/>
                    <a:pt x="-2327" y="-902"/>
                    <a:pt x="-2697" y="-1568"/>
                  </a:cubicBezTo>
                  <a:cubicBezTo>
                    <a:pt x="-1858" y="-1605"/>
                    <a:pt x="-1080" y="-1433"/>
                    <a:pt x="-834" y="-532"/>
                  </a:cubicBezTo>
                  <a:close/>
                </a:path>
              </a:pathLst>
            </a:custGeom>
            <a:solidFill>
              <a:srgbClr val="020202"/>
            </a:solidFill>
            <a:ln w="1231" cap="flat">
              <a:noFill/>
              <a:prstDash val="solid"/>
              <a:miter/>
            </a:ln>
          </p:spPr>
          <p:txBody>
            <a:bodyPr rtlCol="0" anchor="ctr"/>
            <a:lstStyle/>
            <a:p>
              <a:endParaRPr lang="es-CO"/>
            </a:p>
          </p:txBody>
        </p:sp>
        <p:sp>
          <p:nvSpPr>
            <p:cNvPr id="733" name="Freeform: Shape 732">
              <a:extLst>
                <a:ext uri="{FF2B5EF4-FFF2-40B4-BE49-F238E27FC236}">
                  <a16:creationId xmlns:a16="http://schemas.microsoft.com/office/drawing/2014/main" id="{DEB26642-B476-0EBE-AB14-7976D6C4826A}"/>
                </a:ext>
              </a:extLst>
            </p:cNvPr>
            <p:cNvSpPr/>
            <p:nvPr/>
          </p:nvSpPr>
          <p:spPr>
            <a:xfrm>
              <a:off x="-850690" y="6500059"/>
              <a:ext cx="1863" cy="1009"/>
            </a:xfrm>
            <a:custGeom>
              <a:avLst/>
              <a:gdLst>
                <a:gd name="connsiteX0" fmla="*/ -834 w 1863"/>
                <a:gd name="connsiteY0" fmla="*/ -568 h 1009"/>
                <a:gd name="connsiteX1" fmla="*/ -2697 w 1863"/>
                <a:gd name="connsiteY1" fmla="*/ -1568 h 1009"/>
                <a:gd name="connsiteX2" fmla="*/ -834 w 1863"/>
                <a:gd name="connsiteY2" fmla="*/ -568 h 1009"/>
              </a:gdLst>
              <a:ahLst/>
              <a:cxnLst>
                <a:cxn ang="0">
                  <a:pos x="connsiteX0" y="connsiteY0"/>
                </a:cxn>
                <a:cxn ang="0">
                  <a:pos x="connsiteX1" y="connsiteY1"/>
                </a:cxn>
                <a:cxn ang="0">
                  <a:pos x="connsiteX2" y="connsiteY2"/>
                </a:cxn>
              </a:cxnLst>
              <a:rect l="l" t="t" r="r" b="b"/>
              <a:pathLst>
                <a:path w="1863" h="1009">
                  <a:moveTo>
                    <a:pt x="-834" y="-568"/>
                  </a:moveTo>
                  <a:cubicBezTo>
                    <a:pt x="-1599" y="-518"/>
                    <a:pt x="-2315" y="-913"/>
                    <a:pt x="-2697" y="-1568"/>
                  </a:cubicBezTo>
                  <a:cubicBezTo>
                    <a:pt x="-1883" y="-1604"/>
                    <a:pt x="-1142" y="-1469"/>
                    <a:pt x="-834" y="-568"/>
                  </a:cubicBezTo>
                  <a:close/>
                </a:path>
              </a:pathLst>
            </a:custGeom>
            <a:solidFill>
              <a:srgbClr val="020202"/>
            </a:solidFill>
            <a:ln w="1231" cap="flat">
              <a:noFill/>
              <a:prstDash val="solid"/>
              <a:miter/>
            </a:ln>
          </p:spPr>
          <p:txBody>
            <a:bodyPr rtlCol="0" anchor="ctr"/>
            <a:lstStyle/>
            <a:p>
              <a:endParaRPr lang="es-CO"/>
            </a:p>
          </p:txBody>
        </p:sp>
        <p:sp>
          <p:nvSpPr>
            <p:cNvPr id="734" name="Freeform: Shape 733">
              <a:extLst>
                <a:ext uri="{FF2B5EF4-FFF2-40B4-BE49-F238E27FC236}">
                  <a16:creationId xmlns:a16="http://schemas.microsoft.com/office/drawing/2014/main" id="{A2A7CA2B-F614-C04D-9765-2E15B7F310AE}"/>
                </a:ext>
              </a:extLst>
            </p:cNvPr>
            <p:cNvSpPr/>
            <p:nvPr/>
          </p:nvSpPr>
          <p:spPr>
            <a:xfrm>
              <a:off x="-848900" y="6501001"/>
              <a:ext cx="1876" cy="1039"/>
            </a:xfrm>
            <a:custGeom>
              <a:avLst/>
              <a:gdLst>
                <a:gd name="connsiteX0" fmla="*/ -821 w 1876"/>
                <a:gd name="connsiteY0" fmla="*/ -535 h 1039"/>
                <a:gd name="connsiteX1" fmla="*/ -2697 w 1876"/>
                <a:gd name="connsiteY1" fmla="*/ -1560 h 1039"/>
                <a:gd name="connsiteX2" fmla="*/ -821 w 1876"/>
                <a:gd name="connsiteY2" fmla="*/ -535 h 1039"/>
              </a:gdLst>
              <a:ahLst/>
              <a:cxnLst>
                <a:cxn ang="0">
                  <a:pos x="connsiteX0" y="connsiteY0"/>
                </a:cxn>
                <a:cxn ang="0">
                  <a:pos x="connsiteX1" y="connsiteY1"/>
                </a:cxn>
                <a:cxn ang="0">
                  <a:pos x="connsiteX2" y="connsiteY2"/>
                </a:cxn>
              </a:cxnLst>
              <a:rect l="l" t="t" r="r" b="b"/>
              <a:pathLst>
                <a:path w="1876" h="1039">
                  <a:moveTo>
                    <a:pt x="-821" y="-535"/>
                  </a:moveTo>
                  <a:cubicBezTo>
                    <a:pt x="-1587" y="-498"/>
                    <a:pt x="-2315" y="-893"/>
                    <a:pt x="-2697" y="-1560"/>
                  </a:cubicBezTo>
                  <a:cubicBezTo>
                    <a:pt x="-1883" y="-1621"/>
                    <a:pt x="-1105" y="-1498"/>
                    <a:pt x="-821" y="-535"/>
                  </a:cubicBezTo>
                  <a:close/>
                </a:path>
              </a:pathLst>
            </a:custGeom>
            <a:solidFill>
              <a:srgbClr val="020202"/>
            </a:solidFill>
            <a:ln w="1231" cap="flat">
              <a:noFill/>
              <a:prstDash val="solid"/>
              <a:miter/>
            </a:ln>
          </p:spPr>
          <p:txBody>
            <a:bodyPr rtlCol="0" anchor="ctr"/>
            <a:lstStyle/>
            <a:p>
              <a:endParaRPr lang="es-CO"/>
            </a:p>
          </p:txBody>
        </p:sp>
        <p:sp>
          <p:nvSpPr>
            <p:cNvPr id="735" name="Freeform: Shape 734">
              <a:extLst>
                <a:ext uri="{FF2B5EF4-FFF2-40B4-BE49-F238E27FC236}">
                  <a16:creationId xmlns:a16="http://schemas.microsoft.com/office/drawing/2014/main" id="{B61EF67F-9709-A0CA-6CCD-4FDD737559B4}"/>
                </a:ext>
              </a:extLst>
            </p:cNvPr>
            <p:cNvSpPr/>
            <p:nvPr/>
          </p:nvSpPr>
          <p:spPr>
            <a:xfrm>
              <a:off x="-843321" y="6504594"/>
              <a:ext cx="1777" cy="1098"/>
            </a:xfrm>
            <a:custGeom>
              <a:avLst/>
              <a:gdLst>
                <a:gd name="connsiteX0" fmla="*/ -920 w 1777"/>
                <a:gd name="connsiteY0" fmla="*/ -474 h 1098"/>
                <a:gd name="connsiteX1" fmla="*/ -2697 w 1777"/>
                <a:gd name="connsiteY1" fmla="*/ -1573 h 1098"/>
                <a:gd name="connsiteX2" fmla="*/ -920 w 1777"/>
                <a:gd name="connsiteY2" fmla="*/ -474 h 1098"/>
              </a:gdLst>
              <a:ahLst/>
              <a:cxnLst>
                <a:cxn ang="0">
                  <a:pos x="connsiteX0" y="connsiteY0"/>
                </a:cxn>
                <a:cxn ang="0">
                  <a:pos x="connsiteX1" y="connsiteY1"/>
                </a:cxn>
                <a:cxn ang="0">
                  <a:pos x="connsiteX2" y="connsiteY2"/>
                </a:cxn>
              </a:cxnLst>
              <a:rect l="l" t="t" r="r" b="b"/>
              <a:pathLst>
                <a:path w="1777" h="1098">
                  <a:moveTo>
                    <a:pt x="-920" y="-474"/>
                  </a:moveTo>
                  <a:cubicBezTo>
                    <a:pt x="-1673" y="-474"/>
                    <a:pt x="-2352" y="-906"/>
                    <a:pt x="-2697" y="-1573"/>
                  </a:cubicBezTo>
                  <a:cubicBezTo>
                    <a:pt x="-1883" y="-1561"/>
                    <a:pt x="-1167" y="-1400"/>
                    <a:pt x="-920" y="-474"/>
                  </a:cubicBezTo>
                  <a:close/>
                </a:path>
              </a:pathLst>
            </a:custGeom>
            <a:solidFill>
              <a:srgbClr val="020202"/>
            </a:solidFill>
            <a:ln w="1231" cap="flat">
              <a:noFill/>
              <a:prstDash val="solid"/>
              <a:miter/>
            </a:ln>
          </p:spPr>
          <p:txBody>
            <a:bodyPr rtlCol="0" anchor="ctr"/>
            <a:lstStyle/>
            <a:p>
              <a:endParaRPr lang="es-CO"/>
            </a:p>
          </p:txBody>
        </p:sp>
        <p:sp>
          <p:nvSpPr>
            <p:cNvPr id="736" name="Freeform: Shape 735">
              <a:extLst>
                <a:ext uri="{FF2B5EF4-FFF2-40B4-BE49-F238E27FC236}">
                  <a16:creationId xmlns:a16="http://schemas.microsoft.com/office/drawing/2014/main" id="{A4855290-0E23-3DA4-4DC1-46E3484D2462}"/>
                </a:ext>
              </a:extLst>
            </p:cNvPr>
            <p:cNvSpPr/>
            <p:nvPr/>
          </p:nvSpPr>
          <p:spPr>
            <a:xfrm>
              <a:off x="-817760" y="6523822"/>
              <a:ext cx="1764" cy="1123"/>
            </a:xfrm>
            <a:custGeom>
              <a:avLst/>
              <a:gdLst>
                <a:gd name="connsiteX0" fmla="*/ -932 w 1764"/>
                <a:gd name="connsiteY0" fmla="*/ -449 h 1123"/>
                <a:gd name="connsiteX1" fmla="*/ -2697 w 1764"/>
                <a:gd name="connsiteY1" fmla="*/ -1572 h 1123"/>
                <a:gd name="connsiteX2" fmla="*/ -932 w 1764"/>
                <a:gd name="connsiteY2" fmla="*/ -449 h 1123"/>
              </a:gdLst>
              <a:ahLst/>
              <a:cxnLst>
                <a:cxn ang="0">
                  <a:pos x="connsiteX0" y="connsiteY0"/>
                </a:cxn>
                <a:cxn ang="0">
                  <a:pos x="connsiteX1" y="connsiteY1"/>
                </a:cxn>
                <a:cxn ang="0">
                  <a:pos x="connsiteX2" y="connsiteY2"/>
                </a:cxn>
              </a:cxnLst>
              <a:rect l="l" t="t" r="r" b="b"/>
              <a:pathLst>
                <a:path w="1764" h="1123">
                  <a:moveTo>
                    <a:pt x="-932" y="-449"/>
                  </a:moveTo>
                  <a:cubicBezTo>
                    <a:pt x="-1685" y="-474"/>
                    <a:pt x="-2364" y="-906"/>
                    <a:pt x="-2697" y="-1572"/>
                  </a:cubicBezTo>
                  <a:cubicBezTo>
                    <a:pt x="-1846" y="-1585"/>
                    <a:pt x="-1117" y="-1424"/>
                    <a:pt x="-932" y="-449"/>
                  </a:cubicBezTo>
                  <a:close/>
                </a:path>
              </a:pathLst>
            </a:custGeom>
            <a:solidFill>
              <a:srgbClr val="020202"/>
            </a:solidFill>
            <a:ln w="1231" cap="flat">
              <a:noFill/>
              <a:prstDash val="solid"/>
              <a:miter/>
            </a:ln>
          </p:spPr>
          <p:txBody>
            <a:bodyPr rtlCol="0" anchor="ctr"/>
            <a:lstStyle/>
            <a:p>
              <a:endParaRPr lang="es-CO"/>
            </a:p>
          </p:txBody>
        </p:sp>
        <p:sp>
          <p:nvSpPr>
            <p:cNvPr id="737" name="Freeform: Shape 736">
              <a:extLst>
                <a:ext uri="{FF2B5EF4-FFF2-40B4-BE49-F238E27FC236}">
                  <a16:creationId xmlns:a16="http://schemas.microsoft.com/office/drawing/2014/main" id="{F839363B-C72A-0D96-466A-4B4D9CE3C542}"/>
                </a:ext>
              </a:extLst>
            </p:cNvPr>
            <p:cNvSpPr/>
            <p:nvPr/>
          </p:nvSpPr>
          <p:spPr>
            <a:xfrm>
              <a:off x="-767540" y="6575018"/>
              <a:ext cx="913" cy="1061"/>
            </a:xfrm>
            <a:custGeom>
              <a:avLst/>
              <a:gdLst>
                <a:gd name="connsiteX0" fmla="*/ -1784 w 913"/>
                <a:gd name="connsiteY0" fmla="*/ -511 h 1061"/>
                <a:gd name="connsiteX1" fmla="*/ -2697 w 913"/>
                <a:gd name="connsiteY1" fmla="*/ -1573 h 1061"/>
                <a:gd name="connsiteX2" fmla="*/ -1784 w 913"/>
                <a:gd name="connsiteY2" fmla="*/ -511 h 1061"/>
              </a:gdLst>
              <a:ahLst/>
              <a:cxnLst>
                <a:cxn ang="0">
                  <a:pos x="connsiteX0" y="connsiteY0"/>
                </a:cxn>
                <a:cxn ang="0">
                  <a:pos x="connsiteX1" y="connsiteY1"/>
                </a:cxn>
                <a:cxn ang="0">
                  <a:pos x="connsiteX2" y="connsiteY2"/>
                </a:cxn>
              </a:cxnLst>
              <a:rect l="l" t="t" r="r" b="b"/>
              <a:pathLst>
                <a:path w="913" h="1061">
                  <a:moveTo>
                    <a:pt x="-1784" y="-511"/>
                  </a:moveTo>
                  <a:cubicBezTo>
                    <a:pt x="-2278" y="-647"/>
                    <a:pt x="-2648" y="-1067"/>
                    <a:pt x="-2697" y="-1573"/>
                  </a:cubicBezTo>
                  <a:cubicBezTo>
                    <a:pt x="-2204" y="-1437"/>
                    <a:pt x="-1833" y="-1017"/>
                    <a:pt x="-1784" y="-511"/>
                  </a:cubicBezTo>
                  <a:close/>
                </a:path>
              </a:pathLst>
            </a:custGeom>
            <a:solidFill>
              <a:srgbClr val="020202"/>
            </a:solidFill>
            <a:ln w="1231" cap="flat">
              <a:noFill/>
              <a:prstDash val="solid"/>
              <a:miter/>
            </a:ln>
          </p:spPr>
          <p:txBody>
            <a:bodyPr rtlCol="0" anchor="ctr"/>
            <a:lstStyle/>
            <a:p>
              <a:endParaRPr lang="es-CO"/>
            </a:p>
          </p:txBody>
        </p:sp>
        <p:sp>
          <p:nvSpPr>
            <p:cNvPr id="738" name="Freeform: Shape 737">
              <a:extLst>
                <a:ext uri="{FF2B5EF4-FFF2-40B4-BE49-F238E27FC236}">
                  <a16:creationId xmlns:a16="http://schemas.microsoft.com/office/drawing/2014/main" id="{3988159F-FBE5-E52F-C69F-17D0DF8120E0}"/>
                </a:ext>
              </a:extLst>
            </p:cNvPr>
            <p:cNvSpPr/>
            <p:nvPr/>
          </p:nvSpPr>
          <p:spPr>
            <a:xfrm>
              <a:off x="-772131" y="6569575"/>
              <a:ext cx="962" cy="1036"/>
            </a:xfrm>
            <a:custGeom>
              <a:avLst/>
              <a:gdLst>
                <a:gd name="connsiteX0" fmla="*/ -1735 w 962"/>
                <a:gd name="connsiteY0" fmla="*/ -536 h 1036"/>
                <a:gd name="connsiteX1" fmla="*/ -2697 w 962"/>
                <a:gd name="connsiteY1" fmla="*/ -1573 h 1036"/>
                <a:gd name="connsiteX2" fmla="*/ -1735 w 962"/>
                <a:gd name="connsiteY2" fmla="*/ -536 h 1036"/>
              </a:gdLst>
              <a:ahLst/>
              <a:cxnLst>
                <a:cxn ang="0">
                  <a:pos x="connsiteX0" y="connsiteY0"/>
                </a:cxn>
                <a:cxn ang="0">
                  <a:pos x="connsiteX1" y="connsiteY1"/>
                </a:cxn>
                <a:cxn ang="0">
                  <a:pos x="connsiteX2" y="connsiteY2"/>
                </a:cxn>
              </a:cxnLst>
              <a:rect l="l" t="t" r="r" b="b"/>
              <a:pathLst>
                <a:path w="962" h="1036">
                  <a:moveTo>
                    <a:pt x="-1735" y="-536"/>
                  </a:moveTo>
                  <a:cubicBezTo>
                    <a:pt x="-2253" y="-622"/>
                    <a:pt x="-2648" y="-1042"/>
                    <a:pt x="-2697" y="-1573"/>
                  </a:cubicBezTo>
                  <a:cubicBezTo>
                    <a:pt x="-2191" y="-1462"/>
                    <a:pt x="-1809" y="-1055"/>
                    <a:pt x="-1735" y="-536"/>
                  </a:cubicBezTo>
                  <a:close/>
                </a:path>
              </a:pathLst>
            </a:custGeom>
            <a:solidFill>
              <a:srgbClr val="020202"/>
            </a:solidFill>
            <a:ln w="1231" cap="flat">
              <a:noFill/>
              <a:prstDash val="solid"/>
              <a:miter/>
            </a:ln>
          </p:spPr>
          <p:txBody>
            <a:bodyPr rtlCol="0" anchor="ctr"/>
            <a:lstStyle/>
            <a:p>
              <a:endParaRPr lang="es-CO"/>
            </a:p>
          </p:txBody>
        </p:sp>
        <p:sp>
          <p:nvSpPr>
            <p:cNvPr id="739" name="Freeform: Shape 738">
              <a:extLst>
                <a:ext uri="{FF2B5EF4-FFF2-40B4-BE49-F238E27FC236}">
                  <a16:creationId xmlns:a16="http://schemas.microsoft.com/office/drawing/2014/main" id="{72960948-C049-9633-D960-8181E41858F5}"/>
                </a:ext>
              </a:extLst>
            </p:cNvPr>
            <p:cNvSpPr/>
            <p:nvPr/>
          </p:nvSpPr>
          <p:spPr>
            <a:xfrm>
              <a:off x="-772995" y="6568625"/>
              <a:ext cx="938" cy="1024"/>
            </a:xfrm>
            <a:custGeom>
              <a:avLst/>
              <a:gdLst>
                <a:gd name="connsiteX0" fmla="*/ -1759 w 938"/>
                <a:gd name="connsiteY0" fmla="*/ -549 h 1024"/>
                <a:gd name="connsiteX1" fmla="*/ -2697 w 938"/>
                <a:gd name="connsiteY1" fmla="*/ -1573 h 1024"/>
                <a:gd name="connsiteX2" fmla="*/ -1759 w 938"/>
                <a:gd name="connsiteY2" fmla="*/ -549 h 1024"/>
              </a:gdLst>
              <a:ahLst/>
              <a:cxnLst>
                <a:cxn ang="0">
                  <a:pos x="connsiteX0" y="connsiteY0"/>
                </a:cxn>
                <a:cxn ang="0">
                  <a:pos x="connsiteX1" y="connsiteY1"/>
                </a:cxn>
                <a:cxn ang="0">
                  <a:pos x="connsiteX2" y="connsiteY2"/>
                </a:cxn>
              </a:cxnLst>
              <a:rect l="l" t="t" r="r" b="b"/>
              <a:pathLst>
                <a:path w="938" h="1024">
                  <a:moveTo>
                    <a:pt x="-1759" y="-549"/>
                  </a:moveTo>
                  <a:cubicBezTo>
                    <a:pt x="-2266" y="-635"/>
                    <a:pt x="-2648" y="-1054"/>
                    <a:pt x="-2697" y="-1573"/>
                  </a:cubicBezTo>
                  <a:cubicBezTo>
                    <a:pt x="-2204" y="-1462"/>
                    <a:pt x="-1833" y="-1054"/>
                    <a:pt x="-1759" y="-549"/>
                  </a:cubicBezTo>
                  <a:close/>
                </a:path>
              </a:pathLst>
            </a:custGeom>
            <a:solidFill>
              <a:srgbClr val="020202"/>
            </a:solidFill>
            <a:ln w="1231" cap="flat">
              <a:noFill/>
              <a:prstDash val="solid"/>
              <a:miter/>
            </a:ln>
          </p:spPr>
          <p:txBody>
            <a:bodyPr rtlCol="0" anchor="ctr"/>
            <a:lstStyle/>
            <a:p>
              <a:endParaRPr lang="es-CO"/>
            </a:p>
          </p:txBody>
        </p:sp>
        <p:sp>
          <p:nvSpPr>
            <p:cNvPr id="740" name="Freeform: Shape 739">
              <a:extLst>
                <a:ext uri="{FF2B5EF4-FFF2-40B4-BE49-F238E27FC236}">
                  <a16:creationId xmlns:a16="http://schemas.microsoft.com/office/drawing/2014/main" id="{602FE4CB-1929-2560-D0CD-B37452058CDE}"/>
                </a:ext>
              </a:extLst>
            </p:cNvPr>
            <p:cNvSpPr/>
            <p:nvPr/>
          </p:nvSpPr>
          <p:spPr>
            <a:xfrm>
              <a:off x="-773859" y="6567687"/>
              <a:ext cx="925" cy="999"/>
            </a:xfrm>
            <a:custGeom>
              <a:avLst/>
              <a:gdLst>
                <a:gd name="connsiteX0" fmla="*/ -1772 w 925"/>
                <a:gd name="connsiteY0" fmla="*/ -573 h 999"/>
                <a:gd name="connsiteX1" fmla="*/ -2697 w 925"/>
                <a:gd name="connsiteY1" fmla="*/ -1573 h 999"/>
              </a:gdLst>
              <a:ahLst/>
              <a:cxnLst>
                <a:cxn ang="0">
                  <a:pos x="connsiteX0" y="connsiteY0"/>
                </a:cxn>
                <a:cxn ang="0">
                  <a:pos x="connsiteX1" y="connsiteY1"/>
                </a:cxn>
              </a:cxnLst>
              <a:rect l="l" t="t" r="r" b="b"/>
              <a:pathLst>
                <a:path w="925" h="999">
                  <a:moveTo>
                    <a:pt x="-1772" y="-573"/>
                  </a:moveTo>
                  <a:cubicBezTo>
                    <a:pt x="-2253" y="-697"/>
                    <a:pt x="-2623" y="-1079"/>
                    <a:pt x="-2697" y="-1573"/>
                  </a:cubicBezTo>
                  <a:close/>
                </a:path>
              </a:pathLst>
            </a:custGeom>
            <a:solidFill>
              <a:srgbClr val="020202"/>
            </a:solidFill>
            <a:ln w="1231" cap="flat">
              <a:noFill/>
              <a:prstDash val="solid"/>
              <a:miter/>
            </a:ln>
          </p:spPr>
          <p:txBody>
            <a:bodyPr rtlCol="0" anchor="ctr"/>
            <a:lstStyle/>
            <a:p>
              <a:endParaRPr lang="es-CO"/>
            </a:p>
          </p:txBody>
        </p:sp>
        <p:sp>
          <p:nvSpPr>
            <p:cNvPr id="741" name="Freeform: Shape 740">
              <a:extLst>
                <a:ext uri="{FF2B5EF4-FFF2-40B4-BE49-F238E27FC236}">
                  <a16:creationId xmlns:a16="http://schemas.microsoft.com/office/drawing/2014/main" id="{E5E57399-EB2B-C813-F6F5-04A816A10602}"/>
                </a:ext>
              </a:extLst>
            </p:cNvPr>
            <p:cNvSpPr/>
            <p:nvPr/>
          </p:nvSpPr>
          <p:spPr>
            <a:xfrm>
              <a:off x="-778549" y="6562256"/>
              <a:ext cx="962" cy="1049"/>
            </a:xfrm>
            <a:custGeom>
              <a:avLst/>
              <a:gdLst>
                <a:gd name="connsiteX0" fmla="*/ -1735 w 962"/>
                <a:gd name="connsiteY0" fmla="*/ -524 h 1049"/>
                <a:gd name="connsiteX1" fmla="*/ -2697 w 962"/>
                <a:gd name="connsiteY1" fmla="*/ -1573 h 1049"/>
                <a:gd name="connsiteX2" fmla="*/ -1735 w 962"/>
                <a:gd name="connsiteY2" fmla="*/ -524 h 1049"/>
              </a:gdLst>
              <a:ahLst/>
              <a:cxnLst>
                <a:cxn ang="0">
                  <a:pos x="connsiteX0" y="connsiteY0"/>
                </a:cxn>
                <a:cxn ang="0">
                  <a:pos x="connsiteX1" y="connsiteY1"/>
                </a:cxn>
                <a:cxn ang="0">
                  <a:pos x="connsiteX2" y="connsiteY2"/>
                </a:cxn>
              </a:cxnLst>
              <a:rect l="l" t="t" r="r" b="b"/>
              <a:pathLst>
                <a:path w="962" h="1049">
                  <a:moveTo>
                    <a:pt x="-1735" y="-524"/>
                  </a:moveTo>
                  <a:cubicBezTo>
                    <a:pt x="-2241" y="-635"/>
                    <a:pt x="-2636" y="-1054"/>
                    <a:pt x="-2697" y="-1573"/>
                  </a:cubicBezTo>
                  <a:cubicBezTo>
                    <a:pt x="-2191" y="-1462"/>
                    <a:pt x="-1796" y="-1042"/>
                    <a:pt x="-1735" y="-524"/>
                  </a:cubicBezTo>
                  <a:close/>
                </a:path>
              </a:pathLst>
            </a:custGeom>
            <a:solidFill>
              <a:srgbClr val="020202"/>
            </a:solidFill>
            <a:ln w="1231" cap="flat">
              <a:noFill/>
              <a:prstDash val="solid"/>
              <a:miter/>
            </a:ln>
          </p:spPr>
          <p:txBody>
            <a:bodyPr rtlCol="0" anchor="ctr"/>
            <a:lstStyle/>
            <a:p>
              <a:endParaRPr lang="es-CO"/>
            </a:p>
          </p:txBody>
        </p:sp>
        <p:sp>
          <p:nvSpPr>
            <p:cNvPr id="742" name="Freeform: Shape 741">
              <a:extLst>
                <a:ext uri="{FF2B5EF4-FFF2-40B4-BE49-F238E27FC236}">
                  <a16:creationId xmlns:a16="http://schemas.microsoft.com/office/drawing/2014/main" id="{6DB8B36E-F993-2A53-20AA-95020B4500CB}"/>
                </a:ext>
              </a:extLst>
            </p:cNvPr>
            <p:cNvSpPr/>
            <p:nvPr/>
          </p:nvSpPr>
          <p:spPr>
            <a:xfrm>
              <a:off x="-779413" y="6561306"/>
              <a:ext cx="950" cy="1036"/>
            </a:xfrm>
            <a:custGeom>
              <a:avLst/>
              <a:gdLst>
                <a:gd name="connsiteX0" fmla="*/ -1747 w 950"/>
                <a:gd name="connsiteY0" fmla="*/ -536 h 1036"/>
                <a:gd name="connsiteX1" fmla="*/ -2697 w 950"/>
                <a:gd name="connsiteY1" fmla="*/ -1573 h 1036"/>
                <a:gd name="connsiteX2" fmla="*/ -1747 w 950"/>
                <a:gd name="connsiteY2" fmla="*/ -536 h 1036"/>
              </a:gdLst>
              <a:ahLst/>
              <a:cxnLst>
                <a:cxn ang="0">
                  <a:pos x="connsiteX0" y="connsiteY0"/>
                </a:cxn>
                <a:cxn ang="0">
                  <a:pos x="connsiteX1" y="connsiteY1"/>
                </a:cxn>
                <a:cxn ang="0">
                  <a:pos x="connsiteX2" y="connsiteY2"/>
                </a:cxn>
              </a:cxnLst>
              <a:rect l="l" t="t" r="r" b="b"/>
              <a:pathLst>
                <a:path w="950" h="1036">
                  <a:moveTo>
                    <a:pt x="-1747" y="-536"/>
                  </a:moveTo>
                  <a:cubicBezTo>
                    <a:pt x="-2253" y="-647"/>
                    <a:pt x="-2623" y="-1067"/>
                    <a:pt x="-2697" y="-1573"/>
                  </a:cubicBezTo>
                  <a:cubicBezTo>
                    <a:pt x="-2203" y="-1449"/>
                    <a:pt x="-1833" y="-1042"/>
                    <a:pt x="-1747" y="-536"/>
                  </a:cubicBezTo>
                  <a:close/>
                </a:path>
              </a:pathLst>
            </a:custGeom>
            <a:solidFill>
              <a:srgbClr val="020202"/>
            </a:solidFill>
            <a:ln w="1231" cap="flat">
              <a:noFill/>
              <a:prstDash val="solid"/>
              <a:miter/>
            </a:ln>
          </p:spPr>
          <p:txBody>
            <a:bodyPr rtlCol="0" anchor="ctr"/>
            <a:lstStyle/>
            <a:p>
              <a:endParaRPr lang="es-CO"/>
            </a:p>
          </p:txBody>
        </p:sp>
        <p:sp>
          <p:nvSpPr>
            <p:cNvPr id="743" name="Freeform: Shape 742">
              <a:extLst>
                <a:ext uri="{FF2B5EF4-FFF2-40B4-BE49-F238E27FC236}">
                  <a16:creationId xmlns:a16="http://schemas.microsoft.com/office/drawing/2014/main" id="{CFF14AE5-56F6-20A4-C25A-1ACE48879B04}"/>
                </a:ext>
              </a:extLst>
            </p:cNvPr>
            <p:cNvSpPr/>
            <p:nvPr/>
          </p:nvSpPr>
          <p:spPr>
            <a:xfrm>
              <a:off x="-780253" y="6560368"/>
              <a:ext cx="913" cy="1012"/>
            </a:xfrm>
            <a:custGeom>
              <a:avLst/>
              <a:gdLst>
                <a:gd name="connsiteX0" fmla="*/ -1784 w 913"/>
                <a:gd name="connsiteY0" fmla="*/ -561 h 1012"/>
                <a:gd name="connsiteX1" fmla="*/ -2697 w 913"/>
                <a:gd name="connsiteY1" fmla="*/ -1573 h 1012"/>
              </a:gdLst>
              <a:ahLst/>
              <a:cxnLst>
                <a:cxn ang="0">
                  <a:pos x="connsiteX0" y="connsiteY0"/>
                </a:cxn>
                <a:cxn ang="0">
                  <a:pos x="connsiteX1" y="connsiteY1"/>
                </a:cxn>
              </a:cxnLst>
              <a:rect l="l" t="t" r="r" b="b"/>
              <a:pathLst>
                <a:path w="913" h="1012">
                  <a:moveTo>
                    <a:pt x="-1784" y="-561"/>
                  </a:moveTo>
                  <a:cubicBezTo>
                    <a:pt x="-2278" y="-660"/>
                    <a:pt x="-2648" y="-1067"/>
                    <a:pt x="-2697" y="-1573"/>
                  </a:cubicBezTo>
                  <a:close/>
                </a:path>
              </a:pathLst>
            </a:custGeom>
            <a:solidFill>
              <a:srgbClr val="020202"/>
            </a:solidFill>
            <a:ln w="1231" cap="flat">
              <a:noFill/>
              <a:prstDash val="solid"/>
              <a:miter/>
            </a:ln>
          </p:spPr>
          <p:txBody>
            <a:bodyPr rtlCol="0" anchor="ctr"/>
            <a:lstStyle/>
            <a:p>
              <a:endParaRPr lang="es-CO"/>
            </a:p>
          </p:txBody>
        </p:sp>
        <p:sp>
          <p:nvSpPr>
            <p:cNvPr id="744" name="Freeform: Shape 743">
              <a:extLst>
                <a:ext uri="{FF2B5EF4-FFF2-40B4-BE49-F238E27FC236}">
                  <a16:creationId xmlns:a16="http://schemas.microsoft.com/office/drawing/2014/main" id="{6B7AE5F5-F565-83D3-7DEB-A7A3A398FFE0}"/>
                </a:ext>
              </a:extLst>
            </p:cNvPr>
            <p:cNvSpPr/>
            <p:nvPr/>
          </p:nvSpPr>
          <p:spPr>
            <a:xfrm>
              <a:off x="-783906" y="6556715"/>
              <a:ext cx="938" cy="925"/>
            </a:xfrm>
            <a:custGeom>
              <a:avLst/>
              <a:gdLst>
                <a:gd name="connsiteX0" fmla="*/ -1759 w 938"/>
                <a:gd name="connsiteY0" fmla="*/ -647 h 925"/>
                <a:gd name="connsiteX1" fmla="*/ -2697 w 938"/>
                <a:gd name="connsiteY1" fmla="*/ -1573 h 925"/>
              </a:gdLst>
              <a:ahLst/>
              <a:cxnLst>
                <a:cxn ang="0">
                  <a:pos x="connsiteX0" y="connsiteY0"/>
                </a:cxn>
                <a:cxn ang="0">
                  <a:pos x="connsiteX1" y="connsiteY1"/>
                </a:cxn>
              </a:cxnLst>
              <a:rect l="l" t="t" r="r" b="b"/>
              <a:pathLst>
                <a:path w="938" h="925">
                  <a:moveTo>
                    <a:pt x="-1759" y="-647"/>
                  </a:moveTo>
                  <a:cubicBezTo>
                    <a:pt x="-2241" y="-709"/>
                    <a:pt x="-2623" y="-1092"/>
                    <a:pt x="-2697" y="-1573"/>
                  </a:cubicBezTo>
                  <a:close/>
                </a:path>
              </a:pathLst>
            </a:custGeom>
            <a:solidFill>
              <a:srgbClr val="020202"/>
            </a:solidFill>
            <a:ln w="1231" cap="flat">
              <a:noFill/>
              <a:prstDash val="solid"/>
              <a:miter/>
            </a:ln>
          </p:spPr>
          <p:txBody>
            <a:bodyPr rtlCol="0" anchor="ctr"/>
            <a:lstStyle/>
            <a:p>
              <a:endParaRPr lang="es-CO"/>
            </a:p>
          </p:txBody>
        </p:sp>
        <p:sp>
          <p:nvSpPr>
            <p:cNvPr id="745" name="Freeform: Shape 744">
              <a:extLst>
                <a:ext uri="{FF2B5EF4-FFF2-40B4-BE49-F238E27FC236}">
                  <a16:creationId xmlns:a16="http://schemas.microsoft.com/office/drawing/2014/main" id="{EFC1C55D-30A1-BA7C-87CB-31418C46FFB2}"/>
                </a:ext>
              </a:extLst>
            </p:cNvPr>
            <p:cNvSpPr/>
            <p:nvPr/>
          </p:nvSpPr>
          <p:spPr>
            <a:xfrm>
              <a:off x="-792286" y="6547631"/>
              <a:ext cx="975" cy="1049"/>
            </a:xfrm>
            <a:custGeom>
              <a:avLst/>
              <a:gdLst>
                <a:gd name="connsiteX0" fmla="*/ -1722 w 975"/>
                <a:gd name="connsiteY0" fmla="*/ -524 h 1049"/>
                <a:gd name="connsiteX1" fmla="*/ -2697 w 975"/>
                <a:gd name="connsiteY1" fmla="*/ -1573 h 1049"/>
                <a:gd name="connsiteX2" fmla="*/ -1722 w 975"/>
                <a:gd name="connsiteY2" fmla="*/ -524 h 1049"/>
              </a:gdLst>
              <a:ahLst/>
              <a:cxnLst>
                <a:cxn ang="0">
                  <a:pos x="connsiteX0" y="connsiteY0"/>
                </a:cxn>
                <a:cxn ang="0">
                  <a:pos x="connsiteX1" y="connsiteY1"/>
                </a:cxn>
                <a:cxn ang="0">
                  <a:pos x="connsiteX2" y="connsiteY2"/>
                </a:cxn>
              </a:cxnLst>
              <a:rect l="l" t="t" r="r" b="b"/>
              <a:pathLst>
                <a:path w="975" h="1049">
                  <a:moveTo>
                    <a:pt x="-1722" y="-524"/>
                  </a:moveTo>
                  <a:cubicBezTo>
                    <a:pt x="-2241" y="-635"/>
                    <a:pt x="-2623" y="-1054"/>
                    <a:pt x="-2697" y="-1573"/>
                  </a:cubicBezTo>
                  <a:cubicBezTo>
                    <a:pt x="-2179" y="-1462"/>
                    <a:pt x="-1796" y="-1042"/>
                    <a:pt x="-1722" y="-524"/>
                  </a:cubicBezTo>
                  <a:close/>
                </a:path>
              </a:pathLst>
            </a:custGeom>
            <a:solidFill>
              <a:srgbClr val="020202"/>
            </a:solidFill>
            <a:ln w="1231" cap="flat">
              <a:noFill/>
              <a:prstDash val="solid"/>
              <a:miter/>
            </a:ln>
          </p:spPr>
          <p:txBody>
            <a:bodyPr rtlCol="0" anchor="ctr"/>
            <a:lstStyle/>
            <a:p>
              <a:endParaRPr lang="es-CO"/>
            </a:p>
          </p:txBody>
        </p:sp>
        <p:sp>
          <p:nvSpPr>
            <p:cNvPr id="746" name="Freeform: Shape 745">
              <a:extLst>
                <a:ext uri="{FF2B5EF4-FFF2-40B4-BE49-F238E27FC236}">
                  <a16:creationId xmlns:a16="http://schemas.microsoft.com/office/drawing/2014/main" id="{0BF19A62-CF66-F4FB-08C3-88733587D540}"/>
                </a:ext>
              </a:extLst>
            </p:cNvPr>
            <p:cNvSpPr/>
            <p:nvPr/>
          </p:nvSpPr>
          <p:spPr>
            <a:xfrm>
              <a:off x="-793138" y="6546693"/>
              <a:ext cx="962" cy="1036"/>
            </a:xfrm>
            <a:custGeom>
              <a:avLst/>
              <a:gdLst>
                <a:gd name="connsiteX0" fmla="*/ -1735 w 962"/>
                <a:gd name="connsiteY0" fmla="*/ -536 h 1036"/>
                <a:gd name="connsiteX1" fmla="*/ -2697 w 962"/>
                <a:gd name="connsiteY1" fmla="*/ -1573 h 1036"/>
                <a:gd name="connsiteX2" fmla="*/ -1735 w 962"/>
                <a:gd name="connsiteY2" fmla="*/ -536 h 1036"/>
              </a:gdLst>
              <a:ahLst/>
              <a:cxnLst>
                <a:cxn ang="0">
                  <a:pos x="connsiteX0" y="connsiteY0"/>
                </a:cxn>
                <a:cxn ang="0">
                  <a:pos x="connsiteX1" y="connsiteY1"/>
                </a:cxn>
                <a:cxn ang="0">
                  <a:pos x="connsiteX2" y="connsiteY2"/>
                </a:cxn>
              </a:cxnLst>
              <a:rect l="l" t="t" r="r" b="b"/>
              <a:pathLst>
                <a:path w="962" h="1036">
                  <a:moveTo>
                    <a:pt x="-1735" y="-536"/>
                  </a:moveTo>
                  <a:cubicBezTo>
                    <a:pt x="-2241" y="-647"/>
                    <a:pt x="-2623" y="-1054"/>
                    <a:pt x="-2697" y="-1573"/>
                  </a:cubicBezTo>
                  <a:cubicBezTo>
                    <a:pt x="-2191" y="-1462"/>
                    <a:pt x="-1809" y="-1054"/>
                    <a:pt x="-1735" y="-536"/>
                  </a:cubicBezTo>
                  <a:close/>
                </a:path>
              </a:pathLst>
            </a:custGeom>
            <a:solidFill>
              <a:srgbClr val="020202"/>
            </a:solidFill>
            <a:ln w="1231" cap="flat">
              <a:noFill/>
              <a:prstDash val="solid"/>
              <a:miter/>
            </a:ln>
          </p:spPr>
          <p:txBody>
            <a:bodyPr rtlCol="0" anchor="ctr"/>
            <a:lstStyle/>
            <a:p>
              <a:endParaRPr lang="es-CO"/>
            </a:p>
          </p:txBody>
        </p:sp>
        <p:sp>
          <p:nvSpPr>
            <p:cNvPr id="747" name="Freeform: Shape 746">
              <a:extLst>
                <a:ext uri="{FF2B5EF4-FFF2-40B4-BE49-F238E27FC236}">
                  <a16:creationId xmlns:a16="http://schemas.microsoft.com/office/drawing/2014/main" id="{F1BC6569-FA75-EFC6-1FDC-FAAB6572FEF0}"/>
                </a:ext>
              </a:extLst>
            </p:cNvPr>
            <p:cNvSpPr/>
            <p:nvPr/>
          </p:nvSpPr>
          <p:spPr>
            <a:xfrm>
              <a:off x="-793989" y="6545755"/>
              <a:ext cx="925" cy="1012"/>
            </a:xfrm>
            <a:custGeom>
              <a:avLst/>
              <a:gdLst>
                <a:gd name="connsiteX0" fmla="*/ -1772 w 925"/>
                <a:gd name="connsiteY0" fmla="*/ -561 h 1012"/>
                <a:gd name="connsiteX1" fmla="*/ -2697 w 925"/>
                <a:gd name="connsiteY1" fmla="*/ -1573 h 1012"/>
                <a:gd name="connsiteX2" fmla="*/ -1772 w 925"/>
                <a:gd name="connsiteY2" fmla="*/ -561 h 1012"/>
              </a:gdLst>
              <a:ahLst/>
              <a:cxnLst>
                <a:cxn ang="0">
                  <a:pos x="connsiteX0" y="connsiteY0"/>
                </a:cxn>
                <a:cxn ang="0">
                  <a:pos x="connsiteX1" y="connsiteY1"/>
                </a:cxn>
                <a:cxn ang="0">
                  <a:pos x="connsiteX2" y="connsiteY2"/>
                </a:cxn>
              </a:cxnLst>
              <a:rect l="l" t="t" r="r" b="b"/>
              <a:pathLst>
                <a:path w="925" h="1012">
                  <a:moveTo>
                    <a:pt x="-1772" y="-561"/>
                  </a:moveTo>
                  <a:cubicBezTo>
                    <a:pt x="-2266" y="-660"/>
                    <a:pt x="-2648" y="-1067"/>
                    <a:pt x="-2697" y="-1573"/>
                  </a:cubicBezTo>
                  <a:cubicBezTo>
                    <a:pt x="-2228" y="-1425"/>
                    <a:pt x="-1870" y="-1042"/>
                    <a:pt x="-1772" y="-561"/>
                  </a:cubicBezTo>
                  <a:close/>
                </a:path>
              </a:pathLst>
            </a:custGeom>
            <a:solidFill>
              <a:srgbClr val="020202"/>
            </a:solidFill>
            <a:ln w="1231" cap="flat">
              <a:noFill/>
              <a:prstDash val="solid"/>
              <a:miter/>
            </a:ln>
          </p:spPr>
          <p:txBody>
            <a:bodyPr rtlCol="0" anchor="ctr"/>
            <a:lstStyle/>
            <a:p>
              <a:endParaRPr lang="es-CO"/>
            </a:p>
          </p:txBody>
        </p:sp>
        <p:sp>
          <p:nvSpPr>
            <p:cNvPr id="748" name="Freeform: Shape 747">
              <a:extLst>
                <a:ext uri="{FF2B5EF4-FFF2-40B4-BE49-F238E27FC236}">
                  <a16:creationId xmlns:a16="http://schemas.microsoft.com/office/drawing/2014/main" id="{6DCE26D6-F02C-B80F-DFD7-D6E24E9FF50A}"/>
                </a:ext>
              </a:extLst>
            </p:cNvPr>
            <p:cNvSpPr/>
            <p:nvPr/>
          </p:nvSpPr>
          <p:spPr>
            <a:xfrm>
              <a:off x="-799605" y="6539423"/>
              <a:ext cx="999" cy="1024"/>
            </a:xfrm>
            <a:custGeom>
              <a:avLst/>
              <a:gdLst>
                <a:gd name="connsiteX0" fmla="*/ -1698 w 999"/>
                <a:gd name="connsiteY0" fmla="*/ -548 h 1024"/>
                <a:gd name="connsiteX1" fmla="*/ -2697 w 999"/>
                <a:gd name="connsiteY1" fmla="*/ -1573 h 1024"/>
                <a:gd name="connsiteX2" fmla="*/ -1698 w 999"/>
                <a:gd name="connsiteY2" fmla="*/ -548 h 1024"/>
              </a:gdLst>
              <a:ahLst/>
              <a:cxnLst>
                <a:cxn ang="0">
                  <a:pos x="connsiteX0" y="connsiteY0"/>
                </a:cxn>
                <a:cxn ang="0">
                  <a:pos x="connsiteX1" y="connsiteY1"/>
                </a:cxn>
                <a:cxn ang="0">
                  <a:pos x="connsiteX2" y="connsiteY2"/>
                </a:cxn>
              </a:cxnLst>
              <a:rect l="l" t="t" r="r" b="b"/>
              <a:pathLst>
                <a:path w="999" h="1024">
                  <a:moveTo>
                    <a:pt x="-1698" y="-548"/>
                  </a:moveTo>
                  <a:cubicBezTo>
                    <a:pt x="-2228" y="-610"/>
                    <a:pt x="-2648" y="-1042"/>
                    <a:pt x="-2697" y="-1573"/>
                  </a:cubicBezTo>
                  <a:cubicBezTo>
                    <a:pt x="-2167" y="-1499"/>
                    <a:pt x="-1759" y="-1079"/>
                    <a:pt x="-1698" y="-548"/>
                  </a:cubicBezTo>
                  <a:close/>
                </a:path>
              </a:pathLst>
            </a:custGeom>
            <a:solidFill>
              <a:srgbClr val="020202"/>
            </a:solidFill>
            <a:ln w="1231" cap="flat">
              <a:noFill/>
              <a:prstDash val="solid"/>
              <a:miter/>
            </a:ln>
          </p:spPr>
          <p:txBody>
            <a:bodyPr rtlCol="0" anchor="ctr"/>
            <a:lstStyle/>
            <a:p>
              <a:endParaRPr lang="es-CO"/>
            </a:p>
          </p:txBody>
        </p:sp>
        <p:sp>
          <p:nvSpPr>
            <p:cNvPr id="749" name="Freeform: Shape 748">
              <a:extLst>
                <a:ext uri="{FF2B5EF4-FFF2-40B4-BE49-F238E27FC236}">
                  <a16:creationId xmlns:a16="http://schemas.microsoft.com/office/drawing/2014/main" id="{F30021E5-3F57-6FC7-595E-B5DAE0649B3A}"/>
                </a:ext>
              </a:extLst>
            </p:cNvPr>
            <p:cNvSpPr/>
            <p:nvPr/>
          </p:nvSpPr>
          <p:spPr>
            <a:xfrm>
              <a:off x="-800494" y="6538498"/>
              <a:ext cx="987" cy="1024"/>
            </a:xfrm>
            <a:custGeom>
              <a:avLst/>
              <a:gdLst>
                <a:gd name="connsiteX0" fmla="*/ -1710 w 987"/>
                <a:gd name="connsiteY0" fmla="*/ -548 h 1024"/>
                <a:gd name="connsiteX1" fmla="*/ -2697 w 987"/>
                <a:gd name="connsiteY1" fmla="*/ -1573 h 1024"/>
                <a:gd name="connsiteX2" fmla="*/ -1710 w 987"/>
                <a:gd name="connsiteY2" fmla="*/ -548 h 1024"/>
              </a:gdLst>
              <a:ahLst/>
              <a:cxnLst>
                <a:cxn ang="0">
                  <a:pos x="connsiteX0" y="connsiteY0"/>
                </a:cxn>
                <a:cxn ang="0">
                  <a:pos x="connsiteX1" y="connsiteY1"/>
                </a:cxn>
                <a:cxn ang="0">
                  <a:pos x="connsiteX2" y="connsiteY2"/>
                </a:cxn>
              </a:cxnLst>
              <a:rect l="l" t="t" r="r" b="b"/>
              <a:pathLst>
                <a:path w="987" h="1024">
                  <a:moveTo>
                    <a:pt x="-1710" y="-548"/>
                  </a:moveTo>
                  <a:cubicBezTo>
                    <a:pt x="-2228" y="-647"/>
                    <a:pt x="-2623" y="-1054"/>
                    <a:pt x="-2697" y="-1573"/>
                  </a:cubicBezTo>
                  <a:cubicBezTo>
                    <a:pt x="-2179" y="-1474"/>
                    <a:pt x="-1784" y="-1067"/>
                    <a:pt x="-1710" y="-548"/>
                  </a:cubicBezTo>
                  <a:close/>
                </a:path>
              </a:pathLst>
            </a:custGeom>
            <a:solidFill>
              <a:srgbClr val="020202"/>
            </a:solidFill>
            <a:ln w="1231" cap="flat">
              <a:noFill/>
              <a:prstDash val="solid"/>
              <a:miter/>
            </a:ln>
          </p:spPr>
          <p:txBody>
            <a:bodyPr rtlCol="0" anchor="ctr"/>
            <a:lstStyle/>
            <a:p>
              <a:endParaRPr lang="es-CO"/>
            </a:p>
          </p:txBody>
        </p:sp>
        <p:sp>
          <p:nvSpPr>
            <p:cNvPr id="750" name="Freeform: Shape 749">
              <a:extLst>
                <a:ext uri="{FF2B5EF4-FFF2-40B4-BE49-F238E27FC236}">
                  <a16:creationId xmlns:a16="http://schemas.microsoft.com/office/drawing/2014/main" id="{5AF77436-DFBE-9AF5-51A9-992FCBFA4DC8}"/>
                </a:ext>
              </a:extLst>
            </p:cNvPr>
            <p:cNvSpPr/>
            <p:nvPr/>
          </p:nvSpPr>
          <p:spPr>
            <a:xfrm>
              <a:off x="-801407" y="6537572"/>
              <a:ext cx="999" cy="1012"/>
            </a:xfrm>
            <a:custGeom>
              <a:avLst/>
              <a:gdLst>
                <a:gd name="connsiteX0" fmla="*/ -1698 w 999"/>
                <a:gd name="connsiteY0" fmla="*/ -561 h 1012"/>
                <a:gd name="connsiteX1" fmla="*/ -2697 w 999"/>
                <a:gd name="connsiteY1" fmla="*/ -1573 h 1012"/>
                <a:gd name="connsiteX2" fmla="*/ -1698 w 999"/>
                <a:gd name="connsiteY2" fmla="*/ -561 h 1012"/>
              </a:gdLst>
              <a:ahLst/>
              <a:cxnLst>
                <a:cxn ang="0">
                  <a:pos x="connsiteX0" y="connsiteY0"/>
                </a:cxn>
                <a:cxn ang="0">
                  <a:pos x="connsiteX1" y="connsiteY1"/>
                </a:cxn>
                <a:cxn ang="0">
                  <a:pos x="connsiteX2" y="connsiteY2"/>
                </a:cxn>
              </a:cxnLst>
              <a:rect l="l" t="t" r="r" b="b"/>
              <a:pathLst>
                <a:path w="999" h="1012">
                  <a:moveTo>
                    <a:pt x="-1698" y="-561"/>
                  </a:moveTo>
                  <a:cubicBezTo>
                    <a:pt x="-2216" y="-647"/>
                    <a:pt x="-2611" y="-1054"/>
                    <a:pt x="-2697" y="-1573"/>
                  </a:cubicBezTo>
                  <a:cubicBezTo>
                    <a:pt x="-2179" y="-1486"/>
                    <a:pt x="-1784" y="-1079"/>
                    <a:pt x="-1698" y="-561"/>
                  </a:cubicBezTo>
                  <a:close/>
                </a:path>
              </a:pathLst>
            </a:custGeom>
            <a:solidFill>
              <a:srgbClr val="020202"/>
            </a:solidFill>
            <a:ln w="1231" cap="flat">
              <a:noFill/>
              <a:prstDash val="solid"/>
              <a:miter/>
            </a:ln>
          </p:spPr>
          <p:txBody>
            <a:bodyPr rtlCol="0" anchor="ctr"/>
            <a:lstStyle/>
            <a:p>
              <a:endParaRPr lang="es-CO"/>
            </a:p>
          </p:txBody>
        </p:sp>
        <p:sp>
          <p:nvSpPr>
            <p:cNvPr id="751" name="Freeform: Shape 750">
              <a:extLst>
                <a:ext uri="{FF2B5EF4-FFF2-40B4-BE49-F238E27FC236}">
                  <a16:creationId xmlns:a16="http://schemas.microsoft.com/office/drawing/2014/main" id="{708DEF67-4912-3DBE-6458-2B4128C4C4C1}"/>
                </a:ext>
              </a:extLst>
            </p:cNvPr>
            <p:cNvSpPr/>
            <p:nvPr/>
          </p:nvSpPr>
          <p:spPr>
            <a:xfrm>
              <a:off x="-844383" y="6503754"/>
              <a:ext cx="1085" cy="851"/>
            </a:xfrm>
            <a:custGeom>
              <a:avLst/>
              <a:gdLst>
                <a:gd name="connsiteX0" fmla="*/ -1611 w 1085"/>
                <a:gd name="connsiteY0" fmla="*/ -721 h 851"/>
                <a:gd name="connsiteX1" fmla="*/ -2697 w 1085"/>
                <a:gd name="connsiteY1" fmla="*/ -1573 h 851"/>
                <a:gd name="connsiteX2" fmla="*/ -1611 w 1085"/>
                <a:gd name="connsiteY2" fmla="*/ -721 h 851"/>
              </a:gdLst>
              <a:ahLst/>
              <a:cxnLst>
                <a:cxn ang="0">
                  <a:pos x="connsiteX0" y="connsiteY0"/>
                </a:cxn>
                <a:cxn ang="0">
                  <a:pos x="connsiteX1" y="connsiteY1"/>
                </a:cxn>
                <a:cxn ang="0">
                  <a:pos x="connsiteX2" y="connsiteY2"/>
                </a:cxn>
              </a:cxnLst>
              <a:rect l="l" t="t" r="r" b="b"/>
              <a:pathLst>
                <a:path w="1085" h="851">
                  <a:moveTo>
                    <a:pt x="-1611" y="-721"/>
                  </a:moveTo>
                  <a:cubicBezTo>
                    <a:pt x="-2130" y="-721"/>
                    <a:pt x="-2574" y="-1079"/>
                    <a:pt x="-2697" y="-1573"/>
                  </a:cubicBezTo>
                  <a:cubicBezTo>
                    <a:pt x="-2204" y="-1511"/>
                    <a:pt x="-1796" y="-1178"/>
                    <a:pt x="-1611" y="-721"/>
                  </a:cubicBezTo>
                  <a:close/>
                </a:path>
              </a:pathLst>
            </a:custGeom>
            <a:solidFill>
              <a:srgbClr val="020202"/>
            </a:solidFill>
            <a:ln w="1231" cap="flat">
              <a:noFill/>
              <a:prstDash val="solid"/>
              <a:miter/>
            </a:ln>
          </p:spPr>
          <p:txBody>
            <a:bodyPr rtlCol="0" anchor="ctr"/>
            <a:lstStyle/>
            <a:p>
              <a:endParaRPr lang="es-CO"/>
            </a:p>
          </p:txBody>
        </p:sp>
        <p:sp>
          <p:nvSpPr>
            <p:cNvPr id="752" name="Freeform: Shape 751">
              <a:extLst>
                <a:ext uri="{FF2B5EF4-FFF2-40B4-BE49-F238E27FC236}">
                  <a16:creationId xmlns:a16="http://schemas.microsoft.com/office/drawing/2014/main" id="{5D0B8192-BDB5-C052-594F-75081BB4ED86}"/>
                </a:ext>
              </a:extLst>
            </p:cNvPr>
            <p:cNvSpPr/>
            <p:nvPr/>
          </p:nvSpPr>
          <p:spPr>
            <a:xfrm>
              <a:off x="-802333" y="6536671"/>
              <a:ext cx="1011" cy="999"/>
            </a:xfrm>
            <a:custGeom>
              <a:avLst/>
              <a:gdLst>
                <a:gd name="connsiteX0" fmla="*/ -1685 w 1011"/>
                <a:gd name="connsiteY0" fmla="*/ -573 h 999"/>
                <a:gd name="connsiteX1" fmla="*/ -2697 w 1011"/>
                <a:gd name="connsiteY1" fmla="*/ -1573 h 999"/>
                <a:gd name="connsiteX2" fmla="*/ -1685 w 1011"/>
                <a:gd name="connsiteY2" fmla="*/ -573 h 999"/>
              </a:gdLst>
              <a:ahLst/>
              <a:cxnLst>
                <a:cxn ang="0">
                  <a:pos x="connsiteX0" y="connsiteY0"/>
                </a:cxn>
                <a:cxn ang="0">
                  <a:pos x="connsiteX1" y="connsiteY1"/>
                </a:cxn>
                <a:cxn ang="0">
                  <a:pos x="connsiteX2" y="connsiteY2"/>
                </a:cxn>
              </a:cxnLst>
              <a:rect l="l" t="t" r="r" b="b"/>
              <a:pathLst>
                <a:path w="1011" h="999">
                  <a:moveTo>
                    <a:pt x="-1685" y="-573"/>
                  </a:moveTo>
                  <a:cubicBezTo>
                    <a:pt x="-2204" y="-660"/>
                    <a:pt x="-2611" y="-1054"/>
                    <a:pt x="-2697" y="-1573"/>
                  </a:cubicBezTo>
                  <a:cubicBezTo>
                    <a:pt x="-2179" y="-1487"/>
                    <a:pt x="-1772" y="-1092"/>
                    <a:pt x="-1685" y="-573"/>
                  </a:cubicBezTo>
                  <a:close/>
                </a:path>
              </a:pathLst>
            </a:custGeom>
            <a:solidFill>
              <a:srgbClr val="020202"/>
            </a:solidFill>
            <a:ln w="1231" cap="flat">
              <a:noFill/>
              <a:prstDash val="solid"/>
              <a:miter/>
            </a:ln>
          </p:spPr>
          <p:txBody>
            <a:bodyPr rtlCol="0" anchor="ctr"/>
            <a:lstStyle/>
            <a:p>
              <a:endParaRPr lang="es-CO"/>
            </a:p>
          </p:txBody>
        </p:sp>
        <p:sp>
          <p:nvSpPr>
            <p:cNvPr id="753" name="Freeform: Shape 752">
              <a:extLst>
                <a:ext uri="{FF2B5EF4-FFF2-40B4-BE49-F238E27FC236}">
                  <a16:creationId xmlns:a16="http://schemas.microsoft.com/office/drawing/2014/main" id="{D175D6A3-70F5-459C-F9A7-9955752E3AD3}"/>
                </a:ext>
              </a:extLst>
            </p:cNvPr>
            <p:cNvSpPr/>
            <p:nvPr/>
          </p:nvSpPr>
          <p:spPr>
            <a:xfrm>
              <a:off x="-803246" y="6535758"/>
              <a:ext cx="1011" cy="999"/>
            </a:xfrm>
            <a:custGeom>
              <a:avLst/>
              <a:gdLst>
                <a:gd name="connsiteX0" fmla="*/ -1685 w 1011"/>
                <a:gd name="connsiteY0" fmla="*/ -573 h 999"/>
                <a:gd name="connsiteX1" fmla="*/ -2697 w 1011"/>
                <a:gd name="connsiteY1" fmla="*/ -1573 h 999"/>
                <a:gd name="connsiteX2" fmla="*/ -1685 w 1011"/>
                <a:gd name="connsiteY2" fmla="*/ -573 h 999"/>
              </a:gdLst>
              <a:ahLst/>
              <a:cxnLst>
                <a:cxn ang="0">
                  <a:pos x="connsiteX0" y="connsiteY0"/>
                </a:cxn>
                <a:cxn ang="0">
                  <a:pos x="connsiteX1" y="connsiteY1"/>
                </a:cxn>
                <a:cxn ang="0">
                  <a:pos x="connsiteX2" y="connsiteY2"/>
                </a:cxn>
              </a:cxnLst>
              <a:rect l="l" t="t" r="r" b="b"/>
              <a:pathLst>
                <a:path w="1011" h="999">
                  <a:moveTo>
                    <a:pt x="-1685" y="-573"/>
                  </a:moveTo>
                  <a:cubicBezTo>
                    <a:pt x="-2204" y="-660"/>
                    <a:pt x="-2611" y="-1054"/>
                    <a:pt x="-2697" y="-1573"/>
                  </a:cubicBezTo>
                  <a:cubicBezTo>
                    <a:pt x="-2179" y="-1487"/>
                    <a:pt x="-1772" y="-1092"/>
                    <a:pt x="-1685" y="-573"/>
                  </a:cubicBezTo>
                  <a:close/>
                </a:path>
              </a:pathLst>
            </a:custGeom>
            <a:solidFill>
              <a:srgbClr val="020202"/>
            </a:solidFill>
            <a:ln w="1231" cap="flat">
              <a:noFill/>
              <a:prstDash val="solid"/>
              <a:miter/>
            </a:ln>
          </p:spPr>
          <p:txBody>
            <a:bodyPr rtlCol="0" anchor="ctr"/>
            <a:lstStyle/>
            <a:p>
              <a:endParaRPr lang="es-CO"/>
            </a:p>
          </p:txBody>
        </p:sp>
        <p:sp>
          <p:nvSpPr>
            <p:cNvPr id="754" name="Freeform: Shape 753">
              <a:extLst>
                <a:ext uri="{FF2B5EF4-FFF2-40B4-BE49-F238E27FC236}">
                  <a16:creationId xmlns:a16="http://schemas.microsoft.com/office/drawing/2014/main" id="{2852AA24-DD46-CB1B-5B89-25F10A91C413}"/>
                </a:ext>
              </a:extLst>
            </p:cNvPr>
            <p:cNvSpPr/>
            <p:nvPr/>
          </p:nvSpPr>
          <p:spPr>
            <a:xfrm>
              <a:off x="-804172" y="6534844"/>
              <a:ext cx="1024" cy="999"/>
            </a:xfrm>
            <a:custGeom>
              <a:avLst/>
              <a:gdLst>
                <a:gd name="connsiteX0" fmla="*/ -1673 w 1024"/>
                <a:gd name="connsiteY0" fmla="*/ -573 h 999"/>
                <a:gd name="connsiteX1" fmla="*/ -2697 w 1024"/>
                <a:gd name="connsiteY1" fmla="*/ -1573 h 999"/>
                <a:gd name="connsiteX2" fmla="*/ -1673 w 1024"/>
                <a:gd name="connsiteY2" fmla="*/ -573 h 999"/>
              </a:gdLst>
              <a:ahLst/>
              <a:cxnLst>
                <a:cxn ang="0">
                  <a:pos x="connsiteX0" y="connsiteY0"/>
                </a:cxn>
                <a:cxn ang="0">
                  <a:pos x="connsiteX1" y="connsiteY1"/>
                </a:cxn>
                <a:cxn ang="0">
                  <a:pos x="connsiteX2" y="connsiteY2"/>
                </a:cxn>
              </a:cxnLst>
              <a:rect l="l" t="t" r="r" b="b"/>
              <a:pathLst>
                <a:path w="1024" h="999">
                  <a:moveTo>
                    <a:pt x="-1673" y="-573"/>
                  </a:moveTo>
                  <a:cubicBezTo>
                    <a:pt x="-2204" y="-635"/>
                    <a:pt x="-2623" y="-1042"/>
                    <a:pt x="-2697" y="-1573"/>
                  </a:cubicBezTo>
                  <a:cubicBezTo>
                    <a:pt x="-2179" y="-1487"/>
                    <a:pt x="-1772" y="-1092"/>
                    <a:pt x="-1673" y="-573"/>
                  </a:cubicBezTo>
                  <a:close/>
                </a:path>
              </a:pathLst>
            </a:custGeom>
            <a:solidFill>
              <a:srgbClr val="020202"/>
            </a:solidFill>
            <a:ln w="1231" cap="flat">
              <a:noFill/>
              <a:prstDash val="solid"/>
              <a:miter/>
            </a:ln>
          </p:spPr>
          <p:txBody>
            <a:bodyPr rtlCol="0" anchor="ctr"/>
            <a:lstStyle/>
            <a:p>
              <a:endParaRPr lang="es-CO"/>
            </a:p>
          </p:txBody>
        </p:sp>
        <p:sp>
          <p:nvSpPr>
            <p:cNvPr id="755" name="Freeform: Shape 754">
              <a:extLst>
                <a:ext uri="{FF2B5EF4-FFF2-40B4-BE49-F238E27FC236}">
                  <a16:creationId xmlns:a16="http://schemas.microsoft.com/office/drawing/2014/main" id="{492E5A6D-3C1B-0E21-902F-8D1FDAFAFDC0}"/>
                </a:ext>
              </a:extLst>
            </p:cNvPr>
            <p:cNvSpPr/>
            <p:nvPr/>
          </p:nvSpPr>
          <p:spPr>
            <a:xfrm>
              <a:off x="-805110" y="6533956"/>
              <a:ext cx="1036" cy="987"/>
            </a:xfrm>
            <a:custGeom>
              <a:avLst/>
              <a:gdLst>
                <a:gd name="connsiteX0" fmla="*/ -1661 w 1036"/>
                <a:gd name="connsiteY0" fmla="*/ -586 h 987"/>
                <a:gd name="connsiteX1" fmla="*/ -2697 w 1036"/>
                <a:gd name="connsiteY1" fmla="*/ -1573 h 987"/>
                <a:gd name="connsiteX2" fmla="*/ -1661 w 1036"/>
                <a:gd name="connsiteY2" fmla="*/ -586 h 987"/>
              </a:gdLst>
              <a:ahLst/>
              <a:cxnLst>
                <a:cxn ang="0">
                  <a:pos x="connsiteX0" y="connsiteY0"/>
                </a:cxn>
                <a:cxn ang="0">
                  <a:pos x="connsiteX1" y="connsiteY1"/>
                </a:cxn>
                <a:cxn ang="0">
                  <a:pos x="connsiteX2" y="connsiteY2"/>
                </a:cxn>
              </a:cxnLst>
              <a:rect l="l" t="t" r="r" b="b"/>
              <a:pathLst>
                <a:path w="1036" h="987">
                  <a:moveTo>
                    <a:pt x="-1661" y="-586"/>
                  </a:moveTo>
                  <a:cubicBezTo>
                    <a:pt x="-2179" y="-660"/>
                    <a:pt x="-2599" y="-1055"/>
                    <a:pt x="-2697" y="-1573"/>
                  </a:cubicBezTo>
                  <a:cubicBezTo>
                    <a:pt x="-2167" y="-1524"/>
                    <a:pt x="-1735" y="-1116"/>
                    <a:pt x="-1661" y="-586"/>
                  </a:cubicBezTo>
                  <a:close/>
                </a:path>
              </a:pathLst>
            </a:custGeom>
            <a:solidFill>
              <a:srgbClr val="020202"/>
            </a:solidFill>
            <a:ln w="1231" cap="flat">
              <a:noFill/>
              <a:prstDash val="solid"/>
              <a:miter/>
            </a:ln>
          </p:spPr>
          <p:txBody>
            <a:bodyPr rtlCol="0" anchor="ctr"/>
            <a:lstStyle/>
            <a:p>
              <a:endParaRPr lang="es-CO"/>
            </a:p>
          </p:txBody>
        </p:sp>
        <p:sp>
          <p:nvSpPr>
            <p:cNvPr id="756" name="Freeform: Shape 755">
              <a:extLst>
                <a:ext uri="{FF2B5EF4-FFF2-40B4-BE49-F238E27FC236}">
                  <a16:creationId xmlns:a16="http://schemas.microsoft.com/office/drawing/2014/main" id="{000ED400-B4D7-49F4-6450-C38B3D2CC13F}"/>
                </a:ext>
              </a:extLst>
            </p:cNvPr>
            <p:cNvSpPr/>
            <p:nvPr/>
          </p:nvSpPr>
          <p:spPr>
            <a:xfrm>
              <a:off x="-811404" y="6528402"/>
              <a:ext cx="1012" cy="900"/>
            </a:xfrm>
            <a:custGeom>
              <a:avLst/>
              <a:gdLst>
                <a:gd name="connsiteX0" fmla="*/ -1685 w 1012"/>
                <a:gd name="connsiteY0" fmla="*/ -672 h 900"/>
                <a:gd name="connsiteX1" fmla="*/ -2697 w 1012"/>
                <a:gd name="connsiteY1" fmla="*/ -1573 h 900"/>
              </a:gdLst>
              <a:ahLst/>
              <a:cxnLst>
                <a:cxn ang="0">
                  <a:pos x="connsiteX0" y="connsiteY0"/>
                </a:cxn>
                <a:cxn ang="0">
                  <a:pos x="connsiteX1" y="connsiteY1"/>
                </a:cxn>
              </a:cxnLst>
              <a:rect l="l" t="t" r="r" b="b"/>
              <a:pathLst>
                <a:path w="1012" h="900">
                  <a:moveTo>
                    <a:pt x="-1685" y="-672"/>
                  </a:moveTo>
                  <a:cubicBezTo>
                    <a:pt x="-2179" y="-721"/>
                    <a:pt x="-2586" y="-1092"/>
                    <a:pt x="-2697" y="-1573"/>
                  </a:cubicBezTo>
                  <a:close/>
                </a:path>
              </a:pathLst>
            </a:custGeom>
            <a:solidFill>
              <a:srgbClr val="020202"/>
            </a:solidFill>
            <a:ln w="1231" cap="flat">
              <a:noFill/>
              <a:prstDash val="solid"/>
              <a:miter/>
            </a:ln>
          </p:spPr>
          <p:txBody>
            <a:bodyPr rtlCol="0" anchor="ctr"/>
            <a:lstStyle/>
            <a:p>
              <a:endParaRPr lang="es-CO"/>
            </a:p>
          </p:txBody>
        </p:sp>
        <p:sp>
          <p:nvSpPr>
            <p:cNvPr id="757" name="Freeform: Shape 756">
              <a:extLst>
                <a:ext uri="{FF2B5EF4-FFF2-40B4-BE49-F238E27FC236}">
                  <a16:creationId xmlns:a16="http://schemas.microsoft.com/office/drawing/2014/main" id="{716DB774-5F78-0DB3-3065-37B115EB5B9D}"/>
                </a:ext>
              </a:extLst>
            </p:cNvPr>
            <p:cNvSpPr/>
            <p:nvPr/>
          </p:nvSpPr>
          <p:spPr>
            <a:xfrm>
              <a:off x="-812392" y="6527538"/>
              <a:ext cx="1049" cy="925"/>
            </a:xfrm>
            <a:custGeom>
              <a:avLst/>
              <a:gdLst>
                <a:gd name="connsiteX0" fmla="*/ -1648 w 1049"/>
                <a:gd name="connsiteY0" fmla="*/ -647 h 925"/>
                <a:gd name="connsiteX1" fmla="*/ -2697 w 1049"/>
                <a:gd name="connsiteY1" fmla="*/ -1573 h 925"/>
                <a:gd name="connsiteX2" fmla="*/ -1648 w 1049"/>
                <a:gd name="connsiteY2" fmla="*/ -647 h 925"/>
              </a:gdLst>
              <a:ahLst/>
              <a:cxnLst>
                <a:cxn ang="0">
                  <a:pos x="connsiteX0" y="connsiteY0"/>
                </a:cxn>
                <a:cxn ang="0">
                  <a:pos x="connsiteX1" y="connsiteY1"/>
                </a:cxn>
                <a:cxn ang="0">
                  <a:pos x="connsiteX2" y="connsiteY2"/>
                </a:cxn>
              </a:cxnLst>
              <a:rect l="l" t="t" r="r" b="b"/>
              <a:pathLst>
                <a:path w="1049" h="925">
                  <a:moveTo>
                    <a:pt x="-1648" y="-647"/>
                  </a:moveTo>
                  <a:cubicBezTo>
                    <a:pt x="-2154" y="-709"/>
                    <a:pt x="-2574" y="-1079"/>
                    <a:pt x="-2697" y="-1573"/>
                  </a:cubicBezTo>
                  <a:cubicBezTo>
                    <a:pt x="-2191" y="-1511"/>
                    <a:pt x="-1772" y="-1141"/>
                    <a:pt x="-1648" y="-647"/>
                  </a:cubicBezTo>
                  <a:close/>
                </a:path>
              </a:pathLst>
            </a:custGeom>
            <a:solidFill>
              <a:srgbClr val="020202"/>
            </a:solidFill>
            <a:ln w="1231" cap="flat">
              <a:noFill/>
              <a:prstDash val="solid"/>
              <a:miter/>
            </a:ln>
          </p:spPr>
          <p:txBody>
            <a:bodyPr rtlCol="0" anchor="ctr"/>
            <a:lstStyle/>
            <a:p>
              <a:endParaRPr lang="es-CO"/>
            </a:p>
          </p:txBody>
        </p:sp>
        <p:sp>
          <p:nvSpPr>
            <p:cNvPr id="758" name="Freeform: Shape 757">
              <a:extLst>
                <a:ext uri="{FF2B5EF4-FFF2-40B4-BE49-F238E27FC236}">
                  <a16:creationId xmlns:a16="http://schemas.microsoft.com/office/drawing/2014/main" id="{65F80BBB-C0C7-E73E-1E28-21D3D6DDECD4}"/>
                </a:ext>
              </a:extLst>
            </p:cNvPr>
            <p:cNvSpPr/>
            <p:nvPr/>
          </p:nvSpPr>
          <p:spPr>
            <a:xfrm>
              <a:off x="-816070" y="6524810"/>
              <a:ext cx="1098" cy="876"/>
            </a:xfrm>
            <a:custGeom>
              <a:avLst/>
              <a:gdLst>
                <a:gd name="connsiteX0" fmla="*/ -1599 w 1098"/>
                <a:gd name="connsiteY0" fmla="*/ -697 h 876"/>
                <a:gd name="connsiteX1" fmla="*/ -2697 w 1098"/>
                <a:gd name="connsiteY1" fmla="*/ -1573 h 876"/>
                <a:gd name="connsiteX2" fmla="*/ -1599 w 1098"/>
                <a:gd name="connsiteY2" fmla="*/ -697 h 876"/>
              </a:gdLst>
              <a:ahLst/>
              <a:cxnLst>
                <a:cxn ang="0">
                  <a:pos x="connsiteX0" y="connsiteY0"/>
                </a:cxn>
                <a:cxn ang="0">
                  <a:pos x="connsiteX1" y="connsiteY1"/>
                </a:cxn>
                <a:cxn ang="0">
                  <a:pos x="connsiteX2" y="connsiteY2"/>
                </a:cxn>
              </a:cxnLst>
              <a:rect l="l" t="t" r="r" b="b"/>
              <a:pathLst>
                <a:path w="1098" h="876">
                  <a:moveTo>
                    <a:pt x="-1599" y="-697"/>
                  </a:moveTo>
                  <a:cubicBezTo>
                    <a:pt x="-2117" y="-734"/>
                    <a:pt x="-2549" y="-1079"/>
                    <a:pt x="-2697" y="-1573"/>
                  </a:cubicBezTo>
                  <a:cubicBezTo>
                    <a:pt x="-2179" y="-1536"/>
                    <a:pt x="-1747" y="-1190"/>
                    <a:pt x="-1599" y="-697"/>
                  </a:cubicBezTo>
                  <a:close/>
                </a:path>
              </a:pathLst>
            </a:custGeom>
            <a:solidFill>
              <a:srgbClr val="020202"/>
            </a:solidFill>
            <a:ln w="1231" cap="flat">
              <a:noFill/>
              <a:prstDash val="solid"/>
              <a:miter/>
            </a:ln>
          </p:spPr>
          <p:txBody>
            <a:bodyPr rtlCol="0" anchor="ctr"/>
            <a:lstStyle/>
            <a:p>
              <a:endParaRPr lang="es-CO"/>
            </a:p>
          </p:txBody>
        </p:sp>
        <p:sp>
          <p:nvSpPr>
            <p:cNvPr id="759" name="Freeform: Shape 758">
              <a:extLst>
                <a:ext uri="{FF2B5EF4-FFF2-40B4-BE49-F238E27FC236}">
                  <a16:creationId xmlns:a16="http://schemas.microsoft.com/office/drawing/2014/main" id="{4DFC07DA-1E59-274A-6EA5-F360419F994D}"/>
                </a:ext>
              </a:extLst>
            </p:cNvPr>
            <p:cNvSpPr/>
            <p:nvPr/>
          </p:nvSpPr>
          <p:spPr>
            <a:xfrm>
              <a:off x="-818785" y="6522971"/>
              <a:ext cx="1086" cy="839"/>
            </a:xfrm>
            <a:custGeom>
              <a:avLst/>
              <a:gdLst>
                <a:gd name="connsiteX0" fmla="*/ -1611 w 1086"/>
                <a:gd name="connsiteY0" fmla="*/ -734 h 839"/>
                <a:gd name="connsiteX1" fmla="*/ -2697 w 1086"/>
                <a:gd name="connsiteY1" fmla="*/ -1573 h 839"/>
                <a:gd name="connsiteX2" fmla="*/ -1611 w 1086"/>
                <a:gd name="connsiteY2" fmla="*/ -734 h 839"/>
              </a:gdLst>
              <a:ahLst/>
              <a:cxnLst>
                <a:cxn ang="0">
                  <a:pos x="connsiteX0" y="connsiteY0"/>
                </a:cxn>
                <a:cxn ang="0">
                  <a:pos x="connsiteX1" y="connsiteY1"/>
                </a:cxn>
                <a:cxn ang="0">
                  <a:pos x="connsiteX2" y="connsiteY2"/>
                </a:cxn>
              </a:cxnLst>
              <a:rect l="l" t="t" r="r" b="b"/>
              <a:pathLst>
                <a:path w="1086" h="839">
                  <a:moveTo>
                    <a:pt x="-1611" y="-734"/>
                  </a:moveTo>
                  <a:cubicBezTo>
                    <a:pt x="-2117" y="-734"/>
                    <a:pt x="-2574" y="-1079"/>
                    <a:pt x="-2697" y="-1573"/>
                  </a:cubicBezTo>
                  <a:cubicBezTo>
                    <a:pt x="-2204" y="-1524"/>
                    <a:pt x="-1784" y="-1190"/>
                    <a:pt x="-1611" y="-734"/>
                  </a:cubicBezTo>
                  <a:close/>
                </a:path>
              </a:pathLst>
            </a:custGeom>
            <a:solidFill>
              <a:srgbClr val="020202"/>
            </a:solidFill>
            <a:ln w="1231" cap="flat">
              <a:noFill/>
              <a:prstDash val="solid"/>
              <a:miter/>
            </a:ln>
          </p:spPr>
          <p:txBody>
            <a:bodyPr rtlCol="0" anchor="ctr"/>
            <a:lstStyle/>
            <a:p>
              <a:endParaRPr lang="es-CO"/>
            </a:p>
          </p:txBody>
        </p:sp>
        <p:sp>
          <p:nvSpPr>
            <p:cNvPr id="760" name="Freeform: Shape 759">
              <a:extLst>
                <a:ext uri="{FF2B5EF4-FFF2-40B4-BE49-F238E27FC236}">
                  <a16:creationId xmlns:a16="http://schemas.microsoft.com/office/drawing/2014/main" id="{BC360281-631A-5AD8-29FA-13D2F76DC4BF}"/>
                </a:ext>
              </a:extLst>
            </p:cNvPr>
            <p:cNvSpPr/>
            <p:nvPr/>
          </p:nvSpPr>
          <p:spPr>
            <a:xfrm>
              <a:off x="-825153" y="6517442"/>
              <a:ext cx="1036" cy="913"/>
            </a:xfrm>
            <a:custGeom>
              <a:avLst/>
              <a:gdLst>
                <a:gd name="connsiteX0" fmla="*/ -1661 w 1036"/>
                <a:gd name="connsiteY0" fmla="*/ -660 h 913"/>
                <a:gd name="connsiteX1" fmla="*/ -2697 w 1036"/>
                <a:gd name="connsiteY1" fmla="*/ -1573 h 913"/>
                <a:gd name="connsiteX2" fmla="*/ -1661 w 1036"/>
                <a:gd name="connsiteY2" fmla="*/ -660 h 913"/>
              </a:gdLst>
              <a:ahLst/>
              <a:cxnLst>
                <a:cxn ang="0">
                  <a:pos x="connsiteX0" y="connsiteY0"/>
                </a:cxn>
                <a:cxn ang="0">
                  <a:pos x="connsiteX1" y="connsiteY1"/>
                </a:cxn>
                <a:cxn ang="0">
                  <a:pos x="connsiteX2" y="connsiteY2"/>
                </a:cxn>
              </a:cxnLst>
              <a:rect l="l" t="t" r="r" b="b"/>
              <a:pathLst>
                <a:path w="1036" h="913">
                  <a:moveTo>
                    <a:pt x="-1661" y="-660"/>
                  </a:moveTo>
                  <a:cubicBezTo>
                    <a:pt x="-2154" y="-721"/>
                    <a:pt x="-2574" y="-1092"/>
                    <a:pt x="-2697" y="-1573"/>
                  </a:cubicBezTo>
                  <a:cubicBezTo>
                    <a:pt x="-2216" y="-1474"/>
                    <a:pt x="-1821" y="-1129"/>
                    <a:pt x="-1661" y="-660"/>
                  </a:cubicBezTo>
                  <a:close/>
                </a:path>
              </a:pathLst>
            </a:custGeom>
            <a:solidFill>
              <a:srgbClr val="020202"/>
            </a:solidFill>
            <a:ln w="1231" cap="flat">
              <a:noFill/>
              <a:prstDash val="solid"/>
              <a:miter/>
            </a:ln>
          </p:spPr>
          <p:txBody>
            <a:bodyPr rtlCol="0" anchor="ctr"/>
            <a:lstStyle/>
            <a:p>
              <a:endParaRPr lang="es-CO"/>
            </a:p>
          </p:txBody>
        </p:sp>
        <p:sp>
          <p:nvSpPr>
            <p:cNvPr id="761" name="Freeform: Shape 760">
              <a:extLst>
                <a:ext uri="{FF2B5EF4-FFF2-40B4-BE49-F238E27FC236}">
                  <a16:creationId xmlns:a16="http://schemas.microsoft.com/office/drawing/2014/main" id="{CDE357EA-F2FF-A63E-C2EA-87502F39C86E}"/>
                </a:ext>
              </a:extLst>
            </p:cNvPr>
            <p:cNvSpPr/>
            <p:nvPr/>
          </p:nvSpPr>
          <p:spPr>
            <a:xfrm>
              <a:off x="-826128" y="6516603"/>
              <a:ext cx="1061" cy="938"/>
            </a:xfrm>
            <a:custGeom>
              <a:avLst/>
              <a:gdLst>
                <a:gd name="connsiteX0" fmla="*/ -1636 w 1061"/>
                <a:gd name="connsiteY0" fmla="*/ -635 h 938"/>
                <a:gd name="connsiteX1" fmla="*/ -2697 w 1061"/>
                <a:gd name="connsiteY1" fmla="*/ -1573 h 938"/>
                <a:gd name="connsiteX2" fmla="*/ -1636 w 1061"/>
                <a:gd name="connsiteY2" fmla="*/ -635 h 938"/>
              </a:gdLst>
              <a:ahLst/>
              <a:cxnLst>
                <a:cxn ang="0">
                  <a:pos x="connsiteX0" y="connsiteY0"/>
                </a:cxn>
                <a:cxn ang="0">
                  <a:pos x="connsiteX1" y="connsiteY1"/>
                </a:cxn>
                <a:cxn ang="0">
                  <a:pos x="connsiteX2" y="connsiteY2"/>
                </a:cxn>
              </a:cxnLst>
              <a:rect l="l" t="t" r="r" b="b"/>
              <a:pathLst>
                <a:path w="1061" h="938">
                  <a:moveTo>
                    <a:pt x="-1636" y="-635"/>
                  </a:moveTo>
                  <a:cubicBezTo>
                    <a:pt x="-2154" y="-697"/>
                    <a:pt x="-2574" y="-1067"/>
                    <a:pt x="-2697" y="-1573"/>
                  </a:cubicBezTo>
                  <a:cubicBezTo>
                    <a:pt x="-2179" y="-1511"/>
                    <a:pt x="-1759" y="-1141"/>
                    <a:pt x="-1636" y="-635"/>
                  </a:cubicBezTo>
                  <a:close/>
                </a:path>
              </a:pathLst>
            </a:custGeom>
            <a:solidFill>
              <a:srgbClr val="020202"/>
            </a:solidFill>
            <a:ln w="1231" cap="flat">
              <a:noFill/>
              <a:prstDash val="solid"/>
              <a:miter/>
            </a:ln>
          </p:spPr>
          <p:txBody>
            <a:bodyPr rtlCol="0" anchor="ctr"/>
            <a:lstStyle/>
            <a:p>
              <a:endParaRPr lang="es-CO"/>
            </a:p>
          </p:txBody>
        </p:sp>
        <p:sp>
          <p:nvSpPr>
            <p:cNvPr id="762" name="Freeform: Shape 761">
              <a:extLst>
                <a:ext uri="{FF2B5EF4-FFF2-40B4-BE49-F238E27FC236}">
                  <a16:creationId xmlns:a16="http://schemas.microsoft.com/office/drawing/2014/main" id="{ECE0B534-4E5E-8231-E030-31F9A8414E69}"/>
                </a:ext>
              </a:extLst>
            </p:cNvPr>
            <p:cNvSpPr/>
            <p:nvPr/>
          </p:nvSpPr>
          <p:spPr>
            <a:xfrm>
              <a:off x="-746437" y="7244242"/>
              <a:ext cx="146318" cy="349323"/>
            </a:xfrm>
            <a:custGeom>
              <a:avLst/>
              <a:gdLst>
                <a:gd name="connsiteX0" fmla="*/ 1933 w 146318"/>
                <a:gd name="connsiteY0" fmla="*/ 347692 h 349323"/>
                <a:gd name="connsiteX1" fmla="*/ 378 w 146318"/>
                <a:gd name="connsiteY1" fmla="*/ 344927 h 349323"/>
                <a:gd name="connsiteX2" fmla="*/ -2646 w 146318"/>
                <a:gd name="connsiteY2" fmla="*/ 334844 h 349323"/>
                <a:gd name="connsiteX3" fmla="*/ 2711 w 146318"/>
                <a:gd name="connsiteY3" fmla="*/ 325883 h 349323"/>
                <a:gd name="connsiteX4" fmla="*/ 9326 w 146318"/>
                <a:gd name="connsiteY4" fmla="*/ 322835 h 349323"/>
                <a:gd name="connsiteX5" fmla="*/ 42415 w 146318"/>
                <a:gd name="connsiteY5" fmla="*/ 304075 h 349323"/>
                <a:gd name="connsiteX6" fmla="*/ 55153 w 146318"/>
                <a:gd name="connsiteY6" fmla="*/ 293090 h 349323"/>
                <a:gd name="connsiteX7" fmla="*/ 72592 w 146318"/>
                <a:gd name="connsiteY7" fmla="*/ 269837 h 349323"/>
                <a:gd name="connsiteX8" fmla="*/ 83268 w 146318"/>
                <a:gd name="connsiteY8" fmla="*/ 239056 h 349323"/>
                <a:gd name="connsiteX9" fmla="*/ 86712 w 146318"/>
                <a:gd name="connsiteY9" fmla="*/ 220777 h 349323"/>
                <a:gd name="connsiteX10" fmla="*/ 87872 w 146318"/>
                <a:gd name="connsiteY10" fmla="*/ 209040 h 349323"/>
                <a:gd name="connsiteX11" fmla="*/ 89489 w 146318"/>
                <a:gd name="connsiteY11" fmla="*/ 182294 h 349323"/>
                <a:gd name="connsiteX12" fmla="*/ 93537 w 146318"/>
                <a:gd name="connsiteY12" fmla="*/ 150810 h 349323"/>
                <a:gd name="connsiteX13" fmla="*/ 99152 w 146318"/>
                <a:gd name="connsiteY13" fmla="*/ 123237 h 349323"/>
                <a:gd name="connsiteX14" fmla="*/ 105941 w 146318"/>
                <a:gd name="connsiteY14" fmla="*/ 90358 h 349323"/>
                <a:gd name="connsiteX15" fmla="*/ 111680 w 146318"/>
                <a:gd name="connsiteY15" fmla="*/ 54565 h 349323"/>
                <a:gd name="connsiteX16" fmla="*/ 122492 w 146318"/>
                <a:gd name="connsiteY16" fmla="*/ 18909 h 349323"/>
                <a:gd name="connsiteX17" fmla="*/ 127712 w 146318"/>
                <a:gd name="connsiteY17" fmla="*/ 8307 h 349323"/>
                <a:gd name="connsiteX18" fmla="*/ 143621 w 146318"/>
                <a:gd name="connsiteY18" fmla="*/ -1567 h 349323"/>
                <a:gd name="connsiteX19" fmla="*/ 135834 w 146318"/>
                <a:gd name="connsiteY19" fmla="*/ 40779 h 349323"/>
                <a:gd name="connsiteX20" fmla="*/ 132452 w 146318"/>
                <a:gd name="connsiteY20" fmla="*/ 62723 h 349323"/>
                <a:gd name="connsiteX21" fmla="*/ 127515 w 146318"/>
                <a:gd name="connsiteY21" fmla="*/ 92209 h 349323"/>
                <a:gd name="connsiteX22" fmla="*/ 120665 w 146318"/>
                <a:gd name="connsiteY22" fmla="*/ 125965 h 349323"/>
                <a:gd name="connsiteX23" fmla="*/ 116468 w 146318"/>
                <a:gd name="connsiteY23" fmla="*/ 147786 h 349323"/>
                <a:gd name="connsiteX24" fmla="*/ 115506 w 146318"/>
                <a:gd name="connsiteY24" fmla="*/ 156314 h 349323"/>
                <a:gd name="connsiteX25" fmla="*/ 111988 w 146318"/>
                <a:gd name="connsiteY25" fmla="*/ 175025 h 349323"/>
                <a:gd name="connsiteX26" fmla="*/ 110655 w 146318"/>
                <a:gd name="connsiteY26" fmla="*/ 186738 h 349323"/>
                <a:gd name="connsiteX27" fmla="*/ 109619 w 146318"/>
                <a:gd name="connsiteY27" fmla="*/ 210817 h 349323"/>
                <a:gd name="connsiteX28" fmla="*/ 95746 w 146318"/>
                <a:gd name="connsiteY28" fmla="*/ 272158 h 349323"/>
                <a:gd name="connsiteX29" fmla="*/ 86181 w 146318"/>
                <a:gd name="connsiteY29" fmla="*/ 290313 h 349323"/>
                <a:gd name="connsiteX30" fmla="*/ 82836 w 146318"/>
                <a:gd name="connsiteY30" fmla="*/ 296262 h 349323"/>
                <a:gd name="connsiteX31" fmla="*/ 62188 w 146318"/>
                <a:gd name="connsiteY31" fmla="*/ 319108 h 349323"/>
                <a:gd name="connsiteX32" fmla="*/ 42169 w 146318"/>
                <a:gd name="connsiteY32" fmla="*/ 334054 h 349323"/>
                <a:gd name="connsiteX33" fmla="*/ 9622 w 146318"/>
                <a:gd name="connsiteY33" fmla="*/ 347556 h 349323"/>
                <a:gd name="connsiteX34" fmla="*/ 1933 w 146318"/>
                <a:gd name="connsiteY34" fmla="*/ 347692 h 349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46318" h="349323">
                  <a:moveTo>
                    <a:pt x="1933" y="347692"/>
                  </a:moveTo>
                  <a:cubicBezTo>
                    <a:pt x="1575" y="346692"/>
                    <a:pt x="1044" y="345754"/>
                    <a:pt x="378" y="344927"/>
                  </a:cubicBezTo>
                  <a:cubicBezTo>
                    <a:pt x="-2782" y="342163"/>
                    <a:pt x="-2806" y="338571"/>
                    <a:pt x="-2646" y="334844"/>
                  </a:cubicBezTo>
                  <a:cubicBezTo>
                    <a:pt x="-2621" y="331104"/>
                    <a:pt x="-572" y="327673"/>
                    <a:pt x="2711" y="325883"/>
                  </a:cubicBezTo>
                  <a:cubicBezTo>
                    <a:pt x="4796" y="324625"/>
                    <a:pt x="7018" y="323600"/>
                    <a:pt x="9326" y="322835"/>
                  </a:cubicBezTo>
                  <a:cubicBezTo>
                    <a:pt x="21668" y="318922"/>
                    <a:pt x="32381" y="312122"/>
                    <a:pt x="42415" y="304075"/>
                  </a:cubicBezTo>
                  <a:cubicBezTo>
                    <a:pt x="46797" y="300570"/>
                    <a:pt x="51326" y="297237"/>
                    <a:pt x="55153" y="293090"/>
                  </a:cubicBezTo>
                  <a:cubicBezTo>
                    <a:pt x="61830" y="286018"/>
                    <a:pt x="67680" y="278218"/>
                    <a:pt x="72592" y="269837"/>
                  </a:cubicBezTo>
                  <a:cubicBezTo>
                    <a:pt x="77862" y="260260"/>
                    <a:pt x="81479" y="249843"/>
                    <a:pt x="83268" y="239056"/>
                  </a:cubicBezTo>
                  <a:cubicBezTo>
                    <a:pt x="84391" y="232959"/>
                    <a:pt x="85737" y="226899"/>
                    <a:pt x="86712" y="220777"/>
                  </a:cubicBezTo>
                  <a:cubicBezTo>
                    <a:pt x="87329" y="216902"/>
                    <a:pt x="87452" y="212953"/>
                    <a:pt x="87872" y="209040"/>
                  </a:cubicBezTo>
                  <a:cubicBezTo>
                    <a:pt x="88822" y="200154"/>
                    <a:pt x="88834" y="191205"/>
                    <a:pt x="89489" y="182294"/>
                  </a:cubicBezTo>
                  <a:cubicBezTo>
                    <a:pt x="90266" y="171692"/>
                    <a:pt x="92093" y="161313"/>
                    <a:pt x="93537" y="150810"/>
                  </a:cubicBezTo>
                  <a:cubicBezTo>
                    <a:pt x="94833" y="141528"/>
                    <a:pt x="97079" y="132383"/>
                    <a:pt x="99152" y="123237"/>
                  </a:cubicBezTo>
                  <a:cubicBezTo>
                    <a:pt x="101621" y="112314"/>
                    <a:pt x="104472" y="101453"/>
                    <a:pt x="105941" y="90358"/>
                  </a:cubicBezTo>
                  <a:cubicBezTo>
                    <a:pt x="107545" y="78361"/>
                    <a:pt x="109162" y="66389"/>
                    <a:pt x="111680" y="54565"/>
                  </a:cubicBezTo>
                  <a:cubicBezTo>
                    <a:pt x="114124" y="42359"/>
                    <a:pt x="117740" y="30412"/>
                    <a:pt x="122492" y="18909"/>
                  </a:cubicBezTo>
                  <a:cubicBezTo>
                    <a:pt x="124034" y="15292"/>
                    <a:pt x="126095" y="11898"/>
                    <a:pt x="127712" y="8307"/>
                  </a:cubicBezTo>
                  <a:cubicBezTo>
                    <a:pt x="130810" y="1370"/>
                    <a:pt x="136179" y="-1728"/>
                    <a:pt x="143621" y="-1567"/>
                  </a:cubicBezTo>
                  <a:cubicBezTo>
                    <a:pt x="141474" y="12627"/>
                    <a:pt x="138438" y="26659"/>
                    <a:pt x="135834" y="40779"/>
                  </a:cubicBezTo>
                  <a:cubicBezTo>
                    <a:pt x="134488" y="48049"/>
                    <a:pt x="133464" y="55380"/>
                    <a:pt x="132452" y="62723"/>
                  </a:cubicBezTo>
                  <a:cubicBezTo>
                    <a:pt x="131094" y="72597"/>
                    <a:pt x="130526" y="82545"/>
                    <a:pt x="127515" y="92209"/>
                  </a:cubicBezTo>
                  <a:cubicBezTo>
                    <a:pt x="124170" y="103193"/>
                    <a:pt x="123294" y="114783"/>
                    <a:pt x="120665" y="125965"/>
                  </a:cubicBezTo>
                  <a:cubicBezTo>
                    <a:pt x="118962" y="133185"/>
                    <a:pt x="118098" y="140553"/>
                    <a:pt x="116468" y="147786"/>
                  </a:cubicBezTo>
                  <a:cubicBezTo>
                    <a:pt x="115839" y="150587"/>
                    <a:pt x="115518" y="153451"/>
                    <a:pt x="115506" y="156314"/>
                  </a:cubicBezTo>
                  <a:cubicBezTo>
                    <a:pt x="115506" y="162868"/>
                    <a:pt x="112791" y="168730"/>
                    <a:pt x="111988" y="175025"/>
                  </a:cubicBezTo>
                  <a:cubicBezTo>
                    <a:pt x="111495" y="178913"/>
                    <a:pt x="110347" y="182727"/>
                    <a:pt x="110655" y="186738"/>
                  </a:cubicBezTo>
                  <a:cubicBezTo>
                    <a:pt x="111272" y="194797"/>
                    <a:pt x="110371" y="202783"/>
                    <a:pt x="109619" y="210817"/>
                  </a:cubicBezTo>
                  <a:cubicBezTo>
                    <a:pt x="107632" y="231799"/>
                    <a:pt x="104015" y="252558"/>
                    <a:pt x="95746" y="272158"/>
                  </a:cubicBezTo>
                  <a:cubicBezTo>
                    <a:pt x="93031" y="278440"/>
                    <a:pt x="89834" y="284512"/>
                    <a:pt x="86181" y="290313"/>
                  </a:cubicBezTo>
                  <a:cubicBezTo>
                    <a:pt x="84947" y="292239"/>
                    <a:pt x="83922" y="294263"/>
                    <a:pt x="82836" y="296262"/>
                  </a:cubicBezTo>
                  <a:cubicBezTo>
                    <a:pt x="77751" y="305506"/>
                    <a:pt x="69901" y="312208"/>
                    <a:pt x="62188" y="319108"/>
                  </a:cubicBezTo>
                  <a:cubicBezTo>
                    <a:pt x="55881" y="324563"/>
                    <a:pt x="49191" y="329561"/>
                    <a:pt x="42169" y="334054"/>
                  </a:cubicBezTo>
                  <a:cubicBezTo>
                    <a:pt x="32295" y="340632"/>
                    <a:pt x="21656" y="345976"/>
                    <a:pt x="9622" y="347556"/>
                  </a:cubicBezTo>
                  <a:cubicBezTo>
                    <a:pt x="7068" y="347754"/>
                    <a:pt x="4500" y="347803"/>
                    <a:pt x="1933" y="347692"/>
                  </a:cubicBezTo>
                  <a:close/>
                </a:path>
              </a:pathLst>
            </a:custGeom>
            <a:solidFill>
              <a:srgbClr val="000000"/>
            </a:solidFill>
            <a:ln w="1231" cap="flat">
              <a:noFill/>
              <a:prstDash val="solid"/>
              <a:miter/>
            </a:ln>
          </p:spPr>
          <p:txBody>
            <a:bodyPr rtlCol="0" anchor="ctr"/>
            <a:lstStyle/>
            <a:p>
              <a:endParaRPr lang="es-CO"/>
            </a:p>
          </p:txBody>
        </p:sp>
        <p:sp>
          <p:nvSpPr>
            <p:cNvPr id="763" name="Freeform: Shape 762">
              <a:extLst>
                <a:ext uri="{FF2B5EF4-FFF2-40B4-BE49-F238E27FC236}">
                  <a16:creationId xmlns:a16="http://schemas.microsoft.com/office/drawing/2014/main" id="{AE329AE3-2EED-E18B-39A5-59097E08DBCF}"/>
                </a:ext>
              </a:extLst>
            </p:cNvPr>
            <p:cNvSpPr/>
            <p:nvPr/>
          </p:nvSpPr>
          <p:spPr>
            <a:xfrm>
              <a:off x="-815860" y="7587812"/>
              <a:ext cx="21942" cy="3955"/>
            </a:xfrm>
            <a:custGeom>
              <a:avLst/>
              <a:gdLst>
                <a:gd name="connsiteX0" fmla="*/ -2697 w 21942"/>
                <a:gd name="connsiteY0" fmla="*/ 2271 h 3955"/>
                <a:gd name="connsiteX1" fmla="*/ 4276 w 21942"/>
                <a:gd name="connsiteY1" fmla="*/ -987 h 3955"/>
                <a:gd name="connsiteX2" fmla="*/ 6460 w 21942"/>
                <a:gd name="connsiteY2" fmla="*/ 531 h 3955"/>
                <a:gd name="connsiteX3" fmla="*/ 9163 w 21942"/>
                <a:gd name="connsiteY3" fmla="*/ 531 h 3955"/>
                <a:gd name="connsiteX4" fmla="*/ 15853 w 21942"/>
                <a:gd name="connsiteY4" fmla="*/ -1320 h 3955"/>
                <a:gd name="connsiteX5" fmla="*/ 19234 w 21942"/>
                <a:gd name="connsiteY5" fmla="*/ 2382 h 3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2" h="3955">
                  <a:moveTo>
                    <a:pt x="-2697" y="2271"/>
                  </a:moveTo>
                  <a:cubicBezTo>
                    <a:pt x="-1945" y="-1185"/>
                    <a:pt x="647" y="-2419"/>
                    <a:pt x="4276" y="-987"/>
                  </a:cubicBezTo>
                  <a:cubicBezTo>
                    <a:pt x="5090" y="-617"/>
                    <a:pt x="5831" y="-98"/>
                    <a:pt x="6460" y="531"/>
                  </a:cubicBezTo>
                  <a:cubicBezTo>
                    <a:pt x="7436" y="1432"/>
                    <a:pt x="8312" y="1481"/>
                    <a:pt x="9163" y="531"/>
                  </a:cubicBezTo>
                  <a:cubicBezTo>
                    <a:pt x="10990" y="-1592"/>
                    <a:pt x="13446" y="-1284"/>
                    <a:pt x="15853" y="-1320"/>
                  </a:cubicBezTo>
                  <a:cubicBezTo>
                    <a:pt x="18260" y="-1357"/>
                    <a:pt x="19370" y="-86"/>
                    <a:pt x="19234" y="2382"/>
                  </a:cubicBezTo>
                  <a:close/>
                </a:path>
              </a:pathLst>
            </a:custGeom>
            <a:solidFill>
              <a:srgbClr val="020202"/>
            </a:solidFill>
            <a:ln w="1231" cap="flat">
              <a:noFill/>
              <a:prstDash val="solid"/>
              <a:miter/>
            </a:ln>
          </p:spPr>
          <p:txBody>
            <a:bodyPr rtlCol="0" anchor="ctr"/>
            <a:lstStyle/>
            <a:p>
              <a:endParaRPr lang="es-CO"/>
            </a:p>
          </p:txBody>
        </p:sp>
        <p:sp>
          <p:nvSpPr>
            <p:cNvPr id="764" name="Freeform: Shape 763">
              <a:extLst>
                <a:ext uri="{FF2B5EF4-FFF2-40B4-BE49-F238E27FC236}">
                  <a16:creationId xmlns:a16="http://schemas.microsoft.com/office/drawing/2014/main" id="{A1220FCA-2CB1-FC79-EBAE-F7625F63AE89}"/>
                </a:ext>
              </a:extLst>
            </p:cNvPr>
            <p:cNvSpPr/>
            <p:nvPr/>
          </p:nvSpPr>
          <p:spPr>
            <a:xfrm>
              <a:off x="-848801" y="7589477"/>
              <a:ext cx="29287" cy="3021"/>
            </a:xfrm>
            <a:custGeom>
              <a:avLst/>
              <a:gdLst>
                <a:gd name="connsiteX0" fmla="*/ -2697 w 29287"/>
                <a:gd name="connsiteY0" fmla="*/ 643 h 3021"/>
                <a:gd name="connsiteX1" fmla="*/ 8411 w 29287"/>
                <a:gd name="connsiteY1" fmla="*/ -888 h 3021"/>
                <a:gd name="connsiteX2" fmla="*/ 14582 w 29287"/>
                <a:gd name="connsiteY2" fmla="*/ -888 h 3021"/>
                <a:gd name="connsiteX3" fmla="*/ 26591 w 29287"/>
                <a:gd name="connsiteY3" fmla="*/ 643 h 3021"/>
                <a:gd name="connsiteX4" fmla="*/ 24122 w 29287"/>
                <a:gd name="connsiteY4" fmla="*/ 1420 h 3021"/>
                <a:gd name="connsiteX5" fmla="*/ -204 w 29287"/>
                <a:gd name="connsiteY5" fmla="*/ 1420 h 3021"/>
                <a:gd name="connsiteX6" fmla="*/ -2697 w 29287"/>
                <a:gd name="connsiteY6" fmla="*/ 643 h 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287" h="3021">
                  <a:moveTo>
                    <a:pt x="-2697" y="643"/>
                  </a:moveTo>
                  <a:cubicBezTo>
                    <a:pt x="1005" y="346"/>
                    <a:pt x="4708" y="1235"/>
                    <a:pt x="8411" y="-888"/>
                  </a:cubicBezTo>
                  <a:cubicBezTo>
                    <a:pt x="10361" y="-1801"/>
                    <a:pt x="12632" y="-1801"/>
                    <a:pt x="14582" y="-888"/>
                  </a:cubicBezTo>
                  <a:cubicBezTo>
                    <a:pt x="18519" y="1395"/>
                    <a:pt x="22592" y="272"/>
                    <a:pt x="26591" y="643"/>
                  </a:cubicBezTo>
                  <a:cubicBezTo>
                    <a:pt x="25924" y="1247"/>
                    <a:pt x="25023" y="1531"/>
                    <a:pt x="24122" y="1420"/>
                  </a:cubicBezTo>
                  <a:lnTo>
                    <a:pt x="-204" y="1420"/>
                  </a:lnTo>
                  <a:cubicBezTo>
                    <a:pt x="-1105" y="1543"/>
                    <a:pt x="-2031" y="1260"/>
                    <a:pt x="-2697" y="643"/>
                  </a:cubicBezTo>
                  <a:close/>
                </a:path>
              </a:pathLst>
            </a:custGeom>
            <a:solidFill>
              <a:srgbClr val="020202"/>
            </a:solidFill>
            <a:ln w="1231" cap="flat">
              <a:noFill/>
              <a:prstDash val="solid"/>
              <a:miter/>
            </a:ln>
          </p:spPr>
          <p:txBody>
            <a:bodyPr rtlCol="0" anchor="ctr"/>
            <a:lstStyle/>
            <a:p>
              <a:endParaRPr lang="es-CO"/>
            </a:p>
          </p:txBody>
        </p:sp>
        <p:sp>
          <p:nvSpPr>
            <p:cNvPr id="765" name="Freeform: Shape 764">
              <a:extLst>
                <a:ext uri="{FF2B5EF4-FFF2-40B4-BE49-F238E27FC236}">
                  <a16:creationId xmlns:a16="http://schemas.microsoft.com/office/drawing/2014/main" id="{2FDFEDC8-991E-9CC6-3961-A512AEA6B652}"/>
                </a:ext>
              </a:extLst>
            </p:cNvPr>
            <p:cNvSpPr/>
            <p:nvPr/>
          </p:nvSpPr>
          <p:spPr>
            <a:xfrm>
              <a:off x="-793027" y="7589795"/>
              <a:ext cx="8195" cy="2823"/>
            </a:xfrm>
            <a:custGeom>
              <a:avLst/>
              <a:gdLst>
                <a:gd name="connsiteX0" fmla="*/ -2697 w 8195"/>
                <a:gd name="connsiteY0" fmla="*/ 325 h 2823"/>
                <a:gd name="connsiteX1" fmla="*/ -229 w 8195"/>
                <a:gd name="connsiteY1" fmla="*/ -292 h 2823"/>
                <a:gd name="connsiteX2" fmla="*/ 5498 w 8195"/>
                <a:gd name="connsiteY2" fmla="*/ 1250 h 2823"/>
                <a:gd name="connsiteX3" fmla="*/ -2697 w 8195"/>
                <a:gd name="connsiteY3" fmla="*/ 325 h 2823"/>
              </a:gdLst>
              <a:ahLst/>
              <a:cxnLst>
                <a:cxn ang="0">
                  <a:pos x="connsiteX0" y="connsiteY0"/>
                </a:cxn>
                <a:cxn ang="0">
                  <a:pos x="connsiteX1" y="connsiteY1"/>
                </a:cxn>
                <a:cxn ang="0">
                  <a:pos x="connsiteX2" y="connsiteY2"/>
                </a:cxn>
                <a:cxn ang="0">
                  <a:pos x="connsiteX3" y="connsiteY3"/>
                </a:cxn>
              </a:cxnLst>
              <a:rect l="l" t="t" r="r" b="b"/>
              <a:pathLst>
                <a:path w="8195" h="2823">
                  <a:moveTo>
                    <a:pt x="-2697" y="325"/>
                  </a:moveTo>
                  <a:cubicBezTo>
                    <a:pt x="-1833" y="325"/>
                    <a:pt x="-994" y="115"/>
                    <a:pt x="-229" y="-292"/>
                  </a:cubicBezTo>
                  <a:cubicBezTo>
                    <a:pt x="3066" y="-2242"/>
                    <a:pt x="3326" y="-2144"/>
                    <a:pt x="5498" y="1250"/>
                  </a:cubicBezTo>
                  <a:cubicBezTo>
                    <a:pt x="2795" y="917"/>
                    <a:pt x="-93" y="1880"/>
                    <a:pt x="-2697" y="325"/>
                  </a:cubicBezTo>
                  <a:close/>
                </a:path>
              </a:pathLst>
            </a:custGeom>
            <a:solidFill>
              <a:srgbClr val="020202"/>
            </a:solidFill>
            <a:ln w="1231" cap="flat">
              <a:noFill/>
              <a:prstDash val="solid"/>
              <a:miter/>
            </a:ln>
          </p:spPr>
          <p:txBody>
            <a:bodyPr rtlCol="0" anchor="ctr"/>
            <a:lstStyle/>
            <a:p>
              <a:endParaRPr lang="es-CO"/>
            </a:p>
          </p:txBody>
        </p:sp>
        <p:sp>
          <p:nvSpPr>
            <p:cNvPr id="766" name="Freeform: Shape 765">
              <a:extLst>
                <a:ext uri="{FF2B5EF4-FFF2-40B4-BE49-F238E27FC236}">
                  <a16:creationId xmlns:a16="http://schemas.microsoft.com/office/drawing/2014/main" id="{E2141D2C-0CC8-69BE-C083-BD35DC6CB68B}"/>
                </a:ext>
              </a:extLst>
            </p:cNvPr>
            <p:cNvSpPr/>
            <p:nvPr/>
          </p:nvSpPr>
          <p:spPr>
            <a:xfrm>
              <a:off x="-784794" y="7592592"/>
              <a:ext cx="2715" cy="831"/>
            </a:xfrm>
            <a:custGeom>
              <a:avLst/>
              <a:gdLst>
                <a:gd name="connsiteX0" fmla="*/ -2697 w 2715"/>
                <a:gd name="connsiteY0" fmla="*/ -1559 h 831"/>
                <a:gd name="connsiteX1" fmla="*/ 18 w 2715"/>
                <a:gd name="connsiteY1" fmla="*/ -757 h 831"/>
                <a:gd name="connsiteX2" fmla="*/ -2697 w 2715"/>
                <a:gd name="connsiteY2" fmla="*/ -1559 h 831"/>
              </a:gdLst>
              <a:ahLst/>
              <a:cxnLst>
                <a:cxn ang="0">
                  <a:pos x="connsiteX0" y="connsiteY0"/>
                </a:cxn>
                <a:cxn ang="0">
                  <a:pos x="connsiteX1" y="connsiteY1"/>
                </a:cxn>
                <a:cxn ang="0">
                  <a:pos x="connsiteX2" y="connsiteY2"/>
                </a:cxn>
              </a:cxnLst>
              <a:rect l="l" t="t" r="r" b="b"/>
              <a:pathLst>
                <a:path w="2715" h="831">
                  <a:moveTo>
                    <a:pt x="-2697" y="-1559"/>
                  </a:moveTo>
                  <a:cubicBezTo>
                    <a:pt x="-1722" y="-1559"/>
                    <a:pt x="-673" y="-1744"/>
                    <a:pt x="18" y="-757"/>
                  </a:cubicBezTo>
                  <a:cubicBezTo>
                    <a:pt x="-970" y="-745"/>
                    <a:pt x="-2006" y="-596"/>
                    <a:pt x="-2697" y="-1559"/>
                  </a:cubicBezTo>
                  <a:close/>
                </a:path>
              </a:pathLst>
            </a:custGeom>
            <a:solidFill>
              <a:srgbClr val="020202"/>
            </a:solidFill>
            <a:ln w="1231" cap="flat">
              <a:noFill/>
              <a:prstDash val="solid"/>
              <a:miter/>
            </a:ln>
          </p:spPr>
          <p:txBody>
            <a:bodyPr rtlCol="0" anchor="ctr"/>
            <a:lstStyle/>
            <a:p>
              <a:endParaRPr lang="es-CO"/>
            </a:p>
          </p:txBody>
        </p:sp>
        <p:sp>
          <p:nvSpPr>
            <p:cNvPr id="767" name="Freeform: Shape 766">
              <a:extLst>
                <a:ext uri="{FF2B5EF4-FFF2-40B4-BE49-F238E27FC236}">
                  <a16:creationId xmlns:a16="http://schemas.microsoft.com/office/drawing/2014/main" id="{CB7EB53A-6FB5-A444-8E89-BE50F56B60E7}"/>
                </a:ext>
              </a:extLst>
            </p:cNvPr>
            <p:cNvSpPr/>
            <p:nvPr/>
          </p:nvSpPr>
          <p:spPr>
            <a:xfrm>
              <a:off x="-910894" y="7561479"/>
              <a:ext cx="840" cy="975"/>
            </a:xfrm>
            <a:custGeom>
              <a:avLst/>
              <a:gdLst>
                <a:gd name="connsiteX0" fmla="*/ -2685 w 840"/>
                <a:gd name="connsiteY0" fmla="*/ -1573 h 975"/>
                <a:gd name="connsiteX1" fmla="*/ -1858 w 840"/>
                <a:gd name="connsiteY1" fmla="*/ -660 h 975"/>
                <a:gd name="connsiteX2" fmla="*/ -1858 w 840"/>
                <a:gd name="connsiteY2" fmla="*/ -598 h 975"/>
                <a:gd name="connsiteX3" fmla="*/ -2697 w 840"/>
                <a:gd name="connsiteY3" fmla="*/ -1437 h 975"/>
                <a:gd name="connsiteX4" fmla="*/ -2685 w 840"/>
                <a:gd name="connsiteY4" fmla="*/ -1573 h 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0" h="975">
                  <a:moveTo>
                    <a:pt x="-2685" y="-1573"/>
                  </a:moveTo>
                  <a:cubicBezTo>
                    <a:pt x="-2204" y="-1548"/>
                    <a:pt x="-1833" y="-1141"/>
                    <a:pt x="-1858" y="-660"/>
                  </a:cubicBezTo>
                  <a:cubicBezTo>
                    <a:pt x="-1858" y="-635"/>
                    <a:pt x="-1858" y="-622"/>
                    <a:pt x="-1858" y="-598"/>
                  </a:cubicBezTo>
                  <a:cubicBezTo>
                    <a:pt x="-2327" y="-598"/>
                    <a:pt x="-2697" y="-980"/>
                    <a:pt x="-2697" y="-1437"/>
                  </a:cubicBezTo>
                  <a:cubicBezTo>
                    <a:pt x="-2697" y="-1487"/>
                    <a:pt x="-2697" y="-1523"/>
                    <a:pt x="-2685" y="-1573"/>
                  </a:cubicBezTo>
                  <a:close/>
                </a:path>
              </a:pathLst>
            </a:custGeom>
            <a:solidFill>
              <a:srgbClr val="5B5B5B"/>
            </a:solidFill>
            <a:ln w="1231" cap="flat">
              <a:noFill/>
              <a:prstDash val="solid"/>
              <a:miter/>
            </a:ln>
          </p:spPr>
          <p:txBody>
            <a:bodyPr rtlCol="0" anchor="ctr"/>
            <a:lstStyle/>
            <a:p>
              <a:endParaRPr lang="es-CO"/>
            </a:p>
          </p:txBody>
        </p:sp>
        <p:sp>
          <p:nvSpPr>
            <p:cNvPr id="768" name="Freeform: Shape 767">
              <a:extLst>
                <a:ext uri="{FF2B5EF4-FFF2-40B4-BE49-F238E27FC236}">
                  <a16:creationId xmlns:a16="http://schemas.microsoft.com/office/drawing/2014/main" id="{4204D691-14D2-2731-F6B3-8260604826DE}"/>
                </a:ext>
              </a:extLst>
            </p:cNvPr>
            <p:cNvSpPr/>
            <p:nvPr/>
          </p:nvSpPr>
          <p:spPr>
            <a:xfrm>
              <a:off x="-910070" y="7562454"/>
              <a:ext cx="866" cy="999"/>
            </a:xfrm>
            <a:custGeom>
              <a:avLst/>
              <a:gdLst>
                <a:gd name="connsiteX0" fmla="*/ -2695 w 866"/>
                <a:gd name="connsiteY0" fmla="*/ -1573 h 999"/>
                <a:gd name="connsiteX1" fmla="*/ -1831 w 866"/>
                <a:gd name="connsiteY1" fmla="*/ -660 h 999"/>
                <a:gd name="connsiteX2" fmla="*/ -1843 w 866"/>
                <a:gd name="connsiteY2" fmla="*/ -573 h 999"/>
                <a:gd name="connsiteX3" fmla="*/ -2695 w 866"/>
                <a:gd name="connsiteY3" fmla="*/ -1573 h 999"/>
              </a:gdLst>
              <a:ahLst/>
              <a:cxnLst>
                <a:cxn ang="0">
                  <a:pos x="connsiteX0" y="connsiteY0"/>
                </a:cxn>
                <a:cxn ang="0">
                  <a:pos x="connsiteX1" y="connsiteY1"/>
                </a:cxn>
                <a:cxn ang="0">
                  <a:pos x="connsiteX2" y="connsiteY2"/>
                </a:cxn>
                <a:cxn ang="0">
                  <a:pos x="connsiteX3" y="connsiteY3"/>
                </a:cxn>
              </a:cxnLst>
              <a:rect l="l" t="t" r="r" b="b"/>
              <a:pathLst>
                <a:path w="866" h="999">
                  <a:moveTo>
                    <a:pt x="-2695" y="-1573"/>
                  </a:moveTo>
                  <a:cubicBezTo>
                    <a:pt x="-2201" y="-1561"/>
                    <a:pt x="-1819" y="-1141"/>
                    <a:pt x="-1831" y="-660"/>
                  </a:cubicBezTo>
                  <a:cubicBezTo>
                    <a:pt x="-1843" y="-623"/>
                    <a:pt x="-1843" y="-598"/>
                    <a:pt x="-1843" y="-573"/>
                  </a:cubicBezTo>
                  <a:cubicBezTo>
                    <a:pt x="-2349" y="-623"/>
                    <a:pt x="-2732" y="-1067"/>
                    <a:pt x="-2695" y="-1573"/>
                  </a:cubicBezTo>
                  <a:close/>
                </a:path>
              </a:pathLst>
            </a:custGeom>
            <a:solidFill>
              <a:srgbClr val="5B5B5B"/>
            </a:solidFill>
            <a:ln w="1231" cap="flat">
              <a:noFill/>
              <a:prstDash val="solid"/>
              <a:miter/>
            </a:ln>
          </p:spPr>
          <p:txBody>
            <a:bodyPr rtlCol="0" anchor="ctr"/>
            <a:lstStyle/>
            <a:p>
              <a:endParaRPr lang="es-CO"/>
            </a:p>
          </p:txBody>
        </p:sp>
        <p:sp>
          <p:nvSpPr>
            <p:cNvPr id="769" name="Freeform: Shape 768">
              <a:extLst>
                <a:ext uri="{FF2B5EF4-FFF2-40B4-BE49-F238E27FC236}">
                  <a16:creationId xmlns:a16="http://schemas.microsoft.com/office/drawing/2014/main" id="{7FB18A38-85CD-29ED-C0A0-B2D1C2147366}"/>
                </a:ext>
              </a:extLst>
            </p:cNvPr>
            <p:cNvSpPr/>
            <p:nvPr/>
          </p:nvSpPr>
          <p:spPr>
            <a:xfrm>
              <a:off x="-1056420" y="6744131"/>
              <a:ext cx="244225" cy="182040"/>
            </a:xfrm>
            <a:custGeom>
              <a:avLst/>
              <a:gdLst>
                <a:gd name="connsiteX0" fmla="*/ 152 w 244225"/>
                <a:gd name="connsiteY0" fmla="*/ -1573 h 182040"/>
                <a:gd name="connsiteX1" fmla="*/ -847 w 244225"/>
                <a:gd name="connsiteY1" fmla="*/ 29826 h 182040"/>
                <a:gd name="connsiteX2" fmla="*/ 2362 w 244225"/>
                <a:gd name="connsiteY2" fmla="*/ 54510 h 182040"/>
                <a:gd name="connsiteX3" fmla="*/ 13791 w 244225"/>
                <a:gd name="connsiteY3" fmla="*/ 84131 h 182040"/>
                <a:gd name="connsiteX4" fmla="*/ 29391 w 244225"/>
                <a:gd name="connsiteY4" fmla="*/ 107581 h 182040"/>
                <a:gd name="connsiteX5" fmla="*/ 44720 w 244225"/>
                <a:gd name="connsiteY5" fmla="*/ 127329 h 182040"/>
                <a:gd name="connsiteX6" fmla="*/ 60506 w 244225"/>
                <a:gd name="connsiteY6" fmla="*/ 141016 h 182040"/>
                <a:gd name="connsiteX7" fmla="*/ 119933 w 244225"/>
                <a:gd name="connsiteY7" fmla="*/ 170144 h 182040"/>
                <a:gd name="connsiteX8" fmla="*/ 152319 w 244225"/>
                <a:gd name="connsiteY8" fmla="*/ 176846 h 182040"/>
                <a:gd name="connsiteX9" fmla="*/ 181447 w 244225"/>
                <a:gd name="connsiteY9" fmla="*/ 177389 h 182040"/>
                <a:gd name="connsiteX10" fmla="*/ 209340 w 244225"/>
                <a:gd name="connsiteY10" fmla="*/ 174180 h 182040"/>
                <a:gd name="connsiteX11" fmla="*/ 229186 w 244225"/>
                <a:gd name="connsiteY11" fmla="*/ 172168 h 182040"/>
                <a:gd name="connsiteX12" fmla="*/ 241529 w 244225"/>
                <a:gd name="connsiteY12" fmla="*/ 172106 h 182040"/>
                <a:gd name="connsiteX13" fmla="*/ 230050 w 244225"/>
                <a:gd name="connsiteY13" fmla="*/ 173871 h 182040"/>
                <a:gd name="connsiteX14" fmla="*/ 217029 w 244225"/>
                <a:gd name="connsiteY14" fmla="*/ 175488 h 182040"/>
                <a:gd name="connsiteX15" fmla="*/ 213870 w 244225"/>
                <a:gd name="connsiteY15" fmla="*/ 175760 h 182040"/>
                <a:gd name="connsiteX16" fmla="*/ 190419 w 244225"/>
                <a:gd name="connsiteY16" fmla="*/ 178105 h 182040"/>
                <a:gd name="connsiteX17" fmla="*/ 173301 w 244225"/>
                <a:gd name="connsiteY17" fmla="*/ 178746 h 182040"/>
                <a:gd name="connsiteX18" fmla="*/ 170746 w 244225"/>
                <a:gd name="connsiteY18" fmla="*/ 179339 h 182040"/>
                <a:gd name="connsiteX19" fmla="*/ 163341 w 244225"/>
                <a:gd name="connsiteY19" fmla="*/ 179598 h 182040"/>
                <a:gd name="connsiteX20" fmla="*/ 158515 w 244225"/>
                <a:gd name="connsiteY20" fmla="*/ 178500 h 182040"/>
                <a:gd name="connsiteX21" fmla="*/ 134225 w 244225"/>
                <a:gd name="connsiteY21" fmla="*/ 175451 h 182040"/>
                <a:gd name="connsiteX22" fmla="*/ 118107 w 244225"/>
                <a:gd name="connsiteY22" fmla="*/ 172983 h 182040"/>
                <a:gd name="connsiteX23" fmla="*/ 78130 w 244225"/>
                <a:gd name="connsiteY23" fmla="*/ 156777 h 182040"/>
                <a:gd name="connsiteX24" fmla="*/ 63887 w 244225"/>
                <a:gd name="connsiteY24" fmla="*/ 148656 h 182040"/>
                <a:gd name="connsiteX25" fmla="*/ 55754 w 244225"/>
                <a:gd name="connsiteY25" fmla="*/ 148656 h 182040"/>
                <a:gd name="connsiteX26" fmla="*/ 52249 w 244225"/>
                <a:gd name="connsiteY26" fmla="*/ 149162 h 182040"/>
                <a:gd name="connsiteX27" fmla="*/ 43733 w 244225"/>
                <a:gd name="connsiteY27" fmla="*/ 149804 h 182040"/>
                <a:gd name="connsiteX28" fmla="*/ 35204 w 244225"/>
                <a:gd name="connsiteY28" fmla="*/ 148002 h 182040"/>
                <a:gd name="connsiteX29" fmla="*/ 16518 w 244225"/>
                <a:gd name="connsiteY29" fmla="*/ 124453 h 182040"/>
                <a:gd name="connsiteX30" fmla="*/ 7101 w 244225"/>
                <a:gd name="connsiteY30" fmla="*/ 96399 h 182040"/>
                <a:gd name="connsiteX31" fmla="*/ 5867 w 244225"/>
                <a:gd name="connsiteY31" fmla="*/ 91105 h 182040"/>
                <a:gd name="connsiteX32" fmla="*/ 6459 w 244225"/>
                <a:gd name="connsiteY32" fmla="*/ 88562 h 182040"/>
                <a:gd name="connsiteX33" fmla="*/ 7163 w 244225"/>
                <a:gd name="connsiteY33" fmla="*/ 81823 h 182040"/>
                <a:gd name="connsiteX34" fmla="*/ 3238 w 244225"/>
                <a:gd name="connsiteY34" fmla="*/ 67013 h 182040"/>
                <a:gd name="connsiteX35" fmla="*/ -872 w 244225"/>
                <a:gd name="connsiteY35" fmla="*/ 43809 h 182040"/>
                <a:gd name="connsiteX36" fmla="*/ -1674 w 244225"/>
                <a:gd name="connsiteY36" fmla="*/ 32961 h 182040"/>
                <a:gd name="connsiteX37" fmla="*/ -2464 w 244225"/>
                <a:gd name="connsiteY37" fmla="*/ 26197 h 182040"/>
                <a:gd name="connsiteX38" fmla="*/ -1724 w 244225"/>
                <a:gd name="connsiteY38" fmla="*/ 14904 h 182040"/>
                <a:gd name="connsiteX39" fmla="*/ -786 w 244225"/>
                <a:gd name="connsiteY39" fmla="*/ 402 h 182040"/>
                <a:gd name="connsiteX40" fmla="*/ 152 w 244225"/>
                <a:gd name="connsiteY40" fmla="*/ -1573 h 18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44225" h="182040">
                  <a:moveTo>
                    <a:pt x="152" y="-1573"/>
                  </a:moveTo>
                  <a:cubicBezTo>
                    <a:pt x="-1082" y="8869"/>
                    <a:pt x="-477" y="19409"/>
                    <a:pt x="-847" y="29826"/>
                  </a:cubicBezTo>
                  <a:cubicBezTo>
                    <a:pt x="-1144" y="38292"/>
                    <a:pt x="597" y="46438"/>
                    <a:pt x="2362" y="54510"/>
                  </a:cubicBezTo>
                  <a:cubicBezTo>
                    <a:pt x="4608" y="64914"/>
                    <a:pt x="8471" y="74912"/>
                    <a:pt x="13791" y="84131"/>
                  </a:cubicBezTo>
                  <a:cubicBezTo>
                    <a:pt x="18444" y="92302"/>
                    <a:pt x="23664" y="100127"/>
                    <a:pt x="29391" y="107581"/>
                  </a:cubicBezTo>
                  <a:cubicBezTo>
                    <a:pt x="34501" y="114160"/>
                    <a:pt x="39376" y="120923"/>
                    <a:pt x="44720" y="127329"/>
                  </a:cubicBezTo>
                  <a:cubicBezTo>
                    <a:pt x="49213" y="132698"/>
                    <a:pt x="54952" y="136783"/>
                    <a:pt x="60506" y="141016"/>
                  </a:cubicBezTo>
                  <a:cubicBezTo>
                    <a:pt x="78389" y="154593"/>
                    <a:pt x="98766" y="163232"/>
                    <a:pt x="119933" y="170144"/>
                  </a:cubicBezTo>
                  <a:cubicBezTo>
                    <a:pt x="130474" y="173476"/>
                    <a:pt x="141322" y="175710"/>
                    <a:pt x="152319" y="176846"/>
                  </a:cubicBezTo>
                  <a:cubicBezTo>
                    <a:pt x="161995" y="177833"/>
                    <a:pt x="171733" y="178006"/>
                    <a:pt x="181447" y="177389"/>
                  </a:cubicBezTo>
                  <a:cubicBezTo>
                    <a:pt x="190814" y="177080"/>
                    <a:pt x="200145" y="176006"/>
                    <a:pt x="209340" y="174180"/>
                  </a:cubicBezTo>
                  <a:cubicBezTo>
                    <a:pt x="215894" y="172970"/>
                    <a:pt x="222521" y="172291"/>
                    <a:pt x="229186" y="172168"/>
                  </a:cubicBezTo>
                  <a:cubicBezTo>
                    <a:pt x="233284" y="171958"/>
                    <a:pt x="237406" y="172168"/>
                    <a:pt x="241529" y="172106"/>
                  </a:cubicBezTo>
                  <a:cubicBezTo>
                    <a:pt x="237826" y="173513"/>
                    <a:pt x="233901" y="173612"/>
                    <a:pt x="230050" y="173871"/>
                  </a:cubicBezTo>
                  <a:cubicBezTo>
                    <a:pt x="225669" y="174167"/>
                    <a:pt x="221225" y="173526"/>
                    <a:pt x="217029" y="175488"/>
                  </a:cubicBezTo>
                  <a:cubicBezTo>
                    <a:pt x="216005" y="175772"/>
                    <a:pt x="214931" y="175871"/>
                    <a:pt x="213870" y="175760"/>
                  </a:cubicBezTo>
                  <a:cubicBezTo>
                    <a:pt x="205995" y="175994"/>
                    <a:pt x="198244" y="177500"/>
                    <a:pt x="190419" y="178105"/>
                  </a:cubicBezTo>
                  <a:cubicBezTo>
                    <a:pt x="184779" y="178549"/>
                    <a:pt x="179065" y="180474"/>
                    <a:pt x="173301" y="178746"/>
                  </a:cubicBezTo>
                  <a:cubicBezTo>
                    <a:pt x="172400" y="178524"/>
                    <a:pt x="171462" y="178746"/>
                    <a:pt x="170746" y="179339"/>
                  </a:cubicBezTo>
                  <a:cubicBezTo>
                    <a:pt x="168500" y="180746"/>
                    <a:pt x="165674" y="180845"/>
                    <a:pt x="163341" y="179598"/>
                  </a:cubicBezTo>
                  <a:cubicBezTo>
                    <a:pt x="161847" y="178845"/>
                    <a:pt x="160193" y="178462"/>
                    <a:pt x="158515" y="178500"/>
                  </a:cubicBezTo>
                  <a:cubicBezTo>
                    <a:pt x="150234" y="179018"/>
                    <a:pt x="142285" y="176698"/>
                    <a:pt x="134225" y="175451"/>
                  </a:cubicBezTo>
                  <a:cubicBezTo>
                    <a:pt x="128857" y="174624"/>
                    <a:pt x="123389" y="174451"/>
                    <a:pt x="118107" y="172983"/>
                  </a:cubicBezTo>
                  <a:cubicBezTo>
                    <a:pt x="104123" y="169280"/>
                    <a:pt x="90658" y="164257"/>
                    <a:pt x="78130" y="156777"/>
                  </a:cubicBezTo>
                  <a:cubicBezTo>
                    <a:pt x="73453" y="153976"/>
                    <a:pt x="68701" y="151248"/>
                    <a:pt x="63887" y="148656"/>
                  </a:cubicBezTo>
                  <a:cubicBezTo>
                    <a:pt x="61296" y="147262"/>
                    <a:pt x="58543" y="145410"/>
                    <a:pt x="55754" y="148656"/>
                  </a:cubicBezTo>
                  <a:cubicBezTo>
                    <a:pt x="54927" y="149619"/>
                    <a:pt x="53421" y="149335"/>
                    <a:pt x="52249" y="149162"/>
                  </a:cubicBezTo>
                  <a:cubicBezTo>
                    <a:pt x="49398" y="148780"/>
                    <a:pt x="46497" y="148989"/>
                    <a:pt x="43733" y="149804"/>
                  </a:cubicBezTo>
                  <a:cubicBezTo>
                    <a:pt x="40770" y="150656"/>
                    <a:pt x="37574" y="149977"/>
                    <a:pt x="35204" y="148002"/>
                  </a:cubicBezTo>
                  <a:cubicBezTo>
                    <a:pt x="26898" y="141831"/>
                    <a:pt x="20283" y="134302"/>
                    <a:pt x="16518" y="124453"/>
                  </a:cubicBezTo>
                  <a:cubicBezTo>
                    <a:pt x="13001" y="115221"/>
                    <a:pt x="9705" y="105940"/>
                    <a:pt x="7101" y="96399"/>
                  </a:cubicBezTo>
                  <a:cubicBezTo>
                    <a:pt x="6620" y="94659"/>
                    <a:pt x="6299" y="92869"/>
                    <a:pt x="5867" y="91105"/>
                  </a:cubicBezTo>
                  <a:cubicBezTo>
                    <a:pt x="5558" y="90216"/>
                    <a:pt x="5793" y="89229"/>
                    <a:pt x="6459" y="88562"/>
                  </a:cubicBezTo>
                  <a:cubicBezTo>
                    <a:pt x="8582" y="86489"/>
                    <a:pt x="7879" y="84242"/>
                    <a:pt x="7163" y="81823"/>
                  </a:cubicBezTo>
                  <a:cubicBezTo>
                    <a:pt x="5682" y="76886"/>
                    <a:pt x="3584" y="71950"/>
                    <a:pt x="3238" y="67013"/>
                  </a:cubicBezTo>
                  <a:cubicBezTo>
                    <a:pt x="2683" y="59089"/>
                    <a:pt x="-45" y="51647"/>
                    <a:pt x="-872" y="43809"/>
                  </a:cubicBezTo>
                  <a:cubicBezTo>
                    <a:pt x="-1390" y="40218"/>
                    <a:pt x="-1662" y="36589"/>
                    <a:pt x="-1674" y="32961"/>
                  </a:cubicBezTo>
                  <a:cubicBezTo>
                    <a:pt x="-1674" y="30677"/>
                    <a:pt x="-1933" y="28419"/>
                    <a:pt x="-2464" y="26197"/>
                  </a:cubicBezTo>
                  <a:cubicBezTo>
                    <a:pt x="-3242" y="22408"/>
                    <a:pt x="-1835" y="18681"/>
                    <a:pt x="-1724" y="14904"/>
                  </a:cubicBezTo>
                  <a:cubicBezTo>
                    <a:pt x="-1575" y="10054"/>
                    <a:pt x="-1872" y="5191"/>
                    <a:pt x="-786" y="402"/>
                  </a:cubicBezTo>
                  <a:cubicBezTo>
                    <a:pt x="-736" y="-351"/>
                    <a:pt x="-391" y="-1054"/>
                    <a:pt x="152" y="-1573"/>
                  </a:cubicBezTo>
                  <a:close/>
                </a:path>
              </a:pathLst>
            </a:custGeom>
            <a:solidFill>
              <a:srgbClr val="020202"/>
            </a:solidFill>
            <a:ln w="1231" cap="flat">
              <a:noFill/>
              <a:prstDash val="solid"/>
              <a:miter/>
            </a:ln>
          </p:spPr>
          <p:txBody>
            <a:bodyPr rtlCol="0" anchor="ctr"/>
            <a:lstStyle/>
            <a:p>
              <a:endParaRPr lang="es-CO"/>
            </a:p>
          </p:txBody>
        </p:sp>
        <p:sp>
          <p:nvSpPr>
            <p:cNvPr id="770" name="Freeform: Shape 769">
              <a:extLst>
                <a:ext uri="{FF2B5EF4-FFF2-40B4-BE49-F238E27FC236}">
                  <a16:creationId xmlns:a16="http://schemas.microsoft.com/office/drawing/2014/main" id="{B9CDE8E8-1361-1EA6-948F-43E374602735}"/>
                </a:ext>
              </a:extLst>
            </p:cNvPr>
            <p:cNvSpPr/>
            <p:nvPr/>
          </p:nvSpPr>
          <p:spPr>
            <a:xfrm>
              <a:off x="-1053627" y="6737725"/>
              <a:ext cx="1019" cy="5492"/>
            </a:xfrm>
            <a:custGeom>
              <a:avLst/>
              <a:gdLst>
                <a:gd name="connsiteX0" fmla="*/ -1727 w 1019"/>
                <a:gd name="connsiteY0" fmla="*/ -1573 h 5492"/>
                <a:gd name="connsiteX1" fmla="*/ -2628 w 1019"/>
                <a:gd name="connsiteY1" fmla="*/ 3919 h 5492"/>
                <a:gd name="connsiteX2" fmla="*/ -1727 w 1019"/>
                <a:gd name="connsiteY2" fmla="*/ -1573 h 5492"/>
              </a:gdLst>
              <a:ahLst/>
              <a:cxnLst>
                <a:cxn ang="0">
                  <a:pos x="connsiteX0" y="connsiteY0"/>
                </a:cxn>
                <a:cxn ang="0">
                  <a:pos x="connsiteX1" y="connsiteY1"/>
                </a:cxn>
                <a:cxn ang="0">
                  <a:pos x="connsiteX2" y="connsiteY2"/>
                </a:cxn>
              </a:cxnLst>
              <a:rect l="l" t="t" r="r" b="b"/>
              <a:pathLst>
                <a:path w="1019" h="5492">
                  <a:moveTo>
                    <a:pt x="-1727" y="-1573"/>
                  </a:moveTo>
                  <a:cubicBezTo>
                    <a:pt x="-1999" y="266"/>
                    <a:pt x="-1024" y="2303"/>
                    <a:pt x="-2628" y="3919"/>
                  </a:cubicBezTo>
                  <a:cubicBezTo>
                    <a:pt x="-2357" y="2080"/>
                    <a:pt x="-3381" y="32"/>
                    <a:pt x="-1727" y="-1573"/>
                  </a:cubicBezTo>
                  <a:close/>
                </a:path>
              </a:pathLst>
            </a:custGeom>
            <a:solidFill>
              <a:srgbClr val="020202"/>
            </a:solidFill>
            <a:ln w="1231" cap="flat">
              <a:noFill/>
              <a:prstDash val="solid"/>
              <a:miter/>
            </a:ln>
          </p:spPr>
          <p:txBody>
            <a:bodyPr rtlCol="0" anchor="ctr"/>
            <a:lstStyle/>
            <a:p>
              <a:endParaRPr lang="es-CO"/>
            </a:p>
          </p:txBody>
        </p:sp>
        <p:sp>
          <p:nvSpPr>
            <p:cNvPr id="771" name="Freeform: Shape 770">
              <a:extLst>
                <a:ext uri="{FF2B5EF4-FFF2-40B4-BE49-F238E27FC236}">
                  <a16:creationId xmlns:a16="http://schemas.microsoft.com/office/drawing/2014/main" id="{319433A3-D35A-C76E-D29A-02523495B06C}"/>
                </a:ext>
              </a:extLst>
            </p:cNvPr>
            <p:cNvSpPr/>
            <p:nvPr/>
          </p:nvSpPr>
          <p:spPr>
            <a:xfrm>
              <a:off x="-1051795" y="6725840"/>
              <a:ext cx="1014" cy="5492"/>
            </a:xfrm>
            <a:custGeom>
              <a:avLst/>
              <a:gdLst>
                <a:gd name="connsiteX0" fmla="*/ -1732 w 1014"/>
                <a:gd name="connsiteY0" fmla="*/ -1573 h 5492"/>
                <a:gd name="connsiteX1" fmla="*/ -2633 w 1014"/>
                <a:gd name="connsiteY1" fmla="*/ 3919 h 5492"/>
                <a:gd name="connsiteX2" fmla="*/ -1732 w 1014"/>
                <a:gd name="connsiteY2" fmla="*/ -1573 h 5492"/>
              </a:gdLst>
              <a:ahLst/>
              <a:cxnLst>
                <a:cxn ang="0">
                  <a:pos x="connsiteX0" y="connsiteY0"/>
                </a:cxn>
                <a:cxn ang="0">
                  <a:pos x="connsiteX1" y="connsiteY1"/>
                </a:cxn>
                <a:cxn ang="0">
                  <a:pos x="connsiteX2" y="connsiteY2"/>
                </a:cxn>
              </a:cxnLst>
              <a:rect l="l" t="t" r="r" b="b"/>
              <a:pathLst>
                <a:path w="1014" h="5492">
                  <a:moveTo>
                    <a:pt x="-1732" y="-1573"/>
                  </a:moveTo>
                  <a:cubicBezTo>
                    <a:pt x="-1991" y="266"/>
                    <a:pt x="-1041" y="2303"/>
                    <a:pt x="-2633" y="3919"/>
                  </a:cubicBezTo>
                  <a:cubicBezTo>
                    <a:pt x="-2362" y="2080"/>
                    <a:pt x="-3374" y="32"/>
                    <a:pt x="-1732" y="-1573"/>
                  </a:cubicBezTo>
                  <a:close/>
                </a:path>
              </a:pathLst>
            </a:custGeom>
            <a:solidFill>
              <a:srgbClr val="020202"/>
            </a:solidFill>
            <a:ln w="1231" cap="flat">
              <a:noFill/>
              <a:prstDash val="solid"/>
              <a:miter/>
            </a:ln>
          </p:spPr>
          <p:txBody>
            <a:bodyPr rtlCol="0" anchor="ctr"/>
            <a:lstStyle/>
            <a:p>
              <a:endParaRPr lang="es-CO"/>
            </a:p>
          </p:txBody>
        </p:sp>
        <p:sp>
          <p:nvSpPr>
            <p:cNvPr id="772" name="Freeform: Shape 771">
              <a:extLst>
                <a:ext uri="{FF2B5EF4-FFF2-40B4-BE49-F238E27FC236}">
                  <a16:creationId xmlns:a16="http://schemas.microsoft.com/office/drawing/2014/main" id="{50540605-1709-E279-179A-22406F8FB5EF}"/>
                </a:ext>
              </a:extLst>
            </p:cNvPr>
            <p:cNvSpPr/>
            <p:nvPr/>
          </p:nvSpPr>
          <p:spPr>
            <a:xfrm>
              <a:off x="-1052682" y="6732294"/>
              <a:ext cx="973" cy="4578"/>
            </a:xfrm>
            <a:custGeom>
              <a:avLst/>
              <a:gdLst>
                <a:gd name="connsiteX0" fmla="*/ -1747 w 973"/>
                <a:gd name="connsiteY0" fmla="*/ -1573 h 4578"/>
                <a:gd name="connsiteX1" fmla="*/ -2648 w 973"/>
                <a:gd name="connsiteY1" fmla="*/ 3006 h 4578"/>
                <a:gd name="connsiteX2" fmla="*/ -1747 w 973"/>
                <a:gd name="connsiteY2" fmla="*/ -1573 h 4578"/>
              </a:gdLst>
              <a:ahLst/>
              <a:cxnLst>
                <a:cxn ang="0">
                  <a:pos x="connsiteX0" y="connsiteY0"/>
                </a:cxn>
                <a:cxn ang="0">
                  <a:pos x="connsiteX1" y="connsiteY1"/>
                </a:cxn>
                <a:cxn ang="0">
                  <a:pos x="connsiteX2" y="connsiteY2"/>
                </a:cxn>
              </a:cxnLst>
              <a:rect l="l" t="t" r="r" b="b"/>
              <a:pathLst>
                <a:path w="973" h="4578">
                  <a:moveTo>
                    <a:pt x="-1747" y="-1573"/>
                  </a:moveTo>
                  <a:cubicBezTo>
                    <a:pt x="-1956" y="-30"/>
                    <a:pt x="-1179" y="1710"/>
                    <a:pt x="-2648" y="3006"/>
                  </a:cubicBezTo>
                  <a:cubicBezTo>
                    <a:pt x="-2450" y="1414"/>
                    <a:pt x="-3277" y="-339"/>
                    <a:pt x="-1747" y="-1573"/>
                  </a:cubicBezTo>
                  <a:close/>
                </a:path>
              </a:pathLst>
            </a:custGeom>
            <a:solidFill>
              <a:srgbClr val="020202"/>
            </a:solidFill>
            <a:ln w="1231" cap="flat">
              <a:noFill/>
              <a:prstDash val="solid"/>
              <a:miter/>
            </a:ln>
          </p:spPr>
          <p:txBody>
            <a:bodyPr rtlCol="0" anchor="ctr"/>
            <a:lstStyle/>
            <a:p>
              <a:endParaRPr lang="es-CO"/>
            </a:p>
          </p:txBody>
        </p:sp>
        <p:sp>
          <p:nvSpPr>
            <p:cNvPr id="773" name="Freeform: Shape 772">
              <a:extLst>
                <a:ext uri="{FF2B5EF4-FFF2-40B4-BE49-F238E27FC236}">
                  <a16:creationId xmlns:a16="http://schemas.microsoft.com/office/drawing/2014/main" id="{80465F91-38D4-8C1C-71B5-AC649E02436C}"/>
                </a:ext>
              </a:extLst>
            </p:cNvPr>
            <p:cNvSpPr/>
            <p:nvPr/>
          </p:nvSpPr>
          <p:spPr>
            <a:xfrm>
              <a:off x="-1051934" y="6642243"/>
              <a:ext cx="426196" cy="278690"/>
            </a:xfrm>
            <a:custGeom>
              <a:avLst/>
              <a:gdLst>
                <a:gd name="connsiteX0" fmla="*/ 31508 w 426196"/>
                <a:gd name="connsiteY0" fmla="*/ 23583 h 278690"/>
                <a:gd name="connsiteX1" fmla="*/ 70065 w 426196"/>
                <a:gd name="connsiteY1" fmla="*/ 1873 h 278690"/>
                <a:gd name="connsiteX2" fmla="*/ 84221 w 426196"/>
                <a:gd name="connsiteY2" fmla="*/ -1286 h 278690"/>
                <a:gd name="connsiteX3" fmla="*/ 86332 w 426196"/>
                <a:gd name="connsiteY3" fmla="*/ -1200 h 278690"/>
                <a:gd name="connsiteX4" fmla="*/ 82999 w 426196"/>
                <a:gd name="connsiteY4" fmla="*/ 1047 h 278690"/>
                <a:gd name="connsiteX5" fmla="*/ 70941 w 426196"/>
                <a:gd name="connsiteY5" fmla="*/ 4268 h 278690"/>
                <a:gd name="connsiteX6" fmla="*/ 36914 w 426196"/>
                <a:gd name="connsiteY6" fmla="*/ 22621 h 278690"/>
                <a:gd name="connsiteX7" fmla="*/ 32989 w 426196"/>
                <a:gd name="connsiteY7" fmla="*/ 32099 h 278690"/>
                <a:gd name="connsiteX8" fmla="*/ 38839 w 426196"/>
                <a:gd name="connsiteY8" fmla="*/ 66658 h 278690"/>
                <a:gd name="connsiteX9" fmla="*/ 61339 w 426196"/>
                <a:gd name="connsiteY9" fmla="*/ 105017 h 278690"/>
                <a:gd name="connsiteX10" fmla="*/ 111596 w 426196"/>
                <a:gd name="connsiteY10" fmla="*/ 149313 h 278690"/>
                <a:gd name="connsiteX11" fmla="*/ 176862 w 426196"/>
                <a:gd name="connsiteY11" fmla="*/ 172381 h 278690"/>
                <a:gd name="connsiteX12" fmla="*/ 197312 w 426196"/>
                <a:gd name="connsiteY12" fmla="*/ 174084 h 278690"/>
                <a:gd name="connsiteX13" fmla="*/ 221874 w 426196"/>
                <a:gd name="connsiteY13" fmla="*/ 172393 h 278690"/>
                <a:gd name="connsiteX14" fmla="*/ 266305 w 426196"/>
                <a:gd name="connsiteY14" fmla="*/ 167703 h 278690"/>
                <a:gd name="connsiteX15" fmla="*/ 345777 w 426196"/>
                <a:gd name="connsiteY15" fmla="*/ 152979 h 278690"/>
                <a:gd name="connsiteX16" fmla="*/ 418460 w 426196"/>
                <a:gd name="connsiteY16" fmla="*/ 115952 h 278690"/>
                <a:gd name="connsiteX17" fmla="*/ 420928 w 426196"/>
                <a:gd name="connsiteY17" fmla="*/ 113978 h 278690"/>
                <a:gd name="connsiteX18" fmla="*/ 422360 w 426196"/>
                <a:gd name="connsiteY18" fmla="*/ 113854 h 278690"/>
                <a:gd name="connsiteX19" fmla="*/ 423261 w 426196"/>
                <a:gd name="connsiteY19" fmla="*/ 126949 h 278690"/>
                <a:gd name="connsiteX20" fmla="*/ 423446 w 426196"/>
                <a:gd name="connsiteY20" fmla="*/ 131034 h 278690"/>
                <a:gd name="connsiteX21" fmla="*/ 423446 w 426196"/>
                <a:gd name="connsiteY21" fmla="*/ 166222 h 278690"/>
                <a:gd name="connsiteX22" fmla="*/ 414300 w 426196"/>
                <a:gd name="connsiteY22" fmla="*/ 195275 h 278690"/>
                <a:gd name="connsiteX23" fmla="*/ 400341 w 426196"/>
                <a:gd name="connsiteY23" fmla="*/ 210160 h 278690"/>
                <a:gd name="connsiteX24" fmla="*/ 368252 w 426196"/>
                <a:gd name="connsiteY24" fmla="*/ 230784 h 278690"/>
                <a:gd name="connsiteX25" fmla="*/ 341852 w 426196"/>
                <a:gd name="connsiteY25" fmla="*/ 242028 h 278690"/>
                <a:gd name="connsiteX26" fmla="*/ 328868 w 426196"/>
                <a:gd name="connsiteY26" fmla="*/ 247557 h 278690"/>
                <a:gd name="connsiteX27" fmla="*/ 305035 w 426196"/>
                <a:gd name="connsiteY27" fmla="*/ 255209 h 278690"/>
                <a:gd name="connsiteX28" fmla="*/ 276290 w 426196"/>
                <a:gd name="connsiteY28" fmla="*/ 265441 h 278690"/>
                <a:gd name="connsiteX29" fmla="*/ 262442 w 426196"/>
                <a:gd name="connsiteY29" fmla="*/ 267662 h 278690"/>
                <a:gd name="connsiteX30" fmla="*/ 249866 w 426196"/>
                <a:gd name="connsiteY30" fmla="*/ 269254 h 278690"/>
                <a:gd name="connsiteX31" fmla="*/ 235055 w 426196"/>
                <a:gd name="connsiteY31" fmla="*/ 271488 h 278690"/>
                <a:gd name="connsiteX32" fmla="*/ 214135 w 426196"/>
                <a:gd name="connsiteY32" fmla="*/ 272328 h 278690"/>
                <a:gd name="connsiteX33" fmla="*/ 198399 w 426196"/>
                <a:gd name="connsiteY33" fmla="*/ 274389 h 278690"/>
                <a:gd name="connsiteX34" fmla="*/ 187587 w 426196"/>
                <a:gd name="connsiteY34" fmla="*/ 275709 h 278690"/>
                <a:gd name="connsiteX35" fmla="*/ 153461 w 426196"/>
                <a:gd name="connsiteY35" fmla="*/ 276647 h 278690"/>
                <a:gd name="connsiteX36" fmla="*/ 114361 w 426196"/>
                <a:gd name="connsiteY36" fmla="*/ 268971 h 278690"/>
                <a:gd name="connsiteX37" fmla="*/ 63758 w 426196"/>
                <a:gd name="connsiteY37" fmla="*/ 245162 h 278690"/>
                <a:gd name="connsiteX38" fmla="*/ 32396 w 426196"/>
                <a:gd name="connsiteY38" fmla="*/ 215060 h 278690"/>
                <a:gd name="connsiteX39" fmla="*/ 16722 w 426196"/>
                <a:gd name="connsiteY39" fmla="*/ 193276 h 278690"/>
                <a:gd name="connsiteX40" fmla="*/ -866 w 426196"/>
                <a:gd name="connsiteY40" fmla="*/ 149165 h 278690"/>
                <a:gd name="connsiteX41" fmla="*/ -2655 w 426196"/>
                <a:gd name="connsiteY41" fmla="*/ 118310 h 278690"/>
                <a:gd name="connsiteX42" fmla="*/ 813 w 426196"/>
                <a:gd name="connsiteY42" fmla="*/ 83085 h 278690"/>
                <a:gd name="connsiteX43" fmla="*/ 5441 w 426196"/>
                <a:gd name="connsiteY43" fmla="*/ 61807 h 278690"/>
                <a:gd name="connsiteX44" fmla="*/ 19178 w 426196"/>
                <a:gd name="connsiteY44" fmla="*/ 37974 h 278690"/>
                <a:gd name="connsiteX45" fmla="*/ 28842 w 426196"/>
                <a:gd name="connsiteY45" fmla="*/ 28261 h 278690"/>
                <a:gd name="connsiteX46" fmla="*/ 31310 w 426196"/>
                <a:gd name="connsiteY46" fmla="*/ 24558 h 278690"/>
                <a:gd name="connsiteX47" fmla="*/ 31100 w 426196"/>
                <a:gd name="connsiteY47" fmla="*/ 23904 h 278690"/>
                <a:gd name="connsiteX48" fmla="*/ 31508 w 426196"/>
                <a:gd name="connsiteY48" fmla="*/ 23583 h 278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26196" h="278690">
                  <a:moveTo>
                    <a:pt x="31508" y="23583"/>
                  </a:moveTo>
                  <a:cubicBezTo>
                    <a:pt x="42850" y="13944"/>
                    <a:pt x="55933" y="6564"/>
                    <a:pt x="70065" y="1873"/>
                  </a:cubicBezTo>
                  <a:cubicBezTo>
                    <a:pt x="74668" y="355"/>
                    <a:pt x="79408" y="-706"/>
                    <a:pt x="84221" y="-1286"/>
                  </a:cubicBezTo>
                  <a:cubicBezTo>
                    <a:pt x="84875" y="-1693"/>
                    <a:pt x="85715" y="-1669"/>
                    <a:pt x="86332" y="-1200"/>
                  </a:cubicBezTo>
                  <a:cubicBezTo>
                    <a:pt x="86122" y="886"/>
                    <a:pt x="84357" y="676"/>
                    <a:pt x="82999" y="1047"/>
                  </a:cubicBezTo>
                  <a:cubicBezTo>
                    <a:pt x="78976" y="2120"/>
                    <a:pt x="74780" y="2528"/>
                    <a:pt x="70941" y="4268"/>
                  </a:cubicBezTo>
                  <a:cubicBezTo>
                    <a:pt x="58772" y="8834"/>
                    <a:pt x="47145" y="14401"/>
                    <a:pt x="36914" y="22621"/>
                  </a:cubicBezTo>
                  <a:cubicBezTo>
                    <a:pt x="33705" y="25188"/>
                    <a:pt x="32804" y="28014"/>
                    <a:pt x="32989" y="32099"/>
                  </a:cubicBezTo>
                  <a:cubicBezTo>
                    <a:pt x="33482" y="43886"/>
                    <a:pt x="34976" y="55377"/>
                    <a:pt x="38839" y="66658"/>
                  </a:cubicBezTo>
                  <a:cubicBezTo>
                    <a:pt x="43566" y="80876"/>
                    <a:pt x="51231" y="93946"/>
                    <a:pt x="61339" y="105017"/>
                  </a:cubicBezTo>
                  <a:cubicBezTo>
                    <a:pt x="76569" y="121457"/>
                    <a:pt x="92577" y="137107"/>
                    <a:pt x="111596" y="149313"/>
                  </a:cubicBezTo>
                  <a:cubicBezTo>
                    <a:pt x="131541" y="162075"/>
                    <a:pt x="153177" y="170122"/>
                    <a:pt x="176862" y="172381"/>
                  </a:cubicBezTo>
                  <a:cubicBezTo>
                    <a:pt x="183675" y="173035"/>
                    <a:pt x="190438" y="173751"/>
                    <a:pt x="197312" y="174084"/>
                  </a:cubicBezTo>
                  <a:cubicBezTo>
                    <a:pt x="205570" y="174491"/>
                    <a:pt x="213691" y="173356"/>
                    <a:pt x="221874" y="172393"/>
                  </a:cubicBezTo>
                  <a:cubicBezTo>
                    <a:pt x="236684" y="170653"/>
                    <a:pt x="251606" y="170060"/>
                    <a:pt x="266305" y="167703"/>
                  </a:cubicBezTo>
                  <a:cubicBezTo>
                    <a:pt x="292915" y="163433"/>
                    <a:pt x="319722" y="160137"/>
                    <a:pt x="345777" y="152979"/>
                  </a:cubicBezTo>
                  <a:cubicBezTo>
                    <a:pt x="372510" y="145573"/>
                    <a:pt x="397021" y="133762"/>
                    <a:pt x="418460" y="115952"/>
                  </a:cubicBezTo>
                  <a:cubicBezTo>
                    <a:pt x="419213" y="115212"/>
                    <a:pt x="420040" y="114558"/>
                    <a:pt x="420928" y="113978"/>
                  </a:cubicBezTo>
                  <a:cubicBezTo>
                    <a:pt x="421372" y="113755"/>
                    <a:pt x="421879" y="113706"/>
                    <a:pt x="422360" y="113854"/>
                  </a:cubicBezTo>
                  <a:cubicBezTo>
                    <a:pt x="422607" y="118223"/>
                    <a:pt x="422150" y="122617"/>
                    <a:pt x="423261" y="126949"/>
                  </a:cubicBezTo>
                  <a:cubicBezTo>
                    <a:pt x="423495" y="128294"/>
                    <a:pt x="423557" y="129664"/>
                    <a:pt x="423446" y="131034"/>
                  </a:cubicBezTo>
                  <a:cubicBezTo>
                    <a:pt x="423446" y="142759"/>
                    <a:pt x="423532" y="154485"/>
                    <a:pt x="423446" y="166222"/>
                  </a:cubicBezTo>
                  <a:cubicBezTo>
                    <a:pt x="423335" y="176799"/>
                    <a:pt x="420583" y="186747"/>
                    <a:pt x="414300" y="195275"/>
                  </a:cubicBezTo>
                  <a:cubicBezTo>
                    <a:pt x="410289" y="200805"/>
                    <a:pt x="405599" y="205803"/>
                    <a:pt x="400341" y="210160"/>
                  </a:cubicBezTo>
                  <a:cubicBezTo>
                    <a:pt x="390579" y="218392"/>
                    <a:pt x="379792" y="225316"/>
                    <a:pt x="368252" y="230784"/>
                  </a:cubicBezTo>
                  <a:cubicBezTo>
                    <a:pt x="359551" y="234746"/>
                    <a:pt x="350652" y="238288"/>
                    <a:pt x="341852" y="242028"/>
                  </a:cubicBezTo>
                  <a:lnTo>
                    <a:pt x="328868" y="247557"/>
                  </a:lnTo>
                  <a:cubicBezTo>
                    <a:pt x="321154" y="250852"/>
                    <a:pt x="312947" y="252555"/>
                    <a:pt x="305035" y="255209"/>
                  </a:cubicBezTo>
                  <a:cubicBezTo>
                    <a:pt x="295396" y="258430"/>
                    <a:pt x="285979" y="262343"/>
                    <a:pt x="276290" y="265441"/>
                  </a:cubicBezTo>
                  <a:cubicBezTo>
                    <a:pt x="271859" y="267057"/>
                    <a:pt x="267157" y="267810"/>
                    <a:pt x="262442" y="267662"/>
                  </a:cubicBezTo>
                  <a:cubicBezTo>
                    <a:pt x="258197" y="267490"/>
                    <a:pt x="253939" y="268033"/>
                    <a:pt x="249866" y="269254"/>
                  </a:cubicBezTo>
                  <a:cubicBezTo>
                    <a:pt x="244990" y="270390"/>
                    <a:pt x="240041" y="271130"/>
                    <a:pt x="235055" y="271488"/>
                  </a:cubicBezTo>
                  <a:cubicBezTo>
                    <a:pt x="228069" y="272204"/>
                    <a:pt x="221096" y="271920"/>
                    <a:pt x="214135" y="272328"/>
                  </a:cubicBezTo>
                  <a:cubicBezTo>
                    <a:pt x="208840" y="272599"/>
                    <a:pt x="203582" y="273290"/>
                    <a:pt x="198399" y="274389"/>
                  </a:cubicBezTo>
                  <a:cubicBezTo>
                    <a:pt x="194807" y="275179"/>
                    <a:pt x="191191" y="275105"/>
                    <a:pt x="187587" y="275709"/>
                  </a:cubicBezTo>
                  <a:cubicBezTo>
                    <a:pt x="176306" y="277585"/>
                    <a:pt x="164828" y="277240"/>
                    <a:pt x="153461" y="276647"/>
                  </a:cubicBezTo>
                  <a:cubicBezTo>
                    <a:pt x="140131" y="275907"/>
                    <a:pt x="126974" y="273327"/>
                    <a:pt x="114361" y="268971"/>
                  </a:cubicBezTo>
                  <a:cubicBezTo>
                    <a:pt x="96625" y="262911"/>
                    <a:pt x="79519" y="255530"/>
                    <a:pt x="63758" y="245162"/>
                  </a:cubicBezTo>
                  <a:cubicBezTo>
                    <a:pt x="51539" y="237140"/>
                    <a:pt x="40912" y="226933"/>
                    <a:pt x="32396" y="215060"/>
                  </a:cubicBezTo>
                  <a:cubicBezTo>
                    <a:pt x="27163" y="207803"/>
                    <a:pt x="21424" y="200916"/>
                    <a:pt x="16722" y="193276"/>
                  </a:cubicBezTo>
                  <a:cubicBezTo>
                    <a:pt x="8317" y="179588"/>
                    <a:pt x="1911" y="165161"/>
                    <a:pt x="-866" y="149165"/>
                  </a:cubicBezTo>
                  <a:cubicBezTo>
                    <a:pt x="-2668" y="138896"/>
                    <a:pt x="-2359" y="128615"/>
                    <a:pt x="-2655" y="118310"/>
                  </a:cubicBezTo>
                  <a:cubicBezTo>
                    <a:pt x="-3001" y="106387"/>
                    <a:pt x="-1162" y="94761"/>
                    <a:pt x="813" y="83085"/>
                  </a:cubicBezTo>
                  <a:cubicBezTo>
                    <a:pt x="1973" y="75914"/>
                    <a:pt x="3516" y="68817"/>
                    <a:pt x="5441" y="61807"/>
                  </a:cubicBezTo>
                  <a:cubicBezTo>
                    <a:pt x="8033" y="52637"/>
                    <a:pt x="12970" y="44948"/>
                    <a:pt x="19178" y="37974"/>
                  </a:cubicBezTo>
                  <a:cubicBezTo>
                    <a:pt x="22214" y="34568"/>
                    <a:pt x="25621" y="31507"/>
                    <a:pt x="28842" y="28261"/>
                  </a:cubicBezTo>
                  <a:cubicBezTo>
                    <a:pt x="29903" y="27200"/>
                    <a:pt x="31212" y="26274"/>
                    <a:pt x="31310" y="24558"/>
                  </a:cubicBezTo>
                  <a:cubicBezTo>
                    <a:pt x="31039" y="24312"/>
                    <a:pt x="30965" y="24089"/>
                    <a:pt x="31100" y="23904"/>
                  </a:cubicBezTo>
                  <a:cubicBezTo>
                    <a:pt x="31236" y="23719"/>
                    <a:pt x="31397" y="23583"/>
                    <a:pt x="31508" y="23583"/>
                  </a:cubicBezTo>
                  <a:close/>
                </a:path>
              </a:pathLst>
            </a:custGeom>
            <a:solidFill>
              <a:srgbClr val="4A646E"/>
            </a:solidFill>
            <a:ln w="1231" cap="flat">
              <a:noFill/>
              <a:prstDash val="solid"/>
              <a:miter/>
            </a:ln>
          </p:spPr>
          <p:txBody>
            <a:bodyPr rtlCol="0" anchor="ctr"/>
            <a:lstStyle/>
            <a:p>
              <a:endParaRPr lang="es-CO"/>
            </a:p>
          </p:txBody>
        </p:sp>
        <p:sp>
          <p:nvSpPr>
            <p:cNvPr id="774" name="Freeform: Shape 773">
              <a:extLst>
                <a:ext uri="{FF2B5EF4-FFF2-40B4-BE49-F238E27FC236}">
                  <a16:creationId xmlns:a16="http://schemas.microsoft.com/office/drawing/2014/main" id="{69FEFD58-596D-DB14-4334-E9414C62042A}"/>
                </a:ext>
              </a:extLst>
            </p:cNvPr>
            <p:cNvSpPr/>
            <p:nvPr/>
          </p:nvSpPr>
          <p:spPr>
            <a:xfrm>
              <a:off x="-636299" y="6731036"/>
              <a:ext cx="9570" cy="26745"/>
            </a:xfrm>
            <a:custGeom>
              <a:avLst/>
              <a:gdLst>
                <a:gd name="connsiteX0" fmla="*/ 6787 w 9570"/>
                <a:gd name="connsiteY0" fmla="*/ 25012 h 26745"/>
                <a:gd name="connsiteX1" fmla="*/ 6021 w 9570"/>
                <a:gd name="connsiteY1" fmla="*/ 25173 h 26745"/>
                <a:gd name="connsiteX2" fmla="*/ 4034 w 9570"/>
                <a:gd name="connsiteY2" fmla="*/ 22383 h 26745"/>
                <a:gd name="connsiteX3" fmla="*/ -2198 w 9570"/>
                <a:gd name="connsiteY3" fmla="*/ 2154 h 26745"/>
                <a:gd name="connsiteX4" fmla="*/ -2347 w 9570"/>
                <a:gd name="connsiteY4" fmla="*/ -1314 h 26745"/>
                <a:gd name="connsiteX5" fmla="*/ -1014 w 9570"/>
                <a:gd name="connsiteY5" fmla="*/ -1314 h 26745"/>
                <a:gd name="connsiteX6" fmla="*/ 6083 w 9570"/>
                <a:gd name="connsiteY6" fmla="*/ 18891 h 26745"/>
                <a:gd name="connsiteX7" fmla="*/ 6873 w 9570"/>
                <a:gd name="connsiteY7" fmla="*/ 23605 h 26745"/>
                <a:gd name="connsiteX8" fmla="*/ 6787 w 9570"/>
                <a:gd name="connsiteY8" fmla="*/ 25012 h 26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70" h="26745">
                  <a:moveTo>
                    <a:pt x="6787" y="25012"/>
                  </a:moveTo>
                  <a:cubicBezTo>
                    <a:pt x="6552" y="25123"/>
                    <a:pt x="6281" y="25173"/>
                    <a:pt x="6021" y="25173"/>
                  </a:cubicBezTo>
                  <a:cubicBezTo>
                    <a:pt x="4886" y="24691"/>
                    <a:pt x="4109" y="23618"/>
                    <a:pt x="4034" y="22383"/>
                  </a:cubicBezTo>
                  <a:cubicBezTo>
                    <a:pt x="2627" y="15447"/>
                    <a:pt x="529" y="8684"/>
                    <a:pt x="-2198" y="2154"/>
                  </a:cubicBezTo>
                  <a:cubicBezTo>
                    <a:pt x="-2803" y="1093"/>
                    <a:pt x="-2865" y="-203"/>
                    <a:pt x="-2347" y="-1314"/>
                  </a:cubicBezTo>
                  <a:cubicBezTo>
                    <a:pt x="-1964" y="-1659"/>
                    <a:pt x="-1396" y="-1659"/>
                    <a:pt x="-1014" y="-1314"/>
                  </a:cubicBezTo>
                  <a:cubicBezTo>
                    <a:pt x="2306" y="5055"/>
                    <a:pt x="4689" y="11855"/>
                    <a:pt x="6083" y="18891"/>
                  </a:cubicBezTo>
                  <a:cubicBezTo>
                    <a:pt x="7132" y="20334"/>
                    <a:pt x="6021" y="22124"/>
                    <a:pt x="6873" y="23605"/>
                  </a:cubicBezTo>
                  <a:cubicBezTo>
                    <a:pt x="6824" y="24037"/>
                    <a:pt x="6811" y="24531"/>
                    <a:pt x="6787" y="25012"/>
                  </a:cubicBezTo>
                  <a:close/>
                </a:path>
              </a:pathLst>
            </a:custGeom>
            <a:solidFill>
              <a:srgbClr val="7CA2B4"/>
            </a:solidFill>
            <a:ln w="1231" cap="flat">
              <a:noFill/>
              <a:prstDash val="solid"/>
              <a:miter/>
            </a:ln>
          </p:spPr>
          <p:txBody>
            <a:bodyPr rtlCol="0" anchor="ctr"/>
            <a:lstStyle/>
            <a:p>
              <a:endParaRPr lang="es-CO"/>
            </a:p>
          </p:txBody>
        </p:sp>
        <p:sp>
          <p:nvSpPr>
            <p:cNvPr id="775" name="Freeform: Shape 774">
              <a:extLst>
                <a:ext uri="{FF2B5EF4-FFF2-40B4-BE49-F238E27FC236}">
                  <a16:creationId xmlns:a16="http://schemas.microsoft.com/office/drawing/2014/main" id="{C0ABE3F4-2EEC-C5AF-A728-F6B9979B3F91}"/>
                </a:ext>
              </a:extLst>
            </p:cNvPr>
            <p:cNvSpPr/>
            <p:nvPr/>
          </p:nvSpPr>
          <p:spPr>
            <a:xfrm>
              <a:off x="-1033429" y="6670100"/>
              <a:ext cx="12836" cy="12826"/>
            </a:xfrm>
            <a:custGeom>
              <a:avLst/>
              <a:gdLst>
                <a:gd name="connsiteX0" fmla="*/ -2696 w 12836"/>
                <a:gd name="connsiteY0" fmla="*/ 11253 h 12826"/>
                <a:gd name="connsiteX1" fmla="*/ -1660 w 12836"/>
                <a:gd name="connsiteY1" fmla="*/ 8785 h 12826"/>
                <a:gd name="connsiteX2" fmla="*/ 7671 w 12836"/>
                <a:gd name="connsiteY2" fmla="*/ -546 h 12826"/>
                <a:gd name="connsiteX3" fmla="*/ 10140 w 12836"/>
                <a:gd name="connsiteY3" fmla="*/ -1570 h 12826"/>
                <a:gd name="connsiteX4" fmla="*/ -2696 w 12836"/>
                <a:gd name="connsiteY4" fmla="*/ 11253 h 12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36" h="12826">
                  <a:moveTo>
                    <a:pt x="-2696" y="11253"/>
                  </a:moveTo>
                  <a:cubicBezTo>
                    <a:pt x="-2721" y="10315"/>
                    <a:pt x="-2351" y="9414"/>
                    <a:pt x="-1660" y="8785"/>
                  </a:cubicBezTo>
                  <a:lnTo>
                    <a:pt x="7671" y="-546"/>
                  </a:lnTo>
                  <a:cubicBezTo>
                    <a:pt x="8301" y="-1225"/>
                    <a:pt x="9202" y="-1607"/>
                    <a:pt x="10140" y="-1570"/>
                  </a:cubicBezTo>
                  <a:cubicBezTo>
                    <a:pt x="6190" y="3021"/>
                    <a:pt x="1907" y="7316"/>
                    <a:pt x="-2696" y="11253"/>
                  </a:cubicBezTo>
                  <a:close/>
                </a:path>
              </a:pathLst>
            </a:custGeom>
            <a:solidFill>
              <a:srgbClr val="0E1315"/>
            </a:solidFill>
            <a:ln w="1231" cap="flat">
              <a:noFill/>
              <a:prstDash val="solid"/>
              <a:miter/>
            </a:ln>
          </p:spPr>
          <p:txBody>
            <a:bodyPr rtlCol="0" anchor="ctr"/>
            <a:lstStyle/>
            <a:p>
              <a:endParaRPr lang="es-CO"/>
            </a:p>
          </p:txBody>
        </p:sp>
        <p:sp>
          <p:nvSpPr>
            <p:cNvPr id="776" name="Freeform: Shape 775">
              <a:extLst>
                <a:ext uri="{FF2B5EF4-FFF2-40B4-BE49-F238E27FC236}">
                  <a16:creationId xmlns:a16="http://schemas.microsoft.com/office/drawing/2014/main" id="{8C69E872-F7E8-6941-1EC5-74DEFDD2347D}"/>
                </a:ext>
              </a:extLst>
            </p:cNvPr>
            <p:cNvSpPr/>
            <p:nvPr/>
          </p:nvSpPr>
          <p:spPr>
            <a:xfrm>
              <a:off x="-1037069" y="6683790"/>
              <a:ext cx="2764" cy="3702"/>
            </a:xfrm>
            <a:custGeom>
              <a:avLst/>
              <a:gdLst>
                <a:gd name="connsiteX0" fmla="*/ -2697 w 2764"/>
                <a:gd name="connsiteY0" fmla="*/ 2130 h 3702"/>
                <a:gd name="connsiteX1" fmla="*/ 68 w 2764"/>
                <a:gd name="connsiteY1" fmla="*/ -1573 h 3702"/>
                <a:gd name="connsiteX2" fmla="*/ -2697 w 2764"/>
                <a:gd name="connsiteY2" fmla="*/ 2130 h 3702"/>
              </a:gdLst>
              <a:ahLst/>
              <a:cxnLst>
                <a:cxn ang="0">
                  <a:pos x="connsiteX0" y="connsiteY0"/>
                </a:cxn>
                <a:cxn ang="0">
                  <a:pos x="connsiteX1" y="connsiteY1"/>
                </a:cxn>
                <a:cxn ang="0">
                  <a:pos x="connsiteX2" y="connsiteY2"/>
                </a:cxn>
              </a:cxnLst>
              <a:rect l="l" t="t" r="r" b="b"/>
              <a:pathLst>
                <a:path w="2764" h="3702">
                  <a:moveTo>
                    <a:pt x="-2697" y="2130"/>
                  </a:moveTo>
                  <a:cubicBezTo>
                    <a:pt x="-2697" y="204"/>
                    <a:pt x="-1463" y="-808"/>
                    <a:pt x="68" y="-1573"/>
                  </a:cubicBezTo>
                  <a:cubicBezTo>
                    <a:pt x="-167" y="56"/>
                    <a:pt x="-1204" y="1451"/>
                    <a:pt x="-2697" y="2130"/>
                  </a:cubicBezTo>
                  <a:close/>
                </a:path>
              </a:pathLst>
            </a:custGeom>
            <a:solidFill>
              <a:srgbClr val="0E1315"/>
            </a:solidFill>
            <a:ln w="1231" cap="flat">
              <a:noFill/>
              <a:prstDash val="solid"/>
              <a:miter/>
            </a:ln>
          </p:spPr>
          <p:txBody>
            <a:bodyPr rtlCol="0" anchor="ctr"/>
            <a:lstStyle/>
            <a:p>
              <a:endParaRPr lang="es-CO"/>
            </a:p>
          </p:txBody>
        </p:sp>
        <p:sp>
          <p:nvSpPr>
            <p:cNvPr id="777" name="Freeform: Shape 776">
              <a:extLst>
                <a:ext uri="{FF2B5EF4-FFF2-40B4-BE49-F238E27FC236}">
                  <a16:creationId xmlns:a16="http://schemas.microsoft.com/office/drawing/2014/main" id="{FC998A46-A2BE-EE81-88C3-D8282A7FB8F7}"/>
                </a:ext>
              </a:extLst>
            </p:cNvPr>
            <p:cNvSpPr/>
            <p:nvPr/>
          </p:nvSpPr>
          <p:spPr>
            <a:xfrm>
              <a:off x="-627659" y="6751442"/>
              <a:ext cx="1202" cy="4722"/>
            </a:xfrm>
            <a:custGeom>
              <a:avLst/>
              <a:gdLst>
                <a:gd name="connsiteX0" fmla="*/ -1791 w 1202"/>
                <a:gd name="connsiteY0" fmla="*/ 3149 h 4722"/>
                <a:gd name="connsiteX1" fmla="*/ -2581 w 1202"/>
                <a:gd name="connsiteY1" fmla="*/ -1565 h 4722"/>
                <a:gd name="connsiteX2" fmla="*/ -1779 w 1202"/>
                <a:gd name="connsiteY2" fmla="*/ -1454 h 4722"/>
                <a:gd name="connsiteX3" fmla="*/ -1495 w 1202"/>
                <a:gd name="connsiteY3" fmla="*/ 1915 h 4722"/>
              </a:gdLst>
              <a:ahLst/>
              <a:cxnLst>
                <a:cxn ang="0">
                  <a:pos x="connsiteX0" y="connsiteY0"/>
                </a:cxn>
                <a:cxn ang="0">
                  <a:pos x="connsiteX1" y="connsiteY1"/>
                </a:cxn>
                <a:cxn ang="0">
                  <a:pos x="connsiteX2" y="connsiteY2"/>
                </a:cxn>
                <a:cxn ang="0">
                  <a:pos x="connsiteX3" y="connsiteY3"/>
                </a:cxn>
              </a:cxnLst>
              <a:rect l="l" t="t" r="r" b="b"/>
              <a:pathLst>
                <a:path w="1202" h="4722">
                  <a:moveTo>
                    <a:pt x="-1791" y="3149"/>
                  </a:moveTo>
                  <a:cubicBezTo>
                    <a:pt x="-2606" y="1718"/>
                    <a:pt x="-2877" y="51"/>
                    <a:pt x="-2581" y="-1565"/>
                  </a:cubicBezTo>
                  <a:cubicBezTo>
                    <a:pt x="-2309" y="-1590"/>
                    <a:pt x="-2038" y="-1553"/>
                    <a:pt x="-1779" y="-1454"/>
                  </a:cubicBezTo>
                  <a:cubicBezTo>
                    <a:pt x="-1680" y="-331"/>
                    <a:pt x="-1594" y="792"/>
                    <a:pt x="-1495" y="1915"/>
                  </a:cubicBezTo>
                  <a:close/>
                </a:path>
              </a:pathLst>
            </a:custGeom>
            <a:solidFill>
              <a:srgbClr val="4A646E"/>
            </a:solidFill>
            <a:ln w="1231" cap="flat">
              <a:noFill/>
              <a:prstDash val="solid"/>
              <a:miter/>
            </a:ln>
          </p:spPr>
          <p:txBody>
            <a:bodyPr rtlCol="0" anchor="ctr"/>
            <a:lstStyle/>
            <a:p>
              <a:endParaRPr lang="es-CO"/>
            </a:p>
          </p:txBody>
        </p:sp>
        <p:sp>
          <p:nvSpPr>
            <p:cNvPr id="778" name="Freeform: Shape 777">
              <a:extLst>
                <a:ext uri="{FF2B5EF4-FFF2-40B4-BE49-F238E27FC236}">
                  <a16:creationId xmlns:a16="http://schemas.microsoft.com/office/drawing/2014/main" id="{7084B7C9-C5FF-C13C-5150-0F7F98716CB0}"/>
                </a:ext>
              </a:extLst>
            </p:cNvPr>
            <p:cNvSpPr/>
            <p:nvPr/>
          </p:nvSpPr>
          <p:spPr>
            <a:xfrm>
              <a:off x="-1038913" y="6687468"/>
              <a:ext cx="1856" cy="2764"/>
            </a:xfrm>
            <a:custGeom>
              <a:avLst/>
              <a:gdLst>
                <a:gd name="connsiteX0" fmla="*/ -2679 w 1856"/>
                <a:gd name="connsiteY0" fmla="*/ 1192 h 2764"/>
                <a:gd name="connsiteX1" fmla="*/ -840 w 1856"/>
                <a:gd name="connsiteY1" fmla="*/ -1573 h 2764"/>
                <a:gd name="connsiteX2" fmla="*/ -2679 w 1856"/>
                <a:gd name="connsiteY2" fmla="*/ 1192 h 2764"/>
              </a:gdLst>
              <a:ahLst/>
              <a:cxnLst>
                <a:cxn ang="0">
                  <a:pos x="connsiteX0" y="connsiteY0"/>
                </a:cxn>
                <a:cxn ang="0">
                  <a:pos x="connsiteX1" y="connsiteY1"/>
                </a:cxn>
                <a:cxn ang="0">
                  <a:pos x="connsiteX2" y="connsiteY2"/>
                </a:cxn>
              </a:cxnLst>
              <a:rect l="l" t="t" r="r" b="b"/>
              <a:pathLst>
                <a:path w="1856" h="2764">
                  <a:moveTo>
                    <a:pt x="-2679" y="1192"/>
                  </a:moveTo>
                  <a:cubicBezTo>
                    <a:pt x="-2827" y="-55"/>
                    <a:pt x="-2050" y="-1227"/>
                    <a:pt x="-840" y="-1573"/>
                  </a:cubicBezTo>
                  <a:cubicBezTo>
                    <a:pt x="-840" y="-363"/>
                    <a:pt x="-1568" y="723"/>
                    <a:pt x="-2679" y="1192"/>
                  </a:cubicBezTo>
                  <a:close/>
                </a:path>
              </a:pathLst>
            </a:custGeom>
            <a:solidFill>
              <a:srgbClr val="0E1315"/>
            </a:solidFill>
            <a:ln w="1231" cap="flat">
              <a:noFill/>
              <a:prstDash val="solid"/>
              <a:miter/>
            </a:ln>
          </p:spPr>
          <p:txBody>
            <a:bodyPr rtlCol="0" anchor="ctr"/>
            <a:lstStyle/>
            <a:p>
              <a:endParaRPr lang="es-CO"/>
            </a:p>
          </p:txBody>
        </p:sp>
        <p:sp>
          <p:nvSpPr>
            <p:cNvPr id="779" name="Freeform: Shape 778">
              <a:extLst>
                <a:ext uri="{FF2B5EF4-FFF2-40B4-BE49-F238E27FC236}">
                  <a16:creationId xmlns:a16="http://schemas.microsoft.com/office/drawing/2014/main" id="{0314B7E1-D565-78BF-C6CE-6F32213574AB}"/>
                </a:ext>
              </a:extLst>
            </p:cNvPr>
            <p:cNvSpPr/>
            <p:nvPr/>
          </p:nvSpPr>
          <p:spPr>
            <a:xfrm>
              <a:off x="-1034329" y="6682876"/>
              <a:ext cx="900" cy="950"/>
            </a:xfrm>
            <a:custGeom>
              <a:avLst/>
              <a:gdLst>
                <a:gd name="connsiteX0" fmla="*/ -2697 w 900"/>
                <a:gd name="connsiteY0" fmla="*/ -622 h 950"/>
                <a:gd name="connsiteX1" fmla="*/ -1796 w 900"/>
                <a:gd name="connsiteY1" fmla="*/ -1573 h 950"/>
              </a:gdLst>
              <a:ahLst/>
              <a:cxnLst>
                <a:cxn ang="0">
                  <a:pos x="connsiteX0" y="connsiteY0"/>
                </a:cxn>
                <a:cxn ang="0">
                  <a:pos x="connsiteX1" y="connsiteY1"/>
                </a:cxn>
              </a:cxnLst>
              <a:rect l="l" t="t" r="r" b="b"/>
              <a:pathLst>
                <a:path w="900" h="950">
                  <a:moveTo>
                    <a:pt x="-2697" y="-622"/>
                  </a:moveTo>
                  <a:lnTo>
                    <a:pt x="-1796" y="-1573"/>
                  </a:lnTo>
                  <a:close/>
                </a:path>
              </a:pathLst>
            </a:custGeom>
            <a:solidFill>
              <a:srgbClr val="0E1315"/>
            </a:solidFill>
            <a:ln w="1231" cap="flat">
              <a:noFill/>
              <a:prstDash val="solid"/>
              <a:miter/>
            </a:ln>
          </p:spPr>
          <p:txBody>
            <a:bodyPr rtlCol="0" anchor="ctr"/>
            <a:lstStyle/>
            <a:p>
              <a:endParaRPr lang="es-CO"/>
            </a:p>
          </p:txBody>
        </p:sp>
        <p:sp>
          <p:nvSpPr>
            <p:cNvPr id="780" name="Freeform: Shape 779">
              <a:extLst>
                <a:ext uri="{FF2B5EF4-FFF2-40B4-BE49-F238E27FC236}">
                  <a16:creationId xmlns:a16="http://schemas.microsoft.com/office/drawing/2014/main" id="{02CCBCA4-D19A-B7EF-B655-8EACEA33C01E}"/>
                </a:ext>
              </a:extLst>
            </p:cNvPr>
            <p:cNvSpPr/>
            <p:nvPr/>
          </p:nvSpPr>
          <p:spPr>
            <a:xfrm>
              <a:off x="-1020629" y="6669189"/>
              <a:ext cx="938" cy="913"/>
            </a:xfrm>
            <a:custGeom>
              <a:avLst/>
              <a:gdLst>
                <a:gd name="connsiteX0" fmla="*/ -2697 w 938"/>
                <a:gd name="connsiteY0" fmla="*/ -660 h 913"/>
                <a:gd name="connsiteX1" fmla="*/ -1759 w 938"/>
                <a:gd name="connsiteY1" fmla="*/ -1573 h 913"/>
              </a:gdLst>
              <a:ahLst/>
              <a:cxnLst>
                <a:cxn ang="0">
                  <a:pos x="connsiteX0" y="connsiteY0"/>
                </a:cxn>
                <a:cxn ang="0">
                  <a:pos x="connsiteX1" y="connsiteY1"/>
                </a:cxn>
              </a:cxnLst>
              <a:rect l="l" t="t" r="r" b="b"/>
              <a:pathLst>
                <a:path w="938" h="913">
                  <a:moveTo>
                    <a:pt x="-2697" y="-660"/>
                  </a:moveTo>
                  <a:lnTo>
                    <a:pt x="-1759" y="-1573"/>
                  </a:lnTo>
                  <a:close/>
                </a:path>
              </a:pathLst>
            </a:custGeom>
            <a:solidFill>
              <a:srgbClr val="0E1315"/>
            </a:solidFill>
            <a:ln w="1231" cap="flat">
              <a:noFill/>
              <a:prstDash val="solid"/>
              <a:miter/>
            </a:ln>
          </p:spPr>
          <p:txBody>
            <a:bodyPr rtlCol="0" anchor="ctr"/>
            <a:lstStyle/>
            <a:p>
              <a:endParaRPr lang="es-CO"/>
            </a:p>
          </p:txBody>
        </p:sp>
        <p:sp>
          <p:nvSpPr>
            <p:cNvPr id="781" name="Freeform: Shape 780">
              <a:extLst>
                <a:ext uri="{FF2B5EF4-FFF2-40B4-BE49-F238E27FC236}">
                  <a16:creationId xmlns:a16="http://schemas.microsoft.com/office/drawing/2014/main" id="{4A774342-6F3B-0743-89A0-F21AA2BA3F8A}"/>
                </a:ext>
              </a:extLst>
            </p:cNvPr>
            <p:cNvSpPr/>
            <p:nvPr/>
          </p:nvSpPr>
          <p:spPr>
            <a:xfrm>
              <a:off x="-1019642" y="6668288"/>
              <a:ext cx="938" cy="925"/>
            </a:xfrm>
            <a:custGeom>
              <a:avLst/>
              <a:gdLst>
                <a:gd name="connsiteX0" fmla="*/ -2697 w 938"/>
                <a:gd name="connsiteY0" fmla="*/ -647 h 925"/>
                <a:gd name="connsiteX1" fmla="*/ -1759 w 938"/>
                <a:gd name="connsiteY1" fmla="*/ -1573 h 925"/>
              </a:gdLst>
              <a:ahLst/>
              <a:cxnLst>
                <a:cxn ang="0">
                  <a:pos x="connsiteX0" y="connsiteY0"/>
                </a:cxn>
                <a:cxn ang="0">
                  <a:pos x="connsiteX1" y="connsiteY1"/>
                </a:cxn>
              </a:cxnLst>
              <a:rect l="l" t="t" r="r" b="b"/>
              <a:pathLst>
                <a:path w="938" h="925">
                  <a:moveTo>
                    <a:pt x="-2697" y="-647"/>
                  </a:moveTo>
                  <a:cubicBezTo>
                    <a:pt x="-2586" y="-1116"/>
                    <a:pt x="-2228" y="-1474"/>
                    <a:pt x="-1759" y="-1573"/>
                  </a:cubicBezTo>
                  <a:close/>
                </a:path>
              </a:pathLst>
            </a:custGeom>
            <a:solidFill>
              <a:srgbClr val="0E1315"/>
            </a:solidFill>
            <a:ln w="1231" cap="flat">
              <a:noFill/>
              <a:prstDash val="solid"/>
              <a:miter/>
            </a:ln>
          </p:spPr>
          <p:txBody>
            <a:bodyPr rtlCol="0" anchor="ctr"/>
            <a:lstStyle/>
            <a:p>
              <a:endParaRPr lang="es-CO"/>
            </a:p>
          </p:txBody>
        </p:sp>
        <p:sp>
          <p:nvSpPr>
            <p:cNvPr id="782" name="Freeform: Shape 781">
              <a:extLst>
                <a:ext uri="{FF2B5EF4-FFF2-40B4-BE49-F238E27FC236}">
                  <a16:creationId xmlns:a16="http://schemas.microsoft.com/office/drawing/2014/main" id="{74232C26-6B03-749D-2CCA-348650AAFC52}"/>
                </a:ext>
              </a:extLst>
            </p:cNvPr>
            <p:cNvSpPr/>
            <p:nvPr/>
          </p:nvSpPr>
          <p:spPr>
            <a:xfrm>
              <a:off x="-1018778" y="6667399"/>
              <a:ext cx="1049" cy="913"/>
            </a:xfrm>
            <a:custGeom>
              <a:avLst/>
              <a:gdLst>
                <a:gd name="connsiteX0" fmla="*/ -1648 w 1049"/>
                <a:gd name="connsiteY0" fmla="*/ -1573 h 913"/>
                <a:gd name="connsiteX1" fmla="*/ -1796 w 1049"/>
                <a:gd name="connsiteY1" fmla="*/ -660 h 913"/>
                <a:gd name="connsiteX2" fmla="*/ -2697 w 1049"/>
                <a:gd name="connsiteY2" fmla="*/ -660 h 913"/>
                <a:gd name="connsiteX3" fmla="*/ -1648 w 1049"/>
                <a:gd name="connsiteY3" fmla="*/ -1573 h 913"/>
              </a:gdLst>
              <a:ahLst/>
              <a:cxnLst>
                <a:cxn ang="0">
                  <a:pos x="connsiteX0" y="connsiteY0"/>
                </a:cxn>
                <a:cxn ang="0">
                  <a:pos x="connsiteX1" y="connsiteY1"/>
                </a:cxn>
                <a:cxn ang="0">
                  <a:pos x="connsiteX2" y="connsiteY2"/>
                </a:cxn>
                <a:cxn ang="0">
                  <a:pos x="connsiteX3" y="connsiteY3"/>
                </a:cxn>
              </a:cxnLst>
              <a:rect l="l" t="t" r="r" b="b"/>
              <a:pathLst>
                <a:path w="1049" h="913">
                  <a:moveTo>
                    <a:pt x="-1648" y="-1573"/>
                  </a:moveTo>
                  <a:lnTo>
                    <a:pt x="-1796" y="-660"/>
                  </a:lnTo>
                  <a:lnTo>
                    <a:pt x="-2697" y="-660"/>
                  </a:lnTo>
                  <a:cubicBezTo>
                    <a:pt x="-2574" y="-1153"/>
                    <a:pt x="-2154" y="-1511"/>
                    <a:pt x="-1648" y="-1573"/>
                  </a:cubicBezTo>
                  <a:close/>
                </a:path>
              </a:pathLst>
            </a:custGeom>
            <a:solidFill>
              <a:srgbClr val="0E1315"/>
            </a:solidFill>
            <a:ln w="1231" cap="flat">
              <a:noFill/>
              <a:prstDash val="solid"/>
              <a:miter/>
            </a:ln>
          </p:spPr>
          <p:txBody>
            <a:bodyPr rtlCol="0" anchor="ctr"/>
            <a:lstStyle/>
            <a:p>
              <a:endParaRPr lang="es-CO"/>
            </a:p>
          </p:txBody>
        </p:sp>
        <p:sp>
          <p:nvSpPr>
            <p:cNvPr id="783" name="Freeform: Shape 782">
              <a:extLst>
                <a:ext uri="{FF2B5EF4-FFF2-40B4-BE49-F238E27FC236}">
                  <a16:creationId xmlns:a16="http://schemas.microsoft.com/office/drawing/2014/main" id="{4A152CB4-D663-6204-C404-F9DFA12CF561}"/>
                </a:ext>
              </a:extLst>
            </p:cNvPr>
            <p:cNvSpPr/>
            <p:nvPr/>
          </p:nvSpPr>
          <p:spPr>
            <a:xfrm>
              <a:off x="-978641" y="6628538"/>
              <a:ext cx="328351" cy="77446"/>
            </a:xfrm>
            <a:custGeom>
              <a:avLst/>
              <a:gdLst>
                <a:gd name="connsiteX0" fmla="*/ -2697 w 328351"/>
                <a:gd name="connsiteY0" fmla="*/ 17022 h 77446"/>
                <a:gd name="connsiteX1" fmla="*/ 10546 w 328351"/>
                <a:gd name="connsiteY1" fmla="*/ 13468 h 77446"/>
                <a:gd name="connsiteX2" fmla="*/ 13014 w 328351"/>
                <a:gd name="connsiteY2" fmla="*/ 12665 h 77446"/>
                <a:gd name="connsiteX3" fmla="*/ 14977 w 328351"/>
                <a:gd name="connsiteY3" fmla="*/ 12036 h 77446"/>
                <a:gd name="connsiteX4" fmla="*/ 19432 w 328351"/>
                <a:gd name="connsiteY4" fmla="*/ 11123 h 77446"/>
                <a:gd name="connsiteX5" fmla="*/ 63482 w 328351"/>
                <a:gd name="connsiteY5" fmla="*/ 5531 h 77446"/>
                <a:gd name="connsiteX6" fmla="*/ 112764 w 328351"/>
                <a:gd name="connsiteY6" fmla="*/ 1335 h 77446"/>
                <a:gd name="connsiteX7" fmla="*/ 125834 w 328351"/>
                <a:gd name="connsiteY7" fmla="*/ 27 h 77446"/>
                <a:gd name="connsiteX8" fmla="*/ 158035 w 328351"/>
                <a:gd name="connsiteY8" fmla="*/ -1010 h 77446"/>
                <a:gd name="connsiteX9" fmla="*/ 187446 w 328351"/>
                <a:gd name="connsiteY9" fmla="*/ -282 h 77446"/>
                <a:gd name="connsiteX10" fmla="*/ 261499 w 328351"/>
                <a:gd name="connsiteY10" fmla="*/ 15924 h 77446"/>
                <a:gd name="connsiteX11" fmla="*/ 280803 w 328351"/>
                <a:gd name="connsiteY11" fmla="*/ 27871 h 77446"/>
                <a:gd name="connsiteX12" fmla="*/ 324605 w 328351"/>
                <a:gd name="connsiteY12" fmla="*/ 73537 h 77446"/>
                <a:gd name="connsiteX13" fmla="*/ 325654 w 328351"/>
                <a:gd name="connsiteY13" fmla="*/ 75524 h 77446"/>
                <a:gd name="connsiteX14" fmla="*/ 324420 w 328351"/>
                <a:gd name="connsiteY14" fmla="*/ 75845 h 77446"/>
                <a:gd name="connsiteX15" fmla="*/ 323815 w 328351"/>
                <a:gd name="connsiteY15" fmla="*/ 75561 h 77446"/>
                <a:gd name="connsiteX16" fmla="*/ 322717 w 328351"/>
                <a:gd name="connsiteY16" fmla="*/ 74784 h 77446"/>
                <a:gd name="connsiteX17" fmla="*/ 322174 w 328351"/>
                <a:gd name="connsiteY17" fmla="*/ 74339 h 77446"/>
                <a:gd name="connsiteX18" fmla="*/ 321100 w 328351"/>
                <a:gd name="connsiteY18" fmla="*/ 73364 h 77446"/>
                <a:gd name="connsiteX19" fmla="*/ 292429 w 328351"/>
                <a:gd name="connsiteY19" fmla="*/ 42114 h 77446"/>
                <a:gd name="connsiteX20" fmla="*/ 259105 w 328351"/>
                <a:gd name="connsiteY20" fmla="*/ 17837 h 77446"/>
                <a:gd name="connsiteX21" fmla="*/ 207959 w 328351"/>
                <a:gd name="connsiteY21" fmla="*/ 4557 h 77446"/>
                <a:gd name="connsiteX22" fmla="*/ 175252 w 328351"/>
                <a:gd name="connsiteY22" fmla="*/ 2323 h 77446"/>
                <a:gd name="connsiteX23" fmla="*/ 119219 w 328351"/>
                <a:gd name="connsiteY23" fmla="*/ 4223 h 77446"/>
                <a:gd name="connsiteX24" fmla="*/ 88783 w 328351"/>
                <a:gd name="connsiteY24" fmla="*/ 6358 h 77446"/>
                <a:gd name="connsiteX25" fmla="*/ 38883 w 328351"/>
                <a:gd name="connsiteY25" fmla="*/ 11431 h 77446"/>
                <a:gd name="connsiteX26" fmla="*/ 1993 w 328351"/>
                <a:gd name="connsiteY26" fmla="*/ 17602 h 77446"/>
                <a:gd name="connsiteX27" fmla="*/ -2697 w 328351"/>
                <a:gd name="connsiteY27" fmla="*/ 17022 h 77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28351" h="77446">
                  <a:moveTo>
                    <a:pt x="-2697" y="17022"/>
                  </a:moveTo>
                  <a:cubicBezTo>
                    <a:pt x="1376" y="14554"/>
                    <a:pt x="6103" y="14554"/>
                    <a:pt x="10546" y="13468"/>
                  </a:cubicBezTo>
                  <a:cubicBezTo>
                    <a:pt x="11422" y="13394"/>
                    <a:pt x="12262" y="13110"/>
                    <a:pt x="13014" y="12665"/>
                  </a:cubicBezTo>
                  <a:cubicBezTo>
                    <a:pt x="13496" y="11900"/>
                    <a:pt x="14248" y="12085"/>
                    <a:pt x="14977" y="12036"/>
                  </a:cubicBezTo>
                  <a:cubicBezTo>
                    <a:pt x="16482" y="11826"/>
                    <a:pt x="17914" y="11271"/>
                    <a:pt x="19432" y="11123"/>
                  </a:cubicBezTo>
                  <a:cubicBezTo>
                    <a:pt x="34070" y="8889"/>
                    <a:pt x="48757" y="7111"/>
                    <a:pt x="63482" y="5531"/>
                  </a:cubicBezTo>
                  <a:cubicBezTo>
                    <a:pt x="79884" y="3779"/>
                    <a:pt x="96324" y="2569"/>
                    <a:pt x="112764" y="1335"/>
                  </a:cubicBezTo>
                  <a:cubicBezTo>
                    <a:pt x="117096" y="1014"/>
                    <a:pt x="121564" y="1212"/>
                    <a:pt x="125834" y="27"/>
                  </a:cubicBezTo>
                  <a:cubicBezTo>
                    <a:pt x="136547" y="-825"/>
                    <a:pt x="147297" y="-343"/>
                    <a:pt x="158035" y="-1010"/>
                  </a:cubicBezTo>
                  <a:cubicBezTo>
                    <a:pt x="167785" y="-1615"/>
                    <a:pt x="177684" y="-2145"/>
                    <a:pt x="187446" y="-282"/>
                  </a:cubicBezTo>
                  <a:cubicBezTo>
                    <a:pt x="212933" y="1385"/>
                    <a:pt x="237765" y="6124"/>
                    <a:pt x="261499" y="15924"/>
                  </a:cubicBezTo>
                  <a:cubicBezTo>
                    <a:pt x="268534" y="18836"/>
                    <a:pt x="275064" y="22872"/>
                    <a:pt x="280803" y="27871"/>
                  </a:cubicBezTo>
                  <a:cubicBezTo>
                    <a:pt x="296847" y="41781"/>
                    <a:pt x="311843" y="56567"/>
                    <a:pt x="324605" y="73537"/>
                  </a:cubicBezTo>
                  <a:cubicBezTo>
                    <a:pt x="325012" y="74166"/>
                    <a:pt x="325358" y="74833"/>
                    <a:pt x="325654" y="75524"/>
                  </a:cubicBezTo>
                  <a:cubicBezTo>
                    <a:pt x="325321" y="75820"/>
                    <a:pt x="324864" y="75931"/>
                    <a:pt x="324420" y="75845"/>
                  </a:cubicBezTo>
                  <a:lnTo>
                    <a:pt x="323815" y="75561"/>
                  </a:lnTo>
                  <a:cubicBezTo>
                    <a:pt x="323432" y="75327"/>
                    <a:pt x="323062" y="75067"/>
                    <a:pt x="322717" y="74784"/>
                  </a:cubicBezTo>
                  <a:cubicBezTo>
                    <a:pt x="322531" y="74635"/>
                    <a:pt x="322359" y="74475"/>
                    <a:pt x="322174" y="74339"/>
                  </a:cubicBezTo>
                  <a:cubicBezTo>
                    <a:pt x="321803" y="74031"/>
                    <a:pt x="321446" y="73710"/>
                    <a:pt x="321100" y="73364"/>
                  </a:cubicBezTo>
                  <a:cubicBezTo>
                    <a:pt x="312324" y="62256"/>
                    <a:pt x="302747" y="51802"/>
                    <a:pt x="292429" y="42114"/>
                  </a:cubicBezTo>
                  <a:cubicBezTo>
                    <a:pt x="282247" y="32758"/>
                    <a:pt x="272361" y="22959"/>
                    <a:pt x="259105" y="17837"/>
                  </a:cubicBezTo>
                  <a:cubicBezTo>
                    <a:pt x="242566" y="11653"/>
                    <a:pt x="225423" y="7210"/>
                    <a:pt x="207959" y="4557"/>
                  </a:cubicBezTo>
                  <a:cubicBezTo>
                    <a:pt x="197160" y="2693"/>
                    <a:pt x="186200" y="1940"/>
                    <a:pt x="175252" y="2323"/>
                  </a:cubicBezTo>
                  <a:cubicBezTo>
                    <a:pt x="156591" y="3199"/>
                    <a:pt x="137880" y="1607"/>
                    <a:pt x="119219" y="4223"/>
                  </a:cubicBezTo>
                  <a:cubicBezTo>
                    <a:pt x="109197" y="5618"/>
                    <a:pt x="98941" y="5680"/>
                    <a:pt x="88783" y="6358"/>
                  </a:cubicBezTo>
                  <a:cubicBezTo>
                    <a:pt x="72084" y="7457"/>
                    <a:pt x="55459" y="9370"/>
                    <a:pt x="38883" y="11431"/>
                  </a:cubicBezTo>
                  <a:cubicBezTo>
                    <a:pt x="26492" y="12863"/>
                    <a:pt x="14174" y="14924"/>
                    <a:pt x="1993" y="17602"/>
                  </a:cubicBezTo>
                  <a:cubicBezTo>
                    <a:pt x="401" y="18046"/>
                    <a:pt x="-1290" y="18491"/>
                    <a:pt x="-2697" y="17022"/>
                  </a:cubicBezTo>
                  <a:close/>
                </a:path>
              </a:pathLst>
            </a:custGeom>
            <a:solidFill>
              <a:srgbClr val="7A9FB0"/>
            </a:solidFill>
            <a:ln w="1231" cap="flat">
              <a:noFill/>
              <a:prstDash val="solid"/>
              <a:miter/>
            </a:ln>
          </p:spPr>
          <p:txBody>
            <a:bodyPr rtlCol="0" anchor="ctr"/>
            <a:lstStyle/>
            <a:p>
              <a:endParaRPr lang="es-CO"/>
            </a:p>
          </p:txBody>
        </p:sp>
        <p:sp>
          <p:nvSpPr>
            <p:cNvPr id="784" name="Freeform: Shape 783">
              <a:extLst>
                <a:ext uri="{FF2B5EF4-FFF2-40B4-BE49-F238E27FC236}">
                  <a16:creationId xmlns:a16="http://schemas.microsoft.com/office/drawing/2014/main" id="{6FE9573D-3A02-E640-8F82-E7D9D955FB01}"/>
                </a:ext>
              </a:extLst>
            </p:cNvPr>
            <p:cNvSpPr/>
            <p:nvPr/>
          </p:nvSpPr>
          <p:spPr>
            <a:xfrm>
              <a:off x="-850957" y="6628383"/>
              <a:ext cx="62509" cy="2471"/>
            </a:xfrm>
            <a:custGeom>
              <a:avLst/>
              <a:gdLst>
                <a:gd name="connsiteX0" fmla="*/ 59812 w 62509"/>
                <a:gd name="connsiteY0" fmla="*/ -101 h 2471"/>
                <a:gd name="connsiteX1" fmla="*/ 49777 w 62509"/>
                <a:gd name="connsiteY1" fmla="*/ -101 h 2471"/>
                <a:gd name="connsiteX2" fmla="*/ -2208 w 62509"/>
                <a:gd name="connsiteY2" fmla="*/ 899 h 2471"/>
                <a:gd name="connsiteX3" fmla="*/ -2652 w 62509"/>
                <a:gd name="connsiteY3" fmla="*/ 652 h 2471"/>
                <a:gd name="connsiteX4" fmla="*/ -2331 w 62509"/>
                <a:gd name="connsiteY4" fmla="*/ -175 h 2471"/>
                <a:gd name="connsiteX5" fmla="*/ -2331 w 62509"/>
                <a:gd name="connsiteY5" fmla="*/ -175 h 2471"/>
                <a:gd name="connsiteX6" fmla="*/ 14763 w 62509"/>
                <a:gd name="connsiteY6" fmla="*/ -632 h 2471"/>
                <a:gd name="connsiteX7" fmla="*/ 20551 w 62509"/>
                <a:gd name="connsiteY7" fmla="*/ -1064 h 2471"/>
                <a:gd name="connsiteX8" fmla="*/ 26920 w 62509"/>
                <a:gd name="connsiteY8" fmla="*/ -1064 h 2471"/>
                <a:gd name="connsiteX9" fmla="*/ 56183 w 62509"/>
                <a:gd name="connsiteY9" fmla="*/ -1064 h 2471"/>
                <a:gd name="connsiteX10" fmla="*/ 59799 w 62509"/>
                <a:gd name="connsiteY10" fmla="*/ -1064 h 2471"/>
                <a:gd name="connsiteX11" fmla="*/ 59812 w 62509"/>
                <a:gd name="connsiteY11" fmla="*/ -101 h 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509" h="2471">
                  <a:moveTo>
                    <a:pt x="59812" y="-101"/>
                  </a:moveTo>
                  <a:cubicBezTo>
                    <a:pt x="56467" y="-101"/>
                    <a:pt x="53122" y="-2"/>
                    <a:pt x="49777" y="-101"/>
                  </a:cubicBezTo>
                  <a:cubicBezTo>
                    <a:pt x="32437" y="-373"/>
                    <a:pt x="15121" y="676"/>
                    <a:pt x="-2208" y="899"/>
                  </a:cubicBezTo>
                  <a:lnTo>
                    <a:pt x="-2652" y="652"/>
                  </a:lnTo>
                  <a:cubicBezTo>
                    <a:pt x="-2775" y="331"/>
                    <a:pt x="-2640" y="-27"/>
                    <a:pt x="-2331" y="-175"/>
                  </a:cubicBezTo>
                  <a:lnTo>
                    <a:pt x="-2331" y="-175"/>
                  </a:lnTo>
                  <a:cubicBezTo>
                    <a:pt x="3346" y="-1212"/>
                    <a:pt x="9073" y="-311"/>
                    <a:pt x="14763" y="-632"/>
                  </a:cubicBezTo>
                  <a:cubicBezTo>
                    <a:pt x="16688" y="-743"/>
                    <a:pt x="18675" y="-163"/>
                    <a:pt x="20551" y="-1064"/>
                  </a:cubicBezTo>
                  <a:lnTo>
                    <a:pt x="26920" y="-1064"/>
                  </a:lnTo>
                  <a:cubicBezTo>
                    <a:pt x="36658" y="-1743"/>
                    <a:pt x="46445" y="-1743"/>
                    <a:pt x="56183" y="-1064"/>
                  </a:cubicBezTo>
                  <a:lnTo>
                    <a:pt x="59799" y="-1064"/>
                  </a:lnTo>
                  <a:cubicBezTo>
                    <a:pt x="59799" y="-706"/>
                    <a:pt x="59799" y="-397"/>
                    <a:pt x="59812" y="-101"/>
                  </a:cubicBezTo>
                  <a:close/>
                </a:path>
              </a:pathLst>
            </a:custGeom>
            <a:solidFill>
              <a:srgbClr val="36474E"/>
            </a:solidFill>
            <a:ln w="1231" cap="flat">
              <a:noFill/>
              <a:prstDash val="solid"/>
              <a:miter/>
            </a:ln>
          </p:spPr>
          <p:txBody>
            <a:bodyPr rtlCol="0" anchor="ctr"/>
            <a:lstStyle/>
            <a:p>
              <a:endParaRPr lang="es-CO"/>
            </a:p>
          </p:txBody>
        </p:sp>
        <p:sp>
          <p:nvSpPr>
            <p:cNvPr id="785" name="Freeform: Shape 784">
              <a:extLst>
                <a:ext uri="{FF2B5EF4-FFF2-40B4-BE49-F238E27FC236}">
                  <a16:creationId xmlns:a16="http://schemas.microsoft.com/office/drawing/2014/main" id="{1E36BE7C-17F6-5329-C120-76E39D7BFB97}"/>
                </a:ext>
              </a:extLst>
            </p:cNvPr>
            <p:cNvSpPr/>
            <p:nvPr/>
          </p:nvSpPr>
          <p:spPr>
            <a:xfrm>
              <a:off x="-651507" y="6705685"/>
              <a:ext cx="16867" cy="25647"/>
            </a:xfrm>
            <a:custGeom>
              <a:avLst/>
              <a:gdLst>
                <a:gd name="connsiteX0" fmla="*/ -2541 w 16867"/>
                <a:gd name="connsiteY0" fmla="*/ -1474 h 25647"/>
                <a:gd name="connsiteX1" fmla="*/ -1442 w 16867"/>
                <a:gd name="connsiteY1" fmla="*/ -1573 h 25647"/>
                <a:gd name="connsiteX2" fmla="*/ 14171 w 16867"/>
                <a:gd name="connsiteY2" fmla="*/ 23988 h 25647"/>
                <a:gd name="connsiteX3" fmla="*/ 13035 w 16867"/>
                <a:gd name="connsiteY3" fmla="*/ 24074 h 25647"/>
                <a:gd name="connsiteX4" fmla="*/ 10826 w 16867"/>
                <a:gd name="connsiteY4" fmla="*/ 21927 h 25647"/>
                <a:gd name="connsiteX5" fmla="*/ -1516 w 16867"/>
                <a:gd name="connsiteY5" fmla="*/ 2278 h 25647"/>
                <a:gd name="connsiteX6" fmla="*/ -2541 w 16867"/>
                <a:gd name="connsiteY6" fmla="*/ -1474 h 25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67" h="25647">
                  <a:moveTo>
                    <a:pt x="-2541" y="-1474"/>
                  </a:moveTo>
                  <a:lnTo>
                    <a:pt x="-1442" y="-1573"/>
                  </a:lnTo>
                  <a:cubicBezTo>
                    <a:pt x="5037" y="6166"/>
                    <a:pt x="10974" y="14238"/>
                    <a:pt x="14171" y="23988"/>
                  </a:cubicBezTo>
                  <a:lnTo>
                    <a:pt x="13035" y="24074"/>
                  </a:lnTo>
                  <a:cubicBezTo>
                    <a:pt x="11998" y="23741"/>
                    <a:pt x="11184" y="22951"/>
                    <a:pt x="10826" y="21927"/>
                  </a:cubicBezTo>
                  <a:cubicBezTo>
                    <a:pt x="7641" y="14793"/>
                    <a:pt x="3112" y="8523"/>
                    <a:pt x="-1516" y="2278"/>
                  </a:cubicBezTo>
                  <a:cubicBezTo>
                    <a:pt x="-2269" y="1180"/>
                    <a:pt x="-3034" y="32"/>
                    <a:pt x="-2541" y="-1474"/>
                  </a:cubicBezTo>
                  <a:close/>
                </a:path>
              </a:pathLst>
            </a:custGeom>
            <a:solidFill>
              <a:srgbClr val="7AA0B1"/>
            </a:solidFill>
            <a:ln w="1231" cap="flat">
              <a:noFill/>
              <a:prstDash val="solid"/>
              <a:miter/>
            </a:ln>
          </p:spPr>
          <p:txBody>
            <a:bodyPr rtlCol="0" anchor="ctr"/>
            <a:lstStyle/>
            <a:p>
              <a:endParaRPr lang="es-CO"/>
            </a:p>
          </p:txBody>
        </p:sp>
        <p:sp>
          <p:nvSpPr>
            <p:cNvPr id="786" name="Freeform: Shape 785">
              <a:extLst>
                <a:ext uri="{FF2B5EF4-FFF2-40B4-BE49-F238E27FC236}">
                  <a16:creationId xmlns:a16="http://schemas.microsoft.com/office/drawing/2014/main" id="{3556451F-6A66-F622-FE6F-7699063C1DAE}"/>
                </a:ext>
              </a:extLst>
            </p:cNvPr>
            <p:cNvSpPr/>
            <p:nvPr/>
          </p:nvSpPr>
          <p:spPr>
            <a:xfrm>
              <a:off x="-960411" y="6630278"/>
              <a:ext cx="109944" cy="11877"/>
            </a:xfrm>
            <a:custGeom>
              <a:avLst/>
              <a:gdLst>
                <a:gd name="connsiteX0" fmla="*/ 107247 w 109944"/>
                <a:gd name="connsiteY0" fmla="*/ -935 h 11877"/>
                <a:gd name="connsiteX1" fmla="*/ 95991 w 109944"/>
                <a:gd name="connsiteY1" fmla="*/ 410 h 11877"/>
                <a:gd name="connsiteX2" fmla="*/ 74577 w 109944"/>
                <a:gd name="connsiteY2" fmla="*/ 1645 h 11877"/>
                <a:gd name="connsiteX3" fmla="*/ 48659 w 109944"/>
                <a:gd name="connsiteY3" fmla="*/ 3953 h 11877"/>
                <a:gd name="connsiteX4" fmla="*/ 14248 w 109944"/>
                <a:gd name="connsiteY4" fmla="*/ 8013 h 11877"/>
                <a:gd name="connsiteX5" fmla="*/ 252 w 109944"/>
                <a:gd name="connsiteY5" fmla="*/ 9976 h 11877"/>
                <a:gd name="connsiteX6" fmla="*/ -2697 w 109944"/>
                <a:gd name="connsiteY6" fmla="*/ 9790 h 11877"/>
                <a:gd name="connsiteX7" fmla="*/ 12397 w 109944"/>
                <a:gd name="connsiteY7" fmla="*/ 7087 h 11877"/>
                <a:gd name="connsiteX8" fmla="*/ 38501 w 109944"/>
                <a:gd name="connsiteY8" fmla="*/ 3656 h 11877"/>
                <a:gd name="connsiteX9" fmla="*/ 58841 w 109944"/>
                <a:gd name="connsiteY9" fmla="*/ 1571 h 11877"/>
                <a:gd name="connsiteX10" fmla="*/ 83315 w 109944"/>
                <a:gd name="connsiteY10" fmla="*/ -231 h 11877"/>
                <a:gd name="connsiteX11" fmla="*/ 106864 w 109944"/>
                <a:gd name="connsiteY11" fmla="*/ -1379 h 11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944" h="11877">
                  <a:moveTo>
                    <a:pt x="107247" y="-935"/>
                  </a:moveTo>
                  <a:cubicBezTo>
                    <a:pt x="103544" y="386"/>
                    <a:pt x="99718" y="299"/>
                    <a:pt x="95991" y="410"/>
                  </a:cubicBezTo>
                  <a:cubicBezTo>
                    <a:pt x="88845" y="731"/>
                    <a:pt x="81723" y="1546"/>
                    <a:pt x="74577" y="1645"/>
                  </a:cubicBezTo>
                  <a:cubicBezTo>
                    <a:pt x="65938" y="1817"/>
                    <a:pt x="57298" y="3064"/>
                    <a:pt x="48659" y="3953"/>
                  </a:cubicBezTo>
                  <a:cubicBezTo>
                    <a:pt x="37168" y="5187"/>
                    <a:pt x="25714" y="6606"/>
                    <a:pt x="14248" y="8013"/>
                  </a:cubicBezTo>
                  <a:cubicBezTo>
                    <a:pt x="9571" y="8593"/>
                    <a:pt x="4918" y="9321"/>
                    <a:pt x="252" y="9976"/>
                  </a:cubicBezTo>
                  <a:cubicBezTo>
                    <a:pt x="-685" y="10469"/>
                    <a:pt x="-1833" y="10408"/>
                    <a:pt x="-2697" y="9790"/>
                  </a:cubicBezTo>
                  <a:cubicBezTo>
                    <a:pt x="2165" y="7988"/>
                    <a:pt x="7349" y="7840"/>
                    <a:pt x="12397" y="7087"/>
                  </a:cubicBezTo>
                  <a:cubicBezTo>
                    <a:pt x="21037" y="5853"/>
                    <a:pt x="29787" y="4693"/>
                    <a:pt x="38501" y="3656"/>
                  </a:cubicBezTo>
                  <a:cubicBezTo>
                    <a:pt x="45265" y="2854"/>
                    <a:pt x="52077" y="2496"/>
                    <a:pt x="58841" y="1571"/>
                  </a:cubicBezTo>
                  <a:cubicBezTo>
                    <a:pt x="66974" y="460"/>
                    <a:pt x="75207" y="1064"/>
                    <a:pt x="83315" y="-231"/>
                  </a:cubicBezTo>
                  <a:cubicBezTo>
                    <a:pt x="91177" y="-231"/>
                    <a:pt x="98953" y="-2182"/>
                    <a:pt x="106864" y="-1379"/>
                  </a:cubicBezTo>
                  <a:close/>
                </a:path>
              </a:pathLst>
            </a:custGeom>
            <a:solidFill>
              <a:srgbClr val="36474E"/>
            </a:solidFill>
            <a:ln w="1231" cap="flat">
              <a:noFill/>
              <a:prstDash val="solid"/>
              <a:miter/>
            </a:ln>
          </p:spPr>
          <p:txBody>
            <a:bodyPr rtlCol="0" anchor="ctr"/>
            <a:lstStyle/>
            <a:p>
              <a:endParaRPr lang="es-CO"/>
            </a:p>
          </p:txBody>
        </p:sp>
        <p:sp>
          <p:nvSpPr>
            <p:cNvPr id="787" name="Freeform: Shape 786">
              <a:extLst>
                <a:ext uri="{FF2B5EF4-FFF2-40B4-BE49-F238E27FC236}">
                  <a16:creationId xmlns:a16="http://schemas.microsoft.com/office/drawing/2014/main" id="{664A49DB-D857-E7CB-7FD4-29A91E099DA4}"/>
                </a:ext>
              </a:extLst>
            </p:cNvPr>
            <p:cNvSpPr/>
            <p:nvPr/>
          </p:nvSpPr>
          <p:spPr>
            <a:xfrm>
              <a:off x="-821352" y="6627958"/>
              <a:ext cx="29263" cy="921"/>
            </a:xfrm>
            <a:custGeom>
              <a:avLst/>
              <a:gdLst>
                <a:gd name="connsiteX0" fmla="*/ 26566 w 29263"/>
                <a:gd name="connsiteY0" fmla="*/ -652 h 921"/>
                <a:gd name="connsiteX1" fmla="*/ -2697 w 29263"/>
                <a:gd name="connsiteY1" fmla="*/ -652 h 921"/>
                <a:gd name="connsiteX2" fmla="*/ 191 w 29263"/>
                <a:gd name="connsiteY2" fmla="*/ -1516 h 921"/>
                <a:gd name="connsiteX3" fmla="*/ 23641 w 29263"/>
                <a:gd name="connsiteY3" fmla="*/ -1516 h 921"/>
                <a:gd name="connsiteX4" fmla="*/ 26566 w 29263"/>
                <a:gd name="connsiteY4" fmla="*/ -652 h 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3" h="921">
                  <a:moveTo>
                    <a:pt x="26566" y="-652"/>
                  </a:moveTo>
                  <a:lnTo>
                    <a:pt x="-2697" y="-652"/>
                  </a:lnTo>
                  <a:cubicBezTo>
                    <a:pt x="-1932" y="-1392"/>
                    <a:pt x="-858" y="-1713"/>
                    <a:pt x="191" y="-1516"/>
                  </a:cubicBezTo>
                  <a:lnTo>
                    <a:pt x="23641" y="-1516"/>
                  </a:lnTo>
                  <a:cubicBezTo>
                    <a:pt x="24703" y="-1713"/>
                    <a:pt x="25789" y="-1392"/>
                    <a:pt x="26566" y="-652"/>
                  </a:cubicBezTo>
                  <a:close/>
                </a:path>
              </a:pathLst>
            </a:custGeom>
            <a:solidFill>
              <a:srgbClr val="141A1D"/>
            </a:solidFill>
            <a:ln w="1231" cap="flat">
              <a:noFill/>
              <a:prstDash val="solid"/>
              <a:miter/>
            </a:ln>
          </p:spPr>
          <p:txBody>
            <a:bodyPr rtlCol="0" anchor="ctr"/>
            <a:lstStyle/>
            <a:p>
              <a:endParaRPr lang="es-CO"/>
            </a:p>
          </p:txBody>
        </p:sp>
        <p:sp>
          <p:nvSpPr>
            <p:cNvPr id="788" name="Freeform: Shape 787">
              <a:extLst>
                <a:ext uri="{FF2B5EF4-FFF2-40B4-BE49-F238E27FC236}">
                  <a16:creationId xmlns:a16="http://schemas.microsoft.com/office/drawing/2014/main" id="{C5A354CC-A2A8-918D-454A-F936B28D2DF3}"/>
                </a:ext>
              </a:extLst>
            </p:cNvPr>
            <p:cNvSpPr/>
            <p:nvPr/>
          </p:nvSpPr>
          <p:spPr>
            <a:xfrm>
              <a:off x="-874374" y="6629745"/>
              <a:ext cx="23758" cy="2005"/>
            </a:xfrm>
            <a:custGeom>
              <a:avLst/>
              <a:gdLst>
                <a:gd name="connsiteX0" fmla="*/ 20852 w 23758"/>
                <a:gd name="connsiteY0" fmla="*/ -809 h 2005"/>
                <a:gd name="connsiteX1" fmla="*/ -2697 w 23758"/>
                <a:gd name="connsiteY1" fmla="*/ 339 h 2005"/>
                <a:gd name="connsiteX2" fmla="*/ -1155 w 23758"/>
                <a:gd name="connsiteY2" fmla="*/ -464 h 2005"/>
                <a:gd name="connsiteX3" fmla="*/ 21061 w 23758"/>
                <a:gd name="connsiteY3" fmla="*/ -1476 h 2005"/>
                <a:gd name="connsiteX4" fmla="*/ 20852 w 23758"/>
                <a:gd name="connsiteY4" fmla="*/ -809 h 2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8" h="2005">
                  <a:moveTo>
                    <a:pt x="20852" y="-809"/>
                  </a:moveTo>
                  <a:cubicBezTo>
                    <a:pt x="12990" y="-612"/>
                    <a:pt x="5190" y="808"/>
                    <a:pt x="-2697" y="339"/>
                  </a:cubicBezTo>
                  <a:cubicBezTo>
                    <a:pt x="-2179" y="55"/>
                    <a:pt x="-1648" y="-488"/>
                    <a:pt x="-1155" y="-464"/>
                  </a:cubicBezTo>
                  <a:cubicBezTo>
                    <a:pt x="6251" y="-93"/>
                    <a:pt x="13656" y="-2019"/>
                    <a:pt x="21061" y="-1476"/>
                  </a:cubicBezTo>
                  <a:cubicBezTo>
                    <a:pt x="21061" y="-1241"/>
                    <a:pt x="20987" y="-1007"/>
                    <a:pt x="20852" y="-809"/>
                  </a:cubicBezTo>
                  <a:close/>
                </a:path>
              </a:pathLst>
            </a:custGeom>
            <a:solidFill>
              <a:srgbClr val="141A1D"/>
            </a:solidFill>
            <a:ln w="1231" cap="flat">
              <a:noFill/>
              <a:prstDash val="solid"/>
              <a:miter/>
            </a:ln>
          </p:spPr>
          <p:txBody>
            <a:bodyPr rtlCol="0" anchor="ctr"/>
            <a:lstStyle/>
            <a:p>
              <a:endParaRPr lang="es-CO"/>
            </a:p>
          </p:txBody>
        </p:sp>
        <p:sp>
          <p:nvSpPr>
            <p:cNvPr id="789" name="Freeform: Shape 788">
              <a:extLst>
                <a:ext uri="{FF2B5EF4-FFF2-40B4-BE49-F238E27FC236}">
                  <a16:creationId xmlns:a16="http://schemas.microsoft.com/office/drawing/2014/main" id="{018D1EAA-47CA-935C-8D8C-AA366159FCDE}"/>
                </a:ext>
              </a:extLst>
            </p:cNvPr>
            <p:cNvSpPr/>
            <p:nvPr/>
          </p:nvSpPr>
          <p:spPr>
            <a:xfrm>
              <a:off x="-850603" y="6628900"/>
              <a:ext cx="22882" cy="941"/>
            </a:xfrm>
            <a:custGeom>
              <a:avLst/>
              <a:gdLst>
                <a:gd name="connsiteX0" fmla="*/ 20185 w 22882"/>
                <a:gd name="connsiteY0" fmla="*/ -1520 h 941"/>
                <a:gd name="connsiteX1" fmla="*/ 16310 w 22882"/>
                <a:gd name="connsiteY1" fmla="*/ -767 h 941"/>
                <a:gd name="connsiteX2" fmla="*/ -2697 w 22882"/>
                <a:gd name="connsiteY2" fmla="*/ -631 h 941"/>
                <a:gd name="connsiteX3" fmla="*/ 1104 w 22882"/>
                <a:gd name="connsiteY3" fmla="*/ -1532 h 941"/>
                <a:gd name="connsiteX4" fmla="*/ 20185 w 22882"/>
                <a:gd name="connsiteY4" fmla="*/ -1520 h 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82" h="941">
                  <a:moveTo>
                    <a:pt x="20185" y="-1520"/>
                  </a:moveTo>
                  <a:cubicBezTo>
                    <a:pt x="19062" y="-433"/>
                    <a:pt x="17630" y="-791"/>
                    <a:pt x="16310" y="-767"/>
                  </a:cubicBezTo>
                  <a:cubicBezTo>
                    <a:pt x="9978" y="-693"/>
                    <a:pt x="3634" y="-668"/>
                    <a:pt x="-2697" y="-631"/>
                  </a:cubicBezTo>
                  <a:cubicBezTo>
                    <a:pt x="-1660" y="-1865"/>
                    <a:pt x="-229" y="-1532"/>
                    <a:pt x="1104" y="-1532"/>
                  </a:cubicBezTo>
                  <a:cubicBezTo>
                    <a:pt x="7460" y="-1557"/>
                    <a:pt x="13817" y="-1532"/>
                    <a:pt x="20185" y="-1520"/>
                  </a:cubicBezTo>
                  <a:close/>
                </a:path>
              </a:pathLst>
            </a:custGeom>
            <a:solidFill>
              <a:srgbClr val="141A1D"/>
            </a:solidFill>
            <a:ln w="1231" cap="flat">
              <a:noFill/>
              <a:prstDash val="solid"/>
              <a:miter/>
            </a:ln>
          </p:spPr>
          <p:txBody>
            <a:bodyPr rtlCol="0" anchor="ctr"/>
            <a:lstStyle/>
            <a:p>
              <a:endParaRPr lang="es-CO"/>
            </a:p>
          </p:txBody>
        </p:sp>
        <p:sp>
          <p:nvSpPr>
            <p:cNvPr id="790" name="Freeform: Shape 789">
              <a:extLst>
                <a:ext uri="{FF2B5EF4-FFF2-40B4-BE49-F238E27FC236}">
                  <a16:creationId xmlns:a16="http://schemas.microsoft.com/office/drawing/2014/main" id="{168F2CBD-CC6A-6B66-04D3-811F3C6533F5}"/>
                </a:ext>
              </a:extLst>
            </p:cNvPr>
            <p:cNvSpPr/>
            <p:nvPr/>
          </p:nvSpPr>
          <p:spPr>
            <a:xfrm>
              <a:off x="-965015" y="6641701"/>
              <a:ext cx="4124" cy="1113"/>
            </a:xfrm>
            <a:custGeom>
              <a:avLst/>
              <a:gdLst>
                <a:gd name="connsiteX0" fmla="*/ 1079 w 4124"/>
                <a:gd name="connsiteY0" fmla="*/ -670 h 1113"/>
                <a:gd name="connsiteX1" fmla="*/ -562 w 4124"/>
                <a:gd name="connsiteY1" fmla="*/ -460 h 1113"/>
                <a:gd name="connsiteX2" fmla="*/ -2697 w 4124"/>
                <a:gd name="connsiteY2" fmla="*/ -744 h 1113"/>
                <a:gd name="connsiteX3" fmla="*/ 1117 w 4124"/>
                <a:gd name="connsiteY3" fmla="*/ -1496 h 1113"/>
                <a:gd name="connsiteX4" fmla="*/ 1388 w 4124"/>
                <a:gd name="connsiteY4" fmla="*/ -929 h 1113"/>
                <a:gd name="connsiteX5" fmla="*/ 1079 w 4124"/>
                <a:gd name="connsiteY5" fmla="*/ -670 h 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4" h="1113">
                  <a:moveTo>
                    <a:pt x="1079" y="-670"/>
                  </a:moveTo>
                  <a:lnTo>
                    <a:pt x="-562" y="-460"/>
                  </a:lnTo>
                  <a:lnTo>
                    <a:pt x="-2697" y="-744"/>
                  </a:lnTo>
                  <a:cubicBezTo>
                    <a:pt x="-1574" y="-1768"/>
                    <a:pt x="-229" y="-1595"/>
                    <a:pt x="1117" y="-1496"/>
                  </a:cubicBezTo>
                  <a:cubicBezTo>
                    <a:pt x="1400" y="-1299"/>
                    <a:pt x="1487" y="-1114"/>
                    <a:pt x="1388" y="-929"/>
                  </a:cubicBezTo>
                  <a:cubicBezTo>
                    <a:pt x="1289" y="-744"/>
                    <a:pt x="1178" y="-670"/>
                    <a:pt x="1079" y="-670"/>
                  </a:cubicBezTo>
                  <a:close/>
                </a:path>
              </a:pathLst>
            </a:custGeom>
            <a:solidFill>
              <a:srgbClr val="36474E"/>
            </a:solidFill>
            <a:ln w="1231" cap="flat">
              <a:noFill/>
              <a:prstDash val="solid"/>
              <a:miter/>
            </a:ln>
          </p:spPr>
          <p:txBody>
            <a:bodyPr rtlCol="0" anchor="ctr"/>
            <a:lstStyle/>
            <a:p>
              <a:endParaRPr lang="es-CO"/>
            </a:p>
          </p:txBody>
        </p:sp>
        <p:sp>
          <p:nvSpPr>
            <p:cNvPr id="791" name="Freeform: Shape 790">
              <a:extLst>
                <a:ext uri="{FF2B5EF4-FFF2-40B4-BE49-F238E27FC236}">
                  <a16:creationId xmlns:a16="http://schemas.microsoft.com/office/drawing/2014/main" id="{555DC20A-CB5B-B4F5-14DD-E9993BBDEC02}"/>
                </a:ext>
              </a:extLst>
            </p:cNvPr>
            <p:cNvSpPr/>
            <p:nvPr/>
          </p:nvSpPr>
          <p:spPr>
            <a:xfrm>
              <a:off x="-961238" y="6641676"/>
              <a:ext cx="3764" cy="1018"/>
            </a:xfrm>
            <a:custGeom>
              <a:avLst/>
              <a:gdLst>
                <a:gd name="connsiteX0" fmla="*/ -2697 w 3764"/>
                <a:gd name="connsiteY0" fmla="*/ -645 h 1018"/>
                <a:gd name="connsiteX1" fmla="*/ -2697 w 3764"/>
                <a:gd name="connsiteY1" fmla="*/ -1472 h 1018"/>
                <a:gd name="connsiteX2" fmla="*/ -1883 w 3764"/>
                <a:gd name="connsiteY2" fmla="*/ -1571 h 1018"/>
                <a:gd name="connsiteX3" fmla="*/ 1067 w 3764"/>
                <a:gd name="connsiteY3" fmla="*/ -1385 h 1018"/>
                <a:gd name="connsiteX4" fmla="*/ -2697 w 3764"/>
                <a:gd name="connsiteY4" fmla="*/ -645 h 10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4" h="1018">
                  <a:moveTo>
                    <a:pt x="-2697" y="-645"/>
                  </a:moveTo>
                  <a:lnTo>
                    <a:pt x="-2697" y="-1472"/>
                  </a:lnTo>
                  <a:cubicBezTo>
                    <a:pt x="-2438" y="-1546"/>
                    <a:pt x="-2154" y="-1583"/>
                    <a:pt x="-1883" y="-1571"/>
                  </a:cubicBezTo>
                  <a:lnTo>
                    <a:pt x="1067" y="-1385"/>
                  </a:lnTo>
                  <a:cubicBezTo>
                    <a:pt x="-44" y="-657"/>
                    <a:pt x="-1389" y="-398"/>
                    <a:pt x="-2697" y="-645"/>
                  </a:cubicBezTo>
                  <a:close/>
                </a:path>
              </a:pathLst>
            </a:custGeom>
            <a:solidFill>
              <a:srgbClr val="4A646E"/>
            </a:solidFill>
            <a:ln w="1231" cap="flat">
              <a:noFill/>
              <a:prstDash val="solid"/>
              <a:miter/>
            </a:ln>
          </p:spPr>
          <p:txBody>
            <a:bodyPr rtlCol="0" anchor="ctr"/>
            <a:lstStyle/>
            <a:p>
              <a:endParaRPr lang="es-CO"/>
            </a:p>
          </p:txBody>
        </p:sp>
        <p:sp>
          <p:nvSpPr>
            <p:cNvPr id="792" name="Freeform: Shape 791">
              <a:extLst>
                <a:ext uri="{FF2B5EF4-FFF2-40B4-BE49-F238E27FC236}">
                  <a16:creationId xmlns:a16="http://schemas.microsoft.com/office/drawing/2014/main" id="{73357185-C311-15E7-F42D-D096E31976DF}"/>
                </a:ext>
              </a:extLst>
            </p:cNvPr>
            <p:cNvSpPr/>
            <p:nvPr/>
          </p:nvSpPr>
          <p:spPr>
            <a:xfrm>
              <a:off x="-1017712" y="6631125"/>
              <a:ext cx="390131" cy="188045"/>
            </a:xfrm>
            <a:custGeom>
              <a:avLst/>
              <a:gdLst>
                <a:gd name="connsiteX0" fmla="*/ 363663 w 390131"/>
                <a:gd name="connsiteY0" fmla="*/ 73085 h 188045"/>
                <a:gd name="connsiteX1" fmla="*/ 368020 w 390131"/>
                <a:gd name="connsiteY1" fmla="*/ 79442 h 188045"/>
                <a:gd name="connsiteX2" fmla="*/ 379239 w 390131"/>
                <a:gd name="connsiteY2" fmla="*/ 98634 h 188045"/>
                <a:gd name="connsiteX3" fmla="*/ 387435 w 390131"/>
                <a:gd name="connsiteY3" fmla="*/ 125083 h 188045"/>
                <a:gd name="connsiteX4" fmla="*/ 373340 w 390131"/>
                <a:gd name="connsiteY4" fmla="*/ 137215 h 188045"/>
                <a:gd name="connsiteX5" fmla="*/ 350766 w 390131"/>
                <a:gd name="connsiteY5" fmla="*/ 150150 h 188045"/>
                <a:gd name="connsiteX6" fmla="*/ 301990 w 390131"/>
                <a:gd name="connsiteY6" fmla="*/ 167812 h 188045"/>
                <a:gd name="connsiteX7" fmla="*/ 247684 w 390131"/>
                <a:gd name="connsiteY7" fmla="*/ 177438 h 188045"/>
                <a:gd name="connsiteX8" fmla="*/ 222000 w 390131"/>
                <a:gd name="connsiteY8" fmla="*/ 181363 h 188045"/>
                <a:gd name="connsiteX9" fmla="*/ 199784 w 390131"/>
                <a:gd name="connsiteY9" fmla="*/ 183548 h 188045"/>
                <a:gd name="connsiteX10" fmla="*/ 180752 w 390131"/>
                <a:gd name="connsiteY10" fmla="*/ 185609 h 188045"/>
                <a:gd name="connsiteX11" fmla="*/ 155266 w 390131"/>
                <a:gd name="connsiteY11" fmla="*/ 185819 h 188045"/>
                <a:gd name="connsiteX12" fmla="*/ 134407 w 390131"/>
                <a:gd name="connsiteY12" fmla="*/ 183671 h 188045"/>
                <a:gd name="connsiteX13" fmla="*/ 88741 w 390131"/>
                <a:gd name="connsiteY13" fmla="*/ 168404 h 188045"/>
                <a:gd name="connsiteX14" fmla="*/ 42718 w 390131"/>
                <a:gd name="connsiteY14" fmla="*/ 133500 h 188045"/>
                <a:gd name="connsiteX15" fmla="*/ 22698 w 390131"/>
                <a:gd name="connsiteY15" fmla="*/ 112864 h 188045"/>
                <a:gd name="connsiteX16" fmla="*/ -1788 w 390131"/>
                <a:gd name="connsiteY16" fmla="*/ 55695 h 188045"/>
                <a:gd name="connsiteX17" fmla="*/ -2615 w 390131"/>
                <a:gd name="connsiteY17" fmla="*/ 40650 h 188045"/>
                <a:gd name="connsiteX18" fmla="*/ -258 w 390131"/>
                <a:gd name="connsiteY18" fmla="*/ 34479 h 188045"/>
                <a:gd name="connsiteX19" fmla="*/ 36374 w 390131"/>
                <a:gd name="connsiteY19" fmla="*/ 14435 h 188045"/>
                <a:gd name="connsiteX20" fmla="*/ 52851 w 390131"/>
                <a:gd name="connsiteY20" fmla="*/ 11288 h 188045"/>
                <a:gd name="connsiteX21" fmla="*/ 74869 w 390131"/>
                <a:gd name="connsiteY21" fmla="*/ 8018 h 188045"/>
                <a:gd name="connsiteX22" fmla="*/ 100084 w 390131"/>
                <a:gd name="connsiteY22" fmla="*/ 4747 h 188045"/>
                <a:gd name="connsiteX23" fmla="*/ 114129 w 390131"/>
                <a:gd name="connsiteY23" fmla="*/ 3587 h 188045"/>
                <a:gd name="connsiteX24" fmla="*/ 142245 w 390131"/>
                <a:gd name="connsiteY24" fmla="*/ 1464 h 188045"/>
                <a:gd name="connsiteX25" fmla="*/ 155821 w 390131"/>
                <a:gd name="connsiteY25" fmla="*/ 785 h 188045"/>
                <a:gd name="connsiteX26" fmla="*/ 165288 w 390131"/>
                <a:gd name="connsiteY26" fmla="*/ -363 h 188045"/>
                <a:gd name="connsiteX27" fmla="*/ 178013 w 390131"/>
                <a:gd name="connsiteY27" fmla="*/ -1029 h 188045"/>
                <a:gd name="connsiteX28" fmla="*/ 206264 w 390131"/>
                <a:gd name="connsiteY28" fmla="*/ -1288 h 188045"/>
                <a:gd name="connsiteX29" fmla="*/ 231232 w 390131"/>
                <a:gd name="connsiteY29" fmla="*/ -857 h 188045"/>
                <a:gd name="connsiteX30" fmla="*/ 260458 w 390131"/>
                <a:gd name="connsiteY30" fmla="*/ 3056 h 188045"/>
                <a:gd name="connsiteX31" fmla="*/ 284723 w 390131"/>
                <a:gd name="connsiteY31" fmla="*/ 9227 h 188045"/>
                <a:gd name="connsiteX32" fmla="*/ 314011 w 390131"/>
                <a:gd name="connsiteY32" fmla="*/ 22655 h 188045"/>
                <a:gd name="connsiteX33" fmla="*/ 321416 w 390131"/>
                <a:gd name="connsiteY33" fmla="*/ 28641 h 188045"/>
                <a:gd name="connsiteX34" fmla="*/ 347952 w 390131"/>
                <a:gd name="connsiteY34" fmla="*/ 54362 h 188045"/>
                <a:gd name="connsiteX35" fmla="*/ 361825 w 390131"/>
                <a:gd name="connsiteY35" fmla="*/ 71234 h 188045"/>
                <a:gd name="connsiteX36" fmla="*/ 362701 w 390131"/>
                <a:gd name="connsiteY36" fmla="*/ 72160 h 188045"/>
                <a:gd name="connsiteX37" fmla="*/ 362701 w 390131"/>
                <a:gd name="connsiteY37" fmla="*/ 72160 h 188045"/>
                <a:gd name="connsiteX38" fmla="*/ 363614 w 390131"/>
                <a:gd name="connsiteY38" fmla="*/ 73110 h 188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0131" h="188045">
                  <a:moveTo>
                    <a:pt x="363663" y="73085"/>
                  </a:moveTo>
                  <a:cubicBezTo>
                    <a:pt x="364614" y="75554"/>
                    <a:pt x="366465" y="77430"/>
                    <a:pt x="368020" y="79442"/>
                  </a:cubicBezTo>
                  <a:cubicBezTo>
                    <a:pt x="372451" y="85403"/>
                    <a:pt x="376216" y="91846"/>
                    <a:pt x="379239" y="98634"/>
                  </a:cubicBezTo>
                  <a:cubicBezTo>
                    <a:pt x="382757" y="107187"/>
                    <a:pt x="385509" y="116036"/>
                    <a:pt x="387435" y="125083"/>
                  </a:cubicBezTo>
                  <a:cubicBezTo>
                    <a:pt x="383547" y="130020"/>
                    <a:pt x="378351" y="133562"/>
                    <a:pt x="373340" y="137215"/>
                  </a:cubicBezTo>
                  <a:cubicBezTo>
                    <a:pt x="366293" y="142350"/>
                    <a:pt x="358455" y="146139"/>
                    <a:pt x="350766" y="150150"/>
                  </a:cubicBezTo>
                  <a:cubicBezTo>
                    <a:pt x="335400" y="158246"/>
                    <a:pt x="318985" y="164195"/>
                    <a:pt x="301990" y="167812"/>
                  </a:cubicBezTo>
                  <a:cubicBezTo>
                    <a:pt x="283995" y="171625"/>
                    <a:pt x="265951" y="175131"/>
                    <a:pt x="247684" y="177438"/>
                  </a:cubicBezTo>
                  <a:cubicBezTo>
                    <a:pt x="239106" y="178525"/>
                    <a:pt x="230640" y="180512"/>
                    <a:pt x="222000" y="181363"/>
                  </a:cubicBezTo>
                  <a:cubicBezTo>
                    <a:pt x="214595" y="182092"/>
                    <a:pt x="207190" y="183141"/>
                    <a:pt x="199784" y="183548"/>
                  </a:cubicBezTo>
                  <a:cubicBezTo>
                    <a:pt x="193391" y="183906"/>
                    <a:pt x="187059" y="184671"/>
                    <a:pt x="180752" y="185609"/>
                  </a:cubicBezTo>
                  <a:cubicBezTo>
                    <a:pt x="172298" y="186683"/>
                    <a:pt x="163745" y="186757"/>
                    <a:pt x="155266" y="185819"/>
                  </a:cubicBezTo>
                  <a:cubicBezTo>
                    <a:pt x="148305" y="185214"/>
                    <a:pt x="141332" y="184733"/>
                    <a:pt x="134407" y="183671"/>
                  </a:cubicBezTo>
                  <a:cubicBezTo>
                    <a:pt x="118461" y="181104"/>
                    <a:pt x="103034" y="175945"/>
                    <a:pt x="88741" y="168404"/>
                  </a:cubicBezTo>
                  <a:cubicBezTo>
                    <a:pt x="71351" y="159431"/>
                    <a:pt x="56491" y="147176"/>
                    <a:pt x="42718" y="133500"/>
                  </a:cubicBezTo>
                  <a:cubicBezTo>
                    <a:pt x="35917" y="126749"/>
                    <a:pt x="28734" y="120368"/>
                    <a:pt x="22698" y="112864"/>
                  </a:cubicBezTo>
                  <a:cubicBezTo>
                    <a:pt x="9344" y="96474"/>
                    <a:pt x="865" y="76665"/>
                    <a:pt x="-1788" y="55695"/>
                  </a:cubicBezTo>
                  <a:cubicBezTo>
                    <a:pt x="-2442" y="50759"/>
                    <a:pt x="-2047" y="45661"/>
                    <a:pt x="-2615" y="40650"/>
                  </a:cubicBezTo>
                  <a:cubicBezTo>
                    <a:pt x="-2985" y="38318"/>
                    <a:pt x="-2084" y="35972"/>
                    <a:pt x="-258" y="34479"/>
                  </a:cubicBezTo>
                  <a:cubicBezTo>
                    <a:pt x="10579" y="25556"/>
                    <a:pt x="23007" y="18755"/>
                    <a:pt x="36374" y="14435"/>
                  </a:cubicBezTo>
                  <a:cubicBezTo>
                    <a:pt x="41977" y="14016"/>
                    <a:pt x="47309" y="12103"/>
                    <a:pt x="52851" y="11288"/>
                  </a:cubicBezTo>
                  <a:cubicBezTo>
                    <a:pt x="60194" y="10202"/>
                    <a:pt x="67476" y="8820"/>
                    <a:pt x="74869" y="8018"/>
                  </a:cubicBezTo>
                  <a:cubicBezTo>
                    <a:pt x="83286" y="7116"/>
                    <a:pt x="91667" y="5746"/>
                    <a:pt x="100084" y="4747"/>
                  </a:cubicBezTo>
                  <a:cubicBezTo>
                    <a:pt x="104737" y="4191"/>
                    <a:pt x="109452" y="4142"/>
                    <a:pt x="114129" y="3587"/>
                  </a:cubicBezTo>
                  <a:cubicBezTo>
                    <a:pt x="123460" y="2500"/>
                    <a:pt x="132877" y="2155"/>
                    <a:pt x="142245" y="1464"/>
                  </a:cubicBezTo>
                  <a:cubicBezTo>
                    <a:pt x="146787" y="1143"/>
                    <a:pt x="151317" y="834"/>
                    <a:pt x="155821" y="785"/>
                  </a:cubicBezTo>
                  <a:cubicBezTo>
                    <a:pt x="159006" y="625"/>
                    <a:pt x="162165" y="242"/>
                    <a:pt x="165288" y="-363"/>
                  </a:cubicBezTo>
                  <a:cubicBezTo>
                    <a:pt x="169509" y="-894"/>
                    <a:pt x="173755" y="-1116"/>
                    <a:pt x="178013" y="-1029"/>
                  </a:cubicBezTo>
                  <a:cubicBezTo>
                    <a:pt x="187430" y="-1103"/>
                    <a:pt x="196908" y="-449"/>
                    <a:pt x="206264" y="-1288"/>
                  </a:cubicBezTo>
                  <a:cubicBezTo>
                    <a:pt x="214669" y="-2054"/>
                    <a:pt x="222926" y="-1054"/>
                    <a:pt x="231232" y="-857"/>
                  </a:cubicBezTo>
                  <a:cubicBezTo>
                    <a:pt x="241069" y="-437"/>
                    <a:pt x="250856" y="871"/>
                    <a:pt x="260458" y="3056"/>
                  </a:cubicBezTo>
                  <a:cubicBezTo>
                    <a:pt x="268641" y="4710"/>
                    <a:pt x="276738" y="6771"/>
                    <a:pt x="284723" y="9227"/>
                  </a:cubicBezTo>
                  <a:cubicBezTo>
                    <a:pt x="295016" y="12473"/>
                    <a:pt x="305223" y="16065"/>
                    <a:pt x="314011" y="22655"/>
                  </a:cubicBezTo>
                  <a:cubicBezTo>
                    <a:pt x="316566" y="24568"/>
                    <a:pt x="319059" y="26555"/>
                    <a:pt x="321416" y="28641"/>
                  </a:cubicBezTo>
                  <a:cubicBezTo>
                    <a:pt x="330698" y="36762"/>
                    <a:pt x="339547" y="45340"/>
                    <a:pt x="347952" y="54362"/>
                  </a:cubicBezTo>
                  <a:cubicBezTo>
                    <a:pt x="352889" y="59670"/>
                    <a:pt x="357221" y="65594"/>
                    <a:pt x="361825" y="71234"/>
                  </a:cubicBezTo>
                  <a:cubicBezTo>
                    <a:pt x="362121" y="71530"/>
                    <a:pt x="362405" y="71851"/>
                    <a:pt x="362701" y="72160"/>
                  </a:cubicBezTo>
                  <a:lnTo>
                    <a:pt x="362701" y="72160"/>
                  </a:lnTo>
                  <a:cubicBezTo>
                    <a:pt x="363022" y="72456"/>
                    <a:pt x="363330" y="72777"/>
                    <a:pt x="363614" y="73110"/>
                  </a:cubicBezTo>
                  <a:close/>
                </a:path>
              </a:pathLst>
            </a:custGeom>
            <a:solidFill>
              <a:srgbClr val="98C7DC"/>
            </a:solidFill>
            <a:ln w="1231" cap="flat">
              <a:noFill/>
              <a:prstDash val="solid"/>
              <a:miter/>
            </a:ln>
          </p:spPr>
          <p:txBody>
            <a:bodyPr rtlCol="0" anchor="ctr"/>
            <a:lstStyle/>
            <a:p>
              <a:endParaRPr lang="es-CO"/>
            </a:p>
          </p:txBody>
        </p:sp>
        <p:sp>
          <p:nvSpPr>
            <p:cNvPr id="793" name="Freeform: Shape 792">
              <a:extLst>
                <a:ext uri="{FF2B5EF4-FFF2-40B4-BE49-F238E27FC236}">
                  <a16:creationId xmlns:a16="http://schemas.microsoft.com/office/drawing/2014/main" id="{CCF034AB-EE58-9534-ADA5-5D012503D6B4}"/>
                </a:ext>
              </a:extLst>
            </p:cNvPr>
            <p:cNvSpPr/>
            <p:nvPr/>
          </p:nvSpPr>
          <p:spPr>
            <a:xfrm>
              <a:off x="-652240" y="6704821"/>
              <a:ext cx="913" cy="950"/>
            </a:xfrm>
            <a:custGeom>
              <a:avLst/>
              <a:gdLst>
                <a:gd name="connsiteX0" fmla="*/ -1784 w 913"/>
                <a:gd name="connsiteY0" fmla="*/ -622 h 950"/>
                <a:gd name="connsiteX1" fmla="*/ -2697 w 913"/>
                <a:gd name="connsiteY1" fmla="*/ -1573 h 950"/>
                <a:gd name="connsiteX2" fmla="*/ -1784 w 913"/>
                <a:gd name="connsiteY2" fmla="*/ -622 h 950"/>
              </a:gdLst>
              <a:ahLst/>
              <a:cxnLst>
                <a:cxn ang="0">
                  <a:pos x="connsiteX0" y="connsiteY0"/>
                </a:cxn>
                <a:cxn ang="0">
                  <a:pos x="connsiteX1" y="connsiteY1"/>
                </a:cxn>
                <a:cxn ang="0">
                  <a:pos x="connsiteX2" y="connsiteY2"/>
                </a:cxn>
              </a:cxnLst>
              <a:rect l="l" t="t" r="r" b="b"/>
              <a:pathLst>
                <a:path w="913" h="950">
                  <a:moveTo>
                    <a:pt x="-1784" y="-622"/>
                  </a:moveTo>
                  <a:cubicBezTo>
                    <a:pt x="-2093" y="-943"/>
                    <a:pt x="-2389" y="-1264"/>
                    <a:pt x="-2697" y="-1573"/>
                  </a:cubicBezTo>
                  <a:cubicBezTo>
                    <a:pt x="-2389" y="-1252"/>
                    <a:pt x="-2093" y="-943"/>
                    <a:pt x="-1784" y="-622"/>
                  </a:cubicBezTo>
                  <a:close/>
                </a:path>
              </a:pathLst>
            </a:custGeom>
            <a:solidFill>
              <a:srgbClr val="7AA0B1"/>
            </a:solidFill>
            <a:ln w="1231" cap="flat">
              <a:noFill/>
              <a:prstDash val="solid"/>
              <a:miter/>
            </a:ln>
          </p:spPr>
          <p:txBody>
            <a:bodyPr rtlCol="0" anchor="ctr"/>
            <a:lstStyle/>
            <a:p>
              <a:endParaRPr lang="es-CO"/>
            </a:p>
          </p:txBody>
        </p:sp>
        <p:sp>
          <p:nvSpPr>
            <p:cNvPr id="794" name="Freeform: Shape 793">
              <a:extLst>
                <a:ext uri="{FF2B5EF4-FFF2-40B4-BE49-F238E27FC236}">
                  <a16:creationId xmlns:a16="http://schemas.microsoft.com/office/drawing/2014/main" id="{9F8105FD-C203-7747-F4E5-5641C67B97D8}"/>
                </a:ext>
              </a:extLst>
            </p:cNvPr>
            <p:cNvSpPr/>
            <p:nvPr/>
          </p:nvSpPr>
          <p:spPr>
            <a:xfrm>
              <a:off x="-653103" y="6703907"/>
              <a:ext cx="876" cy="925"/>
            </a:xfrm>
            <a:custGeom>
              <a:avLst/>
              <a:gdLst>
                <a:gd name="connsiteX0" fmla="*/ -1821 w 876"/>
                <a:gd name="connsiteY0" fmla="*/ -647 h 925"/>
                <a:gd name="connsiteX1" fmla="*/ -2697 w 876"/>
                <a:gd name="connsiteY1" fmla="*/ -1573 h 925"/>
              </a:gdLst>
              <a:ahLst/>
              <a:cxnLst>
                <a:cxn ang="0">
                  <a:pos x="connsiteX0" y="connsiteY0"/>
                </a:cxn>
                <a:cxn ang="0">
                  <a:pos x="connsiteX1" y="connsiteY1"/>
                </a:cxn>
              </a:cxnLst>
              <a:rect l="l" t="t" r="r" b="b"/>
              <a:pathLst>
                <a:path w="876" h="925">
                  <a:moveTo>
                    <a:pt x="-1821" y="-647"/>
                  </a:moveTo>
                  <a:lnTo>
                    <a:pt x="-2697" y="-1573"/>
                  </a:lnTo>
                  <a:close/>
                </a:path>
              </a:pathLst>
            </a:custGeom>
            <a:solidFill>
              <a:srgbClr val="7AA0B1"/>
            </a:solidFill>
            <a:ln w="1231" cap="flat">
              <a:noFill/>
              <a:prstDash val="solid"/>
              <a:miter/>
            </a:ln>
          </p:spPr>
          <p:txBody>
            <a:bodyPr rtlCol="0" anchor="ctr"/>
            <a:lstStyle/>
            <a:p>
              <a:endParaRPr lang="es-CO"/>
            </a:p>
          </p:txBody>
        </p:sp>
        <p:sp>
          <p:nvSpPr>
            <p:cNvPr id="795" name="Freeform: Shape 794">
              <a:extLst>
                <a:ext uri="{FF2B5EF4-FFF2-40B4-BE49-F238E27FC236}">
                  <a16:creationId xmlns:a16="http://schemas.microsoft.com/office/drawing/2014/main" id="{5B97C05B-0934-F451-FF79-CEDDA1177541}"/>
                </a:ext>
              </a:extLst>
            </p:cNvPr>
            <p:cNvSpPr/>
            <p:nvPr/>
          </p:nvSpPr>
          <p:spPr>
            <a:xfrm>
              <a:off x="-899947" y="6657959"/>
              <a:ext cx="218601" cy="83711"/>
            </a:xfrm>
            <a:custGeom>
              <a:avLst/>
              <a:gdLst>
                <a:gd name="connsiteX0" fmla="*/ 70825 w 218601"/>
                <a:gd name="connsiteY0" fmla="*/ -1414 h 83711"/>
                <a:gd name="connsiteX1" fmla="*/ 102483 w 218601"/>
                <a:gd name="connsiteY1" fmla="*/ 1141 h 83711"/>
                <a:gd name="connsiteX2" fmla="*/ 113319 w 218601"/>
                <a:gd name="connsiteY2" fmla="*/ 190 h 83711"/>
                <a:gd name="connsiteX3" fmla="*/ 138374 w 218601"/>
                <a:gd name="connsiteY3" fmla="*/ -168 h 83711"/>
                <a:gd name="connsiteX4" fmla="*/ 166983 w 218601"/>
                <a:gd name="connsiteY4" fmla="*/ 5028 h 83711"/>
                <a:gd name="connsiteX5" fmla="*/ 202578 w 218601"/>
                <a:gd name="connsiteY5" fmla="*/ 23727 h 83711"/>
                <a:gd name="connsiteX6" fmla="*/ 215883 w 218601"/>
                <a:gd name="connsiteY6" fmla="*/ 52620 h 83711"/>
                <a:gd name="connsiteX7" fmla="*/ 209416 w 218601"/>
                <a:gd name="connsiteY7" fmla="*/ 69393 h 83711"/>
                <a:gd name="connsiteX8" fmla="*/ 193939 w 218601"/>
                <a:gd name="connsiteY8" fmla="*/ 78427 h 83711"/>
                <a:gd name="connsiteX9" fmla="*/ 183040 w 218601"/>
                <a:gd name="connsiteY9" fmla="*/ 79007 h 83711"/>
                <a:gd name="connsiteX10" fmla="*/ 153937 w 218601"/>
                <a:gd name="connsiteY10" fmla="*/ 80698 h 83711"/>
                <a:gd name="connsiteX11" fmla="*/ 116578 w 218601"/>
                <a:gd name="connsiteY11" fmla="*/ 81772 h 83711"/>
                <a:gd name="connsiteX12" fmla="*/ 90918 w 218601"/>
                <a:gd name="connsiteY12" fmla="*/ 75761 h 83711"/>
                <a:gd name="connsiteX13" fmla="*/ 68184 w 218601"/>
                <a:gd name="connsiteY13" fmla="*/ 71886 h 83711"/>
                <a:gd name="connsiteX14" fmla="*/ 53768 w 218601"/>
                <a:gd name="connsiteY14" fmla="*/ 73787 h 83711"/>
                <a:gd name="connsiteX15" fmla="*/ 33836 w 218601"/>
                <a:gd name="connsiteY15" fmla="*/ 73540 h 83711"/>
                <a:gd name="connsiteX16" fmla="*/ 11422 w 218601"/>
                <a:gd name="connsiteY16" fmla="*/ 64160 h 83711"/>
                <a:gd name="connsiteX17" fmla="*/ -2697 w 218601"/>
                <a:gd name="connsiteY17" fmla="*/ 36723 h 83711"/>
                <a:gd name="connsiteX18" fmla="*/ 3153 w 218601"/>
                <a:gd name="connsiteY18" fmla="*/ 20789 h 83711"/>
                <a:gd name="connsiteX19" fmla="*/ 32355 w 218601"/>
                <a:gd name="connsiteY19" fmla="*/ 2276 h 83711"/>
                <a:gd name="connsiteX20" fmla="*/ 70825 w 218601"/>
                <a:gd name="connsiteY20" fmla="*/ -1414 h 83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8601" h="83711">
                  <a:moveTo>
                    <a:pt x="70825" y="-1414"/>
                  </a:moveTo>
                  <a:cubicBezTo>
                    <a:pt x="81439" y="-1957"/>
                    <a:pt x="92091" y="-1106"/>
                    <a:pt x="102483" y="1141"/>
                  </a:cubicBezTo>
                  <a:cubicBezTo>
                    <a:pt x="106186" y="1967"/>
                    <a:pt x="109740" y="672"/>
                    <a:pt x="113319" y="190"/>
                  </a:cubicBezTo>
                  <a:cubicBezTo>
                    <a:pt x="121638" y="-797"/>
                    <a:pt x="130031" y="-908"/>
                    <a:pt x="138374" y="-168"/>
                  </a:cubicBezTo>
                  <a:cubicBezTo>
                    <a:pt x="148050" y="672"/>
                    <a:pt x="157628" y="2412"/>
                    <a:pt x="166983" y="5028"/>
                  </a:cubicBezTo>
                  <a:cubicBezTo>
                    <a:pt x="180288" y="8521"/>
                    <a:pt x="192507" y="14396"/>
                    <a:pt x="202578" y="23727"/>
                  </a:cubicBezTo>
                  <a:cubicBezTo>
                    <a:pt x="210810" y="31330"/>
                    <a:pt x="216290" y="40697"/>
                    <a:pt x="215883" y="52620"/>
                  </a:cubicBezTo>
                  <a:cubicBezTo>
                    <a:pt x="215673" y="59038"/>
                    <a:pt x="212760" y="64271"/>
                    <a:pt x="209416" y="69393"/>
                  </a:cubicBezTo>
                  <a:cubicBezTo>
                    <a:pt x="206083" y="74799"/>
                    <a:pt x="200282" y="78180"/>
                    <a:pt x="193939" y="78427"/>
                  </a:cubicBezTo>
                  <a:cubicBezTo>
                    <a:pt x="190310" y="78699"/>
                    <a:pt x="186681" y="78983"/>
                    <a:pt x="183040" y="79007"/>
                  </a:cubicBezTo>
                  <a:cubicBezTo>
                    <a:pt x="173315" y="79094"/>
                    <a:pt x="163638" y="80242"/>
                    <a:pt x="153937" y="80698"/>
                  </a:cubicBezTo>
                  <a:cubicBezTo>
                    <a:pt x="141497" y="81278"/>
                    <a:pt x="129056" y="82846"/>
                    <a:pt x="116578" y="81772"/>
                  </a:cubicBezTo>
                  <a:cubicBezTo>
                    <a:pt x="107802" y="80896"/>
                    <a:pt x="99175" y="78884"/>
                    <a:pt x="90918" y="75761"/>
                  </a:cubicBezTo>
                  <a:cubicBezTo>
                    <a:pt x="83599" y="73108"/>
                    <a:pt x="76108" y="71145"/>
                    <a:pt x="68184" y="71886"/>
                  </a:cubicBezTo>
                  <a:cubicBezTo>
                    <a:pt x="63358" y="72330"/>
                    <a:pt x="58520" y="72898"/>
                    <a:pt x="53768" y="73787"/>
                  </a:cubicBezTo>
                  <a:cubicBezTo>
                    <a:pt x="47165" y="74934"/>
                    <a:pt x="40414" y="74848"/>
                    <a:pt x="33836" y="73540"/>
                  </a:cubicBezTo>
                  <a:cubicBezTo>
                    <a:pt x="25702" y="72059"/>
                    <a:pt x="17791" y="69837"/>
                    <a:pt x="11422" y="64160"/>
                  </a:cubicBezTo>
                  <a:cubicBezTo>
                    <a:pt x="3116" y="56865"/>
                    <a:pt x="-2709" y="48300"/>
                    <a:pt x="-2697" y="36723"/>
                  </a:cubicBezTo>
                  <a:cubicBezTo>
                    <a:pt x="-2722" y="30885"/>
                    <a:pt x="-648" y="25220"/>
                    <a:pt x="3153" y="20789"/>
                  </a:cubicBezTo>
                  <a:cubicBezTo>
                    <a:pt x="10879" y="11533"/>
                    <a:pt x="20852" y="5683"/>
                    <a:pt x="32355" y="2276"/>
                  </a:cubicBezTo>
                  <a:cubicBezTo>
                    <a:pt x="44623" y="-1427"/>
                    <a:pt x="57224" y="-1550"/>
                    <a:pt x="70825" y="-1414"/>
                  </a:cubicBezTo>
                  <a:close/>
                </a:path>
              </a:pathLst>
            </a:custGeom>
            <a:solidFill>
              <a:srgbClr val="FCFEFD"/>
            </a:solidFill>
            <a:ln w="1231" cap="flat">
              <a:noFill/>
              <a:prstDash val="solid"/>
              <a:miter/>
            </a:ln>
          </p:spPr>
          <p:txBody>
            <a:bodyPr rtlCol="0" anchor="ctr"/>
            <a:lstStyle/>
            <a:p>
              <a:endParaRPr lang="es-CO"/>
            </a:p>
          </p:txBody>
        </p:sp>
      </p:grpSp>
      <p:grpSp>
        <p:nvGrpSpPr>
          <p:cNvPr id="994" name="Group 993">
            <a:extLst>
              <a:ext uri="{FF2B5EF4-FFF2-40B4-BE49-F238E27FC236}">
                <a16:creationId xmlns:a16="http://schemas.microsoft.com/office/drawing/2014/main" id="{1103C4B0-512A-87DC-C263-9A48D7697D75}"/>
              </a:ext>
            </a:extLst>
          </p:cNvPr>
          <p:cNvGrpSpPr/>
          <p:nvPr/>
        </p:nvGrpSpPr>
        <p:grpSpPr>
          <a:xfrm rot="21345999">
            <a:off x="9505779" y="381945"/>
            <a:ext cx="1616560" cy="2090250"/>
            <a:chOff x="12133674" y="-76139"/>
            <a:chExt cx="1552008" cy="2006783"/>
          </a:xfrm>
        </p:grpSpPr>
        <p:sp>
          <p:nvSpPr>
            <p:cNvPr id="800" name="Freeform: Shape 799">
              <a:extLst>
                <a:ext uri="{FF2B5EF4-FFF2-40B4-BE49-F238E27FC236}">
                  <a16:creationId xmlns:a16="http://schemas.microsoft.com/office/drawing/2014/main" id="{EF72476D-836F-8DE9-DB09-10A6B46C0B00}"/>
                </a:ext>
              </a:extLst>
            </p:cNvPr>
            <p:cNvSpPr/>
            <p:nvPr/>
          </p:nvSpPr>
          <p:spPr>
            <a:xfrm>
              <a:off x="12135024" y="97122"/>
              <a:ext cx="1543395" cy="1826425"/>
            </a:xfrm>
            <a:custGeom>
              <a:avLst/>
              <a:gdLst>
                <a:gd name="connsiteX0" fmla="*/ 116168 w 1543395"/>
                <a:gd name="connsiteY0" fmla="*/ 1393601 h 1826425"/>
                <a:gd name="connsiteX1" fmla="*/ 57327 w 1543395"/>
                <a:gd name="connsiteY1" fmla="*/ 1347292 h 1826425"/>
                <a:gd name="connsiteX2" fmla="*/ 45858 w 1543395"/>
                <a:gd name="connsiteY2" fmla="*/ 1328761 h 1826425"/>
                <a:gd name="connsiteX3" fmla="*/ 20284 w 1543395"/>
                <a:gd name="connsiteY3" fmla="*/ 1252510 h 1826425"/>
                <a:gd name="connsiteX4" fmla="*/ 6788 w 1543395"/>
                <a:gd name="connsiteY4" fmla="*/ 1172620 h 1826425"/>
                <a:gd name="connsiteX5" fmla="*/ -19 w 1543395"/>
                <a:gd name="connsiteY5" fmla="*/ 1089464 h 1826425"/>
                <a:gd name="connsiteX6" fmla="*/ -1199 w 1543395"/>
                <a:gd name="connsiteY6" fmla="*/ 1024741 h 1826425"/>
                <a:gd name="connsiteX7" fmla="*/ 513 w 1543395"/>
                <a:gd name="connsiteY7" fmla="*/ 942608 h 1826425"/>
                <a:gd name="connsiteX8" fmla="*/ -491 w 1543395"/>
                <a:gd name="connsiteY8" fmla="*/ 875722 h 1826425"/>
                <a:gd name="connsiteX9" fmla="*/ 3444 w 1543395"/>
                <a:gd name="connsiteY9" fmla="*/ 800966 h 1826425"/>
                <a:gd name="connsiteX10" fmla="*/ 4978 w 1543395"/>
                <a:gd name="connsiteY10" fmla="*/ 755188 h 1826425"/>
                <a:gd name="connsiteX11" fmla="*/ 7300 w 1543395"/>
                <a:gd name="connsiteY11" fmla="*/ 706557 h 1826425"/>
                <a:gd name="connsiteX12" fmla="*/ 5195 w 1543395"/>
                <a:gd name="connsiteY12" fmla="*/ 683541 h 1826425"/>
                <a:gd name="connsiteX13" fmla="*/ 4900 w 1543395"/>
                <a:gd name="connsiteY13" fmla="*/ 625290 h 1826425"/>
                <a:gd name="connsiteX14" fmla="*/ 3798 w 1543395"/>
                <a:gd name="connsiteY14" fmla="*/ 559407 h 1826425"/>
                <a:gd name="connsiteX15" fmla="*/ 5411 w 1543395"/>
                <a:gd name="connsiteY15" fmla="*/ 538534 h 1826425"/>
                <a:gd name="connsiteX16" fmla="*/ 14952 w 1543395"/>
                <a:gd name="connsiteY16" fmla="*/ 475720 h 1826425"/>
                <a:gd name="connsiteX17" fmla="*/ 45287 w 1543395"/>
                <a:gd name="connsiteY17" fmla="*/ 422033 h 1826425"/>
                <a:gd name="connsiteX18" fmla="*/ 92856 w 1543395"/>
                <a:gd name="connsiteY18" fmla="*/ 384282 h 1826425"/>
                <a:gd name="connsiteX19" fmla="*/ 167493 w 1543395"/>
                <a:gd name="connsiteY19" fmla="*/ 364334 h 1826425"/>
                <a:gd name="connsiteX20" fmla="*/ 235304 w 1543395"/>
                <a:gd name="connsiteY20" fmla="*/ 353238 h 1826425"/>
                <a:gd name="connsiteX21" fmla="*/ 276420 w 1543395"/>
                <a:gd name="connsiteY21" fmla="*/ 329474 h 1826425"/>
                <a:gd name="connsiteX22" fmla="*/ 295581 w 1543395"/>
                <a:gd name="connsiteY22" fmla="*/ 310726 h 1826425"/>
                <a:gd name="connsiteX23" fmla="*/ 314073 w 1543395"/>
                <a:gd name="connsiteY23" fmla="*/ 262961 h 1826425"/>
                <a:gd name="connsiteX24" fmla="*/ 323103 w 1543395"/>
                <a:gd name="connsiteY24" fmla="*/ 209491 h 1826425"/>
                <a:gd name="connsiteX25" fmla="*/ 332939 w 1543395"/>
                <a:gd name="connsiteY25" fmla="*/ 199261 h 1826425"/>
                <a:gd name="connsiteX26" fmla="*/ 381511 w 1543395"/>
                <a:gd name="connsiteY26" fmla="*/ 216711 h 1826425"/>
                <a:gd name="connsiteX27" fmla="*/ 385760 w 1543395"/>
                <a:gd name="connsiteY27" fmla="*/ 221688 h 1826425"/>
                <a:gd name="connsiteX28" fmla="*/ 390836 w 1543395"/>
                <a:gd name="connsiteY28" fmla="*/ 220704 h 1826425"/>
                <a:gd name="connsiteX29" fmla="*/ 392803 w 1543395"/>
                <a:gd name="connsiteY29" fmla="*/ 215216 h 1826425"/>
                <a:gd name="connsiteX30" fmla="*/ 423984 w 1543395"/>
                <a:gd name="connsiteY30" fmla="*/ 100722 h 1826425"/>
                <a:gd name="connsiteX31" fmla="*/ 440784 w 1543395"/>
                <a:gd name="connsiteY31" fmla="*/ 64386 h 1826425"/>
                <a:gd name="connsiteX32" fmla="*/ 452588 w 1543395"/>
                <a:gd name="connsiteY32" fmla="*/ 56045 h 1826425"/>
                <a:gd name="connsiteX33" fmla="*/ 458490 w 1543395"/>
                <a:gd name="connsiteY33" fmla="*/ 46917 h 1826425"/>
                <a:gd name="connsiteX34" fmla="*/ 461381 w 1543395"/>
                <a:gd name="connsiteY34" fmla="*/ 20163 h 1826425"/>
                <a:gd name="connsiteX35" fmla="*/ 488038 w 1543395"/>
                <a:gd name="connsiteY35" fmla="*/ -81 h 1826425"/>
                <a:gd name="connsiteX36" fmla="*/ 508773 w 1543395"/>
                <a:gd name="connsiteY36" fmla="*/ 26851 h 1826425"/>
                <a:gd name="connsiteX37" fmla="*/ 495612 w 1543395"/>
                <a:gd name="connsiteY37" fmla="*/ 73298 h 1826425"/>
                <a:gd name="connsiteX38" fmla="*/ 481192 w 1543395"/>
                <a:gd name="connsiteY38" fmla="*/ 108059 h 1826425"/>
                <a:gd name="connsiteX39" fmla="*/ 477867 w 1543395"/>
                <a:gd name="connsiteY39" fmla="*/ 116873 h 1826425"/>
                <a:gd name="connsiteX40" fmla="*/ 447020 w 1543395"/>
                <a:gd name="connsiteY40" fmla="*/ 199852 h 1826425"/>
                <a:gd name="connsiteX41" fmla="*/ 423413 w 1543395"/>
                <a:gd name="connsiteY41" fmla="*/ 329395 h 1826425"/>
                <a:gd name="connsiteX42" fmla="*/ 405157 w 1543395"/>
                <a:gd name="connsiteY42" fmla="*/ 462106 h 1826425"/>
                <a:gd name="connsiteX43" fmla="*/ 395833 w 1543395"/>
                <a:gd name="connsiteY43" fmla="*/ 537964 h 1826425"/>
                <a:gd name="connsiteX44" fmla="*/ 395498 w 1543395"/>
                <a:gd name="connsiteY44" fmla="*/ 548134 h 1826425"/>
                <a:gd name="connsiteX45" fmla="*/ 396187 w 1543395"/>
                <a:gd name="connsiteY45" fmla="*/ 636208 h 1826425"/>
                <a:gd name="connsiteX46" fmla="*/ 394593 w 1543395"/>
                <a:gd name="connsiteY46" fmla="*/ 695797 h 1826425"/>
                <a:gd name="connsiteX47" fmla="*/ 392626 w 1543395"/>
                <a:gd name="connsiteY47" fmla="*/ 740099 h 1826425"/>
                <a:gd name="connsiteX48" fmla="*/ 393688 w 1543395"/>
                <a:gd name="connsiteY48" fmla="*/ 833957 h 1826425"/>
                <a:gd name="connsiteX49" fmla="*/ 392921 w 1543395"/>
                <a:gd name="connsiteY49" fmla="*/ 924923 h 1826425"/>
                <a:gd name="connsiteX50" fmla="*/ 394160 w 1543395"/>
                <a:gd name="connsiteY50" fmla="*/ 993324 h 1826425"/>
                <a:gd name="connsiteX51" fmla="*/ 392468 w 1543395"/>
                <a:gd name="connsiteY51" fmla="*/ 1039850 h 1826425"/>
                <a:gd name="connsiteX52" fmla="*/ 390757 w 1543395"/>
                <a:gd name="connsiteY52" fmla="*/ 1048388 h 1826425"/>
                <a:gd name="connsiteX53" fmla="*/ 389537 w 1543395"/>
                <a:gd name="connsiteY53" fmla="*/ 1054034 h 1826425"/>
                <a:gd name="connsiteX54" fmla="*/ 388180 w 1543395"/>
                <a:gd name="connsiteY54" fmla="*/ 1117989 h 1826425"/>
                <a:gd name="connsiteX55" fmla="*/ 391328 w 1543395"/>
                <a:gd name="connsiteY55" fmla="*/ 1209486 h 1826425"/>
                <a:gd name="connsiteX56" fmla="*/ 395577 w 1543395"/>
                <a:gd name="connsiteY56" fmla="*/ 1281212 h 1826425"/>
                <a:gd name="connsiteX57" fmla="*/ 399865 w 1543395"/>
                <a:gd name="connsiteY57" fmla="*/ 1344912 h 1826425"/>
                <a:gd name="connsiteX58" fmla="*/ 411944 w 1543395"/>
                <a:gd name="connsiteY58" fmla="*/ 1439891 h 1826425"/>
                <a:gd name="connsiteX59" fmla="*/ 423413 w 1543395"/>
                <a:gd name="connsiteY59" fmla="*/ 1527650 h 1826425"/>
                <a:gd name="connsiteX60" fmla="*/ 430535 w 1543395"/>
                <a:gd name="connsiteY60" fmla="*/ 1593278 h 1826425"/>
                <a:gd name="connsiteX61" fmla="*/ 432856 w 1543395"/>
                <a:gd name="connsiteY61" fmla="*/ 1600144 h 1826425"/>
                <a:gd name="connsiteX62" fmla="*/ 435709 w 1543395"/>
                <a:gd name="connsiteY62" fmla="*/ 1616551 h 1826425"/>
                <a:gd name="connsiteX63" fmla="*/ 465985 w 1543395"/>
                <a:gd name="connsiteY63" fmla="*/ 1683437 h 1826425"/>
                <a:gd name="connsiteX64" fmla="*/ 511232 w 1543395"/>
                <a:gd name="connsiteY64" fmla="*/ 1707044 h 1826425"/>
                <a:gd name="connsiteX65" fmla="*/ 607981 w 1543395"/>
                <a:gd name="connsiteY65" fmla="*/ 1708323 h 1826425"/>
                <a:gd name="connsiteX66" fmla="*/ 706344 w 1543395"/>
                <a:gd name="connsiteY66" fmla="*/ 1660932 h 1826425"/>
                <a:gd name="connsiteX67" fmla="*/ 721433 w 1543395"/>
                <a:gd name="connsiteY67" fmla="*/ 1630459 h 1826425"/>
                <a:gd name="connsiteX68" fmla="*/ 734850 w 1543395"/>
                <a:gd name="connsiteY68" fmla="*/ 1543093 h 1826425"/>
                <a:gd name="connsiteX69" fmla="*/ 734004 w 1543395"/>
                <a:gd name="connsiteY69" fmla="*/ 1477603 h 1826425"/>
                <a:gd name="connsiteX70" fmla="*/ 733630 w 1543395"/>
                <a:gd name="connsiteY70" fmla="*/ 1415851 h 1826425"/>
                <a:gd name="connsiteX71" fmla="*/ 753440 w 1543395"/>
                <a:gd name="connsiteY71" fmla="*/ 1342709 h 1826425"/>
                <a:gd name="connsiteX72" fmla="*/ 795677 w 1543395"/>
                <a:gd name="connsiteY72" fmla="*/ 1319928 h 1826425"/>
                <a:gd name="connsiteX73" fmla="*/ 850760 w 1543395"/>
                <a:gd name="connsiteY73" fmla="*/ 1323253 h 1826425"/>
                <a:gd name="connsiteX74" fmla="*/ 917116 w 1543395"/>
                <a:gd name="connsiteY74" fmla="*/ 1332223 h 1826425"/>
                <a:gd name="connsiteX75" fmla="*/ 1012587 w 1543395"/>
                <a:gd name="connsiteY75" fmla="*/ 1342827 h 1826425"/>
                <a:gd name="connsiteX76" fmla="*/ 1079473 w 1543395"/>
                <a:gd name="connsiteY76" fmla="*/ 1340859 h 1826425"/>
                <a:gd name="connsiteX77" fmla="*/ 1130268 w 1543395"/>
                <a:gd name="connsiteY77" fmla="*/ 1337358 h 1826425"/>
                <a:gd name="connsiteX78" fmla="*/ 1180826 w 1543395"/>
                <a:gd name="connsiteY78" fmla="*/ 1331889 h 1826425"/>
                <a:gd name="connsiteX79" fmla="*/ 1185862 w 1543395"/>
                <a:gd name="connsiteY79" fmla="*/ 1330984 h 1826425"/>
                <a:gd name="connsiteX80" fmla="*/ 1191862 w 1543395"/>
                <a:gd name="connsiteY80" fmla="*/ 1332361 h 1826425"/>
                <a:gd name="connsiteX81" fmla="*/ 1189895 w 1543395"/>
                <a:gd name="connsiteY81" fmla="*/ 1338813 h 1826425"/>
                <a:gd name="connsiteX82" fmla="*/ 1173567 w 1543395"/>
                <a:gd name="connsiteY82" fmla="*/ 1355457 h 1826425"/>
                <a:gd name="connsiteX83" fmla="*/ 1060293 w 1543395"/>
                <a:gd name="connsiteY83" fmla="*/ 1423976 h 1826425"/>
                <a:gd name="connsiteX84" fmla="*/ 1045735 w 1543395"/>
                <a:gd name="connsiteY84" fmla="*/ 1441681 h 1826425"/>
                <a:gd name="connsiteX85" fmla="*/ 1041053 w 1543395"/>
                <a:gd name="connsiteY85" fmla="*/ 1517185 h 1826425"/>
                <a:gd name="connsiteX86" fmla="*/ 1044004 w 1543395"/>
                <a:gd name="connsiteY86" fmla="*/ 1574569 h 1826425"/>
                <a:gd name="connsiteX87" fmla="*/ 1091710 w 1543395"/>
                <a:gd name="connsiteY87" fmla="*/ 1628807 h 1826425"/>
                <a:gd name="connsiteX88" fmla="*/ 1145947 w 1543395"/>
                <a:gd name="connsiteY88" fmla="*/ 1632151 h 1826425"/>
                <a:gd name="connsiteX89" fmla="*/ 1188105 w 1543395"/>
                <a:gd name="connsiteY89" fmla="*/ 1632151 h 1826425"/>
                <a:gd name="connsiteX90" fmla="*/ 1257825 w 1543395"/>
                <a:gd name="connsiteY90" fmla="*/ 1622000 h 1826425"/>
                <a:gd name="connsiteX91" fmla="*/ 1286723 w 1543395"/>
                <a:gd name="connsiteY91" fmla="*/ 1566700 h 1826425"/>
                <a:gd name="connsiteX92" fmla="*/ 1284186 w 1543395"/>
                <a:gd name="connsiteY92" fmla="*/ 1487617 h 1826425"/>
                <a:gd name="connsiteX93" fmla="*/ 1284363 w 1543395"/>
                <a:gd name="connsiteY93" fmla="*/ 1469420 h 1826425"/>
                <a:gd name="connsiteX94" fmla="*/ 1289498 w 1543395"/>
                <a:gd name="connsiteY94" fmla="*/ 1405661 h 1826425"/>
                <a:gd name="connsiteX95" fmla="*/ 1313242 w 1543395"/>
                <a:gd name="connsiteY95" fmla="*/ 1302931 h 1826425"/>
                <a:gd name="connsiteX96" fmla="*/ 1334331 w 1543395"/>
                <a:gd name="connsiteY96" fmla="*/ 1225716 h 1826425"/>
                <a:gd name="connsiteX97" fmla="*/ 1339525 w 1543395"/>
                <a:gd name="connsiteY97" fmla="*/ 1180981 h 1826425"/>
                <a:gd name="connsiteX98" fmla="*/ 1349361 w 1543395"/>
                <a:gd name="connsiteY98" fmla="*/ 1104454 h 1826425"/>
                <a:gd name="connsiteX99" fmla="*/ 1354437 w 1543395"/>
                <a:gd name="connsiteY99" fmla="*/ 1031922 h 1826425"/>
                <a:gd name="connsiteX100" fmla="*/ 1359315 w 1543395"/>
                <a:gd name="connsiteY100" fmla="*/ 971783 h 1826425"/>
                <a:gd name="connsiteX101" fmla="*/ 1356227 w 1543395"/>
                <a:gd name="connsiteY101" fmla="*/ 908299 h 1826425"/>
                <a:gd name="connsiteX102" fmla="*/ 1351309 w 1543395"/>
                <a:gd name="connsiteY102" fmla="*/ 857721 h 1826425"/>
                <a:gd name="connsiteX103" fmla="*/ 1348535 w 1543395"/>
                <a:gd name="connsiteY103" fmla="*/ 760991 h 1826425"/>
                <a:gd name="connsiteX104" fmla="*/ 1350010 w 1543395"/>
                <a:gd name="connsiteY104" fmla="*/ 724164 h 1826425"/>
                <a:gd name="connsiteX105" fmla="*/ 1349322 w 1543395"/>
                <a:gd name="connsiteY105" fmla="*/ 715528 h 1826425"/>
                <a:gd name="connsiteX106" fmla="*/ 1332738 w 1543395"/>
                <a:gd name="connsiteY106" fmla="*/ 701757 h 1826425"/>
                <a:gd name="connsiteX107" fmla="*/ 1326954 w 1543395"/>
                <a:gd name="connsiteY107" fmla="*/ 701757 h 1826425"/>
                <a:gd name="connsiteX108" fmla="*/ 1323315 w 1543395"/>
                <a:gd name="connsiteY108" fmla="*/ 701580 h 1826425"/>
                <a:gd name="connsiteX109" fmla="*/ 1314088 w 1543395"/>
                <a:gd name="connsiteY109" fmla="*/ 694577 h 1826425"/>
                <a:gd name="connsiteX110" fmla="*/ 1322645 w 1543395"/>
                <a:gd name="connsiteY110" fmla="*/ 683580 h 1826425"/>
                <a:gd name="connsiteX111" fmla="*/ 1337676 w 1543395"/>
                <a:gd name="connsiteY111" fmla="*/ 685252 h 1826425"/>
                <a:gd name="connsiteX112" fmla="*/ 1352272 w 1543395"/>
                <a:gd name="connsiteY112" fmla="*/ 676596 h 1826425"/>
                <a:gd name="connsiteX113" fmla="*/ 1370843 w 1543395"/>
                <a:gd name="connsiteY113" fmla="*/ 624641 h 1826425"/>
                <a:gd name="connsiteX114" fmla="*/ 1394450 w 1543395"/>
                <a:gd name="connsiteY114" fmla="*/ 577958 h 1826425"/>
                <a:gd name="connsiteX115" fmla="*/ 1427894 w 1543395"/>
                <a:gd name="connsiteY115" fmla="*/ 532042 h 1826425"/>
                <a:gd name="connsiteX116" fmla="*/ 1445599 w 1543395"/>
                <a:gd name="connsiteY116" fmla="*/ 504501 h 1826425"/>
                <a:gd name="connsiteX117" fmla="*/ 1493403 w 1543395"/>
                <a:gd name="connsiteY117" fmla="*/ 469720 h 1826425"/>
                <a:gd name="connsiteX118" fmla="*/ 1535444 w 1543395"/>
                <a:gd name="connsiteY118" fmla="*/ 477726 h 1826425"/>
                <a:gd name="connsiteX119" fmla="*/ 1540106 w 1543395"/>
                <a:gd name="connsiteY119" fmla="*/ 493012 h 1826425"/>
                <a:gd name="connsiteX120" fmla="*/ 1527161 w 1543395"/>
                <a:gd name="connsiteY120" fmla="*/ 530842 h 1826425"/>
                <a:gd name="connsiteX121" fmla="*/ 1527161 w 1543395"/>
                <a:gd name="connsiteY121" fmla="*/ 535760 h 1826425"/>
                <a:gd name="connsiteX122" fmla="*/ 1527830 w 1543395"/>
                <a:gd name="connsiteY122" fmla="*/ 549531 h 1826425"/>
                <a:gd name="connsiteX123" fmla="*/ 1498951 w 1543395"/>
                <a:gd name="connsiteY123" fmla="*/ 615946 h 1826425"/>
                <a:gd name="connsiteX124" fmla="*/ 1491692 w 1543395"/>
                <a:gd name="connsiteY124" fmla="*/ 629343 h 1826425"/>
                <a:gd name="connsiteX125" fmla="*/ 1481226 w 1543395"/>
                <a:gd name="connsiteY125" fmla="*/ 645671 h 1826425"/>
                <a:gd name="connsiteX126" fmla="*/ 1466865 w 1543395"/>
                <a:gd name="connsiteY126" fmla="*/ 671481 h 1826425"/>
                <a:gd name="connsiteX127" fmla="*/ 1465606 w 1543395"/>
                <a:gd name="connsiteY127" fmla="*/ 674255 h 1826425"/>
                <a:gd name="connsiteX128" fmla="*/ 1462203 w 1543395"/>
                <a:gd name="connsiteY128" fmla="*/ 684662 h 1826425"/>
                <a:gd name="connsiteX129" fmla="*/ 1461554 w 1543395"/>
                <a:gd name="connsiteY129" fmla="*/ 687573 h 1826425"/>
                <a:gd name="connsiteX130" fmla="*/ 1460747 w 1543395"/>
                <a:gd name="connsiteY130" fmla="*/ 694537 h 1826425"/>
                <a:gd name="connsiteX131" fmla="*/ 1460117 w 1543395"/>
                <a:gd name="connsiteY131" fmla="*/ 697488 h 1826425"/>
                <a:gd name="connsiteX132" fmla="*/ 1460117 w 1543395"/>
                <a:gd name="connsiteY132" fmla="*/ 703528 h 1826425"/>
                <a:gd name="connsiteX133" fmla="*/ 1460786 w 1543395"/>
                <a:gd name="connsiteY133" fmla="*/ 707462 h 1826425"/>
                <a:gd name="connsiteX134" fmla="*/ 1461593 w 1543395"/>
                <a:gd name="connsiteY134" fmla="*/ 714584 h 1826425"/>
                <a:gd name="connsiteX135" fmla="*/ 1462223 w 1543395"/>
                <a:gd name="connsiteY135" fmla="*/ 717633 h 1826425"/>
                <a:gd name="connsiteX136" fmla="*/ 1463108 w 1543395"/>
                <a:gd name="connsiteY136" fmla="*/ 723948 h 1826425"/>
                <a:gd name="connsiteX137" fmla="*/ 1463737 w 1543395"/>
                <a:gd name="connsiteY137" fmla="*/ 727253 h 1826425"/>
                <a:gd name="connsiteX138" fmla="*/ 1467317 w 1543395"/>
                <a:gd name="connsiteY138" fmla="*/ 755129 h 1826425"/>
                <a:gd name="connsiteX139" fmla="*/ 1468065 w 1543395"/>
                <a:gd name="connsiteY139" fmla="*/ 758591 h 1826425"/>
                <a:gd name="connsiteX140" fmla="*/ 1474695 w 1543395"/>
                <a:gd name="connsiteY140" fmla="*/ 794553 h 1826425"/>
                <a:gd name="connsiteX141" fmla="*/ 1475364 w 1543395"/>
                <a:gd name="connsiteY141" fmla="*/ 798015 h 1826425"/>
                <a:gd name="connsiteX142" fmla="*/ 1477626 w 1543395"/>
                <a:gd name="connsiteY142" fmla="*/ 817688 h 1826425"/>
                <a:gd name="connsiteX143" fmla="*/ 1478256 w 1543395"/>
                <a:gd name="connsiteY143" fmla="*/ 821071 h 1826425"/>
                <a:gd name="connsiteX144" fmla="*/ 1479062 w 1543395"/>
                <a:gd name="connsiteY144" fmla="*/ 830062 h 1826425"/>
                <a:gd name="connsiteX145" fmla="*/ 1479731 w 1543395"/>
                <a:gd name="connsiteY145" fmla="*/ 834527 h 1826425"/>
                <a:gd name="connsiteX146" fmla="*/ 1480537 w 1543395"/>
                <a:gd name="connsiteY146" fmla="*/ 844855 h 1826425"/>
                <a:gd name="connsiteX147" fmla="*/ 1481206 w 1543395"/>
                <a:gd name="connsiteY147" fmla="*/ 849596 h 1826425"/>
                <a:gd name="connsiteX148" fmla="*/ 1481993 w 1543395"/>
                <a:gd name="connsiteY148" fmla="*/ 872141 h 1826425"/>
                <a:gd name="connsiteX149" fmla="*/ 1482662 w 1543395"/>
                <a:gd name="connsiteY149" fmla="*/ 877217 h 1826425"/>
                <a:gd name="connsiteX150" fmla="*/ 1483469 w 1543395"/>
                <a:gd name="connsiteY150" fmla="*/ 916680 h 1826425"/>
                <a:gd name="connsiteX151" fmla="*/ 1484098 w 1543395"/>
                <a:gd name="connsiteY151" fmla="*/ 920614 h 1826425"/>
                <a:gd name="connsiteX152" fmla="*/ 1484098 w 1543395"/>
                <a:gd name="connsiteY152" fmla="*/ 951579 h 1826425"/>
                <a:gd name="connsiteX153" fmla="*/ 1451894 w 1543395"/>
                <a:gd name="connsiteY153" fmla="*/ 964288 h 1826425"/>
                <a:gd name="connsiteX154" fmla="*/ 1440622 w 1543395"/>
                <a:gd name="connsiteY154" fmla="*/ 948136 h 1826425"/>
                <a:gd name="connsiteX155" fmla="*/ 1436510 w 1543395"/>
                <a:gd name="connsiteY155" fmla="*/ 911290 h 1826425"/>
                <a:gd name="connsiteX156" fmla="*/ 1432576 w 1543395"/>
                <a:gd name="connsiteY156" fmla="*/ 855420 h 1826425"/>
                <a:gd name="connsiteX157" fmla="*/ 1429153 w 1543395"/>
                <a:gd name="connsiteY157" fmla="*/ 798802 h 1826425"/>
                <a:gd name="connsiteX158" fmla="*/ 1424510 w 1543395"/>
                <a:gd name="connsiteY158" fmla="*/ 765752 h 1826425"/>
                <a:gd name="connsiteX159" fmla="*/ 1413080 w 1543395"/>
                <a:gd name="connsiteY159" fmla="*/ 696898 h 1826425"/>
                <a:gd name="connsiteX160" fmla="*/ 1404700 w 1543395"/>
                <a:gd name="connsiteY160" fmla="*/ 691901 h 1826425"/>
                <a:gd name="connsiteX161" fmla="*/ 1380365 w 1543395"/>
                <a:gd name="connsiteY161" fmla="*/ 703469 h 1826425"/>
                <a:gd name="connsiteX162" fmla="*/ 1374109 w 1543395"/>
                <a:gd name="connsiteY162" fmla="*/ 708230 h 1826425"/>
                <a:gd name="connsiteX163" fmla="*/ 1381093 w 1543395"/>
                <a:gd name="connsiteY163" fmla="*/ 709410 h 1826425"/>
                <a:gd name="connsiteX164" fmla="*/ 1402477 w 1543395"/>
                <a:gd name="connsiteY164" fmla="*/ 731423 h 1826425"/>
                <a:gd name="connsiteX165" fmla="*/ 1398916 w 1543395"/>
                <a:gd name="connsiteY165" fmla="*/ 763214 h 1826425"/>
                <a:gd name="connsiteX166" fmla="*/ 1390535 w 1543395"/>
                <a:gd name="connsiteY166" fmla="*/ 800120 h 1826425"/>
                <a:gd name="connsiteX167" fmla="*/ 1392188 w 1543395"/>
                <a:gd name="connsiteY167" fmla="*/ 812278 h 1826425"/>
                <a:gd name="connsiteX168" fmla="*/ 1396024 w 1543395"/>
                <a:gd name="connsiteY168" fmla="*/ 835255 h 1826425"/>
                <a:gd name="connsiteX169" fmla="*/ 1389670 w 1543395"/>
                <a:gd name="connsiteY169" fmla="*/ 863682 h 1826425"/>
                <a:gd name="connsiteX170" fmla="*/ 1390476 w 1543395"/>
                <a:gd name="connsiteY170" fmla="*/ 910444 h 1826425"/>
                <a:gd name="connsiteX171" fmla="*/ 1389316 w 1543395"/>
                <a:gd name="connsiteY171" fmla="*/ 933067 h 1826425"/>
                <a:gd name="connsiteX172" fmla="*/ 1389945 w 1543395"/>
                <a:gd name="connsiteY172" fmla="*/ 951284 h 1826425"/>
                <a:gd name="connsiteX173" fmla="*/ 1395847 w 1543395"/>
                <a:gd name="connsiteY173" fmla="*/ 986065 h 1826425"/>
                <a:gd name="connsiteX174" fmla="*/ 1390673 w 1543395"/>
                <a:gd name="connsiteY174" fmla="*/ 1015456 h 1826425"/>
                <a:gd name="connsiteX175" fmla="*/ 1391342 w 1543395"/>
                <a:gd name="connsiteY175" fmla="*/ 1028302 h 1826425"/>
                <a:gd name="connsiteX176" fmla="*/ 1390791 w 1543395"/>
                <a:gd name="connsiteY176" fmla="*/ 1051673 h 1826425"/>
                <a:gd name="connsiteX177" fmla="*/ 1389473 w 1543395"/>
                <a:gd name="connsiteY177" fmla="*/ 1055076 h 1826425"/>
                <a:gd name="connsiteX178" fmla="*/ 1393545 w 1543395"/>
                <a:gd name="connsiteY178" fmla="*/ 1088520 h 1826425"/>
                <a:gd name="connsiteX179" fmla="*/ 1403795 w 1543395"/>
                <a:gd name="connsiteY179" fmla="*/ 1117497 h 1826425"/>
                <a:gd name="connsiteX180" fmla="*/ 1403323 w 1543395"/>
                <a:gd name="connsiteY180" fmla="*/ 1210509 h 1826425"/>
                <a:gd name="connsiteX181" fmla="*/ 1381152 w 1543395"/>
                <a:gd name="connsiteY181" fmla="*/ 1355850 h 1826425"/>
                <a:gd name="connsiteX182" fmla="*/ 1365807 w 1543395"/>
                <a:gd name="connsiteY182" fmla="*/ 1461059 h 1826425"/>
                <a:gd name="connsiteX183" fmla="*/ 1360338 w 1543395"/>
                <a:gd name="connsiteY183" fmla="*/ 1522634 h 1826425"/>
                <a:gd name="connsiteX184" fmla="*/ 1341630 w 1543395"/>
                <a:gd name="connsiteY184" fmla="*/ 1559166 h 1826425"/>
                <a:gd name="connsiteX185" fmla="*/ 1329118 w 1543395"/>
                <a:gd name="connsiteY185" fmla="*/ 1578268 h 1826425"/>
                <a:gd name="connsiteX186" fmla="*/ 1294297 w 1543395"/>
                <a:gd name="connsiteY186" fmla="*/ 1634708 h 1826425"/>
                <a:gd name="connsiteX187" fmla="*/ 1265005 w 1543395"/>
                <a:gd name="connsiteY187" fmla="*/ 1653358 h 1826425"/>
                <a:gd name="connsiteX188" fmla="*/ 1207581 w 1543395"/>
                <a:gd name="connsiteY188" fmla="*/ 1678086 h 1826425"/>
                <a:gd name="connsiteX189" fmla="*/ 1112189 w 1543395"/>
                <a:gd name="connsiteY189" fmla="*/ 1678086 h 1826425"/>
                <a:gd name="connsiteX190" fmla="*/ 998423 w 1543395"/>
                <a:gd name="connsiteY190" fmla="*/ 1551985 h 1826425"/>
                <a:gd name="connsiteX191" fmla="*/ 990554 w 1543395"/>
                <a:gd name="connsiteY191" fmla="*/ 1503276 h 1826425"/>
                <a:gd name="connsiteX192" fmla="*/ 984868 w 1543395"/>
                <a:gd name="connsiteY192" fmla="*/ 1480023 h 1826425"/>
                <a:gd name="connsiteX193" fmla="*/ 975799 w 1543395"/>
                <a:gd name="connsiteY193" fmla="*/ 1473826 h 1826425"/>
                <a:gd name="connsiteX194" fmla="*/ 948552 w 1543395"/>
                <a:gd name="connsiteY194" fmla="*/ 1469006 h 1826425"/>
                <a:gd name="connsiteX195" fmla="*/ 940192 w 1543395"/>
                <a:gd name="connsiteY195" fmla="*/ 1456101 h 1826425"/>
                <a:gd name="connsiteX196" fmla="*/ 938795 w 1543395"/>
                <a:gd name="connsiteY196" fmla="*/ 1450199 h 1826425"/>
                <a:gd name="connsiteX197" fmla="*/ 935864 w 1543395"/>
                <a:gd name="connsiteY197" fmla="*/ 1448645 h 1826425"/>
                <a:gd name="connsiteX198" fmla="*/ 932873 w 1543395"/>
                <a:gd name="connsiteY198" fmla="*/ 1447131 h 1826425"/>
                <a:gd name="connsiteX199" fmla="*/ 928526 w 1543395"/>
                <a:gd name="connsiteY199" fmla="*/ 1442075 h 1826425"/>
                <a:gd name="connsiteX200" fmla="*/ 999544 w 1543395"/>
                <a:gd name="connsiteY200" fmla="*/ 1386283 h 1826425"/>
                <a:gd name="connsiteX201" fmla="*/ 1010285 w 1543395"/>
                <a:gd name="connsiteY201" fmla="*/ 1388251 h 1826425"/>
                <a:gd name="connsiteX202" fmla="*/ 1027498 w 1543395"/>
                <a:gd name="connsiteY202" fmla="*/ 1380696 h 1826425"/>
                <a:gd name="connsiteX203" fmla="*/ 1024744 w 1543395"/>
                <a:gd name="connsiteY203" fmla="*/ 1373909 h 1826425"/>
                <a:gd name="connsiteX204" fmla="*/ 1016010 w 1543395"/>
                <a:gd name="connsiteY204" fmla="*/ 1373732 h 1826425"/>
                <a:gd name="connsiteX205" fmla="*/ 914204 w 1543395"/>
                <a:gd name="connsiteY205" fmla="*/ 1363109 h 1826425"/>
                <a:gd name="connsiteX206" fmla="*/ 886250 w 1543395"/>
                <a:gd name="connsiteY206" fmla="*/ 1361496 h 1826425"/>
                <a:gd name="connsiteX207" fmla="*/ 869154 w 1543395"/>
                <a:gd name="connsiteY207" fmla="*/ 1359096 h 1826425"/>
                <a:gd name="connsiteX208" fmla="*/ 817238 w 1543395"/>
                <a:gd name="connsiteY208" fmla="*/ 1363955 h 1826425"/>
                <a:gd name="connsiteX209" fmla="*/ 800517 w 1543395"/>
                <a:gd name="connsiteY209" fmla="*/ 1383234 h 1826425"/>
                <a:gd name="connsiteX210" fmla="*/ 789225 w 1543395"/>
                <a:gd name="connsiteY210" fmla="*/ 1437098 h 1826425"/>
                <a:gd name="connsiteX211" fmla="*/ 774214 w 1543395"/>
                <a:gd name="connsiteY211" fmla="*/ 1598413 h 1826425"/>
                <a:gd name="connsiteX212" fmla="*/ 769611 w 1543395"/>
                <a:gd name="connsiteY212" fmla="*/ 1624892 h 1826425"/>
                <a:gd name="connsiteX213" fmla="*/ 762096 w 1543395"/>
                <a:gd name="connsiteY213" fmla="*/ 1642912 h 1826425"/>
                <a:gd name="connsiteX214" fmla="*/ 742699 w 1543395"/>
                <a:gd name="connsiteY214" fmla="*/ 1673680 h 1826425"/>
                <a:gd name="connsiteX215" fmla="*/ 732135 w 1543395"/>
                <a:gd name="connsiteY215" fmla="*/ 1695851 h 1826425"/>
                <a:gd name="connsiteX216" fmla="*/ 725781 w 1543395"/>
                <a:gd name="connsiteY216" fmla="*/ 1706257 h 1826425"/>
                <a:gd name="connsiteX217" fmla="*/ 710869 w 1543395"/>
                <a:gd name="connsiteY217" fmla="*/ 1719064 h 1826425"/>
                <a:gd name="connsiteX218" fmla="*/ 712206 w 1543395"/>
                <a:gd name="connsiteY218" fmla="*/ 1730573 h 1826425"/>
                <a:gd name="connsiteX219" fmla="*/ 735381 w 1543395"/>
                <a:gd name="connsiteY219" fmla="*/ 1748947 h 1826425"/>
                <a:gd name="connsiteX220" fmla="*/ 749643 w 1543395"/>
                <a:gd name="connsiteY220" fmla="*/ 1788548 h 1826425"/>
                <a:gd name="connsiteX221" fmla="*/ 744056 w 1543395"/>
                <a:gd name="connsiteY221" fmla="*/ 1796279 h 1826425"/>
                <a:gd name="connsiteX222" fmla="*/ 689721 w 1543395"/>
                <a:gd name="connsiteY222" fmla="*/ 1816384 h 1826425"/>
                <a:gd name="connsiteX223" fmla="*/ 638966 w 1543395"/>
                <a:gd name="connsiteY223" fmla="*/ 1825807 h 1826425"/>
                <a:gd name="connsiteX224" fmla="*/ 626887 w 1543395"/>
                <a:gd name="connsiteY224" fmla="*/ 1819532 h 1826425"/>
                <a:gd name="connsiteX225" fmla="*/ 623523 w 1543395"/>
                <a:gd name="connsiteY225" fmla="*/ 1767950 h 1826425"/>
                <a:gd name="connsiteX226" fmla="*/ 617365 w 1543395"/>
                <a:gd name="connsiteY226" fmla="*/ 1760377 h 1826425"/>
                <a:gd name="connsiteX227" fmla="*/ 497363 w 1543395"/>
                <a:gd name="connsiteY227" fmla="*/ 1755222 h 1826425"/>
                <a:gd name="connsiteX228" fmla="*/ 459571 w 1543395"/>
                <a:gd name="connsiteY228" fmla="*/ 1744383 h 1826425"/>
                <a:gd name="connsiteX229" fmla="*/ 447591 w 1543395"/>
                <a:gd name="connsiteY229" fmla="*/ 1736514 h 1826425"/>
                <a:gd name="connsiteX230" fmla="*/ 433250 w 1543395"/>
                <a:gd name="connsiteY230" fmla="*/ 1699982 h 1826425"/>
                <a:gd name="connsiteX231" fmla="*/ 429984 w 1543395"/>
                <a:gd name="connsiteY231" fmla="*/ 1691523 h 1826425"/>
                <a:gd name="connsiteX232" fmla="*/ 377636 w 1543395"/>
                <a:gd name="connsiteY232" fmla="*/ 1595481 h 1826425"/>
                <a:gd name="connsiteX233" fmla="*/ 356763 w 1543395"/>
                <a:gd name="connsiteY233" fmla="*/ 1489938 h 1826425"/>
                <a:gd name="connsiteX234" fmla="*/ 349484 w 1543395"/>
                <a:gd name="connsiteY234" fmla="*/ 1486436 h 1826425"/>
                <a:gd name="connsiteX235" fmla="*/ 308408 w 1543395"/>
                <a:gd name="connsiteY235" fmla="*/ 1488994 h 1826425"/>
                <a:gd name="connsiteX236" fmla="*/ 298198 w 1543395"/>
                <a:gd name="connsiteY236" fmla="*/ 1476561 h 1826425"/>
                <a:gd name="connsiteX237" fmla="*/ 294735 w 1543395"/>
                <a:gd name="connsiteY237" fmla="*/ 1458855 h 1826425"/>
                <a:gd name="connsiteX238" fmla="*/ 259187 w 1543395"/>
                <a:gd name="connsiteY238" fmla="*/ 1430724 h 1826425"/>
                <a:gd name="connsiteX239" fmla="*/ 190058 w 1543395"/>
                <a:gd name="connsiteY239" fmla="*/ 1423701 h 1826425"/>
                <a:gd name="connsiteX240" fmla="*/ 122817 w 1543395"/>
                <a:gd name="connsiteY240" fmla="*/ 1397064 h 1826425"/>
                <a:gd name="connsiteX241" fmla="*/ 116168 w 1543395"/>
                <a:gd name="connsiteY241" fmla="*/ 1393601 h 1826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1543395" h="1826425">
                  <a:moveTo>
                    <a:pt x="116168" y="1393601"/>
                  </a:moveTo>
                  <a:cubicBezTo>
                    <a:pt x="93682" y="1381798"/>
                    <a:pt x="72750" y="1368027"/>
                    <a:pt x="57327" y="1347292"/>
                  </a:cubicBezTo>
                  <a:cubicBezTo>
                    <a:pt x="52960" y="1341469"/>
                    <a:pt x="49124" y="1335253"/>
                    <a:pt x="45858" y="1328761"/>
                  </a:cubicBezTo>
                  <a:cubicBezTo>
                    <a:pt x="33936" y="1304603"/>
                    <a:pt x="25339" y="1278970"/>
                    <a:pt x="20284" y="1252510"/>
                  </a:cubicBezTo>
                  <a:cubicBezTo>
                    <a:pt x="13142" y="1226346"/>
                    <a:pt x="10959" y="1199394"/>
                    <a:pt x="6788" y="1172620"/>
                  </a:cubicBezTo>
                  <a:cubicBezTo>
                    <a:pt x="2519" y="1145078"/>
                    <a:pt x="1949" y="1117222"/>
                    <a:pt x="-19" y="1089464"/>
                  </a:cubicBezTo>
                  <a:cubicBezTo>
                    <a:pt x="-1612" y="1067928"/>
                    <a:pt x="-2006" y="1046320"/>
                    <a:pt x="-1199" y="1024741"/>
                  </a:cubicBezTo>
                  <a:cubicBezTo>
                    <a:pt x="-58" y="997377"/>
                    <a:pt x="768" y="969953"/>
                    <a:pt x="513" y="942608"/>
                  </a:cubicBezTo>
                  <a:cubicBezTo>
                    <a:pt x="217" y="920319"/>
                    <a:pt x="-1140" y="897991"/>
                    <a:pt x="-491" y="875722"/>
                  </a:cubicBezTo>
                  <a:cubicBezTo>
                    <a:pt x="237" y="850816"/>
                    <a:pt x="1831" y="825930"/>
                    <a:pt x="3444" y="800966"/>
                  </a:cubicBezTo>
                  <a:cubicBezTo>
                    <a:pt x="4427" y="785739"/>
                    <a:pt x="4585" y="770434"/>
                    <a:pt x="4978" y="755188"/>
                  </a:cubicBezTo>
                  <a:cubicBezTo>
                    <a:pt x="5411" y="738958"/>
                    <a:pt x="6572" y="722768"/>
                    <a:pt x="7300" y="706557"/>
                  </a:cubicBezTo>
                  <a:cubicBezTo>
                    <a:pt x="7634" y="698688"/>
                    <a:pt x="5175" y="691292"/>
                    <a:pt x="5195" y="683541"/>
                  </a:cubicBezTo>
                  <a:cubicBezTo>
                    <a:pt x="5195" y="664104"/>
                    <a:pt x="6395" y="644589"/>
                    <a:pt x="4900" y="625290"/>
                  </a:cubicBezTo>
                  <a:cubicBezTo>
                    <a:pt x="3188" y="603296"/>
                    <a:pt x="7300" y="581302"/>
                    <a:pt x="3798" y="559407"/>
                  </a:cubicBezTo>
                  <a:cubicBezTo>
                    <a:pt x="2677" y="552384"/>
                    <a:pt x="4959" y="545498"/>
                    <a:pt x="5411" y="538534"/>
                  </a:cubicBezTo>
                  <a:cubicBezTo>
                    <a:pt x="6788" y="517347"/>
                    <a:pt x="8795" y="496218"/>
                    <a:pt x="14952" y="475720"/>
                  </a:cubicBezTo>
                  <a:cubicBezTo>
                    <a:pt x="21110" y="455221"/>
                    <a:pt x="29254" y="436571"/>
                    <a:pt x="45287" y="422033"/>
                  </a:cubicBezTo>
                  <a:cubicBezTo>
                    <a:pt x="59255" y="407082"/>
                    <a:pt x="74363" y="393744"/>
                    <a:pt x="92856" y="384282"/>
                  </a:cubicBezTo>
                  <a:cubicBezTo>
                    <a:pt x="116463" y="372203"/>
                    <a:pt x="141506" y="367108"/>
                    <a:pt x="167493" y="364334"/>
                  </a:cubicBezTo>
                  <a:cubicBezTo>
                    <a:pt x="190274" y="361914"/>
                    <a:pt x="213173" y="360222"/>
                    <a:pt x="235304" y="353238"/>
                  </a:cubicBezTo>
                  <a:cubicBezTo>
                    <a:pt x="250629" y="348521"/>
                    <a:pt x="264676" y="340396"/>
                    <a:pt x="276420" y="329474"/>
                  </a:cubicBezTo>
                  <a:cubicBezTo>
                    <a:pt x="282971" y="323375"/>
                    <a:pt x="290093" y="317985"/>
                    <a:pt x="295581" y="310726"/>
                  </a:cubicBezTo>
                  <a:cubicBezTo>
                    <a:pt x="306303" y="296523"/>
                    <a:pt x="309667" y="279584"/>
                    <a:pt x="314073" y="262961"/>
                  </a:cubicBezTo>
                  <a:cubicBezTo>
                    <a:pt x="318716" y="245393"/>
                    <a:pt x="322670" y="227767"/>
                    <a:pt x="323103" y="209491"/>
                  </a:cubicBezTo>
                  <a:cubicBezTo>
                    <a:pt x="323261" y="203432"/>
                    <a:pt x="326546" y="200147"/>
                    <a:pt x="332939" y="199261"/>
                  </a:cubicBezTo>
                  <a:cubicBezTo>
                    <a:pt x="352297" y="196586"/>
                    <a:pt x="368350" y="202724"/>
                    <a:pt x="381511" y="216711"/>
                  </a:cubicBezTo>
                  <a:cubicBezTo>
                    <a:pt x="383026" y="218285"/>
                    <a:pt x="384167" y="220193"/>
                    <a:pt x="385760" y="221688"/>
                  </a:cubicBezTo>
                  <a:cubicBezTo>
                    <a:pt x="387924" y="223708"/>
                    <a:pt x="389616" y="223380"/>
                    <a:pt x="390836" y="220704"/>
                  </a:cubicBezTo>
                  <a:cubicBezTo>
                    <a:pt x="391642" y="218934"/>
                    <a:pt x="392173" y="217065"/>
                    <a:pt x="392803" y="215216"/>
                  </a:cubicBezTo>
                  <a:cubicBezTo>
                    <a:pt x="405472" y="177706"/>
                    <a:pt x="415879" y="139473"/>
                    <a:pt x="423984" y="100722"/>
                  </a:cubicBezTo>
                  <a:cubicBezTo>
                    <a:pt x="426777" y="87364"/>
                    <a:pt x="429748" y="74026"/>
                    <a:pt x="440784" y="64386"/>
                  </a:cubicBezTo>
                  <a:cubicBezTo>
                    <a:pt x="444286" y="61038"/>
                    <a:pt x="448260" y="58227"/>
                    <a:pt x="452588" y="56045"/>
                  </a:cubicBezTo>
                  <a:cubicBezTo>
                    <a:pt x="456522" y="54235"/>
                    <a:pt x="458175" y="51265"/>
                    <a:pt x="458490" y="46917"/>
                  </a:cubicBezTo>
                  <a:cubicBezTo>
                    <a:pt x="459257" y="37986"/>
                    <a:pt x="459749" y="28995"/>
                    <a:pt x="461381" y="20163"/>
                  </a:cubicBezTo>
                  <a:cubicBezTo>
                    <a:pt x="463900" y="6569"/>
                    <a:pt x="475034" y="-1851"/>
                    <a:pt x="488038" y="-81"/>
                  </a:cubicBezTo>
                  <a:cubicBezTo>
                    <a:pt x="499999" y="1552"/>
                    <a:pt x="509245" y="14162"/>
                    <a:pt x="508773" y="26851"/>
                  </a:cubicBezTo>
                  <a:cubicBezTo>
                    <a:pt x="508143" y="43494"/>
                    <a:pt x="502615" y="58327"/>
                    <a:pt x="495612" y="73298"/>
                  </a:cubicBezTo>
                  <a:cubicBezTo>
                    <a:pt x="490300" y="84610"/>
                    <a:pt x="483238" y="95351"/>
                    <a:pt x="481192" y="108059"/>
                  </a:cubicBezTo>
                  <a:cubicBezTo>
                    <a:pt x="480700" y="111193"/>
                    <a:pt x="479559" y="114191"/>
                    <a:pt x="477867" y="116873"/>
                  </a:cubicBezTo>
                  <a:cubicBezTo>
                    <a:pt x="463113" y="142900"/>
                    <a:pt x="455401" y="171366"/>
                    <a:pt x="447020" y="199852"/>
                  </a:cubicBezTo>
                  <a:cubicBezTo>
                    <a:pt x="434528" y="242305"/>
                    <a:pt x="430614" y="286096"/>
                    <a:pt x="423413" y="329395"/>
                  </a:cubicBezTo>
                  <a:cubicBezTo>
                    <a:pt x="416194" y="373462"/>
                    <a:pt x="410253" y="417745"/>
                    <a:pt x="405157" y="462106"/>
                  </a:cubicBezTo>
                  <a:cubicBezTo>
                    <a:pt x="402265" y="487405"/>
                    <a:pt x="398134" y="512566"/>
                    <a:pt x="395833" y="537964"/>
                  </a:cubicBezTo>
                  <a:cubicBezTo>
                    <a:pt x="395537" y="541345"/>
                    <a:pt x="395419" y="544741"/>
                    <a:pt x="395498" y="548134"/>
                  </a:cubicBezTo>
                  <a:cubicBezTo>
                    <a:pt x="396128" y="577486"/>
                    <a:pt x="395774" y="606857"/>
                    <a:pt x="396187" y="636208"/>
                  </a:cubicBezTo>
                  <a:cubicBezTo>
                    <a:pt x="396462" y="655881"/>
                    <a:pt x="396305" y="675927"/>
                    <a:pt x="394593" y="695797"/>
                  </a:cubicBezTo>
                  <a:cubicBezTo>
                    <a:pt x="393334" y="710492"/>
                    <a:pt x="393118" y="725305"/>
                    <a:pt x="392626" y="740099"/>
                  </a:cubicBezTo>
                  <a:cubicBezTo>
                    <a:pt x="391544" y="771418"/>
                    <a:pt x="395164" y="802736"/>
                    <a:pt x="393688" y="833957"/>
                  </a:cubicBezTo>
                  <a:cubicBezTo>
                    <a:pt x="392252" y="864312"/>
                    <a:pt x="392272" y="894647"/>
                    <a:pt x="392921" y="924923"/>
                  </a:cubicBezTo>
                  <a:cubicBezTo>
                    <a:pt x="393393" y="947723"/>
                    <a:pt x="393649" y="970524"/>
                    <a:pt x="394160" y="993324"/>
                  </a:cubicBezTo>
                  <a:cubicBezTo>
                    <a:pt x="394514" y="1008885"/>
                    <a:pt x="392370" y="1024308"/>
                    <a:pt x="392468" y="1039850"/>
                  </a:cubicBezTo>
                  <a:cubicBezTo>
                    <a:pt x="392390" y="1042773"/>
                    <a:pt x="391819" y="1045661"/>
                    <a:pt x="390757" y="1048388"/>
                  </a:cubicBezTo>
                  <a:cubicBezTo>
                    <a:pt x="390009" y="1050180"/>
                    <a:pt x="389596" y="1052094"/>
                    <a:pt x="389537" y="1054034"/>
                  </a:cubicBezTo>
                  <a:cubicBezTo>
                    <a:pt x="390029" y="1075378"/>
                    <a:pt x="386449" y="1096684"/>
                    <a:pt x="388180" y="1117989"/>
                  </a:cubicBezTo>
                  <a:cubicBezTo>
                    <a:pt x="390678" y="1148462"/>
                    <a:pt x="390344" y="1178974"/>
                    <a:pt x="391328" y="1209486"/>
                  </a:cubicBezTo>
                  <a:cubicBezTo>
                    <a:pt x="392095" y="1233408"/>
                    <a:pt x="394042" y="1257310"/>
                    <a:pt x="395577" y="1281212"/>
                  </a:cubicBezTo>
                  <a:cubicBezTo>
                    <a:pt x="396934" y="1302439"/>
                    <a:pt x="397760" y="1323744"/>
                    <a:pt x="399865" y="1344912"/>
                  </a:cubicBezTo>
                  <a:cubicBezTo>
                    <a:pt x="403033" y="1376663"/>
                    <a:pt x="407046" y="1408317"/>
                    <a:pt x="411944" y="1439891"/>
                  </a:cubicBezTo>
                  <a:cubicBezTo>
                    <a:pt x="416390" y="1469026"/>
                    <a:pt x="421387" y="1498102"/>
                    <a:pt x="423413" y="1527650"/>
                  </a:cubicBezTo>
                  <a:cubicBezTo>
                    <a:pt x="424908" y="1549546"/>
                    <a:pt x="427210" y="1571500"/>
                    <a:pt x="430535" y="1593278"/>
                  </a:cubicBezTo>
                  <a:cubicBezTo>
                    <a:pt x="430928" y="1595678"/>
                    <a:pt x="431715" y="1597999"/>
                    <a:pt x="432856" y="1600144"/>
                  </a:cubicBezTo>
                  <a:cubicBezTo>
                    <a:pt x="435473" y="1605298"/>
                    <a:pt x="434961" y="1611062"/>
                    <a:pt x="435709" y="1616551"/>
                  </a:cubicBezTo>
                  <a:cubicBezTo>
                    <a:pt x="439191" y="1641889"/>
                    <a:pt x="451270" y="1663351"/>
                    <a:pt x="465985" y="1683437"/>
                  </a:cubicBezTo>
                  <a:cubicBezTo>
                    <a:pt x="477080" y="1698605"/>
                    <a:pt x="493526" y="1704920"/>
                    <a:pt x="511232" y="1707044"/>
                  </a:cubicBezTo>
                  <a:cubicBezTo>
                    <a:pt x="543377" y="1710782"/>
                    <a:pt x="575836" y="1710231"/>
                    <a:pt x="607981" y="1708323"/>
                  </a:cubicBezTo>
                  <a:cubicBezTo>
                    <a:pt x="646559" y="1706041"/>
                    <a:pt x="680534" y="1691424"/>
                    <a:pt x="706344" y="1660932"/>
                  </a:cubicBezTo>
                  <a:cubicBezTo>
                    <a:pt x="713505" y="1651981"/>
                    <a:pt x="718639" y="1641574"/>
                    <a:pt x="721433" y="1630459"/>
                  </a:cubicBezTo>
                  <a:cubicBezTo>
                    <a:pt x="729518" y="1601934"/>
                    <a:pt x="736856" y="1573035"/>
                    <a:pt x="734850" y="1543093"/>
                  </a:cubicBezTo>
                  <a:cubicBezTo>
                    <a:pt x="733354" y="1521296"/>
                    <a:pt x="733059" y="1499440"/>
                    <a:pt x="734004" y="1477603"/>
                  </a:cubicBezTo>
                  <a:cubicBezTo>
                    <a:pt x="734928" y="1456967"/>
                    <a:pt x="733571" y="1436429"/>
                    <a:pt x="733630" y="1415851"/>
                  </a:cubicBezTo>
                  <a:cubicBezTo>
                    <a:pt x="733630" y="1389647"/>
                    <a:pt x="741932" y="1365549"/>
                    <a:pt x="753440" y="1342709"/>
                  </a:cubicBezTo>
                  <a:cubicBezTo>
                    <a:pt x="761801" y="1326105"/>
                    <a:pt x="778286" y="1321069"/>
                    <a:pt x="795677" y="1319928"/>
                  </a:cubicBezTo>
                  <a:cubicBezTo>
                    <a:pt x="814169" y="1318708"/>
                    <a:pt x="832484" y="1321384"/>
                    <a:pt x="850760" y="1323253"/>
                  </a:cubicBezTo>
                  <a:cubicBezTo>
                    <a:pt x="872990" y="1325515"/>
                    <a:pt x="894905" y="1330295"/>
                    <a:pt x="917116" y="1332223"/>
                  </a:cubicBezTo>
                  <a:cubicBezTo>
                    <a:pt x="949044" y="1334977"/>
                    <a:pt x="980658" y="1340407"/>
                    <a:pt x="1012587" y="1342827"/>
                  </a:cubicBezTo>
                  <a:cubicBezTo>
                    <a:pt x="1034895" y="1344499"/>
                    <a:pt x="1057204" y="1342256"/>
                    <a:pt x="1079473" y="1340859"/>
                  </a:cubicBezTo>
                  <a:cubicBezTo>
                    <a:pt x="1096411" y="1339896"/>
                    <a:pt x="1113330" y="1338145"/>
                    <a:pt x="1130268" y="1337358"/>
                  </a:cubicBezTo>
                  <a:cubicBezTo>
                    <a:pt x="1147206" y="1336571"/>
                    <a:pt x="1164164" y="1335390"/>
                    <a:pt x="1180826" y="1331889"/>
                  </a:cubicBezTo>
                  <a:cubicBezTo>
                    <a:pt x="1182479" y="1331495"/>
                    <a:pt x="1184171" y="1331200"/>
                    <a:pt x="1185862" y="1330984"/>
                  </a:cubicBezTo>
                  <a:cubicBezTo>
                    <a:pt x="1188026" y="1330748"/>
                    <a:pt x="1190545" y="1330197"/>
                    <a:pt x="1191862" y="1332361"/>
                  </a:cubicBezTo>
                  <a:cubicBezTo>
                    <a:pt x="1193417" y="1334899"/>
                    <a:pt x="1191528" y="1337043"/>
                    <a:pt x="1189895" y="1338813"/>
                  </a:cubicBezTo>
                  <a:cubicBezTo>
                    <a:pt x="1184702" y="1344715"/>
                    <a:pt x="1178938" y="1349830"/>
                    <a:pt x="1173567" y="1355457"/>
                  </a:cubicBezTo>
                  <a:cubicBezTo>
                    <a:pt x="1141953" y="1388467"/>
                    <a:pt x="1103887" y="1410854"/>
                    <a:pt x="1060293" y="1423976"/>
                  </a:cubicBezTo>
                  <a:cubicBezTo>
                    <a:pt x="1051184" y="1426710"/>
                    <a:pt x="1045656" y="1432435"/>
                    <a:pt x="1045735" y="1441681"/>
                  </a:cubicBezTo>
                  <a:cubicBezTo>
                    <a:pt x="1045951" y="1467000"/>
                    <a:pt x="1039833" y="1491905"/>
                    <a:pt x="1041053" y="1517185"/>
                  </a:cubicBezTo>
                  <a:cubicBezTo>
                    <a:pt x="1041977" y="1536306"/>
                    <a:pt x="1042017" y="1555487"/>
                    <a:pt x="1044004" y="1574569"/>
                  </a:cubicBezTo>
                  <a:cubicBezTo>
                    <a:pt x="1046581" y="1599376"/>
                    <a:pt x="1065506" y="1623751"/>
                    <a:pt x="1091710" y="1628807"/>
                  </a:cubicBezTo>
                  <a:cubicBezTo>
                    <a:pt x="1109533" y="1632544"/>
                    <a:pt x="1127808" y="1633685"/>
                    <a:pt x="1145947" y="1632151"/>
                  </a:cubicBezTo>
                  <a:cubicBezTo>
                    <a:pt x="1159914" y="1630774"/>
                    <a:pt x="1174078" y="1632269"/>
                    <a:pt x="1188105" y="1632151"/>
                  </a:cubicBezTo>
                  <a:cubicBezTo>
                    <a:pt x="1211712" y="1631836"/>
                    <a:pt x="1235555" y="1633961"/>
                    <a:pt x="1257825" y="1622000"/>
                  </a:cubicBezTo>
                  <a:cubicBezTo>
                    <a:pt x="1274664" y="1612950"/>
                    <a:pt x="1290225" y="1587061"/>
                    <a:pt x="1286723" y="1566700"/>
                  </a:cubicBezTo>
                  <a:cubicBezTo>
                    <a:pt x="1282120" y="1540595"/>
                    <a:pt x="1281254" y="1513958"/>
                    <a:pt x="1284186" y="1487617"/>
                  </a:cubicBezTo>
                  <a:cubicBezTo>
                    <a:pt x="1284678" y="1481558"/>
                    <a:pt x="1284736" y="1475479"/>
                    <a:pt x="1284363" y="1469420"/>
                  </a:cubicBezTo>
                  <a:cubicBezTo>
                    <a:pt x="1283713" y="1447976"/>
                    <a:pt x="1286330" y="1426828"/>
                    <a:pt x="1289498" y="1405661"/>
                  </a:cubicBezTo>
                  <a:cubicBezTo>
                    <a:pt x="1294612" y="1370821"/>
                    <a:pt x="1302560" y="1336473"/>
                    <a:pt x="1313242" y="1302931"/>
                  </a:cubicBezTo>
                  <a:cubicBezTo>
                    <a:pt x="1321249" y="1277533"/>
                    <a:pt x="1326305" y="1251212"/>
                    <a:pt x="1334331" y="1225716"/>
                  </a:cubicBezTo>
                  <a:cubicBezTo>
                    <a:pt x="1338856" y="1211316"/>
                    <a:pt x="1337360" y="1195853"/>
                    <a:pt x="1339525" y="1180981"/>
                  </a:cubicBezTo>
                  <a:cubicBezTo>
                    <a:pt x="1343223" y="1155524"/>
                    <a:pt x="1346509" y="1130015"/>
                    <a:pt x="1349361" y="1104454"/>
                  </a:cubicBezTo>
                  <a:cubicBezTo>
                    <a:pt x="1352076" y="1080336"/>
                    <a:pt x="1355440" y="1056316"/>
                    <a:pt x="1354437" y="1031922"/>
                  </a:cubicBezTo>
                  <a:cubicBezTo>
                    <a:pt x="1353610" y="1011738"/>
                    <a:pt x="1356404" y="991672"/>
                    <a:pt x="1359315" y="971783"/>
                  </a:cubicBezTo>
                  <a:cubicBezTo>
                    <a:pt x="1362404" y="950621"/>
                    <a:pt x="1361361" y="929062"/>
                    <a:pt x="1356227" y="908299"/>
                  </a:cubicBezTo>
                  <a:cubicBezTo>
                    <a:pt x="1352135" y="891656"/>
                    <a:pt x="1351348" y="874856"/>
                    <a:pt x="1351309" y="857721"/>
                  </a:cubicBezTo>
                  <a:cubicBezTo>
                    <a:pt x="1351190" y="825458"/>
                    <a:pt x="1347649" y="793294"/>
                    <a:pt x="1348535" y="760991"/>
                  </a:cubicBezTo>
                  <a:cubicBezTo>
                    <a:pt x="1349853" y="748763"/>
                    <a:pt x="1350345" y="736460"/>
                    <a:pt x="1350010" y="724164"/>
                  </a:cubicBezTo>
                  <a:cubicBezTo>
                    <a:pt x="1350069" y="721271"/>
                    <a:pt x="1349833" y="718377"/>
                    <a:pt x="1349322" y="715528"/>
                  </a:cubicBezTo>
                  <a:cubicBezTo>
                    <a:pt x="1347157" y="705692"/>
                    <a:pt x="1342692" y="702052"/>
                    <a:pt x="1332738" y="701757"/>
                  </a:cubicBezTo>
                  <a:cubicBezTo>
                    <a:pt x="1330770" y="701757"/>
                    <a:pt x="1328803" y="701757"/>
                    <a:pt x="1326954" y="701757"/>
                  </a:cubicBezTo>
                  <a:cubicBezTo>
                    <a:pt x="1325734" y="701757"/>
                    <a:pt x="1324534" y="701620"/>
                    <a:pt x="1323315" y="701580"/>
                  </a:cubicBezTo>
                  <a:cubicBezTo>
                    <a:pt x="1318534" y="701482"/>
                    <a:pt x="1314580" y="700321"/>
                    <a:pt x="1314088" y="694577"/>
                  </a:cubicBezTo>
                  <a:cubicBezTo>
                    <a:pt x="1313655" y="689244"/>
                    <a:pt x="1317373" y="684461"/>
                    <a:pt x="1322645" y="683580"/>
                  </a:cubicBezTo>
                  <a:cubicBezTo>
                    <a:pt x="1327721" y="682874"/>
                    <a:pt x="1332876" y="683448"/>
                    <a:pt x="1337676" y="685252"/>
                  </a:cubicBezTo>
                  <a:cubicBezTo>
                    <a:pt x="1347610" y="688360"/>
                    <a:pt x="1349892" y="686924"/>
                    <a:pt x="1352272" y="676596"/>
                  </a:cubicBezTo>
                  <a:cubicBezTo>
                    <a:pt x="1356286" y="658572"/>
                    <a:pt x="1362522" y="641121"/>
                    <a:pt x="1370843" y="624641"/>
                  </a:cubicBezTo>
                  <a:cubicBezTo>
                    <a:pt x="1378811" y="609139"/>
                    <a:pt x="1383670" y="592142"/>
                    <a:pt x="1394450" y="577958"/>
                  </a:cubicBezTo>
                  <a:cubicBezTo>
                    <a:pt x="1405841" y="562869"/>
                    <a:pt x="1417290" y="547800"/>
                    <a:pt x="1427894" y="532042"/>
                  </a:cubicBezTo>
                  <a:cubicBezTo>
                    <a:pt x="1433973" y="522953"/>
                    <a:pt x="1439855" y="513786"/>
                    <a:pt x="1445599" y="504501"/>
                  </a:cubicBezTo>
                  <a:cubicBezTo>
                    <a:pt x="1456832" y="486422"/>
                    <a:pt x="1471626" y="473182"/>
                    <a:pt x="1493403" y="469720"/>
                  </a:cubicBezTo>
                  <a:cubicBezTo>
                    <a:pt x="1507922" y="467286"/>
                    <a:pt x="1522833" y="470127"/>
                    <a:pt x="1535444" y="477726"/>
                  </a:cubicBezTo>
                  <a:cubicBezTo>
                    <a:pt x="1542290" y="481759"/>
                    <a:pt x="1543175" y="485595"/>
                    <a:pt x="1540106" y="493012"/>
                  </a:cubicBezTo>
                  <a:cubicBezTo>
                    <a:pt x="1534972" y="505327"/>
                    <a:pt x="1532493" y="518586"/>
                    <a:pt x="1527161" y="530842"/>
                  </a:cubicBezTo>
                  <a:cubicBezTo>
                    <a:pt x="1526296" y="532365"/>
                    <a:pt x="1526296" y="534238"/>
                    <a:pt x="1527161" y="535760"/>
                  </a:cubicBezTo>
                  <a:cubicBezTo>
                    <a:pt x="1530821" y="540305"/>
                    <a:pt x="1528873" y="544888"/>
                    <a:pt x="1527830" y="549531"/>
                  </a:cubicBezTo>
                  <a:cubicBezTo>
                    <a:pt x="1522558" y="573571"/>
                    <a:pt x="1510007" y="594444"/>
                    <a:pt x="1498951" y="615946"/>
                  </a:cubicBezTo>
                  <a:cubicBezTo>
                    <a:pt x="1496767" y="620533"/>
                    <a:pt x="1494348" y="625005"/>
                    <a:pt x="1491692" y="629343"/>
                  </a:cubicBezTo>
                  <a:cubicBezTo>
                    <a:pt x="1489311" y="635500"/>
                    <a:pt x="1484865" y="640320"/>
                    <a:pt x="1481226" y="645671"/>
                  </a:cubicBezTo>
                  <a:cubicBezTo>
                    <a:pt x="1475619" y="653796"/>
                    <a:pt x="1470819" y="662440"/>
                    <a:pt x="1466865" y="671481"/>
                  </a:cubicBezTo>
                  <a:cubicBezTo>
                    <a:pt x="1466393" y="672382"/>
                    <a:pt x="1465980" y="673307"/>
                    <a:pt x="1465606" y="674255"/>
                  </a:cubicBezTo>
                  <a:cubicBezTo>
                    <a:pt x="1464367" y="677678"/>
                    <a:pt x="1463245" y="681160"/>
                    <a:pt x="1462203" y="684662"/>
                  </a:cubicBezTo>
                  <a:cubicBezTo>
                    <a:pt x="1461848" y="685594"/>
                    <a:pt x="1461613" y="686576"/>
                    <a:pt x="1461554" y="687573"/>
                  </a:cubicBezTo>
                  <a:cubicBezTo>
                    <a:pt x="1461554" y="689914"/>
                    <a:pt x="1460511" y="692157"/>
                    <a:pt x="1460747" y="694537"/>
                  </a:cubicBezTo>
                  <a:cubicBezTo>
                    <a:pt x="1460452" y="695501"/>
                    <a:pt x="1460236" y="696489"/>
                    <a:pt x="1460117" y="697488"/>
                  </a:cubicBezTo>
                  <a:cubicBezTo>
                    <a:pt x="1460117" y="699456"/>
                    <a:pt x="1460117" y="701521"/>
                    <a:pt x="1460117" y="703528"/>
                  </a:cubicBezTo>
                  <a:cubicBezTo>
                    <a:pt x="1460117" y="704868"/>
                    <a:pt x="1460334" y="706197"/>
                    <a:pt x="1460786" y="707462"/>
                  </a:cubicBezTo>
                  <a:cubicBezTo>
                    <a:pt x="1461239" y="709813"/>
                    <a:pt x="1461494" y="712194"/>
                    <a:pt x="1461593" y="714584"/>
                  </a:cubicBezTo>
                  <a:cubicBezTo>
                    <a:pt x="1461691" y="715619"/>
                    <a:pt x="1461908" y="716642"/>
                    <a:pt x="1462223" y="717633"/>
                  </a:cubicBezTo>
                  <a:cubicBezTo>
                    <a:pt x="1462223" y="719758"/>
                    <a:pt x="1463167" y="721784"/>
                    <a:pt x="1463108" y="723948"/>
                  </a:cubicBezTo>
                  <a:cubicBezTo>
                    <a:pt x="1463245" y="725069"/>
                    <a:pt x="1463678" y="726132"/>
                    <a:pt x="1463737" y="727253"/>
                  </a:cubicBezTo>
                  <a:cubicBezTo>
                    <a:pt x="1464248" y="736621"/>
                    <a:pt x="1465429" y="745938"/>
                    <a:pt x="1467317" y="755129"/>
                  </a:cubicBezTo>
                  <a:cubicBezTo>
                    <a:pt x="1467495" y="756299"/>
                    <a:pt x="1467731" y="757456"/>
                    <a:pt x="1468065" y="758591"/>
                  </a:cubicBezTo>
                  <a:cubicBezTo>
                    <a:pt x="1470564" y="770532"/>
                    <a:pt x="1472905" y="782493"/>
                    <a:pt x="1474695" y="794553"/>
                  </a:cubicBezTo>
                  <a:cubicBezTo>
                    <a:pt x="1474813" y="795725"/>
                    <a:pt x="1475029" y="796884"/>
                    <a:pt x="1475364" y="798015"/>
                  </a:cubicBezTo>
                  <a:cubicBezTo>
                    <a:pt x="1475954" y="804586"/>
                    <a:pt x="1477173" y="811078"/>
                    <a:pt x="1477626" y="817688"/>
                  </a:cubicBezTo>
                  <a:cubicBezTo>
                    <a:pt x="1477685" y="818839"/>
                    <a:pt x="1477902" y="819976"/>
                    <a:pt x="1478256" y="821071"/>
                  </a:cubicBezTo>
                  <a:cubicBezTo>
                    <a:pt x="1478118" y="824101"/>
                    <a:pt x="1479338" y="826973"/>
                    <a:pt x="1479062" y="830062"/>
                  </a:cubicBezTo>
                  <a:cubicBezTo>
                    <a:pt x="1479082" y="831575"/>
                    <a:pt x="1479298" y="833077"/>
                    <a:pt x="1479731" y="834527"/>
                  </a:cubicBezTo>
                  <a:cubicBezTo>
                    <a:pt x="1479731" y="837990"/>
                    <a:pt x="1480852" y="841373"/>
                    <a:pt x="1480537" y="844855"/>
                  </a:cubicBezTo>
                  <a:cubicBezTo>
                    <a:pt x="1480616" y="846453"/>
                    <a:pt x="1480852" y="848038"/>
                    <a:pt x="1481206" y="849596"/>
                  </a:cubicBezTo>
                  <a:cubicBezTo>
                    <a:pt x="1481325" y="857131"/>
                    <a:pt x="1482406" y="864607"/>
                    <a:pt x="1481993" y="872141"/>
                  </a:cubicBezTo>
                  <a:cubicBezTo>
                    <a:pt x="1482032" y="873853"/>
                    <a:pt x="1482249" y="875554"/>
                    <a:pt x="1482662" y="877217"/>
                  </a:cubicBezTo>
                  <a:cubicBezTo>
                    <a:pt x="1482800" y="890378"/>
                    <a:pt x="1482269" y="903539"/>
                    <a:pt x="1483469" y="916680"/>
                  </a:cubicBezTo>
                  <a:cubicBezTo>
                    <a:pt x="1483528" y="918010"/>
                    <a:pt x="1483744" y="919330"/>
                    <a:pt x="1484098" y="920614"/>
                  </a:cubicBezTo>
                  <a:cubicBezTo>
                    <a:pt x="1484295" y="930923"/>
                    <a:pt x="1486675" y="941271"/>
                    <a:pt x="1484098" y="951579"/>
                  </a:cubicBezTo>
                  <a:cubicBezTo>
                    <a:pt x="1477173" y="965763"/>
                    <a:pt x="1464111" y="970897"/>
                    <a:pt x="1451894" y="964288"/>
                  </a:cubicBezTo>
                  <a:cubicBezTo>
                    <a:pt x="1445402" y="960786"/>
                    <a:pt x="1442058" y="955100"/>
                    <a:pt x="1440622" y="948136"/>
                  </a:cubicBezTo>
                  <a:cubicBezTo>
                    <a:pt x="1437986" y="936030"/>
                    <a:pt x="1436609" y="923681"/>
                    <a:pt x="1436510" y="911290"/>
                  </a:cubicBezTo>
                  <a:cubicBezTo>
                    <a:pt x="1436353" y="892542"/>
                    <a:pt x="1434032" y="874030"/>
                    <a:pt x="1432576" y="855420"/>
                  </a:cubicBezTo>
                  <a:cubicBezTo>
                    <a:pt x="1431120" y="836809"/>
                    <a:pt x="1429389" y="817707"/>
                    <a:pt x="1429153" y="798802"/>
                  </a:cubicBezTo>
                  <a:cubicBezTo>
                    <a:pt x="1429035" y="787510"/>
                    <a:pt x="1426458" y="776749"/>
                    <a:pt x="1424510" y="765752"/>
                  </a:cubicBezTo>
                  <a:cubicBezTo>
                    <a:pt x="1420457" y="742834"/>
                    <a:pt x="1415244" y="720092"/>
                    <a:pt x="1413080" y="696898"/>
                  </a:cubicBezTo>
                  <a:cubicBezTo>
                    <a:pt x="1412412" y="689560"/>
                    <a:pt x="1411408" y="688695"/>
                    <a:pt x="1404700" y="691901"/>
                  </a:cubicBezTo>
                  <a:cubicBezTo>
                    <a:pt x="1396595" y="695836"/>
                    <a:pt x="1388647" y="699928"/>
                    <a:pt x="1380365" y="703469"/>
                  </a:cubicBezTo>
                  <a:cubicBezTo>
                    <a:pt x="1378004" y="704492"/>
                    <a:pt x="1375388" y="705436"/>
                    <a:pt x="1374109" y="708230"/>
                  </a:cubicBezTo>
                  <a:cubicBezTo>
                    <a:pt x="1376233" y="710197"/>
                    <a:pt x="1378791" y="709194"/>
                    <a:pt x="1381093" y="709410"/>
                  </a:cubicBezTo>
                  <a:cubicBezTo>
                    <a:pt x="1392719" y="710368"/>
                    <a:pt x="1401847" y="719771"/>
                    <a:pt x="1402477" y="731423"/>
                  </a:cubicBezTo>
                  <a:cubicBezTo>
                    <a:pt x="1403067" y="742204"/>
                    <a:pt x="1400746" y="752729"/>
                    <a:pt x="1398916" y="763214"/>
                  </a:cubicBezTo>
                  <a:cubicBezTo>
                    <a:pt x="1396772" y="775628"/>
                    <a:pt x="1394706" y="788139"/>
                    <a:pt x="1390535" y="800120"/>
                  </a:cubicBezTo>
                  <a:cubicBezTo>
                    <a:pt x="1388962" y="804625"/>
                    <a:pt x="1389001" y="808363"/>
                    <a:pt x="1392188" y="812278"/>
                  </a:cubicBezTo>
                  <a:cubicBezTo>
                    <a:pt x="1397697" y="819104"/>
                    <a:pt x="1397342" y="827190"/>
                    <a:pt x="1396024" y="835255"/>
                  </a:cubicBezTo>
                  <a:cubicBezTo>
                    <a:pt x="1394450" y="844855"/>
                    <a:pt x="1391952" y="854259"/>
                    <a:pt x="1389670" y="863682"/>
                  </a:cubicBezTo>
                  <a:cubicBezTo>
                    <a:pt x="1385755" y="879062"/>
                    <a:pt x="1386050" y="895207"/>
                    <a:pt x="1390476" y="910444"/>
                  </a:cubicBezTo>
                  <a:cubicBezTo>
                    <a:pt x="1393034" y="917852"/>
                    <a:pt x="1392621" y="925959"/>
                    <a:pt x="1389316" y="933067"/>
                  </a:cubicBezTo>
                  <a:cubicBezTo>
                    <a:pt x="1386621" y="938733"/>
                    <a:pt x="1385972" y="946208"/>
                    <a:pt x="1389945" y="951284"/>
                  </a:cubicBezTo>
                  <a:cubicBezTo>
                    <a:pt x="1398424" y="962123"/>
                    <a:pt x="1397185" y="973966"/>
                    <a:pt x="1395847" y="986065"/>
                  </a:cubicBezTo>
                  <a:cubicBezTo>
                    <a:pt x="1394726" y="995958"/>
                    <a:pt x="1392995" y="1005773"/>
                    <a:pt x="1390673" y="1015456"/>
                  </a:cubicBezTo>
                  <a:cubicBezTo>
                    <a:pt x="1389512" y="1019697"/>
                    <a:pt x="1389729" y="1024204"/>
                    <a:pt x="1391342" y="1028302"/>
                  </a:cubicBezTo>
                  <a:cubicBezTo>
                    <a:pt x="1394431" y="1035827"/>
                    <a:pt x="1394234" y="1044302"/>
                    <a:pt x="1390791" y="1051673"/>
                  </a:cubicBezTo>
                  <a:cubicBezTo>
                    <a:pt x="1390319" y="1052794"/>
                    <a:pt x="1390044" y="1054014"/>
                    <a:pt x="1389473" y="1055076"/>
                  </a:cubicBezTo>
                  <a:cubicBezTo>
                    <a:pt x="1383099" y="1067155"/>
                    <a:pt x="1381604" y="1077779"/>
                    <a:pt x="1393545" y="1088520"/>
                  </a:cubicBezTo>
                  <a:cubicBezTo>
                    <a:pt x="1401414" y="1095621"/>
                    <a:pt x="1403244" y="1106972"/>
                    <a:pt x="1403795" y="1117497"/>
                  </a:cubicBezTo>
                  <a:cubicBezTo>
                    <a:pt x="1405467" y="1148484"/>
                    <a:pt x="1405310" y="1179545"/>
                    <a:pt x="1403323" y="1210509"/>
                  </a:cubicBezTo>
                  <a:cubicBezTo>
                    <a:pt x="1400116" y="1259691"/>
                    <a:pt x="1388313" y="1307377"/>
                    <a:pt x="1381152" y="1355850"/>
                  </a:cubicBezTo>
                  <a:cubicBezTo>
                    <a:pt x="1375978" y="1390906"/>
                    <a:pt x="1371315" y="1426042"/>
                    <a:pt x="1365807" y="1461059"/>
                  </a:cubicBezTo>
                  <a:cubicBezTo>
                    <a:pt x="1362620" y="1481518"/>
                    <a:pt x="1362227" y="1502115"/>
                    <a:pt x="1360338" y="1522634"/>
                  </a:cubicBezTo>
                  <a:cubicBezTo>
                    <a:pt x="1358981" y="1537467"/>
                    <a:pt x="1353177" y="1549880"/>
                    <a:pt x="1341630" y="1559166"/>
                  </a:cubicBezTo>
                  <a:cubicBezTo>
                    <a:pt x="1335669" y="1564163"/>
                    <a:pt x="1331321" y="1570812"/>
                    <a:pt x="1329118" y="1578268"/>
                  </a:cubicBezTo>
                  <a:cubicBezTo>
                    <a:pt x="1321760" y="1599652"/>
                    <a:pt x="1311118" y="1618970"/>
                    <a:pt x="1294297" y="1634708"/>
                  </a:cubicBezTo>
                  <a:cubicBezTo>
                    <a:pt x="1285858" y="1642794"/>
                    <a:pt x="1275903" y="1649148"/>
                    <a:pt x="1265005" y="1653358"/>
                  </a:cubicBezTo>
                  <a:cubicBezTo>
                    <a:pt x="1245450" y="1660676"/>
                    <a:pt x="1226388" y="1668958"/>
                    <a:pt x="1207581" y="1678086"/>
                  </a:cubicBezTo>
                  <a:cubicBezTo>
                    <a:pt x="1176105" y="1693372"/>
                    <a:pt x="1143645" y="1691031"/>
                    <a:pt x="1112189" y="1678086"/>
                  </a:cubicBezTo>
                  <a:cubicBezTo>
                    <a:pt x="1054312" y="1654361"/>
                    <a:pt x="1018173" y="1610432"/>
                    <a:pt x="998423" y="1551985"/>
                  </a:cubicBezTo>
                  <a:cubicBezTo>
                    <a:pt x="993071" y="1536247"/>
                    <a:pt x="991242" y="1519801"/>
                    <a:pt x="990554" y="1503276"/>
                  </a:cubicBezTo>
                  <a:cubicBezTo>
                    <a:pt x="990219" y="1495112"/>
                    <a:pt x="986619" y="1487813"/>
                    <a:pt x="984868" y="1480023"/>
                  </a:cubicBezTo>
                  <a:cubicBezTo>
                    <a:pt x="983904" y="1475793"/>
                    <a:pt x="979851" y="1474495"/>
                    <a:pt x="975799" y="1473826"/>
                  </a:cubicBezTo>
                  <a:cubicBezTo>
                    <a:pt x="966710" y="1472272"/>
                    <a:pt x="957504" y="1471446"/>
                    <a:pt x="948552" y="1469006"/>
                  </a:cubicBezTo>
                  <a:cubicBezTo>
                    <a:pt x="939050" y="1466429"/>
                    <a:pt x="938460" y="1465623"/>
                    <a:pt x="940192" y="1456101"/>
                  </a:cubicBezTo>
                  <a:cubicBezTo>
                    <a:pt x="940585" y="1453858"/>
                    <a:pt x="940743" y="1451754"/>
                    <a:pt x="938795" y="1450199"/>
                  </a:cubicBezTo>
                  <a:cubicBezTo>
                    <a:pt x="937870" y="1449609"/>
                    <a:pt x="936887" y="1449078"/>
                    <a:pt x="935864" y="1448645"/>
                  </a:cubicBezTo>
                  <a:cubicBezTo>
                    <a:pt x="934860" y="1448173"/>
                    <a:pt x="933896" y="1447662"/>
                    <a:pt x="932873" y="1447131"/>
                  </a:cubicBezTo>
                  <a:cubicBezTo>
                    <a:pt x="930690" y="1446265"/>
                    <a:pt x="929057" y="1444376"/>
                    <a:pt x="928526" y="1442075"/>
                  </a:cubicBezTo>
                  <a:cubicBezTo>
                    <a:pt x="930867" y="1407412"/>
                    <a:pt x="964999" y="1380598"/>
                    <a:pt x="999544" y="1386283"/>
                  </a:cubicBezTo>
                  <a:cubicBezTo>
                    <a:pt x="1003124" y="1386893"/>
                    <a:pt x="1006665" y="1387897"/>
                    <a:pt x="1010285" y="1388251"/>
                  </a:cubicBezTo>
                  <a:cubicBezTo>
                    <a:pt x="1016954" y="1389018"/>
                    <a:pt x="1023544" y="1386126"/>
                    <a:pt x="1027498" y="1380696"/>
                  </a:cubicBezTo>
                  <a:cubicBezTo>
                    <a:pt x="1030587" y="1376762"/>
                    <a:pt x="1029682" y="1374598"/>
                    <a:pt x="1024744" y="1373909"/>
                  </a:cubicBezTo>
                  <a:cubicBezTo>
                    <a:pt x="1021852" y="1373575"/>
                    <a:pt x="1018921" y="1373516"/>
                    <a:pt x="1016010" y="1373732"/>
                  </a:cubicBezTo>
                  <a:cubicBezTo>
                    <a:pt x="981504" y="1375522"/>
                    <a:pt x="947864" y="1369404"/>
                    <a:pt x="914204" y="1363109"/>
                  </a:cubicBezTo>
                  <a:cubicBezTo>
                    <a:pt x="905076" y="1361397"/>
                    <a:pt x="896007" y="1358407"/>
                    <a:pt x="886250" y="1361496"/>
                  </a:cubicBezTo>
                  <a:cubicBezTo>
                    <a:pt x="880702" y="1363267"/>
                    <a:pt x="874721" y="1360748"/>
                    <a:pt x="869154" y="1359096"/>
                  </a:cubicBezTo>
                  <a:cubicBezTo>
                    <a:pt x="851173" y="1353745"/>
                    <a:pt x="834019" y="1357916"/>
                    <a:pt x="817238" y="1363955"/>
                  </a:cubicBezTo>
                  <a:cubicBezTo>
                    <a:pt x="808445" y="1367103"/>
                    <a:pt x="803841" y="1374991"/>
                    <a:pt x="800517" y="1383234"/>
                  </a:cubicBezTo>
                  <a:cubicBezTo>
                    <a:pt x="793316" y="1400290"/>
                    <a:pt x="789480" y="1418586"/>
                    <a:pt x="789225" y="1437098"/>
                  </a:cubicBezTo>
                  <a:cubicBezTo>
                    <a:pt x="789225" y="1491335"/>
                    <a:pt x="785290" y="1545159"/>
                    <a:pt x="774214" y="1598413"/>
                  </a:cubicBezTo>
                  <a:cubicBezTo>
                    <a:pt x="772070" y="1607127"/>
                    <a:pt x="770536" y="1615980"/>
                    <a:pt x="769611" y="1624892"/>
                  </a:cubicBezTo>
                  <a:cubicBezTo>
                    <a:pt x="769178" y="1631541"/>
                    <a:pt x="765204" y="1637148"/>
                    <a:pt x="762096" y="1642912"/>
                  </a:cubicBezTo>
                  <a:cubicBezTo>
                    <a:pt x="756273" y="1653555"/>
                    <a:pt x="749781" y="1663824"/>
                    <a:pt x="742699" y="1673680"/>
                  </a:cubicBezTo>
                  <a:cubicBezTo>
                    <a:pt x="737879" y="1680467"/>
                    <a:pt x="733709" y="1687450"/>
                    <a:pt x="732135" y="1695851"/>
                  </a:cubicBezTo>
                  <a:cubicBezTo>
                    <a:pt x="731092" y="1699864"/>
                    <a:pt x="728869" y="1703483"/>
                    <a:pt x="725781" y="1706257"/>
                  </a:cubicBezTo>
                  <a:cubicBezTo>
                    <a:pt x="721236" y="1711038"/>
                    <a:pt x="715728" y="1714677"/>
                    <a:pt x="710869" y="1719064"/>
                  </a:cubicBezTo>
                  <a:cubicBezTo>
                    <a:pt x="705301" y="1724120"/>
                    <a:pt x="705557" y="1727209"/>
                    <a:pt x="712206" y="1730573"/>
                  </a:cubicBezTo>
                  <a:cubicBezTo>
                    <a:pt x="721118" y="1735038"/>
                    <a:pt x="729007" y="1741294"/>
                    <a:pt x="735381" y="1748947"/>
                  </a:cubicBezTo>
                  <a:cubicBezTo>
                    <a:pt x="745079" y="1760494"/>
                    <a:pt x="749152" y="1773833"/>
                    <a:pt x="749643" y="1788548"/>
                  </a:cubicBezTo>
                  <a:cubicBezTo>
                    <a:pt x="749643" y="1792482"/>
                    <a:pt x="747224" y="1794449"/>
                    <a:pt x="744056" y="1796279"/>
                  </a:cubicBezTo>
                  <a:cubicBezTo>
                    <a:pt x="727138" y="1805840"/>
                    <a:pt x="708783" y="1812627"/>
                    <a:pt x="689721" y="1816384"/>
                  </a:cubicBezTo>
                  <a:cubicBezTo>
                    <a:pt x="672881" y="1819886"/>
                    <a:pt x="655884" y="1822640"/>
                    <a:pt x="638966" y="1825807"/>
                  </a:cubicBezTo>
                  <a:cubicBezTo>
                    <a:pt x="632769" y="1826968"/>
                    <a:pt x="629523" y="1824784"/>
                    <a:pt x="626887" y="1819532"/>
                  </a:cubicBezTo>
                  <a:cubicBezTo>
                    <a:pt x="618742" y="1803538"/>
                    <a:pt x="617522" y="1784869"/>
                    <a:pt x="623523" y="1767950"/>
                  </a:cubicBezTo>
                  <a:cubicBezTo>
                    <a:pt x="626237" y="1759609"/>
                    <a:pt x="625962" y="1759413"/>
                    <a:pt x="617365" y="1760377"/>
                  </a:cubicBezTo>
                  <a:cubicBezTo>
                    <a:pt x="577076" y="1764862"/>
                    <a:pt x="536983" y="1764488"/>
                    <a:pt x="497363" y="1755222"/>
                  </a:cubicBezTo>
                  <a:cubicBezTo>
                    <a:pt x="484595" y="1752232"/>
                    <a:pt x="472044" y="1748455"/>
                    <a:pt x="459571" y="1744383"/>
                  </a:cubicBezTo>
                  <a:cubicBezTo>
                    <a:pt x="454831" y="1743143"/>
                    <a:pt x="450621" y="1740370"/>
                    <a:pt x="447591" y="1736514"/>
                  </a:cubicBezTo>
                  <a:cubicBezTo>
                    <a:pt x="439958" y="1725517"/>
                    <a:pt x="429886" y="1715366"/>
                    <a:pt x="433250" y="1699982"/>
                  </a:cubicBezTo>
                  <a:cubicBezTo>
                    <a:pt x="433997" y="1696578"/>
                    <a:pt x="432305" y="1693864"/>
                    <a:pt x="429984" y="1691523"/>
                  </a:cubicBezTo>
                  <a:cubicBezTo>
                    <a:pt x="403308" y="1664532"/>
                    <a:pt x="387432" y="1631679"/>
                    <a:pt x="377636" y="1595481"/>
                  </a:cubicBezTo>
                  <a:cubicBezTo>
                    <a:pt x="368212" y="1560759"/>
                    <a:pt x="359576" y="1525919"/>
                    <a:pt x="356763" y="1489938"/>
                  </a:cubicBezTo>
                  <a:cubicBezTo>
                    <a:pt x="356291" y="1484036"/>
                    <a:pt x="353418" y="1484568"/>
                    <a:pt x="349484" y="1486436"/>
                  </a:cubicBezTo>
                  <a:cubicBezTo>
                    <a:pt x="336677" y="1492712"/>
                    <a:pt x="321903" y="1493637"/>
                    <a:pt x="308408" y="1488994"/>
                  </a:cubicBezTo>
                  <a:cubicBezTo>
                    <a:pt x="302171" y="1487027"/>
                    <a:pt x="298571" y="1483426"/>
                    <a:pt x="298198" y="1476561"/>
                  </a:cubicBezTo>
                  <a:cubicBezTo>
                    <a:pt x="297627" y="1470560"/>
                    <a:pt x="296467" y="1464620"/>
                    <a:pt x="294735" y="1458855"/>
                  </a:cubicBezTo>
                  <a:cubicBezTo>
                    <a:pt x="290191" y="1441957"/>
                    <a:pt x="276892" y="1432042"/>
                    <a:pt x="259187" y="1430724"/>
                  </a:cubicBezTo>
                  <a:cubicBezTo>
                    <a:pt x="236091" y="1429032"/>
                    <a:pt x="212779" y="1429878"/>
                    <a:pt x="190058" y="1423701"/>
                  </a:cubicBezTo>
                  <a:cubicBezTo>
                    <a:pt x="166608" y="1417307"/>
                    <a:pt x="143827" y="1409477"/>
                    <a:pt x="122817" y="1397064"/>
                  </a:cubicBezTo>
                  <a:cubicBezTo>
                    <a:pt x="120751" y="1395647"/>
                    <a:pt x="118509" y="1394487"/>
                    <a:pt x="116168" y="1393601"/>
                  </a:cubicBezTo>
                  <a:close/>
                </a:path>
              </a:pathLst>
            </a:custGeom>
            <a:solidFill>
              <a:srgbClr val="000000"/>
            </a:solidFill>
            <a:ln w="1956" cap="flat">
              <a:noFill/>
              <a:prstDash val="solid"/>
              <a:miter/>
            </a:ln>
          </p:spPr>
          <p:txBody>
            <a:bodyPr rtlCol="0" anchor="ctr"/>
            <a:lstStyle/>
            <a:p>
              <a:endParaRPr lang="es-CO"/>
            </a:p>
          </p:txBody>
        </p:sp>
        <p:sp>
          <p:nvSpPr>
            <p:cNvPr id="801" name="Freeform: Shape 800">
              <a:extLst>
                <a:ext uri="{FF2B5EF4-FFF2-40B4-BE49-F238E27FC236}">
                  <a16:creationId xmlns:a16="http://schemas.microsoft.com/office/drawing/2014/main" id="{C717936D-46FF-9323-B29D-A0553C99A1D0}"/>
                </a:ext>
              </a:extLst>
            </p:cNvPr>
            <p:cNvSpPr/>
            <p:nvPr/>
          </p:nvSpPr>
          <p:spPr>
            <a:xfrm>
              <a:off x="12182947" y="-76139"/>
              <a:ext cx="1296315" cy="594941"/>
            </a:xfrm>
            <a:custGeom>
              <a:avLst/>
              <a:gdLst>
                <a:gd name="connsiteX0" fmla="*/ 431911 w 1296315"/>
                <a:gd name="connsiteY0" fmla="*/ 280279 h 594941"/>
                <a:gd name="connsiteX1" fmla="*/ 437990 w 1296315"/>
                <a:gd name="connsiteY1" fmla="*/ 263459 h 594941"/>
                <a:gd name="connsiteX2" fmla="*/ 448259 w 1296315"/>
                <a:gd name="connsiteY2" fmla="*/ 241210 h 594941"/>
                <a:gd name="connsiteX3" fmla="*/ 458292 w 1296315"/>
                <a:gd name="connsiteY3" fmla="*/ 206015 h 594941"/>
                <a:gd name="connsiteX4" fmla="*/ 457938 w 1296315"/>
                <a:gd name="connsiteY4" fmla="*/ 190415 h 594941"/>
                <a:gd name="connsiteX5" fmla="*/ 435807 w 1296315"/>
                <a:gd name="connsiteY5" fmla="*/ 174913 h 594941"/>
                <a:gd name="connsiteX6" fmla="*/ 415662 w 1296315"/>
                <a:gd name="connsiteY6" fmla="*/ 193484 h 594941"/>
                <a:gd name="connsiteX7" fmla="*/ 412750 w 1296315"/>
                <a:gd name="connsiteY7" fmla="*/ 223701 h 594941"/>
                <a:gd name="connsiteX8" fmla="*/ 407970 w 1296315"/>
                <a:gd name="connsiteY8" fmla="*/ 230232 h 594941"/>
                <a:gd name="connsiteX9" fmla="*/ 380684 w 1296315"/>
                <a:gd name="connsiteY9" fmla="*/ 263676 h 594941"/>
                <a:gd name="connsiteX10" fmla="*/ 366087 w 1296315"/>
                <a:gd name="connsiteY10" fmla="*/ 326411 h 594941"/>
                <a:gd name="connsiteX11" fmla="*/ 359910 w 1296315"/>
                <a:gd name="connsiteY11" fmla="*/ 348759 h 594941"/>
                <a:gd name="connsiteX12" fmla="*/ 344644 w 1296315"/>
                <a:gd name="connsiteY12" fmla="*/ 395698 h 594941"/>
                <a:gd name="connsiteX13" fmla="*/ 337110 w 1296315"/>
                <a:gd name="connsiteY13" fmla="*/ 397115 h 594941"/>
                <a:gd name="connsiteX14" fmla="*/ 320919 w 1296315"/>
                <a:gd name="connsiteY14" fmla="*/ 381731 h 594941"/>
                <a:gd name="connsiteX15" fmla="*/ 282872 w 1296315"/>
                <a:gd name="connsiteY15" fmla="*/ 374885 h 594941"/>
                <a:gd name="connsiteX16" fmla="*/ 276833 w 1296315"/>
                <a:gd name="connsiteY16" fmla="*/ 380786 h 594941"/>
                <a:gd name="connsiteX17" fmla="*/ 275869 w 1296315"/>
                <a:gd name="connsiteY17" fmla="*/ 384996 h 594941"/>
                <a:gd name="connsiteX18" fmla="*/ 268511 w 1296315"/>
                <a:gd name="connsiteY18" fmla="*/ 430578 h 594941"/>
                <a:gd name="connsiteX19" fmla="*/ 258813 w 1296315"/>
                <a:gd name="connsiteY19" fmla="*/ 465477 h 594941"/>
                <a:gd name="connsiteX20" fmla="*/ 233219 w 1296315"/>
                <a:gd name="connsiteY20" fmla="*/ 499982 h 594941"/>
                <a:gd name="connsiteX21" fmla="*/ 222910 w 1296315"/>
                <a:gd name="connsiteY21" fmla="*/ 509091 h 594941"/>
                <a:gd name="connsiteX22" fmla="*/ 178037 w 1296315"/>
                <a:gd name="connsiteY22" fmla="*/ 530239 h 594941"/>
                <a:gd name="connsiteX23" fmla="*/ 148823 w 1296315"/>
                <a:gd name="connsiteY23" fmla="*/ 534999 h 594941"/>
                <a:gd name="connsiteX24" fmla="*/ 126652 w 1296315"/>
                <a:gd name="connsiteY24" fmla="*/ 538049 h 594941"/>
                <a:gd name="connsiteX25" fmla="*/ 103655 w 1296315"/>
                <a:gd name="connsiteY25" fmla="*/ 540488 h 594941"/>
                <a:gd name="connsiteX26" fmla="*/ 50363 w 1296315"/>
                <a:gd name="connsiteY26" fmla="*/ 556088 h 594941"/>
                <a:gd name="connsiteX27" fmla="*/ 4407 w 1296315"/>
                <a:gd name="connsiteY27" fmla="*/ 589807 h 594941"/>
                <a:gd name="connsiteX28" fmla="*/ -983 w 1296315"/>
                <a:gd name="connsiteY28" fmla="*/ 594627 h 594941"/>
                <a:gd name="connsiteX29" fmla="*/ -1514 w 1296315"/>
                <a:gd name="connsiteY29" fmla="*/ 593224 h 594941"/>
                <a:gd name="connsiteX30" fmla="*/ -1199 w 1296315"/>
                <a:gd name="connsiteY30" fmla="*/ 592817 h 594941"/>
                <a:gd name="connsiteX31" fmla="*/ 47982 w 1296315"/>
                <a:gd name="connsiteY31" fmla="*/ 554967 h 594941"/>
                <a:gd name="connsiteX32" fmla="*/ 118803 w 1296315"/>
                <a:gd name="connsiteY32" fmla="*/ 536770 h 594941"/>
                <a:gd name="connsiteX33" fmla="*/ 193795 w 1296315"/>
                <a:gd name="connsiteY33" fmla="*/ 523334 h 594941"/>
                <a:gd name="connsiteX34" fmla="*/ 222005 w 1296315"/>
                <a:gd name="connsiteY34" fmla="*/ 507104 h 594941"/>
                <a:gd name="connsiteX35" fmla="*/ 234773 w 1296315"/>
                <a:gd name="connsiteY35" fmla="*/ 496304 h 594941"/>
                <a:gd name="connsiteX36" fmla="*/ 254918 w 1296315"/>
                <a:gd name="connsiteY36" fmla="*/ 469962 h 594941"/>
                <a:gd name="connsiteX37" fmla="*/ 261842 w 1296315"/>
                <a:gd name="connsiteY37" fmla="*/ 450034 h 594941"/>
                <a:gd name="connsiteX38" fmla="*/ 275770 w 1296315"/>
                <a:gd name="connsiteY38" fmla="*/ 375770 h 594941"/>
                <a:gd name="connsiteX39" fmla="*/ 329044 w 1296315"/>
                <a:gd name="connsiteY39" fmla="*/ 206035 h 594941"/>
                <a:gd name="connsiteX40" fmla="*/ 385130 w 1296315"/>
                <a:gd name="connsiteY40" fmla="*/ 119338 h 594941"/>
                <a:gd name="connsiteX41" fmla="*/ 414973 w 1296315"/>
                <a:gd name="connsiteY41" fmla="*/ 87449 h 594941"/>
                <a:gd name="connsiteX42" fmla="*/ 446803 w 1296315"/>
                <a:gd name="connsiteY42" fmla="*/ 58806 h 594941"/>
                <a:gd name="connsiteX43" fmla="*/ 472083 w 1296315"/>
                <a:gd name="connsiteY43" fmla="*/ 40333 h 594941"/>
                <a:gd name="connsiteX44" fmla="*/ 518471 w 1296315"/>
                <a:gd name="connsiteY44" fmla="*/ 18477 h 594941"/>
                <a:gd name="connsiteX45" fmla="*/ 573337 w 1296315"/>
                <a:gd name="connsiteY45" fmla="*/ 3978 h 594941"/>
                <a:gd name="connsiteX46" fmla="*/ 606564 w 1296315"/>
                <a:gd name="connsiteY46" fmla="*/ 418 h 594941"/>
                <a:gd name="connsiteX47" fmla="*/ 720882 w 1296315"/>
                <a:gd name="connsiteY47" fmla="*/ -173 h 594941"/>
                <a:gd name="connsiteX48" fmla="*/ 797329 w 1296315"/>
                <a:gd name="connsiteY48" fmla="*/ 4 h 594941"/>
                <a:gd name="connsiteX49" fmla="*/ 808975 w 1296315"/>
                <a:gd name="connsiteY49" fmla="*/ 516 h 594941"/>
                <a:gd name="connsiteX50" fmla="*/ 890420 w 1296315"/>
                <a:gd name="connsiteY50" fmla="*/ 2149 h 594941"/>
                <a:gd name="connsiteX51" fmla="*/ 926046 w 1296315"/>
                <a:gd name="connsiteY51" fmla="*/ 516 h 594941"/>
                <a:gd name="connsiteX52" fmla="*/ 962067 w 1296315"/>
                <a:gd name="connsiteY52" fmla="*/ 5178 h 594941"/>
                <a:gd name="connsiteX53" fmla="*/ 1084568 w 1296315"/>
                <a:gd name="connsiteY53" fmla="*/ 44523 h 594941"/>
                <a:gd name="connsiteX54" fmla="*/ 1113723 w 1296315"/>
                <a:gd name="connsiteY54" fmla="*/ 60891 h 594941"/>
                <a:gd name="connsiteX55" fmla="*/ 1191803 w 1296315"/>
                <a:gd name="connsiteY55" fmla="*/ 113004 h 594941"/>
                <a:gd name="connsiteX56" fmla="*/ 1229378 w 1296315"/>
                <a:gd name="connsiteY56" fmla="*/ 147155 h 594941"/>
                <a:gd name="connsiteX57" fmla="*/ 1280074 w 1296315"/>
                <a:gd name="connsiteY57" fmla="*/ 206311 h 594941"/>
                <a:gd name="connsiteX58" fmla="*/ 1294710 w 1296315"/>
                <a:gd name="connsiteY58" fmla="*/ 227045 h 594941"/>
                <a:gd name="connsiteX59" fmla="*/ 1265201 w 1296315"/>
                <a:gd name="connsiteY59" fmla="*/ 232377 h 594941"/>
                <a:gd name="connsiteX60" fmla="*/ 1239332 w 1296315"/>
                <a:gd name="connsiteY60" fmla="*/ 254016 h 594941"/>
                <a:gd name="connsiteX61" fmla="*/ 1222512 w 1296315"/>
                <a:gd name="connsiteY61" fmla="*/ 259918 h 594941"/>
                <a:gd name="connsiteX62" fmla="*/ 1158183 w 1296315"/>
                <a:gd name="connsiteY62" fmla="*/ 247859 h 594941"/>
                <a:gd name="connsiteX63" fmla="*/ 1138353 w 1296315"/>
                <a:gd name="connsiteY63" fmla="*/ 238337 h 594941"/>
                <a:gd name="connsiteX64" fmla="*/ 1104044 w 1296315"/>
                <a:gd name="connsiteY64" fmla="*/ 205819 h 594941"/>
                <a:gd name="connsiteX65" fmla="*/ 1097355 w 1296315"/>
                <a:gd name="connsiteY65" fmla="*/ 194822 h 594941"/>
                <a:gd name="connsiteX66" fmla="*/ 1082955 w 1296315"/>
                <a:gd name="connsiteY66" fmla="*/ 176664 h 594941"/>
                <a:gd name="connsiteX67" fmla="*/ 1064561 w 1296315"/>
                <a:gd name="connsiteY67" fmla="*/ 166316 h 594941"/>
                <a:gd name="connsiteX68" fmla="*/ 1064030 w 1296315"/>
                <a:gd name="connsiteY68" fmla="*/ 158900 h 594941"/>
                <a:gd name="connsiteX69" fmla="*/ 1062436 w 1296315"/>
                <a:gd name="connsiteY69" fmla="*/ 146899 h 594941"/>
                <a:gd name="connsiteX70" fmla="*/ 1035446 w 1296315"/>
                <a:gd name="connsiteY70" fmla="*/ 135981 h 594941"/>
                <a:gd name="connsiteX71" fmla="*/ 938283 w 1296315"/>
                <a:gd name="connsiteY71" fmla="*/ 103246 h 594941"/>
                <a:gd name="connsiteX72" fmla="*/ 898938 w 1296315"/>
                <a:gd name="connsiteY72" fmla="*/ 95731 h 594941"/>
                <a:gd name="connsiteX73" fmla="*/ 885934 w 1296315"/>
                <a:gd name="connsiteY73" fmla="*/ 100275 h 594941"/>
                <a:gd name="connsiteX74" fmla="*/ 889298 w 1296315"/>
                <a:gd name="connsiteY74" fmla="*/ 110348 h 594941"/>
                <a:gd name="connsiteX75" fmla="*/ 920086 w 1296315"/>
                <a:gd name="connsiteY75" fmla="*/ 115974 h 594941"/>
                <a:gd name="connsiteX76" fmla="*/ 925082 w 1296315"/>
                <a:gd name="connsiteY76" fmla="*/ 120105 h 594941"/>
                <a:gd name="connsiteX77" fmla="*/ 915935 w 1296315"/>
                <a:gd name="connsiteY77" fmla="*/ 120774 h 594941"/>
                <a:gd name="connsiteX78" fmla="*/ 845684 w 1296315"/>
                <a:gd name="connsiteY78" fmla="*/ 116073 h 594941"/>
                <a:gd name="connsiteX79" fmla="*/ 813795 w 1296315"/>
                <a:gd name="connsiteY79" fmla="*/ 115955 h 594941"/>
                <a:gd name="connsiteX80" fmla="*/ 728908 w 1296315"/>
                <a:gd name="connsiteY80" fmla="*/ 117548 h 594941"/>
                <a:gd name="connsiteX81" fmla="*/ 658421 w 1296315"/>
                <a:gd name="connsiteY81" fmla="*/ 117233 h 594941"/>
                <a:gd name="connsiteX82" fmla="*/ 576564 w 1296315"/>
                <a:gd name="connsiteY82" fmla="*/ 132617 h 594941"/>
                <a:gd name="connsiteX83" fmla="*/ 484103 w 1296315"/>
                <a:gd name="connsiteY83" fmla="*/ 202415 h 594941"/>
                <a:gd name="connsiteX84" fmla="*/ 443361 w 1296315"/>
                <a:gd name="connsiteY84" fmla="*/ 261767 h 594941"/>
                <a:gd name="connsiteX85" fmla="*/ 437754 w 1296315"/>
                <a:gd name="connsiteY85" fmla="*/ 273571 h 594941"/>
                <a:gd name="connsiteX86" fmla="*/ 431911 w 1296315"/>
                <a:gd name="connsiteY86" fmla="*/ 280279 h 594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296315" h="594941">
                  <a:moveTo>
                    <a:pt x="431911" y="280279"/>
                  </a:moveTo>
                  <a:cubicBezTo>
                    <a:pt x="431656" y="273886"/>
                    <a:pt x="435236" y="268594"/>
                    <a:pt x="437990" y="263459"/>
                  </a:cubicBezTo>
                  <a:cubicBezTo>
                    <a:pt x="441925" y="256220"/>
                    <a:pt x="444935" y="248606"/>
                    <a:pt x="448259" y="241210"/>
                  </a:cubicBezTo>
                  <a:cubicBezTo>
                    <a:pt x="453236" y="230173"/>
                    <a:pt x="459276" y="219216"/>
                    <a:pt x="458292" y="206015"/>
                  </a:cubicBezTo>
                  <a:cubicBezTo>
                    <a:pt x="457919" y="200960"/>
                    <a:pt x="459473" y="195687"/>
                    <a:pt x="457938" y="190415"/>
                  </a:cubicBezTo>
                  <a:cubicBezTo>
                    <a:pt x="454810" y="180913"/>
                    <a:pt x="445800" y="174604"/>
                    <a:pt x="435807" y="174913"/>
                  </a:cubicBezTo>
                  <a:cubicBezTo>
                    <a:pt x="425479" y="175417"/>
                    <a:pt x="417000" y="183237"/>
                    <a:pt x="415662" y="193484"/>
                  </a:cubicBezTo>
                  <a:cubicBezTo>
                    <a:pt x="414127" y="203495"/>
                    <a:pt x="413163" y="213583"/>
                    <a:pt x="412750" y="223701"/>
                  </a:cubicBezTo>
                  <a:cubicBezTo>
                    <a:pt x="412790" y="226699"/>
                    <a:pt x="410842" y="229359"/>
                    <a:pt x="407970" y="230232"/>
                  </a:cubicBezTo>
                  <a:cubicBezTo>
                    <a:pt x="393058" y="236606"/>
                    <a:pt x="384363" y="247938"/>
                    <a:pt x="380684" y="263676"/>
                  </a:cubicBezTo>
                  <a:cubicBezTo>
                    <a:pt x="375884" y="284607"/>
                    <a:pt x="371064" y="305539"/>
                    <a:pt x="366087" y="326411"/>
                  </a:cubicBezTo>
                  <a:cubicBezTo>
                    <a:pt x="364297" y="333926"/>
                    <a:pt x="362153" y="341402"/>
                    <a:pt x="359910" y="348759"/>
                  </a:cubicBezTo>
                  <a:cubicBezTo>
                    <a:pt x="354952" y="364497"/>
                    <a:pt x="349818" y="380078"/>
                    <a:pt x="344644" y="395698"/>
                  </a:cubicBezTo>
                  <a:cubicBezTo>
                    <a:pt x="342677" y="401600"/>
                    <a:pt x="341201" y="402092"/>
                    <a:pt x="337110" y="397115"/>
                  </a:cubicBezTo>
                  <a:cubicBezTo>
                    <a:pt x="332585" y="391140"/>
                    <a:pt x="327116" y="385943"/>
                    <a:pt x="320919" y="381731"/>
                  </a:cubicBezTo>
                  <a:cubicBezTo>
                    <a:pt x="309627" y="374560"/>
                    <a:pt x="295955" y="372101"/>
                    <a:pt x="282872" y="374885"/>
                  </a:cubicBezTo>
                  <a:cubicBezTo>
                    <a:pt x="279725" y="375475"/>
                    <a:pt x="276833" y="376714"/>
                    <a:pt x="276833" y="380786"/>
                  </a:cubicBezTo>
                  <a:cubicBezTo>
                    <a:pt x="276833" y="382183"/>
                    <a:pt x="275869" y="383580"/>
                    <a:pt x="275869" y="384996"/>
                  </a:cubicBezTo>
                  <a:cubicBezTo>
                    <a:pt x="275869" y="400577"/>
                    <a:pt x="272524" y="415607"/>
                    <a:pt x="268511" y="430578"/>
                  </a:cubicBezTo>
                  <a:cubicBezTo>
                    <a:pt x="265383" y="442243"/>
                    <a:pt x="262924" y="454067"/>
                    <a:pt x="258813" y="465477"/>
                  </a:cubicBezTo>
                  <a:cubicBezTo>
                    <a:pt x="253895" y="479265"/>
                    <a:pt x="244983" y="491277"/>
                    <a:pt x="233219" y="499982"/>
                  </a:cubicBezTo>
                  <a:cubicBezTo>
                    <a:pt x="229540" y="502756"/>
                    <a:pt x="226314" y="506042"/>
                    <a:pt x="222910" y="509091"/>
                  </a:cubicBezTo>
                  <a:cubicBezTo>
                    <a:pt x="209966" y="520639"/>
                    <a:pt x="194228" y="525911"/>
                    <a:pt x="178037" y="530239"/>
                  </a:cubicBezTo>
                  <a:cubicBezTo>
                    <a:pt x="168496" y="532851"/>
                    <a:pt x="158699" y="534447"/>
                    <a:pt x="148823" y="534999"/>
                  </a:cubicBezTo>
                  <a:cubicBezTo>
                    <a:pt x="141348" y="535342"/>
                    <a:pt x="133931" y="536363"/>
                    <a:pt x="126652" y="538049"/>
                  </a:cubicBezTo>
                  <a:cubicBezTo>
                    <a:pt x="119039" y="539859"/>
                    <a:pt x="111308" y="539327"/>
                    <a:pt x="103655" y="540488"/>
                  </a:cubicBezTo>
                  <a:cubicBezTo>
                    <a:pt x="85124" y="543321"/>
                    <a:pt x="67143" y="547885"/>
                    <a:pt x="50363" y="556088"/>
                  </a:cubicBezTo>
                  <a:cubicBezTo>
                    <a:pt x="33110" y="564508"/>
                    <a:pt x="17116" y="574994"/>
                    <a:pt x="4407" y="589807"/>
                  </a:cubicBezTo>
                  <a:cubicBezTo>
                    <a:pt x="2715" y="591536"/>
                    <a:pt x="925" y="593146"/>
                    <a:pt x="-983" y="594627"/>
                  </a:cubicBezTo>
                  <a:cubicBezTo>
                    <a:pt x="-1514" y="594387"/>
                    <a:pt x="-1750" y="593759"/>
                    <a:pt x="-1514" y="593224"/>
                  </a:cubicBezTo>
                  <a:cubicBezTo>
                    <a:pt x="-1455" y="593063"/>
                    <a:pt x="-1337" y="592923"/>
                    <a:pt x="-1199" y="592817"/>
                  </a:cubicBezTo>
                  <a:cubicBezTo>
                    <a:pt x="12060" y="576154"/>
                    <a:pt x="29116" y="564489"/>
                    <a:pt x="47982" y="554967"/>
                  </a:cubicBezTo>
                  <a:cubicBezTo>
                    <a:pt x="70271" y="543695"/>
                    <a:pt x="94095" y="539229"/>
                    <a:pt x="118803" y="536770"/>
                  </a:cubicBezTo>
                  <a:cubicBezTo>
                    <a:pt x="144102" y="534331"/>
                    <a:pt x="169598" y="532422"/>
                    <a:pt x="193795" y="523334"/>
                  </a:cubicBezTo>
                  <a:cubicBezTo>
                    <a:pt x="204143" y="519749"/>
                    <a:pt x="213703" y="514243"/>
                    <a:pt x="222005" y="507104"/>
                  </a:cubicBezTo>
                  <a:cubicBezTo>
                    <a:pt x="226156" y="503386"/>
                    <a:pt x="230445" y="499805"/>
                    <a:pt x="234773" y="496304"/>
                  </a:cubicBezTo>
                  <a:cubicBezTo>
                    <a:pt x="243527" y="489296"/>
                    <a:pt x="250452" y="480253"/>
                    <a:pt x="254918" y="469962"/>
                  </a:cubicBezTo>
                  <a:cubicBezTo>
                    <a:pt x="257691" y="463492"/>
                    <a:pt x="260013" y="456831"/>
                    <a:pt x="261842" y="450034"/>
                  </a:cubicBezTo>
                  <a:cubicBezTo>
                    <a:pt x="268590" y="425720"/>
                    <a:pt x="273252" y="400876"/>
                    <a:pt x="275770" y="375770"/>
                  </a:cubicBezTo>
                  <a:cubicBezTo>
                    <a:pt x="281672" y="315572"/>
                    <a:pt x="301168" y="259485"/>
                    <a:pt x="329044" y="206035"/>
                  </a:cubicBezTo>
                  <a:cubicBezTo>
                    <a:pt x="345037" y="175346"/>
                    <a:pt x="364454" y="146899"/>
                    <a:pt x="385130" y="119338"/>
                  </a:cubicBezTo>
                  <a:cubicBezTo>
                    <a:pt x="393904" y="107672"/>
                    <a:pt x="405393" y="98446"/>
                    <a:pt x="414973" y="87449"/>
                  </a:cubicBezTo>
                  <a:cubicBezTo>
                    <a:pt x="424259" y="76531"/>
                    <a:pt x="434961" y="66899"/>
                    <a:pt x="446803" y="58806"/>
                  </a:cubicBezTo>
                  <a:cubicBezTo>
                    <a:pt x="455479" y="52904"/>
                    <a:pt x="463545" y="46314"/>
                    <a:pt x="472083" y="40333"/>
                  </a:cubicBezTo>
                  <a:cubicBezTo>
                    <a:pt x="486090" y="30294"/>
                    <a:pt x="501808" y="22888"/>
                    <a:pt x="518471" y="18477"/>
                  </a:cubicBezTo>
                  <a:cubicBezTo>
                    <a:pt x="536786" y="13775"/>
                    <a:pt x="555042" y="8778"/>
                    <a:pt x="573337" y="3978"/>
                  </a:cubicBezTo>
                  <a:cubicBezTo>
                    <a:pt x="584216" y="1387"/>
                    <a:pt x="595390" y="191"/>
                    <a:pt x="606564" y="418"/>
                  </a:cubicBezTo>
                  <a:cubicBezTo>
                    <a:pt x="644670" y="300"/>
                    <a:pt x="682776" y="595"/>
                    <a:pt x="720882" y="-173"/>
                  </a:cubicBezTo>
                  <a:cubicBezTo>
                    <a:pt x="746456" y="-684"/>
                    <a:pt x="771853" y="378"/>
                    <a:pt x="797329" y="4"/>
                  </a:cubicBezTo>
                  <a:cubicBezTo>
                    <a:pt x="801224" y="-60"/>
                    <a:pt x="805100" y="109"/>
                    <a:pt x="808975" y="516"/>
                  </a:cubicBezTo>
                  <a:cubicBezTo>
                    <a:pt x="836045" y="3174"/>
                    <a:pt x="863271" y="3721"/>
                    <a:pt x="890420" y="2149"/>
                  </a:cubicBezTo>
                  <a:cubicBezTo>
                    <a:pt x="902223" y="1559"/>
                    <a:pt x="914164" y="870"/>
                    <a:pt x="926046" y="516"/>
                  </a:cubicBezTo>
                  <a:cubicBezTo>
                    <a:pt x="938283" y="142"/>
                    <a:pt x="950185" y="2759"/>
                    <a:pt x="962067" y="5178"/>
                  </a:cubicBezTo>
                  <a:cubicBezTo>
                    <a:pt x="1004343" y="13795"/>
                    <a:pt x="1044475" y="29140"/>
                    <a:pt x="1084568" y="44523"/>
                  </a:cubicBezTo>
                  <a:cubicBezTo>
                    <a:pt x="1094975" y="48458"/>
                    <a:pt x="1104083" y="55284"/>
                    <a:pt x="1113723" y="60891"/>
                  </a:cubicBezTo>
                  <a:cubicBezTo>
                    <a:pt x="1140832" y="76629"/>
                    <a:pt x="1166426" y="94610"/>
                    <a:pt x="1191803" y="113004"/>
                  </a:cubicBezTo>
                  <a:cubicBezTo>
                    <a:pt x="1205495" y="123023"/>
                    <a:pt x="1218105" y="134470"/>
                    <a:pt x="1229378" y="147155"/>
                  </a:cubicBezTo>
                  <a:cubicBezTo>
                    <a:pt x="1246768" y="166454"/>
                    <a:pt x="1262526" y="187130"/>
                    <a:pt x="1280074" y="206311"/>
                  </a:cubicBezTo>
                  <a:cubicBezTo>
                    <a:pt x="1285700" y="212663"/>
                    <a:pt x="1290618" y="219617"/>
                    <a:pt x="1294710" y="227045"/>
                  </a:cubicBezTo>
                  <a:cubicBezTo>
                    <a:pt x="1284598" y="226471"/>
                    <a:pt x="1274487" y="228297"/>
                    <a:pt x="1265201" y="232377"/>
                  </a:cubicBezTo>
                  <a:cubicBezTo>
                    <a:pt x="1254637" y="236893"/>
                    <a:pt x="1245647" y="244420"/>
                    <a:pt x="1239332" y="254016"/>
                  </a:cubicBezTo>
                  <a:cubicBezTo>
                    <a:pt x="1235102" y="260567"/>
                    <a:pt x="1229850" y="261885"/>
                    <a:pt x="1222512" y="259918"/>
                  </a:cubicBezTo>
                  <a:cubicBezTo>
                    <a:pt x="1201383" y="254359"/>
                    <a:pt x="1179881" y="250328"/>
                    <a:pt x="1158183" y="247859"/>
                  </a:cubicBezTo>
                  <a:cubicBezTo>
                    <a:pt x="1150668" y="247113"/>
                    <a:pt x="1143645" y="243743"/>
                    <a:pt x="1138353" y="238337"/>
                  </a:cubicBezTo>
                  <a:cubicBezTo>
                    <a:pt x="1127375" y="227045"/>
                    <a:pt x="1116713" y="215399"/>
                    <a:pt x="1104044" y="205819"/>
                  </a:cubicBezTo>
                  <a:cubicBezTo>
                    <a:pt x="1100680" y="202974"/>
                    <a:pt x="1098339" y="199114"/>
                    <a:pt x="1097355" y="194822"/>
                  </a:cubicBezTo>
                  <a:cubicBezTo>
                    <a:pt x="1094955" y="186953"/>
                    <a:pt x="1090922" y="180402"/>
                    <a:pt x="1082955" y="176664"/>
                  </a:cubicBezTo>
                  <a:cubicBezTo>
                    <a:pt x="1076620" y="173654"/>
                    <a:pt x="1070718" y="169739"/>
                    <a:pt x="1064561" y="166316"/>
                  </a:cubicBezTo>
                  <a:cubicBezTo>
                    <a:pt x="1060803" y="164211"/>
                    <a:pt x="1059584" y="162028"/>
                    <a:pt x="1064030" y="158900"/>
                  </a:cubicBezTo>
                  <a:cubicBezTo>
                    <a:pt x="1070187" y="154532"/>
                    <a:pt x="1069636" y="149929"/>
                    <a:pt x="1062436" y="146899"/>
                  </a:cubicBezTo>
                  <a:cubicBezTo>
                    <a:pt x="1053505" y="143122"/>
                    <a:pt x="1044357" y="139837"/>
                    <a:pt x="1035446" y="135981"/>
                  </a:cubicBezTo>
                  <a:cubicBezTo>
                    <a:pt x="1003970" y="122555"/>
                    <a:pt x="971470" y="111609"/>
                    <a:pt x="938283" y="103246"/>
                  </a:cubicBezTo>
                  <a:cubicBezTo>
                    <a:pt x="925338" y="99921"/>
                    <a:pt x="912177" y="97797"/>
                    <a:pt x="898938" y="95731"/>
                  </a:cubicBezTo>
                  <a:cubicBezTo>
                    <a:pt x="894098" y="94612"/>
                    <a:pt x="889023" y="96380"/>
                    <a:pt x="885934" y="100275"/>
                  </a:cubicBezTo>
                  <a:cubicBezTo>
                    <a:pt x="881469" y="105705"/>
                    <a:pt x="882452" y="109010"/>
                    <a:pt x="889298" y="110348"/>
                  </a:cubicBezTo>
                  <a:cubicBezTo>
                    <a:pt x="899548" y="112315"/>
                    <a:pt x="909954" y="113436"/>
                    <a:pt x="920086" y="115974"/>
                  </a:cubicBezTo>
                  <a:cubicBezTo>
                    <a:pt x="922151" y="116505"/>
                    <a:pt x="925870" y="115797"/>
                    <a:pt x="925082" y="120105"/>
                  </a:cubicBezTo>
                  <a:cubicBezTo>
                    <a:pt x="922151" y="122073"/>
                    <a:pt x="919004" y="121423"/>
                    <a:pt x="915935" y="120774"/>
                  </a:cubicBezTo>
                  <a:cubicBezTo>
                    <a:pt x="892820" y="116108"/>
                    <a:pt x="869213" y="114528"/>
                    <a:pt x="845684" y="116073"/>
                  </a:cubicBezTo>
                  <a:cubicBezTo>
                    <a:pt x="834982" y="116663"/>
                    <a:pt x="824399" y="115482"/>
                    <a:pt x="813795" y="115955"/>
                  </a:cubicBezTo>
                  <a:cubicBezTo>
                    <a:pt x="785506" y="117253"/>
                    <a:pt x="757099" y="114853"/>
                    <a:pt x="728908" y="117548"/>
                  </a:cubicBezTo>
                  <a:cubicBezTo>
                    <a:pt x="705301" y="119791"/>
                    <a:pt x="681930" y="115915"/>
                    <a:pt x="658421" y="117233"/>
                  </a:cubicBezTo>
                  <a:cubicBezTo>
                    <a:pt x="630447" y="118827"/>
                    <a:pt x="602886" y="122269"/>
                    <a:pt x="576564" y="132617"/>
                  </a:cubicBezTo>
                  <a:cubicBezTo>
                    <a:pt x="539186" y="147293"/>
                    <a:pt x="509323" y="171569"/>
                    <a:pt x="484103" y="202415"/>
                  </a:cubicBezTo>
                  <a:cubicBezTo>
                    <a:pt x="468837" y="221104"/>
                    <a:pt x="456010" y="241347"/>
                    <a:pt x="443361" y="261767"/>
                  </a:cubicBezTo>
                  <a:cubicBezTo>
                    <a:pt x="441040" y="265486"/>
                    <a:pt x="439879" y="269774"/>
                    <a:pt x="437754" y="273571"/>
                  </a:cubicBezTo>
                  <a:cubicBezTo>
                    <a:pt x="436023" y="275932"/>
                    <a:pt x="435531" y="279492"/>
                    <a:pt x="431911" y="280279"/>
                  </a:cubicBezTo>
                  <a:close/>
                </a:path>
              </a:pathLst>
            </a:custGeom>
            <a:solidFill>
              <a:srgbClr val="020202"/>
            </a:solidFill>
            <a:ln w="1956" cap="flat">
              <a:noFill/>
              <a:prstDash val="solid"/>
              <a:miter/>
            </a:ln>
          </p:spPr>
          <p:txBody>
            <a:bodyPr rtlCol="0" anchor="ctr"/>
            <a:lstStyle/>
            <a:p>
              <a:endParaRPr lang="es-CO"/>
            </a:p>
          </p:txBody>
        </p:sp>
        <p:sp>
          <p:nvSpPr>
            <p:cNvPr id="802" name="Freeform: Shape 801">
              <a:extLst>
                <a:ext uri="{FF2B5EF4-FFF2-40B4-BE49-F238E27FC236}">
                  <a16:creationId xmlns:a16="http://schemas.microsoft.com/office/drawing/2014/main" id="{49E0A47C-2A62-3CCE-6D59-89105E7E7B04}"/>
                </a:ext>
              </a:extLst>
            </p:cNvPr>
            <p:cNvSpPr/>
            <p:nvPr/>
          </p:nvSpPr>
          <p:spPr>
            <a:xfrm>
              <a:off x="12776921" y="247005"/>
              <a:ext cx="908761" cy="614743"/>
            </a:xfrm>
            <a:custGeom>
              <a:avLst/>
              <a:gdLst>
                <a:gd name="connsiteX0" fmla="*/ 849106 w 908761"/>
                <a:gd name="connsiteY0" fmla="*/ 479794 h 614743"/>
                <a:gd name="connsiteX1" fmla="*/ 872497 w 908761"/>
                <a:gd name="connsiteY1" fmla="*/ 434547 h 614743"/>
                <a:gd name="connsiteX2" fmla="*/ 886425 w 908761"/>
                <a:gd name="connsiteY2" fmla="*/ 394907 h 614743"/>
                <a:gd name="connsiteX3" fmla="*/ 884969 w 908761"/>
                <a:gd name="connsiteY3" fmla="*/ 389123 h 614743"/>
                <a:gd name="connsiteX4" fmla="*/ 883435 w 908761"/>
                <a:gd name="connsiteY4" fmla="*/ 380625 h 614743"/>
                <a:gd name="connsiteX5" fmla="*/ 893743 w 908761"/>
                <a:gd name="connsiteY5" fmla="*/ 349699 h 614743"/>
                <a:gd name="connsiteX6" fmla="*/ 896852 w 908761"/>
                <a:gd name="connsiteY6" fmla="*/ 342381 h 614743"/>
                <a:gd name="connsiteX7" fmla="*/ 894274 w 908761"/>
                <a:gd name="connsiteY7" fmla="*/ 330302 h 614743"/>
                <a:gd name="connsiteX8" fmla="*/ 851919 w 908761"/>
                <a:gd name="connsiteY8" fmla="*/ 321705 h 614743"/>
                <a:gd name="connsiteX9" fmla="*/ 805532 w 908761"/>
                <a:gd name="connsiteY9" fmla="*/ 355758 h 614743"/>
                <a:gd name="connsiteX10" fmla="*/ 762901 w 908761"/>
                <a:gd name="connsiteY10" fmla="*/ 417924 h 614743"/>
                <a:gd name="connsiteX11" fmla="*/ 737642 w 908761"/>
                <a:gd name="connsiteY11" fmla="*/ 461734 h 614743"/>
                <a:gd name="connsiteX12" fmla="*/ 725051 w 908761"/>
                <a:gd name="connsiteY12" fmla="*/ 488745 h 614743"/>
                <a:gd name="connsiteX13" fmla="*/ 712146 w 908761"/>
                <a:gd name="connsiteY13" fmla="*/ 530234 h 614743"/>
                <a:gd name="connsiteX14" fmla="*/ 698533 w 908761"/>
                <a:gd name="connsiteY14" fmla="*/ 538103 h 614743"/>
                <a:gd name="connsiteX15" fmla="*/ 682244 w 908761"/>
                <a:gd name="connsiteY15" fmla="*/ 535093 h 614743"/>
                <a:gd name="connsiteX16" fmla="*/ 675221 w 908761"/>
                <a:gd name="connsiteY16" fmla="*/ 539618 h 614743"/>
                <a:gd name="connsiteX17" fmla="*/ 680395 w 908761"/>
                <a:gd name="connsiteY17" fmla="*/ 549710 h 614743"/>
                <a:gd name="connsiteX18" fmla="*/ 684742 w 908761"/>
                <a:gd name="connsiteY18" fmla="*/ 549867 h 614743"/>
                <a:gd name="connsiteX19" fmla="*/ 679234 w 908761"/>
                <a:gd name="connsiteY19" fmla="*/ 553802 h 614743"/>
                <a:gd name="connsiteX20" fmla="*/ 558150 w 908761"/>
                <a:gd name="connsiteY20" fmla="*/ 588504 h 614743"/>
                <a:gd name="connsiteX21" fmla="*/ 478731 w 908761"/>
                <a:gd name="connsiteY21" fmla="*/ 603180 h 614743"/>
                <a:gd name="connsiteX22" fmla="*/ 410369 w 908761"/>
                <a:gd name="connsiteY22" fmla="*/ 613646 h 614743"/>
                <a:gd name="connsiteX23" fmla="*/ 390697 w 908761"/>
                <a:gd name="connsiteY23" fmla="*/ 614413 h 614743"/>
                <a:gd name="connsiteX24" fmla="*/ 310649 w 908761"/>
                <a:gd name="connsiteY24" fmla="*/ 612938 h 614743"/>
                <a:gd name="connsiteX25" fmla="*/ 206385 w 908761"/>
                <a:gd name="connsiteY25" fmla="*/ 590393 h 614743"/>
                <a:gd name="connsiteX26" fmla="*/ 146482 w 908761"/>
                <a:gd name="connsiteY26" fmla="*/ 567671 h 614743"/>
                <a:gd name="connsiteX27" fmla="*/ 101412 w 908761"/>
                <a:gd name="connsiteY27" fmla="*/ 533087 h 614743"/>
                <a:gd name="connsiteX28" fmla="*/ 20302 w 908761"/>
                <a:gd name="connsiteY28" fmla="*/ 400848 h 614743"/>
                <a:gd name="connsiteX29" fmla="*/ 1987 w 908761"/>
                <a:gd name="connsiteY29" fmla="*/ 322276 h 614743"/>
                <a:gd name="connsiteX30" fmla="*/ -767 w 908761"/>
                <a:gd name="connsiteY30" fmla="*/ 209591 h 614743"/>
                <a:gd name="connsiteX31" fmla="*/ 1888 w 908761"/>
                <a:gd name="connsiteY31" fmla="*/ 132514 h 614743"/>
                <a:gd name="connsiteX32" fmla="*/ 7790 w 908761"/>
                <a:gd name="connsiteY32" fmla="*/ 98914 h 614743"/>
                <a:gd name="connsiteX33" fmla="*/ 12610 w 908761"/>
                <a:gd name="connsiteY33" fmla="*/ 93327 h 614743"/>
                <a:gd name="connsiteX34" fmla="*/ 13043 w 908761"/>
                <a:gd name="connsiteY34" fmla="*/ 101628 h 614743"/>
                <a:gd name="connsiteX35" fmla="*/ 7633 w 908761"/>
                <a:gd name="connsiteY35" fmla="*/ 157872 h 614743"/>
                <a:gd name="connsiteX36" fmla="*/ 4761 w 908761"/>
                <a:gd name="connsiteY36" fmla="*/ 242189 h 614743"/>
                <a:gd name="connsiteX37" fmla="*/ 5980 w 908761"/>
                <a:gd name="connsiteY37" fmla="*/ 270517 h 614743"/>
                <a:gd name="connsiteX38" fmla="*/ 18413 w 908761"/>
                <a:gd name="connsiteY38" fmla="*/ 373444 h 614743"/>
                <a:gd name="connsiteX39" fmla="*/ 20735 w 908761"/>
                <a:gd name="connsiteY39" fmla="*/ 381077 h 614743"/>
                <a:gd name="connsiteX40" fmla="*/ 35843 w 908761"/>
                <a:gd name="connsiteY40" fmla="*/ 413950 h 614743"/>
                <a:gd name="connsiteX41" fmla="*/ 42689 w 908761"/>
                <a:gd name="connsiteY41" fmla="*/ 421248 h 614743"/>
                <a:gd name="connsiteX42" fmla="*/ 66296 w 908761"/>
                <a:gd name="connsiteY42" fmla="*/ 456797 h 614743"/>
                <a:gd name="connsiteX43" fmla="*/ 71746 w 908761"/>
                <a:gd name="connsiteY43" fmla="*/ 478614 h 614743"/>
                <a:gd name="connsiteX44" fmla="*/ 99818 w 908761"/>
                <a:gd name="connsiteY44" fmla="*/ 510463 h 614743"/>
                <a:gd name="connsiteX45" fmla="*/ 108336 w 908761"/>
                <a:gd name="connsiteY45" fmla="*/ 517309 h 614743"/>
                <a:gd name="connsiteX46" fmla="*/ 127301 w 908761"/>
                <a:gd name="connsiteY46" fmla="*/ 543769 h 614743"/>
                <a:gd name="connsiteX47" fmla="*/ 139931 w 908761"/>
                <a:gd name="connsiteY47" fmla="*/ 557717 h 614743"/>
                <a:gd name="connsiteX48" fmla="*/ 257769 w 908761"/>
                <a:gd name="connsiteY48" fmla="*/ 599639 h 614743"/>
                <a:gd name="connsiteX49" fmla="*/ 302426 w 908761"/>
                <a:gd name="connsiteY49" fmla="*/ 605954 h 614743"/>
                <a:gd name="connsiteX50" fmla="*/ 359142 w 908761"/>
                <a:gd name="connsiteY50" fmla="*/ 607646 h 614743"/>
                <a:gd name="connsiteX51" fmla="*/ 480561 w 908761"/>
                <a:gd name="connsiteY51" fmla="*/ 596983 h 614743"/>
                <a:gd name="connsiteX52" fmla="*/ 573278 w 908761"/>
                <a:gd name="connsiteY52" fmla="*/ 578393 h 614743"/>
                <a:gd name="connsiteX53" fmla="*/ 584884 w 908761"/>
                <a:gd name="connsiteY53" fmla="*/ 566255 h 614743"/>
                <a:gd name="connsiteX54" fmla="*/ 574064 w 908761"/>
                <a:gd name="connsiteY54" fmla="*/ 517919 h 614743"/>
                <a:gd name="connsiteX55" fmla="*/ 570130 w 908761"/>
                <a:gd name="connsiteY55" fmla="*/ 512726 h 614743"/>
                <a:gd name="connsiteX56" fmla="*/ 575107 w 908761"/>
                <a:gd name="connsiteY56" fmla="*/ 498443 h 614743"/>
                <a:gd name="connsiteX57" fmla="*/ 682185 w 908761"/>
                <a:gd name="connsiteY57" fmla="*/ 456659 h 614743"/>
                <a:gd name="connsiteX58" fmla="*/ 696900 w 908761"/>
                <a:gd name="connsiteY58" fmla="*/ 448790 h 614743"/>
                <a:gd name="connsiteX59" fmla="*/ 698729 w 908761"/>
                <a:gd name="connsiteY59" fmla="*/ 448377 h 614743"/>
                <a:gd name="connsiteX60" fmla="*/ 696762 w 908761"/>
                <a:gd name="connsiteY60" fmla="*/ 448810 h 614743"/>
                <a:gd name="connsiteX61" fmla="*/ 653896 w 908761"/>
                <a:gd name="connsiteY61" fmla="*/ 468010 h 614743"/>
                <a:gd name="connsiteX62" fmla="*/ 620452 w 908761"/>
                <a:gd name="connsiteY62" fmla="*/ 480089 h 614743"/>
                <a:gd name="connsiteX63" fmla="*/ 573140 w 908761"/>
                <a:gd name="connsiteY63" fmla="*/ 496220 h 614743"/>
                <a:gd name="connsiteX64" fmla="*/ 552444 w 908761"/>
                <a:gd name="connsiteY64" fmla="*/ 498896 h 614743"/>
                <a:gd name="connsiteX65" fmla="*/ 520693 w 908761"/>
                <a:gd name="connsiteY65" fmla="*/ 500076 h 614743"/>
                <a:gd name="connsiteX66" fmla="*/ 507729 w 908761"/>
                <a:gd name="connsiteY66" fmla="*/ 499840 h 614743"/>
                <a:gd name="connsiteX67" fmla="*/ 506115 w 908761"/>
                <a:gd name="connsiteY67" fmla="*/ 498168 h 614743"/>
                <a:gd name="connsiteX68" fmla="*/ 507256 w 908761"/>
                <a:gd name="connsiteY68" fmla="*/ 496201 h 614743"/>
                <a:gd name="connsiteX69" fmla="*/ 531631 w 908761"/>
                <a:gd name="connsiteY69" fmla="*/ 492955 h 614743"/>
                <a:gd name="connsiteX70" fmla="*/ 568792 w 908761"/>
                <a:gd name="connsiteY70" fmla="*/ 483689 h 614743"/>
                <a:gd name="connsiteX71" fmla="*/ 640243 w 908761"/>
                <a:gd name="connsiteY71" fmla="*/ 459020 h 614743"/>
                <a:gd name="connsiteX72" fmla="*/ 710769 w 908761"/>
                <a:gd name="connsiteY72" fmla="*/ 427878 h 614743"/>
                <a:gd name="connsiteX73" fmla="*/ 721667 w 908761"/>
                <a:gd name="connsiteY73" fmla="*/ 420776 h 614743"/>
                <a:gd name="connsiteX74" fmla="*/ 737170 w 908761"/>
                <a:gd name="connsiteY74" fmla="*/ 410291 h 614743"/>
                <a:gd name="connsiteX75" fmla="*/ 742756 w 908761"/>
                <a:gd name="connsiteY75" fmla="*/ 406632 h 614743"/>
                <a:gd name="connsiteX76" fmla="*/ 744271 w 908761"/>
                <a:gd name="connsiteY76" fmla="*/ 405491 h 614743"/>
                <a:gd name="connsiteX77" fmla="*/ 751393 w 908761"/>
                <a:gd name="connsiteY77" fmla="*/ 399432 h 614743"/>
                <a:gd name="connsiteX78" fmla="*/ 752868 w 908761"/>
                <a:gd name="connsiteY78" fmla="*/ 398310 h 614743"/>
                <a:gd name="connsiteX79" fmla="*/ 756803 w 908761"/>
                <a:gd name="connsiteY79" fmla="*/ 394828 h 614743"/>
                <a:gd name="connsiteX80" fmla="*/ 757826 w 908761"/>
                <a:gd name="connsiteY80" fmla="*/ 393451 h 614743"/>
                <a:gd name="connsiteX81" fmla="*/ 758927 w 908761"/>
                <a:gd name="connsiteY81" fmla="*/ 392172 h 614743"/>
                <a:gd name="connsiteX82" fmla="*/ 759517 w 908761"/>
                <a:gd name="connsiteY82" fmla="*/ 391563 h 614743"/>
                <a:gd name="connsiteX83" fmla="*/ 760698 w 908761"/>
                <a:gd name="connsiteY83" fmla="*/ 390382 h 614743"/>
                <a:gd name="connsiteX84" fmla="*/ 761288 w 908761"/>
                <a:gd name="connsiteY84" fmla="*/ 389792 h 614743"/>
                <a:gd name="connsiteX85" fmla="*/ 762449 w 908761"/>
                <a:gd name="connsiteY85" fmla="*/ 388572 h 614743"/>
                <a:gd name="connsiteX86" fmla="*/ 763039 w 908761"/>
                <a:gd name="connsiteY86" fmla="*/ 387943 h 614743"/>
                <a:gd name="connsiteX87" fmla="*/ 764239 w 908761"/>
                <a:gd name="connsiteY87" fmla="*/ 386605 h 614743"/>
                <a:gd name="connsiteX88" fmla="*/ 764888 w 908761"/>
                <a:gd name="connsiteY88" fmla="*/ 385917 h 614743"/>
                <a:gd name="connsiteX89" fmla="*/ 770062 w 908761"/>
                <a:gd name="connsiteY89" fmla="*/ 380015 h 614743"/>
                <a:gd name="connsiteX90" fmla="*/ 771144 w 908761"/>
                <a:gd name="connsiteY90" fmla="*/ 378480 h 614743"/>
                <a:gd name="connsiteX91" fmla="*/ 773721 w 908761"/>
                <a:gd name="connsiteY91" fmla="*/ 374546 h 614743"/>
                <a:gd name="connsiteX92" fmla="*/ 774744 w 908761"/>
                <a:gd name="connsiteY92" fmla="*/ 372893 h 614743"/>
                <a:gd name="connsiteX93" fmla="*/ 782239 w 908761"/>
                <a:gd name="connsiteY93" fmla="*/ 355188 h 614743"/>
                <a:gd name="connsiteX94" fmla="*/ 782928 w 908761"/>
                <a:gd name="connsiteY94" fmla="*/ 352965 h 614743"/>
                <a:gd name="connsiteX95" fmla="*/ 785840 w 908761"/>
                <a:gd name="connsiteY95" fmla="*/ 334433 h 614743"/>
                <a:gd name="connsiteX96" fmla="*/ 786863 w 908761"/>
                <a:gd name="connsiteY96" fmla="*/ 292433 h 614743"/>
                <a:gd name="connsiteX97" fmla="*/ 784167 w 908761"/>
                <a:gd name="connsiteY97" fmla="*/ 244786 h 614743"/>
                <a:gd name="connsiteX98" fmla="*/ 783616 w 908761"/>
                <a:gd name="connsiteY98" fmla="*/ 242523 h 614743"/>
                <a:gd name="connsiteX99" fmla="*/ 782259 w 908761"/>
                <a:gd name="connsiteY99" fmla="*/ 236012 h 614743"/>
                <a:gd name="connsiteX100" fmla="*/ 753203 w 908761"/>
                <a:gd name="connsiteY100" fmla="*/ 171604 h 614743"/>
                <a:gd name="connsiteX101" fmla="*/ 712972 w 908761"/>
                <a:gd name="connsiteY101" fmla="*/ 123052 h 614743"/>
                <a:gd name="connsiteX102" fmla="*/ 660919 w 908761"/>
                <a:gd name="connsiteY102" fmla="*/ 76880 h 614743"/>
                <a:gd name="connsiteX103" fmla="*/ 656807 w 908761"/>
                <a:gd name="connsiteY103" fmla="*/ 71097 h 614743"/>
                <a:gd name="connsiteX104" fmla="*/ 683739 w 908761"/>
                <a:gd name="connsiteY104" fmla="*/ 77766 h 614743"/>
                <a:gd name="connsiteX105" fmla="*/ 688736 w 908761"/>
                <a:gd name="connsiteY105" fmla="*/ 84690 h 614743"/>
                <a:gd name="connsiteX106" fmla="*/ 730500 w 908761"/>
                <a:gd name="connsiteY106" fmla="*/ 123504 h 614743"/>
                <a:gd name="connsiteX107" fmla="*/ 804312 w 908761"/>
                <a:gd name="connsiteY107" fmla="*/ 83510 h 614743"/>
                <a:gd name="connsiteX108" fmla="*/ 804882 w 908761"/>
                <a:gd name="connsiteY108" fmla="*/ 81405 h 614743"/>
                <a:gd name="connsiteX109" fmla="*/ 800299 w 908761"/>
                <a:gd name="connsiteY109" fmla="*/ 53077 h 614743"/>
                <a:gd name="connsiteX110" fmla="*/ 769551 w 908761"/>
                <a:gd name="connsiteY110" fmla="*/ 8046 h 614743"/>
                <a:gd name="connsiteX111" fmla="*/ 767583 w 908761"/>
                <a:gd name="connsiteY111" fmla="*/ -315 h 614743"/>
                <a:gd name="connsiteX112" fmla="*/ 790010 w 908761"/>
                <a:gd name="connsiteY112" fmla="*/ 31811 h 614743"/>
                <a:gd name="connsiteX113" fmla="*/ 823335 w 908761"/>
                <a:gd name="connsiteY113" fmla="*/ 78651 h 614743"/>
                <a:gd name="connsiteX114" fmla="*/ 837303 w 908761"/>
                <a:gd name="connsiteY114" fmla="*/ 100114 h 614743"/>
                <a:gd name="connsiteX115" fmla="*/ 847572 w 908761"/>
                <a:gd name="connsiteY115" fmla="*/ 116835 h 614743"/>
                <a:gd name="connsiteX116" fmla="*/ 897324 w 908761"/>
                <a:gd name="connsiteY116" fmla="*/ 222064 h 614743"/>
                <a:gd name="connsiteX117" fmla="*/ 906176 w 908761"/>
                <a:gd name="connsiteY117" fmla="*/ 312085 h 614743"/>
                <a:gd name="connsiteX118" fmla="*/ 896537 w 908761"/>
                <a:gd name="connsiteY118" fmla="*/ 363549 h 614743"/>
                <a:gd name="connsiteX119" fmla="*/ 883828 w 908761"/>
                <a:gd name="connsiteY119" fmla="*/ 411333 h 614743"/>
                <a:gd name="connsiteX120" fmla="*/ 878890 w 908761"/>
                <a:gd name="connsiteY120" fmla="*/ 425773 h 614743"/>
                <a:gd name="connsiteX121" fmla="*/ 850837 w 908761"/>
                <a:gd name="connsiteY121" fmla="*/ 479932 h 614743"/>
                <a:gd name="connsiteX122" fmla="*/ 849106 w 908761"/>
                <a:gd name="connsiteY122" fmla="*/ 479794 h 614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908761" h="614743">
                  <a:moveTo>
                    <a:pt x="849106" y="479794"/>
                  </a:moveTo>
                  <a:cubicBezTo>
                    <a:pt x="856975" y="464705"/>
                    <a:pt x="864530" y="449557"/>
                    <a:pt x="872497" y="434547"/>
                  </a:cubicBezTo>
                  <a:cubicBezTo>
                    <a:pt x="879146" y="422016"/>
                    <a:pt x="882923" y="408520"/>
                    <a:pt x="886425" y="394907"/>
                  </a:cubicBezTo>
                  <a:cubicBezTo>
                    <a:pt x="887015" y="392625"/>
                    <a:pt x="887212" y="390717"/>
                    <a:pt x="884969" y="389123"/>
                  </a:cubicBezTo>
                  <a:cubicBezTo>
                    <a:pt x="881783" y="386841"/>
                    <a:pt x="882196" y="383694"/>
                    <a:pt x="883435" y="380625"/>
                  </a:cubicBezTo>
                  <a:cubicBezTo>
                    <a:pt x="887723" y="370623"/>
                    <a:pt x="891186" y="360277"/>
                    <a:pt x="893743" y="349699"/>
                  </a:cubicBezTo>
                  <a:cubicBezTo>
                    <a:pt x="894373" y="347108"/>
                    <a:pt x="895435" y="344638"/>
                    <a:pt x="896852" y="342381"/>
                  </a:cubicBezTo>
                  <a:cubicBezTo>
                    <a:pt x="900176" y="336774"/>
                    <a:pt x="899586" y="333686"/>
                    <a:pt x="894274" y="330302"/>
                  </a:cubicBezTo>
                  <a:cubicBezTo>
                    <a:pt x="881743" y="322207"/>
                    <a:pt x="866615" y="319136"/>
                    <a:pt x="851919" y="321705"/>
                  </a:cubicBezTo>
                  <a:cubicBezTo>
                    <a:pt x="830575" y="325030"/>
                    <a:pt x="816273" y="338152"/>
                    <a:pt x="805532" y="355758"/>
                  </a:cubicBezTo>
                  <a:cubicBezTo>
                    <a:pt x="792430" y="377215"/>
                    <a:pt x="778187" y="397966"/>
                    <a:pt x="762901" y="417924"/>
                  </a:cubicBezTo>
                  <a:cubicBezTo>
                    <a:pt x="752553" y="431458"/>
                    <a:pt x="743406" y="445465"/>
                    <a:pt x="737642" y="461734"/>
                  </a:cubicBezTo>
                  <a:cubicBezTo>
                    <a:pt x="734356" y="471059"/>
                    <a:pt x="728829" y="479440"/>
                    <a:pt x="725051" y="488745"/>
                  </a:cubicBezTo>
                  <a:cubicBezTo>
                    <a:pt x="719405" y="502120"/>
                    <a:pt x="715077" y="516017"/>
                    <a:pt x="712146" y="530234"/>
                  </a:cubicBezTo>
                  <a:cubicBezTo>
                    <a:pt x="710572" y="538103"/>
                    <a:pt x="706461" y="540700"/>
                    <a:pt x="698533" y="538103"/>
                  </a:cubicBezTo>
                  <a:cubicBezTo>
                    <a:pt x="693221" y="536372"/>
                    <a:pt x="687988" y="534700"/>
                    <a:pt x="682244" y="535093"/>
                  </a:cubicBezTo>
                  <a:cubicBezTo>
                    <a:pt x="679293" y="535308"/>
                    <a:pt x="676637" y="537013"/>
                    <a:pt x="675221" y="539618"/>
                  </a:cubicBezTo>
                  <a:cubicBezTo>
                    <a:pt x="672034" y="544654"/>
                    <a:pt x="674493" y="549317"/>
                    <a:pt x="680395" y="549710"/>
                  </a:cubicBezTo>
                  <a:cubicBezTo>
                    <a:pt x="681831" y="549710"/>
                    <a:pt x="683286" y="549828"/>
                    <a:pt x="684742" y="549867"/>
                  </a:cubicBezTo>
                  <a:cubicBezTo>
                    <a:pt x="684171" y="552936"/>
                    <a:pt x="681457" y="553172"/>
                    <a:pt x="679234" y="553802"/>
                  </a:cubicBezTo>
                  <a:cubicBezTo>
                    <a:pt x="638964" y="565606"/>
                    <a:pt x="598950" y="578452"/>
                    <a:pt x="558150" y="588504"/>
                  </a:cubicBezTo>
                  <a:cubicBezTo>
                    <a:pt x="532024" y="595126"/>
                    <a:pt x="505506" y="600029"/>
                    <a:pt x="478731" y="603180"/>
                  </a:cubicBezTo>
                  <a:cubicBezTo>
                    <a:pt x="455852" y="605738"/>
                    <a:pt x="433366" y="611443"/>
                    <a:pt x="410369" y="613646"/>
                  </a:cubicBezTo>
                  <a:cubicBezTo>
                    <a:pt x="403818" y="614275"/>
                    <a:pt x="397287" y="614413"/>
                    <a:pt x="390697" y="614413"/>
                  </a:cubicBezTo>
                  <a:cubicBezTo>
                    <a:pt x="364001" y="614413"/>
                    <a:pt x="337325" y="614689"/>
                    <a:pt x="310649" y="612938"/>
                  </a:cubicBezTo>
                  <a:cubicBezTo>
                    <a:pt x="274963" y="610723"/>
                    <a:pt x="239808" y="603123"/>
                    <a:pt x="206385" y="590393"/>
                  </a:cubicBezTo>
                  <a:cubicBezTo>
                    <a:pt x="186437" y="582780"/>
                    <a:pt x="166095" y="576327"/>
                    <a:pt x="146482" y="567671"/>
                  </a:cubicBezTo>
                  <a:cubicBezTo>
                    <a:pt x="128422" y="559664"/>
                    <a:pt x="114179" y="547999"/>
                    <a:pt x="101412" y="533087"/>
                  </a:cubicBezTo>
                  <a:cubicBezTo>
                    <a:pt x="67162" y="493348"/>
                    <a:pt x="39601" y="449597"/>
                    <a:pt x="20302" y="400848"/>
                  </a:cubicBezTo>
                  <a:cubicBezTo>
                    <a:pt x="10348" y="375647"/>
                    <a:pt x="5213" y="349070"/>
                    <a:pt x="1987" y="322276"/>
                  </a:cubicBezTo>
                  <a:cubicBezTo>
                    <a:pt x="-2518" y="284898"/>
                    <a:pt x="-1948" y="247146"/>
                    <a:pt x="-767" y="209591"/>
                  </a:cubicBezTo>
                  <a:cubicBezTo>
                    <a:pt x="-40" y="183899"/>
                    <a:pt x="1888" y="158266"/>
                    <a:pt x="1888" y="132514"/>
                  </a:cubicBezTo>
                  <a:cubicBezTo>
                    <a:pt x="2026" y="121069"/>
                    <a:pt x="4033" y="109724"/>
                    <a:pt x="7790" y="98914"/>
                  </a:cubicBezTo>
                  <a:cubicBezTo>
                    <a:pt x="8597" y="96474"/>
                    <a:pt x="9128" y="93563"/>
                    <a:pt x="12610" y="93327"/>
                  </a:cubicBezTo>
                  <a:cubicBezTo>
                    <a:pt x="14911" y="95982"/>
                    <a:pt x="13790" y="98914"/>
                    <a:pt x="13043" y="101628"/>
                  </a:cubicBezTo>
                  <a:cubicBezTo>
                    <a:pt x="7888" y="120081"/>
                    <a:pt x="7712" y="138829"/>
                    <a:pt x="7633" y="157872"/>
                  </a:cubicBezTo>
                  <a:cubicBezTo>
                    <a:pt x="7495" y="185984"/>
                    <a:pt x="6590" y="214116"/>
                    <a:pt x="4761" y="242189"/>
                  </a:cubicBezTo>
                  <a:cubicBezTo>
                    <a:pt x="4151" y="251691"/>
                    <a:pt x="6531" y="260996"/>
                    <a:pt x="5980" y="270517"/>
                  </a:cubicBezTo>
                  <a:cubicBezTo>
                    <a:pt x="4013" y="305534"/>
                    <a:pt x="9010" y="339765"/>
                    <a:pt x="18413" y="373444"/>
                  </a:cubicBezTo>
                  <a:cubicBezTo>
                    <a:pt x="18826" y="376084"/>
                    <a:pt x="19613" y="378655"/>
                    <a:pt x="20735" y="381077"/>
                  </a:cubicBezTo>
                  <a:cubicBezTo>
                    <a:pt x="27364" y="391228"/>
                    <a:pt x="32459" y="402306"/>
                    <a:pt x="35843" y="413950"/>
                  </a:cubicBezTo>
                  <a:cubicBezTo>
                    <a:pt x="37004" y="417231"/>
                    <a:pt x="39482" y="419877"/>
                    <a:pt x="42689" y="421248"/>
                  </a:cubicBezTo>
                  <a:cubicBezTo>
                    <a:pt x="57385" y="428567"/>
                    <a:pt x="62991" y="442101"/>
                    <a:pt x="66296" y="456797"/>
                  </a:cubicBezTo>
                  <a:cubicBezTo>
                    <a:pt x="67969" y="464115"/>
                    <a:pt x="68932" y="471512"/>
                    <a:pt x="71746" y="478614"/>
                  </a:cubicBezTo>
                  <a:cubicBezTo>
                    <a:pt x="77293" y="492719"/>
                    <a:pt x="89018" y="501139"/>
                    <a:pt x="99818" y="510463"/>
                  </a:cubicBezTo>
                  <a:cubicBezTo>
                    <a:pt x="102572" y="512844"/>
                    <a:pt x="105386" y="515185"/>
                    <a:pt x="108336" y="517309"/>
                  </a:cubicBezTo>
                  <a:cubicBezTo>
                    <a:pt x="117661" y="523998"/>
                    <a:pt x="125097" y="531887"/>
                    <a:pt x="127301" y="543769"/>
                  </a:cubicBezTo>
                  <a:cubicBezTo>
                    <a:pt x="128619" y="550772"/>
                    <a:pt x="133557" y="554746"/>
                    <a:pt x="139931" y="557717"/>
                  </a:cubicBezTo>
                  <a:cubicBezTo>
                    <a:pt x="177899" y="575149"/>
                    <a:pt x="217322" y="589177"/>
                    <a:pt x="257769" y="599639"/>
                  </a:cubicBezTo>
                  <a:cubicBezTo>
                    <a:pt x="272347" y="603574"/>
                    <a:pt x="287475" y="604223"/>
                    <a:pt x="302426" y="605954"/>
                  </a:cubicBezTo>
                  <a:cubicBezTo>
                    <a:pt x="321311" y="608138"/>
                    <a:pt x="340335" y="606111"/>
                    <a:pt x="359142" y="607646"/>
                  </a:cubicBezTo>
                  <a:cubicBezTo>
                    <a:pt x="400336" y="610990"/>
                    <a:pt x="440212" y="602492"/>
                    <a:pt x="480561" y="596983"/>
                  </a:cubicBezTo>
                  <a:cubicBezTo>
                    <a:pt x="512037" y="592714"/>
                    <a:pt x="542588" y="585711"/>
                    <a:pt x="573278" y="578393"/>
                  </a:cubicBezTo>
                  <a:cubicBezTo>
                    <a:pt x="580222" y="576740"/>
                    <a:pt x="583566" y="572943"/>
                    <a:pt x="584884" y="566255"/>
                  </a:cubicBezTo>
                  <a:cubicBezTo>
                    <a:pt x="588347" y="548549"/>
                    <a:pt x="584137" y="532595"/>
                    <a:pt x="574064" y="517919"/>
                  </a:cubicBezTo>
                  <a:cubicBezTo>
                    <a:pt x="572825" y="516129"/>
                    <a:pt x="571271" y="514575"/>
                    <a:pt x="570130" y="512726"/>
                  </a:cubicBezTo>
                  <a:cubicBezTo>
                    <a:pt x="565546" y="505604"/>
                    <a:pt x="567100" y="501119"/>
                    <a:pt x="575107" y="498443"/>
                  </a:cubicBezTo>
                  <a:cubicBezTo>
                    <a:pt x="611541" y="486514"/>
                    <a:pt x="647305" y="472564"/>
                    <a:pt x="682185" y="456659"/>
                  </a:cubicBezTo>
                  <a:cubicBezTo>
                    <a:pt x="687241" y="454298"/>
                    <a:pt x="691509" y="450501"/>
                    <a:pt x="696900" y="448790"/>
                  </a:cubicBezTo>
                  <a:cubicBezTo>
                    <a:pt x="697470" y="448497"/>
                    <a:pt x="698100" y="448353"/>
                    <a:pt x="698729" y="448377"/>
                  </a:cubicBezTo>
                  <a:cubicBezTo>
                    <a:pt x="697785" y="447039"/>
                    <a:pt x="697549" y="449124"/>
                    <a:pt x="696762" y="448810"/>
                  </a:cubicBezTo>
                  <a:cubicBezTo>
                    <a:pt x="682637" y="455616"/>
                    <a:pt x="668374" y="462108"/>
                    <a:pt x="653896" y="468010"/>
                  </a:cubicBezTo>
                  <a:cubicBezTo>
                    <a:pt x="642958" y="472456"/>
                    <a:pt x="631528" y="475879"/>
                    <a:pt x="620452" y="480089"/>
                  </a:cubicBezTo>
                  <a:cubicBezTo>
                    <a:pt x="604911" y="486148"/>
                    <a:pt x="588819" y="490574"/>
                    <a:pt x="573140" y="496220"/>
                  </a:cubicBezTo>
                  <a:cubicBezTo>
                    <a:pt x="566451" y="498621"/>
                    <a:pt x="559369" y="500155"/>
                    <a:pt x="552444" y="498896"/>
                  </a:cubicBezTo>
                  <a:cubicBezTo>
                    <a:pt x="541664" y="496929"/>
                    <a:pt x="531237" y="498699"/>
                    <a:pt x="520693" y="500076"/>
                  </a:cubicBezTo>
                  <a:cubicBezTo>
                    <a:pt x="516404" y="500952"/>
                    <a:pt x="511978" y="500871"/>
                    <a:pt x="507729" y="499840"/>
                  </a:cubicBezTo>
                  <a:cubicBezTo>
                    <a:pt x="507001" y="499518"/>
                    <a:pt x="506411" y="498916"/>
                    <a:pt x="506115" y="498168"/>
                  </a:cubicBezTo>
                  <a:cubicBezTo>
                    <a:pt x="506076" y="497346"/>
                    <a:pt x="506529" y="496577"/>
                    <a:pt x="507256" y="496201"/>
                  </a:cubicBezTo>
                  <a:cubicBezTo>
                    <a:pt x="515125" y="493368"/>
                    <a:pt x="523565" y="493171"/>
                    <a:pt x="531631" y="492955"/>
                  </a:cubicBezTo>
                  <a:cubicBezTo>
                    <a:pt x="544890" y="492620"/>
                    <a:pt x="556871" y="488233"/>
                    <a:pt x="568792" y="483689"/>
                  </a:cubicBezTo>
                  <a:cubicBezTo>
                    <a:pt x="592399" y="474699"/>
                    <a:pt x="617029" y="468915"/>
                    <a:pt x="640243" y="459020"/>
                  </a:cubicBezTo>
                  <a:cubicBezTo>
                    <a:pt x="663850" y="448947"/>
                    <a:pt x="688028" y="439977"/>
                    <a:pt x="710769" y="427878"/>
                  </a:cubicBezTo>
                  <a:cubicBezTo>
                    <a:pt x="714743" y="426090"/>
                    <a:pt x="718422" y="423694"/>
                    <a:pt x="721667" y="420776"/>
                  </a:cubicBezTo>
                  <a:cubicBezTo>
                    <a:pt x="726035" y="416222"/>
                    <a:pt x="731327" y="412647"/>
                    <a:pt x="737170" y="410291"/>
                  </a:cubicBezTo>
                  <a:cubicBezTo>
                    <a:pt x="739255" y="409433"/>
                    <a:pt x="741144" y="408192"/>
                    <a:pt x="742756" y="406632"/>
                  </a:cubicBezTo>
                  <a:cubicBezTo>
                    <a:pt x="743229" y="406213"/>
                    <a:pt x="743740" y="405831"/>
                    <a:pt x="744271" y="405491"/>
                  </a:cubicBezTo>
                  <a:cubicBezTo>
                    <a:pt x="746868" y="403754"/>
                    <a:pt x="749268" y="401721"/>
                    <a:pt x="751393" y="399432"/>
                  </a:cubicBezTo>
                  <a:cubicBezTo>
                    <a:pt x="751865" y="399024"/>
                    <a:pt x="752357" y="398650"/>
                    <a:pt x="752868" y="398310"/>
                  </a:cubicBezTo>
                  <a:cubicBezTo>
                    <a:pt x="754423" y="397460"/>
                    <a:pt x="755760" y="396270"/>
                    <a:pt x="756803" y="394828"/>
                  </a:cubicBezTo>
                  <a:cubicBezTo>
                    <a:pt x="757117" y="394356"/>
                    <a:pt x="757471" y="393884"/>
                    <a:pt x="757826" y="393451"/>
                  </a:cubicBezTo>
                  <a:cubicBezTo>
                    <a:pt x="758160" y="392999"/>
                    <a:pt x="758534" y="392572"/>
                    <a:pt x="758927" y="392172"/>
                  </a:cubicBezTo>
                  <a:lnTo>
                    <a:pt x="759517" y="391563"/>
                  </a:lnTo>
                  <a:cubicBezTo>
                    <a:pt x="759891" y="391149"/>
                    <a:pt x="760285" y="390776"/>
                    <a:pt x="760698" y="390382"/>
                  </a:cubicBezTo>
                  <a:lnTo>
                    <a:pt x="761288" y="389792"/>
                  </a:lnTo>
                  <a:cubicBezTo>
                    <a:pt x="761662" y="389359"/>
                    <a:pt x="762055" y="388966"/>
                    <a:pt x="762449" y="388572"/>
                  </a:cubicBezTo>
                  <a:lnTo>
                    <a:pt x="763039" y="387943"/>
                  </a:lnTo>
                  <a:cubicBezTo>
                    <a:pt x="763413" y="387490"/>
                    <a:pt x="763826" y="387057"/>
                    <a:pt x="764239" y="386605"/>
                  </a:cubicBezTo>
                  <a:lnTo>
                    <a:pt x="764888" y="385917"/>
                  </a:lnTo>
                  <a:cubicBezTo>
                    <a:pt x="766796" y="384128"/>
                    <a:pt x="768547" y="382151"/>
                    <a:pt x="770062" y="380015"/>
                  </a:cubicBezTo>
                  <a:cubicBezTo>
                    <a:pt x="770396" y="379484"/>
                    <a:pt x="770770" y="378972"/>
                    <a:pt x="771144" y="378480"/>
                  </a:cubicBezTo>
                  <a:cubicBezTo>
                    <a:pt x="772108" y="377247"/>
                    <a:pt x="772974" y="375929"/>
                    <a:pt x="773721" y="374546"/>
                  </a:cubicBezTo>
                  <a:cubicBezTo>
                    <a:pt x="774036" y="373975"/>
                    <a:pt x="774370" y="373444"/>
                    <a:pt x="774744" y="372893"/>
                  </a:cubicBezTo>
                  <a:cubicBezTo>
                    <a:pt x="778305" y="367501"/>
                    <a:pt x="780843" y="361499"/>
                    <a:pt x="782239" y="355188"/>
                  </a:cubicBezTo>
                  <a:cubicBezTo>
                    <a:pt x="782495" y="354460"/>
                    <a:pt x="782731" y="353732"/>
                    <a:pt x="782928" y="352965"/>
                  </a:cubicBezTo>
                  <a:cubicBezTo>
                    <a:pt x="784915" y="346990"/>
                    <a:pt x="785899" y="340729"/>
                    <a:pt x="785840" y="334433"/>
                  </a:cubicBezTo>
                  <a:cubicBezTo>
                    <a:pt x="785840" y="320427"/>
                    <a:pt x="786312" y="306439"/>
                    <a:pt x="786863" y="292433"/>
                  </a:cubicBezTo>
                  <a:cubicBezTo>
                    <a:pt x="787472" y="276694"/>
                    <a:pt x="785564" y="260642"/>
                    <a:pt x="784167" y="244786"/>
                  </a:cubicBezTo>
                  <a:cubicBezTo>
                    <a:pt x="784010" y="244018"/>
                    <a:pt x="783833" y="243251"/>
                    <a:pt x="783616" y="242523"/>
                  </a:cubicBezTo>
                  <a:cubicBezTo>
                    <a:pt x="783282" y="240330"/>
                    <a:pt x="782830" y="238156"/>
                    <a:pt x="782259" y="236012"/>
                  </a:cubicBezTo>
                  <a:cubicBezTo>
                    <a:pt x="777085" y="212780"/>
                    <a:pt x="767190" y="190859"/>
                    <a:pt x="753203" y="171604"/>
                  </a:cubicBezTo>
                  <a:cubicBezTo>
                    <a:pt x="740927" y="154469"/>
                    <a:pt x="728120" y="137570"/>
                    <a:pt x="712972" y="123052"/>
                  </a:cubicBezTo>
                  <a:cubicBezTo>
                    <a:pt x="696251" y="107038"/>
                    <a:pt x="680729" y="89490"/>
                    <a:pt x="660919" y="76880"/>
                  </a:cubicBezTo>
                  <a:cubicBezTo>
                    <a:pt x="658952" y="75641"/>
                    <a:pt x="655705" y="74756"/>
                    <a:pt x="656807" y="71097"/>
                  </a:cubicBezTo>
                  <a:cubicBezTo>
                    <a:pt x="666132" y="71522"/>
                    <a:pt x="675279" y="73788"/>
                    <a:pt x="683739" y="77766"/>
                  </a:cubicBezTo>
                  <a:cubicBezTo>
                    <a:pt x="686395" y="78946"/>
                    <a:pt x="687477" y="82015"/>
                    <a:pt x="688736" y="84690"/>
                  </a:cubicBezTo>
                  <a:cubicBezTo>
                    <a:pt x="697391" y="103281"/>
                    <a:pt x="710887" y="116816"/>
                    <a:pt x="730500" y="123504"/>
                  </a:cubicBezTo>
                  <a:cubicBezTo>
                    <a:pt x="760226" y="133675"/>
                    <a:pt x="795420" y="113668"/>
                    <a:pt x="804312" y="83510"/>
                  </a:cubicBezTo>
                  <a:cubicBezTo>
                    <a:pt x="804509" y="82802"/>
                    <a:pt x="804626" y="82074"/>
                    <a:pt x="804882" y="81405"/>
                  </a:cubicBezTo>
                  <a:cubicBezTo>
                    <a:pt x="808463" y="71136"/>
                    <a:pt x="807577" y="62185"/>
                    <a:pt x="800299" y="53077"/>
                  </a:cubicBezTo>
                  <a:cubicBezTo>
                    <a:pt x="788967" y="38893"/>
                    <a:pt x="779544" y="23253"/>
                    <a:pt x="769551" y="8046"/>
                  </a:cubicBezTo>
                  <a:cubicBezTo>
                    <a:pt x="767977" y="5646"/>
                    <a:pt x="764947" y="3246"/>
                    <a:pt x="767583" y="-315"/>
                  </a:cubicBezTo>
                  <a:cubicBezTo>
                    <a:pt x="776219" y="9522"/>
                    <a:pt x="782593" y="21050"/>
                    <a:pt x="790010" y="31811"/>
                  </a:cubicBezTo>
                  <a:cubicBezTo>
                    <a:pt x="800889" y="47549"/>
                    <a:pt x="811650" y="63444"/>
                    <a:pt x="823335" y="78651"/>
                  </a:cubicBezTo>
                  <a:cubicBezTo>
                    <a:pt x="828608" y="85383"/>
                    <a:pt x="833290" y="92563"/>
                    <a:pt x="837303" y="100114"/>
                  </a:cubicBezTo>
                  <a:cubicBezTo>
                    <a:pt x="840254" y="105964"/>
                    <a:pt x="843696" y="111559"/>
                    <a:pt x="847572" y="116835"/>
                  </a:cubicBezTo>
                  <a:cubicBezTo>
                    <a:pt x="871533" y="148429"/>
                    <a:pt x="887173" y="183938"/>
                    <a:pt x="897324" y="222064"/>
                  </a:cubicBezTo>
                  <a:cubicBezTo>
                    <a:pt x="905193" y="251573"/>
                    <a:pt x="909127" y="281514"/>
                    <a:pt x="906176" y="312085"/>
                  </a:cubicBezTo>
                  <a:cubicBezTo>
                    <a:pt x="904484" y="329496"/>
                    <a:pt x="900275" y="346532"/>
                    <a:pt x="896537" y="363549"/>
                  </a:cubicBezTo>
                  <a:cubicBezTo>
                    <a:pt x="892897" y="379621"/>
                    <a:pt x="888215" y="395458"/>
                    <a:pt x="883828" y="411333"/>
                  </a:cubicBezTo>
                  <a:cubicBezTo>
                    <a:pt x="882589" y="416275"/>
                    <a:pt x="880936" y="421105"/>
                    <a:pt x="878890" y="425773"/>
                  </a:cubicBezTo>
                  <a:cubicBezTo>
                    <a:pt x="870333" y="444246"/>
                    <a:pt x="861067" y="462344"/>
                    <a:pt x="850837" y="479932"/>
                  </a:cubicBezTo>
                  <a:cubicBezTo>
                    <a:pt x="850169" y="480758"/>
                    <a:pt x="849559" y="480718"/>
                    <a:pt x="849106" y="479794"/>
                  </a:cubicBezTo>
                  <a:close/>
                </a:path>
              </a:pathLst>
            </a:custGeom>
            <a:solidFill>
              <a:srgbClr val="020202"/>
            </a:solidFill>
            <a:ln w="1956" cap="flat">
              <a:noFill/>
              <a:prstDash val="solid"/>
              <a:miter/>
            </a:ln>
          </p:spPr>
          <p:txBody>
            <a:bodyPr rtlCol="0" anchor="ctr"/>
            <a:lstStyle/>
            <a:p>
              <a:endParaRPr lang="es-CO"/>
            </a:p>
          </p:txBody>
        </p:sp>
        <p:sp>
          <p:nvSpPr>
            <p:cNvPr id="803" name="Freeform: Shape 802">
              <a:extLst>
                <a:ext uri="{FF2B5EF4-FFF2-40B4-BE49-F238E27FC236}">
                  <a16:creationId xmlns:a16="http://schemas.microsoft.com/office/drawing/2014/main" id="{C1C92368-7E4C-9725-27C9-8AD6C75E2CF5}"/>
                </a:ext>
              </a:extLst>
            </p:cNvPr>
            <p:cNvSpPr/>
            <p:nvPr/>
          </p:nvSpPr>
          <p:spPr>
            <a:xfrm>
              <a:off x="12252797" y="1491008"/>
              <a:ext cx="953238" cy="439636"/>
            </a:xfrm>
            <a:custGeom>
              <a:avLst/>
              <a:gdLst>
                <a:gd name="connsiteX0" fmla="*/ -1606 w 953238"/>
                <a:gd name="connsiteY0" fmla="*/ -285 h 439636"/>
                <a:gd name="connsiteX1" fmla="*/ 7090 w 953238"/>
                <a:gd name="connsiteY1" fmla="*/ 2981 h 439636"/>
                <a:gd name="connsiteX2" fmla="*/ 40533 w 953238"/>
                <a:gd name="connsiteY2" fmla="*/ 18542 h 439636"/>
                <a:gd name="connsiteX3" fmla="*/ 83675 w 953238"/>
                <a:gd name="connsiteY3" fmla="*/ 30857 h 439636"/>
                <a:gd name="connsiteX4" fmla="*/ 115997 w 953238"/>
                <a:gd name="connsiteY4" fmla="*/ 34516 h 439636"/>
                <a:gd name="connsiteX5" fmla="*/ 145663 w 953238"/>
                <a:gd name="connsiteY5" fmla="*/ 36051 h 439636"/>
                <a:gd name="connsiteX6" fmla="*/ 177139 w 953238"/>
                <a:gd name="connsiteY6" fmla="*/ 63179 h 439636"/>
                <a:gd name="connsiteX7" fmla="*/ 180936 w 953238"/>
                <a:gd name="connsiteY7" fmla="*/ 82301 h 439636"/>
                <a:gd name="connsiteX8" fmla="*/ 188805 w 953238"/>
                <a:gd name="connsiteY8" fmla="*/ 92354 h 439636"/>
                <a:gd name="connsiteX9" fmla="*/ 230393 w 953238"/>
                <a:gd name="connsiteY9" fmla="*/ 90583 h 439636"/>
                <a:gd name="connsiteX10" fmla="*/ 234957 w 953238"/>
                <a:gd name="connsiteY10" fmla="*/ 88340 h 439636"/>
                <a:gd name="connsiteX11" fmla="*/ 240504 w 953238"/>
                <a:gd name="connsiteY11" fmla="*/ 91842 h 439636"/>
                <a:gd name="connsiteX12" fmla="*/ 248236 w 953238"/>
                <a:gd name="connsiteY12" fmla="*/ 149129 h 439636"/>
                <a:gd name="connsiteX13" fmla="*/ 256656 w 953238"/>
                <a:gd name="connsiteY13" fmla="*/ 182120 h 439636"/>
                <a:gd name="connsiteX14" fmla="*/ 271233 w 953238"/>
                <a:gd name="connsiteY14" fmla="*/ 230691 h 439636"/>
                <a:gd name="connsiteX15" fmla="*/ 302709 w 953238"/>
                <a:gd name="connsiteY15" fmla="*/ 284200 h 439636"/>
                <a:gd name="connsiteX16" fmla="*/ 314965 w 953238"/>
                <a:gd name="connsiteY16" fmla="*/ 297578 h 439636"/>
                <a:gd name="connsiteX17" fmla="*/ 317346 w 953238"/>
                <a:gd name="connsiteY17" fmla="*/ 306135 h 439636"/>
                <a:gd name="connsiteX18" fmla="*/ 322480 w 953238"/>
                <a:gd name="connsiteY18" fmla="*/ 328326 h 439636"/>
                <a:gd name="connsiteX19" fmla="*/ 328913 w 953238"/>
                <a:gd name="connsiteY19" fmla="*/ 339578 h 439636"/>
                <a:gd name="connsiteX20" fmla="*/ 351674 w 953238"/>
                <a:gd name="connsiteY20" fmla="*/ 351500 h 439636"/>
                <a:gd name="connsiteX21" fmla="*/ 387399 w 953238"/>
                <a:gd name="connsiteY21" fmla="*/ 360923 h 439636"/>
                <a:gd name="connsiteX22" fmla="*/ 419564 w 953238"/>
                <a:gd name="connsiteY22" fmla="*/ 365468 h 439636"/>
                <a:gd name="connsiteX23" fmla="*/ 464575 w 953238"/>
                <a:gd name="connsiteY23" fmla="*/ 366727 h 439636"/>
                <a:gd name="connsiteX24" fmla="*/ 499179 w 953238"/>
                <a:gd name="connsiteY24" fmla="*/ 364051 h 439636"/>
                <a:gd name="connsiteX25" fmla="*/ 510235 w 953238"/>
                <a:gd name="connsiteY25" fmla="*/ 364051 h 439636"/>
                <a:gd name="connsiteX26" fmla="*/ 508267 w 953238"/>
                <a:gd name="connsiteY26" fmla="*/ 371743 h 439636"/>
                <a:gd name="connsiteX27" fmla="*/ 512891 w 953238"/>
                <a:gd name="connsiteY27" fmla="*/ 428794 h 439636"/>
                <a:gd name="connsiteX28" fmla="*/ 522156 w 953238"/>
                <a:gd name="connsiteY28" fmla="*/ 430525 h 439636"/>
                <a:gd name="connsiteX29" fmla="*/ 537088 w 953238"/>
                <a:gd name="connsiteY29" fmla="*/ 427790 h 439636"/>
                <a:gd name="connsiteX30" fmla="*/ 580367 w 953238"/>
                <a:gd name="connsiteY30" fmla="*/ 419292 h 439636"/>
                <a:gd name="connsiteX31" fmla="*/ 621680 w 953238"/>
                <a:gd name="connsiteY31" fmla="*/ 403554 h 439636"/>
                <a:gd name="connsiteX32" fmla="*/ 629765 w 953238"/>
                <a:gd name="connsiteY32" fmla="*/ 394563 h 439636"/>
                <a:gd name="connsiteX33" fmla="*/ 639365 w 953238"/>
                <a:gd name="connsiteY33" fmla="*/ 386852 h 439636"/>
                <a:gd name="connsiteX34" fmla="*/ 650146 w 953238"/>
                <a:gd name="connsiteY34" fmla="*/ 375442 h 439636"/>
                <a:gd name="connsiteX35" fmla="*/ 677687 w 953238"/>
                <a:gd name="connsiteY35" fmla="*/ 341861 h 439636"/>
                <a:gd name="connsiteX36" fmla="*/ 688193 w 953238"/>
                <a:gd name="connsiteY36" fmla="*/ 323624 h 439636"/>
                <a:gd name="connsiteX37" fmla="*/ 696868 w 953238"/>
                <a:gd name="connsiteY37" fmla="*/ 309657 h 439636"/>
                <a:gd name="connsiteX38" fmla="*/ 702180 w 953238"/>
                <a:gd name="connsiteY38" fmla="*/ 296653 h 439636"/>
                <a:gd name="connsiteX39" fmla="*/ 707905 w 953238"/>
                <a:gd name="connsiteY39" fmla="*/ 281348 h 439636"/>
                <a:gd name="connsiteX40" fmla="*/ 712528 w 953238"/>
                <a:gd name="connsiteY40" fmla="*/ 267223 h 439636"/>
                <a:gd name="connsiteX41" fmla="*/ 716718 w 953238"/>
                <a:gd name="connsiteY41" fmla="*/ 252036 h 439636"/>
                <a:gd name="connsiteX42" fmla="*/ 719531 w 953238"/>
                <a:gd name="connsiteY42" fmla="*/ 238127 h 439636"/>
                <a:gd name="connsiteX43" fmla="*/ 722364 w 953238"/>
                <a:gd name="connsiteY43" fmla="*/ 219773 h 439636"/>
                <a:gd name="connsiteX44" fmla="*/ 723466 w 953238"/>
                <a:gd name="connsiteY44" fmla="*/ 207163 h 439636"/>
                <a:gd name="connsiteX45" fmla="*/ 722856 w 953238"/>
                <a:gd name="connsiteY45" fmla="*/ 203602 h 439636"/>
                <a:gd name="connsiteX46" fmla="*/ 725472 w 953238"/>
                <a:gd name="connsiteY46" fmla="*/ 162860 h 439636"/>
                <a:gd name="connsiteX47" fmla="*/ 725197 w 953238"/>
                <a:gd name="connsiteY47" fmla="*/ 150722 h 439636"/>
                <a:gd name="connsiteX48" fmla="*/ 724371 w 953238"/>
                <a:gd name="connsiteY48" fmla="*/ 147181 h 439636"/>
                <a:gd name="connsiteX49" fmla="*/ 722836 w 953238"/>
                <a:gd name="connsiteY49" fmla="*/ 107541 h 439636"/>
                <a:gd name="connsiteX50" fmla="*/ 720357 w 953238"/>
                <a:gd name="connsiteY50" fmla="*/ 75848 h 439636"/>
                <a:gd name="connsiteX51" fmla="*/ 722069 w 953238"/>
                <a:gd name="connsiteY51" fmla="*/ 52792 h 439636"/>
                <a:gd name="connsiteX52" fmla="*/ 734285 w 953238"/>
                <a:gd name="connsiteY52" fmla="*/ 41638 h 439636"/>
                <a:gd name="connsiteX53" fmla="*/ 759644 w 953238"/>
                <a:gd name="connsiteY53" fmla="*/ 39985 h 439636"/>
                <a:gd name="connsiteX54" fmla="*/ 765329 w 953238"/>
                <a:gd name="connsiteY54" fmla="*/ 41008 h 439636"/>
                <a:gd name="connsiteX55" fmla="*/ 789801 w 953238"/>
                <a:gd name="connsiteY55" fmla="*/ 42208 h 439636"/>
                <a:gd name="connsiteX56" fmla="*/ 811953 w 953238"/>
                <a:gd name="connsiteY56" fmla="*/ 49172 h 439636"/>
                <a:gd name="connsiteX57" fmla="*/ 816320 w 953238"/>
                <a:gd name="connsiteY57" fmla="*/ 52084 h 439636"/>
                <a:gd name="connsiteX58" fmla="*/ 817776 w 953238"/>
                <a:gd name="connsiteY58" fmla="*/ 53540 h 439636"/>
                <a:gd name="connsiteX59" fmla="*/ 820687 w 953238"/>
                <a:gd name="connsiteY59" fmla="*/ 53540 h 439636"/>
                <a:gd name="connsiteX60" fmla="*/ 819566 w 953238"/>
                <a:gd name="connsiteY60" fmla="*/ 62156 h 439636"/>
                <a:gd name="connsiteX61" fmla="*/ 819743 w 953238"/>
                <a:gd name="connsiteY61" fmla="*/ 76065 h 439636"/>
                <a:gd name="connsiteX62" fmla="*/ 822065 w 953238"/>
                <a:gd name="connsiteY62" fmla="*/ 84130 h 439636"/>
                <a:gd name="connsiteX63" fmla="*/ 821376 w 953238"/>
                <a:gd name="connsiteY63" fmla="*/ 87022 h 439636"/>
                <a:gd name="connsiteX64" fmla="*/ 821376 w 953238"/>
                <a:gd name="connsiteY64" fmla="*/ 89836 h 439636"/>
                <a:gd name="connsiteX65" fmla="*/ 822084 w 953238"/>
                <a:gd name="connsiteY65" fmla="*/ 92649 h 439636"/>
                <a:gd name="connsiteX66" fmla="*/ 820786 w 953238"/>
                <a:gd name="connsiteY66" fmla="*/ 103567 h 439636"/>
                <a:gd name="connsiteX67" fmla="*/ 819940 w 953238"/>
                <a:gd name="connsiteY67" fmla="*/ 106360 h 439636"/>
                <a:gd name="connsiteX68" fmla="*/ 820078 w 953238"/>
                <a:gd name="connsiteY68" fmla="*/ 109252 h 439636"/>
                <a:gd name="connsiteX69" fmla="*/ 820864 w 953238"/>
                <a:gd name="connsiteY69" fmla="*/ 112341 h 439636"/>
                <a:gd name="connsiteX70" fmla="*/ 820864 w 953238"/>
                <a:gd name="connsiteY70" fmla="*/ 142283 h 439636"/>
                <a:gd name="connsiteX71" fmla="*/ 820097 w 953238"/>
                <a:gd name="connsiteY71" fmla="*/ 145430 h 439636"/>
                <a:gd name="connsiteX72" fmla="*/ 819861 w 953238"/>
                <a:gd name="connsiteY72" fmla="*/ 150368 h 439636"/>
                <a:gd name="connsiteX73" fmla="*/ 820845 w 953238"/>
                <a:gd name="connsiteY73" fmla="*/ 153220 h 439636"/>
                <a:gd name="connsiteX74" fmla="*/ 821986 w 953238"/>
                <a:gd name="connsiteY74" fmla="*/ 162663 h 439636"/>
                <a:gd name="connsiteX75" fmla="*/ 821533 w 953238"/>
                <a:gd name="connsiteY75" fmla="*/ 165909 h 439636"/>
                <a:gd name="connsiteX76" fmla="*/ 824405 w 953238"/>
                <a:gd name="connsiteY76" fmla="*/ 191484 h 439636"/>
                <a:gd name="connsiteX77" fmla="*/ 825035 w 953238"/>
                <a:gd name="connsiteY77" fmla="*/ 193451 h 439636"/>
                <a:gd name="connsiteX78" fmla="*/ 825507 w 953238"/>
                <a:gd name="connsiteY78" fmla="*/ 194375 h 439636"/>
                <a:gd name="connsiteX79" fmla="*/ 826668 w 953238"/>
                <a:gd name="connsiteY79" fmla="*/ 196146 h 439636"/>
                <a:gd name="connsiteX80" fmla="*/ 829914 w 953238"/>
                <a:gd name="connsiteY80" fmla="*/ 208461 h 439636"/>
                <a:gd name="connsiteX81" fmla="*/ 831743 w 953238"/>
                <a:gd name="connsiteY81" fmla="*/ 217510 h 439636"/>
                <a:gd name="connsiteX82" fmla="*/ 832766 w 953238"/>
                <a:gd name="connsiteY82" fmla="*/ 219222 h 439636"/>
                <a:gd name="connsiteX83" fmla="*/ 833317 w 953238"/>
                <a:gd name="connsiteY83" fmla="*/ 220029 h 439636"/>
                <a:gd name="connsiteX84" fmla="*/ 834458 w 953238"/>
                <a:gd name="connsiteY84" fmla="*/ 221563 h 439636"/>
                <a:gd name="connsiteX85" fmla="*/ 836524 w 953238"/>
                <a:gd name="connsiteY85" fmla="*/ 224710 h 439636"/>
                <a:gd name="connsiteX86" fmla="*/ 837744 w 953238"/>
                <a:gd name="connsiteY86" fmla="*/ 227209 h 439636"/>
                <a:gd name="connsiteX87" fmla="*/ 838629 w 953238"/>
                <a:gd name="connsiteY87" fmla="*/ 230789 h 439636"/>
                <a:gd name="connsiteX88" fmla="*/ 839415 w 953238"/>
                <a:gd name="connsiteY88" fmla="*/ 233504 h 439636"/>
                <a:gd name="connsiteX89" fmla="*/ 841973 w 953238"/>
                <a:gd name="connsiteY89" fmla="*/ 241924 h 439636"/>
                <a:gd name="connsiteX90" fmla="*/ 843311 w 953238"/>
                <a:gd name="connsiteY90" fmla="*/ 243340 h 439636"/>
                <a:gd name="connsiteX91" fmla="*/ 843980 w 953238"/>
                <a:gd name="connsiteY91" fmla="*/ 244029 h 439636"/>
                <a:gd name="connsiteX92" fmla="*/ 845337 w 953238"/>
                <a:gd name="connsiteY92" fmla="*/ 245445 h 439636"/>
                <a:gd name="connsiteX93" fmla="*/ 851495 w 953238"/>
                <a:gd name="connsiteY93" fmla="*/ 258567 h 439636"/>
                <a:gd name="connsiteX94" fmla="*/ 852045 w 953238"/>
                <a:gd name="connsiteY94" fmla="*/ 260200 h 439636"/>
                <a:gd name="connsiteX95" fmla="*/ 852459 w 953238"/>
                <a:gd name="connsiteY95" fmla="*/ 260908 h 439636"/>
                <a:gd name="connsiteX96" fmla="*/ 853639 w 953238"/>
                <a:gd name="connsiteY96" fmla="*/ 262069 h 439636"/>
                <a:gd name="connsiteX97" fmla="*/ 856314 w 953238"/>
                <a:gd name="connsiteY97" fmla="*/ 264134 h 439636"/>
                <a:gd name="connsiteX98" fmla="*/ 857593 w 953238"/>
                <a:gd name="connsiteY98" fmla="*/ 265315 h 439636"/>
                <a:gd name="connsiteX99" fmla="*/ 858242 w 953238"/>
                <a:gd name="connsiteY99" fmla="*/ 265925 h 439636"/>
                <a:gd name="connsiteX100" fmla="*/ 859540 w 953238"/>
                <a:gd name="connsiteY100" fmla="*/ 267184 h 439636"/>
                <a:gd name="connsiteX101" fmla="*/ 860209 w 953238"/>
                <a:gd name="connsiteY101" fmla="*/ 267833 h 439636"/>
                <a:gd name="connsiteX102" fmla="*/ 861469 w 953238"/>
                <a:gd name="connsiteY102" fmla="*/ 269269 h 439636"/>
                <a:gd name="connsiteX103" fmla="*/ 865678 w 953238"/>
                <a:gd name="connsiteY103" fmla="*/ 277846 h 439636"/>
                <a:gd name="connsiteX104" fmla="*/ 867646 w 953238"/>
                <a:gd name="connsiteY104" fmla="*/ 279813 h 439636"/>
                <a:gd name="connsiteX105" fmla="*/ 877069 w 953238"/>
                <a:gd name="connsiteY105" fmla="*/ 286758 h 439636"/>
                <a:gd name="connsiteX106" fmla="*/ 878780 w 953238"/>
                <a:gd name="connsiteY106" fmla="*/ 289119 h 439636"/>
                <a:gd name="connsiteX107" fmla="*/ 883049 w 953238"/>
                <a:gd name="connsiteY107" fmla="*/ 295374 h 439636"/>
                <a:gd name="connsiteX108" fmla="*/ 885017 w 953238"/>
                <a:gd name="connsiteY108" fmla="*/ 297204 h 439636"/>
                <a:gd name="connsiteX109" fmla="*/ 890800 w 953238"/>
                <a:gd name="connsiteY109" fmla="*/ 299997 h 439636"/>
                <a:gd name="connsiteX110" fmla="*/ 893102 w 953238"/>
                <a:gd name="connsiteY110" fmla="*/ 301532 h 439636"/>
                <a:gd name="connsiteX111" fmla="*/ 897607 w 953238"/>
                <a:gd name="connsiteY111" fmla="*/ 305997 h 439636"/>
                <a:gd name="connsiteX112" fmla="*/ 899161 w 953238"/>
                <a:gd name="connsiteY112" fmla="*/ 308161 h 439636"/>
                <a:gd name="connsiteX113" fmla="*/ 901915 w 953238"/>
                <a:gd name="connsiteY113" fmla="*/ 311427 h 439636"/>
                <a:gd name="connsiteX114" fmla="*/ 904001 w 953238"/>
                <a:gd name="connsiteY114" fmla="*/ 312607 h 439636"/>
                <a:gd name="connsiteX115" fmla="*/ 909096 w 953238"/>
                <a:gd name="connsiteY115" fmla="*/ 313335 h 439636"/>
                <a:gd name="connsiteX116" fmla="*/ 911535 w 953238"/>
                <a:gd name="connsiteY116" fmla="*/ 314417 h 439636"/>
                <a:gd name="connsiteX117" fmla="*/ 914486 w 953238"/>
                <a:gd name="connsiteY117" fmla="*/ 316385 h 439636"/>
                <a:gd name="connsiteX118" fmla="*/ 916453 w 953238"/>
                <a:gd name="connsiteY118" fmla="*/ 318155 h 439636"/>
                <a:gd name="connsiteX119" fmla="*/ 918853 w 953238"/>
                <a:gd name="connsiteY119" fmla="*/ 320437 h 439636"/>
                <a:gd name="connsiteX120" fmla="*/ 920958 w 953238"/>
                <a:gd name="connsiteY120" fmla="*/ 321440 h 439636"/>
                <a:gd name="connsiteX121" fmla="*/ 924086 w 953238"/>
                <a:gd name="connsiteY121" fmla="*/ 322149 h 439636"/>
                <a:gd name="connsiteX122" fmla="*/ 926368 w 953238"/>
                <a:gd name="connsiteY122" fmla="*/ 322936 h 439636"/>
                <a:gd name="connsiteX123" fmla="*/ 928690 w 953238"/>
                <a:gd name="connsiteY123" fmla="*/ 323663 h 439636"/>
                <a:gd name="connsiteX124" fmla="*/ 931011 w 953238"/>
                <a:gd name="connsiteY124" fmla="*/ 324313 h 439636"/>
                <a:gd name="connsiteX125" fmla="*/ 932664 w 953238"/>
                <a:gd name="connsiteY125" fmla="*/ 324313 h 439636"/>
                <a:gd name="connsiteX126" fmla="*/ 936047 w 953238"/>
                <a:gd name="connsiteY126" fmla="*/ 324450 h 439636"/>
                <a:gd name="connsiteX127" fmla="*/ 939018 w 953238"/>
                <a:gd name="connsiteY127" fmla="*/ 325769 h 439636"/>
                <a:gd name="connsiteX128" fmla="*/ 940493 w 953238"/>
                <a:gd name="connsiteY128" fmla="*/ 326516 h 439636"/>
                <a:gd name="connsiteX129" fmla="*/ 941870 w 953238"/>
                <a:gd name="connsiteY129" fmla="*/ 325729 h 439636"/>
                <a:gd name="connsiteX130" fmla="*/ 944310 w 953238"/>
                <a:gd name="connsiteY130" fmla="*/ 324785 h 439636"/>
                <a:gd name="connsiteX131" fmla="*/ 948126 w 953238"/>
                <a:gd name="connsiteY131" fmla="*/ 325198 h 439636"/>
                <a:gd name="connsiteX132" fmla="*/ 950703 w 953238"/>
                <a:gd name="connsiteY132" fmla="*/ 327047 h 439636"/>
                <a:gd name="connsiteX133" fmla="*/ 950703 w 953238"/>
                <a:gd name="connsiteY133" fmla="*/ 332142 h 439636"/>
                <a:gd name="connsiteX134" fmla="*/ 876695 w 953238"/>
                <a:gd name="connsiteY134" fmla="*/ 304935 h 439636"/>
                <a:gd name="connsiteX135" fmla="*/ 864262 w 953238"/>
                <a:gd name="connsiteY135" fmla="*/ 293919 h 439636"/>
                <a:gd name="connsiteX136" fmla="*/ 836721 w 953238"/>
                <a:gd name="connsiteY136" fmla="*/ 256029 h 439636"/>
                <a:gd name="connsiteX137" fmla="*/ 813821 w 953238"/>
                <a:gd name="connsiteY137" fmla="*/ 183477 h 439636"/>
                <a:gd name="connsiteX138" fmla="*/ 806720 w 953238"/>
                <a:gd name="connsiteY138" fmla="*/ 130164 h 439636"/>
                <a:gd name="connsiteX139" fmla="*/ 809985 w 953238"/>
                <a:gd name="connsiteY139" fmla="*/ 73488 h 439636"/>
                <a:gd name="connsiteX140" fmla="*/ 811323 w 953238"/>
                <a:gd name="connsiteY140" fmla="*/ 56786 h 439636"/>
                <a:gd name="connsiteX141" fmla="*/ 807054 w 953238"/>
                <a:gd name="connsiteY141" fmla="*/ 51631 h 439636"/>
                <a:gd name="connsiteX142" fmla="*/ 791061 w 953238"/>
                <a:gd name="connsiteY142" fmla="*/ 51022 h 439636"/>
                <a:gd name="connsiteX143" fmla="*/ 775814 w 953238"/>
                <a:gd name="connsiteY143" fmla="*/ 50117 h 439636"/>
                <a:gd name="connsiteX144" fmla="*/ 749689 w 953238"/>
                <a:gd name="connsiteY144" fmla="*/ 49133 h 439636"/>
                <a:gd name="connsiteX145" fmla="*/ 742922 w 953238"/>
                <a:gd name="connsiteY145" fmla="*/ 49723 h 439636"/>
                <a:gd name="connsiteX146" fmla="*/ 737827 w 953238"/>
                <a:gd name="connsiteY146" fmla="*/ 49566 h 439636"/>
                <a:gd name="connsiteX147" fmla="*/ 737079 w 953238"/>
                <a:gd name="connsiteY147" fmla="*/ 49782 h 439636"/>
                <a:gd name="connsiteX148" fmla="*/ 735682 w 953238"/>
                <a:gd name="connsiteY148" fmla="*/ 50254 h 439636"/>
                <a:gd name="connsiteX149" fmla="*/ 734482 w 953238"/>
                <a:gd name="connsiteY149" fmla="*/ 51041 h 439636"/>
                <a:gd name="connsiteX150" fmla="*/ 734049 w 953238"/>
                <a:gd name="connsiteY150" fmla="*/ 51612 h 439636"/>
                <a:gd name="connsiteX151" fmla="*/ 733499 w 953238"/>
                <a:gd name="connsiteY151" fmla="*/ 53815 h 439636"/>
                <a:gd name="connsiteX152" fmla="*/ 733499 w 953238"/>
                <a:gd name="connsiteY152" fmla="*/ 56471 h 439636"/>
                <a:gd name="connsiteX153" fmla="*/ 733499 w 953238"/>
                <a:gd name="connsiteY153" fmla="*/ 62373 h 439636"/>
                <a:gd name="connsiteX154" fmla="*/ 733499 w 953238"/>
                <a:gd name="connsiteY154" fmla="*/ 67625 h 439636"/>
                <a:gd name="connsiteX155" fmla="*/ 734305 w 953238"/>
                <a:gd name="connsiteY155" fmla="*/ 78150 h 439636"/>
                <a:gd name="connsiteX156" fmla="*/ 734797 w 953238"/>
                <a:gd name="connsiteY156" fmla="*/ 80235 h 439636"/>
                <a:gd name="connsiteX157" fmla="*/ 734994 w 953238"/>
                <a:gd name="connsiteY157" fmla="*/ 84543 h 439636"/>
                <a:gd name="connsiteX158" fmla="*/ 736213 w 953238"/>
                <a:gd name="connsiteY158" fmla="*/ 94380 h 439636"/>
                <a:gd name="connsiteX159" fmla="*/ 736371 w 953238"/>
                <a:gd name="connsiteY159" fmla="*/ 96721 h 439636"/>
                <a:gd name="connsiteX160" fmla="*/ 737787 w 953238"/>
                <a:gd name="connsiteY160" fmla="*/ 110098 h 439636"/>
                <a:gd name="connsiteX161" fmla="*/ 740915 w 953238"/>
                <a:gd name="connsiteY161" fmla="*/ 167955 h 439636"/>
                <a:gd name="connsiteX162" fmla="*/ 736548 w 953238"/>
                <a:gd name="connsiteY162" fmla="*/ 215346 h 439636"/>
                <a:gd name="connsiteX163" fmla="*/ 735112 w 953238"/>
                <a:gd name="connsiteY163" fmla="*/ 222448 h 439636"/>
                <a:gd name="connsiteX164" fmla="*/ 708927 w 953238"/>
                <a:gd name="connsiteY164" fmla="*/ 314909 h 439636"/>
                <a:gd name="connsiteX165" fmla="*/ 698009 w 953238"/>
                <a:gd name="connsiteY165" fmla="*/ 336097 h 439636"/>
                <a:gd name="connsiteX166" fmla="*/ 696790 w 953238"/>
                <a:gd name="connsiteY166" fmla="*/ 337906 h 439636"/>
                <a:gd name="connsiteX167" fmla="*/ 581017 w 953238"/>
                <a:gd name="connsiteY167" fmla="*/ 420826 h 439636"/>
                <a:gd name="connsiteX168" fmla="*/ 460306 w 953238"/>
                <a:gd name="connsiteY168" fmla="*/ 439318 h 439636"/>
                <a:gd name="connsiteX169" fmla="*/ 333713 w 953238"/>
                <a:gd name="connsiteY169" fmla="*/ 419902 h 439636"/>
                <a:gd name="connsiteX170" fmla="*/ 330959 w 953238"/>
                <a:gd name="connsiteY170" fmla="*/ 418957 h 439636"/>
                <a:gd name="connsiteX171" fmla="*/ 258682 w 953238"/>
                <a:gd name="connsiteY171" fmla="*/ 380576 h 439636"/>
                <a:gd name="connsiteX172" fmla="*/ 250813 w 953238"/>
                <a:gd name="connsiteY172" fmla="*/ 374064 h 439636"/>
                <a:gd name="connsiteX173" fmla="*/ 205763 w 953238"/>
                <a:gd name="connsiteY173" fmla="*/ 311801 h 439636"/>
                <a:gd name="connsiteX174" fmla="*/ 201553 w 953238"/>
                <a:gd name="connsiteY174" fmla="*/ 303322 h 439636"/>
                <a:gd name="connsiteX175" fmla="*/ 201238 w 953238"/>
                <a:gd name="connsiteY175" fmla="*/ 297165 h 439636"/>
                <a:gd name="connsiteX176" fmla="*/ 202064 w 953238"/>
                <a:gd name="connsiteY176" fmla="*/ 288666 h 439636"/>
                <a:gd name="connsiteX177" fmla="*/ 192995 w 953238"/>
                <a:gd name="connsiteY177" fmla="*/ 218730 h 439636"/>
                <a:gd name="connsiteX178" fmla="*/ 184595 w 953238"/>
                <a:gd name="connsiteY178" fmla="*/ 123731 h 439636"/>
                <a:gd name="connsiteX179" fmla="*/ 176943 w 953238"/>
                <a:gd name="connsiteY179" fmla="*/ 69671 h 439636"/>
                <a:gd name="connsiteX180" fmla="*/ 139722 w 953238"/>
                <a:gd name="connsiteY180" fmla="*/ 37231 h 439636"/>
                <a:gd name="connsiteX181" fmla="*/ 115013 w 953238"/>
                <a:gd name="connsiteY181" fmla="*/ 36464 h 439636"/>
                <a:gd name="connsiteX182" fmla="*/ 64770 w 953238"/>
                <a:gd name="connsiteY182" fmla="*/ 28595 h 439636"/>
                <a:gd name="connsiteX183" fmla="*/ 1208 w 953238"/>
                <a:gd name="connsiteY183" fmla="*/ 1860 h 439636"/>
                <a:gd name="connsiteX184" fmla="*/ -1606 w 953238"/>
                <a:gd name="connsiteY184" fmla="*/ -285 h 43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953238" h="439636">
                  <a:moveTo>
                    <a:pt x="-1606" y="-285"/>
                  </a:moveTo>
                  <a:cubicBezTo>
                    <a:pt x="1798" y="-579"/>
                    <a:pt x="4493" y="1348"/>
                    <a:pt x="7090" y="2981"/>
                  </a:cubicBezTo>
                  <a:cubicBezTo>
                    <a:pt x="17615" y="9611"/>
                    <a:pt x="29123" y="14057"/>
                    <a:pt x="40533" y="18542"/>
                  </a:cubicBezTo>
                  <a:cubicBezTo>
                    <a:pt x="54461" y="24090"/>
                    <a:pt x="68921" y="28201"/>
                    <a:pt x="83675" y="30857"/>
                  </a:cubicBezTo>
                  <a:cubicBezTo>
                    <a:pt x="94357" y="32726"/>
                    <a:pt x="104980" y="35244"/>
                    <a:pt x="115997" y="34516"/>
                  </a:cubicBezTo>
                  <a:cubicBezTo>
                    <a:pt x="125912" y="33965"/>
                    <a:pt x="135866" y="34497"/>
                    <a:pt x="145663" y="36051"/>
                  </a:cubicBezTo>
                  <a:cubicBezTo>
                    <a:pt x="158529" y="38018"/>
                    <a:pt x="173716" y="46772"/>
                    <a:pt x="177139" y="63179"/>
                  </a:cubicBezTo>
                  <a:cubicBezTo>
                    <a:pt x="178516" y="69534"/>
                    <a:pt x="180523" y="75770"/>
                    <a:pt x="180936" y="82301"/>
                  </a:cubicBezTo>
                  <a:cubicBezTo>
                    <a:pt x="181034" y="87022"/>
                    <a:pt x="184241" y="91114"/>
                    <a:pt x="188805" y="92354"/>
                  </a:cubicBezTo>
                  <a:cubicBezTo>
                    <a:pt x="202320" y="97567"/>
                    <a:pt x="217389" y="96937"/>
                    <a:pt x="230393" y="90583"/>
                  </a:cubicBezTo>
                  <a:cubicBezTo>
                    <a:pt x="231908" y="89855"/>
                    <a:pt x="233403" y="88989"/>
                    <a:pt x="234957" y="88340"/>
                  </a:cubicBezTo>
                  <a:cubicBezTo>
                    <a:pt x="238891" y="86708"/>
                    <a:pt x="240367" y="87475"/>
                    <a:pt x="240504" y="91842"/>
                  </a:cubicBezTo>
                  <a:cubicBezTo>
                    <a:pt x="241114" y="111220"/>
                    <a:pt x="245187" y="130125"/>
                    <a:pt x="248236" y="149129"/>
                  </a:cubicBezTo>
                  <a:cubicBezTo>
                    <a:pt x="250026" y="160283"/>
                    <a:pt x="253803" y="171122"/>
                    <a:pt x="256656" y="182120"/>
                  </a:cubicBezTo>
                  <a:cubicBezTo>
                    <a:pt x="260905" y="198487"/>
                    <a:pt x="264662" y="215012"/>
                    <a:pt x="271233" y="230691"/>
                  </a:cubicBezTo>
                  <a:cubicBezTo>
                    <a:pt x="279299" y="249970"/>
                    <a:pt x="288938" y="268246"/>
                    <a:pt x="302709" y="284200"/>
                  </a:cubicBezTo>
                  <a:cubicBezTo>
                    <a:pt x="306644" y="288784"/>
                    <a:pt x="310578" y="293387"/>
                    <a:pt x="314965" y="297578"/>
                  </a:cubicBezTo>
                  <a:cubicBezTo>
                    <a:pt x="317444" y="299663"/>
                    <a:pt x="318388" y="303066"/>
                    <a:pt x="317346" y="306135"/>
                  </a:cubicBezTo>
                  <a:cubicBezTo>
                    <a:pt x="314572" y="314614"/>
                    <a:pt x="316873" y="321972"/>
                    <a:pt x="322480" y="328326"/>
                  </a:cubicBezTo>
                  <a:cubicBezTo>
                    <a:pt x="325451" y="331690"/>
                    <a:pt x="326080" y="336077"/>
                    <a:pt x="328913" y="339578"/>
                  </a:cubicBezTo>
                  <a:cubicBezTo>
                    <a:pt x="334933" y="346956"/>
                    <a:pt x="343372" y="349120"/>
                    <a:pt x="351674" y="351500"/>
                  </a:cubicBezTo>
                  <a:cubicBezTo>
                    <a:pt x="363478" y="354903"/>
                    <a:pt x="375281" y="358523"/>
                    <a:pt x="387399" y="360923"/>
                  </a:cubicBezTo>
                  <a:cubicBezTo>
                    <a:pt x="398042" y="363048"/>
                    <a:pt x="408843" y="363953"/>
                    <a:pt x="419564" y="365468"/>
                  </a:cubicBezTo>
                  <a:cubicBezTo>
                    <a:pt x="434574" y="367612"/>
                    <a:pt x="449584" y="366314"/>
                    <a:pt x="464575" y="366727"/>
                  </a:cubicBezTo>
                  <a:cubicBezTo>
                    <a:pt x="476162" y="366805"/>
                    <a:pt x="487749" y="365920"/>
                    <a:pt x="499179" y="364051"/>
                  </a:cubicBezTo>
                  <a:cubicBezTo>
                    <a:pt x="502858" y="363795"/>
                    <a:pt x="506556" y="363795"/>
                    <a:pt x="510235" y="364051"/>
                  </a:cubicBezTo>
                  <a:cubicBezTo>
                    <a:pt x="510825" y="367140"/>
                    <a:pt x="509113" y="369501"/>
                    <a:pt x="508267" y="371743"/>
                  </a:cubicBezTo>
                  <a:cubicBezTo>
                    <a:pt x="500438" y="390373"/>
                    <a:pt x="502169" y="411659"/>
                    <a:pt x="512891" y="428794"/>
                  </a:cubicBezTo>
                  <a:cubicBezTo>
                    <a:pt x="515271" y="432453"/>
                    <a:pt x="519048" y="431135"/>
                    <a:pt x="522156" y="430525"/>
                  </a:cubicBezTo>
                  <a:cubicBezTo>
                    <a:pt x="527134" y="429561"/>
                    <a:pt x="532170" y="428872"/>
                    <a:pt x="537088" y="427790"/>
                  </a:cubicBezTo>
                  <a:cubicBezTo>
                    <a:pt x="551449" y="424643"/>
                    <a:pt x="566125" y="423069"/>
                    <a:pt x="580367" y="419292"/>
                  </a:cubicBezTo>
                  <a:cubicBezTo>
                    <a:pt x="594709" y="415711"/>
                    <a:pt x="608578" y="410439"/>
                    <a:pt x="621680" y="403554"/>
                  </a:cubicBezTo>
                  <a:cubicBezTo>
                    <a:pt x="625201" y="401586"/>
                    <a:pt x="630336" y="400465"/>
                    <a:pt x="629765" y="394563"/>
                  </a:cubicBezTo>
                  <a:cubicBezTo>
                    <a:pt x="632559" y="391514"/>
                    <a:pt x="635785" y="388917"/>
                    <a:pt x="639365" y="386852"/>
                  </a:cubicBezTo>
                  <a:cubicBezTo>
                    <a:pt x="643989" y="383881"/>
                    <a:pt x="646526" y="378983"/>
                    <a:pt x="650146" y="375442"/>
                  </a:cubicBezTo>
                  <a:cubicBezTo>
                    <a:pt x="660415" y="365035"/>
                    <a:pt x="668835" y="353369"/>
                    <a:pt x="677687" y="341861"/>
                  </a:cubicBezTo>
                  <a:cubicBezTo>
                    <a:pt x="682094" y="336116"/>
                    <a:pt x="687779" y="331867"/>
                    <a:pt x="688193" y="323624"/>
                  </a:cubicBezTo>
                  <a:cubicBezTo>
                    <a:pt x="688468" y="317860"/>
                    <a:pt x="693111" y="313788"/>
                    <a:pt x="696868" y="309657"/>
                  </a:cubicBezTo>
                  <a:cubicBezTo>
                    <a:pt x="700626" y="305525"/>
                    <a:pt x="702573" y="301925"/>
                    <a:pt x="702180" y="296653"/>
                  </a:cubicBezTo>
                  <a:cubicBezTo>
                    <a:pt x="701747" y="290751"/>
                    <a:pt x="704344" y="285794"/>
                    <a:pt x="707905" y="281348"/>
                  </a:cubicBezTo>
                  <a:cubicBezTo>
                    <a:pt x="711288" y="277453"/>
                    <a:pt x="712960" y="272357"/>
                    <a:pt x="712528" y="267223"/>
                  </a:cubicBezTo>
                  <a:cubicBezTo>
                    <a:pt x="712213" y="261833"/>
                    <a:pt x="713688" y="256501"/>
                    <a:pt x="716718" y="252036"/>
                  </a:cubicBezTo>
                  <a:cubicBezTo>
                    <a:pt x="719452" y="247944"/>
                    <a:pt x="720456" y="242947"/>
                    <a:pt x="719531" y="238127"/>
                  </a:cubicBezTo>
                  <a:cubicBezTo>
                    <a:pt x="718331" y="231871"/>
                    <a:pt x="719315" y="225379"/>
                    <a:pt x="722364" y="219773"/>
                  </a:cubicBezTo>
                  <a:cubicBezTo>
                    <a:pt x="724587" y="215937"/>
                    <a:pt x="725000" y="211314"/>
                    <a:pt x="723466" y="207163"/>
                  </a:cubicBezTo>
                  <a:cubicBezTo>
                    <a:pt x="722934" y="206061"/>
                    <a:pt x="722718" y="204821"/>
                    <a:pt x="722856" y="203602"/>
                  </a:cubicBezTo>
                  <a:cubicBezTo>
                    <a:pt x="726594" y="190185"/>
                    <a:pt x="723682" y="176355"/>
                    <a:pt x="725472" y="162860"/>
                  </a:cubicBezTo>
                  <a:cubicBezTo>
                    <a:pt x="726023" y="158709"/>
                    <a:pt x="726830" y="154735"/>
                    <a:pt x="725197" y="150722"/>
                  </a:cubicBezTo>
                  <a:cubicBezTo>
                    <a:pt x="724626" y="149620"/>
                    <a:pt x="724351" y="148420"/>
                    <a:pt x="724371" y="147181"/>
                  </a:cubicBezTo>
                  <a:cubicBezTo>
                    <a:pt x="725964" y="133902"/>
                    <a:pt x="723210" y="120761"/>
                    <a:pt x="722836" y="107541"/>
                  </a:cubicBezTo>
                  <a:cubicBezTo>
                    <a:pt x="722580" y="96937"/>
                    <a:pt x="721754" y="86353"/>
                    <a:pt x="720357" y="75848"/>
                  </a:cubicBezTo>
                  <a:cubicBezTo>
                    <a:pt x="719531" y="68117"/>
                    <a:pt x="720121" y="60307"/>
                    <a:pt x="722069" y="52792"/>
                  </a:cubicBezTo>
                  <a:cubicBezTo>
                    <a:pt x="723426" y="46890"/>
                    <a:pt x="728285" y="42444"/>
                    <a:pt x="734285" y="41638"/>
                  </a:cubicBezTo>
                  <a:cubicBezTo>
                    <a:pt x="742646" y="40103"/>
                    <a:pt x="751165" y="39533"/>
                    <a:pt x="759644" y="39985"/>
                  </a:cubicBezTo>
                  <a:cubicBezTo>
                    <a:pt x="761591" y="39926"/>
                    <a:pt x="763519" y="40261"/>
                    <a:pt x="765329" y="41008"/>
                  </a:cubicBezTo>
                  <a:cubicBezTo>
                    <a:pt x="772903" y="45021"/>
                    <a:pt x="781873" y="45454"/>
                    <a:pt x="789801" y="42208"/>
                  </a:cubicBezTo>
                  <a:cubicBezTo>
                    <a:pt x="798398" y="39120"/>
                    <a:pt x="805952" y="42444"/>
                    <a:pt x="811953" y="49172"/>
                  </a:cubicBezTo>
                  <a:cubicBezTo>
                    <a:pt x="812976" y="50805"/>
                    <a:pt x="814785" y="51140"/>
                    <a:pt x="816320" y="52084"/>
                  </a:cubicBezTo>
                  <a:cubicBezTo>
                    <a:pt x="816753" y="52635"/>
                    <a:pt x="817343" y="53028"/>
                    <a:pt x="817776" y="53540"/>
                  </a:cubicBezTo>
                  <a:lnTo>
                    <a:pt x="820687" y="53540"/>
                  </a:lnTo>
                  <a:cubicBezTo>
                    <a:pt x="822969" y="56766"/>
                    <a:pt x="821218" y="59540"/>
                    <a:pt x="819566" y="62156"/>
                  </a:cubicBezTo>
                  <a:cubicBezTo>
                    <a:pt x="816517" y="66897"/>
                    <a:pt x="816123" y="71383"/>
                    <a:pt x="819743" y="76065"/>
                  </a:cubicBezTo>
                  <a:cubicBezTo>
                    <a:pt x="821612" y="78307"/>
                    <a:pt x="822458" y="81239"/>
                    <a:pt x="822065" y="84130"/>
                  </a:cubicBezTo>
                  <a:cubicBezTo>
                    <a:pt x="821887" y="85114"/>
                    <a:pt x="821652" y="86078"/>
                    <a:pt x="821376" y="87022"/>
                  </a:cubicBezTo>
                  <a:cubicBezTo>
                    <a:pt x="821238" y="87947"/>
                    <a:pt x="821238" y="88911"/>
                    <a:pt x="821376" y="89836"/>
                  </a:cubicBezTo>
                  <a:cubicBezTo>
                    <a:pt x="821592" y="90780"/>
                    <a:pt x="821868" y="91803"/>
                    <a:pt x="822084" y="92649"/>
                  </a:cubicBezTo>
                  <a:cubicBezTo>
                    <a:pt x="822694" y="96347"/>
                    <a:pt x="822241" y="100124"/>
                    <a:pt x="820786" y="103567"/>
                  </a:cubicBezTo>
                  <a:cubicBezTo>
                    <a:pt x="820451" y="104472"/>
                    <a:pt x="820156" y="105416"/>
                    <a:pt x="819940" y="106360"/>
                  </a:cubicBezTo>
                  <a:cubicBezTo>
                    <a:pt x="819841" y="107324"/>
                    <a:pt x="819881" y="108308"/>
                    <a:pt x="820078" y="109252"/>
                  </a:cubicBezTo>
                  <a:cubicBezTo>
                    <a:pt x="820372" y="110275"/>
                    <a:pt x="820668" y="111220"/>
                    <a:pt x="820864" y="112341"/>
                  </a:cubicBezTo>
                  <a:cubicBezTo>
                    <a:pt x="821277" y="122335"/>
                    <a:pt x="820392" y="132308"/>
                    <a:pt x="820864" y="142283"/>
                  </a:cubicBezTo>
                  <a:cubicBezTo>
                    <a:pt x="820668" y="143345"/>
                    <a:pt x="820372" y="144387"/>
                    <a:pt x="820097" y="145430"/>
                  </a:cubicBezTo>
                  <a:cubicBezTo>
                    <a:pt x="819684" y="147043"/>
                    <a:pt x="819605" y="148716"/>
                    <a:pt x="819861" y="150368"/>
                  </a:cubicBezTo>
                  <a:cubicBezTo>
                    <a:pt x="820117" y="151332"/>
                    <a:pt x="820451" y="152296"/>
                    <a:pt x="820845" y="153220"/>
                  </a:cubicBezTo>
                  <a:cubicBezTo>
                    <a:pt x="822261" y="156152"/>
                    <a:pt x="822674" y="159476"/>
                    <a:pt x="821986" y="162663"/>
                  </a:cubicBezTo>
                  <a:cubicBezTo>
                    <a:pt x="821809" y="163725"/>
                    <a:pt x="821632" y="164808"/>
                    <a:pt x="821533" y="165909"/>
                  </a:cubicBezTo>
                  <a:cubicBezTo>
                    <a:pt x="823579" y="174270"/>
                    <a:pt x="824543" y="182867"/>
                    <a:pt x="824405" y="191484"/>
                  </a:cubicBezTo>
                  <a:cubicBezTo>
                    <a:pt x="824602" y="192152"/>
                    <a:pt x="824779" y="192841"/>
                    <a:pt x="825035" y="193451"/>
                  </a:cubicBezTo>
                  <a:cubicBezTo>
                    <a:pt x="825192" y="193746"/>
                    <a:pt x="825330" y="194061"/>
                    <a:pt x="825507" y="194375"/>
                  </a:cubicBezTo>
                  <a:lnTo>
                    <a:pt x="826668" y="196146"/>
                  </a:lnTo>
                  <a:cubicBezTo>
                    <a:pt x="829127" y="199766"/>
                    <a:pt x="830268" y="204113"/>
                    <a:pt x="829914" y="208461"/>
                  </a:cubicBezTo>
                  <a:cubicBezTo>
                    <a:pt x="829678" y="211589"/>
                    <a:pt x="830307" y="214717"/>
                    <a:pt x="831743" y="217510"/>
                  </a:cubicBezTo>
                  <a:cubicBezTo>
                    <a:pt x="832097" y="218061"/>
                    <a:pt x="832432" y="218651"/>
                    <a:pt x="832766" y="219222"/>
                  </a:cubicBezTo>
                  <a:lnTo>
                    <a:pt x="833317" y="220029"/>
                  </a:lnTo>
                  <a:cubicBezTo>
                    <a:pt x="833711" y="220520"/>
                    <a:pt x="834084" y="221032"/>
                    <a:pt x="834458" y="221563"/>
                  </a:cubicBezTo>
                  <a:cubicBezTo>
                    <a:pt x="835225" y="222566"/>
                    <a:pt x="835914" y="223609"/>
                    <a:pt x="836524" y="224710"/>
                  </a:cubicBezTo>
                  <a:cubicBezTo>
                    <a:pt x="836996" y="225517"/>
                    <a:pt x="837409" y="226343"/>
                    <a:pt x="837744" y="227209"/>
                  </a:cubicBezTo>
                  <a:cubicBezTo>
                    <a:pt x="838097" y="228389"/>
                    <a:pt x="838392" y="229589"/>
                    <a:pt x="838629" y="230789"/>
                  </a:cubicBezTo>
                  <a:cubicBezTo>
                    <a:pt x="838904" y="231675"/>
                    <a:pt x="839180" y="232579"/>
                    <a:pt x="839415" y="233504"/>
                  </a:cubicBezTo>
                  <a:cubicBezTo>
                    <a:pt x="840065" y="236376"/>
                    <a:pt x="839770" y="239524"/>
                    <a:pt x="841973" y="241924"/>
                  </a:cubicBezTo>
                  <a:cubicBezTo>
                    <a:pt x="842425" y="242377"/>
                    <a:pt x="842858" y="242868"/>
                    <a:pt x="843311" y="243340"/>
                  </a:cubicBezTo>
                  <a:cubicBezTo>
                    <a:pt x="843763" y="243813"/>
                    <a:pt x="843763" y="243813"/>
                    <a:pt x="843980" y="244029"/>
                  </a:cubicBezTo>
                  <a:cubicBezTo>
                    <a:pt x="844196" y="244245"/>
                    <a:pt x="844904" y="244973"/>
                    <a:pt x="845337" y="245445"/>
                  </a:cubicBezTo>
                  <a:cubicBezTo>
                    <a:pt x="848563" y="249163"/>
                    <a:pt x="850688" y="253708"/>
                    <a:pt x="851495" y="258567"/>
                  </a:cubicBezTo>
                  <a:cubicBezTo>
                    <a:pt x="851671" y="259098"/>
                    <a:pt x="851849" y="259669"/>
                    <a:pt x="852045" y="260200"/>
                  </a:cubicBezTo>
                  <a:cubicBezTo>
                    <a:pt x="852183" y="260416"/>
                    <a:pt x="852321" y="260672"/>
                    <a:pt x="852459" y="260908"/>
                  </a:cubicBezTo>
                  <a:cubicBezTo>
                    <a:pt x="852596" y="261144"/>
                    <a:pt x="853226" y="261715"/>
                    <a:pt x="853639" y="262069"/>
                  </a:cubicBezTo>
                  <a:cubicBezTo>
                    <a:pt x="854544" y="262738"/>
                    <a:pt x="855449" y="263387"/>
                    <a:pt x="856314" y="264134"/>
                  </a:cubicBezTo>
                  <a:cubicBezTo>
                    <a:pt x="856767" y="264508"/>
                    <a:pt x="857199" y="264902"/>
                    <a:pt x="857593" y="265315"/>
                  </a:cubicBezTo>
                  <a:cubicBezTo>
                    <a:pt x="857829" y="265511"/>
                    <a:pt x="858026" y="265728"/>
                    <a:pt x="858242" y="265925"/>
                  </a:cubicBezTo>
                  <a:cubicBezTo>
                    <a:pt x="858459" y="266121"/>
                    <a:pt x="859127" y="266751"/>
                    <a:pt x="859540" y="267184"/>
                  </a:cubicBezTo>
                  <a:lnTo>
                    <a:pt x="860209" y="267833"/>
                  </a:lnTo>
                  <a:cubicBezTo>
                    <a:pt x="860662" y="268285"/>
                    <a:pt x="861075" y="268757"/>
                    <a:pt x="861469" y="269269"/>
                  </a:cubicBezTo>
                  <a:cubicBezTo>
                    <a:pt x="863436" y="271807"/>
                    <a:pt x="864301" y="274974"/>
                    <a:pt x="865678" y="277846"/>
                  </a:cubicBezTo>
                  <a:cubicBezTo>
                    <a:pt x="866210" y="278613"/>
                    <a:pt x="866879" y="279282"/>
                    <a:pt x="867646" y="279813"/>
                  </a:cubicBezTo>
                  <a:cubicBezTo>
                    <a:pt x="871029" y="281780"/>
                    <a:pt x="874885" y="283158"/>
                    <a:pt x="877069" y="286758"/>
                  </a:cubicBezTo>
                  <a:cubicBezTo>
                    <a:pt x="877639" y="287545"/>
                    <a:pt x="878190" y="288351"/>
                    <a:pt x="878780" y="289119"/>
                  </a:cubicBezTo>
                  <a:cubicBezTo>
                    <a:pt x="880413" y="291046"/>
                    <a:pt x="881849" y="293151"/>
                    <a:pt x="883049" y="295374"/>
                  </a:cubicBezTo>
                  <a:cubicBezTo>
                    <a:pt x="883600" y="296102"/>
                    <a:pt x="884249" y="296712"/>
                    <a:pt x="885017" y="297204"/>
                  </a:cubicBezTo>
                  <a:cubicBezTo>
                    <a:pt x="887004" y="298010"/>
                    <a:pt x="888932" y="298955"/>
                    <a:pt x="890800" y="299997"/>
                  </a:cubicBezTo>
                  <a:lnTo>
                    <a:pt x="893102" y="301532"/>
                  </a:lnTo>
                  <a:cubicBezTo>
                    <a:pt x="894932" y="302653"/>
                    <a:pt x="896466" y="304188"/>
                    <a:pt x="897607" y="305997"/>
                  </a:cubicBezTo>
                  <a:cubicBezTo>
                    <a:pt x="898099" y="306725"/>
                    <a:pt x="898610" y="307453"/>
                    <a:pt x="899161" y="308161"/>
                  </a:cubicBezTo>
                  <a:cubicBezTo>
                    <a:pt x="900086" y="309244"/>
                    <a:pt x="900971" y="310365"/>
                    <a:pt x="901915" y="311427"/>
                  </a:cubicBezTo>
                  <a:cubicBezTo>
                    <a:pt x="902505" y="311978"/>
                    <a:pt x="903214" y="312391"/>
                    <a:pt x="904001" y="312607"/>
                  </a:cubicBezTo>
                  <a:cubicBezTo>
                    <a:pt x="905712" y="312745"/>
                    <a:pt x="907404" y="313001"/>
                    <a:pt x="909096" y="313335"/>
                  </a:cubicBezTo>
                  <a:cubicBezTo>
                    <a:pt x="909942" y="313611"/>
                    <a:pt x="910768" y="313965"/>
                    <a:pt x="911535" y="314417"/>
                  </a:cubicBezTo>
                  <a:cubicBezTo>
                    <a:pt x="912578" y="314968"/>
                    <a:pt x="913581" y="315617"/>
                    <a:pt x="914486" y="316385"/>
                  </a:cubicBezTo>
                  <a:cubicBezTo>
                    <a:pt x="915155" y="316935"/>
                    <a:pt x="915765" y="317545"/>
                    <a:pt x="916453" y="318155"/>
                  </a:cubicBezTo>
                  <a:cubicBezTo>
                    <a:pt x="917142" y="318765"/>
                    <a:pt x="918008" y="319729"/>
                    <a:pt x="918853" y="320437"/>
                  </a:cubicBezTo>
                  <a:cubicBezTo>
                    <a:pt x="919503" y="320890"/>
                    <a:pt x="920211" y="321224"/>
                    <a:pt x="920958" y="321440"/>
                  </a:cubicBezTo>
                  <a:cubicBezTo>
                    <a:pt x="922001" y="321657"/>
                    <a:pt x="923063" y="321834"/>
                    <a:pt x="924086" y="322149"/>
                  </a:cubicBezTo>
                  <a:lnTo>
                    <a:pt x="926368" y="322936"/>
                  </a:lnTo>
                  <a:cubicBezTo>
                    <a:pt x="927155" y="323132"/>
                    <a:pt x="927922" y="323388"/>
                    <a:pt x="928690" y="323663"/>
                  </a:cubicBezTo>
                  <a:cubicBezTo>
                    <a:pt x="929437" y="323959"/>
                    <a:pt x="930224" y="324175"/>
                    <a:pt x="931011" y="324313"/>
                  </a:cubicBezTo>
                  <a:lnTo>
                    <a:pt x="932664" y="324313"/>
                  </a:lnTo>
                  <a:cubicBezTo>
                    <a:pt x="933785" y="324313"/>
                    <a:pt x="934926" y="324313"/>
                    <a:pt x="936047" y="324450"/>
                  </a:cubicBezTo>
                  <a:cubicBezTo>
                    <a:pt x="937149" y="324549"/>
                    <a:pt x="938211" y="325001"/>
                    <a:pt x="939018" y="325769"/>
                  </a:cubicBezTo>
                  <a:cubicBezTo>
                    <a:pt x="939510" y="326024"/>
                    <a:pt x="939431" y="327342"/>
                    <a:pt x="940493" y="326516"/>
                  </a:cubicBezTo>
                  <a:cubicBezTo>
                    <a:pt x="940926" y="326221"/>
                    <a:pt x="941398" y="325965"/>
                    <a:pt x="941870" y="325729"/>
                  </a:cubicBezTo>
                  <a:cubicBezTo>
                    <a:pt x="942638" y="325296"/>
                    <a:pt x="943464" y="324982"/>
                    <a:pt x="944310" y="324785"/>
                  </a:cubicBezTo>
                  <a:cubicBezTo>
                    <a:pt x="945589" y="324549"/>
                    <a:pt x="946926" y="324706"/>
                    <a:pt x="948126" y="325198"/>
                  </a:cubicBezTo>
                  <a:cubicBezTo>
                    <a:pt x="949110" y="325631"/>
                    <a:pt x="949995" y="326260"/>
                    <a:pt x="950703" y="327047"/>
                  </a:cubicBezTo>
                  <a:cubicBezTo>
                    <a:pt x="951943" y="328522"/>
                    <a:pt x="951943" y="330667"/>
                    <a:pt x="950703" y="332142"/>
                  </a:cubicBezTo>
                  <a:cubicBezTo>
                    <a:pt x="923162" y="331001"/>
                    <a:pt x="896761" y="326673"/>
                    <a:pt x="876695" y="304935"/>
                  </a:cubicBezTo>
                  <a:cubicBezTo>
                    <a:pt x="872957" y="300883"/>
                    <a:pt x="867960" y="298089"/>
                    <a:pt x="864262" y="293919"/>
                  </a:cubicBezTo>
                  <a:cubicBezTo>
                    <a:pt x="854249" y="281899"/>
                    <a:pt x="843783" y="270213"/>
                    <a:pt x="836721" y="256029"/>
                  </a:cubicBezTo>
                  <a:cubicBezTo>
                    <a:pt x="825743" y="233032"/>
                    <a:pt x="818032" y="208618"/>
                    <a:pt x="813821" y="183477"/>
                  </a:cubicBezTo>
                  <a:cubicBezTo>
                    <a:pt x="811067" y="165772"/>
                    <a:pt x="806956" y="148184"/>
                    <a:pt x="806720" y="130164"/>
                  </a:cubicBezTo>
                  <a:cubicBezTo>
                    <a:pt x="806484" y="111200"/>
                    <a:pt x="808549" y="92354"/>
                    <a:pt x="809985" y="73488"/>
                  </a:cubicBezTo>
                  <a:cubicBezTo>
                    <a:pt x="810398" y="67920"/>
                    <a:pt x="810674" y="62333"/>
                    <a:pt x="811323" y="56786"/>
                  </a:cubicBezTo>
                  <a:cubicBezTo>
                    <a:pt x="811717" y="53323"/>
                    <a:pt x="810379" y="51769"/>
                    <a:pt x="807054" y="51631"/>
                  </a:cubicBezTo>
                  <a:cubicBezTo>
                    <a:pt x="801723" y="51395"/>
                    <a:pt x="796372" y="50982"/>
                    <a:pt x="791061" y="51022"/>
                  </a:cubicBezTo>
                  <a:cubicBezTo>
                    <a:pt x="785965" y="51238"/>
                    <a:pt x="780850" y="50923"/>
                    <a:pt x="775814" y="50117"/>
                  </a:cubicBezTo>
                  <a:cubicBezTo>
                    <a:pt x="767138" y="48464"/>
                    <a:pt x="758404" y="49192"/>
                    <a:pt x="749689" y="49133"/>
                  </a:cubicBezTo>
                  <a:cubicBezTo>
                    <a:pt x="747506" y="50215"/>
                    <a:pt x="745164" y="49487"/>
                    <a:pt x="742922" y="49723"/>
                  </a:cubicBezTo>
                  <a:cubicBezTo>
                    <a:pt x="741230" y="49723"/>
                    <a:pt x="739538" y="48897"/>
                    <a:pt x="737827" y="49566"/>
                  </a:cubicBezTo>
                  <a:lnTo>
                    <a:pt x="737079" y="49782"/>
                  </a:lnTo>
                  <a:lnTo>
                    <a:pt x="735682" y="50254"/>
                  </a:lnTo>
                  <a:cubicBezTo>
                    <a:pt x="735249" y="50471"/>
                    <a:pt x="734856" y="50746"/>
                    <a:pt x="734482" y="51041"/>
                  </a:cubicBezTo>
                  <a:cubicBezTo>
                    <a:pt x="734482" y="51041"/>
                    <a:pt x="734030" y="51592"/>
                    <a:pt x="734049" y="51612"/>
                  </a:cubicBezTo>
                  <a:cubicBezTo>
                    <a:pt x="733774" y="52320"/>
                    <a:pt x="733577" y="53067"/>
                    <a:pt x="733499" y="53815"/>
                  </a:cubicBezTo>
                  <a:cubicBezTo>
                    <a:pt x="733499" y="54700"/>
                    <a:pt x="733499" y="55586"/>
                    <a:pt x="733499" y="56471"/>
                  </a:cubicBezTo>
                  <a:lnTo>
                    <a:pt x="733499" y="62373"/>
                  </a:lnTo>
                  <a:cubicBezTo>
                    <a:pt x="733499" y="64124"/>
                    <a:pt x="733499" y="65874"/>
                    <a:pt x="733499" y="67625"/>
                  </a:cubicBezTo>
                  <a:cubicBezTo>
                    <a:pt x="734010" y="71107"/>
                    <a:pt x="733656" y="74668"/>
                    <a:pt x="734305" y="78150"/>
                  </a:cubicBezTo>
                  <a:cubicBezTo>
                    <a:pt x="734541" y="78819"/>
                    <a:pt x="734699" y="79527"/>
                    <a:pt x="734797" y="80235"/>
                  </a:cubicBezTo>
                  <a:cubicBezTo>
                    <a:pt x="734935" y="81671"/>
                    <a:pt x="734915" y="83107"/>
                    <a:pt x="734994" y="84543"/>
                  </a:cubicBezTo>
                  <a:cubicBezTo>
                    <a:pt x="735544" y="87789"/>
                    <a:pt x="735171" y="91154"/>
                    <a:pt x="736213" y="94380"/>
                  </a:cubicBezTo>
                  <a:cubicBezTo>
                    <a:pt x="736312" y="95147"/>
                    <a:pt x="736371" y="95934"/>
                    <a:pt x="736371" y="96721"/>
                  </a:cubicBezTo>
                  <a:cubicBezTo>
                    <a:pt x="736489" y="101206"/>
                    <a:pt x="736961" y="105691"/>
                    <a:pt x="737787" y="110098"/>
                  </a:cubicBezTo>
                  <a:cubicBezTo>
                    <a:pt x="739814" y="129318"/>
                    <a:pt x="740856" y="148637"/>
                    <a:pt x="740915" y="167955"/>
                  </a:cubicBezTo>
                  <a:cubicBezTo>
                    <a:pt x="741190" y="183870"/>
                    <a:pt x="739735" y="199766"/>
                    <a:pt x="736548" y="215346"/>
                  </a:cubicBezTo>
                  <a:cubicBezTo>
                    <a:pt x="736076" y="217707"/>
                    <a:pt x="735781" y="220146"/>
                    <a:pt x="735112" y="222448"/>
                  </a:cubicBezTo>
                  <a:cubicBezTo>
                    <a:pt x="726161" y="253216"/>
                    <a:pt x="719629" y="284653"/>
                    <a:pt x="708927" y="314909"/>
                  </a:cubicBezTo>
                  <a:cubicBezTo>
                    <a:pt x="706232" y="322483"/>
                    <a:pt x="703616" y="330037"/>
                    <a:pt x="698009" y="336097"/>
                  </a:cubicBezTo>
                  <a:cubicBezTo>
                    <a:pt x="697537" y="336647"/>
                    <a:pt x="697124" y="337257"/>
                    <a:pt x="696790" y="337906"/>
                  </a:cubicBezTo>
                  <a:cubicBezTo>
                    <a:pt x="670232" y="382347"/>
                    <a:pt x="630060" y="408727"/>
                    <a:pt x="581017" y="420826"/>
                  </a:cubicBezTo>
                  <a:cubicBezTo>
                    <a:pt x="541494" y="430662"/>
                    <a:pt x="501382" y="439220"/>
                    <a:pt x="460306" y="439318"/>
                  </a:cubicBezTo>
                  <a:cubicBezTo>
                    <a:pt x="417184" y="439436"/>
                    <a:pt x="374376" y="436289"/>
                    <a:pt x="333713" y="419902"/>
                  </a:cubicBezTo>
                  <a:cubicBezTo>
                    <a:pt x="332808" y="419528"/>
                    <a:pt x="331903" y="419213"/>
                    <a:pt x="330959" y="418957"/>
                  </a:cubicBezTo>
                  <a:cubicBezTo>
                    <a:pt x="303988" y="411580"/>
                    <a:pt x="281109" y="396491"/>
                    <a:pt x="258682" y="380576"/>
                  </a:cubicBezTo>
                  <a:cubicBezTo>
                    <a:pt x="255829" y="378707"/>
                    <a:pt x="253193" y="376524"/>
                    <a:pt x="250813" y="374064"/>
                  </a:cubicBezTo>
                  <a:cubicBezTo>
                    <a:pt x="233422" y="355022"/>
                    <a:pt x="216268" y="335821"/>
                    <a:pt x="205763" y="311801"/>
                  </a:cubicBezTo>
                  <a:cubicBezTo>
                    <a:pt x="204504" y="308909"/>
                    <a:pt x="203068" y="306096"/>
                    <a:pt x="201553" y="303322"/>
                  </a:cubicBezTo>
                  <a:cubicBezTo>
                    <a:pt x="200294" y="301492"/>
                    <a:pt x="200176" y="299112"/>
                    <a:pt x="201238" y="297165"/>
                  </a:cubicBezTo>
                  <a:cubicBezTo>
                    <a:pt x="202615" y="294548"/>
                    <a:pt x="202910" y="291499"/>
                    <a:pt x="202064" y="288666"/>
                  </a:cubicBezTo>
                  <a:cubicBezTo>
                    <a:pt x="195592" y="265806"/>
                    <a:pt x="195140" y="242180"/>
                    <a:pt x="192995" y="218730"/>
                  </a:cubicBezTo>
                  <a:cubicBezTo>
                    <a:pt x="190103" y="187077"/>
                    <a:pt x="188825" y="155286"/>
                    <a:pt x="184595" y="123731"/>
                  </a:cubicBezTo>
                  <a:cubicBezTo>
                    <a:pt x="182176" y="105691"/>
                    <a:pt x="180661" y="87534"/>
                    <a:pt x="176943" y="69671"/>
                  </a:cubicBezTo>
                  <a:cubicBezTo>
                    <a:pt x="172733" y="49546"/>
                    <a:pt x="160359" y="38530"/>
                    <a:pt x="139722" y="37231"/>
                  </a:cubicBezTo>
                  <a:cubicBezTo>
                    <a:pt x="131499" y="36700"/>
                    <a:pt x="123276" y="36503"/>
                    <a:pt x="115013" y="36464"/>
                  </a:cubicBezTo>
                  <a:cubicBezTo>
                    <a:pt x="97997" y="36051"/>
                    <a:pt x="81098" y="33395"/>
                    <a:pt x="64770" y="28595"/>
                  </a:cubicBezTo>
                  <a:cubicBezTo>
                    <a:pt x="42461" y="22654"/>
                    <a:pt x="21057" y="13663"/>
                    <a:pt x="1208" y="1860"/>
                  </a:cubicBezTo>
                  <a:cubicBezTo>
                    <a:pt x="224" y="1211"/>
                    <a:pt x="-720" y="502"/>
                    <a:pt x="-1606" y="-285"/>
                  </a:cubicBezTo>
                  <a:close/>
                </a:path>
              </a:pathLst>
            </a:custGeom>
            <a:solidFill>
              <a:srgbClr val="020202"/>
            </a:solidFill>
            <a:ln w="1956" cap="flat">
              <a:noFill/>
              <a:prstDash val="solid"/>
              <a:miter/>
            </a:ln>
          </p:spPr>
          <p:txBody>
            <a:bodyPr rtlCol="0" anchor="ctr"/>
            <a:lstStyle/>
            <a:p>
              <a:endParaRPr lang="es-CO"/>
            </a:p>
          </p:txBody>
        </p:sp>
        <p:sp>
          <p:nvSpPr>
            <p:cNvPr id="804" name="Freeform: Shape 803">
              <a:extLst>
                <a:ext uri="{FF2B5EF4-FFF2-40B4-BE49-F238E27FC236}">
                  <a16:creationId xmlns:a16="http://schemas.microsoft.com/office/drawing/2014/main" id="{FA5873DB-D21D-4A64-4752-481FE784841D}"/>
                </a:ext>
              </a:extLst>
            </p:cNvPr>
            <p:cNvSpPr/>
            <p:nvPr/>
          </p:nvSpPr>
          <p:spPr>
            <a:xfrm>
              <a:off x="13065245" y="17399"/>
              <a:ext cx="522988" cy="358445"/>
            </a:xfrm>
            <a:custGeom>
              <a:avLst/>
              <a:gdLst>
                <a:gd name="connsiteX0" fmla="*/ 479259 w 522988"/>
                <a:gd name="connsiteY0" fmla="*/ 229587 h 358445"/>
                <a:gd name="connsiteX1" fmla="*/ 483370 w 522988"/>
                <a:gd name="connsiteY1" fmla="*/ 237810 h 358445"/>
                <a:gd name="connsiteX2" fmla="*/ 518978 w 522988"/>
                <a:gd name="connsiteY2" fmla="*/ 289825 h 358445"/>
                <a:gd name="connsiteX3" fmla="*/ 521279 w 522988"/>
                <a:gd name="connsiteY3" fmla="*/ 298008 h 358445"/>
                <a:gd name="connsiteX4" fmla="*/ 509476 w 522988"/>
                <a:gd name="connsiteY4" fmla="*/ 331078 h 358445"/>
                <a:gd name="connsiteX5" fmla="*/ 469029 w 522988"/>
                <a:gd name="connsiteY5" fmla="*/ 356947 h 358445"/>
                <a:gd name="connsiteX6" fmla="*/ 432458 w 522988"/>
                <a:gd name="connsiteY6" fmla="*/ 351892 h 358445"/>
                <a:gd name="connsiteX7" fmla="*/ 409835 w 522988"/>
                <a:gd name="connsiteY7" fmla="*/ 332967 h 358445"/>
                <a:gd name="connsiteX8" fmla="*/ 404739 w 522988"/>
                <a:gd name="connsiteY8" fmla="*/ 326868 h 358445"/>
                <a:gd name="connsiteX9" fmla="*/ 399192 w 522988"/>
                <a:gd name="connsiteY9" fmla="*/ 316835 h 358445"/>
                <a:gd name="connsiteX10" fmla="*/ 387860 w 522988"/>
                <a:gd name="connsiteY10" fmla="*/ 306350 h 358445"/>
                <a:gd name="connsiteX11" fmla="*/ 371237 w 522988"/>
                <a:gd name="connsiteY11" fmla="*/ 301687 h 358445"/>
                <a:gd name="connsiteX12" fmla="*/ 368365 w 522988"/>
                <a:gd name="connsiteY12" fmla="*/ 301431 h 358445"/>
                <a:gd name="connsiteX13" fmla="*/ 355794 w 522988"/>
                <a:gd name="connsiteY13" fmla="*/ 296966 h 358445"/>
                <a:gd name="connsiteX14" fmla="*/ 325872 w 522988"/>
                <a:gd name="connsiteY14" fmla="*/ 264801 h 358445"/>
                <a:gd name="connsiteX15" fmla="*/ 288494 w 522988"/>
                <a:gd name="connsiteY15" fmla="*/ 211095 h 358445"/>
                <a:gd name="connsiteX16" fmla="*/ 272304 w 522988"/>
                <a:gd name="connsiteY16" fmla="*/ 188944 h 358445"/>
                <a:gd name="connsiteX17" fmla="*/ 271281 w 522988"/>
                <a:gd name="connsiteY17" fmla="*/ 187272 h 358445"/>
                <a:gd name="connsiteX18" fmla="*/ 270199 w 522988"/>
                <a:gd name="connsiteY18" fmla="*/ 185698 h 358445"/>
                <a:gd name="connsiteX19" fmla="*/ 269136 w 522988"/>
                <a:gd name="connsiteY19" fmla="*/ 184144 h 358445"/>
                <a:gd name="connsiteX20" fmla="*/ 265654 w 522988"/>
                <a:gd name="connsiteY20" fmla="*/ 179875 h 358445"/>
                <a:gd name="connsiteX21" fmla="*/ 264455 w 522988"/>
                <a:gd name="connsiteY21" fmla="*/ 178596 h 358445"/>
                <a:gd name="connsiteX22" fmla="*/ 263313 w 522988"/>
                <a:gd name="connsiteY22" fmla="*/ 177317 h 358445"/>
                <a:gd name="connsiteX23" fmla="*/ 262723 w 522988"/>
                <a:gd name="connsiteY23" fmla="*/ 176688 h 358445"/>
                <a:gd name="connsiteX24" fmla="*/ 261543 w 522988"/>
                <a:gd name="connsiteY24" fmla="*/ 175468 h 358445"/>
                <a:gd name="connsiteX25" fmla="*/ 260933 w 522988"/>
                <a:gd name="connsiteY25" fmla="*/ 174858 h 358445"/>
                <a:gd name="connsiteX26" fmla="*/ 258769 w 522988"/>
                <a:gd name="connsiteY26" fmla="*/ 172124 h 358445"/>
                <a:gd name="connsiteX27" fmla="*/ 255425 w 522988"/>
                <a:gd name="connsiteY27" fmla="*/ 168189 h 358445"/>
                <a:gd name="connsiteX28" fmla="*/ 254244 w 522988"/>
                <a:gd name="connsiteY28" fmla="*/ 166950 h 358445"/>
                <a:gd name="connsiteX29" fmla="*/ 253143 w 522988"/>
                <a:gd name="connsiteY29" fmla="*/ 165710 h 358445"/>
                <a:gd name="connsiteX30" fmla="*/ 252572 w 522988"/>
                <a:gd name="connsiteY30" fmla="*/ 165101 h 358445"/>
                <a:gd name="connsiteX31" fmla="*/ 251451 w 522988"/>
                <a:gd name="connsiteY31" fmla="*/ 163920 h 358445"/>
                <a:gd name="connsiteX32" fmla="*/ 250880 w 522988"/>
                <a:gd name="connsiteY32" fmla="*/ 163330 h 358445"/>
                <a:gd name="connsiteX33" fmla="*/ 249798 w 522988"/>
                <a:gd name="connsiteY33" fmla="*/ 162110 h 358445"/>
                <a:gd name="connsiteX34" fmla="*/ 248834 w 522988"/>
                <a:gd name="connsiteY34" fmla="*/ 160812 h 358445"/>
                <a:gd name="connsiteX35" fmla="*/ 246493 w 522988"/>
                <a:gd name="connsiteY35" fmla="*/ 158569 h 358445"/>
                <a:gd name="connsiteX36" fmla="*/ 245077 w 522988"/>
                <a:gd name="connsiteY36" fmla="*/ 157507 h 358445"/>
                <a:gd name="connsiteX37" fmla="*/ 243818 w 522988"/>
                <a:gd name="connsiteY37" fmla="*/ 156209 h 358445"/>
                <a:gd name="connsiteX38" fmla="*/ 242697 w 522988"/>
                <a:gd name="connsiteY38" fmla="*/ 154733 h 358445"/>
                <a:gd name="connsiteX39" fmla="*/ 233686 w 522988"/>
                <a:gd name="connsiteY39" fmla="*/ 145054 h 358445"/>
                <a:gd name="connsiteX40" fmla="*/ 232447 w 522988"/>
                <a:gd name="connsiteY40" fmla="*/ 143736 h 358445"/>
                <a:gd name="connsiteX41" fmla="*/ 231286 w 522988"/>
                <a:gd name="connsiteY41" fmla="*/ 142438 h 358445"/>
                <a:gd name="connsiteX42" fmla="*/ 230696 w 522988"/>
                <a:gd name="connsiteY42" fmla="*/ 141808 h 358445"/>
                <a:gd name="connsiteX43" fmla="*/ 229496 w 522988"/>
                <a:gd name="connsiteY43" fmla="*/ 140549 h 358445"/>
                <a:gd name="connsiteX44" fmla="*/ 228886 w 522988"/>
                <a:gd name="connsiteY44" fmla="*/ 139920 h 358445"/>
                <a:gd name="connsiteX45" fmla="*/ 227706 w 522988"/>
                <a:gd name="connsiteY45" fmla="*/ 138582 h 358445"/>
                <a:gd name="connsiteX46" fmla="*/ 226663 w 522988"/>
                <a:gd name="connsiteY46" fmla="*/ 137146 h 358445"/>
                <a:gd name="connsiteX47" fmla="*/ 221962 w 522988"/>
                <a:gd name="connsiteY47" fmla="*/ 131815 h 358445"/>
                <a:gd name="connsiteX48" fmla="*/ 220801 w 522988"/>
                <a:gd name="connsiteY48" fmla="*/ 130575 h 358445"/>
                <a:gd name="connsiteX49" fmla="*/ 219719 w 522988"/>
                <a:gd name="connsiteY49" fmla="*/ 129356 h 358445"/>
                <a:gd name="connsiteX50" fmla="*/ 219188 w 522988"/>
                <a:gd name="connsiteY50" fmla="*/ 128765 h 358445"/>
                <a:gd name="connsiteX51" fmla="*/ 218126 w 522988"/>
                <a:gd name="connsiteY51" fmla="*/ 127644 h 358445"/>
                <a:gd name="connsiteX52" fmla="*/ 217614 w 522988"/>
                <a:gd name="connsiteY52" fmla="*/ 127093 h 358445"/>
                <a:gd name="connsiteX53" fmla="*/ 216571 w 522988"/>
                <a:gd name="connsiteY53" fmla="*/ 126031 h 358445"/>
                <a:gd name="connsiteX54" fmla="*/ 216040 w 522988"/>
                <a:gd name="connsiteY54" fmla="*/ 125500 h 358445"/>
                <a:gd name="connsiteX55" fmla="*/ 214998 w 522988"/>
                <a:gd name="connsiteY55" fmla="*/ 124437 h 358445"/>
                <a:gd name="connsiteX56" fmla="*/ 214466 w 522988"/>
                <a:gd name="connsiteY56" fmla="*/ 123926 h 358445"/>
                <a:gd name="connsiteX57" fmla="*/ 213365 w 522988"/>
                <a:gd name="connsiteY57" fmla="*/ 122864 h 358445"/>
                <a:gd name="connsiteX58" fmla="*/ 212794 w 522988"/>
                <a:gd name="connsiteY58" fmla="*/ 122313 h 358445"/>
                <a:gd name="connsiteX59" fmla="*/ 211614 w 522988"/>
                <a:gd name="connsiteY59" fmla="*/ 121211 h 358445"/>
                <a:gd name="connsiteX60" fmla="*/ 211004 w 522988"/>
                <a:gd name="connsiteY60" fmla="*/ 120660 h 358445"/>
                <a:gd name="connsiteX61" fmla="*/ 209686 w 522988"/>
                <a:gd name="connsiteY61" fmla="*/ 119480 h 358445"/>
                <a:gd name="connsiteX62" fmla="*/ 209017 w 522988"/>
                <a:gd name="connsiteY62" fmla="*/ 118870 h 358445"/>
                <a:gd name="connsiteX63" fmla="*/ 203391 w 522988"/>
                <a:gd name="connsiteY63" fmla="*/ 113913 h 358445"/>
                <a:gd name="connsiteX64" fmla="*/ 201935 w 522988"/>
                <a:gd name="connsiteY64" fmla="*/ 112850 h 358445"/>
                <a:gd name="connsiteX65" fmla="*/ 200617 w 522988"/>
                <a:gd name="connsiteY65" fmla="*/ 111709 h 358445"/>
                <a:gd name="connsiteX66" fmla="*/ 200007 w 522988"/>
                <a:gd name="connsiteY66" fmla="*/ 111119 h 358445"/>
                <a:gd name="connsiteX67" fmla="*/ 198827 w 522988"/>
                <a:gd name="connsiteY67" fmla="*/ 109998 h 358445"/>
                <a:gd name="connsiteX68" fmla="*/ 198236 w 522988"/>
                <a:gd name="connsiteY68" fmla="*/ 109447 h 358445"/>
                <a:gd name="connsiteX69" fmla="*/ 195738 w 522988"/>
                <a:gd name="connsiteY69" fmla="*/ 107598 h 358445"/>
                <a:gd name="connsiteX70" fmla="*/ 194479 w 522988"/>
                <a:gd name="connsiteY70" fmla="*/ 106732 h 358445"/>
                <a:gd name="connsiteX71" fmla="*/ 193299 w 522988"/>
                <a:gd name="connsiteY71" fmla="*/ 105768 h 358445"/>
                <a:gd name="connsiteX72" fmla="*/ 192689 w 522988"/>
                <a:gd name="connsiteY72" fmla="*/ 105296 h 358445"/>
                <a:gd name="connsiteX73" fmla="*/ 190721 w 522988"/>
                <a:gd name="connsiteY73" fmla="*/ 104116 h 358445"/>
                <a:gd name="connsiteX74" fmla="*/ 189325 w 522988"/>
                <a:gd name="connsiteY74" fmla="*/ 103171 h 358445"/>
                <a:gd name="connsiteX75" fmla="*/ 187948 w 522988"/>
                <a:gd name="connsiteY75" fmla="*/ 102011 h 358445"/>
                <a:gd name="connsiteX76" fmla="*/ 187259 w 522988"/>
                <a:gd name="connsiteY76" fmla="*/ 101401 h 358445"/>
                <a:gd name="connsiteX77" fmla="*/ 181554 w 522988"/>
                <a:gd name="connsiteY77" fmla="*/ 96384 h 358445"/>
                <a:gd name="connsiteX78" fmla="*/ 178682 w 522988"/>
                <a:gd name="connsiteY78" fmla="*/ 94122 h 358445"/>
                <a:gd name="connsiteX79" fmla="*/ 178033 w 522988"/>
                <a:gd name="connsiteY79" fmla="*/ 93512 h 358445"/>
                <a:gd name="connsiteX80" fmla="*/ 176735 w 522988"/>
                <a:gd name="connsiteY80" fmla="*/ 92293 h 358445"/>
                <a:gd name="connsiteX81" fmla="*/ 176105 w 522988"/>
                <a:gd name="connsiteY81" fmla="*/ 91683 h 358445"/>
                <a:gd name="connsiteX82" fmla="*/ 171994 w 522988"/>
                <a:gd name="connsiteY82" fmla="*/ 88496 h 358445"/>
                <a:gd name="connsiteX83" fmla="*/ 170537 w 522988"/>
                <a:gd name="connsiteY83" fmla="*/ 87473 h 358445"/>
                <a:gd name="connsiteX84" fmla="*/ 166347 w 522988"/>
                <a:gd name="connsiteY84" fmla="*/ 84266 h 358445"/>
                <a:gd name="connsiteX85" fmla="*/ 164872 w 522988"/>
                <a:gd name="connsiteY85" fmla="*/ 83283 h 358445"/>
                <a:gd name="connsiteX86" fmla="*/ 161960 w 522988"/>
                <a:gd name="connsiteY86" fmla="*/ 81315 h 358445"/>
                <a:gd name="connsiteX87" fmla="*/ 160505 w 522988"/>
                <a:gd name="connsiteY87" fmla="*/ 80371 h 358445"/>
                <a:gd name="connsiteX88" fmla="*/ 157692 w 522988"/>
                <a:gd name="connsiteY88" fmla="*/ 78404 h 358445"/>
                <a:gd name="connsiteX89" fmla="*/ 156294 w 522988"/>
                <a:gd name="connsiteY89" fmla="*/ 77479 h 358445"/>
                <a:gd name="connsiteX90" fmla="*/ 153659 w 522988"/>
                <a:gd name="connsiteY90" fmla="*/ 75610 h 358445"/>
                <a:gd name="connsiteX91" fmla="*/ 152321 w 522988"/>
                <a:gd name="connsiteY91" fmla="*/ 74784 h 358445"/>
                <a:gd name="connsiteX92" fmla="*/ 150216 w 522988"/>
                <a:gd name="connsiteY92" fmla="*/ 73643 h 358445"/>
                <a:gd name="connsiteX93" fmla="*/ 148859 w 522988"/>
                <a:gd name="connsiteY93" fmla="*/ 72758 h 358445"/>
                <a:gd name="connsiteX94" fmla="*/ 147599 w 522988"/>
                <a:gd name="connsiteY94" fmla="*/ 71735 h 358445"/>
                <a:gd name="connsiteX95" fmla="*/ 146970 w 522988"/>
                <a:gd name="connsiteY95" fmla="*/ 71223 h 358445"/>
                <a:gd name="connsiteX96" fmla="*/ 145002 w 522988"/>
                <a:gd name="connsiteY96" fmla="*/ 69827 h 358445"/>
                <a:gd name="connsiteX97" fmla="*/ 143665 w 522988"/>
                <a:gd name="connsiteY97" fmla="*/ 69000 h 358445"/>
                <a:gd name="connsiteX98" fmla="*/ 141698 w 522988"/>
                <a:gd name="connsiteY98" fmla="*/ 67879 h 358445"/>
                <a:gd name="connsiteX99" fmla="*/ 140281 w 522988"/>
                <a:gd name="connsiteY99" fmla="*/ 67171 h 358445"/>
                <a:gd name="connsiteX100" fmla="*/ 138078 w 522988"/>
                <a:gd name="connsiteY100" fmla="*/ 66108 h 358445"/>
                <a:gd name="connsiteX101" fmla="*/ 136642 w 522988"/>
                <a:gd name="connsiteY101" fmla="*/ 65243 h 358445"/>
                <a:gd name="connsiteX102" fmla="*/ 132255 w 522988"/>
                <a:gd name="connsiteY102" fmla="*/ 62666 h 358445"/>
                <a:gd name="connsiteX103" fmla="*/ 130799 w 522988"/>
                <a:gd name="connsiteY103" fmla="*/ 61859 h 358445"/>
                <a:gd name="connsiteX104" fmla="*/ 128616 w 522988"/>
                <a:gd name="connsiteY104" fmla="*/ 60659 h 358445"/>
                <a:gd name="connsiteX105" fmla="*/ 127120 w 522988"/>
                <a:gd name="connsiteY105" fmla="*/ 59912 h 358445"/>
                <a:gd name="connsiteX106" fmla="*/ 124799 w 522988"/>
                <a:gd name="connsiteY106" fmla="*/ 58790 h 358445"/>
                <a:gd name="connsiteX107" fmla="*/ 123245 w 522988"/>
                <a:gd name="connsiteY107" fmla="*/ 57866 h 358445"/>
                <a:gd name="connsiteX108" fmla="*/ 113409 w 522988"/>
                <a:gd name="connsiteY108" fmla="*/ 52593 h 358445"/>
                <a:gd name="connsiteX109" fmla="*/ 111795 w 522988"/>
                <a:gd name="connsiteY109" fmla="*/ 51728 h 358445"/>
                <a:gd name="connsiteX110" fmla="*/ 109376 w 522988"/>
                <a:gd name="connsiteY110" fmla="*/ 50449 h 358445"/>
                <a:gd name="connsiteX111" fmla="*/ 107703 w 522988"/>
                <a:gd name="connsiteY111" fmla="*/ 49642 h 358445"/>
                <a:gd name="connsiteX112" fmla="*/ 103474 w 522988"/>
                <a:gd name="connsiteY112" fmla="*/ 47931 h 358445"/>
                <a:gd name="connsiteX113" fmla="*/ 101861 w 522988"/>
                <a:gd name="connsiteY113" fmla="*/ 47282 h 358445"/>
                <a:gd name="connsiteX114" fmla="*/ 99618 w 522988"/>
                <a:gd name="connsiteY114" fmla="*/ 46160 h 358445"/>
                <a:gd name="connsiteX115" fmla="*/ 98182 w 522988"/>
                <a:gd name="connsiteY115" fmla="*/ 45413 h 358445"/>
                <a:gd name="connsiteX116" fmla="*/ 95939 w 522988"/>
                <a:gd name="connsiteY116" fmla="*/ 44390 h 358445"/>
                <a:gd name="connsiteX117" fmla="*/ 94424 w 522988"/>
                <a:gd name="connsiteY117" fmla="*/ 43682 h 358445"/>
                <a:gd name="connsiteX118" fmla="*/ 89605 w 522988"/>
                <a:gd name="connsiteY118" fmla="*/ 41872 h 358445"/>
                <a:gd name="connsiteX119" fmla="*/ 87952 w 522988"/>
                <a:gd name="connsiteY119" fmla="*/ 41203 h 358445"/>
                <a:gd name="connsiteX120" fmla="*/ 82168 w 522988"/>
                <a:gd name="connsiteY120" fmla="*/ 38901 h 358445"/>
                <a:gd name="connsiteX121" fmla="*/ 80497 w 522988"/>
                <a:gd name="connsiteY121" fmla="*/ 38213 h 358445"/>
                <a:gd name="connsiteX122" fmla="*/ 75519 w 522988"/>
                <a:gd name="connsiteY122" fmla="*/ 36245 h 358445"/>
                <a:gd name="connsiteX123" fmla="*/ 73906 w 522988"/>
                <a:gd name="connsiteY123" fmla="*/ 35636 h 358445"/>
                <a:gd name="connsiteX124" fmla="*/ 70758 w 522988"/>
                <a:gd name="connsiteY124" fmla="*/ 34514 h 358445"/>
                <a:gd name="connsiteX125" fmla="*/ 69243 w 522988"/>
                <a:gd name="connsiteY125" fmla="*/ 33963 h 358445"/>
                <a:gd name="connsiteX126" fmla="*/ 66214 w 522988"/>
                <a:gd name="connsiteY126" fmla="*/ 32980 h 358445"/>
                <a:gd name="connsiteX127" fmla="*/ 64699 w 522988"/>
                <a:gd name="connsiteY127" fmla="*/ 32449 h 358445"/>
                <a:gd name="connsiteX128" fmla="*/ 61591 w 522988"/>
                <a:gd name="connsiteY128" fmla="*/ 31504 h 358445"/>
                <a:gd name="connsiteX129" fmla="*/ 59997 w 522988"/>
                <a:gd name="connsiteY129" fmla="*/ 31013 h 358445"/>
                <a:gd name="connsiteX130" fmla="*/ 55768 w 522988"/>
                <a:gd name="connsiteY130" fmla="*/ 30108 h 358445"/>
                <a:gd name="connsiteX131" fmla="*/ 54017 w 522988"/>
                <a:gd name="connsiteY131" fmla="*/ 29576 h 358445"/>
                <a:gd name="connsiteX132" fmla="*/ 44948 w 522988"/>
                <a:gd name="connsiteY132" fmla="*/ 27334 h 358445"/>
                <a:gd name="connsiteX133" fmla="*/ 43295 w 522988"/>
                <a:gd name="connsiteY133" fmla="*/ 26350 h 358445"/>
                <a:gd name="connsiteX134" fmla="*/ 24764 w 522988"/>
                <a:gd name="connsiteY134" fmla="*/ 21766 h 358445"/>
                <a:gd name="connsiteX135" fmla="*/ 4796 w 522988"/>
                <a:gd name="connsiteY135" fmla="*/ 18599 h 358445"/>
                <a:gd name="connsiteX136" fmla="*/ 154 w 522988"/>
                <a:gd name="connsiteY136" fmla="*/ 8015 h 358445"/>
                <a:gd name="connsiteX137" fmla="*/ 16502 w 522988"/>
                <a:gd name="connsiteY137" fmla="*/ -31 h 358445"/>
                <a:gd name="connsiteX138" fmla="*/ 63912 w 522988"/>
                <a:gd name="connsiteY138" fmla="*/ 9806 h 358445"/>
                <a:gd name="connsiteX139" fmla="*/ 143527 w 522988"/>
                <a:gd name="connsiteY139" fmla="*/ 36619 h 358445"/>
                <a:gd name="connsiteX140" fmla="*/ 180000 w 522988"/>
                <a:gd name="connsiteY140" fmla="*/ 50921 h 358445"/>
                <a:gd name="connsiteX141" fmla="*/ 186709 w 522988"/>
                <a:gd name="connsiteY141" fmla="*/ 55033 h 358445"/>
                <a:gd name="connsiteX142" fmla="*/ 182774 w 522988"/>
                <a:gd name="connsiteY142" fmla="*/ 66974 h 358445"/>
                <a:gd name="connsiteX143" fmla="*/ 179823 w 522988"/>
                <a:gd name="connsiteY143" fmla="*/ 69040 h 358445"/>
                <a:gd name="connsiteX144" fmla="*/ 195561 w 522988"/>
                <a:gd name="connsiteY144" fmla="*/ 78128 h 358445"/>
                <a:gd name="connsiteX145" fmla="*/ 208230 w 522988"/>
                <a:gd name="connsiteY145" fmla="*/ 85210 h 358445"/>
                <a:gd name="connsiteX146" fmla="*/ 211339 w 522988"/>
                <a:gd name="connsiteY146" fmla="*/ 88102 h 358445"/>
                <a:gd name="connsiteX147" fmla="*/ 217555 w 522988"/>
                <a:gd name="connsiteY147" fmla="*/ 102483 h 358445"/>
                <a:gd name="connsiteX148" fmla="*/ 223457 w 522988"/>
                <a:gd name="connsiteY148" fmla="*/ 111237 h 358445"/>
                <a:gd name="connsiteX149" fmla="*/ 239864 w 522988"/>
                <a:gd name="connsiteY149" fmla="*/ 125500 h 358445"/>
                <a:gd name="connsiteX150" fmla="*/ 257726 w 522988"/>
                <a:gd name="connsiteY150" fmla="*/ 143658 h 358445"/>
                <a:gd name="connsiteX151" fmla="*/ 276828 w 522988"/>
                <a:gd name="connsiteY151" fmla="*/ 152786 h 358445"/>
                <a:gd name="connsiteX152" fmla="*/ 342889 w 522988"/>
                <a:gd name="connsiteY152" fmla="*/ 165002 h 358445"/>
                <a:gd name="connsiteX153" fmla="*/ 354279 w 522988"/>
                <a:gd name="connsiteY153" fmla="*/ 160891 h 358445"/>
                <a:gd name="connsiteX154" fmla="*/ 392404 w 522988"/>
                <a:gd name="connsiteY154" fmla="*/ 133644 h 358445"/>
                <a:gd name="connsiteX155" fmla="*/ 405133 w 522988"/>
                <a:gd name="connsiteY155" fmla="*/ 131087 h 358445"/>
                <a:gd name="connsiteX156" fmla="*/ 412491 w 522988"/>
                <a:gd name="connsiteY156" fmla="*/ 133644 h 358445"/>
                <a:gd name="connsiteX157" fmla="*/ 412491 w 522988"/>
                <a:gd name="connsiteY157" fmla="*/ 133644 h 358445"/>
                <a:gd name="connsiteX158" fmla="*/ 417133 w 522988"/>
                <a:gd name="connsiteY158" fmla="*/ 139546 h 358445"/>
                <a:gd name="connsiteX159" fmla="*/ 444202 w 522988"/>
                <a:gd name="connsiteY159" fmla="*/ 177278 h 358445"/>
                <a:gd name="connsiteX160" fmla="*/ 478570 w 522988"/>
                <a:gd name="connsiteY160" fmla="*/ 227718 h 358445"/>
                <a:gd name="connsiteX161" fmla="*/ 479259 w 522988"/>
                <a:gd name="connsiteY161" fmla="*/ 229587 h 35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522988" h="358445">
                  <a:moveTo>
                    <a:pt x="479259" y="229587"/>
                  </a:moveTo>
                  <a:cubicBezTo>
                    <a:pt x="478924" y="233168"/>
                    <a:pt x="481698" y="235292"/>
                    <a:pt x="483370" y="237810"/>
                  </a:cubicBezTo>
                  <a:cubicBezTo>
                    <a:pt x="494997" y="255319"/>
                    <a:pt x="506348" y="273005"/>
                    <a:pt x="518978" y="289825"/>
                  </a:cubicBezTo>
                  <a:cubicBezTo>
                    <a:pt x="520866" y="292105"/>
                    <a:pt x="521692" y="295077"/>
                    <a:pt x="521279" y="298008"/>
                  </a:cubicBezTo>
                  <a:cubicBezTo>
                    <a:pt x="519312" y="309812"/>
                    <a:pt x="516774" y="321281"/>
                    <a:pt x="509476" y="331078"/>
                  </a:cubicBezTo>
                  <a:cubicBezTo>
                    <a:pt x="499659" y="344410"/>
                    <a:pt x="485240" y="353627"/>
                    <a:pt x="469029" y="356947"/>
                  </a:cubicBezTo>
                  <a:cubicBezTo>
                    <a:pt x="455927" y="359859"/>
                    <a:pt x="443809" y="357105"/>
                    <a:pt x="432458" y="351892"/>
                  </a:cubicBezTo>
                  <a:cubicBezTo>
                    <a:pt x="423546" y="347819"/>
                    <a:pt x="416149" y="340698"/>
                    <a:pt x="409835" y="332967"/>
                  </a:cubicBezTo>
                  <a:cubicBezTo>
                    <a:pt x="408261" y="330828"/>
                    <a:pt x="406569" y="328792"/>
                    <a:pt x="404739" y="326868"/>
                  </a:cubicBezTo>
                  <a:cubicBezTo>
                    <a:pt x="401847" y="324210"/>
                    <a:pt x="399900" y="320691"/>
                    <a:pt x="399192" y="316835"/>
                  </a:cubicBezTo>
                  <a:cubicBezTo>
                    <a:pt x="398110" y="310166"/>
                    <a:pt x="393664" y="307176"/>
                    <a:pt x="387860" y="306350"/>
                  </a:cubicBezTo>
                  <a:cubicBezTo>
                    <a:pt x="382116" y="305606"/>
                    <a:pt x="376529" y="304036"/>
                    <a:pt x="371237" y="301687"/>
                  </a:cubicBezTo>
                  <a:cubicBezTo>
                    <a:pt x="370293" y="301449"/>
                    <a:pt x="369329" y="301365"/>
                    <a:pt x="368365" y="301431"/>
                  </a:cubicBezTo>
                  <a:cubicBezTo>
                    <a:pt x="362915" y="303399"/>
                    <a:pt x="359650" y="299464"/>
                    <a:pt x="355794" y="296966"/>
                  </a:cubicBezTo>
                  <a:cubicBezTo>
                    <a:pt x="343538" y="288625"/>
                    <a:pt x="333309" y="277632"/>
                    <a:pt x="325872" y="264801"/>
                  </a:cubicBezTo>
                  <a:cubicBezTo>
                    <a:pt x="314561" y="246124"/>
                    <a:pt x="302088" y="228187"/>
                    <a:pt x="288494" y="211095"/>
                  </a:cubicBezTo>
                  <a:cubicBezTo>
                    <a:pt x="282907" y="203836"/>
                    <a:pt x="275313" y="198052"/>
                    <a:pt x="272304" y="188944"/>
                  </a:cubicBezTo>
                  <a:cubicBezTo>
                    <a:pt x="271949" y="188393"/>
                    <a:pt x="271615" y="187822"/>
                    <a:pt x="271281" y="187272"/>
                  </a:cubicBezTo>
                  <a:cubicBezTo>
                    <a:pt x="270946" y="186721"/>
                    <a:pt x="270553" y="186229"/>
                    <a:pt x="270199" y="185698"/>
                  </a:cubicBezTo>
                  <a:cubicBezTo>
                    <a:pt x="269845" y="185167"/>
                    <a:pt x="269471" y="184675"/>
                    <a:pt x="269136" y="184144"/>
                  </a:cubicBezTo>
                  <a:cubicBezTo>
                    <a:pt x="268133" y="182601"/>
                    <a:pt x="266972" y="181171"/>
                    <a:pt x="265654" y="179875"/>
                  </a:cubicBezTo>
                  <a:cubicBezTo>
                    <a:pt x="265241" y="179481"/>
                    <a:pt x="264848" y="179029"/>
                    <a:pt x="264455" y="178596"/>
                  </a:cubicBezTo>
                  <a:cubicBezTo>
                    <a:pt x="264061" y="178163"/>
                    <a:pt x="263687" y="177750"/>
                    <a:pt x="263313" y="177317"/>
                  </a:cubicBezTo>
                  <a:lnTo>
                    <a:pt x="262723" y="176688"/>
                  </a:lnTo>
                  <a:cubicBezTo>
                    <a:pt x="262310" y="176294"/>
                    <a:pt x="261936" y="175881"/>
                    <a:pt x="261543" y="175468"/>
                  </a:cubicBezTo>
                  <a:cubicBezTo>
                    <a:pt x="261149" y="175055"/>
                    <a:pt x="261149" y="175055"/>
                    <a:pt x="260933" y="174858"/>
                  </a:cubicBezTo>
                  <a:cubicBezTo>
                    <a:pt x="260126" y="174012"/>
                    <a:pt x="259418" y="173098"/>
                    <a:pt x="258769" y="172124"/>
                  </a:cubicBezTo>
                  <a:cubicBezTo>
                    <a:pt x="257785" y="170707"/>
                    <a:pt x="256664" y="169391"/>
                    <a:pt x="255425" y="168189"/>
                  </a:cubicBezTo>
                  <a:cubicBezTo>
                    <a:pt x="255012" y="167796"/>
                    <a:pt x="254618" y="167363"/>
                    <a:pt x="254244" y="166950"/>
                  </a:cubicBezTo>
                  <a:lnTo>
                    <a:pt x="253143" y="165710"/>
                  </a:lnTo>
                  <a:lnTo>
                    <a:pt x="252572" y="165101"/>
                  </a:lnTo>
                  <a:lnTo>
                    <a:pt x="251451" y="163920"/>
                  </a:lnTo>
                  <a:lnTo>
                    <a:pt x="250880" y="163330"/>
                  </a:lnTo>
                  <a:cubicBezTo>
                    <a:pt x="250487" y="162947"/>
                    <a:pt x="250133" y="162539"/>
                    <a:pt x="249798" y="162110"/>
                  </a:cubicBezTo>
                  <a:cubicBezTo>
                    <a:pt x="249464" y="161697"/>
                    <a:pt x="249149" y="161264"/>
                    <a:pt x="248834" y="160812"/>
                  </a:cubicBezTo>
                  <a:cubicBezTo>
                    <a:pt x="248185" y="159941"/>
                    <a:pt x="247398" y="159183"/>
                    <a:pt x="246493" y="158569"/>
                  </a:cubicBezTo>
                  <a:cubicBezTo>
                    <a:pt x="246001" y="158255"/>
                    <a:pt x="245510" y="157900"/>
                    <a:pt x="245077" y="157507"/>
                  </a:cubicBezTo>
                  <a:cubicBezTo>
                    <a:pt x="244625" y="157110"/>
                    <a:pt x="244211" y="156675"/>
                    <a:pt x="243818" y="156209"/>
                  </a:cubicBezTo>
                  <a:cubicBezTo>
                    <a:pt x="243405" y="155744"/>
                    <a:pt x="243031" y="155251"/>
                    <a:pt x="242697" y="154733"/>
                  </a:cubicBezTo>
                  <a:cubicBezTo>
                    <a:pt x="239903" y="151316"/>
                    <a:pt x="236893" y="148084"/>
                    <a:pt x="233686" y="145054"/>
                  </a:cubicBezTo>
                  <a:cubicBezTo>
                    <a:pt x="233254" y="144641"/>
                    <a:pt x="232841" y="144189"/>
                    <a:pt x="232447" y="143736"/>
                  </a:cubicBezTo>
                  <a:cubicBezTo>
                    <a:pt x="232053" y="143284"/>
                    <a:pt x="231660" y="142871"/>
                    <a:pt x="231286" y="142438"/>
                  </a:cubicBezTo>
                  <a:lnTo>
                    <a:pt x="230696" y="141808"/>
                  </a:lnTo>
                  <a:cubicBezTo>
                    <a:pt x="230283" y="141395"/>
                    <a:pt x="229890" y="140982"/>
                    <a:pt x="229496" y="140549"/>
                  </a:cubicBezTo>
                  <a:cubicBezTo>
                    <a:pt x="229103" y="140116"/>
                    <a:pt x="229083" y="140116"/>
                    <a:pt x="228886" y="139920"/>
                  </a:cubicBezTo>
                  <a:cubicBezTo>
                    <a:pt x="228454" y="139503"/>
                    <a:pt x="228060" y="139054"/>
                    <a:pt x="227706" y="138582"/>
                  </a:cubicBezTo>
                  <a:cubicBezTo>
                    <a:pt x="227332" y="138130"/>
                    <a:pt x="226998" y="137638"/>
                    <a:pt x="226663" y="137146"/>
                  </a:cubicBezTo>
                  <a:cubicBezTo>
                    <a:pt x="225247" y="135234"/>
                    <a:pt x="223673" y="133449"/>
                    <a:pt x="221962" y="131815"/>
                  </a:cubicBezTo>
                  <a:cubicBezTo>
                    <a:pt x="221549" y="131431"/>
                    <a:pt x="221155" y="131016"/>
                    <a:pt x="220801" y="130575"/>
                  </a:cubicBezTo>
                  <a:cubicBezTo>
                    <a:pt x="220407" y="130192"/>
                    <a:pt x="220054" y="129784"/>
                    <a:pt x="219719" y="129356"/>
                  </a:cubicBezTo>
                  <a:cubicBezTo>
                    <a:pt x="219522" y="129169"/>
                    <a:pt x="219345" y="128972"/>
                    <a:pt x="219188" y="128765"/>
                  </a:cubicBezTo>
                  <a:cubicBezTo>
                    <a:pt x="218814" y="128411"/>
                    <a:pt x="218480" y="128018"/>
                    <a:pt x="218126" y="127644"/>
                  </a:cubicBezTo>
                  <a:lnTo>
                    <a:pt x="217614" y="127093"/>
                  </a:lnTo>
                  <a:cubicBezTo>
                    <a:pt x="217240" y="126759"/>
                    <a:pt x="216906" y="126385"/>
                    <a:pt x="216571" y="126031"/>
                  </a:cubicBezTo>
                  <a:lnTo>
                    <a:pt x="216040" y="125500"/>
                  </a:lnTo>
                  <a:cubicBezTo>
                    <a:pt x="215686" y="125165"/>
                    <a:pt x="215332" y="124811"/>
                    <a:pt x="214998" y="124437"/>
                  </a:cubicBezTo>
                  <a:cubicBezTo>
                    <a:pt x="214663" y="124064"/>
                    <a:pt x="214644" y="124083"/>
                    <a:pt x="214466" y="123926"/>
                  </a:cubicBezTo>
                  <a:cubicBezTo>
                    <a:pt x="214290" y="123769"/>
                    <a:pt x="213719" y="123218"/>
                    <a:pt x="213365" y="122864"/>
                  </a:cubicBezTo>
                  <a:lnTo>
                    <a:pt x="212794" y="122313"/>
                  </a:lnTo>
                  <a:cubicBezTo>
                    <a:pt x="212381" y="121959"/>
                    <a:pt x="212007" y="121585"/>
                    <a:pt x="211614" y="121211"/>
                  </a:cubicBezTo>
                  <a:lnTo>
                    <a:pt x="211004" y="120660"/>
                  </a:lnTo>
                  <a:cubicBezTo>
                    <a:pt x="210552" y="120287"/>
                    <a:pt x="210119" y="119893"/>
                    <a:pt x="209686" y="119480"/>
                  </a:cubicBezTo>
                  <a:lnTo>
                    <a:pt x="209017" y="118870"/>
                  </a:lnTo>
                  <a:cubicBezTo>
                    <a:pt x="207286" y="117058"/>
                    <a:pt x="205398" y="115400"/>
                    <a:pt x="203391" y="113913"/>
                  </a:cubicBezTo>
                  <a:cubicBezTo>
                    <a:pt x="202879" y="113578"/>
                    <a:pt x="202407" y="113224"/>
                    <a:pt x="201935" y="112850"/>
                  </a:cubicBezTo>
                  <a:cubicBezTo>
                    <a:pt x="201483" y="112496"/>
                    <a:pt x="201030" y="112115"/>
                    <a:pt x="200617" y="111709"/>
                  </a:cubicBezTo>
                  <a:cubicBezTo>
                    <a:pt x="200401" y="111532"/>
                    <a:pt x="200204" y="111316"/>
                    <a:pt x="200007" y="111119"/>
                  </a:cubicBezTo>
                  <a:cubicBezTo>
                    <a:pt x="199810" y="110922"/>
                    <a:pt x="199200" y="110372"/>
                    <a:pt x="198827" y="109998"/>
                  </a:cubicBezTo>
                  <a:lnTo>
                    <a:pt x="198236" y="109447"/>
                  </a:lnTo>
                  <a:cubicBezTo>
                    <a:pt x="197469" y="108758"/>
                    <a:pt x="196623" y="108139"/>
                    <a:pt x="195738" y="107598"/>
                  </a:cubicBezTo>
                  <a:cubicBezTo>
                    <a:pt x="195305" y="107338"/>
                    <a:pt x="194873" y="107049"/>
                    <a:pt x="194479" y="106732"/>
                  </a:cubicBezTo>
                  <a:cubicBezTo>
                    <a:pt x="194066" y="106433"/>
                    <a:pt x="193672" y="106111"/>
                    <a:pt x="193299" y="105768"/>
                  </a:cubicBezTo>
                  <a:lnTo>
                    <a:pt x="192689" y="105296"/>
                  </a:lnTo>
                  <a:cubicBezTo>
                    <a:pt x="192020" y="104863"/>
                    <a:pt x="191331" y="104490"/>
                    <a:pt x="190721" y="104116"/>
                  </a:cubicBezTo>
                  <a:cubicBezTo>
                    <a:pt x="190230" y="103846"/>
                    <a:pt x="189758" y="103531"/>
                    <a:pt x="189325" y="103171"/>
                  </a:cubicBezTo>
                  <a:cubicBezTo>
                    <a:pt x="188833" y="102798"/>
                    <a:pt x="188400" y="102424"/>
                    <a:pt x="187948" y="102011"/>
                  </a:cubicBezTo>
                  <a:lnTo>
                    <a:pt x="187259" y="101401"/>
                  </a:lnTo>
                  <a:cubicBezTo>
                    <a:pt x="185508" y="99565"/>
                    <a:pt x="183600" y="97885"/>
                    <a:pt x="181554" y="96384"/>
                  </a:cubicBezTo>
                  <a:cubicBezTo>
                    <a:pt x="180531" y="95710"/>
                    <a:pt x="179567" y="94954"/>
                    <a:pt x="178682" y="94122"/>
                  </a:cubicBezTo>
                  <a:lnTo>
                    <a:pt x="178033" y="93512"/>
                  </a:lnTo>
                  <a:cubicBezTo>
                    <a:pt x="177580" y="93119"/>
                    <a:pt x="177167" y="92706"/>
                    <a:pt x="176735" y="92293"/>
                  </a:cubicBezTo>
                  <a:lnTo>
                    <a:pt x="176105" y="91683"/>
                  </a:lnTo>
                  <a:cubicBezTo>
                    <a:pt x="174885" y="90441"/>
                    <a:pt x="173508" y="89369"/>
                    <a:pt x="171994" y="88496"/>
                  </a:cubicBezTo>
                  <a:cubicBezTo>
                    <a:pt x="171482" y="88191"/>
                    <a:pt x="170990" y="87848"/>
                    <a:pt x="170537" y="87473"/>
                  </a:cubicBezTo>
                  <a:cubicBezTo>
                    <a:pt x="169259" y="86261"/>
                    <a:pt x="167843" y="85187"/>
                    <a:pt x="166347" y="84266"/>
                  </a:cubicBezTo>
                  <a:cubicBezTo>
                    <a:pt x="165836" y="83973"/>
                    <a:pt x="165344" y="83644"/>
                    <a:pt x="164872" y="83283"/>
                  </a:cubicBezTo>
                  <a:cubicBezTo>
                    <a:pt x="163908" y="82614"/>
                    <a:pt x="162905" y="81945"/>
                    <a:pt x="161960" y="81315"/>
                  </a:cubicBezTo>
                  <a:cubicBezTo>
                    <a:pt x="161449" y="81030"/>
                    <a:pt x="160977" y="80715"/>
                    <a:pt x="160505" y="80371"/>
                  </a:cubicBezTo>
                  <a:cubicBezTo>
                    <a:pt x="159580" y="79702"/>
                    <a:pt x="158656" y="79033"/>
                    <a:pt x="157692" y="78404"/>
                  </a:cubicBezTo>
                  <a:cubicBezTo>
                    <a:pt x="157200" y="78126"/>
                    <a:pt x="156747" y="77817"/>
                    <a:pt x="156294" y="77479"/>
                  </a:cubicBezTo>
                  <a:cubicBezTo>
                    <a:pt x="155449" y="76812"/>
                    <a:pt x="154564" y="76189"/>
                    <a:pt x="153659" y="75610"/>
                  </a:cubicBezTo>
                  <a:cubicBezTo>
                    <a:pt x="153206" y="75354"/>
                    <a:pt x="152754" y="75079"/>
                    <a:pt x="152321" y="74784"/>
                  </a:cubicBezTo>
                  <a:cubicBezTo>
                    <a:pt x="151888" y="74489"/>
                    <a:pt x="150924" y="74017"/>
                    <a:pt x="150216" y="73643"/>
                  </a:cubicBezTo>
                  <a:cubicBezTo>
                    <a:pt x="149744" y="73385"/>
                    <a:pt x="149291" y="73088"/>
                    <a:pt x="148859" y="72758"/>
                  </a:cubicBezTo>
                  <a:cubicBezTo>
                    <a:pt x="148425" y="72439"/>
                    <a:pt x="147993" y="72097"/>
                    <a:pt x="147599" y="71735"/>
                  </a:cubicBezTo>
                  <a:lnTo>
                    <a:pt x="146970" y="71223"/>
                  </a:lnTo>
                  <a:cubicBezTo>
                    <a:pt x="146321" y="70751"/>
                    <a:pt x="145672" y="70279"/>
                    <a:pt x="145002" y="69827"/>
                  </a:cubicBezTo>
                  <a:cubicBezTo>
                    <a:pt x="144334" y="69374"/>
                    <a:pt x="144098" y="69295"/>
                    <a:pt x="143665" y="69000"/>
                  </a:cubicBezTo>
                  <a:cubicBezTo>
                    <a:pt x="143232" y="68705"/>
                    <a:pt x="142327" y="68233"/>
                    <a:pt x="141698" y="67879"/>
                  </a:cubicBezTo>
                  <a:cubicBezTo>
                    <a:pt x="141068" y="67525"/>
                    <a:pt x="140734" y="67426"/>
                    <a:pt x="140281" y="67171"/>
                  </a:cubicBezTo>
                  <a:cubicBezTo>
                    <a:pt x="139534" y="66817"/>
                    <a:pt x="138806" y="66482"/>
                    <a:pt x="138078" y="66108"/>
                  </a:cubicBezTo>
                  <a:cubicBezTo>
                    <a:pt x="137586" y="65855"/>
                    <a:pt x="137094" y="65565"/>
                    <a:pt x="136642" y="65243"/>
                  </a:cubicBezTo>
                  <a:cubicBezTo>
                    <a:pt x="135245" y="64265"/>
                    <a:pt x="133789" y="63403"/>
                    <a:pt x="132255" y="62666"/>
                  </a:cubicBezTo>
                  <a:cubicBezTo>
                    <a:pt x="131743" y="62430"/>
                    <a:pt x="131271" y="62135"/>
                    <a:pt x="130799" y="61859"/>
                  </a:cubicBezTo>
                  <a:cubicBezTo>
                    <a:pt x="130327" y="61584"/>
                    <a:pt x="129363" y="61033"/>
                    <a:pt x="128616" y="60659"/>
                  </a:cubicBezTo>
                  <a:cubicBezTo>
                    <a:pt x="128104" y="60437"/>
                    <a:pt x="127612" y="60189"/>
                    <a:pt x="127120" y="59912"/>
                  </a:cubicBezTo>
                  <a:cubicBezTo>
                    <a:pt x="126353" y="59557"/>
                    <a:pt x="125566" y="59184"/>
                    <a:pt x="124799" y="58790"/>
                  </a:cubicBezTo>
                  <a:cubicBezTo>
                    <a:pt x="124268" y="58513"/>
                    <a:pt x="123737" y="58204"/>
                    <a:pt x="123245" y="57866"/>
                  </a:cubicBezTo>
                  <a:cubicBezTo>
                    <a:pt x="120077" y="55908"/>
                    <a:pt x="116792" y="54147"/>
                    <a:pt x="113409" y="52593"/>
                  </a:cubicBezTo>
                  <a:cubicBezTo>
                    <a:pt x="112858" y="52332"/>
                    <a:pt x="112327" y="52043"/>
                    <a:pt x="111795" y="51728"/>
                  </a:cubicBezTo>
                  <a:lnTo>
                    <a:pt x="109376" y="50449"/>
                  </a:lnTo>
                  <a:cubicBezTo>
                    <a:pt x="108805" y="50213"/>
                    <a:pt x="108254" y="49918"/>
                    <a:pt x="107703" y="49642"/>
                  </a:cubicBezTo>
                  <a:cubicBezTo>
                    <a:pt x="106346" y="48954"/>
                    <a:pt x="104930" y="48381"/>
                    <a:pt x="103474" y="47931"/>
                  </a:cubicBezTo>
                  <a:cubicBezTo>
                    <a:pt x="102923" y="47764"/>
                    <a:pt x="102372" y="47547"/>
                    <a:pt x="101861" y="47282"/>
                  </a:cubicBezTo>
                  <a:cubicBezTo>
                    <a:pt x="101113" y="46928"/>
                    <a:pt x="100366" y="46534"/>
                    <a:pt x="99618" y="46160"/>
                  </a:cubicBezTo>
                  <a:cubicBezTo>
                    <a:pt x="98870" y="45787"/>
                    <a:pt x="98654" y="45669"/>
                    <a:pt x="98182" y="45413"/>
                  </a:cubicBezTo>
                  <a:lnTo>
                    <a:pt x="95939" y="44390"/>
                  </a:lnTo>
                  <a:cubicBezTo>
                    <a:pt x="95428" y="44173"/>
                    <a:pt x="94916" y="43937"/>
                    <a:pt x="94424" y="43682"/>
                  </a:cubicBezTo>
                  <a:cubicBezTo>
                    <a:pt x="92870" y="42942"/>
                    <a:pt x="91257" y="42338"/>
                    <a:pt x="89605" y="41872"/>
                  </a:cubicBezTo>
                  <a:cubicBezTo>
                    <a:pt x="89034" y="41687"/>
                    <a:pt x="88483" y="41463"/>
                    <a:pt x="87952" y="41203"/>
                  </a:cubicBezTo>
                  <a:cubicBezTo>
                    <a:pt x="86103" y="40233"/>
                    <a:pt x="84175" y="39462"/>
                    <a:pt x="82168" y="38901"/>
                  </a:cubicBezTo>
                  <a:cubicBezTo>
                    <a:pt x="81598" y="38724"/>
                    <a:pt x="81027" y="38494"/>
                    <a:pt x="80497" y="38213"/>
                  </a:cubicBezTo>
                  <a:cubicBezTo>
                    <a:pt x="78903" y="37412"/>
                    <a:pt x="77231" y="36753"/>
                    <a:pt x="75519" y="36245"/>
                  </a:cubicBezTo>
                  <a:cubicBezTo>
                    <a:pt x="74968" y="36080"/>
                    <a:pt x="74437" y="35876"/>
                    <a:pt x="73906" y="35636"/>
                  </a:cubicBezTo>
                  <a:cubicBezTo>
                    <a:pt x="72883" y="35201"/>
                    <a:pt x="71821" y="34825"/>
                    <a:pt x="70758" y="34514"/>
                  </a:cubicBezTo>
                  <a:cubicBezTo>
                    <a:pt x="70247" y="34369"/>
                    <a:pt x="69735" y="34184"/>
                    <a:pt x="69243" y="33963"/>
                  </a:cubicBezTo>
                  <a:cubicBezTo>
                    <a:pt x="68260" y="33576"/>
                    <a:pt x="67237" y="33247"/>
                    <a:pt x="66214" y="32980"/>
                  </a:cubicBezTo>
                  <a:cubicBezTo>
                    <a:pt x="65703" y="32836"/>
                    <a:pt x="65191" y="32657"/>
                    <a:pt x="64699" y="32449"/>
                  </a:cubicBezTo>
                  <a:cubicBezTo>
                    <a:pt x="63676" y="32075"/>
                    <a:pt x="62634" y="31760"/>
                    <a:pt x="61591" y="31504"/>
                  </a:cubicBezTo>
                  <a:cubicBezTo>
                    <a:pt x="61060" y="31367"/>
                    <a:pt x="60529" y="31190"/>
                    <a:pt x="59997" y="31013"/>
                  </a:cubicBezTo>
                  <a:cubicBezTo>
                    <a:pt x="58620" y="30560"/>
                    <a:pt x="57184" y="30422"/>
                    <a:pt x="55768" y="30108"/>
                  </a:cubicBezTo>
                  <a:cubicBezTo>
                    <a:pt x="55178" y="29966"/>
                    <a:pt x="54588" y="29789"/>
                    <a:pt x="54017" y="29576"/>
                  </a:cubicBezTo>
                  <a:cubicBezTo>
                    <a:pt x="51086" y="28498"/>
                    <a:pt x="48037" y="27745"/>
                    <a:pt x="44948" y="27334"/>
                  </a:cubicBezTo>
                  <a:cubicBezTo>
                    <a:pt x="44318" y="27139"/>
                    <a:pt x="43768" y="26803"/>
                    <a:pt x="43295" y="26350"/>
                  </a:cubicBezTo>
                  <a:cubicBezTo>
                    <a:pt x="37630" y="22809"/>
                    <a:pt x="30980" y="23065"/>
                    <a:pt x="24764" y="21766"/>
                  </a:cubicBezTo>
                  <a:cubicBezTo>
                    <a:pt x="18174" y="20389"/>
                    <a:pt x="11426" y="19799"/>
                    <a:pt x="4796" y="18599"/>
                  </a:cubicBezTo>
                  <a:cubicBezTo>
                    <a:pt x="-1833" y="17399"/>
                    <a:pt x="-3191" y="13484"/>
                    <a:pt x="154" y="8015"/>
                  </a:cubicBezTo>
                  <a:cubicBezTo>
                    <a:pt x="4088" y="1464"/>
                    <a:pt x="9380" y="-1250"/>
                    <a:pt x="16502" y="-31"/>
                  </a:cubicBezTo>
                  <a:cubicBezTo>
                    <a:pt x="32417" y="2664"/>
                    <a:pt x="48351" y="5241"/>
                    <a:pt x="63912" y="9806"/>
                  </a:cubicBezTo>
                  <a:cubicBezTo>
                    <a:pt x="90864" y="17557"/>
                    <a:pt x="117835" y="25130"/>
                    <a:pt x="143527" y="36619"/>
                  </a:cubicBezTo>
                  <a:cubicBezTo>
                    <a:pt x="155449" y="41950"/>
                    <a:pt x="167803" y="46239"/>
                    <a:pt x="180000" y="50921"/>
                  </a:cubicBezTo>
                  <a:cubicBezTo>
                    <a:pt x="182558" y="51659"/>
                    <a:pt x="184879" y="53081"/>
                    <a:pt x="186709" y="55033"/>
                  </a:cubicBezTo>
                  <a:cubicBezTo>
                    <a:pt x="190879" y="60167"/>
                    <a:pt x="189285" y="65085"/>
                    <a:pt x="182774" y="66974"/>
                  </a:cubicBezTo>
                  <a:cubicBezTo>
                    <a:pt x="181535" y="67208"/>
                    <a:pt x="180472" y="67960"/>
                    <a:pt x="179823" y="69040"/>
                  </a:cubicBezTo>
                  <a:cubicBezTo>
                    <a:pt x="185076" y="72069"/>
                    <a:pt x="190328" y="75138"/>
                    <a:pt x="195561" y="78128"/>
                  </a:cubicBezTo>
                  <a:cubicBezTo>
                    <a:pt x="199751" y="80528"/>
                    <a:pt x="204000" y="82869"/>
                    <a:pt x="208230" y="85210"/>
                  </a:cubicBezTo>
                  <a:cubicBezTo>
                    <a:pt x="209509" y="85919"/>
                    <a:pt x="210965" y="86607"/>
                    <a:pt x="211339" y="88102"/>
                  </a:cubicBezTo>
                  <a:cubicBezTo>
                    <a:pt x="212598" y="93217"/>
                    <a:pt x="217122" y="96758"/>
                    <a:pt x="217555" y="102483"/>
                  </a:cubicBezTo>
                  <a:cubicBezTo>
                    <a:pt x="218165" y="106114"/>
                    <a:pt x="220329" y="109305"/>
                    <a:pt x="223457" y="111237"/>
                  </a:cubicBezTo>
                  <a:cubicBezTo>
                    <a:pt x="229359" y="115469"/>
                    <a:pt x="234847" y="120243"/>
                    <a:pt x="239864" y="125500"/>
                  </a:cubicBezTo>
                  <a:cubicBezTo>
                    <a:pt x="245766" y="131677"/>
                    <a:pt x="252238" y="137205"/>
                    <a:pt x="257726" y="143658"/>
                  </a:cubicBezTo>
                  <a:cubicBezTo>
                    <a:pt x="262900" y="149756"/>
                    <a:pt x="269530" y="151999"/>
                    <a:pt x="276828" y="152786"/>
                  </a:cubicBezTo>
                  <a:cubicBezTo>
                    <a:pt x="299098" y="155367"/>
                    <a:pt x="321170" y="159447"/>
                    <a:pt x="342889" y="165002"/>
                  </a:cubicBezTo>
                  <a:cubicBezTo>
                    <a:pt x="349971" y="166733"/>
                    <a:pt x="350246" y="166851"/>
                    <a:pt x="354279" y="160891"/>
                  </a:cubicBezTo>
                  <a:cubicBezTo>
                    <a:pt x="363152" y="147380"/>
                    <a:pt x="376745" y="137663"/>
                    <a:pt x="392404" y="133644"/>
                  </a:cubicBezTo>
                  <a:cubicBezTo>
                    <a:pt x="396575" y="132543"/>
                    <a:pt x="400883" y="131972"/>
                    <a:pt x="405133" y="131087"/>
                  </a:cubicBezTo>
                  <a:cubicBezTo>
                    <a:pt x="408123" y="130457"/>
                    <a:pt x="409933" y="133054"/>
                    <a:pt x="412491" y="133644"/>
                  </a:cubicBezTo>
                  <a:lnTo>
                    <a:pt x="412491" y="133644"/>
                  </a:lnTo>
                  <a:cubicBezTo>
                    <a:pt x="413395" y="136042"/>
                    <a:pt x="415008" y="138102"/>
                    <a:pt x="417133" y="139546"/>
                  </a:cubicBezTo>
                  <a:cubicBezTo>
                    <a:pt x="426969" y="151566"/>
                    <a:pt x="435625" y="164412"/>
                    <a:pt x="444202" y="177278"/>
                  </a:cubicBezTo>
                  <a:cubicBezTo>
                    <a:pt x="455494" y="194196"/>
                    <a:pt x="466079" y="211607"/>
                    <a:pt x="478570" y="227718"/>
                  </a:cubicBezTo>
                  <a:cubicBezTo>
                    <a:pt x="478866" y="228318"/>
                    <a:pt x="479082" y="228944"/>
                    <a:pt x="479259" y="229587"/>
                  </a:cubicBezTo>
                  <a:close/>
                </a:path>
              </a:pathLst>
            </a:custGeom>
            <a:solidFill>
              <a:srgbClr val="000000"/>
            </a:solidFill>
            <a:ln w="1956" cap="flat">
              <a:noFill/>
              <a:prstDash val="solid"/>
              <a:miter/>
            </a:ln>
          </p:spPr>
          <p:txBody>
            <a:bodyPr rtlCol="0" anchor="ctr"/>
            <a:lstStyle/>
            <a:p>
              <a:endParaRPr lang="es-CO"/>
            </a:p>
          </p:txBody>
        </p:sp>
        <p:sp>
          <p:nvSpPr>
            <p:cNvPr id="805" name="Freeform: Shape 804">
              <a:extLst>
                <a:ext uri="{FF2B5EF4-FFF2-40B4-BE49-F238E27FC236}">
                  <a16:creationId xmlns:a16="http://schemas.microsoft.com/office/drawing/2014/main" id="{15ADC667-3623-48B4-63FC-7FB0E65140D6}"/>
                </a:ext>
              </a:extLst>
            </p:cNvPr>
            <p:cNvSpPr/>
            <p:nvPr/>
          </p:nvSpPr>
          <p:spPr>
            <a:xfrm>
              <a:off x="13318564" y="727114"/>
              <a:ext cx="310897" cy="1101102"/>
            </a:xfrm>
            <a:custGeom>
              <a:avLst/>
              <a:gdLst>
                <a:gd name="connsiteX0" fmla="*/ 307463 w 310897"/>
                <a:gd name="connsiteY0" fmla="*/ -315 h 1101102"/>
                <a:gd name="connsiteX1" fmla="*/ 309292 w 310897"/>
                <a:gd name="connsiteY1" fmla="*/ -177 h 1101102"/>
                <a:gd name="connsiteX2" fmla="*/ 299319 w 310897"/>
                <a:gd name="connsiteY2" fmla="*/ 15777 h 1101102"/>
                <a:gd name="connsiteX3" fmla="*/ 282027 w 310897"/>
                <a:gd name="connsiteY3" fmla="*/ 49221 h 1101102"/>
                <a:gd name="connsiteX4" fmla="*/ 279135 w 310897"/>
                <a:gd name="connsiteY4" fmla="*/ 81523 h 1101102"/>
                <a:gd name="connsiteX5" fmla="*/ 293535 w 310897"/>
                <a:gd name="connsiteY5" fmla="*/ 171368 h 1101102"/>
                <a:gd name="connsiteX6" fmla="*/ 300538 w 310897"/>
                <a:gd name="connsiteY6" fmla="*/ 270793 h 1101102"/>
                <a:gd name="connsiteX7" fmla="*/ 303175 w 310897"/>
                <a:gd name="connsiteY7" fmla="*/ 304236 h 1101102"/>
                <a:gd name="connsiteX8" fmla="*/ 301502 w 310897"/>
                <a:gd name="connsiteY8" fmla="*/ 406671 h 1101102"/>
                <a:gd name="connsiteX9" fmla="*/ 292906 w 310897"/>
                <a:gd name="connsiteY9" fmla="*/ 489296 h 1101102"/>
                <a:gd name="connsiteX10" fmla="*/ 275672 w 310897"/>
                <a:gd name="connsiteY10" fmla="*/ 598537 h 1101102"/>
                <a:gd name="connsiteX11" fmla="*/ 265305 w 310897"/>
                <a:gd name="connsiteY11" fmla="*/ 667647 h 1101102"/>
                <a:gd name="connsiteX12" fmla="*/ 261370 w 310897"/>
                <a:gd name="connsiteY12" fmla="*/ 688362 h 1101102"/>
                <a:gd name="connsiteX13" fmla="*/ 242465 w 310897"/>
                <a:gd name="connsiteY13" fmla="*/ 785505 h 1101102"/>
                <a:gd name="connsiteX14" fmla="*/ 236091 w 310897"/>
                <a:gd name="connsiteY14" fmla="*/ 821998 h 1101102"/>
                <a:gd name="connsiteX15" fmla="*/ 233002 w 310897"/>
                <a:gd name="connsiteY15" fmla="*/ 862582 h 1101102"/>
                <a:gd name="connsiteX16" fmla="*/ 214589 w 310897"/>
                <a:gd name="connsiteY16" fmla="*/ 966139 h 1101102"/>
                <a:gd name="connsiteX17" fmla="*/ 197297 w 310897"/>
                <a:gd name="connsiteY17" fmla="*/ 1002985 h 1101102"/>
                <a:gd name="connsiteX18" fmla="*/ 189585 w 310897"/>
                <a:gd name="connsiteY18" fmla="*/ 1016166 h 1101102"/>
                <a:gd name="connsiteX19" fmla="*/ 166273 w 310897"/>
                <a:gd name="connsiteY19" fmla="*/ 1045675 h 1101102"/>
                <a:gd name="connsiteX20" fmla="*/ 104737 w 310897"/>
                <a:gd name="connsiteY20" fmla="*/ 1089525 h 1101102"/>
                <a:gd name="connsiteX21" fmla="*/ 70153 w 310897"/>
                <a:gd name="connsiteY21" fmla="*/ 1100069 h 1101102"/>
                <a:gd name="connsiteX22" fmla="*/ 22467 w 310897"/>
                <a:gd name="connsiteY22" fmla="*/ 1100561 h 1101102"/>
                <a:gd name="connsiteX23" fmla="*/ -1298 w 310897"/>
                <a:gd name="connsiteY23" fmla="*/ 1100089 h 1101102"/>
                <a:gd name="connsiteX24" fmla="*/ 1653 w 310897"/>
                <a:gd name="connsiteY24" fmla="*/ 1095269 h 1101102"/>
                <a:gd name="connsiteX25" fmla="*/ 9286 w 310897"/>
                <a:gd name="connsiteY25" fmla="*/ 1093774 h 1101102"/>
                <a:gd name="connsiteX26" fmla="*/ 43989 w 310897"/>
                <a:gd name="connsiteY26" fmla="*/ 1092436 h 1101102"/>
                <a:gd name="connsiteX27" fmla="*/ 58448 w 310897"/>
                <a:gd name="connsiteY27" fmla="*/ 1096076 h 1101102"/>
                <a:gd name="connsiteX28" fmla="*/ 97242 w 310897"/>
                <a:gd name="connsiteY28" fmla="*/ 1088207 h 1101102"/>
                <a:gd name="connsiteX29" fmla="*/ 175755 w 310897"/>
                <a:gd name="connsiteY29" fmla="*/ 1028953 h 1101102"/>
                <a:gd name="connsiteX30" fmla="*/ 209750 w 310897"/>
                <a:gd name="connsiteY30" fmla="*/ 967378 h 1101102"/>
                <a:gd name="connsiteX31" fmla="*/ 228281 w 310897"/>
                <a:gd name="connsiteY31" fmla="*/ 872635 h 1101102"/>
                <a:gd name="connsiteX32" fmla="*/ 235540 w 310897"/>
                <a:gd name="connsiteY32" fmla="*/ 803368 h 1101102"/>
                <a:gd name="connsiteX33" fmla="*/ 251495 w 310897"/>
                <a:gd name="connsiteY33" fmla="*/ 713819 h 1101102"/>
                <a:gd name="connsiteX34" fmla="*/ 263751 w 310897"/>
                <a:gd name="connsiteY34" fmla="*/ 648781 h 1101102"/>
                <a:gd name="connsiteX35" fmla="*/ 281869 w 310897"/>
                <a:gd name="connsiteY35" fmla="*/ 542549 h 1101102"/>
                <a:gd name="connsiteX36" fmla="*/ 283010 w 310897"/>
                <a:gd name="connsiteY36" fmla="*/ 520300 h 1101102"/>
                <a:gd name="connsiteX37" fmla="*/ 284525 w 310897"/>
                <a:gd name="connsiteY37" fmla="*/ 504326 h 1101102"/>
                <a:gd name="connsiteX38" fmla="*/ 287043 w 310897"/>
                <a:gd name="connsiteY38" fmla="*/ 484909 h 1101102"/>
                <a:gd name="connsiteX39" fmla="*/ 288400 w 310897"/>
                <a:gd name="connsiteY39" fmla="*/ 465866 h 1101102"/>
                <a:gd name="connsiteX40" fmla="*/ 290879 w 310897"/>
                <a:gd name="connsiteY40" fmla="*/ 443872 h 1101102"/>
                <a:gd name="connsiteX41" fmla="*/ 292138 w 310897"/>
                <a:gd name="connsiteY41" fmla="*/ 442200 h 1101102"/>
                <a:gd name="connsiteX42" fmla="*/ 292610 w 310897"/>
                <a:gd name="connsiteY42" fmla="*/ 421642 h 1101102"/>
                <a:gd name="connsiteX43" fmla="*/ 291804 w 310897"/>
                <a:gd name="connsiteY43" fmla="*/ 418966 h 1101102"/>
                <a:gd name="connsiteX44" fmla="*/ 295187 w 310897"/>
                <a:gd name="connsiteY44" fmla="*/ 400120 h 1101102"/>
                <a:gd name="connsiteX45" fmla="*/ 295384 w 310897"/>
                <a:gd name="connsiteY45" fmla="*/ 394710 h 1101102"/>
                <a:gd name="connsiteX46" fmla="*/ 296722 w 310897"/>
                <a:gd name="connsiteY46" fmla="*/ 370493 h 1101102"/>
                <a:gd name="connsiteX47" fmla="*/ 299063 w 310897"/>
                <a:gd name="connsiteY47" fmla="*/ 366952 h 1101102"/>
                <a:gd name="connsiteX48" fmla="*/ 300519 w 310897"/>
                <a:gd name="connsiteY48" fmla="*/ 362408 h 1101102"/>
                <a:gd name="connsiteX49" fmla="*/ 294971 w 310897"/>
                <a:gd name="connsiteY49" fmla="*/ 337955 h 1101102"/>
                <a:gd name="connsiteX50" fmla="*/ 296269 w 310897"/>
                <a:gd name="connsiteY50" fmla="*/ 328119 h 1101102"/>
                <a:gd name="connsiteX51" fmla="*/ 298630 w 310897"/>
                <a:gd name="connsiteY51" fmla="*/ 321646 h 1101102"/>
                <a:gd name="connsiteX52" fmla="*/ 300066 w 310897"/>
                <a:gd name="connsiteY52" fmla="*/ 297449 h 1101102"/>
                <a:gd name="connsiteX53" fmla="*/ 299948 w 310897"/>
                <a:gd name="connsiteY53" fmla="*/ 289580 h 1101102"/>
                <a:gd name="connsiteX54" fmla="*/ 298630 w 310897"/>
                <a:gd name="connsiteY54" fmla="*/ 288144 h 1101102"/>
                <a:gd name="connsiteX55" fmla="*/ 298492 w 310897"/>
                <a:gd name="connsiteY55" fmla="*/ 245828 h 1101102"/>
                <a:gd name="connsiteX56" fmla="*/ 297174 w 310897"/>
                <a:gd name="connsiteY56" fmla="*/ 242956 h 1101102"/>
                <a:gd name="connsiteX57" fmla="*/ 297076 w 310897"/>
                <a:gd name="connsiteY57" fmla="*/ 218169 h 1101102"/>
                <a:gd name="connsiteX58" fmla="*/ 295719 w 310897"/>
                <a:gd name="connsiteY58" fmla="*/ 215277 h 1101102"/>
                <a:gd name="connsiteX59" fmla="*/ 295620 w 310897"/>
                <a:gd name="connsiteY59" fmla="*/ 203591 h 1101102"/>
                <a:gd name="connsiteX60" fmla="*/ 294263 w 310897"/>
                <a:gd name="connsiteY60" fmla="*/ 200699 h 1101102"/>
                <a:gd name="connsiteX61" fmla="*/ 294105 w 310897"/>
                <a:gd name="connsiteY61" fmla="*/ 190489 h 1101102"/>
                <a:gd name="connsiteX62" fmla="*/ 292807 w 310897"/>
                <a:gd name="connsiteY62" fmla="*/ 189034 h 1101102"/>
                <a:gd name="connsiteX63" fmla="*/ 291213 w 310897"/>
                <a:gd name="connsiteY63" fmla="*/ 167177 h 1101102"/>
                <a:gd name="connsiteX64" fmla="*/ 289896 w 310897"/>
                <a:gd name="connsiteY64" fmla="*/ 165722 h 1101102"/>
                <a:gd name="connsiteX65" fmla="*/ 284721 w 310897"/>
                <a:gd name="connsiteY65" fmla="*/ 133459 h 1101102"/>
                <a:gd name="connsiteX66" fmla="*/ 283915 w 310897"/>
                <a:gd name="connsiteY66" fmla="*/ 127813 h 1101102"/>
                <a:gd name="connsiteX67" fmla="*/ 282597 w 310897"/>
                <a:gd name="connsiteY67" fmla="*/ 126377 h 1101102"/>
                <a:gd name="connsiteX68" fmla="*/ 280767 w 310897"/>
                <a:gd name="connsiteY68" fmla="*/ 111465 h 1101102"/>
                <a:gd name="connsiteX69" fmla="*/ 279469 w 310897"/>
                <a:gd name="connsiteY69" fmla="*/ 95727 h 1101102"/>
                <a:gd name="connsiteX70" fmla="*/ 278229 w 310897"/>
                <a:gd name="connsiteY70" fmla="*/ 94310 h 1101102"/>
                <a:gd name="connsiteX71" fmla="*/ 278229 w 310897"/>
                <a:gd name="connsiteY71" fmla="*/ 87031 h 1101102"/>
                <a:gd name="connsiteX72" fmla="*/ 276833 w 310897"/>
                <a:gd name="connsiteY72" fmla="*/ 85576 h 1101102"/>
                <a:gd name="connsiteX73" fmla="*/ 276833 w 310897"/>
                <a:gd name="connsiteY73" fmla="*/ 76802 h 1101102"/>
                <a:gd name="connsiteX74" fmla="*/ 275456 w 310897"/>
                <a:gd name="connsiteY74" fmla="*/ 73910 h 1101102"/>
                <a:gd name="connsiteX75" fmla="*/ 275456 w 310897"/>
                <a:gd name="connsiteY75" fmla="*/ 66631 h 1101102"/>
                <a:gd name="connsiteX76" fmla="*/ 276793 w 310897"/>
                <a:gd name="connsiteY76" fmla="*/ 65175 h 1101102"/>
                <a:gd name="connsiteX77" fmla="*/ 276912 w 310897"/>
                <a:gd name="connsiteY77" fmla="*/ 56421 h 1101102"/>
                <a:gd name="connsiteX78" fmla="*/ 278308 w 310897"/>
                <a:gd name="connsiteY78" fmla="*/ 54965 h 1101102"/>
                <a:gd name="connsiteX79" fmla="*/ 281279 w 310897"/>
                <a:gd name="connsiteY79" fmla="*/ 43299 h 1101102"/>
                <a:gd name="connsiteX80" fmla="*/ 282675 w 310897"/>
                <a:gd name="connsiteY80" fmla="*/ 41844 h 1101102"/>
                <a:gd name="connsiteX81" fmla="*/ 300873 w 310897"/>
                <a:gd name="connsiteY81" fmla="*/ 9915 h 1101102"/>
                <a:gd name="connsiteX82" fmla="*/ 307463 w 310897"/>
                <a:gd name="connsiteY82" fmla="*/ -315 h 1101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10897" h="1101102">
                  <a:moveTo>
                    <a:pt x="307463" y="-315"/>
                  </a:moveTo>
                  <a:lnTo>
                    <a:pt x="309292" y="-177"/>
                  </a:lnTo>
                  <a:cubicBezTo>
                    <a:pt x="307208" y="5921"/>
                    <a:pt x="302800" y="10564"/>
                    <a:pt x="299319" y="15777"/>
                  </a:cubicBezTo>
                  <a:cubicBezTo>
                    <a:pt x="292099" y="26113"/>
                    <a:pt x="286295" y="37360"/>
                    <a:pt x="282027" y="49221"/>
                  </a:cubicBezTo>
                  <a:cubicBezTo>
                    <a:pt x="278761" y="59657"/>
                    <a:pt x="277777" y="70674"/>
                    <a:pt x="279135" y="81523"/>
                  </a:cubicBezTo>
                  <a:cubicBezTo>
                    <a:pt x="281967" y="111819"/>
                    <a:pt x="289266" y="141347"/>
                    <a:pt x="293535" y="171368"/>
                  </a:cubicBezTo>
                  <a:cubicBezTo>
                    <a:pt x="298433" y="204278"/>
                    <a:pt x="300775" y="237520"/>
                    <a:pt x="300538" y="270793"/>
                  </a:cubicBezTo>
                  <a:cubicBezTo>
                    <a:pt x="300381" y="281888"/>
                    <a:pt x="302073" y="293042"/>
                    <a:pt x="303175" y="304236"/>
                  </a:cubicBezTo>
                  <a:cubicBezTo>
                    <a:pt x="306361" y="338340"/>
                    <a:pt x="305810" y="372691"/>
                    <a:pt x="301502" y="406671"/>
                  </a:cubicBezTo>
                  <a:cubicBezTo>
                    <a:pt x="298237" y="434213"/>
                    <a:pt x="295876" y="461754"/>
                    <a:pt x="292906" y="489296"/>
                  </a:cubicBezTo>
                  <a:cubicBezTo>
                    <a:pt x="289148" y="525995"/>
                    <a:pt x="283384" y="562458"/>
                    <a:pt x="275672" y="598537"/>
                  </a:cubicBezTo>
                  <a:cubicBezTo>
                    <a:pt x="270675" y="621338"/>
                    <a:pt x="268098" y="644512"/>
                    <a:pt x="265305" y="667647"/>
                  </a:cubicBezTo>
                  <a:cubicBezTo>
                    <a:pt x="264400" y="674631"/>
                    <a:pt x="263082" y="681536"/>
                    <a:pt x="261370" y="688362"/>
                  </a:cubicBezTo>
                  <a:cubicBezTo>
                    <a:pt x="253717" y="720488"/>
                    <a:pt x="247600" y="752908"/>
                    <a:pt x="242465" y="785505"/>
                  </a:cubicBezTo>
                  <a:cubicBezTo>
                    <a:pt x="240498" y="797722"/>
                    <a:pt x="239002" y="809919"/>
                    <a:pt x="236091" y="821998"/>
                  </a:cubicBezTo>
                  <a:cubicBezTo>
                    <a:pt x="232885" y="835277"/>
                    <a:pt x="233711" y="849028"/>
                    <a:pt x="233002" y="862582"/>
                  </a:cubicBezTo>
                  <a:cubicBezTo>
                    <a:pt x="231173" y="897855"/>
                    <a:pt x="226294" y="932636"/>
                    <a:pt x="214589" y="966139"/>
                  </a:cubicBezTo>
                  <a:cubicBezTo>
                    <a:pt x="210202" y="979024"/>
                    <a:pt x="204399" y="991378"/>
                    <a:pt x="197297" y="1002985"/>
                  </a:cubicBezTo>
                  <a:cubicBezTo>
                    <a:pt x="194621" y="1007313"/>
                    <a:pt x="191867" y="1011641"/>
                    <a:pt x="189585" y="1016166"/>
                  </a:cubicBezTo>
                  <a:cubicBezTo>
                    <a:pt x="183781" y="1027399"/>
                    <a:pt x="175874" y="1037432"/>
                    <a:pt x="166273" y="1045675"/>
                  </a:cubicBezTo>
                  <a:cubicBezTo>
                    <a:pt x="147270" y="1062396"/>
                    <a:pt x="127282" y="1077761"/>
                    <a:pt x="104737" y="1089525"/>
                  </a:cubicBezTo>
                  <a:cubicBezTo>
                    <a:pt x="93957" y="1095132"/>
                    <a:pt x="82232" y="1098712"/>
                    <a:pt x="70153" y="1100069"/>
                  </a:cubicBezTo>
                  <a:cubicBezTo>
                    <a:pt x="54277" y="1101328"/>
                    <a:pt x="38362" y="1100463"/>
                    <a:pt x="22467" y="1100561"/>
                  </a:cubicBezTo>
                  <a:cubicBezTo>
                    <a:pt x="14598" y="1100561"/>
                    <a:pt x="6591" y="1101309"/>
                    <a:pt x="-1298" y="1100089"/>
                  </a:cubicBezTo>
                  <a:cubicBezTo>
                    <a:pt x="-2478" y="1097178"/>
                    <a:pt x="1" y="1096351"/>
                    <a:pt x="1653" y="1095269"/>
                  </a:cubicBezTo>
                  <a:cubicBezTo>
                    <a:pt x="3837" y="1093636"/>
                    <a:pt x="6650" y="1093086"/>
                    <a:pt x="9286" y="1093774"/>
                  </a:cubicBezTo>
                  <a:cubicBezTo>
                    <a:pt x="21090" y="1098279"/>
                    <a:pt x="32519" y="1094856"/>
                    <a:pt x="43989" y="1092436"/>
                  </a:cubicBezTo>
                  <a:cubicBezTo>
                    <a:pt x="49438" y="1091295"/>
                    <a:pt x="53667" y="1094738"/>
                    <a:pt x="58448" y="1096076"/>
                  </a:cubicBezTo>
                  <a:cubicBezTo>
                    <a:pt x="72219" y="1097414"/>
                    <a:pt x="85084" y="1094109"/>
                    <a:pt x="97242" y="1088207"/>
                  </a:cubicBezTo>
                  <a:cubicBezTo>
                    <a:pt x="127361" y="1073747"/>
                    <a:pt x="154292" y="1054449"/>
                    <a:pt x="175755" y="1028953"/>
                  </a:cubicBezTo>
                  <a:cubicBezTo>
                    <a:pt x="190844" y="1010973"/>
                    <a:pt x="201625" y="989608"/>
                    <a:pt x="209750" y="967378"/>
                  </a:cubicBezTo>
                  <a:cubicBezTo>
                    <a:pt x="220924" y="936787"/>
                    <a:pt x="225743" y="904977"/>
                    <a:pt x="228281" y="872635"/>
                  </a:cubicBezTo>
                  <a:cubicBezTo>
                    <a:pt x="230110" y="849520"/>
                    <a:pt x="231449" y="826483"/>
                    <a:pt x="235540" y="803368"/>
                  </a:cubicBezTo>
                  <a:cubicBezTo>
                    <a:pt x="240793" y="773525"/>
                    <a:pt x="246203" y="743662"/>
                    <a:pt x="251495" y="713819"/>
                  </a:cubicBezTo>
                  <a:cubicBezTo>
                    <a:pt x="255429" y="692179"/>
                    <a:pt x="261705" y="670873"/>
                    <a:pt x="263751" y="648781"/>
                  </a:cubicBezTo>
                  <a:cubicBezTo>
                    <a:pt x="267056" y="612938"/>
                    <a:pt x="276695" y="578137"/>
                    <a:pt x="281869" y="542549"/>
                  </a:cubicBezTo>
                  <a:cubicBezTo>
                    <a:pt x="280059" y="534995"/>
                    <a:pt x="281594" y="527834"/>
                    <a:pt x="283010" y="520300"/>
                  </a:cubicBezTo>
                  <a:cubicBezTo>
                    <a:pt x="283935" y="515322"/>
                    <a:pt x="284014" y="509657"/>
                    <a:pt x="284525" y="504326"/>
                  </a:cubicBezTo>
                  <a:cubicBezTo>
                    <a:pt x="285174" y="497834"/>
                    <a:pt x="286492" y="491283"/>
                    <a:pt x="287043" y="484909"/>
                  </a:cubicBezTo>
                  <a:cubicBezTo>
                    <a:pt x="287594" y="478535"/>
                    <a:pt x="288302" y="472240"/>
                    <a:pt x="288400" y="465866"/>
                  </a:cubicBezTo>
                  <a:cubicBezTo>
                    <a:pt x="288400" y="458725"/>
                    <a:pt x="288400" y="450993"/>
                    <a:pt x="290879" y="443872"/>
                  </a:cubicBezTo>
                  <a:cubicBezTo>
                    <a:pt x="291095" y="443223"/>
                    <a:pt x="292296" y="442534"/>
                    <a:pt x="292138" y="442200"/>
                  </a:cubicBezTo>
                  <a:cubicBezTo>
                    <a:pt x="289148" y="435236"/>
                    <a:pt x="293181" y="428429"/>
                    <a:pt x="292610" y="421642"/>
                  </a:cubicBezTo>
                  <a:cubicBezTo>
                    <a:pt x="292610" y="420757"/>
                    <a:pt x="291351" y="419537"/>
                    <a:pt x="291804" y="418966"/>
                  </a:cubicBezTo>
                  <a:cubicBezTo>
                    <a:pt x="296348" y="413242"/>
                    <a:pt x="291292" y="405845"/>
                    <a:pt x="295187" y="400120"/>
                  </a:cubicBezTo>
                  <a:cubicBezTo>
                    <a:pt x="296505" y="398153"/>
                    <a:pt x="295089" y="396304"/>
                    <a:pt x="295384" y="394710"/>
                  </a:cubicBezTo>
                  <a:cubicBezTo>
                    <a:pt x="296899" y="386684"/>
                    <a:pt x="299083" y="378775"/>
                    <a:pt x="296722" y="370493"/>
                  </a:cubicBezTo>
                  <a:cubicBezTo>
                    <a:pt x="296407" y="369372"/>
                    <a:pt x="298119" y="368054"/>
                    <a:pt x="299063" y="366952"/>
                  </a:cubicBezTo>
                  <a:cubicBezTo>
                    <a:pt x="300007" y="365851"/>
                    <a:pt x="301601" y="363313"/>
                    <a:pt x="300519" y="362408"/>
                  </a:cubicBezTo>
                  <a:cubicBezTo>
                    <a:pt x="292256" y="355601"/>
                    <a:pt x="297824" y="345844"/>
                    <a:pt x="294971" y="337955"/>
                  </a:cubicBezTo>
                  <a:cubicBezTo>
                    <a:pt x="294046" y="334636"/>
                    <a:pt x="294518" y="331085"/>
                    <a:pt x="296269" y="328119"/>
                  </a:cubicBezTo>
                  <a:cubicBezTo>
                    <a:pt x="297253" y="326033"/>
                    <a:pt x="299377" y="324361"/>
                    <a:pt x="298630" y="321646"/>
                  </a:cubicBezTo>
                  <a:cubicBezTo>
                    <a:pt x="301207" y="313777"/>
                    <a:pt x="299732" y="305515"/>
                    <a:pt x="300066" y="297449"/>
                  </a:cubicBezTo>
                  <a:cubicBezTo>
                    <a:pt x="300184" y="294833"/>
                    <a:pt x="300066" y="292196"/>
                    <a:pt x="299948" y="289580"/>
                  </a:cubicBezTo>
                  <a:cubicBezTo>
                    <a:pt x="299555" y="289061"/>
                    <a:pt x="299122" y="288579"/>
                    <a:pt x="298630" y="288144"/>
                  </a:cubicBezTo>
                  <a:cubicBezTo>
                    <a:pt x="298630" y="274033"/>
                    <a:pt x="298591" y="259928"/>
                    <a:pt x="298492" y="245828"/>
                  </a:cubicBezTo>
                  <a:cubicBezTo>
                    <a:pt x="297765" y="245002"/>
                    <a:pt x="298099" y="243704"/>
                    <a:pt x="297174" y="242956"/>
                  </a:cubicBezTo>
                  <a:cubicBezTo>
                    <a:pt x="297174" y="234694"/>
                    <a:pt x="297135" y="226431"/>
                    <a:pt x="297076" y="218169"/>
                  </a:cubicBezTo>
                  <a:cubicBezTo>
                    <a:pt x="296289" y="217362"/>
                    <a:pt x="296643" y="216005"/>
                    <a:pt x="295719" y="215277"/>
                  </a:cubicBezTo>
                  <a:lnTo>
                    <a:pt x="295620" y="203591"/>
                  </a:lnTo>
                  <a:cubicBezTo>
                    <a:pt x="294833" y="202785"/>
                    <a:pt x="295187" y="201447"/>
                    <a:pt x="294263" y="200699"/>
                  </a:cubicBezTo>
                  <a:cubicBezTo>
                    <a:pt x="294263" y="197296"/>
                    <a:pt x="294164" y="193893"/>
                    <a:pt x="294105" y="190489"/>
                  </a:cubicBezTo>
                  <a:cubicBezTo>
                    <a:pt x="293712" y="189968"/>
                    <a:pt x="293279" y="189480"/>
                    <a:pt x="292807" y="189034"/>
                  </a:cubicBezTo>
                  <a:cubicBezTo>
                    <a:pt x="293673" y="181656"/>
                    <a:pt x="290840" y="174535"/>
                    <a:pt x="291213" y="167177"/>
                  </a:cubicBezTo>
                  <a:cubicBezTo>
                    <a:pt x="290820" y="166656"/>
                    <a:pt x="290368" y="166168"/>
                    <a:pt x="289896" y="165722"/>
                  </a:cubicBezTo>
                  <a:cubicBezTo>
                    <a:pt x="289738" y="154725"/>
                    <a:pt x="286630" y="144082"/>
                    <a:pt x="284721" y="133459"/>
                  </a:cubicBezTo>
                  <a:cubicBezTo>
                    <a:pt x="284387" y="131491"/>
                    <a:pt x="284171" y="129701"/>
                    <a:pt x="283915" y="127813"/>
                  </a:cubicBezTo>
                  <a:cubicBezTo>
                    <a:pt x="283522" y="127293"/>
                    <a:pt x="283089" y="126811"/>
                    <a:pt x="282597" y="126377"/>
                  </a:cubicBezTo>
                  <a:cubicBezTo>
                    <a:pt x="283246" y="121262"/>
                    <a:pt x="281554" y="116344"/>
                    <a:pt x="280767" y="111465"/>
                  </a:cubicBezTo>
                  <a:cubicBezTo>
                    <a:pt x="279921" y="106193"/>
                    <a:pt x="280079" y="100960"/>
                    <a:pt x="279469" y="95727"/>
                  </a:cubicBezTo>
                  <a:cubicBezTo>
                    <a:pt x="279115" y="95209"/>
                    <a:pt x="278702" y="94735"/>
                    <a:pt x="278229" y="94310"/>
                  </a:cubicBezTo>
                  <a:lnTo>
                    <a:pt x="278229" y="87031"/>
                  </a:lnTo>
                  <a:cubicBezTo>
                    <a:pt x="277797" y="86522"/>
                    <a:pt x="277325" y="86036"/>
                    <a:pt x="276833" y="85576"/>
                  </a:cubicBezTo>
                  <a:cubicBezTo>
                    <a:pt x="276833" y="82644"/>
                    <a:pt x="276833" y="79674"/>
                    <a:pt x="276833" y="76802"/>
                  </a:cubicBezTo>
                  <a:cubicBezTo>
                    <a:pt x="276026" y="76015"/>
                    <a:pt x="276380" y="74657"/>
                    <a:pt x="275456" y="73910"/>
                  </a:cubicBezTo>
                  <a:lnTo>
                    <a:pt x="275456" y="66631"/>
                  </a:lnTo>
                  <a:cubicBezTo>
                    <a:pt x="275928" y="66181"/>
                    <a:pt x="276380" y="65693"/>
                    <a:pt x="276793" y="65175"/>
                  </a:cubicBezTo>
                  <a:lnTo>
                    <a:pt x="276912" y="56421"/>
                  </a:lnTo>
                  <a:cubicBezTo>
                    <a:pt x="277403" y="55964"/>
                    <a:pt x="277875" y="55479"/>
                    <a:pt x="278308" y="54965"/>
                  </a:cubicBezTo>
                  <a:cubicBezTo>
                    <a:pt x="278308" y="50814"/>
                    <a:pt x="280748" y="47313"/>
                    <a:pt x="281279" y="43299"/>
                  </a:cubicBezTo>
                  <a:cubicBezTo>
                    <a:pt x="281771" y="42843"/>
                    <a:pt x="282243" y="42357"/>
                    <a:pt x="282675" y="41844"/>
                  </a:cubicBezTo>
                  <a:cubicBezTo>
                    <a:pt x="286610" y="30040"/>
                    <a:pt x="293633" y="19889"/>
                    <a:pt x="300873" y="9915"/>
                  </a:cubicBezTo>
                  <a:cubicBezTo>
                    <a:pt x="303391" y="6722"/>
                    <a:pt x="305594" y="3297"/>
                    <a:pt x="307463" y="-315"/>
                  </a:cubicBezTo>
                  <a:close/>
                </a:path>
              </a:pathLst>
            </a:custGeom>
            <a:solidFill>
              <a:srgbClr val="020202"/>
            </a:solidFill>
            <a:ln w="1956" cap="flat">
              <a:noFill/>
              <a:prstDash val="solid"/>
              <a:miter/>
            </a:ln>
          </p:spPr>
          <p:txBody>
            <a:bodyPr rtlCol="0" anchor="ctr"/>
            <a:lstStyle/>
            <a:p>
              <a:endParaRPr lang="es-CO"/>
            </a:p>
          </p:txBody>
        </p:sp>
        <p:sp>
          <p:nvSpPr>
            <p:cNvPr id="806" name="Freeform: Shape 805">
              <a:extLst>
                <a:ext uri="{FF2B5EF4-FFF2-40B4-BE49-F238E27FC236}">
                  <a16:creationId xmlns:a16="http://schemas.microsoft.com/office/drawing/2014/main" id="{131886B5-6E97-E9A0-F7EE-2406830CB78F}"/>
                </a:ext>
              </a:extLst>
            </p:cNvPr>
            <p:cNvSpPr/>
            <p:nvPr/>
          </p:nvSpPr>
          <p:spPr>
            <a:xfrm>
              <a:off x="12133674" y="516992"/>
              <a:ext cx="49816" cy="832955"/>
            </a:xfrm>
            <a:custGeom>
              <a:avLst/>
              <a:gdLst>
                <a:gd name="connsiteX0" fmla="*/ 47995 w 49816"/>
                <a:gd name="connsiteY0" fmla="*/ -315 h 832955"/>
                <a:gd name="connsiteX1" fmla="*/ 48211 w 49816"/>
                <a:gd name="connsiteY1" fmla="*/ 1495 h 832955"/>
                <a:gd name="connsiteX2" fmla="*/ 38100 w 49816"/>
                <a:gd name="connsiteY2" fmla="*/ 12905 h 832955"/>
                <a:gd name="connsiteX3" fmla="*/ 14729 w 49816"/>
                <a:gd name="connsiteY3" fmla="*/ 66336 h 832955"/>
                <a:gd name="connsiteX4" fmla="*/ 8650 w 49816"/>
                <a:gd name="connsiteY4" fmla="*/ 110009 h 832955"/>
                <a:gd name="connsiteX5" fmla="*/ 6328 w 49816"/>
                <a:gd name="connsiteY5" fmla="*/ 130842 h 832955"/>
                <a:gd name="connsiteX6" fmla="*/ 6112 w 49816"/>
                <a:gd name="connsiteY6" fmla="*/ 140265 h 832955"/>
                <a:gd name="connsiteX7" fmla="*/ 6112 w 49816"/>
                <a:gd name="connsiteY7" fmla="*/ 186575 h 832955"/>
                <a:gd name="connsiteX8" fmla="*/ 6112 w 49816"/>
                <a:gd name="connsiteY8" fmla="*/ 190214 h 832955"/>
                <a:gd name="connsiteX9" fmla="*/ 7410 w 49816"/>
                <a:gd name="connsiteY9" fmla="*/ 264360 h 832955"/>
                <a:gd name="connsiteX10" fmla="*/ 8866 w 49816"/>
                <a:gd name="connsiteY10" fmla="*/ 274393 h 832955"/>
                <a:gd name="connsiteX11" fmla="*/ 7705 w 49816"/>
                <a:gd name="connsiteY11" fmla="*/ 313954 h 832955"/>
                <a:gd name="connsiteX12" fmla="*/ 7509 w 49816"/>
                <a:gd name="connsiteY12" fmla="*/ 321233 h 832955"/>
                <a:gd name="connsiteX13" fmla="*/ 5660 w 49816"/>
                <a:gd name="connsiteY13" fmla="*/ 382985 h 832955"/>
                <a:gd name="connsiteX14" fmla="*/ 4381 w 49816"/>
                <a:gd name="connsiteY14" fmla="*/ 411943 h 832955"/>
                <a:gd name="connsiteX15" fmla="*/ 2000 w 49816"/>
                <a:gd name="connsiteY15" fmla="*/ 497578 h 832955"/>
                <a:gd name="connsiteX16" fmla="*/ 2689 w 49816"/>
                <a:gd name="connsiteY16" fmla="*/ 588485 h 832955"/>
                <a:gd name="connsiteX17" fmla="*/ 1941 w 49816"/>
                <a:gd name="connsiteY17" fmla="*/ 642919 h 832955"/>
                <a:gd name="connsiteX18" fmla="*/ 4341 w 49816"/>
                <a:gd name="connsiteY18" fmla="*/ 679746 h 832955"/>
                <a:gd name="connsiteX19" fmla="*/ 4518 w 49816"/>
                <a:gd name="connsiteY19" fmla="*/ 682638 h 832955"/>
                <a:gd name="connsiteX20" fmla="*/ 7135 w 49816"/>
                <a:gd name="connsiteY20" fmla="*/ 723084 h 832955"/>
                <a:gd name="connsiteX21" fmla="*/ 9102 w 49816"/>
                <a:gd name="connsiteY21" fmla="*/ 749839 h 832955"/>
                <a:gd name="connsiteX22" fmla="*/ 13804 w 49816"/>
                <a:gd name="connsiteY22" fmla="*/ 779840 h 832955"/>
                <a:gd name="connsiteX23" fmla="*/ 15968 w 49816"/>
                <a:gd name="connsiteY23" fmla="*/ 796306 h 832955"/>
                <a:gd name="connsiteX24" fmla="*/ 21142 w 49816"/>
                <a:gd name="connsiteY24" fmla="*/ 825519 h 832955"/>
                <a:gd name="connsiteX25" fmla="*/ 21889 w 49816"/>
                <a:gd name="connsiteY25" fmla="*/ 832641 h 832955"/>
                <a:gd name="connsiteX26" fmla="*/ 14256 w 49816"/>
                <a:gd name="connsiteY26" fmla="*/ 798017 h 832955"/>
                <a:gd name="connsiteX27" fmla="*/ 7253 w 49816"/>
                <a:gd name="connsiteY27" fmla="*/ 755642 h 832955"/>
                <a:gd name="connsiteX28" fmla="*/ 427 w 49816"/>
                <a:gd name="connsiteY28" fmla="*/ 679510 h 832955"/>
                <a:gd name="connsiteX29" fmla="*/ 1076 w 49816"/>
                <a:gd name="connsiteY29" fmla="*/ 538339 h 832955"/>
                <a:gd name="connsiteX30" fmla="*/ 466 w 49816"/>
                <a:gd name="connsiteY30" fmla="*/ 501945 h 832955"/>
                <a:gd name="connsiteX31" fmla="*/ 1882 w 49816"/>
                <a:gd name="connsiteY31" fmla="*/ 418239 h 832955"/>
                <a:gd name="connsiteX32" fmla="*/ 5817 w 49816"/>
                <a:gd name="connsiteY32" fmla="*/ 325089 h 832955"/>
                <a:gd name="connsiteX33" fmla="*/ 7784 w 49816"/>
                <a:gd name="connsiteY33" fmla="*/ 291646 h 832955"/>
                <a:gd name="connsiteX34" fmla="*/ 7941 w 49816"/>
                <a:gd name="connsiteY34" fmla="*/ 282203 h 832955"/>
                <a:gd name="connsiteX35" fmla="*/ 5974 w 49816"/>
                <a:gd name="connsiteY35" fmla="*/ 216792 h 832955"/>
                <a:gd name="connsiteX36" fmla="*/ 5305 w 49816"/>
                <a:gd name="connsiteY36" fmla="*/ 141839 h 832955"/>
                <a:gd name="connsiteX37" fmla="*/ 20827 w 49816"/>
                <a:gd name="connsiteY37" fmla="*/ 40152 h 832955"/>
                <a:gd name="connsiteX38" fmla="*/ 47995 w 49816"/>
                <a:gd name="connsiteY38" fmla="*/ -315 h 83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9816" h="832955">
                  <a:moveTo>
                    <a:pt x="47995" y="-315"/>
                  </a:moveTo>
                  <a:cubicBezTo>
                    <a:pt x="47995" y="295"/>
                    <a:pt x="48132" y="905"/>
                    <a:pt x="48211" y="1495"/>
                  </a:cubicBezTo>
                  <a:cubicBezTo>
                    <a:pt x="44827" y="5292"/>
                    <a:pt x="41286" y="8951"/>
                    <a:pt x="38100" y="12905"/>
                  </a:cubicBezTo>
                  <a:cubicBezTo>
                    <a:pt x="25529" y="28643"/>
                    <a:pt x="19273" y="47096"/>
                    <a:pt x="14729" y="66336"/>
                  </a:cubicBezTo>
                  <a:cubicBezTo>
                    <a:pt x="11069" y="80620"/>
                    <a:pt x="9023" y="95270"/>
                    <a:pt x="8650" y="110009"/>
                  </a:cubicBezTo>
                  <a:cubicBezTo>
                    <a:pt x="8650" y="116953"/>
                    <a:pt x="7037" y="123878"/>
                    <a:pt x="6328" y="130842"/>
                  </a:cubicBezTo>
                  <a:cubicBezTo>
                    <a:pt x="5896" y="133964"/>
                    <a:pt x="5817" y="137126"/>
                    <a:pt x="6112" y="140265"/>
                  </a:cubicBezTo>
                  <a:cubicBezTo>
                    <a:pt x="8119" y="155637"/>
                    <a:pt x="8119" y="171202"/>
                    <a:pt x="6112" y="186575"/>
                  </a:cubicBezTo>
                  <a:cubicBezTo>
                    <a:pt x="5974" y="187782"/>
                    <a:pt x="5974" y="189006"/>
                    <a:pt x="6112" y="190214"/>
                  </a:cubicBezTo>
                  <a:cubicBezTo>
                    <a:pt x="9063" y="214883"/>
                    <a:pt x="6800" y="239651"/>
                    <a:pt x="7410" y="264360"/>
                  </a:cubicBezTo>
                  <a:cubicBezTo>
                    <a:pt x="7410" y="267822"/>
                    <a:pt x="8473" y="271048"/>
                    <a:pt x="8866" y="274393"/>
                  </a:cubicBezTo>
                  <a:cubicBezTo>
                    <a:pt x="10460" y="287632"/>
                    <a:pt x="9260" y="300793"/>
                    <a:pt x="7705" y="313954"/>
                  </a:cubicBezTo>
                  <a:cubicBezTo>
                    <a:pt x="7450" y="316372"/>
                    <a:pt x="7391" y="318806"/>
                    <a:pt x="7509" y="321233"/>
                  </a:cubicBezTo>
                  <a:cubicBezTo>
                    <a:pt x="8296" y="341850"/>
                    <a:pt x="5896" y="362388"/>
                    <a:pt x="5660" y="382985"/>
                  </a:cubicBezTo>
                  <a:cubicBezTo>
                    <a:pt x="5541" y="392585"/>
                    <a:pt x="5325" y="402343"/>
                    <a:pt x="4381" y="411943"/>
                  </a:cubicBezTo>
                  <a:cubicBezTo>
                    <a:pt x="1410" y="440386"/>
                    <a:pt x="623" y="469013"/>
                    <a:pt x="2000" y="497578"/>
                  </a:cubicBezTo>
                  <a:cubicBezTo>
                    <a:pt x="3692" y="527913"/>
                    <a:pt x="3358" y="558209"/>
                    <a:pt x="2689" y="588485"/>
                  </a:cubicBezTo>
                  <a:cubicBezTo>
                    <a:pt x="2295" y="606623"/>
                    <a:pt x="1056" y="624840"/>
                    <a:pt x="1941" y="642919"/>
                  </a:cubicBezTo>
                  <a:cubicBezTo>
                    <a:pt x="2531" y="655175"/>
                    <a:pt x="1941" y="667588"/>
                    <a:pt x="4341" y="679746"/>
                  </a:cubicBezTo>
                  <a:cubicBezTo>
                    <a:pt x="4499" y="680702"/>
                    <a:pt x="4558" y="681670"/>
                    <a:pt x="4518" y="682638"/>
                  </a:cubicBezTo>
                  <a:cubicBezTo>
                    <a:pt x="4518" y="696192"/>
                    <a:pt x="6387" y="709609"/>
                    <a:pt x="7135" y="723084"/>
                  </a:cubicBezTo>
                  <a:cubicBezTo>
                    <a:pt x="7627" y="732016"/>
                    <a:pt x="8787" y="740888"/>
                    <a:pt x="9102" y="749839"/>
                  </a:cubicBezTo>
                  <a:cubicBezTo>
                    <a:pt x="9378" y="759990"/>
                    <a:pt x="11837" y="769925"/>
                    <a:pt x="13804" y="779840"/>
                  </a:cubicBezTo>
                  <a:cubicBezTo>
                    <a:pt x="14846" y="785289"/>
                    <a:pt x="15574" y="790778"/>
                    <a:pt x="15968" y="796306"/>
                  </a:cubicBezTo>
                  <a:cubicBezTo>
                    <a:pt x="16912" y="806162"/>
                    <a:pt x="18643" y="815939"/>
                    <a:pt x="21142" y="825519"/>
                  </a:cubicBezTo>
                  <a:cubicBezTo>
                    <a:pt x="21889" y="827821"/>
                    <a:pt x="22145" y="830241"/>
                    <a:pt x="21889" y="832641"/>
                  </a:cubicBezTo>
                  <a:cubicBezTo>
                    <a:pt x="17699" y="821526"/>
                    <a:pt x="15122" y="809860"/>
                    <a:pt x="14256" y="798017"/>
                  </a:cubicBezTo>
                  <a:cubicBezTo>
                    <a:pt x="13135" y="783676"/>
                    <a:pt x="9220" y="769826"/>
                    <a:pt x="7253" y="755642"/>
                  </a:cubicBezTo>
                  <a:cubicBezTo>
                    <a:pt x="3712" y="730383"/>
                    <a:pt x="2551" y="704907"/>
                    <a:pt x="427" y="679510"/>
                  </a:cubicBezTo>
                  <a:cubicBezTo>
                    <a:pt x="-3508" y="632296"/>
                    <a:pt x="-852" y="585376"/>
                    <a:pt x="1076" y="538339"/>
                  </a:cubicBezTo>
                  <a:cubicBezTo>
                    <a:pt x="1567" y="526182"/>
                    <a:pt x="938" y="514063"/>
                    <a:pt x="466" y="501945"/>
                  </a:cubicBezTo>
                  <a:cubicBezTo>
                    <a:pt x="-498" y="474038"/>
                    <a:pt x="-6" y="446099"/>
                    <a:pt x="1882" y="418239"/>
                  </a:cubicBezTo>
                  <a:cubicBezTo>
                    <a:pt x="3850" y="387215"/>
                    <a:pt x="4833" y="356152"/>
                    <a:pt x="5817" y="325089"/>
                  </a:cubicBezTo>
                  <a:cubicBezTo>
                    <a:pt x="6151" y="313935"/>
                    <a:pt x="7135" y="302800"/>
                    <a:pt x="7784" y="291646"/>
                  </a:cubicBezTo>
                  <a:cubicBezTo>
                    <a:pt x="8197" y="288514"/>
                    <a:pt x="8237" y="285347"/>
                    <a:pt x="7941" y="282203"/>
                  </a:cubicBezTo>
                  <a:cubicBezTo>
                    <a:pt x="4145" y="260563"/>
                    <a:pt x="6879" y="238589"/>
                    <a:pt x="5974" y="216792"/>
                  </a:cubicBezTo>
                  <a:cubicBezTo>
                    <a:pt x="4971" y="191807"/>
                    <a:pt x="4932" y="166804"/>
                    <a:pt x="5305" y="141839"/>
                  </a:cubicBezTo>
                  <a:cubicBezTo>
                    <a:pt x="5837" y="107333"/>
                    <a:pt x="8394" y="72985"/>
                    <a:pt x="20827" y="40152"/>
                  </a:cubicBezTo>
                  <a:cubicBezTo>
                    <a:pt x="26394" y="24622"/>
                    <a:pt x="35719" y="10716"/>
                    <a:pt x="47995" y="-315"/>
                  </a:cubicBezTo>
                  <a:close/>
                </a:path>
              </a:pathLst>
            </a:custGeom>
            <a:solidFill>
              <a:srgbClr val="0B0B0B"/>
            </a:solidFill>
            <a:ln w="1956" cap="flat">
              <a:noFill/>
              <a:prstDash val="solid"/>
              <a:miter/>
            </a:ln>
          </p:spPr>
          <p:txBody>
            <a:bodyPr rtlCol="0" anchor="ctr"/>
            <a:lstStyle/>
            <a:p>
              <a:endParaRPr lang="es-CO"/>
            </a:p>
          </p:txBody>
        </p:sp>
        <p:sp>
          <p:nvSpPr>
            <p:cNvPr id="807" name="Freeform: Shape 806">
              <a:extLst>
                <a:ext uri="{FF2B5EF4-FFF2-40B4-BE49-F238E27FC236}">
                  <a16:creationId xmlns:a16="http://schemas.microsoft.com/office/drawing/2014/main" id="{2248933C-76C0-30B9-716C-D8605AF595AA}"/>
                </a:ext>
              </a:extLst>
            </p:cNvPr>
            <p:cNvSpPr/>
            <p:nvPr/>
          </p:nvSpPr>
          <p:spPr>
            <a:xfrm>
              <a:off x="13117096" y="1783337"/>
              <a:ext cx="273206" cy="45723"/>
            </a:xfrm>
            <a:custGeom>
              <a:avLst/>
              <a:gdLst>
                <a:gd name="connsiteX0" fmla="*/ 199855 w 273206"/>
                <a:gd name="connsiteY0" fmla="*/ 42390 h 45723"/>
                <a:gd name="connsiteX1" fmla="*/ 208157 w 273206"/>
                <a:gd name="connsiteY1" fmla="*/ 43708 h 45723"/>
                <a:gd name="connsiteX2" fmla="*/ 264421 w 273206"/>
                <a:gd name="connsiteY2" fmla="*/ 43708 h 45723"/>
                <a:gd name="connsiteX3" fmla="*/ 271601 w 273206"/>
                <a:gd name="connsiteY3" fmla="*/ 43944 h 45723"/>
                <a:gd name="connsiteX4" fmla="*/ 264598 w 273206"/>
                <a:gd name="connsiteY4" fmla="*/ 45243 h 45723"/>
                <a:gd name="connsiteX5" fmla="*/ 206465 w 273206"/>
                <a:gd name="connsiteY5" fmla="*/ 45243 h 45723"/>
                <a:gd name="connsiteX6" fmla="*/ 181225 w 273206"/>
                <a:gd name="connsiteY6" fmla="*/ 42311 h 45723"/>
                <a:gd name="connsiteX7" fmla="*/ 138418 w 273206"/>
                <a:gd name="connsiteY7" fmla="*/ 41741 h 45723"/>
                <a:gd name="connsiteX8" fmla="*/ 68128 w 273206"/>
                <a:gd name="connsiteY8" fmla="*/ 39518 h 45723"/>
                <a:gd name="connsiteX9" fmla="*/ 33681 w 273206"/>
                <a:gd name="connsiteY9" fmla="*/ 30783 h 45723"/>
                <a:gd name="connsiteX10" fmla="*/ 376 w 273206"/>
                <a:gd name="connsiteY10" fmla="*/ 5209 h 45723"/>
                <a:gd name="connsiteX11" fmla="*/ -1454 w 273206"/>
                <a:gd name="connsiteY11" fmla="*/ 94 h 45723"/>
                <a:gd name="connsiteX12" fmla="*/ 238 w 273206"/>
                <a:gd name="connsiteY12" fmla="*/ -24 h 45723"/>
                <a:gd name="connsiteX13" fmla="*/ 356 w 273206"/>
                <a:gd name="connsiteY13" fmla="*/ 94 h 45723"/>
                <a:gd name="connsiteX14" fmla="*/ 18809 w 273206"/>
                <a:gd name="connsiteY14" fmla="*/ 16304 h 45723"/>
                <a:gd name="connsiteX15" fmla="*/ 49931 w 273206"/>
                <a:gd name="connsiteY15" fmla="*/ 33774 h 45723"/>
                <a:gd name="connsiteX16" fmla="*/ 86227 w 273206"/>
                <a:gd name="connsiteY16" fmla="*/ 39498 h 45723"/>
                <a:gd name="connsiteX17" fmla="*/ 89925 w 273206"/>
                <a:gd name="connsiteY17" fmla="*/ 38436 h 45723"/>
                <a:gd name="connsiteX18" fmla="*/ 135428 w 273206"/>
                <a:gd name="connsiteY18" fmla="*/ 38043 h 45723"/>
                <a:gd name="connsiteX19" fmla="*/ 141998 w 273206"/>
                <a:gd name="connsiteY19" fmla="*/ 37452 h 45723"/>
                <a:gd name="connsiteX20" fmla="*/ 174675 w 273206"/>
                <a:gd name="connsiteY20" fmla="*/ 37452 h 45723"/>
                <a:gd name="connsiteX21" fmla="*/ 177055 w 273206"/>
                <a:gd name="connsiteY21" fmla="*/ 37826 h 45723"/>
                <a:gd name="connsiteX22" fmla="*/ 189114 w 273206"/>
                <a:gd name="connsiteY22" fmla="*/ 39321 h 45723"/>
                <a:gd name="connsiteX23" fmla="*/ 191180 w 273206"/>
                <a:gd name="connsiteY23" fmla="*/ 39794 h 45723"/>
                <a:gd name="connsiteX24" fmla="*/ 196177 w 273206"/>
                <a:gd name="connsiteY24" fmla="*/ 40718 h 45723"/>
                <a:gd name="connsiteX25" fmla="*/ 199855 w 273206"/>
                <a:gd name="connsiteY25" fmla="*/ 42390 h 4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3206" h="45723">
                  <a:moveTo>
                    <a:pt x="199855" y="42390"/>
                  </a:moveTo>
                  <a:cubicBezTo>
                    <a:pt x="202334" y="44574"/>
                    <a:pt x="205364" y="43689"/>
                    <a:pt x="208157" y="43708"/>
                  </a:cubicBezTo>
                  <a:cubicBezTo>
                    <a:pt x="226905" y="43708"/>
                    <a:pt x="245653" y="43708"/>
                    <a:pt x="264421" y="43708"/>
                  </a:cubicBezTo>
                  <a:cubicBezTo>
                    <a:pt x="266821" y="43708"/>
                    <a:pt x="269221" y="43866"/>
                    <a:pt x="271601" y="43944"/>
                  </a:cubicBezTo>
                  <a:cubicBezTo>
                    <a:pt x="269477" y="45498"/>
                    <a:pt x="266978" y="45223"/>
                    <a:pt x="264598" y="45243"/>
                  </a:cubicBezTo>
                  <a:cubicBezTo>
                    <a:pt x="245220" y="45243"/>
                    <a:pt x="225843" y="45617"/>
                    <a:pt x="206465" y="45243"/>
                  </a:cubicBezTo>
                  <a:cubicBezTo>
                    <a:pt x="198045" y="45066"/>
                    <a:pt x="189645" y="43276"/>
                    <a:pt x="181225" y="42311"/>
                  </a:cubicBezTo>
                  <a:cubicBezTo>
                    <a:pt x="167002" y="40915"/>
                    <a:pt x="152680" y="40718"/>
                    <a:pt x="138418" y="41741"/>
                  </a:cubicBezTo>
                  <a:cubicBezTo>
                    <a:pt x="114929" y="42980"/>
                    <a:pt x="91420" y="43708"/>
                    <a:pt x="68128" y="39518"/>
                  </a:cubicBezTo>
                  <a:cubicBezTo>
                    <a:pt x="56383" y="37767"/>
                    <a:pt x="44836" y="34836"/>
                    <a:pt x="33681" y="30783"/>
                  </a:cubicBezTo>
                  <a:cubicBezTo>
                    <a:pt x="20835" y="24508"/>
                    <a:pt x="10389" y="15045"/>
                    <a:pt x="376" y="5209"/>
                  </a:cubicBezTo>
                  <a:cubicBezTo>
                    <a:pt x="-1218" y="4048"/>
                    <a:pt x="-1946" y="2022"/>
                    <a:pt x="-1454" y="94"/>
                  </a:cubicBezTo>
                  <a:cubicBezTo>
                    <a:pt x="-1021" y="-398"/>
                    <a:pt x="-254" y="-457"/>
                    <a:pt x="238" y="-24"/>
                  </a:cubicBezTo>
                  <a:cubicBezTo>
                    <a:pt x="277" y="15"/>
                    <a:pt x="317" y="55"/>
                    <a:pt x="356" y="94"/>
                  </a:cubicBezTo>
                  <a:cubicBezTo>
                    <a:pt x="6455" y="5563"/>
                    <a:pt x="12710" y="10835"/>
                    <a:pt x="18809" y="16304"/>
                  </a:cubicBezTo>
                  <a:cubicBezTo>
                    <a:pt x="27799" y="24350"/>
                    <a:pt x="37498" y="31393"/>
                    <a:pt x="49931" y="33774"/>
                  </a:cubicBezTo>
                  <a:cubicBezTo>
                    <a:pt x="61971" y="36056"/>
                    <a:pt x="73735" y="40069"/>
                    <a:pt x="86227" y="39498"/>
                  </a:cubicBezTo>
                  <a:cubicBezTo>
                    <a:pt x="87269" y="38672"/>
                    <a:pt x="88607" y="38279"/>
                    <a:pt x="89925" y="38436"/>
                  </a:cubicBezTo>
                  <a:cubicBezTo>
                    <a:pt x="105093" y="38967"/>
                    <a:pt x="120280" y="39636"/>
                    <a:pt x="135428" y="38043"/>
                  </a:cubicBezTo>
                  <a:cubicBezTo>
                    <a:pt x="137592" y="37590"/>
                    <a:pt x="139795" y="37374"/>
                    <a:pt x="141998" y="37452"/>
                  </a:cubicBezTo>
                  <a:cubicBezTo>
                    <a:pt x="152897" y="37452"/>
                    <a:pt x="163796" y="37236"/>
                    <a:pt x="174675" y="37452"/>
                  </a:cubicBezTo>
                  <a:cubicBezTo>
                    <a:pt x="175481" y="37531"/>
                    <a:pt x="176268" y="37649"/>
                    <a:pt x="177055" y="37826"/>
                  </a:cubicBezTo>
                  <a:cubicBezTo>
                    <a:pt x="180989" y="39400"/>
                    <a:pt x="185101" y="38830"/>
                    <a:pt x="189114" y="39321"/>
                  </a:cubicBezTo>
                  <a:cubicBezTo>
                    <a:pt x="189822" y="39420"/>
                    <a:pt x="190511" y="39577"/>
                    <a:pt x="191180" y="39794"/>
                  </a:cubicBezTo>
                  <a:cubicBezTo>
                    <a:pt x="192793" y="40325"/>
                    <a:pt x="194485" y="40620"/>
                    <a:pt x="196177" y="40718"/>
                  </a:cubicBezTo>
                  <a:cubicBezTo>
                    <a:pt x="197593" y="40738"/>
                    <a:pt x="198931" y="41328"/>
                    <a:pt x="199855" y="42390"/>
                  </a:cubicBezTo>
                  <a:close/>
                </a:path>
              </a:pathLst>
            </a:custGeom>
            <a:solidFill>
              <a:srgbClr val="1B1B1B"/>
            </a:solidFill>
            <a:ln w="1956" cap="flat">
              <a:noFill/>
              <a:prstDash val="solid"/>
              <a:miter/>
            </a:ln>
          </p:spPr>
          <p:txBody>
            <a:bodyPr rtlCol="0" anchor="ctr"/>
            <a:lstStyle/>
            <a:p>
              <a:endParaRPr lang="es-CO"/>
            </a:p>
          </p:txBody>
        </p:sp>
        <p:sp>
          <p:nvSpPr>
            <p:cNvPr id="808" name="Freeform: Shape 807">
              <a:extLst>
                <a:ext uri="{FF2B5EF4-FFF2-40B4-BE49-F238E27FC236}">
                  <a16:creationId xmlns:a16="http://schemas.microsoft.com/office/drawing/2014/main" id="{66334DFD-2AAE-E8EE-F3C3-69503E604699}"/>
                </a:ext>
              </a:extLst>
            </p:cNvPr>
            <p:cNvSpPr/>
            <p:nvPr/>
          </p:nvSpPr>
          <p:spPr>
            <a:xfrm>
              <a:off x="12986524" y="1539659"/>
              <a:ext cx="17685" cy="167049"/>
            </a:xfrm>
            <a:custGeom>
              <a:avLst/>
              <a:gdLst>
                <a:gd name="connsiteX0" fmla="*/ 1168 w 17685"/>
                <a:gd name="connsiteY0" fmla="*/ 47028 h 167049"/>
                <a:gd name="connsiteX1" fmla="*/ 1168 w 17685"/>
                <a:gd name="connsiteY1" fmla="*/ 45611 h 167049"/>
                <a:gd name="connsiteX2" fmla="*/ 500 w 17685"/>
                <a:gd name="connsiteY2" fmla="*/ 36463 h 167049"/>
                <a:gd name="connsiteX3" fmla="*/ -228 w 17685"/>
                <a:gd name="connsiteY3" fmla="*/ 31014 h 167049"/>
                <a:gd name="connsiteX4" fmla="*/ -228 w 17685"/>
                <a:gd name="connsiteY4" fmla="*/ 31014 h 167049"/>
                <a:gd name="connsiteX5" fmla="*/ -917 w 17685"/>
                <a:gd name="connsiteY5" fmla="*/ 20332 h 167049"/>
                <a:gd name="connsiteX6" fmla="*/ -1606 w 17685"/>
                <a:gd name="connsiteY6" fmla="*/ 13486 h 167049"/>
                <a:gd name="connsiteX7" fmla="*/ -1606 w 17685"/>
                <a:gd name="connsiteY7" fmla="*/ 6227 h 167049"/>
                <a:gd name="connsiteX8" fmla="*/ -819 w 17685"/>
                <a:gd name="connsiteY8" fmla="*/ 3256 h 167049"/>
                <a:gd name="connsiteX9" fmla="*/ -130 w 17685"/>
                <a:gd name="connsiteY9" fmla="*/ 1859 h 167049"/>
                <a:gd name="connsiteX10" fmla="*/ -130 w 17685"/>
                <a:gd name="connsiteY10" fmla="*/ 1859 h 167049"/>
                <a:gd name="connsiteX11" fmla="*/ 1326 w 17685"/>
                <a:gd name="connsiteY11" fmla="*/ 1132 h 167049"/>
                <a:gd name="connsiteX12" fmla="*/ 2742 w 17685"/>
                <a:gd name="connsiteY12" fmla="*/ 364 h 167049"/>
                <a:gd name="connsiteX13" fmla="*/ 2742 w 17685"/>
                <a:gd name="connsiteY13" fmla="*/ 364 h 167049"/>
                <a:gd name="connsiteX14" fmla="*/ 7267 w 17685"/>
                <a:gd name="connsiteY14" fmla="*/ 207 h 167049"/>
                <a:gd name="connsiteX15" fmla="*/ 16080 w 17685"/>
                <a:gd name="connsiteY15" fmla="*/ 541 h 167049"/>
                <a:gd name="connsiteX16" fmla="*/ 6244 w 17685"/>
                <a:gd name="connsiteY16" fmla="*/ 2509 h 167049"/>
                <a:gd name="connsiteX17" fmla="*/ 1286 w 17685"/>
                <a:gd name="connsiteY17" fmla="*/ 8528 h 167049"/>
                <a:gd name="connsiteX18" fmla="*/ 2054 w 17685"/>
                <a:gd name="connsiteY18" fmla="*/ 20135 h 167049"/>
                <a:gd name="connsiteX19" fmla="*/ 9175 w 17685"/>
                <a:gd name="connsiteY19" fmla="*/ 117318 h 167049"/>
                <a:gd name="connsiteX20" fmla="*/ 4572 w 17685"/>
                <a:gd name="connsiteY20" fmla="*/ 162800 h 167049"/>
                <a:gd name="connsiteX21" fmla="*/ 3018 w 17685"/>
                <a:gd name="connsiteY21" fmla="*/ 166735 h 167049"/>
                <a:gd name="connsiteX22" fmla="*/ 3273 w 17685"/>
                <a:gd name="connsiteY22" fmla="*/ 160283 h 167049"/>
                <a:gd name="connsiteX23" fmla="*/ 5831 w 17685"/>
                <a:gd name="connsiteY23" fmla="*/ 135751 h 167049"/>
                <a:gd name="connsiteX24" fmla="*/ 4139 w 17685"/>
                <a:gd name="connsiteY24" fmla="*/ 73232 h 167049"/>
                <a:gd name="connsiteX25" fmla="*/ 2781 w 17685"/>
                <a:gd name="connsiteY25" fmla="*/ 60247 h 167049"/>
                <a:gd name="connsiteX26" fmla="*/ 1168 w 17685"/>
                <a:gd name="connsiteY26" fmla="*/ 47028 h 167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685" h="167049">
                  <a:moveTo>
                    <a:pt x="1168" y="47028"/>
                  </a:moveTo>
                  <a:cubicBezTo>
                    <a:pt x="1168" y="46555"/>
                    <a:pt x="1168" y="46083"/>
                    <a:pt x="1168" y="45611"/>
                  </a:cubicBezTo>
                  <a:cubicBezTo>
                    <a:pt x="-209" y="42641"/>
                    <a:pt x="834" y="39513"/>
                    <a:pt x="500" y="36463"/>
                  </a:cubicBezTo>
                  <a:cubicBezTo>
                    <a:pt x="264" y="34654"/>
                    <a:pt x="1090" y="32686"/>
                    <a:pt x="-228" y="31014"/>
                  </a:cubicBezTo>
                  <a:lnTo>
                    <a:pt x="-228" y="31014"/>
                  </a:lnTo>
                  <a:cubicBezTo>
                    <a:pt x="-1665" y="27532"/>
                    <a:pt x="-582" y="23873"/>
                    <a:pt x="-917" y="20332"/>
                  </a:cubicBezTo>
                  <a:cubicBezTo>
                    <a:pt x="-1192" y="18050"/>
                    <a:pt x="-248" y="15650"/>
                    <a:pt x="-1606" y="13486"/>
                  </a:cubicBezTo>
                  <a:lnTo>
                    <a:pt x="-1606" y="6227"/>
                  </a:lnTo>
                  <a:cubicBezTo>
                    <a:pt x="-701" y="5400"/>
                    <a:pt x="-897" y="4259"/>
                    <a:pt x="-819" y="3256"/>
                  </a:cubicBezTo>
                  <a:cubicBezTo>
                    <a:pt x="-740" y="2725"/>
                    <a:pt x="-504" y="2233"/>
                    <a:pt x="-130" y="1859"/>
                  </a:cubicBezTo>
                  <a:lnTo>
                    <a:pt x="-130" y="1859"/>
                  </a:lnTo>
                  <a:cubicBezTo>
                    <a:pt x="264" y="1486"/>
                    <a:pt x="775" y="1230"/>
                    <a:pt x="1326" y="1132"/>
                  </a:cubicBezTo>
                  <a:cubicBezTo>
                    <a:pt x="1877" y="1033"/>
                    <a:pt x="2368" y="777"/>
                    <a:pt x="2742" y="364"/>
                  </a:cubicBezTo>
                  <a:lnTo>
                    <a:pt x="2742" y="364"/>
                  </a:lnTo>
                  <a:cubicBezTo>
                    <a:pt x="4119" y="-482"/>
                    <a:pt x="5831" y="-541"/>
                    <a:pt x="7267" y="207"/>
                  </a:cubicBezTo>
                  <a:cubicBezTo>
                    <a:pt x="10198" y="404"/>
                    <a:pt x="13169" y="-521"/>
                    <a:pt x="16080" y="541"/>
                  </a:cubicBezTo>
                  <a:cubicBezTo>
                    <a:pt x="12933" y="2017"/>
                    <a:pt x="9431" y="1761"/>
                    <a:pt x="6244" y="2509"/>
                  </a:cubicBezTo>
                  <a:cubicBezTo>
                    <a:pt x="3057" y="3256"/>
                    <a:pt x="1129" y="5105"/>
                    <a:pt x="1286" y="8528"/>
                  </a:cubicBezTo>
                  <a:cubicBezTo>
                    <a:pt x="1464" y="12463"/>
                    <a:pt x="1739" y="16279"/>
                    <a:pt x="2054" y="20135"/>
                  </a:cubicBezTo>
                  <a:cubicBezTo>
                    <a:pt x="4808" y="52497"/>
                    <a:pt x="8782" y="84760"/>
                    <a:pt x="9175" y="117318"/>
                  </a:cubicBezTo>
                  <a:cubicBezTo>
                    <a:pt x="9254" y="132603"/>
                    <a:pt x="7700" y="147849"/>
                    <a:pt x="4572" y="162800"/>
                  </a:cubicBezTo>
                  <a:cubicBezTo>
                    <a:pt x="4296" y="164197"/>
                    <a:pt x="4296" y="165732"/>
                    <a:pt x="3018" y="166735"/>
                  </a:cubicBezTo>
                  <a:cubicBezTo>
                    <a:pt x="2486" y="164610"/>
                    <a:pt x="2565" y="162368"/>
                    <a:pt x="3273" y="160283"/>
                  </a:cubicBezTo>
                  <a:cubicBezTo>
                    <a:pt x="4985" y="152217"/>
                    <a:pt x="5831" y="143994"/>
                    <a:pt x="5831" y="135751"/>
                  </a:cubicBezTo>
                  <a:cubicBezTo>
                    <a:pt x="5988" y="114878"/>
                    <a:pt x="5831" y="94045"/>
                    <a:pt x="4139" y="73232"/>
                  </a:cubicBezTo>
                  <a:cubicBezTo>
                    <a:pt x="3765" y="68884"/>
                    <a:pt x="2486" y="64654"/>
                    <a:pt x="2781" y="60247"/>
                  </a:cubicBezTo>
                  <a:cubicBezTo>
                    <a:pt x="794" y="55959"/>
                    <a:pt x="3037" y="51297"/>
                    <a:pt x="1168" y="47028"/>
                  </a:cubicBezTo>
                  <a:close/>
                </a:path>
              </a:pathLst>
            </a:custGeom>
            <a:solidFill>
              <a:srgbClr val="454545"/>
            </a:solidFill>
            <a:ln w="1956" cap="flat">
              <a:noFill/>
              <a:prstDash val="solid"/>
              <a:miter/>
            </a:ln>
          </p:spPr>
          <p:txBody>
            <a:bodyPr rtlCol="0" anchor="ctr"/>
            <a:lstStyle/>
            <a:p>
              <a:endParaRPr lang="es-CO"/>
            </a:p>
          </p:txBody>
        </p:sp>
        <p:sp>
          <p:nvSpPr>
            <p:cNvPr id="809" name="Freeform: Shape 808">
              <a:extLst>
                <a:ext uri="{FF2B5EF4-FFF2-40B4-BE49-F238E27FC236}">
                  <a16:creationId xmlns:a16="http://schemas.microsoft.com/office/drawing/2014/main" id="{C5D5052E-F853-26D2-CF39-2D30313906A7}"/>
                </a:ext>
              </a:extLst>
            </p:cNvPr>
            <p:cNvSpPr/>
            <p:nvPr/>
          </p:nvSpPr>
          <p:spPr>
            <a:xfrm>
              <a:off x="13090994" y="1750303"/>
              <a:ext cx="61349" cy="64112"/>
            </a:xfrm>
            <a:custGeom>
              <a:avLst/>
              <a:gdLst>
                <a:gd name="connsiteX0" fmla="*/ 24550 w 61349"/>
                <a:gd name="connsiteY0" fmla="*/ 33266 h 64112"/>
                <a:gd name="connsiteX1" fmla="*/ 55809 w 61349"/>
                <a:gd name="connsiteY1" fmla="*/ 60808 h 64112"/>
                <a:gd name="connsiteX2" fmla="*/ 59744 w 61349"/>
                <a:gd name="connsiteY2" fmla="*/ 63798 h 64112"/>
                <a:gd name="connsiteX3" fmla="*/ 42885 w 61349"/>
                <a:gd name="connsiteY3" fmla="*/ 54572 h 64112"/>
                <a:gd name="connsiteX4" fmla="*/ 1926 w 61349"/>
                <a:gd name="connsiteY4" fmla="*/ 9679 h 64112"/>
                <a:gd name="connsiteX5" fmla="*/ -1418 w 61349"/>
                <a:gd name="connsiteY5" fmla="*/ -315 h 64112"/>
                <a:gd name="connsiteX6" fmla="*/ 8241 w 61349"/>
                <a:gd name="connsiteY6" fmla="*/ 12119 h 64112"/>
                <a:gd name="connsiteX7" fmla="*/ 16641 w 61349"/>
                <a:gd name="connsiteY7" fmla="*/ 22899 h 64112"/>
                <a:gd name="connsiteX8" fmla="*/ 17802 w 61349"/>
                <a:gd name="connsiteY8" fmla="*/ 24453 h 64112"/>
                <a:gd name="connsiteX9" fmla="*/ 18451 w 61349"/>
                <a:gd name="connsiteY9" fmla="*/ 25161 h 64112"/>
                <a:gd name="connsiteX10" fmla="*/ 19730 w 61349"/>
                <a:gd name="connsiteY10" fmla="*/ 26519 h 64112"/>
                <a:gd name="connsiteX11" fmla="*/ 24550 w 61349"/>
                <a:gd name="connsiteY11" fmla="*/ 33266 h 64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349" h="64112">
                  <a:moveTo>
                    <a:pt x="24550" y="33266"/>
                  </a:moveTo>
                  <a:cubicBezTo>
                    <a:pt x="32970" y="44716"/>
                    <a:pt x="44419" y="52722"/>
                    <a:pt x="55809" y="60808"/>
                  </a:cubicBezTo>
                  <a:cubicBezTo>
                    <a:pt x="57167" y="61772"/>
                    <a:pt x="58937" y="62165"/>
                    <a:pt x="59744" y="63798"/>
                  </a:cubicBezTo>
                  <a:cubicBezTo>
                    <a:pt x="52701" y="63346"/>
                    <a:pt x="47940" y="58408"/>
                    <a:pt x="42885" y="54572"/>
                  </a:cubicBezTo>
                  <a:cubicBezTo>
                    <a:pt x="26458" y="42198"/>
                    <a:pt x="13671" y="26381"/>
                    <a:pt x="1926" y="9679"/>
                  </a:cubicBezTo>
                  <a:cubicBezTo>
                    <a:pt x="-198" y="6669"/>
                    <a:pt x="-2244" y="3777"/>
                    <a:pt x="-1418" y="-315"/>
                  </a:cubicBezTo>
                  <a:cubicBezTo>
                    <a:pt x="3657" y="2361"/>
                    <a:pt x="4818" y="8105"/>
                    <a:pt x="8241" y="12119"/>
                  </a:cubicBezTo>
                  <a:cubicBezTo>
                    <a:pt x="11212" y="15542"/>
                    <a:pt x="13513" y="19555"/>
                    <a:pt x="16641" y="22899"/>
                  </a:cubicBezTo>
                  <a:lnTo>
                    <a:pt x="17802" y="24453"/>
                  </a:lnTo>
                  <a:lnTo>
                    <a:pt x="18451" y="25161"/>
                  </a:lnTo>
                  <a:cubicBezTo>
                    <a:pt x="18865" y="25614"/>
                    <a:pt x="19297" y="26086"/>
                    <a:pt x="19730" y="26519"/>
                  </a:cubicBezTo>
                  <a:cubicBezTo>
                    <a:pt x="21461" y="28702"/>
                    <a:pt x="23547" y="30532"/>
                    <a:pt x="24550" y="33266"/>
                  </a:cubicBezTo>
                  <a:close/>
                </a:path>
              </a:pathLst>
            </a:custGeom>
            <a:solidFill>
              <a:srgbClr val="C3C3C3"/>
            </a:solidFill>
            <a:ln w="1956" cap="flat">
              <a:noFill/>
              <a:prstDash val="solid"/>
              <a:miter/>
            </a:ln>
          </p:spPr>
          <p:txBody>
            <a:bodyPr rtlCol="0" anchor="ctr"/>
            <a:lstStyle/>
            <a:p>
              <a:endParaRPr lang="es-CO"/>
            </a:p>
          </p:txBody>
        </p:sp>
        <p:sp>
          <p:nvSpPr>
            <p:cNvPr id="810" name="Freeform: Shape 809">
              <a:extLst>
                <a:ext uri="{FF2B5EF4-FFF2-40B4-BE49-F238E27FC236}">
                  <a16:creationId xmlns:a16="http://schemas.microsoft.com/office/drawing/2014/main" id="{00F95319-13BC-A883-8D84-AE42C11FD198}"/>
                </a:ext>
              </a:extLst>
            </p:cNvPr>
            <p:cNvSpPr/>
            <p:nvPr/>
          </p:nvSpPr>
          <p:spPr>
            <a:xfrm>
              <a:off x="13090985" y="1747411"/>
              <a:ext cx="27875" cy="36472"/>
            </a:xfrm>
            <a:custGeom>
              <a:avLst/>
              <a:gdLst>
                <a:gd name="connsiteX0" fmla="*/ 16257 w 27875"/>
                <a:gd name="connsiteY0" fmla="*/ 27227 h 36472"/>
                <a:gd name="connsiteX1" fmla="*/ -1448 w 27875"/>
                <a:gd name="connsiteY1" fmla="*/ 2577 h 36472"/>
                <a:gd name="connsiteX2" fmla="*/ -1606 w 27875"/>
                <a:gd name="connsiteY2" fmla="*/ -315 h 36472"/>
                <a:gd name="connsiteX3" fmla="*/ 696 w 27875"/>
                <a:gd name="connsiteY3" fmla="*/ 1259 h 36472"/>
                <a:gd name="connsiteX4" fmla="*/ 26270 w 27875"/>
                <a:gd name="connsiteY4" fmla="*/ 35961 h 36472"/>
                <a:gd name="connsiteX5" fmla="*/ 24303 w 27875"/>
                <a:gd name="connsiteY5" fmla="*/ 36158 h 36472"/>
                <a:gd name="connsiteX6" fmla="*/ 18677 w 27875"/>
                <a:gd name="connsiteY6" fmla="*/ 30374 h 36472"/>
                <a:gd name="connsiteX7" fmla="*/ 17300 w 27875"/>
                <a:gd name="connsiteY7" fmla="*/ 28781 h 36472"/>
                <a:gd name="connsiteX8" fmla="*/ 17300 w 27875"/>
                <a:gd name="connsiteY8" fmla="*/ 28781 h 36472"/>
                <a:gd name="connsiteX9" fmla="*/ 16257 w 27875"/>
                <a:gd name="connsiteY9" fmla="*/ 27227 h 36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875" h="36472">
                  <a:moveTo>
                    <a:pt x="16257" y="27227"/>
                  </a:moveTo>
                  <a:cubicBezTo>
                    <a:pt x="9687" y="19515"/>
                    <a:pt x="3765" y="11253"/>
                    <a:pt x="-1448" y="2577"/>
                  </a:cubicBezTo>
                  <a:cubicBezTo>
                    <a:pt x="-1448" y="1613"/>
                    <a:pt x="-1566" y="610"/>
                    <a:pt x="-1606" y="-315"/>
                  </a:cubicBezTo>
                  <a:cubicBezTo>
                    <a:pt x="-838" y="197"/>
                    <a:pt x="263" y="531"/>
                    <a:pt x="696" y="1259"/>
                  </a:cubicBezTo>
                  <a:cubicBezTo>
                    <a:pt x="7956" y="13791"/>
                    <a:pt x="17654" y="24512"/>
                    <a:pt x="26270" y="35961"/>
                  </a:cubicBezTo>
                  <a:lnTo>
                    <a:pt x="24303" y="36158"/>
                  </a:lnTo>
                  <a:cubicBezTo>
                    <a:pt x="22021" y="34663"/>
                    <a:pt x="20093" y="32696"/>
                    <a:pt x="18677" y="30374"/>
                  </a:cubicBezTo>
                  <a:cubicBezTo>
                    <a:pt x="18362" y="29725"/>
                    <a:pt x="17890" y="29174"/>
                    <a:pt x="17300" y="28781"/>
                  </a:cubicBezTo>
                  <a:lnTo>
                    <a:pt x="17300" y="28781"/>
                  </a:lnTo>
                  <a:cubicBezTo>
                    <a:pt x="17162" y="28250"/>
                    <a:pt x="16690" y="27758"/>
                    <a:pt x="16257" y="27227"/>
                  </a:cubicBezTo>
                  <a:close/>
                </a:path>
              </a:pathLst>
            </a:custGeom>
            <a:solidFill>
              <a:srgbClr val="191919"/>
            </a:solidFill>
            <a:ln w="1956" cap="flat">
              <a:noFill/>
              <a:prstDash val="solid"/>
              <a:miter/>
            </a:ln>
          </p:spPr>
          <p:txBody>
            <a:bodyPr rtlCol="0" anchor="ctr"/>
            <a:lstStyle/>
            <a:p>
              <a:endParaRPr lang="es-CO"/>
            </a:p>
          </p:txBody>
        </p:sp>
        <p:sp>
          <p:nvSpPr>
            <p:cNvPr id="811" name="Freeform: Shape 810">
              <a:extLst>
                <a:ext uri="{FF2B5EF4-FFF2-40B4-BE49-F238E27FC236}">
                  <a16:creationId xmlns:a16="http://schemas.microsoft.com/office/drawing/2014/main" id="{1A633965-33D8-E9AD-D126-DE6850655DE5}"/>
                </a:ext>
              </a:extLst>
            </p:cNvPr>
            <p:cNvSpPr/>
            <p:nvPr/>
          </p:nvSpPr>
          <p:spPr>
            <a:xfrm>
              <a:off x="12418538" y="1710033"/>
              <a:ext cx="2380" cy="3857"/>
            </a:xfrm>
            <a:custGeom>
              <a:avLst/>
              <a:gdLst>
                <a:gd name="connsiteX0" fmla="*/ 775 w 2380"/>
                <a:gd name="connsiteY0" fmla="*/ 2125 h 3857"/>
                <a:gd name="connsiteX1" fmla="*/ -91 w 2380"/>
                <a:gd name="connsiteY1" fmla="*/ 3502 h 3857"/>
                <a:gd name="connsiteX2" fmla="*/ -1586 w 2380"/>
                <a:gd name="connsiteY2" fmla="*/ 669 h 3857"/>
                <a:gd name="connsiteX3" fmla="*/ -858 w 2380"/>
                <a:gd name="connsiteY3" fmla="*/ -314 h 3857"/>
                <a:gd name="connsiteX4" fmla="*/ 775 w 2380"/>
                <a:gd name="connsiteY4" fmla="*/ 2125 h 3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0" h="3857">
                  <a:moveTo>
                    <a:pt x="775" y="2125"/>
                  </a:moveTo>
                  <a:cubicBezTo>
                    <a:pt x="775" y="2755"/>
                    <a:pt x="657" y="3758"/>
                    <a:pt x="-91" y="3502"/>
                  </a:cubicBezTo>
                  <a:cubicBezTo>
                    <a:pt x="-1133" y="2971"/>
                    <a:pt x="-1724" y="1830"/>
                    <a:pt x="-1586" y="669"/>
                  </a:cubicBezTo>
                  <a:cubicBezTo>
                    <a:pt x="-1586" y="335"/>
                    <a:pt x="-1094" y="-334"/>
                    <a:pt x="-858" y="-314"/>
                  </a:cubicBezTo>
                  <a:cubicBezTo>
                    <a:pt x="736" y="-255"/>
                    <a:pt x="677" y="1023"/>
                    <a:pt x="775" y="2125"/>
                  </a:cubicBezTo>
                  <a:close/>
                </a:path>
              </a:pathLst>
            </a:custGeom>
            <a:solidFill>
              <a:srgbClr val="E8E8E8"/>
            </a:solidFill>
            <a:ln w="1956" cap="flat">
              <a:noFill/>
              <a:prstDash val="solid"/>
              <a:miter/>
            </a:ln>
          </p:spPr>
          <p:txBody>
            <a:bodyPr rtlCol="0" anchor="ctr"/>
            <a:lstStyle/>
            <a:p>
              <a:endParaRPr lang="es-CO"/>
            </a:p>
          </p:txBody>
        </p:sp>
        <p:sp>
          <p:nvSpPr>
            <p:cNvPr id="812" name="Freeform: Shape 811">
              <a:extLst>
                <a:ext uri="{FF2B5EF4-FFF2-40B4-BE49-F238E27FC236}">
                  <a16:creationId xmlns:a16="http://schemas.microsoft.com/office/drawing/2014/main" id="{F9A8CC83-18CB-7B42-F4EC-1547598AD022}"/>
                </a:ext>
              </a:extLst>
            </p:cNvPr>
            <p:cNvSpPr/>
            <p:nvPr/>
          </p:nvSpPr>
          <p:spPr>
            <a:xfrm>
              <a:off x="13479131" y="151279"/>
              <a:ext cx="4674" cy="5901"/>
            </a:xfrm>
            <a:custGeom>
              <a:avLst/>
              <a:gdLst>
                <a:gd name="connsiteX0" fmla="*/ 3069 w 4674"/>
                <a:gd name="connsiteY0" fmla="*/ 5587 h 5901"/>
                <a:gd name="connsiteX1" fmla="*/ -1573 w 4674"/>
                <a:gd name="connsiteY1" fmla="*/ -315 h 5901"/>
                <a:gd name="connsiteX2" fmla="*/ 3069 w 4674"/>
                <a:gd name="connsiteY2" fmla="*/ 5587 h 5901"/>
              </a:gdLst>
              <a:ahLst/>
              <a:cxnLst>
                <a:cxn ang="0">
                  <a:pos x="connsiteX0" y="connsiteY0"/>
                </a:cxn>
                <a:cxn ang="0">
                  <a:pos x="connsiteX1" y="connsiteY1"/>
                </a:cxn>
                <a:cxn ang="0">
                  <a:pos x="connsiteX2" y="connsiteY2"/>
                </a:cxn>
              </a:cxnLst>
              <a:rect l="l" t="t" r="r" b="b"/>
              <a:pathLst>
                <a:path w="4674" h="5901">
                  <a:moveTo>
                    <a:pt x="3069" y="5587"/>
                  </a:moveTo>
                  <a:cubicBezTo>
                    <a:pt x="118" y="4682"/>
                    <a:pt x="-1888" y="3049"/>
                    <a:pt x="-1573" y="-315"/>
                  </a:cubicBezTo>
                  <a:cubicBezTo>
                    <a:pt x="532" y="1139"/>
                    <a:pt x="2145" y="3195"/>
                    <a:pt x="3069" y="5587"/>
                  </a:cubicBezTo>
                  <a:close/>
                </a:path>
              </a:pathLst>
            </a:custGeom>
            <a:solidFill>
              <a:srgbClr val="020202"/>
            </a:solidFill>
            <a:ln w="1956" cap="flat">
              <a:noFill/>
              <a:prstDash val="solid"/>
              <a:miter/>
            </a:ln>
          </p:spPr>
          <p:txBody>
            <a:bodyPr rtlCol="0" anchor="ctr"/>
            <a:lstStyle/>
            <a:p>
              <a:endParaRPr lang="es-CO"/>
            </a:p>
          </p:txBody>
        </p:sp>
        <p:sp>
          <p:nvSpPr>
            <p:cNvPr id="813" name="Freeform: Shape 812">
              <a:extLst>
                <a:ext uri="{FF2B5EF4-FFF2-40B4-BE49-F238E27FC236}">
                  <a16:creationId xmlns:a16="http://schemas.microsoft.com/office/drawing/2014/main" id="{3DDAC29A-34AA-E9C0-BAEC-E10118105E20}"/>
                </a:ext>
              </a:extLst>
            </p:cNvPr>
            <p:cNvSpPr/>
            <p:nvPr/>
          </p:nvSpPr>
          <p:spPr>
            <a:xfrm>
              <a:off x="12602049" y="37831"/>
              <a:ext cx="887237" cy="1246666"/>
            </a:xfrm>
            <a:custGeom>
              <a:avLst/>
              <a:gdLst>
                <a:gd name="connsiteX0" fmla="*/ 187265 w 887237"/>
                <a:gd name="connsiteY0" fmla="*/ 302481 h 1246666"/>
                <a:gd name="connsiteX1" fmla="*/ 178963 w 887237"/>
                <a:gd name="connsiteY1" fmla="*/ 339859 h 1246666"/>
                <a:gd name="connsiteX2" fmla="*/ 178648 w 887237"/>
                <a:gd name="connsiteY2" fmla="*/ 360240 h 1246666"/>
                <a:gd name="connsiteX3" fmla="*/ 176425 w 887237"/>
                <a:gd name="connsiteY3" fmla="*/ 415520 h 1246666"/>
                <a:gd name="connsiteX4" fmla="*/ 176307 w 887237"/>
                <a:gd name="connsiteY4" fmla="*/ 475934 h 1246666"/>
                <a:gd name="connsiteX5" fmla="*/ 176563 w 887237"/>
                <a:gd name="connsiteY5" fmla="*/ 502118 h 1246666"/>
                <a:gd name="connsiteX6" fmla="*/ 185868 w 887237"/>
                <a:gd name="connsiteY6" fmla="*/ 570519 h 1246666"/>
                <a:gd name="connsiteX7" fmla="*/ 216715 w 887237"/>
                <a:gd name="connsiteY7" fmla="*/ 651866 h 1246666"/>
                <a:gd name="connsiteX8" fmla="*/ 260407 w 887237"/>
                <a:gd name="connsiteY8" fmla="*/ 719736 h 1246666"/>
                <a:gd name="connsiteX9" fmla="*/ 290506 w 887237"/>
                <a:gd name="connsiteY9" fmla="*/ 755304 h 1246666"/>
                <a:gd name="connsiteX10" fmla="*/ 312579 w 887237"/>
                <a:gd name="connsiteY10" fmla="*/ 770393 h 1246666"/>
                <a:gd name="connsiteX11" fmla="*/ 353400 w 887237"/>
                <a:gd name="connsiteY11" fmla="*/ 787842 h 1246666"/>
                <a:gd name="connsiteX12" fmla="*/ 428155 w 887237"/>
                <a:gd name="connsiteY12" fmla="*/ 812138 h 1246666"/>
                <a:gd name="connsiteX13" fmla="*/ 469822 w 887237"/>
                <a:gd name="connsiteY13" fmla="*/ 818649 h 1246666"/>
                <a:gd name="connsiteX14" fmla="*/ 576761 w 887237"/>
                <a:gd name="connsiteY14" fmla="*/ 821344 h 1246666"/>
                <a:gd name="connsiteX15" fmla="*/ 616500 w 887237"/>
                <a:gd name="connsiteY15" fmla="*/ 816761 h 1246666"/>
                <a:gd name="connsiteX16" fmla="*/ 671839 w 887237"/>
                <a:gd name="connsiteY16" fmla="*/ 808184 h 1246666"/>
                <a:gd name="connsiteX17" fmla="*/ 736758 w 887237"/>
                <a:gd name="connsiteY17" fmla="*/ 794806 h 1246666"/>
                <a:gd name="connsiteX18" fmla="*/ 792786 w 887237"/>
                <a:gd name="connsiteY18" fmla="*/ 779068 h 1246666"/>
                <a:gd name="connsiteX19" fmla="*/ 841574 w 887237"/>
                <a:gd name="connsiteY19" fmla="*/ 764491 h 1246666"/>
                <a:gd name="connsiteX20" fmla="*/ 859633 w 887237"/>
                <a:gd name="connsiteY20" fmla="*/ 759219 h 1246666"/>
                <a:gd name="connsiteX21" fmla="*/ 868309 w 887237"/>
                <a:gd name="connsiteY21" fmla="*/ 758825 h 1246666"/>
                <a:gd name="connsiteX22" fmla="*/ 884047 w 887237"/>
                <a:gd name="connsiteY22" fmla="*/ 770530 h 1246666"/>
                <a:gd name="connsiteX23" fmla="*/ 885620 w 887237"/>
                <a:gd name="connsiteY23" fmla="*/ 781232 h 1246666"/>
                <a:gd name="connsiteX24" fmla="*/ 884086 w 887237"/>
                <a:gd name="connsiteY24" fmla="*/ 820282 h 1246666"/>
                <a:gd name="connsiteX25" fmla="*/ 875745 w 887237"/>
                <a:gd name="connsiteY25" fmla="*/ 852486 h 1246666"/>
                <a:gd name="connsiteX26" fmla="*/ 854243 w 887237"/>
                <a:gd name="connsiteY26" fmla="*/ 945223 h 1246666"/>
                <a:gd name="connsiteX27" fmla="*/ 845174 w 887237"/>
                <a:gd name="connsiteY27" fmla="*/ 989446 h 1246666"/>
                <a:gd name="connsiteX28" fmla="*/ 813462 w 887237"/>
                <a:gd name="connsiteY28" fmla="*/ 1097646 h 1246666"/>
                <a:gd name="connsiteX29" fmla="*/ 802032 w 887237"/>
                <a:gd name="connsiteY29" fmla="*/ 1120387 h 1246666"/>
                <a:gd name="connsiteX30" fmla="*/ 756077 w 887237"/>
                <a:gd name="connsiteY30" fmla="*/ 1180487 h 1246666"/>
                <a:gd name="connsiteX31" fmla="*/ 734024 w 887237"/>
                <a:gd name="connsiteY31" fmla="*/ 1196933 h 1246666"/>
                <a:gd name="connsiteX32" fmla="*/ 625825 w 887237"/>
                <a:gd name="connsiteY32" fmla="*/ 1237321 h 1246666"/>
                <a:gd name="connsiteX33" fmla="*/ 566808 w 887237"/>
                <a:gd name="connsiteY33" fmla="*/ 1244993 h 1246666"/>
                <a:gd name="connsiteX34" fmla="*/ 529744 w 887237"/>
                <a:gd name="connsiteY34" fmla="*/ 1246350 h 1246666"/>
                <a:gd name="connsiteX35" fmla="*/ 469546 w 887237"/>
                <a:gd name="connsiteY35" fmla="*/ 1242416 h 1246666"/>
                <a:gd name="connsiteX36" fmla="*/ 438326 w 887237"/>
                <a:gd name="connsiteY36" fmla="*/ 1240822 h 1246666"/>
                <a:gd name="connsiteX37" fmla="*/ 351767 w 887237"/>
                <a:gd name="connsiteY37" fmla="*/ 1230986 h 1246666"/>
                <a:gd name="connsiteX38" fmla="*/ 299457 w 887237"/>
                <a:gd name="connsiteY38" fmla="*/ 1221602 h 1246666"/>
                <a:gd name="connsiteX39" fmla="*/ 222813 w 887237"/>
                <a:gd name="connsiteY39" fmla="*/ 1186683 h 1246666"/>
                <a:gd name="connsiteX40" fmla="*/ 165546 w 887237"/>
                <a:gd name="connsiteY40" fmla="*/ 1138486 h 1246666"/>
                <a:gd name="connsiteX41" fmla="*/ 107984 w 887237"/>
                <a:gd name="connsiteY41" fmla="*/ 1040123 h 1246666"/>
                <a:gd name="connsiteX42" fmla="*/ 86069 w 887237"/>
                <a:gd name="connsiteY42" fmla="*/ 957833 h 1246666"/>
                <a:gd name="connsiteX43" fmla="*/ 84102 w 887237"/>
                <a:gd name="connsiteY43" fmla="*/ 947839 h 1246666"/>
                <a:gd name="connsiteX44" fmla="*/ 77236 w 887237"/>
                <a:gd name="connsiteY44" fmla="*/ 919412 h 1246666"/>
                <a:gd name="connsiteX45" fmla="*/ 72810 w 887237"/>
                <a:gd name="connsiteY45" fmla="*/ 909753 h 1246666"/>
                <a:gd name="connsiteX46" fmla="*/ 65216 w 887237"/>
                <a:gd name="connsiteY46" fmla="*/ 885477 h 1246666"/>
                <a:gd name="connsiteX47" fmla="*/ 31773 w 887237"/>
                <a:gd name="connsiteY47" fmla="*/ 761776 h 1246666"/>
                <a:gd name="connsiteX48" fmla="*/ 13281 w 887237"/>
                <a:gd name="connsiteY48" fmla="*/ 655702 h 1246666"/>
                <a:gd name="connsiteX49" fmla="*/ 6868 w 887237"/>
                <a:gd name="connsiteY49" fmla="*/ 595641 h 1246666"/>
                <a:gd name="connsiteX50" fmla="*/ 4231 w 887237"/>
                <a:gd name="connsiteY50" fmla="*/ 531824 h 1246666"/>
                <a:gd name="connsiteX51" fmla="*/ 2913 w 887237"/>
                <a:gd name="connsiteY51" fmla="*/ 490413 h 1246666"/>
                <a:gd name="connsiteX52" fmla="*/ 1615 w 887237"/>
                <a:gd name="connsiteY52" fmla="*/ 435133 h 1246666"/>
                <a:gd name="connsiteX53" fmla="*/ -1316 w 887237"/>
                <a:gd name="connsiteY53" fmla="*/ 336239 h 1246666"/>
                <a:gd name="connsiteX54" fmla="*/ 2717 w 887237"/>
                <a:gd name="connsiteY54" fmla="*/ 244703 h 1246666"/>
                <a:gd name="connsiteX55" fmla="*/ 5431 w 887237"/>
                <a:gd name="connsiteY55" fmla="*/ 206243 h 1246666"/>
                <a:gd name="connsiteX56" fmla="*/ 16802 w 887237"/>
                <a:gd name="connsiteY56" fmla="*/ 159894 h 1246666"/>
                <a:gd name="connsiteX57" fmla="*/ 32993 w 887237"/>
                <a:gd name="connsiteY57" fmla="*/ 129913 h 1246666"/>
                <a:gd name="connsiteX58" fmla="*/ 92325 w 887237"/>
                <a:gd name="connsiteY58" fmla="*/ 56515 h 1246666"/>
                <a:gd name="connsiteX59" fmla="*/ 189094 w 887237"/>
                <a:gd name="connsiteY59" fmla="*/ 7058 h 1246666"/>
                <a:gd name="connsiteX60" fmla="*/ 281890 w 887237"/>
                <a:gd name="connsiteY60" fmla="*/ 2160 h 1246666"/>
                <a:gd name="connsiteX61" fmla="*/ 324796 w 887237"/>
                <a:gd name="connsiteY61" fmla="*/ 566 h 1246666"/>
                <a:gd name="connsiteX62" fmla="*/ 330697 w 887237"/>
                <a:gd name="connsiteY62" fmla="*/ 193 h 1246666"/>
                <a:gd name="connsiteX63" fmla="*/ 395459 w 887237"/>
                <a:gd name="connsiteY63" fmla="*/ 55 h 1246666"/>
                <a:gd name="connsiteX64" fmla="*/ 439841 w 887237"/>
                <a:gd name="connsiteY64" fmla="*/ -240 h 1246666"/>
                <a:gd name="connsiteX65" fmla="*/ 497737 w 887237"/>
                <a:gd name="connsiteY65" fmla="*/ 4796 h 1246666"/>
                <a:gd name="connsiteX66" fmla="*/ 506373 w 887237"/>
                <a:gd name="connsiteY66" fmla="*/ 5878 h 1246666"/>
                <a:gd name="connsiteX67" fmla="*/ 506373 w 887237"/>
                <a:gd name="connsiteY67" fmla="*/ 5740 h 1246666"/>
                <a:gd name="connsiteX68" fmla="*/ 518177 w 887237"/>
                <a:gd name="connsiteY68" fmla="*/ 8632 h 1246666"/>
                <a:gd name="connsiteX69" fmla="*/ 518177 w 887237"/>
                <a:gd name="connsiteY69" fmla="*/ 8632 h 1246666"/>
                <a:gd name="connsiteX70" fmla="*/ 524078 w 887237"/>
                <a:gd name="connsiteY70" fmla="*/ 10304 h 1246666"/>
                <a:gd name="connsiteX71" fmla="*/ 523941 w 887237"/>
                <a:gd name="connsiteY71" fmla="*/ 10206 h 1246666"/>
                <a:gd name="connsiteX72" fmla="*/ 528466 w 887237"/>
                <a:gd name="connsiteY72" fmla="*/ 11701 h 1246666"/>
                <a:gd name="connsiteX73" fmla="*/ 528348 w 887237"/>
                <a:gd name="connsiteY73" fmla="*/ 11701 h 1246666"/>
                <a:gd name="connsiteX74" fmla="*/ 532853 w 887237"/>
                <a:gd name="connsiteY74" fmla="*/ 13236 h 1246666"/>
                <a:gd name="connsiteX75" fmla="*/ 532715 w 887237"/>
                <a:gd name="connsiteY75" fmla="*/ 13137 h 1246666"/>
                <a:gd name="connsiteX76" fmla="*/ 537200 w 887237"/>
                <a:gd name="connsiteY76" fmla="*/ 14731 h 1246666"/>
                <a:gd name="connsiteX77" fmla="*/ 537062 w 887237"/>
                <a:gd name="connsiteY77" fmla="*/ 14632 h 1246666"/>
                <a:gd name="connsiteX78" fmla="*/ 544518 w 887237"/>
                <a:gd name="connsiteY78" fmla="*/ 17544 h 1246666"/>
                <a:gd name="connsiteX79" fmla="*/ 544518 w 887237"/>
                <a:gd name="connsiteY79" fmla="*/ 17544 h 1246666"/>
                <a:gd name="connsiteX80" fmla="*/ 551896 w 887237"/>
                <a:gd name="connsiteY80" fmla="*/ 20534 h 1246666"/>
                <a:gd name="connsiteX81" fmla="*/ 551777 w 887237"/>
                <a:gd name="connsiteY81" fmla="*/ 20534 h 1246666"/>
                <a:gd name="connsiteX82" fmla="*/ 559155 w 887237"/>
                <a:gd name="connsiteY82" fmla="*/ 23603 h 1246666"/>
                <a:gd name="connsiteX83" fmla="*/ 558997 w 887237"/>
                <a:gd name="connsiteY83" fmla="*/ 23505 h 1246666"/>
                <a:gd name="connsiteX84" fmla="*/ 562106 w 887237"/>
                <a:gd name="connsiteY84" fmla="*/ 24921 h 1246666"/>
                <a:gd name="connsiteX85" fmla="*/ 562106 w 887237"/>
                <a:gd name="connsiteY85" fmla="*/ 24921 h 1246666"/>
                <a:gd name="connsiteX86" fmla="*/ 565135 w 887237"/>
                <a:gd name="connsiteY86" fmla="*/ 26318 h 1246666"/>
                <a:gd name="connsiteX87" fmla="*/ 565135 w 887237"/>
                <a:gd name="connsiteY87" fmla="*/ 26318 h 1246666"/>
                <a:gd name="connsiteX88" fmla="*/ 572335 w 887237"/>
                <a:gd name="connsiteY88" fmla="*/ 29564 h 1246666"/>
                <a:gd name="connsiteX89" fmla="*/ 572178 w 887237"/>
                <a:gd name="connsiteY89" fmla="*/ 29446 h 1246666"/>
                <a:gd name="connsiteX90" fmla="*/ 575227 w 887237"/>
                <a:gd name="connsiteY90" fmla="*/ 31039 h 1246666"/>
                <a:gd name="connsiteX91" fmla="*/ 575070 w 887237"/>
                <a:gd name="connsiteY91" fmla="*/ 30921 h 1246666"/>
                <a:gd name="connsiteX92" fmla="*/ 588447 w 887237"/>
                <a:gd name="connsiteY92" fmla="*/ 38062 h 1246666"/>
                <a:gd name="connsiteX93" fmla="*/ 588447 w 887237"/>
                <a:gd name="connsiteY93" fmla="*/ 38062 h 1246666"/>
                <a:gd name="connsiteX94" fmla="*/ 591398 w 887237"/>
                <a:gd name="connsiteY94" fmla="*/ 39656 h 1246666"/>
                <a:gd name="connsiteX95" fmla="*/ 591280 w 887237"/>
                <a:gd name="connsiteY95" fmla="*/ 39656 h 1246666"/>
                <a:gd name="connsiteX96" fmla="*/ 594251 w 887237"/>
                <a:gd name="connsiteY96" fmla="*/ 41308 h 1246666"/>
                <a:gd name="connsiteX97" fmla="*/ 594113 w 887237"/>
                <a:gd name="connsiteY97" fmla="*/ 41190 h 1246666"/>
                <a:gd name="connsiteX98" fmla="*/ 601608 w 887237"/>
                <a:gd name="connsiteY98" fmla="*/ 45499 h 1246666"/>
                <a:gd name="connsiteX99" fmla="*/ 601510 w 887237"/>
                <a:gd name="connsiteY99" fmla="*/ 45499 h 1246666"/>
                <a:gd name="connsiteX100" fmla="*/ 604480 w 887237"/>
                <a:gd name="connsiteY100" fmla="*/ 47112 h 1246666"/>
                <a:gd name="connsiteX101" fmla="*/ 604362 w 887237"/>
                <a:gd name="connsiteY101" fmla="*/ 47112 h 1246666"/>
                <a:gd name="connsiteX102" fmla="*/ 607352 w 887237"/>
                <a:gd name="connsiteY102" fmla="*/ 48744 h 1246666"/>
                <a:gd name="connsiteX103" fmla="*/ 607215 w 887237"/>
                <a:gd name="connsiteY103" fmla="*/ 48626 h 1246666"/>
                <a:gd name="connsiteX104" fmla="*/ 611720 w 887237"/>
                <a:gd name="connsiteY104" fmla="*/ 51636 h 1246666"/>
                <a:gd name="connsiteX105" fmla="*/ 611582 w 887237"/>
                <a:gd name="connsiteY105" fmla="*/ 51479 h 1246666"/>
                <a:gd name="connsiteX106" fmla="*/ 613294 w 887237"/>
                <a:gd name="connsiteY106" fmla="*/ 52836 h 1246666"/>
                <a:gd name="connsiteX107" fmla="*/ 613294 w 887237"/>
                <a:gd name="connsiteY107" fmla="*/ 52836 h 1246666"/>
                <a:gd name="connsiteX108" fmla="*/ 616146 w 887237"/>
                <a:gd name="connsiteY108" fmla="*/ 54587 h 1246666"/>
                <a:gd name="connsiteX109" fmla="*/ 615989 w 887237"/>
                <a:gd name="connsiteY109" fmla="*/ 54469 h 1246666"/>
                <a:gd name="connsiteX110" fmla="*/ 620513 w 887237"/>
                <a:gd name="connsiteY110" fmla="*/ 57459 h 1246666"/>
                <a:gd name="connsiteX111" fmla="*/ 620376 w 887237"/>
                <a:gd name="connsiteY111" fmla="*/ 57361 h 1246666"/>
                <a:gd name="connsiteX112" fmla="*/ 624880 w 887237"/>
                <a:gd name="connsiteY112" fmla="*/ 60371 h 1246666"/>
                <a:gd name="connsiteX113" fmla="*/ 624763 w 887237"/>
                <a:gd name="connsiteY113" fmla="*/ 60273 h 1246666"/>
                <a:gd name="connsiteX114" fmla="*/ 629248 w 887237"/>
                <a:gd name="connsiteY114" fmla="*/ 63302 h 1246666"/>
                <a:gd name="connsiteX115" fmla="*/ 629130 w 887237"/>
                <a:gd name="connsiteY115" fmla="*/ 63302 h 1246666"/>
                <a:gd name="connsiteX116" fmla="*/ 635130 w 887237"/>
                <a:gd name="connsiteY116" fmla="*/ 67650 h 1246666"/>
                <a:gd name="connsiteX117" fmla="*/ 635032 w 887237"/>
                <a:gd name="connsiteY117" fmla="*/ 67650 h 1246666"/>
                <a:gd name="connsiteX118" fmla="*/ 640934 w 887237"/>
                <a:gd name="connsiteY118" fmla="*/ 72273 h 1246666"/>
                <a:gd name="connsiteX119" fmla="*/ 640363 w 887237"/>
                <a:gd name="connsiteY119" fmla="*/ 71250 h 1246666"/>
                <a:gd name="connsiteX120" fmla="*/ 642055 w 887237"/>
                <a:gd name="connsiteY120" fmla="*/ 72745 h 1246666"/>
                <a:gd name="connsiteX121" fmla="*/ 641917 w 887237"/>
                <a:gd name="connsiteY121" fmla="*/ 72627 h 1246666"/>
                <a:gd name="connsiteX122" fmla="*/ 643569 w 887237"/>
                <a:gd name="connsiteY122" fmla="*/ 74063 h 1246666"/>
                <a:gd name="connsiteX123" fmla="*/ 643569 w 887237"/>
                <a:gd name="connsiteY123" fmla="*/ 74063 h 1246666"/>
                <a:gd name="connsiteX124" fmla="*/ 652245 w 887237"/>
                <a:gd name="connsiteY124" fmla="*/ 81617 h 1246666"/>
                <a:gd name="connsiteX125" fmla="*/ 652107 w 887237"/>
                <a:gd name="connsiteY125" fmla="*/ 81460 h 1246666"/>
                <a:gd name="connsiteX126" fmla="*/ 653839 w 887237"/>
                <a:gd name="connsiteY126" fmla="*/ 82817 h 1246666"/>
                <a:gd name="connsiteX127" fmla="*/ 653839 w 887237"/>
                <a:gd name="connsiteY127" fmla="*/ 82817 h 1246666"/>
                <a:gd name="connsiteX128" fmla="*/ 656652 w 887237"/>
                <a:gd name="connsiteY128" fmla="*/ 84588 h 1246666"/>
                <a:gd name="connsiteX129" fmla="*/ 656494 w 887237"/>
                <a:gd name="connsiteY129" fmla="*/ 84411 h 1246666"/>
                <a:gd name="connsiteX130" fmla="*/ 658226 w 887237"/>
                <a:gd name="connsiteY130" fmla="*/ 85808 h 1246666"/>
                <a:gd name="connsiteX131" fmla="*/ 658226 w 887237"/>
                <a:gd name="connsiteY131" fmla="*/ 85808 h 1246666"/>
                <a:gd name="connsiteX132" fmla="*/ 662573 w 887237"/>
                <a:gd name="connsiteY132" fmla="*/ 88975 h 1246666"/>
                <a:gd name="connsiteX133" fmla="*/ 662416 w 887237"/>
                <a:gd name="connsiteY133" fmla="*/ 88798 h 1246666"/>
                <a:gd name="connsiteX134" fmla="*/ 664108 w 887237"/>
                <a:gd name="connsiteY134" fmla="*/ 90293 h 1246666"/>
                <a:gd name="connsiteX135" fmla="*/ 663990 w 887237"/>
                <a:gd name="connsiteY135" fmla="*/ 90175 h 1246666"/>
                <a:gd name="connsiteX136" fmla="*/ 665603 w 887237"/>
                <a:gd name="connsiteY136" fmla="*/ 91631 h 1246666"/>
                <a:gd name="connsiteX137" fmla="*/ 665603 w 887237"/>
                <a:gd name="connsiteY137" fmla="*/ 91631 h 1246666"/>
                <a:gd name="connsiteX138" fmla="*/ 674239 w 887237"/>
                <a:gd name="connsiteY138" fmla="*/ 99244 h 1246666"/>
                <a:gd name="connsiteX139" fmla="*/ 674082 w 887237"/>
                <a:gd name="connsiteY139" fmla="*/ 99067 h 1246666"/>
                <a:gd name="connsiteX140" fmla="*/ 675714 w 887237"/>
                <a:gd name="connsiteY140" fmla="*/ 100660 h 1246666"/>
                <a:gd name="connsiteX141" fmla="*/ 675557 w 887237"/>
                <a:gd name="connsiteY141" fmla="*/ 100503 h 1246666"/>
                <a:gd name="connsiteX142" fmla="*/ 677190 w 887237"/>
                <a:gd name="connsiteY142" fmla="*/ 102096 h 1246666"/>
                <a:gd name="connsiteX143" fmla="*/ 677032 w 887237"/>
                <a:gd name="connsiteY143" fmla="*/ 101939 h 1246666"/>
                <a:gd name="connsiteX144" fmla="*/ 678646 w 887237"/>
                <a:gd name="connsiteY144" fmla="*/ 103552 h 1246666"/>
                <a:gd name="connsiteX145" fmla="*/ 678508 w 887237"/>
                <a:gd name="connsiteY145" fmla="*/ 103395 h 1246666"/>
                <a:gd name="connsiteX146" fmla="*/ 680121 w 887237"/>
                <a:gd name="connsiteY146" fmla="*/ 104988 h 1246666"/>
                <a:gd name="connsiteX147" fmla="*/ 679964 w 887237"/>
                <a:gd name="connsiteY147" fmla="*/ 104851 h 1246666"/>
                <a:gd name="connsiteX148" fmla="*/ 681557 w 887237"/>
                <a:gd name="connsiteY148" fmla="*/ 106464 h 1246666"/>
                <a:gd name="connsiteX149" fmla="*/ 681420 w 887237"/>
                <a:gd name="connsiteY149" fmla="*/ 106306 h 1246666"/>
                <a:gd name="connsiteX150" fmla="*/ 682993 w 887237"/>
                <a:gd name="connsiteY150" fmla="*/ 107939 h 1246666"/>
                <a:gd name="connsiteX151" fmla="*/ 682836 w 887237"/>
                <a:gd name="connsiteY151" fmla="*/ 107782 h 1246666"/>
                <a:gd name="connsiteX152" fmla="*/ 684429 w 887237"/>
                <a:gd name="connsiteY152" fmla="*/ 109434 h 1246666"/>
                <a:gd name="connsiteX153" fmla="*/ 684253 w 887237"/>
                <a:gd name="connsiteY153" fmla="*/ 109277 h 1246666"/>
                <a:gd name="connsiteX154" fmla="*/ 691826 w 887237"/>
                <a:gd name="connsiteY154" fmla="*/ 117933 h 1246666"/>
                <a:gd name="connsiteX155" fmla="*/ 691826 w 887237"/>
                <a:gd name="connsiteY155" fmla="*/ 117933 h 1246666"/>
                <a:gd name="connsiteX156" fmla="*/ 693302 w 887237"/>
                <a:gd name="connsiteY156" fmla="*/ 119546 h 1246666"/>
                <a:gd name="connsiteX157" fmla="*/ 693204 w 887237"/>
                <a:gd name="connsiteY157" fmla="*/ 119428 h 1246666"/>
                <a:gd name="connsiteX158" fmla="*/ 694718 w 887237"/>
                <a:gd name="connsiteY158" fmla="*/ 121080 h 1246666"/>
                <a:gd name="connsiteX159" fmla="*/ 694581 w 887237"/>
                <a:gd name="connsiteY159" fmla="*/ 120943 h 1246666"/>
                <a:gd name="connsiteX160" fmla="*/ 696115 w 887237"/>
                <a:gd name="connsiteY160" fmla="*/ 122615 h 1246666"/>
                <a:gd name="connsiteX161" fmla="*/ 695938 w 887237"/>
                <a:gd name="connsiteY161" fmla="*/ 122458 h 1246666"/>
                <a:gd name="connsiteX162" fmla="*/ 707938 w 887237"/>
                <a:gd name="connsiteY162" fmla="*/ 135441 h 1246666"/>
                <a:gd name="connsiteX163" fmla="*/ 707938 w 887237"/>
                <a:gd name="connsiteY163" fmla="*/ 135441 h 1246666"/>
                <a:gd name="connsiteX164" fmla="*/ 709453 w 887237"/>
                <a:gd name="connsiteY164" fmla="*/ 136937 h 1246666"/>
                <a:gd name="connsiteX165" fmla="*/ 709453 w 887237"/>
                <a:gd name="connsiteY165" fmla="*/ 136937 h 1246666"/>
                <a:gd name="connsiteX166" fmla="*/ 713840 w 887237"/>
                <a:gd name="connsiteY166" fmla="*/ 141363 h 1246666"/>
                <a:gd name="connsiteX167" fmla="*/ 713840 w 887237"/>
                <a:gd name="connsiteY167" fmla="*/ 141363 h 1246666"/>
                <a:gd name="connsiteX168" fmla="*/ 715296 w 887237"/>
                <a:gd name="connsiteY168" fmla="*/ 142956 h 1246666"/>
                <a:gd name="connsiteX169" fmla="*/ 715296 w 887237"/>
                <a:gd name="connsiteY169" fmla="*/ 142858 h 1246666"/>
                <a:gd name="connsiteX170" fmla="*/ 716791 w 887237"/>
                <a:gd name="connsiteY170" fmla="*/ 144510 h 1246666"/>
                <a:gd name="connsiteX171" fmla="*/ 716653 w 887237"/>
                <a:gd name="connsiteY171" fmla="*/ 144373 h 1246666"/>
                <a:gd name="connsiteX172" fmla="*/ 718207 w 887237"/>
                <a:gd name="connsiteY172" fmla="*/ 146045 h 1246666"/>
                <a:gd name="connsiteX173" fmla="*/ 718030 w 887237"/>
                <a:gd name="connsiteY173" fmla="*/ 145888 h 1246666"/>
                <a:gd name="connsiteX174" fmla="*/ 724168 w 887237"/>
                <a:gd name="connsiteY174" fmla="*/ 153068 h 1246666"/>
                <a:gd name="connsiteX175" fmla="*/ 724168 w 887237"/>
                <a:gd name="connsiteY175" fmla="*/ 153068 h 1246666"/>
                <a:gd name="connsiteX176" fmla="*/ 725644 w 887237"/>
                <a:gd name="connsiteY176" fmla="*/ 154661 h 1246666"/>
                <a:gd name="connsiteX177" fmla="*/ 725644 w 887237"/>
                <a:gd name="connsiteY177" fmla="*/ 154563 h 1246666"/>
                <a:gd name="connsiteX178" fmla="*/ 727158 w 887237"/>
                <a:gd name="connsiteY178" fmla="*/ 156196 h 1246666"/>
                <a:gd name="connsiteX179" fmla="*/ 727021 w 887237"/>
                <a:gd name="connsiteY179" fmla="*/ 156078 h 1246666"/>
                <a:gd name="connsiteX180" fmla="*/ 728555 w 887237"/>
                <a:gd name="connsiteY180" fmla="*/ 157730 h 1246666"/>
                <a:gd name="connsiteX181" fmla="*/ 728398 w 887237"/>
                <a:gd name="connsiteY181" fmla="*/ 157573 h 1246666"/>
                <a:gd name="connsiteX182" fmla="*/ 734457 w 887237"/>
                <a:gd name="connsiteY182" fmla="*/ 164832 h 1246666"/>
                <a:gd name="connsiteX183" fmla="*/ 734457 w 887237"/>
                <a:gd name="connsiteY183" fmla="*/ 164832 h 1246666"/>
                <a:gd name="connsiteX184" fmla="*/ 735893 w 887237"/>
                <a:gd name="connsiteY184" fmla="*/ 166524 h 1246666"/>
                <a:gd name="connsiteX185" fmla="*/ 735735 w 887237"/>
                <a:gd name="connsiteY185" fmla="*/ 166347 h 1246666"/>
                <a:gd name="connsiteX186" fmla="*/ 730758 w 887237"/>
                <a:gd name="connsiteY186" fmla="*/ 175396 h 1246666"/>
                <a:gd name="connsiteX187" fmla="*/ 722063 w 887237"/>
                <a:gd name="connsiteY187" fmla="*/ 175514 h 1246666"/>
                <a:gd name="connsiteX188" fmla="*/ 664717 w 887237"/>
                <a:gd name="connsiteY188" fmla="*/ 172701 h 1246666"/>
                <a:gd name="connsiteX189" fmla="*/ 594290 w 887237"/>
                <a:gd name="connsiteY189" fmla="*/ 169986 h 1246666"/>
                <a:gd name="connsiteX190" fmla="*/ 487468 w 887237"/>
                <a:gd name="connsiteY190" fmla="*/ 173095 h 1246666"/>
                <a:gd name="connsiteX191" fmla="*/ 314153 w 887237"/>
                <a:gd name="connsiteY191" fmla="*/ 196820 h 1246666"/>
                <a:gd name="connsiteX192" fmla="*/ 286611 w 887237"/>
                <a:gd name="connsiteY192" fmla="*/ 205987 h 1246666"/>
                <a:gd name="connsiteX193" fmla="*/ 254112 w 887237"/>
                <a:gd name="connsiteY193" fmla="*/ 220506 h 1246666"/>
                <a:gd name="connsiteX194" fmla="*/ 215475 w 887237"/>
                <a:gd name="connsiteY194" fmla="*/ 256270 h 1246666"/>
                <a:gd name="connsiteX195" fmla="*/ 191868 w 887237"/>
                <a:gd name="connsiteY195" fmla="*/ 296107 h 1246666"/>
                <a:gd name="connsiteX196" fmla="*/ 187265 w 887237"/>
                <a:gd name="connsiteY196" fmla="*/ 302481 h 1246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887237" h="1246666">
                  <a:moveTo>
                    <a:pt x="187265" y="302481"/>
                  </a:moveTo>
                  <a:cubicBezTo>
                    <a:pt x="181363" y="314285"/>
                    <a:pt x="179868" y="326973"/>
                    <a:pt x="178963" y="339859"/>
                  </a:cubicBezTo>
                  <a:cubicBezTo>
                    <a:pt x="178491" y="346626"/>
                    <a:pt x="178629" y="353453"/>
                    <a:pt x="178648" y="360240"/>
                  </a:cubicBezTo>
                  <a:cubicBezTo>
                    <a:pt x="178648" y="378712"/>
                    <a:pt x="177134" y="397086"/>
                    <a:pt x="176425" y="415520"/>
                  </a:cubicBezTo>
                  <a:cubicBezTo>
                    <a:pt x="175658" y="435644"/>
                    <a:pt x="175284" y="455789"/>
                    <a:pt x="176307" y="475934"/>
                  </a:cubicBezTo>
                  <a:cubicBezTo>
                    <a:pt x="176760" y="484669"/>
                    <a:pt x="176425" y="493383"/>
                    <a:pt x="176563" y="502118"/>
                  </a:cubicBezTo>
                  <a:cubicBezTo>
                    <a:pt x="176976" y="525332"/>
                    <a:pt x="181245" y="547935"/>
                    <a:pt x="185868" y="570519"/>
                  </a:cubicBezTo>
                  <a:cubicBezTo>
                    <a:pt x="191750" y="599104"/>
                    <a:pt x="202177" y="626563"/>
                    <a:pt x="216715" y="651866"/>
                  </a:cubicBezTo>
                  <a:cubicBezTo>
                    <a:pt x="230072" y="675256"/>
                    <a:pt x="242899" y="699080"/>
                    <a:pt x="260407" y="719736"/>
                  </a:cubicBezTo>
                  <a:cubicBezTo>
                    <a:pt x="270421" y="731539"/>
                    <a:pt x="280552" y="743343"/>
                    <a:pt x="290506" y="755304"/>
                  </a:cubicBezTo>
                  <a:cubicBezTo>
                    <a:pt x="296408" y="762445"/>
                    <a:pt x="304572" y="766399"/>
                    <a:pt x="312579" y="770393"/>
                  </a:cubicBezTo>
                  <a:cubicBezTo>
                    <a:pt x="325759" y="777172"/>
                    <a:pt x="339393" y="783003"/>
                    <a:pt x="353400" y="787842"/>
                  </a:cubicBezTo>
                  <a:cubicBezTo>
                    <a:pt x="378266" y="796085"/>
                    <a:pt x="402581" y="805882"/>
                    <a:pt x="428155" y="812138"/>
                  </a:cubicBezTo>
                  <a:cubicBezTo>
                    <a:pt x="441887" y="815264"/>
                    <a:pt x="455795" y="817440"/>
                    <a:pt x="469822" y="818649"/>
                  </a:cubicBezTo>
                  <a:cubicBezTo>
                    <a:pt x="505370" y="822309"/>
                    <a:pt x="541095" y="821935"/>
                    <a:pt x="576761" y="821344"/>
                  </a:cubicBezTo>
                  <a:cubicBezTo>
                    <a:pt x="590119" y="820926"/>
                    <a:pt x="603398" y="819391"/>
                    <a:pt x="616500" y="816761"/>
                  </a:cubicBezTo>
                  <a:cubicBezTo>
                    <a:pt x="634874" y="813377"/>
                    <a:pt x="653209" y="810033"/>
                    <a:pt x="671839" y="808184"/>
                  </a:cubicBezTo>
                  <a:cubicBezTo>
                    <a:pt x="693872" y="806000"/>
                    <a:pt x="715119" y="799665"/>
                    <a:pt x="736758" y="794806"/>
                  </a:cubicBezTo>
                  <a:cubicBezTo>
                    <a:pt x="755703" y="790518"/>
                    <a:pt x="774136" y="784124"/>
                    <a:pt x="792786" y="779068"/>
                  </a:cubicBezTo>
                  <a:cubicBezTo>
                    <a:pt x="809193" y="774603"/>
                    <a:pt x="825482" y="769901"/>
                    <a:pt x="841574" y="764491"/>
                  </a:cubicBezTo>
                  <a:cubicBezTo>
                    <a:pt x="847476" y="762524"/>
                    <a:pt x="853613" y="760969"/>
                    <a:pt x="859633" y="759219"/>
                  </a:cubicBezTo>
                  <a:cubicBezTo>
                    <a:pt x="862525" y="759081"/>
                    <a:pt x="865436" y="758727"/>
                    <a:pt x="868309" y="758825"/>
                  </a:cubicBezTo>
                  <a:cubicBezTo>
                    <a:pt x="875627" y="758625"/>
                    <a:pt x="882138" y="763462"/>
                    <a:pt x="884047" y="770530"/>
                  </a:cubicBezTo>
                  <a:cubicBezTo>
                    <a:pt x="885188" y="773981"/>
                    <a:pt x="885719" y="777601"/>
                    <a:pt x="885620" y="781232"/>
                  </a:cubicBezTo>
                  <a:cubicBezTo>
                    <a:pt x="885404" y="794255"/>
                    <a:pt x="885620" y="807318"/>
                    <a:pt x="884086" y="820282"/>
                  </a:cubicBezTo>
                  <a:cubicBezTo>
                    <a:pt x="883260" y="831535"/>
                    <a:pt x="879483" y="841922"/>
                    <a:pt x="875745" y="852486"/>
                  </a:cubicBezTo>
                  <a:cubicBezTo>
                    <a:pt x="865181" y="882512"/>
                    <a:pt x="857981" y="913613"/>
                    <a:pt x="854243" y="945223"/>
                  </a:cubicBezTo>
                  <a:cubicBezTo>
                    <a:pt x="852394" y="960213"/>
                    <a:pt x="848597" y="974731"/>
                    <a:pt x="845174" y="989446"/>
                  </a:cubicBezTo>
                  <a:cubicBezTo>
                    <a:pt x="836557" y="1026096"/>
                    <a:pt x="827331" y="1062569"/>
                    <a:pt x="813462" y="1097646"/>
                  </a:cubicBezTo>
                  <a:cubicBezTo>
                    <a:pt x="810412" y="1105585"/>
                    <a:pt x="806576" y="1113203"/>
                    <a:pt x="802032" y="1120387"/>
                  </a:cubicBezTo>
                  <a:cubicBezTo>
                    <a:pt x="788124" y="1141462"/>
                    <a:pt x="772779" y="1161544"/>
                    <a:pt x="756077" y="1180487"/>
                  </a:cubicBezTo>
                  <a:cubicBezTo>
                    <a:pt x="749939" y="1187441"/>
                    <a:pt x="742444" y="1193044"/>
                    <a:pt x="734024" y="1196933"/>
                  </a:cubicBezTo>
                  <a:cubicBezTo>
                    <a:pt x="699066" y="1213438"/>
                    <a:pt x="663616" y="1228684"/>
                    <a:pt x="625825" y="1237321"/>
                  </a:cubicBezTo>
                  <a:cubicBezTo>
                    <a:pt x="606408" y="1241511"/>
                    <a:pt x="586657" y="1244068"/>
                    <a:pt x="566808" y="1244993"/>
                  </a:cubicBezTo>
                  <a:cubicBezTo>
                    <a:pt x="554453" y="1245721"/>
                    <a:pt x="542118" y="1246390"/>
                    <a:pt x="529744" y="1246350"/>
                  </a:cubicBezTo>
                  <a:cubicBezTo>
                    <a:pt x="509580" y="1246350"/>
                    <a:pt x="489593" y="1243813"/>
                    <a:pt x="469546" y="1242416"/>
                  </a:cubicBezTo>
                  <a:cubicBezTo>
                    <a:pt x="459159" y="1241649"/>
                    <a:pt x="448693" y="1240960"/>
                    <a:pt x="438326" y="1240822"/>
                  </a:cubicBezTo>
                  <a:cubicBezTo>
                    <a:pt x="409230" y="1240173"/>
                    <a:pt x="380253" y="1236888"/>
                    <a:pt x="351767" y="1230986"/>
                  </a:cubicBezTo>
                  <a:cubicBezTo>
                    <a:pt x="334376" y="1227543"/>
                    <a:pt x="316809" y="1225301"/>
                    <a:pt x="299457" y="1221602"/>
                  </a:cubicBezTo>
                  <a:cubicBezTo>
                    <a:pt x="271660" y="1215702"/>
                    <a:pt x="245496" y="1203783"/>
                    <a:pt x="222813" y="1186683"/>
                  </a:cubicBezTo>
                  <a:cubicBezTo>
                    <a:pt x="202728" y="1171772"/>
                    <a:pt x="182563" y="1157057"/>
                    <a:pt x="165546" y="1138486"/>
                  </a:cubicBezTo>
                  <a:cubicBezTo>
                    <a:pt x="139264" y="1109803"/>
                    <a:pt x="119453" y="1077501"/>
                    <a:pt x="107984" y="1040123"/>
                  </a:cubicBezTo>
                  <a:cubicBezTo>
                    <a:pt x="99643" y="1012955"/>
                    <a:pt x="93506" y="985217"/>
                    <a:pt x="86069" y="957833"/>
                  </a:cubicBezTo>
                  <a:cubicBezTo>
                    <a:pt x="84968" y="954606"/>
                    <a:pt x="84299" y="951244"/>
                    <a:pt x="84102" y="947839"/>
                  </a:cubicBezTo>
                  <a:cubicBezTo>
                    <a:pt x="84515" y="937727"/>
                    <a:pt x="80167" y="928698"/>
                    <a:pt x="77236" y="919412"/>
                  </a:cubicBezTo>
                  <a:cubicBezTo>
                    <a:pt x="76174" y="916107"/>
                    <a:pt x="77236" y="911543"/>
                    <a:pt x="72810" y="909753"/>
                  </a:cubicBezTo>
                  <a:cubicBezTo>
                    <a:pt x="68875" y="902061"/>
                    <a:pt x="67184" y="893700"/>
                    <a:pt x="65216" y="885477"/>
                  </a:cubicBezTo>
                  <a:cubicBezTo>
                    <a:pt x="55242" y="843909"/>
                    <a:pt x="42986" y="802970"/>
                    <a:pt x="31773" y="761776"/>
                  </a:cubicBezTo>
                  <a:cubicBezTo>
                    <a:pt x="22232" y="726975"/>
                    <a:pt x="17392" y="691407"/>
                    <a:pt x="13281" y="655702"/>
                  </a:cubicBezTo>
                  <a:cubicBezTo>
                    <a:pt x="10979" y="635695"/>
                    <a:pt x="8284" y="615707"/>
                    <a:pt x="6868" y="595641"/>
                  </a:cubicBezTo>
                  <a:cubicBezTo>
                    <a:pt x="5353" y="574434"/>
                    <a:pt x="1910" y="553286"/>
                    <a:pt x="4231" y="531824"/>
                  </a:cubicBezTo>
                  <a:cubicBezTo>
                    <a:pt x="5727" y="518053"/>
                    <a:pt x="4546" y="504144"/>
                    <a:pt x="2913" y="490413"/>
                  </a:cubicBezTo>
                  <a:cubicBezTo>
                    <a:pt x="730" y="471999"/>
                    <a:pt x="1890" y="453566"/>
                    <a:pt x="1615" y="435133"/>
                  </a:cubicBezTo>
                  <a:cubicBezTo>
                    <a:pt x="1162" y="402142"/>
                    <a:pt x="-2674" y="369269"/>
                    <a:pt x="-1316" y="336239"/>
                  </a:cubicBezTo>
                  <a:cubicBezTo>
                    <a:pt x="-77" y="305727"/>
                    <a:pt x="789" y="275254"/>
                    <a:pt x="2717" y="244703"/>
                  </a:cubicBezTo>
                  <a:cubicBezTo>
                    <a:pt x="3523" y="231876"/>
                    <a:pt x="4192" y="219128"/>
                    <a:pt x="5431" y="206243"/>
                  </a:cubicBezTo>
                  <a:cubicBezTo>
                    <a:pt x="6671" y="190279"/>
                    <a:pt x="10507" y="174623"/>
                    <a:pt x="16802" y="159894"/>
                  </a:cubicBezTo>
                  <a:cubicBezTo>
                    <a:pt x="19753" y="148583"/>
                    <a:pt x="27209" y="139671"/>
                    <a:pt x="32993" y="129913"/>
                  </a:cubicBezTo>
                  <a:cubicBezTo>
                    <a:pt x="49046" y="102653"/>
                    <a:pt x="69033" y="77917"/>
                    <a:pt x="92325" y="56515"/>
                  </a:cubicBezTo>
                  <a:cubicBezTo>
                    <a:pt x="119453" y="31492"/>
                    <a:pt x="152917" y="14384"/>
                    <a:pt x="189094" y="7058"/>
                  </a:cubicBezTo>
                  <a:cubicBezTo>
                    <a:pt x="219744" y="645"/>
                    <a:pt x="250787" y="-4"/>
                    <a:pt x="281890" y="2160"/>
                  </a:cubicBezTo>
                  <a:cubicBezTo>
                    <a:pt x="296290" y="3163"/>
                    <a:pt x="310494" y="921"/>
                    <a:pt x="324796" y="566"/>
                  </a:cubicBezTo>
                  <a:cubicBezTo>
                    <a:pt x="326763" y="566"/>
                    <a:pt x="328730" y="55"/>
                    <a:pt x="330697" y="193"/>
                  </a:cubicBezTo>
                  <a:cubicBezTo>
                    <a:pt x="352337" y="1727"/>
                    <a:pt x="373977" y="-889"/>
                    <a:pt x="395459" y="55"/>
                  </a:cubicBezTo>
                  <a:cubicBezTo>
                    <a:pt x="410293" y="724"/>
                    <a:pt x="424968" y="271"/>
                    <a:pt x="439841" y="-240"/>
                  </a:cubicBezTo>
                  <a:cubicBezTo>
                    <a:pt x="459257" y="-702"/>
                    <a:pt x="478674" y="987"/>
                    <a:pt x="497737" y="4796"/>
                  </a:cubicBezTo>
                  <a:cubicBezTo>
                    <a:pt x="500570" y="5479"/>
                    <a:pt x="503462" y="5843"/>
                    <a:pt x="506373" y="5878"/>
                  </a:cubicBezTo>
                  <a:lnTo>
                    <a:pt x="506373" y="5740"/>
                  </a:lnTo>
                  <a:cubicBezTo>
                    <a:pt x="510406" y="6289"/>
                    <a:pt x="514360" y="7257"/>
                    <a:pt x="518177" y="8632"/>
                  </a:cubicBezTo>
                  <a:lnTo>
                    <a:pt x="518177" y="8632"/>
                  </a:lnTo>
                  <a:cubicBezTo>
                    <a:pt x="519849" y="10186"/>
                    <a:pt x="522505" y="8239"/>
                    <a:pt x="524078" y="10304"/>
                  </a:cubicBezTo>
                  <a:lnTo>
                    <a:pt x="523941" y="10206"/>
                  </a:lnTo>
                  <a:cubicBezTo>
                    <a:pt x="525259" y="11249"/>
                    <a:pt x="527344" y="10068"/>
                    <a:pt x="528466" y="11701"/>
                  </a:cubicBezTo>
                  <a:lnTo>
                    <a:pt x="528348" y="11701"/>
                  </a:lnTo>
                  <a:cubicBezTo>
                    <a:pt x="529646" y="12803"/>
                    <a:pt x="531712" y="11701"/>
                    <a:pt x="532853" y="13236"/>
                  </a:cubicBezTo>
                  <a:lnTo>
                    <a:pt x="532715" y="13137"/>
                  </a:lnTo>
                  <a:cubicBezTo>
                    <a:pt x="533993" y="14298"/>
                    <a:pt x="536118" y="13039"/>
                    <a:pt x="537200" y="14731"/>
                  </a:cubicBezTo>
                  <a:lnTo>
                    <a:pt x="537062" y="14632"/>
                  </a:lnTo>
                  <a:cubicBezTo>
                    <a:pt x="539640" y="15356"/>
                    <a:pt x="542138" y="16332"/>
                    <a:pt x="544518" y="17544"/>
                  </a:cubicBezTo>
                  <a:lnTo>
                    <a:pt x="544518" y="17544"/>
                  </a:lnTo>
                  <a:cubicBezTo>
                    <a:pt x="546918" y="18685"/>
                    <a:pt x="549653" y="19000"/>
                    <a:pt x="551896" y="20534"/>
                  </a:cubicBezTo>
                  <a:lnTo>
                    <a:pt x="551777" y="20534"/>
                  </a:lnTo>
                  <a:cubicBezTo>
                    <a:pt x="554177" y="21675"/>
                    <a:pt x="556971" y="21891"/>
                    <a:pt x="559155" y="23603"/>
                  </a:cubicBezTo>
                  <a:lnTo>
                    <a:pt x="558997" y="23505"/>
                  </a:lnTo>
                  <a:cubicBezTo>
                    <a:pt x="559981" y="24095"/>
                    <a:pt x="561319" y="23918"/>
                    <a:pt x="562106" y="24921"/>
                  </a:cubicBezTo>
                  <a:lnTo>
                    <a:pt x="562106" y="24921"/>
                  </a:lnTo>
                  <a:cubicBezTo>
                    <a:pt x="562991" y="25649"/>
                    <a:pt x="564309" y="25452"/>
                    <a:pt x="565135" y="26318"/>
                  </a:cubicBezTo>
                  <a:lnTo>
                    <a:pt x="565135" y="26318"/>
                  </a:lnTo>
                  <a:cubicBezTo>
                    <a:pt x="567358" y="27754"/>
                    <a:pt x="570289" y="27656"/>
                    <a:pt x="572335" y="29564"/>
                  </a:cubicBezTo>
                  <a:lnTo>
                    <a:pt x="572178" y="29446"/>
                  </a:lnTo>
                  <a:cubicBezTo>
                    <a:pt x="573181" y="29977"/>
                    <a:pt x="574617" y="29721"/>
                    <a:pt x="575227" y="31039"/>
                  </a:cubicBezTo>
                  <a:lnTo>
                    <a:pt x="575070" y="30921"/>
                  </a:lnTo>
                  <a:cubicBezTo>
                    <a:pt x="579673" y="33028"/>
                    <a:pt x="584139" y="35412"/>
                    <a:pt x="588447" y="38062"/>
                  </a:cubicBezTo>
                  <a:lnTo>
                    <a:pt x="588447" y="38062"/>
                  </a:lnTo>
                  <a:cubicBezTo>
                    <a:pt x="589273" y="38849"/>
                    <a:pt x="590690" y="38574"/>
                    <a:pt x="591398" y="39656"/>
                  </a:cubicBezTo>
                  <a:lnTo>
                    <a:pt x="591280" y="39656"/>
                  </a:lnTo>
                  <a:cubicBezTo>
                    <a:pt x="592185" y="40364"/>
                    <a:pt x="593641" y="40069"/>
                    <a:pt x="594251" y="41308"/>
                  </a:cubicBezTo>
                  <a:lnTo>
                    <a:pt x="594113" y="41190"/>
                  </a:lnTo>
                  <a:cubicBezTo>
                    <a:pt x="596749" y="42363"/>
                    <a:pt x="599267" y="43807"/>
                    <a:pt x="601608" y="45499"/>
                  </a:cubicBezTo>
                  <a:lnTo>
                    <a:pt x="601510" y="45499"/>
                  </a:lnTo>
                  <a:cubicBezTo>
                    <a:pt x="602395" y="46246"/>
                    <a:pt x="603811" y="45990"/>
                    <a:pt x="604480" y="47112"/>
                  </a:cubicBezTo>
                  <a:lnTo>
                    <a:pt x="604362" y="47112"/>
                  </a:lnTo>
                  <a:cubicBezTo>
                    <a:pt x="605306" y="47761"/>
                    <a:pt x="606742" y="47485"/>
                    <a:pt x="607352" y="48744"/>
                  </a:cubicBezTo>
                  <a:lnTo>
                    <a:pt x="607215" y="48626"/>
                  </a:lnTo>
                  <a:cubicBezTo>
                    <a:pt x="608946" y="49236"/>
                    <a:pt x="610500" y="50271"/>
                    <a:pt x="611720" y="51636"/>
                  </a:cubicBezTo>
                  <a:lnTo>
                    <a:pt x="611582" y="51479"/>
                  </a:lnTo>
                  <a:cubicBezTo>
                    <a:pt x="612271" y="51774"/>
                    <a:pt x="612861" y="52242"/>
                    <a:pt x="613294" y="52836"/>
                  </a:cubicBezTo>
                  <a:lnTo>
                    <a:pt x="613294" y="52836"/>
                  </a:lnTo>
                  <a:cubicBezTo>
                    <a:pt x="614080" y="53702"/>
                    <a:pt x="615595" y="53348"/>
                    <a:pt x="616146" y="54587"/>
                  </a:cubicBezTo>
                  <a:lnTo>
                    <a:pt x="615989" y="54469"/>
                  </a:lnTo>
                  <a:cubicBezTo>
                    <a:pt x="617720" y="55097"/>
                    <a:pt x="619254" y="56122"/>
                    <a:pt x="620513" y="57459"/>
                  </a:cubicBezTo>
                  <a:lnTo>
                    <a:pt x="620376" y="57361"/>
                  </a:lnTo>
                  <a:cubicBezTo>
                    <a:pt x="622087" y="58012"/>
                    <a:pt x="623622" y="59041"/>
                    <a:pt x="624880" y="60371"/>
                  </a:cubicBezTo>
                  <a:lnTo>
                    <a:pt x="624763" y="60273"/>
                  </a:lnTo>
                  <a:cubicBezTo>
                    <a:pt x="626474" y="60930"/>
                    <a:pt x="628009" y="61966"/>
                    <a:pt x="629248" y="63302"/>
                  </a:cubicBezTo>
                  <a:lnTo>
                    <a:pt x="629130" y="63302"/>
                  </a:lnTo>
                  <a:cubicBezTo>
                    <a:pt x="631333" y="64459"/>
                    <a:pt x="633340" y="65923"/>
                    <a:pt x="635130" y="67650"/>
                  </a:cubicBezTo>
                  <a:lnTo>
                    <a:pt x="635032" y="67650"/>
                  </a:lnTo>
                  <a:cubicBezTo>
                    <a:pt x="637255" y="68844"/>
                    <a:pt x="639242" y="70408"/>
                    <a:pt x="640934" y="72273"/>
                  </a:cubicBezTo>
                  <a:lnTo>
                    <a:pt x="640363" y="71250"/>
                  </a:lnTo>
                  <a:cubicBezTo>
                    <a:pt x="641130" y="71453"/>
                    <a:pt x="641760" y="72007"/>
                    <a:pt x="642055" y="72745"/>
                  </a:cubicBezTo>
                  <a:lnTo>
                    <a:pt x="641917" y="72627"/>
                  </a:lnTo>
                  <a:cubicBezTo>
                    <a:pt x="642586" y="72963"/>
                    <a:pt x="643137" y="73455"/>
                    <a:pt x="643569" y="74063"/>
                  </a:cubicBezTo>
                  <a:lnTo>
                    <a:pt x="643569" y="74063"/>
                  </a:lnTo>
                  <a:cubicBezTo>
                    <a:pt x="646894" y="76030"/>
                    <a:pt x="649334" y="79139"/>
                    <a:pt x="652245" y="81617"/>
                  </a:cubicBezTo>
                  <a:lnTo>
                    <a:pt x="652107" y="81460"/>
                  </a:lnTo>
                  <a:cubicBezTo>
                    <a:pt x="652796" y="81739"/>
                    <a:pt x="653406" y="82209"/>
                    <a:pt x="653839" y="82817"/>
                  </a:cubicBezTo>
                  <a:lnTo>
                    <a:pt x="653839" y="82817"/>
                  </a:lnTo>
                  <a:cubicBezTo>
                    <a:pt x="654606" y="83663"/>
                    <a:pt x="656160" y="83309"/>
                    <a:pt x="656652" y="84588"/>
                  </a:cubicBezTo>
                  <a:lnTo>
                    <a:pt x="656494" y="84411"/>
                  </a:lnTo>
                  <a:cubicBezTo>
                    <a:pt x="657222" y="84659"/>
                    <a:pt x="657832" y="85154"/>
                    <a:pt x="658226" y="85808"/>
                  </a:cubicBezTo>
                  <a:lnTo>
                    <a:pt x="658226" y="85808"/>
                  </a:lnTo>
                  <a:cubicBezTo>
                    <a:pt x="659839" y="86604"/>
                    <a:pt x="661314" y="87676"/>
                    <a:pt x="662573" y="88975"/>
                  </a:cubicBezTo>
                  <a:lnTo>
                    <a:pt x="662416" y="88798"/>
                  </a:lnTo>
                  <a:cubicBezTo>
                    <a:pt x="663144" y="89065"/>
                    <a:pt x="663753" y="89598"/>
                    <a:pt x="664108" y="90293"/>
                  </a:cubicBezTo>
                  <a:lnTo>
                    <a:pt x="663990" y="90175"/>
                  </a:lnTo>
                  <a:cubicBezTo>
                    <a:pt x="664619" y="90553"/>
                    <a:pt x="665170" y="91046"/>
                    <a:pt x="665603" y="91631"/>
                  </a:cubicBezTo>
                  <a:lnTo>
                    <a:pt x="665603" y="91631"/>
                  </a:lnTo>
                  <a:cubicBezTo>
                    <a:pt x="668672" y="93934"/>
                    <a:pt x="671564" y="96480"/>
                    <a:pt x="674239" y="99244"/>
                  </a:cubicBezTo>
                  <a:lnTo>
                    <a:pt x="674082" y="99067"/>
                  </a:lnTo>
                  <a:cubicBezTo>
                    <a:pt x="674869" y="99279"/>
                    <a:pt x="675479" y="99881"/>
                    <a:pt x="675714" y="100660"/>
                  </a:cubicBezTo>
                  <a:lnTo>
                    <a:pt x="675557" y="100503"/>
                  </a:lnTo>
                  <a:cubicBezTo>
                    <a:pt x="676324" y="100741"/>
                    <a:pt x="676934" y="101333"/>
                    <a:pt x="677190" y="102096"/>
                  </a:cubicBezTo>
                  <a:lnTo>
                    <a:pt x="677032" y="101939"/>
                  </a:lnTo>
                  <a:cubicBezTo>
                    <a:pt x="677780" y="102203"/>
                    <a:pt x="678390" y="102797"/>
                    <a:pt x="678646" y="103552"/>
                  </a:cubicBezTo>
                  <a:lnTo>
                    <a:pt x="678508" y="103395"/>
                  </a:lnTo>
                  <a:cubicBezTo>
                    <a:pt x="679256" y="103668"/>
                    <a:pt x="679846" y="104249"/>
                    <a:pt x="680121" y="104988"/>
                  </a:cubicBezTo>
                  <a:lnTo>
                    <a:pt x="679964" y="104851"/>
                  </a:lnTo>
                  <a:cubicBezTo>
                    <a:pt x="680711" y="105120"/>
                    <a:pt x="681302" y="105714"/>
                    <a:pt x="681557" y="106464"/>
                  </a:cubicBezTo>
                  <a:lnTo>
                    <a:pt x="681420" y="106306"/>
                  </a:lnTo>
                  <a:cubicBezTo>
                    <a:pt x="682167" y="106568"/>
                    <a:pt x="682757" y="107174"/>
                    <a:pt x="682993" y="107939"/>
                  </a:cubicBezTo>
                  <a:lnTo>
                    <a:pt x="682836" y="107782"/>
                  </a:lnTo>
                  <a:cubicBezTo>
                    <a:pt x="683623" y="108002"/>
                    <a:pt x="684233" y="108636"/>
                    <a:pt x="684429" y="109434"/>
                  </a:cubicBezTo>
                  <a:lnTo>
                    <a:pt x="684253" y="109277"/>
                  </a:lnTo>
                  <a:cubicBezTo>
                    <a:pt x="686790" y="112149"/>
                    <a:pt x="689839" y="114589"/>
                    <a:pt x="691826" y="117933"/>
                  </a:cubicBezTo>
                  <a:lnTo>
                    <a:pt x="691826" y="117933"/>
                  </a:lnTo>
                  <a:cubicBezTo>
                    <a:pt x="692436" y="118350"/>
                    <a:pt x="692948" y="118903"/>
                    <a:pt x="693302" y="119546"/>
                  </a:cubicBezTo>
                  <a:lnTo>
                    <a:pt x="693204" y="119428"/>
                  </a:lnTo>
                  <a:cubicBezTo>
                    <a:pt x="693892" y="119778"/>
                    <a:pt x="694423" y="120364"/>
                    <a:pt x="694718" y="121080"/>
                  </a:cubicBezTo>
                  <a:lnTo>
                    <a:pt x="694581" y="120943"/>
                  </a:lnTo>
                  <a:cubicBezTo>
                    <a:pt x="695348" y="121199"/>
                    <a:pt x="695918" y="121830"/>
                    <a:pt x="696115" y="122615"/>
                  </a:cubicBezTo>
                  <a:lnTo>
                    <a:pt x="695938" y="122458"/>
                  </a:lnTo>
                  <a:cubicBezTo>
                    <a:pt x="699872" y="126904"/>
                    <a:pt x="704554" y="130543"/>
                    <a:pt x="707938" y="135441"/>
                  </a:cubicBezTo>
                  <a:lnTo>
                    <a:pt x="707938" y="135441"/>
                  </a:lnTo>
                  <a:cubicBezTo>
                    <a:pt x="708489" y="135900"/>
                    <a:pt x="708981" y="136399"/>
                    <a:pt x="709453" y="136937"/>
                  </a:cubicBezTo>
                  <a:lnTo>
                    <a:pt x="709453" y="136937"/>
                  </a:lnTo>
                  <a:cubicBezTo>
                    <a:pt x="711302" y="137965"/>
                    <a:pt x="712837" y="139502"/>
                    <a:pt x="713840" y="141363"/>
                  </a:cubicBezTo>
                  <a:lnTo>
                    <a:pt x="713840" y="141363"/>
                  </a:lnTo>
                  <a:cubicBezTo>
                    <a:pt x="714430" y="141790"/>
                    <a:pt x="714922" y="142333"/>
                    <a:pt x="715296" y="142956"/>
                  </a:cubicBezTo>
                  <a:lnTo>
                    <a:pt x="715296" y="142858"/>
                  </a:lnTo>
                  <a:cubicBezTo>
                    <a:pt x="715984" y="143214"/>
                    <a:pt x="716496" y="143800"/>
                    <a:pt x="716791" y="144510"/>
                  </a:cubicBezTo>
                  <a:lnTo>
                    <a:pt x="716653" y="144373"/>
                  </a:lnTo>
                  <a:cubicBezTo>
                    <a:pt x="717420" y="144636"/>
                    <a:pt x="718010" y="145262"/>
                    <a:pt x="718207" y="146045"/>
                  </a:cubicBezTo>
                  <a:lnTo>
                    <a:pt x="718030" y="145888"/>
                  </a:lnTo>
                  <a:cubicBezTo>
                    <a:pt x="720332" y="148057"/>
                    <a:pt x="722378" y="150463"/>
                    <a:pt x="724168" y="153068"/>
                  </a:cubicBezTo>
                  <a:lnTo>
                    <a:pt x="724168" y="153068"/>
                  </a:lnTo>
                  <a:cubicBezTo>
                    <a:pt x="724758" y="153499"/>
                    <a:pt x="725250" y="154040"/>
                    <a:pt x="725644" y="154661"/>
                  </a:cubicBezTo>
                  <a:lnTo>
                    <a:pt x="725644" y="154563"/>
                  </a:lnTo>
                  <a:cubicBezTo>
                    <a:pt x="726293" y="154943"/>
                    <a:pt x="726824" y="155513"/>
                    <a:pt x="727158" y="156196"/>
                  </a:cubicBezTo>
                  <a:lnTo>
                    <a:pt x="727021" y="156078"/>
                  </a:lnTo>
                  <a:cubicBezTo>
                    <a:pt x="727768" y="156361"/>
                    <a:pt x="728319" y="156971"/>
                    <a:pt x="728555" y="157730"/>
                  </a:cubicBezTo>
                  <a:lnTo>
                    <a:pt x="728398" y="157573"/>
                  </a:lnTo>
                  <a:cubicBezTo>
                    <a:pt x="730679" y="159757"/>
                    <a:pt x="732725" y="162192"/>
                    <a:pt x="734457" y="164832"/>
                  </a:cubicBezTo>
                  <a:lnTo>
                    <a:pt x="734457" y="164832"/>
                  </a:lnTo>
                  <a:cubicBezTo>
                    <a:pt x="735125" y="165212"/>
                    <a:pt x="735617" y="165810"/>
                    <a:pt x="735893" y="166524"/>
                  </a:cubicBezTo>
                  <a:lnTo>
                    <a:pt x="735735" y="166347"/>
                  </a:lnTo>
                  <a:cubicBezTo>
                    <a:pt x="737408" y="172465"/>
                    <a:pt x="736385" y="174413"/>
                    <a:pt x="730758" y="175396"/>
                  </a:cubicBezTo>
                  <a:cubicBezTo>
                    <a:pt x="727866" y="175790"/>
                    <a:pt x="724955" y="175829"/>
                    <a:pt x="722063" y="175514"/>
                  </a:cubicBezTo>
                  <a:cubicBezTo>
                    <a:pt x="702961" y="174177"/>
                    <a:pt x="683840" y="173429"/>
                    <a:pt x="664717" y="172701"/>
                  </a:cubicBezTo>
                  <a:cubicBezTo>
                    <a:pt x="641248" y="171777"/>
                    <a:pt x="617818" y="168963"/>
                    <a:pt x="594290" y="169986"/>
                  </a:cubicBezTo>
                  <a:cubicBezTo>
                    <a:pt x="558702" y="171541"/>
                    <a:pt x="523056" y="171816"/>
                    <a:pt x="487468" y="173095"/>
                  </a:cubicBezTo>
                  <a:cubicBezTo>
                    <a:pt x="429021" y="174926"/>
                    <a:pt x="370928" y="182878"/>
                    <a:pt x="314153" y="196820"/>
                  </a:cubicBezTo>
                  <a:cubicBezTo>
                    <a:pt x="304690" y="198929"/>
                    <a:pt x="295464" y="202002"/>
                    <a:pt x="286611" y="205987"/>
                  </a:cubicBezTo>
                  <a:cubicBezTo>
                    <a:pt x="275516" y="210217"/>
                    <a:pt x="264755" y="215194"/>
                    <a:pt x="254112" y="220506"/>
                  </a:cubicBezTo>
                  <a:cubicBezTo>
                    <a:pt x="237705" y="228670"/>
                    <a:pt x="226708" y="242578"/>
                    <a:pt x="215475" y="256270"/>
                  </a:cubicBezTo>
                  <a:cubicBezTo>
                    <a:pt x="205639" y="268310"/>
                    <a:pt x="196708" y="280979"/>
                    <a:pt x="191868" y="296107"/>
                  </a:cubicBezTo>
                  <a:cubicBezTo>
                    <a:pt x="191160" y="298722"/>
                    <a:pt x="189527" y="300986"/>
                    <a:pt x="187265" y="302481"/>
                  </a:cubicBezTo>
                  <a:close/>
                </a:path>
              </a:pathLst>
            </a:custGeom>
            <a:solidFill>
              <a:srgbClr val="1125DA"/>
            </a:solidFill>
            <a:ln w="1956" cap="flat">
              <a:noFill/>
              <a:prstDash val="solid"/>
              <a:miter/>
            </a:ln>
          </p:spPr>
          <p:txBody>
            <a:bodyPr rtlCol="0" anchor="ctr"/>
            <a:lstStyle/>
            <a:p>
              <a:endParaRPr lang="es-CO"/>
            </a:p>
          </p:txBody>
        </p:sp>
        <p:sp>
          <p:nvSpPr>
            <p:cNvPr id="814" name="Freeform: Shape 813">
              <a:extLst>
                <a:ext uri="{FF2B5EF4-FFF2-40B4-BE49-F238E27FC236}">
                  <a16:creationId xmlns:a16="http://schemas.microsoft.com/office/drawing/2014/main" id="{6DD06BDA-DF3B-2A4C-C522-59AD4300C0FA}"/>
                </a:ext>
              </a:extLst>
            </p:cNvPr>
            <p:cNvSpPr/>
            <p:nvPr/>
          </p:nvSpPr>
          <p:spPr>
            <a:xfrm>
              <a:off x="12524208" y="197922"/>
              <a:ext cx="976696" cy="1610709"/>
            </a:xfrm>
            <a:custGeom>
              <a:avLst/>
              <a:gdLst>
                <a:gd name="connsiteX0" fmla="*/ 163301 w 976696"/>
                <a:gd name="connsiteY0" fmla="*/ 786882 h 1610709"/>
                <a:gd name="connsiteX1" fmla="*/ 178291 w 976696"/>
                <a:gd name="connsiteY1" fmla="*/ 845153 h 1610709"/>
                <a:gd name="connsiteX2" fmla="*/ 194029 w 976696"/>
                <a:gd name="connsiteY2" fmla="*/ 897167 h 1610709"/>
                <a:gd name="connsiteX3" fmla="*/ 213288 w 976696"/>
                <a:gd name="connsiteY3" fmla="*/ 935410 h 1610709"/>
                <a:gd name="connsiteX4" fmla="*/ 260778 w 976696"/>
                <a:gd name="connsiteY4" fmla="*/ 992893 h 1610709"/>
                <a:gd name="connsiteX5" fmla="*/ 297880 w 976696"/>
                <a:gd name="connsiteY5" fmla="*/ 1021891 h 1610709"/>
                <a:gd name="connsiteX6" fmla="*/ 334589 w 976696"/>
                <a:gd name="connsiteY6" fmla="*/ 1045183 h 1610709"/>
                <a:gd name="connsiteX7" fmla="*/ 377869 w 976696"/>
                <a:gd name="connsiteY7" fmla="*/ 1059465 h 1610709"/>
                <a:gd name="connsiteX8" fmla="*/ 447628 w 976696"/>
                <a:gd name="connsiteY8" fmla="*/ 1072095 h 1610709"/>
                <a:gd name="connsiteX9" fmla="*/ 489255 w 976696"/>
                <a:gd name="connsiteY9" fmla="*/ 1077151 h 1610709"/>
                <a:gd name="connsiteX10" fmla="*/ 545007 w 976696"/>
                <a:gd name="connsiteY10" fmla="*/ 1080141 h 1610709"/>
                <a:gd name="connsiteX11" fmla="*/ 590411 w 976696"/>
                <a:gd name="connsiteY11" fmla="*/ 1083761 h 1610709"/>
                <a:gd name="connsiteX12" fmla="*/ 637625 w 976696"/>
                <a:gd name="connsiteY12" fmla="*/ 1082954 h 1610709"/>
                <a:gd name="connsiteX13" fmla="*/ 644177 w 976696"/>
                <a:gd name="connsiteY13" fmla="*/ 1082758 h 1610709"/>
                <a:gd name="connsiteX14" fmla="*/ 690879 w 976696"/>
                <a:gd name="connsiteY14" fmla="*/ 1077643 h 1610709"/>
                <a:gd name="connsiteX15" fmla="*/ 768959 w 976696"/>
                <a:gd name="connsiteY15" fmla="*/ 1053327 h 1610709"/>
                <a:gd name="connsiteX16" fmla="*/ 811550 w 976696"/>
                <a:gd name="connsiteY16" fmla="*/ 1034717 h 1610709"/>
                <a:gd name="connsiteX17" fmla="*/ 836062 w 976696"/>
                <a:gd name="connsiteY17" fmla="*/ 1014671 h 1610709"/>
                <a:gd name="connsiteX18" fmla="*/ 866653 w 976696"/>
                <a:gd name="connsiteY18" fmla="*/ 975995 h 1610709"/>
                <a:gd name="connsiteX19" fmla="*/ 890260 w 976696"/>
                <a:gd name="connsiteY19" fmla="*/ 934446 h 1610709"/>
                <a:gd name="connsiteX20" fmla="*/ 912923 w 976696"/>
                <a:gd name="connsiteY20" fmla="*/ 861658 h 1610709"/>
                <a:gd name="connsiteX21" fmla="*/ 929330 w 976696"/>
                <a:gd name="connsiteY21" fmla="*/ 790404 h 1610709"/>
                <a:gd name="connsiteX22" fmla="*/ 934150 w 976696"/>
                <a:gd name="connsiteY22" fmla="*/ 757492 h 1610709"/>
                <a:gd name="connsiteX23" fmla="*/ 942727 w 976696"/>
                <a:gd name="connsiteY23" fmla="*/ 720114 h 1610709"/>
                <a:gd name="connsiteX24" fmla="*/ 958465 w 976696"/>
                <a:gd name="connsiteY24" fmla="*/ 671739 h 1610709"/>
                <a:gd name="connsiteX25" fmla="*/ 961888 w 976696"/>
                <a:gd name="connsiteY25" fmla="*/ 660073 h 1610709"/>
                <a:gd name="connsiteX26" fmla="*/ 962045 w 976696"/>
                <a:gd name="connsiteY26" fmla="*/ 665149 h 1610709"/>
                <a:gd name="connsiteX27" fmla="*/ 964012 w 976696"/>
                <a:gd name="connsiteY27" fmla="*/ 735026 h 1610709"/>
                <a:gd name="connsiteX28" fmla="*/ 964445 w 976696"/>
                <a:gd name="connsiteY28" fmla="*/ 754698 h 1610709"/>
                <a:gd name="connsiteX29" fmla="*/ 969954 w 976696"/>
                <a:gd name="connsiteY29" fmla="*/ 809585 h 1610709"/>
                <a:gd name="connsiteX30" fmla="*/ 974616 w 976696"/>
                <a:gd name="connsiteY30" fmla="*/ 852058 h 1610709"/>
                <a:gd name="connsiteX31" fmla="*/ 970445 w 976696"/>
                <a:gd name="connsiteY31" fmla="*/ 890399 h 1610709"/>
                <a:gd name="connsiteX32" fmla="*/ 967868 w 976696"/>
                <a:gd name="connsiteY32" fmla="*/ 944164 h 1610709"/>
                <a:gd name="connsiteX33" fmla="*/ 964524 w 976696"/>
                <a:gd name="connsiteY33" fmla="*/ 989116 h 1610709"/>
                <a:gd name="connsiteX34" fmla="*/ 959193 w 976696"/>
                <a:gd name="connsiteY34" fmla="*/ 1035366 h 1610709"/>
                <a:gd name="connsiteX35" fmla="*/ 954334 w 976696"/>
                <a:gd name="connsiteY35" fmla="*/ 1069203 h 1610709"/>
                <a:gd name="connsiteX36" fmla="*/ 950399 w 976696"/>
                <a:gd name="connsiteY36" fmla="*/ 1108273 h 1610709"/>
                <a:gd name="connsiteX37" fmla="*/ 945815 w 976696"/>
                <a:gd name="connsiteY37" fmla="*/ 1133257 h 1610709"/>
                <a:gd name="connsiteX38" fmla="*/ 930628 w 976696"/>
                <a:gd name="connsiteY38" fmla="*/ 1188655 h 1610709"/>
                <a:gd name="connsiteX39" fmla="*/ 919159 w 976696"/>
                <a:gd name="connsiteY39" fmla="*/ 1226977 h 1610709"/>
                <a:gd name="connsiteX40" fmla="*/ 905074 w 976696"/>
                <a:gd name="connsiteY40" fmla="*/ 1292329 h 1610709"/>
                <a:gd name="connsiteX41" fmla="*/ 901651 w 976696"/>
                <a:gd name="connsiteY41" fmla="*/ 1314638 h 1610709"/>
                <a:gd name="connsiteX42" fmla="*/ 897716 w 976696"/>
                <a:gd name="connsiteY42" fmla="*/ 1355163 h 1610709"/>
                <a:gd name="connsiteX43" fmla="*/ 896379 w 976696"/>
                <a:gd name="connsiteY43" fmla="*/ 1417053 h 1610709"/>
                <a:gd name="connsiteX44" fmla="*/ 900136 w 976696"/>
                <a:gd name="connsiteY44" fmla="*/ 1468536 h 1610709"/>
                <a:gd name="connsiteX45" fmla="*/ 877139 w 976696"/>
                <a:gd name="connsiteY45" fmla="*/ 1518288 h 1610709"/>
                <a:gd name="connsiteX46" fmla="*/ 833662 w 976696"/>
                <a:gd name="connsiteY46" fmla="*/ 1532984 h 1610709"/>
                <a:gd name="connsiteX47" fmla="*/ 770356 w 976696"/>
                <a:gd name="connsiteY47" fmla="*/ 1533259 h 1610709"/>
                <a:gd name="connsiteX48" fmla="*/ 741241 w 976696"/>
                <a:gd name="connsiteY48" fmla="*/ 1534125 h 1610709"/>
                <a:gd name="connsiteX49" fmla="*/ 697371 w 976696"/>
                <a:gd name="connsiteY49" fmla="*/ 1528754 h 1610709"/>
                <a:gd name="connsiteX50" fmla="*/ 654485 w 976696"/>
                <a:gd name="connsiteY50" fmla="*/ 1481717 h 1610709"/>
                <a:gd name="connsiteX51" fmla="*/ 651671 w 976696"/>
                <a:gd name="connsiteY51" fmla="*/ 1457166 h 1610709"/>
                <a:gd name="connsiteX52" fmla="*/ 650314 w 976696"/>
                <a:gd name="connsiteY52" fmla="*/ 1408417 h 1610709"/>
                <a:gd name="connsiteX53" fmla="*/ 653954 w 976696"/>
                <a:gd name="connsiteY53" fmla="*/ 1365688 h 1610709"/>
                <a:gd name="connsiteX54" fmla="*/ 654367 w 976696"/>
                <a:gd name="connsiteY54" fmla="*/ 1357701 h 1610709"/>
                <a:gd name="connsiteX55" fmla="*/ 655075 w 976696"/>
                <a:gd name="connsiteY55" fmla="*/ 1338029 h 1610709"/>
                <a:gd name="connsiteX56" fmla="*/ 668531 w 976696"/>
                <a:gd name="connsiteY56" fmla="*/ 1322015 h 1610709"/>
                <a:gd name="connsiteX57" fmla="*/ 750743 w 976696"/>
                <a:gd name="connsiteY57" fmla="*/ 1282316 h 1610709"/>
                <a:gd name="connsiteX58" fmla="*/ 770966 w 976696"/>
                <a:gd name="connsiteY58" fmla="*/ 1264611 h 1610709"/>
                <a:gd name="connsiteX59" fmla="*/ 798508 w 976696"/>
                <a:gd name="connsiteY59" fmla="*/ 1237581 h 1610709"/>
                <a:gd name="connsiteX60" fmla="*/ 802757 w 976696"/>
                <a:gd name="connsiteY60" fmla="*/ 1232052 h 1610709"/>
                <a:gd name="connsiteX61" fmla="*/ 791996 w 976696"/>
                <a:gd name="connsiteY61" fmla="*/ 1233253 h 1610709"/>
                <a:gd name="connsiteX62" fmla="*/ 743641 w 976696"/>
                <a:gd name="connsiteY62" fmla="*/ 1238741 h 1610709"/>
                <a:gd name="connsiteX63" fmla="*/ 689915 w 976696"/>
                <a:gd name="connsiteY63" fmla="*/ 1242400 h 1610709"/>
                <a:gd name="connsiteX64" fmla="*/ 592575 w 976696"/>
                <a:gd name="connsiteY64" fmla="*/ 1240886 h 1610709"/>
                <a:gd name="connsiteX65" fmla="*/ 530449 w 976696"/>
                <a:gd name="connsiteY65" fmla="*/ 1233725 h 1610709"/>
                <a:gd name="connsiteX66" fmla="*/ 487976 w 976696"/>
                <a:gd name="connsiteY66" fmla="*/ 1227665 h 1610709"/>
                <a:gd name="connsiteX67" fmla="*/ 410447 w 976696"/>
                <a:gd name="connsiteY67" fmla="*/ 1220819 h 1610709"/>
                <a:gd name="connsiteX68" fmla="*/ 384341 w 976696"/>
                <a:gd name="connsiteY68" fmla="*/ 1226603 h 1610709"/>
                <a:gd name="connsiteX69" fmla="*/ 364452 w 976696"/>
                <a:gd name="connsiteY69" fmla="*/ 1245902 h 1610709"/>
                <a:gd name="connsiteX70" fmla="*/ 348006 w 976696"/>
                <a:gd name="connsiteY70" fmla="*/ 1297818 h 1610709"/>
                <a:gd name="connsiteX71" fmla="*/ 347554 w 976696"/>
                <a:gd name="connsiteY71" fmla="*/ 1341412 h 1610709"/>
                <a:gd name="connsiteX72" fmla="*/ 347436 w 976696"/>
                <a:gd name="connsiteY72" fmla="*/ 1363937 h 1610709"/>
                <a:gd name="connsiteX73" fmla="*/ 346747 w 976696"/>
                <a:gd name="connsiteY73" fmla="*/ 1379931 h 1610709"/>
                <a:gd name="connsiteX74" fmla="*/ 347849 w 976696"/>
                <a:gd name="connsiteY74" fmla="*/ 1439618 h 1610709"/>
                <a:gd name="connsiteX75" fmla="*/ 343245 w 976696"/>
                <a:gd name="connsiteY75" fmla="*/ 1493068 h 1610709"/>
                <a:gd name="connsiteX76" fmla="*/ 332504 w 976696"/>
                <a:gd name="connsiteY76" fmla="*/ 1536780 h 1610709"/>
                <a:gd name="connsiteX77" fmla="*/ 302287 w 976696"/>
                <a:gd name="connsiteY77" fmla="*/ 1577876 h 1610709"/>
                <a:gd name="connsiteX78" fmla="*/ 236699 w 976696"/>
                <a:gd name="connsiteY78" fmla="*/ 1607208 h 1610709"/>
                <a:gd name="connsiteX79" fmla="*/ 202724 w 976696"/>
                <a:gd name="connsiteY79" fmla="*/ 1610395 h 1610709"/>
                <a:gd name="connsiteX80" fmla="*/ 127005 w 976696"/>
                <a:gd name="connsiteY80" fmla="*/ 1608880 h 1610709"/>
                <a:gd name="connsiteX81" fmla="*/ 70662 w 976696"/>
                <a:gd name="connsiteY81" fmla="*/ 1577699 h 1610709"/>
                <a:gd name="connsiteX82" fmla="*/ 46229 w 976696"/>
                <a:gd name="connsiteY82" fmla="*/ 1525134 h 1610709"/>
                <a:gd name="connsiteX83" fmla="*/ 43829 w 976696"/>
                <a:gd name="connsiteY83" fmla="*/ 1507862 h 1610709"/>
                <a:gd name="connsiteX84" fmla="*/ 42511 w 976696"/>
                <a:gd name="connsiteY84" fmla="*/ 1500799 h 1610709"/>
                <a:gd name="connsiteX85" fmla="*/ 37180 w 976696"/>
                <a:gd name="connsiteY85" fmla="*/ 1460903 h 1610709"/>
                <a:gd name="connsiteX86" fmla="*/ 33973 w 976696"/>
                <a:gd name="connsiteY86" fmla="*/ 1433677 h 1610709"/>
                <a:gd name="connsiteX87" fmla="*/ 30924 w 976696"/>
                <a:gd name="connsiteY87" fmla="*/ 1394666 h 1610709"/>
                <a:gd name="connsiteX88" fmla="*/ 24117 w 976696"/>
                <a:gd name="connsiteY88" fmla="*/ 1348140 h 1610709"/>
                <a:gd name="connsiteX89" fmla="*/ 14497 w 976696"/>
                <a:gd name="connsiteY89" fmla="*/ 1280093 h 1610709"/>
                <a:gd name="connsiteX90" fmla="*/ 7101 w 976696"/>
                <a:gd name="connsiteY90" fmla="*/ 1187632 h 1610709"/>
                <a:gd name="connsiteX91" fmla="*/ 1199 w 976696"/>
                <a:gd name="connsiteY91" fmla="*/ 1056337 h 1610709"/>
                <a:gd name="connsiteX92" fmla="*/ -1516 w 976696"/>
                <a:gd name="connsiteY92" fmla="*/ 989706 h 1610709"/>
                <a:gd name="connsiteX93" fmla="*/ 195 w 976696"/>
                <a:gd name="connsiteY93" fmla="*/ 947096 h 1610709"/>
                <a:gd name="connsiteX94" fmla="*/ 1297 w 976696"/>
                <a:gd name="connsiteY94" fmla="*/ 939895 h 1610709"/>
                <a:gd name="connsiteX95" fmla="*/ 2615 w 976696"/>
                <a:gd name="connsiteY95" fmla="*/ 840903 h 1610709"/>
                <a:gd name="connsiteX96" fmla="*/ 1927 w 976696"/>
                <a:gd name="connsiteY96" fmla="*/ 748442 h 1610709"/>
                <a:gd name="connsiteX97" fmla="*/ 2576 w 976696"/>
                <a:gd name="connsiteY97" fmla="*/ 706245 h 1610709"/>
                <a:gd name="connsiteX98" fmla="*/ 1966 w 976696"/>
                <a:gd name="connsiteY98" fmla="*/ 633456 h 1610709"/>
                <a:gd name="connsiteX99" fmla="*/ 5350 w 976696"/>
                <a:gd name="connsiteY99" fmla="*/ 539618 h 1610709"/>
                <a:gd name="connsiteX100" fmla="*/ 4563 w 976696"/>
                <a:gd name="connsiteY100" fmla="*/ 497401 h 1610709"/>
                <a:gd name="connsiteX101" fmla="*/ 4917 w 976696"/>
                <a:gd name="connsiteY101" fmla="*/ 440586 h 1610709"/>
                <a:gd name="connsiteX102" fmla="*/ 7848 w 976696"/>
                <a:gd name="connsiteY102" fmla="*/ 410192 h 1610709"/>
                <a:gd name="connsiteX103" fmla="*/ 14301 w 976696"/>
                <a:gd name="connsiteY103" fmla="*/ 358218 h 1610709"/>
                <a:gd name="connsiteX104" fmla="*/ 20950 w 976696"/>
                <a:gd name="connsiteY104" fmla="*/ 308466 h 1610709"/>
                <a:gd name="connsiteX105" fmla="*/ 33737 w 976696"/>
                <a:gd name="connsiteY105" fmla="*/ 219939 h 1610709"/>
                <a:gd name="connsiteX106" fmla="*/ 45265 w 976696"/>
                <a:gd name="connsiteY106" fmla="*/ 142233 h 1610709"/>
                <a:gd name="connsiteX107" fmla="*/ 57639 w 976696"/>
                <a:gd name="connsiteY107" fmla="*/ 93602 h 1610709"/>
                <a:gd name="connsiteX108" fmla="*/ 62557 w 976696"/>
                <a:gd name="connsiteY108" fmla="*/ 74579 h 1610709"/>
                <a:gd name="connsiteX109" fmla="*/ 78295 w 976696"/>
                <a:gd name="connsiteY109" fmla="*/ 32440 h 1610709"/>
                <a:gd name="connsiteX110" fmla="*/ 90571 w 976696"/>
                <a:gd name="connsiteY110" fmla="*/ 6118 h 1610709"/>
                <a:gd name="connsiteX111" fmla="*/ 94624 w 976696"/>
                <a:gd name="connsiteY111" fmla="*/ -315 h 1610709"/>
                <a:gd name="connsiteX112" fmla="*/ 91417 w 976696"/>
                <a:gd name="connsiteY112" fmla="*/ 11489 h 1610709"/>
                <a:gd name="connsiteX113" fmla="*/ 85850 w 976696"/>
                <a:gd name="connsiteY113" fmla="*/ 44263 h 1610709"/>
                <a:gd name="connsiteX114" fmla="*/ 82722 w 976696"/>
                <a:gd name="connsiteY114" fmla="*/ 84671 h 1610709"/>
                <a:gd name="connsiteX115" fmla="*/ 81424 w 976696"/>
                <a:gd name="connsiteY115" fmla="*/ 113629 h 1610709"/>
                <a:gd name="connsiteX116" fmla="*/ 79928 w 976696"/>
                <a:gd name="connsiteY116" fmla="*/ 151341 h 1610709"/>
                <a:gd name="connsiteX117" fmla="*/ 79082 w 976696"/>
                <a:gd name="connsiteY117" fmla="*/ 218897 h 1610709"/>
                <a:gd name="connsiteX118" fmla="*/ 81404 w 976696"/>
                <a:gd name="connsiteY118" fmla="*/ 252812 h 1610709"/>
                <a:gd name="connsiteX119" fmla="*/ 81581 w 976696"/>
                <a:gd name="connsiteY119" fmla="*/ 258615 h 1610709"/>
                <a:gd name="connsiteX120" fmla="*/ 81581 w 976696"/>
                <a:gd name="connsiteY120" fmla="*/ 302308 h 1610709"/>
                <a:gd name="connsiteX121" fmla="*/ 84197 w 976696"/>
                <a:gd name="connsiteY121" fmla="*/ 343503 h 1610709"/>
                <a:gd name="connsiteX122" fmla="*/ 83450 w 976696"/>
                <a:gd name="connsiteY122" fmla="*/ 379031 h 1610709"/>
                <a:gd name="connsiteX123" fmla="*/ 83450 w 976696"/>
                <a:gd name="connsiteY123" fmla="*/ 391326 h 1610709"/>
                <a:gd name="connsiteX124" fmla="*/ 84591 w 976696"/>
                <a:gd name="connsiteY124" fmla="*/ 404310 h 1610709"/>
                <a:gd name="connsiteX125" fmla="*/ 88525 w 976696"/>
                <a:gd name="connsiteY125" fmla="*/ 448967 h 1610709"/>
                <a:gd name="connsiteX126" fmla="*/ 90158 w 976696"/>
                <a:gd name="connsiteY126" fmla="*/ 465512 h 1610709"/>
                <a:gd name="connsiteX127" fmla="*/ 97339 w 976696"/>
                <a:gd name="connsiteY127" fmla="*/ 527264 h 1610709"/>
                <a:gd name="connsiteX128" fmla="*/ 118624 w 976696"/>
                <a:gd name="connsiteY128" fmla="*/ 626217 h 1610709"/>
                <a:gd name="connsiteX129" fmla="*/ 145753 w 976696"/>
                <a:gd name="connsiteY129" fmla="*/ 726999 h 1610709"/>
                <a:gd name="connsiteX130" fmla="*/ 152913 w 976696"/>
                <a:gd name="connsiteY130" fmla="*/ 750429 h 1610709"/>
                <a:gd name="connsiteX131" fmla="*/ 153995 w 976696"/>
                <a:gd name="connsiteY131" fmla="*/ 753085 h 1610709"/>
                <a:gd name="connsiteX132" fmla="*/ 163301 w 976696"/>
                <a:gd name="connsiteY132" fmla="*/ 786882 h 161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76696" h="1610709">
                  <a:moveTo>
                    <a:pt x="163301" y="786882"/>
                  </a:moveTo>
                  <a:cubicBezTo>
                    <a:pt x="164245" y="792391"/>
                    <a:pt x="170088" y="809683"/>
                    <a:pt x="178291" y="845153"/>
                  </a:cubicBezTo>
                  <a:cubicBezTo>
                    <a:pt x="182540" y="862775"/>
                    <a:pt x="187793" y="880142"/>
                    <a:pt x="194029" y="897167"/>
                  </a:cubicBezTo>
                  <a:cubicBezTo>
                    <a:pt x="198829" y="910721"/>
                    <a:pt x="205833" y="923115"/>
                    <a:pt x="213288" y="935410"/>
                  </a:cubicBezTo>
                  <a:cubicBezTo>
                    <a:pt x="226371" y="956684"/>
                    <a:pt x="242345" y="976032"/>
                    <a:pt x="260778" y="992893"/>
                  </a:cubicBezTo>
                  <a:cubicBezTo>
                    <a:pt x="272267" y="1003694"/>
                    <a:pt x="285447" y="1012330"/>
                    <a:pt x="297880" y="1021891"/>
                  </a:cubicBezTo>
                  <a:cubicBezTo>
                    <a:pt x="309310" y="1030854"/>
                    <a:pt x="321606" y="1038656"/>
                    <a:pt x="334589" y="1045183"/>
                  </a:cubicBezTo>
                  <a:cubicBezTo>
                    <a:pt x="348400" y="1051618"/>
                    <a:pt x="362938" y="1056410"/>
                    <a:pt x="377869" y="1059465"/>
                  </a:cubicBezTo>
                  <a:cubicBezTo>
                    <a:pt x="400945" y="1064659"/>
                    <a:pt x="424434" y="1067452"/>
                    <a:pt x="447628" y="1072095"/>
                  </a:cubicBezTo>
                  <a:cubicBezTo>
                    <a:pt x="461359" y="1074830"/>
                    <a:pt x="475268" y="1076521"/>
                    <a:pt x="489255" y="1077151"/>
                  </a:cubicBezTo>
                  <a:cubicBezTo>
                    <a:pt x="507846" y="1078017"/>
                    <a:pt x="526456" y="1078823"/>
                    <a:pt x="545007" y="1080141"/>
                  </a:cubicBezTo>
                  <a:cubicBezTo>
                    <a:pt x="560115" y="1081223"/>
                    <a:pt x="575303" y="1082777"/>
                    <a:pt x="590411" y="1083761"/>
                  </a:cubicBezTo>
                  <a:cubicBezTo>
                    <a:pt x="606031" y="1084804"/>
                    <a:pt x="621887" y="1085551"/>
                    <a:pt x="637625" y="1082954"/>
                  </a:cubicBezTo>
                  <a:cubicBezTo>
                    <a:pt x="639809" y="1082738"/>
                    <a:pt x="641993" y="1082659"/>
                    <a:pt x="644177" y="1082758"/>
                  </a:cubicBezTo>
                  <a:cubicBezTo>
                    <a:pt x="659915" y="1082482"/>
                    <a:pt x="675397" y="1080003"/>
                    <a:pt x="690879" y="1077643"/>
                  </a:cubicBezTo>
                  <a:cubicBezTo>
                    <a:pt x="718145" y="1073452"/>
                    <a:pt x="743562" y="1063518"/>
                    <a:pt x="768959" y="1053327"/>
                  </a:cubicBezTo>
                  <a:cubicBezTo>
                    <a:pt x="783379" y="1047563"/>
                    <a:pt x="797878" y="1042075"/>
                    <a:pt x="811550" y="1034717"/>
                  </a:cubicBezTo>
                  <a:cubicBezTo>
                    <a:pt x="820895" y="1029624"/>
                    <a:pt x="829216" y="1022823"/>
                    <a:pt x="836062" y="1014671"/>
                  </a:cubicBezTo>
                  <a:cubicBezTo>
                    <a:pt x="846823" y="1002179"/>
                    <a:pt x="856758" y="989097"/>
                    <a:pt x="866653" y="975995"/>
                  </a:cubicBezTo>
                  <a:cubicBezTo>
                    <a:pt x="876293" y="963208"/>
                    <a:pt x="884830" y="949712"/>
                    <a:pt x="890260" y="934446"/>
                  </a:cubicBezTo>
                  <a:cubicBezTo>
                    <a:pt x="898798" y="910505"/>
                    <a:pt x="907238" y="886544"/>
                    <a:pt x="912923" y="861658"/>
                  </a:cubicBezTo>
                  <a:cubicBezTo>
                    <a:pt x="918353" y="837893"/>
                    <a:pt x="924943" y="814444"/>
                    <a:pt x="929330" y="790404"/>
                  </a:cubicBezTo>
                  <a:cubicBezTo>
                    <a:pt x="931297" y="779505"/>
                    <a:pt x="932694" y="768469"/>
                    <a:pt x="934150" y="757492"/>
                  </a:cubicBezTo>
                  <a:cubicBezTo>
                    <a:pt x="935841" y="744744"/>
                    <a:pt x="939442" y="732448"/>
                    <a:pt x="942727" y="720114"/>
                  </a:cubicBezTo>
                  <a:cubicBezTo>
                    <a:pt x="947075" y="703707"/>
                    <a:pt x="952976" y="687792"/>
                    <a:pt x="958465" y="671739"/>
                  </a:cubicBezTo>
                  <a:cubicBezTo>
                    <a:pt x="959763" y="667804"/>
                    <a:pt x="959566" y="663614"/>
                    <a:pt x="961888" y="660073"/>
                  </a:cubicBezTo>
                  <a:cubicBezTo>
                    <a:pt x="961888" y="661765"/>
                    <a:pt x="962124" y="663476"/>
                    <a:pt x="962045" y="665149"/>
                  </a:cubicBezTo>
                  <a:cubicBezTo>
                    <a:pt x="960924" y="688500"/>
                    <a:pt x="963836" y="711714"/>
                    <a:pt x="964012" y="735026"/>
                  </a:cubicBezTo>
                  <a:cubicBezTo>
                    <a:pt x="964012" y="741577"/>
                    <a:pt x="964622" y="748128"/>
                    <a:pt x="964445" y="754698"/>
                  </a:cubicBezTo>
                  <a:cubicBezTo>
                    <a:pt x="964091" y="773147"/>
                    <a:pt x="965940" y="791574"/>
                    <a:pt x="969954" y="809585"/>
                  </a:cubicBezTo>
                  <a:cubicBezTo>
                    <a:pt x="972924" y="823513"/>
                    <a:pt x="976367" y="837520"/>
                    <a:pt x="974616" y="852058"/>
                  </a:cubicBezTo>
                  <a:cubicBezTo>
                    <a:pt x="973082" y="864825"/>
                    <a:pt x="972098" y="877632"/>
                    <a:pt x="970445" y="890399"/>
                  </a:cubicBezTo>
                  <a:cubicBezTo>
                    <a:pt x="968203" y="908229"/>
                    <a:pt x="967357" y="926203"/>
                    <a:pt x="967868" y="944164"/>
                  </a:cubicBezTo>
                  <a:cubicBezTo>
                    <a:pt x="968242" y="959312"/>
                    <a:pt x="966353" y="974185"/>
                    <a:pt x="964524" y="989116"/>
                  </a:cubicBezTo>
                  <a:cubicBezTo>
                    <a:pt x="962557" y="1004520"/>
                    <a:pt x="960589" y="1019923"/>
                    <a:pt x="959193" y="1035366"/>
                  </a:cubicBezTo>
                  <a:cubicBezTo>
                    <a:pt x="958111" y="1046737"/>
                    <a:pt x="956183" y="1057950"/>
                    <a:pt x="954334" y="1069203"/>
                  </a:cubicBezTo>
                  <a:cubicBezTo>
                    <a:pt x="952209" y="1082148"/>
                    <a:pt x="951265" y="1095230"/>
                    <a:pt x="950399" y="1108273"/>
                  </a:cubicBezTo>
                  <a:cubicBezTo>
                    <a:pt x="950026" y="1116771"/>
                    <a:pt x="948491" y="1125172"/>
                    <a:pt x="945815" y="1133257"/>
                  </a:cubicBezTo>
                  <a:cubicBezTo>
                    <a:pt x="939461" y="1151356"/>
                    <a:pt x="934405" y="1169868"/>
                    <a:pt x="930628" y="1188655"/>
                  </a:cubicBezTo>
                  <a:cubicBezTo>
                    <a:pt x="927894" y="1201737"/>
                    <a:pt x="923015" y="1214229"/>
                    <a:pt x="919159" y="1226977"/>
                  </a:cubicBezTo>
                  <a:cubicBezTo>
                    <a:pt x="912805" y="1248361"/>
                    <a:pt x="908084" y="1270217"/>
                    <a:pt x="905074" y="1292329"/>
                  </a:cubicBezTo>
                  <a:cubicBezTo>
                    <a:pt x="904051" y="1299785"/>
                    <a:pt x="902969" y="1307221"/>
                    <a:pt x="901651" y="1314638"/>
                  </a:cubicBezTo>
                  <a:cubicBezTo>
                    <a:pt x="899310" y="1328035"/>
                    <a:pt x="897991" y="1341570"/>
                    <a:pt x="897716" y="1355163"/>
                  </a:cubicBezTo>
                  <a:cubicBezTo>
                    <a:pt x="897264" y="1375780"/>
                    <a:pt x="896693" y="1396476"/>
                    <a:pt x="896379" y="1417053"/>
                  </a:cubicBezTo>
                  <a:cubicBezTo>
                    <a:pt x="896103" y="1434306"/>
                    <a:pt x="898109" y="1451421"/>
                    <a:pt x="900136" y="1468536"/>
                  </a:cubicBezTo>
                  <a:cubicBezTo>
                    <a:pt x="902654" y="1489763"/>
                    <a:pt x="893073" y="1505776"/>
                    <a:pt x="877139" y="1518288"/>
                  </a:cubicBezTo>
                  <a:cubicBezTo>
                    <a:pt x="864568" y="1528124"/>
                    <a:pt x="849597" y="1532059"/>
                    <a:pt x="833662" y="1532984"/>
                  </a:cubicBezTo>
                  <a:cubicBezTo>
                    <a:pt x="812554" y="1534262"/>
                    <a:pt x="791445" y="1532984"/>
                    <a:pt x="770356" y="1533259"/>
                  </a:cubicBezTo>
                  <a:cubicBezTo>
                    <a:pt x="760658" y="1533259"/>
                    <a:pt x="750959" y="1533849"/>
                    <a:pt x="741241" y="1534125"/>
                  </a:cubicBezTo>
                  <a:cubicBezTo>
                    <a:pt x="726427" y="1534656"/>
                    <a:pt x="711614" y="1532846"/>
                    <a:pt x="697371" y="1528754"/>
                  </a:cubicBezTo>
                  <a:cubicBezTo>
                    <a:pt x="673528" y="1521790"/>
                    <a:pt x="660328" y="1504852"/>
                    <a:pt x="654485" y="1481717"/>
                  </a:cubicBezTo>
                  <a:cubicBezTo>
                    <a:pt x="652754" y="1473651"/>
                    <a:pt x="651809" y="1465428"/>
                    <a:pt x="651671" y="1457166"/>
                  </a:cubicBezTo>
                  <a:cubicBezTo>
                    <a:pt x="650924" y="1440936"/>
                    <a:pt x="650432" y="1424666"/>
                    <a:pt x="650314" y="1408417"/>
                  </a:cubicBezTo>
                  <a:cubicBezTo>
                    <a:pt x="650531" y="1394115"/>
                    <a:pt x="651730" y="1379833"/>
                    <a:pt x="653954" y="1365688"/>
                  </a:cubicBezTo>
                  <a:cubicBezTo>
                    <a:pt x="654229" y="1363032"/>
                    <a:pt x="654367" y="1360377"/>
                    <a:pt x="654367" y="1357701"/>
                  </a:cubicBezTo>
                  <a:cubicBezTo>
                    <a:pt x="654603" y="1351150"/>
                    <a:pt x="654544" y="1344580"/>
                    <a:pt x="655075" y="1338029"/>
                  </a:cubicBezTo>
                  <a:cubicBezTo>
                    <a:pt x="655724" y="1329628"/>
                    <a:pt x="660131" y="1324258"/>
                    <a:pt x="668531" y="1322015"/>
                  </a:cubicBezTo>
                  <a:cubicBezTo>
                    <a:pt x="698492" y="1314146"/>
                    <a:pt x="725089" y="1299215"/>
                    <a:pt x="750743" y="1282316"/>
                  </a:cubicBezTo>
                  <a:cubicBezTo>
                    <a:pt x="758316" y="1277339"/>
                    <a:pt x="764297" y="1270650"/>
                    <a:pt x="770966" y="1264611"/>
                  </a:cubicBezTo>
                  <a:cubicBezTo>
                    <a:pt x="780586" y="1255994"/>
                    <a:pt x="789458" y="1246709"/>
                    <a:pt x="798508" y="1237581"/>
                  </a:cubicBezTo>
                  <a:cubicBezTo>
                    <a:pt x="800357" y="1236105"/>
                    <a:pt x="801812" y="1234217"/>
                    <a:pt x="802757" y="1232052"/>
                  </a:cubicBezTo>
                  <a:cubicBezTo>
                    <a:pt x="798822" y="1231148"/>
                    <a:pt x="795301" y="1232544"/>
                    <a:pt x="791996" y="1233253"/>
                  </a:cubicBezTo>
                  <a:cubicBezTo>
                    <a:pt x="776061" y="1236440"/>
                    <a:pt x="759890" y="1238289"/>
                    <a:pt x="743641" y="1238741"/>
                  </a:cubicBezTo>
                  <a:cubicBezTo>
                    <a:pt x="725719" y="1239528"/>
                    <a:pt x="707817" y="1241141"/>
                    <a:pt x="689915" y="1242400"/>
                  </a:cubicBezTo>
                  <a:cubicBezTo>
                    <a:pt x="657456" y="1244702"/>
                    <a:pt x="624996" y="1245351"/>
                    <a:pt x="592575" y="1240886"/>
                  </a:cubicBezTo>
                  <a:cubicBezTo>
                    <a:pt x="571958" y="1238053"/>
                    <a:pt x="551263" y="1234984"/>
                    <a:pt x="530449" y="1233725"/>
                  </a:cubicBezTo>
                  <a:cubicBezTo>
                    <a:pt x="516226" y="1232839"/>
                    <a:pt x="502180" y="1229220"/>
                    <a:pt x="487976" y="1227665"/>
                  </a:cubicBezTo>
                  <a:cubicBezTo>
                    <a:pt x="462186" y="1224852"/>
                    <a:pt x="436532" y="1220466"/>
                    <a:pt x="410447" y="1220819"/>
                  </a:cubicBezTo>
                  <a:cubicBezTo>
                    <a:pt x="401437" y="1220977"/>
                    <a:pt x="392564" y="1222944"/>
                    <a:pt x="384341" y="1226603"/>
                  </a:cubicBezTo>
                  <a:cubicBezTo>
                    <a:pt x="375449" y="1230203"/>
                    <a:pt x="368308" y="1237128"/>
                    <a:pt x="364452" y="1245902"/>
                  </a:cubicBezTo>
                  <a:cubicBezTo>
                    <a:pt x="356918" y="1262486"/>
                    <a:pt x="351410" y="1279916"/>
                    <a:pt x="348006" y="1297818"/>
                  </a:cubicBezTo>
                  <a:cubicBezTo>
                    <a:pt x="345508" y="1312317"/>
                    <a:pt x="346590" y="1326874"/>
                    <a:pt x="347554" y="1341412"/>
                  </a:cubicBezTo>
                  <a:cubicBezTo>
                    <a:pt x="348183" y="1348907"/>
                    <a:pt x="348144" y="1356442"/>
                    <a:pt x="347436" y="1363937"/>
                  </a:cubicBezTo>
                  <a:cubicBezTo>
                    <a:pt x="346865" y="1369249"/>
                    <a:pt x="346649" y="1374600"/>
                    <a:pt x="346747" y="1379931"/>
                  </a:cubicBezTo>
                  <a:cubicBezTo>
                    <a:pt x="346944" y="1399820"/>
                    <a:pt x="346294" y="1419709"/>
                    <a:pt x="347849" y="1439618"/>
                  </a:cubicBezTo>
                  <a:cubicBezTo>
                    <a:pt x="349147" y="1457559"/>
                    <a:pt x="347593" y="1475599"/>
                    <a:pt x="343245" y="1493068"/>
                  </a:cubicBezTo>
                  <a:cubicBezTo>
                    <a:pt x="339744" y="1507665"/>
                    <a:pt x="337639" y="1522577"/>
                    <a:pt x="332504" y="1536780"/>
                  </a:cubicBezTo>
                  <a:cubicBezTo>
                    <a:pt x="326406" y="1553679"/>
                    <a:pt x="315586" y="1566427"/>
                    <a:pt x="302287" y="1577876"/>
                  </a:cubicBezTo>
                  <a:cubicBezTo>
                    <a:pt x="283283" y="1594283"/>
                    <a:pt x="261112" y="1602939"/>
                    <a:pt x="236699" y="1607208"/>
                  </a:cubicBezTo>
                  <a:cubicBezTo>
                    <a:pt x="225505" y="1609333"/>
                    <a:pt x="214115" y="1610395"/>
                    <a:pt x="202724" y="1610395"/>
                  </a:cubicBezTo>
                  <a:cubicBezTo>
                    <a:pt x="177484" y="1610021"/>
                    <a:pt x="152166" y="1611064"/>
                    <a:pt x="127005" y="1608880"/>
                  </a:cubicBezTo>
                  <a:cubicBezTo>
                    <a:pt x="103889" y="1606913"/>
                    <a:pt x="83725" y="1598670"/>
                    <a:pt x="70662" y="1577699"/>
                  </a:cubicBezTo>
                  <a:cubicBezTo>
                    <a:pt x="60413" y="1561135"/>
                    <a:pt x="50636" y="1544394"/>
                    <a:pt x="46229" y="1525134"/>
                  </a:cubicBezTo>
                  <a:cubicBezTo>
                    <a:pt x="45049" y="1519429"/>
                    <a:pt x="44242" y="1513665"/>
                    <a:pt x="43829" y="1507862"/>
                  </a:cubicBezTo>
                  <a:cubicBezTo>
                    <a:pt x="43593" y="1505462"/>
                    <a:pt x="43829" y="1502963"/>
                    <a:pt x="42511" y="1500799"/>
                  </a:cubicBezTo>
                  <a:cubicBezTo>
                    <a:pt x="39344" y="1487717"/>
                    <a:pt x="37554" y="1474359"/>
                    <a:pt x="37180" y="1460903"/>
                  </a:cubicBezTo>
                  <a:cubicBezTo>
                    <a:pt x="36727" y="1451775"/>
                    <a:pt x="35212" y="1442706"/>
                    <a:pt x="33973" y="1433677"/>
                  </a:cubicBezTo>
                  <a:cubicBezTo>
                    <a:pt x="32281" y="1420693"/>
                    <a:pt x="32734" y="1407650"/>
                    <a:pt x="30924" y="1394666"/>
                  </a:cubicBezTo>
                  <a:cubicBezTo>
                    <a:pt x="28780" y="1379144"/>
                    <a:pt x="26183" y="1363682"/>
                    <a:pt x="24117" y="1348140"/>
                  </a:cubicBezTo>
                  <a:cubicBezTo>
                    <a:pt x="21107" y="1325438"/>
                    <a:pt x="16917" y="1302893"/>
                    <a:pt x="14497" y="1280093"/>
                  </a:cubicBezTo>
                  <a:cubicBezTo>
                    <a:pt x="11212" y="1249325"/>
                    <a:pt x="8950" y="1218518"/>
                    <a:pt x="7101" y="1187632"/>
                  </a:cubicBezTo>
                  <a:cubicBezTo>
                    <a:pt x="4484" y="1143880"/>
                    <a:pt x="1671" y="1100187"/>
                    <a:pt x="1199" y="1056337"/>
                  </a:cubicBezTo>
                  <a:cubicBezTo>
                    <a:pt x="923" y="1034166"/>
                    <a:pt x="-2165" y="1011877"/>
                    <a:pt x="-1516" y="989706"/>
                  </a:cubicBezTo>
                  <a:cubicBezTo>
                    <a:pt x="-1103" y="975542"/>
                    <a:pt x="-1851" y="961221"/>
                    <a:pt x="195" y="947096"/>
                  </a:cubicBezTo>
                  <a:cubicBezTo>
                    <a:pt x="569" y="944696"/>
                    <a:pt x="1120" y="942315"/>
                    <a:pt x="1297" y="939895"/>
                  </a:cubicBezTo>
                  <a:cubicBezTo>
                    <a:pt x="3697" y="906954"/>
                    <a:pt x="4150" y="873898"/>
                    <a:pt x="2615" y="840903"/>
                  </a:cubicBezTo>
                  <a:cubicBezTo>
                    <a:pt x="1179" y="810076"/>
                    <a:pt x="1041" y="779249"/>
                    <a:pt x="1927" y="748442"/>
                  </a:cubicBezTo>
                  <a:cubicBezTo>
                    <a:pt x="2320" y="734376"/>
                    <a:pt x="3481" y="720291"/>
                    <a:pt x="2576" y="706245"/>
                  </a:cubicBezTo>
                  <a:cubicBezTo>
                    <a:pt x="1002" y="681988"/>
                    <a:pt x="1179" y="657732"/>
                    <a:pt x="1966" y="633456"/>
                  </a:cubicBezTo>
                  <a:cubicBezTo>
                    <a:pt x="2989" y="602177"/>
                    <a:pt x="4543" y="570897"/>
                    <a:pt x="5350" y="539618"/>
                  </a:cubicBezTo>
                  <a:cubicBezTo>
                    <a:pt x="5723" y="525552"/>
                    <a:pt x="4622" y="511467"/>
                    <a:pt x="4563" y="497401"/>
                  </a:cubicBezTo>
                  <a:cubicBezTo>
                    <a:pt x="4445" y="478456"/>
                    <a:pt x="4386" y="459511"/>
                    <a:pt x="4917" y="440586"/>
                  </a:cubicBezTo>
                  <a:cubicBezTo>
                    <a:pt x="5232" y="430402"/>
                    <a:pt x="6195" y="420249"/>
                    <a:pt x="7848" y="410192"/>
                  </a:cubicBezTo>
                  <a:cubicBezTo>
                    <a:pt x="10622" y="392940"/>
                    <a:pt x="12550" y="375588"/>
                    <a:pt x="14301" y="358218"/>
                  </a:cubicBezTo>
                  <a:cubicBezTo>
                    <a:pt x="15993" y="341555"/>
                    <a:pt x="19081" y="325089"/>
                    <a:pt x="20950" y="308466"/>
                  </a:cubicBezTo>
                  <a:cubicBezTo>
                    <a:pt x="24275" y="278819"/>
                    <a:pt x="28957" y="249448"/>
                    <a:pt x="33737" y="219939"/>
                  </a:cubicBezTo>
                  <a:cubicBezTo>
                    <a:pt x="37947" y="194089"/>
                    <a:pt x="40308" y="167984"/>
                    <a:pt x="45265" y="142233"/>
                  </a:cubicBezTo>
                  <a:cubicBezTo>
                    <a:pt x="48433" y="125767"/>
                    <a:pt x="53134" y="109734"/>
                    <a:pt x="57639" y="93602"/>
                  </a:cubicBezTo>
                  <a:cubicBezTo>
                    <a:pt x="59370" y="87281"/>
                    <a:pt x="61003" y="80939"/>
                    <a:pt x="62557" y="74579"/>
                  </a:cubicBezTo>
                  <a:cubicBezTo>
                    <a:pt x="65980" y="59921"/>
                    <a:pt x="71272" y="45760"/>
                    <a:pt x="78295" y="32440"/>
                  </a:cubicBezTo>
                  <a:cubicBezTo>
                    <a:pt x="82879" y="23922"/>
                    <a:pt x="87640" y="15443"/>
                    <a:pt x="90571" y="6118"/>
                  </a:cubicBezTo>
                  <a:lnTo>
                    <a:pt x="94624" y="-315"/>
                  </a:lnTo>
                  <a:cubicBezTo>
                    <a:pt x="95391" y="4072"/>
                    <a:pt x="92302" y="7456"/>
                    <a:pt x="91417" y="11489"/>
                  </a:cubicBezTo>
                  <a:cubicBezTo>
                    <a:pt x="88997" y="22311"/>
                    <a:pt x="87148" y="33251"/>
                    <a:pt x="85850" y="44263"/>
                  </a:cubicBezTo>
                  <a:cubicBezTo>
                    <a:pt x="84276" y="57700"/>
                    <a:pt x="83646" y="71195"/>
                    <a:pt x="82722" y="84671"/>
                  </a:cubicBezTo>
                  <a:cubicBezTo>
                    <a:pt x="82053" y="94350"/>
                    <a:pt x="82604" y="104088"/>
                    <a:pt x="81424" y="113629"/>
                  </a:cubicBezTo>
                  <a:cubicBezTo>
                    <a:pt x="79869" y="126219"/>
                    <a:pt x="81227" y="138869"/>
                    <a:pt x="79928" y="151341"/>
                  </a:cubicBezTo>
                  <a:cubicBezTo>
                    <a:pt x="77587" y="173866"/>
                    <a:pt x="78512" y="196411"/>
                    <a:pt x="79082" y="218897"/>
                  </a:cubicBezTo>
                  <a:cubicBezTo>
                    <a:pt x="79377" y="230130"/>
                    <a:pt x="78925" y="241618"/>
                    <a:pt x="81404" y="252812"/>
                  </a:cubicBezTo>
                  <a:cubicBezTo>
                    <a:pt x="81679" y="254734"/>
                    <a:pt x="81738" y="256680"/>
                    <a:pt x="81581" y="258615"/>
                  </a:cubicBezTo>
                  <a:cubicBezTo>
                    <a:pt x="81581" y="273193"/>
                    <a:pt x="81581" y="287750"/>
                    <a:pt x="81581" y="302308"/>
                  </a:cubicBezTo>
                  <a:cubicBezTo>
                    <a:pt x="81463" y="316079"/>
                    <a:pt x="83273" y="329850"/>
                    <a:pt x="84197" y="343503"/>
                  </a:cubicBezTo>
                  <a:cubicBezTo>
                    <a:pt x="84984" y="355306"/>
                    <a:pt x="85614" y="367110"/>
                    <a:pt x="83450" y="379031"/>
                  </a:cubicBezTo>
                  <a:cubicBezTo>
                    <a:pt x="82682" y="383095"/>
                    <a:pt x="82682" y="387262"/>
                    <a:pt x="83450" y="391326"/>
                  </a:cubicBezTo>
                  <a:cubicBezTo>
                    <a:pt x="84079" y="395629"/>
                    <a:pt x="84453" y="399965"/>
                    <a:pt x="84591" y="404310"/>
                  </a:cubicBezTo>
                  <a:cubicBezTo>
                    <a:pt x="85830" y="419202"/>
                    <a:pt x="85889" y="434173"/>
                    <a:pt x="88525" y="448967"/>
                  </a:cubicBezTo>
                  <a:cubicBezTo>
                    <a:pt x="89509" y="454377"/>
                    <a:pt x="89529" y="459984"/>
                    <a:pt x="90158" y="465512"/>
                  </a:cubicBezTo>
                  <a:cubicBezTo>
                    <a:pt x="92460" y="486109"/>
                    <a:pt x="94899" y="506686"/>
                    <a:pt x="97339" y="527264"/>
                  </a:cubicBezTo>
                  <a:cubicBezTo>
                    <a:pt x="101273" y="560963"/>
                    <a:pt x="109358" y="593698"/>
                    <a:pt x="118624" y="626217"/>
                  </a:cubicBezTo>
                  <a:cubicBezTo>
                    <a:pt x="128165" y="659660"/>
                    <a:pt x="137412" y="693221"/>
                    <a:pt x="145753" y="726999"/>
                  </a:cubicBezTo>
                  <a:cubicBezTo>
                    <a:pt x="147563" y="734974"/>
                    <a:pt x="149943" y="742806"/>
                    <a:pt x="152913" y="750429"/>
                  </a:cubicBezTo>
                  <a:cubicBezTo>
                    <a:pt x="153425" y="751708"/>
                    <a:pt x="153759" y="752514"/>
                    <a:pt x="153995" y="753085"/>
                  </a:cubicBezTo>
                  <a:cubicBezTo>
                    <a:pt x="158127" y="764045"/>
                    <a:pt x="161235" y="775358"/>
                    <a:pt x="163301" y="786882"/>
                  </a:cubicBezTo>
                  <a:close/>
                </a:path>
              </a:pathLst>
            </a:custGeom>
            <a:solidFill>
              <a:srgbClr val="070B93"/>
            </a:solidFill>
            <a:ln w="1956" cap="flat">
              <a:noFill/>
              <a:prstDash val="solid"/>
              <a:miter/>
            </a:ln>
          </p:spPr>
          <p:txBody>
            <a:bodyPr rtlCol="0" anchor="ctr"/>
            <a:lstStyle/>
            <a:p>
              <a:endParaRPr lang="es-CO"/>
            </a:p>
          </p:txBody>
        </p:sp>
        <p:sp>
          <p:nvSpPr>
            <p:cNvPr id="815" name="Freeform: Shape 814">
              <a:extLst>
                <a:ext uri="{FF2B5EF4-FFF2-40B4-BE49-F238E27FC236}">
                  <a16:creationId xmlns:a16="http://schemas.microsoft.com/office/drawing/2014/main" id="{F294C337-D8A5-8B4D-C0C2-68725D6046D0}"/>
                </a:ext>
              </a:extLst>
            </p:cNvPr>
            <p:cNvSpPr/>
            <p:nvPr/>
          </p:nvSpPr>
          <p:spPr>
            <a:xfrm>
              <a:off x="12239835" y="719603"/>
              <a:ext cx="194652" cy="692693"/>
            </a:xfrm>
            <a:custGeom>
              <a:avLst/>
              <a:gdLst>
                <a:gd name="connsiteX0" fmla="*/ 179596 w 194652"/>
                <a:gd name="connsiteY0" fmla="*/ 11662 h 692693"/>
                <a:gd name="connsiteX1" fmla="*/ 178022 w 194652"/>
                <a:gd name="connsiteY1" fmla="*/ 50181 h 692693"/>
                <a:gd name="connsiteX2" fmla="*/ 179124 w 194652"/>
                <a:gd name="connsiteY2" fmla="*/ 109828 h 692693"/>
                <a:gd name="connsiteX3" fmla="*/ 179911 w 194652"/>
                <a:gd name="connsiteY3" fmla="*/ 173095 h 692693"/>
                <a:gd name="connsiteX4" fmla="*/ 180127 w 194652"/>
                <a:gd name="connsiteY4" fmla="*/ 193436 h 692693"/>
                <a:gd name="connsiteX5" fmla="*/ 179399 w 194652"/>
                <a:gd name="connsiteY5" fmla="*/ 202092 h 692693"/>
                <a:gd name="connsiteX6" fmla="*/ 176370 w 194652"/>
                <a:gd name="connsiteY6" fmla="*/ 238998 h 692693"/>
                <a:gd name="connsiteX7" fmla="*/ 176960 w 194652"/>
                <a:gd name="connsiteY7" fmla="*/ 332954 h 692693"/>
                <a:gd name="connsiteX8" fmla="*/ 179911 w 194652"/>
                <a:gd name="connsiteY8" fmla="*/ 411507 h 692693"/>
                <a:gd name="connsiteX9" fmla="*/ 184730 w 194652"/>
                <a:gd name="connsiteY9" fmla="*/ 482623 h 692693"/>
                <a:gd name="connsiteX10" fmla="*/ 186029 w 194652"/>
                <a:gd name="connsiteY10" fmla="*/ 540067 h 692693"/>
                <a:gd name="connsiteX11" fmla="*/ 187504 w 194652"/>
                <a:gd name="connsiteY11" fmla="*/ 580041 h 692693"/>
                <a:gd name="connsiteX12" fmla="*/ 192895 w 194652"/>
                <a:gd name="connsiteY12" fmla="*/ 641636 h 692693"/>
                <a:gd name="connsiteX13" fmla="*/ 191222 w 194652"/>
                <a:gd name="connsiteY13" fmla="*/ 662607 h 692693"/>
                <a:gd name="connsiteX14" fmla="*/ 161832 w 194652"/>
                <a:gd name="connsiteY14" fmla="*/ 690641 h 692693"/>
                <a:gd name="connsiteX15" fmla="*/ 115306 w 194652"/>
                <a:gd name="connsiteY15" fmla="*/ 686922 h 692693"/>
                <a:gd name="connsiteX16" fmla="*/ 87430 w 194652"/>
                <a:gd name="connsiteY16" fmla="*/ 676260 h 692693"/>
                <a:gd name="connsiteX17" fmla="*/ 59751 w 194652"/>
                <a:gd name="connsiteY17" fmla="*/ 659066 h 692693"/>
                <a:gd name="connsiteX18" fmla="*/ 32209 w 194652"/>
                <a:gd name="connsiteY18" fmla="*/ 629026 h 692693"/>
                <a:gd name="connsiteX19" fmla="*/ 21763 w 194652"/>
                <a:gd name="connsiteY19" fmla="*/ 609196 h 692693"/>
                <a:gd name="connsiteX20" fmla="*/ 6635 w 194652"/>
                <a:gd name="connsiteY20" fmla="*/ 541877 h 692693"/>
                <a:gd name="connsiteX21" fmla="*/ 4018 w 194652"/>
                <a:gd name="connsiteY21" fmla="*/ 455416 h 692693"/>
                <a:gd name="connsiteX22" fmla="*/ 3468 w 194652"/>
                <a:gd name="connsiteY22" fmla="*/ 437986 h 692693"/>
                <a:gd name="connsiteX23" fmla="*/ -900 w 194652"/>
                <a:gd name="connsiteY23" fmla="*/ 365375 h 692693"/>
                <a:gd name="connsiteX24" fmla="*/ -369 w 194652"/>
                <a:gd name="connsiteY24" fmla="*/ 325400 h 692693"/>
                <a:gd name="connsiteX25" fmla="*/ 2877 w 194652"/>
                <a:gd name="connsiteY25" fmla="*/ 287727 h 692693"/>
                <a:gd name="connsiteX26" fmla="*/ 7815 w 194652"/>
                <a:gd name="connsiteY26" fmla="*/ 182341 h 692693"/>
                <a:gd name="connsiteX27" fmla="*/ 7953 w 194652"/>
                <a:gd name="connsiteY27" fmla="*/ 112425 h 692693"/>
                <a:gd name="connsiteX28" fmla="*/ 11238 w 194652"/>
                <a:gd name="connsiteY28" fmla="*/ 59447 h 692693"/>
                <a:gd name="connsiteX29" fmla="*/ 17632 w 194652"/>
                <a:gd name="connsiteY29" fmla="*/ 7492 h 692693"/>
                <a:gd name="connsiteX30" fmla="*/ 19029 w 194652"/>
                <a:gd name="connsiteY30" fmla="*/ 2691 h 692693"/>
                <a:gd name="connsiteX31" fmla="*/ 29730 w 194652"/>
                <a:gd name="connsiteY31" fmla="*/ 3714 h 692693"/>
                <a:gd name="connsiteX32" fmla="*/ 51823 w 194652"/>
                <a:gd name="connsiteY32" fmla="*/ 9616 h 692693"/>
                <a:gd name="connsiteX33" fmla="*/ 65593 w 194652"/>
                <a:gd name="connsiteY33" fmla="*/ 20279 h 692693"/>
                <a:gd name="connsiteX34" fmla="*/ 112926 w 194652"/>
                <a:gd name="connsiteY34" fmla="*/ 27085 h 692693"/>
                <a:gd name="connsiteX35" fmla="*/ 171786 w 194652"/>
                <a:gd name="connsiteY35" fmla="*/ 18252 h 692693"/>
                <a:gd name="connsiteX36" fmla="*/ 179596 w 194652"/>
                <a:gd name="connsiteY36" fmla="*/ 11662 h 692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94652" h="692693">
                  <a:moveTo>
                    <a:pt x="179596" y="11662"/>
                  </a:moveTo>
                  <a:cubicBezTo>
                    <a:pt x="179045" y="24489"/>
                    <a:pt x="178219" y="37335"/>
                    <a:pt x="178022" y="50181"/>
                  </a:cubicBezTo>
                  <a:cubicBezTo>
                    <a:pt x="177688" y="70070"/>
                    <a:pt x="177629" y="89919"/>
                    <a:pt x="179124" y="109828"/>
                  </a:cubicBezTo>
                  <a:cubicBezTo>
                    <a:pt x="180697" y="130858"/>
                    <a:pt x="181897" y="151967"/>
                    <a:pt x="179911" y="173095"/>
                  </a:cubicBezTo>
                  <a:cubicBezTo>
                    <a:pt x="179045" y="179853"/>
                    <a:pt x="179124" y="186699"/>
                    <a:pt x="180127" y="193436"/>
                  </a:cubicBezTo>
                  <a:cubicBezTo>
                    <a:pt x="180481" y="196342"/>
                    <a:pt x="180225" y="199285"/>
                    <a:pt x="179399" y="202092"/>
                  </a:cubicBezTo>
                  <a:cubicBezTo>
                    <a:pt x="176606" y="214270"/>
                    <a:pt x="176330" y="226624"/>
                    <a:pt x="176370" y="238998"/>
                  </a:cubicBezTo>
                  <a:cubicBezTo>
                    <a:pt x="176370" y="270317"/>
                    <a:pt x="175996" y="301655"/>
                    <a:pt x="176960" y="332954"/>
                  </a:cubicBezTo>
                  <a:cubicBezTo>
                    <a:pt x="177786" y="359138"/>
                    <a:pt x="178612" y="385342"/>
                    <a:pt x="179911" y="411507"/>
                  </a:cubicBezTo>
                  <a:cubicBezTo>
                    <a:pt x="181111" y="435232"/>
                    <a:pt x="182350" y="458957"/>
                    <a:pt x="184730" y="482623"/>
                  </a:cubicBezTo>
                  <a:cubicBezTo>
                    <a:pt x="186599" y="501711"/>
                    <a:pt x="187032" y="520914"/>
                    <a:pt x="186029" y="540067"/>
                  </a:cubicBezTo>
                  <a:cubicBezTo>
                    <a:pt x="185675" y="553405"/>
                    <a:pt x="186166" y="566762"/>
                    <a:pt x="187504" y="580041"/>
                  </a:cubicBezTo>
                  <a:cubicBezTo>
                    <a:pt x="189176" y="600580"/>
                    <a:pt x="192344" y="621000"/>
                    <a:pt x="192895" y="641636"/>
                  </a:cubicBezTo>
                  <a:cubicBezTo>
                    <a:pt x="193347" y="648679"/>
                    <a:pt x="192796" y="655741"/>
                    <a:pt x="191222" y="662607"/>
                  </a:cubicBezTo>
                  <a:cubicBezTo>
                    <a:pt x="187111" y="677971"/>
                    <a:pt x="177117" y="687237"/>
                    <a:pt x="161832" y="690641"/>
                  </a:cubicBezTo>
                  <a:cubicBezTo>
                    <a:pt x="146290" y="693867"/>
                    <a:pt x="130139" y="692588"/>
                    <a:pt x="115306" y="686922"/>
                  </a:cubicBezTo>
                  <a:cubicBezTo>
                    <a:pt x="105922" y="683598"/>
                    <a:pt x="96676" y="679919"/>
                    <a:pt x="87430" y="676260"/>
                  </a:cubicBezTo>
                  <a:cubicBezTo>
                    <a:pt x="77200" y="672325"/>
                    <a:pt x="67816" y="666483"/>
                    <a:pt x="59751" y="659066"/>
                  </a:cubicBezTo>
                  <a:cubicBezTo>
                    <a:pt x="49993" y="649584"/>
                    <a:pt x="40806" y="639570"/>
                    <a:pt x="32209" y="629026"/>
                  </a:cubicBezTo>
                  <a:cubicBezTo>
                    <a:pt x="27409" y="623203"/>
                    <a:pt x="23848" y="616455"/>
                    <a:pt x="21763" y="609196"/>
                  </a:cubicBezTo>
                  <a:cubicBezTo>
                    <a:pt x="14897" y="587163"/>
                    <a:pt x="8799" y="564894"/>
                    <a:pt x="6635" y="541877"/>
                  </a:cubicBezTo>
                  <a:cubicBezTo>
                    <a:pt x="3940" y="513135"/>
                    <a:pt x="1815" y="484354"/>
                    <a:pt x="4018" y="455416"/>
                  </a:cubicBezTo>
                  <a:cubicBezTo>
                    <a:pt x="4471" y="449652"/>
                    <a:pt x="3546" y="443809"/>
                    <a:pt x="3468" y="437986"/>
                  </a:cubicBezTo>
                  <a:cubicBezTo>
                    <a:pt x="3133" y="413710"/>
                    <a:pt x="1677" y="389507"/>
                    <a:pt x="-900" y="365375"/>
                  </a:cubicBezTo>
                  <a:cubicBezTo>
                    <a:pt x="-2297" y="352096"/>
                    <a:pt x="-1352" y="338738"/>
                    <a:pt x="-369" y="325400"/>
                  </a:cubicBezTo>
                  <a:cubicBezTo>
                    <a:pt x="556" y="312829"/>
                    <a:pt x="1599" y="300258"/>
                    <a:pt x="2877" y="287727"/>
                  </a:cubicBezTo>
                  <a:cubicBezTo>
                    <a:pt x="6379" y="252710"/>
                    <a:pt x="8012" y="217531"/>
                    <a:pt x="7815" y="182341"/>
                  </a:cubicBezTo>
                  <a:cubicBezTo>
                    <a:pt x="7815" y="159049"/>
                    <a:pt x="7697" y="135737"/>
                    <a:pt x="7953" y="112425"/>
                  </a:cubicBezTo>
                  <a:cubicBezTo>
                    <a:pt x="8150" y="94720"/>
                    <a:pt x="9763" y="77014"/>
                    <a:pt x="11238" y="59447"/>
                  </a:cubicBezTo>
                  <a:cubicBezTo>
                    <a:pt x="12714" y="41879"/>
                    <a:pt x="14917" y="24725"/>
                    <a:pt x="17632" y="7492"/>
                  </a:cubicBezTo>
                  <a:cubicBezTo>
                    <a:pt x="17593" y="5784"/>
                    <a:pt x="18065" y="4106"/>
                    <a:pt x="19029" y="2691"/>
                  </a:cubicBezTo>
                  <a:cubicBezTo>
                    <a:pt x="23770" y="8593"/>
                    <a:pt x="23770" y="8593"/>
                    <a:pt x="29730" y="3714"/>
                  </a:cubicBezTo>
                  <a:cubicBezTo>
                    <a:pt x="38111" y="-3250"/>
                    <a:pt x="47927" y="-1125"/>
                    <a:pt x="51823" y="9616"/>
                  </a:cubicBezTo>
                  <a:cubicBezTo>
                    <a:pt x="54439" y="16777"/>
                    <a:pt x="59003" y="19039"/>
                    <a:pt x="65593" y="20279"/>
                  </a:cubicBezTo>
                  <a:cubicBezTo>
                    <a:pt x="81331" y="23190"/>
                    <a:pt x="96735" y="27912"/>
                    <a:pt x="112926" y="27085"/>
                  </a:cubicBezTo>
                  <a:cubicBezTo>
                    <a:pt x="132815" y="26082"/>
                    <a:pt x="152094" y="20751"/>
                    <a:pt x="171786" y="18252"/>
                  </a:cubicBezTo>
                  <a:cubicBezTo>
                    <a:pt x="176330" y="17662"/>
                    <a:pt x="175307" y="11760"/>
                    <a:pt x="179596" y="11662"/>
                  </a:cubicBezTo>
                  <a:close/>
                </a:path>
              </a:pathLst>
            </a:custGeom>
            <a:solidFill>
              <a:srgbClr val="070B93"/>
            </a:solidFill>
            <a:ln w="1956" cap="flat">
              <a:noFill/>
              <a:prstDash val="solid"/>
              <a:miter/>
            </a:ln>
          </p:spPr>
          <p:txBody>
            <a:bodyPr rtlCol="0" anchor="ctr"/>
            <a:lstStyle/>
            <a:p>
              <a:endParaRPr lang="es-CO"/>
            </a:p>
          </p:txBody>
        </p:sp>
        <p:sp>
          <p:nvSpPr>
            <p:cNvPr id="816" name="Freeform: Shape 815">
              <a:extLst>
                <a:ext uri="{FF2B5EF4-FFF2-40B4-BE49-F238E27FC236}">
                  <a16:creationId xmlns:a16="http://schemas.microsoft.com/office/drawing/2014/main" id="{98833A60-BEEA-6739-CB38-08D6645C9D81}"/>
                </a:ext>
              </a:extLst>
            </p:cNvPr>
            <p:cNvSpPr/>
            <p:nvPr/>
          </p:nvSpPr>
          <p:spPr>
            <a:xfrm>
              <a:off x="13069246" y="784086"/>
              <a:ext cx="554146" cy="1041931"/>
            </a:xfrm>
            <a:custGeom>
              <a:avLst/>
              <a:gdLst>
                <a:gd name="connsiteX0" fmla="*/ 225850 w 554146"/>
                <a:gd name="connsiteY0" fmla="*/ 1038711 h 1041931"/>
                <a:gd name="connsiteX1" fmla="*/ 224433 w 554146"/>
                <a:gd name="connsiteY1" fmla="*/ 1038711 h 1041931"/>
                <a:gd name="connsiteX2" fmla="*/ 210938 w 554146"/>
                <a:gd name="connsiteY2" fmla="*/ 1036350 h 1041931"/>
                <a:gd name="connsiteX3" fmla="*/ 201554 w 554146"/>
                <a:gd name="connsiteY3" fmla="*/ 1036350 h 1041931"/>
                <a:gd name="connsiteX4" fmla="*/ 189455 w 554146"/>
                <a:gd name="connsiteY4" fmla="*/ 1038652 h 1041931"/>
                <a:gd name="connsiteX5" fmla="*/ 183554 w 554146"/>
                <a:gd name="connsiteY5" fmla="*/ 1038652 h 1041931"/>
                <a:gd name="connsiteX6" fmla="*/ 136851 w 554146"/>
                <a:gd name="connsiteY6" fmla="*/ 1038652 h 1041931"/>
                <a:gd name="connsiteX7" fmla="*/ 133979 w 554146"/>
                <a:gd name="connsiteY7" fmla="*/ 1038652 h 1041931"/>
                <a:gd name="connsiteX8" fmla="*/ 132523 w 554146"/>
                <a:gd name="connsiteY8" fmla="*/ 1034284 h 1041931"/>
                <a:gd name="connsiteX9" fmla="*/ 131067 w 554146"/>
                <a:gd name="connsiteY9" fmla="*/ 1032829 h 1041931"/>
                <a:gd name="connsiteX10" fmla="*/ 126700 w 554146"/>
                <a:gd name="connsiteY10" fmla="*/ 1032829 h 1041931"/>
                <a:gd name="connsiteX11" fmla="*/ 125244 w 554146"/>
                <a:gd name="connsiteY11" fmla="*/ 1034284 h 1041931"/>
                <a:gd name="connsiteX12" fmla="*/ 123985 w 554146"/>
                <a:gd name="connsiteY12" fmla="*/ 1034284 h 1041931"/>
                <a:gd name="connsiteX13" fmla="*/ 122667 w 554146"/>
                <a:gd name="connsiteY13" fmla="*/ 1034442 h 1041931"/>
                <a:gd name="connsiteX14" fmla="*/ 122510 w 554146"/>
                <a:gd name="connsiteY14" fmla="*/ 1034284 h 1041931"/>
                <a:gd name="connsiteX15" fmla="*/ 119598 w 554146"/>
                <a:gd name="connsiteY15" fmla="*/ 1032829 h 1041931"/>
                <a:gd name="connsiteX16" fmla="*/ 115231 w 554146"/>
                <a:gd name="connsiteY16" fmla="*/ 1032829 h 1041931"/>
                <a:gd name="connsiteX17" fmla="*/ 113775 w 554146"/>
                <a:gd name="connsiteY17" fmla="*/ 1032829 h 1041931"/>
                <a:gd name="connsiteX18" fmla="*/ 112319 w 554146"/>
                <a:gd name="connsiteY18" fmla="*/ 1031373 h 1041931"/>
                <a:gd name="connsiteX19" fmla="*/ 109408 w 554146"/>
                <a:gd name="connsiteY19" fmla="*/ 1031373 h 1041931"/>
                <a:gd name="connsiteX20" fmla="*/ 107952 w 554146"/>
                <a:gd name="connsiteY20" fmla="*/ 1029917 h 1041931"/>
                <a:gd name="connsiteX21" fmla="*/ 103565 w 554146"/>
                <a:gd name="connsiteY21" fmla="*/ 1029917 h 1041931"/>
                <a:gd name="connsiteX22" fmla="*/ 102109 w 554146"/>
                <a:gd name="connsiteY22" fmla="*/ 1028461 h 1041931"/>
                <a:gd name="connsiteX23" fmla="*/ 99197 w 554146"/>
                <a:gd name="connsiteY23" fmla="*/ 1025550 h 1041931"/>
                <a:gd name="connsiteX24" fmla="*/ 97742 w 554146"/>
                <a:gd name="connsiteY24" fmla="*/ 1024094 h 1041931"/>
                <a:gd name="connsiteX25" fmla="*/ 94830 w 554146"/>
                <a:gd name="connsiteY25" fmla="*/ 1022638 h 1041931"/>
                <a:gd name="connsiteX26" fmla="*/ 93374 w 554146"/>
                <a:gd name="connsiteY26" fmla="*/ 1021182 h 1041931"/>
                <a:gd name="connsiteX27" fmla="*/ 86096 w 554146"/>
                <a:gd name="connsiteY27" fmla="*/ 1021182 h 1041931"/>
                <a:gd name="connsiteX28" fmla="*/ 84640 w 554146"/>
                <a:gd name="connsiteY28" fmla="*/ 1019727 h 1041931"/>
                <a:gd name="connsiteX29" fmla="*/ 81709 w 554146"/>
                <a:gd name="connsiteY29" fmla="*/ 1015340 h 1041931"/>
                <a:gd name="connsiteX30" fmla="*/ 80253 w 554146"/>
                <a:gd name="connsiteY30" fmla="*/ 1013884 h 1041931"/>
                <a:gd name="connsiteX31" fmla="*/ 75886 w 554146"/>
                <a:gd name="connsiteY31" fmla="*/ 1009517 h 1041931"/>
                <a:gd name="connsiteX32" fmla="*/ 74430 w 554146"/>
                <a:gd name="connsiteY32" fmla="*/ 1008061 h 1041931"/>
                <a:gd name="connsiteX33" fmla="*/ 67151 w 554146"/>
                <a:gd name="connsiteY33" fmla="*/ 1005149 h 1041931"/>
                <a:gd name="connsiteX34" fmla="*/ 65696 w 554146"/>
                <a:gd name="connsiteY34" fmla="*/ 1003693 h 1041931"/>
                <a:gd name="connsiteX35" fmla="*/ 61308 w 554146"/>
                <a:gd name="connsiteY35" fmla="*/ 996395 h 1041931"/>
                <a:gd name="connsiteX36" fmla="*/ 59852 w 554146"/>
                <a:gd name="connsiteY36" fmla="*/ 994939 h 1041931"/>
                <a:gd name="connsiteX37" fmla="*/ 49662 w 554146"/>
                <a:gd name="connsiteY37" fmla="*/ 987660 h 1041931"/>
                <a:gd name="connsiteX38" fmla="*/ 48206 w 554146"/>
                <a:gd name="connsiteY38" fmla="*/ 986205 h 1041931"/>
                <a:gd name="connsiteX39" fmla="*/ 43819 w 554146"/>
                <a:gd name="connsiteY39" fmla="*/ 975995 h 1041931"/>
                <a:gd name="connsiteX40" fmla="*/ 42364 w 554146"/>
                <a:gd name="connsiteY40" fmla="*/ 974539 h 1041931"/>
                <a:gd name="connsiteX41" fmla="*/ 40908 w 554146"/>
                <a:gd name="connsiteY41" fmla="*/ 973083 h 1041931"/>
                <a:gd name="connsiteX42" fmla="*/ 39452 w 554146"/>
                <a:gd name="connsiteY42" fmla="*/ 971627 h 1041931"/>
                <a:gd name="connsiteX43" fmla="*/ 36541 w 554146"/>
                <a:gd name="connsiteY43" fmla="*/ 970172 h 1041931"/>
                <a:gd name="connsiteX44" fmla="*/ 30639 w 554146"/>
                <a:gd name="connsiteY44" fmla="*/ 955594 h 1041931"/>
                <a:gd name="connsiteX45" fmla="*/ 26272 w 554146"/>
                <a:gd name="connsiteY45" fmla="*/ 951227 h 1041931"/>
                <a:gd name="connsiteX46" fmla="*/ 24796 w 554146"/>
                <a:gd name="connsiteY46" fmla="*/ 949771 h 1041931"/>
                <a:gd name="connsiteX47" fmla="*/ 21885 w 554146"/>
                <a:gd name="connsiteY47" fmla="*/ 939561 h 1041931"/>
                <a:gd name="connsiteX48" fmla="*/ 20429 w 554146"/>
                <a:gd name="connsiteY48" fmla="*/ 938105 h 1041931"/>
                <a:gd name="connsiteX49" fmla="*/ 20429 w 554146"/>
                <a:gd name="connsiteY49" fmla="*/ 933738 h 1041931"/>
                <a:gd name="connsiteX50" fmla="*/ 18973 w 554146"/>
                <a:gd name="connsiteY50" fmla="*/ 932282 h 1041931"/>
                <a:gd name="connsiteX51" fmla="*/ 17517 w 554146"/>
                <a:gd name="connsiteY51" fmla="*/ 929371 h 1041931"/>
                <a:gd name="connsiteX52" fmla="*/ 16061 w 554146"/>
                <a:gd name="connsiteY52" fmla="*/ 927915 h 1041931"/>
                <a:gd name="connsiteX53" fmla="*/ 14605 w 554146"/>
                <a:gd name="connsiteY53" fmla="*/ 926459 h 1041931"/>
                <a:gd name="connsiteX54" fmla="*/ 11694 w 554146"/>
                <a:gd name="connsiteY54" fmla="*/ 916347 h 1041931"/>
                <a:gd name="connsiteX55" fmla="*/ 8782 w 554146"/>
                <a:gd name="connsiteY55" fmla="*/ 903127 h 1041931"/>
                <a:gd name="connsiteX56" fmla="*/ 7327 w 554146"/>
                <a:gd name="connsiteY56" fmla="*/ 901672 h 1041931"/>
                <a:gd name="connsiteX57" fmla="*/ 5851 w 554146"/>
                <a:gd name="connsiteY57" fmla="*/ 900216 h 1041931"/>
                <a:gd name="connsiteX58" fmla="*/ 5851 w 554146"/>
                <a:gd name="connsiteY58" fmla="*/ 890812 h 1041931"/>
                <a:gd name="connsiteX59" fmla="*/ 3668 w 554146"/>
                <a:gd name="connsiteY59" fmla="*/ 878183 h 1041931"/>
                <a:gd name="connsiteX60" fmla="*/ 2920 w 554146"/>
                <a:gd name="connsiteY60" fmla="*/ 871081 h 1041931"/>
                <a:gd name="connsiteX61" fmla="*/ 4376 w 554146"/>
                <a:gd name="connsiteY61" fmla="*/ 869605 h 1041931"/>
                <a:gd name="connsiteX62" fmla="*/ 2920 w 554146"/>
                <a:gd name="connsiteY62" fmla="*/ 859415 h 1041931"/>
                <a:gd name="connsiteX63" fmla="*/ 1464 w 554146"/>
                <a:gd name="connsiteY63" fmla="*/ 857959 h 1041931"/>
                <a:gd name="connsiteX64" fmla="*/ 1464 w 554146"/>
                <a:gd name="connsiteY64" fmla="*/ 852057 h 1041931"/>
                <a:gd name="connsiteX65" fmla="*/ 2920 w 554146"/>
                <a:gd name="connsiteY65" fmla="*/ 850602 h 1041931"/>
                <a:gd name="connsiteX66" fmla="*/ 1701 w 554146"/>
                <a:gd name="connsiteY66" fmla="*/ 837067 h 1041931"/>
                <a:gd name="connsiteX67" fmla="*/ 2015 w 554146"/>
                <a:gd name="connsiteY67" fmla="*/ 832109 h 1041931"/>
                <a:gd name="connsiteX68" fmla="*/ 2920 w 554146"/>
                <a:gd name="connsiteY68" fmla="*/ 817099 h 1041931"/>
                <a:gd name="connsiteX69" fmla="*/ 1464 w 554146"/>
                <a:gd name="connsiteY69" fmla="*/ 815644 h 1041931"/>
                <a:gd name="connsiteX70" fmla="*/ 1464 w 554146"/>
                <a:gd name="connsiteY70" fmla="*/ 812712 h 1041931"/>
                <a:gd name="connsiteX71" fmla="*/ 2920 w 554146"/>
                <a:gd name="connsiteY71" fmla="*/ 811257 h 1041931"/>
                <a:gd name="connsiteX72" fmla="*/ 4376 w 554146"/>
                <a:gd name="connsiteY72" fmla="*/ 798155 h 1041931"/>
                <a:gd name="connsiteX73" fmla="*/ 2920 w 554146"/>
                <a:gd name="connsiteY73" fmla="*/ 796679 h 1041931"/>
                <a:gd name="connsiteX74" fmla="*/ 2920 w 554146"/>
                <a:gd name="connsiteY74" fmla="*/ 793768 h 1041931"/>
                <a:gd name="connsiteX75" fmla="*/ 4376 w 554146"/>
                <a:gd name="connsiteY75" fmla="*/ 792312 h 1041931"/>
                <a:gd name="connsiteX76" fmla="*/ 1563 w 554146"/>
                <a:gd name="connsiteY76" fmla="*/ 782968 h 1041931"/>
                <a:gd name="connsiteX77" fmla="*/ 1150 w 554146"/>
                <a:gd name="connsiteY77" fmla="*/ 768764 h 1041931"/>
                <a:gd name="connsiteX78" fmla="*/ 4376 w 554146"/>
                <a:gd name="connsiteY78" fmla="*/ 760246 h 1041931"/>
                <a:gd name="connsiteX79" fmla="*/ 7130 w 554146"/>
                <a:gd name="connsiteY79" fmla="*/ 771420 h 1041931"/>
                <a:gd name="connsiteX80" fmla="*/ 10258 w 554146"/>
                <a:gd name="connsiteY80" fmla="*/ 778915 h 1041931"/>
                <a:gd name="connsiteX81" fmla="*/ 32940 w 554146"/>
                <a:gd name="connsiteY81" fmla="*/ 783361 h 1041931"/>
                <a:gd name="connsiteX82" fmla="*/ 45098 w 554146"/>
                <a:gd name="connsiteY82" fmla="*/ 785191 h 1041931"/>
                <a:gd name="connsiteX83" fmla="*/ 53990 w 554146"/>
                <a:gd name="connsiteY83" fmla="*/ 795361 h 1041931"/>
                <a:gd name="connsiteX84" fmla="*/ 59420 w 554146"/>
                <a:gd name="connsiteY84" fmla="*/ 828667 h 1041931"/>
                <a:gd name="connsiteX85" fmla="*/ 61859 w 554146"/>
                <a:gd name="connsiteY85" fmla="*/ 848772 h 1041931"/>
                <a:gd name="connsiteX86" fmla="*/ 72738 w 554146"/>
                <a:gd name="connsiteY86" fmla="*/ 882471 h 1041931"/>
                <a:gd name="connsiteX87" fmla="*/ 105060 w 554146"/>
                <a:gd name="connsiteY87" fmla="*/ 935587 h 1041931"/>
                <a:gd name="connsiteX88" fmla="*/ 166753 w 554146"/>
                <a:gd name="connsiteY88" fmla="*/ 984316 h 1041931"/>
                <a:gd name="connsiteX89" fmla="*/ 213102 w 554146"/>
                <a:gd name="connsiteY89" fmla="*/ 998087 h 1041931"/>
                <a:gd name="connsiteX90" fmla="*/ 263011 w 554146"/>
                <a:gd name="connsiteY90" fmla="*/ 993287 h 1041931"/>
                <a:gd name="connsiteX91" fmla="*/ 289215 w 554146"/>
                <a:gd name="connsiteY91" fmla="*/ 980913 h 1041931"/>
                <a:gd name="connsiteX92" fmla="*/ 310540 w 554146"/>
                <a:gd name="connsiteY92" fmla="*/ 971765 h 1041931"/>
                <a:gd name="connsiteX93" fmla="*/ 340757 w 554146"/>
                <a:gd name="connsiteY93" fmla="*/ 959391 h 1041931"/>
                <a:gd name="connsiteX94" fmla="*/ 357144 w 554146"/>
                <a:gd name="connsiteY94" fmla="*/ 947588 h 1041931"/>
                <a:gd name="connsiteX95" fmla="*/ 393696 w 554146"/>
                <a:gd name="connsiteY95" fmla="*/ 888314 h 1041931"/>
                <a:gd name="connsiteX96" fmla="*/ 404732 w 554146"/>
                <a:gd name="connsiteY96" fmla="*/ 871868 h 1041931"/>
                <a:gd name="connsiteX97" fmla="*/ 424404 w 554146"/>
                <a:gd name="connsiteY97" fmla="*/ 832326 h 1041931"/>
                <a:gd name="connsiteX98" fmla="*/ 427080 w 554146"/>
                <a:gd name="connsiteY98" fmla="*/ 789715 h 1041931"/>
                <a:gd name="connsiteX99" fmla="*/ 435303 w 554146"/>
                <a:gd name="connsiteY99" fmla="*/ 735439 h 1041931"/>
                <a:gd name="connsiteX100" fmla="*/ 440044 w 554146"/>
                <a:gd name="connsiteY100" fmla="*/ 701090 h 1041931"/>
                <a:gd name="connsiteX101" fmla="*/ 448405 w 554146"/>
                <a:gd name="connsiteY101" fmla="*/ 648309 h 1041931"/>
                <a:gd name="connsiteX102" fmla="*/ 460208 w 554146"/>
                <a:gd name="connsiteY102" fmla="*/ 582150 h 1041931"/>
                <a:gd name="connsiteX103" fmla="*/ 466209 w 554146"/>
                <a:gd name="connsiteY103" fmla="*/ 543592 h 1041931"/>
                <a:gd name="connsiteX104" fmla="*/ 466327 w 554146"/>
                <a:gd name="connsiteY104" fmla="*/ 539972 h 1041931"/>
                <a:gd name="connsiteX105" fmla="*/ 468884 w 554146"/>
                <a:gd name="connsiteY105" fmla="*/ 499525 h 1041931"/>
                <a:gd name="connsiteX106" fmla="*/ 468077 w 554146"/>
                <a:gd name="connsiteY106" fmla="*/ 450895 h 1041931"/>
                <a:gd name="connsiteX107" fmla="*/ 467763 w 554146"/>
                <a:gd name="connsiteY107" fmla="*/ 434901 h 1041931"/>
                <a:gd name="connsiteX108" fmla="*/ 457376 w 554146"/>
                <a:gd name="connsiteY108" fmla="*/ 401458 h 1041931"/>
                <a:gd name="connsiteX109" fmla="*/ 448936 w 554146"/>
                <a:gd name="connsiteY109" fmla="*/ 392448 h 1041931"/>
                <a:gd name="connsiteX110" fmla="*/ 447146 w 554146"/>
                <a:gd name="connsiteY110" fmla="*/ 384087 h 1041931"/>
                <a:gd name="connsiteX111" fmla="*/ 454779 w 554146"/>
                <a:gd name="connsiteY111" fmla="*/ 363706 h 1041931"/>
                <a:gd name="connsiteX112" fmla="*/ 455841 w 554146"/>
                <a:gd name="connsiteY112" fmla="*/ 344034 h 1041931"/>
                <a:gd name="connsiteX113" fmla="*/ 455645 w 554146"/>
                <a:gd name="connsiteY113" fmla="*/ 322256 h 1041931"/>
                <a:gd name="connsiteX114" fmla="*/ 460602 w 554146"/>
                <a:gd name="connsiteY114" fmla="*/ 282104 h 1041931"/>
                <a:gd name="connsiteX115" fmla="*/ 455173 w 554146"/>
                <a:gd name="connsiteY115" fmla="*/ 267586 h 1041931"/>
                <a:gd name="connsiteX116" fmla="*/ 451710 w 554146"/>
                <a:gd name="connsiteY116" fmla="*/ 258478 h 1041931"/>
                <a:gd name="connsiteX117" fmla="*/ 451710 w 554146"/>
                <a:gd name="connsiteY117" fmla="*/ 249015 h 1041931"/>
                <a:gd name="connsiteX118" fmla="*/ 452851 w 554146"/>
                <a:gd name="connsiteY118" fmla="*/ 244176 h 1041931"/>
                <a:gd name="connsiteX119" fmla="*/ 455173 w 554146"/>
                <a:gd name="connsiteY119" fmla="*/ 227828 h 1041931"/>
                <a:gd name="connsiteX120" fmla="*/ 450451 w 554146"/>
                <a:gd name="connsiteY120" fmla="*/ 193539 h 1041931"/>
                <a:gd name="connsiteX121" fmla="*/ 456884 w 554146"/>
                <a:gd name="connsiteY121" fmla="*/ 160921 h 1041931"/>
                <a:gd name="connsiteX122" fmla="*/ 460563 w 554146"/>
                <a:gd name="connsiteY122" fmla="*/ 140305 h 1041931"/>
                <a:gd name="connsiteX123" fmla="*/ 454366 w 554146"/>
                <a:gd name="connsiteY123" fmla="*/ 123858 h 1041931"/>
                <a:gd name="connsiteX124" fmla="*/ 452398 w 554146"/>
                <a:gd name="connsiteY124" fmla="*/ 117485 h 1041931"/>
                <a:gd name="connsiteX125" fmla="*/ 461841 w 554146"/>
                <a:gd name="connsiteY125" fmla="*/ 79654 h 1041931"/>
                <a:gd name="connsiteX126" fmla="*/ 466406 w 554146"/>
                <a:gd name="connsiteY126" fmla="*/ 45286 h 1041931"/>
                <a:gd name="connsiteX127" fmla="*/ 444942 w 554146"/>
                <a:gd name="connsiteY127" fmla="*/ 24256 h 1041931"/>
                <a:gd name="connsiteX128" fmla="*/ 441323 w 554146"/>
                <a:gd name="connsiteY128" fmla="*/ 24256 h 1041931"/>
                <a:gd name="connsiteX129" fmla="*/ 435008 w 554146"/>
                <a:gd name="connsiteY129" fmla="*/ 22623 h 1041931"/>
                <a:gd name="connsiteX130" fmla="*/ 439729 w 554146"/>
                <a:gd name="connsiteY130" fmla="*/ 17705 h 1041931"/>
                <a:gd name="connsiteX131" fmla="*/ 458635 w 554146"/>
                <a:gd name="connsiteY131" fmla="*/ 8479 h 1041931"/>
                <a:gd name="connsiteX132" fmla="*/ 474255 w 554146"/>
                <a:gd name="connsiteY132" fmla="*/ 610 h 1041931"/>
                <a:gd name="connsiteX133" fmla="*/ 480668 w 554146"/>
                <a:gd name="connsiteY133" fmla="*/ 4072 h 1041931"/>
                <a:gd name="connsiteX134" fmla="*/ 487908 w 554146"/>
                <a:gd name="connsiteY134" fmla="*/ 51168 h 1041931"/>
                <a:gd name="connsiteX135" fmla="*/ 490504 w 554146"/>
                <a:gd name="connsiteY135" fmla="*/ 71234 h 1041931"/>
                <a:gd name="connsiteX136" fmla="*/ 496190 w 554146"/>
                <a:gd name="connsiteY136" fmla="*/ 97281 h 1041931"/>
                <a:gd name="connsiteX137" fmla="*/ 496760 w 554146"/>
                <a:gd name="connsiteY137" fmla="*/ 100842 h 1041931"/>
                <a:gd name="connsiteX138" fmla="*/ 498492 w 554146"/>
                <a:gd name="connsiteY138" fmla="*/ 140698 h 1041931"/>
                <a:gd name="connsiteX139" fmla="*/ 500754 w 554146"/>
                <a:gd name="connsiteY139" fmla="*/ 171702 h 1041931"/>
                <a:gd name="connsiteX140" fmla="*/ 502859 w 554146"/>
                <a:gd name="connsiteY140" fmla="*/ 191847 h 1041931"/>
                <a:gd name="connsiteX141" fmla="*/ 504374 w 554146"/>
                <a:gd name="connsiteY141" fmla="*/ 228811 h 1041931"/>
                <a:gd name="connsiteX142" fmla="*/ 508308 w 554146"/>
                <a:gd name="connsiteY142" fmla="*/ 260288 h 1041931"/>
                <a:gd name="connsiteX143" fmla="*/ 523063 w 554146"/>
                <a:gd name="connsiteY143" fmla="*/ 277383 h 1041931"/>
                <a:gd name="connsiteX144" fmla="*/ 544014 w 554146"/>
                <a:gd name="connsiteY144" fmla="*/ 270694 h 1041931"/>
                <a:gd name="connsiteX145" fmla="*/ 547948 w 554146"/>
                <a:gd name="connsiteY145" fmla="*/ 264596 h 1041931"/>
                <a:gd name="connsiteX146" fmla="*/ 548263 w 554146"/>
                <a:gd name="connsiteY146" fmla="*/ 268393 h 1041931"/>
                <a:gd name="connsiteX147" fmla="*/ 548086 w 554146"/>
                <a:gd name="connsiteY147" fmla="*/ 284583 h 1041931"/>
                <a:gd name="connsiteX148" fmla="*/ 547181 w 554146"/>
                <a:gd name="connsiteY148" fmla="*/ 288518 h 1041931"/>
                <a:gd name="connsiteX149" fmla="*/ 550781 w 554146"/>
                <a:gd name="connsiteY149" fmla="*/ 301620 h 1041931"/>
                <a:gd name="connsiteX150" fmla="*/ 550486 w 554146"/>
                <a:gd name="connsiteY150" fmla="*/ 311121 h 1041931"/>
                <a:gd name="connsiteX151" fmla="*/ 549011 w 554146"/>
                <a:gd name="connsiteY151" fmla="*/ 321194 h 1041931"/>
                <a:gd name="connsiteX152" fmla="*/ 547751 w 554146"/>
                <a:gd name="connsiteY152" fmla="*/ 330637 h 1041931"/>
                <a:gd name="connsiteX153" fmla="*/ 547751 w 554146"/>
                <a:gd name="connsiteY153" fmla="*/ 338958 h 1041931"/>
                <a:gd name="connsiteX154" fmla="*/ 547220 w 554146"/>
                <a:gd name="connsiteY154" fmla="*/ 343443 h 1041931"/>
                <a:gd name="connsiteX155" fmla="*/ 546630 w 554146"/>
                <a:gd name="connsiteY155" fmla="*/ 352355 h 1041931"/>
                <a:gd name="connsiteX156" fmla="*/ 546020 w 554146"/>
                <a:gd name="connsiteY156" fmla="*/ 356427 h 1041931"/>
                <a:gd name="connsiteX157" fmla="*/ 544938 w 554146"/>
                <a:gd name="connsiteY157" fmla="*/ 365319 h 1041931"/>
                <a:gd name="connsiteX158" fmla="*/ 544211 w 554146"/>
                <a:gd name="connsiteY158" fmla="*/ 371221 h 1041931"/>
                <a:gd name="connsiteX159" fmla="*/ 543188 w 554146"/>
                <a:gd name="connsiteY159" fmla="*/ 379779 h 1041931"/>
                <a:gd name="connsiteX160" fmla="*/ 542322 w 554146"/>
                <a:gd name="connsiteY160" fmla="*/ 387313 h 1041931"/>
                <a:gd name="connsiteX161" fmla="*/ 542066 w 554146"/>
                <a:gd name="connsiteY161" fmla="*/ 396008 h 1041931"/>
                <a:gd name="connsiteX162" fmla="*/ 541240 w 554146"/>
                <a:gd name="connsiteY162" fmla="*/ 401910 h 1041931"/>
                <a:gd name="connsiteX163" fmla="*/ 540354 w 554146"/>
                <a:gd name="connsiteY163" fmla="*/ 410409 h 1041931"/>
                <a:gd name="connsiteX164" fmla="*/ 539961 w 554146"/>
                <a:gd name="connsiteY164" fmla="*/ 416311 h 1041931"/>
                <a:gd name="connsiteX165" fmla="*/ 538682 w 554146"/>
                <a:gd name="connsiteY165" fmla="*/ 423038 h 1041931"/>
                <a:gd name="connsiteX166" fmla="*/ 537778 w 554146"/>
                <a:gd name="connsiteY166" fmla="*/ 429944 h 1041931"/>
                <a:gd name="connsiteX167" fmla="*/ 537286 w 554146"/>
                <a:gd name="connsiteY167" fmla="*/ 436278 h 1041931"/>
                <a:gd name="connsiteX168" fmla="*/ 536774 w 554146"/>
                <a:gd name="connsiteY168" fmla="*/ 441314 h 1041931"/>
                <a:gd name="connsiteX169" fmla="*/ 535967 w 554146"/>
                <a:gd name="connsiteY169" fmla="*/ 448062 h 1041931"/>
                <a:gd name="connsiteX170" fmla="*/ 535181 w 554146"/>
                <a:gd name="connsiteY170" fmla="*/ 453079 h 1041931"/>
                <a:gd name="connsiteX171" fmla="*/ 534610 w 554146"/>
                <a:gd name="connsiteY171" fmla="*/ 459885 h 1041931"/>
                <a:gd name="connsiteX172" fmla="*/ 533528 w 554146"/>
                <a:gd name="connsiteY172" fmla="*/ 466180 h 1041931"/>
                <a:gd name="connsiteX173" fmla="*/ 531954 w 554146"/>
                <a:gd name="connsiteY173" fmla="*/ 469879 h 1041931"/>
                <a:gd name="connsiteX174" fmla="*/ 530813 w 554146"/>
                <a:gd name="connsiteY174" fmla="*/ 477748 h 1041931"/>
                <a:gd name="connsiteX175" fmla="*/ 531659 w 554146"/>
                <a:gd name="connsiteY175" fmla="*/ 480207 h 1041931"/>
                <a:gd name="connsiteX176" fmla="*/ 533273 w 554146"/>
                <a:gd name="connsiteY176" fmla="*/ 484791 h 1041931"/>
                <a:gd name="connsiteX177" fmla="*/ 529338 w 554146"/>
                <a:gd name="connsiteY177" fmla="*/ 486758 h 1041931"/>
                <a:gd name="connsiteX178" fmla="*/ 507403 w 554146"/>
                <a:gd name="connsiteY178" fmla="*/ 505722 h 1041931"/>
                <a:gd name="connsiteX179" fmla="*/ 476950 w 554146"/>
                <a:gd name="connsiteY179" fmla="*/ 618387 h 1041931"/>
                <a:gd name="connsiteX180" fmla="*/ 464123 w 554146"/>
                <a:gd name="connsiteY180" fmla="*/ 684880 h 1041931"/>
                <a:gd name="connsiteX181" fmla="*/ 448169 w 554146"/>
                <a:gd name="connsiteY181" fmla="*/ 784758 h 1041931"/>
                <a:gd name="connsiteX182" fmla="*/ 444746 w 554146"/>
                <a:gd name="connsiteY182" fmla="*/ 834805 h 1041931"/>
                <a:gd name="connsiteX183" fmla="*/ 429323 w 554146"/>
                <a:gd name="connsiteY183" fmla="*/ 902105 h 1041931"/>
                <a:gd name="connsiteX184" fmla="*/ 384076 w 554146"/>
                <a:gd name="connsiteY184" fmla="*/ 964722 h 1041931"/>
                <a:gd name="connsiteX185" fmla="*/ 317189 w 554146"/>
                <a:gd name="connsiteY185" fmla="*/ 1005031 h 1041931"/>
                <a:gd name="connsiteX186" fmla="*/ 306428 w 554146"/>
                <a:gd name="connsiteY186" fmla="*/ 1036035 h 1041931"/>
                <a:gd name="connsiteX187" fmla="*/ 307451 w 554146"/>
                <a:gd name="connsiteY187" fmla="*/ 1041504 h 1041931"/>
                <a:gd name="connsiteX188" fmla="*/ 302946 w 554146"/>
                <a:gd name="connsiteY188" fmla="*/ 1039419 h 1041931"/>
                <a:gd name="connsiteX189" fmla="*/ 291890 w 554146"/>
                <a:gd name="connsiteY189" fmla="*/ 1037452 h 1041931"/>
                <a:gd name="connsiteX190" fmla="*/ 270939 w 554146"/>
                <a:gd name="connsiteY190" fmla="*/ 1041386 h 1041931"/>
                <a:gd name="connsiteX191" fmla="*/ 265293 w 554146"/>
                <a:gd name="connsiteY191" fmla="*/ 1040462 h 1041931"/>
                <a:gd name="connsiteX192" fmla="*/ 249771 w 554146"/>
                <a:gd name="connsiteY192" fmla="*/ 1040894 h 1041931"/>
                <a:gd name="connsiteX193" fmla="*/ 247667 w 554146"/>
                <a:gd name="connsiteY193" fmla="*/ 1041366 h 1041931"/>
                <a:gd name="connsiteX194" fmla="*/ 243259 w 554146"/>
                <a:gd name="connsiteY194" fmla="*/ 1041189 h 1041931"/>
                <a:gd name="connsiteX195" fmla="*/ 238932 w 554146"/>
                <a:gd name="connsiteY195" fmla="*/ 1039911 h 1041931"/>
                <a:gd name="connsiteX196" fmla="*/ 238932 w 554146"/>
                <a:gd name="connsiteY196" fmla="*/ 1039911 h 1041931"/>
                <a:gd name="connsiteX197" fmla="*/ 225850 w 554146"/>
                <a:gd name="connsiteY197" fmla="*/ 1038711 h 104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Lst>
              <a:rect l="l" t="t" r="r" b="b"/>
              <a:pathLst>
                <a:path w="554146" h="1041931">
                  <a:moveTo>
                    <a:pt x="225850" y="1038711"/>
                  </a:moveTo>
                  <a:lnTo>
                    <a:pt x="224433" y="1038711"/>
                  </a:lnTo>
                  <a:cubicBezTo>
                    <a:pt x="220597" y="1034107"/>
                    <a:pt x="215875" y="1033694"/>
                    <a:pt x="210938" y="1036350"/>
                  </a:cubicBezTo>
                  <a:cubicBezTo>
                    <a:pt x="208085" y="1038179"/>
                    <a:pt x="204406" y="1038179"/>
                    <a:pt x="201554" y="1036350"/>
                  </a:cubicBezTo>
                  <a:cubicBezTo>
                    <a:pt x="196990" y="1033675"/>
                    <a:pt x="192859" y="1034599"/>
                    <a:pt x="189455" y="1038652"/>
                  </a:cubicBezTo>
                  <a:lnTo>
                    <a:pt x="183554" y="1038652"/>
                  </a:lnTo>
                  <a:cubicBezTo>
                    <a:pt x="167993" y="1039340"/>
                    <a:pt x="152431" y="1038356"/>
                    <a:pt x="136851" y="1038652"/>
                  </a:cubicBezTo>
                  <a:lnTo>
                    <a:pt x="133979" y="1038652"/>
                  </a:lnTo>
                  <a:cubicBezTo>
                    <a:pt x="133979" y="1037058"/>
                    <a:pt x="134234" y="1035327"/>
                    <a:pt x="132523" y="1034284"/>
                  </a:cubicBezTo>
                  <a:cubicBezTo>
                    <a:pt x="132110" y="1033733"/>
                    <a:pt x="131520" y="1033360"/>
                    <a:pt x="131067" y="1032829"/>
                  </a:cubicBezTo>
                  <a:lnTo>
                    <a:pt x="126700" y="1032829"/>
                  </a:lnTo>
                  <a:cubicBezTo>
                    <a:pt x="126247" y="1033360"/>
                    <a:pt x="125657" y="1033733"/>
                    <a:pt x="125244" y="1034284"/>
                  </a:cubicBezTo>
                  <a:lnTo>
                    <a:pt x="123985" y="1034284"/>
                  </a:lnTo>
                  <a:cubicBezTo>
                    <a:pt x="123651" y="1034697"/>
                    <a:pt x="123061" y="1034756"/>
                    <a:pt x="122667" y="1034442"/>
                  </a:cubicBezTo>
                  <a:cubicBezTo>
                    <a:pt x="122608" y="1034383"/>
                    <a:pt x="122549" y="1034343"/>
                    <a:pt x="122510" y="1034284"/>
                  </a:cubicBezTo>
                  <a:cubicBezTo>
                    <a:pt x="121900" y="1033281"/>
                    <a:pt x="120779" y="1032710"/>
                    <a:pt x="119598" y="1032829"/>
                  </a:cubicBezTo>
                  <a:cubicBezTo>
                    <a:pt x="118339" y="1031746"/>
                    <a:pt x="116490" y="1031746"/>
                    <a:pt x="115231" y="1032829"/>
                  </a:cubicBezTo>
                  <a:lnTo>
                    <a:pt x="113775" y="1032829"/>
                  </a:lnTo>
                  <a:cubicBezTo>
                    <a:pt x="113362" y="1032278"/>
                    <a:pt x="112772" y="1031904"/>
                    <a:pt x="112319" y="1031373"/>
                  </a:cubicBezTo>
                  <a:lnTo>
                    <a:pt x="109408" y="1031373"/>
                  </a:lnTo>
                  <a:cubicBezTo>
                    <a:pt x="108975" y="1030822"/>
                    <a:pt x="108385" y="1030448"/>
                    <a:pt x="107952" y="1029917"/>
                  </a:cubicBezTo>
                  <a:lnTo>
                    <a:pt x="103565" y="1029917"/>
                  </a:lnTo>
                  <a:cubicBezTo>
                    <a:pt x="103152" y="1029366"/>
                    <a:pt x="102562" y="1028993"/>
                    <a:pt x="102109" y="1028461"/>
                  </a:cubicBezTo>
                  <a:cubicBezTo>
                    <a:pt x="100771" y="1027950"/>
                    <a:pt x="99709" y="1026887"/>
                    <a:pt x="99197" y="1025550"/>
                  </a:cubicBezTo>
                  <a:cubicBezTo>
                    <a:pt x="98706" y="1025077"/>
                    <a:pt x="98214" y="1024586"/>
                    <a:pt x="97742" y="1024094"/>
                  </a:cubicBezTo>
                  <a:lnTo>
                    <a:pt x="94830" y="1022638"/>
                  </a:lnTo>
                  <a:cubicBezTo>
                    <a:pt x="94417" y="1022087"/>
                    <a:pt x="93827" y="1021694"/>
                    <a:pt x="93374" y="1021182"/>
                  </a:cubicBezTo>
                  <a:lnTo>
                    <a:pt x="86096" y="1021182"/>
                  </a:lnTo>
                  <a:cubicBezTo>
                    <a:pt x="85643" y="1020671"/>
                    <a:pt x="85151" y="1020179"/>
                    <a:pt x="84640" y="1019727"/>
                  </a:cubicBezTo>
                  <a:lnTo>
                    <a:pt x="81709" y="1015340"/>
                  </a:lnTo>
                  <a:cubicBezTo>
                    <a:pt x="81197" y="1014907"/>
                    <a:pt x="80804" y="1014317"/>
                    <a:pt x="80253" y="1013884"/>
                  </a:cubicBezTo>
                  <a:cubicBezTo>
                    <a:pt x="79348" y="1011956"/>
                    <a:pt x="77814" y="1010422"/>
                    <a:pt x="75886" y="1009517"/>
                  </a:cubicBezTo>
                  <a:cubicBezTo>
                    <a:pt x="75473" y="1008966"/>
                    <a:pt x="74882" y="1008592"/>
                    <a:pt x="74430" y="1008061"/>
                  </a:cubicBezTo>
                  <a:lnTo>
                    <a:pt x="67151" y="1005149"/>
                  </a:lnTo>
                  <a:cubicBezTo>
                    <a:pt x="66698" y="1004638"/>
                    <a:pt x="66207" y="1004146"/>
                    <a:pt x="65696" y="1003693"/>
                  </a:cubicBezTo>
                  <a:lnTo>
                    <a:pt x="61308" y="996395"/>
                  </a:lnTo>
                  <a:cubicBezTo>
                    <a:pt x="60797" y="995962"/>
                    <a:pt x="60403" y="995372"/>
                    <a:pt x="59852" y="994939"/>
                  </a:cubicBezTo>
                  <a:cubicBezTo>
                    <a:pt x="57885" y="990651"/>
                    <a:pt x="53282" y="989765"/>
                    <a:pt x="49662" y="987660"/>
                  </a:cubicBezTo>
                  <a:cubicBezTo>
                    <a:pt x="49210" y="987149"/>
                    <a:pt x="48718" y="986657"/>
                    <a:pt x="48206" y="986205"/>
                  </a:cubicBezTo>
                  <a:lnTo>
                    <a:pt x="43819" y="975995"/>
                  </a:lnTo>
                  <a:cubicBezTo>
                    <a:pt x="43308" y="975542"/>
                    <a:pt x="42875" y="974991"/>
                    <a:pt x="42364" y="974539"/>
                  </a:cubicBezTo>
                  <a:cubicBezTo>
                    <a:pt x="41852" y="974086"/>
                    <a:pt x="41419" y="973555"/>
                    <a:pt x="40908" y="973083"/>
                  </a:cubicBezTo>
                  <a:cubicBezTo>
                    <a:pt x="40396" y="972611"/>
                    <a:pt x="39924" y="972139"/>
                    <a:pt x="39452" y="971627"/>
                  </a:cubicBezTo>
                  <a:lnTo>
                    <a:pt x="36541" y="970172"/>
                  </a:lnTo>
                  <a:cubicBezTo>
                    <a:pt x="36088" y="964821"/>
                    <a:pt x="34023" y="959745"/>
                    <a:pt x="30639" y="955594"/>
                  </a:cubicBezTo>
                  <a:cubicBezTo>
                    <a:pt x="27216" y="952211"/>
                    <a:pt x="26783" y="951679"/>
                    <a:pt x="26272" y="951227"/>
                  </a:cubicBezTo>
                  <a:cubicBezTo>
                    <a:pt x="25760" y="950774"/>
                    <a:pt x="25268" y="950283"/>
                    <a:pt x="24796" y="949771"/>
                  </a:cubicBezTo>
                  <a:cubicBezTo>
                    <a:pt x="20252" y="947391"/>
                    <a:pt x="22416" y="943102"/>
                    <a:pt x="21885" y="939561"/>
                  </a:cubicBezTo>
                  <a:cubicBezTo>
                    <a:pt x="21373" y="939128"/>
                    <a:pt x="20979" y="938538"/>
                    <a:pt x="20429" y="938105"/>
                  </a:cubicBezTo>
                  <a:lnTo>
                    <a:pt x="20429" y="933738"/>
                  </a:lnTo>
                  <a:cubicBezTo>
                    <a:pt x="19917" y="933286"/>
                    <a:pt x="19524" y="932695"/>
                    <a:pt x="18973" y="932282"/>
                  </a:cubicBezTo>
                  <a:lnTo>
                    <a:pt x="17517" y="929371"/>
                  </a:lnTo>
                  <a:cubicBezTo>
                    <a:pt x="17006" y="928899"/>
                    <a:pt x="16573" y="928367"/>
                    <a:pt x="16061" y="927915"/>
                  </a:cubicBezTo>
                  <a:cubicBezTo>
                    <a:pt x="15609" y="927403"/>
                    <a:pt x="15117" y="926912"/>
                    <a:pt x="14605" y="926459"/>
                  </a:cubicBezTo>
                  <a:cubicBezTo>
                    <a:pt x="12166" y="923705"/>
                    <a:pt x="11085" y="919987"/>
                    <a:pt x="11694" y="916347"/>
                  </a:cubicBezTo>
                  <a:cubicBezTo>
                    <a:pt x="12284" y="911744"/>
                    <a:pt x="11242" y="907062"/>
                    <a:pt x="8782" y="903127"/>
                  </a:cubicBezTo>
                  <a:cubicBezTo>
                    <a:pt x="8271" y="902675"/>
                    <a:pt x="7838" y="902124"/>
                    <a:pt x="7327" y="901672"/>
                  </a:cubicBezTo>
                  <a:cubicBezTo>
                    <a:pt x="6855" y="901160"/>
                    <a:pt x="6363" y="900668"/>
                    <a:pt x="5851" y="900216"/>
                  </a:cubicBezTo>
                  <a:cubicBezTo>
                    <a:pt x="5851" y="897088"/>
                    <a:pt x="5851" y="893940"/>
                    <a:pt x="5851" y="890812"/>
                  </a:cubicBezTo>
                  <a:cubicBezTo>
                    <a:pt x="5851" y="886465"/>
                    <a:pt x="6088" y="882157"/>
                    <a:pt x="3668" y="878183"/>
                  </a:cubicBezTo>
                  <a:cubicBezTo>
                    <a:pt x="2369" y="876038"/>
                    <a:pt x="3038" y="873461"/>
                    <a:pt x="2920" y="871081"/>
                  </a:cubicBezTo>
                  <a:cubicBezTo>
                    <a:pt x="3471" y="870648"/>
                    <a:pt x="3864" y="870058"/>
                    <a:pt x="4376" y="869605"/>
                  </a:cubicBezTo>
                  <a:cubicBezTo>
                    <a:pt x="4553" y="866143"/>
                    <a:pt x="4061" y="862681"/>
                    <a:pt x="2920" y="859415"/>
                  </a:cubicBezTo>
                  <a:cubicBezTo>
                    <a:pt x="2409" y="858963"/>
                    <a:pt x="2015" y="858372"/>
                    <a:pt x="1464" y="857959"/>
                  </a:cubicBezTo>
                  <a:lnTo>
                    <a:pt x="1464" y="852057"/>
                  </a:lnTo>
                  <a:cubicBezTo>
                    <a:pt x="2015" y="851644"/>
                    <a:pt x="2409" y="851054"/>
                    <a:pt x="2920" y="850602"/>
                  </a:cubicBezTo>
                  <a:cubicBezTo>
                    <a:pt x="2802" y="846077"/>
                    <a:pt x="3392" y="841493"/>
                    <a:pt x="1701" y="837067"/>
                  </a:cubicBezTo>
                  <a:cubicBezTo>
                    <a:pt x="1229" y="835434"/>
                    <a:pt x="1346" y="833683"/>
                    <a:pt x="2015" y="832109"/>
                  </a:cubicBezTo>
                  <a:cubicBezTo>
                    <a:pt x="3766" y="827191"/>
                    <a:pt x="2586" y="822096"/>
                    <a:pt x="2920" y="817099"/>
                  </a:cubicBezTo>
                  <a:cubicBezTo>
                    <a:pt x="2409" y="816647"/>
                    <a:pt x="2015" y="816057"/>
                    <a:pt x="1464" y="815644"/>
                  </a:cubicBezTo>
                  <a:lnTo>
                    <a:pt x="1464" y="812712"/>
                  </a:lnTo>
                  <a:cubicBezTo>
                    <a:pt x="2015" y="812299"/>
                    <a:pt x="2409" y="811709"/>
                    <a:pt x="2920" y="811257"/>
                  </a:cubicBezTo>
                  <a:cubicBezTo>
                    <a:pt x="3215" y="806870"/>
                    <a:pt x="5104" y="802660"/>
                    <a:pt x="4376" y="798155"/>
                  </a:cubicBezTo>
                  <a:cubicBezTo>
                    <a:pt x="3864" y="797702"/>
                    <a:pt x="3471" y="797112"/>
                    <a:pt x="2920" y="796679"/>
                  </a:cubicBezTo>
                  <a:lnTo>
                    <a:pt x="2920" y="793768"/>
                  </a:lnTo>
                  <a:cubicBezTo>
                    <a:pt x="3471" y="793355"/>
                    <a:pt x="3864" y="792764"/>
                    <a:pt x="4376" y="792312"/>
                  </a:cubicBezTo>
                  <a:cubicBezTo>
                    <a:pt x="4671" y="788948"/>
                    <a:pt x="3668" y="785604"/>
                    <a:pt x="1563" y="782968"/>
                  </a:cubicBezTo>
                  <a:cubicBezTo>
                    <a:pt x="-2529" y="777459"/>
                    <a:pt x="-2647" y="774567"/>
                    <a:pt x="1150" y="768764"/>
                  </a:cubicBezTo>
                  <a:cubicBezTo>
                    <a:pt x="2881" y="766128"/>
                    <a:pt x="4612" y="763590"/>
                    <a:pt x="4376" y="760246"/>
                  </a:cubicBezTo>
                  <a:cubicBezTo>
                    <a:pt x="10278" y="765282"/>
                    <a:pt x="10278" y="765282"/>
                    <a:pt x="7130" y="771420"/>
                  </a:cubicBezTo>
                  <a:cubicBezTo>
                    <a:pt x="4946" y="775610"/>
                    <a:pt x="5655" y="777833"/>
                    <a:pt x="10258" y="778915"/>
                  </a:cubicBezTo>
                  <a:cubicBezTo>
                    <a:pt x="17714" y="780863"/>
                    <a:pt x="25288" y="782358"/>
                    <a:pt x="32940" y="783361"/>
                  </a:cubicBezTo>
                  <a:cubicBezTo>
                    <a:pt x="37013" y="783814"/>
                    <a:pt x="40947" y="784994"/>
                    <a:pt x="45098" y="785191"/>
                  </a:cubicBezTo>
                  <a:cubicBezTo>
                    <a:pt x="49249" y="785387"/>
                    <a:pt x="52672" y="790187"/>
                    <a:pt x="53990" y="795361"/>
                  </a:cubicBezTo>
                  <a:cubicBezTo>
                    <a:pt x="56882" y="806260"/>
                    <a:pt x="58692" y="817414"/>
                    <a:pt x="59420" y="828667"/>
                  </a:cubicBezTo>
                  <a:cubicBezTo>
                    <a:pt x="59735" y="835415"/>
                    <a:pt x="60541" y="842142"/>
                    <a:pt x="61859" y="848772"/>
                  </a:cubicBezTo>
                  <a:cubicBezTo>
                    <a:pt x="64535" y="860281"/>
                    <a:pt x="68174" y="871553"/>
                    <a:pt x="72738" y="882471"/>
                  </a:cubicBezTo>
                  <a:cubicBezTo>
                    <a:pt x="80411" y="901888"/>
                    <a:pt x="91328" y="919849"/>
                    <a:pt x="105060" y="935587"/>
                  </a:cubicBezTo>
                  <a:cubicBezTo>
                    <a:pt x="122372" y="955673"/>
                    <a:pt x="142281" y="972965"/>
                    <a:pt x="166753" y="984316"/>
                  </a:cubicBezTo>
                  <a:cubicBezTo>
                    <a:pt x="181448" y="991123"/>
                    <a:pt x="197068" y="995766"/>
                    <a:pt x="213102" y="998087"/>
                  </a:cubicBezTo>
                  <a:cubicBezTo>
                    <a:pt x="229883" y="1000467"/>
                    <a:pt x="246998" y="998815"/>
                    <a:pt x="263011" y="993287"/>
                  </a:cubicBezTo>
                  <a:cubicBezTo>
                    <a:pt x="272238" y="990297"/>
                    <a:pt x="281051" y="986146"/>
                    <a:pt x="289215" y="980913"/>
                  </a:cubicBezTo>
                  <a:cubicBezTo>
                    <a:pt x="295845" y="976860"/>
                    <a:pt x="303025" y="973772"/>
                    <a:pt x="310540" y="971765"/>
                  </a:cubicBezTo>
                  <a:cubicBezTo>
                    <a:pt x="320966" y="968558"/>
                    <a:pt x="331078" y="964427"/>
                    <a:pt x="340757" y="959391"/>
                  </a:cubicBezTo>
                  <a:cubicBezTo>
                    <a:pt x="346718" y="956184"/>
                    <a:pt x="352226" y="952211"/>
                    <a:pt x="357144" y="947588"/>
                  </a:cubicBezTo>
                  <a:cubicBezTo>
                    <a:pt x="375223" y="931416"/>
                    <a:pt x="386338" y="911036"/>
                    <a:pt x="393696" y="888314"/>
                  </a:cubicBezTo>
                  <a:cubicBezTo>
                    <a:pt x="395525" y="881783"/>
                    <a:pt x="399381" y="876019"/>
                    <a:pt x="404732" y="871868"/>
                  </a:cubicBezTo>
                  <a:cubicBezTo>
                    <a:pt x="417499" y="862032"/>
                    <a:pt x="423165" y="848654"/>
                    <a:pt x="424404" y="832326"/>
                  </a:cubicBezTo>
                  <a:cubicBezTo>
                    <a:pt x="425467" y="818122"/>
                    <a:pt x="424404" y="803761"/>
                    <a:pt x="427080" y="789715"/>
                  </a:cubicBezTo>
                  <a:cubicBezTo>
                    <a:pt x="430483" y="771715"/>
                    <a:pt x="431900" y="753439"/>
                    <a:pt x="435303" y="735439"/>
                  </a:cubicBezTo>
                  <a:cubicBezTo>
                    <a:pt x="437467" y="724127"/>
                    <a:pt x="438274" y="712520"/>
                    <a:pt x="440044" y="701090"/>
                  </a:cubicBezTo>
                  <a:cubicBezTo>
                    <a:pt x="442759" y="683385"/>
                    <a:pt x="445434" y="665876"/>
                    <a:pt x="448405" y="648309"/>
                  </a:cubicBezTo>
                  <a:cubicBezTo>
                    <a:pt x="452143" y="626217"/>
                    <a:pt x="457002" y="604321"/>
                    <a:pt x="460208" y="582150"/>
                  </a:cubicBezTo>
                  <a:cubicBezTo>
                    <a:pt x="462058" y="569265"/>
                    <a:pt x="464143" y="556438"/>
                    <a:pt x="466209" y="543592"/>
                  </a:cubicBezTo>
                  <a:cubicBezTo>
                    <a:pt x="466346" y="542392"/>
                    <a:pt x="466406" y="541172"/>
                    <a:pt x="466327" y="539972"/>
                  </a:cubicBezTo>
                  <a:cubicBezTo>
                    <a:pt x="466090" y="526398"/>
                    <a:pt x="468294" y="512981"/>
                    <a:pt x="468884" y="499525"/>
                  </a:cubicBezTo>
                  <a:cubicBezTo>
                    <a:pt x="469533" y="483374"/>
                    <a:pt x="470517" y="467105"/>
                    <a:pt x="468077" y="450895"/>
                  </a:cubicBezTo>
                  <a:cubicBezTo>
                    <a:pt x="467291" y="445662"/>
                    <a:pt x="467920" y="440232"/>
                    <a:pt x="467763" y="434901"/>
                  </a:cubicBezTo>
                  <a:cubicBezTo>
                    <a:pt x="467448" y="422802"/>
                    <a:pt x="464792" y="411294"/>
                    <a:pt x="457376" y="401458"/>
                  </a:cubicBezTo>
                  <a:cubicBezTo>
                    <a:pt x="454838" y="398214"/>
                    <a:pt x="452005" y="395198"/>
                    <a:pt x="448936" y="392448"/>
                  </a:cubicBezTo>
                  <a:cubicBezTo>
                    <a:pt x="446340" y="390492"/>
                    <a:pt x="445572" y="386932"/>
                    <a:pt x="447146" y="384087"/>
                  </a:cubicBezTo>
                  <a:cubicBezTo>
                    <a:pt x="449939" y="377379"/>
                    <a:pt x="452104" y="370434"/>
                    <a:pt x="454779" y="363706"/>
                  </a:cubicBezTo>
                  <a:cubicBezTo>
                    <a:pt x="457454" y="356978"/>
                    <a:pt x="459107" y="350427"/>
                    <a:pt x="455841" y="344034"/>
                  </a:cubicBezTo>
                  <a:cubicBezTo>
                    <a:pt x="451907" y="336538"/>
                    <a:pt x="454051" y="329574"/>
                    <a:pt x="455645" y="322256"/>
                  </a:cubicBezTo>
                  <a:cubicBezTo>
                    <a:pt x="458851" y="309109"/>
                    <a:pt x="460504" y="295635"/>
                    <a:pt x="460602" y="282104"/>
                  </a:cubicBezTo>
                  <a:cubicBezTo>
                    <a:pt x="460838" y="276730"/>
                    <a:pt x="458871" y="271491"/>
                    <a:pt x="455173" y="267586"/>
                  </a:cubicBezTo>
                  <a:cubicBezTo>
                    <a:pt x="452654" y="265265"/>
                    <a:pt x="451356" y="261891"/>
                    <a:pt x="451710" y="258478"/>
                  </a:cubicBezTo>
                  <a:cubicBezTo>
                    <a:pt x="451926" y="255330"/>
                    <a:pt x="451710" y="252163"/>
                    <a:pt x="451710" y="249015"/>
                  </a:cubicBezTo>
                  <a:cubicBezTo>
                    <a:pt x="451435" y="247315"/>
                    <a:pt x="451848" y="245574"/>
                    <a:pt x="452851" y="244176"/>
                  </a:cubicBezTo>
                  <a:cubicBezTo>
                    <a:pt x="457671" y="239277"/>
                    <a:pt x="456333" y="233553"/>
                    <a:pt x="455173" y="227828"/>
                  </a:cubicBezTo>
                  <a:cubicBezTo>
                    <a:pt x="452851" y="216496"/>
                    <a:pt x="448818" y="205263"/>
                    <a:pt x="450451" y="193539"/>
                  </a:cubicBezTo>
                  <a:cubicBezTo>
                    <a:pt x="451966" y="182551"/>
                    <a:pt x="454110" y="171661"/>
                    <a:pt x="456884" y="160921"/>
                  </a:cubicBezTo>
                  <a:cubicBezTo>
                    <a:pt x="458890" y="154211"/>
                    <a:pt x="460130" y="147294"/>
                    <a:pt x="460563" y="140305"/>
                  </a:cubicBezTo>
                  <a:cubicBezTo>
                    <a:pt x="460996" y="134181"/>
                    <a:pt x="458733" y="128175"/>
                    <a:pt x="454366" y="123858"/>
                  </a:cubicBezTo>
                  <a:cubicBezTo>
                    <a:pt x="452556" y="122068"/>
                    <a:pt x="451238" y="120337"/>
                    <a:pt x="452398" y="117485"/>
                  </a:cubicBezTo>
                  <a:cubicBezTo>
                    <a:pt x="457533" y="105386"/>
                    <a:pt x="459402" y="92422"/>
                    <a:pt x="461841" y="79654"/>
                  </a:cubicBezTo>
                  <a:cubicBezTo>
                    <a:pt x="464045" y="68301"/>
                    <a:pt x="465579" y="56824"/>
                    <a:pt x="466406" y="45286"/>
                  </a:cubicBezTo>
                  <a:cubicBezTo>
                    <a:pt x="467074" y="35450"/>
                    <a:pt x="455527" y="22741"/>
                    <a:pt x="444942" y="24256"/>
                  </a:cubicBezTo>
                  <a:cubicBezTo>
                    <a:pt x="443743" y="24443"/>
                    <a:pt x="442523" y="24443"/>
                    <a:pt x="441323" y="24256"/>
                  </a:cubicBezTo>
                  <a:cubicBezTo>
                    <a:pt x="439100" y="23883"/>
                    <a:pt x="435657" y="25712"/>
                    <a:pt x="435008" y="22623"/>
                  </a:cubicBezTo>
                  <a:cubicBezTo>
                    <a:pt x="434457" y="20105"/>
                    <a:pt x="437880" y="19200"/>
                    <a:pt x="439729" y="17705"/>
                  </a:cubicBezTo>
                  <a:cubicBezTo>
                    <a:pt x="445356" y="13200"/>
                    <a:pt x="452517" y="11981"/>
                    <a:pt x="458635" y="8479"/>
                  </a:cubicBezTo>
                  <a:cubicBezTo>
                    <a:pt x="463671" y="5587"/>
                    <a:pt x="468963" y="3108"/>
                    <a:pt x="474255" y="610"/>
                  </a:cubicBezTo>
                  <a:cubicBezTo>
                    <a:pt x="478386" y="-1357"/>
                    <a:pt x="480825" y="-177"/>
                    <a:pt x="480668" y="4072"/>
                  </a:cubicBezTo>
                  <a:cubicBezTo>
                    <a:pt x="480058" y="20282"/>
                    <a:pt x="485232" y="35548"/>
                    <a:pt x="487908" y="51168"/>
                  </a:cubicBezTo>
                  <a:cubicBezTo>
                    <a:pt x="489029" y="57818"/>
                    <a:pt x="489324" y="64605"/>
                    <a:pt x="490504" y="71234"/>
                  </a:cubicBezTo>
                  <a:cubicBezTo>
                    <a:pt x="492059" y="79969"/>
                    <a:pt x="495285" y="88369"/>
                    <a:pt x="496190" y="97281"/>
                  </a:cubicBezTo>
                  <a:cubicBezTo>
                    <a:pt x="496485" y="98449"/>
                    <a:pt x="496681" y="99639"/>
                    <a:pt x="496760" y="100842"/>
                  </a:cubicBezTo>
                  <a:cubicBezTo>
                    <a:pt x="495855" y="114179"/>
                    <a:pt x="497724" y="127439"/>
                    <a:pt x="498492" y="140698"/>
                  </a:cubicBezTo>
                  <a:cubicBezTo>
                    <a:pt x="499101" y="151026"/>
                    <a:pt x="499553" y="161394"/>
                    <a:pt x="500754" y="171702"/>
                  </a:cubicBezTo>
                  <a:cubicBezTo>
                    <a:pt x="501540" y="178371"/>
                    <a:pt x="502111" y="185178"/>
                    <a:pt x="502859" y="191847"/>
                  </a:cubicBezTo>
                  <a:cubicBezTo>
                    <a:pt x="504256" y="204181"/>
                    <a:pt x="503154" y="216575"/>
                    <a:pt x="504374" y="228811"/>
                  </a:cubicBezTo>
                  <a:cubicBezTo>
                    <a:pt x="505416" y="239317"/>
                    <a:pt x="505947" y="249920"/>
                    <a:pt x="508308" y="260288"/>
                  </a:cubicBezTo>
                  <a:cubicBezTo>
                    <a:pt x="510275" y="269062"/>
                    <a:pt x="514643" y="274963"/>
                    <a:pt x="523063" y="277383"/>
                  </a:cubicBezTo>
                  <a:cubicBezTo>
                    <a:pt x="531482" y="279803"/>
                    <a:pt x="538191" y="276635"/>
                    <a:pt x="544014" y="270694"/>
                  </a:cubicBezTo>
                  <a:cubicBezTo>
                    <a:pt x="545647" y="268888"/>
                    <a:pt x="546984" y="266829"/>
                    <a:pt x="547948" y="264596"/>
                  </a:cubicBezTo>
                  <a:cubicBezTo>
                    <a:pt x="549561" y="265737"/>
                    <a:pt x="548814" y="266976"/>
                    <a:pt x="548263" y="268393"/>
                  </a:cubicBezTo>
                  <a:cubicBezTo>
                    <a:pt x="546158" y="273744"/>
                    <a:pt x="543364" y="279094"/>
                    <a:pt x="548086" y="284583"/>
                  </a:cubicBezTo>
                  <a:cubicBezTo>
                    <a:pt x="549384" y="286118"/>
                    <a:pt x="547319" y="287160"/>
                    <a:pt x="547181" y="288518"/>
                  </a:cubicBezTo>
                  <a:cubicBezTo>
                    <a:pt x="546670" y="293278"/>
                    <a:pt x="544092" y="298492"/>
                    <a:pt x="550781" y="301620"/>
                  </a:cubicBezTo>
                  <a:cubicBezTo>
                    <a:pt x="553417" y="302859"/>
                    <a:pt x="552906" y="308839"/>
                    <a:pt x="550486" y="311121"/>
                  </a:cubicBezTo>
                  <a:cubicBezTo>
                    <a:pt x="545627" y="315725"/>
                    <a:pt x="545588" y="315922"/>
                    <a:pt x="549011" y="321194"/>
                  </a:cubicBezTo>
                  <a:cubicBezTo>
                    <a:pt x="551824" y="325522"/>
                    <a:pt x="551646" y="326879"/>
                    <a:pt x="547751" y="330637"/>
                  </a:cubicBezTo>
                  <a:cubicBezTo>
                    <a:pt x="544663" y="333587"/>
                    <a:pt x="544565" y="335161"/>
                    <a:pt x="547751" y="338958"/>
                  </a:cubicBezTo>
                  <a:cubicBezTo>
                    <a:pt x="549443" y="340925"/>
                    <a:pt x="549365" y="341791"/>
                    <a:pt x="547220" y="343443"/>
                  </a:cubicBezTo>
                  <a:cubicBezTo>
                    <a:pt x="542656" y="346984"/>
                    <a:pt x="542755" y="347260"/>
                    <a:pt x="546630" y="352355"/>
                  </a:cubicBezTo>
                  <a:cubicBezTo>
                    <a:pt x="547968" y="354086"/>
                    <a:pt x="547771" y="354972"/>
                    <a:pt x="546020" y="356427"/>
                  </a:cubicBezTo>
                  <a:cubicBezTo>
                    <a:pt x="541181" y="360460"/>
                    <a:pt x="541220" y="360637"/>
                    <a:pt x="544938" y="365319"/>
                  </a:cubicBezTo>
                  <a:cubicBezTo>
                    <a:pt x="546905" y="367680"/>
                    <a:pt x="546905" y="369136"/>
                    <a:pt x="544211" y="371221"/>
                  </a:cubicBezTo>
                  <a:cubicBezTo>
                    <a:pt x="539784" y="374605"/>
                    <a:pt x="539902" y="375588"/>
                    <a:pt x="543188" y="379779"/>
                  </a:cubicBezTo>
                  <a:cubicBezTo>
                    <a:pt x="545764" y="383084"/>
                    <a:pt x="545627" y="384303"/>
                    <a:pt x="542322" y="387313"/>
                  </a:cubicBezTo>
                  <a:cubicBezTo>
                    <a:pt x="538564" y="390717"/>
                    <a:pt x="538387" y="391444"/>
                    <a:pt x="542066" y="396008"/>
                  </a:cubicBezTo>
                  <a:cubicBezTo>
                    <a:pt x="543935" y="398409"/>
                    <a:pt x="543915" y="399943"/>
                    <a:pt x="541240" y="401910"/>
                  </a:cubicBezTo>
                  <a:cubicBezTo>
                    <a:pt x="536833" y="405235"/>
                    <a:pt x="536853" y="406238"/>
                    <a:pt x="540354" y="410409"/>
                  </a:cubicBezTo>
                  <a:cubicBezTo>
                    <a:pt x="542322" y="412710"/>
                    <a:pt x="542912" y="414579"/>
                    <a:pt x="539961" y="416311"/>
                  </a:cubicBezTo>
                  <a:cubicBezTo>
                    <a:pt x="537010" y="418042"/>
                    <a:pt x="537050" y="420776"/>
                    <a:pt x="538682" y="423038"/>
                  </a:cubicBezTo>
                  <a:cubicBezTo>
                    <a:pt x="540768" y="425911"/>
                    <a:pt x="541515" y="427780"/>
                    <a:pt x="537778" y="429944"/>
                  </a:cubicBezTo>
                  <a:cubicBezTo>
                    <a:pt x="535220" y="431419"/>
                    <a:pt x="535673" y="434252"/>
                    <a:pt x="537286" y="436278"/>
                  </a:cubicBezTo>
                  <a:cubicBezTo>
                    <a:pt x="538899" y="438304"/>
                    <a:pt x="539725" y="439682"/>
                    <a:pt x="536774" y="441314"/>
                  </a:cubicBezTo>
                  <a:cubicBezTo>
                    <a:pt x="533823" y="442947"/>
                    <a:pt x="534158" y="445819"/>
                    <a:pt x="535967" y="448062"/>
                  </a:cubicBezTo>
                  <a:cubicBezTo>
                    <a:pt x="537778" y="450305"/>
                    <a:pt x="537935" y="451485"/>
                    <a:pt x="535181" y="453079"/>
                  </a:cubicBezTo>
                  <a:cubicBezTo>
                    <a:pt x="532427" y="454672"/>
                    <a:pt x="532840" y="457564"/>
                    <a:pt x="534610" y="459885"/>
                  </a:cubicBezTo>
                  <a:cubicBezTo>
                    <a:pt x="536577" y="462502"/>
                    <a:pt x="537050" y="464607"/>
                    <a:pt x="533528" y="466180"/>
                  </a:cubicBezTo>
                  <a:cubicBezTo>
                    <a:pt x="532131" y="466818"/>
                    <a:pt x="531443" y="468425"/>
                    <a:pt x="531954" y="469879"/>
                  </a:cubicBezTo>
                  <a:cubicBezTo>
                    <a:pt x="532761" y="472751"/>
                    <a:pt x="535082" y="475604"/>
                    <a:pt x="530813" y="477748"/>
                  </a:cubicBezTo>
                  <a:cubicBezTo>
                    <a:pt x="530164" y="478082"/>
                    <a:pt x="530813" y="479715"/>
                    <a:pt x="531659" y="480207"/>
                  </a:cubicBezTo>
                  <a:cubicBezTo>
                    <a:pt x="532977" y="481342"/>
                    <a:pt x="533587" y="483085"/>
                    <a:pt x="533273" y="484791"/>
                  </a:cubicBezTo>
                  <a:cubicBezTo>
                    <a:pt x="532190" y="485839"/>
                    <a:pt x="530813" y="486526"/>
                    <a:pt x="529338" y="486758"/>
                  </a:cubicBezTo>
                  <a:cubicBezTo>
                    <a:pt x="517653" y="488056"/>
                    <a:pt x="512223" y="496122"/>
                    <a:pt x="507403" y="505722"/>
                  </a:cubicBezTo>
                  <a:cubicBezTo>
                    <a:pt x="489521" y="541133"/>
                    <a:pt x="482085" y="579514"/>
                    <a:pt x="476950" y="618387"/>
                  </a:cubicBezTo>
                  <a:cubicBezTo>
                    <a:pt x="473979" y="640814"/>
                    <a:pt x="469081" y="662847"/>
                    <a:pt x="464123" y="684880"/>
                  </a:cubicBezTo>
                  <a:cubicBezTo>
                    <a:pt x="456353" y="717733"/>
                    <a:pt x="451021" y="751118"/>
                    <a:pt x="448169" y="784758"/>
                  </a:cubicBezTo>
                  <a:cubicBezTo>
                    <a:pt x="446890" y="801420"/>
                    <a:pt x="447107" y="818201"/>
                    <a:pt x="444746" y="834805"/>
                  </a:cubicBezTo>
                  <a:cubicBezTo>
                    <a:pt x="441480" y="857644"/>
                    <a:pt x="438195" y="880622"/>
                    <a:pt x="429323" y="902105"/>
                  </a:cubicBezTo>
                  <a:cubicBezTo>
                    <a:pt x="419329" y="926223"/>
                    <a:pt x="403827" y="947666"/>
                    <a:pt x="384076" y="964722"/>
                  </a:cubicBezTo>
                  <a:cubicBezTo>
                    <a:pt x="364226" y="982073"/>
                    <a:pt x="342488" y="996434"/>
                    <a:pt x="317189" y="1005031"/>
                  </a:cubicBezTo>
                  <a:cubicBezTo>
                    <a:pt x="301353" y="1010382"/>
                    <a:pt x="298323" y="1020769"/>
                    <a:pt x="306428" y="1036035"/>
                  </a:cubicBezTo>
                  <a:cubicBezTo>
                    <a:pt x="307353" y="1037747"/>
                    <a:pt x="308396" y="1039439"/>
                    <a:pt x="307451" y="1041504"/>
                  </a:cubicBezTo>
                  <a:cubicBezTo>
                    <a:pt x="305759" y="1041327"/>
                    <a:pt x="304166" y="1040599"/>
                    <a:pt x="302946" y="1039419"/>
                  </a:cubicBezTo>
                  <a:cubicBezTo>
                    <a:pt x="299582" y="1036999"/>
                    <a:pt x="295923" y="1037039"/>
                    <a:pt x="291890" y="1037452"/>
                  </a:cubicBezTo>
                  <a:cubicBezTo>
                    <a:pt x="284828" y="1038376"/>
                    <a:pt x="278415" y="1042645"/>
                    <a:pt x="270939" y="1041386"/>
                  </a:cubicBezTo>
                  <a:cubicBezTo>
                    <a:pt x="269070" y="1041071"/>
                    <a:pt x="267004" y="1041563"/>
                    <a:pt x="265293" y="1040462"/>
                  </a:cubicBezTo>
                  <a:cubicBezTo>
                    <a:pt x="260571" y="1037235"/>
                    <a:pt x="254296" y="1037392"/>
                    <a:pt x="249771" y="1040894"/>
                  </a:cubicBezTo>
                  <a:cubicBezTo>
                    <a:pt x="249103" y="1041150"/>
                    <a:pt x="248394" y="1041327"/>
                    <a:pt x="247667" y="1041366"/>
                  </a:cubicBezTo>
                  <a:lnTo>
                    <a:pt x="243259" y="1041189"/>
                  </a:lnTo>
                  <a:cubicBezTo>
                    <a:pt x="242020" y="1040068"/>
                    <a:pt x="240152" y="1041189"/>
                    <a:pt x="238932" y="1039911"/>
                  </a:cubicBezTo>
                  <a:lnTo>
                    <a:pt x="238932" y="1039911"/>
                  </a:lnTo>
                  <a:cubicBezTo>
                    <a:pt x="235096" y="1035406"/>
                    <a:pt x="230059" y="1040776"/>
                    <a:pt x="225850" y="1038711"/>
                  </a:cubicBezTo>
                  <a:close/>
                </a:path>
              </a:pathLst>
            </a:custGeom>
            <a:solidFill>
              <a:srgbClr val="020202"/>
            </a:solidFill>
            <a:ln w="1956" cap="flat">
              <a:noFill/>
              <a:prstDash val="solid"/>
              <a:miter/>
            </a:ln>
          </p:spPr>
          <p:txBody>
            <a:bodyPr rtlCol="0" anchor="ctr"/>
            <a:lstStyle/>
            <a:p>
              <a:endParaRPr lang="es-CO"/>
            </a:p>
          </p:txBody>
        </p:sp>
        <p:sp>
          <p:nvSpPr>
            <p:cNvPr id="817" name="Freeform: Shape 816">
              <a:extLst>
                <a:ext uri="{FF2B5EF4-FFF2-40B4-BE49-F238E27FC236}">
                  <a16:creationId xmlns:a16="http://schemas.microsoft.com/office/drawing/2014/main" id="{5CB4F8EB-C9A3-7D34-C79A-237113ED555F}"/>
                </a:ext>
              </a:extLst>
            </p:cNvPr>
            <p:cNvSpPr/>
            <p:nvPr/>
          </p:nvSpPr>
          <p:spPr>
            <a:xfrm>
              <a:off x="12840507" y="1451064"/>
              <a:ext cx="328196" cy="434389"/>
            </a:xfrm>
            <a:custGeom>
              <a:avLst/>
              <a:gdLst>
                <a:gd name="connsiteX0" fmla="*/ 224380 w 328196"/>
                <a:gd name="connsiteY0" fmla="*/ 88999 h 434389"/>
                <a:gd name="connsiteX1" fmla="*/ 218478 w 328196"/>
                <a:gd name="connsiteY1" fmla="*/ 87032 h 434389"/>
                <a:gd name="connsiteX2" fmla="*/ 197920 w 328196"/>
                <a:gd name="connsiteY2" fmla="*/ 87228 h 434389"/>
                <a:gd name="connsiteX3" fmla="*/ 193848 w 328196"/>
                <a:gd name="connsiteY3" fmla="*/ 87425 h 434389"/>
                <a:gd name="connsiteX4" fmla="*/ 185979 w 328196"/>
                <a:gd name="connsiteY4" fmla="*/ 86343 h 434389"/>
                <a:gd name="connsiteX5" fmla="*/ 180648 w 328196"/>
                <a:gd name="connsiteY5" fmla="*/ 85300 h 434389"/>
                <a:gd name="connsiteX6" fmla="*/ 173349 w 328196"/>
                <a:gd name="connsiteY6" fmla="*/ 81602 h 434389"/>
                <a:gd name="connsiteX7" fmla="*/ 145808 w 328196"/>
                <a:gd name="connsiteY7" fmla="*/ 83176 h 434389"/>
                <a:gd name="connsiteX8" fmla="*/ 135558 w 328196"/>
                <a:gd name="connsiteY8" fmla="*/ 94232 h 434389"/>
                <a:gd name="connsiteX9" fmla="*/ 133985 w 328196"/>
                <a:gd name="connsiteY9" fmla="*/ 107157 h 434389"/>
                <a:gd name="connsiteX10" fmla="*/ 133985 w 328196"/>
                <a:gd name="connsiteY10" fmla="*/ 112212 h 434389"/>
                <a:gd name="connsiteX11" fmla="*/ 135263 w 328196"/>
                <a:gd name="connsiteY11" fmla="*/ 131491 h 434389"/>
                <a:gd name="connsiteX12" fmla="*/ 136778 w 328196"/>
                <a:gd name="connsiteY12" fmla="*/ 139951 h 434389"/>
                <a:gd name="connsiteX13" fmla="*/ 137466 w 328196"/>
                <a:gd name="connsiteY13" fmla="*/ 147623 h 434389"/>
                <a:gd name="connsiteX14" fmla="*/ 138549 w 328196"/>
                <a:gd name="connsiteY14" fmla="*/ 163951 h 434389"/>
                <a:gd name="connsiteX15" fmla="*/ 139119 w 328196"/>
                <a:gd name="connsiteY15" fmla="*/ 173158 h 434389"/>
                <a:gd name="connsiteX16" fmla="*/ 140319 w 328196"/>
                <a:gd name="connsiteY16" fmla="*/ 192299 h 434389"/>
                <a:gd name="connsiteX17" fmla="*/ 140516 w 328196"/>
                <a:gd name="connsiteY17" fmla="*/ 199381 h 434389"/>
                <a:gd name="connsiteX18" fmla="*/ 140516 w 328196"/>
                <a:gd name="connsiteY18" fmla="*/ 222005 h 434389"/>
                <a:gd name="connsiteX19" fmla="*/ 139886 w 328196"/>
                <a:gd name="connsiteY19" fmla="*/ 228280 h 434389"/>
                <a:gd name="connsiteX20" fmla="*/ 138686 w 328196"/>
                <a:gd name="connsiteY20" fmla="*/ 249920 h 434389"/>
                <a:gd name="connsiteX21" fmla="*/ 137644 w 328196"/>
                <a:gd name="connsiteY21" fmla="*/ 257435 h 434389"/>
                <a:gd name="connsiteX22" fmla="*/ 133827 w 328196"/>
                <a:gd name="connsiteY22" fmla="*/ 278917 h 434389"/>
                <a:gd name="connsiteX23" fmla="*/ 130640 w 328196"/>
                <a:gd name="connsiteY23" fmla="*/ 292531 h 434389"/>
                <a:gd name="connsiteX24" fmla="*/ 126706 w 328196"/>
                <a:gd name="connsiteY24" fmla="*/ 308269 h 434389"/>
                <a:gd name="connsiteX25" fmla="*/ 123027 w 328196"/>
                <a:gd name="connsiteY25" fmla="*/ 320249 h 434389"/>
                <a:gd name="connsiteX26" fmla="*/ 116318 w 328196"/>
                <a:gd name="connsiteY26" fmla="*/ 339430 h 434389"/>
                <a:gd name="connsiteX27" fmla="*/ 113033 w 328196"/>
                <a:gd name="connsiteY27" fmla="*/ 347811 h 434389"/>
                <a:gd name="connsiteX28" fmla="*/ 105538 w 328196"/>
                <a:gd name="connsiteY28" fmla="*/ 356644 h 434389"/>
                <a:gd name="connsiteX29" fmla="*/ 101722 w 328196"/>
                <a:gd name="connsiteY29" fmla="*/ 366480 h 434389"/>
                <a:gd name="connsiteX30" fmla="*/ 96370 w 328196"/>
                <a:gd name="connsiteY30" fmla="*/ 377693 h 434389"/>
                <a:gd name="connsiteX31" fmla="*/ 87597 w 328196"/>
                <a:gd name="connsiteY31" fmla="*/ 385287 h 434389"/>
                <a:gd name="connsiteX32" fmla="*/ 83229 w 328196"/>
                <a:gd name="connsiteY32" fmla="*/ 394258 h 434389"/>
                <a:gd name="connsiteX33" fmla="*/ 75360 w 328196"/>
                <a:gd name="connsiteY33" fmla="*/ 404724 h 434389"/>
                <a:gd name="connsiteX34" fmla="*/ 62199 w 328196"/>
                <a:gd name="connsiteY34" fmla="*/ 419498 h 434389"/>
                <a:gd name="connsiteX35" fmla="*/ 60645 w 328196"/>
                <a:gd name="connsiteY35" fmla="*/ 421898 h 434389"/>
                <a:gd name="connsiteX36" fmla="*/ 42035 w 328196"/>
                <a:gd name="connsiteY36" fmla="*/ 434075 h 434389"/>
                <a:gd name="connsiteX37" fmla="*/ 27851 w 328196"/>
                <a:gd name="connsiteY37" fmla="*/ 395438 h 434389"/>
                <a:gd name="connsiteX38" fmla="*/ 4638 w 328196"/>
                <a:gd name="connsiteY38" fmla="*/ 377438 h 434389"/>
                <a:gd name="connsiteX39" fmla="*/ 3595 w 328196"/>
                <a:gd name="connsiteY39" fmla="*/ 362959 h 434389"/>
                <a:gd name="connsiteX40" fmla="*/ 19647 w 328196"/>
                <a:gd name="connsiteY40" fmla="*/ 349404 h 434389"/>
                <a:gd name="connsiteX41" fmla="*/ 24703 w 328196"/>
                <a:gd name="connsiteY41" fmla="*/ 340021 h 434389"/>
                <a:gd name="connsiteX42" fmla="*/ 32828 w 328196"/>
                <a:gd name="connsiteY42" fmla="*/ 321646 h 434389"/>
                <a:gd name="connsiteX43" fmla="*/ 58403 w 328196"/>
                <a:gd name="connsiteY43" fmla="*/ 280334 h 434389"/>
                <a:gd name="connsiteX44" fmla="*/ 62337 w 328196"/>
                <a:gd name="connsiteY44" fmla="*/ 263632 h 434389"/>
                <a:gd name="connsiteX45" fmla="*/ 63183 w 328196"/>
                <a:gd name="connsiteY45" fmla="*/ 257199 h 434389"/>
                <a:gd name="connsiteX46" fmla="*/ 73609 w 328196"/>
                <a:gd name="connsiteY46" fmla="*/ 201093 h 434389"/>
                <a:gd name="connsiteX47" fmla="*/ 78724 w 328196"/>
                <a:gd name="connsiteY47" fmla="*/ 160233 h 434389"/>
                <a:gd name="connsiteX48" fmla="*/ 79747 w 328196"/>
                <a:gd name="connsiteY48" fmla="*/ 137078 h 434389"/>
                <a:gd name="connsiteX49" fmla="*/ 81577 w 328196"/>
                <a:gd name="connsiteY49" fmla="*/ 77569 h 434389"/>
                <a:gd name="connsiteX50" fmla="*/ 92456 w 328196"/>
                <a:gd name="connsiteY50" fmla="*/ 28388 h 434389"/>
                <a:gd name="connsiteX51" fmla="*/ 126470 w 328196"/>
                <a:gd name="connsiteY51" fmla="*/ 2656 h 434389"/>
                <a:gd name="connsiteX52" fmla="*/ 145060 w 328196"/>
                <a:gd name="connsiteY52" fmla="*/ 59 h 434389"/>
                <a:gd name="connsiteX53" fmla="*/ 162155 w 328196"/>
                <a:gd name="connsiteY53" fmla="*/ 2321 h 434389"/>
                <a:gd name="connsiteX54" fmla="*/ 174805 w 328196"/>
                <a:gd name="connsiteY54" fmla="*/ 5410 h 434389"/>
                <a:gd name="connsiteX55" fmla="*/ 184641 w 328196"/>
                <a:gd name="connsiteY55" fmla="*/ 4230 h 434389"/>
                <a:gd name="connsiteX56" fmla="*/ 190917 w 328196"/>
                <a:gd name="connsiteY56" fmla="*/ 3069 h 434389"/>
                <a:gd name="connsiteX57" fmla="*/ 223495 w 328196"/>
                <a:gd name="connsiteY57" fmla="*/ 9463 h 434389"/>
                <a:gd name="connsiteX58" fmla="*/ 266322 w 328196"/>
                <a:gd name="connsiteY58" fmla="*/ 16053 h 434389"/>
                <a:gd name="connsiteX59" fmla="*/ 315660 w 328196"/>
                <a:gd name="connsiteY59" fmla="*/ 17312 h 434389"/>
                <a:gd name="connsiteX60" fmla="*/ 321562 w 328196"/>
                <a:gd name="connsiteY60" fmla="*/ 17312 h 434389"/>
                <a:gd name="connsiteX61" fmla="*/ 325143 w 328196"/>
                <a:gd name="connsiteY61" fmla="*/ 25063 h 434389"/>
                <a:gd name="connsiteX62" fmla="*/ 300375 w 328196"/>
                <a:gd name="connsiteY62" fmla="*/ 35076 h 434389"/>
                <a:gd name="connsiteX63" fmla="*/ 249344 w 328196"/>
                <a:gd name="connsiteY63" fmla="*/ 44755 h 434389"/>
                <a:gd name="connsiteX64" fmla="*/ 225521 w 328196"/>
                <a:gd name="connsiteY64" fmla="*/ 81582 h 434389"/>
                <a:gd name="connsiteX65" fmla="*/ 224380 w 328196"/>
                <a:gd name="connsiteY65" fmla="*/ 88999 h 43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328196" h="434389">
                  <a:moveTo>
                    <a:pt x="224380" y="88999"/>
                  </a:moveTo>
                  <a:cubicBezTo>
                    <a:pt x="222413" y="88743"/>
                    <a:pt x="220445" y="89314"/>
                    <a:pt x="218478" y="87032"/>
                  </a:cubicBezTo>
                  <a:cubicBezTo>
                    <a:pt x="213501" y="81130"/>
                    <a:pt x="203212" y="81346"/>
                    <a:pt x="197920" y="87228"/>
                  </a:cubicBezTo>
                  <a:cubicBezTo>
                    <a:pt x="196386" y="88959"/>
                    <a:pt x="195166" y="89195"/>
                    <a:pt x="193848" y="87425"/>
                  </a:cubicBezTo>
                  <a:cubicBezTo>
                    <a:pt x="191527" y="84356"/>
                    <a:pt x="189186" y="83490"/>
                    <a:pt x="185979" y="86343"/>
                  </a:cubicBezTo>
                  <a:cubicBezTo>
                    <a:pt x="184110" y="87936"/>
                    <a:pt x="181926" y="88055"/>
                    <a:pt x="180648" y="85300"/>
                  </a:cubicBezTo>
                  <a:cubicBezTo>
                    <a:pt x="179172" y="82153"/>
                    <a:pt x="176359" y="81799"/>
                    <a:pt x="173349" y="81602"/>
                  </a:cubicBezTo>
                  <a:cubicBezTo>
                    <a:pt x="164142" y="81386"/>
                    <a:pt x="154936" y="81917"/>
                    <a:pt x="145808" y="83176"/>
                  </a:cubicBezTo>
                  <a:cubicBezTo>
                    <a:pt x="142188" y="83530"/>
                    <a:pt x="135755" y="90317"/>
                    <a:pt x="135558" y="94232"/>
                  </a:cubicBezTo>
                  <a:cubicBezTo>
                    <a:pt x="135342" y="98579"/>
                    <a:pt x="134830" y="102888"/>
                    <a:pt x="133985" y="107157"/>
                  </a:cubicBezTo>
                  <a:cubicBezTo>
                    <a:pt x="133493" y="108809"/>
                    <a:pt x="133493" y="110560"/>
                    <a:pt x="133985" y="112212"/>
                  </a:cubicBezTo>
                  <a:cubicBezTo>
                    <a:pt x="136719" y="118527"/>
                    <a:pt x="134909" y="125059"/>
                    <a:pt x="135263" y="131491"/>
                  </a:cubicBezTo>
                  <a:cubicBezTo>
                    <a:pt x="135440" y="134383"/>
                    <a:pt x="135263" y="137393"/>
                    <a:pt x="136778" y="139951"/>
                  </a:cubicBezTo>
                  <a:cubicBezTo>
                    <a:pt x="138037" y="142311"/>
                    <a:pt x="138293" y="145085"/>
                    <a:pt x="137466" y="147623"/>
                  </a:cubicBezTo>
                  <a:cubicBezTo>
                    <a:pt x="136266" y="153072"/>
                    <a:pt x="135834" y="158659"/>
                    <a:pt x="138549" y="163951"/>
                  </a:cubicBezTo>
                  <a:cubicBezTo>
                    <a:pt x="139827" y="166863"/>
                    <a:pt x="140024" y="170109"/>
                    <a:pt x="139119" y="173158"/>
                  </a:cubicBezTo>
                  <a:cubicBezTo>
                    <a:pt x="137801" y="179610"/>
                    <a:pt x="137152" y="186083"/>
                    <a:pt x="140319" y="192299"/>
                  </a:cubicBezTo>
                  <a:cubicBezTo>
                    <a:pt x="141381" y="194522"/>
                    <a:pt x="141440" y="197099"/>
                    <a:pt x="140516" y="199381"/>
                  </a:cubicBezTo>
                  <a:cubicBezTo>
                    <a:pt x="137939" y="206916"/>
                    <a:pt x="137014" y="214451"/>
                    <a:pt x="140516" y="222005"/>
                  </a:cubicBezTo>
                  <a:cubicBezTo>
                    <a:pt x="141283" y="224090"/>
                    <a:pt x="141047" y="226392"/>
                    <a:pt x="139886" y="228280"/>
                  </a:cubicBezTo>
                  <a:cubicBezTo>
                    <a:pt x="136778" y="235343"/>
                    <a:pt x="135106" y="242602"/>
                    <a:pt x="138686" y="249920"/>
                  </a:cubicBezTo>
                  <a:cubicBezTo>
                    <a:pt x="140083" y="252812"/>
                    <a:pt x="139021" y="255153"/>
                    <a:pt x="137644" y="257435"/>
                  </a:cubicBezTo>
                  <a:cubicBezTo>
                    <a:pt x="133611" y="263829"/>
                    <a:pt x="132234" y="271540"/>
                    <a:pt x="133827" y="278917"/>
                  </a:cubicBezTo>
                  <a:cubicBezTo>
                    <a:pt x="134850" y="283698"/>
                    <a:pt x="133670" y="288695"/>
                    <a:pt x="130640" y="292531"/>
                  </a:cubicBezTo>
                  <a:cubicBezTo>
                    <a:pt x="127276" y="297036"/>
                    <a:pt x="125860" y="302702"/>
                    <a:pt x="126706" y="308269"/>
                  </a:cubicBezTo>
                  <a:cubicBezTo>
                    <a:pt x="127473" y="312617"/>
                    <a:pt x="126096" y="317082"/>
                    <a:pt x="123027" y="320249"/>
                  </a:cubicBezTo>
                  <a:cubicBezTo>
                    <a:pt x="118089" y="325738"/>
                    <a:pt x="115158" y="331856"/>
                    <a:pt x="116318" y="339430"/>
                  </a:cubicBezTo>
                  <a:cubicBezTo>
                    <a:pt x="116889" y="342617"/>
                    <a:pt x="115610" y="345863"/>
                    <a:pt x="113033" y="347811"/>
                  </a:cubicBezTo>
                  <a:cubicBezTo>
                    <a:pt x="110259" y="350506"/>
                    <a:pt x="107741" y="353476"/>
                    <a:pt x="105538" y="356644"/>
                  </a:cubicBezTo>
                  <a:cubicBezTo>
                    <a:pt x="103020" y="359300"/>
                    <a:pt x="101662" y="362821"/>
                    <a:pt x="101722" y="366480"/>
                  </a:cubicBezTo>
                  <a:cubicBezTo>
                    <a:pt x="102095" y="370906"/>
                    <a:pt x="100049" y="375195"/>
                    <a:pt x="96370" y="377693"/>
                  </a:cubicBezTo>
                  <a:cubicBezTo>
                    <a:pt x="93243" y="379936"/>
                    <a:pt x="90941" y="383143"/>
                    <a:pt x="87597" y="385287"/>
                  </a:cubicBezTo>
                  <a:cubicBezTo>
                    <a:pt x="84252" y="387431"/>
                    <a:pt x="84174" y="391090"/>
                    <a:pt x="83229" y="394258"/>
                  </a:cubicBezTo>
                  <a:cubicBezTo>
                    <a:pt x="82226" y="398704"/>
                    <a:pt x="79354" y="402520"/>
                    <a:pt x="75360" y="404724"/>
                  </a:cubicBezTo>
                  <a:cubicBezTo>
                    <a:pt x="69459" y="408009"/>
                    <a:pt x="63989" y="412258"/>
                    <a:pt x="62199" y="419498"/>
                  </a:cubicBezTo>
                  <a:cubicBezTo>
                    <a:pt x="61963" y="420442"/>
                    <a:pt x="61413" y="421288"/>
                    <a:pt x="60645" y="421898"/>
                  </a:cubicBezTo>
                  <a:cubicBezTo>
                    <a:pt x="54645" y="426285"/>
                    <a:pt x="49471" y="431931"/>
                    <a:pt x="42035" y="434075"/>
                  </a:cubicBezTo>
                  <a:cubicBezTo>
                    <a:pt x="41051" y="419832"/>
                    <a:pt x="37648" y="406770"/>
                    <a:pt x="27851" y="395438"/>
                  </a:cubicBezTo>
                  <a:cubicBezTo>
                    <a:pt x="21418" y="387923"/>
                    <a:pt x="13510" y="381805"/>
                    <a:pt x="4638" y="377438"/>
                  </a:cubicBezTo>
                  <a:cubicBezTo>
                    <a:pt x="-3330" y="373503"/>
                    <a:pt x="-3664" y="368408"/>
                    <a:pt x="3595" y="362959"/>
                  </a:cubicBezTo>
                  <a:cubicBezTo>
                    <a:pt x="9300" y="358886"/>
                    <a:pt x="14671" y="354342"/>
                    <a:pt x="19647" y="349404"/>
                  </a:cubicBezTo>
                  <a:cubicBezTo>
                    <a:pt x="22303" y="346906"/>
                    <a:pt x="24074" y="343620"/>
                    <a:pt x="24703" y="340021"/>
                  </a:cubicBezTo>
                  <a:cubicBezTo>
                    <a:pt x="25903" y="333332"/>
                    <a:pt x="28697" y="327037"/>
                    <a:pt x="32828" y="321646"/>
                  </a:cubicBezTo>
                  <a:cubicBezTo>
                    <a:pt x="42409" y="308564"/>
                    <a:pt x="50947" y="294734"/>
                    <a:pt x="58403" y="280334"/>
                  </a:cubicBezTo>
                  <a:cubicBezTo>
                    <a:pt x="61255" y="275239"/>
                    <a:pt x="62613" y="269455"/>
                    <a:pt x="62337" y="263632"/>
                  </a:cubicBezTo>
                  <a:cubicBezTo>
                    <a:pt x="62239" y="261448"/>
                    <a:pt x="62534" y="259284"/>
                    <a:pt x="63183" y="257199"/>
                  </a:cubicBezTo>
                  <a:cubicBezTo>
                    <a:pt x="67786" y="238727"/>
                    <a:pt x="71268" y="219998"/>
                    <a:pt x="73609" y="201093"/>
                  </a:cubicBezTo>
                  <a:cubicBezTo>
                    <a:pt x="75577" y="187539"/>
                    <a:pt x="77800" y="173984"/>
                    <a:pt x="78724" y="160233"/>
                  </a:cubicBezTo>
                  <a:cubicBezTo>
                    <a:pt x="79236" y="152502"/>
                    <a:pt x="79806" y="144790"/>
                    <a:pt x="79747" y="137078"/>
                  </a:cubicBezTo>
                  <a:cubicBezTo>
                    <a:pt x="79570" y="117229"/>
                    <a:pt x="81282" y="97419"/>
                    <a:pt x="81577" y="77569"/>
                  </a:cubicBezTo>
                  <a:cubicBezTo>
                    <a:pt x="81833" y="60690"/>
                    <a:pt x="86436" y="44126"/>
                    <a:pt x="92456" y="28388"/>
                  </a:cubicBezTo>
                  <a:cubicBezTo>
                    <a:pt x="98476" y="12650"/>
                    <a:pt x="110535" y="5390"/>
                    <a:pt x="126470" y="2656"/>
                  </a:cubicBezTo>
                  <a:cubicBezTo>
                    <a:pt x="132647" y="1594"/>
                    <a:pt x="138903" y="1377"/>
                    <a:pt x="145060" y="59"/>
                  </a:cubicBezTo>
                  <a:cubicBezTo>
                    <a:pt x="150804" y="-1180"/>
                    <a:pt x="156529" y="944"/>
                    <a:pt x="162155" y="2321"/>
                  </a:cubicBezTo>
                  <a:cubicBezTo>
                    <a:pt x="166366" y="3364"/>
                    <a:pt x="170536" y="4604"/>
                    <a:pt x="174805" y="5410"/>
                  </a:cubicBezTo>
                  <a:cubicBezTo>
                    <a:pt x="178110" y="6217"/>
                    <a:pt x="181612" y="5804"/>
                    <a:pt x="184641" y="4230"/>
                  </a:cubicBezTo>
                  <a:cubicBezTo>
                    <a:pt x="186471" y="2971"/>
                    <a:pt x="188753" y="2558"/>
                    <a:pt x="190917" y="3069"/>
                  </a:cubicBezTo>
                  <a:cubicBezTo>
                    <a:pt x="201638" y="5804"/>
                    <a:pt x="212517" y="7948"/>
                    <a:pt x="223495" y="9463"/>
                  </a:cubicBezTo>
                  <a:cubicBezTo>
                    <a:pt x="237718" y="11902"/>
                    <a:pt x="251980" y="14164"/>
                    <a:pt x="266322" y="16053"/>
                  </a:cubicBezTo>
                  <a:cubicBezTo>
                    <a:pt x="282788" y="18217"/>
                    <a:pt x="299234" y="16663"/>
                    <a:pt x="315660" y="17312"/>
                  </a:cubicBezTo>
                  <a:cubicBezTo>
                    <a:pt x="317628" y="17312"/>
                    <a:pt x="319595" y="17155"/>
                    <a:pt x="321562" y="17312"/>
                  </a:cubicBezTo>
                  <a:cubicBezTo>
                    <a:pt x="326697" y="17922"/>
                    <a:pt x="327916" y="20696"/>
                    <a:pt x="325143" y="25063"/>
                  </a:cubicBezTo>
                  <a:cubicBezTo>
                    <a:pt x="319142" y="34545"/>
                    <a:pt x="311667" y="37673"/>
                    <a:pt x="300375" y="35076"/>
                  </a:cubicBezTo>
                  <a:cubicBezTo>
                    <a:pt x="281922" y="30847"/>
                    <a:pt x="264748" y="33542"/>
                    <a:pt x="249344" y="44755"/>
                  </a:cubicBezTo>
                  <a:cubicBezTo>
                    <a:pt x="236813" y="53372"/>
                    <a:pt x="228236" y="66631"/>
                    <a:pt x="225521" y="81582"/>
                  </a:cubicBezTo>
                  <a:cubicBezTo>
                    <a:pt x="225383" y="84277"/>
                    <a:pt x="224026" y="86481"/>
                    <a:pt x="224380" y="88999"/>
                  </a:cubicBezTo>
                  <a:close/>
                </a:path>
              </a:pathLst>
            </a:custGeom>
            <a:solidFill>
              <a:srgbClr val="020202"/>
            </a:solidFill>
            <a:ln w="1956" cap="flat">
              <a:noFill/>
              <a:prstDash val="solid"/>
              <a:miter/>
            </a:ln>
          </p:spPr>
          <p:txBody>
            <a:bodyPr rtlCol="0" anchor="ctr"/>
            <a:lstStyle/>
            <a:p>
              <a:endParaRPr lang="es-CO"/>
            </a:p>
          </p:txBody>
        </p:sp>
        <p:sp>
          <p:nvSpPr>
            <p:cNvPr id="818" name="Freeform: Shape 817">
              <a:extLst>
                <a:ext uri="{FF2B5EF4-FFF2-40B4-BE49-F238E27FC236}">
                  <a16:creationId xmlns:a16="http://schemas.microsoft.com/office/drawing/2014/main" id="{1DA0002C-A8ED-9BA9-FEBA-FCD6C7F7F21A}"/>
                </a:ext>
              </a:extLst>
            </p:cNvPr>
            <p:cNvSpPr/>
            <p:nvPr/>
          </p:nvSpPr>
          <p:spPr>
            <a:xfrm>
              <a:off x="12260489" y="564471"/>
              <a:ext cx="174760" cy="184911"/>
            </a:xfrm>
            <a:custGeom>
              <a:avLst/>
              <a:gdLst>
                <a:gd name="connsiteX0" fmla="*/ 158942 w 174760"/>
                <a:gd name="connsiteY0" fmla="*/ 166794 h 184911"/>
                <a:gd name="connsiteX1" fmla="*/ 155165 w 174760"/>
                <a:gd name="connsiteY1" fmla="*/ 174821 h 184911"/>
                <a:gd name="connsiteX2" fmla="*/ 146607 w 174760"/>
                <a:gd name="connsiteY2" fmla="*/ 175962 h 184911"/>
                <a:gd name="connsiteX3" fmla="*/ 98862 w 174760"/>
                <a:gd name="connsiteY3" fmla="*/ 184027 h 184911"/>
                <a:gd name="connsiteX4" fmla="*/ 60717 w 174760"/>
                <a:gd name="connsiteY4" fmla="*/ 180939 h 184911"/>
                <a:gd name="connsiteX5" fmla="*/ 38113 w 174760"/>
                <a:gd name="connsiteY5" fmla="*/ 175962 h 184911"/>
                <a:gd name="connsiteX6" fmla="*/ 30677 w 174760"/>
                <a:gd name="connsiteY6" fmla="*/ 168506 h 184911"/>
                <a:gd name="connsiteX7" fmla="*/ 26349 w 174760"/>
                <a:gd name="connsiteY7" fmla="*/ 160302 h 184911"/>
                <a:gd name="connsiteX8" fmla="*/ 11516 w 174760"/>
                <a:gd name="connsiteY8" fmla="*/ 159142 h 184911"/>
                <a:gd name="connsiteX9" fmla="*/ 7581 w 174760"/>
                <a:gd name="connsiteY9" fmla="*/ 163411 h 184911"/>
                <a:gd name="connsiteX10" fmla="*/ 3194 w 174760"/>
                <a:gd name="connsiteY10" fmla="*/ 166499 h 184911"/>
                <a:gd name="connsiteX11" fmla="*/ -1311 w 174760"/>
                <a:gd name="connsiteY11" fmla="*/ 161443 h 184911"/>
                <a:gd name="connsiteX12" fmla="*/ -1606 w 174760"/>
                <a:gd name="connsiteY12" fmla="*/ 157824 h 184911"/>
                <a:gd name="connsiteX13" fmla="*/ 4591 w 174760"/>
                <a:gd name="connsiteY13" fmla="*/ 102937 h 184911"/>
                <a:gd name="connsiteX14" fmla="*/ 28749 w 174760"/>
                <a:gd name="connsiteY14" fmla="*/ 35460 h 184911"/>
                <a:gd name="connsiteX15" fmla="*/ 76298 w 174760"/>
                <a:gd name="connsiteY15" fmla="*/ 2568 h 184911"/>
                <a:gd name="connsiteX16" fmla="*/ 153021 w 174760"/>
                <a:gd name="connsiteY16" fmla="*/ 2115 h 184911"/>
                <a:gd name="connsiteX17" fmla="*/ 159375 w 174760"/>
                <a:gd name="connsiteY17" fmla="*/ 3591 h 184911"/>
                <a:gd name="connsiteX18" fmla="*/ 172536 w 174760"/>
                <a:gd name="connsiteY18" fmla="*/ 25880 h 184911"/>
                <a:gd name="connsiteX19" fmla="*/ 169821 w 174760"/>
                <a:gd name="connsiteY19" fmla="*/ 39395 h 184911"/>
                <a:gd name="connsiteX20" fmla="*/ 163919 w 174760"/>
                <a:gd name="connsiteY20" fmla="*/ 93573 h 184911"/>
                <a:gd name="connsiteX21" fmla="*/ 162149 w 174760"/>
                <a:gd name="connsiteY21" fmla="*/ 125502 h 184911"/>
                <a:gd name="connsiteX22" fmla="*/ 158942 w 174760"/>
                <a:gd name="connsiteY22" fmla="*/ 166794 h 184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760" h="184911">
                  <a:moveTo>
                    <a:pt x="158942" y="166794"/>
                  </a:moveTo>
                  <a:cubicBezTo>
                    <a:pt x="155991" y="168761"/>
                    <a:pt x="158942" y="173601"/>
                    <a:pt x="155165" y="174821"/>
                  </a:cubicBezTo>
                  <a:cubicBezTo>
                    <a:pt x="152352" y="175403"/>
                    <a:pt x="149480" y="175785"/>
                    <a:pt x="146607" y="175962"/>
                  </a:cubicBezTo>
                  <a:cubicBezTo>
                    <a:pt x="130692" y="178676"/>
                    <a:pt x="114856" y="182001"/>
                    <a:pt x="98862" y="184027"/>
                  </a:cubicBezTo>
                  <a:cubicBezTo>
                    <a:pt x="86095" y="185660"/>
                    <a:pt x="73288" y="183516"/>
                    <a:pt x="60717" y="180939"/>
                  </a:cubicBezTo>
                  <a:cubicBezTo>
                    <a:pt x="53163" y="179385"/>
                    <a:pt x="45727" y="177201"/>
                    <a:pt x="38113" y="175962"/>
                  </a:cubicBezTo>
                  <a:cubicBezTo>
                    <a:pt x="34100" y="175745"/>
                    <a:pt x="30874" y="172527"/>
                    <a:pt x="30677" y="168506"/>
                  </a:cubicBezTo>
                  <a:cubicBezTo>
                    <a:pt x="30165" y="165370"/>
                    <a:pt x="28651" y="162488"/>
                    <a:pt x="26349" y="160302"/>
                  </a:cubicBezTo>
                  <a:cubicBezTo>
                    <a:pt x="21883" y="155699"/>
                    <a:pt x="16513" y="155187"/>
                    <a:pt x="11516" y="159142"/>
                  </a:cubicBezTo>
                  <a:cubicBezTo>
                    <a:pt x="10001" y="160367"/>
                    <a:pt x="8683" y="161805"/>
                    <a:pt x="7581" y="163411"/>
                  </a:cubicBezTo>
                  <a:cubicBezTo>
                    <a:pt x="6441" y="165024"/>
                    <a:pt x="5614" y="167011"/>
                    <a:pt x="3194" y="166499"/>
                  </a:cubicBezTo>
                  <a:cubicBezTo>
                    <a:pt x="716" y="166051"/>
                    <a:pt x="-1153" y="163965"/>
                    <a:pt x="-1311" y="161443"/>
                  </a:cubicBezTo>
                  <a:cubicBezTo>
                    <a:pt x="-1468" y="160243"/>
                    <a:pt x="-1507" y="159043"/>
                    <a:pt x="-1606" y="157824"/>
                  </a:cubicBezTo>
                  <a:cubicBezTo>
                    <a:pt x="362" y="139508"/>
                    <a:pt x="1345" y="121016"/>
                    <a:pt x="4591" y="102937"/>
                  </a:cubicBezTo>
                  <a:cubicBezTo>
                    <a:pt x="8624" y="79202"/>
                    <a:pt x="16808" y="56362"/>
                    <a:pt x="28749" y="35460"/>
                  </a:cubicBezTo>
                  <a:cubicBezTo>
                    <a:pt x="39353" y="17283"/>
                    <a:pt x="55681" y="6817"/>
                    <a:pt x="76298" y="2568"/>
                  </a:cubicBezTo>
                  <a:cubicBezTo>
                    <a:pt x="101872" y="-2724"/>
                    <a:pt x="127446" y="600"/>
                    <a:pt x="153021" y="2115"/>
                  </a:cubicBezTo>
                  <a:cubicBezTo>
                    <a:pt x="155185" y="2355"/>
                    <a:pt x="157329" y="2851"/>
                    <a:pt x="159375" y="3591"/>
                  </a:cubicBezTo>
                  <a:cubicBezTo>
                    <a:pt x="170510" y="7039"/>
                    <a:pt x="174897" y="14470"/>
                    <a:pt x="172536" y="25880"/>
                  </a:cubicBezTo>
                  <a:cubicBezTo>
                    <a:pt x="171611" y="30385"/>
                    <a:pt x="170687" y="34870"/>
                    <a:pt x="169821" y="39395"/>
                  </a:cubicBezTo>
                  <a:cubicBezTo>
                    <a:pt x="166378" y="57297"/>
                    <a:pt x="165886" y="75514"/>
                    <a:pt x="163919" y="93573"/>
                  </a:cubicBezTo>
                  <a:cubicBezTo>
                    <a:pt x="162837" y="104098"/>
                    <a:pt x="162227" y="114819"/>
                    <a:pt x="162149" y="125502"/>
                  </a:cubicBezTo>
                  <a:cubicBezTo>
                    <a:pt x="162011" y="139321"/>
                    <a:pt x="160949" y="153118"/>
                    <a:pt x="158942" y="166794"/>
                  </a:cubicBezTo>
                  <a:close/>
                </a:path>
              </a:pathLst>
            </a:custGeom>
            <a:solidFill>
              <a:srgbClr val="1125DA"/>
            </a:solidFill>
            <a:ln w="1956" cap="flat">
              <a:noFill/>
              <a:prstDash val="solid"/>
              <a:miter/>
            </a:ln>
          </p:spPr>
          <p:txBody>
            <a:bodyPr rtlCol="0" anchor="ctr"/>
            <a:lstStyle/>
            <a:p>
              <a:endParaRPr lang="es-CO"/>
            </a:p>
          </p:txBody>
        </p:sp>
        <p:sp>
          <p:nvSpPr>
            <p:cNvPr id="819" name="Freeform: Shape 818">
              <a:extLst>
                <a:ext uri="{FF2B5EF4-FFF2-40B4-BE49-F238E27FC236}">
                  <a16:creationId xmlns:a16="http://schemas.microsoft.com/office/drawing/2014/main" id="{44C459E0-50DB-4BAF-F787-66559231D082}"/>
                </a:ext>
              </a:extLst>
            </p:cNvPr>
            <p:cNvSpPr/>
            <p:nvPr/>
          </p:nvSpPr>
          <p:spPr>
            <a:xfrm>
              <a:off x="12522959" y="1145451"/>
              <a:ext cx="45404" cy="553821"/>
            </a:xfrm>
            <a:custGeom>
              <a:avLst/>
              <a:gdLst>
                <a:gd name="connsiteX0" fmla="*/ 1405 w 45404"/>
                <a:gd name="connsiteY0" fmla="*/ -315 h 553821"/>
                <a:gd name="connsiteX1" fmla="*/ 697 w 45404"/>
                <a:gd name="connsiteY1" fmla="*/ 39030 h 553821"/>
                <a:gd name="connsiteX2" fmla="*/ 2172 w 45404"/>
                <a:gd name="connsiteY2" fmla="*/ 76054 h 553821"/>
                <a:gd name="connsiteX3" fmla="*/ 2566 w 45404"/>
                <a:gd name="connsiteY3" fmla="*/ 78926 h 553821"/>
                <a:gd name="connsiteX4" fmla="*/ 4297 w 45404"/>
                <a:gd name="connsiteY4" fmla="*/ 120357 h 553821"/>
                <a:gd name="connsiteX5" fmla="*/ 6028 w 45404"/>
                <a:gd name="connsiteY5" fmla="*/ 180004 h 553821"/>
                <a:gd name="connsiteX6" fmla="*/ 10376 w 45404"/>
                <a:gd name="connsiteY6" fmla="*/ 254012 h 553821"/>
                <a:gd name="connsiteX7" fmla="*/ 14645 w 45404"/>
                <a:gd name="connsiteY7" fmla="*/ 309095 h 553821"/>
                <a:gd name="connsiteX8" fmla="*/ 24068 w 45404"/>
                <a:gd name="connsiteY8" fmla="*/ 381077 h 553821"/>
                <a:gd name="connsiteX9" fmla="*/ 32094 w 45404"/>
                <a:gd name="connsiteY9" fmla="*/ 434940 h 553821"/>
                <a:gd name="connsiteX10" fmla="*/ 35084 w 45404"/>
                <a:gd name="connsiteY10" fmla="*/ 473322 h 553821"/>
                <a:gd name="connsiteX11" fmla="*/ 38370 w 45404"/>
                <a:gd name="connsiteY11" fmla="*/ 505860 h 553821"/>
                <a:gd name="connsiteX12" fmla="*/ 39865 w 45404"/>
                <a:gd name="connsiteY12" fmla="*/ 523251 h 553821"/>
                <a:gd name="connsiteX13" fmla="*/ 43799 w 45404"/>
                <a:gd name="connsiteY13" fmla="*/ 553507 h 553821"/>
                <a:gd name="connsiteX14" fmla="*/ 40239 w 45404"/>
                <a:gd name="connsiteY14" fmla="*/ 539834 h 553821"/>
                <a:gd name="connsiteX15" fmla="*/ 37839 w 45404"/>
                <a:gd name="connsiteY15" fmla="*/ 517585 h 553821"/>
                <a:gd name="connsiteX16" fmla="*/ 36147 w 45404"/>
                <a:gd name="connsiteY16" fmla="*/ 502476 h 553821"/>
                <a:gd name="connsiteX17" fmla="*/ 31779 w 45404"/>
                <a:gd name="connsiteY17" fmla="*/ 454947 h 553821"/>
                <a:gd name="connsiteX18" fmla="*/ 25130 w 45404"/>
                <a:gd name="connsiteY18" fmla="*/ 411412 h 553821"/>
                <a:gd name="connsiteX19" fmla="*/ 20232 w 45404"/>
                <a:gd name="connsiteY19" fmla="*/ 377083 h 553821"/>
                <a:gd name="connsiteX20" fmla="*/ 16789 w 45404"/>
                <a:gd name="connsiteY20" fmla="*/ 354224 h 553821"/>
                <a:gd name="connsiteX21" fmla="*/ 13032 w 45404"/>
                <a:gd name="connsiteY21" fmla="*/ 321233 h 553821"/>
                <a:gd name="connsiteX22" fmla="*/ 11182 w 45404"/>
                <a:gd name="connsiteY22" fmla="*/ 305495 h 553821"/>
                <a:gd name="connsiteX23" fmla="*/ 8782 w 45404"/>
                <a:gd name="connsiteY23" fmla="*/ 281750 h 553821"/>
                <a:gd name="connsiteX24" fmla="*/ 8664 w 45404"/>
                <a:gd name="connsiteY24" fmla="*/ 280314 h 553821"/>
                <a:gd name="connsiteX25" fmla="*/ 6697 w 45404"/>
                <a:gd name="connsiteY25" fmla="*/ 244904 h 553821"/>
                <a:gd name="connsiteX26" fmla="*/ 4297 w 45404"/>
                <a:gd name="connsiteY26" fmla="*/ 211755 h 553821"/>
                <a:gd name="connsiteX27" fmla="*/ 4297 w 45404"/>
                <a:gd name="connsiteY27" fmla="*/ 210300 h 553821"/>
                <a:gd name="connsiteX28" fmla="*/ 2487 w 45404"/>
                <a:gd name="connsiteY28" fmla="*/ 173374 h 553821"/>
                <a:gd name="connsiteX29" fmla="*/ 1130 w 45404"/>
                <a:gd name="connsiteY29" fmla="*/ 108770 h 553821"/>
                <a:gd name="connsiteX30" fmla="*/ -1329 w 45404"/>
                <a:gd name="connsiteY30" fmla="*/ 42158 h 553821"/>
                <a:gd name="connsiteX31" fmla="*/ -90 w 45404"/>
                <a:gd name="connsiteY31" fmla="*/ 3738 h 553821"/>
                <a:gd name="connsiteX32" fmla="*/ 1405 w 45404"/>
                <a:gd name="connsiteY32" fmla="*/ -315 h 55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5404" h="553821">
                  <a:moveTo>
                    <a:pt x="1405" y="-315"/>
                  </a:moveTo>
                  <a:cubicBezTo>
                    <a:pt x="1287" y="12767"/>
                    <a:pt x="657" y="25889"/>
                    <a:pt x="697" y="39030"/>
                  </a:cubicBezTo>
                  <a:cubicBezTo>
                    <a:pt x="697" y="51326"/>
                    <a:pt x="480" y="63759"/>
                    <a:pt x="2172" y="76054"/>
                  </a:cubicBezTo>
                  <a:cubicBezTo>
                    <a:pt x="2389" y="77000"/>
                    <a:pt x="2507" y="77960"/>
                    <a:pt x="2566" y="78926"/>
                  </a:cubicBezTo>
                  <a:cubicBezTo>
                    <a:pt x="2251" y="92697"/>
                    <a:pt x="4749" y="106468"/>
                    <a:pt x="4297" y="120357"/>
                  </a:cubicBezTo>
                  <a:cubicBezTo>
                    <a:pt x="3648" y="140265"/>
                    <a:pt x="4966" y="160154"/>
                    <a:pt x="6028" y="180004"/>
                  </a:cubicBezTo>
                  <a:cubicBezTo>
                    <a:pt x="7346" y="204673"/>
                    <a:pt x="8999" y="229343"/>
                    <a:pt x="10376" y="254012"/>
                  </a:cubicBezTo>
                  <a:cubicBezTo>
                    <a:pt x="11418" y="272367"/>
                    <a:pt x="12835" y="290741"/>
                    <a:pt x="14645" y="309095"/>
                  </a:cubicBezTo>
                  <a:cubicBezTo>
                    <a:pt x="16986" y="333174"/>
                    <a:pt x="20133" y="357175"/>
                    <a:pt x="24068" y="381077"/>
                  </a:cubicBezTo>
                  <a:cubicBezTo>
                    <a:pt x="27058" y="398979"/>
                    <a:pt x="29222" y="417019"/>
                    <a:pt x="32094" y="434940"/>
                  </a:cubicBezTo>
                  <a:cubicBezTo>
                    <a:pt x="33806" y="447669"/>
                    <a:pt x="34789" y="460475"/>
                    <a:pt x="35084" y="473322"/>
                  </a:cubicBezTo>
                  <a:cubicBezTo>
                    <a:pt x="35596" y="484200"/>
                    <a:pt x="36816" y="495079"/>
                    <a:pt x="38370" y="505860"/>
                  </a:cubicBezTo>
                  <a:cubicBezTo>
                    <a:pt x="39216" y="511663"/>
                    <a:pt x="39393" y="517467"/>
                    <a:pt x="39865" y="523251"/>
                  </a:cubicBezTo>
                  <a:cubicBezTo>
                    <a:pt x="40671" y="533421"/>
                    <a:pt x="42855" y="543376"/>
                    <a:pt x="43799" y="553507"/>
                  </a:cubicBezTo>
                  <a:cubicBezTo>
                    <a:pt x="40593" y="549572"/>
                    <a:pt x="41026" y="544477"/>
                    <a:pt x="40239" y="539834"/>
                  </a:cubicBezTo>
                  <a:cubicBezTo>
                    <a:pt x="38980" y="532457"/>
                    <a:pt x="37465" y="525080"/>
                    <a:pt x="37839" y="517585"/>
                  </a:cubicBezTo>
                  <a:cubicBezTo>
                    <a:pt x="37780" y="512509"/>
                    <a:pt x="37209" y="507434"/>
                    <a:pt x="36147" y="502476"/>
                  </a:cubicBezTo>
                  <a:cubicBezTo>
                    <a:pt x="33727" y="486738"/>
                    <a:pt x="33707" y="470744"/>
                    <a:pt x="31779" y="454947"/>
                  </a:cubicBezTo>
                  <a:cubicBezTo>
                    <a:pt x="29989" y="440390"/>
                    <a:pt x="27294" y="425930"/>
                    <a:pt x="25130" y="411412"/>
                  </a:cubicBezTo>
                  <a:cubicBezTo>
                    <a:pt x="23399" y="399982"/>
                    <a:pt x="21904" y="388513"/>
                    <a:pt x="20232" y="377083"/>
                  </a:cubicBezTo>
                  <a:cubicBezTo>
                    <a:pt x="19130" y="369470"/>
                    <a:pt x="17772" y="361877"/>
                    <a:pt x="16789" y="354224"/>
                  </a:cubicBezTo>
                  <a:cubicBezTo>
                    <a:pt x="15372" y="343247"/>
                    <a:pt x="13228" y="332328"/>
                    <a:pt x="13032" y="321233"/>
                  </a:cubicBezTo>
                  <a:cubicBezTo>
                    <a:pt x="12815" y="315941"/>
                    <a:pt x="12186" y="310689"/>
                    <a:pt x="11182" y="305495"/>
                  </a:cubicBezTo>
                  <a:cubicBezTo>
                    <a:pt x="9864" y="297626"/>
                    <a:pt x="11182" y="289462"/>
                    <a:pt x="8782" y="281750"/>
                  </a:cubicBezTo>
                  <a:cubicBezTo>
                    <a:pt x="8645" y="281278"/>
                    <a:pt x="8605" y="280786"/>
                    <a:pt x="8664" y="280314"/>
                  </a:cubicBezTo>
                  <a:cubicBezTo>
                    <a:pt x="9451" y="268511"/>
                    <a:pt x="7641" y="256707"/>
                    <a:pt x="6697" y="244904"/>
                  </a:cubicBezTo>
                  <a:cubicBezTo>
                    <a:pt x="5890" y="233867"/>
                    <a:pt x="6913" y="222654"/>
                    <a:pt x="4297" y="211755"/>
                  </a:cubicBezTo>
                  <a:cubicBezTo>
                    <a:pt x="4238" y="211263"/>
                    <a:pt x="4238" y="210791"/>
                    <a:pt x="4297" y="210300"/>
                  </a:cubicBezTo>
                  <a:cubicBezTo>
                    <a:pt x="5221" y="197926"/>
                    <a:pt x="3412" y="185630"/>
                    <a:pt x="2487" y="173374"/>
                  </a:cubicBezTo>
                  <a:cubicBezTo>
                    <a:pt x="874" y="151734"/>
                    <a:pt x="2487" y="130252"/>
                    <a:pt x="1130" y="108770"/>
                  </a:cubicBezTo>
                  <a:cubicBezTo>
                    <a:pt x="-306" y="86579"/>
                    <a:pt x="-2353" y="64388"/>
                    <a:pt x="-1329" y="42158"/>
                  </a:cubicBezTo>
                  <a:cubicBezTo>
                    <a:pt x="-739" y="29351"/>
                    <a:pt x="-228" y="16584"/>
                    <a:pt x="-90" y="3738"/>
                  </a:cubicBezTo>
                  <a:cubicBezTo>
                    <a:pt x="-366" y="2215"/>
                    <a:pt x="205" y="663"/>
                    <a:pt x="1405" y="-315"/>
                  </a:cubicBezTo>
                  <a:close/>
                </a:path>
              </a:pathLst>
            </a:custGeom>
            <a:solidFill>
              <a:srgbClr val="270000"/>
            </a:solidFill>
            <a:ln w="1956" cap="flat">
              <a:noFill/>
              <a:prstDash val="solid"/>
              <a:miter/>
            </a:ln>
          </p:spPr>
          <p:txBody>
            <a:bodyPr rtlCol="0" anchor="ctr"/>
            <a:lstStyle/>
            <a:p>
              <a:endParaRPr lang="es-CO"/>
            </a:p>
          </p:txBody>
        </p:sp>
        <p:sp>
          <p:nvSpPr>
            <p:cNvPr id="820" name="Freeform: Shape 819">
              <a:extLst>
                <a:ext uri="{FF2B5EF4-FFF2-40B4-BE49-F238E27FC236}">
                  <a16:creationId xmlns:a16="http://schemas.microsoft.com/office/drawing/2014/main" id="{C227B323-80FA-61D8-FB43-5D2D93B4AFE6}"/>
                </a:ext>
              </a:extLst>
            </p:cNvPr>
            <p:cNvSpPr/>
            <p:nvPr/>
          </p:nvSpPr>
          <p:spPr>
            <a:xfrm>
              <a:off x="13615812" y="942883"/>
              <a:ext cx="1420" cy="2891"/>
            </a:xfrm>
            <a:custGeom>
              <a:avLst/>
              <a:gdLst>
                <a:gd name="connsiteX0" fmla="*/ -1589 w 1420"/>
                <a:gd name="connsiteY0" fmla="*/ -315 h 2891"/>
                <a:gd name="connsiteX1" fmla="*/ -231 w 1420"/>
                <a:gd name="connsiteY1" fmla="*/ 2577 h 2891"/>
                <a:gd name="connsiteX2" fmla="*/ -1589 w 1420"/>
                <a:gd name="connsiteY2" fmla="*/ -315 h 2891"/>
              </a:gdLst>
              <a:ahLst/>
              <a:cxnLst>
                <a:cxn ang="0">
                  <a:pos x="connsiteX0" y="connsiteY0"/>
                </a:cxn>
                <a:cxn ang="0">
                  <a:pos x="connsiteX1" y="connsiteY1"/>
                </a:cxn>
                <a:cxn ang="0">
                  <a:pos x="connsiteX2" y="connsiteY2"/>
                </a:cxn>
              </a:cxnLst>
              <a:rect l="l" t="t" r="r" b="b"/>
              <a:pathLst>
                <a:path w="1420" h="2891">
                  <a:moveTo>
                    <a:pt x="-1589" y="-315"/>
                  </a:moveTo>
                  <a:cubicBezTo>
                    <a:pt x="-566" y="258"/>
                    <a:pt x="-15" y="1422"/>
                    <a:pt x="-231" y="2577"/>
                  </a:cubicBezTo>
                  <a:cubicBezTo>
                    <a:pt x="-1195" y="1940"/>
                    <a:pt x="-1707" y="826"/>
                    <a:pt x="-1589" y="-315"/>
                  </a:cubicBezTo>
                  <a:close/>
                </a:path>
              </a:pathLst>
            </a:custGeom>
            <a:solidFill>
              <a:srgbClr val="020202"/>
            </a:solidFill>
            <a:ln w="1956" cap="flat">
              <a:noFill/>
              <a:prstDash val="solid"/>
              <a:miter/>
            </a:ln>
          </p:spPr>
          <p:txBody>
            <a:bodyPr rtlCol="0" anchor="ctr"/>
            <a:lstStyle/>
            <a:p>
              <a:endParaRPr lang="es-CO"/>
            </a:p>
          </p:txBody>
        </p:sp>
        <p:sp>
          <p:nvSpPr>
            <p:cNvPr id="821" name="Freeform: Shape 820">
              <a:extLst>
                <a:ext uri="{FF2B5EF4-FFF2-40B4-BE49-F238E27FC236}">
                  <a16:creationId xmlns:a16="http://schemas.microsoft.com/office/drawing/2014/main" id="{FB80CF6B-6E79-0523-AFF1-D38CF29621E3}"/>
                </a:ext>
              </a:extLst>
            </p:cNvPr>
            <p:cNvSpPr/>
            <p:nvPr/>
          </p:nvSpPr>
          <p:spPr>
            <a:xfrm>
              <a:off x="13595447" y="801516"/>
              <a:ext cx="1437" cy="2891"/>
            </a:xfrm>
            <a:custGeom>
              <a:avLst/>
              <a:gdLst>
                <a:gd name="connsiteX0" fmla="*/ -1585 w 1437"/>
                <a:gd name="connsiteY0" fmla="*/ -315 h 2891"/>
                <a:gd name="connsiteX1" fmla="*/ -207 w 1437"/>
                <a:gd name="connsiteY1" fmla="*/ 2577 h 2891"/>
                <a:gd name="connsiteX2" fmla="*/ -1585 w 1437"/>
                <a:gd name="connsiteY2" fmla="*/ -315 h 2891"/>
              </a:gdLst>
              <a:ahLst/>
              <a:cxnLst>
                <a:cxn ang="0">
                  <a:pos x="connsiteX0" y="connsiteY0"/>
                </a:cxn>
                <a:cxn ang="0">
                  <a:pos x="connsiteX1" y="connsiteY1"/>
                </a:cxn>
                <a:cxn ang="0">
                  <a:pos x="connsiteX2" y="connsiteY2"/>
                </a:cxn>
              </a:cxnLst>
              <a:rect l="l" t="t" r="r" b="b"/>
              <a:pathLst>
                <a:path w="1437" h="2891">
                  <a:moveTo>
                    <a:pt x="-1585" y="-315"/>
                  </a:moveTo>
                  <a:cubicBezTo>
                    <a:pt x="-562" y="264"/>
                    <a:pt x="-11" y="1420"/>
                    <a:pt x="-207" y="2577"/>
                  </a:cubicBezTo>
                  <a:cubicBezTo>
                    <a:pt x="-1171" y="1954"/>
                    <a:pt x="-1722" y="832"/>
                    <a:pt x="-1585" y="-315"/>
                  </a:cubicBezTo>
                  <a:close/>
                </a:path>
              </a:pathLst>
            </a:custGeom>
            <a:solidFill>
              <a:srgbClr val="020202"/>
            </a:solidFill>
            <a:ln w="1956" cap="flat">
              <a:noFill/>
              <a:prstDash val="solid"/>
              <a:miter/>
            </a:ln>
          </p:spPr>
          <p:txBody>
            <a:bodyPr rtlCol="0" anchor="ctr"/>
            <a:lstStyle/>
            <a:p>
              <a:endParaRPr lang="es-CO"/>
            </a:p>
          </p:txBody>
        </p:sp>
        <p:sp>
          <p:nvSpPr>
            <p:cNvPr id="822" name="Freeform: Shape 821">
              <a:extLst>
                <a:ext uri="{FF2B5EF4-FFF2-40B4-BE49-F238E27FC236}">
                  <a16:creationId xmlns:a16="http://schemas.microsoft.com/office/drawing/2014/main" id="{A2C7C359-775D-4881-B817-977F98E19447}"/>
                </a:ext>
              </a:extLst>
            </p:cNvPr>
            <p:cNvSpPr/>
            <p:nvPr/>
          </p:nvSpPr>
          <p:spPr>
            <a:xfrm>
              <a:off x="13617302" y="970562"/>
              <a:ext cx="1402" cy="2872"/>
            </a:xfrm>
            <a:custGeom>
              <a:avLst/>
              <a:gdLst>
                <a:gd name="connsiteX0" fmla="*/ -1583 w 1402"/>
                <a:gd name="connsiteY0" fmla="*/ -315 h 2872"/>
                <a:gd name="connsiteX1" fmla="*/ -265 w 1402"/>
                <a:gd name="connsiteY1" fmla="*/ 2558 h 2872"/>
                <a:gd name="connsiteX2" fmla="*/ -1583 w 1402"/>
                <a:gd name="connsiteY2" fmla="*/ -315 h 2872"/>
              </a:gdLst>
              <a:ahLst/>
              <a:cxnLst>
                <a:cxn ang="0">
                  <a:pos x="connsiteX0" y="connsiteY0"/>
                </a:cxn>
                <a:cxn ang="0">
                  <a:pos x="connsiteX1" y="connsiteY1"/>
                </a:cxn>
                <a:cxn ang="0">
                  <a:pos x="connsiteX2" y="connsiteY2"/>
                </a:cxn>
              </a:cxnLst>
              <a:rect l="l" t="t" r="r" b="b"/>
              <a:pathLst>
                <a:path w="1402" h="2872">
                  <a:moveTo>
                    <a:pt x="-1583" y="-315"/>
                  </a:moveTo>
                  <a:cubicBezTo>
                    <a:pt x="-560" y="244"/>
                    <a:pt x="-9" y="1415"/>
                    <a:pt x="-265" y="2558"/>
                  </a:cubicBezTo>
                  <a:cubicBezTo>
                    <a:pt x="-1210" y="1920"/>
                    <a:pt x="-1721" y="813"/>
                    <a:pt x="-1583" y="-315"/>
                  </a:cubicBezTo>
                  <a:close/>
                </a:path>
              </a:pathLst>
            </a:custGeom>
            <a:solidFill>
              <a:srgbClr val="020202"/>
            </a:solidFill>
            <a:ln w="1956" cap="flat">
              <a:noFill/>
              <a:prstDash val="solid"/>
              <a:miter/>
            </a:ln>
          </p:spPr>
          <p:txBody>
            <a:bodyPr rtlCol="0" anchor="ctr"/>
            <a:lstStyle/>
            <a:p>
              <a:endParaRPr lang="es-CO"/>
            </a:p>
          </p:txBody>
        </p:sp>
        <p:sp>
          <p:nvSpPr>
            <p:cNvPr id="823" name="Freeform: Shape 822">
              <a:extLst>
                <a:ext uri="{FF2B5EF4-FFF2-40B4-BE49-F238E27FC236}">
                  <a16:creationId xmlns:a16="http://schemas.microsoft.com/office/drawing/2014/main" id="{9B7422EE-E22C-3F1A-0857-AAA80AA3C964}"/>
                </a:ext>
              </a:extLst>
            </p:cNvPr>
            <p:cNvSpPr/>
            <p:nvPr/>
          </p:nvSpPr>
          <p:spPr>
            <a:xfrm>
              <a:off x="13614396" y="928305"/>
              <a:ext cx="1420" cy="2891"/>
            </a:xfrm>
            <a:custGeom>
              <a:avLst/>
              <a:gdLst>
                <a:gd name="connsiteX0" fmla="*/ -1589 w 1420"/>
                <a:gd name="connsiteY0" fmla="*/ -315 h 2891"/>
                <a:gd name="connsiteX1" fmla="*/ -231 w 1420"/>
                <a:gd name="connsiteY1" fmla="*/ 2577 h 2891"/>
                <a:gd name="connsiteX2" fmla="*/ -1589 w 1420"/>
                <a:gd name="connsiteY2" fmla="*/ -315 h 2891"/>
              </a:gdLst>
              <a:ahLst/>
              <a:cxnLst>
                <a:cxn ang="0">
                  <a:pos x="connsiteX0" y="connsiteY0"/>
                </a:cxn>
                <a:cxn ang="0">
                  <a:pos x="connsiteX1" y="connsiteY1"/>
                </a:cxn>
                <a:cxn ang="0">
                  <a:pos x="connsiteX2" y="connsiteY2"/>
                </a:cxn>
              </a:cxnLst>
              <a:rect l="l" t="t" r="r" b="b"/>
              <a:pathLst>
                <a:path w="1420" h="2891">
                  <a:moveTo>
                    <a:pt x="-1589" y="-315"/>
                  </a:moveTo>
                  <a:cubicBezTo>
                    <a:pt x="-566" y="262"/>
                    <a:pt x="-15" y="1422"/>
                    <a:pt x="-231" y="2577"/>
                  </a:cubicBezTo>
                  <a:cubicBezTo>
                    <a:pt x="-1195" y="1944"/>
                    <a:pt x="-1707" y="828"/>
                    <a:pt x="-1589" y="-315"/>
                  </a:cubicBezTo>
                  <a:close/>
                </a:path>
              </a:pathLst>
            </a:custGeom>
            <a:solidFill>
              <a:srgbClr val="020202"/>
            </a:solidFill>
            <a:ln w="1956" cap="flat">
              <a:noFill/>
              <a:prstDash val="solid"/>
              <a:miter/>
            </a:ln>
          </p:spPr>
          <p:txBody>
            <a:bodyPr rtlCol="0" anchor="ctr"/>
            <a:lstStyle/>
            <a:p>
              <a:endParaRPr lang="es-CO"/>
            </a:p>
          </p:txBody>
        </p:sp>
        <p:sp>
          <p:nvSpPr>
            <p:cNvPr id="824" name="Freeform: Shape 823">
              <a:extLst>
                <a:ext uri="{FF2B5EF4-FFF2-40B4-BE49-F238E27FC236}">
                  <a16:creationId xmlns:a16="http://schemas.microsoft.com/office/drawing/2014/main" id="{0D96C805-707F-319D-F76F-AA3BA29296AE}"/>
                </a:ext>
              </a:extLst>
            </p:cNvPr>
            <p:cNvSpPr/>
            <p:nvPr/>
          </p:nvSpPr>
          <p:spPr>
            <a:xfrm>
              <a:off x="13601291" y="769449"/>
              <a:ext cx="1396" cy="1455"/>
            </a:xfrm>
            <a:custGeom>
              <a:avLst/>
              <a:gdLst>
                <a:gd name="connsiteX0" fmla="*/ -209 w 1396"/>
                <a:gd name="connsiteY0" fmla="*/ -315 h 1455"/>
                <a:gd name="connsiteX1" fmla="*/ -1606 w 1396"/>
                <a:gd name="connsiteY1" fmla="*/ 1141 h 1455"/>
                <a:gd name="connsiteX2" fmla="*/ -209 w 1396"/>
                <a:gd name="connsiteY2" fmla="*/ -315 h 1455"/>
              </a:gdLst>
              <a:ahLst/>
              <a:cxnLst>
                <a:cxn ang="0">
                  <a:pos x="connsiteX0" y="connsiteY0"/>
                </a:cxn>
                <a:cxn ang="0">
                  <a:pos x="connsiteX1" y="connsiteY1"/>
                </a:cxn>
                <a:cxn ang="0">
                  <a:pos x="connsiteX2" y="connsiteY2"/>
                </a:cxn>
              </a:cxnLst>
              <a:rect l="l" t="t" r="r" b="b"/>
              <a:pathLst>
                <a:path w="1396" h="1455">
                  <a:moveTo>
                    <a:pt x="-209" y="-315"/>
                  </a:moveTo>
                  <a:cubicBezTo>
                    <a:pt x="-661" y="177"/>
                    <a:pt x="-1133" y="669"/>
                    <a:pt x="-1606" y="1141"/>
                  </a:cubicBezTo>
                  <a:cubicBezTo>
                    <a:pt x="-1133" y="630"/>
                    <a:pt x="-661" y="177"/>
                    <a:pt x="-209" y="-315"/>
                  </a:cubicBezTo>
                  <a:close/>
                </a:path>
              </a:pathLst>
            </a:custGeom>
            <a:solidFill>
              <a:srgbClr val="020202"/>
            </a:solidFill>
            <a:ln w="1956" cap="flat">
              <a:noFill/>
              <a:prstDash val="solid"/>
              <a:miter/>
            </a:ln>
          </p:spPr>
          <p:txBody>
            <a:bodyPr rtlCol="0" anchor="ctr"/>
            <a:lstStyle/>
            <a:p>
              <a:endParaRPr lang="es-CO"/>
            </a:p>
          </p:txBody>
        </p:sp>
        <p:sp>
          <p:nvSpPr>
            <p:cNvPr id="825" name="Freeform: Shape 824">
              <a:extLst>
                <a:ext uri="{FF2B5EF4-FFF2-40B4-BE49-F238E27FC236}">
                  <a16:creationId xmlns:a16="http://schemas.microsoft.com/office/drawing/2014/main" id="{2D7F7D79-EB23-DDAF-6E85-214328D70564}"/>
                </a:ext>
              </a:extLst>
            </p:cNvPr>
            <p:cNvSpPr/>
            <p:nvPr/>
          </p:nvSpPr>
          <p:spPr>
            <a:xfrm>
              <a:off x="13596923" y="782571"/>
              <a:ext cx="1397" cy="1455"/>
            </a:xfrm>
            <a:custGeom>
              <a:avLst/>
              <a:gdLst>
                <a:gd name="connsiteX0" fmla="*/ -208 w 1397"/>
                <a:gd name="connsiteY0" fmla="*/ -315 h 1455"/>
                <a:gd name="connsiteX1" fmla="*/ -1606 w 1397"/>
                <a:gd name="connsiteY1" fmla="*/ 1141 h 1455"/>
              </a:gdLst>
              <a:ahLst/>
              <a:cxnLst>
                <a:cxn ang="0">
                  <a:pos x="connsiteX0" y="connsiteY0"/>
                </a:cxn>
                <a:cxn ang="0">
                  <a:pos x="connsiteX1" y="connsiteY1"/>
                </a:cxn>
              </a:cxnLst>
              <a:rect l="l" t="t" r="r" b="b"/>
              <a:pathLst>
                <a:path w="1397" h="1455">
                  <a:moveTo>
                    <a:pt x="-208" y="-315"/>
                  </a:moveTo>
                  <a:lnTo>
                    <a:pt x="-1606" y="1141"/>
                  </a:lnTo>
                  <a:close/>
                </a:path>
              </a:pathLst>
            </a:custGeom>
            <a:solidFill>
              <a:srgbClr val="020202"/>
            </a:solidFill>
            <a:ln w="1956" cap="flat">
              <a:noFill/>
              <a:prstDash val="solid"/>
              <a:miter/>
            </a:ln>
          </p:spPr>
          <p:txBody>
            <a:bodyPr rtlCol="0" anchor="ctr"/>
            <a:lstStyle/>
            <a:p>
              <a:endParaRPr lang="es-CO"/>
            </a:p>
          </p:txBody>
        </p:sp>
        <p:sp>
          <p:nvSpPr>
            <p:cNvPr id="826" name="Freeform: Shape 825">
              <a:extLst>
                <a:ext uri="{FF2B5EF4-FFF2-40B4-BE49-F238E27FC236}">
                  <a16:creationId xmlns:a16="http://schemas.microsoft.com/office/drawing/2014/main" id="{FF52A3CF-F9DF-C181-2286-9B618C554D22}"/>
                </a:ext>
              </a:extLst>
            </p:cNvPr>
            <p:cNvSpPr/>
            <p:nvPr/>
          </p:nvSpPr>
          <p:spPr>
            <a:xfrm>
              <a:off x="13595468" y="792781"/>
              <a:ext cx="1338" cy="1455"/>
            </a:xfrm>
            <a:custGeom>
              <a:avLst/>
              <a:gdLst>
                <a:gd name="connsiteX0" fmla="*/ -267 w 1338"/>
                <a:gd name="connsiteY0" fmla="*/ -315 h 1455"/>
                <a:gd name="connsiteX1" fmla="*/ -1606 w 1338"/>
                <a:gd name="connsiteY1" fmla="*/ 1141 h 1455"/>
                <a:gd name="connsiteX2" fmla="*/ -267 w 1338"/>
                <a:gd name="connsiteY2" fmla="*/ -315 h 1455"/>
              </a:gdLst>
              <a:ahLst/>
              <a:cxnLst>
                <a:cxn ang="0">
                  <a:pos x="connsiteX0" y="connsiteY0"/>
                </a:cxn>
                <a:cxn ang="0">
                  <a:pos x="connsiteX1" y="connsiteY1"/>
                </a:cxn>
                <a:cxn ang="0">
                  <a:pos x="connsiteX2" y="connsiteY2"/>
                </a:cxn>
              </a:cxnLst>
              <a:rect l="l" t="t" r="r" b="b"/>
              <a:pathLst>
                <a:path w="1338" h="1455">
                  <a:moveTo>
                    <a:pt x="-267" y="-315"/>
                  </a:moveTo>
                  <a:cubicBezTo>
                    <a:pt x="-720" y="157"/>
                    <a:pt x="-1153" y="649"/>
                    <a:pt x="-1606" y="1141"/>
                  </a:cubicBezTo>
                  <a:cubicBezTo>
                    <a:pt x="-1153" y="649"/>
                    <a:pt x="-720" y="157"/>
                    <a:pt x="-267" y="-315"/>
                  </a:cubicBezTo>
                  <a:close/>
                </a:path>
              </a:pathLst>
            </a:custGeom>
            <a:solidFill>
              <a:srgbClr val="020202"/>
            </a:solidFill>
            <a:ln w="1956" cap="flat">
              <a:noFill/>
              <a:prstDash val="solid"/>
              <a:miter/>
            </a:ln>
          </p:spPr>
          <p:txBody>
            <a:bodyPr rtlCol="0" anchor="ctr"/>
            <a:lstStyle/>
            <a:p>
              <a:endParaRPr lang="es-CO"/>
            </a:p>
          </p:txBody>
        </p:sp>
        <p:sp>
          <p:nvSpPr>
            <p:cNvPr id="827" name="Freeform: Shape 826">
              <a:extLst>
                <a:ext uri="{FF2B5EF4-FFF2-40B4-BE49-F238E27FC236}">
                  <a16:creationId xmlns:a16="http://schemas.microsoft.com/office/drawing/2014/main" id="{0B6BC96D-7DAD-A869-91CD-A9DFA140D1C3}"/>
                </a:ext>
              </a:extLst>
            </p:cNvPr>
            <p:cNvSpPr/>
            <p:nvPr/>
          </p:nvSpPr>
          <p:spPr>
            <a:xfrm>
              <a:off x="13596923" y="813181"/>
              <a:ext cx="1397" cy="1455"/>
            </a:xfrm>
            <a:custGeom>
              <a:avLst/>
              <a:gdLst>
                <a:gd name="connsiteX0" fmla="*/ -1606 w 1397"/>
                <a:gd name="connsiteY0" fmla="*/ -315 h 1455"/>
                <a:gd name="connsiteX1" fmla="*/ -208 w 1397"/>
                <a:gd name="connsiteY1" fmla="*/ 1141 h 1455"/>
                <a:gd name="connsiteX2" fmla="*/ -1606 w 1397"/>
                <a:gd name="connsiteY2" fmla="*/ -315 h 1455"/>
              </a:gdLst>
              <a:ahLst/>
              <a:cxnLst>
                <a:cxn ang="0">
                  <a:pos x="connsiteX0" y="connsiteY0"/>
                </a:cxn>
                <a:cxn ang="0">
                  <a:pos x="connsiteX1" y="connsiteY1"/>
                </a:cxn>
                <a:cxn ang="0">
                  <a:pos x="connsiteX2" y="connsiteY2"/>
                </a:cxn>
              </a:cxnLst>
              <a:rect l="l" t="t" r="r" b="b"/>
              <a:pathLst>
                <a:path w="1397" h="1455">
                  <a:moveTo>
                    <a:pt x="-1606" y="-315"/>
                  </a:moveTo>
                  <a:cubicBezTo>
                    <a:pt x="-1133" y="157"/>
                    <a:pt x="-680" y="649"/>
                    <a:pt x="-208" y="1141"/>
                  </a:cubicBezTo>
                  <a:cubicBezTo>
                    <a:pt x="-680" y="649"/>
                    <a:pt x="-1133" y="177"/>
                    <a:pt x="-1606" y="-315"/>
                  </a:cubicBezTo>
                  <a:close/>
                </a:path>
              </a:pathLst>
            </a:custGeom>
            <a:solidFill>
              <a:srgbClr val="020202"/>
            </a:solidFill>
            <a:ln w="1956" cap="flat">
              <a:noFill/>
              <a:prstDash val="solid"/>
              <a:miter/>
            </a:ln>
          </p:spPr>
          <p:txBody>
            <a:bodyPr rtlCol="0" anchor="ctr"/>
            <a:lstStyle/>
            <a:p>
              <a:endParaRPr lang="es-CO"/>
            </a:p>
          </p:txBody>
        </p:sp>
        <p:sp>
          <p:nvSpPr>
            <p:cNvPr id="828" name="Freeform: Shape 827">
              <a:extLst>
                <a:ext uri="{FF2B5EF4-FFF2-40B4-BE49-F238E27FC236}">
                  <a16:creationId xmlns:a16="http://schemas.microsoft.com/office/drawing/2014/main" id="{AD0236DD-841C-DAF3-55B4-BC7373BAD0F3}"/>
                </a:ext>
              </a:extLst>
            </p:cNvPr>
            <p:cNvSpPr/>
            <p:nvPr/>
          </p:nvSpPr>
          <p:spPr>
            <a:xfrm>
              <a:off x="13598379" y="821916"/>
              <a:ext cx="1239" cy="1416"/>
            </a:xfrm>
            <a:custGeom>
              <a:avLst/>
              <a:gdLst>
                <a:gd name="connsiteX0" fmla="*/ -1606 w 1239"/>
                <a:gd name="connsiteY0" fmla="*/ -315 h 1416"/>
                <a:gd name="connsiteX1" fmla="*/ -366 w 1239"/>
                <a:gd name="connsiteY1" fmla="*/ 1102 h 1416"/>
              </a:gdLst>
              <a:ahLst/>
              <a:cxnLst>
                <a:cxn ang="0">
                  <a:pos x="connsiteX0" y="connsiteY0"/>
                </a:cxn>
                <a:cxn ang="0">
                  <a:pos x="connsiteX1" y="connsiteY1"/>
                </a:cxn>
              </a:cxnLst>
              <a:rect l="l" t="t" r="r" b="b"/>
              <a:pathLst>
                <a:path w="1239" h="1416">
                  <a:moveTo>
                    <a:pt x="-1606" y="-315"/>
                  </a:moveTo>
                  <a:lnTo>
                    <a:pt x="-366" y="1102"/>
                  </a:lnTo>
                  <a:close/>
                </a:path>
              </a:pathLst>
            </a:custGeom>
            <a:solidFill>
              <a:srgbClr val="020202"/>
            </a:solidFill>
            <a:ln w="1956" cap="flat">
              <a:noFill/>
              <a:prstDash val="solid"/>
              <a:miter/>
            </a:ln>
          </p:spPr>
          <p:txBody>
            <a:bodyPr rtlCol="0" anchor="ctr"/>
            <a:lstStyle/>
            <a:p>
              <a:endParaRPr lang="es-CO"/>
            </a:p>
          </p:txBody>
        </p:sp>
        <p:sp>
          <p:nvSpPr>
            <p:cNvPr id="829" name="Freeform: Shape 828">
              <a:extLst>
                <a:ext uri="{FF2B5EF4-FFF2-40B4-BE49-F238E27FC236}">
                  <a16:creationId xmlns:a16="http://schemas.microsoft.com/office/drawing/2014/main" id="{C1BD30EC-D476-FC47-EB4B-0B50705FC628}"/>
                </a:ext>
              </a:extLst>
            </p:cNvPr>
            <p:cNvSpPr/>
            <p:nvPr/>
          </p:nvSpPr>
          <p:spPr>
            <a:xfrm>
              <a:off x="13602747" y="853982"/>
              <a:ext cx="1317" cy="1436"/>
            </a:xfrm>
            <a:custGeom>
              <a:avLst/>
              <a:gdLst>
                <a:gd name="connsiteX0" fmla="*/ -1606 w 1317"/>
                <a:gd name="connsiteY0" fmla="*/ -315 h 1436"/>
                <a:gd name="connsiteX1" fmla="*/ -288 w 1317"/>
                <a:gd name="connsiteY1" fmla="*/ 1121 h 1436"/>
              </a:gdLst>
              <a:ahLst/>
              <a:cxnLst>
                <a:cxn ang="0">
                  <a:pos x="connsiteX0" y="connsiteY0"/>
                </a:cxn>
                <a:cxn ang="0">
                  <a:pos x="connsiteX1" y="connsiteY1"/>
                </a:cxn>
              </a:cxnLst>
              <a:rect l="l" t="t" r="r" b="b"/>
              <a:pathLst>
                <a:path w="1317" h="1436">
                  <a:moveTo>
                    <a:pt x="-1606" y="-315"/>
                  </a:moveTo>
                  <a:lnTo>
                    <a:pt x="-288" y="1121"/>
                  </a:lnTo>
                  <a:close/>
                </a:path>
              </a:pathLst>
            </a:custGeom>
            <a:solidFill>
              <a:srgbClr val="020202"/>
            </a:solidFill>
            <a:ln w="1956" cap="flat">
              <a:noFill/>
              <a:prstDash val="solid"/>
              <a:miter/>
            </a:ln>
          </p:spPr>
          <p:txBody>
            <a:bodyPr rtlCol="0" anchor="ctr"/>
            <a:lstStyle/>
            <a:p>
              <a:endParaRPr lang="es-CO"/>
            </a:p>
          </p:txBody>
        </p:sp>
        <p:sp>
          <p:nvSpPr>
            <p:cNvPr id="830" name="Freeform: Shape 829">
              <a:extLst>
                <a:ext uri="{FF2B5EF4-FFF2-40B4-BE49-F238E27FC236}">
                  <a16:creationId xmlns:a16="http://schemas.microsoft.com/office/drawing/2014/main" id="{6D1AB768-2520-0EE7-7172-E6888B142B77}"/>
                </a:ext>
              </a:extLst>
            </p:cNvPr>
            <p:cNvSpPr/>
            <p:nvPr/>
          </p:nvSpPr>
          <p:spPr>
            <a:xfrm>
              <a:off x="13610045" y="893327"/>
              <a:ext cx="1317" cy="1455"/>
            </a:xfrm>
            <a:custGeom>
              <a:avLst/>
              <a:gdLst>
                <a:gd name="connsiteX0" fmla="*/ -1606 w 1317"/>
                <a:gd name="connsiteY0" fmla="*/ -315 h 1455"/>
                <a:gd name="connsiteX1" fmla="*/ -288 w 1317"/>
                <a:gd name="connsiteY1" fmla="*/ 1141 h 1455"/>
              </a:gdLst>
              <a:ahLst/>
              <a:cxnLst>
                <a:cxn ang="0">
                  <a:pos x="connsiteX0" y="connsiteY0"/>
                </a:cxn>
                <a:cxn ang="0">
                  <a:pos x="connsiteX1" y="connsiteY1"/>
                </a:cxn>
              </a:cxnLst>
              <a:rect l="l" t="t" r="r" b="b"/>
              <a:pathLst>
                <a:path w="1317" h="1455">
                  <a:moveTo>
                    <a:pt x="-1606" y="-315"/>
                  </a:moveTo>
                  <a:lnTo>
                    <a:pt x="-288" y="1141"/>
                  </a:lnTo>
                  <a:close/>
                </a:path>
              </a:pathLst>
            </a:custGeom>
            <a:solidFill>
              <a:srgbClr val="020202"/>
            </a:solidFill>
            <a:ln w="1956" cap="flat">
              <a:noFill/>
              <a:prstDash val="solid"/>
              <a:miter/>
            </a:ln>
          </p:spPr>
          <p:txBody>
            <a:bodyPr rtlCol="0" anchor="ctr"/>
            <a:lstStyle/>
            <a:p>
              <a:endParaRPr lang="es-CO"/>
            </a:p>
          </p:txBody>
        </p:sp>
        <p:sp>
          <p:nvSpPr>
            <p:cNvPr id="831" name="Freeform: Shape 830">
              <a:extLst>
                <a:ext uri="{FF2B5EF4-FFF2-40B4-BE49-F238E27FC236}">
                  <a16:creationId xmlns:a16="http://schemas.microsoft.com/office/drawing/2014/main" id="{5390FA6C-E91F-9D52-5B2B-B828315567D6}"/>
                </a:ext>
              </a:extLst>
            </p:cNvPr>
            <p:cNvSpPr/>
            <p:nvPr/>
          </p:nvSpPr>
          <p:spPr>
            <a:xfrm>
              <a:off x="13612957" y="916639"/>
              <a:ext cx="1298" cy="1455"/>
            </a:xfrm>
            <a:custGeom>
              <a:avLst/>
              <a:gdLst>
                <a:gd name="connsiteX0" fmla="*/ -1606 w 1298"/>
                <a:gd name="connsiteY0" fmla="*/ -315 h 1455"/>
                <a:gd name="connsiteX1" fmla="*/ -307 w 1298"/>
                <a:gd name="connsiteY1" fmla="*/ 1141 h 1455"/>
              </a:gdLst>
              <a:ahLst/>
              <a:cxnLst>
                <a:cxn ang="0">
                  <a:pos x="connsiteX0" y="connsiteY0"/>
                </a:cxn>
                <a:cxn ang="0">
                  <a:pos x="connsiteX1" y="connsiteY1"/>
                </a:cxn>
              </a:cxnLst>
              <a:rect l="l" t="t" r="r" b="b"/>
              <a:pathLst>
                <a:path w="1298" h="1455">
                  <a:moveTo>
                    <a:pt x="-1606" y="-315"/>
                  </a:moveTo>
                  <a:lnTo>
                    <a:pt x="-307" y="1141"/>
                  </a:lnTo>
                  <a:close/>
                </a:path>
              </a:pathLst>
            </a:custGeom>
            <a:solidFill>
              <a:srgbClr val="020202"/>
            </a:solidFill>
            <a:ln w="1956" cap="flat">
              <a:noFill/>
              <a:prstDash val="solid"/>
              <a:miter/>
            </a:ln>
          </p:spPr>
          <p:txBody>
            <a:bodyPr rtlCol="0" anchor="ctr"/>
            <a:lstStyle/>
            <a:p>
              <a:endParaRPr lang="es-CO"/>
            </a:p>
          </p:txBody>
        </p:sp>
        <p:sp>
          <p:nvSpPr>
            <p:cNvPr id="832" name="Freeform: Shape 831">
              <a:extLst>
                <a:ext uri="{FF2B5EF4-FFF2-40B4-BE49-F238E27FC236}">
                  <a16:creationId xmlns:a16="http://schemas.microsoft.com/office/drawing/2014/main" id="{FDC0DCA9-0D03-986C-E329-95187F3ED6FF}"/>
                </a:ext>
              </a:extLst>
            </p:cNvPr>
            <p:cNvSpPr/>
            <p:nvPr/>
          </p:nvSpPr>
          <p:spPr>
            <a:xfrm>
              <a:off x="13618780" y="1015750"/>
              <a:ext cx="1317" cy="1436"/>
            </a:xfrm>
            <a:custGeom>
              <a:avLst/>
              <a:gdLst>
                <a:gd name="connsiteX0" fmla="*/ -1606 w 1317"/>
                <a:gd name="connsiteY0" fmla="*/ -315 h 1436"/>
                <a:gd name="connsiteX1" fmla="*/ -288 w 1317"/>
                <a:gd name="connsiteY1" fmla="*/ 1121 h 1436"/>
              </a:gdLst>
              <a:ahLst/>
              <a:cxnLst>
                <a:cxn ang="0">
                  <a:pos x="connsiteX0" y="connsiteY0"/>
                </a:cxn>
                <a:cxn ang="0">
                  <a:pos x="connsiteX1" y="connsiteY1"/>
                </a:cxn>
              </a:cxnLst>
              <a:rect l="l" t="t" r="r" b="b"/>
              <a:pathLst>
                <a:path w="1317" h="1436">
                  <a:moveTo>
                    <a:pt x="-1606" y="-315"/>
                  </a:moveTo>
                  <a:lnTo>
                    <a:pt x="-288" y="1121"/>
                  </a:lnTo>
                  <a:close/>
                </a:path>
              </a:pathLst>
            </a:custGeom>
            <a:solidFill>
              <a:srgbClr val="020202"/>
            </a:solidFill>
            <a:ln w="1956" cap="flat">
              <a:noFill/>
              <a:prstDash val="solid"/>
              <a:miter/>
            </a:ln>
          </p:spPr>
          <p:txBody>
            <a:bodyPr rtlCol="0" anchor="ctr"/>
            <a:lstStyle/>
            <a:p>
              <a:endParaRPr lang="es-CO"/>
            </a:p>
          </p:txBody>
        </p:sp>
        <p:sp>
          <p:nvSpPr>
            <p:cNvPr id="833" name="Freeform: Shape 832">
              <a:extLst>
                <a:ext uri="{FF2B5EF4-FFF2-40B4-BE49-F238E27FC236}">
                  <a16:creationId xmlns:a16="http://schemas.microsoft.com/office/drawing/2014/main" id="{4F0FCAC5-A61C-B446-EB81-043A5ACC942B}"/>
                </a:ext>
              </a:extLst>
            </p:cNvPr>
            <p:cNvSpPr/>
            <p:nvPr/>
          </p:nvSpPr>
          <p:spPr>
            <a:xfrm>
              <a:off x="13070860" y="1543289"/>
              <a:ext cx="1455" cy="1455"/>
            </a:xfrm>
            <a:custGeom>
              <a:avLst/>
              <a:gdLst>
                <a:gd name="connsiteX0" fmla="*/ -150 w 1455"/>
                <a:gd name="connsiteY0" fmla="*/ 1141 h 1455"/>
                <a:gd name="connsiteX1" fmla="*/ -1606 w 1455"/>
                <a:gd name="connsiteY1" fmla="*/ -315 h 1455"/>
              </a:gdLst>
              <a:ahLst/>
              <a:cxnLst>
                <a:cxn ang="0">
                  <a:pos x="connsiteX0" y="connsiteY0"/>
                </a:cxn>
                <a:cxn ang="0">
                  <a:pos x="connsiteX1" y="connsiteY1"/>
                </a:cxn>
              </a:cxnLst>
              <a:rect l="l" t="t" r="r" b="b"/>
              <a:pathLst>
                <a:path w="1455" h="1455">
                  <a:moveTo>
                    <a:pt x="-150" y="1141"/>
                  </a:moveTo>
                  <a:lnTo>
                    <a:pt x="-1606" y="-315"/>
                  </a:lnTo>
                  <a:close/>
                </a:path>
              </a:pathLst>
            </a:custGeom>
            <a:solidFill>
              <a:srgbClr val="020202"/>
            </a:solidFill>
            <a:ln w="1956" cap="flat">
              <a:noFill/>
              <a:prstDash val="solid"/>
              <a:miter/>
            </a:ln>
          </p:spPr>
          <p:txBody>
            <a:bodyPr rtlCol="0" anchor="ctr"/>
            <a:lstStyle/>
            <a:p>
              <a:endParaRPr lang="es-CO"/>
            </a:p>
          </p:txBody>
        </p:sp>
        <p:sp>
          <p:nvSpPr>
            <p:cNvPr id="834" name="Freeform: Shape 833">
              <a:extLst>
                <a:ext uri="{FF2B5EF4-FFF2-40B4-BE49-F238E27FC236}">
                  <a16:creationId xmlns:a16="http://schemas.microsoft.com/office/drawing/2014/main" id="{F0066D0C-3951-5A9C-DBCA-13E8F496E56F}"/>
                </a:ext>
              </a:extLst>
            </p:cNvPr>
            <p:cNvSpPr/>
            <p:nvPr/>
          </p:nvSpPr>
          <p:spPr>
            <a:xfrm>
              <a:off x="12780433" y="238422"/>
              <a:ext cx="697275" cy="619854"/>
            </a:xfrm>
            <a:custGeom>
              <a:avLst/>
              <a:gdLst>
                <a:gd name="connsiteX0" fmla="*/ 8882 w 697275"/>
                <a:gd name="connsiteY0" fmla="*/ 101891 h 619854"/>
                <a:gd name="connsiteX1" fmla="*/ 29184 w 697275"/>
                <a:gd name="connsiteY1" fmla="*/ 61483 h 619854"/>
                <a:gd name="connsiteX2" fmla="*/ 47676 w 697275"/>
                <a:gd name="connsiteY2" fmla="*/ 39115 h 619854"/>
                <a:gd name="connsiteX3" fmla="*/ 76221 w 697275"/>
                <a:gd name="connsiteY3" fmla="*/ 17181 h 619854"/>
                <a:gd name="connsiteX4" fmla="*/ 104647 w 697275"/>
                <a:gd name="connsiteY4" fmla="*/ 4551 h 619854"/>
                <a:gd name="connsiteX5" fmla="*/ 115507 w 697275"/>
                <a:gd name="connsiteY5" fmla="*/ 616 h 619854"/>
                <a:gd name="connsiteX6" fmla="*/ 136969 w 697275"/>
                <a:gd name="connsiteY6" fmla="*/ 18735 h 619854"/>
                <a:gd name="connsiteX7" fmla="*/ 126995 w 697275"/>
                <a:gd name="connsiteY7" fmla="*/ 34020 h 619854"/>
                <a:gd name="connsiteX8" fmla="*/ 87650 w 697275"/>
                <a:gd name="connsiteY8" fmla="*/ 60244 h 619854"/>
                <a:gd name="connsiteX9" fmla="*/ 46928 w 697275"/>
                <a:gd name="connsiteY9" fmla="*/ 106514 h 619854"/>
                <a:gd name="connsiteX10" fmla="*/ 40456 w 697275"/>
                <a:gd name="connsiteY10" fmla="*/ 135393 h 619854"/>
                <a:gd name="connsiteX11" fmla="*/ 44390 w 697275"/>
                <a:gd name="connsiteY11" fmla="*/ 138344 h 619854"/>
                <a:gd name="connsiteX12" fmla="*/ 71932 w 697275"/>
                <a:gd name="connsiteY12" fmla="*/ 144246 h 619854"/>
                <a:gd name="connsiteX13" fmla="*/ 84444 w 697275"/>
                <a:gd name="connsiteY13" fmla="*/ 140311 h 619854"/>
                <a:gd name="connsiteX14" fmla="*/ 96503 w 697275"/>
                <a:gd name="connsiteY14" fmla="*/ 128999 h 619854"/>
                <a:gd name="connsiteX15" fmla="*/ 104785 w 697275"/>
                <a:gd name="connsiteY15" fmla="*/ 113773 h 619854"/>
                <a:gd name="connsiteX16" fmla="*/ 118143 w 697275"/>
                <a:gd name="connsiteY16" fmla="*/ 84716 h 619854"/>
                <a:gd name="connsiteX17" fmla="*/ 145350 w 697275"/>
                <a:gd name="connsiteY17" fmla="*/ 81962 h 619854"/>
                <a:gd name="connsiteX18" fmla="*/ 150917 w 697275"/>
                <a:gd name="connsiteY18" fmla="*/ 102707 h 619854"/>
                <a:gd name="connsiteX19" fmla="*/ 147081 w 697275"/>
                <a:gd name="connsiteY19" fmla="*/ 107104 h 619854"/>
                <a:gd name="connsiteX20" fmla="*/ 112182 w 697275"/>
                <a:gd name="connsiteY20" fmla="*/ 148416 h 619854"/>
                <a:gd name="connsiteX21" fmla="*/ 105159 w 697275"/>
                <a:gd name="connsiteY21" fmla="*/ 185420 h 619854"/>
                <a:gd name="connsiteX22" fmla="*/ 105474 w 697275"/>
                <a:gd name="connsiteY22" fmla="*/ 202122 h 619854"/>
                <a:gd name="connsiteX23" fmla="*/ 105080 w 697275"/>
                <a:gd name="connsiteY23" fmla="*/ 204267 h 619854"/>
                <a:gd name="connsiteX24" fmla="*/ 103919 w 697275"/>
                <a:gd name="connsiteY24" fmla="*/ 212588 h 619854"/>
                <a:gd name="connsiteX25" fmla="*/ 103506 w 697275"/>
                <a:gd name="connsiteY25" fmla="*/ 214555 h 619854"/>
                <a:gd name="connsiteX26" fmla="*/ 102385 w 697275"/>
                <a:gd name="connsiteY26" fmla="*/ 221657 h 619854"/>
                <a:gd name="connsiteX27" fmla="*/ 101972 w 697275"/>
                <a:gd name="connsiteY27" fmla="*/ 223723 h 619854"/>
                <a:gd name="connsiteX28" fmla="*/ 100969 w 697275"/>
                <a:gd name="connsiteY28" fmla="*/ 232261 h 619854"/>
                <a:gd name="connsiteX29" fmla="*/ 100536 w 697275"/>
                <a:gd name="connsiteY29" fmla="*/ 234523 h 619854"/>
                <a:gd name="connsiteX30" fmla="*/ 100752 w 697275"/>
                <a:gd name="connsiteY30" fmla="*/ 309613 h 619854"/>
                <a:gd name="connsiteX31" fmla="*/ 112812 w 697275"/>
                <a:gd name="connsiteY31" fmla="*/ 367116 h 619854"/>
                <a:gd name="connsiteX32" fmla="*/ 113067 w 697275"/>
                <a:gd name="connsiteY32" fmla="*/ 374237 h 619854"/>
                <a:gd name="connsiteX33" fmla="*/ 112949 w 697275"/>
                <a:gd name="connsiteY33" fmla="*/ 391254 h 619854"/>
                <a:gd name="connsiteX34" fmla="*/ 129573 w 697275"/>
                <a:gd name="connsiteY34" fmla="*/ 438645 h 619854"/>
                <a:gd name="connsiteX35" fmla="*/ 157468 w 697275"/>
                <a:gd name="connsiteY35" fmla="*/ 470672 h 619854"/>
                <a:gd name="connsiteX36" fmla="*/ 164236 w 697275"/>
                <a:gd name="connsiteY36" fmla="*/ 472974 h 619854"/>
                <a:gd name="connsiteX37" fmla="*/ 190007 w 697275"/>
                <a:gd name="connsiteY37" fmla="*/ 469393 h 619854"/>
                <a:gd name="connsiteX38" fmla="*/ 202420 w 697275"/>
                <a:gd name="connsiteY38" fmla="*/ 471597 h 619854"/>
                <a:gd name="connsiteX39" fmla="*/ 225830 w 697275"/>
                <a:gd name="connsiteY39" fmla="*/ 484935 h 619854"/>
                <a:gd name="connsiteX40" fmla="*/ 309399 w 697275"/>
                <a:gd name="connsiteY40" fmla="*/ 513106 h 619854"/>
                <a:gd name="connsiteX41" fmla="*/ 353958 w 697275"/>
                <a:gd name="connsiteY41" fmla="*/ 519165 h 619854"/>
                <a:gd name="connsiteX42" fmla="*/ 413388 w 697275"/>
                <a:gd name="connsiteY42" fmla="*/ 516391 h 619854"/>
                <a:gd name="connsiteX43" fmla="*/ 432176 w 697275"/>
                <a:gd name="connsiteY43" fmla="*/ 514542 h 619854"/>
                <a:gd name="connsiteX44" fmla="*/ 479764 w 697275"/>
                <a:gd name="connsiteY44" fmla="*/ 509762 h 619854"/>
                <a:gd name="connsiteX45" fmla="*/ 483973 w 697275"/>
                <a:gd name="connsiteY45" fmla="*/ 508680 h 619854"/>
                <a:gd name="connsiteX46" fmla="*/ 503056 w 697275"/>
                <a:gd name="connsiteY46" fmla="*/ 507420 h 619854"/>
                <a:gd name="connsiteX47" fmla="*/ 531030 w 697275"/>
                <a:gd name="connsiteY47" fmla="*/ 504784 h 619854"/>
                <a:gd name="connsiteX48" fmla="*/ 544053 w 697275"/>
                <a:gd name="connsiteY48" fmla="*/ 504784 h 619854"/>
                <a:gd name="connsiteX49" fmla="*/ 571949 w 697275"/>
                <a:gd name="connsiteY49" fmla="*/ 501361 h 619854"/>
                <a:gd name="connsiteX50" fmla="*/ 572598 w 697275"/>
                <a:gd name="connsiteY50" fmla="*/ 501047 h 619854"/>
                <a:gd name="connsiteX51" fmla="*/ 598723 w 697275"/>
                <a:gd name="connsiteY51" fmla="*/ 493000 h 619854"/>
                <a:gd name="connsiteX52" fmla="*/ 606927 w 697275"/>
                <a:gd name="connsiteY52" fmla="*/ 490443 h 619854"/>
                <a:gd name="connsiteX53" fmla="*/ 646272 w 697275"/>
                <a:gd name="connsiteY53" fmla="*/ 476672 h 619854"/>
                <a:gd name="connsiteX54" fmla="*/ 650206 w 697275"/>
                <a:gd name="connsiteY54" fmla="*/ 474705 h 619854"/>
                <a:gd name="connsiteX55" fmla="*/ 664194 w 697275"/>
                <a:gd name="connsiteY55" fmla="*/ 469177 h 619854"/>
                <a:gd name="connsiteX56" fmla="*/ 667892 w 697275"/>
                <a:gd name="connsiteY56" fmla="*/ 467072 h 619854"/>
                <a:gd name="connsiteX57" fmla="*/ 679696 w 697275"/>
                <a:gd name="connsiteY57" fmla="*/ 461977 h 619854"/>
                <a:gd name="connsiteX58" fmla="*/ 683630 w 697275"/>
                <a:gd name="connsiteY58" fmla="*/ 460187 h 619854"/>
                <a:gd name="connsiteX59" fmla="*/ 695670 w 697275"/>
                <a:gd name="connsiteY59" fmla="*/ 456252 h 619854"/>
                <a:gd name="connsiteX60" fmla="*/ 678299 w 697275"/>
                <a:gd name="connsiteY60" fmla="*/ 467780 h 619854"/>
                <a:gd name="connsiteX61" fmla="*/ 640921 w 697275"/>
                <a:gd name="connsiteY61" fmla="*/ 483518 h 619854"/>
                <a:gd name="connsiteX62" fmla="*/ 601084 w 697275"/>
                <a:gd name="connsiteY62" fmla="*/ 499256 h 619854"/>
                <a:gd name="connsiteX63" fmla="*/ 571575 w 697275"/>
                <a:gd name="connsiteY63" fmla="*/ 509093 h 619854"/>
                <a:gd name="connsiteX64" fmla="*/ 567641 w 697275"/>
                <a:gd name="connsiteY64" fmla="*/ 519263 h 619854"/>
                <a:gd name="connsiteX65" fmla="*/ 574743 w 697275"/>
                <a:gd name="connsiteY65" fmla="*/ 528431 h 619854"/>
                <a:gd name="connsiteX66" fmla="*/ 582415 w 697275"/>
                <a:gd name="connsiteY66" fmla="*/ 579855 h 619854"/>
                <a:gd name="connsiteX67" fmla="*/ 573877 w 697275"/>
                <a:gd name="connsiteY67" fmla="*/ 588235 h 619854"/>
                <a:gd name="connsiteX68" fmla="*/ 511161 w 697275"/>
                <a:gd name="connsiteY68" fmla="*/ 602970 h 619854"/>
                <a:gd name="connsiteX69" fmla="*/ 483246 w 697275"/>
                <a:gd name="connsiteY69" fmla="*/ 606629 h 619854"/>
                <a:gd name="connsiteX70" fmla="*/ 456865 w 697275"/>
                <a:gd name="connsiteY70" fmla="*/ 610800 h 619854"/>
                <a:gd name="connsiteX71" fmla="*/ 415415 w 697275"/>
                <a:gd name="connsiteY71" fmla="*/ 616957 h 619854"/>
                <a:gd name="connsiteX72" fmla="*/ 377191 w 697275"/>
                <a:gd name="connsiteY72" fmla="*/ 619279 h 619854"/>
                <a:gd name="connsiteX73" fmla="*/ 313275 w 697275"/>
                <a:gd name="connsiteY73" fmla="*/ 617902 h 619854"/>
                <a:gd name="connsiteX74" fmla="*/ 276645 w 697275"/>
                <a:gd name="connsiteY74" fmla="*/ 614105 h 619854"/>
                <a:gd name="connsiteX75" fmla="*/ 216289 w 697275"/>
                <a:gd name="connsiteY75" fmla="*/ 599272 h 619854"/>
                <a:gd name="connsiteX76" fmla="*/ 154871 w 697275"/>
                <a:gd name="connsiteY76" fmla="*/ 577081 h 619854"/>
                <a:gd name="connsiteX77" fmla="*/ 133094 w 697275"/>
                <a:gd name="connsiteY77" fmla="*/ 567028 h 619854"/>
                <a:gd name="connsiteX78" fmla="*/ 121507 w 697275"/>
                <a:gd name="connsiteY78" fmla="*/ 550995 h 619854"/>
                <a:gd name="connsiteX79" fmla="*/ 104333 w 697275"/>
                <a:gd name="connsiteY79" fmla="*/ 527880 h 619854"/>
                <a:gd name="connsiteX80" fmla="*/ 76319 w 697275"/>
                <a:gd name="connsiteY80" fmla="*/ 503879 h 619854"/>
                <a:gd name="connsiteX81" fmla="*/ 61899 w 697275"/>
                <a:gd name="connsiteY81" fmla="*/ 470436 h 619854"/>
                <a:gd name="connsiteX82" fmla="*/ 46889 w 697275"/>
                <a:gd name="connsiteY82" fmla="*/ 436481 h 619854"/>
                <a:gd name="connsiteX83" fmla="*/ 40987 w 697275"/>
                <a:gd name="connsiteY83" fmla="*/ 433294 h 619854"/>
                <a:gd name="connsiteX84" fmla="*/ 28475 w 697275"/>
                <a:gd name="connsiteY84" fmla="*/ 419406 h 619854"/>
                <a:gd name="connsiteX85" fmla="*/ 25721 w 697275"/>
                <a:gd name="connsiteY85" fmla="*/ 409569 h 619854"/>
                <a:gd name="connsiteX86" fmla="*/ 20685 w 697275"/>
                <a:gd name="connsiteY86" fmla="*/ 400048 h 619854"/>
                <a:gd name="connsiteX87" fmla="*/ 13249 w 697275"/>
                <a:gd name="connsiteY87" fmla="*/ 384506 h 619854"/>
                <a:gd name="connsiteX88" fmla="*/ 3688 w 697275"/>
                <a:gd name="connsiteY88" fmla="*/ 341443 h 619854"/>
                <a:gd name="connsiteX89" fmla="*/ 186 w 697275"/>
                <a:gd name="connsiteY89" fmla="*/ 306898 h 619854"/>
                <a:gd name="connsiteX90" fmla="*/ 186 w 697275"/>
                <a:gd name="connsiteY90" fmla="*/ 274871 h 619854"/>
                <a:gd name="connsiteX91" fmla="*/ -955 w 697275"/>
                <a:gd name="connsiteY91" fmla="*/ 260432 h 619854"/>
                <a:gd name="connsiteX92" fmla="*/ -1073 w 697275"/>
                <a:gd name="connsiteY92" fmla="*/ 251048 h 619854"/>
                <a:gd name="connsiteX93" fmla="*/ 147 w 697275"/>
                <a:gd name="connsiteY93" fmla="*/ 228621 h 619854"/>
                <a:gd name="connsiteX94" fmla="*/ 2507 w 697275"/>
                <a:gd name="connsiteY94" fmla="*/ 168462 h 619854"/>
                <a:gd name="connsiteX95" fmla="*/ 1603 w 697275"/>
                <a:gd name="connsiteY95" fmla="*/ 159138 h 619854"/>
                <a:gd name="connsiteX96" fmla="*/ 8154 w 697275"/>
                <a:gd name="connsiteY96" fmla="*/ 106868 h 619854"/>
                <a:gd name="connsiteX97" fmla="*/ 8882 w 697275"/>
                <a:gd name="connsiteY97" fmla="*/ 101891 h 619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697275" h="619854">
                  <a:moveTo>
                    <a:pt x="8882" y="101891"/>
                  </a:moveTo>
                  <a:cubicBezTo>
                    <a:pt x="12757" y="87156"/>
                    <a:pt x="19682" y="73393"/>
                    <a:pt x="29184" y="61483"/>
                  </a:cubicBezTo>
                  <a:cubicBezTo>
                    <a:pt x="35223" y="53929"/>
                    <a:pt x="41558" y="46611"/>
                    <a:pt x="47676" y="39115"/>
                  </a:cubicBezTo>
                  <a:cubicBezTo>
                    <a:pt x="55545" y="29891"/>
                    <a:pt x="65283" y="22419"/>
                    <a:pt x="76221" y="17181"/>
                  </a:cubicBezTo>
                  <a:cubicBezTo>
                    <a:pt x="85309" y="12138"/>
                    <a:pt x="94811" y="7913"/>
                    <a:pt x="104647" y="4551"/>
                  </a:cubicBezTo>
                  <a:cubicBezTo>
                    <a:pt x="108582" y="3961"/>
                    <a:pt x="111828" y="1777"/>
                    <a:pt x="115507" y="616"/>
                  </a:cubicBezTo>
                  <a:cubicBezTo>
                    <a:pt x="127841" y="-3318"/>
                    <a:pt x="138760" y="5692"/>
                    <a:pt x="136969" y="18735"/>
                  </a:cubicBezTo>
                  <a:cubicBezTo>
                    <a:pt x="136222" y="25109"/>
                    <a:pt x="132523" y="30762"/>
                    <a:pt x="126995" y="34020"/>
                  </a:cubicBezTo>
                  <a:cubicBezTo>
                    <a:pt x="113677" y="42420"/>
                    <a:pt x="99788" y="49975"/>
                    <a:pt x="87650" y="60244"/>
                  </a:cubicBezTo>
                  <a:cubicBezTo>
                    <a:pt x="71735" y="73444"/>
                    <a:pt x="58004" y="89056"/>
                    <a:pt x="46928" y="106514"/>
                  </a:cubicBezTo>
                  <a:cubicBezTo>
                    <a:pt x="41361" y="115406"/>
                    <a:pt x="42305" y="125694"/>
                    <a:pt x="40456" y="135393"/>
                  </a:cubicBezTo>
                  <a:cubicBezTo>
                    <a:pt x="39925" y="138186"/>
                    <a:pt x="42423" y="138462"/>
                    <a:pt x="44390" y="138344"/>
                  </a:cubicBezTo>
                  <a:cubicBezTo>
                    <a:pt x="54227" y="137754"/>
                    <a:pt x="63060" y="140763"/>
                    <a:pt x="71932" y="144246"/>
                  </a:cubicBezTo>
                  <a:cubicBezTo>
                    <a:pt x="77145" y="146351"/>
                    <a:pt x="81414" y="145210"/>
                    <a:pt x="84444" y="140311"/>
                  </a:cubicBezTo>
                  <a:cubicBezTo>
                    <a:pt x="87198" y="135385"/>
                    <a:pt x="91408" y="131435"/>
                    <a:pt x="96503" y="128999"/>
                  </a:cubicBezTo>
                  <a:cubicBezTo>
                    <a:pt x="103408" y="125930"/>
                    <a:pt x="105552" y="120776"/>
                    <a:pt x="104785" y="113773"/>
                  </a:cubicBezTo>
                  <a:cubicBezTo>
                    <a:pt x="103447" y="101438"/>
                    <a:pt x="108936" y="92271"/>
                    <a:pt x="118143" y="84716"/>
                  </a:cubicBezTo>
                  <a:cubicBezTo>
                    <a:pt x="125697" y="78104"/>
                    <a:pt x="136615" y="76999"/>
                    <a:pt x="145350" y="81962"/>
                  </a:cubicBezTo>
                  <a:cubicBezTo>
                    <a:pt x="152609" y="86156"/>
                    <a:pt x="155108" y="95444"/>
                    <a:pt x="150917" y="102707"/>
                  </a:cubicBezTo>
                  <a:cubicBezTo>
                    <a:pt x="149934" y="104407"/>
                    <a:pt x="148635" y="105900"/>
                    <a:pt x="147081" y="107104"/>
                  </a:cubicBezTo>
                  <a:cubicBezTo>
                    <a:pt x="132956" y="118553"/>
                    <a:pt x="121113" y="132570"/>
                    <a:pt x="112182" y="148416"/>
                  </a:cubicBezTo>
                  <a:cubicBezTo>
                    <a:pt x="105749" y="159866"/>
                    <a:pt x="102070" y="172023"/>
                    <a:pt x="105159" y="185420"/>
                  </a:cubicBezTo>
                  <a:cubicBezTo>
                    <a:pt x="106418" y="190850"/>
                    <a:pt x="105729" y="196535"/>
                    <a:pt x="105474" y="202122"/>
                  </a:cubicBezTo>
                  <a:cubicBezTo>
                    <a:pt x="105395" y="202846"/>
                    <a:pt x="105277" y="203564"/>
                    <a:pt x="105080" y="204267"/>
                  </a:cubicBezTo>
                  <a:cubicBezTo>
                    <a:pt x="104333" y="206977"/>
                    <a:pt x="103939" y="209775"/>
                    <a:pt x="103919" y="212588"/>
                  </a:cubicBezTo>
                  <a:cubicBezTo>
                    <a:pt x="103821" y="213253"/>
                    <a:pt x="103683" y="213910"/>
                    <a:pt x="103506" y="214555"/>
                  </a:cubicBezTo>
                  <a:cubicBezTo>
                    <a:pt x="102877" y="216873"/>
                    <a:pt x="102483" y="219255"/>
                    <a:pt x="102385" y="221657"/>
                  </a:cubicBezTo>
                  <a:cubicBezTo>
                    <a:pt x="102306" y="222355"/>
                    <a:pt x="102169" y="223046"/>
                    <a:pt x="101972" y="223723"/>
                  </a:cubicBezTo>
                  <a:cubicBezTo>
                    <a:pt x="101008" y="226497"/>
                    <a:pt x="101382" y="229428"/>
                    <a:pt x="100969" y="232261"/>
                  </a:cubicBezTo>
                  <a:cubicBezTo>
                    <a:pt x="100890" y="233024"/>
                    <a:pt x="100733" y="233781"/>
                    <a:pt x="100536" y="234523"/>
                  </a:cubicBezTo>
                  <a:cubicBezTo>
                    <a:pt x="96464" y="259393"/>
                    <a:pt x="96542" y="284767"/>
                    <a:pt x="100752" y="309613"/>
                  </a:cubicBezTo>
                  <a:cubicBezTo>
                    <a:pt x="104195" y="328912"/>
                    <a:pt x="106890" y="348348"/>
                    <a:pt x="112812" y="367116"/>
                  </a:cubicBezTo>
                  <a:cubicBezTo>
                    <a:pt x="113854" y="369360"/>
                    <a:pt x="113933" y="371924"/>
                    <a:pt x="113067" y="374237"/>
                  </a:cubicBezTo>
                  <a:cubicBezTo>
                    <a:pt x="110077" y="379962"/>
                    <a:pt x="111316" y="385628"/>
                    <a:pt x="112949" y="391254"/>
                  </a:cubicBezTo>
                  <a:cubicBezTo>
                    <a:pt x="117435" y="407403"/>
                    <a:pt x="122982" y="423236"/>
                    <a:pt x="129573" y="438645"/>
                  </a:cubicBezTo>
                  <a:cubicBezTo>
                    <a:pt x="135592" y="452101"/>
                    <a:pt x="145468" y="462252"/>
                    <a:pt x="157468" y="470672"/>
                  </a:cubicBezTo>
                  <a:cubicBezTo>
                    <a:pt x="159317" y="472323"/>
                    <a:pt x="161757" y="473155"/>
                    <a:pt x="164236" y="472974"/>
                  </a:cubicBezTo>
                  <a:cubicBezTo>
                    <a:pt x="172754" y="471243"/>
                    <a:pt x="181744" y="473072"/>
                    <a:pt x="190007" y="469393"/>
                  </a:cubicBezTo>
                  <a:cubicBezTo>
                    <a:pt x="194571" y="467426"/>
                    <a:pt x="198623" y="469393"/>
                    <a:pt x="202420" y="471597"/>
                  </a:cubicBezTo>
                  <a:cubicBezTo>
                    <a:pt x="210289" y="475944"/>
                    <a:pt x="218001" y="480568"/>
                    <a:pt x="225830" y="484935"/>
                  </a:cubicBezTo>
                  <a:cubicBezTo>
                    <a:pt x="251955" y="499512"/>
                    <a:pt x="279379" y="509860"/>
                    <a:pt x="309399" y="513106"/>
                  </a:cubicBezTo>
                  <a:cubicBezTo>
                    <a:pt x="324291" y="514699"/>
                    <a:pt x="339046" y="517414"/>
                    <a:pt x="353958" y="519165"/>
                  </a:cubicBezTo>
                  <a:cubicBezTo>
                    <a:pt x="374142" y="521565"/>
                    <a:pt x="393657" y="518299"/>
                    <a:pt x="413388" y="516391"/>
                  </a:cubicBezTo>
                  <a:cubicBezTo>
                    <a:pt x="419644" y="515781"/>
                    <a:pt x="425939" y="515211"/>
                    <a:pt x="432176" y="514542"/>
                  </a:cubicBezTo>
                  <a:cubicBezTo>
                    <a:pt x="448032" y="512850"/>
                    <a:pt x="463829" y="510607"/>
                    <a:pt x="479764" y="509762"/>
                  </a:cubicBezTo>
                  <a:cubicBezTo>
                    <a:pt x="481219" y="509642"/>
                    <a:pt x="482636" y="509276"/>
                    <a:pt x="483973" y="508680"/>
                  </a:cubicBezTo>
                  <a:cubicBezTo>
                    <a:pt x="490268" y="507302"/>
                    <a:pt x="496485" y="504745"/>
                    <a:pt x="503056" y="507420"/>
                  </a:cubicBezTo>
                  <a:cubicBezTo>
                    <a:pt x="512439" y="507497"/>
                    <a:pt x="521823" y="506614"/>
                    <a:pt x="531030" y="504784"/>
                  </a:cubicBezTo>
                  <a:cubicBezTo>
                    <a:pt x="535339" y="503980"/>
                    <a:pt x="539745" y="503980"/>
                    <a:pt x="544053" y="504784"/>
                  </a:cubicBezTo>
                  <a:cubicBezTo>
                    <a:pt x="553457" y="507100"/>
                    <a:pt x="563392" y="505882"/>
                    <a:pt x="571949" y="501361"/>
                  </a:cubicBezTo>
                  <a:cubicBezTo>
                    <a:pt x="572146" y="501218"/>
                    <a:pt x="572362" y="501112"/>
                    <a:pt x="572598" y="501047"/>
                  </a:cubicBezTo>
                  <a:cubicBezTo>
                    <a:pt x="581569" y="499197"/>
                    <a:pt x="590009" y="495597"/>
                    <a:pt x="598723" y="493000"/>
                  </a:cubicBezTo>
                  <a:cubicBezTo>
                    <a:pt x="601477" y="492194"/>
                    <a:pt x="604193" y="491387"/>
                    <a:pt x="606927" y="490443"/>
                  </a:cubicBezTo>
                  <a:cubicBezTo>
                    <a:pt x="620049" y="485918"/>
                    <a:pt x="632501" y="479407"/>
                    <a:pt x="646272" y="476672"/>
                  </a:cubicBezTo>
                  <a:cubicBezTo>
                    <a:pt x="647688" y="476232"/>
                    <a:pt x="649007" y="475567"/>
                    <a:pt x="650206" y="474705"/>
                  </a:cubicBezTo>
                  <a:cubicBezTo>
                    <a:pt x="654672" y="472364"/>
                    <a:pt x="658784" y="469157"/>
                    <a:pt x="664194" y="469177"/>
                  </a:cubicBezTo>
                  <a:cubicBezTo>
                    <a:pt x="665748" y="469177"/>
                    <a:pt x="666771" y="467977"/>
                    <a:pt x="667892" y="467072"/>
                  </a:cubicBezTo>
                  <a:cubicBezTo>
                    <a:pt x="671119" y="464068"/>
                    <a:pt x="675289" y="462270"/>
                    <a:pt x="679696" y="461977"/>
                  </a:cubicBezTo>
                  <a:cubicBezTo>
                    <a:pt x="681191" y="461922"/>
                    <a:pt x="682607" y="461278"/>
                    <a:pt x="683630" y="460187"/>
                  </a:cubicBezTo>
                  <a:cubicBezTo>
                    <a:pt x="686975" y="457336"/>
                    <a:pt x="691303" y="455922"/>
                    <a:pt x="695670" y="456252"/>
                  </a:cubicBezTo>
                  <a:cubicBezTo>
                    <a:pt x="690928" y="461662"/>
                    <a:pt x="684378" y="464436"/>
                    <a:pt x="678299" y="467780"/>
                  </a:cubicBezTo>
                  <a:cubicBezTo>
                    <a:pt x="666397" y="474292"/>
                    <a:pt x="653629" y="478895"/>
                    <a:pt x="640921" y="483518"/>
                  </a:cubicBezTo>
                  <a:cubicBezTo>
                    <a:pt x="627544" y="488456"/>
                    <a:pt x="614639" y="494673"/>
                    <a:pt x="601084" y="499256"/>
                  </a:cubicBezTo>
                  <a:cubicBezTo>
                    <a:pt x="591248" y="502522"/>
                    <a:pt x="581412" y="505866"/>
                    <a:pt x="571575" y="509093"/>
                  </a:cubicBezTo>
                  <a:cubicBezTo>
                    <a:pt x="565811" y="510942"/>
                    <a:pt x="564454" y="513991"/>
                    <a:pt x="567641" y="519263"/>
                  </a:cubicBezTo>
                  <a:cubicBezTo>
                    <a:pt x="569608" y="522568"/>
                    <a:pt x="572756" y="525027"/>
                    <a:pt x="574743" y="528431"/>
                  </a:cubicBezTo>
                  <a:cubicBezTo>
                    <a:pt x="584146" y="544582"/>
                    <a:pt x="588120" y="561441"/>
                    <a:pt x="582415" y="579855"/>
                  </a:cubicBezTo>
                  <a:cubicBezTo>
                    <a:pt x="581530" y="584118"/>
                    <a:pt x="578166" y="587427"/>
                    <a:pt x="573877" y="588235"/>
                  </a:cubicBezTo>
                  <a:cubicBezTo>
                    <a:pt x="553103" y="593724"/>
                    <a:pt x="532112" y="598249"/>
                    <a:pt x="511161" y="602970"/>
                  </a:cubicBezTo>
                  <a:cubicBezTo>
                    <a:pt x="501954" y="604817"/>
                    <a:pt x="492630" y="606039"/>
                    <a:pt x="483246" y="606629"/>
                  </a:cubicBezTo>
                  <a:cubicBezTo>
                    <a:pt x="474393" y="607396"/>
                    <a:pt x="465540" y="609324"/>
                    <a:pt x="456865" y="610800"/>
                  </a:cubicBezTo>
                  <a:cubicBezTo>
                    <a:pt x="443094" y="613141"/>
                    <a:pt x="429323" y="615836"/>
                    <a:pt x="415415" y="616957"/>
                  </a:cubicBezTo>
                  <a:cubicBezTo>
                    <a:pt x="402667" y="617980"/>
                    <a:pt x="389840" y="620321"/>
                    <a:pt x="377191" y="619279"/>
                  </a:cubicBezTo>
                  <a:cubicBezTo>
                    <a:pt x="355846" y="617528"/>
                    <a:pt x="334501" y="619279"/>
                    <a:pt x="313275" y="617902"/>
                  </a:cubicBezTo>
                  <a:cubicBezTo>
                    <a:pt x="301058" y="617075"/>
                    <a:pt x="288841" y="615541"/>
                    <a:pt x="276645" y="614105"/>
                  </a:cubicBezTo>
                  <a:cubicBezTo>
                    <a:pt x="256047" y="611402"/>
                    <a:pt x="235804" y="606427"/>
                    <a:pt x="216289" y="599272"/>
                  </a:cubicBezTo>
                  <a:cubicBezTo>
                    <a:pt x="195751" y="592111"/>
                    <a:pt x="174977" y="585678"/>
                    <a:pt x="154871" y="577081"/>
                  </a:cubicBezTo>
                  <a:cubicBezTo>
                    <a:pt x="147534" y="573914"/>
                    <a:pt x="140648" y="569763"/>
                    <a:pt x="133094" y="567028"/>
                  </a:cubicBezTo>
                  <a:cubicBezTo>
                    <a:pt x="125540" y="564294"/>
                    <a:pt x="122589" y="557920"/>
                    <a:pt x="121507" y="550995"/>
                  </a:cubicBezTo>
                  <a:cubicBezTo>
                    <a:pt x="119795" y="540018"/>
                    <a:pt x="112005" y="534175"/>
                    <a:pt x="104333" y="527880"/>
                  </a:cubicBezTo>
                  <a:cubicBezTo>
                    <a:pt x="94811" y="520011"/>
                    <a:pt x="84463" y="512948"/>
                    <a:pt x="76319" y="503879"/>
                  </a:cubicBezTo>
                  <a:cubicBezTo>
                    <a:pt x="67840" y="494704"/>
                    <a:pt x="62745" y="482903"/>
                    <a:pt x="61899" y="470436"/>
                  </a:cubicBezTo>
                  <a:cubicBezTo>
                    <a:pt x="61132" y="457118"/>
                    <a:pt x="54030" y="446829"/>
                    <a:pt x="46889" y="436481"/>
                  </a:cubicBezTo>
                  <a:cubicBezTo>
                    <a:pt x="45335" y="434789"/>
                    <a:pt x="43249" y="433668"/>
                    <a:pt x="40987" y="433294"/>
                  </a:cubicBezTo>
                  <a:cubicBezTo>
                    <a:pt x="34141" y="431071"/>
                    <a:pt x="30403" y="426055"/>
                    <a:pt x="28475" y="419406"/>
                  </a:cubicBezTo>
                  <a:cubicBezTo>
                    <a:pt x="27551" y="416160"/>
                    <a:pt x="26646" y="412914"/>
                    <a:pt x="25721" y="409569"/>
                  </a:cubicBezTo>
                  <a:cubicBezTo>
                    <a:pt x="24757" y="406062"/>
                    <a:pt x="23046" y="402812"/>
                    <a:pt x="20685" y="400048"/>
                  </a:cubicBezTo>
                  <a:cubicBezTo>
                    <a:pt x="17006" y="395525"/>
                    <a:pt x="14468" y="390200"/>
                    <a:pt x="13249" y="384506"/>
                  </a:cubicBezTo>
                  <a:cubicBezTo>
                    <a:pt x="9747" y="370224"/>
                    <a:pt x="5753" y="356001"/>
                    <a:pt x="3688" y="341443"/>
                  </a:cubicBezTo>
                  <a:cubicBezTo>
                    <a:pt x="2055" y="330013"/>
                    <a:pt x="-247" y="318643"/>
                    <a:pt x="186" y="306898"/>
                  </a:cubicBezTo>
                  <a:cubicBezTo>
                    <a:pt x="658" y="296236"/>
                    <a:pt x="324" y="285554"/>
                    <a:pt x="186" y="274871"/>
                  </a:cubicBezTo>
                  <a:cubicBezTo>
                    <a:pt x="462" y="270028"/>
                    <a:pt x="68" y="265173"/>
                    <a:pt x="-955" y="260432"/>
                  </a:cubicBezTo>
                  <a:cubicBezTo>
                    <a:pt x="-1781" y="257363"/>
                    <a:pt x="-1820" y="254136"/>
                    <a:pt x="-1073" y="251048"/>
                  </a:cubicBezTo>
                  <a:cubicBezTo>
                    <a:pt x="894" y="243592"/>
                    <a:pt x="147" y="236097"/>
                    <a:pt x="147" y="228621"/>
                  </a:cubicBezTo>
                  <a:cubicBezTo>
                    <a:pt x="147" y="208535"/>
                    <a:pt x="1603" y="188509"/>
                    <a:pt x="2507" y="168462"/>
                  </a:cubicBezTo>
                  <a:cubicBezTo>
                    <a:pt x="2665" y="165394"/>
                    <a:pt x="1681" y="162305"/>
                    <a:pt x="1603" y="159138"/>
                  </a:cubicBezTo>
                  <a:cubicBezTo>
                    <a:pt x="973" y="141476"/>
                    <a:pt x="3196" y="123829"/>
                    <a:pt x="8154" y="106868"/>
                  </a:cubicBezTo>
                  <a:cubicBezTo>
                    <a:pt x="8724" y="105276"/>
                    <a:pt x="8980" y="103582"/>
                    <a:pt x="8882" y="101891"/>
                  </a:cubicBezTo>
                  <a:close/>
                </a:path>
              </a:pathLst>
            </a:custGeom>
            <a:solidFill>
              <a:srgbClr val="000000"/>
            </a:solidFill>
            <a:ln w="1956" cap="flat">
              <a:noFill/>
              <a:prstDash val="solid"/>
              <a:miter/>
            </a:ln>
          </p:spPr>
          <p:txBody>
            <a:bodyPr rtlCol="0" anchor="ctr"/>
            <a:lstStyle/>
            <a:p>
              <a:endParaRPr lang="es-CO"/>
            </a:p>
          </p:txBody>
        </p:sp>
        <p:sp>
          <p:nvSpPr>
            <p:cNvPr id="835" name="Freeform: Shape 834">
              <a:extLst>
                <a:ext uri="{FF2B5EF4-FFF2-40B4-BE49-F238E27FC236}">
                  <a16:creationId xmlns:a16="http://schemas.microsoft.com/office/drawing/2014/main" id="{09EF5C22-9AE9-3A0D-C269-021205633C8D}"/>
                </a:ext>
              </a:extLst>
            </p:cNvPr>
            <p:cNvSpPr/>
            <p:nvPr/>
          </p:nvSpPr>
          <p:spPr>
            <a:xfrm>
              <a:off x="12879657" y="350503"/>
              <a:ext cx="686438" cy="406628"/>
            </a:xfrm>
            <a:custGeom>
              <a:avLst/>
              <a:gdLst>
                <a:gd name="connsiteX0" fmla="*/ 635495 w 686438"/>
                <a:gd name="connsiteY0" fmla="*/ 307856 h 406628"/>
                <a:gd name="connsiteX1" fmla="*/ 620899 w 686438"/>
                <a:gd name="connsiteY1" fmla="*/ 317967 h 406628"/>
                <a:gd name="connsiteX2" fmla="*/ 558910 w 686438"/>
                <a:gd name="connsiteY2" fmla="*/ 347752 h 406628"/>
                <a:gd name="connsiteX3" fmla="*/ 506837 w 686438"/>
                <a:gd name="connsiteY3" fmla="*/ 367424 h 406628"/>
                <a:gd name="connsiteX4" fmla="*/ 460980 w 686438"/>
                <a:gd name="connsiteY4" fmla="*/ 383162 h 406628"/>
                <a:gd name="connsiteX5" fmla="*/ 424449 w 686438"/>
                <a:gd name="connsiteY5" fmla="*/ 390776 h 406628"/>
                <a:gd name="connsiteX6" fmla="*/ 403773 w 686438"/>
                <a:gd name="connsiteY6" fmla="*/ 393668 h 406628"/>
                <a:gd name="connsiteX7" fmla="*/ 403773 w 686438"/>
                <a:gd name="connsiteY7" fmla="*/ 393668 h 406628"/>
                <a:gd name="connsiteX8" fmla="*/ 358014 w 686438"/>
                <a:gd name="connsiteY8" fmla="*/ 398684 h 406628"/>
                <a:gd name="connsiteX9" fmla="*/ 317686 w 686438"/>
                <a:gd name="connsiteY9" fmla="*/ 403464 h 406628"/>
                <a:gd name="connsiteX10" fmla="*/ 166423 w 686438"/>
                <a:gd name="connsiteY10" fmla="*/ 385936 h 406628"/>
                <a:gd name="connsiteX11" fmla="*/ 89897 w 686438"/>
                <a:gd name="connsiteY11" fmla="*/ 343266 h 406628"/>
                <a:gd name="connsiteX12" fmla="*/ 53719 w 686438"/>
                <a:gd name="connsiteY12" fmla="*/ 303784 h 406628"/>
                <a:gd name="connsiteX13" fmla="*/ 16774 w 686438"/>
                <a:gd name="connsiteY13" fmla="*/ 246418 h 406628"/>
                <a:gd name="connsiteX14" fmla="*/ -1226 w 686438"/>
                <a:gd name="connsiteY14" fmla="*/ 172764 h 406628"/>
                <a:gd name="connsiteX15" fmla="*/ 4203 w 686438"/>
                <a:gd name="connsiteY15" fmla="*/ 100684 h 406628"/>
                <a:gd name="connsiteX16" fmla="*/ 12584 w 686438"/>
                <a:gd name="connsiteY16" fmla="*/ 56618 h 406628"/>
                <a:gd name="connsiteX17" fmla="*/ 21024 w 686438"/>
                <a:gd name="connsiteY17" fmla="*/ 37339 h 406628"/>
                <a:gd name="connsiteX18" fmla="*/ 22105 w 686438"/>
                <a:gd name="connsiteY18" fmla="*/ 35371 h 406628"/>
                <a:gd name="connsiteX19" fmla="*/ 25017 w 686438"/>
                <a:gd name="connsiteY19" fmla="*/ 31279 h 406628"/>
                <a:gd name="connsiteX20" fmla="*/ 26099 w 686438"/>
                <a:gd name="connsiteY20" fmla="*/ 29765 h 406628"/>
                <a:gd name="connsiteX21" fmla="*/ 29443 w 686438"/>
                <a:gd name="connsiteY21" fmla="*/ 25456 h 406628"/>
                <a:gd name="connsiteX22" fmla="*/ 30506 w 686438"/>
                <a:gd name="connsiteY22" fmla="*/ 23922 h 406628"/>
                <a:gd name="connsiteX23" fmla="*/ 31745 w 686438"/>
                <a:gd name="connsiteY23" fmla="*/ 22446 h 406628"/>
                <a:gd name="connsiteX24" fmla="*/ 32394 w 686438"/>
                <a:gd name="connsiteY24" fmla="*/ 21738 h 406628"/>
                <a:gd name="connsiteX25" fmla="*/ 50473 w 686438"/>
                <a:gd name="connsiteY25" fmla="*/ 3659 h 406628"/>
                <a:gd name="connsiteX26" fmla="*/ 51909 w 686438"/>
                <a:gd name="connsiteY26" fmla="*/ 2262 h 406628"/>
                <a:gd name="connsiteX27" fmla="*/ 53464 w 686438"/>
                <a:gd name="connsiteY27" fmla="*/ 885 h 406628"/>
                <a:gd name="connsiteX28" fmla="*/ 54309 w 686438"/>
                <a:gd name="connsiteY28" fmla="*/ 275 h 406628"/>
                <a:gd name="connsiteX29" fmla="*/ 56395 w 686438"/>
                <a:gd name="connsiteY29" fmla="*/ -315 h 406628"/>
                <a:gd name="connsiteX30" fmla="*/ 57378 w 686438"/>
                <a:gd name="connsiteY30" fmla="*/ 217 h 406628"/>
                <a:gd name="connsiteX31" fmla="*/ 57831 w 686438"/>
                <a:gd name="connsiteY31" fmla="*/ 2420 h 406628"/>
                <a:gd name="connsiteX32" fmla="*/ 51201 w 686438"/>
                <a:gd name="connsiteY32" fmla="*/ 10918 h 406628"/>
                <a:gd name="connsiteX33" fmla="*/ 10794 w 686438"/>
                <a:gd name="connsiteY33" fmla="*/ 89353 h 406628"/>
                <a:gd name="connsiteX34" fmla="*/ 5266 w 686438"/>
                <a:gd name="connsiteY34" fmla="*/ 176364 h 406628"/>
                <a:gd name="connsiteX35" fmla="*/ 21201 w 686438"/>
                <a:gd name="connsiteY35" fmla="*/ 241776 h 406628"/>
                <a:gd name="connsiteX36" fmla="*/ 73372 w 686438"/>
                <a:gd name="connsiteY36" fmla="*/ 318715 h 406628"/>
                <a:gd name="connsiteX37" fmla="*/ 136679 w 686438"/>
                <a:gd name="connsiteY37" fmla="*/ 365772 h 406628"/>
                <a:gd name="connsiteX38" fmla="*/ 232208 w 686438"/>
                <a:gd name="connsiteY38" fmla="*/ 397897 h 406628"/>
                <a:gd name="connsiteX39" fmla="*/ 307672 w 686438"/>
                <a:gd name="connsiteY39" fmla="*/ 398507 h 406628"/>
                <a:gd name="connsiteX40" fmla="*/ 369208 w 686438"/>
                <a:gd name="connsiteY40" fmla="*/ 392822 h 406628"/>
                <a:gd name="connsiteX41" fmla="*/ 407353 w 686438"/>
                <a:gd name="connsiteY41" fmla="*/ 387844 h 406628"/>
                <a:gd name="connsiteX42" fmla="*/ 415911 w 686438"/>
                <a:gd name="connsiteY42" fmla="*/ 386113 h 406628"/>
                <a:gd name="connsiteX43" fmla="*/ 474928 w 686438"/>
                <a:gd name="connsiteY43" fmla="*/ 372460 h 406628"/>
                <a:gd name="connsiteX44" fmla="*/ 505303 w 686438"/>
                <a:gd name="connsiteY44" fmla="*/ 362270 h 406628"/>
                <a:gd name="connsiteX45" fmla="*/ 604807 w 686438"/>
                <a:gd name="connsiteY45" fmla="*/ 321233 h 406628"/>
                <a:gd name="connsiteX46" fmla="*/ 664512 w 686438"/>
                <a:gd name="connsiteY46" fmla="*/ 273232 h 406628"/>
                <a:gd name="connsiteX47" fmla="*/ 680034 w 686438"/>
                <a:gd name="connsiteY47" fmla="*/ 225585 h 406628"/>
                <a:gd name="connsiteX48" fmla="*/ 678598 w 686438"/>
                <a:gd name="connsiteY48" fmla="*/ 151361 h 406628"/>
                <a:gd name="connsiteX49" fmla="*/ 678598 w 686438"/>
                <a:gd name="connsiteY49" fmla="*/ 144101 h 406628"/>
                <a:gd name="connsiteX50" fmla="*/ 679110 w 686438"/>
                <a:gd name="connsiteY50" fmla="*/ 140718 h 406628"/>
                <a:gd name="connsiteX51" fmla="*/ 680133 w 686438"/>
                <a:gd name="connsiteY51" fmla="*/ 138751 h 406628"/>
                <a:gd name="connsiteX52" fmla="*/ 682080 w 686438"/>
                <a:gd name="connsiteY52" fmla="*/ 138731 h 406628"/>
                <a:gd name="connsiteX53" fmla="*/ 682100 w 686438"/>
                <a:gd name="connsiteY53" fmla="*/ 138751 h 406628"/>
                <a:gd name="connsiteX54" fmla="*/ 682100 w 686438"/>
                <a:gd name="connsiteY54" fmla="*/ 138751 h 406628"/>
                <a:gd name="connsiteX55" fmla="*/ 684402 w 686438"/>
                <a:gd name="connsiteY55" fmla="*/ 197080 h 406628"/>
                <a:gd name="connsiteX56" fmla="*/ 684402 w 686438"/>
                <a:gd name="connsiteY56" fmla="*/ 226116 h 406628"/>
                <a:gd name="connsiteX57" fmla="*/ 680664 w 686438"/>
                <a:gd name="connsiteY57" fmla="*/ 252379 h 406628"/>
                <a:gd name="connsiteX58" fmla="*/ 680664 w 686438"/>
                <a:gd name="connsiteY58" fmla="*/ 252379 h 406628"/>
                <a:gd name="connsiteX59" fmla="*/ 671929 w 686438"/>
                <a:gd name="connsiteY59" fmla="*/ 271324 h 406628"/>
                <a:gd name="connsiteX60" fmla="*/ 671929 w 686438"/>
                <a:gd name="connsiteY60" fmla="*/ 271324 h 406628"/>
                <a:gd name="connsiteX61" fmla="*/ 668978 w 686438"/>
                <a:gd name="connsiteY61" fmla="*/ 275671 h 406628"/>
                <a:gd name="connsiteX62" fmla="*/ 668978 w 686438"/>
                <a:gd name="connsiteY62" fmla="*/ 275671 h 406628"/>
                <a:gd name="connsiteX63" fmla="*/ 661680 w 686438"/>
                <a:gd name="connsiteY63" fmla="*/ 284426 h 406628"/>
                <a:gd name="connsiteX64" fmla="*/ 661680 w 686438"/>
                <a:gd name="connsiteY64" fmla="*/ 284426 h 406628"/>
                <a:gd name="connsiteX65" fmla="*/ 660224 w 686438"/>
                <a:gd name="connsiteY65" fmla="*/ 285921 h 406628"/>
                <a:gd name="connsiteX66" fmla="*/ 660224 w 686438"/>
                <a:gd name="connsiteY66" fmla="*/ 285921 h 406628"/>
                <a:gd name="connsiteX67" fmla="*/ 658768 w 686438"/>
                <a:gd name="connsiteY67" fmla="*/ 287396 h 406628"/>
                <a:gd name="connsiteX68" fmla="*/ 658768 w 686438"/>
                <a:gd name="connsiteY68" fmla="*/ 287396 h 406628"/>
                <a:gd name="connsiteX69" fmla="*/ 657312 w 686438"/>
                <a:gd name="connsiteY69" fmla="*/ 288872 h 406628"/>
                <a:gd name="connsiteX70" fmla="*/ 657312 w 686438"/>
                <a:gd name="connsiteY70" fmla="*/ 288872 h 406628"/>
                <a:gd name="connsiteX71" fmla="*/ 655857 w 686438"/>
                <a:gd name="connsiteY71" fmla="*/ 290347 h 406628"/>
                <a:gd name="connsiteX72" fmla="*/ 655857 w 686438"/>
                <a:gd name="connsiteY72" fmla="*/ 290347 h 406628"/>
                <a:gd name="connsiteX73" fmla="*/ 649955 w 686438"/>
                <a:gd name="connsiteY73" fmla="*/ 296249 h 406628"/>
                <a:gd name="connsiteX74" fmla="*/ 649955 w 686438"/>
                <a:gd name="connsiteY74" fmla="*/ 296249 h 406628"/>
                <a:gd name="connsiteX75" fmla="*/ 641220 w 686438"/>
                <a:gd name="connsiteY75" fmla="*/ 303567 h 406628"/>
                <a:gd name="connsiteX76" fmla="*/ 641220 w 686438"/>
                <a:gd name="connsiteY76" fmla="*/ 303567 h 406628"/>
                <a:gd name="connsiteX77" fmla="*/ 635495 w 686438"/>
                <a:gd name="connsiteY77" fmla="*/ 307856 h 40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686438" h="406628">
                  <a:moveTo>
                    <a:pt x="635495" y="307856"/>
                  </a:moveTo>
                  <a:cubicBezTo>
                    <a:pt x="630538" y="311102"/>
                    <a:pt x="625069" y="313600"/>
                    <a:pt x="620899" y="317967"/>
                  </a:cubicBezTo>
                  <a:cubicBezTo>
                    <a:pt x="601462" y="330460"/>
                    <a:pt x="580137" y="339056"/>
                    <a:pt x="558910" y="347752"/>
                  </a:cubicBezTo>
                  <a:cubicBezTo>
                    <a:pt x="541717" y="354795"/>
                    <a:pt x="524936" y="362821"/>
                    <a:pt x="506837" y="367424"/>
                  </a:cubicBezTo>
                  <a:cubicBezTo>
                    <a:pt x="491099" y="371497"/>
                    <a:pt x="476148" y="377634"/>
                    <a:pt x="460980" y="383162"/>
                  </a:cubicBezTo>
                  <a:cubicBezTo>
                    <a:pt x="449177" y="387510"/>
                    <a:pt x="437177" y="390835"/>
                    <a:pt x="424449" y="390776"/>
                  </a:cubicBezTo>
                  <a:cubicBezTo>
                    <a:pt x="417465" y="391000"/>
                    <a:pt x="410540" y="391970"/>
                    <a:pt x="403773" y="393668"/>
                  </a:cubicBezTo>
                  <a:lnTo>
                    <a:pt x="403773" y="393668"/>
                  </a:lnTo>
                  <a:cubicBezTo>
                    <a:pt x="388802" y="397262"/>
                    <a:pt x="373418" y="398948"/>
                    <a:pt x="358014" y="398684"/>
                  </a:cubicBezTo>
                  <a:cubicBezTo>
                    <a:pt x="344381" y="398389"/>
                    <a:pt x="331122" y="401812"/>
                    <a:pt x="317686" y="403464"/>
                  </a:cubicBezTo>
                  <a:cubicBezTo>
                    <a:pt x="265809" y="409819"/>
                    <a:pt x="215388" y="406199"/>
                    <a:pt x="166423" y="385936"/>
                  </a:cubicBezTo>
                  <a:cubicBezTo>
                    <a:pt x="139157" y="374644"/>
                    <a:pt x="113091" y="361680"/>
                    <a:pt x="89897" y="343266"/>
                  </a:cubicBezTo>
                  <a:cubicBezTo>
                    <a:pt x="75713" y="331994"/>
                    <a:pt x="64480" y="318184"/>
                    <a:pt x="53719" y="303784"/>
                  </a:cubicBezTo>
                  <a:cubicBezTo>
                    <a:pt x="39949" y="285508"/>
                    <a:pt x="26709" y="267153"/>
                    <a:pt x="16774" y="246418"/>
                  </a:cubicBezTo>
                  <a:cubicBezTo>
                    <a:pt x="5561" y="223047"/>
                    <a:pt x="308" y="198398"/>
                    <a:pt x="-1226" y="172764"/>
                  </a:cubicBezTo>
                  <a:cubicBezTo>
                    <a:pt x="-2682" y="148508"/>
                    <a:pt x="249" y="124606"/>
                    <a:pt x="4203" y="100684"/>
                  </a:cubicBezTo>
                  <a:cubicBezTo>
                    <a:pt x="6663" y="85910"/>
                    <a:pt x="7607" y="70939"/>
                    <a:pt x="12584" y="56618"/>
                  </a:cubicBezTo>
                  <a:cubicBezTo>
                    <a:pt x="14925" y="49998"/>
                    <a:pt x="17758" y="43555"/>
                    <a:pt x="21024" y="37339"/>
                  </a:cubicBezTo>
                  <a:cubicBezTo>
                    <a:pt x="21338" y="36662"/>
                    <a:pt x="21712" y="36005"/>
                    <a:pt x="22105" y="35371"/>
                  </a:cubicBezTo>
                  <a:cubicBezTo>
                    <a:pt x="23050" y="33994"/>
                    <a:pt x="24073" y="32715"/>
                    <a:pt x="25017" y="31279"/>
                  </a:cubicBezTo>
                  <a:cubicBezTo>
                    <a:pt x="25332" y="30746"/>
                    <a:pt x="25706" y="30241"/>
                    <a:pt x="26099" y="29765"/>
                  </a:cubicBezTo>
                  <a:cubicBezTo>
                    <a:pt x="27358" y="28445"/>
                    <a:pt x="28479" y="27001"/>
                    <a:pt x="29443" y="25456"/>
                  </a:cubicBezTo>
                  <a:cubicBezTo>
                    <a:pt x="29758" y="24921"/>
                    <a:pt x="30112" y="24410"/>
                    <a:pt x="30506" y="23922"/>
                  </a:cubicBezTo>
                  <a:cubicBezTo>
                    <a:pt x="30880" y="23405"/>
                    <a:pt x="31293" y="22911"/>
                    <a:pt x="31745" y="22446"/>
                  </a:cubicBezTo>
                  <a:cubicBezTo>
                    <a:pt x="31942" y="22210"/>
                    <a:pt x="32178" y="21974"/>
                    <a:pt x="32394" y="21738"/>
                  </a:cubicBezTo>
                  <a:cubicBezTo>
                    <a:pt x="38414" y="15718"/>
                    <a:pt x="44395" y="9640"/>
                    <a:pt x="50473" y="3659"/>
                  </a:cubicBezTo>
                  <a:cubicBezTo>
                    <a:pt x="50926" y="3167"/>
                    <a:pt x="51418" y="2715"/>
                    <a:pt x="51909" y="2262"/>
                  </a:cubicBezTo>
                  <a:cubicBezTo>
                    <a:pt x="52401" y="1810"/>
                    <a:pt x="52913" y="1338"/>
                    <a:pt x="53464" y="885"/>
                  </a:cubicBezTo>
                  <a:lnTo>
                    <a:pt x="54309" y="275"/>
                  </a:lnTo>
                  <a:cubicBezTo>
                    <a:pt x="54939" y="-94"/>
                    <a:pt x="55667" y="-299"/>
                    <a:pt x="56395" y="-315"/>
                  </a:cubicBezTo>
                  <a:lnTo>
                    <a:pt x="57378" y="217"/>
                  </a:lnTo>
                  <a:cubicBezTo>
                    <a:pt x="57732" y="891"/>
                    <a:pt x="57890" y="1657"/>
                    <a:pt x="57831" y="2420"/>
                  </a:cubicBezTo>
                  <a:cubicBezTo>
                    <a:pt x="56788" y="6158"/>
                    <a:pt x="53896" y="8597"/>
                    <a:pt x="51201" y="10918"/>
                  </a:cubicBezTo>
                  <a:cubicBezTo>
                    <a:pt x="26965" y="31555"/>
                    <a:pt x="15928" y="58546"/>
                    <a:pt x="10794" y="89353"/>
                  </a:cubicBezTo>
                  <a:cubicBezTo>
                    <a:pt x="5876" y="118079"/>
                    <a:pt x="4027" y="147247"/>
                    <a:pt x="5266" y="176364"/>
                  </a:cubicBezTo>
                  <a:cubicBezTo>
                    <a:pt x="6269" y="198996"/>
                    <a:pt x="11699" y="221214"/>
                    <a:pt x="21201" y="241776"/>
                  </a:cubicBezTo>
                  <a:cubicBezTo>
                    <a:pt x="34381" y="270301"/>
                    <a:pt x="53405" y="294892"/>
                    <a:pt x="73372" y="318715"/>
                  </a:cubicBezTo>
                  <a:cubicBezTo>
                    <a:pt x="90625" y="339233"/>
                    <a:pt x="112717" y="353850"/>
                    <a:pt x="136679" y="365772"/>
                  </a:cubicBezTo>
                  <a:cubicBezTo>
                    <a:pt x="167053" y="380900"/>
                    <a:pt x="198411" y="393097"/>
                    <a:pt x="232208" y="397897"/>
                  </a:cubicBezTo>
                  <a:cubicBezTo>
                    <a:pt x="257232" y="401385"/>
                    <a:pt x="282590" y="401590"/>
                    <a:pt x="307672" y="398507"/>
                  </a:cubicBezTo>
                  <a:cubicBezTo>
                    <a:pt x="328112" y="396068"/>
                    <a:pt x="348434" y="392723"/>
                    <a:pt x="369208" y="392822"/>
                  </a:cubicBezTo>
                  <a:cubicBezTo>
                    <a:pt x="382094" y="392989"/>
                    <a:pt x="394940" y="391313"/>
                    <a:pt x="407353" y="387844"/>
                  </a:cubicBezTo>
                  <a:cubicBezTo>
                    <a:pt x="410088" y="386762"/>
                    <a:pt x="412979" y="386174"/>
                    <a:pt x="415911" y="386113"/>
                  </a:cubicBezTo>
                  <a:cubicBezTo>
                    <a:pt x="437039" y="387766"/>
                    <a:pt x="455866" y="379503"/>
                    <a:pt x="474928" y="372460"/>
                  </a:cubicBezTo>
                  <a:cubicBezTo>
                    <a:pt x="484942" y="368742"/>
                    <a:pt x="495093" y="365418"/>
                    <a:pt x="505303" y="362270"/>
                  </a:cubicBezTo>
                  <a:cubicBezTo>
                    <a:pt x="539572" y="351440"/>
                    <a:pt x="572858" y="337711"/>
                    <a:pt x="604807" y="321233"/>
                  </a:cubicBezTo>
                  <a:cubicBezTo>
                    <a:pt x="627843" y="309567"/>
                    <a:pt x="648578" y="294105"/>
                    <a:pt x="664512" y="273232"/>
                  </a:cubicBezTo>
                  <a:cubicBezTo>
                    <a:pt x="674860" y="259524"/>
                    <a:pt x="680310" y="242753"/>
                    <a:pt x="680034" y="225585"/>
                  </a:cubicBezTo>
                  <a:cubicBezTo>
                    <a:pt x="680034" y="200837"/>
                    <a:pt x="681214" y="176069"/>
                    <a:pt x="678598" y="151361"/>
                  </a:cubicBezTo>
                  <a:cubicBezTo>
                    <a:pt x="678244" y="148953"/>
                    <a:pt x="678244" y="146509"/>
                    <a:pt x="678598" y="144101"/>
                  </a:cubicBezTo>
                  <a:cubicBezTo>
                    <a:pt x="678677" y="142962"/>
                    <a:pt x="678854" y="141831"/>
                    <a:pt x="679110" y="140718"/>
                  </a:cubicBezTo>
                  <a:cubicBezTo>
                    <a:pt x="679326" y="140006"/>
                    <a:pt x="679680" y="139339"/>
                    <a:pt x="680133" y="138751"/>
                  </a:cubicBezTo>
                  <a:cubicBezTo>
                    <a:pt x="680664" y="138208"/>
                    <a:pt x="681529" y="138198"/>
                    <a:pt x="682080" y="138731"/>
                  </a:cubicBezTo>
                  <a:cubicBezTo>
                    <a:pt x="682080" y="138737"/>
                    <a:pt x="682100" y="138745"/>
                    <a:pt x="682100" y="138751"/>
                  </a:cubicBezTo>
                  <a:lnTo>
                    <a:pt x="682100" y="138751"/>
                  </a:lnTo>
                  <a:cubicBezTo>
                    <a:pt x="684067" y="158148"/>
                    <a:pt x="685621" y="177545"/>
                    <a:pt x="684402" y="197080"/>
                  </a:cubicBezTo>
                  <a:cubicBezTo>
                    <a:pt x="683811" y="206719"/>
                    <a:pt x="684067" y="216437"/>
                    <a:pt x="684402" y="226116"/>
                  </a:cubicBezTo>
                  <a:cubicBezTo>
                    <a:pt x="684736" y="235024"/>
                    <a:pt x="683477" y="243920"/>
                    <a:pt x="680664" y="252379"/>
                  </a:cubicBezTo>
                  <a:lnTo>
                    <a:pt x="680664" y="252379"/>
                  </a:lnTo>
                  <a:cubicBezTo>
                    <a:pt x="678185" y="258891"/>
                    <a:pt x="675903" y="265501"/>
                    <a:pt x="671929" y="271324"/>
                  </a:cubicBezTo>
                  <a:lnTo>
                    <a:pt x="671929" y="271324"/>
                  </a:lnTo>
                  <a:cubicBezTo>
                    <a:pt x="670867" y="272721"/>
                    <a:pt x="670159" y="274353"/>
                    <a:pt x="668978" y="275671"/>
                  </a:cubicBezTo>
                  <a:lnTo>
                    <a:pt x="668978" y="275671"/>
                  </a:lnTo>
                  <a:cubicBezTo>
                    <a:pt x="667011" y="279055"/>
                    <a:pt x="663745" y="281199"/>
                    <a:pt x="661680" y="284426"/>
                  </a:cubicBezTo>
                  <a:lnTo>
                    <a:pt x="661680" y="284426"/>
                  </a:lnTo>
                  <a:cubicBezTo>
                    <a:pt x="661267" y="284990"/>
                    <a:pt x="660775" y="285492"/>
                    <a:pt x="660224" y="285921"/>
                  </a:cubicBezTo>
                  <a:lnTo>
                    <a:pt x="660224" y="285921"/>
                  </a:lnTo>
                  <a:cubicBezTo>
                    <a:pt x="659791" y="286460"/>
                    <a:pt x="659299" y="286954"/>
                    <a:pt x="658768" y="287396"/>
                  </a:cubicBezTo>
                  <a:lnTo>
                    <a:pt x="658768" y="287396"/>
                  </a:lnTo>
                  <a:cubicBezTo>
                    <a:pt x="658316" y="287926"/>
                    <a:pt x="657844" y="288419"/>
                    <a:pt x="657312" y="288872"/>
                  </a:cubicBezTo>
                  <a:lnTo>
                    <a:pt x="657312" y="288872"/>
                  </a:lnTo>
                  <a:cubicBezTo>
                    <a:pt x="656860" y="289397"/>
                    <a:pt x="656368" y="289891"/>
                    <a:pt x="655857" y="290347"/>
                  </a:cubicBezTo>
                  <a:lnTo>
                    <a:pt x="655857" y="290347"/>
                  </a:lnTo>
                  <a:cubicBezTo>
                    <a:pt x="654440" y="292799"/>
                    <a:pt x="652414" y="294835"/>
                    <a:pt x="649955" y="296249"/>
                  </a:cubicBezTo>
                  <a:lnTo>
                    <a:pt x="649955" y="296249"/>
                  </a:lnTo>
                  <a:cubicBezTo>
                    <a:pt x="646729" y="298216"/>
                    <a:pt x="644565" y="301639"/>
                    <a:pt x="641220" y="303567"/>
                  </a:cubicBezTo>
                  <a:lnTo>
                    <a:pt x="641220" y="303567"/>
                  </a:lnTo>
                  <a:cubicBezTo>
                    <a:pt x="639293" y="304826"/>
                    <a:pt x="637541" y="306538"/>
                    <a:pt x="635495" y="307856"/>
                  </a:cubicBezTo>
                  <a:close/>
                </a:path>
              </a:pathLst>
            </a:custGeom>
            <a:solidFill>
              <a:srgbClr val="384C54"/>
            </a:solidFill>
            <a:ln w="1956" cap="flat">
              <a:noFill/>
              <a:prstDash val="solid"/>
              <a:miter/>
            </a:ln>
          </p:spPr>
          <p:txBody>
            <a:bodyPr rtlCol="0" anchor="ctr"/>
            <a:lstStyle/>
            <a:p>
              <a:endParaRPr lang="es-CO"/>
            </a:p>
          </p:txBody>
        </p:sp>
        <p:sp>
          <p:nvSpPr>
            <p:cNvPr id="836" name="Freeform: Shape 835">
              <a:extLst>
                <a:ext uri="{FF2B5EF4-FFF2-40B4-BE49-F238E27FC236}">
                  <a16:creationId xmlns:a16="http://schemas.microsoft.com/office/drawing/2014/main" id="{D109F085-5F58-F906-C471-DAA793B436A1}"/>
                </a:ext>
              </a:extLst>
            </p:cNvPr>
            <p:cNvSpPr/>
            <p:nvPr/>
          </p:nvSpPr>
          <p:spPr>
            <a:xfrm>
              <a:off x="13573597" y="486601"/>
              <a:ext cx="31214" cy="83467"/>
            </a:xfrm>
            <a:custGeom>
              <a:avLst/>
              <a:gdLst>
                <a:gd name="connsiteX0" fmla="*/ 1911 w 31214"/>
                <a:gd name="connsiteY0" fmla="*/ 83152 h 83467"/>
                <a:gd name="connsiteX1" fmla="*/ 1439 w 31214"/>
                <a:gd name="connsiteY1" fmla="*/ 65172 h 83467"/>
                <a:gd name="connsiteX2" fmla="*/ 1320 w 31214"/>
                <a:gd name="connsiteY2" fmla="*/ 38987 h 83467"/>
                <a:gd name="connsiteX3" fmla="*/ -1257 w 31214"/>
                <a:gd name="connsiteY3" fmla="*/ 13158 h 83467"/>
                <a:gd name="connsiteX4" fmla="*/ -1571 w 31214"/>
                <a:gd name="connsiteY4" fmla="*/ 6646 h 83467"/>
                <a:gd name="connsiteX5" fmla="*/ 5865 w 31214"/>
                <a:gd name="connsiteY5" fmla="*/ -82 h 83467"/>
                <a:gd name="connsiteX6" fmla="*/ 26619 w 31214"/>
                <a:gd name="connsiteY6" fmla="*/ 14043 h 83467"/>
                <a:gd name="connsiteX7" fmla="*/ 22173 w 31214"/>
                <a:gd name="connsiteY7" fmla="*/ 47939 h 83467"/>
                <a:gd name="connsiteX8" fmla="*/ 12455 w 31214"/>
                <a:gd name="connsiteY8" fmla="*/ 66057 h 83467"/>
                <a:gd name="connsiteX9" fmla="*/ 1911 w 31214"/>
                <a:gd name="connsiteY9" fmla="*/ 83152 h 8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14" h="83467">
                  <a:moveTo>
                    <a:pt x="1911" y="83152"/>
                  </a:moveTo>
                  <a:cubicBezTo>
                    <a:pt x="4173" y="76936"/>
                    <a:pt x="1733" y="71093"/>
                    <a:pt x="1439" y="65172"/>
                  </a:cubicBezTo>
                  <a:cubicBezTo>
                    <a:pt x="1006" y="56476"/>
                    <a:pt x="1301" y="47722"/>
                    <a:pt x="1320" y="38987"/>
                  </a:cubicBezTo>
                  <a:cubicBezTo>
                    <a:pt x="1183" y="30322"/>
                    <a:pt x="317" y="21682"/>
                    <a:pt x="-1257" y="13158"/>
                  </a:cubicBezTo>
                  <a:cubicBezTo>
                    <a:pt x="-1552" y="11001"/>
                    <a:pt x="-1670" y="8822"/>
                    <a:pt x="-1571" y="6646"/>
                  </a:cubicBezTo>
                  <a:cubicBezTo>
                    <a:pt x="-1453" y="744"/>
                    <a:pt x="258" y="-1007"/>
                    <a:pt x="5865" y="-82"/>
                  </a:cubicBezTo>
                  <a:cubicBezTo>
                    <a:pt x="14855" y="1433"/>
                    <a:pt x="22134" y="5820"/>
                    <a:pt x="26619" y="14043"/>
                  </a:cubicBezTo>
                  <a:cubicBezTo>
                    <a:pt x="31852" y="23722"/>
                    <a:pt x="30121" y="40070"/>
                    <a:pt x="22173" y="47939"/>
                  </a:cubicBezTo>
                  <a:cubicBezTo>
                    <a:pt x="17117" y="52807"/>
                    <a:pt x="13714" y="59146"/>
                    <a:pt x="12455" y="66057"/>
                  </a:cubicBezTo>
                  <a:cubicBezTo>
                    <a:pt x="11117" y="72844"/>
                    <a:pt x="6612" y="77978"/>
                    <a:pt x="1911" y="83152"/>
                  </a:cubicBezTo>
                  <a:close/>
                </a:path>
              </a:pathLst>
            </a:custGeom>
            <a:solidFill>
              <a:srgbClr val="000000"/>
            </a:solidFill>
            <a:ln w="1956" cap="flat">
              <a:noFill/>
              <a:prstDash val="solid"/>
              <a:miter/>
            </a:ln>
          </p:spPr>
          <p:txBody>
            <a:bodyPr rtlCol="0" anchor="ctr"/>
            <a:lstStyle/>
            <a:p>
              <a:endParaRPr lang="es-CO"/>
            </a:p>
          </p:txBody>
        </p:sp>
        <p:sp>
          <p:nvSpPr>
            <p:cNvPr id="837" name="Freeform: Shape 836">
              <a:extLst>
                <a:ext uri="{FF2B5EF4-FFF2-40B4-BE49-F238E27FC236}">
                  <a16:creationId xmlns:a16="http://schemas.microsoft.com/office/drawing/2014/main" id="{B7221680-ACB4-24E4-85D1-EB9221F48B96}"/>
                </a:ext>
              </a:extLst>
            </p:cNvPr>
            <p:cNvSpPr/>
            <p:nvPr/>
          </p:nvSpPr>
          <p:spPr>
            <a:xfrm>
              <a:off x="12878796" y="386121"/>
              <a:ext cx="406336" cy="373251"/>
            </a:xfrm>
            <a:custGeom>
              <a:avLst/>
              <a:gdLst>
                <a:gd name="connsiteX0" fmla="*/ 24441 w 406336"/>
                <a:gd name="connsiteY0" fmla="*/ -188 h 373251"/>
                <a:gd name="connsiteX1" fmla="*/ 17851 w 406336"/>
                <a:gd name="connsiteY1" fmla="*/ 14331 h 373251"/>
                <a:gd name="connsiteX2" fmla="*/ 8172 w 406336"/>
                <a:gd name="connsiteY2" fmla="*/ 52948 h 373251"/>
                <a:gd name="connsiteX3" fmla="*/ 3057 w 406336"/>
                <a:gd name="connsiteY3" fmla="*/ 88063 h 373251"/>
                <a:gd name="connsiteX4" fmla="*/ 2054 w 406336"/>
                <a:gd name="connsiteY4" fmla="*/ 144563 h 373251"/>
                <a:gd name="connsiteX5" fmla="*/ 10769 w 406336"/>
                <a:gd name="connsiteY5" fmla="*/ 188551 h 373251"/>
                <a:gd name="connsiteX6" fmla="*/ 41950 w 406336"/>
                <a:gd name="connsiteY6" fmla="*/ 248198 h 373251"/>
                <a:gd name="connsiteX7" fmla="*/ 63216 w 406336"/>
                <a:gd name="connsiteY7" fmla="*/ 276703 h 373251"/>
                <a:gd name="connsiteX8" fmla="*/ 102994 w 406336"/>
                <a:gd name="connsiteY8" fmla="*/ 314494 h 373251"/>
                <a:gd name="connsiteX9" fmla="*/ 226931 w 406336"/>
                <a:gd name="connsiteY9" fmla="*/ 365643 h 373251"/>
                <a:gd name="connsiteX10" fmla="*/ 268873 w 406336"/>
                <a:gd name="connsiteY10" fmla="*/ 368594 h 373251"/>
                <a:gd name="connsiteX11" fmla="*/ 339694 w 406336"/>
                <a:gd name="connsiteY11" fmla="*/ 362869 h 373251"/>
                <a:gd name="connsiteX12" fmla="*/ 362101 w 406336"/>
                <a:gd name="connsiteY12" fmla="*/ 361099 h 373251"/>
                <a:gd name="connsiteX13" fmla="*/ 400384 w 406336"/>
                <a:gd name="connsiteY13" fmla="*/ 358285 h 373251"/>
                <a:gd name="connsiteX14" fmla="*/ 404731 w 406336"/>
                <a:gd name="connsiteY14" fmla="*/ 358108 h 373251"/>
                <a:gd name="connsiteX15" fmla="*/ 404731 w 406336"/>
                <a:gd name="connsiteY15" fmla="*/ 359643 h 373251"/>
                <a:gd name="connsiteX16" fmla="*/ 385787 w 406336"/>
                <a:gd name="connsiteY16" fmla="*/ 362554 h 373251"/>
                <a:gd name="connsiteX17" fmla="*/ 341091 w 406336"/>
                <a:gd name="connsiteY17" fmla="*/ 366489 h 373251"/>
                <a:gd name="connsiteX18" fmla="*/ 290650 w 406336"/>
                <a:gd name="connsiteY18" fmla="*/ 372194 h 373251"/>
                <a:gd name="connsiteX19" fmla="*/ 217272 w 406336"/>
                <a:gd name="connsiteY19" fmla="*/ 367433 h 373251"/>
                <a:gd name="connsiteX20" fmla="*/ 92627 w 406336"/>
                <a:gd name="connsiteY20" fmla="*/ 312153 h 373251"/>
                <a:gd name="connsiteX21" fmla="*/ 61269 w 406336"/>
                <a:gd name="connsiteY21" fmla="*/ 280972 h 373251"/>
                <a:gd name="connsiteX22" fmla="*/ 14605 w 406336"/>
                <a:gd name="connsiteY22" fmla="*/ 210781 h 373251"/>
                <a:gd name="connsiteX23" fmla="*/ 1700 w 406336"/>
                <a:gd name="connsiteY23" fmla="*/ 164845 h 373251"/>
                <a:gd name="connsiteX24" fmla="*/ -1546 w 406336"/>
                <a:gd name="connsiteY24" fmla="*/ 130418 h 373251"/>
                <a:gd name="connsiteX25" fmla="*/ 1090 w 406336"/>
                <a:gd name="connsiteY25" fmla="*/ 85762 h 373251"/>
                <a:gd name="connsiteX26" fmla="*/ 1090 w 406336"/>
                <a:gd name="connsiteY26" fmla="*/ 84326 h 373251"/>
                <a:gd name="connsiteX27" fmla="*/ 2546 w 406336"/>
                <a:gd name="connsiteY27" fmla="*/ 75571 h 373251"/>
                <a:gd name="connsiteX28" fmla="*/ 2546 w 406336"/>
                <a:gd name="connsiteY28" fmla="*/ 74115 h 373251"/>
                <a:gd name="connsiteX29" fmla="*/ 3982 w 406336"/>
                <a:gd name="connsiteY29" fmla="*/ 66817 h 373251"/>
                <a:gd name="connsiteX30" fmla="*/ 3982 w 406336"/>
                <a:gd name="connsiteY30" fmla="*/ 65381 h 373251"/>
                <a:gd name="connsiteX31" fmla="*/ 5438 w 406336"/>
                <a:gd name="connsiteY31" fmla="*/ 56627 h 373251"/>
                <a:gd name="connsiteX32" fmla="*/ 5438 w 406336"/>
                <a:gd name="connsiteY32" fmla="*/ 55171 h 373251"/>
                <a:gd name="connsiteX33" fmla="*/ 13031 w 406336"/>
                <a:gd name="connsiteY33" fmla="*/ 16593 h 373251"/>
                <a:gd name="connsiteX34" fmla="*/ 18697 w 406336"/>
                <a:gd name="connsiteY34" fmla="*/ 4120 h 373251"/>
                <a:gd name="connsiteX35" fmla="*/ 24441 w 406336"/>
                <a:gd name="connsiteY35" fmla="*/ -188 h 37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06336" h="373251">
                  <a:moveTo>
                    <a:pt x="24441" y="-188"/>
                  </a:moveTo>
                  <a:cubicBezTo>
                    <a:pt x="23124" y="5045"/>
                    <a:pt x="19661" y="9314"/>
                    <a:pt x="17851" y="14331"/>
                  </a:cubicBezTo>
                  <a:cubicBezTo>
                    <a:pt x="13169" y="26795"/>
                    <a:pt x="9923" y="39749"/>
                    <a:pt x="8172" y="52948"/>
                  </a:cubicBezTo>
                  <a:cubicBezTo>
                    <a:pt x="6756" y="64751"/>
                    <a:pt x="4238" y="76299"/>
                    <a:pt x="3057" y="88063"/>
                  </a:cubicBezTo>
                  <a:cubicBezTo>
                    <a:pt x="1228" y="106831"/>
                    <a:pt x="28" y="125618"/>
                    <a:pt x="2054" y="144563"/>
                  </a:cubicBezTo>
                  <a:cubicBezTo>
                    <a:pt x="3490" y="159479"/>
                    <a:pt x="6402" y="174213"/>
                    <a:pt x="10769" y="188551"/>
                  </a:cubicBezTo>
                  <a:cubicBezTo>
                    <a:pt x="17595" y="210308"/>
                    <a:pt x="28947" y="229706"/>
                    <a:pt x="41950" y="248198"/>
                  </a:cubicBezTo>
                  <a:cubicBezTo>
                    <a:pt x="48776" y="257896"/>
                    <a:pt x="56134" y="267202"/>
                    <a:pt x="63216" y="276703"/>
                  </a:cubicBezTo>
                  <a:cubicBezTo>
                    <a:pt x="74311" y="291395"/>
                    <a:pt x="87748" y="304162"/>
                    <a:pt x="102994" y="314494"/>
                  </a:cubicBezTo>
                  <a:cubicBezTo>
                    <a:pt x="140569" y="340560"/>
                    <a:pt x="182255" y="356633"/>
                    <a:pt x="226931" y="365643"/>
                  </a:cubicBezTo>
                  <a:cubicBezTo>
                    <a:pt x="240859" y="368476"/>
                    <a:pt x="254827" y="368240"/>
                    <a:pt x="268873" y="368594"/>
                  </a:cubicBezTo>
                  <a:cubicBezTo>
                    <a:pt x="292618" y="369046"/>
                    <a:pt x="316343" y="367128"/>
                    <a:pt x="339694" y="362869"/>
                  </a:cubicBezTo>
                  <a:cubicBezTo>
                    <a:pt x="347091" y="361529"/>
                    <a:pt x="354586" y="360937"/>
                    <a:pt x="362101" y="361099"/>
                  </a:cubicBezTo>
                  <a:cubicBezTo>
                    <a:pt x="374928" y="361699"/>
                    <a:pt x="387774" y="360754"/>
                    <a:pt x="400384" y="358285"/>
                  </a:cubicBezTo>
                  <a:cubicBezTo>
                    <a:pt x="401820" y="358108"/>
                    <a:pt x="403276" y="358049"/>
                    <a:pt x="404731" y="358108"/>
                  </a:cubicBezTo>
                  <a:lnTo>
                    <a:pt x="404731" y="359643"/>
                  </a:lnTo>
                  <a:cubicBezTo>
                    <a:pt x="398357" y="360239"/>
                    <a:pt x="392043" y="361211"/>
                    <a:pt x="385787" y="362554"/>
                  </a:cubicBezTo>
                  <a:cubicBezTo>
                    <a:pt x="370934" y="364404"/>
                    <a:pt x="355924" y="364108"/>
                    <a:pt x="341091" y="366489"/>
                  </a:cubicBezTo>
                  <a:cubicBezTo>
                    <a:pt x="324369" y="369046"/>
                    <a:pt x="307529" y="370817"/>
                    <a:pt x="290650" y="372194"/>
                  </a:cubicBezTo>
                  <a:cubicBezTo>
                    <a:pt x="266079" y="374041"/>
                    <a:pt x="241391" y="372438"/>
                    <a:pt x="217272" y="367433"/>
                  </a:cubicBezTo>
                  <a:cubicBezTo>
                    <a:pt x="172084" y="358667"/>
                    <a:pt x="129454" y="339768"/>
                    <a:pt x="92627" y="312153"/>
                  </a:cubicBezTo>
                  <a:cubicBezTo>
                    <a:pt x="80764" y="303275"/>
                    <a:pt x="70219" y="292780"/>
                    <a:pt x="61269" y="280972"/>
                  </a:cubicBezTo>
                  <a:cubicBezTo>
                    <a:pt x="44252" y="258526"/>
                    <a:pt x="26920" y="236375"/>
                    <a:pt x="14605" y="210781"/>
                  </a:cubicBezTo>
                  <a:cubicBezTo>
                    <a:pt x="7582" y="196144"/>
                    <a:pt x="5280" y="180387"/>
                    <a:pt x="1700" y="164845"/>
                  </a:cubicBezTo>
                  <a:cubicBezTo>
                    <a:pt x="-641" y="153524"/>
                    <a:pt x="-1723" y="141978"/>
                    <a:pt x="-1546" y="130418"/>
                  </a:cubicBezTo>
                  <a:cubicBezTo>
                    <a:pt x="-1664" y="115526"/>
                    <a:pt x="-1900" y="100516"/>
                    <a:pt x="1090" y="85762"/>
                  </a:cubicBezTo>
                  <a:lnTo>
                    <a:pt x="1090" y="84326"/>
                  </a:lnTo>
                  <a:cubicBezTo>
                    <a:pt x="3057" y="81630"/>
                    <a:pt x="716" y="78266"/>
                    <a:pt x="2546" y="75571"/>
                  </a:cubicBezTo>
                  <a:lnTo>
                    <a:pt x="2546" y="74115"/>
                  </a:lnTo>
                  <a:cubicBezTo>
                    <a:pt x="4336" y="71952"/>
                    <a:pt x="2290" y="69001"/>
                    <a:pt x="3982" y="66817"/>
                  </a:cubicBezTo>
                  <a:cubicBezTo>
                    <a:pt x="3982" y="66345"/>
                    <a:pt x="3982" y="65853"/>
                    <a:pt x="3982" y="65381"/>
                  </a:cubicBezTo>
                  <a:cubicBezTo>
                    <a:pt x="5949" y="62686"/>
                    <a:pt x="3608" y="59322"/>
                    <a:pt x="5438" y="56627"/>
                  </a:cubicBezTo>
                  <a:lnTo>
                    <a:pt x="5438" y="55171"/>
                  </a:lnTo>
                  <a:cubicBezTo>
                    <a:pt x="6697" y="42069"/>
                    <a:pt x="7858" y="28967"/>
                    <a:pt x="13031" y="16593"/>
                  </a:cubicBezTo>
                  <a:cubicBezTo>
                    <a:pt x="14664" y="12324"/>
                    <a:pt x="16553" y="8159"/>
                    <a:pt x="18697" y="4120"/>
                  </a:cubicBezTo>
                  <a:cubicBezTo>
                    <a:pt x="19917" y="1917"/>
                    <a:pt x="20901" y="-955"/>
                    <a:pt x="24441" y="-188"/>
                  </a:cubicBezTo>
                  <a:close/>
                </a:path>
              </a:pathLst>
            </a:custGeom>
            <a:solidFill>
              <a:srgbClr val="0E1315"/>
            </a:solidFill>
            <a:ln w="1956" cap="flat">
              <a:noFill/>
              <a:prstDash val="solid"/>
              <a:miter/>
            </a:ln>
          </p:spPr>
          <p:txBody>
            <a:bodyPr rtlCol="0" anchor="ctr"/>
            <a:lstStyle/>
            <a:p>
              <a:endParaRPr lang="es-CO"/>
            </a:p>
          </p:txBody>
        </p:sp>
        <p:sp>
          <p:nvSpPr>
            <p:cNvPr id="838" name="Freeform: Shape 837">
              <a:extLst>
                <a:ext uri="{FF2B5EF4-FFF2-40B4-BE49-F238E27FC236}">
                  <a16:creationId xmlns:a16="http://schemas.microsoft.com/office/drawing/2014/main" id="{F5F2ED51-CCF0-8DFF-F26A-74E59F174701}"/>
                </a:ext>
              </a:extLst>
            </p:cNvPr>
            <p:cNvSpPr/>
            <p:nvPr/>
          </p:nvSpPr>
          <p:spPr>
            <a:xfrm>
              <a:off x="13303679" y="286351"/>
              <a:ext cx="258465" cy="197984"/>
            </a:xfrm>
            <a:custGeom>
              <a:avLst/>
              <a:gdLst>
                <a:gd name="connsiteX0" fmla="*/ 118226 w 258465"/>
                <a:gd name="connsiteY0" fmla="*/ 26676 h 197984"/>
                <a:gd name="connsiteX1" fmla="*/ 129872 w 258465"/>
                <a:gd name="connsiteY1" fmla="*/ 32578 h 197984"/>
                <a:gd name="connsiteX2" fmla="*/ 180273 w 258465"/>
                <a:gd name="connsiteY2" fmla="*/ 76054 h 197984"/>
                <a:gd name="connsiteX3" fmla="*/ 236556 w 258465"/>
                <a:gd name="connsiteY3" fmla="*/ 144692 h 197984"/>
                <a:gd name="connsiteX4" fmla="*/ 256366 w 258465"/>
                <a:gd name="connsiteY4" fmla="*/ 191335 h 197984"/>
                <a:gd name="connsiteX5" fmla="*/ 256858 w 258465"/>
                <a:gd name="connsiteY5" fmla="*/ 197099 h 197984"/>
                <a:gd name="connsiteX6" fmla="*/ 255914 w 258465"/>
                <a:gd name="connsiteY6" fmla="*/ 197670 h 197984"/>
                <a:gd name="connsiteX7" fmla="*/ 254045 w 258465"/>
                <a:gd name="connsiteY7" fmla="*/ 196667 h 197984"/>
                <a:gd name="connsiteX8" fmla="*/ 242536 w 258465"/>
                <a:gd name="connsiteY8" fmla="*/ 165604 h 197984"/>
                <a:gd name="connsiteX9" fmla="*/ 217533 w 258465"/>
                <a:gd name="connsiteY9" fmla="*/ 124527 h 197984"/>
                <a:gd name="connsiteX10" fmla="*/ 139059 w 258465"/>
                <a:gd name="connsiteY10" fmla="*/ 44126 h 197984"/>
                <a:gd name="connsiteX11" fmla="*/ 84212 w 258465"/>
                <a:gd name="connsiteY11" fmla="*/ 19850 h 197984"/>
                <a:gd name="connsiteX12" fmla="*/ 4342 w 258465"/>
                <a:gd name="connsiteY12" fmla="*/ 5410 h 197984"/>
                <a:gd name="connsiteX13" fmla="*/ -1560 w 258465"/>
                <a:gd name="connsiteY13" fmla="*/ 3266 h 197984"/>
                <a:gd name="connsiteX14" fmla="*/ -695 w 258465"/>
                <a:gd name="connsiteY14" fmla="*/ 1200 h 197984"/>
                <a:gd name="connsiteX15" fmla="*/ 26551 w 258465"/>
                <a:gd name="connsiteY15" fmla="*/ 1712 h 197984"/>
                <a:gd name="connsiteX16" fmla="*/ 102075 w 258465"/>
                <a:gd name="connsiteY16" fmla="*/ 18925 h 197984"/>
                <a:gd name="connsiteX17" fmla="*/ 118226 w 258465"/>
                <a:gd name="connsiteY17" fmla="*/ 26676 h 197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8465" h="197984">
                  <a:moveTo>
                    <a:pt x="118226" y="26676"/>
                  </a:moveTo>
                  <a:cubicBezTo>
                    <a:pt x="121629" y="29462"/>
                    <a:pt x="125603" y="31474"/>
                    <a:pt x="129872" y="32578"/>
                  </a:cubicBezTo>
                  <a:cubicBezTo>
                    <a:pt x="148521" y="44932"/>
                    <a:pt x="164161" y="60710"/>
                    <a:pt x="180273" y="76054"/>
                  </a:cubicBezTo>
                  <a:cubicBezTo>
                    <a:pt x="201637" y="96671"/>
                    <a:pt x="220523" y="119706"/>
                    <a:pt x="236556" y="144692"/>
                  </a:cubicBezTo>
                  <a:cubicBezTo>
                    <a:pt x="245842" y="158935"/>
                    <a:pt x="251507" y="175047"/>
                    <a:pt x="256366" y="191335"/>
                  </a:cubicBezTo>
                  <a:cubicBezTo>
                    <a:pt x="256720" y="193236"/>
                    <a:pt x="256878" y="195166"/>
                    <a:pt x="256858" y="197099"/>
                  </a:cubicBezTo>
                  <a:lnTo>
                    <a:pt x="255914" y="197670"/>
                  </a:lnTo>
                  <a:cubicBezTo>
                    <a:pt x="255186" y="197609"/>
                    <a:pt x="254498" y="197247"/>
                    <a:pt x="254045" y="196667"/>
                  </a:cubicBezTo>
                  <a:cubicBezTo>
                    <a:pt x="250111" y="186319"/>
                    <a:pt x="247298" y="175617"/>
                    <a:pt x="242536" y="165604"/>
                  </a:cubicBezTo>
                  <a:cubicBezTo>
                    <a:pt x="237009" y="150200"/>
                    <a:pt x="227271" y="137354"/>
                    <a:pt x="217533" y="124527"/>
                  </a:cubicBezTo>
                  <a:cubicBezTo>
                    <a:pt x="194791" y="94594"/>
                    <a:pt x="168430" y="67587"/>
                    <a:pt x="139059" y="44126"/>
                  </a:cubicBezTo>
                  <a:cubicBezTo>
                    <a:pt x="123124" y="31260"/>
                    <a:pt x="103530" y="25594"/>
                    <a:pt x="84212" y="19850"/>
                  </a:cubicBezTo>
                  <a:cubicBezTo>
                    <a:pt x="58146" y="12079"/>
                    <a:pt x="31372" y="8046"/>
                    <a:pt x="4342" y="5410"/>
                  </a:cubicBezTo>
                  <a:cubicBezTo>
                    <a:pt x="2197" y="5213"/>
                    <a:pt x="-65" y="5213"/>
                    <a:pt x="-1560" y="3266"/>
                  </a:cubicBezTo>
                  <a:cubicBezTo>
                    <a:pt x="-1737" y="2465"/>
                    <a:pt x="-1383" y="1641"/>
                    <a:pt x="-695" y="1200"/>
                  </a:cubicBezTo>
                  <a:cubicBezTo>
                    <a:pt x="8453" y="-1967"/>
                    <a:pt x="17542" y="649"/>
                    <a:pt x="26551" y="1712"/>
                  </a:cubicBezTo>
                  <a:cubicBezTo>
                    <a:pt x="52264" y="4751"/>
                    <a:pt x="77582" y="10521"/>
                    <a:pt x="102075" y="18925"/>
                  </a:cubicBezTo>
                  <a:cubicBezTo>
                    <a:pt x="107720" y="20916"/>
                    <a:pt x="113130" y="23515"/>
                    <a:pt x="118226" y="26676"/>
                  </a:cubicBezTo>
                  <a:close/>
                </a:path>
              </a:pathLst>
            </a:custGeom>
            <a:solidFill>
              <a:srgbClr val="141A1D"/>
            </a:solidFill>
            <a:ln w="1956" cap="flat">
              <a:noFill/>
              <a:prstDash val="solid"/>
              <a:miter/>
            </a:ln>
          </p:spPr>
          <p:txBody>
            <a:bodyPr rtlCol="0" anchor="ctr"/>
            <a:lstStyle/>
            <a:p>
              <a:endParaRPr lang="es-CO"/>
            </a:p>
          </p:txBody>
        </p:sp>
        <p:sp>
          <p:nvSpPr>
            <p:cNvPr id="839" name="Freeform: Shape 838">
              <a:extLst>
                <a:ext uri="{FF2B5EF4-FFF2-40B4-BE49-F238E27FC236}">
                  <a16:creationId xmlns:a16="http://schemas.microsoft.com/office/drawing/2014/main" id="{0690999F-3BA1-FC71-6F9F-4FF3926E0B6E}"/>
                </a:ext>
              </a:extLst>
            </p:cNvPr>
            <p:cNvSpPr/>
            <p:nvPr/>
          </p:nvSpPr>
          <p:spPr>
            <a:xfrm>
              <a:off x="13285035" y="668805"/>
              <a:ext cx="217204" cy="75936"/>
            </a:xfrm>
            <a:custGeom>
              <a:avLst/>
              <a:gdLst>
                <a:gd name="connsiteX0" fmla="*/ -1606 w 217204"/>
                <a:gd name="connsiteY0" fmla="*/ 75503 h 75936"/>
                <a:gd name="connsiteX1" fmla="*/ 18067 w 217204"/>
                <a:gd name="connsiteY1" fmla="*/ 71569 h 75936"/>
                <a:gd name="connsiteX2" fmla="*/ 63688 w 217204"/>
                <a:gd name="connsiteY2" fmla="*/ 61064 h 75936"/>
                <a:gd name="connsiteX3" fmla="*/ 112652 w 217204"/>
                <a:gd name="connsiteY3" fmla="*/ 44932 h 75936"/>
                <a:gd name="connsiteX4" fmla="*/ 131637 w 217204"/>
                <a:gd name="connsiteY4" fmla="*/ 37712 h 75936"/>
                <a:gd name="connsiteX5" fmla="*/ 202162 w 217204"/>
                <a:gd name="connsiteY5" fmla="*/ 6708 h 75936"/>
                <a:gd name="connsiteX6" fmla="*/ 215599 w 217204"/>
                <a:gd name="connsiteY6" fmla="*/ -315 h 75936"/>
                <a:gd name="connsiteX7" fmla="*/ 205231 w 217204"/>
                <a:gd name="connsiteY7" fmla="*/ 7181 h 75936"/>
                <a:gd name="connsiteX8" fmla="*/ 152352 w 217204"/>
                <a:gd name="connsiteY8" fmla="*/ 30886 h 75936"/>
                <a:gd name="connsiteX9" fmla="*/ 125676 w 217204"/>
                <a:gd name="connsiteY9" fmla="*/ 42178 h 75936"/>
                <a:gd name="connsiteX10" fmla="*/ 91976 w 217204"/>
                <a:gd name="connsiteY10" fmla="*/ 53037 h 75936"/>
                <a:gd name="connsiteX11" fmla="*/ 46907 w 217204"/>
                <a:gd name="connsiteY11" fmla="*/ 68933 h 75936"/>
                <a:gd name="connsiteX12" fmla="*/ 26467 w 217204"/>
                <a:gd name="connsiteY12" fmla="*/ 73025 h 75936"/>
                <a:gd name="connsiteX13" fmla="*/ 5693 w 217204"/>
                <a:gd name="connsiteY13" fmla="*/ 75248 h 75936"/>
                <a:gd name="connsiteX14" fmla="*/ -1606 w 217204"/>
                <a:gd name="connsiteY14" fmla="*/ 75503 h 7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7204" h="75936">
                  <a:moveTo>
                    <a:pt x="-1606" y="75503"/>
                  </a:moveTo>
                  <a:cubicBezTo>
                    <a:pt x="4453" y="72401"/>
                    <a:pt x="11280" y="71038"/>
                    <a:pt x="18067" y="71569"/>
                  </a:cubicBezTo>
                  <a:cubicBezTo>
                    <a:pt x="34474" y="72592"/>
                    <a:pt x="49032" y="66611"/>
                    <a:pt x="63688" y="61064"/>
                  </a:cubicBezTo>
                  <a:cubicBezTo>
                    <a:pt x="79780" y="54965"/>
                    <a:pt x="96147" y="49772"/>
                    <a:pt x="112652" y="44932"/>
                  </a:cubicBezTo>
                  <a:cubicBezTo>
                    <a:pt x="119125" y="42947"/>
                    <a:pt x="125479" y="40535"/>
                    <a:pt x="131637" y="37712"/>
                  </a:cubicBezTo>
                  <a:cubicBezTo>
                    <a:pt x="155126" y="27325"/>
                    <a:pt x="179362" y="18669"/>
                    <a:pt x="202162" y="6708"/>
                  </a:cubicBezTo>
                  <a:cubicBezTo>
                    <a:pt x="206628" y="4367"/>
                    <a:pt x="210425" y="669"/>
                    <a:pt x="215599" y="-315"/>
                  </a:cubicBezTo>
                  <a:cubicBezTo>
                    <a:pt x="213061" y="3443"/>
                    <a:pt x="209068" y="5213"/>
                    <a:pt x="205231" y="7181"/>
                  </a:cubicBezTo>
                  <a:cubicBezTo>
                    <a:pt x="188057" y="16073"/>
                    <a:pt x="170411" y="23987"/>
                    <a:pt x="152352" y="30886"/>
                  </a:cubicBezTo>
                  <a:cubicBezTo>
                    <a:pt x="143342" y="34309"/>
                    <a:pt x="134548" y="38342"/>
                    <a:pt x="125676" y="42178"/>
                  </a:cubicBezTo>
                  <a:cubicBezTo>
                    <a:pt x="114777" y="46860"/>
                    <a:pt x="103171" y="49319"/>
                    <a:pt x="91976" y="53037"/>
                  </a:cubicBezTo>
                  <a:cubicBezTo>
                    <a:pt x="76848" y="58054"/>
                    <a:pt x="61897" y="63542"/>
                    <a:pt x="46907" y="68933"/>
                  </a:cubicBezTo>
                  <a:cubicBezTo>
                    <a:pt x="40297" y="71152"/>
                    <a:pt x="33431" y="72527"/>
                    <a:pt x="26467" y="73025"/>
                  </a:cubicBezTo>
                  <a:cubicBezTo>
                    <a:pt x="19582" y="73713"/>
                    <a:pt x="12500" y="73280"/>
                    <a:pt x="5693" y="75248"/>
                  </a:cubicBezTo>
                  <a:cubicBezTo>
                    <a:pt x="3273" y="75637"/>
                    <a:pt x="834" y="75724"/>
                    <a:pt x="-1606" y="75503"/>
                  </a:cubicBezTo>
                  <a:close/>
                </a:path>
              </a:pathLst>
            </a:custGeom>
            <a:solidFill>
              <a:srgbClr val="0E1315"/>
            </a:solidFill>
            <a:ln w="1956" cap="flat">
              <a:noFill/>
              <a:prstDash val="solid"/>
              <a:miter/>
            </a:ln>
          </p:spPr>
          <p:txBody>
            <a:bodyPr rtlCol="0" anchor="ctr"/>
            <a:lstStyle/>
            <a:p>
              <a:endParaRPr lang="es-CO"/>
            </a:p>
          </p:txBody>
        </p:sp>
        <p:sp>
          <p:nvSpPr>
            <p:cNvPr id="840" name="Freeform: Shape 839">
              <a:extLst>
                <a:ext uri="{FF2B5EF4-FFF2-40B4-BE49-F238E27FC236}">
                  <a16:creationId xmlns:a16="http://schemas.microsoft.com/office/drawing/2014/main" id="{00D39369-34A1-1AF2-57A4-B9DE7C07E5FF}"/>
                </a:ext>
              </a:extLst>
            </p:cNvPr>
            <p:cNvSpPr/>
            <p:nvPr/>
          </p:nvSpPr>
          <p:spPr>
            <a:xfrm>
              <a:off x="13561907" y="489686"/>
              <a:ext cx="6041" cy="113608"/>
            </a:xfrm>
            <a:custGeom>
              <a:avLst/>
              <a:gdLst>
                <a:gd name="connsiteX0" fmla="*/ -1606 w 6041"/>
                <a:gd name="connsiteY0" fmla="*/ 113294 h 113608"/>
                <a:gd name="connsiteX1" fmla="*/ 1227 w 6041"/>
                <a:gd name="connsiteY1" fmla="*/ 22801 h 113608"/>
                <a:gd name="connsiteX2" fmla="*/ -130 w 6041"/>
                <a:gd name="connsiteY2" fmla="*/ -315 h 113608"/>
                <a:gd name="connsiteX3" fmla="*/ 1070 w 6041"/>
                <a:gd name="connsiteY3" fmla="*/ 1417 h 113608"/>
                <a:gd name="connsiteX4" fmla="*/ 2899 w 6041"/>
                <a:gd name="connsiteY4" fmla="*/ 23056 h 113608"/>
                <a:gd name="connsiteX5" fmla="*/ 4001 w 6041"/>
                <a:gd name="connsiteY5" fmla="*/ 40368 h 113608"/>
                <a:gd name="connsiteX6" fmla="*/ 2978 w 6041"/>
                <a:gd name="connsiteY6" fmla="*/ 62716 h 113608"/>
                <a:gd name="connsiteX7" fmla="*/ 2801 w 6041"/>
                <a:gd name="connsiteY7" fmla="*/ 96159 h 113608"/>
                <a:gd name="connsiteX8" fmla="*/ -1606 w 6041"/>
                <a:gd name="connsiteY8" fmla="*/ 113294 h 113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41" h="113608">
                  <a:moveTo>
                    <a:pt x="-1606" y="113294"/>
                  </a:moveTo>
                  <a:cubicBezTo>
                    <a:pt x="4001" y="83274"/>
                    <a:pt x="617" y="52959"/>
                    <a:pt x="1227" y="22801"/>
                  </a:cubicBezTo>
                  <a:cubicBezTo>
                    <a:pt x="1385" y="15109"/>
                    <a:pt x="-937" y="7456"/>
                    <a:pt x="-130" y="-315"/>
                  </a:cubicBezTo>
                  <a:cubicBezTo>
                    <a:pt x="283" y="256"/>
                    <a:pt x="1070" y="846"/>
                    <a:pt x="1070" y="1417"/>
                  </a:cubicBezTo>
                  <a:cubicBezTo>
                    <a:pt x="834" y="8695"/>
                    <a:pt x="3037" y="15738"/>
                    <a:pt x="2899" y="23056"/>
                  </a:cubicBezTo>
                  <a:cubicBezTo>
                    <a:pt x="2663" y="28850"/>
                    <a:pt x="3037" y="34651"/>
                    <a:pt x="4001" y="40368"/>
                  </a:cubicBezTo>
                  <a:cubicBezTo>
                    <a:pt x="5300" y="47745"/>
                    <a:pt x="3313" y="55260"/>
                    <a:pt x="2978" y="62716"/>
                  </a:cubicBezTo>
                  <a:cubicBezTo>
                    <a:pt x="2506" y="73831"/>
                    <a:pt x="2978" y="85005"/>
                    <a:pt x="2801" y="96159"/>
                  </a:cubicBezTo>
                  <a:cubicBezTo>
                    <a:pt x="3017" y="102177"/>
                    <a:pt x="1483" y="108130"/>
                    <a:pt x="-1606" y="113294"/>
                  </a:cubicBezTo>
                  <a:close/>
                </a:path>
              </a:pathLst>
            </a:custGeom>
            <a:solidFill>
              <a:srgbClr val="141A1D"/>
            </a:solidFill>
            <a:ln w="1956" cap="flat">
              <a:noFill/>
              <a:prstDash val="solid"/>
              <a:miter/>
            </a:ln>
          </p:spPr>
          <p:txBody>
            <a:bodyPr rtlCol="0" anchor="ctr"/>
            <a:lstStyle/>
            <a:p>
              <a:endParaRPr lang="es-CO"/>
            </a:p>
          </p:txBody>
        </p:sp>
        <p:sp>
          <p:nvSpPr>
            <p:cNvPr id="841" name="Freeform: Shape 840">
              <a:extLst>
                <a:ext uri="{FF2B5EF4-FFF2-40B4-BE49-F238E27FC236}">
                  <a16:creationId xmlns:a16="http://schemas.microsoft.com/office/drawing/2014/main" id="{4DFEC7A7-3DD6-7DDB-73AA-62FD044922DB}"/>
                </a:ext>
              </a:extLst>
            </p:cNvPr>
            <p:cNvSpPr/>
            <p:nvPr/>
          </p:nvSpPr>
          <p:spPr>
            <a:xfrm>
              <a:off x="13553172" y="603295"/>
              <a:ext cx="8734" cy="18944"/>
            </a:xfrm>
            <a:custGeom>
              <a:avLst/>
              <a:gdLst>
                <a:gd name="connsiteX0" fmla="*/ -1606 w 8734"/>
                <a:gd name="connsiteY0" fmla="*/ 18630 h 18944"/>
                <a:gd name="connsiteX1" fmla="*/ 7129 w 8734"/>
                <a:gd name="connsiteY1" fmla="*/ -315 h 18944"/>
                <a:gd name="connsiteX2" fmla="*/ -1606 w 8734"/>
                <a:gd name="connsiteY2" fmla="*/ 18630 h 18944"/>
              </a:gdLst>
              <a:ahLst/>
              <a:cxnLst>
                <a:cxn ang="0">
                  <a:pos x="connsiteX0" y="connsiteY0"/>
                </a:cxn>
                <a:cxn ang="0">
                  <a:pos x="connsiteX1" y="connsiteY1"/>
                </a:cxn>
                <a:cxn ang="0">
                  <a:pos x="connsiteX2" y="connsiteY2"/>
                </a:cxn>
              </a:cxnLst>
              <a:rect l="l" t="t" r="r" b="b"/>
              <a:pathLst>
                <a:path w="8734" h="18944">
                  <a:moveTo>
                    <a:pt x="-1606" y="18630"/>
                  </a:moveTo>
                  <a:cubicBezTo>
                    <a:pt x="756" y="12077"/>
                    <a:pt x="3687" y="5741"/>
                    <a:pt x="7129" y="-315"/>
                  </a:cubicBezTo>
                  <a:cubicBezTo>
                    <a:pt x="6087" y="6866"/>
                    <a:pt x="3883" y="13515"/>
                    <a:pt x="-1606" y="18630"/>
                  </a:cubicBezTo>
                  <a:close/>
                </a:path>
              </a:pathLst>
            </a:custGeom>
            <a:solidFill>
              <a:srgbClr val="141A1D"/>
            </a:solidFill>
            <a:ln w="1956" cap="flat">
              <a:noFill/>
              <a:prstDash val="solid"/>
              <a:miter/>
            </a:ln>
          </p:spPr>
          <p:txBody>
            <a:bodyPr rtlCol="0" anchor="ctr"/>
            <a:lstStyle/>
            <a:p>
              <a:endParaRPr lang="es-CO"/>
            </a:p>
          </p:txBody>
        </p:sp>
        <p:sp>
          <p:nvSpPr>
            <p:cNvPr id="842" name="Freeform: Shape 841">
              <a:extLst>
                <a:ext uri="{FF2B5EF4-FFF2-40B4-BE49-F238E27FC236}">
                  <a16:creationId xmlns:a16="http://schemas.microsoft.com/office/drawing/2014/main" id="{E48F1848-CC93-C878-59FC-C922BE50DB6F}"/>
                </a:ext>
              </a:extLst>
            </p:cNvPr>
            <p:cNvSpPr/>
            <p:nvPr/>
          </p:nvSpPr>
          <p:spPr>
            <a:xfrm>
              <a:off x="13522562" y="647007"/>
              <a:ext cx="8734" cy="7318"/>
            </a:xfrm>
            <a:custGeom>
              <a:avLst/>
              <a:gdLst>
                <a:gd name="connsiteX0" fmla="*/ -1606 w 8734"/>
                <a:gd name="connsiteY0" fmla="*/ 7003 h 7318"/>
                <a:gd name="connsiteX1" fmla="*/ 7129 w 8734"/>
                <a:gd name="connsiteY1" fmla="*/ -315 h 7318"/>
                <a:gd name="connsiteX2" fmla="*/ -1606 w 8734"/>
                <a:gd name="connsiteY2" fmla="*/ 7003 h 7318"/>
              </a:gdLst>
              <a:ahLst/>
              <a:cxnLst>
                <a:cxn ang="0">
                  <a:pos x="connsiteX0" y="connsiteY0"/>
                </a:cxn>
                <a:cxn ang="0">
                  <a:pos x="connsiteX1" y="connsiteY1"/>
                </a:cxn>
                <a:cxn ang="0">
                  <a:pos x="connsiteX2" y="connsiteY2"/>
                </a:cxn>
              </a:cxnLst>
              <a:rect l="l" t="t" r="r" b="b"/>
              <a:pathLst>
                <a:path w="8734" h="7318">
                  <a:moveTo>
                    <a:pt x="-1606" y="7003"/>
                  </a:moveTo>
                  <a:cubicBezTo>
                    <a:pt x="735" y="3875"/>
                    <a:pt x="2978" y="630"/>
                    <a:pt x="7129" y="-315"/>
                  </a:cubicBezTo>
                  <a:cubicBezTo>
                    <a:pt x="4925" y="2931"/>
                    <a:pt x="2781" y="6295"/>
                    <a:pt x="-1606" y="7003"/>
                  </a:cubicBezTo>
                  <a:close/>
                </a:path>
              </a:pathLst>
            </a:custGeom>
            <a:solidFill>
              <a:srgbClr val="141A1D"/>
            </a:solidFill>
            <a:ln w="1956" cap="flat">
              <a:noFill/>
              <a:prstDash val="solid"/>
              <a:miter/>
            </a:ln>
          </p:spPr>
          <p:txBody>
            <a:bodyPr rtlCol="0" anchor="ctr"/>
            <a:lstStyle/>
            <a:p>
              <a:endParaRPr lang="es-CO"/>
            </a:p>
          </p:txBody>
        </p:sp>
        <p:sp>
          <p:nvSpPr>
            <p:cNvPr id="843" name="Freeform: Shape 842">
              <a:extLst>
                <a:ext uri="{FF2B5EF4-FFF2-40B4-BE49-F238E27FC236}">
                  <a16:creationId xmlns:a16="http://schemas.microsoft.com/office/drawing/2014/main" id="{DF4E3A52-4B88-647F-B0D3-37CF8E08B5E0}"/>
                </a:ext>
              </a:extLst>
            </p:cNvPr>
            <p:cNvSpPr/>
            <p:nvPr/>
          </p:nvSpPr>
          <p:spPr>
            <a:xfrm>
              <a:off x="13542922" y="626568"/>
              <a:ext cx="7298" cy="8754"/>
            </a:xfrm>
            <a:custGeom>
              <a:avLst/>
              <a:gdLst>
                <a:gd name="connsiteX0" fmla="*/ -1606 w 7298"/>
                <a:gd name="connsiteY0" fmla="*/ 8440 h 8754"/>
                <a:gd name="connsiteX1" fmla="*/ 5693 w 7298"/>
                <a:gd name="connsiteY1" fmla="*/ -315 h 8754"/>
                <a:gd name="connsiteX2" fmla="*/ -1606 w 7298"/>
                <a:gd name="connsiteY2" fmla="*/ 8440 h 8754"/>
              </a:gdLst>
              <a:ahLst/>
              <a:cxnLst>
                <a:cxn ang="0">
                  <a:pos x="connsiteX0" y="connsiteY0"/>
                </a:cxn>
                <a:cxn ang="0">
                  <a:pos x="connsiteX1" y="connsiteY1"/>
                </a:cxn>
                <a:cxn ang="0">
                  <a:pos x="connsiteX2" y="connsiteY2"/>
                </a:cxn>
              </a:cxnLst>
              <a:rect l="l" t="t" r="r" b="b"/>
              <a:pathLst>
                <a:path w="7298" h="8754">
                  <a:moveTo>
                    <a:pt x="-1606" y="8440"/>
                  </a:moveTo>
                  <a:cubicBezTo>
                    <a:pt x="-642" y="4308"/>
                    <a:pt x="2605" y="2046"/>
                    <a:pt x="5693" y="-315"/>
                  </a:cubicBezTo>
                  <a:cubicBezTo>
                    <a:pt x="5064" y="4112"/>
                    <a:pt x="1700" y="6256"/>
                    <a:pt x="-1606" y="8440"/>
                  </a:cubicBezTo>
                  <a:close/>
                </a:path>
              </a:pathLst>
            </a:custGeom>
            <a:solidFill>
              <a:srgbClr val="141A1D"/>
            </a:solidFill>
            <a:ln w="1956" cap="flat">
              <a:noFill/>
              <a:prstDash val="solid"/>
              <a:miter/>
            </a:ln>
          </p:spPr>
          <p:txBody>
            <a:bodyPr rtlCol="0" anchor="ctr"/>
            <a:lstStyle/>
            <a:p>
              <a:endParaRPr lang="es-CO"/>
            </a:p>
          </p:txBody>
        </p:sp>
        <p:sp>
          <p:nvSpPr>
            <p:cNvPr id="844" name="Freeform: Shape 843">
              <a:extLst>
                <a:ext uri="{FF2B5EF4-FFF2-40B4-BE49-F238E27FC236}">
                  <a16:creationId xmlns:a16="http://schemas.microsoft.com/office/drawing/2014/main" id="{DCCC22CC-0120-13F8-FE49-1B179C9633FD}"/>
                </a:ext>
              </a:extLst>
            </p:cNvPr>
            <p:cNvSpPr/>
            <p:nvPr/>
          </p:nvSpPr>
          <p:spPr>
            <a:xfrm>
              <a:off x="13531237" y="641086"/>
              <a:ext cx="5901" cy="5901"/>
            </a:xfrm>
            <a:custGeom>
              <a:avLst/>
              <a:gdLst>
                <a:gd name="connsiteX0" fmla="*/ -1606 w 5901"/>
                <a:gd name="connsiteY0" fmla="*/ 5587 h 5901"/>
                <a:gd name="connsiteX1" fmla="*/ 4296 w 5901"/>
                <a:gd name="connsiteY1" fmla="*/ -315 h 5901"/>
                <a:gd name="connsiteX2" fmla="*/ -1606 w 5901"/>
                <a:gd name="connsiteY2" fmla="*/ 5587 h 5901"/>
              </a:gdLst>
              <a:ahLst/>
              <a:cxnLst>
                <a:cxn ang="0">
                  <a:pos x="connsiteX0" y="connsiteY0"/>
                </a:cxn>
                <a:cxn ang="0">
                  <a:pos x="connsiteX1" y="connsiteY1"/>
                </a:cxn>
                <a:cxn ang="0">
                  <a:pos x="connsiteX2" y="connsiteY2"/>
                </a:cxn>
              </a:cxnLst>
              <a:rect l="l" t="t" r="r" b="b"/>
              <a:pathLst>
                <a:path w="5901" h="5901">
                  <a:moveTo>
                    <a:pt x="-1606" y="5587"/>
                  </a:moveTo>
                  <a:cubicBezTo>
                    <a:pt x="-268" y="3079"/>
                    <a:pt x="1798" y="1025"/>
                    <a:pt x="4296" y="-315"/>
                  </a:cubicBezTo>
                  <a:cubicBezTo>
                    <a:pt x="4296" y="2945"/>
                    <a:pt x="1660" y="5587"/>
                    <a:pt x="-1606" y="5587"/>
                  </a:cubicBezTo>
                  <a:close/>
                </a:path>
              </a:pathLst>
            </a:custGeom>
            <a:solidFill>
              <a:srgbClr val="141A1D"/>
            </a:solidFill>
            <a:ln w="1956" cap="flat">
              <a:noFill/>
              <a:prstDash val="solid"/>
              <a:miter/>
            </a:ln>
          </p:spPr>
          <p:txBody>
            <a:bodyPr rtlCol="0" anchor="ctr"/>
            <a:lstStyle/>
            <a:p>
              <a:endParaRPr lang="es-CO"/>
            </a:p>
          </p:txBody>
        </p:sp>
        <p:sp>
          <p:nvSpPr>
            <p:cNvPr id="845" name="Freeform: Shape 844">
              <a:extLst>
                <a:ext uri="{FF2B5EF4-FFF2-40B4-BE49-F238E27FC236}">
                  <a16:creationId xmlns:a16="http://schemas.microsoft.com/office/drawing/2014/main" id="{61AA7A07-A613-96BB-601D-76C0ACCA6659}"/>
                </a:ext>
              </a:extLst>
            </p:cNvPr>
            <p:cNvSpPr/>
            <p:nvPr/>
          </p:nvSpPr>
          <p:spPr>
            <a:xfrm>
              <a:off x="13516758" y="654267"/>
              <a:ext cx="5901" cy="4406"/>
            </a:xfrm>
            <a:custGeom>
              <a:avLst/>
              <a:gdLst>
                <a:gd name="connsiteX0" fmla="*/ -1606 w 5901"/>
                <a:gd name="connsiteY0" fmla="*/ 4092 h 4406"/>
                <a:gd name="connsiteX1" fmla="*/ 4296 w 5901"/>
                <a:gd name="connsiteY1" fmla="*/ -315 h 4406"/>
                <a:gd name="connsiteX2" fmla="*/ -1606 w 5901"/>
                <a:gd name="connsiteY2" fmla="*/ 4092 h 4406"/>
              </a:gdLst>
              <a:ahLst/>
              <a:cxnLst>
                <a:cxn ang="0">
                  <a:pos x="connsiteX0" y="connsiteY0"/>
                </a:cxn>
                <a:cxn ang="0">
                  <a:pos x="connsiteX1" y="connsiteY1"/>
                </a:cxn>
                <a:cxn ang="0">
                  <a:pos x="connsiteX2" y="connsiteY2"/>
                </a:cxn>
              </a:cxnLst>
              <a:rect l="l" t="t" r="r" b="b"/>
              <a:pathLst>
                <a:path w="5901" h="4406">
                  <a:moveTo>
                    <a:pt x="-1606" y="4092"/>
                  </a:moveTo>
                  <a:cubicBezTo>
                    <a:pt x="-563" y="1676"/>
                    <a:pt x="1680" y="-4"/>
                    <a:pt x="4296" y="-315"/>
                  </a:cubicBezTo>
                  <a:cubicBezTo>
                    <a:pt x="3431" y="2237"/>
                    <a:pt x="1090" y="3990"/>
                    <a:pt x="-1606" y="4092"/>
                  </a:cubicBezTo>
                  <a:close/>
                </a:path>
              </a:pathLst>
            </a:custGeom>
            <a:solidFill>
              <a:srgbClr val="141A1D"/>
            </a:solidFill>
            <a:ln w="1956" cap="flat">
              <a:noFill/>
              <a:prstDash val="solid"/>
              <a:miter/>
            </a:ln>
          </p:spPr>
          <p:txBody>
            <a:bodyPr rtlCol="0" anchor="ctr"/>
            <a:lstStyle/>
            <a:p>
              <a:endParaRPr lang="es-CO"/>
            </a:p>
          </p:txBody>
        </p:sp>
        <p:sp>
          <p:nvSpPr>
            <p:cNvPr id="846" name="Freeform: Shape 845">
              <a:extLst>
                <a:ext uri="{FF2B5EF4-FFF2-40B4-BE49-F238E27FC236}">
                  <a16:creationId xmlns:a16="http://schemas.microsoft.com/office/drawing/2014/main" id="{A9169FDC-0D3A-A96A-3CF2-9DF5439CC564}"/>
                </a:ext>
              </a:extLst>
            </p:cNvPr>
            <p:cNvSpPr/>
            <p:nvPr/>
          </p:nvSpPr>
          <p:spPr>
            <a:xfrm>
              <a:off x="13560716" y="483686"/>
              <a:ext cx="2732" cy="5980"/>
            </a:xfrm>
            <a:custGeom>
              <a:avLst/>
              <a:gdLst>
                <a:gd name="connsiteX0" fmla="*/ 1060 w 2732"/>
                <a:gd name="connsiteY0" fmla="*/ 5666 h 5980"/>
                <a:gd name="connsiteX1" fmla="*/ -100 w 2732"/>
                <a:gd name="connsiteY1" fmla="*/ 5390 h 5980"/>
                <a:gd name="connsiteX2" fmla="*/ -966 w 2732"/>
                <a:gd name="connsiteY2" fmla="*/ 486 h 5980"/>
                <a:gd name="connsiteX3" fmla="*/ -572 w 2732"/>
                <a:gd name="connsiteY3" fmla="*/ 20 h 5980"/>
                <a:gd name="connsiteX4" fmla="*/ -179 w 2732"/>
                <a:gd name="connsiteY4" fmla="*/ -315 h 5980"/>
                <a:gd name="connsiteX5" fmla="*/ 1060 w 2732"/>
                <a:gd name="connsiteY5" fmla="*/ 5666 h 5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32" h="5980">
                  <a:moveTo>
                    <a:pt x="1060" y="5666"/>
                  </a:moveTo>
                  <a:cubicBezTo>
                    <a:pt x="667" y="5623"/>
                    <a:pt x="273" y="5530"/>
                    <a:pt x="-100" y="5390"/>
                  </a:cubicBezTo>
                  <a:cubicBezTo>
                    <a:pt x="-1694" y="4275"/>
                    <a:pt x="-2087" y="2078"/>
                    <a:pt x="-966" y="486"/>
                  </a:cubicBezTo>
                  <a:cubicBezTo>
                    <a:pt x="-848" y="319"/>
                    <a:pt x="-710" y="163"/>
                    <a:pt x="-572" y="20"/>
                  </a:cubicBezTo>
                  <a:lnTo>
                    <a:pt x="-179" y="-315"/>
                  </a:lnTo>
                  <a:cubicBezTo>
                    <a:pt x="1592" y="1397"/>
                    <a:pt x="1041" y="3600"/>
                    <a:pt x="1060" y="5666"/>
                  </a:cubicBezTo>
                  <a:close/>
                </a:path>
              </a:pathLst>
            </a:custGeom>
            <a:solidFill>
              <a:srgbClr val="141A1D"/>
            </a:solidFill>
            <a:ln w="1956" cap="flat">
              <a:noFill/>
              <a:prstDash val="solid"/>
              <a:miter/>
            </a:ln>
          </p:spPr>
          <p:txBody>
            <a:bodyPr rtlCol="0" anchor="ctr"/>
            <a:lstStyle/>
            <a:p>
              <a:endParaRPr lang="es-CO"/>
            </a:p>
          </p:txBody>
        </p:sp>
        <p:sp>
          <p:nvSpPr>
            <p:cNvPr id="847" name="Freeform: Shape 846">
              <a:extLst>
                <a:ext uri="{FF2B5EF4-FFF2-40B4-BE49-F238E27FC236}">
                  <a16:creationId xmlns:a16="http://schemas.microsoft.com/office/drawing/2014/main" id="{3D8B968D-F591-B283-9F17-0FB55F16D184}"/>
                </a:ext>
              </a:extLst>
            </p:cNvPr>
            <p:cNvSpPr/>
            <p:nvPr/>
          </p:nvSpPr>
          <p:spPr>
            <a:xfrm>
              <a:off x="13550221" y="622240"/>
              <a:ext cx="2971" cy="4347"/>
            </a:xfrm>
            <a:custGeom>
              <a:avLst/>
              <a:gdLst>
                <a:gd name="connsiteX0" fmla="*/ -1605 w 2971"/>
                <a:gd name="connsiteY0" fmla="*/ 4033 h 4347"/>
                <a:gd name="connsiteX1" fmla="*/ 1346 w 2971"/>
                <a:gd name="connsiteY1" fmla="*/ -315 h 4347"/>
                <a:gd name="connsiteX2" fmla="*/ -1605 w 2971"/>
                <a:gd name="connsiteY2" fmla="*/ 4033 h 4347"/>
              </a:gdLst>
              <a:ahLst/>
              <a:cxnLst>
                <a:cxn ang="0">
                  <a:pos x="connsiteX0" y="connsiteY0"/>
                </a:cxn>
                <a:cxn ang="0">
                  <a:pos x="connsiteX1" y="connsiteY1"/>
                </a:cxn>
                <a:cxn ang="0">
                  <a:pos x="connsiteX2" y="connsiteY2"/>
                </a:cxn>
              </a:cxnLst>
              <a:rect l="l" t="t" r="r" b="b"/>
              <a:pathLst>
                <a:path w="2971" h="4347">
                  <a:moveTo>
                    <a:pt x="-1605" y="4033"/>
                  </a:moveTo>
                  <a:cubicBezTo>
                    <a:pt x="-1625" y="2113"/>
                    <a:pt x="-444" y="386"/>
                    <a:pt x="1346" y="-315"/>
                  </a:cubicBezTo>
                  <a:cubicBezTo>
                    <a:pt x="1543" y="1657"/>
                    <a:pt x="303" y="3484"/>
                    <a:pt x="-1605" y="4033"/>
                  </a:cubicBezTo>
                  <a:close/>
                </a:path>
              </a:pathLst>
            </a:custGeom>
            <a:solidFill>
              <a:srgbClr val="141A1D"/>
            </a:solidFill>
            <a:ln w="1956" cap="flat">
              <a:noFill/>
              <a:prstDash val="solid"/>
              <a:miter/>
            </a:ln>
          </p:spPr>
          <p:txBody>
            <a:bodyPr rtlCol="0" anchor="ctr"/>
            <a:lstStyle/>
            <a:p>
              <a:endParaRPr lang="es-CO"/>
            </a:p>
          </p:txBody>
        </p:sp>
        <p:sp>
          <p:nvSpPr>
            <p:cNvPr id="848" name="Freeform: Shape 847">
              <a:extLst>
                <a:ext uri="{FF2B5EF4-FFF2-40B4-BE49-F238E27FC236}">
                  <a16:creationId xmlns:a16="http://schemas.microsoft.com/office/drawing/2014/main" id="{3A158AD5-A103-C096-6D76-984E93A7CB7B}"/>
                </a:ext>
              </a:extLst>
            </p:cNvPr>
            <p:cNvSpPr/>
            <p:nvPr/>
          </p:nvSpPr>
          <p:spPr>
            <a:xfrm>
              <a:off x="13481780" y="689695"/>
              <a:ext cx="3308" cy="2523"/>
            </a:xfrm>
            <a:custGeom>
              <a:avLst/>
              <a:gdLst>
                <a:gd name="connsiteX0" fmla="*/ -1606 w 3308"/>
                <a:gd name="connsiteY0" fmla="*/ 2205 h 2523"/>
                <a:gd name="connsiteX1" fmla="*/ 1326 w 3308"/>
                <a:gd name="connsiteY1" fmla="*/ -77 h 2523"/>
                <a:gd name="connsiteX2" fmla="*/ -189 w 3308"/>
                <a:gd name="connsiteY2" fmla="*/ 2008 h 2523"/>
                <a:gd name="connsiteX3" fmla="*/ -1606 w 3308"/>
                <a:gd name="connsiteY3" fmla="*/ 2205 h 2523"/>
              </a:gdLst>
              <a:ahLst/>
              <a:cxnLst>
                <a:cxn ang="0">
                  <a:pos x="connsiteX0" y="connsiteY0"/>
                </a:cxn>
                <a:cxn ang="0">
                  <a:pos x="connsiteX1" y="connsiteY1"/>
                </a:cxn>
                <a:cxn ang="0">
                  <a:pos x="connsiteX2" y="connsiteY2"/>
                </a:cxn>
                <a:cxn ang="0">
                  <a:pos x="connsiteX3" y="connsiteY3"/>
                </a:cxn>
              </a:cxnLst>
              <a:rect l="l" t="t" r="r" b="b"/>
              <a:pathLst>
                <a:path w="3308" h="2523">
                  <a:moveTo>
                    <a:pt x="-1606" y="2205"/>
                  </a:moveTo>
                  <a:cubicBezTo>
                    <a:pt x="-917" y="985"/>
                    <a:pt x="165" y="-1002"/>
                    <a:pt x="1326" y="-77"/>
                  </a:cubicBezTo>
                  <a:cubicBezTo>
                    <a:pt x="2486" y="848"/>
                    <a:pt x="676" y="1536"/>
                    <a:pt x="-189" y="2008"/>
                  </a:cubicBezTo>
                  <a:cubicBezTo>
                    <a:pt x="-642" y="2158"/>
                    <a:pt x="-1133" y="2225"/>
                    <a:pt x="-1606" y="2205"/>
                  </a:cubicBezTo>
                  <a:close/>
                </a:path>
              </a:pathLst>
            </a:custGeom>
            <a:solidFill>
              <a:srgbClr val="000000"/>
            </a:solidFill>
            <a:ln w="1956" cap="flat">
              <a:noFill/>
              <a:prstDash val="solid"/>
              <a:miter/>
            </a:ln>
          </p:spPr>
          <p:txBody>
            <a:bodyPr rtlCol="0" anchor="ctr"/>
            <a:lstStyle/>
            <a:p>
              <a:endParaRPr lang="es-CO"/>
            </a:p>
          </p:txBody>
        </p:sp>
        <p:sp>
          <p:nvSpPr>
            <p:cNvPr id="849" name="Freeform: Shape 848">
              <a:extLst>
                <a:ext uri="{FF2B5EF4-FFF2-40B4-BE49-F238E27FC236}">
                  <a16:creationId xmlns:a16="http://schemas.microsoft.com/office/drawing/2014/main" id="{5F51E5D7-97A5-C14C-0D23-A24BE4FC7DEA}"/>
                </a:ext>
              </a:extLst>
            </p:cNvPr>
            <p:cNvSpPr/>
            <p:nvPr/>
          </p:nvSpPr>
          <p:spPr>
            <a:xfrm>
              <a:off x="13481210" y="692215"/>
              <a:ext cx="609" cy="590"/>
            </a:xfrm>
            <a:custGeom>
              <a:avLst/>
              <a:gdLst>
                <a:gd name="connsiteX0" fmla="*/ 610 w 609"/>
                <a:gd name="connsiteY0" fmla="*/ 0 h 590"/>
                <a:gd name="connsiteX1" fmla="*/ 275 w 609"/>
                <a:gd name="connsiteY1" fmla="*/ 590 h 590"/>
                <a:gd name="connsiteX2" fmla="*/ 0 w 609"/>
                <a:gd name="connsiteY2" fmla="*/ 334 h 590"/>
                <a:gd name="connsiteX3" fmla="*/ 610 w 609"/>
                <a:gd name="connsiteY3" fmla="*/ 0 h 590"/>
              </a:gdLst>
              <a:ahLst/>
              <a:cxnLst>
                <a:cxn ang="0">
                  <a:pos x="connsiteX0" y="connsiteY0"/>
                </a:cxn>
                <a:cxn ang="0">
                  <a:pos x="connsiteX1" y="connsiteY1"/>
                </a:cxn>
                <a:cxn ang="0">
                  <a:pos x="connsiteX2" y="connsiteY2"/>
                </a:cxn>
                <a:cxn ang="0">
                  <a:pos x="connsiteX3" y="connsiteY3"/>
                </a:cxn>
              </a:cxnLst>
              <a:rect l="l" t="t" r="r" b="b"/>
              <a:pathLst>
                <a:path w="609" h="590">
                  <a:moveTo>
                    <a:pt x="610" y="0"/>
                  </a:moveTo>
                  <a:lnTo>
                    <a:pt x="275" y="590"/>
                  </a:lnTo>
                  <a:lnTo>
                    <a:pt x="0" y="334"/>
                  </a:lnTo>
                  <a:lnTo>
                    <a:pt x="610" y="0"/>
                  </a:lnTo>
                  <a:close/>
                </a:path>
              </a:pathLst>
            </a:custGeom>
            <a:solidFill>
              <a:srgbClr val="000000"/>
            </a:solidFill>
            <a:ln w="1956" cap="flat">
              <a:noFill/>
              <a:prstDash val="solid"/>
              <a:miter/>
            </a:ln>
          </p:spPr>
          <p:txBody>
            <a:bodyPr rtlCol="0" anchor="ctr"/>
            <a:lstStyle/>
            <a:p>
              <a:endParaRPr lang="es-CO"/>
            </a:p>
          </p:txBody>
        </p:sp>
        <p:sp>
          <p:nvSpPr>
            <p:cNvPr id="850" name="Freeform: Shape 849">
              <a:extLst>
                <a:ext uri="{FF2B5EF4-FFF2-40B4-BE49-F238E27FC236}">
                  <a16:creationId xmlns:a16="http://schemas.microsoft.com/office/drawing/2014/main" id="{8B5B08B4-FDE2-6D58-2E07-FFEE59C759A7}"/>
                </a:ext>
              </a:extLst>
            </p:cNvPr>
            <p:cNvSpPr/>
            <p:nvPr/>
          </p:nvSpPr>
          <p:spPr>
            <a:xfrm>
              <a:off x="13477433" y="694517"/>
              <a:ext cx="609" cy="609"/>
            </a:xfrm>
            <a:custGeom>
              <a:avLst/>
              <a:gdLst>
                <a:gd name="connsiteX0" fmla="*/ 0 w 609"/>
                <a:gd name="connsiteY0" fmla="*/ 610 h 609"/>
                <a:gd name="connsiteX1" fmla="*/ 334 w 609"/>
                <a:gd name="connsiteY1" fmla="*/ 0 h 609"/>
                <a:gd name="connsiteX2" fmla="*/ 610 w 609"/>
                <a:gd name="connsiteY2" fmla="*/ 275 h 609"/>
                <a:gd name="connsiteX3" fmla="*/ 0 w 609"/>
                <a:gd name="connsiteY3" fmla="*/ 610 h 609"/>
              </a:gdLst>
              <a:ahLst/>
              <a:cxnLst>
                <a:cxn ang="0">
                  <a:pos x="connsiteX0" y="connsiteY0"/>
                </a:cxn>
                <a:cxn ang="0">
                  <a:pos x="connsiteX1" y="connsiteY1"/>
                </a:cxn>
                <a:cxn ang="0">
                  <a:pos x="connsiteX2" y="connsiteY2"/>
                </a:cxn>
                <a:cxn ang="0">
                  <a:pos x="connsiteX3" y="connsiteY3"/>
                </a:cxn>
              </a:cxnLst>
              <a:rect l="l" t="t" r="r" b="b"/>
              <a:pathLst>
                <a:path w="609" h="609">
                  <a:moveTo>
                    <a:pt x="0" y="610"/>
                  </a:moveTo>
                  <a:lnTo>
                    <a:pt x="334" y="0"/>
                  </a:lnTo>
                  <a:lnTo>
                    <a:pt x="610" y="275"/>
                  </a:lnTo>
                  <a:lnTo>
                    <a:pt x="0" y="610"/>
                  </a:lnTo>
                  <a:close/>
                </a:path>
              </a:pathLst>
            </a:custGeom>
            <a:solidFill>
              <a:srgbClr val="000000"/>
            </a:solidFill>
            <a:ln w="1956" cap="flat">
              <a:noFill/>
              <a:prstDash val="solid"/>
              <a:miter/>
            </a:ln>
          </p:spPr>
          <p:txBody>
            <a:bodyPr rtlCol="0" anchor="ctr"/>
            <a:lstStyle/>
            <a:p>
              <a:endParaRPr lang="es-CO"/>
            </a:p>
          </p:txBody>
        </p:sp>
        <p:sp>
          <p:nvSpPr>
            <p:cNvPr id="851" name="Freeform: Shape 850">
              <a:extLst>
                <a:ext uri="{FF2B5EF4-FFF2-40B4-BE49-F238E27FC236}">
                  <a16:creationId xmlns:a16="http://schemas.microsoft.com/office/drawing/2014/main" id="{8FBB4129-414D-F0BF-98F8-AD299FACD2AD}"/>
                </a:ext>
              </a:extLst>
            </p:cNvPr>
            <p:cNvSpPr/>
            <p:nvPr/>
          </p:nvSpPr>
          <p:spPr>
            <a:xfrm>
              <a:off x="13541486" y="635302"/>
              <a:ext cx="1455" cy="1495"/>
            </a:xfrm>
            <a:custGeom>
              <a:avLst/>
              <a:gdLst>
                <a:gd name="connsiteX0" fmla="*/ -1606 w 1455"/>
                <a:gd name="connsiteY0" fmla="*/ 1180 h 1495"/>
                <a:gd name="connsiteX1" fmla="*/ -150 w 1455"/>
                <a:gd name="connsiteY1" fmla="*/ -315 h 1495"/>
                <a:gd name="connsiteX2" fmla="*/ -1606 w 1455"/>
                <a:gd name="connsiteY2" fmla="*/ 1180 h 1495"/>
              </a:gdLst>
              <a:ahLst/>
              <a:cxnLst>
                <a:cxn ang="0">
                  <a:pos x="connsiteX0" y="connsiteY0"/>
                </a:cxn>
                <a:cxn ang="0">
                  <a:pos x="connsiteX1" y="connsiteY1"/>
                </a:cxn>
                <a:cxn ang="0">
                  <a:pos x="connsiteX2" y="connsiteY2"/>
                </a:cxn>
              </a:cxnLst>
              <a:rect l="l" t="t" r="r" b="b"/>
              <a:pathLst>
                <a:path w="1455" h="1495">
                  <a:moveTo>
                    <a:pt x="-1606" y="1180"/>
                  </a:moveTo>
                  <a:lnTo>
                    <a:pt x="-150" y="-315"/>
                  </a:lnTo>
                  <a:cubicBezTo>
                    <a:pt x="-307" y="421"/>
                    <a:pt x="-877" y="1001"/>
                    <a:pt x="-1606" y="1180"/>
                  </a:cubicBezTo>
                  <a:close/>
                </a:path>
              </a:pathLst>
            </a:custGeom>
            <a:solidFill>
              <a:srgbClr val="141A1D"/>
            </a:solidFill>
            <a:ln w="1956" cap="flat">
              <a:noFill/>
              <a:prstDash val="solid"/>
              <a:miter/>
            </a:ln>
          </p:spPr>
          <p:txBody>
            <a:bodyPr rtlCol="0" anchor="ctr"/>
            <a:lstStyle/>
            <a:p>
              <a:endParaRPr lang="es-CO"/>
            </a:p>
          </p:txBody>
        </p:sp>
        <p:sp>
          <p:nvSpPr>
            <p:cNvPr id="852" name="Freeform: Shape 851">
              <a:extLst>
                <a:ext uri="{FF2B5EF4-FFF2-40B4-BE49-F238E27FC236}">
                  <a16:creationId xmlns:a16="http://schemas.microsoft.com/office/drawing/2014/main" id="{C68418F4-DB21-796C-9A42-CD632F19C5DC}"/>
                </a:ext>
              </a:extLst>
            </p:cNvPr>
            <p:cNvSpPr/>
            <p:nvPr/>
          </p:nvSpPr>
          <p:spPr>
            <a:xfrm>
              <a:off x="13540050" y="636778"/>
              <a:ext cx="1455" cy="1475"/>
            </a:xfrm>
            <a:custGeom>
              <a:avLst/>
              <a:gdLst>
                <a:gd name="connsiteX0" fmla="*/ -1606 w 1455"/>
                <a:gd name="connsiteY0" fmla="*/ 1161 h 1475"/>
                <a:gd name="connsiteX1" fmla="*/ -150 w 1455"/>
                <a:gd name="connsiteY1" fmla="*/ -315 h 1475"/>
              </a:gdLst>
              <a:ahLst/>
              <a:cxnLst>
                <a:cxn ang="0">
                  <a:pos x="connsiteX0" y="connsiteY0"/>
                </a:cxn>
                <a:cxn ang="0">
                  <a:pos x="connsiteX1" y="connsiteY1"/>
                </a:cxn>
              </a:cxnLst>
              <a:rect l="l" t="t" r="r" b="b"/>
              <a:pathLst>
                <a:path w="1455" h="1475">
                  <a:moveTo>
                    <a:pt x="-1606" y="1161"/>
                  </a:moveTo>
                  <a:lnTo>
                    <a:pt x="-150" y="-315"/>
                  </a:lnTo>
                  <a:close/>
                </a:path>
              </a:pathLst>
            </a:custGeom>
            <a:solidFill>
              <a:srgbClr val="141A1D"/>
            </a:solidFill>
            <a:ln w="1956" cap="flat">
              <a:noFill/>
              <a:prstDash val="solid"/>
              <a:miter/>
            </a:ln>
          </p:spPr>
          <p:txBody>
            <a:bodyPr rtlCol="0" anchor="ctr"/>
            <a:lstStyle/>
            <a:p>
              <a:endParaRPr lang="es-CO"/>
            </a:p>
          </p:txBody>
        </p:sp>
        <p:sp>
          <p:nvSpPr>
            <p:cNvPr id="853" name="Freeform: Shape 852">
              <a:extLst>
                <a:ext uri="{FF2B5EF4-FFF2-40B4-BE49-F238E27FC236}">
                  <a16:creationId xmlns:a16="http://schemas.microsoft.com/office/drawing/2014/main" id="{60C87B15-7ED5-AF86-B392-A52988BDAC2B}"/>
                </a:ext>
              </a:extLst>
            </p:cNvPr>
            <p:cNvSpPr/>
            <p:nvPr/>
          </p:nvSpPr>
          <p:spPr>
            <a:xfrm>
              <a:off x="13538595" y="638253"/>
              <a:ext cx="1455" cy="1475"/>
            </a:xfrm>
            <a:custGeom>
              <a:avLst/>
              <a:gdLst>
                <a:gd name="connsiteX0" fmla="*/ -1606 w 1455"/>
                <a:gd name="connsiteY0" fmla="*/ 1161 h 1475"/>
                <a:gd name="connsiteX1" fmla="*/ -150 w 1455"/>
                <a:gd name="connsiteY1" fmla="*/ -315 h 1475"/>
              </a:gdLst>
              <a:ahLst/>
              <a:cxnLst>
                <a:cxn ang="0">
                  <a:pos x="connsiteX0" y="connsiteY0"/>
                </a:cxn>
                <a:cxn ang="0">
                  <a:pos x="connsiteX1" y="connsiteY1"/>
                </a:cxn>
              </a:cxnLst>
              <a:rect l="l" t="t" r="r" b="b"/>
              <a:pathLst>
                <a:path w="1455" h="1475">
                  <a:moveTo>
                    <a:pt x="-1606" y="1161"/>
                  </a:moveTo>
                  <a:lnTo>
                    <a:pt x="-150" y="-315"/>
                  </a:lnTo>
                  <a:close/>
                </a:path>
              </a:pathLst>
            </a:custGeom>
            <a:solidFill>
              <a:srgbClr val="141A1D"/>
            </a:solidFill>
            <a:ln w="1956" cap="flat">
              <a:noFill/>
              <a:prstDash val="solid"/>
              <a:miter/>
            </a:ln>
          </p:spPr>
          <p:txBody>
            <a:bodyPr rtlCol="0" anchor="ctr"/>
            <a:lstStyle/>
            <a:p>
              <a:endParaRPr lang="es-CO"/>
            </a:p>
          </p:txBody>
        </p:sp>
        <p:sp>
          <p:nvSpPr>
            <p:cNvPr id="854" name="Freeform: Shape 853">
              <a:extLst>
                <a:ext uri="{FF2B5EF4-FFF2-40B4-BE49-F238E27FC236}">
                  <a16:creationId xmlns:a16="http://schemas.microsoft.com/office/drawing/2014/main" id="{03BB2E33-5410-19C3-A063-AEA9D59461DB}"/>
                </a:ext>
              </a:extLst>
            </p:cNvPr>
            <p:cNvSpPr/>
            <p:nvPr/>
          </p:nvSpPr>
          <p:spPr>
            <a:xfrm>
              <a:off x="13537139" y="639709"/>
              <a:ext cx="1455" cy="1475"/>
            </a:xfrm>
            <a:custGeom>
              <a:avLst/>
              <a:gdLst>
                <a:gd name="connsiteX0" fmla="*/ -1606 w 1455"/>
                <a:gd name="connsiteY0" fmla="*/ 1161 h 1475"/>
                <a:gd name="connsiteX1" fmla="*/ -150 w 1455"/>
                <a:gd name="connsiteY1" fmla="*/ -315 h 1475"/>
              </a:gdLst>
              <a:ahLst/>
              <a:cxnLst>
                <a:cxn ang="0">
                  <a:pos x="connsiteX0" y="connsiteY0"/>
                </a:cxn>
                <a:cxn ang="0">
                  <a:pos x="connsiteX1" y="connsiteY1"/>
                </a:cxn>
              </a:cxnLst>
              <a:rect l="l" t="t" r="r" b="b"/>
              <a:pathLst>
                <a:path w="1455" h="1475">
                  <a:moveTo>
                    <a:pt x="-1606" y="1161"/>
                  </a:moveTo>
                  <a:cubicBezTo>
                    <a:pt x="-1448" y="433"/>
                    <a:pt x="-877" y="-140"/>
                    <a:pt x="-150" y="-315"/>
                  </a:cubicBezTo>
                  <a:close/>
                </a:path>
              </a:pathLst>
            </a:custGeom>
            <a:solidFill>
              <a:srgbClr val="141A1D"/>
            </a:solidFill>
            <a:ln w="1956" cap="flat">
              <a:noFill/>
              <a:prstDash val="solid"/>
              <a:miter/>
            </a:ln>
          </p:spPr>
          <p:txBody>
            <a:bodyPr rtlCol="0" anchor="ctr"/>
            <a:lstStyle/>
            <a:p>
              <a:endParaRPr lang="es-CO"/>
            </a:p>
          </p:txBody>
        </p:sp>
        <p:sp>
          <p:nvSpPr>
            <p:cNvPr id="855" name="Freeform: Shape 854">
              <a:extLst>
                <a:ext uri="{FF2B5EF4-FFF2-40B4-BE49-F238E27FC236}">
                  <a16:creationId xmlns:a16="http://schemas.microsoft.com/office/drawing/2014/main" id="{E522F59E-EFE7-7A63-D6B7-938E5D3F49E2}"/>
                </a:ext>
              </a:extLst>
            </p:cNvPr>
            <p:cNvSpPr/>
            <p:nvPr/>
          </p:nvSpPr>
          <p:spPr>
            <a:xfrm>
              <a:off x="12989130" y="1587001"/>
              <a:ext cx="1660" cy="13219"/>
            </a:xfrm>
            <a:custGeom>
              <a:avLst/>
              <a:gdLst>
                <a:gd name="connsiteX0" fmla="*/ -1438 w 1660"/>
                <a:gd name="connsiteY0" fmla="*/ -315 h 13219"/>
                <a:gd name="connsiteX1" fmla="*/ -120 w 1660"/>
                <a:gd name="connsiteY1" fmla="*/ 12905 h 13219"/>
                <a:gd name="connsiteX2" fmla="*/ -1438 w 1660"/>
                <a:gd name="connsiteY2" fmla="*/ -315 h 13219"/>
              </a:gdLst>
              <a:ahLst/>
              <a:cxnLst>
                <a:cxn ang="0">
                  <a:pos x="connsiteX0" y="connsiteY0"/>
                </a:cxn>
                <a:cxn ang="0">
                  <a:pos x="connsiteX1" y="connsiteY1"/>
                </a:cxn>
                <a:cxn ang="0">
                  <a:pos x="connsiteX2" y="connsiteY2"/>
                </a:cxn>
              </a:cxnLst>
              <a:rect l="l" t="t" r="r" b="b"/>
              <a:pathLst>
                <a:path w="1660" h="13219">
                  <a:moveTo>
                    <a:pt x="-1438" y="-315"/>
                  </a:moveTo>
                  <a:cubicBezTo>
                    <a:pt x="1021" y="3895"/>
                    <a:pt x="-356" y="8479"/>
                    <a:pt x="-120" y="12905"/>
                  </a:cubicBezTo>
                  <a:cubicBezTo>
                    <a:pt x="-2579" y="8696"/>
                    <a:pt x="-1182" y="4112"/>
                    <a:pt x="-1438" y="-315"/>
                  </a:cubicBezTo>
                  <a:close/>
                </a:path>
              </a:pathLst>
            </a:custGeom>
            <a:solidFill>
              <a:srgbClr val="2C2C2C"/>
            </a:solidFill>
            <a:ln w="1956" cap="flat">
              <a:noFill/>
              <a:prstDash val="solid"/>
              <a:miter/>
            </a:ln>
          </p:spPr>
          <p:txBody>
            <a:bodyPr rtlCol="0" anchor="ctr"/>
            <a:lstStyle/>
            <a:p>
              <a:endParaRPr lang="es-CO"/>
            </a:p>
          </p:txBody>
        </p:sp>
        <p:sp>
          <p:nvSpPr>
            <p:cNvPr id="856" name="Freeform: Shape 855">
              <a:extLst>
                <a:ext uri="{FF2B5EF4-FFF2-40B4-BE49-F238E27FC236}">
                  <a16:creationId xmlns:a16="http://schemas.microsoft.com/office/drawing/2014/main" id="{DC61E7EC-DD1C-348B-1879-4D7A0320329D}"/>
                </a:ext>
              </a:extLst>
            </p:cNvPr>
            <p:cNvSpPr/>
            <p:nvPr/>
          </p:nvSpPr>
          <p:spPr>
            <a:xfrm>
              <a:off x="12986220" y="1558834"/>
              <a:ext cx="1562" cy="12172"/>
            </a:xfrm>
            <a:custGeom>
              <a:avLst/>
              <a:gdLst>
                <a:gd name="connsiteX0" fmla="*/ -279 w 1562"/>
                <a:gd name="connsiteY0" fmla="*/ 232 h 12172"/>
                <a:gd name="connsiteX1" fmla="*/ -43 w 1562"/>
                <a:gd name="connsiteY1" fmla="*/ 11858 h 12172"/>
                <a:gd name="connsiteX2" fmla="*/ -1440 w 1562"/>
                <a:gd name="connsiteY2" fmla="*/ 173 h 12172"/>
                <a:gd name="connsiteX3" fmla="*/ -279 w 1562"/>
                <a:gd name="connsiteY3" fmla="*/ 232 h 12172"/>
              </a:gdLst>
              <a:ahLst/>
              <a:cxnLst>
                <a:cxn ang="0">
                  <a:pos x="connsiteX0" y="connsiteY0"/>
                </a:cxn>
                <a:cxn ang="0">
                  <a:pos x="connsiteX1" y="connsiteY1"/>
                </a:cxn>
                <a:cxn ang="0">
                  <a:pos x="connsiteX2" y="connsiteY2"/>
                </a:cxn>
                <a:cxn ang="0">
                  <a:pos x="connsiteX3" y="connsiteY3"/>
                </a:cxn>
              </a:cxnLst>
              <a:rect l="l" t="t" r="r" b="b"/>
              <a:pathLst>
                <a:path w="1562" h="12172">
                  <a:moveTo>
                    <a:pt x="-279" y="232"/>
                  </a:moveTo>
                  <a:lnTo>
                    <a:pt x="-43" y="11858"/>
                  </a:lnTo>
                  <a:cubicBezTo>
                    <a:pt x="-2817" y="8238"/>
                    <a:pt x="-948" y="3989"/>
                    <a:pt x="-1440" y="173"/>
                  </a:cubicBezTo>
                  <a:cubicBezTo>
                    <a:pt x="-1027" y="-496"/>
                    <a:pt x="-633" y="-477"/>
                    <a:pt x="-279" y="232"/>
                  </a:cubicBezTo>
                  <a:close/>
                </a:path>
              </a:pathLst>
            </a:custGeom>
            <a:solidFill>
              <a:srgbClr val="252525"/>
            </a:solidFill>
            <a:ln w="1956" cap="flat">
              <a:noFill/>
              <a:prstDash val="solid"/>
              <a:miter/>
            </a:ln>
          </p:spPr>
          <p:txBody>
            <a:bodyPr rtlCol="0" anchor="ctr"/>
            <a:lstStyle/>
            <a:p>
              <a:endParaRPr lang="es-CO"/>
            </a:p>
          </p:txBody>
        </p:sp>
        <p:sp>
          <p:nvSpPr>
            <p:cNvPr id="857" name="Freeform: Shape 856">
              <a:extLst>
                <a:ext uri="{FF2B5EF4-FFF2-40B4-BE49-F238E27FC236}">
                  <a16:creationId xmlns:a16="http://schemas.microsoft.com/office/drawing/2014/main" id="{90A3FED9-9A10-E06E-8625-04455516D9B5}"/>
                </a:ext>
              </a:extLst>
            </p:cNvPr>
            <p:cNvSpPr/>
            <p:nvPr/>
          </p:nvSpPr>
          <p:spPr>
            <a:xfrm>
              <a:off x="12987720" y="1574867"/>
              <a:ext cx="1498" cy="10717"/>
            </a:xfrm>
            <a:custGeom>
              <a:avLst/>
              <a:gdLst>
                <a:gd name="connsiteX0" fmla="*/ -343 w 1498"/>
                <a:gd name="connsiteY0" fmla="*/ 232 h 10717"/>
                <a:gd name="connsiteX1" fmla="*/ -107 w 1498"/>
                <a:gd name="connsiteY1" fmla="*/ 10403 h 10717"/>
                <a:gd name="connsiteX2" fmla="*/ -1523 w 1498"/>
                <a:gd name="connsiteY2" fmla="*/ 173 h 10717"/>
                <a:gd name="connsiteX3" fmla="*/ -343 w 1498"/>
                <a:gd name="connsiteY3" fmla="*/ 232 h 10717"/>
              </a:gdLst>
              <a:ahLst/>
              <a:cxnLst>
                <a:cxn ang="0">
                  <a:pos x="connsiteX0" y="connsiteY0"/>
                </a:cxn>
                <a:cxn ang="0">
                  <a:pos x="connsiteX1" y="connsiteY1"/>
                </a:cxn>
                <a:cxn ang="0">
                  <a:pos x="connsiteX2" y="connsiteY2"/>
                </a:cxn>
                <a:cxn ang="0">
                  <a:pos x="connsiteX3" y="connsiteY3"/>
                </a:cxn>
              </a:cxnLst>
              <a:rect l="l" t="t" r="r" b="b"/>
              <a:pathLst>
                <a:path w="1498" h="10717">
                  <a:moveTo>
                    <a:pt x="-343" y="232"/>
                  </a:moveTo>
                  <a:lnTo>
                    <a:pt x="-107" y="10403"/>
                  </a:lnTo>
                  <a:cubicBezTo>
                    <a:pt x="-2664" y="7275"/>
                    <a:pt x="-1071" y="3596"/>
                    <a:pt x="-1523" y="173"/>
                  </a:cubicBezTo>
                  <a:cubicBezTo>
                    <a:pt x="-1051" y="-515"/>
                    <a:pt x="-697" y="-456"/>
                    <a:pt x="-343" y="232"/>
                  </a:cubicBezTo>
                  <a:close/>
                </a:path>
              </a:pathLst>
            </a:custGeom>
            <a:solidFill>
              <a:srgbClr val="252525"/>
            </a:solidFill>
            <a:ln w="1956" cap="flat">
              <a:noFill/>
              <a:prstDash val="solid"/>
              <a:miter/>
            </a:ln>
          </p:spPr>
          <p:txBody>
            <a:bodyPr rtlCol="0" anchor="ctr"/>
            <a:lstStyle/>
            <a:p>
              <a:endParaRPr lang="es-CO"/>
            </a:p>
          </p:txBody>
        </p:sp>
        <p:sp>
          <p:nvSpPr>
            <p:cNvPr id="858" name="Freeform: Shape 857">
              <a:extLst>
                <a:ext uri="{FF2B5EF4-FFF2-40B4-BE49-F238E27FC236}">
                  <a16:creationId xmlns:a16="http://schemas.microsoft.com/office/drawing/2014/main" id="{69482812-579B-CC87-9BCF-B7BE5AA70E57}"/>
                </a:ext>
              </a:extLst>
            </p:cNvPr>
            <p:cNvSpPr/>
            <p:nvPr/>
          </p:nvSpPr>
          <p:spPr>
            <a:xfrm>
              <a:off x="12986386" y="1553479"/>
              <a:ext cx="1314" cy="5901"/>
            </a:xfrm>
            <a:custGeom>
              <a:avLst/>
              <a:gdLst>
                <a:gd name="connsiteX0" fmla="*/ -445 w 1314"/>
                <a:gd name="connsiteY0" fmla="*/ 5587 h 5901"/>
                <a:gd name="connsiteX1" fmla="*/ -1606 w 1314"/>
                <a:gd name="connsiteY1" fmla="*/ 5587 h 5901"/>
                <a:gd name="connsiteX2" fmla="*/ -1606 w 1314"/>
                <a:gd name="connsiteY2" fmla="*/ -315 h 5901"/>
                <a:gd name="connsiteX3" fmla="*/ -445 w 1314"/>
                <a:gd name="connsiteY3" fmla="*/ 5587 h 5901"/>
              </a:gdLst>
              <a:ahLst/>
              <a:cxnLst>
                <a:cxn ang="0">
                  <a:pos x="connsiteX0" y="connsiteY0"/>
                </a:cxn>
                <a:cxn ang="0">
                  <a:pos x="connsiteX1" y="connsiteY1"/>
                </a:cxn>
                <a:cxn ang="0">
                  <a:pos x="connsiteX2" y="connsiteY2"/>
                </a:cxn>
                <a:cxn ang="0">
                  <a:pos x="connsiteX3" y="connsiteY3"/>
                </a:cxn>
              </a:cxnLst>
              <a:rect l="l" t="t" r="r" b="b"/>
              <a:pathLst>
                <a:path w="1314" h="5901">
                  <a:moveTo>
                    <a:pt x="-445" y="5587"/>
                  </a:moveTo>
                  <a:cubicBezTo>
                    <a:pt x="-838" y="5567"/>
                    <a:pt x="-1212" y="5567"/>
                    <a:pt x="-1606" y="5587"/>
                  </a:cubicBezTo>
                  <a:cubicBezTo>
                    <a:pt x="-1606" y="3620"/>
                    <a:pt x="-1606" y="1653"/>
                    <a:pt x="-1606" y="-315"/>
                  </a:cubicBezTo>
                  <a:cubicBezTo>
                    <a:pt x="283" y="1357"/>
                    <a:pt x="-406" y="3502"/>
                    <a:pt x="-445" y="5587"/>
                  </a:cubicBezTo>
                  <a:close/>
                </a:path>
              </a:pathLst>
            </a:custGeom>
            <a:solidFill>
              <a:srgbClr val="2C2C2C"/>
            </a:solidFill>
            <a:ln w="1956" cap="flat">
              <a:noFill/>
              <a:prstDash val="solid"/>
              <a:miter/>
            </a:ln>
          </p:spPr>
          <p:txBody>
            <a:bodyPr rtlCol="0" anchor="ctr"/>
            <a:lstStyle/>
            <a:p>
              <a:endParaRPr lang="es-CO"/>
            </a:p>
          </p:txBody>
        </p:sp>
        <p:sp>
          <p:nvSpPr>
            <p:cNvPr id="859" name="Freeform: Shape 858">
              <a:extLst>
                <a:ext uri="{FF2B5EF4-FFF2-40B4-BE49-F238E27FC236}">
                  <a16:creationId xmlns:a16="http://schemas.microsoft.com/office/drawing/2014/main" id="{0E619D43-D729-AE47-C703-B613B2E355A5}"/>
                </a:ext>
              </a:extLst>
            </p:cNvPr>
            <p:cNvSpPr/>
            <p:nvPr/>
          </p:nvSpPr>
          <p:spPr>
            <a:xfrm>
              <a:off x="12990675" y="1539028"/>
              <a:ext cx="4524" cy="1310"/>
            </a:xfrm>
            <a:custGeom>
              <a:avLst/>
              <a:gdLst>
                <a:gd name="connsiteX0" fmla="*/ 2919 w 4524"/>
                <a:gd name="connsiteY0" fmla="*/ 838 h 1310"/>
                <a:gd name="connsiteX1" fmla="*/ -1606 w 4524"/>
                <a:gd name="connsiteY1" fmla="*/ 996 h 1310"/>
                <a:gd name="connsiteX2" fmla="*/ 2093 w 4524"/>
                <a:gd name="connsiteY2" fmla="*/ 71 h 1310"/>
                <a:gd name="connsiteX3" fmla="*/ 2919 w 4524"/>
                <a:gd name="connsiteY3" fmla="*/ 838 h 1310"/>
              </a:gdLst>
              <a:ahLst/>
              <a:cxnLst>
                <a:cxn ang="0">
                  <a:pos x="connsiteX0" y="connsiteY0"/>
                </a:cxn>
                <a:cxn ang="0">
                  <a:pos x="connsiteX1" y="connsiteY1"/>
                </a:cxn>
                <a:cxn ang="0">
                  <a:pos x="connsiteX2" y="connsiteY2"/>
                </a:cxn>
                <a:cxn ang="0">
                  <a:pos x="connsiteX3" y="connsiteY3"/>
                </a:cxn>
              </a:cxnLst>
              <a:rect l="l" t="t" r="r" b="b"/>
              <a:pathLst>
                <a:path w="4524" h="1310">
                  <a:moveTo>
                    <a:pt x="2919" y="838"/>
                  </a:moveTo>
                  <a:lnTo>
                    <a:pt x="-1606" y="996"/>
                  </a:lnTo>
                  <a:cubicBezTo>
                    <a:pt x="-838" y="-283"/>
                    <a:pt x="814" y="-696"/>
                    <a:pt x="2093" y="71"/>
                  </a:cubicBezTo>
                  <a:cubicBezTo>
                    <a:pt x="2427" y="268"/>
                    <a:pt x="2703" y="523"/>
                    <a:pt x="2919" y="838"/>
                  </a:cubicBezTo>
                  <a:close/>
                </a:path>
              </a:pathLst>
            </a:custGeom>
            <a:solidFill>
              <a:srgbClr val="252525"/>
            </a:solidFill>
            <a:ln w="1956" cap="flat">
              <a:noFill/>
              <a:prstDash val="solid"/>
              <a:miter/>
            </a:ln>
          </p:spPr>
          <p:txBody>
            <a:bodyPr rtlCol="0" anchor="ctr"/>
            <a:lstStyle/>
            <a:p>
              <a:endParaRPr lang="es-CO"/>
            </a:p>
          </p:txBody>
        </p:sp>
        <p:sp>
          <p:nvSpPr>
            <p:cNvPr id="860" name="Freeform: Shape 859">
              <a:extLst>
                <a:ext uri="{FF2B5EF4-FFF2-40B4-BE49-F238E27FC236}">
                  <a16:creationId xmlns:a16="http://schemas.microsoft.com/office/drawing/2014/main" id="{4B26B2ED-7BDD-1148-807E-6E59D4E0065C}"/>
                </a:ext>
              </a:extLst>
            </p:cNvPr>
            <p:cNvSpPr/>
            <p:nvPr/>
          </p:nvSpPr>
          <p:spPr>
            <a:xfrm>
              <a:off x="12987803" y="1571066"/>
              <a:ext cx="1302" cy="4347"/>
            </a:xfrm>
            <a:custGeom>
              <a:avLst/>
              <a:gdLst>
                <a:gd name="connsiteX0" fmla="*/ -425 w 1302"/>
                <a:gd name="connsiteY0" fmla="*/ 4033 h 4347"/>
                <a:gd name="connsiteX1" fmla="*/ -1606 w 1302"/>
                <a:gd name="connsiteY1" fmla="*/ 4033 h 4347"/>
                <a:gd name="connsiteX2" fmla="*/ -1606 w 1302"/>
                <a:gd name="connsiteY2" fmla="*/ -315 h 4347"/>
                <a:gd name="connsiteX3" fmla="*/ -425 w 1302"/>
                <a:gd name="connsiteY3" fmla="*/ 4033 h 4347"/>
              </a:gdLst>
              <a:ahLst/>
              <a:cxnLst>
                <a:cxn ang="0">
                  <a:pos x="connsiteX0" y="connsiteY0"/>
                </a:cxn>
                <a:cxn ang="0">
                  <a:pos x="connsiteX1" y="connsiteY1"/>
                </a:cxn>
                <a:cxn ang="0">
                  <a:pos x="connsiteX2" y="connsiteY2"/>
                </a:cxn>
                <a:cxn ang="0">
                  <a:pos x="connsiteX3" y="connsiteY3"/>
                </a:cxn>
              </a:cxnLst>
              <a:rect l="l" t="t" r="r" b="b"/>
              <a:pathLst>
                <a:path w="1302" h="4347">
                  <a:moveTo>
                    <a:pt x="-425" y="4033"/>
                  </a:moveTo>
                  <a:lnTo>
                    <a:pt x="-1606" y="4033"/>
                  </a:lnTo>
                  <a:lnTo>
                    <a:pt x="-1606" y="-315"/>
                  </a:lnTo>
                  <a:cubicBezTo>
                    <a:pt x="8" y="767"/>
                    <a:pt x="-268" y="2420"/>
                    <a:pt x="-425" y="4033"/>
                  </a:cubicBezTo>
                  <a:close/>
                </a:path>
              </a:pathLst>
            </a:custGeom>
            <a:solidFill>
              <a:srgbClr val="2C2C2C"/>
            </a:solidFill>
            <a:ln w="1956" cap="flat">
              <a:noFill/>
              <a:prstDash val="solid"/>
              <a:miter/>
            </a:ln>
          </p:spPr>
          <p:txBody>
            <a:bodyPr rtlCol="0" anchor="ctr"/>
            <a:lstStyle/>
            <a:p>
              <a:endParaRPr lang="es-CO"/>
            </a:p>
          </p:txBody>
        </p:sp>
        <p:sp>
          <p:nvSpPr>
            <p:cNvPr id="861" name="Freeform: Shape 860">
              <a:extLst>
                <a:ext uri="{FF2B5EF4-FFF2-40B4-BE49-F238E27FC236}">
                  <a16:creationId xmlns:a16="http://schemas.microsoft.com/office/drawing/2014/main" id="{93FA735A-CE41-BB63-E4C0-7CF447DBFE8B}"/>
                </a:ext>
              </a:extLst>
            </p:cNvPr>
            <p:cNvSpPr/>
            <p:nvPr/>
          </p:nvSpPr>
          <p:spPr>
            <a:xfrm>
              <a:off x="13185984" y="1815867"/>
              <a:ext cx="4367" cy="1401"/>
            </a:xfrm>
            <a:custGeom>
              <a:avLst/>
              <a:gdLst>
                <a:gd name="connsiteX0" fmla="*/ -1606 w 4367"/>
                <a:gd name="connsiteY0" fmla="*/ 1087 h 1401"/>
                <a:gd name="connsiteX1" fmla="*/ 2762 w 4367"/>
                <a:gd name="connsiteY1" fmla="*/ 1087 h 1401"/>
              </a:gdLst>
              <a:ahLst/>
              <a:cxnLst>
                <a:cxn ang="0">
                  <a:pos x="connsiteX0" y="connsiteY0"/>
                </a:cxn>
                <a:cxn ang="0">
                  <a:pos x="connsiteX1" y="connsiteY1"/>
                </a:cxn>
              </a:cxnLst>
              <a:rect l="l" t="t" r="r" b="b"/>
              <a:pathLst>
                <a:path w="4367" h="1401">
                  <a:moveTo>
                    <a:pt x="-1606" y="1087"/>
                  </a:moveTo>
                  <a:cubicBezTo>
                    <a:pt x="-150" y="-782"/>
                    <a:pt x="1306" y="-782"/>
                    <a:pt x="2762" y="1087"/>
                  </a:cubicBezTo>
                  <a:close/>
                </a:path>
              </a:pathLst>
            </a:custGeom>
            <a:solidFill>
              <a:srgbClr val="020202"/>
            </a:solidFill>
            <a:ln w="1956" cap="flat">
              <a:noFill/>
              <a:prstDash val="solid"/>
              <a:miter/>
            </a:ln>
          </p:spPr>
          <p:txBody>
            <a:bodyPr rtlCol="0" anchor="ctr"/>
            <a:lstStyle/>
            <a:p>
              <a:endParaRPr lang="es-CO"/>
            </a:p>
          </p:txBody>
        </p:sp>
        <p:sp>
          <p:nvSpPr>
            <p:cNvPr id="862" name="Freeform: Shape 861">
              <a:extLst>
                <a:ext uri="{FF2B5EF4-FFF2-40B4-BE49-F238E27FC236}">
                  <a16:creationId xmlns:a16="http://schemas.microsoft.com/office/drawing/2014/main" id="{C5F50459-A1C7-6D0C-97CB-EEDAC12F64AA}"/>
                </a:ext>
              </a:extLst>
            </p:cNvPr>
            <p:cNvSpPr/>
            <p:nvPr/>
          </p:nvSpPr>
          <p:spPr>
            <a:xfrm>
              <a:off x="12986347" y="1542904"/>
              <a:ext cx="1354" cy="3315"/>
            </a:xfrm>
            <a:custGeom>
              <a:avLst/>
              <a:gdLst>
                <a:gd name="connsiteX0" fmla="*/ -268 w 1354"/>
                <a:gd name="connsiteY0" fmla="*/ 50 h 3315"/>
                <a:gd name="connsiteX1" fmla="*/ -1606 w 1354"/>
                <a:gd name="connsiteY1" fmla="*/ 3001 h 3315"/>
                <a:gd name="connsiteX2" fmla="*/ -1606 w 1354"/>
                <a:gd name="connsiteY2" fmla="*/ 90 h 3315"/>
                <a:gd name="connsiteX3" fmla="*/ -563 w 1354"/>
                <a:gd name="connsiteY3" fmla="*/ -225 h 3315"/>
                <a:gd name="connsiteX4" fmla="*/ -268 w 1354"/>
                <a:gd name="connsiteY4" fmla="*/ 50 h 3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4" h="3315">
                  <a:moveTo>
                    <a:pt x="-268" y="50"/>
                  </a:moveTo>
                  <a:cubicBezTo>
                    <a:pt x="-150" y="1211"/>
                    <a:pt x="-661" y="2332"/>
                    <a:pt x="-1606" y="3001"/>
                  </a:cubicBezTo>
                  <a:cubicBezTo>
                    <a:pt x="-1606" y="2037"/>
                    <a:pt x="-1606" y="1034"/>
                    <a:pt x="-1606" y="90"/>
                  </a:cubicBezTo>
                  <a:cubicBezTo>
                    <a:pt x="-1409" y="-284"/>
                    <a:pt x="-937" y="-422"/>
                    <a:pt x="-563" y="-225"/>
                  </a:cubicBezTo>
                  <a:cubicBezTo>
                    <a:pt x="-445" y="-166"/>
                    <a:pt x="-346" y="-68"/>
                    <a:pt x="-268" y="50"/>
                  </a:cubicBezTo>
                  <a:close/>
                </a:path>
              </a:pathLst>
            </a:custGeom>
            <a:solidFill>
              <a:srgbClr val="2C2C2C"/>
            </a:solidFill>
            <a:ln w="1956" cap="flat">
              <a:noFill/>
              <a:prstDash val="solid"/>
              <a:miter/>
            </a:ln>
          </p:spPr>
          <p:txBody>
            <a:bodyPr rtlCol="0" anchor="ctr"/>
            <a:lstStyle/>
            <a:p>
              <a:endParaRPr lang="es-CO"/>
            </a:p>
          </p:txBody>
        </p:sp>
        <p:sp>
          <p:nvSpPr>
            <p:cNvPr id="863" name="Freeform: Shape 862">
              <a:extLst>
                <a:ext uri="{FF2B5EF4-FFF2-40B4-BE49-F238E27FC236}">
                  <a16:creationId xmlns:a16="http://schemas.microsoft.com/office/drawing/2014/main" id="{7D3E3DED-A679-C43E-6CB4-DC2FC21BEEE3}"/>
                </a:ext>
              </a:extLst>
            </p:cNvPr>
            <p:cNvSpPr/>
            <p:nvPr/>
          </p:nvSpPr>
          <p:spPr>
            <a:xfrm>
              <a:off x="12987822" y="1540397"/>
              <a:ext cx="1807" cy="1455"/>
            </a:xfrm>
            <a:custGeom>
              <a:avLst/>
              <a:gdLst>
                <a:gd name="connsiteX0" fmla="*/ -209 w 1807"/>
                <a:gd name="connsiteY0" fmla="*/ 944 h 1455"/>
                <a:gd name="connsiteX1" fmla="*/ -1606 w 1807"/>
                <a:gd name="connsiteY1" fmla="*/ 1141 h 1455"/>
                <a:gd name="connsiteX2" fmla="*/ -169 w 1807"/>
                <a:gd name="connsiteY2" fmla="*/ -315 h 1455"/>
                <a:gd name="connsiteX3" fmla="*/ 145 w 1807"/>
                <a:gd name="connsiteY3" fmla="*/ 531 h 1455"/>
                <a:gd name="connsiteX4" fmla="*/ -209 w 1807"/>
                <a:gd name="connsiteY4" fmla="*/ 944 h 14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7" h="1455">
                  <a:moveTo>
                    <a:pt x="-209" y="944"/>
                  </a:moveTo>
                  <a:cubicBezTo>
                    <a:pt x="-661" y="1043"/>
                    <a:pt x="-1133" y="1121"/>
                    <a:pt x="-1606" y="1141"/>
                  </a:cubicBezTo>
                  <a:lnTo>
                    <a:pt x="-169" y="-315"/>
                  </a:lnTo>
                  <a:cubicBezTo>
                    <a:pt x="165" y="-20"/>
                    <a:pt x="283" y="256"/>
                    <a:pt x="145" y="531"/>
                  </a:cubicBezTo>
                  <a:cubicBezTo>
                    <a:pt x="8" y="807"/>
                    <a:pt x="-91" y="944"/>
                    <a:pt x="-209" y="944"/>
                  </a:cubicBezTo>
                  <a:close/>
                </a:path>
              </a:pathLst>
            </a:custGeom>
            <a:solidFill>
              <a:srgbClr val="252525"/>
            </a:solidFill>
            <a:ln w="1956" cap="flat">
              <a:noFill/>
              <a:prstDash val="solid"/>
              <a:miter/>
            </a:ln>
          </p:spPr>
          <p:txBody>
            <a:bodyPr rtlCol="0" anchor="ctr"/>
            <a:lstStyle/>
            <a:p>
              <a:endParaRPr lang="es-CO"/>
            </a:p>
          </p:txBody>
        </p:sp>
        <p:sp>
          <p:nvSpPr>
            <p:cNvPr id="864" name="Freeform: Shape 863">
              <a:extLst>
                <a:ext uri="{FF2B5EF4-FFF2-40B4-BE49-F238E27FC236}">
                  <a16:creationId xmlns:a16="http://schemas.microsoft.com/office/drawing/2014/main" id="{138C6454-2204-DA7E-DEA7-6C7ECB2A9023}"/>
                </a:ext>
              </a:extLst>
            </p:cNvPr>
            <p:cNvSpPr/>
            <p:nvPr/>
          </p:nvSpPr>
          <p:spPr>
            <a:xfrm>
              <a:off x="12989219" y="1540353"/>
              <a:ext cx="1436" cy="1303"/>
            </a:xfrm>
            <a:custGeom>
              <a:avLst/>
              <a:gdLst>
                <a:gd name="connsiteX0" fmla="*/ -1606 w 1436"/>
                <a:gd name="connsiteY0" fmla="*/ 989 h 1303"/>
                <a:gd name="connsiteX1" fmla="*/ -1606 w 1436"/>
                <a:gd name="connsiteY1" fmla="*/ -270 h 1303"/>
                <a:gd name="connsiteX2" fmla="*/ -169 w 1436"/>
                <a:gd name="connsiteY2" fmla="*/ -270 h 1303"/>
              </a:gdLst>
              <a:ahLst/>
              <a:cxnLst>
                <a:cxn ang="0">
                  <a:pos x="connsiteX0" y="connsiteY0"/>
                </a:cxn>
                <a:cxn ang="0">
                  <a:pos x="connsiteX1" y="connsiteY1"/>
                </a:cxn>
                <a:cxn ang="0">
                  <a:pos x="connsiteX2" y="connsiteY2"/>
                </a:cxn>
              </a:cxnLst>
              <a:rect l="l" t="t" r="r" b="b"/>
              <a:pathLst>
                <a:path w="1436" h="1303">
                  <a:moveTo>
                    <a:pt x="-1606" y="989"/>
                  </a:moveTo>
                  <a:cubicBezTo>
                    <a:pt x="-1606" y="556"/>
                    <a:pt x="-1606" y="143"/>
                    <a:pt x="-1606" y="-270"/>
                  </a:cubicBezTo>
                  <a:cubicBezTo>
                    <a:pt x="-1133" y="-329"/>
                    <a:pt x="-642" y="-329"/>
                    <a:pt x="-169" y="-270"/>
                  </a:cubicBezTo>
                  <a:close/>
                </a:path>
              </a:pathLst>
            </a:custGeom>
            <a:solidFill>
              <a:srgbClr val="2C2C2C"/>
            </a:solidFill>
            <a:ln w="1956" cap="flat">
              <a:noFill/>
              <a:prstDash val="solid"/>
              <a:miter/>
            </a:ln>
          </p:spPr>
          <p:txBody>
            <a:bodyPr rtlCol="0" anchor="ctr"/>
            <a:lstStyle/>
            <a:p>
              <a:endParaRPr lang="es-CO"/>
            </a:p>
          </p:txBody>
        </p:sp>
        <p:sp>
          <p:nvSpPr>
            <p:cNvPr id="865" name="Freeform: Shape 864">
              <a:extLst>
                <a:ext uri="{FF2B5EF4-FFF2-40B4-BE49-F238E27FC236}">
                  <a16:creationId xmlns:a16="http://schemas.microsoft.com/office/drawing/2014/main" id="{B6B306CD-79D5-F5C6-C53A-7BB7E14BCE04}"/>
                </a:ext>
              </a:extLst>
            </p:cNvPr>
            <p:cNvSpPr/>
            <p:nvPr/>
          </p:nvSpPr>
          <p:spPr>
            <a:xfrm>
              <a:off x="12986426" y="1541813"/>
              <a:ext cx="1396" cy="1455"/>
            </a:xfrm>
            <a:custGeom>
              <a:avLst/>
              <a:gdLst>
                <a:gd name="connsiteX0" fmla="*/ -347 w 1396"/>
                <a:gd name="connsiteY0" fmla="*/ 1141 h 1455"/>
                <a:gd name="connsiteX1" fmla="*/ -1606 w 1396"/>
                <a:gd name="connsiteY1" fmla="*/ 1141 h 1455"/>
                <a:gd name="connsiteX2" fmla="*/ -209 w 1396"/>
                <a:gd name="connsiteY2" fmla="*/ -315 h 1455"/>
                <a:gd name="connsiteX3" fmla="*/ -347 w 1396"/>
                <a:gd name="connsiteY3" fmla="*/ 1141 h 1455"/>
              </a:gdLst>
              <a:ahLst/>
              <a:cxnLst>
                <a:cxn ang="0">
                  <a:pos x="connsiteX0" y="connsiteY0"/>
                </a:cxn>
                <a:cxn ang="0">
                  <a:pos x="connsiteX1" y="connsiteY1"/>
                </a:cxn>
                <a:cxn ang="0">
                  <a:pos x="connsiteX2" y="connsiteY2"/>
                </a:cxn>
                <a:cxn ang="0">
                  <a:pos x="connsiteX3" y="connsiteY3"/>
                </a:cxn>
              </a:cxnLst>
              <a:rect l="l" t="t" r="r" b="b"/>
              <a:pathLst>
                <a:path w="1396" h="1455">
                  <a:moveTo>
                    <a:pt x="-347" y="1141"/>
                  </a:moveTo>
                  <a:lnTo>
                    <a:pt x="-1606" y="1141"/>
                  </a:lnTo>
                  <a:lnTo>
                    <a:pt x="-209" y="-315"/>
                  </a:lnTo>
                  <a:cubicBezTo>
                    <a:pt x="-209" y="177"/>
                    <a:pt x="-248" y="669"/>
                    <a:pt x="-347" y="1141"/>
                  </a:cubicBezTo>
                  <a:close/>
                </a:path>
              </a:pathLst>
            </a:custGeom>
            <a:solidFill>
              <a:srgbClr val="252525"/>
            </a:solidFill>
            <a:ln w="1956" cap="flat">
              <a:noFill/>
              <a:prstDash val="solid"/>
              <a:miter/>
            </a:ln>
          </p:spPr>
          <p:txBody>
            <a:bodyPr rtlCol="0" anchor="ctr"/>
            <a:lstStyle/>
            <a:p>
              <a:endParaRPr lang="es-CO"/>
            </a:p>
          </p:txBody>
        </p:sp>
        <p:sp>
          <p:nvSpPr>
            <p:cNvPr id="866" name="Freeform: Shape 865">
              <a:extLst>
                <a:ext uri="{FF2B5EF4-FFF2-40B4-BE49-F238E27FC236}">
                  <a16:creationId xmlns:a16="http://schemas.microsoft.com/office/drawing/2014/main" id="{DCF9E2AF-229B-FDE9-F8C4-6354DB4FD700}"/>
                </a:ext>
              </a:extLst>
            </p:cNvPr>
            <p:cNvSpPr/>
            <p:nvPr/>
          </p:nvSpPr>
          <p:spPr>
            <a:xfrm>
              <a:off x="13073772" y="1576811"/>
              <a:ext cx="1455" cy="1455"/>
            </a:xfrm>
            <a:custGeom>
              <a:avLst/>
              <a:gdLst>
                <a:gd name="connsiteX0" fmla="*/ -150 w 1455"/>
                <a:gd name="connsiteY0" fmla="*/ -315 h 1455"/>
                <a:gd name="connsiteX1" fmla="*/ -1606 w 1455"/>
                <a:gd name="connsiteY1" fmla="*/ 1141 h 1455"/>
                <a:gd name="connsiteX2" fmla="*/ -150 w 1455"/>
                <a:gd name="connsiteY2" fmla="*/ -315 h 1455"/>
              </a:gdLst>
              <a:ahLst/>
              <a:cxnLst>
                <a:cxn ang="0">
                  <a:pos x="connsiteX0" y="connsiteY0"/>
                </a:cxn>
                <a:cxn ang="0">
                  <a:pos x="connsiteX1" y="connsiteY1"/>
                </a:cxn>
                <a:cxn ang="0">
                  <a:pos x="connsiteX2" y="connsiteY2"/>
                </a:cxn>
              </a:cxnLst>
              <a:rect l="l" t="t" r="r" b="b"/>
              <a:pathLst>
                <a:path w="1455" h="1455">
                  <a:moveTo>
                    <a:pt x="-150" y="-315"/>
                  </a:moveTo>
                  <a:cubicBezTo>
                    <a:pt x="-622" y="177"/>
                    <a:pt x="-1114" y="669"/>
                    <a:pt x="-1606" y="1141"/>
                  </a:cubicBezTo>
                  <a:cubicBezTo>
                    <a:pt x="-1114" y="669"/>
                    <a:pt x="-543" y="177"/>
                    <a:pt x="-150" y="-315"/>
                  </a:cubicBezTo>
                  <a:close/>
                </a:path>
              </a:pathLst>
            </a:custGeom>
            <a:solidFill>
              <a:srgbClr val="020202"/>
            </a:solidFill>
            <a:ln w="1956" cap="flat">
              <a:noFill/>
              <a:prstDash val="solid"/>
              <a:miter/>
            </a:ln>
          </p:spPr>
          <p:txBody>
            <a:bodyPr rtlCol="0" anchor="ctr"/>
            <a:lstStyle/>
            <a:p>
              <a:endParaRPr lang="es-CO"/>
            </a:p>
          </p:txBody>
        </p:sp>
        <p:sp>
          <p:nvSpPr>
            <p:cNvPr id="867" name="Freeform: Shape 866">
              <a:extLst>
                <a:ext uri="{FF2B5EF4-FFF2-40B4-BE49-F238E27FC236}">
                  <a16:creationId xmlns:a16="http://schemas.microsoft.com/office/drawing/2014/main" id="{CFEE88F8-B7CD-0534-97B9-C89FA674A723}"/>
                </a:ext>
              </a:extLst>
            </p:cNvPr>
            <p:cNvSpPr/>
            <p:nvPr/>
          </p:nvSpPr>
          <p:spPr>
            <a:xfrm>
              <a:off x="13073772" y="1581178"/>
              <a:ext cx="1455" cy="1475"/>
            </a:xfrm>
            <a:custGeom>
              <a:avLst/>
              <a:gdLst>
                <a:gd name="connsiteX0" fmla="*/ -1606 w 1455"/>
                <a:gd name="connsiteY0" fmla="*/ -315 h 1475"/>
                <a:gd name="connsiteX1" fmla="*/ -150 w 1455"/>
                <a:gd name="connsiteY1" fmla="*/ 1161 h 1475"/>
              </a:gdLst>
              <a:ahLst/>
              <a:cxnLst>
                <a:cxn ang="0">
                  <a:pos x="connsiteX0" y="connsiteY0"/>
                </a:cxn>
                <a:cxn ang="0">
                  <a:pos x="connsiteX1" y="connsiteY1"/>
                </a:cxn>
              </a:cxnLst>
              <a:rect l="l" t="t" r="r" b="b"/>
              <a:pathLst>
                <a:path w="1455" h="1475">
                  <a:moveTo>
                    <a:pt x="-1606" y="-315"/>
                  </a:moveTo>
                  <a:lnTo>
                    <a:pt x="-150" y="1161"/>
                  </a:lnTo>
                  <a:close/>
                </a:path>
              </a:pathLst>
            </a:custGeom>
            <a:solidFill>
              <a:srgbClr val="020202"/>
            </a:solidFill>
            <a:ln w="1956" cap="flat">
              <a:noFill/>
              <a:prstDash val="solid"/>
              <a:miter/>
            </a:ln>
          </p:spPr>
          <p:txBody>
            <a:bodyPr rtlCol="0" anchor="ctr"/>
            <a:lstStyle/>
            <a:p>
              <a:endParaRPr lang="es-CO"/>
            </a:p>
          </p:txBody>
        </p:sp>
        <p:sp>
          <p:nvSpPr>
            <p:cNvPr id="868" name="Freeform: Shape 867">
              <a:extLst>
                <a:ext uri="{FF2B5EF4-FFF2-40B4-BE49-F238E27FC236}">
                  <a16:creationId xmlns:a16="http://schemas.microsoft.com/office/drawing/2014/main" id="{075A6073-F699-6A89-8B3C-E28A9846F7AC}"/>
                </a:ext>
              </a:extLst>
            </p:cNvPr>
            <p:cNvSpPr/>
            <p:nvPr/>
          </p:nvSpPr>
          <p:spPr>
            <a:xfrm>
              <a:off x="13072316" y="1595756"/>
              <a:ext cx="1455" cy="1455"/>
            </a:xfrm>
            <a:custGeom>
              <a:avLst/>
              <a:gdLst>
                <a:gd name="connsiteX0" fmla="*/ -150 w 1455"/>
                <a:gd name="connsiteY0" fmla="*/ -315 h 1455"/>
                <a:gd name="connsiteX1" fmla="*/ -1606 w 1455"/>
                <a:gd name="connsiteY1" fmla="*/ 1141 h 1455"/>
              </a:gdLst>
              <a:ahLst/>
              <a:cxnLst>
                <a:cxn ang="0">
                  <a:pos x="connsiteX0" y="connsiteY0"/>
                </a:cxn>
                <a:cxn ang="0">
                  <a:pos x="connsiteX1" y="connsiteY1"/>
                </a:cxn>
              </a:cxnLst>
              <a:rect l="l" t="t" r="r" b="b"/>
              <a:pathLst>
                <a:path w="1455" h="1455">
                  <a:moveTo>
                    <a:pt x="-150" y="-315"/>
                  </a:moveTo>
                  <a:lnTo>
                    <a:pt x="-1606" y="1141"/>
                  </a:lnTo>
                  <a:close/>
                </a:path>
              </a:pathLst>
            </a:custGeom>
            <a:solidFill>
              <a:srgbClr val="020202"/>
            </a:solidFill>
            <a:ln w="1956" cap="flat">
              <a:noFill/>
              <a:prstDash val="solid"/>
              <a:miter/>
            </a:ln>
          </p:spPr>
          <p:txBody>
            <a:bodyPr rtlCol="0" anchor="ctr"/>
            <a:lstStyle/>
            <a:p>
              <a:endParaRPr lang="es-CO"/>
            </a:p>
          </p:txBody>
        </p:sp>
        <p:sp>
          <p:nvSpPr>
            <p:cNvPr id="869" name="Freeform: Shape 868">
              <a:extLst>
                <a:ext uri="{FF2B5EF4-FFF2-40B4-BE49-F238E27FC236}">
                  <a16:creationId xmlns:a16="http://schemas.microsoft.com/office/drawing/2014/main" id="{E29151C5-E6CF-D77A-643D-1F926C30CFD9}"/>
                </a:ext>
              </a:extLst>
            </p:cNvPr>
            <p:cNvSpPr/>
            <p:nvPr/>
          </p:nvSpPr>
          <p:spPr>
            <a:xfrm>
              <a:off x="13072316" y="1600142"/>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70" name="Freeform: Shape 869">
              <a:extLst>
                <a:ext uri="{FF2B5EF4-FFF2-40B4-BE49-F238E27FC236}">
                  <a16:creationId xmlns:a16="http://schemas.microsoft.com/office/drawing/2014/main" id="{0AB2C1BE-0C86-C8A7-DE24-9ECE70FDBB3E}"/>
                </a:ext>
              </a:extLst>
            </p:cNvPr>
            <p:cNvSpPr/>
            <p:nvPr/>
          </p:nvSpPr>
          <p:spPr>
            <a:xfrm>
              <a:off x="13072316" y="1635101"/>
              <a:ext cx="1455" cy="1455"/>
            </a:xfrm>
            <a:custGeom>
              <a:avLst/>
              <a:gdLst>
                <a:gd name="connsiteX0" fmla="*/ -150 w 1455"/>
                <a:gd name="connsiteY0" fmla="*/ -315 h 1455"/>
                <a:gd name="connsiteX1" fmla="*/ -1606 w 1455"/>
                <a:gd name="connsiteY1" fmla="*/ 1141 h 1455"/>
              </a:gdLst>
              <a:ahLst/>
              <a:cxnLst>
                <a:cxn ang="0">
                  <a:pos x="connsiteX0" y="connsiteY0"/>
                </a:cxn>
                <a:cxn ang="0">
                  <a:pos x="connsiteX1" y="connsiteY1"/>
                </a:cxn>
              </a:cxnLst>
              <a:rect l="l" t="t" r="r" b="b"/>
              <a:pathLst>
                <a:path w="1455" h="1455">
                  <a:moveTo>
                    <a:pt x="-150" y="-315"/>
                  </a:moveTo>
                  <a:lnTo>
                    <a:pt x="-1606" y="1141"/>
                  </a:lnTo>
                  <a:close/>
                </a:path>
              </a:pathLst>
            </a:custGeom>
            <a:solidFill>
              <a:srgbClr val="020202"/>
            </a:solidFill>
            <a:ln w="1956" cap="flat">
              <a:noFill/>
              <a:prstDash val="solid"/>
              <a:miter/>
            </a:ln>
          </p:spPr>
          <p:txBody>
            <a:bodyPr rtlCol="0" anchor="ctr"/>
            <a:lstStyle/>
            <a:p>
              <a:endParaRPr lang="es-CO"/>
            </a:p>
          </p:txBody>
        </p:sp>
        <p:sp>
          <p:nvSpPr>
            <p:cNvPr id="871" name="Freeform: Shape 870">
              <a:extLst>
                <a:ext uri="{FF2B5EF4-FFF2-40B4-BE49-F238E27FC236}">
                  <a16:creationId xmlns:a16="http://schemas.microsoft.com/office/drawing/2014/main" id="{5D008047-D302-B825-9F1E-7FAEDAC9AF05}"/>
                </a:ext>
              </a:extLst>
            </p:cNvPr>
            <p:cNvSpPr/>
            <p:nvPr/>
          </p:nvSpPr>
          <p:spPr>
            <a:xfrm>
              <a:off x="13072316" y="1642399"/>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72" name="Freeform: Shape 871">
              <a:extLst>
                <a:ext uri="{FF2B5EF4-FFF2-40B4-BE49-F238E27FC236}">
                  <a16:creationId xmlns:a16="http://schemas.microsoft.com/office/drawing/2014/main" id="{B0D28961-B0FF-8C26-E5EC-7B54CE8CBC07}"/>
                </a:ext>
              </a:extLst>
            </p:cNvPr>
            <p:cNvSpPr/>
            <p:nvPr/>
          </p:nvSpPr>
          <p:spPr>
            <a:xfrm>
              <a:off x="13073772" y="1654045"/>
              <a:ext cx="1455" cy="1475"/>
            </a:xfrm>
            <a:custGeom>
              <a:avLst/>
              <a:gdLst>
                <a:gd name="connsiteX0" fmla="*/ -150 w 1455"/>
                <a:gd name="connsiteY0" fmla="*/ -315 h 1475"/>
                <a:gd name="connsiteX1" fmla="*/ -1606 w 1455"/>
                <a:gd name="connsiteY1" fmla="*/ 1161 h 1475"/>
              </a:gdLst>
              <a:ahLst/>
              <a:cxnLst>
                <a:cxn ang="0">
                  <a:pos x="connsiteX0" y="connsiteY0"/>
                </a:cxn>
                <a:cxn ang="0">
                  <a:pos x="connsiteX1" y="connsiteY1"/>
                </a:cxn>
              </a:cxnLst>
              <a:rect l="l" t="t" r="r" b="b"/>
              <a:pathLst>
                <a:path w="1455" h="1475">
                  <a:moveTo>
                    <a:pt x="-150" y="-315"/>
                  </a:moveTo>
                  <a:lnTo>
                    <a:pt x="-1606" y="1161"/>
                  </a:lnTo>
                  <a:close/>
                </a:path>
              </a:pathLst>
            </a:custGeom>
            <a:solidFill>
              <a:srgbClr val="020202"/>
            </a:solidFill>
            <a:ln w="1956" cap="flat">
              <a:noFill/>
              <a:prstDash val="solid"/>
              <a:miter/>
            </a:ln>
          </p:spPr>
          <p:txBody>
            <a:bodyPr rtlCol="0" anchor="ctr"/>
            <a:lstStyle/>
            <a:p>
              <a:endParaRPr lang="es-CO"/>
            </a:p>
          </p:txBody>
        </p:sp>
        <p:sp>
          <p:nvSpPr>
            <p:cNvPr id="873" name="Freeform: Shape 872">
              <a:extLst>
                <a:ext uri="{FF2B5EF4-FFF2-40B4-BE49-F238E27FC236}">
                  <a16:creationId xmlns:a16="http://schemas.microsoft.com/office/drawing/2014/main" id="{5A6BF1B0-9F52-D834-F74C-2042404D394A}"/>
                </a:ext>
              </a:extLst>
            </p:cNvPr>
            <p:cNvSpPr/>
            <p:nvPr/>
          </p:nvSpPr>
          <p:spPr>
            <a:xfrm>
              <a:off x="13076683" y="1684656"/>
              <a:ext cx="1475" cy="1455"/>
            </a:xfrm>
            <a:custGeom>
              <a:avLst/>
              <a:gdLst>
                <a:gd name="connsiteX0" fmla="*/ -1606 w 1475"/>
                <a:gd name="connsiteY0" fmla="*/ -315 h 1455"/>
                <a:gd name="connsiteX1" fmla="*/ -130 w 1475"/>
                <a:gd name="connsiteY1" fmla="*/ 1141 h 1455"/>
              </a:gdLst>
              <a:ahLst/>
              <a:cxnLst>
                <a:cxn ang="0">
                  <a:pos x="connsiteX0" y="connsiteY0"/>
                </a:cxn>
                <a:cxn ang="0">
                  <a:pos x="connsiteX1" y="connsiteY1"/>
                </a:cxn>
              </a:cxnLst>
              <a:rect l="l" t="t" r="r" b="b"/>
              <a:pathLst>
                <a:path w="1475" h="1455">
                  <a:moveTo>
                    <a:pt x="-1606" y="-315"/>
                  </a:moveTo>
                  <a:lnTo>
                    <a:pt x="-130" y="1141"/>
                  </a:lnTo>
                  <a:close/>
                </a:path>
              </a:pathLst>
            </a:custGeom>
            <a:solidFill>
              <a:srgbClr val="020202"/>
            </a:solidFill>
            <a:ln w="1956" cap="flat">
              <a:noFill/>
              <a:prstDash val="solid"/>
              <a:miter/>
            </a:ln>
          </p:spPr>
          <p:txBody>
            <a:bodyPr rtlCol="0" anchor="ctr"/>
            <a:lstStyle/>
            <a:p>
              <a:endParaRPr lang="es-CO"/>
            </a:p>
          </p:txBody>
        </p:sp>
        <p:sp>
          <p:nvSpPr>
            <p:cNvPr id="874" name="Freeform: Shape 873">
              <a:extLst>
                <a:ext uri="{FF2B5EF4-FFF2-40B4-BE49-F238E27FC236}">
                  <a16:creationId xmlns:a16="http://schemas.microsoft.com/office/drawing/2014/main" id="{E0124495-804C-F929-69EE-D8B5148E952F}"/>
                </a:ext>
              </a:extLst>
            </p:cNvPr>
            <p:cNvSpPr/>
            <p:nvPr/>
          </p:nvSpPr>
          <p:spPr>
            <a:xfrm>
              <a:off x="13078158" y="1686111"/>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75" name="Freeform: Shape 874">
              <a:extLst>
                <a:ext uri="{FF2B5EF4-FFF2-40B4-BE49-F238E27FC236}">
                  <a16:creationId xmlns:a16="http://schemas.microsoft.com/office/drawing/2014/main" id="{2D4E44AA-440E-213A-7CFB-80CBB56FF305}"/>
                </a:ext>
              </a:extLst>
            </p:cNvPr>
            <p:cNvSpPr/>
            <p:nvPr/>
          </p:nvSpPr>
          <p:spPr>
            <a:xfrm>
              <a:off x="13085437" y="1710899"/>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76" name="Freeform: Shape 875">
              <a:extLst>
                <a:ext uri="{FF2B5EF4-FFF2-40B4-BE49-F238E27FC236}">
                  <a16:creationId xmlns:a16="http://schemas.microsoft.com/office/drawing/2014/main" id="{F0AF0D28-5011-57B5-049F-886C627CACA1}"/>
                </a:ext>
              </a:extLst>
            </p:cNvPr>
            <p:cNvSpPr/>
            <p:nvPr/>
          </p:nvSpPr>
          <p:spPr>
            <a:xfrm>
              <a:off x="13086893" y="1712355"/>
              <a:ext cx="1456" cy="1455"/>
            </a:xfrm>
            <a:custGeom>
              <a:avLst/>
              <a:gdLst>
                <a:gd name="connsiteX0" fmla="*/ -1606 w 1456"/>
                <a:gd name="connsiteY0" fmla="*/ -315 h 1455"/>
                <a:gd name="connsiteX1" fmla="*/ -149 w 1456"/>
                <a:gd name="connsiteY1" fmla="*/ 1141 h 1455"/>
              </a:gdLst>
              <a:ahLst/>
              <a:cxnLst>
                <a:cxn ang="0">
                  <a:pos x="connsiteX0" y="connsiteY0"/>
                </a:cxn>
                <a:cxn ang="0">
                  <a:pos x="connsiteX1" y="connsiteY1"/>
                </a:cxn>
              </a:cxnLst>
              <a:rect l="l" t="t" r="r" b="b"/>
              <a:pathLst>
                <a:path w="1456" h="1455">
                  <a:moveTo>
                    <a:pt x="-1606" y="-315"/>
                  </a:moveTo>
                  <a:lnTo>
                    <a:pt x="-149" y="1141"/>
                  </a:lnTo>
                  <a:close/>
                </a:path>
              </a:pathLst>
            </a:custGeom>
            <a:solidFill>
              <a:srgbClr val="020202"/>
            </a:solidFill>
            <a:ln w="1956" cap="flat">
              <a:noFill/>
              <a:prstDash val="solid"/>
              <a:miter/>
            </a:ln>
          </p:spPr>
          <p:txBody>
            <a:bodyPr rtlCol="0" anchor="ctr"/>
            <a:lstStyle/>
            <a:p>
              <a:endParaRPr lang="es-CO"/>
            </a:p>
          </p:txBody>
        </p:sp>
        <p:sp>
          <p:nvSpPr>
            <p:cNvPr id="877" name="Freeform: Shape 876">
              <a:extLst>
                <a:ext uri="{FF2B5EF4-FFF2-40B4-BE49-F238E27FC236}">
                  <a16:creationId xmlns:a16="http://schemas.microsoft.com/office/drawing/2014/main" id="{D5D3D7D2-7AB1-C01D-A09B-7350C011F7F0}"/>
                </a:ext>
              </a:extLst>
            </p:cNvPr>
            <p:cNvSpPr/>
            <p:nvPr/>
          </p:nvSpPr>
          <p:spPr>
            <a:xfrm>
              <a:off x="13089805" y="1716643"/>
              <a:ext cx="1455" cy="1455"/>
            </a:xfrm>
            <a:custGeom>
              <a:avLst/>
              <a:gdLst>
                <a:gd name="connsiteX0" fmla="*/ -1606 w 1455"/>
                <a:gd name="connsiteY0" fmla="*/ -315 h 1455"/>
                <a:gd name="connsiteX1" fmla="*/ -150 w 1455"/>
                <a:gd name="connsiteY1" fmla="*/ 1141 h 1455"/>
                <a:gd name="connsiteX2" fmla="*/ -1606 w 1455"/>
                <a:gd name="connsiteY2" fmla="*/ -315 h 1455"/>
              </a:gdLst>
              <a:ahLst/>
              <a:cxnLst>
                <a:cxn ang="0">
                  <a:pos x="connsiteX0" y="connsiteY0"/>
                </a:cxn>
                <a:cxn ang="0">
                  <a:pos x="connsiteX1" y="connsiteY1"/>
                </a:cxn>
                <a:cxn ang="0">
                  <a:pos x="connsiteX2" y="connsiteY2"/>
                </a:cxn>
              </a:cxnLst>
              <a:rect l="l" t="t" r="r" b="b"/>
              <a:pathLst>
                <a:path w="1455" h="1455">
                  <a:moveTo>
                    <a:pt x="-1606" y="-315"/>
                  </a:moveTo>
                  <a:cubicBezTo>
                    <a:pt x="-1114" y="177"/>
                    <a:pt x="-622" y="649"/>
                    <a:pt x="-150" y="1141"/>
                  </a:cubicBezTo>
                  <a:cubicBezTo>
                    <a:pt x="-622" y="728"/>
                    <a:pt x="-1114" y="256"/>
                    <a:pt x="-1606" y="-315"/>
                  </a:cubicBezTo>
                  <a:close/>
                </a:path>
              </a:pathLst>
            </a:custGeom>
            <a:solidFill>
              <a:srgbClr val="020202"/>
            </a:solidFill>
            <a:ln w="1956" cap="flat">
              <a:noFill/>
              <a:prstDash val="solid"/>
              <a:miter/>
            </a:ln>
          </p:spPr>
          <p:txBody>
            <a:bodyPr rtlCol="0" anchor="ctr"/>
            <a:lstStyle/>
            <a:p>
              <a:endParaRPr lang="es-CO"/>
            </a:p>
          </p:txBody>
        </p:sp>
        <p:sp>
          <p:nvSpPr>
            <p:cNvPr id="878" name="Freeform: Shape 877">
              <a:extLst>
                <a:ext uri="{FF2B5EF4-FFF2-40B4-BE49-F238E27FC236}">
                  <a16:creationId xmlns:a16="http://schemas.microsoft.com/office/drawing/2014/main" id="{CE7AF173-4EEF-0C52-934A-0267EE817670}"/>
                </a:ext>
              </a:extLst>
            </p:cNvPr>
            <p:cNvSpPr/>
            <p:nvPr/>
          </p:nvSpPr>
          <p:spPr>
            <a:xfrm>
              <a:off x="13091261" y="1722545"/>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79" name="Freeform: Shape 878">
              <a:extLst>
                <a:ext uri="{FF2B5EF4-FFF2-40B4-BE49-F238E27FC236}">
                  <a16:creationId xmlns:a16="http://schemas.microsoft.com/office/drawing/2014/main" id="{BB7EE12A-589D-C896-8C79-54E268A2FFB9}"/>
                </a:ext>
              </a:extLst>
            </p:cNvPr>
            <p:cNvSpPr/>
            <p:nvPr/>
          </p:nvSpPr>
          <p:spPr>
            <a:xfrm>
              <a:off x="13095628" y="1734211"/>
              <a:ext cx="1475" cy="1455"/>
            </a:xfrm>
            <a:custGeom>
              <a:avLst/>
              <a:gdLst>
                <a:gd name="connsiteX0" fmla="*/ -1606 w 1475"/>
                <a:gd name="connsiteY0" fmla="*/ -315 h 1455"/>
                <a:gd name="connsiteX1" fmla="*/ -130 w 1475"/>
                <a:gd name="connsiteY1" fmla="*/ 1141 h 1455"/>
              </a:gdLst>
              <a:ahLst/>
              <a:cxnLst>
                <a:cxn ang="0">
                  <a:pos x="connsiteX0" y="connsiteY0"/>
                </a:cxn>
                <a:cxn ang="0">
                  <a:pos x="connsiteX1" y="connsiteY1"/>
                </a:cxn>
              </a:cxnLst>
              <a:rect l="l" t="t" r="r" b="b"/>
              <a:pathLst>
                <a:path w="1475" h="1455">
                  <a:moveTo>
                    <a:pt x="-1606" y="-315"/>
                  </a:moveTo>
                  <a:lnTo>
                    <a:pt x="-130" y="1141"/>
                  </a:lnTo>
                  <a:close/>
                </a:path>
              </a:pathLst>
            </a:custGeom>
            <a:solidFill>
              <a:srgbClr val="020202"/>
            </a:solidFill>
            <a:ln w="1956" cap="flat">
              <a:noFill/>
              <a:prstDash val="solid"/>
              <a:miter/>
            </a:ln>
          </p:spPr>
          <p:txBody>
            <a:bodyPr rtlCol="0" anchor="ctr"/>
            <a:lstStyle/>
            <a:p>
              <a:endParaRPr lang="es-CO"/>
            </a:p>
          </p:txBody>
        </p:sp>
        <p:sp>
          <p:nvSpPr>
            <p:cNvPr id="880" name="Freeform: Shape 879">
              <a:extLst>
                <a:ext uri="{FF2B5EF4-FFF2-40B4-BE49-F238E27FC236}">
                  <a16:creationId xmlns:a16="http://schemas.microsoft.com/office/drawing/2014/main" id="{0366CC41-2839-A047-B1C1-3C0BDD8F1467}"/>
                </a:ext>
              </a:extLst>
            </p:cNvPr>
            <p:cNvSpPr/>
            <p:nvPr/>
          </p:nvSpPr>
          <p:spPr>
            <a:xfrm>
              <a:off x="13097103" y="1735667"/>
              <a:ext cx="1455" cy="1455"/>
            </a:xfrm>
            <a:custGeom>
              <a:avLst/>
              <a:gdLst>
                <a:gd name="connsiteX0" fmla="*/ -1606 w 1455"/>
                <a:gd name="connsiteY0" fmla="*/ -315 h 1455"/>
                <a:gd name="connsiteX1" fmla="*/ -150 w 1455"/>
                <a:gd name="connsiteY1" fmla="*/ 1141 h 1455"/>
                <a:gd name="connsiteX2" fmla="*/ -1606 w 1455"/>
                <a:gd name="connsiteY2" fmla="*/ -315 h 1455"/>
              </a:gdLst>
              <a:ahLst/>
              <a:cxnLst>
                <a:cxn ang="0">
                  <a:pos x="connsiteX0" y="connsiteY0"/>
                </a:cxn>
                <a:cxn ang="0">
                  <a:pos x="connsiteX1" y="connsiteY1"/>
                </a:cxn>
                <a:cxn ang="0">
                  <a:pos x="connsiteX2" y="connsiteY2"/>
                </a:cxn>
              </a:cxnLst>
              <a:rect l="l" t="t" r="r" b="b"/>
              <a:pathLst>
                <a:path w="1455" h="1455">
                  <a:moveTo>
                    <a:pt x="-1606" y="-315"/>
                  </a:moveTo>
                  <a:cubicBezTo>
                    <a:pt x="-1133" y="177"/>
                    <a:pt x="-642" y="649"/>
                    <a:pt x="-150" y="1141"/>
                  </a:cubicBezTo>
                  <a:cubicBezTo>
                    <a:pt x="-642" y="649"/>
                    <a:pt x="-1133" y="177"/>
                    <a:pt x="-1606" y="-315"/>
                  </a:cubicBezTo>
                  <a:close/>
                </a:path>
              </a:pathLst>
            </a:custGeom>
            <a:solidFill>
              <a:srgbClr val="020202"/>
            </a:solidFill>
            <a:ln w="1956" cap="flat">
              <a:noFill/>
              <a:prstDash val="solid"/>
              <a:miter/>
            </a:ln>
          </p:spPr>
          <p:txBody>
            <a:bodyPr rtlCol="0" anchor="ctr"/>
            <a:lstStyle/>
            <a:p>
              <a:endParaRPr lang="es-CO"/>
            </a:p>
          </p:txBody>
        </p:sp>
        <p:sp>
          <p:nvSpPr>
            <p:cNvPr id="881" name="Freeform: Shape 880">
              <a:extLst>
                <a:ext uri="{FF2B5EF4-FFF2-40B4-BE49-F238E27FC236}">
                  <a16:creationId xmlns:a16="http://schemas.microsoft.com/office/drawing/2014/main" id="{6F638FEE-5D00-52A9-7662-9139D686966C}"/>
                </a:ext>
              </a:extLst>
            </p:cNvPr>
            <p:cNvSpPr/>
            <p:nvPr/>
          </p:nvSpPr>
          <p:spPr>
            <a:xfrm>
              <a:off x="13104343" y="1751700"/>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82" name="Freeform: Shape 881">
              <a:extLst>
                <a:ext uri="{FF2B5EF4-FFF2-40B4-BE49-F238E27FC236}">
                  <a16:creationId xmlns:a16="http://schemas.microsoft.com/office/drawing/2014/main" id="{D9692191-EF95-27E5-31B9-FE67B1E4735F}"/>
                </a:ext>
              </a:extLst>
            </p:cNvPr>
            <p:cNvSpPr/>
            <p:nvPr/>
          </p:nvSpPr>
          <p:spPr>
            <a:xfrm>
              <a:off x="13105838" y="1753156"/>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83" name="Freeform: Shape 882">
              <a:extLst>
                <a:ext uri="{FF2B5EF4-FFF2-40B4-BE49-F238E27FC236}">
                  <a16:creationId xmlns:a16="http://schemas.microsoft.com/office/drawing/2014/main" id="{6829C484-2D1C-D1A7-AB55-D61EC0785357}"/>
                </a:ext>
              </a:extLst>
            </p:cNvPr>
            <p:cNvSpPr/>
            <p:nvPr/>
          </p:nvSpPr>
          <p:spPr>
            <a:xfrm>
              <a:off x="13110244" y="1755988"/>
              <a:ext cx="1455" cy="1455"/>
            </a:xfrm>
            <a:custGeom>
              <a:avLst/>
              <a:gdLst>
                <a:gd name="connsiteX0" fmla="*/ -1606 w 1455"/>
                <a:gd name="connsiteY0" fmla="*/ -315 h 1455"/>
                <a:gd name="connsiteX1" fmla="*/ -150 w 1455"/>
                <a:gd name="connsiteY1" fmla="*/ 1141 h 1455"/>
                <a:gd name="connsiteX2" fmla="*/ -1606 w 1455"/>
                <a:gd name="connsiteY2" fmla="*/ -315 h 1455"/>
              </a:gdLst>
              <a:ahLst/>
              <a:cxnLst>
                <a:cxn ang="0">
                  <a:pos x="connsiteX0" y="connsiteY0"/>
                </a:cxn>
                <a:cxn ang="0">
                  <a:pos x="connsiteX1" y="connsiteY1"/>
                </a:cxn>
                <a:cxn ang="0">
                  <a:pos x="connsiteX2" y="connsiteY2"/>
                </a:cxn>
              </a:cxnLst>
              <a:rect l="l" t="t" r="r" b="b"/>
              <a:pathLst>
                <a:path w="1455" h="1455">
                  <a:moveTo>
                    <a:pt x="-1606" y="-315"/>
                  </a:moveTo>
                  <a:cubicBezTo>
                    <a:pt x="-1114" y="177"/>
                    <a:pt x="-622" y="649"/>
                    <a:pt x="-150" y="1141"/>
                  </a:cubicBezTo>
                  <a:cubicBezTo>
                    <a:pt x="-661" y="728"/>
                    <a:pt x="-1153" y="256"/>
                    <a:pt x="-1606" y="-315"/>
                  </a:cubicBezTo>
                  <a:close/>
                </a:path>
              </a:pathLst>
            </a:custGeom>
            <a:solidFill>
              <a:srgbClr val="020202"/>
            </a:solidFill>
            <a:ln w="1956" cap="flat">
              <a:noFill/>
              <a:prstDash val="solid"/>
              <a:miter/>
            </a:ln>
          </p:spPr>
          <p:txBody>
            <a:bodyPr rtlCol="0" anchor="ctr"/>
            <a:lstStyle/>
            <a:p>
              <a:endParaRPr lang="es-CO"/>
            </a:p>
          </p:txBody>
        </p:sp>
        <p:sp>
          <p:nvSpPr>
            <p:cNvPr id="884" name="Freeform: Shape 883">
              <a:extLst>
                <a:ext uri="{FF2B5EF4-FFF2-40B4-BE49-F238E27FC236}">
                  <a16:creationId xmlns:a16="http://schemas.microsoft.com/office/drawing/2014/main" id="{B9BC2949-506E-A5AB-3C4E-95D0B6850D28}"/>
                </a:ext>
              </a:extLst>
            </p:cNvPr>
            <p:cNvSpPr/>
            <p:nvPr/>
          </p:nvSpPr>
          <p:spPr>
            <a:xfrm>
              <a:off x="13113117" y="1758979"/>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85" name="Freeform: Shape 884">
              <a:extLst>
                <a:ext uri="{FF2B5EF4-FFF2-40B4-BE49-F238E27FC236}">
                  <a16:creationId xmlns:a16="http://schemas.microsoft.com/office/drawing/2014/main" id="{FDE54ADE-7358-6DCA-3300-F2946022FF74}"/>
                </a:ext>
              </a:extLst>
            </p:cNvPr>
            <p:cNvSpPr/>
            <p:nvPr/>
          </p:nvSpPr>
          <p:spPr>
            <a:xfrm>
              <a:off x="13118959" y="1770644"/>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86" name="Freeform: Shape 885">
              <a:extLst>
                <a:ext uri="{FF2B5EF4-FFF2-40B4-BE49-F238E27FC236}">
                  <a16:creationId xmlns:a16="http://schemas.microsoft.com/office/drawing/2014/main" id="{684A66E8-828D-D53E-07F7-4EF6EBF0B2DB}"/>
                </a:ext>
              </a:extLst>
            </p:cNvPr>
            <p:cNvSpPr/>
            <p:nvPr/>
          </p:nvSpPr>
          <p:spPr>
            <a:xfrm>
              <a:off x="13130606" y="1779379"/>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87" name="Freeform: Shape 886">
              <a:extLst>
                <a:ext uri="{FF2B5EF4-FFF2-40B4-BE49-F238E27FC236}">
                  <a16:creationId xmlns:a16="http://schemas.microsoft.com/office/drawing/2014/main" id="{061D3A9D-E3D0-EB9F-C5B6-DFEB256C43A7}"/>
                </a:ext>
              </a:extLst>
            </p:cNvPr>
            <p:cNvSpPr/>
            <p:nvPr/>
          </p:nvSpPr>
          <p:spPr>
            <a:xfrm>
              <a:off x="13136448" y="1788133"/>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88" name="Freeform: Shape 887">
              <a:extLst>
                <a:ext uri="{FF2B5EF4-FFF2-40B4-BE49-F238E27FC236}">
                  <a16:creationId xmlns:a16="http://schemas.microsoft.com/office/drawing/2014/main" id="{F9408887-33BE-25AF-0287-6AA097B9B4B0}"/>
                </a:ext>
              </a:extLst>
            </p:cNvPr>
            <p:cNvSpPr/>
            <p:nvPr/>
          </p:nvSpPr>
          <p:spPr>
            <a:xfrm>
              <a:off x="13145183" y="1792501"/>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89" name="Freeform: Shape 888">
              <a:extLst>
                <a:ext uri="{FF2B5EF4-FFF2-40B4-BE49-F238E27FC236}">
                  <a16:creationId xmlns:a16="http://schemas.microsoft.com/office/drawing/2014/main" id="{7D9662C1-BC59-B86B-64EF-5F8C93370932}"/>
                </a:ext>
              </a:extLst>
            </p:cNvPr>
            <p:cNvSpPr/>
            <p:nvPr/>
          </p:nvSpPr>
          <p:spPr>
            <a:xfrm>
              <a:off x="13151006" y="1798324"/>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90" name="Freeform: Shape 889">
              <a:extLst>
                <a:ext uri="{FF2B5EF4-FFF2-40B4-BE49-F238E27FC236}">
                  <a16:creationId xmlns:a16="http://schemas.microsoft.com/office/drawing/2014/main" id="{FFF4B4B0-5899-9106-4D23-3A73B1AEF519}"/>
                </a:ext>
              </a:extLst>
            </p:cNvPr>
            <p:cNvSpPr/>
            <p:nvPr/>
          </p:nvSpPr>
          <p:spPr>
            <a:xfrm>
              <a:off x="13155491" y="1804166"/>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91" name="Freeform: Shape 890">
              <a:extLst>
                <a:ext uri="{FF2B5EF4-FFF2-40B4-BE49-F238E27FC236}">
                  <a16:creationId xmlns:a16="http://schemas.microsoft.com/office/drawing/2014/main" id="{F04A7F72-373E-ABF8-3F69-8B04CF00869E}"/>
                </a:ext>
              </a:extLst>
            </p:cNvPr>
            <p:cNvSpPr/>
            <p:nvPr/>
          </p:nvSpPr>
          <p:spPr>
            <a:xfrm>
              <a:off x="13164127" y="1805622"/>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92" name="Freeform: Shape 891">
              <a:extLst>
                <a:ext uri="{FF2B5EF4-FFF2-40B4-BE49-F238E27FC236}">
                  <a16:creationId xmlns:a16="http://schemas.microsoft.com/office/drawing/2014/main" id="{B5088ACA-7CB9-B857-A062-739AEA749A96}"/>
                </a:ext>
              </a:extLst>
            </p:cNvPr>
            <p:cNvSpPr/>
            <p:nvPr/>
          </p:nvSpPr>
          <p:spPr>
            <a:xfrm>
              <a:off x="13168495" y="1808534"/>
              <a:ext cx="1455" cy="1455"/>
            </a:xfrm>
            <a:custGeom>
              <a:avLst/>
              <a:gdLst>
                <a:gd name="connsiteX0" fmla="*/ -1606 w 1455"/>
                <a:gd name="connsiteY0" fmla="*/ -315 h 1455"/>
                <a:gd name="connsiteX1" fmla="*/ -150 w 1455"/>
                <a:gd name="connsiteY1" fmla="*/ 1141 h 1455"/>
                <a:gd name="connsiteX2" fmla="*/ -1606 w 1455"/>
                <a:gd name="connsiteY2" fmla="*/ -315 h 1455"/>
              </a:gdLst>
              <a:ahLst/>
              <a:cxnLst>
                <a:cxn ang="0">
                  <a:pos x="connsiteX0" y="connsiteY0"/>
                </a:cxn>
                <a:cxn ang="0">
                  <a:pos x="connsiteX1" y="connsiteY1"/>
                </a:cxn>
                <a:cxn ang="0">
                  <a:pos x="connsiteX2" y="connsiteY2"/>
                </a:cxn>
              </a:cxnLst>
              <a:rect l="l" t="t" r="r" b="b"/>
              <a:pathLst>
                <a:path w="1455" h="1455">
                  <a:moveTo>
                    <a:pt x="-1606" y="-315"/>
                  </a:moveTo>
                  <a:cubicBezTo>
                    <a:pt x="-1114" y="177"/>
                    <a:pt x="-622" y="649"/>
                    <a:pt x="-150" y="1141"/>
                  </a:cubicBezTo>
                  <a:cubicBezTo>
                    <a:pt x="-622" y="649"/>
                    <a:pt x="-1114" y="256"/>
                    <a:pt x="-1606" y="-315"/>
                  </a:cubicBezTo>
                  <a:close/>
                </a:path>
              </a:pathLst>
            </a:custGeom>
            <a:solidFill>
              <a:srgbClr val="020202"/>
            </a:solidFill>
            <a:ln w="1956" cap="flat">
              <a:noFill/>
              <a:prstDash val="solid"/>
              <a:miter/>
            </a:ln>
          </p:spPr>
          <p:txBody>
            <a:bodyPr rtlCol="0" anchor="ctr"/>
            <a:lstStyle/>
            <a:p>
              <a:endParaRPr lang="es-CO"/>
            </a:p>
          </p:txBody>
        </p:sp>
        <p:sp>
          <p:nvSpPr>
            <p:cNvPr id="893" name="Freeform: Shape 892">
              <a:extLst>
                <a:ext uri="{FF2B5EF4-FFF2-40B4-BE49-F238E27FC236}">
                  <a16:creationId xmlns:a16="http://schemas.microsoft.com/office/drawing/2014/main" id="{E64BAA32-D912-6DA5-F1B7-F0DADB32CC8C}"/>
                </a:ext>
              </a:extLst>
            </p:cNvPr>
            <p:cNvSpPr/>
            <p:nvPr/>
          </p:nvSpPr>
          <p:spPr>
            <a:xfrm>
              <a:off x="13172862" y="1812901"/>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94" name="Freeform: Shape 893">
              <a:extLst>
                <a:ext uri="{FF2B5EF4-FFF2-40B4-BE49-F238E27FC236}">
                  <a16:creationId xmlns:a16="http://schemas.microsoft.com/office/drawing/2014/main" id="{64EA86DF-92ED-2D70-3FB2-04F000248212}"/>
                </a:ext>
              </a:extLst>
            </p:cNvPr>
            <p:cNvSpPr/>
            <p:nvPr/>
          </p:nvSpPr>
          <p:spPr>
            <a:xfrm>
              <a:off x="13178705" y="1814357"/>
              <a:ext cx="1455" cy="1455"/>
            </a:xfrm>
            <a:custGeom>
              <a:avLst/>
              <a:gdLst>
                <a:gd name="connsiteX0" fmla="*/ -1606 w 1455"/>
                <a:gd name="connsiteY0" fmla="*/ -315 h 1455"/>
                <a:gd name="connsiteX1" fmla="*/ -150 w 1455"/>
                <a:gd name="connsiteY1" fmla="*/ 1141 h 1455"/>
                <a:gd name="connsiteX2" fmla="*/ -1606 w 1455"/>
                <a:gd name="connsiteY2" fmla="*/ -315 h 1455"/>
              </a:gdLst>
              <a:ahLst/>
              <a:cxnLst>
                <a:cxn ang="0">
                  <a:pos x="connsiteX0" y="connsiteY0"/>
                </a:cxn>
                <a:cxn ang="0">
                  <a:pos x="connsiteX1" y="connsiteY1"/>
                </a:cxn>
                <a:cxn ang="0">
                  <a:pos x="connsiteX2" y="connsiteY2"/>
                </a:cxn>
              </a:cxnLst>
              <a:rect l="l" t="t" r="r" b="b"/>
              <a:pathLst>
                <a:path w="1455" h="1455">
                  <a:moveTo>
                    <a:pt x="-1606" y="-315"/>
                  </a:moveTo>
                  <a:cubicBezTo>
                    <a:pt x="-1133" y="177"/>
                    <a:pt x="-642" y="669"/>
                    <a:pt x="-150" y="1141"/>
                  </a:cubicBezTo>
                  <a:cubicBezTo>
                    <a:pt x="-642" y="669"/>
                    <a:pt x="-1212" y="177"/>
                    <a:pt x="-1606" y="-315"/>
                  </a:cubicBezTo>
                  <a:close/>
                </a:path>
              </a:pathLst>
            </a:custGeom>
            <a:solidFill>
              <a:srgbClr val="020202"/>
            </a:solidFill>
            <a:ln w="1956" cap="flat">
              <a:noFill/>
              <a:prstDash val="solid"/>
              <a:miter/>
            </a:ln>
          </p:spPr>
          <p:txBody>
            <a:bodyPr rtlCol="0" anchor="ctr"/>
            <a:lstStyle/>
            <a:p>
              <a:endParaRPr lang="es-CO"/>
            </a:p>
          </p:txBody>
        </p:sp>
        <p:sp>
          <p:nvSpPr>
            <p:cNvPr id="895" name="Freeform: Shape 894">
              <a:extLst>
                <a:ext uri="{FF2B5EF4-FFF2-40B4-BE49-F238E27FC236}">
                  <a16:creationId xmlns:a16="http://schemas.microsoft.com/office/drawing/2014/main" id="{0160748A-364E-0280-19BE-4671FC7D451D}"/>
                </a:ext>
              </a:extLst>
            </p:cNvPr>
            <p:cNvSpPr/>
            <p:nvPr/>
          </p:nvSpPr>
          <p:spPr>
            <a:xfrm>
              <a:off x="13183033" y="1815813"/>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96" name="Freeform: Shape 895">
              <a:extLst>
                <a:ext uri="{FF2B5EF4-FFF2-40B4-BE49-F238E27FC236}">
                  <a16:creationId xmlns:a16="http://schemas.microsoft.com/office/drawing/2014/main" id="{97A567BE-7B22-4523-61A3-B728F8EC8F53}"/>
                </a:ext>
              </a:extLst>
            </p:cNvPr>
            <p:cNvSpPr/>
            <p:nvPr/>
          </p:nvSpPr>
          <p:spPr>
            <a:xfrm>
              <a:off x="13196194" y="1817268"/>
              <a:ext cx="1455" cy="1455"/>
            </a:xfrm>
            <a:custGeom>
              <a:avLst/>
              <a:gdLst>
                <a:gd name="connsiteX0" fmla="*/ -1606 w 1455"/>
                <a:gd name="connsiteY0" fmla="*/ 1141 h 1455"/>
                <a:gd name="connsiteX1" fmla="*/ -150 w 1455"/>
                <a:gd name="connsiteY1" fmla="*/ -315 h 1455"/>
              </a:gdLst>
              <a:ahLst/>
              <a:cxnLst>
                <a:cxn ang="0">
                  <a:pos x="connsiteX0" y="connsiteY0"/>
                </a:cxn>
                <a:cxn ang="0">
                  <a:pos x="connsiteX1" y="connsiteY1"/>
                </a:cxn>
              </a:cxnLst>
              <a:rect l="l" t="t" r="r" b="b"/>
              <a:pathLst>
                <a:path w="1455" h="1455">
                  <a:moveTo>
                    <a:pt x="-1606" y="1141"/>
                  </a:moveTo>
                  <a:lnTo>
                    <a:pt x="-150" y="-315"/>
                  </a:lnTo>
                  <a:close/>
                </a:path>
              </a:pathLst>
            </a:custGeom>
            <a:solidFill>
              <a:srgbClr val="020202"/>
            </a:solidFill>
            <a:ln w="1956" cap="flat">
              <a:noFill/>
              <a:prstDash val="solid"/>
              <a:miter/>
            </a:ln>
          </p:spPr>
          <p:txBody>
            <a:bodyPr rtlCol="0" anchor="ctr"/>
            <a:lstStyle/>
            <a:p>
              <a:endParaRPr lang="es-CO"/>
            </a:p>
          </p:txBody>
        </p:sp>
        <p:sp>
          <p:nvSpPr>
            <p:cNvPr id="897" name="Freeform: Shape 896">
              <a:extLst>
                <a:ext uri="{FF2B5EF4-FFF2-40B4-BE49-F238E27FC236}">
                  <a16:creationId xmlns:a16="http://schemas.microsoft.com/office/drawing/2014/main" id="{DA9D6D5A-9462-B8D3-8B9C-C7E122B64BC6}"/>
                </a:ext>
              </a:extLst>
            </p:cNvPr>
            <p:cNvSpPr/>
            <p:nvPr/>
          </p:nvSpPr>
          <p:spPr>
            <a:xfrm>
              <a:off x="13202017" y="1817268"/>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98" name="Freeform: Shape 897">
              <a:extLst>
                <a:ext uri="{FF2B5EF4-FFF2-40B4-BE49-F238E27FC236}">
                  <a16:creationId xmlns:a16="http://schemas.microsoft.com/office/drawing/2014/main" id="{23174113-9A73-4089-63D3-ADE07CB6F9B3}"/>
                </a:ext>
              </a:extLst>
            </p:cNvPr>
            <p:cNvSpPr/>
            <p:nvPr/>
          </p:nvSpPr>
          <p:spPr>
            <a:xfrm>
              <a:off x="13193263" y="1818724"/>
              <a:ext cx="1475" cy="752"/>
            </a:xfrm>
            <a:custGeom>
              <a:avLst/>
              <a:gdLst>
                <a:gd name="connsiteX0" fmla="*/ -1606 w 1475"/>
                <a:gd name="connsiteY0" fmla="*/ -315 h 752"/>
                <a:gd name="connsiteX1" fmla="*/ -130 w 1475"/>
                <a:gd name="connsiteY1" fmla="*/ -315 h 752"/>
                <a:gd name="connsiteX2" fmla="*/ -1606 w 1475"/>
                <a:gd name="connsiteY2" fmla="*/ -315 h 752"/>
              </a:gdLst>
              <a:ahLst/>
              <a:cxnLst>
                <a:cxn ang="0">
                  <a:pos x="connsiteX0" y="connsiteY0"/>
                </a:cxn>
                <a:cxn ang="0">
                  <a:pos x="connsiteX1" y="connsiteY1"/>
                </a:cxn>
                <a:cxn ang="0">
                  <a:pos x="connsiteX2" y="connsiteY2"/>
                </a:cxn>
              </a:cxnLst>
              <a:rect l="l" t="t" r="r" b="b"/>
              <a:pathLst>
                <a:path w="1475" h="752">
                  <a:moveTo>
                    <a:pt x="-1606" y="-315"/>
                  </a:moveTo>
                  <a:lnTo>
                    <a:pt x="-130" y="-315"/>
                  </a:lnTo>
                  <a:cubicBezTo>
                    <a:pt x="-622" y="689"/>
                    <a:pt x="-1114" y="689"/>
                    <a:pt x="-1606" y="-315"/>
                  </a:cubicBezTo>
                  <a:close/>
                </a:path>
              </a:pathLst>
            </a:custGeom>
            <a:solidFill>
              <a:srgbClr val="020202"/>
            </a:solidFill>
            <a:ln w="1956" cap="flat">
              <a:noFill/>
              <a:prstDash val="solid"/>
              <a:miter/>
            </a:ln>
          </p:spPr>
          <p:txBody>
            <a:bodyPr rtlCol="0" anchor="ctr"/>
            <a:lstStyle/>
            <a:p>
              <a:endParaRPr lang="es-CO"/>
            </a:p>
          </p:txBody>
        </p:sp>
        <p:sp>
          <p:nvSpPr>
            <p:cNvPr id="899" name="Freeform: Shape 898">
              <a:extLst>
                <a:ext uri="{FF2B5EF4-FFF2-40B4-BE49-F238E27FC236}">
                  <a16:creationId xmlns:a16="http://schemas.microsoft.com/office/drawing/2014/main" id="{A8109E1F-53D9-1552-3AB7-73936B93ACE4}"/>
                </a:ext>
              </a:extLst>
            </p:cNvPr>
            <p:cNvSpPr/>
            <p:nvPr/>
          </p:nvSpPr>
          <p:spPr>
            <a:xfrm>
              <a:off x="13111661" y="1757523"/>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900" name="Freeform: Shape 899">
              <a:extLst>
                <a:ext uri="{FF2B5EF4-FFF2-40B4-BE49-F238E27FC236}">
                  <a16:creationId xmlns:a16="http://schemas.microsoft.com/office/drawing/2014/main" id="{1A7BAE0B-5506-5066-4C53-407086E24F5E}"/>
                </a:ext>
              </a:extLst>
            </p:cNvPr>
            <p:cNvSpPr/>
            <p:nvPr/>
          </p:nvSpPr>
          <p:spPr>
            <a:xfrm>
              <a:off x="12819661" y="204218"/>
              <a:ext cx="603848" cy="237467"/>
            </a:xfrm>
            <a:custGeom>
              <a:avLst/>
              <a:gdLst>
                <a:gd name="connsiteX0" fmla="*/ 602243 w 603848"/>
                <a:gd name="connsiteY0" fmla="*/ 108809 h 237467"/>
                <a:gd name="connsiteX1" fmla="*/ 567954 w 603848"/>
                <a:gd name="connsiteY1" fmla="*/ 97458 h 237467"/>
                <a:gd name="connsiteX2" fmla="*/ 516471 w 603848"/>
                <a:gd name="connsiteY2" fmla="*/ 86717 h 237467"/>
                <a:gd name="connsiteX3" fmla="*/ 482713 w 603848"/>
                <a:gd name="connsiteY3" fmla="*/ 84041 h 237467"/>
                <a:gd name="connsiteX4" fmla="*/ 476398 w 603848"/>
                <a:gd name="connsiteY4" fmla="*/ 85359 h 237467"/>
                <a:gd name="connsiteX5" fmla="*/ 430561 w 603848"/>
                <a:gd name="connsiteY5" fmla="*/ 85458 h 237467"/>
                <a:gd name="connsiteX6" fmla="*/ 420056 w 603848"/>
                <a:gd name="connsiteY6" fmla="*/ 86048 h 237467"/>
                <a:gd name="connsiteX7" fmla="*/ 385118 w 603848"/>
                <a:gd name="connsiteY7" fmla="*/ 86540 h 237467"/>
                <a:gd name="connsiteX8" fmla="*/ 382599 w 603848"/>
                <a:gd name="connsiteY8" fmla="*/ 87189 h 237467"/>
                <a:gd name="connsiteX9" fmla="*/ 345694 w 603848"/>
                <a:gd name="connsiteY9" fmla="*/ 89963 h 237467"/>
                <a:gd name="connsiteX10" fmla="*/ 308925 w 603848"/>
                <a:gd name="connsiteY10" fmla="*/ 93091 h 237467"/>
                <a:gd name="connsiteX11" fmla="*/ 228425 w 603848"/>
                <a:gd name="connsiteY11" fmla="*/ 102691 h 237467"/>
                <a:gd name="connsiteX12" fmla="*/ 210504 w 603848"/>
                <a:gd name="connsiteY12" fmla="*/ 105347 h 237467"/>
                <a:gd name="connsiteX13" fmla="*/ 208202 w 603848"/>
                <a:gd name="connsiteY13" fmla="*/ 105976 h 237467"/>
                <a:gd name="connsiteX14" fmla="*/ 201514 w 603848"/>
                <a:gd name="connsiteY14" fmla="*/ 107117 h 237467"/>
                <a:gd name="connsiteX15" fmla="*/ 124063 w 603848"/>
                <a:gd name="connsiteY15" fmla="*/ 142528 h 237467"/>
                <a:gd name="connsiteX16" fmla="*/ 118515 w 603848"/>
                <a:gd name="connsiteY16" fmla="*/ 145852 h 237467"/>
                <a:gd name="connsiteX17" fmla="*/ 115603 w 603848"/>
                <a:gd name="connsiteY17" fmla="*/ 146777 h 237467"/>
                <a:gd name="connsiteX18" fmla="*/ 115603 w 603848"/>
                <a:gd name="connsiteY18" fmla="*/ 146777 h 237467"/>
                <a:gd name="connsiteX19" fmla="*/ 114108 w 603848"/>
                <a:gd name="connsiteY19" fmla="*/ 148252 h 237467"/>
                <a:gd name="connsiteX20" fmla="*/ 114108 w 603848"/>
                <a:gd name="connsiteY20" fmla="*/ 148252 h 237467"/>
                <a:gd name="connsiteX21" fmla="*/ 112593 w 603848"/>
                <a:gd name="connsiteY21" fmla="*/ 149708 h 237467"/>
                <a:gd name="connsiteX22" fmla="*/ 112593 w 603848"/>
                <a:gd name="connsiteY22" fmla="*/ 149708 h 237467"/>
                <a:gd name="connsiteX23" fmla="*/ 92252 w 603848"/>
                <a:gd name="connsiteY23" fmla="*/ 170030 h 237467"/>
                <a:gd name="connsiteX24" fmla="*/ 92252 w 603848"/>
                <a:gd name="connsiteY24" fmla="*/ 170030 h 237467"/>
                <a:gd name="connsiteX25" fmla="*/ 90816 w 603848"/>
                <a:gd name="connsiteY25" fmla="*/ 171545 h 237467"/>
                <a:gd name="connsiteX26" fmla="*/ 90816 w 603848"/>
                <a:gd name="connsiteY26" fmla="*/ 171545 h 237467"/>
                <a:gd name="connsiteX27" fmla="*/ 86429 w 603848"/>
                <a:gd name="connsiteY27" fmla="*/ 177446 h 237467"/>
                <a:gd name="connsiteX28" fmla="*/ 86429 w 603848"/>
                <a:gd name="connsiteY28" fmla="*/ 177446 h 237467"/>
                <a:gd name="connsiteX29" fmla="*/ 83498 w 603848"/>
                <a:gd name="connsiteY29" fmla="*/ 181833 h 237467"/>
                <a:gd name="connsiteX30" fmla="*/ 83498 w 603848"/>
                <a:gd name="connsiteY30" fmla="*/ 181833 h 237467"/>
                <a:gd name="connsiteX31" fmla="*/ 74940 w 603848"/>
                <a:gd name="connsiteY31" fmla="*/ 196450 h 237467"/>
                <a:gd name="connsiteX32" fmla="*/ 65753 w 603848"/>
                <a:gd name="connsiteY32" fmla="*/ 234713 h 237467"/>
                <a:gd name="connsiteX33" fmla="*/ 64455 w 603848"/>
                <a:gd name="connsiteY33" fmla="*/ 237153 h 237467"/>
                <a:gd name="connsiteX34" fmla="*/ 62940 w 603848"/>
                <a:gd name="connsiteY34" fmla="*/ 206011 h 237467"/>
                <a:gd name="connsiteX35" fmla="*/ 64534 w 603848"/>
                <a:gd name="connsiteY35" fmla="*/ 196765 h 237467"/>
                <a:gd name="connsiteX36" fmla="*/ 81236 w 603848"/>
                <a:gd name="connsiteY36" fmla="*/ 165918 h 237467"/>
                <a:gd name="connsiteX37" fmla="*/ 100574 w 603848"/>
                <a:gd name="connsiteY37" fmla="*/ 143708 h 237467"/>
                <a:gd name="connsiteX38" fmla="*/ 102344 w 603848"/>
                <a:gd name="connsiteY38" fmla="*/ 142469 h 237467"/>
                <a:gd name="connsiteX39" fmla="*/ 111453 w 603848"/>
                <a:gd name="connsiteY39" fmla="*/ 127695 h 237467"/>
                <a:gd name="connsiteX40" fmla="*/ 107990 w 603848"/>
                <a:gd name="connsiteY40" fmla="*/ 119727 h 237467"/>
                <a:gd name="connsiteX41" fmla="*/ 82298 w 603848"/>
                <a:gd name="connsiteY41" fmla="*/ 118448 h 237467"/>
                <a:gd name="connsiteX42" fmla="*/ 71025 w 603848"/>
                <a:gd name="connsiteY42" fmla="*/ 129760 h 237467"/>
                <a:gd name="connsiteX43" fmla="*/ 67366 w 603848"/>
                <a:gd name="connsiteY43" fmla="*/ 141367 h 237467"/>
                <a:gd name="connsiteX44" fmla="*/ 67366 w 603848"/>
                <a:gd name="connsiteY44" fmla="*/ 152285 h 237467"/>
                <a:gd name="connsiteX45" fmla="*/ 60894 w 603848"/>
                <a:gd name="connsiteY45" fmla="*/ 163204 h 237467"/>
                <a:gd name="connsiteX46" fmla="*/ 45923 w 603848"/>
                <a:gd name="connsiteY46" fmla="*/ 176423 h 237467"/>
                <a:gd name="connsiteX47" fmla="*/ 33864 w 603848"/>
                <a:gd name="connsiteY47" fmla="*/ 181027 h 237467"/>
                <a:gd name="connsiteX48" fmla="*/ 29084 w 603848"/>
                <a:gd name="connsiteY48" fmla="*/ 179335 h 237467"/>
                <a:gd name="connsiteX49" fmla="*/ 5142 w 603848"/>
                <a:gd name="connsiteY49" fmla="*/ 174456 h 237467"/>
                <a:gd name="connsiteX50" fmla="*/ -1606 w 603848"/>
                <a:gd name="connsiteY50" fmla="*/ 174456 h 237467"/>
                <a:gd name="connsiteX51" fmla="*/ 2329 w 603848"/>
                <a:gd name="connsiteY51" fmla="*/ 147466 h 237467"/>
                <a:gd name="connsiteX52" fmla="*/ 13719 w 603848"/>
                <a:gd name="connsiteY52" fmla="*/ 128245 h 237467"/>
                <a:gd name="connsiteX53" fmla="*/ 41517 w 603848"/>
                <a:gd name="connsiteY53" fmla="*/ 97635 h 237467"/>
                <a:gd name="connsiteX54" fmla="*/ 75727 w 603848"/>
                <a:gd name="connsiteY54" fmla="*/ 73300 h 237467"/>
                <a:gd name="connsiteX55" fmla="*/ 89301 w 603848"/>
                <a:gd name="connsiteY55" fmla="*/ 64919 h 237467"/>
                <a:gd name="connsiteX56" fmla="*/ 92252 w 603848"/>
                <a:gd name="connsiteY56" fmla="*/ 40055 h 237467"/>
                <a:gd name="connsiteX57" fmla="*/ 89990 w 603848"/>
                <a:gd name="connsiteY57" fmla="*/ 37673 h 237467"/>
                <a:gd name="connsiteX58" fmla="*/ 77635 w 603848"/>
                <a:gd name="connsiteY58" fmla="*/ 35017 h 237467"/>
                <a:gd name="connsiteX59" fmla="*/ 65301 w 603848"/>
                <a:gd name="connsiteY59" fmla="*/ 38755 h 237467"/>
                <a:gd name="connsiteX60" fmla="*/ 97347 w 603848"/>
                <a:gd name="connsiteY60" fmla="*/ 27424 h 237467"/>
                <a:gd name="connsiteX61" fmla="*/ 168680 w 603848"/>
                <a:gd name="connsiteY61" fmla="*/ 13476 h 237467"/>
                <a:gd name="connsiteX62" fmla="*/ 229999 w 603848"/>
                <a:gd name="connsiteY62" fmla="*/ 6079 h 237467"/>
                <a:gd name="connsiteX63" fmla="*/ 277213 w 603848"/>
                <a:gd name="connsiteY63" fmla="*/ 3954 h 237467"/>
                <a:gd name="connsiteX64" fmla="*/ 320080 w 603848"/>
                <a:gd name="connsiteY64" fmla="*/ 2912 h 237467"/>
                <a:gd name="connsiteX65" fmla="*/ 404436 w 603848"/>
                <a:gd name="connsiteY65" fmla="*/ 1416 h 237467"/>
                <a:gd name="connsiteX66" fmla="*/ 455997 w 603848"/>
                <a:gd name="connsiteY66" fmla="*/ 4249 h 237467"/>
                <a:gd name="connsiteX67" fmla="*/ 506792 w 603848"/>
                <a:gd name="connsiteY67" fmla="*/ 6826 h 237467"/>
                <a:gd name="connsiteX68" fmla="*/ 511887 w 603848"/>
                <a:gd name="connsiteY68" fmla="*/ 7023 h 237467"/>
                <a:gd name="connsiteX69" fmla="*/ 517238 w 603848"/>
                <a:gd name="connsiteY69" fmla="*/ -315 h 237467"/>
                <a:gd name="connsiteX70" fmla="*/ 555560 w 603848"/>
                <a:gd name="connsiteY70" fmla="*/ 50086 h 237467"/>
                <a:gd name="connsiteX71" fmla="*/ 571417 w 603848"/>
                <a:gd name="connsiteY71" fmla="*/ 75110 h 237467"/>
                <a:gd name="connsiteX72" fmla="*/ 592584 w 603848"/>
                <a:gd name="connsiteY72" fmla="*/ 101609 h 237467"/>
                <a:gd name="connsiteX73" fmla="*/ 597404 w 603848"/>
                <a:gd name="connsiteY73" fmla="*/ 104658 h 237467"/>
                <a:gd name="connsiteX74" fmla="*/ 602243 w 603848"/>
                <a:gd name="connsiteY74" fmla="*/ 108809 h 23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603848" h="237467">
                  <a:moveTo>
                    <a:pt x="602243" y="108809"/>
                  </a:moveTo>
                  <a:cubicBezTo>
                    <a:pt x="590754" y="105170"/>
                    <a:pt x="579600" y="100605"/>
                    <a:pt x="567954" y="97458"/>
                  </a:cubicBezTo>
                  <a:cubicBezTo>
                    <a:pt x="551055" y="92721"/>
                    <a:pt x="533861" y="89132"/>
                    <a:pt x="516471" y="86717"/>
                  </a:cubicBezTo>
                  <a:cubicBezTo>
                    <a:pt x="505238" y="85261"/>
                    <a:pt x="494084" y="83412"/>
                    <a:pt x="482713" y="84041"/>
                  </a:cubicBezTo>
                  <a:cubicBezTo>
                    <a:pt x="480943" y="85475"/>
                    <a:pt x="478601" y="85967"/>
                    <a:pt x="476398" y="85359"/>
                  </a:cubicBezTo>
                  <a:cubicBezTo>
                    <a:pt x="461152" y="84045"/>
                    <a:pt x="445807" y="84077"/>
                    <a:pt x="430561" y="85458"/>
                  </a:cubicBezTo>
                  <a:cubicBezTo>
                    <a:pt x="427079" y="85979"/>
                    <a:pt x="423577" y="86176"/>
                    <a:pt x="420056" y="86048"/>
                  </a:cubicBezTo>
                  <a:cubicBezTo>
                    <a:pt x="408410" y="86284"/>
                    <a:pt x="396744" y="85438"/>
                    <a:pt x="385118" y="86540"/>
                  </a:cubicBezTo>
                  <a:cubicBezTo>
                    <a:pt x="384311" y="86843"/>
                    <a:pt x="383465" y="87061"/>
                    <a:pt x="382599" y="87189"/>
                  </a:cubicBezTo>
                  <a:cubicBezTo>
                    <a:pt x="370284" y="87779"/>
                    <a:pt x="357969" y="88566"/>
                    <a:pt x="345694" y="89963"/>
                  </a:cubicBezTo>
                  <a:cubicBezTo>
                    <a:pt x="333674" y="93425"/>
                    <a:pt x="321182" y="91556"/>
                    <a:pt x="308925" y="93091"/>
                  </a:cubicBezTo>
                  <a:cubicBezTo>
                    <a:pt x="282132" y="96455"/>
                    <a:pt x="255180" y="98815"/>
                    <a:pt x="228425" y="102691"/>
                  </a:cubicBezTo>
                  <a:cubicBezTo>
                    <a:pt x="222524" y="103576"/>
                    <a:pt x="216464" y="104442"/>
                    <a:pt x="210504" y="105347"/>
                  </a:cubicBezTo>
                  <a:cubicBezTo>
                    <a:pt x="209756" y="105636"/>
                    <a:pt x="208989" y="105848"/>
                    <a:pt x="208202" y="105976"/>
                  </a:cubicBezTo>
                  <a:cubicBezTo>
                    <a:pt x="205940" y="106139"/>
                    <a:pt x="203697" y="106521"/>
                    <a:pt x="201514" y="107117"/>
                  </a:cubicBezTo>
                  <a:cubicBezTo>
                    <a:pt x="173087" y="112061"/>
                    <a:pt x="146411" y="124256"/>
                    <a:pt x="124063" y="142528"/>
                  </a:cubicBezTo>
                  <a:cubicBezTo>
                    <a:pt x="122430" y="143950"/>
                    <a:pt x="120541" y="145075"/>
                    <a:pt x="118515" y="145852"/>
                  </a:cubicBezTo>
                  <a:cubicBezTo>
                    <a:pt x="117531" y="146108"/>
                    <a:pt x="116331" y="145715"/>
                    <a:pt x="115603" y="146777"/>
                  </a:cubicBezTo>
                  <a:lnTo>
                    <a:pt x="115603" y="146777"/>
                  </a:lnTo>
                  <a:cubicBezTo>
                    <a:pt x="115013" y="147159"/>
                    <a:pt x="114502" y="147662"/>
                    <a:pt x="114108" y="148252"/>
                  </a:cubicBezTo>
                  <a:lnTo>
                    <a:pt x="114108" y="148252"/>
                  </a:lnTo>
                  <a:cubicBezTo>
                    <a:pt x="113518" y="148632"/>
                    <a:pt x="113007" y="149128"/>
                    <a:pt x="112593" y="149708"/>
                  </a:cubicBezTo>
                  <a:lnTo>
                    <a:pt x="112593" y="149708"/>
                  </a:lnTo>
                  <a:cubicBezTo>
                    <a:pt x="105157" y="155791"/>
                    <a:pt x="98351" y="162600"/>
                    <a:pt x="92252" y="170030"/>
                  </a:cubicBezTo>
                  <a:lnTo>
                    <a:pt x="92252" y="170030"/>
                  </a:lnTo>
                  <a:cubicBezTo>
                    <a:pt x="91701" y="170465"/>
                    <a:pt x="91229" y="170976"/>
                    <a:pt x="90816" y="171545"/>
                  </a:cubicBezTo>
                  <a:lnTo>
                    <a:pt x="90816" y="171545"/>
                  </a:lnTo>
                  <a:cubicBezTo>
                    <a:pt x="89183" y="173380"/>
                    <a:pt x="87708" y="175355"/>
                    <a:pt x="86429" y="177446"/>
                  </a:cubicBezTo>
                  <a:lnTo>
                    <a:pt x="86429" y="177446"/>
                  </a:lnTo>
                  <a:cubicBezTo>
                    <a:pt x="85288" y="178794"/>
                    <a:pt x="84304" y="180265"/>
                    <a:pt x="83498" y="181833"/>
                  </a:cubicBezTo>
                  <a:lnTo>
                    <a:pt x="83498" y="181833"/>
                  </a:lnTo>
                  <a:cubicBezTo>
                    <a:pt x="78560" y="185473"/>
                    <a:pt x="76947" y="191237"/>
                    <a:pt x="74940" y="196450"/>
                  </a:cubicBezTo>
                  <a:cubicBezTo>
                    <a:pt x="69963" y="208669"/>
                    <a:pt x="66875" y="221570"/>
                    <a:pt x="65753" y="234713"/>
                  </a:cubicBezTo>
                  <a:cubicBezTo>
                    <a:pt x="65753" y="235540"/>
                    <a:pt x="64907" y="236346"/>
                    <a:pt x="64455" y="237153"/>
                  </a:cubicBezTo>
                  <a:cubicBezTo>
                    <a:pt x="65478" y="226706"/>
                    <a:pt x="62822" y="216437"/>
                    <a:pt x="62940" y="206011"/>
                  </a:cubicBezTo>
                  <a:cubicBezTo>
                    <a:pt x="62881" y="202856"/>
                    <a:pt x="63432" y="199718"/>
                    <a:pt x="64534" y="196765"/>
                  </a:cubicBezTo>
                  <a:cubicBezTo>
                    <a:pt x="68940" y="185866"/>
                    <a:pt x="73367" y="174948"/>
                    <a:pt x="81236" y="165918"/>
                  </a:cubicBezTo>
                  <a:cubicBezTo>
                    <a:pt x="87688" y="158508"/>
                    <a:pt x="94141" y="151105"/>
                    <a:pt x="100574" y="143708"/>
                  </a:cubicBezTo>
                  <a:cubicBezTo>
                    <a:pt x="101065" y="143167"/>
                    <a:pt x="101675" y="142742"/>
                    <a:pt x="102344" y="142469"/>
                  </a:cubicBezTo>
                  <a:cubicBezTo>
                    <a:pt x="109092" y="139793"/>
                    <a:pt x="111551" y="135111"/>
                    <a:pt x="111453" y="127695"/>
                  </a:cubicBezTo>
                  <a:cubicBezTo>
                    <a:pt x="111708" y="124624"/>
                    <a:pt x="110410" y="121628"/>
                    <a:pt x="107990" y="119727"/>
                  </a:cubicBezTo>
                  <a:cubicBezTo>
                    <a:pt x="101301" y="114416"/>
                    <a:pt x="90580" y="112488"/>
                    <a:pt x="82298" y="118448"/>
                  </a:cubicBezTo>
                  <a:cubicBezTo>
                    <a:pt x="78049" y="121687"/>
                    <a:pt x="74252" y="125491"/>
                    <a:pt x="71025" y="129760"/>
                  </a:cubicBezTo>
                  <a:cubicBezTo>
                    <a:pt x="68547" y="133116"/>
                    <a:pt x="67268" y="137200"/>
                    <a:pt x="67366" y="141367"/>
                  </a:cubicBezTo>
                  <a:cubicBezTo>
                    <a:pt x="67366" y="145006"/>
                    <a:pt x="67189" y="148666"/>
                    <a:pt x="67366" y="152285"/>
                  </a:cubicBezTo>
                  <a:cubicBezTo>
                    <a:pt x="67681" y="157479"/>
                    <a:pt x="65950" y="161020"/>
                    <a:pt x="60894" y="163204"/>
                  </a:cubicBezTo>
                  <a:cubicBezTo>
                    <a:pt x="54619" y="165905"/>
                    <a:pt x="49386" y="170535"/>
                    <a:pt x="45923" y="176423"/>
                  </a:cubicBezTo>
                  <a:cubicBezTo>
                    <a:pt x="42343" y="182325"/>
                    <a:pt x="40238" y="182856"/>
                    <a:pt x="33864" y="181027"/>
                  </a:cubicBezTo>
                  <a:cubicBezTo>
                    <a:pt x="32231" y="180590"/>
                    <a:pt x="30638" y="180024"/>
                    <a:pt x="29084" y="179335"/>
                  </a:cubicBezTo>
                  <a:cubicBezTo>
                    <a:pt x="21628" y="175739"/>
                    <a:pt x="13405" y="174061"/>
                    <a:pt x="5142" y="174456"/>
                  </a:cubicBezTo>
                  <a:cubicBezTo>
                    <a:pt x="2998" y="174594"/>
                    <a:pt x="854" y="174456"/>
                    <a:pt x="-1606" y="174456"/>
                  </a:cubicBezTo>
                  <a:cubicBezTo>
                    <a:pt x="-268" y="164994"/>
                    <a:pt x="539" y="156121"/>
                    <a:pt x="2329" y="147466"/>
                  </a:cubicBezTo>
                  <a:cubicBezTo>
                    <a:pt x="3922" y="139970"/>
                    <a:pt x="9627" y="134482"/>
                    <a:pt x="13719" y="128245"/>
                  </a:cubicBezTo>
                  <a:cubicBezTo>
                    <a:pt x="21372" y="116580"/>
                    <a:pt x="31425" y="107019"/>
                    <a:pt x="41517" y="97635"/>
                  </a:cubicBezTo>
                  <a:cubicBezTo>
                    <a:pt x="51943" y="88228"/>
                    <a:pt x="63412" y="80061"/>
                    <a:pt x="75727" y="73300"/>
                  </a:cubicBezTo>
                  <a:cubicBezTo>
                    <a:pt x="80468" y="70859"/>
                    <a:pt x="84993" y="68057"/>
                    <a:pt x="89301" y="64919"/>
                  </a:cubicBezTo>
                  <a:cubicBezTo>
                    <a:pt x="96974" y="58868"/>
                    <a:pt x="98311" y="47737"/>
                    <a:pt x="92252" y="40055"/>
                  </a:cubicBezTo>
                  <a:cubicBezTo>
                    <a:pt x="91583" y="39192"/>
                    <a:pt x="90816" y="38395"/>
                    <a:pt x="89990" y="37673"/>
                  </a:cubicBezTo>
                  <a:cubicBezTo>
                    <a:pt x="86449" y="34407"/>
                    <a:pt x="82770" y="32814"/>
                    <a:pt x="77635" y="35017"/>
                  </a:cubicBezTo>
                  <a:cubicBezTo>
                    <a:pt x="73701" y="36670"/>
                    <a:pt x="69983" y="39483"/>
                    <a:pt x="65301" y="38755"/>
                  </a:cubicBezTo>
                  <a:cubicBezTo>
                    <a:pt x="75393" y="33487"/>
                    <a:pt x="86193" y="29672"/>
                    <a:pt x="97347" y="27424"/>
                  </a:cubicBezTo>
                  <a:cubicBezTo>
                    <a:pt x="120954" y="21935"/>
                    <a:pt x="144561" y="16505"/>
                    <a:pt x="168680" y="13476"/>
                  </a:cubicBezTo>
                  <a:cubicBezTo>
                    <a:pt x="189100" y="10918"/>
                    <a:pt x="209481" y="7456"/>
                    <a:pt x="229999" y="6079"/>
                  </a:cubicBezTo>
                  <a:cubicBezTo>
                    <a:pt x="245737" y="5036"/>
                    <a:pt x="261475" y="4112"/>
                    <a:pt x="277213" y="3954"/>
                  </a:cubicBezTo>
                  <a:cubicBezTo>
                    <a:pt x="291496" y="3738"/>
                    <a:pt x="305778" y="3521"/>
                    <a:pt x="320080" y="2912"/>
                  </a:cubicBezTo>
                  <a:cubicBezTo>
                    <a:pt x="348173" y="1692"/>
                    <a:pt x="376324" y="1279"/>
                    <a:pt x="404436" y="1416"/>
                  </a:cubicBezTo>
                  <a:cubicBezTo>
                    <a:pt x="421629" y="1515"/>
                    <a:pt x="438804" y="3207"/>
                    <a:pt x="455997" y="4249"/>
                  </a:cubicBezTo>
                  <a:cubicBezTo>
                    <a:pt x="473191" y="5292"/>
                    <a:pt x="489913" y="4997"/>
                    <a:pt x="506792" y="6826"/>
                  </a:cubicBezTo>
                  <a:cubicBezTo>
                    <a:pt x="508484" y="7009"/>
                    <a:pt x="510195" y="7076"/>
                    <a:pt x="511887" y="7023"/>
                  </a:cubicBezTo>
                  <a:cubicBezTo>
                    <a:pt x="517435" y="6787"/>
                    <a:pt x="517966" y="6020"/>
                    <a:pt x="517238" y="-315"/>
                  </a:cubicBezTo>
                  <a:cubicBezTo>
                    <a:pt x="528648" y="17528"/>
                    <a:pt x="543737" y="32578"/>
                    <a:pt x="555560" y="50086"/>
                  </a:cubicBezTo>
                  <a:cubicBezTo>
                    <a:pt x="561069" y="58270"/>
                    <a:pt x="566007" y="66847"/>
                    <a:pt x="571417" y="75110"/>
                  </a:cubicBezTo>
                  <a:cubicBezTo>
                    <a:pt x="577613" y="84612"/>
                    <a:pt x="583967" y="94015"/>
                    <a:pt x="592584" y="101609"/>
                  </a:cubicBezTo>
                  <a:cubicBezTo>
                    <a:pt x="593882" y="103035"/>
                    <a:pt x="595555" y="104087"/>
                    <a:pt x="597404" y="104658"/>
                  </a:cubicBezTo>
                  <a:cubicBezTo>
                    <a:pt x="599587" y="105199"/>
                    <a:pt x="601378" y="106737"/>
                    <a:pt x="602243" y="108809"/>
                  </a:cubicBezTo>
                  <a:close/>
                </a:path>
              </a:pathLst>
            </a:custGeom>
            <a:solidFill>
              <a:srgbClr val="020202"/>
            </a:solidFill>
            <a:ln w="1956" cap="flat">
              <a:noFill/>
              <a:prstDash val="solid"/>
              <a:miter/>
            </a:ln>
          </p:spPr>
          <p:txBody>
            <a:bodyPr rtlCol="0" anchor="ctr"/>
            <a:lstStyle/>
            <a:p>
              <a:endParaRPr lang="es-CO"/>
            </a:p>
          </p:txBody>
        </p:sp>
        <p:sp>
          <p:nvSpPr>
            <p:cNvPr id="901" name="Freeform: Shape 900">
              <a:extLst>
                <a:ext uri="{FF2B5EF4-FFF2-40B4-BE49-F238E27FC236}">
                  <a16:creationId xmlns:a16="http://schemas.microsoft.com/office/drawing/2014/main" id="{7053545A-4315-960A-C0E2-8A15D69D1A2A}"/>
                </a:ext>
              </a:extLst>
            </p:cNvPr>
            <p:cNvSpPr/>
            <p:nvPr/>
          </p:nvSpPr>
          <p:spPr>
            <a:xfrm>
              <a:off x="13299278" y="160486"/>
              <a:ext cx="11999" cy="12983"/>
            </a:xfrm>
            <a:custGeom>
              <a:avLst/>
              <a:gdLst>
                <a:gd name="connsiteX0" fmla="*/ 10394 w 11999"/>
                <a:gd name="connsiteY0" fmla="*/ 12669 h 12983"/>
                <a:gd name="connsiteX1" fmla="*/ -1606 w 11999"/>
                <a:gd name="connsiteY1" fmla="*/ -315 h 12983"/>
                <a:gd name="connsiteX2" fmla="*/ 10394 w 11999"/>
                <a:gd name="connsiteY2" fmla="*/ 12669 h 12983"/>
              </a:gdLst>
              <a:ahLst/>
              <a:cxnLst>
                <a:cxn ang="0">
                  <a:pos x="connsiteX0" y="connsiteY0"/>
                </a:cxn>
                <a:cxn ang="0">
                  <a:pos x="connsiteX1" y="connsiteY1"/>
                </a:cxn>
                <a:cxn ang="0">
                  <a:pos x="connsiteX2" y="connsiteY2"/>
                </a:cxn>
              </a:cxnLst>
              <a:rect l="l" t="t" r="r" b="b"/>
              <a:pathLst>
                <a:path w="11999" h="12983">
                  <a:moveTo>
                    <a:pt x="10394" y="12669"/>
                  </a:moveTo>
                  <a:cubicBezTo>
                    <a:pt x="5673" y="9073"/>
                    <a:pt x="1601" y="4680"/>
                    <a:pt x="-1606" y="-315"/>
                  </a:cubicBezTo>
                  <a:cubicBezTo>
                    <a:pt x="3430" y="3049"/>
                    <a:pt x="8290" y="6590"/>
                    <a:pt x="10394" y="12669"/>
                  </a:cubicBezTo>
                  <a:close/>
                </a:path>
              </a:pathLst>
            </a:custGeom>
            <a:solidFill>
              <a:srgbClr val="020202"/>
            </a:solidFill>
            <a:ln w="1956" cap="flat">
              <a:noFill/>
              <a:prstDash val="solid"/>
              <a:miter/>
            </a:ln>
          </p:spPr>
          <p:txBody>
            <a:bodyPr rtlCol="0" anchor="ctr"/>
            <a:lstStyle/>
            <a:p>
              <a:endParaRPr lang="es-CO"/>
            </a:p>
          </p:txBody>
        </p:sp>
        <p:sp>
          <p:nvSpPr>
            <p:cNvPr id="902" name="Freeform: Shape 901">
              <a:extLst>
                <a:ext uri="{FF2B5EF4-FFF2-40B4-BE49-F238E27FC236}">
                  <a16:creationId xmlns:a16="http://schemas.microsoft.com/office/drawing/2014/main" id="{C942B945-8436-3A1B-A657-6A1F072A10F3}"/>
                </a:ext>
              </a:extLst>
            </p:cNvPr>
            <p:cNvSpPr/>
            <p:nvPr/>
          </p:nvSpPr>
          <p:spPr>
            <a:xfrm>
              <a:off x="13178410" y="68792"/>
              <a:ext cx="13377" cy="7160"/>
            </a:xfrm>
            <a:custGeom>
              <a:avLst/>
              <a:gdLst>
                <a:gd name="connsiteX0" fmla="*/ 11772 w 13377"/>
                <a:gd name="connsiteY0" fmla="*/ 6846 h 7160"/>
                <a:gd name="connsiteX1" fmla="*/ -1606 w 13377"/>
                <a:gd name="connsiteY1" fmla="*/ -315 h 7160"/>
                <a:gd name="connsiteX2" fmla="*/ 11772 w 13377"/>
                <a:gd name="connsiteY2" fmla="*/ 6846 h 7160"/>
              </a:gdLst>
              <a:ahLst/>
              <a:cxnLst>
                <a:cxn ang="0">
                  <a:pos x="connsiteX0" y="connsiteY0"/>
                </a:cxn>
                <a:cxn ang="0">
                  <a:pos x="connsiteX1" y="connsiteY1"/>
                </a:cxn>
                <a:cxn ang="0">
                  <a:pos x="connsiteX2" y="connsiteY2"/>
                </a:cxn>
              </a:cxnLst>
              <a:rect l="l" t="t" r="r" b="b"/>
              <a:pathLst>
                <a:path w="13377" h="7160">
                  <a:moveTo>
                    <a:pt x="11772" y="6846"/>
                  </a:moveTo>
                  <a:cubicBezTo>
                    <a:pt x="6933" y="5253"/>
                    <a:pt x="2408" y="2831"/>
                    <a:pt x="-1606" y="-315"/>
                  </a:cubicBezTo>
                  <a:cubicBezTo>
                    <a:pt x="3569" y="364"/>
                    <a:pt x="8329" y="2910"/>
                    <a:pt x="11772" y="6846"/>
                  </a:cubicBezTo>
                  <a:close/>
                </a:path>
              </a:pathLst>
            </a:custGeom>
            <a:solidFill>
              <a:srgbClr val="020202"/>
            </a:solidFill>
            <a:ln w="1956" cap="flat">
              <a:noFill/>
              <a:prstDash val="solid"/>
              <a:miter/>
            </a:ln>
          </p:spPr>
          <p:txBody>
            <a:bodyPr rtlCol="0" anchor="ctr"/>
            <a:lstStyle/>
            <a:p>
              <a:endParaRPr lang="es-CO"/>
            </a:p>
          </p:txBody>
        </p:sp>
        <p:sp>
          <p:nvSpPr>
            <p:cNvPr id="903" name="Freeform: Shape 902">
              <a:extLst>
                <a:ext uri="{FF2B5EF4-FFF2-40B4-BE49-F238E27FC236}">
                  <a16:creationId xmlns:a16="http://schemas.microsoft.com/office/drawing/2014/main" id="{F250606C-780E-346B-D5C5-9B9B1F67EC7B}"/>
                </a:ext>
              </a:extLst>
            </p:cNvPr>
            <p:cNvSpPr/>
            <p:nvPr/>
          </p:nvSpPr>
          <p:spPr>
            <a:xfrm>
              <a:off x="13268982" y="129718"/>
              <a:ext cx="8636" cy="7613"/>
            </a:xfrm>
            <a:custGeom>
              <a:avLst/>
              <a:gdLst>
                <a:gd name="connsiteX0" fmla="*/ 7031 w 8636"/>
                <a:gd name="connsiteY0" fmla="*/ 7299 h 7613"/>
                <a:gd name="connsiteX1" fmla="*/ -1606 w 8636"/>
                <a:gd name="connsiteY1" fmla="*/ -315 h 7613"/>
                <a:gd name="connsiteX2" fmla="*/ 7031 w 8636"/>
                <a:gd name="connsiteY2" fmla="*/ 7299 h 7613"/>
              </a:gdLst>
              <a:ahLst/>
              <a:cxnLst>
                <a:cxn ang="0">
                  <a:pos x="connsiteX0" y="connsiteY0"/>
                </a:cxn>
                <a:cxn ang="0">
                  <a:pos x="connsiteX1" y="connsiteY1"/>
                </a:cxn>
                <a:cxn ang="0">
                  <a:pos x="connsiteX2" y="connsiteY2"/>
                </a:cxn>
              </a:cxnLst>
              <a:rect l="l" t="t" r="r" b="b"/>
              <a:pathLst>
                <a:path w="8636" h="7613">
                  <a:moveTo>
                    <a:pt x="7031" y="7299"/>
                  </a:moveTo>
                  <a:cubicBezTo>
                    <a:pt x="3608" y="5447"/>
                    <a:pt x="657" y="2843"/>
                    <a:pt x="-1606" y="-315"/>
                  </a:cubicBezTo>
                  <a:cubicBezTo>
                    <a:pt x="2801" y="492"/>
                    <a:pt x="5162" y="3600"/>
                    <a:pt x="7031" y="7299"/>
                  </a:cubicBezTo>
                  <a:close/>
                </a:path>
              </a:pathLst>
            </a:custGeom>
            <a:solidFill>
              <a:srgbClr val="020202"/>
            </a:solidFill>
            <a:ln w="1956" cap="flat">
              <a:noFill/>
              <a:prstDash val="solid"/>
              <a:miter/>
            </a:ln>
          </p:spPr>
          <p:txBody>
            <a:bodyPr rtlCol="0" anchor="ctr"/>
            <a:lstStyle/>
            <a:p>
              <a:endParaRPr lang="es-CO"/>
            </a:p>
          </p:txBody>
        </p:sp>
        <p:sp>
          <p:nvSpPr>
            <p:cNvPr id="904" name="Freeform: Shape 903">
              <a:extLst>
                <a:ext uri="{FF2B5EF4-FFF2-40B4-BE49-F238E27FC236}">
                  <a16:creationId xmlns:a16="http://schemas.microsoft.com/office/drawing/2014/main" id="{0D50F75A-6C4A-5660-EEE1-D94AA80EDF43}"/>
                </a:ext>
              </a:extLst>
            </p:cNvPr>
            <p:cNvSpPr/>
            <p:nvPr/>
          </p:nvSpPr>
          <p:spPr>
            <a:xfrm>
              <a:off x="13287592" y="147364"/>
              <a:ext cx="7574" cy="8655"/>
            </a:xfrm>
            <a:custGeom>
              <a:avLst/>
              <a:gdLst>
                <a:gd name="connsiteX0" fmla="*/ 5969 w 7574"/>
                <a:gd name="connsiteY0" fmla="*/ 8341 h 8655"/>
                <a:gd name="connsiteX1" fmla="*/ -1606 w 7574"/>
                <a:gd name="connsiteY1" fmla="*/ -315 h 8655"/>
                <a:gd name="connsiteX2" fmla="*/ 5969 w 7574"/>
                <a:gd name="connsiteY2" fmla="*/ 8341 h 8655"/>
              </a:gdLst>
              <a:ahLst/>
              <a:cxnLst>
                <a:cxn ang="0">
                  <a:pos x="connsiteX0" y="connsiteY0"/>
                </a:cxn>
                <a:cxn ang="0">
                  <a:pos x="connsiteX1" y="connsiteY1"/>
                </a:cxn>
                <a:cxn ang="0">
                  <a:pos x="connsiteX2" y="connsiteY2"/>
                </a:cxn>
              </a:cxnLst>
              <a:rect l="l" t="t" r="r" b="b"/>
              <a:pathLst>
                <a:path w="7574" h="8655">
                  <a:moveTo>
                    <a:pt x="5969" y="8341"/>
                  </a:moveTo>
                  <a:cubicBezTo>
                    <a:pt x="2821" y="6077"/>
                    <a:pt x="224" y="3114"/>
                    <a:pt x="-1606" y="-315"/>
                  </a:cubicBezTo>
                  <a:cubicBezTo>
                    <a:pt x="2133" y="1535"/>
                    <a:pt x="5280" y="3895"/>
                    <a:pt x="5969" y="8341"/>
                  </a:cubicBezTo>
                  <a:close/>
                </a:path>
              </a:pathLst>
            </a:custGeom>
            <a:solidFill>
              <a:srgbClr val="020202"/>
            </a:solidFill>
            <a:ln w="1956" cap="flat">
              <a:noFill/>
              <a:prstDash val="solid"/>
              <a:miter/>
            </a:ln>
          </p:spPr>
          <p:txBody>
            <a:bodyPr rtlCol="0" anchor="ctr"/>
            <a:lstStyle/>
            <a:p>
              <a:endParaRPr lang="es-CO"/>
            </a:p>
          </p:txBody>
        </p:sp>
        <p:sp>
          <p:nvSpPr>
            <p:cNvPr id="905" name="Freeform: Shape 904">
              <a:extLst>
                <a:ext uri="{FF2B5EF4-FFF2-40B4-BE49-F238E27FC236}">
                  <a16:creationId xmlns:a16="http://schemas.microsoft.com/office/drawing/2014/main" id="{CCC749B7-EB18-9207-D8FC-0ABE5EC41B35}"/>
                </a:ext>
              </a:extLst>
            </p:cNvPr>
            <p:cNvSpPr/>
            <p:nvPr/>
          </p:nvSpPr>
          <p:spPr>
            <a:xfrm>
              <a:off x="13247146" y="112249"/>
              <a:ext cx="8675" cy="7554"/>
            </a:xfrm>
            <a:custGeom>
              <a:avLst/>
              <a:gdLst>
                <a:gd name="connsiteX0" fmla="*/ 7070 w 8675"/>
                <a:gd name="connsiteY0" fmla="*/ 7240 h 7554"/>
                <a:gd name="connsiteX1" fmla="*/ -1606 w 8675"/>
                <a:gd name="connsiteY1" fmla="*/ -315 h 7554"/>
                <a:gd name="connsiteX2" fmla="*/ 7070 w 8675"/>
                <a:gd name="connsiteY2" fmla="*/ 7240 h 7554"/>
              </a:gdLst>
              <a:ahLst/>
              <a:cxnLst>
                <a:cxn ang="0">
                  <a:pos x="connsiteX0" y="connsiteY0"/>
                </a:cxn>
                <a:cxn ang="0">
                  <a:pos x="connsiteX1" y="connsiteY1"/>
                </a:cxn>
                <a:cxn ang="0">
                  <a:pos x="connsiteX2" y="connsiteY2"/>
                </a:cxn>
              </a:cxnLst>
              <a:rect l="l" t="t" r="r" b="b"/>
              <a:pathLst>
                <a:path w="8675" h="7554">
                  <a:moveTo>
                    <a:pt x="7070" y="7240"/>
                  </a:moveTo>
                  <a:cubicBezTo>
                    <a:pt x="2978" y="6118"/>
                    <a:pt x="991" y="2538"/>
                    <a:pt x="-1606" y="-315"/>
                  </a:cubicBezTo>
                  <a:cubicBezTo>
                    <a:pt x="2762" y="472"/>
                    <a:pt x="5103" y="3600"/>
                    <a:pt x="7070" y="7240"/>
                  </a:cubicBezTo>
                  <a:close/>
                </a:path>
              </a:pathLst>
            </a:custGeom>
            <a:solidFill>
              <a:srgbClr val="020202"/>
            </a:solidFill>
            <a:ln w="1956" cap="flat">
              <a:noFill/>
              <a:prstDash val="solid"/>
              <a:miter/>
            </a:ln>
          </p:spPr>
          <p:txBody>
            <a:bodyPr rtlCol="0" anchor="ctr"/>
            <a:lstStyle/>
            <a:p>
              <a:endParaRPr lang="es-CO"/>
            </a:p>
          </p:txBody>
        </p:sp>
        <p:sp>
          <p:nvSpPr>
            <p:cNvPr id="906" name="Freeform: Shape 905">
              <a:extLst>
                <a:ext uri="{FF2B5EF4-FFF2-40B4-BE49-F238E27FC236}">
                  <a16:creationId xmlns:a16="http://schemas.microsoft.com/office/drawing/2014/main" id="{2B2AA987-CDD6-80C4-FC18-D50F88EFE405}"/>
                </a:ext>
              </a:extLst>
            </p:cNvPr>
            <p:cNvSpPr/>
            <p:nvPr/>
          </p:nvSpPr>
          <p:spPr>
            <a:xfrm>
              <a:off x="13110028" y="43714"/>
              <a:ext cx="11803" cy="3044"/>
            </a:xfrm>
            <a:custGeom>
              <a:avLst/>
              <a:gdLst>
                <a:gd name="connsiteX0" fmla="*/ 10198 w 11803"/>
                <a:gd name="connsiteY0" fmla="*/ 2729 h 3044"/>
                <a:gd name="connsiteX1" fmla="*/ -1606 w 11803"/>
                <a:gd name="connsiteY1" fmla="*/ -162 h 3044"/>
                <a:gd name="connsiteX2" fmla="*/ 10198 w 11803"/>
                <a:gd name="connsiteY2" fmla="*/ 2729 h 3044"/>
              </a:gdLst>
              <a:ahLst/>
              <a:cxnLst>
                <a:cxn ang="0">
                  <a:pos x="connsiteX0" y="connsiteY0"/>
                </a:cxn>
                <a:cxn ang="0">
                  <a:pos x="connsiteX1" y="connsiteY1"/>
                </a:cxn>
                <a:cxn ang="0">
                  <a:pos x="connsiteX2" y="connsiteY2"/>
                </a:cxn>
              </a:cxnLst>
              <a:rect l="l" t="t" r="r" b="b"/>
              <a:pathLst>
                <a:path w="11803" h="3044">
                  <a:moveTo>
                    <a:pt x="10198" y="2729"/>
                  </a:moveTo>
                  <a:cubicBezTo>
                    <a:pt x="6106" y="2558"/>
                    <a:pt x="2093" y="1575"/>
                    <a:pt x="-1606" y="-162"/>
                  </a:cubicBezTo>
                  <a:cubicBezTo>
                    <a:pt x="2664" y="-556"/>
                    <a:pt x="6795" y="-379"/>
                    <a:pt x="10198" y="2729"/>
                  </a:cubicBezTo>
                  <a:close/>
                </a:path>
              </a:pathLst>
            </a:custGeom>
            <a:solidFill>
              <a:srgbClr val="020202"/>
            </a:solidFill>
            <a:ln w="1956" cap="flat">
              <a:noFill/>
              <a:prstDash val="solid"/>
              <a:miter/>
            </a:ln>
          </p:spPr>
          <p:txBody>
            <a:bodyPr rtlCol="0" anchor="ctr"/>
            <a:lstStyle/>
            <a:p>
              <a:endParaRPr lang="es-CO"/>
            </a:p>
          </p:txBody>
        </p:sp>
        <p:sp>
          <p:nvSpPr>
            <p:cNvPr id="907" name="Freeform: Shape 906">
              <a:extLst>
                <a:ext uri="{FF2B5EF4-FFF2-40B4-BE49-F238E27FC236}">
                  <a16:creationId xmlns:a16="http://schemas.microsoft.com/office/drawing/2014/main" id="{5ECA7992-6AB1-C834-4106-4EA0F5353E2C}"/>
                </a:ext>
              </a:extLst>
            </p:cNvPr>
            <p:cNvSpPr/>
            <p:nvPr/>
          </p:nvSpPr>
          <p:spPr>
            <a:xfrm>
              <a:off x="13321154" y="183798"/>
              <a:ext cx="6138" cy="7180"/>
            </a:xfrm>
            <a:custGeom>
              <a:avLst/>
              <a:gdLst>
                <a:gd name="connsiteX0" fmla="*/ 4533 w 6138"/>
                <a:gd name="connsiteY0" fmla="*/ 6866 h 7180"/>
                <a:gd name="connsiteX1" fmla="*/ -1606 w 6138"/>
                <a:gd name="connsiteY1" fmla="*/ -315 h 7180"/>
                <a:gd name="connsiteX2" fmla="*/ 4533 w 6138"/>
                <a:gd name="connsiteY2" fmla="*/ 6866 h 7180"/>
              </a:gdLst>
              <a:ahLst/>
              <a:cxnLst>
                <a:cxn ang="0">
                  <a:pos x="connsiteX0" y="connsiteY0"/>
                </a:cxn>
                <a:cxn ang="0">
                  <a:pos x="connsiteX1" y="connsiteY1"/>
                </a:cxn>
                <a:cxn ang="0">
                  <a:pos x="connsiteX2" y="connsiteY2"/>
                </a:cxn>
              </a:cxnLst>
              <a:rect l="l" t="t" r="r" b="b"/>
              <a:pathLst>
                <a:path w="6138" h="7180">
                  <a:moveTo>
                    <a:pt x="4533" y="6866"/>
                  </a:moveTo>
                  <a:cubicBezTo>
                    <a:pt x="1877" y="5072"/>
                    <a:pt x="-248" y="2591"/>
                    <a:pt x="-1606" y="-315"/>
                  </a:cubicBezTo>
                  <a:cubicBezTo>
                    <a:pt x="1680" y="661"/>
                    <a:pt x="4080" y="3472"/>
                    <a:pt x="4533" y="6866"/>
                  </a:cubicBezTo>
                  <a:close/>
                </a:path>
              </a:pathLst>
            </a:custGeom>
            <a:solidFill>
              <a:srgbClr val="020202"/>
            </a:solidFill>
            <a:ln w="1956" cap="flat">
              <a:noFill/>
              <a:prstDash val="solid"/>
              <a:miter/>
            </a:ln>
          </p:spPr>
          <p:txBody>
            <a:bodyPr rtlCol="0" anchor="ctr"/>
            <a:lstStyle/>
            <a:p>
              <a:endParaRPr lang="es-CO"/>
            </a:p>
          </p:txBody>
        </p:sp>
        <p:sp>
          <p:nvSpPr>
            <p:cNvPr id="908" name="Freeform: Shape 907">
              <a:extLst>
                <a:ext uri="{FF2B5EF4-FFF2-40B4-BE49-F238E27FC236}">
                  <a16:creationId xmlns:a16="http://schemas.microsoft.com/office/drawing/2014/main" id="{184B9C8E-6341-24F8-5114-57AAA7DDAF5D}"/>
                </a:ext>
              </a:extLst>
            </p:cNvPr>
            <p:cNvSpPr/>
            <p:nvPr/>
          </p:nvSpPr>
          <p:spPr>
            <a:xfrm>
              <a:off x="13331383" y="195424"/>
              <a:ext cx="6059" cy="7259"/>
            </a:xfrm>
            <a:custGeom>
              <a:avLst/>
              <a:gdLst>
                <a:gd name="connsiteX0" fmla="*/ 4454 w 6059"/>
                <a:gd name="connsiteY0" fmla="*/ 6944 h 7259"/>
                <a:gd name="connsiteX1" fmla="*/ -1606 w 6059"/>
                <a:gd name="connsiteY1" fmla="*/ -315 h 7259"/>
                <a:gd name="connsiteX2" fmla="*/ 4454 w 6059"/>
                <a:gd name="connsiteY2" fmla="*/ 6944 h 7259"/>
              </a:gdLst>
              <a:ahLst/>
              <a:cxnLst>
                <a:cxn ang="0">
                  <a:pos x="connsiteX0" y="connsiteY0"/>
                </a:cxn>
                <a:cxn ang="0">
                  <a:pos x="connsiteX1" y="connsiteY1"/>
                </a:cxn>
                <a:cxn ang="0">
                  <a:pos x="connsiteX2" y="connsiteY2"/>
                </a:cxn>
              </a:cxnLst>
              <a:rect l="l" t="t" r="r" b="b"/>
              <a:pathLst>
                <a:path w="6059" h="7259">
                  <a:moveTo>
                    <a:pt x="4454" y="6944"/>
                  </a:moveTo>
                  <a:cubicBezTo>
                    <a:pt x="1857" y="5078"/>
                    <a:pt x="-228" y="2581"/>
                    <a:pt x="-1606" y="-315"/>
                  </a:cubicBezTo>
                  <a:cubicBezTo>
                    <a:pt x="1621" y="1102"/>
                    <a:pt x="4120" y="3108"/>
                    <a:pt x="4454" y="6944"/>
                  </a:cubicBezTo>
                  <a:close/>
                </a:path>
              </a:pathLst>
            </a:custGeom>
            <a:solidFill>
              <a:srgbClr val="020202"/>
            </a:solidFill>
            <a:ln w="1956" cap="flat">
              <a:noFill/>
              <a:prstDash val="solid"/>
              <a:miter/>
            </a:ln>
          </p:spPr>
          <p:txBody>
            <a:bodyPr rtlCol="0" anchor="ctr"/>
            <a:lstStyle/>
            <a:p>
              <a:endParaRPr lang="es-CO"/>
            </a:p>
          </p:txBody>
        </p:sp>
        <p:sp>
          <p:nvSpPr>
            <p:cNvPr id="909" name="Freeform: Shape 908">
              <a:extLst>
                <a:ext uri="{FF2B5EF4-FFF2-40B4-BE49-F238E27FC236}">
                  <a16:creationId xmlns:a16="http://schemas.microsoft.com/office/drawing/2014/main" id="{47F150BA-C6E8-6BE2-5A32-BE1B4196779B}"/>
                </a:ext>
              </a:extLst>
            </p:cNvPr>
            <p:cNvSpPr/>
            <p:nvPr/>
          </p:nvSpPr>
          <p:spPr>
            <a:xfrm>
              <a:off x="13197394" y="78865"/>
              <a:ext cx="7495" cy="4327"/>
            </a:xfrm>
            <a:custGeom>
              <a:avLst/>
              <a:gdLst>
                <a:gd name="connsiteX0" fmla="*/ 5890 w 7495"/>
                <a:gd name="connsiteY0" fmla="*/ 4013 h 4327"/>
                <a:gd name="connsiteX1" fmla="*/ -1606 w 7495"/>
                <a:gd name="connsiteY1" fmla="*/ -296 h 4327"/>
                <a:gd name="connsiteX2" fmla="*/ 5890 w 7495"/>
                <a:gd name="connsiteY2" fmla="*/ 4013 h 4327"/>
              </a:gdLst>
              <a:ahLst/>
              <a:cxnLst>
                <a:cxn ang="0">
                  <a:pos x="connsiteX0" y="connsiteY0"/>
                </a:cxn>
                <a:cxn ang="0">
                  <a:pos x="connsiteX1" y="connsiteY1"/>
                </a:cxn>
                <a:cxn ang="0">
                  <a:pos x="connsiteX2" y="connsiteY2"/>
                </a:cxn>
              </a:cxnLst>
              <a:rect l="l" t="t" r="r" b="b"/>
              <a:pathLst>
                <a:path w="7495" h="4327">
                  <a:moveTo>
                    <a:pt x="5890" y="4013"/>
                  </a:moveTo>
                  <a:cubicBezTo>
                    <a:pt x="2998" y="3419"/>
                    <a:pt x="362" y="1908"/>
                    <a:pt x="-1606" y="-296"/>
                  </a:cubicBezTo>
                  <a:cubicBezTo>
                    <a:pt x="1542" y="-516"/>
                    <a:pt x="4493" y="1188"/>
                    <a:pt x="5890" y="4013"/>
                  </a:cubicBezTo>
                  <a:close/>
                </a:path>
              </a:pathLst>
            </a:custGeom>
            <a:solidFill>
              <a:srgbClr val="020202"/>
            </a:solidFill>
            <a:ln w="1956" cap="flat">
              <a:noFill/>
              <a:prstDash val="solid"/>
              <a:miter/>
            </a:ln>
          </p:spPr>
          <p:txBody>
            <a:bodyPr rtlCol="0" anchor="ctr"/>
            <a:lstStyle/>
            <a:p>
              <a:endParaRPr lang="es-CO"/>
            </a:p>
          </p:txBody>
        </p:sp>
        <p:sp>
          <p:nvSpPr>
            <p:cNvPr id="910" name="Freeform: Shape 909">
              <a:extLst>
                <a:ext uri="{FF2B5EF4-FFF2-40B4-BE49-F238E27FC236}">
                  <a16:creationId xmlns:a16="http://schemas.microsoft.com/office/drawing/2014/main" id="{BA7253CA-163D-22E3-0FD1-E765B6BA0C8A}"/>
                </a:ext>
              </a:extLst>
            </p:cNvPr>
            <p:cNvSpPr/>
            <p:nvPr/>
          </p:nvSpPr>
          <p:spPr>
            <a:xfrm>
              <a:off x="13155216" y="58377"/>
              <a:ext cx="7377" cy="3097"/>
            </a:xfrm>
            <a:custGeom>
              <a:avLst/>
              <a:gdLst>
                <a:gd name="connsiteX0" fmla="*/ 5772 w 7377"/>
                <a:gd name="connsiteY0" fmla="*/ 2782 h 3097"/>
                <a:gd name="connsiteX1" fmla="*/ -1606 w 7377"/>
                <a:gd name="connsiteY1" fmla="*/ -286 h 3097"/>
                <a:gd name="connsiteX2" fmla="*/ 5772 w 7377"/>
                <a:gd name="connsiteY2" fmla="*/ 2782 h 3097"/>
              </a:gdLst>
              <a:ahLst/>
              <a:cxnLst>
                <a:cxn ang="0">
                  <a:pos x="connsiteX0" y="connsiteY0"/>
                </a:cxn>
                <a:cxn ang="0">
                  <a:pos x="connsiteX1" y="connsiteY1"/>
                </a:cxn>
                <a:cxn ang="0">
                  <a:pos x="connsiteX2" y="connsiteY2"/>
                </a:cxn>
              </a:cxnLst>
              <a:rect l="l" t="t" r="r" b="b"/>
              <a:pathLst>
                <a:path w="7377" h="3097">
                  <a:moveTo>
                    <a:pt x="5772" y="2782"/>
                  </a:moveTo>
                  <a:cubicBezTo>
                    <a:pt x="3057" y="2562"/>
                    <a:pt x="460" y="1488"/>
                    <a:pt x="-1606" y="-286"/>
                  </a:cubicBezTo>
                  <a:cubicBezTo>
                    <a:pt x="1365" y="-444"/>
                    <a:pt x="4040" y="-11"/>
                    <a:pt x="5772" y="2782"/>
                  </a:cubicBezTo>
                  <a:close/>
                </a:path>
              </a:pathLst>
            </a:custGeom>
            <a:solidFill>
              <a:srgbClr val="020202"/>
            </a:solidFill>
            <a:ln w="1956" cap="flat">
              <a:noFill/>
              <a:prstDash val="solid"/>
              <a:miter/>
            </a:ln>
          </p:spPr>
          <p:txBody>
            <a:bodyPr rtlCol="0" anchor="ctr"/>
            <a:lstStyle/>
            <a:p>
              <a:endParaRPr lang="es-CO"/>
            </a:p>
          </p:txBody>
        </p:sp>
        <p:sp>
          <p:nvSpPr>
            <p:cNvPr id="911" name="Freeform: Shape 910">
              <a:extLst>
                <a:ext uri="{FF2B5EF4-FFF2-40B4-BE49-F238E27FC236}">
                  <a16:creationId xmlns:a16="http://schemas.microsoft.com/office/drawing/2014/main" id="{4DA9F4AF-413F-12DC-51B9-193A2EB55FEA}"/>
                </a:ext>
              </a:extLst>
            </p:cNvPr>
            <p:cNvSpPr/>
            <p:nvPr/>
          </p:nvSpPr>
          <p:spPr>
            <a:xfrm>
              <a:off x="13238116" y="105022"/>
              <a:ext cx="5901" cy="4629"/>
            </a:xfrm>
            <a:custGeom>
              <a:avLst/>
              <a:gdLst>
                <a:gd name="connsiteX0" fmla="*/ 4296 w 5901"/>
                <a:gd name="connsiteY0" fmla="*/ 4315 h 4629"/>
                <a:gd name="connsiteX1" fmla="*/ -1606 w 5901"/>
                <a:gd name="connsiteY1" fmla="*/ -308 h 4629"/>
                <a:gd name="connsiteX2" fmla="*/ 4296 w 5901"/>
                <a:gd name="connsiteY2" fmla="*/ 4315 h 4629"/>
              </a:gdLst>
              <a:ahLst/>
              <a:cxnLst>
                <a:cxn ang="0">
                  <a:pos x="connsiteX0" y="connsiteY0"/>
                </a:cxn>
                <a:cxn ang="0">
                  <a:pos x="connsiteX1" y="connsiteY1"/>
                </a:cxn>
                <a:cxn ang="0">
                  <a:pos x="connsiteX2" y="connsiteY2"/>
                </a:cxn>
              </a:cxnLst>
              <a:rect l="l" t="t" r="r" b="b"/>
              <a:pathLst>
                <a:path w="5901" h="4629">
                  <a:moveTo>
                    <a:pt x="4296" y="4315"/>
                  </a:moveTo>
                  <a:cubicBezTo>
                    <a:pt x="1877" y="3447"/>
                    <a:pt x="-189" y="1826"/>
                    <a:pt x="-1606" y="-308"/>
                  </a:cubicBezTo>
                  <a:cubicBezTo>
                    <a:pt x="1227" y="-440"/>
                    <a:pt x="3745" y="1525"/>
                    <a:pt x="4296" y="4315"/>
                  </a:cubicBezTo>
                  <a:close/>
                </a:path>
              </a:pathLst>
            </a:custGeom>
            <a:solidFill>
              <a:srgbClr val="020202"/>
            </a:solidFill>
            <a:ln w="1956" cap="flat">
              <a:noFill/>
              <a:prstDash val="solid"/>
              <a:miter/>
            </a:ln>
          </p:spPr>
          <p:txBody>
            <a:bodyPr rtlCol="0" anchor="ctr"/>
            <a:lstStyle/>
            <a:p>
              <a:endParaRPr lang="es-CO"/>
            </a:p>
          </p:txBody>
        </p:sp>
        <p:sp>
          <p:nvSpPr>
            <p:cNvPr id="912" name="Freeform: Shape 911">
              <a:extLst>
                <a:ext uri="{FF2B5EF4-FFF2-40B4-BE49-F238E27FC236}">
                  <a16:creationId xmlns:a16="http://schemas.microsoft.com/office/drawing/2014/main" id="{DC37D5E9-7371-0220-0654-D3CBAF61007D}"/>
                </a:ext>
              </a:extLst>
            </p:cNvPr>
            <p:cNvSpPr/>
            <p:nvPr/>
          </p:nvSpPr>
          <p:spPr>
            <a:xfrm>
              <a:off x="13168475" y="64129"/>
              <a:ext cx="7199" cy="3246"/>
            </a:xfrm>
            <a:custGeom>
              <a:avLst/>
              <a:gdLst>
                <a:gd name="connsiteX0" fmla="*/ 5594 w 7199"/>
                <a:gd name="connsiteY0" fmla="*/ 2931 h 3246"/>
                <a:gd name="connsiteX1" fmla="*/ -1606 w 7199"/>
                <a:gd name="connsiteY1" fmla="*/ -315 h 3246"/>
                <a:gd name="connsiteX2" fmla="*/ 5594 w 7199"/>
                <a:gd name="connsiteY2" fmla="*/ 2931 h 3246"/>
              </a:gdLst>
              <a:ahLst/>
              <a:cxnLst>
                <a:cxn ang="0">
                  <a:pos x="connsiteX0" y="connsiteY0"/>
                </a:cxn>
                <a:cxn ang="0">
                  <a:pos x="connsiteX1" y="connsiteY1"/>
                </a:cxn>
                <a:cxn ang="0">
                  <a:pos x="connsiteX2" y="connsiteY2"/>
                </a:cxn>
              </a:cxnLst>
              <a:rect l="l" t="t" r="r" b="b"/>
              <a:pathLst>
                <a:path w="7199" h="3246">
                  <a:moveTo>
                    <a:pt x="5594" y="2931"/>
                  </a:moveTo>
                  <a:cubicBezTo>
                    <a:pt x="2919" y="2587"/>
                    <a:pt x="420" y="1458"/>
                    <a:pt x="-1606" y="-315"/>
                  </a:cubicBezTo>
                  <a:cubicBezTo>
                    <a:pt x="1306" y="-295"/>
                    <a:pt x="3962" y="118"/>
                    <a:pt x="5594" y="2931"/>
                  </a:cubicBezTo>
                  <a:close/>
                </a:path>
              </a:pathLst>
            </a:custGeom>
            <a:solidFill>
              <a:srgbClr val="020202"/>
            </a:solidFill>
            <a:ln w="1956" cap="flat">
              <a:noFill/>
              <a:prstDash val="solid"/>
              <a:miter/>
            </a:ln>
          </p:spPr>
          <p:txBody>
            <a:bodyPr rtlCol="0" anchor="ctr"/>
            <a:lstStyle/>
            <a:p>
              <a:endParaRPr lang="es-CO"/>
            </a:p>
          </p:txBody>
        </p:sp>
        <p:sp>
          <p:nvSpPr>
            <p:cNvPr id="913" name="Freeform: Shape 912">
              <a:extLst>
                <a:ext uri="{FF2B5EF4-FFF2-40B4-BE49-F238E27FC236}">
                  <a16:creationId xmlns:a16="http://schemas.microsoft.com/office/drawing/2014/main" id="{9207ADEB-E0AE-E5E2-3DA9-A05E7940EC64}"/>
                </a:ext>
              </a:extLst>
            </p:cNvPr>
            <p:cNvSpPr/>
            <p:nvPr/>
          </p:nvSpPr>
          <p:spPr>
            <a:xfrm>
              <a:off x="13147957" y="55354"/>
              <a:ext cx="7377" cy="3109"/>
            </a:xfrm>
            <a:custGeom>
              <a:avLst/>
              <a:gdLst>
                <a:gd name="connsiteX0" fmla="*/ 5772 w 7377"/>
                <a:gd name="connsiteY0" fmla="*/ 2795 h 3109"/>
                <a:gd name="connsiteX1" fmla="*/ -1606 w 7377"/>
                <a:gd name="connsiteY1" fmla="*/ -195 h 3109"/>
                <a:gd name="connsiteX2" fmla="*/ 5772 w 7377"/>
                <a:gd name="connsiteY2" fmla="*/ 2795 h 3109"/>
              </a:gdLst>
              <a:ahLst/>
              <a:cxnLst>
                <a:cxn ang="0">
                  <a:pos x="connsiteX0" y="connsiteY0"/>
                </a:cxn>
                <a:cxn ang="0">
                  <a:pos x="connsiteX1" y="connsiteY1"/>
                </a:cxn>
                <a:cxn ang="0">
                  <a:pos x="connsiteX2" y="connsiteY2"/>
                </a:cxn>
              </a:cxnLst>
              <a:rect l="l" t="t" r="r" b="b"/>
              <a:pathLst>
                <a:path w="7377" h="3109">
                  <a:moveTo>
                    <a:pt x="5772" y="2795"/>
                  </a:moveTo>
                  <a:cubicBezTo>
                    <a:pt x="3057" y="2600"/>
                    <a:pt x="480" y="1554"/>
                    <a:pt x="-1606" y="-195"/>
                  </a:cubicBezTo>
                  <a:cubicBezTo>
                    <a:pt x="1228" y="-708"/>
                    <a:pt x="4100" y="456"/>
                    <a:pt x="5772" y="2795"/>
                  </a:cubicBezTo>
                  <a:close/>
                </a:path>
              </a:pathLst>
            </a:custGeom>
            <a:solidFill>
              <a:srgbClr val="020202"/>
            </a:solidFill>
            <a:ln w="1956" cap="flat">
              <a:noFill/>
              <a:prstDash val="solid"/>
              <a:miter/>
            </a:ln>
          </p:spPr>
          <p:txBody>
            <a:bodyPr rtlCol="0" anchor="ctr"/>
            <a:lstStyle/>
            <a:p>
              <a:endParaRPr lang="es-CO"/>
            </a:p>
          </p:txBody>
        </p:sp>
        <p:sp>
          <p:nvSpPr>
            <p:cNvPr id="914" name="Freeform: Shape 913">
              <a:extLst>
                <a:ext uri="{FF2B5EF4-FFF2-40B4-BE49-F238E27FC236}">
                  <a16:creationId xmlns:a16="http://schemas.microsoft.com/office/drawing/2014/main" id="{3F151346-C3EB-B9F0-7B04-C7DC575EEBD6}"/>
                </a:ext>
              </a:extLst>
            </p:cNvPr>
            <p:cNvSpPr/>
            <p:nvPr/>
          </p:nvSpPr>
          <p:spPr>
            <a:xfrm>
              <a:off x="13140599" y="52467"/>
              <a:ext cx="7455" cy="3065"/>
            </a:xfrm>
            <a:custGeom>
              <a:avLst/>
              <a:gdLst>
                <a:gd name="connsiteX0" fmla="*/ 5850 w 7455"/>
                <a:gd name="connsiteY0" fmla="*/ 2750 h 3065"/>
                <a:gd name="connsiteX1" fmla="*/ -1606 w 7455"/>
                <a:gd name="connsiteY1" fmla="*/ -161 h 3065"/>
                <a:gd name="connsiteX2" fmla="*/ 5850 w 7455"/>
                <a:gd name="connsiteY2" fmla="*/ 2750 h 3065"/>
              </a:gdLst>
              <a:ahLst/>
              <a:cxnLst>
                <a:cxn ang="0">
                  <a:pos x="connsiteX0" y="connsiteY0"/>
                </a:cxn>
                <a:cxn ang="0">
                  <a:pos x="connsiteX1" y="connsiteY1"/>
                </a:cxn>
                <a:cxn ang="0">
                  <a:pos x="connsiteX2" y="connsiteY2"/>
                </a:cxn>
              </a:cxnLst>
              <a:rect l="l" t="t" r="r" b="b"/>
              <a:pathLst>
                <a:path w="7455" h="3065">
                  <a:moveTo>
                    <a:pt x="5850" y="2750"/>
                  </a:moveTo>
                  <a:cubicBezTo>
                    <a:pt x="3116" y="2593"/>
                    <a:pt x="500" y="1574"/>
                    <a:pt x="-1606" y="-161"/>
                  </a:cubicBezTo>
                  <a:cubicBezTo>
                    <a:pt x="1228" y="-751"/>
                    <a:pt x="4159" y="390"/>
                    <a:pt x="5850" y="2750"/>
                  </a:cubicBezTo>
                  <a:close/>
                </a:path>
              </a:pathLst>
            </a:custGeom>
            <a:solidFill>
              <a:srgbClr val="020202"/>
            </a:solidFill>
            <a:ln w="1956" cap="flat">
              <a:noFill/>
              <a:prstDash val="solid"/>
              <a:miter/>
            </a:ln>
          </p:spPr>
          <p:txBody>
            <a:bodyPr rtlCol="0" anchor="ctr"/>
            <a:lstStyle/>
            <a:p>
              <a:endParaRPr lang="es-CO"/>
            </a:p>
          </p:txBody>
        </p:sp>
        <p:sp>
          <p:nvSpPr>
            <p:cNvPr id="915" name="Freeform: Shape 914">
              <a:extLst>
                <a:ext uri="{FF2B5EF4-FFF2-40B4-BE49-F238E27FC236}">
                  <a16:creationId xmlns:a16="http://schemas.microsoft.com/office/drawing/2014/main" id="{6A84A5D6-E04A-F657-F392-33EBF43E0B67}"/>
                </a:ext>
              </a:extLst>
            </p:cNvPr>
            <p:cNvSpPr/>
            <p:nvPr/>
          </p:nvSpPr>
          <p:spPr>
            <a:xfrm>
              <a:off x="13232372" y="100721"/>
              <a:ext cx="5999" cy="4366"/>
            </a:xfrm>
            <a:custGeom>
              <a:avLst/>
              <a:gdLst>
                <a:gd name="connsiteX0" fmla="*/ 4394 w 5999"/>
                <a:gd name="connsiteY0" fmla="*/ 4052 h 4366"/>
                <a:gd name="connsiteX1" fmla="*/ -1606 w 5999"/>
                <a:gd name="connsiteY1" fmla="*/ -296 h 4366"/>
                <a:gd name="connsiteX2" fmla="*/ 4394 w 5999"/>
                <a:gd name="connsiteY2" fmla="*/ 4052 h 4366"/>
              </a:gdLst>
              <a:ahLst/>
              <a:cxnLst>
                <a:cxn ang="0">
                  <a:pos x="connsiteX0" y="connsiteY0"/>
                </a:cxn>
                <a:cxn ang="0">
                  <a:pos x="connsiteX1" y="connsiteY1"/>
                </a:cxn>
                <a:cxn ang="0">
                  <a:pos x="connsiteX2" y="connsiteY2"/>
                </a:cxn>
              </a:cxnLst>
              <a:rect l="l" t="t" r="r" b="b"/>
              <a:pathLst>
                <a:path w="5999" h="4366">
                  <a:moveTo>
                    <a:pt x="4394" y="4052"/>
                  </a:moveTo>
                  <a:cubicBezTo>
                    <a:pt x="1955" y="3318"/>
                    <a:pt x="-150" y="1786"/>
                    <a:pt x="-1606" y="-296"/>
                  </a:cubicBezTo>
                  <a:cubicBezTo>
                    <a:pt x="1621" y="-532"/>
                    <a:pt x="3214" y="1475"/>
                    <a:pt x="4394" y="4052"/>
                  </a:cubicBezTo>
                  <a:close/>
                </a:path>
              </a:pathLst>
            </a:custGeom>
            <a:solidFill>
              <a:srgbClr val="020202"/>
            </a:solidFill>
            <a:ln w="1956" cap="flat">
              <a:noFill/>
              <a:prstDash val="solid"/>
              <a:miter/>
            </a:ln>
          </p:spPr>
          <p:txBody>
            <a:bodyPr rtlCol="0" anchor="ctr"/>
            <a:lstStyle/>
            <a:p>
              <a:endParaRPr lang="es-CO"/>
            </a:p>
          </p:txBody>
        </p:sp>
        <p:sp>
          <p:nvSpPr>
            <p:cNvPr id="916" name="Freeform: Shape 915">
              <a:extLst>
                <a:ext uri="{FF2B5EF4-FFF2-40B4-BE49-F238E27FC236}">
                  <a16:creationId xmlns:a16="http://schemas.microsoft.com/office/drawing/2014/main" id="{2921129C-8247-E0BC-985D-99B55DA13294}"/>
                </a:ext>
              </a:extLst>
            </p:cNvPr>
            <p:cNvSpPr/>
            <p:nvPr/>
          </p:nvSpPr>
          <p:spPr>
            <a:xfrm>
              <a:off x="13312714" y="174855"/>
              <a:ext cx="4416" cy="4457"/>
            </a:xfrm>
            <a:custGeom>
              <a:avLst/>
              <a:gdLst>
                <a:gd name="connsiteX0" fmla="*/ 2781 w 4416"/>
                <a:gd name="connsiteY0" fmla="*/ 4142 h 4457"/>
                <a:gd name="connsiteX1" fmla="*/ -1606 w 4416"/>
                <a:gd name="connsiteY1" fmla="*/ -284 h 4457"/>
                <a:gd name="connsiteX2" fmla="*/ 2781 w 4416"/>
                <a:gd name="connsiteY2" fmla="*/ 3133 h 4457"/>
                <a:gd name="connsiteX3" fmla="*/ 2781 w 4416"/>
                <a:gd name="connsiteY3" fmla="*/ 4142 h 4457"/>
              </a:gdLst>
              <a:ahLst/>
              <a:cxnLst>
                <a:cxn ang="0">
                  <a:pos x="connsiteX0" y="connsiteY0"/>
                </a:cxn>
                <a:cxn ang="0">
                  <a:pos x="connsiteX1" y="connsiteY1"/>
                </a:cxn>
                <a:cxn ang="0">
                  <a:pos x="connsiteX2" y="connsiteY2"/>
                </a:cxn>
                <a:cxn ang="0">
                  <a:pos x="connsiteX3" y="connsiteY3"/>
                </a:cxn>
              </a:cxnLst>
              <a:rect l="l" t="t" r="r" b="b"/>
              <a:pathLst>
                <a:path w="4416" h="4457">
                  <a:moveTo>
                    <a:pt x="2781" y="4142"/>
                  </a:moveTo>
                  <a:cubicBezTo>
                    <a:pt x="952" y="3074"/>
                    <a:pt x="-563" y="1548"/>
                    <a:pt x="-1606" y="-284"/>
                  </a:cubicBezTo>
                  <a:cubicBezTo>
                    <a:pt x="559" y="-553"/>
                    <a:pt x="2526" y="977"/>
                    <a:pt x="2781" y="3133"/>
                  </a:cubicBezTo>
                  <a:cubicBezTo>
                    <a:pt x="2821" y="3468"/>
                    <a:pt x="2821" y="3808"/>
                    <a:pt x="2781" y="4142"/>
                  </a:cubicBezTo>
                  <a:close/>
                </a:path>
              </a:pathLst>
            </a:custGeom>
            <a:solidFill>
              <a:srgbClr val="020202"/>
            </a:solidFill>
            <a:ln w="1956" cap="flat">
              <a:noFill/>
              <a:prstDash val="solid"/>
              <a:miter/>
            </a:ln>
          </p:spPr>
          <p:txBody>
            <a:bodyPr rtlCol="0" anchor="ctr"/>
            <a:lstStyle/>
            <a:p>
              <a:endParaRPr lang="es-CO"/>
            </a:p>
          </p:txBody>
        </p:sp>
        <p:sp>
          <p:nvSpPr>
            <p:cNvPr id="917" name="Freeform: Shape 916">
              <a:extLst>
                <a:ext uri="{FF2B5EF4-FFF2-40B4-BE49-F238E27FC236}">
                  <a16:creationId xmlns:a16="http://schemas.microsoft.com/office/drawing/2014/main" id="{BDE16ED0-D98E-D635-5D29-F2C65F8D4281}"/>
                </a:ext>
              </a:extLst>
            </p:cNvPr>
            <p:cNvSpPr/>
            <p:nvPr/>
          </p:nvSpPr>
          <p:spPr>
            <a:xfrm>
              <a:off x="13121714" y="46615"/>
              <a:ext cx="5901" cy="1844"/>
            </a:xfrm>
            <a:custGeom>
              <a:avLst/>
              <a:gdLst>
                <a:gd name="connsiteX0" fmla="*/ 4296 w 5901"/>
                <a:gd name="connsiteY0" fmla="*/ 1482 h 1844"/>
                <a:gd name="connsiteX1" fmla="*/ -1606 w 5901"/>
                <a:gd name="connsiteY1" fmla="*/ -190 h 1844"/>
                <a:gd name="connsiteX2" fmla="*/ 4296 w 5901"/>
                <a:gd name="connsiteY2" fmla="*/ 1482 h 1844"/>
              </a:gdLst>
              <a:ahLst/>
              <a:cxnLst>
                <a:cxn ang="0">
                  <a:pos x="connsiteX0" y="connsiteY0"/>
                </a:cxn>
                <a:cxn ang="0">
                  <a:pos x="connsiteX1" y="connsiteY1"/>
                </a:cxn>
                <a:cxn ang="0">
                  <a:pos x="connsiteX2" y="connsiteY2"/>
                </a:cxn>
              </a:cxnLst>
              <a:rect l="l" t="t" r="r" b="b"/>
              <a:pathLst>
                <a:path w="5901" h="1844">
                  <a:moveTo>
                    <a:pt x="4296" y="1482"/>
                  </a:moveTo>
                  <a:cubicBezTo>
                    <a:pt x="2191" y="1712"/>
                    <a:pt x="66" y="1114"/>
                    <a:pt x="-1606" y="-190"/>
                  </a:cubicBezTo>
                  <a:cubicBezTo>
                    <a:pt x="499" y="-92"/>
                    <a:pt x="2919" y="-1135"/>
                    <a:pt x="4296" y="1482"/>
                  </a:cubicBezTo>
                  <a:close/>
                </a:path>
              </a:pathLst>
            </a:custGeom>
            <a:solidFill>
              <a:srgbClr val="020202"/>
            </a:solidFill>
            <a:ln w="1956" cap="flat">
              <a:noFill/>
              <a:prstDash val="solid"/>
              <a:miter/>
            </a:ln>
          </p:spPr>
          <p:txBody>
            <a:bodyPr rtlCol="0" anchor="ctr"/>
            <a:lstStyle/>
            <a:p>
              <a:endParaRPr lang="es-CO"/>
            </a:p>
          </p:txBody>
        </p:sp>
        <p:sp>
          <p:nvSpPr>
            <p:cNvPr id="918" name="Freeform: Shape 917">
              <a:extLst>
                <a:ext uri="{FF2B5EF4-FFF2-40B4-BE49-F238E27FC236}">
                  <a16:creationId xmlns:a16="http://schemas.microsoft.com/office/drawing/2014/main" id="{61BC4553-483F-B08B-702B-8F1E65F008F7}"/>
                </a:ext>
              </a:extLst>
            </p:cNvPr>
            <p:cNvSpPr/>
            <p:nvPr/>
          </p:nvSpPr>
          <p:spPr>
            <a:xfrm>
              <a:off x="13219230" y="91904"/>
              <a:ext cx="4524" cy="3091"/>
            </a:xfrm>
            <a:custGeom>
              <a:avLst/>
              <a:gdLst>
                <a:gd name="connsiteX0" fmla="*/ 2919 w 4524"/>
                <a:gd name="connsiteY0" fmla="*/ 2777 h 3091"/>
                <a:gd name="connsiteX1" fmla="*/ -1606 w 4524"/>
                <a:gd name="connsiteY1" fmla="*/ -213 h 3091"/>
                <a:gd name="connsiteX2" fmla="*/ 2880 w 4524"/>
                <a:gd name="connsiteY2" fmla="*/ 2545 h 3091"/>
                <a:gd name="connsiteX3" fmla="*/ 2919 w 4524"/>
                <a:gd name="connsiteY3" fmla="*/ 2777 h 3091"/>
              </a:gdLst>
              <a:ahLst/>
              <a:cxnLst>
                <a:cxn ang="0">
                  <a:pos x="connsiteX0" y="connsiteY0"/>
                </a:cxn>
                <a:cxn ang="0">
                  <a:pos x="connsiteX1" y="connsiteY1"/>
                </a:cxn>
                <a:cxn ang="0">
                  <a:pos x="connsiteX2" y="connsiteY2"/>
                </a:cxn>
                <a:cxn ang="0">
                  <a:pos x="connsiteX3" y="connsiteY3"/>
                </a:cxn>
              </a:cxnLst>
              <a:rect l="l" t="t" r="r" b="b"/>
              <a:pathLst>
                <a:path w="4524" h="3091">
                  <a:moveTo>
                    <a:pt x="2919" y="2777"/>
                  </a:moveTo>
                  <a:cubicBezTo>
                    <a:pt x="1031" y="2511"/>
                    <a:pt x="-622" y="1414"/>
                    <a:pt x="-1606" y="-213"/>
                  </a:cubicBezTo>
                  <a:cubicBezTo>
                    <a:pt x="401" y="-687"/>
                    <a:pt x="2388" y="546"/>
                    <a:pt x="2880" y="2545"/>
                  </a:cubicBezTo>
                  <a:cubicBezTo>
                    <a:pt x="2900" y="2622"/>
                    <a:pt x="2900" y="2698"/>
                    <a:pt x="2919" y="2777"/>
                  </a:cubicBezTo>
                  <a:close/>
                </a:path>
              </a:pathLst>
            </a:custGeom>
            <a:solidFill>
              <a:srgbClr val="020202"/>
            </a:solidFill>
            <a:ln w="1956" cap="flat">
              <a:noFill/>
              <a:prstDash val="solid"/>
              <a:miter/>
            </a:ln>
          </p:spPr>
          <p:txBody>
            <a:bodyPr rtlCol="0" anchor="ctr"/>
            <a:lstStyle/>
            <a:p>
              <a:endParaRPr lang="es-CO"/>
            </a:p>
          </p:txBody>
        </p:sp>
        <p:sp>
          <p:nvSpPr>
            <p:cNvPr id="919" name="Freeform: Shape 918">
              <a:extLst>
                <a:ext uri="{FF2B5EF4-FFF2-40B4-BE49-F238E27FC236}">
                  <a16:creationId xmlns:a16="http://schemas.microsoft.com/office/drawing/2014/main" id="{C8EF08BA-A5F5-129C-615E-F2ED6FB53737}"/>
                </a:ext>
              </a:extLst>
            </p:cNvPr>
            <p:cNvSpPr/>
            <p:nvPr/>
          </p:nvSpPr>
          <p:spPr>
            <a:xfrm>
              <a:off x="13228005" y="97721"/>
              <a:ext cx="4484" cy="3117"/>
            </a:xfrm>
            <a:custGeom>
              <a:avLst/>
              <a:gdLst>
                <a:gd name="connsiteX0" fmla="*/ 2879 w 4484"/>
                <a:gd name="connsiteY0" fmla="*/ 2803 h 3117"/>
                <a:gd name="connsiteX1" fmla="*/ -1606 w 4484"/>
                <a:gd name="connsiteY1" fmla="*/ -227 h 3117"/>
                <a:gd name="connsiteX2" fmla="*/ 2841 w 4484"/>
                <a:gd name="connsiteY2" fmla="*/ 2626 h 3117"/>
                <a:gd name="connsiteX3" fmla="*/ 2879 w 4484"/>
                <a:gd name="connsiteY3" fmla="*/ 2803 h 3117"/>
              </a:gdLst>
              <a:ahLst/>
              <a:cxnLst>
                <a:cxn ang="0">
                  <a:pos x="connsiteX0" y="connsiteY0"/>
                </a:cxn>
                <a:cxn ang="0">
                  <a:pos x="connsiteX1" y="connsiteY1"/>
                </a:cxn>
                <a:cxn ang="0">
                  <a:pos x="connsiteX2" y="connsiteY2"/>
                </a:cxn>
                <a:cxn ang="0">
                  <a:pos x="connsiteX3" y="connsiteY3"/>
                </a:cxn>
              </a:cxnLst>
              <a:rect l="l" t="t" r="r" b="b"/>
              <a:pathLst>
                <a:path w="4484" h="3117">
                  <a:moveTo>
                    <a:pt x="2879" y="2803"/>
                  </a:moveTo>
                  <a:cubicBezTo>
                    <a:pt x="1011" y="2511"/>
                    <a:pt x="-642" y="1402"/>
                    <a:pt x="-1606" y="-227"/>
                  </a:cubicBezTo>
                  <a:cubicBezTo>
                    <a:pt x="420" y="-670"/>
                    <a:pt x="2407" y="607"/>
                    <a:pt x="2841" y="2626"/>
                  </a:cubicBezTo>
                  <a:cubicBezTo>
                    <a:pt x="2860" y="2685"/>
                    <a:pt x="2860" y="2744"/>
                    <a:pt x="2879" y="2803"/>
                  </a:cubicBezTo>
                  <a:close/>
                </a:path>
              </a:pathLst>
            </a:custGeom>
            <a:solidFill>
              <a:srgbClr val="020202"/>
            </a:solidFill>
            <a:ln w="1956" cap="flat">
              <a:noFill/>
              <a:prstDash val="solid"/>
              <a:miter/>
            </a:ln>
          </p:spPr>
          <p:txBody>
            <a:bodyPr rtlCol="0" anchor="ctr"/>
            <a:lstStyle/>
            <a:p>
              <a:endParaRPr lang="es-CO"/>
            </a:p>
          </p:txBody>
        </p:sp>
        <p:sp>
          <p:nvSpPr>
            <p:cNvPr id="920" name="Freeform: Shape 919">
              <a:extLst>
                <a:ext uri="{FF2B5EF4-FFF2-40B4-BE49-F238E27FC236}">
                  <a16:creationId xmlns:a16="http://schemas.microsoft.com/office/drawing/2014/main" id="{7EDCC9AB-6DC8-8846-F9D1-1570B845A044}"/>
                </a:ext>
              </a:extLst>
            </p:cNvPr>
            <p:cNvSpPr/>
            <p:nvPr/>
          </p:nvSpPr>
          <p:spPr>
            <a:xfrm>
              <a:off x="13261644" y="123904"/>
              <a:ext cx="4347" cy="3197"/>
            </a:xfrm>
            <a:custGeom>
              <a:avLst/>
              <a:gdLst>
                <a:gd name="connsiteX0" fmla="*/ 2742 w 4347"/>
                <a:gd name="connsiteY0" fmla="*/ 2883 h 3197"/>
                <a:gd name="connsiteX1" fmla="*/ -1606 w 4347"/>
                <a:gd name="connsiteY1" fmla="*/ -285 h 3197"/>
                <a:gd name="connsiteX2" fmla="*/ 2742 w 4347"/>
                <a:gd name="connsiteY2" fmla="*/ 2883 h 3197"/>
              </a:gdLst>
              <a:ahLst/>
              <a:cxnLst>
                <a:cxn ang="0">
                  <a:pos x="connsiteX0" y="connsiteY0"/>
                </a:cxn>
                <a:cxn ang="0">
                  <a:pos x="connsiteX1" y="connsiteY1"/>
                </a:cxn>
                <a:cxn ang="0">
                  <a:pos x="connsiteX2" y="connsiteY2"/>
                </a:cxn>
              </a:cxnLst>
              <a:rect l="l" t="t" r="r" b="b"/>
              <a:pathLst>
                <a:path w="4347" h="3197">
                  <a:moveTo>
                    <a:pt x="2742" y="2883"/>
                  </a:moveTo>
                  <a:cubicBezTo>
                    <a:pt x="913" y="2462"/>
                    <a:pt x="-642" y="1319"/>
                    <a:pt x="-1606" y="-285"/>
                  </a:cubicBezTo>
                  <a:cubicBezTo>
                    <a:pt x="460" y="-539"/>
                    <a:pt x="2349" y="846"/>
                    <a:pt x="2742" y="2883"/>
                  </a:cubicBezTo>
                  <a:close/>
                </a:path>
              </a:pathLst>
            </a:custGeom>
            <a:solidFill>
              <a:srgbClr val="020202"/>
            </a:solidFill>
            <a:ln w="1956" cap="flat">
              <a:noFill/>
              <a:prstDash val="solid"/>
              <a:miter/>
            </a:ln>
          </p:spPr>
          <p:txBody>
            <a:bodyPr rtlCol="0" anchor="ctr"/>
            <a:lstStyle/>
            <a:p>
              <a:endParaRPr lang="es-CO"/>
            </a:p>
          </p:txBody>
        </p:sp>
        <p:sp>
          <p:nvSpPr>
            <p:cNvPr id="921" name="Freeform: Shape 920">
              <a:extLst>
                <a:ext uri="{FF2B5EF4-FFF2-40B4-BE49-F238E27FC236}">
                  <a16:creationId xmlns:a16="http://schemas.microsoft.com/office/drawing/2014/main" id="{A82FC46F-3074-1AD0-9260-4383D34BA402}"/>
                </a:ext>
              </a:extLst>
            </p:cNvPr>
            <p:cNvSpPr/>
            <p:nvPr/>
          </p:nvSpPr>
          <p:spPr>
            <a:xfrm>
              <a:off x="13223637" y="94810"/>
              <a:ext cx="4485" cy="3097"/>
            </a:xfrm>
            <a:custGeom>
              <a:avLst/>
              <a:gdLst>
                <a:gd name="connsiteX0" fmla="*/ 2880 w 4485"/>
                <a:gd name="connsiteY0" fmla="*/ 2783 h 3097"/>
                <a:gd name="connsiteX1" fmla="*/ -1606 w 4485"/>
                <a:gd name="connsiteY1" fmla="*/ -227 h 3097"/>
                <a:gd name="connsiteX2" fmla="*/ 2841 w 4485"/>
                <a:gd name="connsiteY2" fmla="*/ 2622 h 3097"/>
                <a:gd name="connsiteX3" fmla="*/ 2880 w 4485"/>
                <a:gd name="connsiteY3" fmla="*/ 2783 h 3097"/>
              </a:gdLst>
              <a:ahLst/>
              <a:cxnLst>
                <a:cxn ang="0">
                  <a:pos x="connsiteX0" y="connsiteY0"/>
                </a:cxn>
                <a:cxn ang="0">
                  <a:pos x="connsiteX1" y="connsiteY1"/>
                </a:cxn>
                <a:cxn ang="0">
                  <a:pos x="connsiteX2" y="connsiteY2"/>
                </a:cxn>
                <a:cxn ang="0">
                  <a:pos x="connsiteX3" y="connsiteY3"/>
                </a:cxn>
              </a:cxnLst>
              <a:rect l="l" t="t" r="r" b="b"/>
              <a:pathLst>
                <a:path w="4485" h="3097">
                  <a:moveTo>
                    <a:pt x="2880" y="2783"/>
                  </a:moveTo>
                  <a:cubicBezTo>
                    <a:pt x="1011" y="2500"/>
                    <a:pt x="-642" y="1396"/>
                    <a:pt x="-1606" y="-227"/>
                  </a:cubicBezTo>
                  <a:cubicBezTo>
                    <a:pt x="401" y="-670"/>
                    <a:pt x="2408" y="605"/>
                    <a:pt x="2841" y="2622"/>
                  </a:cubicBezTo>
                  <a:cubicBezTo>
                    <a:pt x="2860" y="2675"/>
                    <a:pt x="2880" y="2728"/>
                    <a:pt x="2880" y="2783"/>
                  </a:cubicBezTo>
                  <a:close/>
                </a:path>
              </a:pathLst>
            </a:custGeom>
            <a:solidFill>
              <a:srgbClr val="020202"/>
            </a:solidFill>
            <a:ln w="1956" cap="flat">
              <a:noFill/>
              <a:prstDash val="solid"/>
              <a:miter/>
            </a:ln>
          </p:spPr>
          <p:txBody>
            <a:bodyPr rtlCol="0" anchor="ctr"/>
            <a:lstStyle/>
            <a:p>
              <a:endParaRPr lang="es-CO"/>
            </a:p>
          </p:txBody>
        </p:sp>
        <p:sp>
          <p:nvSpPr>
            <p:cNvPr id="922" name="Freeform: Shape 921">
              <a:extLst>
                <a:ext uri="{FF2B5EF4-FFF2-40B4-BE49-F238E27FC236}">
                  <a16:creationId xmlns:a16="http://schemas.microsoft.com/office/drawing/2014/main" id="{A28A8D4B-F9B4-B485-9C02-ED8078367A2E}"/>
                </a:ext>
              </a:extLst>
            </p:cNvPr>
            <p:cNvSpPr/>
            <p:nvPr/>
          </p:nvSpPr>
          <p:spPr>
            <a:xfrm>
              <a:off x="13210496" y="86077"/>
              <a:ext cx="4505" cy="3114"/>
            </a:xfrm>
            <a:custGeom>
              <a:avLst/>
              <a:gdLst>
                <a:gd name="connsiteX0" fmla="*/ 2900 w 4505"/>
                <a:gd name="connsiteY0" fmla="*/ 2800 h 3114"/>
                <a:gd name="connsiteX1" fmla="*/ -1606 w 4505"/>
                <a:gd name="connsiteY1" fmla="*/ -210 h 3114"/>
                <a:gd name="connsiteX2" fmla="*/ 2841 w 4505"/>
                <a:gd name="connsiteY2" fmla="*/ 2495 h 3114"/>
                <a:gd name="connsiteX3" fmla="*/ 2900 w 4505"/>
                <a:gd name="connsiteY3" fmla="*/ 2800 h 3114"/>
              </a:gdLst>
              <a:ahLst/>
              <a:cxnLst>
                <a:cxn ang="0">
                  <a:pos x="connsiteX0" y="connsiteY0"/>
                </a:cxn>
                <a:cxn ang="0">
                  <a:pos x="connsiteX1" y="connsiteY1"/>
                </a:cxn>
                <a:cxn ang="0">
                  <a:pos x="connsiteX2" y="connsiteY2"/>
                </a:cxn>
                <a:cxn ang="0">
                  <a:pos x="connsiteX3" y="connsiteY3"/>
                </a:cxn>
              </a:cxnLst>
              <a:rect l="l" t="t" r="r" b="b"/>
              <a:pathLst>
                <a:path w="4505" h="3114">
                  <a:moveTo>
                    <a:pt x="2900" y="2800"/>
                  </a:moveTo>
                  <a:cubicBezTo>
                    <a:pt x="1050" y="2438"/>
                    <a:pt x="-563" y="1354"/>
                    <a:pt x="-1606" y="-210"/>
                  </a:cubicBezTo>
                  <a:cubicBezTo>
                    <a:pt x="362" y="-690"/>
                    <a:pt x="2349" y="520"/>
                    <a:pt x="2841" y="2495"/>
                  </a:cubicBezTo>
                  <a:cubicBezTo>
                    <a:pt x="2860" y="2596"/>
                    <a:pt x="2880" y="2698"/>
                    <a:pt x="2900" y="2800"/>
                  </a:cubicBezTo>
                  <a:close/>
                </a:path>
              </a:pathLst>
            </a:custGeom>
            <a:solidFill>
              <a:srgbClr val="020202"/>
            </a:solidFill>
            <a:ln w="1956" cap="flat">
              <a:noFill/>
              <a:prstDash val="solid"/>
              <a:miter/>
            </a:ln>
          </p:spPr>
          <p:txBody>
            <a:bodyPr rtlCol="0" anchor="ctr"/>
            <a:lstStyle/>
            <a:p>
              <a:endParaRPr lang="es-CO"/>
            </a:p>
          </p:txBody>
        </p:sp>
        <p:sp>
          <p:nvSpPr>
            <p:cNvPr id="923" name="Freeform: Shape 922">
              <a:extLst>
                <a:ext uri="{FF2B5EF4-FFF2-40B4-BE49-F238E27FC236}">
                  <a16:creationId xmlns:a16="http://schemas.microsoft.com/office/drawing/2014/main" id="{05E7FFB1-090C-86CF-B541-4ED2E5995716}"/>
                </a:ext>
              </a:extLst>
            </p:cNvPr>
            <p:cNvSpPr/>
            <p:nvPr/>
          </p:nvSpPr>
          <p:spPr>
            <a:xfrm>
              <a:off x="13127478" y="48136"/>
              <a:ext cx="4524" cy="1699"/>
            </a:xfrm>
            <a:custGeom>
              <a:avLst/>
              <a:gdLst>
                <a:gd name="connsiteX0" fmla="*/ 2919 w 4524"/>
                <a:gd name="connsiteY0" fmla="*/ 1318 h 1699"/>
                <a:gd name="connsiteX1" fmla="*/ -1606 w 4524"/>
                <a:gd name="connsiteY1" fmla="*/ -177 h 1699"/>
                <a:gd name="connsiteX2" fmla="*/ 2919 w 4524"/>
                <a:gd name="connsiteY2" fmla="*/ 1318 h 1699"/>
              </a:gdLst>
              <a:ahLst/>
              <a:cxnLst>
                <a:cxn ang="0">
                  <a:pos x="connsiteX0" y="connsiteY0"/>
                </a:cxn>
                <a:cxn ang="0">
                  <a:pos x="connsiteX1" y="connsiteY1"/>
                </a:cxn>
                <a:cxn ang="0">
                  <a:pos x="connsiteX2" y="connsiteY2"/>
                </a:cxn>
              </a:cxnLst>
              <a:rect l="l" t="t" r="r" b="b"/>
              <a:pathLst>
                <a:path w="4524" h="1699">
                  <a:moveTo>
                    <a:pt x="2919" y="1318"/>
                  </a:moveTo>
                  <a:cubicBezTo>
                    <a:pt x="1267" y="1589"/>
                    <a:pt x="-425" y="1031"/>
                    <a:pt x="-1606" y="-177"/>
                  </a:cubicBezTo>
                  <a:cubicBezTo>
                    <a:pt x="125" y="-335"/>
                    <a:pt x="1936" y="-728"/>
                    <a:pt x="2919" y="1318"/>
                  </a:cubicBezTo>
                  <a:close/>
                </a:path>
              </a:pathLst>
            </a:custGeom>
            <a:solidFill>
              <a:srgbClr val="020202"/>
            </a:solidFill>
            <a:ln w="1956" cap="flat">
              <a:noFill/>
              <a:prstDash val="solid"/>
              <a:miter/>
            </a:ln>
          </p:spPr>
          <p:txBody>
            <a:bodyPr rtlCol="0" anchor="ctr"/>
            <a:lstStyle/>
            <a:p>
              <a:endParaRPr lang="es-CO"/>
            </a:p>
          </p:txBody>
        </p:sp>
        <p:sp>
          <p:nvSpPr>
            <p:cNvPr id="924" name="Freeform: Shape 923">
              <a:extLst>
                <a:ext uri="{FF2B5EF4-FFF2-40B4-BE49-F238E27FC236}">
                  <a16:creationId xmlns:a16="http://schemas.microsoft.com/office/drawing/2014/main" id="{B03E31B2-C92C-0E1F-3EDC-5050C25BE960}"/>
                </a:ext>
              </a:extLst>
            </p:cNvPr>
            <p:cNvSpPr/>
            <p:nvPr/>
          </p:nvSpPr>
          <p:spPr>
            <a:xfrm>
              <a:off x="13131884" y="49594"/>
              <a:ext cx="4505" cy="1684"/>
            </a:xfrm>
            <a:custGeom>
              <a:avLst/>
              <a:gdLst>
                <a:gd name="connsiteX0" fmla="*/ 2900 w 4505"/>
                <a:gd name="connsiteY0" fmla="*/ 1316 h 1684"/>
                <a:gd name="connsiteX1" fmla="*/ -1606 w 4505"/>
                <a:gd name="connsiteY1" fmla="*/ -218 h 1684"/>
                <a:gd name="connsiteX2" fmla="*/ 2900 w 4505"/>
                <a:gd name="connsiteY2" fmla="*/ 1316 h 1684"/>
              </a:gdLst>
              <a:ahLst/>
              <a:cxnLst>
                <a:cxn ang="0">
                  <a:pos x="connsiteX0" y="connsiteY0"/>
                </a:cxn>
                <a:cxn ang="0">
                  <a:pos x="connsiteX1" y="connsiteY1"/>
                </a:cxn>
                <a:cxn ang="0">
                  <a:pos x="connsiteX2" y="connsiteY2"/>
                </a:cxn>
              </a:cxnLst>
              <a:rect l="l" t="t" r="r" b="b"/>
              <a:pathLst>
                <a:path w="4505" h="1684">
                  <a:moveTo>
                    <a:pt x="2900" y="1316"/>
                  </a:moveTo>
                  <a:cubicBezTo>
                    <a:pt x="1247" y="1556"/>
                    <a:pt x="-445" y="985"/>
                    <a:pt x="-1606" y="-218"/>
                  </a:cubicBezTo>
                  <a:cubicBezTo>
                    <a:pt x="106" y="-317"/>
                    <a:pt x="1916" y="-710"/>
                    <a:pt x="2900" y="1316"/>
                  </a:cubicBezTo>
                  <a:close/>
                </a:path>
              </a:pathLst>
            </a:custGeom>
            <a:solidFill>
              <a:srgbClr val="020202"/>
            </a:solidFill>
            <a:ln w="1956" cap="flat">
              <a:noFill/>
              <a:prstDash val="solid"/>
              <a:miter/>
            </a:ln>
          </p:spPr>
          <p:txBody>
            <a:bodyPr rtlCol="0" anchor="ctr"/>
            <a:lstStyle/>
            <a:p>
              <a:endParaRPr lang="es-CO"/>
            </a:p>
          </p:txBody>
        </p:sp>
        <p:sp>
          <p:nvSpPr>
            <p:cNvPr id="925" name="Freeform: Shape 924">
              <a:extLst>
                <a:ext uri="{FF2B5EF4-FFF2-40B4-BE49-F238E27FC236}">
                  <a16:creationId xmlns:a16="http://schemas.microsoft.com/office/drawing/2014/main" id="{F2A31EA9-540F-E268-596F-939E58CB0F24}"/>
                </a:ext>
              </a:extLst>
            </p:cNvPr>
            <p:cNvSpPr/>
            <p:nvPr/>
          </p:nvSpPr>
          <p:spPr>
            <a:xfrm>
              <a:off x="13136252" y="51040"/>
              <a:ext cx="4485" cy="1722"/>
            </a:xfrm>
            <a:custGeom>
              <a:avLst/>
              <a:gdLst>
                <a:gd name="connsiteX0" fmla="*/ 2880 w 4485"/>
                <a:gd name="connsiteY0" fmla="*/ 1364 h 1722"/>
                <a:gd name="connsiteX1" fmla="*/ -1606 w 4485"/>
                <a:gd name="connsiteY1" fmla="*/ -229 h 1722"/>
                <a:gd name="connsiteX2" fmla="*/ 2880 w 4485"/>
                <a:gd name="connsiteY2" fmla="*/ 1364 h 1722"/>
              </a:gdLst>
              <a:ahLst/>
              <a:cxnLst>
                <a:cxn ang="0">
                  <a:pos x="connsiteX0" y="connsiteY0"/>
                </a:cxn>
                <a:cxn ang="0">
                  <a:pos x="connsiteX1" y="connsiteY1"/>
                </a:cxn>
                <a:cxn ang="0">
                  <a:pos x="connsiteX2" y="connsiteY2"/>
                </a:cxn>
              </a:cxnLst>
              <a:rect l="l" t="t" r="r" b="b"/>
              <a:pathLst>
                <a:path w="4485" h="1722">
                  <a:moveTo>
                    <a:pt x="2880" y="1364"/>
                  </a:moveTo>
                  <a:cubicBezTo>
                    <a:pt x="1208" y="1581"/>
                    <a:pt x="-445" y="988"/>
                    <a:pt x="-1606" y="-229"/>
                  </a:cubicBezTo>
                  <a:cubicBezTo>
                    <a:pt x="106" y="-308"/>
                    <a:pt x="1896" y="-721"/>
                    <a:pt x="2880" y="1364"/>
                  </a:cubicBezTo>
                  <a:close/>
                </a:path>
              </a:pathLst>
            </a:custGeom>
            <a:solidFill>
              <a:srgbClr val="020202"/>
            </a:solidFill>
            <a:ln w="1956" cap="flat">
              <a:noFill/>
              <a:prstDash val="solid"/>
              <a:miter/>
            </a:ln>
          </p:spPr>
          <p:txBody>
            <a:bodyPr rtlCol="0" anchor="ctr"/>
            <a:lstStyle/>
            <a:p>
              <a:endParaRPr lang="es-CO"/>
            </a:p>
          </p:txBody>
        </p:sp>
        <p:sp>
          <p:nvSpPr>
            <p:cNvPr id="926" name="Freeform: Shape 925">
              <a:extLst>
                <a:ext uri="{FF2B5EF4-FFF2-40B4-BE49-F238E27FC236}">
                  <a16:creationId xmlns:a16="http://schemas.microsoft.com/office/drawing/2014/main" id="{4D54CC91-0066-008E-D28A-B268A927AD36}"/>
                </a:ext>
              </a:extLst>
            </p:cNvPr>
            <p:cNvSpPr/>
            <p:nvPr/>
          </p:nvSpPr>
          <p:spPr>
            <a:xfrm>
              <a:off x="13162436" y="61266"/>
              <a:ext cx="3108" cy="1554"/>
            </a:xfrm>
            <a:custGeom>
              <a:avLst/>
              <a:gdLst>
                <a:gd name="connsiteX0" fmla="*/ 1503 w 3108"/>
                <a:gd name="connsiteY0" fmla="*/ 1211 h 1554"/>
                <a:gd name="connsiteX1" fmla="*/ -1606 w 3108"/>
                <a:gd name="connsiteY1" fmla="*/ -206 h 1554"/>
                <a:gd name="connsiteX2" fmla="*/ 1503 w 3108"/>
                <a:gd name="connsiteY2" fmla="*/ 1211 h 1554"/>
              </a:gdLst>
              <a:ahLst/>
              <a:cxnLst>
                <a:cxn ang="0">
                  <a:pos x="connsiteX0" y="connsiteY0"/>
                </a:cxn>
                <a:cxn ang="0">
                  <a:pos x="connsiteX1" y="connsiteY1"/>
                </a:cxn>
                <a:cxn ang="0">
                  <a:pos x="connsiteX2" y="connsiteY2"/>
                </a:cxn>
              </a:cxnLst>
              <a:rect l="l" t="t" r="r" b="b"/>
              <a:pathLst>
                <a:path w="3108" h="1554">
                  <a:moveTo>
                    <a:pt x="1503" y="1211"/>
                  </a:moveTo>
                  <a:cubicBezTo>
                    <a:pt x="283" y="1376"/>
                    <a:pt x="-936" y="825"/>
                    <a:pt x="-1606" y="-206"/>
                  </a:cubicBezTo>
                  <a:cubicBezTo>
                    <a:pt x="-366" y="-578"/>
                    <a:pt x="972" y="28"/>
                    <a:pt x="1503" y="1211"/>
                  </a:cubicBezTo>
                  <a:close/>
                </a:path>
              </a:pathLst>
            </a:custGeom>
            <a:solidFill>
              <a:srgbClr val="020202"/>
            </a:solidFill>
            <a:ln w="1956" cap="flat">
              <a:noFill/>
              <a:prstDash val="solid"/>
              <a:miter/>
            </a:ln>
          </p:spPr>
          <p:txBody>
            <a:bodyPr rtlCol="0" anchor="ctr"/>
            <a:lstStyle/>
            <a:p>
              <a:endParaRPr lang="es-CO"/>
            </a:p>
          </p:txBody>
        </p:sp>
        <p:sp>
          <p:nvSpPr>
            <p:cNvPr id="927" name="Freeform: Shape 926">
              <a:extLst>
                <a:ext uri="{FF2B5EF4-FFF2-40B4-BE49-F238E27FC236}">
                  <a16:creationId xmlns:a16="http://schemas.microsoft.com/office/drawing/2014/main" id="{A07BA607-F621-075C-DD16-0F2D579FE0DE}"/>
                </a:ext>
              </a:extLst>
            </p:cNvPr>
            <p:cNvSpPr/>
            <p:nvPr/>
          </p:nvSpPr>
          <p:spPr>
            <a:xfrm>
              <a:off x="13165465" y="62706"/>
              <a:ext cx="3029" cy="1465"/>
            </a:xfrm>
            <a:custGeom>
              <a:avLst/>
              <a:gdLst>
                <a:gd name="connsiteX0" fmla="*/ 1424 w 3029"/>
                <a:gd name="connsiteY0" fmla="*/ 1128 h 1465"/>
                <a:gd name="connsiteX1" fmla="*/ -1606 w 3029"/>
                <a:gd name="connsiteY1" fmla="*/ -269 h 1465"/>
                <a:gd name="connsiteX2" fmla="*/ 1424 w 3029"/>
                <a:gd name="connsiteY2" fmla="*/ 1128 h 1465"/>
              </a:gdLst>
              <a:ahLst/>
              <a:cxnLst>
                <a:cxn ang="0">
                  <a:pos x="connsiteX0" y="connsiteY0"/>
                </a:cxn>
                <a:cxn ang="0">
                  <a:pos x="connsiteX1" y="connsiteY1"/>
                </a:cxn>
                <a:cxn ang="0">
                  <a:pos x="connsiteX2" y="connsiteY2"/>
                </a:cxn>
              </a:cxnLst>
              <a:rect l="l" t="t" r="r" b="b"/>
              <a:pathLst>
                <a:path w="3029" h="1465">
                  <a:moveTo>
                    <a:pt x="1424" y="1128"/>
                  </a:moveTo>
                  <a:cubicBezTo>
                    <a:pt x="224" y="1270"/>
                    <a:pt x="-937" y="731"/>
                    <a:pt x="-1606" y="-269"/>
                  </a:cubicBezTo>
                  <a:cubicBezTo>
                    <a:pt x="-406" y="-485"/>
                    <a:pt x="814" y="74"/>
                    <a:pt x="1424" y="1128"/>
                  </a:cubicBezTo>
                  <a:close/>
                </a:path>
              </a:pathLst>
            </a:custGeom>
            <a:solidFill>
              <a:srgbClr val="020202"/>
            </a:solidFill>
            <a:ln w="1956" cap="flat">
              <a:noFill/>
              <a:prstDash val="solid"/>
              <a:miter/>
            </a:ln>
          </p:spPr>
          <p:txBody>
            <a:bodyPr rtlCol="0" anchor="ctr"/>
            <a:lstStyle/>
            <a:p>
              <a:endParaRPr lang="es-CO"/>
            </a:p>
          </p:txBody>
        </p:sp>
        <p:sp>
          <p:nvSpPr>
            <p:cNvPr id="928" name="Freeform: Shape 927">
              <a:extLst>
                <a:ext uri="{FF2B5EF4-FFF2-40B4-BE49-F238E27FC236}">
                  <a16:creationId xmlns:a16="http://schemas.microsoft.com/office/drawing/2014/main" id="{D94123C4-31DF-0913-1F16-8B2706C96C33}"/>
                </a:ext>
              </a:extLst>
            </p:cNvPr>
            <p:cNvSpPr/>
            <p:nvPr/>
          </p:nvSpPr>
          <p:spPr>
            <a:xfrm>
              <a:off x="13175518" y="67200"/>
              <a:ext cx="3049" cy="1662"/>
            </a:xfrm>
            <a:custGeom>
              <a:avLst/>
              <a:gdLst>
                <a:gd name="connsiteX0" fmla="*/ 1444 w 3049"/>
                <a:gd name="connsiteY0" fmla="*/ 1336 h 1662"/>
                <a:gd name="connsiteX1" fmla="*/ -1606 w 3049"/>
                <a:gd name="connsiteY1" fmla="*/ -258 h 1662"/>
                <a:gd name="connsiteX2" fmla="*/ 1444 w 3049"/>
                <a:gd name="connsiteY2" fmla="*/ 1336 h 1662"/>
              </a:gdLst>
              <a:ahLst/>
              <a:cxnLst>
                <a:cxn ang="0">
                  <a:pos x="connsiteX0" y="connsiteY0"/>
                </a:cxn>
                <a:cxn ang="0">
                  <a:pos x="connsiteX1" y="connsiteY1"/>
                </a:cxn>
                <a:cxn ang="0">
                  <a:pos x="connsiteX2" y="connsiteY2"/>
                </a:cxn>
              </a:cxnLst>
              <a:rect l="l" t="t" r="r" b="b"/>
              <a:pathLst>
                <a:path w="3049" h="1662">
                  <a:moveTo>
                    <a:pt x="1444" y="1336"/>
                  </a:moveTo>
                  <a:cubicBezTo>
                    <a:pt x="205" y="1442"/>
                    <a:pt x="-976" y="821"/>
                    <a:pt x="-1606" y="-258"/>
                  </a:cubicBezTo>
                  <a:cubicBezTo>
                    <a:pt x="-229" y="-435"/>
                    <a:pt x="972" y="-277"/>
                    <a:pt x="1444" y="1336"/>
                  </a:cubicBezTo>
                  <a:close/>
                </a:path>
              </a:pathLst>
            </a:custGeom>
            <a:solidFill>
              <a:srgbClr val="020202"/>
            </a:solidFill>
            <a:ln w="1956" cap="flat">
              <a:noFill/>
              <a:prstDash val="solid"/>
              <a:miter/>
            </a:ln>
          </p:spPr>
          <p:txBody>
            <a:bodyPr rtlCol="0" anchor="ctr"/>
            <a:lstStyle/>
            <a:p>
              <a:endParaRPr lang="es-CO"/>
            </a:p>
          </p:txBody>
        </p:sp>
        <p:sp>
          <p:nvSpPr>
            <p:cNvPr id="929" name="Freeform: Shape 928">
              <a:extLst>
                <a:ext uri="{FF2B5EF4-FFF2-40B4-BE49-F238E27FC236}">
                  <a16:creationId xmlns:a16="http://schemas.microsoft.com/office/drawing/2014/main" id="{090145CA-9FA6-E115-F6E4-68D38DDED212}"/>
                </a:ext>
              </a:extLst>
            </p:cNvPr>
            <p:cNvSpPr/>
            <p:nvPr/>
          </p:nvSpPr>
          <p:spPr>
            <a:xfrm>
              <a:off x="13191728" y="75782"/>
              <a:ext cx="2950" cy="1647"/>
            </a:xfrm>
            <a:custGeom>
              <a:avLst/>
              <a:gdLst>
                <a:gd name="connsiteX0" fmla="*/ 1345 w 2950"/>
                <a:gd name="connsiteY0" fmla="*/ 1331 h 1647"/>
                <a:gd name="connsiteX1" fmla="*/ -1606 w 2950"/>
                <a:gd name="connsiteY1" fmla="*/ -262 h 1647"/>
                <a:gd name="connsiteX2" fmla="*/ 1345 w 2950"/>
                <a:gd name="connsiteY2" fmla="*/ 1331 h 1647"/>
              </a:gdLst>
              <a:ahLst/>
              <a:cxnLst>
                <a:cxn ang="0">
                  <a:pos x="connsiteX0" y="connsiteY0"/>
                </a:cxn>
                <a:cxn ang="0">
                  <a:pos x="connsiteX1" y="connsiteY1"/>
                </a:cxn>
                <a:cxn ang="0">
                  <a:pos x="connsiteX2" y="connsiteY2"/>
                </a:cxn>
              </a:cxnLst>
              <a:rect l="l" t="t" r="r" b="b"/>
              <a:pathLst>
                <a:path w="2950" h="1647">
                  <a:moveTo>
                    <a:pt x="1345" y="1331"/>
                  </a:moveTo>
                  <a:cubicBezTo>
                    <a:pt x="146" y="1363"/>
                    <a:pt x="-976" y="757"/>
                    <a:pt x="-1606" y="-262"/>
                  </a:cubicBezTo>
                  <a:cubicBezTo>
                    <a:pt x="-366" y="-514"/>
                    <a:pt x="873" y="157"/>
                    <a:pt x="1345" y="1331"/>
                  </a:cubicBezTo>
                  <a:close/>
                </a:path>
              </a:pathLst>
            </a:custGeom>
            <a:solidFill>
              <a:srgbClr val="020202"/>
            </a:solidFill>
            <a:ln w="1956" cap="flat">
              <a:noFill/>
              <a:prstDash val="solid"/>
              <a:miter/>
            </a:ln>
          </p:spPr>
          <p:txBody>
            <a:bodyPr rtlCol="0" anchor="ctr"/>
            <a:lstStyle/>
            <a:p>
              <a:endParaRPr lang="es-CO"/>
            </a:p>
          </p:txBody>
        </p:sp>
        <p:sp>
          <p:nvSpPr>
            <p:cNvPr id="930" name="Freeform: Shape 929">
              <a:extLst>
                <a:ext uri="{FF2B5EF4-FFF2-40B4-BE49-F238E27FC236}">
                  <a16:creationId xmlns:a16="http://schemas.microsoft.com/office/drawing/2014/main" id="{B06DB50F-8807-F415-02AD-FDDB84961839}"/>
                </a:ext>
              </a:extLst>
            </p:cNvPr>
            <p:cNvSpPr/>
            <p:nvPr/>
          </p:nvSpPr>
          <p:spPr>
            <a:xfrm>
              <a:off x="13194561" y="77335"/>
              <a:ext cx="2970" cy="1669"/>
            </a:xfrm>
            <a:custGeom>
              <a:avLst/>
              <a:gdLst>
                <a:gd name="connsiteX0" fmla="*/ 1365 w 2970"/>
                <a:gd name="connsiteY0" fmla="*/ 1352 h 1669"/>
                <a:gd name="connsiteX1" fmla="*/ -1606 w 2970"/>
                <a:gd name="connsiteY1" fmla="*/ -301 h 1669"/>
                <a:gd name="connsiteX2" fmla="*/ 1365 w 2970"/>
                <a:gd name="connsiteY2" fmla="*/ 1352 h 1669"/>
              </a:gdLst>
              <a:ahLst/>
              <a:cxnLst>
                <a:cxn ang="0">
                  <a:pos x="connsiteX0" y="connsiteY0"/>
                </a:cxn>
                <a:cxn ang="0">
                  <a:pos x="connsiteX1" y="connsiteY1"/>
                </a:cxn>
                <a:cxn ang="0">
                  <a:pos x="connsiteX2" y="connsiteY2"/>
                </a:cxn>
              </a:cxnLst>
              <a:rect l="l" t="t" r="r" b="b"/>
              <a:pathLst>
                <a:path w="2970" h="1669">
                  <a:moveTo>
                    <a:pt x="1365" y="1352"/>
                  </a:moveTo>
                  <a:cubicBezTo>
                    <a:pt x="145" y="1401"/>
                    <a:pt x="-996" y="764"/>
                    <a:pt x="-1606" y="-301"/>
                  </a:cubicBezTo>
                  <a:cubicBezTo>
                    <a:pt x="-268" y="-379"/>
                    <a:pt x="912" y="-163"/>
                    <a:pt x="1365" y="1352"/>
                  </a:cubicBezTo>
                  <a:close/>
                </a:path>
              </a:pathLst>
            </a:custGeom>
            <a:solidFill>
              <a:srgbClr val="020202"/>
            </a:solidFill>
            <a:ln w="1956" cap="flat">
              <a:noFill/>
              <a:prstDash val="solid"/>
              <a:miter/>
            </a:ln>
          </p:spPr>
          <p:txBody>
            <a:bodyPr rtlCol="0" anchor="ctr"/>
            <a:lstStyle/>
            <a:p>
              <a:endParaRPr lang="es-CO"/>
            </a:p>
          </p:txBody>
        </p:sp>
        <p:sp>
          <p:nvSpPr>
            <p:cNvPr id="931" name="Freeform: Shape 930">
              <a:extLst>
                <a:ext uri="{FF2B5EF4-FFF2-40B4-BE49-F238E27FC236}">
                  <a16:creationId xmlns:a16="http://schemas.microsoft.com/office/drawing/2014/main" id="{AF3DC5AA-5162-3F7D-4619-D7E28F4CB2AE}"/>
                </a:ext>
              </a:extLst>
            </p:cNvPr>
            <p:cNvSpPr/>
            <p:nvPr/>
          </p:nvSpPr>
          <p:spPr>
            <a:xfrm>
              <a:off x="13204791" y="83129"/>
              <a:ext cx="2970" cy="1621"/>
            </a:xfrm>
            <a:custGeom>
              <a:avLst/>
              <a:gdLst>
                <a:gd name="connsiteX0" fmla="*/ 1365 w 2970"/>
                <a:gd name="connsiteY0" fmla="*/ 1303 h 1621"/>
                <a:gd name="connsiteX1" fmla="*/ -1606 w 2970"/>
                <a:gd name="connsiteY1" fmla="*/ -311 h 1621"/>
                <a:gd name="connsiteX2" fmla="*/ 1365 w 2970"/>
                <a:gd name="connsiteY2" fmla="*/ 1303 h 1621"/>
              </a:gdLst>
              <a:ahLst/>
              <a:cxnLst>
                <a:cxn ang="0">
                  <a:pos x="connsiteX0" y="connsiteY0"/>
                </a:cxn>
                <a:cxn ang="0">
                  <a:pos x="connsiteX1" y="connsiteY1"/>
                </a:cxn>
                <a:cxn ang="0">
                  <a:pos x="connsiteX2" y="connsiteY2"/>
                </a:cxn>
              </a:cxnLst>
              <a:rect l="l" t="t" r="r" b="b"/>
              <a:pathLst>
                <a:path w="2970" h="1621">
                  <a:moveTo>
                    <a:pt x="1365" y="1303"/>
                  </a:moveTo>
                  <a:cubicBezTo>
                    <a:pt x="145" y="1364"/>
                    <a:pt x="-996" y="742"/>
                    <a:pt x="-1606" y="-311"/>
                  </a:cubicBezTo>
                  <a:cubicBezTo>
                    <a:pt x="-288" y="-350"/>
                    <a:pt x="873" y="-133"/>
                    <a:pt x="1365" y="1303"/>
                  </a:cubicBezTo>
                  <a:close/>
                </a:path>
              </a:pathLst>
            </a:custGeom>
            <a:solidFill>
              <a:srgbClr val="020202"/>
            </a:solidFill>
            <a:ln w="1956" cap="flat">
              <a:noFill/>
              <a:prstDash val="solid"/>
              <a:miter/>
            </a:ln>
          </p:spPr>
          <p:txBody>
            <a:bodyPr rtlCol="0" anchor="ctr"/>
            <a:lstStyle/>
            <a:p>
              <a:endParaRPr lang="es-CO"/>
            </a:p>
          </p:txBody>
        </p:sp>
        <p:sp>
          <p:nvSpPr>
            <p:cNvPr id="932" name="Freeform: Shape 931">
              <a:extLst>
                <a:ext uri="{FF2B5EF4-FFF2-40B4-BE49-F238E27FC236}">
                  <a16:creationId xmlns:a16="http://schemas.microsoft.com/office/drawing/2014/main" id="{F9C0EFAA-722D-C347-4DF0-CFE2088148F3}"/>
                </a:ext>
              </a:extLst>
            </p:cNvPr>
            <p:cNvSpPr/>
            <p:nvPr/>
          </p:nvSpPr>
          <p:spPr>
            <a:xfrm>
              <a:off x="13207584" y="84640"/>
              <a:ext cx="2990" cy="1663"/>
            </a:xfrm>
            <a:custGeom>
              <a:avLst/>
              <a:gdLst>
                <a:gd name="connsiteX0" fmla="*/ 1385 w 2990"/>
                <a:gd name="connsiteY0" fmla="*/ 1345 h 1663"/>
                <a:gd name="connsiteX1" fmla="*/ -1606 w 2990"/>
                <a:gd name="connsiteY1" fmla="*/ -287 h 1663"/>
                <a:gd name="connsiteX2" fmla="*/ 1385 w 2990"/>
                <a:gd name="connsiteY2" fmla="*/ 1345 h 1663"/>
              </a:gdLst>
              <a:ahLst/>
              <a:cxnLst>
                <a:cxn ang="0">
                  <a:pos x="connsiteX0" y="connsiteY0"/>
                </a:cxn>
                <a:cxn ang="0">
                  <a:pos x="connsiteX1" y="connsiteY1"/>
                </a:cxn>
                <a:cxn ang="0">
                  <a:pos x="connsiteX2" y="connsiteY2"/>
                </a:cxn>
              </a:cxnLst>
              <a:rect l="l" t="t" r="r" b="b"/>
              <a:pathLst>
                <a:path w="2990" h="1663">
                  <a:moveTo>
                    <a:pt x="1385" y="1345"/>
                  </a:moveTo>
                  <a:cubicBezTo>
                    <a:pt x="165" y="1404"/>
                    <a:pt x="-996" y="775"/>
                    <a:pt x="-1606" y="-287"/>
                  </a:cubicBezTo>
                  <a:cubicBezTo>
                    <a:pt x="-189" y="-405"/>
                    <a:pt x="991" y="-189"/>
                    <a:pt x="1385" y="1345"/>
                  </a:cubicBezTo>
                  <a:close/>
                </a:path>
              </a:pathLst>
            </a:custGeom>
            <a:solidFill>
              <a:srgbClr val="020202"/>
            </a:solidFill>
            <a:ln w="1956" cap="flat">
              <a:noFill/>
              <a:prstDash val="solid"/>
              <a:miter/>
            </a:ln>
          </p:spPr>
          <p:txBody>
            <a:bodyPr rtlCol="0" anchor="ctr"/>
            <a:lstStyle/>
            <a:p>
              <a:endParaRPr lang="es-CO"/>
            </a:p>
          </p:txBody>
        </p:sp>
        <p:sp>
          <p:nvSpPr>
            <p:cNvPr id="933" name="Freeform: Shape 932">
              <a:extLst>
                <a:ext uri="{FF2B5EF4-FFF2-40B4-BE49-F238E27FC236}">
                  <a16:creationId xmlns:a16="http://schemas.microsoft.com/office/drawing/2014/main" id="{6514B89A-4364-CECD-66F0-E13CE686CCBF}"/>
                </a:ext>
              </a:extLst>
            </p:cNvPr>
            <p:cNvSpPr/>
            <p:nvPr/>
          </p:nvSpPr>
          <p:spPr>
            <a:xfrm>
              <a:off x="13216535" y="90373"/>
              <a:ext cx="2852" cy="1750"/>
            </a:xfrm>
            <a:custGeom>
              <a:avLst/>
              <a:gdLst>
                <a:gd name="connsiteX0" fmla="*/ 1247 w 2852"/>
                <a:gd name="connsiteY0" fmla="*/ 1436 h 1750"/>
                <a:gd name="connsiteX1" fmla="*/ -1606 w 2852"/>
                <a:gd name="connsiteY1" fmla="*/ -315 h 1750"/>
                <a:gd name="connsiteX2" fmla="*/ 1247 w 2852"/>
                <a:gd name="connsiteY2" fmla="*/ 1436 h 1750"/>
              </a:gdLst>
              <a:ahLst/>
              <a:cxnLst>
                <a:cxn ang="0">
                  <a:pos x="connsiteX0" y="connsiteY0"/>
                </a:cxn>
                <a:cxn ang="0">
                  <a:pos x="connsiteX1" y="connsiteY1"/>
                </a:cxn>
                <a:cxn ang="0">
                  <a:pos x="connsiteX2" y="connsiteY2"/>
                </a:cxn>
              </a:cxnLst>
              <a:rect l="l" t="t" r="r" b="b"/>
              <a:pathLst>
                <a:path w="2852" h="1750">
                  <a:moveTo>
                    <a:pt x="1247" y="1436"/>
                  </a:moveTo>
                  <a:cubicBezTo>
                    <a:pt x="47" y="1420"/>
                    <a:pt x="-1055" y="750"/>
                    <a:pt x="-1606" y="-315"/>
                  </a:cubicBezTo>
                  <a:cubicBezTo>
                    <a:pt x="-307" y="-295"/>
                    <a:pt x="854" y="-59"/>
                    <a:pt x="1247" y="1436"/>
                  </a:cubicBezTo>
                  <a:close/>
                </a:path>
              </a:pathLst>
            </a:custGeom>
            <a:solidFill>
              <a:srgbClr val="020202"/>
            </a:solidFill>
            <a:ln w="1956" cap="flat">
              <a:noFill/>
              <a:prstDash val="solid"/>
              <a:miter/>
            </a:ln>
          </p:spPr>
          <p:txBody>
            <a:bodyPr rtlCol="0" anchor="ctr"/>
            <a:lstStyle/>
            <a:p>
              <a:endParaRPr lang="es-CO"/>
            </a:p>
          </p:txBody>
        </p:sp>
        <p:sp>
          <p:nvSpPr>
            <p:cNvPr id="934" name="Freeform: Shape 933">
              <a:extLst>
                <a:ext uri="{FF2B5EF4-FFF2-40B4-BE49-F238E27FC236}">
                  <a16:creationId xmlns:a16="http://schemas.microsoft.com/office/drawing/2014/main" id="{DB3DFD42-C2AF-3EAF-6244-0C25F0010E8C}"/>
                </a:ext>
              </a:extLst>
            </p:cNvPr>
            <p:cNvSpPr/>
            <p:nvPr/>
          </p:nvSpPr>
          <p:spPr>
            <a:xfrm>
              <a:off x="13257336" y="120983"/>
              <a:ext cx="2813" cy="1770"/>
            </a:xfrm>
            <a:custGeom>
              <a:avLst/>
              <a:gdLst>
                <a:gd name="connsiteX0" fmla="*/ 1208 w 2813"/>
                <a:gd name="connsiteY0" fmla="*/ 1456 h 1770"/>
                <a:gd name="connsiteX1" fmla="*/ -1606 w 2813"/>
                <a:gd name="connsiteY1" fmla="*/ -315 h 1770"/>
                <a:gd name="connsiteX2" fmla="*/ 1208 w 2813"/>
                <a:gd name="connsiteY2" fmla="*/ 1456 h 1770"/>
              </a:gdLst>
              <a:ahLst/>
              <a:cxnLst>
                <a:cxn ang="0">
                  <a:pos x="connsiteX0" y="connsiteY0"/>
                </a:cxn>
                <a:cxn ang="0">
                  <a:pos x="connsiteX1" y="connsiteY1"/>
                </a:cxn>
                <a:cxn ang="0">
                  <a:pos x="connsiteX2" y="connsiteY2"/>
                </a:cxn>
              </a:cxnLst>
              <a:rect l="l" t="t" r="r" b="b"/>
              <a:pathLst>
                <a:path w="2813" h="1770">
                  <a:moveTo>
                    <a:pt x="1208" y="1456"/>
                  </a:moveTo>
                  <a:cubicBezTo>
                    <a:pt x="8" y="1432"/>
                    <a:pt x="-1074" y="750"/>
                    <a:pt x="-1606" y="-315"/>
                  </a:cubicBezTo>
                  <a:cubicBezTo>
                    <a:pt x="-307" y="-295"/>
                    <a:pt x="814" y="-98"/>
                    <a:pt x="1208" y="1456"/>
                  </a:cubicBezTo>
                  <a:close/>
                </a:path>
              </a:pathLst>
            </a:custGeom>
            <a:solidFill>
              <a:srgbClr val="020202"/>
            </a:solidFill>
            <a:ln w="1956" cap="flat">
              <a:noFill/>
              <a:prstDash val="solid"/>
              <a:miter/>
            </a:ln>
          </p:spPr>
          <p:txBody>
            <a:bodyPr rtlCol="0" anchor="ctr"/>
            <a:lstStyle/>
            <a:p>
              <a:endParaRPr lang="es-CO"/>
            </a:p>
          </p:txBody>
        </p:sp>
        <p:sp>
          <p:nvSpPr>
            <p:cNvPr id="935" name="Freeform: Shape 934">
              <a:extLst>
                <a:ext uri="{FF2B5EF4-FFF2-40B4-BE49-F238E27FC236}">
                  <a16:creationId xmlns:a16="http://schemas.microsoft.com/office/drawing/2014/main" id="{49EAF107-E7AE-C141-BE45-593D4007485B}"/>
                </a:ext>
              </a:extLst>
            </p:cNvPr>
            <p:cNvSpPr/>
            <p:nvPr/>
          </p:nvSpPr>
          <p:spPr>
            <a:xfrm>
              <a:off x="13337403" y="202605"/>
              <a:ext cx="1436" cy="1691"/>
            </a:xfrm>
            <a:custGeom>
              <a:avLst/>
              <a:gdLst>
                <a:gd name="connsiteX0" fmla="*/ -169 w 1436"/>
                <a:gd name="connsiteY0" fmla="*/ 1377 h 1691"/>
                <a:gd name="connsiteX1" fmla="*/ -1606 w 1436"/>
                <a:gd name="connsiteY1" fmla="*/ -315 h 1691"/>
                <a:gd name="connsiteX2" fmla="*/ -169 w 1436"/>
                <a:gd name="connsiteY2" fmla="*/ 1377 h 1691"/>
              </a:gdLst>
              <a:ahLst/>
              <a:cxnLst>
                <a:cxn ang="0">
                  <a:pos x="connsiteX0" y="connsiteY0"/>
                </a:cxn>
                <a:cxn ang="0">
                  <a:pos x="connsiteX1" y="connsiteY1"/>
                </a:cxn>
                <a:cxn ang="0">
                  <a:pos x="connsiteX2" y="connsiteY2"/>
                </a:cxn>
              </a:cxnLst>
              <a:rect l="l" t="t" r="r" b="b"/>
              <a:pathLst>
                <a:path w="1436" h="1691">
                  <a:moveTo>
                    <a:pt x="-169" y="1377"/>
                  </a:moveTo>
                  <a:cubicBezTo>
                    <a:pt x="-976" y="1194"/>
                    <a:pt x="-1546" y="506"/>
                    <a:pt x="-1606" y="-315"/>
                  </a:cubicBezTo>
                  <a:cubicBezTo>
                    <a:pt x="-818" y="-100"/>
                    <a:pt x="-248" y="571"/>
                    <a:pt x="-169" y="1377"/>
                  </a:cubicBezTo>
                  <a:close/>
                </a:path>
              </a:pathLst>
            </a:custGeom>
            <a:solidFill>
              <a:srgbClr val="020202"/>
            </a:solidFill>
            <a:ln w="1956" cap="flat">
              <a:noFill/>
              <a:prstDash val="solid"/>
              <a:miter/>
            </a:ln>
          </p:spPr>
          <p:txBody>
            <a:bodyPr rtlCol="0" anchor="ctr"/>
            <a:lstStyle/>
            <a:p>
              <a:endParaRPr lang="es-CO"/>
            </a:p>
          </p:txBody>
        </p:sp>
        <p:sp>
          <p:nvSpPr>
            <p:cNvPr id="936" name="Freeform: Shape 935">
              <a:extLst>
                <a:ext uri="{FF2B5EF4-FFF2-40B4-BE49-F238E27FC236}">
                  <a16:creationId xmlns:a16="http://schemas.microsoft.com/office/drawing/2014/main" id="{BBD05BEF-BD77-E761-8D77-D35F09DC2D96}"/>
                </a:ext>
              </a:extLst>
            </p:cNvPr>
            <p:cNvSpPr/>
            <p:nvPr/>
          </p:nvSpPr>
          <p:spPr>
            <a:xfrm>
              <a:off x="13330006" y="193929"/>
              <a:ext cx="1534" cy="1652"/>
            </a:xfrm>
            <a:custGeom>
              <a:avLst/>
              <a:gdLst>
                <a:gd name="connsiteX0" fmla="*/ -71 w 1534"/>
                <a:gd name="connsiteY0" fmla="*/ 1338 h 1652"/>
                <a:gd name="connsiteX1" fmla="*/ -1606 w 1534"/>
                <a:gd name="connsiteY1" fmla="*/ -315 h 1652"/>
                <a:gd name="connsiteX2" fmla="*/ -71 w 1534"/>
                <a:gd name="connsiteY2" fmla="*/ 1338 h 1652"/>
              </a:gdLst>
              <a:ahLst/>
              <a:cxnLst>
                <a:cxn ang="0">
                  <a:pos x="connsiteX0" y="connsiteY0"/>
                </a:cxn>
                <a:cxn ang="0">
                  <a:pos x="connsiteX1" y="connsiteY1"/>
                </a:cxn>
                <a:cxn ang="0">
                  <a:pos x="connsiteX2" y="connsiteY2"/>
                </a:cxn>
              </a:cxnLst>
              <a:rect l="l" t="t" r="r" b="b"/>
              <a:pathLst>
                <a:path w="1534" h="1652">
                  <a:moveTo>
                    <a:pt x="-71" y="1338"/>
                  </a:moveTo>
                  <a:cubicBezTo>
                    <a:pt x="-877" y="1165"/>
                    <a:pt x="-1487" y="504"/>
                    <a:pt x="-1606" y="-315"/>
                  </a:cubicBezTo>
                  <a:cubicBezTo>
                    <a:pt x="-799" y="-142"/>
                    <a:pt x="-189" y="519"/>
                    <a:pt x="-71" y="1338"/>
                  </a:cubicBezTo>
                  <a:close/>
                </a:path>
              </a:pathLst>
            </a:custGeom>
            <a:solidFill>
              <a:srgbClr val="020202"/>
            </a:solidFill>
            <a:ln w="1956" cap="flat">
              <a:noFill/>
              <a:prstDash val="solid"/>
              <a:miter/>
            </a:ln>
          </p:spPr>
          <p:txBody>
            <a:bodyPr rtlCol="0" anchor="ctr"/>
            <a:lstStyle/>
            <a:p>
              <a:endParaRPr lang="es-CO"/>
            </a:p>
          </p:txBody>
        </p:sp>
        <p:sp>
          <p:nvSpPr>
            <p:cNvPr id="937" name="Freeform: Shape 936">
              <a:extLst>
                <a:ext uri="{FF2B5EF4-FFF2-40B4-BE49-F238E27FC236}">
                  <a16:creationId xmlns:a16="http://schemas.microsoft.com/office/drawing/2014/main" id="{E5F11B6F-8F1D-1A3C-6638-DB90429D4C3A}"/>
                </a:ext>
              </a:extLst>
            </p:cNvPr>
            <p:cNvSpPr/>
            <p:nvPr/>
          </p:nvSpPr>
          <p:spPr>
            <a:xfrm>
              <a:off x="13328629" y="192355"/>
              <a:ext cx="1514" cy="1632"/>
            </a:xfrm>
            <a:custGeom>
              <a:avLst/>
              <a:gdLst>
                <a:gd name="connsiteX0" fmla="*/ -91 w 1514"/>
                <a:gd name="connsiteY0" fmla="*/ 1318 h 1632"/>
                <a:gd name="connsiteX1" fmla="*/ -1606 w 1514"/>
                <a:gd name="connsiteY1" fmla="*/ -315 h 1632"/>
                <a:gd name="connsiteX2" fmla="*/ -91 w 1514"/>
                <a:gd name="connsiteY2" fmla="*/ 1318 h 1632"/>
              </a:gdLst>
              <a:ahLst/>
              <a:cxnLst>
                <a:cxn ang="0">
                  <a:pos x="connsiteX0" y="connsiteY0"/>
                </a:cxn>
                <a:cxn ang="0">
                  <a:pos x="connsiteX1" y="connsiteY1"/>
                </a:cxn>
                <a:cxn ang="0">
                  <a:pos x="connsiteX2" y="connsiteY2"/>
                </a:cxn>
              </a:cxnLst>
              <a:rect l="l" t="t" r="r" b="b"/>
              <a:pathLst>
                <a:path w="1514" h="1632">
                  <a:moveTo>
                    <a:pt x="-91" y="1318"/>
                  </a:moveTo>
                  <a:cubicBezTo>
                    <a:pt x="-897" y="1173"/>
                    <a:pt x="-1527" y="508"/>
                    <a:pt x="-1606" y="-315"/>
                  </a:cubicBezTo>
                  <a:cubicBezTo>
                    <a:pt x="-838" y="-96"/>
                    <a:pt x="-248" y="533"/>
                    <a:pt x="-91" y="1318"/>
                  </a:cubicBezTo>
                  <a:close/>
                </a:path>
              </a:pathLst>
            </a:custGeom>
            <a:solidFill>
              <a:srgbClr val="020202"/>
            </a:solidFill>
            <a:ln w="1956" cap="flat">
              <a:noFill/>
              <a:prstDash val="solid"/>
              <a:miter/>
            </a:ln>
          </p:spPr>
          <p:txBody>
            <a:bodyPr rtlCol="0" anchor="ctr"/>
            <a:lstStyle/>
            <a:p>
              <a:endParaRPr lang="es-CO"/>
            </a:p>
          </p:txBody>
        </p:sp>
        <p:sp>
          <p:nvSpPr>
            <p:cNvPr id="938" name="Freeform: Shape 937">
              <a:extLst>
                <a:ext uri="{FF2B5EF4-FFF2-40B4-BE49-F238E27FC236}">
                  <a16:creationId xmlns:a16="http://schemas.microsoft.com/office/drawing/2014/main" id="{ED3F7863-C67A-FE8F-CC71-0EE82BAA890A}"/>
                </a:ext>
              </a:extLst>
            </p:cNvPr>
            <p:cNvSpPr/>
            <p:nvPr/>
          </p:nvSpPr>
          <p:spPr>
            <a:xfrm>
              <a:off x="13327252" y="190919"/>
              <a:ext cx="1475" cy="1593"/>
            </a:xfrm>
            <a:custGeom>
              <a:avLst/>
              <a:gdLst>
                <a:gd name="connsiteX0" fmla="*/ -130 w 1475"/>
                <a:gd name="connsiteY0" fmla="*/ 1279 h 1593"/>
                <a:gd name="connsiteX1" fmla="*/ -1606 w 1475"/>
                <a:gd name="connsiteY1" fmla="*/ -315 h 1593"/>
              </a:gdLst>
              <a:ahLst/>
              <a:cxnLst>
                <a:cxn ang="0">
                  <a:pos x="connsiteX0" y="connsiteY0"/>
                </a:cxn>
                <a:cxn ang="0">
                  <a:pos x="connsiteX1" y="connsiteY1"/>
                </a:cxn>
              </a:cxnLst>
              <a:rect l="l" t="t" r="r" b="b"/>
              <a:pathLst>
                <a:path w="1475" h="1593">
                  <a:moveTo>
                    <a:pt x="-130" y="1279"/>
                  </a:moveTo>
                  <a:cubicBezTo>
                    <a:pt x="-917" y="1129"/>
                    <a:pt x="-1507" y="482"/>
                    <a:pt x="-1606" y="-315"/>
                  </a:cubicBezTo>
                  <a:close/>
                </a:path>
              </a:pathLst>
            </a:custGeom>
            <a:solidFill>
              <a:srgbClr val="020202"/>
            </a:solidFill>
            <a:ln w="1956" cap="flat">
              <a:noFill/>
              <a:prstDash val="solid"/>
              <a:miter/>
            </a:ln>
          </p:spPr>
          <p:txBody>
            <a:bodyPr rtlCol="0" anchor="ctr"/>
            <a:lstStyle/>
            <a:p>
              <a:endParaRPr lang="es-CO"/>
            </a:p>
          </p:txBody>
        </p:sp>
        <p:sp>
          <p:nvSpPr>
            <p:cNvPr id="939" name="Freeform: Shape 938">
              <a:extLst>
                <a:ext uri="{FF2B5EF4-FFF2-40B4-BE49-F238E27FC236}">
                  <a16:creationId xmlns:a16="http://schemas.microsoft.com/office/drawing/2014/main" id="{7B799DD2-CE57-76F4-B518-E68308928521}"/>
                </a:ext>
              </a:extLst>
            </p:cNvPr>
            <p:cNvSpPr/>
            <p:nvPr/>
          </p:nvSpPr>
          <p:spPr>
            <a:xfrm>
              <a:off x="13319777" y="182283"/>
              <a:ext cx="1554" cy="1672"/>
            </a:xfrm>
            <a:custGeom>
              <a:avLst/>
              <a:gdLst>
                <a:gd name="connsiteX0" fmla="*/ -51 w 1554"/>
                <a:gd name="connsiteY0" fmla="*/ 1357 h 1672"/>
                <a:gd name="connsiteX1" fmla="*/ -1606 w 1554"/>
                <a:gd name="connsiteY1" fmla="*/ -315 h 1672"/>
                <a:gd name="connsiteX2" fmla="*/ -51 w 1554"/>
                <a:gd name="connsiteY2" fmla="*/ 1357 h 1672"/>
              </a:gdLst>
              <a:ahLst/>
              <a:cxnLst>
                <a:cxn ang="0">
                  <a:pos x="connsiteX0" y="connsiteY0"/>
                </a:cxn>
                <a:cxn ang="0">
                  <a:pos x="connsiteX1" y="connsiteY1"/>
                </a:cxn>
                <a:cxn ang="0">
                  <a:pos x="connsiteX2" y="connsiteY2"/>
                </a:cxn>
              </a:cxnLst>
              <a:rect l="l" t="t" r="r" b="b"/>
              <a:pathLst>
                <a:path w="1554" h="1672">
                  <a:moveTo>
                    <a:pt x="-51" y="1357"/>
                  </a:moveTo>
                  <a:cubicBezTo>
                    <a:pt x="-878" y="1188"/>
                    <a:pt x="-1487" y="517"/>
                    <a:pt x="-1606" y="-315"/>
                  </a:cubicBezTo>
                  <a:cubicBezTo>
                    <a:pt x="-779" y="-145"/>
                    <a:pt x="-169" y="525"/>
                    <a:pt x="-51" y="1357"/>
                  </a:cubicBezTo>
                  <a:close/>
                </a:path>
              </a:pathLst>
            </a:custGeom>
            <a:solidFill>
              <a:srgbClr val="020202"/>
            </a:solidFill>
            <a:ln w="1956" cap="flat">
              <a:noFill/>
              <a:prstDash val="solid"/>
              <a:miter/>
            </a:ln>
          </p:spPr>
          <p:txBody>
            <a:bodyPr rtlCol="0" anchor="ctr"/>
            <a:lstStyle/>
            <a:p>
              <a:endParaRPr lang="es-CO"/>
            </a:p>
          </p:txBody>
        </p:sp>
        <p:sp>
          <p:nvSpPr>
            <p:cNvPr id="940" name="Freeform: Shape 939">
              <a:extLst>
                <a:ext uri="{FF2B5EF4-FFF2-40B4-BE49-F238E27FC236}">
                  <a16:creationId xmlns:a16="http://schemas.microsoft.com/office/drawing/2014/main" id="{CB83F7F9-C697-5DD4-3DE2-95B77ADE3324}"/>
                </a:ext>
              </a:extLst>
            </p:cNvPr>
            <p:cNvSpPr/>
            <p:nvPr/>
          </p:nvSpPr>
          <p:spPr>
            <a:xfrm>
              <a:off x="13318420" y="180768"/>
              <a:ext cx="1495" cy="1652"/>
            </a:xfrm>
            <a:custGeom>
              <a:avLst/>
              <a:gdLst>
                <a:gd name="connsiteX0" fmla="*/ -110 w 1495"/>
                <a:gd name="connsiteY0" fmla="*/ 1338 h 1652"/>
                <a:gd name="connsiteX1" fmla="*/ -1606 w 1495"/>
                <a:gd name="connsiteY1" fmla="*/ -315 h 1652"/>
                <a:gd name="connsiteX2" fmla="*/ -110 w 1495"/>
                <a:gd name="connsiteY2" fmla="*/ 1338 h 1652"/>
              </a:gdLst>
              <a:ahLst/>
              <a:cxnLst>
                <a:cxn ang="0">
                  <a:pos x="connsiteX0" y="connsiteY0"/>
                </a:cxn>
                <a:cxn ang="0">
                  <a:pos x="connsiteX1" y="connsiteY1"/>
                </a:cxn>
                <a:cxn ang="0">
                  <a:pos x="connsiteX2" y="connsiteY2"/>
                </a:cxn>
              </a:cxnLst>
              <a:rect l="l" t="t" r="r" b="b"/>
              <a:pathLst>
                <a:path w="1495" h="1652">
                  <a:moveTo>
                    <a:pt x="-110" y="1338"/>
                  </a:moveTo>
                  <a:cubicBezTo>
                    <a:pt x="-917" y="1182"/>
                    <a:pt x="-1527" y="508"/>
                    <a:pt x="-1606" y="-315"/>
                  </a:cubicBezTo>
                  <a:cubicBezTo>
                    <a:pt x="-819" y="-126"/>
                    <a:pt x="-209" y="531"/>
                    <a:pt x="-110" y="1338"/>
                  </a:cubicBezTo>
                  <a:close/>
                </a:path>
              </a:pathLst>
            </a:custGeom>
            <a:solidFill>
              <a:srgbClr val="020202"/>
            </a:solidFill>
            <a:ln w="1956" cap="flat">
              <a:noFill/>
              <a:prstDash val="solid"/>
              <a:miter/>
            </a:ln>
          </p:spPr>
          <p:txBody>
            <a:bodyPr rtlCol="0" anchor="ctr"/>
            <a:lstStyle/>
            <a:p>
              <a:endParaRPr lang="es-CO"/>
            </a:p>
          </p:txBody>
        </p:sp>
        <p:sp>
          <p:nvSpPr>
            <p:cNvPr id="941" name="Freeform: Shape 940">
              <a:extLst>
                <a:ext uri="{FF2B5EF4-FFF2-40B4-BE49-F238E27FC236}">
                  <a16:creationId xmlns:a16="http://schemas.microsoft.com/office/drawing/2014/main" id="{97F9F78A-51A1-790B-4C3C-7C36BD2DEF32}"/>
                </a:ext>
              </a:extLst>
            </p:cNvPr>
            <p:cNvSpPr/>
            <p:nvPr/>
          </p:nvSpPr>
          <p:spPr>
            <a:xfrm>
              <a:off x="13317062" y="179273"/>
              <a:ext cx="1456" cy="1593"/>
            </a:xfrm>
            <a:custGeom>
              <a:avLst/>
              <a:gdLst>
                <a:gd name="connsiteX0" fmla="*/ -149 w 1456"/>
                <a:gd name="connsiteY0" fmla="*/ 1279 h 1593"/>
                <a:gd name="connsiteX1" fmla="*/ -1606 w 1456"/>
                <a:gd name="connsiteY1" fmla="*/ -315 h 1593"/>
              </a:gdLst>
              <a:ahLst/>
              <a:cxnLst>
                <a:cxn ang="0">
                  <a:pos x="connsiteX0" y="connsiteY0"/>
                </a:cxn>
                <a:cxn ang="0">
                  <a:pos x="connsiteX1" y="connsiteY1"/>
                </a:cxn>
              </a:cxnLst>
              <a:rect l="l" t="t" r="r" b="b"/>
              <a:pathLst>
                <a:path w="1456" h="1593">
                  <a:moveTo>
                    <a:pt x="-149" y="1279"/>
                  </a:moveTo>
                  <a:cubicBezTo>
                    <a:pt x="-936" y="1133"/>
                    <a:pt x="-1527" y="482"/>
                    <a:pt x="-1606" y="-315"/>
                  </a:cubicBezTo>
                  <a:close/>
                </a:path>
              </a:pathLst>
            </a:custGeom>
            <a:solidFill>
              <a:srgbClr val="020202"/>
            </a:solidFill>
            <a:ln w="1956" cap="flat">
              <a:noFill/>
              <a:prstDash val="solid"/>
              <a:miter/>
            </a:ln>
          </p:spPr>
          <p:txBody>
            <a:bodyPr rtlCol="0" anchor="ctr"/>
            <a:lstStyle/>
            <a:p>
              <a:endParaRPr lang="es-CO"/>
            </a:p>
          </p:txBody>
        </p:sp>
        <p:sp>
          <p:nvSpPr>
            <p:cNvPr id="942" name="Freeform: Shape 941">
              <a:extLst>
                <a:ext uri="{FF2B5EF4-FFF2-40B4-BE49-F238E27FC236}">
                  <a16:creationId xmlns:a16="http://schemas.microsoft.com/office/drawing/2014/main" id="{7AD1D9A0-1764-1993-51F6-B45DF667B75A}"/>
                </a:ext>
              </a:extLst>
            </p:cNvPr>
            <p:cNvSpPr/>
            <p:nvPr/>
          </p:nvSpPr>
          <p:spPr>
            <a:xfrm>
              <a:off x="13311239" y="173430"/>
              <a:ext cx="1514" cy="1495"/>
            </a:xfrm>
            <a:custGeom>
              <a:avLst/>
              <a:gdLst>
                <a:gd name="connsiteX0" fmla="*/ -91 w 1514"/>
                <a:gd name="connsiteY0" fmla="*/ 1180 h 1495"/>
                <a:gd name="connsiteX1" fmla="*/ -1606 w 1514"/>
                <a:gd name="connsiteY1" fmla="*/ -315 h 1495"/>
              </a:gdLst>
              <a:ahLst/>
              <a:cxnLst>
                <a:cxn ang="0">
                  <a:pos x="connsiteX0" y="connsiteY0"/>
                </a:cxn>
                <a:cxn ang="0">
                  <a:pos x="connsiteX1" y="connsiteY1"/>
                </a:cxn>
              </a:cxnLst>
              <a:rect l="l" t="t" r="r" b="b"/>
              <a:pathLst>
                <a:path w="1514" h="1495">
                  <a:moveTo>
                    <a:pt x="-91" y="1180"/>
                  </a:moveTo>
                  <a:cubicBezTo>
                    <a:pt x="-877" y="1068"/>
                    <a:pt x="-1487" y="462"/>
                    <a:pt x="-1606" y="-315"/>
                  </a:cubicBezTo>
                  <a:close/>
                </a:path>
              </a:pathLst>
            </a:custGeom>
            <a:solidFill>
              <a:srgbClr val="020202"/>
            </a:solidFill>
            <a:ln w="1956" cap="flat">
              <a:noFill/>
              <a:prstDash val="solid"/>
              <a:miter/>
            </a:ln>
          </p:spPr>
          <p:txBody>
            <a:bodyPr rtlCol="0" anchor="ctr"/>
            <a:lstStyle/>
            <a:p>
              <a:endParaRPr lang="es-CO"/>
            </a:p>
          </p:txBody>
        </p:sp>
        <p:sp>
          <p:nvSpPr>
            <p:cNvPr id="943" name="Freeform: Shape 942">
              <a:extLst>
                <a:ext uri="{FF2B5EF4-FFF2-40B4-BE49-F238E27FC236}">
                  <a16:creationId xmlns:a16="http://schemas.microsoft.com/office/drawing/2014/main" id="{CF0EF99F-7CCD-C7BF-2E2D-E3B24A2D5A83}"/>
                </a:ext>
              </a:extLst>
            </p:cNvPr>
            <p:cNvSpPr/>
            <p:nvPr/>
          </p:nvSpPr>
          <p:spPr>
            <a:xfrm>
              <a:off x="13297920" y="158971"/>
              <a:ext cx="1534" cy="1672"/>
            </a:xfrm>
            <a:custGeom>
              <a:avLst/>
              <a:gdLst>
                <a:gd name="connsiteX0" fmla="*/ -71 w 1534"/>
                <a:gd name="connsiteY0" fmla="*/ 1357 h 1672"/>
                <a:gd name="connsiteX1" fmla="*/ -1606 w 1534"/>
                <a:gd name="connsiteY1" fmla="*/ -315 h 1672"/>
                <a:gd name="connsiteX2" fmla="*/ -71 w 1534"/>
                <a:gd name="connsiteY2" fmla="*/ 1357 h 1672"/>
              </a:gdLst>
              <a:ahLst/>
              <a:cxnLst>
                <a:cxn ang="0">
                  <a:pos x="connsiteX0" y="connsiteY0"/>
                </a:cxn>
                <a:cxn ang="0">
                  <a:pos x="connsiteX1" y="connsiteY1"/>
                </a:cxn>
                <a:cxn ang="0">
                  <a:pos x="connsiteX2" y="connsiteY2"/>
                </a:cxn>
              </a:cxnLst>
              <a:rect l="l" t="t" r="r" b="b"/>
              <a:pathLst>
                <a:path w="1534" h="1672">
                  <a:moveTo>
                    <a:pt x="-71" y="1357"/>
                  </a:moveTo>
                  <a:cubicBezTo>
                    <a:pt x="-897" y="1216"/>
                    <a:pt x="-1527" y="527"/>
                    <a:pt x="-1606" y="-315"/>
                  </a:cubicBezTo>
                  <a:cubicBezTo>
                    <a:pt x="-799" y="-138"/>
                    <a:pt x="-169" y="531"/>
                    <a:pt x="-71" y="1357"/>
                  </a:cubicBezTo>
                  <a:close/>
                </a:path>
              </a:pathLst>
            </a:custGeom>
            <a:solidFill>
              <a:srgbClr val="020202"/>
            </a:solidFill>
            <a:ln w="1956" cap="flat">
              <a:noFill/>
              <a:prstDash val="solid"/>
              <a:miter/>
            </a:ln>
          </p:spPr>
          <p:txBody>
            <a:bodyPr rtlCol="0" anchor="ctr"/>
            <a:lstStyle/>
            <a:p>
              <a:endParaRPr lang="es-CO"/>
            </a:p>
          </p:txBody>
        </p:sp>
        <p:sp>
          <p:nvSpPr>
            <p:cNvPr id="944" name="Freeform: Shape 943">
              <a:extLst>
                <a:ext uri="{FF2B5EF4-FFF2-40B4-BE49-F238E27FC236}">
                  <a16:creationId xmlns:a16="http://schemas.microsoft.com/office/drawing/2014/main" id="{9CABDE97-C986-6FC6-22AB-591FC4ACB6C4}"/>
                </a:ext>
              </a:extLst>
            </p:cNvPr>
            <p:cNvSpPr/>
            <p:nvPr/>
          </p:nvSpPr>
          <p:spPr>
            <a:xfrm>
              <a:off x="13296543" y="157456"/>
              <a:ext cx="1514" cy="1652"/>
            </a:xfrm>
            <a:custGeom>
              <a:avLst/>
              <a:gdLst>
                <a:gd name="connsiteX0" fmla="*/ -91 w 1514"/>
                <a:gd name="connsiteY0" fmla="*/ 1338 h 1652"/>
                <a:gd name="connsiteX1" fmla="*/ -1606 w 1514"/>
                <a:gd name="connsiteY1" fmla="*/ -315 h 1652"/>
                <a:gd name="connsiteX2" fmla="*/ -91 w 1514"/>
                <a:gd name="connsiteY2" fmla="*/ 1338 h 1652"/>
              </a:gdLst>
              <a:ahLst/>
              <a:cxnLst>
                <a:cxn ang="0">
                  <a:pos x="connsiteX0" y="connsiteY0"/>
                </a:cxn>
                <a:cxn ang="0">
                  <a:pos x="connsiteX1" y="connsiteY1"/>
                </a:cxn>
                <a:cxn ang="0">
                  <a:pos x="connsiteX2" y="connsiteY2"/>
                </a:cxn>
              </a:cxnLst>
              <a:rect l="l" t="t" r="r" b="b"/>
              <a:pathLst>
                <a:path w="1514" h="1652">
                  <a:moveTo>
                    <a:pt x="-91" y="1338"/>
                  </a:moveTo>
                  <a:cubicBezTo>
                    <a:pt x="-917" y="1196"/>
                    <a:pt x="-1546" y="517"/>
                    <a:pt x="-1606" y="-315"/>
                  </a:cubicBezTo>
                  <a:cubicBezTo>
                    <a:pt x="-818" y="-110"/>
                    <a:pt x="-229" y="537"/>
                    <a:pt x="-91" y="1338"/>
                  </a:cubicBezTo>
                  <a:close/>
                </a:path>
              </a:pathLst>
            </a:custGeom>
            <a:solidFill>
              <a:srgbClr val="020202"/>
            </a:solidFill>
            <a:ln w="1956" cap="flat">
              <a:noFill/>
              <a:prstDash val="solid"/>
              <a:miter/>
            </a:ln>
          </p:spPr>
          <p:txBody>
            <a:bodyPr rtlCol="0" anchor="ctr"/>
            <a:lstStyle/>
            <a:p>
              <a:endParaRPr lang="es-CO"/>
            </a:p>
          </p:txBody>
        </p:sp>
        <p:sp>
          <p:nvSpPr>
            <p:cNvPr id="945" name="Freeform: Shape 944">
              <a:extLst>
                <a:ext uri="{FF2B5EF4-FFF2-40B4-BE49-F238E27FC236}">
                  <a16:creationId xmlns:a16="http://schemas.microsoft.com/office/drawing/2014/main" id="{B56B4291-B85C-F94B-AC89-09495EFF7C99}"/>
                </a:ext>
              </a:extLst>
            </p:cNvPr>
            <p:cNvSpPr/>
            <p:nvPr/>
          </p:nvSpPr>
          <p:spPr>
            <a:xfrm>
              <a:off x="13295166" y="155961"/>
              <a:ext cx="1475" cy="1613"/>
            </a:xfrm>
            <a:custGeom>
              <a:avLst/>
              <a:gdLst>
                <a:gd name="connsiteX0" fmla="*/ -130 w 1475"/>
                <a:gd name="connsiteY0" fmla="*/ 1298 h 1613"/>
                <a:gd name="connsiteX1" fmla="*/ -1606 w 1475"/>
                <a:gd name="connsiteY1" fmla="*/ -315 h 1613"/>
                <a:gd name="connsiteX2" fmla="*/ -130 w 1475"/>
                <a:gd name="connsiteY2" fmla="*/ 1298 h 1613"/>
              </a:gdLst>
              <a:ahLst/>
              <a:cxnLst>
                <a:cxn ang="0">
                  <a:pos x="connsiteX0" y="connsiteY0"/>
                </a:cxn>
                <a:cxn ang="0">
                  <a:pos x="connsiteX1" y="connsiteY1"/>
                </a:cxn>
                <a:cxn ang="0">
                  <a:pos x="connsiteX2" y="connsiteY2"/>
                </a:cxn>
              </a:cxnLst>
              <a:rect l="l" t="t" r="r" b="b"/>
              <a:pathLst>
                <a:path w="1475" h="1613">
                  <a:moveTo>
                    <a:pt x="-130" y="1298"/>
                  </a:moveTo>
                  <a:cubicBezTo>
                    <a:pt x="-897" y="1108"/>
                    <a:pt x="-1487" y="472"/>
                    <a:pt x="-1606" y="-315"/>
                  </a:cubicBezTo>
                  <a:cubicBezTo>
                    <a:pt x="-858" y="-83"/>
                    <a:pt x="-288" y="533"/>
                    <a:pt x="-130" y="1298"/>
                  </a:cubicBezTo>
                  <a:close/>
                </a:path>
              </a:pathLst>
            </a:custGeom>
            <a:solidFill>
              <a:srgbClr val="020202"/>
            </a:solidFill>
            <a:ln w="1956" cap="flat">
              <a:noFill/>
              <a:prstDash val="solid"/>
              <a:miter/>
            </a:ln>
          </p:spPr>
          <p:txBody>
            <a:bodyPr rtlCol="0" anchor="ctr"/>
            <a:lstStyle/>
            <a:p>
              <a:endParaRPr lang="es-CO"/>
            </a:p>
          </p:txBody>
        </p:sp>
        <p:sp>
          <p:nvSpPr>
            <p:cNvPr id="946" name="Freeform: Shape 945">
              <a:extLst>
                <a:ext uri="{FF2B5EF4-FFF2-40B4-BE49-F238E27FC236}">
                  <a16:creationId xmlns:a16="http://schemas.microsoft.com/office/drawing/2014/main" id="{D2A08D4E-9E80-C8F5-6F10-2226605AA2C9}"/>
                </a:ext>
              </a:extLst>
            </p:cNvPr>
            <p:cNvSpPr/>
            <p:nvPr/>
          </p:nvSpPr>
          <p:spPr>
            <a:xfrm>
              <a:off x="13286215" y="145869"/>
              <a:ext cx="1593" cy="1652"/>
            </a:xfrm>
            <a:custGeom>
              <a:avLst/>
              <a:gdLst>
                <a:gd name="connsiteX0" fmla="*/ -12 w 1593"/>
                <a:gd name="connsiteY0" fmla="*/ 1338 h 1652"/>
                <a:gd name="connsiteX1" fmla="*/ -1606 w 1593"/>
                <a:gd name="connsiteY1" fmla="*/ -315 h 1652"/>
                <a:gd name="connsiteX2" fmla="*/ -12 w 1593"/>
                <a:gd name="connsiteY2" fmla="*/ 1338 h 1652"/>
              </a:gdLst>
              <a:ahLst/>
              <a:cxnLst>
                <a:cxn ang="0">
                  <a:pos x="connsiteX0" y="connsiteY0"/>
                </a:cxn>
                <a:cxn ang="0">
                  <a:pos x="connsiteX1" y="connsiteY1"/>
                </a:cxn>
                <a:cxn ang="0">
                  <a:pos x="connsiteX2" y="connsiteY2"/>
                </a:cxn>
              </a:cxnLst>
              <a:rect l="l" t="t" r="r" b="b"/>
              <a:pathLst>
                <a:path w="1593" h="1652">
                  <a:moveTo>
                    <a:pt x="-12" y="1338"/>
                  </a:moveTo>
                  <a:cubicBezTo>
                    <a:pt x="-838" y="1186"/>
                    <a:pt x="-1487" y="521"/>
                    <a:pt x="-1606" y="-315"/>
                  </a:cubicBezTo>
                  <a:cubicBezTo>
                    <a:pt x="-779" y="-163"/>
                    <a:pt x="-130" y="502"/>
                    <a:pt x="-12" y="1338"/>
                  </a:cubicBezTo>
                  <a:close/>
                </a:path>
              </a:pathLst>
            </a:custGeom>
            <a:solidFill>
              <a:srgbClr val="020202"/>
            </a:solidFill>
            <a:ln w="1956" cap="flat">
              <a:noFill/>
              <a:prstDash val="solid"/>
              <a:miter/>
            </a:ln>
          </p:spPr>
          <p:txBody>
            <a:bodyPr rtlCol="0" anchor="ctr"/>
            <a:lstStyle/>
            <a:p>
              <a:endParaRPr lang="es-CO"/>
            </a:p>
          </p:txBody>
        </p:sp>
        <p:sp>
          <p:nvSpPr>
            <p:cNvPr id="947" name="Freeform: Shape 946">
              <a:extLst>
                <a:ext uri="{FF2B5EF4-FFF2-40B4-BE49-F238E27FC236}">
                  <a16:creationId xmlns:a16="http://schemas.microsoft.com/office/drawing/2014/main" id="{98F252A1-643F-7830-9567-EC81DDBC4EE8}"/>
                </a:ext>
              </a:extLst>
            </p:cNvPr>
            <p:cNvSpPr/>
            <p:nvPr/>
          </p:nvSpPr>
          <p:spPr>
            <a:xfrm>
              <a:off x="13284799" y="144393"/>
              <a:ext cx="1573" cy="1632"/>
            </a:xfrm>
            <a:custGeom>
              <a:avLst/>
              <a:gdLst>
                <a:gd name="connsiteX0" fmla="*/ -32 w 1573"/>
                <a:gd name="connsiteY0" fmla="*/ 1318 h 1632"/>
                <a:gd name="connsiteX1" fmla="*/ -1606 w 1573"/>
                <a:gd name="connsiteY1" fmla="*/ -315 h 1632"/>
                <a:gd name="connsiteX2" fmla="*/ -32 w 1573"/>
                <a:gd name="connsiteY2" fmla="*/ 1318 h 1632"/>
              </a:gdLst>
              <a:ahLst/>
              <a:cxnLst>
                <a:cxn ang="0">
                  <a:pos x="connsiteX0" y="connsiteY0"/>
                </a:cxn>
                <a:cxn ang="0">
                  <a:pos x="connsiteX1" y="connsiteY1"/>
                </a:cxn>
                <a:cxn ang="0">
                  <a:pos x="connsiteX2" y="connsiteY2"/>
                </a:cxn>
              </a:cxnLst>
              <a:rect l="l" t="t" r="r" b="b"/>
              <a:pathLst>
                <a:path w="1573" h="1632">
                  <a:moveTo>
                    <a:pt x="-32" y="1318"/>
                  </a:moveTo>
                  <a:cubicBezTo>
                    <a:pt x="-877" y="1204"/>
                    <a:pt x="-1527" y="529"/>
                    <a:pt x="-1606" y="-315"/>
                  </a:cubicBezTo>
                  <a:cubicBezTo>
                    <a:pt x="-779" y="-157"/>
                    <a:pt x="-150" y="496"/>
                    <a:pt x="-32" y="1318"/>
                  </a:cubicBezTo>
                  <a:close/>
                </a:path>
              </a:pathLst>
            </a:custGeom>
            <a:solidFill>
              <a:srgbClr val="020202"/>
            </a:solidFill>
            <a:ln w="1956" cap="flat">
              <a:noFill/>
              <a:prstDash val="solid"/>
              <a:miter/>
            </a:ln>
          </p:spPr>
          <p:txBody>
            <a:bodyPr rtlCol="0" anchor="ctr"/>
            <a:lstStyle/>
            <a:p>
              <a:endParaRPr lang="es-CO"/>
            </a:p>
          </p:txBody>
        </p:sp>
        <p:sp>
          <p:nvSpPr>
            <p:cNvPr id="948" name="Freeform: Shape 947">
              <a:extLst>
                <a:ext uri="{FF2B5EF4-FFF2-40B4-BE49-F238E27FC236}">
                  <a16:creationId xmlns:a16="http://schemas.microsoft.com/office/drawing/2014/main" id="{335F36DE-390B-B306-EBBA-978DC97CE043}"/>
                </a:ext>
              </a:extLst>
            </p:cNvPr>
            <p:cNvSpPr/>
            <p:nvPr/>
          </p:nvSpPr>
          <p:spPr>
            <a:xfrm>
              <a:off x="13283343" y="142938"/>
              <a:ext cx="1593" cy="1613"/>
            </a:xfrm>
            <a:custGeom>
              <a:avLst/>
              <a:gdLst>
                <a:gd name="connsiteX0" fmla="*/ -12 w 1593"/>
                <a:gd name="connsiteY0" fmla="*/ 1298 h 1613"/>
                <a:gd name="connsiteX1" fmla="*/ -1606 w 1593"/>
                <a:gd name="connsiteY1" fmla="*/ -315 h 1613"/>
                <a:gd name="connsiteX2" fmla="*/ -12 w 1593"/>
                <a:gd name="connsiteY2" fmla="*/ 1298 h 1613"/>
              </a:gdLst>
              <a:ahLst/>
              <a:cxnLst>
                <a:cxn ang="0">
                  <a:pos x="connsiteX0" y="connsiteY0"/>
                </a:cxn>
                <a:cxn ang="0">
                  <a:pos x="connsiteX1" y="connsiteY1"/>
                </a:cxn>
                <a:cxn ang="0">
                  <a:pos x="connsiteX2" y="connsiteY2"/>
                </a:cxn>
              </a:cxnLst>
              <a:rect l="l" t="t" r="r" b="b"/>
              <a:pathLst>
                <a:path w="1593" h="1613">
                  <a:moveTo>
                    <a:pt x="-12" y="1298"/>
                  </a:moveTo>
                  <a:cubicBezTo>
                    <a:pt x="-838" y="1151"/>
                    <a:pt x="-1468" y="506"/>
                    <a:pt x="-1606" y="-315"/>
                  </a:cubicBezTo>
                  <a:cubicBezTo>
                    <a:pt x="-779" y="-167"/>
                    <a:pt x="-150" y="478"/>
                    <a:pt x="-12" y="1298"/>
                  </a:cubicBezTo>
                  <a:close/>
                </a:path>
              </a:pathLst>
            </a:custGeom>
            <a:solidFill>
              <a:srgbClr val="020202"/>
            </a:solidFill>
            <a:ln w="1956" cap="flat">
              <a:noFill/>
              <a:prstDash val="solid"/>
              <a:miter/>
            </a:ln>
          </p:spPr>
          <p:txBody>
            <a:bodyPr rtlCol="0" anchor="ctr"/>
            <a:lstStyle/>
            <a:p>
              <a:endParaRPr lang="es-CO"/>
            </a:p>
          </p:txBody>
        </p:sp>
        <p:sp>
          <p:nvSpPr>
            <p:cNvPr id="949" name="Freeform: Shape 948">
              <a:extLst>
                <a:ext uri="{FF2B5EF4-FFF2-40B4-BE49-F238E27FC236}">
                  <a16:creationId xmlns:a16="http://schemas.microsoft.com/office/drawing/2014/main" id="{56A374C4-D62C-AC1C-6B23-F58C2E06083E}"/>
                </a:ext>
              </a:extLst>
            </p:cNvPr>
            <p:cNvSpPr/>
            <p:nvPr/>
          </p:nvSpPr>
          <p:spPr>
            <a:xfrm>
              <a:off x="13214863" y="89035"/>
              <a:ext cx="1711" cy="1357"/>
            </a:xfrm>
            <a:custGeom>
              <a:avLst/>
              <a:gdLst>
                <a:gd name="connsiteX0" fmla="*/ 106 w 1711"/>
                <a:gd name="connsiteY0" fmla="*/ 1043 h 1357"/>
                <a:gd name="connsiteX1" fmla="*/ -1606 w 1711"/>
                <a:gd name="connsiteY1" fmla="*/ -315 h 1357"/>
                <a:gd name="connsiteX2" fmla="*/ 106 w 1711"/>
                <a:gd name="connsiteY2" fmla="*/ 1043 h 1357"/>
              </a:gdLst>
              <a:ahLst/>
              <a:cxnLst>
                <a:cxn ang="0">
                  <a:pos x="connsiteX0" y="connsiteY0"/>
                </a:cxn>
                <a:cxn ang="0">
                  <a:pos x="connsiteX1" y="connsiteY1"/>
                </a:cxn>
                <a:cxn ang="0">
                  <a:pos x="connsiteX2" y="connsiteY2"/>
                </a:cxn>
              </a:cxnLst>
              <a:rect l="l" t="t" r="r" b="b"/>
              <a:pathLst>
                <a:path w="1711" h="1357">
                  <a:moveTo>
                    <a:pt x="106" y="1043"/>
                  </a:moveTo>
                  <a:cubicBezTo>
                    <a:pt x="-701" y="1031"/>
                    <a:pt x="-1409" y="474"/>
                    <a:pt x="-1606" y="-315"/>
                  </a:cubicBezTo>
                  <a:cubicBezTo>
                    <a:pt x="-838" y="-212"/>
                    <a:pt x="-169" y="309"/>
                    <a:pt x="106" y="1043"/>
                  </a:cubicBezTo>
                  <a:close/>
                </a:path>
              </a:pathLst>
            </a:custGeom>
            <a:solidFill>
              <a:srgbClr val="020202"/>
            </a:solidFill>
            <a:ln w="1956" cap="flat">
              <a:noFill/>
              <a:prstDash val="solid"/>
              <a:miter/>
            </a:ln>
          </p:spPr>
          <p:txBody>
            <a:bodyPr rtlCol="0" anchor="ctr"/>
            <a:lstStyle/>
            <a:p>
              <a:endParaRPr lang="es-CO"/>
            </a:p>
          </p:txBody>
        </p:sp>
        <p:sp>
          <p:nvSpPr>
            <p:cNvPr id="950" name="Freeform: Shape 949">
              <a:extLst>
                <a:ext uri="{FF2B5EF4-FFF2-40B4-BE49-F238E27FC236}">
                  <a16:creationId xmlns:a16="http://schemas.microsoft.com/office/drawing/2014/main" id="{074E1ABB-9539-8507-E197-EA8509673B9A}"/>
                </a:ext>
              </a:extLst>
            </p:cNvPr>
            <p:cNvSpPr/>
            <p:nvPr/>
          </p:nvSpPr>
          <p:spPr>
            <a:xfrm>
              <a:off x="13281887" y="141482"/>
              <a:ext cx="1613" cy="1593"/>
            </a:xfrm>
            <a:custGeom>
              <a:avLst/>
              <a:gdLst>
                <a:gd name="connsiteX0" fmla="*/ 8 w 1613"/>
                <a:gd name="connsiteY0" fmla="*/ 1279 h 1593"/>
                <a:gd name="connsiteX1" fmla="*/ -1606 w 1613"/>
                <a:gd name="connsiteY1" fmla="*/ -315 h 1593"/>
                <a:gd name="connsiteX2" fmla="*/ 8 w 1613"/>
                <a:gd name="connsiteY2" fmla="*/ 1279 h 1593"/>
              </a:gdLst>
              <a:ahLst/>
              <a:cxnLst>
                <a:cxn ang="0">
                  <a:pos x="connsiteX0" y="connsiteY0"/>
                </a:cxn>
                <a:cxn ang="0">
                  <a:pos x="connsiteX1" y="connsiteY1"/>
                </a:cxn>
                <a:cxn ang="0">
                  <a:pos x="connsiteX2" y="connsiteY2"/>
                </a:cxn>
              </a:cxnLst>
              <a:rect l="l" t="t" r="r" b="b"/>
              <a:pathLst>
                <a:path w="1613" h="1593">
                  <a:moveTo>
                    <a:pt x="8" y="1279"/>
                  </a:moveTo>
                  <a:cubicBezTo>
                    <a:pt x="-838" y="1178"/>
                    <a:pt x="-1487" y="523"/>
                    <a:pt x="-1606" y="-315"/>
                  </a:cubicBezTo>
                  <a:cubicBezTo>
                    <a:pt x="-779" y="-179"/>
                    <a:pt x="-130" y="460"/>
                    <a:pt x="8" y="1279"/>
                  </a:cubicBezTo>
                  <a:close/>
                </a:path>
              </a:pathLst>
            </a:custGeom>
            <a:solidFill>
              <a:srgbClr val="020202"/>
            </a:solidFill>
            <a:ln w="1956" cap="flat">
              <a:noFill/>
              <a:prstDash val="solid"/>
              <a:miter/>
            </a:ln>
          </p:spPr>
          <p:txBody>
            <a:bodyPr rtlCol="0" anchor="ctr"/>
            <a:lstStyle/>
            <a:p>
              <a:endParaRPr lang="es-CO"/>
            </a:p>
          </p:txBody>
        </p:sp>
        <p:sp>
          <p:nvSpPr>
            <p:cNvPr id="951" name="Freeform: Shape 950">
              <a:extLst>
                <a:ext uri="{FF2B5EF4-FFF2-40B4-BE49-F238E27FC236}">
                  <a16:creationId xmlns:a16="http://schemas.microsoft.com/office/drawing/2014/main" id="{A8633A3C-BCC0-F3EE-3741-AEB01CF91E91}"/>
                </a:ext>
              </a:extLst>
            </p:cNvPr>
            <p:cNvSpPr/>
            <p:nvPr/>
          </p:nvSpPr>
          <p:spPr>
            <a:xfrm>
              <a:off x="13280412" y="140026"/>
              <a:ext cx="1613" cy="1613"/>
            </a:xfrm>
            <a:custGeom>
              <a:avLst/>
              <a:gdLst>
                <a:gd name="connsiteX0" fmla="*/ 8 w 1613"/>
                <a:gd name="connsiteY0" fmla="*/ 1298 h 1613"/>
                <a:gd name="connsiteX1" fmla="*/ -1606 w 1613"/>
                <a:gd name="connsiteY1" fmla="*/ -315 h 1613"/>
                <a:gd name="connsiteX2" fmla="*/ 8 w 1613"/>
                <a:gd name="connsiteY2" fmla="*/ 1298 h 1613"/>
              </a:gdLst>
              <a:ahLst/>
              <a:cxnLst>
                <a:cxn ang="0">
                  <a:pos x="connsiteX0" y="connsiteY0"/>
                </a:cxn>
                <a:cxn ang="0">
                  <a:pos x="connsiteX1" y="connsiteY1"/>
                </a:cxn>
                <a:cxn ang="0">
                  <a:pos x="connsiteX2" y="connsiteY2"/>
                </a:cxn>
              </a:cxnLst>
              <a:rect l="l" t="t" r="r" b="b"/>
              <a:pathLst>
                <a:path w="1613" h="1613">
                  <a:moveTo>
                    <a:pt x="8" y="1298"/>
                  </a:moveTo>
                  <a:cubicBezTo>
                    <a:pt x="-819" y="1159"/>
                    <a:pt x="-1468" y="512"/>
                    <a:pt x="-1606" y="-315"/>
                  </a:cubicBezTo>
                  <a:cubicBezTo>
                    <a:pt x="-779" y="-175"/>
                    <a:pt x="-130" y="472"/>
                    <a:pt x="8" y="1298"/>
                  </a:cubicBezTo>
                  <a:close/>
                </a:path>
              </a:pathLst>
            </a:custGeom>
            <a:solidFill>
              <a:srgbClr val="020202"/>
            </a:solidFill>
            <a:ln w="1956" cap="flat">
              <a:noFill/>
              <a:prstDash val="solid"/>
              <a:miter/>
            </a:ln>
          </p:spPr>
          <p:txBody>
            <a:bodyPr rtlCol="0" anchor="ctr"/>
            <a:lstStyle/>
            <a:p>
              <a:endParaRPr lang="es-CO"/>
            </a:p>
          </p:txBody>
        </p:sp>
        <p:sp>
          <p:nvSpPr>
            <p:cNvPr id="952" name="Freeform: Shape 951">
              <a:extLst>
                <a:ext uri="{FF2B5EF4-FFF2-40B4-BE49-F238E27FC236}">
                  <a16:creationId xmlns:a16="http://schemas.microsoft.com/office/drawing/2014/main" id="{3D87C3CA-BFF0-A542-5AE1-76E5B71D2CD9}"/>
                </a:ext>
              </a:extLst>
            </p:cNvPr>
            <p:cNvSpPr/>
            <p:nvPr/>
          </p:nvSpPr>
          <p:spPr>
            <a:xfrm>
              <a:off x="13278937" y="138590"/>
              <a:ext cx="1632" cy="1593"/>
            </a:xfrm>
            <a:custGeom>
              <a:avLst/>
              <a:gdLst>
                <a:gd name="connsiteX0" fmla="*/ 27 w 1632"/>
                <a:gd name="connsiteY0" fmla="*/ 1279 h 1593"/>
                <a:gd name="connsiteX1" fmla="*/ -1606 w 1632"/>
                <a:gd name="connsiteY1" fmla="*/ -315 h 1593"/>
                <a:gd name="connsiteX2" fmla="*/ 27 w 1632"/>
                <a:gd name="connsiteY2" fmla="*/ 1279 h 1593"/>
              </a:gdLst>
              <a:ahLst/>
              <a:cxnLst>
                <a:cxn ang="0">
                  <a:pos x="connsiteX0" y="connsiteY0"/>
                </a:cxn>
                <a:cxn ang="0">
                  <a:pos x="connsiteX1" y="connsiteY1"/>
                </a:cxn>
                <a:cxn ang="0">
                  <a:pos x="connsiteX2" y="connsiteY2"/>
                </a:cxn>
              </a:cxnLst>
              <a:rect l="l" t="t" r="r" b="b"/>
              <a:pathLst>
                <a:path w="1632" h="1593">
                  <a:moveTo>
                    <a:pt x="27" y="1279"/>
                  </a:moveTo>
                  <a:cubicBezTo>
                    <a:pt x="-799" y="1149"/>
                    <a:pt x="-1448" y="510"/>
                    <a:pt x="-1606" y="-315"/>
                  </a:cubicBezTo>
                  <a:cubicBezTo>
                    <a:pt x="-779" y="-185"/>
                    <a:pt x="-130" y="454"/>
                    <a:pt x="27" y="1279"/>
                  </a:cubicBezTo>
                  <a:close/>
                </a:path>
              </a:pathLst>
            </a:custGeom>
            <a:solidFill>
              <a:srgbClr val="020202"/>
            </a:solidFill>
            <a:ln w="1956" cap="flat">
              <a:noFill/>
              <a:prstDash val="solid"/>
              <a:miter/>
            </a:ln>
          </p:spPr>
          <p:txBody>
            <a:bodyPr rtlCol="0" anchor="ctr"/>
            <a:lstStyle/>
            <a:p>
              <a:endParaRPr lang="es-CO"/>
            </a:p>
          </p:txBody>
        </p:sp>
        <p:sp>
          <p:nvSpPr>
            <p:cNvPr id="953" name="Freeform: Shape 952">
              <a:extLst>
                <a:ext uri="{FF2B5EF4-FFF2-40B4-BE49-F238E27FC236}">
                  <a16:creationId xmlns:a16="http://schemas.microsoft.com/office/drawing/2014/main" id="{BEF7E5EC-8AD6-3339-E1DA-5C599253C637}"/>
                </a:ext>
              </a:extLst>
            </p:cNvPr>
            <p:cNvSpPr/>
            <p:nvPr/>
          </p:nvSpPr>
          <p:spPr>
            <a:xfrm>
              <a:off x="13277461" y="137154"/>
              <a:ext cx="1632" cy="1593"/>
            </a:xfrm>
            <a:custGeom>
              <a:avLst/>
              <a:gdLst>
                <a:gd name="connsiteX0" fmla="*/ 27 w 1632"/>
                <a:gd name="connsiteY0" fmla="*/ 1279 h 1593"/>
                <a:gd name="connsiteX1" fmla="*/ -1606 w 1632"/>
                <a:gd name="connsiteY1" fmla="*/ -315 h 1593"/>
                <a:gd name="connsiteX2" fmla="*/ 27 w 1632"/>
                <a:gd name="connsiteY2" fmla="*/ 1279 h 1593"/>
              </a:gdLst>
              <a:ahLst/>
              <a:cxnLst>
                <a:cxn ang="0">
                  <a:pos x="connsiteX0" y="connsiteY0"/>
                </a:cxn>
                <a:cxn ang="0">
                  <a:pos x="connsiteX1" y="connsiteY1"/>
                </a:cxn>
                <a:cxn ang="0">
                  <a:pos x="connsiteX2" y="connsiteY2"/>
                </a:cxn>
              </a:cxnLst>
              <a:rect l="l" t="t" r="r" b="b"/>
              <a:pathLst>
                <a:path w="1632" h="1593">
                  <a:moveTo>
                    <a:pt x="27" y="1279"/>
                  </a:moveTo>
                  <a:cubicBezTo>
                    <a:pt x="-799" y="1149"/>
                    <a:pt x="-1448" y="510"/>
                    <a:pt x="-1606" y="-315"/>
                  </a:cubicBezTo>
                  <a:cubicBezTo>
                    <a:pt x="-779" y="-185"/>
                    <a:pt x="-130" y="455"/>
                    <a:pt x="27" y="1279"/>
                  </a:cubicBezTo>
                  <a:close/>
                </a:path>
              </a:pathLst>
            </a:custGeom>
            <a:solidFill>
              <a:srgbClr val="020202"/>
            </a:solidFill>
            <a:ln w="1956" cap="flat">
              <a:noFill/>
              <a:prstDash val="solid"/>
              <a:miter/>
            </a:ln>
          </p:spPr>
          <p:txBody>
            <a:bodyPr rtlCol="0" anchor="ctr"/>
            <a:lstStyle/>
            <a:p>
              <a:endParaRPr lang="es-CO"/>
            </a:p>
          </p:txBody>
        </p:sp>
        <p:sp>
          <p:nvSpPr>
            <p:cNvPr id="954" name="Freeform: Shape 953">
              <a:extLst>
                <a:ext uri="{FF2B5EF4-FFF2-40B4-BE49-F238E27FC236}">
                  <a16:creationId xmlns:a16="http://schemas.microsoft.com/office/drawing/2014/main" id="{A73C321F-C285-7B56-3D60-F5C9C9B6076F}"/>
                </a:ext>
              </a:extLst>
            </p:cNvPr>
            <p:cNvSpPr/>
            <p:nvPr/>
          </p:nvSpPr>
          <p:spPr>
            <a:xfrm>
              <a:off x="13267408" y="128301"/>
              <a:ext cx="1613" cy="1455"/>
            </a:xfrm>
            <a:custGeom>
              <a:avLst/>
              <a:gdLst>
                <a:gd name="connsiteX0" fmla="*/ 8 w 1613"/>
                <a:gd name="connsiteY0" fmla="*/ 1141 h 1455"/>
                <a:gd name="connsiteX1" fmla="*/ -1606 w 1613"/>
                <a:gd name="connsiteY1" fmla="*/ -315 h 1455"/>
              </a:gdLst>
              <a:ahLst/>
              <a:cxnLst>
                <a:cxn ang="0">
                  <a:pos x="connsiteX0" y="connsiteY0"/>
                </a:cxn>
                <a:cxn ang="0">
                  <a:pos x="connsiteX1" y="connsiteY1"/>
                </a:cxn>
              </a:cxnLst>
              <a:rect l="l" t="t" r="r" b="b"/>
              <a:pathLst>
                <a:path w="1613" h="1455">
                  <a:moveTo>
                    <a:pt x="8" y="1141"/>
                  </a:moveTo>
                  <a:cubicBezTo>
                    <a:pt x="-799" y="1062"/>
                    <a:pt x="-1448" y="472"/>
                    <a:pt x="-1606" y="-315"/>
                  </a:cubicBezTo>
                  <a:close/>
                </a:path>
              </a:pathLst>
            </a:custGeom>
            <a:solidFill>
              <a:srgbClr val="020202"/>
            </a:solidFill>
            <a:ln w="1956" cap="flat">
              <a:noFill/>
              <a:prstDash val="solid"/>
              <a:miter/>
            </a:ln>
          </p:spPr>
          <p:txBody>
            <a:bodyPr rtlCol="0" anchor="ctr"/>
            <a:lstStyle/>
            <a:p>
              <a:endParaRPr lang="es-CO"/>
            </a:p>
          </p:txBody>
        </p:sp>
        <p:sp>
          <p:nvSpPr>
            <p:cNvPr id="955" name="Freeform: Shape 954">
              <a:extLst>
                <a:ext uri="{FF2B5EF4-FFF2-40B4-BE49-F238E27FC236}">
                  <a16:creationId xmlns:a16="http://schemas.microsoft.com/office/drawing/2014/main" id="{B2B141AB-FA2D-5D83-CDD6-34E3B814DB24}"/>
                </a:ext>
              </a:extLst>
            </p:cNvPr>
            <p:cNvSpPr/>
            <p:nvPr/>
          </p:nvSpPr>
          <p:spPr>
            <a:xfrm>
              <a:off x="13265933" y="126924"/>
              <a:ext cx="1692" cy="1495"/>
            </a:xfrm>
            <a:custGeom>
              <a:avLst/>
              <a:gdLst>
                <a:gd name="connsiteX0" fmla="*/ 87 w 1692"/>
                <a:gd name="connsiteY0" fmla="*/ 1180 h 1495"/>
                <a:gd name="connsiteX1" fmla="*/ -1606 w 1692"/>
                <a:gd name="connsiteY1" fmla="*/ -315 h 1495"/>
                <a:gd name="connsiteX2" fmla="*/ 87 w 1692"/>
                <a:gd name="connsiteY2" fmla="*/ 1180 h 1495"/>
              </a:gdLst>
              <a:ahLst/>
              <a:cxnLst>
                <a:cxn ang="0">
                  <a:pos x="connsiteX0" y="connsiteY0"/>
                </a:cxn>
                <a:cxn ang="0">
                  <a:pos x="connsiteX1" y="connsiteY1"/>
                </a:cxn>
                <a:cxn ang="0">
                  <a:pos x="connsiteX2" y="connsiteY2"/>
                </a:cxn>
              </a:cxnLst>
              <a:rect l="l" t="t" r="r" b="b"/>
              <a:pathLst>
                <a:path w="1692" h="1495">
                  <a:moveTo>
                    <a:pt x="87" y="1180"/>
                  </a:moveTo>
                  <a:cubicBezTo>
                    <a:pt x="-740" y="1088"/>
                    <a:pt x="-1409" y="490"/>
                    <a:pt x="-1606" y="-315"/>
                  </a:cubicBezTo>
                  <a:cubicBezTo>
                    <a:pt x="-779" y="-222"/>
                    <a:pt x="-110" y="376"/>
                    <a:pt x="87" y="1180"/>
                  </a:cubicBezTo>
                  <a:close/>
                </a:path>
              </a:pathLst>
            </a:custGeom>
            <a:solidFill>
              <a:srgbClr val="020202"/>
            </a:solidFill>
            <a:ln w="1956" cap="flat">
              <a:noFill/>
              <a:prstDash val="solid"/>
              <a:miter/>
            </a:ln>
          </p:spPr>
          <p:txBody>
            <a:bodyPr rtlCol="0" anchor="ctr"/>
            <a:lstStyle/>
            <a:p>
              <a:endParaRPr lang="es-CO"/>
            </a:p>
          </p:txBody>
        </p:sp>
        <p:sp>
          <p:nvSpPr>
            <p:cNvPr id="956" name="Freeform: Shape 955">
              <a:extLst>
                <a:ext uri="{FF2B5EF4-FFF2-40B4-BE49-F238E27FC236}">
                  <a16:creationId xmlns:a16="http://schemas.microsoft.com/office/drawing/2014/main" id="{A1CED102-8ED1-3513-4064-A752353E28D6}"/>
                </a:ext>
              </a:extLst>
            </p:cNvPr>
            <p:cNvSpPr/>
            <p:nvPr/>
          </p:nvSpPr>
          <p:spPr>
            <a:xfrm>
              <a:off x="13259992" y="122577"/>
              <a:ext cx="1730" cy="1396"/>
            </a:xfrm>
            <a:custGeom>
              <a:avLst/>
              <a:gdLst>
                <a:gd name="connsiteX0" fmla="*/ 125 w 1730"/>
                <a:gd name="connsiteY0" fmla="*/ 1082 h 1396"/>
                <a:gd name="connsiteX1" fmla="*/ -1606 w 1730"/>
                <a:gd name="connsiteY1" fmla="*/ -315 h 1396"/>
                <a:gd name="connsiteX2" fmla="*/ 125 w 1730"/>
                <a:gd name="connsiteY2" fmla="*/ 1082 h 1396"/>
              </a:gdLst>
              <a:ahLst/>
              <a:cxnLst>
                <a:cxn ang="0">
                  <a:pos x="connsiteX0" y="connsiteY0"/>
                </a:cxn>
                <a:cxn ang="0">
                  <a:pos x="connsiteX1" y="connsiteY1"/>
                </a:cxn>
                <a:cxn ang="0">
                  <a:pos x="connsiteX2" y="connsiteY2"/>
                </a:cxn>
              </a:cxnLst>
              <a:rect l="l" t="t" r="r" b="b"/>
              <a:pathLst>
                <a:path w="1730" h="1396">
                  <a:moveTo>
                    <a:pt x="125" y="1082"/>
                  </a:moveTo>
                  <a:cubicBezTo>
                    <a:pt x="-701" y="1060"/>
                    <a:pt x="-1409" y="488"/>
                    <a:pt x="-1606" y="-315"/>
                  </a:cubicBezTo>
                  <a:cubicBezTo>
                    <a:pt x="-799" y="-252"/>
                    <a:pt x="-111" y="303"/>
                    <a:pt x="125" y="1082"/>
                  </a:cubicBezTo>
                  <a:close/>
                </a:path>
              </a:pathLst>
            </a:custGeom>
            <a:solidFill>
              <a:srgbClr val="020202"/>
            </a:solidFill>
            <a:ln w="1956" cap="flat">
              <a:noFill/>
              <a:prstDash val="solid"/>
              <a:miter/>
            </a:ln>
          </p:spPr>
          <p:txBody>
            <a:bodyPr rtlCol="0" anchor="ctr"/>
            <a:lstStyle/>
            <a:p>
              <a:endParaRPr lang="es-CO"/>
            </a:p>
          </p:txBody>
        </p:sp>
        <p:sp>
          <p:nvSpPr>
            <p:cNvPr id="957" name="Freeform: Shape 956">
              <a:extLst>
                <a:ext uri="{FF2B5EF4-FFF2-40B4-BE49-F238E27FC236}">
                  <a16:creationId xmlns:a16="http://schemas.microsoft.com/office/drawing/2014/main" id="{04CBDB6D-9A51-2B37-D687-3FB69866479D}"/>
                </a:ext>
              </a:extLst>
            </p:cNvPr>
            <p:cNvSpPr/>
            <p:nvPr/>
          </p:nvSpPr>
          <p:spPr>
            <a:xfrm>
              <a:off x="13255644" y="119645"/>
              <a:ext cx="1731" cy="1357"/>
            </a:xfrm>
            <a:custGeom>
              <a:avLst/>
              <a:gdLst>
                <a:gd name="connsiteX0" fmla="*/ 126 w 1731"/>
                <a:gd name="connsiteY0" fmla="*/ 1043 h 1357"/>
                <a:gd name="connsiteX1" fmla="*/ -1606 w 1731"/>
                <a:gd name="connsiteY1" fmla="*/ -315 h 1357"/>
                <a:gd name="connsiteX2" fmla="*/ 126 w 1731"/>
                <a:gd name="connsiteY2" fmla="*/ 1043 h 1357"/>
              </a:gdLst>
              <a:ahLst/>
              <a:cxnLst>
                <a:cxn ang="0">
                  <a:pos x="connsiteX0" y="connsiteY0"/>
                </a:cxn>
                <a:cxn ang="0">
                  <a:pos x="connsiteX1" y="connsiteY1"/>
                </a:cxn>
                <a:cxn ang="0">
                  <a:pos x="connsiteX2" y="connsiteY2"/>
                </a:cxn>
              </a:cxnLst>
              <a:rect l="l" t="t" r="r" b="b"/>
              <a:pathLst>
                <a:path w="1731" h="1357">
                  <a:moveTo>
                    <a:pt x="126" y="1043"/>
                  </a:moveTo>
                  <a:cubicBezTo>
                    <a:pt x="-700" y="1033"/>
                    <a:pt x="-1409" y="476"/>
                    <a:pt x="-1606" y="-315"/>
                  </a:cubicBezTo>
                  <a:cubicBezTo>
                    <a:pt x="-818" y="-224"/>
                    <a:pt x="-150" y="301"/>
                    <a:pt x="126" y="1043"/>
                  </a:cubicBezTo>
                  <a:close/>
                </a:path>
              </a:pathLst>
            </a:custGeom>
            <a:solidFill>
              <a:srgbClr val="020202"/>
            </a:solidFill>
            <a:ln w="1956" cap="flat">
              <a:noFill/>
              <a:prstDash val="solid"/>
              <a:miter/>
            </a:ln>
          </p:spPr>
          <p:txBody>
            <a:bodyPr rtlCol="0" anchor="ctr"/>
            <a:lstStyle/>
            <a:p>
              <a:endParaRPr lang="es-CO"/>
            </a:p>
          </p:txBody>
        </p:sp>
        <p:sp>
          <p:nvSpPr>
            <p:cNvPr id="958" name="Freeform: Shape 957">
              <a:extLst>
                <a:ext uri="{FF2B5EF4-FFF2-40B4-BE49-F238E27FC236}">
                  <a16:creationId xmlns:a16="http://schemas.microsoft.com/office/drawing/2014/main" id="{88C8ACF0-E6E2-34AE-2562-6251B829DFFC}"/>
                </a:ext>
              </a:extLst>
            </p:cNvPr>
            <p:cNvSpPr/>
            <p:nvPr/>
          </p:nvSpPr>
          <p:spPr>
            <a:xfrm>
              <a:off x="13245513" y="110852"/>
              <a:ext cx="1632" cy="1436"/>
            </a:xfrm>
            <a:custGeom>
              <a:avLst/>
              <a:gdLst>
                <a:gd name="connsiteX0" fmla="*/ 27 w 1632"/>
                <a:gd name="connsiteY0" fmla="*/ 1121 h 1436"/>
                <a:gd name="connsiteX1" fmla="*/ -1606 w 1632"/>
                <a:gd name="connsiteY1" fmla="*/ -315 h 1436"/>
                <a:gd name="connsiteX2" fmla="*/ 27 w 1632"/>
                <a:gd name="connsiteY2" fmla="*/ 1121 h 1436"/>
              </a:gdLst>
              <a:ahLst/>
              <a:cxnLst>
                <a:cxn ang="0">
                  <a:pos x="connsiteX0" y="connsiteY0"/>
                </a:cxn>
                <a:cxn ang="0">
                  <a:pos x="connsiteX1" y="connsiteY1"/>
                </a:cxn>
                <a:cxn ang="0">
                  <a:pos x="connsiteX2" y="connsiteY2"/>
                </a:cxn>
              </a:cxnLst>
              <a:rect l="l" t="t" r="r" b="b"/>
              <a:pathLst>
                <a:path w="1632" h="1436">
                  <a:moveTo>
                    <a:pt x="27" y="1121"/>
                  </a:moveTo>
                  <a:cubicBezTo>
                    <a:pt x="-779" y="1066"/>
                    <a:pt x="-1448" y="478"/>
                    <a:pt x="-1606" y="-315"/>
                  </a:cubicBezTo>
                  <a:cubicBezTo>
                    <a:pt x="-838" y="-171"/>
                    <a:pt x="-209" y="380"/>
                    <a:pt x="27" y="1121"/>
                  </a:cubicBezTo>
                  <a:close/>
                </a:path>
              </a:pathLst>
            </a:custGeom>
            <a:solidFill>
              <a:srgbClr val="020202"/>
            </a:solidFill>
            <a:ln w="1956" cap="flat">
              <a:noFill/>
              <a:prstDash val="solid"/>
              <a:miter/>
            </a:ln>
          </p:spPr>
          <p:txBody>
            <a:bodyPr rtlCol="0" anchor="ctr"/>
            <a:lstStyle/>
            <a:p>
              <a:endParaRPr lang="es-CO"/>
            </a:p>
          </p:txBody>
        </p:sp>
        <p:sp>
          <p:nvSpPr>
            <p:cNvPr id="959" name="Freeform: Shape 958">
              <a:extLst>
                <a:ext uri="{FF2B5EF4-FFF2-40B4-BE49-F238E27FC236}">
                  <a16:creationId xmlns:a16="http://schemas.microsoft.com/office/drawing/2014/main" id="{893F90A3-8C0D-3024-9D68-D92824208E5E}"/>
                </a:ext>
              </a:extLst>
            </p:cNvPr>
            <p:cNvSpPr/>
            <p:nvPr/>
          </p:nvSpPr>
          <p:spPr>
            <a:xfrm>
              <a:off x="13243939" y="109475"/>
              <a:ext cx="1692" cy="1495"/>
            </a:xfrm>
            <a:custGeom>
              <a:avLst/>
              <a:gdLst>
                <a:gd name="connsiteX0" fmla="*/ 87 w 1692"/>
                <a:gd name="connsiteY0" fmla="*/ 1180 h 1495"/>
                <a:gd name="connsiteX1" fmla="*/ -1606 w 1692"/>
                <a:gd name="connsiteY1" fmla="*/ -315 h 1495"/>
                <a:gd name="connsiteX2" fmla="*/ 87 w 1692"/>
                <a:gd name="connsiteY2" fmla="*/ 1180 h 1495"/>
              </a:gdLst>
              <a:ahLst/>
              <a:cxnLst>
                <a:cxn ang="0">
                  <a:pos x="connsiteX0" y="connsiteY0"/>
                </a:cxn>
                <a:cxn ang="0">
                  <a:pos x="connsiteX1" y="connsiteY1"/>
                </a:cxn>
                <a:cxn ang="0">
                  <a:pos x="connsiteX2" y="connsiteY2"/>
                </a:cxn>
              </a:cxnLst>
              <a:rect l="l" t="t" r="r" b="b"/>
              <a:pathLst>
                <a:path w="1692" h="1495">
                  <a:moveTo>
                    <a:pt x="87" y="1180"/>
                  </a:moveTo>
                  <a:cubicBezTo>
                    <a:pt x="-740" y="1088"/>
                    <a:pt x="-1409" y="490"/>
                    <a:pt x="-1606" y="-315"/>
                  </a:cubicBezTo>
                  <a:cubicBezTo>
                    <a:pt x="-779" y="-222"/>
                    <a:pt x="-110" y="376"/>
                    <a:pt x="87" y="1180"/>
                  </a:cubicBezTo>
                  <a:close/>
                </a:path>
              </a:pathLst>
            </a:custGeom>
            <a:solidFill>
              <a:srgbClr val="020202"/>
            </a:solidFill>
            <a:ln w="1956" cap="flat">
              <a:noFill/>
              <a:prstDash val="solid"/>
              <a:miter/>
            </a:ln>
          </p:spPr>
          <p:txBody>
            <a:bodyPr rtlCol="0" anchor="ctr"/>
            <a:lstStyle/>
            <a:p>
              <a:endParaRPr lang="es-CO"/>
            </a:p>
          </p:txBody>
        </p:sp>
        <p:sp>
          <p:nvSpPr>
            <p:cNvPr id="960" name="Freeform: Shape 959">
              <a:extLst>
                <a:ext uri="{FF2B5EF4-FFF2-40B4-BE49-F238E27FC236}">
                  <a16:creationId xmlns:a16="http://schemas.microsoft.com/office/drawing/2014/main" id="{CD38D9AC-42DF-EED3-A232-9EA5941BBEBF}"/>
                </a:ext>
              </a:extLst>
            </p:cNvPr>
            <p:cNvSpPr/>
            <p:nvPr/>
          </p:nvSpPr>
          <p:spPr>
            <a:xfrm>
              <a:off x="13370961" y="1269301"/>
              <a:ext cx="233319" cy="556813"/>
            </a:xfrm>
            <a:custGeom>
              <a:avLst/>
              <a:gdLst>
                <a:gd name="connsiteX0" fmla="*/ 5775 w 233319"/>
                <a:gd name="connsiteY0" fmla="*/ 556407 h 556813"/>
                <a:gd name="connsiteX1" fmla="*/ 3296 w 233319"/>
                <a:gd name="connsiteY1" fmla="*/ 551981 h 556813"/>
                <a:gd name="connsiteX2" fmla="*/ -1523 w 233319"/>
                <a:gd name="connsiteY2" fmla="*/ 535928 h 556813"/>
                <a:gd name="connsiteX3" fmla="*/ 7014 w 233319"/>
                <a:gd name="connsiteY3" fmla="*/ 521626 h 556813"/>
                <a:gd name="connsiteX4" fmla="*/ 17559 w 233319"/>
                <a:gd name="connsiteY4" fmla="*/ 516786 h 556813"/>
                <a:gd name="connsiteX5" fmla="*/ 70301 w 233319"/>
                <a:gd name="connsiteY5" fmla="*/ 486884 h 556813"/>
                <a:gd name="connsiteX6" fmla="*/ 90623 w 233319"/>
                <a:gd name="connsiteY6" fmla="*/ 469376 h 556813"/>
                <a:gd name="connsiteX7" fmla="*/ 118400 w 233319"/>
                <a:gd name="connsiteY7" fmla="*/ 432293 h 556813"/>
                <a:gd name="connsiteX8" fmla="*/ 135417 w 233319"/>
                <a:gd name="connsiteY8" fmla="*/ 383229 h 556813"/>
                <a:gd name="connsiteX9" fmla="*/ 140906 w 233319"/>
                <a:gd name="connsiteY9" fmla="*/ 354114 h 556813"/>
                <a:gd name="connsiteX10" fmla="*/ 142873 w 233319"/>
                <a:gd name="connsiteY10" fmla="*/ 335386 h 556813"/>
                <a:gd name="connsiteX11" fmla="*/ 145430 w 233319"/>
                <a:gd name="connsiteY11" fmla="*/ 292755 h 556813"/>
                <a:gd name="connsiteX12" fmla="*/ 151903 w 233319"/>
                <a:gd name="connsiteY12" fmla="*/ 242571 h 556813"/>
                <a:gd name="connsiteX13" fmla="*/ 160854 w 233319"/>
                <a:gd name="connsiteY13" fmla="*/ 198642 h 556813"/>
                <a:gd name="connsiteX14" fmla="*/ 171674 w 233319"/>
                <a:gd name="connsiteY14" fmla="*/ 146234 h 556813"/>
                <a:gd name="connsiteX15" fmla="*/ 180802 w 233319"/>
                <a:gd name="connsiteY15" fmla="*/ 89184 h 556813"/>
                <a:gd name="connsiteX16" fmla="*/ 198035 w 233319"/>
                <a:gd name="connsiteY16" fmla="*/ 32350 h 556813"/>
                <a:gd name="connsiteX17" fmla="*/ 206356 w 233319"/>
                <a:gd name="connsiteY17" fmla="*/ 15431 h 556813"/>
                <a:gd name="connsiteX18" fmla="*/ 231714 w 233319"/>
                <a:gd name="connsiteY18" fmla="*/ -307 h 556813"/>
                <a:gd name="connsiteX19" fmla="*/ 219301 w 233319"/>
                <a:gd name="connsiteY19" fmla="*/ 67190 h 556813"/>
                <a:gd name="connsiteX20" fmla="*/ 213911 w 233319"/>
                <a:gd name="connsiteY20" fmla="*/ 102168 h 556813"/>
                <a:gd name="connsiteX21" fmla="*/ 206159 w 233319"/>
                <a:gd name="connsiteY21" fmla="*/ 149185 h 556813"/>
                <a:gd name="connsiteX22" fmla="*/ 195222 w 233319"/>
                <a:gd name="connsiteY22" fmla="*/ 202970 h 556813"/>
                <a:gd name="connsiteX23" fmla="*/ 188553 w 233319"/>
                <a:gd name="connsiteY23" fmla="*/ 237751 h 556813"/>
                <a:gd name="connsiteX24" fmla="*/ 186998 w 233319"/>
                <a:gd name="connsiteY24" fmla="*/ 251345 h 556813"/>
                <a:gd name="connsiteX25" fmla="*/ 181392 w 233319"/>
                <a:gd name="connsiteY25" fmla="*/ 281168 h 556813"/>
                <a:gd name="connsiteX26" fmla="*/ 179267 w 233319"/>
                <a:gd name="connsiteY26" fmla="*/ 299838 h 556813"/>
                <a:gd name="connsiteX27" fmla="*/ 177614 w 233319"/>
                <a:gd name="connsiteY27" fmla="*/ 338238 h 556813"/>
                <a:gd name="connsiteX28" fmla="*/ 155503 w 233319"/>
                <a:gd name="connsiteY28" fmla="*/ 436011 h 556813"/>
                <a:gd name="connsiteX29" fmla="*/ 140256 w 233319"/>
                <a:gd name="connsiteY29" fmla="*/ 464929 h 556813"/>
                <a:gd name="connsiteX30" fmla="*/ 134925 w 233319"/>
                <a:gd name="connsiteY30" fmla="*/ 474431 h 556813"/>
                <a:gd name="connsiteX31" fmla="*/ 102033 w 233319"/>
                <a:gd name="connsiteY31" fmla="*/ 510845 h 556813"/>
                <a:gd name="connsiteX32" fmla="*/ 70104 w 233319"/>
                <a:gd name="connsiteY32" fmla="*/ 534669 h 556813"/>
                <a:gd name="connsiteX33" fmla="*/ 18228 w 233319"/>
                <a:gd name="connsiteY33" fmla="*/ 556171 h 556813"/>
                <a:gd name="connsiteX34" fmla="*/ 5775 w 233319"/>
                <a:gd name="connsiteY34" fmla="*/ 556407 h 556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3319" h="556813">
                  <a:moveTo>
                    <a:pt x="5775" y="556407"/>
                  </a:moveTo>
                  <a:cubicBezTo>
                    <a:pt x="5204" y="554814"/>
                    <a:pt x="4359" y="553318"/>
                    <a:pt x="3296" y="551981"/>
                  </a:cubicBezTo>
                  <a:cubicBezTo>
                    <a:pt x="-1740" y="547574"/>
                    <a:pt x="-1779" y="541849"/>
                    <a:pt x="-1523" y="535928"/>
                  </a:cubicBezTo>
                  <a:cubicBezTo>
                    <a:pt x="-1484" y="529967"/>
                    <a:pt x="1781" y="524498"/>
                    <a:pt x="7014" y="521626"/>
                  </a:cubicBezTo>
                  <a:cubicBezTo>
                    <a:pt x="10339" y="519639"/>
                    <a:pt x="13880" y="518006"/>
                    <a:pt x="17559" y="516786"/>
                  </a:cubicBezTo>
                  <a:cubicBezTo>
                    <a:pt x="37231" y="510550"/>
                    <a:pt x="54307" y="499691"/>
                    <a:pt x="70301" y="486884"/>
                  </a:cubicBezTo>
                  <a:cubicBezTo>
                    <a:pt x="77284" y="481277"/>
                    <a:pt x="84505" y="475985"/>
                    <a:pt x="90623" y="469376"/>
                  </a:cubicBezTo>
                  <a:cubicBezTo>
                    <a:pt x="101246" y="458103"/>
                    <a:pt x="110571" y="445651"/>
                    <a:pt x="118400" y="432293"/>
                  </a:cubicBezTo>
                  <a:cubicBezTo>
                    <a:pt x="126820" y="417027"/>
                    <a:pt x="132584" y="400443"/>
                    <a:pt x="135417" y="383229"/>
                  </a:cubicBezTo>
                  <a:cubicBezTo>
                    <a:pt x="137207" y="373511"/>
                    <a:pt x="139351" y="363852"/>
                    <a:pt x="140906" y="354114"/>
                  </a:cubicBezTo>
                  <a:cubicBezTo>
                    <a:pt x="141889" y="347937"/>
                    <a:pt x="142106" y="341622"/>
                    <a:pt x="142873" y="335386"/>
                  </a:cubicBezTo>
                  <a:cubicBezTo>
                    <a:pt x="144368" y="321222"/>
                    <a:pt x="144388" y="306959"/>
                    <a:pt x="145430" y="292755"/>
                  </a:cubicBezTo>
                  <a:cubicBezTo>
                    <a:pt x="146689" y="275876"/>
                    <a:pt x="149581" y="259312"/>
                    <a:pt x="151903" y="242571"/>
                  </a:cubicBezTo>
                  <a:cubicBezTo>
                    <a:pt x="153870" y="227797"/>
                    <a:pt x="157529" y="213219"/>
                    <a:pt x="160854" y="198642"/>
                  </a:cubicBezTo>
                  <a:cubicBezTo>
                    <a:pt x="164788" y="181232"/>
                    <a:pt x="169313" y="163900"/>
                    <a:pt x="171674" y="146234"/>
                  </a:cubicBezTo>
                  <a:cubicBezTo>
                    <a:pt x="174211" y="127113"/>
                    <a:pt x="176788" y="108011"/>
                    <a:pt x="180802" y="89184"/>
                  </a:cubicBezTo>
                  <a:cubicBezTo>
                    <a:pt x="184697" y="69728"/>
                    <a:pt x="190480" y="50704"/>
                    <a:pt x="198035" y="32350"/>
                  </a:cubicBezTo>
                  <a:cubicBezTo>
                    <a:pt x="200494" y="26566"/>
                    <a:pt x="203799" y="21176"/>
                    <a:pt x="206356" y="15431"/>
                  </a:cubicBezTo>
                  <a:cubicBezTo>
                    <a:pt x="211294" y="4395"/>
                    <a:pt x="219852" y="-543"/>
                    <a:pt x="231714" y="-307"/>
                  </a:cubicBezTo>
                  <a:cubicBezTo>
                    <a:pt x="228311" y="22337"/>
                    <a:pt x="223452" y="44704"/>
                    <a:pt x="219301" y="67190"/>
                  </a:cubicBezTo>
                  <a:cubicBezTo>
                    <a:pt x="217156" y="78777"/>
                    <a:pt x="215524" y="90482"/>
                    <a:pt x="213911" y="102168"/>
                  </a:cubicBezTo>
                  <a:cubicBezTo>
                    <a:pt x="211766" y="117906"/>
                    <a:pt x="210861" y="133762"/>
                    <a:pt x="206159" y="149185"/>
                  </a:cubicBezTo>
                  <a:cubicBezTo>
                    <a:pt x="200808" y="166694"/>
                    <a:pt x="199412" y="185166"/>
                    <a:pt x="195222" y="202970"/>
                  </a:cubicBezTo>
                  <a:cubicBezTo>
                    <a:pt x="192507" y="214498"/>
                    <a:pt x="191130" y="226243"/>
                    <a:pt x="188553" y="237751"/>
                  </a:cubicBezTo>
                  <a:cubicBezTo>
                    <a:pt x="187549" y="242217"/>
                    <a:pt x="187018" y="246761"/>
                    <a:pt x="186998" y="251345"/>
                  </a:cubicBezTo>
                  <a:cubicBezTo>
                    <a:pt x="186998" y="261791"/>
                    <a:pt x="182670" y="271155"/>
                    <a:pt x="181392" y="281168"/>
                  </a:cubicBezTo>
                  <a:cubicBezTo>
                    <a:pt x="180605" y="287385"/>
                    <a:pt x="178775" y="293463"/>
                    <a:pt x="179267" y="299838"/>
                  </a:cubicBezTo>
                  <a:cubicBezTo>
                    <a:pt x="180251" y="312703"/>
                    <a:pt x="178834" y="325530"/>
                    <a:pt x="177614" y="338238"/>
                  </a:cubicBezTo>
                  <a:cubicBezTo>
                    <a:pt x="174447" y="371682"/>
                    <a:pt x="168684" y="404771"/>
                    <a:pt x="155503" y="436011"/>
                  </a:cubicBezTo>
                  <a:cubicBezTo>
                    <a:pt x="151175" y="446024"/>
                    <a:pt x="146080" y="455703"/>
                    <a:pt x="140256" y="464929"/>
                  </a:cubicBezTo>
                  <a:cubicBezTo>
                    <a:pt x="138289" y="468018"/>
                    <a:pt x="136676" y="471245"/>
                    <a:pt x="134925" y="474431"/>
                  </a:cubicBezTo>
                  <a:cubicBezTo>
                    <a:pt x="126820" y="489166"/>
                    <a:pt x="114328" y="499829"/>
                    <a:pt x="102033" y="510845"/>
                  </a:cubicBezTo>
                  <a:cubicBezTo>
                    <a:pt x="91961" y="519541"/>
                    <a:pt x="81298" y="527488"/>
                    <a:pt x="70104" y="534669"/>
                  </a:cubicBezTo>
                  <a:cubicBezTo>
                    <a:pt x="54366" y="545135"/>
                    <a:pt x="37409" y="553653"/>
                    <a:pt x="18228" y="556171"/>
                  </a:cubicBezTo>
                  <a:cubicBezTo>
                    <a:pt x="14077" y="556505"/>
                    <a:pt x="9926" y="556584"/>
                    <a:pt x="5775" y="556407"/>
                  </a:cubicBezTo>
                  <a:close/>
                </a:path>
              </a:pathLst>
            </a:custGeom>
            <a:solidFill>
              <a:srgbClr val="000000"/>
            </a:solidFill>
            <a:ln w="1956" cap="flat">
              <a:noFill/>
              <a:prstDash val="solid"/>
              <a:miter/>
            </a:ln>
          </p:spPr>
          <p:txBody>
            <a:bodyPr rtlCol="0" anchor="ctr"/>
            <a:lstStyle/>
            <a:p>
              <a:endParaRPr lang="es-CO"/>
            </a:p>
          </p:txBody>
        </p:sp>
        <p:sp>
          <p:nvSpPr>
            <p:cNvPr id="961" name="Freeform: Shape 960">
              <a:extLst>
                <a:ext uri="{FF2B5EF4-FFF2-40B4-BE49-F238E27FC236}">
                  <a16:creationId xmlns:a16="http://schemas.microsoft.com/office/drawing/2014/main" id="{2A99E571-3F74-2223-3E42-33E0F04B703A}"/>
                </a:ext>
              </a:extLst>
            </p:cNvPr>
            <p:cNvSpPr/>
            <p:nvPr/>
          </p:nvSpPr>
          <p:spPr>
            <a:xfrm>
              <a:off x="13260307" y="1816936"/>
              <a:ext cx="34992" cy="6312"/>
            </a:xfrm>
            <a:custGeom>
              <a:avLst/>
              <a:gdLst>
                <a:gd name="connsiteX0" fmla="*/ -1606 w 34992"/>
                <a:gd name="connsiteY0" fmla="*/ 5801 h 6312"/>
                <a:gd name="connsiteX1" fmla="*/ 9509 w 34992"/>
                <a:gd name="connsiteY1" fmla="*/ 628 h 6312"/>
                <a:gd name="connsiteX2" fmla="*/ 12991 w 34992"/>
                <a:gd name="connsiteY2" fmla="*/ 3047 h 6312"/>
                <a:gd name="connsiteX3" fmla="*/ 17300 w 34992"/>
                <a:gd name="connsiteY3" fmla="*/ 3047 h 6312"/>
                <a:gd name="connsiteX4" fmla="*/ 27962 w 34992"/>
                <a:gd name="connsiteY4" fmla="*/ 96 h 6312"/>
                <a:gd name="connsiteX5" fmla="*/ 33372 w 34992"/>
                <a:gd name="connsiteY5" fmla="*/ 5998 h 6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92" h="6312">
                  <a:moveTo>
                    <a:pt x="-1606" y="5801"/>
                  </a:moveTo>
                  <a:cubicBezTo>
                    <a:pt x="-406" y="313"/>
                    <a:pt x="3726" y="-1674"/>
                    <a:pt x="9509" y="628"/>
                  </a:cubicBezTo>
                  <a:cubicBezTo>
                    <a:pt x="10808" y="1218"/>
                    <a:pt x="11988" y="2044"/>
                    <a:pt x="12991" y="3047"/>
                  </a:cubicBezTo>
                  <a:cubicBezTo>
                    <a:pt x="14546" y="4464"/>
                    <a:pt x="15942" y="4562"/>
                    <a:pt x="17300" y="3047"/>
                  </a:cubicBezTo>
                  <a:cubicBezTo>
                    <a:pt x="20212" y="-356"/>
                    <a:pt x="24126" y="155"/>
                    <a:pt x="27962" y="96"/>
                  </a:cubicBezTo>
                  <a:cubicBezTo>
                    <a:pt x="31798" y="37"/>
                    <a:pt x="33569" y="2064"/>
                    <a:pt x="33372" y="5998"/>
                  </a:cubicBezTo>
                  <a:close/>
                </a:path>
              </a:pathLst>
            </a:custGeom>
            <a:solidFill>
              <a:srgbClr val="020202"/>
            </a:solidFill>
            <a:ln w="1956" cap="flat">
              <a:noFill/>
              <a:prstDash val="solid"/>
              <a:miter/>
            </a:ln>
          </p:spPr>
          <p:txBody>
            <a:bodyPr rtlCol="0" anchor="ctr"/>
            <a:lstStyle/>
            <a:p>
              <a:endParaRPr lang="es-CO"/>
            </a:p>
          </p:txBody>
        </p:sp>
        <p:sp>
          <p:nvSpPr>
            <p:cNvPr id="962" name="Freeform: Shape 961">
              <a:extLst>
                <a:ext uri="{FF2B5EF4-FFF2-40B4-BE49-F238E27FC236}">
                  <a16:creationId xmlns:a16="http://schemas.microsoft.com/office/drawing/2014/main" id="{14608A51-89D0-48A1-B3C7-F9EA715D5289}"/>
                </a:ext>
              </a:extLst>
            </p:cNvPr>
            <p:cNvSpPr/>
            <p:nvPr/>
          </p:nvSpPr>
          <p:spPr>
            <a:xfrm>
              <a:off x="13207801" y="1819600"/>
              <a:ext cx="46682" cy="4834"/>
            </a:xfrm>
            <a:custGeom>
              <a:avLst/>
              <a:gdLst>
                <a:gd name="connsiteX0" fmla="*/ -1606 w 46682"/>
                <a:gd name="connsiteY0" fmla="*/ 3197 h 4834"/>
                <a:gd name="connsiteX1" fmla="*/ 16100 w 46682"/>
                <a:gd name="connsiteY1" fmla="*/ 777 h 4834"/>
                <a:gd name="connsiteX2" fmla="*/ 25936 w 46682"/>
                <a:gd name="connsiteY2" fmla="*/ 777 h 4834"/>
                <a:gd name="connsiteX3" fmla="*/ 45077 w 46682"/>
                <a:gd name="connsiteY3" fmla="*/ 3217 h 4834"/>
                <a:gd name="connsiteX4" fmla="*/ 41143 w 46682"/>
                <a:gd name="connsiteY4" fmla="*/ 4476 h 4834"/>
                <a:gd name="connsiteX5" fmla="*/ 2349 w 46682"/>
                <a:gd name="connsiteY5" fmla="*/ 4476 h 4834"/>
                <a:gd name="connsiteX6" fmla="*/ -1606 w 46682"/>
                <a:gd name="connsiteY6" fmla="*/ 3197 h 4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82" h="4834">
                  <a:moveTo>
                    <a:pt x="-1606" y="3197"/>
                  </a:moveTo>
                  <a:cubicBezTo>
                    <a:pt x="4296" y="2725"/>
                    <a:pt x="10198" y="4161"/>
                    <a:pt x="16100" y="777"/>
                  </a:cubicBezTo>
                  <a:cubicBezTo>
                    <a:pt x="19227" y="-679"/>
                    <a:pt x="22828" y="-679"/>
                    <a:pt x="25936" y="777"/>
                  </a:cubicBezTo>
                  <a:cubicBezTo>
                    <a:pt x="32211" y="4417"/>
                    <a:pt x="38704" y="2626"/>
                    <a:pt x="45077" y="3217"/>
                  </a:cubicBezTo>
                  <a:cubicBezTo>
                    <a:pt x="44015" y="4200"/>
                    <a:pt x="42579" y="4653"/>
                    <a:pt x="41143" y="4476"/>
                  </a:cubicBezTo>
                  <a:lnTo>
                    <a:pt x="2349" y="4476"/>
                  </a:lnTo>
                  <a:cubicBezTo>
                    <a:pt x="913" y="4672"/>
                    <a:pt x="-544" y="4200"/>
                    <a:pt x="-1606" y="3197"/>
                  </a:cubicBezTo>
                  <a:close/>
                </a:path>
              </a:pathLst>
            </a:custGeom>
            <a:solidFill>
              <a:srgbClr val="020202"/>
            </a:solidFill>
            <a:ln w="1956" cap="flat">
              <a:noFill/>
              <a:prstDash val="solid"/>
              <a:miter/>
            </a:ln>
          </p:spPr>
          <p:txBody>
            <a:bodyPr rtlCol="0" anchor="ctr"/>
            <a:lstStyle/>
            <a:p>
              <a:endParaRPr lang="es-CO"/>
            </a:p>
          </p:txBody>
        </p:sp>
        <p:sp>
          <p:nvSpPr>
            <p:cNvPr id="963" name="Freeform: Shape 962">
              <a:extLst>
                <a:ext uri="{FF2B5EF4-FFF2-40B4-BE49-F238E27FC236}">
                  <a16:creationId xmlns:a16="http://schemas.microsoft.com/office/drawing/2014/main" id="{F12955E4-D04D-76CA-70CB-17E72C386FC5}"/>
                </a:ext>
              </a:extLst>
            </p:cNvPr>
            <p:cNvSpPr/>
            <p:nvPr/>
          </p:nvSpPr>
          <p:spPr>
            <a:xfrm>
              <a:off x="13296701" y="1820092"/>
              <a:ext cx="13042" cy="4494"/>
            </a:xfrm>
            <a:custGeom>
              <a:avLst/>
              <a:gdLst>
                <a:gd name="connsiteX0" fmla="*/ -1606 w 13042"/>
                <a:gd name="connsiteY0" fmla="*/ 2704 h 4494"/>
                <a:gd name="connsiteX1" fmla="*/ 2329 w 13042"/>
                <a:gd name="connsiteY1" fmla="*/ 1720 h 4494"/>
                <a:gd name="connsiteX2" fmla="*/ 11437 w 13042"/>
                <a:gd name="connsiteY2" fmla="*/ 4179 h 4494"/>
                <a:gd name="connsiteX3" fmla="*/ -1606 w 13042"/>
                <a:gd name="connsiteY3" fmla="*/ 2704 h 4494"/>
              </a:gdLst>
              <a:ahLst/>
              <a:cxnLst>
                <a:cxn ang="0">
                  <a:pos x="connsiteX0" y="connsiteY0"/>
                </a:cxn>
                <a:cxn ang="0">
                  <a:pos x="connsiteX1" y="connsiteY1"/>
                </a:cxn>
                <a:cxn ang="0">
                  <a:pos x="connsiteX2" y="connsiteY2"/>
                </a:cxn>
                <a:cxn ang="0">
                  <a:pos x="connsiteX3" y="connsiteY3"/>
                </a:cxn>
              </a:cxnLst>
              <a:rect l="l" t="t" r="r" b="b"/>
              <a:pathLst>
                <a:path w="13042" h="4494">
                  <a:moveTo>
                    <a:pt x="-1606" y="2704"/>
                  </a:moveTo>
                  <a:cubicBezTo>
                    <a:pt x="-229" y="2724"/>
                    <a:pt x="1129" y="2389"/>
                    <a:pt x="2329" y="1720"/>
                  </a:cubicBezTo>
                  <a:cubicBezTo>
                    <a:pt x="7562" y="-1388"/>
                    <a:pt x="7975" y="-1211"/>
                    <a:pt x="11437" y="4179"/>
                  </a:cubicBezTo>
                  <a:cubicBezTo>
                    <a:pt x="7168" y="3648"/>
                    <a:pt x="2545" y="5202"/>
                    <a:pt x="-1606" y="2704"/>
                  </a:cubicBezTo>
                  <a:close/>
                </a:path>
              </a:pathLst>
            </a:custGeom>
            <a:solidFill>
              <a:srgbClr val="020202"/>
            </a:solidFill>
            <a:ln w="1956" cap="flat">
              <a:noFill/>
              <a:prstDash val="solid"/>
              <a:miter/>
            </a:ln>
          </p:spPr>
          <p:txBody>
            <a:bodyPr rtlCol="0" anchor="ctr"/>
            <a:lstStyle/>
            <a:p>
              <a:endParaRPr lang="es-CO"/>
            </a:p>
          </p:txBody>
        </p:sp>
        <p:sp>
          <p:nvSpPr>
            <p:cNvPr id="964" name="Freeform: Shape 963">
              <a:extLst>
                <a:ext uri="{FF2B5EF4-FFF2-40B4-BE49-F238E27FC236}">
                  <a16:creationId xmlns:a16="http://schemas.microsoft.com/office/drawing/2014/main" id="{D631BE83-87F7-3C59-2300-3546D63A825B}"/>
                </a:ext>
              </a:extLst>
            </p:cNvPr>
            <p:cNvSpPr/>
            <p:nvPr/>
          </p:nvSpPr>
          <p:spPr>
            <a:xfrm>
              <a:off x="13309822" y="1824561"/>
              <a:ext cx="4327" cy="1328"/>
            </a:xfrm>
            <a:custGeom>
              <a:avLst/>
              <a:gdLst>
                <a:gd name="connsiteX0" fmla="*/ -1606 w 4327"/>
                <a:gd name="connsiteY0" fmla="*/ -289 h 1328"/>
                <a:gd name="connsiteX1" fmla="*/ 2722 w 4327"/>
                <a:gd name="connsiteY1" fmla="*/ 989 h 1328"/>
                <a:gd name="connsiteX2" fmla="*/ -1606 w 4327"/>
                <a:gd name="connsiteY2" fmla="*/ -289 h 1328"/>
              </a:gdLst>
              <a:ahLst/>
              <a:cxnLst>
                <a:cxn ang="0">
                  <a:pos x="connsiteX0" y="connsiteY0"/>
                </a:cxn>
                <a:cxn ang="0">
                  <a:pos x="connsiteX1" y="connsiteY1"/>
                </a:cxn>
                <a:cxn ang="0">
                  <a:pos x="connsiteX2" y="connsiteY2"/>
                </a:cxn>
              </a:cxnLst>
              <a:rect l="l" t="t" r="r" b="b"/>
              <a:pathLst>
                <a:path w="4327" h="1328">
                  <a:moveTo>
                    <a:pt x="-1606" y="-289"/>
                  </a:moveTo>
                  <a:cubicBezTo>
                    <a:pt x="-51" y="-289"/>
                    <a:pt x="1621" y="-604"/>
                    <a:pt x="2722" y="989"/>
                  </a:cubicBezTo>
                  <a:cubicBezTo>
                    <a:pt x="1149" y="1009"/>
                    <a:pt x="-523" y="1245"/>
                    <a:pt x="-1606" y="-289"/>
                  </a:cubicBezTo>
                  <a:close/>
                </a:path>
              </a:pathLst>
            </a:custGeom>
            <a:solidFill>
              <a:srgbClr val="020202"/>
            </a:solidFill>
            <a:ln w="1956" cap="flat">
              <a:noFill/>
              <a:prstDash val="solid"/>
              <a:miter/>
            </a:ln>
          </p:spPr>
          <p:txBody>
            <a:bodyPr rtlCol="0" anchor="ctr"/>
            <a:lstStyle/>
            <a:p>
              <a:endParaRPr lang="es-CO"/>
            </a:p>
          </p:txBody>
        </p:sp>
        <p:sp>
          <p:nvSpPr>
            <p:cNvPr id="965" name="Freeform: Shape 964">
              <a:extLst>
                <a:ext uri="{FF2B5EF4-FFF2-40B4-BE49-F238E27FC236}">
                  <a16:creationId xmlns:a16="http://schemas.microsoft.com/office/drawing/2014/main" id="{182DC247-00A6-76F6-CAA7-A0488B059E32}"/>
                </a:ext>
              </a:extLst>
            </p:cNvPr>
            <p:cNvSpPr/>
            <p:nvPr/>
          </p:nvSpPr>
          <p:spPr>
            <a:xfrm>
              <a:off x="13108828" y="1774953"/>
              <a:ext cx="1358" cy="1573"/>
            </a:xfrm>
            <a:custGeom>
              <a:avLst/>
              <a:gdLst>
                <a:gd name="connsiteX0" fmla="*/ -1585 w 1358"/>
                <a:gd name="connsiteY0" fmla="*/ -315 h 1573"/>
                <a:gd name="connsiteX1" fmla="*/ -248 w 1358"/>
                <a:gd name="connsiteY1" fmla="*/ 1141 h 1573"/>
                <a:gd name="connsiteX2" fmla="*/ -267 w 1358"/>
                <a:gd name="connsiteY2" fmla="*/ 1259 h 1573"/>
                <a:gd name="connsiteX3" fmla="*/ -1605 w 1358"/>
                <a:gd name="connsiteY3" fmla="*/ -157 h 1573"/>
                <a:gd name="connsiteX4" fmla="*/ -1585 w 1358"/>
                <a:gd name="connsiteY4" fmla="*/ -315 h 1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 h="1573">
                  <a:moveTo>
                    <a:pt x="-1585" y="-315"/>
                  </a:moveTo>
                  <a:cubicBezTo>
                    <a:pt x="-818" y="-275"/>
                    <a:pt x="-228" y="374"/>
                    <a:pt x="-248" y="1141"/>
                  </a:cubicBezTo>
                  <a:cubicBezTo>
                    <a:pt x="-267" y="1180"/>
                    <a:pt x="-267" y="1220"/>
                    <a:pt x="-267" y="1259"/>
                  </a:cubicBezTo>
                  <a:cubicBezTo>
                    <a:pt x="-1034" y="1240"/>
                    <a:pt x="-1625" y="590"/>
                    <a:pt x="-1605" y="-157"/>
                  </a:cubicBezTo>
                  <a:cubicBezTo>
                    <a:pt x="-1605" y="-216"/>
                    <a:pt x="-1585" y="-256"/>
                    <a:pt x="-1585" y="-315"/>
                  </a:cubicBezTo>
                  <a:close/>
                </a:path>
              </a:pathLst>
            </a:custGeom>
            <a:solidFill>
              <a:srgbClr val="5B5B5B"/>
            </a:solidFill>
            <a:ln w="1956" cap="flat">
              <a:noFill/>
              <a:prstDash val="solid"/>
              <a:miter/>
            </a:ln>
          </p:spPr>
          <p:txBody>
            <a:bodyPr rtlCol="0" anchor="ctr"/>
            <a:lstStyle/>
            <a:p>
              <a:endParaRPr lang="es-CO"/>
            </a:p>
          </p:txBody>
        </p:sp>
        <p:sp>
          <p:nvSpPr>
            <p:cNvPr id="966" name="Freeform: Shape 965">
              <a:extLst>
                <a:ext uri="{FF2B5EF4-FFF2-40B4-BE49-F238E27FC236}">
                  <a16:creationId xmlns:a16="http://schemas.microsoft.com/office/drawing/2014/main" id="{E289970D-829F-140C-C912-A4F09D8C35F3}"/>
                </a:ext>
              </a:extLst>
            </p:cNvPr>
            <p:cNvSpPr/>
            <p:nvPr/>
          </p:nvSpPr>
          <p:spPr>
            <a:xfrm>
              <a:off x="13110243" y="1776507"/>
              <a:ext cx="1380" cy="1593"/>
            </a:xfrm>
            <a:custGeom>
              <a:avLst/>
              <a:gdLst>
                <a:gd name="connsiteX0" fmla="*/ -1604 w 1380"/>
                <a:gd name="connsiteY0" fmla="*/ -315 h 1593"/>
                <a:gd name="connsiteX1" fmla="*/ -227 w 1380"/>
                <a:gd name="connsiteY1" fmla="*/ 1180 h 1593"/>
                <a:gd name="connsiteX2" fmla="*/ -227 w 1380"/>
                <a:gd name="connsiteY2" fmla="*/ 1279 h 1593"/>
                <a:gd name="connsiteX3" fmla="*/ -1604 w 1380"/>
                <a:gd name="connsiteY3" fmla="*/ -315 h 1593"/>
              </a:gdLst>
              <a:ahLst/>
              <a:cxnLst>
                <a:cxn ang="0">
                  <a:pos x="connsiteX0" y="connsiteY0"/>
                </a:cxn>
                <a:cxn ang="0">
                  <a:pos x="connsiteX1" y="connsiteY1"/>
                </a:cxn>
                <a:cxn ang="0">
                  <a:pos x="connsiteX2" y="connsiteY2"/>
                </a:cxn>
                <a:cxn ang="0">
                  <a:pos x="connsiteX3" y="connsiteY3"/>
                </a:cxn>
              </a:cxnLst>
              <a:rect l="l" t="t" r="r" b="b"/>
              <a:pathLst>
                <a:path w="1380" h="1593">
                  <a:moveTo>
                    <a:pt x="-1604" y="-315"/>
                  </a:moveTo>
                  <a:cubicBezTo>
                    <a:pt x="-817" y="-295"/>
                    <a:pt x="-187" y="374"/>
                    <a:pt x="-227" y="1180"/>
                  </a:cubicBezTo>
                  <a:cubicBezTo>
                    <a:pt x="-227" y="1200"/>
                    <a:pt x="-227" y="1239"/>
                    <a:pt x="-227" y="1279"/>
                  </a:cubicBezTo>
                  <a:cubicBezTo>
                    <a:pt x="-1033" y="1200"/>
                    <a:pt x="-1643" y="492"/>
                    <a:pt x="-1604" y="-315"/>
                  </a:cubicBezTo>
                  <a:close/>
                </a:path>
              </a:pathLst>
            </a:custGeom>
            <a:solidFill>
              <a:srgbClr val="5B5B5B"/>
            </a:solidFill>
            <a:ln w="1956" cap="flat">
              <a:noFill/>
              <a:prstDash val="solid"/>
              <a:miter/>
            </a:ln>
          </p:spPr>
          <p:txBody>
            <a:bodyPr rtlCol="0" anchor="ctr"/>
            <a:lstStyle/>
            <a:p>
              <a:endParaRPr lang="es-CO"/>
            </a:p>
          </p:txBody>
        </p:sp>
        <p:sp>
          <p:nvSpPr>
            <p:cNvPr id="967" name="Freeform: Shape 966">
              <a:extLst>
                <a:ext uri="{FF2B5EF4-FFF2-40B4-BE49-F238E27FC236}">
                  <a16:creationId xmlns:a16="http://schemas.microsoft.com/office/drawing/2014/main" id="{CB03CD0A-0A97-65E5-F2C4-BEC6183F1453}"/>
                </a:ext>
              </a:extLst>
            </p:cNvPr>
            <p:cNvSpPr/>
            <p:nvPr/>
          </p:nvSpPr>
          <p:spPr>
            <a:xfrm>
              <a:off x="12876930" y="472158"/>
              <a:ext cx="389278" cy="290244"/>
            </a:xfrm>
            <a:custGeom>
              <a:avLst/>
              <a:gdLst>
                <a:gd name="connsiteX0" fmla="*/ 2897 w 389278"/>
                <a:gd name="connsiteY0" fmla="*/ -315 h 290244"/>
                <a:gd name="connsiteX1" fmla="*/ 1284 w 389278"/>
                <a:gd name="connsiteY1" fmla="*/ 49732 h 290244"/>
                <a:gd name="connsiteX2" fmla="*/ 6399 w 389278"/>
                <a:gd name="connsiteY2" fmla="*/ 89077 h 290244"/>
                <a:gd name="connsiteX3" fmla="*/ 24616 w 389278"/>
                <a:gd name="connsiteY3" fmla="*/ 136292 h 290244"/>
                <a:gd name="connsiteX4" fmla="*/ 49482 w 389278"/>
                <a:gd name="connsiteY4" fmla="*/ 173669 h 290244"/>
                <a:gd name="connsiteX5" fmla="*/ 73935 w 389278"/>
                <a:gd name="connsiteY5" fmla="*/ 205145 h 290244"/>
                <a:gd name="connsiteX6" fmla="*/ 99076 w 389278"/>
                <a:gd name="connsiteY6" fmla="*/ 226943 h 290244"/>
                <a:gd name="connsiteX7" fmla="*/ 193820 w 389278"/>
                <a:gd name="connsiteY7" fmla="*/ 273370 h 290244"/>
                <a:gd name="connsiteX8" fmla="*/ 245480 w 389278"/>
                <a:gd name="connsiteY8" fmla="*/ 284150 h 290244"/>
                <a:gd name="connsiteX9" fmla="*/ 291907 w 389278"/>
                <a:gd name="connsiteY9" fmla="*/ 285036 h 290244"/>
                <a:gd name="connsiteX10" fmla="*/ 336367 w 389278"/>
                <a:gd name="connsiteY10" fmla="*/ 279921 h 290244"/>
                <a:gd name="connsiteX11" fmla="*/ 368000 w 389278"/>
                <a:gd name="connsiteY11" fmla="*/ 276694 h 290244"/>
                <a:gd name="connsiteX12" fmla="*/ 387673 w 389278"/>
                <a:gd name="connsiteY12" fmla="*/ 276596 h 290244"/>
                <a:gd name="connsiteX13" fmla="*/ 369377 w 389278"/>
                <a:gd name="connsiteY13" fmla="*/ 279409 h 290244"/>
                <a:gd name="connsiteX14" fmla="*/ 348623 w 389278"/>
                <a:gd name="connsiteY14" fmla="*/ 282006 h 290244"/>
                <a:gd name="connsiteX15" fmla="*/ 343587 w 389278"/>
                <a:gd name="connsiteY15" fmla="*/ 282419 h 290244"/>
                <a:gd name="connsiteX16" fmla="*/ 306209 w 389278"/>
                <a:gd name="connsiteY16" fmla="*/ 286177 h 290244"/>
                <a:gd name="connsiteX17" fmla="*/ 278923 w 389278"/>
                <a:gd name="connsiteY17" fmla="*/ 287200 h 290244"/>
                <a:gd name="connsiteX18" fmla="*/ 274851 w 389278"/>
                <a:gd name="connsiteY18" fmla="*/ 288144 h 290244"/>
                <a:gd name="connsiteX19" fmla="*/ 263047 w 389278"/>
                <a:gd name="connsiteY19" fmla="*/ 288537 h 290244"/>
                <a:gd name="connsiteX20" fmla="*/ 255355 w 389278"/>
                <a:gd name="connsiteY20" fmla="*/ 286787 h 290244"/>
                <a:gd name="connsiteX21" fmla="*/ 216660 w 389278"/>
                <a:gd name="connsiteY21" fmla="*/ 281947 h 290244"/>
                <a:gd name="connsiteX22" fmla="*/ 190967 w 389278"/>
                <a:gd name="connsiteY22" fmla="*/ 278013 h 290244"/>
                <a:gd name="connsiteX23" fmla="*/ 127247 w 389278"/>
                <a:gd name="connsiteY23" fmla="*/ 252182 h 290244"/>
                <a:gd name="connsiteX24" fmla="*/ 104526 w 389278"/>
                <a:gd name="connsiteY24" fmla="*/ 239258 h 290244"/>
                <a:gd name="connsiteX25" fmla="*/ 91562 w 389278"/>
                <a:gd name="connsiteY25" fmla="*/ 239258 h 290244"/>
                <a:gd name="connsiteX26" fmla="*/ 85975 w 389278"/>
                <a:gd name="connsiteY26" fmla="*/ 240084 h 290244"/>
                <a:gd name="connsiteX27" fmla="*/ 72401 w 389278"/>
                <a:gd name="connsiteY27" fmla="*/ 241087 h 290244"/>
                <a:gd name="connsiteX28" fmla="*/ 58807 w 389278"/>
                <a:gd name="connsiteY28" fmla="*/ 238215 h 290244"/>
                <a:gd name="connsiteX29" fmla="*/ 29042 w 389278"/>
                <a:gd name="connsiteY29" fmla="*/ 200680 h 290244"/>
                <a:gd name="connsiteX30" fmla="*/ 14012 w 389278"/>
                <a:gd name="connsiteY30" fmla="*/ 155984 h 290244"/>
                <a:gd name="connsiteX31" fmla="*/ 12045 w 389278"/>
                <a:gd name="connsiteY31" fmla="*/ 147544 h 290244"/>
                <a:gd name="connsiteX32" fmla="*/ 12989 w 389278"/>
                <a:gd name="connsiteY32" fmla="*/ 143492 h 290244"/>
                <a:gd name="connsiteX33" fmla="*/ 14111 w 389278"/>
                <a:gd name="connsiteY33" fmla="*/ 132750 h 290244"/>
                <a:gd name="connsiteX34" fmla="*/ 7855 w 389278"/>
                <a:gd name="connsiteY34" fmla="*/ 109143 h 290244"/>
                <a:gd name="connsiteX35" fmla="*/ 1304 w 389278"/>
                <a:gd name="connsiteY35" fmla="*/ 72159 h 290244"/>
                <a:gd name="connsiteX36" fmla="*/ 25 w 389278"/>
                <a:gd name="connsiteY36" fmla="*/ 54847 h 290244"/>
                <a:gd name="connsiteX37" fmla="*/ -1234 w 389278"/>
                <a:gd name="connsiteY37" fmla="*/ 44086 h 290244"/>
                <a:gd name="connsiteX38" fmla="*/ -54 w 389278"/>
                <a:gd name="connsiteY38" fmla="*/ 26086 h 290244"/>
                <a:gd name="connsiteX39" fmla="*/ 1442 w 389278"/>
                <a:gd name="connsiteY39" fmla="*/ 2951 h 290244"/>
                <a:gd name="connsiteX40" fmla="*/ 2897 w 389278"/>
                <a:gd name="connsiteY40" fmla="*/ -315 h 290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89278" h="290244">
                  <a:moveTo>
                    <a:pt x="2897" y="-315"/>
                  </a:moveTo>
                  <a:cubicBezTo>
                    <a:pt x="930" y="16328"/>
                    <a:pt x="1875" y="33129"/>
                    <a:pt x="1284" y="49732"/>
                  </a:cubicBezTo>
                  <a:cubicBezTo>
                    <a:pt x="812" y="63228"/>
                    <a:pt x="3586" y="76231"/>
                    <a:pt x="6399" y="89077"/>
                  </a:cubicBezTo>
                  <a:cubicBezTo>
                    <a:pt x="9999" y="105661"/>
                    <a:pt x="16137" y="121590"/>
                    <a:pt x="24616" y="136292"/>
                  </a:cubicBezTo>
                  <a:cubicBezTo>
                    <a:pt x="32052" y="149299"/>
                    <a:pt x="40354" y="161785"/>
                    <a:pt x="49482" y="173669"/>
                  </a:cubicBezTo>
                  <a:cubicBezTo>
                    <a:pt x="57627" y="184155"/>
                    <a:pt x="65417" y="194955"/>
                    <a:pt x="73935" y="205145"/>
                  </a:cubicBezTo>
                  <a:cubicBezTo>
                    <a:pt x="81076" y="213683"/>
                    <a:pt x="90224" y="220215"/>
                    <a:pt x="99076" y="226943"/>
                  </a:cubicBezTo>
                  <a:cubicBezTo>
                    <a:pt x="127582" y="248582"/>
                    <a:pt x="160062" y="262353"/>
                    <a:pt x="193820" y="273370"/>
                  </a:cubicBezTo>
                  <a:cubicBezTo>
                    <a:pt x="210620" y="278729"/>
                    <a:pt x="227932" y="282341"/>
                    <a:pt x="245480" y="284150"/>
                  </a:cubicBezTo>
                  <a:cubicBezTo>
                    <a:pt x="260903" y="285722"/>
                    <a:pt x="276425" y="286017"/>
                    <a:pt x="291907" y="285036"/>
                  </a:cubicBezTo>
                  <a:cubicBezTo>
                    <a:pt x="306838" y="284546"/>
                    <a:pt x="321711" y="282836"/>
                    <a:pt x="336367" y="279921"/>
                  </a:cubicBezTo>
                  <a:cubicBezTo>
                    <a:pt x="346813" y="277991"/>
                    <a:pt x="357377" y="276911"/>
                    <a:pt x="368000" y="276694"/>
                  </a:cubicBezTo>
                  <a:cubicBezTo>
                    <a:pt x="374532" y="276360"/>
                    <a:pt x="381102" y="276694"/>
                    <a:pt x="387673" y="276596"/>
                  </a:cubicBezTo>
                  <a:cubicBezTo>
                    <a:pt x="381771" y="278858"/>
                    <a:pt x="375515" y="278996"/>
                    <a:pt x="369377" y="279409"/>
                  </a:cubicBezTo>
                  <a:cubicBezTo>
                    <a:pt x="362393" y="279901"/>
                    <a:pt x="355312" y="278858"/>
                    <a:pt x="348623" y="282006"/>
                  </a:cubicBezTo>
                  <a:cubicBezTo>
                    <a:pt x="346990" y="282456"/>
                    <a:pt x="345278" y="282596"/>
                    <a:pt x="343587" y="282419"/>
                  </a:cubicBezTo>
                  <a:cubicBezTo>
                    <a:pt x="331036" y="282793"/>
                    <a:pt x="318681" y="285213"/>
                    <a:pt x="306209" y="286177"/>
                  </a:cubicBezTo>
                  <a:cubicBezTo>
                    <a:pt x="297219" y="286865"/>
                    <a:pt x="288110" y="289954"/>
                    <a:pt x="278923" y="287200"/>
                  </a:cubicBezTo>
                  <a:cubicBezTo>
                    <a:pt x="277487" y="286853"/>
                    <a:pt x="275992" y="287204"/>
                    <a:pt x="274851" y="288144"/>
                  </a:cubicBezTo>
                  <a:cubicBezTo>
                    <a:pt x="271271" y="290375"/>
                    <a:pt x="266765" y="290526"/>
                    <a:pt x="263047" y="288537"/>
                  </a:cubicBezTo>
                  <a:cubicBezTo>
                    <a:pt x="260667" y="287333"/>
                    <a:pt x="258031" y="286733"/>
                    <a:pt x="255355" y="286787"/>
                  </a:cubicBezTo>
                  <a:cubicBezTo>
                    <a:pt x="242155" y="287632"/>
                    <a:pt x="229505" y="283914"/>
                    <a:pt x="216660" y="281947"/>
                  </a:cubicBezTo>
                  <a:cubicBezTo>
                    <a:pt x="208102" y="280629"/>
                    <a:pt x="199387" y="280334"/>
                    <a:pt x="190967" y="278013"/>
                  </a:cubicBezTo>
                  <a:cubicBezTo>
                    <a:pt x="168658" y="272111"/>
                    <a:pt x="147196" y="264104"/>
                    <a:pt x="127247" y="252182"/>
                  </a:cubicBezTo>
                  <a:cubicBezTo>
                    <a:pt x="119772" y="247736"/>
                    <a:pt x="112198" y="243389"/>
                    <a:pt x="104526" y="239258"/>
                  </a:cubicBezTo>
                  <a:cubicBezTo>
                    <a:pt x="100395" y="237015"/>
                    <a:pt x="96027" y="234084"/>
                    <a:pt x="91562" y="239258"/>
                  </a:cubicBezTo>
                  <a:cubicBezTo>
                    <a:pt x="90244" y="240792"/>
                    <a:pt x="87844" y="240359"/>
                    <a:pt x="85975" y="240084"/>
                  </a:cubicBezTo>
                  <a:cubicBezTo>
                    <a:pt x="81430" y="239460"/>
                    <a:pt x="76807" y="239801"/>
                    <a:pt x="72401" y="241087"/>
                  </a:cubicBezTo>
                  <a:cubicBezTo>
                    <a:pt x="67679" y="242447"/>
                    <a:pt x="62584" y="241370"/>
                    <a:pt x="58807" y="238215"/>
                  </a:cubicBezTo>
                  <a:cubicBezTo>
                    <a:pt x="45567" y="228379"/>
                    <a:pt x="35042" y="216398"/>
                    <a:pt x="29042" y="200680"/>
                  </a:cubicBezTo>
                  <a:cubicBezTo>
                    <a:pt x="23416" y="185984"/>
                    <a:pt x="18163" y="171171"/>
                    <a:pt x="14012" y="155984"/>
                  </a:cubicBezTo>
                  <a:cubicBezTo>
                    <a:pt x="13245" y="153190"/>
                    <a:pt x="12753" y="150338"/>
                    <a:pt x="12045" y="147544"/>
                  </a:cubicBezTo>
                  <a:cubicBezTo>
                    <a:pt x="11553" y="146124"/>
                    <a:pt x="11927" y="144552"/>
                    <a:pt x="12989" y="143492"/>
                  </a:cubicBezTo>
                  <a:cubicBezTo>
                    <a:pt x="16373" y="140167"/>
                    <a:pt x="15271" y="136606"/>
                    <a:pt x="14111" y="132750"/>
                  </a:cubicBezTo>
                  <a:cubicBezTo>
                    <a:pt x="11750" y="124881"/>
                    <a:pt x="8406" y="117012"/>
                    <a:pt x="7855" y="109143"/>
                  </a:cubicBezTo>
                  <a:cubicBezTo>
                    <a:pt x="6989" y="96494"/>
                    <a:pt x="2622" y="84651"/>
                    <a:pt x="1304" y="72159"/>
                  </a:cubicBezTo>
                  <a:cubicBezTo>
                    <a:pt x="478" y="66424"/>
                    <a:pt x="65" y="60641"/>
                    <a:pt x="25" y="54847"/>
                  </a:cubicBezTo>
                  <a:cubicBezTo>
                    <a:pt x="25" y="51223"/>
                    <a:pt x="-388" y="47612"/>
                    <a:pt x="-1234" y="44086"/>
                  </a:cubicBezTo>
                  <a:cubicBezTo>
                    <a:pt x="-2473" y="38047"/>
                    <a:pt x="-231" y="32086"/>
                    <a:pt x="-54" y="26086"/>
                  </a:cubicBezTo>
                  <a:cubicBezTo>
                    <a:pt x="183" y="18355"/>
                    <a:pt x="-290" y="10584"/>
                    <a:pt x="1442" y="2951"/>
                  </a:cubicBezTo>
                  <a:cubicBezTo>
                    <a:pt x="1481" y="1715"/>
                    <a:pt x="2012" y="545"/>
                    <a:pt x="2897" y="-315"/>
                  </a:cubicBezTo>
                  <a:close/>
                </a:path>
              </a:pathLst>
            </a:custGeom>
            <a:solidFill>
              <a:srgbClr val="020202"/>
            </a:solidFill>
            <a:ln w="1956" cap="flat">
              <a:noFill/>
              <a:prstDash val="solid"/>
              <a:miter/>
            </a:ln>
          </p:spPr>
          <p:txBody>
            <a:bodyPr rtlCol="0" anchor="ctr"/>
            <a:lstStyle/>
            <a:p>
              <a:endParaRPr lang="es-CO"/>
            </a:p>
          </p:txBody>
        </p:sp>
        <p:sp>
          <p:nvSpPr>
            <p:cNvPr id="968" name="Freeform: Shape 967">
              <a:extLst>
                <a:ext uri="{FF2B5EF4-FFF2-40B4-BE49-F238E27FC236}">
                  <a16:creationId xmlns:a16="http://schemas.microsoft.com/office/drawing/2014/main" id="{CC820513-DC9D-C40C-CE0E-CEF06EF65825}"/>
                </a:ext>
              </a:extLst>
            </p:cNvPr>
            <p:cNvSpPr/>
            <p:nvPr/>
          </p:nvSpPr>
          <p:spPr>
            <a:xfrm>
              <a:off x="12881334" y="461967"/>
              <a:ext cx="1624" cy="8754"/>
            </a:xfrm>
            <a:custGeom>
              <a:avLst/>
              <a:gdLst>
                <a:gd name="connsiteX0" fmla="*/ -50 w 1624"/>
                <a:gd name="connsiteY0" fmla="*/ -315 h 8754"/>
                <a:gd name="connsiteX1" fmla="*/ -1506 w 1624"/>
                <a:gd name="connsiteY1" fmla="*/ 8440 h 8754"/>
                <a:gd name="connsiteX2" fmla="*/ -50 w 1624"/>
                <a:gd name="connsiteY2" fmla="*/ -315 h 8754"/>
              </a:gdLst>
              <a:ahLst/>
              <a:cxnLst>
                <a:cxn ang="0">
                  <a:pos x="connsiteX0" y="connsiteY0"/>
                </a:cxn>
                <a:cxn ang="0">
                  <a:pos x="connsiteX1" y="connsiteY1"/>
                </a:cxn>
                <a:cxn ang="0">
                  <a:pos x="connsiteX2" y="connsiteY2"/>
                </a:cxn>
              </a:cxnLst>
              <a:rect l="l" t="t" r="r" b="b"/>
              <a:pathLst>
                <a:path w="1624" h="8754">
                  <a:moveTo>
                    <a:pt x="-50" y="-315"/>
                  </a:moveTo>
                  <a:cubicBezTo>
                    <a:pt x="-483" y="2597"/>
                    <a:pt x="1051" y="5863"/>
                    <a:pt x="-1506" y="8440"/>
                  </a:cubicBezTo>
                  <a:cubicBezTo>
                    <a:pt x="-1073" y="5508"/>
                    <a:pt x="-2687" y="2243"/>
                    <a:pt x="-50" y="-315"/>
                  </a:cubicBezTo>
                  <a:close/>
                </a:path>
              </a:pathLst>
            </a:custGeom>
            <a:solidFill>
              <a:srgbClr val="020202"/>
            </a:solidFill>
            <a:ln w="1956" cap="flat">
              <a:noFill/>
              <a:prstDash val="solid"/>
              <a:miter/>
            </a:ln>
          </p:spPr>
          <p:txBody>
            <a:bodyPr rtlCol="0" anchor="ctr"/>
            <a:lstStyle/>
            <a:p>
              <a:endParaRPr lang="es-CO"/>
            </a:p>
          </p:txBody>
        </p:sp>
        <p:sp>
          <p:nvSpPr>
            <p:cNvPr id="969" name="Freeform: Shape 968">
              <a:extLst>
                <a:ext uri="{FF2B5EF4-FFF2-40B4-BE49-F238E27FC236}">
                  <a16:creationId xmlns:a16="http://schemas.microsoft.com/office/drawing/2014/main" id="{E23745A6-5F6C-6B49-7B05-6E70BD590214}"/>
                </a:ext>
              </a:extLst>
            </p:cNvPr>
            <p:cNvSpPr/>
            <p:nvPr/>
          </p:nvSpPr>
          <p:spPr>
            <a:xfrm>
              <a:off x="12884245" y="443023"/>
              <a:ext cx="1624" cy="8754"/>
            </a:xfrm>
            <a:custGeom>
              <a:avLst/>
              <a:gdLst>
                <a:gd name="connsiteX0" fmla="*/ -50 w 1624"/>
                <a:gd name="connsiteY0" fmla="*/ -315 h 8754"/>
                <a:gd name="connsiteX1" fmla="*/ -1506 w 1624"/>
                <a:gd name="connsiteY1" fmla="*/ 8440 h 8754"/>
                <a:gd name="connsiteX2" fmla="*/ -50 w 1624"/>
                <a:gd name="connsiteY2" fmla="*/ -315 h 8754"/>
              </a:gdLst>
              <a:ahLst/>
              <a:cxnLst>
                <a:cxn ang="0">
                  <a:pos x="connsiteX0" y="connsiteY0"/>
                </a:cxn>
                <a:cxn ang="0">
                  <a:pos x="connsiteX1" y="connsiteY1"/>
                </a:cxn>
                <a:cxn ang="0">
                  <a:pos x="connsiteX2" y="connsiteY2"/>
                </a:cxn>
              </a:cxnLst>
              <a:rect l="l" t="t" r="r" b="b"/>
              <a:pathLst>
                <a:path w="1624" h="8754">
                  <a:moveTo>
                    <a:pt x="-50" y="-315"/>
                  </a:moveTo>
                  <a:cubicBezTo>
                    <a:pt x="-483" y="2597"/>
                    <a:pt x="1051" y="5862"/>
                    <a:pt x="-1506" y="8440"/>
                  </a:cubicBezTo>
                  <a:cubicBezTo>
                    <a:pt x="-1073" y="5508"/>
                    <a:pt x="-2687" y="2243"/>
                    <a:pt x="-50" y="-315"/>
                  </a:cubicBezTo>
                  <a:close/>
                </a:path>
              </a:pathLst>
            </a:custGeom>
            <a:solidFill>
              <a:srgbClr val="020202"/>
            </a:solidFill>
            <a:ln w="1956" cap="flat">
              <a:noFill/>
              <a:prstDash val="solid"/>
              <a:miter/>
            </a:ln>
          </p:spPr>
          <p:txBody>
            <a:bodyPr rtlCol="0" anchor="ctr"/>
            <a:lstStyle/>
            <a:p>
              <a:endParaRPr lang="es-CO"/>
            </a:p>
          </p:txBody>
        </p:sp>
        <p:sp>
          <p:nvSpPr>
            <p:cNvPr id="970" name="Freeform: Shape 969">
              <a:extLst>
                <a:ext uri="{FF2B5EF4-FFF2-40B4-BE49-F238E27FC236}">
                  <a16:creationId xmlns:a16="http://schemas.microsoft.com/office/drawing/2014/main" id="{C926E0DF-74FD-C778-77D7-0C7E08DDB300}"/>
                </a:ext>
              </a:extLst>
            </p:cNvPr>
            <p:cNvSpPr/>
            <p:nvPr/>
          </p:nvSpPr>
          <p:spPr>
            <a:xfrm>
              <a:off x="12882824" y="453213"/>
              <a:ext cx="1551" cy="7298"/>
            </a:xfrm>
            <a:custGeom>
              <a:avLst/>
              <a:gdLst>
                <a:gd name="connsiteX0" fmla="*/ -105 w 1551"/>
                <a:gd name="connsiteY0" fmla="*/ -315 h 7298"/>
                <a:gd name="connsiteX1" fmla="*/ -1541 w 1551"/>
                <a:gd name="connsiteY1" fmla="*/ 6984 h 7298"/>
                <a:gd name="connsiteX2" fmla="*/ -105 w 1551"/>
                <a:gd name="connsiteY2" fmla="*/ -315 h 7298"/>
              </a:gdLst>
              <a:ahLst/>
              <a:cxnLst>
                <a:cxn ang="0">
                  <a:pos x="connsiteX0" y="connsiteY0"/>
                </a:cxn>
                <a:cxn ang="0">
                  <a:pos x="connsiteX1" y="connsiteY1"/>
                </a:cxn>
                <a:cxn ang="0">
                  <a:pos x="connsiteX2" y="connsiteY2"/>
                </a:cxn>
              </a:cxnLst>
              <a:rect l="l" t="t" r="r" b="b"/>
              <a:pathLst>
                <a:path w="1551" h="7298">
                  <a:moveTo>
                    <a:pt x="-105" y="-315"/>
                  </a:moveTo>
                  <a:cubicBezTo>
                    <a:pt x="-420" y="2144"/>
                    <a:pt x="820" y="4918"/>
                    <a:pt x="-1541" y="6984"/>
                  </a:cubicBezTo>
                  <a:cubicBezTo>
                    <a:pt x="-1207" y="4525"/>
                    <a:pt x="-2524" y="1731"/>
                    <a:pt x="-105" y="-315"/>
                  </a:cubicBezTo>
                  <a:close/>
                </a:path>
              </a:pathLst>
            </a:custGeom>
            <a:solidFill>
              <a:srgbClr val="020202"/>
            </a:solidFill>
            <a:ln w="1956" cap="flat">
              <a:noFill/>
              <a:prstDash val="solid"/>
              <a:miter/>
            </a:ln>
          </p:spPr>
          <p:txBody>
            <a:bodyPr rtlCol="0" anchor="ctr"/>
            <a:lstStyle/>
            <a:p>
              <a:endParaRPr lang="es-CO"/>
            </a:p>
          </p:txBody>
        </p:sp>
        <p:sp>
          <p:nvSpPr>
            <p:cNvPr id="971" name="Freeform: Shape 970">
              <a:extLst>
                <a:ext uri="{FF2B5EF4-FFF2-40B4-BE49-F238E27FC236}">
                  <a16:creationId xmlns:a16="http://schemas.microsoft.com/office/drawing/2014/main" id="{733C1892-541B-5D2F-EEEB-9CC376833010}"/>
                </a:ext>
              </a:extLst>
            </p:cNvPr>
            <p:cNvSpPr/>
            <p:nvPr/>
          </p:nvSpPr>
          <p:spPr>
            <a:xfrm>
              <a:off x="12884121" y="309764"/>
              <a:ext cx="679248" cy="444219"/>
            </a:xfrm>
            <a:custGeom>
              <a:avLst/>
              <a:gdLst>
                <a:gd name="connsiteX0" fmla="*/ 52816 w 679248"/>
                <a:gd name="connsiteY0" fmla="*/ 39794 h 444219"/>
                <a:gd name="connsiteX1" fmla="*/ 114352 w 679248"/>
                <a:gd name="connsiteY1" fmla="*/ 5190 h 444219"/>
                <a:gd name="connsiteX2" fmla="*/ 136917 w 679248"/>
                <a:gd name="connsiteY2" fmla="*/ 134 h 444219"/>
                <a:gd name="connsiteX3" fmla="*/ 140261 w 679248"/>
                <a:gd name="connsiteY3" fmla="*/ 292 h 444219"/>
                <a:gd name="connsiteX4" fmla="*/ 134949 w 679248"/>
                <a:gd name="connsiteY4" fmla="*/ 3852 h 444219"/>
                <a:gd name="connsiteX5" fmla="*/ 115749 w 679248"/>
                <a:gd name="connsiteY5" fmla="*/ 8987 h 444219"/>
                <a:gd name="connsiteX6" fmla="*/ 61492 w 679248"/>
                <a:gd name="connsiteY6" fmla="*/ 38240 h 444219"/>
                <a:gd name="connsiteX7" fmla="*/ 55236 w 679248"/>
                <a:gd name="connsiteY7" fmla="*/ 53368 h 444219"/>
                <a:gd name="connsiteX8" fmla="*/ 64581 w 679248"/>
                <a:gd name="connsiteY8" fmla="*/ 108451 h 444219"/>
                <a:gd name="connsiteX9" fmla="*/ 100444 w 679248"/>
                <a:gd name="connsiteY9" fmla="*/ 169613 h 444219"/>
                <a:gd name="connsiteX10" fmla="*/ 180530 w 679248"/>
                <a:gd name="connsiteY10" fmla="*/ 240218 h 444219"/>
                <a:gd name="connsiteX11" fmla="*/ 284559 w 679248"/>
                <a:gd name="connsiteY11" fmla="*/ 276966 h 444219"/>
                <a:gd name="connsiteX12" fmla="*/ 317157 w 679248"/>
                <a:gd name="connsiteY12" fmla="*/ 279701 h 444219"/>
                <a:gd name="connsiteX13" fmla="*/ 356305 w 679248"/>
                <a:gd name="connsiteY13" fmla="*/ 276986 h 444219"/>
                <a:gd name="connsiteX14" fmla="*/ 427126 w 679248"/>
                <a:gd name="connsiteY14" fmla="*/ 269511 h 444219"/>
                <a:gd name="connsiteX15" fmla="*/ 553778 w 679248"/>
                <a:gd name="connsiteY15" fmla="*/ 246041 h 444219"/>
                <a:gd name="connsiteX16" fmla="*/ 669630 w 679248"/>
                <a:gd name="connsiteY16" fmla="*/ 187024 h 444219"/>
                <a:gd name="connsiteX17" fmla="*/ 673564 w 679248"/>
                <a:gd name="connsiteY17" fmla="*/ 183876 h 444219"/>
                <a:gd name="connsiteX18" fmla="*/ 675846 w 679248"/>
                <a:gd name="connsiteY18" fmla="*/ 183679 h 444219"/>
                <a:gd name="connsiteX19" fmla="*/ 677262 w 679248"/>
                <a:gd name="connsiteY19" fmla="*/ 204532 h 444219"/>
                <a:gd name="connsiteX20" fmla="*/ 677558 w 679248"/>
                <a:gd name="connsiteY20" fmla="*/ 211063 h 444219"/>
                <a:gd name="connsiteX21" fmla="*/ 677558 w 679248"/>
                <a:gd name="connsiteY21" fmla="*/ 267130 h 444219"/>
                <a:gd name="connsiteX22" fmla="*/ 662980 w 679248"/>
                <a:gd name="connsiteY22" fmla="*/ 313459 h 444219"/>
                <a:gd name="connsiteX23" fmla="*/ 640731 w 679248"/>
                <a:gd name="connsiteY23" fmla="*/ 337165 h 444219"/>
                <a:gd name="connsiteX24" fmla="*/ 589582 w 679248"/>
                <a:gd name="connsiteY24" fmla="*/ 370037 h 444219"/>
                <a:gd name="connsiteX25" fmla="*/ 547502 w 679248"/>
                <a:gd name="connsiteY25" fmla="*/ 387959 h 444219"/>
                <a:gd name="connsiteX26" fmla="*/ 526807 w 679248"/>
                <a:gd name="connsiteY26" fmla="*/ 396792 h 444219"/>
                <a:gd name="connsiteX27" fmla="*/ 488839 w 679248"/>
                <a:gd name="connsiteY27" fmla="*/ 408969 h 444219"/>
                <a:gd name="connsiteX28" fmla="*/ 443002 w 679248"/>
                <a:gd name="connsiteY28" fmla="*/ 425278 h 444219"/>
                <a:gd name="connsiteX29" fmla="*/ 420929 w 679248"/>
                <a:gd name="connsiteY29" fmla="*/ 428839 h 444219"/>
                <a:gd name="connsiteX30" fmla="*/ 400883 w 679248"/>
                <a:gd name="connsiteY30" fmla="*/ 431357 h 444219"/>
                <a:gd name="connsiteX31" fmla="*/ 377276 w 679248"/>
                <a:gd name="connsiteY31" fmla="*/ 434917 h 444219"/>
                <a:gd name="connsiteX32" fmla="*/ 343832 w 679248"/>
                <a:gd name="connsiteY32" fmla="*/ 436275 h 444219"/>
                <a:gd name="connsiteX33" fmla="*/ 318750 w 679248"/>
                <a:gd name="connsiteY33" fmla="*/ 439560 h 444219"/>
                <a:gd name="connsiteX34" fmla="*/ 301536 w 679248"/>
                <a:gd name="connsiteY34" fmla="*/ 441645 h 444219"/>
                <a:gd name="connsiteX35" fmla="*/ 247142 w 679248"/>
                <a:gd name="connsiteY35" fmla="*/ 443141 h 444219"/>
                <a:gd name="connsiteX36" fmla="*/ 184976 w 679248"/>
                <a:gd name="connsiteY36" fmla="*/ 430806 h 444219"/>
                <a:gd name="connsiteX37" fmla="*/ 104319 w 679248"/>
                <a:gd name="connsiteY37" fmla="*/ 392858 h 444219"/>
                <a:gd name="connsiteX38" fmla="*/ 54351 w 679248"/>
                <a:gd name="connsiteY38" fmla="*/ 344876 h 444219"/>
                <a:gd name="connsiteX39" fmla="*/ 29367 w 679248"/>
                <a:gd name="connsiteY39" fmla="*/ 310154 h 444219"/>
                <a:gd name="connsiteX40" fmla="*/ 1314 w 679248"/>
                <a:gd name="connsiteY40" fmla="*/ 239825 h 444219"/>
                <a:gd name="connsiteX41" fmla="*/ -1539 w 679248"/>
                <a:gd name="connsiteY41" fmla="*/ 190643 h 444219"/>
                <a:gd name="connsiteX42" fmla="*/ 3989 w 679248"/>
                <a:gd name="connsiteY42" fmla="*/ 134518 h 444219"/>
                <a:gd name="connsiteX43" fmla="*/ 11366 w 679248"/>
                <a:gd name="connsiteY43" fmla="*/ 100582 h 444219"/>
                <a:gd name="connsiteX44" fmla="*/ 33262 w 679248"/>
                <a:gd name="connsiteY44" fmla="*/ 62614 h 444219"/>
                <a:gd name="connsiteX45" fmla="*/ 48666 w 679248"/>
                <a:gd name="connsiteY45" fmla="*/ 47112 h 444219"/>
                <a:gd name="connsiteX46" fmla="*/ 52600 w 679248"/>
                <a:gd name="connsiteY46" fmla="*/ 41211 h 444219"/>
                <a:gd name="connsiteX47" fmla="*/ 52246 w 679248"/>
                <a:gd name="connsiteY47" fmla="*/ 40148 h 444219"/>
                <a:gd name="connsiteX48" fmla="*/ 52816 w 679248"/>
                <a:gd name="connsiteY48" fmla="*/ 39794 h 444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79248" h="444219">
                  <a:moveTo>
                    <a:pt x="52816" y="39794"/>
                  </a:moveTo>
                  <a:cubicBezTo>
                    <a:pt x="70915" y="24410"/>
                    <a:pt x="91808" y="12662"/>
                    <a:pt x="114352" y="5190"/>
                  </a:cubicBezTo>
                  <a:cubicBezTo>
                    <a:pt x="121690" y="2769"/>
                    <a:pt x="129244" y="1075"/>
                    <a:pt x="136917" y="134"/>
                  </a:cubicBezTo>
                  <a:cubicBezTo>
                    <a:pt x="137959" y="-517"/>
                    <a:pt x="139297" y="-456"/>
                    <a:pt x="140261" y="292"/>
                  </a:cubicBezTo>
                  <a:cubicBezTo>
                    <a:pt x="139927" y="3616"/>
                    <a:pt x="137113" y="3282"/>
                    <a:pt x="134949" y="3852"/>
                  </a:cubicBezTo>
                  <a:cubicBezTo>
                    <a:pt x="128556" y="5584"/>
                    <a:pt x="121867" y="6213"/>
                    <a:pt x="115749" y="8987"/>
                  </a:cubicBezTo>
                  <a:cubicBezTo>
                    <a:pt x="96332" y="16285"/>
                    <a:pt x="77820" y="25138"/>
                    <a:pt x="61492" y="38240"/>
                  </a:cubicBezTo>
                  <a:cubicBezTo>
                    <a:pt x="56377" y="42352"/>
                    <a:pt x="54961" y="46857"/>
                    <a:pt x="55236" y="53368"/>
                  </a:cubicBezTo>
                  <a:cubicBezTo>
                    <a:pt x="56043" y="72156"/>
                    <a:pt x="58423" y="90471"/>
                    <a:pt x="64581" y="108451"/>
                  </a:cubicBezTo>
                  <a:cubicBezTo>
                    <a:pt x="72115" y="131128"/>
                    <a:pt x="84332" y="151967"/>
                    <a:pt x="100444" y="169613"/>
                  </a:cubicBezTo>
                  <a:cubicBezTo>
                    <a:pt x="124700" y="195797"/>
                    <a:pt x="150215" y="220762"/>
                    <a:pt x="180530" y="240218"/>
                  </a:cubicBezTo>
                  <a:cubicBezTo>
                    <a:pt x="212322" y="260540"/>
                    <a:pt x="246808" y="273366"/>
                    <a:pt x="284559" y="276966"/>
                  </a:cubicBezTo>
                  <a:cubicBezTo>
                    <a:pt x="295418" y="278009"/>
                    <a:pt x="306199" y="279150"/>
                    <a:pt x="317157" y="279701"/>
                  </a:cubicBezTo>
                  <a:cubicBezTo>
                    <a:pt x="330318" y="280350"/>
                    <a:pt x="343262" y="278540"/>
                    <a:pt x="356305" y="276986"/>
                  </a:cubicBezTo>
                  <a:cubicBezTo>
                    <a:pt x="379912" y="274212"/>
                    <a:pt x="403696" y="273288"/>
                    <a:pt x="427126" y="269511"/>
                  </a:cubicBezTo>
                  <a:cubicBezTo>
                    <a:pt x="469520" y="262724"/>
                    <a:pt x="512249" y="257471"/>
                    <a:pt x="553778" y="246041"/>
                  </a:cubicBezTo>
                  <a:cubicBezTo>
                    <a:pt x="596389" y="234336"/>
                    <a:pt x="635458" y="215431"/>
                    <a:pt x="669630" y="187024"/>
                  </a:cubicBezTo>
                  <a:cubicBezTo>
                    <a:pt x="670830" y="185833"/>
                    <a:pt x="672148" y="184779"/>
                    <a:pt x="673564" y="183876"/>
                  </a:cubicBezTo>
                  <a:cubicBezTo>
                    <a:pt x="674273" y="183508"/>
                    <a:pt x="675099" y="183437"/>
                    <a:pt x="675846" y="183679"/>
                  </a:cubicBezTo>
                  <a:cubicBezTo>
                    <a:pt x="676220" y="190624"/>
                    <a:pt x="675492" y="197647"/>
                    <a:pt x="677262" y="204532"/>
                  </a:cubicBezTo>
                  <a:cubicBezTo>
                    <a:pt x="677636" y="206688"/>
                    <a:pt x="677734" y="208882"/>
                    <a:pt x="677558" y="211063"/>
                  </a:cubicBezTo>
                  <a:cubicBezTo>
                    <a:pt x="677558" y="229752"/>
                    <a:pt x="677715" y="248441"/>
                    <a:pt x="677558" y="267130"/>
                  </a:cubicBezTo>
                  <a:cubicBezTo>
                    <a:pt x="677400" y="284009"/>
                    <a:pt x="672994" y="299846"/>
                    <a:pt x="662980" y="313459"/>
                  </a:cubicBezTo>
                  <a:cubicBezTo>
                    <a:pt x="656586" y="322270"/>
                    <a:pt x="649111" y="330236"/>
                    <a:pt x="640731" y="337165"/>
                  </a:cubicBezTo>
                  <a:cubicBezTo>
                    <a:pt x="625189" y="350296"/>
                    <a:pt x="607995" y="361346"/>
                    <a:pt x="589582" y="370037"/>
                  </a:cubicBezTo>
                  <a:cubicBezTo>
                    <a:pt x="575713" y="376372"/>
                    <a:pt x="561529" y="381998"/>
                    <a:pt x="547502" y="387959"/>
                  </a:cubicBezTo>
                  <a:lnTo>
                    <a:pt x="526807" y="396792"/>
                  </a:lnTo>
                  <a:cubicBezTo>
                    <a:pt x="514531" y="402025"/>
                    <a:pt x="501429" y="404759"/>
                    <a:pt x="488839" y="408969"/>
                  </a:cubicBezTo>
                  <a:cubicBezTo>
                    <a:pt x="473455" y="414124"/>
                    <a:pt x="458464" y="420340"/>
                    <a:pt x="443002" y="425278"/>
                  </a:cubicBezTo>
                  <a:cubicBezTo>
                    <a:pt x="435939" y="427861"/>
                    <a:pt x="428444" y="429069"/>
                    <a:pt x="420929" y="428839"/>
                  </a:cubicBezTo>
                  <a:cubicBezTo>
                    <a:pt x="414162" y="428567"/>
                    <a:pt x="407375" y="429417"/>
                    <a:pt x="400883" y="431357"/>
                  </a:cubicBezTo>
                  <a:cubicBezTo>
                    <a:pt x="393112" y="433161"/>
                    <a:pt x="385223" y="434351"/>
                    <a:pt x="377276" y="434917"/>
                  </a:cubicBezTo>
                  <a:cubicBezTo>
                    <a:pt x="366141" y="436078"/>
                    <a:pt x="355026" y="435606"/>
                    <a:pt x="343832" y="436275"/>
                  </a:cubicBezTo>
                  <a:cubicBezTo>
                    <a:pt x="335393" y="436709"/>
                    <a:pt x="327013" y="437807"/>
                    <a:pt x="318750" y="439560"/>
                  </a:cubicBezTo>
                  <a:cubicBezTo>
                    <a:pt x="313025" y="440819"/>
                    <a:pt x="307261" y="440701"/>
                    <a:pt x="301536" y="441645"/>
                  </a:cubicBezTo>
                  <a:cubicBezTo>
                    <a:pt x="283536" y="444655"/>
                    <a:pt x="265241" y="444104"/>
                    <a:pt x="247142" y="443141"/>
                  </a:cubicBezTo>
                  <a:cubicBezTo>
                    <a:pt x="225955" y="441917"/>
                    <a:pt x="205023" y="437766"/>
                    <a:pt x="184976" y="430806"/>
                  </a:cubicBezTo>
                  <a:cubicBezTo>
                    <a:pt x="156727" y="421147"/>
                    <a:pt x="129461" y="409363"/>
                    <a:pt x="104319" y="392858"/>
                  </a:cubicBezTo>
                  <a:cubicBezTo>
                    <a:pt x="84863" y="380070"/>
                    <a:pt x="67925" y="363805"/>
                    <a:pt x="54351" y="344876"/>
                  </a:cubicBezTo>
                  <a:cubicBezTo>
                    <a:pt x="46010" y="333309"/>
                    <a:pt x="36842" y="322331"/>
                    <a:pt x="29367" y="310154"/>
                  </a:cubicBezTo>
                  <a:cubicBezTo>
                    <a:pt x="15970" y="288337"/>
                    <a:pt x="5760" y="265320"/>
                    <a:pt x="1314" y="239825"/>
                  </a:cubicBezTo>
                  <a:cubicBezTo>
                    <a:pt x="-1559" y="223457"/>
                    <a:pt x="-1067" y="207070"/>
                    <a:pt x="-1539" y="190643"/>
                  </a:cubicBezTo>
                  <a:cubicBezTo>
                    <a:pt x="-2089" y="171659"/>
                    <a:pt x="861" y="153128"/>
                    <a:pt x="3989" y="134518"/>
                  </a:cubicBezTo>
                  <a:cubicBezTo>
                    <a:pt x="5838" y="123084"/>
                    <a:pt x="8317" y="111756"/>
                    <a:pt x="11366" y="100582"/>
                  </a:cubicBezTo>
                  <a:cubicBezTo>
                    <a:pt x="15498" y="85985"/>
                    <a:pt x="23367" y="73729"/>
                    <a:pt x="33262" y="62614"/>
                  </a:cubicBezTo>
                  <a:cubicBezTo>
                    <a:pt x="38101" y="57185"/>
                    <a:pt x="43531" y="52286"/>
                    <a:pt x="48666" y="47112"/>
                  </a:cubicBezTo>
                  <a:cubicBezTo>
                    <a:pt x="50357" y="45421"/>
                    <a:pt x="52443" y="43965"/>
                    <a:pt x="52600" y="41211"/>
                  </a:cubicBezTo>
                  <a:cubicBezTo>
                    <a:pt x="52148" y="40798"/>
                    <a:pt x="52029" y="40463"/>
                    <a:pt x="52246" y="40148"/>
                  </a:cubicBezTo>
                  <a:cubicBezTo>
                    <a:pt x="52384" y="39956"/>
                    <a:pt x="52580" y="39826"/>
                    <a:pt x="52816" y="39794"/>
                  </a:cubicBezTo>
                  <a:close/>
                </a:path>
              </a:pathLst>
            </a:custGeom>
            <a:solidFill>
              <a:srgbClr val="4A646E"/>
            </a:solidFill>
            <a:ln w="1956" cap="flat">
              <a:noFill/>
              <a:prstDash val="solid"/>
              <a:miter/>
            </a:ln>
          </p:spPr>
          <p:txBody>
            <a:bodyPr rtlCol="0" anchor="ctr"/>
            <a:lstStyle/>
            <a:p>
              <a:endParaRPr lang="es-CO"/>
            </a:p>
          </p:txBody>
        </p:sp>
        <p:sp>
          <p:nvSpPr>
            <p:cNvPr id="972" name="Freeform: Shape 971">
              <a:extLst>
                <a:ext uri="{FF2B5EF4-FFF2-40B4-BE49-F238E27FC236}">
                  <a16:creationId xmlns:a16="http://schemas.microsoft.com/office/drawing/2014/main" id="{ABCBAA0D-D306-55DF-8E9B-B05B04C981AB}"/>
                </a:ext>
              </a:extLst>
            </p:cNvPr>
            <p:cNvSpPr/>
            <p:nvPr/>
          </p:nvSpPr>
          <p:spPr>
            <a:xfrm>
              <a:off x="13546429" y="451281"/>
              <a:ext cx="15252" cy="42654"/>
            </a:xfrm>
            <a:custGeom>
              <a:avLst/>
              <a:gdLst>
                <a:gd name="connsiteX0" fmla="*/ 13616 w 15252"/>
                <a:gd name="connsiteY0" fmla="*/ 42084 h 42654"/>
                <a:gd name="connsiteX1" fmla="*/ 12377 w 15252"/>
                <a:gd name="connsiteY1" fmla="*/ 42340 h 42654"/>
                <a:gd name="connsiteX2" fmla="*/ 9209 w 15252"/>
                <a:gd name="connsiteY2" fmla="*/ 37874 h 42654"/>
                <a:gd name="connsiteX3" fmla="*/ -745 w 15252"/>
                <a:gd name="connsiteY3" fmla="*/ 5651 h 42654"/>
                <a:gd name="connsiteX4" fmla="*/ -1060 w 15252"/>
                <a:gd name="connsiteY4" fmla="*/ 103 h 42654"/>
                <a:gd name="connsiteX5" fmla="*/ 1045 w 15252"/>
                <a:gd name="connsiteY5" fmla="*/ 103 h 42654"/>
                <a:gd name="connsiteX6" fmla="*/ 12377 w 15252"/>
                <a:gd name="connsiteY6" fmla="*/ 32287 h 42654"/>
                <a:gd name="connsiteX7" fmla="*/ 13616 w 15252"/>
                <a:gd name="connsiteY7" fmla="*/ 39802 h 42654"/>
                <a:gd name="connsiteX8" fmla="*/ 13616 w 15252"/>
                <a:gd name="connsiteY8" fmla="*/ 42084 h 42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52" h="42654">
                  <a:moveTo>
                    <a:pt x="13616" y="42084"/>
                  </a:moveTo>
                  <a:cubicBezTo>
                    <a:pt x="13222" y="42247"/>
                    <a:pt x="12809" y="42334"/>
                    <a:pt x="12377" y="42340"/>
                  </a:cubicBezTo>
                  <a:cubicBezTo>
                    <a:pt x="10566" y="41563"/>
                    <a:pt x="9347" y="39839"/>
                    <a:pt x="9209" y="37874"/>
                  </a:cubicBezTo>
                  <a:cubicBezTo>
                    <a:pt x="6947" y="26836"/>
                    <a:pt x="3603" y="16046"/>
                    <a:pt x="-745" y="5651"/>
                  </a:cubicBezTo>
                  <a:cubicBezTo>
                    <a:pt x="-1768" y="3969"/>
                    <a:pt x="-1886" y="1889"/>
                    <a:pt x="-1060" y="103"/>
                  </a:cubicBezTo>
                  <a:cubicBezTo>
                    <a:pt x="-470" y="-454"/>
                    <a:pt x="455" y="-454"/>
                    <a:pt x="1045" y="103"/>
                  </a:cubicBezTo>
                  <a:cubicBezTo>
                    <a:pt x="6337" y="10236"/>
                    <a:pt x="10153" y="21074"/>
                    <a:pt x="12377" y="32287"/>
                  </a:cubicBezTo>
                  <a:cubicBezTo>
                    <a:pt x="14029" y="34589"/>
                    <a:pt x="12258" y="37461"/>
                    <a:pt x="13616" y="39802"/>
                  </a:cubicBezTo>
                  <a:cubicBezTo>
                    <a:pt x="13675" y="40530"/>
                    <a:pt x="13635" y="41297"/>
                    <a:pt x="13616" y="42084"/>
                  </a:cubicBezTo>
                  <a:close/>
                </a:path>
              </a:pathLst>
            </a:custGeom>
            <a:solidFill>
              <a:srgbClr val="7CA2B4"/>
            </a:solidFill>
            <a:ln w="1956" cap="flat">
              <a:noFill/>
              <a:prstDash val="solid"/>
              <a:miter/>
            </a:ln>
          </p:spPr>
          <p:txBody>
            <a:bodyPr rtlCol="0" anchor="ctr"/>
            <a:lstStyle/>
            <a:p>
              <a:endParaRPr lang="es-CO"/>
            </a:p>
          </p:txBody>
        </p:sp>
        <p:sp>
          <p:nvSpPr>
            <p:cNvPr id="973" name="Freeform: Shape 972">
              <a:extLst>
                <a:ext uri="{FF2B5EF4-FFF2-40B4-BE49-F238E27FC236}">
                  <a16:creationId xmlns:a16="http://schemas.microsoft.com/office/drawing/2014/main" id="{3D57ED28-9EC8-E3DE-4767-D03182D010B8}"/>
                </a:ext>
              </a:extLst>
            </p:cNvPr>
            <p:cNvSpPr/>
            <p:nvPr/>
          </p:nvSpPr>
          <p:spPr>
            <a:xfrm>
              <a:off x="12913515" y="354099"/>
              <a:ext cx="20483" cy="20463"/>
            </a:xfrm>
            <a:custGeom>
              <a:avLst/>
              <a:gdLst>
                <a:gd name="connsiteX0" fmla="*/ -1602 w 20483"/>
                <a:gd name="connsiteY0" fmla="*/ 20148 h 20463"/>
                <a:gd name="connsiteX1" fmla="*/ 51 w 20483"/>
                <a:gd name="connsiteY1" fmla="*/ 16214 h 20463"/>
                <a:gd name="connsiteX2" fmla="*/ 14943 w 20483"/>
                <a:gd name="connsiteY2" fmla="*/ 1322 h 20463"/>
                <a:gd name="connsiteX3" fmla="*/ 18878 w 20483"/>
                <a:gd name="connsiteY3" fmla="*/ -311 h 20463"/>
                <a:gd name="connsiteX4" fmla="*/ -1602 w 20483"/>
                <a:gd name="connsiteY4" fmla="*/ 20148 h 20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83" h="20463">
                  <a:moveTo>
                    <a:pt x="-1602" y="20148"/>
                  </a:moveTo>
                  <a:cubicBezTo>
                    <a:pt x="-1661" y="18657"/>
                    <a:pt x="-1051" y="17217"/>
                    <a:pt x="51" y="16214"/>
                  </a:cubicBezTo>
                  <a:lnTo>
                    <a:pt x="14943" y="1322"/>
                  </a:lnTo>
                  <a:cubicBezTo>
                    <a:pt x="15946" y="230"/>
                    <a:pt x="17382" y="-368"/>
                    <a:pt x="18878" y="-311"/>
                  </a:cubicBezTo>
                  <a:cubicBezTo>
                    <a:pt x="12582" y="7029"/>
                    <a:pt x="5736" y="13869"/>
                    <a:pt x="-1602" y="20148"/>
                  </a:cubicBezTo>
                  <a:close/>
                </a:path>
              </a:pathLst>
            </a:custGeom>
            <a:solidFill>
              <a:srgbClr val="0E1315"/>
            </a:solidFill>
            <a:ln w="1956" cap="flat">
              <a:noFill/>
              <a:prstDash val="solid"/>
              <a:miter/>
            </a:ln>
          </p:spPr>
          <p:txBody>
            <a:bodyPr rtlCol="0" anchor="ctr"/>
            <a:lstStyle/>
            <a:p>
              <a:endParaRPr lang="es-CO"/>
            </a:p>
          </p:txBody>
        </p:sp>
        <p:sp>
          <p:nvSpPr>
            <p:cNvPr id="974" name="Freeform: Shape 973">
              <a:extLst>
                <a:ext uri="{FF2B5EF4-FFF2-40B4-BE49-F238E27FC236}">
                  <a16:creationId xmlns:a16="http://schemas.microsoft.com/office/drawing/2014/main" id="{4A7CCF67-0E9F-B462-AC04-5536068D63FA}"/>
                </a:ext>
              </a:extLst>
            </p:cNvPr>
            <p:cNvSpPr/>
            <p:nvPr/>
          </p:nvSpPr>
          <p:spPr>
            <a:xfrm>
              <a:off x="12907735" y="375979"/>
              <a:ext cx="4386" cy="5901"/>
            </a:xfrm>
            <a:custGeom>
              <a:avLst/>
              <a:gdLst>
                <a:gd name="connsiteX0" fmla="*/ -1606 w 4386"/>
                <a:gd name="connsiteY0" fmla="*/ 5587 h 5901"/>
                <a:gd name="connsiteX1" fmla="*/ 2781 w 4386"/>
                <a:gd name="connsiteY1" fmla="*/ -315 h 5901"/>
                <a:gd name="connsiteX2" fmla="*/ -1606 w 4386"/>
                <a:gd name="connsiteY2" fmla="*/ 5587 h 5901"/>
              </a:gdLst>
              <a:ahLst/>
              <a:cxnLst>
                <a:cxn ang="0">
                  <a:pos x="connsiteX0" y="connsiteY0"/>
                </a:cxn>
                <a:cxn ang="0">
                  <a:pos x="connsiteX1" y="connsiteY1"/>
                </a:cxn>
                <a:cxn ang="0">
                  <a:pos x="connsiteX2" y="connsiteY2"/>
                </a:cxn>
              </a:cxnLst>
              <a:rect l="l" t="t" r="r" b="b"/>
              <a:pathLst>
                <a:path w="4386" h="5901">
                  <a:moveTo>
                    <a:pt x="-1606" y="5587"/>
                  </a:moveTo>
                  <a:cubicBezTo>
                    <a:pt x="-1606" y="2538"/>
                    <a:pt x="362" y="925"/>
                    <a:pt x="2781" y="-315"/>
                  </a:cubicBezTo>
                  <a:cubicBezTo>
                    <a:pt x="2427" y="2274"/>
                    <a:pt x="775" y="4503"/>
                    <a:pt x="-1606" y="5587"/>
                  </a:cubicBezTo>
                  <a:close/>
                </a:path>
              </a:pathLst>
            </a:custGeom>
            <a:solidFill>
              <a:srgbClr val="0E1315"/>
            </a:solidFill>
            <a:ln w="1956" cap="flat">
              <a:noFill/>
              <a:prstDash val="solid"/>
              <a:miter/>
            </a:ln>
          </p:spPr>
          <p:txBody>
            <a:bodyPr rtlCol="0" anchor="ctr"/>
            <a:lstStyle/>
            <a:p>
              <a:endParaRPr lang="es-CO"/>
            </a:p>
          </p:txBody>
        </p:sp>
        <p:sp>
          <p:nvSpPr>
            <p:cNvPr id="975" name="Freeform: Shape 974">
              <a:extLst>
                <a:ext uri="{FF2B5EF4-FFF2-40B4-BE49-F238E27FC236}">
                  <a16:creationId xmlns:a16="http://schemas.microsoft.com/office/drawing/2014/main" id="{66DA3288-27F3-8023-90E9-43FCE397DBB8}"/>
                </a:ext>
              </a:extLst>
            </p:cNvPr>
            <p:cNvSpPr/>
            <p:nvPr/>
          </p:nvSpPr>
          <p:spPr>
            <a:xfrm>
              <a:off x="13560379" y="483820"/>
              <a:ext cx="1842" cy="7518"/>
            </a:xfrm>
            <a:custGeom>
              <a:avLst/>
              <a:gdLst>
                <a:gd name="connsiteX0" fmla="*/ -255 w 1842"/>
                <a:gd name="connsiteY0" fmla="*/ 7204 h 7518"/>
                <a:gd name="connsiteX1" fmla="*/ -1494 w 1842"/>
                <a:gd name="connsiteY1" fmla="*/ -311 h 7518"/>
                <a:gd name="connsiteX2" fmla="*/ -235 w 1842"/>
                <a:gd name="connsiteY2" fmla="*/ -134 h 7518"/>
                <a:gd name="connsiteX3" fmla="*/ 237 w 1842"/>
                <a:gd name="connsiteY3" fmla="*/ 5256 h 7518"/>
                <a:gd name="connsiteX4" fmla="*/ -255 w 1842"/>
                <a:gd name="connsiteY4" fmla="*/ 7204 h 7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2" h="7518">
                  <a:moveTo>
                    <a:pt x="-255" y="7204"/>
                  </a:moveTo>
                  <a:cubicBezTo>
                    <a:pt x="-1888" y="4902"/>
                    <a:pt x="-1651" y="2305"/>
                    <a:pt x="-1494" y="-311"/>
                  </a:cubicBezTo>
                  <a:cubicBezTo>
                    <a:pt x="-1061" y="-331"/>
                    <a:pt x="-648" y="-272"/>
                    <a:pt x="-235" y="-134"/>
                  </a:cubicBezTo>
                  <a:lnTo>
                    <a:pt x="237" y="5256"/>
                  </a:lnTo>
                  <a:cubicBezTo>
                    <a:pt x="80" y="5905"/>
                    <a:pt x="-97" y="6555"/>
                    <a:pt x="-255" y="7204"/>
                  </a:cubicBezTo>
                  <a:close/>
                </a:path>
              </a:pathLst>
            </a:custGeom>
            <a:solidFill>
              <a:srgbClr val="4A646E"/>
            </a:solidFill>
            <a:ln w="1956" cap="flat">
              <a:noFill/>
              <a:prstDash val="solid"/>
              <a:miter/>
            </a:ln>
          </p:spPr>
          <p:txBody>
            <a:bodyPr rtlCol="0" anchor="ctr"/>
            <a:lstStyle/>
            <a:p>
              <a:endParaRPr lang="es-CO"/>
            </a:p>
          </p:txBody>
        </p:sp>
        <p:sp>
          <p:nvSpPr>
            <p:cNvPr id="976" name="Freeform: Shape 975">
              <a:extLst>
                <a:ext uri="{FF2B5EF4-FFF2-40B4-BE49-F238E27FC236}">
                  <a16:creationId xmlns:a16="http://schemas.microsoft.com/office/drawing/2014/main" id="{2ED4F662-997E-F591-A746-170AB167C531}"/>
                </a:ext>
              </a:extLst>
            </p:cNvPr>
            <p:cNvSpPr/>
            <p:nvPr/>
          </p:nvSpPr>
          <p:spPr>
            <a:xfrm>
              <a:off x="12904781" y="381861"/>
              <a:ext cx="2973" cy="4386"/>
            </a:xfrm>
            <a:custGeom>
              <a:avLst/>
              <a:gdLst>
                <a:gd name="connsiteX0" fmla="*/ -1563 w 2973"/>
                <a:gd name="connsiteY0" fmla="*/ 4072 h 4386"/>
                <a:gd name="connsiteX1" fmla="*/ 1368 w 2973"/>
                <a:gd name="connsiteY1" fmla="*/ -315 h 4386"/>
                <a:gd name="connsiteX2" fmla="*/ -1563 w 2973"/>
                <a:gd name="connsiteY2" fmla="*/ 4072 h 4386"/>
              </a:gdLst>
              <a:ahLst/>
              <a:cxnLst>
                <a:cxn ang="0">
                  <a:pos x="connsiteX0" y="connsiteY0"/>
                </a:cxn>
                <a:cxn ang="0">
                  <a:pos x="connsiteX1" y="connsiteY1"/>
                </a:cxn>
                <a:cxn ang="0">
                  <a:pos x="connsiteX2" y="connsiteY2"/>
                </a:cxn>
              </a:cxnLst>
              <a:rect l="l" t="t" r="r" b="b"/>
              <a:pathLst>
                <a:path w="2973" h="4386">
                  <a:moveTo>
                    <a:pt x="-1563" y="4072"/>
                  </a:moveTo>
                  <a:cubicBezTo>
                    <a:pt x="-1858" y="2074"/>
                    <a:pt x="-599" y="179"/>
                    <a:pt x="1368" y="-315"/>
                  </a:cubicBezTo>
                  <a:cubicBezTo>
                    <a:pt x="1349" y="1601"/>
                    <a:pt x="208" y="3327"/>
                    <a:pt x="-1563" y="4072"/>
                  </a:cubicBezTo>
                  <a:close/>
                </a:path>
              </a:pathLst>
            </a:custGeom>
            <a:solidFill>
              <a:srgbClr val="0E1315"/>
            </a:solidFill>
            <a:ln w="1956" cap="flat">
              <a:noFill/>
              <a:prstDash val="solid"/>
              <a:miter/>
            </a:ln>
          </p:spPr>
          <p:txBody>
            <a:bodyPr rtlCol="0" anchor="ctr"/>
            <a:lstStyle/>
            <a:p>
              <a:endParaRPr lang="es-CO"/>
            </a:p>
          </p:txBody>
        </p:sp>
        <p:sp>
          <p:nvSpPr>
            <p:cNvPr id="977" name="Freeform: Shape 976">
              <a:extLst>
                <a:ext uri="{FF2B5EF4-FFF2-40B4-BE49-F238E27FC236}">
                  <a16:creationId xmlns:a16="http://schemas.microsoft.com/office/drawing/2014/main" id="{E2CF6F9A-7331-A7EA-F595-E6035568524E}"/>
                </a:ext>
              </a:extLst>
            </p:cNvPr>
            <p:cNvSpPr/>
            <p:nvPr/>
          </p:nvSpPr>
          <p:spPr>
            <a:xfrm>
              <a:off x="12912083" y="374543"/>
              <a:ext cx="1436" cy="1514"/>
            </a:xfrm>
            <a:custGeom>
              <a:avLst/>
              <a:gdLst>
                <a:gd name="connsiteX0" fmla="*/ -1606 w 1436"/>
                <a:gd name="connsiteY0" fmla="*/ 1200 h 1514"/>
                <a:gd name="connsiteX1" fmla="*/ -169 w 1436"/>
                <a:gd name="connsiteY1" fmla="*/ -315 h 1514"/>
              </a:gdLst>
              <a:ahLst/>
              <a:cxnLst>
                <a:cxn ang="0">
                  <a:pos x="connsiteX0" y="connsiteY0"/>
                </a:cxn>
                <a:cxn ang="0">
                  <a:pos x="connsiteX1" y="connsiteY1"/>
                </a:cxn>
              </a:cxnLst>
              <a:rect l="l" t="t" r="r" b="b"/>
              <a:pathLst>
                <a:path w="1436" h="1514">
                  <a:moveTo>
                    <a:pt x="-1606" y="1200"/>
                  </a:moveTo>
                  <a:lnTo>
                    <a:pt x="-169" y="-315"/>
                  </a:lnTo>
                  <a:close/>
                </a:path>
              </a:pathLst>
            </a:custGeom>
            <a:solidFill>
              <a:srgbClr val="0E1315"/>
            </a:solidFill>
            <a:ln w="1956" cap="flat">
              <a:noFill/>
              <a:prstDash val="solid"/>
              <a:miter/>
            </a:ln>
          </p:spPr>
          <p:txBody>
            <a:bodyPr rtlCol="0" anchor="ctr"/>
            <a:lstStyle/>
            <a:p>
              <a:endParaRPr lang="es-CO"/>
            </a:p>
          </p:txBody>
        </p:sp>
        <p:sp>
          <p:nvSpPr>
            <p:cNvPr id="978" name="Freeform: Shape 977">
              <a:extLst>
                <a:ext uri="{FF2B5EF4-FFF2-40B4-BE49-F238E27FC236}">
                  <a16:creationId xmlns:a16="http://schemas.microsoft.com/office/drawing/2014/main" id="{44FC1E03-EBA0-EB3D-A078-69A84EC2E4E4}"/>
                </a:ext>
              </a:extLst>
            </p:cNvPr>
            <p:cNvSpPr/>
            <p:nvPr/>
          </p:nvSpPr>
          <p:spPr>
            <a:xfrm>
              <a:off x="12933919" y="352726"/>
              <a:ext cx="1514" cy="1455"/>
            </a:xfrm>
            <a:custGeom>
              <a:avLst/>
              <a:gdLst>
                <a:gd name="connsiteX0" fmla="*/ -1606 w 1514"/>
                <a:gd name="connsiteY0" fmla="*/ 1141 h 1455"/>
                <a:gd name="connsiteX1" fmla="*/ -91 w 1514"/>
                <a:gd name="connsiteY1" fmla="*/ -315 h 1455"/>
              </a:gdLst>
              <a:ahLst/>
              <a:cxnLst>
                <a:cxn ang="0">
                  <a:pos x="connsiteX0" y="connsiteY0"/>
                </a:cxn>
                <a:cxn ang="0">
                  <a:pos x="connsiteX1" y="connsiteY1"/>
                </a:cxn>
              </a:cxnLst>
              <a:rect l="l" t="t" r="r" b="b"/>
              <a:pathLst>
                <a:path w="1514" h="1455">
                  <a:moveTo>
                    <a:pt x="-1606" y="1141"/>
                  </a:moveTo>
                  <a:lnTo>
                    <a:pt x="-91" y="-315"/>
                  </a:lnTo>
                  <a:close/>
                </a:path>
              </a:pathLst>
            </a:custGeom>
            <a:solidFill>
              <a:srgbClr val="0E1315"/>
            </a:solidFill>
            <a:ln w="1956" cap="flat">
              <a:noFill/>
              <a:prstDash val="solid"/>
              <a:miter/>
            </a:ln>
          </p:spPr>
          <p:txBody>
            <a:bodyPr rtlCol="0" anchor="ctr"/>
            <a:lstStyle/>
            <a:p>
              <a:endParaRPr lang="es-CO"/>
            </a:p>
          </p:txBody>
        </p:sp>
        <p:sp>
          <p:nvSpPr>
            <p:cNvPr id="979" name="Freeform: Shape 978">
              <a:extLst>
                <a:ext uri="{FF2B5EF4-FFF2-40B4-BE49-F238E27FC236}">
                  <a16:creationId xmlns:a16="http://schemas.microsoft.com/office/drawing/2014/main" id="{2C30DF9B-C749-2B05-2325-E34D4482C9CA}"/>
                </a:ext>
              </a:extLst>
            </p:cNvPr>
            <p:cNvSpPr/>
            <p:nvPr/>
          </p:nvSpPr>
          <p:spPr>
            <a:xfrm>
              <a:off x="12935395" y="351270"/>
              <a:ext cx="1495" cy="1475"/>
            </a:xfrm>
            <a:custGeom>
              <a:avLst/>
              <a:gdLst>
                <a:gd name="connsiteX0" fmla="*/ -1606 w 1495"/>
                <a:gd name="connsiteY0" fmla="*/ 1161 h 1475"/>
                <a:gd name="connsiteX1" fmla="*/ -110 w 1495"/>
                <a:gd name="connsiteY1" fmla="*/ -315 h 1475"/>
              </a:gdLst>
              <a:ahLst/>
              <a:cxnLst>
                <a:cxn ang="0">
                  <a:pos x="connsiteX0" y="connsiteY0"/>
                </a:cxn>
                <a:cxn ang="0">
                  <a:pos x="connsiteX1" y="connsiteY1"/>
                </a:cxn>
              </a:cxnLst>
              <a:rect l="l" t="t" r="r" b="b"/>
              <a:pathLst>
                <a:path w="1495" h="1475">
                  <a:moveTo>
                    <a:pt x="-1606" y="1161"/>
                  </a:moveTo>
                  <a:cubicBezTo>
                    <a:pt x="-1409" y="433"/>
                    <a:pt x="-838" y="-132"/>
                    <a:pt x="-110" y="-315"/>
                  </a:cubicBezTo>
                  <a:close/>
                </a:path>
              </a:pathLst>
            </a:custGeom>
            <a:solidFill>
              <a:srgbClr val="0E1315"/>
            </a:solidFill>
            <a:ln w="1956" cap="flat">
              <a:noFill/>
              <a:prstDash val="solid"/>
              <a:miter/>
            </a:ln>
          </p:spPr>
          <p:txBody>
            <a:bodyPr rtlCol="0" anchor="ctr"/>
            <a:lstStyle/>
            <a:p>
              <a:endParaRPr lang="es-CO"/>
            </a:p>
          </p:txBody>
        </p:sp>
        <p:sp>
          <p:nvSpPr>
            <p:cNvPr id="980" name="Freeform: Shape 979">
              <a:extLst>
                <a:ext uri="{FF2B5EF4-FFF2-40B4-BE49-F238E27FC236}">
                  <a16:creationId xmlns:a16="http://schemas.microsoft.com/office/drawing/2014/main" id="{FFB2DBD5-2C84-88B9-C88C-54EC09FD429C}"/>
                </a:ext>
              </a:extLst>
            </p:cNvPr>
            <p:cNvSpPr/>
            <p:nvPr/>
          </p:nvSpPr>
          <p:spPr>
            <a:xfrm>
              <a:off x="12936870" y="349873"/>
              <a:ext cx="1672" cy="1455"/>
            </a:xfrm>
            <a:custGeom>
              <a:avLst/>
              <a:gdLst>
                <a:gd name="connsiteX0" fmla="*/ 67 w 1672"/>
                <a:gd name="connsiteY0" fmla="*/ -315 h 1455"/>
                <a:gd name="connsiteX1" fmla="*/ -150 w 1672"/>
                <a:gd name="connsiteY1" fmla="*/ 1141 h 1455"/>
                <a:gd name="connsiteX2" fmla="*/ -1606 w 1672"/>
                <a:gd name="connsiteY2" fmla="*/ 1141 h 1455"/>
                <a:gd name="connsiteX3" fmla="*/ 67 w 1672"/>
                <a:gd name="connsiteY3" fmla="*/ -315 h 1455"/>
              </a:gdLst>
              <a:ahLst/>
              <a:cxnLst>
                <a:cxn ang="0">
                  <a:pos x="connsiteX0" y="connsiteY0"/>
                </a:cxn>
                <a:cxn ang="0">
                  <a:pos x="connsiteX1" y="connsiteY1"/>
                </a:cxn>
                <a:cxn ang="0">
                  <a:pos x="connsiteX2" y="connsiteY2"/>
                </a:cxn>
                <a:cxn ang="0">
                  <a:pos x="connsiteX3" y="connsiteY3"/>
                </a:cxn>
              </a:cxnLst>
              <a:rect l="l" t="t" r="r" b="b"/>
              <a:pathLst>
                <a:path w="1672" h="1455">
                  <a:moveTo>
                    <a:pt x="67" y="-315"/>
                  </a:moveTo>
                  <a:cubicBezTo>
                    <a:pt x="67" y="157"/>
                    <a:pt x="-71" y="649"/>
                    <a:pt x="-150" y="1141"/>
                  </a:cubicBezTo>
                  <a:lnTo>
                    <a:pt x="-1606" y="1141"/>
                  </a:lnTo>
                  <a:cubicBezTo>
                    <a:pt x="-1409" y="358"/>
                    <a:pt x="-740" y="-220"/>
                    <a:pt x="67" y="-315"/>
                  </a:cubicBezTo>
                  <a:close/>
                </a:path>
              </a:pathLst>
            </a:custGeom>
            <a:solidFill>
              <a:srgbClr val="0E1315"/>
            </a:solidFill>
            <a:ln w="1956" cap="flat">
              <a:noFill/>
              <a:prstDash val="solid"/>
              <a:miter/>
            </a:ln>
          </p:spPr>
          <p:txBody>
            <a:bodyPr rtlCol="0" anchor="ctr"/>
            <a:lstStyle/>
            <a:p>
              <a:endParaRPr lang="es-CO"/>
            </a:p>
          </p:txBody>
        </p:sp>
        <p:sp>
          <p:nvSpPr>
            <p:cNvPr id="981" name="Freeform: Shape 980">
              <a:extLst>
                <a:ext uri="{FF2B5EF4-FFF2-40B4-BE49-F238E27FC236}">
                  <a16:creationId xmlns:a16="http://schemas.microsoft.com/office/drawing/2014/main" id="{4E80FDAF-6533-845A-232A-0C759F8998BC}"/>
                </a:ext>
              </a:extLst>
            </p:cNvPr>
            <p:cNvSpPr/>
            <p:nvPr/>
          </p:nvSpPr>
          <p:spPr>
            <a:xfrm>
              <a:off x="13000845" y="287989"/>
              <a:ext cx="523387" cy="123430"/>
            </a:xfrm>
            <a:custGeom>
              <a:avLst/>
              <a:gdLst>
                <a:gd name="connsiteX0" fmla="*/ -1606 w 523387"/>
                <a:gd name="connsiteY0" fmla="*/ 29327 h 123430"/>
                <a:gd name="connsiteX1" fmla="*/ 19523 w 523387"/>
                <a:gd name="connsiteY1" fmla="*/ 23641 h 123430"/>
                <a:gd name="connsiteX2" fmla="*/ 23457 w 523387"/>
                <a:gd name="connsiteY2" fmla="*/ 22362 h 123430"/>
                <a:gd name="connsiteX3" fmla="*/ 26585 w 523387"/>
                <a:gd name="connsiteY3" fmla="*/ 21379 h 123430"/>
                <a:gd name="connsiteX4" fmla="*/ 33687 w 523387"/>
                <a:gd name="connsiteY4" fmla="*/ 19923 h 123430"/>
                <a:gd name="connsiteX5" fmla="*/ 103898 w 523387"/>
                <a:gd name="connsiteY5" fmla="*/ 11011 h 123430"/>
                <a:gd name="connsiteX6" fmla="*/ 182470 w 523387"/>
                <a:gd name="connsiteY6" fmla="*/ 4323 h 123430"/>
                <a:gd name="connsiteX7" fmla="*/ 203284 w 523387"/>
                <a:gd name="connsiteY7" fmla="*/ 2237 h 123430"/>
                <a:gd name="connsiteX8" fmla="*/ 254629 w 523387"/>
                <a:gd name="connsiteY8" fmla="*/ 585 h 123430"/>
                <a:gd name="connsiteX9" fmla="*/ 301489 w 523387"/>
                <a:gd name="connsiteY9" fmla="*/ 1726 h 123430"/>
                <a:gd name="connsiteX10" fmla="*/ 419525 w 523387"/>
                <a:gd name="connsiteY10" fmla="*/ 27576 h 123430"/>
                <a:gd name="connsiteX11" fmla="*/ 450293 w 523387"/>
                <a:gd name="connsiteY11" fmla="*/ 46619 h 123430"/>
                <a:gd name="connsiteX12" fmla="*/ 520111 w 523387"/>
                <a:gd name="connsiteY12" fmla="*/ 119407 h 123430"/>
                <a:gd name="connsiteX13" fmla="*/ 521782 w 523387"/>
                <a:gd name="connsiteY13" fmla="*/ 122555 h 123430"/>
                <a:gd name="connsiteX14" fmla="*/ 519815 w 523387"/>
                <a:gd name="connsiteY14" fmla="*/ 123066 h 123430"/>
                <a:gd name="connsiteX15" fmla="*/ 518871 w 523387"/>
                <a:gd name="connsiteY15" fmla="*/ 122634 h 123430"/>
                <a:gd name="connsiteX16" fmla="*/ 517101 w 523387"/>
                <a:gd name="connsiteY16" fmla="*/ 121374 h 123430"/>
                <a:gd name="connsiteX17" fmla="*/ 516254 w 523387"/>
                <a:gd name="connsiteY17" fmla="*/ 120666 h 123430"/>
                <a:gd name="connsiteX18" fmla="*/ 514523 w 523387"/>
                <a:gd name="connsiteY18" fmla="*/ 119132 h 123430"/>
                <a:gd name="connsiteX19" fmla="*/ 468824 w 523387"/>
                <a:gd name="connsiteY19" fmla="*/ 69301 h 123430"/>
                <a:gd name="connsiteX20" fmla="*/ 415708 w 523387"/>
                <a:gd name="connsiteY20" fmla="*/ 30625 h 123430"/>
                <a:gd name="connsiteX21" fmla="*/ 334185 w 523387"/>
                <a:gd name="connsiteY21" fmla="*/ 9457 h 123430"/>
                <a:gd name="connsiteX22" fmla="*/ 282073 w 523387"/>
                <a:gd name="connsiteY22" fmla="*/ 5877 h 123430"/>
                <a:gd name="connsiteX23" fmla="*/ 192759 w 523387"/>
                <a:gd name="connsiteY23" fmla="*/ 8906 h 123430"/>
                <a:gd name="connsiteX24" fmla="*/ 144227 w 523387"/>
                <a:gd name="connsiteY24" fmla="*/ 12310 h 123430"/>
                <a:gd name="connsiteX25" fmla="*/ 64691 w 523387"/>
                <a:gd name="connsiteY25" fmla="*/ 20395 h 123430"/>
                <a:gd name="connsiteX26" fmla="*/ 5890 w 523387"/>
                <a:gd name="connsiteY26" fmla="*/ 30232 h 123430"/>
                <a:gd name="connsiteX27" fmla="*/ -1606 w 523387"/>
                <a:gd name="connsiteY27" fmla="*/ 29327 h 12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23387" h="123430">
                  <a:moveTo>
                    <a:pt x="-1606" y="29327"/>
                  </a:moveTo>
                  <a:cubicBezTo>
                    <a:pt x="4886" y="25392"/>
                    <a:pt x="12441" y="25392"/>
                    <a:pt x="19523" y="23641"/>
                  </a:cubicBezTo>
                  <a:cubicBezTo>
                    <a:pt x="20920" y="23529"/>
                    <a:pt x="22257" y="23090"/>
                    <a:pt x="23457" y="22362"/>
                  </a:cubicBezTo>
                  <a:cubicBezTo>
                    <a:pt x="24225" y="21143"/>
                    <a:pt x="25424" y="21438"/>
                    <a:pt x="26585" y="21379"/>
                  </a:cubicBezTo>
                  <a:cubicBezTo>
                    <a:pt x="28985" y="21025"/>
                    <a:pt x="31267" y="20139"/>
                    <a:pt x="33687" y="19923"/>
                  </a:cubicBezTo>
                  <a:cubicBezTo>
                    <a:pt x="57019" y="16343"/>
                    <a:pt x="80429" y="13510"/>
                    <a:pt x="103898" y="11011"/>
                  </a:cubicBezTo>
                  <a:cubicBezTo>
                    <a:pt x="130063" y="8198"/>
                    <a:pt x="156247" y="6290"/>
                    <a:pt x="182470" y="4323"/>
                  </a:cubicBezTo>
                  <a:cubicBezTo>
                    <a:pt x="189356" y="3792"/>
                    <a:pt x="196478" y="4126"/>
                    <a:pt x="203284" y="2237"/>
                  </a:cubicBezTo>
                  <a:cubicBezTo>
                    <a:pt x="220379" y="880"/>
                    <a:pt x="237494" y="1647"/>
                    <a:pt x="254629" y="585"/>
                  </a:cubicBezTo>
                  <a:cubicBezTo>
                    <a:pt x="270151" y="-379"/>
                    <a:pt x="285929" y="-1225"/>
                    <a:pt x="301489" y="1726"/>
                  </a:cubicBezTo>
                  <a:cubicBezTo>
                    <a:pt x="342133" y="4401"/>
                    <a:pt x="381694" y="11956"/>
                    <a:pt x="419525" y="27576"/>
                  </a:cubicBezTo>
                  <a:cubicBezTo>
                    <a:pt x="430758" y="32201"/>
                    <a:pt x="441145" y="38634"/>
                    <a:pt x="450293" y="46619"/>
                  </a:cubicBezTo>
                  <a:cubicBezTo>
                    <a:pt x="475867" y="68770"/>
                    <a:pt x="499769" y="92338"/>
                    <a:pt x="520111" y="119407"/>
                  </a:cubicBezTo>
                  <a:cubicBezTo>
                    <a:pt x="520759" y="120408"/>
                    <a:pt x="521310" y="121461"/>
                    <a:pt x="521782" y="122555"/>
                  </a:cubicBezTo>
                  <a:cubicBezTo>
                    <a:pt x="521251" y="123025"/>
                    <a:pt x="520524" y="123214"/>
                    <a:pt x="519815" y="123066"/>
                  </a:cubicBezTo>
                  <a:lnTo>
                    <a:pt x="518871" y="122634"/>
                  </a:lnTo>
                  <a:cubicBezTo>
                    <a:pt x="518241" y="122262"/>
                    <a:pt x="517652" y="121841"/>
                    <a:pt x="517101" y="121374"/>
                  </a:cubicBezTo>
                  <a:lnTo>
                    <a:pt x="516254" y="120666"/>
                  </a:lnTo>
                  <a:cubicBezTo>
                    <a:pt x="515645" y="120186"/>
                    <a:pt x="515074" y="119675"/>
                    <a:pt x="514523" y="119132"/>
                  </a:cubicBezTo>
                  <a:cubicBezTo>
                    <a:pt x="500536" y="101415"/>
                    <a:pt x="485270" y="84760"/>
                    <a:pt x="468824" y="69301"/>
                  </a:cubicBezTo>
                  <a:cubicBezTo>
                    <a:pt x="452594" y="54409"/>
                    <a:pt x="436837" y="38769"/>
                    <a:pt x="415708" y="30625"/>
                  </a:cubicBezTo>
                  <a:cubicBezTo>
                    <a:pt x="389347" y="20763"/>
                    <a:pt x="362022" y="13669"/>
                    <a:pt x="334185" y="9457"/>
                  </a:cubicBezTo>
                  <a:cubicBezTo>
                    <a:pt x="316992" y="6471"/>
                    <a:pt x="299522" y="5271"/>
                    <a:pt x="282073" y="5877"/>
                  </a:cubicBezTo>
                  <a:cubicBezTo>
                    <a:pt x="252308" y="7274"/>
                    <a:pt x="222485" y="4756"/>
                    <a:pt x="192759" y="8906"/>
                  </a:cubicBezTo>
                  <a:cubicBezTo>
                    <a:pt x="176785" y="11149"/>
                    <a:pt x="160418" y="11248"/>
                    <a:pt x="144227" y="12310"/>
                  </a:cubicBezTo>
                  <a:cubicBezTo>
                    <a:pt x="117610" y="14080"/>
                    <a:pt x="91111" y="17110"/>
                    <a:pt x="64691" y="20395"/>
                  </a:cubicBezTo>
                  <a:cubicBezTo>
                    <a:pt x="44940" y="22679"/>
                    <a:pt x="25307" y="25963"/>
                    <a:pt x="5890" y="30232"/>
                  </a:cubicBezTo>
                  <a:cubicBezTo>
                    <a:pt x="3332" y="30881"/>
                    <a:pt x="637" y="31589"/>
                    <a:pt x="-1606" y="29327"/>
                  </a:cubicBezTo>
                  <a:close/>
                </a:path>
              </a:pathLst>
            </a:custGeom>
            <a:solidFill>
              <a:srgbClr val="7A9FB0"/>
            </a:solidFill>
            <a:ln w="1956" cap="flat">
              <a:noFill/>
              <a:prstDash val="solid"/>
              <a:miter/>
            </a:ln>
          </p:spPr>
          <p:txBody>
            <a:bodyPr rtlCol="0" anchor="ctr"/>
            <a:lstStyle/>
            <a:p>
              <a:endParaRPr lang="es-CO"/>
            </a:p>
          </p:txBody>
        </p:sp>
        <p:sp>
          <p:nvSpPr>
            <p:cNvPr id="982" name="Freeform: Shape 981">
              <a:extLst>
                <a:ext uri="{FF2B5EF4-FFF2-40B4-BE49-F238E27FC236}">
                  <a16:creationId xmlns:a16="http://schemas.microsoft.com/office/drawing/2014/main" id="{67CA7145-ECAD-F650-CEFD-9F06E59539F9}"/>
                </a:ext>
              </a:extLst>
            </p:cNvPr>
            <p:cNvSpPr/>
            <p:nvPr/>
          </p:nvSpPr>
          <p:spPr>
            <a:xfrm>
              <a:off x="13204372" y="287683"/>
              <a:ext cx="99626" cy="3959"/>
            </a:xfrm>
            <a:custGeom>
              <a:avLst/>
              <a:gdLst>
                <a:gd name="connsiteX0" fmla="*/ 98021 w 99626"/>
                <a:gd name="connsiteY0" fmla="*/ 2031 h 3959"/>
                <a:gd name="connsiteX1" fmla="*/ 82048 w 99626"/>
                <a:gd name="connsiteY1" fmla="*/ 2031 h 3959"/>
                <a:gd name="connsiteX2" fmla="*/ -833 w 99626"/>
                <a:gd name="connsiteY2" fmla="*/ 3644 h 3959"/>
                <a:gd name="connsiteX3" fmla="*/ -1522 w 99626"/>
                <a:gd name="connsiteY3" fmla="*/ 3231 h 3959"/>
                <a:gd name="connsiteX4" fmla="*/ -1030 w 99626"/>
                <a:gd name="connsiteY4" fmla="*/ 1933 h 3959"/>
                <a:gd name="connsiteX5" fmla="*/ -1030 w 99626"/>
                <a:gd name="connsiteY5" fmla="*/ 1933 h 3959"/>
                <a:gd name="connsiteX6" fmla="*/ 26217 w 99626"/>
                <a:gd name="connsiteY6" fmla="*/ 1185 h 3959"/>
                <a:gd name="connsiteX7" fmla="*/ 35443 w 99626"/>
                <a:gd name="connsiteY7" fmla="*/ 497 h 3959"/>
                <a:gd name="connsiteX8" fmla="*/ 45594 w 99626"/>
                <a:gd name="connsiteY8" fmla="*/ 497 h 3959"/>
                <a:gd name="connsiteX9" fmla="*/ 92238 w 99626"/>
                <a:gd name="connsiteY9" fmla="*/ 497 h 3959"/>
                <a:gd name="connsiteX10" fmla="*/ 98021 w 99626"/>
                <a:gd name="connsiteY10" fmla="*/ 595 h 3959"/>
                <a:gd name="connsiteX11" fmla="*/ 98021 w 99626"/>
                <a:gd name="connsiteY11" fmla="*/ 2031 h 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626" h="3959">
                  <a:moveTo>
                    <a:pt x="98021" y="2031"/>
                  </a:moveTo>
                  <a:cubicBezTo>
                    <a:pt x="92690" y="2031"/>
                    <a:pt x="87359" y="2189"/>
                    <a:pt x="82048" y="2031"/>
                  </a:cubicBezTo>
                  <a:cubicBezTo>
                    <a:pt x="54388" y="1618"/>
                    <a:pt x="26807" y="3290"/>
                    <a:pt x="-833" y="3644"/>
                  </a:cubicBezTo>
                  <a:lnTo>
                    <a:pt x="-1522" y="3231"/>
                  </a:lnTo>
                  <a:cubicBezTo>
                    <a:pt x="-1738" y="2737"/>
                    <a:pt x="-1522" y="2165"/>
                    <a:pt x="-1030" y="1933"/>
                  </a:cubicBezTo>
                  <a:lnTo>
                    <a:pt x="-1030" y="1933"/>
                  </a:lnTo>
                  <a:cubicBezTo>
                    <a:pt x="8020" y="280"/>
                    <a:pt x="17147" y="1717"/>
                    <a:pt x="26217" y="1185"/>
                  </a:cubicBezTo>
                  <a:cubicBezTo>
                    <a:pt x="29286" y="1008"/>
                    <a:pt x="32453" y="1933"/>
                    <a:pt x="35443" y="497"/>
                  </a:cubicBezTo>
                  <a:lnTo>
                    <a:pt x="45594" y="497"/>
                  </a:lnTo>
                  <a:cubicBezTo>
                    <a:pt x="61116" y="-585"/>
                    <a:pt x="76716" y="-585"/>
                    <a:pt x="92238" y="497"/>
                  </a:cubicBezTo>
                  <a:lnTo>
                    <a:pt x="98021" y="595"/>
                  </a:lnTo>
                  <a:cubicBezTo>
                    <a:pt x="98002" y="1067"/>
                    <a:pt x="98002" y="1559"/>
                    <a:pt x="98021" y="2031"/>
                  </a:cubicBezTo>
                  <a:close/>
                </a:path>
              </a:pathLst>
            </a:custGeom>
            <a:solidFill>
              <a:srgbClr val="36474E"/>
            </a:solidFill>
            <a:ln w="1956" cap="flat">
              <a:noFill/>
              <a:prstDash val="solid"/>
              <a:miter/>
            </a:ln>
          </p:spPr>
          <p:txBody>
            <a:bodyPr rtlCol="0" anchor="ctr"/>
            <a:lstStyle/>
            <a:p>
              <a:endParaRPr lang="es-CO"/>
            </a:p>
          </p:txBody>
        </p:sp>
        <p:sp>
          <p:nvSpPr>
            <p:cNvPr id="983" name="Freeform: Shape 982">
              <a:extLst>
                <a:ext uri="{FF2B5EF4-FFF2-40B4-BE49-F238E27FC236}">
                  <a16:creationId xmlns:a16="http://schemas.microsoft.com/office/drawing/2014/main" id="{BD7260DD-7B08-A993-D69C-ACA44A6F6D31}"/>
                </a:ext>
              </a:extLst>
            </p:cNvPr>
            <p:cNvSpPr/>
            <p:nvPr/>
          </p:nvSpPr>
          <p:spPr>
            <a:xfrm>
              <a:off x="13522242" y="410878"/>
              <a:ext cx="26917" cy="40879"/>
            </a:xfrm>
            <a:custGeom>
              <a:avLst/>
              <a:gdLst>
                <a:gd name="connsiteX0" fmla="*/ -1305 w 26917"/>
                <a:gd name="connsiteY0" fmla="*/ -157 h 40879"/>
                <a:gd name="connsiteX1" fmla="*/ 426 w 26917"/>
                <a:gd name="connsiteY1" fmla="*/ -315 h 40879"/>
                <a:gd name="connsiteX2" fmla="*/ 25312 w 26917"/>
                <a:gd name="connsiteY2" fmla="*/ 40447 h 40879"/>
                <a:gd name="connsiteX3" fmla="*/ 23501 w 26917"/>
                <a:gd name="connsiteY3" fmla="*/ 40565 h 40879"/>
                <a:gd name="connsiteX4" fmla="*/ 19980 w 26917"/>
                <a:gd name="connsiteY4" fmla="*/ 37142 h 40879"/>
                <a:gd name="connsiteX5" fmla="*/ 307 w 26917"/>
                <a:gd name="connsiteY5" fmla="*/ 5823 h 40879"/>
                <a:gd name="connsiteX6" fmla="*/ -1305 w 26917"/>
                <a:gd name="connsiteY6" fmla="*/ -157 h 40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17" h="40879">
                  <a:moveTo>
                    <a:pt x="-1305" y="-157"/>
                  </a:moveTo>
                  <a:lnTo>
                    <a:pt x="426" y="-315"/>
                  </a:lnTo>
                  <a:cubicBezTo>
                    <a:pt x="10773" y="12020"/>
                    <a:pt x="20236" y="24906"/>
                    <a:pt x="25312" y="40447"/>
                  </a:cubicBezTo>
                  <a:lnTo>
                    <a:pt x="23501" y="40565"/>
                  </a:lnTo>
                  <a:cubicBezTo>
                    <a:pt x="21849" y="40053"/>
                    <a:pt x="20531" y="38781"/>
                    <a:pt x="19980" y="37142"/>
                  </a:cubicBezTo>
                  <a:cubicBezTo>
                    <a:pt x="14905" y="25791"/>
                    <a:pt x="7685" y="15777"/>
                    <a:pt x="307" y="5823"/>
                  </a:cubicBezTo>
                  <a:cubicBezTo>
                    <a:pt x="-892" y="4072"/>
                    <a:pt x="-2210" y="2262"/>
                    <a:pt x="-1305" y="-157"/>
                  </a:cubicBezTo>
                  <a:close/>
                </a:path>
              </a:pathLst>
            </a:custGeom>
            <a:solidFill>
              <a:srgbClr val="7AA0B1"/>
            </a:solidFill>
            <a:ln w="1956" cap="flat">
              <a:noFill/>
              <a:prstDash val="solid"/>
              <a:miter/>
            </a:ln>
          </p:spPr>
          <p:txBody>
            <a:bodyPr rtlCol="0" anchor="ctr"/>
            <a:lstStyle/>
            <a:p>
              <a:endParaRPr lang="es-CO"/>
            </a:p>
          </p:txBody>
        </p:sp>
        <p:sp>
          <p:nvSpPr>
            <p:cNvPr id="984" name="Freeform: Shape 983">
              <a:extLst>
                <a:ext uri="{FF2B5EF4-FFF2-40B4-BE49-F238E27FC236}">
                  <a16:creationId xmlns:a16="http://schemas.microsoft.com/office/drawing/2014/main" id="{FE03F896-868D-40CE-2DD7-3AE1E04148B1}"/>
                </a:ext>
              </a:extLst>
            </p:cNvPr>
            <p:cNvSpPr/>
            <p:nvPr/>
          </p:nvSpPr>
          <p:spPr>
            <a:xfrm>
              <a:off x="13029902" y="290676"/>
              <a:ext cx="175243" cy="18927"/>
            </a:xfrm>
            <a:custGeom>
              <a:avLst/>
              <a:gdLst>
                <a:gd name="connsiteX0" fmla="*/ 173638 w 175243"/>
                <a:gd name="connsiteY0" fmla="*/ 730 h 18927"/>
                <a:gd name="connsiteX1" fmla="*/ 155697 w 175243"/>
                <a:gd name="connsiteY1" fmla="*/ 2855 h 18927"/>
                <a:gd name="connsiteX2" fmla="*/ 121565 w 175243"/>
                <a:gd name="connsiteY2" fmla="*/ 4822 h 18927"/>
                <a:gd name="connsiteX3" fmla="*/ 80252 w 175243"/>
                <a:gd name="connsiteY3" fmla="*/ 8481 h 18927"/>
                <a:gd name="connsiteX4" fmla="*/ 25405 w 175243"/>
                <a:gd name="connsiteY4" fmla="*/ 14973 h 18927"/>
                <a:gd name="connsiteX5" fmla="*/ 3097 w 175243"/>
                <a:gd name="connsiteY5" fmla="*/ 18082 h 18927"/>
                <a:gd name="connsiteX6" fmla="*/ -1606 w 175243"/>
                <a:gd name="connsiteY6" fmla="*/ 17786 h 18927"/>
                <a:gd name="connsiteX7" fmla="*/ 22454 w 175243"/>
                <a:gd name="connsiteY7" fmla="*/ 13498 h 18927"/>
                <a:gd name="connsiteX8" fmla="*/ 64062 w 175243"/>
                <a:gd name="connsiteY8" fmla="*/ 8029 h 18927"/>
                <a:gd name="connsiteX9" fmla="*/ 96482 w 175243"/>
                <a:gd name="connsiteY9" fmla="*/ 4704 h 18927"/>
                <a:gd name="connsiteX10" fmla="*/ 135493 w 175243"/>
                <a:gd name="connsiteY10" fmla="*/ 1812 h 18927"/>
                <a:gd name="connsiteX11" fmla="*/ 173028 w 175243"/>
                <a:gd name="connsiteY11" fmla="*/ 2 h 1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43" h="18927">
                  <a:moveTo>
                    <a:pt x="173638" y="730"/>
                  </a:moveTo>
                  <a:cubicBezTo>
                    <a:pt x="167834" y="2816"/>
                    <a:pt x="161637" y="2580"/>
                    <a:pt x="155697" y="2855"/>
                  </a:cubicBezTo>
                  <a:cubicBezTo>
                    <a:pt x="144306" y="3386"/>
                    <a:pt x="132975" y="4665"/>
                    <a:pt x="121565" y="4822"/>
                  </a:cubicBezTo>
                  <a:cubicBezTo>
                    <a:pt x="107794" y="5078"/>
                    <a:pt x="94023" y="7085"/>
                    <a:pt x="80252" y="8481"/>
                  </a:cubicBezTo>
                  <a:cubicBezTo>
                    <a:pt x="61957" y="10449"/>
                    <a:pt x="43681" y="12731"/>
                    <a:pt x="25405" y="14973"/>
                  </a:cubicBezTo>
                  <a:cubicBezTo>
                    <a:pt x="17949" y="15878"/>
                    <a:pt x="10533" y="17039"/>
                    <a:pt x="3097" y="18082"/>
                  </a:cubicBezTo>
                  <a:cubicBezTo>
                    <a:pt x="1601" y="18884"/>
                    <a:pt x="-228" y="18770"/>
                    <a:pt x="-1606" y="17786"/>
                  </a:cubicBezTo>
                  <a:cubicBezTo>
                    <a:pt x="6264" y="14934"/>
                    <a:pt x="14408" y="14698"/>
                    <a:pt x="22454" y="13498"/>
                  </a:cubicBezTo>
                  <a:cubicBezTo>
                    <a:pt x="36225" y="11531"/>
                    <a:pt x="50173" y="9662"/>
                    <a:pt x="64062" y="8029"/>
                  </a:cubicBezTo>
                  <a:cubicBezTo>
                    <a:pt x="74862" y="6750"/>
                    <a:pt x="85702" y="6180"/>
                    <a:pt x="96482" y="4704"/>
                  </a:cubicBezTo>
                  <a:cubicBezTo>
                    <a:pt x="109446" y="2934"/>
                    <a:pt x="122568" y="3878"/>
                    <a:pt x="135493" y="1812"/>
                  </a:cubicBezTo>
                  <a:cubicBezTo>
                    <a:pt x="148024" y="1812"/>
                    <a:pt x="160438" y="-1296"/>
                    <a:pt x="173028" y="2"/>
                  </a:cubicBezTo>
                  <a:close/>
                </a:path>
              </a:pathLst>
            </a:custGeom>
            <a:solidFill>
              <a:srgbClr val="36474E"/>
            </a:solidFill>
            <a:ln w="1956" cap="flat">
              <a:noFill/>
              <a:prstDash val="solid"/>
              <a:miter/>
            </a:ln>
          </p:spPr>
          <p:txBody>
            <a:bodyPr rtlCol="0" anchor="ctr"/>
            <a:lstStyle/>
            <a:p>
              <a:endParaRPr lang="es-CO"/>
            </a:p>
          </p:txBody>
        </p:sp>
        <p:sp>
          <p:nvSpPr>
            <p:cNvPr id="985" name="Freeform: Shape 984">
              <a:extLst>
                <a:ext uri="{FF2B5EF4-FFF2-40B4-BE49-F238E27FC236}">
                  <a16:creationId xmlns:a16="http://schemas.microsoft.com/office/drawing/2014/main" id="{8DD93B0F-395A-FB23-1F10-9F089073D948}"/>
                </a:ext>
              </a:extLst>
            </p:cNvPr>
            <p:cNvSpPr/>
            <p:nvPr/>
          </p:nvSpPr>
          <p:spPr>
            <a:xfrm>
              <a:off x="13251553" y="286928"/>
              <a:ext cx="46643" cy="1488"/>
            </a:xfrm>
            <a:custGeom>
              <a:avLst/>
              <a:gdLst>
                <a:gd name="connsiteX0" fmla="*/ 45038 w 46643"/>
                <a:gd name="connsiteY0" fmla="*/ 1174 h 1488"/>
                <a:gd name="connsiteX1" fmla="*/ -1606 w 46643"/>
                <a:gd name="connsiteY1" fmla="*/ 1174 h 1488"/>
                <a:gd name="connsiteX2" fmla="*/ 3017 w 46643"/>
                <a:gd name="connsiteY2" fmla="*/ -223 h 1488"/>
                <a:gd name="connsiteX3" fmla="*/ 40395 w 46643"/>
                <a:gd name="connsiteY3" fmla="*/ -223 h 1488"/>
                <a:gd name="connsiteX4" fmla="*/ 45038 w 46643"/>
                <a:gd name="connsiteY4" fmla="*/ 1174 h 1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43" h="1488">
                  <a:moveTo>
                    <a:pt x="45038" y="1174"/>
                  </a:moveTo>
                  <a:lnTo>
                    <a:pt x="-1606" y="1174"/>
                  </a:lnTo>
                  <a:cubicBezTo>
                    <a:pt x="-386" y="-20"/>
                    <a:pt x="1345" y="-542"/>
                    <a:pt x="3017" y="-223"/>
                  </a:cubicBezTo>
                  <a:lnTo>
                    <a:pt x="40395" y="-223"/>
                  </a:lnTo>
                  <a:cubicBezTo>
                    <a:pt x="42087" y="-540"/>
                    <a:pt x="43818" y="-18"/>
                    <a:pt x="45038" y="1174"/>
                  </a:cubicBezTo>
                  <a:close/>
                </a:path>
              </a:pathLst>
            </a:custGeom>
            <a:solidFill>
              <a:srgbClr val="141A1D"/>
            </a:solidFill>
            <a:ln w="1956" cap="flat">
              <a:noFill/>
              <a:prstDash val="solid"/>
              <a:miter/>
            </a:ln>
          </p:spPr>
          <p:txBody>
            <a:bodyPr rtlCol="0" anchor="ctr"/>
            <a:lstStyle/>
            <a:p>
              <a:endParaRPr lang="es-CO"/>
            </a:p>
          </p:txBody>
        </p:sp>
        <p:sp>
          <p:nvSpPr>
            <p:cNvPr id="986" name="Freeform: Shape 985">
              <a:extLst>
                <a:ext uri="{FF2B5EF4-FFF2-40B4-BE49-F238E27FC236}">
                  <a16:creationId xmlns:a16="http://schemas.microsoft.com/office/drawing/2014/main" id="{8F7700BD-4957-EEFD-124C-C9A10625A6E5}"/>
                </a:ext>
              </a:extLst>
            </p:cNvPr>
            <p:cNvSpPr/>
            <p:nvPr/>
          </p:nvSpPr>
          <p:spPr>
            <a:xfrm>
              <a:off x="13167137" y="289848"/>
              <a:ext cx="37889" cy="3185"/>
            </a:xfrm>
            <a:custGeom>
              <a:avLst/>
              <a:gdLst>
                <a:gd name="connsiteX0" fmla="*/ 35930 w 37889"/>
                <a:gd name="connsiteY0" fmla="*/ 909 h 3185"/>
                <a:gd name="connsiteX1" fmla="*/ -1606 w 37889"/>
                <a:gd name="connsiteY1" fmla="*/ 2719 h 3185"/>
                <a:gd name="connsiteX2" fmla="*/ 873 w 37889"/>
                <a:gd name="connsiteY2" fmla="*/ 1440 h 3185"/>
                <a:gd name="connsiteX3" fmla="*/ 36284 w 37889"/>
                <a:gd name="connsiteY3" fmla="*/ -153 h 3185"/>
                <a:gd name="connsiteX4" fmla="*/ 35930 w 37889"/>
                <a:gd name="connsiteY4" fmla="*/ 909 h 3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889" h="3185">
                  <a:moveTo>
                    <a:pt x="35930" y="909"/>
                  </a:moveTo>
                  <a:cubicBezTo>
                    <a:pt x="23418" y="1224"/>
                    <a:pt x="10966" y="3467"/>
                    <a:pt x="-1606" y="2719"/>
                  </a:cubicBezTo>
                  <a:cubicBezTo>
                    <a:pt x="-779" y="2267"/>
                    <a:pt x="67" y="1401"/>
                    <a:pt x="873" y="1440"/>
                  </a:cubicBezTo>
                  <a:cubicBezTo>
                    <a:pt x="12677" y="2031"/>
                    <a:pt x="24480" y="-1038"/>
                    <a:pt x="36284" y="-153"/>
                  </a:cubicBezTo>
                  <a:cubicBezTo>
                    <a:pt x="36264" y="229"/>
                    <a:pt x="36146" y="596"/>
                    <a:pt x="35930" y="909"/>
                  </a:cubicBezTo>
                  <a:close/>
                </a:path>
              </a:pathLst>
            </a:custGeom>
            <a:solidFill>
              <a:srgbClr val="141A1D"/>
            </a:solidFill>
            <a:ln w="1956" cap="flat">
              <a:noFill/>
              <a:prstDash val="solid"/>
              <a:miter/>
            </a:ln>
          </p:spPr>
          <p:txBody>
            <a:bodyPr rtlCol="0" anchor="ctr"/>
            <a:lstStyle/>
            <a:p>
              <a:endParaRPr lang="es-CO"/>
            </a:p>
          </p:txBody>
        </p:sp>
        <p:sp>
          <p:nvSpPr>
            <p:cNvPr id="987" name="Freeform: Shape 986">
              <a:extLst>
                <a:ext uri="{FF2B5EF4-FFF2-40B4-BE49-F238E27FC236}">
                  <a16:creationId xmlns:a16="http://schemas.microsoft.com/office/drawing/2014/main" id="{B6BA43A4-A0B0-2710-9AC2-AE026B329105}"/>
                </a:ext>
              </a:extLst>
            </p:cNvPr>
            <p:cNvSpPr/>
            <p:nvPr/>
          </p:nvSpPr>
          <p:spPr>
            <a:xfrm>
              <a:off x="13204928" y="288503"/>
              <a:ext cx="36472" cy="1506"/>
            </a:xfrm>
            <a:custGeom>
              <a:avLst/>
              <a:gdLst>
                <a:gd name="connsiteX0" fmla="*/ 34867 w 36472"/>
                <a:gd name="connsiteY0" fmla="*/ -244 h 1506"/>
                <a:gd name="connsiteX1" fmla="*/ 28691 w 36472"/>
                <a:gd name="connsiteY1" fmla="*/ 956 h 1506"/>
                <a:gd name="connsiteX2" fmla="*/ -1606 w 36472"/>
                <a:gd name="connsiteY2" fmla="*/ 1192 h 1506"/>
                <a:gd name="connsiteX3" fmla="*/ 4454 w 36472"/>
                <a:gd name="connsiteY3" fmla="*/ -264 h 1506"/>
                <a:gd name="connsiteX4" fmla="*/ 34867 w 36472"/>
                <a:gd name="connsiteY4" fmla="*/ -244 h 1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72" h="1506">
                  <a:moveTo>
                    <a:pt x="34867" y="-244"/>
                  </a:moveTo>
                  <a:cubicBezTo>
                    <a:pt x="33077" y="1507"/>
                    <a:pt x="30796" y="936"/>
                    <a:pt x="28691" y="956"/>
                  </a:cubicBezTo>
                  <a:cubicBezTo>
                    <a:pt x="18598" y="1074"/>
                    <a:pt x="8506" y="1114"/>
                    <a:pt x="-1606" y="1192"/>
                  </a:cubicBezTo>
                  <a:cubicBezTo>
                    <a:pt x="47" y="-775"/>
                    <a:pt x="2329" y="-244"/>
                    <a:pt x="4454" y="-264"/>
                  </a:cubicBezTo>
                  <a:cubicBezTo>
                    <a:pt x="14585" y="-303"/>
                    <a:pt x="24736" y="-264"/>
                    <a:pt x="34867" y="-244"/>
                  </a:cubicBezTo>
                  <a:close/>
                </a:path>
              </a:pathLst>
            </a:custGeom>
            <a:solidFill>
              <a:srgbClr val="141A1D"/>
            </a:solidFill>
            <a:ln w="1956" cap="flat">
              <a:noFill/>
              <a:prstDash val="solid"/>
              <a:miter/>
            </a:ln>
          </p:spPr>
          <p:txBody>
            <a:bodyPr rtlCol="0" anchor="ctr"/>
            <a:lstStyle/>
            <a:p>
              <a:endParaRPr lang="es-CO"/>
            </a:p>
          </p:txBody>
        </p:sp>
        <p:sp>
          <p:nvSpPr>
            <p:cNvPr id="988" name="Freeform: Shape 987">
              <a:extLst>
                <a:ext uri="{FF2B5EF4-FFF2-40B4-BE49-F238E27FC236}">
                  <a16:creationId xmlns:a16="http://schemas.microsoft.com/office/drawing/2014/main" id="{C839284D-7BF7-F512-AEEC-4E7FE1B222CC}"/>
                </a:ext>
              </a:extLst>
            </p:cNvPr>
            <p:cNvSpPr/>
            <p:nvPr/>
          </p:nvSpPr>
          <p:spPr>
            <a:xfrm>
              <a:off x="13022583" y="308892"/>
              <a:ext cx="6554" cy="1774"/>
            </a:xfrm>
            <a:custGeom>
              <a:avLst/>
              <a:gdLst>
                <a:gd name="connsiteX0" fmla="*/ 4395 w 6554"/>
                <a:gd name="connsiteY0" fmla="*/ 1145 h 1774"/>
                <a:gd name="connsiteX1" fmla="*/ 1778 w 6554"/>
                <a:gd name="connsiteY1" fmla="*/ 1460 h 1774"/>
                <a:gd name="connsiteX2" fmla="*/ -1606 w 6554"/>
                <a:gd name="connsiteY2" fmla="*/ 1007 h 1774"/>
                <a:gd name="connsiteX3" fmla="*/ 4454 w 6554"/>
                <a:gd name="connsiteY3" fmla="*/ -193 h 1774"/>
                <a:gd name="connsiteX4" fmla="*/ 4887 w 6554"/>
                <a:gd name="connsiteY4" fmla="*/ 712 h 1774"/>
                <a:gd name="connsiteX5" fmla="*/ 4395 w 6554"/>
                <a:gd name="connsiteY5" fmla="*/ 1145 h 1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4" h="1774">
                  <a:moveTo>
                    <a:pt x="4395" y="1145"/>
                  </a:moveTo>
                  <a:lnTo>
                    <a:pt x="1778" y="1460"/>
                  </a:lnTo>
                  <a:lnTo>
                    <a:pt x="-1606" y="1007"/>
                  </a:lnTo>
                  <a:cubicBezTo>
                    <a:pt x="165" y="-626"/>
                    <a:pt x="2329" y="-350"/>
                    <a:pt x="4454" y="-193"/>
                  </a:cubicBezTo>
                  <a:cubicBezTo>
                    <a:pt x="4906" y="122"/>
                    <a:pt x="5044" y="437"/>
                    <a:pt x="4887" y="712"/>
                  </a:cubicBezTo>
                  <a:cubicBezTo>
                    <a:pt x="4729" y="988"/>
                    <a:pt x="4552" y="1145"/>
                    <a:pt x="4395" y="1145"/>
                  </a:cubicBezTo>
                  <a:close/>
                </a:path>
              </a:pathLst>
            </a:custGeom>
            <a:solidFill>
              <a:srgbClr val="36474E"/>
            </a:solidFill>
            <a:ln w="1956" cap="flat">
              <a:noFill/>
              <a:prstDash val="solid"/>
              <a:miter/>
            </a:ln>
          </p:spPr>
          <p:txBody>
            <a:bodyPr rtlCol="0" anchor="ctr"/>
            <a:lstStyle/>
            <a:p>
              <a:endParaRPr lang="es-CO"/>
            </a:p>
          </p:txBody>
        </p:sp>
        <p:sp>
          <p:nvSpPr>
            <p:cNvPr id="989" name="Freeform: Shape 988">
              <a:extLst>
                <a:ext uri="{FF2B5EF4-FFF2-40B4-BE49-F238E27FC236}">
                  <a16:creationId xmlns:a16="http://schemas.microsoft.com/office/drawing/2014/main" id="{F13DA3F8-8710-5EB9-A2D2-2E4CDDE16BAF}"/>
                </a:ext>
              </a:extLst>
            </p:cNvPr>
            <p:cNvSpPr/>
            <p:nvPr/>
          </p:nvSpPr>
          <p:spPr>
            <a:xfrm>
              <a:off x="13028584" y="308856"/>
              <a:ext cx="6000" cy="1639"/>
            </a:xfrm>
            <a:custGeom>
              <a:avLst/>
              <a:gdLst>
                <a:gd name="connsiteX0" fmla="*/ -1606 w 6000"/>
                <a:gd name="connsiteY0" fmla="*/ 1181 h 1639"/>
                <a:gd name="connsiteX1" fmla="*/ -1606 w 6000"/>
                <a:gd name="connsiteY1" fmla="*/ -157 h 1639"/>
                <a:gd name="connsiteX2" fmla="*/ -307 w 6000"/>
                <a:gd name="connsiteY2" fmla="*/ -314 h 1639"/>
                <a:gd name="connsiteX3" fmla="*/ 4395 w 6000"/>
                <a:gd name="connsiteY3" fmla="*/ -19 h 1639"/>
                <a:gd name="connsiteX4" fmla="*/ -1606 w 6000"/>
                <a:gd name="connsiteY4" fmla="*/ 1181 h 16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 h="1639">
                  <a:moveTo>
                    <a:pt x="-1606" y="1181"/>
                  </a:moveTo>
                  <a:lnTo>
                    <a:pt x="-1606" y="-157"/>
                  </a:lnTo>
                  <a:cubicBezTo>
                    <a:pt x="-1173" y="-267"/>
                    <a:pt x="-740" y="-320"/>
                    <a:pt x="-307" y="-314"/>
                  </a:cubicBezTo>
                  <a:lnTo>
                    <a:pt x="4395" y="-19"/>
                  </a:lnTo>
                  <a:cubicBezTo>
                    <a:pt x="2624" y="1147"/>
                    <a:pt x="480" y="1578"/>
                    <a:pt x="-1606" y="1181"/>
                  </a:cubicBezTo>
                  <a:close/>
                </a:path>
              </a:pathLst>
            </a:custGeom>
            <a:solidFill>
              <a:srgbClr val="4A646E"/>
            </a:solidFill>
            <a:ln w="1956" cap="flat">
              <a:noFill/>
              <a:prstDash val="solid"/>
              <a:miter/>
            </a:ln>
          </p:spPr>
          <p:txBody>
            <a:bodyPr rtlCol="0" anchor="ctr"/>
            <a:lstStyle/>
            <a:p>
              <a:endParaRPr lang="es-CO"/>
            </a:p>
          </p:txBody>
        </p:sp>
        <p:sp>
          <p:nvSpPr>
            <p:cNvPr id="990" name="Freeform: Shape 989">
              <a:extLst>
                <a:ext uri="{FF2B5EF4-FFF2-40B4-BE49-F238E27FC236}">
                  <a16:creationId xmlns:a16="http://schemas.microsoft.com/office/drawing/2014/main" id="{729683E2-1ED2-F246-D4C6-A42FCC8C916C}"/>
                </a:ext>
              </a:extLst>
            </p:cNvPr>
            <p:cNvSpPr/>
            <p:nvPr/>
          </p:nvSpPr>
          <p:spPr>
            <a:xfrm>
              <a:off x="12938601" y="292063"/>
              <a:ext cx="621810" cy="299722"/>
            </a:xfrm>
            <a:custGeom>
              <a:avLst/>
              <a:gdLst>
                <a:gd name="connsiteX0" fmla="*/ 582336 w 621810"/>
                <a:gd name="connsiteY0" fmla="*/ 118657 h 299722"/>
                <a:gd name="connsiteX1" fmla="*/ 589260 w 621810"/>
                <a:gd name="connsiteY1" fmla="*/ 128789 h 299722"/>
                <a:gd name="connsiteX2" fmla="*/ 607142 w 621810"/>
                <a:gd name="connsiteY2" fmla="*/ 159379 h 299722"/>
                <a:gd name="connsiteX3" fmla="*/ 620205 w 621810"/>
                <a:gd name="connsiteY3" fmla="*/ 201557 h 299722"/>
                <a:gd name="connsiteX4" fmla="*/ 597739 w 621810"/>
                <a:gd name="connsiteY4" fmla="*/ 220895 h 299722"/>
                <a:gd name="connsiteX5" fmla="*/ 561758 w 621810"/>
                <a:gd name="connsiteY5" fmla="*/ 241512 h 299722"/>
                <a:gd name="connsiteX6" fmla="*/ 484012 w 621810"/>
                <a:gd name="connsiteY6" fmla="*/ 269664 h 299722"/>
                <a:gd name="connsiteX7" fmla="*/ 397453 w 621810"/>
                <a:gd name="connsiteY7" fmla="*/ 285008 h 299722"/>
                <a:gd name="connsiteX8" fmla="*/ 356514 w 621810"/>
                <a:gd name="connsiteY8" fmla="*/ 291244 h 299722"/>
                <a:gd name="connsiteX9" fmla="*/ 321104 w 621810"/>
                <a:gd name="connsiteY9" fmla="*/ 294746 h 299722"/>
                <a:gd name="connsiteX10" fmla="*/ 290769 w 621810"/>
                <a:gd name="connsiteY10" fmla="*/ 298032 h 299722"/>
                <a:gd name="connsiteX11" fmla="*/ 250164 w 621810"/>
                <a:gd name="connsiteY11" fmla="*/ 298366 h 299722"/>
                <a:gd name="connsiteX12" fmla="*/ 216918 w 621810"/>
                <a:gd name="connsiteY12" fmla="*/ 294923 h 299722"/>
                <a:gd name="connsiteX13" fmla="*/ 144130 w 621810"/>
                <a:gd name="connsiteY13" fmla="*/ 270588 h 299722"/>
                <a:gd name="connsiteX14" fmla="*/ 70790 w 621810"/>
                <a:gd name="connsiteY14" fmla="*/ 214974 h 299722"/>
                <a:gd name="connsiteX15" fmla="*/ 38861 w 621810"/>
                <a:gd name="connsiteY15" fmla="*/ 182062 h 299722"/>
                <a:gd name="connsiteX16" fmla="*/ -169 w 621810"/>
                <a:gd name="connsiteY16" fmla="*/ 90958 h 299722"/>
                <a:gd name="connsiteX17" fmla="*/ -1467 w 621810"/>
                <a:gd name="connsiteY17" fmla="*/ 66977 h 299722"/>
                <a:gd name="connsiteX18" fmla="*/ 2271 w 621810"/>
                <a:gd name="connsiteY18" fmla="*/ 57141 h 299722"/>
                <a:gd name="connsiteX19" fmla="*/ 60659 w 621810"/>
                <a:gd name="connsiteY19" fmla="*/ 25213 h 299722"/>
                <a:gd name="connsiteX20" fmla="*/ 86941 w 621810"/>
                <a:gd name="connsiteY20" fmla="*/ 20196 h 299722"/>
                <a:gd name="connsiteX21" fmla="*/ 122018 w 621810"/>
                <a:gd name="connsiteY21" fmla="*/ 14983 h 299722"/>
                <a:gd name="connsiteX22" fmla="*/ 162208 w 621810"/>
                <a:gd name="connsiteY22" fmla="*/ 9770 h 299722"/>
                <a:gd name="connsiteX23" fmla="*/ 184596 w 621810"/>
                <a:gd name="connsiteY23" fmla="*/ 7920 h 299722"/>
                <a:gd name="connsiteX24" fmla="*/ 229410 w 621810"/>
                <a:gd name="connsiteY24" fmla="*/ 4537 h 299722"/>
                <a:gd name="connsiteX25" fmla="*/ 251050 w 621810"/>
                <a:gd name="connsiteY25" fmla="*/ 3435 h 299722"/>
                <a:gd name="connsiteX26" fmla="*/ 266139 w 621810"/>
                <a:gd name="connsiteY26" fmla="*/ 1625 h 299722"/>
                <a:gd name="connsiteX27" fmla="*/ 286421 w 621810"/>
                <a:gd name="connsiteY27" fmla="*/ 563 h 299722"/>
                <a:gd name="connsiteX28" fmla="*/ 331451 w 621810"/>
                <a:gd name="connsiteY28" fmla="*/ 130 h 299722"/>
                <a:gd name="connsiteX29" fmla="*/ 371249 w 621810"/>
                <a:gd name="connsiteY29" fmla="*/ 819 h 299722"/>
                <a:gd name="connsiteX30" fmla="*/ 417853 w 621810"/>
                <a:gd name="connsiteY30" fmla="*/ 7055 h 299722"/>
                <a:gd name="connsiteX31" fmla="*/ 456510 w 621810"/>
                <a:gd name="connsiteY31" fmla="*/ 16891 h 299722"/>
                <a:gd name="connsiteX32" fmla="*/ 503213 w 621810"/>
                <a:gd name="connsiteY32" fmla="*/ 38295 h 299722"/>
                <a:gd name="connsiteX33" fmla="*/ 515016 w 621810"/>
                <a:gd name="connsiteY33" fmla="*/ 47836 h 299722"/>
                <a:gd name="connsiteX34" fmla="*/ 557312 w 621810"/>
                <a:gd name="connsiteY34" fmla="*/ 88834 h 299722"/>
                <a:gd name="connsiteX35" fmla="*/ 579424 w 621810"/>
                <a:gd name="connsiteY35" fmla="*/ 115706 h 299722"/>
                <a:gd name="connsiteX36" fmla="*/ 580821 w 621810"/>
                <a:gd name="connsiteY36" fmla="*/ 117182 h 299722"/>
                <a:gd name="connsiteX37" fmla="*/ 580821 w 621810"/>
                <a:gd name="connsiteY37" fmla="*/ 117182 h 299722"/>
                <a:gd name="connsiteX38" fmla="*/ 582257 w 621810"/>
                <a:gd name="connsiteY38" fmla="*/ 118697 h 299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21810" h="299722">
                  <a:moveTo>
                    <a:pt x="582336" y="118657"/>
                  </a:moveTo>
                  <a:cubicBezTo>
                    <a:pt x="583831" y="122592"/>
                    <a:pt x="586782" y="125582"/>
                    <a:pt x="589260" y="128789"/>
                  </a:cubicBezTo>
                  <a:cubicBezTo>
                    <a:pt x="596322" y="138296"/>
                    <a:pt x="602323" y="148556"/>
                    <a:pt x="607142" y="159379"/>
                  </a:cubicBezTo>
                  <a:cubicBezTo>
                    <a:pt x="612749" y="173016"/>
                    <a:pt x="617136" y="187133"/>
                    <a:pt x="620205" y="201557"/>
                  </a:cubicBezTo>
                  <a:cubicBezTo>
                    <a:pt x="614008" y="209426"/>
                    <a:pt x="605726" y="215053"/>
                    <a:pt x="597739" y="220895"/>
                  </a:cubicBezTo>
                  <a:cubicBezTo>
                    <a:pt x="586526" y="229079"/>
                    <a:pt x="574014" y="235099"/>
                    <a:pt x="561758" y="241512"/>
                  </a:cubicBezTo>
                  <a:cubicBezTo>
                    <a:pt x="537265" y="254421"/>
                    <a:pt x="511101" y="263894"/>
                    <a:pt x="484012" y="269664"/>
                  </a:cubicBezTo>
                  <a:cubicBezTo>
                    <a:pt x="455329" y="275723"/>
                    <a:pt x="426588" y="281310"/>
                    <a:pt x="397453" y="285008"/>
                  </a:cubicBezTo>
                  <a:cubicBezTo>
                    <a:pt x="383780" y="286740"/>
                    <a:pt x="370285" y="289887"/>
                    <a:pt x="356514" y="291244"/>
                  </a:cubicBezTo>
                  <a:cubicBezTo>
                    <a:pt x="344711" y="292425"/>
                    <a:pt x="332907" y="294097"/>
                    <a:pt x="321104" y="294746"/>
                  </a:cubicBezTo>
                  <a:cubicBezTo>
                    <a:pt x="310913" y="295297"/>
                    <a:pt x="300841" y="296517"/>
                    <a:pt x="290769" y="298032"/>
                  </a:cubicBezTo>
                  <a:cubicBezTo>
                    <a:pt x="277293" y="299747"/>
                    <a:pt x="263660" y="299859"/>
                    <a:pt x="250164" y="298366"/>
                  </a:cubicBezTo>
                  <a:cubicBezTo>
                    <a:pt x="239050" y="297382"/>
                    <a:pt x="227934" y="296615"/>
                    <a:pt x="216918" y="294923"/>
                  </a:cubicBezTo>
                  <a:cubicBezTo>
                    <a:pt x="191501" y="290825"/>
                    <a:pt x="166910" y="282604"/>
                    <a:pt x="144130" y="270588"/>
                  </a:cubicBezTo>
                  <a:cubicBezTo>
                    <a:pt x="116411" y="256286"/>
                    <a:pt x="92745" y="236771"/>
                    <a:pt x="70790" y="214974"/>
                  </a:cubicBezTo>
                  <a:cubicBezTo>
                    <a:pt x="59931" y="204213"/>
                    <a:pt x="48481" y="194042"/>
                    <a:pt x="38861" y="182062"/>
                  </a:cubicBezTo>
                  <a:cubicBezTo>
                    <a:pt x="17576" y="155946"/>
                    <a:pt x="4061" y="124382"/>
                    <a:pt x="-169" y="90958"/>
                  </a:cubicBezTo>
                  <a:cubicBezTo>
                    <a:pt x="-1192" y="83089"/>
                    <a:pt x="-582" y="74964"/>
                    <a:pt x="-1467" y="66977"/>
                  </a:cubicBezTo>
                  <a:cubicBezTo>
                    <a:pt x="-2077" y="63265"/>
                    <a:pt x="-641" y="59512"/>
                    <a:pt x="2271" y="57141"/>
                  </a:cubicBezTo>
                  <a:cubicBezTo>
                    <a:pt x="19543" y="42916"/>
                    <a:pt x="39353" y="32084"/>
                    <a:pt x="60659" y="25213"/>
                  </a:cubicBezTo>
                  <a:cubicBezTo>
                    <a:pt x="69610" y="24524"/>
                    <a:pt x="78108" y="21494"/>
                    <a:pt x="86941" y="20196"/>
                  </a:cubicBezTo>
                  <a:cubicBezTo>
                    <a:pt x="98627" y="18465"/>
                    <a:pt x="110234" y="16262"/>
                    <a:pt x="122018" y="14983"/>
                  </a:cubicBezTo>
                  <a:cubicBezTo>
                    <a:pt x="135454" y="13547"/>
                    <a:pt x="148792" y="11363"/>
                    <a:pt x="162208" y="9770"/>
                  </a:cubicBezTo>
                  <a:cubicBezTo>
                    <a:pt x="169645" y="8884"/>
                    <a:pt x="177140" y="8786"/>
                    <a:pt x="184596" y="7920"/>
                  </a:cubicBezTo>
                  <a:cubicBezTo>
                    <a:pt x="199488" y="6170"/>
                    <a:pt x="214479" y="5619"/>
                    <a:pt x="229410" y="4537"/>
                  </a:cubicBezTo>
                  <a:cubicBezTo>
                    <a:pt x="236650" y="4006"/>
                    <a:pt x="243889" y="3533"/>
                    <a:pt x="251050" y="3435"/>
                  </a:cubicBezTo>
                  <a:cubicBezTo>
                    <a:pt x="256125" y="3191"/>
                    <a:pt x="261161" y="2585"/>
                    <a:pt x="266139" y="1625"/>
                  </a:cubicBezTo>
                  <a:cubicBezTo>
                    <a:pt x="272867" y="771"/>
                    <a:pt x="279634" y="417"/>
                    <a:pt x="286421" y="563"/>
                  </a:cubicBezTo>
                  <a:cubicBezTo>
                    <a:pt x="301451" y="425"/>
                    <a:pt x="316559" y="1468"/>
                    <a:pt x="331451" y="130"/>
                  </a:cubicBezTo>
                  <a:cubicBezTo>
                    <a:pt x="344849" y="-1070"/>
                    <a:pt x="358009" y="504"/>
                    <a:pt x="371249" y="819"/>
                  </a:cubicBezTo>
                  <a:cubicBezTo>
                    <a:pt x="386948" y="1486"/>
                    <a:pt x="402548" y="3573"/>
                    <a:pt x="417853" y="7055"/>
                  </a:cubicBezTo>
                  <a:cubicBezTo>
                    <a:pt x="430877" y="9770"/>
                    <a:pt x="443841" y="12819"/>
                    <a:pt x="456510" y="16891"/>
                  </a:cubicBezTo>
                  <a:cubicBezTo>
                    <a:pt x="472917" y="22065"/>
                    <a:pt x="489206" y="27790"/>
                    <a:pt x="503213" y="38295"/>
                  </a:cubicBezTo>
                  <a:cubicBezTo>
                    <a:pt x="507265" y="41324"/>
                    <a:pt x="511239" y="44511"/>
                    <a:pt x="515016" y="47836"/>
                  </a:cubicBezTo>
                  <a:cubicBezTo>
                    <a:pt x="529809" y="60759"/>
                    <a:pt x="543935" y="74443"/>
                    <a:pt x="557312" y="88834"/>
                  </a:cubicBezTo>
                  <a:cubicBezTo>
                    <a:pt x="565181" y="97273"/>
                    <a:pt x="572086" y="106716"/>
                    <a:pt x="579424" y="115706"/>
                  </a:cubicBezTo>
                  <a:cubicBezTo>
                    <a:pt x="579916" y="116178"/>
                    <a:pt x="580349" y="116710"/>
                    <a:pt x="580821" y="117182"/>
                  </a:cubicBezTo>
                  <a:lnTo>
                    <a:pt x="580821" y="117182"/>
                  </a:lnTo>
                  <a:cubicBezTo>
                    <a:pt x="581332" y="117654"/>
                    <a:pt x="581785" y="118185"/>
                    <a:pt x="582257" y="118697"/>
                  </a:cubicBezTo>
                  <a:close/>
                </a:path>
              </a:pathLst>
            </a:custGeom>
            <a:solidFill>
              <a:srgbClr val="98C7DC"/>
            </a:solidFill>
            <a:ln w="1956" cap="flat">
              <a:noFill/>
              <a:prstDash val="solid"/>
              <a:miter/>
            </a:ln>
          </p:spPr>
          <p:txBody>
            <a:bodyPr rtlCol="0" anchor="ctr"/>
            <a:lstStyle/>
            <a:p>
              <a:endParaRPr lang="es-CO"/>
            </a:p>
          </p:txBody>
        </p:sp>
        <p:sp>
          <p:nvSpPr>
            <p:cNvPr id="991" name="Freeform: Shape 990">
              <a:extLst>
                <a:ext uri="{FF2B5EF4-FFF2-40B4-BE49-F238E27FC236}">
                  <a16:creationId xmlns:a16="http://schemas.microsoft.com/office/drawing/2014/main" id="{680E8716-F0EE-A081-251E-11A9AEE98552}"/>
                </a:ext>
              </a:extLst>
            </p:cNvPr>
            <p:cNvSpPr/>
            <p:nvPr/>
          </p:nvSpPr>
          <p:spPr>
            <a:xfrm>
              <a:off x="13521126" y="409501"/>
              <a:ext cx="1436" cy="1514"/>
            </a:xfrm>
            <a:custGeom>
              <a:avLst/>
              <a:gdLst>
                <a:gd name="connsiteX0" fmla="*/ -169 w 1436"/>
                <a:gd name="connsiteY0" fmla="*/ 1200 h 1514"/>
                <a:gd name="connsiteX1" fmla="*/ -1606 w 1436"/>
                <a:gd name="connsiteY1" fmla="*/ -315 h 1514"/>
              </a:gdLst>
              <a:ahLst/>
              <a:cxnLst>
                <a:cxn ang="0">
                  <a:pos x="connsiteX0" y="connsiteY0"/>
                </a:cxn>
                <a:cxn ang="0">
                  <a:pos x="connsiteX1" y="connsiteY1"/>
                </a:cxn>
              </a:cxnLst>
              <a:rect l="l" t="t" r="r" b="b"/>
              <a:pathLst>
                <a:path w="1436" h="1514">
                  <a:moveTo>
                    <a:pt x="-169" y="1200"/>
                  </a:moveTo>
                  <a:lnTo>
                    <a:pt x="-1606" y="-315"/>
                  </a:lnTo>
                  <a:close/>
                </a:path>
              </a:pathLst>
            </a:custGeom>
            <a:solidFill>
              <a:srgbClr val="7AA0B1"/>
            </a:solidFill>
            <a:ln w="1956" cap="flat">
              <a:noFill/>
              <a:prstDash val="solid"/>
              <a:miter/>
            </a:ln>
          </p:spPr>
          <p:txBody>
            <a:bodyPr rtlCol="0" anchor="ctr"/>
            <a:lstStyle/>
            <a:p>
              <a:endParaRPr lang="es-CO"/>
            </a:p>
          </p:txBody>
        </p:sp>
        <p:sp>
          <p:nvSpPr>
            <p:cNvPr id="992" name="Freeform: Shape 991">
              <a:extLst>
                <a:ext uri="{FF2B5EF4-FFF2-40B4-BE49-F238E27FC236}">
                  <a16:creationId xmlns:a16="http://schemas.microsoft.com/office/drawing/2014/main" id="{8A5E98A0-C148-9E5A-FD31-F2301F978EF2}"/>
                </a:ext>
              </a:extLst>
            </p:cNvPr>
            <p:cNvSpPr/>
            <p:nvPr/>
          </p:nvSpPr>
          <p:spPr>
            <a:xfrm>
              <a:off x="13519728" y="408045"/>
              <a:ext cx="1397" cy="1475"/>
            </a:xfrm>
            <a:custGeom>
              <a:avLst/>
              <a:gdLst>
                <a:gd name="connsiteX0" fmla="*/ -208 w 1397"/>
                <a:gd name="connsiteY0" fmla="*/ 1161 h 1475"/>
                <a:gd name="connsiteX1" fmla="*/ -1606 w 1397"/>
                <a:gd name="connsiteY1" fmla="*/ -315 h 1475"/>
              </a:gdLst>
              <a:ahLst/>
              <a:cxnLst>
                <a:cxn ang="0">
                  <a:pos x="connsiteX0" y="connsiteY0"/>
                </a:cxn>
                <a:cxn ang="0">
                  <a:pos x="connsiteX1" y="connsiteY1"/>
                </a:cxn>
              </a:cxnLst>
              <a:rect l="l" t="t" r="r" b="b"/>
              <a:pathLst>
                <a:path w="1397" h="1475">
                  <a:moveTo>
                    <a:pt x="-208" y="1161"/>
                  </a:moveTo>
                  <a:lnTo>
                    <a:pt x="-1606" y="-315"/>
                  </a:lnTo>
                  <a:close/>
                </a:path>
              </a:pathLst>
            </a:custGeom>
            <a:solidFill>
              <a:srgbClr val="7AA0B1"/>
            </a:solidFill>
            <a:ln w="1956" cap="flat">
              <a:noFill/>
              <a:prstDash val="solid"/>
              <a:miter/>
            </a:ln>
          </p:spPr>
          <p:txBody>
            <a:bodyPr rtlCol="0" anchor="ctr"/>
            <a:lstStyle/>
            <a:p>
              <a:endParaRPr lang="es-CO"/>
            </a:p>
          </p:txBody>
        </p:sp>
        <p:sp>
          <p:nvSpPr>
            <p:cNvPr id="993" name="Freeform: Shape 992">
              <a:extLst>
                <a:ext uri="{FF2B5EF4-FFF2-40B4-BE49-F238E27FC236}">
                  <a16:creationId xmlns:a16="http://schemas.microsoft.com/office/drawing/2014/main" id="{EDA025DD-0FC9-6AB8-34F7-69543F2C3225}"/>
                </a:ext>
              </a:extLst>
            </p:cNvPr>
            <p:cNvSpPr/>
            <p:nvPr/>
          </p:nvSpPr>
          <p:spPr>
            <a:xfrm>
              <a:off x="13126277" y="334817"/>
              <a:ext cx="348454" cy="133423"/>
            </a:xfrm>
            <a:custGeom>
              <a:avLst/>
              <a:gdLst>
                <a:gd name="connsiteX0" fmla="*/ 115584 w 348454"/>
                <a:gd name="connsiteY0" fmla="*/ -52 h 133423"/>
                <a:gd name="connsiteX1" fmla="*/ 166045 w 348454"/>
                <a:gd name="connsiteY1" fmla="*/ 4020 h 133423"/>
                <a:gd name="connsiteX2" fmla="*/ 183317 w 348454"/>
                <a:gd name="connsiteY2" fmla="*/ 2486 h 133423"/>
                <a:gd name="connsiteX3" fmla="*/ 223252 w 348454"/>
                <a:gd name="connsiteY3" fmla="*/ 1935 h 133423"/>
                <a:gd name="connsiteX4" fmla="*/ 268853 w 348454"/>
                <a:gd name="connsiteY4" fmla="*/ 10217 h 133423"/>
                <a:gd name="connsiteX5" fmla="*/ 325609 w 348454"/>
                <a:gd name="connsiteY5" fmla="*/ 40002 h 133423"/>
                <a:gd name="connsiteX6" fmla="*/ 346816 w 348454"/>
                <a:gd name="connsiteY6" fmla="*/ 86075 h 133423"/>
                <a:gd name="connsiteX7" fmla="*/ 336507 w 348454"/>
                <a:gd name="connsiteY7" fmla="*/ 112790 h 133423"/>
                <a:gd name="connsiteX8" fmla="*/ 311818 w 348454"/>
                <a:gd name="connsiteY8" fmla="*/ 127210 h 133423"/>
                <a:gd name="connsiteX9" fmla="*/ 294447 w 348454"/>
                <a:gd name="connsiteY9" fmla="*/ 128135 h 133423"/>
                <a:gd name="connsiteX10" fmla="*/ 248079 w 348454"/>
                <a:gd name="connsiteY10" fmla="*/ 130810 h 133423"/>
                <a:gd name="connsiteX11" fmla="*/ 188511 w 348454"/>
                <a:gd name="connsiteY11" fmla="*/ 132521 h 133423"/>
                <a:gd name="connsiteX12" fmla="*/ 147631 w 348454"/>
                <a:gd name="connsiteY12" fmla="*/ 122961 h 133423"/>
                <a:gd name="connsiteX13" fmla="*/ 111394 w 348454"/>
                <a:gd name="connsiteY13" fmla="*/ 116764 h 133423"/>
                <a:gd name="connsiteX14" fmla="*/ 88397 w 348454"/>
                <a:gd name="connsiteY14" fmla="*/ 119813 h 133423"/>
                <a:gd name="connsiteX15" fmla="*/ 56626 w 348454"/>
                <a:gd name="connsiteY15" fmla="*/ 119400 h 133423"/>
                <a:gd name="connsiteX16" fmla="*/ 20901 w 348454"/>
                <a:gd name="connsiteY16" fmla="*/ 104468 h 133423"/>
                <a:gd name="connsiteX17" fmla="*/ -1605 w 348454"/>
                <a:gd name="connsiteY17" fmla="*/ 60736 h 133423"/>
                <a:gd name="connsiteX18" fmla="*/ 7720 w 348454"/>
                <a:gd name="connsiteY18" fmla="*/ 35319 h 133423"/>
                <a:gd name="connsiteX19" fmla="*/ 54265 w 348454"/>
                <a:gd name="connsiteY19" fmla="*/ 5811 h 133423"/>
                <a:gd name="connsiteX20" fmla="*/ 115584 w 348454"/>
                <a:gd name="connsiteY20" fmla="*/ -52 h 13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454" h="133423">
                  <a:moveTo>
                    <a:pt x="115584" y="-52"/>
                  </a:moveTo>
                  <a:cubicBezTo>
                    <a:pt x="132503" y="-941"/>
                    <a:pt x="149480" y="428"/>
                    <a:pt x="166045" y="4020"/>
                  </a:cubicBezTo>
                  <a:cubicBezTo>
                    <a:pt x="171946" y="5339"/>
                    <a:pt x="177632" y="3273"/>
                    <a:pt x="183317" y="2486"/>
                  </a:cubicBezTo>
                  <a:cubicBezTo>
                    <a:pt x="196576" y="926"/>
                    <a:pt x="209954" y="743"/>
                    <a:pt x="223252" y="1935"/>
                  </a:cubicBezTo>
                  <a:cubicBezTo>
                    <a:pt x="238676" y="3269"/>
                    <a:pt x="253942" y="6043"/>
                    <a:pt x="268853" y="10217"/>
                  </a:cubicBezTo>
                  <a:cubicBezTo>
                    <a:pt x="290060" y="15765"/>
                    <a:pt x="309536" y="25149"/>
                    <a:pt x="325609" y="40002"/>
                  </a:cubicBezTo>
                  <a:cubicBezTo>
                    <a:pt x="338710" y="52139"/>
                    <a:pt x="347465" y="67071"/>
                    <a:pt x="346816" y="86075"/>
                  </a:cubicBezTo>
                  <a:cubicBezTo>
                    <a:pt x="346462" y="96304"/>
                    <a:pt x="341819" y="104626"/>
                    <a:pt x="336507" y="112790"/>
                  </a:cubicBezTo>
                  <a:cubicBezTo>
                    <a:pt x="331196" y="121408"/>
                    <a:pt x="321930" y="126817"/>
                    <a:pt x="311818" y="127210"/>
                  </a:cubicBezTo>
                  <a:cubicBezTo>
                    <a:pt x="306034" y="127623"/>
                    <a:pt x="300251" y="128075"/>
                    <a:pt x="294447" y="128135"/>
                  </a:cubicBezTo>
                  <a:cubicBezTo>
                    <a:pt x="278945" y="128272"/>
                    <a:pt x="263522" y="130102"/>
                    <a:pt x="248079" y="130810"/>
                  </a:cubicBezTo>
                  <a:cubicBezTo>
                    <a:pt x="228229" y="131754"/>
                    <a:pt x="208399" y="134233"/>
                    <a:pt x="188511" y="132521"/>
                  </a:cubicBezTo>
                  <a:cubicBezTo>
                    <a:pt x="174523" y="131150"/>
                    <a:pt x="160772" y="127934"/>
                    <a:pt x="147631" y="122961"/>
                  </a:cubicBezTo>
                  <a:cubicBezTo>
                    <a:pt x="135946" y="118711"/>
                    <a:pt x="124024" y="115603"/>
                    <a:pt x="111394" y="116764"/>
                  </a:cubicBezTo>
                  <a:cubicBezTo>
                    <a:pt x="103702" y="117492"/>
                    <a:pt x="95991" y="118377"/>
                    <a:pt x="88397" y="119813"/>
                  </a:cubicBezTo>
                  <a:cubicBezTo>
                    <a:pt x="77872" y="121645"/>
                    <a:pt x="67092" y="121505"/>
                    <a:pt x="56626" y="119400"/>
                  </a:cubicBezTo>
                  <a:cubicBezTo>
                    <a:pt x="43661" y="117059"/>
                    <a:pt x="31150" y="113498"/>
                    <a:pt x="20901" y="104468"/>
                  </a:cubicBezTo>
                  <a:cubicBezTo>
                    <a:pt x="7661" y="92842"/>
                    <a:pt x="-1605" y="79189"/>
                    <a:pt x="-1605" y="60736"/>
                  </a:cubicBezTo>
                  <a:cubicBezTo>
                    <a:pt x="-1645" y="51419"/>
                    <a:pt x="1661" y="42402"/>
                    <a:pt x="7720" y="35319"/>
                  </a:cubicBezTo>
                  <a:cubicBezTo>
                    <a:pt x="20054" y="20585"/>
                    <a:pt x="35930" y="11260"/>
                    <a:pt x="54265" y="5811"/>
                  </a:cubicBezTo>
                  <a:cubicBezTo>
                    <a:pt x="73839" y="-91"/>
                    <a:pt x="93905" y="-268"/>
                    <a:pt x="115584" y="-52"/>
                  </a:cubicBezTo>
                  <a:close/>
                </a:path>
              </a:pathLst>
            </a:custGeom>
            <a:solidFill>
              <a:srgbClr val="FCFEFD"/>
            </a:solidFill>
            <a:ln w="1956" cap="flat">
              <a:noFill/>
              <a:prstDash val="solid"/>
              <a:miter/>
            </a:ln>
          </p:spPr>
          <p:txBody>
            <a:bodyPr rtlCol="0" anchor="ctr"/>
            <a:lstStyle/>
            <a:p>
              <a:endParaRPr lang="es-CO"/>
            </a:p>
          </p:txBody>
        </p:sp>
      </p:grpSp>
      <p:grpSp>
        <p:nvGrpSpPr>
          <p:cNvPr id="1192" name="Group 1191">
            <a:extLst>
              <a:ext uri="{FF2B5EF4-FFF2-40B4-BE49-F238E27FC236}">
                <a16:creationId xmlns:a16="http://schemas.microsoft.com/office/drawing/2014/main" id="{F89582F5-ACF6-39AC-DA17-E81CAF55C77D}"/>
              </a:ext>
            </a:extLst>
          </p:cNvPr>
          <p:cNvGrpSpPr/>
          <p:nvPr/>
        </p:nvGrpSpPr>
        <p:grpSpPr>
          <a:xfrm>
            <a:off x="3644900" y="3901228"/>
            <a:ext cx="1727200" cy="2233488"/>
            <a:chOff x="3444372" y="-276"/>
            <a:chExt cx="5304113" cy="6858891"/>
          </a:xfrm>
        </p:grpSpPr>
        <p:sp>
          <p:nvSpPr>
            <p:cNvPr id="998" name="Freeform: Shape 997">
              <a:extLst>
                <a:ext uri="{FF2B5EF4-FFF2-40B4-BE49-F238E27FC236}">
                  <a16:creationId xmlns:a16="http://schemas.microsoft.com/office/drawing/2014/main" id="{5C4642D7-0120-80E6-496E-53A043B246CF}"/>
                </a:ext>
              </a:extLst>
            </p:cNvPr>
            <p:cNvSpPr/>
            <p:nvPr/>
          </p:nvSpPr>
          <p:spPr>
            <a:xfrm>
              <a:off x="3448789" y="592148"/>
              <a:ext cx="5275560" cy="6241852"/>
            </a:xfrm>
            <a:custGeom>
              <a:avLst/>
              <a:gdLst>
                <a:gd name="connsiteX0" fmla="*/ 401978 w 5275560"/>
                <a:gd name="connsiteY0" fmla="*/ 4762444 h 6241852"/>
                <a:gd name="connsiteX1" fmla="*/ 200878 w 5275560"/>
                <a:gd name="connsiteY1" fmla="*/ 4604172 h 6241852"/>
                <a:gd name="connsiteX2" fmla="*/ 161747 w 5275560"/>
                <a:gd name="connsiteY2" fmla="*/ 4540837 h 6241852"/>
                <a:gd name="connsiteX3" fmla="*/ 74341 w 5275560"/>
                <a:gd name="connsiteY3" fmla="*/ 4280300 h 6241852"/>
                <a:gd name="connsiteX4" fmla="*/ 28217 w 5275560"/>
                <a:gd name="connsiteY4" fmla="*/ 4007257 h 6241852"/>
                <a:gd name="connsiteX5" fmla="*/ 4954 w 5275560"/>
                <a:gd name="connsiteY5" fmla="*/ 3723053 h 6241852"/>
                <a:gd name="connsiteX6" fmla="*/ 919 w 5275560"/>
                <a:gd name="connsiteY6" fmla="*/ 3501850 h 6241852"/>
                <a:gd name="connsiteX7" fmla="*/ 6702 w 5275560"/>
                <a:gd name="connsiteY7" fmla="*/ 3221075 h 6241852"/>
                <a:gd name="connsiteX8" fmla="*/ 3273 w 5275560"/>
                <a:gd name="connsiteY8" fmla="*/ 2992475 h 6241852"/>
                <a:gd name="connsiteX9" fmla="*/ 16720 w 5275560"/>
                <a:gd name="connsiteY9" fmla="*/ 2736981 h 6241852"/>
                <a:gd name="connsiteX10" fmla="*/ 21897 w 5275560"/>
                <a:gd name="connsiteY10" fmla="*/ 2580592 h 6241852"/>
                <a:gd name="connsiteX11" fmla="*/ 29831 w 5275560"/>
                <a:gd name="connsiteY11" fmla="*/ 2414386 h 6241852"/>
                <a:gd name="connsiteX12" fmla="*/ 22637 w 5275560"/>
                <a:gd name="connsiteY12" fmla="*/ 2335654 h 6241852"/>
                <a:gd name="connsiteX13" fmla="*/ 21628 w 5275560"/>
                <a:gd name="connsiteY13" fmla="*/ 2136569 h 6241852"/>
                <a:gd name="connsiteX14" fmla="*/ 17863 w 5275560"/>
                <a:gd name="connsiteY14" fmla="*/ 1911466 h 6241852"/>
                <a:gd name="connsiteX15" fmla="*/ 23444 w 5275560"/>
                <a:gd name="connsiteY15" fmla="*/ 1840062 h 6241852"/>
                <a:gd name="connsiteX16" fmla="*/ 55985 w 5275560"/>
                <a:gd name="connsiteY16" fmla="*/ 1625380 h 6241852"/>
                <a:gd name="connsiteX17" fmla="*/ 159662 w 5275560"/>
                <a:gd name="connsiteY17" fmla="*/ 1441962 h 6241852"/>
                <a:gd name="connsiteX18" fmla="*/ 322237 w 5275560"/>
                <a:gd name="connsiteY18" fmla="*/ 1312870 h 6241852"/>
                <a:gd name="connsiteX19" fmla="*/ 577731 w 5275560"/>
                <a:gd name="connsiteY19" fmla="*/ 1244761 h 6241852"/>
                <a:gd name="connsiteX20" fmla="*/ 809424 w 5275560"/>
                <a:gd name="connsiteY20" fmla="*/ 1206840 h 6241852"/>
                <a:gd name="connsiteX21" fmla="*/ 949946 w 5275560"/>
                <a:gd name="connsiteY21" fmla="*/ 1125552 h 6241852"/>
                <a:gd name="connsiteX22" fmla="*/ 1015433 w 5275560"/>
                <a:gd name="connsiteY22" fmla="*/ 1061545 h 6241852"/>
                <a:gd name="connsiteX23" fmla="*/ 1078634 w 5275560"/>
                <a:gd name="connsiteY23" fmla="*/ 898230 h 6241852"/>
                <a:gd name="connsiteX24" fmla="*/ 1109495 w 5275560"/>
                <a:gd name="connsiteY24" fmla="*/ 715552 h 6241852"/>
                <a:gd name="connsiteX25" fmla="*/ 1143113 w 5275560"/>
                <a:gd name="connsiteY25" fmla="*/ 680522 h 6241852"/>
                <a:gd name="connsiteX26" fmla="*/ 1309184 w 5275560"/>
                <a:gd name="connsiteY26" fmla="*/ 740160 h 6241852"/>
                <a:gd name="connsiteX27" fmla="*/ 1323707 w 5275560"/>
                <a:gd name="connsiteY27" fmla="*/ 757238 h 6241852"/>
                <a:gd name="connsiteX28" fmla="*/ 1340986 w 5275560"/>
                <a:gd name="connsiteY28" fmla="*/ 753809 h 6241852"/>
                <a:gd name="connsiteX29" fmla="*/ 1347710 w 5275560"/>
                <a:gd name="connsiteY29" fmla="*/ 735117 h 6241852"/>
                <a:gd name="connsiteX30" fmla="*/ 1454278 w 5275560"/>
                <a:gd name="connsiteY30" fmla="*/ 343741 h 6241852"/>
                <a:gd name="connsiteX31" fmla="*/ 1511697 w 5275560"/>
                <a:gd name="connsiteY31" fmla="*/ 219557 h 6241852"/>
                <a:gd name="connsiteX32" fmla="*/ 1552038 w 5275560"/>
                <a:gd name="connsiteY32" fmla="*/ 191049 h 6241852"/>
                <a:gd name="connsiteX33" fmla="*/ 1572209 w 5275560"/>
                <a:gd name="connsiteY33" fmla="*/ 159919 h 6241852"/>
                <a:gd name="connsiteX34" fmla="*/ 1582092 w 5275560"/>
                <a:gd name="connsiteY34" fmla="*/ 68412 h 6241852"/>
                <a:gd name="connsiteX35" fmla="*/ 1673129 w 5275560"/>
                <a:gd name="connsiteY35" fmla="*/ -773 h 6241852"/>
                <a:gd name="connsiteX36" fmla="*/ 1743995 w 5275560"/>
                <a:gd name="connsiteY36" fmla="*/ 91272 h 6241852"/>
                <a:gd name="connsiteX37" fmla="*/ 1699081 w 5275560"/>
                <a:gd name="connsiteY37" fmla="*/ 250082 h 6241852"/>
                <a:gd name="connsiteX38" fmla="*/ 1649798 w 5275560"/>
                <a:gd name="connsiteY38" fmla="*/ 368887 h 6241852"/>
                <a:gd name="connsiteX39" fmla="*/ 1638368 w 5275560"/>
                <a:gd name="connsiteY39" fmla="*/ 399008 h 6241852"/>
                <a:gd name="connsiteX40" fmla="*/ 1532943 w 5275560"/>
                <a:gd name="connsiteY40" fmla="*/ 682539 h 6241852"/>
                <a:gd name="connsiteX41" fmla="*/ 1452261 w 5275560"/>
                <a:gd name="connsiteY41" fmla="*/ 1125284 h 6241852"/>
                <a:gd name="connsiteX42" fmla="*/ 1390875 w 5275560"/>
                <a:gd name="connsiteY42" fmla="*/ 1578853 h 6241852"/>
                <a:gd name="connsiteX43" fmla="*/ 1358938 w 5275560"/>
                <a:gd name="connsiteY43" fmla="*/ 1838113 h 6241852"/>
                <a:gd name="connsiteX44" fmla="*/ 1357795 w 5275560"/>
                <a:gd name="connsiteY44" fmla="*/ 1872940 h 6241852"/>
                <a:gd name="connsiteX45" fmla="*/ 1360149 w 5275560"/>
                <a:gd name="connsiteY45" fmla="*/ 2173885 h 6241852"/>
                <a:gd name="connsiteX46" fmla="*/ 1354702 w 5275560"/>
                <a:gd name="connsiteY46" fmla="*/ 2377541 h 6241852"/>
                <a:gd name="connsiteX47" fmla="*/ 1347979 w 5275560"/>
                <a:gd name="connsiteY47" fmla="*/ 2529022 h 6241852"/>
                <a:gd name="connsiteX48" fmla="*/ 1351610 w 5275560"/>
                <a:gd name="connsiteY48" fmla="*/ 2849802 h 6241852"/>
                <a:gd name="connsiteX49" fmla="*/ 1348987 w 5275560"/>
                <a:gd name="connsiteY49" fmla="*/ 3160698 h 6241852"/>
                <a:gd name="connsiteX50" fmla="*/ 1353223 w 5275560"/>
                <a:gd name="connsiteY50" fmla="*/ 3394408 h 6241852"/>
                <a:gd name="connsiteX51" fmla="*/ 1347441 w 5275560"/>
                <a:gd name="connsiteY51" fmla="*/ 3553419 h 6241852"/>
                <a:gd name="connsiteX52" fmla="*/ 1341592 w 5275560"/>
                <a:gd name="connsiteY52" fmla="*/ 3582599 h 6241852"/>
                <a:gd name="connsiteX53" fmla="*/ 1337423 w 5275560"/>
                <a:gd name="connsiteY53" fmla="*/ 3601962 h 6241852"/>
                <a:gd name="connsiteX54" fmla="*/ 1332784 w 5275560"/>
                <a:gd name="connsiteY54" fmla="*/ 3820477 h 6241852"/>
                <a:gd name="connsiteX55" fmla="*/ 1343541 w 5275560"/>
                <a:gd name="connsiteY55" fmla="*/ 4133256 h 6241852"/>
                <a:gd name="connsiteX56" fmla="*/ 1358064 w 5275560"/>
                <a:gd name="connsiteY56" fmla="*/ 4378330 h 6241852"/>
                <a:gd name="connsiteX57" fmla="*/ 1372721 w 5275560"/>
                <a:gd name="connsiteY57" fmla="*/ 4596037 h 6241852"/>
                <a:gd name="connsiteX58" fmla="*/ 1414004 w 5275560"/>
                <a:gd name="connsiteY58" fmla="*/ 4920649 h 6241852"/>
                <a:gd name="connsiteX59" fmla="*/ 1453202 w 5275560"/>
                <a:gd name="connsiteY59" fmla="*/ 5220585 h 6241852"/>
                <a:gd name="connsiteX60" fmla="*/ 1477541 w 5275560"/>
                <a:gd name="connsiteY60" fmla="*/ 5444883 h 6241852"/>
                <a:gd name="connsiteX61" fmla="*/ 1485475 w 5275560"/>
                <a:gd name="connsiteY61" fmla="*/ 5468348 h 6241852"/>
                <a:gd name="connsiteX62" fmla="*/ 1495224 w 5275560"/>
                <a:gd name="connsiteY62" fmla="*/ 5524422 h 6241852"/>
                <a:gd name="connsiteX63" fmla="*/ 1598699 w 5275560"/>
                <a:gd name="connsiteY63" fmla="*/ 5753022 h 6241852"/>
                <a:gd name="connsiteX64" fmla="*/ 1753340 w 5275560"/>
                <a:gd name="connsiteY64" fmla="*/ 5833705 h 6241852"/>
                <a:gd name="connsiteX65" fmla="*/ 2083936 w 5275560"/>
                <a:gd name="connsiteY65" fmla="*/ 5838142 h 6241852"/>
                <a:gd name="connsiteX66" fmla="*/ 2420113 w 5275560"/>
                <a:gd name="connsiteY66" fmla="*/ 5676104 h 6241852"/>
                <a:gd name="connsiteX67" fmla="*/ 2471683 w 5275560"/>
                <a:gd name="connsiteY67" fmla="*/ 5571957 h 6241852"/>
                <a:gd name="connsiteX68" fmla="*/ 2517470 w 5275560"/>
                <a:gd name="connsiteY68" fmla="*/ 5273433 h 6241852"/>
                <a:gd name="connsiteX69" fmla="*/ 2514646 w 5275560"/>
                <a:gd name="connsiteY69" fmla="*/ 5049606 h 6241852"/>
                <a:gd name="connsiteX70" fmla="*/ 2513301 w 5275560"/>
                <a:gd name="connsiteY70" fmla="*/ 4838488 h 6241852"/>
                <a:gd name="connsiteX71" fmla="*/ 2581007 w 5275560"/>
                <a:gd name="connsiteY71" fmla="*/ 4588506 h 6241852"/>
                <a:gd name="connsiteX72" fmla="*/ 2725429 w 5275560"/>
                <a:gd name="connsiteY72" fmla="*/ 4510649 h 6241852"/>
                <a:gd name="connsiteX73" fmla="*/ 2913687 w 5275560"/>
                <a:gd name="connsiteY73" fmla="*/ 4522078 h 6241852"/>
                <a:gd name="connsiteX74" fmla="*/ 3140472 w 5275560"/>
                <a:gd name="connsiteY74" fmla="*/ 4552671 h 6241852"/>
                <a:gd name="connsiteX75" fmla="*/ 3466765 w 5275560"/>
                <a:gd name="connsiteY75" fmla="*/ 4588910 h 6241852"/>
                <a:gd name="connsiteX76" fmla="*/ 3695365 w 5275560"/>
                <a:gd name="connsiteY76" fmla="*/ 4582590 h 6241852"/>
                <a:gd name="connsiteX77" fmla="*/ 3868966 w 5275560"/>
                <a:gd name="connsiteY77" fmla="*/ 4570622 h 6241852"/>
                <a:gd name="connsiteX78" fmla="*/ 4041829 w 5275560"/>
                <a:gd name="connsiteY78" fmla="*/ 4551863 h 6241852"/>
                <a:gd name="connsiteX79" fmla="*/ 4058973 w 5275560"/>
                <a:gd name="connsiteY79" fmla="*/ 4548838 h 6241852"/>
                <a:gd name="connsiteX80" fmla="*/ 4079144 w 5275560"/>
                <a:gd name="connsiteY80" fmla="*/ 4553544 h 6241852"/>
                <a:gd name="connsiteX81" fmla="*/ 4072420 w 5275560"/>
                <a:gd name="connsiteY81" fmla="*/ 4575597 h 6241852"/>
                <a:gd name="connsiteX82" fmla="*/ 4016615 w 5275560"/>
                <a:gd name="connsiteY82" fmla="*/ 4632411 h 6241852"/>
                <a:gd name="connsiteX83" fmla="*/ 3629474 w 5275560"/>
                <a:gd name="connsiteY83" fmla="*/ 4866592 h 6241852"/>
                <a:gd name="connsiteX84" fmla="*/ 3579720 w 5275560"/>
                <a:gd name="connsiteY84" fmla="*/ 4927104 h 6241852"/>
                <a:gd name="connsiteX85" fmla="*/ 3563785 w 5275560"/>
                <a:gd name="connsiteY85" fmla="*/ 5185086 h 6241852"/>
                <a:gd name="connsiteX86" fmla="*/ 3573804 w 5275560"/>
                <a:gd name="connsiteY86" fmla="*/ 5381211 h 6241852"/>
                <a:gd name="connsiteX87" fmla="*/ 3736849 w 5275560"/>
                <a:gd name="connsiteY87" fmla="*/ 5566646 h 6241852"/>
                <a:gd name="connsiteX88" fmla="*/ 3922217 w 5275560"/>
                <a:gd name="connsiteY88" fmla="*/ 5578009 h 6241852"/>
                <a:gd name="connsiteX89" fmla="*/ 4066369 w 5275560"/>
                <a:gd name="connsiteY89" fmla="*/ 5578009 h 6241852"/>
                <a:gd name="connsiteX90" fmla="*/ 4304584 w 5275560"/>
                <a:gd name="connsiteY90" fmla="*/ 5543314 h 6241852"/>
                <a:gd name="connsiteX91" fmla="*/ 4403352 w 5275560"/>
                <a:gd name="connsiteY91" fmla="*/ 5354317 h 6241852"/>
                <a:gd name="connsiteX92" fmla="*/ 4394680 w 5275560"/>
                <a:gd name="connsiteY92" fmla="*/ 5084099 h 6241852"/>
                <a:gd name="connsiteX93" fmla="*/ 4395284 w 5275560"/>
                <a:gd name="connsiteY93" fmla="*/ 5021906 h 6241852"/>
                <a:gd name="connsiteX94" fmla="*/ 4412833 w 5275560"/>
                <a:gd name="connsiteY94" fmla="*/ 4803995 h 6241852"/>
                <a:gd name="connsiteX95" fmla="*/ 4493986 w 5275560"/>
                <a:gd name="connsiteY95" fmla="*/ 4452893 h 6241852"/>
                <a:gd name="connsiteX96" fmla="*/ 4566062 w 5275560"/>
                <a:gd name="connsiteY96" fmla="*/ 4188927 h 6241852"/>
                <a:gd name="connsiteX97" fmla="*/ 4583812 w 5275560"/>
                <a:gd name="connsiteY97" fmla="*/ 4036034 h 6241852"/>
                <a:gd name="connsiteX98" fmla="*/ 4617430 w 5275560"/>
                <a:gd name="connsiteY98" fmla="*/ 3774557 h 6241852"/>
                <a:gd name="connsiteX99" fmla="*/ 4634709 w 5275560"/>
                <a:gd name="connsiteY99" fmla="*/ 3526659 h 6241852"/>
                <a:gd name="connsiteX100" fmla="*/ 4651383 w 5275560"/>
                <a:gd name="connsiteY100" fmla="*/ 3321120 h 6241852"/>
                <a:gd name="connsiteX101" fmla="*/ 4640828 w 5275560"/>
                <a:gd name="connsiteY101" fmla="*/ 3104086 h 6241852"/>
                <a:gd name="connsiteX102" fmla="*/ 4624019 w 5275560"/>
                <a:gd name="connsiteY102" fmla="*/ 2931223 h 6241852"/>
                <a:gd name="connsiteX103" fmla="*/ 4614539 w 5275560"/>
                <a:gd name="connsiteY103" fmla="*/ 2600695 h 6241852"/>
                <a:gd name="connsiteX104" fmla="*/ 4619581 w 5275560"/>
                <a:gd name="connsiteY104" fmla="*/ 2474831 h 6241852"/>
                <a:gd name="connsiteX105" fmla="*/ 4617228 w 5275560"/>
                <a:gd name="connsiteY105" fmla="*/ 2445247 h 6241852"/>
                <a:gd name="connsiteX106" fmla="*/ 4560548 w 5275560"/>
                <a:gd name="connsiteY106" fmla="*/ 2398182 h 6241852"/>
                <a:gd name="connsiteX107" fmla="*/ 4540782 w 5275560"/>
                <a:gd name="connsiteY107" fmla="*/ 2398182 h 6241852"/>
                <a:gd name="connsiteX108" fmla="*/ 4528343 w 5275560"/>
                <a:gd name="connsiteY108" fmla="*/ 2397645 h 6241852"/>
                <a:gd name="connsiteX109" fmla="*/ 4496810 w 5275560"/>
                <a:gd name="connsiteY109" fmla="*/ 2373641 h 6241852"/>
                <a:gd name="connsiteX110" fmla="*/ 4526057 w 5275560"/>
                <a:gd name="connsiteY110" fmla="*/ 2336124 h 6241852"/>
                <a:gd name="connsiteX111" fmla="*/ 4577425 w 5275560"/>
                <a:gd name="connsiteY111" fmla="*/ 2341772 h 6241852"/>
                <a:gd name="connsiteX112" fmla="*/ 4627381 w 5275560"/>
                <a:gd name="connsiteY112" fmla="*/ 2312255 h 6241852"/>
                <a:gd name="connsiteX113" fmla="*/ 4690783 w 5275560"/>
                <a:gd name="connsiteY113" fmla="*/ 2134620 h 6241852"/>
                <a:gd name="connsiteX114" fmla="*/ 4771466 w 5275560"/>
                <a:gd name="connsiteY114" fmla="*/ 1975071 h 6241852"/>
                <a:gd name="connsiteX115" fmla="*/ 4885766 w 5275560"/>
                <a:gd name="connsiteY115" fmla="*/ 1818143 h 6241852"/>
                <a:gd name="connsiteX116" fmla="*/ 4946277 w 5275560"/>
                <a:gd name="connsiteY116" fmla="*/ 1724014 h 6241852"/>
                <a:gd name="connsiteX117" fmla="*/ 5109659 w 5275560"/>
                <a:gd name="connsiteY117" fmla="*/ 1605075 h 6241852"/>
                <a:gd name="connsiteX118" fmla="*/ 5253341 w 5275560"/>
                <a:gd name="connsiteY118" fmla="*/ 1632439 h 6241852"/>
                <a:gd name="connsiteX119" fmla="*/ 5269276 w 5275560"/>
                <a:gd name="connsiteY119" fmla="*/ 1684681 h 6241852"/>
                <a:gd name="connsiteX120" fmla="*/ 5225035 w 5275560"/>
                <a:gd name="connsiteY120" fmla="*/ 1813975 h 6241852"/>
                <a:gd name="connsiteX121" fmla="*/ 5225035 w 5275560"/>
                <a:gd name="connsiteY121" fmla="*/ 1830783 h 6241852"/>
                <a:gd name="connsiteX122" fmla="*/ 5227321 w 5275560"/>
                <a:gd name="connsiteY122" fmla="*/ 1877848 h 6241852"/>
                <a:gd name="connsiteX123" fmla="*/ 5128620 w 5275560"/>
                <a:gd name="connsiteY123" fmla="*/ 2104902 h 6241852"/>
                <a:gd name="connsiteX124" fmla="*/ 5103810 w 5275560"/>
                <a:gd name="connsiteY124" fmla="*/ 2150622 h 6241852"/>
                <a:gd name="connsiteX125" fmla="*/ 5068041 w 5275560"/>
                <a:gd name="connsiteY125" fmla="*/ 2206494 h 6241852"/>
                <a:gd name="connsiteX126" fmla="*/ 5018959 w 5275560"/>
                <a:gd name="connsiteY126" fmla="*/ 2294640 h 6241852"/>
                <a:gd name="connsiteX127" fmla="*/ 5014656 w 5275560"/>
                <a:gd name="connsiteY127" fmla="*/ 2304120 h 6241852"/>
                <a:gd name="connsiteX128" fmla="*/ 5003024 w 5275560"/>
                <a:gd name="connsiteY128" fmla="*/ 2339688 h 6241852"/>
                <a:gd name="connsiteX129" fmla="*/ 5000806 w 5275560"/>
                <a:gd name="connsiteY129" fmla="*/ 2349639 h 6241852"/>
                <a:gd name="connsiteX130" fmla="*/ 4998049 w 5275560"/>
                <a:gd name="connsiteY130" fmla="*/ 2373507 h 6241852"/>
                <a:gd name="connsiteX131" fmla="*/ 4995897 w 5275560"/>
                <a:gd name="connsiteY131" fmla="*/ 2383525 h 6241852"/>
                <a:gd name="connsiteX132" fmla="*/ 4995897 w 5275560"/>
                <a:gd name="connsiteY132" fmla="*/ 2404166 h 6241852"/>
                <a:gd name="connsiteX133" fmla="*/ 4998184 w 5275560"/>
                <a:gd name="connsiteY133" fmla="*/ 2417613 h 6241852"/>
                <a:gd name="connsiteX134" fmla="*/ 5001007 w 5275560"/>
                <a:gd name="connsiteY134" fmla="*/ 2441885 h 6241852"/>
                <a:gd name="connsiteX135" fmla="*/ 5003159 w 5275560"/>
                <a:gd name="connsiteY135" fmla="*/ 2452307 h 6241852"/>
                <a:gd name="connsiteX136" fmla="*/ 5006117 w 5275560"/>
                <a:gd name="connsiteY136" fmla="*/ 2473957 h 6241852"/>
                <a:gd name="connsiteX137" fmla="*/ 5008269 w 5275560"/>
                <a:gd name="connsiteY137" fmla="*/ 2485252 h 6241852"/>
                <a:gd name="connsiteX138" fmla="*/ 5020505 w 5275560"/>
                <a:gd name="connsiteY138" fmla="*/ 2580524 h 6241852"/>
                <a:gd name="connsiteX139" fmla="*/ 5023128 w 5275560"/>
                <a:gd name="connsiteY139" fmla="*/ 2592358 h 6241852"/>
                <a:gd name="connsiteX140" fmla="*/ 5045719 w 5275560"/>
                <a:gd name="connsiteY140" fmla="*/ 2715197 h 6241852"/>
                <a:gd name="connsiteX141" fmla="*/ 5048004 w 5275560"/>
                <a:gd name="connsiteY141" fmla="*/ 2727030 h 6241852"/>
                <a:gd name="connsiteX142" fmla="*/ 5055737 w 5275560"/>
                <a:gd name="connsiteY142" fmla="*/ 2794266 h 6241852"/>
                <a:gd name="connsiteX143" fmla="*/ 5057889 w 5275560"/>
                <a:gd name="connsiteY143" fmla="*/ 2805763 h 6241852"/>
                <a:gd name="connsiteX144" fmla="*/ 5060645 w 5275560"/>
                <a:gd name="connsiteY144" fmla="*/ 2836490 h 6241852"/>
                <a:gd name="connsiteX145" fmla="*/ 5062999 w 5275560"/>
                <a:gd name="connsiteY145" fmla="*/ 2851752 h 6241852"/>
                <a:gd name="connsiteX146" fmla="*/ 5065687 w 5275560"/>
                <a:gd name="connsiteY146" fmla="*/ 2887118 h 6241852"/>
                <a:gd name="connsiteX147" fmla="*/ 5068041 w 5275560"/>
                <a:gd name="connsiteY147" fmla="*/ 2903321 h 6241852"/>
                <a:gd name="connsiteX148" fmla="*/ 5070663 w 5275560"/>
                <a:gd name="connsiteY148" fmla="*/ 2980305 h 6241852"/>
                <a:gd name="connsiteX149" fmla="*/ 5072949 w 5275560"/>
                <a:gd name="connsiteY149" fmla="*/ 2997720 h 6241852"/>
                <a:gd name="connsiteX150" fmla="*/ 5075705 w 5275560"/>
                <a:gd name="connsiteY150" fmla="*/ 3132527 h 6241852"/>
                <a:gd name="connsiteX151" fmla="*/ 5077857 w 5275560"/>
                <a:gd name="connsiteY151" fmla="*/ 3145974 h 6241852"/>
                <a:gd name="connsiteX152" fmla="*/ 5077857 w 5275560"/>
                <a:gd name="connsiteY152" fmla="*/ 3251802 h 6241852"/>
                <a:gd name="connsiteX153" fmla="*/ 4967793 w 5275560"/>
                <a:gd name="connsiteY153" fmla="*/ 3295303 h 6241852"/>
                <a:gd name="connsiteX154" fmla="*/ 4929335 w 5275560"/>
                <a:gd name="connsiteY154" fmla="*/ 3240036 h 6241852"/>
                <a:gd name="connsiteX155" fmla="*/ 4915215 w 5275560"/>
                <a:gd name="connsiteY155" fmla="*/ 3114104 h 6241852"/>
                <a:gd name="connsiteX156" fmla="*/ 4901768 w 5275560"/>
                <a:gd name="connsiteY156" fmla="*/ 2923222 h 6241852"/>
                <a:gd name="connsiteX157" fmla="*/ 4890136 w 5275560"/>
                <a:gd name="connsiteY157" fmla="*/ 2729652 h 6241852"/>
                <a:gd name="connsiteX158" fmla="*/ 4874269 w 5275560"/>
                <a:gd name="connsiteY158" fmla="*/ 2616698 h 6241852"/>
                <a:gd name="connsiteX159" fmla="*/ 4835205 w 5275560"/>
                <a:gd name="connsiteY159" fmla="*/ 2381373 h 6241852"/>
                <a:gd name="connsiteX160" fmla="*/ 4806563 w 5275560"/>
                <a:gd name="connsiteY160" fmla="*/ 2364229 h 6241852"/>
                <a:gd name="connsiteX161" fmla="*/ 4723393 w 5275560"/>
                <a:gd name="connsiteY161" fmla="*/ 2403830 h 6241852"/>
                <a:gd name="connsiteX162" fmla="*/ 4702012 w 5275560"/>
                <a:gd name="connsiteY162" fmla="*/ 2420034 h 6241852"/>
                <a:gd name="connsiteX163" fmla="*/ 4725813 w 5275560"/>
                <a:gd name="connsiteY163" fmla="*/ 2424135 h 6241852"/>
                <a:gd name="connsiteX164" fmla="*/ 4798831 w 5275560"/>
                <a:gd name="connsiteY164" fmla="*/ 2499372 h 6241852"/>
                <a:gd name="connsiteX165" fmla="*/ 4786728 w 5275560"/>
                <a:gd name="connsiteY165" fmla="*/ 2608024 h 6241852"/>
                <a:gd name="connsiteX166" fmla="*/ 4758019 w 5275560"/>
                <a:gd name="connsiteY166" fmla="*/ 2734090 h 6241852"/>
                <a:gd name="connsiteX167" fmla="*/ 4763667 w 5275560"/>
                <a:gd name="connsiteY167" fmla="*/ 2775709 h 6241852"/>
                <a:gd name="connsiteX168" fmla="*/ 4777114 w 5275560"/>
                <a:gd name="connsiteY168" fmla="*/ 2854239 h 6241852"/>
                <a:gd name="connsiteX169" fmla="*/ 4755397 w 5275560"/>
                <a:gd name="connsiteY169" fmla="*/ 2951394 h 6241852"/>
                <a:gd name="connsiteX170" fmla="*/ 4758153 w 5275560"/>
                <a:gd name="connsiteY170" fmla="*/ 3111145 h 6241852"/>
                <a:gd name="connsiteX171" fmla="*/ 4754186 w 5275560"/>
                <a:gd name="connsiteY171" fmla="*/ 3188465 h 6241852"/>
                <a:gd name="connsiteX172" fmla="*/ 4756405 w 5275560"/>
                <a:gd name="connsiteY172" fmla="*/ 3250793 h 6241852"/>
                <a:gd name="connsiteX173" fmla="*/ 4776576 w 5275560"/>
                <a:gd name="connsiteY173" fmla="*/ 3369666 h 6241852"/>
                <a:gd name="connsiteX174" fmla="*/ 4758490 w 5275560"/>
                <a:gd name="connsiteY174" fmla="*/ 3470048 h 6241852"/>
                <a:gd name="connsiteX175" fmla="*/ 4760775 w 5275560"/>
                <a:gd name="connsiteY175" fmla="*/ 3513952 h 6241852"/>
                <a:gd name="connsiteX176" fmla="*/ 4758893 w 5275560"/>
                <a:gd name="connsiteY176" fmla="*/ 3593894 h 6241852"/>
                <a:gd name="connsiteX177" fmla="*/ 4754456 w 5275560"/>
                <a:gd name="connsiteY177" fmla="*/ 3605459 h 6241852"/>
                <a:gd name="connsiteX178" fmla="*/ 4768306 w 5275560"/>
                <a:gd name="connsiteY178" fmla="*/ 3719759 h 6241852"/>
                <a:gd name="connsiteX179" fmla="*/ 4803402 w 5275560"/>
                <a:gd name="connsiteY179" fmla="*/ 3818796 h 6241852"/>
                <a:gd name="connsiteX180" fmla="*/ 4801721 w 5275560"/>
                <a:gd name="connsiteY180" fmla="*/ 4136752 h 6241852"/>
                <a:gd name="connsiteX181" fmla="*/ 4726015 w 5275560"/>
                <a:gd name="connsiteY181" fmla="*/ 4633420 h 6241852"/>
                <a:gd name="connsiteX182" fmla="*/ 4673571 w 5275560"/>
                <a:gd name="connsiteY182" fmla="*/ 4992994 h 6241852"/>
                <a:gd name="connsiteX183" fmla="*/ 4654880 w 5275560"/>
                <a:gd name="connsiteY183" fmla="*/ 5203509 h 6241852"/>
                <a:gd name="connsiteX184" fmla="*/ 4590872 w 5275560"/>
                <a:gd name="connsiteY184" fmla="*/ 5328363 h 6241852"/>
                <a:gd name="connsiteX185" fmla="*/ 4548110 w 5275560"/>
                <a:gd name="connsiteY185" fmla="*/ 5393583 h 6241852"/>
                <a:gd name="connsiteX186" fmla="*/ 4429104 w 5275560"/>
                <a:gd name="connsiteY186" fmla="*/ 5586481 h 6241852"/>
                <a:gd name="connsiteX187" fmla="*/ 4328991 w 5275560"/>
                <a:gd name="connsiteY187" fmla="*/ 5650287 h 6241852"/>
                <a:gd name="connsiteX188" fmla="*/ 4132797 w 5275560"/>
                <a:gd name="connsiteY188" fmla="*/ 5734735 h 6241852"/>
                <a:gd name="connsiteX189" fmla="*/ 3806706 w 5275560"/>
                <a:gd name="connsiteY189" fmla="*/ 5734735 h 6241852"/>
                <a:gd name="connsiteX190" fmla="*/ 3417885 w 5275560"/>
                <a:gd name="connsiteY190" fmla="*/ 5303756 h 6241852"/>
                <a:gd name="connsiteX191" fmla="*/ 3390991 w 5275560"/>
                <a:gd name="connsiteY191" fmla="*/ 5137281 h 6241852"/>
                <a:gd name="connsiteX192" fmla="*/ 3371560 w 5275560"/>
                <a:gd name="connsiteY192" fmla="*/ 5057876 h 6241852"/>
                <a:gd name="connsiteX193" fmla="*/ 3340564 w 5275560"/>
                <a:gd name="connsiteY193" fmla="*/ 5036630 h 6241852"/>
                <a:gd name="connsiteX194" fmla="*/ 3247443 w 5275560"/>
                <a:gd name="connsiteY194" fmla="*/ 5020225 h 6241852"/>
                <a:gd name="connsiteX195" fmla="*/ 3218868 w 5275560"/>
                <a:gd name="connsiteY195" fmla="*/ 4976118 h 6241852"/>
                <a:gd name="connsiteX196" fmla="*/ 3214095 w 5275560"/>
                <a:gd name="connsiteY196" fmla="*/ 4955611 h 6241852"/>
                <a:gd name="connsiteX197" fmla="*/ 3204077 w 5275560"/>
                <a:gd name="connsiteY197" fmla="*/ 4950299 h 6241852"/>
                <a:gd name="connsiteX198" fmla="*/ 3193924 w 5275560"/>
                <a:gd name="connsiteY198" fmla="*/ 4945055 h 6241852"/>
                <a:gd name="connsiteX199" fmla="*/ 3178998 w 5275560"/>
                <a:gd name="connsiteY199" fmla="*/ 4927777 h 6241852"/>
                <a:gd name="connsiteX200" fmla="*/ 3421717 w 5275560"/>
                <a:gd name="connsiteY200" fmla="*/ 4737164 h 6241852"/>
                <a:gd name="connsiteX201" fmla="*/ 3458495 w 5275560"/>
                <a:gd name="connsiteY201" fmla="*/ 4743887 h 6241852"/>
                <a:gd name="connsiteX202" fmla="*/ 3517326 w 5275560"/>
                <a:gd name="connsiteY202" fmla="*/ 4718068 h 6241852"/>
                <a:gd name="connsiteX203" fmla="*/ 3507846 w 5275560"/>
                <a:gd name="connsiteY203" fmla="*/ 4694805 h 6241852"/>
                <a:gd name="connsiteX204" fmla="*/ 3478060 w 5275560"/>
                <a:gd name="connsiteY204" fmla="*/ 4694268 h 6241852"/>
                <a:gd name="connsiteX205" fmla="*/ 3130050 w 5275560"/>
                <a:gd name="connsiteY205" fmla="*/ 4657960 h 6241852"/>
                <a:gd name="connsiteX206" fmla="*/ 3034576 w 5275560"/>
                <a:gd name="connsiteY206" fmla="*/ 4652447 h 6241852"/>
                <a:gd name="connsiteX207" fmla="*/ 2976082 w 5275560"/>
                <a:gd name="connsiteY207" fmla="*/ 4644177 h 6241852"/>
                <a:gd name="connsiteX208" fmla="*/ 2798648 w 5275560"/>
                <a:gd name="connsiteY208" fmla="*/ 4660784 h 6241852"/>
                <a:gd name="connsiteX209" fmla="*/ 2741498 w 5275560"/>
                <a:gd name="connsiteY209" fmla="*/ 4726675 h 6241852"/>
                <a:gd name="connsiteX210" fmla="*/ 2702972 w 5275560"/>
                <a:gd name="connsiteY210" fmla="*/ 4910766 h 6241852"/>
                <a:gd name="connsiteX211" fmla="*/ 2651604 w 5275560"/>
                <a:gd name="connsiteY211" fmla="*/ 5462095 h 6241852"/>
                <a:gd name="connsiteX212" fmla="*/ 2635871 w 5275560"/>
                <a:gd name="connsiteY212" fmla="*/ 5552594 h 6241852"/>
                <a:gd name="connsiteX213" fmla="*/ 2610187 w 5275560"/>
                <a:gd name="connsiteY213" fmla="*/ 5614181 h 6241852"/>
                <a:gd name="connsiteX214" fmla="*/ 2543893 w 5275560"/>
                <a:gd name="connsiteY214" fmla="*/ 5719338 h 6241852"/>
                <a:gd name="connsiteX215" fmla="*/ 2507788 w 5275560"/>
                <a:gd name="connsiteY215" fmla="*/ 5795045 h 6241852"/>
                <a:gd name="connsiteX216" fmla="*/ 2486071 w 5275560"/>
                <a:gd name="connsiteY216" fmla="*/ 5830678 h 6241852"/>
                <a:gd name="connsiteX217" fmla="*/ 2435174 w 5275560"/>
                <a:gd name="connsiteY217" fmla="*/ 5874448 h 6241852"/>
                <a:gd name="connsiteX218" fmla="*/ 2439679 w 5275560"/>
                <a:gd name="connsiteY218" fmla="*/ 5913714 h 6241852"/>
                <a:gd name="connsiteX219" fmla="*/ 2518881 w 5275560"/>
                <a:gd name="connsiteY219" fmla="*/ 5976513 h 6241852"/>
                <a:gd name="connsiteX220" fmla="*/ 2567627 w 5275560"/>
                <a:gd name="connsiteY220" fmla="*/ 6111856 h 6241852"/>
                <a:gd name="connsiteX221" fmla="*/ 2548532 w 5275560"/>
                <a:gd name="connsiteY221" fmla="*/ 6138347 h 6241852"/>
                <a:gd name="connsiteX222" fmla="*/ 2362829 w 5275560"/>
                <a:gd name="connsiteY222" fmla="*/ 6207063 h 6241852"/>
                <a:gd name="connsiteX223" fmla="*/ 2189429 w 5275560"/>
                <a:gd name="connsiteY223" fmla="*/ 6239267 h 6241852"/>
                <a:gd name="connsiteX224" fmla="*/ 2148079 w 5275560"/>
                <a:gd name="connsiteY224" fmla="*/ 6217752 h 6241852"/>
                <a:gd name="connsiteX225" fmla="*/ 2136582 w 5275560"/>
                <a:gd name="connsiteY225" fmla="*/ 6041461 h 6241852"/>
                <a:gd name="connsiteX226" fmla="*/ 2115604 w 5275560"/>
                <a:gd name="connsiteY226" fmla="*/ 6015575 h 6241852"/>
                <a:gd name="connsiteX227" fmla="*/ 1705133 w 5275560"/>
                <a:gd name="connsiteY227" fmla="*/ 5997960 h 6241852"/>
                <a:gd name="connsiteX228" fmla="*/ 1575974 w 5275560"/>
                <a:gd name="connsiteY228" fmla="*/ 5960981 h 6241852"/>
                <a:gd name="connsiteX229" fmla="*/ 1535028 w 5275560"/>
                <a:gd name="connsiteY229" fmla="*/ 5934087 h 6241852"/>
                <a:gd name="connsiteX230" fmla="*/ 1486013 w 5275560"/>
                <a:gd name="connsiteY230" fmla="*/ 5809230 h 6241852"/>
                <a:gd name="connsiteX231" fmla="*/ 1474919 w 5275560"/>
                <a:gd name="connsiteY231" fmla="*/ 5780251 h 6241852"/>
                <a:gd name="connsiteX232" fmla="*/ 1295939 w 5275560"/>
                <a:gd name="connsiteY232" fmla="*/ 5452010 h 6241852"/>
                <a:gd name="connsiteX233" fmla="*/ 1224602 w 5275560"/>
                <a:gd name="connsiteY233" fmla="*/ 5091292 h 6241852"/>
                <a:gd name="connsiteX234" fmla="*/ 1199725 w 5275560"/>
                <a:gd name="connsiteY234" fmla="*/ 5079391 h 6241852"/>
                <a:gd name="connsiteX235" fmla="*/ 1059338 w 5275560"/>
                <a:gd name="connsiteY235" fmla="*/ 5088132 h 6241852"/>
                <a:gd name="connsiteX236" fmla="*/ 1024443 w 5275560"/>
                <a:gd name="connsiteY236" fmla="*/ 5045640 h 6241852"/>
                <a:gd name="connsiteX237" fmla="*/ 1012609 w 5275560"/>
                <a:gd name="connsiteY237" fmla="*/ 4985128 h 6241852"/>
                <a:gd name="connsiteX238" fmla="*/ 891115 w 5275560"/>
                <a:gd name="connsiteY238" fmla="*/ 4889049 h 6241852"/>
                <a:gd name="connsiteX239" fmla="*/ 654850 w 5275560"/>
                <a:gd name="connsiteY239" fmla="*/ 4864978 h 6241852"/>
                <a:gd name="connsiteX240" fmla="*/ 425040 w 5275560"/>
                <a:gd name="connsiteY240" fmla="*/ 4773941 h 6241852"/>
                <a:gd name="connsiteX241" fmla="*/ 401978 w 5275560"/>
                <a:gd name="connsiteY241" fmla="*/ 4762444 h 6241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5275560" h="6241852">
                  <a:moveTo>
                    <a:pt x="401978" y="4762444"/>
                  </a:moveTo>
                  <a:cubicBezTo>
                    <a:pt x="325128" y="4722103"/>
                    <a:pt x="253590" y="4675038"/>
                    <a:pt x="200878" y="4604172"/>
                  </a:cubicBezTo>
                  <a:cubicBezTo>
                    <a:pt x="185965" y="4584271"/>
                    <a:pt x="172867" y="4563092"/>
                    <a:pt x="161747" y="4540837"/>
                  </a:cubicBezTo>
                  <a:cubicBezTo>
                    <a:pt x="120975" y="4458339"/>
                    <a:pt x="91573" y="4370664"/>
                    <a:pt x="74341" y="4280300"/>
                  </a:cubicBezTo>
                  <a:cubicBezTo>
                    <a:pt x="49867" y="4190810"/>
                    <a:pt x="42404" y="4098428"/>
                    <a:pt x="28217" y="4007257"/>
                  </a:cubicBezTo>
                  <a:cubicBezTo>
                    <a:pt x="13560" y="3913128"/>
                    <a:pt x="11610" y="3817923"/>
                    <a:pt x="4954" y="3723053"/>
                  </a:cubicBezTo>
                  <a:cubicBezTo>
                    <a:pt x="-553" y="3649431"/>
                    <a:pt x="-1904" y="3575607"/>
                    <a:pt x="919" y="3501850"/>
                  </a:cubicBezTo>
                  <a:cubicBezTo>
                    <a:pt x="4819" y="3408259"/>
                    <a:pt x="7643" y="3314599"/>
                    <a:pt x="6702" y="3221075"/>
                  </a:cubicBezTo>
                  <a:cubicBezTo>
                    <a:pt x="5693" y="3144897"/>
                    <a:pt x="1054" y="3068653"/>
                    <a:pt x="3273" y="2992475"/>
                  </a:cubicBezTo>
                  <a:cubicBezTo>
                    <a:pt x="5761" y="2907289"/>
                    <a:pt x="11274" y="2822235"/>
                    <a:pt x="16720" y="2736981"/>
                  </a:cubicBezTo>
                  <a:cubicBezTo>
                    <a:pt x="20014" y="2685008"/>
                    <a:pt x="20552" y="2632699"/>
                    <a:pt x="21897" y="2580592"/>
                  </a:cubicBezTo>
                  <a:cubicBezTo>
                    <a:pt x="23376" y="2525055"/>
                    <a:pt x="27343" y="2469788"/>
                    <a:pt x="29831" y="2414386"/>
                  </a:cubicBezTo>
                  <a:cubicBezTo>
                    <a:pt x="30974" y="2387492"/>
                    <a:pt x="22569" y="2362144"/>
                    <a:pt x="22637" y="2335654"/>
                  </a:cubicBezTo>
                  <a:cubicBezTo>
                    <a:pt x="22637" y="2269292"/>
                    <a:pt x="26805" y="2202595"/>
                    <a:pt x="21628" y="2136569"/>
                  </a:cubicBezTo>
                  <a:cubicBezTo>
                    <a:pt x="15779" y="2061401"/>
                    <a:pt x="29898" y="1986299"/>
                    <a:pt x="17863" y="1911466"/>
                  </a:cubicBezTo>
                  <a:cubicBezTo>
                    <a:pt x="14030" y="1887463"/>
                    <a:pt x="21897" y="1863931"/>
                    <a:pt x="23444" y="1840062"/>
                  </a:cubicBezTo>
                  <a:cubicBezTo>
                    <a:pt x="28083" y="1767717"/>
                    <a:pt x="35008" y="1695439"/>
                    <a:pt x="55985" y="1625380"/>
                  </a:cubicBezTo>
                  <a:cubicBezTo>
                    <a:pt x="76963" y="1555321"/>
                    <a:pt x="104865" y="1491649"/>
                    <a:pt x="159662" y="1441962"/>
                  </a:cubicBezTo>
                  <a:cubicBezTo>
                    <a:pt x="207399" y="1390863"/>
                    <a:pt x="259036" y="1345278"/>
                    <a:pt x="322237" y="1312870"/>
                  </a:cubicBezTo>
                  <a:cubicBezTo>
                    <a:pt x="402920" y="1271655"/>
                    <a:pt x="488510" y="1254173"/>
                    <a:pt x="577731" y="1244761"/>
                  </a:cubicBezTo>
                  <a:cubicBezTo>
                    <a:pt x="655523" y="1236423"/>
                    <a:pt x="733784" y="1230708"/>
                    <a:pt x="809424" y="1206840"/>
                  </a:cubicBezTo>
                  <a:cubicBezTo>
                    <a:pt x="861821" y="1190771"/>
                    <a:pt x="909867" y="1162936"/>
                    <a:pt x="949946" y="1125552"/>
                  </a:cubicBezTo>
                  <a:cubicBezTo>
                    <a:pt x="972335" y="1104777"/>
                    <a:pt x="997011" y="1086354"/>
                    <a:pt x="1015433" y="1061545"/>
                  </a:cubicBezTo>
                  <a:cubicBezTo>
                    <a:pt x="1052076" y="1013000"/>
                    <a:pt x="1063574" y="955044"/>
                    <a:pt x="1078634" y="898230"/>
                  </a:cubicBezTo>
                  <a:cubicBezTo>
                    <a:pt x="1094502" y="838256"/>
                    <a:pt x="1108016" y="778013"/>
                    <a:pt x="1109495" y="715552"/>
                  </a:cubicBezTo>
                  <a:cubicBezTo>
                    <a:pt x="1110033" y="694776"/>
                    <a:pt x="1121261" y="683548"/>
                    <a:pt x="1143113" y="680522"/>
                  </a:cubicBezTo>
                  <a:cubicBezTo>
                    <a:pt x="1209272" y="671378"/>
                    <a:pt x="1264136" y="692356"/>
                    <a:pt x="1309184" y="740160"/>
                  </a:cubicBezTo>
                  <a:cubicBezTo>
                    <a:pt x="1314294" y="745606"/>
                    <a:pt x="1318194" y="752061"/>
                    <a:pt x="1323707" y="757238"/>
                  </a:cubicBezTo>
                  <a:cubicBezTo>
                    <a:pt x="1331036" y="763962"/>
                    <a:pt x="1337154" y="762953"/>
                    <a:pt x="1340986" y="753809"/>
                  </a:cubicBezTo>
                  <a:cubicBezTo>
                    <a:pt x="1343588" y="747690"/>
                    <a:pt x="1345827" y="741504"/>
                    <a:pt x="1347710" y="735117"/>
                  </a:cubicBezTo>
                  <a:cubicBezTo>
                    <a:pt x="1391030" y="606899"/>
                    <a:pt x="1426617" y="476194"/>
                    <a:pt x="1454278" y="343741"/>
                  </a:cubicBezTo>
                  <a:cubicBezTo>
                    <a:pt x="1463893" y="298088"/>
                    <a:pt x="1473978" y="252502"/>
                    <a:pt x="1511697" y="219557"/>
                  </a:cubicBezTo>
                  <a:cubicBezTo>
                    <a:pt x="1523698" y="208127"/>
                    <a:pt x="1537287" y="198579"/>
                    <a:pt x="1552038" y="191049"/>
                  </a:cubicBezTo>
                  <a:cubicBezTo>
                    <a:pt x="1565485" y="184864"/>
                    <a:pt x="1571066" y="174711"/>
                    <a:pt x="1572209" y="159919"/>
                  </a:cubicBezTo>
                  <a:cubicBezTo>
                    <a:pt x="1573957" y="129260"/>
                    <a:pt x="1577251" y="98735"/>
                    <a:pt x="1582092" y="68412"/>
                  </a:cubicBezTo>
                  <a:cubicBezTo>
                    <a:pt x="1590698" y="21952"/>
                    <a:pt x="1628686" y="-6824"/>
                    <a:pt x="1673129" y="-773"/>
                  </a:cubicBezTo>
                  <a:cubicBezTo>
                    <a:pt x="1714008" y="4808"/>
                    <a:pt x="1745609" y="47973"/>
                    <a:pt x="1743995" y="91272"/>
                  </a:cubicBezTo>
                  <a:cubicBezTo>
                    <a:pt x="1741843" y="148153"/>
                    <a:pt x="1723017" y="198849"/>
                    <a:pt x="1699081" y="250082"/>
                  </a:cubicBezTo>
                  <a:cubicBezTo>
                    <a:pt x="1680861" y="288675"/>
                    <a:pt x="1656791" y="325385"/>
                    <a:pt x="1649798" y="368887"/>
                  </a:cubicBezTo>
                  <a:cubicBezTo>
                    <a:pt x="1648037" y="379577"/>
                    <a:pt x="1644150" y="389864"/>
                    <a:pt x="1638368" y="399008"/>
                  </a:cubicBezTo>
                  <a:cubicBezTo>
                    <a:pt x="1588009" y="487893"/>
                    <a:pt x="1561586" y="585250"/>
                    <a:pt x="1532943" y="682539"/>
                  </a:cubicBezTo>
                  <a:cubicBezTo>
                    <a:pt x="1490249" y="827633"/>
                    <a:pt x="1476869" y="977366"/>
                    <a:pt x="1452261" y="1125284"/>
                  </a:cubicBezTo>
                  <a:cubicBezTo>
                    <a:pt x="1428594" y="1276294"/>
                    <a:pt x="1408423" y="1427439"/>
                    <a:pt x="1390875" y="1578853"/>
                  </a:cubicBezTo>
                  <a:cubicBezTo>
                    <a:pt x="1380924" y="1665385"/>
                    <a:pt x="1366805" y="1751379"/>
                    <a:pt x="1358938" y="1838113"/>
                  </a:cubicBezTo>
                  <a:cubicBezTo>
                    <a:pt x="1357950" y="1849677"/>
                    <a:pt x="1357573" y="1861309"/>
                    <a:pt x="1357795" y="1872940"/>
                  </a:cubicBezTo>
                  <a:cubicBezTo>
                    <a:pt x="1359947" y="1973255"/>
                    <a:pt x="1358736" y="2073570"/>
                    <a:pt x="1360149" y="2173885"/>
                  </a:cubicBezTo>
                  <a:cubicBezTo>
                    <a:pt x="1361090" y="2241121"/>
                    <a:pt x="1360552" y="2309633"/>
                    <a:pt x="1354702" y="2377541"/>
                  </a:cubicBezTo>
                  <a:cubicBezTo>
                    <a:pt x="1350399" y="2427766"/>
                    <a:pt x="1349660" y="2478394"/>
                    <a:pt x="1347979" y="2529022"/>
                  </a:cubicBezTo>
                  <a:cubicBezTo>
                    <a:pt x="1344281" y="2635993"/>
                    <a:pt x="1356652" y="2743032"/>
                    <a:pt x="1351610" y="2849802"/>
                  </a:cubicBezTo>
                  <a:cubicBezTo>
                    <a:pt x="1346701" y="2953546"/>
                    <a:pt x="1346769" y="3057156"/>
                    <a:pt x="1348987" y="3160698"/>
                  </a:cubicBezTo>
                  <a:cubicBezTo>
                    <a:pt x="1350601" y="3238624"/>
                    <a:pt x="1351475" y="3316482"/>
                    <a:pt x="1353223" y="3394408"/>
                  </a:cubicBezTo>
                  <a:cubicBezTo>
                    <a:pt x="1354433" y="3447658"/>
                    <a:pt x="1347172" y="3500371"/>
                    <a:pt x="1347441" y="3553419"/>
                  </a:cubicBezTo>
                  <a:cubicBezTo>
                    <a:pt x="1347172" y="3563437"/>
                    <a:pt x="1345195" y="3573253"/>
                    <a:pt x="1341592" y="3582599"/>
                  </a:cubicBezTo>
                  <a:cubicBezTo>
                    <a:pt x="1339064" y="3588785"/>
                    <a:pt x="1337652" y="3595306"/>
                    <a:pt x="1337423" y="3601962"/>
                  </a:cubicBezTo>
                  <a:cubicBezTo>
                    <a:pt x="1339104" y="3674846"/>
                    <a:pt x="1326867" y="3747662"/>
                    <a:pt x="1332784" y="3820477"/>
                  </a:cubicBezTo>
                  <a:cubicBezTo>
                    <a:pt x="1341323" y="3924625"/>
                    <a:pt x="1340179" y="4028907"/>
                    <a:pt x="1343541" y="4133256"/>
                  </a:cubicBezTo>
                  <a:cubicBezTo>
                    <a:pt x="1346163" y="4214948"/>
                    <a:pt x="1352820" y="4296705"/>
                    <a:pt x="1358064" y="4378330"/>
                  </a:cubicBezTo>
                  <a:cubicBezTo>
                    <a:pt x="1362703" y="4450943"/>
                    <a:pt x="1365527" y="4523692"/>
                    <a:pt x="1372721" y="4596037"/>
                  </a:cubicBezTo>
                  <a:cubicBezTo>
                    <a:pt x="1383566" y="4704621"/>
                    <a:pt x="1397329" y="4812804"/>
                    <a:pt x="1414004" y="4920649"/>
                  </a:cubicBezTo>
                  <a:cubicBezTo>
                    <a:pt x="1429199" y="5020292"/>
                    <a:pt x="1446344" y="5119599"/>
                    <a:pt x="1453202" y="5220585"/>
                  </a:cubicBezTo>
                  <a:cubicBezTo>
                    <a:pt x="1458312" y="5295486"/>
                    <a:pt x="1466246" y="5370520"/>
                    <a:pt x="1477541" y="5444883"/>
                  </a:cubicBezTo>
                  <a:cubicBezTo>
                    <a:pt x="1478899" y="5453085"/>
                    <a:pt x="1481582" y="5461018"/>
                    <a:pt x="1485475" y="5468348"/>
                  </a:cubicBezTo>
                  <a:cubicBezTo>
                    <a:pt x="1494417" y="5486031"/>
                    <a:pt x="1492669" y="5505731"/>
                    <a:pt x="1495224" y="5524422"/>
                  </a:cubicBezTo>
                  <a:cubicBezTo>
                    <a:pt x="1507192" y="5611088"/>
                    <a:pt x="1548407" y="5684441"/>
                    <a:pt x="1598699" y="5753022"/>
                  </a:cubicBezTo>
                  <a:cubicBezTo>
                    <a:pt x="1636620" y="5804928"/>
                    <a:pt x="1692829" y="5826443"/>
                    <a:pt x="1753340" y="5833705"/>
                  </a:cubicBezTo>
                  <a:cubicBezTo>
                    <a:pt x="1863136" y="5846546"/>
                    <a:pt x="1974141" y="5844663"/>
                    <a:pt x="2083936" y="5838142"/>
                  </a:cubicBezTo>
                  <a:cubicBezTo>
                    <a:pt x="2215852" y="5830343"/>
                    <a:pt x="2331900" y="5780386"/>
                    <a:pt x="2420113" y="5676104"/>
                  </a:cubicBezTo>
                  <a:cubicBezTo>
                    <a:pt x="2445999" y="5645379"/>
                    <a:pt x="2461127" y="5608869"/>
                    <a:pt x="2471683" y="5571957"/>
                  </a:cubicBezTo>
                  <a:cubicBezTo>
                    <a:pt x="2499249" y="5474533"/>
                    <a:pt x="2524328" y="5375697"/>
                    <a:pt x="2517470" y="5273433"/>
                  </a:cubicBezTo>
                  <a:cubicBezTo>
                    <a:pt x="2512400" y="5198935"/>
                    <a:pt x="2511452" y="5124238"/>
                    <a:pt x="2514646" y="5049606"/>
                  </a:cubicBezTo>
                  <a:cubicBezTo>
                    <a:pt x="2517739" y="4979009"/>
                    <a:pt x="2513167" y="4908816"/>
                    <a:pt x="2513301" y="4838488"/>
                  </a:cubicBezTo>
                  <a:cubicBezTo>
                    <a:pt x="2513301" y="4748997"/>
                    <a:pt x="2541742" y="4666567"/>
                    <a:pt x="2581007" y="4588506"/>
                  </a:cubicBezTo>
                  <a:cubicBezTo>
                    <a:pt x="2609582" y="4531827"/>
                    <a:pt x="2665992" y="4514547"/>
                    <a:pt x="2725429" y="4510649"/>
                  </a:cubicBezTo>
                  <a:cubicBezTo>
                    <a:pt x="2788563" y="4506479"/>
                    <a:pt x="2851159" y="4515624"/>
                    <a:pt x="2913687" y="4522078"/>
                  </a:cubicBezTo>
                  <a:cubicBezTo>
                    <a:pt x="2989663" y="4529810"/>
                    <a:pt x="3064563" y="4546149"/>
                    <a:pt x="3140472" y="4552671"/>
                  </a:cubicBezTo>
                  <a:cubicBezTo>
                    <a:pt x="3249595" y="4562150"/>
                    <a:pt x="3357642" y="4580640"/>
                    <a:pt x="3466765" y="4588910"/>
                  </a:cubicBezTo>
                  <a:cubicBezTo>
                    <a:pt x="3543010" y="4594693"/>
                    <a:pt x="3619321" y="4586960"/>
                    <a:pt x="3695365" y="4582590"/>
                  </a:cubicBezTo>
                  <a:cubicBezTo>
                    <a:pt x="3753254" y="4579228"/>
                    <a:pt x="3811077" y="4573312"/>
                    <a:pt x="3868966" y="4570622"/>
                  </a:cubicBezTo>
                  <a:cubicBezTo>
                    <a:pt x="3926856" y="4567933"/>
                    <a:pt x="3984812" y="4563898"/>
                    <a:pt x="4041829" y="4551863"/>
                  </a:cubicBezTo>
                  <a:cubicBezTo>
                    <a:pt x="4047476" y="4550653"/>
                    <a:pt x="4053191" y="4549511"/>
                    <a:pt x="4058973" y="4548838"/>
                  </a:cubicBezTo>
                  <a:cubicBezTo>
                    <a:pt x="4066369" y="4547964"/>
                    <a:pt x="4074975" y="4546149"/>
                    <a:pt x="4079144" y="4553544"/>
                  </a:cubicBezTo>
                  <a:cubicBezTo>
                    <a:pt x="4084456" y="4562217"/>
                    <a:pt x="4078001" y="4569479"/>
                    <a:pt x="4072420" y="4575597"/>
                  </a:cubicBezTo>
                  <a:cubicBezTo>
                    <a:pt x="4054737" y="4595431"/>
                    <a:pt x="4034971" y="4613250"/>
                    <a:pt x="4016615" y="4632411"/>
                  </a:cubicBezTo>
                  <a:cubicBezTo>
                    <a:pt x="3908568" y="4745299"/>
                    <a:pt x="3778468" y="4821746"/>
                    <a:pt x="3629474" y="4866592"/>
                  </a:cubicBezTo>
                  <a:cubicBezTo>
                    <a:pt x="3598344" y="4875937"/>
                    <a:pt x="3579519" y="4895571"/>
                    <a:pt x="3579720" y="4927104"/>
                  </a:cubicBezTo>
                  <a:cubicBezTo>
                    <a:pt x="3580460" y="5013569"/>
                    <a:pt x="3559549" y="5098755"/>
                    <a:pt x="3563785" y="5185086"/>
                  </a:cubicBezTo>
                  <a:cubicBezTo>
                    <a:pt x="3566878" y="5250439"/>
                    <a:pt x="3567080" y="5315993"/>
                    <a:pt x="3573804" y="5381211"/>
                  </a:cubicBezTo>
                  <a:cubicBezTo>
                    <a:pt x="3582611" y="5465994"/>
                    <a:pt x="3647292" y="5549299"/>
                    <a:pt x="3736849" y="5566646"/>
                  </a:cubicBezTo>
                  <a:cubicBezTo>
                    <a:pt x="3797764" y="5579420"/>
                    <a:pt x="3860226" y="5583253"/>
                    <a:pt x="3922217" y="5578009"/>
                  </a:cubicBezTo>
                  <a:cubicBezTo>
                    <a:pt x="3969954" y="5573303"/>
                    <a:pt x="4018430" y="5578480"/>
                    <a:pt x="4066369" y="5578009"/>
                  </a:cubicBezTo>
                  <a:cubicBezTo>
                    <a:pt x="4147051" y="5576999"/>
                    <a:pt x="4228474" y="5584261"/>
                    <a:pt x="4304584" y="5543314"/>
                  </a:cubicBezTo>
                  <a:cubicBezTo>
                    <a:pt x="4362138" y="5512387"/>
                    <a:pt x="4415320" y="5423972"/>
                    <a:pt x="4403352" y="5354317"/>
                  </a:cubicBezTo>
                  <a:cubicBezTo>
                    <a:pt x="4387619" y="5265095"/>
                    <a:pt x="4384729" y="5174126"/>
                    <a:pt x="4394680" y="5084099"/>
                  </a:cubicBezTo>
                  <a:cubicBezTo>
                    <a:pt x="4396360" y="5063390"/>
                    <a:pt x="4396562" y="5042613"/>
                    <a:pt x="4395284" y="5021906"/>
                  </a:cubicBezTo>
                  <a:cubicBezTo>
                    <a:pt x="4393066" y="4948551"/>
                    <a:pt x="4402008" y="4876341"/>
                    <a:pt x="4412833" y="4803995"/>
                  </a:cubicBezTo>
                  <a:cubicBezTo>
                    <a:pt x="4430381" y="4684989"/>
                    <a:pt x="4457544" y="4567529"/>
                    <a:pt x="4493986" y="4452893"/>
                  </a:cubicBezTo>
                  <a:cubicBezTo>
                    <a:pt x="4521351" y="4366093"/>
                    <a:pt x="4538697" y="4276131"/>
                    <a:pt x="4566062" y="4188927"/>
                  </a:cubicBezTo>
                  <a:cubicBezTo>
                    <a:pt x="4581526" y="4139777"/>
                    <a:pt x="4576417" y="4086931"/>
                    <a:pt x="4583812" y="4036034"/>
                  </a:cubicBezTo>
                  <a:cubicBezTo>
                    <a:pt x="4596453" y="3949099"/>
                    <a:pt x="4607680" y="3861962"/>
                    <a:pt x="4617430" y="3774557"/>
                  </a:cubicBezTo>
                  <a:cubicBezTo>
                    <a:pt x="4626641" y="3692059"/>
                    <a:pt x="4638138" y="3610032"/>
                    <a:pt x="4634709" y="3526659"/>
                  </a:cubicBezTo>
                  <a:cubicBezTo>
                    <a:pt x="4631952" y="3457608"/>
                    <a:pt x="4641433" y="3389029"/>
                    <a:pt x="4651383" y="3321120"/>
                  </a:cubicBezTo>
                  <a:cubicBezTo>
                    <a:pt x="4661940" y="3248777"/>
                    <a:pt x="4658376" y="3175086"/>
                    <a:pt x="4640828" y="3104086"/>
                  </a:cubicBezTo>
                  <a:cubicBezTo>
                    <a:pt x="4626910" y="3047271"/>
                    <a:pt x="4624221" y="2989786"/>
                    <a:pt x="4624019" y="2931223"/>
                  </a:cubicBezTo>
                  <a:cubicBezTo>
                    <a:pt x="4624019" y="2821025"/>
                    <a:pt x="4611513" y="2711027"/>
                    <a:pt x="4614539" y="2600695"/>
                  </a:cubicBezTo>
                  <a:cubicBezTo>
                    <a:pt x="4619044" y="2558875"/>
                    <a:pt x="4620725" y="2516853"/>
                    <a:pt x="4619581" y="2474831"/>
                  </a:cubicBezTo>
                  <a:cubicBezTo>
                    <a:pt x="4619783" y="2464947"/>
                    <a:pt x="4618976" y="2454997"/>
                    <a:pt x="4617228" y="2445247"/>
                  </a:cubicBezTo>
                  <a:cubicBezTo>
                    <a:pt x="4609832" y="2411966"/>
                    <a:pt x="4594570" y="2399258"/>
                    <a:pt x="4560548" y="2398182"/>
                  </a:cubicBezTo>
                  <a:cubicBezTo>
                    <a:pt x="4553825" y="2398182"/>
                    <a:pt x="4547101" y="2398182"/>
                    <a:pt x="4540782" y="2398182"/>
                  </a:cubicBezTo>
                  <a:cubicBezTo>
                    <a:pt x="4536680" y="2398182"/>
                    <a:pt x="4532512" y="2397712"/>
                    <a:pt x="4528343" y="2397645"/>
                  </a:cubicBezTo>
                  <a:cubicBezTo>
                    <a:pt x="4512072" y="2397645"/>
                    <a:pt x="4498490" y="2393342"/>
                    <a:pt x="4496810" y="2373641"/>
                  </a:cubicBezTo>
                  <a:cubicBezTo>
                    <a:pt x="4495331" y="2355421"/>
                    <a:pt x="4508038" y="2339082"/>
                    <a:pt x="4526057" y="2336124"/>
                  </a:cubicBezTo>
                  <a:cubicBezTo>
                    <a:pt x="4543404" y="2333637"/>
                    <a:pt x="4561020" y="2335587"/>
                    <a:pt x="4577425" y="2341772"/>
                  </a:cubicBezTo>
                  <a:cubicBezTo>
                    <a:pt x="4611042" y="2352463"/>
                    <a:pt x="4619246" y="2347487"/>
                    <a:pt x="4627381" y="2312255"/>
                  </a:cubicBezTo>
                  <a:cubicBezTo>
                    <a:pt x="4641030" y="2250668"/>
                    <a:pt x="4662343" y="2190963"/>
                    <a:pt x="4690783" y="2134620"/>
                  </a:cubicBezTo>
                  <a:cubicBezTo>
                    <a:pt x="4717677" y="2081706"/>
                    <a:pt x="4734688" y="2023547"/>
                    <a:pt x="4771466" y="1975071"/>
                  </a:cubicBezTo>
                  <a:cubicBezTo>
                    <a:pt x="4810462" y="1923501"/>
                    <a:pt x="4849594" y="1871999"/>
                    <a:pt x="4885766" y="1818143"/>
                  </a:cubicBezTo>
                  <a:cubicBezTo>
                    <a:pt x="4906475" y="1787148"/>
                    <a:pt x="4926645" y="1755816"/>
                    <a:pt x="4946277" y="1724014"/>
                  </a:cubicBezTo>
                  <a:cubicBezTo>
                    <a:pt x="4984737" y="1662225"/>
                    <a:pt x="5035230" y="1616908"/>
                    <a:pt x="5109659" y="1605075"/>
                  </a:cubicBezTo>
                  <a:cubicBezTo>
                    <a:pt x="5159279" y="1596738"/>
                    <a:pt x="5210243" y="1606487"/>
                    <a:pt x="5253341" y="1632439"/>
                  </a:cubicBezTo>
                  <a:cubicBezTo>
                    <a:pt x="5276806" y="1645886"/>
                    <a:pt x="5279765" y="1659333"/>
                    <a:pt x="5269276" y="1684681"/>
                  </a:cubicBezTo>
                  <a:cubicBezTo>
                    <a:pt x="5251728" y="1726838"/>
                    <a:pt x="5243256" y="1772087"/>
                    <a:pt x="5225035" y="1813975"/>
                  </a:cubicBezTo>
                  <a:cubicBezTo>
                    <a:pt x="5222077" y="1819152"/>
                    <a:pt x="5222077" y="1825606"/>
                    <a:pt x="5225035" y="1830783"/>
                  </a:cubicBezTo>
                  <a:cubicBezTo>
                    <a:pt x="5237541" y="1846315"/>
                    <a:pt x="5230885" y="1861981"/>
                    <a:pt x="5227321" y="1877848"/>
                  </a:cubicBezTo>
                  <a:cubicBezTo>
                    <a:pt x="5209303" y="1960009"/>
                    <a:pt x="5166406" y="2031414"/>
                    <a:pt x="5128620" y="2104902"/>
                  </a:cubicBezTo>
                  <a:cubicBezTo>
                    <a:pt x="5121156" y="2120567"/>
                    <a:pt x="5112887" y="2135830"/>
                    <a:pt x="5103810" y="2150622"/>
                  </a:cubicBezTo>
                  <a:cubicBezTo>
                    <a:pt x="5095675" y="2171667"/>
                    <a:pt x="5080480" y="2188207"/>
                    <a:pt x="5068041" y="2206494"/>
                  </a:cubicBezTo>
                  <a:cubicBezTo>
                    <a:pt x="5048946" y="2234263"/>
                    <a:pt x="5032473" y="2263779"/>
                    <a:pt x="5018959" y="2294640"/>
                  </a:cubicBezTo>
                  <a:cubicBezTo>
                    <a:pt x="5017346" y="2297733"/>
                    <a:pt x="5015934" y="2300893"/>
                    <a:pt x="5014656" y="2304120"/>
                  </a:cubicBezTo>
                  <a:cubicBezTo>
                    <a:pt x="5010420" y="2315886"/>
                    <a:pt x="5006588" y="2327720"/>
                    <a:pt x="5003024" y="2339688"/>
                  </a:cubicBezTo>
                  <a:cubicBezTo>
                    <a:pt x="5001814" y="2342848"/>
                    <a:pt x="5001007" y="2346209"/>
                    <a:pt x="5000806" y="2349639"/>
                  </a:cubicBezTo>
                  <a:cubicBezTo>
                    <a:pt x="5000806" y="2357706"/>
                    <a:pt x="4997310" y="2365371"/>
                    <a:pt x="4998049" y="2373507"/>
                  </a:cubicBezTo>
                  <a:cubicBezTo>
                    <a:pt x="4997108" y="2376802"/>
                    <a:pt x="4996368" y="2380164"/>
                    <a:pt x="4995897" y="2383525"/>
                  </a:cubicBezTo>
                  <a:cubicBezTo>
                    <a:pt x="4995897" y="2390249"/>
                    <a:pt x="4995897" y="2396972"/>
                    <a:pt x="4995897" y="2404166"/>
                  </a:cubicBezTo>
                  <a:cubicBezTo>
                    <a:pt x="4995897" y="2408739"/>
                    <a:pt x="4996704" y="2413310"/>
                    <a:pt x="4998184" y="2417613"/>
                  </a:cubicBezTo>
                  <a:cubicBezTo>
                    <a:pt x="4999730" y="2425614"/>
                    <a:pt x="5000739" y="2433750"/>
                    <a:pt x="5001007" y="2441885"/>
                  </a:cubicBezTo>
                  <a:cubicBezTo>
                    <a:pt x="5001276" y="2445449"/>
                    <a:pt x="5002016" y="2448945"/>
                    <a:pt x="5003159" y="2452307"/>
                  </a:cubicBezTo>
                  <a:cubicBezTo>
                    <a:pt x="5003159" y="2459635"/>
                    <a:pt x="5006319" y="2466561"/>
                    <a:pt x="5006117" y="2473957"/>
                  </a:cubicBezTo>
                  <a:cubicBezTo>
                    <a:pt x="5006588" y="2477721"/>
                    <a:pt x="5008067" y="2481352"/>
                    <a:pt x="5008269" y="2485252"/>
                  </a:cubicBezTo>
                  <a:cubicBezTo>
                    <a:pt x="5010017" y="2517256"/>
                    <a:pt x="5014051" y="2549126"/>
                    <a:pt x="5020505" y="2580524"/>
                  </a:cubicBezTo>
                  <a:cubicBezTo>
                    <a:pt x="5021110" y="2584491"/>
                    <a:pt x="5021984" y="2588458"/>
                    <a:pt x="5023128" y="2592358"/>
                  </a:cubicBezTo>
                  <a:cubicBezTo>
                    <a:pt x="5031599" y="2633103"/>
                    <a:pt x="5039600" y="2673981"/>
                    <a:pt x="5045719" y="2715197"/>
                  </a:cubicBezTo>
                  <a:cubicBezTo>
                    <a:pt x="5046122" y="2719232"/>
                    <a:pt x="5046862" y="2723197"/>
                    <a:pt x="5048004" y="2727030"/>
                  </a:cubicBezTo>
                  <a:cubicBezTo>
                    <a:pt x="5050022" y="2749487"/>
                    <a:pt x="5054190" y="2771741"/>
                    <a:pt x="5055737" y="2794266"/>
                  </a:cubicBezTo>
                  <a:cubicBezTo>
                    <a:pt x="5055939" y="2798166"/>
                    <a:pt x="5056678" y="2802064"/>
                    <a:pt x="5057889" y="2805763"/>
                  </a:cubicBezTo>
                  <a:cubicBezTo>
                    <a:pt x="5057417" y="2816117"/>
                    <a:pt x="5061586" y="2825933"/>
                    <a:pt x="5060645" y="2836490"/>
                  </a:cubicBezTo>
                  <a:cubicBezTo>
                    <a:pt x="5060712" y="2841667"/>
                    <a:pt x="5061519" y="2846777"/>
                    <a:pt x="5062999" y="2851752"/>
                  </a:cubicBezTo>
                  <a:cubicBezTo>
                    <a:pt x="5062999" y="2863586"/>
                    <a:pt x="5066831" y="2875150"/>
                    <a:pt x="5065687" y="2887118"/>
                  </a:cubicBezTo>
                  <a:cubicBezTo>
                    <a:pt x="5065957" y="2892563"/>
                    <a:pt x="5066763" y="2898009"/>
                    <a:pt x="5068041" y="2903321"/>
                  </a:cubicBezTo>
                  <a:cubicBezTo>
                    <a:pt x="5068041" y="2929005"/>
                    <a:pt x="5072075" y="2954555"/>
                    <a:pt x="5070663" y="2980305"/>
                  </a:cubicBezTo>
                  <a:cubicBezTo>
                    <a:pt x="5070797" y="2986155"/>
                    <a:pt x="5071537" y="2992004"/>
                    <a:pt x="5072949" y="2997720"/>
                  </a:cubicBezTo>
                  <a:cubicBezTo>
                    <a:pt x="5073420" y="3042632"/>
                    <a:pt x="5071604" y="3087680"/>
                    <a:pt x="5075705" y="3132527"/>
                  </a:cubicBezTo>
                  <a:cubicBezTo>
                    <a:pt x="5075907" y="3137098"/>
                    <a:pt x="5076647" y="3141603"/>
                    <a:pt x="5077857" y="3145974"/>
                  </a:cubicBezTo>
                  <a:cubicBezTo>
                    <a:pt x="5078597" y="3181272"/>
                    <a:pt x="5086732" y="3216571"/>
                    <a:pt x="5077857" y="3251802"/>
                  </a:cubicBezTo>
                  <a:cubicBezTo>
                    <a:pt x="5054258" y="3300346"/>
                    <a:pt x="5009546" y="3317893"/>
                    <a:pt x="4967793" y="3295303"/>
                  </a:cubicBezTo>
                  <a:cubicBezTo>
                    <a:pt x="4945605" y="3283335"/>
                    <a:pt x="4934511" y="3263905"/>
                    <a:pt x="4929335" y="3240036"/>
                  </a:cubicBezTo>
                  <a:cubicBezTo>
                    <a:pt x="4920257" y="3198685"/>
                    <a:pt x="4915551" y="3156461"/>
                    <a:pt x="4915215" y="3114104"/>
                  </a:cubicBezTo>
                  <a:cubicBezTo>
                    <a:pt x="4914677" y="3050029"/>
                    <a:pt x="4906744" y="2986827"/>
                    <a:pt x="4901768" y="2923222"/>
                  </a:cubicBezTo>
                  <a:cubicBezTo>
                    <a:pt x="4896792" y="2859618"/>
                    <a:pt x="4890876" y="2794333"/>
                    <a:pt x="4890136" y="2729652"/>
                  </a:cubicBezTo>
                  <a:cubicBezTo>
                    <a:pt x="4889666" y="2691126"/>
                    <a:pt x="4880925" y="2654281"/>
                    <a:pt x="4874269" y="2616698"/>
                  </a:cubicBezTo>
                  <a:cubicBezTo>
                    <a:pt x="4860351" y="2538435"/>
                    <a:pt x="4842534" y="2460644"/>
                    <a:pt x="4835205" y="2381373"/>
                  </a:cubicBezTo>
                  <a:cubicBezTo>
                    <a:pt x="4832851" y="2356227"/>
                    <a:pt x="4829423" y="2353270"/>
                    <a:pt x="4806563" y="2364229"/>
                  </a:cubicBezTo>
                  <a:cubicBezTo>
                    <a:pt x="4778862" y="2377676"/>
                    <a:pt x="4751631" y="2391728"/>
                    <a:pt x="4723393" y="2403830"/>
                  </a:cubicBezTo>
                  <a:cubicBezTo>
                    <a:pt x="4715257" y="2407326"/>
                    <a:pt x="4706382" y="2410553"/>
                    <a:pt x="4702012" y="2420034"/>
                  </a:cubicBezTo>
                  <a:cubicBezTo>
                    <a:pt x="4709273" y="2426757"/>
                    <a:pt x="4717947" y="2423395"/>
                    <a:pt x="4725813" y="2424135"/>
                  </a:cubicBezTo>
                  <a:cubicBezTo>
                    <a:pt x="4765550" y="2427429"/>
                    <a:pt x="4796746" y="2459568"/>
                    <a:pt x="4798831" y="2499372"/>
                  </a:cubicBezTo>
                  <a:cubicBezTo>
                    <a:pt x="4800848" y="2536217"/>
                    <a:pt x="4792914" y="2572187"/>
                    <a:pt x="4786728" y="2608024"/>
                  </a:cubicBezTo>
                  <a:cubicBezTo>
                    <a:pt x="4779332" y="2650448"/>
                    <a:pt x="4772273" y="2693211"/>
                    <a:pt x="4758019" y="2734090"/>
                  </a:cubicBezTo>
                  <a:cubicBezTo>
                    <a:pt x="4752640" y="2749487"/>
                    <a:pt x="4752842" y="2762329"/>
                    <a:pt x="4763667" y="2775709"/>
                  </a:cubicBezTo>
                  <a:cubicBezTo>
                    <a:pt x="4782560" y="2799039"/>
                    <a:pt x="4781282" y="2826673"/>
                    <a:pt x="4777114" y="2854239"/>
                  </a:cubicBezTo>
                  <a:cubicBezTo>
                    <a:pt x="4771802" y="2886983"/>
                    <a:pt x="4763196" y="2919189"/>
                    <a:pt x="4755397" y="2951394"/>
                  </a:cubicBezTo>
                  <a:cubicBezTo>
                    <a:pt x="4742084" y="3003972"/>
                    <a:pt x="4743025" y="3059105"/>
                    <a:pt x="4758153" y="3111145"/>
                  </a:cubicBezTo>
                  <a:cubicBezTo>
                    <a:pt x="4766894" y="3136493"/>
                    <a:pt x="4765482" y="3164194"/>
                    <a:pt x="4754186" y="3188465"/>
                  </a:cubicBezTo>
                  <a:cubicBezTo>
                    <a:pt x="4745043" y="3207830"/>
                    <a:pt x="4742757" y="3233447"/>
                    <a:pt x="4756405" y="3250793"/>
                  </a:cubicBezTo>
                  <a:cubicBezTo>
                    <a:pt x="4785316" y="3287772"/>
                    <a:pt x="4781081" y="3328248"/>
                    <a:pt x="4776576" y="3369666"/>
                  </a:cubicBezTo>
                  <a:cubicBezTo>
                    <a:pt x="4772609" y="3403484"/>
                    <a:pt x="4766558" y="3436968"/>
                    <a:pt x="4758490" y="3470048"/>
                  </a:cubicBezTo>
                  <a:cubicBezTo>
                    <a:pt x="4754523" y="3484570"/>
                    <a:pt x="4755330" y="3499967"/>
                    <a:pt x="4760775" y="3513952"/>
                  </a:cubicBezTo>
                  <a:cubicBezTo>
                    <a:pt x="4771332" y="3539702"/>
                    <a:pt x="4770659" y="3568681"/>
                    <a:pt x="4758893" y="3593894"/>
                  </a:cubicBezTo>
                  <a:cubicBezTo>
                    <a:pt x="4757279" y="3597727"/>
                    <a:pt x="4756338" y="3601828"/>
                    <a:pt x="4754456" y="3605459"/>
                  </a:cubicBezTo>
                  <a:cubicBezTo>
                    <a:pt x="4732604" y="3646742"/>
                    <a:pt x="4727562" y="3683116"/>
                    <a:pt x="4768306" y="3719759"/>
                  </a:cubicBezTo>
                  <a:cubicBezTo>
                    <a:pt x="4795200" y="3744031"/>
                    <a:pt x="4801520" y="3782894"/>
                    <a:pt x="4803402" y="3818796"/>
                  </a:cubicBezTo>
                  <a:cubicBezTo>
                    <a:pt x="4809051" y="3924692"/>
                    <a:pt x="4808512" y="4030924"/>
                    <a:pt x="4801721" y="4136752"/>
                  </a:cubicBezTo>
                  <a:cubicBezTo>
                    <a:pt x="4790763" y="4304841"/>
                    <a:pt x="4750422" y="4467819"/>
                    <a:pt x="4726015" y="4633420"/>
                  </a:cubicBezTo>
                  <a:cubicBezTo>
                    <a:pt x="4708332" y="4753300"/>
                    <a:pt x="4692398" y="4873315"/>
                    <a:pt x="4673571" y="4992994"/>
                  </a:cubicBezTo>
                  <a:cubicBezTo>
                    <a:pt x="4662679" y="5062986"/>
                    <a:pt x="4661268" y="5133381"/>
                    <a:pt x="4654880" y="5203509"/>
                  </a:cubicBezTo>
                  <a:cubicBezTo>
                    <a:pt x="4650241" y="5254135"/>
                    <a:pt x="4630339" y="5296628"/>
                    <a:pt x="4590872" y="5328363"/>
                  </a:cubicBezTo>
                  <a:cubicBezTo>
                    <a:pt x="4570500" y="5345374"/>
                    <a:pt x="4555640" y="5368100"/>
                    <a:pt x="4548110" y="5393583"/>
                  </a:cubicBezTo>
                  <a:cubicBezTo>
                    <a:pt x="4523031" y="5466667"/>
                    <a:pt x="4486590" y="5532760"/>
                    <a:pt x="4429104" y="5586481"/>
                  </a:cubicBezTo>
                  <a:cubicBezTo>
                    <a:pt x="4400327" y="5614248"/>
                    <a:pt x="4366306" y="5635897"/>
                    <a:pt x="4328991" y="5650287"/>
                  </a:cubicBezTo>
                  <a:cubicBezTo>
                    <a:pt x="4262158" y="5675298"/>
                    <a:pt x="4197008" y="5703604"/>
                    <a:pt x="4132797" y="5734735"/>
                  </a:cubicBezTo>
                  <a:cubicBezTo>
                    <a:pt x="4025221" y="5787042"/>
                    <a:pt x="3914215" y="5778974"/>
                    <a:pt x="3806706" y="5734735"/>
                  </a:cubicBezTo>
                  <a:cubicBezTo>
                    <a:pt x="3608901" y="5653649"/>
                    <a:pt x="3485457" y="5503512"/>
                    <a:pt x="3417885" y="5303756"/>
                  </a:cubicBezTo>
                  <a:cubicBezTo>
                    <a:pt x="3399597" y="5249968"/>
                    <a:pt x="3393344" y="5193825"/>
                    <a:pt x="3390991" y="5137281"/>
                  </a:cubicBezTo>
                  <a:cubicBezTo>
                    <a:pt x="3389848" y="5109379"/>
                    <a:pt x="3377544" y="5084433"/>
                    <a:pt x="3371560" y="5057876"/>
                  </a:cubicBezTo>
                  <a:cubicBezTo>
                    <a:pt x="3368332" y="5043421"/>
                    <a:pt x="3354415" y="5038982"/>
                    <a:pt x="3340564" y="5036630"/>
                  </a:cubicBezTo>
                  <a:cubicBezTo>
                    <a:pt x="3309502" y="5031386"/>
                    <a:pt x="3278035" y="5028495"/>
                    <a:pt x="3247443" y="5020225"/>
                  </a:cubicBezTo>
                  <a:cubicBezTo>
                    <a:pt x="3215036" y="5011417"/>
                    <a:pt x="3212952" y="5008593"/>
                    <a:pt x="3218868" y="4976118"/>
                  </a:cubicBezTo>
                  <a:cubicBezTo>
                    <a:pt x="3220213" y="4968385"/>
                    <a:pt x="3220751" y="4961260"/>
                    <a:pt x="3214095" y="4955611"/>
                  </a:cubicBezTo>
                  <a:cubicBezTo>
                    <a:pt x="3210908" y="4953594"/>
                    <a:pt x="3207559" y="4951778"/>
                    <a:pt x="3204077" y="4950299"/>
                  </a:cubicBezTo>
                  <a:cubicBezTo>
                    <a:pt x="3200648" y="4948686"/>
                    <a:pt x="3197353" y="4946938"/>
                    <a:pt x="3193924" y="4945055"/>
                  </a:cubicBezTo>
                  <a:cubicBezTo>
                    <a:pt x="3186400" y="4942097"/>
                    <a:pt x="3180820" y="4935643"/>
                    <a:pt x="3178998" y="4927777"/>
                  </a:cubicBezTo>
                  <a:cubicBezTo>
                    <a:pt x="3186999" y="4809374"/>
                    <a:pt x="3303719" y="4717734"/>
                    <a:pt x="3421717" y="4737164"/>
                  </a:cubicBezTo>
                  <a:cubicBezTo>
                    <a:pt x="3434021" y="4739181"/>
                    <a:pt x="3446057" y="4742610"/>
                    <a:pt x="3458495" y="4743887"/>
                  </a:cubicBezTo>
                  <a:cubicBezTo>
                    <a:pt x="3481288" y="4746443"/>
                    <a:pt x="3503744" y="4736625"/>
                    <a:pt x="3517326" y="4718068"/>
                  </a:cubicBezTo>
                  <a:cubicBezTo>
                    <a:pt x="3527814" y="4704621"/>
                    <a:pt x="3524789" y="4697226"/>
                    <a:pt x="3507846" y="4694805"/>
                  </a:cubicBezTo>
                  <a:cubicBezTo>
                    <a:pt x="3497962" y="4693663"/>
                    <a:pt x="3488012" y="4693461"/>
                    <a:pt x="3478060" y="4694268"/>
                  </a:cubicBezTo>
                  <a:cubicBezTo>
                    <a:pt x="3360130" y="4700386"/>
                    <a:pt x="3245157" y="4679475"/>
                    <a:pt x="3130050" y="4657960"/>
                  </a:cubicBezTo>
                  <a:cubicBezTo>
                    <a:pt x="3098853" y="4652112"/>
                    <a:pt x="3067858" y="4641825"/>
                    <a:pt x="3034576" y="4652447"/>
                  </a:cubicBezTo>
                  <a:cubicBezTo>
                    <a:pt x="3015549" y="4658432"/>
                    <a:pt x="2995109" y="4649825"/>
                    <a:pt x="2976082" y="4644177"/>
                  </a:cubicBezTo>
                  <a:cubicBezTo>
                    <a:pt x="2914629" y="4625889"/>
                    <a:pt x="2856067" y="4640144"/>
                    <a:pt x="2798648" y="4660784"/>
                  </a:cubicBezTo>
                  <a:cubicBezTo>
                    <a:pt x="2768661" y="4671609"/>
                    <a:pt x="2752861" y="4698571"/>
                    <a:pt x="2741498" y="4726675"/>
                  </a:cubicBezTo>
                  <a:cubicBezTo>
                    <a:pt x="2716883" y="4784969"/>
                    <a:pt x="2703799" y="4847496"/>
                    <a:pt x="2702972" y="4910766"/>
                  </a:cubicBezTo>
                  <a:cubicBezTo>
                    <a:pt x="2702972" y="5096132"/>
                    <a:pt x="2689525" y="5280156"/>
                    <a:pt x="2651604" y="5462095"/>
                  </a:cubicBezTo>
                  <a:cubicBezTo>
                    <a:pt x="2644296" y="5491880"/>
                    <a:pt x="2639038" y="5522136"/>
                    <a:pt x="2635871" y="5552594"/>
                  </a:cubicBezTo>
                  <a:cubicBezTo>
                    <a:pt x="2634392" y="5575251"/>
                    <a:pt x="2620810" y="5594481"/>
                    <a:pt x="2610187" y="5614181"/>
                  </a:cubicBezTo>
                  <a:cubicBezTo>
                    <a:pt x="2590272" y="5650556"/>
                    <a:pt x="2568131" y="5685653"/>
                    <a:pt x="2543893" y="5719338"/>
                  </a:cubicBezTo>
                  <a:cubicBezTo>
                    <a:pt x="2527488" y="5742533"/>
                    <a:pt x="2513167" y="5766402"/>
                    <a:pt x="2507788" y="5795045"/>
                  </a:cubicBezTo>
                  <a:cubicBezTo>
                    <a:pt x="2504211" y="5808826"/>
                    <a:pt x="2496654" y="5821198"/>
                    <a:pt x="2486071" y="5830678"/>
                  </a:cubicBezTo>
                  <a:cubicBezTo>
                    <a:pt x="2470539" y="5846950"/>
                    <a:pt x="2451713" y="5859388"/>
                    <a:pt x="2435174" y="5874448"/>
                  </a:cubicBezTo>
                  <a:cubicBezTo>
                    <a:pt x="2416079" y="5891728"/>
                    <a:pt x="2416953" y="5902217"/>
                    <a:pt x="2439679" y="5913714"/>
                  </a:cubicBezTo>
                  <a:cubicBezTo>
                    <a:pt x="2470116" y="5928977"/>
                    <a:pt x="2497077" y="5950357"/>
                    <a:pt x="2518881" y="5976513"/>
                  </a:cubicBezTo>
                  <a:cubicBezTo>
                    <a:pt x="2552029" y="6015979"/>
                    <a:pt x="2565946" y="6061565"/>
                    <a:pt x="2567627" y="6111856"/>
                  </a:cubicBezTo>
                  <a:cubicBezTo>
                    <a:pt x="2567627" y="6125303"/>
                    <a:pt x="2559357" y="6132027"/>
                    <a:pt x="2548532" y="6138347"/>
                  </a:cubicBezTo>
                  <a:cubicBezTo>
                    <a:pt x="2490656" y="6170956"/>
                    <a:pt x="2427980" y="6194152"/>
                    <a:pt x="2362829" y="6207063"/>
                  </a:cubicBezTo>
                  <a:cubicBezTo>
                    <a:pt x="2305275" y="6218962"/>
                    <a:pt x="2247184" y="6228443"/>
                    <a:pt x="2189429" y="6239267"/>
                  </a:cubicBezTo>
                  <a:cubicBezTo>
                    <a:pt x="2168182" y="6243167"/>
                    <a:pt x="2157088" y="6235771"/>
                    <a:pt x="2148079" y="6217752"/>
                  </a:cubicBezTo>
                  <a:cubicBezTo>
                    <a:pt x="2120203" y="6163090"/>
                    <a:pt x="2116048" y="6099284"/>
                    <a:pt x="2136582" y="6041461"/>
                  </a:cubicBezTo>
                  <a:cubicBezTo>
                    <a:pt x="2145927" y="6013021"/>
                    <a:pt x="2144919" y="6012281"/>
                    <a:pt x="2115604" y="6015575"/>
                  </a:cubicBezTo>
                  <a:cubicBezTo>
                    <a:pt x="1977906" y="6030972"/>
                    <a:pt x="1840814" y="6029695"/>
                    <a:pt x="1705133" y="5997960"/>
                  </a:cubicBezTo>
                  <a:cubicBezTo>
                    <a:pt x="1661497" y="5987808"/>
                    <a:pt x="1618601" y="5974899"/>
                    <a:pt x="1575974" y="5960981"/>
                  </a:cubicBezTo>
                  <a:cubicBezTo>
                    <a:pt x="1559763" y="5956744"/>
                    <a:pt x="1545382" y="5947265"/>
                    <a:pt x="1535028" y="5934087"/>
                  </a:cubicBezTo>
                  <a:cubicBezTo>
                    <a:pt x="1508940" y="5896502"/>
                    <a:pt x="1474516" y="5861809"/>
                    <a:pt x="1486013" y="5809230"/>
                  </a:cubicBezTo>
                  <a:cubicBezTo>
                    <a:pt x="1488568" y="5797531"/>
                    <a:pt x="1482786" y="5788321"/>
                    <a:pt x="1474919" y="5780251"/>
                  </a:cubicBezTo>
                  <a:cubicBezTo>
                    <a:pt x="1383681" y="5688072"/>
                    <a:pt x="1329489" y="5575790"/>
                    <a:pt x="1295939" y="5452010"/>
                  </a:cubicBezTo>
                  <a:cubicBezTo>
                    <a:pt x="1263800" y="5333406"/>
                    <a:pt x="1234217" y="5214333"/>
                    <a:pt x="1224602" y="5091292"/>
                  </a:cubicBezTo>
                  <a:cubicBezTo>
                    <a:pt x="1222988" y="5071121"/>
                    <a:pt x="1213172" y="5073004"/>
                    <a:pt x="1199725" y="5079391"/>
                  </a:cubicBezTo>
                  <a:cubicBezTo>
                    <a:pt x="1155935" y="5100773"/>
                    <a:pt x="1105441" y="5103933"/>
                    <a:pt x="1059338" y="5088132"/>
                  </a:cubicBezTo>
                  <a:cubicBezTo>
                    <a:pt x="1038024" y="5081408"/>
                    <a:pt x="1025720" y="5069038"/>
                    <a:pt x="1024443" y="5045640"/>
                  </a:cubicBezTo>
                  <a:cubicBezTo>
                    <a:pt x="1022500" y="5025133"/>
                    <a:pt x="1018533" y="5004828"/>
                    <a:pt x="1012609" y="4985128"/>
                  </a:cubicBezTo>
                  <a:cubicBezTo>
                    <a:pt x="997078" y="4927440"/>
                    <a:pt x="951627" y="4893486"/>
                    <a:pt x="891115" y="4889049"/>
                  </a:cubicBezTo>
                  <a:cubicBezTo>
                    <a:pt x="812181" y="4883199"/>
                    <a:pt x="732507" y="4886157"/>
                    <a:pt x="654850" y="4864978"/>
                  </a:cubicBezTo>
                  <a:cubicBezTo>
                    <a:pt x="574706" y="4843194"/>
                    <a:pt x="496847" y="4816434"/>
                    <a:pt x="425040" y="4773941"/>
                  </a:cubicBezTo>
                  <a:cubicBezTo>
                    <a:pt x="417846" y="4769168"/>
                    <a:pt x="410100" y="4765335"/>
                    <a:pt x="401978" y="4762444"/>
                  </a:cubicBezTo>
                  <a:close/>
                </a:path>
              </a:pathLst>
            </a:custGeom>
            <a:solidFill>
              <a:srgbClr val="000000"/>
            </a:solidFill>
            <a:ln w="6712" cap="flat">
              <a:noFill/>
              <a:prstDash val="solid"/>
              <a:miter/>
            </a:ln>
          </p:spPr>
          <p:txBody>
            <a:bodyPr rtlCol="0" anchor="ctr"/>
            <a:lstStyle/>
            <a:p>
              <a:endParaRPr lang="es-CO"/>
            </a:p>
          </p:txBody>
        </p:sp>
        <p:sp>
          <p:nvSpPr>
            <p:cNvPr id="999" name="Freeform: Shape 998">
              <a:extLst>
                <a:ext uri="{FF2B5EF4-FFF2-40B4-BE49-F238E27FC236}">
                  <a16:creationId xmlns:a16="http://schemas.microsoft.com/office/drawing/2014/main" id="{1D5B0104-B482-C5C1-B723-3FEDB1D8053F}"/>
                </a:ext>
              </a:extLst>
            </p:cNvPr>
            <p:cNvSpPr/>
            <p:nvPr/>
          </p:nvSpPr>
          <p:spPr>
            <a:xfrm>
              <a:off x="3612399" y="-276"/>
              <a:ext cx="4430869" cy="2033405"/>
            </a:xfrm>
            <a:custGeom>
              <a:avLst/>
              <a:gdLst>
                <a:gd name="connsiteX0" fmla="*/ 1481146 w 4430869"/>
                <a:gd name="connsiteY0" fmla="*/ 957748 h 2033405"/>
                <a:gd name="connsiteX1" fmla="*/ 1501922 w 4430869"/>
                <a:gd name="connsiteY1" fmla="*/ 900262 h 2033405"/>
                <a:gd name="connsiteX2" fmla="*/ 1537019 w 4430869"/>
                <a:gd name="connsiteY2" fmla="*/ 824219 h 2033405"/>
                <a:gd name="connsiteX3" fmla="*/ 1571309 w 4430869"/>
                <a:gd name="connsiteY3" fmla="*/ 703935 h 2033405"/>
                <a:gd name="connsiteX4" fmla="*/ 1570099 w 4430869"/>
                <a:gd name="connsiteY4" fmla="*/ 650550 h 2033405"/>
                <a:gd name="connsiteX5" fmla="*/ 1494459 w 4430869"/>
                <a:gd name="connsiteY5" fmla="*/ 597636 h 2033405"/>
                <a:gd name="connsiteX6" fmla="*/ 1425610 w 4430869"/>
                <a:gd name="connsiteY6" fmla="*/ 661106 h 2033405"/>
                <a:gd name="connsiteX7" fmla="*/ 1415659 w 4430869"/>
                <a:gd name="connsiteY7" fmla="*/ 764312 h 2033405"/>
                <a:gd name="connsiteX8" fmla="*/ 1399321 w 4430869"/>
                <a:gd name="connsiteY8" fmla="*/ 786635 h 2033405"/>
                <a:gd name="connsiteX9" fmla="*/ 1306065 w 4430869"/>
                <a:gd name="connsiteY9" fmla="*/ 900935 h 2033405"/>
                <a:gd name="connsiteX10" fmla="*/ 1256177 w 4430869"/>
                <a:gd name="connsiteY10" fmla="*/ 1115348 h 2033405"/>
                <a:gd name="connsiteX11" fmla="*/ 1235065 w 4430869"/>
                <a:gd name="connsiteY11" fmla="*/ 1191660 h 2033405"/>
                <a:gd name="connsiteX12" fmla="*/ 1182890 w 4430869"/>
                <a:gd name="connsiteY12" fmla="*/ 1352151 h 2033405"/>
                <a:gd name="connsiteX13" fmla="*/ 1157139 w 4430869"/>
                <a:gd name="connsiteY13" fmla="*/ 1356924 h 2033405"/>
                <a:gd name="connsiteX14" fmla="*/ 1101872 w 4430869"/>
                <a:gd name="connsiteY14" fmla="*/ 1304347 h 2033405"/>
                <a:gd name="connsiteX15" fmla="*/ 971839 w 4430869"/>
                <a:gd name="connsiteY15" fmla="*/ 1281015 h 2033405"/>
                <a:gd name="connsiteX16" fmla="*/ 951130 w 4430869"/>
                <a:gd name="connsiteY16" fmla="*/ 1301186 h 2033405"/>
                <a:gd name="connsiteX17" fmla="*/ 947836 w 4430869"/>
                <a:gd name="connsiteY17" fmla="*/ 1315507 h 2033405"/>
                <a:gd name="connsiteX18" fmla="*/ 922690 w 4430869"/>
                <a:gd name="connsiteY18" fmla="*/ 1471359 h 2033405"/>
                <a:gd name="connsiteX19" fmla="*/ 889543 w 4430869"/>
                <a:gd name="connsiteY19" fmla="*/ 1590567 h 2033405"/>
                <a:gd name="connsiteX20" fmla="*/ 802137 w 4430869"/>
                <a:gd name="connsiteY20" fmla="*/ 1708296 h 2033405"/>
                <a:gd name="connsiteX21" fmla="*/ 766838 w 4430869"/>
                <a:gd name="connsiteY21" fmla="*/ 1739426 h 2033405"/>
                <a:gd name="connsiteX22" fmla="*/ 613474 w 4430869"/>
                <a:gd name="connsiteY22" fmla="*/ 1811704 h 2033405"/>
                <a:gd name="connsiteX23" fmla="*/ 513630 w 4430869"/>
                <a:gd name="connsiteY23" fmla="*/ 1828042 h 2033405"/>
                <a:gd name="connsiteX24" fmla="*/ 437856 w 4430869"/>
                <a:gd name="connsiteY24" fmla="*/ 1838396 h 2033405"/>
                <a:gd name="connsiteX25" fmla="*/ 359258 w 4430869"/>
                <a:gd name="connsiteY25" fmla="*/ 1846801 h 2033405"/>
                <a:gd name="connsiteX26" fmla="*/ 177118 w 4430869"/>
                <a:gd name="connsiteY26" fmla="*/ 1900051 h 2033405"/>
                <a:gd name="connsiteX27" fmla="*/ 20056 w 4430869"/>
                <a:gd name="connsiteY27" fmla="*/ 2015360 h 2033405"/>
                <a:gd name="connsiteX28" fmla="*/ 1633 w 4430869"/>
                <a:gd name="connsiteY28" fmla="*/ 2031832 h 2033405"/>
                <a:gd name="connsiteX29" fmla="*/ -195 w 4430869"/>
                <a:gd name="connsiteY29" fmla="*/ 2027059 h 2033405"/>
                <a:gd name="connsiteX30" fmla="*/ 894 w 4430869"/>
                <a:gd name="connsiteY30" fmla="*/ 2025646 h 2033405"/>
                <a:gd name="connsiteX31" fmla="*/ 168982 w 4430869"/>
                <a:gd name="connsiteY31" fmla="*/ 1896286 h 2033405"/>
                <a:gd name="connsiteX32" fmla="*/ 411029 w 4430869"/>
                <a:gd name="connsiteY32" fmla="*/ 1834093 h 2033405"/>
                <a:gd name="connsiteX33" fmla="*/ 667330 w 4430869"/>
                <a:gd name="connsiteY33" fmla="*/ 1788172 h 2033405"/>
                <a:gd name="connsiteX34" fmla="*/ 763746 w 4430869"/>
                <a:gd name="connsiteY34" fmla="*/ 1732703 h 2033405"/>
                <a:gd name="connsiteX35" fmla="*/ 807449 w 4430869"/>
                <a:gd name="connsiteY35" fmla="*/ 1695723 h 2033405"/>
                <a:gd name="connsiteX36" fmla="*/ 876230 w 4430869"/>
                <a:gd name="connsiteY36" fmla="*/ 1605695 h 2033405"/>
                <a:gd name="connsiteX37" fmla="*/ 899897 w 4430869"/>
                <a:gd name="connsiteY37" fmla="*/ 1537586 h 2033405"/>
                <a:gd name="connsiteX38" fmla="*/ 947500 w 4430869"/>
                <a:gd name="connsiteY38" fmla="*/ 1283840 h 2033405"/>
                <a:gd name="connsiteX39" fmla="*/ 1129573 w 4430869"/>
                <a:gd name="connsiteY39" fmla="*/ 703666 h 2033405"/>
                <a:gd name="connsiteX40" fmla="*/ 1321328 w 4430869"/>
                <a:gd name="connsiteY40" fmla="*/ 407428 h 2033405"/>
                <a:gd name="connsiteX41" fmla="*/ 1423256 w 4430869"/>
                <a:gd name="connsiteY41" fmla="*/ 298371 h 2033405"/>
                <a:gd name="connsiteX42" fmla="*/ 1532110 w 4430869"/>
                <a:gd name="connsiteY42" fmla="*/ 200477 h 2033405"/>
                <a:gd name="connsiteX43" fmla="*/ 1618441 w 4430869"/>
                <a:gd name="connsiteY43" fmla="*/ 137343 h 2033405"/>
                <a:gd name="connsiteX44" fmla="*/ 1777385 w 4430869"/>
                <a:gd name="connsiteY44" fmla="*/ 62712 h 2033405"/>
                <a:gd name="connsiteX45" fmla="*/ 1964971 w 4430869"/>
                <a:gd name="connsiteY45" fmla="*/ 13160 h 2033405"/>
                <a:gd name="connsiteX46" fmla="*/ 2078465 w 4430869"/>
                <a:gd name="connsiteY46" fmla="*/ 923 h 2033405"/>
                <a:gd name="connsiteX47" fmla="*/ 2469169 w 4430869"/>
                <a:gd name="connsiteY47" fmla="*/ -1094 h 2033405"/>
                <a:gd name="connsiteX48" fmla="*/ 2730445 w 4430869"/>
                <a:gd name="connsiteY48" fmla="*/ -422 h 2033405"/>
                <a:gd name="connsiteX49" fmla="*/ 2770249 w 4430869"/>
                <a:gd name="connsiteY49" fmla="*/ 1326 h 2033405"/>
                <a:gd name="connsiteX50" fmla="*/ 3048603 w 4430869"/>
                <a:gd name="connsiteY50" fmla="*/ 6907 h 2033405"/>
                <a:gd name="connsiteX51" fmla="*/ 3170433 w 4430869"/>
                <a:gd name="connsiteY51" fmla="*/ 1259 h 2033405"/>
                <a:gd name="connsiteX52" fmla="*/ 3293473 w 4430869"/>
                <a:gd name="connsiteY52" fmla="*/ 17261 h 2033405"/>
                <a:gd name="connsiteX53" fmla="*/ 3712148 w 4430869"/>
                <a:gd name="connsiteY53" fmla="*/ 151732 h 2033405"/>
                <a:gd name="connsiteX54" fmla="*/ 3811858 w 4430869"/>
                <a:gd name="connsiteY54" fmla="*/ 207738 h 2033405"/>
                <a:gd name="connsiteX55" fmla="*/ 4078647 w 4430869"/>
                <a:gd name="connsiteY55" fmla="*/ 385777 h 2033405"/>
                <a:gd name="connsiteX56" fmla="*/ 4207067 w 4430869"/>
                <a:gd name="connsiteY56" fmla="*/ 502566 h 2033405"/>
                <a:gd name="connsiteX57" fmla="*/ 4380332 w 4430869"/>
                <a:gd name="connsiteY57" fmla="*/ 704742 h 2033405"/>
                <a:gd name="connsiteX58" fmla="*/ 4430356 w 4430869"/>
                <a:gd name="connsiteY58" fmla="*/ 775541 h 2033405"/>
                <a:gd name="connsiteX59" fmla="*/ 4329503 w 4430869"/>
                <a:gd name="connsiteY59" fmla="*/ 793761 h 2033405"/>
                <a:gd name="connsiteX60" fmla="*/ 4241021 w 4430869"/>
                <a:gd name="connsiteY60" fmla="*/ 867720 h 2033405"/>
                <a:gd name="connsiteX61" fmla="*/ 4183534 w 4430869"/>
                <a:gd name="connsiteY61" fmla="*/ 887891 h 2033405"/>
                <a:gd name="connsiteX62" fmla="*/ 3963675 w 4430869"/>
                <a:gd name="connsiteY62" fmla="*/ 846676 h 2033405"/>
                <a:gd name="connsiteX63" fmla="*/ 3895970 w 4430869"/>
                <a:gd name="connsiteY63" fmla="*/ 813596 h 2033405"/>
                <a:gd name="connsiteX64" fmla="*/ 3778644 w 4430869"/>
                <a:gd name="connsiteY64" fmla="*/ 702524 h 2033405"/>
                <a:gd name="connsiteX65" fmla="*/ 3755851 w 4430869"/>
                <a:gd name="connsiteY65" fmla="*/ 664871 h 2033405"/>
                <a:gd name="connsiteX66" fmla="*/ 3706635 w 4430869"/>
                <a:gd name="connsiteY66" fmla="*/ 602813 h 2033405"/>
                <a:gd name="connsiteX67" fmla="*/ 3643770 w 4430869"/>
                <a:gd name="connsiteY67" fmla="*/ 567447 h 2033405"/>
                <a:gd name="connsiteX68" fmla="*/ 3641887 w 4430869"/>
                <a:gd name="connsiteY68" fmla="*/ 542099 h 2033405"/>
                <a:gd name="connsiteX69" fmla="*/ 3636508 w 4430869"/>
                <a:gd name="connsiteY69" fmla="*/ 501086 h 2033405"/>
                <a:gd name="connsiteX70" fmla="*/ 3544261 w 4430869"/>
                <a:gd name="connsiteY70" fmla="*/ 463838 h 2033405"/>
                <a:gd name="connsiteX71" fmla="*/ 3212186 w 4430869"/>
                <a:gd name="connsiteY71" fmla="*/ 351959 h 2033405"/>
                <a:gd name="connsiteX72" fmla="*/ 3077716 w 4430869"/>
                <a:gd name="connsiteY72" fmla="*/ 326274 h 2033405"/>
                <a:gd name="connsiteX73" fmla="*/ 3033273 w 4430869"/>
                <a:gd name="connsiteY73" fmla="*/ 342478 h 2033405"/>
                <a:gd name="connsiteX74" fmla="*/ 3044837 w 4430869"/>
                <a:gd name="connsiteY74" fmla="*/ 376835 h 2033405"/>
                <a:gd name="connsiteX75" fmla="*/ 3149993 w 4430869"/>
                <a:gd name="connsiteY75" fmla="*/ 396132 h 2033405"/>
                <a:gd name="connsiteX76" fmla="*/ 3167072 w 4430869"/>
                <a:gd name="connsiteY76" fmla="*/ 410184 h 2033405"/>
                <a:gd name="connsiteX77" fmla="*/ 3135807 w 4430869"/>
                <a:gd name="connsiteY77" fmla="*/ 412470 h 2033405"/>
                <a:gd name="connsiteX78" fmla="*/ 2895710 w 4430869"/>
                <a:gd name="connsiteY78" fmla="*/ 396468 h 2033405"/>
                <a:gd name="connsiteX79" fmla="*/ 2786789 w 4430869"/>
                <a:gd name="connsiteY79" fmla="*/ 396065 h 2033405"/>
                <a:gd name="connsiteX80" fmla="*/ 2496601 w 4430869"/>
                <a:gd name="connsiteY80" fmla="*/ 401444 h 2033405"/>
                <a:gd name="connsiteX81" fmla="*/ 2255697 w 4430869"/>
                <a:gd name="connsiteY81" fmla="*/ 400435 h 2033405"/>
                <a:gd name="connsiteX82" fmla="*/ 1975931 w 4430869"/>
                <a:gd name="connsiteY82" fmla="*/ 453013 h 2033405"/>
                <a:gd name="connsiteX83" fmla="*/ 1659925 w 4430869"/>
                <a:gd name="connsiteY83" fmla="*/ 691564 h 2033405"/>
                <a:gd name="connsiteX84" fmla="*/ 1520613 w 4430869"/>
                <a:gd name="connsiteY84" fmla="*/ 894345 h 2033405"/>
                <a:gd name="connsiteX85" fmla="*/ 1501451 w 4430869"/>
                <a:gd name="connsiteY85" fmla="*/ 934686 h 2033405"/>
                <a:gd name="connsiteX86" fmla="*/ 1481146 w 4430869"/>
                <a:gd name="connsiteY86" fmla="*/ 957748 h 203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4430869" h="2033405">
                  <a:moveTo>
                    <a:pt x="1481146" y="957748"/>
                  </a:moveTo>
                  <a:cubicBezTo>
                    <a:pt x="1480340" y="935830"/>
                    <a:pt x="1492509" y="917810"/>
                    <a:pt x="1501922" y="900262"/>
                  </a:cubicBezTo>
                  <a:cubicBezTo>
                    <a:pt x="1515369" y="875520"/>
                    <a:pt x="1525656" y="849432"/>
                    <a:pt x="1537019" y="824219"/>
                  </a:cubicBezTo>
                  <a:cubicBezTo>
                    <a:pt x="1554029" y="786500"/>
                    <a:pt x="1574670" y="749050"/>
                    <a:pt x="1571309" y="703935"/>
                  </a:cubicBezTo>
                  <a:cubicBezTo>
                    <a:pt x="1570031" y="686589"/>
                    <a:pt x="1575343" y="668637"/>
                    <a:pt x="1570099" y="650550"/>
                  </a:cubicBezTo>
                  <a:cubicBezTo>
                    <a:pt x="1559374" y="618143"/>
                    <a:pt x="1528601" y="596561"/>
                    <a:pt x="1494459" y="597636"/>
                  </a:cubicBezTo>
                  <a:cubicBezTo>
                    <a:pt x="1459180" y="599384"/>
                    <a:pt x="1430188" y="626077"/>
                    <a:pt x="1425610" y="661106"/>
                  </a:cubicBezTo>
                  <a:cubicBezTo>
                    <a:pt x="1420413" y="695329"/>
                    <a:pt x="1417091" y="729753"/>
                    <a:pt x="1415659" y="764312"/>
                  </a:cubicBezTo>
                  <a:cubicBezTo>
                    <a:pt x="1415773" y="774532"/>
                    <a:pt x="1409124" y="783676"/>
                    <a:pt x="1399321" y="786635"/>
                  </a:cubicBezTo>
                  <a:cubicBezTo>
                    <a:pt x="1348357" y="808486"/>
                    <a:pt x="1318638" y="847147"/>
                    <a:pt x="1306065" y="900935"/>
                  </a:cubicBezTo>
                  <a:cubicBezTo>
                    <a:pt x="1289660" y="972405"/>
                    <a:pt x="1273187" y="1043944"/>
                    <a:pt x="1256177" y="1115348"/>
                  </a:cubicBezTo>
                  <a:cubicBezTo>
                    <a:pt x="1250038" y="1141032"/>
                    <a:pt x="1242999" y="1166447"/>
                    <a:pt x="1235065" y="1191660"/>
                  </a:cubicBezTo>
                  <a:cubicBezTo>
                    <a:pt x="1218122" y="1245449"/>
                    <a:pt x="1200573" y="1298766"/>
                    <a:pt x="1182890" y="1352151"/>
                  </a:cubicBezTo>
                  <a:cubicBezTo>
                    <a:pt x="1176167" y="1372322"/>
                    <a:pt x="1171124" y="1374002"/>
                    <a:pt x="1157139" y="1356924"/>
                  </a:cubicBezTo>
                  <a:cubicBezTo>
                    <a:pt x="1141668" y="1336552"/>
                    <a:pt x="1123010" y="1318802"/>
                    <a:pt x="1101872" y="1304347"/>
                  </a:cubicBezTo>
                  <a:cubicBezTo>
                    <a:pt x="1063232" y="1279873"/>
                    <a:pt x="1016570" y="1271536"/>
                    <a:pt x="971839" y="1281015"/>
                  </a:cubicBezTo>
                  <a:cubicBezTo>
                    <a:pt x="961014" y="1282966"/>
                    <a:pt x="951198" y="1287201"/>
                    <a:pt x="951130" y="1301186"/>
                  </a:cubicBezTo>
                  <a:cubicBezTo>
                    <a:pt x="951130" y="1305960"/>
                    <a:pt x="947836" y="1310734"/>
                    <a:pt x="947836" y="1315507"/>
                  </a:cubicBezTo>
                  <a:cubicBezTo>
                    <a:pt x="947836" y="1368825"/>
                    <a:pt x="936473" y="1420126"/>
                    <a:pt x="922690" y="1471359"/>
                  </a:cubicBezTo>
                  <a:cubicBezTo>
                    <a:pt x="912067" y="1511229"/>
                    <a:pt x="903595" y="1551570"/>
                    <a:pt x="889543" y="1590567"/>
                  </a:cubicBezTo>
                  <a:cubicBezTo>
                    <a:pt x="872707" y="1637632"/>
                    <a:pt x="842283" y="1678578"/>
                    <a:pt x="802137" y="1708296"/>
                  </a:cubicBezTo>
                  <a:cubicBezTo>
                    <a:pt x="789497" y="1717844"/>
                    <a:pt x="778470" y="1729072"/>
                    <a:pt x="766838" y="1739426"/>
                  </a:cubicBezTo>
                  <a:cubicBezTo>
                    <a:pt x="722665" y="1778960"/>
                    <a:pt x="668809" y="1796912"/>
                    <a:pt x="613474" y="1811704"/>
                  </a:cubicBezTo>
                  <a:cubicBezTo>
                    <a:pt x="580852" y="1820646"/>
                    <a:pt x="547389" y="1826092"/>
                    <a:pt x="513630" y="1828042"/>
                  </a:cubicBezTo>
                  <a:cubicBezTo>
                    <a:pt x="488115" y="1829252"/>
                    <a:pt x="462753" y="1832681"/>
                    <a:pt x="437856" y="1838396"/>
                  </a:cubicBezTo>
                  <a:cubicBezTo>
                    <a:pt x="411836" y="1844649"/>
                    <a:pt x="385412" y="1842767"/>
                    <a:pt x="359258" y="1846801"/>
                  </a:cubicBezTo>
                  <a:cubicBezTo>
                    <a:pt x="296191" y="1855205"/>
                    <a:pt x="234772" y="1873157"/>
                    <a:pt x="177118" y="1900051"/>
                  </a:cubicBezTo>
                  <a:cubicBezTo>
                    <a:pt x="118152" y="1928895"/>
                    <a:pt x="63490" y="1964732"/>
                    <a:pt x="20056" y="2015360"/>
                  </a:cubicBezTo>
                  <a:cubicBezTo>
                    <a:pt x="14301" y="2021276"/>
                    <a:pt x="8142" y="2026790"/>
                    <a:pt x="1633" y="2031832"/>
                  </a:cubicBezTo>
                  <a:cubicBezTo>
                    <a:pt x="-195" y="2031025"/>
                    <a:pt x="-1016" y="2028874"/>
                    <a:pt x="-195" y="2027059"/>
                  </a:cubicBezTo>
                  <a:cubicBezTo>
                    <a:pt x="47" y="2026520"/>
                    <a:pt x="423" y="2025983"/>
                    <a:pt x="894" y="2025646"/>
                  </a:cubicBezTo>
                  <a:cubicBezTo>
                    <a:pt x="46210" y="1968631"/>
                    <a:pt x="104504" y="1928827"/>
                    <a:pt x="168982" y="1896286"/>
                  </a:cubicBezTo>
                  <a:cubicBezTo>
                    <a:pt x="245160" y="1857760"/>
                    <a:pt x="326582" y="1842162"/>
                    <a:pt x="411029" y="1834093"/>
                  </a:cubicBezTo>
                  <a:cubicBezTo>
                    <a:pt x="497561" y="1825689"/>
                    <a:pt x="584631" y="1819167"/>
                    <a:pt x="667330" y="1788172"/>
                  </a:cubicBezTo>
                  <a:cubicBezTo>
                    <a:pt x="702669" y="1775934"/>
                    <a:pt x="735379" y="1757109"/>
                    <a:pt x="763746" y="1732703"/>
                  </a:cubicBezTo>
                  <a:cubicBezTo>
                    <a:pt x="777932" y="1719995"/>
                    <a:pt x="792589" y="1707758"/>
                    <a:pt x="807449" y="1695723"/>
                  </a:cubicBezTo>
                  <a:cubicBezTo>
                    <a:pt x="837368" y="1671787"/>
                    <a:pt x="860975" y="1640859"/>
                    <a:pt x="876230" y="1605695"/>
                  </a:cubicBezTo>
                  <a:cubicBezTo>
                    <a:pt x="885724" y="1583574"/>
                    <a:pt x="893637" y="1560849"/>
                    <a:pt x="899897" y="1537586"/>
                  </a:cubicBezTo>
                  <a:cubicBezTo>
                    <a:pt x="922985" y="1454550"/>
                    <a:pt x="938914" y="1369632"/>
                    <a:pt x="947500" y="1283840"/>
                  </a:cubicBezTo>
                  <a:cubicBezTo>
                    <a:pt x="967670" y="1078100"/>
                    <a:pt x="1034368" y="886345"/>
                    <a:pt x="1129573" y="703666"/>
                  </a:cubicBezTo>
                  <a:cubicBezTo>
                    <a:pt x="1184302" y="598779"/>
                    <a:pt x="1250596" y="501960"/>
                    <a:pt x="1321328" y="407428"/>
                  </a:cubicBezTo>
                  <a:cubicBezTo>
                    <a:pt x="1351248" y="367557"/>
                    <a:pt x="1390580" y="335957"/>
                    <a:pt x="1423256" y="298371"/>
                  </a:cubicBezTo>
                  <a:cubicBezTo>
                    <a:pt x="1455052" y="261056"/>
                    <a:pt x="1491662" y="228178"/>
                    <a:pt x="1532110" y="200477"/>
                  </a:cubicBezTo>
                  <a:cubicBezTo>
                    <a:pt x="1561694" y="180307"/>
                    <a:pt x="1589260" y="157850"/>
                    <a:pt x="1618441" y="137343"/>
                  </a:cubicBezTo>
                  <a:cubicBezTo>
                    <a:pt x="1666447" y="102986"/>
                    <a:pt x="1720309" y="77706"/>
                    <a:pt x="1777385" y="62712"/>
                  </a:cubicBezTo>
                  <a:cubicBezTo>
                    <a:pt x="1840048" y="46576"/>
                    <a:pt x="1902375" y="29498"/>
                    <a:pt x="1964971" y="13160"/>
                  </a:cubicBezTo>
                  <a:cubicBezTo>
                    <a:pt x="2002133" y="4284"/>
                    <a:pt x="2040268" y="183"/>
                    <a:pt x="2078465" y="923"/>
                  </a:cubicBezTo>
                  <a:cubicBezTo>
                    <a:pt x="2208699" y="923"/>
                    <a:pt x="2339001" y="1528"/>
                    <a:pt x="2469169" y="-1094"/>
                  </a:cubicBezTo>
                  <a:cubicBezTo>
                    <a:pt x="2556575" y="-2842"/>
                    <a:pt x="2643376" y="855"/>
                    <a:pt x="2730445" y="-422"/>
                  </a:cubicBezTo>
                  <a:cubicBezTo>
                    <a:pt x="2743738" y="-624"/>
                    <a:pt x="2757030" y="-85"/>
                    <a:pt x="2770249" y="1326"/>
                  </a:cubicBezTo>
                  <a:cubicBezTo>
                    <a:pt x="2862751" y="10403"/>
                    <a:pt x="2955811" y="12286"/>
                    <a:pt x="3048603" y="6907"/>
                  </a:cubicBezTo>
                  <a:cubicBezTo>
                    <a:pt x="3088944" y="4890"/>
                    <a:pt x="3129756" y="2470"/>
                    <a:pt x="3170433" y="1259"/>
                  </a:cubicBezTo>
                  <a:cubicBezTo>
                    <a:pt x="3212186" y="48"/>
                    <a:pt x="3252863" y="8991"/>
                    <a:pt x="3293473" y="17261"/>
                  </a:cubicBezTo>
                  <a:cubicBezTo>
                    <a:pt x="3437962" y="46643"/>
                    <a:pt x="3575122" y="99154"/>
                    <a:pt x="3712148" y="151732"/>
                  </a:cubicBezTo>
                  <a:cubicBezTo>
                    <a:pt x="3747783" y="165179"/>
                    <a:pt x="3778845" y="188576"/>
                    <a:pt x="3811858" y="207738"/>
                  </a:cubicBezTo>
                  <a:cubicBezTo>
                    <a:pt x="3904441" y="261527"/>
                    <a:pt x="3991914" y="322980"/>
                    <a:pt x="4078647" y="385777"/>
                  </a:cubicBezTo>
                  <a:cubicBezTo>
                    <a:pt x="4125510" y="420001"/>
                    <a:pt x="4168541" y="459199"/>
                    <a:pt x="4207067" y="502566"/>
                  </a:cubicBezTo>
                  <a:cubicBezTo>
                    <a:pt x="4266503" y="568523"/>
                    <a:pt x="4320425" y="639188"/>
                    <a:pt x="4380332" y="704742"/>
                  </a:cubicBezTo>
                  <a:cubicBezTo>
                    <a:pt x="4399561" y="726459"/>
                    <a:pt x="4416303" y="750193"/>
                    <a:pt x="4430356" y="775541"/>
                  </a:cubicBezTo>
                  <a:cubicBezTo>
                    <a:pt x="4395797" y="773591"/>
                    <a:pt x="4361238" y="779844"/>
                    <a:pt x="4329503" y="793761"/>
                  </a:cubicBezTo>
                  <a:cubicBezTo>
                    <a:pt x="4293397" y="809159"/>
                    <a:pt x="4262603" y="834909"/>
                    <a:pt x="4241021" y="867720"/>
                  </a:cubicBezTo>
                  <a:cubicBezTo>
                    <a:pt x="4226632" y="890042"/>
                    <a:pt x="4208614" y="894614"/>
                    <a:pt x="4183534" y="887891"/>
                  </a:cubicBezTo>
                  <a:cubicBezTo>
                    <a:pt x="4111324" y="868931"/>
                    <a:pt x="4037836" y="855147"/>
                    <a:pt x="3963675" y="846676"/>
                  </a:cubicBezTo>
                  <a:cubicBezTo>
                    <a:pt x="3937924" y="844053"/>
                    <a:pt x="3913921" y="832287"/>
                    <a:pt x="3895970" y="813596"/>
                  </a:cubicBezTo>
                  <a:cubicBezTo>
                    <a:pt x="3858384" y="775070"/>
                    <a:pt x="3822011" y="735267"/>
                    <a:pt x="3778644" y="702524"/>
                  </a:cubicBezTo>
                  <a:cubicBezTo>
                    <a:pt x="3767147" y="692774"/>
                    <a:pt x="3759145" y="679596"/>
                    <a:pt x="3755851" y="664871"/>
                  </a:cubicBezTo>
                  <a:cubicBezTo>
                    <a:pt x="3747648" y="637977"/>
                    <a:pt x="3733797" y="615655"/>
                    <a:pt x="3706635" y="602813"/>
                  </a:cubicBezTo>
                  <a:cubicBezTo>
                    <a:pt x="3684918" y="592593"/>
                    <a:pt x="3664747" y="579213"/>
                    <a:pt x="3643770" y="567447"/>
                  </a:cubicBezTo>
                  <a:cubicBezTo>
                    <a:pt x="3630860" y="560321"/>
                    <a:pt x="3626692" y="552858"/>
                    <a:pt x="3641887" y="542099"/>
                  </a:cubicBezTo>
                  <a:cubicBezTo>
                    <a:pt x="3662932" y="527173"/>
                    <a:pt x="3661049" y="511508"/>
                    <a:pt x="3636508" y="501086"/>
                  </a:cubicBezTo>
                  <a:cubicBezTo>
                    <a:pt x="3605984" y="488177"/>
                    <a:pt x="3574719" y="477016"/>
                    <a:pt x="3544261" y="463838"/>
                  </a:cubicBezTo>
                  <a:cubicBezTo>
                    <a:pt x="3436685" y="417916"/>
                    <a:pt x="3325612" y="380466"/>
                    <a:pt x="3212186" y="351959"/>
                  </a:cubicBezTo>
                  <a:cubicBezTo>
                    <a:pt x="3167878" y="340528"/>
                    <a:pt x="3122898" y="333267"/>
                    <a:pt x="3077716" y="326274"/>
                  </a:cubicBezTo>
                  <a:cubicBezTo>
                    <a:pt x="3061008" y="322577"/>
                    <a:pt x="3043674" y="328897"/>
                    <a:pt x="3033273" y="342478"/>
                  </a:cubicBezTo>
                  <a:cubicBezTo>
                    <a:pt x="3018011" y="361035"/>
                    <a:pt x="3021372" y="372264"/>
                    <a:pt x="3044837" y="376835"/>
                  </a:cubicBezTo>
                  <a:cubicBezTo>
                    <a:pt x="3079800" y="383559"/>
                    <a:pt x="3115368" y="387392"/>
                    <a:pt x="3149993" y="396132"/>
                  </a:cubicBezTo>
                  <a:cubicBezTo>
                    <a:pt x="3156717" y="397880"/>
                    <a:pt x="3169761" y="395527"/>
                    <a:pt x="3167072" y="410184"/>
                  </a:cubicBezTo>
                  <a:cubicBezTo>
                    <a:pt x="3157053" y="416907"/>
                    <a:pt x="3146296" y="414689"/>
                    <a:pt x="3135807" y="412470"/>
                  </a:cubicBezTo>
                  <a:cubicBezTo>
                    <a:pt x="3056833" y="396536"/>
                    <a:pt x="2976096" y="391156"/>
                    <a:pt x="2895710" y="396468"/>
                  </a:cubicBezTo>
                  <a:cubicBezTo>
                    <a:pt x="2859134" y="398418"/>
                    <a:pt x="2822961" y="394384"/>
                    <a:pt x="2786789" y="396065"/>
                  </a:cubicBezTo>
                  <a:cubicBezTo>
                    <a:pt x="2690037" y="400435"/>
                    <a:pt x="2592949" y="392300"/>
                    <a:pt x="2496601" y="401444"/>
                  </a:cubicBezTo>
                  <a:cubicBezTo>
                    <a:pt x="2415919" y="409109"/>
                    <a:pt x="2336043" y="395863"/>
                    <a:pt x="2255697" y="400435"/>
                  </a:cubicBezTo>
                  <a:cubicBezTo>
                    <a:pt x="2160088" y="405814"/>
                    <a:pt x="2065892" y="417648"/>
                    <a:pt x="1975931" y="453013"/>
                  </a:cubicBezTo>
                  <a:cubicBezTo>
                    <a:pt x="1848184" y="503171"/>
                    <a:pt x="1746120" y="586072"/>
                    <a:pt x="1659925" y="691564"/>
                  </a:cubicBezTo>
                  <a:cubicBezTo>
                    <a:pt x="1607683" y="755438"/>
                    <a:pt x="1563846" y="824555"/>
                    <a:pt x="1520613" y="894345"/>
                  </a:cubicBezTo>
                  <a:cubicBezTo>
                    <a:pt x="1512680" y="907120"/>
                    <a:pt x="1508780" y="921778"/>
                    <a:pt x="1501451" y="934686"/>
                  </a:cubicBezTo>
                  <a:cubicBezTo>
                    <a:pt x="1495333" y="942890"/>
                    <a:pt x="1493585" y="955059"/>
                    <a:pt x="1481146" y="957748"/>
                  </a:cubicBezTo>
                  <a:close/>
                </a:path>
              </a:pathLst>
            </a:custGeom>
            <a:solidFill>
              <a:srgbClr val="020202"/>
            </a:solidFill>
            <a:ln w="6712" cap="flat">
              <a:noFill/>
              <a:prstDash val="solid"/>
              <a:miter/>
            </a:ln>
          </p:spPr>
          <p:txBody>
            <a:bodyPr rtlCol="0" anchor="ctr"/>
            <a:lstStyle/>
            <a:p>
              <a:endParaRPr lang="es-CO"/>
            </a:p>
          </p:txBody>
        </p:sp>
        <p:sp>
          <p:nvSpPr>
            <p:cNvPr id="1000" name="Freeform: Shape 999">
              <a:extLst>
                <a:ext uri="{FF2B5EF4-FFF2-40B4-BE49-F238E27FC236}">
                  <a16:creationId xmlns:a16="http://schemas.microsoft.com/office/drawing/2014/main" id="{D1DB7B80-0395-C932-DDFD-E23872C93E9F}"/>
                </a:ext>
              </a:extLst>
            </p:cNvPr>
            <p:cNvSpPr/>
            <p:nvPr/>
          </p:nvSpPr>
          <p:spPr>
            <a:xfrm>
              <a:off x="5642333" y="1104474"/>
              <a:ext cx="3106152" cy="2101349"/>
            </a:xfrm>
            <a:custGeom>
              <a:avLst/>
              <a:gdLst>
                <a:gd name="connsiteX0" fmla="*/ 2906904 w 3106152"/>
                <a:gd name="connsiteY0" fmla="*/ 1639573 h 2101349"/>
                <a:gd name="connsiteX1" fmla="*/ 2986847 w 3106152"/>
                <a:gd name="connsiteY1" fmla="*/ 1484932 h 2101349"/>
                <a:gd name="connsiteX2" fmla="*/ 3034450 w 3106152"/>
                <a:gd name="connsiteY2" fmla="*/ 1349520 h 2101349"/>
                <a:gd name="connsiteX3" fmla="*/ 3029541 w 3106152"/>
                <a:gd name="connsiteY3" fmla="*/ 1329753 h 2101349"/>
                <a:gd name="connsiteX4" fmla="*/ 3024297 w 3106152"/>
                <a:gd name="connsiteY4" fmla="*/ 1300640 h 2101349"/>
                <a:gd name="connsiteX5" fmla="*/ 3059462 w 3106152"/>
                <a:gd name="connsiteY5" fmla="*/ 1194946 h 2101349"/>
                <a:gd name="connsiteX6" fmla="*/ 3070152 w 3106152"/>
                <a:gd name="connsiteY6" fmla="*/ 1169935 h 2101349"/>
                <a:gd name="connsiteX7" fmla="*/ 3061276 w 3106152"/>
                <a:gd name="connsiteY7" fmla="*/ 1128652 h 2101349"/>
                <a:gd name="connsiteX8" fmla="*/ 2916587 w 3106152"/>
                <a:gd name="connsiteY8" fmla="*/ 1099271 h 2101349"/>
                <a:gd name="connsiteX9" fmla="*/ 2758045 w 3106152"/>
                <a:gd name="connsiteY9" fmla="*/ 1215655 h 2101349"/>
                <a:gd name="connsiteX10" fmla="*/ 2612280 w 3106152"/>
                <a:gd name="connsiteY10" fmla="*/ 1428186 h 2101349"/>
                <a:gd name="connsiteX11" fmla="*/ 2526016 w 3106152"/>
                <a:gd name="connsiteY11" fmla="*/ 1577919 h 2101349"/>
                <a:gd name="connsiteX12" fmla="*/ 2482919 w 3106152"/>
                <a:gd name="connsiteY12" fmla="*/ 1670166 h 2101349"/>
                <a:gd name="connsiteX13" fmla="*/ 2438812 w 3106152"/>
                <a:gd name="connsiteY13" fmla="*/ 1811965 h 2101349"/>
                <a:gd name="connsiteX14" fmla="*/ 2392352 w 3106152"/>
                <a:gd name="connsiteY14" fmla="*/ 1838859 h 2101349"/>
                <a:gd name="connsiteX15" fmla="*/ 2336615 w 3106152"/>
                <a:gd name="connsiteY15" fmla="*/ 1828639 h 2101349"/>
                <a:gd name="connsiteX16" fmla="*/ 2312611 w 3106152"/>
                <a:gd name="connsiteY16" fmla="*/ 1844103 h 2101349"/>
                <a:gd name="connsiteX17" fmla="*/ 2330294 w 3106152"/>
                <a:gd name="connsiteY17" fmla="*/ 1878595 h 2101349"/>
                <a:gd name="connsiteX18" fmla="*/ 2345220 w 3106152"/>
                <a:gd name="connsiteY18" fmla="*/ 1879133 h 2101349"/>
                <a:gd name="connsiteX19" fmla="*/ 2326328 w 3106152"/>
                <a:gd name="connsiteY19" fmla="*/ 1892580 h 2101349"/>
                <a:gd name="connsiteX20" fmla="*/ 1912494 w 3106152"/>
                <a:gd name="connsiteY20" fmla="*/ 2011183 h 2101349"/>
                <a:gd name="connsiteX21" fmla="*/ 1641065 w 3106152"/>
                <a:gd name="connsiteY21" fmla="*/ 2061273 h 2101349"/>
                <a:gd name="connsiteX22" fmla="*/ 1407423 w 3106152"/>
                <a:gd name="connsiteY22" fmla="*/ 2097042 h 2101349"/>
                <a:gd name="connsiteX23" fmla="*/ 1340187 w 3106152"/>
                <a:gd name="connsiteY23" fmla="*/ 2099731 h 2101349"/>
                <a:gd name="connsiteX24" fmla="*/ 1066540 w 3106152"/>
                <a:gd name="connsiteY24" fmla="*/ 2094689 h 2101349"/>
                <a:gd name="connsiteX25" fmla="*/ 710193 w 3106152"/>
                <a:gd name="connsiteY25" fmla="*/ 2017637 h 2101349"/>
                <a:gd name="connsiteX26" fmla="*/ 505461 w 3106152"/>
                <a:gd name="connsiteY26" fmla="*/ 1939914 h 2101349"/>
                <a:gd name="connsiteX27" fmla="*/ 351425 w 3106152"/>
                <a:gd name="connsiteY27" fmla="*/ 1821713 h 2101349"/>
                <a:gd name="connsiteX28" fmla="*/ 74281 w 3106152"/>
                <a:gd name="connsiteY28" fmla="*/ 1369758 h 2101349"/>
                <a:gd name="connsiteX29" fmla="*/ 11618 w 3106152"/>
                <a:gd name="connsiteY29" fmla="*/ 1101221 h 2101349"/>
                <a:gd name="connsiteX30" fmla="*/ 2205 w 3106152"/>
                <a:gd name="connsiteY30" fmla="*/ 716097 h 2101349"/>
                <a:gd name="connsiteX31" fmla="*/ 11282 w 3106152"/>
                <a:gd name="connsiteY31" fmla="*/ 452736 h 2101349"/>
                <a:gd name="connsiteX32" fmla="*/ 31452 w 3106152"/>
                <a:gd name="connsiteY32" fmla="*/ 337898 h 2101349"/>
                <a:gd name="connsiteX33" fmla="*/ 47925 w 3106152"/>
                <a:gd name="connsiteY33" fmla="*/ 318803 h 2101349"/>
                <a:gd name="connsiteX34" fmla="*/ 49404 w 3106152"/>
                <a:gd name="connsiteY34" fmla="*/ 347177 h 2101349"/>
                <a:gd name="connsiteX35" fmla="*/ 30914 w 3106152"/>
                <a:gd name="connsiteY35" fmla="*/ 539402 h 2101349"/>
                <a:gd name="connsiteX36" fmla="*/ 21098 w 3106152"/>
                <a:gd name="connsiteY36" fmla="*/ 827572 h 2101349"/>
                <a:gd name="connsiteX37" fmla="*/ 25334 w 3106152"/>
                <a:gd name="connsiteY37" fmla="*/ 924324 h 2101349"/>
                <a:gd name="connsiteX38" fmla="*/ 67759 w 3106152"/>
                <a:gd name="connsiteY38" fmla="*/ 1276100 h 2101349"/>
                <a:gd name="connsiteX39" fmla="*/ 75693 w 3106152"/>
                <a:gd name="connsiteY39" fmla="*/ 1302254 h 2101349"/>
                <a:gd name="connsiteX40" fmla="*/ 127397 w 3106152"/>
                <a:gd name="connsiteY40" fmla="*/ 1414604 h 2101349"/>
                <a:gd name="connsiteX41" fmla="*/ 150728 w 3106152"/>
                <a:gd name="connsiteY41" fmla="*/ 1439481 h 2101349"/>
                <a:gd name="connsiteX42" fmla="*/ 231410 w 3106152"/>
                <a:gd name="connsiteY42" fmla="*/ 1561043 h 2101349"/>
                <a:gd name="connsiteX43" fmla="*/ 250034 w 3106152"/>
                <a:gd name="connsiteY43" fmla="*/ 1635607 h 2101349"/>
                <a:gd name="connsiteX44" fmla="*/ 346046 w 3106152"/>
                <a:gd name="connsiteY44" fmla="*/ 1744460 h 2101349"/>
                <a:gd name="connsiteX45" fmla="*/ 375159 w 3106152"/>
                <a:gd name="connsiteY45" fmla="*/ 1767859 h 2101349"/>
                <a:gd name="connsiteX46" fmla="*/ 439974 w 3106152"/>
                <a:gd name="connsiteY46" fmla="*/ 1858223 h 2101349"/>
                <a:gd name="connsiteX47" fmla="*/ 483072 w 3106152"/>
                <a:gd name="connsiteY47" fmla="*/ 1905892 h 2101349"/>
                <a:gd name="connsiteX48" fmla="*/ 885879 w 3106152"/>
                <a:gd name="connsiteY48" fmla="*/ 2049238 h 2101349"/>
                <a:gd name="connsiteX49" fmla="*/ 1038435 w 3106152"/>
                <a:gd name="connsiteY49" fmla="*/ 2070821 h 2101349"/>
                <a:gd name="connsiteX50" fmla="*/ 1232275 w 3106152"/>
                <a:gd name="connsiteY50" fmla="*/ 2076535 h 2101349"/>
                <a:gd name="connsiteX51" fmla="*/ 1647251 w 3106152"/>
                <a:gd name="connsiteY51" fmla="*/ 2040162 h 2101349"/>
                <a:gd name="connsiteX52" fmla="*/ 1964198 w 3106152"/>
                <a:gd name="connsiteY52" fmla="*/ 1976624 h 2101349"/>
                <a:gd name="connsiteX53" fmla="*/ 2003800 w 3106152"/>
                <a:gd name="connsiteY53" fmla="*/ 1935139 h 2101349"/>
                <a:gd name="connsiteX54" fmla="*/ 1966888 w 3106152"/>
                <a:gd name="connsiteY54" fmla="*/ 1769943 h 2101349"/>
                <a:gd name="connsiteX55" fmla="*/ 1953441 w 3106152"/>
                <a:gd name="connsiteY55" fmla="*/ 1752192 h 2101349"/>
                <a:gd name="connsiteX56" fmla="*/ 1970384 w 3106152"/>
                <a:gd name="connsiteY56" fmla="*/ 1703312 h 2101349"/>
                <a:gd name="connsiteX57" fmla="*/ 2336413 w 3106152"/>
                <a:gd name="connsiteY57" fmla="*/ 1560504 h 2101349"/>
                <a:gd name="connsiteX58" fmla="*/ 2386638 w 3106152"/>
                <a:gd name="connsiteY58" fmla="*/ 1533610 h 2101349"/>
                <a:gd name="connsiteX59" fmla="*/ 2392958 w 3106152"/>
                <a:gd name="connsiteY59" fmla="*/ 1532266 h 2101349"/>
                <a:gd name="connsiteX60" fmla="*/ 2386235 w 3106152"/>
                <a:gd name="connsiteY60" fmla="*/ 1533678 h 2101349"/>
                <a:gd name="connsiteX61" fmla="*/ 2239729 w 3106152"/>
                <a:gd name="connsiteY61" fmla="*/ 1599299 h 2101349"/>
                <a:gd name="connsiteX62" fmla="*/ 2125429 w 3106152"/>
                <a:gd name="connsiteY62" fmla="*/ 1640649 h 2101349"/>
                <a:gd name="connsiteX63" fmla="*/ 1964064 w 3106152"/>
                <a:gd name="connsiteY63" fmla="*/ 1695715 h 2101349"/>
                <a:gd name="connsiteX64" fmla="*/ 1893332 w 3106152"/>
                <a:gd name="connsiteY64" fmla="*/ 1704858 h 2101349"/>
                <a:gd name="connsiteX65" fmla="*/ 1784814 w 3106152"/>
                <a:gd name="connsiteY65" fmla="*/ 1708961 h 2101349"/>
                <a:gd name="connsiteX66" fmla="*/ 1740506 w 3106152"/>
                <a:gd name="connsiteY66" fmla="*/ 1708154 h 2101349"/>
                <a:gd name="connsiteX67" fmla="*/ 1734993 w 3106152"/>
                <a:gd name="connsiteY67" fmla="*/ 1702438 h 2101349"/>
                <a:gd name="connsiteX68" fmla="*/ 1738960 w 3106152"/>
                <a:gd name="connsiteY68" fmla="*/ 1695715 h 2101349"/>
                <a:gd name="connsiteX69" fmla="*/ 1822198 w 3106152"/>
                <a:gd name="connsiteY69" fmla="*/ 1684688 h 2101349"/>
                <a:gd name="connsiteX70" fmla="*/ 1949205 w 3106152"/>
                <a:gd name="connsiteY70" fmla="*/ 1653020 h 2101349"/>
                <a:gd name="connsiteX71" fmla="*/ 2193471 w 3106152"/>
                <a:gd name="connsiteY71" fmla="*/ 1568641 h 2101349"/>
                <a:gd name="connsiteX72" fmla="*/ 2434442 w 3106152"/>
                <a:gd name="connsiteY72" fmla="*/ 1462274 h 2101349"/>
                <a:gd name="connsiteX73" fmla="*/ 2471690 w 3106152"/>
                <a:gd name="connsiteY73" fmla="*/ 1437935 h 2101349"/>
                <a:gd name="connsiteX74" fmla="*/ 2524672 w 3106152"/>
                <a:gd name="connsiteY74" fmla="*/ 1402166 h 2101349"/>
                <a:gd name="connsiteX75" fmla="*/ 2543766 w 3106152"/>
                <a:gd name="connsiteY75" fmla="*/ 1389593 h 2101349"/>
                <a:gd name="connsiteX76" fmla="*/ 2549011 w 3106152"/>
                <a:gd name="connsiteY76" fmla="*/ 1385693 h 2101349"/>
                <a:gd name="connsiteX77" fmla="*/ 2573283 w 3106152"/>
                <a:gd name="connsiteY77" fmla="*/ 1365052 h 2101349"/>
                <a:gd name="connsiteX78" fmla="*/ 2578325 w 3106152"/>
                <a:gd name="connsiteY78" fmla="*/ 1361219 h 2101349"/>
                <a:gd name="connsiteX79" fmla="*/ 2591773 w 3106152"/>
                <a:gd name="connsiteY79" fmla="*/ 1349319 h 2101349"/>
                <a:gd name="connsiteX80" fmla="*/ 2595202 w 3106152"/>
                <a:gd name="connsiteY80" fmla="*/ 1344545 h 2101349"/>
                <a:gd name="connsiteX81" fmla="*/ 2599034 w 3106152"/>
                <a:gd name="connsiteY81" fmla="*/ 1340174 h 2101349"/>
                <a:gd name="connsiteX82" fmla="*/ 2600984 w 3106152"/>
                <a:gd name="connsiteY82" fmla="*/ 1338158 h 2101349"/>
                <a:gd name="connsiteX83" fmla="*/ 2605018 w 3106152"/>
                <a:gd name="connsiteY83" fmla="*/ 1334124 h 2101349"/>
                <a:gd name="connsiteX84" fmla="*/ 2607035 w 3106152"/>
                <a:gd name="connsiteY84" fmla="*/ 1332039 h 2101349"/>
                <a:gd name="connsiteX85" fmla="*/ 2611069 w 3106152"/>
                <a:gd name="connsiteY85" fmla="*/ 1327871 h 2101349"/>
                <a:gd name="connsiteX86" fmla="*/ 2613019 w 3106152"/>
                <a:gd name="connsiteY86" fmla="*/ 1325719 h 2101349"/>
                <a:gd name="connsiteX87" fmla="*/ 2617120 w 3106152"/>
                <a:gd name="connsiteY87" fmla="*/ 1321214 h 2101349"/>
                <a:gd name="connsiteX88" fmla="*/ 2619339 w 3106152"/>
                <a:gd name="connsiteY88" fmla="*/ 1318861 h 2101349"/>
                <a:gd name="connsiteX89" fmla="*/ 2637089 w 3106152"/>
                <a:gd name="connsiteY89" fmla="*/ 1298691 h 2101349"/>
                <a:gd name="connsiteX90" fmla="*/ 2640787 w 3106152"/>
                <a:gd name="connsiteY90" fmla="*/ 1293379 h 2101349"/>
                <a:gd name="connsiteX91" fmla="*/ 2649527 w 3106152"/>
                <a:gd name="connsiteY91" fmla="*/ 1279932 h 2101349"/>
                <a:gd name="connsiteX92" fmla="*/ 2653024 w 3106152"/>
                <a:gd name="connsiteY92" fmla="*/ 1274284 h 2101349"/>
                <a:gd name="connsiteX93" fmla="*/ 2678641 w 3106152"/>
                <a:gd name="connsiteY93" fmla="*/ 1213772 h 2101349"/>
                <a:gd name="connsiteX94" fmla="*/ 2681061 w 3106152"/>
                <a:gd name="connsiteY94" fmla="*/ 1206175 h 2101349"/>
                <a:gd name="connsiteX95" fmla="*/ 2691012 w 3106152"/>
                <a:gd name="connsiteY95" fmla="*/ 1142839 h 2101349"/>
                <a:gd name="connsiteX96" fmla="*/ 2694441 w 3106152"/>
                <a:gd name="connsiteY96" fmla="*/ 999224 h 2101349"/>
                <a:gd name="connsiteX97" fmla="*/ 2685230 w 3106152"/>
                <a:gd name="connsiteY97" fmla="*/ 836381 h 2101349"/>
                <a:gd name="connsiteX98" fmla="*/ 2683347 w 3106152"/>
                <a:gd name="connsiteY98" fmla="*/ 828648 h 2101349"/>
                <a:gd name="connsiteX99" fmla="*/ 2678708 w 3106152"/>
                <a:gd name="connsiteY99" fmla="*/ 806460 h 2101349"/>
                <a:gd name="connsiteX100" fmla="*/ 2579401 w 3106152"/>
                <a:gd name="connsiteY100" fmla="*/ 586332 h 2101349"/>
                <a:gd name="connsiteX101" fmla="*/ 2441905 w 3106152"/>
                <a:gd name="connsiteY101" fmla="*/ 420329 h 2101349"/>
                <a:gd name="connsiteX102" fmla="*/ 2264000 w 3106152"/>
                <a:gd name="connsiteY102" fmla="*/ 262595 h 2101349"/>
                <a:gd name="connsiteX103" fmla="*/ 2250016 w 3106152"/>
                <a:gd name="connsiteY103" fmla="*/ 242424 h 2101349"/>
                <a:gd name="connsiteX104" fmla="*/ 2341993 w 3106152"/>
                <a:gd name="connsiteY104" fmla="*/ 265216 h 2101349"/>
                <a:gd name="connsiteX105" fmla="*/ 2359071 w 3106152"/>
                <a:gd name="connsiteY105" fmla="*/ 288951 h 2101349"/>
                <a:gd name="connsiteX106" fmla="*/ 2501812 w 3106152"/>
                <a:gd name="connsiteY106" fmla="*/ 421606 h 2101349"/>
                <a:gd name="connsiteX107" fmla="*/ 2754079 w 3106152"/>
                <a:gd name="connsiteY107" fmla="*/ 284849 h 2101349"/>
                <a:gd name="connsiteX108" fmla="*/ 2756029 w 3106152"/>
                <a:gd name="connsiteY108" fmla="*/ 277656 h 2101349"/>
                <a:gd name="connsiteX109" fmla="*/ 2740362 w 3106152"/>
                <a:gd name="connsiteY109" fmla="*/ 180837 h 2101349"/>
                <a:gd name="connsiteX110" fmla="*/ 2635341 w 3106152"/>
                <a:gd name="connsiteY110" fmla="*/ 27002 h 2101349"/>
                <a:gd name="connsiteX111" fmla="*/ 2628617 w 3106152"/>
                <a:gd name="connsiteY111" fmla="*/ -1573 h 2101349"/>
                <a:gd name="connsiteX112" fmla="*/ 2705266 w 3106152"/>
                <a:gd name="connsiteY112" fmla="*/ 108155 h 2101349"/>
                <a:gd name="connsiteX113" fmla="*/ 2819162 w 3106152"/>
                <a:gd name="connsiteY113" fmla="*/ 268242 h 2101349"/>
                <a:gd name="connsiteX114" fmla="*/ 2866900 w 3106152"/>
                <a:gd name="connsiteY114" fmla="*/ 340923 h 2101349"/>
                <a:gd name="connsiteX115" fmla="*/ 2901996 w 3106152"/>
                <a:gd name="connsiteY115" fmla="*/ 398073 h 2101349"/>
                <a:gd name="connsiteX116" fmla="*/ 3072035 w 3106152"/>
                <a:gd name="connsiteY116" fmla="*/ 757648 h 2101349"/>
                <a:gd name="connsiteX117" fmla="*/ 3102291 w 3106152"/>
                <a:gd name="connsiteY117" fmla="*/ 1065316 h 2101349"/>
                <a:gd name="connsiteX118" fmla="*/ 3069345 w 3106152"/>
                <a:gd name="connsiteY118" fmla="*/ 1241204 h 2101349"/>
                <a:gd name="connsiteX119" fmla="*/ 3025978 w 3106152"/>
                <a:gd name="connsiteY119" fmla="*/ 1404586 h 2101349"/>
                <a:gd name="connsiteX120" fmla="*/ 3009035 w 3106152"/>
                <a:gd name="connsiteY120" fmla="*/ 1453937 h 2101349"/>
                <a:gd name="connsiteX121" fmla="*/ 2913158 w 3106152"/>
                <a:gd name="connsiteY121" fmla="*/ 1639036 h 2101349"/>
                <a:gd name="connsiteX122" fmla="*/ 2906904 w 3106152"/>
                <a:gd name="connsiteY122" fmla="*/ 1639573 h 2101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3106152" h="2101349">
                  <a:moveTo>
                    <a:pt x="2906904" y="1639573"/>
                  </a:moveTo>
                  <a:cubicBezTo>
                    <a:pt x="2933798" y="1588004"/>
                    <a:pt x="2959617" y="1536165"/>
                    <a:pt x="2986847" y="1484932"/>
                  </a:cubicBezTo>
                  <a:cubicBezTo>
                    <a:pt x="3009573" y="1442103"/>
                    <a:pt x="3022482" y="1396047"/>
                    <a:pt x="3034450" y="1349520"/>
                  </a:cubicBezTo>
                  <a:cubicBezTo>
                    <a:pt x="3036467" y="1341721"/>
                    <a:pt x="3037139" y="1335132"/>
                    <a:pt x="3029541" y="1329753"/>
                  </a:cubicBezTo>
                  <a:cubicBezTo>
                    <a:pt x="3018649" y="1321954"/>
                    <a:pt x="3019994" y="1311196"/>
                    <a:pt x="3024297" y="1300640"/>
                  </a:cubicBezTo>
                  <a:cubicBezTo>
                    <a:pt x="3038955" y="1266417"/>
                    <a:pt x="3050653" y="1231119"/>
                    <a:pt x="3059462" y="1194946"/>
                  </a:cubicBezTo>
                  <a:cubicBezTo>
                    <a:pt x="3061680" y="1186072"/>
                    <a:pt x="3065244" y="1177667"/>
                    <a:pt x="3070152" y="1169935"/>
                  </a:cubicBezTo>
                  <a:cubicBezTo>
                    <a:pt x="3081447" y="1150840"/>
                    <a:pt x="3079430" y="1140217"/>
                    <a:pt x="3061276" y="1128652"/>
                  </a:cubicBezTo>
                  <a:cubicBezTo>
                    <a:pt x="3018447" y="1101019"/>
                    <a:pt x="2966811" y="1090530"/>
                    <a:pt x="2916587" y="1099271"/>
                  </a:cubicBezTo>
                  <a:cubicBezTo>
                    <a:pt x="2843636" y="1110634"/>
                    <a:pt x="2794689" y="1155479"/>
                    <a:pt x="2758045" y="1215655"/>
                  </a:cubicBezTo>
                  <a:cubicBezTo>
                    <a:pt x="2713200" y="1289008"/>
                    <a:pt x="2664588" y="1359942"/>
                    <a:pt x="2612280" y="1428186"/>
                  </a:cubicBezTo>
                  <a:cubicBezTo>
                    <a:pt x="2576914" y="1474444"/>
                    <a:pt x="2545649" y="1522315"/>
                    <a:pt x="2526016" y="1577919"/>
                  </a:cubicBezTo>
                  <a:cubicBezTo>
                    <a:pt x="2514721" y="1609788"/>
                    <a:pt x="2495828" y="1638431"/>
                    <a:pt x="2482919" y="1670166"/>
                  </a:cubicBezTo>
                  <a:cubicBezTo>
                    <a:pt x="2463689" y="1715885"/>
                    <a:pt x="2448898" y="1763354"/>
                    <a:pt x="2438812" y="1811965"/>
                  </a:cubicBezTo>
                  <a:cubicBezTo>
                    <a:pt x="2433500" y="1838859"/>
                    <a:pt x="2419381" y="1847733"/>
                    <a:pt x="2392352" y="1838859"/>
                  </a:cubicBezTo>
                  <a:cubicBezTo>
                    <a:pt x="2374199" y="1832942"/>
                    <a:pt x="2356314" y="1827227"/>
                    <a:pt x="2336615" y="1828639"/>
                  </a:cubicBezTo>
                  <a:cubicBezTo>
                    <a:pt x="2326530" y="1829378"/>
                    <a:pt x="2317452" y="1835228"/>
                    <a:pt x="2312611" y="1844103"/>
                  </a:cubicBezTo>
                  <a:cubicBezTo>
                    <a:pt x="2301719" y="1861248"/>
                    <a:pt x="2310191" y="1877183"/>
                    <a:pt x="2330294" y="1878595"/>
                  </a:cubicBezTo>
                  <a:cubicBezTo>
                    <a:pt x="2335270" y="1878595"/>
                    <a:pt x="2340245" y="1878595"/>
                    <a:pt x="2345220" y="1879133"/>
                  </a:cubicBezTo>
                  <a:cubicBezTo>
                    <a:pt x="2343271" y="1889622"/>
                    <a:pt x="2333993" y="1890361"/>
                    <a:pt x="2326328" y="1892580"/>
                  </a:cubicBezTo>
                  <a:cubicBezTo>
                    <a:pt x="2188697" y="1932921"/>
                    <a:pt x="2051940" y="1976826"/>
                    <a:pt x="1912494" y="2011183"/>
                  </a:cubicBezTo>
                  <a:cubicBezTo>
                    <a:pt x="1823205" y="2033774"/>
                    <a:pt x="1732505" y="2050515"/>
                    <a:pt x="1641065" y="2061273"/>
                  </a:cubicBezTo>
                  <a:cubicBezTo>
                    <a:pt x="1562871" y="2070081"/>
                    <a:pt x="1486424" y="2089579"/>
                    <a:pt x="1407423" y="2097042"/>
                  </a:cubicBezTo>
                  <a:cubicBezTo>
                    <a:pt x="1385033" y="2099195"/>
                    <a:pt x="1362711" y="2099731"/>
                    <a:pt x="1340187" y="2099731"/>
                  </a:cubicBezTo>
                  <a:cubicBezTo>
                    <a:pt x="1248949" y="2099731"/>
                    <a:pt x="1157711" y="2100606"/>
                    <a:pt x="1066540" y="2094689"/>
                  </a:cubicBezTo>
                  <a:cubicBezTo>
                    <a:pt x="944555" y="2087092"/>
                    <a:pt x="824412" y="2061139"/>
                    <a:pt x="710193" y="2017637"/>
                  </a:cubicBezTo>
                  <a:cubicBezTo>
                    <a:pt x="642016" y="1991550"/>
                    <a:pt x="572495" y="1969565"/>
                    <a:pt x="505461" y="1939914"/>
                  </a:cubicBezTo>
                  <a:cubicBezTo>
                    <a:pt x="443739" y="1912616"/>
                    <a:pt x="395128" y="1872678"/>
                    <a:pt x="351425" y="1821713"/>
                  </a:cubicBezTo>
                  <a:cubicBezTo>
                    <a:pt x="234368" y="1685898"/>
                    <a:pt x="140172" y="1536435"/>
                    <a:pt x="74281" y="1369758"/>
                  </a:cubicBezTo>
                  <a:cubicBezTo>
                    <a:pt x="40193" y="1283697"/>
                    <a:pt x="22712" y="1192795"/>
                    <a:pt x="11618" y="1101221"/>
                  </a:cubicBezTo>
                  <a:cubicBezTo>
                    <a:pt x="-3779" y="973474"/>
                    <a:pt x="-1493" y="844516"/>
                    <a:pt x="2205" y="716097"/>
                  </a:cubicBezTo>
                  <a:cubicBezTo>
                    <a:pt x="4692" y="628354"/>
                    <a:pt x="11349" y="540680"/>
                    <a:pt x="11282" y="452736"/>
                  </a:cubicBezTo>
                  <a:cubicBezTo>
                    <a:pt x="11826" y="413605"/>
                    <a:pt x="18637" y="374877"/>
                    <a:pt x="31452" y="337898"/>
                  </a:cubicBezTo>
                  <a:cubicBezTo>
                    <a:pt x="34276" y="329494"/>
                    <a:pt x="36092" y="319610"/>
                    <a:pt x="47925" y="318803"/>
                  </a:cubicBezTo>
                  <a:cubicBezTo>
                    <a:pt x="55792" y="327813"/>
                    <a:pt x="51959" y="337831"/>
                    <a:pt x="49404" y="347177"/>
                  </a:cubicBezTo>
                  <a:cubicBezTo>
                    <a:pt x="31788" y="410176"/>
                    <a:pt x="31183" y="474319"/>
                    <a:pt x="30914" y="539402"/>
                  </a:cubicBezTo>
                  <a:cubicBezTo>
                    <a:pt x="30444" y="635414"/>
                    <a:pt x="27351" y="731628"/>
                    <a:pt x="21098" y="827572"/>
                  </a:cubicBezTo>
                  <a:cubicBezTo>
                    <a:pt x="19014" y="860048"/>
                    <a:pt x="27149" y="891850"/>
                    <a:pt x="25334" y="924324"/>
                  </a:cubicBezTo>
                  <a:cubicBezTo>
                    <a:pt x="18610" y="1044071"/>
                    <a:pt x="35621" y="1161060"/>
                    <a:pt x="67759" y="1276100"/>
                  </a:cubicBezTo>
                  <a:cubicBezTo>
                    <a:pt x="69178" y="1285176"/>
                    <a:pt x="71847" y="1293916"/>
                    <a:pt x="75693" y="1302254"/>
                  </a:cubicBezTo>
                  <a:cubicBezTo>
                    <a:pt x="98365" y="1336947"/>
                    <a:pt x="115792" y="1374801"/>
                    <a:pt x="127397" y="1414604"/>
                  </a:cubicBezTo>
                  <a:cubicBezTo>
                    <a:pt x="131330" y="1425832"/>
                    <a:pt x="139802" y="1434842"/>
                    <a:pt x="150728" y="1439481"/>
                  </a:cubicBezTo>
                  <a:cubicBezTo>
                    <a:pt x="200952" y="1464560"/>
                    <a:pt x="220182" y="1510750"/>
                    <a:pt x="231410" y="1561043"/>
                  </a:cubicBezTo>
                  <a:cubicBezTo>
                    <a:pt x="237125" y="1585987"/>
                    <a:pt x="240487" y="1611267"/>
                    <a:pt x="250034" y="1635607"/>
                  </a:cubicBezTo>
                  <a:cubicBezTo>
                    <a:pt x="269062" y="1683747"/>
                    <a:pt x="309134" y="1712523"/>
                    <a:pt x="346046" y="1744460"/>
                  </a:cubicBezTo>
                  <a:cubicBezTo>
                    <a:pt x="355459" y="1752596"/>
                    <a:pt x="365007" y="1760597"/>
                    <a:pt x="375159" y="1767859"/>
                  </a:cubicBezTo>
                  <a:cubicBezTo>
                    <a:pt x="406961" y="1790718"/>
                    <a:pt x="432376" y="1817612"/>
                    <a:pt x="439974" y="1858223"/>
                  </a:cubicBezTo>
                  <a:cubicBezTo>
                    <a:pt x="444411" y="1882159"/>
                    <a:pt x="461288" y="1895740"/>
                    <a:pt x="483072" y="1905892"/>
                  </a:cubicBezTo>
                  <a:cubicBezTo>
                    <a:pt x="612836" y="1965530"/>
                    <a:pt x="747629" y="2013469"/>
                    <a:pt x="885879" y="2049238"/>
                  </a:cubicBezTo>
                  <a:cubicBezTo>
                    <a:pt x="935633" y="2062685"/>
                    <a:pt x="987404" y="2064904"/>
                    <a:pt x="1038435" y="2070821"/>
                  </a:cubicBezTo>
                  <a:cubicBezTo>
                    <a:pt x="1102981" y="2078284"/>
                    <a:pt x="1167998" y="2071358"/>
                    <a:pt x="1232275" y="2076535"/>
                  </a:cubicBezTo>
                  <a:cubicBezTo>
                    <a:pt x="1373065" y="2087966"/>
                    <a:pt x="1509351" y="2058987"/>
                    <a:pt x="1647251" y="2040162"/>
                  </a:cubicBezTo>
                  <a:cubicBezTo>
                    <a:pt x="1754828" y="2025504"/>
                    <a:pt x="1859244" y="2001568"/>
                    <a:pt x="1964198" y="1976624"/>
                  </a:cubicBezTo>
                  <a:cubicBezTo>
                    <a:pt x="1987932" y="1970976"/>
                    <a:pt x="1999362" y="1957932"/>
                    <a:pt x="2003800" y="1935139"/>
                  </a:cubicBezTo>
                  <a:cubicBezTo>
                    <a:pt x="2015634" y="1874628"/>
                    <a:pt x="2001312" y="1820033"/>
                    <a:pt x="1966888" y="1769943"/>
                  </a:cubicBezTo>
                  <a:cubicBezTo>
                    <a:pt x="1962652" y="1763757"/>
                    <a:pt x="1957273" y="1758446"/>
                    <a:pt x="1953441" y="1752192"/>
                  </a:cubicBezTo>
                  <a:cubicBezTo>
                    <a:pt x="1937707" y="1727786"/>
                    <a:pt x="1943086" y="1712523"/>
                    <a:pt x="1970384" y="1703312"/>
                  </a:cubicBezTo>
                  <a:cubicBezTo>
                    <a:pt x="2094971" y="1662568"/>
                    <a:pt x="2217205" y="1614898"/>
                    <a:pt x="2336413" y="1560504"/>
                  </a:cubicBezTo>
                  <a:cubicBezTo>
                    <a:pt x="2353625" y="1552504"/>
                    <a:pt x="2368282" y="1539460"/>
                    <a:pt x="2386638" y="1533610"/>
                  </a:cubicBezTo>
                  <a:cubicBezTo>
                    <a:pt x="2388588" y="1532602"/>
                    <a:pt x="2390739" y="1532131"/>
                    <a:pt x="2392958" y="1532266"/>
                  </a:cubicBezTo>
                  <a:cubicBezTo>
                    <a:pt x="2389663" y="1527694"/>
                    <a:pt x="2388923" y="1534754"/>
                    <a:pt x="2386235" y="1533678"/>
                  </a:cubicBezTo>
                  <a:cubicBezTo>
                    <a:pt x="2338027" y="1557008"/>
                    <a:pt x="2289214" y="1579196"/>
                    <a:pt x="2239729" y="1599299"/>
                  </a:cubicBezTo>
                  <a:cubicBezTo>
                    <a:pt x="2202345" y="1614495"/>
                    <a:pt x="2163282" y="1626193"/>
                    <a:pt x="2125429" y="1640649"/>
                  </a:cubicBezTo>
                  <a:cubicBezTo>
                    <a:pt x="2072313" y="1661290"/>
                    <a:pt x="2017315" y="1676418"/>
                    <a:pt x="1964064" y="1695715"/>
                  </a:cubicBezTo>
                  <a:cubicBezTo>
                    <a:pt x="1941741" y="1704993"/>
                    <a:pt x="1917335" y="1708154"/>
                    <a:pt x="1893332" y="1704858"/>
                  </a:cubicBezTo>
                  <a:cubicBezTo>
                    <a:pt x="1856487" y="1698135"/>
                    <a:pt x="1820852" y="1704186"/>
                    <a:pt x="1784814" y="1708961"/>
                  </a:cubicBezTo>
                  <a:cubicBezTo>
                    <a:pt x="1770157" y="1711918"/>
                    <a:pt x="1755030" y="1711649"/>
                    <a:pt x="1740506" y="1708154"/>
                  </a:cubicBezTo>
                  <a:cubicBezTo>
                    <a:pt x="1738019" y="1707010"/>
                    <a:pt x="1736069" y="1704993"/>
                    <a:pt x="1734993" y="1702438"/>
                  </a:cubicBezTo>
                  <a:cubicBezTo>
                    <a:pt x="1734926" y="1699615"/>
                    <a:pt x="1736473" y="1696992"/>
                    <a:pt x="1738960" y="1695715"/>
                  </a:cubicBezTo>
                  <a:cubicBezTo>
                    <a:pt x="1765854" y="1686033"/>
                    <a:pt x="1794630" y="1685361"/>
                    <a:pt x="1822198" y="1684688"/>
                  </a:cubicBezTo>
                  <a:cubicBezTo>
                    <a:pt x="1867514" y="1683478"/>
                    <a:pt x="1908460" y="1668552"/>
                    <a:pt x="1949205" y="1653020"/>
                  </a:cubicBezTo>
                  <a:cubicBezTo>
                    <a:pt x="2029887" y="1622294"/>
                    <a:pt x="2114065" y="1602459"/>
                    <a:pt x="2193471" y="1568641"/>
                  </a:cubicBezTo>
                  <a:cubicBezTo>
                    <a:pt x="2274153" y="1534216"/>
                    <a:pt x="2356718" y="1503624"/>
                    <a:pt x="2434442" y="1462274"/>
                  </a:cubicBezTo>
                  <a:cubicBezTo>
                    <a:pt x="2448023" y="1456088"/>
                    <a:pt x="2460596" y="1447885"/>
                    <a:pt x="2471690" y="1437935"/>
                  </a:cubicBezTo>
                  <a:cubicBezTo>
                    <a:pt x="2486616" y="1422336"/>
                    <a:pt x="2504636" y="1410166"/>
                    <a:pt x="2524672" y="1402166"/>
                  </a:cubicBezTo>
                  <a:cubicBezTo>
                    <a:pt x="2531731" y="1399207"/>
                    <a:pt x="2538254" y="1394904"/>
                    <a:pt x="2543766" y="1389593"/>
                  </a:cubicBezTo>
                  <a:cubicBezTo>
                    <a:pt x="2545447" y="1388180"/>
                    <a:pt x="2547196" y="1386903"/>
                    <a:pt x="2549011" y="1385693"/>
                  </a:cubicBezTo>
                  <a:cubicBezTo>
                    <a:pt x="2557886" y="1379776"/>
                    <a:pt x="2566022" y="1372851"/>
                    <a:pt x="2573283" y="1365052"/>
                  </a:cubicBezTo>
                  <a:cubicBezTo>
                    <a:pt x="2574896" y="1363639"/>
                    <a:pt x="2576577" y="1362362"/>
                    <a:pt x="2578325" y="1361219"/>
                  </a:cubicBezTo>
                  <a:cubicBezTo>
                    <a:pt x="2583637" y="1358261"/>
                    <a:pt x="2588209" y="1354227"/>
                    <a:pt x="2591773" y="1349319"/>
                  </a:cubicBezTo>
                  <a:cubicBezTo>
                    <a:pt x="2592849" y="1347638"/>
                    <a:pt x="2593991" y="1346091"/>
                    <a:pt x="2595202" y="1344545"/>
                  </a:cubicBezTo>
                  <a:cubicBezTo>
                    <a:pt x="2596411" y="1342998"/>
                    <a:pt x="2597689" y="1341519"/>
                    <a:pt x="2599034" y="1340174"/>
                  </a:cubicBezTo>
                  <a:lnTo>
                    <a:pt x="2600984" y="1338158"/>
                  </a:lnTo>
                  <a:cubicBezTo>
                    <a:pt x="2602262" y="1336745"/>
                    <a:pt x="2603673" y="1335401"/>
                    <a:pt x="2605018" y="1334124"/>
                  </a:cubicBezTo>
                  <a:lnTo>
                    <a:pt x="2607035" y="1332039"/>
                  </a:lnTo>
                  <a:cubicBezTo>
                    <a:pt x="2608312" y="1330627"/>
                    <a:pt x="2609657" y="1329282"/>
                    <a:pt x="2611069" y="1327871"/>
                  </a:cubicBezTo>
                  <a:cubicBezTo>
                    <a:pt x="2612481" y="1326459"/>
                    <a:pt x="2612413" y="1326459"/>
                    <a:pt x="2613019" y="1325719"/>
                  </a:cubicBezTo>
                  <a:cubicBezTo>
                    <a:pt x="2613624" y="1324979"/>
                    <a:pt x="2615709" y="1322693"/>
                    <a:pt x="2617120" y="1321214"/>
                  </a:cubicBezTo>
                  <a:lnTo>
                    <a:pt x="2619339" y="1318861"/>
                  </a:lnTo>
                  <a:cubicBezTo>
                    <a:pt x="2625860" y="1312743"/>
                    <a:pt x="2631845" y="1305952"/>
                    <a:pt x="2637089" y="1298691"/>
                  </a:cubicBezTo>
                  <a:cubicBezTo>
                    <a:pt x="2638232" y="1296808"/>
                    <a:pt x="2639442" y="1295060"/>
                    <a:pt x="2640787" y="1293379"/>
                  </a:cubicBezTo>
                  <a:cubicBezTo>
                    <a:pt x="2644082" y="1289143"/>
                    <a:pt x="2647040" y="1284638"/>
                    <a:pt x="2649527" y="1279932"/>
                  </a:cubicBezTo>
                  <a:cubicBezTo>
                    <a:pt x="2650603" y="1277982"/>
                    <a:pt x="2651814" y="1276100"/>
                    <a:pt x="2653024" y="1274284"/>
                  </a:cubicBezTo>
                  <a:cubicBezTo>
                    <a:pt x="2665194" y="1255862"/>
                    <a:pt x="2673867" y="1235355"/>
                    <a:pt x="2678641" y="1213772"/>
                  </a:cubicBezTo>
                  <a:cubicBezTo>
                    <a:pt x="2679515" y="1211217"/>
                    <a:pt x="2680322" y="1208730"/>
                    <a:pt x="2681061" y="1206175"/>
                  </a:cubicBezTo>
                  <a:cubicBezTo>
                    <a:pt x="2687785" y="1185735"/>
                    <a:pt x="2691147" y="1164355"/>
                    <a:pt x="2691012" y="1142839"/>
                  </a:cubicBezTo>
                  <a:cubicBezTo>
                    <a:pt x="2691012" y="1094967"/>
                    <a:pt x="2692558" y="1047096"/>
                    <a:pt x="2694441" y="999224"/>
                  </a:cubicBezTo>
                  <a:cubicBezTo>
                    <a:pt x="2696525" y="945436"/>
                    <a:pt x="2690071" y="890572"/>
                    <a:pt x="2685230" y="836381"/>
                  </a:cubicBezTo>
                  <a:cubicBezTo>
                    <a:pt x="2684691" y="833826"/>
                    <a:pt x="2684086" y="831203"/>
                    <a:pt x="2683347" y="828648"/>
                  </a:cubicBezTo>
                  <a:cubicBezTo>
                    <a:pt x="2682204" y="821185"/>
                    <a:pt x="2680657" y="813790"/>
                    <a:pt x="2678708" y="806460"/>
                  </a:cubicBezTo>
                  <a:cubicBezTo>
                    <a:pt x="2661025" y="727056"/>
                    <a:pt x="2627273" y="652088"/>
                    <a:pt x="2579401" y="586332"/>
                  </a:cubicBezTo>
                  <a:cubicBezTo>
                    <a:pt x="2537514" y="527771"/>
                    <a:pt x="2493744" y="469948"/>
                    <a:pt x="2441905" y="420329"/>
                  </a:cubicBezTo>
                  <a:cubicBezTo>
                    <a:pt x="2384822" y="365599"/>
                    <a:pt x="2331773" y="306029"/>
                    <a:pt x="2264000" y="262595"/>
                  </a:cubicBezTo>
                  <a:cubicBezTo>
                    <a:pt x="2257277" y="258359"/>
                    <a:pt x="2246183" y="255266"/>
                    <a:pt x="2250016" y="242424"/>
                  </a:cubicBezTo>
                  <a:cubicBezTo>
                    <a:pt x="2281885" y="243903"/>
                    <a:pt x="2313150" y="251635"/>
                    <a:pt x="2341993" y="265216"/>
                  </a:cubicBezTo>
                  <a:cubicBezTo>
                    <a:pt x="2351070" y="269251"/>
                    <a:pt x="2354835" y="279739"/>
                    <a:pt x="2359071" y="288951"/>
                  </a:cubicBezTo>
                  <a:cubicBezTo>
                    <a:pt x="2388655" y="352421"/>
                    <a:pt x="2434778" y="398679"/>
                    <a:pt x="2501812" y="421606"/>
                  </a:cubicBezTo>
                  <a:cubicBezTo>
                    <a:pt x="2603404" y="456299"/>
                    <a:pt x="2723688" y="387585"/>
                    <a:pt x="2754079" y="284849"/>
                  </a:cubicBezTo>
                  <a:cubicBezTo>
                    <a:pt x="2754818" y="282496"/>
                    <a:pt x="2755222" y="280009"/>
                    <a:pt x="2756029" y="277656"/>
                  </a:cubicBezTo>
                  <a:cubicBezTo>
                    <a:pt x="2768265" y="242558"/>
                    <a:pt x="2765240" y="212034"/>
                    <a:pt x="2740362" y="180837"/>
                  </a:cubicBezTo>
                  <a:cubicBezTo>
                    <a:pt x="2701635" y="132360"/>
                    <a:pt x="2669430" y="78908"/>
                    <a:pt x="2635341" y="27002"/>
                  </a:cubicBezTo>
                  <a:cubicBezTo>
                    <a:pt x="2629895" y="18800"/>
                    <a:pt x="2619608" y="10529"/>
                    <a:pt x="2628617" y="-1573"/>
                  </a:cubicBezTo>
                  <a:cubicBezTo>
                    <a:pt x="2658134" y="32045"/>
                    <a:pt x="2679918" y="71445"/>
                    <a:pt x="2705266" y="108155"/>
                  </a:cubicBezTo>
                  <a:cubicBezTo>
                    <a:pt x="2742447" y="161943"/>
                    <a:pt x="2779225" y="216337"/>
                    <a:pt x="2819162" y="268242"/>
                  </a:cubicBezTo>
                  <a:cubicBezTo>
                    <a:pt x="2837181" y="291035"/>
                    <a:pt x="2853116" y="315374"/>
                    <a:pt x="2866900" y="340923"/>
                  </a:cubicBezTo>
                  <a:cubicBezTo>
                    <a:pt x="2876985" y="360893"/>
                    <a:pt x="2888751" y="380055"/>
                    <a:pt x="2901996" y="398073"/>
                  </a:cubicBezTo>
                  <a:cubicBezTo>
                    <a:pt x="2983888" y="506054"/>
                    <a:pt x="3037408" y="627346"/>
                    <a:pt x="3072035" y="757648"/>
                  </a:cubicBezTo>
                  <a:cubicBezTo>
                    <a:pt x="3098929" y="858501"/>
                    <a:pt x="3112376" y="960901"/>
                    <a:pt x="3102291" y="1065316"/>
                  </a:cubicBezTo>
                  <a:cubicBezTo>
                    <a:pt x="3096508" y="1124888"/>
                    <a:pt x="3082523" y="1183045"/>
                    <a:pt x="3069345" y="1241204"/>
                  </a:cubicBezTo>
                  <a:cubicBezTo>
                    <a:pt x="3056973" y="1296136"/>
                    <a:pt x="3040905" y="1350260"/>
                    <a:pt x="3025978" y="1404586"/>
                  </a:cubicBezTo>
                  <a:cubicBezTo>
                    <a:pt x="3021675" y="1421462"/>
                    <a:pt x="3016027" y="1438002"/>
                    <a:pt x="3009035" y="1453937"/>
                  </a:cubicBezTo>
                  <a:cubicBezTo>
                    <a:pt x="2979787" y="1517003"/>
                    <a:pt x="2948120" y="1578860"/>
                    <a:pt x="2913158" y="1639036"/>
                  </a:cubicBezTo>
                  <a:cubicBezTo>
                    <a:pt x="2910871" y="1642599"/>
                    <a:pt x="2908787" y="1642397"/>
                    <a:pt x="2906904" y="1639573"/>
                  </a:cubicBezTo>
                  <a:close/>
                </a:path>
              </a:pathLst>
            </a:custGeom>
            <a:solidFill>
              <a:srgbClr val="020202"/>
            </a:solidFill>
            <a:ln w="6712" cap="flat">
              <a:noFill/>
              <a:prstDash val="solid"/>
              <a:miter/>
            </a:ln>
          </p:spPr>
          <p:txBody>
            <a:bodyPr rtlCol="0" anchor="ctr"/>
            <a:lstStyle/>
            <a:p>
              <a:endParaRPr lang="es-CO"/>
            </a:p>
          </p:txBody>
        </p:sp>
        <p:sp>
          <p:nvSpPr>
            <p:cNvPr id="1001" name="Freeform: Shape 1000">
              <a:extLst>
                <a:ext uri="{FF2B5EF4-FFF2-40B4-BE49-F238E27FC236}">
                  <a16:creationId xmlns:a16="http://schemas.microsoft.com/office/drawing/2014/main" id="{45EFE2B4-5640-9D43-2B64-F61217FA6D0A}"/>
                </a:ext>
              </a:extLst>
            </p:cNvPr>
            <p:cNvSpPr/>
            <p:nvPr/>
          </p:nvSpPr>
          <p:spPr>
            <a:xfrm>
              <a:off x="3851281" y="5356074"/>
              <a:ext cx="3258306" cy="1502541"/>
            </a:xfrm>
            <a:custGeom>
              <a:avLst/>
              <a:gdLst>
                <a:gd name="connsiteX0" fmla="*/ -514 w 3258306"/>
                <a:gd name="connsiteY0" fmla="*/ -1482 h 1502541"/>
                <a:gd name="connsiteX1" fmla="*/ 29204 w 3258306"/>
                <a:gd name="connsiteY1" fmla="*/ 9746 h 1502541"/>
                <a:gd name="connsiteX2" fmla="*/ 143504 w 3258306"/>
                <a:gd name="connsiteY2" fmla="*/ 62930 h 1502541"/>
                <a:gd name="connsiteX3" fmla="*/ 291018 w 3258306"/>
                <a:gd name="connsiteY3" fmla="*/ 105020 h 1502541"/>
                <a:gd name="connsiteX4" fmla="*/ 401419 w 3258306"/>
                <a:gd name="connsiteY4" fmla="*/ 117524 h 1502541"/>
                <a:gd name="connsiteX5" fmla="*/ 502810 w 3258306"/>
                <a:gd name="connsiteY5" fmla="*/ 122702 h 1502541"/>
                <a:gd name="connsiteX6" fmla="*/ 610386 w 3258306"/>
                <a:gd name="connsiteY6" fmla="*/ 215419 h 1502541"/>
                <a:gd name="connsiteX7" fmla="*/ 623363 w 3258306"/>
                <a:gd name="connsiteY7" fmla="*/ 280839 h 1502541"/>
                <a:gd name="connsiteX8" fmla="*/ 650257 w 3258306"/>
                <a:gd name="connsiteY8" fmla="*/ 315130 h 1502541"/>
                <a:gd name="connsiteX9" fmla="*/ 792392 w 3258306"/>
                <a:gd name="connsiteY9" fmla="*/ 309145 h 1502541"/>
                <a:gd name="connsiteX10" fmla="*/ 807991 w 3258306"/>
                <a:gd name="connsiteY10" fmla="*/ 301481 h 1502541"/>
                <a:gd name="connsiteX11" fmla="*/ 826951 w 3258306"/>
                <a:gd name="connsiteY11" fmla="*/ 313449 h 1502541"/>
                <a:gd name="connsiteX12" fmla="*/ 853375 w 3258306"/>
                <a:gd name="connsiteY12" fmla="*/ 509237 h 1502541"/>
                <a:gd name="connsiteX13" fmla="*/ 882152 w 3258306"/>
                <a:gd name="connsiteY13" fmla="*/ 621924 h 1502541"/>
                <a:gd name="connsiteX14" fmla="*/ 931973 w 3258306"/>
                <a:gd name="connsiteY14" fmla="*/ 787995 h 1502541"/>
                <a:gd name="connsiteX15" fmla="*/ 1039549 w 3258306"/>
                <a:gd name="connsiteY15" fmla="*/ 970876 h 1502541"/>
                <a:gd name="connsiteX16" fmla="*/ 1081369 w 3258306"/>
                <a:gd name="connsiteY16" fmla="*/ 1016595 h 1502541"/>
                <a:gd name="connsiteX17" fmla="*/ 1089505 w 3258306"/>
                <a:gd name="connsiteY17" fmla="*/ 1045775 h 1502541"/>
                <a:gd name="connsiteX18" fmla="*/ 1107121 w 3258306"/>
                <a:gd name="connsiteY18" fmla="*/ 1121684 h 1502541"/>
                <a:gd name="connsiteX19" fmla="*/ 1129107 w 3258306"/>
                <a:gd name="connsiteY19" fmla="*/ 1160075 h 1502541"/>
                <a:gd name="connsiteX20" fmla="*/ 1206898 w 3258306"/>
                <a:gd name="connsiteY20" fmla="*/ 1200888 h 1502541"/>
                <a:gd name="connsiteX21" fmla="*/ 1328930 w 3258306"/>
                <a:gd name="connsiteY21" fmla="*/ 1233094 h 1502541"/>
                <a:gd name="connsiteX22" fmla="*/ 1438927 w 3258306"/>
                <a:gd name="connsiteY22" fmla="*/ 1248624 h 1502541"/>
                <a:gd name="connsiteX23" fmla="*/ 1592694 w 3258306"/>
                <a:gd name="connsiteY23" fmla="*/ 1252860 h 1502541"/>
                <a:gd name="connsiteX24" fmla="*/ 1710961 w 3258306"/>
                <a:gd name="connsiteY24" fmla="*/ 1243783 h 1502541"/>
                <a:gd name="connsiteX25" fmla="*/ 1748747 w 3258306"/>
                <a:gd name="connsiteY25" fmla="*/ 1243783 h 1502541"/>
                <a:gd name="connsiteX26" fmla="*/ 1742023 w 3258306"/>
                <a:gd name="connsiteY26" fmla="*/ 1270006 h 1502541"/>
                <a:gd name="connsiteX27" fmla="*/ 1725484 w 3258306"/>
                <a:gd name="connsiteY27" fmla="*/ 1349611 h 1502541"/>
                <a:gd name="connsiteX28" fmla="*/ 1757824 w 3258306"/>
                <a:gd name="connsiteY28" fmla="*/ 1464988 h 1502541"/>
                <a:gd name="connsiteX29" fmla="*/ 1789492 w 3258306"/>
                <a:gd name="connsiteY29" fmla="*/ 1470971 h 1502541"/>
                <a:gd name="connsiteX30" fmla="*/ 1840523 w 3258306"/>
                <a:gd name="connsiteY30" fmla="*/ 1461626 h 1502541"/>
                <a:gd name="connsiteX31" fmla="*/ 1988441 w 3258306"/>
                <a:gd name="connsiteY31" fmla="*/ 1432513 h 1502541"/>
                <a:gd name="connsiteX32" fmla="*/ 2129635 w 3258306"/>
                <a:gd name="connsiteY32" fmla="*/ 1378725 h 1502541"/>
                <a:gd name="connsiteX33" fmla="*/ 2157269 w 3258306"/>
                <a:gd name="connsiteY33" fmla="*/ 1348065 h 1502541"/>
                <a:gd name="connsiteX34" fmla="*/ 2190147 w 3258306"/>
                <a:gd name="connsiteY34" fmla="*/ 1321642 h 1502541"/>
                <a:gd name="connsiteX35" fmla="*/ 2226924 w 3258306"/>
                <a:gd name="connsiteY35" fmla="*/ 1282645 h 1502541"/>
                <a:gd name="connsiteX36" fmla="*/ 2321054 w 3258306"/>
                <a:gd name="connsiteY36" fmla="*/ 1167874 h 1502541"/>
                <a:gd name="connsiteX37" fmla="*/ 2356958 w 3258306"/>
                <a:gd name="connsiteY37" fmla="*/ 1105547 h 1502541"/>
                <a:gd name="connsiteX38" fmla="*/ 2386676 w 3258306"/>
                <a:gd name="connsiteY38" fmla="*/ 1057811 h 1502541"/>
                <a:gd name="connsiteX39" fmla="*/ 2404762 w 3258306"/>
                <a:gd name="connsiteY39" fmla="*/ 1013435 h 1502541"/>
                <a:gd name="connsiteX40" fmla="*/ 2424328 w 3258306"/>
                <a:gd name="connsiteY40" fmla="*/ 961058 h 1502541"/>
                <a:gd name="connsiteX41" fmla="*/ 2440195 w 3258306"/>
                <a:gd name="connsiteY41" fmla="*/ 912851 h 1502541"/>
                <a:gd name="connsiteX42" fmla="*/ 2454449 w 3258306"/>
                <a:gd name="connsiteY42" fmla="*/ 860878 h 1502541"/>
                <a:gd name="connsiteX43" fmla="*/ 2464131 w 3258306"/>
                <a:gd name="connsiteY43" fmla="*/ 813410 h 1502541"/>
                <a:gd name="connsiteX44" fmla="*/ 2473745 w 3258306"/>
                <a:gd name="connsiteY44" fmla="*/ 750613 h 1502541"/>
                <a:gd name="connsiteX45" fmla="*/ 2477578 w 3258306"/>
                <a:gd name="connsiteY45" fmla="*/ 707514 h 1502541"/>
                <a:gd name="connsiteX46" fmla="*/ 2475494 w 3258306"/>
                <a:gd name="connsiteY46" fmla="*/ 695344 h 1502541"/>
                <a:gd name="connsiteX47" fmla="*/ 2484369 w 3258306"/>
                <a:gd name="connsiteY47" fmla="*/ 556100 h 1502541"/>
                <a:gd name="connsiteX48" fmla="*/ 2483427 w 3258306"/>
                <a:gd name="connsiteY48" fmla="*/ 514616 h 1502541"/>
                <a:gd name="connsiteX49" fmla="*/ 2480671 w 3258306"/>
                <a:gd name="connsiteY49" fmla="*/ 502581 h 1502541"/>
                <a:gd name="connsiteX50" fmla="*/ 2475359 w 3258306"/>
                <a:gd name="connsiteY50" fmla="*/ 367103 h 1502541"/>
                <a:gd name="connsiteX51" fmla="*/ 2466887 w 3258306"/>
                <a:gd name="connsiteY51" fmla="*/ 258719 h 1502541"/>
                <a:gd name="connsiteX52" fmla="*/ 2472737 w 3258306"/>
                <a:gd name="connsiteY52" fmla="*/ 179986 h 1502541"/>
                <a:gd name="connsiteX53" fmla="*/ 2514490 w 3258306"/>
                <a:gd name="connsiteY53" fmla="*/ 141864 h 1502541"/>
                <a:gd name="connsiteX54" fmla="*/ 2601156 w 3258306"/>
                <a:gd name="connsiteY54" fmla="*/ 136149 h 1502541"/>
                <a:gd name="connsiteX55" fmla="*/ 2620654 w 3258306"/>
                <a:gd name="connsiteY55" fmla="*/ 139712 h 1502541"/>
                <a:gd name="connsiteX56" fmla="*/ 2704228 w 3258306"/>
                <a:gd name="connsiteY56" fmla="*/ 143814 h 1502541"/>
                <a:gd name="connsiteX57" fmla="*/ 2779935 w 3258306"/>
                <a:gd name="connsiteY57" fmla="*/ 167614 h 1502541"/>
                <a:gd name="connsiteX58" fmla="*/ 2794861 w 3258306"/>
                <a:gd name="connsiteY58" fmla="*/ 177565 h 1502541"/>
                <a:gd name="connsiteX59" fmla="*/ 2799904 w 3258306"/>
                <a:gd name="connsiteY59" fmla="*/ 182542 h 1502541"/>
                <a:gd name="connsiteX60" fmla="*/ 2809855 w 3258306"/>
                <a:gd name="connsiteY60" fmla="*/ 182542 h 1502541"/>
                <a:gd name="connsiteX61" fmla="*/ 2805955 w 3258306"/>
                <a:gd name="connsiteY61" fmla="*/ 211923 h 1502541"/>
                <a:gd name="connsiteX62" fmla="*/ 2806627 w 3258306"/>
                <a:gd name="connsiteY62" fmla="*/ 259459 h 1502541"/>
                <a:gd name="connsiteX63" fmla="*/ 2814494 w 3258306"/>
                <a:gd name="connsiteY63" fmla="*/ 287024 h 1502541"/>
                <a:gd name="connsiteX64" fmla="*/ 2812208 w 3258306"/>
                <a:gd name="connsiteY64" fmla="*/ 296975 h 1502541"/>
                <a:gd name="connsiteX65" fmla="*/ 2812208 w 3258306"/>
                <a:gd name="connsiteY65" fmla="*/ 306524 h 1502541"/>
                <a:gd name="connsiteX66" fmla="*/ 2814628 w 3258306"/>
                <a:gd name="connsiteY66" fmla="*/ 316138 h 1502541"/>
                <a:gd name="connsiteX67" fmla="*/ 2810191 w 3258306"/>
                <a:gd name="connsiteY67" fmla="*/ 353521 h 1502541"/>
                <a:gd name="connsiteX68" fmla="*/ 2807300 w 3258306"/>
                <a:gd name="connsiteY68" fmla="*/ 363001 h 1502541"/>
                <a:gd name="connsiteX69" fmla="*/ 2807770 w 3258306"/>
                <a:gd name="connsiteY69" fmla="*/ 372951 h 1502541"/>
                <a:gd name="connsiteX70" fmla="*/ 2810527 w 3258306"/>
                <a:gd name="connsiteY70" fmla="*/ 383440 h 1502541"/>
                <a:gd name="connsiteX71" fmla="*/ 2810527 w 3258306"/>
                <a:gd name="connsiteY71" fmla="*/ 485840 h 1502541"/>
                <a:gd name="connsiteX72" fmla="*/ 2807905 w 3258306"/>
                <a:gd name="connsiteY72" fmla="*/ 496531 h 1502541"/>
                <a:gd name="connsiteX73" fmla="*/ 2807165 w 3258306"/>
                <a:gd name="connsiteY73" fmla="*/ 513407 h 1502541"/>
                <a:gd name="connsiteX74" fmla="*/ 2810527 w 3258306"/>
                <a:gd name="connsiteY74" fmla="*/ 523223 h 1502541"/>
                <a:gd name="connsiteX75" fmla="*/ 2814359 w 3258306"/>
                <a:gd name="connsiteY75" fmla="*/ 555429 h 1502541"/>
                <a:gd name="connsiteX76" fmla="*/ 2812813 w 3258306"/>
                <a:gd name="connsiteY76" fmla="*/ 566522 h 1502541"/>
                <a:gd name="connsiteX77" fmla="*/ 2822697 w 3258306"/>
                <a:gd name="connsiteY77" fmla="*/ 653928 h 1502541"/>
                <a:gd name="connsiteX78" fmla="*/ 2824781 w 3258306"/>
                <a:gd name="connsiteY78" fmla="*/ 660651 h 1502541"/>
                <a:gd name="connsiteX79" fmla="*/ 2826395 w 3258306"/>
                <a:gd name="connsiteY79" fmla="*/ 663878 h 1502541"/>
                <a:gd name="connsiteX80" fmla="*/ 2830361 w 3258306"/>
                <a:gd name="connsiteY80" fmla="*/ 669931 h 1502541"/>
                <a:gd name="connsiteX81" fmla="*/ 2841455 w 3258306"/>
                <a:gd name="connsiteY81" fmla="*/ 711953 h 1502541"/>
                <a:gd name="connsiteX82" fmla="*/ 2847775 w 3258306"/>
                <a:gd name="connsiteY82" fmla="*/ 742947 h 1502541"/>
                <a:gd name="connsiteX83" fmla="*/ 2851204 w 3258306"/>
                <a:gd name="connsiteY83" fmla="*/ 748730 h 1502541"/>
                <a:gd name="connsiteX84" fmla="*/ 2853087 w 3258306"/>
                <a:gd name="connsiteY84" fmla="*/ 751486 h 1502541"/>
                <a:gd name="connsiteX85" fmla="*/ 2856987 w 3258306"/>
                <a:gd name="connsiteY85" fmla="*/ 756731 h 1502541"/>
                <a:gd name="connsiteX86" fmla="*/ 2863710 w 3258306"/>
                <a:gd name="connsiteY86" fmla="*/ 767489 h 1502541"/>
                <a:gd name="connsiteX87" fmla="*/ 2867879 w 3258306"/>
                <a:gd name="connsiteY87" fmla="*/ 776094 h 1502541"/>
                <a:gd name="connsiteX88" fmla="*/ 2870904 w 3258306"/>
                <a:gd name="connsiteY88" fmla="*/ 788264 h 1502541"/>
                <a:gd name="connsiteX89" fmla="*/ 2873594 w 3258306"/>
                <a:gd name="connsiteY89" fmla="*/ 797543 h 1502541"/>
                <a:gd name="connsiteX90" fmla="*/ 2882334 w 3258306"/>
                <a:gd name="connsiteY90" fmla="*/ 826320 h 1502541"/>
                <a:gd name="connsiteX91" fmla="*/ 2886906 w 3258306"/>
                <a:gd name="connsiteY91" fmla="*/ 831161 h 1502541"/>
                <a:gd name="connsiteX92" fmla="*/ 2889259 w 3258306"/>
                <a:gd name="connsiteY92" fmla="*/ 833580 h 1502541"/>
                <a:gd name="connsiteX93" fmla="*/ 2893831 w 3258306"/>
                <a:gd name="connsiteY93" fmla="*/ 838421 h 1502541"/>
                <a:gd name="connsiteX94" fmla="*/ 2915414 w 3258306"/>
                <a:gd name="connsiteY94" fmla="*/ 882662 h 1502541"/>
                <a:gd name="connsiteX95" fmla="*/ 2917297 w 3258306"/>
                <a:gd name="connsiteY95" fmla="*/ 888243 h 1502541"/>
                <a:gd name="connsiteX96" fmla="*/ 2918776 w 3258306"/>
                <a:gd name="connsiteY96" fmla="*/ 890663 h 1502541"/>
                <a:gd name="connsiteX97" fmla="*/ 2922743 w 3258306"/>
                <a:gd name="connsiteY97" fmla="*/ 894698 h 1502541"/>
                <a:gd name="connsiteX98" fmla="*/ 2931887 w 3258306"/>
                <a:gd name="connsiteY98" fmla="*/ 901421 h 1502541"/>
                <a:gd name="connsiteX99" fmla="*/ 2936324 w 3258306"/>
                <a:gd name="connsiteY99" fmla="*/ 905454 h 1502541"/>
                <a:gd name="connsiteX100" fmla="*/ 2938476 w 3258306"/>
                <a:gd name="connsiteY100" fmla="*/ 907539 h 1502541"/>
                <a:gd name="connsiteX101" fmla="*/ 2942980 w 3258306"/>
                <a:gd name="connsiteY101" fmla="*/ 911910 h 1502541"/>
                <a:gd name="connsiteX102" fmla="*/ 2945199 w 3258306"/>
                <a:gd name="connsiteY102" fmla="*/ 914128 h 1502541"/>
                <a:gd name="connsiteX103" fmla="*/ 2949502 w 3258306"/>
                <a:gd name="connsiteY103" fmla="*/ 918969 h 1502541"/>
                <a:gd name="connsiteX104" fmla="*/ 2963891 w 3258306"/>
                <a:gd name="connsiteY104" fmla="*/ 948351 h 1502541"/>
                <a:gd name="connsiteX105" fmla="*/ 2970614 w 3258306"/>
                <a:gd name="connsiteY105" fmla="*/ 955075 h 1502541"/>
                <a:gd name="connsiteX106" fmla="*/ 3002820 w 3258306"/>
                <a:gd name="connsiteY106" fmla="*/ 978876 h 1502541"/>
                <a:gd name="connsiteX107" fmla="*/ 3008669 w 3258306"/>
                <a:gd name="connsiteY107" fmla="*/ 986877 h 1502541"/>
                <a:gd name="connsiteX108" fmla="*/ 3023260 w 3258306"/>
                <a:gd name="connsiteY108" fmla="*/ 1008257 h 1502541"/>
                <a:gd name="connsiteX109" fmla="*/ 3029983 w 3258306"/>
                <a:gd name="connsiteY109" fmla="*/ 1014512 h 1502541"/>
                <a:gd name="connsiteX110" fmla="*/ 3049683 w 3258306"/>
                <a:gd name="connsiteY110" fmla="*/ 1024058 h 1502541"/>
                <a:gd name="connsiteX111" fmla="*/ 3057550 w 3258306"/>
                <a:gd name="connsiteY111" fmla="*/ 1029303 h 1502541"/>
                <a:gd name="connsiteX112" fmla="*/ 3072947 w 3258306"/>
                <a:gd name="connsiteY112" fmla="*/ 1044633 h 1502541"/>
                <a:gd name="connsiteX113" fmla="*/ 3078258 w 3258306"/>
                <a:gd name="connsiteY113" fmla="*/ 1051960 h 1502541"/>
                <a:gd name="connsiteX114" fmla="*/ 3087671 w 3258306"/>
                <a:gd name="connsiteY114" fmla="*/ 1063190 h 1502541"/>
                <a:gd name="connsiteX115" fmla="*/ 3094865 w 3258306"/>
                <a:gd name="connsiteY115" fmla="*/ 1067223 h 1502541"/>
                <a:gd name="connsiteX116" fmla="*/ 3112212 w 3258306"/>
                <a:gd name="connsiteY116" fmla="*/ 1069644 h 1502541"/>
                <a:gd name="connsiteX117" fmla="*/ 3120616 w 3258306"/>
                <a:gd name="connsiteY117" fmla="*/ 1073410 h 1502541"/>
                <a:gd name="connsiteX118" fmla="*/ 3130634 w 3258306"/>
                <a:gd name="connsiteY118" fmla="*/ 1080133 h 1502541"/>
                <a:gd name="connsiteX119" fmla="*/ 3137358 w 3258306"/>
                <a:gd name="connsiteY119" fmla="*/ 1086251 h 1502541"/>
                <a:gd name="connsiteX120" fmla="*/ 3145560 w 3258306"/>
                <a:gd name="connsiteY120" fmla="*/ 1093983 h 1502541"/>
                <a:gd name="connsiteX121" fmla="*/ 3152822 w 3258306"/>
                <a:gd name="connsiteY121" fmla="*/ 1097412 h 1502541"/>
                <a:gd name="connsiteX122" fmla="*/ 3163445 w 3258306"/>
                <a:gd name="connsiteY122" fmla="*/ 1099833 h 1502541"/>
                <a:gd name="connsiteX123" fmla="*/ 3171245 w 3258306"/>
                <a:gd name="connsiteY123" fmla="*/ 1102522 h 1502541"/>
                <a:gd name="connsiteX124" fmla="*/ 3179178 w 3258306"/>
                <a:gd name="connsiteY124" fmla="*/ 1105077 h 1502541"/>
                <a:gd name="connsiteX125" fmla="*/ 3187112 w 3258306"/>
                <a:gd name="connsiteY125" fmla="*/ 1107228 h 1502541"/>
                <a:gd name="connsiteX126" fmla="*/ 3192760 w 3258306"/>
                <a:gd name="connsiteY126" fmla="*/ 1107631 h 1502541"/>
                <a:gd name="connsiteX127" fmla="*/ 3204324 w 3258306"/>
                <a:gd name="connsiteY127" fmla="*/ 1108103 h 1502541"/>
                <a:gd name="connsiteX128" fmla="*/ 3214544 w 3258306"/>
                <a:gd name="connsiteY128" fmla="*/ 1112540 h 1502541"/>
                <a:gd name="connsiteX129" fmla="*/ 3219519 w 3258306"/>
                <a:gd name="connsiteY129" fmla="*/ 1115095 h 1502541"/>
                <a:gd name="connsiteX130" fmla="*/ 3224226 w 3258306"/>
                <a:gd name="connsiteY130" fmla="*/ 1112405 h 1502541"/>
                <a:gd name="connsiteX131" fmla="*/ 3232563 w 3258306"/>
                <a:gd name="connsiteY131" fmla="*/ 1109245 h 1502541"/>
                <a:gd name="connsiteX132" fmla="*/ 3245607 w 3258306"/>
                <a:gd name="connsiteY132" fmla="*/ 1110589 h 1502541"/>
                <a:gd name="connsiteX133" fmla="*/ 3254415 w 3258306"/>
                <a:gd name="connsiteY133" fmla="*/ 1116911 h 1502541"/>
                <a:gd name="connsiteX134" fmla="*/ 3254415 w 3258306"/>
                <a:gd name="connsiteY134" fmla="*/ 1134391 h 1502541"/>
                <a:gd name="connsiteX135" fmla="*/ 3001475 w 3258306"/>
                <a:gd name="connsiteY135" fmla="*/ 1041338 h 1502541"/>
                <a:gd name="connsiteX136" fmla="*/ 2958982 w 3258306"/>
                <a:gd name="connsiteY136" fmla="*/ 1003753 h 1502541"/>
                <a:gd name="connsiteX137" fmla="*/ 2864853 w 3258306"/>
                <a:gd name="connsiteY137" fmla="*/ 874191 h 1502541"/>
                <a:gd name="connsiteX138" fmla="*/ 2786524 w 3258306"/>
                <a:gd name="connsiteY138" fmla="*/ 626228 h 1502541"/>
                <a:gd name="connsiteX139" fmla="*/ 2762319 w 3258306"/>
                <a:gd name="connsiteY139" fmla="*/ 444087 h 1502541"/>
                <a:gd name="connsiteX140" fmla="*/ 2773413 w 3258306"/>
                <a:gd name="connsiteY140" fmla="*/ 250314 h 1502541"/>
                <a:gd name="connsiteX141" fmla="*/ 2777985 w 3258306"/>
                <a:gd name="connsiteY141" fmla="*/ 193299 h 1502541"/>
                <a:gd name="connsiteX142" fmla="*/ 2763395 w 3258306"/>
                <a:gd name="connsiteY142" fmla="*/ 175617 h 1502541"/>
                <a:gd name="connsiteX143" fmla="*/ 2708733 w 3258306"/>
                <a:gd name="connsiteY143" fmla="*/ 173599 h 1502541"/>
                <a:gd name="connsiteX144" fmla="*/ 2656693 w 3258306"/>
                <a:gd name="connsiteY144" fmla="*/ 170507 h 1502541"/>
                <a:gd name="connsiteX145" fmla="*/ 2567337 w 3258306"/>
                <a:gd name="connsiteY145" fmla="*/ 167145 h 1502541"/>
                <a:gd name="connsiteX146" fmla="*/ 2544208 w 3258306"/>
                <a:gd name="connsiteY146" fmla="*/ 169095 h 1502541"/>
                <a:gd name="connsiteX147" fmla="*/ 2526861 w 3258306"/>
                <a:gd name="connsiteY147" fmla="*/ 168624 h 1502541"/>
                <a:gd name="connsiteX148" fmla="*/ 2524239 w 3258306"/>
                <a:gd name="connsiteY148" fmla="*/ 169295 h 1502541"/>
                <a:gd name="connsiteX149" fmla="*/ 2519465 w 3258306"/>
                <a:gd name="connsiteY149" fmla="*/ 170976 h 1502541"/>
                <a:gd name="connsiteX150" fmla="*/ 2515364 w 3258306"/>
                <a:gd name="connsiteY150" fmla="*/ 173599 h 1502541"/>
                <a:gd name="connsiteX151" fmla="*/ 2513885 w 3258306"/>
                <a:gd name="connsiteY151" fmla="*/ 175549 h 1502541"/>
                <a:gd name="connsiteX152" fmla="*/ 2512002 w 3258306"/>
                <a:gd name="connsiteY152" fmla="*/ 183415 h 1502541"/>
                <a:gd name="connsiteX153" fmla="*/ 2512002 w 3258306"/>
                <a:gd name="connsiteY153" fmla="*/ 192425 h 1502541"/>
                <a:gd name="connsiteX154" fmla="*/ 2512002 w 3258306"/>
                <a:gd name="connsiteY154" fmla="*/ 212596 h 1502541"/>
                <a:gd name="connsiteX155" fmla="*/ 2512002 w 3258306"/>
                <a:gd name="connsiteY155" fmla="*/ 230480 h 1502541"/>
                <a:gd name="connsiteX156" fmla="*/ 2514759 w 3258306"/>
                <a:gd name="connsiteY156" fmla="*/ 266452 h 1502541"/>
                <a:gd name="connsiteX157" fmla="*/ 2516507 w 3258306"/>
                <a:gd name="connsiteY157" fmla="*/ 273577 h 1502541"/>
                <a:gd name="connsiteX158" fmla="*/ 2517112 w 3258306"/>
                <a:gd name="connsiteY158" fmla="*/ 288370 h 1502541"/>
                <a:gd name="connsiteX159" fmla="*/ 2521281 w 3258306"/>
                <a:gd name="connsiteY159" fmla="*/ 321988 h 1502541"/>
                <a:gd name="connsiteX160" fmla="*/ 2521886 w 3258306"/>
                <a:gd name="connsiteY160" fmla="*/ 329921 h 1502541"/>
                <a:gd name="connsiteX161" fmla="*/ 2526727 w 3258306"/>
                <a:gd name="connsiteY161" fmla="*/ 375709 h 1502541"/>
                <a:gd name="connsiteX162" fmla="*/ 2537350 w 3258306"/>
                <a:gd name="connsiteY162" fmla="*/ 573380 h 1502541"/>
                <a:gd name="connsiteX163" fmla="*/ 2522424 w 3258306"/>
                <a:gd name="connsiteY163" fmla="*/ 735350 h 1502541"/>
                <a:gd name="connsiteX164" fmla="*/ 2517516 w 3258306"/>
                <a:gd name="connsiteY164" fmla="*/ 759689 h 1502541"/>
                <a:gd name="connsiteX165" fmla="*/ 2428025 w 3258306"/>
                <a:gd name="connsiteY165" fmla="*/ 1075695 h 1502541"/>
                <a:gd name="connsiteX166" fmla="*/ 2390710 w 3258306"/>
                <a:gd name="connsiteY166" fmla="*/ 1148107 h 1502541"/>
                <a:gd name="connsiteX167" fmla="*/ 2386541 w 3258306"/>
                <a:gd name="connsiteY167" fmla="*/ 1154292 h 1502541"/>
                <a:gd name="connsiteX168" fmla="*/ 1990861 w 3258306"/>
                <a:gd name="connsiteY168" fmla="*/ 1437757 h 1502541"/>
                <a:gd name="connsiteX169" fmla="*/ 1578373 w 3258306"/>
                <a:gd name="connsiteY169" fmla="*/ 1500958 h 1502541"/>
                <a:gd name="connsiteX170" fmla="*/ 1145647 w 3258306"/>
                <a:gd name="connsiteY170" fmla="*/ 1434530 h 1502541"/>
                <a:gd name="connsiteX171" fmla="*/ 1136234 w 3258306"/>
                <a:gd name="connsiteY171" fmla="*/ 1431303 h 1502541"/>
                <a:gd name="connsiteX172" fmla="*/ 889211 w 3258306"/>
                <a:gd name="connsiteY172" fmla="*/ 1300194 h 1502541"/>
                <a:gd name="connsiteX173" fmla="*/ 862317 w 3258306"/>
                <a:gd name="connsiteY173" fmla="*/ 1277872 h 1502541"/>
                <a:gd name="connsiteX174" fmla="*/ 708415 w 3258306"/>
                <a:gd name="connsiteY174" fmla="*/ 1065071 h 1502541"/>
                <a:gd name="connsiteX175" fmla="*/ 693960 w 3258306"/>
                <a:gd name="connsiteY175" fmla="*/ 1036094 h 1502541"/>
                <a:gd name="connsiteX176" fmla="*/ 692884 w 3258306"/>
                <a:gd name="connsiteY176" fmla="*/ 1015116 h 1502541"/>
                <a:gd name="connsiteX177" fmla="*/ 695708 w 3258306"/>
                <a:gd name="connsiteY177" fmla="*/ 986069 h 1502541"/>
                <a:gd name="connsiteX178" fmla="*/ 664712 w 3258306"/>
                <a:gd name="connsiteY178" fmla="*/ 747049 h 1502541"/>
                <a:gd name="connsiteX179" fmla="*/ 636003 w 3258306"/>
                <a:gd name="connsiteY179" fmla="*/ 422303 h 1502541"/>
                <a:gd name="connsiteX180" fmla="*/ 609849 w 3258306"/>
                <a:gd name="connsiteY180" fmla="*/ 237607 h 1502541"/>
                <a:gd name="connsiteX181" fmla="*/ 482639 w 3258306"/>
                <a:gd name="connsiteY181" fmla="*/ 126669 h 1502541"/>
                <a:gd name="connsiteX182" fmla="*/ 398259 w 3258306"/>
                <a:gd name="connsiteY182" fmla="*/ 124046 h 1502541"/>
                <a:gd name="connsiteX183" fmla="*/ 226473 w 3258306"/>
                <a:gd name="connsiteY183" fmla="*/ 97152 h 1502541"/>
                <a:gd name="connsiteX184" fmla="*/ 9236 w 3258306"/>
                <a:gd name="connsiteY184" fmla="*/ 5713 h 1502541"/>
                <a:gd name="connsiteX185" fmla="*/ -514 w 3258306"/>
                <a:gd name="connsiteY185" fmla="*/ -1482 h 150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3258306" h="1502541">
                  <a:moveTo>
                    <a:pt x="-514" y="-1482"/>
                  </a:moveTo>
                  <a:cubicBezTo>
                    <a:pt x="11118" y="-2422"/>
                    <a:pt x="20329" y="4099"/>
                    <a:pt x="29204" y="9746"/>
                  </a:cubicBezTo>
                  <a:cubicBezTo>
                    <a:pt x="65243" y="32338"/>
                    <a:pt x="104508" y="47533"/>
                    <a:pt x="143504" y="62930"/>
                  </a:cubicBezTo>
                  <a:cubicBezTo>
                    <a:pt x="191161" y="81822"/>
                    <a:pt x="240572" y="95942"/>
                    <a:pt x="291018" y="105020"/>
                  </a:cubicBezTo>
                  <a:cubicBezTo>
                    <a:pt x="327460" y="111407"/>
                    <a:pt x="363767" y="119946"/>
                    <a:pt x="401419" y="117524"/>
                  </a:cubicBezTo>
                  <a:cubicBezTo>
                    <a:pt x="435306" y="115642"/>
                    <a:pt x="469293" y="117390"/>
                    <a:pt x="502810" y="122702"/>
                  </a:cubicBezTo>
                  <a:cubicBezTo>
                    <a:pt x="546782" y="129425"/>
                    <a:pt x="598687" y="159345"/>
                    <a:pt x="610386" y="215419"/>
                  </a:cubicBezTo>
                  <a:cubicBezTo>
                    <a:pt x="615093" y="237136"/>
                    <a:pt x="621951" y="258449"/>
                    <a:pt x="623363" y="280839"/>
                  </a:cubicBezTo>
                  <a:cubicBezTo>
                    <a:pt x="623706" y="296975"/>
                    <a:pt x="634665" y="310960"/>
                    <a:pt x="650257" y="315130"/>
                  </a:cubicBezTo>
                  <a:cubicBezTo>
                    <a:pt x="698532" y="332206"/>
                    <a:pt x="745865" y="331602"/>
                    <a:pt x="792392" y="309145"/>
                  </a:cubicBezTo>
                  <a:cubicBezTo>
                    <a:pt x="797637" y="306591"/>
                    <a:pt x="802679" y="303699"/>
                    <a:pt x="807991" y="301481"/>
                  </a:cubicBezTo>
                  <a:cubicBezTo>
                    <a:pt x="821438" y="295833"/>
                    <a:pt x="826481" y="298456"/>
                    <a:pt x="826951" y="313449"/>
                  </a:cubicBezTo>
                  <a:cubicBezTo>
                    <a:pt x="829103" y="379607"/>
                    <a:pt x="842953" y="444221"/>
                    <a:pt x="853375" y="509237"/>
                  </a:cubicBezTo>
                  <a:cubicBezTo>
                    <a:pt x="859493" y="547359"/>
                    <a:pt x="872402" y="584406"/>
                    <a:pt x="882152" y="621924"/>
                  </a:cubicBezTo>
                  <a:cubicBezTo>
                    <a:pt x="896674" y="677931"/>
                    <a:pt x="909516" y="734408"/>
                    <a:pt x="931973" y="787995"/>
                  </a:cubicBezTo>
                  <a:cubicBezTo>
                    <a:pt x="959606" y="853818"/>
                    <a:pt x="992484" y="916347"/>
                    <a:pt x="1039549" y="970876"/>
                  </a:cubicBezTo>
                  <a:cubicBezTo>
                    <a:pt x="1052996" y="986541"/>
                    <a:pt x="1066443" y="1002274"/>
                    <a:pt x="1081369" y="1016595"/>
                  </a:cubicBezTo>
                  <a:cubicBezTo>
                    <a:pt x="1089956" y="1023655"/>
                    <a:pt x="1093210" y="1035286"/>
                    <a:pt x="1089505" y="1045775"/>
                  </a:cubicBezTo>
                  <a:cubicBezTo>
                    <a:pt x="1080025" y="1074754"/>
                    <a:pt x="1087891" y="1099967"/>
                    <a:pt x="1107121" y="1121684"/>
                  </a:cubicBezTo>
                  <a:cubicBezTo>
                    <a:pt x="1117206" y="1133114"/>
                    <a:pt x="1119357" y="1148175"/>
                    <a:pt x="1129107" y="1160075"/>
                  </a:cubicBezTo>
                  <a:cubicBezTo>
                    <a:pt x="1149277" y="1185356"/>
                    <a:pt x="1178524" y="1192752"/>
                    <a:pt x="1206898" y="1200888"/>
                  </a:cubicBezTo>
                  <a:cubicBezTo>
                    <a:pt x="1247239" y="1212519"/>
                    <a:pt x="1287580" y="1224889"/>
                    <a:pt x="1328930" y="1233094"/>
                  </a:cubicBezTo>
                  <a:cubicBezTo>
                    <a:pt x="1365304" y="1240354"/>
                    <a:pt x="1402284" y="1243379"/>
                    <a:pt x="1438927" y="1248624"/>
                  </a:cubicBezTo>
                  <a:cubicBezTo>
                    <a:pt x="1490228" y="1255886"/>
                    <a:pt x="1541461" y="1251449"/>
                    <a:pt x="1592694" y="1252860"/>
                  </a:cubicBezTo>
                  <a:cubicBezTo>
                    <a:pt x="1632302" y="1253197"/>
                    <a:pt x="1671863" y="1250103"/>
                    <a:pt x="1710961" y="1243783"/>
                  </a:cubicBezTo>
                  <a:cubicBezTo>
                    <a:pt x="1723541" y="1242910"/>
                    <a:pt x="1736167" y="1242910"/>
                    <a:pt x="1748747" y="1243783"/>
                  </a:cubicBezTo>
                  <a:cubicBezTo>
                    <a:pt x="1750764" y="1254339"/>
                    <a:pt x="1744915" y="1262340"/>
                    <a:pt x="1742023" y="1270006"/>
                  </a:cubicBezTo>
                  <a:cubicBezTo>
                    <a:pt x="1731421" y="1295219"/>
                    <a:pt x="1725806" y="1322246"/>
                    <a:pt x="1725484" y="1349611"/>
                  </a:cubicBezTo>
                  <a:cubicBezTo>
                    <a:pt x="1724798" y="1390424"/>
                    <a:pt x="1736040" y="1430495"/>
                    <a:pt x="1757824" y="1464988"/>
                  </a:cubicBezTo>
                  <a:cubicBezTo>
                    <a:pt x="1765959" y="1477493"/>
                    <a:pt x="1778869" y="1473056"/>
                    <a:pt x="1789492" y="1470971"/>
                  </a:cubicBezTo>
                  <a:cubicBezTo>
                    <a:pt x="1806502" y="1467677"/>
                    <a:pt x="1823715" y="1465323"/>
                    <a:pt x="1840523" y="1461626"/>
                  </a:cubicBezTo>
                  <a:cubicBezTo>
                    <a:pt x="1889605" y="1450801"/>
                    <a:pt x="1939763" y="1445489"/>
                    <a:pt x="1988441" y="1432513"/>
                  </a:cubicBezTo>
                  <a:cubicBezTo>
                    <a:pt x="2037509" y="1420343"/>
                    <a:pt x="2084917" y="1402324"/>
                    <a:pt x="2129635" y="1378725"/>
                  </a:cubicBezTo>
                  <a:cubicBezTo>
                    <a:pt x="2141670" y="1372001"/>
                    <a:pt x="2159219" y="1368168"/>
                    <a:pt x="2157269" y="1348065"/>
                  </a:cubicBezTo>
                  <a:cubicBezTo>
                    <a:pt x="2166830" y="1337643"/>
                    <a:pt x="2177917" y="1328769"/>
                    <a:pt x="2190147" y="1321642"/>
                  </a:cubicBezTo>
                  <a:cubicBezTo>
                    <a:pt x="2205880" y="1311489"/>
                    <a:pt x="2214553" y="1295152"/>
                    <a:pt x="2226924" y="1282645"/>
                  </a:cubicBezTo>
                  <a:cubicBezTo>
                    <a:pt x="2262022" y="1247145"/>
                    <a:pt x="2290798" y="1207207"/>
                    <a:pt x="2321054" y="1167874"/>
                  </a:cubicBezTo>
                  <a:cubicBezTo>
                    <a:pt x="2336115" y="1148242"/>
                    <a:pt x="2355546" y="1133720"/>
                    <a:pt x="2356958" y="1105547"/>
                  </a:cubicBezTo>
                  <a:cubicBezTo>
                    <a:pt x="2357966" y="1085915"/>
                    <a:pt x="2373767" y="1071929"/>
                    <a:pt x="2386676" y="1057811"/>
                  </a:cubicBezTo>
                  <a:cubicBezTo>
                    <a:pt x="2399585" y="1043691"/>
                    <a:pt x="2406107" y="1031388"/>
                    <a:pt x="2404762" y="1013435"/>
                  </a:cubicBezTo>
                  <a:cubicBezTo>
                    <a:pt x="2403283" y="993264"/>
                    <a:pt x="2412158" y="976321"/>
                    <a:pt x="2424328" y="961058"/>
                  </a:cubicBezTo>
                  <a:cubicBezTo>
                    <a:pt x="2435919" y="947813"/>
                    <a:pt x="2441640" y="930400"/>
                    <a:pt x="2440195" y="912851"/>
                  </a:cubicBezTo>
                  <a:cubicBezTo>
                    <a:pt x="2439039" y="894429"/>
                    <a:pt x="2444054" y="876141"/>
                    <a:pt x="2454449" y="860878"/>
                  </a:cubicBezTo>
                  <a:cubicBezTo>
                    <a:pt x="2463754" y="846960"/>
                    <a:pt x="2467230" y="829882"/>
                    <a:pt x="2464131" y="813410"/>
                  </a:cubicBezTo>
                  <a:cubicBezTo>
                    <a:pt x="2459962" y="791962"/>
                    <a:pt x="2463358" y="769774"/>
                    <a:pt x="2473745" y="750613"/>
                  </a:cubicBezTo>
                  <a:cubicBezTo>
                    <a:pt x="2481343" y="737501"/>
                    <a:pt x="2482748" y="721769"/>
                    <a:pt x="2477578" y="707514"/>
                  </a:cubicBezTo>
                  <a:cubicBezTo>
                    <a:pt x="2475702" y="703749"/>
                    <a:pt x="2474976" y="699514"/>
                    <a:pt x="2475494" y="695344"/>
                  </a:cubicBezTo>
                  <a:cubicBezTo>
                    <a:pt x="2488201" y="649491"/>
                    <a:pt x="2478317" y="602292"/>
                    <a:pt x="2484369" y="556100"/>
                  </a:cubicBezTo>
                  <a:cubicBezTo>
                    <a:pt x="2486251" y="541914"/>
                    <a:pt x="2489008" y="528400"/>
                    <a:pt x="2483427" y="514616"/>
                  </a:cubicBezTo>
                  <a:cubicBezTo>
                    <a:pt x="2481518" y="510918"/>
                    <a:pt x="2480570" y="506750"/>
                    <a:pt x="2480671" y="502581"/>
                  </a:cubicBezTo>
                  <a:cubicBezTo>
                    <a:pt x="2486050" y="457197"/>
                    <a:pt x="2476636" y="412285"/>
                    <a:pt x="2475359" y="367103"/>
                  </a:cubicBezTo>
                  <a:cubicBezTo>
                    <a:pt x="2474485" y="330862"/>
                    <a:pt x="2471655" y="294690"/>
                    <a:pt x="2466887" y="258719"/>
                  </a:cubicBezTo>
                  <a:cubicBezTo>
                    <a:pt x="2464084" y="232363"/>
                    <a:pt x="2466060" y="205671"/>
                    <a:pt x="2472737" y="179986"/>
                  </a:cubicBezTo>
                  <a:cubicBezTo>
                    <a:pt x="2477342" y="159816"/>
                    <a:pt x="2493983" y="144620"/>
                    <a:pt x="2514490" y="141864"/>
                  </a:cubicBezTo>
                  <a:cubicBezTo>
                    <a:pt x="2543058" y="136620"/>
                    <a:pt x="2572144" y="134670"/>
                    <a:pt x="2601156" y="136149"/>
                  </a:cubicBezTo>
                  <a:cubicBezTo>
                    <a:pt x="2607833" y="135947"/>
                    <a:pt x="2614476" y="137158"/>
                    <a:pt x="2620654" y="139712"/>
                  </a:cubicBezTo>
                  <a:cubicBezTo>
                    <a:pt x="2646533" y="153361"/>
                    <a:pt x="2677132" y="154908"/>
                    <a:pt x="2704228" y="143814"/>
                  </a:cubicBezTo>
                  <a:cubicBezTo>
                    <a:pt x="2733610" y="133191"/>
                    <a:pt x="2759428" y="144553"/>
                    <a:pt x="2779935" y="167614"/>
                  </a:cubicBezTo>
                  <a:cubicBezTo>
                    <a:pt x="2783431" y="173195"/>
                    <a:pt x="2789684" y="174338"/>
                    <a:pt x="2794861" y="177565"/>
                  </a:cubicBezTo>
                  <a:cubicBezTo>
                    <a:pt x="2796340" y="179448"/>
                    <a:pt x="2798358" y="180727"/>
                    <a:pt x="2799904" y="182542"/>
                  </a:cubicBezTo>
                  <a:lnTo>
                    <a:pt x="2809855" y="182542"/>
                  </a:lnTo>
                  <a:cubicBezTo>
                    <a:pt x="2817654" y="193501"/>
                    <a:pt x="2811603" y="203047"/>
                    <a:pt x="2805955" y="211923"/>
                  </a:cubicBezTo>
                  <a:cubicBezTo>
                    <a:pt x="2795601" y="228193"/>
                    <a:pt x="2794189" y="243523"/>
                    <a:pt x="2806627" y="259459"/>
                  </a:cubicBezTo>
                  <a:cubicBezTo>
                    <a:pt x="2812981" y="267123"/>
                    <a:pt x="2815832" y="277141"/>
                    <a:pt x="2814494" y="287024"/>
                  </a:cubicBezTo>
                  <a:cubicBezTo>
                    <a:pt x="2813956" y="290386"/>
                    <a:pt x="2813015" y="293748"/>
                    <a:pt x="2812208" y="296975"/>
                  </a:cubicBezTo>
                  <a:cubicBezTo>
                    <a:pt x="2811737" y="300137"/>
                    <a:pt x="2811737" y="303364"/>
                    <a:pt x="2812208" y="306524"/>
                  </a:cubicBezTo>
                  <a:cubicBezTo>
                    <a:pt x="2813015" y="309751"/>
                    <a:pt x="2813889" y="312911"/>
                    <a:pt x="2814628" y="316138"/>
                  </a:cubicBezTo>
                  <a:cubicBezTo>
                    <a:pt x="2816739" y="328779"/>
                    <a:pt x="2815200" y="341755"/>
                    <a:pt x="2810191" y="353521"/>
                  </a:cubicBezTo>
                  <a:cubicBezTo>
                    <a:pt x="2809182" y="356681"/>
                    <a:pt x="2808040" y="359773"/>
                    <a:pt x="2807300" y="363001"/>
                  </a:cubicBezTo>
                  <a:cubicBezTo>
                    <a:pt x="2807017" y="366295"/>
                    <a:pt x="2807179" y="369657"/>
                    <a:pt x="2807770" y="372951"/>
                  </a:cubicBezTo>
                  <a:cubicBezTo>
                    <a:pt x="2808779" y="376448"/>
                    <a:pt x="2809787" y="379675"/>
                    <a:pt x="2810527" y="383440"/>
                  </a:cubicBezTo>
                  <a:cubicBezTo>
                    <a:pt x="2811872" y="417596"/>
                    <a:pt x="2808846" y="451751"/>
                    <a:pt x="2810527" y="485840"/>
                  </a:cubicBezTo>
                  <a:cubicBezTo>
                    <a:pt x="2809855" y="489471"/>
                    <a:pt x="2808846" y="493034"/>
                    <a:pt x="2807905" y="496531"/>
                  </a:cubicBezTo>
                  <a:cubicBezTo>
                    <a:pt x="2806486" y="502043"/>
                    <a:pt x="2806238" y="507758"/>
                    <a:pt x="2807165" y="513407"/>
                  </a:cubicBezTo>
                  <a:cubicBezTo>
                    <a:pt x="2808053" y="516768"/>
                    <a:pt x="2809175" y="520063"/>
                    <a:pt x="2810527" y="523223"/>
                  </a:cubicBezTo>
                  <a:cubicBezTo>
                    <a:pt x="2815334" y="533241"/>
                    <a:pt x="2816679" y="544536"/>
                    <a:pt x="2814359" y="555429"/>
                  </a:cubicBezTo>
                  <a:cubicBezTo>
                    <a:pt x="2813754" y="559125"/>
                    <a:pt x="2813149" y="562824"/>
                    <a:pt x="2812813" y="566522"/>
                  </a:cubicBezTo>
                  <a:cubicBezTo>
                    <a:pt x="2819839" y="595097"/>
                    <a:pt x="2823160" y="624480"/>
                    <a:pt x="2822697" y="653928"/>
                  </a:cubicBezTo>
                  <a:cubicBezTo>
                    <a:pt x="2823302" y="656282"/>
                    <a:pt x="2823974" y="658567"/>
                    <a:pt x="2824781" y="660651"/>
                  </a:cubicBezTo>
                  <a:lnTo>
                    <a:pt x="2826395" y="663878"/>
                  </a:lnTo>
                  <a:cubicBezTo>
                    <a:pt x="2827806" y="665829"/>
                    <a:pt x="2829017" y="667913"/>
                    <a:pt x="2830361" y="669931"/>
                  </a:cubicBezTo>
                  <a:cubicBezTo>
                    <a:pt x="2838766" y="682234"/>
                    <a:pt x="2842679" y="697092"/>
                    <a:pt x="2841455" y="711953"/>
                  </a:cubicBezTo>
                  <a:cubicBezTo>
                    <a:pt x="2840628" y="722642"/>
                    <a:pt x="2842814" y="733400"/>
                    <a:pt x="2847775" y="742947"/>
                  </a:cubicBezTo>
                  <a:lnTo>
                    <a:pt x="2851204" y="748730"/>
                  </a:lnTo>
                  <a:cubicBezTo>
                    <a:pt x="2851877" y="749671"/>
                    <a:pt x="2852415" y="750613"/>
                    <a:pt x="2853087" y="751486"/>
                  </a:cubicBezTo>
                  <a:cubicBezTo>
                    <a:pt x="2853759" y="752361"/>
                    <a:pt x="2855709" y="754983"/>
                    <a:pt x="2856987" y="756731"/>
                  </a:cubicBezTo>
                  <a:cubicBezTo>
                    <a:pt x="2859488" y="760160"/>
                    <a:pt x="2861760" y="763724"/>
                    <a:pt x="2863710" y="767489"/>
                  </a:cubicBezTo>
                  <a:cubicBezTo>
                    <a:pt x="2865324" y="770245"/>
                    <a:pt x="2866736" y="773136"/>
                    <a:pt x="2867879" y="776094"/>
                  </a:cubicBezTo>
                  <a:cubicBezTo>
                    <a:pt x="2869223" y="780061"/>
                    <a:pt x="2869963" y="784231"/>
                    <a:pt x="2870904" y="788264"/>
                  </a:cubicBezTo>
                  <a:cubicBezTo>
                    <a:pt x="2871846" y="792299"/>
                    <a:pt x="2872787" y="794449"/>
                    <a:pt x="2873594" y="797543"/>
                  </a:cubicBezTo>
                  <a:cubicBezTo>
                    <a:pt x="2875812" y="807426"/>
                    <a:pt x="2874871" y="818183"/>
                    <a:pt x="2882334" y="826320"/>
                  </a:cubicBezTo>
                  <a:cubicBezTo>
                    <a:pt x="2883948" y="827934"/>
                    <a:pt x="2885427" y="829547"/>
                    <a:pt x="2886906" y="831161"/>
                  </a:cubicBezTo>
                  <a:lnTo>
                    <a:pt x="2889259" y="833580"/>
                  </a:lnTo>
                  <a:cubicBezTo>
                    <a:pt x="2890873" y="835127"/>
                    <a:pt x="2892352" y="836740"/>
                    <a:pt x="2893831" y="838421"/>
                  </a:cubicBezTo>
                  <a:cubicBezTo>
                    <a:pt x="2904993" y="850860"/>
                    <a:pt x="2912456" y="866190"/>
                    <a:pt x="2915414" y="882662"/>
                  </a:cubicBezTo>
                  <a:cubicBezTo>
                    <a:pt x="2916019" y="884545"/>
                    <a:pt x="2916624" y="886428"/>
                    <a:pt x="2917297" y="888243"/>
                  </a:cubicBezTo>
                  <a:cubicBezTo>
                    <a:pt x="2917834" y="889049"/>
                    <a:pt x="2918238" y="889924"/>
                    <a:pt x="2918776" y="890663"/>
                  </a:cubicBezTo>
                  <a:cubicBezTo>
                    <a:pt x="2920053" y="892075"/>
                    <a:pt x="2921331" y="893421"/>
                    <a:pt x="2922743" y="894698"/>
                  </a:cubicBezTo>
                  <a:cubicBezTo>
                    <a:pt x="2925835" y="896983"/>
                    <a:pt x="2928928" y="899202"/>
                    <a:pt x="2931887" y="901421"/>
                  </a:cubicBezTo>
                  <a:cubicBezTo>
                    <a:pt x="2933433" y="902698"/>
                    <a:pt x="2934913" y="904043"/>
                    <a:pt x="2936324" y="905454"/>
                  </a:cubicBezTo>
                  <a:lnTo>
                    <a:pt x="2938476" y="907539"/>
                  </a:lnTo>
                  <a:cubicBezTo>
                    <a:pt x="2940022" y="908951"/>
                    <a:pt x="2941501" y="910430"/>
                    <a:pt x="2942980" y="911910"/>
                  </a:cubicBezTo>
                  <a:lnTo>
                    <a:pt x="2945199" y="914128"/>
                  </a:lnTo>
                  <a:cubicBezTo>
                    <a:pt x="2946746" y="915674"/>
                    <a:pt x="2948158" y="917288"/>
                    <a:pt x="2949502" y="918969"/>
                  </a:cubicBezTo>
                  <a:cubicBezTo>
                    <a:pt x="2956226" y="927710"/>
                    <a:pt x="2959184" y="938535"/>
                    <a:pt x="2963891" y="948351"/>
                  </a:cubicBezTo>
                  <a:cubicBezTo>
                    <a:pt x="2965706" y="950973"/>
                    <a:pt x="2967992" y="953259"/>
                    <a:pt x="2970614" y="955075"/>
                  </a:cubicBezTo>
                  <a:cubicBezTo>
                    <a:pt x="2982246" y="961798"/>
                    <a:pt x="2995357" y="966572"/>
                    <a:pt x="3002820" y="978876"/>
                  </a:cubicBezTo>
                  <a:cubicBezTo>
                    <a:pt x="3004837" y="981498"/>
                    <a:pt x="3006652" y="984256"/>
                    <a:pt x="3008669" y="986877"/>
                  </a:cubicBezTo>
                  <a:cubicBezTo>
                    <a:pt x="3014250" y="993466"/>
                    <a:pt x="3019158" y="1000661"/>
                    <a:pt x="3023260" y="1008257"/>
                  </a:cubicBezTo>
                  <a:cubicBezTo>
                    <a:pt x="3025075" y="1010746"/>
                    <a:pt x="3027361" y="1012831"/>
                    <a:pt x="3029983" y="1014512"/>
                  </a:cubicBezTo>
                  <a:cubicBezTo>
                    <a:pt x="3036774" y="1017268"/>
                    <a:pt x="3043296" y="1020495"/>
                    <a:pt x="3049683" y="1024058"/>
                  </a:cubicBezTo>
                  <a:lnTo>
                    <a:pt x="3057550" y="1029303"/>
                  </a:lnTo>
                  <a:cubicBezTo>
                    <a:pt x="3063802" y="1033134"/>
                    <a:pt x="3069047" y="1038379"/>
                    <a:pt x="3072947" y="1044633"/>
                  </a:cubicBezTo>
                  <a:cubicBezTo>
                    <a:pt x="3074694" y="1047120"/>
                    <a:pt x="3076375" y="1049608"/>
                    <a:pt x="3078258" y="1051960"/>
                  </a:cubicBezTo>
                  <a:cubicBezTo>
                    <a:pt x="3081485" y="1055659"/>
                    <a:pt x="3084444" y="1059559"/>
                    <a:pt x="3087671" y="1063190"/>
                  </a:cubicBezTo>
                  <a:cubicBezTo>
                    <a:pt x="3089756" y="1065071"/>
                    <a:pt x="3092176" y="1066417"/>
                    <a:pt x="3094865" y="1067223"/>
                  </a:cubicBezTo>
                  <a:cubicBezTo>
                    <a:pt x="3100715" y="1067694"/>
                    <a:pt x="3106497" y="1068500"/>
                    <a:pt x="3112212" y="1069644"/>
                  </a:cubicBezTo>
                  <a:cubicBezTo>
                    <a:pt x="3115103" y="1070652"/>
                    <a:pt x="3117927" y="1071862"/>
                    <a:pt x="3120616" y="1073410"/>
                  </a:cubicBezTo>
                  <a:cubicBezTo>
                    <a:pt x="3124180" y="1075291"/>
                    <a:pt x="3127542" y="1077577"/>
                    <a:pt x="3130634" y="1080133"/>
                  </a:cubicBezTo>
                  <a:cubicBezTo>
                    <a:pt x="3132920" y="1082014"/>
                    <a:pt x="3135005" y="1084166"/>
                    <a:pt x="3137358" y="1086251"/>
                  </a:cubicBezTo>
                  <a:cubicBezTo>
                    <a:pt x="3139711" y="1088336"/>
                    <a:pt x="3142670" y="1091630"/>
                    <a:pt x="3145560" y="1093983"/>
                  </a:cubicBezTo>
                  <a:cubicBezTo>
                    <a:pt x="3147780" y="1095529"/>
                    <a:pt x="3150200" y="1096673"/>
                    <a:pt x="3152822" y="1097412"/>
                  </a:cubicBezTo>
                  <a:cubicBezTo>
                    <a:pt x="3156385" y="1098152"/>
                    <a:pt x="3159949" y="1098756"/>
                    <a:pt x="3163445" y="1099833"/>
                  </a:cubicBezTo>
                  <a:cubicBezTo>
                    <a:pt x="3166942" y="1100908"/>
                    <a:pt x="3168622" y="1101716"/>
                    <a:pt x="3171245" y="1102522"/>
                  </a:cubicBezTo>
                  <a:cubicBezTo>
                    <a:pt x="3173866" y="1103329"/>
                    <a:pt x="3176556" y="1104068"/>
                    <a:pt x="3179178" y="1105077"/>
                  </a:cubicBezTo>
                  <a:cubicBezTo>
                    <a:pt x="3181733" y="1106018"/>
                    <a:pt x="3184423" y="1106691"/>
                    <a:pt x="3187112" y="1107228"/>
                  </a:cubicBezTo>
                  <a:lnTo>
                    <a:pt x="3192760" y="1107631"/>
                  </a:lnTo>
                  <a:cubicBezTo>
                    <a:pt x="3196659" y="1107631"/>
                    <a:pt x="3200492" y="1107631"/>
                    <a:pt x="3204324" y="1108103"/>
                  </a:cubicBezTo>
                  <a:cubicBezTo>
                    <a:pt x="3208157" y="1108372"/>
                    <a:pt x="3211720" y="1109918"/>
                    <a:pt x="3214544" y="1112540"/>
                  </a:cubicBezTo>
                  <a:cubicBezTo>
                    <a:pt x="3216157" y="1113414"/>
                    <a:pt x="3215888" y="1117919"/>
                    <a:pt x="3219519" y="1115095"/>
                  </a:cubicBezTo>
                  <a:cubicBezTo>
                    <a:pt x="3221066" y="1114086"/>
                    <a:pt x="3222612" y="1113213"/>
                    <a:pt x="3224226" y="1112405"/>
                  </a:cubicBezTo>
                  <a:cubicBezTo>
                    <a:pt x="3226848" y="1110993"/>
                    <a:pt x="3229672" y="1109918"/>
                    <a:pt x="3232563" y="1109245"/>
                  </a:cubicBezTo>
                  <a:cubicBezTo>
                    <a:pt x="3236933" y="1108439"/>
                    <a:pt x="3241505" y="1108909"/>
                    <a:pt x="3245607" y="1110589"/>
                  </a:cubicBezTo>
                  <a:cubicBezTo>
                    <a:pt x="3248901" y="1112070"/>
                    <a:pt x="3251927" y="1114220"/>
                    <a:pt x="3254415" y="1116911"/>
                  </a:cubicBezTo>
                  <a:cubicBezTo>
                    <a:pt x="3258919" y="1121886"/>
                    <a:pt x="3258919" y="1129416"/>
                    <a:pt x="3254415" y="1134391"/>
                  </a:cubicBezTo>
                  <a:cubicBezTo>
                    <a:pt x="3160285" y="1130425"/>
                    <a:pt x="3070055" y="1115699"/>
                    <a:pt x="3001475" y="1041338"/>
                  </a:cubicBezTo>
                  <a:cubicBezTo>
                    <a:pt x="2988701" y="1027487"/>
                    <a:pt x="2971690" y="1018006"/>
                    <a:pt x="2958982" y="1003753"/>
                  </a:cubicBezTo>
                  <a:cubicBezTo>
                    <a:pt x="2924827" y="962672"/>
                    <a:pt x="2889058" y="922667"/>
                    <a:pt x="2864853" y="874191"/>
                  </a:cubicBezTo>
                  <a:cubicBezTo>
                    <a:pt x="2827275" y="795593"/>
                    <a:pt x="2800906" y="712153"/>
                    <a:pt x="2786524" y="626228"/>
                  </a:cubicBezTo>
                  <a:cubicBezTo>
                    <a:pt x="2777111" y="565716"/>
                    <a:pt x="2763059" y="505674"/>
                    <a:pt x="2762319" y="444087"/>
                  </a:cubicBezTo>
                  <a:cubicBezTo>
                    <a:pt x="2761445" y="379271"/>
                    <a:pt x="2768505" y="314861"/>
                    <a:pt x="2773413" y="250314"/>
                  </a:cubicBezTo>
                  <a:cubicBezTo>
                    <a:pt x="2774892" y="231353"/>
                    <a:pt x="2775834" y="212260"/>
                    <a:pt x="2777985" y="193299"/>
                  </a:cubicBezTo>
                  <a:cubicBezTo>
                    <a:pt x="2779330" y="181465"/>
                    <a:pt x="2774758" y="176086"/>
                    <a:pt x="2763395" y="175617"/>
                  </a:cubicBezTo>
                  <a:cubicBezTo>
                    <a:pt x="2745174" y="174876"/>
                    <a:pt x="2726953" y="173397"/>
                    <a:pt x="2708733" y="173599"/>
                  </a:cubicBezTo>
                  <a:cubicBezTo>
                    <a:pt x="2691326" y="174271"/>
                    <a:pt x="2673898" y="173195"/>
                    <a:pt x="2656693" y="170507"/>
                  </a:cubicBezTo>
                  <a:cubicBezTo>
                    <a:pt x="2626975" y="164791"/>
                    <a:pt x="2597122" y="167280"/>
                    <a:pt x="2567337" y="167145"/>
                  </a:cubicBezTo>
                  <a:cubicBezTo>
                    <a:pt x="2559874" y="170776"/>
                    <a:pt x="2551873" y="168355"/>
                    <a:pt x="2544208" y="169095"/>
                  </a:cubicBezTo>
                  <a:cubicBezTo>
                    <a:pt x="2538426" y="169430"/>
                    <a:pt x="2532711" y="166337"/>
                    <a:pt x="2526861" y="168624"/>
                  </a:cubicBezTo>
                  <a:lnTo>
                    <a:pt x="2524239" y="169295"/>
                  </a:lnTo>
                  <a:lnTo>
                    <a:pt x="2519465" y="170976"/>
                  </a:lnTo>
                  <a:cubicBezTo>
                    <a:pt x="2518020" y="171716"/>
                    <a:pt x="2516648" y="172590"/>
                    <a:pt x="2515364" y="173599"/>
                  </a:cubicBezTo>
                  <a:cubicBezTo>
                    <a:pt x="2515364" y="173599"/>
                    <a:pt x="2513818" y="175482"/>
                    <a:pt x="2513885" y="175549"/>
                  </a:cubicBezTo>
                  <a:cubicBezTo>
                    <a:pt x="2512863" y="178036"/>
                    <a:pt x="2512231" y="180727"/>
                    <a:pt x="2512002" y="183415"/>
                  </a:cubicBezTo>
                  <a:cubicBezTo>
                    <a:pt x="2512002" y="186441"/>
                    <a:pt x="2512002" y="189399"/>
                    <a:pt x="2512002" y="192425"/>
                  </a:cubicBezTo>
                  <a:cubicBezTo>
                    <a:pt x="2512002" y="199149"/>
                    <a:pt x="2512002" y="205872"/>
                    <a:pt x="2512002" y="212596"/>
                  </a:cubicBezTo>
                  <a:cubicBezTo>
                    <a:pt x="2512002" y="219320"/>
                    <a:pt x="2512002" y="224497"/>
                    <a:pt x="2512002" y="230480"/>
                  </a:cubicBezTo>
                  <a:cubicBezTo>
                    <a:pt x="2513751" y="242448"/>
                    <a:pt x="2512540" y="254551"/>
                    <a:pt x="2514759" y="266452"/>
                  </a:cubicBezTo>
                  <a:cubicBezTo>
                    <a:pt x="2515539" y="268804"/>
                    <a:pt x="2516124" y="271158"/>
                    <a:pt x="2516507" y="273577"/>
                  </a:cubicBezTo>
                  <a:cubicBezTo>
                    <a:pt x="2516978" y="278485"/>
                    <a:pt x="2516507" y="283395"/>
                    <a:pt x="2517112" y="288370"/>
                  </a:cubicBezTo>
                  <a:cubicBezTo>
                    <a:pt x="2519062" y="299464"/>
                    <a:pt x="2517717" y="310893"/>
                    <a:pt x="2521281" y="321988"/>
                  </a:cubicBezTo>
                  <a:cubicBezTo>
                    <a:pt x="2521617" y="324609"/>
                    <a:pt x="2521819" y="327298"/>
                    <a:pt x="2521886" y="329921"/>
                  </a:cubicBezTo>
                  <a:cubicBezTo>
                    <a:pt x="2522222" y="345318"/>
                    <a:pt x="2523842" y="360581"/>
                    <a:pt x="2526727" y="375709"/>
                  </a:cubicBezTo>
                  <a:cubicBezTo>
                    <a:pt x="2533625" y="441398"/>
                    <a:pt x="2537175" y="507355"/>
                    <a:pt x="2537350" y="573380"/>
                  </a:cubicBezTo>
                  <a:cubicBezTo>
                    <a:pt x="2538352" y="627774"/>
                    <a:pt x="2533343" y="682099"/>
                    <a:pt x="2522424" y="735350"/>
                  </a:cubicBezTo>
                  <a:cubicBezTo>
                    <a:pt x="2520810" y="743486"/>
                    <a:pt x="2519801" y="751755"/>
                    <a:pt x="2517516" y="759689"/>
                  </a:cubicBezTo>
                  <a:cubicBezTo>
                    <a:pt x="2486991" y="864846"/>
                    <a:pt x="2464602" y="972288"/>
                    <a:pt x="2428025" y="1075695"/>
                  </a:cubicBezTo>
                  <a:cubicBezTo>
                    <a:pt x="2418882" y="1101581"/>
                    <a:pt x="2409939" y="1127466"/>
                    <a:pt x="2390710" y="1148107"/>
                  </a:cubicBezTo>
                  <a:cubicBezTo>
                    <a:pt x="2389123" y="1150057"/>
                    <a:pt x="2387725" y="1152075"/>
                    <a:pt x="2386541" y="1154292"/>
                  </a:cubicBezTo>
                  <a:cubicBezTo>
                    <a:pt x="2295774" y="1306177"/>
                    <a:pt x="2158479" y="1396339"/>
                    <a:pt x="1990861" y="1437757"/>
                  </a:cubicBezTo>
                  <a:cubicBezTo>
                    <a:pt x="1855786" y="1471375"/>
                    <a:pt x="1718693" y="1500554"/>
                    <a:pt x="1578373" y="1500958"/>
                  </a:cubicBezTo>
                  <a:cubicBezTo>
                    <a:pt x="1430926" y="1501362"/>
                    <a:pt x="1284689" y="1490536"/>
                    <a:pt x="1145647" y="1434530"/>
                  </a:cubicBezTo>
                  <a:cubicBezTo>
                    <a:pt x="1142567" y="1433319"/>
                    <a:pt x="1139427" y="1432244"/>
                    <a:pt x="1136234" y="1431303"/>
                  </a:cubicBezTo>
                  <a:cubicBezTo>
                    <a:pt x="1044054" y="1406157"/>
                    <a:pt x="965859" y="1354587"/>
                    <a:pt x="889211" y="1300194"/>
                  </a:cubicBezTo>
                  <a:cubicBezTo>
                    <a:pt x="879476" y="1293738"/>
                    <a:pt x="870466" y="1286276"/>
                    <a:pt x="862317" y="1277872"/>
                  </a:cubicBezTo>
                  <a:cubicBezTo>
                    <a:pt x="802881" y="1212856"/>
                    <a:pt x="744252" y="1147167"/>
                    <a:pt x="708415" y="1065071"/>
                  </a:cubicBezTo>
                  <a:cubicBezTo>
                    <a:pt x="704045" y="1055188"/>
                    <a:pt x="699137" y="1045573"/>
                    <a:pt x="693960" y="1036094"/>
                  </a:cubicBezTo>
                  <a:cubicBezTo>
                    <a:pt x="689704" y="1029840"/>
                    <a:pt x="689287" y="1021772"/>
                    <a:pt x="692884" y="1015116"/>
                  </a:cubicBezTo>
                  <a:cubicBezTo>
                    <a:pt x="697597" y="1006174"/>
                    <a:pt x="698612" y="995753"/>
                    <a:pt x="695708" y="986069"/>
                  </a:cubicBezTo>
                  <a:cubicBezTo>
                    <a:pt x="673588" y="907876"/>
                    <a:pt x="672041" y="827126"/>
                    <a:pt x="664712" y="747049"/>
                  </a:cubicBezTo>
                  <a:cubicBezTo>
                    <a:pt x="654829" y="638867"/>
                    <a:pt x="650459" y="530216"/>
                    <a:pt x="636003" y="422303"/>
                  </a:cubicBezTo>
                  <a:cubicBezTo>
                    <a:pt x="627733" y="360648"/>
                    <a:pt x="622556" y="298656"/>
                    <a:pt x="609849" y="237607"/>
                  </a:cubicBezTo>
                  <a:cubicBezTo>
                    <a:pt x="595460" y="168758"/>
                    <a:pt x="553169" y="131173"/>
                    <a:pt x="482639" y="126669"/>
                  </a:cubicBezTo>
                  <a:cubicBezTo>
                    <a:pt x="454602" y="124921"/>
                    <a:pt x="426430" y="124248"/>
                    <a:pt x="398259" y="124046"/>
                  </a:cubicBezTo>
                  <a:cubicBezTo>
                    <a:pt x="340074" y="122567"/>
                    <a:pt x="282325" y="113559"/>
                    <a:pt x="226473" y="97152"/>
                  </a:cubicBezTo>
                  <a:cubicBezTo>
                    <a:pt x="150208" y="76779"/>
                    <a:pt x="77109" y="45987"/>
                    <a:pt x="9236" y="5713"/>
                  </a:cubicBezTo>
                  <a:cubicBezTo>
                    <a:pt x="5834" y="3561"/>
                    <a:pt x="2572" y="1140"/>
                    <a:pt x="-514" y="-1482"/>
                  </a:cubicBezTo>
                  <a:close/>
                </a:path>
              </a:pathLst>
            </a:custGeom>
            <a:solidFill>
              <a:srgbClr val="020202"/>
            </a:solidFill>
            <a:ln w="6712" cap="flat">
              <a:noFill/>
              <a:prstDash val="solid"/>
              <a:miter/>
            </a:ln>
          </p:spPr>
          <p:txBody>
            <a:bodyPr rtlCol="0" anchor="ctr"/>
            <a:lstStyle/>
            <a:p>
              <a:endParaRPr lang="es-CO"/>
            </a:p>
          </p:txBody>
        </p:sp>
        <p:sp>
          <p:nvSpPr>
            <p:cNvPr id="1002" name="Freeform: Shape 1001">
              <a:extLst>
                <a:ext uri="{FF2B5EF4-FFF2-40B4-BE49-F238E27FC236}">
                  <a16:creationId xmlns:a16="http://schemas.microsoft.com/office/drawing/2014/main" id="{A0C37B64-BF6F-2876-667D-84CE8C50F6F7}"/>
                </a:ext>
              </a:extLst>
            </p:cNvPr>
            <p:cNvSpPr/>
            <p:nvPr/>
          </p:nvSpPr>
          <p:spPr>
            <a:xfrm>
              <a:off x="6627667" y="319069"/>
              <a:ext cx="1787791" cy="1225525"/>
            </a:xfrm>
            <a:custGeom>
              <a:avLst/>
              <a:gdLst>
                <a:gd name="connsiteX0" fmla="*/ 1643283 w 1787791"/>
                <a:gd name="connsiteY0" fmla="*/ 784841 h 1225525"/>
                <a:gd name="connsiteX1" fmla="*/ 1657335 w 1787791"/>
                <a:gd name="connsiteY1" fmla="*/ 812945 h 1225525"/>
                <a:gd name="connsiteX2" fmla="*/ 1779032 w 1787791"/>
                <a:gd name="connsiteY2" fmla="*/ 990648 h 1225525"/>
                <a:gd name="connsiteX3" fmla="*/ 1786898 w 1787791"/>
                <a:gd name="connsiteY3" fmla="*/ 1018684 h 1225525"/>
                <a:gd name="connsiteX4" fmla="*/ 1746557 w 1787791"/>
                <a:gd name="connsiteY4" fmla="*/ 1131640 h 1225525"/>
                <a:gd name="connsiteX5" fmla="*/ 1608120 w 1787791"/>
                <a:gd name="connsiteY5" fmla="*/ 1219920 h 1225525"/>
                <a:gd name="connsiteX6" fmla="*/ 1483129 w 1787791"/>
                <a:gd name="connsiteY6" fmla="*/ 1202574 h 1225525"/>
                <a:gd name="connsiteX7" fmla="*/ 1405809 w 1787791"/>
                <a:gd name="connsiteY7" fmla="*/ 1137893 h 1225525"/>
                <a:gd name="connsiteX8" fmla="*/ 1388394 w 1787791"/>
                <a:gd name="connsiteY8" fmla="*/ 1117050 h 1225525"/>
                <a:gd name="connsiteX9" fmla="*/ 1369502 w 1787791"/>
                <a:gd name="connsiteY9" fmla="*/ 1082827 h 1225525"/>
                <a:gd name="connsiteX10" fmla="*/ 1330774 w 1787791"/>
                <a:gd name="connsiteY10" fmla="*/ 1046991 h 1225525"/>
                <a:gd name="connsiteX11" fmla="*/ 1273893 w 1787791"/>
                <a:gd name="connsiteY11" fmla="*/ 1031056 h 1225525"/>
                <a:gd name="connsiteX12" fmla="*/ 1264076 w 1787791"/>
                <a:gd name="connsiteY12" fmla="*/ 1030182 h 1225525"/>
                <a:gd name="connsiteX13" fmla="*/ 1221180 w 1787791"/>
                <a:gd name="connsiteY13" fmla="*/ 1014920 h 1225525"/>
                <a:gd name="connsiteX14" fmla="*/ 1119050 w 1787791"/>
                <a:gd name="connsiteY14" fmla="*/ 904788 h 1225525"/>
                <a:gd name="connsiteX15" fmla="*/ 991303 w 1787791"/>
                <a:gd name="connsiteY15" fmla="*/ 721236 h 1225525"/>
                <a:gd name="connsiteX16" fmla="*/ 935968 w 1787791"/>
                <a:gd name="connsiteY16" fmla="*/ 645529 h 1225525"/>
                <a:gd name="connsiteX17" fmla="*/ 932539 w 1787791"/>
                <a:gd name="connsiteY17" fmla="*/ 639814 h 1225525"/>
                <a:gd name="connsiteX18" fmla="*/ 928774 w 1787791"/>
                <a:gd name="connsiteY18" fmla="*/ 634435 h 1225525"/>
                <a:gd name="connsiteX19" fmla="*/ 925144 w 1787791"/>
                <a:gd name="connsiteY19" fmla="*/ 629124 h 1225525"/>
                <a:gd name="connsiteX20" fmla="*/ 913310 w 1787791"/>
                <a:gd name="connsiteY20" fmla="*/ 614601 h 1225525"/>
                <a:gd name="connsiteX21" fmla="*/ 909209 w 1787791"/>
                <a:gd name="connsiteY21" fmla="*/ 610164 h 1225525"/>
                <a:gd name="connsiteX22" fmla="*/ 905241 w 1787791"/>
                <a:gd name="connsiteY22" fmla="*/ 605793 h 1225525"/>
                <a:gd name="connsiteX23" fmla="*/ 903292 w 1787791"/>
                <a:gd name="connsiteY23" fmla="*/ 603708 h 1225525"/>
                <a:gd name="connsiteX24" fmla="*/ 899191 w 1787791"/>
                <a:gd name="connsiteY24" fmla="*/ 599540 h 1225525"/>
                <a:gd name="connsiteX25" fmla="*/ 897106 w 1787791"/>
                <a:gd name="connsiteY25" fmla="*/ 597389 h 1225525"/>
                <a:gd name="connsiteX26" fmla="*/ 893207 w 1787791"/>
                <a:gd name="connsiteY26" fmla="*/ 592951 h 1225525"/>
                <a:gd name="connsiteX27" fmla="*/ 889710 w 1787791"/>
                <a:gd name="connsiteY27" fmla="*/ 588110 h 1225525"/>
                <a:gd name="connsiteX28" fmla="*/ 878280 w 1787791"/>
                <a:gd name="connsiteY28" fmla="*/ 574663 h 1225525"/>
                <a:gd name="connsiteX29" fmla="*/ 874313 w 1787791"/>
                <a:gd name="connsiteY29" fmla="*/ 570427 h 1225525"/>
                <a:gd name="connsiteX30" fmla="*/ 870481 w 1787791"/>
                <a:gd name="connsiteY30" fmla="*/ 566191 h 1225525"/>
                <a:gd name="connsiteX31" fmla="*/ 868599 w 1787791"/>
                <a:gd name="connsiteY31" fmla="*/ 564107 h 1225525"/>
                <a:gd name="connsiteX32" fmla="*/ 864699 w 1787791"/>
                <a:gd name="connsiteY32" fmla="*/ 560140 h 1225525"/>
                <a:gd name="connsiteX33" fmla="*/ 862749 w 1787791"/>
                <a:gd name="connsiteY33" fmla="*/ 558123 h 1225525"/>
                <a:gd name="connsiteX34" fmla="*/ 859118 w 1787791"/>
                <a:gd name="connsiteY34" fmla="*/ 553954 h 1225525"/>
                <a:gd name="connsiteX35" fmla="*/ 855756 w 1787791"/>
                <a:gd name="connsiteY35" fmla="*/ 549517 h 1225525"/>
                <a:gd name="connsiteX36" fmla="*/ 847756 w 1787791"/>
                <a:gd name="connsiteY36" fmla="*/ 541785 h 1225525"/>
                <a:gd name="connsiteX37" fmla="*/ 842981 w 1787791"/>
                <a:gd name="connsiteY37" fmla="*/ 538221 h 1225525"/>
                <a:gd name="connsiteX38" fmla="*/ 838612 w 1787791"/>
                <a:gd name="connsiteY38" fmla="*/ 533784 h 1225525"/>
                <a:gd name="connsiteX39" fmla="*/ 834779 w 1787791"/>
                <a:gd name="connsiteY39" fmla="*/ 528674 h 1225525"/>
                <a:gd name="connsiteX40" fmla="*/ 803985 w 1787791"/>
                <a:gd name="connsiteY40" fmla="*/ 495662 h 1225525"/>
                <a:gd name="connsiteX41" fmla="*/ 799817 w 1787791"/>
                <a:gd name="connsiteY41" fmla="*/ 491157 h 1225525"/>
                <a:gd name="connsiteX42" fmla="*/ 795783 w 1787791"/>
                <a:gd name="connsiteY42" fmla="*/ 486652 h 1225525"/>
                <a:gd name="connsiteX43" fmla="*/ 793766 w 1787791"/>
                <a:gd name="connsiteY43" fmla="*/ 484500 h 1225525"/>
                <a:gd name="connsiteX44" fmla="*/ 789664 w 1787791"/>
                <a:gd name="connsiteY44" fmla="*/ 480197 h 1225525"/>
                <a:gd name="connsiteX45" fmla="*/ 787580 w 1787791"/>
                <a:gd name="connsiteY45" fmla="*/ 478046 h 1225525"/>
                <a:gd name="connsiteX46" fmla="*/ 783613 w 1787791"/>
                <a:gd name="connsiteY46" fmla="*/ 473541 h 1225525"/>
                <a:gd name="connsiteX47" fmla="*/ 779982 w 1787791"/>
                <a:gd name="connsiteY47" fmla="*/ 468633 h 1225525"/>
                <a:gd name="connsiteX48" fmla="*/ 763913 w 1787791"/>
                <a:gd name="connsiteY48" fmla="*/ 450412 h 1225525"/>
                <a:gd name="connsiteX49" fmla="*/ 759946 w 1787791"/>
                <a:gd name="connsiteY49" fmla="*/ 446177 h 1225525"/>
                <a:gd name="connsiteX50" fmla="*/ 756249 w 1787791"/>
                <a:gd name="connsiteY50" fmla="*/ 442008 h 1225525"/>
                <a:gd name="connsiteX51" fmla="*/ 754433 w 1787791"/>
                <a:gd name="connsiteY51" fmla="*/ 439991 h 1225525"/>
                <a:gd name="connsiteX52" fmla="*/ 750802 w 1787791"/>
                <a:gd name="connsiteY52" fmla="*/ 436091 h 1225525"/>
                <a:gd name="connsiteX53" fmla="*/ 749054 w 1787791"/>
                <a:gd name="connsiteY53" fmla="*/ 434276 h 1225525"/>
                <a:gd name="connsiteX54" fmla="*/ 745490 w 1787791"/>
                <a:gd name="connsiteY54" fmla="*/ 430578 h 1225525"/>
                <a:gd name="connsiteX55" fmla="*/ 743676 w 1787791"/>
                <a:gd name="connsiteY55" fmla="*/ 428762 h 1225525"/>
                <a:gd name="connsiteX56" fmla="*/ 740112 w 1787791"/>
                <a:gd name="connsiteY56" fmla="*/ 425199 h 1225525"/>
                <a:gd name="connsiteX57" fmla="*/ 738296 w 1787791"/>
                <a:gd name="connsiteY57" fmla="*/ 423384 h 1225525"/>
                <a:gd name="connsiteX58" fmla="*/ 734531 w 1787791"/>
                <a:gd name="connsiteY58" fmla="*/ 419753 h 1225525"/>
                <a:gd name="connsiteX59" fmla="*/ 732582 w 1787791"/>
                <a:gd name="connsiteY59" fmla="*/ 417937 h 1225525"/>
                <a:gd name="connsiteX60" fmla="*/ 728548 w 1787791"/>
                <a:gd name="connsiteY60" fmla="*/ 414173 h 1225525"/>
                <a:gd name="connsiteX61" fmla="*/ 726463 w 1787791"/>
                <a:gd name="connsiteY61" fmla="*/ 412222 h 1225525"/>
                <a:gd name="connsiteX62" fmla="*/ 722025 w 1787791"/>
                <a:gd name="connsiteY62" fmla="*/ 408256 h 1225525"/>
                <a:gd name="connsiteX63" fmla="*/ 719672 w 1787791"/>
                <a:gd name="connsiteY63" fmla="*/ 406104 h 1225525"/>
                <a:gd name="connsiteX64" fmla="*/ 700510 w 1787791"/>
                <a:gd name="connsiteY64" fmla="*/ 389160 h 1225525"/>
                <a:gd name="connsiteX65" fmla="*/ 695468 w 1787791"/>
                <a:gd name="connsiteY65" fmla="*/ 385598 h 1225525"/>
                <a:gd name="connsiteX66" fmla="*/ 690963 w 1787791"/>
                <a:gd name="connsiteY66" fmla="*/ 381697 h 1225525"/>
                <a:gd name="connsiteX67" fmla="*/ 688879 w 1787791"/>
                <a:gd name="connsiteY67" fmla="*/ 379681 h 1225525"/>
                <a:gd name="connsiteX68" fmla="*/ 684845 w 1787791"/>
                <a:gd name="connsiteY68" fmla="*/ 375781 h 1225525"/>
                <a:gd name="connsiteX69" fmla="*/ 682827 w 1787791"/>
                <a:gd name="connsiteY69" fmla="*/ 373966 h 1225525"/>
                <a:gd name="connsiteX70" fmla="*/ 674356 w 1787791"/>
                <a:gd name="connsiteY70" fmla="*/ 367242 h 1225525"/>
                <a:gd name="connsiteX71" fmla="*/ 669985 w 1787791"/>
                <a:gd name="connsiteY71" fmla="*/ 364284 h 1225525"/>
                <a:gd name="connsiteX72" fmla="*/ 665951 w 1787791"/>
                <a:gd name="connsiteY72" fmla="*/ 360989 h 1225525"/>
                <a:gd name="connsiteX73" fmla="*/ 663867 w 1787791"/>
                <a:gd name="connsiteY73" fmla="*/ 359376 h 1225525"/>
                <a:gd name="connsiteX74" fmla="*/ 657144 w 1787791"/>
                <a:gd name="connsiteY74" fmla="*/ 355342 h 1225525"/>
                <a:gd name="connsiteX75" fmla="*/ 652370 w 1787791"/>
                <a:gd name="connsiteY75" fmla="*/ 352114 h 1225525"/>
                <a:gd name="connsiteX76" fmla="*/ 647663 w 1787791"/>
                <a:gd name="connsiteY76" fmla="*/ 348214 h 1225525"/>
                <a:gd name="connsiteX77" fmla="*/ 645378 w 1787791"/>
                <a:gd name="connsiteY77" fmla="*/ 346063 h 1225525"/>
                <a:gd name="connsiteX78" fmla="*/ 625879 w 1787791"/>
                <a:gd name="connsiteY78" fmla="*/ 328985 h 1225525"/>
                <a:gd name="connsiteX79" fmla="*/ 620702 w 1787791"/>
                <a:gd name="connsiteY79" fmla="*/ 325287 h 1225525"/>
                <a:gd name="connsiteX80" fmla="*/ 615995 w 1787791"/>
                <a:gd name="connsiteY80" fmla="*/ 321186 h 1225525"/>
                <a:gd name="connsiteX81" fmla="*/ 613777 w 1787791"/>
                <a:gd name="connsiteY81" fmla="*/ 319102 h 1225525"/>
                <a:gd name="connsiteX82" fmla="*/ 609406 w 1787791"/>
                <a:gd name="connsiteY82" fmla="*/ 314933 h 1225525"/>
                <a:gd name="connsiteX83" fmla="*/ 607188 w 1787791"/>
                <a:gd name="connsiteY83" fmla="*/ 312848 h 1225525"/>
                <a:gd name="connsiteX84" fmla="*/ 593136 w 1787791"/>
                <a:gd name="connsiteY84" fmla="*/ 302024 h 1225525"/>
                <a:gd name="connsiteX85" fmla="*/ 588160 w 1787791"/>
                <a:gd name="connsiteY85" fmla="*/ 298527 h 1225525"/>
                <a:gd name="connsiteX86" fmla="*/ 573839 w 1787791"/>
                <a:gd name="connsiteY86" fmla="*/ 287568 h 1225525"/>
                <a:gd name="connsiteX87" fmla="*/ 568797 w 1787791"/>
                <a:gd name="connsiteY87" fmla="*/ 284206 h 1225525"/>
                <a:gd name="connsiteX88" fmla="*/ 558845 w 1787791"/>
                <a:gd name="connsiteY88" fmla="*/ 277483 h 1225525"/>
                <a:gd name="connsiteX89" fmla="*/ 553870 w 1787791"/>
                <a:gd name="connsiteY89" fmla="*/ 274188 h 1225525"/>
                <a:gd name="connsiteX90" fmla="*/ 544255 w 1787791"/>
                <a:gd name="connsiteY90" fmla="*/ 267465 h 1225525"/>
                <a:gd name="connsiteX91" fmla="*/ 539549 w 1787791"/>
                <a:gd name="connsiteY91" fmla="*/ 264305 h 1225525"/>
                <a:gd name="connsiteX92" fmla="*/ 530539 w 1787791"/>
                <a:gd name="connsiteY92" fmla="*/ 257985 h 1225525"/>
                <a:gd name="connsiteX93" fmla="*/ 525900 w 1787791"/>
                <a:gd name="connsiteY93" fmla="*/ 255161 h 1225525"/>
                <a:gd name="connsiteX94" fmla="*/ 518773 w 1787791"/>
                <a:gd name="connsiteY94" fmla="*/ 251262 h 1225525"/>
                <a:gd name="connsiteX95" fmla="*/ 514067 w 1787791"/>
                <a:gd name="connsiteY95" fmla="*/ 248235 h 1225525"/>
                <a:gd name="connsiteX96" fmla="*/ 509764 w 1787791"/>
                <a:gd name="connsiteY96" fmla="*/ 244672 h 1225525"/>
                <a:gd name="connsiteX97" fmla="*/ 507612 w 1787791"/>
                <a:gd name="connsiteY97" fmla="*/ 242924 h 1225525"/>
                <a:gd name="connsiteX98" fmla="*/ 500888 w 1787791"/>
                <a:gd name="connsiteY98" fmla="*/ 238217 h 1225525"/>
                <a:gd name="connsiteX99" fmla="*/ 496317 w 1787791"/>
                <a:gd name="connsiteY99" fmla="*/ 235327 h 1225525"/>
                <a:gd name="connsiteX100" fmla="*/ 489593 w 1787791"/>
                <a:gd name="connsiteY100" fmla="*/ 231561 h 1225525"/>
                <a:gd name="connsiteX101" fmla="*/ 484752 w 1787791"/>
                <a:gd name="connsiteY101" fmla="*/ 229141 h 1225525"/>
                <a:gd name="connsiteX102" fmla="*/ 477222 w 1787791"/>
                <a:gd name="connsiteY102" fmla="*/ 225443 h 1225525"/>
                <a:gd name="connsiteX103" fmla="*/ 472313 w 1787791"/>
                <a:gd name="connsiteY103" fmla="*/ 222485 h 1225525"/>
                <a:gd name="connsiteX104" fmla="*/ 457320 w 1787791"/>
                <a:gd name="connsiteY104" fmla="*/ 213676 h 1225525"/>
                <a:gd name="connsiteX105" fmla="*/ 452345 w 1787791"/>
                <a:gd name="connsiteY105" fmla="*/ 210920 h 1225525"/>
                <a:gd name="connsiteX106" fmla="*/ 444949 w 1787791"/>
                <a:gd name="connsiteY106" fmla="*/ 206886 h 1225525"/>
                <a:gd name="connsiteX107" fmla="*/ 439839 w 1787791"/>
                <a:gd name="connsiteY107" fmla="*/ 204331 h 1225525"/>
                <a:gd name="connsiteX108" fmla="*/ 431838 w 1787791"/>
                <a:gd name="connsiteY108" fmla="*/ 200431 h 1225525"/>
                <a:gd name="connsiteX109" fmla="*/ 426526 w 1787791"/>
                <a:gd name="connsiteY109" fmla="*/ 197271 h 1225525"/>
                <a:gd name="connsiteX110" fmla="*/ 392909 w 1787791"/>
                <a:gd name="connsiteY110" fmla="*/ 179319 h 1225525"/>
                <a:gd name="connsiteX111" fmla="*/ 387395 w 1787791"/>
                <a:gd name="connsiteY111" fmla="*/ 176294 h 1225525"/>
                <a:gd name="connsiteX112" fmla="*/ 379125 w 1787791"/>
                <a:gd name="connsiteY112" fmla="*/ 171991 h 1225525"/>
                <a:gd name="connsiteX113" fmla="*/ 373478 w 1787791"/>
                <a:gd name="connsiteY113" fmla="*/ 169167 h 1225525"/>
                <a:gd name="connsiteX114" fmla="*/ 358955 w 1787791"/>
                <a:gd name="connsiteY114" fmla="*/ 163385 h 1225525"/>
                <a:gd name="connsiteX115" fmla="*/ 353442 w 1787791"/>
                <a:gd name="connsiteY115" fmla="*/ 161166 h 1225525"/>
                <a:gd name="connsiteX116" fmla="*/ 345777 w 1787791"/>
                <a:gd name="connsiteY116" fmla="*/ 157266 h 1225525"/>
                <a:gd name="connsiteX117" fmla="*/ 340869 w 1787791"/>
                <a:gd name="connsiteY117" fmla="*/ 154778 h 1225525"/>
                <a:gd name="connsiteX118" fmla="*/ 333271 w 1787791"/>
                <a:gd name="connsiteY118" fmla="*/ 151215 h 1225525"/>
                <a:gd name="connsiteX119" fmla="*/ 328027 w 1787791"/>
                <a:gd name="connsiteY119" fmla="*/ 148794 h 1225525"/>
                <a:gd name="connsiteX120" fmla="*/ 311554 w 1787791"/>
                <a:gd name="connsiteY120" fmla="*/ 142676 h 1225525"/>
                <a:gd name="connsiteX121" fmla="*/ 305973 w 1787791"/>
                <a:gd name="connsiteY121" fmla="*/ 140323 h 1225525"/>
                <a:gd name="connsiteX122" fmla="*/ 285803 w 1787791"/>
                <a:gd name="connsiteY122" fmla="*/ 132524 h 1225525"/>
                <a:gd name="connsiteX123" fmla="*/ 280088 w 1787791"/>
                <a:gd name="connsiteY123" fmla="*/ 130171 h 1225525"/>
                <a:gd name="connsiteX124" fmla="*/ 263077 w 1787791"/>
                <a:gd name="connsiteY124" fmla="*/ 123447 h 1225525"/>
                <a:gd name="connsiteX125" fmla="*/ 257564 w 1787791"/>
                <a:gd name="connsiteY125" fmla="*/ 121362 h 1225525"/>
                <a:gd name="connsiteX126" fmla="*/ 246874 w 1787791"/>
                <a:gd name="connsiteY126" fmla="*/ 117530 h 1225525"/>
                <a:gd name="connsiteX127" fmla="*/ 241629 w 1787791"/>
                <a:gd name="connsiteY127" fmla="*/ 115648 h 1225525"/>
                <a:gd name="connsiteX128" fmla="*/ 231275 w 1787791"/>
                <a:gd name="connsiteY128" fmla="*/ 112286 h 1225525"/>
                <a:gd name="connsiteX129" fmla="*/ 226098 w 1787791"/>
                <a:gd name="connsiteY129" fmla="*/ 110470 h 1225525"/>
                <a:gd name="connsiteX130" fmla="*/ 215542 w 1787791"/>
                <a:gd name="connsiteY130" fmla="*/ 107243 h 1225525"/>
                <a:gd name="connsiteX131" fmla="*/ 210029 w 1787791"/>
                <a:gd name="connsiteY131" fmla="*/ 105495 h 1225525"/>
                <a:gd name="connsiteX132" fmla="*/ 195640 w 1787791"/>
                <a:gd name="connsiteY132" fmla="*/ 102402 h 1225525"/>
                <a:gd name="connsiteX133" fmla="*/ 189657 w 1787791"/>
                <a:gd name="connsiteY133" fmla="*/ 100654 h 1225525"/>
                <a:gd name="connsiteX134" fmla="*/ 158593 w 1787791"/>
                <a:gd name="connsiteY134" fmla="*/ 92989 h 1225525"/>
                <a:gd name="connsiteX135" fmla="*/ 152946 w 1787791"/>
                <a:gd name="connsiteY135" fmla="*/ 89560 h 1225525"/>
                <a:gd name="connsiteX136" fmla="*/ 89610 w 1787791"/>
                <a:gd name="connsiteY136" fmla="*/ 73895 h 1225525"/>
                <a:gd name="connsiteX137" fmla="*/ 21366 w 1787791"/>
                <a:gd name="connsiteY137" fmla="*/ 63069 h 1225525"/>
                <a:gd name="connsiteX138" fmla="*/ 5499 w 1787791"/>
                <a:gd name="connsiteY138" fmla="*/ 26897 h 1225525"/>
                <a:gd name="connsiteX139" fmla="*/ 61372 w 1787791"/>
                <a:gd name="connsiteY139" fmla="*/ -602 h 1225525"/>
                <a:gd name="connsiteX140" fmla="*/ 223408 w 1787791"/>
                <a:gd name="connsiteY140" fmla="*/ 33015 h 1225525"/>
                <a:gd name="connsiteX141" fmla="*/ 495577 w 1787791"/>
                <a:gd name="connsiteY141" fmla="*/ 124657 h 1225525"/>
                <a:gd name="connsiteX142" fmla="*/ 620164 w 1787791"/>
                <a:gd name="connsiteY142" fmla="*/ 173537 h 1225525"/>
                <a:gd name="connsiteX143" fmla="*/ 643158 w 1787791"/>
                <a:gd name="connsiteY143" fmla="*/ 187589 h 1225525"/>
                <a:gd name="connsiteX144" fmla="*/ 629711 w 1787791"/>
                <a:gd name="connsiteY144" fmla="*/ 228334 h 1225525"/>
                <a:gd name="connsiteX145" fmla="*/ 619626 w 1787791"/>
                <a:gd name="connsiteY145" fmla="*/ 235058 h 1225525"/>
                <a:gd name="connsiteX146" fmla="*/ 673414 w 1787791"/>
                <a:gd name="connsiteY146" fmla="*/ 266188 h 1225525"/>
                <a:gd name="connsiteX147" fmla="*/ 716714 w 1787791"/>
                <a:gd name="connsiteY147" fmla="*/ 290325 h 1225525"/>
                <a:gd name="connsiteX148" fmla="*/ 727337 w 1787791"/>
                <a:gd name="connsiteY148" fmla="*/ 300276 h 1225525"/>
                <a:gd name="connsiteX149" fmla="*/ 748584 w 1787791"/>
                <a:gd name="connsiteY149" fmla="*/ 349425 h 1225525"/>
                <a:gd name="connsiteX150" fmla="*/ 768754 w 1787791"/>
                <a:gd name="connsiteY150" fmla="*/ 379344 h 1225525"/>
                <a:gd name="connsiteX151" fmla="*/ 824896 w 1787791"/>
                <a:gd name="connsiteY151" fmla="*/ 428090 h 1225525"/>
                <a:gd name="connsiteX152" fmla="*/ 885945 w 1787791"/>
                <a:gd name="connsiteY152" fmla="*/ 490148 h 1225525"/>
                <a:gd name="connsiteX153" fmla="*/ 951164 w 1787791"/>
                <a:gd name="connsiteY153" fmla="*/ 521278 h 1225525"/>
                <a:gd name="connsiteX154" fmla="*/ 1176940 w 1787791"/>
                <a:gd name="connsiteY154" fmla="*/ 563032 h 1225525"/>
                <a:gd name="connsiteX155" fmla="*/ 1215869 w 1787791"/>
                <a:gd name="connsiteY155" fmla="*/ 549046 h 1225525"/>
                <a:gd name="connsiteX156" fmla="*/ 1346171 w 1787791"/>
                <a:gd name="connsiteY156" fmla="*/ 455925 h 1225525"/>
                <a:gd name="connsiteX157" fmla="*/ 1389672 w 1787791"/>
                <a:gd name="connsiteY157" fmla="*/ 447118 h 1225525"/>
                <a:gd name="connsiteX158" fmla="*/ 1414818 w 1787791"/>
                <a:gd name="connsiteY158" fmla="*/ 455858 h 1225525"/>
                <a:gd name="connsiteX159" fmla="*/ 1414818 w 1787791"/>
                <a:gd name="connsiteY159" fmla="*/ 455858 h 1225525"/>
                <a:gd name="connsiteX160" fmla="*/ 1430685 w 1787791"/>
                <a:gd name="connsiteY160" fmla="*/ 476029 h 1225525"/>
                <a:gd name="connsiteX161" fmla="*/ 1523201 w 1787791"/>
                <a:gd name="connsiteY161" fmla="*/ 604919 h 1225525"/>
                <a:gd name="connsiteX162" fmla="*/ 1640594 w 1787791"/>
                <a:gd name="connsiteY162" fmla="*/ 777310 h 1225525"/>
                <a:gd name="connsiteX163" fmla="*/ 1643283 w 1787791"/>
                <a:gd name="connsiteY163" fmla="*/ 784841 h 122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1787791" h="1225525">
                  <a:moveTo>
                    <a:pt x="1643283" y="784841"/>
                  </a:moveTo>
                  <a:cubicBezTo>
                    <a:pt x="1642141" y="797010"/>
                    <a:pt x="1651621" y="804338"/>
                    <a:pt x="1657335" y="812945"/>
                  </a:cubicBezTo>
                  <a:cubicBezTo>
                    <a:pt x="1697072" y="872717"/>
                    <a:pt x="1735867" y="933161"/>
                    <a:pt x="1779032" y="990648"/>
                  </a:cubicBezTo>
                  <a:cubicBezTo>
                    <a:pt x="1785486" y="998447"/>
                    <a:pt x="1788378" y="1008666"/>
                    <a:pt x="1786898" y="1018684"/>
                  </a:cubicBezTo>
                  <a:cubicBezTo>
                    <a:pt x="1780174" y="1059026"/>
                    <a:pt x="1771502" y="1098157"/>
                    <a:pt x="1746557" y="1131640"/>
                  </a:cubicBezTo>
                  <a:cubicBezTo>
                    <a:pt x="1712939" y="1177226"/>
                    <a:pt x="1663656" y="1208692"/>
                    <a:pt x="1608120" y="1219920"/>
                  </a:cubicBezTo>
                  <a:cubicBezTo>
                    <a:pt x="1563341" y="1229871"/>
                    <a:pt x="1521924" y="1220390"/>
                    <a:pt x="1483129" y="1202574"/>
                  </a:cubicBezTo>
                  <a:cubicBezTo>
                    <a:pt x="1452739" y="1188656"/>
                    <a:pt x="1427391" y="1164316"/>
                    <a:pt x="1405809" y="1137893"/>
                  </a:cubicBezTo>
                  <a:cubicBezTo>
                    <a:pt x="1400430" y="1130631"/>
                    <a:pt x="1394647" y="1123640"/>
                    <a:pt x="1388394" y="1117050"/>
                  </a:cubicBezTo>
                  <a:cubicBezTo>
                    <a:pt x="1378511" y="1107973"/>
                    <a:pt x="1371922" y="1096005"/>
                    <a:pt x="1369502" y="1082827"/>
                  </a:cubicBezTo>
                  <a:cubicBezTo>
                    <a:pt x="1365736" y="1059967"/>
                    <a:pt x="1350541" y="1049814"/>
                    <a:pt x="1330774" y="1046991"/>
                  </a:cubicBezTo>
                  <a:cubicBezTo>
                    <a:pt x="1311141" y="1044436"/>
                    <a:pt x="1291979" y="1039057"/>
                    <a:pt x="1273893" y="1031056"/>
                  </a:cubicBezTo>
                  <a:cubicBezTo>
                    <a:pt x="1270666" y="1030182"/>
                    <a:pt x="1267371" y="1029913"/>
                    <a:pt x="1264076" y="1030182"/>
                  </a:cubicBezTo>
                  <a:cubicBezTo>
                    <a:pt x="1245453" y="1036906"/>
                    <a:pt x="1234291" y="1023459"/>
                    <a:pt x="1221180" y="1014920"/>
                  </a:cubicBezTo>
                  <a:cubicBezTo>
                    <a:pt x="1179293" y="986345"/>
                    <a:pt x="1144398" y="948693"/>
                    <a:pt x="1119050" y="904788"/>
                  </a:cubicBezTo>
                  <a:cubicBezTo>
                    <a:pt x="1080390" y="840982"/>
                    <a:pt x="1037763" y="779664"/>
                    <a:pt x="991303" y="721236"/>
                  </a:cubicBezTo>
                  <a:cubicBezTo>
                    <a:pt x="972208" y="696493"/>
                    <a:pt x="946322" y="676726"/>
                    <a:pt x="935968" y="645529"/>
                  </a:cubicBezTo>
                  <a:cubicBezTo>
                    <a:pt x="934758" y="643647"/>
                    <a:pt x="933682" y="641764"/>
                    <a:pt x="932539" y="639814"/>
                  </a:cubicBezTo>
                  <a:cubicBezTo>
                    <a:pt x="931396" y="637865"/>
                    <a:pt x="929984" y="636250"/>
                    <a:pt x="928774" y="634435"/>
                  </a:cubicBezTo>
                  <a:cubicBezTo>
                    <a:pt x="927564" y="632620"/>
                    <a:pt x="926286" y="630939"/>
                    <a:pt x="925144" y="629124"/>
                  </a:cubicBezTo>
                  <a:cubicBezTo>
                    <a:pt x="921715" y="623879"/>
                    <a:pt x="917747" y="618971"/>
                    <a:pt x="913310" y="614601"/>
                  </a:cubicBezTo>
                  <a:cubicBezTo>
                    <a:pt x="911830" y="613189"/>
                    <a:pt x="910486" y="611710"/>
                    <a:pt x="909209" y="610164"/>
                  </a:cubicBezTo>
                  <a:cubicBezTo>
                    <a:pt x="907796" y="608818"/>
                    <a:pt x="906519" y="607272"/>
                    <a:pt x="905241" y="605793"/>
                  </a:cubicBezTo>
                  <a:lnTo>
                    <a:pt x="903292" y="603708"/>
                  </a:lnTo>
                  <a:cubicBezTo>
                    <a:pt x="901880" y="602364"/>
                    <a:pt x="900535" y="600952"/>
                    <a:pt x="899191" y="599540"/>
                  </a:cubicBezTo>
                  <a:cubicBezTo>
                    <a:pt x="897846" y="598128"/>
                    <a:pt x="897846" y="598061"/>
                    <a:pt x="897106" y="597389"/>
                  </a:cubicBezTo>
                  <a:cubicBezTo>
                    <a:pt x="895695" y="595976"/>
                    <a:pt x="894417" y="594497"/>
                    <a:pt x="893207" y="592951"/>
                  </a:cubicBezTo>
                  <a:cubicBezTo>
                    <a:pt x="891929" y="591405"/>
                    <a:pt x="890786" y="589791"/>
                    <a:pt x="889710" y="588110"/>
                  </a:cubicBezTo>
                  <a:cubicBezTo>
                    <a:pt x="886349" y="583269"/>
                    <a:pt x="882516" y="578764"/>
                    <a:pt x="878280" y="574663"/>
                  </a:cubicBezTo>
                  <a:cubicBezTo>
                    <a:pt x="876868" y="573318"/>
                    <a:pt x="875591" y="571906"/>
                    <a:pt x="874313" y="570427"/>
                  </a:cubicBezTo>
                  <a:cubicBezTo>
                    <a:pt x="873036" y="568948"/>
                    <a:pt x="871758" y="567603"/>
                    <a:pt x="870481" y="566191"/>
                  </a:cubicBezTo>
                  <a:cubicBezTo>
                    <a:pt x="869203" y="564780"/>
                    <a:pt x="869203" y="564780"/>
                    <a:pt x="868599" y="564107"/>
                  </a:cubicBezTo>
                  <a:cubicBezTo>
                    <a:pt x="867994" y="563435"/>
                    <a:pt x="865976" y="561484"/>
                    <a:pt x="864699" y="560140"/>
                  </a:cubicBezTo>
                  <a:cubicBezTo>
                    <a:pt x="863421" y="558796"/>
                    <a:pt x="863421" y="558728"/>
                    <a:pt x="862749" y="558123"/>
                  </a:cubicBezTo>
                  <a:cubicBezTo>
                    <a:pt x="862077" y="557518"/>
                    <a:pt x="860261" y="555367"/>
                    <a:pt x="859118" y="553954"/>
                  </a:cubicBezTo>
                  <a:cubicBezTo>
                    <a:pt x="857976" y="552542"/>
                    <a:pt x="856832" y="550996"/>
                    <a:pt x="855756" y="549517"/>
                  </a:cubicBezTo>
                  <a:cubicBezTo>
                    <a:pt x="853538" y="546491"/>
                    <a:pt x="850848" y="543869"/>
                    <a:pt x="847756" y="541785"/>
                  </a:cubicBezTo>
                  <a:cubicBezTo>
                    <a:pt x="846075" y="540709"/>
                    <a:pt x="844461" y="539499"/>
                    <a:pt x="842981" y="538221"/>
                  </a:cubicBezTo>
                  <a:cubicBezTo>
                    <a:pt x="841435" y="536877"/>
                    <a:pt x="839956" y="535397"/>
                    <a:pt x="838612" y="533784"/>
                  </a:cubicBezTo>
                  <a:cubicBezTo>
                    <a:pt x="837267" y="532170"/>
                    <a:pt x="835990" y="530422"/>
                    <a:pt x="834779" y="528674"/>
                  </a:cubicBezTo>
                  <a:cubicBezTo>
                    <a:pt x="825232" y="517042"/>
                    <a:pt x="814945" y="506015"/>
                    <a:pt x="803985" y="495662"/>
                  </a:cubicBezTo>
                  <a:cubicBezTo>
                    <a:pt x="802507" y="494249"/>
                    <a:pt x="801161" y="492703"/>
                    <a:pt x="799817" y="491157"/>
                  </a:cubicBezTo>
                  <a:cubicBezTo>
                    <a:pt x="798472" y="489610"/>
                    <a:pt x="797127" y="488199"/>
                    <a:pt x="795783" y="486652"/>
                  </a:cubicBezTo>
                  <a:lnTo>
                    <a:pt x="793766" y="484500"/>
                  </a:lnTo>
                  <a:cubicBezTo>
                    <a:pt x="792354" y="483156"/>
                    <a:pt x="791009" y="481676"/>
                    <a:pt x="789664" y="480197"/>
                  </a:cubicBezTo>
                  <a:cubicBezTo>
                    <a:pt x="788319" y="478718"/>
                    <a:pt x="788319" y="478786"/>
                    <a:pt x="787580" y="478046"/>
                  </a:cubicBezTo>
                  <a:cubicBezTo>
                    <a:pt x="786168" y="476634"/>
                    <a:pt x="784824" y="475087"/>
                    <a:pt x="783613" y="473541"/>
                  </a:cubicBezTo>
                  <a:cubicBezTo>
                    <a:pt x="782269" y="471927"/>
                    <a:pt x="781125" y="470314"/>
                    <a:pt x="779982" y="468633"/>
                  </a:cubicBezTo>
                  <a:cubicBezTo>
                    <a:pt x="775209" y="462044"/>
                    <a:pt x="769829" y="455993"/>
                    <a:pt x="763913" y="450412"/>
                  </a:cubicBezTo>
                  <a:cubicBezTo>
                    <a:pt x="762501" y="449067"/>
                    <a:pt x="761224" y="447656"/>
                    <a:pt x="759946" y="446177"/>
                  </a:cubicBezTo>
                  <a:cubicBezTo>
                    <a:pt x="758669" y="444697"/>
                    <a:pt x="757458" y="443420"/>
                    <a:pt x="756249" y="442008"/>
                  </a:cubicBezTo>
                  <a:lnTo>
                    <a:pt x="754433" y="439991"/>
                  </a:lnTo>
                  <a:cubicBezTo>
                    <a:pt x="753155" y="438780"/>
                    <a:pt x="752013" y="437436"/>
                    <a:pt x="750802" y="436091"/>
                  </a:cubicBezTo>
                  <a:lnTo>
                    <a:pt x="749054" y="434276"/>
                  </a:lnTo>
                  <a:cubicBezTo>
                    <a:pt x="747844" y="433065"/>
                    <a:pt x="746634" y="431855"/>
                    <a:pt x="745490" y="430578"/>
                  </a:cubicBezTo>
                  <a:lnTo>
                    <a:pt x="743676" y="428762"/>
                  </a:lnTo>
                  <a:cubicBezTo>
                    <a:pt x="742465" y="427620"/>
                    <a:pt x="741254" y="426409"/>
                    <a:pt x="740112" y="425199"/>
                  </a:cubicBezTo>
                  <a:lnTo>
                    <a:pt x="738296" y="423384"/>
                  </a:lnTo>
                  <a:cubicBezTo>
                    <a:pt x="736952" y="422240"/>
                    <a:pt x="735741" y="421031"/>
                    <a:pt x="734531" y="419753"/>
                  </a:cubicBezTo>
                  <a:lnTo>
                    <a:pt x="732582" y="417937"/>
                  </a:lnTo>
                  <a:lnTo>
                    <a:pt x="728548" y="414173"/>
                  </a:lnTo>
                  <a:lnTo>
                    <a:pt x="726463" y="412222"/>
                  </a:lnTo>
                  <a:cubicBezTo>
                    <a:pt x="724917" y="410945"/>
                    <a:pt x="723505" y="409600"/>
                    <a:pt x="722025" y="408256"/>
                  </a:cubicBezTo>
                  <a:lnTo>
                    <a:pt x="719672" y="406104"/>
                  </a:lnTo>
                  <a:cubicBezTo>
                    <a:pt x="713755" y="399919"/>
                    <a:pt x="707368" y="394270"/>
                    <a:pt x="700510" y="389160"/>
                  </a:cubicBezTo>
                  <a:cubicBezTo>
                    <a:pt x="698762" y="388085"/>
                    <a:pt x="697081" y="386875"/>
                    <a:pt x="695468" y="385598"/>
                  </a:cubicBezTo>
                  <a:cubicBezTo>
                    <a:pt x="693921" y="384387"/>
                    <a:pt x="692375" y="383110"/>
                    <a:pt x="690963" y="381697"/>
                  </a:cubicBezTo>
                  <a:cubicBezTo>
                    <a:pt x="690290" y="381025"/>
                    <a:pt x="689618" y="380286"/>
                    <a:pt x="688879" y="379681"/>
                  </a:cubicBezTo>
                  <a:cubicBezTo>
                    <a:pt x="687466" y="378470"/>
                    <a:pt x="686122" y="377126"/>
                    <a:pt x="684845" y="375781"/>
                  </a:cubicBezTo>
                  <a:cubicBezTo>
                    <a:pt x="684172" y="375176"/>
                    <a:pt x="683500" y="374504"/>
                    <a:pt x="682827" y="373966"/>
                  </a:cubicBezTo>
                  <a:cubicBezTo>
                    <a:pt x="680205" y="371478"/>
                    <a:pt x="677381" y="369259"/>
                    <a:pt x="674356" y="367242"/>
                  </a:cubicBezTo>
                  <a:cubicBezTo>
                    <a:pt x="672809" y="366368"/>
                    <a:pt x="671398" y="365360"/>
                    <a:pt x="669985" y="364284"/>
                  </a:cubicBezTo>
                  <a:cubicBezTo>
                    <a:pt x="668573" y="363275"/>
                    <a:pt x="667296" y="362132"/>
                    <a:pt x="665951" y="360989"/>
                  </a:cubicBezTo>
                  <a:lnTo>
                    <a:pt x="663867" y="359376"/>
                  </a:lnTo>
                  <a:cubicBezTo>
                    <a:pt x="661581" y="357964"/>
                    <a:pt x="659228" y="356686"/>
                    <a:pt x="657144" y="355342"/>
                  </a:cubicBezTo>
                  <a:cubicBezTo>
                    <a:pt x="655463" y="354400"/>
                    <a:pt x="653849" y="353324"/>
                    <a:pt x="652370" y="352114"/>
                  </a:cubicBezTo>
                  <a:cubicBezTo>
                    <a:pt x="650756" y="350904"/>
                    <a:pt x="649210" y="349560"/>
                    <a:pt x="647663" y="348214"/>
                  </a:cubicBezTo>
                  <a:lnTo>
                    <a:pt x="645378" y="346063"/>
                  </a:lnTo>
                  <a:cubicBezTo>
                    <a:pt x="639326" y="339877"/>
                    <a:pt x="632804" y="334162"/>
                    <a:pt x="625879" y="328985"/>
                  </a:cubicBezTo>
                  <a:cubicBezTo>
                    <a:pt x="624064" y="327842"/>
                    <a:pt x="622383" y="326565"/>
                    <a:pt x="620702" y="325287"/>
                  </a:cubicBezTo>
                  <a:cubicBezTo>
                    <a:pt x="619088" y="324010"/>
                    <a:pt x="617475" y="322665"/>
                    <a:pt x="615995" y="321186"/>
                  </a:cubicBezTo>
                  <a:lnTo>
                    <a:pt x="613777" y="319102"/>
                  </a:lnTo>
                  <a:cubicBezTo>
                    <a:pt x="612230" y="317757"/>
                    <a:pt x="610819" y="316345"/>
                    <a:pt x="609406" y="314933"/>
                  </a:cubicBezTo>
                  <a:lnTo>
                    <a:pt x="607188" y="312848"/>
                  </a:lnTo>
                  <a:cubicBezTo>
                    <a:pt x="603019" y="308613"/>
                    <a:pt x="598246" y="304982"/>
                    <a:pt x="593136" y="302024"/>
                  </a:cubicBezTo>
                  <a:cubicBezTo>
                    <a:pt x="591388" y="300948"/>
                    <a:pt x="589774" y="299805"/>
                    <a:pt x="588160" y="298527"/>
                  </a:cubicBezTo>
                  <a:cubicBezTo>
                    <a:pt x="583790" y="294359"/>
                    <a:pt x="578949" y="290729"/>
                    <a:pt x="573839" y="287568"/>
                  </a:cubicBezTo>
                  <a:cubicBezTo>
                    <a:pt x="572091" y="286560"/>
                    <a:pt x="570410" y="285417"/>
                    <a:pt x="568797" y="284206"/>
                  </a:cubicBezTo>
                  <a:cubicBezTo>
                    <a:pt x="565569" y="281853"/>
                    <a:pt x="562073" y="279567"/>
                    <a:pt x="558845" y="277483"/>
                  </a:cubicBezTo>
                  <a:cubicBezTo>
                    <a:pt x="557098" y="276475"/>
                    <a:pt x="555483" y="275331"/>
                    <a:pt x="553870" y="274188"/>
                  </a:cubicBezTo>
                  <a:cubicBezTo>
                    <a:pt x="550710" y="271902"/>
                    <a:pt x="547550" y="269684"/>
                    <a:pt x="544255" y="267465"/>
                  </a:cubicBezTo>
                  <a:cubicBezTo>
                    <a:pt x="542642" y="266523"/>
                    <a:pt x="541028" y="265448"/>
                    <a:pt x="539549" y="264305"/>
                  </a:cubicBezTo>
                  <a:cubicBezTo>
                    <a:pt x="536591" y="262154"/>
                    <a:pt x="533632" y="259934"/>
                    <a:pt x="530539" y="257985"/>
                  </a:cubicBezTo>
                  <a:cubicBezTo>
                    <a:pt x="528926" y="257111"/>
                    <a:pt x="527447" y="256102"/>
                    <a:pt x="525900" y="255161"/>
                  </a:cubicBezTo>
                  <a:cubicBezTo>
                    <a:pt x="524354" y="254220"/>
                    <a:pt x="521193" y="252471"/>
                    <a:pt x="518773" y="251262"/>
                  </a:cubicBezTo>
                  <a:cubicBezTo>
                    <a:pt x="517092" y="250387"/>
                    <a:pt x="515546" y="249379"/>
                    <a:pt x="514067" y="248235"/>
                  </a:cubicBezTo>
                  <a:cubicBezTo>
                    <a:pt x="512588" y="247093"/>
                    <a:pt x="511175" y="245882"/>
                    <a:pt x="509764" y="244672"/>
                  </a:cubicBezTo>
                  <a:lnTo>
                    <a:pt x="507612" y="242924"/>
                  </a:lnTo>
                  <a:cubicBezTo>
                    <a:pt x="505393" y="241310"/>
                    <a:pt x="503175" y="239696"/>
                    <a:pt x="500888" y="238217"/>
                  </a:cubicBezTo>
                  <a:cubicBezTo>
                    <a:pt x="498602" y="236738"/>
                    <a:pt x="497863" y="236335"/>
                    <a:pt x="496317" y="235327"/>
                  </a:cubicBezTo>
                  <a:cubicBezTo>
                    <a:pt x="494770" y="234318"/>
                    <a:pt x="491744" y="232705"/>
                    <a:pt x="489593" y="231561"/>
                  </a:cubicBezTo>
                  <a:cubicBezTo>
                    <a:pt x="487441" y="230418"/>
                    <a:pt x="486366" y="229948"/>
                    <a:pt x="484752" y="229141"/>
                  </a:cubicBezTo>
                  <a:lnTo>
                    <a:pt x="477222" y="225443"/>
                  </a:lnTo>
                  <a:cubicBezTo>
                    <a:pt x="475541" y="224569"/>
                    <a:pt x="473860" y="223561"/>
                    <a:pt x="472313" y="222485"/>
                  </a:cubicBezTo>
                  <a:cubicBezTo>
                    <a:pt x="467607" y="219123"/>
                    <a:pt x="462564" y="216164"/>
                    <a:pt x="457320" y="213676"/>
                  </a:cubicBezTo>
                  <a:cubicBezTo>
                    <a:pt x="455639" y="212870"/>
                    <a:pt x="453958" y="211928"/>
                    <a:pt x="452345" y="210920"/>
                  </a:cubicBezTo>
                  <a:cubicBezTo>
                    <a:pt x="449924" y="209508"/>
                    <a:pt x="447436" y="208163"/>
                    <a:pt x="444949" y="206886"/>
                  </a:cubicBezTo>
                  <a:lnTo>
                    <a:pt x="439839" y="204331"/>
                  </a:lnTo>
                  <a:lnTo>
                    <a:pt x="431838" y="200431"/>
                  </a:lnTo>
                  <a:cubicBezTo>
                    <a:pt x="430023" y="199490"/>
                    <a:pt x="428275" y="198414"/>
                    <a:pt x="426526" y="197271"/>
                  </a:cubicBezTo>
                  <a:cubicBezTo>
                    <a:pt x="415702" y="190615"/>
                    <a:pt x="404473" y="184564"/>
                    <a:pt x="392909" y="179319"/>
                  </a:cubicBezTo>
                  <a:cubicBezTo>
                    <a:pt x="391026" y="178445"/>
                    <a:pt x="389210" y="177369"/>
                    <a:pt x="387395" y="176294"/>
                  </a:cubicBezTo>
                  <a:cubicBezTo>
                    <a:pt x="385580" y="175218"/>
                    <a:pt x="381949" y="173335"/>
                    <a:pt x="379125" y="171991"/>
                  </a:cubicBezTo>
                  <a:cubicBezTo>
                    <a:pt x="376302" y="170646"/>
                    <a:pt x="375293" y="170175"/>
                    <a:pt x="373478" y="169167"/>
                  </a:cubicBezTo>
                  <a:cubicBezTo>
                    <a:pt x="368772" y="166881"/>
                    <a:pt x="363930" y="164931"/>
                    <a:pt x="358955" y="163385"/>
                  </a:cubicBezTo>
                  <a:cubicBezTo>
                    <a:pt x="357073" y="162780"/>
                    <a:pt x="355257" y="162040"/>
                    <a:pt x="353442" y="161166"/>
                  </a:cubicBezTo>
                  <a:cubicBezTo>
                    <a:pt x="350887" y="159955"/>
                    <a:pt x="348332" y="158544"/>
                    <a:pt x="345777" y="157266"/>
                  </a:cubicBezTo>
                  <a:cubicBezTo>
                    <a:pt x="343222" y="155989"/>
                    <a:pt x="342482" y="155652"/>
                    <a:pt x="340869" y="154778"/>
                  </a:cubicBezTo>
                  <a:lnTo>
                    <a:pt x="333271" y="151215"/>
                  </a:lnTo>
                  <a:cubicBezTo>
                    <a:pt x="331456" y="150475"/>
                    <a:pt x="329707" y="149668"/>
                    <a:pt x="328027" y="148794"/>
                  </a:cubicBezTo>
                  <a:cubicBezTo>
                    <a:pt x="322715" y="146240"/>
                    <a:pt x="317202" y="144223"/>
                    <a:pt x="311554" y="142676"/>
                  </a:cubicBezTo>
                  <a:cubicBezTo>
                    <a:pt x="309604" y="142071"/>
                    <a:pt x="307789" y="141264"/>
                    <a:pt x="305973" y="140323"/>
                  </a:cubicBezTo>
                  <a:cubicBezTo>
                    <a:pt x="299586" y="136962"/>
                    <a:pt x="292795" y="134407"/>
                    <a:pt x="285803" y="132524"/>
                  </a:cubicBezTo>
                  <a:cubicBezTo>
                    <a:pt x="283853" y="131852"/>
                    <a:pt x="281971" y="131045"/>
                    <a:pt x="280088" y="130171"/>
                  </a:cubicBezTo>
                  <a:cubicBezTo>
                    <a:pt x="274642" y="127414"/>
                    <a:pt x="268926" y="125195"/>
                    <a:pt x="263077" y="123447"/>
                  </a:cubicBezTo>
                  <a:cubicBezTo>
                    <a:pt x="261195" y="122841"/>
                    <a:pt x="259380" y="122169"/>
                    <a:pt x="257564" y="121362"/>
                  </a:cubicBezTo>
                  <a:cubicBezTo>
                    <a:pt x="254068" y="119884"/>
                    <a:pt x="250504" y="118606"/>
                    <a:pt x="246874" y="117530"/>
                  </a:cubicBezTo>
                  <a:cubicBezTo>
                    <a:pt x="245058" y="116992"/>
                    <a:pt x="243310" y="116387"/>
                    <a:pt x="241629" y="115648"/>
                  </a:cubicBezTo>
                  <a:cubicBezTo>
                    <a:pt x="238268" y="114303"/>
                    <a:pt x="234771" y="113160"/>
                    <a:pt x="231275" y="112286"/>
                  </a:cubicBezTo>
                  <a:cubicBezTo>
                    <a:pt x="229527" y="111815"/>
                    <a:pt x="227779" y="111143"/>
                    <a:pt x="226098" y="110470"/>
                  </a:cubicBezTo>
                  <a:cubicBezTo>
                    <a:pt x="222669" y="109193"/>
                    <a:pt x="219105" y="108117"/>
                    <a:pt x="215542" y="107243"/>
                  </a:cubicBezTo>
                  <a:cubicBezTo>
                    <a:pt x="213659" y="106772"/>
                    <a:pt x="211844" y="106167"/>
                    <a:pt x="210029" y="105495"/>
                  </a:cubicBezTo>
                  <a:cubicBezTo>
                    <a:pt x="205322" y="104016"/>
                    <a:pt x="200414" y="103478"/>
                    <a:pt x="195640" y="102402"/>
                  </a:cubicBezTo>
                  <a:cubicBezTo>
                    <a:pt x="193623" y="101931"/>
                    <a:pt x="191606" y="101394"/>
                    <a:pt x="189657" y="100654"/>
                  </a:cubicBezTo>
                  <a:cubicBezTo>
                    <a:pt x="179638" y="96956"/>
                    <a:pt x="169217" y="94334"/>
                    <a:pt x="158593" y="92989"/>
                  </a:cubicBezTo>
                  <a:cubicBezTo>
                    <a:pt x="156509" y="92250"/>
                    <a:pt x="154560" y="91107"/>
                    <a:pt x="152946" y="89560"/>
                  </a:cubicBezTo>
                  <a:cubicBezTo>
                    <a:pt x="133582" y="77525"/>
                    <a:pt x="110857" y="78332"/>
                    <a:pt x="89610" y="73895"/>
                  </a:cubicBezTo>
                  <a:cubicBezTo>
                    <a:pt x="67086" y="69188"/>
                    <a:pt x="44025" y="67171"/>
                    <a:pt x="21366" y="63069"/>
                  </a:cubicBezTo>
                  <a:cubicBezTo>
                    <a:pt x="-1292" y="58968"/>
                    <a:pt x="-5931" y="45655"/>
                    <a:pt x="5499" y="26897"/>
                  </a:cubicBezTo>
                  <a:cubicBezTo>
                    <a:pt x="18946" y="4508"/>
                    <a:pt x="37032" y="-4771"/>
                    <a:pt x="61372" y="-602"/>
                  </a:cubicBezTo>
                  <a:cubicBezTo>
                    <a:pt x="115765" y="8676"/>
                    <a:pt x="170225" y="17484"/>
                    <a:pt x="223408" y="33015"/>
                  </a:cubicBezTo>
                  <a:cubicBezTo>
                    <a:pt x="315521" y="59506"/>
                    <a:pt x="407700" y="85392"/>
                    <a:pt x="495577" y="124657"/>
                  </a:cubicBezTo>
                  <a:cubicBezTo>
                    <a:pt x="535918" y="142811"/>
                    <a:pt x="578478" y="157468"/>
                    <a:pt x="620164" y="173537"/>
                  </a:cubicBezTo>
                  <a:cubicBezTo>
                    <a:pt x="628972" y="176092"/>
                    <a:pt x="636906" y="180933"/>
                    <a:pt x="643158" y="187589"/>
                  </a:cubicBezTo>
                  <a:cubicBezTo>
                    <a:pt x="657345" y="205071"/>
                    <a:pt x="651899" y="221946"/>
                    <a:pt x="629711" y="228334"/>
                  </a:cubicBezTo>
                  <a:cubicBezTo>
                    <a:pt x="625543" y="229074"/>
                    <a:pt x="621912" y="231494"/>
                    <a:pt x="619626" y="235058"/>
                  </a:cubicBezTo>
                  <a:cubicBezTo>
                    <a:pt x="637645" y="245479"/>
                    <a:pt x="655529" y="255900"/>
                    <a:pt x="673414" y="266188"/>
                  </a:cubicBezTo>
                  <a:cubicBezTo>
                    <a:pt x="687803" y="274323"/>
                    <a:pt x="702258" y="282324"/>
                    <a:pt x="716714" y="290325"/>
                  </a:cubicBezTo>
                  <a:cubicBezTo>
                    <a:pt x="721151" y="292813"/>
                    <a:pt x="726060" y="295098"/>
                    <a:pt x="727337" y="300276"/>
                  </a:cubicBezTo>
                  <a:cubicBezTo>
                    <a:pt x="731640" y="317757"/>
                    <a:pt x="747104" y="329792"/>
                    <a:pt x="748584" y="349425"/>
                  </a:cubicBezTo>
                  <a:cubicBezTo>
                    <a:pt x="750735" y="361796"/>
                    <a:pt x="758063" y="372688"/>
                    <a:pt x="768754" y="379344"/>
                  </a:cubicBezTo>
                  <a:cubicBezTo>
                    <a:pt x="788925" y="393800"/>
                    <a:pt x="807750" y="410139"/>
                    <a:pt x="824896" y="428090"/>
                  </a:cubicBezTo>
                  <a:cubicBezTo>
                    <a:pt x="845066" y="449202"/>
                    <a:pt x="867187" y="468431"/>
                    <a:pt x="885945" y="490148"/>
                  </a:cubicBezTo>
                  <a:cubicBezTo>
                    <a:pt x="903628" y="510924"/>
                    <a:pt x="926286" y="518588"/>
                    <a:pt x="951164" y="521278"/>
                  </a:cubicBezTo>
                  <a:cubicBezTo>
                    <a:pt x="1027274" y="530153"/>
                    <a:pt x="1102711" y="544138"/>
                    <a:pt x="1176940" y="563032"/>
                  </a:cubicBezTo>
                  <a:cubicBezTo>
                    <a:pt x="1201144" y="569015"/>
                    <a:pt x="1202085" y="569351"/>
                    <a:pt x="1215869" y="549046"/>
                  </a:cubicBezTo>
                  <a:cubicBezTo>
                    <a:pt x="1246192" y="502855"/>
                    <a:pt x="1292651" y="469642"/>
                    <a:pt x="1346171" y="455925"/>
                  </a:cubicBezTo>
                  <a:cubicBezTo>
                    <a:pt x="1360425" y="452093"/>
                    <a:pt x="1375216" y="450211"/>
                    <a:pt x="1389672" y="447118"/>
                  </a:cubicBezTo>
                  <a:cubicBezTo>
                    <a:pt x="1399959" y="444966"/>
                    <a:pt x="1406077" y="453842"/>
                    <a:pt x="1414818" y="455858"/>
                  </a:cubicBezTo>
                  <a:lnTo>
                    <a:pt x="1414818" y="455858"/>
                  </a:lnTo>
                  <a:cubicBezTo>
                    <a:pt x="1417911" y="464061"/>
                    <a:pt x="1423424" y="471121"/>
                    <a:pt x="1430685" y="476029"/>
                  </a:cubicBezTo>
                  <a:cubicBezTo>
                    <a:pt x="1464303" y="517042"/>
                    <a:pt x="1493820" y="560947"/>
                    <a:pt x="1523201" y="604919"/>
                  </a:cubicBezTo>
                  <a:cubicBezTo>
                    <a:pt x="1561727" y="662809"/>
                    <a:pt x="1597900" y="722312"/>
                    <a:pt x="1640594" y="777310"/>
                  </a:cubicBezTo>
                  <a:cubicBezTo>
                    <a:pt x="1641872" y="779664"/>
                    <a:pt x="1642746" y="782218"/>
                    <a:pt x="1643283" y="784841"/>
                  </a:cubicBezTo>
                  <a:close/>
                </a:path>
              </a:pathLst>
            </a:custGeom>
            <a:solidFill>
              <a:srgbClr val="000000"/>
            </a:solidFill>
            <a:ln w="6712" cap="flat">
              <a:noFill/>
              <a:prstDash val="solid"/>
              <a:miter/>
            </a:ln>
          </p:spPr>
          <p:txBody>
            <a:bodyPr rtlCol="0" anchor="ctr"/>
            <a:lstStyle/>
            <a:p>
              <a:endParaRPr lang="es-CO"/>
            </a:p>
          </p:txBody>
        </p:sp>
        <p:sp>
          <p:nvSpPr>
            <p:cNvPr id="1003" name="Freeform: Shape 1002">
              <a:extLst>
                <a:ext uri="{FF2B5EF4-FFF2-40B4-BE49-F238E27FC236}">
                  <a16:creationId xmlns:a16="http://schemas.microsoft.com/office/drawing/2014/main" id="{4F125CF4-89F8-F4CD-DF6F-A5244A1F3562}"/>
                </a:ext>
              </a:extLst>
            </p:cNvPr>
            <p:cNvSpPr/>
            <p:nvPr/>
          </p:nvSpPr>
          <p:spPr>
            <a:xfrm>
              <a:off x="7493734" y="2745620"/>
              <a:ext cx="1062270" cy="3763385"/>
            </a:xfrm>
            <a:custGeom>
              <a:avLst/>
              <a:gdLst>
                <a:gd name="connsiteX0" fmla="*/ 1055503 w 1062270"/>
                <a:gd name="connsiteY0" fmla="*/ -1573 h 3763385"/>
                <a:gd name="connsiteX1" fmla="*/ 1061757 w 1062270"/>
                <a:gd name="connsiteY1" fmla="*/ -1102 h 3763385"/>
                <a:gd name="connsiteX2" fmla="*/ 1027668 w 1062270"/>
                <a:gd name="connsiteY2" fmla="*/ 53359 h 3763385"/>
                <a:gd name="connsiteX3" fmla="*/ 968568 w 1062270"/>
                <a:gd name="connsiteY3" fmla="*/ 167659 h 3763385"/>
                <a:gd name="connsiteX4" fmla="*/ 958684 w 1062270"/>
                <a:gd name="connsiteY4" fmla="*/ 278126 h 3763385"/>
                <a:gd name="connsiteX5" fmla="*/ 1007901 w 1062270"/>
                <a:gd name="connsiteY5" fmla="*/ 585122 h 3763385"/>
                <a:gd name="connsiteX6" fmla="*/ 1031836 w 1062270"/>
                <a:gd name="connsiteY6" fmla="*/ 924930 h 3763385"/>
                <a:gd name="connsiteX7" fmla="*/ 1040846 w 1062270"/>
                <a:gd name="connsiteY7" fmla="*/ 1039230 h 3763385"/>
                <a:gd name="connsiteX8" fmla="*/ 1035131 w 1062270"/>
                <a:gd name="connsiteY8" fmla="*/ 1389392 h 3763385"/>
                <a:gd name="connsiteX9" fmla="*/ 1005749 w 1062270"/>
                <a:gd name="connsiteY9" fmla="*/ 1671780 h 3763385"/>
                <a:gd name="connsiteX10" fmla="*/ 946851 w 1062270"/>
                <a:gd name="connsiteY10" fmla="*/ 2045203 h 3763385"/>
                <a:gd name="connsiteX11" fmla="*/ 911485 w 1062270"/>
                <a:gd name="connsiteY11" fmla="*/ 2281335 h 3763385"/>
                <a:gd name="connsiteX12" fmla="*/ 898038 w 1062270"/>
                <a:gd name="connsiteY12" fmla="*/ 2352201 h 3763385"/>
                <a:gd name="connsiteX13" fmla="*/ 833425 w 1062270"/>
                <a:gd name="connsiteY13" fmla="*/ 2684208 h 3763385"/>
                <a:gd name="connsiteX14" fmla="*/ 811641 w 1062270"/>
                <a:gd name="connsiteY14" fmla="*/ 2808863 h 3763385"/>
                <a:gd name="connsiteX15" fmla="*/ 801153 w 1062270"/>
                <a:gd name="connsiteY15" fmla="*/ 2947637 h 3763385"/>
                <a:gd name="connsiteX16" fmla="*/ 738153 w 1062270"/>
                <a:gd name="connsiteY16" fmla="*/ 3301563 h 3763385"/>
                <a:gd name="connsiteX17" fmla="*/ 679255 w 1062270"/>
                <a:gd name="connsiteY17" fmla="*/ 3427495 h 3763385"/>
                <a:gd name="connsiteX18" fmla="*/ 652898 w 1062270"/>
                <a:gd name="connsiteY18" fmla="*/ 3472609 h 3763385"/>
                <a:gd name="connsiteX19" fmla="*/ 573225 w 1062270"/>
                <a:gd name="connsiteY19" fmla="*/ 3573462 h 3763385"/>
                <a:gd name="connsiteX20" fmla="*/ 362980 w 1062270"/>
                <a:gd name="connsiteY20" fmla="*/ 3723263 h 3763385"/>
                <a:gd name="connsiteX21" fmla="*/ 244780 w 1062270"/>
                <a:gd name="connsiteY21" fmla="*/ 3759369 h 3763385"/>
                <a:gd name="connsiteX22" fmla="*/ 81802 w 1062270"/>
                <a:gd name="connsiteY22" fmla="*/ 3761050 h 3763385"/>
                <a:gd name="connsiteX23" fmla="*/ 514 w 1062270"/>
                <a:gd name="connsiteY23" fmla="*/ 3759369 h 3763385"/>
                <a:gd name="connsiteX24" fmla="*/ 10599 w 1062270"/>
                <a:gd name="connsiteY24" fmla="*/ 3742962 h 3763385"/>
                <a:gd name="connsiteX25" fmla="*/ 36687 w 1062270"/>
                <a:gd name="connsiteY25" fmla="*/ 3737852 h 3763385"/>
                <a:gd name="connsiteX26" fmla="*/ 155357 w 1062270"/>
                <a:gd name="connsiteY26" fmla="*/ 3733213 h 3763385"/>
                <a:gd name="connsiteX27" fmla="*/ 204708 w 1062270"/>
                <a:gd name="connsiteY27" fmla="*/ 3745652 h 3763385"/>
                <a:gd name="connsiteX28" fmla="*/ 337296 w 1062270"/>
                <a:gd name="connsiteY28" fmla="*/ 3718758 h 3763385"/>
                <a:gd name="connsiteX29" fmla="*/ 605699 w 1062270"/>
                <a:gd name="connsiteY29" fmla="*/ 3516245 h 3763385"/>
                <a:gd name="connsiteX30" fmla="*/ 721882 w 1062270"/>
                <a:gd name="connsiteY30" fmla="*/ 3305731 h 3763385"/>
                <a:gd name="connsiteX31" fmla="*/ 785218 w 1062270"/>
                <a:gd name="connsiteY31" fmla="*/ 2981993 h 3763385"/>
                <a:gd name="connsiteX32" fmla="*/ 809960 w 1062270"/>
                <a:gd name="connsiteY32" fmla="*/ 2745191 h 3763385"/>
                <a:gd name="connsiteX33" fmla="*/ 864555 w 1062270"/>
                <a:gd name="connsiteY33" fmla="*/ 2439203 h 3763385"/>
                <a:gd name="connsiteX34" fmla="*/ 906375 w 1062270"/>
                <a:gd name="connsiteY34" fmla="*/ 2216923 h 3763385"/>
                <a:gd name="connsiteX35" fmla="*/ 968367 w 1062270"/>
                <a:gd name="connsiteY35" fmla="*/ 1853852 h 3763385"/>
                <a:gd name="connsiteX36" fmla="*/ 972199 w 1062270"/>
                <a:gd name="connsiteY36" fmla="*/ 1777809 h 3763385"/>
                <a:gd name="connsiteX37" fmla="*/ 977443 w 1062270"/>
                <a:gd name="connsiteY37" fmla="*/ 1723282 h 3763385"/>
                <a:gd name="connsiteX38" fmla="*/ 985982 w 1062270"/>
                <a:gd name="connsiteY38" fmla="*/ 1656920 h 3763385"/>
                <a:gd name="connsiteX39" fmla="*/ 990621 w 1062270"/>
                <a:gd name="connsiteY39" fmla="*/ 1591836 h 3763385"/>
                <a:gd name="connsiteX40" fmla="*/ 999093 w 1062270"/>
                <a:gd name="connsiteY40" fmla="*/ 1516600 h 3763385"/>
                <a:gd name="connsiteX41" fmla="*/ 1003463 w 1062270"/>
                <a:gd name="connsiteY41" fmla="*/ 1510885 h 3763385"/>
                <a:gd name="connsiteX42" fmla="*/ 1005010 w 1062270"/>
                <a:gd name="connsiteY42" fmla="*/ 1440692 h 3763385"/>
                <a:gd name="connsiteX43" fmla="*/ 1002253 w 1062270"/>
                <a:gd name="connsiteY43" fmla="*/ 1431547 h 3763385"/>
                <a:gd name="connsiteX44" fmla="*/ 1013818 w 1062270"/>
                <a:gd name="connsiteY44" fmla="*/ 1367069 h 3763385"/>
                <a:gd name="connsiteX45" fmla="*/ 1014490 w 1062270"/>
                <a:gd name="connsiteY45" fmla="*/ 1348647 h 3763385"/>
                <a:gd name="connsiteX46" fmla="*/ 1019062 w 1062270"/>
                <a:gd name="connsiteY46" fmla="*/ 1265812 h 3763385"/>
                <a:gd name="connsiteX47" fmla="*/ 1027063 w 1062270"/>
                <a:gd name="connsiteY47" fmla="*/ 1253710 h 3763385"/>
                <a:gd name="connsiteX48" fmla="*/ 1032038 w 1062270"/>
                <a:gd name="connsiteY48" fmla="*/ 1238245 h 3763385"/>
                <a:gd name="connsiteX49" fmla="*/ 1013145 w 1062270"/>
                <a:gd name="connsiteY49" fmla="*/ 1154605 h 3763385"/>
                <a:gd name="connsiteX50" fmla="*/ 1017515 w 1062270"/>
                <a:gd name="connsiteY50" fmla="*/ 1120987 h 3763385"/>
                <a:gd name="connsiteX51" fmla="*/ 1025584 w 1062270"/>
                <a:gd name="connsiteY51" fmla="*/ 1098867 h 3763385"/>
                <a:gd name="connsiteX52" fmla="*/ 1030492 w 1062270"/>
                <a:gd name="connsiteY52" fmla="*/ 1016236 h 3763385"/>
                <a:gd name="connsiteX53" fmla="*/ 1030088 w 1062270"/>
                <a:gd name="connsiteY53" fmla="*/ 989342 h 3763385"/>
                <a:gd name="connsiteX54" fmla="*/ 1025584 w 1062270"/>
                <a:gd name="connsiteY54" fmla="*/ 984366 h 3763385"/>
                <a:gd name="connsiteX55" fmla="*/ 1025113 w 1062270"/>
                <a:gd name="connsiteY55" fmla="*/ 839811 h 3763385"/>
                <a:gd name="connsiteX56" fmla="*/ 1020609 w 1062270"/>
                <a:gd name="connsiteY56" fmla="*/ 829993 h 3763385"/>
                <a:gd name="connsiteX57" fmla="*/ 1020609 w 1062270"/>
                <a:gd name="connsiteY57" fmla="*/ 745210 h 3763385"/>
                <a:gd name="connsiteX58" fmla="*/ 1015969 w 1062270"/>
                <a:gd name="connsiteY58" fmla="*/ 735327 h 3763385"/>
                <a:gd name="connsiteX59" fmla="*/ 1015969 w 1062270"/>
                <a:gd name="connsiteY59" fmla="*/ 695455 h 3763385"/>
                <a:gd name="connsiteX60" fmla="*/ 1011263 w 1062270"/>
                <a:gd name="connsiteY60" fmla="*/ 685504 h 3763385"/>
                <a:gd name="connsiteX61" fmla="*/ 1010724 w 1062270"/>
                <a:gd name="connsiteY61" fmla="*/ 650610 h 3763385"/>
                <a:gd name="connsiteX62" fmla="*/ 1006288 w 1062270"/>
                <a:gd name="connsiteY62" fmla="*/ 645701 h 3763385"/>
                <a:gd name="connsiteX63" fmla="*/ 1000841 w 1062270"/>
                <a:gd name="connsiteY63" fmla="*/ 570935 h 3763385"/>
                <a:gd name="connsiteX64" fmla="*/ 996336 w 1062270"/>
                <a:gd name="connsiteY64" fmla="*/ 566027 h 3763385"/>
                <a:gd name="connsiteX65" fmla="*/ 978653 w 1062270"/>
                <a:gd name="connsiteY65" fmla="*/ 455694 h 3763385"/>
                <a:gd name="connsiteX66" fmla="*/ 975897 w 1062270"/>
                <a:gd name="connsiteY66" fmla="*/ 436465 h 3763385"/>
                <a:gd name="connsiteX67" fmla="*/ 971459 w 1062270"/>
                <a:gd name="connsiteY67" fmla="*/ 431490 h 3763385"/>
                <a:gd name="connsiteX68" fmla="*/ 965140 w 1062270"/>
                <a:gd name="connsiteY68" fmla="*/ 380526 h 3763385"/>
                <a:gd name="connsiteX69" fmla="*/ 960702 w 1062270"/>
                <a:gd name="connsiteY69" fmla="*/ 326738 h 3763385"/>
                <a:gd name="connsiteX70" fmla="*/ 956466 w 1062270"/>
                <a:gd name="connsiteY70" fmla="*/ 321896 h 3763385"/>
                <a:gd name="connsiteX71" fmla="*/ 956466 w 1062270"/>
                <a:gd name="connsiteY71" fmla="*/ 296952 h 3763385"/>
                <a:gd name="connsiteX72" fmla="*/ 951692 w 1062270"/>
                <a:gd name="connsiteY72" fmla="*/ 291977 h 3763385"/>
                <a:gd name="connsiteX73" fmla="*/ 951692 w 1062270"/>
                <a:gd name="connsiteY73" fmla="*/ 262056 h 3763385"/>
                <a:gd name="connsiteX74" fmla="*/ 946986 w 1062270"/>
                <a:gd name="connsiteY74" fmla="*/ 252173 h 3763385"/>
                <a:gd name="connsiteX75" fmla="*/ 946986 w 1062270"/>
                <a:gd name="connsiteY75" fmla="*/ 227229 h 3763385"/>
                <a:gd name="connsiteX76" fmla="*/ 951558 w 1062270"/>
                <a:gd name="connsiteY76" fmla="*/ 222254 h 3763385"/>
                <a:gd name="connsiteX77" fmla="*/ 951961 w 1062270"/>
                <a:gd name="connsiteY77" fmla="*/ 192401 h 3763385"/>
                <a:gd name="connsiteX78" fmla="*/ 956735 w 1062270"/>
                <a:gd name="connsiteY78" fmla="*/ 187358 h 3763385"/>
                <a:gd name="connsiteX79" fmla="*/ 966887 w 1062270"/>
                <a:gd name="connsiteY79" fmla="*/ 147555 h 3763385"/>
                <a:gd name="connsiteX80" fmla="*/ 971661 w 1062270"/>
                <a:gd name="connsiteY80" fmla="*/ 142580 h 3763385"/>
                <a:gd name="connsiteX81" fmla="*/ 1033921 w 1062270"/>
                <a:gd name="connsiteY81" fmla="*/ 33456 h 3763385"/>
                <a:gd name="connsiteX82" fmla="*/ 1055503 w 1062270"/>
                <a:gd name="connsiteY82" fmla="*/ -1573 h 3763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062270" h="3763385">
                  <a:moveTo>
                    <a:pt x="1055503" y="-1573"/>
                  </a:moveTo>
                  <a:lnTo>
                    <a:pt x="1061757" y="-1102"/>
                  </a:lnTo>
                  <a:cubicBezTo>
                    <a:pt x="1054629" y="19674"/>
                    <a:pt x="1039569" y="35541"/>
                    <a:pt x="1027668" y="53359"/>
                  </a:cubicBezTo>
                  <a:cubicBezTo>
                    <a:pt x="1003060" y="88724"/>
                    <a:pt x="983158" y="127116"/>
                    <a:pt x="968568" y="167659"/>
                  </a:cubicBezTo>
                  <a:cubicBezTo>
                    <a:pt x="957407" y="203360"/>
                    <a:pt x="954046" y="241013"/>
                    <a:pt x="958684" y="278126"/>
                  </a:cubicBezTo>
                  <a:cubicBezTo>
                    <a:pt x="968434" y="381601"/>
                    <a:pt x="993311" y="482521"/>
                    <a:pt x="1007901" y="585122"/>
                  </a:cubicBezTo>
                  <a:cubicBezTo>
                    <a:pt x="1024643" y="697607"/>
                    <a:pt x="1032643" y="811236"/>
                    <a:pt x="1031836" y="924930"/>
                  </a:cubicBezTo>
                  <a:cubicBezTo>
                    <a:pt x="1031299" y="962917"/>
                    <a:pt x="1037081" y="1001041"/>
                    <a:pt x="1040846" y="1039230"/>
                  </a:cubicBezTo>
                  <a:cubicBezTo>
                    <a:pt x="1051739" y="1155816"/>
                    <a:pt x="1049856" y="1273209"/>
                    <a:pt x="1035131" y="1389392"/>
                  </a:cubicBezTo>
                  <a:cubicBezTo>
                    <a:pt x="1023970" y="1483521"/>
                    <a:pt x="1015902" y="1577651"/>
                    <a:pt x="1005749" y="1671780"/>
                  </a:cubicBezTo>
                  <a:cubicBezTo>
                    <a:pt x="992908" y="1797241"/>
                    <a:pt x="973207" y="1921895"/>
                    <a:pt x="946851" y="2045203"/>
                  </a:cubicBezTo>
                  <a:cubicBezTo>
                    <a:pt x="929774" y="2123130"/>
                    <a:pt x="920966" y="2202266"/>
                    <a:pt x="911485" y="2281335"/>
                  </a:cubicBezTo>
                  <a:cubicBezTo>
                    <a:pt x="908325" y="2305204"/>
                    <a:pt x="903887" y="2328871"/>
                    <a:pt x="898038" y="2352201"/>
                  </a:cubicBezTo>
                  <a:cubicBezTo>
                    <a:pt x="871884" y="2461928"/>
                    <a:pt x="850973" y="2572733"/>
                    <a:pt x="833425" y="2684208"/>
                  </a:cubicBezTo>
                  <a:cubicBezTo>
                    <a:pt x="826701" y="2725961"/>
                    <a:pt x="821592" y="2767648"/>
                    <a:pt x="811641" y="2808863"/>
                  </a:cubicBezTo>
                  <a:cubicBezTo>
                    <a:pt x="800681" y="2854246"/>
                    <a:pt x="803573" y="2901244"/>
                    <a:pt x="801153" y="2947637"/>
                  </a:cubicBezTo>
                  <a:cubicBezTo>
                    <a:pt x="794832" y="3068190"/>
                    <a:pt x="778225" y="3186994"/>
                    <a:pt x="738153" y="3301563"/>
                  </a:cubicBezTo>
                  <a:cubicBezTo>
                    <a:pt x="723226" y="3345602"/>
                    <a:pt x="703459" y="3387826"/>
                    <a:pt x="679255" y="3427495"/>
                  </a:cubicBezTo>
                  <a:cubicBezTo>
                    <a:pt x="670111" y="3442286"/>
                    <a:pt x="660698" y="3457077"/>
                    <a:pt x="652898" y="3472609"/>
                  </a:cubicBezTo>
                  <a:cubicBezTo>
                    <a:pt x="633064" y="3511000"/>
                    <a:pt x="606036" y="3545291"/>
                    <a:pt x="573225" y="3573462"/>
                  </a:cubicBezTo>
                  <a:cubicBezTo>
                    <a:pt x="508342" y="3630612"/>
                    <a:pt x="440031" y="3683123"/>
                    <a:pt x="362980" y="3723263"/>
                  </a:cubicBezTo>
                  <a:cubicBezTo>
                    <a:pt x="326135" y="3742425"/>
                    <a:pt x="286063" y="3754661"/>
                    <a:pt x="244780" y="3759369"/>
                  </a:cubicBezTo>
                  <a:cubicBezTo>
                    <a:pt x="190454" y="3763671"/>
                    <a:pt x="136128" y="3760646"/>
                    <a:pt x="81802" y="3761050"/>
                  </a:cubicBezTo>
                  <a:cubicBezTo>
                    <a:pt x="54908" y="3761050"/>
                    <a:pt x="27476" y="3763604"/>
                    <a:pt x="514" y="3759369"/>
                  </a:cubicBezTo>
                  <a:cubicBezTo>
                    <a:pt x="-3453" y="3749484"/>
                    <a:pt x="4952" y="3746593"/>
                    <a:pt x="10599" y="3742962"/>
                  </a:cubicBezTo>
                  <a:cubicBezTo>
                    <a:pt x="18062" y="3737383"/>
                    <a:pt x="27677" y="3735500"/>
                    <a:pt x="36687" y="3737852"/>
                  </a:cubicBezTo>
                  <a:cubicBezTo>
                    <a:pt x="77028" y="3753182"/>
                    <a:pt x="116092" y="3741483"/>
                    <a:pt x="155357" y="3733213"/>
                  </a:cubicBezTo>
                  <a:cubicBezTo>
                    <a:pt x="173914" y="3729313"/>
                    <a:pt x="188370" y="3741079"/>
                    <a:pt x="204708" y="3745652"/>
                  </a:cubicBezTo>
                  <a:cubicBezTo>
                    <a:pt x="251772" y="3750291"/>
                    <a:pt x="295745" y="3738929"/>
                    <a:pt x="337296" y="3718758"/>
                  </a:cubicBezTo>
                  <a:cubicBezTo>
                    <a:pt x="440233" y="3669340"/>
                    <a:pt x="532279" y="3603381"/>
                    <a:pt x="605699" y="3516245"/>
                  </a:cubicBezTo>
                  <a:cubicBezTo>
                    <a:pt x="657269" y="3454792"/>
                    <a:pt x="694046" y="3381774"/>
                    <a:pt x="721882" y="3305731"/>
                  </a:cubicBezTo>
                  <a:cubicBezTo>
                    <a:pt x="760005" y="3201181"/>
                    <a:pt x="776544" y="3092461"/>
                    <a:pt x="785218" y="2981993"/>
                  </a:cubicBezTo>
                  <a:cubicBezTo>
                    <a:pt x="791403" y="2902925"/>
                    <a:pt x="795975" y="2824192"/>
                    <a:pt x="809960" y="2745191"/>
                  </a:cubicBezTo>
                  <a:cubicBezTo>
                    <a:pt x="827979" y="2643263"/>
                    <a:pt x="846402" y="2541198"/>
                    <a:pt x="864555" y="2439203"/>
                  </a:cubicBezTo>
                  <a:cubicBezTo>
                    <a:pt x="878002" y="2365244"/>
                    <a:pt x="899383" y="2292428"/>
                    <a:pt x="906375" y="2216923"/>
                  </a:cubicBezTo>
                  <a:cubicBezTo>
                    <a:pt x="917738" y="2094353"/>
                    <a:pt x="950617" y="1975414"/>
                    <a:pt x="968367" y="1853852"/>
                  </a:cubicBezTo>
                  <a:cubicBezTo>
                    <a:pt x="962113" y="1828035"/>
                    <a:pt x="967358" y="1803628"/>
                    <a:pt x="972199" y="1777809"/>
                  </a:cubicBezTo>
                  <a:cubicBezTo>
                    <a:pt x="975359" y="1760867"/>
                    <a:pt x="975628" y="1741502"/>
                    <a:pt x="977443" y="1723282"/>
                  </a:cubicBezTo>
                  <a:cubicBezTo>
                    <a:pt x="979594" y="1701026"/>
                    <a:pt x="984167" y="1678704"/>
                    <a:pt x="985982" y="1656920"/>
                  </a:cubicBezTo>
                  <a:cubicBezTo>
                    <a:pt x="987798" y="1635135"/>
                    <a:pt x="990285" y="1613621"/>
                    <a:pt x="990621" y="1591836"/>
                  </a:cubicBezTo>
                  <a:cubicBezTo>
                    <a:pt x="990621" y="1567363"/>
                    <a:pt x="990621" y="1541006"/>
                    <a:pt x="999093" y="1516600"/>
                  </a:cubicBezTo>
                  <a:cubicBezTo>
                    <a:pt x="999832" y="1514448"/>
                    <a:pt x="1003934" y="1512029"/>
                    <a:pt x="1003463" y="1510885"/>
                  </a:cubicBezTo>
                  <a:cubicBezTo>
                    <a:pt x="993176" y="1487151"/>
                    <a:pt x="1006960" y="1463820"/>
                    <a:pt x="1005010" y="1440692"/>
                  </a:cubicBezTo>
                  <a:cubicBezTo>
                    <a:pt x="1005010" y="1437666"/>
                    <a:pt x="1000706" y="1433430"/>
                    <a:pt x="1002253" y="1431547"/>
                  </a:cubicBezTo>
                  <a:cubicBezTo>
                    <a:pt x="1017784" y="1411982"/>
                    <a:pt x="1000505" y="1386634"/>
                    <a:pt x="1013818" y="1367069"/>
                  </a:cubicBezTo>
                  <a:cubicBezTo>
                    <a:pt x="1018322" y="1360346"/>
                    <a:pt x="1013481" y="1354026"/>
                    <a:pt x="1014490" y="1348647"/>
                  </a:cubicBezTo>
                  <a:cubicBezTo>
                    <a:pt x="1019667" y="1321147"/>
                    <a:pt x="1027198" y="1294186"/>
                    <a:pt x="1019062" y="1265812"/>
                  </a:cubicBezTo>
                  <a:cubicBezTo>
                    <a:pt x="1017986" y="1261980"/>
                    <a:pt x="1023836" y="1257475"/>
                    <a:pt x="1027063" y="1253710"/>
                  </a:cubicBezTo>
                  <a:cubicBezTo>
                    <a:pt x="1030290" y="1249946"/>
                    <a:pt x="1035737" y="1241272"/>
                    <a:pt x="1032038" y="1238245"/>
                  </a:cubicBezTo>
                  <a:cubicBezTo>
                    <a:pt x="1003800" y="1214915"/>
                    <a:pt x="1022827" y="1181634"/>
                    <a:pt x="1013145" y="1154605"/>
                  </a:cubicBezTo>
                  <a:cubicBezTo>
                    <a:pt x="1009918" y="1143243"/>
                    <a:pt x="1011531" y="1131140"/>
                    <a:pt x="1017515" y="1120987"/>
                  </a:cubicBezTo>
                  <a:cubicBezTo>
                    <a:pt x="1020877" y="1113860"/>
                    <a:pt x="1028139" y="1108146"/>
                    <a:pt x="1025584" y="1098867"/>
                  </a:cubicBezTo>
                  <a:cubicBezTo>
                    <a:pt x="1034391" y="1071973"/>
                    <a:pt x="1029349" y="1043801"/>
                    <a:pt x="1030492" y="1016236"/>
                  </a:cubicBezTo>
                  <a:cubicBezTo>
                    <a:pt x="1030895" y="1007226"/>
                    <a:pt x="1030492" y="998216"/>
                    <a:pt x="1030088" y="989342"/>
                  </a:cubicBezTo>
                  <a:cubicBezTo>
                    <a:pt x="1028744" y="987526"/>
                    <a:pt x="1027265" y="985845"/>
                    <a:pt x="1025584" y="984366"/>
                  </a:cubicBezTo>
                  <a:cubicBezTo>
                    <a:pt x="1025584" y="936158"/>
                    <a:pt x="1025449" y="887950"/>
                    <a:pt x="1025113" y="839811"/>
                  </a:cubicBezTo>
                  <a:cubicBezTo>
                    <a:pt x="1022625" y="836986"/>
                    <a:pt x="1023769" y="832481"/>
                    <a:pt x="1020609" y="829993"/>
                  </a:cubicBezTo>
                  <a:cubicBezTo>
                    <a:pt x="1020609" y="801754"/>
                    <a:pt x="1020609" y="773516"/>
                    <a:pt x="1020609" y="745210"/>
                  </a:cubicBezTo>
                  <a:cubicBezTo>
                    <a:pt x="1017919" y="742452"/>
                    <a:pt x="1019129" y="737881"/>
                    <a:pt x="1015969" y="735327"/>
                  </a:cubicBezTo>
                  <a:lnTo>
                    <a:pt x="1015969" y="695455"/>
                  </a:lnTo>
                  <a:cubicBezTo>
                    <a:pt x="1013212" y="692699"/>
                    <a:pt x="1014423" y="688060"/>
                    <a:pt x="1011263" y="685504"/>
                  </a:cubicBezTo>
                  <a:cubicBezTo>
                    <a:pt x="1011263" y="673873"/>
                    <a:pt x="1011263" y="662241"/>
                    <a:pt x="1010724" y="650610"/>
                  </a:cubicBezTo>
                  <a:cubicBezTo>
                    <a:pt x="1009380" y="648861"/>
                    <a:pt x="1007901" y="647180"/>
                    <a:pt x="1006288" y="645701"/>
                  </a:cubicBezTo>
                  <a:cubicBezTo>
                    <a:pt x="1009313" y="620421"/>
                    <a:pt x="999564" y="596083"/>
                    <a:pt x="1000841" y="570935"/>
                  </a:cubicBezTo>
                  <a:cubicBezTo>
                    <a:pt x="999497" y="569188"/>
                    <a:pt x="997950" y="567508"/>
                    <a:pt x="996336" y="566027"/>
                  </a:cubicBezTo>
                  <a:cubicBezTo>
                    <a:pt x="995798" y="528376"/>
                    <a:pt x="985176" y="492405"/>
                    <a:pt x="978653" y="455694"/>
                  </a:cubicBezTo>
                  <a:cubicBezTo>
                    <a:pt x="977511" y="449307"/>
                    <a:pt x="976771" y="442852"/>
                    <a:pt x="975897" y="436465"/>
                  </a:cubicBezTo>
                  <a:cubicBezTo>
                    <a:pt x="974552" y="434650"/>
                    <a:pt x="973073" y="433036"/>
                    <a:pt x="971459" y="431490"/>
                  </a:cubicBezTo>
                  <a:cubicBezTo>
                    <a:pt x="973610" y="414076"/>
                    <a:pt x="967828" y="397200"/>
                    <a:pt x="965140" y="380526"/>
                  </a:cubicBezTo>
                  <a:cubicBezTo>
                    <a:pt x="962248" y="362506"/>
                    <a:pt x="962786" y="344622"/>
                    <a:pt x="960702" y="326738"/>
                  </a:cubicBezTo>
                  <a:cubicBezTo>
                    <a:pt x="959491" y="324922"/>
                    <a:pt x="958080" y="323309"/>
                    <a:pt x="956466" y="321896"/>
                  </a:cubicBezTo>
                  <a:lnTo>
                    <a:pt x="956466" y="296952"/>
                  </a:lnTo>
                  <a:cubicBezTo>
                    <a:pt x="954987" y="295204"/>
                    <a:pt x="953373" y="293523"/>
                    <a:pt x="951692" y="291977"/>
                  </a:cubicBezTo>
                  <a:cubicBezTo>
                    <a:pt x="951692" y="282026"/>
                    <a:pt x="951692" y="271806"/>
                    <a:pt x="951692" y="262056"/>
                  </a:cubicBezTo>
                  <a:cubicBezTo>
                    <a:pt x="948936" y="259300"/>
                    <a:pt x="950145" y="254661"/>
                    <a:pt x="946986" y="252173"/>
                  </a:cubicBezTo>
                  <a:lnTo>
                    <a:pt x="946986" y="227229"/>
                  </a:lnTo>
                  <a:cubicBezTo>
                    <a:pt x="948666" y="225750"/>
                    <a:pt x="950213" y="224069"/>
                    <a:pt x="951558" y="222254"/>
                  </a:cubicBezTo>
                  <a:lnTo>
                    <a:pt x="951961" y="192401"/>
                  </a:lnTo>
                  <a:cubicBezTo>
                    <a:pt x="953642" y="190787"/>
                    <a:pt x="955255" y="189106"/>
                    <a:pt x="956735" y="187358"/>
                  </a:cubicBezTo>
                  <a:cubicBezTo>
                    <a:pt x="956735" y="173172"/>
                    <a:pt x="965140" y="161204"/>
                    <a:pt x="966887" y="147555"/>
                  </a:cubicBezTo>
                  <a:cubicBezTo>
                    <a:pt x="968568" y="146009"/>
                    <a:pt x="970182" y="144328"/>
                    <a:pt x="971661" y="142580"/>
                  </a:cubicBezTo>
                  <a:cubicBezTo>
                    <a:pt x="985108" y="102239"/>
                    <a:pt x="1009178" y="67478"/>
                    <a:pt x="1033921" y="33456"/>
                  </a:cubicBezTo>
                  <a:cubicBezTo>
                    <a:pt x="1042191" y="22498"/>
                    <a:pt x="1049385" y="10732"/>
                    <a:pt x="1055503" y="-1573"/>
                  </a:cubicBezTo>
                  <a:close/>
                </a:path>
              </a:pathLst>
            </a:custGeom>
            <a:solidFill>
              <a:srgbClr val="020202"/>
            </a:solidFill>
            <a:ln w="6712" cap="flat">
              <a:noFill/>
              <a:prstDash val="solid"/>
              <a:miter/>
            </a:ln>
          </p:spPr>
          <p:txBody>
            <a:bodyPr rtlCol="0" anchor="ctr"/>
            <a:lstStyle/>
            <a:p>
              <a:endParaRPr lang="es-CO"/>
            </a:p>
          </p:txBody>
        </p:sp>
        <p:sp>
          <p:nvSpPr>
            <p:cNvPr id="1004" name="Freeform: Shape 1003">
              <a:extLst>
                <a:ext uri="{FF2B5EF4-FFF2-40B4-BE49-F238E27FC236}">
                  <a16:creationId xmlns:a16="http://schemas.microsoft.com/office/drawing/2014/main" id="{82165C1C-F79F-ECB6-FDD3-8421FF44B806}"/>
                </a:ext>
              </a:extLst>
            </p:cNvPr>
            <p:cNvSpPr/>
            <p:nvPr/>
          </p:nvSpPr>
          <p:spPr>
            <a:xfrm>
              <a:off x="3444372" y="2027211"/>
              <a:ext cx="170241" cy="2846809"/>
            </a:xfrm>
            <a:custGeom>
              <a:avLst/>
              <a:gdLst>
                <a:gd name="connsiteX0" fmla="*/ 168988 w 170241"/>
                <a:gd name="connsiteY0" fmla="*/ -1573 h 2846809"/>
                <a:gd name="connsiteX1" fmla="*/ 169728 w 170241"/>
                <a:gd name="connsiteY1" fmla="*/ 4613 h 2846809"/>
                <a:gd name="connsiteX2" fmla="*/ 135236 w 170241"/>
                <a:gd name="connsiteY2" fmla="*/ 43609 h 2846809"/>
                <a:gd name="connsiteX3" fmla="*/ 55294 w 170241"/>
                <a:gd name="connsiteY3" fmla="*/ 226153 h 2846809"/>
                <a:gd name="connsiteX4" fmla="*/ 34585 w 170241"/>
                <a:gd name="connsiteY4" fmla="*/ 375482 h 2846809"/>
                <a:gd name="connsiteX5" fmla="*/ 26584 w 170241"/>
                <a:gd name="connsiteY5" fmla="*/ 446618 h 2846809"/>
                <a:gd name="connsiteX6" fmla="*/ 25845 w 170241"/>
                <a:gd name="connsiteY6" fmla="*/ 478890 h 2846809"/>
                <a:gd name="connsiteX7" fmla="*/ 25845 w 170241"/>
                <a:gd name="connsiteY7" fmla="*/ 637162 h 2846809"/>
                <a:gd name="connsiteX8" fmla="*/ 25845 w 170241"/>
                <a:gd name="connsiteY8" fmla="*/ 649601 h 2846809"/>
                <a:gd name="connsiteX9" fmla="*/ 30282 w 170241"/>
                <a:gd name="connsiteY9" fmla="*/ 903011 h 2846809"/>
                <a:gd name="connsiteX10" fmla="*/ 35257 w 170241"/>
                <a:gd name="connsiteY10" fmla="*/ 937234 h 2846809"/>
                <a:gd name="connsiteX11" fmla="*/ 31291 w 170241"/>
                <a:gd name="connsiteY11" fmla="*/ 1072511 h 2846809"/>
                <a:gd name="connsiteX12" fmla="*/ 30618 w 170241"/>
                <a:gd name="connsiteY12" fmla="*/ 1097320 h 2846809"/>
                <a:gd name="connsiteX13" fmla="*/ 24298 w 170241"/>
                <a:gd name="connsiteY13" fmla="*/ 1308372 h 2846809"/>
                <a:gd name="connsiteX14" fmla="*/ 19995 w 170241"/>
                <a:gd name="connsiteY14" fmla="*/ 1407410 h 2846809"/>
                <a:gd name="connsiteX15" fmla="*/ 11792 w 170241"/>
                <a:gd name="connsiteY15" fmla="*/ 1700018 h 2846809"/>
                <a:gd name="connsiteX16" fmla="*/ 14145 w 170241"/>
                <a:gd name="connsiteY16" fmla="*/ 2010712 h 2846809"/>
                <a:gd name="connsiteX17" fmla="*/ 11591 w 170241"/>
                <a:gd name="connsiteY17" fmla="*/ 2196820 h 2846809"/>
                <a:gd name="connsiteX18" fmla="*/ 19860 w 170241"/>
                <a:gd name="connsiteY18" fmla="*/ 2322617 h 2846809"/>
                <a:gd name="connsiteX19" fmla="*/ 20398 w 170241"/>
                <a:gd name="connsiteY19" fmla="*/ 2332568 h 2846809"/>
                <a:gd name="connsiteX20" fmla="*/ 29340 w 170241"/>
                <a:gd name="connsiteY20" fmla="*/ 2470804 h 2846809"/>
                <a:gd name="connsiteX21" fmla="*/ 36064 w 170241"/>
                <a:gd name="connsiteY21" fmla="*/ 2562243 h 2846809"/>
                <a:gd name="connsiteX22" fmla="*/ 52201 w 170241"/>
                <a:gd name="connsiteY22" fmla="*/ 2664710 h 2846809"/>
                <a:gd name="connsiteX23" fmla="*/ 59529 w 170241"/>
                <a:gd name="connsiteY23" fmla="*/ 2721054 h 2846809"/>
                <a:gd name="connsiteX24" fmla="*/ 77212 w 170241"/>
                <a:gd name="connsiteY24" fmla="*/ 2820830 h 2846809"/>
                <a:gd name="connsiteX25" fmla="*/ 79834 w 170241"/>
                <a:gd name="connsiteY25" fmla="*/ 2845237 h 2846809"/>
                <a:gd name="connsiteX26" fmla="*/ 53680 w 170241"/>
                <a:gd name="connsiteY26" fmla="*/ 2726835 h 2846809"/>
                <a:gd name="connsiteX27" fmla="*/ 29744 w 170241"/>
                <a:gd name="connsiteY27" fmla="*/ 2582077 h 2846809"/>
                <a:gd name="connsiteX28" fmla="*/ 6413 w 170241"/>
                <a:gd name="connsiteY28" fmla="*/ 2321810 h 2846809"/>
                <a:gd name="connsiteX29" fmla="*/ 8632 w 170241"/>
                <a:gd name="connsiteY29" fmla="*/ 1839329 h 2846809"/>
                <a:gd name="connsiteX30" fmla="*/ 6548 w 170241"/>
                <a:gd name="connsiteY30" fmla="*/ 1714944 h 2846809"/>
                <a:gd name="connsiteX31" fmla="*/ 11389 w 170241"/>
                <a:gd name="connsiteY31" fmla="*/ 1428857 h 2846809"/>
                <a:gd name="connsiteX32" fmla="*/ 24836 w 170241"/>
                <a:gd name="connsiteY32" fmla="*/ 1110566 h 2846809"/>
                <a:gd name="connsiteX33" fmla="*/ 31559 w 170241"/>
                <a:gd name="connsiteY33" fmla="*/ 996266 h 2846809"/>
                <a:gd name="connsiteX34" fmla="*/ 32030 w 170241"/>
                <a:gd name="connsiteY34" fmla="*/ 963993 h 2846809"/>
                <a:gd name="connsiteX35" fmla="*/ 25307 w 170241"/>
                <a:gd name="connsiteY35" fmla="*/ 740368 h 2846809"/>
                <a:gd name="connsiteX36" fmla="*/ 23020 w 170241"/>
                <a:gd name="connsiteY36" fmla="*/ 484269 h 2846809"/>
                <a:gd name="connsiteX37" fmla="*/ 76069 w 170241"/>
                <a:gd name="connsiteY37" fmla="*/ 136730 h 2846809"/>
                <a:gd name="connsiteX38" fmla="*/ 168988 w 170241"/>
                <a:gd name="connsiteY38" fmla="*/ -1573 h 284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70241" h="2846809">
                  <a:moveTo>
                    <a:pt x="168988" y="-1573"/>
                  </a:moveTo>
                  <a:cubicBezTo>
                    <a:pt x="168988" y="445"/>
                    <a:pt x="169459" y="2528"/>
                    <a:pt x="169728" y="4613"/>
                  </a:cubicBezTo>
                  <a:cubicBezTo>
                    <a:pt x="158164" y="17589"/>
                    <a:pt x="146061" y="30027"/>
                    <a:pt x="135236" y="43609"/>
                  </a:cubicBezTo>
                  <a:cubicBezTo>
                    <a:pt x="92206" y="97397"/>
                    <a:pt x="70892" y="160464"/>
                    <a:pt x="55294" y="226153"/>
                  </a:cubicBezTo>
                  <a:cubicBezTo>
                    <a:pt x="42821" y="274966"/>
                    <a:pt x="35869" y="325056"/>
                    <a:pt x="34585" y="375482"/>
                  </a:cubicBezTo>
                  <a:cubicBezTo>
                    <a:pt x="34585" y="399217"/>
                    <a:pt x="29004" y="422547"/>
                    <a:pt x="26584" y="446618"/>
                  </a:cubicBezTo>
                  <a:cubicBezTo>
                    <a:pt x="25165" y="457308"/>
                    <a:pt x="24917" y="468133"/>
                    <a:pt x="25845" y="478890"/>
                  </a:cubicBezTo>
                  <a:cubicBezTo>
                    <a:pt x="32669" y="531401"/>
                    <a:pt x="32669" y="584651"/>
                    <a:pt x="25845" y="637162"/>
                  </a:cubicBezTo>
                  <a:cubicBezTo>
                    <a:pt x="25340" y="641264"/>
                    <a:pt x="25340" y="645500"/>
                    <a:pt x="25845" y="649601"/>
                  </a:cubicBezTo>
                  <a:cubicBezTo>
                    <a:pt x="35930" y="733914"/>
                    <a:pt x="28198" y="818563"/>
                    <a:pt x="30282" y="903011"/>
                  </a:cubicBezTo>
                  <a:cubicBezTo>
                    <a:pt x="30282" y="914777"/>
                    <a:pt x="33912" y="925804"/>
                    <a:pt x="35257" y="937234"/>
                  </a:cubicBezTo>
                  <a:cubicBezTo>
                    <a:pt x="40771" y="982550"/>
                    <a:pt x="36602" y="1027530"/>
                    <a:pt x="31291" y="1072511"/>
                  </a:cubicBezTo>
                  <a:cubicBezTo>
                    <a:pt x="30430" y="1080781"/>
                    <a:pt x="30201" y="1089051"/>
                    <a:pt x="30618" y="1097320"/>
                  </a:cubicBezTo>
                  <a:cubicBezTo>
                    <a:pt x="33308" y="1167784"/>
                    <a:pt x="25105" y="1237977"/>
                    <a:pt x="24298" y="1308372"/>
                  </a:cubicBezTo>
                  <a:cubicBezTo>
                    <a:pt x="23894" y="1341184"/>
                    <a:pt x="23155" y="1374600"/>
                    <a:pt x="19995" y="1407410"/>
                  </a:cubicBezTo>
                  <a:cubicBezTo>
                    <a:pt x="9842" y="1504564"/>
                    <a:pt x="7099" y="1602392"/>
                    <a:pt x="11792" y="1700018"/>
                  </a:cubicBezTo>
                  <a:cubicBezTo>
                    <a:pt x="17574" y="1803694"/>
                    <a:pt x="16431" y="1907305"/>
                    <a:pt x="14145" y="2010712"/>
                  </a:cubicBezTo>
                  <a:cubicBezTo>
                    <a:pt x="12801" y="2072770"/>
                    <a:pt x="8565" y="2134963"/>
                    <a:pt x="11591" y="2196820"/>
                  </a:cubicBezTo>
                  <a:cubicBezTo>
                    <a:pt x="13675" y="2238708"/>
                    <a:pt x="11591" y="2281132"/>
                    <a:pt x="19860" y="2322617"/>
                  </a:cubicBezTo>
                  <a:cubicBezTo>
                    <a:pt x="20345" y="2325912"/>
                    <a:pt x="20526" y="2329273"/>
                    <a:pt x="20398" y="2332568"/>
                  </a:cubicBezTo>
                  <a:cubicBezTo>
                    <a:pt x="20398" y="2378825"/>
                    <a:pt x="27122" y="2424747"/>
                    <a:pt x="29340" y="2470804"/>
                  </a:cubicBezTo>
                  <a:cubicBezTo>
                    <a:pt x="31089" y="2501328"/>
                    <a:pt x="35056" y="2531651"/>
                    <a:pt x="36064" y="2562243"/>
                  </a:cubicBezTo>
                  <a:cubicBezTo>
                    <a:pt x="37005" y="2596870"/>
                    <a:pt x="45410" y="2630823"/>
                    <a:pt x="52201" y="2664710"/>
                  </a:cubicBezTo>
                  <a:cubicBezTo>
                    <a:pt x="55717" y="2683334"/>
                    <a:pt x="58165" y="2702160"/>
                    <a:pt x="59529" y="2721054"/>
                  </a:cubicBezTo>
                  <a:cubicBezTo>
                    <a:pt x="62777" y="2754739"/>
                    <a:pt x="68687" y="2788087"/>
                    <a:pt x="77212" y="2820830"/>
                  </a:cubicBezTo>
                  <a:cubicBezTo>
                    <a:pt x="79781" y="2828697"/>
                    <a:pt x="80675" y="2837035"/>
                    <a:pt x="79834" y="2845237"/>
                  </a:cubicBezTo>
                  <a:cubicBezTo>
                    <a:pt x="65459" y="2807248"/>
                    <a:pt x="56652" y="2767378"/>
                    <a:pt x="53680" y="2726835"/>
                  </a:cubicBezTo>
                  <a:cubicBezTo>
                    <a:pt x="49848" y="2677888"/>
                    <a:pt x="36467" y="2630555"/>
                    <a:pt x="29744" y="2582077"/>
                  </a:cubicBezTo>
                  <a:cubicBezTo>
                    <a:pt x="17709" y="2495681"/>
                    <a:pt x="13742" y="2408611"/>
                    <a:pt x="6413" y="2321810"/>
                  </a:cubicBezTo>
                  <a:cubicBezTo>
                    <a:pt x="-7034" y="2160445"/>
                    <a:pt x="2110" y="2000157"/>
                    <a:pt x="8632" y="1839329"/>
                  </a:cubicBezTo>
                  <a:cubicBezTo>
                    <a:pt x="10313" y="1797845"/>
                    <a:pt x="8162" y="1756429"/>
                    <a:pt x="6548" y="1714944"/>
                  </a:cubicBezTo>
                  <a:cubicBezTo>
                    <a:pt x="3287" y="1619537"/>
                    <a:pt x="4900" y="1524063"/>
                    <a:pt x="11389" y="1428857"/>
                  </a:cubicBezTo>
                  <a:cubicBezTo>
                    <a:pt x="18112" y="1322829"/>
                    <a:pt x="21541" y="1216731"/>
                    <a:pt x="24836" y="1110566"/>
                  </a:cubicBezTo>
                  <a:cubicBezTo>
                    <a:pt x="25911" y="1072444"/>
                    <a:pt x="29340" y="1034388"/>
                    <a:pt x="31559" y="996266"/>
                  </a:cubicBezTo>
                  <a:cubicBezTo>
                    <a:pt x="32924" y="985575"/>
                    <a:pt x="33079" y="974751"/>
                    <a:pt x="32030" y="963993"/>
                  </a:cubicBezTo>
                  <a:cubicBezTo>
                    <a:pt x="19054" y="890034"/>
                    <a:pt x="28400" y="814866"/>
                    <a:pt x="25307" y="740368"/>
                  </a:cubicBezTo>
                  <a:cubicBezTo>
                    <a:pt x="21877" y="654980"/>
                    <a:pt x="21743" y="569591"/>
                    <a:pt x="23020" y="484269"/>
                  </a:cubicBezTo>
                  <a:cubicBezTo>
                    <a:pt x="24836" y="366271"/>
                    <a:pt x="33644" y="248946"/>
                    <a:pt x="76069" y="136730"/>
                  </a:cubicBezTo>
                  <a:cubicBezTo>
                    <a:pt x="95090" y="83615"/>
                    <a:pt x="127027" y="36079"/>
                    <a:pt x="168988" y="-1573"/>
                  </a:cubicBezTo>
                  <a:close/>
                </a:path>
              </a:pathLst>
            </a:custGeom>
            <a:solidFill>
              <a:srgbClr val="0B0B0B"/>
            </a:solidFill>
            <a:ln w="6712" cap="flat">
              <a:noFill/>
              <a:prstDash val="solid"/>
              <a:miter/>
            </a:ln>
          </p:spPr>
          <p:txBody>
            <a:bodyPr rtlCol="0" anchor="ctr"/>
            <a:lstStyle/>
            <a:p>
              <a:endParaRPr lang="es-CO"/>
            </a:p>
          </p:txBody>
        </p:sp>
        <p:sp>
          <p:nvSpPr>
            <p:cNvPr id="1005" name="Freeform: Shape 1004">
              <a:extLst>
                <a:ext uri="{FF2B5EF4-FFF2-40B4-BE49-F238E27FC236}">
                  <a16:creationId xmlns:a16="http://schemas.microsoft.com/office/drawing/2014/main" id="{38C9F277-FB11-AEDC-76BE-0627C8276683}"/>
                </a:ext>
              </a:extLst>
            </p:cNvPr>
            <p:cNvSpPr/>
            <p:nvPr/>
          </p:nvSpPr>
          <p:spPr>
            <a:xfrm>
              <a:off x="6805216" y="6355027"/>
              <a:ext cx="933812" cy="156516"/>
            </a:xfrm>
            <a:custGeom>
              <a:avLst/>
              <a:gdLst>
                <a:gd name="connsiteX0" fmla="*/ 688024 w 933812"/>
                <a:gd name="connsiteY0" fmla="*/ 144515 h 156516"/>
                <a:gd name="connsiteX1" fmla="*/ 716398 w 933812"/>
                <a:gd name="connsiteY1" fmla="*/ 149020 h 156516"/>
                <a:gd name="connsiteX2" fmla="*/ 908690 w 933812"/>
                <a:gd name="connsiteY2" fmla="*/ 149020 h 156516"/>
                <a:gd name="connsiteX3" fmla="*/ 933299 w 933812"/>
                <a:gd name="connsiteY3" fmla="*/ 149894 h 156516"/>
                <a:gd name="connsiteX4" fmla="*/ 909295 w 933812"/>
                <a:gd name="connsiteY4" fmla="*/ 154264 h 156516"/>
                <a:gd name="connsiteX5" fmla="*/ 710683 w 933812"/>
                <a:gd name="connsiteY5" fmla="*/ 154264 h 156516"/>
                <a:gd name="connsiteX6" fmla="*/ 624419 w 933812"/>
                <a:gd name="connsiteY6" fmla="*/ 144246 h 156516"/>
                <a:gd name="connsiteX7" fmla="*/ 478048 w 933812"/>
                <a:gd name="connsiteY7" fmla="*/ 142296 h 156516"/>
                <a:gd name="connsiteX8" fmla="*/ 237816 w 933812"/>
                <a:gd name="connsiteY8" fmla="*/ 134632 h 156516"/>
                <a:gd name="connsiteX9" fmla="*/ 120154 w 933812"/>
                <a:gd name="connsiteY9" fmla="*/ 104778 h 156516"/>
                <a:gd name="connsiteX10" fmla="*/ 6258 w 933812"/>
                <a:gd name="connsiteY10" fmla="*/ 17372 h 156516"/>
                <a:gd name="connsiteX11" fmla="*/ 5 w 933812"/>
                <a:gd name="connsiteY11" fmla="*/ -175 h 156516"/>
                <a:gd name="connsiteX12" fmla="*/ 5788 w 933812"/>
                <a:gd name="connsiteY12" fmla="*/ -579 h 156516"/>
                <a:gd name="connsiteX13" fmla="*/ 6191 w 933812"/>
                <a:gd name="connsiteY13" fmla="*/ -175 h 156516"/>
                <a:gd name="connsiteX14" fmla="*/ 69258 w 933812"/>
                <a:gd name="connsiteY14" fmla="*/ 55227 h 156516"/>
                <a:gd name="connsiteX15" fmla="*/ 175624 w 933812"/>
                <a:gd name="connsiteY15" fmla="*/ 114864 h 156516"/>
                <a:gd name="connsiteX16" fmla="*/ 299673 w 933812"/>
                <a:gd name="connsiteY16" fmla="*/ 134430 h 156516"/>
                <a:gd name="connsiteX17" fmla="*/ 312380 w 933812"/>
                <a:gd name="connsiteY17" fmla="*/ 130866 h 156516"/>
                <a:gd name="connsiteX18" fmla="*/ 467829 w 933812"/>
                <a:gd name="connsiteY18" fmla="*/ 129455 h 156516"/>
                <a:gd name="connsiteX19" fmla="*/ 490285 w 933812"/>
                <a:gd name="connsiteY19" fmla="*/ 127437 h 156516"/>
                <a:gd name="connsiteX20" fmla="*/ 602030 w 933812"/>
                <a:gd name="connsiteY20" fmla="*/ 127437 h 156516"/>
                <a:gd name="connsiteX21" fmla="*/ 610098 w 933812"/>
                <a:gd name="connsiteY21" fmla="*/ 128782 h 156516"/>
                <a:gd name="connsiteX22" fmla="*/ 651313 w 933812"/>
                <a:gd name="connsiteY22" fmla="*/ 133892 h 156516"/>
                <a:gd name="connsiteX23" fmla="*/ 658373 w 933812"/>
                <a:gd name="connsiteY23" fmla="*/ 135438 h 156516"/>
                <a:gd name="connsiteX24" fmla="*/ 675518 w 933812"/>
                <a:gd name="connsiteY24" fmla="*/ 138598 h 156516"/>
                <a:gd name="connsiteX25" fmla="*/ 688024 w 933812"/>
                <a:gd name="connsiteY25" fmla="*/ 144515 h 15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33812" h="156516">
                  <a:moveTo>
                    <a:pt x="688024" y="144515"/>
                  </a:moveTo>
                  <a:cubicBezTo>
                    <a:pt x="696495" y="151978"/>
                    <a:pt x="706850" y="149020"/>
                    <a:pt x="716398" y="149020"/>
                  </a:cubicBezTo>
                  <a:cubicBezTo>
                    <a:pt x="780473" y="149020"/>
                    <a:pt x="844615" y="149020"/>
                    <a:pt x="908690" y="149020"/>
                  </a:cubicBezTo>
                  <a:cubicBezTo>
                    <a:pt x="916893" y="149020"/>
                    <a:pt x="925095" y="149558"/>
                    <a:pt x="933299" y="149894"/>
                  </a:cubicBezTo>
                  <a:cubicBezTo>
                    <a:pt x="925969" y="155205"/>
                    <a:pt x="917431" y="154264"/>
                    <a:pt x="909295" y="154264"/>
                  </a:cubicBezTo>
                  <a:cubicBezTo>
                    <a:pt x="843069" y="154601"/>
                    <a:pt x="776842" y="155609"/>
                    <a:pt x="710683" y="154264"/>
                  </a:cubicBezTo>
                  <a:cubicBezTo>
                    <a:pt x="681838" y="153591"/>
                    <a:pt x="653129" y="147541"/>
                    <a:pt x="624419" y="144246"/>
                  </a:cubicBezTo>
                  <a:cubicBezTo>
                    <a:pt x="575741" y="139405"/>
                    <a:pt x="526793" y="138800"/>
                    <a:pt x="478048" y="142296"/>
                  </a:cubicBezTo>
                  <a:cubicBezTo>
                    <a:pt x="397837" y="146533"/>
                    <a:pt x="317423" y="149020"/>
                    <a:pt x="237816" y="134632"/>
                  </a:cubicBezTo>
                  <a:cubicBezTo>
                    <a:pt x="197677" y="128714"/>
                    <a:pt x="158277" y="118696"/>
                    <a:pt x="120154" y="104778"/>
                  </a:cubicBezTo>
                  <a:cubicBezTo>
                    <a:pt x="76250" y="83398"/>
                    <a:pt x="40481" y="50990"/>
                    <a:pt x="6258" y="17372"/>
                  </a:cubicBezTo>
                  <a:cubicBezTo>
                    <a:pt x="812" y="13339"/>
                    <a:pt x="-1676" y="6414"/>
                    <a:pt x="5" y="-175"/>
                  </a:cubicBezTo>
                  <a:cubicBezTo>
                    <a:pt x="1484" y="-1856"/>
                    <a:pt x="4107" y="-2058"/>
                    <a:pt x="5788" y="-579"/>
                  </a:cubicBezTo>
                  <a:cubicBezTo>
                    <a:pt x="5922" y="-444"/>
                    <a:pt x="6056" y="-310"/>
                    <a:pt x="6191" y="-175"/>
                  </a:cubicBezTo>
                  <a:cubicBezTo>
                    <a:pt x="27034" y="18516"/>
                    <a:pt x="48415" y="36535"/>
                    <a:pt x="69258" y="55227"/>
                  </a:cubicBezTo>
                  <a:cubicBezTo>
                    <a:pt x="99984" y="82659"/>
                    <a:pt x="133131" y="106796"/>
                    <a:pt x="175624" y="114864"/>
                  </a:cubicBezTo>
                  <a:cubicBezTo>
                    <a:pt x="216839" y="122731"/>
                    <a:pt x="256978" y="136380"/>
                    <a:pt x="299673" y="134430"/>
                  </a:cubicBezTo>
                  <a:cubicBezTo>
                    <a:pt x="303303" y="131607"/>
                    <a:pt x="307808" y="130328"/>
                    <a:pt x="312380" y="130866"/>
                  </a:cubicBezTo>
                  <a:cubicBezTo>
                    <a:pt x="364219" y="132682"/>
                    <a:pt x="416057" y="134901"/>
                    <a:pt x="467829" y="129455"/>
                  </a:cubicBezTo>
                  <a:cubicBezTo>
                    <a:pt x="475225" y="127908"/>
                    <a:pt x="482755" y="127235"/>
                    <a:pt x="490285" y="127437"/>
                  </a:cubicBezTo>
                  <a:cubicBezTo>
                    <a:pt x="527533" y="127437"/>
                    <a:pt x="564782" y="126697"/>
                    <a:pt x="602030" y="127437"/>
                  </a:cubicBezTo>
                  <a:cubicBezTo>
                    <a:pt x="604720" y="127707"/>
                    <a:pt x="607409" y="128178"/>
                    <a:pt x="610098" y="128782"/>
                  </a:cubicBezTo>
                  <a:cubicBezTo>
                    <a:pt x="623545" y="134094"/>
                    <a:pt x="637598" y="132211"/>
                    <a:pt x="651313" y="133892"/>
                  </a:cubicBezTo>
                  <a:cubicBezTo>
                    <a:pt x="653734" y="134228"/>
                    <a:pt x="656088" y="134699"/>
                    <a:pt x="658373" y="135438"/>
                  </a:cubicBezTo>
                  <a:cubicBezTo>
                    <a:pt x="663954" y="137253"/>
                    <a:pt x="669668" y="138263"/>
                    <a:pt x="675518" y="138598"/>
                  </a:cubicBezTo>
                  <a:cubicBezTo>
                    <a:pt x="680359" y="138732"/>
                    <a:pt x="684864" y="140884"/>
                    <a:pt x="688024" y="144515"/>
                  </a:cubicBezTo>
                  <a:close/>
                </a:path>
              </a:pathLst>
            </a:custGeom>
            <a:solidFill>
              <a:srgbClr val="1B1B1B"/>
            </a:solidFill>
            <a:ln w="6712" cap="flat">
              <a:noFill/>
              <a:prstDash val="solid"/>
              <a:miter/>
            </a:ln>
          </p:spPr>
          <p:txBody>
            <a:bodyPr rtlCol="0" anchor="ctr"/>
            <a:lstStyle/>
            <a:p>
              <a:endParaRPr lang="es-CO"/>
            </a:p>
          </p:txBody>
        </p:sp>
        <p:sp>
          <p:nvSpPr>
            <p:cNvPr id="1006" name="Freeform: Shape 1005">
              <a:extLst>
                <a:ext uri="{FF2B5EF4-FFF2-40B4-BE49-F238E27FC236}">
                  <a16:creationId xmlns:a16="http://schemas.microsoft.com/office/drawing/2014/main" id="{07BFB2B3-D82B-2709-25BF-9952797C150D}"/>
                </a:ext>
              </a:extLst>
            </p:cNvPr>
            <p:cNvSpPr/>
            <p:nvPr/>
          </p:nvSpPr>
          <p:spPr>
            <a:xfrm>
              <a:off x="6358687" y="5522413"/>
              <a:ext cx="60444" cy="571053"/>
            </a:xfrm>
            <a:custGeom>
              <a:avLst/>
              <a:gdLst>
                <a:gd name="connsiteX0" fmla="*/ 9303 w 60444"/>
                <a:gd name="connsiteY0" fmla="*/ 160220 h 571053"/>
                <a:gd name="connsiteX1" fmla="*/ 8967 w 60444"/>
                <a:gd name="connsiteY1" fmla="*/ 155379 h 571053"/>
                <a:gd name="connsiteX2" fmla="*/ 6681 w 60444"/>
                <a:gd name="connsiteY2" fmla="*/ 124114 h 571053"/>
                <a:gd name="connsiteX3" fmla="*/ 4193 w 60444"/>
                <a:gd name="connsiteY3" fmla="*/ 105422 h 571053"/>
                <a:gd name="connsiteX4" fmla="*/ 4193 w 60444"/>
                <a:gd name="connsiteY4" fmla="*/ 105422 h 571053"/>
                <a:gd name="connsiteX5" fmla="*/ 1840 w 60444"/>
                <a:gd name="connsiteY5" fmla="*/ 68914 h 571053"/>
                <a:gd name="connsiteX6" fmla="*/ -514 w 60444"/>
                <a:gd name="connsiteY6" fmla="*/ 45583 h 571053"/>
                <a:gd name="connsiteX7" fmla="*/ -514 w 60444"/>
                <a:gd name="connsiteY7" fmla="*/ 20707 h 571053"/>
                <a:gd name="connsiteX8" fmla="*/ 2176 w 60444"/>
                <a:gd name="connsiteY8" fmla="*/ 10621 h 571053"/>
                <a:gd name="connsiteX9" fmla="*/ 4529 w 60444"/>
                <a:gd name="connsiteY9" fmla="*/ 5848 h 571053"/>
                <a:gd name="connsiteX10" fmla="*/ 4529 w 60444"/>
                <a:gd name="connsiteY10" fmla="*/ 5848 h 571053"/>
                <a:gd name="connsiteX11" fmla="*/ 9504 w 60444"/>
                <a:gd name="connsiteY11" fmla="*/ 3359 h 571053"/>
                <a:gd name="connsiteX12" fmla="*/ 14413 w 60444"/>
                <a:gd name="connsiteY12" fmla="*/ 738 h 571053"/>
                <a:gd name="connsiteX13" fmla="*/ 14413 w 60444"/>
                <a:gd name="connsiteY13" fmla="*/ 738 h 571053"/>
                <a:gd name="connsiteX14" fmla="*/ 29810 w 60444"/>
                <a:gd name="connsiteY14" fmla="*/ 267 h 571053"/>
                <a:gd name="connsiteX15" fmla="*/ 59931 w 60444"/>
                <a:gd name="connsiteY15" fmla="*/ 1409 h 571053"/>
                <a:gd name="connsiteX16" fmla="*/ 26313 w 60444"/>
                <a:gd name="connsiteY16" fmla="*/ 8133 h 571053"/>
                <a:gd name="connsiteX17" fmla="*/ 9437 w 60444"/>
                <a:gd name="connsiteY17" fmla="*/ 28775 h 571053"/>
                <a:gd name="connsiteX18" fmla="*/ 12059 w 60444"/>
                <a:gd name="connsiteY18" fmla="*/ 68443 h 571053"/>
                <a:gd name="connsiteX19" fmla="*/ 36398 w 60444"/>
                <a:gd name="connsiteY19" fmla="*/ 400519 h 571053"/>
                <a:gd name="connsiteX20" fmla="*/ 20598 w 60444"/>
                <a:gd name="connsiteY20" fmla="*/ 556033 h 571053"/>
                <a:gd name="connsiteX21" fmla="*/ 15287 w 60444"/>
                <a:gd name="connsiteY21" fmla="*/ 569480 h 571053"/>
                <a:gd name="connsiteX22" fmla="*/ 16161 w 60444"/>
                <a:gd name="connsiteY22" fmla="*/ 547494 h 571053"/>
                <a:gd name="connsiteX23" fmla="*/ 24901 w 60444"/>
                <a:gd name="connsiteY23" fmla="*/ 463585 h 571053"/>
                <a:gd name="connsiteX24" fmla="*/ 19119 w 60444"/>
                <a:gd name="connsiteY24" fmla="*/ 249978 h 571053"/>
                <a:gd name="connsiteX25" fmla="*/ 14547 w 60444"/>
                <a:gd name="connsiteY25" fmla="*/ 205536 h 571053"/>
                <a:gd name="connsiteX26" fmla="*/ 9303 w 60444"/>
                <a:gd name="connsiteY26" fmla="*/ 160220 h 571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0444" h="571053">
                  <a:moveTo>
                    <a:pt x="9303" y="160220"/>
                  </a:moveTo>
                  <a:cubicBezTo>
                    <a:pt x="9303" y="158606"/>
                    <a:pt x="9303" y="156993"/>
                    <a:pt x="8967" y="155379"/>
                  </a:cubicBezTo>
                  <a:cubicBezTo>
                    <a:pt x="4260" y="145227"/>
                    <a:pt x="7823" y="134468"/>
                    <a:pt x="6681" y="124114"/>
                  </a:cubicBezTo>
                  <a:cubicBezTo>
                    <a:pt x="5874" y="117861"/>
                    <a:pt x="8698" y="111138"/>
                    <a:pt x="4193" y="105422"/>
                  </a:cubicBezTo>
                  <a:lnTo>
                    <a:pt x="4193" y="105422"/>
                  </a:lnTo>
                  <a:cubicBezTo>
                    <a:pt x="-715" y="93523"/>
                    <a:pt x="2983" y="81084"/>
                    <a:pt x="1840" y="68914"/>
                  </a:cubicBezTo>
                  <a:cubicBezTo>
                    <a:pt x="898" y="61182"/>
                    <a:pt x="4126" y="52980"/>
                    <a:pt x="-514" y="45583"/>
                  </a:cubicBezTo>
                  <a:lnTo>
                    <a:pt x="-514" y="20707"/>
                  </a:lnTo>
                  <a:cubicBezTo>
                    <a:pt x="2579" y="17883"/>
                    <a:pt x="1907" y="13983"/>
                    <a:pt x="2176" y="10621"/>
                  </a:cubicBezTo>
                  <a:cubicBezTo>
                    <a:pt x="2425" y="8806"/>
                    <a:pt x="3251" y="7125"/>
                    <a:pt x="4529" y="5848"/>
                  </a:cubicBezTo>
                  <a:lnTo>
                    <a:pt x="4529" y="5848"/>
                  </a:lnTo>
                  <a:cubicBezTo>
                    <a:pt x="5900" y="4569"/>
                    <a:pt x="7635" y="3696"/>
                    <a:pt x="9504" y="3359"/>
                  </a:cubicBezTo>
                  <a:cubicBezTo>
                    <a:pt x="11374" y="3023"/>
                    <a:pt x="13095" y="2082"/>
                    <a:pt x="14413" y="738"/>
                  </a:cubicBezTo>
                  <a:lnTo>
                    <a:pt x="14413" y="738"/>
                  </a:lnTo>
                  <a:cubicBezTo>
                    <a:pt x="19092" y="-2154"/>
                    <a:pt x="24962" y="-2355"/>
                    <a:pt x="29810" y="267"/>
                  </a:cubicBezTo>
                  <a:cubicBezTo>
                    <a:pt x="39828" y="940"/>
                    <a:pt x="49980" y="-2287"/>
                    <a:pt x="59931" y="1409"/>
                  </a:cubicBezTo>
                  <a:cubicBezTo>
                    <a:pt x="49173" y="6385"/>
                    <a:pt x="37273" y="5511"/>
                    <a:pt x="26313" y="8133"/>
                  </a:cubicBezTo>
                  <a:cubicBezTo>
                    <a:pt x="15354" y="10756"/>
                    <a:pt x="8899" y="17076"/>
                    <a:pt x="9437" y="28775"/>
                  </a:cubicBezTo>
                  <a:cubicBezTo>
                    <a:pt x="10042" y="42222"/>
                    <a:pt x="10916" y="55198"/>
                    <a:pt x="12059" y="68443"/>
                  </a:cubicBezTo>
                  <a:cubicBezTo>
                    <a:pt x="21405" y="179046"/>
                    <a:pt x="34987" y="289311"/>
                    <a:pt x="36398" y="400519"/>
                  </a:cubicBezTo>
                  <a:cubicBezTo>
                    <a:pt x="36600" y="452761"/>
                    <a:pt x="31302" y="504868"/>
                    <a:pt x="20598" y="556033"/>
                  </a:cubicBezTo>
                  <a:cubicBezTo>
                    <a:pt x="19657" y="560808"/>
                    <a:pt x="19724" y="566051"/>
                    <a:pt x="15287" y="569480"/>
                  </a:cubicBezTo>
                  <a:cubicBezTo>
                    <a:pt x="13451" y="562220"/>
                    <a:pt x="13760" y="554554"/>
                    <a:pt x="16161" y="547494"/>
                  </a:cubicBezTo>
                  <a:cubicBezTo>
                    <a:pt x="22031" y="519929"/>
                    <a:pt x="24962" y="491758"/>
                    <a:pt x="24901" y="463585"/>
                  </a:cubicBezTo>
                  <a:cubicBezTo>
                    <a:pt x="25439" y="392316"/>
                    <a:pt x="24901" y="321046"/>
                    <a:pt x="19119" y="249978"/>
                  </a:cubicBezTo>
                  <a:cubicBezTo>
                    <a:pt x="17909" y="235119"/>
                    <a:pt x="13471" y="220597"/>
                    <a:pt x="14547" y="205536"/>
                  </a:cubicBezTo>
                  <a:cubicBezTo>
                    <a:pt x="7958" y="190745"/>
                    <a:pt x="15623" y="174742"/>
                    <a:pt x="9303" y="160220"/>
                  </a:cubicBezTo>
                  <a:close/>
                </a:path>
              </a:pathLst>
            </a:custGeom>
            <a:solidFill>
              <a:srgbClr val="454545"/>
            </a:solidFill>
            <a:ln w="6712" cap="flat">
              <a:noFill/>
              <a:prstDash val="solid"/>
              <a:miter/>
            </a:ln>
          </p:spPr>
          <p:txBody>
            <a:bodyPr rtlCol="0" anchor="ctr"/>
            <a:lstStyle/>
            <a:p>
              <a:endParaRPr lang="es-CO"/>
            </a:p>
          </p:txBody>
        </p:sp>
        <p:sp>
          <p:nvSpPr>
            <p:cNvPr id="1007" name="Freeform: Shape 1006">
              <a:extLst>
                <a:ext uri="{FF2B5EF4-FFF2-40B4-BE49-F238E27FC236}">
                  <a16:creationId xmlns:a16="http://schemas.microsoft.com/office/drawing/2014/main" id="{62E20F6B-3048-3CA0-B242-17831F6CFAE1}"/>
                </a:ext>
              </a:extLst>
            </p:cNvPr>
            <p:cNvSpPr/>
            <p:nvPr/>
          </p:nvSpPr>
          <p:spPr>
            <a:xfrm>
              <a:off x="6715966" y="6242259"/>
              <a:ext cx="209716" cy="219053"/>
            </a:xfrm>
            <a:custGeom>
              <a:avLst/>
              <a:gdLst>
                <a:gd name="connsiteX0" fmla="*/ 88919 w 209716"/>
                <a:gd name="connsiteY0" fmla="*/ 113198 h 219053"/>
                <a:gd name="connsiteX1" fmla="*/ 195755 w 209716"/>
                <a:gd name="connsiteY1" fmla="*/ 207328 h 219053"/>
                <a:gd name="connsiteX2" fmla="*/ 209202 w 209716"/>
                <a:gd name="connsiteY2" fmla="*/ 217480 h 219053"/>
                <a:gd name="connsiteX3" fmla="*/ 151515 w 209716"/>
                <a:gd name="connsiteY3" fmla="*/ 185946 h 219053"/>
                <a:gd name="connsiteX4" fmla="*/ 11598 w 209716"/>
                <a:gd name="connsiteY4" fmla="*/ 32583 h 219053"/>
                <a:gd name="connsiteX5" fmla="*/ 101 w 209716"/>
                <a:gd name="connsiteY5" fmla="*/ -1573 h 219053"/>
                <a:gd name="connsiteX6" fmla="*/ 33181 w 209716"/>
                <a:gd name="connsiteY6" fmla="*/ 40853 h 219053"/>
                <a:gd name="connsiteX7" fmla="*/ 61823 w 209716"/>
                <a:gd name="connsiteY7" fmla="*/ 77765 h 219053"/>
                <a:gd name="connsiteX8" fmla="*/ 65857 w 209716"/>
                <a:gd name="connsiteY8" fmla="*/ 83010 h 219053"/>
                <a:gd name="connsiteX9" fmla="*/ 68009 w 209716"/>
                <a:gd name="connsiteY9" fmla="*/ 85429 h 219053"/>
                <a:gd name="connsiteX10" fmla="*/ 72446 w 209716"/>
                <a:gd name="connsiteY10" fmla="*/ 90135 h 219053"/>
                <a:gd name="connsiteX11" fmla="*/ 88919 w 209716"/>
                <a:gd name="connsiteY11" fmla="*/ 113198 h 21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716" h="219053">
                  <a:moveTo>
                    <a:pt x="88919" y="113198"/>
                  </a:moveTo>
                  <a:cubicBezTo>
                    <a:pt x="117696" y="152395"/>
                    <a:pt x="156827" y="179693"/>
                    <a:pt x="195755" y="207328"/>
                  </a:cubicBezTo>
                  <a:cubicBezTo>
                    <a:pt x="200395" y="210555"/>
                    <a:pt x="206446" y="211899"/>
                    <a:pt x="209202" y="217480"/>
                  </a:cubicBezTo>
                  <a:cubicBezTo>
                    <a:pt x="185065" y="216000"/>
                    <a:pt x="168861" y="199056"/>
                    <a:pt x="151515" y="185946"/>
                  </a:cubicBezTo>
                  <a:cubicBezTo>
                    <a:pt x="95374" y="143654"/>
                    <a:pt x="51738" y="89666"/>
                    <a:pt x="11598" y="32583"/>
                  </a:cubicBezTo>
                  <a:cubicBezTo>
                    <a:pt x="4337" y="22229"/>
                    <a:pt x="-2656" y="12009"/>
                    <a:pt x="101" y="-1573"/>
                  </a:cubicBezTo>
                  <a:cubicBezTo>
                    <a:pt x="17448" y="7570"/>
                    <a:pt x="21415" y="27204"/>
                    <a:pt x="33181" y="40853"/>
                  </a:cubicBezTo>
                  <a:cubicBezTo>
                    <a:pt x="43266" y="52619"/>
                    <a:pt x="51133" y="66334"/>
                    <a:pt x="61823" y="77765"/>
                  </a:cubicBezTo>
                  <a:lnTo>
                    <a:pt x="65857" y="83010"/>
                  </a:lnTo>
                  <a:lnTo>
                    <a:pt x="68009" y="85429"/>
                  </a:lnTo>
                  <a:cubicBezTo>
                    <a:pt x="69488" y="87043"/>
                    <a:pt x="70900" y="88589"/>
                    <a:pt x="72446" y="90135"/>
                  </a:cubicBezTo>
                  <a:cubicBezTo>
                    <a:pt x="78363" y="97666"/>
                    <a:pt x="85826" y="104054"/>
                    <a:pt x="88919" y="113198"/>
                  </a:cubicBezTo>
                  <a:close/>
                </a:path>
              </a:pathLst>
            </a:custGeom>
            <a:solidFill>
              <a:srgbClr val="C3C3C3"/>
            </a:solidFill>
            <a:ln w="6712" cap="flat">
              <a:noFill/>
              <a:prstDash val="solid"/>
              <a:miter/>
            </a:ln>
          </p:spPr>
          <p:txBody>
            <a:bodyPr rtlCol="0" anchor="ctr"/>
            <a:lstStyle/>
            <a:p>
              <a:endParaRPr lang="es-CO"/>
            </a:p>
          </p:txBody>
        </p:sp>
        <p:sp>
          <p:nvSpPr>
            <p:cNvPr id="1008" name="Freeform: Shape 1007">
              <a:extLst>
                <a:ext uri="{FF2B5EF4-FFF2-40B4-BE49-F238E27FC236}">
                  <a16:creationId xmlns:a16="http://schemas.microsoft.com/office/drawing/2014/main" id="{28F33660-C05C-FAE8-682C-5AEE81808148}"/>
                </a:ext>
              </a:extLst>
            </p:cNvPr>
            <p:cNvSpPr/>
            <p:nvPr/>
          </p:nvSpPr>
          <p:spPr>
            <a:xfrm>
              <a:off x="6715976" y="6232376"/>
              <a:ext cx="95675" cy="124654"/>
            </a:xfrm>
            <a:custGeom>
              <a:avLst/>
              <a:gdLst>
                <a:gd name="connsiteX0" fmla="*/ 60536 w 95675"/>
                <a:gd name="connsiteY0" fmla="*/ 92624 h 124654"/>
                <a:gd name="connsiteX1" fmla="*/ 24 w 95675"/>
                <a:gd name="connsiteY1" fmla="*/ 8378 h 124654"/>
                <a:gd name="connsiteX2" fmla="*/ -514 w 95675"/>
                <a:gd name="connsiteY2" fmla="*/ -1573 h 124654"/>
                <a:gd name="connsiteX3" fmla="*/ 7353 w 95675"/>
                <a:gd name="connsiteY3" fmla="*/ 3872 h 124654"/>
                <a:gd name="connsiteX4" fmla="*/ 95162 w 95675"/>
                <a:gd name="connsiteY4" fmla="*/ 122476 h 124654"/>
                <a:gd name="connsiteX5" fmla="*/ 88439 w 95675"/>
                <a:gd name="connsiteY5" fmla="*/ 123082 h 124654"/>
                <a:gd name="connsiteX6" fmla="*/ 69209 w 95675"/>
                <a:gd name="connsiteY6" fmla="*/ 103381 h 124654"/>
                <a:gd name="connsiteX7" fmla="*/ 64570 w 95675"/>
                <a:gd name="connsiteY7" fmla="*/ 97936 h 124654"/>
                <a:gd name="connsiteX8" fmla="*/ 64570 w 95675"/>
                <a:gd name="connsiteY8" fmla="*/ 97936 h 124654"/>
                <a:gd name="connsiteX9" fmla="*/ 60536 w 95675"/>
                <a:gd name="connsiteY9" fmla="*/ 92624 h 12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675" h="124654">
                  <a:moveTo>
                    <a:pt x="60536" y="92624"/>
                  </a:moveTo>
                  <a:cubicBezTo>
                    <a:pt x="38147" y="66199"/>
                    <a:pt x="17909" y="38028"/>
                    <a:pt x="24" y="8378"/>
                  </a:cubicBezTo>
                  <a:cubicBezTo>
                    <a:pt x="24" y="5083"/>
                    <a:pt x="24" y="1654"/>
                    <a:pt x="-514" y="-1573"/>
                  </a:cubicBezTo>
                  <a:cubicBezTo>
                    <a:pt x="2176" y="243"/>
                    <a:pt x="6210" y="1385"/>
                    <a:pt x="7353" y="3872"/>
                  </a:cubicBezTo>
                  <a:cubicBezTo>
                    <a:pt x="32230" y="46702"/>
                    <a:pt x="65377" y="83345"/>
                    <a:pt x="95162" y="122476"/>
                  </a:cubicBezTo>
                  <a:lnTo>
                    <a:pt x="88439" y="123082"/>
                  </a:lnTo>
                  <a:cubicBezTo>
                    <a:pt x="80707" y="117972"/>
                    <a:pt x="74117" y="111248"/>
                    <a:pt x="69209" y="103381"/>
                  </a:cubicBezTo>
                  <a:cubicBezTo>
                    <a:pt x="68201" y="101163"/>
                    <a:pt x="66587" y="99280"/>
                    <a:pt x="64570" y="97936"/>
                  </a:cubicBezTo>
                  <a:lnTo>
                    <a:pt x="64570" y="97936"/>
                  </a:lnTo>
                  <a:cubicBezTo>
                    <a:pt x="63629" y="96053"/>
                    <a:pt x="62015" y="94439"/>
                    <a:pt x="60536" y="92624"/>
                  </a:cubicBezTo>
                  <a:close/>
                </a:path>
              </a:pathLst>
            </a:custGeom>
            <a:solidFill>
              <a:srgbClr val="191919"/>
            </a:solidFill>
            <a:ln w="6712" cap="flat">
              <a:noFill/>
              <a:prstDash val="solid"/>
              <a:miter/>
            </a:ln>
          </p:spPr>
          <p:txBody>
            <a:bodyPr rtlCol="0" anchor="ctr"/>
            <a:lstStyle/>
            <a:p>
              <a:endParaRPr lang="es-CO"/>
            </a:p>
          </p:txBody>
        </p:sp>
        <p:sp>
          <p:nvSpPr>
            <p:cNvPr id="1009" name="Freeform: Shape 1008">
              <a:extLst>
                <a:ext uri="{FF2B5EF4-FFF2-40B4-BE49-F238E27FC236}">
                  <a16:creationId xmlns:a16="http://schemas.microsoft.com/office/drawing/2014/main" id="{84436C88-A54F-3E03-CC52-5A8016EEEFD9}"/>
                </a:ext>
              </a:extLst>
            </p:cNvPr>
            <p:cNvSpPr/>
            <p:nvPr/>
          </p:nvSpPr>
          <p:spPr>
            <a:xfrm>
              <a:off x="4417790" y="6104628"/>
              <a:ext cx="8151" cy="13200"/>
            </a:xfrm>
            <a:custGeom>
              <a:avLst/>
              <a:gdLst>
                <a:gd name="connsiteX0" fmla="*/ 7638 w 8151"/>
                <a:gd name="connsiteY0" fmla="*/ 6764 h 13200"/>
                <a:gd name="connsiteX1" fmla="*/ 4679 w 8151"/>
                <a:gd name="connsiteY1" fmla="*/ 11470 h 13200"/>
                <a:gd name="connsiteX2" fmla="*/ -431 w 8151"/>
                <a:gd name="connsiteY2" fmla="*/ 1856 h 13200"/>
                <a:gd name="connsiteX3" fmla="*/ 1990 w 8151"/>
                <a:gd name="connsiteY3" fmla="*/ -1573 h 13200"/>
                <a:gd name="connsiteX4" fmla="*/ 7638 w 8151"/>
                <a:gd name="connsiteY4" fmla="*/ 6764 h 13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51" h="13200">
                  <a:moveTo>
                    <a:pt x="7638" y="6764"/>
                  </a:moveTo>
                  <a:cubicBezTo>
                    <a:pt x="7234" y="8915"/>
                    <a:pt x="7167" y="12411"/>
                    <a:pt x="4679" y="11470"/>
                  </a:cubicBezTo>
                  <a:cubicBezTo>
                    <a:pt x="1096" y="9722"/>
                    <a:pt x="-962" y="5822"/>
                    <a:pt x="-431" y="1856"/>
                  </a:cubicBezTo>
                  <a:cubicBezTo>
                    <a:pt x="-431" y="645"/>
                    <a:pt x="1183" y="-1573"/>
                    <a:pt x="1990" y="-1573"/>
                  </a:cubicBezTo>
                  <a:cubicBezTo>
                    <a:pt x="7436" y="-1304"/>
                    <a:pt x="7234" y="3066"/>
                    <a:pt x="7638" y="6764"/>
                  </a:cubicBezTo>
                  <a:close/>
                </a:path>
              </a:pathLst>
            </a:custGeom>
            <a:solidFill>
              <a:srgbClr val="E8E8E8"/>
            </a:solidFill>
            <a:ln w="6712" cap="flat">
              <a:noFill/>
              <a:prstDash val="solid"/>
              <a:miter/>
            </a:ln>
          </p:spPr>
          <p:txBody>
            <a:bodyPr rtlCol="0" anchor="ctr"/>
            <a:lstStyle/>
            <a:p>
              <a:endParaRPr lang="es-CO"/>
            </a:p>
          </p:txBody>
        </p:sp>
        <p:sp>
          <p:nvSpPr>
            <p:cNvPr id="1010" name="Freeform: Shape 1009">
              <a:extLst>
                <a:ext uri="{FF2B5EF4-FFF2-40B4-BE49-F238E27FC236}">
                  <a16:creationId xmlns:a16="http://schemas.microsoft.com/office/drawing/2014/main" id="{E8AF7E6D-D1FA-7A83-D431-0E70280AEEE1}"/>
                </a:ext>
              </a:extLst>
            </p:cNvPr>
            <p:cNvSpPr/>
            <p:nvPr/>
          </p:nvSpPr>
          <p:spPr>
            <a:xfrm>
              <a:off x="8042605" y="777307"/>
              <a:ext cx="15991" cy="20170"/>
            </a:xfrm>
            <a:custGeom>
              <a:avLst/>
              <a:gdLst>
                <a:gd name="connsiteX0" fmla="*/ 15478 w 15991"/>
                <a:gd name="connsiteY0" fmla="*/ 18598 h 20170"/>
                <a:gd name="connsiteX1" fmla="*/ -390 w 15991"/>
                <a:gd name="connsiteY1" fmla="*/ -1573 h 20170"/>
                <a:gd name="connsiteX2" fmla="*/ 15478 w 15991"/>
                <a:gd name="connsiteY2" fmla="*/ 18598 h 20170"/>
              </a:gdLst>
              <a:ahLst/>
              <a:cxnLst>
                <a:cxn ang="0">
                  <a:pos x="connsiteX0" y="connsiteY0"/>
                </a:cxn>
                <a:cxn ang="0">
                  <a:pos x="connsiteX1" y="connsiteY1"/>
                </a:cxn>
                <a:cxn ang="0">
                  <a:pos x="connsiteX2" y="connsiteY2"/>
                </a:cxn>
              </a:cxnLst>
              <a:rect l="l" t="t" r="r" b="b"/>
              <a:pathLst>
                <a:path w="15991" h="20170">
                  <a:moveTo>
                    <a:pt x="15478" y="18598"/>
                  </a:moveTo>
                  <a:cubicBezTo>
                    <a:pt x="5326" y="15505"/>
                    <a:pt x="-1532" y="9924"/>
                    <a:pt x="-390" y="-1573"/>
                  </a:cubicBezTo>
                  <a:cubicBezTo>
                    <a:pt x="6805" y="3402"/>
                    <a:pt x="12318" y="10463"/>
                    <a:pt x="15478" y="18598"/>
                  </a:cubicBezTo>
                  <a:close/>
                </a:path>
              </a:pathLst>
            </a:custGeom>
            <a:solidFill>
              <a:srgbClr val="020202"/>
            </a:solidFill>
            <a:ln w="6712" cap="flat">
              <a:noFill/>
              <a:prstDash val="solid"/>
              <a:miter/>
            </a:ln>
          </p:spPr>
          <p:txBody>
            <a:bodyPr rtlCol="0" anchor="ctr"/>
            <a:lstStyle/>
            <a:p>
              <a:endParaRPr lang="es-CO"/>
            </a:p>
          </p:txBody>
        </p:sp>
        <p:sp>
          <p:nvSpPr>
            <p:cNvPr id="1011" name="Freeform: Shape 1010">
              <a:extLst>
                <a:ext uri="{FF2B5EF4-FFF2-40B4-BE49-F238E27FC236}">
                  <a16:creationId xmlns:a16="http://schemas.microsoft.com/office/drawing/2014/main" id="{58541F9A-6CEB-0480-E821-3C4B7128805D}"/>
                </a:ext>
              </a:extLst>
            </p:cNvPr>
            <p:cNvSpPr/>
            <p:nvPr/>
          </p:nvSpPr>
          <p:spPr>
            <a:xfrm>
              <a:off x="5045624" y="390593"/>
              <a:ext cx="3031232" cy="4259736"/>
            </a:xfrm>
            <a:custGeom>
              <a:avLst/>
              <a:gdLst>
                <a:gd name="connsiteX0" fmla="*/ 644298 w 3031232"/>
                <a:gd name="connsiteY0" fmla="*/ 1032280 h 4259736"/>
                <a:gd name="connsiteX1" fmla="*/ 615925 w 3031232"/>
                <a:gd name="connsiteY1" fmla="*/ 1160027 h 4259736"/>
                <a:gd name="connsiteX2" fmla="*/ 614916 w 3031232"/>
                <a:gd name="connsiteY2" fmla="*/ 1229683 h 4259736"/>
                <a:gd name="connsiteX3" fmla="*/ 607319 w 3031232"/>
                <a:gd name="connsiteY3" fmla="*/ 1418547 h 4259736"/>
                <a:gd name="connsiteX4" fmla="*/ 606915 w 3031232"/>
                <a:gd name="connsiteY4" fmla="*/ 1625094 h 4259736"/>
                <a:gd name="connsiteX5" fmla="*/ 607722 w 3031232"/>
                <a:gd name="connsiteY5" fmla="*/ 1714584 h 4259736"/>
                <a:gd name="connsiteX6" fmla="*/ 639592 w 3031232"/>
                <a:gd name="connsiteY6" fmla="*/ 1948361 h 4259736"/>
                <a:gd name="connsiteX7" fmla="*/ 744949 w 3031232"/>
                <a:gd name="connsiteY7" fmla="*/ 2226379 h 4259736"/>
                <a:gd name="connsiteX8" fmla="*/ 894279 w 3031232"/>
                <a:gd name="connsiteY8" fmla="*/ 2458341 h 4259736"/>
                <a:gd name="connsiteX9" fmla="*/ 997149 w 3031232"/>
                <a:gd name="connsiteY9" fmla="*/ 2579903 h 4259736"/>
                <a:gd name="connsiteX10" fmla="*/ 1072654 w 3031232"/>
                <a:gd name="connsiteY10" fmla="*/ 2631471 h 4259736"/>
                <a:gd name="connsiteX11" fmla="*/ 1212100 w 3031232"/>
                <a:gd name="connsiteY11" fmla="*/ 2691042 h 4259736"/>
                <a:gd name="connsiteX12" fmla="*/ 1467594 w 3031232"/>
                <a:gd name="connsiteY12" fmla="*/ 2774078 h 4259736"/>
                <a:gd name="connsiteX13" fmla="*/ 1609931 w 3031232"/>
                <a:gd name="connsiteY13" fmla="*/ 2796400 h 4259736"/>
                <a:gd name="connsiteX14" fmla="*/ 1975422 w 3031232"/>
                <a:gd name="connsiteY14" fmla="*/ 2805611 h 4259736"/>
                <a:gd name="connsiteX15" fmla="*/ 2111238 w 3031232"/>
                <a:gd name="connsiteY15" fmla="*/ 2789946 h 4259736"/>
                <a:gd name="connsiteX16" fmla="*/ 2300371 w 3031232"/>
                <a:gd name="connsiteY16" fmla="*/ 2760564 h 4259736"/>
                <a:gd name="connsiteX17" fmla="*/ 2521911 w 3031232"/>
                <a:gd name="connsiteY17" fmla="*/ 2714843 h 4259736"/>
                <a:gd name="connsiteX18" fmla="*/ 2713464 w 3031232"/>
                <a:gd name="connsiteY18" fmla="*/ 2661055 h 4259736"/>
                <a:gd name="connsiteX19" fmla="*/ 2880141 w 3031232"/>
                <a:gd name="connsiteY19" fmla="*/ 2611234 h 4259736"/>
                <a:gd name="connsiteX20" fmla="*/ 2941930 w 3031232"/>
                <a:gd name="connsiteY20" fmla="*/ 2593215 h 4259736"/>
                <a:gd name="connsiteX21" fmla="*/ 2971513 w 3031232"/>
                <a:gd name="connsiteY21" fmla="*/ 2591870 h 4259736"/>
                <a:gd name="connsiteX22" fmla="*/ 3025302 w 3031232"/>
                <a:gd name="connsiteY22" fmla="*/ 2631875 h 4259736"/>
                <a:gd name="connsiteX23" fmla="*/ 3030681 w 3031232"/>
                <a:gd name="connsiteY23" fmla="*/ 2668451 h 4259736"/>
                <a:gd name="connsiteX24" fmla="*/ 3025436 w 3031232"/>
                <a:gd name="connsiteY24" fmla="*/ 2801980 h 4259736"/>
                <a:gd name="connsiteX25" fmla="*/ 2996996 w 3031232"/>
                <a:gd name="connsiteY25" fmla="*/ 2912045 h 4259736"/>
                <a:gd name="connsiteX26" fmla="*/ 2923440 w 3031232"/>
                <a:gd name="connsiteY26" fmla="*/ 3228991 h 4259736"/>
                <a:gd name="connsiteX27" fmla="*/ 2892445 w 3031232"/>
                <a:gd name="connsiteY27" fmla="*/ 3380069 h 4259736"/>
                <a:gd name="connsiteX28" fmla="*/ 2784061 w 3031232"/>
                <a:gd name="connsiteY28" fmla="*/ 3749863 h 4259736"/>
                <a:gd name="connsiteX29" fmla="*/ 2745065 w 3031232"/>
                <a:gd name="connsiteY29" fmla="*/ 3827588 h 4259736"/>
                <a:gd name="connsiteX30" fmla="*/ 2587937 w 3031232"/>
                <a:gd name="connsiteY30" fmla="*/ 4032992 h 4259736"/>
                <a:gd name="connsiteX31" fmla="*/ 2512565 w 3031232"/>
                <a:gd name="connsiteY31" fmla="*/ 4089267 h 4259736"/>
                <a:gd name="connsiteX32" fmla="*/ 2142771 w 3031232"/>
                <a:gd name="connsiteY32" fmla="*/ 4227234 h 4259736"/>
                <a:gd name="connsiteX33" fmla="*/ 1940729 w 3031232"/>
                <a:gd name="connsiteY33" fmla="*/ 4253524 h 4259736"/>
                <a:gd name="connsiteX34" fmla="*/ 1814058 w 3031232"/>
                <a:gd name="connsiteY34" fmla="*/ 4258163 h 4259736"/>
                <a:gd name="connsiteX35" fmla="*/ 1608318 w 3031232"/>
                <a:gd name="connsiteY35" fmla="*/ 4244716 h 4259736"/>
                <a:gd name="connsiteX36" fmla="*/ 1501683 w 3031232"/>
                <a:gd name="connsiteY36" fmla="*/ 4239269 h 4259736"/>
                <a:gd name="connsiteX37" fmla="*/ 1205847 w 3031232"/>
                <a:gd name="connsiteY37" fmla="*/ 4205652 h 4259736"/>
                <a:gd name="connsiteX38" fmla="*/ 1027069 w 3031232"/>
                <a:gd name="connsiteY38" fmla="*/ 4173513 h 4259736"/>
                <a:gd name="connsiteX39" fmla="*/ 766465 w 3031232"/>
                <a:gd name="connsiteY39" fmla="*/ 4054978 h 4259736"/>
                <a:gd name="connsiteX40" fmla="*/ 570810 w 3031232"/>
                <a:gd name="connsiteY40" fmla="*/ 3890251 h 4259736"/>
                <a:gd name="connsiteX41" fmla="*/ 374012 w 3031232"/>
                <a:gd name="connsiteY41" fmla="*/ 3554075 h 4259736"/>
                <a:gd name="connsiteX42" fmla="*/ 299179 w 3031232"/>
                <a:gd name="connsiteY42" fmla="*/ 3272829 h 4259736"/>
                <a:gd name="connsiteX43" fmla="*/ 292456 w 3031232"/>
                <a:gd name="connsiteY43" fmla="*/ 3238740 h 4259736"/>
                <a:gd name="connsiteX44" fmla="*/ 268924 w 3031232"/>
                <a:gd name="connsiteY44" fmla="*/ 3141586 h 4259736"/>
                <a:gd name="connsiteX45" fmla="*/ 253863 w 3031232"/>
                <a:gd name="connsiteY45" fmla="*/ 3108506 h 4259736"/>
                <a:gd name="connsiteX46" fmla="*/ 227842 w 3031232"/>
                <a:gd name="connsiteY46" fmla="*/ 3025605 h 4259736"/>
                <a:gd name="connsiteX47" fmla="*/ 113542 w 3031232"/>
                <a:gd name="connsiteY47" fmla="*/ 2602763 h 4259736"/>
                <a:gd name="connsiteX48" fmla="*/ 50409 w 3031232"/>
                <a:gd name="connsiteY48" fmla="*/ 2240297 h 4259736"/>
                <a:gd name="connsiteX49" fmla="*/ 28423 w 3031232"/>
                <a:gd name="connsiteY49" fmla="*/ 2034960 h 4259736"/>
                <a:gd name="connsiteX50" fmla="*/ 19480 w 3031232"/>
                <a:gd name="connsiteY50" fmla="*/ 1816849 h 4259736"/>
                <a:gd name="connsiteX51" fmla="*/ 14908 w 3031232"/>
                <a:gd name="connsiteY51" fmla="*/ 1675655 h 4259736"/>
                <a:gd name="connsiteX52" fmla="*/ 10538 w 3031232"/>
                <a:gd name="connsiteY52" fmla="*/ 1486657 h 4259736"/>
                <a:gd name="connsiteX53" fmla="*/ 453 w 3031232"/>
                <a:gd name="connsiteY53" fmla="*/ 1148665 h 4259736"/>
                <a:gd name="connsiteX54" fmla="*/ 13900 w 3031232"/>
                <a:gd name="connsiteY54" fmla="*/ 835819 h 4259736"/>
                <a:gd name="connsiteX55" fmla="*/ 23245 w 3031232"/>
                <a:gd name="connsiteY55" fmla="*/ 704441 h 4259736"/>
                <a:gd name="connsiteX56" fmla="*/ 62040 w 3031232"/>
                <a:gd name="connsiteY56" fmla="*/ 545967 h 4259736"/>
                <a:gd name="connsiteX57" fmla="*/ 117375 w 3031232"/>
                <a:gd name="connsiteY57" fmla="*/ 443501 h 4259736"/>
                <a:gd name="connsiteX58" fmla="*/ 320157 w 3031232"/>
                <a:gd name="connsiteY58" fmla="*/ 192646 h 4259736"/>
                <a:gd name="connsiteX59" fmla="*/ 650955 w 3031232"/>
                <a:gd name="connsiteY59" fmla="*/ 23616 h 4259736"/>
                <a:gd name="connsiteX60" fmla="*/ 968103 w 3031232"/>
                <a:gd name="connsiteY60" fmla="*/ 6942 h 4259736"/>
                <a:gd name="connsiteX61" fmla="*/ 1114744 w 3031232"/>
                <a:gd name="connsiteY61" fmla="*/ 1496 h 4259736"/>
                <a:gd name="connsiteX62" fmla="*/ 1134914 w 3031232"/>
                <a:gd name="connsiteY62" fmla="*/ 151 h 4259736"/>
                <a:gd name="connsiteX63" fmla="*/ 1356185 w 3031232"/>
                <a:gd name="connsiteY63" fmla="*/ -252 h 4259736"/>
                <a:gd name="connsiteX64" fmla="*/ 1507868 w 3031232"/>
                <a:gd name="connsiteY64" fmla="*/ -1328 h 4259736"/>
                <a:gd name="connsiteX65" fmla="*/ 1705742 w 3031232"/>
                <a:gd name="connsiteY65" fmla="*/ 15885 h 4259736"/>
                <a:gd name="connsiteX66" fmla="*/ 1735258 w 3031232"/>
                <a:gd name="connsiteY66" fmla="*/ 19582 h 4259736"/>
                <a:gd name="connsiteX67" fmla="*/ 1735258 w 3031232"/>
                <a:gd name="connsiteY67" fmla="*/ 19112 h 4259736"/>
                <a:gd name="connsiteX68" fmla="*/ 1775599 w 3031232"/>
                <a:gd name="connsiteY68" fmla="*/ 29062 h 4259736"/>
                <a:gd name="connsiteX69" fmla="*/ 1775599 w 3031232"/>
                <a:gd name="connsiteY69" fmla="*/ 29062 h 4259736"/>
                <a:gd name="connsiteX70" fmla="*/ 1795770 w 3031232"/>
                <a:gd name="connsiteY70" fmla="*/ 34777 h 4259736"/>
                <a:gd name="connsiteX71" fmla="*/ 1795232 w 3031232"/>
                <a:gd name="connsiteY71" fmla="*/ 34374 h 4259736"/>
                <a:gd name="connsiteX72" fmla="*/ 1810696 w 3031232"/>
                <a:gd name="connsiteY72" fmla="*/ 39551 h 4259736"/>
                <a:gd name="connsiteX73" fmla="*/ 1810293 w 3031232"/>
                <a:gd name="connsiteY73" fmla="*/ 39215 h 4259736"/>
                <a:gd name="connsiteX74" fmla="*/ 1825690 w 3031232"/>
                <a:gd name="connsiteY74" fmla="*/ 44460 h 4259736"/>
                <a:gd name="connsiteX75" fmla="*/ 1825286 w 3031232"/>
                <a:gd name="connsiteY75" fmla="*/ 44460 h 4259736"/>
                <a:gd name="connsiteX76" fmla="*/ 1840549 w 3031232"/>
                <a:gd name="connsiteY76" fmla="*/ 49905 h 4259736"/>
                <a:gd name="connsiteX77" fmla="*/ 1840078 w 3031232"/>
                <a:gd name="connsiteY77" fmla="*/ 49569 h 4259736"/>
                <a:gd name="connsiteX78" fmla="*/ 1865560 w 3031232"/>
                <a:gd name="connsiteY78" fmla="*/ 59520 h 4259736"/>
                <a:gd name="connsiteX79" fmla="*/ 1865224 w 3031232"/>
                <a:gd name="connsiteY79" fmla="*/ 59520 h 4259736"/>
                <a:gd name="connsiteX80" fmla="*/ 1890437 w 3031232"/>
                <a:gd name="connsiteY80" fmla="*/ 69807 h 4259736"/>
                <a:gd name="connsiteX81" fmla="*/ 1890437 w 3031232"/>
                <a:gd name="connsiteY81" fmla="*/ 69807 h 4259736"/>
                <a:gd name="connsiteX82" fmla="*/ 1915584 w 3031232"/>
                <a:gd name="connsiteY82" fmla="*/ 80296 h 4259736"/>
                <a:gd name="connsiteX83" fmla="*/ 1915112 w 3031232"/>
                <a:gd name="connsiteY83" fmla="*/ 80296 h 4259736"/>
                <a:gd name="connsiteX84" fmla="*/ 1925669 w 3031232"/>
                <a:gd name="connsiteY84" fmla="*/ 85136 h 4259736"/>
                <a:gd name="connsiteX85" fmla="*/ 1925669 w 3031232"/>
                <a:gd name="connsiteY85" fmla="*/ 85136 h 4259736"/>
                <a:gd name="connsiteX86" fmla="*/ 1936022 w 3031232"/>
                <a:gd name="connsiteY86" fmla="*/ 89910 h 4259736"/>
                <a:gd name="connsiteX87" fmla="*/ 1936022 w 3031232"/>
                <a:gd name="connsiteY87" fmla="*/ 89910 h 4259736"/>
                <a:gd name="connsiteX88" fmla="*/ 1960631 w 3031232"/>
                <a:gd name="connsiteY88" fmla="*/ 101004 h 4259736"/>
                <a:gd name="connsiteX89" fmla="*/ 1960093 w 3031232"/>
                <a:gd name="connsiteY89" fmla="*/ 101004 h 4259736"/>
                <a:gd name="connsiteX90" fmla="*/ 1970514 w 3031232"/>
                <a:gd name="connsiteY90" fmla="*/ 106383 h 4259736"/>
                <a:gd name="connsiteX91" fmla="*/ 1969977 w 3031232"/>
                <a:gd name="connsiteY91" fmla="*/ 105979 h 4259736"/>
                <a:gd name="connsiteX92" fmla="*/ 2015696 w 3031232"/>
                <a:gd name="connsiteY92" fmla="*/ 130386 h 4259736"/>
                <a:gd name="connsiteX93" fmla="*/ 2015696 w 3031232"/>
                <a:gd name="connsiteY93" fmla="*/ 130386 h 4259736"/>
                <a:gd name="connsiteX94" fmla="*/ 2025781 w 3031232"/>
                <a:gd name="connsiteY94" fmla="*/ 135832 h 4259736"/>
                <a:gd name="connsiteX95" fmla="*/ 2025378 w 3031232"/>
                <a:gd name="connsiteY95" fmla="*/ 135832 h 4259736"/>
                <a:gd name="connsiteX96" fmla="*/ 2035531 w 3031232"/>
                <a:gd name="connsiteY96" fmla="*/ 141480 h 4259736"/>
                <a:gd name="connsiteX97" fmla="*/ 2035060 w 3031232"/>
                <a:gd name="connsiteY97" fmla="*/ 141480 h 4259736"/>
                <a:gd name="connsiteX98" fmla="*/ 2060677 w 3031232"/>
                <a:gd name="connsiteY98" fmla="*/ 156205 h 4259736"/>
                <a:gd name="connsiteX99" fmla="*/ 2060677 w 3031232"/>
                <a:gd name="connsiteY99" fmla="*/ 156205 h 4259736"/>
                <a:gd name="connsiteX100" fmla="*/ 2070830 w 3031232"/>
                <a:gd name="connsiteY100" fmla="*/ 161650 h 4259736"/>
                <a:gd name="connsiteX101" fmla="*/ 2070358 w 3031232"/>
                <a:gd name="connsiteY101" fmla="*/ 161650 h 4259736"/>
                <a:gd name="connsiteX102" fmla="*/ 2080578 w 3031232"/>
                <a:gd name="connsiteY102" fmla="*/ 167231 h 4259736"/>
                <a:gd name="connsiteX103" fmla="*/ 2080108 w 3031232"/>
                <a:gd name="connsiteY103" fmla="*/ 167231 h 4259736"/>
                <a:gd name="connsiteX104" fmla="*/ 2095504 w 3031232"/>
                <a:gd name="connsiteY104" fmla="*/ 177450 h 4259736"/>
                <a:gd name="connsiteX105" fmla="*/ 2095034 w 3031232"/>
                <a:gd name="connsiteY105" fmla="*/ 176913 h 4259736"/>
                <a:gd name="connsiteX106" fmla="*/ 2100884 w 3031232"/>
                <a:gd name="connsiteY106" fmla="*/ 181552 h 4259736"/>
                <a:gd name="connsiteX107" fmla="*/ 2100884 w 3031232"/>
                <a:gd name="connsiteY107" fmla="*/ 181552 h 4259736"/>
                <a:gd name="connsiteX108" fmla="*/ 2110566 w 3031232"/>
                <a:gd name="connsiteY108" fmla="*/ 187536 h 4259736"/>
                <a:gd name="connsiteX109" fmla="*/ 2110028 w 3031232"/>
                <a:gd name="connsiteY109" fmla="*/ 187200 h 4259736"/>
                <a:gd name="connsiteX110" fmla="*/ 2125492 w 3031232"/>
                <a:gd name="connsiteY110" fmla="*/ 197420 h 4259736"/>
                <a:gd name="connsiteX111" fmla="*/ 2125088 w 3031232"/>
                <a:gd name="connsiteY111" fmla="*/ 197420 h 4259736"/>
                <a:gd name="connsiteX112" fmla="*/ 2140418 w 3031232"/>
                <a:gd name="connsiteY112" fmla="*/ 207706 h 4259736"/>
                <a:gd name="connsiteX113" fmla="*/ 2140015 w 3031232"/>
                <a:gd name="connsiteY113" fmla="*/ 207706 h 4259736"/>
                <a:gd name="connsiteX114" fmla="*/ 2155344 w 3031232"/>
                <a:gd name="connsiteY114" fmla="*/ 217993 h 4259736"/>
                <a:gd name="connsiteX115" fmla="*/ 2154941 w 3031232"/>
                <a:gd name="connsiteY115" fmla="*/ 217993 h 4259736"/>
                <a:gd name="connsiteX116" fmla="*/ 2175515 w 3031232"/>
                <a:gd name="connsiteY116" fmla="*/ 232920 h 4259736"/>
                <a:gd name="connsiteX117" fmla="*/ 2175515 w 3031232"/>
                <a:gd name="connsiteY117" fmla="*/ 232920 h 4259736"/>
                <a:gd name="connsiteX118" fmla="*/ 2195685 w 3031232"/>
                <a:gd name="connsiteY118" fmla="*/ 248787 h 4259736"/>
                <a:gd name="connsiteX119" fmla="*/ 2195148 w 3031232"/>
                <a:gd name="connsiteY119" fmla="*/ 248182 h 4259736"/>
                <a:gd name="connsiteX120" fmla="*/ 2200930 w 3031232"/>
                <a:gd name="connsiteY120" fmla="*/ 253292 h 4259736"/>
                <a:gd name="connsiteX121" fmla="*/ 2200527 w 3031232"/>
                <a:gd name="connsiteY121" fmla="*/ 252822 h 4259736"/>
                <a:gd name="connsiteX122" fmla="*/ 2206174 w 3031232"/>
                <a:gd name="connsiteY122" fmla="*/ 257797 h 4259736"/>
                <a:gd name="connsiteX123" fmla="*/ 2206174 w 3031232"/>
                <a:gd name="connsiteY123" fmla="*/ 257797 h 4259736"/>
                <a:gd name="connsiteX124" fmla="*/ 2235825 w 3031232"/>
                <a:gd name="connsiteY124" fmla="*/ 283615 h 4259736"/>
                <a:gd name="connsiteX125" fmla="*/ 2235354 w 3031232"/>
                <a:gd name="connsiteY125" fmla="*/ 283078 h 4259736"/>
                <a:gd name="connsiteX126" fmla="*/ 2241271 w 3031232"/>
                <a:gd name="connsiteY126" fmla="*/ 287649 h 4259736"/>
                <a:gd name="connsiteX127" fmla="*/ 2241271 w 3031232"/>
                <a:gd name="connsiteY127" fmla="*/ 287649 h 4259736"/>
                <a:gd name="connsiteX128" fmla="*/ 2250953 w 3031232"/>
                <a:gd name="connsiteY128" fmla="*/ 293768 h 4259736"/>
                <a:gd name="connsiteX129" fmla="*/ 2250348 w 3031232"/>
                <a:gd name="connsiteY129" fmla="*/ 293163 h 4259736"/>
                <a:gd name="connsiteX130" fmla="*/ 2256264 w 3031232"/>
                <a:gd name="connsiteY130" fmla="*/ 297936 h 4259736"/>
                <a:gd name="connsiteX131" fmla="*/ 2256264 w 3031232"/>
                <a:gd name="connsiteY131" fmla="*/ 297936 h 4259736"/>
                <a:gd name="connsiteX132" fmla="*/ 2271057 w 3031232"/>
                <a:gd name="connsiteY132" fmla="*/ 308761 h 4259736"/>
                <a:gd name="connsiteX133" fmla="*/ 2270518 w 3031232"/>
                <a:gd name="connsiteY133" fmla="*/ 308224 h 4259736"/>
                <a:gd name="connsiteX134" fmla="*/ 2276300 w 3031232"/>
                <a:gd name="connsiteY134" fmla="*/ 313266 h 4259736"/>
                <a:gd name="connsiteX135" fmla="*/ 2275897 w 3031232"/>
                <a:gd name="connsiteY135" fmla="*/ 313266 h 4259736"/>
                <a:gd name="connsiteX136" fmla="*/ 2281410 w 3031232"/>
                <a:gd name="connsiteY136" fmla="*/ 318174 h 4259736"/>
                <a:gd name="connsiteX137" fmla="*/ 2281410 w 3031232"/>
                <a:gd name="connsiteY137" fmla="*/ 318174 h 4259736"/>
                <a:gd name="connsiteX138" fmla="*/ 2310927 w 3031232"/>
                <a:gd name="connsiteY138" fmla="*/ 344127 h 4259736"/>
                <a:gd name="connsiteX139" fmla="*/ 2310389 w 3031232"/>
                <a:gd name="connsiteY139" fmla="*/ 343589 h 4259736"/>
                <a:gd name="connsiteX140" fmla="*/ 2315969 w 3031232"/>
                <a:gd name="connsiteY140" fmla="*/ 348968 h 4259736"/>
                <a:gd name="connsiteX141" fmla="*/ 2315499 w 3031232"/>
                <a:gd name="connsiteY141" fmla="*/ 348430 h 4259736"/>
                <a:gd name="connsiteX142" fmla="*/ 2321012 w 3031232"/>
                <a:gd name="connsiteY142" fmla="*/ 353876 h 4259736"/>
                <a:gd name="connsiteX143" fmla="*/ 2320542 w 3031232"/>
                <a:gd name="connsiteY143" fmla="*/ 353405 h 4259736"/>
                <a:gd name="connsiteX144" fmla="*/ 2325987 w 3031232"/>
                <a:gd name="connsiteY144" fmla="*/ 358851 h 4259736"/>
                <a:gd name="connsiteX145" fmla="*/ 2325517 w 3031232"/>
                <a:gd name="connsiteY145" fmla="*/ 358381 h 4259736"/>
                <a:gd name="connsiteX146" fmla="*/ 2331030 w 3031232"/>
                <a:gd name="connsiteY146" fmla="*/ 363827 h 4259736"/>
                <a:gd name="connsiteX147" fmla="*/ 2330492 w 3031232"/>
                <a:gd name="connsiteY147" fmla="*/ 363289 h 4259736"/>
                <a:gd name="connsiteX148" fmla="*/ 2336005 w 3031232"/>
                <a:gd name="connsiteY148" fmla="*/ 368803 h 4259736"/>
                <a:gd name="connsiteX149" fmla="*/ 2335468 w 3031232"/>
                <a:gd name="connsiteY149" fmla="*/ 368332 h 4259736"/>
                <a:gd name="connsiteX150" fmla="*/ 2340847 w 3031232"/>
                <a:gd name="connsiteY150" fmla="*/ 373913 h 4259736"/>
                <a:gd name="connsiteX151" fmla="*/ 2340376 w 3031232"/>
                <a:gd name="connsiteY151" fmla="*/ 373374 h 4259736"/>
                <a:gd name="connsiteX152" fmla="*/ 2345755 w 3031232"/>
                <a:gd name="connsiteY152" fmla="*/ 378955 h 4259736"/>
                <a:gd name="connsiteX153" fmla="*/ 2345149 w 3031232"/>
                <a:gd name="connsiteY153" fmla="*/ 378417 h 4259736"/>
                <a:gd name="connsiteX154" fmla="*/ 2371103 w 3031232"/>
                <a:gd name="connsiteY154" fmla="*/ 408068 h 4259736"/>
                <a:gd name="connsiteX155" fmla="*/ 2371103 w 3031232"/>
                <a:gd name="connsiteY155" fmla="*/ 408068 h 4259736"/>
                <a:gd name="connsiteX156" fmla="*/ 2376212 w 3031232"/>
                <a:gd name="connsiteY156" fmla="*/ 413581 h 4259736"/>
                <a:gd name="connsiteX157" fmla="*/ 2375809 w 3031232"/>
                <a:gd name="connsiteY157" fmla="*/ 413178 h 4259736"/>
                <a:gd name="connsiteX158" fmla="*/ 2380986 w 3031232"/>
                <a:gd name="connsiteY158" fmla="*/ 418825 h 4259736"/>
                <a:gd name="connsiteX159" fmla="*/ 2380515 w 3031232"/>
                <a:gd name="connsiteY159" fmla="*/ 418288 h 4259736"/>
                <a:gd name="connsiteX160" fmla="*/ 2385760 w 3031232"/>
                <a:gd name="connsiteY160" fmla="*/ 424003 h 4259736"/>
                <a:gd name="connsiteX161" fmla="*/ 2385155 w 3031232"/>
                <a:gd name="connsiteY161" fmla="*/ 423465 h 4259736"/>
                <a:gd name="connsiteX162" fmla="*/ 2426168 w 3031232"/>
                <a:gd name="connsiteY162" fmla="*/ 467840 h 4259736"/>
                <a:gd name="connsiteX163" fmla="*/ 2426168 w 3031232"/>
                <a:gd name="connsiteY163" fmla="*/ 467840 h 4259736"/>
                <a:gd name="connsiteX164" fmla="*/ 2431278 w 3031232"/>
                <a:gd name="connsiteY164" fmla="*/ 472883 h 4259736"/>
                <a:gd name="connsiteX165" fmla="*/ 2431278 w 3031232"/>
                <a:gd name="connsiteY165" fmla="*/ 472883 h 4259736"/>
                <a:gd name="connsiteX166" fmla="*/ 2446271 w 3031232"/>
                <a:gd name="connsiteY166" fmla="*/ 487943 h 4259736"/>
                <a:gd name="connsiteX167" fmla="*/ 2446271 w 3031232"/>
                <a:gd name="connsiteY167" fmla="*/ 487943 h 4259736"/>
                <a:gd name="connsiteX168" fmla="*/ 2451247 w 3031232"/>
                <a:gd name="connsiteY168" fmla="*/ 493456 h 4259736"/>
                <a:gd name="connsiteX169" fmla="*/ 2451247 w 3031232"/>
                <a:gd name="connsiteY169" fmla="*/ 493053 h 4259736"/>
                <a:gd name="connsiteX170" fmla="*/ 2456424 w 3031232"/>
                <a:gd name="connsiteY170" fmla="*/ 498701 h 4259736"/>
                <a:gd name="connsiteX171" fmla="*/ 2455886 w 3031232"/>
                <a:gd name="connsiteY171" fmla="*/ 498231 h 4259736"/>
                <a:gd name="connsiteX172" fmla="*/ 2461197 w 3031232"/>
                <a:gd name="connsiteY172" fmla="*/ 503945 h 4259736"/>
                <a:gd name="connsiteX173" fmla="*/ 2460592 w 3031232"/>
                <a:gd name="connsiteY173" fmla="*/ 503407 h 4259736"/>
                <a:gd name="connsiteX174" fmla="*/ 2481570 w 3031232"/>
                <a:gd name="connsiteY174" fmla="*/ 527948 h 4259736"/>
                <a:gd name="connsiteX175" fmla="*/ 2481570 w 3031232"/>
                <a:gd name="connsiteY175" fmla="*/ 527948 h 4259736"/>
                <a:gd name="connsiteX176" fmla="*/ 2486545 w 3031232"/>
                <a:gd name="connsiteY176" fmla="*/ 533395 h 4259736"/>
                <a:gd name="connsiteX177" fmla="*/ 2486545 w 3031232"/>
                <a:gd name="connsiteY177" fmla="*/ 533395 h 4259736"/>
                <a:gd name="connsiteX178" fmla="*/ 2491722 w 3031232"/>
                <a:gd name="connsiteY178" fmla="*/ 538975 h 4259736"/>
                <a:gd name="connsiteX179" fmla="*/ 2491252 w 3031232"/>
                <a:gd name="connsiteY179" fmla="*/ 538504 h 4259736"/>
                <a:gd name="connsiteX180" fmla="*/ 2496563 w 3031232"/>
                <a:gd name="connsiteY180" fmla="*/ 544152 h 4259736"/>
                <a:gd name="connsiteX181" fmla="*/ 2495958 w 3031232"/>
                <a:gd name="connsiteY181" fmla="*/ 543682 h 4259736"/>
                <a:gd name="connsiteX182" fmla="*/ 2516734 w 3031232"/>
                <a:gd name="connsiteY182" fmla="*/ 568491 h 4259736"/>
                <a:gd name="connsiteX183" fmla="*/ 2516734 w 3031232"/>
                <a:gd name="connsiteY183" fmla="*/ 568491 h 4259736"/>
                <a:gd name="connsiteX184" fmla="*/ 2521709 w 3031232"/>
                <a:gd name="connsiteY184" fmla="*/ 574273 h 4259736"/>
                <a:gd name="connsiteX185" fmla="*/ 2521104 w 3031232"/>
                <a:gd name="connsiteY185" fmla="*/ 573601 h 4259736"/>
                <a:gd name="connsiteX186" fmla="*/ 2504161 w 3031232"/>
                <a:gd name="connsiteY186" fmla="*/ 604596 h 4259736"/>
                <a:gd name="connsiteX187" fmla="*/ 2474376 w 3031232"/>
                <a:gd name="connsiteY187" fmla="*/ 605000 h 4259736"/>
                <a:gd name="connsiteX188" fmla="*/ 2278385 w 3031232"/>
                <a:gd name="connsiteY188" fmla="*/ 595318 h 4259736"/>
                <a:gd name="connsiteX189" fmla="*/ 2037682 w 3031232"/>
                <a:gd name="connsiteY189" fmla="*/ 586039 h 4259736"/>
                <a:gd name="connsiteX190" fmla="*/ 1672662 w 3031232"/>
                <a:gd name="connsiteY190" fmla="*/ 596662 h 4259736"/>
                <a:gd name="connsiteX191" fmla="*/ 1075613 w 3031232"/>
                <a:gd name="connsiteY191" fmla="*/ 669882 h 4259736"/>
                <a:gd name="connsiteX192" fmla="*/ 981483 w 3031232"/>
                <a:gd name="connsiteY192" fmla="*/ 701146 h 4259736"/>
                <a:gd name="connsiteX193" fmla="*/ 870410 w 3031232"/>
                <a:gd name="connsiteY193" fmla="*/ 750766 h 4259736"/>
                <a:gd name="connsiteX194" fmla="*/ 738360 w 3031232"/>
                <a:gd name="connsiteY194" fmla="*/ 873000 h 4259736"/>
                <a:gd name="connsiteX195" fmla="*/ 657678 w 3031232"/>
                <a:gd name="connsiteY195" fmla="*/ 1009219 h 4259736"/>
                <a:gd name="connsiteX196" fmla="*/ 644298 w 3031232"/>
                <a:gd name="connsiteY196" fmla="*/ 1032280 h 425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3031232" h="4259736">
                  <a:moveTo>
                    <a:pt x="644298" y="1032280"/>
                  </a:moveTo>
                  <a:cubicBezTo>
                    <a:pt x="624127" y="1072621"/>
                    <a:pt x="619018" y="1115989"/>
                    <a:pt x="615925" y="1160027"/>
                  </a:cubicBezTo>
                  <a:cubicBezTo>
                    <a:pt x="614379" y="1183157"/>
                    <a:pt x="614782" y="1206420"/>
                    <a:pt x="614916" y="1229683"/>
                  </a:cubicBezTo>
                  <a:cubicBezTo>
                    <a:pt x="614916" y="1292750"/>
                    <a:pt x="609739" y="1355614"/>
                    <a:pt x="607319" y="1418547"/>
                  </a:cubicBezTo>
                  <a:cubicBezTo>
                    <a:pt x="604629" y="1487329"/>
                    <a:pt x="603352" y="1556245"/>
                    <a:pt x="606915" y="1625094"/>
                  </a:cubicBezTo>
                  <a:cubicBezTo>
                    <a:pt x="608395" y="1654879"/>
                    <a:pt x="607252" y="1684732"/>
                    <a:pt x="607722" y="1714584"/>
                  </a:cubicBezTo>
                  <a:cubicBezTo>
                    <a:pt x="609134" y="1793854"/>
                    <a:pt x="623791" y="1871108"/>
                    <a:pt x="639592" y="1948361"/>
                  </a:cubicBezTo>
                  <a:cubicBezTo>
                    <a:pt x="659682" y="2046054"/>
                    <a:pt x="695249" y="2139914"/>
                    <a:pt x="744949" y="2226379"/>
                  </a:cubicBezTo>
                  <a:cubicBezTo>
                    <a:pt x="790602" y="2306322"/>
                    <a:pt x="834440" y="2387744"/>
                    <a:pt x="894279" y="2458341"/>
                  </a:cubicBezTo>
                  <a:cubicBezTo>
                    <a:pt x="928569" y="2498682"/>
                    <a:pt x="963128" y="2539023"/>
                    <a:pt x="997149" y="2579903"/>
                  </a:cubicBezTo>
                  <a:cubicBezTo>
                    <a:pt x="1017320" y="2604309"/>
                    <a:pt x="1045222" y="2617823"/>
                    <a:pt x="1072654" y="2631471"/>
                  </a:cubicBezTo>
                  <a:cubicBezTo>
                    <a:pt x="1117662" y="2654601"/>
                    <a:pt x="1164262" y="2674502"/>
                    <a:pt x="1212100" y="2691042"/>
                  </a:cubicBezTo>
                  <a:cubicBezTo>
                    <a:pt x="1297086" y="2719214"/>
                    <a:pt x="1380188" y="2752764"/>
                    <a:pt x="1467594" y="2774078"/>
                  </a:cubicBezTo>
                  <a:cubicBezTo>
                    <a:pt x="1514471" y="2784768"/>
                    <a:pt x="1562026" y="2792231"/>
                    <a:pt x="1609931" y="2796400"/>
                  </a:cubicBezTo>
                  <a:cubicBezTo>
                    <a:pt x="1731493" y="2808838"/>
                    <a:pt x="1853525" y="2807628"/>
                    <a:pt x="1975422" y="2805611"/>
                  </a:cubicBezTo>
                  <a:cubicBezTo>
                    <a:pt x="2021075" y="2804132"/>
                    <a:pt x="2066459" y="2798888"/>
                    <a:pt x="2111238" y="2789946"/>
                  </a:cubicBezTo>
                  <a:cubicBezTo>
                    <a:pt x="2174036" y="2778314"/>
                    <a:pt x="2236699" y="2766883"/>
                    <a:pt x="2300371" y="2760564"/>
                  </a:cubicBezTo>
                  <a:cubicBezTo>
                    <a:pt x="2375742" y="2753101"/>
                    <a:pt x="2448289" y="2731450"/>
                    <a:pt x="2521911" y="2714843"/>
                  </a:cubicBezTo>
                  <a:cubicBezTo>
                    <a:pt x="2586726" y="2700254"/>
                    <a:pt x="2649658" y="2678402"/>
                    <a:pt x="2713464" y="2661055"/>
                  </a:cubicBezTo>
                  <a:cubicBezTo>
                    <a:pt x="2769472" y="2645860"/>
                    <a:pt x="2825142" y="2629791"/>
                    <a:pt x="2880141" y="2611234"/>
                  </a:cubicBezTo>
                  <a:cubicBezTo>
                    <a:pt x="2900311" y="2604510"/>
                    <a:pt x="2921289" y="2599199"/>
                    <a:pt x="2941930" y="2593215"/>
                  </a:cubicBezTo>
                  <a:cubicBezTo>
                    <a:pt x="2951814" y="2592744"/>
                    <a:pt x="2961697" y="2591601"/>
                    <a:pt x="2971513" y="2591870"/>
                  </a:cubicBezTo>
                  <a:cubicBezTo>
                    <a:pt x="2996525" y="2591265"/>
                    <a:pt x="3018713" y="2607738"/>
                    <a:pt x="3025302" y="2631875"/>
                  </a:cubicBezTo>
                  <a:cubicBezTo>
                    <a:pt x="3029135" y="2643641"/>
                    <a:pt x="3031017" y="2656013"/>
                    <a:pt x="3030681" y="2668451"/>
                  </a:cubicBezTo>
                  <a:cubicBezTo>
                    <a:pt x="3030009" y="2713028"/>
                    <a:pt x="3030681" y="2757605"/>
                    <a:pt x="3025436" y="2801980"/>
                  </a:cubicBezTo>
                  <a:cubicBezTo>
                    <a:pt x="3022679" y="2840371"/>
                    <a:pt x="3009703" y="2875939"/>
                    <a:pt x="2996996" y="2912045"/>
                  </a:cubicBezTo>
                  <a:cubicBezTo>
                    <a:pt x="2960823" y="3014646"/>
                    <a:pt x="2936215" y="3120944"/>
                    <a:pt x="2923440" y="3228991"/>
                  </a:cubicBezTo>
                  <a:cubicBezTo>
                    <a:pt x="2917188" y="3280158"/>
                    <a:pt x="2904211" y="3329844"/>
                    <a:pt x="2892445" y="3380069"/>
                  </a:cubicBezTo>
                  <a:cubicBezTo>
                    <a:pt x="2862996" y="3505329"/>
                    <a:pt x="2831530" y="3630051"/>
                    <a:pt x="2784061" y="3749863"/>
                  </a:cubicBezTo>
                  <a:cubicBezTo>
                    <a:pt x="2773708" y="3777026"/>
                    <a:pt x="2760664" y="3803047"/>
                    <a:pt x="2745065" y="3827588"/>
                  </a:cubicBezTo>
                  <a:cubicBezTo>
                    <a:pt x="2697530" y="3899664"/>
                    <a:pt x="2645019" y="3968243"/>
                    <a:pt x="2587937" y="4032992"/>
                  </a:cubicBezTo>
                  <a:cubicBezTo>
                    <a:pt x="2566959" y="4056793"/>
                    <a:pt x="2541342" y="4075954"/>
                    <a:pt x="2512565" y="4089267"/>
                  </a:cubicBezTo>
                  <a:cubicBezTo>
                    <a:pt x="2393155" y="4145611"/>
                    <a:pt x="2271997" y="4197786"/>
                    <a:pt x="2142771" y="4227234"/>
                  </a:cubicBezTo>
                  <a:cubicBezTo>
                    <a:pt x="2076275" y="4241556"/>
                    <a:pt x="2008704" y="4250364"/>
                    <a:pt x="1940729" y="4253524"/>
                  </a:cubicBezTo>
                  <a:cubicBezTo>
                    <a:pt x="1898505" y="4256011"/>
                    <a:pt x="1856349" y="4258230"/>
                    <a:pt x="1814058" y="4258163"/>
                  </a:cubicBezTo>
                  <a:cubicBezTo>
                    <a:pt x="1745142" y="4258163"/>
                    <a:pt x="1676898" y="4249489"/>
                    <a:pt x="1608318" y="4244716"/>
                  </a:cubicBezTo>
                  <a:cubicBezTo>
                    <a:pt x="1572818" y="4242093"/>
                    <a:pt x="1537048" y="4239808"/>
                    <a:pt x="1501683" y="4239269"/>
                  </a:cubicBezTo>
                  <a:cubicBezTo>
                    <a:pt x="1402255" y="4237050"/>
                    <a:pt x="1303238" y="4225822"/>
                    <a:pt x="1205847" y="4205652"/>
                  </a:cubicBezTo>
                  <a:cubicBezTo>
                    <a:pt x="1146412" y="4193818"/>
                    <a:pt x="1086370" y="4186221"/>
                    <a:pt x="1027069" y="4173513"/>
                  </a:cubicBezTo>
                  <a:cubicBezTo>
                    <a:pt x="932616" y="4153409"/>
                    <a:pt x="843684" y="4112934"/>
                    <a:pt x="766465" y="4054978"/>
                  </a:cubicBezTo>
                  <a:cubicBezTo>
                    <a:pt x="697817" y="4004013"/>
                    <a:pt x="628901" y="3953654"/>
                    <a:pt x="570810" y="3890251"/>
                  </a:cubicBezTo>
                  <a:cubicBezTo>
                    <a:pt x="480984" y="3792222"/>
                    <a:pt x="413278" y="3681822"/>
                    <a:pt x="374012" y="3554075"/>
                  </a:cubicBezTo>
                  <a:cubicBezTo>
                    <a:pt x="345504" y="3461222"/>
                    <a:pt x="324594" y="3366487"/>
                    <a:pt x="299179" y="3272829"/>
                  </a:cubicBezTo>
                  <a:cubicBezTo>
                    <a:pt x="295367" y="3261803"/>
                    <a:pt x="293101" y="3250372"/>
                    <a:pt x="292456" y="3238740"/>
                  </a:cubicBezTo>
                  <a:cubicBezTo>
                    <a:pt x="293800" y="3204115"/>
                    <a:pt x="279009" y="3173320"/>
                    <a:pt x="268924" y="3141586"/>
                  </a:cubicBezTo>
                  <a:cubicBezTo>
                    <a:pt x="265293" y="3130291"/>
                    <a:pt x="268924" y="3114691"/>
                    <a:pt x="253863" y="3108506"/>
                  </a:cubicBezTo>
                  <a:cubicBezTo>
                    <a:pt x="240416" y="3082218"/>
                    <a:pt x="234566" y="3053709"/>
                    <a:pt x="227842" y="3025605"/>
                  </a:cubicBezTo>
                  <a:cubicBezTo>
                    <a:pt x="193821" y="2883537"/>
                    <a:pt x="151867" y="2743620"/>
                    <a:pt x="113542" y="2602763"/>
                  </a:cubicBezTo>
                  <a:cubicBezTo>
                    <a:pt x="81001" y="2483823"/>
                    <a:pt x="64393" y="2362329"/>
                    <a:pt x="50409" y="2240297"/>
                  </a:cubicBezTo>
                  <a:cubicBezTo>
                    <a:pt x="42475" y="2171918"/>
                    <a:pt x="33263" y="2103541"/>
                    <a:pt x="28423" y="2034960"/>
                  </a:cubicBezTo>
                  <a:cubicBezTo>
                    <a:pt x="23245" y="1962480"/>
                    <a:pt x="11479" y="1890270"/>
                    <a:pt x="19480" y="1816849"/>
                  </a:cubicBezTo>
                  <a:cubicBezTo>
                    <a:pt x="24590" y="1769784"/>
                    <a:pt x="20489" y="1722316"/>
                    <a:pt x="14908" y="1675655"/>
                  </a:cubicBezTo>
                  <a:cubicBezTo>
                    <a:pt x="7445" y="1612723"/>
                    <a:pt x="11412" y="1549656"/>
                    <a:pt x="10538" y="1486657"/>
                  </a:cubicBezTo>
                  <a:cubicBezTo>
                    <a:pt x="8924" y="1373970"/>
                    <a:pt x="-4119" y="1261620"/>
                    <a:pt x="453" y="1148665"/>
                  </a:cubicBezTo>
                  <a:cubicBezTo>
                    <a:pt x="4688" y="1044383"/>
                    <a:pt x="7647" y="940235"/>
                    <a:pt x="13900" y="835819"/>
                  </a:cubicBezTo>
                  <a:cubicBezTo>
                    <a:pt x="16657" y="791981"/>
                    <a:pt x="18943" y="748413"/>
                    <a:pt x="23245" y="704441"/>
                  </a:cubicBezTo>
                  <a:cubicBezTo>
                    <a:pt x="27441" y="649846"/>
                    <a:pt x="40545" y="596327"/>
                    <a:pt x="62040" y="545967"/>
                  </a:cubicBezTo>
                  <a:cubicBezTo>
                    <a:pt x="72126" y="507307"/>
                    <a:pt x="97608" y="476917"/>
                    <a:pt x="117375" y="443501"/>
                  </a:cubicBezTo>
                  <a:cubicBezTo>
                    <a:pt x="172246" y="350380"/>
                    <a:pt x="240577" y="265798"/>
                    <a:pt x="320157" y="192646"/>
                  </a:cubicBezTo>
                  <a:cubicBezTo>
                    <a:pt x="412928" y="107190"/>
                    <a:pt x="527329" y="48695"/>
                    <a:pt x="650955" y="23616"/>
                  </a:cubicBezTo>
                  <a:cubicBezTo>
                    <a:pt x="755707" y="1697"/>
                    <a:pt x="861737" y="-454"/>
                    <a:pt x="968103" y="6942"/>
                  </a:cubicBezTo>
                  <a:cubicBezTo>
                    <a:pt x="1017252" y="10371"/>
                    <a:pt x="1065796" y="2706"/>
                    <a:pt x="1114744" y="1496"/>
                  </a:cubicBezTo>
                  <a:cubicBezTo>
                    <a:pt x="1121440" y="689"/>
                    <a:pt x="1128171" y="286"/>
                    <a:pt x="1134914" y="151"/>
                  </a:cubicBezTo>
                  <a:cubicBezTo>
                    <a:pt x="1208873" y="5463"/>
                    <a:pt x="1282496" y="-3479"/>
                    <a:pt x="1356185" y="-252"/>
                  </a:cubicBezTo>
                  <a:cubicBezTo>
                    <a:pt x="1406881" y="1966"/>
                    <a:pt x="1457375" y="420"/>
                    <a:pt x="1507868" y="-1328"/>
                  </a:cubicBezTo>
                  <a:cubicBezTo>
                    <a:pt x="1574256" y="-2874"/>
                    <a:pt x="1640611" y="2908"/>
                    <a:pt x="1705742" y="15885"/>
                  </a:cubicBezTo>
                  <a:cubicBezTo>
                    <a:pt x="1715423" y="18238"/>
                    <a:pt x="1725307" y="19515"/>
                    <a:pt x="1735258" y="19582"/>
                  </a:cubicBezTo>
                  <a:lnTo>
                    <a:pt x="1735258" y="19112"/>
                  </a:lnTo>
                  <a:cubicBezTo>
                    <a:pt x="1749041" y="21061"/>
                    <a:pt x="1762555" y="24356"/>
                    <a:pt x="1775599" y="29062"/>
                  </a:cubicBezTo>
                  <a:lnTo>
                    <a:pt x="1775599" y="29062"/>
                  </a:lnTo>
                  <a:cubicBezTo>
                    <a:pt x="1781314" y="34374"/>
                    <a:pt x="1790458" y="27717"/>
                    <a:pt x="1795770" y="34777"/>
                  </a:cubicBezTo>
                  <a:lnTo>
                    <a:pt x="1795232" y="34374"/>
                  </a:lnTo>
                  <a:cubicBezTo>
                    <a:pt x="1799804" y="38004"/>
                    <a:pt x="1806864" y="33971"/>
                    <a:pt x="1810696" y="39551"/>
                  </a:cubicBezTo>
                  <a:lnTo>
                    <a:pt x="1810293" y="39215"/>
                  </a:lnTo>
                  <a:cubicBezTo>
                    <a:pt x="1814730" y="43047"/>
                    <a:pt x="1821857" y="39215"/>
                    <a:pt x="1825690" y="44460"/>
                  </a:cubicBezTo>
                  <a:lnTo>
                    <a:pt x="1825286" y="44460"/>
                  </a:lnTo>
                  <a:cubicBezTo>
                    <a:pt x="1829589" y="48359"/>
                    <a:pt x="1836850" y="44056"/>
                    <a:pt x="1840549" y="49905"/>
                  </a:cubicBezTo>
                  <a:lnTo>
                    <a:pt x="1840078" y="49569"/>
                  </a:lnTo>
                  <a:cubicBezTo>
                    <a:pt x="1848886" y="51990"/>
                    <a:pt x="1857425" y="55352"/>
                    <a:pt x="1865560" y="59520"/>
                  </a:cubicBezTo>
                  <a:lnTo>
                    <a:pt x="1865224" y="59520"/>
                  </a:lnTo>
                  <a:cubicBezTo>
                    <a:pt x="1873427" y="63420"/>
                    <a:pt x="1882773" y="64563"/>
                    <a:pt x="1890437" y="69807"/>
                  </a:cubicBezTo>
                  <a:lnTo>
                    <a:pt x="1890437" y="69807"/>
                  </a:lnTo>
                  <a:cubicBezTo>
                    <a:pt x="1898640" y="73774"/>
                    <a:pt x="1908187" y="74446"/>
                    <a:pt x="1915584" y="80296"/>
                  </a:cubicBezTo>
                  <a:lnTo>
                    <a:pt x="1915112" y="80296"/>
                  </a:lnTo>
                  <a:cubicBezTo>
                    <a:pt x="1918474" y="82312"/>
                    <a:pt x="1922979" y="81707"/>
                    <a:pt x="1925669" y="85136"/>
                  </a:cubicBezTo>
                  <a:lnTo>
                    <a:pt x="1925669" y="85136"/>
                  </a:lnTo>
                  <a:cubicBezTo>
                    <a:pt x="1928694" y="87624"/>
                    <a:pt x="1933199" y="86952"/>
                    <a:pt x="1936022" y="89910"/>
                  </a:cubicBezTo>
                  <a:lnTo>
                    <a:pt x="1936022" y="89910"/>
                  </a:lnTo>
                  <a:cubicBezTo>
                    <a:pt x="1943687" y="94886"/>
                    <a:pt x="1953705" y="94550"/>
                    <a:pt x="1960631" y="101004"/>
                  </a:cubicBezTo>
                  <a:lnTo>
                    <a:pt x="1960093" y="101004"/>
                  </a:lnTo>
                  <a:cubicBezTo>
                    <a:pt x="1963522" y="102819"/>
                    <a:pt x="1968430" y="101945"/>
                    <a:pt x="1970514" y="106383"/>
                  </a:cubicBezTo>
                  <a:lnTo>
                    <a:pt x="1969977" y="105979"/>
                  </a:lnTo>
                  <a:cubicBezTo>
                    <a:pt x="1985642" y="113241"/>
                    <a:pt x="2000905" y="121376"/>
                    <a:pt x="2015696" y="130386"/>
                  </a:cubicBezTo>
                  <a:lnTo>
                    <a:pt x="2015696" y="130386"/>
                  </a:lnTo>
                  <a:cubicBezTo>
                    <a:pt x="2018588" y="133075"/>
                    <a:pt x="2023428" y="132201"/>
                    <a:pt x="2025781" y="135832"/>
                  </a:cubicBezTo>
                  <a:lnTo>
                    <a:pt x="2025378" y="135832"/>
                  </a:lnTo>
                  <a:cubicBezTo>
                    <a:pt x="2028471" y="138253"/>
                    <a:pt x="2033446" y="137311"/>
                    <a:pt x="2035531" y="141480"/>
                  </a:cubicBezTo>
                  <a:lnTo>
                    <a:pt x="2035060" y="141480"/>
                  </a:lnTo>
                  <a:cubicBezTo>
                    <a:pt x="2044070" y="145514"/>
                    <a:pt x="2052676" y="150422"/>
                    <a:pt x="2060677" y="156205"/>
                  </a:cubicBezTo>
                  <a:lnTo>
                    <a:pt x="2060677" y="156205"/>
                  </a:lnTo>
                  <a:cubicBezTo>
                    <a:pt x="2063635" y="158760"/>
                    <a:pt x="2068477" y="157818"/>
                    <a:pt x="2070830" y="161650"/>
                  </a:cubicBezTo>
                  <a:lnTo>
                    <a:pt x="2070358" y="161650"/>
                  </a:lnTo>
                  <a:cubicBezTo>
                    <a:pt x="2073586" y="163936"/>
                    <a:pt x="2078494" y="162995"/>
                    <a:pt x="2080578" y="167231"/>
                  </a:cubicBezTo>
                  <a:lnTo>
                    <a:pt x="2080108" y="167231"/>
                  </a:lnTo>
                  <a:cubicBezTo>
                    <a:pt x="2086025" y="169315"/>
                    <a:pt x="2091336" y="172812"/>
                    <a:pt x="2095504" y="177450"/>
                  </a:cubicBezTo>
                  <a:lnTo>
                    <a:pt x="2095034" y="176913"/>
                  </a:lnTo>
                  <a:cubicBezTo>
                    <a:pt x="2097320" y="177922"/>
                    <a:pt x="2099337" y="179535"/>
                    <a:pt x="2100884" y="181552"/>
                  </a:cubicBezTo>
                  <a:lnTo>
                    <a:pt x="2100884" y="181552"/>
                  </a:lnTo>
                  <a:cubicBezTo>
                    <a:pt x="2103506" y="184510"/>
                    <a:pt x="2108683" y="183367"/>
                    <a:pt x="2110566" y="187536"/>
                  </a:cubicBezTo>
                  <a:lnTo>
                    <a:pt x="2110028" y="187200"/>
                  </a:lnTo>
                  <a:cubicBezTo>
                    <a:pt x="2115944" y="189284"/>
                    <a:pt x="2121256" y="192780"/>
                    <a:pt x="2125492" y="197420"/>
                  </a:cubicBezTo>
                  <a:lnTo>
                    <a:pt x="2125088" y="197420"/>
                  </a:lnTo>
                  <a:cubicBezTo>
                    <a:pt x="2130938" y="199638"/>
                    <a:pt x="2136182" y="203135"/>
                    <a:pt x="2140418" y="207706"/>
                  </a:cubicBezTo>
                  <a:lnTo>
                    <a:pt x="2140015" y="207706"/>
                  </a:lnTo>
                  <a:cubicBezTo>
                    <a:pt x="2145864" y="209926"/>
                    <a:pt x="2151108" y="213421"/>
                    <a:pt x="2155344" y="217993"/>
                  </a:cubicBezTo>
                  <a:lnTo>
                    <a:pt x="2154941" y="217993"/>
                  </a:lnTo>
                  <a:cubicBezTo>
                    <a:pt x="2162471" y="222027"/>
                    <a:pt x="2169397" y="227003"/>
                    <a:pt x="2175515" y="232920"/>
                  </a:cubicBezTo>
                  <a:lnTo>
                    <a:pt x="2175515" y="232920"/>
                  </a:lnTo>
                  <a:cubicBezTo>
                    <a:pt x="2183112" y="237021"/>
                    <a:pt x="2189903" y="242400"/>
                    <a:pt x="2195685" y="248787"/>
                  </a:cubicBezTo>
                  <a:lnTo>
                    <a:pt x="2195148" y="248182"/>
                  </a:lnTo>
                  <a:cubicBezTo>
                    <a:pt x="2197770" y="248854"/>
                    <a:pt x="2199921" y="250804"/>
                    <a:pt x="2200930" y="253292"/>
                  </a:cubicBezTo>
                  <a:lnTo>
                    <a:pt x="2200527" y="252822"/>
                  </a:lnTo>
                  <a:cubicBezTo>
                    <a:pt x="2202745" y="254032"/>
                    <a:pt x="2204695" y="255712"/>
                    <a:pt x="2206174" y="257797"/>
                  </a:cubicBezTo>
                  <a:lnTo>
                    <a:pt x="2206174" y="257797"/>
                  </a:lnTo>
                  <a:cubicBezTo>
                    <a:pt x="2217537" y="264521"/>
                    <a:pt x="2225874" y="275076"/>
                    <a:pt x="2235825" y="283615"/>
                  </a:cubicBezTo>
                  <a:lnTo>
                    <a:pt x="2235354" y="283078"/>
                  </a:lnTo>
                  <a:cubicBezTo>
                    <a:pt x="2237707" y="284018"/>
                    <a:pt x="2239792" y="285565"/>
                    <a:pt x="2241271" y="287649"/>
                  </a:cubicBezTo>
                  <a:lnTo>
                    <a:pt x="2241271" y="287649"/>
                  </a:lnTo>
                  <a:cubicBezTo>
                    <a:pt x="2243961" y="290608"/>
                    <a:pt x="2249205" y="289397"/>
                    <a:pt x="2250953" y="293768"/>
                  </a:cubicBezTo>
                  <a:lnTo>
                    <a:pt x="2250348" y="293163"/>
                  </a:lnTo>
                  <a:cubicBezTo>
                    <a:pt x="2252835" y="293970"/>
                    <a:pt x="2254920" y="295651"/>
                    <a:pt x="2256264" y="297936"/>
                  </a:cubicBezTo>
                  <a:lnTo>
                    <a:pt x="2256264" y="297936"/>
                  </a:lnTo>
                  <a:cubicBezTo>
                    <a:pt x="2261778" y="300693"/>
                    <a:pt x="2266753" y="304323"/>
                    <a:pt x="2271057" y="308761"/>
                  </a:cubicBezTo>
                  <a:lnTo>
                    <a:pt x="2270518" y="308224"/>
                  </a:lnTo>
                  <a:cubicBezTo>
                    <a:pt x="2273006" y="309098"/>
                    <a:pt x="2275091" y="310912"/>
                    <a:pt x="2276300" y="313266"/>
                  </a:cubicBezTo>
                  <a:lnTo>
                    <a:pt x="2275897" y="313266"/>
                  </a:lnTo>
                  <a:cubicBezTo>
                    <a:pt x="2278048" y="314543"/>
                    <a:pt x="2279931" y="316157"/>
                    <a:pt x="2281410" y="318174"/>
                  </a:cubicBezTo>
                  <a:lnTo>
                    <a:pt x="2281410" y="318174"/>
                  </a:lnTo>
                  <a:cubicBezTo>
                    <a:pt x="2291899" y="326040"/>
                    <a:pt x="2301783" y="334714"/>
                    <a:pt x="2310927" y="344127"/>
                  </a:cubicBezTo>
                  <a:lnTo>
                    <a:pt x="2310389" y="343589"/>
                  </a:lnTo>
                  <a:cubicBezTo>
                    <a:pt x="2313079" y="344262"/>
                    <a:pt x="2315162" y="346345"/>
                    <a:pt x="2315969" y="348968"/>
                  </a:cubicBezTo>
                  <a:lnTo>
                    <a:pt x="2315499" y="348430"/>
                  </a:lnTo>
                  <a:cubicBezTo>
                    <a:pt x="2318054" y="349304"/>
                    <a:pt x="2320138" y="351321"/>
                    <a:pt x="2321012" y="353876"/>
                  </a:cubicBezTo>
                  <a:lnTo>
                    <a:pt x="2320542" y="353405"/>
                  </a:lnTo>
                  <a:cubicBezTo>
                    <a:pt x="2323097" y="354280"/>
                    <a:pt x="2325113" y="356296"/>
                    <a:pt x="2325987" y="358851"/>
                  </a:cubicBezTo>
                  <a:lnTo>
                    <a:pt x="2325517" y="358381"/>
                  </a:lnTo>
                  <a:cubicBezTo>
                    <a:pt x="2328072" y="359322"/>
                    <a:pt x="2330089" y="361272"/>
                    <a:pt x="2331030" y="363827"/>
                  </a:cubicBezTo>
                  <a:lnTo>
                    <a:pt x="2330492" y="363289"/>
                  </a:lnTo>
                  <a:cubicBezTo>
                    <a:pt x="2333047" y="364230"/>
                    <a:pt x="2335064" y="366248"/>
                    <a:pt x="2336005" y="368803"/>
                  </a:cubicBezTo>
                  <a:lnTo>
                    <a:pt x="2335468" y="368332"/>
                  </a:lnTo>
                  <a:cubicBezTo>
                    <a:pt x="2338090" y="369206"/>
                    <a:pt x="2340040" y="371290"/>
                    <a:pt x="2340847" y="373913"/>
                  </a:cubicBezTo>
                  <a:lnTo>
                    <a:pt x="2340376" y="373374"/>
                  </a:lnTo>
                  <a:cubicBezTo>
                    <a:pt x="2343065" y="374181"/>
                    <a:pt x="2345083" y="376266"/>
                    <a:pt x="2345755" y="378955"/>
                  </a:cubicBezTo>
                  <a:lnTo>
                    <a:pt x="2345149" y="378417"/>
                  </a:lnTo>
                  <a:cubicBezTo>
                    <a:pt x="2353823" y="388300"/>
                    <a:pt x="2364245" y="396571"/>
                    <a:pt x="2371103" y="408068"/>
                  </a:cubicBezTo>
                  <a:lnTo>
                    <a:pt x="2371103" y="408068"/>
                  </a:lnTo>
                  <a:cubicBezTo>
                    <a:pt x="2373187" y="409479"/>
                    <a:pt x="2375002" y="411362"/>
                    <a:pt x="2376212" y="413581"/>
                  </a:cubicBezTo>
                  <a:lnTo>
                    <a:pt x="2375809" y="413178"/>
                  </a:lnTo>
                  <a:cubicBezTo>
                    <a:pt x="2378162" y="414320"/>
                    <a:pt x="2380045" y="416338"/>
                    <a:pt x="2380986" y="418825"/>
                  </a:cubicBezTo>
                  <a:lnTo>
                    <a:pt x="2380515" y="418288"/>
                  </a:lnTo>
                  <a:cubicBezTo>
                    <a:pt x="2383137" y="419162"/>
                    <a:pt x="2385087" y="421313"/>
                    <a:pt x="2385760" y="424003"/>
                  </a:cubicBezTo>
                  <a:lnTo>
                    <a:pt x="2385155" y="423465"/>
                  </a:lnTo>
                  <a:cubicBezTo>
                    <a:pt x="2398602" y="438659"/>
                    <a:pt x="2414604" y="451166"/>
                    <a:pt x="2426168" y="467840"/>
                  </a:cubicBezTo>
                  <a:lnTo>
                    <a:pt x="2426168" y="467840"/>
                  </a:lnTo>
                  <a:cubicBezTo>
                    <a:pt x="2427984" y="469386"/>
                    <a:pt x="2429664" y="471067"/>
                    <a:pt x="2431278" y="472883"/>
                  </a:cubicBezTo>
                  <a:lnTo>
                    <a:pt x="2431278" y="472883"/>
                  </a:lnTo>
                  <a:cubicBezTo>
                    <a:pt x="2437598" y="476379"/>
                    <a:pt x="2442842" y="481556"/>
                    <a:pt x="2446271" y="487943"/>
                  </a:cubicBezTo>
                  <a:lnTo>
                    <a:pt x="2446271" y="487943"/>
                  </a:lnTo>
                  <a:cubicBezTo>
                    <a:pt x="2448289" y="489422"/>
                    <a:pt x="2449970" y="491305"/>
                    <a:pt x="2451247" y="493456"/>
                  </a:cubicBezTo>
                  <a:lnTo>
                    <a:pt x="2451247" y="493053"/>
                  </a:lnTo>
                  <a:cubicBezTo>
                    <a:pt x="2453532" y="494330"/>
                    <a:pt x="2455348" y="496280"/>
                    <a:pt x="2456424" y="498701"/>
                  </a:cubicBezTo>
                  <a:lnTo>
                    <a:pt x="2455886" y="498231"/>
                  </a:lnTo>
                  <a:cubicBezTo>
                    <a:pt x="2458509" y="499171"/>
                    <a:pt x="2460458" y="501323"/>
                    <a:pt x="2461197" y="503945"/>
                  </a:cubicBezTo>
                  <a:lnTo>
                    <a:pt x="2460592" y="503407"/>
                  </a:lnTo>
                  <a:cubicBezTo>
                    <a:pt x="2468392" y="510871"/>
                    <a:pt x="2475451" y="519073"/>
                    <a:pt x="2481570" y="527948"/>
                  </a:cubicBezTo>
                  <a:lnTo>
                    <a:pt x="2481570" y="527948"/>
                  </a:lnTo>
                  <a:cubicBezTo>
                    <a:pt x="2483587" y="529427"/>
                    <a:pt x="2485268" y="531243"/>
                    <a:pt x="2486545" y="533395"/>
                  </a:cubicBezTo>
                  <a:lnTo>
                    <a:pt x="2486545" y="533395"/>
                  </a:lnTo>
                  <a:cubicBezTo>
                    <a:pt x="2488831" y="534672"/>
                    <a:pt x="2490646" y="536622"/>
                    <a:pt x="2491722" y="538975"/>
                  </a:cubicBezTo>
                  <a:lnTo>
                    <a:pt x="2491252" y="538504"/>
                  </a:lnTo>
                  <a:cubicBezTo>
                    <a:pt x="2493740" y="539512"/>
                    <a:pt x="2495689" y="541597"/>
                    <a:pt x="2496563" y="544152"/>
                  </a:cubicBezTo>
                  <a:lnTo>
                    <a:pt x="2495958" y="543682"/>
                  </a:lnTo>
                  <a:cubicBezTo>
                    <a:pt x="2503825" y="551145"/>
                    <a:pt x="2510750" y="559482"/>
                    <a:pt x="2516734" y="568491"/>
                  </a:cubicBezTo>
                  <a:lnTo>
                    <a:pt x="2516734" y="568491"/>
                  </a:lnTo>
                  <a:cubicBezTo>
                    <a:pt x="2519020" y="569836"/>
                    <a:pt x="2520768" y="571853"/>
                    <a:pt x="2521709" y="574273"/>
                  </a:cubicBezTo>
                  <a:lnTo>
                    <a:pt x="2521104" y="573601"/>
                  </a:lnTo>
                  <a:cubicBezTo>
                    <a:pt x="2526886" y="594578"/>
                    <a:pt x="2523323" y="601167"/>
                    <a:pt x="2504161" y="604596"/>
                  </a:cubicBezTo>
                  <a:cubicBezTo>
                    <a:pt x="2494277" y="605874"/>
                    <a:pt x="2484259" y="606075"/>
                    <a:pt x="2474376" y="605000"/>
                  </a:cubicBezTo>
                  <a:cubicBezTo>
                    <a:pt x="2409090" y="600428"/>
                    <a:pt x="2343805" y="597873"/>
                    <a:pt x="2278385" y="595318"/>
                  </a:cubicBezTo>
                  <a:cubicBezTo>
                    <a:pt x="2198173" y="592225"/>
                    <a:pt x="2118096" y="582543"/>
                    <a:pt x="2037682" y="586039"/>
                  </a:cubicBezTo>
                  <a:cubicBezTo>
                    <a:pt x="1916054" y="591419"/>
                    <a:pt x="1794291" y="592360"/>
                    <a:pt x="1672662" y="596662"/>
                  </a:cubicBezTo>
                  <a:cubicBezTo>
                    <a:pt x="1471622" y="600024"/>
                    <a:pt x="1271503" y="624565"/>
                    <a:pt x="1075613" y="669882"/>
                  </a:cubicBezTo>
                  <a:cubicBezTo>
                    <a:pt x="1043252" y="677076"/>
                    <a:pt x="1011719" y="687565"/>
                    <a:pt x="981483" y="701146"/>
                  </a:cubicBezTo>
                  <a:cubicBezTo>
                    <a:pt x="943562" y="715602"/>
                    <a:pt x="906785" y="732680"/>
                    <a:pt x="870410" y="750766"/>
                  </a:cubicBezTo>
                  <a:cubicBezTo>
                    <a:pt x="814336" y="778736"/>
                    <a:pt x="776752" y="826271"/>
                    <a:pt x="738360" y="873000"/>
                  </a:cubicBezTo>
                  <a:cubicBezTo>
                    <a:pt x="704743" y="914215"/>
                    <a:pt x="674218" y="957514"/>
                    <a:pt x="657678" y="1009219"/>
                  </a:cubicBezTo>
                  <a:cubicBezTo>
                    <a:pt x="656158" y="1018295"/>
                    <a:pt x="651405" y="1026498"/>
                    <a:pt x="644298" y="1032280"/>
                  </a:cubicBezTo>
                  <a:close/>
                </a:path>
              </a:pathLst>
            </a:custGeom>
            <a:solidFill>
              <a:srgbClr val="D4DFF0"/>
            </a:solidFill>
            <a:ln w="6712" cap="flat">
              <a:noFill/>
              <a:prstDash val="solid"/>
              <a:miter/>
            </a:ln>
          </p:spPr>
          <p:txBody>
            <a:bodyPr rtlCol="0" anchor="ctr"/>
            <a:lstStyle/>
            <a:p>
              <a:endParaRPr lang="es-CO"/>
            </a:p>
          </p:txBody>
        </p:sp>
        <p:sp>
          <p:nvSpPr>
            <p:cNvPr id="1012" name="Freeform: Shape 1011">
              <a:extLst>
                <a:ext uri="{FF2B5EF4-FFF2-40B4-BE49-F238E27FC236}">
                  <a16:creationId xmlns:a16="http://schemas.microsoft.com/office/drawing/2014/main" id="{7BD1409C-C1E7-F7C9-2A16-5DBF13DDE418}"/>
                </a:ext>
              </a:extLst>
            </p:cNvPr>
            <p:cNvSpPr/>
            <p:nvPr/>
          </p:nvSpPr>
          <p:spPr>
            <a:xfrm>
              <a:off x="4778959" y="937058"/>
              <a:ext cx="3337670" cy="5505092"/>
            </a:xfrm>
            <a:custGeom>
              <a:avLst/>
              <a:gdLst>
                <a:gd name="connsiteX0" fmla="*/ 563020 w 3337670"/>
                <a:gd name="connsiteY0" fmla="*/ 2688445 h 5505092"/>
                <a:gd name="connsiteX1" fmla="*/ 614254 w 3337670"/>
                <a:gd name="connsiteY1" fmla="*/ 2887595 h 5505092"/>
                <a:gd name="connsiteX2" fmla="*/ 667706 w 3337670"/>
                <a:gd name="connsiteY2" fmla="*/ 3065365 h 5505092"/>
                <a:gd name="connsiteX3" fmla="*/ 733529 w 3337670"/>
                <a:gd name="connsiteY3" fmla="*/ 3196071 h 5505092"/>
                <a:gd name="connsiteX4" fmla="*/ 895835 w 3337670"/>
                <a:gd name="connsiteY4" fmla="*/ 3392600 h 5505092"/>
                <a:gd name="connsiteX5" fmla="*/ 1022708 w 3337670"/>
                <a:gd name="connsiteY5" fmla="*/ 3491705 h 5505092"/>
                <a:gd name="connsiteX6" fmla="*/ 1148237 w 3337670"/>
                <a:gd name="connsiteY6" fmla="*/ 3571243 h 5505092"/>
                <a:gd name="connsiteX7" fmla="*/ 1296154 w 3337670"/>
                <a:gd name="connsiteY7" fmla="*/ 3620056 h 5505092"/>
                <a:gd name="connsiteX8" fmla="*/ 1534503 w 3337670"/>
                <a:gd name="connsiteY8" fmla="*/ 3663289 h 5505092"/>
                <a:gd name="connsiteX9" fmla="*/ 1676773 w 3337670"/>
                <a:gd name="connsiteY9" fmla="*/ 3680500 h 5505092"/>
                <a:gd name="connsiteX10" fmla="*/ 1867318 w 3337670"/>
                <a:gd name="connsiteY10" fmla="*/ 3690787 h 5505092"/>
                <a:gd name="connsiteX11" fmla="*/ 2022497 w 3337670"/>
                <a:gd name="connsiteY11" fmla="*/ 3703159 h 5505092"/>
                <a:gd name="connsiteX12" fmla="*/ 2183862 w 3337670"/>
                <a:gd name="connsiteY12" fmla="*/ 3700336 h 5505092"/>
                <a:gd name="connsiteX13" fmla="*/ 2206251 w 3337670"/>
                <a:gd name="connsiteY13" fmla="*/ 3699663 h 5505092"/>
                <a:gd name="connsiteX14" fmla="*/ 2365935 w 3337670"/>
                <a:gd name="connsiteY14" fmla="*/ 3682181 h 5505092"/>
                <a:gd name="connsiteX15" fmla="*/ 2632792 w 3337670"/>
                <a:gd name="connsiteY15" fmla="*/ 3599146 h 5505092"/>
                <a:gd name="connsiteX16" fmla="*/ 2778356 w 3337670"/>
                <a:gd name="connsiteY16" fmla="*/ 3535542 h 5505092"/>
                <a:gd name="connsiteX17" fmla="*/ 2862065 w 3337670"/>
                <a:gd name="connsiteY17" fmla="*/ 3466962 h 5505092"/>
                <a:gd name="connsiteX18" fmla="*/ 2966615 w 3337670"/>
                <a:gd name="connsiteY18" fmla="*/ 3334844 h 5505092"/>
                <a:gd name="connsiteX19" fmla="*/ 3047297 w 3337670"/>
                <a:gd name="connsiteY19" fmla="*/ 3192844 h 5505092"/>
                <a:gd name="connsiteX20" fmla="*/ 3124685 w 3337670"/>
                <a:gd name="connsiteY20" fmla="*/ 2944073 h 5505092"/>
                <a:gd name="connsiteX21" fmla="*/ 3180826 w 3337670"/>
                <a:gd name="connsiteY21" fmla="*/ 2700546 h 5505092"/>
                <a:gd name="connsiteX22" fmla="*/ 3197232 w 3337670"/>
                <a:gd name="connsiteY22" fmla="*/ 2588061 h 5505092"/>
                <a:gd name="connsiteX23" fmla="*/ 3226547 w 3337670"/>
                <a:gd name="connsiteY23" fmla="*/ 2460314 h 5505092"/>
                <a:gd name="connsiteX24" fmla="*/ 3280335 w 3337670"/>
                <a:gd name="connsiteY24" fmla="*/ 2295051 h 5505092"/>
                <a:gd name="connsiteX25" fmla="*/ 3292034 w 3337670"/>
                <a:gd name="connsiteY25" fmla="*/ 2255180 h 5505092"/>
                <a:gd name="connsiteX26" fmla="*/ 3292572 w 3337670"/>
                <a:gd name="connsiteY26" fmla="*/ 2272526 h 5505092"/>
                <a:gd name="connsiteX27" fmla="*/ 3299295 w 3337670"/>
                <a:gd name="connsiteY27" fmla="*/ 2511279 h 5505092"/>
                <a:gd name="connsiteX28" fmla="*/ 3300775 w 3337670"/>
                <a:gd name="connsiteY28" fmla="*/ 2578514 h 5505092"/>
                <a:gd name="connsiteX29" fmla="*/ 3319600 w 3337670"/>
                <a:gd name="connsiteY29" fmla="*/ 2766100 h 5505092"/>
                <a:gd name="connsiteX30" fmla="*/ 3335535 w 3337670"/>
                <a:gd name="connsiteY30" fmla="*/ 2911329 h 5505092"/>
                <a:gd name="connsiteX31" fmla="*/ 3321281 w 3337670"/>
                <a:gd name="connsiteY31" fmla="*/ 3042303 h 5505092"/>
                <a:gd name="connsiteX32" fmla="*/ 3312474 w 3337670"/>
                <a:gd name="connsiteY32" fmla="*/ 3226125 h 5505092"/>
                <a:gd name="connsiteX33" fmla="*/ 3301043 w 3337670"/>
                <a:gd name="connsiteY33" fmla="*/ 3379690 h 5505092"/>
                <a:gd name="connsiteX34" fmla="*/ 3282823 w 3337670"/>
                <a:gd name="connsiteY34" fmla="*/ 3537760 h 5505092"/>
                <a:gd name="connsiteX35" fmla="*/ 3266216 w 3337670"/>
                <a:gd name="connsiteY35" fmla="*/ 3653406 h 5505092"/>
                <a:gd name="connsiteX36" fmla="*/ 3252769 w 3337670"/>
                <a:gd name="connsiteY36" fmla="*/ 3787001 h 5505092"/>
                <a:gd name="connsiteX37" fmla="*/ 3237102 w 3337670"/>
                <a:gd name="connsiteY37" fmla="*/ 3872323 h 5505092"/>
                <a:gd name="connsiteX38" fmla="*/ 3185197 w 3337670"/>
                <a:gd name="connsiteY38" fmla="*/ 4061658 h 5505092"/>
                <a:gd name="connsiteX39" fmla="*/ 3145999 w 3337670"/>
                <a:gd name="connsiteY39" fmla="*/ 4192700 h 5505092"/>
                <a:gd name="connsiteX40" fmla="*/ 3097926 w 3337670"/>
                <a:gd name="connsiteY40" fmla="*/ 4416055 h 5505092"/>
                <a:gd name="connsiteX41" fmla="*/ 3086227 w 3337670"/>
                <a:gd name="connsiteY41" fmla="*/ 4492234 h 5505092"/>
                <a:gd name="connsiteX42" fmla="*/ 3072780 w 3337670"/>
                <a:gd name="connsiteY42" fmla="*/ 4630737 h 5505092"/>
                <a:gd name="connsiteX43" fmla="*/ 3068207 w 3337670"/>
                <a:gd name="connsiteY43" fmla="*/ 4842259 h 5505092"/>
                <a:gd name="connsiteX44" fmla="*/ 3081050 w 3337670"/>
                <a:gd name="connsiteY44" fmla="*/ 5018282 h 5505092"/>
                <a:gd name="connsiteX45" fmla="*/ 3002519 w 3337670"/>
                <a:gd name="connsiteY45" fmla="*/ 5188252 h 5505092"/>
                <a:gd name="connsiteX46" fmla="*/ 2853861 w 3337670"/>
                <a:gd name="connsiteY46" fmla="*/ 5238478 h 5505092"/>
                <a:gd name="connsiteX47" fmla="*/ 2637498 w 3337670"/>
                <a:gd name="connsiteY47" fmla="*/ 5239486 h 5505092"/>
                <a:gd name="connsiteX48" fmla="*/ 2538057 w 3337670"/>
                <a:gd name="connsiteY48" fmla="*/ 5242444 h 5505092"/>
                <a:gd name="connsiteX49" fmla="*/ 2388056 w 3337670"/>
                <a:gd name="connsiteY49" fmla="*/ 5224089 h 5505092"/>
                <a:gd name="connsiteX50" fmla="*/ 2241550 w 3337670"/>
                <a:gd name="connsiteY50" fmla="*/ 5063262 h 5505092"/>
                <a:gd name="connsiteX51" fmla="*/ 2231935 w 3337670"/>
                <a:gd name="connsiteY51" fmla="*/ 4979420 h 5505092"/>
                <a:gd name="connsiteX52" fmla="*/ 2227229 w 3337670"/>
                <a:gd name="connsiteY52" fmla="*/ 4812811 h 5505092"/>
                <a:gd name="connsiteX53" fmla="*/ 2239734 w 3337670"/>
                <a:gd name="connsiteY53" fmla="*/ 4666709 h 5505092"/>
                <a:gd name="connsiteX54" fmla="*/ 2241146 w 3337670"/>
                <a:gd name="connsiteY54" fmla="*/ 4639411 h 5505092"/>
                <a:gd name="connsiteX55" fmla="*/ 2243500 w 3337670"/>
                <a:gd name="connsiteY55" fmla="*/ 4572176 h 5505092"/>
                <a:gd name="connsiteX56" fmla="*/ 2289489 w 3337670"/>
                <a:gd name="connsiteY56" fmla="*/ 4517514 h 5505092"/>
                <a:gd name="connsiteX57" fmla="*/ 2570465 w 3337670"/>
                <a:gd name="connsiteY57" fmla="*/ 4381832 h 5505092"/>
                <a:gd name="connsiteX58" fmla="*/ 2639582 w 3337670"/>
                <a:gd name="connsiteY58" fmla="*/ 4321320 h 5505092"/>
                <a:gd name="connsiteX59" fmla="*/ 2733712 w 3337670"/>
                <a:gd name="connsiteY59" fmla="*/ 4229006 h 5505092"/>
                <a:gd name="connsiteX60" fmla="*/ 2748235 w 3337670"/>
                <a:gd name="connsiteY60" fmla="*/ 4210113 h 5505092"/>
                <a:gd name="connsiteX61" fmla="*/ 2711525 w 3337670"/>
                <a:gd name="connsiteY61" fmla="*/ 4214215 h 5505092"/>
                <a:gd name="connsiteX62" fmla="*/ 2546193 w 3337670"/>
                <a:gd name="connsiteY62" fmla="*/ 4232907 h 5505092"/>
                <a:gd name="connsiteX63" fmla="*/ 2362573 w 3337670"/>
                <a:gd name="connsiteY63" fmla="*/ 4245479 h 5505092"/>
                <a:gd name="connsiteX64" fmla="*/ 2029960 w 3337670"/>
                <a:gd name="connsiteY64" fmla="*/ 4240301 h 5505092"/>
                <a:gd name="connsiteX65" fmla="*/ 1817564 w 3337670"/>
                <a:gd name="connsiteY65" fmla="*/ 4215829 h 5505092"/>
                <a:gd name="connsiteX66" fmla="*/ 1672403 w 3337670"/>
                <a:gd name="connsiteY66" fmla="*/ 4195120 h 5505092"/>
                <a:gd name="connsiteX67" fmla="*/ 1407765 w 3337670"/>
                <a:gd name="connsiteY67" fmla="*/ 4172125 h 5505092"/>
                <a:gd name="connsiteX68" fmla="*/ 1318543 w 3337670"/>
                <a:gd name="connsiteY68" fmla="*/ 4191825 h 5505092"/>
                <a:gd name="connsiteX69" fmla="*/ 1250501 w 3337670"/>
                <a:gd name="connsiteY69" fmla="*/ 4257851 h 5505092"/>
                <a:gd name="connsiteX70" fmla="*/ 1194360 w 3337670"/>
                <a:gd name="connsiteY70" fmla="*/ 4435284 h 5505092"/>
                <a:gd name="connsiteX71" fmla="*/ 1192746 w 3337670"/>
                <a:gd name="connsiteY71" fmla="*/ 4584211 h 5505092"/>
                <a:gd name="connsiteX72" fmla="*/ 1192343 w 3337670"/>
                <a:gd name="connsiteY72" fmla="*/ 4661195 h 5505092"/>
                <a:gd name="connsiteX73" fmla="*/ 1189989 w 3337670"/>
                <a:gd name="connsiteY73" fmla="*/ 4715924 h 5505092"/>
                <a:gd name="connsiteX74" fmla="*/ 1193822 w 3337670"/>
                <a:gd name="connsiteY74" fmla="*/ 4919916 h 5505092"/>
                <a:gd name="connsiteX75" fmla="*/ 1178022 w 3337670"/>
                <a:gd name="connsiteY75" fmla="*/ 5102527 h 5505092"/>
                <a:gd name="connsiteX76" fmla="*/ 1141311 w 3337670"/>
                <a:gd name="connsiteY76" fmla="*/ 5251992 h 5505092"/>
                <a:gd name="connsiteX77" fmla="*/ 1038105 w 3337670"/>
                <a:gd name="connsiteY77" fmla="*/ 5392446 h 5505092"/>
                <a:gd name="connsiteX78" fmla="*/ 813942 w 3337670"/>
                <a:gd name="connsiteY78" fmla="*/ 5492626 h 5505092"/>
                <a:gd name="connsiteX79" fmla="*/ 697760 w 3337670"/>
                <a:gd name="connsiteY79" fmla="*/ 5503519 h 5505092"/>
                <a:gd name="connsiteX80" fmla="*/ 438971 w 3337670"/>
                <a:gd name="connsiteY80" fmla="*/ 5498342 h 5505092"/>
                <a:gd name="connsiteX81" fmla="*/ 246409 w 3337670"/>
                <a:gd name="connsiteY81" fmla="*/ 5391840 h 5505092"/>
                <a:gd name="connsiteX82" fmla="*/ 162970 w 3337670"/>
                <a:gd name="connsiteY82" fmla="*/ 5212188 h 5505092"/>
                <a:gd name="connsiteX83" fmla="*/ 154700 w 3337670"/>
                <a:gd name="connsiteY83" fmla="*/ 5153088 h 5505092"/>
                <a:gd name="connsiteX84" fmla="*/ 150196 w 3337670"/>
                <a:gd name="connsiteY84" fmla="*/ 5128951 h 5505092"/>
                <a:gd name="connsiteX85" fmla="*/ 132042 w 3337670"/>
                <a:gd name="connsiteY85" fmla="*/ 4992396 h 5505092"/>
                <a:gd name="connsiteX86" fmla="*/ 121083 w 3337670"/>
                <a:gd name="connsiteY86" fmla="*/ 4899342 h 5505092"/>
                <a:gd name="connsiteX87" fmla="*/ 110661 w 3337670"/>
                <a:gd name="connsiteY87" fmla="*/ 4766015 h 5505092"/>
                <a:gd name="connsiteX88" fmla="*/ 87398 w 3337670"/>
                <a:gd name="connsiteY88" fmla="*/ 4607003 h 5505092"/>
                <a:gd name="connsiteX89" fmla="*/ 54453 w 3337670"/>
                <a:gd name="connsiteY89" fmla="*/ 4374504 h 5505092"/>
                <a:gd name="connsiteX90" fmla="*/ 29239 w 3337670"/>
                <a:gd name="connsiteY90" fmla="*/ 4058498 h 5505092"/>
                <a:gd name="connsiteX91" fmla="*/ 9069 w 3337670"/>
                <a:gd name="connsiteY91" fmla="*/ 3609703 h 5505092"/>
                <a:gd name="connsiteX92" fmla="*/ -210 w 3337670"/>
                <a:gd name="connsiteY92" fmla="*/ 3382043 h 5505092"/>
                <a:gd name="connsiteX93" fmla="*/ 5707 w 3337670"/>
                <a:gd name="connsiteY93" fmla="*/ 3236345 h 5505092"/>
                <a:gd name="connsiteX94" fmla="*/ 9405 w 3337670"/>
                <a:gd name="connsiteY94" fmla="*/ 3211803 h 5505092"/>
                <a:gd name="connsiteX95" fmla="*/ 13910 w 3337670"/>
                <a:gd name="connsiteY95" fmla="*/ 2873476 h 5505092"/>
                <a:gd name="connsiteX96" fmla="*/ 11557 w 3337670"/>
                <a:gd name="connsiteY96" fmla="*/ 2557471 h 5505092"/>
                <a:gd name="connsiteX97" fmla="*/ 13775 w 3337670"/>
                <a:gd name="connsiteY97" fmla="*/ 2413317 h 5505092"/>
                <a:gd name="connsiteX98" fmla="*/ 11758 w 3337670"/>
                <a:gd name="connsiteY98" fmla="*/ 2164547 h 5505092"/>
                <a:gd name="connsiteX99" fmla="*/ 23323 w 3337670"/>
                <a:gd name="connsiteY99" fmla="*/ 1843767 h 5505092"/>
                <a:gd name="connsiteX100" fmla="*/ 20566 w 3337670"/>
                <a:gd name="connsiteY100" fmla="*/ 1699480 h 5505092"/>
                <a:gd name="connsiteX101" fmla="*/ 21776 w 3337670"/>
                <a:gd name="connsiteY101" fmla="*/ 1505305 h 5505092"/>
                <a:gd name="connsiteX102" fmla="*/ 31794 w 3337670"/>
                <a:gd name="connsiteY102" fmla="*/ 1401426 h 5505092"/>
                <a:gd name="connsiteX103" fmla="*/ 53915 w 3337670"/>
                <a:gd name="connsiteY103" fmla="*/ 1223858 h 5505092"/>
                <a:gd name="connsiteX104" fmla="*/ 76573 w 3337670"/>
                <a:gd name="connsiteY104" fmla="*/ 1053752 h 5505092"/>
                <a:gd name="connsiteX105" fmla="*/ 120343 w 3337670"/>
                <a:gd name="connsiteY105" fmla="*/ 751193 h 5505092"/>
                <a:gd name="connsiteX106" fmla="*/ 159676 w 3337670"/>
                <a:gd name="connsiteY106" fmla="*/ 485681 h 5505092"/>
                <a:gd name="connsiteX107" fmla="*/ 201967 w 3337670"/>
                <a:gd name="connsiteY107" fmla="*/ 319408 h 5505092"/>
                <a:gd name="connsiteX108" fmla="*/ 218776 w 3337670"/>
                <a:gd name="connsiteY108" fmla="*/ 254392 h 5505092"/>
                <a:gd name="connsiteX109" fmla="*/ 272967 w 3337670"/>
                <a:gd name="connsiteY109" fmla="*/ 110441 h 5505092"/>
                <a:gd name="connsiteX110" fmla="*/ 314855 w 3337670"/>
                <a:gd name="connsiteY110" fmla="*/ 20481 h 5505092"/>
                <a:gd name="connsiteX111" fmla="*/ 328705 w 3337670"/>
                <a:gd name="connsiteY111" fmla="*/ -1573 h 5505092"/>
                <a:gd name="connsiteX112" fmla="*/ 317746 w 3337670"/>
                <a:gd name="connsiteY112" fmla="*/ 38768 h 5505092"/>
                <a:gd name="connsiteX113" fmla="*/ 298786 w 3337670"/>
                <a:gd name="connsiteY113" fmla="*/ 150715 h 5505092"/>
                <a:gd name="connsiteX114" fmla="*/ 288028 w 3337670"/>
                <a:gd name="connsiteY114" fmla="*/ 288883 h 5505092"/>
                <a:gd name="connsiteX115" fmla="*/ 283590 w 3337670"/>
                <a:gd name="connsiteY115" fmla="*/ 387854 h 5505092"/>
                <a:gd name="connsiteX116" fmla="*/ 278548 w 3337670"/>
                <a:gd name="connsiteY116" fmla="*/ 516676 h 5505092"/>
                <a:gd name="connsiteX117" fmla="*/ 275657 w 3337670"/>
                <a:gd name="connsiteY117" fmla="*/ 747630 h 5505092"/>
                <a:gd name="connsiteX118" fmla="*/ 283523 w 3337670"/>
                <a:gd name="connsiteY118" fmla="*/ 863477 h 5505092"/>
                <a:gd name="connsiteX119" fmla="*/ 284128 w 3337670"/>
                <a:gd name="connsiteY119" fmla="*/ 883647 h 5505092"/>
                <a:gd name="connsiteX120" fmla="*/ 284128 w 3337670"/>
                <a:gd name="connsiteY120" fmla="*/ 1032977 h 5505092"/>
                <a:gd name="connsiteX121" fmla="*/ 293071 w 3337670"/>
                <a:gd name="connsiteY121" fmla="*/ 1173700 h 5505092"/>
                <a:gd name="connsiteX122" fmla="*/ 290516 w 3337670"/>
                <a:gd name="connsiteY122" fmla="*/ 1295127 h 5505092"/>
                <a:gd name="connsiteX123" fmla="*/ 290516 w 3337670"/>
                <a:gd name="connsiteY123" fmla="*/ 1337216 h 5505092"/>
                <a:gd name="connsiteX124" fmla="*/ 294416 w 3337670"/>
                <a:gd name="connsiteY124" fmla="*/ 1381524 h 5505092"/>
                <a:gd name="connsiteX125" fmla="*/ 307863 w 3337670"/>
                <a:gd name="connsiteY125" fmla="*/ 1534149 h 5505092"/>
                <a:gd name="connsiteX126" fmla="*/ 313443 w 3337670"/>
                <a:gd name="connsiteY126" fmla="*/ 1590760 h 5505092"/>
                <a:gd name="connsiteX127" fmla="*/ 337984 w 3337670"/>
                <a:gd name="connsiteY127" fmla="*/ 1801745 h 5505092"/>
                <a:gd name="connsiteX128" fmla="*/ 410800 w 3337670"/>
                <a:gd name="connsiteY128" fmla="*/ 2140006 h 5505092"/>
                <a:gd name="connsiteX129" fmla="*/ 503517 w 3337670"/>
                <a:gd name="connsiteY129" fmla="*/ 2484452 h 5505092"/>
                <a:gd name="connsiteX130" fmla="*/ 527991 w 3337670"/>
                <a:gd name="connsiteY130" fmla="*/ 2564462 h 5505092"/>
                <a:gd name="connsiteX131" fmla="*/ 531756 w 3337670"/>
                <a:gd name="connsiteY131" fmla="*/ 2573741 h 5505092"/>
                <a:gd name="connsiteX132" fmla="*/ 563020 w 3337670"/>
                <a:gd name="connsiteY132" fmla="*/ 2688445 h 550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3337670" h="5505092">
                  <a:moveTo>
                    <a:pt x="563020" y="2688445"/>
                  </a:moveTo>
                  <a:cubicBezTo>
                    <a:pt x="565979" y="2706463"/>
                    <a:pt x="586082" y="2765833"/>
                    <a:pt x="614254" y="2887595"/>
                  </a:cubicBezTo>
                  <a:cubicBezTo>
                    <a:pt x="628689" y="2947837"/>
                    <a:pt x="646533" y="3007139"/>
                    <a:pt x="667706" y="3065365"/>
                  </a:cubicBezTo>
                  <a:cubicBezTo>
                    <a:pt x="684111" y="3111758"/>
                    <a:pt x="708383" y="3154049"/>
                    <a:pt x="733529" y="3196071"/>
                  </a:cubicBezTo>
                  <a:cubicBezTo>
                    <a:pt x="778274" y="3268751"/>
                    <a:pt x="832903" y="3334911"/>
                    <a:pt x="895835" y="3392600"/>
                  </a:cubicBezTo>
                  <a:cubicBezTo>
                    <a:pt x="935168" y="3429512"/>
                    <a:pt x="980148" y="3458960"/>
                    <a:pt x="1022708" y="3491705"/>
                  </a:cubicBezTo>
                  <a:cubicBezTo>
                    <a:pt x="1061792" y="3522364"/>
                    <a:pt x="1103841" y="3548989"/>
                    <a:pt x="1148237" y="3571243"/>
                  </a:cubicBezTo>
                  <a:cubicBezTo>
                    <a:pt x="1195456" y="3593296"/>
                    <a:pt x="1245102" y="3609636"/>
                    <a:pt x="1296154" y="3620056"/>
                  </a:cubicBezTo>
                  <a:cubicBezTo>
                    <a:pt x="1374954" y="3637874"/>
                    <a:pt x="1455300" y="3647354"/>
                    <a:pt x="1534503" y="3663289"/>
                  </a:cubicBezTo>
                  <a:cubicBezTo>
                    <a:pt x="1581420" y="3672634"/>
                    <a:pt x="1628982" y="3678417"/>
                    <a:pt x="1676773" y="3680500"/>
                  </a:cubicBezTo>
                  <a:cubicBezTo>
                    <a:pt x="1740311" y="3683460"/>
                    <a:pt x="1803915" y="3686216"/>
                    <a:pt x="1867318" y="3690787"/>
                  </a:cubicBezTo>
                  <a:cubicBezTo>
                    <a:pt x="1919022" y="3694486"/>
                    <a:pt x="1970860" y="3699730"/>
                    <a:pt x="2022497" y="3703159"/>
                  </a:cubicBezTo>
                  <a:cubicBezTo>
                    <a:pt x="2076285" y="3706656"/>
                    <a:pt x="2130074" y="3709277"/>
                    <a:pt x="2183862" y="3700336"/>
                  </a:cubicBezTo>
                  <a:cubicBezTo>
                    <a:pt x="2191325" y="3699596"/>
                    <a:pt x="2198788" y="3699326"/>
                    <a:pt x="2206251" y="3699663"/>
                  </a:cubicBezTo>
                  <a:cubicBezTo>
                    <a:pt x="2260039" y="3698722"/>
                    <a:pt x="2312954" y="3690318"/>
                    <a:pt x="2365935" y="3682181"/>
                  </a:cubicBezTo>
                  <a:cubicBezTo>
                    <a:pt x="2459056" y="3667928"/>
                    <a:pt x="2545924" y="3633907"/>
                    <a:pt x="2632792" y="3599146"/>
                  </a:cubicBezTo>
                  <a:cubicBezTo>
                    <a:pt x="2682008" y="3579380"/>
                    <a:pt x="2731561" y="3560621"/>
                    <a:pt x="2778356" y="3535542"/>
                  </a:cubicBezTo>
                  <a:cubicBezTo>
                    <a:pt x="2810293" y="3518060"/>
                    <a:pt x="2838667" y="3494797"/>
                    <a:pt x="2862065" y="3466962"/>
                  </a:cubicBezTo>
                  <a:cubicBezTo>
                    <a:pt x="2898842" y="3424335"/>
                    <a:pt x="2932796" y="3379557"/>
                    <a:pt x="2966615" y="3334844"/>
                  </a:cubicBezTo>
                  <a:cubicBezTo>
                    <a:pt x="2999560" y="3291141"/>
                    <a:pt x="3028808" y="3244951"/>
                    <a:pt x="3047297" y="3192844"/>
                  </a:cubicBezTo>
                  <a:cubicBezTo>
                    <a:pt x="3076411" y="3111018"/>
                    <a:pt x="3105321" y="3029125"/>
                    <a:pt x="3124685" y="2944073"/>
                  </a:cubicBezTo>
                  <a:cubicBezTo>
                    <a:pt x="3143242" y="2862853"/>
                    <a:pt x="3165766" y="2782709"/>
                    <a:pt x="3180826" y="2700546"/>
                  </a:cubicBezTo>
                  <a:cubicBezTo>
                    <a:pt x="3187550" y="2663299"/>
                    <a:pt x="3192257" y="2625646"/>
                    <a:pt x="3197232" y="2588061"/>
                  </a:cubicBezTo>
                  <a:cubicBezTo>
                    <a:pt x="3203082" y="2544560"/>
                    <a:pt x="3215318" y="2502538"/>
                    <a:pt x="3226547" y="2460314"/>
                  </a:cubicBezTo>
                  <a:cubicBezTo>
                    <a:pt x="3241406" y="2404308"/>
                    <a:pt x="3261576" y="2349914"/>
                    <a:pt x="3280335" y="2295051"/>
                  </a:cubicBezTo>
                  <a:cubicBezTo>
                    <a:pt x="3284773" y="2281604"/>
                    <a:pt x="3284167" y="2267215"/>
                    <a:pt x="3292034" y="2255180"/>
                  </a:cubicBezTo>
                  <a:cubicBezTo>
                    <a:pt x="3292034" y="2260962"/>
                    <a:pt x="3292841" y="2266745"/>
                    <a:pt x="3292572" y="2272526"/>
                  </a:cubicBezTo>
                  <a:cubicBezTo>
                    <a:pt x="3288739" y="2352268"/>
                    <a:pt x="3298757" y="2431672"/>
                    <a:pt x="3299295" y="2511279"/>
                  </a:cubicBezTo>
                  <a:cubicBezTo>
                    <a:pt x="3299295" y="2533669"/>
                    <a:pt x="3301380" y="2556124"/>
                    <a:pt x="3300775" y="2578514"/>
                  </a:cubicBezTo>
                  <a:cubicBezTo>
                    <a:pt x="3299564" y="2641582"/>
                    <a:pt x="3305885" y="2704581"/>
                    <a:pt x="3319600" y="2766100"/>
                  </a:cubicBezTo>
                  <a:cubicBezTo>
                    <a:pt x="3329753" y="2813771"/>
                    <a:pt x="3341519" y="2861576"/>
                    <a:pt x="3335535" y="2911329"/>
                  </a:cubicBezTo>
                  <a:cubicBezTo>
                    <a:pt x="3330291" y="2954897"/>
                    <a:pt x="3326929" y="2998735"/>
                    <a:pt x="3321281" y="3042303"/>
                  </a:cubicBezTo>
                  <a:cubicBezTo>
                    <a:pt x="3313616" y="3103286"/>
                    <a:pt x="3310726" y="3164739"/>
                    <a:pt x="3312474" y="3226125"/>
                  </a:cubicBezTo>
                  <a:cubicBezTo>
                    <a:pt x="3313751" y="3277829"/>
                    <a:pt x="3307296" y="3328659"/>
                    <a:pt x="3301043" y="3379690"/>
                  </a:cubicBezTo>
                  <a:cubicBezTo>
                    <a:pt x="3294320" y="3432335"/>
                    <a:pt x="3287596" y="3484981"/>
                    <a:pt x="3282823" y="3537760"/>
                  </a:cubicBezTo>
                  <a:cubicBezTo>
                    <a:pt x="3279192" y="3576689"/>
                    <a:pt x="3272536" y="3615013"/>
                    <a:pt x="3266216" y="3653406"/>
                  </a:cubicBezTo>
                  <a:cubicBezTo>
                    <a:pt x="3258954" y="3697646"/>
                    <a:pt x="3255727" y="3742358"/>
                    <a:pt x="3252769" y="3787001"/>
                  </a:cubicBezTo>
                  <a:cubicBezTo>
                    <a:pt x="3251558" y="3816048"/>
                    <a:pt x="3246247" y="3844757"/>
                    <a:pt x="3237102" y="3872323"/>
                  </a:cubicBezTo>
                  <a:cubicBezTo>
                    <a:pt x="3215453" y="3934180"/>
                    <a:pt x="3198106" y="3997448"/>
                    <a:pt x="3185197" y="4061658"/>
                  </a:cubicBezTo>
                  <a:cubicBezTo>
                    <a:pt x="3175851" y="4106436"/>
                    <a:pt x="3159177" y="4149064"/>
                    <a:pt x="3145999" y="4192700"/>
                  </a:cubicBezTo>
                  <a:cubicBezTo>
                    <a:pt x="3124215" y="4265784"/>
                    <a:pt x="3108146" y="4340483"/>
                    <a:pt x="3097926" y="4416055"/>
                  </a:cubicBezTo>
                  <a:cubicBezTo>
                    <a:pt x="3094362" y="4441471"/>
                    <a:pt x="3090665" y="4466953"/>
                    <a:pt x="3086227" y="4492234"/>
                  </a:cubicBezTo>
                  <a:cubicBezTo>
                    <a:pt x="3078225" y="4538020"/>
                    <a:pt x="3073721" y="4584278"/>
                    <a:pt x="3072780" y="4630737"/>
                  </a:cubicBezTo>
                  <a:cubicBezTo>
                    <a:pt x="3071233" y="4701267"/>
                    <a:pt x="3069351" y="4771931"/>
                    <a:pt x="3068207" y="4842259"/>
                  </a:cubicBezTo>
                  <a:cubicBezTo>
                    <a:pt x="3067333" y="4901292"/>
                    <a:pt x="3074124" y="4959786"/>
                    <a:pt x="3081050" y="5018282"/>
                  </a:cubicBezTo>
                  <a:cubicBezTo>
                    <a:pt x="3089656" y="5090828"/>
                    <a:pt x="3056912" y="5145491"/>
                    <a:pt x="3002519" y="5188252"/>
                  </a:cubicBezTo>
                  <a:cubicBezTo>
                    <a:pt x="2959488" y="5221869"/>
                    <a:pt x="2908390" y="5235316"/>
                    <a:pt x="2853861" y="5238478"/>
                  </a:cubicBezTo>
                  <a:cubicBezTo>
                    <a:pt x="2781718" y="5242915"/>
                    <a:pt x="2709642" y="5238813"/>
                    <a:pt x="2637498" y="5239486"/>
                  </a:cubicBezTo>
                  <a:cubicBezTo>
                    <a:pt x="2604351" y="5239486"/>
                    <a:pt x="2571205" y="5241503"/>
                    <a:pt x="2538057" y="5242444"/>
                  </a:cubicBezTo>
                  <a:cubicBezTo>
                    <a:pt x="2487429" y="5244259"/>
                    <a:pt x="2436801" y="5238007"/>
                    <a:pt x="2388056" y="5224089"/>
                  </a:cubicBezTo>
                  <a:cubicBezTo>
                    <a:pt x="2306567" y="5200220"/>
                    <a:pt x="2261518" y="5142331"/>
                    <a:pt x="2241550" y="5063262"/>
                  </a:cubicBezTo>
                  <a:cubicBezTo>
                    <a:pt x="2235566" y="5035695"/>
                    <a:pt x="2232339" y="5007591"/>
                    <a:pt x="2231935" y="4979420"/>
                  </a:cubicBezTo>
                  <a:cubicBezTo>
                    <a:pt x="2229313" y="4923884"/>
                    <a:pt x="2227632" y="4868347"/>
                    <a:pt x="2227229" y="4812811"/>
                  </a:cubicBezTo>
                  <a:cubicBezTo>
                    <a:pt x="2227901" y="4763863"/>
                    <a:pt x="2232137" y="4715051"/>
                    <a:pt x="2239734" y="4666709"/>
                  </a:cubicBezTo>
                  <a:cubicBezTo>
                    <a:pt x="2240878" y="4657699"/>
                    <a:pt x="2240810" y="4648556"/>
                    <a:pt x="2241146" y="4639411"/>
                  </a:cubicBezTo>
                  <a:cubicBezTo>
                    <a:pt x="2241886" y="4617088"/>
                    <a:pt x="2241752" y="4594633"/>
                    <a:pt x="2243500" y="4572176"/>
                  </a:cubicBezTo>
                  <a:cubicBezTo>
                    <a:pt x="2245718" y="4543533"/>
                    <a:pt x="2260779" y="4525111"/>
                    <a:pt x="2289489" y="4517514"/>
                  </a:cubicBezTo>
                  <a:cubicBezTo>
                    <a:pt x="2391888" y="4490620"/>
                    <a:pt x="2482790" y="4439520"/>
                    <a:pt x="2570465" y="4381832"/>
                  </a:cubicBezTo>
                  <a:cubicBezTo>
                    <a:pt x="2596351" y="4364754"/>
                    <a:pt x="2616790" y="4341895"/>
                    <a:pt x="2639582" y="4321320"/>
                  </a:cubicBezTo>
                  <a:cubicBezTo>
                    <a:pt x="2672461" y="4291939"/>
                    <a:pt x="2702784" y="4260137"/>
                    <a:pt x="2733712" y="4229006"/>
                  </a:cubicBezTo>
                  <a:cubicBezTo>
                    <a:pt x="2740032" y="4223964"/>
                    <a:pt x="2745008" y="4217509"/>
                    <a:pt x="2748235" y="4210113"/>
                  </a:cubicBezTo>
                  <a:cubicBezTo>
                    <a:pt x="2734788" y="4207020"/>
                    <a:pt x="2722820" y="4211726"/>
                    <a:pt x="2711525" y="4214215"/>
                  </a:cubicBezTo>
                  <a:cubicBezTo>
                    <a:pt x="2657064" y="4225106"/>
                    <a:pt x="2601729" y="4231360"/>
                    <a:pt x="2546193" y="4232907"/>
                  </a:cubicBezTo>
                  <a:cubicBezTo>
                    <a:pt x="2484941" y="4235663"/>
                    <a:pt x="2423825" y="4241109"/>
                    <a:pt x="2362573" y="4245479"/>
                  </a:cubicBezTo>
                  <a:cubicBezTo>
                    <a:pt x="2251702" y="4253346"/>
                    <a:pt x="2140697" y="4255564"/>
                    <a:pt x="2029960" y="4240301"/>
                  </a:cubicBezTo>
                  <a:cubicBezTo>
                    <a:pt x="1959430" y="4230620"/>
                    <a:pt x="1888766" y="4220131"/>
                    <a:pt x="1817564" y="4215829"/>
                  </a:cubicBezTo>
                  <a:cubicBezTo>
                    <a:pt x="1768953" y="4212736"/>
                    <a:pt x="1721014" y="4200431"/>
                    <a:pt x="1672403" y="4195120"/>
                  </a:cubicBezTo>
                  <a:cubicBezTo>
                    <a:pt x="1584325" y="4185572"/>
                    <a:pt x="1496919" y="4170781"/>
                    <a:pt x="1407765" y="4172125"/>
                  </a:cubicBezTo>
                  <a:cubicBezTo>
                    <a:pt x="1376998" y="4172597"/>
                    <a:pt x="1346648" y="4179320"/>
                    <a:pt x="1318543" y="4191825"/>
                  </a:cubicBezTo>
                  <a:cubicBezTo>
                    <a:pt x="1288092" y="4204062"/>
                    <a:pt x="1263666" y="4227797"/>
                    <a:pt x="1250501" y="4257851"/>
                  </a:cubicBezTo>
                  <a:cubicBezTo>
                    <a:pt x="1224750" y="4314529"/>
                    <a:pt x="1205897" y="4374101"/>
                    <a:pt x="1194360" y="4435284"/>
                  </a:cubicBezTo>
                  <a:cubicBezTo>
                    <a:pt x="1185821" y="4484770"/>
                    <a:pt x="1189519" y="4534590"/>
                    <a:pt x="1192746" y="4584211"/>
                  </a:cubicBezTo>
                  <a:cubicBezTo>
                    <a:pt x="1194932" y="4609828"/>
                    <a:pt x="1194797" y="4635578"/>
                    <a:pt x="1192343" y="4661195"/>
                  </a:cubicBezTo>
                  <a:cubicBezTo>
                    <a:pt x="1190413" y="4679348"/>
                    <a:pt x="1189627" y="4697636"/>
                    <a:pt x="1189989" y="4715924"/>
                  </a:cubicBezTo>
                  <a:cubicBezTo>
                    <a:pt x="1190662" y="4783899"/>
                    <a:pt x="1188443" y="4851875"/>
                    <a:pt x="1193822" y="4919916"/>
                  </a:cubicBezTo>
                  <a:cubicBezTo>
                    <a:pt x="1198206" y="4981236"/>
                    <a:pt x="1192874" y="5042890"/>
                    <a:pt x="1178022" y="5102527"/>
                  </a:cubicBezTo>
                  <a:cubicBezTo>
                    <a:pt x="1166121" y="5152416"/>
                    <a:pt x="1158927" y="5203380"/>
                    <a:pt x="1141311" y="5251992"/>
                  </a:cubicBezTo>
                  <a:cubicBezTo>
                    <a:pt x="1120536" y="5309679"/>
                    <a:pt x="1083556" y="5353247"/>
                    <a:pt x="1038105" y="5392446"/>
                  </a:cubicBezTo>
                  <a:cubicBezTo>
                    <a:pt x="973089" y="5448454"/>
                    <a:pt x="897314" y="5478037"/>
                    <a:pt x="813942" y="5492626"/>
                  </a:cubicBezTo>
                  <a:cubicBezTo>
                    <a:pt x="775652" y="5499955"/>
                    <a:pt x="736743" y="5503586"/>
                    <a:pt x="697760" y="5503519"/>
                  </a:cubicBezTo>
                  <a:cubicBezTo>
                    <a:pt x="611497" y="5502242"/>
                    <a:pt x="525033" y="5505806"/>
                    <a:pt x="438971" y="5498342"/>
                  </a:cubicBezTo>
                  <a:cubicBezTo>
                    <a:pt x="359970" y="5491618"/>
                    <a:pt x="291054" y="5463514"/>
                    <a:pt x="246409" y="5391840"/>
                  </a:cubicBezTo>
                  <a:cubicBezTo>
                    <a:pt x="211380" y="5335229"/>
                    <a:pt x="177964" y="5278012"/>
                    <a:pt x="162970" y="5212188"/>
                  </a:cubicBezTo>
                  <a:cubicBezTo>
                    <a:pt x="158909" y="5192690"/>
                    <a:pt x="156146" y="5172924"/>
                    <a:pt x="154700" y="5153088"/>
                  </a:cubicBezTo>
                  <a:cubicBezTo>
                    <a:pt x="153961" y="5144953"/>
                    <a:pt x="155104" y="5136414"/>
                    <a:pt x="150196" y="5128951"/>
                  </a:cubicBezTo>
                  <a:cubicBezTo>
                    <a:pt x="139337" y="5084172"/>
                    <a:pt x="133252" y="5038453"/>
                    <a:pt x="132042" y="4992396"/>
                  </a:cubicBezTo>
                  <a:cubicBezTo>
                    <a:pt x="130429" y="4961200"/>
                    <a:pt x="125319" y="4930204"/>
                    <a:pt x="121083" y="4899342"/>
                  </a:cubicBezTo>
                  <a:cubicBezTo>
                    <a:pt x="115233" y="4855035"/>
                    <a:pt x="116847" y="4810390"/>
                    <a:pt x="110661" y="4766015"/>
                  </a:cubicBezTo>
                  <a:cubicBezTo>
                    <a:pt x="103265" y="4712966"/>
                    <a:pt x="94457" y="4660120"/>
                    <a:pt x="87398" y="4607003"/>
                  </a:cubicBezTo>
                  <a:cubicBezTo>
                    <a:pt x="77044" y="4529413"/>
                    <a:pt x="62790" y="4452362"/>
                    <a:pt x="54453" y="4374504"/>
                  </a:cubicBezTo>
                  <a:cubicBezTo>
                    <a:pt x="43224" y="4269348"/>
                    <a:pt x="35492" y="4163990"/>
                    <a:pt x="29239" y="4058498"/>
                  </a:cubicBezTo>
                  <a:cubicBezTo>
                    <a:pt x="20297" y="3908967"/>
                    <a:pt x="10615" y="3759636"/>
                    <a:pt x="9069" y="3609703"/>
                  </a:cubicBezTo>
                  <a:cubicBezTo>
                    <a:pt x="8195" y="3533929"/>
                    <a:pt x="-2428" y="3457818"/>
                    <a:pt x="-210" y="3382043"/>
                  </a:cubicBezTo>
                  <a:cubicBezTo>
                    <a:pt x="1202" y="3333567"/>
                    <a:pt x="-1286" y="3284687"/>
                    <a:pt x="5707" y="3236345"/>
                  </a:cubicBezTo>
                  <a:cubicBezTo>
                    <a:pt x="6985" y="3228143"/>
                    <a:pt x="8800" y="3220006"/>
                    <a:pt x="9405" y="3211803"/>
                  </a:cubicBezTo>
                  <a:cubicBezTo>
                    <a:pt x="17628" y="3099184"/>
                    <a:pt x="19134" y="2986230"/>
                    <a:pt x="13910" y="2873476"/>
                  </a:cubicBezTo>
                  <a:cubicBezTo>
                    <a:pt x="9002" y="2768050"/>
                    <a:pt x="8531" y="2662693"/>
                    <a:pt x="11557" y="2557471"/>
                  </a:cubicBezTo>
                  <a:cubicBezTo>
                    <a:pt x="12901" y="2509396"/>
                    <a:pt x="16935" y="2461324"/>
                    <a:pt x="13775" y="2413317"/>
                  </a:cubicBezTo>
                  <a:cubicBezTo>
                    <a:pt x="8464" y="2330349"/>
                    <a:pt x="9069" y="2247448"/>
                    <a:pt x="11758" y="2164547"/>
                  </a:cubicBezTo>
                  <a:cubicBezTo>
                    <a:pt x="15187" y="2057643"/>
                    <a:pt x="20566" y="1950738"/>
                    <a:pt x="23323" y="1843767"/>
                  </a:cubicBezTo>
                  <a:cubicBezTo>
                    <a:pt x="24533" y="1795762"/>
                    <a:pt x="20835" y="1747621"/>
                    <a:pt x="20566" y="1699480"/>
                  </a:cubicBezTo>
                  <a:cubicBezTo>
                    <a:pt x="20566" y="1634800"/>
                    <a:pt x="19961" y="1570052"/>
                    <a:pt x="21776" y="1505305"/>
                  </a:cubicBezTo>
                  <a:cubicBezTo>
                    <a:pt x="22859" y="1470477"/>
                    <a:pt x="26207" y="1435784"/>
                    <a:pt x="31794" y="1401426"/>
                  </a:cubicBezTo>
                  <a:cubicBezTo>
                    <a:pt x="41342" y="1342461"/>
                    <a:pt x="47863" y="1283159"/>
                    <a:pt x="53915" y="1223858"/>
                  </a:cubicBezTo>
                  <a:cubicBezTo>
                    <a:pt x="59630" y="1166842"/>
                    <a:pt x="70186" y="1110634"/>
                    <a:pt x="76573" y="1053752"/>
                  </a:cubicBezTo>
                  <a:cubicBezTo>
                    <a:pt x="87936" y="952429"/>
                    <a:pt x="104005" y="852046"/>
                    <a:pt x="120343" y="751193"/>
                  </a:cubicBezTo>
                  <a:cubicBezTo>
                    <a:pt x="134664" y="662847"/>
                    <a:pt x="142800" y="573625"/>
                    <a:pt x="159676" y="485681"/>
                  </a:cubicBezTo>
                  <a:cubicBezTo>
                    <a:pt x="170568" y="429338"/>
                    <a:pt x="186570" y="374542"/>
                    <a:pt x="201967" y="319408"/>
                  </a:cubicBezTo>
                  <a:cubicBezTo>
                    <a:pt x="207931" y="297826"/>
                    <a:pt x="213531" y="276109"/>
                    <a:pt x="218776" y="254392"/>
                  </a:cubicBezTo>
                  <a:cubicBezTo>
                    <a:pt x="230596" y="204302"/>
                    <a:pt x="248810" y="155892"/>
                    <a:pt x="272967" y="110441"/>
                  </a:cubicBezTo>
                  <a:cubicBezTo>
                    <a:pt x="288566" y="81328"/>
                    <a:pt x="304837" y="52283"/>
                    <a:pt x="314855" y="20481"/>
                  </a:cubicBezTo>
                  <a:lnTo>
                    <a:pt x="328705" y="-1573"/>
                  </a:lnTo>
                  <a:cubicBezTo>
                    <a:pt x="331395" y="13488"/>
                    <a:pt x="320772" y="25321"/>
                    <a:pt x="317746" y="38768"/>
                  </a:cubicBezTo>
                  <a:cubicBezTo>
                    <a:pt x="309483" y="75748"/>
                    <a:pt x="303149" y="113064"/>
                    <a:pt x="298786" y="150715"/>
                  </a:cubicBezTo>
                  <a:cubicBezTo>
                    <a:pt x="293407" y="196704"/>
                    <a:pt x="291255" y="242760"/>
                    <a:pt x="288028" y="288883"/>
                  </a:cubicBezTo>
                  <a:cubicBezTo>
                    <a:pt x="285742" y="321963"/>
                    <a:pt x="287625" y="355178"/>
                    <a:pt x="283590" y="387854"/>
                  </a:cubicBezTo>
                  <a:cubicBezTo>
                    <a:pt x="278279" y="430818"/>
                    <a:pt x="282985" y="474050"/>
                    <a:pt x="278548" y="516676"/>
                  </a:cubicBezTo>
                  <a:cubicBezTo>
                    <a:pt x="270480" y="593729"/>
                    <a:pt x="273640" y="670780"/>
                    <a:pt x="275657" y="747630"/>
                  </a:cubicBezTo>
                  <a:cubicBezTo>
                    <a:pt x="276665" y="785954"/>
                    <a:pt x="275119" y="825287"/>
                    <a:pt x="283523" y="863477"/>
                  </a:cubicBezTo>
                  <a:cubicBezTo>
                    <a:pt x="284451" y="870133"/>
                    <a:pt x="284659" y="876924"/>
                    <a:pt x="284128" y="883647"/>
                  </a:cubicBezTo>
                  <a:cubicBezTo>
                    <a:pt x="284128" y="933402"/>
                    <a:pt x="284532" y="983155"/>
                    <a:pt x="284128" y="1032977"/>
                  </a:cubicBezTo>
                  <a:cubicBezTo>
                    <a:pt x="283725" y="1080041"/>
                    <a:pt x="289910" y="1127106"/>
                    <a:pt x="293071" y="1173700"/>
                  </a:cubicBezTo>
                  <a:cubicBezTo>
                    <a:pt x="295760" y="1214042"/>
                    <a:pt x="297911" y="1254383"/>
                    <a:pt x="290516" y="1295127"/>
                  </a:cubicBezTo>
                  <a:cubicBezTo>
                    <a:pt x="287927" y="1309045"/>
                    <a:pt x="287927" y="1323299"/>
                    <a:pt x="290516" y="1337216"/>
                  </a:cubicBezTo>
                  <a:cubicBezTo>
                    <a:pt x="292714" y="1351874"/>
                    <a:pt x="294012" y="1366665"/>
                    <a:pt x="294416" y="1381524"/>
                  </a:cubicBezTo>
                  <a:cubicBezTo>
                    <a:pt x="298651" y="1432422"/>
                    <a:pt x="298853" y="1483655"/>
                    <a:pt x="307863" y="1534149"/>
                  </a:cubicBezTo>
                  <a:cubicBezTo>
                    <a:pt x="311224" y="1552706"/>
                    <a:pt x="311291" y="1571868"/>
                    <a:pt x="313443" y="1590760"/>
                  </a:cubicBezTo>
                  <a:cubicBezTo>
                    <a:pt x="321310" y="1661156"/>
                    <a:pt x="329647" y="1731417"/>
                    <a:pt x="337984" y="1801745"/>
                  </a:cubicBezTo>
                  <a:cubicBezTo>
                    <a:pt x="351431" y="1916986"/>
                    <a:pt x="379132" y="2028866"/>
                    <a:pt x="410800" y="2140006"/>
                  </a:cubicBezTo>
                  <a:cubicBezTo>
                    <a:pt x="443409" y="2254306"/>
                    <a:pt x="474942" y="2368606"/>
                    <a:pt x="503517" y="2484452"/>
                  </a:cubicBezTo>
                  <a:cubicBezTo>
                    <a:pt x="509481" y="2511750"/>
                    <a:pt x="517670" y="2538510"/>
                    <a:pt x="527991" y="2564462"/>
                  </a:cubicBezTo>
                  <a:cubicBezTo>
                    <a:pt x="529739" y="2568900"/>
                    <a:pt x="530882" y="2571656"/>
                    <a:pt x="531756" y="2573741"/>
                  </a:cubicBezTo>
                  <a:cubicBezTo>
                    <a:pt x="545862" y="2610855"/>
                    <a:pt x="556330" y="2649313"/>
                    <a:pt x="563020" y="2688445"/>
                  </a:cubicBezTo>
                  <a:close/>
                </a:path>
              </a:pathLst>
            </a:custGeom>
            <a:solidFill>
              <a:srgbClr val="8394C2"/>
            </a:solidFill>
            <a:ln w="6712" cap="flat">
              <a:noFill/>
              <a:prstDash val="solid"/>
              <a:miter/>
            </a:ln>
          </p:spPr>
          <p:txBody>
            <a:bodyPr rtlCol="0" anchor="ctr"/>
            <a:lstStyle/>
            <a:p>
              <a:endParaRPr lang="es-CO"/>
            </a:p>
          </p:txBody>
        </p:sp>
        <p:sp>
          <p:nvSpPr>
            <p:cNvPr id="1013" name="Freeform: Shape 1012">
              <a:extLst>
                <a:ext uri="{FF2B5EF4-FFF2-40B4-BE49-F238E27FC236}">
                  <a16:creationId xmlns:a16="http://schemas.microsoft.com/office/drawing/2014/main" id="{AF24410C-9D6C-0D70-EB73-FACC310442F2}"/>
                </a:ext>
              </a:extLst>
            </p:cNvPr>
            <p:cNvSpPr/>
            <p:nvPr/>
          </p:nvSpPr>
          <p:spPr>
            <a:xfrm>
              <a:off x="3807049" y="2719642"/>
              <a:ext cx="665222" cy="2367624"/>
            </a:xfrm>
            <a:custGeom>
              <a:avLst/>
              <a:gdLst>
                <a:gd name="connsiteX0" fmla="*/ 618715 w 665222"/>
                <a:gd name="connsiteY0" fmla="*/ 39331 h 2367624"/>
                <a:gd name="connsiteX1" fmla="*/ 613336 w 665222"/>
                <a:gd name="connsiteY1" fmla="*/ 170978 h 2367624"/>
                <a:gd name="connsiteX2" fmla="*/ 617101 w 665222"/>
                <a:gd name="connsiteY2" fmla="*/ 374902 h 2367624"/>
                <a:gd name="connsiteX3" fmla="*/ 619791 w 665222"/>
                <a:gd name="connsiteY3" fmla="*/ 591064 h 2367624"/>
                <a:gd name="connsiteX4" fmla="*/ 620530 w 665222"/>
                <a:gd name="connsiteY4" fmla="*/ 660586 h 2367624"/>
                <a:gd name="connsiteX5" fmla="*/ 618042 w 665222"/>
                <a:gd name="connsiteY5" fmla="*/ 690169 h 2367624"/>
                <a:gd name="connsiteX6" fmla="*/ 607688 w 665222"/>
                <a:gd name="connsiteY6" fmla="*/ 816369 h 2367624"/>
                <a:gd name="connsiteX7" fmla="*/ 609773 w 665222"/>
                <a:gd name="connsiteY7" fmla="*/ 1137418 h 2367624"/>
                <a:gd name="connsiteX8" fmla="*/ 619791 w 665222"/>
                <a:gd name="connsiteY8" fmla="*/ 1405888 h 2367624"/>
                <a:gd name="connsiteX9" fmla="*/ 636331 w 665222"/>
                <a:gd name="connsiteY9" fmla="*/ 1649012 h 2367624"/>
                <a:gd name="connsiteX10" fmla="*/ 640701 w 665222"/>
                <a:gd name="connsiteY10" fmla="*/ 1845339 h 2367624"/>
                <a:gd name="connsiteX11" fmla="*/ 645811 w 665222"/>
                <a:gd name="connsiteY11" fmla="*/ 1981960 h 2367624"/>
                <a:gd name="connsiteX12" fmla="*/ 664166 w 665222"/>
                <a:gd name="connsiteY12" fmla="*/ 2192474 h 2367624"/>
                <a:gd name="connsiteX13" fmla="*/ 658451 w 665222"/>
                <a:gd name="connsiteY13" fmla="*/ 2264148 h 2367624"/>
                <a:gd name="connsiteX14" fmla="*/ 558001 w 665222"/>
                <a:gd name="connsiteY14" fmla="*/ 2359891 h 2367624"/>
                <a:gd name="connsiteX15" fmla="*/ 398990 w 665222"/>
                <a:gd name="connsiteY15" fmla="*/ 2347250 h 2367624"/>
                <a:gd name="connsiteX16" fmla="*/ 303717 w 665222"/>
                <a:gd name="connsiteY16" fmla="*/ 2310809 h 2367624"/>
                <a:gd name="connsiteX17" fmla="*/ 209185 w 665222"/>
                <a:gd name="connsiteY17" fmla="*/ 2252045 h 2367624"/>
                <a:gd name="connsiteX18" fmla="*/ 115055 w 665222"/>
                <a:gd name="connsiteY18" fmla="*/ 2149309 h 2367624"/>
                <a:gd name="connsiteX19" fmla="*/ 79353 w 665222"/>
                <a:gd name="connsiteY19" fmla="*/ 2081603 h 2367624"/>
                <a:gd name="connsiteX20" fmla="*/ 27649 w 665222"/>
                <a:gd name="connsiteY20" fmla="*/ 1851457 h 2367624"/>
                <a:gd name="connsiteX21" fmla="*/ 18774 w 665222"/>
                <a:gd name="connsiteY21" fmla="*/ 1556025 h 2367624"/>
                <a:gd name="connsiteX22" fmla="*/ 16825 w 665222"/>
                <a:gd name="connsiteY22" fmla="*/ 1496387 h 2367624"/>
                <a:gd name="connsiteX23" fmla="*/ 1898 w 665222"/>
                <a:gd name="connsiteY23" fmla="*/ 1248289 h 2367624"/>
                <a:gd name="connsiteX24" fmla="*/ 3714 w 665222"/>
                <a:gd name="connsiteY24" fmla="*/ 1111599 h 2367624"/>
                <a:gd name="connsiteX25" fmla="*/ 14808 w 665222"/>
                <a:gd name="connsiteY25" fmla="*/ 982844 h 2367624"/>
                <a:gd name="connsiteX26" fmla="*/ 31751 w 665222"/>
                <a:gd name="connsiteY26" fmla="*/ 622731 h 2367624"/>
                <a:gd name="connsiteX27" fmla="*/ 32154 w 665222"/>
                <a:gd name="connsiteY27" fmla="*/ 383778 h 2367624"/>
                <a:gd name="connsiteX28" fmla="*/ 43383 w 665222"/>
                <a:gd name="connsiteY28" fmla="*/ 202645 h 2367624"/>
                <a:gd name="connsiteX29" fmla="*/ 65234 w 665222"/>
                <a:gd name="connsiteY29" fmla="*/ 25077 h 2367624"/>
                <a:gd name="connsiteX30" fmla="*/ 70007 w 665222"/>
                <a:gd name="connsiteY30" fmla="*/ 8739 h 2367624"/>
                <a:gd name="connsiteX31" fmla="*/ 106583 w 665222"/>
                <a:gd name="connsiteY31" fmla="*/ 12168 h 2367624"/>
                <a:gd name="connsiteX32" fmla="*/ 182156 w 665222"/>
                <a:gd name="connsiteY32" fmla="*/ 32339 h 2367624"/>
                <a:gd name="connsiteX33" fmla="*/ 229221 w 665222"/>
                <a:gd name="connsiteY33" fmla="*/ 68780 h 2367624"/>
                <a:gd name="connsiteX34" fmla="*/ 390989 w 665222"/>
                <a:gd name="connsiteY34" fmla="*/ 92111 h 2367624"/>
                <a:gd name="connsiteX35" fmla="*/ 592157 w 665222"/>
                <a:gd name="connsiteY35" fmla="*/ 61855 h 2367624"/>
                <a:gd name="connsiteX36" fmla="*/ 618715 w 665222"/>
                <a:gd name="connsiteY36" fmla="*/ 39331 h 2367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65222" h="2367624">
                  <a:moveTo>
                    <a:pt x="618715" y="39331"/>
                  </a:moveTo>
                  <a:cubicBezTo>
                    <a:pt x="616832" y="83236"/>
                    <a:pt x="614076" y="126737"/>
                    <a:pt x="613336" y="170978"/>
                  </a:cubicBezTo>
                  <a:cubicBezTo>
                    <a:pt x="612193" y="238953"/>
                    <a:pt x="611992" y="306860"/>
                    <a:pt x="617101" y="374902"/>
                  </a:cubicBezTo>
                  <a:cubicBezTo>
                    <a:pt x="622548" y="446710"/>
                    <a:pt x="626581" y="518853"/>
                    <a:pt x="619791" y="591064"/>
                  </a:cubicBezTo>
                  <a:cubicBezTo>
                    <a:pt x="616846" y="614192"/>
                    <a:pt x="617094" y="637523"/>
                    <a:pt x="620530" y="660586"/>
                  </a:cubicBezTo>
                  <a:cubicBezTo>
                    <a:pt x="621741" y="670537"/>
                    <a:pt x="620893" y="680554"/>
                    <a:pt x="618042" y="690169"/>
                  </a:cubicBezTo>
                  <a:cubicBezTo>
                    <a:pt x="608495" y="731787"/>
                    <a:pt x="607621" y="774011"/>
                    <a:pt x="607688" y="816369"/>
                  </a:cubicBezTo>
                  <a:cubicBezTo>
                    <a:pt x="607688" y="923408"/>
                    <a:pt x="606411" y="1030515"/>
                    <a:pt x="609773" y="1137418"/>
                  </a:cubicBezTo>
                  <a:cubicBezTo>
                    <a:pt x="612529" y="1226909"/>
                    <a:pt x="615353" y="1316465"/>
                    <a:pt x="619791" y="1405888"/>
                  </a:cubicBezTo>
                  <a:cubicBezTo>
                    <a:pt x="623892" y="1486974"/>
                    <a:pt x="628195" y="1568060"/>
                    <a:pt x="636331" y="1649012"/>
                  </a:cubicBezTo>
                  <a:cubicBezTo>
                    <a:pt x="642631" y="1714230"/>
                    <a:pt x="644096" y="1779852"/>
                    <a:pt x="640701" y="1845339"/>
                  </a:cubicBezTo>
                  <a:cubicBezTo>
                    <a:pt x="639484" y="1890924"/>
                    <a:pt x="641192" y="1936576"/>
                    <a:pt x="645811" y="1981960"/>
                  </a:cubicBezTo>
                  <a:cubicBezTo>
                    <a:pt x="651459" y="2052155"/>
                    <a:pt x="662283" y="2121944"/>
                    <a:pt x="664166" y="2192474"/>
                  </a:cubicBezTo>
                  <a:cubicBezTo>
                    <a:pt x="665760" y="2216545"/>
                    <a:pt x="663837" y="2240683"/>
                    <a:pt x="658451" y="2264148"/>
                  </a:cubicBezTo>
                  <a:cubicBezTo>
                    <a:pt x="644399" y="2316657"/>
                    <a:pt x="610311" y="2348326"/>
                    <a:pt x="558001" y="2359891"/>
                  </a:cubicBezTo>
                  <a:cubicBezTo>
                    <a:pt x="504213" y="2371924"/>
                    <a:pt x="450761" y="2365605"/>
                    <a:pt x="398990" y="2347250"/>
                  </a:cubicBezTo>
                  <a:cubicBezTo>
                    <a:pt x="366986" y="2335820"/>
                    <a:pt x="335318" y="2323246"/>
                    <a:pt x="303717" y="2310809"/>
                  </a:cubicBezTo>
                  <a:cubicBezTo>
                    <a:pt x="268802" y="2297294"/>
                    <a:pt x="236731" y="2277393"/>
                    <a:pt x="209185" y="2252045"/>
                  </a:cubicBezTo>
                  <a:cubicBezTo>
                    <a:pt x="175836" y="2219637"/>
                    <a:pt x="144403" y="2185346"/>
                    <a:pt x="115055" y="2149309"/>
                  </a:cubicBezTo>
                  <a:cubicBezTo>
                    <a:pt x="98663" y="2129408"/>
                    <a:pt x="86514" y="2106345"/>
                    <a:pt x="79353" y="2081603"/>
                  </a:cubicBezTo>
                  <a:cubicBezTo>
                    <a:pt x="55888" y="2006232"/>
                    <a:pt x="35113" y="1930189"/>
                    <a:pt x="27649" y="1851457"/>
                  </a:cubicBezTo>
                  <a:cubicBezTo>
                    <a:pt x="18438" y="1753294"/>
                    <a:pt x="11177" y="1654861"/>
                    <a:pt x="18774" y="1556025"/>
                  </a:cubicBezTo>
                  <a:cubicBezTo>
                    <a:pt x="20254" y="1536326"/>
                    <a:pt x="17093" y="1516290"/>
                    <a:pt x="16825" y="1496387"/>
                  </a:cubicBezTo>
                  <a:cubicBezTo>
                    <a:pt x="15749" y="1413487"/>
                    <a:pt x="10572" y="1330787"/>
                    <a:pt x="1898" y="1248289"/>
                  </a:cubicBezTo>
                  <a:cubicBezTo>
                    <a:pt x="-2875" y="1202838"/>
                    <a:pt x="352" y="1157185"/>
                    <a:pt x="3714" y="1111599"/>
                  </a:cubicBezTo>
                  <a:cubicBezTo>
                    <a:pt x="6941" y="1068636"/>
                    <a:pt x="10437" y="1025739"/>
                    <a:pt x="14808" y="982844"/>
                  </a:cubicBezTo>
                  <a:cubicBezTo>
                    <a:pt x="26769" y="863165"/>
                    <a:pt x="32430" y="743016"/>
                    <a:pt x="31751" y="622731"/>
                  </a:cubicBezTo>
                  <a:cubicBezTo>
                    <a:pt x="31751" y="543059"/>
                    <a:pt x="31280" y="463384"/>
                    <a:pt x="32154" y="383778"/>
                  </a:cubicBezTo>
                  <a:cubicBezTo>
                    <a:pt x="32827" y="323266"/>
                    <a:pt x="38340" y="262754"/>
                    <a:pt x="43383" y="202645"/>
                  </a:cubicBezTo>
                  <a:cubicBezTo>
                    <a:pt x="48425" y="142538"/>
                    <a:pt x="55956" y="84042"/>
                    <a:pt x="65234" y="25077"/>
                  </a:cubicBezTo>
                  <a:cubicBezTo>
                    <a:pt x="65093" y="19295"/>
                    <a:pt x="66760" y="13580"/>
                    <a:pt x="70007" y="8739"/>
                  </a:cubicBezTo>
                  <a:cubicBezTo>
                    <a:pt x="86211" y="28910"/>
                    <a:pt x="86211" y="28910"/>
                    <a:pt x="106583" y="12168"/>
                  </a:cubicBezTo>
                  <a:cubicBezTo>
                    <a:pt x="135226" y="-11566"/>
                    <a:pt x="168776" y="-4372"/>
                    <a:pt x="182156" y="32339"/>
                  </a:cubicBezTo>
                  <a:cubicBezTo>
                    <a:pt x="191031" y="56880"/>
                    <a:pt x="206630" y="64611"/>
                    <a:pt x="229221" y="68780"/>
                  </a:cubicBezTo>
                  <a:cubicBezTo>
                    <a:pt x="283009" y="78731"/>
                    <a:pt x="335654" y="94934"/>
                    <a:pt x="390989" y="92111"/>
                  </a:cubicBezTo>
                  <a:cubicBezTo>
                    <a:pt x="459031" y="88615"/>
                    <a:pt x="524922" y="70393"/>
                    <a:pt x="592157" y="61855"/>
                  </a:cubicBezTo>
                  <a:cubicBezTo>
                    <a:pt x="607285" y="59905"/>
                    <a:pt x="604058" y="39734"/>
                    <a:pt x="618715" y="39331"/>
                  </a:cubicBezTo>
                  <a:close/>
                </a:path>
              </a:pathLst>
            </a:custGeom>
            <a:solidFill>
              <a:srgbClr val="8394C2"/>
            </a:solidFill>
            <a:ln w="6712" cap="flat">
              <a:noFill/>
              <a:prstDash val="solid"/>
              <a:miter/>
            </a:ln>
          </p:spPr>
          <p:txBody>
            <a:bodyPr rtlCol="0" anchor="ctr"/>
            <a:lstStyle/>
            <a:p>
              <a:endParaRPr lang="es-CO"/>
            </a:p>
          </p:txBody>
        </p:sp>
        <p:sp>
          <p:nvSpPr>
            <p:cNvPr id="1014" name="Freeform: Shape 1013">
              <a:extLst>
                <a:ext uri="{FF2B5EF4-FFF2-40B4-BE49-F238E27FC236}">
                  <a16:creationId xmlns:a16="http://schemas.microsoft.com/office/drawing/2014/main" id="{17F61111-8569-80F5-BADB-D8205B776D2D}"/>
                </a:ext>
              </a:extLst>
            </p:cNvPr>
            <p:cNvSpPr/>
            <p:nvPr/>
          </p:nvSpPr>
          <p:spPr>
            <a:xfrm>
              <a:off x="6641367" y="2940347"/>
              <a:ext cx="1893832" cy="3562271"/>
            </a:xfrm>
            <a:custGeom>
              <a:avLst/>
              <a:gdLst>
                <a:gd name="connsiteX0" fmla="*/ 777510 w 1893832"/>
                <a:gd name="connsiteY0" fmla="*/ 3549244 h 3562271"/>
                <a:gd name="connsiteX1" fmla="*/ 772602 w 1893832"/>
                <a:gd name="connsiteY1" fmla="*/ 3549244 h 3562271"/>
                <a:gd name="connsiteX2" fmla="*/ 726479 w 1893832"/>
                <a:gd name="connsiteY2" fmla="*/ 3541243 h 3562271"/>
                <a:gd name="connsiteX3" fmla="*/ 694408 w 1893832"/>
                <a:gd name="connsiteY3" fmla="*/ 3541243 h 3562271"/>
                <a:gd name="connsiteX4" fmla="*/ 653058 w 1893832"/>
                <a:gd name="connsiteY4" fmla="*/ 3549177 h 3562271"/>
                <a:gd name="connsiteX5" fmla="*/ 632887 w 1893832"/>
                <a:gd name="connsiteY5" fmla="*/ 3549177 h 3562271"/>
                <a:gd name="connsiteX6" fmla="*/ 473338 w 1893832"/>
                <a:gd name="connsiteY6" fmla="*/ 3549177 h 3562271"/>
                <a:gd name="connsiteX7" fmla="*/ 463454 w 1893832"/>
                <a:gd name="connsiteY7" fmla="*/ 3549177 h 3562271"/>
                <a:gd name="connsiteX8" fmla="*/ 458479 w 1893832"/>
                <a:gd name="connsiteY8" fmla="*/ 3534251 h 3562271"/>
                <a:gd name="connsiteX9" fmla="*/ 453504 w 1893832"/>
                <a:gd name="connsiteY9" fmla="*/ 3529275 h 3562271"/>
                <a:gd name="connsiteX10" fmla="*/ 438577 w 1893832"/>
                <a:gd name="connsiteY10" fmla="*/ 3529275 h 3562271"/>
                <a:gd name="connsiteX11" fmla="*/ 433602 w 1893832"/>
                <a:gd name="connsiteY11" fmla="*/ 3534251 h 3562271"/>
                <a:gd name="connsiteX12" fmla="*/ 428626 w 1893832"/>
                <a:gd name="connsiteY12" fmla="*/ 3534251 h 3562271"/>
                <a:gd name="connsiteX13" fmla="*/ 424055 w 1893832"/>
                <a:gd name="connsiteY13" fmla="*/ 3534653 h 3562271"/>
                <a:gd name="connsiteX14" fmla="*/ 423651 w 1893832"/>
                <a:gd name="connsiteY14" fmla="*/ 3534251 h 3562271"/>
                <a:gd name="connsiteX15" fmla="*/ 413700 w 1893832"/>
                <a:gd name="connsiteY15" fmla="*/ 3529275 h 3562271"/>
                <a:gd name="connsiteX16" fmla="*/ 398707 w 1893832"/>
                <a:gd name="connsiteY16" fmla="*/ 3529275 h 3562271"/>
                <a:gd name="connsiteX17" fmla="*/ 393731 w 1893832"/>
                <a:gd name="connsiteY17" fmla="*/ 3529275 h 3562271"/>
                <a:gd name="connsiteX18" fmla="*/ 388756 w 1893832"/>
                <a:gd name="connsiteY18" fmla="*/ 3524300 h 3562271"/>
                <a:gd name="connsiteX19" fmla="*/ 378805 w 1893832"/>
                <a:gd name="connsiteY19" fmla="*/ 3524300 h 3562271"/>
                <a:gd name="connsiteX20" fmla="*/ 373829 w 1893832"/>
                <a:gd name="connsiteY20" fmla="*/ 3519325 h 3562271"/>
                <a:gd name="connsiteX21" fmla="*/ 358903 w 1893832"/>
                <a:gd name="connsiteY21" fmla="*/ 3519325 h 3562271"/>
                <a:gd name="connsiteX22" fmla="*/ 353928 w 1893832"/>
                <a:gd name="connsiteY22" fmla="*/ 3514349 h 3562271"/>
                <a:gd name="connsiteX23" fmla="*/ 343910 w 1893832"/>
                <a:gd name="connsiteY23" fmla="*/ 3504330 h 3562271"/>
                <a:gd name="connsiteX24" fmla="*/ 338935 w 1893832"/>
                <a:gd name="connsiteY24" fmla="*/ 3499354 h 3562271"/>
                <a:gd name="connsiteX25" fmla="*/ 328984 w 1893832"/>
                <a:gd name="connsiteY25" fmla="*/ 3494379 h 3562271"/>
                <a:gd name="connsiteX26" fmla="*/ 324008 w 1893832"/>
                <a:gd name="connsiteY26" fmla="*/ 3489404 h 3562271"/>
                <a:gd name="connsiteX27" fmla="*/ 299131 w 1893832"/>
                <a:gd name="connsiteY27" fmla="*/ 3489404 h 3562271"/>
                <a:gd name="connsiteX28" fmla="*/ 294156 w 1893832"/>
                <a:gd name="connsiteY28" fmla="*/ 3484428 h 3562271"/>
                <a:gd name="connsiteX29" fmla="*/ 284205 w 1893832"/>
                <a:gd name="connsiteY29" fmla="*/ 3469502 h 3562271"/>
                <a:gd name="connsiteX30" fmla="*/ 279230 w 1893832"/>
                <a:gd name="connsiteY30" fmla="*/ 3464527 h 3562271"/>
                <a:gd name="connsiteX31" fmla="*/ 264236 w 1893832"/>
                <a:gd name="connsiteY31" fmla="*/ 3449601 h 3562271"/>
                <a:gd name="connsiteX32" fmla="*/ 259261 w 1893832"/>
                <a:gd name="connsiteY32" fmla="*/ 3444558 h 3562271"/>
                <a:gd name="connsiteX33" fmla="*/ 234383 w 1893832"/>
                <a:gd name="connsiteY33" fmla="*/ 3434608 h 3562271"/>
                <a:gd name="connsiteX34" fmla="*/ 229408 w 1893832"/>
                <a:gd name="connsiteY34" fmla="*/ 3429632 h 3562271"/>
                <a:gd name="connsiteX35" fmla="*/ 214482 w 1893832"/>
                <a:gd name="connsiteY35" fmla="*/ 3404755 h 3562271"/>
                <a:gd name="connsiteX36" fmla="*/ 209439 w 1893832"/>
                <a:gd name="connsiteY36" fmla="*/ 3399780 h 3562271"/>
                <a:gd name="connsiteX37" fmla="*/ 174611 w 1893832"/>
                <a:gd name="connsiteY37" fmla="*/ 3374836 h 3562271"/>
                <a:gd name="connsiteX38" fmla="*/ 169636 w 1893832"/>
                <a:gd name="connsiteY38" fmla="*/ 3369859 h 3562271"/>
                <a:gd name="connsiteX39" fmla="*/ 154710 w 1893832"/>
                <a:gd name="connsiteY39" fmla="*/ 3335032 h 3562271"/>
                <a:gd name="connsiteX40" fmla="*/ 149734 w 1893832"/>
                <a:gd name="connsiteY40" fmla="*/ 3330056 h 3562271"/>
                <a:gd name="connsiteX41" fmla="*/ 144759 w 1893832"/>
                <a:gd name="connsiteY41" fmla="*/ 3325081 h 3562271"/>
                <a:gd name="connsiteX42" fmla="*/ 139716 w 1893832"/>
                <a:gd name="connsiteY42" fmla="*/ 3320038 h 3562271"/>
                <a:gd name="connsiteX43" fmla="*/ 129765 w 1893832"/>
                <a:gd name="connsiteY43" fmla="*/ 3315063 h 3562271"/>
                <a:gd name="connsiteX44" fmla="*/ 109595 w 1893832"/>
                <a:gd name="connsiteY44" fmla="*/ 3265242 h 3562271"/>
                <a:gd name="connsiteX45" fmla="*/ 94669 w 1893832"/>
                <a:gd name="connsiteY45" fmla="*/ 3250316 h 3562271"/>
                <a:gd name="connsiteX46" fmla="*/ 89693 w 1893832"/>
                <a:gd name="connsiteY46" fmla="*/ 3245341 h 3562271"/>
                <a:gd name="connsiteX47" fmla="*/ 79742 w 1893832"/>
                <a:gd name="connsiteY47" fmla="*/ 3210512 h 3562271"/>
                <a:gd name="connsiteX48" fmla="*/ 74699 w 1893832"/>
                <a:gd name="connsiteY48" fmla="*/ 3205536 h 3562271"/>
                <a:gd name="connsiteX49" fmla="*/ 74699 w 1893832"/>
                <a:gd name="connsiteY49" fmla="*/ 3190812 h 3562271"/>
                <a:gd name="connsiteX50" fmla="*/ 69724 w 1893832"/>
                <a:gd name="connsiteY50" fmla="*/ 3185837 h 3562271"/>
                <a:gd name="connsiteX51" fmla="*/ 64749 w 1893832"/>
                <a:gd name="connsiteY51" fmla="*/ 3175886 h 3562271"/>
                <a:gd name="connsiteX52" fmla="*/ 59773 w 1893832"/>
                <a:gd name="connsiteY52" fmla="*/ 3170911 h 3562271"/>
                <a:gd name="connsiteX53" fmla="*/ 54798 w 1893832"/>
                <a:gd name="connsiteY53" fmla="*/ 3165936 h 3562271"/>
                <a:gd name="connsiteX54" fmla="*/ 44847 w 1893832"/>
                <a:gd name="connsiteY54" fmla="*/ 3131376 h 3562271"/>
                <a:gd name="connsiteX55" fmla="*/ 34896 w 1893832"/>
                <a:gd name="connsiteY55" fmla="*/ 3086261 h 3562271"/>
                <a:gd name="connsiteX56" fmla="*/ 29921 w 1893832"/>
                <a:gd name="connsiteY56" fmla="*/ 3081286 h 3562271"/>
                <a:gd name="connsiteX57" fmla="*/ 24946 w 1893832"/>
                <a:gd name="connsiteY57" fmla="*/ 3076310 h 3562271"/>
                <a:gd name="connsiteX58" fmla="*/ 24946 w 1893832"/>
                <a:gd name="connsiteY58" fmla="*/ 3044104 h 3562271"/>
                <a:gd name="connsiteX59" fmla="*/ 17549 w 1893832"/>
                <a:gd name="connsiteY59" fmla="*/ 3000940 h 3562271"/>
                <a:gd name="connsiteX60" fmla="*/ 14995 w 1893832"/>
                <a:gd name="connsiteY60" fmla="*/ 2976667 h 3562271"/>
                <a:gd name="connsiteX61" fmla="*/ 19970 w 1893832"/>
                <a:gd name="connsiteY61" fmla="*/ 2971692 h 3562271"/>
                <a:gd name="connsiteX62" fmla="*/ 14995 w 1893832"/>
                <a:gd name="connsiteY62" fmla="*/ 2936797 h 3562271"/>
                <a:gd name="connsiteX63" fmla="*/ 10019 w 1893832"/>
                <a:gd name="connsiteY63" fmla="*/ 2931822 h 3562271"/>
                <a:gd name="connsiteX64" fmla="*/ 10019 w 1893832"/>
                <a:gd name="connsiteY64" fmla="*/ 2911651 h 3562271"/>
                <a:gd name="connsiteX65" fmla="*/ 14995 w 1893832"/>
                <a:gd name="connsiteY65" fmla="*/ 2906676 h 3562271"/>
                <a:gd name="connsiteX66" fmla="*/ 10826 w 1893832"/>
                <a:gd name="connsiteY66" fmla="*/ 2860351 h 3562271"/>
                <a:gd name="connsiteX67" fmla="*/ 11902 w 1893832"/>
                <a:gd name="connsiteY67" fmla="*/ 2843475 h 3562271"/>
                <a:gd name="connsiteX68" fmla="*/ 14995 w 1893832"/>
                <a:gd name="connsiteY68" fmla="*/ 2792107 h 3562271"/>
                <a:gd name="connsiteX69" fmla="*/ 10019 w 1893832"/>
                <a:gd name="connsiteY69" fmla="*/ 2787131 h 3562271"/>
                <a:gd name="connsiteX70" fmla="*/ 10019 w 1893832"/>
                <a:gd name="connsiteY70" fmla="*/ 2777181 h 3562271"/>
                <a:gd name="connsiteX71" fmla="*/ 14995 w 1893832"/>
                <a:gd name="connsiteY71" fmla="*/ 2772205 h 3562271"/>
                <a:gd name="connsiteX72" fmla="*/ 19970 w 1893832"/>
                <a:gd name="connsiteY72" fmla="*/ 2727360 h 3562271"/>
                <a:gd name="connsiteX73" fmla="*/ 14995 w 1893832"/>
                <a:gd name="connsiteY73" fmla="*/ 2722385 h 3562271"/>
                <a:gd name="connsiteX74" fmla="*/ 14995 w 1893832"/>
                <a:gd name="connsiteY74" fmla="*/ 2712434 h 3562271"/>
                <a:gd name="connsiteX75" fmla="*/ 19970 w 1893832"/>
                <a:gd name="connsiteY75" fmla="*/ 2707458 h 3562271"/>
                <a:gd name="connsiteX76" fmla="*/ 10288 w 1893832"/>
                <a:gd name="connsiteY76" fmla="*/ 2675454 h 3562271"/>
                <a:gd name="connsiteX77" fmla="*/ 8876 w 1893832"/>
                <a:gd name="connsiteY77" fmla="*/ 2626909 h 3562271"/>
                <a:gd name="connsiteX78" fmla="*/ 19970 w 1893832"/>
                <a:gd name="connsiteY78" fmla="*/ 2597865 h 3562271"/>
                <a:gd name="connsiteX79" fmla="*/ 29383 w 1893832"/>
                <a:gd name="connsiteY79" fmla="*/ 2635987 h 3562271"/>
                <a:gd name="connsiteX80" fmla="*/ 40006 w 1893832"/>
                <a:gd name="connsiteY80" fmla="*/ 2661671 h 3562271"/>
                <a:gd name="connsiteX81" fmla="*/ 117529 w 1893832"/>
                <a:gd name="connsiteY81" fmla="*/ 2676866 h 3562271"/>
                <a:gd name="connsiteX82" fmla="*/ 159080 w 1893832"/>
                <a:gd name="connsiteY82" fmla="*/ 2683051 h 3562271"/>
                <a:gd name="connsiteX83" fmla="*/ 189470 w 1893832"/>
                <a:gd name="connsiteY83" fmla="*/ 2717811 h 3562271"/>
                <a:gd name="connsiteX84" fmla="*/ 208027 w 1893832"/>
                <a:gd name="connsiteY84" fmla="*/ 2831642 h 3562271"/>
                <a:gd name="connsiteX85" fmla="*/ 216364 w 1893832"/>
                <a:gd name="connsiteY85" fmla="*/ 2900356 h 3562271"/>
                <a:gd name="connsiteX86" fmla="*/ 253545 w 1893832"/>
                <a:gd name="connsiteY86" fmla="*/ 3015597 h 3562271"/>
                <a:gd name="connsiteX87" fmla="*/ 364013 w 1893832"/>
                <a:gd name="connsiteY87" fmla="*/ 3197132 h 3562271"/>
                <a:gd name="connsiteX88" fmla="*/ 574863 w 1893832"/>
                <a:gd name="connsiteY88" fmla="*/ 3363607 h 3562271"/>
                <a:gd name="connsiteX89" fmla="*/ 733270 w 1893832"/>
                <a:gd name="connsiteY89" fmla="*/ 3410671 h 3562271"/>
                <a:gd name="connsiteX90" fmla="*/ 903846 w 1893832"/>
                <a:gd name="connsiteY90" fmla="*/ 3394199 h 3562271"/>
                <a:gd name="connsiteX91" fmla="*/ 993470 w 1893832"/>
                <a:gd name="connsiteY91" fmla="*/ 3351975 h 3562271"/>
                <a:gd name="connsiteX92" fmla="*/ 1066286 w 1893832"/>
                <a:gd name="connsiteY92" fmla="*/ 3320644 h 3562271"/>
                <a:gd name="connsiteX93" fmla="*/ 1169560 w 1893832"/>
                <a:gd name="connsiteY93" fmla="*/ 3278420 h 3562271"/>
                <a:gd name="connsiteX94" fmla="*/ 1225566 w 1893832"/>
                <a:gd name="connsiteY94" fmla="*/ 3238079 h 3562271"/>
                <a:gd name="connsiteX95" fmla="*/ 1350557 w 1893832"/>
                <a:gd name="connsiteY95" fmla="*/ 3035498 h 3562271"/>
                <a:gd name="connsiteX96" fmla="*/ 1388208 w 1893832"/>
                <a:gd name="connsiteY96" fmla="*/ 2979358 h 3562271"/>
                <a:gd name="connsiteX97" fmla="*/ 1455443 w 1893832"/>
                <a:gd name="connsiteY97" fmla="*/ 2844214 h 3562271"/>
                <a:gd name="connsiteX98" fmla="*/ 1464587 w 1893832"/>
                <a:gd name="connsiteY98" fmla="*/ 2698516 h 3562271"/>
                <a:gd name="connsiteX99" fmla="*/ 1492759 w 1893832"/>
                <a:gd name="connsiteY99" fmla="*/ 2513080 h 3562271"/>
                <a:gd name="connsiteX100" fmla="*/ 1508896 w 1893832"/>
                <a:gd name="connsiteY100" fmla="*/ 2395620 h 3562271"/>
                <a:gd name="connsiteX101" fmla="*/ 1537471 w 1893832"/>
                <a:gd name="connsiteY101" fmla="*/ 2215295 h 3562271"/>
                <a:gd name="connsiteX102" fmla="*/ 1577812 w 1893832"/>
                <a:gd name="connsiteY102" fmla="*/ 1989116 h 3562271"/>
                <a:gd name="connsiteX103" fmla="*/ 1598318 w 1893832"/>
                <a:gd name="connsiteY103" fmla="*/ 1857401 h 3562271"/>
                <a:gd name="connsiteX104" fmla="*/ 1598722 w 1893832"/>
                <a:gd name="connsiteY104" fmla="*/ 1844964 h 3562271"/>
                <a:gd name="connsiteX105" fmla="*/ 1607462 w 1893832"/>
                <a:gd name="connsiteY105" fmla="*/ 1706795 h 3562271"/>
                <a:gd name="connsiteX106" fmla="*/ 1604706 w 1893832"/>
                <a:gd name="connsiteY106" fmla="*/ 1540590 h 3562271"/>
                <a:gd name="connsiteX107" fmla="*/ 1603698 w 1893832"/>
                <a:gd name="connsiteY107" fmla="*/ 1485859 h 3562271"/>
                <a:gd name="connsiteX108" fmla="*/ 1568130 w 1893832"/>
                <a:gd name="connsiteY108" fmla="*/ 1371559 h 3562271"/>
                <a:gd name="connsiteX109" fmla="*/ 1539287 w 1893832"/>
                <a:gd name="connsiteY109" fmla="*/ 1340766 h 3562271"/>
                <a:gd name="connsiteX110" fmla="*/ 1533235 w 1893832"/>
                <a:gd name="connsiteY110" fmla="*/ 1312191 h 3562271"/>
                <a:gd name="connsiteX111" fmla="*/ 1559255 w 1893832"/>
                <a:gd name="connsiteY111" fmla="*/ 1242535 h 3562271"/>
                <a:gd name="connsiteX112" fmla="*/ 1562886 w 1893832"/>
                <a:gd name="connsiteY112" fmla="*/ 1175300 h 3562271"/>
                <a:gd name="connsiteX113" fmla="*/ 1562213 w 1893832"/>
                <a:gd name="connsiteY113" fmla="*/ 1100802 h 3562271"/>
                <a:gd name="connsiteX114" fmla="*/ 1579157 w 1893832"/>
                <a:gd name="connsiteY114" fmla="*/ 963643 h 3562271"/>
                <a:gd name="connsiteX115" fmla="*/ 1560600 w 1893832"/>
                <a:gd name="connsiteY115" fmla="*/ 913957 h 3562271"/>
                <a:gd name="connsiteX116" fmla="*/ 1548766 w 1893832"/>
                <a:gd name="connsiteY116" fmla="*/ 882893 h 3562271"/>
                <a:gd name="connsiteX117" fmla="*/ 1548766 w 1893832"/>
                <a:gd name="connsiteY117" fmla="*/ 850486 h 3562271"/>
                <a:gd name="connsiteX118" fmla="*/ 1552666 w 1893832"/>
                <a:gd name="connsiteY118" fmla="*/ 834013 h 3562271"/>
                <a:gd name="connsiteX119" fmla="*/ 1560532 w 1893832"/>
                <a:gd name="connsiteY119" fmla="*/ 778140 h 3562271"/>
                <a:gd name="connsiteX120" fmla="*/ 1544396 w 1893832"/>
                <a:gd name="connsiteY120" fmla="*/ 660950 h 3562271"/>
                <a:gd name="connsiteX121" fmla="*/ 1566382 w 1893832"/>
                <a:gd name="connsiteY121" fmla="*/ 549473 h 3562271"/>
                <a:gd name="connsiteX122" fmla="*/ 1578955 w 1893832"/>
                <a:gd name="connsiteY122" fmla="*/ 478943 h 3562271"/>
                <a:gd name="connsiteX123" fmla="*/ 1557776 w 1893832"/>
                <a:gd name="connsiteY123" fmla="*/ 422735 h 3562271"/>
                <a:gd name="connsiteX124" fmla="*/ 1551053 w 1893832"/>
                <a:gd name="connsiteY124" fmla="*/ 401019 h 3562271"/>
                <a:gd name="connsiteX125" fmla="*/ 1583325 w 1893832"/>
                <a:gd name="connsiteY125" fmla="*/ 271725 h 3562271"/>
                <a:gd name="connsiteX126" fmla="*/ 1598924 w 1893832"/>
                <a:gd name="connsiteY126" fmla="*/ 154265 h 3562271"/>
                <a:gd name="connsiteX127" fmla="*/ 1525638 w 1893832"/>
                <a:gd name="connsiteY127" fmla="*/ 82390 h 3562271"/>
                <a:gd name="connsiteX128" fmla="*/ 1513199 w 1893832"/>
                <a:gd name="connsiteY128" fmla="*/ 82390 h 3562271"/>
                <a:gd name="connsiteX129" fmla="*/ 1491616 w 1893832"/>
                <a:gd name="connsiteY129" fmla="*/ 76809 h 3562271"/>
                <a:gd name="connsiteX130" fmla="*/ 1507820 w 1893832"/>
                <a:gd name="connsiteY130" fmla="*/ 60068 h 3562271"/>
                <a:gd name="connsiteX131" fmla="*/ 1572366 w 1893832"/>
                <a:gd name="connsiteY131" fmla="*/ 28468 h 3562271"/>
                <a:gd name="connsiteX132" fmla="*/ 1625751 w 1893832"/>
                <a:gd name="connsiteY132" fmla="*/ 1573 h 3562271"/>
                <a:gd name="connsiteX133" fmla="*/ 1647670 w 1893832"/>
                <a:gd name="connsiteY133" fmla="*/ 13407 h 3562271"/>
                <a:gd name="connsiteX134" fmla="*/ 1672412 w 1893832"/>
                <a:gd name="connsiteY134" fmla="*/ 174772 h 3562271"/>
                <a:gd name="connsiteX135" fmla="*/ 1681287 w 1893832"/>
                <a:gd name="connsiteY135" fmla="*/ 243284 h 3562271"/>
                <a:gd name="connsiteX136" fmla="*/ 1700719 w 1893832"/>
                <a:gd name="connsiteY136" fmla="*/ 332304 h 3562271"/>
                <a:gd name="connsiteX137" fmla="*/ 1702735 w 1893832"/>
                <a:gd name="connsiteY137" fmla="*/ 344473 h 3562271"/>
                <a:gd name="connsiteX138" fmla="*/ 1708652 w 1893832"/>
                <a:gd name="connsiteY138" fmla="*/ 480759 h 3562271"/>
                <a:gd name="connsiteX139" fmla="*/ 1716384 w 1893832"/>
                <a:gd name="connsiteY139" fmla="*/ 586722 h 3562271"/>
                <a:gd name="connsiteX140" fmla="*/ 1723511 w 1893832"/>
                <a:gd name="connsiteY140" fmla="*/ 655571 h 3562271"/>
                <a:gd name="connsiteX141" fmla="*/ 1728688 w 1893832"/>
                <a:gd name="connsiteY141" fmla="*/ 781906 h 3562271"/>
                <a:gd name="connsiteX142" fmla="*/ 1742135 w 1893832"/>
                <a:gd name="connsiteY142" fmla="*/ 889482 h 3562271"/>
                <a:gd name="connsiteX143" fmla="*/ 1792561 w 1893832"/>
                <a:gd name="connsiteY143" fmla="*/ 947977 h 3562271"/>
                <a:gd name="connsiteX144" fmla="*/ 1864167 w 1893832"/>
                <a:gd name="connsiteY144" fmla="*/ 925050 h 3562271"/>
                <a:gd name="connsiteX145" fmla="*/ 1877614 w 1893832"/>
                <a:gd name="connsiteY145" fmla="*/ 904207 h 3562271"/>
                <a:gd name="connsiteX146" fmla="*/ 1878690 w 1893832"/>
                <a:gd name="connsiteY146" fmla="*/ 917184 h 3562271"/>
                <a:gd name="connsiteX147" fmla="*/ 1878084 w 1893832"/>
                <a:gd name="connsiteY147" fmla="*/ 972586 h 3562271"/>
                <a:gd name="connsiteX148" fmla="*/ 1875059 w 1893832"/>
                <a:gd name="connsiteY148" fmla="*/ 986033 h 3562271"/>
                <a:gd name="connsiteX149" fmla="*/ 1887296 w 1893832"/>
                <a:gd name="connsiteY149" fmla="*/ 1030811 h 3562271"/>
                <a:gd name="connsiteX150" fmla="*/ 1886355 w 1893832"/>
                <a:gd name="connsiteY150" fmla="*/ 1063219 h 3562271"/>
                <a:gd name="connsiteX151" fmla="*/ 1881312 w 1893832"/>
                <a:gd name="connsiteY151" fmla="*/ 1097643 h 3562271"/>
                <a:gd name="connsiteX152" fmla="*/ 1876942 w 1893832"/>
                <a:gd name="connsiteY152" fmla="*/ 1129916 h 3562271"/>
                <a:gd name="connsiteX153" fmla="*/ 1876942 w 1893832"/>
                <a:gd name="connsiteY153" fmla="*/ 1158424 h 3562271"/>
                <a:gd name="connsiteX154" fmla="*/ 1875059 w 1893832"/>
                <a:gd name="connsiteY154" fmla="*/ 1173753 h 3562271"/>
                <a:gd name="connsiteX155" fmla="*/ 1873042 w 1893832"/>
                <a:gd name="connsiteY155" fmla="*/ 1204144 h 3562271"/>
                <a:gd name="connsiteX156" fmla="*/ 1870958 w 1893832"/>
                <a:gd name="connsiteY156" fmla="*/ 1218062 h 3562271"/>
                <a:gd name="connsiteX157" fmla="*/ 1867260 w 1893832"/>
                <a:gd name="connsiteY157" fmla="*/ 1248453 h 3562271"/>
                <a:gd name="connsiteX158" fmla="*/ 1864772 w 1893832"/>
                <a:gd name="connsiteY158" fmla="*/ 1268623 h 3562271"/>
                <a:gd name="connsiteX159" fmla="*/ 1861276 w 1893832"/>
                <a:gd name="connsiteY159" fmla="*/ 1297802 h 3562271"/>
                <a:gd name="connsiteX160" fmla="*/ 1858318 w 1893832"/>
                <a:gd name="connsiteY160" fmla="*/ 1323554 h 3562271"/>
                <a:gd name="connsiteX161" fmla="*/ 1857444 w 1893832"/>
                <a:gd name="connsiteY161" fmla="*/ 1353339 h 3562271"/>
                <a:gd name="connsiteX162" fmla="*/ 1854619 w 1893832"/>
                <a:gd name="connsiteY162" fmla="*/ 1373509 h 3562271"/>
                <a:gd name="connsiteX163" fmla="*/ 1851661 w 1893832"/>
                <a:gd name="connsiteY163" fmla="*/ 1402623 h 3562271"/>
                <a:gd name="connsiteX164" fmla="*/ 1850317 w 1893832"/>
                <a:gd name="connsiteY164" fmla="*/ 1422793 h 3562271"/>
                <a:gd name="connsiteX165" fmla="*/ 1845879 w 1893832"/>
                <a:gd name="connsiteY165" fmla="*/ 1445787 h 3562271"/>
                <a:gd name="connsiteX166" fmla="*/ 1842786 w 1893832"/>
                <a:gd name="connsiteY166" fmla="*/ 1469387 h 3562271"/>
                <a:gd name="connsiteX167" fmla="*/ 1841172 w 1893832"/>
                <a:gd name="connsiteY167" fmla="*/ 1491104 h 3562271"/>
                <a:gd name="connsiteX168" fmla="*/ 1839358 w 1893832"/>
                <a:gd name="connsiteY168" fmla="*/ 1508316 h 3562271"/>
                <a:gd name="connsiteX169" fmla="*/ 1836601 w 1893832"/>
                <a:gd name="connsiteY169" fmla="*/ 1531378 h 3562271"/>
                <a:gd name="connsiteX170" fmla="*/ 1833911 w 1893832"/>
                <a:gd name="connsiteY170" fmla="*/ 1548523 h 3562271"/>
                <a:gd name="connsiteX171" fmla="*/ 1831961 w 1893832"/>
                <a:gd name="connsiteY171" fmla="*/ 1571786 h 3562271"/>
                <a:gd name="connsiteX172" fmla="*/ 1828264 w 1893832"/>
                <a:gd name="connsiteY172" fmla="*/ 1593301 h 3562271"/>
                <a:gd name="connsiteX173" fmla="*/ 1822952 w 1893832"/>
                <a:gd name="connsiteY173" fmla="*/ 1605875 h 3562271"/>
                <a:gd name="connsiteX174" fmla="*/ 1818985 w 1893832"/>
                <a:gd name="connsiteY174" fmla="*/ 1633173 h 3562271"/>
                <a:gd name="connsiteX175" fmla="*/ 1821876 w 1893832"/>
                <a:gd name="connsiteY175" fmla="*/ 1641577 h 3562271"/>
                <a:gd name="connsiteX176" fmla="*/ 1827390 w 1893832"/>
                <a:gd name="connsiteY176" fmla="*/ 1657242 h 3562271"/>
                <a:gd name="connsiteX177" fmla="*/ 1813943 w 1893832"/>
                <a:gd name="connsiteY177" fmla="*/ 1663965 h 3562271"/>
                <a:gd name="connsiteX178" fmla="*/ 1738975 w 1893832"/>
                <a:gd name="connsiteY178" fmla="*/ 1728781 h 3562271"/>
                <a:gd name="connsiteX179" fmla="*/ 1634895 w 1893832"/>
                <a:gd name="connsiteY179" fmla="*/ 2113838 h 3562271"/>
                <a:gd name="connsiteX180" fmla="*/ 1591057 w 1893832"/>
                <a:gd name="connsiteY180" fmla="*/ 2341093 h 3562271"/>
                <a:gd name="connsiteX181" fmla="*/ 1536530 w 1893832"/>
                <a:gd name="connsiteY181" fmla="*/ 2682446 h 3562271"/>
                <a:gd name="connsiteX182" fmla="*/ 1524831 w 1893832"/>
                <a:gd name="connsiteY182" fmla="*/ 2853561 h 3562271"/>
                <a:gd name="connsiteX183" fmla="*/ 1472185 w 1893832"/>
                <a:gd name="connsiteY183" fmla="*/ 3083505 h 3562271"/>
                <a:gd name="connsiteX184" fmla="*/ 1317544 w 1893832"/>
                <a:gd name="connsiteY184" fmla="*/ 3297581 h 3562271"/>
                <a:gd name="connsiteX185" fmla="*/ 1088944 w 1893832"/>
                <a:gd name="connsiteY185" fmla="*/ 3435281 h 3562271"/>
                <a:gd name="connsiteX186" fmla="*/ 1052166 w 1893832"/>
                <a:gd name="connsiteY186" fmla="*/ 3541309 h 3562271"/>
                <a:gd name="connsiteX187" fmla="*/ 1055663 w 1893832"/>
                <a:gd name="connsiteY187" fmla="*/ 3559933 h 3562271"/>
                <a:gd name="connsiteX188" fmla="*/ 1040265 w 1893832"/>
                <a:gd name="connsiteY188" fmla="*/ 3552808 h 3562271"/>
                <a:gd name="connsiteX189" fmla="*/ 1002547 w 1893832"/>
                <a:gd name="connsiteY189" fmla="*/ 3546486 h 3562271"/>
                <a:gd name="connsiteX190" fmla="*/ 930874 w 1893832"/>
                <a:gd name="connsiteY190" fmla="*/ 3559933 h 3562271"/>
                <a:gd name="connsiteX191" fmla="*/ 911644 w 1893832"/>
                <a:gd name="connsiteY191" fmla="*/ 3556774 h 3562271"/>
                <a:gd name="connsiteX192" fmla="*/ 858529 w 1893832"/>
                <a:gd name="connsiteY192" fmla="*/ 3558253 h 3562271"/>
                <a:gd name="connsiteX193" fmla="*/ 851334 w 1893832"/>
                <a:gd name="connsiteY193" fmla="*/ 3559866 h 3562271"/>
                <a:gd name="connsiteX194" fmla="*/ 836274 w 1893832"/>
                <a:gd name="connsiteY194" fmla="*/ 3559262 h 3562271"/>
                <a:gd name="connsiteX195" fmla="*/ 821550 w 1893832"/>
                <a:gd name="connsiteY195" fmla="*/ 3554891 h 3562271"/>
                <a:gd name="connsiteX196" fmla="*/ 821550 w 1893832"/>
                <a:gd name="connsiteY196" fmla="*/ 3554891 h 3562271"/>
                <a:gd name="connsiteX197" fmla="*/ 777510 w 1893832"/>
                <a:gd name="connsiteY197" fmla="*/ 3549244 h 356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Lst>
              <a:rect l="l" t="t" r="r" b="b"/>
              <a:pathLst>
                <a:path w="1893832" h="3562271">
                  <a:moveTo>
                    <a:pt x="777510" y="3549244"/>
                  </a:moveTo>
                  <a:lnTo>
                    <a:pt x="772602" y="3549244"/>
                  </a:lnTo>
                  <a:cubicBezTo>
                    <a:pt x="759155" y="3533510"/>
                    <a:pt x="743422" y="3532166"/>
                    <a:pt x="726479" y="3541243"/>
                  </a:cubicBezTo>
                  <a:cubicBezTo>
                    <a:pt x="716729" y="3547496"/>
                    <a:pt x="704156" y="3547496"/>
                    <a:pt x="694408" y="3541243"/>
                  </a:cubicBezTo>
                  <a:cubicBezTo>
                    <a:pt x="678808" y="3532099"/>
                    <a:pt x="664689" y="3535326"/>
                    <a:pt x="653058" y="3549177"/>
                  </a:cubicBezTo>
                  <a:lnTo>
                    <a:pt x="632887" y="3549177"/>
                  </a:lnTo>
                  <a:cubicBezTo>
                    <a:pt x="579704" y="3551529"/>
                    <a:pt x="526521" y="3548167"/>
                    <a:pt x="473338" y="3549177"/>
                  </a:cubicBezTo>
                  <a:lnTo>
                    <a:pt x="463454" y="3549177"/>
                  </a:lnTo>
                  <a:cubicBezTo>
                    <a:pt x="463454" y="3543663"/>
                    <a:pt x="464329" y="3537814"/>
                    <a:pt x="458479" y="3534251"/>
                  </a:cubicBezTo>
                  <a:cubicBezTo>
                    <a:pt x="457067" y="3532368"/>
                    <a:pt x="455050" y="3531024"/>
                    <a:pt x="453504" y="3529275"/>
                  </a:cubicBezTo>
                  <a:lnTo>
                    <a:pt x="438577" y="3529275"/>
                  </a:lnTo>
                  <a:cubicBezTo>
                    <a:pt x="437031" y="3531024"/>
                    <a:pt x="435014" y="3532368"/>
                    <a:pt x="433602" y="3534251"/>
                  </a:cubicBezTo>
                  <a:lnTo>
                    <a:pt x="428626" y="3534251"/>
                  </a:lnTo>
                  <a:cubicBezTo>
                    <a:pt x="427483" y="3535595"/>
                    <a:pt x="425466" y="3535797"/>
                    <a:pt x="424055" y="3534653"/>
                  </a:cubicBezTo>
                  <a:cubicBezTo>
                    <a:pt x="423920" y="3534520"/>
                    <a:pt x="423785" y="3534385"/>
                    <a:pt x="423651" y="3534251"/>
                  </a:cubicBezTo>
                  <a:cubicBezTo>
                    <a:pt x="421633" y="3530754"/>
                    <a:pt x="417734" y="3528804"/>
                    <a:pt x="413700" y="3529275"/>
                  </a:cubicBezTo>
                  <a:cubicBezTo>
                    <a:pt x="409397" y="3525510"/>
                    <a:pt x="403010" y="3525510"/>
                    <a:pt x="398707" y="3529275"/>
                  </a:cubicBezTo>
                  <a:lnTo>
                    <a:pt x="393731" y="3529275"/>
                  </a:lnTo>
                  <a:cubicBezTo>
                    <a:pt x="392319" y="3527393"/>
                    <a:pt x="390302" y="3526048"/>
                    <a:pt x="388756" y="3524300"/>
                  </a:cubicBezTo>
                  <a:lnTo>
                    <a:pt x="378805" y="3524300"/>
                  </a:lnTo>
                  <a:cubicBezTo>
                    <a:pt x="377393" y="3522417"/>
                    <a:pt x="375376" y="3521073"/>
                    <a:pt x="373829" y="3519325"/>
                  </a:cubicBezTo>
                  <a:lnTo>
                    <a:pt x="358903" y="3519325"/>
                  </a:lnTo>
                  <a:cubicBezTo>
                    <a:pt x="357424" y="3517442"/>
                    <a:pt x="355407" y="3516096"/>
                    <a:pt x="353928" y="3514349"/>
                  </a:cubicBezTo>
                  <a:cubicBezTo>
                    <a:pt x="349355" y="3512601"/>
                    <a:pt x="345658" y="3508903"/>
                    <a:pt x="343910" y="3504330"/>
                  </a:cubicBezTo>
                  <a:cubicBezTo>
                    <a:pt x="342229" y="3502716"/>
                    <a:pt x="340615" y="3501103"/>
                    <a:pt x="338935" y="3499354"/>
                  </a:cubicBezTo>
                  <a:lnTo>
                    <a:pt x="328984" y="3494379"/>
                  </a:lnTo>
                  <a:cubicBezTo>
                    <a:pt x="327571" y="3492498"/>
                    <a:pt x="325555" y="3491219"/>
                    <a:pt x="324008" y="3489404"/>
                  </a:cubicBezTo>
                  <a:lnTo>
                    <a:pt x="299131" y="3489404"/>
                  </a:lnTo>
                  <a:cubicBezTo>
                    <a:pt x="297585" y="3487655"/>
                    <a:pt x="295904" y="3485975"/>
                    <a:pt x="294156" y="3484428"/>
                  </a:cubicBezTo>
                  <a:lnTo>
                    <a:pt x="284205" y="3469502"/>
                  </a:lnTo>
                  <a:cubicBezTo>
                    <a:pt x="282389" y="3467956"/>
                    <a:pt x="281112" y="3465939"/>
                    <a:pt x="279230" y="3464527"/>
                  </a:cubicBezTo>
                  <a:cubicBezTo>
                    <a:pt x="276137" y="3457938"/>
                    <a:pt x="270825" y="3452693"/>
                    <a:pt x="264236" y="3449601"/>
                  </a:cubicBezTo>
                  <a:cubicBezTo>
                    <a:pt x="262824" y="3447718"/>
                    <a:pt x="260807" y="3446374"/>
                    <a:pt x="259261" y="3444558"/>
                  </a:cubicBezTo>
                  <a:lnTo>
                    <a:pt x="234383" y="3434608"/>
                  </a:lnTo>
                  <a:cubicBezTo>
                    <a:pt x="232837" y="3432859"/>
                    <a:pt x="231156" y="3431178"/>
                    <a:pt x="229408" y="3429632"/>
                  </a:cubicBezTo>
                  <a:lnTo>
                    <a:pt x="214482" y="3404755"/>
                  </a:lnTo>
                  <a:cubicBezTo>
                    <a:pt x="212666" y="3403209"/>
                    <a:pt x="211389" y="3401192"/>
                    <a:pt x="209439" y="3399780"/>
                  </a:cubicBezTo>
                  <a:cubicBezTo>
                    <a:pt x="202716" y="3385054"/>
                    <a:pt x="187050" y="3382029"/>
                    <a:pt x="174611" y="3374836"/>
                  </a:cubicBezTo>
                  <a:cubicBezTo>
                    <a:pt x="173065" y="3373088"/>
                    <a:pt x="171384" y="3371407"/>
                    <a:pt x="169636" y="3369859"/>
                  </a:cubicBezTo>
                  <a:lnTo>
                    <a:pt x="154710" y="3335032"/>
                  </a:lnTo>
                  <a:cubicBezTo>
                    <a:pt x="152961" y="3333418"/>
                    <a:pt x="151482" y="3331603"/>
                    <a:pt x="149734" y="3330056"/>
                  </a:cubicBezTo>
                  <a:cubicBezTo>
                    <a:pt x="147986" y="3328510"/>
                    <a:pt x="146440" y="3326695"/>
                    <a:pt x="144759" y="3325081"/>
                  </a:cubicBezTo>
                  <a:cubicBezTo>
                    <a:pt x="143078" y="3323467"/>
                    <a:pt x="141330" y="3321787"/>
                    <a:pt x="139716" y="3320038"/>
                  </a:cubicBezTo>
                  <a:lnTo>
                    <a:pt x="129765" y="3315063"/>
                  </a:lnTo>
                  <a:cubicBezTo>
                    <a:pt x="128219" y="3296775"/>
                    <a:pt x="121227" y="3279428"/>
                    <a:pt x="109595" y="3265242"/>
                  </a:cubicBezTo>
                  <a:cubicBezTo>
                    <a:pt x="97896" y="3253745"/>
                    <a:pt x="96417" y="3251930"/>
                    <a:pt x="94669" y="3250316"/>
                  </a:cubicBezTo>
                  <a:cubicBezTo>
                    <a:pt x="92920" y="3248703"/>
                    <a:pt x="91239" y="3247089"/>
                    <a:pt x="89693" y="3245341"/>
                  </a:cubicBezTo>
                  <a:cubicBezTo>
                    <a:pt x="74095" y="3237204"/>
                    <a:pt x="81490" y="3222547"/>
                    <a:pt x="79742" y="3210512"/>
                  </a:cubicBezTo>
                  <a:cubicBezTo>
                    <a:pt x="77927" y="3208966"/>
                    <a:pt x="76650" y="3206948"/>
                    <a:pt x="74699" y="3205536"/>
                  </a:cubicBezTo>
                  <a:lnTo>
                    <a:pt x="74699" y="3190812"/>
                  </a:lnTo>
                  <a:cubicBezTo>
                    <a:pt x="72952" y="3189333"/>
                    <a:pt x="71607" y="3187316"/>
                    <a:pt x="69724" y="3185837"/>
                  </a:cubicBezTo>
                  <a:lnTo>
                    <a:pt x="64749" y="3175886"/>
                  </a:lnTo>
                  <a:cubicBezTo>
                    <a:pt x="63001" y="3174340"/>
                    <a:pt x="61522" y="3172457"/>
                    <a:pt x="59773" y="3170911"/>
                  </a:cubicBezTo>
                  <a:cubicBezTo>
                    <a:pt x="58220" y="3169163"/>
                    <a:pt x="56553" y="3167482"/>
                    <a:pt x="54798" y="3165936"/>
                  </a:cubicBezTo>
                  <a:cubicBezTo>
                    <a:pt x="46468" y="3156522"/>
                    <a:pt x="42817" y="3143815"/>
                    <a:pt x="44847" y="3131376"/>
                  </a:cubicBezTo>
                  <a:cubicBezTo>
                    <a:pt x="46851" y="3115644"/>
                    <a:pt x="43334" y="3099708"/>
                    <a:pt x="34896" y="3086261"/>
                  </a:cubicBezTo>
                  <a:cubicBezTo>
                    <a:pt x="33148" y="3084648"/>
                    <a:pt x="31669" y="3082832"/>
                    <a:pt x="29921" y="3081286"/>
                  </a:cubicBezTo>
                  <a:cubicBezTo>
                    <a:pt x="28348" y="3079538"/>
                    <a:pt x="26687" y="3077857"/>
                    <a:pt x="24946" y="3076310"/>
                  </a:cubicBezTo>
                  <a:cubicBezTo>
                    <a:pt x="24946" y="3065554"/>
                    <a:pt x="24946" y="3054863"/>
                    <a:pt x="24946" y="3044104"/>
                  </a:cubicBezTo>
                  <a:cubicBezTo>
                    <a:pt x="24946" y="3029313"/>
                    <a:pt x="25752" y="3014522"/>
                    <a:pt x="17549" y="3000940"/>
                  </a:cubicBezTo>
                  <a:cubicBezTo>
                    <a:pt x="13045" y="2993611"/>
                    <a:pt x="15331" y="2984871"/>
                    <a:pt x="14995" y="2976667"/>
                  </a:cubicBezTo>
                  <a:cubicBezTo>
                    <a:pt x="16877" y="2975256"/>
                    <a:pt x="18155" y="2973238"/>
                    <a:pt x="19970" y="2971692"/>
                  </a:cubicBezTo>
                  <a:cubicBezTo>
                    <a:pt x="20508" y="2959858"/>
                    <a:pt x="18820" y="2948025"/>
                    <a:pt x="14995" y="2936797"/>
                  </a:cubicBezTo>
                  <a:cubicBezTo>
                    <a:pt x="13179" y="2935318"/>
                    <a:pt x="11902" y="2933301"/>
                    <a:pt x="10019" y="2931822"/>
                  </a:cubicBezTo>
                  <a:lnTo>
                    <a:pt x="10019" y="2911651"/>
                  </a:lnTo>
                  <a:cubicBezTo>
                    <a:pt x="11902" y="2910240"/>
                    <a:pt x="13179" y="2908222"/>
                    <a:pt x="14995" y="2906676"/>
                  </a:cubicBezTo>
                  <a:cubicBezTo>
                    <a:pt x="14524" y="2891144"/>
                    <a:pt x="16541" y="2875547"/>
                    <a:pt x="10826" y="2860351"/>
                  </a:cubicBezTo>
                  <a:cubicBezTo>
                    <a:pt x="9172" y="2854770"/>
                    <a:pt x="9555" y="2848786"/>
                    <a:pt x="11902" y="2843475"/>
                  </a:cubicBezTo>
                  <a:cubicBezTo>
                    <a:pt x="17886" y="2826667"/>
                    <a:pt x="13784" y="2809185"/>
                    <a:pt x="14995" y="2792107"/>
                  </a:cubicBezTo>
                  <a:cubicBezTo>
                    <a:pt x="13179" y="2790560"/>
                    <a:pt x="11902" y="2788543"/>
                    <a:pt x="10019" y="2787131"/>
                  </a:cubicBezTo>
                  <a:lnTo>
                    <a:pt x="10019" y="2777181"/>
                  </a:lnTo>
                  <a:cubicBezTo>
                    <a:pt x="11902" y="2775702"/>
                    <a:pt x="13179" y="2773684"/>
                    <a:pt x="14995" y="2772205"/>
                  </a:cubicBezTo>
                  <a:cubicBezTo>
                    <a:pt x="15936" y="2757145"/>
                    <a:pt x="22391" y="2742757"/>
                    <a:pt x="19970" y="2727360"/>
                  </a:cubicBezTo>
                  <a:cubicBezTo>
                    <a:pt x="18155" y="2725814"/>
                    <a:pt x="16877" y="2723796"/>
                    <a:pt x="14995" y="2722385"/>
                  </a:cubicBezTo>
                  <a:lnTo>
                    <a:pt x="14995" y="2712434"/>
                  </a:lnTo>
                  <a:cubicBezTo>
                    <a:pt x="16877" y="2710953"/>
                    <a:pt x="18155" y="2708937"/>
                    <a:pt x="19970" y="2707458"/>
                  </a:cubicBezTo>
                  <a:cubicBezTo>
                    <a:pt x="20932" y="2695960"/>
                    <a:pt x="17469" y="2684530"/>
                    <a:pt x="10288" y="2675454"/>
                  </a:cubicBezTo>
                  <a:cubicBezTo>
                    <a:pt x="-3697" y="2656696"/>
                    <a:pt x="-4033" y="2646812"/>
                    <a:pt x="8876" y="2626909"/>
                  </a:cubicBezTo>
                  <a:cubicBezTo>
                    <a:pt x="14793" y="2617901"/>
                    <a:pt x="20710" y="2609294"/>
                    <a:pt x="19970" y="2597865"/>
                  </a:cubicBezTo>
                  <a:cubicBezTo>
                    <a:pt x="40141" y="2615077"/>
                    <a:pt x="40141" y="2615077"/>
                    <a:pt x="29383" y="2635987"/>
                  </a:cubicBezTo>
                  <a:cubicBezTo>
                    <a:pt x="21920" y="2650376"/>
                    <a:pt x="24273" y="2657905"/>
                    <a:pt x="40006" y="2661671"/>
                  </a:cubicBezTo>
                  <a:cubicBezTo>
                    <a:pt x="65522" y="2668260"/>
                    <a:pt x="91441" y="2673370"/>
                    <a:pt x="117529" y="2676866"/>
                  </a:cubicBezTo>
                  <a:cubicBezTo>
                    <a:pt x="131513" y="2678412"/>
                    <a:pt x="144960" y="2682446"/>
                    <a:pt x="159080" y="2683051"/>
                  </a:cubicBezTo>
                  <a:cubicBezTo>
                    <a:pt x="173199" y="2683657"/>
                    <a:pt x="185033" y="2700197"/>
                    <a:pt x="189470" y="2717811"/>
                  </a:cubicBezTo>
                  <a:cubicBezTo>
                    <a:pt x="199354" y="2755060"/>
                    <a:pt x="205539" y="2793183"/>
                    <a:pt x="208027" y="2831642"/>
                  </a:cubicBezTo>
                  <a:cubicBezTo>
                    <a:pt x="209103" y="2854703"/>
                    <a:pt x="211927" y="2877697"/>
                    <a:pt x="216364" y="2900356"/>
                  </a:cubicBezTo>
                  <a:cubicBezTo>
                    <a:pt x="225509" y="2939755"/>
                    <a:pt x="237947" y="2978281"/>
                    <a:pt x="253545" y="3015597"/>
                  </a:cubicBezTo>
                  <a:cubicBezTo>
                    <a:pt x="279767" y="3081959"/>
                    <a:pt x="317150" y="3143344"/>
                    <a:pt x="364013" y="3197132"/>
                  </a:cubicBezTo>
                  <a:cubicBezTo>
                    <a:pt x="423181" y="3265712"/>
                    <a:pt x="491223" y="3324879"/>
                    <a:pt x="574863" y="3363607"/>
                  </a:cubicBezTo>
                  <a:cubicBezTo>
                    <a:pt x="625088" y="3386870"/>
                    <a:pt x="678473" y="3402738"/>
                    <a:pt x="733270" y="3410671"/>
                  </a:cubicBezTo>
                  <a:cubicBezTo>
                    <a:pt x="790621" y="3418807"/>
                    <a:pt x="849116" y="3413160"/>
                    <a:pt x="903846" y="3394199"/>
                  </a:cubicBezTo>
                  <a:cubicBezTo>
                    <a:pt x="935379" y="3383979"/>
                    <a:pt x="965500" y="3369793"/>
                    <a:pt x="993470" y="3351975"/>
                  </a:cubicBezTo>
                  <a:cubicBezTo>
                    <a:pt x="1016128" y="3338124"/>
                    <a:pt x="1040669" y="3327569"/>
                    <a:pt x="1066286" y="3320644"/>
                  </a:cubicBezTo>
                  <a:cubicBezTo>
                    <a:pt x="1101921" y="3309751"/>
                    <a:pt x="1136480" y="3295633"/>
                    <a:pt x="1169560" y="3278420"/>
                  </a:cubicBezTo>
                  <a:cubicBezTo>
                    <a:pt x="1189931" y="3267460"/>
                    <a:pt x="1208758" y="3253878"/>
                    <a:pt x="1225566" y="3238079"/>
                  </a:cubicBezTo>
                  <a:cubicBezTo>
                    <a:pt x="1287423" y="3182879"/>
                    <a:pt x="1325343" y="3113155"/>
                    <a:pt x="1350557" y="3035498"/>
                  </a:cubicBezTo>
                  <a:cubicBezTo>
                    <a:pt x="1356743" y="3013244"/>
                    <a:pt x="1369920" y="2993543"/>
                    <a:pt x="1388208" y="2979358"/>
                  </a:cubicBezTo>
                  <a:cubicBezTo>
                    <a:pt x="1431911" y="2945740"/>
                    <a:pt x="1451208" y="2899952"/>
                    <a:pt x="1455443" y="2844214"/>
                  </a:cubicBezTo>
                  <a:cubicBezTo>
                    <a:pt x="1459074" y="2795603"/>
                    <a:pt x="1455443" y="2746588"/>
                    <a:pt x="1464587" y="2698516"/>
                  </a:cubicBezTo>
                  <a:cubicBezTo>
                    <a:pt x="1476287" y="2637062"/>
                    <a:pt x="1481061" y="2574601"/>
                    <a:pt x="1492759" y="2513080"/>
                  </a:cubicBezTo>
                  <a:cubicBezTo>
                    <a:pt x="1500088" y="2474353"/>
                    <a:pt x="1502845" y="2434752"/>
                    <a:pt x="1508896" y="2395620"/>
                  </a:cubicBezTo>
                  <a:cubicBezTo>
                    <a:pt x="1518175" y="2335512"/>
                    <a:pt x="1527318" y="2275337"/>
                    <a:pt x="1537471" y="2215295"/>
                  </a:cubicBezTo>
                  <a:cubicBezTo>
                    <a:pt x="1550312" y="2139790"/>
                    <a:pt x="1566853" y="2064890"/>
                    <a:pt x="1577812" y="1989116"/>
                  </a:cubicBezTo>
                  <a:cubicBezTo>
                    <a:pt x="1584132" y="1945144"/>
                    <a:pt x="1591259" y="1901306"/>
                    <a:pt x="1598318" y="1857401"/>
                  </a:cubicBezTo>
                  <a:cubicBezTo>
                    <a:pt x="1598857" y="1853301"/>
                    <a:pt x="1598992" y="1849132"/>
                    <a:pt x="1598722" y="1844964"/>
                  </a:cubicBezTo>
                  <a:cubicBezTo>
                    <a:pt x="1597916" y="1798638"/>
                    <a:pt x="1605446" y="1752785"/>
                    <a:pt x="1607462" y="1706795"/>
                  </a:cubicBezTo>
                  <a:cubicBezTo>
                    <a:pt x="1609749" y="1651595"/>
                    <a:pt x="1613043" y="1595924"/>
                    <a:pt x="1604706" y="1540590"/>
                  </a:cubicBezTo>
                  <a:cubicBezTo>
                    <a:pt x="1602017" y="1522704"/>
                    <a:pt x="1604168" y="1504147"/>
                    <a:pt x="1603698" y="1485859"/>
                  </a:cubicBezTo>
                  <a:cubicBezTo>
                    <a:pt x="1602554" y="1444577"/>
                    <a:pt x="1593478" y="1405177"/>
                    <a:pt x="1568130" y="1371559"/>
                  </a:cubicBezTo>
                  <a:cubicBezTo>
                    <a:pt x="1559457" y="1360466"/>
                    <a:pt x="1549775" y="1350179"/>
                    <a:pt x="1539287" y="1340766"/>
                  </a:cubicBezTo>
                  <a:cubicBezTo>
                    <a:pt x="1530478" y="1334043"/>
                    <a:pt x="1527923" y="1321873"/>
                    <a:pt x="1533235" y="1312191"/>
                  </a:cubicBezTo>
                  <a:cubicBezTo>
                    <a:pt x="1542716" y="1289330"/>
                    <a:pt x="1550111" y="1265596"/>
                    <a:pt x="1559255" y="1242535"/>
                  </a:cubicBezTo>
                  <a:cubicBezTo>
                    <a:pt x="1568399" y="1219474"/>
                    <a:pt x="1574114" y="1197151"/>
                    <a:pt x="1562886" y="1175300"/>
                  </a:cubicBezTo>
                  <a:cubicBezTo>
                    <a:pt x="1549775" y="1149615"/>
                    <a:pt x="1556768" y="1125881"/>
                    <a:pt x="1562213" y="1100802"/>
                  </a:cubicBezTo>
                  <a:cubicBezTo>
                    <a:pt x="1573173" y="1055890"/>
                    <a:pt x="1578821" y="1009835"/>
                    <a:pt x="1579157" y="963643"/>
                  </a:cubicBezTo>
                  <a:cubicBezTo>
                    <a:pt x="1579963" y="945221"/>
                    <a:pt x="1573307" y="927337"/>
                    <a:pt x="1560600" y="913957"/>
                  </a:cubicBezTo>
                  <a:cubicBezTo>
                    <a:pt x="1551993" y="906022"/>
                    <a:pt x="1547624" y="894525"/>
                    <a:pt x="1548766" y="882893"/>
                  </a:cubicBezTo>
                  <a:cubicBezTo>
                    <a:pt x="1549506" y="872135"/>
                    <a:pt x="1548766" y="861311"/>
                    <a:pt x="1548766" y="850486"/>
                  </a:cubicBezTo>
                  <a:cubicBezTo>
                    <a:pt x="1547758" y="844704"/>
                    <a:pt x="1549170" y="838719"/>
                    <a:pt x="1552666" y="834013"/>
                  </a:cubicBezTo>
                  <a:cubicBezTo>
                    <a:pt x="1569139" y="817204"/>
                    <a:pt x="1564567" y="797640"/>
                    <a:pt x="1560532" y="778140"/>
                  </a:cubicBezTo>
                  <a:cubicBezTo>
                    <a:pt x="1552599" y="739345"/>
                    <a:pt x="1538815" y="701022"/>
                    <a:pt x="1544396" y="660950"/>
                  </a:cubicBezTo>
                  <a:cubicBezTo>
                    <a:pt x="1549573" y="623432"/>
                    <a:pt x="1556902" y="586185"/>
                    <a:pt x="1566382" y="549473"/>
                  </a:cubicBezTo>
                  <a:cubicBezTo>
                    <a:pt x="1573240" y="526546"/>
                    <a:pt x="1577476" y="502879"/>
                    <a:pt x="1578955" y="478943"/>
                  </a:cubicBezTo>
                  <a:cubicBezTo>
                    <a:pt x="1580434" y="458034"/>
                    <a:pt x="1572702" y="437460"/>
                    <a:pt x="1557776" y="422735"/>
                  </a:cubicBezTo>
                  <a:cubicBezTo>
                    <a:pt x="1551590" y="416616"/>
                    <a:pt x="1547085" y="410767"/>
                    <a:pt x="1551053" y="401019"/>
                  </a:cubicBezTo>
                  <a:cubicBezTo>
                    <a:pt x="1568668" y="359668"/>
                    <a:pt x="1574988" y="315361"/>
                    <a:pt x="1583325" y="271725"/>
                  </a:cubicBezTo>
                  <a:cubicBezTo>
                    <a:pt x="1590855" y="232930"/>
                    <a:pt x="1596100" y="193664"/>
                    <a:pt x="1598924" y="154265"/>
                  </a:cubicBezTo>
                  <a:cubicBezTo>
                    <a:pt x="1601210" y="120647"/>
                    <a:pt x="1561743" y="77213"/>
                    <a:pt x="1525638" y="82390"/>
                  </a:cubicBezTo>
                  <a:cubicBezTo>
                    <a:pt x="1521536" y="82995"/>
                    <a:pt x="1517300" y="82995"/>
                    <a:pt x="1513199" y="82390"/>
                  </a:cubicBezTo>
                  <a:cubicBezTo>
                    <a:pt x="1505602" y="81113"/>
                    <a:pt x="1493835" y="87366"/>
                    <a:pt x="1491616" y="76809"/>
                  </a:cubicBezTo>
                  <a:cubicBezTo>
                    <a:pt x="1489801" y="68203"/>
                    <a:pt x="1501433" y="65110"/>
                    <a:pt x="1507820" y="60068"/>
                  </a:cubicBezTo>
                  <a:cubicBezTo>
                    <a:pt x="1526982" y="44671"/>
                    <a:pt x="1551523" y="40435"/>
                    <a:pt x="1572366" y="28468"/>
                  </a:cubicBezTo>
                  <a:cubicBezTo>
                    <a:pt x="1589578" y="18583"/>
                    <a:pt x="1607664" y="10112"/>
                    <a:pt x="1625751" y="1573"/>
                  </a:cubicBezTo>
                  <a:cubicBezTo>
                    <a:pt x="1639938" y="-5150"/>
                    <a:pt x="1648207" y="-1049"/>
                    <a:pt x="1647670" y="13407"/>
                  </a:cubicBezTo>
                  <a:cubicBezTo>
                    <a:pt x="1645585" y="68809"/>
                    <a:pt x="1663335" y="120983"/>
                    <a:pt x="1672412" y="174772"/>
                  </a:cubicBezTo>
                  <a:cubicBezTo>
                    <a:pt x="1676312" y="197430"/>
                    <a:pt x="1677253" y="220626"/>
                    <a:pt x="1681287" y="243284"/>
                  </a:cubicBezTo>
                  <a:cubicBezTo>
                    <a:pt x="1686598" y="273204"/>
                    <a:pt x="1697625" y="301914"/>
                    <a:pt x="1700719" y="332304"/>
                  </a:cubicBezTo>
                  <a:cubicBezTo>
                    <a:pt x="1701726" y="336270"/>
                    <a:pt x="1702399" y="340372"/>
                    <a:pt x="1702735" y="344473"/>
                  </a:cubicBezTo>
                  <a:cubicBezTo>
                    <a:pt x="1699575" y="390126"/>
                    <a:pt x="1705962" y="435442"/>
                    <a:pt x="1708652" y="480759"/>
                  </a:cubicBezTo>
                  <a:cubicBezTo>
                    <a:pt x="1710669" y="515990"/>
                    <a:pt x="1712216" y="551423"/>
                    <a:pt x="1716384" y="586722"/>
                  </a:cubicBezTo>
                  <a:cubicBezTo>
                    <a:pt x="1719006" y="609515"/>
                    <a:pt x="1720956" y="632711"/>
                    <a:pt x="1723511" y="655571"/>
                  </a:cubicBezTo>
                  <a:cubicBezTo>
                    <a:pt x="1728285" y="697727"/>
                    <a:pt x="1724587" y="740086"/>
                    <a:pt x="1728688" y="781906"/>
                  </a:cubicBezTo>
                  <a:cubicBezTo>
                    <a:pt x="1732319" y="817810"/>
                    <a:pt x="1734067" y="853982"/>
                    <a:pt x="1742135" y="889482"/>
                  </a:cubicBezTo>
                  <a:cubicBezTo>
                    <a:pt x="1748858" y="919469"/>
                    <a:pt x="1763784" y="939640"/>
                    <a:pt x="1792561" y="947977"/>
                  </a:cubicBezTo>
                  <a:cubicBezTo>
                    <a:pt x="1821338" y="956314"/>
                    <a:pt x="1844266" y="945423"/>
                    <a:pt x="1864167" y="925050"/>
                  </a:cubicBezTo>
                  <a:cubicBezTo>
                    <a:pt x="1869747" y="918865"/>
                    <a:pt x="1874320" y="911872"/>
                    <a:pt x="1877614" y="904207"/>
                  </a:cubicBezTo>
                  <a:cubicBezTo>
                    <a:pt x="1883127" y="908174"/>
                    <a:pt x="1880573" y="912409"/>
                    <a:pt x="1878690" y="917184"/>
                  </a:cubicBezTo>
                  <a:cubicBezTo>
                    <a:pt x="1871496" y="935472"/>
                    <a:pt x="1861949" y="953827"/>
                    <a:pt x="1878084" y="972586"/>
                  </a:cubicBezTo>
                  <a:cubicBezTo>
                    <a:pt x="1882522" y="977763"/>
                    <a:pt x="1875463" y="981392"/>
                    <a:pt x="1875059" y="986033"/>
                  </a:cubicBezTo>
                  <a:cubicBezTo>
                    <a:pt x="1873311" y="1002303"/>
                    <a:pt x="1864504" y="1020120"/>
                    <a:pt x="1887296" y="1030811"/>
                  </a:cubicBezTo>
                  <a:cubicBezTo>
                    <a:pt x="1896306" y="1035048"/>
                    <a:pt x="1894558" y="1055419"/>
                    <a:pt x="1886355" y="1063219"/>
                  </a:cubicBezTo>
                  <a:cubicBezTo>
                    <a:pt x="1869680" y="1079018"/>
                    <a:pt x="1869614" y="1079624"/>
                    <a:pt x="1881312" y="1097643"/>
                  </a:cubicBezTo>
                  <a:cubicBezTo>
                    <a:pt x="1890859" y="1112434"/>
                    <a:pt x="1890254" y="1117142"/>
                    <a:pt x="1876942" y="1129916"/>
                  </a:cubicBezTo>
                  <a:cubicBezTo>
                    <a:pt x="1866453" y="1140001"/>
                    <a:pt x="1866050" y="1145380"/>
                    <a:pt x="1876942" y="1158424"/>
                  </a:cubicBezTo>
                  <a:cubicBezTo>
                    <a:pt x="1882657" y="1165147"/>
                    <a:pt x="1882388" y="1168038"/>
                    <a:pt x="1875059" y="1173753"/>
                  </a:cubicBezTo>
                  <a:cubicBezTo>
                    <a:pt x="1859461" y="1185789"/>
                    <a:pt x="1859797" y="1186797"/>
                    <a:pt x="1873042" y="1204144"/>
                  </a:cubicBezTo>
                  <a:cubicBezTo>
                    <a:pt x="1877614" y="1210060"/>
                    <a:pt x="1876942" y="1213154"/>
                    <a:pt x="1870958" y="1218062"/>
                  </a:cubicBezTo>
                  <a:cubicBezTo>
                    <a:pt x="1854418" y="1231844"/>
                    <a:pt x="1854552" y="1232517"/>
                    <a:pt x="1867260" y="1248453"/>
                  </a:cubicBezTo>
                  <a:cubicBezTo>
                    <a:pt x="1873983" y="1256588"/>
                    <a:pt x="1873983" y="1261496"/>
                    <a:pt x="1864772" y="1268623"/>
                  </a:cubicBezTo>
                  <a:cubicBezTo>
                    <a:pt x="1849644" y="1280187"/>
                    <a:pt x="1850048" y="1283549"/>
                    <a:pt x="1861276" y="1297802"/>
                  </a:cubicBezTo>
                  <a:cubicBezTo>
                    <a:pt x="1870084" y="1309097"/>
                    <a:pt x="1869614" y="1313267"/>
                    <a:pt x="1858318" y="1323554"/>
                  </a:cubicBezTo>
                  <a:cubicBezTo>
                    <a:pt x="1845476" y="1335253"/>
                    <a:pt x="1844871" y="1337672"/>
                    <a:pt x="1857444" y="1353339"/>
                  </a:cubicBezTo>
                  <a:cubicBezTo>
                    <a:pt x="1864167" y="1361474"/>
                    <a:pt x="1863764" y="1366382"/>
                    <a:pt x="1854619" y="1373509"/>
                  </a:cubicBezTo>
                  <a:cubicBezTo>
                    <a:pt x="1839559" y="1384872"/>
                    <a:pt x="1839626" y="1388368"/>
                    <a:pt x="1851661" y="1402623"/>
                  </a:cubicBezTo>
                  <a:cubicBezTo>
                    <a:pt x="1858385" y="1410489"/>
                    <a:pt x="1860402" y="1416876"/>
                    <a:pt x="1850317" y="1422793"/>
                  </a:cubicBezTo>
                  <a:cubicBezTo>
                    <a:pt x="1840232" y="1428709"/>
                    <a:pt x="1840298" y="1438123"/>
                    <a:pt x="1845879" y="1445787"/>
                  </a:cubicBezTo>
                  <a:cubicBezTo>
                    <a:pt x="1853006" y="1455671"/>
                    <a:pt x="1855561" y="1461992"/>
                    <a:pt x="1842786" y="1469387"/>
                  </a:cubicBezTo>
                  <a:cubicBezTo>
                    <a:pt x="1834046" y="1474429"/>
                    <a:pt x="1835659" y="1484178"/>
                    <a:pt x="1841172" y="1491104"/>
                  </a:cubicBezTo>
                  <a:cubicBezTo>
                    <a:pt x="1846686" y="1498029"/>
                    <a:pt x="1849443" y="1502735"/>
                    <a:pt x="1839358" y="1508316"/>
                  </a:cubicBezTo>
                  <a:cubicBezTo>
                    <a:pt x="1829272" y="1513897"/>
                    <a:pt x="1830482" y="1523646"/>
                    <a:pt x="1836601" y="1531378"/>
                  </a:cubicBezTo>
                  <a:cubicBezTo>
                    <a:pt x="1842719" y="1539111"/>
                    <a:pt x="1843324" y="1543009"/>
                    <a:pt x="1833911" y="1548523"/>
                  </a:cubicBezTo>
                  <a:cubicBezTo>
                    <a:pt x="1824498" y="1554037"/>
                    <a:pt x="1825911" y="1563853"/>
                    <a:pt x="1831961" y="1571786"/>
                  </a:cubicBezTo>
                  <a:cubicBezTo>
                    <a:pt x="1838685" y="1580729"/>
                    <a:pt x="1840298" y="1587856"/>
                    <a:pt x="1828264" y="1593301"/>
                  </a:cubicBezTo>
                  <a:cubicBezTo>
                    <a:pt x="1823489" y="1595453"/>
                    <a:pt x="1821136" y="1600967"/>
                    <a:pt x="1822952" y="1605875"/>
                  </a:cubicBezTo>
                  <a:cubicBezTo>
                    <a:pt x="1825641" y="1615758"/>
                    <a:pt x="1833575" y="1625507"/>
                    <a:pt x="1818985" y="1633173"/>
                  </a:cubicBezTo>
                  <a:cubicBezTo>
                    <a:pt x="1816766" y="1634315"/>
                    <a:pt x="1818985" y="1639492"/>
                    <a:pt x="1821876" y="1641577"/>
                  </a:cubicBezTo>
                  <a:cubicBezTo>
                    <a:pt x="1826381" y="1645476"/>
                    <a:pt x="1828466" y="1651393"/>
                    <a:pt x="1827390" y="1657242"/>
                  </a:cubicBezTo>
                  <a:cubicBezTo>
                    <a:pt x="1823759" y="1660873"/>
                    <a:pt x="1819053" y="1663227"/>
                    <a:pt x="1813943" y="1663965"/>
                  </a:cubicBezTo>
                  <a:cubicBezTo>
                    <a:pt x="1774004" y="1668404"/>
                    <a:pt x="1755515" y="1695969"/>
                    <a:pt x="1738975" y="1728781"/>
                  </a:cubicBezTo>
                  <a:cubicBezTo>
                    <a:pt x="1677858" y="1850141"/>
                    <a:pt x="1652443" y="1980981"/>
                    <a:pt x="1634895" y="2113838"/>
                  </a:cubicBezTo>
                  <a:cubicBezTo>
                    <a:pt x="1624742" y="2190553"/>
                    <a:pt x="1608001" y="2265856"/>
                    <a:pt x="1591057" y="2341093"/>
                  </a:cubicBezTo>
                  <a:cubicBezTo>
                    <a:pt x="1564500" y="2453376"/>
                    <a:pt x="1546278" y="2567474"/>
                    <a:pt x="1536530" y="2682446"/>
                  </a:cubicBezTo>
                  <a:cubicBezTo>
                    <a:pt x="1532159" y="2739395"/>
                    <a:pt x="1532966" y="2796746"/>
                    <a:pt x="1524831" y="2853561"/>
                  </a:cubicBezTo>
                  <a:cubicBezTo>
                    <a:pt x="1513669" y="2931553"/>
                    <a:pt x="1502441" y="3010085"/>
                    <a:pt x="1472185" y="3083505"/>
                  </a:cubicBezTo>
                  <a:cubicBezTo>
                    <a:pt x="1438030" y="3165936"/>
                    <a:pt x="1385048" y="3239221"/>
                    <a:pt x="1317544" y="3297581"/>
                  </a:cubicBezTo>
                  <a:cubicBezTo>
                    <a:pt x="1249771" y="3356816"/>
                    <a:pt x="1175409" y="3405965"/>
                    <a:pt x="1088944" y="3435281"/>
                  </a:cubicBezTo>
                  <a:cubicBezTo>
                    <a:pt x="1034820" y="3453568"/>
                    <a:pt x="1024465" y="3489069"/>
                    <a:pt x="1052166" y="3541309"/>
                  </a:cubicBezTo>
                  <a:cubicBezTo>
                    <a:pt x="1055326" y="3547159"/>
                    <a:pt x="1058890" y="3552942"/>
                    <a:pt x="1055663" y="3559933"/>
                  </a:cubicBezTo>
                  <a:cubicBezTo>
                    <a:pt x="1049881" y="3559397"/>
                    <a:pt x="1044434" y="3556841"/>
                    <a:pt x="1040265" y="3552808"/>
                  </a:cubicBezTo>
                  <a:cubicBezTo>
                    <a:pt x="1028769" y="3544605"/>
                    <a:pt x="1016330" y="3544671"/>
                    <a:pt x="1002547" y="3546486"/>
                  </a:cubicBezTo>
                  <a:cubicBezTo>
                    <a:pt x="978342" y="3549581"/>
                    <a:pt x="956423" y="3564170"/>
                    <a:pt x="930874" y="3559933"/>
                  </a:cubicBezTo>
                  <a:cubicBezTo>
                    <a:pt x="924151" y="3558926"/>
                    <a:pt x="917427" y="3560539"/>
                    <a:pt x="911644" y="3556774"/>
                  </a:cubicBezTo>
                  <a:cubicBezTo>
                    <a:pt x="895509" y="3545748"/>
                    <a:pt x="874060" y="3546352"/>
                    <a:pt x="858529" y="3558253"/>
                  </a:cubicBezTo>
                  <a:cubicBezTo>
                    <a:pt x="856243" y="3559195"/>
                    <a:pt x="853822" y="3559799"/>
                    <a:pt x="851334" y="3559866"/>
                  </a:cubicBezTo>
                  <a:lnTo>
                    <a:pt x="836274" y="3559262"/>
                  </a:lnTo>
                  <a:cubicBezTo>
                    <a:pt x="832038" y="3555429"/>
                    <a:pt x="825651" y="3559262"/>
                    <a:pt x="821550" y="3554891"/>
                  </a:cubicBezTo>
                  <a:lnTo>
                    <a:pt x="821550" y="3554891"/>
                  </a:lnTo>
                  <a:cubicBezTo>
                    <a:pt x="808775" y="3537882"/>
                    <a:pt x="791562" y="3556237"/>
                    <a:pt x="777510" y="3549244"/>
                  </a:cubicBezTo>
                  <a:close/>
                </a:path>
              </a:pathLst>
            </a:custGeom>
            <a:solidFill>
              <a:srgbClr val="020202"/>
            </a:solidFill>
            <a:ln w="6712" cap="flat">
              <a:noFill/>
              <a:prstDash val="solid"/>
              <a:miter/>
            </a:ln>
          </p:spPr>
          <p:txBody>
            <a:bodyPr rtlCol="0" anchor="ctr"/>
            <a:lstStyle/>
            <a:p>
              <a:endParaRPr lang="es-CO"/>
            </a:p>
          </p:txBody>
        </p:sp>
        <p:sp>
          <p:nvSpPr>
            <p:cNvPr id="1015" name="Freeform: Shape 1014">
              <a:extLst>
                <a:ext uri="{FF2B5EF4-FFF2-40B4-BE49-F238E27FC236}">
                  <a16:creationId xmlns:a16="http://schemas.microsoft.com/office/drawing/2014/main" id="{B34E367B-47FD-1EEE-F492-3D0EC366AD6F}"/>
                </a:ext>
              </a:extLst>
            </p:cNvPr>
            <p:cNvSpPr/>
            <p:nvPr/>
          </p:nvSpPr>
          <p:spPr>
            <a:xfrm>
              <a:off x="5859939" y="5220040"/>
              <a:ext cx="1122012" cy="1484730"/>
            </a:xfrm>
            <a:custGeom>
              <a:avLst/>
              <a:gdLst>
                <a:gd name="connsiteX0" fmla="*/ 771815 w 1122012"/>
                <a:gd name="connsiteY0" fmla="*/ 303246 h 1484730"/>
                <a:gd name="connsiteX1" fmla="*/ 751644 w 1122012"/>
                <a:gd name="connsiteY1" fmla="*/ 296522 h 1484730"/>
                <a:gd name="connsiteX2" fmla="*/ 681451 w 1122012"/>
                <a:gd name="connsiteY2" fmla="*/ 297194 h 1484730"/>
                <a:gd name="connsiteX3" fmla="*/ 667466 w 1122012"/>
                <a:gd name="connsiteY3" fmla="*/ 297799 h 1484730"/>
                <a:gd name="connsiteX4" fmla="*/ 640572 w 1122012"/>
                <a:gd name="connsiteY4" fmla="*/ 294168 h 1484730"/>
                <a:gd name="connsiteX5" fmla="*/ 622351 w 1122012"/>
                <a:gd name="connsiteY5" fmla="*/ 290605 h 1484730"/>
                <a:gd name="connsiteX6" fmla="*/ 597407 w 1122012"/>
                <a:gd name="connsiteY6" fmla="*/ 277965 h 1484730"/>
                <a:gd name="connsiteX7" fmla="*/ 503277 w 1122012"/>
                <a:gd name="connsiteY7" fmla="*/ 283277 h 1484730"/>
                <a:gd name="connsiteX8" fmla="*/ 468248 w 1122012"/>
                <a:gd name="connsiteY8" fmla="*/ 321062 h 1484730"/>
                <a:gd name="connsiteX9" fmla="*/ 462869 w 1122012"/>
                <a:gd name="connsiteY9" fmla="*/ 365304 h 1484730"/>
                <a:gd name="connsiteX10" fmla="*/ 462869 w 1122012"/>
                <a:gd name="connsiteY10" fmla="*/ 382515 h 1484730"/>
                <a:gd name="connsiteX11" fmla="*/ 467306 w 1122012"/>
                <a:gd name="connsiteY11" fmla="*/ 448406 h 1484730"/>
                <a:gd name="connsiteX12" fmla="*/ 472416 w 1122012"/>
                <a:gd name="connsiteY12" fmla="*/ 477384 h 1484730"/>
                <a:gd name="connsiteX13" fmla="*/ 474837 w 1122012"/>
                <a:gd name="connsiteY13" fmla="*/ 503538 h 1484730"/>
                <a:gd name="connsiteX14" fmla="*/ 478467 w 1122012"/>
                <a:gd name="connsiteY14" fmla="*/ 559344 h 1484730"/>
                <a:gd name="connsiteX15" fmla="*/ 480417 w 1122012"/>
                <a:gd name="connsiteY15" fmla="*/ 590811 h 1484730"/>
                <a:gd name="connsiteX16" fmla="*/ 484519 w 1122012"/>
                <a:gd name="connsiteY16" fmla="*/ 656298 h 1484730"/>
                <a:gd name="connsiteX17" fmla="*/ 485258 w 1122012"/>
                <a:gd name="connsiteY17" fmla="*/ 680435 h 1484730"/>
                <a:gd name="connsiteX18" fmla="*/ 485258 w 1122012"/>
                <a:gd name="connsiteY18" fmla="*/ 757755 h 1484730"/>
                <a:gd name="connsiteX19" fmla="*/ 483174 w 1122012"/>
                <a:gd name="connsiteY19" fmla="*/ 779203 h 1484730"/>
                <a:gd name="connsiteX20" fmla="*/ 479005 w 1122012"/>
                <a:gd name="connsiteY20" fmla="*/ 853498 h 1484730"/>
                <a:gd name="connsiteX21" fmla="*/ 475442 w 1122012"/>
                <a:gd name="connsiteY21" fmla="*/ 879183 h 1484730"/>
                <a:gd name="connsiteX22" fmla="*/ 462398 w 1122012"/>
                <a:gd name="connsiteY22" fmla="*/ 952536 h 1484730"/>
                <a:gd name="connsiteX23" fmla="*/ 451506 w 1122012"/>
                <a:gd name="connsiteY23" fmla="*/ 999131 h 1484730"/>
                <a:gd name="connsiteX24" fmla="*/ 438059 w 1122012"/>
                <a:gd name="connsiteY24" fmla="*/ 1053254 h 1484730"/>
                <a:gd name="connsiteX25" fmla="*/ 425419 w 1122012"/>
                <a:gd name="connsiteY25" fmla="*/ 1094134 h 1484730"/>
                <a:gd name="connsiteX26" fmla="*/ 402491 w 1122012"/>
                <a:gd name="connsiteY26" fmla="*/ 1159688 h 1484730"/>
                <a:gd name="connsiteX27" fmla="*/ 391263 w 1122012"/>
                <a:gd name="connsiteY27" fmla="*/ 1188330 h 1484730"/>
                <a:gd name="connsiteX28" fmla="*/ 365647 w 1122012"/>
                <a:gd name="connsiteY28" fmla="*/ 1218519 h 1484730"/>
                <a:gd name="connsiteX29" fmla="*/ 352603 w 1122012"/>
                <a:gd name="connsiteY29" fmla="*/ 1252137 h 1484730"/>
                <a:gd name="connsiteX30" fmla="*/ 334315 w 1122012"/>
                <a:gd name="connsiteY30" fmla="*/ 1290393 h 1484730"/>
                <a:gd name="connsiteX31" fmla="*/ 304395 w 1122012"/>
                <a:gd name="connsiteY31" fmla="*/ 1316414 h 1484730"/>
                <a:gd name="connsiteX32" fmla="*/ 289402 w 1122012"/>
                <a:gd name="connsiteY32" fmla="*/ 1347006 h 1484730"/>
                <a:gd name="connsiteX33" fmla="*/ 262508 w 1122012"/>
                <a:gd name="connsiteY33" fmla="*/ 1382842 h 1484730"/>
                <a:gd name="connsiteX34" fmla="*/ 217527 w 1122012"/>
                <a:gd name="connsiteY34" fmla="*/ 1433335 h 1484730"/>
                <a:gd name="connsiteX35" fmla="*/ 212216 w 1122012"/>
                <a:gd name="connsiteY35" fmla="*/ 1441538 h 1484730"/>
                <a:gd name="connsiteX36" fmla="*/ 148611 w 1122012"/>
                <a:gd name="connsiteY36" fmla="*/ 1483158 h 1484730"/>
                <a:gd name="connsiteX37" fmla="*/ 100135 w 1122012"/>
                <a:gd name="connsiteY37" fmla="*/ 1351107 h 1484730"/>
                <a:gd name="connsiteX38" fmla="*/ 20797 w 1122012"/>
                <a:gd name="connsiteY38" fmla="*/ 1289587 h 1484730"/>
                <a:gd name="connsiteX39" fmla="*/ 17233 w 1122012"/>
                <a:gd name="connsiteY39" fmla="*/ 1240034 h 1484730"/>
                <a:gd name="connsiteX40" fmla="*/ 72097 w 1122012"/>
                <a:gd name="connsiteY40" fmla="*/ 1193777 h 1484730"/>
                <a:gd name="connsiteX41" fmla="*/ 89377 w 1122012"/>
                <a:gd name="connsiteY41" fmla="*/ 1161706 h 1484730"/>
                <a:gd name="connsiteX42" fmla="*/ 117145 w 1122012"/>
                <a:gd name="connsiteY42" fmla="*/ 1098840 h 1484730"/>
                <a:gd name="connsiteX43" fmla="*/ 204551 w 1122012"/>
                <a:gd name="connsiteY43" fmla="*/ 957646 h 1484730"/>
                <a:gd name="connsiteX44" fmla="*/ 218334 w 1122012"/>
                <a:gd name="connsiteY44" fmla="*/ 900496 h 1484730"/>
                <a:gd name="connsiteX45" fmla="*/ 221225 w 1122012"/>
                <a:gd name="connsiteY45" fmla="*/ 878510 h 1484730"/>
                <a:gd name="connsiteX46" fmla="*/ 256860 w 1122012"/>
                <a:gd name="connsiteY46" fmla="*/ 686822 h 1484730"/>
                <a:gd name="connsiteX47" fmla="*/ 274341 w 1122012"/>
                <a:gd name="connsiteY47" fmla="*/ 547108 h 1484730"/>
                <a:gd name="connsiteX48" fmla="*/ 277837 w 1122012"/>
                <a:gd name="connsiteY48" fmla="*/ 468040 h 1484730"/>
                <a:gd name="connsiteX49" fmla="*/ 284090 w 1122012"/>
                <a:gd name="connsiteY49" fmla="*/ 264585 h 1484730"/>
                <a:gd name="connsiteX50" fmla="*/ 321271 w 1122012"/>
                <a:gd name="connsiteY50" fmla="*/ 96497 h 1484730"/>
                <a:gd name="connsiteX51" fmla="*/ 437521 w 1122012"/>
                <a:gd name="connsiteY51" fmla="*/ 8553 h 1484730"/>
                <a:gd name="connsiteX52" fmla="*/ 501126 w 1122012"/>
                <a:gd name="connsiteY52" fmla="*/ -323 h 1484730"/>
                <a:gd name="connsiteX53" fmla="*/ 559486 w 1122012"/>
                <a:gd name="connsiteY53" fmla="*/ 7478 h 1484730"/>
                <a:gd name="connsiteX54" fmla="*/ 602718 w 1122012"/>
                <a:gd name="connsiteY54" fmla="*/ 17965 h 1484730"/>
                <a:gd name="connsiteX55" fmla="*/ 636336 w 1122012"/>
                <a:gd name="connsiteY55" fmla="*/ 13932 h 1484730"/>
                <a:gd name="connsiteX56" fmla="*/ 657717 w 1122012"/>
                <a:gd name="connsiteY56" fmla="*/ 10032 h 1484730"/>
                <a:gd name="connsiteX57" fmla="*/ 769058 w 1122012"/>
                <a:gd name="connsiteY57" fmla="*/ 31883 h 1484730"/>
                <a:gd name="connsiteX58" fmla="*/ 915429 w 1122012"/>
                <a:gd name="connsiteY58" fmla="*/ 54408 h 1484730"/>
                <a:gd name="connsiteX59" fmla="*/ 1084123 w 1122012"/>
                <a:gd name="connsiteY59" fmla="*/ 58643 h 1484730"/>
                <a:gd name="connsiteX60" fmla="*/ 1104294 w 1122012"/>
                <a:gd name="connsiteY60" fmla="*/ 58643 h 1484730"/>
                <a:gd name="connsiteX61" fmla="*/ 1116597 w 1122012"/>
                <a:gd name="connsiteY61" fmla="*/ 85200 h 1484730"/>
                <a:gd name="connsiteX62" fmla="*/ 1031881 w 1122012"/>
                <a:gd name="connsiteY62" fmla="*/ 119424 h 1484730"/>
                <a:gd name="connsiteX63" fmla="*/ 857473 w 1122012"/>
                <a:gd name="connsiteY63" fmla="*/ 152436 h 1484730"/>
                <a:gd name="connsiteX64" fmla="*/ 776723 w 1122012"/>
                <a:gd name="connsiteY64" fmla="*/ 279108 h 1484730"/>
                <a:gd name="connsiteX65" fmla="*/ 771815 w 1122012"/>
                <a:gd name="connsiteY65" fmla="*/ 303246 h 1484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122012" h="1484730">
                  <a:moveTo>
                    <a:pt x="771815" y="303246"/>
                  </a:moveTo>
                  <a:cubicBezTo>
                    <a:pt x="765091" y="302371"/>
                    <a:pt x="758368" y="304321"/>
                    <a:pt x="751644" y="296522"/>
                  </a:cubicBezTo>
                  <a:cubicBezTo>
                    <a:pt x="734634" y="276352"/>
                    <a:pt x="699470" y="277023"/>
                    <a:pt x="681451" y="297194"/>
                  </a:cubicBezTo>
                  <a:cubicBezTo>
                    <a:pt x="676139" y="303044"/>
                    <a:pt x="671971" y="303917"/>
                    <a:pt x="667466" y="297799"/>
                  </a:cubicBezTo>
                  <a:cubicBezTo>
                    <a:pt x="659532" y="287310"/>
                    <a:pt x="651531" y="284689"/>
                    <a:pt x="640572" y="294168"/>
                  </a:cubicBezTo>
                  <a:cubicBezTo>
                    <a:pt x="633848" y="299615"/>
                    <a:pt x="626721" y="300019"/>
                    <a:pt x="622351" y="290605"/>
                  </a:cubicBezTo>
                  <a:cubicBezTo>
                    <a:pt x="617308" y="279781"/>
                    <a:pt x="607694" y="278569"/>
                    <a:pt x="597407" y="277965"/>
                  </a:cubicBezTo>
                  <a:cubicBezTo>
                    <a:pt x="565873" y="276015"/>
                    <a:pt x="534676" y="280183"/>
                    <a:pt x="503277" y="283277"/>
                  </a:cubicBezTo>
                  <a:cubicBezTo>
                    <a:pt x="490973" y="284487"/>
                    <a:pt x="468987" y="307750"/>
                    <a:pt x="468248" y="321062"/>
                  </a:cubicBezTo>
                  <a:cubicBezTo>
                    <a:pt x="467569" y="335921"/>
                    <a:pt x="465767" y="350713"/>
                    <a:pt x="462869" y="365304"/>
                  </a:cubicBezTo>
                  <a:cubicBezTo>
                    <a:pt x="461215" y="370950"/>
                    <a:pt x="461215" y="376868"/>
                    <a:pt x="462869" y="382515"/>
                  </a:cubicBezTo>
                  <a:cubicBezTo>
                    <a:pt x="472214" y="404099"/>
                    <a:pt x="466096" y="426487"/>
                    <a:pt x="467306" y="448406"/>
                  </a:cubicBezTo>
                  <a:cubicBezTo>
                    <a:pt x="467844" y="458356"/>
                    <a:pt x="467306" y="468576"/>
                    <a:pt x="472416" y="477384"/>
                  </a:cubicBezTo>
                  <a:cubicBezTo>
                    <a:pt x="476740" y="485385"/>
                    <a:pt x="477607" y="494866"/>
                    <a:pt x="474837" y="503538"/>
                  </a:cubicBezTo>
                  <a:cubicBezTo>
                    <a:pt x="470735" y="522163"/>
                    <a:pt x="469189" y="541325"/>
                    <a:pt x="478467" y="559344"/>
                  </a:cubicBezTo>
                  <a:cubicBezTo>
                    <a:pt x="482831" y="569295"/>
                    <a:pt x="483523" y="580389"/>
                    <a:pt x="480417" y="590811"/>
                  </a:cubicBezTo>
                  <a:cubicBezTo>
                    <a:pt x="475912" y="612863"/>
                    <a:pt x="473694" y="634984"/>
                    <a:pt x="484519" y="656298"/>
                  </a:cubicBezTo>
                  <a:cubicBezTo>
                    <a:pt x="488123" y="663895"/>
                    <a:pt x="488391" y="672636"/>
                    <a:pt x="485258" y="680435"/>
                  </a:cubicBezTo>
                  <a:cubicBezTo>
                    <a:pt x="476383" y="706254"/>
                    <a:pt x="473223" y="731938"/>
                    <a:pt x="485258" y="757755"/>
                  </a:cubicBezTo>
                  <a:cubicBezTo>
                    <a:pt x="487873" y="764815"/>
                    <a:pt x="487107" y="772749"/>
                    <a:pt x="483174" y="779203"/>
                  </a:cubicBezTo>
                  <a:cubicBezTo>
                    <a:pt x="472483" y="803408"/>
                    <a:pt x="466768" y="828151"/>
                    <a:pt x="479005" y="853498"/>
                  </a:cubicBezTo>
                  <a:cubicBezTo>
                    <a:pt x="483779" y="863382"/>
                    <a:pt x="480148" y="871317"/>
                    <a:pt x="475442" y="879183"/>
                  </a:cubicBezTo>
                  <a:cubicBezTo>
                    <a:pt x="461665" y="900967"/>
                    <a:pt x="456979" y="927323"/>
                    <a:pt x="462398" y="952536"/>
                  </a:cubicBezTo>
                  <a:cubicBezTo>
                    <a:pt x="465881" y="968942"/>
                    <a:pt x="461887" y="986019"/>
                    <a:pt x="451506" y="999131"/>
                  </a:cubicBezTo>
                  <a:cubicBezTo>
                    <a:pt x="439841" y="1014594"/>
                    <a:pt x="434986" y="1034160"/>
                    <a:pt x="438059" y="1053254"/>
                  </a:cubicBezTo>
                  <a:cubicBezTo>
                    <a:pt x="440641" y="1068115"/>
                    <a:pt x="435941" y="1083310"/>
                    <a:pt x="425419" y="1094134"/>
                  </a:cubicBezTo>
                  <a:cubicBezTo>
                    <a:pt x="408543" y="1112893"/>
                    <a:pt x="398524" y="1133804"/>
                    <a:pt x="402491" y="1159688"/>
                  </a:cubicBezTo>
                  <a:cubicBezTo>
                    <a:pt x="404414" y="1170581"/>
                    <a:pt x="400078" y="1181674"/>
                    <a:pt x="391263" y="1188330"/>
                  </a:cubicBezTo>
                  <a:cubicBezTo>
                    <a:pt x="381783" y="1197542"/>
                    <a:pt x="373204" y="1207695"/>
                    <a:pt x="365647" y="1218519"/>
                  </a:cubicBezTo>
                  <a:cubicBezTo>
                    <a:pt x="357088" y="1227596"/>
                    <a:pt x="352408" y="1239632"/>
                    <a:pt x="352603" y="1252137"/>
                  </a:cubicBezTo>
                  <a:cubicBezTo>
                    <a:pt x="353860" y="1267265"/>
                    <a:pt x="346868" y="1281854"/>
                    <a:pt x="334315" y="1290393"/>
                  </a:cubicBezTo>
                  <a:cubicBezTo>
                    <a:pt x="323692" y="1298059"/>
                    <a:pt x="315825" y="1309085"/>
                    <a:pt x="304395" y="1316414"/>
                  </a:cubicBezTo>
                  <a:cubicBezTo>
                    <a:pt x="292965" y="1323743"/>
                    <a:pt x="292696" y="1336181"/>
                    <a:pt x="289402" y="1347006"/>
                  </a:cubicBezTo>
                  <a:cubicBezTo>
                    <a:pt x="285993" y="1362269"/>
                    <a:pt x="276197" y="1375312"/>
                    <a:pt x="262508" y="1382842"/>
                  </a:cubicBezTo>
                  <a:cubicBezTo>
                    <a:pt x="242337" y="1394004"/>
                    <a:pt x="223646" y="1408526"/>
                    <a:pt x="217527" y="1433335"/>
                  </a:cubicBezTo>
                  <a:cubicBezTo>
                    <a:pt x="216694" y="1436563"/>
                    <a:pt x="214831" y="1439455"/>
                    <a:pt x="212216" y="1441538"/>
                  </a:cubicBezTo>
                  <a:cubicBezTo>
                    <a:pt x="192045" y="1456466"/>
                    <a:pt x="174093" y="1475829"/>
                    <a:pt x="148611" y="1483158"/>
                  </a:cubicBezTo>
                  <a:cubicBezTo>
                    <a:pt x="145249" y="1434412"/>
                    <a:pt x="133618" y="1389767"/>
                    <a:pt x="100135" y="1351107"/>
                  </a:cubicBezTo>
                  <a:cubicBezTo>
                    <a:pt x="78182" y="1325357"/>
                    <a:pt x="51174" y="1304446"/>
                    <a:pt x="20797" y="1289587"/>
                  </a:cubicBezTo>
                  <a:cubicBezTo>
                    <a:pt x="-6434" y="1276140"/>
                    <a:pt x="-7509" y="1258726"/>
                    <a:pt x="17233" y="1240034"/>
                  </a:cubicBezTo>
                  <a:cubicBezTo>
                    <a:pt x="36752" y="1226117"/>
                    <a:pt x="55100" y="1210653"/>
                    <a:pt x="72097" y="1193777"/>
                  </a:cubicBezTo>
                  <a:cubicBezTo>
                    <a:pt x="81187" y="1185238"/>
                    <a:pt x="87259" y="1174010"/>
                    <a:pt x="89377" y="1161706"/>
                  </a:cubicBezTo>
                  <a:cubicBezTo>
                    <a:pt x="93512" y="1138846"/>
                    <a:pt x="103032" y="1117262"/>
                    <a:pt x="117145" y="1098840"/>
                  </a:cubicBezTo>
                  <a:cubicBezTo>
                    <a:pt x="149916" y="1054129"/>
                    <a:pt x="179136" y="1006930"/>
                    <a:pt x="204551" y="957646"/>
                  </a:cubicBezTo>
                  <a:cubicBezTo>
                    <a:pt x="214421" y="940300"/>
                    <a:pt x="219194" y="920464"/>
                    <a:pt x="218334" y="900496"/>
                  </a:cubicBezTo>
                  <a:cubicBezTo>
                    <a:pt x="218072" y="893034"/>
                    <a:pt x="219053" y="885637"/>
                    <a:pt x="221225" y="878510"/>
                  </a:cubicBezTo>
                  <a:cubicBezTo>
                    <a:pt x="236978" y="815376"/>
                    <a:pt x="248879" y="751368"/>
                    <a:pt x="256860" y="686822"/>
                  </a:cubicBezTo>
                  <a:cubicBezTo>
                    <a:pt x="263247" y="640430"/>
                    <a:pt x="271181" y="594106"/>
                    <a:pt x="274341" y="547108"/>
                  </a:cubicBezTo>
                  <a:cubicBezTo>
                    <a:pt x="276157" y="520751"/>
                    <a:pt x="278039" y="494395"/>
                    <a:pt x="277837" y="468040"/>
                  </a:cubicBezTo>
                  <a:cubicBezTo>
                    <a:pt x="277232" y="400131"/>
                    <a:pt x="283149" y="332492"/>
                    <a:pt x="284090" y="264585"/>
                  </a:cubicBezTo>
                  <a:cubicBezTo>
                    <a:pt x="284964" y="206897"/>
                    <a:pt x="300697" y="150688"/>
                    <a:pt x="321271" y="96497"/>
                  </a:cubicBezTo>
                  <a:cubicBezTo>
                    <a:pt x="341845" y="42305"/>
                    <a:pt x="383128" y="17965"/>
                    <a:pt x="437521" y="8553"/>
                  </a:cubicBezTo>
                  <a:cubicBezTo>
                    <a:pt x="458633" y="4922"/>
                    <a:pt x="480014" y="4251"/>
                    <a:pt x="501126" y="-323"/>
                  </a:cubicBezTo>
                  <a:cubicBezTo>
                    <a:pt x="520691" y="-4490"/>
                    <a:pt x="540257" y="2703"/>
                    <a:pt x="559486" y="7478"/>
                  </a:cubicBezTo>
                  <a:cubicBezTo>
                    <a:pt x="573874" y="11040"/>
                    <a:pt x="588128" y="15276"/>
                    <a:pt x="602718" y="17965"/>
                  </a:cubicBezTo>
                  <a:cubicBezTo>
                    <a:pt x="614041" y="20723"/>
                    <a:pt x="625995" y="19311"/>
                    <a:pt x="636336" y="13932"/>
                  </a:cubicBezTo>
                  <a:cubicBezTo>
                    <a:pt x="642575" y="9628"/>
                    <a:pt x="650361" y="8216"/>
                    <a:pt x="657717" y="10032"/>
                  </a:cubicBezTo>
                  <a:cubicBezTo>
                    <a:pt x="694400" y="19379"/>
                    <a:pt x="731568" y="26639"/>
                    <a:pt x="769058" y="31883"/>
                  </a:cubicBezTo>
                  <a:cubicBezTo>
                    <a:pt x="817669" y="40153"/>
                    <a:pt x="866415" y="47954"/>
                    <a:pt x="915429" y="54408"/>
                  </a:cubicBezTo>
                  <a:cubicBezTo>
                    <a:pt x="971705" y="61803"/>
                    <a:pt x="1027914" y="56491"/>
                    <a:pt x="1084123" y="58643"/>
                  </a:cubicBezTo>
                  <a:cubicBezTo>
                    <a:pt x="1090847" y="58643"/>
                    <a:pt x="1097570" y="58104"/>
                    <a:pt x="1104294" y="58643"/>
                  </a:cubicBezTo>
                  <a:cubicBezTo>
                    <a:pt x="1121842" y="60795"/>
                    <a:pt x="1126010" y="70207"/>
                    <a:pt x="1116597" y="85200"/>
                  </a:cubicBezTo>
                  <a:cubicBezTo>
                    <a:pt x="1096427" y="117608"/>
                    <a:pt x="1070474" y="128299"/>
                    <a:pt x="1031881" y="119424"/>
                  </a:cubicBezTo>
                  <a:cubicBezTo>
                    <a:pt x="968814" y="104902"/>
                    <a:pt x="910185" y="114179"/>
                    <a:pt x="857473" y="152436"/>
                  </a:cubicBezTo>
                  <a:cubicBezTo>
                    <a:pt x="814745" y="182222"/>
                    <a:pt x="785679" y="227808"/>
                    <a:pt x="776723" y="279108"/>
                  </a:cubicBezTo>
                  <a:cubicBezTo>
                    <a:pt x="775244" y="287176"/>
                    <a:pt x="770605" y="294639"/>
                    <a:pt x="771815" y="303246"/>
                  </a:cubicBezTo>
                  <a:close/>
                </a:path>
              </a:pathLst>
            </a:custGeom>
            <a:solidFill>
              <a:srgbClr val="020202"/>
            </a:solidFill>
            <a:ln w="6712" cap="flat">
              <a:noFill/>
              <a:prstDash val="solid"/>
              <a:miter/>
            </a:ln>
          </p:spPr>
          <p:txBody>
            <a:bodyPr rtlCol="0" anchor="ctr"/>
            <a:lstStyle/>
            <a:p>
              <a:endParaRPr lang="es-CO"/>
            </a:p>
          </p:txBody>
        </p:sp>
        <p:sp>
          <p:nvSpPr>
            <p:cNvPr id="1016" name="Freeform: Shape 1015">
              <a:extLst>
                <a:ext uri="{FF2B5EF4-FFF2-40B4-BE49-F238E27FC236}">
                  <a16:creationId xmlns:a16="http://schemas.microsoft.com/office/drawing/2014/main" id="{2B9E975A-8507-0A38-C001-FDFE30FF21CB}"/>
                </a:ext>
              </a:extLst>
            </p:cNvPr>
            <p:cNvSpPr/>
            <p:nvPr/>
          </p:nvSpPr>
          <p:spPr>
            <a:xfrm>
              <a:off x="3877570" y="2189448"/>
              <a:ext cx="597351" cy="631979"/>
            </a:xfrm>
            <a:custGeom>
              <a:avLst/>
              <a:gdLst>
                <a:gd name="connsiteX0" fmla="*/ 548194 w 597351"/>
                <a:gd name="connsiteY0" fmla="*/ 569525 h 631979"/>
                <a:gd name="connsiteX1" fmla="*/ 535352 w 597351"/>
                <a:gd name="connsiteY1" fmla="*/ 596957 h 631979"/>
                <a:gd name="connsiteX2" fmla="*/ 506037 w 597351"/>
                <a:gd name="connsiteY2" fmla="*/ 600924 h 631979"/>
                <a:gd name="connsiteX3" fmla="*/ 342924 w 597351"/>
                <a:gd name="connsiteY3" fmla="*/ 628490 h 631979"/>
                <a:gd name="connsiteX4" fmla="*/ 212488 w 597351"/>
                <a:gd name="connsiteY4" fmla="*/ 617867 h 631979"/>
                <a:gd name="connsiteX5" fmla="*/ 135302 w 597351"/>
                <a:gd name="connsiteY5" fmla="*/ 600857 h 631979"/>
                <a:gd name="connsiteX6" fmla="*/ 109820 w 597351"/>
                <a:gd name="connsiteY6" fmla="*/ 575374 h 631979"/>
                <a:gd name="connsiteX7" fmla="*/ 95095 w 597351"/>
                <a:gd name="connsiteY7" fmla="*/ 547338 h 631979"/>
                <a:gd name="connsiteX8" fmla="*/ 44333 w 597351"/>
                <a:gd name="connsiteY8" fmla="*/ 543438 h 631979"/>
                <a:gd name="connsiteX9" fmla="*/ 30886 w 597351"/>
                <a:gd name="connsiteY9" fmla="*/ 557961 h 631979"/>
                <a:gd name="connsiteX10" fmla="*/ 15959 w 597351"/>
                <a:gd name="connsiteY10" fmla="*/ 568584 h 631979"/>
                <a:gd name="connsiteX11" fmla="*/ 495 w 597351"/>
                <a:gd name="connsiteY11" fmla="*/ 551304 h 631979"/>
                <a:gd name="connsiteX12" fmla="*/ -514 w 597351"/>
                <a:gd name="connsiteY12" fmla="*/ 538933 h 631979"/>
                <a:gd name="connsiteX13" fmla="*/ 20666 w 597351"/>
                <a:gd name="connsiteY13" fmla="*/ 351347 h 631979"/>
                <a:gd name="connsiteX14" fmla="*/ 103298 w 597351"/>
                <a:gd name="connsiteY14" fmla="*/ 120662 h 631979"/>
                <a:gd name="connsiteX15" fmla="*/ 265806 w 597351"/>
                <a:gd name="connsiteY15" fmla="*/ 8245 h 631979"/>
                <a:gd name="connsiteX16" fmla="*/ 528023 w 597351"/>
                <a:gd name="connsiteY16" fmla="*/ 6766 h 631979"/>
                <a:gd name="connsiteX17" fmla="*/ 549740 w 597351"/>
                <a:gd name="connsiteY17" fmla="*/ 11741 h 631979"/>
                <a:gd name="connsiteX18" fmla="*/ 594721 w 597351"/>
                <a:gd name="connsiteY18" fmla="*/ 87918 h 631979"/>
                <a:gd name="connsiteX19" fmla="*/ 585442 w 597351"/>
                <a:gd name="connsiteY19" fmla="*/ 134109 h 631979"/>
                <a:gd name="connsiteX20" fmla="*/ 565272 w 597351"/>
                <a:gd name="connsiteY20" fmla="*/ 319343 h 631979"/>
                <a:gd name="connsiteX21" fmla="*/ 559153 w 597351"/>
                <a:gd name="connsiteY21" fmla="*/ 428398 h 631979"/>
                <a:gd name="connsiteX22" fmla="*/ 548194 w 597351"/>
                <a:gd name="connsiteY22" fmla="*/ 569525 h 631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7351" h="631979">
                  <a:moveTo>
                    <a:pt x="548194" y="569525"/>
                  </a:moveTo>
                  <a:cubicBezTo>
                    <a:pt x="538109" y="576248"/>
                    <a:pt x="548194" y="592789"/>
                    <a:pt x="535352" y="596957"/>
                  </a:cubicBezTo>
                  <a:cubicBezTo>
                    <a:pt x="525683" y="598974"/>
                    <a:pt x="515894" y="600319"/>
                    <a:pt x="506037" y="600924"/>
                  </a:cubicBezTo>
                  <a:cubicBezTo>
                    <a:pt x="451644" y="610203"/>
                    <a:pt x="397587" y="621565"/>
                    <a:pt x="342924" y="628490"/>
                  </a:cubicBezTo>
                  <a:cubicBezTo>
                    <a:pt x="299221" y="634004"/>
                    <a:pt x="255518" y="626742"/>
                    <a:pt x="212488" y="617867"/>
                  </a:cubicBezTo>
                  <a:cubicBezTo>
                    <a:pt x="186670" y="612556"/>
                    <a:pt x="161255" y="605093"/>
                    <a:pt x="135302" y="600857"/>
                  </a:cubicBezTo>
                  <a:cubicBezTo>
                    <a:pt x="121532" y="600185"/>
                    <a:pt x="110526" y="589158"/>
                    <a:pt x="109820" y="575374"/>
                  </a:cubicBezTo>
                  <a:cubicBezTo>
                    <a:pt x="108078" y="564684"/>
                    <a:pt x="102908" y="554868"/>
                    <a:pt x="95095" y="547338"/>
                  </a:cubicBezTo>
                  <a:cubicBezTo>
                    <a:pt x="79765" y="531671"/>
                    <a:pt x="61477" y="529924"/>
                    <a:pt x="44333" y="543438"/>
                  </a:cubicBezTo>
                  <a:cubicBezTo>
                    <a:pt x="39189" y="547606"/>
                    <a:pt x="34664" y="552515"/>
                    <a:pt x="30886" y="557961"/>
                  </a:cubicBezTo>
                  <a:cubicBezTo>
                    <a:pt x="26986" y="563474"/>
                    <a:pt x="24162" y="570265"/>
                    <a:pt x="15959" y="568584"/>
                  </a:cubicBezTo>
                  <a:cubicBezTo>
                    <a:pt x="7461" y="567037"/>
                    <a:pt x="1093" y="559911"/>
                    <a:pt x="495" y="551304"/>
                  </a:cubicBezTo>
                  <a:cubicBezTo>
                    <a:pt x="-43" y="547203"/>
                    <a:pt x="-177" y="543035"/>
                    <a:pt x="-514" y="538933"/>
                  </a:cubicBezTo>
                  <a:cubicBezTo>
                    <a:pt x="6210" y="476337"/>
                    <a:pt x="9572" y="413135"/>
                    <a:pt x="20666" y="351347"/>
                  </a:cubicBezTo>
                  <a:cubicBezTo>
                    <a:pt x="34456" y="270194"/>
                    <a:pt x="62425" y="192133"/>
                    <a:pt x="103298" y="120662"/>
                  </a:cubicBezTo>
                  <a:cubicBezTo>
                    <a:pt x="139470" y="58537"/>
                    <a:pt x="195276" y="22835"/>
                    <a:pt x="265806" y="8245"/>
                  </a:cubicBezTo>
                  <a:cubicBezTo>
                    <a:pt x="353212" y="-9774"/>
                    <a:pt x="440617" y="1521"/>
                    <a:pt x="528023" y="6766"/>
                  </a:cubicBezTo>
                  <a:cubicBezTo>
                    <a:pt x="535433" y="7573"/>
                    <a:pt x="542721" y="9253"/>
                    <a:pt x="549740" y="11741"/>
                  </a:cubicBezTo>
                  <a:cubicBezTo>
                    <a:pt x="587795" y="23575"/>
                    <a:pt x="602789" y="48990"/>
                    <a:pt x="594721" y="87918"/>
                  </a:cubicBezTo>
                  <a:cubicBezTo>
                    <a:pt x="591561" y="103316"/>
                    <a:pt x="588401" y="118713"/>
                    <a:pt x="585442" y="134109"/>
                  </a:cubicBezTo>
                  <a:cubicBezTo>
                    <a:pt x="573743" y="195361"/>
                    <a:pt x="571995" y="257621"/>
                    <a:pt x="565272" y="319343"/>
                  </a:cubicBezTo>
                  <a:cubicBezTo>
                    <a:pt x="561506" y="355313"/>
                    <a:pt x="559422" y="391890"/>
                    <a:pt x="559153" y="428398"/>
                  </a:cubicBezTo>
                  <a:cubicBezTo>
                    <a:pt x="558696" y="475665"/>
                    <a:pt x="555032" y="522797"/>
                    <a:pt x="548194" y="569525"/>
                  </a:cubicBezTo>
                  <a:close/>
                </a:path>
              </a:pathLst>
            </a:custGeom>
            <a:solidFill>
              <a:srgbClr val="D4DFF0"/>
            </a:solidFill>
            <a:ln w="6712" cap="flat">
              <a:noFill/>
              <a:prstDash val="solid"/>
              <a:miter/>
            </a:ln>
          </p:spPr>
          <p:txBody>
            <a:bodyPr rtlCol="0" anchor="ctr"/>
            <a:lstStyle/>
            <a:p>
              <a:endParaRPr lang="es-CO"/>
            </a:p>
          </p:txBody>
        </p:sp>
        <p:sp>
          <p:nvSpPr>
            <p:cNvPr id="1017" name="Freeform: Shape 1016">
              <a:extLst>
                <a:ext uri="{FF2B5EF4-FFF2-40B4-BE49-F238E27FC236}">
                  <a16:creationId xmlns:a16="http://schemas.microsoft.com/office/drawing/2014/main" id="{CA86C9CA-1682-B96E-66BA-173B0E52254A}"/>
                </a:ext>
              </a:extLst>
            </p:cNvPr>
            <p:cNvSpPr/>
            <p:nvPr/>
          </p:nvSpPr>
          <p:spPr>
            <a:xfrm>
              <a:off x="4774218" y="4175043"/>
              <a:ext cx="155517" cy="1892875"/>
            </a:xfrm>
            <a:custGeom>
              <a:avLst/>
              <a:gdLst>
                <a:gd name="connsiteX0" fmla="*/ 10179 w 155517"/>
                <a:gd name="connsiteY0" fmla="*/ -1573 h 1892875"/>
                <a:gd name="connsiteX1" fmla="*/ 7691 w 155517"/>
                <a:gd name="connsiteY1" fmla="*/ 132898 h 1892875"/>
                <a:gd name="connsiteX2" fmla="*/ 12734 w 155517"/>
                <a:gd name="connsiteY2" fmla="*/ 259501 h 1892875"/>
                <a:gd name="connsiteX3" fmla="*/ 14078 w 155517"/>
                <a:gd name="connsiteY3" fmla="*/ 269318 h 1892875"/>
                <a:gd name="connsiteX4" fmla="*/ 19995 w 155517"/>
                <a:gd name="connsiteY4" fmla="*/ 410847 h 1892875"/>
                <a:gd name="connsiteX5" fmla="*/ 25912 w 155517"/>
                <a:gd name="connsiteY5" fmla="*/ 614705 h 1892875"/>
                <a:gd name="connsiteX6" fmla="*/ 40838 w 155517"/>
                <a:gd name="connsiteY6" fmla="*/ 867713 h 1892875"/>
                <a:gd name="connsiteX7" fmla="*/ 55361 w 155517"/>
                <a:gd name="connsiteY7" fmla="*/ 1055971 h 1892875"/>
                <a:gd name="connsiteX8" fmla="*/ 87634 w 155517"/>
                <a:gd name="connsiteY8" fmla="*/ 1301984 h 1892875"/>
                <a:gd name="connsiteX9" fmla="*/ 114999 w 155517"/>
                <a:gd name="connsiteY9" fmla="*/ 1486075 h 1892875"/>
                <a:gd name="connsiteX10" fmla="*/ 125219 w 155517"/>
                <a:gd name="connsiteY10" fmla="*/ 1617252 h 1892875"/>
                <a:gd name="connsiteX11" fmla="*/ 136447 w 155517"/>
                <a:gd name="connsiteY11" fmla="*/ 1728525 h 1892875"/>
                <a:gd name="connsiteX12" fmla="*/ 141557 w 155517"/>
                <a:gd name="connsiteY12" fmla="*/ 1787894 h 1892875"/>
                <a:gd name="connsiteX13" fmla="*/ 155004 w 155517"/>
                <a:gd name="connsiteY13" fmla="*/ 1891303 h 1892875"/>
                <a:gd name="connsiteX14" fmla="*/ 142834 w 155517"/>
                <a:gd name="connsiteY14" fmla="*/ 1844238 h 1892875"/>
                <a:gd name="connsiteX15" fmla="*/ 134631 w 155517"/>
                <a:gd name="connsiteY15" fmla="*/ 1768194 h 1892875"/>
                <a:gd name="connsiteX16" fmla="*/ 128849 w 155517"/>
                <a:gd name="connsiteY16" fmla="*/ 1716624 h 1892875"/>
                <a:gd name="connsiteX17" fmla="*/ 113923 w 155517"/>
                <a:gd name="connsiteY17" fmla="*/ 1554184 h 1892875"/>
                <a:gd name="connsiteX18" fmla="*/ 91197 w 155517"/>
                <a:gd name="connsiteY18" fmla="*/ 1405393 h 1892875"/>
                <a:gd name="connsiteX19" fmla="*/ 74523 w 155517"/>
                <a:gd name="connsiteY19" fmla="*/ 1288066 h 1892875"/>
                <a:gd name="connsiteX20" fmla="*/ 62689 w 155517"/>
                <a:gd name="connsiteY20" fmla="*/ 1209940 h 1892875"/>
                <a:gd name="connsiteX21" fmla="*/ 49915 w 155517"/>
                <a:gd name="connsiteY21" fmla="*/ 1097119 h 1892875"/>
                <a:gd name="connsiteX22" fmla="*/ 43191 w 155517"/>
                <a:gd name="connsiteY22" fmla="*/ 1043330 h 1892875"/>
                <a:gd name="connsiteX23" fmla="*/ 34989 w 155517"/>
                <a:gd name="connsiteY23" fmla="*/ 962244 h 1892875"/>
                <a:gd name="connsiteX24" fmla="*/ 34585 w 155517"/>
                <a:gd name="connsiteY24" fmla="*/ 957269 h 1892875"/>
                <a:gd name="connsiteX25" fmla="*/ 27862 w 155517"/>
                <a:gd name="connsiteY25" fmla="*/ 836245 h 1892875"/>
                <a:gd name="connsiteX26" fmla="*/ 19726 w 155517"/>
                <a:gd name="connsiteY26" fmla="*/ 722887 h 1892875"/>
                <a:gd name="connsiteX27" fmla="*/ 19726 w 155517"/>
                <a:gd name="connsiteY27" fmla="*/ 717979 h 1892875"/>
                <a:gd name="connsiteX28" fmla="*/ 13473 w 155517"/>
                <a:gd name="connsiteY28" fmla="*/ 591779 h 1892875"/>
                <a:gd name="connsiteX29" fmla="*/ 8834 w 155517"/>
                <a:gd name="connsiteY29" fmla="*/ 370977 h 1892875"/>
                <a:gd name="connsiteX30" fmla="*/ 429 w 155517"/>
                <a:gd name="connsiteY30" fmla="*/ 143318 h 1892875"/>
                <a:gd name="connsiteX31" fmla="*/ 4733 w 155517"/>
                <a:gd name="connsiteY31" fmla="*/ 11941 h 1892875"/>
                <a:gd name="connsiteX32" fmla="*/ 10179 w 155517"/>
                <a:gd name="connsiteY32" fmla="*/ -1573 h 189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517" h="1892875">
                  <a:moveTo>
                    <a:pt x="10179" y="-1573"/>
                  </a:moveTo>
                  <a:cubicBezTo>
                    <a:pt x="9775" y="43205"/>
                    <a:pt x="7557" y="87983"/>
                    <a:pt x="7691" y="132898"/>
                  </a:cubicBezTo>
                  <a:cubicBezTo>
                    <a:pt x="7691" y="174987"/>
                    <a:pt x="6952" y="217479"/>
                    <a:pt x="12734" y="259501"/>
                  </a:cubicBezTo>
                  <a:cubicBezTo>
                    <a:pt x="13480" y="262728"/>
                    <a:pt x="13931" y="266022"/>
                    <a:pt x="14078" y="269318"/>
                  </a:cubicBezTo>
                  <a:cubicBezTo>
                    <a:pt x="13003" y="316383"/>
                    <a:pt x="21609" y="363448"/>
                    <a:pt x="19995" y="410847"/>
                  </a:cubicBezTo>
                  <a:cubicBezTo>
                    <a:pt x="17776" y="478958"/>
                    <a:pt x="22281" y="546864"/>
                    <a:pt x="25912" y="614705"/>
                  </a:cubicBezTo>
                  <a:cubicBezTo>
                    <a:pt x="30417" y="699086"/>
                    <a:pt x="36065" y="783332"/>
                    <a:pt x="40838" y="867713"/>
                  </a:cubicBezTo>
                  <a:cubicBezTo>
                    <a:pt x="44334" y="930509"/>
                    <a:pt x="49310" y="993240"/>
                    <a:pt x="55361" y="1055971"/>
                  </a:cubicBezTo>
                  <a:cubicBezTo>
                    <a:pt x="63382" y="1138335"/>
                    <a:pt x="74140" y="1220361"/>
                    <a:pt x="87634" y="1301984"/>
                  </a:cubicBezTo>
                  <a:cubicBezTo>
                    <a:pt x="97786" y="1363169"/>
                    <a:pt x="105182" y="1424823"/>
                    <a:pt x="114999" y="1486075"/>
                  </a:cubicBezTo>
                  <a:cubicBezTo>
                    <a:pt x="120855" y="1529576"/>
                    <a:pt x="124264" y="1573347"/>
                    <a:pt x="125219" y="1617252"/>
                  </a:cubicBezTo>
                  <a:cubicBezTo>
                    <a:pt x="127034" y="1654431"/>
                    <a:pt x="131135" y="1691612"/>
                    <a:pt x="136447" y="1728525"/>
                  </a:cubicBezTo>
                  <a:cubicBezTo>
                    <a:pt x="139338" y="1748293"/>
                    <a:pt x="140010" y="1768194"/>
                    <a:pt x="141557" y="1787894"/>
                  </a:cubicBezTo>
                  <a:cubicBezTo>
                    <a:pt x="144313" y="1822654"/>
                    <a:pt x="151776" y="1856675"/>
                    <a:pt x="155004" y="1891303"/>
                  </a:cubicBezTo>
                  <a:cubicBezTo>
                    <a:pt x="144044" y="1877519"/>
                    <a:pt x="145523" y="1860508"/>
                    <a:pt x="142834" y="1844238"/>
                  </a:cubicBezTo>
                  <a:cubicBezTo>
                    <a:pt x="138531" y="1819092"/>
                    <a:pt x="133354" y="1793811"/>
                    <a:pt x="134631" y="1768194"/>
                  </a:cubicBezTo>
                  <a:cubicBezTo>
                    <a:pt x="134443" y="1750847"/>
                    <a:pt x="132507" y="1733567"/>
                    <a:pt x="128849" y="1716624"/>
                  </a:cubicBezTo>
                  <a:cubicBezTo>
                    <a:pt x="120579" y="1662836"/>
                    <a:pt x="120579" y="1608107"/>
                    <a:pt x="113923" y="1554184"/>
                  </a:cubicBezTo>
                  <a:cubicBezTo>
                    <a:pt x="107804" y="1504363"/>
                    <a:pt x="98593" y="1455012"/>
                    <a:pt x="91197" y="1405393"/>
                  </a:cubicBezTo>
                  <a:cubicBezTo>
                    <a:pt x="85348" y="1366329"/>
                    <a:pt x="80171" y="1327130"/>
                    <a:pt x="74523" y="1288066"/>
                  </a:cubicBezTo>
                  <a:cubicBezTo>
                    <a:pt x="70690" y="1261980"/>
                    <a:pt x="66051" y="1236026"/>
                    <a:pt x="62689" y="1209940"/>
                  </a:cubicBezTo>
                  <a:cubicBezTo>
                    <a:pt x="57849" y="1172422"/>
                    <a:pt x="50520" y="1135106"/>
                    <a:pt x="49915" y="1097119"/>
                  </a:cubicBezTo>
                  <a:cubicBezTo>
                    <a:pt x="49007" y="1079033"/>
                    <a:pt x="46762" y="1061080"/>
                    <a:pt x="43191" y="1043330"/>
                  </a:cubicBezTo>
                  <a:cubicBezTo>
                    <a:pt x="38754" y="1016436"/>
                    <a:pt x="43191" y="988601"/>
                    <a:pt x="34989" y="962244"/>
                  </a:cubicBezTo>
                  <a:cubicBezTo>
                    <a:pt x="34579" y="960631"/>
                    <a:pt x="34444" y="958950"/>
                    <a:pt x="34585" y="957269"/>
                  </a:cubicBezTo>
                  <a:cubicBezTo>
                    <a:pt x="37275" y="916928"/>
                    <a:pt x="31089" y="876586"/>
                    <a:pt x="27862" y="836245"/>
                  </a:cubicBezTo>
                  <a:cubicBezTo>
                    <a:pt x="25105" y="798527"/>
                    <a:pt x="28601" y="760202"/>
                    <a:pt x="19726" y="722887"/>
                  </a:cubicBezTo>
                  <a:cubicBezTo>
                    <a:pt x="19457" y="721274"/>
                    <a:pt x="19457" y="719593"/>
                    <a:pt x="19726" y="717979"/>
                  </a:cubicBezTo>
                  <a:cubicBezTo>
                    <a:pt x="22819" y="675688"/>
                    <a:pt x="16633" y="633599"/>
                    <a:pt x="13473" y="591779"/>
                  </a:cubicBezTo>
                  <a:cubicBezTo>
                    <a:pt x="7960" y="517820"/>
                    <a:pt x="13473" y="444398"/>
                    <a:pt x="8834" y="370977"/>
                  </a:cubicBezTo>
                  <a:cubicBezTo>
                    <a:pt x="3926" y="295068"/>
                    <a:pt x="-3066" y="219227"/>
                    <a:pt x="429" y="143318"/>
                  </a:cubicBezTo>
                  <a:cubicBezTo>
                    <a:pt x="2447" y="99482"/>
                    <a:pt x="4195" y="55912"/>
                    <a:pt x="4733" y="11941"/>
                  </a:cubicBezTo>
                  <a:cubicBezTo>
                    <a:pt x="3933" y="6764"/>
                    <a:pt x="6024" y="1587"/>
                    <a:pt x="10179" y="-1573"/>
                  </a:cubicBezTo>
                  <a:close/>
                </a:path>
              </a:pathLst>
            </a:custGeom>
            <a:solidFill>
              <a:srgbClr val="270000"/>
            </a:solidFill>
            <a:ln w="6712" cap="flat">
              <a:noFill/>
              <a:prstDash val="solid"/>
              <a:miter/>
            </a:ln>
          </p:spPr>
          <p:txBody>
            <a:bodyPr rtlCol="0" anchor="ctr"/>
            <a:lstStyle/>
            <a:p>
              <a:endParaRPr lang="es-CO"/>
            </a:p>
          </p:txBody>
        </p:sp>
        <p:sp>
          <p:nvSpPr>
            <p:cNvPr id="1018" name="Freeform: Shape 1017">
              <a:extLst>
                <a:ext uri="{FF2B5EF4-FFF2-40B4-BE49-F238E27FC236}">
                  <a16:creationId xmlns:a16="http://schemas.microsoft.com/office/drawing/2014/main" id="{63B18553-A9E0-7ADD-650D-043FDB0167E9}"/>
                </a:ext>
              </a:extLst>
            </p:cNvPr>
            <p:cNvSpPr/>
            <p:nvPr/>
          </p:nvSpPr>
          <p:spPr>
            <a:xfrm>
              <a:off x="8509825" y="3482721"/>
              <a:ext cx="4854" cy="9883"/>
            </a:xfrm>
            <a:custGeom>
              <a:avLst/>
              <a:gdLst>
                <a:gd name="connsiteX0" fmla="*/ -458 w 4854"/>
                <a:gd name="connsiteY0" fmla="*/ -1573 h 9883"/>
                <a:gd name="connsiteX1" fmla="*/ 4182 w 4854"/>
                <a:gd name="connsiteY1" fmla="*/ 8311 h 9883"/>
                <a:gd name="connsiteX2" fmla="*/ -458 w 4854"/>
                <a:gd name="connsiteY2" fmla="*/ -1573 h 9883"/>
              </a:gdLst>
              <a:ahLst/>
              <a:cxnLst>
                <a:cxn ang="0">
                  <a:pos x="connsiteX0" y="connsiteY0"/>
                </a:cxn>
                <a:cxn ang="0">
                  <a:pos x="connsiteX1" y="connsiteY1"/>
                </a:cxn>
                <a:cxn ang="0">
                  <a:pos x="connsiteX2" y="connsiteY2"/>
                </a:cxn>
              </a:cxnLst>
              <a:rect l="l" t="t" r="r" b="b"/>
              <a:pathLst>
                <a:path w="4854" h="9883">
                  <a:moveTo>
                    <a:pt x="-458" y="-1573"/>
                  </a:moveTo>
                  <a:cubicBezTo>
                    <a:pt x="3038" y="376"/>
                    <a:pt x="4921" y="4343"/>
                    <a:pt x="4182" y="8311"/>
                  </a:cubicBezTo>
                  <a:cubicBezTo>
                    <a:pt x="954" y="6091"/>
                    <a:pt x="-861" y="2326"/>
                    <a:pt x="-458" y="-1573"/>
                  </a:cubicBezTo>
                  <a:close/>
                </a:path>
              </a:pathLst>
            </a:custGeom>
            <a:solidFill>
              <a:srgbClr val="020202"/>
            </a:solidFill>
            <a:ln w="6712" cap="flat">
              <a:noFill/>
              <a:prstDash val="solid"/>
              <a:miter/>
            </a:ln>
          </p:spPr>
          <p:txBody>
            <a:bodyPr rtlCol="0" anchor="ctr"/>
            <a:lstStyle/>
            <a:p>
              <a:endParaRPr lang="es-CO"/>
            </a:p>
          </p:txBody>
        </p:sp>
        <p:sp>
          <p:nvSpPr>
            <p:cNvPr id="1019" name="Freeform: Shape 1018">
              <a:extLst>
                <a:ext uri="{FF2B5EF4-FFF2-40B4-BE49-F238E27FC236}">
                  <a16:creationId xmlns:a16="http://schemas.microsoft.com/office/drawing/2014/main" id="{3967E872-E0DA-3C81-44E2-DFDE0A622227}"/>
                </a:ext>
              </a:extLst>
            </p:cNvPr>
            <p:cNvSpPr/>
            <p:nvPr/>
          </p:nvSpPr>
          <p:spPr>
            <a:xfrm>
              <a:off x="8440102" y="2999568"/>
              <a:ext cx="4897" cy="9883"/>
            </a:xfrm>
            <a:custGeom>
              <a:avLst/>
              <a:gdLst>
                <a:gd name="connsiteX0" fmla="*/ -458 w 4897"/>
                <a:gd name="connsiteY0" fmla="*/ -1573 h 9883"/>
                <a:gd name="connsiteX1" fmla="*/ 4249 w 4897"/>
                <a:gd name="connsiteY1" fmla="*/ 8311 h 9883"/>
                <a:gd name="connsiteX2" fmla="*/ -458 w 4897"/>
                <a:gd name="connsiteY2" fmla="*/ -1573 h 9883"/>
              </a:gdLst>
              <a:ahLst/>
              <a:cxnLst>
                <a:cxn ang="0">
                  <a:pos x="connsiteX0" y="connsiteY0"/>
                </a:cxn>
                <a:cxn ang="0">
                  <a:pos x="connsiteX1" y="connsiteY1"/>
                </a:cxn>
                <a:cxn ang="0">
                  <a:pos x="connsiteX2" y="connsiteY2"/>
                </a:cxn>
              </a:cxnLst>
              <a:rect l="l" t="t" r="r" b="b"/>
              <a:pathLst>
                <a:path w="4897" h="9883">
                  <a:moveTo>
                    <a:pt x="-458" y="-1573"/>
                  </a:moveTo>
                  <a:cubicBezTo>
                    <a:pt x="3038" y="377"/>
                    <a:pt x="4921" y="4344"/>
                    <a:pt x="4249" y="8311"/>
                  </a:cubicBezTo>
                  <a:cubicBezTo>
                    <a:pt x="954" y="6159"/>
                    <a:pt x="-861" y="2326"/>
                    <a:pt x="-458" y="-1573"/>
                  </a:cubicBezTo>
                  <a:close/>
                </a:path>
              </a:pathLst>
            </a:custGeom>
            <a:solidFill>
              <a:srgbClr val="020202"/>
            </a:solidFill>
            <a:ln w="6712" cap="flat">
              <a:noFill/>
              <a:prstDash val="solid"/>
              <a:miter/>
            </a:ln>
          </p:spPr>
          <p:txBody>
            <a:bodyPr rtlCol="0" anchor="ctr"/>
            <a:lstStyle/>
            <a:p>
              <a:endParaRPr lang="es-CO"/>
            </a:p>
          </p:txBody>
        </p:sp>
        <p:sp>
          <p:nvSpPr>
            <p:cNvPr id="1020" name="Freeform: Shape 1019">
              <a:extLst>
                <a:ext uri="{FF2B5EF4-FFF2-40B4-BE49-F238E27FC236}">
                  <a16:creationId xmlns:a16="http://schemas.microsoft.com/office/drawing/2014/main" id="{D40B9CB5-947D-35A4-1FE4-556141089F3D}"/>
                </a:ext>
              </a:extLst>
            </p:cNvPr>
            <p:cNvSpPr/>
            <p:nvPr/>
          </p:nvSpPr>
          <p:spPr>
            <a:xfrm>
              <a:off x="8514799" y="3577387"/>
              <a:ext cx="4774" cy="9816"/>
            </a:xfrm>
            <a:custGeom>
              <a:avLst/>
              <a:gdLst>
                <a:gd name="connsiteX0" fmla="*/ -456 w 4774"/>
                <a:gd name="connsiteY0" fmla="*/ -1573 h 9816"/>
                <a:gd name="connsiteX1" fmla="*/ 4048 w 4774"/>
                <a:gd name="connsiteY1" fmla="*/ 8243 h 9816"/>
                <a:gd name="connsiteX2" fmla="*/ -456 w 4774"/>
                <a:gd name="connsiteY2" fmla="*/ -1573 h 9816"/>
              </a:gdLst>
              <a:ahLst/>
              <a:cxnLst>
                <a:cxn ang="0">
                  <a:pos x="connsiteX0" y="connsiteY0"/>
                </a:cxn>
                <a:cxn ang="0">
                  <a:pos x="connsiteX1" y="connsiteY1"/>
                </a:cxn>
                <a:cxn ang="0">
                  <a:pos x="connsiteX2" y="connsiteY2"/>
                </a:cxn>
              </a:cxnLst>
              <a:rect l="l" t="t" r="r" b="b"/>
              <a:pathLst>
                <a:path w="4774" h="9816">
                  <a:moveTo>
                    <a:pt x="-456" y="-1573"/>
                  </a:moveTo>
                  <a:cubicBezTo>
                    <a:pt x="3039" y="310"/>
                    <a:pt x="4922" y="4345"/>
                    <a:pt x="4048" y="8243"/>
                  </a:cubicBezTo>
                  <a:cubicBezTo>
                    <a:pt x="888" y="6026"/>
                    <a:pt x="-860" y="2260"/>
                    <a:pt x="-456" y="-1573"/>
                  </a:cubicBezTo>
                  <a:close/>
                </a:path>
              </a:pathLst>
            </a:custGeom>
            <a:solidFill>
              <a:srgbClr val="020202"/>
            </a:solidFill>
            <a:ln w="6712" cap="flat">
              <a:noFill/>
              <a:prstDash val="solid"/>
              <a:miter/>
            </a:ln>
          </p:spPr>
          <p:txBody>
            <a:bodyPr rtlCol="0" anchor="ctr"/>
            <a:lstStyle/>
            <a:p>
              <a:endParaRPr lang="es-CO"/>
            </a:p>
          </p:txBody>
        </p:sp>
        <p:sp>
          <p:nvSpPr>
            <p:cNvPr id="1021" name="Freeform: Shape 1020">
              <a:extLst>
                <a:ext uri="{FF2B5EF4-FFF2-40B4-BE49-F238E27FC236}">
                  <a16:creationId xmlns:a16="http://schemas.microsoft.com/office/drawing/2014/main" id="{56053406-B945-8EC3-E3CD-DA3C9208A1DB}"/>
                </a:ext>
              </a:extLst>
            </p:cNvPr>
            <p:cNvSpPr/>
            <p:nvPr/>
          </p:nvSpPr>
          <p:spPr>
            <a:xfrm>
              <a:off x="8504833" y="3432899"/>
              <a:ext cx="4913" cy="9950"/>
            </a:xfrm>
            <a:custGeom>
              <a:avLst/>
              <a:gdLst>
                <a:gd name="connsiteX0" fmla="*/ -442 w 4913"/>
                <a:gd name="connsiteY0" fmla="*/ -1573 h 9950"/>
                <a:gd name="connsiteX1" fmla="*/ 4265 w 4913"/>
                <a:gd name="connsiteY1" fmla="*/ 8378 h 9950"/>
                <a:gd name="connsiteX2" fmla="*/ -442 w 4913"/>
                <a:gd name="connsiteY2" fmla="*/ -1573 h 9950"/>
              </a:gdLst>
              <a:ahLst/>
              <a:cxnLst>
                <a:cxn ang="0">
                  <a:pos x="connsiteX0" y="connsiteY0"/>
                </a:cxn>
                <a:cxn ang="0">
                  <a:pos x="connsiteX1" y="connsiteY1"/>
                </a:cxn>
                <a:cxn ang="0">
                  <a:pos x="connsiteX2" y="connsiteY2"/>
                </a:cxn>
              </a:cxnLst>
              <a:rect l="l" t="t" r="r" b="b"/>
              <a:pathLst>
                <a:path w="4913" h="9950">
                  <a:moveTo>
                    <a:pt x="-442" y="-1573"/>
                  </a:moveTo>
                  <a:cubicBezTo>
                    <a:pt x="3054" y="445"/>
                    <a:pt x="4937" y="4412"/>
                    <a:pt x="4265" y="8378"/>
                  </a:cubicBezTo>
                  <a:cubicBezTo>
                    <a:pt x="970" y="6227"/>
                    <a:pt x="-912" y="2395"/>
                    <a:pt x="-442" y="-1573"/>
                  </a:cubicBezTo>
                  <a:close/>
                </a:path>
              </a:pathLst>
            </a:custGeom>
            <a:solidFill>
              <a:srgbClr val="020202"/>
            </a:solidFill>
            <a:ln w="6712" cap="flat">
              <a:noFill/>
              <a:prstDash val="solid"/>
              <a:miter/>
            </a:ln>
          </p:spPr>
          <p:txBody>
            <a:bodyPr rtlCol="0" anchor="ctr"/>
            <a:lstStyle/>
            <a:p>
              <a:endParaRPr lang="es-CO"/>
            </a:p>
          </p:txBody>
        </p:sp>
        <p:sp>
          <p:nvSpPr>
            <p:cNvPr id="1022" name="Freeform: Shape 1021">
              <a:extLst>
                <a:ext uri="{FF2B5EF4-FFF2-40B4-BE49-F238E27FC236}">
                  <a16:creationId xmlns:a16="http://schemas.microsoft.com/office/drawing/2014/main" id="{3D9F7355-B503-CCD7-6841-4F0CD6B072E4}"/>
                </a:ext>
              </a:extLst>
            </p:cNvPr>
            <p:cNvSpPr/>
            <p:nvPr/>
          </p:nvSpPr>
          <p:spPr>
            <a:xfrm>
              <a:off x="8460060" y="2890041"/>
              <a:ext cx="4773" cy="4975"/>
            </a:xfrm>
            <a:custGeom>
              <a:avLst/>
              <a:gdLst>
                <a:gd name="connsiteX0" fmla="*/ 4260 w 4773"/>
                <a:gd name="connsiteY0" fmla="*/ -1573 h 4975"/>
                <a:gd name="connsiteX1" fmla="*/ -514 w 4773"/>
                <a:gd name="connsiteY1" fmla="*/ 3402 h 4975"/>
              </a:gdLst>
              <a:ahLst/>
              <a:cxnLst>
                <a:cxn ang="0">
                  <a:pos x="connsiteX0" y="connsiteY0"/>
                </a:cxn>
                <a:cxn ang="0">
                  <a:pos x="connsiteX1" y="connsiteY1"/>
                </a:cxn>
              </a:cxnLst>
              <a:rect l="l" t="t" r="r" b="b"/>
              <a:pathLst>
                <a:path w="4773" h="4975">
                  <a:moveTo>
                    <a:pt x="4260" y="-1573"/>
                  </a:moveTo>
                  <a:lnTo>
                    <a:pt x="-514" y="3402"/>
                  </a:lnTo>
                  <a:close/>
                </a:path>
              </a:pathLst>
            </a:custGeom>
            <a:solidFill>
              <a:srgbClr val="020202"/>
            </a:solidFill>
            <a:ln w="6712" cap="flat">
              <a:noFill/>
              <a:prstDash val="solid"/>
              <a:miter/>
            </a:ln>
          </p:spPr>
          <p:txBody>
            <a:bodyPr rtlCol="0" anchor="ctr"/>
            <a:lstStyle/>
            <a:p>
              <a:endParaRPr lang="es-CO"/>
            </a:p>
          </p:txBody>
        </p:sp>
        <p:sp>
          <p:nvSpPr>
            <p:cNvPr id="1023" name="Freeform: Shape 1022">
              <a:extLst>
                <a:ext uri="{FF2B5EF4-FFF2-40B4-BE49-F238E27FC236}">
                  <a16:creationId xmlns:a16="http://schemas.microsoft.com/office/drawing/2014/main" id="{F0443122-31E4-59E8-90D9-593D995C69E7}"/>
                </a:ext>
              </a:extLst>
            </p:cNvPr>
            <p:cNvSpPr/>
            <p:nvPr/>
          </p:nvSpPr>
          <p:spPr>
            <a:xfrm>
              <a:off x="8445133" y="2934820"/>
              <a:ext cx="4773" cy="5042"/>
            </a:xfrm>
            <a:custGeom>
              <a:avLst/>
              <a:gdLst>
                <a:gd name="connsiteX0" fmla="*/ 4260 w 4773"/>
                <a:gd name="connsiteY0" fmla="*/ -1573 h 5042"/>
                <a:gd name="connsiteX1" fmla="*/ -514 w 4773"/>
                <a:gd name="connsiteY1" fmla="*/ 3470 h 5042"/>
              </a:gdLst>
              <a:ahLst/>
              <a:cxnLst>
                <a:cxn ang="0">
                  <a:pos x="connsiteX0" y="connsiteY0"/>
                </a:cxn>
                <a:cxn ang="0">
                  <a:pos x="connsiteX1" y="connsiteY1"/>
                </a:cxn>
              </a:cxnLst>
              <a:rect l="l" t="t" r="r" b="b"/>
              <a:pathLst>
                <a:path w="4773" h="5042">
                  <a:moveTo>
                    <a:pt x="4260" y="-1573"/>
                  </a:moveTo>
                  <a:lnTo>
                    <a:pt x="-514" y="3470"/>
                  </a:lnTo>
                  <a:close/>
                </a:path>
              </a:pathLst>
            </a:custGeom>
            <a:solidFill>
              <a:srgbClr val="020202"/>
            </a:solidFill>
            <a:ln w="6712" cap="flat">
              <a:noFill/>
              <a:prstDash val="solid"/>
              <a:miter/>
            </a:ln>
          </p:spPr>
          <p:txBody>
            <a:bodyPr rtlCol="0" anchor="ctr"/>
            <a:lstStyle/>
            <a:p>
              <a:endParaRPr lang="es-CO"/>
            </a:p>
          </p:txBody>
        </p:sp>
        <p:sp>
          <p:nvSpPr>
            <p:cNvPr id="1024" name="Freeform: Shape 1023">
              <a:extLst>
                <a:ext uri="{FF2B5EF4-FFF2-40B4-BE49-F238E27FC236}">
                  <a16:creationId xmlns:a16="http://schemas.microsoft.com/office/drawing/2014/main" id="{D368605F-16F4-D8CB-0D8F-283820B81033}"/>
                </a:ext>
              </a:extLst>
            </p:cNvPr>
            <p:cNvSpPr/>
            <p:nvPr/>
          </p:nvSpPr>
          <p:spPr>
            <a:xfrm>
              <a:off x="8440157" y="2969716"/>
              <a:ext cx="4572" cy="4975"/>
            </a:xfrm>
            <a:custGeom>
              <a:avLst/>
              <a:gdLst>
                <a:gd name="connsiteX0" fmla="*/ 4059 w 4572"/>
                <a:gd name="connsiteY0" fmla="*/ -1573 h 4975"/>
                <a:gd name="connsiteX1" fmla="*/ -514 w 4572"/>
                <a:gd name="connsiteY1" fmla="*/ 3402 h 4975"/>
                <a:gd name="connsiteX2" fmla="*/ 4059 w 4572"/>
                <a:gd name="connsiteY2" fmla="*/ -1573 h 4975"/>
              </a:gdLst>
              <a:ahLst/>
              <a:cxnLst>
                <a:cxn ang="0">
                  <a:pos x="connsiteX0" y="connsiteY0"/>
                </a:cxn>
                <a:cxn ang="0">
                  <a:pos x="connsiteX1" y="connsiteY1"/>
                </a:cxn>
                <a:cxn ang="0">
                  <a:pos x="connsiteX2" y="connsiteY2"/>
                </a:cxn>
              </a:cxnLst>
              <a:rect l="l" t="t" r="r" b="b"/>
              <a:pathLst>
                <a:path w="4572" h="4975">
                  <a:moveTo>
                    <a:pt x="4059" y="-1573"/>
                  </a:moveTo>
                  <a:cubicBezTo>
                    <a:pt x="2580" y="108"/>
                    <a:pt x="1033" y="1789"/>
                    <a:pt x="-514" y="3402"/>
                  </a:cubicBezTo>
                  <a:cubicBezTo>
                    <a:pt x="1033" y="1789"/>
                    <a:pt x="2580" y="108"/>
                    <a:pt x="4059" y="-1573"/>
                  </a:cubicBezTo>
                  <a:close/>
                </a:path>
              </a:pathLst>
            </a:custGeom>
            <a:solidFill>
              <a:srgbClr val="020202"/>
            </a:solidFill>
            <a:ln w="6712" cap="flat">
              <a:noFill/>
              <a:prstDash val="solid"/>
              <a:miter/>
            </a:ln>
          </p:spPr>
          <p:txBody>
            <a:bodyPr rtlCol="0" anchor="ctr"/>
            <a:lstStyle/>
            <a:p>
              <a:endParaRPr lang="es-CO"/>
            </a:p>
          </p:txBody>
        </p:sp>
        <p:sp>
          <p:nvSpPr>
            <p:cNvPr id="1025" name="Freeform: Shape 1024">
              <a:extLst>
                <a:ext uri="{FF2B5EF4-FFF2-40B4-BE49-F238E27FC236}">
                  <a16:creationId xmlns:a16="http://schemas.microsoft.com/office/drawing/2014/main" id="{46E86559-0DF5-6F4B-3BE7-3E5DE9EFFD00}"/>
                </a:ext>
              </a:extLst>
            </p:cNvPr>
            <p:cNvSpPr/>
            <p:nvPr/>
          </p:nvSpPr>
          <p:spPr>
            <a:xfrm>
              <a:off x="8445133" y="3039439"/>
              <a:ext cx="4773" cy="4975"/>
            </a:xfrm>
            <a:custGeom>
              <a:avLst/>
              <a:gdLst>
                <a:gd name="connsiteX0" fmla="*/ -514 w 4773"/>
                <a:gd name="connsiteY0" fmla="*/ -1573 h 4975"/>
                <a:gd name="connsiteX1" fmla="*/ 4260 w 4773"/>
                <a:gd name="connsiteY1" fmla="*/ 3402 h 4975"/>
                <a:gd name="connsiteX2" fmla="*/ -514 w 4773"/>
                <a:gd name="connsiteY2" fmla="*/ -1573 h 4975"/>
              </a:gdLst>
              <a:ahLst/>
              <a:cxnLst>
                <a:cxn ang="0">
                  <a:pos x="connsiteX0" y="connsiteY0"/>
                </a:cxn>
                <a:cxn ang="0">
                  <a:pos x="connsiteX1" y="connsiteY1"/>
                </a:cxn>
                <a:cxn ang="0">
                  <a:pos x="connsiteX2" y="connsiteY2"/>
                </a:cxn>
              </a:cxnLst>
              <a:rect l="l" t="t" r="r" b="b"/>
              <a:pathLst>
                <a:path w="4773" h="4975">
                  <a:moveTo>
                    <a:pt x="-514" y="-1573"/>
                  </a:moveTo>
                  <a:cubicBezTo>
                    <a:pt x="1100" y="108"/>
                    <a:pt x="2646" y="1789"/>
                    <a:pt x="4260" y="3402"/>
                  </a:cubicBezTo>
                  <a:cubicBezTo>
                    <a:pt x="2444" y="1789"/>
                    <a:pt x="1100" y="108"/>
                    <a:pt x="-514" y="-1573"/>
                  </a:cubicBezTo>
                  <a:close/>
                </a:path>
              </a:pathLst>
            </a:custGeom>
            <a:solidFill>
              <a:srgbClr val="020202"/>
            </a:solidFill>
            <a:ln w="6712" cap="flat">
              <a:noFill/>
              <a:prstDash val="solid"/>
              <a:miter/>
            </a:ln>
          </p:spPr>
          <p:txBody>
            <a:bodyPr rtlCol="0" anchor="ctr"/>
            <a:lstStyle/>
            <a:p>
              <a:endParaRPr lang="es-CO"/>
            </a:p>
          </p:txBody>
        </p:sp>
        <p:sp>
          <p:nvSpPr>
            <p:cNvPr id="1026" name="Freeform: Shape 1025">
              <a:extLst>
                <a:ext uri="{FF2B5EF4-FFF2-40B4-BE49-F238E27FC236}">
                  <a16:creationId xmlns:a16="http://schemas.microsoft.com/office/drawing/2014/main" id="{544D685A-0FFF-4683-66CD-02D70BE5D9E8}"/>
                </a:ext>
              </a:extLst>
            </p:cNvPr>
            <p:cNvSpPr/>
            <p:nvPr/>
          </p:nvSpPr>
          <p:spPr>
            <a:xfrm>
              <a:off x="8450109" y="3069358"/>
              <a:ext cx="4235" cy="4840"/>
            </a:xfrm>
            <a:custGeom>
              <a:avLst/>
              <a:gdLst>
                <a:gd name="connsiteX0" fmla="*/ -514 w 4235"/>
                <a:gd name="connsiteY0" fmla="*/ -1573 h 4840"/>
                <a:gd name="connsiteX1" fmla="*/ 3722 w 4235"/>
                <a:gd name="connsiteY1" fmla="*/ 3268 h 4840"/>
              </a:gdLst>
              <a:ahLst/>
              <a:cxnLst>
                <a:cxn ang="0">
                  <a:pos x="connsiteX0" y="connsiteY0"/>
                </a:cxn>
                <a:cxn ang="0">
                  <a:pos x="connsiteX1" y="connsiteY1"/>
                </a:cxn>
              </a:cxnLst>
              <a:rect l="l" t="t" r="r" b="b"/>
              <a:pathLst>
                <a:path w="4235" h="4840">
                  <a:moveTo>
                    <a:pt x="-514" y="-1573"/>
                  </a:moveTo>
                  <a:lnTo>
                    <a:pt x="3722" y="3268"/>
                  </a:lnTo>
                  <a:close/>
                </a:path>
              </a:pathLst>
            </a:custGeom>
            <a:solidFill>
              <a:srgbClr val="020202"/>
            </a:solidFill>
            <a:ln w="6712" cap="flat">
              <a:noFill/>
              <a:prstDash val="solid"/>
              <a:miter/>
            </a:ln>
          </p:spPr>
          <p:txBody>
            <a:bodyPr rtlCol="0" anchor="ctr"/>
            <a:lstStyle/>
            <a:p>
              <a:endParaRPr lang="es-CO"/>
            </a:p>
          </p:txBody>
        </p:sp>
        <p:sp>
          <p:nvSpPr>
            <p:cNvPr id="1027" name="Freeform: Shape 1026">
              <a:extLst>
                <a:ext uri="{FF2B5EF4-FFF2-40B4-BE49-F238E27FC236}">
                  <a16:creationId xmlns:a16="http://schemas.microsoft.com/office/drawing/2014/main" id="{0689EF87-DEC9-F5E4-CFF2-6900A80A3603}"/>
                </a:ext>
              </a:extLst>
            </p:cNvPr>
            <p:cNvSpPr/>
            <p:nvPr/>
          </p:nvSpPr>
          <p:spPr>
            <a:xfrm>
              <a:off x="8465102" y="3178885"/>
              <a:ext cx="4436" cy="4975"/>
            </a:xfrm>
            <a:custGeom>
              <a:avLst/>
              <a:gdLst>
                <a:gd name="connsiteX0" fmla="*/ -514 w 4436"/>
                <a:gd name="connsiteY0" fmla="*/ -1573 h 4975"/>
                <a:gd name="connsiteX1" fmla="*/ 3923 w 4436"/>
                <a:gd name="connsiteY1" fmla="*/ 3402 h 4975"/>
              </a:gdLst>
              <a:ahLst/>
              <a:cxnLst>
                <a:cxn ang="0">
                  <a:pos x="connsiteX0" y="connsiteY0"/>
                </a:cxn>
                <a:cxn ang="0">
                  <a:pos x="connsiteX1" y="connsiteY1"/>
                </a:cxn>
              </a:cxnLst>
              <a:rect l="l" t="t" r="r" b="b"/>
              <a:pathLst>
                <a:path w="4436" h="4975">
                  <a:moveTo>
                    <a:pt x="-514" y="-1573"/>
                  </a:moveTo>
                  <a:lnTo>
                    <a:pt x="3923" y="3402"/>
                  </a:lnTo>
                  <a:close/>
                </a:path>
              </a:pathLst>
            </a:custGeom>
            <a:solidFill>
              <a:srgbClr val="020202"/>
            </a:solidFill>
            <a:ln w="6712" cap="flat">
              <a:noFill/>
              <a:prstDash val="solid"/>
              <a:miter/>
            </a:ln>
          </p:spPr>
          <p:txBody>
            <a:bodyPr rtlCol="0" anchor="ctr"/>
            <a:lstStyle/>
            <a:p>
              <a:endParaRPr lang="es-CO"/>
            </a:p>
          </p:txBody>
        </p:sp>
        <p:sp>
          <p:nvSpPr>
            <p:cNvPr id="1028" name="Freeform: Shape 1027">
              <a:extLst>
                <a:ext uri="{FF2B5EF4-FFF2-40B4-BE49-F238E27FC236}">
                  <a16:creationId xmlns:a16="http://schemas.microsoft.com/office/drawing/2014/main" id="{0AD90D98-CEF9-44F8-D508-70CE392EC6F1}"/>
                </a:ext>
              </a:extLst>
            </p:cNvPr>
            <p:cNvSpPr/>
            <p:nvPr/>
          </p:nvSpPr>
          <p:spPr>
            <a:xfrm>
              <a:off x="8489979" y="3313422"/>
              <a:ext cx="4505" cy="4908"/>
            </a:xfrm>
            <a:custGeom>
              <a:avLst/>
              <a:gdLst>
                <a:gd name="connsiteX0" fmla="*/ -514 w 4505"/>
                <a:gd name="connsiteY0" fmla="*/ -1573 h 4908"/>
                <a:gd name="connsiteX1" fmla="*/ 3991 w 4505"/>
                <a:gd name="connsiteY1" fmla="*/ 3335 h 4908"/>
              </a:gdLst>
              <a:ahLst/>
              <a:cxnLst>
                <a:cxn ang="0">
                  <a:pos x="connsiteX0" y="connsiteY0"/>
                </a:cxn>
                <a:cxn ang="0">
                  <a:pos x="connsiteX1" y="connsiteY1"/>
                </a:cxn>
              </a:cxnLst>
              <a:rect l="l" t="t" r="r" b="b"/>
              <a:pathLst>
                <a:path w="4505" h="4908">
                  <a:moveTo>
                    <a:pt x="-514" y="-1573"/>
                  </a:moveTo>
                  <a:lnTo>
                    <a:pt x="3991" y="3335"/>
                  </a:lnTo>
                  <a:close/>
                </a:path>
              </a:pathLst>
            </a:custGeom>
            <a:solidFill>
              <a:srgbClr val="020202"/>
            </a:solidFill>
            <a:ln w="6712" cap="flat">
              <a:noFill/>
              <a:prstDash val="solid"/>
              <a:miter/>
            </a:ln>
          </p:spPr>
          <p:txBody>
            <a:bodyPr rtlCol="0" anchor="ctr"/>
            <a:lstStyle/>
            <a:p>
              <a:endParaRPr lang="es-CO"/>
            </a:p>
          </p:txBody>
        </p:sp>
        <p:sp>
          <p:nvSpPr>
            <p:cNvPr id="1029" name="Freeform: Shape 1028">
              <a:extLst>
                <a:ext uri="{FF2B5EF4-FFF2-40B4-BE49-F238E27FC236}">
                  <a16:creationId xmlns:a16="http://schemas.microsoft.com/office/drawing/2014/main" id="{B6E8C440-9831-3409-EA92-D3747D38FD11}"/>
                </a:ext>
              </a:extLst>
            </p:cNvPr>
            <p:cNvSpPr/>
            <p:nvPr/>
          </p:nvSpPr>
          <p:spPr>
            <a:xfrm>
              <a:off x="8499930" y="3393096"/>
              <a:ext cx="4437" cy="4908"/>
            </a:xfrm>
            <a:custGeom>
              <a:avLst/>
              <a:gdLst>
                <a:gd name="connsiteX0" fmla="*/ -514 w 4437"/>
                <a:gd name="connsiteY0" fmla="*/ -1573 h 4908"/>
                <a:gd name="connsiteX1" fmla="*/ 3924 w 4437"/>
                <a:gd name="connsiteY1" fmla="*/ 3335 h 4908"/>
              </a:gdLst>
              <a:ahLst/>
              <a:cxnLst>
                <a:cxn ang="0">
                  <a:pos x="connsiteX0" y="connsiteY0"/>
                </a:cxn>
                <a:cxn ang="0">
                  <a:pos x="connsiteX1" y="connsiteY1"/>
                </a:cxn>
              </a:cxnLst>
              <a:rect l="l" t="t" r="r" b="b"/>
              <a:pathLst>
                <a:path w="4437" h="4908">
                  <a:moveTo>
                    <a:pt x="-514" y="-1573"/>
                  </a:moveTo>
                  <a:lnTo>
                    <a:pt x="3924" y="3335"/>
                  </a:lnTo>
                  <a:close/>
                </a:path>
              </a:pathLst>
            </a:custGeom>
            <a:solidFill>
              <a:srgbClr val="020202"/>
            </a:solidFill>
            <a:ln w="6712" cap="flat">
              <a:noFill/>
              <a:prstDash val="solid"/>
              <a:miter/>
            </a:ln>
          </p:spPr>
          <p:txBody>
            <a:bodyPr rtlCol="0" anchor="ctr"/>
            <a:lstStyle/>
            <a:p>
              <a:endParaRPr lang="es-CO"/>
            </a:p>
          </p:txBody>
        </p:sp>
        <p:sp>
          <p:nvSpPr>
            <p:cNvPr id="1030" name="Freeform: Shape 1029">
              <a:extLst>
                <a:ext uri="{FF2B5EF4-FFF2-40B4-BE49-F238E27FC236}">
                  <a16:creationId xmlns:a16="http://schemas.microsoft.com/office/drawing/2014/main" id="{2BA51672-1C07-3132-F3F7-12E5BE54717A}"/>
                </a:ext>
              </a:extLst>
            </p:cNvPr>
            <p:cNvSpPr/>
            <p:nvPr/>
          </p:nvSpPr>
          <p:spPr>
            <a:xfrm>
              <a:off x="8519832" y="3731759"/>
              <a:ext cx="4504" cy="4975"/>
            </a:xfrm>
            <a:custGeom>
              <a:avLst/>
              <a:gdLst>
                <a:gd name="connsiteX0" fmla="*/ -514 w 4504"/>
                <a:gd name="connsiteY0" fmla="*/ -1573 h 4975"/>
                <a:gd name="connsiteX1" fmla="*/ 3991 w 4504"/>
                <a:gd name="connsiteY1" fmla="*/ 3402 h 4975"/>
              </a:gdLst>
              <a:ahLst/>
              <a:cxnLst>
                <a:cxn ang="0">
                  <a:pos x="connsiteX0" y="connsiteY0"/>
                </a:cxn>
                <a:cxn ang="0">
                  <a:pos x="connsiteX1" y="connsiteY1"/>
                </a:cxn>
              </a:cxnLst>
              <a:rect l="l" t="t" r="r" b="b"/>
              <a:pathLst>
                <a:path w="4504" h="4975">
                  <a:moveTo>
                    <a:pt x="-514" y="-1573"/>
                  </a:moveTo>
                  <a:lnTo>
                    <a:pt x="3991" y="3402"/>
                  </a:lnTo>
                  <a:close/>
                </a:path>
              </a:pathLst>
            </a:custGeom>
            <a:solidFill>
              <a:srgbClr val="020202"/>
            </a:solidFill>
            <a:ln w="6712" cap="flat">
              <a:noFill/>
              <a:prstDash val="solid"/>
              <a:miter/>
            </a:ln>
          </p:spPr>
          <p:txBody>
            <a:bodyPr rtlCol="0" anchor="ctr"/>
            <a:lstStyle/>
            <a:p>
              <a:endParaRPr lang="es-CO"/>
            </a:p>
          </p:txBody>
        </p:sp>
        <p:sp>
          <p:nvSpPr>
            <p:cNvPr id="1031" name="Freeform: Shape 1030">
              <a:extLst>
                <a:ext uri="{FF2B5EF4-FFF2-40B4-BE49-F238E27FC236}">
                  <a16:creationId xmlns:a16="http://schemas.microsoft.com/office/drawing/2014/main" id="{44A24D99-D603-C800-C055-63DDE4D68482}"/>
                </a:ext>
              </a:extLst>
            </p:cNvPr>
            <p:cNvSpPr/>
            <p:nvPr/>
          </p:nvSpPr>
          <p:spPr>
            <a:xfrm>
              <a:off x="6647194" y="5534809"/>
              <a:ext cx="5042" cy="4975"/>
            </a:xfrm>
            <a:custGeom>
              <a:avLst/>
              <a:gdLst>
                <a:gd name="connsiteX0" fmla="*/ 4529 w 5042"/>
                <a:gd name="connsiteY0" fmla="*/ 3402 h 4975"/>
                <a:gd name="connsiteX1" fmla="*/ -514 w 5042"/>
                <a:gd name="connsiteY1" fmla="*/ -1573 h 4975"/>
              </a:gdLst>
              <a:ahLst/>
              <a:cxnLst>
                <a:cxn ang="0">
                  <a:pos x="connsiteX0" y="connsiteY0"/>
                </a:cxn>
                <a:cxn ang="0">
                  <a:pos x="connsiteX1" y="connsiteY1"/>
                </a:cxn>
              </a:cxnLst>
              <a:rect l="l" t="t" r="r" b="b"/>
              <a:pathLst>
                <a:path w="5042" h="4975">
                  <a:moveTo>
                    <a:pt x="4529" y="3402"/>
                  </a:moveTo>
                  <a:lnTo>
                    <a:pt x="-514" y="-1573"/>
                  </a:lnTo>
                  <a:close/>
                </a:path>
              </a:pathLst>
            </a:custGeom>
            <a:solidFill>
              <a:srgbClr val="020202"/>
            </a:solidFill>
            <a:ln w="6712" cap="flat">
              <a:noFill/>
              <a:prstDash val="solid"/>
              <a:miter/>
            </a:ln>
          </p:spPr>
          <p:txBody>
            <a:bodyPr rtlCol="0" anchor="ctr"/>
            <a:lstStyle/>
            <a:p>
              <a:endParaRPr lang="es-CO"/>
            </a:p>
          </p:txBody>
        </p:sp>
        <p:sp>
          <p:nvSpPr>
            <p:cNvPr id="1032" name="Freeform: Shape 1031">
              <a:extLst>
                <a:ext uri="{FF2B5EF4-FFF2-40B4-BE49-F238E27FC236}">
                  <a16:creationId xmlns:a16="http://schemas.microsoft.com/office/drawing/2014/main" id="{ACC381C7-9401-ED99-7608-F0802F91981F}"/>
                </a:ext>
              </a:extLst>
            </p:cNvPr>
            <p:cNvSpPr/>
            <p:nvPr/>
          </p:nvSpPr>
          <p:spPr>
            <a:xfrm>
              <a:off x="5656099" y="1074734"/>
              <a:ext cx="2381924" cy="2118957"/>
            </a:xfrm>
            <a:custGeom>
              <a:avLst/>
              <a:gdLst>
                <a:gd name="connsiteX0" fmla="*/ 33823 w 2381924"/>
                <a:gd name="connsiteY0" fmla="*/ 348140 h 2118957"/>
                <a:gd name="connsiteX1" fmla="*/ 103412 w 2381924"/>
                <a:gd name="connsiteY1" fmla="*/ 209702 h 2118957"/>
                <a:gd name="connsiteX2" fmla="*/ 166613 w 2381924"/>
                <a:gd name="connsiteY2" fmla="*/ 133256 h 2118957"/>
                <a:gd name="connsiteX3" fmla="*/ 264171 w 2381924"/>
                <a:gd name="connsiteY3" fmla="*/ 58221 h 2118957"/>
                <a:gd name="connsiteX4" fmla="*/ 361326 w 2381924"/>
                <a:gd name="connsiteY4" fmla="*/ 15056 h 2118957"/>
                <a:gd name="connsiteX5" fmla="*/ 398441 w 2381924"/>
                <a:gd name="connsiteY5" fmla="*/ 1609 h 2118957"/>
                <a:gd name="connsiteX6" fmla="*/ 471861 w 2381924"/>
                <a:gd name="connsiteY6" fmla="*/ 63600 h 2118957"/>
                <a:gd name="connsiteX7" fmla="*/ 437773 w 2381924"/>
                <a:gd name="connsiteY7" fmla="*/ 115775 h 2118957"/>
                <a:gd name="connsiteX8" fmla="*/ 303302 w 2381924"/>
                <a:gd name="connsiteY8" fmla="*/ 205466 h 2118957"/>
                <a:gd name="connsiteX9" fmla="*/ 164125 w 2381924"/>
                <a:gd name="connsiteY9" fmla="*/ 363537 h 2118957"/>
                <a:gd name="connsiteX10" fmla="*/ 142072 w 2381924"/>
                <a:gd name="connsiteY10" fmla="*/ 462238 h 2118957"/>
                <a:gd name="connsiteX11" fmla="*/ 155519 w 2381924"/>
                <a:gd name="connsiteY11" fmla="*/ 472323 h 2118957"/>
                <a:gd name="connsiteX12" fmla="*/ 249649 w 2381924"/>
                <a:gd name="connsiteY12" fmla="*/ 492494 h 2118957"/>
                <a:gd name="connsiteX13" fmla="*/ 292410 w 2381924"/>
                <a:gd name="connsiteY13" fmla="*/ 479046 h 2118957"/>
                <a:gd name="connsiteX14" fmla="*/ 333626 w 2381924"/>
                <a:gd name="connsiteY14" fmla="*/ 440386 h 2118957"/>
                <a:gd name="connsiteX15" fmla="*/ 361999 w 2381924"/>
                <a:gd name="connsiteY15" fmla="*/ 388346 h 2118957"/>
                <a:gd name="connsiteX16" fmla="*/ 407584 w 2381924"/>
                <a:gd name="connsiteY16" fmla="*/ 289039 h 2118957"/>
                <a:gd name="connsiteX17" fmla="*/ 500571 w 2381924"/>
                <a:gd name="connsiteY17" fmla="*/ 279694 h 2118957"/>
                <a:gd name="connsiteX18" fmla="*/ 519524 w 2381924"/>
                <a:gd name="connsiteY18" fmla="*/ 350695 h 2118957"/>
                <a:gd name="connsiteX19" fmla="*/ 506555 w 2381924"/>
                <a:gd name="connsiteY19" fmla="*/ 365621 h 2118957"/>
                <a:gd name="connsiteX20" fmla="*/ 387212 w 2381924"/>
                <a:gd name="connsiteY20" fmla="*/ 506815 h 2118957"/>
                <a:gd name="connsiteX21" fmla="*/ 363276 w 2381924"/>
                <a:gd name="connsiteY21" fmla="*/ 633285 h 2118957"/>
                <a:gd name="connsiteX22" fmla="*/ 364285 w 2381924"/>
                <a:gd name="connsiteY22" fmla="*/ 690300 h 2118957"/>
                <a:gd name="connsiteX23" fmla="*/ 362940 w 2381924"/>
                <a:gd name="connsiteY23" fmla="*/ 697628 h 2118957"/>
                <a:gd name="connsiteX24" fmla="*/ 358973 w 2381924"/>
                <a:gd name="connsiteY24" fmla="*/ 726069 h 2118957"/>
                <a:gd name="connsiteX25" fmla="*/ 357561 w 2381924"/>
                <a:gd name="connsiteY25" fmla="*/ 732792 h 2118957"/>
                <a:gd name="connsiteX26" fmla="*/ 353729 w 2381924"/>
                <a:gd name="connsiteY26" fmla="*/ 757065 h 2118957"/>
                <a:gd name="connsiteX27" fmla="*/ 352317 w 2381924"/>
                <a:gd name="connsiteY27" fmla="*/ 764192 h 2118957"/>
                <a:gd name="connsiteX28" fmla="*/ 348888 w 2381924"/>
                <a:gd name="connsiteY28" fmla="*/ 793371 h 2118957"/>
                <a:gd name="connsiteX29" fmla="*/ 347409 w 2381924"/>
                <a:gd name="connsiteY29" fmla="*/ 801104 h 2118957"/>
                <a:gd name="connsiteX30" fmla="*/ 348148 w 2381924"/>
                <a:gd name="connsiteY30" fmla="*/ 1057741 h 2118957"/>
                <a:gd name="connsiteX31" fmla="*/ 389363 w 2381924"/>
                <a:gd name="connsiteY31" fmla="*/ 1254202 h 2118957"/>
                <a:gd name="connsiteX32" fmla="*/ 390305 w 2381924"/>
                <a:gd name="connsiteY32" fmla="*/ 1278609 h 2118957"/>
                <a:gd name="connsiteX33" fmla="*/ 389901 w 2381924"/>
                <a:gd name="connsiteY33" fmla="*/ 1336700 h 2118957"/>
                <a:gd name="connsiteX34" fmla="*/ 446715 w 2381924"/>
                <a:gd name="connsiteY34" fmla="*/ 1498737 h 2118957"/>
                <a:gd name="connsiteX35" fmla="*/ 541988 w 2381924"/>
                <a:gd name="connsiteY35" fmla="*/ 1608196 h 2118957"/>
                <a:gd name="connsiteX36" fmla="*/ 565117 w 2381924"/>
                <a:gd name="connsiteY36" fmla="*/ 1615996 h 2118957"/>
                <a:gd name="connsiteX37" fmla="*/ 653195 w 2381924"/>
                <a:gd name="connsiteY37" fmla="*/ 1603759 h 2118957"/>
                <a:gd name="connsiteX38" fmla="*/ 695621 w 2381924"/>
                <a:gd name="connsiteY38" fmla="*/ 1611289 h 2118957"/>
                <a:gd name="connsiteX39" fmla="*/ 775698 w 2381924"/>
                <a:gd name="connsiteY39" fmla="*/ 1656942 h 2118957"/>
                <a:gd name="connsiteX40" fmla="*/ 1061246 w 2381924"/>
                <a:gd name="connsiteY40" fmla="*/ 1753155 h 2118957"/>
                <a:gd name="connsiteX41" fmla="*/ 1213601 w 2381924"/>
                <a:gd name="connsiteY41" fmla="*/ 1773932 h 2118957"/>
                <a:gd name="connsiteX42" fmla="*/ 1416719 w 2381924"/>
                <a:gd name="connsiteY42" fmla="*/ 1764451 h 2118957"/>
                <a:gd name="connsiteX43" fmla="*/ 1480861 w 2381924"/>
                <a:gd name="connsiteY43" fmla="*/ 1758131 h 2118957"/>
                <a:gd name="connsiteX44" fmla="*/ 1643571 w 2381924"/>
                <a:gd name="connsiteY44" fmla="*/ 1741793 h 2118957"/>
                <a:gd name="connsiteX45" fmla="*/ 1657892 w 2381924"/>
                <a:gd name="connsiteY45" fmla="*/ 1738095 h 2118957"/>
                <a:gd name="connsiteX46" fmla="*/ 1723110 w 2381924"/>
                <a:gd name="connsiteY46" fmla="*/ 1733725 h 2118957"/>
                <a:gd name="connsiteX47" fmla="*/ 1818719 w 2381924"/>
                <a:gd name="connsiteY47" fmla="*/ 1724782 h 2118957"/>
                <a:gd name="connsiteX48" fmla="*/ 1863228 w 2381924"/>
                <a:gd name="connsiteY48" fmla="*/ 1724782 h 2118957"/>
                <a:gd name="connsiteX49" fmla="*/ 1958568 w 2381924"/>
                <a:gd name="connsiteY49" fmla="*/ 1713016 h 2118957"/>
                <a:gd name="connsiteX50" fmla="*/ 1960787 w 2381924"/>
                <a:gd name="connsiteY50" fmla="*/ 1711940 h 2118957"/>
                <a:gd name="connsiteX51" fmla="*/ 2050143 w 2381924"/>
                <a:gd name="connsiteY51" fmla="*/ 1684508 h 2118957"/>
                <a:gd name="connsiteX52" fmla="*/ 2078113 w 2381924"/>
                <a:gd name="connsiteY52" fmla="*/ 1675767 h 2118957"/>
                <a:gd name="connsiteX53" fmla="*/ 2212583 w 2381924"/>
                <a:gd name="connsiteY53" fmla="*/ 1628703 h 2118957"/>
                <a:gd name="connsiteX54" fmla="*/ 2226031 w 2381924"/>
                <a:gd name="connsiteY54" fmla="*/ 1622383 h 2118957"/>
                <a:gd name="connsiteX55" fmla="*/ 2273835 w 2381924"/>
                <a:gd name="connsiteY55" fmla="*/ 1603489 h 2118957"/>
                <a:gd name="connsiteX56" fmla="*/ 2286475 w 2381924"/>
                <a:gd name="connsiteY56" fmla="*/ 1596296 h 2118957"/>
                <a:gd name="connsiteX57" fmla="*/ 2326816 w 2381924"/>
                <a:gd name="connsiteY57" fmla="*/ 1578882 h 2118957"/>
                <a:gd name="connsiteX58" fmla="*/ 2340263 w 2381924"/>
                <a:gd name="connsiteY58" fmla="*/ 1572763 h 2118957"/>
                <a:gd name="connsiteX59" fmla="*/ 2381411 w 2381924"/>
                <a:gd name="connsiteY59" fmla="*/ 1559316 h 2118957"/>
                <a:gd name="connsiteX60" fmla="*/ 2322043 w 2381924"/>
                <a:gd name="connsiteY60" fmla="*/ 1598649 h 2118957"/>
                <a:gd name="connsiteX61" fmla="*/ 2194296 w 2381924"/>
                <a:gd name="connsiteY61" fmla="*/ 1652437 h 2118957"/>
                <a:gd name="connsiteX62" fmla="*/ 2058144 w 2381924"/>
                <a:gd name="connsiteY62" fmla="*/ 1706225 h 2118957"/>
                <a:gd name="connsiteX63" fmla="*/ 1957291 w 2381924"/>
                <a:gd name="connsiteY63" fmla="*/ 1739843 h 2118957"/>
                <a:gd name="connsiteX64" fmla="*/ 1943844 w 2381924"/>
                <a:gd name="connsiteY64" fmla="*/ 1774671 h 2118957"/>
                <a:gd name="connsiteX65" fmla="*/ 1968116 w 2381924"/>
                <a:gd name="connsiteY65" fmla="*/ 1806003 h 2118957"/>
                <a:gd name="connsiteX66" fmla="*/ 1994337 w 2381924"/>
                <a:gd name="connsiteY66" fmla="*/ 1981755 h 2118957"/>
                <a:gd name="connsiteX67" fmla="*/ 1965157 w 2381924"/>
                <a:gd name="connsiteY67" fmla="*/ 2010398 h 2118957"/>
                <a:gd name="connsiteX68" fmla="*/ 1750878 w 2381924"/>
                <a:gd name="connsiteY68" fmla="*/ 2060689 h 2118957"/>
                <a:gd name="connsiteX69" fmla="*/ 1655405 w 2381924"/>
                <a:gd name="connsiteY69" fmla="*/ 2073263 h 2118957"/>
                <a:gd name="connsiteX70" fmla="*/ 1565242 w 2381924"/>
                <a:gd name="connsiteY70" fmla="*/ 2087517 h 2118957"/>
                <a:gd name="connsiteX71" fmla="*/ 1423577 w 2381924"/>
                <a:gd name="connsiteY71" fmla="*/ 2108562 h 2118957"/>
                <a:gd name="connsiteX72" fmla="*/ 1292939 w 2381924"/>
                <a:gd name="connsiteY72" fmla="*/ 2116495 h 2118957"/>
                <a:gd name="connsiteX73" fmla="*/ 1074491 w 2381924"/>
                <a:gd name="connsiteY73" fmla="*/ 2111789 h 2118957"/>
                <a:gd name="connsiteX74" fmla="*/ 949299 w 2381924"/>
                <a:gd name="connsiteY74" fmla="*/ 2098812 h 2118957"/>
                <a:gd name="connsiteX75" fmla="*/ 743089 w 2381924"/>
                <a:gd name="connsiteY75" fmla="*/ 2048117 h 2118957"/>
                <a:gd name="connsiteX76" fmla="*/ 533113 w 2381924"/>
                <a:gd name="connsiteY76" fmla="*/ 1972208 h 2118957"/>
                <a:gd name="connsiteX77" fmla="*/ 458683 w 2381924"/>
                <a:gd name="connsiteY77" fmla="*/ 1937919 h 2118957"/>
                <a:gd name="connsiteX78" fmla="*/ 419082 w 2381924"/>
                <a:gd name="connsiteY78" fmla="*/ 1883054 h 2118957"/>
                <a:gd name="connsiteX79" fmla="*/ 360452 w 2381924"/>
                <a:gd name="connsiteY79" fmla="*/ 1804053 h 2118957"/>
                <a:gd name="connsiteX80" fmla="*/ 264642 w 2381924"/>
                <a:gd name="connsiteY80" fmla="*/ 1722093 h 2118957"/>
                <a:gd name="connsiteX81" fmla="*/ 215426 w 2381924"/>
                <a:gd name="connsiteY81" fmla="*/ 1607793 h 2118957"/>
                <a:gd name="connsiteX82" fmla="*/ 164058 w 2381924"/>
                <a:gd name="connsiteY82" fmla="*/ 1491744 h 2118957"/>
                <a:gd name="connsiteX83" fmla="*/ 144963 w 2381924"/>
                <a:gd name="connsiteY83" fmla="*/ 1480651 h 2118957"/>
                <a:gd name="connsiteX84" fmla="*/ 102269 w 2381924"/>
                <a:gd name="connsiteY84" fmla="*/ 1433183 h 2118957"/>
                <a:gd name="connsiteX85" fmla="*/ 92789 w 2381924"/>
                <a:gd name="connsiteY85" fmla="*/ 1399565 h 2118957"/>
                <a:gd name="connsiteX86" fmla="*/ 75576 w 2381924"/>
                <a:gd name="connsiteY86" fmla="*/ 1367023 h 2118957"/>
                <a:gd name="connsiteX87" fmla="*/ 50162 w 2381924"/>
                <a:gd name="connsiteY87" fmla="*/ 1313907 h 2118957"/>
                <a:gd name="connsiteX88" fmla="*/ 17485 w 2381924"/>
                <a:gd name="connsiteY88" fmla="*/ 1166729 h 2118957"/>
                <a:gd name="connsiteX89" fmla="*/ 5585 w 2381924"/>
                <a:gd name="connsiteY89" fmla="*/ 1048665 h 2118957"/>
                <a:gd name="connsiteX90" fmla="*/ 5585 w 2381924"/>
                <a:gd name="connsiteY90" fmla="*/ 939138 h 2118957"/>
                <a:gd name="connsiteX91" fmla="*/ 1685 w 2381924"/>
                <a:gd name="connsiteY91" fmla="*/ 889855 h 2118957"/>
                <a:gd name="connsiteX92" fmla="*/ 1282 w 2381924"/>
                <a:gd name="connsiteY92" fmla="*/ 857716 h 2118957"/>
                <a:gd name="connsiteX93" fmla="*/ 5450 w 2381924"/>
                <a:gd name="connsiteY93" fmla="*/ 781068 h 2118957"/>
                <a:gd name="connsiteX94" fmla="*/ 13586 w 2381924"/>
                <a:gd name="connsiteY94" fmla="*/ 575530 h 2118957"/>
                <a:gd name="connsiteX95" fmla="*/ 10425 w 2381924"/>
                <a:gd name="connsiteY95" fmla="*/ 543593 h 2118957"/>
                <a:gd name="connsiteX96" fmla="*/ 32882 w 2381924"/>
                <a:gd name="connsiteY96" fmla="*/ 365016 h 2118957"/>
                <a:gd name="connsiteX97" fmla="*/ 33823 w 2381924"/>
                <a:gd name="connsiteY97" fmla="*/ 348140 h 2118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2381924" h="2118957">
                  <a:moveTo>
                    <a:pt x="33823" y="348140"/>
                  </a:moveTo>
                  <a:cubicBezTo>
                    <a:pt x="47095" y="297646"/>
                    <a:pt x="70796" y="250446"/>
                    <a:pt x="103412" y="209702"/>
                  </a:cubicBezTo>
                  <a:cubicBezTo>
                    <a:pt x="124053" y="183884"/>
                    <a:pt x="145703" y="158872"/>
                    <a:pt x="166613" y="133256"/>
                  </a:cubicBezTo>
                  <a:cubicBezTo>
                    <a:pt x="193554" y="101722"/>
                    <a:pt x="226782" y="76173"/>
                    <a:pt x="264171" y="58221"/>
                  </a:cubicBezTo>
                  <a:cubicBezTo>
                    <a:pt x="295234" y="41009"/>
                    <a:pt x="327742" y="26553"/>
                    <a:pt x="361326" y="15056"/>
                  </a:cubicBezTo>
                  <a:cubicBezTo>
                    <a:pt x="374774" y="13039"/>
                    <a:pt x="385868" y="5576"/>
                    <a:pt x="398441" y="1609"/>
                  </a:cubicBezTo>
                  <a:cubicBezTo>
                    <a:pt x="440597" y="-11839"/>
                    <a:pt x="477913" y="18956"/>
                    <a:pt x="471861" y="63600"/>
                  </a:cubicBezTo>
                  <a:cubicBezTo>
                    <a:pt x="469306" y="85384"/>
                    <a:pt x="456686" y="104681"/>
                    <a:pt x="437773" y="115775"/>
                  </a:cubicBezTo>
                  <a:cubicBezTo>
                    <a:pt x="392188" y="144551"/>
                    <a:pt x="344720" y="170370"/>
                    <a:pt x="303302" y="205466"/>
                  </a:cubicBezTo>
                  <a:cubicBezTo>
                    <a:pt x="248936" y="250581"/>
                    <a:pt x="201972" y="303899"/>
                    <a:pt x="164125" y="363537"/>
                  </a:cubicBezTo>
                  <a:cubicBezTo>
                    <a:pt x="145165" y="393994"/>
                    <a:pt x="148325" y="429158"/>
                    <a:pt x="142072" y="462238"/>
                  </a:cubicBezTo>
                  <a:cubicBezTo>
                    <a:pt x="140257" y="471785"/>
                    <a:pt x="148460" y="472794"/>
                    <a:pt x="155519" y="472323"/>
                  </a:cubicBezTo>
                  <a:cubicBezTo>
                    <a:pt x="189137" y="470374"/>
                    <a:pt x="219393" y="480660"/>
                    <a:pt x="249649" y="492494"/>
                  </a:cubicBezTo>
                  <a:cubicBezTo>
                    <a:pt x="267466" y="499688"/>
                    <a:pt x="282124" y="495788"/>
                    <a:pt x="292410" y="479046"/>
                  </a:cubicBezTo>
                  <a:cubicBezTo>
                    <a:pt x="301864" y="462238"/>
                    <a:pt x="316252" y="448723"/>
                    <a:pt x="333626" y="440386"/>
                  </a:cubicBezTo>
                  <a:cubicBezTo>
                    <a:pt x="357225" y="429965"/>
                    <a:pt x="364621" y="412350"/>
                    <a:pt x="361999" y="388346"/>
                  </a:cubicBezTo>
                  <a:cubicBezTo>
                    <a:pt x="357359" y="346189"/>
                    <a:pt x="376118" y="314926"/>
                    <a:pt x="407584" y="289039"/>
                  </a:cubicBezTo>
                  <a:cubicBezTo>
                    <a:pt x="433436" y="266448"/>
                    <a:pt x="470745" y="262684"/>
                    <a:pt x="500571" y="279694"/>
                  </a:cubicBezTo>
                  <a:cubicBezTo>
                    <a:pt x="525414" y="294082"/>
                    <a:pt x="533899" y="325885"/>
                    <a:pt x="519524" y="350695"/>
                  </a:cubicBezTo>
                  <a:cubicBezTo>
                    <a:pt x="516196" y="356477"/>
                    <a:pt x="511793" y="361519"/>
                    <a:pt x="506555" y="365621"/>
                  </a:cubicBezTo>
                  <a:cubicBezTo>
                    <a:pt x="458219" y="404752"/>
                    <a:pt x="417723" y="452623"/>
                    <a:pt x="387212" y="506815"/>
                  </a:cubicBezTo>
                  <a:cubicBezTo>
                    <a:pt x="365226" y="545879"/>
                    <a:pt x="352721" y="587497"/>
                    <a:pt x="363276" y="633285"/>
                  </a:cubicBezTo>
                  <a:cubicBezTo>
                    <a:pt x="367512" y="651842"/>
                    <a:pt x="365226" y="671273"/>
                    <a:pt x="364285" y="690300"/>
                  </a:cubicBezTo>
                  <a:cubicBezTo>
                    <a:pt x="364076" y="692788"/>
                    <a:pt x="363626" y="695208"/>
                    <a:pt x="362940" y="697628"/>
                  </a:cubicBezTo>
                  <a:cubicBezTo>
                    <a:pt x="360412" y="706907"/>
                    <a:pt x="359081" y="716455"/>
                    <a:pt x="358973" y="726069"/>
                  </a:cubicBezTo>
                  <a:cubicBezTo>
                    <a:pt x="358691" y="728355"/>
                    <a:pt x="358213" y="730574"/>
                    <a:pt x="357561" y="732792"/>
                  </a:cubicBezTo>
                  <a:cubicBezTo>
                    <a:pt x="355383" y="740727"/>
                    <a:pt x="354092" y="748862"/>
                    <a:pt x="353729" y="757065"/>
                  </a:cubicBezTo>
                  <a:cubicBezTo>
                    <a:pt x="353460" y="759485"/>
                    <a:pt x="352989" y="761839"/>
                    <a:pt x="352317" y="764192"/>
                  </a:cubicBezTo>
                  <a:cubicBezTo>
                    <a:pt x="349022" y="773672"/>
                    <a:pt x="350367" y="783690"/>
                    <a:pt x="348888" y="793371"/>
                  </a:cubicBezTo>
                  <a:cubicBezTo>
                    <a:pt x="348599" y="795994"/>
                    <a:pt x="348101" y="798549"/>
                    <a:pt x="347409" y="801104"/>
                  </a:cubicBezTo>
                  <a:cubicBezTo>
                    <a:pt x="333538" y="886089"/>
                    <a:pt x="333787" y="972823"/>
                    <a:pt x="348148" y="1057741"/>
                  </a:cubicBezTo>
                  <a:cubicBezTo>
                    <a:pt x="359914" y="1123631"/>
                    <a:pt x="369193" y="1190060"/>
                    <a:pt x="389363" y="1254202"/>
                  </a:cubicBezTo>
                  <a:cubicBezTo>
                    <a:pt x="392914" y="1261867"/>
                    <a:pt x="393250" y="1270675"/>
                    <a:pt x="390305" y="1278609"/>
                  </a:cubicBezTo>
                  <a:cubicBezTo>
                    <a:pt x="380018" y="1298107"/>
                    <a:pt x="384254" y="1317538"/>
                    <a:pt x="389901" y="1336700"/>
                  </a:cubicBezTo>
                  <a:cubicBezTo>
                    <a:pt x="405144" y="1391968"/>
                    <a:pt x="424124" y="1446092"/>
                    <a:pt x="446715" y="1498737"/>
                  </a:cubicBezTo>
                  <a:cubicBezTo>
                    <a:pt x="466886" y="1544659"/>
                    <a:pt x="500974" y="1579420"/>
                    <a:pt x="541988" y="1608196"/>
                  </a:cubicBezTo>
                  <a:cubicBezTo>
                    <a:pt x="548348" y="1613777"/>
                    <a:pt x="556672" y="1616601"/>
                    <a:pt x="565117" y="1615996"/>
                  </a:cubicBezTo>
                  <a:cubicBezTo>
                    <a:pt x="594230" y="1610079"/>
                    <a:pt x="625024" y="1616332"/>
                    <a:pt x="653195" y="1603759"/>
                  </a:cubicBezTo>
                  <a:cubicBezTo>
                    <a:pt x="668861" y="1597035"/>
                    <a:pt x="682644" y="1603759"/>
                    <a:pt x="695621" y="1611289"/>
                  </a:cubicBezTo>
                  <a:cubicBezTo>
                    <a:pt x="722515" y="1626215"/>
                    <a:pt x="748871" y="1641949"/>
                    <a:pt x="775698" y="1656942"/>
                  </a:cubicBezTo>
                  <a:cubicBezTo>
                    <a:pt x="864919" y="1706764"/>
                    <a:pt x="958645" y="1742129"/>
                    <a:pt x="1061246" y="1753155"/>
                  </a:cubicBezTo>
                  <a:cubicBezTo>
                    <a:pt x="1112143" y="1758669"/>
                    <a:pt x="1162637" y="1767880"/>
                    <a:pt x="1213601" y="1773932"/>
                  </a:cubicBezTo>
                  <a:cubicBezTo>
                    <a:pt x="1282584" y="1782134"/>
                    <a:pt x="1349282" y="1770973"/>
                    <a:pt x="1416719" y="1764451"/>
                  </a:cubicBezTo>
                  <a:cubicBezTo>
                    <a:pt x="1438032" y="1762367"/>
                    <a:pt x="1459548" y="1760350"/>
                    <a:pt x="1480861" y="1758131"/>
                  </a:cubicBezTo>
                  <a:cubicBezTo>
                    <a:pt x="1535053" y="1752349"/>
                    <a:pt x="1589043" y="1744684"/>
                    <a:pt x="1643571" y="1741793"/>
                  </a:cubicBezTo>
                  <a:cubicBezTo>
                    <a:pt x="1648546" y="1741322"/>
                    <a:pt x="1653320" y="1740112"/>
                    <a:pt x="1657892" y="1738095"/>
                  </a:cubicBezTo>
                  <a:cubicBezTo>
                    <a:pt x="1679407" y="1733389"/>
                    <a:pt x="1700654" y="1724648"/>
                    <a:pt x="1723110" y="1733725"/>
                  </a:cubicBezTo>
                  <a:cubicBezTo>
                    <a:pt x="1755181" y="1734061"/>
                    <a:pt x="1787253" y="1731035"/>
                    <a:pt x="1818719" y="1724782"/>
                  </a:cubicBezTo>
                  <a:cubicBezTo>
                    <a:pt x="1833443" y="1721959"/>
                    <a:pt x="1848504" y="1721959"/>
                    <a:pt x="1863228" y="1724782"/>
                  </a:cubicBezTo>
                  <a:cubicBezTo>
                    <a:pt x="1895367" y="1732716"/>
                    <a:pt x="1929321" y="1728548"/>
                    <a:pt x="1958568" y="1713016"/>
                  </a:cubicBezTo>
                  <a:cubicBezTo>
                    <a:pt x="1959240" y="1712546"/>
                    <a:pt x="1959980" y="1712209"/>
                    <a:pt x="1960787" y="1711940"/>
                  </a:cubicBezTo>
                  <a:cubicBezTo>
                    <a:pt x="1991446" y="1705620"/>
                    <a:pt x="2020291" y="1693384"/>
                    <a:pt x="2050143" y="1684508"/>
                  </a:cubicBezTo>
                  <a:cubicBezTo>
                    <a:pt x="2059488" y="1681684"/>
                    <a:pt x="2068834" y="1678995"/>
                    <a:pt x="2078113" y="1675767"/>
                  </a:cubicBezTo>
                  <a:cubicBezTo>
                    <a:pt x="2123026" y="1660304"/>
                    <a:pt x="2165519" y="1638049"/>
                    <a:pt x="2212583" y="1628703"/>
                  </a:cubicBezTo>
                  <a:cubicBezTo>
                    <a:pt x="2217357" y="1627291"/>
                    <a:pt x="2221929" y="1625140"/>
                    <a:pt x="2226031" y="1622383"/>
                  </a:cubicBezTo>
                  <a:cubicBezTo>
                    <a:pt x="2241226" y="1614382"/>
                    <a:pt x="2255345" y="1603423"/>
                    <a:pt x="2273835" y="1603489"/>
                  </a:cubicBezTo>
                  <a:cubicBezTo>
                    <a:pt x="2279147" y="1603489"/>
                    <a:pt x="2282576" y="1599388"/>
                    <a:pt x="2286475" y="1596296"/>
                  </a:cubicBezTo>
                  <a:cubicBezTo>
                    <a:pt x="2297502" y="1586008"/>
                    <a:pt x="2311756" y="1579891"/>
                    <a:pt x="2326816" y="1578882"/>
                  </a:cubicBezTo>
                  <a:cubicBezTo>
                    <a:pt x="2331926" y="1578680"/>
                    <a:pt x="2336767" y="1576462"/>
                    <a:pt x="2340263" y="1572763"/>
                  </a:cubicBezTo>
                  <a:cubicBezTo>
                    <a:pt x="2351626" y="1563015"/>
                    <a:pt x="2366485" y="1558173"/>
                    <a:pt x="2381411" y="1559316"/>
                  </a:cubicBezTo>
                  <a:cubicBezTo>
                    <a:pt x="2365207" y="1577806"/>
                    <a:pt x="2342818" y="1587286"/>
                    <a:pt x="2322043" y="1598649"/>
                  </a:cubicBezTo>
                  <a:cubicBezTo>
                    <a:pt x="2281702" y="1620971"/>
                    <a:pt x="2237729" y="1636637"/>
                    <a:pt x="2194296" y="1652437"/>
                  </a:cubicBezTo>
                  <a:cubicBezTo>
                    <a:pt x="2148575" y="1669313"/>
                    <a:pt x="2104536" y="1690560"/>
                    <a:pt x="2058144" y="1706225"/>
                  </a:cubicBezTo>
                  <a:cubicBezTo>
                    <a:pt x="2024526" y="1717387"/>
                    <a:pt x="1990909" y="1728816"/>
                    <a:pt x="1957291" y="1739843"/>
                  </a:cubicBezTo>
                  <a:cubicBezTo>
                    <a:pt x="1937591" y="1746163"/>
                    <a:pt x="1932952" y="1756652"/>
                    <a:pt x="1943844" y="1774671"/>
                  </a:cubicBezTo>
                  <a:cubicBezTo>
                    <a:pt x="1950568" y="1785966"/>
                    <a:pt x="1961392" y="1794371"/>
                    <a:pt x="1968116" y="1806003"/>
                  </a:cubicBezTo>
                  <a:cubicBezTo>
                    <a:pt x="2000254" y="1861136"/>
                    <a:pt x="2013835" y="1918756"/>
                    <a:pt x="1994337" y="1981755"/>
                  </a:cubicBezTo>
                  <a:cubicBezTo>
                    <a:pt x="1991312" y="1996346"/>
                    <a:pt x="1979815" y="2007642"/>
                    <a:pt x="1965157" y="2010398"/>
                  </a:cubicBezTo>
                  <a:cubicBezTo>
                    <a:pt x="1894157" y="2029157"/>
                    <a:pt x="1822417" y="2044554"/>
                    <a:pt x="1750878" y="2060689"/>
                  </a:cubicBezTo>
                  <a:cubicBezTo>
                    <a:pt x="1719345" y="2067077"/>
                    <a:pt x="1687476" y="2071246"/>
                    <a:pt x="1655405" y="2073263"/>
                  </a:cubicBezTo>
                  <a:cubicBezTo>
                    <a:pt x="1625149" y="2075817"/>
                    <a:pt x="1594893" y="2082407"/>
                    <a:pt x="1565242" y="2087517"/>
                  </a:cubicBezTo>
                  <a:cubicBezTo>
                    <a:pt x="1518177" y="2095450"/>
                    <a:pt x="1471112" y="2104729"/>
                    <a:pt x="1423577" y="2108562"/>
                  </a:cubicBezTo>
                  <a:cubicBezTo>
                    <a:pt x="1380008" y="2111990"/>
                    <a:pt x="1336171" y="2120059"/>
                    <a:pt x="1292939" y="2116495"/>
                  </a:cubicBezTo>
                  <a:cubicBezTo>
                    <a:pt x="1219989" y="2110511"/>
                    <a:pt x="1147105" y="2116495"/>
                    <a:pt x="1074491" y="2111789"/>
                  </a:cubicBezTo>
                  <a:cubicBezTo>
                    <a:pt x="1032805" y="2108898"/>
                    <a:pt x="990985" y="2103653"/>
                    <a:pt x="949299" y="2098812"/>
                  </a:cubicBezTo>
                  <a:cubicBezTo>
                    <a:pt x="878911" y="2089534"/>
                    <a:pt x="809759" y="2072523"/>
                    <a:pt x="743089" y="2048117"/>
                  </a:cubicBezTo>
                  <a:cubicBezTo>
                    <a:pt x="672828" y="2023576"/>
                    <a:pt x="601895" y="2001658"/>
                    <a:pt x="533113" y="1972208"/>
                  </a:cubicBezTo>
                  <a:cubicBezTo>
                    <a:pt x="508034" y="1961451"/>
                    <a:pt x="484502" y="1947264"/>
                    <a:pt x="458683" y="1937919"/>
                  </a:cubicBezTo>
                  <a:cubicBezTo>
                    <a:pt x="432865" y="1928573"/>
                    <a:pt x="422780" y="1906721"/>
                    <a:pt x="419082" y="1883054"/>
                  </a:cubicBezTo>
                  <a:cubicBezTo>
                    <a:pt x="413299" y="1845537"/>
                    <a:pt x="386607" y="1825568"/>
                    <a:pt x="360452" y="1804053"/>
                  </a:cubicBezTo>
                  <a:cubicBezTo>
                    <a:pt x="327911" y="1777159"/>
                    <a:pt x="292545" y="1753088"/>
                    <a:pt x="264642" y="1722093"/>
                  </a:cubicBezTo>
                  <a:cubicBezTo>
                    <a:pt x="235664" y="1690762"/>
                    <a:pt x="218297" y="1650420"/>
                    <a:pt x="215426" y="1607793"/>
                  </a:cubicBezTo>
                  <a:cubicBezTo>
                    <a:pt x="212737" y="1562275"/>
                    <a:pt x="188532" y="1527110"/>
                    <a:pt x="164058" y="1491744"/>
                  </a:cubicBezTo>
                  <a:cubicBezTo>
                    <a:pt x="159083" y="1486030"/>
                    <a:pt x="152373" y="1482130"/>
                    <a:pt x="144963" y="1480651"/>
                  </a:cubicBezTo>
                  <a:cubicBezTo>
                    <a:pt x="121566" y="1472986"/>
                    <a:pt x="108791" y="1455908"/>
                    <a:pt x="102269" y="1433183"/>
                  </a:cubicBezTo>
                  <a:cubicBezTo>
                    <a:pt x="99042" y="1422089"/>
                    <a:pt x="95949" y="1410928"/>
                    <a:pt x="92789" y="1399565"/>
                  </a:cubicBezTo>
                  <a:cubicBezTo>
                    <a:pt x="89568" y="1387530"/>
                    <a:pt x="83685" y="1376437"/>
                    <a:pt x="75576" y="1367023"/>
                  </a:cubicBezTo>
                  <a:cubicBezTo>
                    <a:pt x="63051" y="1351559"/>
                    <a:pt x="54343" y="1333339"/>
                    <a:pt x="50162" y="1313907"/>
                  </a:cubicBezTo>
                  <a:cubicBezTo>
                    <a:pt x="38194" y="1265027"/>
                    <a:pt x="24545" y="1216416"/>
                    <a:pt x="17485" y="1166729"/>
                  </a:cubicBezTo>
                  <a:cubicBezTo>
                    <a:pt x="11972" y="1127666"/>
                    <a:pt x="4038" y="1088737"/>
                    <a:pt x="5585" y="1048665"/>
                  </a:cubicBezTo>
                  <a:cubicBezTo>
                    <a:pt x="7198" y="1012223"/>
                    <a:pt x="5988" y="975647"/>
                    <a:pt x="5585" y="939138"/>
                  </a:cubicBezTo>
                  <a:cubicBezTo>
                    <a:pt x="6499" y="922598"/>
                    <a:pt x="5188" y="906058"/>
                    <a:pt x="1685" y="889855"/>
                  </a:cubicBezTo>
                  <a:cubicBezTo>
                    <a:pt x="-1105" y="879366"/>
                    <a:pt x="-1240" y="868272"/>
                    <a:pt x="1282" y="857716"/>
                  </a:cubicBezTo>
                  <a:cubicBezTo>
                    <a:pt x="8005" y="832301"/>
                    <a:pt x="5450" y="806617"/>
                    <a:pt x="5450" y="781068"/>
                  </a:cubicBezTo>
                  <a:cubicBezTo>
                    <a:pt x="5450" y="712421"/>
                    <a:pt x="10425" y="644042"/>
                    <a:pt x="13586" y="575530"/>
                  </a:cubicBezTo>
                  <a:cubicBezTo>
                    <a:pt x="14056" y="565041"/>
                    <a:pt x="10762" y="554418"/>
                    <a:pt x="10425" y="543593"/>
                  </a:cubicBezTo>
                  <a:cubicBezTo>
                    <a:pt x="8308" y="483282"/>
                    <a:pt x="15892" y="422972"/>
                    <a:pt x="32882" y="365016"/>
                  </a:cubicBezTo>
                  <a:cubicBezTo>
                    <a:pt x="34294" y="359503"/>
                    <a:pt x="34617" y="353787"/>
                    <a:pt x="33823" y="348140"/>
                  </a:cubicBezTo>
                  <a:close/>
                </a:path>
              </a:pathLst>
            </a:custGeom>
            <a:solidFill>
              <a:srgbClr val="000000"/>
            </a:solidFill>
            <a:ln w="6712" cap="flat">
              <a:noFill/>
              <a:prstDash val="solid"/>
              <a:miter/>
            </a:ln>
          </p:spPr>
          <p:txBody>
            <a:bodyPr rtlCol="0" anchor="ctr"/>
            <a:lstStyle/>
            <a:p>
              <a:endParaRPr lang="es-CO"/>
            </a:p>
          </p:txBody>
        </p:sp>
        <p:sp>
          <p:nvSpPr>
            <p:cNvPr id="1033" name="Freeform: Shape 1032">
              <a:extLst>
                <a:ext uri="{FF2B5EF4-FFF2-40B4-BE49-F238E27FC236}">
                  <a16:creationId xmlns:a16="http://schemas.microsoft.com/office/drawing/2014/main" id="{A3746824-19C5-0FD9-2DF6-A7C8648D174D}"/>
                </a:ext>
              </a:extLst>
            </p:cNvPr>
            <p:cNvSpPr/>
            <p:nvPr/>
          </p:nvSpPr>
          <p:spPr>
            <a:xfrm>
              <a:off x="5993648" y="1458266"/>
              <a:ext cx="2345748" cy="1389688"/>
            </a:xfrm>
            <a:custGeom>
              <a:avLst/>
              <a:gdLst>
                <a:gd name="connsiteX0" fmla="*/ 2176988 w 2345748"/>
                <a:gd name="connsiteY0" fmla="*/ 1051601 h 1389688"/>
                <a:gd name="connsiteX1" fmla="*/ 2127099 w 2345748"/>
                <a:gd name="connsiteY1" fmla="*/ 1086093 h 1389688"/>
                <a:gd name="connsiteX2" fmla="*/ 1915240 w 2345748"/>
                <a:gd name="connsiteY2" fmla="*/ 1187954 h 1389688"/>
                <a:gd name="connsiteX3" fmla="*/ 1737269 w 2345748"/>
                <a:gd name="connsiteY3" fmla="*/ 1255190 h 1389688"/>
                <a:gd name="connsiteX4" fmla="*/ 1580543 w 2345748"/>
                <a:gd name="connsiteY4" fmla="*/ 1308978 h 1389688"/>
                <a:gd name="connsiteX5" fmla="*/ 1455687 w 2345748"/>
                <a:gd name="connsiteY5" fmla="*/ 1335065 h 1389688"/>
                <a:gd name="connsiteX6" fmla="*/ 1385023 w 2345748"/>
                <a:gd name="connsiteY6" fmla="*/ 1344949 h 1389688"/>
                <a:gd name="connsiteX7" fmla="*/ 1385023 w 2345748"/>
                <a:gd name="connsiteY7" fmla="*/ 1344949 h 1389688"/>
                <a:gd name="connsiteX8" fmla="*/ 1228566 w 2345748"/>
                <a:gd name="connsiteY8" fmla="*/ 1362026 h 1389688"/>
                <a:gd name="connsiteX9" fmla="*/ 1090734 w 2345748"/>
                <a:gd name="connsiteY9" fmla="*/ 1378364 h 1389688"/>
                <a:gd name="connsiteX10" fmla="*/ 573829 w 2345748"/>
                <a:gd name="connsiteY10" fmla="*/ 1318525 h 1389688"/>
                <a:gd name="connsiteX11" fmla="*/ 312216 w 2345748"/>
                <a:gd name="connsiteY11" fmla="*/ 1172624 h 1389688"/>
                <a:gd name="connsiteX12" fmla="*/ 188571 w 2345748"/>
                <a:gd name="connsiteY12" fmla="*/ 1037683 h 1389688"/>
                <a:gd name="connsiteX13" fmla="*/ 62303 w 2345748"/>
                <a:gd name="connsiteY13" fmla="*/ 841625 h 1389688"/>
                <a:gd name="connsiteX14" fmla="*/ 782 w 2345748"/>
                <a:gd name="connsiteY14" fmla="*/ 589963 h 1389688"/>
                <a:gd name="connsiteX15" fmla="*/ 19406 w 2345748"/>
                <a:gd name="connsiteY15" fmla="*/ 343613 h 1389688"/>
                <a:gd name="connsiteX16" fmla="*/ 47981 w 2345748"/>
                <a:gd name="connsiteY16" fmla="*/ 193006 h 1389688"/>
                <a:gd name="connsiteX17" fmla="*/ 76826 w 2345748"/>
                <a:gd name="connsiteY17" fmla="*/ 127116 h 1389688"/>
                <a:gd name="connsiteX18" fmla="*/ 80523 w 2345748"/>
                <a:gd name="connsiteY18" fmla="*/ 120392 h 1389688"/>
                <a:gd name="connsiteX19" fmla="*/ 90474 w 2345748"/>
                <a:gd name="connsiteY19" fmla="*/ 106407 h 1389688"/>
                <a:gd name="connsiteX20" fmla="*/ 94172 w 2345748"/>
                <a:gd name="connsiteY20" fmla="*/ 101163 h 1389688"/>
                <a:gd name="connsiteX21" fmla="*/ 105602 w 2345748"/>
                <a:gd name="connsiteY21" fmla="*/ 86438 h 1389688"/>
                <a:gd name="connsiteX22" fmla="*/ 109300 w 2345748"/>
                <a:gd name="connsiteY22" fmla="*/ 81193 h 1389688"/>
                <a:gd name="connsiteX23" fmla="*/ 113469 w 2345748"/>
                <a:gd name="connsiteY23" fmla="*/ 76218 h 1389688"/>
                <a:gd name="connsiteX24" fmla="*/ 115687 w 2345748"/>
                <a:gd name="connsiteY24" fmla="*/ 73798 h 1389688"/>
                <a:gd name="connsiteX25" fmla="*/ 177477 w 2345748"/>
                <a:gd name="connsiteY25" fmla="*/ 11941 h 1389688"/>
                <a:gd name="connsiteX26" fmla="*/ 182385 w 2345748"/>
                <a:gd name="connsiteY26" fmla="*/ 7168 h 1389688"/>
                <a:gd name="connsiteX27" fmla="*/ 187697 w 2345748"/>
                <a:gd name="connsiteY27" fmla="*/ 2528 h 1389688"/>
                <a:gd name="connsiteX28" fmla="*/ 190655 w 2345748"/>
                <a:gd name="connsiteY28" fmla="*/ 377 h 1389688"/>
                <a:gd name="connsiteX29" fmla="*/ 197378 w 2345748"/>
                <a:gd name="connsiteY29" fmla="*/ -1573 h 1389688"/>
                <a:gd name="connsiteX30" fmla="*/ 200740 w 2345748"/>
                <a:gd name="connsiteY30" fmla="*/ 175 h 1389688"/>
                <a:gd name="connsiteX31" fmla="*/ 202286 w 2345748"/>
                <a:gd name="connsiteY31" fmla="*/ 7706 h 1389688"/>
                <a:gd name="connsiteX32" fmla="*/ 179628 w 2345748"/>
                <a:gd name="connsiteY32" fmla="*/ 36751 h 1389688"/>
                <a:gd name="connsiteX33" fmla="*/ 41594 w 2345748"/>
                <a:gd name="connsiteY33" fmla="*/ 304885 h 1389688"/>
                <a:gd name="connsiteX34" fmla="*/ 22634 w 2345748"/>
                <a:gd name="connsiteY34" fmla="*/ 602267 h 1389688"/>
                <a:gd name="connsiteX35" fmla="*/ 77094 w 2345748"/>
                <a:gd name="connsiteY35" fmla="*/ 825824 h 1389688"/>
                <a:gd name="connsiteX36" fmla="*/ 255470 w 2345748"/>
                <a:gd name="connsiteY36" fmla="*/ 1088715 h 1389688"/>
                <a:gd name="connsiteX37" fmla="*/ 471766 w 2345748"/>
                <a:gd name="connsiteY37" fmla="*/ 1249541 h 1389688"/>
                <a:gd name="connsiteX38" fmla="*/ 798260 w 2345748"/>
                <a:gd name="connsiteY38" fmla="*/ 1359404 h 1389688"/>
                <a:gd name="connsiteX39" fmla="*/ 1056175 w 2345748"/>
                <a:gd name="connsiteY39" fmla="*/ 1361488 h 1389688"/>
                <a:gd name="connsiteX40" fmla="*/ 1266554 w 2345748"/>
                <a:gd name="connsiteY40" fmla="*/ 1342057 h 1389688"/>
                <a:gd name="connsiteX41" fmla="*/ 1396924 w 2345748"/>
                <a:gd name="connsiteY41" fmla="*/ 1324980 h 1389688"/>
                <a:gd name="connsiteX42" fmla="*/ 1426104 w 2345748"/>
                <a:gd name="connsiteY42" fmla="*/ 1319130 h 1389688"/>
                <a:gd name="connsiteX43" fmla="*/ 1627809 w 2345748"/>
                <a:gd name="connsiteY43" fmla="*/ 1272065 h 1389688"/>
                <a:gd name="connsiteX44" fmla="*/ 1731620 w 2345748"/>
                <a:gd name="connsiteY44" fmla="*/ 1237305 h 1389688"/>
                <a:gd name="connsiteX45" fmla="*/ 2071697 w 2345748"/>
                <a:gd name="connsiteY45" fmla="*/ 1097052 h 1389688"/>
                <a:gd name="connsiteX46" fmla="*/ 2275756 w 2345748"/>
                <a:gd name="connsiteY46" fmla="*/ 932930 h 1389688"/>
                <a:gd name="connsiteX47" fmla="*/ 2328805 w 2345748"/>
                <a:gd name="connsiteY47" fmla="*/ 770087 h 1389688"/>
                <a:gd name="connsiteX48" fmla="*/ 2323897 w 2345748"/>
                <a:gd name="connsiteY48" fmla="*/ 516475 h 1389688"/>
                <a:gd name="connsiteX49" fmla="*/ 2323897 w 2345748"/>
                <a:gd name="connsiteY49" fmla="*/ 491665 h 1389688"/>
                <a:gd name="connsiteX50" fmla="*/ 2325712 w 2345748"/>
                <a:gd name="connsiteY50" fmla="*/ 480034 h 1389688"/>
                <a:gd name="connsiteX51" fmla="*/ 2329140 w 2345748"/>
                <a:gd name="connsiteY51" fmla="*/ 473310 h 1389688"/>
                <a:gd name="connsiteX52" fmla="*/ 2335798 w 2345748"/>
                <a:gd name="connsiteY52" fmla="*/ 473243 h 1389688"/>
                <a:gd name="connsiteX53" fmla="*/ 2335864 w 2345748"/>
                <a:gd name="connsiteY53" fmla="*/ 473310 h 1389688"/>
                <a:gd name="connsiteX54" fmla="*/ 2335864 w 2345748"/>
                <a:gd name="connsiteY54" fmla="*/ 473310 h 1389688"/>
                <a:gd name="connsiteX55" fmla="*/ 2343798 w 2345748"/>
                <a:gd name="connsiteY55" fmla="*/ 672730 h 1389688"/>
                <a:gd name="connsiteX56" fmla="*/ 2343798 w 2345748"/>
                <a:gd name="connsiteY56" fmla="*/ 771902 h 1389688"/>
                <a:gd name="connsiteX57" fmla="*/ 2331023 w 2345748"/>
                <a:gd name="connsiteY57" fmla="*/ 861729 h 1389688"/>
                <a:gd name="connsiteX58" fmla="*/ 2331023 w 2345748"/>
                <a:gd name="connsiteY58" fmla="*/ 861729 h 1389688"/>
                <a:gd name="connsiteX59" fmla="*/ 2301104 w 2345748"/>
                <a:gd name="connsiteY59" fmla="*/ 926543 h 1389688"/>
                <a:gd name="connsiteX60" fmla="*/ 2301104 w 2345748"/>
                <a:gd name="connsiteY60" fmla="*/ 926543 h 1389688"/>
                <a:gd name="connsiteX61" fmla="*/ 2291019 w 2345748"/>
                <a:gd name="connsiteY61" fmla="*/ 941402 h 1389688"/>
                <a:gd name="connsiteX62" fmla="*/ 2291019 w 2345748"/>
                <a:gd name="connsiteY62" fmla="*/ 941402 h 1389688"/>
                <a:gd name="connsiteX63" fmla="*/ 2266075 w 2345748"/>
                <a:gd name="connsiteY63" fmla="*/ 971254 h 1389688"/>
                <a:gd name="connsiteX64" fmla="*/ 2266075 w 2345748"/>
                <a:gd name="connsiteY64" fmla="*/ 971254 h 1389688"/>
                <a:gd name="connsiteX65" fmla="*/ 2261098 w 2345748"/>
                <a:gd name="connsiteY65" fmla="*/ 976297 h 1389688"/>
                <a:gd name="connsiteX66" fmla="*/ 2261098 w 2345748"/>
                <a:gd name="connsiteY66" fmla="*/ 976297 h 1389688"/>
                <a:gd name="connsiteX67" fmla="*/ 2256123 w 2345748"/>
                <a:gd name="connsiteY67" fmla="*/ 981340 h 1389688"/>
                <a:gd name="connsiteX68" fmla="*/ 2256123 w 2345748"/>
                <a:gd name="connsiteY68" fmla="*/ 981340 h 1389688"/>
                <a:gd name="connsiteX69" fmla="*/ 2251148 w 2345748"/>
                <a:gd name="connsiteY69" fmla="*/ 986382 h 1389688"/>
                <a:gd name="connsiteX70" fmla="*/ 2251148 w 2345748"/>
                <a:gd name="connsiteY70" fmla="*/ 986382 h 1389688"/>
                <a:gd name="connsiteX71" fmla="*/ 2246105 w 2345748"/>
                <a:gd name="connsiteY71" fmla="*/ 991358 h 1389688"/>
                <a:gd name="connsiteX72" fmla="*/ 2246105 w 2345748"/>
                <a:gd name="connsiteY72" fmla="*/ 991358 h 1389688"/>
                <a:gd name="connsiteX73" fmla="*/ 2225934 w 2345748"/>
                <a:gd name="connsiteY73" fmla="*/ 1011528 h 1389688"/>
                <a:gd name="connsiteX74" fmla="*/ 2225934 w 2345748"/>
                <a:gd name="connsiteY74" fmla="*/ 1011528 h 1389688"/>
                <a:gd name="connsiteX75" fmla="*/ 2196015 w 2345748"/>
                <a:gd name="connsiteY75" fmla="*/ 1036473 h 1389688"/>
                <a:gd name="connsiteX76" fmla="*/ 2196015 w 2345748"/>
                <a:gd name="connsiteY76" fmla="*/ 1036473 h 1389688"/>
                <a:gd name="connsiteX77" fmla="*/ 2176988 w 2345748"/>
                <a:gd name="connsiteY77" fmla="*/ 1051601 h 138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345748" h="1389688">
                  <a:moveTo>
                    <a:pt x="2176988" y="1051601"/>
                  </a:moveTo>
                  <a:cubicBezTo>
                    <a:pt x="2160044" y="1062695"/>
                    <a:pt x="2141353" y="1071167"/>
                    <a:pt x="2127099" y="1086093"/>
                  </a:cubicBezTo>
                  <a:cubicBezTo>
                    <a:pt x="2060670" y="1128787"/>
                    <a:pt x="1987855" y="1158236"/>
                    <a:pt x="1915240" y="1187954"/>
                  </a:cubicBezTo>
                  <a:cubicBezTo>
                    <a:pt x="1856544" y="1212024"/>
                    <a:pt x="1799125" y="1239456"/>
                    <a:pt x="1737269" y="1255190"/>
                  </a:cubicBezTo>
                  <a:cubicBezTo>
                    <a:pt x="1683480" y="1269040"/>
                    <a:pt x="1632382" y="1290084"/>
                    <a:pt x="1580543" y="1308978"/>
                  </a:cubicBezTo>
                  <a:cubicBezTo>
                    <a:pt x="1540202" y="1323837"/>
                    <a:pt x="1499188" y="1335199"/>
                    <a:pt x="1455687" y="1335065"/>
                  </a:cubicBezTo>
                  <a:cubicBezTo>
                    <a:pt x="1431818" y="1335805"/>
                    <a:pt x="1408151" y="1339166"/>
                    <a:pt x="1385023" y="1344949"/>
                  </a:cubicBezTo>
                  <a:lnTo>
                    <a:pt x="1385023" y="1344949"/>
                  </a:lnTo>
                  <a:cubicBezTo>
                    <a:pt x="1333790" y="1357185"/>
                    <a:pt x="1281211" y="1362967"/>
                    <a:pt x="1228566" y="1362026"/>
                  </a:cubicBezTo>
                  <a:cubicBezTo>
                    <a:pt x="1182039" y="1361085"/>
                    <a:pt x="1136655" y="1372717"/>
                    <a:pt x="1090734" y="1378364"/>
                  </a:cubicBezTo>
                  <a:cubicBezTo>
                    <a:pt x="913502" y="1400081"/>
                    <a:pt x="741110" y="1387777"/>
                    <a:pt x="573829" y="1318525"/>
                  </a:cubicBezTo>
                  <a:cubicBezTo>
                    <a:pt x="480641" y="1279932"/>
                    <a:pt x="391554" y="1235624"/>
                    <a:pt x="312216" y="1172624"/>
                  </a:cubicBezTo>
                  <a:cubicBezTo>
                    <a:pt x="263740" y="1134166"/>
                    <a:pt x="225348" y="1086967"/>
                    <a:pt x="188571" y="1037683"/>
                  </a:cubicBezTo>
                  <a:cubicBezTo>
                    <a:pt x="141909" y="975222"/>
                    <a:pt x="96257" y="912491"/>
                    <a:pt x="62303" y="841625"/>
                  </a:cubicBezTo>
                  <a:cubicBezTo>
                    <a:pt x="24046" y="761750"/>
                    <a:pt x="6027" y="677504"/>
                    <a:pt x="782" y="589963"/>
                  </a:cubicBezTo>
                  <a:cubicBezTo>
                    <a:pt x="-4193" y="507062"/>
                    <a:pt x="5825" y="425371"/>
                    <a:pt x="19406" y="343613"/>
                  </a:cubicBezTo>
                  <a:cubicBezTo>
                    <a:pt x="27744" y="293119"/>
                    <a:pt x="30971" y="241953"/>
                    <a:pt x="47981" y="193006"/>
                  </a:cubicBezTo>
                  <a:cubicBezTo>
                    <a:pt x="56003" y="170347"/>
                    <a:pt x="65644" y="148362"/>
                    <a:pt x="76826" y="127116"/>
                  </a:cubicBezTo>
                  <a:cubicBezTo>
                    <a:pt x="77888" y="124763"/>
                    <a:pt x="79118" y="122543"/>
                    <a:pt x="80523" y="120392"/>
                  </a:cubicBezTo>
                  <a:cubicBezTo>
                    <a:pt x="83751" y="115685"/>
                    <a:pt x="87247" y="111248"/>
                    <a:pt x="90474" y="106407"/>
                  </a:cubicBezTo>
                  <a:cubicBezTo>
                    <a:pt x="91604" y="104592"/>
                    <a:pt x="92841" y="102844"/>
                    <a:pt x="94172" y="101163"/>
                  </a:cubicBezTo>
                  <a:cubicBezTo>
                    <a:pt x="98482" y="96658"/>
                    <a:pt x="102315" y="91750"/>
                    <a:pt x="105602" y="86438"/>
                  </a:cubicBezTo>
                  <a:cubicBezTo>
                    <a:pt x="106712" y="84622"/>
                    <a:pt x="107949" y="82874"/>
                    <a:pt x="109300" y="81193"/>
                  </a:cubicBezTo>
                  <a:cubicBezTo>
                    <a:pt x="110598" y="79446"/>
                    <a:pt x="111990" y="77765"/>
                    <a:pt x="113469" y="76218"/>
                  </a:cubicBezTo>
                  <a:lnTo>
                    <a:pt x="115687" y="73798"/>
                  </a:lnTo>
                  <a:cubicBezTo>
                    <a:pt x="136261" y="53157"/>
                    <a:pt x="156701" y="32448"/>
                    <a:pt x="177477" y="11941"/>
                  </a:cubicBezTo>
                  <a:cubicBezTo>
                    <a:pt x="179023" y="10261"/>
                    <a:pt x="180704" y="8714"/>
                    <a:pt x="182385" y="7168"/>
                  </a:cubicBezTo>
                  <a:cubicBezTo>
                    <a:pt x="184066" y="5621"/>
                    <a:pt x="185881" y="4007"/>
                    <a:pt x="187697" y="2528"/>
                  </a:cubicBezTo>
                  <a:lnTo>
                    <a:pt x="190655" y="377"/>
                  </a:lnTo>
                  <a:cubicBezTo>
                    <a:pt x="192699" y="-833"/>
                    <a:pt x="195012" y="-1506"/>
                    <a:pt x="197378" y="-1573"/>
                  </a:cubicBezTo>
                  <a:lnTo>
                    <a:pt x="200740" y="175"/>
                  </a:lnTo>
                  <a:cubicBezTo>
                    <a:pt x="201977" y="2461"/>
                    <a:pt x="202515" y="5083"/>
                    <a:pt x="202286" y="7706"/>
                  </a:cubicBezTo>
                  <a:cubicBezTo>
                    <a:pt x="198723" y="20481"/>
                    <a:pt x="188839" y="28818"/>
                    <a:pt x="179628" y="36751"/>
                  </a:cubicBezTo>
                  <a:cubicBezTo>
                    <a:pt x="96862" y="107348"/>
                    <a:pt x="59075" y="199528"/>
                    <a:pt x="41594" y="304885"/>
                  </a:cubicBezTo>
                  <a:cubicBezTo>
                    <a:pt x="24718" y="403049"/>
                    <a:pt x="18364" y="502759"/>
                    <a:pt x="22634" y="602267"/>
                  </a:cubicBezTo>
                  <a:cubicBezTo>
                    <a:pt x="26103" y="679587"/>
                    <a:pt x="44600" y="755564"/>
                    <a:pt x="77094" y="825824"/>
                  </a:cubicBezTo>
                  <a:cubicBezTo>
                    <a:pt x="122142" y="923249"/>
                    <a:pt x="187159" y="1007360"/>
                    <a:pt x="255470" y="1088715"/>
                  </a:cubicBezTo>
                  <a:cubicBezTo>
                    <a:pt x="314368" y="1158908"/>
                    <a:pt x="389940" y="1208797"/>
                    <a:pt x="471766" y="1249541"/>
                  </a:cubicBezTo>
                  <a:cubicBezTo>
                    <a:pt x="575577" y="1301313"/>
                    <a:pt x="682750" y="1342998"/>
                    <a:pt x="798260" y="1359404"/>
                  </a:cubicBezTo>
                  <a:cubicBezTo>
                    <a:pt x="883783" y="1371304"/>
                    <a:pt x="970450" y="1372045"/>
                    <a:pt x="1056175" y="1361488"/>
                  </a:cubicBezTo>
                  <a:cubicBezTo>
                    <a:pt x="1126100" y="1353084"/>
                    <a:pt x="1195486" y="1341654"/>
                    <a:pt x="1266554" y="1342057"/>
                  </a:cubicBezTo>
                  <a:cubicBezTo>
                    <a:pt x="1310593" y="1342662"/>
                    <a:pt x="1354498" y="1336880"/>
                    <a:pt x="1396924" y="1324980"/>
                  </a:cubicBezTo>
                  <a:cubicBezTo>
                    <a:pt x="1406202" y="1321282"/>
                    <a:pt x="1416086" y="1319332"/>
                    <a:pt x="1426104" y="1319130"/>
                  </a:cubicBezTo>
                  <a:cubicBezTo>
                    <a:pt x="1498382" y="1324778"/>
                    <a:pt x="1562658" y="1296539"/>
                    <a:pt x="1627809" y="1272065"/>
                  </a:cubicBezTo>
                  <a:cubicBezTo>
                    <a:pt x="1662099" y="1259425"/>
                    <a:pt x="1696726" y="1248062"/>
                    <a:pt x="1731620" y="1237305"/>
                  </a:cubicBezTo>
                  <a:cubicBezTo>
                    <a:pt x="1848745" y="1200258"/>
                    <a:pt x="1962507" y="1153328"/>
                    <a:pt x="2071697" y="1097052"/>
                  </a:cubicBezTo>
                  <a:cubicBezTo>
                    <a:pt x="2150429" y="1057114"/>
                    <a:pt x="2221296" y="1004267"/>
                    <a:pt x="2275756" y="932930"/>
                  </a:cubicBezTo>
                  <a:cubicBezTo>
                    <a:pt x="2311122" y="886068"/>
                    <a:pt x="2329813" y="828783"/>
                    <a:pt x="2328805" y="770087"/>
                  </a:cubicBezTo>
                  <a:cubicBezTo>
                    <a:pt x="2328805" y="685572"/>
                    <a:pt x="2332839" y="600855"/>
                    <a:pt x="2323897" y="516475"/>
                  </a:cubicBezTo>
                  <a:cubicBezTo>
                    <a:pt x="2322753" y="508272"/>
                    <a:pt x="2322753" y="499868"/>
                    <a:pt x="2323897" y="491665"/>
                  </a:cubicBezTo>
                  <a:cubicBezTo>
                    <a:pt x="2324165" y="487766"/>
                    <a:pt x="2324771" y="483866"/>
                    <a:pt x="2325712" y="480034"/>
                  </a:cubicBezTo>
                  <a:cubicBezTo>
                    <a:pt x="2326384" y="477613"/>
                    <a:pt x="2327527" y="475327"/>
                    <a:pt x="2329140" y="473310"/>
                  </a:cubicBezTo>
                  <a:cubicBezTo>
                    <a:pt x="2330956" y="471427"/>
                    <a:pt x="2333915" y="471427"/>
                    <a:pt x="2335798" y="473243"/>
                  </a:cubicBezTo>
                  <a:cubicBezTo>
                    <a:pt x="2335798" y="473243"/>
                    <a:pt x="2335864" y="473310"/>
                    <a:pt x="2335864" y="473310"/>
                  </a:cubicBezTo>
                  <a:lnTo>
                    <a:pt x="2335864" y="473310"/>
                  </a:lnTo>
                  <a:cubicBezTo>
                    <a:pt x="2342588" y="539604"/>
                    <a:pt x="2347899" y="605898"/>
                    <a:pt x="2343798" y="672730"/>
                  </a:cubicBezTo>
                  <a:cubicBezTo>
                    <a:pt x="2341714" y="705675"/>
                    <a:pt x="2342588" y="738889"/>
                    <a:pt x="2343798" y="771902"/>
                  </a:cubicBezTo>
                  <a:cubicBezTo>
                    <a:pt x="2345009" y="802359"/>
                    <a:pt x="2340638" y="832817"/>
                    <a:pt x="2331023" y="861729"/>
                  </a:cubicBezTo>
                  <a:lnTo>
                    <a:pt x="2331023" y="861729"/>
                  </a:lnTo>
                  <a:cubicBezTo>
                    <a:pt x="2322484" y="884050"/>
                    <a:pt x="2314686" y="906574"/>
                    <a:pt x="2301104" y="926543"/>
                  </a:cubicBezTo>
                  <a:lnTo>
                    <a:pt x="2301104" y="926543"/>
                  </a:lnTo>
                  <a:cubicBezTo>
                    <a:pt x="2297473" y="931317"/>
                    <a:pt x="2295053" y="936897"/>
                    <a:pt x="2291019" y="941402"/>
                  </a:cubicBezTo>
                  <a:lnTo>
                    <a:pt x="2291019" y="941402"/>
                  </a:lnTo>
                  <a:cubicBezTo>
                    <a:pt x="2284295" y="952899"/>
                    <a:pt x="2273134" y="960295"/>
                    <a:pt x="2266075" y="971254"/>
                  </a:cubicBezTo>
                  <a:lnTo>
                    <a:pt x="2266075" y="971254"/>
                  </a:lnTo>
                  <a:cubicBezTo>
                    <a:pt x="2264662" y="973137"/>
                    <a:pt x="2262981" y="974885"/>
                    <a:pt x="2261098" y="976297"/>
                  </a:cubicBezTo>
                  <a:lnTo>
                    <a:pt x="2261098" y="976297"/>
                  </a:lnTo>
                  <a:cubicBezTo>
                    <a:pt x="2259619" y="978112"/>
                    <a:pt x="2257939" y="979793"/>
                    <a:pt x="2256123" y="981340"/>
                  </a:cubicBezTo>
                  <a:lnTo>
                    <a:pt x="2256123" y="981340"/>
                  </a:lnTo>
                  <a:cubicBezTo>
                    <a:pt x="2254644" y="983155"/>
                    <a:pt x="2252963" y="984836"/>
                    <a:pt x="2251148" y="986382"/>
                  </a:cubicBezTo>
                  <a:lnTo>
                    <a:pt x="2251148" y="986382"/>
                  </a:lnTo>
                  <a:cubicBezTo>
                    <a:pt x="2249601" y="988130"/>
                    <a:pt x="2247921" y="989811"/>
                    <a:pt x="2246105" y="991358"/>
                  </a:cubicBezTo>
                  <a:lnTo>
                    <a:pt x="2246105" y="991358"/>
                  </a:lnTo>
                  <a:cubicBezTo>
                    <a:pt x="2241264" y="999762"/>
                    <a:pt x="2234339" y="1006687"/>
                    <a:pt x="2225934" y="1011528"/>
                  </a:cubicBezTo>
                  <a:lnTo>
                    <a:pt x="2225934" y="1011528"/>
                  </a:lnTo>
                  <a:cubicBezTo>
                    <a:pt x="2214840" y="1018252"/>
                    <a:pt x="2207445" y="1029884"/>
                    <a:pt x="2196015" y="1036473"/>
                  </a:cubicBezTo>
                  <a:lnTo>
                    <a:pt x="2196015" y="1036473"/>
                  </a:lnTo>
                  <a:cubicBezTo>
                    <a:pt x="2190031" y="1041246"/>
                    <a:pt x="2183980" y="1047096"/>
                    <a:pt x="2176988" y="1051601"/>
                  </a:cubicBezTo>
                  <a:close/>
                </a:path>
              </a:pathLst>
            </a:custGeom>
            <a:solidFill>
              <a:srgbClr val="384C54"/>
            </a:solidFill>
            <a:ln w="6712" cap="flat">
              <a:noFill/>
              <a:prstDash val="solid"/>
              <a:miter/>
            </a:ln>
          </p:spPr>
          <p:txBody>
            <a:bodyPr rtlCol="0" anchor="ctr"/>
            <a:lstStyle/>
            <a:p>
              <a:endParaRPr lang="es-CO"/>
            </a:p>
          </p:txBody>
        </p:sp>
        <p:sp>
          <p:nvSpPr>
            <p:cNvPr id="1034" name="Freeform: Shape 1033">
              <a:extLst>
                <a:ext uri="{FF2B5EF4-FFF2-40B4-BE49-F238E27FC236}">
                  <a16:creationId xmlns:a16="http://schemas.microsoft.com/office/drawing/2014/main" id="{62E0F9FE-E88C-8174-C8BF-83643541B56B}"/>
                </a:ext>
              </a:extLst>
            </p:cNvPr>
            <p:cNvSpPr/>
            <p:nvPr/>
          </p:nvSpPr>
          <p:spPr>
            <a:xfrm>
              <a:off x="8365746" y="1923316"/>
              <a:ext cx="106716" cy="285228"/>
            </a:xfrm>
            <a:custGeom>
              <a:avLst/>
              <a:gdLst>
                <a:gd name="connsiteX0" fmla="*/ 11167 w 106716"/>
                <a:gd name="connsiteY0" fmla="*/ 283655 h 285228"/>
                <a:gd name="connsiteX1" fmla="*/ 9553 w 106716"/>
                <a:gd name="connsiteY1" fmla="*/ 222269 h 285228"/>
                <a:gd name="connsiteX2" fmla="*/ 9553 w 106716"/>
                <a:gd name="connsiteY2" fmla="*/ 132780 h 285228"/>
                <a:gd name="connsiteX3" fmla="*/ 679 w 106716"/>
                <a:gd name="connsiteY3" fmla="*/ 44500 h 285228"/>
                <a:gd name="connsiteX4" fmla="*/ -397 w 106716"/>
                <a:gd name="connsiteY4" fmla="*/ 22177 h 285228"/>
                <a:gd name="connsiteX5" fmla="*/ 25018 w 106716"/>
                <a:gd name="connsiteY5" fmla="*/ -750 h 285228"/>
                <a:gd name="connsiteX6" fmla="*/ 95951 w 106716"/>
                <a:gd name="connsiteY6" fmla="*/ 47525 h 285228"/>
                <a:gd name="connsiteX7" fmla="*/ 80823 w 106716"/>
                <a:gd name="connsiteY7" fmla="*/ 163304 h 285228"/>
                <a:gd name="connsiteX8" fmla="*/ 47609 w 106716"/>
                <a:gd name="connsiteY8" fmla="*/ 225295 h 285228"/>
                <a:gd name="connsiteX9" fmla="*/ 11167 w 106716"/>
                <a:gd name="connsiteY9" fmla="*/ 283655 h 28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716" h="285228">
                  <a:moveTo>
                    <a:pt x="11167" y="283655"/>
                  </a:moveTo>
                  <a:cubicBezTo>
                    <a:pt x="18899" y="262476"/>
                    <a:pt x="10562" y="242507"/>
                    <a:pt x="9553" y="222269"/>
                  </a:cubicBezTo>
                  <a:cubicBezTo>
                    <a:pt x="8074" y="192485"/>
                    <a:pt x="9083" y="162632"/>
                    <a:pt x="9553" y="132780"/>
                  </a:cubicBezTo>
                  <a:cubicBezTo>
                    <a:pt x="9016" y="103129"/>
                    <a:pt x="6057" y="73612"/>
                    <a:pt x="679" y="44500"/>
                  </a:cubicBezTo>
                  <a:cubicBezTo>
                    <a:pt x="-330" y="37104"/>
                    <a:pt x="-734" y="29640"/>
                    <a:pt x="-397" y="22177"/>
                  </a:cubicBezTo>
                  <a:cubicBezTo>
                    <a:pt x="6" y="2007"/>
                    <a:pt x="5855" y="-3978"/>
                    <a:pt x="25018" y="-750"/>
                  </a:cubicBezTo>
                  <a:cubicBezTo>
                    <a:pt x="55811" y="4360"/>
                    <a:pt x="80688" y="19421"/>
                    <a:pt x="95951" y="47525"/>
                  </a:cubicBezTo>
                  <a:cubicBezTo>
                    <a:pt x="113903" y="80605"/>
                    <a:pt x="107919" y="136410"/>
                    <a:pt x="80823" y="163304"/>
                  </a:cubicBezTo>
                  <a:cubicBezTo>
                    <a:pt x="63476" y="179912"/>
                    <a:pt x="51845" y="201629"/>
                    <a:pt x="47609" y="225295"/>
                  </a:cubicBezTo>
                  <a:cubicBezTo>
                    <a:pt x="42701" y="248491"/>
                    <a:pt x="27236" y="266040"/>
                    <a:pt x="11167" y="283655"/>
                  </a:cubicBezTo>
                  <a:close/>
                </a:path>
              </a:pathLst>
            </a:custGeom>
            <a:solidFill>
              <a:srgbClr val="000000"/>
            </a:solidFill>
            <a:ln w="6712" cap="flat">
              <a:noFill/>
              <a:prstDash val="solid"/>
              <a:miter/>
            </a:ln>
          </p:spPr>
          <p:txBody>
            <a:bodyPr rtlCol="0" anchor="ctr"/>
            <a:lstStyle/>
            <a:p>
              <a:endParaRPr lang="es-CO"/>
            </a:p>
          </p:txBody>
        </p:sp>
        <p:sp>
          <p:nvSpPr>
            <p:cNvPr id="1035" name="Freeform: Shape 1034">
              <a:extLst>
                <a:ext uri="{FF2B5EF4-FFF2-40B4-BE49-F238E27FC236}">
                  <a16:creationId xmlns:a16="http://schemas.microsoft.com/office/drawing/2014/main" id="{4D0771DA-6C69-7862-004D-5B6CBA189C6F}"/>
                </a:ext>
              </a:extLst>
            </p:cNvPr>
            <p:cNvSpPr/>
            <p:nvPr/>
          </p:nvSpPr>
          <p:spPr>
            <a:xfrm>
              <a:off x="5990832" y="1579869"/>
              <a:ext cx="1388688" cy="1275338"/>
            </a:xfrm>
            <a:custGeom>
              <a:avLst/>
              <a:gdLst>
                <a:gd name="connsiteX0" fmla="*/ 88449 w 1388688"/>
                <a:gd name="connsiteY0" fmla="*/ -1143 h 1275338"/>
                <a:gd name="connsiteX1" fmla="*/ 65925 w 1388688"/>
                <a:gd name="connsiteY1" fmla="*/ 48476 h 1275338"/>
                <a:gd name="connsiteX2" fmla="*/ 32913 w 1388688"/>
                <a:gd name="connsiteY2" fmla="*/ 180459 h 1275338"/>
                <a:gd name="connsiteX3" fmla="*/ 15365 w 1388688"/>
                <a:gd name="connsiteY3" fmla="*/ 300474 h 1275338"/>
                <a:gd name="connsiteX4" fmla="*/ 11936 w 1388688"/>
                <a:gd name="connsiteY4" fmla="*/ 493574 h 1275338"/>
                <a:gd name="connsiteX5" fmla="*/ 41721 w 1388688"/>
                <a:gd name="connsiteY5" fmla="*/ 643979 h 1275338"/>
                <a:gd name="connsiteX6" fmla="*/ 148356 w 1388688"/>
                <a:gd name="connsiteY6" fmla="*/ 847837 h 1275338"/>
                <a:gd name="connsiteX7" fmla="*/ 220970 w 1388688"/>
                <a:gd name="connsiteY7" fmla="*/ 945261 h 1275338"/>
                <a:gd name="connsiteX8" fmla="*/ 356920 w 1388688"/>
                <a:gd name="connsiteY8" fmla="*/ 1074352 h 1275338"/>
                <a:gd name="connsiteX9" fmla="*/ 780502 w 1388688"/>
                <a:gd name="connsiteY9" fmla="*/ 1249164 h 1275338"/>
                <a:gd name="connsiteX10" fmla="*/ 923781 w 1388688"/>
                <a:gd name="connsiteY10" fmla="*/ 1259317 h 1275338"/>
                <a:gd name="connsiteX11" fmla="*/ 1165828 w 1388688"/>
                <a:gd name="connsiteY11" fmla="*/ 1239751 h 1275338"/>
                <a:gd name="connsiteX12" fmla="*/ 1242409 w 1388688"/>
                <a:gd name="connsiteY12" fmla="*/ 1233700 h 1275338"/>
                <a:gd name="connsiteX13" fmla="*/ 1373249 w 1388688"/>
                <a:gd name="connsiteY13" fmla="*/ 1224085 h 1275338"/>
                <a:gd name="connsiteX14" fmla="*/ 1388175 w 1388688"/>
                <a:gd name="connsiteY14" fmla="*/ 1223481 h 1275338"/>
                <a:gd name="connsiteX15" fmla="*/ 1388175 w 1388688"/>
                <a:gd name="connsiteY15" fmla="*/ 1228657 h 1275338"/>
                <a:gd name="connsiteX16" fmla="*/ 1323427 w 1388688"/>
                <a:gd name="connsiteY16" fmla="*/ 1238676 h 1275338"/>
                <a:gd name="connsiteX17" fmla="*/ 1170669 w 1388688"/>
                <a:gd name="connsiteY17" fmla="*/ 1251719 h 1275338"/>
                <a:gd name="connsiteX18" fmla="*/ 998277 w 1388688"/>
                <a:gd name="connsiteY18" fmla="*/ 1271217 h 1275338"/>
                <a:gd name="connsiteX19" fmla="*/ 747490 w 1388688"/>
                <a:gd name="connsiteY19" fmla="*/ 1255013 h 1275338"/>
                <a:gd name="connsiteX20" fmla="*/ 321554 w 1388688"/>
                <a:gd name="connsiteY20" fmla="*/ 1066015 h 1275338"/>
                <a:gd name="connsiteX21" fmla="*/ 214314 w 1388688"/>
                <a:gd name="connsiteY21" fmla="*/ 959515 h 1275338"/>
                <a:gd name="connsiteX22" fmla="*/ 54899 w 1388688"/>
                <a:gd name="connsiteY22" fmla="*/ 719619 h 1275338"/>
                <a:gd name="connsiteX23" fmla="*/ 10725 w 1388688"/>
                <a:gd name="connsiteY23" fmla="*/ 562625 h 1275338"/>
                <a:gd name="connsiteX24" fmla="*/ -301 w 1388688"/>
                <a:gd name="connsiteY24" fmla="*/ 444895 h 1275338"/>
                <a:gd name="connsiteX25" fmla="*/ 8641 w 1388688"/>
                <a:gd name="connsiteY25" fmla="*/ 292339 h 1275338"/>
                <a:gd name="connsiteX26" fmla="*/ 8641 w 1388688"/>
                <a:gd name="connsiteY26" fmla="*/ 287363 h 1275338"/>
                <a:gd name="connsiteX27" fmla="*/ 13616 w 1388688"/>
                <a:gd name="connsiteY27" fmla="*/ 257443 h 1275338"/>
                <a:gd name="connsiteX28" fmla="*/ 13616 w 1388688"/>
                <a:gd name="connsiteY28" fmla="*/ 252535 h 1275338"/>
                <a:gd name="connsiteX29" fmla="*/ 18592 w 1388688"/>
                <a:gd name="connsiteY29" fmla="*/ 227591 h 1275338"/>
                <a:gd name="connsiteX30" fmla="*/ 18592 w 1388688"/>
                <a:gd name="connsiteY30" fmla="*/ 222615 h 1275338"/>
                <a:gd name="connsiteX31" fmla="*/ 23567 w 1388688"/>
                <a:gd name="connsiteY31" fmla="*/ 192696 h 1275338"/>
                <a:gd name="connsiteX32" fmla="*/ 23567 w 1388688"/>
                <a:gd name="connsiteY32" fmla="*/ 187788 h 1275338"/>
                <a:gd name="connsiteX33" fmla="*/ 49520 w 1388688"/>
                <a:gd name="connsiteY33" fmla="*/ 55872 h 1275338"/>
                <a:gd name="connsiteX34" fmla="*/ 68951 w 1388688"/>
                <a:gd name="connsiteY34" fmla="*/ 13312 h 1275338"/>
                <a:gd name="connsiteX35" fmla="*/ 88449 w 1388688"/>
                <a:gd name="connsiteY35" fmla="*/ -1143 h 1275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88688" h="1275338">
                  <a:moveTo>
                    <a:pt x="88449" y="-1143"/>
                  </a:moveTo>
                  <a:cubicBezTo>
                    <a:pt x="83945" y="16741"/>
                    <a:pt x="72111" y="31398"/>
                    <a:pt x="65925" y="48476"/>
                  </a:cubicBezTo>
                  <a:cubicBezTo>
                    <a:pt x="49937" y="91103"/>
                    <a:pt x="38863" y="135344"/>
                    <a:pt x="32913" y="180459"/>
                  </a:cubicBezTo>
                  <a:cubicBezTo>
                    <a:pt x="28005" y="220800"/>
                    <a:pt x="19466" y="260335"/>
                    <a:pt x="15365" y="300474"/>
                  </a:cubicBezTo>
                  <a:cubicBezTo>
                    <a:pt x="9112" y="364683"/>
                    <a:pt x="5010" y="428826"/>
                    <a:pt x="11936" y="493574"/>
                  </a:cubicBezTo>
                  <a:cubicBezTo>
                    <a:pt x="16877" y="544538"/>
                    <a:pt x="26855" y="594964"/>
                    <a:pt x="41721" y="643979"/>
                  </a:cubicBezTo>
                  <a:cubicBezTo>
                    <a:pt x="65052" y="718342"/>
                    <a:pt x="103913" y="784636"/>
                    <a:pt x="148356" y="847837"/>
                  </a:cubicBezTo>
                  <a:cubicBezTo>
                    <a:pt x="171619" y="880916"/>
                    <a:pt x="196833" y="912718"/>
                    <a:pt x="220970" y="945261"/>
                  </a:cubicBezTo>
                  <a:cubicBezTo>
                    <a:pt x="258904" y="995418"/>
                    <a:pt x="304833" y="1039054"/>
                    <a:pt x="356920" y="1074352"/>
                  </a:cubicBezTo>
                  <a:cubicBezTo>
                    <a:pt x="485339" y="1163439"/>
                    <a:pt x="627811" y="1218371"/>
                    <a:pt x="780502" y="1249164"/>
                  </a:cubicBezTo>
                  <a:cubicBezTo>
                    <a:pt x="828038" y="1258846"/>
                    <a:pt x="875842" y="1258106"/>
                    <a:pt x="923781" y="1259317"/>
                  </a:cubicBezTo>
                  <a:cubicBezTo>
                    <a:pt x="1004933" y="1260863"/>
                    <a:pt x="1086020" y="1254341"/>
                    <a:pt x="1165828" y="1239751"/>
                  </a:cubicBezTo>
                  <a:cubicBezTo>
                    <a:pt x="1191108" y="1235112"/>
                    <a:pt x="1216725" y="1233095"/>
                    <a:pt x="1242409" y="1233700"/>
                  </a:cubicBezTo>
                  <a:cubicBezTo>
                    <a:pt x="1286246" y="1235717"/>
                    <a:pt x="1330150" y="1232490"/>
                    <a:pt x="1373249" y="1224085"/>
                  </a:cubicBezTo>
                  <a:cubicBezTo>
                    <a:pt x="1378224" y="1223413"/>
                    <a:pt x="1383199" y="1223211"/>
                    <a:pt x="1388175" y="1223481"/>
                  </a:cubicBezTo>
                  <a:cubicBezTo>
                    <a:pt x="1388175" y="1225229"/>
                    <a:pt x="1388175" y="1226976"/>
                    <a:pt x="1388175" y="1228657"/>
                  </a:cubicBezTo>
                  <a:cubicBezTo>
                    <a:pt x="1366390" y="1230674"/>
                    <a:pt x="1344808" y="1234036"/>
                    <a:pt x="1323427" y="1238676"/>
                  </a:cubicBezTo>
                  <a:cubicBezTo>
                    <a:pt x="1272732" y="1244995"/>
                    <a:pt x="1221431" y="1243919"/>
                    <a:pt x="1170669" y="1251719"/>
                  </a:cubicBezTo>
                  <a:cubicBezTo>
                    <a:pt x="1113519" y="1260527"/>
                    <a:pt x="1055966" y="1266578"/>
                    <a:pt x="998277" y="1271217"/>
                  </a:cubicBezTo>
                  <a:cubicBezTo>
                    <a:pt x="914368" y="1277537"/>
                    <a:pt x="829920" y="1272091"/>
                    <a:pt x="747490" y="1255013"/>
                  </a:cubicBezTo>
                  <a:cubicBezTo>
                    <a:pt x="593044" y="1225027"/>
                    <a:pt x="447405" y="1160414"/>
                    <a:pt x="321554" y="1066015"/>
                  </a:cubicBezTo>
                  <a:cubicBezTo>
                    <a:pt x="281004" y="1035692"/>
                    <a:pt x="244913" y="999856"/>
                    <a:pt x="214314" y="959515"/>
                  </a:cubicBezTo>
                  <a:cubicBezTo>
                    <a:pt x="156155" y="882799"/>
                    <a:pt x="96988" y="807092"/>
                    <a:pt x="54899" y="719619"/>
                  </a:cubicBezTo>
                  <a:cubicBezTo>
                    <a:pt x="30829" y="669596"/>
                    <a:pt x="22962" y="615673"/>
                    <a:pt x="10725" y="562625"/>
                  </a:cubicBezTo>
                  <a:cubicBezTo>
                    <a:pt x="2717" y="523897"/>
                    <a:pt x="-980" y="484430"/>
                    <a:pt x="-301" y="444895"/>
                  </a:cubicBezTo>
                  <a:cubicBezTo>
                    <a:pt x="-705" y="393999"/>
                    <a:pt x="-1579" y="342765"/>
                    <a:pt x="8641" y="292339"/>
                  </a:cubicBezTo>
                  <a:lnTo>
                    <a:pt x="8641" y="287363"/>
                  </a:lnTo>
                  <a:cubicBezTo>
                    <a:pt x="15365" y="278219"/>
                    <a:pt x="7364" y="266655"/>
                    <a:pt x="13616" y="257443"/>
                  </a:cubicBezTo>
                  <a:lnTo>
                    <a:pt x="13616" y="252535"/>
                  </a:lnTo>
                  <a:cubicBezTo>
                    <a:pt x="19735" y="245072"/>
                    <a:pt x="12742" y="235054"/>
                    <a:pt x="18592" y="227591"/>
                  </a:cubicBezTo>
                  <a:lnTo>
                    <a:pt x="18592" y="222615"/>
                  </a:lnTo>
                  <a:cubicBezTo>
                    <a:pt x="25315" y="213471"/>
                    <a:pt x="17314" y="201907"/>
                    <a:pt x="23567" y="192696"/>
                  </a:cubicBezTo>
                  <a:cubicBezTo>
                    <a:pt x="23567" y="191082"/>
                    <a:pt x="23567" y="189401"/>
                    <a:pt x="23567" y="187788"/>
                  </a:cubicBezTo>
                  <a:cubicBezTo>
                    <a:pt x="27870" y="142941"/>
                    <a:pt x="31837" y="98163"/>
                    <a:pt x="49520" y="55872"/>
                  </a:cubicBezTo>
                  <a:cubicBezTo>
                    <a:pt x="55141" y="41282"/>
                    <a:pt x="61629" y="27095"/>
                    <a:pt x="68951" y="13312"/>
                  </a:cubicBezTo>
                  <a:cubicBezTo>
                    <a:pt x="72985" y="6185"/>
                    <a:pt x="76616" y="-3766"/>
                    <a:pt x="88449" y="-1143"/>
                  </a:cubicBezTo>
                  <a:close/>
                </a:path>
              </a:pathLst>
            </a:custGeom>
            <a:solidFill>
              <a:srgbClr val="0E1315"/>
            </a:solidFill>
            <a:ln w="6712" cap="flat">
              <a:noFill/>
              <a:prstDash val="solid"/>
              <a:miter/>
            </a:ln>
          </p:spPr>
          <p:txBody>
            <a:bodyPr rtlCol="0" anchor="ctr"/>
            <a:lstStyle/>
            <a:p>
              <a:endParaRPr lang="es-CO"/>
            </a:p>
          </p:txBody>
        </p:sp>
        <p:sp>
          <p:nvSpPr>
            <p:cNvPr id="1036" name="Freeform: Shape 1035">
              <a:extLst>
                <a:ext uri="{FF2B5EF4-FFF2-40B4-BE49-F238E27FC236}">
                  <a16:creationId xmlns:a16="http://schemas.microsoft.com/office/drawing/2014/main" id="{5D9BE278-F6F7-48AA-E6D4-6C2A2EC96A32}"/>
                </a:ext>
              </a:extLst>
            </p:cNvPr>
            <p:cNvSpPr/>
            <p:nvPr/>
          </p:nvSpPr>
          <p:spPr>
            <a:xfrm>
              <a:off x="7442595" y="1238810"/>
              <a:ext cx="883685" cy="676656"/>
            </a:xfrm>
            <a:custGeom>
              <a:avLst/>
              <a:gdLst>
                <a:gd name="connsiteX0" fmla="*/ 409345 w 883685"/>
                <a:gd name="connsiteY0" fmla="*/ 90741 h 676656"/>
                <a:gd name="connsiteX1" fmla="*/ 449148 w 883685"/>
                <a:gd name="connsiteY1" fmla="*/ 110912 h 676656"/>
                <a:gd name="connsiteX2" fmla="*/ 621405 w 883685"/>
                <a:gd name="connsiteY2" fmla="*/ 259501 h 676656"/>
                <a:gd name="connsiteX3" fmla="*/ 813766 w 883685"/>
                <a:gd name="connsiteY3" fmla="*/ 494085 h 676656"/>
                <a:gd name="connsiteX4" fmla="*/ 881471 w 883685"/>
                <a:gd name="connsiteY4" fmla="*/ 653434 h 676656"/>
                <a:gd name="connsiteX5" fmla="*/ 883152 w 883685"/>
                <a:gd name="connsiteY5" fmla="*/ 673200 h 676656"/>
                <a:gd name="connsiteX6" fmla="*/ 879925 w 883685"/>
                <a:gd name="connsiteY6" fmla="*/ 675083 h 676656"/>
                <a:gd name="connsiteX7" fmla="*/ 873201 w 883685"/>
                <a:gd name="connsiteY7" fmla="*/ 671654 h 676656"/>
                <a:gd name="connsiteX8" fmla="*/ 833869 w 883685"/>
                <a:gd name="connsiteY8" fmla="*/ 565489 h 676656"/>
                <a:gd name="connsiteX9" fmla="*/ 748412 w 883685"/>
                <a:gd name="connsiteY9" fmla="*/ 425169 h 676656"/>
                <a:gd name="connsiteX10" fmla="*/ 480278 w 883685"/>
                <a:gd name="connsiteY10" fmla="*/ 150379 h 676656"/>
                <a:gd name="connsiteX11" fmla="*/ 292826 w 883685"/>
                <a:gd name="connsiteY11" fmla="*/ 67343 h 676656"/>
                <a:gd name="connsiteX12" fmla="*/ 19783 w 883685"/>
                <a:gd name="connsiteY12" fmla="*/ 18060 h 676656"/>
                <a:gd name="connsiteX13" fmla="*/ -387 w 883685"/>
                <a:gd name="connsiteY13" fmla="*/ 10664 h 676656"/>
                <a:gd name="connsiteX14" fmla="*/ 2639 w 883685"/>
                <a:gd name="connsiteY14" fmla="*/ 3604 h 676656"/>
                <a:gd name="connsiteX15" fmla="*/ 95759 w 883685"/>
                <a:gd name="connsiteY15" fmla="*/ 5353 h 676656"/>
                <a:gd name="connsiteX16" fmla="*/ 353809 w 883685"/>
                <a:gd name="connsiteY16" fmla="*/ 64251 h 676656"/>
                <a:gd name="connsiteX17" fmla="*/ 409345 w 883685"/>
                <a:gd name="connsiteY17" fmla="*/ 90741 h 676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3685" h="676656">
                  <a:moveTo>
                    <a:pt x="409345" y="90741"/>
                  </a:moveTo>
                  <a:cubicBezTo>
                    <a:pt x="421044" y="100221"/>
                    <a:pt x="434626" y="107080"/>
                    <a:pt x="449148" y="110912"/>
                  </a:cubicBezTo>
                  <a:cubicBezTo>
                    <a:pt x="512888" y="153136"/>
                    <a:pt x="566339" y="207058"/>
                    <a:pt x="621405" y="259501"/>
                  </a:cubicBezTo>
                  <a:cubicBezTo>
                    <a:pt x="694423" y="329965"/>
                    <a:pt x="758969" y="408697"/>
                    <a:pt x="813766" y="494085"/>
                  </a:cubicBezTo>
                  <a:cubicBezTo>
                    <a:pt x="845568" y="542764"/>
                    <a:pt x="864864" y="597830"/>
                    <a:pt x="881471" y="653434"/>
                  </a:cubicBezTo>
                  <a:cubicBezTo>
                    <a:pt x="882748" y="659955"/>
                    <a:pt x="883287" y="666544"/>
                    <a:pt x="883152" y="673200"/>
                  </a:cubicBezTo>
                  <a:lnTo>
                    <a:pt x="879925" y="675083"/>
                  </a:lnTo>
                  <a:cubicBezTo>
                    <a:pt x="877303" y="674949"/>
                    <a:pt x="874882" y="673739"/>
                    <a:pt x="873201" y="671654"/>
                  </a:cubicBezTo>
                  <a:cubicBezTo>
                    <a:pt x="859754" y="636288"/>
                    <a:pt x="850139" y="599713"/>
                    <a:pt x="833869" y="565489"/>
                  </a:cubicBezTo>
                  <a:cubicBezTo>
                    <a:pt x="815043" y="512844"/>
                    <a:pt x="781761" y="469007"/>
                    <a:pt x="748412" y="425169"/>
                  </a:cubicBezTo>
                  <a:cubicBezTo>
                    <a:pt x="670756" y="322837"/>
                    <a:pt x="580660" y="230523"/>
                    <a:pt x="480278" y="150379"/>
                  </a:cubicBezTo>
                  <a:cubicBezTo>
                    <a:pt x="425750" y="106340"/>
                    <a:pt x="358784" y="87044"/>
                    <a:pt x="292826" y="67343"/>
                  </a:cubicBezTo>
                  <a:cubicBezTo>
                    <a:pt x="203672" y="40853"/>
                    <a:pt x="112164" y="27002"/>
                    <a:pt x="19783" y="18060"/>
                  </a:cubicBezTo>
                  <a:cubicBezTo>
                    <a:pt x="12455" y="17321"/>
                    <a:pt x="4723" y="17321"/>
                    <a:pt x="-387" y="10664"/>
                  </a:cubicBezTo>
                  <a:cubicBezTo>
                    <a:pt x="-925" y="7907"/>
                    <a:pt x="285" y="5083"/>
                    <a:pt x="2639" y="3604"/>
                  </a:cubicBezTo>
                  <a:cubicBezTo>
                    <a:pt x="33836" y="-7220"/>
                    <a:pt x="64965" y="1722"/>
                    <a:pt x="95759" y="5353"/>
                  </a:cubicBezTo>
                  <a:cubicBezTo>
                    <a:pt x="183636" y="15773"/>
                    <a:pt x="270100" y="35541"/>
                    <a:pt x="353809" y="64251"/>
                  </a:cubicBezTo>
                  <a:cubicBezTo>
                    <a:pt x="373240" y="71042"/>
                    <a:pt x="391864" y="79916"/>
                    <a:pt x="409345" y="90741"/>
                  </a:cubicBezTo>
                  <a:close/>
                </a:path>
              </a:pathLst>
            </a:custGeom>
            <a:solidFill>
              <a:srgbClr val="141A1D"/>
            </a:solidFill>
            <a:ln w="6712" cap="flat">
              <a:noFill/>
              <a:prstDash val="solid"/>
              <a:miter/>
            </a:ln>
          </p:spPr>
          <p:txBody>
            <a:bodyPr rtlCol="0" anchor="ctr"/>
            <a:lstStyle/>
            <a:p>
              <a:endParaRPr lang="es-CO"/>
            </a:p>
          </p:txBody>
        </p:sp>
        <p:sp>
          <p:nvSpPr>
            <p:cNvPr id="1037" name="Freeform: Shape 1036">
              <a:extLst>
                <a:ext uri="{FF2B5EF4-FFF2-40B4-BE49-F238E27FC236}">
                  <a16:creationId xmlns:a16="http://schemas.microsoft.com/office/drawing/2014/main" id="{57A23099-C0DD-3F43-8B61-01DD8F3B5A27}"/>
                </a:ext>
              </a:extLst>
            </p:cNvPr>
            <p:cNvSpPr/>
            <p:nvPr/>
          </p:nvSpPr>
          <p:spPr>
            <a:xfrm>
              <a:off x="7379050" y="2546066"/>
              <a:ext cx="742345" cy="259455"/>
            </a:xfrm>
            <a:custGeom>
              <a:avLst/>
              <a:gdLst>
                <a:gd name="connsiteX0" fmla="*/ -514 w 742345"/>
                <a:gd name="connsiteY0" fmla="*/ 257551 h 259455"/>
                <a:gd name="connsiteX1" fmla="*/ 66722 w 742345"/>
                <a:gd name="connsiteY1" fmla="*/ 244104 h 259455"/>
                <a:gd name="connsiteX2" fmla="*/ 222707 w 742345"/>
                <a:gd name="connsiteY2" fmla="*/ 208201 h 259455"/>
                <a:gd name="connsiteX3" fmla="*/ 389989 w 742345"/>
                <a:gd name="connsiteY3" fmla="*/ 153136 h 259455"/>
                <a:gd name="connsiteX4" fmla="*/ 454938 w 742345"/>
                <a:gd name="connsiteY4" fmla="*/ 128393 h 259455"/>
                <a:gd name="connsiteX5" fmla="*/ 695909 w 742345"/>
                <a:gd name="connsiteY5" fmla="*/ 22497 h 259455"/>
                <a:gd name="connsiteX6" fmla="*/ 741832 w 742345"/>
                <a:gd name="connsiteY6" fmla="*/ -1573 h 259455"/>
                <a:gd name="connsiteX7" fmla="*/ 706398 w 742345"/>
                <a:gd name="connsiteY7" fmla="*/ 24111 h 259455"/>
                <a:gd name="connsiteX8" fmla="*/ 525670 w 742345"/>
                <a:gd name="connsiteY8" fmla="*/ 104793 h 259455"/>
                <a:gd name="connsiteX9" fmla="*/ 434566 w 742345"/>
                <a:gd name="connsiteY9" fmla="*/ 143386 h 259455"/>
                <a:gd name="connsiteX10" fmla="*/ 319324 w 742345"/>
                <a:gd name="connsiteY10" fmla="*/ 180567 h 259455"/>
                <a:gd name="connsiteX11" fmla="*/ 165289 w 742345"/>
                <a:gd name="connsiteY11" fmla="*/ 234893 h 259455"/>
                <a:gd name="connsiteX12" fmla="*/ 95431 w 742345"/>
                <a:gd name="connsiteY12" fmla="*/ 248879 h 259455"/>
                <a:gd name="connsiteX13" fmla="*/ 24430 w 742345"/>
                <a:gd name="connsiteY13" fmla="*/ 256409 h 259455"/>
                <a:gd name="connsiteX14" fmla="*/ -514 w 742345"/>
                <a:gd name="connsiteY14" fmla="*/ 257551 h 259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42345" h="259455">
                  <a:moveTo>
                    <a:pt x="-514" y="257551"/>
                  </a:moveTo>
                  <a:cubicBezTo>
                    <a:pt x="20262" y="246996"/>
                    <a:pt x="43526" y="242356"/>
                    <a:pt x="66722" y="244104"/>
                  </a:cubicBezTo>
                  <a:cubicBezTo>
                    <a:pt x="122863" y="247601"/>
                    <a:pt x="172617" y="227228"/>
                    <a:pt x="222707" y="208201"/>
                  </a:cubicBezTo>
                  <a:cubicBezTo>
                    <a:pt x="277706" y="187358"/>
                    <a:pt x="333645" y="169675"/>
                    <a:pt x="389989" y="153136"/>
                  </a:cubicBezTo>
                  <a:cubicBezTo>
                    <a:pt x="412177" y="146277"/>
                    <a:pt x="433826" y="138008"/>
                    <a:pt x="454938" y="128393"/>
                  </a:cubicBezTo>
                  <a:cubicBezTo>
                    <a:pt x="535150" y="92892"/>
                    <a:pt x="617984" y="63376"/>
                    <a:pt x="695909" y="22497"/>
                  </a:cubicBezTo>
                  <a:cubicBezTo>
                    <a:pt x="711172" y="14496"/>
                    <a:pt x="724149" y="1856"/>
                    <a:pt x="741832" y="-1573"/>
                  </a:cubicBezTo>
                  <a:cubicBezTo>
                    <a:pt x="733158" y="11336"/>
                    <a:pt x="719509" y="17320"/>
                    <a:pt x="706398" y="24111"/>
                  </a:cubicBezTo>
                  <a:cubicBezTo>
                    <a:pt x="647702" y="54367"/>
                    <a:pt x="587391" y="81328"/>
                    <a:pt x="525670" y="104793"/>
                  </a:cubicBezTo>
                  <a:cubicBezTo>
                    <a:pt x="494876" y="116559"/>
                    <a:pt x="465158" y="130343"/>
                    <a:pt x="434566" y="143386"/>
                  </a:cubicBezTo>
                  <a:cubicBezTo>
                    <a:pt x="397318" y="159455"/>
                    <a:pt x="357582" y="167792"/>
                    <a:pt x="319324" y="180567"/>
                  </a:cubicBezTo>
                  <a:cubicBezTo>
                    <a:pt x="267688" y="197712"/>
                    <a:pt x="216522" y="216471"/>
                    <a:pt x="165289" y="234893"/>
                  </a:cubicBezTo>
                  <a:cubicBezTo>
                    <a:pt x="142698" y="242423"/>
                    <a:pt x="119233" y="247130"/>
                    <a:pt x="95431" y="248879"/>
                  </a:cubicBezTo>
                  <a:cubicBezTo>
                    <a:pt x="71899" y="251232"/>
                    <a:pt x="47694" y="249685"/>
                    <a:pt x="24430" y="256409"/>
                  </a:cubicBezTo>
                  <a:cubicBezTo>
                    <a:pt x="16228" y="257888"/>
                    <a:pt x="7823" y="258224"/>
                    <a:pt x="-514" y="257551"/>
                  </a:cubicBezTo>
                  <a:close/>
                </a:path>
              </a:pathLst>
            </a:custGeom>
            <a:solidFill>
              <a:srgbClr val="0E1315"/>
            </a:solidFill>
            <a:ln w="6712" cap="flat">
              <a:noFill/>
              <a:prstDash val="solid"/>
              <a:miter/>
            </a:ln>
          </p:spPr>
          <p:txBody>
            <a:bodyPr rtlCol="0" anchor="ctr"/>
            <a:lstStyle/>
            <a:p>
              <a:endParaRPr lang="es-CO"/>
            </a:p>
          </p:txBody>
        </p:sp>
        <p:sp>
          <p:nvSpPr>
            <p:cNvPr id="1038" name="Freeform: Shape 1037">
              <a:extLst>
                <a:ext uri="{FF2B5EF4-FFF2-40B4-BE49-F238E27FC236}">
                  <a16:creationId xmlns:a16="http://schemas.microsoft.com/office/drawing/2014/main" id="{3230B695-DEA6-313A-12D9-924B76A22E74}"/>
                </a:ext>
              </a:extLst>
            </p:cNvPr>
            <p:cNvSpPr/>
            <p:nvPr/>
          </p:nvSpPr>
          <p:spPr>
            <a:xfrm>
              <a:off x="8325454" y="1933888"/>
              <a:ext cx="20651" cy="388283"/>
            </a:xfrm>
            <a:custGeom>
              <a:avLst/>
              <a:gdLst>
                <a:gd name="connsiteX0" fmla="*/ -514 w 20651"/>
                <a:gd name="connsiteY0" fmla="*/ 386711 h 388283"/>
                <a:gd name="connsiteX1" fmla="*/ 9168 w 20651"/>
                <a:gd name="connsiteY1" fmla="*/ 77429 h 388283"/>
                <a:gd name="connsiteX2" fmla="*/ 4529 w 20651"/>
                <a:gd name="connsiteY2" fmla="*/ -1573 h 388283"/>
                <a:gd name="connsiteX3" fmla="*/ 8630 w 20651"/>
                <a:gd name="connsiteY3" fmla="*/ 4344 h 388283"/>
                <a:gd name="connsiteX4" fmla="*/ 14883 w 20651"/>
                <a:gd name="connsiteY4" fmla="*/ 78303 h 388283"/>
                <a:gd name="connsiteX5" fmla="*/ 18648 w 20651"/>
                <a:gd name="connsiteY5" fmla="*/ 137470 h 388283"/>
                <a:gd name="connsiteX6" fmla="*/ 15219 w 20651"/>
                <a:gd name="connsiteY6" fmla="*/ 213849 h 388283"/>
                <a:gd name="connsiteX7" fmla="*/ 14547 w 20651"/>
                <a:gd name="connsiteY7" fmla="*/ 328149 h 388283"/>
                <a:gd name="connsiteX8" fmla="*/ -514 w 20651"/>
                <a:gd name="connsiteY8" fmla="*/ 386711 h 38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51" h="388283">
                  <a:moveTo>
                    <a:pt x="-514" y="386711"/>
                  </a:moveTo>
                  <a:cubicBezTo>
                    <a:pt x="18648" y="284110"/>
                    <a:pt x="7084" y="180433"/>
                    <a:pt x="9168" y="77429"/>
                  </a:cubicBezTo>
                  <a:cubicBezTo>
                    <a:pt x="9706" y="51139"/>
                    <a:pt x="1839" y="25052"/>
                    <a:pt x="4529" y="-1573"/>
                  </a:cubicBezTo>
                  <a:cubicBezTo>
                    <a:pt x="5941" y="445"/>
                    <a:pt x="8698" y="2461"/>
                    <a:pt x="8630" y="4344"/>
                  </a:cubicBezTo>
                  <a:cubicBezTo>
                    <a:pt x="7823" y="29221"/>
                    <a:pt x="15354" y="53291"/>
                    <a:pt x="14883" y="78303"/>
                  </a:cubicBezTo>
                  <a:cubicBezTo>
                    <a:pt x="14143" y="98069"/>
                    <a:pt x="15421" y="117904"/>
                    <a:pt x="18648" y="137470"/>
                  </a:cubicBezTo>
                  <a:cubicBezTo>
                    <a:pt x="23086" y="162750"/>
                    <a:pt x="16295" y="188367"/>
                    <a:pt x="15219" y="213849"/>
                  </a:cubicBezTo>
                  <a:cubicBezTo>
                    <a:pt x="13606" y="251904"/>
                    <a:pt x="15219" y="290027"/>
                    <a:pt x="14547" y="328149"/>
                  </a:cubicBezTo>
                  <a:cubicBezTo>
                    <a:pt x="15354" y="348723"/>
                    <a:pt x="10109" y="369095"/>
                    <a:pt x="-514" y="386711"/>
                  </a:cubicBezTo>
                  <a:close/>
                </a:path>
              </a:pathLst>
            </a:custGeom>
            <a:solidFill>
              <a:srgbClr val="141A1D"/>
            </a:solidFill>
            <a:ln w="6712" cap="flat">
              <a:noFill/>
              <a:prstDash val="solid"/>
              <a:miter/>
            </a:ln>
          </p:spPr>
          <p:txBody>
            <a:bodyPr rtlCol="0" anchor="ctr"/>
            <a:lstStyle/>
            <a:p>
              <a:endParaRPr lang="es-CO"/>
            </a:p>
          </p:txBody>
        </p:sp>
        <p:sp>
          <p:nvSpPr>
            <p:cNvPr id="1039" name="Freeform: Shape 1038">
              <a:extLst>
                <a:ext uri="{FF2B5EF4-FFF2-40B4-BE49-F238E27FC236}">
                  <a16:creationId xmlns:a16="http://schemas.microsoft.com/office/drawing/2014/main" id="{720903B8-96DE-E5FD-00C5-5B97CF84A500}"/>
                </a:ext>
              </a:extLst>
            </p:cNvPr>
            <p:cNvSpPr/>
            <p:nvPr/>
          </p:nvSpPr>
          <p:spPr>
            <a:xfrm>
              <a:off x="8295601" y="2322105"/>
              <a:ext cx="29920" cy="64814"/>
            </a:xfrm>
            <a:custGeom>
              <a:avLst/>
              <a:gdLst>
                <a:gd name="connsiteX0" fmla="*/ -514 w 29920"/>
                <a:gd name="connsiteY0" fmla="*/ 63242 h 64814"/>
                <a:gd name="connsiteX1" fmla="*/ 29407 w 29920"/>
                <a:gd name="connsiteY1" fmla="*/ -1573 h 64814"/>
                <a:gd name="connsiteX2" fmla="*/ -514 w 29920"/>
                <a:gd name="connsiteY2" fmla="*/ 63242 h 64814"/>
              </a:gdLst>
              <a:ahLst/>
              <a:cxnLst>
                <a:cxn ang="0">
                  <a:pos x="connsiteX0" y="connsiteY0"/>
                </a:cxn>
                <a:cxn ang="0">
                  <a:pos x="connsiteX1" y="connsiteY1"/>
                </a:cxn>
                <a:cxn ang="0">
                  <a:pos x="connsiteX2" y="connsiteY2"/>
                </a:cxn>
              </a:cxnLst>
              <a:rect l="l" t="t" r="r" b="b"/>
              <a:pathLst>
                <a:path w="29920" h="64814">
                  <a:moveTo>
                    <a:pt x="-514" y="63242"/>
                  </a:moveTo>
                  <a:cubicBezTo>
                    <a:pt x="7555" y="40853"/>
                    <a:pt x="17573" y="19135"/>
                    <a:pt x="29407" y="-1573"/>
                  </a:cubicBezTo>
                  <a:cubicBezTo>
                    <a:pt x="25776" y="22968"/>
                    <a:pt x="18245" y="45694"/>
                    <a:pt x="-514" y="63242"/>
                  </a:cubicBezTo>
                  <a:close/>
                </a:path>
              </a:pathLst>
            </a:custGeom>
            <a:solidFill>
              <a:srgbClr val="141A1D"/>
            </a:solidFill>
            <a:ln w="6712" cap="flat">
              <a:noFill/>
              <a:prstDash val="solid"/>
              <a:miter/>
            </a:ln>
          </p:spPr>
          <p:txBody>
            <a:bodyPr rtlCol="0" anchor="ctr"/>
            <a:lstStyle/>
            <a:p>
              <a:endParaRPr lang="es-CO"/>
            </a:p>
          </p:txBody>
        </p:sp>
        <p:sp>
          <p:nvSpPr>
            <p:cNvPr id="1040" name="Freeform: Shape 1039">
              <a:extLst>
                <a:ext uri="{FF2B5EF4-FFF2-40B4-BE49-F238E27FC236}">
                  <a16:creationId xmlns:a16="http://schemas.microsoft.com/office/drawing/2014/main" id="{7231263D-211D-0BF7-760F-8258EB98455B}"/>
                </a:ext>
              </a:extLst>
            </p:cNvPr>
            <p:cNvSpPr/>
            <p:nvPr/>
          </p:nvSpPr>
          <p:spPr>
            <a:xfrm>
              <a:off x="8190984" y="2471434"/>
              <a:ext cx="29919" cy="24944"/>
            </a:xfrm>
            <a:custGeom>
              <a:avLst/>
              <a:gdLst>
                <a:gd name="connsiteX0" fmla="*/ -514 w 29919"/>
                <a:gd name="connsiteY0" fmla="*/ 23372 h 24944"/>
                <a:gd name="connsiteX1" fmla="*/ 29406 w 29919"/>
                <a:gd name="connsiteY1" fmla="*/ -1573 h 24944"/>
                <a:gd name="connsiteX2" fmla="*/ -514 w 29919"/>
                <a:gd name="connsiteY2" fmla="*/ 23372 h 24944"/>
              </a:gdLst>
              <a:ahLst/>
              <a:cxnLst>
                <a:cxn ang="0">
                  <a:pos x="connsiteX0" y="connsiteY0"/>
                </a:cxn>
                <a:cxn ang="0">
                  <a:pos x="connsiteX1" y="connsiteY1"/>
                </a:cxn>
                <a:cxn ang="0">
                  <a:pos x="connsiteX2" y="connsiteY2"/>
                </a:cxn>
              </a:cxnLst>
              <a:rect l="l" t="t" r="r" b="b"/>
              <a:pathLst>
                <a:path w="29919" h="24944">
                  <a:moveTo>
                    <a:pt x="-514" y="23372"/>
                  </a:moveTo>
                  <a:cubicBezTo>
                    <a:pt x="7487" y="12681"/>
                    <a:pt x="15152" y="1588"/>
                    <a:pt x="29406" y="-1573"/>
                  </a:cubicBezTo>
                  <a:cubicBezTo>
                    <a:pt x="21875" y="9656"/>
                    <a:pt x="14547" y="21153"/>
                    <a:pt x="-514" y="23372"/>
                  </a:cubicBezTo>
                  <a:close/>
                </a:path>
              </a:pathLst>
            </a:custGeom>
            <a:solidFill>
              <a:srgbClr val="141A1D"/>
            </a:solidFill>
            <a:ln w="6712" cap="flat">
              <a:noFill/>
              <a:prstDash val="solid"/>
              <a:miter/>
            </a:ln>
          </p:spPr>
          <p:txBody>
            <a:bodyPr rtlCol="0" anchor="ctr"/>
            <a:lstStyle/>
            <a:p>
              <a:endParaRPr lang="es-CO"/>
            </a:p>
          </p:txBody>
        </p:sp>
        <p:sp>
          <p:nvSpPr>
            <p:cNvPr id="1041" name="Freeform: Shape 1040">
              <a:extLst>
                <a:ext uri="{FF2B5EF4-FFF2-40B4-BE49-F238E27FC236}">
                  <a16:creationId xmlns:a16="http://schemas.microsoft.com/office/drawing/2014/main" id="{7D0602AA-667D-BCA1-6F84-B78003CE8A3F}"/>
                </a:ext>
              </a:extLst>
            </p:cNvPr>
            <p:cNvSpPr/>
            <p:nvPr/>
          </p:nvSpPr>
          <p:spPr>
            <a:xfrm>
              <a:off x="8260572" y="2401711"/>
              <a:ext cx="24944" cy="29852"/>
            </a:xfrm>
            <a:custGeom>
              <a:avLst/>
              <a:gdLst>
                <a:gd name="connsiteX0" fmla="*/ -514 w 24944"/>
                <a:gd name="connsiteY0" fmla="*/ 28280 h 29852"/>
                <a:gd name="connsiteX1" fmla="*/ 24430 w 24944"/>
                <a:gd name="connsiteY1" fmla="*/ -1573 h 29852"/>
                <a:gd name="connsiteX2" fmla="*/ -514 w 24944"/>
                <a:gd name="connsiteY2" fmla="*/ 28280 h 29852"/>
              </a:gdLst>
              <a:ahLst/>
              <a:cxnLst>
                <a:cxn ang="0">
                  <a:pos x="connsiteX0" y="connsiteY0"/>
                </a:cxn>
                <a:cxn ang="0">
                  <a:pos x="connsiteX1" y="connsiteY1"/>
                </a:cxn>
                <a:cxn ang="0">
                  <a:pos x="connsiteX2" y="connsiteY2"/>
                </a:cxn>
              </a:cxnLst>
              <a:rect l="l" t="t" r="r" b="b"/>
              <a:pathLst>
                <a:path w="24944" h="29852">
                  <a:moveTo>
                    <a:pt x="-514" y="28280"/>
                  </a:moveTo>
                  <a:cubicBezTo>
                    <a:pt x="2781" y="14161"/>
                    <a:pt x="13875" y="6496"/>
                    <a:pt x="24430" y="-1573"/>
                  </a:cubicBezTo>
                  <a:cubicBezTo>
                    <a:pt x="22279" y="13488"/>
                    <a:pt x="10782" y="20817"/>
                    <a:pt x="-514" y="28280"/>
                  </a:cubicBezTo>
                  <a:close/>
                </a:path>
              </a:pathLst>
            </a:custGeom>
            <a:solidFill>
              <a:srgbClr val="141A1D"/>
            </a:solidFill>
            <a:ln w="6712" cap="flat">
              <a:noFill/>
              <a:prstDash val="solid"/>
              <a:miter/>
            </a:ln>
          </p:spPr>
          <p:txBody>
            <a:bodyPr rtlCol="0" anchor="ctr"/>
            <a:lstStyle/>
            <a:p>
              <a:endParaRPr lang="es-CO"/>
            </a:p>
          </p:txBody>
        </p:sp>
        <p:sp>
          <p:nvSpPr>
            <p:cNvPr id="1042" name="Freeform: Shape 1041">
              <a:extLst>
                <a:ext uri="{FF2B5EF4-FFF2-40B4-BE49-F238E27FC236}">
                  <a16:creationId xmlns:a16="http://schemas.microsoft.com/office/drawing/2014/main" id="{2CA534F4-9A9F-DE0C-9851-2DBF37F590E0}"/>
                </a:ext>
              </a:extLst>
            </p:cNvPr>
            <p:cNvSpPr/>
            <p:nvPr/>
          </p:nvSpPr>
          <p:spPr>
            <a:xfrm>
              <a:off x="8220836" y="2451264"/>
              <a:ext cx="20170" cy="20170"/>
            </a:xfrm>
            <a:custGeom>
              <a:avLst/>
              <a:gdLst>
                <a:gd name="connsiteX0" fmla="*/ -514 w 20170"/>
                <a:gd name="connsiteY0" fmla="*/ 18598 h 20170"/>
                <a:gd name="connsiteX1" fmla="*/ 19657 w 20170"/>
                <a:gd name="connsiteY1" fmla="*/ -1573 h 20170"/>
                <a:gd name="connsiteX2" fmla="*/ -514 w 20170"/>
                <a:gd name="connsiteY2" fmla="*/ 18598 h 20170"/>
              </a:gdLst>
              <a:ahLst/>
              <a:cxnLst>
                <a:cxn ang="0">
                  <a:pos x="connsiteX0" y="connsiteY0"/>
                </a:cxn>
                <a:cxn ang="0">
                  <a:pos x="connsiteX1" y="connsiteY1"/>
                </a:cxn>
                <a:cxn ang="0">
                  <a:pos x="connsiteX2" y="connsiteY2"/>
                </a:cxn>
              </a:cxnLst>
              <a:rect l="l" t="t" r="r" b="b"/>
              <a:pathLst>
                <a:path w="20170" h="20170">
                  <a:moveTo>
                    <a:pt x="-514" y="18598"/>
                  </a:moveTo>
                  <a:cubicBezTo>
                    <a:pt x="4059" y="9992"/>
                    <a:pt x="11051" y="2999"/>
                    <a:pt x="19657" y="-1573"/>
                  </a:cubicBezTo>
                  <a:cubicBezTo>
                    <a:pt x="19657" y="9588"/>
                    <a:pt x="10648" y="18598"/>
                    <a:pt x="-514" y="18598"/>
                  </a:cubicBezTo>
                  <a:close/>
                </a:path>
              </a:pathLst>
            </a:custGeom>
            <a:solidFill>
              <a:srgbClr val="141A1D"/>
            </a:solidFill>
            <a:ln w="6712" cap="flat">
              <a:noFill/>
              <a:prstDash val="solid"/>
              <a:miter/>
            </a:ln>
          </p:spPr>
          <p:txBody>
            <a:bodyPr rtlCol="0" anchor="ctr"/>
            <a:lstStyle/>
            <a:p>
              <a:endParaRPr lang="es-CO"/>
            </a:p>
          </p:txBody>
        </p:sp>
        <p:sp>
          <p:nvSpPr>
            <p:cNvPr id="1043" name="Freeform: Shape 1042">
              <a:extLst>
                <a:ext uri="{FF2B5EF4-FFF2-40B4-BE49-F238E27FC236}">
                  <a16:creationId xmlns:a16="http://schemas.microsoft.com/office/drawing/2014/main" id="{D4AD6DCF-AB16-97CA-92F8-CB68E8043342}"/>
                </a:ext>
              </a:extLst>
            </p:cNvPr>
            <p:cNvSpPr/>
            <p:nvPr/>
          </p:nvSpPr>
          <p:spPr>
            <a:xfrm>
              <a:off x="8171150" y="2496379"/>
              <a:ext cx="20170" cy="15060"/>
            </a:xfrm>
            <a:custGeom>
              <a:avLst/>
              <a:gdLst>
                <a:gd name="connsiteX0" fmla="*/ -514 w 20170"/>
                <a:gd name="connsiteY0" fmla="*/ 13488 h 15060"/>
                <a:gd name="connsiteX1" fmla="*/ 19657 w 20170"/>
                <a:gd name="connsiteY1" fmla="*/ -1573 h 15060"/>
                <a:gd name="connsiteX2" fmla="*/ -514 w 20170"/>
                <a:gd name="connsiteY2" fmla="*/ 13488 h 15060"/>
              </a:gdLst>
              <a:ahLst/>
              <a:cxnLst>
                <a:cxn ang="0">
                  <a:pos x="connsiteX0" y="connsiteY0"/>
                </a:cxn>
                <a:cxn ang="0">
                  <a:pos x="connsiteX1" y="connsiteY1"/>
                </a:cxn>
                <a:cxn ang="0">
                  <a:pos x="connsiteX2" y="connsiteY2"/>
                </a:cxn>
              </a:cxnLst>
              <a:rect l="l" t="t" r="r" b="b"/>
              <a:pathLst>
                <a:path w="20170" h="15060">
                  <a:moveTo>
                    <a:pt x="-514" y="13488"/>
                  </a:moveTo>
                  <a:cubicBezTo>
                    <a:pt x="2982" y="5218"/>
                    <a:pt x="10714" y="-564"/>
                    <a:pt x="19657" y="-1573"/>
                  </a:cubicBezTo>
                  <a:cubicBezTo>
                    <a:pt x="16631" y="7100"/>
                    <a:pt x="8630" y="13017"/>
                    <a:pt x="-514" y="13488"/>
                  </a:cubicBezTo>
                  <a:close/>
                </a:path>
              </a:pathLst>
            </a:custGeom>
            <a:solidFill>
              <a:srgbClr val="141A1D"/>
            </a:solidFill>
            <a:ln w="6712" cap="flat">
              <a:noFill/>
              <a:prstDash val="solid"/>
              <a:miter/>
            </a:ln>
          </p:spPr>
          <p:txBody>
            <a:bodyPr rtlCol="0" anchor="ctr"/>
            <a:lstStyle/>
            <a:p>
              <a:endParaRPr lang="es-CO"/>
            </a:p>
          </p:txBody>
        </p:sp>
        <p:sp>
          <p:nvSpPr>
            <p:cNvPr id="1044" name="Freeform: Shape 1043">
              <a:extLst>
                <a:ext uri="{FF2B5EF4-FFF2-40B4-BE49-F238E27FC236}">
                  <a16:creationId xmlns:a16="http://schemas.microsoft.com/office/drawing/2014/main" id="{0E4E5AE9-2A88-E17B-E07D-86B62A7D0701}"/>
                </a:ext>
              </a:extLst>
            </p:cNvPr>
            <p:cNvSpPr/>
            <p:nvPr/>
          </p:nvSpPr>
          <p:spPr>
            <a:xfrm>
              <a:off x="8321386" y="1913314"/>
              <a:ext cx="9366" cy="20507"/>
            </a:xfrm>
            <a:custGeom>
              <a:avLst/>
              <a:gdLst>
                <a:gd name="connsiteX0" fmla="*/ 8597 w 9366"/>
                <a:gd name="connsiteY0" fmla="*/ 18934 h 20507"/>
                <a:gd name="connsiteX1" fmla="*/ 4631 w 9366"/>
                <a:gd name="connsiteY1" fmla="*/ 17926 h 20507"/>
                <a:gd name="connsiteX2" fmla="*/ 1672 w 9366"/>
                <a:gd name="connsiteY2" fmla="*/ 1184 h 20507"/>
                <a:gd name="connsiteX3" fmla="*/ 3017 w 9366"/>
                <a:gd name="connsiteY3" fmla="*/ -430 h 20507"/>
                <a:gd name="connsiteX4" fmla="*/ 4361 w 9366"/>
                <a:gd name="connsiteY4" fmla="*/ -1573 h 20507"/>
                <a:gd name="connsiteX5" fmla="*/ 8597 w 9366"/>
                <a:gd name="connsiteY5" fmla="*/ 18934 h 20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66" h="20507">
                  <a:moveTo>
                    <a:pt x="8597" y="18934"/>
                  </a:moveTo>
                  <a:cubicBezTo>
                    <a:pt x="7253" y="18732"/>
                    <a:pt x="5908" y="18397"/>
                    <a:pt x="4631" y="17926"/>
                  </a:cubicBezTo>
                  <a:cubicBezTo>
                    <a:pt x="-816" y="14093"/>
                    <a:pt x="-2160" y="6630"/>
                    <a:pt x="1672" y="1184"/>
                  </a:cubicBezTo>
                  <a:cubicBezTo>
                    <a:pt x="2076" y="579"/>
                    <a:pt x="2546" y="42"/>
                    <a:pt x="3017" y="-430"/>
                  </a:cubicBezTo>
                  <a:lnTo>
                    <a:pt x="4361" y="-1573"/>
                  </a:lnTo>
                  <a:cubicBezTo>
                    <a:pt x="10413" y="4277"/>
                    <a:pt x="8597" y="11808"/>
                    <a:pt x="8597" y="18934"/>
                  </a:cubicBezTo>
                  <a:close/>
                </a:path>
              </a:pathLst>
            </a:custGeom>
            <a:solidFill>
              <a:srgbClr val="141A1D"/>
            </a:solidFill>
            <a:ln w="6712" cap="flat">
              <a:noFill/>
              <a:prstDash val="solid"/>
              <a:miter/>
            </a:ln>
          </p:spPr>
          <p:txBody>
            <a:bodyPr rtlCol="0" anchor="ctr"/>
            <a:lstStyle/>
            <a:p>
              <a:endParaRPr lang="es-CO"/>
            </a:p>
          </p:txBody>
        </p:sp>
        <p:sp>
          <p:nvSpPr>
            <p:cNvPr id="1045" name="Freeform: Shape 1044">
              <a:extLst>
                <a:ext uri="{FF2B5EF4-FFF2-40B4-BE49-F238E27FC236}">
                  <a16:creationId xmlns:a16="http://schemas.microsoft.com/office/drawing/2014/main" id="{986BB633-6A31-C277-4F68-BFA17224E958}"/>
                </a:ext>
              </a:extLst>
            </p:cNvPr>
            <p:cNvSpPr/>
            <p:nvPr/>
          </p:nvSpPr>
          <p:spPr>
            <a:xfrm>
              <a:off x="8285516" y="2386852"/>
              <a:ext cx="10167" cy="14858"/>
            </a:xfrm>
            <a:custGeom>
              <a:avLst/>
              <a:gdLst>
                <a:gd name="connsiteX0" fmla="*/ -514 w 10167"/>
                <a:gd name="connsiteY0" fmla="*/ 13286 h 14858"/>
                <a:gd name="connsiteX1" fmla="*/ 9572 w 10167"/>
                <a:gd name="connsiteY1" fmla="*/ -1573 h 14858"/>
                <a:gd name="connsiteX2" fmla="*/ -514 w 10167"/>
                <a:gd name="connsiteY2" fmla="*/ 13286 h 14858"/>
              </a:gdLst>
              <a:ahLst/>
              <a:cxnLst>
                <a:cxn ang="0">
                  <a:pos x="connsiteX0" y="connsiteY0"/>
                </a:cxn>
                <a:cxn ang="0">
                  <a:pos x="connsiteX1" y="connsiteY1"/>
                </a:cxn>
                <a:cxn ang="0">
                  <a:pos x="connsiteX2" y="connsiteY2"/>
                </a:cxn>
              </a:cxnLst>
              <a:rect l="l" t="t" r="r" b="b"/>
              <a:pathLst>
                <a:path w="10167" h="14858">
                  <a:moveTo>
                    <a:pt x="-514" y="13286"/>
                  </a:moveTo>
                  <a:cubicBezTo>
                    <a:pt x="-514" y="6764"/>
                    <a:pt x="3454" y="848"/>
                    <a:pt x="9572" y="-1573"/>
                  </a:cubicBezTo>
                  <a:cubicBezTo>
                    <a:pt x="10312" y="5151"/>
                    <a:pt x="6009" y="11471"/>
                    <a:pt x="-514" y="13286"/>
                  </a:cubicBezTo>
                  <a:close/>
                </a:path>
              </a:pathLst>
            </a:custGeom>
            <a:solidFill>
              <a:srgbClr val="141A1D"/>
            </a:solidFill>
            <a:ln w="6712" cap="flat">
              <a:noFill/>
              <a:prstDash val="solid"/>
              <a:miter/>
            </a:ln>
          </p:spPr>
          <p:txBody>
            <a:bodyPr rtlCol="0" anchor="ctr"/>
            <a:lstStyle/>
            <a:p>
              <a:endParaRPr lang="es-CO"/>
            </a:p>
          </p:txBody>
        </p:sp>
        <p:sp>
          <p:nvSpPr>
            <p:cNvPr id="1046" name="Freeform: Shape 1045">
              <a:extLst>
                <a:ext uri="{FF2B5EF4-FFF2-40B4-BE49-F238E27FC236}">
                  <a16:creationId xmlns:a16="http://schemas.microsoft.com/office/drawing/2014/main" id="{C465BB53-4946-8C2A-443F-226A52B59006}"/>
                </a:ext>
              </a:extLst>
            </p:cNvPr>
            <p:cNvSpPr/>
            <p:nvPr/>
          </p:nvSpPr>
          <p:spPr>
            <a:xfrm>
              <a:off x="8051403" y="2617458"/>
              <a:ext cx="11705" cy="8616"/>
            </a:xfrm>
            <a:custGeom>
              <a:avLst/>
              <a:gdLst>
                <a:gd name="connsiteX0" fmla="*/ -514 w 11705"/>
                <a:gd name="connsiteY0" fmla="*/ 7044 h 8616"/>
                <a:gd name="connsiteX1" fmla="*/ 9504 w 11705"/>
                <a:gd name="connsiteY1" fmla="*/ -755 h 8616"/>
                <a:gd name="connsiteX2" fmla="*/ 4327 w 11705"/>
                <a:gd name="connsiteY2" fmla="*/ 6372 h 8616"/>
                <a:gd name="connsiteX3" fmla="*/ -514 w 11705"/>
                <a:gd name="connsiteY3" fmla="*/ 7044 h 8616"/>
              </a:gdLst>
              <a:ahLst/>
              <a:cxnLst>
                <a:cxn ang="0">
                  <a:pos x="connsiteX0" y="connsiteY0"/>
                </a:cxn>
                <a:cxn ang="0">
                  <a:pos x="connsiteX1" y="connsiteY1"/>
                </a:cxn>
                <a:cxn ang="0">
                  <a:pos x="connsiteX2" y="connsiteY2"/>
                </a:cxn>
                <a:cxn ang="0">
                  <a:pos x="connsiteX3" y="connsiteY3"/>
                </a:cxn>
              </a:cxnLst>
              <a:rect l="l" t="t" r="r" b="b"/>
              <a:pathLst>
                <a:path w="11705" h="8616">
                  <a:moveTo>
                    <a:pt x="-514" y="7044"/>
                  </a:moveTo>
                  <a:cubicBezTo>
                    <a:pt x="1907" y="2808"/>
                    <a:pt x="5605" y="-3915"/>
                    <a:pt x="9504" y="-755"/>
                  </a:cubicBezTo>
                  <a:cubicBezTo>
                    <a:pt x="14412" y="3145"/>
                    <a:pt x="7353" y="4758"/>
                    <a:pt x="4327" y="6372"/>
                  </a:cubicBezTo>
                  <a:cubicBezTo>
                    <a:pt x="2781" y="6843"/>
                    <a:pt x="1100" y="7044"/>
                    <a:pt x="-514" y="7044"/>
                  </a:cubicBezTo>
                  <a:close/>
                </a:path>
              </a:pathLst>
            </a:custGeom>
            <a:solidFill>
              <a:srgbClr val="000000"/>
            </a:solidFill>
            <a:ln w="6712" cap="flat">
              <a:noFill/>
              <a:prstDash val="solid"/>
              <a:miter/>
            </a:ln>
          </p:spPr>
          <p:txBody>
            <a:bodyPr rtlCol="0" anchor="ctr"/>
            <a:lstStyle/>
            <a:p>
              <a:endParaRPr lang="es-CO"/>
            </a:p>
          </p:txBody>
        </p:sp>
        <p:sp>
          <p:nvSpPr>
            <p:cNvPr id="1047" name="Freeform: Shape 1046">
              <a:extLst>
                <a:ext uri="{FF2B5EF4-FFF2-40B4-BE49-F238E27FC236}">
                  <a16:creationId xmlns:a16="http://schemas.microsoft.com/office/drawing/2014/main" id="{FBE71526-244A-5174-1ADD-AF11CE77CB1C}"/>
                </a:ext>
              </a:extLst>
            </p:cNvPr>
            <p:cNvSpPr/>
            <p:nvPr/>
          </p:nvSpPr>
          <p:spPr>
            <a:xfrm>
              <a:off x="8049655" y="2626076"/>
              <a:ext cx="2084" cy="2017"/>
            </a:xfrm>
            <a:custGeom>
              <a:avLst/>
              <a:gdLst>
                <a:gd name="connsiteX0" fmla="*/ 2084 w 2084"/>
                <a:gd name="connsiteY0" fmla="*/ 0 h 2017"/>
                <a:gd name="connsiteX1" fmla="*/ 941 w 2084"/>
                <a:gd name="connsiteY1" fmla="*/ 2017 h 2017"/>
                <a:gd name="connsiteX2" fmla="*/ 0 w 2084"/>
                <a:gd name="connsiteY2" fmla="*/ 1143 h 2017"/>
                <a:gd name="connsiteX3" fmla="*/ 2084 w 2084"/>
                <a:gd name="connsiteY3" fmla="*/ 0 h 2017"/>
              </a:gdLst>
              <a:ahLst/>
              <a:cxnLst>
                <a:cxn ang="0">
                  <a:pos x="connsiteX0" y="connsiteY0"/>
                </a:cxn>
                <a:cxn ang="0">
                  <a:pos x="connsiteX1" y="connsiteY1"/>
                </a:cxn>
                <a:cxn ang="0">
                  <a:pos x="connsiteX2" y="connsiteY2"/>
                </a:cxn>
                <a:cxn ang="0">
                  <a:pos x="connsiteX3" y="connsiteY3"/>
                </a:cxn>
              </a:cxnLst>
              <a:rect l="l" t="t" r="r" b="b"/>
              <a:pathLst>
                <a:path w="2084" h="2017">
                  <a:moveTo>
                    <a:pt x="2084" y="0"/>
                  </a:moveTo>
                  <a:lnTo>
                    <a:pt x="941" y="2017"/>
                  </a:lnTo>
                  <a:lnTo>
                    <a:pt x="0" y="1143"/>
                  </a:lnTo>
                  <a:lnTo>
                    <a:pt x="2084" y="0"/>
                  </a:lnTo>
                  <a:close/>
                </a:path>
              </a:pathLst>
            </a:custGeom>
            <a:solidFill>
              <a:srgbClr val="000000"/>
            </a:solidFill>
            <a:ln w="6712" cap="flat">
              <a:noFill/>
              <a:prstDash val="solid"/>
              <a:miter/>
            </a:ln>
          </p:spPr>
          <p:txBody>
            <a:bodyPr rtlCol="0" anchor="ctr"/>
            <a:lstStyle/>
            <a:p>
              <a:endParaRPr lang="es-CO"/>
            </a:p>
          </p:txBody>
        </p:sp>
        <p:sp>
          <p:nvSpPr>
            <p:cNvPr id="1048" name="Freeform: Shape 1047">
              <a:extLst>
                <a:ext uri="{FF2B5EF4-FFF2-40B4-BE49-F238E27FC236}">
                  <a16:creationId xmlns:a16="http://schemas.microsoft.com/office/drawing/2014/main" id="{97E92214-17A9-7D8F-3808-184528A7D164}"/>
                </a:ext>
              </a:extLst>
            </p:cNvPr>
            <p:cNvSpPr/>
            <p:nvPr/>
          </p:nvSpPr>
          <p:spPr>
            <a:xfrm>
              <a:off x="8036746" y="2633942"/>
              <a:ext cx="2084" cy="2084"/>
            </a:xfrm>
            <a:custGeom>
              <a:avLst/>
              <a:gdLst>
                <a:gd name="connsiteX0" fmla="*/ 0 w 2084"/>
                <a:gd name="connsiteY0" fmla="*/ 2084 h 2084"/>
                <a:gd name="connsiteX1" fmla="*/ 1143 w 2084"/>
                <a:gd name="connsiteY1" fmla="*/ 0 h 2084"/>
                <a:gd name="connsiteX2" fmla="*/ 2084 w 2084"/>
                <a:gd name="connsiteY2" fmla="*/ 941 h 2084"/>
                <a:gd name="connsiteX3" fmla="*/ 0 w 2084"/>
                <a:gd name="connsiteY3" fmla="*/ 2084 h 2084"/>
              </a:gdLst>
              <a:ahLst/>
              <a:cxnLst>
                <a:cxn ang="0">
                  <a:pos x="connsiteX0" y="connsiteY0"/>
                </a:cxn>
                <a:cxn ang="0">
                  <a:pos x="connsiteX1" y="connsiteY1"/>
                </a:cxn>
                <a:cxn ang="0">
                  <a:pos x="connsiteX2" y="connsiteY2"/>
                </a:cxn>
                <a:cxn ang="0">
                  <a:pos x="connsiteX3" y="connsiteY3"/>
                </a:cxn>
              </a:cxnLst>
              <a:rect l="l" t="t" r="r" b="b"/>
              <a:pathLst>
                <a:path w="2084" h="2084">
                  <a:moveTo>
                    <a:pt x="0" y="2084"/>
                  </a:moveTo>
                  <a:lnTo>
                    <a:pt x="1143" y="0"/>
                  </a:lnTo>
                  <a:lnTo>
                    <a:pt x="2084" y="941"/>
                  </a:lnTo>
                  <a:lnTo>
                    <a:pt x="0" y="2084"/>
                  </a:lnTo>
                  <a:close/>
                </a:path>
              </a:pathLst>
            </a:custGeom>
            <a:solidFill>
              <a:srgbClr val="000000"/>
            </a:solidFill>
            <a:ln w="6712" cap="flat">
              <a:noFill/>
              <a:prstDash val="solid"/>
              <a:miter/>
            </a:ln>
          </p:spPr>
          <p:txBody>
            <a:bodyPr rtlCol="0" anchor="ctr"/>
            <a:lstStyle/>
            <a:p>
              <a:endParaRPr lang="es-CO"/>
            </a:p>
          </p:txBody>
        </p:sp>
        <p:sp>
          <p:nvSpPr>
            <p:cNvPr id="1049" name="Freeform: Shape 1048">
              <a:extLst>
                <a:ext uri="{FF2B5EF4-FFF2-40B4-BE49-F238E27FC236}">
                  <a16:creationId xmlns:a16="http://schemas.microsoft.com/office/drawing/2014/main" id="{4FF90A94-C679-90AD-CEB2-56A08895212D}"/>
                </a:ext>
              </a:extLst>
            </p:cNvPr>
            <p:cNvSpPr/>
            <p:nvPr/>
          </p:nvSpPr>
          <p:spPr>
            <a:xfrm>
              <a:off x="8255664" y="2431564"/>
              <a:ext cx="4975" cy="5042"/>
            </a:xfrm>
            <a:custGeom>
              <a:avLst/>
              <a:gdLst>
                <a:gd name="connsiteX0" fmla="*/ -514 w 4975"/>
                <a:gd name="connsiteY0" fmla="*/ 3470 h 5042"/>
                <a:gd name="connsiteX1" fmla="*/ 4462 w 4975"/>
                <a:gd name="connsiteY1" fmla="*/ -1573 h 5042"/>
                <a:gd name="connsiteX2" fmla="*/ -514 w 4975"/>
                <a:gd name="connsiteY2" fmla="*/ 3470 h 5042"/>
              </a:gdLst>
              <a:ahLst/>
              <a:cxnLst>
                <a:cxn ang="0">
                  <a:pos x="connsiteX0" y="connsiteY0"/>
                </a:cxn>
                <a:cxn ang="0">
                  <a:pos x="connsiteX1" y="connsiteY1"/>
                </a:cxn>
                <a:cxn ang="0">
                  <a:pos x="connsiteX2" y="connsiteY2"/>
                </a:cxn>
              </a:cxnLst>
              <a:rect l="l" t="t" r="r" b="b"/>
              <a:pathLst>
                <a:path w="4975" h="5042">
                  <a:moveTo>
                    <a:pt x="-514" y="3470"/>
                  </a:moveTo>
                  <a:lnTo>
                    <a:pt x="4462" y="-1573"/>
                  </a:lnTo>
                  <a:cubicBezTo>
                    <a:pt x="3924" y="915"/>
                    <a:pt x="1974" y="2865"/>
                    <a:pt x="-514" y="3470"/>
                  </a:cubicBezTo>
                  <a:close/>
                </a:path>
              </a:pathLst>
            </a:custGeom>
            <a:solidFill>
              <a:srgbClr val="141A1D"/>
            </a:solidFill>
            <a:ln w="6712" cap="flat">
              <a:noFill/>
              <a:prstDash val="solid"/>
              <a:miter/>
            </a:ln>
          </p:spPr>
          <p:txBody>
            <a:bodyPr rtlCol="0" anchor="ctr"/>
            <a:lstStyle/>
            <a:p>
              <a:endParaRPr lang="es-CO"/>
            </a:p>
          </p:txBody>
        </p:sp>
        <p:sp>
          <p:nvSpPr>
            <p:cNvPr id="1050" name="Freeform: Shape 1049">
              <a:extLst>
                <a:ext uri="{FF2B5EF4-FFF2-40B4-BE49-F238E27FC236}">
                  <a16:creationId xmlns:a16="http://schemas.microsoft.com/office/drawing/2014/main" id="{AA81FCA2-53F7-3059-B6FD-C2CBE27B173F}"/>
                </a:ext>
              </a:extLst>
            </p:cNvPr>
            <p:cNvSpPr/>
            <p:nvPr/>
          </p:nvSpPr>
          <p:spPr>
            <a:xfrm>
              <a:off x="8250756" y="2436472"/>
              <a:ext cx="4975" cy="5042"/>
            </a:xfrm>
            <a:custGeom>
              <a:avLst/>
              <a:gdLst>
                <a:gd name="connsiteX0" fmla="*/ -514 w 4975"/>
                <a:gd name="connsiteY0" fmla="*/ 3470 h 5042"/>
                <a:gd name="connsiteX1" fmla="*/ 4462 w 4975"/>
                <a:gd name="connsiteY1" fmla="*/ -1573 h 5042"/>
              </a:gdLst>
              <a:ahLst/>
              <a:cxnLst>
                <a:cxn ang="0">
                  <a:pos x="connsiteX0" y="connsiteY0"/>
                </a:cxn>
                <a:cxn ang="0">
                  <a:pos x="connsiteX1" y="connsiteY1"/>
                </a:cxn>
              </a:cxnLst>
              <a:rect l="l" t="t" r="r" b="b"/>
              <a:pathLst>
                <a:path w="4975" h="5042">
                  <a:moveTo>
                    <a:pt x="-514" y="3470"/>
                  </a:moveTo>
                  <a:lnTo>
                    <a:pt x="4462" y="-1573"/>
                  </a:lnTo>
                  <a:close/>
                </a:path>
              </a:pathLst>
            </a:custGeom>
            <a:solidFill>
              <a:srgbClr val="141A1D"/>
            </a:solidFill>
            <a:ln w="6712" cap="flat">
              <a:noFill/>
              <a:prstDash val="solid"/>
              <a:miter/>
            </a:ln>
          </p:spPr>
          <p:txBody>
            <a:bodyPr rtlCol="0" anchor="ctr"/>
            <a:lstStyle/>
            <a:p>
              <a:endParaRPr lang="es-CO"/>
            </a:p>
          </p:txBody>
        </p:sp>
        <p:sp>
          <p:nvSpPr>
            <p:cNvPr id="1051" name="Freeform: Shape 1050">
              <a:extLst>
                <a:ext uri="{FF2B5EF4-FFF2-40B4-BE49-F238E27FC236}">
                  <a16:creationId xmlns:a16="http://schemas.microsoft.com/office/drawing/2014/main" id="{AFEF267D-BD84-580F-B011-04E58B1D626C}"/>
                </a:ext>
              </a:extLst>
            </p:cNvPr>
            <p:cNvSpPr/>
            <p:nvPr/>
          </p:nvSpPr>
          <p:spPr>
            <a:xfrm>
              <a:off x="8245781" y="2441582"/>
              <a:ext cx="4975" cy="5042"/>
            </a:xfrm>
            <a:custGeom>
              <a:avLst/>
              <a:gdLst>
                <a:gd name="connsiteX0" fmla="*/ -514 w 4975"/>
                <a:gd name="connsiteY0" fmla="*/ 3470 h 5042"/>
                <a:gd name="connsiteX1" fmla="*/ 4462 w 4975"/>
                <a:gd name="connsiteY1" fmla="*/ -1573 h 5042"/>
              </a:gdLst>
              <a:ahLst/>
              <a:cxnLst>
                <a:cxn ang="0">
                  <a:pos x="connsiteX0" y="connsiteY0"/>
                </a:cxn>
                <a:cxn ang="0">
                  <a:pos x="connsiteX1" y="connsiteY1"/>
                </a:cxn>
              </a:cxnLst>
              <a:rect l="l" t="t" r="r" b="b"/>
              <a:pathLst>
                <a:path w="4975" h="5042">
                  <a:moveTo>
                    <a:pt x="-514" y="3470"/>
                  </a:moveTo>
                  <a:lnTo>
                    <a:pt x="4462" y="-1573"/>
                  </a:lnTo>
                  <a:close/>
                </a:path>
              </a:pathLst>
            </a:custGeom>
            <a:solidFill>
              <a:srgbClr val="141A1D"/>
            </a:solidFill>
            <a:ln w="6712" cap="flat">
              <a:noFill/>
              <a:prstDash val="solid"/>
              <a:miter/>
            </a:ln>
          </p:spPr>
          <p:txBody>
            <a:bodyPr rtlCol="0" anchor="ctr"/>
            <a:lstStyle/>
            <a:p>
              <a:endParaRPr lang="es-CO"/>
            </a:p>
          </p:txBody>
        </p:sp>
        <p:sp>
          <p:nvSpPr>
            <p:cNvPr id="1052" name="Freeform: Shape 1051">
              <a:extLst>
                <a:ext uri="{FF2B5EF4-FFF2-40B4-BE49-F238E27FC236}">
                  <a16:creationId xmlns:a16="http://schemas.microsoft.com/office/drawing/2014/main" id="{188E2B73-E3D6-21B9-79EA-ECD313225DD1}"/>
                </a:ext>
              </a:extLst>
            </p:cNvPr>
            <p:cNvSpPr/>
            <p:nvPr/>
          </p:nvSpPr>
          <p:spPr>
            <a:xfrm>
              <a:off x="8240805" y="2446625"/>
              <a:ext cx="5042" cy="4975"/>
            </a:xfrm>
            <a:custGeom>
              <a:avLst/>
              <a:gdLst>
                <a:gd name="connsiteX0" fmla="*/ -514 w 5042"/>
                <a:gd name="connsiteY0" fmla="*/ 3402 h 4975"/>
                <a:gd name="connsiteX1" fmla="*/ 4529 w 5042"/>
                <a:gd name="connsiteY1" fmla="*/ -1573 h 4975"/>
              </a:gdLst>
              <a:ahLst/>
              <a:cxnLst>
                <a:cxn ang="0">
                  <a:pos x="connsiteX0" y="connsiteY0"/>
                </a:cxn>
                <a:cxn ang="0">
                  <a:pos x="connsiteX1" y="connsiteY1"/>
                </a:cxn>
              </a:cxnLst>
              <a:rect l="l" t="t" r="r" b="b"/>
              <a:pathLst>
                <a:path w="5042" h="4975">
                  <a:moveTo>
                    <a:pt x="-514" y="3402"/>
                  </a:moveTo>
                  <a:cubicBezTo>
                    <a:pt x="91" y="915"/>
                    <a:pt x="2041" y="-1035"/>
                    <a:pt x="4529" y="-1573"/>
                  </a:cubicBezTo>
                  <a:close/>
                </a:path>
              </a:pathLst>
            </a:custGeom>
            <a:solidFill>
              <a:srgbClr val="141A1D"/>
            </a:solidFill>
            <a:ln w="6712" cap="flat">
              <a:noFill/>
              <a:prstDash val="solid"/>
              <a:miter/>
            </a:ln>
          </p:spPr>
          <p:txBody>
            <a:bodyPr rtlCol="0" anchor="ctr"/>
            <a:lstStyle/>
            <a:p>
              <a:endParaRPr lang="es-CO"/>
            </a:p>
          </p:txBody>
        </p:sp>
        <p:sp>
          <p:nvSpPr>
            <p:cNvPr id="1053" name="Freeform: Shape 1052">
              <a:extLst>
                <a:ext uri="{FF2B5EF4-FFF2-40B4-BE49-F238E27FC236}">
                  <a16:creationId xmlns:a16="http://schemas.microsoft.com/office/drawing/2014/main" id="{10E6846F-D3A0-7B08-6737-777E6002EE2C}"/>
                </a:ext>
              </a:extLst>
            </p:cNvPr>
            <p:cNvSpPr/>
            <p:nvPr/>
          </p:nvSpPr>
          <p:spPr>
            <a:xfrm>
              <a:off x="6367881" y="5684206"/>
              <a:ext cx="5674" cy="45114"/>
            </a:xfrm>
            <a:custGeom>
              <a:avLst/>
              <a:gdLst>
                <a:gd name="connsiteX0" fmla="*/ 109 w 5674"/>
                <a:gd name="connsiteY0" fmla="*/ -1573 h 45114"/>
                <a:gd name="connsiteX1" fmla="*/ 4614 w 5674"/>
                <a:gd name="connsiteY1" fmla="*/ 43542 h 45114"/>
                <a:gd name="connsiteX2" fmla="*/ 109 w 5674"/>
                <a:gd name="connsiteY2" fmla="*/ -1573 h 45114"/>
              </a:gdLst>
              <a:ahLst/>
              <a:cxnLst>
                <a:cxn ang="0">
                  <a:pos x="connsiteX0" y="connsiteY0"/>
                </a:cxn>
                <a:cxn ang="0">
                  <a:pos x="connsiteX1" y="connsiteY1"/>
                </a:cxn>
                <a:cxn ang="0">
                  <a:pos x="connsiteX2" y="connsiteY2"/>
                </a:cxn>
              </a:cxnLst>
              <a:rect l="l" t="t" r="r" b="b"/>
              <a:pathLst>
                <a:path w="5674" h="45114">
                  <a:moveTo>
                    <a:pt x="109" y="-1573"/>
                  </a:moveTo>
                  <a:cubicBezTo>
                    <a:pt x="8446" y="12747"/>
                    <a:pt x="3740" y="28414"/>
                    <a:pt x="4614" y="43542"/>
                  </a:cubicBezTo>
                  <a:cubicBezTo>
                    <a:pt x="-3858" y="29221"/>
                    <a:pt x="916" y="13555"/>
                    <a:pt x="109" y="-1573"/>
                  </a:cubicBezTo>
                  <a:close/>
                </a:path>
              </a:pathLst>
            </a:custGeom>
            <a:solidFill>
              <a:srgbClr val="2C2C2C"/>
            </a:solidFill>
            <a:ln w="6712" cap="flat">
              <a:noFill/>
              <a:prstDash val="solid"/>
              <a:miter/>
            </a:ln>
          </p:spPr>
          <p:txBody>
            <a:bodyPr rtlCol="0" anchor="ctr"/>
            <a:lstStyle/>
            <a:p>
              <a:endParaRPr lang="es-CO"/>
            </a:p>
          </p:txBody>
        </p:sp>
        <p:sp>
          <p:nvSpPr>
            <p:cNvPr id="1054" name="Freeform: Shape 1053">
              <a:extLst>
                <a:ext uri="{FF2B5EF4-FFF2-40B4-BE49-F238E27FC236}">
                  <a16:creationId xmlns:a16="http://schemas.microsoft.com/office/drawing/2014/main" id="{2D616F61-E3B0-73C9-A11C-91587D8DB59B}"/>
                </a:ext>
              </a:extLst>
            </p:cNvPr>
            <p:cNvSpPr/>
            <p:nvPr/>
          </p:nvSpPr>
          <p:spPr>
            <a:xfrm>
              <a:off x="6357942" y="5587905"/>
              <a:ext cx="5317" cy="41570"/>
            </a:xfrm>
            <a:custGeom>
              <a:avLst/>
              <a:gdLst>
                <a:gd name="connsiteX0" fmla="*/ 3997 w 5317"/>
                <a:gd name="connsiteY0" fmla="*/ 330 h 41570"/>
                <a:gd name="connsiteX1" fmla="*/ 4804 w 5317"/>
                <a:gd name="connsiteY1" fmla="*/ 39998 h 41570"/>
                <a:gd name="connsiteX2" fmla="*/ 30 w 5317"/>
                <a:gd name="connsiteY2" fmla="*/ 61 h 41570"/>
                <a:gd name="connsiteX3" fmla="*/ 3997 w 5317"/>
                <a:gd name="connsiteY3" fmla="*/ 330 h 41570"/>
              </a:gdLst>
              <a:ahLst/>
              <a:cxnLst>
                <a:cxn ang="0">
                  <a:pos x="connsiteX0" y="connsiteY0"/>
                </a:cxn>
                <a:cxn ang="0">
                  <a:pos x="connsiteX1" y="connsiteY1"/>
                </a:cxn>
                <a:cxn ang="0">
                  <a:pos x="connsiteX2" y="connsiteY2"/>
                </a:cxn>
                <a:cxn ang="0">
                  <a:pos x="connsiteX3" y="connsiteY3"/>
                </a:cxn>
              </a:cxnLst>
              <a:rect l="l" t="t" r="r" b="b"/>
              <a:pathLst>
                <a:path w="5317" h="41570">
                  <a:moveTo>
                    <a:pt x="3997" y="330"/>
                  </a:moveTo>
                  <a:lnTo>
                    <a:pt x="4804" y="39998"/>
                  </a:lnTo>
                  <a:cubicBezTo>
                    <a:pt x="-4676" y="27628"/>
                    <a:pt x="1778" y="13104"/>
                    <a:pt x="30" y="61"/>
                  </a:cubicBezTo>
                  <a:cubicBezTo>
                    <a:pt x="1509" y="-2224"/>
                    <a:pt x="2787" y="-2091"/>
                    <a:pt x="3997" y="330"/>
                  </a:cubicBezTo>
                  <a:close/>
                </a:path>
              </a:pathLst>
            </a:custGeom>
            <a:solidFill>
              <a:srgbClr val="252525"/>
            </a:solidFill>
            <a:ln w="6712" cap="flat">
              <a:noFill/>
              <a:prstDash val="solid"/>
              <a:miter/>
            </a:ln>
          </p:spPr>
          <p:txBody>
            <a:bodyPr rtlCol="0" anchor="ctr"/>
            <a:lstStyle/>
            <a:p>
              <a:endParaRPr lang="es-CO"/>
            </a:p>
          </p:txBody>
        </p:sp>
        <p:sp>
          <p:nvSpPr>
            <p:cNvPr id="1055" name="Freeform: Shape 1054">
              <a:extLst>
                <a:ext uri="{FF2B5EF4-FFF2-40B4-BE49-F238E27FC236}">
                  <a16:creationId xmlns:a16="http://schemas.microsoft.com/office/drawing/2014/main" id="{4C279C97-E176-E082-3000-BA3739E82C0E}"/>
                </a:ext>
              </a:extLst>
            </p:cNvPr>
            <p:cNvSpPr/>
            <p:nvPr/>
          </p:nvSpPr>
          <p:spPr>
            <a:xfrm>
              <a:off x="6363052" y="5642561"/>
              <a:ext cx="5115" cy="36804"/>
            </a:xfrm>
            <a:custGeom>
              <a:avLst/>
              <a:gdLst>
                <a:gd name="connsiteX0" fmla="*/ 3795 w 5115"/>
                <a:gd name="connsiteY0" fmla="*/ 469 h 36804"/>
                <a:gd name="connsiteX1" fmla="*/ 4602 w 5115"/>
                <a:gd name="connsiteY1" fmla="*/ 35231 h 36804"/>
                <a:gd name="connsiteX2" fmla="*/ -172 w 5115"/>
                <a:gd name="connsiteY2" fmla="*/ 269 h 36804"/>
                <a:gd name="connsiteX3" fmla="*/ 3795 w 5115"/>
                <a:gd name="connsiteY3" fmla="*/ 469 h 36804"/>
              </a:gdLst>
              <a:ahLst/>
              <a:cxnLst>
                <a:cxn ang="0">
                  <a:pos x="connsiteX0" y="connsiteY0"/>
                </a:cxn>
                <a:cxn ang="0">
                  <a:pos x="connsiteX1" y="connsiteY1"/>
                </a:cxn>
                <a:cxn ang="0">
                  <a:pos x="connsiteX2" y="connsiteY2"/>
                </a:cxn>
                <a:cxn ang="0">
                  <a:pos x="connsiteX3" y="connsiteY3"/>
                </a:cxn>
              </a:cxnLst>
              <a:rect l="l" t="t" r="r" b="b"/>
              <a:pathLst>
                <a:path w="5115" h="36804">
                  <a:moveTo>
                    <a:pt x="3795" y="469"/>
                  </a:moveTo>
                  <a:lnTo>
                    <a:pt x="4602" y="35231"/>
                  </a:lnTo>
                  <a:cubicBezTo>
                    <a:pt x="-4139" y="24540"/>
                    <a:pt x="1307" y="11901"/>
                    <a:pt x="-172" y="269"/>
                  </a:cubicBezTo>
                  <a:cubicBezTo>
                    <a:pt x="1240" y="-2219"/>
                    <a:pt x="2585" y="-2219"/>
                    <a:pt x="3795" y="469"/>
                  </a:cubicBezTo>
                  <a:close/>
                </a:path>
              </a:pathLst>
            </a:custGeom>
            <a:solidFill>
              <a:srgbClr val="252525"/>
            </a:solidFill>
            <a:ln w="6712" cap="flat">
              <a:noFill/>
              <a:prstDash val="solid"/>
              <a:miter/>
            </a:ln>
          </p:spPr>
          <p:txBody>
            <a:bodyPr rtlCol="0" anchor="ctr"/>
            <a:lstStyle/>
            <a:p>
              <a:endParaRPr lang="es-CO"/>
            </a:p>
          </p:txBody>
        </p:sp>
        <p:sp>
          <p:nvSpPr>
            <p:cNvPr id="1056" name="Freeform: Shape 1055">
              <a:extLst>
                <a:ext uri="{FF2B5EF4-FFF2-40B4-BE49-F238E27FC236}">
                  <a16:creationId xmlns:a16="http://schemas.microsoft.com/office/drawing/2014/main" id="{2476493A-8836-155E-4370-14D56852A163}"/>
                </a:ext>
              </a:extLst>
            </p:cNvPr>
            <p:cNvSpPr/>
            <p:nvPr/>
          </p:nvSpPr>
          <p:spPr>
            <a:xfrm>
              <a:off x="6358486" y="5569637"/>
              <a:ext cx="4494" cy="20170"/>
            </a:xfrm>
            <a:custGeom>
              <a:avLst/>
              <a:gdLst>
                <a:gd name="connsiteX0" fmla="*/ 3453 w 4494"/>
                <a:gd name="connsiteY0" fmla="*/ 18598 h 20170"/>
                <a:gd name="connsiteX1" fmla="*/ -514 w 4494"/>
                <a:gd name="connsiteY1" fmla="*/ 18598 h 20170"/>
                <a:gd name="connsiteX2" fmla="*/ -514 w 4494"/>
                <a:gd name="connsiteY2" fmla="*/ -1573 h 20170"/>
                <a:gd name="connsiteX3" fmla="*/ 3453 w 4494"/>
                <a:gd name="connsiteY3" fmla="*/ 18598 h 20170"/>
              </a:gdLst>
              <a:ahLst/>
              <a:cxnLst>
                <a:cxn ang="0">
                  <a:pos x="connsiteX0" y="connsiteY0"/>
                </a:cxn>
                <a:cxn ang="0">
                  <a:pos x="connsiteX1" y="connsiteY1"/>
                </a:cxn>
                <a:cxn ang="0">
                  <a:pos x="connsiteX2" y="connsiteY2"/>
                </a:cxn>
                <a:cxn ang="0">
                  <a:pos x="connsiteX3" y="connsiteY3"/>
                </a:cxn>
              </a:cxnLst>
              <a:rect l="l" t="t" r="r" b="b"/>
              <a:pathLst>
                <a:path w="4494" h="20170">
                  <a:moveTo>
                    <a:pt x="3453" y="18598"/>
                  </a:moveTo>
                  <a:lnTo>
                    <a:pt x="-514" y="18598"/>
                  </a:lnTo>
                  <a:cubicBezTo>
                    <a:pt x="-514" y="11874"/>
                    <a:pt x="-514" y="5151"/>
                    <a:pt x="-514" y="-1573"/>
                  </a:cubicBezTo>
                  <a:cubicBezTo>
                    <a:pt x="5941" y="4143"/>
                    <a:pt x="3588" y="11538"/>
                    <a:pt x="3453" y="18598"/>
                  </a:cubicBezTo>
                  <a:close/>
                </a:path>
              </a:pathLst>
            </a:custGeom>
            <a:solidFill>
              <a:srgbClr val="2C2C2C"/>
            </a:solidFill>
            <a:ln w="6712" cap="flat">
              <a:noFill/>
              <a:prstDash val="solid"/>
              <a:miter/>
            </a:ln>
          </p:spPr>
          <p:txBody>
            <a:bodyPr rtlCol="0" anchor="ctr"/>
            <a:lstStyle/>
            <a:p>
              <a:endParaRPr lang="es-CO"/>
            </a:p>
          </p:txBody>
        </p:sp>
        <p:sp>
          <p:nvSpPr>
            <p:cNvPr id="1057" name="Freeform: Shape 1056">
              <a:extLst>
                <a:ext uri="{FF2B5EF4-FFF2-40B4-BE49-F238E27FC236}">
                  <a16:creationId xmlns:a16="http://schemas.microsoft.com/office/drawing/2014/main" id="{CF2EC4EB-E778-ECEE-C3DB-5A92FD1E4BF2}"/>
                </a:ext>
              </a:extLst>
            </p:cNvPr>
            <p:cNvSpPr/>
            <p:nvPr/>
          </p:nvSpPr>
          <p:spPr>
            <a:xfrm>
              <a:off x="6373210" y="5520224"/>
              <a:ext cx="15396" cy="4433"/>
            </a:xfrm>
            <a:custGeom>
              <a:avLst/>
              <a:gdLst>
                <a:gd name="connsiteX0" fmla="*/ 14883 w 15396"/>
                <a:gd name="connsiteY0" fmla="*/ 2389 h 4433"/>
                <a:gd name="connsiteX1" fmla="*/ -514 w 15396"/>
                <a:gd name="connsiteY1" fmla="*/ 2860 h 4433"/>
                <a:gd name="connsiteX2" fmla="*/ 12026 w 15396"/>
                <a:gd name="connsiteY2" fmla="*/ -300 h 4433"/>
                <a:gd name="connsiteX3" fmla="*/ 14883 w 15396"/>
                <a:gd name="connsiteY3" fmla="*/ 2389 h 4433"/>
              </a:gdLst>
              <a:ahLst/>
              <a:cxnLst>
                <a:cxn ang="0">
                  <a:pos x="connsiteX0" y="connsiteY0"/>
                </a:cxn>
                <a:cxn ang="0">
                  <a:pos x="connsiteX1" y="connsiteY1"/>
                </a:cxn>
                <a:cxn ang="0">
                  <a:pos x="connsiteX2" y="connsiteY2"/>
                </a:cxn>
                <a:cxn ang="0">
                  <a:pos x="connsiteX3" y="connsiteY3"/>
                </a:cxn>
              </a:cxnLst>
              <a:rect l="l" t="t" r="r" b="b"/>
              <a:pathLst>
                <a:path w="15396" h="4433">
                  <a:moveTo>
                    <a:pt x="14883" y="2389"/>
                  </a:moveTo>
                  <a:lnTo>
                    <a:pt x="-514" y="2860"/>
                  </a:lnTo>
                  <a:cubicBezTo>
                    <a:pt x="2075" y="-1444"/>
                    <a:pt x="7689" y="-2855"/>
                    <a:pt x="12026" y="-300"/>
                  </a:cubicBezTo>
                  <a:cubicBezTo>
                    <a:pt x="13162" y="372"/>
                    <a:pt x="14137" y="1314"/>
                    <a:pt x="14883" y="2389"/>
                  </a:cubicBezTo>
                  <a:close/>
                </a:path>
              </a:pathLst>
            </a:custGeom>
            <a:solidFill>
              <a:srgbClr val="252525"/>
            </a:solidFill>
            <a:ln w="6712" cap="flat">
              <a:noFill/>
              <a:prstDash val="solid"/>
              <a:miter/>
            </a:ln>
          </p:spPr>
          <p:txBody>
            <a:bodyPr rtlCol="0" anchor="ctr"/>
            <a:lstStyle/>
            <a:p>
              <a:endParaRPr lang="es-CO"/>
            </a:p>
          </p:txBody>
        </p:sp>
        <p:sp>
          <p:nvSpPr>
            <p:cNvPr id="1058" name="Freeform: Shape 1057">
              <a:extLst>
                <a:ext uri="{FF2B5EF4-FFF2-40B4-BE49-F238E27FC236}">
                  <a16:creationId xmlns:a16="http://schemas.microsoft.com/office/drawing/2014/main" id="{24B197E8-E60F-AE99-11F0-F411FDD21474}"/>
                </a:ext>
              </a:extLst>
            </p:cNvPr>
            <p:cNvSpPr/>
            <p:nvPr/>
          </p:nvSpPr>
          <p:spPr>
            <a:xfrm>
              <a:off x="6363394" y="5629610"/>
              <a:ext cx="4404" cy="14993"/>
            </a:xfrm>
            <a:custGeom>
              <a:avLst/>
              <a:gdLst>
                <a:gd name="connsiteX0" fmla="*/ 3453 w 4404"/>
                <a:gd name="connsiteY0" fmla="*/ 13420 h 14993"/>
                <a:gd name="connsiteX1" fmla="*/ -514 w 4404"/>
                <a:gd name="connsiteY1" fmla="*/ 13420 h 14993"/>
                <a:gd name="connsiteX2" fmla="*/ -514 w 4404"/>
                <a:gd name="connsiteY2" fmla="*/ -1573 h 14993"/>
                <a:gd name="connsiteX3" fmla="*/ 3453 w 4404"/>
                <a:gd name="connsiteY3" fmla="*/ 13420 h 14993"/>
              </a:gdLst>
              <a:ahLst/>
              <a:cxnLst>
                <a:cxn ang="0">
                  <a:pos x="connsiteX0" y="connsiteY0"/>
                </a:cxn>
                <a:cxn ang="0">
                  <a:pos x="connsiteX1" y="connsiteY1"/>
                </a:cxn>
                <a:cxn ang="0">
                  <a:pos x="connsiteX2" y="connsiteY2"/>
                </a:cxn>
                <a:cxn ang="0">
                  <a:pos x="connsiteX3" y="connsiteY3"/>
                </a:cxn>
              </a:cxnLst>
              <a:rect l="l" t="t" r="r" b="b"/>
              <a:pathLst>
                <a:path w="4404" h="14993">
                  <a:moveTo>
                    <a:pt x="3453" y="13420"/>
                  </a:moveTo>
                  <a:lnTo>
                    <a:pt x="-514" y="13420"/>
                  </a:lnTo>
                  <a:lnTo>
                    <a:pt x="-514" y="-1573"/>
                  </a:lnTo>
                  <a:cubicBezTo>
                    <a:pt x="5000" y="2193"/>
                    <a:pt x="3991" y="7841"/>
                    <a:pt x="3453" y="13420"/>
                  </a:cubicBezTo>
                  <a:close/>
                </a:path>
              </a:pathLst>
            </a:custGeom>
            <a:solidFill>
              <a:srgbClr val="2C2C2C"/>
            </a:solidFill>
            <a:ln w="6712" cap="flat">
              <a:noFill/>
              <a:prstDash val="solid"/>
              <a:miter/>
            </a:ln>
          </p:spPr>
          <p:txBody>
            <a:bodyPr rtlCol="0" anchor="ctr"/>
            <a:lstStyle/>
            <a:p>
              <a:endParaRPr lang="es-CO"/>
            </a:p>
          </p:txBody>
        </p:sp>
        <p:sp>
          <p:nvSpPr>
            <p:cNvPr id="1059" name="Freeform: Shape 1058">
              <a:extLst>
                <a:ext uri="{FF2B5EF4-FFF2-40B4-BE49-F238E27FC236}">
                  <a16:creationId xmlns:a16="http://schemas.microsoft.com/office/drawing/2014/main" id="{925F19FC-B95B-38FE-BFB4-CFC27AC47BBE}"/>
                </a:ext>
              </a:extLst>
            </p:cNvPr>
            <p:cNvSpPr/>
            <p:nvPr/>
          </p:nvSpPr>
          <p:spPr>
            <a:xfrm>
              <a:off x="7040655" y="6466153"/>
              <a:ext cx="14993" cy="5042"/>
            </a:xfrm>
            <a:custGeom>
              <a:avLst/>
              <a:gdLst>
                <a:gd name="connsiteX0" fmla="*/ -514 w 14993"/>
                <a:gd name="connsiteY0" fmla="*/ 3470 h 5042"/>
                <a:gd name="connsiteX1" fmla="*/ 14480 w 14993"/>
                <a:gd name="connsiteY1" fmla="*/ 3470 h 5042"/>
              </a:gdLst>
              <a:ahLst/>
              <a:cxnLst>
                <a:cxn ang="0">
                  <a:pos x="connsiteX0" y="connsiteY0"/>
                </a:cxn>
                <a:cxn ang="0">
                  <a:pos x="connsiteX1" y="connsiteY1"/>
                </a:cxn>
              </a:cxnLst>
              <a:rect l="l" t="t" r="r" b="b"/>
              <a:pathLst>
                <a:path w="14993" h="5042">
                  <a:moveTo>
                    <a:pt x="-514" y="3470"/>
                  </a:moveTo>
                  <a:cubicBezTo>
                    <a:pt x="4462" y="-3254"/>
                    <a:pt x="9437" y="-3254"/>
                    <a:pt x="14480" y="3470"/>
                  </a:cubicBezTo>
                  <a:close/>
                </a:path>
              </a:pathLst>
            </a:custGeom>
            <a:solidFill>
              <a:srgbClr val="020202"/>
            </a:solidFill>
            <a:ln w="6712" cap="flat">
              <a:noFill/>
              <a:prstDash val="solid"/>
              <a:miter/>
            </a:ln>
          </p:spPr>
          <p:txBody>
            <a:bodyPr rtlCol="0" anchor="ctr"/>
            <a:lstStyle/>
            <a:p>
              <a:endParaRPr lang="es-CO"/>
            </a:p>
          </p:txBody>
        </p:sp>
        <p:sp>
          <p:nvSpPr>
            <p:cNvPr id="1060" name="Freeform: Shape 1059">
              <a:extLst>
                <a:ext uri="{FF2B5EF4-FFF2-40B4-BE49-F238E27FC236}">
                  <a16:creationId xmlns:a16="http://schemas.microsoft.com/office/drawing/2014/main" id="{94A82775-7D73-37BC-62F4-074928C6FEF2}"/>
                </a:ext>
              </a:extLst>
            </p:cNvPr>
            <p:cNvSpPr/>
            <p:nvPr/>
          </p:nvSpPr>
          <p:spPr>
            <a:xfrm>
              <a:off x="6358351" y="5533429"/>
              <a:ext cx="4700" cy="11330"/>
            </a:xfrm>
            <a:custGeom>
              <a:avLst/>
              <a:gdLst>
                <a:gd name="connsiteX0" fmla="*/ 4126 w 4700"/>
                <a:gd name="connsiteY0" fmla="*/ -327 h 11330"/>
                <a:gd name="connsiteX1" fmla="*/ -514 w 4700"/>
                <a:gd name="connsiteY1" fmla="*/ 9758 h 11330"/>
                <a:gd name="connsiteX2" fmla="*/ -514 w 4700"/>
                <a:gd name="connsiteY2" fmla="*/ -125 h 11330"/>
                <a:gd name="connsiteX3" fmla="*/ 3117 w 4700"/>
                <a:gd name="connsiteY3" fmla="*/ -1269 h 11330"/>
                <a:gd name="connsiteX4" fmla="*/ 4126 w 4700"/>
                <a:gd name="connsiteY4" fmla="*/ -327 h 11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0" h="11330">
                  <a:moveTo>
                    <a:pt x="4126" y="-327"/>
                  </a:moveTo>
                  <a:cubicBezTo>
                    <a:pt x="4549" y="3639"/>
                    <a:pt x="2767" y="7539"/>
                    <a:pt x="-514" y="9758"/>
                  </a:cubicBezTo>
                  <a:cubicBezTo>
                    <a:pt x="-514" y="6464"/>
                    <a:pt x="-514" y="3035"/>
                    <a:pt x="-514" y="-125"/>
                  </a:cubicBezTo>
                  <a:cubicBezTo>
                    <a:pt x="179" y="-1471"/>
                    <a:pt x="1806" y="-1941"/>
                    <a:pt x="3117" y="-1269"/>
                  </a:cubicBezTo>
                  <a:cubicBezTo>
                    <a:pt x="3527" y="-1000"/>
                    <a:pt x="3877" y="-731"/>
                    <a:pt x="4126" y="-327"/>
                  </a:cubicBezTo>
                  <a:close/>
                </a:path>
              </a:pathLst>
            </a:custGeom>
            <a:solidFill>
              <a:srgbClr val="2C2C2C"/>
            </a:solidFill>
            <a:ln w="6712" cap="flat">
              <a:noFill/>
              <a:prstDash val="solid"/>
              <a:miter/>
            </a:ln>
          </p:spPr>
          <p:txBody>
            <a:bodyPr rtlCol="0" anchor="ctr"/>
            <a:lstStyle/>
            <a:p>
              <a:endParaRPr lang="es-CO"/>
            </a:p>
          </p:txBody>
        </p:sp>
        <p:sp>
          <p:nvSpPr>
            <p:cNvPr id="1061" name="Freeform: Shape 1060">
              <a:extLst>
                <a:ext uri="{FF2B5EF4-FFF2-40B4-BE49-F238E27FC236}">
                  <a16:creationId xmlns:a16="http://schemas.microsoft.com/office/drawing/2014/main" id="{C23AF0EA-D99A-FC84-9B55-609E4620824D}"/>
                </a:ext>
              </a:extLst>
            </p:cNvPr>
            <p:cNvSpPr/>
            <p:nvPr/>
          </p:nvSpPr>
          <p:spPr>
            <a:xfrm>
              <a:off x="6363394" y="5524859"/>
              <a:ext cx="6213" cy="5042"/>
            </a:xfrm>
            <a:custGeom>
              <a:avLst/>
              <a:gdLst>
                <a:gd name="connsiteX0" fmla="*/ 4260 w 6213"/>
                <a:gd name="connsiteY0" fmla="*/ 2729 h 5042"/>
                <a:gd name="connsiteX1" fmla="*/ -514 w 6213"/>
                <a:gd name="connsiteY1" fmla="*/ 3470 h 5042"/>
                <a:gd name="connsiteX2" fmla="*/ 4394 w 6213"/>
                <a:gd name="connsiteY2" fmla="*/ -1573 h 5042"/>
                <a:gd name="connsiteX3" fmla="*/ 5538 w 6213"/>
                <a:gd name="connsiteY3" fmla="*/ 1318 h 5042"/>
                <a:gd name="connsiteX4" fmla="*/ 4260 w 6213"/>
                <a:gd name="connsiteY4" fmla="*/ 2729 h 5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3" h="5042">
                  <a:moveTo>
                    <a:pt x="4260" y="2729"/>
                  </a:moveTo>
                  <a:cubicBezTo>
                    <a:pt x="2693" y="3133"/>
                    <a:pt x="1093" y="3335"/>
                    <a:pt x="-514" y="3470"/>
                  </a:cubicBezTo>
                  <a:lnTo>
                    <a:pt x="4394" y="-1573"/>
                  </a:lnTo>
                  <a:cubicBezTo>
                    <a:pt x="5605" y="-565"/>
                    <a:pt x="5941" y="376"/>
                    <a:pt x="5538" y="1318"/>
                  </a:cubicBezTo>
                  <a:cubicBezTo>
                    <a:pt x="5134" y="2258"/>
                    <a:pt x="4664" y="2729"/>
                    <a:pt x="4260" y="2729"/>
                  </a:cubicBezTo>
                  <a:close/>
                </a:path>
              </a:pathLst>
            </a:custGeom>
            <a:solidFill>
              <a:srgbClr val="252525"/>
            </a:solidFill>
            <a:ln w="6712" cap="flat">
              <a:noFill/>
              <a:prstDash val="solid"/>
              <a:miter/>
            </a:ln>
          </p:spPr>
          <p:txBody>
            <a:bodyPr rtlCol="0" anchor="ctr"/>
            <a:lstStyle/>
            <a:p>
              <a:endParaRPr lang="es-CO"/>
            </a:p>
          </p:txBody>
        </p:sp>
        <p:sp>
          <p:nvSpPr>
            <p:cNvPr id="1062" name="Freeform: Shape 1061">
              <a:extLst>
                <a:ext uri="{FF2B5EF4-FFF2-40B4-BE49-F238E27FC236}">
                  <a16:creationId xmlns:a16="http://schemas.microsoft.com/office/drawing/2014/main" id="{E8BA4FBF-9307-3C5F-C24E-8D258D881CEB}"/>
                </a:ext>
              </a:extLst>
            </p:cNvPr>
            <p:cNvSpPr/>
            <p:nvPr/>
          </p:nvSpPr>
          <p:spPr>
            <a:xfrm>
              <a:off x="6368168" y="5524707"/>
              <a:ext cx="4975" cy="4453"/>
            </a:xfrm>
            <a:custGeom>
              <a:avLst/>
              <a:gdLst>
                <a:gd name="connsiteX0" fmla="*/ -514 w 4975"/>
                <a:gd name="connsiteY0" fmla="*/ 2881 h 4453"/>
                <a:gd name="connsiteX1" fmla="*/ -514 w 4975"/>
                <a:gd name="connsiteY1" fmla="*/ -1421 h 4453"/>
                <a:gd name="connsiteX2" fmla="*/ 4462 w 4975"/>
                <a:gd name="connsiteY2" fmla="*/ -1421 h 4453"/>
                <a:gd name="connsiteX3" fmla="*/ -514 w 4975"/>
                <a:gd name="connsiteY3" fmla="*/ 2881 h 4453"/>
              </a:gdLst>
              <a:ahLst/>
              <a:cxnLst>
                <a:cxn ang="0">
                  <a:pos x="connsiteX0" y="connsiteY0"/>
                </a:cxn>
                <a:cxn ang="0">
                  <a:pos x="connsiteX1" y="connsiteY1"/>
                </a:cxn>
                <a:cxn ang="0">
                  <a:pos x="connsiteX2" y="connsiteY2"/>
                </a:cxn>
                <a:cxn ang="0">
                  <a:pos x="connsiteX3" y="connsiteY3"/>
                </a:cxn>
              </a:cxnLst>
              <a:rect l="l" t="t" r="r" b="b"/>
              <a:pathLst>
                <a:path w="4975" h="4453">
                  <a:moveTo>
                    <a:pt x="-514" y="2881"/>
                  </a:moveTo>
                  <a:cubicBezTo>
                    <a:pt x="-514" y="1469"/>
                    <a:pt x="-514" y="-10"/>
                    <a:pt x="-514" y="-1421"/>
                  </a:cubicBezTo>
                  <a:cubicBezTo>
                    <a:pt x="1140" y="-1623"/>
                    <a:pt x="2807" y="-1623"/>
                    <a:pt x="4462" y="-1421"/>
                  </a:cubicBezTo>
                  <a:cubicBezTo>
                    <a:pt x="2848" y="-77"/>
                    <a:pt x="1167" y="1335"/>
                    <a:pt x="-514" y="2881"/>
                  </a:cubicBezTo>
                  <a:close/>
                </a:path>
              </a:pathLst>
            </a:custGeom>
            <a:solidFill>
              <a:srgbClr val="2C2C2C"/>
            </a:solidFill>
            <a:ln w="6712" cap="flat">
              <a:noFill/>
              <a:prstDash val="solid"/>
              <a:miter/>
            </a:ln>
          </p:spPr>
          <p:txBody>
            <a:bodyPr rtlCol="0" anchor="ctr"/>
            <a:lstStyle/>
            <a:p>
              <a:endParaRPr lang="es-CO"/>
            </a:p>
          </p:txBody>
        </p:sp>
        <p:sp>
          <p:nvSpPr>
            <p:cNvPr id="1063" name="Freeform: Shape 1062">
              <a:extLst>
                <a:ext uri="{FF2B5EF4-FFF2-40B4-BE49-F238E27FC236}">
                  <a16:creationId xmlns:a16="http://schemas.microsoft.com/office/drawing/2014/main" id="{BE346600-1604-C0E7-E9F9-8FA4476C59FD}"/>
                </a:ext>
              </a:extLst>
            </p:cNvPr>
            <p:cNvSpPr/>
            <p:nvPr/>
          </p:nvSpPr>
          <p:spPr>
            <a:xfrm>
              <a:off x="6358620" y="5529699"/>
              <a:ext cx="4785" cy="4975"/>
            </a:xfrm>
            <a:custGeom>
              <a:avLst/>
              <a:gdLst>
                <a:gd name="connsiteX0" fmla="*/ 3857 w 4785"/>
                <a:gd name="connsiteY0" fmla="*/ 3402 h 4975"/>
                <a:gd name="connsiteX1" fmla="*/ -514 w 4785"/>
                <a:gd name="connsiteY1" fmla="*/ 3402 h 4975"/>
                <a:gd name="connsiteX2" fmla="*/ 4260 w 4785"/>
                <a:gd name="connsiteY2" fmla="*/ -1573 h 4975"/>
                <a:gd name="connsiteX3" fmla="*/ 3857 w 4785"/>
                <a:gd name="connsiteY3" fmla="*/ 3402 h 4975"/>
              </a:gdLst>
              <a:ahLst/>
              <a:cxnLst>
                <a:cxn ang="0">
                  <a:pos x="connsiteX0" y="connsiteY0"/>
                </a:cxn>
                <a:cxn ang="0">
                  <a:pos x="connsiteX1" y="connsiteY1"/>
                </a:cxn>
                <a:cxn ang="0">
                  <a:pos x="connsiteX2" y="connsiteY2"/>
                </a:cxn>
                <a:cxn ang="0">
                  <a:pos x="connsiteX3" y="connsiteY3"/>
                </a:cxn>
              </a:cxnLst>
              <a:rect l="l" t="t" r="r" b="b"/>
              <a:pathLst>
                <a:path w="4785" h="4975">
                  <a:moveTo>
                    <a:pt x="3857" y="3402"/>
                  </a:moveTo>
                  <a:lnTo>
                    <a:pt x="-514" y="3402"/>
                  </a:lnTo>
                  <a:cubicBezTo>
                    <a:pt x="1100" y="1722"/>
                    <a:pt x="2647" y="41"/>
                    <a:pt x="4260" y="-1573"/>
                  </a:cubicBezTo>
                  <a:cubicBezTo>
                    <a:pt x="4314" y="108"/>
                    <a:pt x="4173" y="1789"/>
                    <a:pt x="3857" y="3402"/>
                  </a:cubicBezTo>
                  <a:close/>
                </a:path>
              </a:pathLst>
            </a:custGeom>
            <a:solidFill>
              <a:srgbClr val="252525"/>
            </a:solidFill>
            <a:ln w="6712" cap="flat">
              <a:noFill/>
              <a:prstDash val="solid"/>
              <a:miter/>
            </a:ln>
          </p:spPr>
          <p:txBody>
            <a:bodyPr rtlCol="0" anchor="ctr"/>
            <a:lstStyle/>
            <a:p>
              <a:endParaRPr lang="es-CO"/>
            </a:p>
          </p:txBody>
        </p:sp>
        <p:sp>
          <p:nvSpPr>
            <p:cNvPr id="1064" name="Freeform: Shape 1063">
              <a:extLst>
                <a:ext uri="{FF2B5EF4-FFF2-40B4-BE49-F238E27FC236}">
                  <a16:creationId xmlns:a16="http://schemas.microsoft.com/office/drawing/2014/main" id="{B5A530B1-A173-DD9D-C1AD-EFCCA4586626}"/>
                </a:ext>
              </a:extLst>
            </p:cNvPr>
            <p:cNvSpPr/>
            <p:nvPr/>
          </p:nvSpPr>
          <p:spPr>
            <a:xfrm>
              <a:off x="6657212" y="5649379"/>
              <a:ext cx="4975" cy="4975"/>
            </a:xfrm>
            <a:custGeom>
              <a:avLst/>
              <a:gdLst>
                <a:gd name="connsiteX0" fmla="*/ 4462 w 4975"/>
                <a:gd name="connsiteY0" fmla="*/ -1573 h 4975"/>
                <a:gd name="connsiteX1" fmla="*/ -514 w 4975"/>
                <a:gd name="connsiteY1" fmla="*/ 3402 h 4975"/>
                <a:gd name="connsiteX2" fmla="*/ 4462 w 4975"/>
                <a:gd name="connsiteY2" fmla="*/ -1573 h 4975"/>
              </a:gdLst>
              <a:ahLst/>
              <a:cxnLst>
                <a:cxn ang="0">
                  <a:pos x="connsiteX0" y="connsiteY0"/>
                </a:cxn>
                <a:cxn ang="0">
                  <a:pos x="connsiteX1" y="connsiteY1"/>
                </a:cxn>
                <a:cxn ang="0">
                  <a:pos x="connsiteX2" y="connsiteY2"/>
                </a:cxn>
              </a:cxnLst>
              <a:rect l="l" t="t" r="r" b="b"/>
              <a:pathLst>
                <a:path w="4975" h="4975">
                  <a:moveTo>
                    <a:pt x="4462" y="-1573"/>
                  </a:moveTo>
                  <a:cubicBezTo>
                    <a:pt x="2781" y="41"/>
                    <a:pt x="1100" y="1722"/>
                    <a:pt x="-514" y="3402"/>
                  </a:cubicBezTo>
                  <a:cubicBezTo>
                    <a:pt x="1100" y="1722"/>
                    <a:pt x="2781" y="41"/>
                    <a:pt x="4462" y="-1573"/>
                  </a:cubicBezTo>
                  <a:close/>
                </a:path>
              </a:pathLst>
            </a:custGeom>
            <a:solidFill>
              <a:srgbClr val="020202"/>
            </a:solidFill>
            <a:ln w="6712" cap="flat">
              <a:noFill/>
              <a:prstDash val="solid"/>
              <a:miter/>
            </a:ln>
          </p:spPr>
          <p:txBody>
            <a:bodyPr rtlCol="0" anchor="ctr"/>
            <a:lstStyle/>
            <a:p>
              <a:endParaRPr lang="es-CO"/>
            </a:p>
          </p:txBody>
        </p:sp>
        <p:sp>
          <p:nvSpPr>
            <p:cNvPr id="1065" name="Freeform: Shape 1064">
              <a:extLst>
                <a:ext uri="{FF2B5EF4-FFF2-40B4-BE49-F238E27FC236}">
                  <a16:creationId xmlns:a16="http://schemas.microsoft.com/office/drawing/2014/main" id="{1FB8A394-7439-1DC3-623C-48BBA56546D1}"/>
                </a:ext>
              </a:extLst>
            </p:cNvPr>
            <p:cNvSpPr/>
            <p:nvPr/>
          </p:nvSpPr>
          <p:spPr>
            <a:xfrm>
              <a:off x="6657212" y="5664305"/>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66" name="Freeform: Shape 1065">
              <a:extLst>
                <a:ext uri="{FF2B5EF4-FFF2-40B4-BE49-F238E27FC236}">
                  <a16:creationId xmlns:a16="http://schemas.microsoft.com/office/drawing/2014/main" id="{81B56664-984B-6362-7C95-4B978D6AF9F2}"/>
                </a:ext>
              </a:extLst>
            </p:cNvPr>
            <p:cNvSpPr/>
            <p:nvPr/>
          </p:nvSpPr>
          <p:spPr>
            <a:xfrm>
              <a:off x="6652237" y="5714125"/>
              <a:ext cx="4975" cy="4975"/>
            </a:xfrm>
            <a:custGeom>
              <a:avLst/>
              <a:gdLst>
                <a:gd name="connsiteX0" fmla="*/ 4462 w 4975"/>
                <a:gd name="connsiteY0" fmla="*/ -1573 h 4975"/>
                <a:gd name="connsiteX1" fmla="*/ -514 w 4975"/>
                <a:gd name="connsiteY1" fmla="*/ 3402 h 4975"/>
              </a:gdLst>
              <a:ahLst/>
              <a:cxnLst>
                <a:cxn ang="0">
                  <a:pos x="connsiteX0" y="connsiteY0"/>
                </a:cxn>
                <a:cxn ang="0">
                  <a:pos x="connsiteX1" y="connsiteY1"/>
                </a:cxn>
              </a:cxnLst>
              <a:rect l="l" t="t" r="r" b="b"/>
              <a:pathLst>
                <a:path w="4975" h="4975">
                  <a:moveTo>
                    <a:pt x="4462" y="-1573"/>
                  </a:moveTo>
                  <a:lnTo>
                    <a:pt x="-514" y="3402"/>
                  </a:lnTo>
                  <a:close/>
                </a:path>
              </a:pathLst>
            </a:custGeom>
            <a:solidFill>
              <a:srgbClr val="020202"/>
            </a:solidFill>
            <a:ln w="6712" cap="flat">
              <a:noFill/>
              <a:prstDash val="solid"/>
              <a:miter/>
            </a:ln>
          </p:spPr>
          <p:txBody>
            <a:bodyPr rtlCol="0" anchor="ctr"/>
            <a:lstStyle/>
            <a:p>
              <a:endParaRPr lang="es-CO"/>
            </a:p>
          </p:txBody>
        </p:sp>
        <p:sp>
          <p:nvSpPr>
            <p:cNvPr id="1067" name="Freeform: Shape 1066">
              <a:extLst>
                <a:ext uri="{FF2B5EF4-FFF2-40B4-BE49-F238E27FC236}">
                  <a16:creationId xmlns:a16="http://schemas.microsoft.com/office/drawing/2014/main" id="{C4C712F5-59E0-E66F-452B-04A06EB676C3}"/>
                </a:ext>
              </a:extLst>
            </p:cNvPr>
            <p:cNvSpPr/>
            <p:nvPr/>
          </p:nvSpPr>
          <p:spPr>
            <a:xfrm>
              <a:off x="6652237" y="5729321"/>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68" name="Freeform: Shape 1067">
              <a:extLst>
                <a:ext uri="{FF2B5EF4-FFF2-40B4-BE49-F238E27FC236}">
                  <a16:creationId xmlns:a16="http://schemas.microsoft.com/office/drawing/2014/main" id="{D1344E93-0A25-D30F-C9BC-E50888852D48}"/>
                </a:ext>
              </a:extLst>
            </p:cNvPr>
            <p:cNvSpPr/>
            <p:nvPr/>
          </p:nvSpPr>
          <p:spPr>
            <a:xfrm>
              <a:off x="6652237" y="5848596"/>
              <a:ext cx="4975" cy="4975"/>
            </a:xfrm>
            <a:custGeom>
              <a:avLst/>
              <a:gdLst>
                <a:gd name="connsiteX0" fmla="*/ 4462 w 4975"/>
                <a:gd name="connsiteY0" fmla="*/ -1573 h 4975"/>
                <a:gd name="connsiteX1" fmla="*/ -514 w 4975"/>
                <a:gd name="connsiteY1" fmla="*/ 3402 h 4975"/>
              </a:gdLst>
              <a:ahLst/>
              <a:cxnLst>
                <a:cxn ang="0">
                  <a:pos x="connsiteX0" y="connsiteY0"/>
                </a:cxn>
                <a:cxn ang="0">
                  <a:pos x="connsiteX1" y="connsiteY1"/>
                </a:cxn>
              </a:cxnLst>
              <a:rect l="l" t="t" r="r" b="b"/>
              <a:pathLst>
                <a:path w="4975" h="4975">
                  <a:moveTo>
                    <a:pt x="4462" y="-1573"/>
                  </a:moveTo>
                  <a:lnTo>
                    <a:pt x="-514" y="3402"/>
                  </a:lnTo>
                  <a:close/>
                </a:path>
              </a:pathLst>
            </a:custGeom>
            <a:solidFill>
              <a:srgbClr val="020202"/>
            </a:solidFill>
            <a:ln w="6712" cap="flat">
              <a:noFill/>
              <a:prstDash val="solid"/>
              <a:miter/>
            </a:ln>
          </p:spPr>
          <p:txBody>
            <a:bodyPr rtlCol="0" anchor="ctr"/>
            <a:lstStyle/>
            <a:p>
              <a:endParaRPr lang="es-CO"/>
            </a:p>
          </p:txBody>
        </p:sp>
        <p:sp>
          <p:nvSpPr>
            <p:cNvPr id="1069" name="Freeform: Shape 1068">
              <a:extLst>
                <a:ext uri="{FF2B5EF4-FFF2-40B4-BE49-F238E27FC236}">
                  <a16:creationId xmlns:a16="http://schemas.microsoft.com/office/drawing/2014/main" id="{CB268BC8-4E3E-12AB-D123-26AFE4FA3ED5}"/>
                </a:ext>
              </a:extLst>
            </p:cNvPr>
            <p:cNvSpPr/>
            <p:nvPr/>
          </p:nvSpPr>
          <p:spPr>
            <a:xfrm>
              <a:off x="6652237" y="5873473"/>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00" y="108"/>
                    <a:pt x="2781" y="1789"/>
                    <a:pt x="4462" y="3402"/>
                  </a:cubicBezTo>
                  <a:cubicBezTo>
                    <a:pt x="2781" y="1789"/>
                    <a:pt x="1100" y="108"/>
                    <a:pt x="-514" y="-1573"/>
                  </a:cubicBezTo>
                  <a:close/>
                </a:path>
              </a:pathLst>
            </a:custGeom>
            <a:solidFill>
              <a:srgbClr val="020202"/>
            </a:solidFill>
            <a:ln w="6712" cap="flat">
              <a:noFill/>
              <a:prstDash val="solid"/>
              <a:miter/>
            </a:ln>
          </p:spPr>
          <p:txBody>
            <a:bodyPr rtlCol="0" anchor="ctr"/>
            <a:lstStyle/>
            <a:p>
              <a:endParaRPr lang="es-CO"/>
            </a:p>
          </p:txBody>
        </p:sp>
        <p:sp>
          <p:nvSpPr>
            <p:cNvPr id="1070" name="Freeform: Shape 1069">
              <a:extLst>
                <a:ext uri="{FF2B5EF4-FFF2-40B4-BE49-F238E27FC236}">
                  <a16:creationId xmlns:a16="http://schemas.microsoft.com/office/drawing/2014/main" id="{A5D40D82-DEB7-1BCF-1A54-D9A69770FB09}"/>
                </a:ext>
              </a:extLst>
            </p:cNvPr>
            <p:cNvSpPr/>
            <p:nvPr/>
          </p:nvSpPr>
          <p:spPr>
            <a:xfrm>
              <a:off x="6657212" y="5913344"/>
              <a:ext cx="4975" cy="4975"/>
            </a:xfrm>
            <a:custGeom>
              <a:avLst/>
              <a:gdLst>
                <a:gd name="connsiteX0" fmla="*/ 4462 w 4975"/>
                <a:gd name="connsiteY0" fmla="*/ -1573 h 4975"/>
                <a:gd name="connsiteX1" fmla="*/ -514 w 4975"/>
                <a:gd name="connsiteY1" fmla="*/ 3402 h 4975"/>
              </a:gdLst>
              <a:ahLst/>
              <a:cxnLst>
                <a:cxn ang="0">
                  <a:pos x="connsiteX0" y="connsiteY0"/>
                </a:cxn>
                <a:cxn ang="0">
                  <a:pos x="connsiteX1" y="connsiteY1"/>
                </a:cxn>
              </a:cxnLst>
              <a:rect l="l" t="t" r="r" b="b"/>
              <a:pathLst>
                <a:path w="4975" h="4975">
                  <a:moveTo>
                    <a:pt x="4462" y="-1573"/>
                  </a:moveTo>
                  <a:lnTo>
                    <a:pt x="-514" y="3402"/>
                  </a:lnTo>
                  <a:close/>
                </a:path>
              </a:pathLst>
            </a:custGeom>
            <a:solidFill>
              <a:srgbClr val="020202"/>
            </a:solidFill>
            <a:ln w="6712" cap="flat">
              <a:noFill/>
              <a:prstDash val="solid"/>
              <a:miter/>
            </a:ln>
          </p:spPr>
          <p:txBody>
            <a:bodyPr rtlCol="0" anchor="ctr"/>
            <a:lstStyle/>
            <a:p>
              <a:endParaRPr lang="es-CO"/>
            </a:p>
          </p:txBody>
        </p:sp>
        <p:sp>
          <p:nvSpPr>
            <p:cNvPr id="1071" name="Freeform: Shape 1070">
              <a:extLst>
                <a:ext uri="{FF2B5EF4-FFF2-40B4-BE49-F238E27FC236}">
                  <a16:creationId xmlns:a16="http://schemas.microsoft.com/office/drawing/2014/main" id="{538135EE-1E07-A103-B8C5-593972A4EC12}"/>
                </a:ext>
              </a:extLst>
            </p:cNvPr>
            <p:cNvSpPr/>
            <p:nvPr/>
          </p:nvSpPr>
          <p:spPr>
            <a:xfrm>
              <a:off x="6667163" y="6017961"/>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72" name="Freeform: Shape 1071">
              <a:extLst>
                <a:ext uri="{FF2B5EF4-FFF2-40B4-BE49-F238E27FC236}">
                  <a16:creationId xmlns:a16="http://schemas.microsoft.com/office/drawing/2014/main" id="{4CC99B0D-CDAF-C9D0-76F8-910969987D11}"/>
                </a:ext>
              </a:extLst>
            </p:cNvPr>
            <p:cNvSpPr/>
            <p:nvPr/>
          </p:nvSpPr>
          <p:spPr>
            <a:xfrm>
              <a:off x="6672138" y="6022937"/>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67" y="41"/>
                    <a:pt x="2781" y="1722"/>
                    <a:pt x="4462" y="3402"/>
                  </a:cubicBezTo>
                  <a:cubicBezTo>
                    <a:pt x="2781" y="1722"/>
                    <a:pt x="1167" y="41"/>
                    <a:pt x="-514" y="-1573"/>
                  </a:cubicBezTo>
                  <a:close/>
                </a:path>
              </a:pathLst>
            </a:custGeom>
            <a:solidFill>
              <a:srgbClr val="020202"/>
            </a:solidFill>
            <a:ln w="6712" cap="flat">
              <a:noFill/>
              <a:prstDash val="solid"/>
              <a:miter/>
            </a:ln>
          </p:spPr>
          <p:txBody>
            <a:bodyPr rtlCol="0" anchor="ctr"/>
            <a:lstStyle/>
            <a:p>
              <a:endParaRPr lang="es-CO"/>
            </a:p>
          </p:txBody>
        </p:sp>
        <p:sp>
          <p:nvSpPr>
            <p:cNvPr id="1073" name="Freeform: Shape 1072">
              <a:extLst>
                <a:ext uri="{FF2B5EF4-FFF2-40B4-BE49-F238E27FC236}">
                  <a16:creationId xmlns:a16="http://schemas.microsoft.com/office/drawing/2014/main" id="{42113081-BA96-D805-6E29-94C664D32A71}"/>
                </a:ext>
              </a:extLst>
            </p:cNvPr>
            <p:cNvSpPr/>
            <p:nvPr/>
          </p:nvSpPr>
          <p:spPr>
            <a:xfrm>
              <a:off x="6697015" y="6107586"/>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67" y="108"/>
                    <a:pt x="2848" y="1722"/>
                    <a:pt x="4462" y="3402"/>
                  </a:cubicBezTo>
                  <a:cubicBezTo>
                    <a:pt x="2848" y="1722"/>
                    <a:pt x="1167" y="108"/>
                    <a:pt x="-514" y="-1573"/>
                  </a:cubicBezTo>
                  <a:close/>
                </a:path>
              </a:pathLst>
            </a:custGeom>
            <a:solidFill>
              <a:srgbClr val="020202"/>
            </a:solidFill>
            <a:ln w="6712" cap="flat">
              <a:noFill/>
              <a:prstDash val="solid"/>
              <a:miter/>
            </a:ln>
          </p:spPr>
          <p:txBody>
            <a:bodyPr rtlCol="0" anchor="ctr"/>
            <a:lstStyle/>
            <a:p>
              <a:endParaRPr lang="es-CO"/>
            </a:p>
          </p:txBody>
        </p:sp>
        <p:sp>
          <p:nvSpPr>
            <p:cNvPr id="1074" name="Freeform: Shape 1073">
              <a:extLst>
                <a:ext uri="{FF2B5EF4-FFF2-40B4-BE49-F238E27FC236}">
                  <a16:creationId xmlns:a16="http://schemas.microsoft.com/office/drawing/2014/main" id="{E6F48923-C8D3-5A85-E29A-99B313CB0954}"/>
                </a:ext>
              </a:extLst>
            </p:cNvPr>
            <p:cNvSpPr/>
            <p:nvPr/>
          </p:nvSpPr>
          <p:spPr>
            <a:xfrm>
              <a:off x="6701991" y="6112562"/>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lnTo>
                    <a:pt x="4462" y="3402"/>
                  </a:lnTo>
                  <a:cubicBezTo>
                    <a:pt x="2848" y="1722"/>
                    <a:pt x="1167" y="108"/>
                    <a:pt x="-514" y="-1573"/>
                  </a:cubicBezTo>
                  <a:close/>
                </a:path>
              </a:pathLst>
            </a:custGeom>
            <a:solidFill>
              <a:srgbClr val="020202"/>
            </a:solidFill>
            <a:ln w="6712" cap="flat">
              <a:noFill/>
              <a:prstDash val="solid"/>
              <a:miter/>
            </a:ln>
          </p:spPr>
          <p:txBody>
            <a:bodyPr rtlCol="0" anchor="ctr"/>
            <a:lstStyle/>
            <a:p>
              <a:endParaRPr lang="es-CO"/>
            </a:p>
          </p:txBody>
        </p:sp>
        <p:sp>
          <p:nvSpPr>
            <p:cNvPr id="1075" name="Freeform: Shape 1074">
              <a:extLst>
                <a:ext uri="{FF2B5EF4-FFF2-40B4-BE49-F238E27FC236}">
                  <a16:creationId xmlns:a16="http://schemas.microsoft.com/office/drawing/2014/main" id="{50CD3A78-A22A-C1EA-9918-7A29C575D728}"/>
                </a:ext>
              </a:extLst>
            </p:cNvPr>
            <p:cNvSpPr/>
            <p:nvPr/>
          </p:nvSpPr>
          <p:spPr>
            <a:xfrm>
              <a:off x="6711942" y="6127488"/>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76" name="Freeform: Shape 1075">
              <a:extLst>
                <a:ext uri="{FF2B5EF4-FFF2-40B4-BE49-F238E27FC236}">
                  <a16:creationId xmlns:a16="http://schemas.microsoft.com/office/drawing/2014/main" id="{7876400C-6EE0-E06A-E4B3-BAE88D149B21}"/>
                </a:ext>
              </a:extLst>
            </p:cNvPr>
            <p:cNvSpPr/>
            <p:nvPr/>
          </p:nvSpPr>
          <p:spPr>
            <a:xfrm>
              <a:off x="6716917" y="6147457"/>
              <a:ext cx="5042" cy="4975"/>
            </a:xfrm>
            <a:custGeom>
              <a:avLst/>
              <a:gdLst>
                <a:gd name="connsiteX0" fmla="*/ -514 w 5042"/>
                <a:gd name="connsiteY0" fmla="*/ -1573 h 4975"/>
                <a:gd name="connsiteX1" fmla="*/ 4529 w 5042"/>
                <a:gd name="connsiteY1" fmla="*/ 3402 h 4975"/>
              </a:gdLst>
              <a:ahLst/>
              <a:cxnLst>
                <a:cxn ang="0">
                  <a:pos x="connsiteX0" y="connsiteY0"/>
                </a:cxn>
                <a:cxn ang="0">
                  <a:pos x="connsiteX1" y="connsiteY1"/>
                </a:cxn>
              </a:cxnLst>
              <a:rect l="l" t="t" r="r" b="b"/>
              <a:pathLst>
                <a:path w="5042" h="4975">
                  <a:moveTo>
                    <a:pt x="-514" y="-1573"/>
                  </a:moveTo>
                  <a:lnTo>
                    <a:pt x="4529" y="3402"/>
                  </a:lnTo>
                  <a:close/>
                </a:path>
              </a:pathLst>
            </a:custGeom>
            <a:solidFill>
              <a:srgbClr val="020202"/>
            </a:solidFill>
            <a:ln w="6712" cap="flat">
              <a:noFill/>
              <a:prstDash val="solid"/>
              <a:miter/>
            </a:ln>
          </p:spPr>
          <p:txBody>
            <a:bodyPr rtlCol="0" anchor="ctr"/>
            <a:lstStyle/>
            <a:p>
              <a:endParaRPr lang="es-CO"/>
            </a:p>
          </p:txBody>
        </p:sp>
        <p:sp>
          <p:nvSpPr>
            <p:cNvPr id="1077" name="Freeform: Shape 1076">
              <a:extLst>
                <a:ext uri="{FF2B5EF4-FFF2-40B4-BE49-F238E27FC236}">
                  <a16:creationId xmlns:a16="http://schemas.microsoft.com/office/drawing/2014/main" id="{9C10BB0B-9A3E-AD5D-5BDA-7B1937DCABBA}"/>
                </a:ext>
              </a:extLst>
            </p:cNvPr>
            <p:cNvSpPr/>
            <p:nvPr/>
          </p:nvSpPr>
          <p:spPr>
            <a:xfrm>
              <a:off x="6731910" y="6187261"/>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00" y="108"/>
                    <a:pt x="2781" y="1789"/>
                    <a:pt x="4462" y="3402"/>
                  </a:cubicBezTo>
                  <a:cubicBezTo>
                    <a:pt x="2781" y="1789"/>
                    <a:pt x="1167" y="108"/>
                    <a:pt x="-514" y="-1573"/>
                  </a:cubicBezTo>
                  <a:close/>
                </a:path>
              </a:pathLst>
            </a:custGeom>
            <a:solidFill>
              <a:srgbClr val="020202"/>
            </a:solidFill>
            <a:ln w="6712" cap="flat">
              <a:noFill/>
              <a:prstDash val="solid"/>
              <a:miter/>
            </a:ln>
          </p:spPr>
          <p:txBody>
            <a:bodyPr rtlCol="0" anchor="ctr"/>
            <a:lstStyle/>
            <a:p>
              <a:endParaRPr lang="es-CO"/>
            </a:p>
          </p:txBody>
        </p:sp>
        <p:sp>
          <p:nvSpPr>
            <p:cNvPr id="1078" name="Freeform: Shape 1077">
              <a:extLst>
                <a:ext uri="{FF2B5EF4-FFF2-40B4-BE49-F238E27FC236}">
                  <a16:creationId xmlns:a16="http://schemas.microsoft.com/office/drawing/2014/main" id="{9B1B845A-DA92-356D-5E0B-C1FD031F723A}"/>
                </a:ext>
              </a:extLst>
            </p:cNvPr>
            <p:cNvSpPr/>
            <p:nvPr/>
          </p:nvSpPr>
          <p:spPr>
            <a:xfrm>
              <a:off x="6736886" y="6192236"/>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79" name="Freeform: Shape 1078">
              <a:extLst>
                <a:ext uri="{FF2B5EF4-FFF2-40B4-BE49-F238E27FC236}">
                  <a16:creationId xmlns:a16="http://schemas.microsoft.com/office/drawing/2014/main" id="{A34C6F66-3307-95EC-86D6-BBFBA572280B}"/>
                </a:ext>
              </a:extLst>
            </p:cNvPr>
            <p:cNvSpPr/>
            <p:nvPr/>
          </p:nvSpPr>
          <p:spPr>
            <a:xfrm>
              <a:off x="6761763" y="6247032"/>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80" name="Freeform: Shape 1079">
              <a:extLst>
                <a:ext uri="{FF2B5EF4-FFF2-40B4-BE49-F238E27FC236}">
                  <a16:creationId xmlns:a16="http://schemas.microsoft.com/office/drawing/2014/main" id="{7425B9DB-2F54-1D2D-7DD5-B2AD1E980194}"/>
                </a:ext>
              </a:extLst>
            </p:cNvPr>
            <p:cNvSpPr/>
            <p:nvPr/>
          </p:nvSpPr>
          <p:spPr>
            <a:xfrm>
              <a:off x="6766738" y="6252008"/>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81" name="Freeform: Shape 1080">
              <a:extLst>
                <a:ext uri="{FF2B5EF4-FFF2-40B4-BE49-F238E27FC236}">
                  <a16:creationId xmlns:a16="http://schemas.microsoft.com/office/drawing/2014/main" id="{8F503780-ACBE-6DEC-6C3F-1F432FAFDD32}"/>
                </a:ext>
              </a:extLst>
            </p:cNvPr>
            <p:cNvSpPr/>
            <p:nvPr/>
          </p:nvSpPr>
          <p:spPr>
            <a:xfrm>
              <a:off x="6781665" y="6261958"/>
              <a:ext cx="5042" cy="5042"/>
            </a:xfrm>
            <a:custGeom>
              <a:avLst/>
              <a:gdLst>
                <a:gd name="connsiteX0" fmla="*/ -514 w 5042"/>
                <a:gd name="connsiteY0" fmla="*/ -1573 h 5042"/>
                <a:gd name="connsiteX1" fmla="*/ 4529 w 5042"/>
                <a:gd name="connsiteY1" fmla="*/ 3470 h 5042"/>
              </a:gdLst>
              <a:ahLst/>
              <a:cxnLst>
                <a:cxn ang="0">
                  <a:pos x="connsiteX0" y="connsiteY0"/>
                </a:cxn>
                <a:cxn ang="0">
                  <a:pos x="connsiteX1" y="connsiteY1"/>
                </a:cxn>
              </a:cxnLst>
              <a:rect l="l" t="t" r="r" b="b"/>
              <a:pathLst>
                <a:path w="5042" h="5042">
                  <a:moveTo>
                    <a:pt x="-514" y="-1573"/>
                  </a:moveTo>
                  <a:lnTo>
                    <a:pt x="4529" y="3470"/>
                  </a:lnTo>
                  <a:close/>
                </a:path>
              </a:pathLst>
            </a:custGeom>
            <a:solidFill>
              <a:srgbClr val="020202"/>
            </a:solidFill>
            <a:ln w="6712" cap="flat">
              <a:noFill/>
              <a:prstDash val="solid"/>
              <a:miter/>
            </a:ln>
          </p:spPr>
          <p:txBody>
            <a:bodyPr rtlCol="0" anchor="ctr"/>
            <a:lstStyle/>
            <a:p>
              <a:endParaRPr lang="es-CO"/>
            </a:p>
          </p:txBody>
        </p:sp>
        <p:sp>
          <p:nvSpPr>
            <p:cNvPr id="1082" name="Freeform: Shape 1081">
              <a:extLst>
                <a:ext uri="{FF2B5EF4-FFF2-40B4-BE49-F238E27FC236}">
                  <a16:creationId xmlns:a16="http://schemas.microsoft.com/office/drawing/2014/main" id="{BEF01485-EB13-F0D3-D00C-7030D7AF7F1A}"/>
                </a:ext>
              </a:extLst>
            </p:cNvPr>
            <p:cNvSpPr/>
            <p:nvPr/>
          </p:nvSpPr>
          <p:spPr>
            <a:xfrm>
              <a:off x="6791683" y="6271976"/>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83" name="Freeform: Shape 1082">
              <a:extLst>
                <a:ext uri="{FF2B5EF4-FFF2-40B4-BE49-F238E27FC236}">
                  <a16:creationId xmlns:a16="http://schemas.microsoft.com/office/drawing/2014/main" id="{9DC4AFA0-A3BD-5DDE-8598-82A90BEA1B1E}"/>
                </a:ext>
              </a:extLst>
            </p:cNvPr>
            <p:cNvSpPr/>
            <p:nvPr/>
          </p:nvSpPr>
          <p:spPr>
            <a:xfrm>
              <a:off x="6811584" y="6311779"/>
              <a:ext cx="4975" cy="4976"/>
            </a:xfrm>
            <a:custGeom>
              <a:avLst/>
              <a:gdLst>
                <a:gd name="connsiteX0" fmla="*/ -514 w 4975"/>
                <a:gd name="connsiteY0" fmla="*/ -1573 h 4976"/>
                <a:gd name="connsiteX1" fmla="*/ 4462 w 4975"/>
                <a:gd name="connsiteY1" fmla="*/ 3404 h 4976"/>
                <a:gd name="connsiteX2" fmla="*/ -514 w 4975"/>
                <a:gd name="connsiteY2" fmla="*/ -1573 h 4976"/>
              </a:gdLst>
              <a:ahLst/>
              <a:cxnLst>
                <a:cxn ang="0">
                  <a:pos x="connsiteX0" y="connsiteY0"/>
                </a:cxn>
                <a:cxn ang="0">
                  <a:pos x="connsiteX1" y="connsiteY1"/>
                </a:cxn>
                <a:cxn ang="0">
                  <a:pos x="connsiteX2" y="connsiteY2"/>
                </a:cxn>
              </a:cxnLst>
              <a:rect l="l" t="t" r="r" b="b"/>
              <a:pathLst>
                <a:path w="4975" h="4976">
                  <a:moveTo>
                    <a:pt x="-514" y="-1573"/>
                  </a:moveTo>
                  <a:cubicBezTo>
                    <a:pt x="1167" y="108"/>
                    <a:pt x="2781" y="1789"/>
                    <a:pt x="4462" y="3404"/>
                  </a:cubicBezTo>
                  <a:cubicBezTo>
                    <a:pt x="2781" y="1789"/>
                    <a:pt x="1167" y="108"/>
                    <a:pt x="-514" y="-1573"/>
                  </a:cubicBezTo>
                  <a:close/>
                </a:path>
              </a:pathLst>
            </a:custGeom>
            <a:solidFill>
              <a:srgbClr val="020202"/>
            </a:solidFill>
            <a:ln w="6712" cap="flat">
              <a:noFill/>
              <a:prstDash val="solid"/>
              <a:miter/>
            </a:ln>
          </p:spPr>
          <p:txBody>
            <a:bodyPr rtlCol="0" anchor="ctr"/>
            <a:lstStyle/>
            <a:p>
              <a:endParaRPr lang="es-CO"/>
            </a:p>
          </p:txBody>
        </p:sp>
        <p:sp>
          <p:nvSpPr>
            <p:cNvPr id="1084" name="Freeform: Shape 1083">
              <a:extLst>
                <a:ext uri="{FF2B5EF4-FFF2-40B4-BE49-F238E27FC236}">
                  <a16:creationId xmlns:a16="http://schemas.microsoft.com/office/drawing/2014/main" id="{B332C080-FB38-5FD4-0B37-DC07ADCDBC5A}"/>
                </a:ext>
              </a:extLst>
            </p:cNvPr>
            <p:cNvSpPr/>
            <p:nvPr/>
          </p:nvSpPr>
          <p:spPr>
            <a:xfrm>
              <a:off x="6851388" y="6341700"/>
              <a:ext cx="5042" cy="4975"/>
            </a:xfrm>
            <a:custGeom>
              <a:avLst/>
              <a:gdLst>
                <a:gd name="connsiteX0" fmla="*/ -514 w 5042"/>
                <a:gd name="connsiteY0" fmla="*/ -1573 h 4975"/>
                <a:gd name="connsiteX1" fmla="*/ 4529 w 5042"/>
                <a:gd name="connsiteY1" fmla="*/ 3402 h 4975"/>
              </a:gdLst>
              <a:ahLst/>
              <a:cxnLst>
                <a:cxn ang="0">
                  <a:pos x="connsiteX0" y="connsiteY0"/>
                </a:cxn>
                <a:cxn ang="0">
                  <a:pos x="connsiteX1" y="connsiteY1"/>
                </a:cxn>
              </a:cxnLst>
              <a:rect l="l" t="t" r="r" b="b"/>
              <a:pathLst>
                <a:path w="5042" h="4975">
                  <a:moveTo>
                    <a:pt x="-514" y="-1573"/>
                  </a:moveTo>
                  <a:lnTo>
                    <a:pt x="4529" y="3402"/>
                  </a:lnTo>
                  <a:close/>
                </a:path>
              </a:pathLst>
            </a:custGeom>
            <a:solidFill>
              <a:srgbClr val="020202"/>
            </a:solidFill>
            <a:ln w="6712" cap="flat">
              <a:noFill/>
              <a:prstDash val="solid"/>
              <a:miter/>
            </a:ln>
          </p:spPr>
          <p:txBody>
            <a:bodyPr rtlCol="0" anchor="ctr"/>
            <a:lstStyle/>
            <a:p>
              <a:endParaRPr lang="es-CO"/>
            </a:p>
          </p:txBody>
        </p:sp>
        <p:sp>
          <p:nvSpPr>
            <p:cNvPr id="1085" name="Freeform: Shape 1084">
              <a:extLst>
                <a:ext uri="{FF2B5EF4-FFF2-40B4-BE49-F238E27FC236}">
                  <a16:creationId xmlns:a16="http://schemas.microsoft.com/office/drawing/2014/main" id="{3AEB203F-2232-1ECF-C5E3-0823329E0E37}"/>
                </a:ext>
              </a:extLst>
            </p:cNvPr>
            <p:cNvSpPr/>
            <p:nvPr/>
          </p:nvSpPr>
          <p:spPr>
            <a:xfrm>
              <a:off x="6871356" y="6371552"/>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86" name="Freeform: Shape 1085">
              <a:extLst>
                <a:ext uri="{FF2B5EF4-FFF2-40B4-BE49-F238E27FC236}">
                  <a16:creationId xmlns:a16="http://schemas.microsoft.com/office/drawing/2014/main" id="{CD2D1E54-6DC1-7E92-15B8-682A582DFAC1}"/>
                </a:ext>
              </a:extLst>
            </p:cNvPr>
            <p:cNvSpPr/>
            <p:nvPr/>
          </p:nvSpPr>
          <p:spPr>
            <a:xfrm>
              <a:off x="6901209" y="6386478"/>
              <a:ext cx="4975" cy="5042"/>
            </a:xfrm>
            <a:custGeom>
              <a:avLst/>
              <a:gdLst>
                <a:gd name="connsiteX0" fmla="*/ -514 w 4975"/>
                <a:gd name="connsiteY0" fmla="*/ -1573 h 5042"/>
                <a:gd name="connsiteX1" fmla="*/ 4462 w 4975"/>
                <a:gd name="connsiteY1" fmla="*/ 3470 h 5042"/>
              </a:gdLst>
              <a:ahLst/>
              <a:cxnLst>
                <a:cxn ang="0">
                  <a:pos x="connsiteX0" y="connsiteY0"/>
                </a:cxn>
                <a:cxn ang="0">
                  <a:pos x="connsiteX1" y="connsiteY1"/>
                </a:cxn>
              </a:cxnLst>
              <a:rect l="l" t="t" r="r" b="b"/>
              <a:pathLst>
                <a:path w="4975" h="5042">
                  <a:moveTo>
                    <a:pt x="-514" y="-1573"/>
                  </a:moveTo>
                  <a:lnTo>
                    <a:pt x="4462" y="3470"/>
                  </a:lnTo>
                  <a:close/>
                </a:path>
              </a:pathLst>
            </a:custGeom>
            <a:solidFill>
              <a:srgbClr val="020202"/>
            </a:solidFill>
            <a:ln w="6712" cap="flat">
              <a:noFill/>
              <a:prstDash val="solid"/>
              <a:miter/>
            </a:ln>
          </p:spPr>
          <p:txBody>
            <a:bodyPr rtlCol="0" anchor="ctr"/>
            <a:lstStyle/>
            <a:p>
              <a:endParaRPr lang="es-CO"/>
            </a:p>
          </p:txBody>
        </p:sp>
        <p:sp>
          <p:nvSpPr>
            <p:cNvPr id="1087" name="Freeform: Shape 1086">
              <a:extLst>
                <a:ext uri="{FF2B5EF4-FFF2-40B4-BE49-F238E27FC236}">
                  <a16:creationId xmlns:a16="http://schemas.microsoft.com/office/drawing/2014/main" id="{B8544093-17CE-3DD4-74F3-D44D11A7AAAB}"/>
                </a:ext>
              </a:extLst>
            </p:cNvPr>
            <p:cNvSpPr/>
            <p:nvPr/>
          </p:nvSpPr>
          <p:spPr>
            <a:xfrm>
              <a:off x="6921178" y="6406447"/>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88" name="Freeform: Shape 1087">
              <a:extLst>
                <a:ext uri="{FF2B5EF4-FFF2-40B4-BE49-F238E27FC236}">
                  <a16:creationId xmlns:a16="http://schemas.microsoft.com/office/drawing/2014/main" id="{E08B22DD-60BF-305A-46A1-BA7A3066DB75}"/>
                </a:ext>
              </a:extLst>
            </p:cNvPr>
            <p:cNvSpPr/>
            <p:nvPr/>
          </p:nvSpPr>
          <p:spPr>
            <a:xfrm>
              <a:off x="6936104" y="6426348"/>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00" y="108"/>
                    <a:pt x="2781" y="1722"/>
                    <a:pt x="4462" y="3402"/>
                  </a:cubicBezTo>
                  <a:cubicBezTo>
                    <a:pt x="2781" y="1722"/>
                    <a:pt x="1100" y="108"/>
                    <a:pt x="-514" y="-1573"/>
                  </a:cubicBezTo>
                  <a:close/>
                </a:path>
              </a:pathLst>
            </a:custGeom>
            <a:solidFill>
              <a:srgbClr val="020202"/>
            </a:solidFill>
            <a:ln w="6712" cap="flat">
              <a:noFill/>
              <a:prstDash val="solid"/>
              <a:miter/>
            </a:ln>
          </p:spPr>
          <p:txBody>
            <a:bodyPr rtlCol="0" anchor="ctr"/>
            <a:lstStyle/>
            <a:p>
              <a:endParaRPr lang="es-CO"/>
            </a:p>
          </p:txBody>
        </p:sp>
        <p:sp>
          <p:nvSpPr>
            <p:cNvPr id="1089" name="Freeform: Shape 1088">
              <a:extLst>
                <a:ext uri="{FF2B5EF4-FFF2-40B4-BE49-F238E27FC236}">
                  <a16:creationId xmlns:a16="http://schemas.microsoft.com/office/drawing/2014/main" id="{8A4EED30-BDB0-BA10-38F5-5A8D8071DBCF}"/>
                </a:ext>
              </a:extLst>
            </p:cNvPr>
            <p:cNvSpPr/>
            <p:nvPr/>
          </p:nvSpPr>
          <p:spPr>
            <a:xfrm>
              <a:off x="6965957" y="6431324"/>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90" name="Freeform: Shape 1089">
              <a:extLst>
                <a:ext uri="{FF2B5EF4-FFF2-40B4-BE49-F238E27FC236}">
                  <a16:creationId xmlns:a16="http://schemas.microsoft.com/office/drawing/2014/main" id="{75E16C53-2EAA-23B2-75FD-68E01A376D1E}"/>
                </a:ext>
              </a:extLst>
            </p:cNvPr>
            <p:cNvSpPr/>
            <p:nvPr/>
          </p:nvSpPr>
          <p:spPr>
            <a:xfrm>
              <a:off x="6980883" y="6441274"/>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91" name="Freeform: Shape 1090">
              <a:extLst>
                <a:ext uri="{FF2B5EF4-FFF2-40B4-BE49-F238E27FC236}">
                  <a16:creationId xmlns:a16="http://schemas.microsoft.com/office/drawing/2014/main" id="{89D52AEB-0307-3E93-7752-972CCCADD8CE}"/>
                </a:ext>
              </a:extLst>
            </p:cNvPr>
            <p:cNvSpPr/>
            <p:nvPr/>
          </p:nvSpPr>
          <p:spPr>
            <a:xfrm>
              <a:off x="6995809" y="6456269"/>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92" name="Freeform: Shape 1091">
              <a:extLst>
                <a:ext uri="{FF2B5EF4-FFF2-40B4-BE49-F238E27FC236}">
                  <a16:creationId xmlns:a16="http://schemas.microsoft.com/office/drawing/2014/main" id="{AA71C66F-9F5D-BAC0-CEC4-7EDCDC80059D}"/>
                </a:ext>
              </a:extLst>
            </p:cNvPr>
            <p:cNvSpPr/>
            <p:nvPr/>
          </p:nvSpPr>
          <p:spPr>
            <a:xfrm>
              <a:off x="7015980" y="6461245"/>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67" y="41"/>
                    <a:pt x="2781" y="1722"/>
                    <a:pt x="4462" y="3402"/>
                  </a:cubicBezTo>
                  <a:cubicBezTo>
                    <a:pt x="2579" y="1722"/>
                    <a:pt x="965" y="41"/>
                    <a:pt x="-514" y="-1573"/>
                  </a:cubicBezTo>
                  <a:close/>
                </a:path>
              </a:pathLst>
            </a:custGeom>
            <a:solidFill>
              <a:srgbClr val="020202"/>
            </a:solidFill>
            <a:ln w="6712" cap="flat">
              <a:noFill/>
              <a:prstDash val="solid"/>
              <a:miter/>
            </a:ln>
          </p:spPr>
          <p:txBody>
            <a:bodyPr rtlCol="0" anchor="ctr"/>
            <a:lstStyle/>
            <a:p>
              <a:endParaRPr lang="es-CO"/>
            </a:p>
          </p:txBody>
        </p:sp>
        <p:sp>
          <p:nvSpPr>
            <p:cNvPr id="1093" name="Freeform: Shape 1092">
              <a:extLst>
                <a:ext uri="{FF2B5EF4-FFF2-40B4-BE49-F238E27FC236}">
                  <a16:creationId xmlns:a16="http://schemas.microsoft.com/office/drawing/2014/main" id="{8A45E8AB-D467-FAAD-D435-A42142C52C26}"/>
                </a:ext>
              </a:extLst>
            </p:cNvPr>
            <p:cNvSpPr/>
            <p:nvPr/>
          </p:nvSpPr>
          <p:spPr>
            <a:xfrm>
              <a:off x="7030704" y="6466220"/>
              <a:ext cx="4976" cy="4975"/>
            </a:xfrm>
            <a:custGeom>
              <a:avLst/>
              <a:gdLst>
                <a:gd name="connsiteX0" fmla="*/ -514 w 4976"/>
                <a:gd name="connsiteY0" fmla="*/ -1573 h 4975"/>
                <a:gd name="connsiteX1" fmla="*/ 4462 w 4976"/>
                <a:gd name="connsiteY1" fmla="*/ 3402 h 4975"/>
              </a:gdLst>
              <a:ahLst/>
              <a:cxnLst>
                <a:cxn ang="0">
                  <a:pos x="connsiteX0" y="connsiteY0"/>
                </a:cxn>
                <a:cxn ang="0">
                  <a:pos x="connsiteX1" y="connsiteY1"/>
                </a:cxn>
              </a:cxnLst>
              <a:rect l="l" t="t" r="r" b="b"/>
              <a:pathLst>
                <a:path w="4976"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94" name="Freeform: Shape 1093">
              <a:extLst>
                <a:ext uri="{FF2B5EF4-FFF2-40B4-BE49-F238E27FC236}">
                  <a16:creationId xmlns:a16="http://schemas.microsoft.com/office/drawing/2014/main" id="{82931ED8-7F9E-C015-1C52-2A2D41C6E51B}"/>
                </a:ext>
              </a:extLst>
            </p:cNvPr>
            <p:cNvSpPr/>
            <p:nvPr/>
          </p:nvSpPr>
          <p:spPr>
            <a:xfrm>
              <a:off x="7075550" y="6471195"/>
              <a:ext cx="4975" cy="4975"/>
            </a:xfrm>
            <a:custGeom>
              <a:avLst/>
              <a:gdLst>
                <a:gd name="connsiteX0" fmla="*/ -514 w 4975"/>
                <a:gd name="connsiteY0" fmla="*/ 3402 h 4975"/>
                <a:gd name="connsiteX1" fmla="*/ 4462 w 4975"/>
                <a:gd name="connsiteY1" fmla="*/ -1573 h 4975"/>
                <a:gd name="connsiteX2" fmla="*/ -514 w 4975"/>
                <a:gd name="connsiteY2" fmla="*/ 3402 h 4975"/>
              </a:gdLst>
              <a:ahLst/>
              <a:cxnLst>
                <a:cxn ang="0">
                  <a:pos x="connsiteX0" y="connsiteY0"/>
                </a:cxn>
                <a:cxn ang="0">
                  <a:pos x="connsiteX1" y="connsiteY1"/>
                </a:cxn>
                <a:cxn ang="0">
                  <a:pos x="connsiteX2" y="connsiteY2"/>
                </a:cxn>
              </a:cxnLst>
              <a:rect l="l" t="t" r="r" b="b"/>
              <a:pathLst>
                <a:path w="4975" h="4975">
                  <a:moveTo>
                    <a:pt x="-514" y="3402"/>
                  </a:moveTo>
                  <a:cubicBezTo>
                    <a:pt x="1167" y="1722"/>
                    <a:pt x="2781" y="41"/>
                    <a:pt x="4462" y="-1573"/>
                  </a:cubicBezTo>
                  <a:cubicBezTo>
                    <a:pt x="2781" y="41"/>
                    <a:pt x="1167" y="1722"/>
                    <a:pt x="-514" y="3402"/>
                  </a:cubicBezTo>
                  <a:close/>
                </a:path>
              </a:pathLst>
            </a:custGeom>
            <a:solidFill>
              <a:srgbClr val="020202"/>
            </a:solidFill>
            <a:ln w="6712" cap="flat">
              <a:noFill/>
              <a:prstDash val="solid"/>
              <a:miter/>
            </a:ln>
          </p:spPr>
          <p:txBody>
            <a:bodyPr rtlCol="0" anchor="ctr"/>
            <a:lstStyle/>
            <a:p>
              <a:endParaRPr lang="es-CO"/>
            </a:p>
          </p:txBody>
        </p:sp>
        <p:sp>
          <p:nvSpPr>
            <p:cNvPr id="1095" name="Freeform: Shape 1094">
              <a:extLst>
                <a:ext uri="{FF2B5EF4-FFF2-40B4-BE49-F238E27FC236}">
                  <a16:creationId xmlns:a16="http://schemas.microsoft.com/office/drawing/2014/main" id="{F0791C94-2BC2-6E25-0E57-3A3463601F66}"/>
                </a:ext>
              </a:extLst>
            </p:cNvPr>
            <p:cNvSpPr/>
            <p:nvPr/>
          </p:nvSpPr>
          <p:spPr>
            <a:xfrm>
              <a:off x="7095451" y="6471195"/>
              <a:ext cx="4976" cy="4975"/>
            </a:xfrm>
            <a:custGeom>
              <a:avLst/>
              <a:gdLst>
                <a:gd name="connsiteX0" fmla="*/ -514 w 4976"/>
                <a:gd name="connsiteY0" fmla="*/ -1573 h 4975"/>
                <a:gd name="connsiteX1" fmla="*/ 4462 w 4976"/>
                <a:gd name="connsiteY1" fmla="*/ 3402 h 4975"/>
                <a:gd name="connsiteX2" fmla="*/ -514 w 4976"/>
                <a:gd name="connsiteY2" fmla="*/ -1573 h 4975"/>
              </a:gdLst>
              <a:ahLst/>
              <a:cxnLst>
                <a:cxn ang="0">
                  <a:pos x="connsiteX0" y="connsiteY0"/>
                </a:cxn>
                <a:cxn ang="0">
                  <a:pos x="connsiteX1" y="connsiteY1"/>
                </a:cxn>
                <a:cxn ang="0">
                  <a:pos x="connsiteX2" y="connsiteY2"/>
                </a:cxn>
              </a:cxnLst>
              <a:rect l="l" t="t" r="r" b="b"/>
              <a:pathLst>
                <a:path w="4976" h="4975">
                  <a:moveTo>
                    <a:pt x="-514" y="-1573"/>
                  </a:moveTo>
                  <a:cubicBezTo>
                    <a:pt x="1167" y="108"/>
                    <a:pt x="2848" y="1722"/>
                    <a:pt x="4462" y="3402"/>
                  </a:cubicBezTo>
                  <a:cubicBezTo>
                    <a:pt x="2848" y="1722"/>
                    <a:pt x="1167" y="108"/>
                    <a:pt x="-514" y="-1573"/>
                  </a:cubicBezTo>
                  <a:close/>
                </a:path>
              </a:pathLst>
            </a:custGeom>
            <a:solidFill>
              <a:srgbClr val="020202"/>
            </a:solidFill>
            <a:ln w="6712" cap="flat">
              <a:noFill/>
              <a:prstDash val="solid"/>
              <a:miter/>
            </a:ln>
          </p:spPr>
          <p:txBody>
            <a:bodyPr rtlCol="0" anchor="ctr"/>
            <a:lstStyle/>
            <a:p>
              <a:endParaRPr lang="es-CO"/>
            </a:p>
          </p:txBody>
        </p:sp>
        <p:sp>
          <p:nvSpPr>
            <p:cNvPr id="1096" name="Freeform: Shape 1095">
              <a:extLst>
                <a:ext uri="{FF2B5EF4-FFF2-40B4-BE49-F238E27FC236}">
                  <a16:creationId xmlns:a16="http://schemas.microsoft.com/office/drawing/2014/main" id="{636A18BB-0640-DD4B-C5BF-4FEAB87E7051}"/>
                </a:ext>
              </a:extLst>
            </p:cNvPr>
            <p:cNvSpPr/>
            <p:nvPr/>
          </p:nvSpPr>
          <p:spPr>
            <a:xfrm>
              <a:off x="7065599" y="6476171"/>
              <a:ext cx="4975" cy="2521"/>
            </a:xfrm>
            <a:custGeom>
              <a:avLst/>
              <a:gdLst>
                <a:gd name="connsiteX0" fmla="*/ -514 w 4975"/>
                <a:gd name="connsiteY0" fmla="*/ -1573 h 2521"/>
                <a:gd name="connsiteX1" fmla="*/ 4462 w 4975"/>
                <a:gd name="connsiteY1" fmla="*/ -1573 h 2521"/>
                <a:gd name="connsiteX2" fmla="*/ -514 w 4975"/>
                <a:gd name="connsiteY2" fmla="*/ -1573 h 2521"/>
              </a:gdLst>
              <a:ahLst/>
              <a:cxnLst>
                <a:cxn ang="0">
                  <a:pos x="connsiteX0" y="connsiteY0"/>
                </a:cxn>
                <a:cxn ang="0">
                  <a:pos x="connsiteX1" y="connsiteY1"/>
                </a:cxn>
                <a:cxn ang="0">
                  <a:pos x="connsiteX2" y="connsiteY2"/>
                </a:cxn>
              </a:cxnLst>
              <a:rect l="l" t="t" r="r" b="b"/>
              <a:pathLst>
                <a:path w="4975" h="2521">
                  <a:moveTo>
                    <a:pt x="-514" y="-1573"/>
                  </a:moveTo>
                  <a:lnTo>
                    <a:pt x="4462" y="-1573"/>
                  </a:lnTo>
                  <a:cubicBezTo>
                    <a:pt x="2781" y="1789"/>
                    <a:pt x="1100" y="1789"/>
                    <a:pt x="-514" y="-1573"/>
                  </a:cubicBezTo>
                  <a:close/>
                </a:path>
              </a:pathLst>
            </a:custGeom>
            <a:solidFill>
              <a:srgbClr val="020202"/>
            </a:solidFill>
            <a:ln w="6712" cap="flat">
              <a:noFill/>
              <a:prstDash val="solid"/>
              <a:miter/>
            </a:ln>
          </p:spPr>
          <p:txBody>
            <a:bodyPr rtlCol="0" anchor="ctr"/>
            <a:lstStyle/>
            <a:p>
              <a:endParaRPr lang="es-CO"/>
            </a:p>
          </p:txBody>
        </p:sp>
        <p:sp>
          <p:nvSpPr>
            <p:cNvPr id="1097" name="Freeform: Shape 1096">
              <a:extLst>
                <a:ext uri="{FF2B5EF4-FFF2-40B4-BE49-F238E27FC236}">
                  <a16:creationId xmlns:a16="http://schemas.microsoft.com/office/drawing/2014/main" id="{469CC1CF-1004-2665-CB22-62E597A32FAA}"/>
                </a:ext>
              </a:extLst>
            </p:cNvPr>
            <p:cNvSpPr/>
            <p:nvPr/>
          </p:nvSpPr>
          <p:spPr>
            <a:xfrm>
              <a:off x="6786707" y="6267203"/>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98" name="Freeform: Shape 1097">
              <a:extLst>
                <a:ext uri="{FF2B5EF4-FFF2-40B4-BE49-F238E27FC236}">
                  <a16:creationId xmlns:a16="http://schemas.microsoft.com/office/drawing/2014/main" id="{9C211BB3-F5F2-0160-F67E-0E507287013F}"/>
                </a:ext>
              </a:extLst>
            </p:cNvPr>
            <p:cNvSpPr/>
            <p:nvPr/>
          </p:nvSpPr>
          <p:spPr>
            <a:xfrm>
              <a:off x="5788733" y="958439"/>
              <a:ext cx="2063720" cy="811664"/>
            </a:xfrm>
            <a:custGeom>
              <a:avLst/>
              <a:gdLst>
                <a:gd name="connsiteX0" fmla="*/ 2063207 w 2063720"/>
                <a:gd name="connsiteY0" fmla="*/ 371112 h 811664"/>
                <a:gd name="connsiteX1" fmla="*/ 1946016 w 2063720"/>
                <a:gd name="connsiteY1" fmla="*/ 332317 h 811664"/>
                <a:gd name="connsiteX2" fmla="*/ 1770061 w 2063720"/>
                <a:gd name="connsiteY2" fmla="*/ 295674 h 811664"/>
                <a:gd name="connsiteX3" fmla="*/ 1654685 w 2063720"/>
                <a:gd name="connsiteY3" fmla="*/ 286463 h 811664"/>
                <a:gd name="connsiteX4" fmla="*/ 1633102 w 2063720"/>
                <a:gd name="connsiteY4" fmla="*/ 290968 h 811664"/>
                <a:gd name="connsiteX5" fmla="*/ 1476444 w 2063720"/>
                <a:gd name="connsiteY5" fmla="*/ 291371 h 811664"/>
                <a:gd name="connsiteX6" fmla="*/ 1440541 w 2063720"/>
                <a:gd name="connsiteY6" fmla="*/ 293321 h 811664"/>
                <a:gd name="connsiteX7" fmla="*/ 1321131 w 2063720"/>
                <a:gd name="connsiteY7" fmla="*/ 295002 h 811664"/>
                <a:gd name="connsiteX8" fmla="*/ 1312592 w 2063720"/>
                <a:gd name="connsiteY8" fmla="*/ 297220 h 811664"/>
                <a:gd name="connsiteX9" fmla="*/ 1186391 w 2063720"/>
                <a:gd name="connsiteY9" fmla="*/ 306701 h 811664"/>
                <a:gd name="connsiteX10" fmla="*/ 1060796 w 2063720"/>
                <a:gd name="connsiteY10" fmla="*/ 317458 h 811664"/>
                <a:gd name="connsiteX11" fmla="*/ 785602 w 2063720"/>
                <a:gd name="connsiteY11" fmla="*/ 350269 h 811664"/>
                <a:gd name="connsiteX12" fmla="*/ 724417 w 2063720"/>
                <a:gd name="connsiteY12" fmla="*/ 359346 h 811664"/>
                <a:gd name="connsiteX13" fmla="*/ 716484 w 2063720"/>
                <a:gd name="connsiteY13" fmla="*/ 361430 h 811664"/>
                <a:gd name="connsiteX14" fmla="*/ 693624 w 2063720"/>
                <a:gd name="connsiteY14" fmla="*/ 365330 h 811664"/>
                <a:gd name="connsiteX15" fmla="*/ 428985 w 2063720"/>
                <a:gd name="connsiteY15" fmla="*/ 486353 h 811664"/>
                <a:gd name="connsiteX16" fmla="*/ 409958 w 2063720"/>
                <a:gd name="connsiteY16" fmla="*/ 497783 h 811664"/>
                <a:gd name="connsiteX17" fmla="*/ 400007 w 2063720"/>
                <a:gd name="connsiteY17" fmla="*/ 500876 h 811664"/>
                <a:gd name="connsiteX18" fmla="*/ 400007 w 2063720"/>
                <a:gd name="connsiteY18" fmla="*/ 500876 h 811664"/>
                <a:gd name="connsiteX19" fmla="*/ 394898 w 2063720"/>
                <a:gd name="connsiteY19" fmla="*/ 505919 h 811664"/>
                <a:gd name="connsiteX20" fmla="*/ 394898 w 2063720"/>
                <a:gd name="connsiteY20" fmla="*/ 505919 h 811664"/>
                <a:gd name="connsiteX21" fmla="*/ 389720 w 2063720"/>
                <a:gd name="connsiteY21" fmla="*/ 510894 h 811664"/>
                <a:gd name="connsiteX22" fmla="*/ 389720 w 2063720"/>
                <a:gd name="connsiteY22" fmla="*/ 510894 h 811664"/>
                <a:gd name="connsiteX23" fmla="*/ 320199 w 2063720"/>
                <a:gd name="connsiteY23" fmla="*/ 580550 h 811664"/>
                <a:gd name="connsiteX24" fmla="*/ 320199 w 2063720"/>
                <a:gd name="connsiteY24" fmla="*/ 580550 h 811664"/>
                <a:gd name="connsiteX25" fmla="*/ 315291 w 2063720"/>
                <a:gd name="connsiteY25" fmla="*/ 585727 h 811664"/>
                <a:gd name="connsiteX26" fmla="*/ 315291 w 2063720"/>
                <a:gd name="connsiteY26" fmla="*/ 585727 h 811664"/>
                <a:gd name="connsiteX27" fmla="*/ 300297 w 2063720"/>
                <a:gd name="connsiteY27" fmla="*/ 605898 h 811664"/>
                <a:gd name="connsiteX28" fmla="*/ 300297 w 2063720"/>
                <a:gd name="connsiteY28" fmla="*/ 605898 h 811664"/>
                <a:gd name="connsiteX29" fmla="*/ 290279 w 2063720"/>
                <a:gd name="connsiteY29" fmla="*/ 620959 h 811664"/>
                <a:gd name="connsiteX30" fmla="*/ 290279 w 2063720"/>
                <a:gd name="connsiteY30" fmla="*/ 620959 h 811664"/>
                <a:gd name="connsiteX31" fmla="*/ 261032 w 2063720"/>
                <a:gd name="connsiteY31" fmla="*/ 670981 h 811664"/>
                <a:gd name="connsiteX32" fmla="*/ 229633 w 2063720"/>
                <a:gd name="connsiteY32" fmla="*/ 801687 h 811664"/>
                <a:gd name="connsiteX33" fmla="*/ 225195 w 2063720"/>
                <a:gd name="connsiteY33" fmla="*/ 810091 h 811664"/>
                <a:gd name="connsiteX34" fmla="*/ 220018 w 2063720"/>
                <a:gd name="connsiteY34" fmla="*/ 703591 h 811664"/>
                <a:gd name="connsiteX35" fmla="*/ 225464 w 2063720"/>
                <a:gd name="connsiteY35" fmla="*/ 672057 h 811664"/>
                <a:gd name="connsiteX36" fmla="*/ 282547 w 2063720"/>
                <a:gd name="connsiteY36" fmla="*/ 566565 h 811664"/>
                <a:gd name="connsiteX37" fmla="*/ 348706 w 2063720"/>
                <a:gd name="connsiteY37" fmla="*/ 490724 h 811664"/>
                <a:gd name="connsiteX38" fmla="*/ 354691 w 2063720"/>
                <a:gd name="connsiteY38" fmla="*/ 486421 h 811664"/>
                <a:gd name="connsiteX39" fmla="*/ 385821 w 2063720"/>
                <a:gd name="connsiteY39" fmla="*/ 435994 h 811664"/>
                <a:gd name="connsiteX40" fmla="*/ 373987 w 2063720"/>
                <a:gd name="connsiteY40" fmla="*/ 408764 h 811664"/>
                <a:gd name="connsiteX41" fmla="*/ 286245 w 2063720"/>
                <a:gd name="connsiteY41" fmla="*/ 404394 h 811664"/>
                <a:gd name="connsiteX42" fmla="*/ 247652 w 2063720"/>
                <a:gd name="connsiteY42" fmla="*/ 442987 h 811664"/>
                <a:gd name="connsiteX43" fmla="*/ 235214 w 2063720"/>
                <a:gd name="connsiteY43" fmla="*/ 482655 h 811664"/>
                <a:gd name="connsiteX44" fmla="*/ 235214 w 2063720"/>
                <a:gd name="connsiteY44" fmla="*/ 520038 h 811664"/>
                <a:gd name="connsiteX45" fmla="*/ 213160 w 2063720"/>
                <a:gd name="connsiteY45" fmla="*/ 557287 h 811664"/>
                <a:gd name="connsiteX46" fmla="*/ 161927 w 2063720"/>
                <a:gd name="connsiteY46" fmla="*/ 602536 h 811664"/>
                <a:gd name="connsiteX47" fmla="*/ 120712 w 2063720"/>
                <a:gd name="connsiteY47" fmla="*/ 618269 h 811664"/>
                <a:gd name="connsiteX48" fmla="*/ 104374 w 2063720"/>
                <a:gd name="connsiteY48" fmla="*/ 612487 h 811664"/>
                <a:gd name="connsiteX49" fmla="*/ 22548 w 2063720"/>
                <a:gd name="connsiteY49" fmla="*/ 595813 h 811664"/>
                <a:gd name="connsiteX50" fmla="*/ -514 w 2063720"/>
                <a:gd name="connsiteY50" fmla="*/ 595813 h 811664"/>
                <a:gd name="connsiteX51" fmla="*/ 12933 w 2063720"/>
                <a:gd name="connsiteY51" fmla="*/ 503499 h 811664"/>
                <a:gd name="connsiteX52" fmla="*/ 51863 w 2063720"/>
                <a:gd name="connsiteY52" fmla="*/ 437810 h 811664"/>
                <a:gd name="connsiteX53" fmla="*/ 146866 w 2063720"/>
                <a:gd name="connsiteY53" fmla="*/ 333258 h 811664"/>
                <a:gd name="connsiteX54" fmla="*/ 263789 w 2063720"/>
                <a:gd name="connsiteY54" fmla="*/ 250021 h 811664"/>
                <a:gd name="connsiteX55" fmla="*/ 310181 w 2063720"/>
                <a:gd name="connsiteY55" fmla="*/ 221379 h 811664"/>
                <a:gd name="connsiteX56" fmla="*/ 320206 w 2063720"/>
                <a:gd name="connsiteY56" fmla="*/ 136393 h 811664"/>
                <a:gd name="connsiteX57" fmla="*/ 312534 w 2063720"/>
                <a:gd name="connsiteY57" fmla="*/ 128325 h 811664"/>
                <a:gd name="connsiteX58" fmla="*/ 270310 w 2063720"/>
                <a:gd name="connsiteY58" fmla="*/ 119181 h 811664"/>
                <a:gd name="connsiteX59" fmla="*/ 228154 w 2063720"/>
                <a:gd name="connsiteY59" fmla="*/ 131956 h 811664"/>
                <a:gd name="connsiteX60" fmla="*/ 337748 w 2063720"/>
                <a:gd name="connsiteY60" fmla="*/ 93296 h 811664"/>
                <a:gd name="connsiteX61" fmla="*/ 581475 w 2063720"/>
                <a:gd name="connsiteY61" fmla="*/ 45626 h 811664"/>
                <a:gd name="connsiteX62" fmla="*/ 791115 w 2063720"/>
                <a:gd name="connsiteY62" fmla="*/ 20346 h 811664"/>
                <a:gd name="connsiteX63" fmla="*/ 952480 w 2063720"/>
                <a:gd name="connsiteY63" fmla="*/ 13017 h 811664"/>
                <a:gd name="connsiteX64" fmla="*/ 1099053 w 2063720"/>
                <a:gd name="connsiteY64" fmla="*/ 9454 h 811664"/>
                <a:gd name="connsiteX65" fmla="*/ 1387358 w 2063720"/>
                <a:gd name="connsiteY65" fmla="*/ 4411 h 811664"/>
                <a:gd name="connsiteX66" fmla="*/ 1563514 w 2063720"/>
                <a:gd name="connsiteY66" fmla="*/ 14025 h 811664"/>
                <a:gd name="connsiteX67" fmla="*/ 1737183 w 2063720"/>
                <a:gd name="connsiteY67" fmla="*/ 22834 h 811664"/>
                <a:gd name="connsiteX68" fmla="*/ 1754530 w 2063720"/>
                <a:gd name="connsiteY68" fmla="*/ 23506 h 811664"/>
                <a:gd name="connsiteX69" fmla="*/ 1772885 w 2063720"/>
                <a:gd name="connsiteY69" fmla="*/ -1573 h 811664"/>
                <a:gd name="connsiteX70" fmla="*/ 1903792 w 2063720"/>
                <a:gd name="connsiteY70" fmla="*/ 170684 h 811664"/>
                <a:gd name="connsiteX71" fmla="*/ 1957984 w 2063720"/>
                <a:gd name="connsiteY71" fmla="*/ 256274 h 811664"/>
                <a:gd name="connsiteX72" fmla="*/ 2030329 w 2063720"/>
                <a:gd name="connsiteY72" fmla="*/ 346773 h 811664"/>
                <a:gd name="connsiteX73" fmla="*/ 2046801 w 2063720"/>
                <a:gd name="connsiteY73" fmla="*/ 357195 h 811664"/>
                <a:gd name="connsiteX74" fmla="*/ 2063207 w 2063720"/>
                <a:gd name="connsiteY74" fmla="*/ 371112 h 81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2063720" h="811664">
                  <a:moveTo>
                    <a:pt x="2063207" y="371112"/>
                  </a:moveTo>
                  <a:cubicBezTo>
                    <a:pt x="2024008" y="358741"/>
                    <a:pt x="1985886" y="343075"/>
                    <a:pt x="1946016" y="332317"/>
                  </a:cubicBezTo>
                  <a:cubicBezTo>
                    <a:pt x="1888261" y="316114"/>
                    <a:pt x="1829497" y="303877"/>
                    <a:pt x="1770061" y="295674"/>
                  </a:cubicBezTo>
                  <a:cubicBezTo>
                    <a:pt x="1731669" y="290699"/>
                    <a:pt x="1693548" y="284311"/>
                    <a:pt x="1654685" y="286463"/>
                  </a:cubicBezTo>
                  <a:cubicBezTo>
                    <a:pt x="1648634" y="291371"/>
                    <a:pt x="1640633" y="293052"/>
                    <a:pt x="1633102" y="290968"/>
                  </a:cubicBezTo>
                  <a:cubicBezTo>
                    <a:pt x="1580995" y="286463"/>
                    <a:pt x="1528552" y="286598"/>
                    <a:pt x="1476444" y="291371"/>
                  </a:cubicBezTo>
                  <a:cubicBezTo>
                    <a:pt x="1464544" y="293119"/>
                    <a:pt x="1452576" y="293791"/>
                    <a:pt x="1440541" y="293321"/>
                  </a:cubicBezTo>
                  <a:cubicBezTo>
                    <a:pt x="1400737" y="294128"/>
                    <a:pt x="1360867" y="291236"/>
                    <a:pt x="1321131" y="295002"/>
                  </a:cubicBezTo>
                  <a:cubicBezTo>
                    <a:pt x="1318374" y="296077"/>
                    <a:pt x="1315483" y="296817"/>
                    <a:pt x="1312592" y="297220"/>
                  </a:cubicBezTo>
                  <a:cubicBezTo>
                    <a:pt x="1270435" y="299238"/>
                    <a:pt x="1228346" y="301994"/>
                    <a:pt x="1186391" y="306701"/>
                  </a:cubicBezTo>
                  <a:cubicBezTo>
                    <a:pt x="1145311" y="318602"/>
                    <a:pt x="1102616" y="312146"/>
                    <a:pt x="1060796" y="317458"/>
                  </a:cubicBezTo>
                  <a:cubicBezTo>
                    <a:pt x="969154" y="328955"/>
                    <a:pt x="877042" y="336957"/>
                    <a:pt x="785602" y="350269"/>
                  </a:cubicBezTo>
                  <a:cubicBezTo>
                    <a:pt x="765431" y="353227"/>
                    <a:pt x="744790" y="356186"/>
                    <a:pt x="724417" y="359346"/>
                  </a:cubicBezTo>
                  <a:cubicBezTo>
                    <a:pt x="721842" y="360287"/>
                    <a:pt x="719187" y="360959"/>
                    <a:pt x="716484" y="361430"/>
                  </a:cubicBezTo>
                  <a:cubicBezTo>
                    <a:pt x="708758" y="362035"/>
                    <a:pt x="701107" y="363312"/>
                    <a:pt x="693624" y="365330"/>
                  </a:cubicBezTo>
                  <a:cubicBezTo>
                    <a:pt x="596469" y="382273"/>
                    <a:pt x="505324" y="423891"/>
                    <a:pt x="428985" y="486353"/>
                  </a:cubicBezTo>
                  <a:cubicBezTo>
                    <a:pt x="423358" y="491261"/>
                    <a:pt x="416917" y="495094"/>
                    <a:pt x="409958" y="497783"/>
                  </a:cubicBezTo>
                  <a:cubicBezTo>
                    <a:pt x="406596" y="498591"/>
                    <a:pt x="402562" y="497313"/>
                    <a:pt x="400007" y="500876"/>
                  </a:cubicBezTo>
                  <a:lnTo>
                    <a:pt x="400007" y="500876"/>
                  </a:lnTo>
                  <a:cubicBezTo>
                    <a:pt x="397910" y="502086"/>
                    <a:pt x="396154" y="503834"/>
                    <a:pt x="394898" y="505919"/>
                  </a:cubicBezTo>
                  <a:lnTo>
                    <a:pt x="394898" y="505919"/>
                  </a:lnTo>
                  <a:cubicBezTo>
                    <a:pt x="392887" y="507263"/>
                    <a:pt x="391132" y="508944"/>
                    <a:pt x="389720" y="510894"/>
                  </a:cubicBezTo>
                  <a:lnTo>
                    <a:pt x="389720" y="510894"/>
                  </a:lnTo>
                  <a:cubicBezTo>
                    <a:pt x="364278" y="531737"/>
                    <a:pt x="340981" y="555068"/>
                    <a:pt x="320199" y="580550"/>
                  </a:cubicBezTo>
                  <a:lnTo>
                    <a:pt x="320199" y="580550"/>
                  </a:lnTo>
                  <a:cubicBezTo>
                    <a:pt x="318330" y="582029"/>
                    <a:pt x="316676" y="583777"/>
                    <a:pt x="315291" y="585727"/>
                  </a:cubicBezTo>
                  <a:lnTo>
                    <a:pt x="315291" y="585727"/>
                  </a:lnTo>
                  <a:cubicBezTo>
                    <a:pt x="309744" y="592047"/>
                    <a:pt x="304728" y="598771"/>
                    <a:pt x="300297" y="605898"/>
                  </a:cubicBezTo>
                  <a:lnTo>
                    <a:pt x="300297" y="605898"/>
                  </a:lnTo>
                  <a:cubicBezTo>
                    <a:pt x="296438" y="610537"/>
                    <a:pt x="293083" y="615579"/>
                    <a:pt x="290279" y="620959"/>
                  </a:cubicBezTo>
                  <a:lnTo>
                    <a:pt x="290279" y="620959"/>
                  </a:lnTo>
                  <a:cubicBezTo>
                    <a:pt x="273403" y="633397"/>
                    <a:pt x="267890" y="653097"/>
                    <a:pt x="261032" y="670981"/>
                  </a:cubicBezTo>
                  <a:cubicBezTo>
                    <a:pt x="244048" y="712735"/>
                    <a:pt x="233459" y="756773"/>
                    <a:pt x="229633" y="801687"/>
                  </a:cubicBezTo>
                  <a:cubicBezTo>
                    <a:pt x="229633" y="804578"/>
                    <a:pt x="226742" y="807267"/>
                    <a:pt x="225195" y="810091"/>
                  </a:cubicBezTo>
                  <a:cubicBezTo>
                    <a:pt x="228692" y="774322"/>
                    <a:pt x="219615" y="739225"/>
                    <a:pt x="220018" y="703591"/>
                  </a:cubicBezTo>
                  <a:cubicBezTo>
                    <a:pt x="219850" y="692833"/>
                    <a:pt x="221699" y="682142"/>
                    <a:pt x="225464" y="672057"/>
                  </a:cubicBezTo>
                  <a:cubicBezTo>
                    <a:pt x="240592" y="634742"/>
                    <a:pt x="255653" y="597493"/>
                    <a:pt x="282547" y="566565"/>
                  </a:cubicBezTo>
                  <a:cubicBezTo>
                    <a:pt x="304600" y="541285"/>
                    <a:pt x="326654" y="516004"/>
                    <a:pt x="348706" y="490724"/>
                  </a:cubicBezTo>
                  <a:cubicBezTo>
                    <a:pt x="350334" y="488841"/>
                    <a:pt x="352384" y="487362"/>
                    <a:pt x="354691" y="486421"/>
                  </a:cubicBezTo>
                  <a:cubicBezTo>
                    <a:pt x="377752" y="477344"/>
                    <a:pt x="386224" y="461275"/>
                    <a:pt x="385821" y="435994"/>
                  </a:cubicBezTo>
                  <a:cubicBezTo>
                    <a:pt x="386735" y="425505"/>
                    <a:pt x="382284" y="415286"/>
                    <a:pt x="373987" y="408764"/>
                  </a:cubicBezTo>
                  <a:cubicBezTo>
                    <a:pt x="351195" y="390543"/>
                    <a:pt x="314551" y="383954"/>
                    <a:pt x="286245" y="404394"/>
                  </a:cubicBezTo>
                  <a:cubicBezTo>
                    <a:pt x="271675" y="415420"/>
                    <a:pt x="258692" y="428397"/>
                    <a:pt x="247652" y="442987"/>
                  </a:cubicBezTo>
                  <a:cubicBezTo>
                    <a:pt x="239200" y="454484"/>
                    <a:pt x="234823" y="468401"/>
                    <a:pt x="235214" y="482655"/>
                  </a:cubicBezTo>
                  <a:cubicBezTo>
                    <a:pt x="235214" y="495162"/>
                    <a:pt x="234541" y="507600"/>
                    <a:pt x="235214" y="520038"/>
                  </a:cubicBezTo>
                  <a:cubicBezTo>
                    <a:pt x="236357" y="537788"/>
                    <a:pt x="230373" y="549824"/>
                    <a:pt x="213160" y="557287"/>
                  </a:cubicBezTo>
                  <a:cubicBezTo>
                    <a:pt x="191712" y="566565"/>
                    <a:pt x="173767" y="582366"/>
                    <a:pt x="161927" y="602536"/>
                  </a:cubicBezTo>
                  <a:cubicBezTo>
                    <a:pt x="149757" y="622707"/>
                    <a:pt x="142563" y="624522"/>
                    <a:pt x="120712" y="618269"/>
                  </a:cubicBezTo>
                  <a:cubicBezTo>
                    <a:pt x="115131" y="616723"/>
                    <a:pt x="109672" y="614840"/>
                    <a:pt x="104374" y="612487"/>
                  </a:cubicBezTo>
                  <a:cubicBezTo>
                    <a:pt x="78925" y="600183"/>
                    <a:pt x="50787" y="594401"/>
                    <a:pt x="22548" y="595813"/>
                  </a:cubicBezTo>
                  <a:cubicBezTo>
                    <a:pt x="15220" y="596216"/>
                    <a:pt x="7891" y="595813"/>
                    <a:pt x="-514" y="595813"/>
                  </a:cubicBezTo>
                  <a:cubicBezTo>
                    <a:pt x="4126" y="563472"/>
                    <a:pt x="6815" y="533082"/>
                    <a:pt x="12933" y="503499"/>
                  </a:cubicBezTo>
                  <a:cubicBezTo>
                    <a:pt x="18380" y="477949"/>
                    <a:pt x="37878" y="459123"/>
                    <a:pt x="51863" y="437810"/>
                  </a:cubicBezTo>
                  <a:cubicBezTo>
                    <a:pt x="78018" y="398006"/>
                    <a:pt x="112375" y="365262"/>
                    <a:pt x="146866" y="333258"/>
                  </a:cubicBezTo>
                  <a:cubicBezTo>
                    <a:pt x="182494" y="301120"/>
                    <a:pt x="221726" y="273150"/>
                    <a:pt x="263789" y="250021"/>
                  </a:cubicBezTo>
                  <a:cubicBezTo>
                    <a:pt x="279972" y="241684"/>
                    <a:pt x="295483" y="232137"/>
                    <a:pt x="310181" y="221379"/>
                  </a:cubicBezTo>
                  <a:cubicBezTo>
                    <a:pt x="336416" y="200671"/>
                    <a:pt x="340901" y="162615"/>
                    <a:pt x="320206" y="136393"/>
                  </a:cubicBezTo>
                  <a:cubicBezTo>
                    <a:pt x="317899" y="133503"/>
                    <a:pt x="315331" y="130746"/>
                    <a:pt x="312534" y="128325"/>
                  </a:cubicBezTo>
                  <a:cubicBezTo>
                    <a:pt x="300432" y="117164"/>
                    <a:pt x="287859" y="111718"/>
                    <a:pt x="270310" y="119181"/>
                  </a:cubicBezTo>
                  <a:cubicBezTo>
                    <a:pt x="256863" y="124829"/>
                    <a:pt x="244156" y="134444"/>
                    <a:pt x="228154" y="131956"/>
                  </a:cubicBezTo>
                  <a:cubicBezTo>
                    <a:pt x="262666" y="113937"/>
                    <a:pt x="299571" y="100894"/>
                    <a:pt x="337748" y="93296"/>
                  </a:cubicBezTo>
                  <a:cubicBezTo>
                    <a:pt x="418430" y="74537"/>
                    <a:pt x="499112" y="55980"/>
                    <a:pt x="581475" y="45626"/>
                  </a:cubicBezTo>
                  <a:cubicBezTo>
                    <a:pt x="651333" y="36818"/>
                    <a:pt x="720989" y="25052"/>
                    <a:pt x="791115" y="20346"/>
                  </a:cubicBezTo>
                  <a:cubicBezTo>
                    <a:pt x="844903" y="16715"/>
                    <a:pt x="898692" y="13622"/>
                    <a:pt x="952480" y="13017"/>
                  </a:cubicBezTo>
                  <a:cubicBezTo>
                    <a:pt x="1001360" y="12344"/>
                    <a:pt x="1050173" y="11538"/>
                    <a:pt x="1099053" y="9454"/>
                  </a:cubicBezTo>
                  <a:cubicBezTo>
                    <a:pt x="1195065" y="5352"/>
                    <a:pt x="1291211" y="3873"/>
                    <a:pt x="1387358" y="4411"/>
                  </a:cubicBezTo>
                  <a:cubicBezTo>
                    <a:pt x="1446054" y="4411"/>
                    <a:pt x="1504818" y="10462"/>
                    <a:pt x="1563514" y="14025"/>
                  </a:cubicBezTo>
                  <a:cubicBezTo>
                    <a:pt x="1622210" y="17589"/>
                    <a:pt x="1679427" y="16648"/>
                    <a:pt x="1737183" y="22834"/>
                  </a:cubicBezTo>
                  <a:cubicBezTo>
                    <a:pt x="1742965" y="23506"/>
                    <a:pt x="1748747" y="23774"/>
                    <a:pt x="1754530" y="23506"/>
                  </a:cubicBezTo>
                  <a:cubicBezTo>
                    <a:pt x="1773490" y="22766"/>
                    <a:pt x="1775372" y="20077"/>
                    <a:pt x="1772885" y="-1573"/>
                  </a:cubicBezTo>
                  <a:cubicBezTo>
                    <a:pt x="1811881" y="59409"/>
                    <a:pt x="1863383" y="110844"/>
                    <a:pt x="1903792" y="170684"/>
                  </a:cubicBezTo>
                  <a:cubicBezTo>
                    <a:pt x="1922685" y="198653"/>
                    <a:pt x="1939494" y="228035"/>
                    <a:pt x="1957984" y="256274"/>
                  </a:cubicBezTo>
                  <a:cubicBezTo>
                    <a:pt x="1979230" y="288681"/>
                    <a:pt x="2000880" y="320820"/>
                    <a:pt x="2030329" y="346773"/>
                  </a:cubicBezTo>
                  <a:cubicBezTo>
                    <a:pt x="2034767" y="351681"/>
                    <a:pt x="2040481" y="355244"/>
                    <a:pt x="2046801" y="357195"/>
                  </a:cubicBezTo>
                  <a:cubicBezTo>
                    <a:pt x="2054130" y="359077"/>
                    <a:pt x="2060181" y="364186"/>
                    <a:pt x="2063207" y="371112"/>
                  </a:cubicBezTo>
                  <a:close/>
                </a:path>
              </a:pathLst>
            </a:custGeom>
            <a:solidFill>
              <a:srgbClr val="020202"/>
            </a:solidFill>
            <a:ln w="6712" cap="flat">
              <a:noFill/>
              <a:prstDash val="solid"/>
              <a:miter/>
            </a:ln>
          </p:spPr>
          <p:txBody>
            <a:bodyPr rtlCol="0" anchor="ctr"/>
            <a:lstStyle/>
            <a:p>
              <a:endParaRPr lang="es-CO"/>
            </a:p>
          </p:txBody>
        </p:sp>
        <p:sp>
          <p:nvSpPr>
            <p:cNvPr id="1099" name="Freeform: Shape 1098">
              <a:extLst>
                <a:ext uri="{FF2B5EF4-FFF2-40B4-BE49-F238E27FC236}">
                  <a16:creationId xmlns:a16="http://schemas.microsoft.com/office/drawing/2014/main" id="{735E9B5D-6ED0-49E3-44C9-F55F223CD4F7}"/>
                </a:ext>
              </a:extLst>
            </p:cNvPr>
            <p:cNvSpPr/>
            <p:nvPr/>
          </p:nvSpPr>
          <p:spPr>
            <a:xfrm>
              <a:off x="7427863" y="808706"/>
              <a:ext cx="41013" cy="44375"/>
            </a:xfrm>
            <a:custGeom>
              <a:avLst/>
              <a:gdLst>
                <a:gd name="connsiteX0" fmla="*/ 40500 w 41013"/>
                <a:gd name="connsiteY0" fmla="*/ 42802 h 44375"/>
                <a:gd name="connsiteX1" fmla="*/ -514 w 41013"/>
                <a:gd name="connsiteY1" fmla="*/ -1573 h 44375"/>
                <a:gd name="connsiteX2" fmla="*/ 40500 w 41013"/>
                <a:gd name="connsiteY2" fmla="*/ 42802 h 44375"/>
              </a:gdLst>
              <a:ahLst/>
              <a:cxnLst>
                <a:cxn ang="0">
                  <a:pos x="connsiteX0" y="connsiteY0"/>
                </a:cxn>
                <a:cxn ang="0">
                  <a:pos x="connsiteX1" y="connsiteY1"/>
                </a:cxn>
                <a:cxn ang="0">
                  <a:pos x="connsiteX2" y="connsiteY2"/>
                </a:cxn>
              </a:cxnLst>
              <a:rect l="l" t="t" r="r" b="b"/>
              <a:pathLst>
                <a:path w="41013" h="44375">
                  <a:moveTo>
                    <a:pt x="40500" y="42802"/>
                  </a:moveTo>
                  <a:cubicBezTo>
                    <a:pt x="24363" y="30498"/>
                    <a:pt x="10446" y="15504"/>
                    <a:pt x="-514" y="-1573"/>
                  </a:cubicBezTo>
                  <a:cubicBezTo>
                    <a:pt x="16698" y="9991"/>
                    <a:pt x="33306" y="22027"/>
                    <a:pt x="40500" y="42802"/>
                  </a:cubicBezTo>
                  <a:close/>
                </a:path>
              </a:pathLst>
            </a:custGeom>
            <a:solidFill>
              <a:srgbClr val="020202"/>
            </a:solidFill>
            <a:ln w="6712" cap="flat">
              <a:noFill/>
              <a:prstDash val="solid"/>
              <a:miter/>
            </a:ln>
          </p:spPr>
          <p:txBody>
            <a:bodyPr rtlCol="0" anchor="ctr"/>
            <a:lstStyle/>
            <a:p>
              <a:endParaRPr lang="es-CO"/>
            </a:p>
          </p:txBody>
        </p:sp>
        <p:sp>
          <p:nvSpPr>
            <p:cNvPr id="1100" name="Freeform: Shape 1099">
              <a:extLst>
                <a:ext uri="{FF2B5EF4-FFF2-40B4-BE49-F238E27FC236}">
                  <a16:creationId xmlns:a16="http://schemas.microsoft.com/office/drawing/2014/main" id="{7856FB8F-2EBC-9D54-D9DB-5E7170B697F7}"/>
                </a:ext>
              </a:extLst>
            </p:cNvPr>
            <p:cNvSpPr/>
            <p:nvPr/>
          </p:nvSpPr>
          <p:spPr>
            <a:xfrm>
              <a:off x="7014769" y="495120"/>
              <a:ext cx="45720" cy="24406"/>
            </a:xfrm>
            <a:custGeom>
              <a:avLst/>
              <a:gdLst>
                <a:gd name="connsiteX0" fmla="*/ 45207 w 45720"/>
                <a:gd name="connsiteY0" fmla="*/ 22834 h 24406"/>
                <a:gd name="connsiteX1" fmla="*/ -514 w 45720"/>
                <a:gd name="connsiteY1" fmla="*/ -1573 h 24406"/>
                <a:gd name="connsiteX2" fmla="*/ 45207 w 45720"/>
                <a:gd name="connsiteY2" fmla="*/ 22834 h 24406"/>
              </a:gdLst>
              <a:ahLst/>
              <a:cxnLst>
                <a:cxn ang="0">
                  <a:pos x="connsiteX0" y="connsiteY0"/>
                </a:cxn>
                <a:cxn ang="0">
                  <a:pos x="connsiteX1" y="connsiteY1"/>
                </a:cxn>
                <a:cxn ang="0">
                  <a:pos x="connsiteX2" y="connsiteY2"/>
                </a:cxn>
              </a:cxnLst>
              <a:rect l="l" t="t" r="r" b="b"/>
              <a:pathLst>
                <a:path w="45720" h="24406">
                  <a:moveTo>
                    <a:pt x="45207" y="22834"/>
                  </a:moveTo>
                  <a:cubicBezTo>
                    <a:pt x="28667" y="17387"/>
                    <a:pt x="13203" y="9185"/>
                    <a:pt x="-514" y="-1573"/>
                  </a:cubicBezTo>
                  <a:cubicBezTo>
                    <a:pt x="17169" y="713"/>
                    <a:pt x="33440" y="9387"/>
                    <a:pt x="45207" y="22834"/>
                  </a:cubicBezTo>
                  <a:close/>
                </a:path>
              </a:pathLst>
            </a:custGeom>
            <a:solidFill>
              <a:srgbClr val="020202"/>
            </a:solidFill>
            <a:ln w="6712" cap="flat">
              <a:noFill/>
              <a:prstDash val="solid"/>
              <a:miter/>
            </a:ln>
          </p:spPr>
          <p:txBody>
            <a:bodyPr rtlCol="0" anchor="ctr"/>
            <a:lstStyle/>
            <a:p>
              <a:endParaRPr lang="es-CO"/>
            </a:p>
          </p:txBody>
        </p:sp>
        <p:sp>
          <p:nvSpPr>
            <p:cNvPr id="1101" name="Freeform: Shape 1100">
              <a:extLst>
                <a:ext uri="{FF2B5EF4-FFF2-40B4-BE49-F238E27FC236}">
                  <a16:creationId xmlns:a16="http://schemas.microsoft.com/office/drawing/2014/main" id="{F0E25E76-83CB-8222-44C9-BCD26603DFC7}"/>
                </a:ext>
              </a:extLst>
            </p:cNvPr>
            <p:cNvSpPr/>
            <p:nvPr/>
          </p:nvSpPr>
          <p:spPr>
            <a:xfrm>
              <a:off x="7324321" y="703617"/>
              <a:ext cx="29516" cy="25952"/>
            </a:xfrm>
            <a:custGeom>
              <a:avLst/>
              <a:gdLst>
                <a:gd name="connsiteX0" fmla="*/ 29003 w 29516"/>
                <a:gd name="connsiteY0" fmla="*/ 24380 h 25952"/>
                <a:gd name="connsiteX1" fmla="*/ -514 w 29516"/>
                <a:gd name="connsiteY1" fmla="*/ -1573 h 25952"/>
                <a:gd name="connsiteX2" fmla="*/ 29003 w 29516"/>
                <a:gd name="connsiteY2" fmla="*/ 24380 h 25952"/>
              </a:gdLst>
              <a:ahLst/>
              <a:cxnLst>
                <a:cxn ang="0">
                  <a:pos x="connsiteX0" y="connsiteY0"/>
                </a:cxn>
                <a:cxn ang="0">
                  <a:pos x="connsiteX1" y="connsiteY1"/>
                </a:cxn>
                <a:cxn ang="0">
                  <a:pos x="connsiteX2" y="connsiteY2"/>
                </a:cxn>
              </a:cxnLst>
              <a:rect l="l" t="t" r="r" b="b"/>
              <a:pathLst>
                <a:path w="29516" h="25952">
                  <a:moveTo>
                    <a:pt x="29003" y="24380"/>
                  </a:moveTo>
                  <a:cubicBezTo>
                    <a:pt x="17371" y="18059"/>
                    <a:pt x="7286" y="9185"/>
                    <a:pt x="-514" y="-1573"/>
                  </a:cubicBezTo>
                  <a:cubicBezTo>
                    <a:pt x="14547" y="1184"/>
                    <a:pt x="22683" y="11807"/>
                    <a:pt x="29003" y="24380"/>
                  </a:cubicBezTo>
                  <a:close/>
                </a:path>
              </a:pathLst>
            </a:custGeom>
            <a:solidFill>
              <a:srgbClr val="020202"/>
            </a:solidFill>
            <a:ln w="6712" cap="flat">
              <a:noFill/>
              <a:prstDash val="solid"/>
              <a:miter/>
            </a:ln>
          </p:spPr>
          <p:txBody>
            <a:bodyPr rtlCol="0" anchor="ctr"/>
            <a:lstStyle/>
            <a:p>
              <a:endParaRPr lang="es-CO"/>
            </a:p>
          </p:txBody>
        </p:sp>
        <p:sp>
          <p:nvSpPr>
            <p:cNvPr id="1102" name="Freeform: Shape 1101">
              <a:extLst>
                <a:ext uri="{FF2B5EF4-FFF2-40B4-BE49-F238E27FC236}">
                  <a16:creationId xmlns:a16="http://schemas.microsoft.com/office/drawing/2014/main" id="{E66D0D8C-9A22-4521-EAC7-5F56C41E7D6A}"/>
                </a:ext>
              </a:extLst>
            </p:cNvPr>
            <p:cNvSpPr/>
            <p:nvPr/>
          </p:nvSpPr>
          <p:spPr>
            <a:xfrm>
              <a:off x="7388059" y="763860"/>
              <a:ext cx="25952" cy="29650"/>
            </a:xfrm>
            <a:custGeom>
              <a:avLst/>
              <a:gdLst>
                <a:gd name="connsiteX0" fmla="*/ 25439 w 25952"/>
                <a:gd name="connsiteY0" fmla="*/ 28078 h 29650"/>
                <a:gd name="connsiteX1" fmla="*/ -514 w 25952"/>
                <a:gd name="connsiteY1" fmla="*/ -1573 h 29650"/>
                <a:gd name="connsiteX2" fmla="*/ 25439 w 25952"/>
                <a:gd name="connsiteY2" fmla="*/ 28078 h 29650"/>
              </a:gdLst>
              <a:ahLst/>
              <a:cxnLst>
                <a:cxn ang="0">
                  <a:pos x="connsiteX0" y="connsiteY0"/>
                </a:cxn>
                <a:cxn ang="0">
                  <a:pos x="connsiteX1" y="connsiteY1"/>
                </a:cxn>
                <a:cxn ang="0">
                  <a:pos x="connsiteX2" y="connsiteY2"/>
                </a:cxn>
              </a:cxnLst>
              <a:rect l="l" t="t" r="r" b="b"/>
              <a:pathLst>
                <a:path w="25952" h="29650">
                  <a:moveTo>
                    <a:pt x="25439" y="28078"/>
                  </a:moveTo>
                  <a:cubicBezTo>
                    <a:pt x="14614" y="20346"/>
                    <a:pt x="5740" y="10193"/>
                    <a:pt x="-514" y="-1573"/>
                  </a:cubicBezTo>
                  <a:cubicBezTo>
                    <a:pt x="12127" y="4815"/>
                    <a:pt x="22884" y="12816"/>
                    <a:pt x="25439" y="28078"/>
                  </a:cubicBezTo>
                  <a:close/>
                </a:path>
              </a:pathLst>
            </a:custGeom>
            <a:solidFill>
              <a:srgbClr val="020202"/>
            </a:solidFill>
            <a:ln w="6712" cap="flat">
              <a:noFill/>
              <a:prstDash val="solid"/>
              <a:miter/>
            </a:ln>
          </p:spPr>
          <p:txBody>
            <a:bodyPr rtlCol="0" anchor="ctr"/>
            <a:lstStyle/>
            <a:p>
              <a:endParaRPr lang="es-CO"/>
            </a:p>
          </p:txBody>
        </p:sp>
        <p:sp>
          <p:nvSpPr>
            <p:cNvPr id="1103" name="Freeform: Shape 1102">
              <a:extLst>
                <a:ext uri="{FF2B5EF4-FFF2-40B4-BE49-F238E27FC236}">
                  <a16:creationId xmlns:a16="http://schemas.microsoft.com/office/drawing/2014/main" id="{0359AE45-80D1-EFEB-0293-D0CBF087C501}"/>
                </a:ext>
              </a:extLst>
            </p:cNvPr>
            <p:cNvSpPr/>
            <p:nvPr/>
          </p:nvSpPr>
          <p:spPr>
            <a:xfrm>
              <a:off x="7249555" y="643912"/>
              <a:ext cx="29650" cy="25818"/>
            </a:xfrm>
            <a:custGeom>
              <a:avLst/>
              <a:gdLst>
                <a:gd name="connsiteX0" fmla="*/ 29137 w 29650"/>
                <a:gd name="connsiteY0" fmla="*/ 24245 h 25818"/>
                <a:gd name="connsiteX1" fmla="*/ -514 w 29650"/>
                <a:gd name="connsiteY1" fmla="*/ -1573 h 25818"/>
                <a:gd name="connsiteX2" fmla="*/ 29137 w 29650"/>
                <a:gd name="connsiteY2" fmla="*/ 24245 h 25818"/>
              </a:gdLst>
              <a:ahLst/>
              <a:cxnLst>
                <a:cxn ang="0">
                  <a:pos x="connsiteX0" y="connsiteY0"/>
                </a:cxn>
                <a:cxn ang="0">
                  <a:pos x="connsiteX1" y="connsiteY1"/>
                </a:cxn>
                <a:cxn ang="0">
                  <a:pos x="connsiteX2" y="connsiteY2"/>
                </a:cxn>
              </a:cxnLst>
              <a:rect l="l" t="t" r="r" b="b"/>
              <a:pathLst>
                <a:path w="29650" h="25818">
                  <a:moveTo>
                    <a:pt x="29137" y="24245"/>
                  </a:moveTo>
                  <a:cubicBezTo>
                    <a:pt x="15152" y="20413"/>
                    <a:pt x="8362" y="8176"/>
                    <a:pt x="-514" y="-1573"/>
                  </a:cubicBezTo>
                  <a:cubicBezTo>
                    <a:pt x="14682" y="848"/>
                    <a:pt x="22616" y="11740"/>
                    <a:pt x="29137" y="24245"/>
                  </a:cubicBezTo>
                  <a:close/>
                </a:path>
              </a:pathLst>
            </a:custGeom>
            <a:solidFill>
              <a:srgbClr val="020202"/>
            </a:solidFill>
            <a:ln w="6712" cap="flat">
              <a:noFill/>
              <a:prstDash val="solid"/>
              <a:miter/>
            </a:ln>
          </p:spPr>
          <p:txBody>
            <a:bodyPr rtlCol="0" anchor="ctr"/>
            <a:lstStyle/>
            <a:p>
              <a:endParaRPr lang="es-CO"/>
            </a:p>
          </p:txBody>
        </p:sp>
        <p:sp>
          <p:nvSpPr>
            <p:cNvPr id="1104" name="Freeform: Shape 1103">
              <a:extLst>
                <a:ext uri="{FF2B5EF4-FFF2-40B4-BE49-F238E27FC236}">
                  <a16:creationId xmlns:a16="http://schemas.microsoft.com/office/drawing/2014/main" id="{F828AFB2-AB65-E75D-563C-E58F2F15CB26}"/>
                </a:ext>
              </a:extLst>
            </p:cNvPr>
            <p:cNvSpPr/>
            <p:nvPr/>
          </p:nvSpPr>
          <p:spPr>
            <a:xfrm>
              <a:off x="6781059" y="409624"/>
              <a:ext cx="40341" cy="10461"/>
            </a:xfrm>
            <a:custGeom>
              <a:avLst/>
              <a:gdLst>
                <a:gd name="connsiteX0" fmla="*/ 39828 w 40341"/>
                <a:gd name="connsiteY0" fmla="*/ 8889 h 10461"/>
                <a:gd name="connsiteX1" fmla="*/ -514 w 40341"/>
                <a:gd name="connsiteY1" fmla="*/ -1062 h 10461"/>
                <a:gd name="connsiteX2" fmla="*/ 39828 w 40341"/>
                <a:gd name="connsiteY2" fmla="*/ 8889 h 10461"/>
              </a:gdLst>
              <a:ahLst/>
              <a:cxnLst>
                <a:cxn ang="0">
                  <a:pos x="connsiteX0" y="connsiteY0"/>
                </a:cxn>
                <a:cxn ang="0">
                  <a:pos x="connsiteX1" y="connsiteY1"/>
                </a:cxn>
                <a:cxn ang="0">
                  <a:pos x="connsiteX2" y="connsiteY2"/>
                </a:cxn>
              </a:cxnLst>
              <a:rect l="l" t="t" r="r" b="b"/>
              <a:pathLst>
                <a:path w="40341" h="10461">
                  <a:moveTo>
                    <a:pt x="39828" y="8889"/>
                  </a:moveTo>
                  <a:cubicBezTo>
                    <a:pt x="25842" y="8284"/>
                    <a:pt x="12127" y="4855"/>
                    <a:pt x="-514" y="-1062"/>
                  </a:cubicBezTo>
                  <a:cubicBezTo>
                    <a:pt x="14076" y="-2406"/>
                    <a:pt x="28196" y="-1734"/>
                    <a:pt x="39828" y="8889"/>
                  </a:cubicBezTo>
                  <a:close/>
                </a:path>
              </a:pathLst>
            </a:custGeom>
            <a:solidFill>
              <a:srgbClr val="020202"/>
            </a:solidFill>
            <a:ln w="6712" cap="flat">
              <a:noFill/>
              <a:prstDash val="solid"/>
              <a:miter/>
            </a:ln>
          </p:spPr>
          <p:txBody>
            <a:bodyPr rtlCol="0" anchor="ctr"/>
            <a:lstStyle/>
            <a:p>
              <a:endParaRPr lang="es-CO"/>
            </a:p>
          </p:txBody>
        </p:sp>
        <p:sp>
          <p:nvSpPr>
            <p:cNvPr id="1105" name="Freeform: Shape 1104">
              <a:extLst>
                <a:ext uri="{FF2B5EF4-FFF2-40B4-BE49-F238E27FC236}">
                  <a16:creationId xmlns:a16="http://schemas.microsoft.com/office/drawing/2014/main" id="{EEF8B109-F994-2BB6-4285-D13604B9861F}"/>
                </a:ext>
              </a:extLst>
            </p:cNvPr>
            <p:cNvSpPr/>
            <p:nvPr/>
          </p:nvSpPr>
          <p:spPr>
            <a:xfrm>
              <a:off x="7502629" y="888379"/>
              <a:ext cx="20977" cy="24541"/>
            </a:xfrm>
            <a:custGeom>
              <a:avLst/>
              <a:gdLst>
                <a:gd name="connsiteX0" fmla="*/ 20464 w 20977"/>
                <a:gd name="connsiteY0" fmla="*/ 22968 h 24541"/>
                <a:gd name="connsiteX1" fmla="*/ -514 w 20977"/>
                <a:gd name="connsiteY1" fmla="*/ -1573 h 24541"/>
                <a:gd name="connsiteX2" fmla="*/ 20464 w 20977"/>
                <a:gd name="connsiteY2" fmla="*/ 22968 h 24541"/>
              </a:gdLst>
              <a:ahLst/>
              <a:cxnLst>
                <a:cxn ang="0">
                  <a:pos x="connsiteX0" y="connsiteY0"/>
                </a:cxn>
                <a:cxn ang="0">
                  <a:pos x="connsiteX1" y="connsiteY1"/>
                </a:cxn>
                <a:cxn ang="0">
                  <a:pos x="connsiteX2" y="connsiteY2"/>
                </a:cxn>
              </a:cxnLst>
              <a:rect l="l" t="t" r="r" b="b"/>
              <a:pathLst>
                <a:path w="20977" h="24541">
                  <a:moveTo>
                    <a:pt x="20464" y="22968"/>
                  </a:moveTo>
                  <a:cubicBezTo>
                    <a:pt x="11387" y="16850"/>
                    <a:pt x="4125" y="8378"/>
                    <a:pt x="-514" y="-1573"/>
                  </a:cubicBezTo>
                  <a:cubicBezTo>
                    <a:pt x="10715" y="1722"/>
                    <a:pt x="18917" y="11337"/>
                    <a:pt x="20464" y="22968"/>
                  </a:cubicBezTo>
                  <a:close/>
                </a:path>
              </a:pathLst>
            </a:custGeom>
            <a:solidFill>
              <a:srgbClr val="020202"/>
            </a:solidFill>
            <a:ln w="6712" cap="flat">
              <a:noFill/>
              <a:prstDash val="solid"/>
              <a:miter/>
            </a:ln>
          </p:spPr>
          <p:txBody>
            <a:bodyPr rtlCol="0" anchor="ctr"/>
            <a:lstStyle/>
            <a:p>
              <a:endParaRPr lang="es-CO"/>
            </a:p>
          </p:txBody>
        </p:sp>
        <p:sp>
          <p:nvSpPr>
            <p:cNvPr id="1106" name="Freeform: Shape 1105">
              <a:extLst>
                <a:ext uri="{FF2B5EF4-FFF2-40B4-BE49-F238E27FC236}">
                  <a16:creationId xmlns:a16="http://schemas.microsoft.com/office/drawing/2014/main" id="{F278F303-726B-4F12-C93F-6C048FD65300}"/>
                </a:ext>
              </a:extLst>
            </p:cNvPr>
            <p:cNvSpPr/>
            <p:nvPr/>
          </p:nvSpPr>
          <p:spPr>
            <a:xfrm>
              <a:off x="7537591" y="928183"/>
              <a:ext cx="20776" cy="24809"/>
            </a:xfrm>
            <a:custGeom>
              <a:avLst/>
              <a:gdLst>
                <a:gd name="connsiteX0" fmla="*/ 20263 w 20776"/>
                <a:gd name="connsiteY0" fmla="*/ 23237 h 24809"/>
                <a:gd name="connsiteX1" fmla="*/ -514 w 20776"/>
                <a:gd name="connsiteY1" fmla="*/ -1573 h 24809"/>
                <a:gd name="connsiteX2" fmla="*/ 20263 w 20776"/>
                <a:gd name="connsiteY2" fmla="*/ 23237 h 24809"/>
              </a:gdLst>
              <a:ahLst/>
              <a:cxnLst>
                <a:cxn ang="0">
                  <a:pos x="connsiteX0" y="connsiteY0"/>
                </a:cxn>
                <a:cxn ang="0">
                  <a:pos x="connsiteX1" y="connsiteY1"/>
                </a:cxn>
                <a:cxn ang="0">
                  <a:pos x="connsiteX2" y="connsiteY2"/>
                </a:cxn>
              </a:cxnLst>
              <a:rect l="l" t="t" r="r" b="b"/>
              <a:pathLst>
                <a:path w="20776" h="24809">
                  <a:moveTo>
                    <a:pt x="20263" y="23237"/>
                  </a:moveTo>
                  <a:cubicBezTo>
                    <a:pt x="11387" y="16850"/>
                    <a:pt x="4193" y="8311"/>
                    <a:pt x="-514" y="-1573"/>
                  </a:cubicBezTo>
                  <a:cubicBezTo>
                    <a:pt x="10513" y="3201"/>
                    <a:pt x="19119" y="10126"/>
                    <a:pt x="20263" y="23237"/>
                  </a:cubicBezTo>
                  <a:close/>
                </a:path>
              </a:pathLst>
            </a:custGeom>
            <a:solidFill>
              <a:srgbClr val="020202"/>
            </a:solidFill>
            <a:ln w="6712" cap="flat">
              <a:noFill/>
              <a:prstDash val="solid"/>
              <a:miter/>
            </a:ln>
          </p:spPr>
          <p:txBody>
            <a:bodyPr rtlCol="0" anchor="ctr"/>
            <a:lstStyle/>
            <a:p>
              <a:endParaRPr lang="es-CO"/>
            </a:p>
          </p:txBody>
        </p:sp>
        <p:sp>
          <p:nvSpPr>
            <p:cNvPr id="1107" name="Freeform: Shape 1106">
              <a:extLst>
                <a:ext uri="{FF2B5EF4-FFF2-40B4-BE49-F238E27FC236}">
                  <a16:creationId xmlns:a16="http://schemas.microsoft.com/office/drawing/2014/main" id="{73BAADB2-3E8C-73DE-68CA-A8A85F40325D}"/>
                </a:ext>
              </a:extLst>
            </p:cNvPr>
            <p:cNvSpPr/>
            <p:nvPr/>
          </p:nvSpPr>
          <p:spPr>
            <a:xfrm>
              <a:off x="7079651" y="529807"/>
              <a:ext cx="25617" cy="14798"/>
            </a:xfrm>
            <a:custGeom>
              <a:avLst/>
              <a:gdLst>
                <a:gd name="connsiteX0" fmla="*/ 25103 w 25617"/>
                <a:gd name="connsiteY0" fmla="*/ 13225 h 14798"/>
                <a:gd name="connsiteX1" fmla="*/ -514 w 25617"/>
                <a:gd name="connsiteY1" fmla="*/ -1499 h 14798"/>
                <a:gd name="connsiteX2" fmla="*/ 25103 w 25617"/>
                <a:gd name="connsiteY2" fmla="*/ 13225 h 14798"/>
              </a:gdLst>
              <a:ahLst/>
              <a:cxnLst>
                <a:cxn ang="0">
                  <a:pos x="connsiteX0" y="connsiteY0"/>
                </a:cxn>
                <a:cxn ang="0">
                  <a:pos x="connsiteX1" y="connsiteY1"/>
                </a:cxn>
                <a:cxn ang="0">
                  <a:pos x="connsiteX2" y="connsiteY2"/>
                </a:cxn>
              </a:cxnLst>
              <a:rect l="l" t="t" r="r" b="b"/>
              <a:pathLst>
                <a:path w="25617" h="14798">
                  <a:moveTo>
                    <a:pt x="25103" y="13225"/>
                  </a:moveTo>
                  <a:cubicBezTo>
                    <a:pt x="15220" y="11074"/>
                    <a:pt x="6277" y="5964"/>
                    <a:pt x="-514" y="-1499"/>
                  </a:cubicBezTo>
                  <a:cubicBezTo>
                    <a:pt x="10244" y="-2306"/>
                    <a:pt x="20396" y="3544"/>
                    <a:pt x="25103" y="13225"/>
                  </a:cubicBezTo>
                  <a:close/>
                </a:path>
              </a:pathLst>
            </a:custGeom>
            <a:solidFill>
              <a:srgbClr val="020202"/>
            </a:solidFill>
            <a:ln w="6712" cap="flat">
              <a:noFill/>
              <a:prstDash val="solid"/>
              <a:miter/>
            </a:ln>
          </p:spPr>
          <p:txBody>
            <a:bodyPr rtlCol="0" anchor="ctr"/>
            <a:lstStyle/>
            <a:p>
              <a:endParaRPr lang="es-CO"/>
            </a:p>
          </p:txBody>
        </p:sp>
        <p:sp>
          <p:nvSpPr>
            <p:cNvPr id="1108" name="Freeform: Shape 1107">
              <a:extLst>
                <a:ext uri="{FF2B5EF4-FFF2-40B4-BE49-F238E27FC236}">
                  <a16:creationId xmlns:a16="http://schemas.microsoft.com/office/drawing/2014/main" id="{A6BB6D4D-C6E8-3297-9985-A4DBB41E82B0}"/>
                </a:ext>
              </a:extLst>
            </p:cNvPr>
            <p:cNvSpPr/>
            <p:nvPr/>
          </p:nvSpPr>
          <p:spPr>
            <a:xfrm>
              <a:off x="6935566" y="459688"/>
              <a:ext cx="25145" cy="10622"/>
            </a:xfrm>
            <a:custGeom>
              <a:avLst/>
              <a:gdLst>
                <a:gd name="connsiteX0" fmla="*/ 24632 w 25145"/>
                <a:gd name="connsiteY0" fmla="*/ 9049 h 10622"/>
                <a:gd name="connsiteX1" fmla="*/ -514 w 25145"/>
                <a:gd name="connsiteY1" fmla="*/ -1439 h 10622"/>
                <a:gd name="connsiteX2" fmla="*/ 24632 w 25145"/>
                <a:gd name="connsiteY2" fmla="*/ 9049 h 10622"/>
              </a:gdLst>
              <a:ahLst/>
              <a:cxnLst>
                <a:cxn ang="0">
                  <a:pos x="connsiteX0" y="connsiteY0"/>
                </a:cxn>
                <a:cxn ang="0">
                  <a:pos x="connsiteX1" y="connsiteY1"/>
                </a:cxn>
                <a:cxn ang="0">
                  <a:pos x="connsiteX2" y="connsiteY2"/>
                </a:cxn>
              </a:cxnLst>
              <a:rect l="l" t="t" r="r" b="b"/>
              <a:pathLst>
                <a:path w="25145" h="10622">
                  <a:moveTo>
                    <a:pt x="24632" y="9049"/>
                  </a:moveTo>
                  <a:cubicBezTo>
                    <a:pt x="15354" y="8310"/>
                    <a:pt x="6546" y="4680"/>
                    <a:pt x="-514" y="-1439"/>
                  </a:cubicBezTo>
                  <a:cubicBezTo>
                    <a:pt x="9639" y="-2111"/>
                    <a:pt x="18783" y="-498"/>
                    <a:pt x="24632" y="9049"/>
                  </a:cubicBezTo>
                  <a:close/>
                </a:path>
              </a:pathLst>
            </a:custGeom>
            <a:solidFill>
              <a:srgbClr val="020202"/>
            </a:solidFill>
            <a:ln w="6712" cap="flat">
              <a:noFill/>
              <a:prstDash val="solid"/>
              <a:miter/>
            </a:ln>
          </p:spPr>
          <p:txBody>
            <a:bodyPr rtlCol="0" anchor="ctr"/>
            <a:lstStyle/>
            <a:p>
              <a:endParaRPr lang="es-CO"/>
            </a:p>
          </p:txBody>
        </p:sp>
        <p:sp>
          <p:nvSpPr>
            <p:cNvPr id="1109" name="Freeform: Shape 1108">
              <a:extLst>
                <a:ext uri="{FF2B5EF4-FFF2-40B4-BE49-F238E27FC236}">
                  <a16:creationId xmlns:a16="http://schemas.microsoft.com/office/drawing/2014/main" id="{E43A9B9B-AF6E-90C2-639B-6600C00B6A45}"/>
                </a:ext>
              </a:extLst>
            </p:cNvPr>
            <p:cNvSpPr/>
            <p:nvPr/>
          </p:nvSpPr>
          <p:spPr>
            <a:xfrm>
              <a:off x="7219097" y="619146"/>
              <a:ext cx="20170" cy="15890"/>
            </a:xfrm>
            <a:custGeom>
              <a:avLst/>
              <a:gdLst>
                <a:gd name="connsiteX0" fmla="*/ 19657 w 20170"/>
                <a:gd name="connsiteY0" fmla="*/ 14318 h 15890"/>
                <a:gd name="connsiteX1" fmla="*/ -514 w 20170"/>
                <a:gd name="connsiteY1" fmla="*/ -1550 h 15890"/>
                <a:gd name="connsiteX2" fmla="*/ 19657 w 20170"/>
                <a:gd name="connsiteY2" fmla="*/ 14318 h 15890"/>
              </a:gdLst>
              <a:ahLst/>
              <a:cxnLst>
                <a:cxn ang="0">
                  <a:pos x="connsiteX0" y="connsiteY0"/>
                </a:cxn>
                <a:cxn ang="0">
                  <a:pos x="connsiteX1" y="connsiteY1"/>
                </a:cxn>
                <a:cxn ang="0">
                  <a:pos x="connsiteX2" y="connsiteY2"/>
                </a:cxn>
              </a:cxnLst>
              <a:rect l="l" t="t" r="r" b="b"/>
              <a:pathLst>
                <a:path w="20170" h="15890">
                  <a:moveTo>
                    <a:pt x="19657" y="14318"/>
                  </a:moveTo>
                  <a:cubicBezTo>
                    <a:pt x="11387" y="11360"/>
                    <a:pt x="4328" y="5779"/>
                    <a:pt x="-514" y="-1550"/>
                  </a:cubicBezTo>
                  <a:cubicBezTo>
                    <a:pt x="9236" y="-2020"/>
                    <a:pt x="17775" y="4771"/>
                    <a:pt x="19657" y="14318"/>
                  </a:cubicBezTo>
                  <a:close/>
                </a:path>
              </a:pathLst>
            </a:custGeom>
            <a:solidFill>
              <a:srgbClr val="020202"/>
            </a:solidFill>
            <a:ln w="6712" cap="flat">
              <a:noFill/>
              <a:prstDash val="solid"/>
              <a:miter/>
            </a:ln>
          </p:spPr>
          <p:txBody>
            <a:bodyPr rtlCol="0" anchor="ctr"/>
            <a:lstStyle/>
            <a:p>
              <a:endParaRPr lang="es-CO"/>
            </a:p>
          </p:txBody>
        </p:sp>
        <p:sp>
          <p:nvSpPr>
            <p:cNvPr id="1110" name="Freeform: Shape 1109">
              <a:extLst>
                <a:ext uri="{FF2B5EF4-FFF2-40B4-BE49-F238E27FC236}">
                  <a16:creationId xmlns:a16="http://schemas.microsoft.com/office/drawing/2014/main" id="{8377BAAA-0478-98F8-BE0B-1F469A334B6A}"/>
                </a:ext>
              </a:extLst>
            </p:cNvPr>
            <p:cNvSpPr/>
            <p:nvPr/>
          </p:nvSpPr>
          <p:spPr>
            <a:xfrm>
              <a:off x="6980816" y="479372"/>
              <a:ext cx="24608" cy="11108"/>
            </a:xfrm>
            <a:custGeom>
              <a:avLst/>
              <a:gdLst>
                <a:gd name="connsiteX0" fmla="*/ 24095 w 24608"/>
                <a:gd name="connsiteY0" fmla="*/ 9536 h 11108"/>
                <a:gd name="connsiteX1" fmla="*/ -514 w 24608"/>
                <a:gd name="connsiteY1" fmla="*/ -1557 h 11108"/>
                <a:gd name="connsiteX2" fmla="*/ 24095 w 24608"/>
                <a:gd name="connsiteY2" fmla="*/ 9536 h 11108"/>
              </a:gdLst>
              <a:ahLst/>
              <a:cxnLst>
                <a:cxn ang="0">
                  <a:pos x="connsiteX0" y="connsiteY0"/>
                </a:cxn>
                <a:cxn ang="0">
                  <a:pos x="connsiteX1" y="connsiteY1"/>
                </a:cxn>
                <a:cxn ang="0">
                  <a:pos x="connsiteX2" y="connsiteY2"/>
                </a:cxn>
              </a:cxnLst>
              <a:rect l="l" t="t" r="r" b="b"/>
              <a:pathLst>
                <a:path w="24608" h="11108">
                  <a:moveTo>
                    <a:pt x="24095" y="9536"/>
                  </a:moveTo>
                  <a:cubicBezTo>
                    <a:pt x="14950" y="8393"/>
                    <a:pt x="6412" y="4493"/>
                    <a:pt x="-514" y="-1557"/>
                  </a:cubicBezTo>
                  <a:cubicBezTo>
                    <a:pt x="9437" y="-1759"/>
                    <a:pt x="18581" y="-78"/>
                    <a:pt x="24095" y="9536"/>
                  </a:cubicBezTo>
                  <a:close/>
                </a:path>
              </a:pathLst>
            </a:custGeom>
            <a:solidFill>
              <a:srgbClr val="020202"/>
            </a:solidFill>
            <a:ln w="6712" cap="flat">
              <a:noFill/>
              <a:prstDash val="solid"/>
              <a:miter/>
            </a:ln>
          </p:spPr>
          <p:txBody>
            <a:bodyPr rtlCol="0" anchor="ctr"/>
            <a:lstStyle/>
            <a:p>
              <a:endParaRPr lang="es-CO"/>
            </a:p>
          </p:txBody>
        </p:sp>
        <p:sp>
          <p:nvSpPr>
            <p:cNvPr id="1111" name="Freeform: Shape 1110">
              <a:extLst>
                <a:ext uri="{FF2B5EF4-FFF2-40B4-BE49-F238E27FC236}">
                  <a16:creationId xmlns:a16="http://schemas.microsoft.com/office/drawing/2014/main" id="{B6066207-BB23-0CF7-F574-BEC4F6A97CE0}"/>
                </a:ext>
              </a:extLst>
            </p:cNvPr>
            <p:cNvSpPr/>
            <p:nvPr/>
          </p:nvSpPr>
          <p:spPr>
            <a:xfrm>
              <a:off x="6910689" y="449397"/>
              <a:ext cx="25213" cy="10694"/>
            </a:xfrm>
            <a:custGeom>
              <a:avLst/>
              <a:gdLst>
                <a:gd name="connsiteX0" fmla="*/ 24700 w 25213"/>
                <a:gd name="connsiteY0" fmla="*/ 9121 h 10694"/>
                <a:gd name="connsiteX1" fmla="*/ -514 w 25213"/>
                <a:gd name="connsiteY1" fmla="*/ -1166 h 10694"/>
                <a:gd name="connsiteX2" fmla="*/ 24700 w 25213"/>
                <a:gd name="connsiteY2" fmla="*/ 9121 h 10694"/>
              </a:gdLst>
              <a:ahLst/>
              <a:cxnLst>
                <a:cxn ang="0">
                  <a:pos x="connsiteX0" y="connsiteY0"/>
                </a:cxn>
                <a:cxn ang="0">
                  <a:pos x="connsiteX1" y="connsiteY1"/>
                </a:cxn>
                <a:cxn ang="0">
                  <a:pos x="connsiteX2" y="connsiteY2"/>
                </a:cxn>
              </a:cxnLst>
              <a:rect l="l" t="t" r="r" b="b"/>
              <a:pathLst>
                <a:path w="25213" h="10694">
                  <a:moveTo>
                    <a:pt x="24700" y="9121"/>
                  </a:moveTo>
                  <a:cubicBezTo>
                    <a:pt x="15421" y="8448"/>
                    <a:pt x="6614" y="4818"/>
                    <a:pt x="-514" y="-1166"/>
                  </a:cubicBezTo>
                  <a:cubicBezTo>
                    <a:pt x="9169" y="-2914"/>
                    <a:pt x="18985" y="1053"/>
                    <a:pt x="24700" y="9121"/>
                  </a:cubicBezTo>
                  <a:close/>
                </a:path>
              </a:pathLst>
            </a:custGeom>
            <a:solidFill>
              <a:srgbClr val="020202"/>
            </a:solidFill>
            <a:ln w="6712" cap="flat">
              <a:noFill/>
              <a:prstDash val="solid"/>
              <a:miter/>
            </a:ln>
          </p:spPr>
          <p:txBody>
            <a:bodyPr rtlCol="0" anchor="ctr"/>
            <a:lstStyle/>
            <a:p>
              <a:endParaRPr lang="es-CO"/>
            </a:p>
          </p:txBody>
        </p:sp>
        <p:sp>
          <p:nvSpPr>
            <p:cNvPr id="1112" name="Freeform: Shape 1111">
              <a:extLst>
                <a:ext uri="{FF2B5EF4-FFF2-40B4-BE49-F238E27FC236}">
                  <a16:creationId xmlns:a16="http://schemas.microsoft.com/office/drawing/2014/main" id="{AE9D400A-568E-7C78-BDEE-8B586CE713D7}"/>
                </a:ext>
              </a:extLst>
            </p:cNvPr>
            <p:cNvSpPr/>
            <p:nvPr/>
          </p:nvSpPr>
          <p:spPr>
            <a:xfrm>
              <a:off x="6885543" y="439568"/>
              <a:ext cx="25482" cy="10505"/>
            </a:xfrm>
            <a:custGeom>
              <a:avLst/>
              <a:gdLst>
                <a:gd name="connsiteX0" fmla="*/ 24969 w 25482"/>
                <a:gd name="connsiteY0" fmla="*/ 8933 h 10505"/>
                <a:gd name="connsiteX1" fmla="*/ -514 w 25482"/>
                <a:gd name="connsiteY1" fmla="*/ -1019 h 10505"/>
                <a:gd name="connsiteX2" fmla="*/ 24969 w 25482"/>
                <a:gd name="connsiteY2" fmla="*/ 8933 h 10505"/>
              </a:gdLst>
              <a:ahLst/>
              <a:cxnLst>
                <a:cxn ang="0">
                  <a:pos x="connsiteX0" y="connsiteY0"/>
                </a:cxn>
                <a:cxn ang="0">
                  <a:pos x="connsiteX1" y="connsiteY1"/>
                </a:cxn>
                <a:cxn ang="0">
                  <a:pos x="connsiteX2" y="connsiteY2"/>
                </a:cxn>
              </a:cxnLst>
              <a:rect l="l" t="t" r="r" b="b"/>
              <a:pathLst>
                <a:path w="25482" h="10505">
                  <a:moveTo>
                    <a:pt x="24969" y="8933"/>
                  </a:moveTo>
                  <a:cubicBezTo>
                    <a:pt x="15623" y="8327"/>
                    <a:pt x="6748" y="4830"/>
                    <a:pt x="-514" y="-1019"/>
                  </a:cubicBezTo>
                  <a:cubicBezTo>
                    <a:pt x="9236" y="-3103"/>
                    <a:pt x="19254" y="797"/>
                    <a:pt x="24969" y="8933"/>
                  </a:cubicBezTo>
                  <a:close/>
                </a:path>
              </a:pathLst>
            </a:custGeom>
            <a:solidFill>
              <a:srgbClr val="020202"/>
            </a:solidFill>
            <a:ln w="6712" cap="flat">
              <a:noFill/>
              <a:prstDash val="solid"/>
              <a:miter/>
            </a:ln>
          </p:spPr>
          <p:txBody>
            <a:bodyPr rtlCol="0" anchor="ctr"/>
            <a:lstStyle/>
            <a:p>
              <a:endParaRPr lang="es-CO"/>
            </a:p>
          </p:txBody>
        </p:sp>
        <p:sp>
          <p:nvSpPr>
            <p:cNvPr id="1113" name="Freeform: Shape 1112">
              <a:extLst>
                <a:ext uri="{FF2B5EF4-FFF2-40B4-BE49-F238E27FC236}">
                  <a16:creationId xmlns:a16="http://schemas.microsoft.com/office/drawing/2014/main" id="{36756000-27E9-A4D5-97B9-72FD2981ED91}"/>
                </a:ext>
              </a:extLst>
            </p:cNvPr>
            <p:cNvSpPr/>
            <p:nvPr/>
          </p:nvSpPr>
          <p:spPr>
            <a:xfrm>
              <a:off x="7199196" y="604448"/>
              <a:ext cx="20574" cy="14990"/>
            </a:xfrm>
            <a:custGeom>
              <a:avLst/>
              <a:gdLst>
                <a:gd name="connsiteX0" fmla="*/ 20061 w 20574"/>
                <a:gd name="connsiteY0" fmla="*/ 13418 h 14990"/>
                <a:gd name="connsiteX1" fmla="*/ -514 w 20574"/>
                <a:gd name="connsiteY1" fmla="*/ -1508 h 14990"/>
                <a:gd name="connsiteX2" fmla="*/ 20061 w 20574"/>
                <a:gd name="connsiteY2" fmla="*/ 13418 h 14990"/>
              </a:gdLst>
              <a:ahLst/>
              <a:cxnLst>
                <a:cxn ang="0">
                  <a:pos x="connsiteX0" y="connsiteY0"/>
                </a:cxn>
                <a:cxn ang="0">
                  <a:pos x="connsiteX1" y="connsiteY1"/>
                </a:cxn>
                <a:cxn ang="0">
                  <a:pos x="connsiteX2" y="connsiteY2"/>
                </a:cxn>
              </a:cxnLst>
              <a:rect l="l" t="t" r="r" b="b"/>
              <a:pathLst>
                <a:path w="20574" h="14990">
                  <a:moveTo>
                    <a:pt x="20061" y="13418"/>
                  </a:moveTo>
                  <a:cubicBezTo>
                    <a:pt x="11723" y="10863"/>
                    <a:pt x="4462" y="5618"/>
                    <a:pt x="-514" y="-1508"/>
                  </a:cubicBezTo>
                  <a:cubicBezTo>
                    <a:pt x="10513" y="-2315"/>
                    <a:pt x="16026" y="4543"/>
                    <a:pt x="20061" y="13418"/>
                  </a:cubicBezTo>
                  <a:close/>
                </a:path>
              </a:pathLst>
            </a:custGeom>
            <a:solidFill>
              <a:srgbClr val="020202"/>
            </a:solidFill>
            <a:ln w="6712" cap="flat">
              <a:noFill/>
              <a:prstDash val="solid"/>
              <a:miter/>
            </a:ln>
          </p:spPr>
          <p:txBody>
            <a:bodyPr rtlCol="0" anchor="ctr"/>
            <a:lstStyle/>
            <a:p>
              <a:endParaRPr lang="es-CO"/>
            </a:p>
          </p:txBody>
        </p:sp>
        <p:sp>
          <p:nvSpPr>
            <p:cNvPr id="1114" name="Freeform: Shape 1113">
              <a:extLst>
                <a:ext uri="{FF2B5EF4-FFF2-40B4-BE49-F238E27FC236}">
                  <a16:creationId xmlns:a16="http://schemas.microsoft.com/office/drawing/2014/main" id="{CDFBEDE2-F005-2C47-0B26-57DBFDA93F18}"/>
                </a:ext>
              </a:extLst>
            </p:cNvPr>
            <p:cNvSpPr/>
            <p:nvPr/>
          </p:nvSpPr>
          <p:spPr>
            <a:xfrm>
              <a:off x="7473784" y="857880"/>
              <a:ext cx="15094" cy="15169"/>
            </a:xfrm>
            <a:custGeom>
              <a:avLst/>
              <a:gdLst>
                <a:gd name="connsiteX0" fmla="*/ 14480 w 15094"/>
                <a:gd name="connsiteY0" fmla="*/ 13597 h 15169"/>
                <a:gd name="connsiteX1" fmla="*/ -514 w 15094"/>
                <a:gd name="connsiteY1" fmla="*/ -1464 h 15169"/>
                <a:gd name="connsiteX2" fmla="*/ 14480 w 15094"/>
                <a:gd name="connsiteY2" fmla="*/ 10235 h 15169"/>
                <a:gd name="connsiteX3" fmla="*/ 14480 w 15094"/>
                <a:gd name="connsiteY3" fmla="*/ 13597 h 15169"/>
              </a:gdLst>
              <a:ahLst/>
              <a:cxnLst>
                <a:cxn ang="0">
                  <a:pos x="connsiteX0" y="connsiteY0"/>
                </a:cxn>
                <a:cxn ang="0">
                  <a:pos x="connsiteX1" y="connsiteY1"/>
                </a:cxn>
                <a:cxn ang="0">
                  <a:pos x="connsiteX2" y="connsiteY2"/>
                </a:cxn>
                <a:cxn ang="0">
                  <a:pos x="connsiteX3" y="connsiteY3"/>
                </a:cxn>
              </a:cxnLst>
              <a:rect l="l" t="t" r="r" b="b"/>
              <a:pathLst>
                <a:path w="15094" h="15169">
                  <a:moveTo>
                    <a:pt x="14480" y="13597"/>
                  </a:moveTo>
                  <a:cubicBezTo>
                    <a:pt x="8227" y="9967"/>
                    <a:pt x="3117" y="4790"/>
                    <a:pt x="-514" y="-1464"/>
                  </a:cubicBezTo>
                  <a:cubicBezTo>
                    <a:pt x="6882" y="-2405"/>
                    <a:pt x="13606" y="2840"/>
                    <a:pt x="14480" y="10235"/>
                  </a:cubicBezTo>
                  <a:cubicBezTo>
                    <a:pt x="14614" y="11379"/>
                    <a:pt x="14614" y="12455"/>
                    <a:pt x="14480" y="13597"/>
                  </a:cubicBezTo>
                  <a:close/>
                </a:path>
              </a:pathLst>
            </a:custGeom>
            <a:solidFill>
              <a:srgbClr val="020202"/>
            </a:solidFill>
            <a:ln w="6712" cap="flat">
              <a:noFill/>
              <a:prstDash val="solid"/>
              <a:miter/>
            </a:ln>
          </p:spPr>
          <p:txBody>
            <a:bodyPr rtlCol="0" anchor="ctr"/>
            <a:lstStyle/>
            <a:p>
              <a:endParaRPr lang="es-CO"/>
            </a:p>
          </p:txBody>
        </p:sp>
        <p:sp>
          <p:nvSpPr>
            <p:cNvPr id="1115" name="Freeform: Shape 1114">
              <a:extLst>
                <a:ext uri="{FF2B5EF4-FFF2-40B4-BE49-F238E27FC236}">
                  <a16:creationId xmlns:a16="http://schemas.microsoft.com/office/drawing/2014/main" id="{DE50C5D5-2224-C87B-093A-3F3FE762B16B}"/>
                </a:ext>
              </a:extLst>
            </p:cNvPr>
            <p:cNvSpPr/>
            <p:nvPr/>
          </p:nvSpPr>
          <p:spPr>
            <a:xfrm>
              <a:off x="6820997" y="419536"/>
              <a:ext cx="20170" cy="6212"/>
            </a:xfrm>
            <a:custGeom>
              <a:avLst/>
              <a:gdLst>
                <a:gd name="connsiteX0" fmla="*/ 19657 w 20170"/>
                <a:gd name="connsiteY0" fmla="*/ 4490 h 6212"/>
                <a:gd name="connsiteX1" fmla="*/ -514 w 20170"/>
                <a:gd name="connsiteY1" fmla="*/ -1226 h 6212"/>
                <a:gd name="connsiteX2" fmla="*/ 19657 w 20170"/>
                <a:gd name="connsiteY2" fmla="*/ 4490 h 6212"/>
              </a:gdLst>
              <a:ahLst/>
              <a:cxnLst>
                <a:cxn ang="0">
                  <a:pos x="connsiteX0" y="connsiteY0"/>
                </a:cxn>
                <a:cxn ang="0">
                  <a:pos x="connsiteX1" y="connsiteY1"/>
                </a:cxn>
                <a:cxn ang="0">
                  <a:pos x="connsiteX2" y="connsiteY2"/>
                </a:cxn>
              </a:cxnLst>
              <a:rect l="l" t="t" r="r" b="b"/>
              <a:pathLst>
                <a:path w="20170" h="6212">
                  <a:moveTo>
                    <a:pt x="19657" y="4490"/>
                  </a:moveTo>
                  <a:cubicBezTo>
                    <a:pt x="12463" y="5230"/>
                    <a:pt x="5201" y="3212"/>
                    <a:pt x="-514" y="-1226"/>
                  </a:cubicBezTo>
                  <a:cubicBezTo>
                    <a:pt x="6681" y="-755"/>
                    <a:pt x="14950" y="-4385"/>
                    <a:pt x="19657" y="4490"/>
                  </a:cubicBezTo>
                  <a:close/>
                </a:path>
              </a:pathLst>
            </a:custGeom>
            <a:solidFill>
              <a:srgbClr val="020202"/>
            </a:solidFill>
            <a:ln w="6712" cap="flat">
              <a:noFill/>
              <a:prstDash val="solid"/>
              <a:miter/>
            </a:ln>
          </p:spPr>
          <p:txBody>
            <a:bodyPr rtlCol="0" anchor="ctr"/>
            <a:lstStyle/>
            <a:p>
              <a:endParaRPr lang="es-CO"/>
            </a:p>
          </p:txBody>
        </p:sp>
        <p:sp>
          <p:nvSpPr>
            <p:cNvPr id="1116" name="Freeform: Shape 1115">
              <a:extLst>
                <a:ext uri="{FF2B5EF4-FFF2-40B4-BE49-F238E27FC236}">
                  <a16:creationId xmlns:a16="http://schemas.microsoft.com/office/drawing/2014/main" id="{30DDE49C-1534-4F1E-6699-3502D52106F1}"/>
                </a:ext>
              </a:extLst>
            </p:cNvPr>
            <p:cNvSpPr/>
            <p:nvPr/>
          </p:nvSpPr>
          <p:spPr>
            <a:xfrm>
              <a:off x="7154282" y="574384"/>
              <a:ext cx="15464" cy="10562"/>
            </a:xfrm>
            <a:custGeom>
              <a:avLst/>
              <a:gdLst>
                <a:gd name="connsiteX0" fmla="*/ 14951 w 15464"/>
                <a:gd name="connsiteY0" fmla="*/ 8990 h 10562"/>
                <a:gd name="connsiteX1" fmla="*/ -514 w 15464"/>
                <a:gd name="connsiteY1" fmla="*/ -1230 h 10562"/>
                <a:gd name="connsiteX2" fmla="*/ 14816 w 15464"/>
                <a:gd name="connsiteY2" fmla="*/ 8183 h 10562"/>
                <a:gd name="connsiteX3" fmla="*/ 14951 w 15464"/>
                <a:gd name="connsiteY3" fmla="*/ 8990 h 10562"/>
              </a:gdLst>
              <a:ahLst/>
              <a:cxnLst>
                <a:cxn ang="0">
                  <a:pos x="connsiteX0" y="connsiteY0"/>
                </a:cxn>
                <a:cxn ang="0">
                  <a:pos x="connsiteX1" y="connsiteY1"/>
                </a:cxn>
                <a:cxn ang="0">
                  <a:pos x="connsiteX2" y="connsiteY2"/>
                </a:cxn>
                <a:cxn ang="0">
                  <a:pos x="connsiteX3" y="connsiteY3"/>
                </a:cxn>
              </a:cxnLst>
              <a:rect l="l" t="t" r="r" b="b"/>
              <a:pathLst>
                <a:path w="15464" h="10562">
                  <a:moveTo>
                    <a:pt x="14951" y="8990"/>
                  </a:moveTo>
                  <a:cubicBezTo>
                    <a:pt x="8564" y="8049"/>
                    <a:pt x="2915" y="4284"/>
                    <a:pt x="-514" y="-1230"/>
                  </a:cubicBezTo>
                  <a:cubicBezTo>
                    <a:pt x="6344" y="-2843"/>
                    <a:pt x="13135" y="1392"/>
                    <a:pt x="14816" y="8183"/>
                  </a:cubicBezTo>
                  <a:cubicBezTo>
                    <a:pt x="14883" y="8452"/>
                    <a:pt x="14883" y="8721"/>
                    <a:pt x="14951" y="8990"/>
                  </a:cubicBezTo>
                  <a:close/>
                </a:path>
              </a:pathLst>
            </a:custGeom>
            <a:solidFill>
              <a:srgbClr val="020202"/>
            </a:solidFill>
            <a:ln w="6712" cap="flat">
              <a:noFill/>
              <a:prstDash val="solid"/>
              <a:miter/>
            </a:ln>
          </p:spPr>
          <p:txBody>
            <a:bodyPr rtlCol="0" anchor="ctr"/>
            <a:lstStyle/>
            <a:p>
              <a:endParaRPr lang="es-CO"/>
            </a:p>
          </p:txBody>
        </p:sp>
        <p:sp>
          <p:nvSpPr>
            <p:cNvPr id="1117" name="Freeform: Shape 1116">
              <a:extLst>
                <a:ext uri="{FF2B5EF4-FFF2-40B4-BE49-F238E27FC236}">
                  <a16:creationId xmlns:a16="http://schemas.microsoft.com/office/drawing/2014/main" id="{ED176DB1-DBD4-E133-F61B-52469931C3B7}"/>
                </a:ext>
              </a:extLst>
            </p:cNvPr>
            <p:cNvSpPr/>
            <p:nvPr/>
          </p:nvSpPr>
          <p:spPr>
            <a:xfrm>
              <a:off x="7184270" y="594247"/>
              <a:ext cx="15329" cy="10601"/>
            </a:xfrm>
            <a:custGeom>
              <a:avLst/>
              <a:gdLst>
                <a:gd name="connsiteX0" fmla="*/ 14816 w 15329"/>
                <a:gd name="connsiteY0" fmla="*/ 9028 h 10601"/>
                <a:gd name="connsiteX1" fmla="*/ -514 w 15329"/>
                <a:gd name="connsiteY1" fmla="*/ -1258 h 10601"/>
                <a:gd name="connsiteX2" fmla="*/ 14682 w 15329"/>
                <a:gd name="connsiteY2" fmla="*/ 8356 h 10601"/>
                <a:gd name="connsiteX3" fmla="*/ 14816 w 15329"/>
                <a:gd name="connsiteY3" fmla="*/ 9028 h 10601"/>
              </a:gdLst>
              <a:ahLst/>
              <a:cxnLst>
                <a:cxn ang="0">
                  <a:pos x="connsiteX0" y="connsiteY0"/>
                </a:cxn>
                <a:cxn ang="0">
                  <a:pos x="connsiteX1" y="connsiteY1"/>
                </a:cxn>
                <a:cxn ang="0">
                  <a:pos x="connsiteX2" y="connsiteY2"/>
                </a:cxn>
                <a:cxn ang="0">
                  <a:pos x="connsiteX3" y="connsiteY3"/>
                </a:cxn>
              </a:cxnLst>
              <a:rect l="l" t="t" r="r" b="b"/>
              <a:pathLst>
                <a:path w="15329" h="10601">
                  <a:moveTo>
                    <a:pt x="14816" y="9028"/>
                  </a:moveTo>
                  <a:cubicBezTo>
                    <a:pt x="8428" y="8087"/>
                    <a:pt x="2781" y="4255"/>
                    <a:pt x="-514" y="-1258"/>
                  </a:cubicBezTo>
                  <a:cubicBezTo>
                    <a:pt x="6344" y="-2805"/>
                    <a:pt x="13135" y="1498"/>
                    <a:pt x="14682" y="8356"/>
                  </a:cubicBezTo>
                  <a:cubicBezTo>
                    <a:pt x="14749" y="8558"/>
                    <a:pt x="14749" y="8827"/>
                    <a:pt x="14816" y="9028"/>
                  </a:cubicBezTo>
                  <a:close/>
                </a:path>
              </a:pathLst>
            </a:custGeom>
            <a:solidFill>
              <a:srgbClr val="020202"/>
            </a:solidFill>
            <a:ln w="6712" cap="flat">
              <a:noFill/>
              <a:prstDash val="solid"/>
              <a:miter/>
            </a:ln>
          </p:spPr>
          <p:txBody>
            <a:bodyPr rtlCol="0" anchor="ctr"/>
            <a:lstStyle/>
            <a:p>
              <a:endParaRPr lang="es-CO"/>
            </a:p>
          </p:txBody>
        </p:sp>
        <p:sp>
          <p:nvSpPr>
            <p:cNvPr id="1118" name="Freeform: Shape 1117">
              <a:extLst>
                <a:ext uri="{FF2B5EF4-FFF2-40B4-BE49-F238E27FC236}">
                  <a16:creationId xmlns:a16="http://schemas.microsoft.com/office/drawing/2014/main" id="{AF7A7EF0-4F21-C041-DA91-2E72C8D554FE}"/>
                </a:ext>
              </a:extLst>
            </p:cNvPr>
            <p:cNvSpPr/>
            <p:nvPr/>
          </p:nvSpPr>
          <p:spPr>
            <a:xfrm>
              <a:off x="7299309" y="683692"/>
              <a:ext cx="14791" cy="10915"/>
            </a:xfrm>
            <a:custGeom>
              <a:avLst/>
              <a:gdLst>
                <a:gd name="connsiteX0" fmla="*/ 14278 w 14791"/>
                <a:gd name="connsiteY0" fmla="*/ 9343 h 10915"/>
                <a:gd name="connsiteX1" fmla="*/ -514 w 14791"/>
                <a:gd name="connsiteY1" fmla="*/ -1483 h 10915"/>
                <a:gd name="connsiteX2" fmla="*/ 14278 w 14791"/>
                <a:gd name="connsiteY2" fmla="*/ 9343 h 10915"/>
              </a:gdLst>
              <a:ahLst/>
              <a:cxnLst>
                <a:cxn ang="0">
                  <a:pos x="connsiteX0" y="connsiteY0"/>
                </a:cxn>
                <a:cxn ang="0">
                  <a:pos x="connsiteX1" y="connsiteY1"/>
                </a:cxn>
                <a:cxn ang="0">
                  <a:pos x="connsiteX2" y="connsiteY2"/>
                </a:cxn>
              </a:cxnLst>
              <a:rect l="l" t="t" r="r" b="b"/>
              <a:pathLst>
                <a:path w="14791" h="10915">
                  <a:moveTo>
                    <a:pt x="14278" y="9343"/>
                  </a:moveTo>
                  <a:cubicBezTo>
                    <a:pt x="8025" y="7930"/>
                    <a:pt x="2713" y="4031"/>
                    <a:pt x="-514" y="-1483"/>
                  </a:cubicBezTo>
                  <a:cubicBezTo>
                    <a:pt x="6479" y="-2290"/>
                    <a:pt x="12933" y="2417"/>
                    <a:pt x="14278" y="9343"/>
                  </a:cubicBezTo>
                  <a:close/>
                </a:path>
              </a:pathLst>
            </a:custGeom>
            <a:solidFill>
              <a:srgbClr val="020202"/>
            </a:solidFill>
            <a:ln w="6712" cap="flat">
              <a:noFill/>
              <a:prstDash val="solid"/>
              <a:miter/>
            </a:ln>
          </p:spPr>
          <p:txBody>
            <a:bodyPr rtlCol="0" anchor="ctr"/>
            <a:lstStyle/>
            <a:p>
              <a:endParaRPr lang="es-CO"/>
            </a:p>
          </p:txBody>
        </p:sp>
        <p:sp>
          <p:nvSpPr>
            <p:cNvPr id="1119" name="Freeform: Shape 1118">
              <a:extLst>
                <a:ext uri="{FF2B5EF4-FFF2-40B4-BE49-F238E27FC236}">
                  <a16:creationId xmlns:a16="http://schemas.microsoft.com/office/drawing/2014/main" id="{9BB6DAEE-7282-E32D-D1BC-2F886974189A}"/>
                </a:ext>
              </a:extLst>
            </p:cNvPr>
            <p:cNvSpPr/>
            <p:nvPr/>
          </p:nvSpPr>
          <p:spPr>
            <a:xfrm>
              <a:off x="7169344" y="584295"/>
              <a:ext cx="15329" cy="10601"/>
            </a:xfrm>
            <a:custGeom>
              <a:avLst/>
              <a:gdLst>
                <a:gd name="connsiteX0" fmla="*/ 14815 w 15329"/>
                <a:gd name="connsiteY0" fmla="*/ 9029 h 10601"/>
                <a:gd name="connsiteX1" fmla="*/ -514 w 15329"/>
                <a:gd name="connsiteY1" fmla="*/ -1258 h 10601"/>
                <a:gd name="connsiteX2" fmla="*/ 14681 w 15329"/>
                <a:gd name="connsiteY2" fmla="*/ 8357 h 10601"/>
                <a:gd name="connsiteX3" fmla="*/ 14815 w 15329"/>
                <a:gd name="connsiteY3" fmla="*/ 9029 h 10601"/>
              </a:gdLst>
              <a:ahLst/>
              <a:cxnLst>
                <a:cxn ang="0">
                  <a:pos x="connsiteX0" y="connsiteY0"/>
                </a:cxn>
                <a:cxn ang="0">
                  <a:pos x="connsiteX1" y="connsiteY1"/>
                </a:cxn>
                <a:cxn ang="0">
                  <a:pos x="connsiteX2" y="connsiteY2"/>
                </a:cxn>
                <a:cxn ang="0">
                  <a:pos x="connsiteX3" y="connsiteY3"/>
                </a:cxn>
              </a:cxnLst>
              <a:rect l="l" t="t" r="r" b="b"/>
              <a:pathLst>
                <a:path w="15329" h="10601">
                  <a:moveTo>
                    <a:pt x="14815" y="9029"/>
                  </a:moveTo>
                  <a:cubicBezTo>
                    <a:pt x="8428" y="8020"/>
                    <a:pt x="2781" y="4256"/>
                    <a:pt x="-514" y="-1258"/>
                  </a:cubicBezTo>
                  <a:cubicBezTo>
                    <a:pt x="6344" y="-2805"/>
                    <a:pt x="13134" y="1499"/>
                    <a:pt x="14681" y="8357"/>
                  </a:cubicBezTo>
                  <a:cubicBezTo>
                    <a:pt x="14748" y="8559"/>
                    <a:pt x="14748" y="8827"/>
                    <a:pt x="14815" y="9029"/>
                  </a:cubicBezTo>
                  <a:close/>
                </a:path>
              </a:pathLst>
            </a:custGeom>
            <a:solidFill>
              <a:srgbClr val="020202"/>
            </a:solidFill>
            <a:ln w="6712" cap="flat">
              <a:noFill/>
              <a:prstDash val="solid"/>
              <a:miter/>
            </a:ln>
          </p:spPr>
          <p:txBody>
            <a:bodyPr rtlCol="0" anchor="ctr"/>
            <a:lstStyle/>
            <a:p>
              <a:endParaRPr lang="es-CO"/>
            </a:p>
          </p:txBody>
        </p:sp>
        <p:sp>
          <p:nvSpPr>
            <p:cNvPr id="1120" name="Freeform: Shape 1119">
              <a:extLst>
                <a:ext uri="{FF2B5EF4-FFF2-40B4-BE49-F238E27FC236}">
                  <a16:creationId xmlns:a16="http://schemas.microsoft.com/office/drawing/2014/main" id="{4AA49915-2943-65C1-F9B9-4EFF66AB0BFB}"/>
                </a:ext>
              </a:extLst>
            </p:cNvPr>
            <p:cNvSpPr/>
            <p:nvPr/>
          </p:nvSpPr>
          <p:spPr>
            <a:xfrm>
              <a:off x="7124430" y="554448"/>
              <a:ext cx="15397" cy="10596"/>
            </a:xfrm>
            <a:custGeom>
              <a:avLst/>
              <a:gdLst>
                <a:gd name="connsiteX0" fmla="*/ 14883 w 15397"/>
                <a:gd name="connsiteY0" fmla="*/ 9024 h 10596"/>
                <a:gd name="connsiteX1" fmla="*/ -514 w 15397"/>
                <a:gd name="connsiteY1" fmla="*/ -1196 h 10596"/>
                <a:gd name="connsiteX2" fmla="*/ 14682 w 15397"/>
                <a:gd name="connsiteY2" fmla="*/ 7881 h 10596"/>
                <a:gd name="connsiteX3" fmla="*/ 14883 w 15397"/>
                <a:gd name="connsiteY3" fmla="*/ 9024 h 10596"/>
              </a:gdLst>
              <a:ahLst/>
              <a:cxnLst>
                <a:cxn ang="0">
                  <a:pos x="connsiteX0" y="connsiteY0"/>
                </a:cxn>
                <a:cxn ang="0">
                  <a:pos x="connsiteX1" y="connsiteY1"/>
                </a:cxn>
                <a:cxn ang="0">
                  <a:pos x="connsiteX2" y="connsiteY2"/>
                </a:cxn>
                <a:cxn ang="0">
                  <a:pos x="connsiteX3" y="connsiteY3"/>
                </a:cxn>
              </a:cxnLst>
              <a:rect l="l" t="t" r="r" b="b"/>
              <a:pathLst>
                <a:path w="15397" h="10596">
                  <a:moveTo>
                    <a:pt x="14883" y="9024"/>
                  </a:moveTo>
                  <a:cubicBezTo>
                    <a:pt x="8563" y="7813"/>
                    <a:pt x="3050" y="4183"/>
                    <a:pt x="-514" y="-1196"/>
                  </a:cubicBezTo>
                  <a:cubicBezTo>
                    <a:pt x="6210" y="-2877"/>
                    <a:pt x="13001" y="1225"/>
                    <a:pt x="14682" y="7881"/>
                  </a:cubicBezTo>
                  <a:cubicBezTo>
                    <a:pt x="14749" y="8285"/>
                    <a:pt x="14816" y="8620"/>
                    <a:pt x="14883" y="9024"/>
                  </a:cubicBezTo>
                  <a:close/>
                </a:path>
              </a:pathLst>
            </a:custGeom>
            <a:solidFill>
              <a:srgbClr val="020202"/>
            </a:solidFill>
            <a:ln w="6712" cap="flat">
              <a:noFill/>
              <a:prstDash val="solid"/>
              <a:miter/>
            </a:ln>
          </p:spPr>
          <p:txBody>
            <a:bodyPr rtlCol="0" anchor="ctr"/>
            <a:lstStyle/>
            <a:p>
              <a:endParaRPr lang="es-CO"/>
            </a:p>
          </p:txBody>
        </p:sp>
        <p:sp>
          <p:nvSpPr>
            <p:cNvPr id="1121" name="Freeform: Shape 1120">
              <a:extLst>
                <a:ext uri="{FF2B5EF4-FFF2-40B4-BE49-F238E27FC236}">
                  <a16:creationId xmlns:a16="http://schemas.microsoft.com/office/drawing/2014/main" id="{78451C0A-57BB-B999-A423-776650FA0F2E}"/>
                </a:ext>
              </a:extLst>
            </p:cNvPr>
            <p:cNvSpPr/>
            <p:nvPr/>
          </p:nvSpPr>
          <p:spPr>
            <a:xfrm>
              <a:off x="6840697" y="424639"/>
              <a:ext cx="15464" cy="5966"/>
            </a:xfrm>
            <a:custGeom>
              <a:avLst/>
              <a:gdLst>
                <a:gd name="connsiteX0" fmla="*/ 14950 w 15464"/>
                <a:gd name="connsiteY0" fmla="*/ 4161 h 5966"/>
                <a:gd name="connsiteX1" fmla="*/ -514 w 15464"/>
                <a:gd name="connsiteY1" fmla="*/ -1017 h 5966"/>
                <a:gd name="connsiteX2" fmla="*/ 14950 w 15464"/>
                <a:gd name="connsiteY2" fmla="*/ 4161 h 5966"/>
              </a:gdLst>
              <a:ahLst/>
              <a:cxnLst>
                <a:cxn ang="0">
                  <a:pos x="connsiteX0" y="connsiteY0"/>
                </a:cxn>
                <a:cxn ang="0">
                  <a:pos x="connsiteX1" y="connsiteY1"/>
                </a:cxn>
                <a:cxn ang="0">
                  <a:pos x="connsiteX2" y="connsiteY2"/>
                </a:cxn>
              </a:cxnLst>
              <a:rect l="l" t="t" r="r" b="b"/>
              <a:pathLst>
                <a:path w="15464" h="5966">
                  <a:moveTo>
                    <a:pt x="14950" y="4161"/>
                  </a:moveTo>
                  <a:cubicBezTo>
                    <a:pt x="9236" y="5102"/>
                    <a:pt x="3453" y="3152"/>
                    <a:pt x="-514" y="-1017"/>
                  </a:cubicBezTo>
                  <a:cubicBezTo>
                    <a:pt x="5403" y="-1756"/>
                    <a:pt x="11589" y="-2900"/>
                    <a:pt x="14950" y="4161"/>
                  </a:cubicBezTo>
                  <a:close/>
                </a:path>
              </a:pathLst>
            </a:custGeom>
            <a:solidFill>
              <a:srgbClr val="020202"/>
            </a:solidFill>
            <a:ln w="6712" cap="flat">
              <a:noFill/>
              <a:prstDash val="solid"/>
              <a:miter/>
            </a:ln>
          </p:spPr>
          <p:txBody>
            <a:bodyPr rtlCol="0" anchor="ctr"/>
            <a:lstStyle/>
            <a:p>
              <a:endParaRPr lang="es-CO"/>
            </a:p>
          </p:txBody>
        </p:sp>
        <p:sp>
          <p:nvSpPr>
            <p:cNvPr id="1122" name="Freeform: Shape 1121">
              <a:extLst>
                <a:ext uri="{FF2B5EF4-FFF2-40B4-BE49-F238E27FC236}">
                  <a16:creationId xmlns:a16="http://schemas.microsoft.com/office/drawing/2014/main" id="{DA55E027-55DD-BBA9-0A43-7433326BB130}"/>
                </a:ext>
              </a:extLst>
            </p:cNvPr>
            <p:cNvSpPr/>
            <p:nvPr/>
          </p:nvSpPr>
          <p:spPr>
            <a:xfrm>
              <a:off x="6855758" y="429707"/>
              <a:ext cx="15397" cy="5778"/>
            </a:xfrm>
            <a:custGeom>
              <a:avLst/>
              <a:gdLst>
                <a:gd name="connsiteX0" fmla="*/ 14883 w 15397"/>
                <a:gd name="connsiteY0" fmla="*/ 4000 h 5778"/>
                <a:gd name="connsiteX1" fmla="*/ -514 w 15397"/>
                <a:gd name="connsiteY1" fmla="*/ -1244 h 5778"/>
                <a:gd name="connsiteX2" fmla="*/ 14883 w 15397"/>
                <a:gd name="connsiteY2" fmla="*/ 4000 h 5778"/>
              </a:gdLst>
              <a:ahLst/>
              <a:cxnLst>
                <a:cxn ang="0">
                  <a:pos x="connsiteX0" y="connsiteY0"/>
                </a:cxn>
                <a:cxn ang="0">
                  <a:pos x="connsiteX1" y="connsiteY1"/>
                </a:cxn>
                <a:cxn ang="0">
                  <a:pos x="connsiteX2" y="connsiteY2"/>
                </a:cxn>
              </a:cxnLst>
              <a:rect l="l" t="t" r="r" b="b"/>
              <a:pathLst>
                <a:path w="15397" h="5778">
                  <a:moveTo>
                    <a:pt x="14883" y="4000"/>
                  </a:moveTo>
                  <a:cubicBezTo>
                    <a:pt x="9236" y="4874"/>
                    <a:pt x="3453" y="2924"/>
                    <a:pt x="-514" y="-1244"/>
                  </a:cubicBezTo>
                  <a:cubicBezTo>
                    <a:pt x="5067" y="-1580"/>
                    <a:pt x="11791" y="-2925"/>
                    <a:pt x="14883" y="4000"/>
                  </a:cubicBezTo>
                  <a:close/>
                </a:path>
              </a:pathLst>
            </a:custGeom>
            <a:solidFill>
              <a:srgbClr val="020202"/>
            </a:solidFill>
            <a:ln w="6712" cap="flat">
              <a:noFill/>
              <a:prstDash val="solid"/>
              <a:miter/>
            </a:ln>
          </p:spPr>
          <p:txBody>
            <a:bodyPr rtlCol="0" anchor="ctr"/>
            <a:lstStyle/>
            <a:p>
              <a:endParaRPr lang="es-CO"/>
            </a:p>
          </p:txBody>
        </p:sp>
        <p:sp>
          <p:nvSpPr>
            <p:cNvPr id="1123" name="Freeform: Shape 1122">
              <a:extLst>
                <a:ext uri="{FF2B5EF4-FFF2-40B4-BE49-F238E27FC236}">
                  <a16:creationId xmlns:a16="http://schemas.microsoft.com/office/drawing/2014/main" id="{CDC63AE8-25C5-4CEC-AA70-1C8D95B348EF}"/>
                </a:ext>
              </a:extLst>
            </p:cNvPr>
            <p:cNvSpPr/>
            <p:nvPr/>
          </p:nvSpPr>
          <p:spPr>
            <a:xfrm>
              <a:off x="6870752" y="434720"/>
              <a:ext cx="15262" cy="5888"/>
            </a:xfrm>
            <a:custGeom>
              <a:avLst/>
              <a:gdLst>
                <a:gd name="connsiteX0" fmla="*/ 14749 w 15262"/>
                <a:gd name="connsiteY0" fmla="*/ 4165 h 5888"/>
                <a:gd name="connsiteX1" fmla="*/ -514 w 15262"/>
                <a:gd name="connsiteY1" fmla="*/ -1281 h 5888"/>
                <a:gd name="connsiteX2" fmla="*/ 14749 w 15262"/>
                <a:gd name="connsiteY2" fmla="*/ 4165 h 5888"/>
              </a:gdLst>
              <a:ahLst/>
              <a:cxnLst>
                <a:cxn ang="0">
                  <a:pos x="connsiteX0" y="connsiteY0"/>
                </a:cxn>
                <a:cxn ang="0">
                  <a:pos x="connsiteX1" y="connsiteY1"/>
                </a:cxn>
                <a:cxn ang="0">
                  <a:pos x="connsiteX2" y="connsiteY2"/>
                </a:cxn>
              </a:cxnLst>
              <a:rect l="l" t="t" r="r" b="b"/>
              <a:pathLst>
                <a:path w="15262" h="5888">
                  <a:moveTo>
                    <a:pt x="14749" y="4165"/>
                  </a:moveTo>
                  <a:cubicBezTo>
                    <a:pt x="9101" y="4905"/>
                    <a:pt x="3386" y="2888"/>
                    <a:pt x="-514" y="-1281"/>
                  </a:cubicBezTo>
                  <a:cubicBezTo>
                    <a:pt x="5336" y="-1549"/>
                    <a:pt x="11521" y="-2962"/>
                    <a:pt x="14749" y="4165"/>
                  </a:cubicBezTo>
                  <a:close/>
                </a:path>
              </a:pathLst>
            </a:custGeom>
            <a:solidFill>
              <a:srgbClr val="020202"/>
            </a:solidFill>
            <a:ln w="6712" cap="flat">
              <a:noFill/>
              <a:prstDash val="solid"/>
              <a:miter/>
            </a:ln>
          </p:spPr>
          <p:txBody>
            <a:bodyPr rtlCol="0" anchor="ctr"/>
            <a:lstStyle/>
            <a:p>
              <a:endParaRPr lang="es-CO"/>
            </a:p>
          </p:txBody>
        </p:sp>
        <p:sp>
          <p:nvSpPr>
            <p:cNvPr id="1124" name="Freeform: Shape 1123">
              <a:extLst>
                <a:ext uri="{FF2B5EF4-FFF2-40B4-BE49-F238E27FC236}">
                  <a16:creationId xmlns:a16="http://schemas.microsoft.com/office/drawing/2014/main" id="{438D2085-C292-6442-FCB7-A95FBC0B7D45}"/>
                </a:ext>
              </a:extLst>
            </p:cNvPr>
            <p:cNvSpPr/>
            <p:nvPr/>
          </p:nvSpPr>
          <p:spPr>
            <a:xfrm>
              <a:off x="6960241" y="469631"/>
              <a:ext cx="10556" cy="5274"/>
            </a:xfrm>
            <a:custGeom>
              <a:avLst/>
              <a:gdLst>
                <a:gd name="connsiteX0" fmla="*/ 10043 w 10556"/>
                <a:gd name="connsiteY0" fmla="*/ 3611 h 5274"/>
                <a:gd name="connsiteX1" fmla="*/ -514 w 10556"/>
                <a:gd name="connsiteY1" fmla="*/ -1230 h 5274"/>
                <a:gd name="connsiteX2" fmla="*/ 10043 w 10556"/>
                <a:gd name="connsiteY2" fmla="*/ 3611 h 5274"/>
              </a:gdLst>
              <a:ahLst/>
              <a:cxnLst>
                <a:cxn ang="0">
                  <a:pos x="connsiteX0" y="connsiteY0"/>
                </a:cxn>
                <a:cxn ang="0">
                  <a:pos x="connsiteX1" y="connsiteY1"/>
                </a:cxn>
                <a:cxn ang="0">
                  <a:pos x="connsiteX2" y="connsiteY2"/>
                </a:cxn>
              </a:cxnLst>
              <a:rect l="l" t="t" r="r" b="b"/>
              <a:pathLst>
                <a:path w="10556" h="5274">
                  <a:moveTo>
                    <a:pt x="10043" y="3611"/>
                  </a:moveTo>
                  <a:cubicBezTo>
                    <a:pt x="5874" y="4148"/>
                    <a:pt x="1773" y="2266"/>
                    <a:pt x="-514" y="-1230"/>
                  </a:cubicBezTo>
                  <a:cubicBezTo>
                    <a:pt x="3722" y="-2441"/>
                    <a:pt x="8227" y="-356"/>
                    <a:pt x="10043" y="3611"/>
                  </a:cubicBezTo>
                  <a:close/>
                </a:path>
              </a:pathLst>
            </a:custGeom>
            <a:solidFill>
              <a:srgbClr val="020202"/>
            </a:solidFill>
            <a:ln w="6712" cap="flat">
              <a:noFill/>
              <a:prstDash val="solid"/>
              <a:miter/>
            </a:ln>
          </p:spPr>
          <p:txBody>
            <a:bodyPr rtlCol="0" anchor="ctr"/>
            <a:lstStyle/>
            <a:p>
              <a:endParaRPr lang="es-CO"/>
            </a:p>
          </p:txBody>
        </p:sp>
        <p:sp>
          <p:nvSpPr>
            <p:cNvPr id="1125" name="Freeform: Shape 1124">
              <a:extLst>
                <a:ext uri="{FF2B5EF4-FFF2-40B4-BE49-F238E27FC236}">
                  <a16:creationId xmlns:a16="http://schemas.microsoft.com/office/drawing/2014/main" id="{1D4BA4D1-B324-092E-F294-1565A378DB03}"/>
                </a:ext>
              </a:extLst>
            </p:cNvPr>
            <p:cNvSpPr/>
            <p:nvPr/>
          </p:nvSpPr>
          <p:spPr>
            <a:xfrm>
              <a:off x="6970528" y="474500"/>
              <a:ext cx="10354" cy="5026"/>
            </a:xfrm>
            <a:custGeom>
              <a:avLst/>
              <a:gdLst>
                <a:gd name="connsiteX0" fmla="*/ 9841 w 10354"/>
                <a:gd name="connsiteY0" fmla="*/ 3382 h 5026"/>
                <a:gd name="connsiteX1" fmla="*/ -514 w 10354"/>
                <a:gd name="connsiteY1" fmla="*/ -1392 h 5026"/>
                <a:gd name="connsiteX2" fmla="*/ 9841 w 10354"/>
                <a:gd name="connsiteY2" fmla="*/ 3382 h 5026"/>
              </a:gdLst>
              <a:ahLst/>
              <a:cxnLst>
                <a:cxn ang="0">
                  <a:pos x="connsiteX0" y="connsiteY0"/>
                </a:cxn>
                <a:cxn ang="0">
                  <a:pos x="connsiteX1" y="connsiteY1"/>
                </a:cxn>
                <a:cxn ang="0">
                  <a:pos x="connsiteX2" y="connsiteY2"/>
                </a:cxn>
              </a:cxnLst>
              <a:rect l="l" t="t" r="r" b="b"/>
              <a:pathLst>
                <a:path w="10354" h="5026">
                  <a:moveTo>
                    <a:pt x="9841" y="3382"/>
                  </a:moveTo>
                  <a:cubicBezTo>
                    <a:pt x="5807" y="3852"/>
                    <a:pt x="1772" y="1969"/>
                    <a:pt x="-514" y="-1392"/>
                  </a:cubicBezTo>
                  <a:cubicBezTo>
                    <a:pt x="3588" y="-2199"/>
                    <a:pt x="7756" y="-249"/>
                    <a:pt x="9841" y="3382"/>
                  </a:cubicBezTo>
                  <a:close/>
                </a:path>
              </a:pathLst>
            </a:custGeom>
            <a:solidFill>
              <a:srgbClr val="020202"/>
            </a:solidFill>
            <a:ln w="6712" cap="flat">
              <a:noFill/>
              <a:prstDash val="solid"/>
              <a:miter/>
            </a:ln>
          </p:spPr>
          <p:txBody>
            <a:bodyPr rtlCol="0" anchor="ctr"/>
            <a:lstStyle/>
            <a:p>
              <a:endParaRPr lang="es-CO"/>
            </a:p>
          </p:txBody>
        </p:sp>
        <p:sp>
          <p:nvSpPr>
            <p:cNvPr id="1126" name="Freeform: Shape 1125">
              <a:extLst>
                <a:ext uri="{FF2B5EF4-FFF2-40B4-BE49-F238E27FC236}">
                  <a16:creationId xmlns:a16="http://schemas.microsoft.com/office/drawing/2014/main" id="{2606BE44-1D57-53A3-F624-6B71A3BE4138}"/>
                </a:ext>
              </a:extLst>
            </p:cNvPr>
            <p:cNvSpPr/>
            <p:nvPr/>
          </p:nvSpPr>
          <p:spPr>
            <a:xfrm>
              <a:off x="7004886" y="489923"/>
              <a:ext cx="10421" cy="5649"/>
            </a:xfrm>
            <a:custGeom>
              <a:avLst/>
              <a:gdLst>
                <a:gd name="connsiteX0" fmla="*/ 9908 w 10421"/>
                <a:gd name="connsiteY0" fmla="*/ 4027 h 5649"/>
                <a:gd name="connsiteX1" fmla="*/ -514 w 10421"/>
                <a:gd name="connsiteY1" fmla="*/ -1351 h 5649"/>
                <a:gd name="connsiteX2" fmla="*/ 9908 w 10421"/>
                <a:gd name="connsiteY2" fmla="*/ 4027 h 5649"/>
              </a:gdLst>
              <a:ahLst/>
              <a:cxnLst>
                <a:cxn ang="0">
                  <a:pos x="connsiteX0" y="connsiteY0"/>
                </a:cxn>
                <a:cxn ang="0">
                  <a:pos x="connsiteX1" y="connsiteY1"/>
                </a:cxn>
                <a:cxn ang="0">
                  <a:pos x="connsiteX2" y="connsiteY2"/>
                </a:cxn>
              </a:cxnLst>
              <a:rect l="l" t="t" r="r" b="b"/>
              <a:pathLst>
                <a:path w="10421" h="5649">
                  <a:moveTo>
                    <a:pt x="9908" y="4027"/>
                  </a:moveTo>
                  <a:cubicBezTo>
                    <a:pt x="5672" y="4431"/>
                    <a:pt x="1638" y="2346"/>
                    <a:pt x="-514" y="-1351"/>
                  </a:cubicBezTo>
                  <a:cubicBezTo>
                    <a:pt x="4261" y="-2023"/>
                    <a:pt x="8362" y="-1418"/>
                    <a:pt x="9908" y="4027"/>
                  </a:cubicBezTo>
                  <a:close/>
                </a:path>
              </a:pathLst>
            </a:custGeom>
            <a:solidFill>
              <a:srgbClr val="020202"/>
            </a:solidFill>
            <a:ln w="6712" cap="flat">
              <a:noFill/>
              <a:prstDash val="solid"/>
              <a:miter/>
            </a:ln>
          </p:spPr>
          <p:txBody>
            <a:bodyPr rtlCol="0" anchor="ctr"/>
            <a:lstStyle/>
            <a:p>
              <a:endParaRPr lang="es-CO"/>
            </a:p>
          </p:txBody>
        </p:sp>
        <p:sp>
          <p:nvSpPr>
            <p:cNvPr id="1127" name="Freeform: Shape 1126">
              <a:extLst>
                <a:ext uri="{FF2B5EF4-FFF2-40B4-BE49-F238E27FC236}">
                  <a16:creationId xmlns:a16="http://schemas.microsoft.com/office/drawing/2014/main" id="{69ACC3D0-16F4-2B14-C1D7-24A987E129F3}"/>
                </a:ext>
              </a:extLst>
            </p:cNvPr>
            <p:cNvSpPr/>
            <p:nvPr/>
          </p:nvSpPr>
          <p:spPr>
            <a:xfrm>
              <a:off x="7060287" y="519388"/>
              <a:ext cx="10085" cy="5463"/>
            </a:xfrm>
            <a:custGeom>
              <a:avLst/>
              <a:gdLst>
                <a:gd name="connsiteX0" fmla="*/ 9572 w 10085"/>
                <a:gd name="connsiteY0" fmla="*/ 3878 h 5463"/>
                <a:gd name="connsiteX1" fmla="*/ -514 w 10085"/>
                <a:gd name="connsiteY1" fmla="*/ -1569 h 5463"/>
                <a:gd name="connsiteX2" fmla="*/ 9572 w 10085"/>
                <a:gd name="connsiteY2" fmla="*/ 3878 h 5463"/>
              </a:gdLst>
              <a:ahLst/>
              <a:cxnLst>
                <a:cxn ang="0">
                  <a:pos x="connsiteX0" y="connsiteY0"/>
                </a:cxn>
                <a:cxn ang="0">
                  <a:pos x="connsiteX1" y="connsiteY1"/>
                </a:cxn>
                <a:cxn ang="0">
                  <a:pos x="connsiteX2" y="connsiteY2"/>
                </a:cxn>
              </a:cxnLst>
              <a:rect l="l" t="t" r="r" b="b"/>
              <a:pathLst>
                <a:path w="10085" h="5463">
                  <a:moveTo>
                    <a:pt x="9572" y="3878"/>
                  </a:moveTo>
                  <a:cubicBezTo>
                    <a:pt x="5470" y="4079"/>
                    <a:pt x="1571" y="1995"/>
                    <a:pt x="-514" y="-1569"/>
                  </a:cubicBezTo>
                  <a:cubicBezTo>
                    <a:pt x="3857" y="-1636"/>
                    <a:pt x="7756" y="-897"/>
                    <a:pt x="9572" y="3878"/>
                  </a:cubicBezTo>
                  <a:close/>
                </a:path>
              </a:pathLst>
            </a:custGeom>
            <a:solidFill>
              <a:srgbClr val="020202"/>
            </a:solidFill>
            <a:ln w="6712" cap="flat">
              <a:noFill/>
              <a:prstDash val="solid"/>
              <a:miter/>
            </a:ln>
          </p:spPr>
          <p:txBody>
            <a:bodyPr rtlCol="0" anchor="ctr"/>
            <a:lstStyle/>
            <a:p>
              <a:endParaRPr lang="es-CO"/>
            </a:p>
          </p:txBody>
        </p:sp>
        <p:sp>
          <p:nvSpPr>
            <p:cNvPr id="1128" name="Freeform: Shape 1127">
              <a:extLst>
                <a:ext uri="{FF2B5EF4-FFF2-40B4-BE49-F238E27FC236}">
                  <a16:creationId xmlns:a16="http://schemas.microsoft.com/office/drawing/2014/main" id="{6DB42331-F37D-E4EF-2D65-F1C7D33B0FE8}"/>
                </a:ext>
              </a:extLst>
            </p:cNvPr>
            <p:cNvSpPr/>
            <p:nvPr/>
          </p:nvSpPr>
          <p:spPr>
            <a:xfrm>
              <a:off x="7069970" y="524544"/>
              <a:ext cx="10152" cy="5678"/>
            </a:xfrm>
            <a:custGeom>
              <a:avLst/>
              <a:gdLst>
                <a:gd name="connsiteX0" fmla="*/ 9639 w 10152"/>
                <a:gd name="connsiteY0" fmla="*/ 4100 h 5678"/>
                <a:gd name="connsiteX1" fmla="*/ -514 w 10152"/>
                <a:gd name="connsiteY1" fmla="*/ -1548 h 5678"/>
                <a:gd name="connsiteX2" fmla="*/ 9639 w 10152"/>
                <a:gd name="connsiteY2" fmla="*/ 4100 h 5678"/>
              </a:gdLst>
              <a:ahLst/>
              <a:cxnLst>
                <a:cxn ang="0">
                  <a:pos x="connsiteX0" y="connsiteY0"/>
                </a:cxn>
                <a:cxn ang="0">
                  <a:pos x="connsiteX1" y="connsiteY1"/>
                </a:cxn>
                <a:cxn ang="0">
                  <a:pos x="connsiteX2" y="connsiteY2"/>
                </a:cxn>
              </a:cxnLst>
              <a:rect l="l" t="t" r="r" b="b"/>
              <a:pathLst>
                <a:path w="10152" h="5678">
                  <a:moveTo>
                    <a:pt x="9639" y="4100"/>
                  </a:moveTo>
                  <a:cubicBezTo>
                    <a:pt x="5470" y="4234"/>
                    <a:pt x="1570" y="2083"/>
                    <a:pt x="-514" y="-1548"/>
                  </a:cubicBezTo>
                  <a:cubicBezTo>
                    <a:pt x="4058" y="-1750"/>
                    <a:pt x="8093" y="-808"/>
                    <a:pt x="9639" y="4100"/>
                  </a:cubicBezTo>
                  <a:close/>
                </a:path>
              </a:pathLst>
            </a:custGeom>
            <a:solidFill>
              <a:srgbClr val="020202"/>
            </a:solidFill>
            <a:ln w="6712" cap="flat">
              <a:noFill/>
              <a:prstDash val="solid"/>
              <a:miter/>
            </a:ln>
          </p:spPr>
          <p:txBody>
            <a:bodyPr rtlCol="0" anchor="ctr"/>
            <a:lstStyle/>
            <a:p>
              <a:endParaRPr lang="es-CO"/>
            </a:p>
          </p:txBody>
        </p:sp>
        <p:sp>
          <p:nvSpPr>
            <p:cNvPr id="1129" name="Freeform: Shape 1128">
              <a:extLst>
                <a:ext uri="{FF2B5EF4-FFF2-40B4-BE49-F238E27FC236}">
                  <a16:creationId xmlns:a16="http://schemas.microsoft.com/office/drawing/2014/main" id="{63872F56-DEA9-DA68-407E-6CE63464E995}"/>
                </a:ext>
              </a:extLst>
            </p:cNvPr>
            <p:cNvSpPr/>
            <p:nvPr/>
          </p:nvSpPr>
          <p:spPr>
            <a:xfrm>
              <a:off x="7104999" y="544374"/>
              <a:ext cx="10152" cy="5498"/>
            </a:xfrm>
            <a:custGeom>
              <a:avLst/>
              <a:gdLst>
                <a:gd name="connsiteX0" fmla="*/ 9639 w 10152"/>
                <a:gd name="connsiteY0" fmla="*/ 3903 h 5498"/>
                <a:gd name="connsiteX1" fmla="*/ -514 w 10152"/>
                <a:gd name="connsiteY1" fmla="*/ -1544 h 5498"/>
                <a:gd name="connsiteX2" fmla="*/ 9639 w 10152"/>
                <a:gd name="connsiteY2" fmla="*/ 3903 h 5498"/>
              </a:gdLst>
              <a:ahLst/>
              <a:cxnLst>
                <a:cxn ang="0">
                  <a:pos x="connsiteX0" y="connsiteY0"/>
                </a:cxn>
                <a:cxn ang="0">
                  <a:pos x="connsiteX1" y="connsiteY1"/>
                </a:cxn>
                <a:cxn ang="0">
                  <a:pos x="connsiteX2" y="connsiteY2"/>
                </a:cxn>
              </a:cxnLst>
              <a:rect l="l" t="t" r="r" b="b"/>
              <a:pathLst>
                <a:path w="10152" h="5498">
                  <a:moveTo>
                    <a:pt x="9639" y="3903"/>
                  </a:moveTo>
                  <a:cubicBezTo>
                    <a:pt x="5470" y="4171"/>
                    <a:pt x="1571" y="2020"/>
                    <a:pt x="-514" y="-1544"/>
                  </a:cubicBezTo>
                  <a:cubicBezTo>
                    <a:pt x="3924" y="-1745"/>
                    <a:pt x="7891" y="-1005"/>
                    <a:pt x="9639" y="3903"/>
                  </a:cubicBezTo>
                  <a:close/>
                </a:path>
              </a:pathLst>
            </a:custGeom>
            <a:solidFill>
              <a:srgbClr val="020202"/>
            </a:solidFill>
            <a:ln w="6712" cap="flat">
              <a:noFill/>
              <a:prstDash val="solid"/>
              <a:miter/>
            </a:ln>
          </p:spPr>
          <p:txBody>
            <a:bodyPr rtlCol="0" anchor="ctr"/>
            <a:lstStyle/>
            <a:p>
              <a:endParaRPr lang="es-CO"/>
            </a:p>
          </p:txBody>
        </p:sp>
        <p:sp>
          <p:nvSpPr>
            <p:cNvPr id="1130" name="Freeform: Shape 1129">
              <a:extLst>
                <a:ext uri="{FF2B5EF4-FFF2-40B4-BE49-F238E27FC236}">
                  <a16:creationId xmlns:a16="http://schemas.microsoft.com/office/drawing/2014/main" id="{1BB836E9-FC8B-DA1B-F9B4-17BC58DC5A7D}"/>
                </a:ext>
              </a:extLst>
            </p:cNvPr>
            <p:cNvSpPr/>
            <p:nvPr/>
          </p:nvSpPr>
          <p:spPr>
            <a:xfrm>
              <a:off x="7114681" y="549509"/>
              <a:ext cx="10219" cy="5665"/>
            </a:xfrm>
            <a:custGeom>
              <a:avLst/>
              <a:gdLst>
                <a:gd name="connsiteX0" fmla="*/ 9705 w 10219"/>
                <a:gd name="connsiteY0" fmla="*/ 4079 h 5665"/>
                <a:gd name="connsiteX1" fmla="*/ -514 w 10219"/>
                <a:gd name="connsiteY1" fmla="*/ -1501 h 5665"/>
                <a:gd name="connsiteX2" fmla="*/ 9705 w 10219"/>
                <a:gd name="connsiteY2" fmla="*/ 4079 h 5665"/>
              </a:gdLst>
              <a:ahLst/>
              <a:cxnLst>
                <a:cxn ang="0">
                  <a:pos x="connsiteX0" y="connsiteY0"/>
                </a:cxn>
                <a:cxn ang="0">
                  <a:pos x="connsiteX1" y="connsiteY1"/>
                </a:cxn>
                <a:cxn ang="0">
                  <a:pos x="connsiteX2" y="connsiteY2"/>
                </a:cxn>
              </a:cxnLst>
              <a:rect l="l" t="t" r="r" b="b"/>
              <a:pathLst>
                <a:path w="10219" h="5665">
                  <a:moveTo>
                    <a:pt x="9705" y="4079"/>
                  </a:moveTo>
                  <a:cubicBezTo>
                    <a:pt x="5537" y="4281"/>
                    <a:pt x="1570" y="2130"/>
                    <a:pt x="-514" y="-1501"/>
                  </a:cubicBezTo>
                  <a:cubicBezTo>
                    <a:pt x="4125" y="-1836"/>
                    <a:pt x="8361" y="-1164"/>
                    <a:pt x="9705" y="4079"/>
                  </a:cubicBezTo>
                  <a:close/>
                </a:path>
              </a:pathLst>
            </a:custGeom>
            <a:solidFill>
              <a:srgbClr val="020202"/>
            </a:solidFill>
            <a:ln w="6712" cap="flat">
              <a:noFill/>
              <a:prstDash val="solid"/>
              <a:miter/>
            </a:ln>
          </p:spPr>
          <p:txBody>
            <a:bodyPr rtlCol="0" anchor="ctr"/>
            <a:lstStyle/>
            <a:p>
              <a:endParaRPr lang="es-CO"/>
            </a:p>
          </p:txBody>
        </p:sp>
        <p:sp>
          <p:nvSpPr>
            <p:cNvPr id="1131" name="Freeform: Shape 1130">
              <a:extLst>
                <a:ext uri="{FF2B5EF4-FFF2-40B4-BE49-F238E27FC236}">
                  <a16:creationId xmlns:a16="http://schemas.microsoft.com/office/drawing/2014/main" id="{88B9D276-E99F-F05E-65C9-FB0F742E3456}"/>
                </a:ext>
              </a:extLst>
            </p:cNvPr>
            <p:cNvSpPr/>
            <p:nvPr/>
          </p:nvSpPr>
          <p:spPr>
            <a:xfrm>
              <a:off x="7145138" y="569079"/>
              <a:ext cx="9682" cy="5984"/>
            </a:xfrm>
            <a:custGeom>
              <a:avLst/>
              <a:gdLst>
                <a:gd name="connsiteX0" fmla="*/ 9169 w 9682"/>
                <a:gd name="connsiteY0" fmla="*/ 4411 h 5984"/>
                <a:gd name="connsiteX1" fmla="*/ -514 w 9682"/>
                <a:gd name="connsiteY1" fmla="*/ -1573 h 5984"/>
                <a:gd name="connsiteX2" fmla="*/ 9169 w 9682"/>
                <a:gd name="connsiteY2" fmla="*/ 4411 h 5984"/>
              </a:gdLst>
              <a:ahLst/>
              <a:cxnLst>
                <a:cxn ang="0">
                  <a:pos x="connsiteX0" y="connsiteY0"/>
                </a:cxn>
                <a:cxn ang="0">
                  <a:pos x="connsiteX1" y="connsiteY1"/>
                </a:cxn>
                <a:cxn ang="0">
                  <a:pos x="connsiteX2" y="connsiteY2"/>
                </a:cxn>
              </a:cxnLst>
              <a:rect l="l" t="t" r="r" b="b"/>
              <a:pathLst>
                <a:path w="9682" h="5984">
                  <a:moveTo>
                    <a:pt x="9169" y="4411"/>
                  </a:moveTo>
                  <a:cubicBezTo>
                    <a:pt x="5067" y="4411"/>
                    <a:pt x="1369" y="2058"/>
                    <a:pt x="-514" y="-1573"/>
                  </a:cubicBezTo>
                  <a:cubicBezTo>
                    <a:pt x="3857" y="-1506"/>
                    <a:pt x="7823" y="-631"/>
                    <a:pt x="9169" y="4411"/>
                  </a:cubicBezTo>
                  <a:close/>
                </a:path>
              </a:pathLst>
            </a:custGeom>
            <a:solidFill>
              <a:srgbClr val="020202"/>
            </a:solidFill>
            <a:ln w="6712" cap="flat">
              <a:noFill/>
              <a:prstDash val="solid"/>
              <a:miter/>
            </a:ln>
          </p:spPr>
          <p:txBody>
            <a:bodyPr rtlCol="0" anchor="ctr"/>
            <a:lstStyle/>
            <a:p>
              <a:endParaRPr lang="es-CO"/>
            </a:p>
          </p:txBody>
        </p:sp>
        <p:sp>
          <p:nvSpPr>
            <p:cNvPr id="1132" name="Freeform: Shape 1131">
              <a:extLst>
                <a:ext uri="{FF2B5EF4-FFF2-40B4-BE49-F238E27FC236}">
                  <a16:creationId xmlns:a16="http://schemas.microsoft.com/office/drawing/2014/main" id="{439706C0-967F-3DA8-CEA1-B2D874BA5696}"/>
                </a:ext>
              </a:extLst>
            </p:cNvPr>
            <p:cNvSpPr/>
            <p:nvPr/>
          </p:nvSpPr>
          <p:spPr>
            <a:xfrm>
              <a:off x="7284517" y="673828"/>
              <a:ext cx="9682" cy="6122"/>
            </a:xfrm>
            <a:custGeom>
              <a:avLst/>
              <a:gdLst>
                <a:gd name="connsiteX0" fmla="*/ 9169 w 9682"/>
                <a:gd name="connsiteY0" fmla="*/ 4549 h 6122"/>
                <a:gd name="connsiteX1" fmla="*/ -514 w 9682"/>
                <a:gd name="connsiteY1" fmla="*/ -1569 h 6122"/>
                <a:gd name="connsiteX2" fmla="*/ 9169 w 9682"/>
                <a:gd name="connsiteY2" fmla="*/ 4549 h 6122"/>
              </a:gdLst>
              <a:ahLst/>
              <a:cxnLst>
                <a:cxn ang="0">
                  <a:pos x="connsiteX0" y="connsiteY0"/>
                </a:cxn>
                <a:cxn ang="0">
                  <a:pos x="connsiteX1" y="connsiteY1"/>
                </a:cxn>
                <a:cxn ang="0">
                  <a:pos x="connsiteX2" y="connsiteY2"/>
                </a:cxn>
              </a:cxnLst>
              <a:rect l="l" t="t" r="r" b="b"/>
              <a:pathLst>
                <a:path w="9682" h="6122">
                  <a:moveTo>
                    <a:pt x="9169" y="4549"/>
                  </a:moveTo>
                  <a:cubicBezTo>
                    <a:pt x="5067" y="4482"/>
                    <a:pt x="1302" y="2129"/>
                    <a:pt x="-514" y="-1569"/>
                  </a:cubicBezTo>
                  <a:cubicBezTo>
                    <a:pt x="3991" y="-1637"/>
                    <a:pt x="7958" y="-763"/>
                    <a:pt x="9169" y="4549"/>
                  </a:cubicBezTo>
                  <a:close/>
                </a:path>
              </a:pathLst>
            </a:custGeom>
            <a:solidFill>
              <a:srgbClr val="020202"/>
            </a:solidFill>
            <a:ln w="6712" cap="flat">
              <a:noFill/>
              <a:prstDash val="solid"/>
              <a:miter/>
            </a:ln>
          </p:spPr>
          <p:txBody>
            <a:bodyPr rtlCol="0" anchor="ctr"/>
            <a:lstStyle/>
            <a:p>
              <a:endParaRPr lang="es-CO"/>
            </a:p>
          </p:txBody>
        </p:sp>
        <p:sp>
          <p:nvSpPr>
            <p:cNvPr id="1133" name="Freeform: Shape 1132">
              <a:extLst>
                <a:ext uri="{FF2B5EF4-FFF2-40B4-BE49-F238E27FC236}">
                  <a16:creationId xmlns:a16="http://schemas.microsoft.com/office/drawing/2014/main" id="{64D217F2-5461-CAB7-1055-A1C940C99114}"/>
                </a:ext>
              </a:extLst>
            </p:cNvPr>
            <p:cNvSpPr/>
            <p:nvPr/>
          </p:nvSpPr>
          <p:spPr>
            <a:xfrm>
              <a:off x="7558165" y="952723"/>
              <a:ext cx="4975" cy="5782"/>
            </a:xfrm>
            <a:custGeom>
              <a:avLst/>
              <a:gdLst>
                <a:gd name="connsiteX0" fmla="*/ 4462 w 4975"/>
                <a:gd name="connsiteY0" fmla="*/ 4210 h 5782"/>
                <a:gd name="connsiteX1" fmla="*/ -514 w 4975"/>
                <a:gd name="connsiteY1" fmla="*/ -1573 h 5782"/>
                <a:gd name="connsiteX2" fmla="*/ 4462 w 4975"/>
                <a:gd name="connsiteY2" fmla="*/ 4210 h 5782"/>
              </a:gdLst>
              <a:ahLst/>
              <a:cxnLst>
                <a:cxn ang="0">
                  <a:pos x="connsiteX0" y="connsiteY0"/>
                </a:cxn>
                <a:cxn ang="0">
                  <a:pos x="connsiteX1" y="connsiteY1"/>
                </a:cxn>
                <a:cxn ang="0">
                  <a:pos x="connsiteX2" y="connsiteY2"/>
                </a:cxn>
              </a:cxnLst>
              <a:rect l="l" t="t" r="r" b="b"/>
              <a:pathLst>
                <a:path w="4975" h="5782">
                  <a:moveTo>
                    <a:pt x="4462" y="4210"/>
                  </a:moveTo>
                  <a:cubicBezTo>
                    <a:pt x="1772" y="3470"/>
                    <a:pt x="-244" y="1184"/>
                    <a:pt x="-514" y="-1573"/>
                  </a:cubicBezTo>
                  <a:cubicBezTo>
                    <a:pt x="2176" y="-833"/>
                    <a:pt x="4192" y="1453"/>
                    <a:pt x="4462" y="4210"/>
                  </a:cubicBezTo>
                  <a:close/>
                </a:path>
              </a:pathLst>
            </a:custGeom>
            <a:solidFill>
              <a:srgbClr val="020202"/>
            </a:solidFill>
            <a:ln w="6712" cap="flat">
              <a:noFill/>
              <a:prstDash val="solid"/>
              <a:miter/>
            </a:ln>
          </p:spPr>
          <p:txBody>
            <a:bodyPr rtlCol="0" anchor="ctr"/>
            <a:lstStyle/>
            <a:p>
              <a:endParaRPr lang="es-CO"/>
            </a:p>
          </p:txBody>
        </p:sp>
        <p:sp>
          <p:nvSpPr>
            <p:cNvPr id="1134" name="Freeform: Shape 1133">
              <a:extLst>
                <a:ext uri="{FF2B5EF4-FFF2-40B4-BE49-F238E27FC236}">
                  <a16:creationId xmlns:a16="http://schemas.microsoft.com/office/drawing/2014/main" id="{8CB92A1F-2616-E828-7043-41BD8846FDC4}"/>
                </a:ext>
              </a:extLst>
            </p:cNvPr>
            <p:cNvSpPr/>
            <p:nvPr/>
          </p:nvSpPr>
          <p:spPr>
            <a:xfrm>
              <a:off x="7532885" y="923073"/>
              <a:ext cx="5311" cy="5647"/>
            </a:xfrm>
            <a:custGeom>
              <a:avLst/>
              <a:gdLst>
                <a:gd name="connsiteX0" fmla="*/ 4798 w 5311"/>
                <a:gd name="connsiteY0" fmla="*/ 4075 h 5647"/>
                <a:gd name="connsiteX1" fmla="*/ -514 w 5311"/>
                <a:gd name="connsiteY1" fmla="*/ -1573 h 5647"/>
                <a:gd name="connsiteX2" fmla="*/ 4798 w 5311"/>
                <a:gd name="connsiteY2" fmla="*/ 4075 h 5647"/>
              </a:gdLst>
              <a:ahLst/>
              <a:cxnLst>
                <a:cxn ang="0">
                  <a:pos x="connsiteX0" y="connsiteY0"/>
                </a:cxn>
                <a:cxn ang="0">
                  <a:pos x="connsiteX1" y="connsiteY1"/>
                </a:cxn>
                <a:cxn ang="0">
                  <a:pos x="connsiteX2" y="connsiteY2"/>
                </a:cxn>
              </a:cxnLst>
              <a:rect l="l" t="t" r="r" b="b"/>
              <a:pathLst>
                <a:path w="5311" h="5647">
                  <a:moveTo>
                    <a:pt x="4798" y="4075"/>
                  </a:moveTo>
                  <a:cubicBezTo>
                    <a:pt x="2041" y="3537"/>
                    <a:pt x="-111" y="1250"/>
                    <a:pt x="-514" y="-1573"/>
                  </a:cubicBezTo>
                  <a:cubicBezTo>
                    <a:pt x="2243" y="-1035"/>
                    <a:pt x="4394" y="1250"/>
                    <a:pt x="4798" y="4075"/>
                  </a:cubicBezTo>
                  <a:close/>
                </a:path>
              </a:pathLst>
            </a:custGeom>
            <a:solidFill>
              <a:srgbClr val="020202"/>
            </a:solidFill>
            <a:ln w="6712" cap="flat">
              <a:noFill/>
              <a:prstDash val="solid"/>
              <a:miter/>
            </a:ln>
          </p:spPr>
          <p:txBody>
            <a:bodyPr rtlCol="0" anchor="ctr"/>
            <a:lstStyle/>
            <a:p>
              <a:endParaRPr lang="es-CO"/>
            </a:p>
          </p:txBody>
        </p:sp>
        <p:sp>
          <p:nvSpPr>
            <p:cNvPr id="1135" name="Freeform: Shape 1134">
              <a:extLst>
                <a:ext uri="{FF2B5EF4-FFF2-40B4-BE49-F238E27FC236}">
                  <a16:creationId xmlns:a16="http://schemas.microsoft.com/office/drawing/2014/main" id="{FDCD77E3-EBFA-E6C9-BDCE-B95D76B485CA}"/>
                </a:ext>
              </a:extLst>
            </p:cNvPr>
            <p:cNvSpPr/>
            <p:nvPr/>
          </p:nvSpPr>
          <p:spPr>
            <a:xfrm>
              <a:off x="7528514" y="917896"/>
              <a:ext cx="5177" cy="5580"/>
            </a:xfrm>
            <a:custGeom>
              <a:avLst/>
              <a:gdLst>
                <a:gd name="connsiteX0" fmla="*/ 4664 w 5177"/>
                <a:gd name="connsiteY0" fmla="*/ 4007 h 5580"/>
                <a:gd name="connsiteX1" fmla="*/ -514 w 5177"/>
                <a:gd name="connsiteY1" fmla="*/ -1573 h 5580"/>
                <a:gd name="connsiteX2" fmla="*/ 4664 w 5177"/>
                <a:gd name="connsiteY2" fmla="*/ 4007 h 5580"/>
              </a:gdLst>
              <a:ahLst/>
              <a:cxnLst>
                <a:cxn ang="0">
                  <a:pos x="connsiteX0" y="connsiteY0"/>
                </a:cxn>
                <a:cxn ang="0">
                  <a:pos x="connsiteX1" y="connsiteY1"/>
                </a:cxn>
                <a:cxn ang="0">
                  <a:pos x="connsiteX2" y="connsiteY2"/>
                </a:cxn>
              </a:cxnLst>
              <a:rect l="l" t="t" r="r" b="b"/>
              <a:pathLst>
                <a:path w="5177" h="5580">
                  <a:moveTo>
                    <a:pt x="4664" y="4007"/>
                  </a:moveTo>
                  <a:cubicBezTo>
                    <a:pt x="1974" y="3402"/>
                    <a:pt x="-110" y="1184"/>
                    <a:pt x="-514" y="-1573"/>
                  </a:cubicBezTo>
                  <a:cubicBezTo>
                    <a:pt x="2176" y="-901"/>
                    <a:pt x="4126" y="1318"/>
                    <a:pt x="4664" y="4007"/>
                  </a:cubicBezTo>
                  <a:close/>
                </a:path>
              </a:pathLst>
            </a:custGeom>
            <a:solidFill>
              <a:srgbClr val="020202"/>
            </a:solidFill>
            <a:ln w="6712" cap="flat">
              <a:noFill/>
              <a:prstDash val="solid"/>
              <a:miter/>
            </a:ln>
          </p:spPr>
          <p:txBody>
            <a:bodyPr rtlCol="0" anchor="ctr"/>
            <a:lstStyle/>
            <a:p>
              <a:endParaRPr lang="es-CO"/>
            </a:p>
          </p:txBody>
        </p:sp>
        <p:sp>
          <p:nvSpPr>
            <p:cNvPr id="1136" name="Freeform: Shape 1135">
              <a:extLst>
                <a:ext uri="{FF2B5EF4-FFF2-40B4-BE49-F238E27FC236}">
                  <a16:creationId xmlns:a16="http://schemas.microsoft.com/office/drawing/2014/main" id="{0DE40A84-4D20-9AD2-93BF-0B70784298FC}"/>
                </a:ext>
              </a:extLst>
            </p:cNvPr>
            <p:cNvSpPr/>
            <p:nvPr/>
          </p:nvSpPr>
          <p:spPr>
            <a:xfrm>
              <a:off x="7523539" y="912786"/>
              <a:ext cx="4975" cy="5445"/>
            </a:xfrm>
            <a:custGeom>
              <a:avLst/>
              <a:gdLst>
                <a:gd name="connsiteX0" fmla="*/ 4462 w 4975"/>
                <a:gd name="connsiteY0" fmla="*/ 3873 h 5445"/>
                <a:gd name="connsiteX1" fmla="*/ -514 w 4975"/>
                <a:gd name="connsiteY1" fmla="*/ -1573 h 5445"/>
              </a:gdLst>
              <a:ahLst/>
              <a:cxnLst>
                <a:cxn ang="0">
                  <a:pos x="connsiteX0" y="connsiteY0"/>
                </a:cxn>
                <a:cxn ang="0">
                  <a:pos x="connsiteX1" y="connsiteY1"/>
                </a:cxn>
              </a:cxnLst>
              <a:rect l="l" t="t" r="r" b="b"/>
              <a:pathLst>
                <a:path w="4975" h="5445">
                  <a:moveTo>
                    <a:pt x="4462" y="3873"/>
                  </a:moveTo>
                  <a:cubicBezTo>
                    <a:pt x="1772" y="3335"/>
                    <a:pt x="-244" y="1117"/>
                    <a:pt x="-514" y="-1573"/>
                  </a:cubicBezTo>
                  <a:close/>
                </a:path>
              </a:pathLst>
            </a:custGeom>
            <a:solidFill>
              <a:srgbClr val="020202"/>
            </a:solidFill>
            <a:ln w="6712" cap="flat">
              <a:noFill/>
              <a:prstDash val="solid"/>
              <a:miter/>
            </a:ln>
          </p:spPr>
          <p:txBody>
            <a:bodyPr rtlCol="0" anchor="ctr"/>
            <a:lstStyle/>
            <a:p>
              <a:endParaRPr lang="es-CO"/>
            </a:p>
          </p:txBody>
        </p:sp>
        <p:sp>
          <p:nvSpPr>
            <p:cNvPr id="1137" name="Freeform: Shape 1136">
              <a:extLst>
                <a:ext uri="{FF2B5EF4-FFF2-40B4-BE49-F238E27FC236}">
                  <a16:creationId xmlns:a16="http://schemas.microsoft.com/office/drawing/2014/main" id="{A5C2E050-B9CF-C3B1-306B-65DD8A75F08A}"/>
                </a:ext>
              </a:extLst>
            </p:cNvPr>
            <p:cNvSpPr/>
            <p:nvPr/>
          </p:nvSpPr>
          <p:spPr>
            <a:xfrm>
              <a:off x="7497989" y="883202"/>
              <a:ext cx="5244" cy="5714"/>
            </a:xfrm>
            <a:custGeom>
              <a:avLst/>
              <a:gdLst>
                <a:gd name="connsiteX0" fmla="*/ 4731 w 5244"/>
                <a:gd name="connsiteY0" fmla="*/ 4142 h 5714"/>
                <a:gd name="connsiteX1" fmla="*/ -514 w 5244"/>
                <a:gd name="connsiteY1" fmla="*/ -1573 h 5714"/>
                <a:gd name="connsiteX2" fmla="*/ 4731 w 5244"/>
                <a:gd name="connsiteY2" fmla="*/ 4142 h 5714"/>
              </a:gdLst>
              <a:ahLst/>
              <a:cxnLst>
                <a:cxn ang="0">
                  <a:pos x="connsiteX0" y="connsiteY0"/>
                </a:cxn>
                <a:cxn ang="0">
                  <a:pos x="connsiteX1" y="connsiteY1"/>
                </a:cxn>
                <a:cxn ang="0">
                  <a:pos x="connsiteX2" y="connsiteY2"/>
                </a:cxn>
              </a:cxnLst>
              <a:rect l="l" t="t" r="r" b="b"/>
              <a:pathLst>
                <a:path w="5244" h="5714">
                  <a:moveTo>
                    <a:pt x="4731" y="4142"/>
                  </a:moveTo>
                  <a:cubicBezTo>
                    <a:pt x="1908" y="3672"/>
                    <a:pt x="-244" y="1319"/>
                    <a:pt x="-514" y="-1573"/>
                  </a:cubicBezTo>
                  <a:cubicBezTo>
                    <a:pt x="2243" y="-968"/>
                    <a:pt x="4395" y="1319"/>
                    <a:pt x="4731" y="4142"/>
                  </a:cubicBezTo>
                  <a:close/>
                </a:path>
              </a:pathLst>
            </a:custGeom>
            <a:solidFill>
              <a:srgbClr val="020202"/>
            </a:solidFill>
            <a:ln w="6712" cap="flat">
              <a:noFill/>
              <a:prstDash val="solid"/>
              <a:miter/>
            </a:ln>
          </p:spPr>
          <p:txBody>
            <a:bodyPr rtlCol="0" anchor="ctr"/>
            <a:lstStyle/>
            <a:p>
              <a:endParaRPr lang="es-CO"/>
            </a:p>
          </p:txBody>
        </p:sp>
        <p:sp>
          <p:nvSpPr>
            <p:cNvPr id="1138" name="Freeform: Shape 1137">
              <a:extLst>
                <a:ext uri="{FF2B5EF4-FFF2-40B4-BE49-F238E27FC236}">
                  <a16:creationId xmlns:a16="http://schemas.microsoft.com/office/drawing/2014/main" id="{FA5C3F33-F339-61DF-5733-61615934A7F3}"/>
                </a:ext>
              </a:extLst>
            </p:cNvPr>
            <p:cNvSpPr/>
            <p:nvPr/>
          </p:nvSpPr>
          <p:spPr>
            <a:xfrm>
              <a:off x="7493283" y="878025"/>
              <a:ext cx="5177" cy="5648"/>
            </a:xfrm>
            <a:custGeom>
              <a:avLst/>
              <a:gdLst>
                <a:gd name="connsiteX0" fmla="*/ 4664 w 5177"/>
                <a:gd name="connsiteY0" fmla="*/ 4075 h 5648"/>
                <a:gd name="connsiteX1" fmla="*/ -514 w 5177"/>
                <a:gd name="connsiteY1" fmla="*/ -1573 h 5648"/>
                <a:gd name="connsiteX2" fmla="*/ 4664 w 5177"/>
                <a:gd name="connsiteY2" fmla="*/ 4075 h 5648"/>
              </a:gdLst>
              <a:ahLst/>
              <a:cxnLst>
                <a:cxn ang="0">
                  <a:pos x="connsiteX0" y="connsiteY0"/>
                </a:cxn>
                <a:cxn ang="0">
                  <a:pos x="connsiteX1" y="connsiteY1"/>
                </a:cxn>
                <a:cxn ang="0">
                  <a:pos x="connsiteX2" y="connsiteY2"/>
                </a:cxn>
              </a:cxnLst>
              <a:rect l="l" t="t" r="r" b="b"/>
              <a:pathLst>
                <a:path w="5177" h="5648">
                  <a:moveTo>
                    <a:pt x="4664" y="4075"/>
                  </a:moveTo>
                  <a:cubicBezTo>
                    <a:pt x="1839" y="3604"/>
                    <a:pt x="-244" y="1251"/>
                    <a:pt x="-514" y="-1573"/>
                  </a:cubicBezTo>
                  <a:cubicBezTo>
                    <a:pt x="2176" y="-900"/>
                    <a:pt x="4192" y="1319"/>
                    <a:pt x="4664" y="4075"/>
                  </a:cubicBezTo>
                  <a:close/>
                </a:path>
              </a:pathLst>
            </a:custGeom>
            <a:solidFill>
              <a:srgbClr val="020202"/>
            </a:solidFill>
            <a:ln w="6712" cap="flat">
              <a:noFill/>
              <a:prstDash val="solid"/>
              <a:miter/>
            </a:ln>
          </p:spPr>
          <p:txBody>
            <a:bodyPr rtlCol="0" anchor="ctr"/>
            <a:lstStyle/>
            <a:p>
              <a:endParaRPr lang="es-CO"/>
            </a:p>
          </p:txBody>
        </p:sp>
        <p:sp>
          <p:nvSpPr>
            <p:cNvPr id="1139" name="Freeform: Shape 1138">
              <a:extLst>
                <a:ext uri="{FF2B5EF4-FFF2-40B4-BE49-F238E27FC236}">
                  <a16:creationId xmlns:a16="http://schemas.microsoft.com/office/drawing/2014/main" id="{73326A76-B22F-138C-A102-F538DA9E4034}"/>
                </a:ext>
              </a:extLst>
            </p:cNvPr>
            <p:cNvSpPr/>
            <p:nvPr/>
          </p:nvSpPr>
          <p:spPr>
            <a:xfrm>
              <a:off x="7488375" y="872915"/>
              <a:ext cx="4975" cy="5513"/>
            </a:xfrm>
            <a:custGeom>
              <a:avLst/>
              <a:gdLst>
                <a:gd name="connsiteX0" fmla="*/ 4462 w 4975"/>
                <a:gd name="connsiteY0" fmla="*/ 3941 h 5513"/>
                <a:gd name="connsiteX1" fmla="*/ -514 w 4975"/>
                <a:gd name="connsiteY1" fmla="*/ -1573 h 5513"/>
              </a:gdLst>
              <a:ahLst/>
              <a:cxnLst>
                <a:cxn ang="0">
                  <a:pos x="connsiteX0" y="connsiteY0"/>
                </a:cxn>
                <a:cxn ang="0">
                  <a:pos x="connsiteX1" y="connsiteY1"/>
                </a:cxn>
              </a:cxnLst>
              <a:rect l="l" t="t" r="r" b="b"/>
              <a:pathLst>
                <a:path w="4975" h="5513">
                  <a:moveTo>
                    <a:pt x="4462" y="3941"/>
                  </a:moveTo>
                  <a:cubicBezTo>
                    <a:pt x="1772" y="3402"/>
                    <a:pt x="-244" y="1184"/>
                    <a:pt x="-514" y="-1573"/>
                  </a:cubicBezTo>
                  <a:close/>
                </a:path>
              </a:pathLst>
            </a:custGeom>
            <a:solidFill>
              <a:srgbClr val="020202"/>
            </a:solidFill>
            <a:ln w="6712" cap="flat">
              <a:noFill/>
              <a:prstDash val="solid"/>
              <a:miter/>
            </a:ln>
          </p:spPr>
          <p:txBody>
            <a:bodyPr rtlCol="0" anchor="ctr"/>
            <a:lstStyle/>
            <a:p>
              <a:endParaRPr lang="es-CO"/>
            </a:p>
          </p:txBody>
        </p:sp>
        <p:sp>
          <p:nvSpPr>
            <p:cNvPr id="1140" name="Freeform: Shape 1139">
              <a:extLst>
                <a:ext uri="{FF2B5EF4-FFF2-40B4-BE49-F238E27FC236}">
                  <a16:creationId xmlns:a16="http://schemas.microsoft.com/office/drawing/2014/main" id="{7233FA9A-5077-40C7-B873-77BE171DE0EB}"/>
                </a:ext>
              </a:extLst>
            </p:cNvPr>
            <p:cNvSpPr/>
            <p:nvPr/>
          </p:nvSpPr>
          <p:spPr>
            <a:xfrm>
              <a:off x="7468809" y="853014"/>
              <a:ext cx="5109" cy="5042"/>
            </a:xfrm>
            <a:custGeom>
              <a:avLst/>
              <a:gdLst>
                <a:gd name="connsiteX0" fmla="*/ 4596 w 5109"/>
                <a:gd name="connsiteY0" fmla="*/ 3470 h 5042"/>
                <a:gd name="connsiteX1" fmla="*/ -514 w 5109"/>
                <a:gd name="connsiteY1" fmla="*/ -1573 h 5042"/>
              </a:gdLst>
              <a:ahLst/>
              <a:cxnLst>
                <a:cxn ang="0">
                  <a:pos x="connsiteX0" y="connsiteY0"/>
                </a:cxn>
                <a:cxn ang="0">
                  <a:pos x="connsiteX1" y="connsiteY1"/>
                </a:cxn>
              </a:cxnLst>
              <a:rect l="l" t="t" r="r" b="b"/>
              <a:pathLst>
                <a:path w="5109" h="5042">
                  <a:moveTo>
                    <a:pt x="4596" y="3470"/>
                  </a:moveTo>
                  <a:cubicBezTo>
                    <a:pt x="1974" y="3133"/>
                    <a:pt x="-110" y="1049"/>
                    <a:pt x="-514" y="-1573"/>
                  </a:cubicBezTo>
                  <a:close/>
                </a:path>
              </a:pathLst>
            </a:custGeom>
            <a:solidFill>
              <a:srgbClr val="020202"/>
            </a:solidFill>
            <a:ln w="6712" cap="flat">
              <a:noFill/>
              <a:prstDash val="solid"/>
              <a:miter/>
            </a:ln>
          </p:spPr>
          <p:txBody>
            <a:bodyPr rtlCol="0" anchor="ctr"/>
            <a:lstStyle/>
            <a:p>
              <a:endParaRPr lang="es-CO"/>
            </a:p>
          </p:txBody>
        </p:sp>
        <p:sp>
          <p:nvSpPr>
            <p:cNvPr id="1141" name="Freeform: Shape 1140">
              <a:extLst>
                <a:ext uri="{FF2B5EF4-FFF2-40B4-BE49-F238E27FC236}">
                  <a16:creationId xmlns:a16="http://schemas.microsoft.com/office/drawing/2014/main" id="{7D7FB8C2-3327-9F0A-8176-711C057BE0B6}"/>
                </a:ext>
              </a:extLst>
            </p:cNvPr>
            <p:cNvSpPr/>
            <p:nvPr/>
          </p:nvSpPr>
          <p:spPr>
            <a:xfrm>
              <a:off x="7423223" y="803529"/>
              <a:ext cx="5244" cy="5714"/>
            </a:xfrm>
            <a:custGeom>
              <a:avLst/>
              <a:gdLst>
                <a:gd name="connsiteX0" fmla="*/ 4731 w 5244"/>
                <a:gd name="connsiteY0" fmla="*/ 4142 h 5714"/>
                <a:gd name="connsiteX1" fmla="*/ -514 w 5244"/>
                <a:gd name="connsiteY1" fmla="*/ -1573 h 5714"/>
                <a:gd name="connsiteX2" fmla="*/ 4731 w 5244"/>
                <a:gd name="connsiteY2" fmla="*/ 4142 h 5714"/>
              </a:gdLst>
              <a:ahLst/>
              <a:cxnLst>
                <a:cxn ang="0">
                  <a:pos x="connsiteX0" y="connsiteY0"/>
                </a:cxn>
                <a:cxn ang="0">
                  <a:pos x="connsiteX1" y="connsiteY1"/>
                </a:cxn>
                <a:cxn ang="0">
                  <a:pos x="connsiteX2" y="connsiteY2"/>
                </a:cxn>
              </a:cxnLst>
              <a:rect l="l" t="t" r="r" b="b"/>
              <a:pathLst>
                <a:path w="5244" h="5714">
                  <a:moveTo>
                    <a:pt x="4731" y="4142"/>
                  </a:moveTo>
                  <a:cubicBezTo>
                    <a:pt x="1908" y="3672"/>
                    <a:pt x="-244" y="1319"/>
                    <a:pt x="-514" y="-1573"/>
                  </a:cubicBezTo>
                  <a:cubicBezTo>
                    <a:pt x="2243" y="-968"/>
                    <a:pt x="4395" y="1319"/>
                    <a:pt x="4731" y="4142"/>
                  </a:cubicBezTo>
                  <a:close/>
                </a:path>
              </a:pathLst>
            </a:custGeom>
            <a:solidFill>
              <a:srgbClr val="020202"/>
            </a:solidFill>
            <a:ln w="6712" cap="flat">
              <a:noFill/>
              <a:prstDash val="solid"/>
              <a:miter/>
            </a:ln>
          </p:spPr>
          <p:txBody>
            <a:bodyPr rtlCol="0" anchor="ctr"/>
            <a:lstStyle/>
            <a:p>
              <a:endParaRPr lang="es-CO"/>
            </a:p>
          </p:txBody>
        </p:sp>
        <p:sp>
          <p:nvSpPr>
            <p:cNvPr id="1142" name="Freeform: Shape 1141">
              <a:extLst>
                <a:ext uri="{FF2B5EF4-FFF2-40B4-BE49-F238E27FC236}">
                  <a16:creationId xmlns:a16="http://schemas.microsoft.com/office/drawing/2014/main" id="{CADF4CFA-BEE2-BEE7-048D-106A8888A9EE}"/>
                </a:ext>
              </a:extLst>
            </p:cNvPr>
            <p:cNvSpPr/>
            <p:nvPr/>
          </p:nvSpPr>
          <p:spPr>
            <a:xfrm>
              <a:off x="7418517" y="798419"/>
              <a:ext cx="5177" cy="5647"/>
            </a:xfrm>
            <a:custGeom>
              <a:avLst/>
              <a:gdLst>
                <a:gd name="connsiteX0" fmla="*/ 4664 w 5177"/>
                <a:gd name="connsiteY0" fmla="*/ 4075 h 5647"/>
                <a:gd name="connsiteX1" fmla="*/ -514 w 5177"/>
                <a:gd name="connsiteY1" fmla="*/ -1573 h 5647"/>
                <a:gd name="connsiteX2" fmla="*/ 4664 w 5177"/>
                <a:gd name="connsiteY2" fmla="*/ 4075 h 5647"/>
              </a:gdLst>
              <a:ahLst/>
              <a:cxnLst>
                <a:cxn ang="0">
                  <a:pos x="connsiteX0" y="connsiteY0"/>
                </a:cxn>
                <a:cxn ang="0">
                  <a:pos x="connsiteX1" y="connsiteY1"/>
                </a:cxn>
                <a:cxn ang="0">
                  <a:pos x="connsiteX2" y="connsiteY2"/>
                </a:cxn>
              </a:cxnLst>
              <a:rect l="l" t="t" r="r" b="b"/>
              <a:pathLst>
                <a:path w="5177" h="5647">
                  <a:moveTo>
                    <a:pt x="4664" y="4075"/>
                  </a:moveTo>
                  <a:cubicBezTo>
                    <a:pt x="1907" y="3470"/>
                    <a:pt x="-110" y="1184"/>
                    <a:pt x="-514" y="-1573"/>
                  </a:cubicBezTo>
                  <a:cubicBezTo>
                    <a:pt x="2243" y="-968"/>
                    <a:pt x="4260" y="1319"/>
                    <a:pt x="4664" y="4075"/>
                  </a:cubicBezTo>
                  <a:close/>
                </a:path>
              </a:pathLst>
            </a:custGeom>
            <a:solidFill>
              <a:srgbClr val="020202"/>
            </a:solidFill>
            <a:ln w="6712" cap="flat">
              <a:noFill/>
              <a:prstDash val="solid"/>
              <a:miter/>
            </a:ln>
          </p:spPr>
          <p:txBody>
            <a:bodyPr rtlCol="0" anchor="ctr"/>
            <a:lstStyle/>
            <a:p>
              <a:endParaRPr lang="es-CO"/>
            </a:p>
          </p:txBody>
        </p:sp>
        <p:sp>
          <p:nvSpPr>
            <p:cNvPr id="1143" name="Freeform: Shape 1142">
              <a:extLst>
                <a:ext uri="{FF2B5EF4-FFF2-40B4-BE49-F238E27FC236}">
                  <a16:creationId xmlns:a16="http://schemas.microsoft.com/office/drawing/2014/main" id="{BA6C884C-0297-0A72-095B-EF35E43A0E5B}"/>
                </a:ext>
              </a:extLst>
            </p:cNvPr>
            <p:cNvSpPr/>
            <p:nvPr/>
          </p:nvSpPr>
          <p:spPr>
            <a:xfrm>
              <a:off x="7413811" y="793309"/>
              <a:ext cx="5109" cy="5513"/>
            </a:xfrm>
            <a:custGeom>
              <a:avLst/>
              <a:gdLst>
                <a:gd name="connsiteX0" fmla="*/ 4596 w 5109"/>
                <a:gd name="connsiteY0" fmla="*/ 3941 h 5513"/>
                <a:gd name="connsiteX1" fmla="*/ -514 w 5109"/>
                <a:gd name="connsiteY1" fmla="*/ -1573 h 5513"/>
                <a:gd name="connsiteX2" fmla="*/ 4596 w 5109"/>
                <a:gd name="connsiteY2" fmla="*/ 3941 h 5513"/>
              </a:gdLst>
              <a:ahLst/>
              <a:cxnLst>
                <a:cxn ang="0">
                  <a:pos x="connsiteX0" y="connsiteY0"/>
                </a:cxn>
                <a:cxn ang="0">
                  <a:pos x="connsiteX1" y="connsiteY1"/>
                </a:cxn>
                <a:cxn ang="0">
                  <a:pos x="connsiteX2" y="connsiteY2"/>
                </a:cxn>
              </a:cxnLst>
              <a:rect l="l" t="t" r="r" b="b"/>
              <a:pathLst>
                <a:path w="5109" h="5513">
                  <a:moveTo>
                    <a:pt x="4596" y="3941"/>
                  </a:moveTo>
                  <a:cubicBezTo>
                    <a:pt x="1907" y="3335"/>
                    <a:pt x="-111" y="1117"/>
                    <a:pt x="-514" y="-1573"/>
                  </a:cubicBezTo>
                  <a:cubicBezTo>
                    <a:pt x="2041" y="-766"/>
                    <a:pt x="3991" y="1319"/>
                    <a:pt x="4596" y="3941"/>
                  </a:cubicBezTo>
                  <a:close/>
                </a:path>
              </a:pathLst>
            </a:custGeom>
            <a:solidFill>
              <a:srgbClr val="020202"/>
            </a:solidFill>
            <a:ln w="6712" cap="flat">
              <a:noFill/>
              <a:prstDash val="solid"/>
              <a:miter/>
            </a:ln>
          </p:spPr>
          <p:txBody>
            <a:bodyPr rtlCol="0" anchor="ctr"/>
            <a:lstStyle/>
            <a:p>
              <a:endParaRPr lang="es-CO"/>
            </a:p>
          </p:txBody>
        </p:sp>
        <p:sp>
          <p:nvSpPr>
            <p:cNvPr id="1144" name="Freeform: Shape 1143">
              <a:extLst>
                <a:ext uri="{FF2B5EF4-FFF2-40B4-BE49-F238E27FC236}">
                  <a16:creationId xmlns:a16="http://schemas.microsoft.com/office/drawing/2014/main" id="{CBDD0A81-3511-12A0-05F8-722D6F40B79F}"/>
                </a:ext>
              </a:extLst>
            </p:cNvPr>
            <p:cNvSpPr/>
            <p:nvPr/>
          </p:nvSpPr>
          <p:spPr>
            <a:xfrm>
              <a:off x="7383286" y="758817"/>
              <a:ext cx="5379" cy="5581"/>
            </a:xfrm>
            <a:custGeom>
              <a:avLst/>
              <a:gdLst>
                <a:gd name="connsiteX0" fmla="*/ 4865 w 5379"/>
                <a:gd name="connsiteY0" fmla="*/ 4008 h 5581"/>
                <a:gd name="connsiteX1" fmla="*/ -514 w 5379"/>
                <a:gd name="connsiteY1" fmla="*/ -1573 h 5581"/>
                <a:gd name="connsiteX2" fmla="*/ 4865 w 5379"/>
                <a:gd name="connsiteY2" fmla="*/ 4008 h 5581"/>
              </a:gdLst>
              <a:ahLst/>
              <a:cxnLst>
                <a:cxn ang="0">
                  <a:pos x="connsiteX0" y="connsiteY0"/>
                </a:cxn>
                <a:cxn ang="0">
                  <a:pos x="connsiteX1" y="connsiteY1"/>
                </a:cxn>
                <a:cxn ang="0">
                  <a:pos x="connsiteX2" y="connsiteY2"/>
                </a:cxn>
              </a:cxnLst>
              <a:rect l="l" t="t" r="r" b="b"/>
              <a:pathLst>
                <a:path w="5379" h="5581">
                  <a:moveTo>
                    <a:pt x="4865" y="4008"/>
                  </a:moveTo>
                  <a:cubicBezTo>
                    <a:pt x="1974" y="3604"/>
                    <a:pt x="-244" y="1319"/>
                    <a:pt x="-514" y="-1573"/>
                  </a:cubicBezTo>
                  <a:cubicBezTo>
                    <a:pt x="2311" y="-1169"/>
                    <a:pt x="4529" y="1117"/>
                    <a:pt x="4865" y="4008"/>
                  </a:cubicBezTo>
                  <a:close/>
                </a:path>
              </a:pathLst>
            </a:custGeom>
            <a:solidFill>
              <a:srgbClr val="020202"/>
            </a:solidFill>
            <a:ln w="6712" cap="flat">
              <a:noFill/>
              <a:prstDash val="solid"/>
              <a:miter/>
            </a:ln>
          </p:spPr>
          <p:txBody>
            <a:bodyPr rtlCol="0" anchor="ctr"/>
            <a:lstStyle/>
            <a:p>
              <a:endParaRPr lang="es-CO"/>
            </a:p>
          </p:txBody>
        </p:sp>
        <p:sp>
          <p:nvSpPr>
            <p:cNvPr id="1145" name="Freeform: Shape 1144">
              <a:extLst>
                <a:ext uri="{FF2B5EF4-FFF2-40B4-BE49-F238E27FC236}">
                  <a16:creationId xmlns:a16="http://schemas.microsoft.com/office/drawing/2014/main" id="{179284F7-84CB-1314-40AF-366E300B5A65}"/>
                </a:ext>
              </a:extLst>
            </p:cNvPr>
            <p:cNvSpPr/>
            <p:nvPr/>
          </p:nvSpPr>
          <p:spPr>
            <a:xfrm>
              <a:off x="7378378" y="753774"/>
              <a:ext cx="5378" cy="5581"/>
            </a:xfrm>
            <a:custGeom>
              <a:avLst/>
              <a:gdLst>
                <a:gd name="connsiteX0" fmla="*/ 4865 w 5378"/>
                <a:gd name="connsiteY0" fmla="*/ 4008 h 5581"/>
                <a:gd name="connsiteX1" fmla="*/ -514 w 5378"/>
                <a:gd name="connsiteY1" fmla="*/ -1573 h 5581"/>
                <a:gd name="connsiteX2" fmla="*/ 4865 w 5378"/>
                <a:gd name="connsiteY2" fmla="*/ 4008 h 5581"/>
              </a:gdLst>
              <a:ahLst/>
              <a:cxnLst>
                <a:cxn ang="0">
                  <a:pos x="connsiteX0" y="connsiteY0"/>
                </a:cxn>
                <a:cxn ang="0">
                  <a:pos x="connsiteX1" y="connsiteY1"/>
                </a:cxn>
                <a:cxn ang="0">
                  <a:pos x="connsiteX2" y="connsiteY2"/>
                </a:cxn>
              </a:cxnLst>
              <a:rect l="l" t="t" r="r" b="b"/>
              <a:pathLst>
                <a:path w="5378" h="5581">
                  <a:moveTo>
                    <a:pt x="4865" y="4008"/>
                  </a:moveTo>
                  <a:cubicBezTo>
                    <a:pt x="2041" y="3470"/>
                    <a:pt x="-111" y="1251"/>
                    <a:pt x="-514" y="-1573"/>
                  </a:cubicBezTo>
                  <a:cubicBezTo>
                    <a:pt x="2310" y="-1034"/>
                    <a:pt x="4462" y="1184"/>
                    <a:pt x="4865" y="4008"/>
                  </a:cubicBezTo>
                  <a:close/>
                </a:path>
              </a:pathLst>
            </a:custGeom>
            <a:solidFill>
              <a:srgbClr val="020202"/>
            </a:solidFill>
            <a:ln w="6712" cap="flat">
              <a:noFill/>
              <a:prstDash val="solid"/>
              <a:miter/>
            </a:ln>
          </p:spPr>
          <p:txBody>
            <a:bodyPr rtlCol="0" anchor="ctr"/>
            <a:lstStyle/>
            <a:p>
              <a:endParaRPr lang="es-CO"/>
            </a:p>
          </p:txBody>
        </p:sp>
        <p:sp>
          <p:nvSpPr>
            <p:cNvPr id="1146" name="Freeform: Shape 1145">
              <a:extLst>
                <a:ext uri="{FF2B5EF4-FFF2-40B4-BE49-F238E27FC236}">
                  <a16:creationId xmlns:a16="http://schemas.microsoft.com/office/drawing/2014/main" id="{B7B47495-0FA5-5FDE-0D08-F245E543CF3E}"/>
                </a:ext>
              </a:extLst>
            </p:cNvPr>
            <p:cNvSpPr/>
            <p:nvPr/>
          </p:nvSpPr>
          <p:spPr>
            <a:xfrm>
              <a:off x="7373604" y="748732"/>
              <a:ext cx="5446" cy="5513"/>
            </a:xfrm>
            <a:custGeom>
              <a:avLst/>
              <a:gdLst>
                <a:gd name="connsiteX0" fmla="*/ 4933 w 5446"/>
                <a:gd name="connsiteY0" fmla="*/ 3941 h 5513"/>
                <a:gd name="connsiteX1" fmla="*/ -514 w 5446"/>
                <a:gd name="connsiteY1" fmla="*/ -1573 h 5513"/>
                <a:gd name="connsiteX2" fmla="*/ 4933 w 5446"/>
                <a:gd name="connsiteY2" fmla="*/ 3941 h 5513"/>
              </a:gdLst>
              <a:ahLst/>
              <a:cxnLst>
                <a:cxn ang="0">
                  <a:pos x="connsiteX0" y="connsiteY0"/>
                </a:cxn>
                <a:cxn ang="0">
                  <a:pos x="connsiteX1" y="connsiteY1"/>
                </a:cxn>
                <a:cxn ang="0">
                  <a:pos x="connsiteX2" y="connsiteY2"/>
                </a:cxn>
              </a:cxnLst>
              <a:rect l="l" t="t" r="r" b="b"/>
              <a:pathLst>
                <a:path w="5446" h="5513">
                  <a:moveTo>
                    <a:pt x="4933" y="3941"/>
                  </a:moveTo>
                  <a:cubicBezTo>
                    <a:pt x="2041" y="3604"/>
                    <a:pt x="-177" y="1319"/>
                    <a:pt x="-514" y="-1573"/>
                  </a:cubicBezTo>
                  <a:cubicBezTo>
                    <a:pt x="2311" y="-1102"/>
                    <a:pt x="4462" y="1117"/>
                    <a:pt x="4933" y="3941"/>
                  </a:cubicBezTo>
                  <a:close/>
                </a:path>
              </a:pathLst>
            </a:custGeom>
            <a:solidFill>
              <a:srgbClr val="020202"/>
            </a:solidFill>
            <a:ln w="6712" cap="flat">
              <a:noFill/>
              <a:prstDash val="solid"/>
              <a:miter/>
            </a:ln>
          </p:spPr>
          <p:txBody>
            <a:bodyPr rtlCol="0" anchor="ctr"/>
            <a:lstStyle/>
            <a:p>
              <a:endParaRPr lang="es-CO"/>
            </a:p>
          </p:txBody>
        </p:sp>
        <p:sp>
          <p:nvSpPr>
            <p:cNvPr id="1147" name="Freeform: Shape 1146">
              <a:extLst>
                <a:ext uri="{FF2B5EF4-FFF2-40B4-BE49-F238E27FC236}">
                  <a16:creationId xmlns:a16="http://schemas.microsoft.com/office/drawing/2014/main" id="{45E248BF-1935-5095-1598-5FCA402BCDE1}"/>
                </a:ext>
              </a:extLst>
            </p:cNvPr>
            <p:cNvSpPr/>
            <p:nvPr/>
          </p:nvSpPr>
          <p:spPr>
            <a:xfrm>
              <a:off x="7139356" y="564507"/>
              <a:ext cx="5849" cy="4639"/>
            </a:xfrm>
            <a:custGeom>
              <a:avLst/>
              <a:gdLst>
                <a:gd name="connsiteX0" fmla="*/ 5336 w 5849"/>
                <a:gd name="connsiteY0" fmla="*/ 3067 h 4639"/>
                <a:gd name="connsiteX1" fmla="*/ -514 w 5849"/>
                <a:gd name="connsiteY1" fmla="*/ -1573 h 4639"/>
                <a:gd name="connsiteX2" fmla="*/ 5336 w 5849"/>
                <a:gd name="connsiteY2" fmla="*/ 3067 h 4639"/>
              </a:gdLst>
              <a:ahLst/>
              <a:cxnLst>
                <a:cxn ang="0">
                  <a:pos x="connsiteX0" y="connsiteY0"/>
                </a:cxn>
                <a:cxn ang="0">
                  <a:pos x="connsiteX1" y="connsiteY1"/>
                </a:cxn>
                <a:cxn ang="0">
                  <a:pos x="connsiteX2" y="connsiteY2"/>
                </a:cxn>
              </a:cxnLst>
              <a:rect l="l" t="t" r="r" b="b"/>
              <a:pathLst>
                <a:path w="5849" h="4639">
                  <a:moveTo>
                    <a:pt x="5336" y="3067"/>
                  </a:moveTo>
                  <a:cubicBezTo>
                    <a:pt x="2580" y="3067"/>
                    <a:pt x="159" y="1117"/>
                    <a:pt x="-514" y="-1573"/>
                  </a:cubicBezTo>
                  <a:cubicBezTo>
                    <a:pt x="2176" y="-1236"/>
                    <a:pt x="4394" y="579"/>
                    <a:pt x="5336" y="3067"/>
                  </a:cubicBezTo>
                  <a:close/>
                </a:path>
              </a:pathLst>
            </a:custGeom>
            <a:solidFill>
              <a:srgbClr val="020202"/>
            </a:solidFill>
            <a:ln w="6712" cap="flat">
              <a:noFill/>
              <a:prstDash val="solid"/>
              <a:miter/>
            </a:ln>
          </p:spPr>
          <p:txBody>
            <a:bodyPr rtlCol="0" anchor="ctr"/>
            <a:lstStyle/>
            <a:p>
              <a:endParaRPr lang="es-CO"/>
            </a:p>
          </p:txBody>
        </p:sp>
        <p:sp>
          <p:nvSpPr>
            <p:cNvPr id="1148" name="Freeform: Shape 1147">
              <a:extLst>
                <a:ext uri="{FF2B5EF4-FFF2-40B4-BE49-F238E27FC236}">
                  <a16:creationId xmlns:a16="http://schemas.microsoft.com/office/drawing/2014/main" id="{19CF7E4F-96BB-EB2C-1605-69F7FA1EA954}"/>
                </a:ext>
              </a:extLst>
            </p:cNvPr>
            <p:cNvSpPr/>
            <p:nvPr/>
          </p:nvSpPr>
          <p:spPr>
            <a:xfrm>
              <a:off x="7368427" y="743824"/>
              <a:ext cx="5512" cy="5446"/>
            </a:xfrm>
            <a:custGeom>
              <a:avLst/>
              <a:gdLst>
                <a:gd name="connsiteX0" fmla="*/ 4999 w 5512"/>
                <a:gd name="connsiteY0" fmla="*/ 3874 h 5446"/>
                <a:gd name="connsiteX1" fmla="*/ -514 w 5512"/>
                <a:gd name="connsiteY1" fmla="*/ -1573 h 5446"/>
                <a:gd name="connsiteX2" fmla="*/ 4999 w 5512"/>
                <a:gd name="connsiteY2" fmla="*/ 3874 h 5446"/>
              </a:gdLst>
              <a:ahLst/>
              <a:cxnLst>
                <a:cxn ang="0">
                  <a:pos x="connsiteX0" y="connsiteY0"/>
                </a:cxn>
                <a:cxn ang="0">
                  <a:pos x="connsiteX1" y="connsiteY1"/>
                </a:cxn>
                <a:cxn ang="0">
                  <a:pos x="connsiteX2" y="connsiteY2"/>
                </a:cxn>
              </a:cxnLst>
              <a:rect l="l" t="t" r="r" b="b"/>
              <a:pathLst>
                <a:path w="5512" h="5446">
                  <a:moveTo>
                    <a:pt x="4999" y="3874"/>
                  </a:moveTo>
                  <a:cubicBezTo>
                    <a:pt x="2175" y="3402"/>
                    <a:pt x="-43" y="1251"/>
                    <a:pt x="-514" y="-1573"/>
                  </a:cubicBezTo>
                  <a:cubicBezTo>
                    <a:pt x="2310" y="-1103"/>
                    <a:pt x="4529" y="1049"/>
                    <a:pt x="4999" y="3874"/>
                  </a:cubicBezTo>
                  <a:close/>
                </a:path>
              </a:pathLst>
            </a:custGeom>
            <a:solidFill>
              <a:srgbClr val="020202"/>
            </a:solidFill>
            <a:ln w="6712" cap="flat">
              <a:noFill/>
              <a:prstDash val="solid"/>
              <a:miter/>
            </a:ln>
          </p:spPr>
          <p:txBody>
            <a:bodyPr rtlCol="0" anchor="ctr"/>
            <a:lstStyle/>
            <a:p>
              <a:endParaRPr lang="es-CO"/>
            </a:p>
          </p:txBody>
        </p:sp>
        <p:sp>
          <p:nvSpPr>
            <p:cNvPr id="1149" name="Freeform: Shape 1148">
              <a:extLst>
                <a:ext uri="{FF2B5EF4-FFF2-40B4-BE49-F238E27FC236}">
                  <a16:creationId xmlns:a16="http://schemas.microsoft.com/office/drawing/2014/main" id="{2F61051E-AAC3-A814-6E00-5458A7C90285}"/>
                </a:ext>
              </a:extLst>
            </p:cNvPr>
            <p:cNvSpPr/>
            <p:nvPr/>
          </p:nvSpPr>
          <p:spPr>
            <a:xfrm>
              <a:off x="7363452" y="738848"/>
              <a:ext cx="5445" cy="5445"/>
            </a:xfrm>
            <a:custGeom>
              <a:avLst/>
              <a:gdLst>
                <a:gd name="connsiteX0" fmla="*/ 4932 w 5445"/>
                <a:gd name="connsiteY0" fmla="*/ 3873 h 5445"/>
                <a:gd name="connsiteX1" fmla="*/ -514 w 5445"/>
                <a:gd name="connsiteY1" fmla="*/ -1573 h 5445"/>
                <a:gd name="connsiteX2" fmla="*/ 4932 w 5445"/>
                <a:gd name="connsiteY2" fmla="*/ 3873 h 5445"/>
              </a:gdLst>
              <a:ahLst/>
              <a:cxnLst>
                <a:cxn ang="0">
                  <a:pos x="connsiteX0" y="connsiteY0"/>
                </a:cxn>
                <a:cxn ang="0">
                  <a:pos x="connsiteX1" y="connsiteY1"/>
                </a:cxn>
                <a:cxn ang="0">
                  <a:pos x="connsiteX2" y="connsiteY2"/>
                </a:cxn>
              </a:cxnLst>
              <a:rect l="l" t="t" r="r" b="b"/>
              <a:pathLst>
                <a:path w="5445" h="5445">
                  <a:moveTo>
                    <a:pt x="4932" y="3873"/>
                  </a:moveTo>
                  <a:cubicBezTo>
                    <a:pt x="2175" y="3402"/>
                    <a:pt x="-43" y="1184"/>
                    <a:pt x="-514" y="-1573"/>
                  </a:cubicBezTo>
                  <a:cubicBezTo>
                    <a:pt x="2242" y="-1103"/>
                    <a:pt x="4462" y="1117"/>
                    <a:pt x="4932" y="3873"/>
                  </a:cubicBezTo>
                  <a:close/>
                </a:path>
              </a:pathLst>
            </a:custGeom>
            <a:solidFill>
              <a:srgbClr val="020202"/>
            </a:solidFill>
            <a:ln w="6712" cap="flat">
              <a:noFill/>
              <a:prstDash val="solid"/>
              <a:miter/>
            </a:ln>
          </p:spPr>
          <p:txBody>
            <a:bodyPr rtlCol="0" anchor="ctr"/>
            <a:lstStyle/>
            <a:p>
              <a:endParaRPr lang="es-CO"/>
            </a:p>
          </p:txBody>
        </p:sp>
        <p:sp>
          <p:nvSpPr>
            <p:cNvPr id="1150" name="Freeform: Shape 1149">
              <a:extLst>
                <a:ext uri="{FF2B5EF4-FFF2-40B4-BE49-F238E27FC236}">
                  <a16:creationId xmlns:a16="http://schemas.microsoft.com/office/drawing/2014/main" id="{25951A65-9701-5326-43E7-34787310A424}"/>
                </a:ext>
              </a:extLst>
            </p:cNvPr>
            <p:cNvSpPr/>
            <p:nvPr/>
          </p:nvSpPr>
          <p:spPr>
            <a:xfrm>
              <a:off x="7358409" y="733873"/>
              <a:ext cx="5512" cy="5445"/>
            </a:xfrm>
            <a:custGeom>
              <a:avLst/>
              <a:gdLst>
                <a:gd name="connsiteX0" fmla="*/ 4999 w 5512"/>
                <a:gd name="connsiteY0" fmla="*/ 3873 h 5445"/>
                <a:gd name="connsiteX1" fmla="*/ -514 w 5512"/>
                <a:gd name="connsiteY1" fmla="*/ -1573 h 5445"/>
                <a:gd name="connsiteX2" fmla="*/ 4999 w 5512"/>
                <a:gd name="connsiteY2" fmla="*/ 3873 h 5445"/>
              </a:gdLst>
              <a:ahLst/>
              <a:cxnLst>
                <a:cxn ang="0">
                  <a:pos x="connsiteX0" y="connsiteY0"/>
                </a:cxn>
                <a:cxn ang="0">
                  <a:pos x="connsiteX1" y="connsiteY1"/>
                </a:cxn>
                <a:cxn ang="0">
                  <a:pos x="connsiteX2" y="connsiteY2"/>
                </a:cxn>
              </a:cxnLst>
              <a:rect l="l" t="t" r="r" b="b"/>
              <a:pathLst>
                <a:path w="5512" h="5445">
                  <a:moveTo>
                    <a:pt x="4999" y="3873"/>
                  </a:moveTo>
                  <a:cubicBezTo>
                    <a:pt x="2108" y="3537"/>
                    <a:pt x="-111" y="1318"/>
                    <a:pt x="-514" y="-1573"/>
                  </a:cubicBezTo>
                  <a:cubicBezTo>
                    <a:pt x="2310" y="-1103"/>
                    <a:pt x="4529" y="1049"/>
                    <a:pt x="4999" y="3873"/>
                  </a:cubicBezTo>
                  <a:close/>
                </a:path>
              </a:pathLst>
            </a:custGeom>
            <a:solidFill>
              <a:srgbClr val="020202"/>
            </a:solidFill>
            <a:ln w="6712" cap="flat">
              <a:noFill/>
              <a:prstDash val="solid"/>
              <a:miter/>
            </a:ln>
          </p:spPr>
          <p:txBody>
            <a:bodyPr rtlCol="0" anchor="ctr"/>
            <a:lstStyle/>
            <a:p>
              <a:endParaRPr lang="es-CO"/>
            </a:p>
          </p:txBody>
        </p:sp>
        <p:sp>
          <p:nvSpPr>
            <p:cNvPr id="1151" name="Freeform: Shape 1150">
              <a:extLst>
                <a:ext uri="{FF2B5EF4-FFF2-40B4-BE49-F238E27FC236}">
                  <a16:creationId xmlns:a16="http://schemas.microsoft.com/office/drawing/2014/main" id="{3F936DE1-ABE8-56DE-F4B1-0092A6017AF1}"/>
                </a:ext>
              </a:extLst>
            </p:cNvPr>
            <p:cNvSpPr/>
            <p:nvPr/>
          </p:nvSpPr>
          <p:spPr>
            <a:xfrm>
              <a:off x="7353299" y="729032"/>
              <a:ext cx="5580" cy="5378"/>
            </a:xfrm>
            <a:custGeom>
              <a:avLst/>
              <a:gdLst>
                <a:gd name="connsiteX0" fmla="*/ 5067 w 5580"/>
                <a:gd name="connsiteY0" fmla="*/ 3805 h 5378"/>
                <a:gd name="connsiteX1" fmla="*/ -514 w 5580"/>
                <a:gd name="connsiteY1" fmla="*/ -1573 h 5378"/>
                <a:gd name="connsiteX2" fmla="*/ 5067 w 5580"/>
                <a:gd name="connsiteY2" fmla="*/ 3805 h 5378"/>
              </a:gdLst>
              <a:ahLst/>
              <a:cxnLst>
                <a:cxn ang="0">
                  <a:pos x="connsiteX0" y="connsiteY0"/>
                </a:cxn>
                <a:cxn ang="0">
                  <a:pos x="connsiteX1" y="connsiteY1"/>
                </a:cxn>
                <a:cxn ang="0">
                  <a:pos x="connsiteX2" y="connsiteY2"/>
                </a:cxn>
              </a:cxnLst>
              <a:rect l="l" t="t" r="r" b="b"/>
              <a:pathLst>
                <a:path w="5580" h="5378">
                  <a:moveTo>
                    <a:pt x="5067" y="3805"/>
                  </a:moveTo>
                  <a:cubicBezTo>
                    <a:pt x="2175" y="3470"/>
                    <a:pt x="-111" y="1250"/>
                    <a:pt x="-514" y="-1573"/>
                  </a:cubicBezTo>
                  <a:cubicBezTo>
                    <a:pt x="2377" y="-1304"/>
                    <a:pt x="4730" y="915"/>
                    <a:pt x="5067" y="3805"/>
                  </a:cubicBezTo>
                  <a:close/>
                </a:path>
              </a:pathLst>
            </a:custGeom>
            <a:solidFill>
              <a:srgbClr val="020202"/>
            </a:solidFill>
            <a:ln w="6712" cap="flat">
              <a:noFill/>
              <a:prstDash val="solid"/>
              <a:miter/>
            </a:ln>
          </p:spPr>
          <p:txBody>
            <a:bodyPr rtlCol="0" anchor="ctr"/>
            <a:lstStyle/>
            <a:p>
              <a:endParaRPr lang="es-CO"/>
            </a:p>
          </p:txBody>
        </p:sp>
        <p:sp>
          <p:nvSpPr>
            <p:cNvPr id="1152" name="Freeform: Shape 1151">
              <a:extLst>
                <a:ext uri="{FF2B5EF4-FFF2-40B4-BE49-F238E27FC236}">
                  <a16:creationId xmlns:a16="http://schemas.microsoft.com/office/drawing/2014/main" id="{9D83BA57-8B34-F9FE-368A-64719B861BA3}"/>
                </a:ext>
              </a:extLst>
            </p:cNvPr>
            <p:cNvSpPr/>
            <p:nvPr/>
          </p:nvSpPr>
          <p:spPr>
            <a:xfrm>
              <a:off x="7318942" y="698776"/>
              <a:ext cx="5512" cy="4908"/>
            </a:xfrm>
            <a:custGeom>
              <a:avLst/>
              <a:gdLst>
                <a:gd name="connsiteX0" fmla="*/ 4999 w 5512"/>
                <a:gd name="connsiteY0" fmla="*/ 3335 h 4908"/>
                <a:gd name="connsiteX1" fmla="*/ -514 w 5512"/>
                <a:gd name="connsiteY1" fmla="*/ -1573 h 4908"/>
              </a:gdLst>
              <a:ahLst/>
              <a:cxnLst>
                <a:cxn ang="0">
                  <a:pos x="connsiteX0" y="connsiteY0"/>
                </a:cxn>
                <a:cxn ang="0">
                  <a:pos x="connsiteX1" y="connsiteY1"/>
                </a:cxn>
              </a:cxnLst>
              <a:rect l="l" t="t" r="r" b="b"/>
              <a:pathLst>
                <a:path w="5512" h="4908">
                  <a:moveTo>
                    <a:pt x="4999" y="3335"/>
                  </a:moveTo>
                  <a:cubicBezTo>
                    <a:pt x="2377" y="2931"/>
                    <a:pt x="159" y="1049"/>
                    <a:pt x="-514" y="-1573"/>
                  </a:cubicBezTo>
                  <a:close/>
                </a:path>
              </a:pathLst>
            </a:custGeom>
            <a:solidFill>
              <a:srgbClr val="020202"/>
            </a:solidFill>
            <a:ln w="6712" cap="flat">
              <a:noFill/>
              <a:prstDash val="solid"/>
              <a:miter/>
            </a:ln>
          </p:spPr>
          <p:txBody>
            <a:bodyPr rtlCol="0" anchor="ctr"/>
            <a:lstStyle/>
            <a:p>
              <a:endParaRPr lang="es-CO"/>
            </a:p>
          </p:txBody>
        </p:sp>
        <p:sp>
          <p:nvSpPr>
            <p:cNvPr id="1153" name="Freeform: Shape 1152">
              <a:extLst>
                <a:ext uri="{FF2B5EF4-FFF2-40B4-BE49-F238E27FC236}">
                  <a16:creationId xmlns:a16="http://schemas.microsoft.com/office/drawing/2014/main" id="{C059DEA5-B8CF-BDF0-C2C6-4B59ACBACF53}"/>
                </a:ext>
              </a:extLst>
            </p:cNvPr>
            <p:cNvSpPr/>
            <p:nvPr/>
          </p:nvSpPr>
          <p:spPr>
            <a:xfrm>
              <a:off x="7313563" y="694069"/>
              <a:ext cx="5782" cy="5042"/>
            </a:xfrm>
            <a:custGeom>
              <a:avLst/>
              <a:gdLst>
                <a:gd name="connsiteX0" fmla="*/ 5268 w 5782"/>
                <a:gd name="connsiteY0" fmla="*/ 3470 h 5042"/>
                <a:gd name="connsiteX1" fmla="*/ -514 w 5782"/>
                <a:gd name="connsiteY1" fmla="*/ -1573 h 5042"/>
                <a:gd name="connsiteX2" fmla="*/ 5268 w 5782"/>
                <a:gd name="connsiteY2" fmla="*/ 3470 h 5042"/>
              </a:gdLst>
              <a:ahLst/>
              <a:cxnLst>
                <a:cxn ang="0">
                  <a:pos x="connsiteX0" y="connsiteY0"/>
                </a:cxn>
                <a:cxn ang="0">
                  <a:pos x="connsiteX1" y="connsiteY1"/>
                </a:cxn>
                <a:cxn ang="0">
                  <a:pos x="connsiteX2" y="connsiteY2"/>
                </a:cxn>
              </a:cxnLst>
              <a:rect l="l" t="t" r="r" b="b"/>
              <a:pathLst>
                <a:path w="5782" h="5042">
                  <a:moveTo>
                    <a:pt x="5268" y="3470"/>
                  </a:moveTo>
                  <a:cubicBezTo>
                    <a:pt x="2444" y="3134"/>
                    <a:pt x="159" y="1184"/>
                    <a:pt x="-514" y="-1573"/>
                  </a:cubicBezTo>
                  <a:cubicBezTo>
                    <a:pt x="2311" y="-1236"/>
                    <a:pt x="4596" y="713"/>
                    <a:pt x="5268" y="3470"/>
                  </a:cubicBezTo>
                  <a:close/>
                </a:path>
              </a:pathLst>
            </a:custGeom>
            <a:solidFill>
              <a:srgbClr val="020202"/>
            </a:solidFill>
            <a:ln w="6712" cap="flat">
              <a:noFill/>
              <a:prstDash val="solid"/>
              <a:miter/>
            </a:ln>
          </p:spPr>
          <p:txBody>
            <a:bodyPr rtlCol="0" anchor="ctr"/>
            <a:lstStyle/>
            <a:p>
              <a:endParaRPr lang="es-CO"/>
            </a:p>
          </p:txBody>
        </p:sp>
        <p:sp>
          <p:nvSpPr>
            <p:cNvPr id="1154" name="Freeform: Shape 1153">
              <a:extLst>
                <a:ext uri="{FF2B5EF4-FFF2-40B4-BE49-F238E27FC236}">
                  <a16:creationId xmlns:a16="http://schemas.microsoft.com/office/drawing/2014/main" id="{F5874E2D-9967-308D-609C-11200F05DEB3}"/>
                </a:ext>
              </a:extLst>
            </p:cNvPr>
            <p:cNvSpPr/>
            <p:nvPr/>
          </p:nvSpPr>
          <p:spPr>
            <a:xfrm>
              <a:off x="7293594" y="679211"/>
              <a:ext cx="5916" cy="4773"/>
            </a:xfrm>
            <a:custGeom>
              <a:avLst/>
              <a:gdLst>
                <a:gd name="connsiteX0" fmla="*/ 5403 w 5916"/>
                <a:gd name="connsiteY0" fmla="*/ 3201 h 4773"/>
                <a:gd name="connsiteX1" fmla="*/ -514 w 5916"/>
                <a:gd name="connsiteY1" fmla="*/ -1573 h 4773"/>
                <a:gd name="connsiteX2" fmla="*/ 5403 w 5916"/>
                <a:gd name="connsiteY2" fmla="*/ 3201 h 4773"/>
              </a:gdLst>
              <a:ahLst/>
              <a:cxnLst>
                <a:cxn ang="0">
                  <a:pos x="connsiteX0" y="connsiteY0"/>
                </a:cxn>
                <a:cxn ang="0">
                  <a:pos x="connsiteX1" y="connsiteY1"/>
                </a:cxn>
                <a:cxn ang="0">
                  <a:pos x="connsiteX2" y="connsiteY2"/>
                </a:cxn>
              </a:cxnLst>
              <a:rect l="l" t="t" r="r" b="b"/>
              <a:pathLst>
                <a:path w="5916" h="4773">
                  <a:moveTo>
                    <a:pt x="5403" y="3201"/>
                  </a:moveTo>
                  <a:cubicBezTo>
                    <a:pt x="2579" y="3133"/>
                    <a:pt x="159" y="1184"/>
                    <a:pt x="-514" y="-1573"/>
                  </a:cubicBezTo>
                  <a:cubicBezTo>
                    <a:pt x="2242" y="-1371"/>
                    <a:pt x="4596" y="511"/>
                    <a:pt x="5403" y="3201"/>
                  </a:cubicBezTo>
                  <a:close/>
                </a:path>
              </a:pathLst>
            </a:custGeom>
            <a:solidFill>
              <a:srgbClr val="020202"/>
            </a:solidFill>
            <a:ln w="6712" cap="flat">
              <a:noFill/>
              <a:prstDash val="solid"/>
              <a:miter/>
            </a:ln>
          </p:spPr>
          <p:txBody>
            <a:bodyPr rtlCol="0" anchor="ctr"/>
            <a:lstStyle/>
            <a:p>
              <a:endParaRPr lang="es-CO"/>
            </a:p>
          </p:txBody>
        </p:sp>
        <p:sp>
          <p:nvSpPr>
            <p:cNvPr id="1155" name="Freeform: Shape 1154">
              <a:extLst>
                <a:ext uri="{FF2B5EF4-FFF2-40B4-BE49-F238E27FC236}">
                  <a16:creationId xmlns:a16="http://schemas.microsoft.com/office/drawing/2014/main" id="{47429D48-1853-BDAA-86AF-C8221515A54D}"/>
                </a:ext>
              </a:extLst>
            </p:cNvPr>
            <p:cNvSpPr/>
            <p:nvPr/>
          </p:nvSpPr>
          <p:spPr>
            <a:xfrm>
              <a:off x="7279004" y="669193"/>
              <a:ext cx="5916" cy="4571"/>
            </a:xfrm>
            <a:custGeom>
              <a:avLst/>
              <a:gdLst>
                <a:gd name="connsiteX0" fmla="*/ 5403 w 5916"/>
                <a:gd name="connsiteY0" fmla="*/ 2999 h 4571"/>
                <a:gd name="connsiteX1" fmla="*/ -514 w 5916"/>
                <a:gd name="connsiteY1" fmla="*/ -1573 h 4571"/>
                <a:gd name="connsiteX2" fmla="*/ 5403 w 5916"/>
                <a:gd name="connsiteY2" fmla="*/ 2999 h 4571"/>
              </a:gdLst>
              <a:ahLst/>
              <a:cxnLst>
                <a:cxn ang="0">
                  <a:pos x="connsiteX0" y="connsiteY0"/>
                </a:cxn>
                <a:cxn ang="0">
                  <a:pos x="connsiteX1" y="connsiteY1"/>
                </a:cxn>
                <a:cxn ang="0">
                  <a:pos x="connsiteX2" y="connsiteY2"/>
                </a:cxn>
              </a:cxnLst>
              <a:rect l="l" t="t" r="r" b="b"/>
              <a:pathLst>
                <a:path w="5916" h="4571">
                  <a:moveTo>
                    <a:pt x="5403" y="2999"/>
                  </a:moveTo>
                  <a:cubicBezTo>
                    <a:pt x="2646" y="2999"/>
                    <a:pt x="159" y="1117"/>
                    <a:pt x="-514" y="-1573"/>
                  </a:cubicBezTo>
                  <a:cubicBezTo>
                    <a:pt x="2176" y="-1304"/>
                    <a:pt x="4462" y="511"/>
                    <a:pt x="5403" y="2999"/>
                  </a:cubicBezTo>
                  <a:close/>
                </a:path>
              </a:pathLst>
            </a:custGeom>
            <a:solidFill>
              <a:srgbClr val="020202"/>
            </a:solidFill>
            <a:ln w="6712" cap="flat">
              <a:noFill/>
              <a:prstDash val="solid"/>
              <a:miter/>
            </a:ln>
          </p:spPr>
          <p:txBody>
            <a:bodyPr rtlCol="0" anchor="ctr"/>
            <a:lstStyle/>
            <a:p>
              <a:endParaRPr lang="es-CO"/>
            </a:p>
          </p:txBody>
        </p:sp>
        <p:sp>
          <p:nvSpPr>
            <p:cNvPr id="1156" name="Freeform: Shape 1155">
              <a:extLst>
                <a:ext uri="{FF2B5EF4-FFF2-40B4-BE49-F238E27FC236}">
                  <a16:creationId xmlns:a16="http://schemas.microsoft.com/office/drawing/2014/main" id="{486D70DE-9AA5-AD21-A244-2B2C0C0941A6}"/>
                </a:ext>
              </a:extLst>
            </p:cNvPr>
            <p:cNvSpPr/>
            <p:nvPr/>
          </p:nvSpPr>
          <p:spPr>
            <a:xfrm>
              <a:off x="7244109" y="639071"/>
              <a:ext cx="5647" cy="4975"/>
            </a:xfrm>
            <a:custGeom>
              <a:avLst/>
              <a:gdLst>
                <a:gd name="connsiteX0" fmla="*/ 5134 w 5647"/>
                <a:gd name="connsiteY0" fmla="*/ 3402 h 4975"/>
                <a:gd name="connsiteX1" fmla="*/ -514 w 5647"/>
                <a:gd name="connsiteY1" fmla="*/ -1573 h 4975"/>
                <a:gd name="connsiteX2" fmla="*/ 5134 w 5647"/>
                <a:gd name="connsiteY2" fmla="*/ 3402 h 4975"/>
              </a:gdLst>
              <a:ahLst/>
              <a:cxnLst>
                <a:cxn ang="0">
                  <a:pos x="connsiteX0" y="connsiteY0"/>
                </a:cxn>
                <a:cxn ang="0">
                  <a:pos x="connsiteX1" y="connsiteY1"/>
                </a:cxn>
                <a:cxn ang="0">
                  <a:pos x="connsiteX2" y="connsiteY2"/>
                </a:cxn>
              </a:cxnLst>
              <a:rect l="l" t="t" r="r" b="b"/>
              <a:pathLst>
                <a:path w="5647" h="4975">
                  <a:moveTo>
                    <a:pt x="5134" y="3402"/>
                  </a:moveTo>
                  <a:cubicBezTo>
                    <a:pt x="2377" y="3201"/>
                    <a:pt x="91" y="1116"/>
                    <a:pt x="-514" y="-1573"/>
                  </a:cubicBezTo>
                  <a:cubicBezTo>
                    <a:pt x="2108" y="-1035"/>
                    <a:pt x="4260" y="848"/>
                    <a:pt x="5134" y="3402"/>
                  </a:cubicBezTo>
                  <a:close/>
                </a:path>
              </a:pathLst>
            </a:custGeom>
            <a:solidFill>
              <a:srgbClr val="020202"/>
            </a:solidFill>
            <a:ln w="6712" cap="flat">
              <a:noFill/>
              <a:prstDash val="solid"/>
              <a:miter/>
            </a:ln>
          </p:spPr>
          <p:txBody>
            <a:bodyPr rtlCol="0" anchor="ctr"/>
            <a:lstStyle/>
            <a:p>
              <a:endParaRPr lang="es-CO"/>
            </a:p>
          </p:txBody>
        </p:sp>
        <p:sp>
          <p:nvSpPr>
            <p:cNvPr id="1157" name="Freeform: Shape 1156">
              <a:extLst>
                <a:ext uri="{FF2B5EF4-FFF2-40B4-BE49-F238E27FC236}">
                  <a16:creationId xmlns:a16="http://schemas.microsoft.com/office/drawing/2014/main" id="{AFD837A9-2C13-5C6E-FCB7-81EA010ACFC7}"/>
                </a:ext>
              </a:extLst>
            </p:cNvPr>
            <p:cNvSpPr/>
            <p:nvPr/>
          </p:nvSpPr>
          <p:spPr>
            <a:xfrm>
              <a:off x="7238797" y="634499"/>
              <a:ext cx="5782" cy="5109"/>
            </a:xfrm>
            <a:custGeom>
              <a:avLst/>
              <a:gdLst>
                <a:gd name="connsiteX0" fmla="*/ 5268 w 5782"/>
                <a:gd name="connsiteY0" fmla="*/ 3537 h 5109"/>
                <a:gd name="connsiteX1" fmla="*/ -514 w 5782"/>
                <a:gd name="connsiteY1" fmla="*/ -1573 h 5109"/>
                <a:gd name="connsiteX2" fmla="*/ 5268 w 5782"/>
                <a:gd name="connsiteY2" fmla="*/ 3537 h 5109"/>
              </a:gdLst>
              <a:ahLst/>
              <a:cxnLst>
                <a:cxn ang="0">
                  <a:pos x="connsiteX0" y="connsiteY0"/>
                </a:cxn>
                <a:cxn ang="0">
                  <a:pos x="connsiteX1" y="connsiteY1"/>
                </a:cxn>
                <a:cxn ang="0">
                  <a:pos x="connsiteX2" y="connsiteY2"/>
                </a:cxn>
              </a:cxnLst>
              <a:rect l="l" t="t" r="r" b="b"/>
              <a:pathLst>
                <a:path w="5782" h="5109">
                  <a:moveTo>
                    <a:pt x="5268" y="3537"/>
                  </a:moveTo>
                  <a:cubicBezTo>
                    <a:pt x="2444" y="3201"/>
                    <a:pt x="159" y="1184"/>
                    <a:pt x="-514" y="-1573"/>
                  </a:cubicBezTo>
                  <a:cubicBezTo>
                    <a:pt x="2311" y="-1236"/>
                    <a:pt x="4596" y="780"/>
                    <a:pt x="5268" y="3537"/>
                  </a:cubicBezTo>
                  <a:close/>
                </a:path>
              </a:pathLst>
            </a:custGeom>
            <a:solidFill>
              <a:srgbClr val="020202"/>
            </a:solidFill>
            <a:ln w="6712" cap="flat">
              <a:noFill/>
              <a:prstDash val="solid"/>
              <a:miter/>
            </a:ln>
          </p:spPr>
          <p:txBody>
            <a:bodyPr rtlCol="0" anchor="ctr"/>
            <a:lstStyle/>
            <a:p>
              <a:endParaRPr lang="es-CO"/>
            </a:p>
          </p:txBody>
        </p:sp>
        <p:sp>
          <p:nvSpPr>
            <p:cNvPr id="1158" name="Freeform: Shape 1157">
              <a:extLst>
                <a:ext uri="{FF2B5EF4-FFF2-40B4-BE49-F238E27FC236}">
                  <a16:creationId xmlns:a16="http://schemas.microsoft.com/office/drawing/2014/main" id="{ED97F695-2B39-A29C-2B89-F0B817BFAB42}"/>
                </a:ext>
              </a:extLst>
            </p:cNvPr>
            <p:cNvSpPr/>
            <p:nvPr/>
          </p:nvSpPr>
          <p:spPr>
            <a:xfrm>
              <a:off x="7672881" y="4598391"/>
              <a:ext cx="797061" cy="1902973"/>
            </a:xfrm>
            <a:custGeom>
              <a:avLst/>
              <a:gdLst>
                <a:gd name="connsiteX0" fmla="*/ 24686 w 797061"/>
                <a:gd name="connsiteY0" fmla="*/ 1901084 h 1902973"/>
                <a:gd name="connsiteX1" fmla="*/ 16215 w 797061"/>
                <a:gd name="connsiteY1" fmla="*/ 1886023 h 1902973"/>
                <a:gd name="connsiteX2" fmla="*/ -258 w 797061"/>
                <a:gd name="connsiteY2" fmla="*/ 1831092 h 1902973"/>
                <a:gd name="connsiteX3" fmla="*/ 28922 w 797061"/>
                <a:gd name="connsiteY3" fmla="*/ 1782279 h 1902973"/>
                <a:gd name="connsiteX4" fmla="*/ 65028 w 797061"/>
                <a:gd name="connsiteY4" fmla="*/ 1765671 h 1902973"/>
                <a:gd name="connsiteX5" fmla="*/ 245219 w 797061"/>
                <a:gd name="connsiteY5" fmla="*/ 1663474 h 1902973"/>
                <a:gd name="connsiteX6" fmla="*/ 314672 w 797061"/>
                <a:gd name="connsiteY6" fmla="*/ 1603635 h 1902973"/>
                <a:gd name="connsiteX7" fmla="*/ 409676 w 797061"/>
                <a:gd name="connsiteY7" fmla="*/ 1476963 h 1902973"/>
                <a:gd name="connsiteX8" fmla="*/ 467767 w 797061"/>
                <a:gd name="connsiteY8" fmla="*/ 1309279 h 1902973"/>
                <a:gd name="connsiteX9" fmla="*/ 486526 w 797061"/>
                <a:gd name="connsiteY9" fmla="*/ 1209703 h 1902973"/>
                <a:gd name="connsiteX10" fmla="*/ 492913 w 797061"/>
                <a:gd name="connsiteY10" fmla="*/ 1145762 h 1902973"/>
                <a:gd name="connsiteX11" fmla="*/ 501721 w 797061"/>
                <a:gd name="connsiteY11" fmla="*/ 1000063 h 1902973"/>
                <a:gd name="connsiteX12" fmla="*/ 523775 w 797061"/>
                <a:gd name="connsiteY12" fmla="*/ 828546 h 1902973"/>
                <a:gd name="connsiteX13" fmla="*/ 554366 w 797061"/>
                <a:gd name="connsiteY13" fmla="*/ 678342 h 1902973"/>
                <a:gd name="connsiteX14" fmla="*/ 591346 w 797061"/>
                <a:gd name="connsiteY14" fmla="*/ 499228 h 1902973"/>
                <a:gd name="connsiteX15" fmla="*/ 622543 w 797061"/>
                <a:gd name="connsiteY15" fmla="*/ 304245 h 1902973"/>
                <a:gd name="connsiteX16" fmla="*/ 681509 w 797061"/>
                <a:gd name="connsiteY16" fmla="*/ 110002 h 1902973"/>
                <a:gd name="connsiteX17" fmla="*/ 709882 w 797061"/>
                <a:gd name="connsiteY17" fmla="*/ 52248 h 1902973"/>
                <a:gd name="connsiteX18" fmla="*/ 796548 w 797061"/>
                <a:gd name="connsiteY18" fmla="*/ -1541 h 1902973"/>
                <a:gd name="connsiteX19" fmla="*/ 754122 w 797061"/>
                <a:gd name="connsiteY19" fmla="*/ 229144 h 1902973"/>
                <a:gd name="connsiteX20" fmla="*/ 735767 w 797061"/>
                <a:gd name="connsiteY20" fmla="*/ 348687 h 1902973"/>
                <a:gd name="connsiteX21" fmla="*/ 708873 w 797061"/>
                <a:gd name="connsiteY21" fmla="*/ 509313 h 1902973"/>
                <a:gd name="connsiteX22" fmla="*/ 671491 w 797061"/>
                <a:gd name="connsiteY22" fmla="*/ 693201 h 1902973"/>
                <a:gd name="connsiteX23" fmla="*/ 648698 w 797061"/>
                <a:gd name="connsiteY23" fmla="*/ 812074 h 1902973"/>
                <a:gd name="connsiteX24" fmla="*/ 643386 w 797061"/>
                <a:gd name="connsiteY24" fmla="*/ 858533 h 1902973"/>
                <a:gd name="connsiteX25" fmla="*/ 624224 w 797061"/>
                <a:gd name="connsiteY25" fmla="*/ 960461 h 1902973"/>
                <a:gd name="connsiteX26" fmla="*/ 616963 w 797061"/>
                <a:gd name="connsiteY26" fmla="*/ 1024269 h 1902973"/>
                <a:gd name="connsiteX27" fmla="*/ 611382 w 797061"/>
                <a:gd name="connsiteY27" fmla="*/ 1155443 h 1902973"/>
                <a:gd name="connsiteX28" fmla="*/ 535742 w 797061"/>
                <a:gd name="connsiteY28" fmla="*/ 1489604 h 1902973"/>
                <a:gd name="connsiteX29" fmla="*/ 483635 w 797061"/>
                <a:gd name="connsiteY29" fmla="*/ 1588507 h 1902973"/>
                <a:gd name="connsiteX30" fmla="*/ 465414 w 797061"/>
                <a:gd name="connsiteY30" fmla="*/ 1620915 h 1902973"/>
                <a:gd name="connsiteX31" fmla="*/ 352997 w 797061"/>
                <a:gd name="connsiteY31" fmla="*/ 1745367 h 1902973"/>
                <a:gd name="connsiteX32" fmla="*/ 243874 w 797061"/>
                <a:gd name="connsiteY32" fmla="*/ 1826788 h 1902973"/>
                <a:gd name="connsiteX33" fmla="*/ 66641 w 797061"/>
                <a:gd name="connsiteY33" fmla="*/ 1900343 h 1902973"/>
                <a:gd name="connsiteX34" fmla="*/ 24686 w 797061"/>
                <a:gd name="connsiteY34" fmla="*/ 1901084 h 1902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797061" h="1902973">
                  <a:moveTo>
                    <a:pt x="24686" y="1901084"/>
                  </a:moveTo>
                  <a:cubicBezTo>
                    <a:pt x="22737" y="1895637"/>
                    <a:pt x="19846" y="1890527"/>
                    <a:pt x="16215" y="1886023"/>
                  </a:cubicBezTo>
                  <a:cubicBezTo>
                    <a:pt x="-997" y="1870962"/>
                    <a:pt x="-1064" y="1851396"/>
                    <a:pt x="-258" y="1831092"/>
                  </a:cubicBezTo>
                  <a:cubicBezTo>
                    <a:pt x="-56" y="1810720"/>
                    <a:pt x="11106" y="1792096"/>
                    <a:pt x="28922" y="1782279"/>
                  </a:cubicBezTo>
                  <a:cubicBezTo>
                    <a:pt x="40285" y="1775421"/>
                    <a:pt x="52387" y="1769840"/>
                    <a:pt x="65028" y="1765671"/>
                  </a:cubicBezTo>
                  <a:cubicBezTo>
                    <a:pt x="132263" y="1744358"/>
                    <a:pt x="190556" y="1707311"/>
                    <a:pt x="245219" y="1663474"/>
                  </a:cubicBezTo>
                  <a:cubicBezTo>
                    <a:pt x="269827" y="1645320"/>
                    <a:pt x="293090" y="1625284"/>
                    <a:pt x="314672" y="1603635"/>
                  </a:cubicBezTo>
                  <a:cubicBezTo>
                    <a:pt x="350980" y="1565109"/>
                    <a:pt x="382849" y="1522616"/>
                    <a:pt x="409676" y="1476963"/>
                  </a:cubicBezTo>
                  <a:cubicBezTo>
                    <a:pt x="438385" y="1424788"/>
                    <a:pt x="458018" y="1368042"/>
                    <a:pt x="467767" y="1309279"/>
                  </a:cubicBezTo>
                  <a:cubicBezTo>
                    <a:pt x="473886" y="1276065"/>
                    <a:pt x="481214" y="1243051"/>
                    <a:pt x="486526" y="1209703"/>
                  </a:cubicBezTo>
                  <a:cubicBezTo>
                    <a:pt x="489955" y="1188591"/>
                    <a:pt x="490627" y="1167077"/>
                    <a:pt x="492913" y="1145762"/>
                  </a:cubicBezTo>
                  <a:cubicBezTo>
                    <a:pt x="498090" y="1097353"/>
                    <a:pt x="498158" y="1048607"/>
                    <a:pt x="501721" y="1000063"/>
                  </a:cubicBezTo>
                  <a:cubicBezTo>
                    <a:pt x="505957" y="942308"/>
                    <a:pt x="515841" y="885763"/>
                    <a:pt x="523775" y="828546"/>
                  </a:cubicBezTo>
                  <a:cubicBezTo>
                    <a:pt x="530498" y="777985"/>
                    <a:pt x="543004" y="728164"/>
                    <a:pt x="554366" y="678342"/>
                  </a:cubicBezTo>
                  <a:cubicBezTo>
                    <a:pt x="567813" y="618840"/>
                    <a:pt x="583345" y="559672"/>
                    <a:pt x="591346" y="499228"/>
                  </a:cubicBezTo>
                  <a:cubicBezTo>
                    <a:pt x="600019" y="433875"/>
                    <a:pt x="608894" y="368657"/>
                    <a:pt x="622543" y="304245"/>
                  </a:cubicBezTo>
                  <a:cubicBezTo>
                    <a:pt x="635923" y="237749"/>
                    <a:pt x="655623" y="172733"/>
                    <a:pt x="681509" y="110002"/>
                  </a:cubicBezTo>
                  <a:cubicBezTo>
                    <a:pt x="689846" y="90302"/>
                    <a:pt x="701142" y="71813"/>
                    <a:pt x="709882" y="52248"/>
                  </a:cubicBezTo>
                  <a:cubicBezTo>
                    <a:pt x="726758" y="14461"/>
                    <a:pt x="756005" y="-2415"/>
                    <a:pt x="796548" y="-1541"/>
                  </a:cubicBezTo>
                  <a:cubicBezTo>
                    <a:pt x="784916" y="75780"/>
                    <a:pt x="768310" y="152226"/>
                    <a:pt x="754122" y="229144"/>
                  </a:cubicBezTo>
                  <a:cubicBezTo>
                    <a:pt x="746794" y="268745"/>
                    <a:pt x="741281" y="308682"/>
                    <a:pt x="735767" y="348687"/>
                  </a:cubicBezTo>
                  <a:cubicBezTo>
                    <a:pt x="728371" y="402475"/>
                    <a:pt x="725279" y="456667"/>
                    <a:pt x="708873" y="509313"/>
                  </a:cubicBezTo>
                  <a:cubicBezTo>
                    <a:pt x="690585" y="569152"/>
                    <a:pt x="685879" y="632287"/>
                    <a:pt x="671491" y="693201"/>
                  </a:cubicBezTo>
                  <a:cubicBezTo>
                    <a:pt x="662279" y="732534"/>
                    <a:pt x="657505" y="772673"/>
                    <a:pt x="648698" y="812074"/>
                  </a:cubicBezTo>
                  <a:cubicBezTo>
                    <a:pt x="645269" y="827336"/>
                    <a:pt x="643453" y="842866"/>
                    <a:pt x="643386" y="858533"/>
                  </a:cubicBezTo>
                  <a:cubicBezTo>
                    <a:pt x="643386" y="894235"/>
                    <a:pt x="628662" y="926172"/>
                    <a:pt x="624224" y="960461"/>
                  </a:cubicBezTo>
                  <a:cubicBezTo>
                    <a:pt x="621534" y="981641"/>
                    <a:pt x="615282" y="1002417"/>
                    <a:pt x="616963" y="1024269"/>
                  </a:cubicBezTo>
                  <a:cubicBezTo>
                    <a:pt x="620325" y="1068172"/>
                    <a:pt x="615483" y="1111675"/>
                    <a:pt x="611382" y="1155443"/>
                  </a:cubicBezTo>
                  <a:cubicBezTo>
                    <a:pt x="600490" y="1269743"/>
                    <a:pt x="580857" y="1382834"/>
                    <a:pt x="535742" y="1489604"/>
                  </a:cubicBezTo>
                  <a:cubicBezTo>
                    <a:pt x="520951" y="1523893"/>
                    <a:pt x="503537" y="1556974"/>
                    <a:pt x="483635" y="1588507"/>
                  </a:cubicBezTo>
                  <a:cubicBezTo>
                    <a:pt x="476911" y="1598996"/>
                    <a:pt x="471398" y="1610022"/>
                    <a:pt x="465414" y="1620915"/>
                  </a:cubicBezTo>
                  <a:cubicBezTo>
                    <a:pt x="437713" y="1671274"/>
                    <a:pt x="395019" y="1707782"/>
                    <a:pt x="352997" y="1745367"/>
                  </a:cubicBezTo>
                  <a:cubicBezTo>
                    <a:pt x="318640" y="1775085"/>
                    <a:pt x="282131" y="1802315"/>
                    <a:pt x="243874" y="1826788"/>
                  </a:cubicBezTo>
                  <a:cubicBezTo>
                    <a:pt x="190086" y="1862625"/>
                    <a:pt x="132196" y="1891737"/>
                    <a:pt x="66641" y="1900343"/>
                  </a:cubicBezTo>
                  <a:cubicBezTo>
                    <a:pt x="52657" y="1901420"/>
                    <a:pt x="38672" y="1901689"/>
                    <a:pt x="24686" y="1901084"/>
                  </a:cubicBezTo>
                  <a:close/>
                </a:path>
              </a:pathLst>
            </a:custGeom>
            <a:solidFill>
              <a:srgbClr val="000000"/>
            </a:solidFill>
            <a:ln w="6712" cap="flat">
              <a:noFill/>
              <a:prstDash val="solid"/>
              <a:miter/>
            </a:ln>
          </p:spPr>
          <p:txBody>
            <a:bodyPr rtlCol="0" anchor="ctr"/>
            <a:lstStyle/>
            <a:p>
              <a:endParaRPr lang="es-CO"/>
            </a:p>
          </p:txBody>
        </p:sp>
        <p:sp>
          <p:nvSpPr>
            <p:cNvPr id="1159" name="Freeform: Shape 1158">
              <a:extLst>
                <a:ext uri="{FF2B5EF4-FFF2-40B4-BE49-F238E27FC236}">
                  <a16:creationId xmlns:a16="http://schemas.microsoft.com/office/drawing/2014/main" id="{AB19B080-1A3D-2704-2D3E-3CF278CD2ED6}"/>
                </a:ext>
              </a:extLst>
            </p:cNvPr>
            <p:cNvSpPr/>
            <p:nvPr/>
          </p:nvSpPr>
          <p:spPr>
            <a:xfrm>
              <a:off x="7294670" y="6470022"/>
              <a:ext cx="119603" cy="21546"/>
            </a:xfrm>
            <a:custGeom>
              <a:avLst/>
              <a:gdLst>
                <a:gd name="connsiteX0" fmla="*/ -514 w 119603"/>
                <a:gd name="connsiteY0" fmla="*/ 19368 h 21546"/>
                <a:gd name="connsiteX1" fmla="*/ 37474 w 119603"/>
                <a:gd name="connsiteY1" fmla="*/ 1617 h 21546"/>
                <a:gd name="connsiteX2" fmla="*/ 49443 w 119603"/>
                <a:gd name="connsiteY2" fmla="*/ 9888 h 21546"/>
                <a:gd name="connsiteX3" fmla="*/ 64167 w 119603"/>
                <a:gd name="connsiteY3" fmla="*/ 9888 h 21546"/>
                <a:gd name="connsiteX4" fmla="*/ 100541 w 119603"/>
                <a:gd name="connsiteY4" fmla="*/ -197 h 21546"/>
                <a:gd name="connsiteX5" fmla="*/ 119031 w 119603"/>
                <a:gd name="connsiteY5" fmla="*/ 19973 h 21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603" h="21546">
                  <a:moveTo>
                    <a:pt x="-514" y="19368"/>
                  </a:moveTo>
                  <a:cubicBezTo>
                    <a:pt x="3655" y="541"/>
                    <a:pt x="17775" y="-6182"/>
                    <a:pt x="37474" y="1617"/>
                  </a:cubicBezTo>
                  <a:cubicBezTo>
                    <a:pt x="41912" y="3634"/>
                    <a:pt x="45946" y="6459"/>
                    <a:pt x="49443" y="9888"/>
                  </a:cubicBezTo>
                  <a:cubicBezTo>
                    <a:pt x="54687" y="14796"/>
                    <a:pt x="59461" y="15064"/>
                    <a:pt x="64167" y="9888"/>
                  </a:cubicBezTo>
                  <a:cubicBezTo>
                    <a:pt x="74051" y="-1678"/>
                    <a:pt x="87498" y="3"/>
                    <a:pt x="100541" y="-197"/>
                  </a:cubicBezTo>
                  <a:cubicBezTo>
                    <a:pt x="113585" y="-399"/>
                    <a:pt x="119770" y="6526"/>
                    <a:pt x="119031" y="19973"/>
                  </a:cubicBezTo>
                  <a:close/>
                </a:path>
              </a:pathLst>
            </a:custGeom>
            <a:solidFill>
              <a:srgbClr val="020202"/>
            </a:solidFill>
            <a:ln w="6712" cap="flat">
              <a:noFill/>
              <a:prstDash val="solid"/>
              <a:miter/>
            </a:ln>
          </p:spPr>
          <p:txBody>
            <a:bodyPr rtlCol="0" anchor="ctr"/>
            <a:lstStyle/>
            <a:p>
              <a:endParaRPr lang="es-CO"/>
            </a:p>
          </p:txBody>
        </p:sp>
        <p:sp>
          <p:nvSpPr>
            <p:cNvPr id="1160" name="Freeform: Shape 1159">
              <a:extLst>
                <a:ext uri="{FF2B5EF4-FFF2-40B4-BE49-F238E27FC236}">
                  <a16:creationId xmlns:a16="http://schemas.microsoft.com/office/drawing/2014/main" id="{BC7BC8BA-7B11-76C6-B710-C7C0E96ECF31}"/>
                </a:ext>
              </a:extLst>
            </p:cNvPr>
            <p:cNvSpPr/>
            <p:nvPr/>
          </p:nvSpPr>
          <p:spPr>
            <a:xfrm>
              <a:off x="7115286" y="6479096"/>
              <a:ext cx="159549" cy="16480"/>
            </a:xfrm>
            <a:custGeom>
              <a:avLst/>
              <a:gdLst>
                <a:gd name="connsiteX0" fmla="*/ -514 w 159549"/>
                <a:gd name="connsiteY0" fmla="*/ 10496 h 16480"/>
                <a:gd name="connsiteX1" fmla="*/ 59998 w 159549"/>
                <a:gd name="connsiteY1" fmla="*/ 2159 h 16480"/>
                <a:gd name="connsiteX2" fmla="*/ 93616 w 159549"/>
                <a:gd name="connsiteY2" fmla="*/ 2159 h 16480"/>
                <a:gd name="connsiteX3" fmla="*/ 159036 w 159549"/>
                <a:gd name="connsiteY3" fmla="*/ 10496 h 16480"/>
                <a:gd name="connsiteX4" fmla="*/ 145589 w 159549"/>
                <a:gd name="connsiteY4" fmla="*/ 14731 h 16480"/>
                <a:gd name="connsiteX5" fmla="*/ 13068 w 159549"/>
                <a:gd name="connsiteY5" fmla="*/ 14731 h 16480"/>
                <a:gd name="connsiteX6" fmla="*/ -514 w 159549"/>
                <a:gd name="connsiteY6" fmla="*/ 10496 h 16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549" h="16480">
                  <a:moveTo>
                    <a:pt x="-514" y="10496"/>
                  </a:moveTo>
                  <a:cubicBezTo>
                    <a:pt x="19657" y="8882"/>
                    <a:pt x="39828" y="13723"/>
                    <a:pt x="59998" y="2159"/>
                  </a:cubicBezTo>
                  <a:cubicBezTo>
                    <a:pt x="70621" y="-2817"/>
                    <a:pt x="82992" y="-2817"/>
                    <a:pt x="93616" y="2159"/>
                  </a:cubicBezTo>
                  <a:cubicBezTo>
                    <a:pt x="115063" y="14596"/>
                    <a:pt x="137251" y="8478"/>
                    <a:pt x="159036" y="10496"/>
                  </a:cubicBezTo>
                  <a:cubicBezTo>
                    <a:pt x="155405" y="13858"/>
                    <a:pt x="150497" y="15404"/>
                    <a:pt x="145589" y="14731"/>
                  </a:cubicBezTo>
                  <a:lnTo>
                    <a:pt x="13068" y="14731"/>
                  </a:lnTo>
                  <a:cubicBezTo>
                    <a:pt x="8160" y="15471"/>
                    <a:pt x="3117" y="13858"/>
                    <a:pt x="-514" y="10496"/>
                  </a:cubicBezTo>
                  <a:close/>
                </a:path>
              </a:pathLst>
            </a:custGeom>
            <a:solidFill>
              <a:srgbClr val="020202"/>
            </a:solidFill>
            <a:ln w="6712" cap="flat">
              <a:noFill/>
              <a:prstDash val="solid"/>
              <a:miter/>
            </a:ln>
          </p:spPr>
          <p:txBody>
            <a:bodyPr rtlCol="0" anchor="ctr"/>
            <a:lstStyle/>
            <a:p>
              <a:endParaRPr lang="es-CO"/>
            </a:p>
          </p:txBody>
        </p:sp>
        <p:sp>
          <p:nvSpPr>
            <p:cNvPr id="1161" name="Freeform: Shape 1160">
              <a:extLst>
                <a:ext uri="{FF2B5EF4-FFF2-40B4-BE49-F238E27FC236}">
                  <a16:creationId xmlns:a16="http://schemas.microsoft.com/office/drawing/2014/main" id="{4FA18684-95C5-43D8-B813-6F1390FB216A}"/>
                </a:ext>
              </a:extLst>
            </p:cNvPr>
            <p:cNvSpPr/>
            <p:nvPr/>
          </p:nvSpPr>
          <p:spPr>
            <a:xfrm>
              <a:off x="7419391" y="6480826"/>
              <a:ext cx="44577" cy="15380"/>
            </a:xfrm>
            <a:custGeom>
              <a:avLst/>
              <a:gdLst>
                <a:gd name="connsiteX0" fmla="*/ -514 w 44577"/>
                <a:gd name="connsiteY0" fmla="*/ 8765 h 15380"/>
                <a:gd name="connsiteX1" fmla="*/ 12933 w 44577"/>
                <a:gd name="connsiteY1" fmla="*/ 5403 h 15380"/>
                <a:gd name="connsiteX2" fmla="*/ 44063 w 44577"/>
                <a:gd name="connsiteY2" fmla="*/ 13808 h 15380"/>
                <a:gd name="connsiteX3" fmla="*/ -514 w 44577"/>
                <a:gd name="connsiteY3" fmla="*/ 8765 h 15380"/>
              </a:gdLst>
              <a:ahLst/>
              <a:cxnLst>
                <a:cxn ang="0">
                  <a:pos x="connsiteX0" y="connsiteY0"/>
                </a:cxn>
                <a:cxn ang="0">
                  <a:pos x="connsiteX1" y="connsiteY1"/>
                </a:cxn>
                <a:cxn ang="0">
                  <a:pos x="connsiteX2" y="connsiteY2"/>
                </a:cxn>
                <a:cxn ang="0">
                  <a:pos x="connsiteX3" y="connsiteY3"/>
                </a:cxn>
              </a:cxnLst>
              <a:rect l="l" t="t" r="r" b="b"/>
              <a:pathLst>
                <a:path w="44577" h="15380">
                  <a:moveTo>
                    <a:pt x="-514" y="8765"/>
                  </a:moveTo>
                  <a:cubicBezTo>
                    <a:pt x="4192" y="8765"/>
                    <a:pt x="8765" y="7621"/>
                    <a:pt x="12933" y="5403"/>
                  </a:cubicBezTo>
                  <a:cubicBezTo>
                    <a:pt x="30818" y="-5221"/>
                    <a:pt x="32297" y="-4682"/>
                    <a:pt x="44063" y="13808"/>
                  </a:cubicBezTo>
                  <a:cubicBezTo>
                    <a:pt x="29137" y="11992"/>
                    <a:pt x="13404" y="17237"/>
                    <a:pt x="-514" y="8765"/>
                  </a:cubicBezTo>
                  <a:close/>
                </a:path>
              </a:pathLst>
            </a:custGeom>
            <a:solidFill>
              <a:srgbClr val="020202"/>
            </a:solidFill>
            <a:ln w="6712" cap="flat">
              <a:noFill/>
              <a:prstDash val="solid"/>
              <a:miter/>
            </a:ln>
          </p:spPr>
          <p:txBody>
            <a:bodyPr rtlCol="0" anchor="ctr"/>
            <a:lstStyle/>
            <a:p>
              <a:endParaRPr lang="es-CO"/>
            </a:p>
          </p:txBody>
        </p:sp>
        <p:sp>
          <p:nvSpPr>
            <p:cNvPr id="1162" name="Freeform: Shape 1161">
              <a:extLst>
                <a:ext uri="{FF2B5EF4-FFF2-40B4-BE49-F238E27FC236}">
                  <a16:creationId xmlns:a16="http://schemas.microsoft.com/office/drawing/2014/main" id="{886E5016-2CAC-F132-0D48-223A7FB70AC4}"/>
                </a:ext>
              </a:extLst>
            </p:cNvPr>
            <p:cNvSpPr/>
            <p:nvPr/>
          </p:nvSpPr>
          <p:spPr>
            <a:xfrm>
              <a:off x="7463968" y="6496064"/>
              <a:ext cx="14724" cy="4528"/>
            </a:xfrm>
            <a:custGeom>
              <a:avLst/>
              <a:gdLst>
                <a:gd name="connsiteX0" fmla="*/ -514 w 14724"/>
                <a:gd name="connsiteY0" fmla="*/ -1498 h 4528"/>
                <a:gd name="connsiteX1" fmla="*/ 14210 w 14724"/>
                <a:gd name="connsiteY1" fmla="*/ 2872 h 4528"/>
                <a:gd name="connsiteX2" fmla="*/ -514 w 14724"/>
                <a:gd name="connsiteY2" fmla="*/ -1498 h 4528"/>
              </a:gdLst>
              <a:ahLst/>
              <a:cxnLst>
                <a:cxn ang="0">
                  <a:pos x="connsiteX0" y="connsiteY0"/>
                </a:cxn>
                <a:cxn ang="0">
                  <a:pos x="connsiteX1" y="connsiteY1"/>
                </a:cxn>
                <a:cxn ang="0">
                  <a:pos x="connsiteX2" y="connsiteY2"/>
                </a:cxn>
              </a:cxnLst>
              <a:rect l="l" t="t" r="r" b="b"/>
              <a:pathLst>
                <a:path w="14724" h="4528">
                  <a:moveTo>
                    <a:pt x="-514" y="-1498"/>
                  </a:moveTo>
                  <a:cubicBezTo>
                    <a:pt x="4798" y="-1498"/>
                    <a:pt x="10446" y="-2507"/>
                    <a:pt x="14210" y="2872"/>
                  </a:cubicBezTo>
                  <a:cubicBezTo>
                    <a:pt x="8698" y="2939"/>
                    <a:pt x="3251" y="3747"/>
                    <a:pt x="-514" y="-1498"/>
                  </a:cubicBezTo>
                  <a:close/>
                </a:path>
              </a:pathLst>
            </a:custGeom>
            <a:solidFill>
              <a:srgbClr val="020202"/>
            </a:solidFill>
            <a:ln w="6712" cap="flat">
              <a:noFill/>
              <a:prstDash val="solid"/>
              <a:miter/>
            </a:ln>
          </p:spPr>
          <p:txBody>
            <a:bodyPr rtlCol="0" anchor="ctr"/>
            <a:lstStyle/>
            <a:p>
              <a:endParaRPr lang="es-CO"/>
            </a:p>
          </p:txBody>
        </p:sp>
        <p:sp>
          <p:nvSpPr>
            <p:cNvPr id="1163" name="Freeform: Shape 1162">
              <a:extLst>
                <a:ext uri="{FF2B5EF4-FFF2-40B4-BE49-F238E27FC236}">
                  <a16:creationId xmlns:a16="http://schemas.microsoft.com/office/drawing/2014/main" id="{82AD0125-0BBC-4705-9E47-B18EEBE02053}"/>
                </a:ext>
              </a:extLst>
            </p:cNvPr>
            <p:cNvSpPr/>
            <p:nvPr/>
          </p:nvSpPr>
          <p:spPr>
            <a:xfrm>
              <a:off x="6776958" y="6326572"/>
              <a:ext cx="4640" cy="5311"/>
            </a:xfrm>
            <a:custGeom>
              <a:avLst/>
              <a:gdLst>
                <a:gd name="connsiteX0" fmla="*/ -446 w 4640"/>
                <a:gd name="connsiteY0" fmla="*/ -1573 h 5311"/>
                <a:gd name="connsiteX1" fmla="*/ 4126 w 4640"/>
                <a:gd name="connsiteY1" fmla="*/ 3268 h 5311"/>
                <a:gd name="connsiteX2" fmla="*/ 4058 w 4640"/>
                <a:gd name="connsiteY2" fmla="*/ 3739 h 5311"/>
                <a:gd name="connsiteX3" fmla="*/ -514 w 4640"/>
                <a:gd name="connsiteY3" fmla="*/ -834 h 5311"/>
                <a:gd name="connsiteX4" fmla="*/ -446 w 4640"/>
                <a:gd name="connsiteY4" fmla="*/ -1573 h 5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0" h="5311">
                  <a:moveTo>
                    <a:pt x="-446" y="-1573"/>
                  </a:moveTo>
                  <a:cubicBezTo>
                    <a:pt x="2175" y="-1506"/>
                    <a:pt x="4193" y="712"/>
                    <a:pt x="4126" y="3268"/>
                  </a:cubicBezTo>
                  <a:cubicBezTo>
                    <a:pt x="4058" y="3470"/>
                    <a:pt x="4058" y="3604"/>
                    <a:pt x="4058" y="3739"/>
                  </a:cubicBezTo>
                  <a:cubicBezTo>
                    <a:pt x="1503" y="3739"/>
                    <a:pt x="-514" y="1654"/>
                    <a:pt x="-514" y="-834"/>
                  </a:cubicBezTo>
                  <a:cubicBezTo>
                    <a:pt x="-514" y="-1103"/>
                    <a:pt x="-514" y="-1304"/>
                    <a:pt x="-446" y="-1573"/>
                  </a:cubicBezTo>
                  <a:close/>
                </a:path>
              </a:pathLst>
            </a:custGeom>
            <a:solidFill>
              <a:srgbClr val="5B5B5B"/>
            </a:solidFill>
            <a:ln w="6712" cap="flat">
              <a:noFill/>
              <a:prstDash val="solid"/>
              <a:miter/>
            </a:ln>
          </p:spPr>
          <p:txBody>
            <a:bodyPr rtlCol="0" anchor="ctr"/>
            <a:lstStyle/>
            <a:p>
              <a:endParaRPr lang="es-CO"/>
            </a:p>
          </p:txBody>
        </p:sp>
        <p:sp>
          <p:nvSpPr>
            <p:cNvPr id="1164" name="Freeform: Shape 1163">
              <a:extLst>
                <a:ext uri="{FF2B5EF4-FFF2-40B4-BE49-F238E27FC236}">
                  <a16:creationId xmlns:a16="http://schemas.microsoft.com/office/drawing/2014/main" id="{D28AFC6F-DBA4-818A-16D5-2D428BE90BF6}"/>
                </a:ext>
              </a:extLst>
            </p:cNvPr>
            <p:cNvSpPr/>
            <p:nvPr/>
          </p:nvSpPr>
          <p:spPr>
            <a:xfrm>
              <a:off x="6781517" y="6331884"/>
              <a:ext cx="4658" cy="5444"/>
            </a:xfrm>
            <a:custGeom>
              <a:avLst/>
              <a:gdLst>
                <a:gd name="connsiteX0" fmla="*/ -500 w 4658"/>
                <a:gd name="connsiteY0" fmla="*/ -1573 h 5444"/>
                <a:gd name="connsiteX1" fmla="*/ 4139 w 4658"/>
                <a:gd name="connsiteY1" fmla="*/ 3535 h 5444"/>
                <a:gd name="connsiteX2" fmla="*/ 4139 w 4658"/>
                <a:gd name="connsiteY2" fmla="*/ 3872 h 5444"/>
                <a:gd name="connsiteX3" fmla="*/ -500 w 4658"/>
                <a:gd name="connsiteY3" fmla="*/ -1573 h 5444"/>
              </a:gdLst>
              <a:ahLst/>
              <a:cxnLst>
                <a:cxn ang="0">
                  <a:pos x="connsiteX0" y="connsiteY0"/>
                </a:cxn>
                <a:cxn ang="0">
                  <a:pos x="connsiteX1" y="connsiteY1"/>
                </a:cxn>
                <a:cxn ang="0">
                  <a:pos x="connsiteX2" y="connsiteY2"/>
                </a:cxn>
                <a:cxn ang="0">
                  <a:pos x="connsiteX3" y="connsiteY3"/>
                </a:cxn>
              </a:cxnLst>
              <a:rect l="l" t="t" r="r" b="b"/>
              <a:pathLst>
                <a:path w="4658" h="5444">
                  <a:moveTo>
                    <a:pt x="-500" y="-1573"/>
                  </a:moveTo>
                  <a:cubicBezTo>
                    <a:pt x="2189" y="-1440"/>
                    <a:pt x="4274" y="847"/>
                    <a:pt x="4139" y="3535"/>
                  </a:cubicBezTo>
                  <a:cubicBezTo>
                    <a:pt x="4139" y="3670"/>
                    <a:pt x="4139" y="3805"/>
                    <a:pt x="4139" y="3872"/>
                  </a:cubicBezTo>
                  <a:cubicBezTo>
                    <a:pt x="1382" y="3603"/>
                    <a:pt x="-702" y="1183"/>
                    <a:pt x="-500" y="-1573"/>
                  </a:cubicBezTo>
                  <a:close/>
                </a:path>
              </a:pathLst>
            </a:custGeom>
            <a:solidFill>
              <a:srgbClr val="5B5B5B"/>
            </a:solidFill>
            <a:ln w="6712" cap="flat">
              <a:noFill/>
              <a:prstDash val="solid"/>
              <a:miter/>
            </a:ln>
          </p:spPr>
          <p:txBody>
            <a:bodyPr rtlCol="0" anchor="ctr"/>
            <a:lstStyle/>
            <a:p>
              <a:endParaRPr lang="es-CO"/>
            </a:p>
          </p:txBody>
        </p:sp>
        <p:sp>
          <p:nvSpPr>
            <p:cNvPr id="1165" name="Freeform: Shape 1164">
              <a:extLst>
                <a:ext uri="{FF2B5EF4-FFF2-40B4-BE49-F238E27FC236}">
                  <a16:creationId xmlns:a16="http://schemas.microsoft.com/office/drawing/2014/main" id="{D12B1FEB-DFBA-192F-AF89-DD908AB47790}"/>
                </a:ext>
              </a:extLst>
            </p:cNvPr>
            <p:cNvSpPr/>
            <p:nvPr/>
          </p:nvSpPr>
          <p:spPr>
            <a:xfrm>
              <a:off x="5984154" y="1873981"/>
              <a:ext cx="1330485" cy="991686"/>
            </a:xfrm>
            <a:custGeom>
              <a:avLst/>
              <a:gdLst>
                <a:gd name="connsiteX0" fmla="*/ 15118 w 1330485"/>
                <a:gd name="connsiteY0" fmla="*/ -1573 h 991686"/>
                <a:gd name="connsiteX1" fmla="*/ 9604 w 1330485"/>
                <a:gd name="connsiteY1" fmla="*/ 169474 h 991686"/>
                <a:gd name="connsiteX2" fmla="*/ 27086 w 1330485"/>
                <a:gd name="connsiteY2" fmla="*/ 303945 h 991686"/>
                <a:gd name="connsiteX3" fmla="*/ 89413 w 1330485"/>
                <a:gd name="connsiteY3" fmla="*/ 465309 h 991686"/>
                <a:gd name="connsiteX4" fmla="*/ 174398 w 1330485"/>
                <a:gd name="connsiteY4" fmla="*/ 593057 h 991686"/>
                <a:gd name="connsiteX5" fmla="*/ 257904 w 1330485"/>
                <a:gd name="connsiteY5" fmla="*/ 700633 h 991686"/>
                <a:gd name="connsiteX6" fmla="*/ 343831 w 1330485"/>
                <a:gd name="connsiteY6" fmla="*/ 775197 h 991686"/>
                <a:gd name="connsiteX7" fmla="*/ 667636 w 1330485"/>
                <a:gd name="connsiteY7" fmla="*/ 933872 h 991686"/>
                <a:gd name="connsiteX8" fmla="*/ 843995 w 1330485"/>
                <a:gd name="connsiteY8" fmla="*/ 970381 h 991686"/>
                <a:gd name="connsiteX9" fmla="*/ 1002670 w 1330485"/>
                <a:gd name="connsiteY9" fmla="*/ 973339 h 991686"/>
                <a:gd name="connsiteX10" fmla="*/ 1154621 w 1330485"/>
                <a:gd name="connsiteY10" fmla="*/ 955858 h 991686"/>
                <a:gd name="connsiteX11" fmla="*/ 1262736 w 1330485"/>
                <a:gd name="connsiteY11" fmla="*/ 944899 h 991686"/>
                <a:gd name="connsiteX12" fmla="*/ 1329972 w 1330485"/>
                <a:gd name="connsiteY12" fmla="*/ 944563 h 991686"/>
                <a:gd name="connsiteX13" fmla="*/ 1267442 w 1330485"/>
                <a:gd name="connsiteY13" fmla="*/ 954177 h 991686"/>
                <a:gd name="connsiteX14" fmla="*/ 1196509 w 1330485"/>
                <a:gd name="connsiteY14" fmla="*/ 962985 h 991686"/>
                <a:gd name="connsiteX15" fmla="*/ 1179364 w 1330485"/>
                <a:gd name="connsiteY15" fmla="*/ 964464 h 991686"/>
                <a:gd name="connsiteX16" fmla="*/ 1051617 w 1330485"/>
                <a:gd name="connsiteY16" fmla="*/ 977239 h 991686"/>
                <a:gd name="connsiteX17" fmla="*/ 958362 w 1330485"/>
                <a:gd name="connsiteY17" fmla="*/ 980735 h 991686"/>
                <a:gd name="connsiteX18" fmla="*/ 944376 w 1330485"/>
                <a:gd name="connsiteY18" fmla="*/ 983963 h 991686"/>
                <a:gd name="connsiteX19" fmla="*/ 904035 w 1330485"/>
                <a:gd name="connsiteY19" fmla="*/ 985374 h 991686"/>
                <a:gd name="connsiteX20" fmla="*/ 877680 w 1330485"/>
                <a:gd name="connsiteY20" fmla="*/ 979390 h 991686"/>
                <a:gd name="connsiteX21" fmla="*/ 745427 w 1330485"/>
                <a:gd name="connsiteY21" fmla="*/ 962783 h 991686"/>
                <a:gd name="connsiteX22" fmla="*/ 657618 w 1330485"/>
                <a:gd name="connsiteY22" fmla="*/ 949336 h 991686"/>
                <a:gd name="connsiteX23" fmla="*/ 439843 w 1330485"/>
                <a:gd name="connsiteY23" fmla="*/ 861056 h 991686"/>
                <a:gd name="connsiteX24" fmla="*/ 362186 w 1330485"/>
                <a:gd name="connsiteY24" fmla="*/ 816816 h 991686"/>
                <a:gd name="connsiteX25" fmla="*/ 317946 w 1330485"/>
                <a:gd name="connsiteY25" fmla="*/ 816816 h 991686"/>
                <a:gd name="connsiteX26" fmla="*/ 298851 w 1330485"/>
                <a:gd name="connsiteY26" fmla="*/ 819572 h 991686"/>
                <a:gd name="connsiteX27" fmla="*/ 252391 w 1330485"/>
                <a:gd name="connsiteY27" fmla="*/ 823068 h 991686"/>
                <a:gd name="connsiteX28" fmla="*/ 205931 w 1330485"/>
                <a:gd name="connsiteY28" fmla="*/ 813252 h 991686"/>
                <a:gd name="connsiteX29" fmla="*/ 104204 w 1330485"/>
                <a:gd name="connsiteY29" fmla="*/ 684967 h 991686"/>
                <a:gd name="connsiteX30" fmla="*/ 52837 w 1330485"/>
                <a:gd name="connsiteY30" fmla="*/ 532141 h 991686"/>
                <a:gd name="connsiteX31" fmla="*/ 46113 w 1330485"/>
                <a:gd name="connsiteY31" fmla="*/ 503298 h 991686"/>
                <a:gd name="connsiteX32" fmla="*/ 49408 w 1330485"/>
                <a:gd name="connsiteY32" fmla="*/ 489447 h 991686"/>
                <a:gd name="connsiteX33" fmla="*/ 53173 w 1330485"/>
                <a:gd name="connsiteY33" fmla="*/ 452736 h 991686"/>
                <a:gd name="connsiteX34" fmla="*/ 31792 w 1330485"/>
                <a:gd name="connsiteY34" fmla="*/ 372054 h 991686"/>
                <a:gd name="connsiteX35" fmla="*/ 9403 w 1330485"/>
                <a:gd name="connsiteY35" fmla="*/ 245651 h 991686"/>
                <a:gd name="connsiteX36" fmla="*/ 5100 w 1330485"/>
                <a:gd name="connsiteY36" fmla="*/ 186551 h 991686"/>
                <a:gd name="connsiteX37" fmla="*/ 729 w 1330485"/>
                <a:gd name="connsiteY37" fmla="*/ 149707 h 991686"/>
                <a:gd name="connsiteX38" fmla="*/ 4831 w 1330485"/>
                <a:gd name="connsiteY38" fmla="*/ 88186 h 991686"/>
                <a:gd name="connsiteX39" fmla="*/ 9941 w 1330485"/>
                <a:gd name="connsiteY39" fmla="*/ 9185 h 991686"/>
                <a:gd name="connsiteX40" fmla="*/ 15118 w 1330485"/>
                <a:gd name="connsiteY40" fmla="*/ -1573 h 991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330485" h="991686">
                  <a:moveTo>
                    <a:pt x="15118" y="-1573"/>
                  </a:moveTo>
                  <a:cubicBezTo>
                    <a:pt x="8394" y="55309"/>
                    <a:pt x="11622" y="112727"/>
                    <a:pt x="9604" y="169474"/>
                  </a:cubicBezTo>
                  <a:cubicBezTo>
                    <a:pt x="7991" y="215597"/>
                    <a:pt x="17538" y="259973"/>
                    <a:pt x="27086" y="303945"/>
                  </a:cubicBezTo>
                  <a:cubicBezTo>
                    <a:pt x="39390" y="360624"/>
                    <a:pt x="60414" y="415085"/>
                    <a:pt x="89413" y="465309"/>
                  </a:cubicBezTo>
                  <a:cubicBezTo>
                    <a:pt x="114760" y="509819"/>
                    <a:pt x="143161" y="552513"/>
                    <a:pt x="174398" y="593057"/>
                  </a:cubicBezTo>
                  <a:cubicBezTo>
                    <a:pt x="202234" y="628893"/>
                    <a:pt x="228792" y="665737"/>
                    <a:pt x="257904" y="700633"/>
                  </a:cubicBezTo>
                  <a:cubicBezTo>
                    <a:pt x="282378" y="729880"/>
                    <a:pt x="313643" y="752135"/>
                    <a:pt x="343831" y="775197"/>
                  </a:cubicBezTo>
                  <a:cubicBezTo>
                    <a:pt x="441322" y="849156"/>
                    <a:pt x="552261" y="896220"/>
                    <a:pt x="667636" y="933872"/>
                  </a:cubicBezTo>
                  <a:cubicBezTo>
                    <a:pt x="725035" y="951959"/>
                    <a:pt x="784155" y="964195"/>
                    <a:pt x="843995" y="970381"/>
                  </a:cubicBezTo>
                  <a:cubicBezTo>
                    <a:pt x="896707" y="975759"/>
                    <a:pt x="949756" y="976701"/>
                    <a:pt x="1002670" y="973339"/>
                  </a:cubicBezTo>
                  <a:cubicBezTo>
                    <a:pt x="1053701" y="971658"/>
                    <a:pt x="1104531" y="965809"/>
                    <a:pt x="1154621" y="955858"/>
                  </a:cubicBezTo>
                  <a:cubicBezTo>
                    <a:pt x="1190324" y="949269"/>
                    <a:pt x="1226429" y="945571"/>
                    <a:pt x="1262736" y="944899"/>
                  </a:cubicBezTo>
                  <a:cubicBezTo>
                    <a:pt x="1285058" y="943755"/>
                    <a:pt x="1307514" y="944899"/>
                    <a:pt x="1329972" y="944563"/>
                  </a:cubicBezTo>
                  <a:cubicBezTo>
                    <a:pt x="1309801" y="952227"/>
                    <a:pt x="1288487" y="952765"/>
                    <a:pt x="1267442" y="954177"/>
                  </a:cubicBezTo>
                  <a:cubicBezTo>
                    <a:pt x="1243641" y="955791"/>
                    <a:pt x="1219369" y="952294"/>
                    <a:pt x="1196509" y="962985"/>
                  </a:cubicBezTo>
                  <a:cubicBezTo>
                    <a:pt x="1190929" y="964532"/>
                    <a:pt x="1185147" y="965069"/>
                    <a:pt x="1179364" y="964464"/>
                  </a:cubicBezTo>
                  <a:cubicBezTo>
                    <a:pt x="1136468" y="965741"/>
                    <a:pt x="1094177" y="973945"/>
                    <a:pt x="1051617" y="977239"/>
                  </a:cubicBezTo>
                  <a:cubicBezTo>
                    <a:pt x="1020823" y="979659"/>
                    <a:pt x="989694" y="990148"/>
                    <a:pt x="958362" y="980735"/>
                  </a:cubicBezTo>
                  <a:cubicBezTo>
                    <a:pt x="953454" y="979525"/>
                    <a:pt x="948277" y="980735"/>
                    <a:pt x="944376" y="983963"/>
                  </a:cubicBezTo>
                  <a:cubicBezTo>
                    <a:pt x="932140" y="991628"/>
                    <a:pt x="916743" y="992165"/>
                    <a:pt x="904035" y="985374"/>
                  </a:cubicBezTo>
                  <a:cubicBezTo>
                    <a:pt x="895900" y="981273"/>
                    <a:pt x="886823" y="979188"/>
                    <a:pt x="877680" y="979390"/>
                  </a:cubicBezTo>
                  <a:cubicBezTo>
                    <a:pt x="832565" y="982214"/>
                    <a:pt x="789332" y="969574"/>
                    <a:pt x="745427" y="962783"/>
                  </a:cubicBezTo>
                  <a:cubicBezTo>
                    <a:pt x="716180" y="958278"/>
                    <a:pt x="686395" y="957337"/>
                    <a:pt x="657618" y="949336"/>
                  </a:cubicBezTo>
                  <a:cubicBezTo>
                    <a:pt x="581374" y="929166"/>
                    <a:pt x="508020" y="901800"/>
                    <a:pt x="439843" y="861056"/>
                  </a:cubicBezTo>
                  <a:cubicBezTo>
                    <a:pt x="414294" y="845794"/>
                    <a:pt x="388408" y="830935"/>
                    <a:pt x="362186" y="816816"/>
                  </a:cubicBezTo>
                  <a:cubicBezTo>
                    <a:pt x="348134" y="809218"/>
                    <a:pt x="333141" y="799133"/>
                    <a:pt x="317946" y="816816"/>
                  </a:cubicBezTo>
                  <a:cubicBezTo>
                    <a:pt x="313373" y="822060"/>
                    <a:pt x="305238" y="820513"/>
                    <a:pt x="298851" y="819572"/>
                  </a:cubicBezTo>
                  <a:cubicBezTo>
                    <a:pt x="283292" y="817488"/>
                    <a:pt x="267459" y="818630"/>
                    <a:pt x="252391" y="823068"/>
                  </a:cubicBezTo>
                  <a:cubicBezTo>
                    <a:pt x="236235" y="827708"/>
                    <a:pt x="218827" y="824010"/>
                    <a:pt x="205931" y="813252"/>
                  </a:cubicBezTo>
                  <a:cubicBezTo>
                    <a:pt x="160750" y="779634"/>
                    <a:pt x="124711" y="738621"/>
                    <a:pt x="104204" y="684967"/>
                  </a:cubicBezTo>
                  <a:cubicBezTo>
                    <a:pt x="84975" y="634675"/>
                    <a:pt x="67024" y="584114"/>
                    <a:pt x="52837" y="532141"/>
                  </a:cubicBezTo>
                  <a:cubicBezTo>
                    <a:pt x="50215" y="522661"/>
                    <a:pt x="48534" y="512912"/>
                    <a:pt x="46113" y="503298"/>
                  </a:cubicBezTo>
                  <a:cubicBezTo>
                    <a:pt x="44479" y="498456"/>
                    <a:pt x="45757" y="493078"/>
                    <a:pt x="49408" y="489447"/>
                  </a:cubicBezTo>
                  <a:cubicBezTo>
                    <a:pt x="60905" y="478151"/>
                    <a:pt x="57140" y="465914"/>
                    <a:pt x="53173" y="452736"/>
                  </a:cubicBezTo>
                  <a:cubicBezTo>
                    <a:pt x="45172" y="425842"/>
                    <a:pt x="33675" y="398948"/>
                    <a:pt x="31792" y="372054"/>
                  </a:cubicBezTo>
                  <a:cubicBezTo>
                    <a:pt x="28834" y="328889"/>
                    <a:pt x="13907" y="288346"/>
                    <a:pt x="9403" y="245651"/>
                  </a:cubicBezTo>
                  <a:cubicBezTo>
                    <a:pt x="6592" y="226086"/>
                    <a:pt x="5153" y="206319"/>
                    <a:pt x="5100" y="186551"/>
                  </a:cubicBezTo>
                  <a:cubicBezTo>
                    <a:pt x="5086" y="174113"/>
                    <a:pt x="3621" y="161742"/>
                    <a:pt x="729" y="149707"/>
                  </a:cubicBezTo>
                  <a:cubicBezTo>
                    <a:pt x="-3439" y="129066"/>
                    <a:pt x="4158" y="108760"/>
                    <a:pt x="4831" y="88186"/>
                  </a:cubicBezTo>
                  <a:cubicBezTo>
                    <a:pt x="5638" y="61763"/>
                    <a:pt x="3957" y="35272"/>
                    <a:pt x="9941" y="9185"/>
                  </a:cubicBezTo>
                  <a:cubicBezTo>
                    <a:pt x="10257" y="5083"/>
                    <a:pt x="12099" y="1251"/>
                    <a:pt x="15118" y="-1573"/>
                  </a:cubicBezTo>
                  <a:close/>
                </a:path>
              </a:pathLst>
            </a:custGeom>
            <a:solidFill>
              <a:srgbClr val="020202"/>
            </a:solidFill>
            <a:ln w="6712" cap="flat">
              <a:noFill/>
              <a:prstDash val="solid"/>
              <a:miter/>
            </a:ln>
          </p:spPr>
          <p:txBody>
            <a:bodyPr rtlCol="0" anchor="ctr"/>
            <a:lstStyle/>
            <a:p>
              <a:endParaRPr lang="es-CO"/>
            </a:p>
          </p:txBody>
        </p:sp>
        <p:sp>
          <p:nvSpPr>
            <p:cNvPr id="1166" name="Freeform: Shape 1165">
              <a:extLst>
                <a:ext uri="{FF2B5EF4-FFF2-40B4-BE49-F238E27FC236}">
                  <a16:creationId xmlns:a16="http://schemas.microsoft.com/office/drawing/2014/main" id="{B8B164D4-FE18-FD4C-1D6A-591298CCD224}"/>
                </a:ext>
              </a:extLst>
            </p:cNvPr>
            <p:cNvSpPr/>
            <p:nvPr/>
          </p:nvSpPr>
          <p:spPr>
            <a:xfrm>
              <a:off x="5999446" y="1839087"/>
              <a:ext cx="5551" cy="29919"/>
            </a:xfrm>
            <a:custGeom>
              <a:avLst/>
              <a:gdLst>
                <a:gd name="connsiteX0" fmla="*/ 4801 w 5551"/>
                <a:gd name="connsiteY0" fmla="*/ -1573 h 29919"/>
                <a:gd name="connsiteX1" fmla="*/ -174 w 5551"/>
                <a:gd name="connsiteY1" fmla="*/ 28347 h 29919"/>
                <a:gd name="connsiteX2" fmla="*/ 4801 w 5551"/>
                <a:gd name="connsiteY2" fmla="*/ -1573 h 29919"/>
              </a:gdLst>
              <a:ahLst/>
              <a:cxnLst>
                <a:cxn ang="0">
                  <a:pos x="connsiteX0" y="connsiteY0"/>
                </a:cxn>
                <a:cxn ang="0">
                  <a:pos x="connsiteX1" y="connsiteY1"/>
                </a:cxn>
                <a:cxn ang="0">
                  <a:pos x="connsiteX2" y="connsiteY2"/>
                </a:cxn>
              </a:cxnLst>
              <a:rect l="l" t="t" r="r" b="b"/>
              <a:pathLst>
                <a:path w="5551" h="29919">
                  <a:moveTo>
                    <a:pt x="4801" y="-1573"/>
                  </a:moveTo>
                  <a:cubicBezTo>
                    <a:pt x="3322" y="8445"/>
                    <a:pt x="8566" y="19539"/>
                    <a:pt x="-174" y="28347"/>
                  </a:cubicBezTo>
                  <a:cubicBezTo>
                    <a:pt x="1305" y="18329"/>
                    <a:pt x="-4208" y="7167"/>
                    <a:pt x="4801" y="-1573"/>
                  </a:cubicBezTo>
                  <a:close/>
                </a:path>
              </a:pathLst>
            </a:custGeom>
            <a:solidFill>
              <a:srgbClr val="020202"/>
            </a:solidFill>
            <a:ln w="6712" cap="flat">
              <a:noFill/>
              <a:prstDash val="solid"/>
              <a:miter/>
            </a:ln>
          </p:spPr>
          <p:txBody>
            <a:bodyPr rtlCol="0" anchor="ctr"/>
            <a:lstStyle/>
            <a:p>
              <a:endParaRPr lang="es-CO"/>
            </a:p>
          </p:txBody>
        </p:sp>
        <p:sp>
          <p:nvSpPr>
            <p:cNvPr id="1167" name="Freeform: Shape 1166">
              <a:extLst>
                <a:ext uri="{FF2B5EF4-FFF2-40B4-BE49-F238E27FC236}">
                  <a16:creationId xmlns:a16="http://schemas.microsoft.com/office/drawing/2014/main" id="{EBF5C551-BD81-19A2-CF74-B6021DDBC809}"/>
                </a:ext>
              </a:extLst>
            </p:cNvPr>
            <p:cNvSpPr/>
            <p:nvPr/>
          </p:nvSpPr>
          <p:spPr>
            <a:xfrm>
              <a:off x="6009396" y="1774339"/>
              <a:ext cx="5551" cy="29919"/>
            </a:xfrm>
            <a:custGeom>
              <a:avLst/>
              <a:gdLst>
                <a:gd name="connsiteX0" fmla="*/ 4802 w 5551"/>
                <a:gd name="connsiteY0" fmla="*/ -1573 h 29919"/>
                <a:gd name="connsiteX1" fmla="*/ -174 w 5551"/>
                <a:gd name="connsiteY1" fmla="*/ 28347 h 29919"/>
                <a:gd name="connsiteX2" fmla="*/ 4802 w 5551"/>
                <a:gd name="connsiteY2" fmla="*/ -1573 h 29919"/>
              </a:gdLst>
              <a:ahLst/>
              <a:cxnLst>
                <a:cxn ang="0">
                  <a:pos x="connsiteX0" y="connsiteY0"/>
                </a:cxn>
                <a:cxn ang="0">
                  <a:pos x="connsiteX1" y="connsiteY1"/>
                </a:cxn>
                <a:cxn ang="0">
                  <a:pos x="connsiteX2" y="connsiteY2"/>
                </a:cxn>
              </a:cxnLst>
              <a:rect l="l" t="t" r="r" b="b"/>
              <a:pathLst>
                <a:path w="5551" h="29919">
                  <a:moveTo>
                    <a:pt x="4802" y="-1573"/>
                  </a:moveTo>
                  <a:cubicBezTo>
                    <a:pt x="3322" y="8445"/>
                    <a:pt x="8567" y="19539"/>
                    <a:pt x="-174" y="28347"/>
                  </a:cubicBezTo>
                  <a:cubicBezTo>
                    <a:pt x="1305" y="18329"/>
                    <a:pt x="-4208" y="7167"/>
                    <a:pt x="4802" y="-1573"/>
                  </a:cubicBezTo>
                  <a:close/>
                </a:path>
              </a:pathLst>
            </a:custGeom>
            <a:solidFill>
              <a:srgbClr val="020202"/>
            </a:solidFill>
            <a:ln w="6712" cap="flat">
              <a:noFill/>
              <a:prstDash val="solid"/>
              <a:miter/>
            </a:ln>
          </p:spPr>
          <p:txBody>
            <a:bodyPr rtlCol="0" anchor="ctr"/>
            <a:lstStyle/>
            <a:p>
              <a:endParaRPr lang="es-CO"/>
            </a:p>
          </p:txBody>
        </p:sp>
        <p:sp>
          <p:nvSpPr>
            <p:cNvPr id="1168" name="Freeform: Shape 1167">
              <a:extLst>
                <a:ext uri="{FF2B5EF4-FFF2-40B4-BE49-F238E27FC236}">
                  <a16:creationId xmlns:a16="http://schemas.microsoft.com/office/drawing/2014/main" id="{0AAC7985-39F7-E050-367E-5EBE8024B301}"/>
                </a:ext>
              </a:extLst>
            </p:cNvPr>
            <p:cNvSpPr/>
            <p:nvPr/>
          </p:nvSpPr>
          <p:spPr>
            <a:xfrm>
              <a:off x="6004574" y="1809503"/>
              <a:ext cx="5279" cy="24944"/>
            </a:xfrm>
            <a:custGeom>
              <a:avLst/>
              <a:gdLst>
                <a:gd name="connsiteX0" fmla="*/ 4649 w 5279"/>
                <a:gd name="connsiteY0" fmla="*/ -1573 h 24944"/>
                <a:gd name="connsiteX1" fmla="*/ -327 w 5279"/>
                <a:gd name="connsiteY1" fmla="*/ 23371 h 24944"/>
                <a:gd name="connsiteX2" fmla="*/ 4649 w 5279"/>
                <a:gd name="connsiteY2" fmla="*/ -1573 h 24944"/>
              </a:gdLst>
              <a:ahLst/>
              <a:cxnLst>
                <a:cxn ang="0">
                  <a:pos x="connsiteX0" y="connsiteY0"/>
                </a:cxn>
                <a:cxn ang="0">
                  <a:pos x="connsiteX1" y="connsiteY1"/>
                </a:cxn>
                <a:cxn ang="0">
                  <a:pos x="connsiteX2" y="connsiteY2"/>
                </a:cxn>
              </a:cxnLst>
              <a:rect l="l" t="t" r="r" b="b"/>
              <a:pathLst>
                <a:path w="5279" h="24944">
                  <a:moveTo>
                    <a:pt x="4649" y="-1573"/>
                  </a:moveTo>
                  <a:cubicBezTo>
                    <a:pt x="3506" y="6832"/>
                    <a:pt x="7742" y="16312"/>
                    <a:pt x="-327" y="23371"/>
                  </a:cubicBezTo>
                  <a:cubicBezTo>
                    <a:pt x="884" y="14698"/>
                    <a:pt x="-3689" y="5151"/>
                    <a:pt x="4649" y="-1573"/>
                  </a:cubicBezTo>
                  <a:close/>
                </a:path>
              </a:pathLst>
            </a:custGeom>
            <a:solidFill>
              <a:srgbClr val="020202"/>
            </a:solidFill>
            <a:ln w="6712" cap="flat">
              <a:noFill/>
              <a:prstDash val="solid"/>
              <a:miter/>
            </a:ln>
          </p:spPr>
          <p:txBody>
            <a:bodyPr rtlCol="0" anchor="ctr"/>
            <a:lstStyle/>
            <a:p>
              <a:endParaRPr lang="es-CO"/>
            </a:p>
          </p:txBody>
        </p:sp>
        <p:sp>
          <p:nvSpPr>
            <p:cNvPr id="1169" name="Freeform: Shape 1168">
              <a:extLst>
                <a:ext uri="{FF2B5EF4-FFF2-40B4-BE49-F238E27FC236}">
                  <a16:creationId xmlns:a16="http://schemas.microsoft.com/office/drawing/2014/main" id="{7D791566-3C93-22A5-AF68-B14713F63904}"/>
                </a:ext>
              </a:extLst>
            </p:cNvPr>
            <p:cNvSpPr/>
            <p:nvPr/>
          </p:nvSpPr>
          <p:spPr>
            <a:xfrm>
              <a:off x="6008633" y="1318938"/>
              <a:ext cx="2321617" cy="1518196"/>
            </a:xfrm>
            <a:custGeom>
              <a:avLst/>
              <a:gdLst>
                <a:gd name="connsiteX0" fmla="*/ 185890 w 2321617"/>
                <a:gd name="connsiteY0" fmla="*/ 135469 h 1518196"/>
                <a:gd name="connsiteX1" fmla="*/ 395933 w 2321617"/>
                <a:gd name="connsiteY1" fmla="*/ 17201 h 1518196"/>
                <a:gd name="connsiteX2" fmla="*/ 473052 w 2321617"/>
                <a:gd name="connsiteY2" fmla="*/ -10 h 1518196"/>
                <a:gd name="connsiteX3" fmla="*/ 484549 w 2321617"/>
                <a:gd name="connsiteY3" fmla="*/ 460 h 1518196"/>
                <a:gd name="connsiteX4" fmla="*/ 466328 w 2321617"/>
                <a:gd name="connsiteY4" fmla="*/ 12697 h 1518196"/>
                <a:gd name="connsiteX5" fmla="*/ 400707 w 2321617"/>
                <a:gd name="connsiteY5" fmla="*/ 30245 h 1518196"/>
                <a:gd name="connsiteX6" fmla="*/ 215272 w 2321617"/>
                <a:gd name="connsiteY6" fmla="*/ 130224 h 1518196"/>
                <a:gd name="connsiteX7" fmla="*/ 193891 w 2321617"/>
                <a:gd name="connsiteY7" fmla="*/ 181861 h 1518196"/>
                <a:gd name="connsiteX8" fmla="*/ 225828 w 2321617"/>
                <a:gd name="connsiteY8" fmla="*/ 370119 h 1518196"/>
                <a:gd name="connsiteX9" fmla="*/ 348398 w 2321617"/>
                <a:gd name="connsiteY9" fmla="*/ 579087 h 1518196"/>
                <a:gd name="connsiteX10" fmla="*/ 622180 w 2321617"/>
                <a:gd name="connsiteY10" fmla="*/ 820395 h 1518196"/>
                <a:gd name="connsiteX11" fmla="*/ 977720 w 2321617"/>
                <a:gd name="connsiteY11" fmla="*/ 946057 h 1518196"/>
                <a:gd name="connsiteX12" fmla="*/ 1089129 w 2321617"/>
                <a:gd name="connsiteY12" fmla="*/ 955336 h 1518196"/>
                <a:gd name="connsiteX13" fmla="*/ 1222860 w 2321617"/>
                <a:gd name="connsiteY13" fmla="*/ 946124 h 1518196"/>
                <a:gd name="connsiteX14" fmla="*/ 1464907 w 2321617"/>
                <a:gd name="connsiteY14" fmla="*/ 920575 h 1518196"/>
                <a:gd name="connsiteX15" fmla="*/ 1897768 w 2321617"/>
                <a:gd name="connsiteY15" fmla="*/ 840363 h 1518196"/>
                <a:gd name="connsiteX16" fmla="*/ 2293717 w 2321617"/>
                <a:gd name="connsiteY16" fmla="*/ 638658 h 1518196"/>
                <a:gd name="connsiteX17" fmla="*/ 2307164 w 2321617"/>
                <a:gd name="connsiteY17" fmla="*/ 627900 h 1518196"/>
                <a:gd name="connsiteX18" fmla="*/ 2314963 w 2321617"/>
                <a:gd name="connsiteY18" fmla="*/ 627228 h 1518196"/>
                <a:gd name="connsiteX19" fmla="*/ 2319804 w 2321617"/>
                <a:gd name="connsiteY19" fmla="*/ 698564 h 1518196"/>
                <a:gd name="connsiteX20" fmla="*/ 2320813 w 2321617"/>
                <a:gd name="connsiteY20" fmla="*/ 720819 h 1518196"/>
                <a:gd name="connsiteX21" fmla="*/ 2320813 w 2321617"/>
                <a:gd name="connsiteY21" fmla="*/ 912507 h 1518196"/>
                <a:gd name="connsiteX22" fmla="*/ 2270924 w 2321617"/>
                <a:gd name="connsiteY22" fmla="*/ 1070779 h 1518196"/>
                <a:gd name="connsiteX23" fmla="*/ 2194881 w 2321617"/>
                <a:gd name="connsiteY23" fmla="*/ 1151864 h 1518196"/>
                <a:gd name="connsiteX24" fmla="*/ 2020069 w 2321617"/>
                <a:gd name="connsiteY24" fmla="*/ 1264215 h 1518196"/>
                <a:gd name="connsiteX25" fmla="*/ 1876253 w 2321617"/>
                <a:gd name="connsiteY25" fmla="*/ 1325466 h 1518196"/>
                <a:gd name="connsiteX26" fmla="*/ 1805521 w 2321617"/>
                <a:gd name="connsiteY26" fmla="*/ 1355588 h 1518196"/>
                <a:gd name="connsiteX27" fmla="*/ 1675757 w 2321617"/>
                <a:gd name="connsiteY27" fmla="*/ 1397273 h 1518196"/>
                <a:gd name="connsiteX28" fmla="*/ 1519098 w 2321617"/>
                <a:gd name="connsiteY28" fmla="*/ 1453011 h 1518196"/>
                <a:gd name="connsiteX29" fmla="*/ 1443728 w 2321617"/>
                <a:gd name="connsiteY29" fmla="*/ 1465114 h 1518196"/>
                <a:gd name="connsiteX30" fmla="*/ 1375216 w 2321617"/>
                <a:gd name="connsiteY30" fmla="*/ 1473787 h 1518196"/>
                <a:gd name="connsiteX31" fmla="*/ 1294533 w 2321617"/>
                <a:gd name="connsiteY31" fmla="*/ 1485957 h 1518196"/>
                <a:gd name="connsiteX32" fmla="*/ 1180569 w 2321617"/>
                <a:gd name="connsiteY32" fmla="*/ 1490528 h 1518196"/>
                <a:gd name="connsiteX33" fmla="*/ 1094844 w 2321617"/>
                <a:gd name="connsiteY33" fmla="*/ 1501757 h 1518196"/>
                <a:gd name="connsiteX34" fmla="*/ 1036013 w 2321617"/>
                <a:gd name="connsiteY34" fmla="*/ 1508951 h 1518196"/>
                <a:gd name="connsiteX35" fmla="*/ 850108 w 2321617"/>
                <a:gd name="connsiteY35" fmla="*/ 1514061 h 1518196"/>
                <a:gd name="connsiteX36" fmla="*/ 637106 w 2321617"/>
                <a:gd name="connsiteY36" fmla="*/ 1472241 h 1518196"/>
                <a:gd name="connsiteX37" fmla="*/ 361441 w 2321617"/>
                <a:gd name="connsiteY37" fmla="*/ 1342543 h 1518196"/>
                <a:gd name="connsiteX38" fmla="*/ 190664 w 2321617"/>
                <a:gd name="connsiteY38" fmla="*/ 1178557 h 1518196"/>
                <a:gd name="connsiteX39" fmla="*/ 105275 w 2321617"/>
                <a:gd name="connsiteY39" fmla="*/ 1059887 h 1518196"/>
                <a:gd name="connsiteX40" fmla="*/ 9398 w 2321617"/>
                <a:gd name="connsiteY40" fmla="*/ 819588 h 1518196"/>
                <a:gd name="connsiteX41" fmla="*/ -284 w 2321617"/>
                <a:gd name="connsiteY41" fmla="*/ 651500 h 1518196"/>
                <a:gd name="connsiteX42" fmla="*/ 18541 w 2321617"/>
                <a:gd name="connsiteY42" fmla="*/ 459610 h 1518196"/>
                <a:gd name="connsiteX43" fmla="*/ 43822 w 2321617"/>
                <a:gd name="connsiteY43" fmla="*/ 343696 h 1518196"/>
                <a:gd name="connsiteX44" fmla="*/ 118655 w 2321617"/>
                <a:gd name="connsiteY44" fmla="*/ 213865 h 1518196"/>
                <a:gd name="connsiteX45" fmla="*/ 171233 w 2321617"/>
                <a:gd name="connsiteY45" fmla="*/ 160950 h 1518196"/>
                <a:gd name="connsiteX46" fmla="*/ 184680 w 2321617"/>
                <a:gd name="connsiteY46" fmla="*/ 140780 h 1518196"/>
                <a:gd name="connsiteX47" fmla="*/ 183537 w 2321617"/>
                <a:gd name="connsiteY47" fmla="*/ 137217 h 1518196"/>
                <a:gd name="connsiteX48" fmla="*/ 185890 w 2321617"/>
                <a:gd name="connsiteY48" fmla="*/ 135469 h 151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321617" h="1518196">
                  <a:moveTo>
                    <a:pt x="185890" y="135469"/>
                  </a:moveTo>
                  <a:cubicBezTo>
                    <a:pt x="247666" y="82958"/>
                    <a:pt x="318975" y="42751"/>
                    <a:pt x="395933" y="17201"/>
                  </a:cubicBezTo>
                  <a:cubicBezTo>
                    <a:pt x="421005" y="8932"/>
                    <a:pt x="446837" y="3149"/>
                    <a:pt x="473052" y="-10"/>
                  </a:cubicBezTo>
                  <a:cubicBezTo>
                    <a:pt x="476609" y="-2230"/>
                    <a:pt x="481188" y="-2095"/>
                    <a:pt x="484549" y="460"/>
                  </a:cubicBezTo>
                  <a:cubicBezTo>
                    <a:pt x="483406" y="11823"/>
                    <a:pt x="473724" y="10680"/>
                    <a:pt x="466328" y="12697"/>
                  </a:cubicBezTo>
                  <a:cubicBezTo>
                    <a:pt x="444477" y="18547"/>
                    <a:pt x="421617" y="20765"/>
                    <a:pt x="400707" y="30245"/>
                  </a:cubicBezTo>
                  <a:cubicBezTo>
                    <a:pt x="334345" y="55122"/>
                    <a:pt x="271077" y="85445"/>
                    <a:pt x="215272" y="130224"/>
                  </a:cubicBezTo>
                  <a:cubicBezTo>
                    <a:pt x="197791" y="144209"/>
                    <a:pt x="192950" y="159606"/>
                    <a:pt x="193891" y="181861"/>
                  </a:cubicBezTo>
                  <a:cubicBezTo>
                    <a:pt x="196648" y="246071"/>
                    <a:pt x="204783" y="308667"/>
                    <a:pt x="225828" y="370119"/>
                  </a:cubicBezTo>
                  <a:cubicBezTo>
                    <a:pt x="251552" y="447642"/>
                    <a:pt x="293319" y="518844"/>
                    <a:pt x="348398" y="579087"/>
                  </a:cubicBezTo>
                  <a:cubicBezTo>
                    <a:pt x="431299" y="668644"/>
                    <a:pt x="518570" y="753899"/>
                    <a:pt x="622180" y="820395"/>
                  </a:cubicBezTo>
                  <a:cubicBezTo>
                    <a:pt x="730765" y="889916"/>
                    <a:pt x="848628" y="933753"/>
                    <a:pt x="977720" y="946057"/>
                  </a:cubicBezTo>
                  <a:cubicBezTo>
                    <a:pt x="1014834" y="949621"/>
                    <a:pt x="1051679" y="953520"/>
                    <a:pt x="1089129" y="955336"/>
                  </a:cubicBezTo>
                  <a:cubicBezTo>
                    <a:pt x="1134043" y="957554"/>
                    <a:pt x="1178283" y="951369"/>
                    <a:pt x="1222860" y="946124"/>
                  </a:cubicBezTo>
                  <a:cubicBezTo>
                    <a:pt x="1303542" y="936644"/>
                    <a:pt x="1384830" y="933417"/>
                    <a:pt x="1464907" y="920575"/>
                  </a:cubicBezTo>
                  <a:cubicBezTo>
                    <a:pt x="1609866" y="897312"/>
                    <a:pt x="1755834" y="879360"/>
                    <a:pt x="1897768" y="840363"/>
                  </a:cubicBezTo>
                  <a:cubicBezTo>
                    <a:pt x="2043400" y="800022"/>
                    <a:pt x="2176997" y="735678"/>
                    <a:pt x="2293717" y="638658"/>
                  </a:cubicBezTo>
                  <a:cubicBezTo>
                    <a:pt x="2297885" y="634691"/>
                    <a:pt x="2302323" y="631060"/>
                    <a:pt x="2307164" y="627900"/>
                  </a:cubicBezTo>
                  <a:cubicBezTo>
                    <a:pt x="2309584" y="626689"/>
                    <a:pt x="2312341" y="626420"/>
                    <a:pt x="2314963" y="627228"/>
                  </a:cubicBezTo>
                  <a:cubicBezTo>
                    <a:pt x="2316241" y="651029"/>
                    <a:pt x="2313753" y="674965"/>
                    <a:pt x="2319804" y="698564"/>
                  </a:cubicBezTo>
                  <a:cubicBezTo>
                    <a:pt x="2321081" y="705893"/>
                    <a:pt x="2321418" y="713356"/>
                    <a:pt x="2320813" y="720819"/>
                  </a:cubicBezTo>
                  <a:cubicBezTo>
                    <a:pt x="2320813" y="784692"/>
                    <a:pt x="2321351" y="848566"/>
                    <a:pt x="2320813" y="912507"/>
                  </a:cubicBezTo>
                  <a:cubicBezTo>
                    <a:pt x="2320207" y="970128"/>
                    <a:pt x="2305147" y="1024319"/>
                    <a:pt x="2270924" y="1070779"/>
                  </a:cubicBezTo>
                  <a:cubicBezTo>
                    <a:pt x="2249140" y="1100900"/>
                    <a:pt x="2223523" y="1128131"/>
                    <a:pt x="2194881" y="1151864"/>
                  </a:cubicBezTo>
                  <a:cubicBezTo>
                    <a:pt x="2141698" y="1196711"/>
                    <a:pt x="2082934" y="1234497"/>
                    <a:pt x="2020069" y="1264215"/>
                  </a:cubicBezTo>
                  <a:cubicBezTo>
                    <a:pt x="1973004" y="1285797"/>
                    <a:pt x="1924258" y="1305094"/>
                    <a:pt x="1876253" y="1325466"/>
                  </a:cubicBezTo>
                  <a:lnTo>
                    <a:pt x="1805521" y="1355588"/>
                  </a:lnTo>
                  <a:cubicBezTo>
                    <a:pt x="1763567" y="1373540"/>
                    <a:pt x="1718855" y="1382817"/>
                    <a:pt x="1675757" y="1397273"/>
                  </a:cubicBezTo>
                  <a:cubicBezTo>
                    <a:pt x="1623179" y="1414821"/>
                    <a:pt x="1571946" y="1436135"/>
                    <a:pt x="1519098" y="1453011"/>
                  </a:cubicBezTo>
                  <a:cubicBezTo>
                    <a:pt x="1494961" y="1461819"/>
                    <a:pt x="1469412" y="1465921"/>
                    <a:pt x="1443728" y="1465114"/>
                  </a:cubicBezTo>
                  <a:cubicBezTo>
                    <a:pt x="1420599" y="1464173"/>
                    <a:pt x="1397403" y="1467131"/>
                    <a:pt x="1375216" y="1473787"/>
                  </a:cubicBezTo>
                  <a:cubicBezTo>
                    <a:pt x="1348657" y="1479973"/>
                    <a:pt x="1321696" y="1484007"/>
                    <a:pt x="1294533" y="1485957"/>
                  </a:cubicBezTo>
                  <a:cubicBezTo>
                    <a:pt x="1256478" y="1489856"/>
                    <a:pt x="1218490" y="1488310"/>
                    <a:pt x="1180569" y="1490528"/>
                  </a:cubicBezTo>
                  <a:cubicBezTo>
                    <a:pt x="1151725" y="1492075"/>
                    <a:pt x="1123083" y="1495773"/>
                    <a:pt x="1094844" y="1501757"/>
                  </a:cubicBezTo>
                  <a:cubicBezTo>
                    <a:pt x="1075279" y="1506060"/>
                    <a:pt x="1055579" y="1505656"/>
                    <a:pt x="1036013" y="1508951"/>
                  </a:cubicBezTo>
                  <a:cubicBezTo>
                    <a:pt x="974492" y="1519171"/>
                    <a:pt x="911964" y="1517288"/>
                    <a:pt x="850108" y="1514061"/>
                  </a:cubicBezTo>
                  <a:cubicBezTo>
                    <a:pt x="777494" y="1510027"/>
                    <a:pt x="705820" y="1495975"/>
                    <a:pt x="637106" y="1472241"/>
                  </a:cubicBezTo>
                  <a:cubicBezTo>
                    <a:pt x="540489" y="1439228"/>
                    <a:pt x="447301" y="1399021"/>
                    <a:pt x="361441" y="1342543"/>
                  </a:cubicBezTo>
                  <a:cubicBezTo>
                    <a:pt x="294939" y="1298841"/>
                    <a:pt x="237049" y="1243238"/>
                    <a:pt x="190664" y="1178557"/>
                  </a:cubicBezTo>
                  <a:cubicBezTo>
                    <a:pt x="162156" y="1139023"/>
                    <a:pt x="130824" y="1101505"/>
                    <a:pt x="105275" y="1059887"/>
                  </a:cubicBezTo>
                  <a:cubicBezTo>
                    <a:pt x="59487" y="985322"/>
                    <a:pt x="24592" y="906725"/>
                    <a:pt x="9398" y="819588"/>
                  </a:cubicBezTo>
                  <a:cubicBezTo>
                    <a:pt x="-419" y="763648"/>
                    <a:pt x="1329" y="707641"/>
                    <a:pt x="-284" y="651500"/>
                  </a:cubicBezTo>
                  <a:cubicBezTo>
                    <a:pt x="-2167" y="586550"/>
                    <a:pt x="7851" y="523214"/>
                    <a:pt x="18541" y="459610"/>
                  </a:cubicBezTo>
                  <a:cubicBezTo>
                    <a:pt x="24882" y="420546"/>
                    <a:pt x="33320" y="381886"/>
                    <a:pt x="43822" y="343696"/>
                  </a:cubicBezTo>
                  <a:cubicBezTo>
                    <a:pt x="57874" y="293740"/>
                    <a:pt x="84768" y="251853"/>
                    <a:pt x="118655" y="213865"/>
                  </a:cubicBezTo>
                  <a:cubicBezTo>
                    <a:pt x="135127" y="195308"/>
                    <a:pt x="153752" y="178633"/>
                    <a:pt x="171233" y="160950"/>
                  </a:cubicBezTo>
                  <a:cubicBezTo>
                    <a:pt x="177015" y="155168"/>
                    <a:pt x="184209" y="150126"/>
                    <a:pt x="184680" y="140780"/>
                  </a:cubicBezTo>
                  <a:cubicBezTo>
                    <a:pt x="183133" y="139435"/>
                    <a:pt x="182797" y="138225"/>
                    <a:pt x="183537" y="137217"/>
                  </a:cubicBezTo>
                  <a:cubicBezTo>
                    <a:pt x="184276" y="136208"/>
                    <a:pt x="185218" y="135469"/>
                    <a:pt x="185890" y="135469"/>
                  </a:cubicBezTo>
                  <a:close/>
                </a:path>
              </a:pathLst>
            </a:custGeom>
            <a:solidFill>
              <a:srgbClr val="4A646E"/>
            </a:solidFill>
            <a:ln w="6712" cap="flat">
              <a:noFill/>
              <a:prstDash val="solid"/>
              <a:miter/>
            </a:ln>
          </p:spPr>
          <p:txBody>
            <a:bodyPr rtlCol="0" anchor="ctr"/>
            <a:lstStyle/>
            <a:p>
              <a:endParaRPr lang="es-CO"/>
            </a:p>
          </p:txBody>
        </p:sp>
        <p:sp>
          <p:nvSpPr>
            <p:cNvPr id="1170" name="Freeform: Shape 1169">
              <a:extLst>
                <a:ext uri="{FF2B5EF4-FFF2-40B4-BE49-F238E27FC236}">
                  <a16:creationId xmlns:a16="http://schemas.microsoft.com/office/drawing/2014/main" id="{74DC0541-F314-1CC4-A213-653EEB85209F}"/>
                </a:ext>
              </a:extLst>
            </p:cNvPr>
            <p:cNvSpPr/>
            <p:nvPr/>
          </p:nvSpPr>
          <p:spPr>
            <a:xfrm>
              <a:off x="8272731" y="1802712"/>
              <a:ext cx="52118" cy="145631"/>
            </a:xfrm>
            <a:custGeom>
              <a:avLst/>
              <a:gdLst>
                <a:gd name="connsiteX0" fmla="*/ 51336 w 52118"/>
                <a:gd name="connsiteY0" fmla="*/ 143185 h 145631"/>
                <a:gd name="connsiteX1" fmla="*/ 47100 w 52118"/>
                <a:gd name="connsiteY1" fmla="*/ 144059 h 145631"/>
                <a:gd name="connsiteX2" fmla="*/ 36343 w 52118"/>
                <a:gd name="connsiteY2" fmla="*/ 128864 h 145631"/>
                <a:gd name="connsiteX3" fmla="*/ 2254 w 52118"/>
                <a:gd name="connsiteY3" fmla="*/ 18732 h 145631"/>
                <a:gd name="connsiteX4" fmla="*/ 1447 w 52118"/>
                <a:gd name="connsiteY4" fmla="*/ -161 h 145631"/>
                <a:gd name="connsiteX5" fmla="*/ 8642 w 52118"/>
                <a:gd name="connsiteY5" fmla="*/ -161 h 145631"/>
                <a:gd name="connsiteX6" fmla="*/ 47369 w 52118"/>
                <a:gd name="connsiteY6" fmla="*/ 109903 h 145631"/>
                <a:gd name="connsiteX7" fmla="*/ 51605 w 52118"/>
                <a:gd name="connsiteY7" fmla="*/ 135587 h 145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18" h="145631">
                  <a:moveTo>
                    <a:pt x="51336" y="143185"/>
                  </a:moveTo>
                  <a:cubicBezTo>
                    <a:pt x="49992" y="143790"/>
                    <a:pt x="48579" y="144059"/>
                    <a:pt x="47100" y="144059"/>
                  </a:cubicBezTo>
                  <a:cubicBezTo>
                    <a:pt x="40914" y="141437"/>
                    <a:pt x="36746" y="135587"/>
                    <a:pt x="36343" y="128864"/>
                  </a:cubicBezTo>
                  <a:cubicBezTo>
                    <a:pt x="28543" y="91145"/>
                    <a:pt x="17113" y="54233"/>
                    <a:pt x="2254" y="18732"/>
                  </a:cubicBezTo>
                  <a:cubicBezTo>
                    <a:pt x="-1108" y="12950"/>
                    <a:pt x="-1444" y="5890"/>
                    <a:pt x="1447" y="-161"/>
                  </a:cubicBezTo>
                  <a:cubicBezTo>
                    <a:pt x="3465" y="-2043"/>
                    <a:pt x="6624" y="-2043"/>
                    <a:pt x="8642" y="-161"/>
                  </a:cubicBezTo>
                  <a:cubicBezTo>
                    <a:pt x="26728" y="34465"/>
                    <a:pt x="39772" y="71579"/>
                    <a:pt x="47369" y="109903"/>
                  </a:cubicBezTo>
                  <a:cubicBezTo>
                    <a:pt x="53084" y="117770"/>
                    <a:pt x="47369" y="127518"/>
                    <a:pt x="51605" y="135587"/>
                  </a:cubicBezTo>
                  <a:close/>
                </a:path>
              </a:pathLst>
            </a:custGeom>
            <a:solidFill>
              <a:srgbClr val="7CA2B4"/>
            </a:solidFill>
            <a:ln w="6712" cap="flat">
              <a:noFill/>
              <a:prstDash val="solid"/>
              <a:miter/>
            </a:ln>
          </p:spPr>
          <p:txBody>
            <a:bodyPr rtlCol="0" anchor="ctr"/>
            <a:lstStyle/>
            <a:p>
              <a:endParaRPr lang="es-CO"/>
            </a:p>
          </p:txBody>
        </p:sp>
        <p:sp>
          <p:nvSpPr>
            <p:cNvPr id="1171" name="Freeform: Shape 1170">
              <a:extLst>
                <a:ext uri="{FF2B5EF4-FFF2-40B4-BE49-F238E27FC236}">
                  <a16:creationId xmlns:a16="http://schemas.microsoft.com/office/drawing/2014/main" id="{3E05BA85-3092-8CE3-25E0-6ACF839F1A0E}"/>
                </a:ext>
              </a:extLst>
            </p:cNvPr>
            <p:cNvSpPr/>
            <p:nvPr/>
          </p:nvSpPr>
          <p:spPr>
            <a:xfrm>
              <a:off x="6109440" y="1470690"/>
              <a:ext cx="69997" cy="69871"/>
            </a:xfrm>
            <a:custGeom>
              <a:avLst/>
              <a:gdLst>
                <a:gd name="connsiteX0" fmla="*/ -508 w 69997"/>
                <a:gd name="connsiteY0" fmla="*/ 68299 h 69871"/>
                <a:gd name="connsiteX1" fmla="*/ 5140 w 69997"/>
                <a:gd name="connsiteY1" fmla="*/ 54851 h 69871"/>
                <a:gd name="connsiteX2" fmla="*/ 56037 w 69997"/>
                <a:gd name="connsiteY2" fmla="*/ 4021 h 69871"/>
                <a:gd name="connsiteX3" fmla="*/ 69484 w 69997"/>
                <a:gd name="connsiteY3" fmla="*/ -1559 h 69871"/>
                <a:gd name="connsiteX4" fmla="*/ -508 w 69997"/>
                <a:gd name="connsiteY4" fmla="*/ 68299 h 698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97" h="69871">
                  <a:moveTo>
                    <a:pt x="-508" y="68299"/>
                  </a:moveTo>
                  <a:cubicBezTo>
                    <a:pt x="-636" y="63189"/>
                    <a:pt x="1415" y="58348"/>
                    <a:pt x="5140" y="54851"/>
                  </a:cubicBezTo>
                  <a:lnTo>
                    <a:pt x="56037" y="4021"/>
                  </a:lnTo>
                  <a:cubicBezTo>
                    <a:pt x="59493" y="256"/>
                    <a:pt x="64401" y="-1761"/>
                    <a:pt x="69484" y="-1559"/>
                  </a:cubicBezTo>
                  <a:cubicBezTo>
                    <a:pt x="47975" y="23452"/>
                    <a:pt x="24578" y="46851"/>
                    <a:pt x="-508" y="68299"/>
                  </a:cubicBezTo>
                  <a:close/>
                </a:path>
              </a:pathLst>
            </a:custGeom>
            <a:solidFill>
              <a:srgbClr val="0E1315"/>
            </a:solidFill>
            <a:ln w="6712" cap="flat">
              <a:noFill/>
              <a:prstDash val="solid"/>
              <a:miter/>
            </a:ln>
          </p:spPr>
          <p:txBody>
            <a:bodyPr rtlCol="0" anchor="ctr"/>
            <a:lstStyle/>
            <a:p>
              <a:endParaRPr lang="es-CO"/>
            </a:p>
          </p:txBody>
        </p:sp>
        <p:sp>
          <p:nvSpPr>
            <p:cNvPr id="1172" name="Freeform: Shape 1171">
              <a:extLst>
                <a:ext uri="{FF2B5EF4-FFF2-40B4-BE49-F238E27FC236}">
                  <a16:creationId xmlns:a16="http://schemas.microsoft.com/office/drawing/2014/main" id="{35CC2512-4B63-AB1E-3C0E-07C42067A1DF}"/>
                </a:ext>
              </a:extLst>
            </p:cNvPr>
            <p:cNvSpPr/>
            <p:nvPr/>
          </p:nvSpPr>
          <p:spPr>
            <a:xfrm>
              <a:off x="6089679" y="1545268"/>
              <a:ext cx="14993" cy="20170"/>
            </a:xfrm>
            <a:custGeom>
              <a:avLst/>
              <a:gdLst>
                <a:gd name="connsiteX0" fmla="*/ -514 w 14993"/>
                <a:gd name="connsiteY0" fmla="*/ 18598 h 20170"/>
                <a:gd name="connsiteX1" fmla="*/ 14480 w 14993"/>
                <a:gd name="connsiteY1" fmla="*/ -1573 h 20170"/>
                <a:gd name="connsiteX2" fmla="*/ -514 w 14993"/>
                <a:gd name="connsiteY2" fmla="*/ 18598 h 20170"/>
              </a:gdLst>
              <a:ahLst/>
              <a:cxnLst>
                <a:cxn ang="0">
                  <a:pos x="connsiteX0" y="connsiteY0"/>
                </a:cxn>
                <a:cxn ang="0">
                  <a:pos x="connsiteX1" y="connsiteY1"/>
                </a:cxn>
                <a:cxn ang="0">
                  <a:pos x="connsiteX2" y="connsiteY2"/>
                </a:cxn>
              </a:cxnLst>
              <a:rect l="l" t="t" r="r" b="b"/>
              <a:pathLst>
                <a:path w="14993" h="20170">
                  <a:moveTo>
                    <a:pt x="-514" y="18598"/>
                  </a:moveTo>
                  <a:cubicBezTo>
                    <a:pt x="-514" y="8109"/>
                    <a:pt x="6210" y="2596"/>
                    <a:pt x="14480" y="-1573"/>
                  </a:cubicBezTo>
                  <a:cubicBezTo>
                    <a:pt x="13276" y="7303"/>
                    <a:pt x="7615" y="14900"/>
                    <a:pt x="-514" y="18598"/>
                  </a:cubicBezTo>
                  <a:close/>
                </a:path>
              </a:pathLst>
            </a:custGeom>
            <a:solidFill>
              <a:srgbClr val="0E1315"/>
            </a:solidFill>
            <a:ln w="6712" cap="flat">
              <a:noFill/>
              <a:prstDash val="solid"/>
              <a:miter/>
            </a:ln>
          </p:spPr>
          <p:txBody>
            <a:bodyPr rtlCol="0" anchor="ctr"/>
            <a:lstStyle/>
            <a:p>
              <a:endParaRPr lang="es-CO"/>
            </a:p>
          </p:txBody>
        </p:sp>
        <p:sp>
          <p:nvSpPr>
            <p:cNvPr id="1173" name="Freeform: Shape 1172">
              <a:extLst>
                <a:ext uri="{FF2B5EF4-FFF2-40B4-BE49-F238E27FC236}">
                  <a16:creationId xmlns:a16="http://schemas.microsoft.com/office/drawing/2014/main" id="{F2D98244-DEDA-66F1-469C-22F7DA41A548}"/>
                </a:ext>
              </a:extLst>
            </p:cNvPr>
            <p:cNvSpPr/>
            <p:nvPr/>
          </p:nvSpPr>
          <p:spPr>
            <a:xfrm>
              <a:off x="8319939" y="1913812"/>
              <a:ext cx="6591" cy="25723"/>
            </a:xfrm>
            <a:custGeom>
              <a:avLst/>
              <a:gdLst>
                <a:gd name="connsiteX0" fmla="*/ 4397 w 6591"/>
                <a:gd name="connsiteY0" fmla="*/ 24151 h 25723"/>
                <a:gd name="connsiteX1" fmla="*/ 161 w 6591"/>
                <a:gd name="connsiteY1" fmla="*/ -1532 h 25723"/>
                <a:gd name="connsiteX2" fmla="*/ 4464 w 6591"/>
                <a:gd name="connsiteY2" fmla="*/ -928 h 25723"/>
                <a:gd name="connsiteX3" fmla="*/ 6078 w 6591"/>
                <a:gd name="connsiteY3" fmla="*/ 17428 h 25723"/>
                <a:gd name="connsiteX4" fmla="*/ 4397 w 6591"/>
                <a:gd name="connsiteY4" fmla="*/ 24151 h 25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1" h="25723">
                  <a:moveTo>
                    <a:pt x="4397" y="24151"/>
                  </a:moveTo>
                  <a:cubicBezTo>
                    <a:pt x="-41" y="16352"/>
                    <a:pt x="-1520" y="7275"/>
                    <a:pt x="161" y="-1532"/>
                  </a:cubicBezTo>
                  <a:cubicBezTo>
                    <a:pt x="1640" y="-1667"/>
                    <a:pt x="3119" y="-1465"/>
                    <a:pt x="4464" y="-928"/>
                  </a:cubicBezTo>
                  <a:lnTo>
                    <a:pt x="6078" y="17428"/>
                  </a:lnTo>
                  <a:cubicBezTo>
                    <a:pt x="5539" y="19647"/>
                    <a:pt x="5002" y="21865"/>
                    <a:pt x="4397" y="24151"/>
                  </a:cubicBezTo>
                  <a:close/>
                </a:path>
              </a:pathLst>
            </a:custGeom>
            <a:solidFill>
              <a:srgbClr val="4A646E"/>
            </a:solidFill>
            <a:ln w="6712" cap="flat">
              <a:noFill/>
              <a:prstDash val="solid"/>
              <a:miter/>
            </a:ln>
          </p:spPr>
          <p:txBody>
            <a:bodyPr rtlCol="0" anchor="ctr"/>
            <a:lstStyle/>
            <a:p>
              <a:endParaRPr lang="es-CO"/>
            </a:p>
          </p:txBody>
        </p:sp>
        <p:sp>
          <p:nvSpPr>
            <p:cNvPr id="1174" name="Freeform: Shape 1173">
              <a:extLst>
                <a:ext uri="{FF2B5EF4-FFF2-40B4-BE49-F238E27FC236}">
                  <a16:creationId xmlns:a16="http://schemas.microsoft.com/office/drawing/2014/main" id="{A2EDB189-1A38-4ACA-3DCA-06B2238EE0BA}"/>
                </a:ext>
              </a:extLst>
            </p:cNvPr>
            <p:cNvSpPr/>
            <p:nvPr/>
          </p:nvSpPr>
          <p:spPr>
            <a:xfrm>
              <a:off x="6079574" y="1565305"/>
              <a:ext cx="10172" cy="15060"/>
            </a:xfrm>
            <a:custGeom>
              <a:avLst/>
              <a:gdLst>
                <a:gd name="connsiteX0" fmla="*/ -359 w 10172"/>
                <a:gd name="connsiteY0" fmla="*/ 13488 h 15060"/>
                <a:gd name="connsiteX1" fmla="*/ 9659 w 10172"/>
                <a:gd name="connsiteY1" fmla="*/ -1573 h 15060"/>
                <a:gd name="connsiteX2" fmla="*/ -359 w 10172"/>
                <a:gd name="connsiteY2" fmla="*/ 13488 h 15060"/>
              </a:gdLst>
              <a:ahLst/>
              <a:cxnLst>
                <a:cxn ang="0">
                  <a:pos x="connsiteX0" y="connsiteY0"/>
                </a:cxn>
                <a:cxn ang="0">
                  <a:pos x="connsiteX1" y="connsiteY1"/>
                </a:cxn>
                <a:cxn ang="0">
                  <a:pos x="connsiteX2" y="connsiteY2"/>
                </a:cxn>
              </a:cxnLst>
              <a:rect l="l" t="t" r="r" b="b"/>
              <a:pathLst>
                <a:path w="10172" h="15060">
                  <a:moveTo>
                    <a:pt x="-359" y="13488"/>
                  </a:moveTo>
                  <a:cubicBezTo>
                    <a:pt x="-1402" y="6630"/>
                    <a:pt x="2935" y="108"/>
                    <a:pt x="9659" y="-1573"/>
                  </a:cubicBezTo>
                  <a:cubicBezTo>
                    <a:pt x="9618" y="5016"/>
                    <a:pt x="5685" y="10933"/>
                    <a:pt x="-359" y="13488"/>
                  </a:cubicBezTo>
                  <a:close/>
                </a:path>
              </a:pathLst>
            </a:custGeom>
            <a:solidFill>
              <a:srgbClr val="0E1315"/>
            </a:solidFill>
            <a:ln w="6712" cap="flat">
              <a:noFill/>
              <a:prstDash val="solid"/>
              <a:miter/>
            </a:ln>
          </p:spPr>
          <p:txBody>
            <a:bodyPr rtlCol="0" anchor="ctr"/>
            <a:lstStyle/>
            <a:p>
              <a:endParaRPr lang="es-CO"/>
            </a:p>
          </p:txBody>
        </p:sp>
        <p:sp>
          <p:nvSpPr>
            <p:cNvPr id="1175" name="Freeform: Shape 1174">
              <a:extLst>
                <a:ext uri="{FF2B5EF4-FFF2-40B4-BE49-F238E27FC236}">
                  <a16:creationId xmlns:a16="http://schemas.microsoft.com/office/drawing/2014/main" id="{208AA3A1-DBB0-DB75-1CB2-2519D0FCC703}"/>
                </a:ext>
              </a:extLst>
            </p:cNvPr>
            <p:cNvSpPr/>
            <p:nvPr/>
          </p:nvSpPr>
          <p:spPr>
            <a:xfrm>
              <a:off x="6104538" y="1540293"/>
              <a:ext cx="4908" cy="5177"/>
            </a:xfrm>
            <a:custGeom>
              <a:avLst/>
              <a:gdLst>
                <a:gd name="connsiteX0" fmla="*/ -514 w 4908"/>
                <a:gd name="connsiteY0" fmla="*/ 3604 h 5177"/>
                <a:gd name="connsiteX1" fmla="*/ 4394 w 4908"/>
                <a:gd name="connsiteY1" fmla="*/ -1573 h 5177"/>
                <a:gd name="connsiteX2" fmla="*/ -514 w 4908"/>
                <a:gd name="connsiteY2" fmla="*/ 3604 h 5177"/>
              </a:gdLst>
              <a:ahLst/>
              <a:cxnLst>
                <a:cxn ang="0">
                  <a:pos x="connsiteX0" y="connsiteY0"/>
                </a:cxn>
                <a:cxn ang="0">
                  <a:pos x="connsiteX1" y="connsiteY1"/>
                </a:cxn>
                <a:cxn ang="0">
                  <a:pos x="connsiteX2" y="connsiteY2"/>
                </a:cxn>
              </a:cxnLst>
              <a:rect l="l" t="t" r="r" b="b"/>
              <a:pathLst>
                <a:path w="4908" h="5177">
                  <a:moveTo>
                    <a:pt x="-514" y="3604"/>
                  </a:moveTo>
                  <a:cubicBezTo>
                    <a:pt x="1167" y="1923"/>
                    <a:pt x="2781" y="175"/>
                    <a:pt x="4394" y="-1573"/>
                  </a:cubicBezTo>
                  <a:cubicBezTo>
                    <a:pt x="2781" y="175"/>
                    <a:pt x="1167" y="1923"/>
                    <a:pt x="-514" y="3604"/>
                  </a:cubicBezTo>
                  <a:close/>
                </a:path>
              </a:pathLst>
            </a:custGeom>
            <a:solidFill>
              <a:srgbClr val="0E1315"/>
            </a:solidFill>
            <a:ln w="6712" cap="flat">
              <a:noFill/>
              <a:prstDash val="solid"/>
              <a:miter/>
            </a:ln>
          </p:spPr>
          <p:txBody>
            <a:bodyPr rtlCol="0" anchor="ctr"/>
            <a:lstStyle/>
            <a:p>
              <a:endParaRPr lang="es-CO"/>
            </a:p>
          </p:txBody>
        </p:sp>
        <p:sp>
          <p:nvSpPr>
            <p:cNvPr id="1176" name="Freeform: Shape 1175">
              <a:extLst>
                <a:ext uri="{FF2B5EF4-FFF2-40B4-BE49-F238E27FC236}">
                  <a16:creationId xmlns:a16="http://schemas.microsoft.com/office/drawing/2014/main" id="{0ED49158-989B-0512-B2CC-CCEF1D91B958}"/>
                </a:ext>
              </a:extLst>
            </p:cNvPr>
            <p:cNvSpPr/>
            <p:nvPr/>
          </p:nvSpPr>
          <p:spPr>
            <a:xfrm>
              <a:off x="6179169" y="1465729"/>
              <a:ext cx="5177" cy="4975"/>
            </a:xfrm>
            <a:custGeom>
              <a:avLst/>
              <a:gdLst>
                <a:gd name="connsiteX0" fmla="*/ -514 w 5177"/>
                <a:gd name="connsiteY0" fmla="*/ 3402 h 4975"/>
                <a:gd name="connsiteX1" fmla="*/ 4664 w 5177"/>
                <a:gd name="connsiteY1" fmla="*/ -1573 h 4975"/>
              </a:gdLst>
              <a:ahLst/>
              <a:cxnLst>
                <a:cxn ang="0">
                  <a:pos x="connsiteX0" y="connsiteY0"/>
                </a:cxn>
                <a:cxn ang="0">
                  <a:pos x="connsiteX1" y="connsiteY1"/>
                </a:cxn>
              </a:cxnLst>
              <a:rect l="l" t="t" r="r" b="b"/>
              <a:pathLst>
                <a:path w="5177" h="4975">
                  <a:moveTo>
                    <a:pt x="-514" y="3402"/>
                  </a:moveTo>
                  <a:lnTo>
                    <a:pt x="4664" y="-1573"/>
                  </a:lnTo>
                  <a:close/>
                </a:path>
              </a:pathLst>
            </a:custGeom>
            <a:solidFill>
              <a:srgbClr val="0E1315"/>
            </a:solidFill>
            <a:ln w="6712" cap="flat">
              <a:noFill/>
              <a:prstDash val="solid"/>
              <a:miter/>
            </a:ln>
          </p:spPr>
          <p:txBody>
            <a:bodyPr rtlCol="0" anchor="ctr"/>
            <a:lstStyle/>
            <a:p>
              <a:endParaRPr lang="es-CO"/>
            </a:p>
          </p:txBody>
        </p:sp>
        <p:sp>
          <p:nvSpPr>
            <p:cNvPr id="1177" name="Freeform: Shape 1176">
              <a:extLst>
                <a:ext uri="{FF2B5EF4-FFF2-40B4-BE49-F238E27FC236}">
                  <a16:creationId xmlns:a16="http://schemas.microsoft.com/office/drawing/2014/main" id="{5D1D70CF-8FA6-AFDC-CA57-A3B8456929FD}"/>
                </a:ext>
              </a:extLst>
            </p:cNvPr>
            <p:cNvSpPr/>
            <p:nvPr/>
          </p:nvSpPr>
          <p:spPr>
            <a:xfrm>
              <a:off x="6184279" y="1460821"/>
              <a:ext cx="5109" cy="5042"/>
            </a:xfrm>
            <a:custGeom>
              <a:avLst/>
              <a:gdLst>
                <a:gd name="connsiteX0" fmla="*/ -514 w 5109"/>
                <a:gd name="connsiteY0" fmla="*/ 3470 h 5042"/>
                <a:gd name="connsiteX1" fmla="*/ 4596 w 5109"/>
                <a:gd name="connsiteY1" fmla="*/ -1573 h 5042"/>
              </a:gdLst>
              <a:ahLst/>
              <a:cxnLst>
                <a:cxn ang="0">
                  <a:pos x="connsiteX0" y="connsiteY0"/>
                </a:cxn>
                <a:cxn ang="0">
                  <a:pos x="connsiteX1" y="connsiteY1"/>
                </a:cxn>
              </a:cxnLst>
              <a:rect l="l" t="t" r="r" b="b"/>
              <a:pathLst>
                <a:path w="5109" h="5042">
                  <a:moveTo>
                    <a:pt x="-514" y="3470"/>
                  </a:moveTo>
                  <a:cubicBezTo>
                    <a:pt x="78" y="915"/>
                    <a:pt x="2061" y="-1035"/>
                    <a:pt x="4596" y="-1573"/>
                  </a:cubicBezTo>
                  <a:close/>
                </a:path>
              </a:pathLst>
            </a:custGeom>
            <a:solidFill>
              <a:srgbClr val="0E1315"/>
            </a:solidFill>
            <a:ln w="6712" cap="flat">
              <a:noFill/>
              <a:prstDash val="solid"/>
              <a:miter/>
            </a:ln>
          </p:spPr>
          <p:txBody>
            <a:bodyPr rtlCol="0" anchor="ctr"/>
            <a:lstStyle/>
            <a:p>
              <a:endParaRPr lang="es-CO"/>
            </a:p>
          </p:txBody>
        </p:sp>
        <p:sp>
          <p:nvSpPr>
            <p:cNvPr id="1178" name="Freeform: Shape 1177">
              <a:extLst>
                <a:ext uri="{FF2B5EF4-FFF2-40B4-BE49-F238E27FC236}">
                  <a16:creationId xmlns:a16="http://schemas.microsoft.com/office/drawing/2014/main" id="{B76E0922-6F1A-214C-E463-CFF36B0EFEFE}"/>
                </a:ext>
              </a:extLst>
            </p:cNvPr>
            <p:cNvSpPr/>
            <p:nvPr/>
          </p:nvSpPr>
          <p:spPr>
            <a:xfrm>
              <a:off x="6188985" y="1455980"/>
              <a:ext cx="6051" cy="4975"/>
            </a:xfrm>
            <a:custGeom>
              <a:avLst/>
              <a:gdLst>
                <a:gd name="connsiteX0" fmla="*/ 5538 w 6051"/>
                <a:gd name="connsiteY0" fmla="*/ -1573 h 4975"/>
                <a:gd name="connsiteX1" fmla="*/ 4731 w 6051"/>
                <a:gd name="connsiteY1" fmla="*/ 3402 h 4975"/>
                <a:gd name="connsiteX2" fmla="*/ -514 w 6051"/>
                <a:gd name="connsiteY2" fmla="*/ 3402 h 4975"/>
                <a:gd name="connsiteX3" fmla="*/ 5538 w 6051"/>
                <a:gd name="connsiteY3" fmla="*/ -1573 h 4975"/>
              </a:gdLst>
              <a:ahLst/>
              <a:cxnLst>
                <a:cxn ang="0">
                  <a:pos x="connsiteX0" y="connsiteY0"/>
                </a:cxn>
                <a:cxn ang="0">
                  <a:pos x="connsiteX1" y="connsiteY1"/>
                </a:cxn>
                <a:cxn ang="0">
                  <a:pos x="connsiteX2" y="connsiteY2"/>
                </a:cxn>
                <a:cxn ang="0">
                  <a:pos x="connsiteX3" y="connsiteY3"/>
                </a:cxn>
              </a:cxnLst>
              <a:rect l="l" t="t" r="r" b="b"/>
              <a:pathLst>
                <a:path w="6051" h="4975">
                  <a:moveTo>
                    <a:pt x="5538" y="-1573"/>
                  </a:moveTo>
                  <a:lnTo>
                    <a:pt x="4731" y="3402"/>
                  </a:lnTo>
                  <a:lnTo>
                    <a:pt x="-514" y="3402"/>
                  </a:lnTo>
                  <a:cubicBezTo>
                    <a:pt x="226" y="646"/>
                    <a:pt x="2660" y="-1372"/>
                    <a:pt x="5538" y="-1573"/>
                  </a:cubicBezTo>
                  <a:close/>
                </a:path>
              </a:pathLst>
            </a:custGeom>
            <a:solidFill>
              <a:srgbClr val="0E1315"/>
            </a:solidFill>
            <a:ln w="6712" cap="flat">
              <a:noFill/>
              <a:prstDash val="solid"/>
              <a:miter/>
            </a:ln>
          </p:spPr>
          <p:txBody>
            <a:bodyPr rtlCol="0" anchor="ctr"/>
            <a:lstStyle/>
            <a:p>
              <a:endParaRPr lang="es-CO"/>
            </a:p>
          </p:txBody>
        </p:sp>
        <p:sp>
          <p:nvSpPr>
            <p:cNvPr id="1179" name="Freeform: Shape 1178">
              <a:extLst>
                <a:ext uri="{FF2B5EF4-FFF2-40B4-BE49-F238E27FC236}">
                  <a16:creationId xmlns:a16="http://schemas.microsoft.com/office/drawing/2014/main" id="{ACAC06DB-E52D-4B98-83E7-3E5C9F12D4EA}"/>
                </a:ext>
              </a:extLst>
            </p:cNvPr>
            <p:cNvSpPr/>
            <p:nvPr/>
          </p:nvSpPr>
          <p:spPr>
            <a:xfrm>
              <a:off x="6407904" y="1244281"/>
              <a:ext cx="1788727" cy="421924"/>
            </a:xfrm>
            <a:custGeom>
              <a:avLst/>
              <a:gdLst>
                <a:gd name="connsiteX0" fmla="*/ -514 w 1788727"/>
                <a:gd name="connsiteY0" fmla="*/ 99725 h 421924"/>
                <a:gd name="connsiteX1" fmla="*/ 71697 w 1788727"/>
                <a:gd name="connsiteY1" fmla="*/ 80361 h 421924"/>
                <a:gd name="connsiteX2" fmla="*/ 85144 w 1788727"/>
                <a:gd name="connsiteY2" fmla="*/ 75991 h 421924"/>
                <a:gd name="connsiteX3" fmla="*/ 95767 w 1788727"/>
                <a:gd name="connsiteY3" fmla="*/ 72562 h 421924"/>
                <a:gd name="connsiteX4" fmla="*/ 120106 w 1788727"/>
                <a:gd name="connsiteY4" fmla="*/ 67587 h 421924"/>
                <a:gd name="connsiteX5" fmla="*/ 360002 w 1788727"/>
                <a:gd name="connsiteY5" fmla="*/ 37129 h 421924"/>
                <a:gd name="connsiteX6" fmla="*/ 628540 w 1788727"/>
                <a:gd name="connsiteY6" fmla="*/ 14269 h 421924"/>
                <a:gd name="connsiteX7" fmla="*/ 699742 w 1788727"/>
                <a:gd name="connsiteY7" fmla="*/ 7142 h 421924"/>
                <a:gd name="connsiteX8" fmla="*/ 875159 w 1788727"/>
                <a:gd name="connsiteY8" fmla="*/ 1495 h 421924"/>
                <a:gd name="connsiteX9" fmla="*/ 1035313 w 1788727"/>
                <a:gd name="connsiteY9" fmla="*/ 5461 h 421924"/>
                <a:gd name="connsiteX10" fmla="*/ 1438725 w 1788727"/>
                <a:gd name="connsiteY10" fmla="*/ 93741 h 421924"/>
                <a:gd name="connsiteX11" fmla="*/ 1543881 w 1788727"/>
                <a:gd name="connsiteY11" fmla="*/ 158825 h 421924"/>
                <a:gd name="connsiteX12" fmla="*/ 1782499 w 1788727"/>
                <a:gd name="connsiteY12" fmla="*/ 407596 h 421924"/>
                <a:gd name="connsiteX13" fmla="*/ 1788214 w 1788727"/>
                <a:gd name="connsiteY13" fmla="*/ 418421 h 421924"/>
                <a:gd name="connsiteX14" fmla="*/ 1781491 w 1788727"/>
                <a:gd name="connsiteY14" fmla="*/ 420169 h 421924"/>
                <a:gd name="connsiteX15" fmla="*/ 1778196 w 1788727"/>
                <a:gd name="connsiteY15" fmla="*/ 418623 h 421924"/>
                <a:gd name="connsiteX16" fmla="*/ 1772145 w 1788727"/>
                <a:gd name="connsiteY16" fmla="*/ 414387 h 421924"/>
                <a:gd name="connsiteX17" fmla="*/ 1769254 w 1788727"/>
                <a:gd name="connsiteY17" fmla="*/ 411966 h 421924"/>
                <a:gd name="connsiteX18" fmla="*/ 1763405 w 1788727"/>
                <a:gd name="connsiteY18" fmla="*/ 406655 h 421924"/>
                <a:gd name="connsiteX19" fmla="*/ 1607150 w 1788727"/>
                <a:gd name="connsiteY19" fmla="*/ 236414 h 421924"/>
                <a:gd name="connsiteX20" fmla="*/ 1425615 w 1788727"/>
                <a:gd name="connsiteY20" fmla="*/ 104163 h 421924"/>
                <a:gd name="connsiteX21" fmla="*/ 1146924 w 1788727"/>
                <a:gd name="connsiteY21" fmla="*/ 31818 h 421924"/>
                <a:gd name="connsiteX22" fmla="*/ 968818 w 1788727"/>
                <a:gd name="connsiteY22" fmla="*/ 19648 h 421924"/>
                <a:gd name="connsiteX23" fmla="*/ 663569 w 1788727"/>
                <a:gd name="connsiteY23" fmla="*/ 30002 h 421924"/>
                <a:gd name="connsiteX24" fmla="*/ 497700 w 1788727"/>
                <a:gd name="connsiteY24" fmla="*/ 41634 h 421924"/>
                <a:gd name="connsiteX25" fmla="*/ 225935 w 1788727"/>
                <a:gd name="connsiteY25" fmla="*/ 69267 h 421924"/>
                <a:gd name="connsiteX26" fmla="*/ 24901 w 1788727"/>
                <a:gd name="connsiteY26" fmla="*/ 102885 h 421924"/>
                <a:gd name="connsiteX27" fmla="*/ -514 w 1788727"/>
                <a:gd name="connsiteY27" fmla="*/ 99725 h 42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88727" h="421924">
                  <a:moveTo>
                    <a:pt x="-514" y="99725"/>
                  </a:moveTo>
                  <a:cubicBezTo>
                    <a:pt x="21741" y="86278"/>
                    <a:pt x="47492" y="86278"/>
                    <a:pt x="71697" y="80361"/>
                  </a:cubicBezTo>
                  <a:cubicBezTo>
                    <a:pt x="76451" y="79959"/>
                    <a:pt x="81043" y="78411"/>
                    <a:pt x="85144" y="75991"/>
                  </a:cubicBezTo>
                  <a:cubicBezTo>
                    <a:pt x="87699" y="71822"/>
                    <a:pt x="91868" y="72831"/>
                    <a:pt x="95767" y="72562"/>
                  </a:cubicBezTo>
                  <a:cubicBezTo>
                    <a:pt x="103970" y="71419"/>
                    <a:pt x="111769" y="68393"/>
                    <a:pt x="120106" y="67587"/>
                  </a:cubicBezTo>
                  <a:cubicBezTo>
                    <a:pt x="199847" y="55417"/>
                    <a:pt x="279790" y="45735"/>
                    <a:pt x="360002" y="37129"/>
                  </a:cubicBezTo>
                  <a:cubicBezTo>
                    <a:pt x="449425" y="27582"/>
                    <a:pt x="538983" y="20993"/>
                    <a:pt x="628540" y="14269"/>
                  </a:cubicBezTo>
                  <a:cubicBezTo>
                    <a:pt x="652139" y="12521"/>
                    <a:pt x="676411" y="13596"/>
                    <a:pt x="699742" y="7142"/>
                  </a:cubicBezTo>
                  <a:cubicBezTo>
                    <a:pt x="758102" y="2503"/>
                    <a:pt x="816664" y="5126"/>
                    <a:pt x="875159" y="1495"/>
                  </a:cubicBezTo>
                  <a:cubicBezTo>
                    <a:pt x="928207" y="-1800"/>
                    <a:pt x="982197" y="-4691"/>
                    <a:pt x="1035313" y="5461"/>
                  </a:cubicBezTo>
                  <a:cubicBezTo>
                    <a:pt x="1174222" y="14538"/>
                    <a:pt x="1309432" y="40357"/>
                    <a:pt x="1438725" y="93741"/>
                  </a:cubicBezTo>
                  <a:cubicBezTo>
                    <a:pt x="1477116" y="109541"/>
                    <a:pt x="1512617" y="131527"/>
                    <a:pt x="1543881" y="158825"/>
                  </a:cubicBezTo>
                  <a:cubicBezTo>
                    <a:pt x="1631287" y="234600"/>
                    <a:pt x="1712978" y="315147"/>
                    <a:pt x="1782499" y="407596"/>
                  </a:cubicBezTo>
                  <a:cubicBezTo>
                    <a:pt x="1784718" y="411025"/>
                    <a:pt x="1786601" y="414655"/>
                    <a:pt x="1788214" y="418421"/>
                  </a:cubicBezTo>
                  <a:cubicBezTo>
                    <a:pt x="1786399" y="420034"/>
                    <a:pt x="1783911" y="420707"/>
                    <a:pt x="1781491" y="420169"/>
                  </a:cubicBezTo>
                  <a:lnTo>
                    <a:pt x="1778196" y="418623"/>
                  </a:lnTo>
                  <a:cubicBezTo>
                    <a:pt x="1776045" y="417345"/>
                    <a:pt x="1774028" y="415933"/>
                    <a:pt x="1772145" y="414387"/>
                  </a:cubicBezTo>
                  <a:cubicBezTo>
                    <a:pt x="1771203" y="413580"/>
                    <a:pt x="1770263" y="412706"/>
                    <a:pt x="1769254" y="411966"/>
                  </a:cubicBezTo>
                  <a:cubicBezTo>
                    <a:pt x="1767237" y="410285"/>
                    <a:pt x="1765287" y="408537"/>
                    <a:pt x="1763405" y="406655"/>
                  </a:cubicBezTo>
                  <a:cubicBezTo>
                    <a:pt x="1715600" y="346143"/>
                    <a:pt x="1663359" y="289195"/>
                    <a:pt x="1607150" y="236414"/>
                  </a:cubicBezTo>
                  <a:cubicBezTo>
                    <a:pt x="1551681" y="185450"/>
                    <a:pt x="1497825" y="132066"/>
                    <a:pt x="1425615" y="104163"/>
                  </a:cubicBezTo>
                  <a:cubicBezTo>
                    <a:pt x="1335452" y="70478"/>
                    <a:pt x="1242062" y="46274"/>
                    <a:pt x="1146924" y="31818"/>
                  </a:cubicBezTo>
                  <a:cubicBezTo>
                    <a:pt x="1088160" y="21665"/>
                    <a:pt x="1028455" y="17564"/>
                    <a:pt x="968818" y="19648"/>
                  </a:cubicBezTo>
                  <a:cubicBezTo>
                    <a:pt x="867158" y="24422"/>
                    <a:pt x="765162" y="15748"/>
                    <a:pt x="663569" y="30002"/>
                  </a:cubicBezTo>
                  <a:cubicBezTo>
                    <a:pt x="608974" y="37600"/>
                    <a:pt x="553035" y="37936"/>
                    <a:pt x="497700" y="41634"/>
                  </a:cubicBezTo>
                  <a:cubicBezTo>
                    <a:pt x="406731" y="47618"/>
                    <a:pt x="316164" y="58040"/>
                    <a:pt x="225935" y="69267"/>
                  </a:cubicBezTo>
                  <a:cubicBezTo>
                    <a:pt x="158397" y="77067"/>
                    <a:pt x="91296" y="88228"/>
                    <a:pt x="24901" y="102885"/>
                  </a:cubicBezTo>
                  <a:cubicBezTo>
                    <a:pt x="16362" y="105306"/>
                    <a:pt x="7219" y="107726"/>
                    <a:pt x="-514" y="99725"/>
                  </a:cubicBezTo>
                  <a:close/>
                </a:path>
              </a:pathLst>
            </a:custGeom>
            <a:solidFill>
              <a:srgbClr val="7A9FB0"/>
            </a:solidFill>
            <a:ln w="6712" cap="flat">
              <a:noFill/>
              <a:prstDash val="solid"/>
              <a:miter/>
            </a:ln>
          </p:spPr>
          <p:txBody>
            <a:bodyPr rtlCol="0" anchor="ctr"/>
            <a:lstStyle/>
            <a:p>
              <a:endParaRPr lang="es-CO"/>
            </a:p>
          </p:txBody>
        </p:sp>
        <p:sp>
          <p:nvSpPr>
            <p:cNvPr id="1180" name="Freeform: Shape 1179">
              <a:extLst>
                <a:ext uri="{FF2B5EF4-FFF2-40B4-BE49-F238E27FC236}">
                  <a16:creationId xmlns:a16="http://schemas.microsoft.com/office/drawing/2014/main" id="{927B72D8-CA53-FAE1-89FE-0ED551F500E7}"/>
                </a:ext>
              </a:extLst>
            </p:cNvPr>
            <p:cNvSpPr/>
            <p:nvPr/>
          </p:nvSpPr>
          <p:spPr>
            <a:xfrm>
              <a:off x="7103541" y="1243432"/>
              <a:ext cx="340458" cy="13464"/>
            </a:xfrm>
            <a:custGeom>
              <a:avLst/>
              <a:gdLst>
                <a:gd name="connsiteX0" fmla="*/ 339945 w 340458"/>
                <a:gd name="connsiteY0" fmla="*/ 6445 h 13464"/>
                <a:gd name="connsiteX1" fmla="*/ 285350 w 340458"/>
                <a:gd name="connsiteY1" fmla="*/ 6445 h 13464"/>
                <a:gd name="connsiteX2" fmla="*/ 2088 w 340458"/>
                <a:gd name="connsiteY2" fmla="*/ 11891 h 13464"/>
                <a:gd name="connsiteX3" fmla="*/ -265 w 340458"/>
                <a:gd name="connsiteY3" fmla="*/ 10546 h 13464"/>
                <a:gd name="connsiteX4" fmla="*/ 1416 w 340458"/>
                <a:gd name="connsiteY4" fmla="*/ 6041 h 13464"/>
                <a:gd name="connsiteX5" fmla="*/ 1416 w 340458"/>
                <a:gd name="connsiteY5" fmla="*/ 6041 h 13464"/>
                <a:gd name="connsiteX6" fmla="*/ 94469 w 340458"/>
                <a:gd name="connsiteY6" fmla="*/ 3553 h 13464"/>
                <a:gd name="connsiteX7" fmla="*/ 126002 w 340458"/>
                <a:gd name="connsiteY7" fmla="*/ 1200 h 13464"/>
                <a:gd name="connsiteX8" fmla="*/ 160696 w 340458"/>
                <a:gd name="connsiteY8" fmla="*/ 1200 h 13464"/>
                <a:gd name="connsiteX9" fmla="*/ 320177 w 340458"/>
                <a:gd name="connsiteY9" fmla="*/ 1200 h 13464"/>
                <a:gd name="connsiteX10" fmla="*/ 339878 w 340458"/>
                <a:gd name="connsiteY10" fmla="*/ 1200 h 13464"/>
                <a:gd name="connsiteX11" fmla="*/ 339945 w 340458"/>
                <a:gd name="connsiteY11" fmla="*/ 6445 h 1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0458" h="13464">
                  <a:moveTo>
                    <a:pt x="339945" y="6445"/>
                  </a:moveTo>
                  <a:cubicBezTo>
                    <a:pt x="321724" y="6445"/>
                    <a:pt x="303503" y="6982"/>
                    <a:pt x="285350" y="6445"/>
                  </a:cubicBezTo>
                  <a:cubicBezTo>
                    <a:pt x="191221" y="4966"/>
                    <a:pt x="96553" y="10681"/>
                    <a:pt x="2088" y="11891"/>
                  </a:cubicBezTo>
                  <a:lnTo>
                    <a:pt x="-265" y="10546"/>
                  </a:lnTo>
                  <a:cubicBezTo>
                    <a:pt x="-938" y="8865"/>
                    <a:pt x="-199" y="6849"/>
                    <a:pt x="1416" y="6041"/>
                  </a:cubicBezTo>
                  <a:lnTo>
                    <a:pt x="1416" y="6041"/>
                  </a:lnTo>
                  <a:cubicBezTo>
                    <a:pt x="32276" y="393"/>
                    <a:pt x="63474" y="5301"/>
                    <a:pt x="94469" y="3553"/>
                  </a:cubicBezTo>
                  <a:cubicBezTo>
                    <a:pt x="105025" y="2948"/>
                    <a:pt x="115849" y="6108"/>
                    <a:pt x="126002" y="1200"/>
                  </a:cubicBezTo>
                  <a:lnTo>
                    <a:pt x="160696" y="1200"/>
                  </a:lnTo>
                  <a:cubicBezTo>
                    <a:pt x="213812" y="-2497"/>
                    <a:pt x="267061" y="-2497"/>
                    <a:pt x="320177" y="1200"/>
                  </a:cubicBezTo>
                  <a:lnTo>
                    <a:pt x="339878" y="1200"/>
                  </a:lnTo>
                  <a:cubicBezTo>
                    <a:pt x="339878" y="3150"/>
                    <a:pt x="339945" y="4831"/>
                    <a:pt x="339945" y="6445"/>
                  </a:cubicBezTo>
                  <a:close/>
                </a:path>
              </a:pathLst>
            </a:custGeom>
            <a:solidFill>
              <a:srgbClr val="36474E"/>
            </a:solidFill>
            <a:ln w="6712" cap="flat">
              <a:noFill/>
              <a:prstDash val="solid"/>
              <a:miter/>
            </a:ln>
          </p:spPr>
          <p:txBody>
            <a:bodyPr rtlCol="0" anchor="ctr"/>
            <a:lstStyle/>
            <a:p>
              <a:endParaRPr lang="es-CO"/>
            </a:p>
          </p:txBody>
        </p:sp>
        <p:sp>
          <p:nvSpPr>
            <p:cNvPr id="1181" name="Freeform: Shape 1180">
              <a:extLst>
                <a:ext uri="{FF2B5EF4-FFF2-40B4-BE49-F238E27FC236}">
                  <a16:creationId xmlns:a16="http://schemas.microsoft.com/office/drawing/2014/main" id="{1535D26A-55D7-12C8-4FD4-D661D5B148D2}"/>
                </a:ext>
              </a:extLst>
            </p:cNvPr>
            <p:cNvSpPr/>
            <p:nvPr/>
          </p:nvSpPr>
          <p:spPr>
            <a:xfrm>
              <a:off x="8189923" y="1664543"/>
              <a:ext cx="91962" cy="139715"/>
            </a:xfrm>
            <a:custGeom>
              <a:avLst/>
              <a:gdLst>
                <a:gd name="connsiteX0" fmla="*/ 479 w 91962"/>
                <a:gd name="connsiteY0" fmla="*/ -1034 h 139715"/>
                <a:gd name="connsiteX1" fmla="*/ 6396 w 91962"/>
                <a:gd name="connsiteY1" fmla="*/ -1573 h 139715"/>
                <a:gd name="connsiteX2" fmla="*/ 91449 w 91962"/>
                <a:gd name="connsiteY2" fmla="*/ 137672 h 139715"/>
                <a:gd name="connsiteX3" fmla="*/ 85263 w 91962"/>
                <a:gd name="connsiteY3" fmla="*/ 138142 h 139715"/>
                <a:gd name="connsiteX4" fmla="*/ 73228 w 91962"/>
                <a:gd name="connsiteY4" fmla="*/ 126443 h 139715"/>
                <a:gd name="connsiteX5" fmla="*/ 5992 w 91962"/>
                <a:gd name="connsiteY5" fmla="*/ 19405 h 139715"/>
                <a:gd name="connsiteX6" fmla="*/ 479 w 91962"/>
                <a:gd name="connsiteY6" fmla="*/ -1034 h 13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962" h="139715">
                  <a:moveTo>
                    <a:pt x="479" y="-1034"/>
                  </a:moveTo>
                  <a:lnTo>
                    <a:pt x="6396" y="-1573"/>
                  </a:lnTo>
                  <a:cubicBezTo>
                    <a:pt x="41762" y="40584"/>
                    <a:pt x="74102" y="84556"/>
                    <a:pt x="91449" y="137672"/>
                  </a:cubicBezTo>
                  <a:lnTo>
                    <a:pt x="85263" y="138142"/>
                  </a:lnTo>
                  <a:cubicBezTo>
                    <a:pt x="79683" y="136327"/>
                    <a:pt x="75178" y="132024"/>
                    <a:pt x="73228" y="126443"/>
                  </a:cubicBezTo>
                  <a:cubicBezTo>
                    <a:pt x="55949" y="87581"/>
                    <a:pt x="31273" y="53426"/>
                    <a:pt x="5992" y="19405"/>
                  </a:cubicBezTo>
                  <a:cubicBezTo>
                    <a:pt x="2160" y="13421"/>
                    <a:pt x="-2613" y="7168"/>
                    <a:pt x="479" y="-1034"/>
                  </a:cubicBezTo>
                  <a:close/>
                </a:path>
              </a:pathLst>
            </a:custGeom>
            <a:solidFill>
              <a:srgbClr val="7AA0B1"/>
            </a:solidFill>
            <a:ln w="6712" cap="flat">
              <a:noFill/>
              <a:prstDash val="solid"/>
              <a:miter/>
            </a:ln>
          </p:spPr>
          <p:txBody>
            <a:bodyPr rtlCol="0" anchor="ctr"/>
            <a:lstStyle/>
            <a:p>
              <a:endParaRPr lang="es-CO"/>
            </a:p>
          </p:txBody>
        </p:sp>
        <p:sp>
          <p:nvSpPr>
            <p:cNvPr id="1182" name="Freeform: Shape 1181">
              <a:extLst>
                <a:ext uri="{FF2B5EF4-FFF2-40B4-BE49-F238E27FC236}">
                  <a16:creationId xmlns:a16="http://schemas.microsoft.com/office/drawing/2014/main" id="{1B610EA9-F4E0-8C7A-8431-87913EAD1B66}"/>
                </a:ext>
              </a:extLst>
            </p:cNvPr>
            <p:cNvSpPr/>
            <p:nvPr/>
          </p:nvSpPr>
          <p:spPr>
            <a:xfrm>
              <a:off x="6507210" y="1253757"/>
              <a:ext cx="598932" cy="64704"/>
            </a:xfrm>
            <a:custGeom>
              <a:avLst/>
              <a:gdLst>
                <a:gd name="connsiteX0" fmla="*/ 598419 w 598932"/>
                <a:gd name="connsiteY0" fmla="*/ 1902 h 64704"/>
                <a:gd name="connsiteX1" fmla="*/ 537100 w 598932"/>
                <a:gd name="connsiteY1" fmla="*/ 9231 h 64704"/>
                <a:gd name="connsiteX2" fmla="*/ 420513 w 598932"/>
                <a:gd name="connsiteY2" fmla="*/ 15954 h 64704"/>
                <a:gd name="connsiteX3" fmla="*/ 279320 w 598932"/>
                <a:gd name="connsiteY3" fmla="*/ 28527 h 64704"/>
                <a:gd name="connsiteX4" fmla="*/ 91800 w 598932"/>
                <a:gd name="connsiteY4" fmla="*/ 50648 h 64704"/>
                <a:gd name="connsiteX5" fmla="*/ 15623 w 598932"/>
                <a:gd name="connsiteY5" fmla="*/ 61338 h 64704"/>
                <a:gd name="connsiteX6" fmla="*/ -514 w 598932"/>
                <a:gd name="connsiteY6" fmla="*/ 60330 h 64704"/>
                <a:gd name="connsiteX7" fmla="*/ 81715 w 598932"/>
                <a:gd name="connsiteY7" fmla="*/ 45605 h 64704"/>
                <a:gd name="connsiteX8" fmla="*/ 223985 w 598932"/>
                <a:gd name="connsiteY8" fmla="*/ 26914 h 64704"/>
                <a:gd name="connsiteX9" fmla="*/ 334721 w 598932"/>
                <a:gd name="connsiteY9" fmla="*/ 15551 h 64704"/>
                <a:gd name="connsiteX10" fmla="*/ 468049 w 598932"/>
                <a:gd name="connsiteY10" fmla="*/ 5735 h 64704"/>
                <a:gd name="connsiteX11" fmla="*/ 596401 w 598932"/>
                <a:gd name="connsiteY11" fmla="*/ -518 h 64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932" h="64704">
                  <a:moveTo>
                    <a:pt x="598419" y="1902"/>
                  </a:moveTo>
                  <a:cubicBezTo>
                    <a:pt x="578248" y="9097"/>
                    <a:pt x="557405" y="8626"/>
                    <a:pt x="537100" y="9231"/>
                  </a:cubicBezTo>
                  <a:cubicBezTo>
                    <a:pt x="498170" y="10979"/>
                    <a:pt x="459443" y="15417"/>
                    <a:pt x="420513" y="15954"/>
                  </a:cubicBezTo>
                  <a:cubicBezTo>
                    <a:pt x="373449" y="16896"/>
                    <a:pt x="326384" y="23686"/>
                    <a:pt x="279320" y="28527"/>
                  </a:cubicBezTo>
                  <a:cubicBezTo>
                    <a:pt x="216724" y="35251"/>
                    <a:pt x="154262" y="42983"/>
                    <a:pt x="91800" y="50648"/>
                  </a:cubicBezTo>
                  <a:cubicBezTo>
                    <a:pt x="66386" y="53808"/>
                    <a:pt x="40970" y="57775"/>
                    <a:pt x="15623" y="61338"/>
                  </a:cubicBezTo>
                  <a:cubicBezTo>
                    <a:pt x="10479" y="64028"/>
                    <a:pt x="4253" y="63692"/>
                    <a:pt x="-514" y="60330"/>
                  </a:cubicBezTo>
                  <a:cubicBezTo>
                    <a:pt x="26044" y="50513"/>
                    <a:pt x="54216" y="49707"/>
                    <a:pt x="81715" y="45605"/>
                  </a:cubicBezTo>
                  <a:cubicBezTo>
                    <a:pt x="128780" y="38882"/>
                    <a:pt x="176450" y="32562"/>
                    <a:pt x="223985" y="26914"/>
                  </a:cubicBezTo>
                  <a:cubicBezTo>
                    <a:pt x="260830" y="22544"/>
                    <a:pt x="297944" y="20594"/>
                    <a:pt x="334721" y="15551"/>
                  </a:cubicBezTo>
                  <a:cubicBezTo>
                    <a:pt x="379030" y="9500"/>
                    <a:pt x="423942" y="12794"/>
                    <a:pt x="468049" y="5735"/>
                  </a:cubicBezTo>
                  <a:cubicBezTo>
                    <a:pt x="510945" y="5735"/>
                    <a:pt x="553303" y="-4889"/>
                    <a:pt x="596401" y="-518"/>
                  </a:cubicBezTo>
                  <a:close/>
                </a:path>
              </a:pathLst>
            </a:custGeom>
            <a:solidFill>
              <a:srgbClr val="36474E"/>
            </a:solidFill>
            <a:ln w="6712" cap="flat">
              <a:noFill/>
              <a:prstDash val="solid"/>
              <a:miter/>
            </a:ln>
          </p:spPr>
          <p:txBody>
            <a:bodyPr rtlCol="0" anchor="ctr"/>
            <a:lstStyle/>
            <a:p>
              <a:endParaRPr lang="es-CO"/>
            </a:p>
          </p:txBody>
        </p:sp>
        <p:sp>
          <p:nvSpPr>
            <p:cNvPr id="1183" name="Freeform: Shape 1182">
              <a:extLst>
                <a:ext uri="{FF2B5EF4-FFF2-40B4-BE49-F238E27FC236}">
                  <a16:creationId xmlns:a16="http://schemas.microsoft.com/office/drawing/2014/main" id="{E4C1CBFE-DFCD-96D3-B634-4038B357798D}"/>
                </a:ext>
              </a:extLst>
            </p:cNvPr>
            <p:cNvSpPr/>
            <p:nvPr/>
          </p:nvSpPr>
          <p:spPr>
            <a:xfrm>
              <a:off x="7264750" y="1241121"/>
              <a:ext cx="159481" cy="5017"/>
            </a:xfrm>
            <a:custGeom>
              <a:avLst/>
              <a:gdLst>
                <a:gd name="connsiteX0" fmla="*/ 158968 w 159481"/>
                <a:gd name="connsiteY0" fmla="*/ 3445 h 5017"/>
                <a:gd name="connsiteX1" fmla="*/ -514 w 159481"/>
                <a:gd name="connsiteY1" fmla="*/ 3445 h 5017"/>
                <a:gd name="connsiteX2" fmla="*/ 15286 w 159481"/>
                <a:gd name="connsiteY2" fmla="*/ -1262 h 5017"/>
                <a:gd name="connsiteX3" fmla="*/ 143034 w 159481"/>
                <a:gd name="connsiteY3" fmla="*/ -1262 h 5017"/>
                <a:gd name="connsiteX4" fmla="*/ 158968 w 159481"/>
                <a:gd name="connsiteY4" fmla="*/ 3445 h 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481" h="5017">
                  <a:moveTo>
                    <a:pt x="158968" y="3445"/>
                  </a:moveTo>
                  <a:lnTo>
                    <a:pt x="-514" y="3445"/>
                  </a:lnTo>
                  <a:cubicBezTo>
                    <a:pt x="3655" y="-589"/>
                    <a:pt x="9572" y="-2338"/>
                    <a:pt x="15286" y="-1262"/>
                  </a:cubicBezTo>
                  <a:lnTo>
                    <a:pt x="143034" y="-1262"/>
                  </a:lnTo>
                  <a:cubicBezTo>
                    <a:pt x="148816" y="-2338"/>
                    <a:pt x="154732" y="-589"/>
                    <a:pt x="158968" y="3445"/>
                  </a:cubicBezTo>
                  <a:close/>
                </a:path>
              </a:pathLst>
            </a:custGeom>
            <a:solidFill>
              <a:srgbClr val="141A1D"/>
            </a:solidFill>
            <a:ln w="6712" cap="flat">
              <a:noFill/>
              <a:prstDash val="solid"/>
              <a:miter/>
            </a:ln>
          </p:spPr>
          <p:txBody>
            <a:bodyPr rtlCol="0" anchor="ctr"/>
            <a:lstStyle/>
            <a:p>
              <a:endParaRPr lang="es-CO"/>
            </a:p>
          </p:txBody>
        </p:sp>
        <p:sp>
          <p:nvSpPr>
            <p:cNvPr id="1184" name="Freeform: Shape 1183">
              <a:extLst>
                <a:ext uri="{FF2B5EF4-FFF2-40B4-BE49-F238E27FC236}">
                  <a16:creationId xmlns:a16="http://schemas.microsoft.com/office/drawing/2014/main" id="{9788250C-8FC2-8523-8196-5BD04FB7E447}"/>
                </a:ext>
              </a:extLst>
            </p:cNvPr>
            <p:cNvSpPr/>
            <p:nvPr/>
          </p:nvSpPr>
          <p:spPr>
            <a:xfrm>
              <a:off x="6975908" y="1250853"/>
              <a:ext cx="129495" cy="10927"/>
            </a:xfrm>
            <a:custGeom>
              <a:avLst/>
              <a:gdLst>
                <a:gd name="connsiteX0" fmla="*/ 127838 w 129495"/>
                <a:gd name="connsiteY0" fmla="*/ 2588 h 10927"/>
                <a:gd name="connsiteX1" fmla="*/ -514 w 129495"/>
                <a:gd name="connsiteY1" fmla="*/ 8840 h 10927"/>
                <a:gd name="connsiteX2" fmla="*/ 7958 w 129495"/>
                <a:gd name="connsiteY2" fmla="*/ 4471 h 10927"/>
                <a:gd name="connsiteX3" fmla="*/ 128982 w 129495"/>
                <a:gd name="connsiteY3" fmla="*/ -1043 h 10927"/>
                <a:gd name="connsiteX4" fmla="*/ 127838 w 129495"/>
                <a:gd name="connsiteY4" fmla="*/ 2588 h 10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495" h="10927">
                  <a:moveTo>
                    <a:pt x="127838" y="2588"/>
                  </a:moveTo>
                  <a:cubicBezTo>
                    <a:pt x="85009" y="3663"/>
                    <a:pt x="42516" y="11395"/>
                    <a:pt x="-514" y="8840"/>
                  </a:cubicBezTo>
                  <a:cubicBezTo>
                    <a:pt x="2310" y="7294"/>
                    <a:pt x="5201" y="4336"/>
                    <a:pt x="7958" y="4471"/>
                  </a:cubicBezTo>
                  <a:cubicBezTo>
                    <a:pt x="48299" y="6487"/>
                    <a:pt x="88640" y="-4001"/>
                    <a:pt x="128982" y="-1043"/>
                  </a:cubicBezTo>
                  <a:cubicBezTo>
                    <a:pt x="128982" y="235"/>
                    <a:pt x="128578" y="1512"/>
                    <a:pt x="127838" y="2588"/>
                  </a:cubicBezTo>
                  <a:close/>
                </a:path>
              </a:pathLst>
            </a:custGeom>
            <a:solidFill>
              <a:srgbClr val="141A1D"/>
            </a:solidFill>
            <a:ln w="6712" cap="flat">
              <a:noFill/>
              <a:prstDash val="solid"/>
              <a:miter/>
            </a:ln>
          </p:spPr>
          <p:txBody>
            <a:bodyPr rtlCol="0" anchor="ctr"/>
            <a:lstStyle/>
            <a:p>
              <a:endParaRPr lang="es-CO"/>
            </a:p>
          </p:txBody>
        </p:sp>
        <p:sp>
          <p:nvSpPr>
            <p:cNvPr id="1185" name="Freeform: Shape 1184">
              <a:extLst>
                <a:ext uri="{FF2B5EF4-FFF2-40B4-BE49-F238E27FC236}">
                  <a16:creationId xmlns:a16="http://schemas.microsoft.com/office/drawing/2014/main" id="{76FB47DD-5A8D-E06F-C72F-E5C1D1870E8A}"/>
                </a:ext>
              </a:extLst>
            </p:cNvPr>
            <p:cNvSpPr/>
            <p:nvPr/>
          </p:nvSpPr>
          <p:spPr>
            <a:xfrm>
              <a:off x="7105470" y="1246251"/>
              <a:ext cx="124586" cy="5131"/>
            </a:xfrm>
            <a:custGeom>
              <a:avLst/>
              <a:gdLst>
                <a:gd name="connsiteX0" fmla="*/ 124073 w 124586"/>
                <a:gd name="connsiteY0" fmla="*/ -1282 h 5131"/>
                <a:gd name="connsiteX1" fmla="*/ 103028 w 124586"/>
                <a:gd name="connsiteY1" fmla="*/ 2819 h 5131"/>
                <a:gd name="connsiteX2" fmla="*/ -514 w 124586"/>
                <a:gd name="connsiteY2" fmla="*/ 3558 h 5131"/>
                <a:gd name="connsiteX3" fmla="*/ 20195 w 124586"/>
                <a:gd name="connsiteY3" fmla="*/ -1350 h 5131"/>
                <a:gd name="connsiteX4" fmla="*/ 124073 w 124586"/>
                <a:gd name="connsiteY4" fmla="*/ -1282 h 5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86" h="5131">
                  <a:moveTo>
                    <a:pt x="124073" y="-1282"/>
                  </a:moveTo>
                  <a:cubicBezTo>
                    <a:pt x="117955" y="4634"/>
                    <a:pt x="110155" y="2684"/>
                    <a:pt x="103028" y="2819"/>
                  </a:cubicBezTo>
                  <a:cubicBezTo>
                    <a:pt x="68469" y="3222"/>
                    <a:pt x="33977" y="3357"/>
                    <a:pt x="-514" y="3558"/>
                  </a:cubicBezTo>
                  <a:cubicBezTo>
                    <a:pt x="5067" y="-3165"/>
                    <a:pt x="12933" y="-1350"/>
                    <a:pt x="20195" y="-1350"/>
                  </a:cubicBezTo>
                  <a:cubicBezTo>
                    <a:pt x="54821" y="-1484"/>
                    <a:pt x="89446" y="-1350"/>
                    <a:pt x="124073" y="-1282"/>
                  </a:cubicBezTo>
                  <a:close/>
                </a:path>
              </a:pathLst>
            </a:custGeom>
            <a:solidFill>
              <a:srgbClr val="141A1D"/>
            </a:solidFill>
            <a:ln w="6712" cap="flat">
              <a:noFill/>
              <a:prstDash val="solid"/>
              <a:miter/>
            </a:ln>
          </p:spPr>
          <p:txBody>
            <a:bodyPr rtlCol="0" anchor="ctr"/>
            <a:lstStyle/>
            <a:p>
              <a:endParaRPr lang="es-CO"/>
            </a:p>
          </p:txBody>
        </p:sp>
        <p:sp>
          <p:nvSpPr>
            <p:cNvPr id="1186" name="Freeform: Shape 1185">
              <a:extLst>
                <a:ext uri="{FF2B5EF4-FFF2-40B4-BE49-F238E27FC236}">
                  <a16:creationId xmlns:a16="http://schemas.microsoft.com/office/drawing/2014/main" id="{7D445CC8-1D5D-20E3-C676-A3955BBE974D}"/>
                </a:ext>
              </a:extLst>
            </p:cNvPr>
            <p:cNvSpPr/>
            <p:nvPr/>
          </p:nvSpPr>
          <p:spPr>
            <a:xfrm>
              <a:off x="6482198" y="1315983"/>
              <a:ext cx="22430" cy="6064"/>
            </a:xfrm>
            <a:custGeom>
              <a:avLst/>
              <a:gdLst>
                <a:gd name="connsiteX0" fmla="*/ 19993 w 22430"/>
                <a:gd name="connsiteY0" fmla="*/ 3348 h 6064"/>
                <a:gd name="connsiteX1" fmla="*/ 11118 w 22430"/>
                <a:gd name="connsiteY1" fmla="*/ 4491 h 6064"/>
                <a:gd name="connsiteX2" fmla="*/ -514 w 22430"/>
                <a:gd name="connsiteY2" fmla="*/ 2945 h 6064"/>
                <a:gd name="connsiteX3" fmla="*/ 20195 w 22430"/>
                <a:gd name="connsiteY3" fmla="*/ -1156 h 6064"/>
                <a:gd name="connsiteX4" fmla="*/ 21674 w 22430"/>
                <a:gd name="connsiteY4" fmla="*/ 1936 h 6064"/>
                <a:gd name="connsiteX5" fmla="*/ 19993 w 22430"/>
                <a:gd name="connsiteY5" fmla="*/ 3348 h 6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30" h="6064">
                  <a:moveTo>
                    <a:pt x="19993" y="3348"/>
                  </a:moveTo>
                  <a:lnTo>
                    <a:pt x="11118" y="4491"/>
                  </a:lnTo>
                  <a:lnTo>
                    <a:pt x="-514" y="2945"/>
                  </a:lnTo>
                  <a:cubicBezTo>
                    <a:pt x="5538" y="-2636"/>
                    <a:pt x="12933" y="-1694"/>
                    <a:pt x="20195" y="-1156"/>
                  </a:cubicBezTo>
                  <a:cubicBezTo>
                    <a:pt x="21741" y="-81"/>
                    <a:pt x="22279" y="928"/>
                    <a:pt x="21674" y="1936"/>
                  </a:cubicBezTo>
                  <a:cubicBezTo>
                    <a:pt x="21069" y="2945"/>
                    <a:pt x="20531" y="3348"/>
                    <a:pt x="19993" y="3348"/>
                  </a:cubicBezTo>
                  <a:close/>
                </a:path>
              </a:pathLst>
            </a:custGeom>
            <a:solidFill>
              <a:srgbClr val="36474E"/>
            </a:solidFill>
            <a:ln w="6712" cap="flat">
              <a:noFill/>
              <a:prstDash val="solid"/>
              <a:miter/>
            </a:ln>
          </p:spPr>
          <p:txBody>
            <a:bodyPr rtlCol="0" anchor="ctr"/>
            <a:lstStyle/>
            <a:p>
              <a:endParaRPr lang="es-CO"/>
            </a:p>
          </p:txBody>
        </p:sp>
        <p:sp>
          <p:nvSpPr>
            <p:cNvPr id="1187" name="Freeform: Shape 1186">
              <a:extLst>
                <a:ext uri="{FF2B5EF4-FFF2-40B4-BE49-F238E27FC236}">
                  <a16:creationId xmlns:a16="http://schemas.microsoft.com/office/drawing/2014/main" id="{36CDB200-865A-8764-783F-CB14C06DF35C}"/>
                </a:ext>
              </a:extLst>
            </p:cNvPr>
            <p:cNvSpPr/>
            <p:nvPr/>
          </p:nvSpPr>
          <p:spPr>
            <a:xfrm>
              <a:off x="6502705" y="1315848"/>
              <a:ext cx="20507" cy="5281"/>
            </a:xfrm>
            <a:custGeom>
              <a:avLst/>
              <a:gdLst>
                <a:gd name="connsiteX0" fmla="*/ -514 w 20507"/>
                <a:gd name="connsiteY0" fmla="*/ 3483 h 5281"/>
                <a:gd name="connsiteX1" fmla="*/ -514 w 20507"/>
                <a:gd name="connsiteY1" fmla="*/ -1022 h 5281"/>
                <a:gd name="connsiteX2" fmla="*/ 3924 w 20507"/>
                <a:gd name="connsiteY2" fmla="*/ -1560 h 5281"/>
                <a:gd name="connsiteX3" fmla="*/ 19993 w 20507"/>
                <a:gd name="connsiteY3" fmla="*/ -551 h 5281"/>
                <a:gd name="connsiteX4" fmla="*/ -514 w 20507"/>
                <a:gd name="connsiteY4" fmla="*/ 3483 h 5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07" h="5281">
                  <a:moveTo>
                    <a:pt x="-514" y="3483"/>
                  </a:moveTo>
                  <a:cubicBezTo>
                    <a:pt x="-514" y="2004"/>
                    <a:pt x="-514" y="457"/>
                    <a:pt x="-514" y="-1022"/>
                  </a:cubicBezTo>
                  <a:cubicBezTo>
                    <a:pt x="926" y="-1426"/>
                    <a:pt x="2425" y="-1627"/>
                    <a:pt x="3924" y="-1560"/>
                  </a:cubicBezTo>
                  <a:lnTo>
                    <a:pt x="19993" y="-551"/>
                  </a:lnTo>
                  <a:cubicBezTo>
                    <a:pt x="14077" y="4626"/>
                    <a:pt x="6748" y="3752"/>
                    <a:pt x="-514" y="3483"/>
                  </a:cubicBezTo>
                  <a:close/>
                </a:path>
              </a:pathLst>
            </a:custGeom>
            <a:solidFill>
              <a:srgbClr val="4A646E"/>
            </a:solidFill>
            <a:ln w="6712" cap="flat">
              <a:noFill/>
              <a:prstDash val="solid"/>
              <a:miter/>
            </a:ln>
          </p:spPr>
          <p:txBody>
            <a:bodyPr rtlCol="0" anchor="ctr"/>
            <a:lstStyle/>
            <a:p>
              <a:endParaRPr lang="es-CO"/>
            </a:p>
          </p:txBody>
        </p:sp>
        <p:sp>
          <p:nvSpPr>
            <p:cNvPr id="1188" name="Freeform: Shape 1187">
              <a:extLst>
                <a:ext uri="{FF2B5EF4-FFF2-40B4-BE49-F238E27FC236}">
                  <a16:creationId xmlns:a16="http://schemas.microsoft.com/office/drawing/2014/main" id="{BCFB4DD7-8C70-9066-18A0-E7684DBDDB8E}"/>
                </a:ext>
              </a:extLst>
            </p:cNvPr>
            <p:cNvSpPr/>
            <p:nvPr/>
          </p:nvSpPr>
          <p:spPr>
            <a:xfrm>
              <a:off x="6195164" y="1258373"/>
              <a:ext cx="2125179" cy="1024394"/>
            </a:xfrm>
            <a:custGeom>
              <a:avLst/>
              <a:gdLst>
                <a:gd name="connsiteX0" fmla="*/ 1995238 w 2125179"/>
                <a:gd name="connsiteY0" fmla="*/ 405136 h 1024394"/>
                <a:gd name="connsiteX1" fmla="*/ 2018905 w 2125179"/>
                <a:gd name="connsiteY1" fmla="*/ 439763 h 1024394"/>
                <a:gd name="connsiteX2" fmla="*/ 2080022 w 2125179"/>
                <a:gd name="connsiteY2" fmla="*/ 544313 h 1024394"/>
                <a:gd name="connsiteX3" fmla="*/ 2124666 w 2125179"/>
                <a:gd name="connsiteY3" fmla="*/ 688399 h 1024394"/>
                <a:gd name="connsiteX4" fmla="*/ 2047883 w 2125179"/>
                <a:gd name="connsiteY4" fmla="*/ 754491 h 1024394"/>
                <a:gd name="connsiteX5" fmla="*/ 1924978 w 2125179"/>
                <a:gd name="connsiteY5" fmla="*/ 824953 h 1024394"/>
                <a:gd name="connsiteX6" fmla="*/ 1659196 w 2125179"/>
                <a:gd name="connsiteY6" fmla="*/ 921167 h 1024394"/>
                <a:gd name="connsiteX7" fmla="*/ 1363361 w 2125179"/>
                <a:gd name="connsiteY7" fmla="*/ 973610 h 1024394"/>
                <a:gd name="connsiteX8" fmla="*/ 1223444 w 2125179"/>
                <a:gd name="connsiteY8" fmla="*/ 994991 h 1024394"/>
                <a:gd name="connsiteX9" fmla="*/ 1102421 w 2125179"/>
                <a:gd name="connsiteY9" fmla="*/ 1006892 h 1024394"/>
                <a:gd name="connsiteX10" fmla="*/ 998744 w 2125179"/>
                <a:gd name="connsiteY10" fmla="*/ 1018120 h 1024394"/>
                <a:gd name="connsiteX11" fmla="*/ 859970 w 2125179"/>
                <a:gd name="connsiteY11" fmla="*/ 1019263 h 1024394"/>
                <a:gd name="connsiteX12" fmla="*/ 746343 w 2125179"/>
                <a:gd name="connsiteY12" fmla="*/ 1007564 h 1024394"/>
                <a:gd name="connsiteX13" fmla="*/ 497572 w 2125179"/>
                <a:gd name="connsiteY13" fmla="*/ 924394 h 1024394"/>
                <a:gd name="connsiteX14" fmla="*/ 246919 w 2125179"/>
                <a:gd name="connsiteY14" fmla="*/ 734253 h 1024394"/>
                <a:gd name="connsiteX15" fmla="*/ 137796 w 2125179"/>
                <a:gd name="connsiteY15" fmla="*/ 621835 h 1024394"/>
                <a:gd name="connsiteX16" fmla="*/ 4401 w 2125179"/>
                <a:gd name="connsiteY16" fmla="*/ 310402 h 1024394"/>
                <a:gd name="connsiteX17" fmla="*/ -36 w 2125179"/>
                <a:gd name="connsiteY17" fmla="*/ 228442 h 1024394"/>
                <a:gd name="connsiteX18" fmla="*/ 12738 w 2125179"/>
                <a:gd name="connsiteY18" fmla="*/ 194824 h 1024394"/>
                <a:gd name="connsiteX19" fmla="*/ 212225 w 2125179"/>
                <a:gd name="connsiteY19" fmla="*/ 85634 h 1024394"/>
                <a:gd name="connsiteX20" fmla="*/ 302052 w 2125179"/>
                <a:gd name="connsiteY20" fmla="*/ 68489 h 1024394"/>
                <a:gd name="connsiteX21" fmla="*/ 421932 w 2125179"/>
                <a:gd name="connsiteY21" fmla="*/ 50672 h 1024394"/>
                <a:gd name="connsiteX22" fmla="*/ 559294 w 2125179"/>
                <a:gd name="connsiteY22" fmla="*/ 32854 h 1024394"/>
                <a:gd name="connsiteX23" fmla="*/ 635808 w 2125179"/>
                <a:gd name="connsiteY23" fmla="*/ 26534 h 1024394"/>
                <a:gd name="connsiteX24" fmla="*/ 788970 w 2125179"/>
                <a:gd name="connsiteY24" fmla="*/ 14970 h 1024394"/>
                <a:gd name="connsiteX25" fmla="*/ 862928 w 2125179"/>
                <a:gd name="connsiteY25" fmla="*/ 11271 h 1024394"/>
                <a:gd name="connsiteX26" fmla="*/ 914565 w 2125179"/>
                <a:gd name="connsiteY26" fmla="*/ 5019 h 1024394"/>
                <a:gd name="connsiteX27" fmla="*/ 983817 w 2125179"/>
                <a:gd name="connsiteY27" fmla="*/ 1388 h 1024394"/>
                <a:gd name="connsiteX28" fmla="*/ 1137719 w 2125179"/>
                <a:gd name="connsiteY28" fmla="*/ -24 h 1024394"/>
                <a:gd name="connsiteX29" fmla="*/ 1273736 w 2125179"/>
                <a:gd name="connsiteY29" fmla="*/ 2329 h 1024394"/>
                <a:gd name="connsiteX30" fmla="*/ 1433017 w 2125179"/>
                <a:gd name="connsiteY30" fmla="*/ 23643 h 1024394"/>
                <a:gd name="connsiteX31" fmla="*/ 1565134 w 2125179"/>
                <a:gd name="connsiteY31" fmla="*/ 57261 h 1024394"/>
                <a:gd name="connsiteX32" fmla="*/ 1724751 w 2125179"/>
                <a:gd name="connsiteY32" fmla="*/ 130413 h 1024394"/>
                <a:gd name="connsiteX33" fmla="*/ 1765092 w 2125179"/>
                <a:gd name="connsiteY33" fmla="*/ 163022 h 1024394"/>
                <a:gd name="connsiteX34" fmla="*/ 1909648 w 2125179"/>
                <a:gd name="connsiteY34" fmla="*/ 303140 h 1024394"/>
                <a:gd name="connsiteX35" fmla="*/ 1985153 w 2125179"/>
                <a:gd name="connsiteY35" fmla="*/ 395051 h 1024394"/>
                <a:gd name="connsiteX36" fmla="*/ 1989994 w 2125179"/>
                <a:gd name="connsiteY36" fmla="*/ 400094 h 1024394"/>
                <a:gd name="connsiteX37" fmla="*/ 1989994 w 2125179"/>
                <a:gd name="connsiteY37" fmla="*/ 400094 h 1024394"/>
                <a:gd name="connsiteX38" fmla="*/ 1994902 w 2125179"/>
                <a:gd name="connsiteY38" fmla="*/ 405271 h 1024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125179" h="1024394">
                  <a:moveTo>
                    <a:pt x="1995238" y="405136"/>
                  </a:moveTo>
                  <a:cubicBezTo>
                    <a:pt x="2000348" y="418583"/>
                    <a:pt x="2010434" y="428803"/>
                    <a:pt x="2018905" y="439763"/>
                  </a:cubicBezTo>
                  <a:cubicBezTo>
                    <a:pt x="2043043" y="472237"/>
                    <a:pt x="2063550" y="507334"/>
                    <a:pt x="2080022" y="544313"/>
                  </a:cubicBezTo>
                  <a:cubicBezTo>
                    <a:pt x="2099251" y="590907"/>
                    <a:pt x="2114177" y="639115"/>
                    <a:pt x="2124666" y="688399"/>
                  </a:cubicBezTo>
                  <a:cubicBezTo>
                    <a:pt x="2103487" y="715293"/>
                    <a:pt x="2075248" y="734589"/>
                    <a:pt x="2047883" y="754491"/>
                  </a:cubicBezTo>
                  <a:cubicBezTo>
                    <a:pt x="2009559" y="782461"/>
                    <a:pt x="1966798" y="803102"/>
                    <a:pt x="1924978" y="824953"/>
                  </a:cubicBezTo>
                  <a:cubicBezTo>
                    <a:pt x="1841202" y="869060"/>
                    <a:pt x="1751780" y="901467"/>
                    <a:pt x="1659196" y="921167"/>
                  </a:cubicBezTo>
                  <a:cubicBezTo>
                    <a:pt x="1561167" y="941943"/>
                    <a:pt x="1462936" y="961037"/>
                    <a:pt x="1363361" y="973610"/>
                  </a:cubicBezTo>
                  <a:cubicBezTo>
                    <a:pt x="1316296" y="979527"/>
                    <a:pt x="1270441" y="990353"/>
                    <a:pt x="1223444" y="994991"/>
                  </a:cubicBezTo>
                  <a:cubicBezTo>
                    <a:pt x="1183103" y="998958"/>
                    <a:pt x="1142762" y="1004673"/>
                    <a:pt x="1102421" y="1006892"/>
                  </a:cubicBezTo>
                  <a:cubicBezTo>
                    <a:pt x="1067593" y="1008842"/>
                    <a:pt x="1033169" y="1013011"/>
                    <a:pt x="998744" y="1018120"/>
                  </a:cubicBezTo>
                  <a:cubicBezTo>
                    <a:pt x="952687" y="1023970"/>
                    <a:pt x="906094" y="1024373"/>
                    <a:pt x="859970" y="1019263"/>
                  </a:cubicBezTo>
                  <a:cubicBezTo>
                    <a:pt x="821982" y="1015969"/>
                    <a:pt x="784062" y="1013346"/>
                    <a:pt x="746343" y="1007564"/>
                  </a:cubicBezTo>
                  <a:cubicBezTo>
                    <a:pt x="659475" y="993580"/>
                    <a:pt x="575431" y="965475"/>
                    <a:pt x="497572" y="924394"/>
                  </a:cubicBezTo>
                  <a:cubicBezTo>
                    <a:pt x="402837" y="875514"/>
                    <a:pt x="321953" y="808750"/>
                    <a:pt x="246919" y="734253"/>
                  </a:cubicBezTo>
                  <a:cubicBezTo>
                    <a:pt x="209872" y="697475"/>
                    <a:pt x="170674" y="662714"/>
                    <a:pt x="137796" y="621835"/>
                  </a:cubicBezTo>
                  <a:cubicBezTo>
                    <a:pt x="65061" y="532547"/>
                    <a:pt x="18843" y="424635"/>
                    <a:pt x="4401" y="310402"/>
                  </a:cubicBezTo>
                  <a:cubicBezTo>
                    <a:pt x="905" y="283508"/>
                    <a:pt x="2989" y="255740"/>
                    <a:pt x="-36" y="228442"/>
                  </a:cubicBezTo>
                  <a:cubicBezTo>
                    <a:pt x="-2127" y="215734"/>
                    <a:pt x="2747" y="202892"/>
                    <a:pt x="12738" y="194824"/>
                  </a:cubicBezTo>
                  <a:cubicBezTo>
                    <a:pt x="71784" y="146213"/>
                    <a:pt x="139463" y="109166"/>
                    <a:pt x="212225" y="85634"/>
                  </a:cubicBezTo>
                  <a:cubicBezTo>
                    <a:pt x="242817" y="83348"/>
                    <a:pt x="271863" y="72926"/>
                    <a:pt x="302052" y="68489"/>
                  </a:cubicBezTo>
                  <a:cubicBezTo>
                    <a:pt x="341989" y="62572"/>
                    <a:pt x="381726" y="55042"/>
                    <a:pt x="421932" y="50672"/>
                  </a:cubicBezTo>
                  <a:cubicBezTo>
                    <a:pt x="467854" y="45763"/>
                    <a:pt x="513439" y="38300"/>
                    <a:pt x="559294" y="32854"/>
                  </a:cubicBezTo>
                  <a:cubicBezTo>
                    <a:pt x="584709" y="29828"/>
                    <a:pt x="610326" y="29560"/>
                    <a:pt x="635808" y="26534"/>
                  </a:cubicBezTo>
                  <a:cubicBezTo>
                    <a:pt x="686705" y="20617"/>
                    <a:pt x="737938" y="18735"/>
                    <a:pt x="788970" y="14970"/>
                  </a:cubicBezTo>
                  <a:cubicBezTo>
                    <a:pt x="813780" y="13221"/>
                    <a:pt x="838455" y="11541"/>
                    <a:pt x="862928" y="11271"/>
                  </a:cubicBezTo>
                  <a:cubicBezTo>
                    <a:pt x="880276" y="10398"/>
                    <a:pt x="897555" y="8313"/>
                    <a:pt x="914565" y="5019"/>
                  </a:cubicBezTo>
                  <a:cubicBezTo>
                    <a:pt x="937559" y="2127"/>
                    <a:pt x="960689" y="918"/>
                    <a:pt x="983817" y="1388"/>
                  </a:cubicBezTo>
                  <a:cubicBezTo>
                    <a:pt x="1035185" y="985"/>
                    <a:pt x="1086822" y="4548"/>
                    <a:pt x="1137719" y="-24"/>
                  </a:cubicBezTo>
                  <a:cubicBezTo>
                    <a:pt x="1183507" y="-4192"/>
                    <a:pt x="1228554" y="1253"/>
                    <a:pt x="1273736" y="2329"/>
                  </a:cubicBezTo>
                  <a:cubicBezTo>
                    <a:pt x="1327390" y="4615"/>
                    <a:pt x="1380708" y="11742"/>
                    <a:pt x="1433017" y="23643"/>
                  </a:cubicBezTo>
                  <a:cubicBezTo>
                    <a:pt x="1477527" y="32854"/>
                    <a:pt x="1521834" y="43343"/>
                    <a:pt x="1565134" y="57261"/>
                  </a:cubicBezTo>
                  <a:cubicBezTo>
                    <a:pt x="1621208" y="74944"/>
                    <a:pt x="1676879" y="94509"/>
                    <a:pt x="1724751" y="130413"/>
                  </a:cubicBezTo>
                  <a:cubicBezTo>
                    <a:pt x="1738601" y="140834"/>
                    <a:pt x="1752183" y="151659"/>
                    <a:pt x="1765092" y="163022"/>
                  </a:cubicBezTo>
                  <a:cubicBezTo>
                    <a:pt x="1815653" y="207262"/>
                    <a:pt x="1863860" y="253991"/>
                    <a:pt x="1909648" y="303140"/>
                  </a:cubicBezTo>
                  <a:cubicBezTo>
                    <a:pt x="1936542" y="332052"/>
                    <a:pt x="1960074" y="364324"/>
                    <a:pt x="1985153" y="395051"/>
                  </a:cubicBezTo>
                  <a:cubicBezTo>
                    <a:pt x="1986834" y="396665"/>
                    <a:pt x="1988380" y="398413"/>
                    <a:pt x="1989994" y="400094"/>
                  </a:cubicBezTo>
                  <a:lnTo>
                    <a:pt x="1989994" y="400094"/>
                  </a:lnTo>
                  <a:cubicBezTo>
                    <a:pt x="1991742" y="401640"/>
                    <a:pt x="1993288" y="403523"/>
                    <a:pt x="1994902" y="405271"/>
                  </a:cubicBezTo>
                  <a:close/>
                </a:path>
              </a:pathLst>
            </a:custGeom>
            <a:solidFill>
              <a:srgbClr val="98C7DC"/>
            </a:solidFill>
            <a:ln w="6712" cap="flat">
              <a:noFill/>
              <a:prstDash val="solid"/>
              <a:miter/>
            </a:ln>
          </p:spPr>
          <p:txBody>
            <a:bodyPr rtlCol="0" anchor="ctr"/>
            <a:lstStyle/>
            <a:p>
              <a:endParaRPr lang="es-CO"/>
            </a:p>
          </p:txBody>
        </p:sp>
        <p:sp>
          <p:nvSpPr>
            <p:cNvPr id="1189" name="Freeform: Shape 1188">
              <a:extLst>
                <a:ext uri="{FF2B5EF4-FFF2-40B4-BE49-F238E27FC236}">
                  <a16:creationId xmlns:a16="http://schemas.microsoft.com/office/drawing/2014/main" id="{81A968E1-B76D-22AB-A685-F46FA3C9ED19}"/>
                </a:ext>
              </a:extLst>
            </p:cNvPr>
            <p:cNvSpPr/>
            <p:nvPr/>
          </p:nvSpPr>
          <p:spPr>
            <a:xfrm>
              <a:off x="8186076" y="1659837"/>
              <a:ext cx="4908" cy="5177"/>
            </a:xfrm>
            <a:custGeom>
              <a:avLst/>
              <a:gdLst>
                <a:gd name="connsiteX0" fmla="*/ 4394 w 4908"/>
                <a:gd name="connsiteY0" fmla="*/ 3604 h 5177"/>
                <a:gd name="connsiteX1" fmla="*/ -514 w 4908"/>
                <a:gd name="connsiteY1" fmla="*/ -1573 h 5177"/>
              </a:gdLst>
              <a:ahLst/>
              <a:cxnLst>
                <a:cxn ang="0">
                  <a:pos x="connsiteX0" y="connsiteY0"/>
                </a:cxn>
                <a:cxn ang="0">
                  <a:pos x="connsiteX1" y="connsiteY1"/>
                </a:cxn>
              </a:cxnLst>
              <a:rect l="l" t="t" r="r" b="b"/>
              <a:pathLst>
                <a:path w="4908" h="5177">
                  <a:moveTo>
                    <a:pt x="4394" y="3604"/>
                  </a:moveTo>
                  <a:lnTo>
                    <a:pt x="-514" y="-1573"/>
                  </a:lnTo>
                  <a:close/>
                </a:path>
              </a:pathLst>
            </a:custGeom>
            <a:solidFill>
              <a:srgbClr val="7AA0B1"/>
            </a:solidFill>
            <a:ln w="6712" cap="flat">
              <a:noFill/>
              <a:prstDash val="solid"/>
              <a:miter/>
            </a:ln>
          </p:spPr>
          <p:txBody>
            <a:bodyPr rtlCol="0" anchor="ctr"/>
            <a:lstStyle/>
            <a:p>
              <a:endParaRPr lang="es-CO"/>
            </a:p>
          </p:txBody>
        </p:sp>
        <p:sp>
          <p:nvSpPr>
            <p:cNvPr id="1190" name="Freeform: Shape 1189">
              <a:extLst>
                <a:ext uri="{FF2B5EF4-FFF2-40B4-BE49-F238E27FC236}">
                  <a16:creationId xmlns:a16="http://schemas.microsoft.com/office/drawing/2014/main" id="{431066D7-977D-5F31-FF73-8632D6628E5C}"/>
                </a:ext>
              </a:extLst>
            </p:cNvPr>
            <p:cNvSpPr/>
            <p:nvPr/>
          </p:nvSpPr>
          <p:spPr>
            <a:xfrm>
              <a:off x="8181033" y="1654862"/>
              <a:ext cx="4840" cy="5042"/>
            </a:xfrm>
            <a:custGeom>
              <a:avLst/>
              <a:gdLst>
                <a:gd name="connsiteX0" fmla="*/ 4327 w 4840"/>
                <a:gd name="connsiteY0" fmla="*/ 3470 h 5042"/>
                <a:gd name="connsiteX1" fmla="*/ -514 w 4840"/>
                <a:gd name="connsiteY1" fmla="*/ -1573 h 5042"/>
              </a:gdLst>
              <a:ahLst/>
              <a:cxnLst>
                <a:cxn ang="0">
                  <a:pos x="connsiteX0" y="connsiteY0"/>
                </a:cxn>
                <a:cxn ang="0">
                  <a:pos x="connsiteX1" y="connsiteY1"/>
                </a:cxn>
              </a:cxnLst>
              <a:rect l="l" t="t" r="r" b="b"/>
              <a:pathLst>
                <a:path w="4840" h="5042">
                  <a:moveTo>
                    <a:pt x="4327" y="3470"/>
                  </a:moveTo>
                  <a:lnTo>
                    <a:pt x="-514" y="-1573"/>
                  </a:lnTo>
                  <a:close/>
                </a:path>
              </a:pathLst>
            </a:custGeom>
            <a:solidFill>
              <a:srgbClr val="7AA0B1"/>
            </a:solidFill>
            <a:ln w="6712" cap="flat">
              <a:noFill/>
              <a:prstDash val="solid"/>
              <a:miter/>
            </a:ln>
          </p:spPr>
          <p:txBody>
            <a:bodyPr rtlCol="0" anchor="ctr"/>
            <a:lstStyle/>
            <a:p>
              <a:endParaRPr lang="es-CO"/>
            </a:p>
          </p:txBody>
        </p:sp>
        <p:sp>
          <p:nvSpPr>
            <p:cNvPr id="1191" name="Freeform: Shape 1190">
              <a:extLst>
                <a:ext uri="{FF2B5EF4-FFF2-40B4-BE49-F238E27FC236}">
                  <a16:creationId xmlns:a16="http://schemas.microsoft.com/office/drawing/2014/main" id="{55D881B1-1E97-BA0D-B4EC-EC84E1417D05}"/>
                </a:ext>
              </a:extLst>
            </p:cNvPr>
            <p:cNvSpPr/>
            <p:nvPr/>
          </p:nvSpPr>
          <p:spPr>
            <a:xfrm>
              <a:off x="6836662" y="1404555"/>
              <a:ext cx="1190854" cy="456029"/>
            </a:xfrm>
            <a:custGeom>
              <a:avLst/>
              <a:gdLst>
                <a:gd name="connsiteX0" fmla="*/ 399941 w 1190854"/>
                <a:gd name="connsiteY0" fmla="*/ -709 h 456029"/>
                <a:gd name="connsiteX1" fmla="*/ 572400 w 1190854"/>
                <a:gd name="connsiteY1" fmla="*/ 13209 h 456029"/>
                <a:gd name="connsiteX2" fmla="*/ 631432 w 1190854"/>
                <a:gd name="connsiteY2" fmla="*/ 8031 h 456029"/>
                <a:gd name="connsiteX3" fmla="*/ 767920 w 1190854"/>
                <a:gd name="connsiteY3" fmla="*/ 6082 h 456029"/>
                <a:gd name="connsiteX4" fmla="*/ 923839 w 1190854"/>
                <a:gd name="connsiteY4" fmla="*/ 34388 h 456029"/>
                <a:gd name="connsiteX5" fmla="*/ 1117745 w 1190854"/>
                <a:gd name="connsiteY5" fmla="*/ 136250 h 456029"/>
                <a:gd name="connsiteX6" fmla="*/ 1190225 w 1190854"/>
                <a:gd name="connsiteY6" fmla="*/ 293648 h 456029"/>
                <a:gd name="connsiteX7" fmla="*/ 1154993 w 1190854"/>
                <a:gd name="connsiteY7" fmla="*/ 385020 h 456029"/>
                <a:gd name="connsiteX8" fmla="*/ 1070680 w 1190854"/>
                <a:gd name="connsiteY8" fmla="*/ 434236 h 456029"/>
                <a:gd name="connsiteX9" fmla="*/ 1011245 w 1190854"/>
                <a:gd name="connsiteY9" fmla="*/ 437397 h 456029"/>
                <a:gd name="connsiteX10" fmla="*/ 852771 w 1190854"/>
                <a:gd name="connsiteY10" fmla="*/ 446608 h 456029"/>
                <a:gd name="connsiteX11" fmla="*/ 649249 w 1190854"/>
                <a:gd name="connsiteY11" fmla="*/ 452457 h 456029"/>
                <a:gd name="connsiteX12" fmla="*/ 509468 w 1190854"/>
                <a:gd name="connsiteY12" fmla="*/ 419714 h 456029"/>
                <a:gd name="connsiteX13" fmla="*/ 385620 w 1190854"/>
                <a:gd name="connsiteY13" fmla="*/ 398602 h 456029"/>
                <a:gd name="connsiteX14" fmla="*/ 307021 w 1190854"/>
                <a:gd name="connsiteY14" fmla="*/ 408955 h 456029"/>
                <a:gd name="connsiteX15" fmla="*/ 198437 w 1190854"/>
                <a:gd name="connsiteY15" fmla="*/ 407611 h 456029"/>
                <a:gd name="connsiteX16" fmla="*/ 76405 w 1190854"/>
                <a:gd name="connsiteY16" fmla="*/ 356512 h 456029"/>
                <a:gd name="connsiteX17" fmla="*/ -512 w 1190854"/>
                <a:gd name="connsiteY17" fmla="*/ 207048 h 456029"/>
                <a:gd name="connsiteX18" fmla="*/ 31290 w 1190854"/>
                <a:gd name="connsiteY18" fmla="*/ 120247 h 456029"/>
                <a:gd name="connsiteX19" fmla="*/ 190368 w 1190854"/>
                <a:gd name="connsiteY19" fmla="*/ 19395 h 456029"/>
                <a:gd name="connsiteX20" fmla="*/ 399941 w 1190854"/>
                <a:gd name="connsiteY20" fmla="*/ -709 h 456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90854" h="456029">
                  <a:moveTo>
                    <a:pt x="399941" y="-709"/>
                  </a:moveTo>
                  <a:cubicBezTo>
                    <a:pt x="457763" y="-3668"/>
                    <a:pt x="515787" y="972"/>
                    <a:pt x="572400" y="13209"/>
                  </a:cubicBezTo>
                  <a:cubicBezTo>
                    <a:pt x="592570" y="17714"/>
                    <a:pt x="612001" y="10654"/>
                    <a:pt x="631432" y="8031"/>
                  </a:cubicBezTo>
                  <a:cubicBezTo>
                    <a:pt x="676749" y="2653"/>
                    <a:pt x="722468" y="2048"/>
                    <a:pt x="767920" y="6082"/>
                  </a:cubicBezTo>
                  <a:cubicBezTo>
                    <a:pt x="820632" y="10654"/>
                    <a:pt x="872874" y="20134"/>
                    <a:pt x="923839" y="34388"/>
                  </a:cubicBezTo>
                  <a:cubicBezTo>
                    <a:pt x="996250" y="53415"/>
                    <a:pt x="1062814" y="85419"/>
                    <a:pt x="1117745" y="136250"/>
                  </a:cubicBezTo>
                  <a:cubicBezTo>
                    <a:pt x="1162524" y="177667"/>
                    <a:pt x="1192443" y="228698"/>
                    <a:pt x="1190225" y="293648"/>
                  </a:cubicBezTo>
                  <a:cubicBezTo>
                    <a:pt x="1189014" y="328610"/>
                    <a:pt x="1173214" y="357117"/>
                    <a:pt x="1154993" y="385020"/>
                  </a:cubicBezTo>
                  <a:cubicBezTo>
                    <a:pt x="1136840" y="414402"/>
                    <a:pt x="1105239" y="432892"/>
                    <a:pt x="1070680" y="434236"/>
                  </a:cubicBezTo>
                  <a:cubicBezTo>
                    <a:pt x="1050510" y="435716"/>
                    <a:pt x="1031079" y="437262"/>
                    <a:pt x="1011245" y="437397"/>
                  </a:cubicBezTo>
                  <a:cubicBezTo>
                    <a:pt x="958263" y="437867"/>
                    <a:pt x="905617" y="444120"/>
                    <a:pt x="852771" y="446608"/>
                  </a:cubicBezTo>
                  <a:cubicBezTo>
                    <a:pt x="784998" y="449768"/>
                    <a:pt x="717157" y="458307"/>
                    <a:pt x="649249" y="452457"/>
                  </a:cubicBezTo>
                  <a:cubicBezTo>
                    <a:pt x="601445" y="447750"/>
                    <a:pt x="554448" y="436724"/>
                    <a:pt x="509468" y="419714"/>
                  </a:cubicBezTo>
                  <a:cubicBezTo>
                    <a:pt x="469529" y="405258"/>
                    <a:pt x="428785" y="394567"/>
                    <a:pt x="385620" y="398602"/>
                  </a:cubicBezTo>
                  <a:cubicBezTo>
                    <a:pt x="359331" y="401022"/>
                    <a:pt x="332975" y="404115"/>
                    <a:pt x="307021" y="408955"/>
                  </a:cubicBezTo>
                  <a:cubicBezTo>
                    <a:pt x="271051" y="415209"/>
                    <a:pt x="234206" y="414738"/>
                    <a:pt x="198437" y="407611"/>
                  </a:cubicBezTo>
                  <a:cubicBezTo>
                    <a:pt x="154196" y="399543"/>
                    <a:pt x="111031" y="387440"/>
                    <a:pt x="76405" y="356512"/>
                  </a:cubicBezTo>
                  <a:cubicBezTo>
                    <a:pt x="31088" y="316776"/>
                    <a:pt x="-580" y="270115"/>
                    <a:pt x="-512" y="207048"/>
                  </a:cubicBezTo>
                  <a:cubicBezTo>
                    <a:pt x="-647" y="175245"/>
                    <a:pt x="10648" y="144452"/>
                    <a:pt x="31290" y="120247"/>
                  </a:cubicBezTo>
                  <a:cubicBezTo>
                    <a:pt x="73446" y="69821"/>
                    <a:pt x="127773" y="37952"/>
                    <a:pt x="190368" y="19395"/>
                  </a:cubicBezTo>
                  <a:cubicBezTo>
                    <a:pt x="257268" y="-776"/>
                    <a:pt x="325848" y="-1448"/>
                    <a:pt x="399941" y="-709"/>
                  </a:cubicBezTo>
                  <a:close/>
                </a:path>
              </a:pathLst>
            </a:custGeom>
            <a:solidFill>
              <a:srgbClr val="FCFEFD"/>
            </a:solidFill>
            <a:ln w="6712" cap="flat">
              <a:noFill/>
              <a:prstDash val="solid"/>
              <a:miter/>
            </a:ln>
          </p:spPr>
          <p:txBody>
            <a:bodyPr rtlCol="0" anchor="ctr"/>
            <a:lstStyle/>
            <a:p>
              <a:endParaRPr lang="es-CO"/>
            </a:p>
          </p:txBody>
        </p:sp>
      </p:grpSp>
      <p:grpSp>
        <p:nvGrpSpPr>
          <p:cNvPr id="1390" name="Group 1389">
            <a:extLst>
              <a:ext uri="{FF2B5EF4-FFF2-40B4-BE49-F238E27FC236}">
                <a16:creationId xmlns:a16="http://schemas.microsoft.com/office/drawing/2014/main" id="{617474A2-5BD8-0DD8-72C2-3B64F6EEC64E}"/>
              </a:ext>
            </a:extLst>
          </p:cNvPr>
          <p:cNvGrpSpPr/>
          <p:nvPr/>
        </p:nvGrpSpPr>
        <p:grpSpPr>
          <a:xfrm rot="13819230">
            <a:off x="8384053" y="4962944"/>
            <a:ext cx="1013947" cy="1311012"/>
            <a:chOff x="3443753" y="5267854"/>
            <a:chExt cx="1229952" cy="1590302"/>
          </a:xfrm>
        </p:grpSpPr>
        <p:sp>
          <p:nvSpPr>
            <p:cNvPr id="1196" name="Freeform: Shape 1195">
              <a:extLst>
                <a:ext uri="{FF2B5EF4-FFF2-40B4-BE49-F238E27FC236}">
                  <a16:creationId xmlns:a16="http://schemas.microsoft.com/office/drawing/2014/main" id="{63524484-0611-B002-5B3D-9A67E25F487C}"/>
                </a:ext>
              </a:extLst>
            </p:cNvPr>
            <p:cNvSpPr/>
            <p:nvPr/>
          </p:nvSpPr>
          <p:spPr>
            <a:xfrm>
              <a:off x="3444777" y="5405158"/>
              <a:ext cx="1223176" cy="1447422"/>
            </a:xfrm>
            <a:custGeom>
              <a:avLst/>
              <a:gdLst>
                <a:gd name="connsiteX0" fmla="*/ 92812 w 1223176"/>
                <a:gd name="connsiteY0" fmla="*/ 1104313 h 1447422"/>
                <a:gd name="connsiteX1" fmla="*/ 46183 w 1223176"/>
                <a:gd name="connsiteY1" fmla="*/ 1067615 h 1447422"/>
                <a:gd name="connsiteX2" fmla="*/ 37110 w 1223176"/>
                <a:gd name="connsiteY2" fmla="*/ 1052929 h 1447422"/>
                <a:gd name="connsiteX3" fmla="*/ 16843 w 1223176"/>
                <a:gd name="connsiteY3" fmla="*/ 992503 h 1447422"/>
                <a:gd name="connsiteX4" fmla="*/ 6148 w 1223176"/>
                <a:gd name="connsiteY4" fmla="*/ 929193 h 1447422"/>
                <a:gd name="connsiteX5" fmla="*/ 754 w 1223176"/>
                <a:gd name="connsiteY5" fmla="*/ 863295 h 1447422"/>
                <a:gd name="connsiteX6" fmla="*/ -181 w 1223176"/>
                <a:gd name="connsiteY6" fmla="*/ 812005 h 1447422"/>
                <a:gd name="connsiteX7" fmla="*/ 1160 w 1223176"/>
                <a:gd name="connsiteY7" fmla="*/ 746917 h 1447422"/>
                <a:gd name="connsiteX8" fmla="*/ 365 w 1223176"/>
                <a:gd name="connsiteY8" fmla="*/ 693912 h 1447422"/>
                <a:gd name="connsiteX9" fmla="*/ 3483 w 1223176"/>
                <a:gd name="connsiteY9" fmla="*/ 634671 h 1447422"/>
                <a:gd name="connsiteX10" fmla="*/ 4683 w 1223176"/>
                <a:gd name="connsiteY10" fmla="*/ 598393 h 1447422"/>
                <a:gd name="connsiteX11" fmla="*/ 6523 w 1223176"/>
                <a:gd name="connsiteY11" fmla="*/ 559856 h 1447422"/>
                <a:gd name="connsiteX12" fmla="*/ 4855 w 1223176"/>
                <a:gd name="connsiteY12" fmla="*/ 541616 h 1447422"/>
                <a:gd name="connsiteX13" fmla="*/ 4621 w 1223176"/>
                <a:gd name="connsiteY13" fmla="*/ 495454 h 1447422"/>
                <a:gd name="connsiteX14" fmla="*/ 3748 w 1223176"/>
                <a:gd name="connsiteY14" fmla="*/ 443244 h 1447422"/>
                <a:gd name="connsiteX15" fmla="*/ 5042 w 1223176"/>
                <a:gd name="connsiteY15" fmla="*/ 426703 h 1447422"/>
                <a:gd name="connsiteX16" fmla="*/ 12587 w 1223176"/>
                <a:gd name="connsiteY16" fmla="*/ 376925 h 1447422"/>
                <a:gd name="connsiteX17" fmla="*/ 36626 w 1223176"/>
                <a:gd name="connsiteY17" fmla="*/ 334381 h 1447422"/>
                <a:gd name="connsiteX18" fmla="*/ 74323 w 1223176"/>
                <a:gd name="connsiteY18" fmla="*/ 304464 h 1447422"/>
                <a:gd name="connsiteX19" fmla="*/ 133564 w 1223176"/>
                <a:gd name="connsiteY19" fmla="*/ 288656 h 1447422"/>
                <a:gd name="connsiteX20" fmla="*/ 187286 w 1223176"/>
                <a:gd name="connsiteY20" fmla="*/ 279863 h 1447422"/>
                <a:gd name="connsiteX21" fmla="*/ 219869 w 1223176"/>
                <a:gd name="connsiteY21" fmla="*/ 261031 h 1447422"/>
                <a:gd name="connsiteX22" fmla="*/ 235053 w 1223176"/>
                <a:gd name="connsiteY22" fmla="*/ 246174 h 1447422"/>
                <a:gd name="connsiteX23" fmla="*/ 249707 w 1223176"/>
                <a:gd name="connsiteY23" fmla="*/ 208322 h 1447422"/>
                <a:gd name="connsiteX24" fmla="*/ 256863 w 1223176"/>
                <a:gd name="connsiteY24" fmla="*/ 165949 h 1447422"/>
                <a:gd name="connsiteX25" fmla="*/ 264658 w 1223176"/>
                <a:gd name="connsiteY25" fmla="*/ 157842 h 1447422"/>
                <a:gd name="connsiteX26" fmla="*/ 303165 w 1223176"/>
                <a:gd name="connsiteY26" fmla="*/ 171670 h 1447422"/>
                <a:gd name="connsiteX27" fmla="*/ 306532 w 1223176"/>
                <a:gd name="connsiteY27" fmla="*/ 175614 h 1447422"/>
                <a:gd name="connsiteX28" fmla="*/ 310539 w 1223176"/>
                <a:gd name="connsiteY28" fmla="*/ 174835 h 1447422"/>
                <a:gd name="connsiteX29" fmla="*/ 312098 w 1223176"/>
                <a:gd name="connsiteY29" fmla="*/ 170485 h 1447422"/>
                <a:gd name="connsiteX30" fmla="*/ 336808 w 1223176"/>
                <a:gd name="connsiteY30" fmla="*/ 79753 h 1447422"/>
                <a:gd name="connsiteX31" fmla="*/ 350121 w 1223176"/>
                <a:gd name="connsiteY31" fmla="*/ 50959 h 1447422"/>
                <a:gd name="connsiteX32" fmla="*/ 359475 w 1223176"/>
                <a:gd name="connsiteY32" fmla="*/ 44348 h 1447422"/>
                <a:gd name="connsiteX33" fmla="*/ 364152 w 1223176"/>
                <a:gd name="connsiteY33" fmla="*/ 37115 h 1447422"/>
                <a:gd name="connsiteX34" fmla="*/ 366444 w 1223176"/>
                <a:gd name="connsiteY34" fmla="*/ 15913 h 1447422"/>
                <a:gd name="connsiteX35" fmla="*/ 387552 w 1223176"/>
                <a:gd name="connsiteY35" fmla="*/ -129 h 1447422"/>
                <a:gd name="connsiteX36" fmla="*/ 403984 w 1223176"/>
                <a:gd name="connsiteY36" fmla="*/ 21213 h 1447422"/>
                <a:gd name="connsiteX37" fmla="*/ 393570 w 1223176"/>
                <a:gd name="connsiteY37" fmla="*/ 58021 h 1447422"/>
                <a:gd name="connsiteX38" fmla="*/ 382298 w 1223176"/>
                <a:gd name="connsiteY38" fmla="*/ 85615 h 1447422"/>
                <a:gd name="connsiteX39" fmla="*/ 379648 w 1223176"/>
                <a:gd name="connsiteY39" fmla="*/ 92599 h 1447422"/>
                <a:gd name="connsiteX40" fmla="*/ 355203 w 1223176"/>
                <a:gd name="connsiteY40" fmla="*/ 158357 h 1447422"/>
                <a:gd name="connsiteX41" fmla="*/ 336496 w 1223176"/>
                <a:gd name="connsiteY41" fmla="*/ 261015 h 1447422"/>
                <a:gd name="connsiteX42" fmla="*/ 322044 w 1223176"/>
                <a:gd name="connsiteY42" fmla="*/ 366184 h 1447422"/>
                <a:gd name="connsiteX43" fmla="*/ 314639 w 1223176"/>
                <a:gd name="connsiteY43" fmla="*/ 426298 h 1447422"/>
                <a:gd name="connsiteX44" fmla="*/ 314374 w 1223176"/>
                <a:gd name="connsiteY44" fmla="*/ 434358 h 1447422"/>
                <a:gd name="connsiteX45" fmla="*/ 314920 w 1223176"/>
                <a:gd name="connsiteY45" fmla="*/ 504153 h 1447422"/>
                <a:gd name="connsiteX46" fmla="*/ 313657 w 1223176"/>
                <a:gd name="connsiteY46" fmla="*/ 551375 h 1447422"/>
                <a:gd name="connsiteX47" fmla="*/ 312098 w 1223176"/>
                <a:gd name="connsiteY47" fmla="*/ 586483 h 1447422"/>
                <a:gd name="connsiteX48" fmla="*/ 312940 w 1223176"/>
                <a:gd name="connsiteY48" fmla="*/ 660862 h 1447422"/>
                <a:gd name="connsiteX49" fmla="*/ 312332 w 1223176"/>
                <a:gd name="connsiteY49" fmla="*/ 732949 h 1447422"/>
                <a:gd name="connsiteX50" fmla="*/ 313314 w 1223176"/>
                <a:gd name="connsiteY50" fmla="*/ 787154 h 1447422"/>
                <a:gd name="connsiteX51" fmla="*/ 311973 w 1223176"/>
                <a:gd name="connsiteY51" fmla="*/ 824024 h 1447422"/>
                <a:gd name="connsiteX52" fmla="*/ 310617 w 1223176"/>
                <a:gd name="connsiteY52" fmla="*/ 830790 h 1447422"/>
                <a:gd name="connsiteX53" fmla="*/ 309650 w 1223176"/>
                <a:gd name="connsiteY53" fmla="*/ 835265 h 1447422"/>
                <a:gd name="connsiteX54" fmla="*/ 308574 w 1223176"/>
                <a:gd name="connsiteY54" fmla="*/ 885947 h 1447422"/>
                <a:gd name="connsiteX55" fmla="*/ 311069 w 1223176"/>
                <a:gd name="connsiteY55" fmla="*/ 958455 h 1447422"/>
                <a:gd name="connsiteX56" fmla="*/ 314436 w 1223176"/>
                <a:gd name="connsiteY56" fmla="*/ 1015295 h 1447422"/>
                <a:gd name="connsiteX57" fmla="*/ 317835 w 1223176"/>
                <a:gd name="connsiteY57" fmla="*/ 1065775 h 1447422"/>
                <a:gd name="connsiteX58" fmla="*/ 327407 w 1223176"/>
                <a:gd name="connsiteY58" fmla="*/ 1141042 h 1447422"/>
                <a:gd name="connsiteX59" fmla="*/ 336496 w 1223176"/>
                <a:gd name="connsiteY59" fmla="*/ 1210588 h 1447422"/>
                <a:gd name="connsiteX60" fmla="*/ 342139 w 1223176"/>
                <a:gd name="connsiteY60" fmla="*/ 1262596 h 1447422"/>
                <a:gd name="connsiteX61" fmla="*/ 343979 w 1223176"/>
                <a:gd name="connsiteY61" fmla="*/ 1268037 h 1447422"/>
                <a:gd name="connsiteX62" fmla="*/ 346239 w 1223176"/>
                <a:gd name="connsiteY62" fmla="*/ 1281039 h 1447422"/>
                <a:gd name="connsiteX63" fmla="*/ 370232 w 1223176"/>
                <a:gd name="connsiteY63" fmla="*/ 1334044 h 1447422"/>
                <a:gd name="connsiteX64" fmla="*/ 406088 w 1223176"/>
                <a:gd name="connsiteY64" fmla="*/ 1352752 h 1447422"/>
                <a:gd name="connsiteX65" fmla="*/ 482743 w 1223176"/>
                <a:gd name="connsiteY65" fmla="*/ 1353765 h 1447422"/>
                <a:gd name="connsiteX66" fmla="*/ 560692 w 1223176"/>
                <a:gd name="connsiteY66" fmla="*/ 1316209 h 1447422"/>
                <a:gd name="connsiteX67" fmla="*/ 572650 w 1223176"/>
                <a:gd name="connsiteY67" fmla="*/ 1292061 h 1447422"/>
                <a:gd name="connsiteX68" fmla="*/ 583266 w 1223176"/>
                <a:gd name="connsiteY68" fmla="*/ 1222826 h 1447422"/>
                <a:gd name="connsiteX69" fmla="*/ 582611 w 1223176"/>
                <a:gd name="connsiteY69" fmla="*/ 1170928 h 1447422"/>
                <a:gd name="connsiteX70" fmla="*/ 582300 w 1223176"/>
                <a:gd name="connsiteY70" fmla="*/ 1121992 h 1447422"/>
                <a:gd name="connsiteX71" fmla="*/ 597999 w 1223176"/>
                <a:gd name="connsiteY71" fmla="*/ 1064029 h 1447422"/>
                <a:gd name="connsiteX72" fmla="*/ 631485 w 1223176"/>
                <a:gd name="connsiteY72" fmla="*/ 1045976 h 1447422"/>
                <a:gd name="connsiteX73" fmla="*/ 675137 w 1223176"/>
                <a:gd name="connsiteY73" fmla="*/ 1048611 h 1447422"/>
                <a:gd name="connsiteX74" fmla="*/ 727721 w 1223176"/>
                <a:gd name="connsiteY74" fmla="*/ 1055720 h 1447422"/>
                <a:gd name="connsiteX75" fmla="*/ 803378 w 1223176"/>
                <a:gd name="connsiteY75" fmla="*/ 1064123 h 1447422"/>
                <a:gd name="connsiteX76" fmla="*/ 856383 w 1223176"/>
                <a:gd name="connsiteY76" fmla="*/ 1062564 h 1447422"/>
                <a:gd name="connsiteX77" fmla="*/ 896636 w 1223176"/>
                <a:gd name="connsiteY77" fmla="*/ 1059789 h 1447422"/>
                <a:gd name="connsiteX78" fmla="*/ 936718 w 1223176"/>
                <a:gd name="connsiteY78" fmla="*/ 1055455 h 1447422"/>
                <a:gd name="connsiteX79" fmla="*/ 940693 w 1223176"/>
                <a:gd name="connsiteY79" fmla="*/ 1054737 h 1447422"/>
                <a:gd name="connsiteX80" fmla="*/ 945370 w 1223176"/>
                <a:gd name="connsiteY80" fmla="*/ 1055829 h 1447422"/>
                <a:gd name="connsiteX81" fmla="*/ 943811 w 1223176"/>
                <a:gd name="connsiteY81" fmla="*/ 1060942 h 1447422"/>
                <a:gd name="connsiteX82" fmla="*/ 930871 w 1223176"/>
                <a:gd name="connsiteY82" fmla="*/ 1074131 h 1447422"/>
                <a:gd name="connsiteX83" fmla="*/ 841106 w 1223176"/>
                <a:gd name="connsiteY83" fmla="*/ 1128430 h 1447422"/>
                <a:gd name="connsiteX84" fmla="*/ 829569 w 1223176"/>
                <a:gd name="connsiteY84" fmla="*/ 1142461 h 1447422"/>
                <a:gd name="connsiteX85" fmla="*/ 825874 w 1223176"/>
                <a:gd name="connsiteY85" fmla="*/ 1202295 h 1447422"/>
                <a:gd name="connsiteX86" fmla="*/ 828197 w 1223176"/>
                <a:gd name="connsiteY86" fmla="*/ 1247770 h 1447422"/>
                <a:gd name="connsiteX87" fmla="*/ 866002 w 1223176"/>
                <a:gd name="connsiteY87" fmla="*/ 1290751 h 1447422"/>
                <a:gd name="connsiteX88" fmla="*/ 908983 w 1223176"/>
                <a:gd name="connsiteY88" fmla="*/ 1293401 h 1447422"/>
                <a:gd name="connsiteX89" fmla="*/ 942408 w 1223176"/>
                <a:gd name="connsiteY89" fmla="*/ 1293401 h 1447422"/>
                <a:gd name="connsiteX90" fmla="*/ 997642 w 1223176"/>
                <a:gd name="connsiteY90" fmla="*/ 1285357 h 1447422"/>
                <a:gd name="connsiteX91" fmla="*/ 1020544 w 1223176"/>
                <a:gd name="connsiteY91" fmla="*/ 1241534 h 1447422"/>
                <a:gd name="connsiteX92" fmla="*/ 1018533 w 1223176"/>
                <a:gd name="connsiteY92" fmla="*/ 1178863 h 1447422"/>
                <a:gd name="connsiteX93" fmla="*/ 1018673 w 1223176"/>
                <a:gd name="connsiteY93" fmla="*/ 1164443 h 1447422"/>
                <a:gd name="connsiteX94" fmla="*/ 1022742 w 1223176"/>
                <a:gd name="connsiteY94" fmla="*/ 1113916 h 1447422"/>
                <a:gd name="connsiteX95" fmla="*/ 1041559 w 1223176"/>
                <a:gd name="connsiteY95" fmla="*/ 1032506 h 1447422"/>
                <a:gd name="connsiteX96" fmla="*/ 1058271 w 1223176"/>
                <a:gd name="connsiteY96" fmla="*/ 971317 h 1447422"/>
                <a:gd name="connsiteX97" fmla="*/ 1062387 w 1223176"/>
                <a:gd name="connsiteY97" fmla="*/ 935865 h 1447422"/>
                <a:gd name="connsiteX98" fmla="*/ 1070182 w 1223176"/>
                <a:gd name="connsiteY98" fmla="*/ 875221 h 1447422"/>
                <a:gd name="connsiteX99" fmla="*/ 1074188 w 1223176"/>
                <a:gd name="connsiteY99" fmla="*/ 817742 h 1447422"/>
                <a:gd name="connsiteX100" fmla="*/ 1078055 w 1223176"/>
                <a:gd name="connsiteY100" fmla="*/ 770084 h 1447422"/>
                <a:gd name="connsiteX101" fmla="*/ 1075607 w 1223176"/>
                <a:gd name="connsiteY101" fmla="*/ 719775 h 1447422"/>
                <a:gd name="connsiteX102" fmla="*/ 1071709 w 1223176"/>
                <a:gd name="connsiteY102" fmla="*/ 679694 h 1447422"/>
                <a:gd name="connsiteX103" fmla="*/ 1069511 w 1223176"/>
                <a:gd name="connsiteY103" fmla="*/ 603039 h 1447422"/>
                <a:gd name="connsiteX104" fmla="*/ 1070681 w 1223176"/>
                <a:gd name="connsiteY104" fmla="*/ 573855 h 1447422"/>
                <a:gd name="connsiteX105" fmla="*/ 1070135 w 1223176"/>
                <a:gd name="connsiteY105" fmla="*/ 567011 h 1447422"/>
                <a:gd name="connsiteX106" fmla="*/ 1056993 w 1223176"/>
                <a:gd name="connsiteY106" fmla="*/ 556098 h 1447422"/>
                <a:gd name="connsiteX107" fmla="*/ 1052409 w 1223176"/>
                <a:gd name="connsiteY107" fmla="*/ 556098 h 1447422"/>
                <a:gd name="connsiteX108" fmla="*/ 1049525 w 1223176"/>
                <a:gd name="connsiteY108" fmla="*/ 555958 h 1447422"/>
                <a:gd name="connsiteX109" fmla="*/ 1042214 w 1223176"/>
                <a:gd name="connsiteY109" fmla="*/ 550408 h 1447422"/>
                <a:gd name="connsiteX110" fmla="*/ 1048995 w 1223176"/>
                <a:gd name="connsiteY110" fmla="*/ 541693 h 1447422"/>
                <a:gd name="connsiteX111" fmla="*/ 1060906 w 1223176"/>
                <a:gd name="connsiteY111" fmla="*/ 543019 h 1447422"/>
                <a:gd name="connsiteX112" fmla="*/ 1072489 w 1223176"/>
                <a:gd name="connsiteY112" fmla="*/ 536159 h 1447422"/>
                <a:gd name="connsiteX113" fmla="*/ 1087190 w 1223176"/>
                <a:gd name="connsiteY113" fmla="*/ 494986 h 1447422"/>
                <a:gd name="connsiteX114" fmla="*/ 1105898 w 1223176"/>
                <a:gd name="connsiteY114" fmla="*/ 457992 h 1447422"/>
                <a:gd name="connsiteX115" fmla="*/ 1132400 w 1223176"/>
                <a:gd name="connsiteY115" fmla="*/ 421605 h 1447422"/>
                <a:gd name="connsiteX116" fmla="*/ 1146431 w 1223176"/>
                <a:gd name="connsiteY116" fmla="*/ 399780 h 1447422"/>
                <a:gd name="connsiteX117" fmla="*/ 1184314 w 1223176"/>
                <a:gd name="connsiteY117" fmla="*/ 372217 h 1447422"/>
                <a:gd name="connsiteX118" fmla="*/ 1217630 w 1223176"/>
                <a:gd name="connsiteY118" fmla="*/ 378562 h 1447422"/>
                <a:gd name="connsiteX119" fmla="*/ 1221324 w 1223176"/>
                <a:gd name="connsiteY119" fmla="*/ 390675 h 1447422"/>
                <a:gd name="connsiteX120" fmla="*/ 1211066 w 1223176"/>
                <a:gd name="connsiteY120" fmla="*/ 420654 h 1447422"/>
                <a:gd name="connsiteX121" fmla="*/ 1211066 w 1223176"/>
                <a:gd name="connsiteY121" fmla="*/ 424552 h 1447422"/>
                <a:gd name="connsiteX122" fmla="*/ 1211596 w 1223176"/>
                <a:gd name="connsiteY122" fmla="*/ 435465 h 1447422"/>
                <a:gd name="connsiteX123" fmla="*/ 1188711 w 1223176"/>
                <a:gd name="connsiteY123" fmla="*/ 488096 h 1447422"/>
                <a:gd name="connsiteX124" fmla="*/ 1182958 w 1223176"/>
                <a:gd name="connsiteY124" fmla="*/ 498712 h 1447422"/>
                <a:gd name="connsiteX125" fmla="*/ 1174664 w 1223176"/>
                <a:gd name="connsiteY125" fmla="*/ 511652 h 1447422"/>
                <a:gd name="connsiteX126" fmla="*/ 1163284 w 1223176"/>
                <a:gd name="connsiteY126" fmla="*/ 532106 h 1447422"/>
                <a:gd name="connsiteX127" fmla="*/ 1162286 w 1223176"/>
                <a:gd name="connsiteY127" fmla="*/ 534304 h 1447422"/>
                <a:gd name="connsiteX128" fmla="*/ 1159589 w 1223176"/>
                <a:gd name="connsiteY128" fmla="*/ 542551 h 1447422"/>
                <a:gd name="connsiteX129" fmla="*/ 1159075 w 1223176"/>
                <a:gd name="connsiteY129" fmla="*/ 544858 h 1447422"/>
                <a:gd name="connsiteX130" fmla="*/ 1158435 w 1223176"/>
                <a:gd name="connsiteY130" fmla="*/ 550377 h 1447422"/>
                <a:gd name="connsiteX131" fmla="*/ 1157937 w 1223176"/>
                <a:gd name="connsiteY131" fmla="*/ 552715 h 1447422"/>
                <a:gd name="connsiteX132" fmla="*/ 1157937 w 1223176"/>
                <a:gd name="connsiteY132" fmla="*/ 557502 h 1447422"/>
                <a:gd name="connsiteX133" fmla="*/ 1158467 w 1223176"/>
                <a:gd name="connsiteY133" fmla="*/ 560619 h 1447422"/>
                <a:gd name="connsiteX134" fmla="*/ 1159121 w 1223176"/>
                <a:gd name="connsiteY134" fmla="*/ 566263 h 1447422"/>
                <a:gd name="connsiteX135" fmla="*/ 1159620 w 1223176"/>
                <a:gd name="connsiteY135" fmla="*/ 568679 h 1447422"/>
                <a:gd name="connsiteX136" fmla="*/ 1160306 w 1223176"/>
                <a:gd name="connsiteY136" fmla="*/ 573684 h 1447422"/>
                <a:gd name="connsiteX137" fmla="*/ 1160805 w 1223176"/>
                <a:gd name="connsiteY137" fmla="*/ 576303 h 1447422"/>
                <a:gd name="connsiteX138" fmla="*/ 1163642 w 1223176"/>
                <a:gd name="connsiteY138" fmla="*/ 598393 h 1447422"/>
                <a:gd name="connsiteX139" fmla="*/ 1164250 w 1223176"/>
                <a:gd name="connsiteY139" fmla="*/ 601137 h 1447422"/>
                <a:gd name="connsiteX140" fmla="*/ 1169488 w 1223176"/>
                <a:gd name="connsiteY140" fmla="*/ 629635 h 1447422"/>
                <a:gd name="connsiteX141" fmla="*/ 1170019 w 1223176"/>
                <a:gd name="connsiteY141" fmla="*/ 632379 h 1447422"/>
                <a:gd name="connsiteX142" fmla="*/ 1171811 w 1223176"/>
                <a:gd name="connsiteY142" fmla="*/ 647969 h 1447422"/>
                <a:gd name="connsiteX143" fmla="*/ 1172310 w 1223176"/>
                <a:gd name="connsiteY143" fmla="*/ 650650 h 1447422"/>
                <a:gd name="connsiteX144" fmla="*/ 1172949 w 1223176"/>
                <a:gd name="connsiteY144" fmla="*/ 657775 h 1447422"/>
                <a:gd name="connsiteX145" fmla="*/ 1173495 w 1223176"/>
                <a:gd name="connsiteY145" fmla="*/ 661314 h 1447422"/>
                <a:gd name="connsiteX146" fmla="*/ 1174119 w 1223176"/>
                <a:gd name="connsiteY146" fmla="*/ 669498 h 1447422"/>
                <a:gd name="connsiteX147" fmla="*/ 1174664 w 1223176"/>
                <a:gd name="connsiteY147" fmla="*/ 673256 h 1447422"/>
                <a:gd name="connsiteX148" fmla="*/ 1175272 w 1223176"/>
                <a:gd name="connsiteY148" fmla="*/ 691122 h 1447422"/>
                <a:gd name="connsiteX149" fmla="*/ 1175802 w 1223176"/>
                <a:gd name="connsiteY149" fmla="*/ 695144 h 1447422"/>
                <a:gd name="connsiteX150" fmla="*/ 1176442 w 1223176"/>
                <a:gd name="connsiteY150" fmla="*/ 726417 h 1447422"/>
                <a:gd name="connsiteX151" fmla="*/ 1176940 w 1223176"/>
                <a:gd name="connsiteY151" fmla="*/ 729535 h 1447422"/>
                <a:gd name="connsiteX152" fmla="*/ 1176940 w 1223176"/>
                <a:gd name="connsiteY152" fmla="*/ 754073 h 1447422"/>
                <a:gd name="connsiteX153" fmla="*/ 1151420 w 1223176"/>
                <a:gd name="connsiteY153" fmla="*/ 764144 h 1447422"/>
                <a:gd name="connsiteX154" fmla="*/ 1142503 w 1223176"/>
                <a:gd name="connsiteY154" fmla="*/ 751345 h 1447422"/>
                <a:gd name="connsiteX155" fmla="*/ 1139229 w 1223176"/>
                <a:gd name="connsiteY155" fmla="*/ 722145 h 1447422"/>
                <a:gd name="connsiteX156" fmla="*/ 1136111 w 1223176"/>
                <a:gd name="connsiteY156" fmla="*/ 677870 h 1447422"/>
                <a:gd name="connsiteX157" fmla="*/ 1133414 w 1223176"/>
                <a:gd name="connsiteY157" fmla="*/ 633003 h 1447422"/>
                <a:gd name="connsiteX158" fmla="*/ 1129734 w 1223176"/>
                <a:gd name="connsiteY158" fmla="*/ 606812 h 1447422"/>
                <a:gd name="connsiteX159" fmla="*/ 1120677 w 1223176"/>
                <a:gd name="connsiteY159" fmla="*/ 552248 h 1447422"/>
                <a:gd name="connsiteX160" fmla="*/ 1114036 w 1223176"/>
                <a:gd name="connsiteY160" fmla="*/ 548288 h 1447422"/>
                <a:gd name="connsiteX161" fmla="*/ 1094751 w 1223176"/>
                <a:gd name="connsiteY161" fmla="*/ 557455 h 1447422"/>
                <a:gd name="connsiteX162" fmla="*/ 1089793 w 1223176"/>
                <a:gd name="connsiteY162" fmla="*/ 561228 h 1447422"/>
                <a:gd name="connsiteX163" fmla="*/ 1095312 w 1223176"/>
                <a:gd name="connsiteY163" fmla="*/ 562163 h 1447422"/>
                <a:gd name="connsiteX164" fmla="*/ 1112243 w 1223176"/>
                <a:gd name="connsiteY164" fmla="*/ 579608 h 1447422"/>
                <a:gd name="connsiteX165" fmla="*/ 1109437 w 1223176"/>
                <a:gd name="connsiteY165" fmla="*/ 604801 h 1447422"/>
                <a:gd name="connsiteX166" fmla="*/ 1102780 w 1223176"/>
                <a:gd name="connsiteY166" fmla="*/ 634047 h 1447422"/>
                <a:gd name="connsiteX167" fmla="*/ 1104089 w 1223176"/>
                <a:gd name="connsiteY167" fmla="*/ 643682 h 1447422"/>
                <a:gd name="connsiteX168" fmla="*/ 1107207 w 1223176"/>
                <a:gd name="connsiteY168" fmla="*/ 661891 h 1447422"/>
                <a:gd name="connsiteX169" fmla="*/ 1102172 w 1223176"/>
                <a:gd name="connsiteY169" fmla="*/ 684418 h 1447422"/>
                <a:gd name="connsiteX170" fmla="*/ 1102811 w 1223176"/>
                <a:gd name="connsiteY170" fmla="*/ 721475 h 1447422"/>
                <a:gd name="connsiteX171" fmla="*/ 1101891 w 1223176"/>
                <a:gd name="connsiteY171" fmla="*/ 739403 h 1447422"/>
                <a:gd name="connsiteX172" fmla="*/ 1102406 w 1223176"/>
                <a:gd name="connsiteY172" fmla="*/ 753839 h 1447422"/>
                <a:gd name="connsiteX173" fmla="*/ 1107083 w 1223176"/>
                <a:gd name="connsiteY173" fmla="*/ 781402 h 1447422"/>
                <a:gd name="connsiteX174" fmla="*/ 1102889 w 1223176"/>
                <a:gd name="connsiteY174" fmla="*/ 804693 h 1447422"/>
                <a:gd name="connsiteX175" fmla="*/ 1103419 w 1223176"/>
                <a:gd name="connsiteY175" fmla="*/ 814873 h 1447422"/>
                <a:gd name="connsiteX176" fmla="*/ 1102983 w 1223176"/>
                <a:gd name="connsiteY176" fmla="*/ 833394 h 1447422"/>
                <a:gd name="connsiteX177" fmla="*/ 1101954 w 1223176"/>
                <a:gd name="connsiteY177" fmla="*/ 836091 h 1447422"/>
                <a:gd name="connsiteX178" fmla="*/ 1105165 w 1223176"/>
                <a:gd name="connsiteY178" fmla="*/ 862593 h 1447422"/>
                <a:gd name="connsiteX179" fmla="*/ 1113303 w 1223176"/>
                <a:gd name="connsiteY179" fmla="*/ 885557 h 1447422"/>
                <a:gd name="connsiteX180" fmla="*/ 1112913 w 1223176"/>
                <a:gd name="connsiteY180" fmla="*/ 959266 h 1447422"/>
                <a:gd name="connsiteX181" fmla="*/ 1095359 w 1223176"/>
                <a:gd name="connsiteY181" fmla="*/ 1074443 h 1447422"/>
                <a:gd name="connsiteX182" fmla="*/ 1083199 w 1223176"/>
                <a:gd name="connsiteY182" fmla="*/ 1157817 h 1447422"/>
                <a:gd name="connsiteX183" fmla="*/ 1078865 w 1223176"/>
                <a:gd name="connsiteY183" fmla="*/ 1206613 h 1447422"/>
                <a:gd name="connsiteX184" fmla="*/ 1064024 w 1223176"/>
                <a:gd name="connsiteY184" fmla="*/ 1235563 h 1447422"/>
                <a:gd name="connsiteX185" fmla="*/ 1054109 w 1223176"/>
                <a:gd name="connsiteY185" fmla="*/ 1250701 h 1447422"/>
                <a:gd name="connsiteX186" fmla="*/ 1026515 w 1223176"/>
                <a:gd name="connsiteY186" fmla="*/ 1295428 h 1447422"/>
                <a:gd name="connsiteX187" fmla="*/ 1003301 w 1223176"/>
                <a:gd name="connsiteY187" fmla="*/ 1310207 h 1447422"/>
                <a:gd name="connsiteX188" fmla="*/ 957811 w 1223176"/>
                <a:gd name="connsiteY188" fmla="*/ 1329803 h 1447422"/>
                <a:gd name="connsiteX189" fmla="*/ 882200 w 1223176"/>
                <a:gd name="connsiteY189" fmla="*/ 1329803 h 1447422"/>
                <a:gd name="connsiteX190" fmla="*/ 792045 w 1223176"/>
                <a:gd name="connsiteY190" fmla="*/ 1229873 h 1447422"/>
                <a:gd name="connsiteX191" fmla="*/ 785809 w 1223176"/>
                <a:gd name="connsiteY191" fmla="*/ 1191273 h 1447422"/>
                <a:gd name="connsiteX192" fmla="*/ 781303 w 1223176"/>
                <a:gd name="connsiteY192" fmla="*/ 1172846 h 1447422"/>
                <a:gd name="connsiteX193" fmla="*/ 774116 w 1223176"/>
                <a:gd name="connsiteY193" fmla="*/ 1167935 h 1447422"/>
                <a:gd name="connsiteX194" fmla="*/ 752524 w 1223176"/>
                <a:gd name="connsiteY194" fmla="*/ 1164115 h 1447422"/>
                <a:gd name="connsiteX195" fmla="*/ 745899 w 1223176"/>
                <a:gd name="connsiteY195" fmla="*/ 1153888 h 1447422"/>
                <a:gd name="connsiteX196" fmla="*/ 744792 w 1223176"/>
                <a:gd name="connsiteY196" fmla="*/ 1149211 h 1447422"/>
                <a:gd name="connsiteX197" fmla="*/ 742469 w 1223176"/>
                <a:gd name="connsiteY197" fmla="*/ 1147980 h 1447422"/>
                <a:gd name="connsiteX198" fmla="*/ 740115 w 1223176"/>
                <a:gd name="connsiteY198" fmla="*/ 1146780 h 1447422"/>
                <a:gd name="connsiteX199" fmla="*/ 736654 w 1223176"/>
                <a:gd name="connsiteY199" fmla="*/ 1142773 h 1447422"/>
                <a:gd name="connsiteX200" fmla="*/ 792933 w 1223176"/>
                <a:gd name="connsiteY200" fmla="*/ 1098560 h 1447422"/>
                <a:gd name="connsiteX201" fmla="*/ 801461 w 1223176"/>
                <a:gd name="connsiteY201" fmla="*/ 1100119 h 1447422"/>
                <a:gd name="connsiteX202" fmla="*/ 815102 w 1223176"/>
                <a:gd name="connsiteY202" fmla="*/ 1094133 h 1447422"/>
                <a:gd name="connsiteX203" fmla="*/ 812904 w 1223176"/>
                <a:gd name="connsiteY203" fmla="*/ 1088754 h 1447422"/>
                <a:gd name="connsiteX204" fmla="*/ 805997 w 1223176"/>
                <a:gd name="connsiteY204" fmla="*/ 1088614 h 1447422"/>
                <a:gd name="connsiteX205" fmla="*/ 725305 w 1223176"/>
                <a:gd name="connsiteY205" fmla="*/ 1080195 h 1447422"/>
                <a:gd name="connsiteX206" fmla="*/ 703167 w 1223176"/>
                <a:gd name="connsiteY206" fmla="*/ 1078917 h 1447422"/>
                <a:gd name="connsiteX207" fmla="*/ 689604 w 1223176"/>
                <a:gd name="connsiteY207" fmla="*/ 1077015 h 1447422"/>
                <a:gd name="connsiteX208" fmla="*/ 648463 w 1223176"/>
                <a:gd name="connsiteY208" fmla="*/ 1080866 h 1447422"/>
                <a:gd name="connsiteX209" fmla="*/ 635211 w 1223176"/>
                <a:gd name="connsiteY209" fmla="*/ 1096144 h 1447422"/>
                <a:gd name="connsiteX210" fmla="*/ 626278 w 1223176"/>
                <a:gd name="connsiteY210" fmla="*/ 1138829 h 1447422"/>
                <a:gd name="connsiteX211" fmla="*/ 614368 w 1223176"/>
                <a:gd name="connsiteY211" fmla="*/ 1266665 h 1447422"/>
                <a:gd name="connsiteX212" fmla="*/ 610720 w 1223176"/>
                <a:gd name="connsiteY212" fmla="*/ 1287649 h 1447422"/>
                <a:gd name="connsiteX213" fmla="*/ 604765 w 1223176"/>
                <a:gd name="connsiteY213" fmla="*/ 1301929 h 1447422"/>
                <a:gd name="connsiteX214" fmla="*/ 589393 w 1223176"/>
                <a:gd name="connsiteY214" fmla="*/ 1326311 h 1447422"/>
                <a:gd name="connsiteX215" fmla="*/ 581021 w 1223176"/>
                <a:gd name="connsiteY215" fmla="*/ 1343881 h 1447422"/>
                <a:gd name="connsiteX216" fmla="*/ 575986 w 1223176"/>
                <a:gd name="connsiteY216" fmla="*/ 1352128 h 1447422"/>
                <a:gd name="connsiteX217" fmla="*/ 564184 w 1223176"/>
                <a:gd name="connsiteY217" fmla="*/ 1362277 h 1447422"/>
                <a:gd name="connsiteX218" fmla="*/ 565229 w 1223176"/>
                <a:gd name="connsiteY218" fmla="*/ 1371397 h 1447422"/>
                <a:gd name="connsiteX219" fmla="*/ 583594 w 1223176"/>
                <a:gd name="connsiteY219" fmla="*/ 1385958 h 1447422"/>
                <a:gd name="connsiteX220" fmla="*/ 594896 w 1223176"/>
                <a:gd name="connsiteY220" fmla="*/ 1417340 h 1447422"/>
                <a:gd name="connsiteX221" fmla="*/ 590469 w 1223176"/>
                <a:gd name="connsiteY221" fmla="*/ 1423467 h 1447422"/>
                <a:gd name="connsiteX222" fmla="*/ 547410 w 1223176"/>
                <a:gd name="connsiteY222" fmla="*/ 1439400 h 1447422"/>
                <a:gd name="connsiteX223" fmla="*/ 507204 w 1223176"/>
                <a:gd name="connsiteY223" fmla="*/ 1446867 h 1447422"/>
                <a:gd name="connsiteX224" fmla="*/ 497616 w 1223176"/>
                <a:gd name="connsiteY224" fmla="*/ 1441894 h 1447422"/>
                <a:gd name="connsiteX225" fmla="*/ 494950 w 1223176"/>
                <a:gd name="connsiteY225" fmla="*/ 1401017 h 1447422"/>
                <a:gd name="connsiteX226" fmla="*/ 490086 w 1223176"/>
                <a:gd name="connsiteY226" fmla="*/ 1395015 h 1447422"/>
                <a:gd name="connsiteX227" fmla="*/ 394911 w 1223176"/>
                <a:gd name="connsiteY227" fmla="*/ 1390931 h 1447422"/>
                <a:gd name="connsiteX228" fmla="*/ 364963 w 1223176"/>
                <a:gd name="connsiteY228" fmla="*/ 1382341 h 1447422"/>
                <a:gd name="connsiteX229" fmla="*/ 355468 w 1223176"/>
                <a:gd name="connsiteY229" fmla="*/ 1376105 h 1447422"/>
                <a:gd name="connsiteX230" fmla="*/ 344104 w 1223176"/>
                <a:gd name="connsiteY230" fmla="*/ 1347155 h 1447422"/>
                <a:gd name="connsiteX231" fmla="*/ 341531 w 1223176"/>
                <a:gd name="connsiteY231" fmla="*/ 1340451 h 1447422"/>
                <a:gd name="connsiteX232" fmla="*/ 300031 w 1223176"/>
                <a:gd name="connsiteY232" fmla="*/ 1264342 h 1447422"/>
                <a:gd name="connsiteX233" fmla="*/ 283491 w 1223176"/>
                <a:gd name="connsiteY233" fmla="*/ 1180703 h 1447422"/>
                <a:gd name="connsiteX234" fmla="*/ 277722 w 1223176"/>
                <a:gd name="connsiteY234" fmla="*/ 1177928 h 1447422"/>
                <a:gd name="connsiteX235" fmla="*/ 245171 w 1223176"/>
                <a:gd name="connsiteY235" fmla="*/ 1179954 h 1447422"/>
                <a:gd name="connsiteX236" fmla="*/ 237080 w 1223176"/>
                <a:gd name="connsiteY236" fmla="*/ 1170102 h 1447422"/>
                <a:gd name="connsiteX237" fmla="*/ 234336 w 1223176"/>
                <a:gd name="connsiteY237" fmla="*/ 1156071 h 1447422"/>
                <a:gd name="connsiteX238" fmla="*/ 206165 w 1223176"/>
                <a:gd name="connsiteY238" fmla="*/ 1133778 h 1447422"/>
                <a:gd name="connsiteX239" fmla="*/ 151383 w 1223176"/>
                <a:gd name="connsiteY239" fmla="*/ 1128212 h 1447422"/>
                <a:gd name="connsiteX240" fmla="*/ 98097 w 1223176"/>
                <a:gd name="connsiteY240" fmla="*/ 1107103 h 1447422"/>
                <a:gd name="connsiteX241" fmla="*/ 92812 w 1223176"/>
                <a:gd name="connsiteY241" fmla="*/ 1104313 h 1447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1223176" h="1447422">
                  <a:moveTo>
                    <a:pt x="92812" y="1104313"/>
                  </a:moveTo>
                  <a:cubicBezTo>
                    <a:pt x="74993" y="1094959"/>
                    <a:pt x="58405" y="1084046"/>
                    <a:pt x="46183" y="1067615"/>
                  </a:cubicBezTo>
                  <a:cubicBezTo>
                    <a:pt x="42728" y="1063000"/>
                    <a:pt x="39691" y="1058089"/>
                    <a:pt x="37110" y="1052929"/>
                  </a:cubicBezTo>
                  <a:cubicBezTo>
                    <a:pt x="27656" y="1033800"/>
                    <a:pt x="20839" y="1013471"/>
                    <a:pt x="16843" y="992503"/>
                  </a:cubicBezTo>
                  <a:cubicBezTo>
                    <a:pt x="11168" y="971769"/>
                    <a:pt x="9438" y="950411"/>
                    <a:pt x="6148" y="929193"/>
                  </a:cubicBezTo>
                  <a:cubicBezTo>
                    <a:pt x="2750" y="907367"/>
                    <a:pt x="2298" y="885292"/>
                    <a:pt x="754" y="863295"/>
                  </a:cubicBezTo>
                  <a:cubicBezTo>
                    <a:pt x="-524" y="846229"/>
                    <a:pt x="-836" y="829105"/>
                    <a:pt x="-181" y="812005"/>
                  </a:cubicBezTo>
                  <a:cubicBezTo>
                    <a:pt x="723" y="790319"/>
                    <a:pt x="1378" y="768587"/>
                    <a:pt x="1160" y="746917"/>
                  </a:cubicBezTo>
                  <a:cubicBezTo>
                    <a:pt x="926" y="729254"/>
                    <a:pt x="-150" y="711560"/>
                    <a:pt x="365" y="693912"/>
                  </a:cubicBezTo>
                  <a:cubicBezTo>
                    <a:pt x="941" y="674175"/>
                    <a:pt x="2220" y="654454"/>
                    <a:pt x="3483" y="634671"/>
                  </a:cubicBezTo>
                  <a:cubicBezTo>
                    <a:pt x="4247" y="622604"/>
                    <a:pt x="4371" y="610476"/>
                    <a:pt x="4683" y="598393"/>
                  </a:cubicBezTo>
                  <a:cubicBezTo>
                    <a:pt x="5026" y="585532"/>
                    <a:pt x="5946" y="572702"/>
                    <a:pt x="6523" y="559856"/>
                  </a:cubicBezTo>
                  <a:cubicBezTo>
                    <a:pt x="6788" y="553620"/>
                    <a:pt x="4839" y="547758"/>
                    <a:pt x="4855" y="541616"/>
                  </a:cubicBezTo>
                  <a:cubicBezTo>
                    <a:pt x="4855" y="526213"/>
                    <a:pt x="5821" y="510748"/>
                    <a:pt x="4621" y="495454"/>
                  </a:cubicBezTo>
                  <a:cubicBezTo>
                    <a:pt x="3264" y="478025"/>
                    <a:pt x="6538" y="460595"/>
                    <a:pt x="3748" y="443244"/>
                  </a:cubicBezTo>
                  <a:cubicBezTo>
                    <a:pt x="2859" y="437679"/>
                    <a:pt x="4683" y="432222"/>
                    <a:pt x="5042" y="426703"/>
                  </a:cubicBezTo>
                  <a:cubicBezTo>
                    <a:pt x="6117" y="409913"/>
                    <a:pt x="7723" y="393170"/>
                    <a:pt x="12587" y="376925"/>
                  </a:cubicBezTo>
                  <a:cubicBezTo>
                    <a:pt x="17451" y="360681"/>
                    <a:pt x="23921" y="345902"/>
                    <a:pt x="36626" y="334381"/>
                  </a:cubicBezTo>
                  <a:cubicBezTo>
                    <a:pt x="47695" y="322532"/>
                    <a:pt x="59668" y="311963"/>
                    <a:pt x="74323" y="304464"/>
                  </a:cubicBezTo>
                  <a:cubicBezTo>
                    <a:pt x="93030" y="294892"/>
                    <a:pt x="112876" y="290854"/>
                    <a:pt x="133564" y="288656"/>
                  </a:cubicBezTo>
                  <a:cubicBezTo>
                    <a:pt x="151601" y="286738"/>
                    <a:pt x="169747" y="285398"/>
                    <a:pt x="187286" y="279863"/>
                  </a:cubicBezTo>
                  <a:cubicBezTo>
                    <a:pt x="199432" y="276131"/>
                    <a:pt x="210571" y="269691"/>
                    <a:pt x="219869" y="261031"/>
                  </a:cubicBezTo>
                  <a:cubicBezTo>
                    <a:pt x="225060" y="256198"/>
                    <a:pt x="230781" y="251926"/>
                    <a:pt x="235053" y="246174"/>
                  </a:cubicBezTo>
                  <a:cubicBezTo>
                    <a:pt x="243550" y="234918"/>
                    <a:pt x="246215" y="221495"/>
                    <a:pt x="249707" y="208322"/>
                  </a:cubicBezTo>
                  <a:cubicBezTo>
                    <a:pt x="253387" y="194400"/>
                    <a:pt x="256520" y="180432"/>
                    <a:pt x="256863" y="165949"/>
                  </a:cubicBezTo>
                  <a:cubicBezTo>
                    <a:pt x="256988" y="161147"/>
                    <a:pt x="259591" y="158544"/>
                    <a:pt x="264658" y="157842"/>
                  </a:cubicBezTo>
                  <a:cubicBezTo>
                    <a:pt x="279998" y="155722"/>
                    <a:pt x="292720" y="160586"/>
                    <a:pt x="303165" y="171670"/>
                  </a:cubicBezTo>
                  <a:cubicBezTo>
                    <a:pt x="304350" y="172917"/>
                    <a:pt x="305254" y="174430"/>
                    <a:pt x="306532" y="175614"/>
                  </a:cubicBezTo>
                  <a:cubicBezTo>
                    <a:pt x="308236" y="177215"/>
                    <a:pt x="309572" y="176955"/>
                    <a:pt x="310539" y="174835"/>
                  </a:cubicBezTo>
                  <a:cubicBezTo>
                    <a:pt x="311144" y="173418"/>
                    <a:pt x="311664" y="171965"/>
                    <a:pt x="312098" y="170485"/>
                  </a:cubicBezTo>
                  <a:cubicBezTo>
                    <a:pt x="322142" y="140763"/>
                    <a:pt x="330394" y="110465"/>
                    <a:pt x="336808" y="79753"/>
                  </a:cubicBezTo>
                  <a:cubicBezTo>
                    <a:pt x="339037" y="69167"/>
                    <a:pt x="341375" y="58598"/>
                    <a:pt x="350121" y="50959"/>
                  </a:cubicBezTo>
                  <a:cubicBezTo>
                    <a:pt x="352896" y="48307"/>
                    <a:pt x="356048" y="46079"/>
                    <a:pt x="359475" y="44348"/>
                  </a:cubicBezTo>
                  <a:cubicBezTo>
                    <a:pt x="362593" y="42914"/>
                    <a:pt x="363887" y="40560"/>
                    <a:pt x="364152" y="37115"/>
                  </a:cubicBezTo>
                  <a:cubicBezTo>
                    <a:pt x="364557" y="30014"/>
                    <a:pt x="365321" y="22937"/>
                    <a:pt x="366444" y="15913"/>
                  </a:cubicBezTo>
                  <a:cubicBezTo>
                    <a:pt x="368439" y="5140"/>
                    <a:pt x="377247" y="-1532"/>
                    <a:pt x="387552" y="-129"/>
                  </a:cubicBezTo>
                  <a:cubicBezTo>
                    <a:pt x="397031" y="1165"/>
                    <a:pt x="404358" y="11158"/>
                    <a:pt x="403984" y="21213"/>
                  </a:cubicBezTo>
                  <a:cubicBezTo>
                    <a:pt x="403485" y="34402"/>
                    <a:pt x="399120" y="46157"/>
                    <a:pt x="393570" y="58021"/>
                  </a:cubicBezTo>
                  <a:cubicBezTo>
                    <a:pt x="389485" y="67094"/>
                    <a:pt x="383857" y="75544"/>
                    <a:pt x="382298" y="85615"/>
                  </a:cubicBezTo>
                  <a:cubicBezTo>
                    <a:pt x="381890" y="88096"/>
                    <a:pt x="380989" y="90471"/>
                    <a:pt x="379648" y="92599"/>
                  </a:cubicBezTo>
                  <a:cubicBezTo>
                    <a:pt x="367971" y="113224"/>
                    <a:pt x="361845" y="135782"/>
                    <a:pt x="355203" y="158357"/>
                  </a:cubicBezTo>
                  <a:cubicBezTo>
                    <a:pt x="345304" y="191999"/>
                    <a:pt x="342202" y="226702"/>
                    <a:pt x="336496" y="261015"/>
                  </a:cubicBezTo>
                  <a:cubicBezTo>
                    <a:pt x="330774" y="295936"/>
                    <a:pt x="326066" y="331029"/>
                    <a:pt x="322044" y="366184"/>
                  </a:cubicBezTo>
                  <a:cubicBezTo>
                    <a:pt x="319737" y="386232"/>
                    <a:pt x="316463" y="406172"/>
                    <a:pt x="314639" y="426298"/>
                  </a:cubicBezTo>
                  <a:cubicBezTo>
                    <a:pt x="314410" y="428978"/>
                    <a:pt x="314322" y="431669"/>
                    <a:pt x="314374" y="434358"/>
                  </a:cubicBezTo>
                  <a:cubicBezTo>
                    <a:pt x="314873" y="457618"/>
                    <a:pt x="314592" y="480893"/>
                    <a:pt x="314920" y="504153"/>
                  </a:cubicBezTo>
                  <a:cubicBezTo>
                    <a:pt x="315138" y="519743"/>
                    <a:pt x="315013" y="535629"/>
                    <a:pt x="313657" y="551375"/>
                  </a:cubicBezTo>
                  <a:cubicBezTo>
                    <a:pt x="312659" y="563020"/>
                    <a:pt x="312487" y="574759"/>
                    <a:pt x="312098" y="586483"/>
                  </a:cubicBezTo>
                  <a:cubicBezTo>
                    <a:pt x="311240" y="611302"/>
                    <a:pt x="314109" y="636121"/>
                    <a:pt x="312940" y="660862"/>
                  </a:cubicBezTo>
                  <a:cubicBezTo>
                    <a:pt x="311802" y="684917"/>
                    <a:pt x="311817" y="708956"/>
                    <a:pt x="312332" y="732949"/>
                  </a:cubicBezTo>
                  <a:cubicBezTo>
                    <a:pt x="312706" y="751017"/>
                    <a:pt x="312908" y="769086"/>
                    <a:pt x="313314" y="787154"/>
                  </a:cubicBezTo>
                  <a:cubicBezTo>
                    <a:pt x="313594" y="799486"/>
                    <a:pt x="311911" y="811708"/>
                    <a:pt x="311973" y="824024"/>
                  </a:cubicBezTo>
                  <a:cubicBezTo>
                    <a:pt x="311911" y="826341"/>
                    <a:pt x="311452" y="828630"/>
                    <a:pt x="310617" y="830790"/>
                  </a:cubicBezTo>
                  <a:cubicBezTo>
                    <a:pt x="310031" y="832212"/>
                    <a:pt x="309703" y="833727"/>
                    <a:pt x="309650" y="835265"/>
                  </a:cubicBezTo>
                  <a:cubicBezTo>
                    <a:pt x="310040" y="852179"/>
                    <a:pt x="307203" y="869063"/>
                    <a:pt x="308574" y="885947"/>
                  </a:cubicBezTo>
                  <a:cubicBezTo>
                    <a:pt x="310554" y="910095"/>
                    <a:pt x="310289" y="934275"/>
                    <a:pt x="311069" y="958455"/>
                  </a:cubicBezTo>
                  <a:cubicBezTo>
                    <a:pt x="311677" y="977412"/>
                    <a:pt x="313220" y="996354"/>
                    <a:pt x="314436" y="1015295"/>
                  </a:cubicBezTo>
                  <a:cubicBezTo>
                    <a:pt x="315512" y="1032117"/>
                    <a:pt x="316167" y="1049000"/>
                    <a:pt x="317835" y="1065775"/>
                  </a:cubicBezTo>
                  <a:cubicBezTo>
                    <a:pt x="320349" y="1090937"/>
                    <a:pt x="323541" y="1116021"/>
                    <a:pt x="327407" y="1141042"/>
                  </a:cubicBezTo>
                  <a:cubicBezTo>
                    <a:pt x="330930" y="1164131"/>
                    <a:pt x="334906" y="1187172"/>
                    <a:pt x="336496" y="1210588"/>
                  </a:cubicBezTo>
                  <a:cubicBezTo>
                    <a:pt x="337681" y="1227940"/>
                    <a:pt x="339520" y="1245338"/>
                    <a:pt x="342139" y="1262596"/>
                  </a:cubicBezTo>
                  <a:cubicBezTo>
                    <a:pt x="342454" y="1264498"/>
                    <a:pt x="343076" y="1266337"/>
                    <a:pt x="343979" y="1268037"/>
                  </a:cubicBezTo>
                  <a:cubicBezTo>
                    <a:pt x="346052" y="1272121"/>
                    <a:pt x="345647" y="1276689"/>
                    <a:pt x="346239" y="1281039"/>
                  </a:cubicBezTo>
                  <a:cubicBezTo>
                    <a:pt x="349014" y="1301118"/>
                    <a:pt x="358571" y="1318127"/>
                    <a:pt x="370232" y="1334044"/>
                  </a:cubicBezTo>
                  <a:cubicBezTo>
                    <a:pt x="379025" y="1346064"/>
                    <a:pt x="392058" y="1351068"/>
                    <a:pt x="406088" y="1352752"/>
                  </a:cubicBezTo>
                  <a:cubicBezTo>
                    <a:pt x="431547" y="1355714"/>
                    <a:pt x="457285" y="1355277"/>
                    <a:pt x="482743" y="1353765"/>
                  </a:cubicBezTo>
                  <a:cubicBezTo>
                    <a:pt x="513331" y="1351957"/>
                    <a:pt x="540238" y="1340373"/>
                    <a:pt x="560692" y="1316209"/>
                  </a:cubicBezTo>
                  <a:cubicBezTo>
                    <a:pt x="566351" y="1309100"/>
                    <a:pt x="570428" y="1300869"/>
                    <a:pt x="572650" y="1292061"/>
                  </a:cubicBezTo>
                  <a:cubicBezTo>
                    <a:pt x="579041" y="1269455"/>
                    <a:pt x="584856" y="1246554"/>
                    <a:pt x="583266" y="1222826"/>
                  </a:cubicBezTo>
                  <a:cubicBezTo>
                    <a:pt x="582089" y="1205553"/>
                    <a:pt x="581871" y="1188233"/>
                    <a:pt x="582611" y="1170928"/>
                  </a:cubicBezTo>
                  <a:cubicBezTo>
                    <a:pt x="583329" y="1154574"/>
                    <a:pt x="582269" y="1138299"/>
                    <a:pt x="582300" y="1121992"/>
                  </a:cubicBezTo>
                  <a:cubicBezTo>
                    <a:pt x="582300" y="1101226"/>
                    <a:pt x="588894" y="1082129"/>
                    <a:pt x="597999" y="1064029"/>
                  </a:cubicBezTo>
                  <a:cubicBezTo>
                    <a:pt x="604624" y="1050871"/>
                    <a:pt x="617704" y="1046880"/>
                    <a:pt x="631485" y="1045976"/>
                  </a:cubicBezTo>
                  <a:cubicBezTo>
                    <a:pt x="646124" y="1045009"/>
                    <a:pt x="660638" y="1047130"/>
                    <a:pt x="675137" y="1048611"/>
                  </a:cubicBezTo>
                  <a:cubicBezTo>
                    <a:pt x="692753" y="1050403"/>
                    <a:pt x="710120" y="1054192"/>
                    <a:pt x="727721" y="1055720"/>
                  </a:cubicBezTo>
                  <a:cubicBezTo>
                    <a:pt x="753023" y="1057902"/>
                    <a:pt x="778076" y="1062205"/>
                    <a:pt x="803378" y="1064123"/>
                  </a:cubicBezTo>
                  <a:cubicBezTo>
                    <a:pt x="821057" y="1065448"/>
                    <a:pt x="838751" y="1063670"/>
                    <a:pt x="856383" y="1062564"/>
                  </a:cubicBezTo>
                  <a:cubicBezTo>
                    <a:pt x="869806" y="1061800"/>
                    <a:pt x="883214" y="1060412"/>
                    <a:pt x="896636" y="1059789"/>
                  </a:cubicBezTo>
                  <a:cubicBezTo>
                    <a:pt x="910059" y="1059165"/>
                    <a:pt x="923497" y="1058230"/>
                    <a:pt x="936718" y="1055455"/>
                  </a:cubicBezTo>
                  <a:cubicBezTo>
                    <a:pt x="938027" y="1055143"/>
                    <a:pt x="939352" y="1054909"/>
                    <a:pt x="940693" y="1054737"/>
                  </a:cubicBezTo>
                  <a:cubicBezTo>
                    <a:pt x="942408" y="1054550"/>
                    <a:pt x="944403" y="1054114"/>
                    <a:pt x="945370" y="1055829"/>
                  </a:cubicBezTo>
                  <a:cubicBezTo>
                    <a:pt x="946601" y="1057840"/>
                    <a:pt x="945105" y="1059539"/>
                    <a:pt x="943811" y="1060942"/>
                  </a:cubicBezTo>
                  <a:cubicBezTo>
                    <a:pt x="939711" y="1065619"/>
                    <a:pt x="935127" y="1069672"/>
                    <a:pt x="930871" y="1074131"/>
                  </a:cubicBezTo>
                  <a:cubicBezTo>
                    <a:pt x="905819" y="1100291"/>
                    <a:pt x="875652" y="1118032"/>
                    <a:pt x="841106" y="1128430"/>
                  </a:cubicBezTo>
                  <a:cubicBezTo>
                    <a:pt x="833887" y="1130597"/>
                    <a:pt x="829522" y="1135134"/>
                    <a:pt x="829569" y="1142461"/>
                  </a:cubicBezTo>
                  <a:cubicBezTo>
                    <a:pt x="829741" y="1162525"/>
                    <a:pt x="824892" y="1182262"/>
                    <a:pt x="825874" y="1202295"/>
                  </a:cubicBezTo>
                  <a:cubicBezTo>
                    <a:pt x="826591" y="1217448"/>
                    <a:pt x="826638" y="1232648"/>
                    <a:pt x="828197" y="1247770"/>
                  </a:cubicBezTo>
                  <a:cubicBezTo>
                    <a:pt x="830239" y="1267429"/>
                    <a:pt x="845237" y="1286744"/>
                    <a:pt x="866002" y="1290751"/>
                  </a:cubicBezTo>
                  <a:cubicBezTo>
                    <a:pt x="880127" y="1293713"/>
                    <a:pt x="894610" y="1294617"/>
                    <a:pt x="908983" y="1293401"/>
                  </a:cubicBezTo>
                  <a:cubicBezTo>
                    <a:pt x="920052" y="1292310"/>
                    <a:pt x="931292" y="1293495"/>
                    <a:pt x="942408" y="1293401"/>
                  </a:cubicBezTo>
                  <a:cubicBezTo>
                    <a:pt x="961116" y="1293152"/>
                    <a:pt x="979995" y="1294836"/>
                    <a:pt x="997642" y="1285357"/>
                  </a:cubicBezTo>
                  <a:cubicBezTo>
                    <a:pt x="1010987" y="1278186"/>
                    <a:pt x="1023319" y="1257669"/>
                    <a:pt x="1020544" y="1241534"/>
                  </a:cubicBezTo>
                  <a:cubicBezTo>
                    <a:pt x="1016896" y="1220846"/>
                    <a:pt x="1016225" y="1199738"/>
                    <a:pt x="1018533" y="1178863"/>
                  </a:cubicBezTo>
                  <a:cubicBezTo>
                    <a:pt x="1018922" y="1174062"/>
                    <a:pt x="1018969" y="1169244"/>
                    <a:pt x="1018673" y="1164443"/>
                  </a:cubicBezTo>
                  <a:cubicBezTo>
                    <a:pt x="1018159" y="1147450"/>
                    <a:pt x="1020232" y="1130691"/>
                    <a:pt x="1022742" y="1113916"/>
                  </a:cubicBezTo>
                  <a:cubicBezTo>
                    <a:pt x="1026811" y="1086322"/>
                    <a:pt x="1033109" y="1059087"/>
                    <a:pt x="1041559" y="1032506"/>
                  </a:cubicBezTo>
                  <a:cubicBezTo>
                    <a:pt x="1047904" y="1012380"/>
                    <a:pt x="1051926" y="991521"/>
                    <a:pt x="1058271" y="971317"/>
                  </a:cubicBezTo>
                  <a:cubicBezTo>
                    <a:pt x="1061857" y="959905"/>
                    <a:pt x="1060672" y="947651"/>
                    <a:pt x="1062387" y="935865"/>
                  </a:cubicBezTo>
                  <a:cubicBezTo>
                    <a:pt x="1065318" y="915692"/>
                    <a:pt x="1067921" y="895477"/>
                    <a:pt x="1070182" y="875221"/>
                  </a:cubicBezTo>
                  <a:cubicBezTo>
                    <a:pt x="1072317" y="856108"/>
                    <a:pt x="1074983" y="837073"/>
                    <a:pt x="1074188" y="817742"/>
                  </a:cubicBezTo>
                  <a:cubicBezTo>
                    <a:pt x="1073549" y="801746"/>
                    <a:pt x="1075747" y="785845"/>
                    <a:pt x="1078055" y="770084"/>
                  </a:cubicBezTo>
                  <a:cubicBezTo>
                    <a:pt x="1080502" y="753314"/>
                    <a:pt x="1079676" y="736227"/>
                    <a:pt x="1075607" y="719775"/>
                  </a:cubicBezTo>
                  <a:cubicBezTo>
                    <a:pt x="1072380" y="706587"/>
                    <a:pt x="1071756" y="693273"/>
                    <a:pt x="1071709" y="679694"/>
                  </a:cubicBezTo>
                  <a:cubicBezTo>
                    <a:pt x="1071709" y="654127"/>
                    <a:pt x="1068810" y="628638"/>
                    <a:pt x="1069511" y="603039"/>
                  </a:cubicBezTo>
                  <a:cubicBezTo>
                    <a:pt x="1070556" y="593349"/>
                    <a:pt x="1070946" y="583599"/>
                    <a:pt x="1070681" y="573855"/>
                  </a:cubicBezTo>
                  <a:cubicBezTo>
                    <a:pt x="1070727" y="571562"/>
                    <a:pt x="1070540" y="569269"/>
                    <a:pt x="1070135" y="567011"/>
                  </a:cubicBezTo>
                  <a:cubicBezTo>
                    <a:pt x="1068420" y="559216"/>
                    <a:pt x="1064881" y="556332"/>
                    <a:pt x="1056993" y="556098"/>
                  </a:cubicBezTo>
                  <a:cubicBezTo>
                    <a:pt x="1055434" y="556098"/>
                    <a:pt x="1053875" y="556098"/>
                    <a:pt x="1052409" y="556098"/>
                  </a:cubicBezTo>
                  <a:cubicBezTo>
                    <a:pt x="1051458" y="556098"/>
                    <a:pt x="1050492" y="555989"/>
                    <a:pt x="1049525" y="555958"/>
                  </a:cubicBezTo>
                  <a:cubicBezTo>
                    <a:pt x="1045752" y="555880"/>
                    <a:pt x="1042603" y="554960"/>
                    <a:pt x="1042214" y="550408"/>
                  </a:cubicBezTo>
                  <a:cubicBezTo>
                    <a:pt x="1041871" y="546182"/>
                    <a:pt x="1044817" y="542392"/>
                    <a:pt x="1048995" y="541693"/>
                  </a:cubicBezTo>
                  <a:cubicBezTo>
                    <a:pt x="1053017" y="541134"/>
                    <a:pt x="1057102" y="541589"/>
                    <a:pt x="1060906" y="543019"/>
                  </a:cubicBezTo>
                  <a:cubicBezTo>
                    <a:pt x="1068701" y="545482"/>
                    <a:pt x="1070603" y="544344"/>
                    <a:pt x="1072489" y="536159"/>
                  </a:cubicBezTo>
                  <a:cubicBezTo>
                    <a:pt x="1075654" y="521877"/>
                    <a:pt x="1080596" y="508046"/>
                    <a:pt x="1087190" y="494986"/>
                  </a:cubicBezTo>
                  <a:cubicBezTo>
                    <a:pt x="1093426" y="482702"/>
                    <a:pt x="1097370" y="469232"/>
                    <a:pt x="1105898" y="457992"/>
                  </a:cubicBezTo>
                  <a:cubicBezTo>
                    <a:pt x="1114940" y="446035"/>
                    <a:pt x="1124013" y="434093"/>
                    <a:pt x="1132400" y="421605"/>
                  </a:cubicBezTo>
                  <a:cubicBezTo>
                    <a:pt x="1137202" y="414403"/>
                    <a:pt x="1141879" y="407127"/>
                    <a:pt x="1146431" y="399780"/>
                  </a:cubicBezTo>
                  <a:cubicBezTo>
                    <a:pt x="1155349" y="385453"/>
                    <a:pt x="1167056" y="374961"/>
                    <a:pt x="1184314" y="372217"/>
                  </a:cubicBezTo>
                  <a:cubicBezTo>
                    <a:pt x="1195820" y="370289"/>
                    <a:pt x="1207637" y="372540"/>
                    <a:pt x="1217630" y="378562"/>
                  </a:cubicBezTo>
                  <a:cubicBezTo>
                    <a:pt x="1223071" y="381758"/>
                    <a:pt x="1223756" y="384798"/>
                    <a:pt x="1221324" y="390675"/>
                  </a:cubicBezTo>
                  <a:cubicBezTo>
                    <a:pt x="1217255" y="400435"/>
                    <a:pt x="1215291" y="410942"/>
                    <a:pt x="1211066" y="420654"/>
                  </a:cubicBezTo>
                  <a:cubicBezTo>
                    <a:pt x="1210381" y="421861"/>
                    <a:pt x="1210381" y="423345"/>
                    <a:pt x="1211066" y="424552"/>
                  </a:cubicBezTo>
                  <a:cubicBezTo>
                    <a:pt x="1213966" y="428153"/>
                    <a:pt x="1212423" y="431786"/>
                    <a:pt x="1211596" y="435465"/>
                  </a:cubicBezTo>
                  <a:cubicBezTo>
                    <a:pt x="1207418" y="454515"/>
                    <a:pt x="1197472" y="471056"/>
                    <a:pt x="1188711" y="488096"/>
                  </a:cubicBezTo>
                  <a:cubicBezTo>
                    <a:pt x="1186980" y="491731"/>
                    <a:pt x="1185063" y="495275"/>
                    <a:pt x="1182958" y="498712"/>
                  </a:cubicBezTo>
                  <a:cubicBezTo>
                    <a:pt x="1181072" y="503592"/>
                    <a:pt x="1177548" y="507412"/>
                    <a:pt x="1174664" y="511652"/>
                  </a:cubicBezTo>
                  <a:cubicBezTo>
                    <a:pt x="1170237" y="518095"/>
                    <a:pt x="1166417" y="524944"/>
                    <a:pt x="1163284" y="532106"/>
                  </a:cubicBezTo>
                  <a:cubicBezTo>
                    <a:pt x="1162910" y="532820"/>
                    <a:pt x="1162582" y="533553"/>
                    <a:pt x="1162286" y="534304"/>
                  </a:cubicBezTo>
                  <a:cubicBezTo>
                    <a:pt x="1161304" y="537017"/>
                    <a:pt x="1160415" y="539776"/>
                    <a:pt x="1159589" y="542551"/>
                  </a:cubicBezTo>
                  <a:cubicBezTo>
                    <a:pt x="1159308" y="543290"/>
                    <a:pt x="1159121" y="544068"/>
                    <a:pt x="1159075" y="544858"/>
                  </a:cubicBezTo>
                  <a:cubicBezTo>
                    <a:pt x="1159075" y="546713"/>
                    <a:pt x="1158264" y="548491"/>
                    <a:pt x="1158435" y="550377"/>
                  </a:cubicBezTo>
                  <a:cubicBezTo>
                    <a:pt x="1158217" y="551144"/>
                    <a:pt x="1158046" y="551925"/>
                    <a:pt x="1157937" y="552715"/>
                  </a:cubicBezTo>
                  <a:cubicBezTo>
                    <a:pt x="1157937" y="554274"/>
                    <a:pt x="1157937" y="555911"/>
                    <a:pt x="1157937" y="557502"/>
                  </a:cubicBezTo>
                  <a:cubicBezTo>
                    <a:pt x="1157937" y="558563"/>
                    <a:pt x="1158108" y="559617"/>
                    <a:pt x="1158467" y="560619"/>
                  </a:cubicBezTo>
                  <a:cubicBezTo>
                    <a:pt x="1158841" y="562481"/>
                    <a:pt x="1159059" y="564367"/>
                    <a:pt x="1159121" y="566263"/>
                  </a:cubicBezTo>
                  <a:cubicBezTo>
                    <a:pt x="1159184" y="567086"/>
                    <a:pt x="1159355" y="567898"/>
                    <a:pt x="1159620" y="568679"/>
                  </a:cubicBezTo>
                  <a:cubicBezTo>
                    <a:pt x="1159620" y="570363"/>
                    <a:pt x="1160353" y="571969"/>
                    <a:pt x="1160306" y="573684"/>
                  </a:cubicBezTo>
                  <a:cubicBezTo>
                    <a:pt x="1160415" y="574572"/>
                    <a:pt x="1160758" y="575414"/>
                    <a:pt x="1160805" y="576303"/>
                  </a:cubicBezTo>
                  <a:cubicBezTo>
                    <a:pt x="1161210" y="583727"/>
                    <a:pt x="1162146" y="591110"/>
                    <a:pt x="1163642" y="598393"/>
                  </a:cubicBezTo>
                  <a:cubicBezTo>
                    <a:pt x="1163783" y="599321"/>
                    <a:pt x="1163985" y="600238"/>
                    <a:pt x="1164250" y="601137"/>
                  </a:cubicBezTo>
                  <a:cubicBezTo>
                    <a:pt x="1166215" y="610600"/>
                    <a:pt x="1168070" y="620079"/>
                    <a:pt x="1169488" y="629635"/>
                  </a:cubicBezTo>
                  <a:cubicBezTo>
                    <a:pt x="1169582" y="630565"/>
                    <a:pt x="1169753" y="631483"/>
                    <a:pt x="1170019" y="632379"/>
                  </a:cubicBezTo>
                  <a:cubicBezTo>
                    <a:pt x="1170486" y="637586"/>
                    <a:pt x="1171453" y="642731"/>
                    <a:pt x="1171811" y="647969"/>
                  </a:cubicBezTo>
                  <a:cubicBezTo>
                    <a:pt x="1171858" y="648881"/>
                    <a:pt x="1172030" y="649782"/>
                    <a:pt x="1172310" y="650650"/>
                  </a:cubicBezTo>
                  <a:cubicBezTo>
                    <a:pt x="1172201" y="653051"/>
                    <a:pt x="1173168" y="655327"/>
                    <a:pt x="1172949" y="657775"/>
                  </a:cubicBezTo>
                  <a:cubicBezTo>
                    <a:pt x="1172965" y="658974"/>
                    <a:pt x="1173152" y="660165"/>
                    <a:pt x="1173495" y="661314"/>
                  </a:cubicBezTo>
                  <a:cubicBezTo>
                    <a:pt x="1173495" y="664058"/>
                    <a:pt x="1174384" y="666739"/>
                    <a:pt x="1174119" y="669498"/>
                  </a:cubicBezTo>
                  <a:cubicBezTo>
                    <a:pt x="1174181" y="670764"/>
                    <a:pt x="1174368" y="672022"/>
                    <a:pt x="1174664" y="673256"/>
                  </a:cubicBezTo>
                  <a:cubicBezTo>
                    <a:pt x="1174664" y="679227"/>
                    <a:pt x="1175600" y="685151"/>
                    <a:pt x="1175272" y="691122"/>
                  </a:cubicBezTo>
                  <a:cubicBezTo>
                    <a:pt x="1175304" y="692478"/>
                    <a:pt x="1175475" y="693826"/>
                    <a:pt x="1175802" y="695144"/>
                  </a:cubicBezTo>
                  <a:cubicBezTo>
                    <a:pt x="1175912" y="705573"/>
                    <a:pt x="1175491" y="716003"/>
                    <a:pt x="1176442" y="726417"/>
                  </a:cubicBezTo>
                  <a:cubicBezTo>
                    <a:pt x="1176488" y="727471"/>
                    <a:pt x="1176660" y="728517"/>
                    <a:pt x="1176940" y="729535"/>
                  </a:cubicBezTo>
                  <a:cubicBezTo>
                    <a:pt x="1177112" y="737704"/>
                    <a:pt x="1178998" y="745904"/>
                    <a:pt x="1176940" y="754073"/>
                  </a:cubicBezTo>
                  <a:cubicBezTo>
                    <a:pt x="1171468" y="765313"/>
                    <a:pt x="1161101" y="769382"/>
                    <a:pt x="1151420" y="764144"/>
                  </a:cubicBezTo>
                  <a:cubicBezTo>
                    <a:pt x="1146275" y="761369"/>
                    <a:pt x="1143703" y="756864"/>
                    <a:pt x="1142503" y="751345"/>
                  </a:cubicBezTo>
                  <a:cubicBezTo>
                    <a:pt x="1140398" y="741751"/>
                    <a:pt x="1139307" y="731965"/>
                    <a:pt x="1139229" y="722145"/>
                  </a:cubicBezTo>
                  <a:cubicBezTo>
                    <a:pt x="1139104" y="707288"/>
                    <a:pt x="1137264" y="692618"/>
                    <a:pt x="1136111" y="677870"/>
                  </a:cubicBezTo>
                  <a:cubicBezTo>
                    <a:pt x="1134957" y="663122"/>
                    <a:pt x="1133585" y="647985"/>
                    <a:pt x="1133414" y="633003"/>
                  </a:cubicBezTo>
                  <a:cubicBezTo>
                    <a:pt x="1133305" y="624054"/>
                    <a:pt x="1131278" y="615527"/>
                    <a:pt x="1129734" y="606812"/>
                  </a:cubicBezTo>
                  <a:cubicBezTo>
                    <a:pt x="1126507" y="588650"/>
                    <a:pt x="1122376" y="570628"/>
                    <a:pt x="1120677" y="552248"/>
                  </a:cubicBezTo>
                  <a:cubicBezTo>
                    <a:pt x="1120131" y="546433"/>
                    <a:pt x="1119336" y="545747"/>
                    <a:pt x="1114036" y="548288"/>
                  </a:cubicBezTo>
                  <a:cubicBezTo>
                    <a:pt x="1107613" y="551406"/>
                    <a:pt x="1101299" y="554649"/>
                    <a:pt x="1094751" y="557455"/>
                  </a:cubicBezTo>
                  <a:cubicBezTo>
                    <a:pt x="1092865" y="558265"/>
                    <a:pt x="1090807" y="559014"/>
                    <a:pt x="1089793" y="561228"/>
                  </a:cubicBezTo>
                  <a:cubicBezTo>
                    <a:pt x="1091477" y="562786"/>
                    <a:pt x="1093488" y="561991"/>
                    <a:pt x="1095312" y="562163"/>
                  </a:cubicBezTo>
                  <a:cubicBezTo>
                    <a:pt x="1104526" y="562922"/>
                    <a:pt x="1111760" y="570376"/>
                    <a:pt x="1112243" y="579608"/>
                  </a:cubicBezTo>
                  <a:cubicBezTo>
                    <a:pt x="1112711" y="588151"/>
                    <a:pt x="1110871" y="596492"/>
                    <a:pt x="1109437" y="604801"/>
                  </a:cubicBezTo>
                  <a:cubicBezTo>
                    <a:pt x="1107722" y="614638"/>
                    <a:pt x="1106085" y="624553"/>
                    <a:pt x="1102780" y="634047"/>
                  </a:cubicBezTo>
                  <a:cubicBezTo>
                    <a:pt x="1101533" y="637617"/>
                    <a:pt x="1101579" y="640579"/>
                    <a:pt x="1104089" y="643682"/>
                  </a:cubicBezTo>
                  <a:cubicBezTo>
                    <a:pt x="1108470" y="649091"/>
                    <a:pt x="1108174" y="655499"/>
                    <a:pt x="1107207" y="661891"/>
                  </a:cubicBezTo>
                  <a:cubicBezTo>
                    <a:pt x="1105976" y="669498"/>
                    <a:pt x="1103980" y="676950"/>
                    <a:pt x="1102172" y="684418"/>
                  </a:cubicBezTo>
                  <a:cubicBezTo>
                    <a:pt x="1099085" y="696608"/>
                    <a:pt x="1099303" y="709399"/>
                    <a:pt x="1102811" y="721475"/>
                  </a:cubicBezTo>
                  <a:cubicBezTo>
                    <a:pt x="1104838" y="727346"/>
                    <a:pt x="1104510" y="733770"/>
                    <a:pt x="1101891" y="739403"/>
                  </a:cubicBezTo>
                  <a:cubicBezTo>
                    <a:pt x="1099771" y="743893"/>
                    <a:pt x="1099241" y="749817"/>
                    <a:pt x="1102406" y="753839"/>
                  </a:cubicBezTo>
                  <a:cubicBezTo>
                    <a:pt x="1109109" y="762429"/>
                    <a:pt x="1108127" y="771814"/>
                    <a:pt x="1107083" y="781402"/>
                  </a:cubicBezTo>
                  <a:cubicBezTo>
                    <a:pt x="1106163" y="789243"/>
                    <a:pt x="1104760" y="797021"/>
                    <a:pt x="1102889" y="804693"/>
                  </a:cubicBezTo>
                  <a:cubicBezTo>
                    <a:pt x="1101969" y="808056"/>
                    <a:pt x="1102156" y="811624"/>
                    <a:pt x="1103419" y="814873"/>
                  </a:cubicBezTo>
                  <a:cubicBezTo>
                    <a:pt x="1105867" y="820836"/>
                    <a:pt x="1105711" y="827552"/>
                    <a:pt x="1102983" y="833394"/>
                  </a:cubicBezTo>
                  <a:cubicBezTo>
                    <a:pt x="1102608" y="834282"/>
                    <a:pt x="1102390" y="835249"/>
                    <a:pt x="1101954" y="836091"/>
                  </a:cubicBezTo>
                  <a:cubicBezTo>
                    <a:pt x="1096887" y="845663"/>
                    <a:pt x="1095718" y="854081"/>
                    <a:pt x="1105165" y="862593"/>
                  </a:cubicBezTo>
                  <a:cubicBezTo>
                    <a:pt x="1111401" y="868221"/>
                    <a:pt x="1112866" y="877217"/>
                    <a:pt x="1113303" y="885557"/>
                  </a:cubicBezTo>
                  <a:cubicBezTo>
                    <a:pt x="1114612" y="910113"/>
                    <a:pt x="1114488" y="934727"/>
                    <a:pt x="1112913" y="959266"/>
                  </a:cubicBezTo>
                  <a:cubicBezTo>
                    <a:pt x="1110372" y="998240"/>
                    <a:pt x="1101018" y="1036030"/>
                    <a:pt x="1095359" y="1074443"/>
                  </a:cubicBezTo>
                  <a:cubicBezTo>
                    <a:pt x="1091259" y="1102224"/>
                    <a:pt x="1087564" y="1130067"/>
                    <a:pt x="1083199" y="1157817"/>
                  </a:cubicBezTo>
                  <a:cubicBezTo>
                    <a:pt x="1080674" y="1174030"/>
                    <a:pt x="1080346" y="1190353"/>
                    <a:pt x="1078865" y="1206613"/>
                  </a:cubicBezTo>
                  <a:cubicBezTo>
                    <a:pt x="1077789" y="1218368"/>
                    <a:pt x="1073175" y="1228205"/>
                    <a:pt x="1064024" y="1235563"/>
                  </a:cubicBezTo>
                  <a:cubicBezTo>
                    <a:pt x="1059300" y="1239523"/>
                    <a:pt x="1055855" y="1244792"/>
                    <a:pt x="1054109" y="1250701"/>
                  </a:cubicBezTo>
                  <a:cubicBezTo>
                    <a:pt x="1048293" y="1267647"/>
                    <a:pt x="1039844" y="1282956"/>
                    <a:pt x="1026515" y="1295428"/>
                  </a:cubicBezTo>
                  <a:cubicBezTo>
                    <a:pt x="1019842" y="1301851"/>
                    <a:pt x="1011938" y="1306871"/>
                    <a:pt x="1003301" y="1310207"/>
                  </a:cubicBezTo>
                  <a:cubicBezTo>
                    <a:pt x="987805" y="1316006"/>
                    <a:pt x="972699" y="1322570"/>
                    <a:pt x="957811" y="1329803"/>
                  </a:cubicBezTo>
                  <a:cubicBezTo>
                    <a:pt x="932867" y="1341917"/>
                    <a:pt x="907128" y="1340062"/>
                    <a:pt x="882200" y="1329803"/>
                  </a:cubicBezTo>
                  <a:cubicBezTo>
                    <a:pt x="836335" y="1311002"/>
                    <a:pt x="807712" y="1276190"/>
                    <a:pt x="792045" y="1229873"/>
                  </a:cubicBezTo>
                  <a:cubicBezTo>
                    <a:pt x="787804" y="1217401"/>
                    <a:pt x="786354" y="1204368"/>
                    <a:pt x="785809" y="1191273"/>
                  </a:cubicBezTo>
                  <a:cubicBezTo>
                    <a:pt x="785544" y="1184803"/>
                    <a:pt x="782691" y="1179019"/>
                    <a:pt x="781303" y="1172846"/>
                  </a:cubicBezTo>
                  <a:cubicBezTo>
                    <a:pt x="780555" y="1169494"/>
                    <a:pt x="777328" y="1168465"/>
                    <a:pt x="774116" y="1167935"/>
                  </a:cubicBezTo>
                  <a:cubicBezTo>
                    <a:pt x="766914" y="1166703"/>
                    <a:pt x="759618" y="1166048"/>
                    <a:pt x="752524" y="1164115"/>
                  </a:cubicBezTo>
                  <a:cubicBezTo>
                    <a:pt x="745010" y="1162073"/>
                    <a:pt x="744527" y="1161434"/>
                    <a:pt x="745899" y="1153888"/>
                  </a:cubicBezTo>
                  <a:cubicBezTo>
                    <a:pt x="746211" y="1152111"/>
                    <a:pt x="746335" y="1150443"/>
                    <a:pt x="744792" y="1149211"/>
                  </a:cubicBezTo>
                  <a:cubicBezTo>
                    <a:pt x="744053" y="1148744"/>
                    <a:pt x="743277" y="1148323"/>
                    <a:pt x="742469" y="1147980"/>
                  </a:cubicBezTo>
                  <a:cubicBezTo>
                    <a:pt x="741674" y="1147606"/>
                    <a:pt x="740910" y="1147200"/>
                    <a:pt x="740115" y="1146780"/>
                  </a:cubicBezTo>
                  <a:cubicBezTo>
                    <a:pt x="738370" y="1146093"/>
                    <a:pt x="737076" y="1144597"/>
                    <a:pt x="736654" y="1142773"/>
                  </a:cubicBezTo>
                  <a:cubicBezTo>
                    <a:pt x="738509" y="1115304"/>
                    <a:pt x="765573" y="1094055"/>
                    <a:pt x="792933" y="1098560"/>
                  </a:cubicBezTo>
                  <a:cubicBezTo>
                    <a:pt x="795786" y="1099043"/>
                    <a:pt x="798577" y="1099839"/>
                    <a:pt x="801461" y="1100119"/>
                  </a:cubicBezTo>
                  <a:cubicBezTo>
                    <a:pt x="806746" y="1100712"/>
                    <a:pt x="811953" y="1098436"/>
                    <a:pt x="815102" y="1094133"/>
                  </a:cubicBezTo>
                  <a:cubicBezTo>
                    <a:pt x="817534" y="1091015"/>
                    <a:pt x="816832" y="1089300"/>
                    <a:pt x="812904" y="1088754"/>
                  </a:cubicBezTo>
                  <a:cubicBezTo>
                    <a:pt x="810612" y="1088489"/>
                    <a:pt x="808305" y="1088443"/>
                    <a:pt x="805997" y="1088614"/>
                  </a:cubicBezTo>
                  <a:cubicBezTo>
                    <a:pt x="778653" y="1090033"/>
                    <a:pt x="751994" y="1085184"/>
                    <a:pt x="725305" y="1080195"/>
                  </a:cubicBezTo>
                  <a:cubicBezTo>
                    <a:pt x="718071" y="1078839"/>
                    <a:pt x="710884" y="1076469"/>
                    <a:pt x="703167" y="1078917"/>
                  </a:cubicBezTo>
                  <a:cubicBezTo>
                    <a:pt x="698755" y="1080320"/>
                    <a:pt x="694016" y="1078325"/>
                    <a:pt x="689604" y="1077015"/>
                  </a:cubicBezTo>
                  <a:cubicBezTo>
                    <a:pt x="675355" y="1072775"/>
                    <a:pt x="661776" y="1076080"/>
                    <a:pt x="648463" y="1080866"/>
                  </a:cubicBezTo>
                  <a:cubicBezTo>
                    <a:pt x="641510" y="1083360"/>
                    <a:pt x="637846" y="1089612"/>
                    <a:pt x="635211" y="1096144"/>
                  </a:cubicBezTo>
                  <a:cubicBezTo>
                    <a:pt x="629501" y="1109660"/>
                    <a:pt x="626467" y="1124159"/>
                    <a:pt x="626278" y="1138829"/>
                  </a:cubicBezTo>
                  <a:cubicBezTo>
                    <a:pt x="626278" y="1181810"/>
                    <a:pt x="623160" y="1224463"/>
                    <a:pt x="614368" y="1266665"/>
                  </a:cubicBezTo>
                  <a:cubicBezTo>
                    <a:pt x="612675" y="1273571"/>
                    <a:pt x="611456" y="1280586"/>
                    <a:pt x="610720" y="1287649"/>
                  </a:cubicBezTo>
                  <a:cubicBezTo>
                    <a:pt x="610377" y="1292918"/>
                    <a:pt x="607228" y="1297361"/>
                    <a:pt x="604765" y="1301929"/>
                  </a:cubicBezTo>
                  <a:cubicBezTo>
                    <a:pt x="600147" y="1310363"/>
                    <a:pt x="595013" y="1318501"/>
                    <a:pt x="589393" y="1326311"/>
                  </a:cubicBezTo>
                  <a:cubicBezTo>
                    <a:pt x="585589" y="1331690"/>
                    <a:pt x="582269" y="1337224"/>
                    <a:pt x="581021" y="1343881"/>
                  </a:cubicBezTo>
                  <a:cubicBezTo>
                    <a:pt x="580192" y="1347061"/>
                    <a:pt x="578440" y="1349930"/>
                    <a:pt x="575986" y="1352128"/>
                  </a:cubicBezTo>
                  <a:cubicBezTo>
                    <a:pt x="572385" y="1355916"/>
                    <a:pt x="568019" y="1358800"/>
                    <a:pt x="564184" y="1362277"/>
                  </a:cubicBezTo>
                  <a:cubicBezTo>
                    <a:pt x="559757" y="1366283"/>
                    <a:pt x="559960" y="1368731"/>
                    <a:pt x="565229" y="1371397"/>
                  </a:cubicBezTo>
                  <a:cubicBezTo>
                    <a:pt x="572290" y="1374936"/>
                    <a:pt x="578543" y="1379893"/>
                    <a:pt x="583594" y="1385958"/>
                  </a:cubicBezTo>
                  <a:cubicBezTo>
                    <a:pt x="591279" y="1395109"/>
                    <a:pt x="594506" y="1405679"/>
                    <a:pt x="594896" y="1417340"/>
                  </a:cubicBezTo>
                  <a:cubicBezTo>
                    <a:pt x="594896" y="1420458"/>
                    <a:pt x="592979" y="1422017"/>
                    <a:pt x="590469" y="1423467"/>
                  </a:cubicBezTo>
                  <a:cubicBezTo>
                    <a:pt x="577055" y="1431043"/>
                    <a:pt x="562519" y="1436422"/>
                    <a:pt x="547410" y="1439400"/>
                  </a:cubicBezTo>
                  <a:cubicBezTo>
                    <a:pt x="534065" y="1442175"/>
                    <a:pt x="520595" y="1444357"/>
                    <a:pt x="507204" y="1446867"/>
                  </a:cubicBezTo>
                  <a:cubicBezTo>
                    <a:pt x="502277" y="1447787"/>
                    <a:pt x="499705" y="1446056"/>
                    <a:pt x="497616" y="1441894"/>
                  </a:cubicBezTo>
                  <a:cubicBezTo>
                    <a:pt x="491154" y="1429219"/>
                    <a:pt x="490191" y="1414425"/>
                    <a:pt x="494950" y="1401017"/>
                  </a:cubicBezTo>
                  <a:cubicBezTo>
                    <a:pt x="497117" y="1394407"/>
                    <a:pt x="496883" y="1394252"/>
                    <a:pt x="490086" y="1395015"/>
                  </a:cubicBezTo>
                  <a:cubicBezTo>
                    <a:pt x="458158" y="1398570"/>
                    <a:pt x="426371" y="1398274"/>
                    <a:pt x="394911" y="1390931"/>
                  </a:cubicBezTo>
                  <a:cubicBezTo>
                    <a:pt x="384793" y="1388561"/>
                    <a:pt x="374847" y="1385568"/>
                    <a:pt x="364963" y="1382341"/>
                  </a:cubicBezTo>
                  <a:cubicBezTo>
                    <a:pt x="361201" y="1381359"/>
                    <a:pt x="357866" y="1379161"/>
                    <a:pt x="355468" y="1376105"/>
                  </a:cubicBezTo>
                  <a:cubicBezTo>
                    <a:pt x="349420" y="1367390"/>
                    <a:pt x="341438" y="1359346"/>
                    <a:pt x="344104" y="1347155"/>
                  </a:cubicBezTo>
                  <a:cubicBezTo>
                    <a:pt x="344696" y="1344458"/>
                    <a:pt x="343355" y="1342306"/>
                    <a:pt x="341531" y="1340451"/>
                  </a:cubicBezTo>
                  <a:cubicBezTo>
                    <a:pt x="320376" y="1319062"/>
                    <a:pt x="307811" y="1293027"/>
                    <a:pt x="300031" y="1264342"/>
                  </a:cubicBezTo>
                  <a:cubicBezTo>
                    <a:pt x="292579" y="1236826"/>
                    <a:pt x="285720" y="1209216"/>
                    <a:pt x="283491" y="1180703"/>
                  </a:cubicBezTo>
                  <a:cubicBezTo>
                    <a:pt x="283116" y="1176026"/>
                    <a:pt x="280840" y="1176447"/>
                    <a:pt x="277722" y="1177928"/>
                  </a:cubicBezTo>
                  <a:cubicBezTo>
                    <a:pt x="267570" y="1182901"/>
                    <a:pt x="255861" y="1183634"/>
                    <a:pt x="245171" y="1179954"/>
                  </a:cubicBezTo>
                  <a:cubicBezTo>
                    <a:pt x="240229" y="1178395"/>
                    <a:pt x="237376" y="1175543"/>
                    <a:pt x="237080" y="1170102"/>
                  </a:cubicBezTo>
                  <a:cubicBezTo>
                    <a:pt x="236628" y="1165347"/>
                    <a:pt x="235709" y="1160639"/>
                    <a:pt x="234336" y="1156071"/>
                  </a:cubicBezTo>
                  <a:cubicBezTo>
                    <a:pt x="230735" y="1142679"/>
                    <a:pt x="220196" y="1134822"/>
                    <a:pt x="206165" y="1133778"/>
                  </a:cubicBezTo>
                  <a:cubicBezTo>
                    <a:pt x="187863" y="1132437"/>
                    <a:pt x="169389" y="1133107"/>
                    <a:pt x="151383" y="1128212"/>
                  </a:cubicBezTo>
                  <a:cubicBezTo>
                    <a:pt x="132800" y="1123145"/>
                    <a:pt x="114747" y="1116941"/>
                    <a:pt x="98097" y="1107103"/>
                  </a:cubicBezTo>
                  <a:cubicBezTo>
                    <a:pt x="96458" y="1105950"/>
                    <a:pt x="94683" y="1105014"/>
                    <a:pt x="92812" y="1104313"/>
                  </a:cubicBezTo>
                  <a:close/>
                </a:path>
              </a:pathLst>
            </a:custGeom>
            <a:solidFill>
              <a:srgbClr val="000000"/>
            </a:solidFill>
            <a:ln w="1557" cap="flat">
              <a:noFill/>
              <a:prstDash val="solid"/>
              <a:miter/>
            </a:ln>
          </p:spPr>
          <p:txBody>
            <a:bodyPr rtlCol="0" anchor="ctr"/>
            <a:lstStyle/>
            <a:p>
              <a:endParaRPr lang="es-CO"/>
            </a:p>
          </p:txBody>
        </p:sp>
        <p:sp>
          <p:nvSpPr>
            <p:cNvPr id="1197" name="Freeform: Shape 1196">
              <a:extLst>
                <a:ext uri="{FF2B5EF4-FFF2-40B4-BE49-F238E27FC236}">
                  <a16:creationId xmlns:a16="http://schemas.microsoft.com/office/drawing/2014/main" id="{6214B459-E078-5D1A-5D9B-C3EA67479178}"/>
                </a:ext>
              </a:extLst>
            </p:cNvPr>
            <p:cNvSpPr/>
            <p:nvPr/>
          </p:nvSpPr>
          <p:spPr>
            <a:xfrm>
              <a:off x="3482745" y="5267854"/>
              <a:ext cx="1027380" cy="471469"/>
            </a:xfrm>
            <a:custGeom>
              <a:avLst/>
              <a:gdLst>
                <a:gd name="connsiteX0" fmla="*/ 343006 w 1027380"/>
                <a:gd name="connsiteY0" fmla="*/ 222046 h 471469"/>
                <a:gd name="connsiteX1" fmla="*/ 347823 w 1027380"/>
                <a:gd name="connsiteY1" fmla="*/ 208716 h 471469"/>
                <a:gd name="connsiteX2" fmla="*/ 355961 w 1027380"/>
                <a:gd name="connsiteY2" fmla="*/ 191084 h 471469"/>
                <a:gd name="connsiteX3" fmla="*/ 363912 w 1027380"/>
                <a:gd name="connsiteY3" fmla="*/ 163194 h 471469"/>
                <a:gd name="connsiteX4" fmla="*/ 363631 w 1027380"/>
                <a:gd name="connsiteY4" fmla="*/ 150832 h 471469"/>
                <a:gd name="connsiteX5" fmla="*/ 346093 w 1027380"/>
                <a:gd name="connsiteY5" fmla="*/ 138547 h 471469"/>
                <a:gd name="connsiteX6" fmla="*/ 330129 w 1027380"/>
                <a:gd name="connsiteY6" fmla="*/ 153264 h 471469"/>
                <a:gd name="connsiteX7" fmla="*/ 327821 w 1027380"/>
                <a:gd name="connsiteY7" fmla="*/ 177210 h 471469"/>
                <a:gd name="connsiteX8" fmla="*/ 324033 w 1027380"/>
                <a:gd name="connsiteY8" fmla="*/ 182385 h 471469"/>
                <a:gd name="connsiteX9" fmla="*/ 302410 w 1027380"/>
                <a:gd name="connsiteY9" fmla="*/ 208888 h 471469"/>
                <a:gd name="connsiteX10" fmla="*/ 290843 w 1027380"/>
                <a:gd name="connsiteY10" fmla="*/ 258604 h 471469"/>
                <a:gd name="connsiteX11" fmla="*/ 285947 w 1027380"/>
                <a:gd name="connsiteY11" fmla="*/ 276314 h 471469"/>
                <a:gd name="connsiteX12" fmla="*/ 273850 w 1027380"/>
                <a:gd name="connsiteY12" fmla="*/ 313511 h 471469"/>
                <a:gd name="connsiteX13" fmla="*/ 267879 w 1027380"/>
                <a:gd name="connsiteY13" fmla="*/ 314633 h 471469"/>
                <a:gd name="connsiteX14" fmla="*/ 255064 w 1027380"/>
                <a:gd name="connsiteY14" fmla="*/ 302442 h 471469"/>
                <a:gd name="connsiteX15" fmla="*/ 224913 w 1027380"/>
                <a:gd name="connsiteY15" fmla="*/ 297017 h 471469"/>
                <a:gd name="connsiteX16" fmla="*/ 220112 w 1027380"/>
                <a:gd name="connsiteY16" fmla="*/ 301694 h 471469"/>
                <a:gd name="connsiteX17" fmla="*/ 219348 w 1027380"/>
                <a:gd name="connsiteY17" fmla="*/ 305030 h 471469"/>
                <a:gd name="connsiteX18" fmla="*/ 213517 w 1027380"/>
                <a:gd name="connsiteY18" fmla="*/ 341152 h 471469"/>
                <a:gd name="connsiteX19" fmla="*/ 205831 w 1027380"/>
                <a:gd name="connsiteY19" fmla="*/ 368808 h 471469"/>
                <a:gd name="connsiteX20" fmla="*/ 185565 w 1027380"/>
                <a:gd name="connsiteY20" fmla="*/ 396106 h 471469"/>
                <a:gd name="connsiteX21" fmla="*/ 177380 w 1027380"/>
                <a:gd name="connsiteY21" fmla="*/ 403324 h 471469"/>
                <a:gd name="connsiteX22" fmla="*/ 141820 w 1027380"/>
                <a:gd name="connsiteY22" fmla="*/ 420083 h 471469"/>
                <a:gd name="connsiteX23" fmla="*/ 118669 w 1027380"/>
                <a:gd name="connsiteY23" fmla="*/ 423855 h 471469"/>
                <a:gd name="connsiteX24" fmla="*/ 101131 w 1027380"/>
                <a:gd name="connsiteY24" fmla="*/ 426319 h 471469"/>
                <a:gd name="connsiteX25" fmla="*/ 82906 w 1027380"/>
                <a:gd name="connsiteY25" fmla="*/ 428252 h 471469"/>
                <a:gd name="connsiteX26" fmla="*/ 40673 w 1027380"/>
                <a:gd name="connsiteY26" fmla="*/ 440614 h 471469"/>
                <a:gd name="connsiteX27" fmla="*/ 4256 w 1027380"/>
                <a:gd name="connsiteY27" fmla="*/ 467335 h 471469"/>
                <a:gd name="connsiteX28" fmla="*/ -16 w 1027380"/>
                <a:gd name="connsiteY28" fmla="*/ 471155 h 471469"/>
                <a:gd name="connsiteX29" fmla="*/ -440 w 1027380"/>
                <a:gd name="connsiteY29" fmla="*/ 470043 h 471469"/>
                <a:gd name="connsiteX30" fmla="*/ -187 w 1027380"/>
                <a:gd name="connsiteY30" fmla="*/ 469721 h 471469"/>
                <a:gd name="connsiteX31" fmla="*/ 38787 w 1027380"/>
                <a:gd name="connsiteY31" fmla="*/ 439726 h 471469"/>
                <a:gd name="connsiteX32" fmla="*/ 94910 w 1027380"/>
                <a:gd name="connsiteY32" fmla="*/ 425305 h 471469"/>
                <a:gd name="connsiteX33" fmla="*/ 154338 w 1027380"/>
                <a:gd name="connsiteY33" fmla="*/ 414657 h 471469"/>
                <a:gd name="connsiteX34" fmla="*/ 176694 w 1027380"/>
                <a:gd name="connsiteY34" fmla="*/ 401796 h 471469"/>
                <a:gd name="connsiteX35" fmla="*/ 186828 w 1027380"/>
                <a:gd name="connsiteY35" fmla="*/ 393237 h 471469"/>
                <a:gd name="connsiteX36" fmla="*/ 202776 w 1027380"/>
                <a:gd name="connsiteY36" fmla="*/ 372362 h 471469"/>
                <a:gd name="connsiteX37" fmla="*/ 208263 w 1027380"/>
                <a:gd name="connsiteY37" fmla="*/ 356570 h 471469"/>
                <a:gd name="connsiteX38" fmla="*/ 219301 w 1027380"/>
                <a:gd name="connsiteY38" fmla="*/ 297719 h 471469"/>
                <a:gd name="connsiteX39" fmla="*/ 261518 w 1027380"/>
                <a:gd name="connsiteY39" fmla="*/ 163210 h 471469"/>
                <a:gd name="connsiteX40" fmla="*/ 305980 w 1027380"/>
                <a:gd name="connsiteY40" fmla="*/ 94506 h 471469"/>
                <a:gd name="connsiteX41" fmla="*/ 329614 w 1027380"/>
                <a:gd name="connsiteY41" fmla="*/ 69235 h 471469"/>
                <a:gd name="connsiteX42" fmla="*/ 354854 w 1027380"/>
                <a:gd name="connsiteY42" fmla="*/ 46536 h 471469"/>
                <a:gd name="connsiteX43" fmla="*/ 374871 w 1027380"/>
                <a:gd name="connsiteY43" fmla="*/ 31897 h 471469"/>
                <a:gd name="connsiteX44" fmla="*/ 411726 w 1027380"/>
                <a:gd name="connsiteY44" fmla="*/ 14577 h 471469"/>
                <a:gd name="connsiteX45" fmla="*/ 455221 w 1027380"/>
                <a:gd name="connsiteY45" fmla="*/ 3087 h 471469"/>
                <a:gd name="connsiteX46" fmla="*/ 481537 w 1027380"/>
                <a:gd name="connsiteY46" fmla="*/ 266 h 471469"/>
                <a:gd name="connsiteX47" fmla="*/ 572129 w 1027380"/>
                <a:gd name="connsiteY47" fmla="*/ -202 h 471469"/>
                <a:gd name="connsiteX48" fmla="*/ 632711 w 1027380"/>
                <a:gd name="connsiteY48" fmla="*/ -62 h 471469"/>
                <a:gd name="connsiteX49" fmla="*/ 641940 w 1027380"/>
                <a:gd name="connsiteY49" fmla="*/ 344 h 471469"/>
                <a:gd name="connsiteX50" fmla="*/ 706481 w 1027380"/>
                <a:gd name="connsiteY50" fmla="*/ 1638 h 471469"/>
                <a:gd name="connsiteX51" fmla="*/ 734730 w 1027380"/>
                <a:gd name="connsiteY51" fmla="*/ 344 h 471469"/>
                <a:gd name="connsiteX52" fmla="*/ 763259 w 1027380"/>
                <a:gd name="connsiteY52" fmla="*/ 4038 h 471469"/>
                <a:gd name="connsiteX53" fmla="*/ 860337 w 1027380"/>
                <a:gd name="connsiteY53" fmla="*/ 35218 h 471469"/>
                <a:gd name="connsiteX54" fmla="*/ 883456 w 1027380"/>
                <a:gd name="connsiteY54" fmla="*/ 48189 h 471469"/>
                <a:gd name="connsiteX55" fmla="*/ 945317 w 1027380"/>
                <a:gd name="connsiteY55" fmla="*/ 89486 h 471469"/>
                <a:gd name="connsiteX56" fmla="*/ 975093 w 1027380"/>
                <a:gd name="connsiteY56" fmla="*/ 116550 h 471469"/>
                <a:gd name="connsiteX57" fmla="*/ 1015268 w 1027380"/>
                <a:gd name="connsiteY57" fmla="*/ 163428 h 471469"/>
                <a:gd name="connsiteX58" fmla="*/ 1026867 w 1027380"/>
                <a:gd name="connsiteY58" fmla="*/ 179860 h 471469"/>
                <a:gd name="connsiteX59" fmla="*/ 1003482 w 1027380"/>
                <a:gd name="connsiteY59" fmla="*/ 184085 h 471469"/>
                <a:gd name="connsiteX60" fmla="*/ 982966 w 1027380"/>
                <a:gd name="connsiteY60" fmla="*/ 201233 h 471469"/>
                <a:gd name="connsiteX61" fmla="*/ 969637 w 1027380"/>
                <a:gd name="connsiteY61" fmla="*/ 205910 h 471469"/>
                <a:gd name="connsiteX62" fmla="*/ 918658 w 1027380"/>
                <a:gd name="connsiteY62" fmla="*/ 196354 h 471469"/>
                <a:gd name="connsiteX63" fmla="*/ 902959 w 1027380"/>
                <a:gd name="connsiteY63" fmla="*/ 188684 h 471469"/>
                <a:gd name="connsiteX64" fmla="*/ 875755 w 1027380"/>
                <a:gd name="connsiteY64" fmla="*/ 162914 h 471469"/>
                <a:gd name="connsiteX65" fmla="*/ 870470 w 1027380"/>
                <a:gd name="connsiteY65" fmla="*/ 154199 h 471469"/>
                <a:gd name="connsiteX66" fmla="*/ 859059 w 1027380"/>
                <a:gd name="connsiteY66" fmla="*/ 139810 h 471469"/>
                <a:gd name="connsiteX67" fmla="*/ 844482 w 1027380"/>
                <a:gd name="connsiteY67" fmla="*/ 131609 h 471469"/>
                <a:gd name="connsiteX68" fmla="*/ 844046 w 1027380"/>
                <a:gd name="connsiteY68" fmla="*/ 125732 h 471469"/>
                <a:gd name="connsiteX69" fmla="*/ 842798 w 1027380"/>
                <a:gd name="connsiteY69" fmla="*/ 116222 h 471469"/>
                <a:gd name="connsiteX70" fmla="*/ 821409 w 1027380"/>
                <a:gd name="connsiteY70" fmla="*/ 107570 h 471469"/>
                <a:gd name="connsiteX71" fmla="*/ 744411 w 1027380"/>
                <a:gd name="connsiteY71" fmla="*/ 81629 h 471469"/>
                <a:gd name="connsiteX72" fmla="*/ 713232 w 1027380"/>
                <a:gd name="connsiteY72" fmla="*/ 75673 h 471469"/>
                <a:gd name="connsiteX73" fmla="*/ 702927 w 1027380"/>
                <a:gd name="connsiteY73" fmla="*/ 79275 h 471469"/>
                <a:gd name="connsiteX74" fmla="*/ 705608 w 1027380"/>
                <a:gd name="connsiteY74" fmla="*/ 87257 h 471469"/>
                <a:gd name="connsiteX75" fmla="*/ 729991 w 1027380"/>
                <a:gd name="connsiteY75" fmla="*/ 91715 h 471469"/>
                <a:gd name="connsiteX76" fmla="*/ 733951 w 1027380"/>
                <a:gd name="connsiteY76" fmla="*/ 94989 h 471469"/>
                <a:gd name="connsiteX77" fmla="*/ 726701 w 1027380"/>
                <a:gd name="connsiteY77" fmla="*/ 95519 h 471469"/>
                <a:gd name="connsiteX78" fmla="*/ 671030 w 1027380"/>
                <a:gd name="connsiteY78" fmla="*/ 91793 h 471469"/>
                <a:gd name="connsiteX79" fmla="*/ 645775 w 1027380"/>
                <a:gd name="connsiteY79" fmla="*/ 91700 h 471469"/>
                <a:gd name="connsiteX80" fmla="*/ 578489 w 1027380"/>
                <a:gd name="connsiteY80" fmla="*/ 92962 h 471469"/>
                <a:gd name="connsiteX81" fmla="*/ 522631 w 1027380"/>
                <a:gd name="connsiteY81" fmla="*/ 92713 h 471469"/>
                <a:gd name="connsiteX82" fmla="*/ 457762 w 1027380"/>
                <a:gd name="connsiteY82" fmla="*/ 104904 h 471469"/>
                <a:gd name="connsiteX83" fmla="*/ 384490 w 1027380"/>
                <a:gd name="connsiteY83" fmla="*/ 160217 h 471469"/>
                <a:gd name="connsiteX84" fmla="*/ 352188 w 1027380"/>
                <a:gd name="connsiteY84" fmla="*/ 207251 h 471469"/>
                <a:gd name="connsiteX85" fmla="*/ 347745 w 1027380"/>
                <a:gd name="connsiteY85" fmla="*/ 216605 h 471469"/>
                <a:gd name="connsiteX86" fmla="*/ 343006 w 1027380"/>
                <a:gd name="connsiteY86" fmla="*/ 222046 h 47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027380" h="471469">
                  <a:moveTo>
                    <a:pt x="343006" y="222046"/>
                  </a:moveTo>
                  <a:cubicBezTo>
                    <a:pt x="342819" y="216979"/>
                    <a:pt x="345641" y="212785"/>
                    <a:pt x="347823" y="208716"/>
                  </a:cubicBezTo>
                  <a:cubicBezTo>
                    <a:pt x="350941" y="202979"/>
                    <a:pt x="353326" y="196946"/>
                    <a:pt x="355961" y="191084"/>
                  </a:cubicBezTo>
                  <a:cubicBezTo>
                    <a:pt x="359905" y="182339"/>
                    <a:pt x="364691" y="173655"/>
                    <a:pt x="363912" y="163194"/>
                  </a:cubicBezTo>
                  <a:cubicBezTo>
                    <a:pt x="363616" y="159188"/>
                    <a:pt x="364847" y="155010"/>
                    <a:pt x="363631" y="150832"/>
                  </a:cubicBezTo>
                  <a:cubicBezTo>
                    <a:pt x="361154" y="143302"/>
                    <a:pt x="354015" y="138302"/>
                    <a:pt x="346093" y="138547"/>
                  </a:cubicBezTo>
                  <a:cubicBezTo>
                    <a:pt x="337913" y="138946"/>
                    <a:pt x="331190" y="145143"/>
                    <a:pt x="330129" y="153264"/>
                  </a:cubicBezTo>
                  <a:cubicBezTo>
                    <a:pt x="328924" y="161197"/>
                    <a:pt x="328154" y="169192"/>
                    <a:pt x="327821" y="177210"/>
                  </a:cubicBezTo>
                  <a:cubicBezTo>
                    <a:pt x="327848" y="179585"/>
                    <a:pt x="326306" y="181693"/>
                    <a:pt x="324033" y="182385"/>
                  </a:cubicBezTo>
                  <a:cubicBezTo>
                    <a:pt x="312216" y="187436"/>
                    <a:pt x="305325" y="196416"/>
                    <a:pt x="302410" y="208888"/>
                  </a:cubicBezTo>
                  <a:cubicBezTo>
                    <a:pt x="298606" y="225476"/>
                    <a:pt x="294787" y="242063"/>
                    <a:pt x="290843" y="258604"/>
                  </a:cubicBezTo>
                  <a:cubicBezTo>
                    <a:pt x="289424" y="264559"/>
                    <a:pt x="287725" y="270483"/>
                    <a:pt x="285947" y="276314"/>
                  </a:cubicBezTo>
                  <a:cubicBezTo>
                    <a:pt x="282019" y="288786"/>
                    <a:pt x="277950" y="301133"/>
                    <a:pt x="273850" y="313511"/>
                  </a:cubicBezTo>
                  <a:cubicBezTo>
                    <a:pt x="272291" y="318188"/>
                    <a:pt x="271121" y="318578"/>
                    <a:pt x="267879" y="314633"/>
                  </a:cubicBezTo>
                  <a:cubicBezTo>
                    <a:pt x="264296" y="309902"/>
                    <a:pt x="259969" y="305785"/>
                    <a:pt x="255064" y="302442"/>
                  </a:cubicBezTo>
                  <a:cubicBezTo>
                    <a:pt x="246111" y="296760"/>
                    <a:pt x="235287" y="294811"/>
                    <a:pt x="224913" y="297017"/>
                  </a:cubicBezTo>
                  <a:cubicBezTo>
                    <a:pt x="222403" y="297485"/>
                    <a:pt x="220127" y="298467"/>
                    <a:pt x="220112" y="301694"/>
                  </a:cubicBezTo>
                  <a:cubicBezTo>
                    <a:pt x="220112" y="302801"/>
                    <a:pt x="219348" y="303908"/>
                    <a:pt x="219348" y="305030"/>
                  </a:cubicBezTo>
                  <a:cubicBezTo>
                    <a:pt x="219348" y="317377"/>
                    <a:pt x="216713" y="329288"/>
                    <a:pt x="213517" y="341152"/>
                  </a:cubicBezTo>
                  <a:cubicBezTo>
                    <a:pt x="211054" y="350396"/>
                    <a:pt x="209090" y="359766"/>
                    <a:pt x="205831" y="368808"/>
                  </a:cubicBezTo>
                  <a:cubicBezTo>
                    <a:pt x="201928" y="379713"/>
                    <a:pt x="194873" y="389213"/>
                    <a:pt x="185565" y="396106"/>
                  </a:cubicBezTo>
                  <a:cubicBezTo>
                    <a:pt x="182634" y="398304"/>
                    <a:pt x="180077" y="400907"/>
                    <a:pt x="177380" y="403324"/>
                  </a:cubicBezTo>
                  <a:cubicBezTo>
                    <a:pt x="167138" y="412475"/>
                    <a:pt x="154650" y="416653"/>
                    <a:pt x="141820" y="420083"/>
                  </a:cubicBezTo>
                  <a:cubicBezTo>
                    <a:pt x="134257" y="422153"/>
                    <a:pt x="126497" y="423417"/>
                    <a:pt x="118669" y="423855"/>
                  </a:cubicBezTo>
                  <a:cubicBezTo>
                    <a:pt x="112761" y="424145"/>
                    <a:pt x="106891" y="424970"/>
                    <a:pt x="101131" y="426319"/>
                  </a:cubicBezTo>
                  <a:cubicBezTo>
                    <a:pt x="95097" y="427753"/>
                    <a:pt x="88971" y="427332"/>
                    <a:pt x="82906" y="428252"/>
                  </a:cubicBezTo>
                  <a:cubicBezTo>
                    <a:pt x="68221" y="430497"/>
                    <a:pt x="53987" y="434113"/>
                    <a:pt x="40673" y="440614"/>
                  </a:cubicBezTo>
                  <a:cubicBezTo>
                    <a:pt x="27001" y="447287"/>
                    <a:pt x="14327" y="455596"/>
                    <a:pt x="4256" y="467335"/>
                  </a:cubicBezTo>
                  <a:cubicBezTo>
                    <a:pt x="2921" y="468706"/>
                    <a:pt x="1493" y="469981"/>
                    <a:pt x="-16" y="471155"/>
                  </a:cubicBezTo>
                  <a:cubicBezTo>
                    <a:pt x="-440" y="470965"/>
                    <a:pt x="-630" y="470467"/>
                    <a:pt x="-440" y="470043"/>
                  </a:cubicBezTo>
                  <a:cubicBezTo>
                    <a:pt x="-384" y="469915"/>
                    <a:pt x="-296" y="469805"/>
                    <a:pt x="-187" y="469721"/>
                  </a:cubicBezTo>
                  <a:cubicBezTo>
                    <a:pt x="10320" y="456516"/>
                    <a:pt x="23836" y="447271"/>
                    <a:pt x="38787" y="439726"/>
                  </a:cubicBezTo>
                  <a:cubicBezTo>
                    <a:pt x="56450" y="430793"/>
                    <a:pt x="75330" y="427254"/>
                    <a:pt x="94910" y="425305"/>
                  </a:cubicBezTo>
                  <a:cubicBezTo>
                    <a:pt x="114974" y="423372"/>
                    <a:pt x="135163" y="421860"/>
                    <a:pt x="154338" y="414657"/>
                  </a:cubicBezTo>
                  <a:cubicBezTo>
                    <a:pt x="162536" y="411820"/>
                    <a:pt x="170122" y="407456"/>
                    <a:pt x="176694" y="401796"/>
                  </a:cubicBezTo>
                  <a:cubicBezTo>
                    <a:pt x="179984" y="398849"/>
                    <a:pt x="183382" y="396012"/>
                    <a:pt x="186828" y="393237"/>
                  </a:cubicBezTo>
                  <a:cubicBezTo>
                    <a:pt x="193762" y="387679"/>
                    <a:pt x="199235" y="380514"/>
                    <a:pt x="202776" y="372362"/>
                  </a:cubicBezTo>
                  <a:cubicBezTo>
                    <a:pt x="204976" y="367235"/>
                    <a:pt x="206809" y="361956"/>
                    <a:pt x="208263" y="356570"/>
                  </a:cubicBezTo>
                  <a:cubicBezTo>
                    <a:pt x="213617" y="337304"/>
                    <a:pt x="217310" y="317614"/>
                    <a:pt x="219301" y="297719"/>
                  </a:cubicBezTo>
                  <a:cubicBezTo>
                    <a:pt x="223978" y="250014"/>
                    <a:pt x="239443" y="205567"/>
                    <a:pt x="261518" y="163210"/>
                  </a:cubicBezTo>
                  <a:cubicBezTo>
                    <a:pt x="274208" y="138890"/>
                    <a:pt x="289580" y="116347"/>
                    <a:pt x="305980" y="94506"/>
                  </a:cubicBezTo>
                  <a:cubicBezTo>
                    <a:pt x="312918" y="85261"/>
                    <a:pt x="322038" y="77950"/>
                    <a:pt x="329614" y="69235"/>
                  </a:cubicBezTo>
                  <a:cubicBezTo>
                    <a:pt x="336984" y="60582"/>
                    <a:pt x="345471" y="52950"/>
                    <a:pt x="354854" y="46536"/>
                  </a:cubicBezTo>
                  <a:cubicBezTo>
                    <a:pt x="361714" y="41859"/>
                    <a:pt x="368105" y="36637"/>
                    <a:pt x="374871" y="31897"/>
                  </a:cubicBezTo>
                  <a:cubicBezTo>
                    <a:pt x="386004" y="23937"/>
                    <a:pt x="398493" y="18069"/>
                    <a:pt x="411726" y="14577"/>
                  </a:cubicBezTo>
                  <a:cubicBezTo>
                    <a:pt x="426255" y="10851"/>
                    <a:pt x="440707" y="6891"/>
                    <a:pt x="455221" y="3087"/>
                  </a:cubicBezTo>
                  <a:cubicBezTo>
                    <a:pt x="463838" y="1034"/>
                    <a:pt x="472680" y="86"/>
                    <a:pt x="481537" y="266"/>
                  </a:cubicBezTo>
                  <a:cubicBezTo>
                    <a:pt x="511734" y="172"/>
                    <a:pt x="541947" y="406"/>
                    <a:pt x="572129" y="-202"/>
                  </a:cubicBezTo>
                  <a:cubicBezTo>
                    <a:pt x="592395" y="-607"/>
                    <a:pt x="612522" y="234"/>
                    <a:pt x="632711" y="-62"/>
                  </a:cubicBezTo>
                  <a:cubicBezTo>
                    <a:pt x="635793" y="-113"/>
                    <a:pt x="638875" y="21"/>
                    <a:pt x="641940" y="344"/>
                  </a:cubicBezTo>
                  <a:cubicBezTo>
                    <a:pt x="663387" y="2450"/>
                    <a:pt x="684966" y="2883"/>
                    <a:pt x="706481" y="1638"/>
                  </a:cubicBezTo>
                  <a:cubicBezTo>
                    <a:pt x="715835" y="1170"/>
                    <a:pt x="725298" y="624"/>
                    <a:pt x="734730" y="344"/>
                  </a:cubicBezTo>
                  <a:cubicBezTo>
                    <a:pt x="744411" y="47"/>
                    <a:pt x="753843" y="2121"/>
                    <a:pt x="763259" y="4038"/>
                  </a:cubicBezTo>
                  <a:cubicBezTo>
                    <a:pt x="796762" y="10867"/>
                    <a:pt x="828565" y="23027"/>
                    <a:pt x="860337" y="35218"/>
                  </a:cubicBezTo>
                  <a:cubicBezTo>
                    <a:pt x="868600" y="38336"/>
                    <a:pt x="875802" y="43746"/>
                    <a:pt x="883456" y="48189"/>
                  </a:cubicBezTo>
                  <a:cubicBezTo>
                    <a:pt x="904924" y="60660"/>
                    <a:pt x="925206" y="74909"/>
                    <a:pt x="945317" y="89486"/>
                  </a:cubicBezTo>
                  <a:cubicBezTo>
                    <a:pt x="956167" y="97426"/>
                    <a:pt x="966160" y="106497"/>
                    <a:pt x="975093" y="116550"/>
                  </a:cubicBezTo>
                  <a:cubicBezTo>
                    <a:pt x="988874" y="131843"/>
                    <a:pt x="1001378" y="148228"/>
                    <a:pt x="1015268" y="163428"/>
                  </a:cubicBezTo>
                  <a:cubicBezTo>
                    <a:pt x="1019727" y="168462"/>
                    <a:pt x="1023624" y="173973"/>
                    <a:pt x="1026867" y="179860"/>
                  </a:cubicBezTo>
                  <a:cubicBezTo>
                    <a:pt x="1018854" y="179400"/>
                    <a:pt x="1010841" y="180848"/>
                    <a:pt x="1003482" y="184085"/>
                  </a:cubicBezTo>
                  <a:cubicBezTo>
                    <a:pt x="995110" y="187659"/>
                    <a:pt x="987970" y="193624"/>
                    <a:pt x="982966" y="201233"/>
                  </a:cubicBezTo>
                  <a:cubicBezTo>
                    <a:pt x="979630" y="206425"/>
                    <a:pt x="975452" y="207469"/>
                    <a:pt x="969637" y="205910"/>
                  </a:cubicBezTo>
                  <a:cubicBezTo>
                    <a:pt x="952893" y="201505"/>
                    <a:pt x="935854" y="198310"/>
                    <a:pt x="918658" y="196354"/>
                  </a:cubicBezTo>
                  <a:cubicBezTo>
                    <a:pt x="912687" y="195733"/>
                    <a:pt x="907122" y="193016"/>
                    <a:pt x="902959" y="188684"/>
                  </a:cubicBezTo>
                  <a:cubicBezTo>
                    <a:pt x="894245" y="179735"/>
                    <a:pt x="885811" y="170506"/>
                    <a:pt x="875755" y="162914"/>
                  </a:cubicBezTo>
                  <a:cubicBezTo>
                    <a:pt x="873089" y="160663"/>
                    <a:pt x="871234" y="157602"/>
                    <a:pt x="870470" y="154199"/>
                  </a:cubicBezTo>
                  <a:cubicBezTo>
                    <a:pt x="868568" y="147963"/>
                    <a:pt x="865357" y="142772"/>
                    <a:pt x="859059" y="139810"/>
                  </a:cubicBezTo>
                  <a:cubicBezTo>
                    <a:pt x="854023" y="137424"/>
                    <a:pt x="849346" y="134322"/>
                    <a:pt x="844482" y="131609"/>
                  </a:cubicBezTo>
                  <a:cubicBezTo>
                    <a:pt x="841489" y="129941"/>
                    <a:pt x="840522" y="128211"/>
                    <a:pt x="844046" y="125732"/>
                  </a:cubicBezTo>
                  <a:cubicBezTo>
                    <a:pt x="848925" y="122271"/>
                    <a:pt x="848489" y="118623"/>
                    <a:pt x="842798" y="116222"/>
                  </a:cubicBezTo>
                  <a:cubicBezTo>
                    <a:pt x="835721" y="113229"/>
                    <a:pt x="828471" y="110626"/>
                    <a:pt x="821409" y="107570"/>
                  </a:cubicBezTo>
                  <a:cubicBezTo>
                    <a:pt x="796450" y="96932"/>
                    <a:pt x="770711" y="88259"/>
                    <a:pt x="744411" y="81629"/>
                  </a:cubicBezTo>
                  <a:cubicBezTo>
                    <a:pt x="734138" y="78994"/>
                    <a:pt x="723708" y="77310"/>
                    <a:pt x="713232" y="75673"/>
                  </a:cubicBezTo>
                  <a:cubicBezTo>
                    <a:pt x="709391" y="74786"/>
                    <a:pt x="705381" y="76188"/>
                    <a:pt x="702927" y="79275"/>
                  </a:cubicBezTo>
                  <a:cubicBezTo>
                    <a:pt x="699388" y="83577"/>
                    <a:pt x="700168" y="86196"/>
                    <a:pt x="705608" y="87257"/>
                  </a:cubicBezTo>
                  <a:cubicBezTo>
                    <a:pt x="713715" y="88816"/>
                    <a:pt x="721962" y="89704"/>
                    <a:pt x="729991" y="91715"/>
                  </a:cubicBezTo>
                  <a:cubicBezTo>
                    <a:pt x="731550" y="92136"/>
                    <a:pt x="734574" y="91575"/>
                    <a:pt x="733951" y="94989"/>
                  </a:cubicBezTo>
                  <a:cubicBezTo>
                    <a:pt x="731628" y="96548"/>
                    <a:pt x="729133" y="96034"/>
                    <a:pt x="726701" y="95519"/>
                  </a:cubicBezTo>
                  <a:cubicBezTo>
                    <a:pt x="708391" y="91821"/>
                    <a:pt x="689671" y="90569"/>
                    <a:pt x="671030" y="91793"/>
                  </a:cubicBezTo>
                  <a:cubicBezTo>
                    <a:pt x="662549" y="92261"/>
                    <a:pt x="654162" y="91326"/>
                    <a:pt x="645775" y="91700"/>
                  </a:cubicBezTo>
                  <a:cubicBezTo>
                    <a:pt x="623341" y="92729"/>
                    <a:pt x="600830" y="90827"/>
                    <a:pt x="578489" y="92962"/>
                  </a:cubicBezTo>
                  <a:cubicBezTo>
                    <a:pt x="559782" y="94740"/>
                    <a:pt x="541261" y="91668"/>
                    <a:pt x="522631" y="92713"/>
                  </a:cubicBezTo>
                  <a:cubicBezTo>
                    <a:pt x="500463" y="93976"/>
                    <a:pt x="478621" y="96704"/>
                    <a:pt x="457762" y="104904"/>
                  </a:cubicBezTo>
                  <a:cubicBezTo>
                    <a:pt x="428142" y="116534"/>
                    <a:pt x="404476" y="135772"/>
                    <a:pt x="384490" y="160217"/>
                  </a:cubicBezTo>
                  <a:cubicBezTo>
                    <a:pt x="372377" y="175027"/>
                    <a:pt x="362212" y="191069"/>
                    <a:pt x="352188" y="207251"/>
                  </a:cubicBezTo>
                  <a:cubicBezTo>
                    <a:pt x="350349" y="210198"/>
                    <a:pt x="349445" y="213596"/>
                    <a:pt x="347745" y="216605"/>
                  </a:cubicBezTo>
                  <a:cubicBezTo>
                    <a:pt x="346295" y="218600"/>
                    <a:pt x="345890" y="221422"/>
                    <a:pt x="343006" y="222046"/>
                  </a:cubicBezTo>
                  <a:close/>
                </a:path>
              </a:pathLst>
            </a:custGeom>
            <a:solidFill>
              <a:srgbClr val="020202"/>
            </a:solidFill>
            <a:ln w="1557" cap="flat">
              <a:noFill/>
              <a:prstDash val="solid"/>
              <a:miter/>
            </a:ln>
          </p:spPr>
          <p:txBody>
            <a:bodyPr rtlCol="0" anchor="ctr"/>
            <a:lstStyle/>
            <a:p>
              <a:endParaRPr lang="es-CO"/>
            </a:p>
          </p:txBody>
        </p:sp>
        <p:sp>
          <p:nvSpPr>
            <p:cNvPr id="1198" name="Freeform: Shape 1197">
              <a:extLst>
                <a:ext uri="{FF2B5EF4-FFF2-40B4-BE49-F238E27FC236}">
                  <a16:creationId xmlns:a16="http://schemas.microsoft.com/office/drawing/2014/main" id="{22838994-C399-A082-D367-EB77CEDBB0F9}"/>
                </a:ext>
              </a:extLst>
            </p:cNvPr>
            <p:cNvSpPr/>
            <p:nvPr/>
          </p:nvSpPr>
          <p:spPr>
            <a:xfrm>
              <a:off x="3953392" y="5524059"/>
              <a:ext cx="720313" cy="487037"/>
            </a:xfrm>
            <a:custGeom>
              <a:avLst/>
              <a:gdLst>
                <a:gd name="connsiteX0" fmla="*/ 673626 w 720313"/>
                <a:gd name="connsiteY0" fmla="*/ 380029 h 487037"/>
                <a:gd name="connsiteX1" fmla="*/ 692162 w 720313"/>
                <a:gd name="connsiteY1" fmla="*/ 344173 h 487037"/>
                <a:gd name="connsiteX2" fmla="*/ 703200 w 720313"/>
                <a:gd name="connsiteY2" fmla="*/ 312759 h 487037"/>
                <a:gd name="connsiteX3" fmla="*/ 702062 w 720313"/>
                <a:gd name="connsiteY3" fmla="*/ 308176 h 487037"/>
                <a:gd name="connsiteX4" fmla="*/ 700846 w 720313"/>
                <a:gd name="connsiteY4" fmla="*/ 301441 h 487037"/>
                <a:gd name="connsiteX5" fmla="*/ 708999 w 720313"/>
                <a:gd name="connsiteY5" fmla="*/ 276934 h 487037"/>
                <a:gd name="connsiteX6" fmla="*/ 711478 w 720313"/>
                <a:gd name="connsiteY6" fmla="*/ 271135 h 487037"/>
                <a:gd name="connsiteX7" fmla="*/ 709420 w 720313"/>
                <a:gd name="connsiteY7" fmla="*/ 261562 h 487037"/>
                <a:gd name="connsiteX8" fmla="*/ 675871 w 720313"/>
                <a:gd name="connsiteY8" fmla="*/ 254750 h 487037"/>
                <a:gd name="connsiteX9" fmla="*/ 639110 w 720313"/>
                <a:gd name="connsiteY9" fmla="*/ 281736 h 487037"/>
                <a:gd name="connsiteX10" fmla="*/ 605312 w 720313"/>
                <a:gd name="connsiteY10" fmla="*/ 330999 h 487037"/>
                <a:gd name="connsiteX11" fmla="*/ 585310 w 720313"/>
                <a:gd name="connsiteY11" fmla="*/ 365718 h 487037"/>
                <a:gd name="connsiteX12" fmla="*/ 575317 w 720313"/>
                <a:gd name="connsiteY12" fmla="*/ 387122 h 487037"/>
                <a:gd name="connsiteX13" fmla="*/ 565090 w 720313"/>
                <a:gd name="connsiteY13" fmla="*/ 420001 h 487037"/>
                <a:gd name="connsiteX14" fmla="*/ 554317 w 720313"/>
                <a:gd name="connsiteY14" fmla="*/ 426237 h 487037"/>
                <a:gd name="connsiteX15" fmla="*/ 541394 w 720313"/>
                <a:gd name="connsiteY15" fmla="*/ 423852 h 487037"/>
                <a:gd name="connsiteX16" fmla="*/ 535828 w 720313"/>
                <a:gd name="connsiteY16" fmla="*/ 427438 h 487037"/>
                <a:gd name="connsiteX17" fmla="*/ 539928 w 720313"/>
                <a:gd name="connsiteY17" fmla="*/ 435435 h 487037"/>
                <a:gd name="connsiteX18" fmla="*/ 543389 w 720313"/>
                <a:gd name="connsiteY18" fmla="*/ 435560 h 487037"/>
                <a:gd name="connsiteX19" fmla="*/ 539008 w 720313"/>
                <a:gd name="connsiteY19" fmla="*/ 438678 h 487037"/>
                <a:gd name="connsiteX20" fmla="*/ 443053 w 720313"/>
                <a:gd name="connsiteY20" fmla="*/ 466178 h 487037"/>
                <a:gd name="connsiteX21" fmla="*/ 380117 w 720313"/>
                <a:gd name="connsiteY21" fmla="*/ 477808 h 487037"/>
                <a:gd name="connsiteX22" fmla="*/ 325943 w 720313"/>
                <a:gd name="connsiteY22" fmla="*/ 486102 h 487037"/>
                <a:gd name="connsiteX23" fmla="*/ 310353 w 720313"/>
                <a:gd name="connsiteY23" fmla="*/ 486710 h 487037"/>
                <a:gd name="connsiteX24" fmla="*/ 246903 w 720313"/>
                <a:gd name="connsiteY24" fmla="*/ 485541 h 487037"/>
                <a:gd name="connsiteX25" fmla="*/ 164277 w 720313"/>
                <a:gd name="connsiteY25" fmla="*/ 467675 h 487037"/>
                <a:gd name="connsiteX26" fmla="*/ 116806 w 720313"/>
                <a:gd name="connsiteY26" fmla="*/ 449669 h 487037"/>
                <a:gd name="connsiteX27" fmla="*/ 81090 w 720313"/>
                <a:gd name="connsiteY27" fmla="*/ 422262 h 487037"/>
                <a:gd name="connsiteX28" fmla="*/ 16829 w 720313"/>
                <a:gd name="connsiteY28" fmla="*/ 317467 h 487037"/>
                <a:gd name="connsiteX29" fmla="*/ 2299 w 720313"/>
                <a:gd name="connsiteY29" fmla="*/ 255202 h 487037"/>
                <a:gd name="connsiteX30" fmla="*/ 117 w 720313"/>
                <a:gd name="connsiteY30" fmla="*/ 165904 h 487037"/>
                <a:gd name="connsiteX31" fmla="*/ 2221 w 720313"/>
                <a:gd name="connsiteY31" fmla="*/ 104823 h 487037"/>
                <a:gd name="connsiteX32" fmla="*/ 6898 w 720313"/>
                <a:gd name="connsiteY32" fmla="*/ 78195 h 487037"/>
                <a:gd name="connsiteX33" fmla="*/ 10718 w 720313"/>
                <a:gd name="connsiteY33" fmla="*/ 73768 h 487037"/>
                <a:gd name="connsiteX34" fmla="*/ 11061 w 720313"/>
                <a:gd name="connsiteY34" fmla="*/ 80347 h 487037"/>
                <a:gd name="connsiteX35" fmla="*/ 6774 w 720313"/>
                <a:gd name="connsiteY35" fmla="*/ 124918 h 487037"/>
                <a:gd name="connsiteX36" fmla="*/ 4497 w 720313"/>
                <a:gd name="connsiteY36" fmla="*/ 191736 h 487037"/>
                <a:gd name="connsiteX37" fmla="*/ 5480 w 720313"/>
                <a:gd name="connsiteY37" fmla="*/ 214185 h 487037"/>
                <a:gd name="connsiteX38" fmla="*/ 15317 w 720313"/>
                <a:gd name="connsiteY38" fmla="*/ 295751 h 487037"/>
                <a:gd name="connsiteX39" fmla="*/ 17156 w 720313"/>
                <a:gd name="connsiteY39" fmla="*/ 301800 h 487037"/>
                <a:gd name="connsiteX40" fmla="*/ 29145 w 720313"/>
                <a:gd name="connsiteY40" fmla="*/ 327850 h 487037"/>
                <a:gd name="connsiteX41" fmla="*/ 34555 w 720313"/>
                <a:gd name="connsiteY41" fmla="*/ 333634 h 487037"/>
                <a:gd name="connsiteX42" fmla="*/ 53262 w 720313"/>
                <a:gd name="connsiteY42" fmla="*/ 361805 h 487037"/>
                <a:gd name="connsiteX43" fmla="*/ 57581 w 720313"/>
                <a:gd name="connsiteY43" fmla="*/ 379094 h 487037"/>
                <a:gd name="connsiteX44" fmla="*/ 79843 w 720313"/>
                <a:gd name="connsiteY44" fmla="*/ 404334 h 487037"/>
                <a:gd name="connsiteX45" fmla="*/ 86593 w 720313"/>
                <a:gd name="connsiteY45" fmla="*/ 409759 h 487037"/>
                <a:gd name="connsiteX46" fmla="*/ 101622 w 720313"/>
                <a:gd name="connsiteY46" fmla="*/ 430727 h 487037"/>
                <a:gd name="connsiteX47" fmla="*/ 111615 w 720313"/>
                <a:gd name="connsiteY47" fmla="*/ 441780 h 487037"/>
                <a:gd name="connsiteX48" fmla="*/ 205107 w 720313"/>
                <a:gd name="connsiteY48" fmla="*/ 475127 h 487037"/>
                <a:gd name="connsiteX49" fmla="*/ 240480 w 720313"/>
                <a:gd name="connsiteY49" fmla="*/ 480131 h 487037"/>
                <a:gd name="connsiteX50" fmla="*/ 285425 w 720313"/>
                <a:gd name="connsiteY50" fmla="*/ 481472 h 487037"/>
                <a:gd name="connsiteX51" fmla="*/ 381645 w 720313"/>
                <a:gd name="connsiteY51" fmla="*/ 473022 h 487037"/>
                <a:gd name="connsiteX52" fmla="*/ 455135 w 720313"/>
                <a:gd name="connsiteY52" fmla="*/ 458290 h 487037"/>
                <a:gd name="connsiteX53" fmla="*/ 464318 w 720313"/>
                <a:gd name="connsiteY53" fmla="*/ 448671 h 487037"/>
                <a:gd name="connsiteX54" fmla="*/ 455759 w 720313"/>
                <a:gd name="connsiteY54" fmla="*/ 410367 h 487037"/>
                <a:gd name="connsiteX55" fmla="*/ 452641 w 720313"/>
                <a:gd name="connsiteY55" fmla="*/ 406251 h 487037"/>
                <a:gd name="connsiteX56" fmla="*/ 456570 w 720313"/>
                <a:gd name="connsiteY56" fmla="*/ 394933 h 487037"/>
                <a:gd name="connsiteX57" fmla="*/ 541440 w 720313"/>
                <a:gd name="connsiteY57" fmla="*/ 361820 h 487037"/>
                <a:gd name="connsiteX58" fmla="*/ 553086 w 720313"/>
                <a:gd name="connsiteY58" fmla="*/ 355584 h 487037"/>
                <a:gd name="connsiteX59" fmla="*/ 554551 w 720313"/>
                <a:gd name="connsiteY59" fmla="*/ 355257 h 487037"/>
                <a:gd name="connsiteX60" fmla="*/ 552992 w 720313"/>
                <a:gd name="connsiteY60" fmla="*/ 355600 h 487037"/>
                <a:gd name="connsiteX61" fmla="*/ 519022 w 720313"/>
                <a:gd name="connsiteY61" fmla="*/ 370816 h 487037"/>
                <a:gd name="connsiteX62" fmla="*/ 492520 w 720313"/>
                <a:gd name="connsiteY62" fmla="*/ 380388 h 487037"/>
                <a:gd name="connsiteX63" fmla="*/ 455104 w 720313"/>
                <a:gd name="connsiteY63" fmla="*/ 393171 h 487037"/>
                <a:gd name="connsiteX64" fmla="*/ 438704 w 720313"/>
                <a:gd name="connsiteY64" fmla="*/ 395291 h 487037"/>
                <a:gd name="connsiteX65" fmla="*/ 413542 w 720313"/>
                <a:gd name="connsiteY65" fmla="*/ 396227 h 487037"/>
                <a:gd name="connsiteX66" fmla="*/ 403268 w 720313"/>
                <a:gd name="connsiteY66" fmla="*/ 396040 h 487037"/>
                <a:gd name="connsiteX67" fmla="*/ 401990 w 720313"/>
                <a:gd name="connsiteY67" fmla="*/ 394715 h 487037"/>
                <a:gd name="connsiteX68" fmla="*/ 402910 w 720313"/>
                <a:gd name="connsiteY68" fmla="*/ 393156 h 487037"/>
                <a:gd name="connsiteX69" fmla="*/ 422210 w 720313"/>
                <a:gd name="connsiteY69" fmla="*/ 390583 h 487037"/>
                <a:gd name="connsiteX70" fmla="*/ 451659 w 720313"/>
                <a:gd name="connsiteY70" fmla="*/ 383241 h 487037"/>
                <a:gd name="connsiteX71" fmla="*/ 508296 w 720313"/>
                <a:gd name="connsiteY71" fmla="*/ 363691 h 487037"/>
                <a:gd name="connsiteX72" fmla="*/ 564170 w 720313"/>
                <a:gd name="connsiteY72" fmla="*/ 339012 h 487037"/>
                <a:gd name="connsiteX73" fmla="*/ 572807 w 720313"/>
                <a:gd name="connsiteY73" fmla="*/ 333384 h 487037"/>
                <a:gd name="connsiteX74" fmla="*/ 585092 w 720313"/>
                <a:gd name="connsiteY74" fmla="*/ 325075 h 487037"/>
                <a:gd name="connsiteX75" fmla="*/ 589519 w 720313"/>
                <a:gd name="connsiteY75" fmla="*/ 322175 h 487037"/>
                <a:gd name="connsiteX76" fmla="*/ 590735 w 720313"/>
                <a:gd name="connsiteY76" fmla="*/ 321271 h 487037"/>
                <a:gd name="connsiteX77" fmla="*/ 596363 w 720313"/>
                <a:gd name="connsiteY77" fmla="*/ 316470 h 487037"/>
                <a:gd name="connsiteX78" fmla="*/ 597532 w 720313"/>
                <a:gd name="connsiteY78" fmla="*/ 315581 h 487037"/>
                <a:gd name="connsiteX79" fmla="*/ 600650 w 720313"/>
                <a:gd name="connsiteY79" fmla="*/ 312822 h 487037"/>
                <a:gd name="connsiteX80" fmla="*/ 601445 w 720313"/>
                <a:gd name="connsiteY80" fmla="*/ 311730 h 487037"/>
                <a:gd name="connsiteX81" fmla="*/ 602334 w 720313"/>
                <a:gd name="connsiteY81" fmla="*/ 310717 h 487037"/>
                <a:gd name="connsiteX82" fmla="*/ 602786 w 720313"/>
                <a:gd name="connsiteY82" fmla="*/ 310234 h 487037"/>
                <a:gd name="connsiteX83" fmla="*/ 603722 w 720313"/>
                <a:gd name="connsiteY83" fmla="*/ 309298 h 487037"/>
                <a:gd name="connsiteX84" fmla="*/ 604189 w 720313"/>
                <a:gd name="connsiteY84" fmla="*/ 308831 h 487037"/>
                <a:gd name="connsiteX85" fmla="*/ 605125 w 720313"/>
                <a:gd name="connsiteY85" fmla="*/ 307864 h 487037"/>
                <a:gd name="connsiteX86" fmla="*/ 605577 w 720313"/>
                <a:gd name="connsiteY86" fmla="*/ 307365 h 487037"/>
                <a:gd name="connsiteX87" fmla="*/ 606528 w 720313"/>
                <a:gd name="connsiteY87" fmla="*/ 306305 h 487037"/>
                <a:gd name="connsiteX88" fmla="*/ 607042 w 720313"/>
                <a:gd name="connsiteY88" fmla="*/ 305759 h 487037"/>
                <a:gd name="connsiteX89" fmla="*/ 611158 w 720313"/>
                <a:gd name="connsiteY89" fmla="*/ 301082 h 487037"/>
                <a:gd name="connsiteX90" fmla="*/ 612015 w 720313"/>
                <a:gd name="connsiteY90" fmla="*/ 299866 h 487037"/>
                <a:gd name="connsiteX91" fmla="*/ 614042 w 720313"/>
                <a:gd name="connsiteY91" fmla="*/ 296749 h 487037"/>
                <a:gd name="connsiteX92" fmla="*/ 614853 w 720313"/>
                <a:gd name="connsiteY92" fmla="*/ 295439 h 487037"/>
                <a:gd name="connsiteX93" fmla="*/ 620792 w 720313"/>
                <a:gd name="connsiteY93" fmla="*/ 281408 h 487037"/>
                <a:gd name="connsiteX94" fmla="*/ 621353 w 720313"/>
                <a:gd name="connsiteY94" fmla="*/ 279646 h 487037"/>
                <a:gd name="connsiteX95" fmla="*/ 623661 w 720313"/>
                <a:gd name="connsiteY95" fmla="*/ 264961 h 487037"/>
                <a:gd name="connsiteX96" fmla="*/ 624456 w 720313"/>
                <a:gd name="connsiteY96" fmla="*/ 231677 h 487037"/>
                <a:gd name="connsiteX97" fmla="*/ 622320 w 720313"/>
                <a:gd name="connsiteY97" fmla="*/ 193918 h 487037"/>
                <a:gd name="connsiteX98" fmla="*/ 621884 w 720313"/>
                <a:gd name="connsiteY98" fmla="*/ 192125 h 487037"/>
                <a:gd name="connsiteX99" fmla="*/ 620808 w 720313"/>
                <a:gd name="connsiteY99" fmla="*/ 186965 h 487037"/>
                <a:gd name="connsiteX100" fmla="*/ 597782 w 720313"/>
                <a:gd name="connsiteY100" fmla="*/ 135924 h 487037"/>
                <a:gd name="connsiteX101" fmla="*/ 565901 w 720313"/>
                <a:gd name="connsiteY101" fmla="*/ 97449 h 487037"/>
                <a:gd name="connsiteX102" fmla="*/ 524650 w 720313"/>
                <a:gd name="connsiteY102" fmla="*/ 60860 h 487037"/>
                <a:gd name="connsiteX103" fmla="*/ 521407 w 720313"/>
                <a:gd name="connsiteY103" fmla="*/ 56276 h 487037"/>
                <a:gd name="connsiteX104" fmla="*/ 542734 w 720313"/>
                <a:gd name="connsiteY104" fmla="*/ 61561 h 487037"/>
                <a:gd name="connsiteX105" fmla="*/ 546694 w 720313"/>
                <a:gd name="connsiteY105" fmla="*/ 67049 h 487037"/>
                <a:gd name="connsiteX106" fmla="*/ 579791 w 720313"/>
                <a:gd name="connsiteY106" fmla="*/ 97807 h 487037"/>
                <a:gd name="connsiteX107" fmla="*/ 638284 w 720313"/>
                <a:gd name="connsiteY107" fmla="*/ 66113 h 487037"/>
                <a:gd name="connsiteX108" fmla="*/ 638736 w 720313"/>
                <a:gd name="connsiteY108" fmla="*/ 64445 h 487037"/>
                <a:gd name="connsiteX109" fmla="*/ 635104 w 720313"/>
                <a:gd name="connsiteY109" fmla="*/ 41996 h 487037"/>
                <a:gd name="connsiteX110" fmla="*/ 610753 w 720313"/>
                <a:gd name="connsiteY110" fmla="*/ 6311 h 487037"/>
                <a:gd name="connsiteX111" fmla="*/ 609194 w 720313"/>
                <a:gd name="connsiteY111" fmla="*/ -315 h 487037"/>
                <a:gd name="connsiteX112" fmla="*/ 626966 w 720313"/>
                <a:gd name="connsiteY112" fmla="*/ 25143 h 487037"/>
                <a:gd name="connsiteX113" fmla="*/ 653375 w 720313"/>
                <a:gd name="connsiteY113" fmla="*/ 62263 h 487037"/>
                <a:gd name="connsiteX114" fmla="*/ 664444 w 720313"/>
                <a:gd name="connsiteY114" fmla="*/ 79100 h 487037"/>
                <a:gd name="connsiteX115" fmla="*/ 672581 w 720313"/>
                <a:gd name="connsiteY115" fmla="*/ 92351 h 487037"/>
                <a:gd name="connsiteX116" fmla="*/ 712008 w 720313"/>
                <a:gd name="connsiteY116" fmla="*/ 175741 h 487037"/>
                <a:gd name="connsiteX117" fmla="*/ 719023 w 720313"/>
                <a:gd name="connsiteY117" fmla="*/ 247079 h 487037"/>
                <a:gd name="connsiteX118" fmla="*/ 711384 w 720313"/>
                <a:gd name="connsiteY118" fmla="*/ 287862 h 487037"/>
                <a:gd name="connsiteX119" fmla="*/ 701329 w 720313"/>
                <a:gd name="connsiteY119" fmla="*/ 325730 h 487037"/>
                <a:gd name="connsiteX120" fmla="*/ 697400 w 720313"/>
                <a:gd name="connsiteY120" fmla="*/ 337173 h 487037"/>
                <a:gd name="connsiteX121" fmla="*/ 675169 w 720313"/>
                <a:gd name="connsiteY121" fmla="*/ 380091 h 487037"/>
                <a:gd name="connsiteX122" fmla="*/ 673626 w 720313"/>
                <a:gd name="connsiteY122" fmla="*/ 380029 h 487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720313" h="487037">
                  <a:moveTo>
                    <a:pt x="673626" y="380029"/>
                  </a:moveTo>
                  <a:cubicBezTo>
                    <a:pt x="679862" y="368072"/>
                    <a:pt x="685848" y="356068"/>
                    <a:pt x="692162" y="344173"/>
                  </a:cubicBezTo>
                  <a:cubicBezTo>
                    <a:pt x="697432" y="334242"/>
                    <a:pt x="700425" y="323547"/>
                    <a:pt x="703200" y="312759"/>
                  </a:cubicBezTo>
                  <a:cubicBezTo>
                    <a:pt x="703668" y="310951"/>
                    <a:pt x="703823" y="309439"/>
                    <a:pt x="702062" y="308176"/>
                  </a:cubicBezTo>
                  <a:cubicBezTo>
                    <a:pt x="699536" y="306367"/>
                    <a:pt x="699848" y="303873"/>
                    <a:pt x="700846" y="301441"/>
                  </a:cubicBezTo>
                  <a:cubicBezTo>
                    <a:pt x="704244" y="293512"/>
                    <a:pt x="706957" y="285315"/>
                    <a:pt x="708999" y="276934"/>
                  </a:cubicBezTo>
                  <a:cubicBezTo>
                    <a:pt x="709498" y="274878"/>
                    <a:pt x="710340" y="272918"/>
                    <a:pt x="711478" y="271135"/>
                  </a:cubicBezTo>
                  <a:cubicBezTo>
                    <a:pt x="714097" y="266691"/>
                    <a:pt x="713629" y="264244"/>
                    <a:pt x="709420" y="261562"/>
                  </a:cubicBezTo>
                  <a:cubicBezTo>
                    <a:pt x="699489" y="255144"/>
                    <a:pt x="687517" y="252712"/>
                    <a:pt x="675871" y="254750"/>
                  </a:cubicBezTo>
                  <a:cubicBezTo>
                    <a:pt x="658956" y="257384"/>
                    <a:pt x="647607" y="267783"/>
                    <a:pt x="639110" y="281736"/>
                  </a:cubicBezTo>
                  <a:cubicBezTo>
                    <a:pt x="628712" y="298739"/>
                    <a:pt x="617440" y="315183"/>
                    <a:pt x="605312" y="330999"/>
                  </a:cubicBezTo>
                  <a:cubicBezTo>
                    <a:pt x="597112" y="341725"/>
                    <a:pt x="589862" y="352825"/>
                    <a:pt x="585310" y="365718"/>
                  </a:cubicBezTo>
                  <a:cubicBezTo>
                    <a:pt x="582691" y="373107"/>
                    <a:pt x="578310" y="379748"/>
                    <a:pt x="575317" y="387122"/>
                  </a:cubicBezTo>
                  <a:cubicBezTo>
                    <a:pt x="570858" y="397725"/>
                    <a:pt x="567429" y="408736"/>
                    <a:pt x="565090" y="420001"/>
                  </a:cubicBezTo>
                  <a:cubicBezTo>
                    <a:pt x="563858" y="426237"/>
                    <a:pt x="560585" y="428295"/>
                    <a:pt x="554317" y="426237"/>
                  </a:cubicBezTo>
                  <a:cubicBezTo>
                    <a:pt x="550108" y="424865"/>
                    <a:pt x="545961" y="423540"/>
                    <a:pt x="541394" y="423852"/>
                  </a:cubicBezTo>
                  <a:cubicBezTo>
                    <a:pt x="539055" y="424028"/>
                    <a:pt x="536950" y="425377"/>
                    <a:pt x="535828" y="427438"/>
                  </a:cubicBezTo>
                  <a:cubicBezTo>
                    <a:pt x="533302" y="431429"/>
                    <a:pt x="535267" y="435123"/>
                    <a:pt x="539928" y="435435"/>
                  </a:cubicBezTo>
                  <a:cubicBezTo>
                    <a:pt x="541082" y="435435"/>
                    <a:pt x="542235" y="435529"/>
                    <a:pt x="543389" y="435560"/>
                  </a:cubicBezTo>
                  <a:cubicBezTo>
                    <a:pt x="542937" y="437992"/>
                    <a:pt x="540786" y="438179"/>
                    <a:pt x="539008" y="438678"/>
                  </a:cubicBezTo>
                  <a:cubicBezTo>
                    <a:pt x="507096" y="448032"/>
                    <a:pt x="475386" y="458212"/>
                    <a:pt x="443053" y="466178"/>
                  </a:cubicBezTo>
                  <a:cubicBezTo>
                    <a:pt x="422350" y="471426"/>
                    <a:pt x="401335" y="475311"/>
                    <a:pt x="380117" y="477808"/>
                  </a:cubicBezTo>
                  <a:cubicBezTo>
                    <a:pt x="361986" y="479835"/>
                    <a:pt x="344261" y="484356"/>
                    <a:pt x="325943" y="486102"/>
                  </a:cubicBezTo>
                  <a:cubicBezTo>
                    <a:pt x="320752" y="486601"/>
                    <a:pt x="315576" y="486710"/>
                    <a:pt x="310353" y="486710"/>
                  </a:cubicBezTo>
                  <a:cubicBezTo>
                    <a:pt x="289198" y="486710"/>
                    <a:pt x="268043" y="486928"/>
                    <a:pt x="246903" y="485541"/>
                  </a:cubicBezTo>
                  <a:cubicBezTo>
                    <a:pt x="218618" y="483785"/>
                    <a:pt x="190761" y="477763"/>
                    <a:pt x="164277" y="467675"/>
                  </a:cubicBezTo>
                  <a:cubicBezTo>
                    <a:pt x="148469" y="461641"/>
                    <a:pt x="132349" y="456528"/>
                    <a:pt x="116806" y="449669"/>
                  </a:cubicBezTo>
                  <a:cubicBezTo>
                    <a:pt x="102495" y="443324"/>
                    <a:pt x="91223" y="434079"/>
                    <a:pt x="81090" y="422262"/>
                  </a:cubicBezTo>
                  <a:cubicBezTo>
                    <a:pt x="53948" y="390770"/>
                    <a:pt x="32107" y="356099"/>
                    <a:pt x="16829" y="317467"/>
                  </a:cubicBezTo>
                  <a:cubicBezTo>
                    <a:pt x="8925" y="297497"/>
                    <a:pt x="4872" y="276435"/>
                    <a:pt x="2299" y="255202"/>
                  </a:cubicBezTo>
                  <a:cubicBezTo>
                    <a:pt x="-1271" y="225581"/>
                    <a:pt x="-741" y="195664"/>
                    <a:pt x="117" y="165904"/>
                  </a:cubicBezTo>
                  <a:cubicBezTo>
                    <a:pt x="693" y="145543"/>
                    <a:pt x="2237" y="125230"/>
                    <a:pt x="2221" y="104823"/>
                  </a:cubicBezTo>
                  <a:cubicBezTo>
                    <a:pt x="2351" y="95754"/>
                    <a:pt x="3930" y="86765"/>
                    <a:pt x="6898" y="78195"/>
                  </a:cubicBezTo>
                  <a:cubicBezTo>
                    <a:pt x="7553" y="76262"/>
                    <a:pt x="7974" y="73955"/>
                    <a:pt x="10718" y="73768"/>
                  </a:cubicBezTo>
                  <a:cubicBezTo>
                    <a:pt x="12542" y="75873"/>
                    <a:pt x="11653" y="78195"/>
                    <a:pt x="11061" y="80347"/>
                  </a:cubicBezTo>
                  <a:cubicBezTo>
                    <a:pt x="6976" y="94970"/>
                    <a:pt x="6836" y="109827"/>
                    <a:pt x="6774" y="124918"/>
                  </a:cubicBezTo>
                  <a:cubicBezTo>
                    <a:pt x="6664" y="147196"/>
                    <a:pt x="5947" y="169489"/>
                    <a:pt x="4497" y="191736"/>
                  </a:cubicBezTo>
                  <a:cubicBezTo>
                    <a:pt x="4014" y="199266"/>
                    <a:pt x="5900" y="206640"/>
                    <a:pt x="5480" y="214185"/>
                  </a:cubicBezTo>
                  <a:cubicBezTo>
                    <a:pt x="3921" y="241935"/>
                    <a:pt x="7865" y="269061"/>
                    <a:pt x="15317" y="295751"/>
                  </a:cubicBezTo>
                  <a:cubicBezTo>
                    <a:pt x="15643" y="297843"/>
                    <a:pt x="16261" y="299880"/>
                    <a:pt x="17156" y="301800"/>
                  </a:cubicBezTo>
                  <a:cubicBezTo>
                    <a:pt x="22410" y="309847"/>
                    <a:pt x="26451" y="318624"/>
                    <a:pt x="29145" y="327850"/>
                  </a:cubicBezTo>
                  <a:cubicBezTo>
                    <a:pt x="30057" y="330452"/>
                    <a:pt x="32020" y="332550"/>
                    <a:pt x="34555" y="333634"/>
                  </a:cubicBezTo>
                  <a:cubicBezTo>
                    <a:pt x="46200" y="339433"/>
                    <a:pt x="50659" y="350159"/>
                    <a:pt x="53262" y="361805"/>
                  </a:cubicBezTo>
                  <a:cubicBezTo>
                    <a:pt x="54587" y="367604"/>
                    <a:pt x="55367" y="373466"/>
                    <a:pt x="57581" y="379094"/>
                  </a:cubicBezTo>
                  <a:cubicBezTo>
                    <a:pt x="61992" y="390272"/>
                    <a:pt x="71284" y="396944"/>
                    <a:pt x="79843" y="404334"/>
                  </a:cubicBezTo>
                  <a:cubicBezTo>
                    <a:pt x="82025" y="406220"/>
                    <a:pt x="84239" y="408075"/>
                    <a:pt x="86593" y="409759"/>
                  </a:cubicBezTo>
                  <a:cubicBezTo>
                    <a:pt x="93967" y="415059"/>
                    <a:pt x="99860" y="421311"/>
                    <a:pt x="101622" y="430727"/>
                  </a:cubicBezTo>
                  <a:cubicBezTo>
                    <a:pt x="102651" y="436277"/>
                    <a:pt x="106564" y="439426"/>
                    <a:pt x="111615" y="441780"/>
                  </a:cubicBezTo>
                  <a:cubicBezTo>
                    <a:pt x="141730" y="455644"/>
                    <a:pt x="173017" y="466803"/>
                    <a:pt x="205107" y="475127"/>
                  </a:cubicBezTo>
                  <a:cubicBezTo>
                    <a:pt x="216643" y="478245"/>
                    <a:pt x="228647" y="478759"/>
                    <a:pt x="240480" y="480131"/>
                  </a:cubicBezTo>
                  <a:cubicBezTo>
                    <a:pt x="255446" y="481861"/>
                    <a:pt x="270521" y="480256"/>
                    <a:pt x="285425" y="481472"/>
                  </a:cubicBezTo>
                  <a:cubicBezTo>
                    <a:pt x="318070" y="484122"/>
                    <a:pt x="349670" y="477387"/>
                    <a:pt x="381645" y="473022"/>
                  </a:cubicBezTo>
                  <a:cubicBezTo>
                    <a:pt x="406589" y="469639"/>
                    <a:pt x="430800" y="464089"/>
                    <a:pt x="455135" y="458290"/>
                  </a:cubicBezTo>
                  <a:cubicBezTo>
                    <a:pt x="460639" y="456980"/>
                    <a:pt x="463289" y="453971"/>
                    <a:pt x="464318" y="448671"/>
                  </a:cubicBezTo>
                  <a:cubicBezTo>
                    <a:pt x="467062" y="434640"/>
                    <a:pt x="463741" y="421997"/>
                    <a:pt x="455759" y="410367"/>
                  </a:cubicBezTo>
                  <a:cubicBezTo>
                    <a:pt x="454777" y="408948"/>
                    <a:pt x="453530" y="407717"/>
                    <a:pt x="452641" y="406251"/>
                  </a:cubicBezTo>
                  <a:cubicBezTo>
                    <a:pt x="448993" y="400608"/>
                    <a:pt x="450240" y="397053"/>
                    <a:pt x="456570" y="394933"/>
                  </a:cubicBezTo>
                  <a:cubicBezTo>
                    <a:pt x="485458" y="385479"/>
                    <a:pt x="513784" y="374425"/>
                    <a:pt x="541440" y="361820"/>
                  </a:cubicBezTo>
                  <a:cubicBezTo>
                    <a:pt x="545431" y="359949"/>
                    <a:pt x="548830" y="356941"/>
                    <a:pt x="553086" y="355584"/>
                  </a:cubicBezTo>
                  <a:cubicBezTo>
                    <a:pt x="553538" y="355350"/>
                    <a:pt x="554037" y="355237"/>
                    <a:pt x="554551" y="355257"/>
                  </a:cubicBezTo>
                  <a:cubicBezTo>
                    <a:pt x="553787" y="354197"/>
                    <a:pt x="553616" y="355849"/>
                    <a:pt x="552992" y="355600"/>
                  </a:cubicBezTo>
                  <a:cubicBezTo>
                    <a:pt x="541814" y="360994"/>
                    <a:pt x="530496" y="366139"/>
                    <a:pt x="519022" y="370816"/>
                  </a:cubicBezTo>
                  <a:cubicBezTo>
                    <a:pt x="510354" y="374339"/>
                    <a:pt x="501297" y="377051"/>
                    <a:pt x="492520" y="380388"/>
                  </a:cubicBezTo>
                  <a:cubicBezTo>
                    <a:pt x="480204" y="385189"/>
                    <a:pt x="467451" y="388697"/>
                    <a:pt x="455104" y="393171"/>
                  </a:cubicBezTo>
                  <a:cubicBezTo>
                    <a:pt x="449804" y="395073"/>
                    <a:pt x="444191" y="396289"/>
                    <a:pt x="438704" y="395291"/>
                  </a:cubicBezTo>
                  <a:cubicBezTo>
                    <a:pt x="430160" y="393732"/>
                    <a:pt x="421898" y="395136"/>
                    <a:pt x="413542" y="396227"/>
                  </a:cubicBezTo>
                  <a:cubicBezTo>
                    <a:pt x="410143" y="396921"/>
                    <a:pt x="406636" y="396857"/>
                    <a:pt x="403268" y="396040"/>
                  </a:cubicBezTo>
                  <a:cubicBezTo>
                    <a:pt x="402691" y="395778"/>
                    <a:pt x="402224" y="395304"/>
                    <a:pt x="401990" y="394715"/>
                  </a:cubicBezTo>
                  <a:cubicBezTo>
                    <a:pt x="401959" y="394058"/>
                    <a:pt x="402317" y="393446"/>
                    <a:pt x="402910" y="393156"/>
                  </a:cubicBezTo>
                  <a:cubicBezTo>
                    <a:pt x="409146" y="390911"/>
                    <a:pt x="415818" y="390755"/>
                    <a:pt x="422210" y="390583"/>
                  </a:cubicBezTo>
                  <a:cubicBezTo>
                    <a:pt x="432717" y="390318"/>
                    <a:pt x="442212" y="386842"/>
                    <a:pt x="451659" y="383241"/>
                  </a:cubicBezTo>
                  <a:cubicBezTo>
                    <a:pt x="470367" y="376116"/>
                    <a:pt x="489885" y="371533"/>
                    <a:pt x="508296" y="363691"/>
                  </a:cubicBezTo>
                  <a:cubicBezTo>
                    <a:pt x="527004" y="355709"/>
                    <a:pt x="546148" y="348600"/>
                    <a:pt x="564170" y="339012"/>
                  </a:cubicBezTo>
                  <a:cubicBezTo>
                    <a:pt x="567319" y="337595"/>
                    <a:pt x="570235" y="335696"/>
                    <a:pt x="572807" y="333384"/>
                  </a:cubicBezTo>
                  <a:cubicBezTo>
                    <a:pt x="576268" y="329775"/>
                    <a:pt x="580462" y="326943"/>
                    <a:pt x="585092" y="325075"/>
                  </a:cubicBezTo>
                  <a:cubicBezTo>
                    <a:pt x="586744" y="324395"/>
                    <a:pt x="588241" y="323412"/>
                    <a:pt x="589519" y="322175"/>
                  </a:cubicBezTo>
                  <a:cubicBezTo>
                    <a:pt x="589893" y="321843"/>
                    <a:pt x="590314" y="321541"/>
                    <a:pt x="590735" y="321271"/>
                  </a:cubicBezTo>
                  <a:cubicBezTo>
                    <a:pt x="592793" y="319895"/>
                    <a:pt x="594679" y="318283"/>
                    <a:pt x="596363" y="316470"/>
                  </a:cubicBezTo>
                  <a:cubicBezTo>
                    <a:pt x="596737" y="316152"/>
                    <a:pt x="597127" y="315855"/>
                    <a:pt x="597532" y="315581"/>
                  </a:cubicBezTo>
                  <a:cubicBezTo>
                    <a:pt x="598764" y="314900"/>
                    <a:pt x="599824" y="313958"/>
                    <a:pt x="600650" y="312822"/>
                  </a:cubicBezTo>
                  <a:cubicBezTo>
                    <a:pt x="600900" y="312441"/>
                    <a:pt x="601165" y="312078"/>
                    <a:pt x="601445" y="311730"/>
                  </a:cubicBezTo>
                  <a:cubicBezTo>
                    <a:pt x="601710" y="311372"/>
                    <a:pt x="602007" y="311032"/>
                    <a:pt x="602334" y="310717"/>
                  </a:cubicBezTo>
                  <a:cubicBezTo>
                    <a:pt x="602474" y="310545"/>
                    <a:pt x="602646" y="310405"/>
                    <a:pt x="602786" y="310234"/>
                  </a:cubicBezTo>
                  <a:cubicBezTo>
                    <a:pt x="602926" y="310062"/>
                    <a:pt x="603410" y="309610"/>
                    <a:pt x="603722" y="309298"/>
                  </a:cubicBezTo>
                  <a:lnTo>
                    <a:pt x="604189" y="308831"/>
                  </a:lnTo>
                  <a:cubicBezTo>
                    <a:pt x="604485" y="308488"/>
                    <a:pt x="604797" y="308176"/>
                    <a:pt x="605125" y="307864"/>
                  </a:cubicBezTo>
                  <a:cubicBezTo>
                    <a:pt x="605452" y="307552"/>
                    <a:pt x="605436" y="307537"/>
                    <a:pt x="605577" y="307365"/>
                  </a:cubicBezTo>
                  <a:lnTo>
                    <a:pt x="606528" y="306305"/>
                  </a:lnTo>
                  <a:lnTo>
                    <a:pt x="607042" y="305759"/>
                  </a:lnTo>
                  <a:cubicBezTo>
                    <a:pt x="608570" y="304338"/>
                    <a:pt x="609942" y="302771"/>
                    <a:pt x="611158" y="301082"/>
                  </a:cubicBezTo>
                  <a:cubicBezTo>
                    <a:pt x="611423" y="300658"/>
                    <a:pt x="611704" y="300252"/>
                    <a:pt x="612015" y="299866"/>
                  </a:cubicBezTo>
                  <a:cubicBezTo>
                    <a:pt x="612779" y="298887"/>
                    <a:pt x="613465" y="297844"/>
                    <a:pt x="614042" y="296749"/>
                  </a:cubicBezTo>
                  <a:cubicBezTo>
                    <a:pt x="614291" y="296296"/>
                    <a:pt x="614572" y="295875"/>
                    <a:pt x="614853" y="295439"/>
                  </a:cubicBezTo>
                  <a:cubicBezTo>
                    <a:pt x="617690" y="291169"/>
                    <a:pt x="619701" y="286412"/>
                    <a:pt x="620792" y="281408"/>
                  </a:cubicBezTo>
                  <a:cubicBezTo>
                    <a:pt x="620995" y="280831"/>
                    <a:pt x="621182" y="280255"/>
                    <a:pt x="621353" y="279646"/>
                  </a:cubicBezTo>
                  <a:cubicBezTo>
                    <a:pt x="622912" y="274909"/>
                    <a:pt x="623692" y="269950"/>
                    <a:pt x="623661" y="264961"/>
                  </a:cubicBezTo>
                  <a:cubicBezTo>
                    <a:pt x="623661" y="253861"/>
                    <a:pt x="624019" y="242777"/>
                    <a:pt x="624456" y="231677"/>
                  </a:cubicBezTo>
                  <a:cubicBezTo>
                    <a:pt x="624939" y="219205"/>
                    <a:pt x="623443" y="206484"/>
                    <a:pt x="622320" y="193918"/>
                  </a:cubicBezTo>
                  <a:cubicBezTo>
                    <a:pt x="622195" y="193310"/>
                    <a:pt x="622055" y="192702"/>
                    <a:pt x="621884" y="192125"/>
                  </a:cubicBezTo>
                  <a:cubicBezTo>
                    <a:pt x="621619" y="190387"/>
                    <a:pt x="621260" y="188665"/>
                    <a:pt x="620808" y="186965"/>
                  </a:cubicBezTo>
                  <a:cubicBezTo>
                    <a:pt x="616708" y="168554"/>
                    <a:pt x="608882" y="151181"/>
                    <a:pt x="597782" y="135924"/>
                  </a:cubicBezTo>
                  <a:cubicBezTo>
                    <a:pt x="588069" y="122346"/>
                    <a:pt x="577920" y="108954"/>
                    <a:pt x="565901" y="97449"/>
                  </a:cubicBezTo>
                  <a:cubicBezTo>
                    <a:pt x="552665" y="84759"/>
                    <a:pt x="540365" y="70853"/>
                    <a:pt x="524650" y="60860"/>
                  </a:cubicBezTo>
                  <a:cubicBezTo>
                    <a:pt x="523091" y="59877"/>
                    <a:pt x="520519" y="59176"/>
                    <a:pt x="521407" y="56276"/>
                  </a:cubicBezTo>
                  <a:cubicBezTo>
                    <a:pt x="528797" y="56616"/>
                    <a:pt x="536046" y="58412"/>
                    <a:pt x="542734" y="61561"/>
                  </a:cubicBezTo>
                  <a:cubicBezTo>
                    <a:pt x="544839" y="62497"/>
                    <a:pt x="545712" y="64929"/>
                    <a:pt x="546694" y="67049"/>
                  </a:cubicBezTo>
                  <a:cubicBezTo>
                    <a:pt x="553554" y="81781"/>
                    <a:pt x="564248" y="92507"/>
                    <a:pt x="579791" y="97807"/>
                  </a:cubicBezTo>
                  <a:cubicBezTo>
                    <a:pt x="603347" y="105867"/>
                    <a:pt x="631238" y="90012"/>
                    <a:pt x="638284" y="66113"/>
                  </a:cubicBezTo>
                  <a:cubicBezTo>
                    <a:pt x="638456" y="65552"/>
                    <a:pt x="638549" y="64975"/>
                    <a:pt x="638736" y="64445"/>
                  </a:cubicBezTo>
                  <a:cubicBezTo>
                    <a:pt x="641574" y="56307"/>
                    <a:pt x="640872" y="49214"/>
                    <a:pt x="635104" y="41996"/>
                  </a:cubicBezTo>
                  <a:cubicBezTo>
                    <a:pt x="626124" y="30756"/>
                    <a:pt x="618656" y="18362"/>
                    <a:pt x="610753" y="6311"/>
                  </a:cubicBezTo>
                  <a:cubicBezTo>
                    <a:pt x="609490" y="4409"/>
                    <a:pt x="607104" y="2507"/>
                    <a:pt x="609194" y="-315"/>
                  </a:cubicBezTo>
                  <a:cubicBezTo>
                    <a:pt x="616038" y="7480"/>
                    <a:pt x="621089" y="16616"/>
                    <a:pt x="626966" y="25143"/>
                  </a:cubicBezTo>
                  <a:cubicBezTo>
                    <a:pt x="635587" y="37615"/>
                    <a:pt x="644115" y="50212"/>
                    <a:pt x="653375" y="62263"/>
                  </a:cubicBezTo>
                  <a:cubicBezTo>
                    <a:pt x="657553" y="67543"/>
                    <a:pt x="661248" y="73175"/>
                    <a:pt x="664444" y="79100"/>
                  </a:cubicBezTo>
                  <a:cubicBezTo>
                    <a:pt x="666782" y="83736"/>
                    <a:pt x="669510" y="88168"/>
                    <a:pt x="672581" y="92351"/>
                  </a:cubicBezTo>
                  <a:cubicBezTo>
                    <a:pt x="691570" y="117388"/>
                    <a:pt x="703979" y="145528"/>
                    <a:pt x="712008" y="175741"/>
                  </a:cubicBezTo>
                  <a:cubicBezTo>
                    <a:pt x="718244" y="199125"/>
                    <a:pt x="721362" y="222853"/>
                    <a:pt x="719023" y="247079"/>
                  </a:cubicBezTo>
                  <a:cubicBezTo>
                    <a:pt x="717683" y="260876"/>
                    <a:pt x="714440" y="274377"/>
                    <a:pt x="711384" y="287862"/>
                  </a:cubicBezTo>
                  <a:cubicBezTo>
                    <a:pt x="708516" y="300599"/>
                    <a:pt x="704790" y="313149"/>
                    <a:pt x="701329" y="325730"/>
                  </a:cubicBezTo>
                  <a:cubicBezTo>
                    <a:pt x="700331" y="329645"/>
                    <a:pt x="699022" y="333472"/>
                    <a:pt x="697400" y="337173"/>
                  </a:cubicBezTo>
                  <a:cubicBezTo>
                    <a:pt x="690619" y="351812"/>
                    <a:pt x="683276" y="366154"/>
                    <a:pt x="675169" y="380091"/>
                  </a:cubicBezTo>
                  <a:cubicBezTo>
                    <a:pt x="674546" y="380793"/>
                    <a:pt x="674063" y="380762"/>
                    <a:pt x="673626" y="380029"/>
                  </a:cubicBezTo>
                  <a:close/>
                </a:path>
              </a:pathLst>
            </a:custGeom>
            <a:solidFill>
              <a:srgbClr val="020202"/>
            </a:solidFill>
            <a:ln w="1557" cap="flat">
              <a:noFill/>
              <a:prstDash val="solid"/>
              <a:miter/>
            </a:ln>
          </p:spPr>
          <p:txBody>
            <a:bodyPr rtlCol="0" anchor="ctr"/>
            <a:lstStyle/>
            <a:p>
              <a:endParaRPr lang="es-CO"/>
            </a:p>
          </p:txBody>
        </p:sp>
        <p:sp>
          <p:nvSpPr>
            <p:cNvPr id="1199" name="Freeform: Shape 1198">
              <a:extLst>
                <a:ext uri="{FF2B5EF4-FFF2-40B4-BE49-F238E27FC236}">
                  <a16:creationId xmlns:a16="http://schemas.microsoft.com/office/drawing/2014/main" id="{AF96CAD9-A5C6-6A51-3C4C-C96E882D08DE}"/>
                </a:ext>
              </a:extLst>
            </p:cNvPr>
            <p:cNvSpPr/>
            <p:nvPr/>
          </p:nvSpPr>
          <p:spPr>
            <a:xfrm>
              <a:off x="3538103" y="6509761"/>
              <a:ext cx="755375" cy="348395"/>
            </a:xfrm>
            <a:custGeom>
              <a:avLst/>
              <a:gdLst>
                <a:gd name="connsiteX0" fmla="*/ -514 w 755375"/>
                <a:gd name="connsiteY0" fmla="*/ -291 h 348395"/>
                <a:gd name="connsiteX1" fmla="*/ 6377 w 755375"/>
                <a:gd name="connsiteY1" fmla="*/ 2297 h 348395"/>
                <a:gd name="connsiteX2" fmla="*/ 32880 w 755375"/>
                <a:gd name="connsiteY2" fmla="*/ 14629 h 348395"/>
                <a:gd name="connsiteX3" fmla="*/ 67084 w 755375"/>
                <a:gd name="connsiteY3" fmla="*/ 24388 h 348395"/>
                <a:gd name="connsiteX4" fmla="*/ 92682 w 755375"/>
                <a:gd name="connsiteY4" fmla="*/ 27288 h 348395"/>
                <a:gd name="connsiteX5" fmla="*/ 116191 w 755375"/>
                <a:gd name="connsiteY5" fmla="*/ 28504 h 348395"/>
                <a:gd name="connsiteX6" fmla="*/ 141135 w 755375"/>
                <a:gd name="connsiteY6" fmla="*/ 50002 h 348395"/>
                <a:gd name="connsiteX7" fmla="*/ 144144 w 755375"/>
                <a:gd name="connsiteY7" fmla="*/ 65155 h 348395"/>
                <a:gd name="connsiteX8" fmla="*/ 150380 w 755375"/>
                <a:gd name="connsiteY8" fmla="*/ 73122 h 348395"/>
                <a:gd name="connsiteX9" fmla="*/ 183337 w 755375"/>
                <a:gd name="connsiteY9" fmla="*/ 71718 h 348395"/>
                <a:gd name="connsiteX10" fmla="*/ 186953 w 755375"/>
                <a:gd name="connsiteY10" fmla="*/ 69941 h 348395"/>
                <a:gd name="connsiteX11" fmla="*/ 191350 w 755375"/>
                <a:gd name="connsiteY11" fmla="*/ 72716 h 348395"/>
                <a:gd name="connsiteX12" fmla="*/ 197476 w 755375"/>
                <a:gd name="connsiteY12" fmla="*/ 118114 h 348395"/>
                <a:gd name="connsiteX13" fmla="*/ 204149 w 755375"/>
                <a:gd name="connsiteY13" fmla="*/ 144258 h 348395"/>
                <a:gd name="connsiteX14" fmla="*/ 215701 w 755375"/>
                <a:gd name="connsiteY14" fmla="*/ 182749 h 348395"/>
                <a:gd name="connsiteX15" fmla="*/ 240645 w 755375"/>
                <a:gd name="connsiteY15" fmla="*/ 225153 h 348395"/>
                <a:gd name="connsiteX16" fmla="*/ 250341 w 755375"/>
                <a:gd name="connsiteY16" fmla="*/ 235754 h 348395"/>
                <a:gd name="connsiteX17" fmla="*/ 252228 w 755375"/>
                <a:gd name="connsiteY17" fmla="*/ 242536 h 348395"/>
                <a:gd name="connsiteX18" fmla="*/ 256312 w 755375"/>
                <a:gd name="connsiteY18" fmla="*/ 260121 h 348395"/>
                <a:gd name="connsiteX19" fmla="*/ 261410 w 755375"/>
                <a:gd name="connsiteY19" fmla="*/ 269038 h 348395"/>
                <a:gd name="connsiteX20" fmla="*/ 279447 w 755375"/>
                <a:gd name="connsiteY20" fmla="*/ 278486 h 348395"/>
                <a:gd name="connsiteX21" fmla="*/ 307743 w 755375"/>
                <a:gd name="connsiteY21" fmla="*/ 285953 h 348395"/>
                <a:gd name="connsiteX22" fmla="*/ 333248 w 755375"/>
                <a:gd name="connsiteY22" fmla="*/ 289554 h 348395"/>
                <a:gd name="connsiteX23" fmla="*/ 368902 w 755375"/>
                <a:gd name="connsiteY23" fmla="*/ 290552 h 348395"/>
                <a:gd name="connsiteX24" fmla="*/ 396324 w 755375"/>
                <a:gd name="connsiteY24" fmla="*/ 288432 h 348395"/>
                <a:gd name="connsiteX25" fmla="*/ 405085 w 755375"/>
                <a:gd name="connsiteY25" fmla="*/ 288432 h 348395"/>
                <a:gd name="connsiteX26" fmla="*/ 403526 w 755375"/>
                <a:gd name="connsiteY26" fmla="*/ 294528 h 348395"/>
                <a:gd name="connsiteX27" fmla="*/ 407190 w 755375"/>
                <a:gd name="connsiteY27" fmla="*/ 339738 h 348395"/>
                <a:gd name="connsiteX28" fmla="*/ 414533 w 755375"/>
                <a:gd name="connsiteY28" fmla="*/ 341110 h 348395"/>
                <a:gd name="connsiteX29" fmla="*/ 426365 w 755375"/>
                <a:gd name="connsiteY29" fmla="*/ 338943 h 348395"/>
                <a:gd name="connsiteX30" fmla="*/ 460663 w 755375"/>
                <a:gd name="connsiteY30" fmla="*/ 332208 h 348395"/>
                <a:gd name="connsiteX31" fmla="*/ 493402 w 755375"/>
                <a:gd name="connsiteY31" fmla="*/ 319736 h 348395"/>
                <a:gd name="connsiteX32" fmla="*/ 499809 w 755375"/>
                <a:gd name="connsiteY32" fmla="*/ 312612 h 348395"/>
                <a:gd name="connsiteX33" fmla="*/ 507432 w 755375"/>
                <a:gd name="connsiteY33" fmla="*/ 306500 h 348395"/>
                <a:gd name="connsiteX34" fmla="*/ 515960 w 755375"/>
                <a:gd name="connsiteY34" fmla="*/ 297458 h 348395"/>
                <a:gd name="connsiteX35" fmla="*/ 537786 w 755375"/>
                <a:gd name="connsiteY35" fmla="*/ 270847 h 348395"/>
                <a:gd name="connsiteX36" fmla="*/ 546111 w 755375"/>
                <a:gd name="connsiteY36" fmla="*/ 256395 h 348395"/>
                <a:gd name="connsiteX37" fmla="*/ 553001 w 755375"/>
                <a:gd name="connsiteY37" fmla="*/ 245326 h 348395"/>
                <a:gd name="connsiteX38" fmla="*/ 557195 w 755375"/>
                <a:gd name="connsiteY38" fmla="*/ 235021 h 348395"/>
                <a:gd name="connsiteX39" fmla="*/ 561732 w 755375"/>
                <a:gd name="connsiteY39" fmla="*/ 222892 h 348395"/>
                <a:gd name="connsiteX40" fmla="*/ 565411 w 755375"/>
                <a:gd name="connsiteY40" fmla="*/ 211699 h 348395"/>
                <a:gd name="connsiteX41" fmla="*/ 568716 w 755375"/>
                <a:gd name="connsiteY41" fmla="*/ 199664 h 348395"/>
                <a:gd name="connsiteX42" fmla="*/ 570961 w 755375"/>
                <a:gd name="connsiteY42" fmla="*/ 188642 h 348395"/>
                <a:gd name="connsiteX43" fmla="*/ 573190 w 755375"/>
                <a:gd name="connsiteY43" fmla="*/ 174097 h 348395"/>
                <a:gd name="connsiteX44" fmla="*/ 574079 w 755375"/>
                <a:gd name="connsiteY44" fmla="*/ 164103 h 348395"/>
                <a:gd name="connsiteX45" fmla="*/ 573595 w 755375"/>
                <a:gd name="connsiteY45" fmla="*/ 161282 h 348395"/>
                <a:gd name="connsiteX46" fmla="*/ 575653 w 755375"/>
                <a:gd name="connsiteY46" fmla="*/ 128995 h 348395"/>
                <a:gd name="connsiteX47" fmla="*/ 575435 w 755375"/>
                <a:gd name="connsiteY47" fmla="*/ 119376 h 348395"/>
                <a:gd name="connsiteX48" fmla="*/ 574796 w 755375"/>
                <a:gd name="connsiteY48" fmla="*/ 116570 h 348395"/>
                <a:gd name="connsiteX49" fmla="*/ 573564 w 755375"/>
                <a:gd name="connsiteY49" fmla="*/ 85157 h 348395"/>
                <a:gd name="connsiteX50" fmla="*/ 571600 w 755375"/>
                <a:gd name="connsiteY50" fmla="*/ 60042 h 348395"/>
                <a:gd name="connsiteX51" fmla="*/ 572956 w 755375"/>
                <a:gd name="connsiteY51" fmla="*/ 41771 h 348395"/>
                <a:gd name="connsiteX52" fmla="*/ 582637 w 755375"/>
                <a:gd name="connsiteY52" fmla="*/ 32931 h 348395"/>
                <a:gd name="connsiteX53" fmla="*/ 602733 w 755375"/>
                <a:gd name="connsiteY53" fmla="*/ 31622 h 348395"/>
                <a:gd name="connsiteX54" fmla="*/ 607254 w 755375"/>
                <a:gd name="connsiteY54" fmla="*/ 32432 h 348395"/>
                <a:gd name="connsiteX55" fmla="*/ 626632 w 755375"/>
                <a:gd name="connsiteY55" fmla="*/ 33383 h 348395"/>
                <a:gd name="connsiteX56" fmla="*/ 644186 w 755375"/>
                <a:gd name="connsiteY56" fmla="*/ 38902 h 348395"/>
                <a:gd name="connsiteX57" fmla="*/ 647647 w 755375"/>
                <a:gd name="connsiteY57" fmla="*/ 41209 h 348395"/>
                <a:gd name="connsiteX58" fmla="*/ 648816 w 755375"/>
                <a:gd name="connsiteY58" fmla="*/ 42363 h 348395"/>
                <a:gd name="connsiteX59" fmla="*/ 651123 w 755375"/>
                <a:gd name="connsiteY59" fmla="*/ 42363 h 348395"/>
                <a:gd name="connsiteX60" fmla="*/ 650219 w 755375"/>
                <a:gd name="connsiteY60" fmla="*/ 49191 h 348395"/>
                <a:gd name="connsiteX61" fmla="*/ 650375 w 755375"/>
                <a:gd name="connsiteY61" fmla="*/ 60213 h 348395"/>
                <a:gd name="connsiteX62" fmla="*/ 652199 w 755375"/>
                <a:gd name="connsiteY62" fmla="*/ 66605 h 348395"/>
                <a:gd name="connsiteX63" fmla="*/ 651669 w 755375"/>
                <a:gd name="connsiteY63" fmla="*/ 68897 h 348395"/>
                <a:gd name="connsiteX64" fmla="*/ 651669 w 755375"/>
                <a:gd name="connsiteY64" fmla="*/ 71126 h 348395"/>
                <a:gd name="connsiteX65" fmla="*/ 652230 w 755375"/>
                <a:gd name="connsiteY65" fmla="*/ 73355 h 348395"/>
                <a:gd name="connsiteX66" fmla="*/ 651201 w 755375"/>
                <a:gd name="connsiteY66" fmla="*/ 82008 h 348395"/>
                <a:gd name="connsiteX67" fmla="*/ 650531 w 755375"/>
                <a:gd name="connsiteY67" fmla="*/ 84221 h 348395"/>
                <a:gd name="connsiteX68" fmla="*/ 650640 w 755375"/>
                <a:gd name="connsiteY68" fmla="*/ 86513 h 348395"/>
                <a:gd name="connsiteX69" fmla="*/ 651279 w 755375"/>
                <a:gd name="connsiteY69" fmla="*/ 88961 h 348395"/>
                <a:gd name="connsiteX70" fmla="*/ 651279 w 755375"/>
                <a:gd name="connsiteY70" fmla="*/ 112688 h 348395"/>
                <a:gd name="connsiteX71" fmla="*/ 650671 w 755375"/>
                <a:gd name="connsiteY71" fmla="*/ 115183 h 348395"/>
                <a:gd name="connsiteX72" fmla="*/ 650500 w 755375"/>
                <a:gd name="connsiteY72" fmla="*/ 119096 h 348395"/>
                <a:gd name="connsiteX73" fmla="*/ 651279 w 755375"/>
                <a:gd name="connsiteY73" fmla="*/ 121356 h 348395"/>
                <a:gd name="connsiteX74" fmla="*/ 652168 w 755375"/>
                <a:gd name="connsiteY74" fmla="*/ 128839 h 348395"/>
                <a:gd name="connsiteX75" fmla="*/ 651809 w 755375"/>
                <a:gd name="connsiteY75" fmla="*/ 131412 h 348395"/>
                <a:gd name="connsiteX76" fmla="*/ 654101 w 755375"/>
                <a:gd name="connsiteY76" fmla="*/ 151678 h 348395"/>
                <a:gd name="connsiteX77" fmla="*/ 654584 w 755375"/>
                <a:gd name="connsiteY77" fmla="*/ 153237 h 348395"/>
                <a:gd name="connsiteX78" fmla="*/ 654958 w 755375"/>
                <a:gd name="connsiteY78" fmla="*/ 153970 h 348395"/>
                <a:gd name="connsiteX79" fmla="*/ 655878 w 755375"/>
                <a:gd name="connsiteY79" fmla="*/ 155373 h 348395"/>
                <a:gd name="connsiteX80" fmla="*/ 658450 w 755375"/>
                <a:gd name="connsiteY80" fmla="*/ 165132 h 348395"/>
                <a:gd name="connsiteX81" fmla="*/ 659916 w 755375"/>
                <a:gd name="connsiteY81" fmla="*/ 172304 h 348395"/>
                <a:gd name="connsiteX82" fmla="*/ 660711 w 755375"/>
                <a:gd name="connsiteY82" fmla="*/ 173660 h 348395"/>
                <a:gd name="connsiteX83" fmla="*/ 661147 w 755375"/>
                <a:gd name="connsiteY83" fmla="*/ 174299 h 348395"/>
                <a:gd name="connsiteX84" fmla="*/ 662052 w 755375"/>
                <a:gd name="connsiteY84" fmla="*/ 175515 h 348395"/>
                <a:gd name="connsiteX85" fmla="*/ 663611 w 755375"/>
                <a:gd name="connsiteY85" fmla="*/ 178009 h 348395"/>
                <a:gd name="connsiteX86" fmla="*/ 664577 w 755375"/>
                <a:gd name="connsiteY86" fmla="*/ 179989 h 348395"/>
                <a:gd name="connsiteX87" fmla="*/ 665279 w 755375"/>
                <a:gd name="connsiteY87" fmla="*/ 182827 h 348395"/>
                <a:gd name="connsiteX88" fmla="*/ 665902 w 755375"/>
                <a:gd name="connsiteY88" fmla="*/ 184978 h 348395"/>
                <a:gd name="connsiteX89" fmla="*/ 667929 w 755375"/>
                <a:gd name="connsiteY89" fmla="*/ 191650 h 348395"/>
                <a:gd name="connsiteX90" fmla="*/ 668989 w 755375"/>
                <a:gd name="connsiteY90" fmla="*/ 192773 h 348395"/>
                <a:gd name="connsiteX91" fmla="*/ 669535 w 755375"/>
                <a:gd name="connsiteY91" fmla="*/ 193319 h 348395"/>
                <a:gd name="connsiteX92" fmla="*/ 670595 w 755375"/>
                <a:gd name="connsiteY92" fmla="*/ 194441 h 348395"/>
                <a:gd name="connsiteX93" fmla="*/ 675474 w 755375"/>
                <a:gd name="connsiteY93" fmla="*/ 204840 h 348395"/>
                <a:gd name="connsiteX94" fmla="*/ 675911 w 755375"/>
                <a:gd name="connsiteY94" fmla="*/ 206133 h 348395"/>
                <a:gd name="connsiteX95" fmla="*/ 676254 w 755375"/>
                <a:gd name="connsiteY95" fmla="*/ 206695 h 348395"/>
                <a:gd name="connsiteX96" fmla="*/ 677174 w 755375"/>
                <a:gd name="connsiteY96" fmla="*/ 207615 h 348395"/>
                <a:gd name="connsiteX97" fmla="*/ 679294 w 755375"/>
                <a:gd name="connsiteY97" fmla="*/ 209251 h 348395"/>
                <a:gd name="connsiteX98" fmla="*/ 680323 w 755375"/>
                <a:gd name="connsiteY98" fmla="*/ 210187 h 348395"/>
                <a:gd name="connsiteX99" fmla="*/ 680822 w 755375"/>
                <a:gd name="connsiteY99" fmla="*/ 210670 h 348395"/>
                <a:gd name="connsiteX100" fmla="*/ 681866 w 755375"/>
                <a:gd name="connsiteY100" fmla="*/ 211668 h 348395"/>
                <a:gd name="connsiteX101" fmla="*/ 682381 w 755375"/>
                <a:gd name="connsiteY101" fmla="*/ 212182 h 348395"/>
                <a:gd name="connsiteX102" fmla="*/ 683378 w 755375"/>
                <a:gd name="connsiteY102" fmla="*/ 213320 h 348395"/>
                <a:gd name="connsiteX103" fmla="*/ 686715 w 755375"/>
                <a:gd name="connsiteY103" fmla="*/ 220117 h 348395"/>
                <a:gd name="connsiteX104" fmla="*/ 688274 w 755375"/>
                <a:gd name="connsiteY104" fmla="*/ 221676 h 348395"/>
                <a:gd name="connsiteX105" fmla="*/ 695741 w 755375"/>
                <a:gd name="connsiteY105" fmla="*/ 227180 h 348395"/>
                <a:gd name="connsiteX106" fmla="*/ 697097 w 755375"/>
                <a:gd name="connsiteY106" fmla="*/ 229051 h 348395"/>
                <a:gd name="connsiteX107" fmla="*/ 700480 w 755375"/>
                <a:gd name="connsiteY107" fmla="*/ 234008 h 348395"/>
                <a:gd name="connsiteX108" fmla="*/ 702039 w 755375"/>
                <a:gd name="connsiteY108" fmla="*/ 235458 h 348395"/>
                <a:gd name="connsiteX109" fmla="*/ 706607 w 755375"/>
                <a:gd name="connsiteY109" fmla="*/ 237672 h 348395"/>
                <a:gd name="connsiteX110" fmla="*/ 708431 w 755375"/>
                <a:gd name="connsiteY110" fmla="*/ 238888 h 348395"/>
                <a:gd name="connsiteX111" fmla="*/ 712001 w 755375"/>
                <a:gd name="connsiteY111" fmla="*/ 242426 h 348395"/>
                <a:gd name="connsiteX112" fmla="*/ 713233 w 755375"/>
                <a:gd name="connsiteY112" fmla="*/ 244141 h 348395"/>
                <a:gd name="connsiteX113" fmla="*/ 715416 w 755375"/>
                <a:gd name="connsiteY113" fmla="*/ 246729 h 348395"/>
                <a:gd name="connsiteX114" fmla="*/ 717084 w 755375"/>
                <a:gd name="connsiteY114" fmla="*/ 247665 h 348395"/>
                <a:gd name="connsiteX115" fmla="*/ 721106 w 755375"/>
                <a:gd name="connsiteY115" fmla="*/ 248241 h 348395"/>
                <a:gd name="connsiteX116" fmla="*/ 723054 w 755375"/>
                <a:gd name="connsiteY116" fmla="*/ 249099 h 348395"/>
                <a:gd name="connsiteX117" fmla="*/ 725377 w 755375"/>
                <a:gd name="connsiteY117" fmla="*/ 250658 h 348395"/>
                <a:gd name="connsiteX118" fmla="*/ 726936 w 755375"/>
                <a:gd name="connsiteY118" fmla="*/ 252061 h 348395"/>
                <a:gd name="connsiteX119" fmla="*/ 728838 w 755375"/>
                <a:gd name="connsiteY119" fmla="*/ 253869 h 348395"/>
                <a:gd name="connsiteX120" fmla="*/ 730522 w 755375"/>
                <a:gd name="connsiteY120" fmla="*/ 254664 h 348395"/>
                <a:gd name="connsiteX121" fmla="*/ 732985 w 755375"/>
                <a:gd name="connsiteY121" fmla="*/ 255226 h 348395"/>
                <a:gd name="connsiteX122" fmla="*/ 734793 w 755375"/>
                <a:gd name="connsiteY122" fmla="*/ 255849 h 348395"/>
                <a:gd name="connsiteX123" fmla="*/ 736633 w 755375"/>
                <a:gd name="connsiteY123" fmla="*/ 256426 h 348395"/>
                <a:gd name="connsiteX124" fmla="*/ 738473 w 755375"/>
                <a:gd name="connsiteY124" fmla="*/ 256940 h 348395"/>
                <a:gd name="connsiteX125" fmla="*/ 739782 w 755375"/>
                <a:gd name="connsiteY125" fmla="*/ 256940 h 348395"/>
                <a:gd name="connsiteX126" fmla="*/ 742464 w 755375"/>
                <a:gd name="connsiteY126" fmla="*/ 257050 h 348395"/>
                <a:gd name="connsiteX127" fmla="*/ 744833 w 755375"/>
                <a:gd name="connsiteY127" fmla="*/ 258094 h 348395"/>
                <a:gd name="connsiteX128" fmla="*/ 745987 w 755375"/>
                <a:gd name="connsiteY128" fmla="*/ 258687 h 348395"/>
                <a:gd name="connsiteX129" fmla="*/ 747078 w 755375"/>
                <a:gd name="connsiteY129" fmla="*/ 258063 h 348395"/>
                <a:gd name="connsiteX130" fmla="*/ 749011 w 755375"/>
                <a:gd name="connsiteY130" fmla="*/ 257315 h 348395"/>
                <a:gd name="connsiteX131" fmla="*/ 752036 w 755375"/>
                <a:gd name="connsiteY131" fmla="*/ 257642 h 348395"/>
                <a:gd name="connsiteX132" fmla="*/ 754078 w 755375"/>
                <a:gd name="connsiteY132" fmla="*/ 259107 h 348395"/>
                <a:gd name="connsiteX133" fmla="*/ 754078 w 755375"/>
                <a:gd name="connsiteY133" fmla="*/ 263145 h 348395"/>
                <a:gd name="connsiteX134" fmla="*/ 695429 w 755375"/>
                <a:gd name="connsiteY134" fmla="*/ 241585 h 348395"/>
                <a:gd name="connsiteX135" fmla="*/ 685577 w 755375"/>
                <a:gd name="connsiteY135" fmla="*/ 232854 h 348395"/>
                <a:gd name="connsiteX136" fmla="*/ 663751 w 755375"/>
                <a:gd name="connsiteY136" fmla="*/ 202828 h 348395"/>
                <a:gd name="connsiteX137" fmla="*/ 645589 w 755375"/>
                <a:gd name="connsiteY137" fmla="*/ 145333 h 348395"/>
                <a:gd name="connsiteX138" fmla="*/ 639977 w 755375"/>
                <a:gd name="connsiteY138" fmla="*/ 103085 h 348395"/>
                <a:gd name="connsiteX139" fmla="*/ 642549 w 755375"/>
                <a:gd name="connsiteY139" fmla="*/ 58171 h 348395"/>
                <a:gd name="connsiteX140" fmla="*/ 643609 w 755375"/>
                <a:gd name="connsiteY140" fmla="*/ 44935 h 348395"/>
                <a:gd name="connsiteX141" fmla="*/ 640226 w 755375"/>
                <a:gd name="connsiteY141" fmla="*/ 40851 h 348395"/>
                <a:gd name="connsiteX142" fmla="*/ 627551 w 755375"/>
                <a:gd name="connsiteY142" fmla="*/ 40367 h 348395"/>
                <a:gd name="connsiteX143" fmla="*/ 615485 w 755375"/>
                <a:gd name="connsiteY143" fmla="*/ 39650 h 348395"/>
                <a:gd name="connsiteX144" fmla="*/ 594766 w 755375"/>
                <a:gd name="connsiteY144" fmla="*/ 38871 h 348395"/>
                <a:gd name="connsiteX145" fmla="*/ 589403 w 755375"/>
                <a:gd name="connsiteY145" fmla="*/ 39338 h 348395"/>
                <a:gd name="connsiteX146" fmla="*/ 585381 w 755375"/>
                <a:gd name="connsiteY146" fmla="*/ 39214 h 348395"/>
                <a:gd name="connsiteX147" fmla="*/ 584773 w 755375"/>
                <a:gd name="connsiteY147" fmla="*/ 39385 h 348395"/>
                <a:gd name="connsiteX148" fmla="*/ 583666 w 755375"/>
                <a:gd name="connsiteY148" fmla="*/ 39759 h 348395"/>
                <a:gd name="connsiteX149" fmla="*/ 582715 w 755375"/>
                <a:gd name="connsiteY149" fmla="*/ 40383 h 348395"/>
                <a:gd name="connsiteX150" fmla="*/ 582372 w 755375"/>
                <a:gd name="connsiteY150" fmla="*/ 40835 h 348395"/>
                <a:gd name="connsiteX151" fmla="*/ 581951 w 755375"/>
                <a:gd name="connsiteY151" fmla="*/ 42581 h 348395"/>
                <a:gd name="connsiteX152" fmla="*/ 581951 w 755375"/>
                <a:gd name="connsiteY152" fmla="*/ 44686 h 348395"/>
                <a:gd name="connsiteX153" fmla="*/ 581951 w 755375"/>
                <a:gd name="connsiteY153" fmla="*/ 49363 h 348395"/>
                <a:gd name="connsiteX154" fmla="*/ 581951 w 755375"/>
                <a:gd name="connsiteY154" fmla="*/ 53525 h 348395"/>
                <a:gd name="connsiteX155" fmla="*/ 582591 w 755375"/>
                <a:gd name="connsiteY155" fmla="*/ 61866 h 348395"/>
                <a:gd name="connsiteX156" fmla="*/ 582996 w 755375"/>
                <a:gd name="connsiteY156" fmla="*/ 63518 h 348395"/>
                <a:gd name="connsiteX157" fmla="*/ 583136 w 755375"/>
                <a:gd name="connsiteY157" fmla="*/ 66932 h 348395"/>
                <a:gd name="connsiteX158" fmla="*/ 584103 w 755375"/>
                <a:gd name="connsiteY158" fmla="*/ 74727 h 348395"/>
                <a:gd name="connsiteX159" fmla="*/ 584243 w 755375"/>
                <a:gd name="connsiteY159" fmla="*/ 76582 h 348395"/>
                <a:gd name="connsiteX160" fmla="*/ 585366 w 755375"/>
                <a:gd name="connsiteY160" fmla="*/ 87184 h 348395"/>
                <a:gd name="connsiteX161" fmla="*/ 587829 w 755375"/>
                <a:gd name="connsiteY161" fmla="*/ 133033 h 348395"/>
                <a:gd name="connsiteX162" fmla="*/ 584368 w 755375"/>
                <a:gd name="connsiteY162" fmla="*/ 170589 h 348395"/>
                <a:gd name="connsiteX163" fmla="*/ 583230 w 755375"/>
                <a:gd name="connsiteY163" fmla="*/ 176217 h 348395"/>
                <a:gd name="connsiteX164" fmla="*/ 562480 w 755375"/>
                <a:gd name="connsiteY164" fmla="*/ 249489 h 348395"/>
                <a:gd name="connsiteX165" fmla="*/ 553827 w 755375"/>
                <a:gd name="connsiteY165" fmla="*/ 266279 h 348395"/>
                <a:gd name="connsiteX166" fmla="*/ 552861 w 755375"/>
                <a:gd name="connsiteY166" fmla="*/ 267713 h 348395"/>
                <a:gd name="connsiteX167" fmla="*/ 461115 w 755375"/>
                <a:gd name="connsiteY167" fmla="*/ 333424 h 348395"/>
                <a:gd name="connsiteX168" fmla="*/ 365472 w 755375"/>
                <a:gd name="connsiteY168" fmla="*/ 348078 h 348395"/>
                <a:gd name="connsiteX169" fmla="*/ 265136 w 755375"/>
                <a:gd name="connsiteY169" fmla="*/ 332691 h 348395"/>
                <a:gd name="connsiteX170" fmla="*/ 262953 w 755375"/>
                <a:gd name="connsiteY170" fmla="*/ 331943 h 348395"/>
                <a:gd name="connsiteX171" fmla="*/ 205677 w 755375"/>
                <a:gd name="connsiteY171" fmla="*/ 301652 h 348395"/>
                <a:gd name="connsiteX172" fmla="*/ 199441 w 755375"/>
                <a:gd name="connsiteY172" fmla="*/ 296492 h 348395"/>
                <a:gd name="connsiteX173" fmla="*/ 163803 w 755375"/>
                <a:gd name="connsiteY173" fmla="*/ 247088 h 348395"/>
                <a:gd name="connsiteX174" fmla="*/ 160451 w 755375"/>
                <a:gd name="connsiteY174" fmla="*/ 240369 h 348395"/>
                <a:gd name="connsiteX175" fmla="*/ 160201 w 755375"/>
                <a:gd name="connsiteY175" fmla="*/ 235489 h 348395"/>
                <a:gd name="connsiteX176" fmla="*/ 160856 w 755375"/>
                <a:gd name="connsiteY176" fmla="*/ 228754 h 348395"/>
                <a:gd name="connsiteX177" fmla="*/ 153669 w 755375"/>
                <a:gd name="connsiteY177" fmla="*/ 173333 h 348395"/>
                <a:gd name="connsiteX178" fmla="*/ 147012 w 755375"/>
                <a:gd name="connsiteY178" fmla="*/ 98050 h 348395"/>
                <a:gd name="connsiteX179" fmla="*/ 140948 w 755375"/>
                <a:gd name="connsiteY179" fmla="*/ 55209 h 348395"/>
                <a:gd name="connsiteX180" fmla="*/ 111452 w 755375"/>
                <a:gd name="connsiteY180" fmla="*/ 29501 h 348395"/>
                <a:gd name="connsiteX181" fmla="*/ 91887 w 755375"/>
                <a:gd name="connsiteY181" fmla="*/ 28893 h 348395"/>
                <a:gd name="connsiteX182" fmla="*/ 52055 w 755375"/>
                <a:gd name="connsiteY182" fmla="*/ 22657 h 348395"/>
                <a:gd name="connsiteX183" fmla="*/ 1684 w 755375"/>
                <a:gd name="connsiteY183" fmla="*/ 1471 h 348395"/>
                <a:gd name="connsiteX184" fmla="*/ -514 w 755375"/>
                <a:gd name="connsiteY184" fmla="*/ -291 h 348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755375" h="348395">
                  <a:moveTo>
                    <a:pt x="-514" y="-291"/>
                  </a:moveTo>
                  <a:cubicBezTo>
                    <a:pt x="2183" y="-525"/>
                    <a:pt x="4319" y="1003"/>
                    <a:pt x="6377" y="2297"/>
                  </a:cubicBezTo>
                  <a:cubicBezTo>
                    <a:pt x="14733" y="7551"/>
                    <a:pt x="23838" y="11074"/>
                    <a:pt x="32880" y="14629"/>
                  </a:cubicBezTo>
                  <a:cubicBezTo>
                    <a:pt x="43923" y="19025"/>
                    <a:pt x="55383" y="22299"/>
                    <a:pt x="67084" y="24388"/>
                  </a:cubicBezTo>
                  <a:cubicBezTo>
                    <a:pt x="75533" y="25869"/>
                    <a:pt x="83952" y="27864"/>
                    <a:pt x="92682" y="27288"/>
                  </a:cubicBezTo>
                  <a:cubicBezTo>
                    <a:pt x="100539" y="26851"/>
                    <a:pt x="108420" y="27272"/>
                    <a:pt x="116191" y="28504"/>
                  </a:cubicBezTo>
                  <a:cubicBezTo>
                    <a:pt x="126387" y="30063"/>
                    <a:pt x="138422" y="37000"/>
                    <a:pt x="141135" y="50002"/>
                  </a:cubicBezTo>
                  <a:cubicBezTo>
                    <a:pt x="142226" y="55037"/>
                    <a:pt x="143816" y="59979"/>
                    <a:pt x="144144" y="65155"/>
                  </a:cubicBezTo>
                  <a:cubicBezTo>
                    <a:pt x="144228" y="68897"/>
                    <a:pt x="146766" y="72139"/>
                    <a:pt x="150380" y="73122"/>
                  </a:cubicBezTo>
                  <a:cubicBezTo>
                    <a:pt x="161573" y="77081"/>
                    <a:pt x="172548" y="76925"/>
                    <a:pt x="183337" y="71718"/>
                  </a:cubicBezTo>
                  <a:cubicBezTo>
                    <a:pt x="184553" y="71142"/>
                    <a:pt x="185722" y="70456"/>
                    <a:pt x="186953" y="69941"/>
                  </a:cubicBezTo>
                  <a:cubicBezTo>
                    <a:pt x="190071" y="68647"/>
                    <a:pt x="191241" y="69255"/>
                    <a:pt x="191350" y="72716"/>
                  </a:cubicBezTo>
                  <a:cubicBezTo>
                    <a:pt x="191849" y="88072"/>
                    <a:pt x="195060" y="103054"/>
                    <a:pt x="197476" y="118114"/>
                  </a:cubicBezTo>
                  <a:cubicBezTo>
                    <a:pt x="198895" y="126953"/>
                    <a:pt x="201888" y="135543"/>
                    <a:pt x="204149" y="144258"/>
                  </a:cubicBezTo>
                  <a:cubicBezTo>
                    <a:pt x="207516" y="157228"/>
                    <a:pt x="210494" y="170324"/>
                    <a:pt x="215701" y="182749"/>
                  </a:cubicBezTo>
                  <a:cubicBezTo>
                    <a:pt x="222108" y="198027"/>
                    <a:pt x="229732" y="212510"/>
                    <a:pt x="240645" y="225153"/>
                  </a:cubicBezTo>
                  <a:cubicBezTo>
                    <a:pt x="243762" y="228785"/>
                    <a:pt x="246880" y="232433"/>
                    <a:pt x="250341" y="235754"/>
                  </a:cubicBezTo>
                  <a:cubicBezTo>
                    <a:pt x="252332" y="237391"/>
                    <a:pt x="253085" y="240104"/>
                    <a:pt x="252228" y="242536"/>
                  </a:cubicBezTo>
                  <a:cubicBezTo>
                    <a:pt x="250030" y="249255"/>
                    <a:pt x="251854" y="255085"/>
                    <a:pt x="256312" y="260121"/>
                  </a:cubicBezTo>
                  <a:cubicBezTo>
                    <a:pt x="258651" y="262787"/>
                    <a:pt x="259150" y="266263"/>
                    <a:pt x="261410" y="269038"/>
                  </a:cubicBezTo>
                  <a:cubicBezTo>
                    <a:pt x="266087" y="274884"/>
                    <a:pt x="272869" y="276599"/>
                    <a:pt x="279447" y="278486"/>
                  </a:cubicBezTo>
                  <a:cubicBezTo>
                    <a:pt x="288801" y="281183"/>
                    <a:pt x="298155" y="284051"/>
                    <a:pt x="307743" y="285953"/>
                  </a:cubicBezTo>
                  <a:cubicBezTo>
                    <a:pt x="316177" y="287637"/>
                    <a:pt x="324751" y="288354"/>
                    <a:pt x="333248" y="289554"/>
                  </a:cubicBezTo>
                  <a:cubicBezTo>
                    <a:pt x="345143" y="291254"/>
                    <a:pt x="357022" y="290225"/>
                    <a:pt x="368902" y="290552"/>
                  </a:cubicBezTo>
                  <a:cubicBezTo>
                    <a:pt x="378086" y="290615"/>
                    <a:pt x="387259" y="289913"/>
                    <a:pt x="396324" y="288432"/>
                  </a:cubicBezTo>
                  <a:cubicBezTo>
                    <a:pt x="399241" y="288229"/>
                    <a:pt x="402169" y="288229"/>
                    <a:pt x="405085" y="288432"/>
                  </a:cubicBezTo>
                  <a:cubicBezTo>
                    <a:pt x="405553" y="290879"/>
                    <a:pt x="404197" y="292750"/>
                    <a:pt x="403526" y="294528"/>
                  </a:cubicBezTo>
                  <a:cubicBezTo>
                    <a:pt x="397328" y="309291"/>
                    <a:pt x="398694" y="326159"/>
                    <a:pt x="407190" y="339738"/>
                  </a:cubicBezTo>
                  <a:cubicBezTo>
                    <a:pt x="409076" y="342638"/>
                    <a:pt x="412070" y="341593"/>
                    <a:pt x="414533" y="341110"/>
                  </a:cubicBezTo>
                  <a:cubicBezTo>
                    <a:pt x="418477" y="340346"/>
                    <a:pt x="422468" y="339800"/>
                    <a:pt x="426365" y="338943"/>
                  </a:cubicBezTo>
                  <a:cubicBezTo>
                    <a:pt x="437746" y="336448"/>
                    <a:pt x="449376" y="335201"/>
                    <a:pt x="460663" y="332208"/>
                  </a:cubicBezTo>
                  <a:cubicBezTo>
                    <a:pt x="472036" y="329371"/>
                    <a:pt x="483026" y="325193"/>
                    <a:pt x="493402" y="319736"/>
                  </a:cubicBezTo>
                  <a:cubicBezTo>
                    <a:pt x="496192" y="318177"/>
                    <a:pt x="500261" y="317289"/>
                    <a:pt x="499809" y="312612"/>
                  </a:cubicBezTo>
                  <a:cubicBezTo>
                    <a:pt x="502023" y="310195"/>
                    <a:pt x="504593" y="308137"/>
                    <a:pt x="507432" y="306500"/>
                  </a:cubicBezTo>
                  <a:cubicBezTo>
                    <a:pt x="511080" y="304146"/>
                    <a:pt x="513091" y="300265"/>
                    <a:pt x="515960" y="297458"/>
                  </a:cubicBezTo>
                  <a:cubicBezTo>
                    <a:pt x="524098" y="289211"/>
                    <a:pt x="530770" y="279967"/>
                    <a:pt x="537786" y="270847"/>
                  </a:cubicBezTo>
                  <a:cubicBezTo>
                    <a:pt x="541278" y="266294"/>
                    <a:pt x="545783" y="262927"/>
                    <a:pt x="546111" y="256395"/>
                  </a:cubicBezTo>
                  <a:cubicBezTo>
                    <a:pt x="546344" y="251827"/>
                    <a:pt x="550008" y="248600"/>
                    <a:pt x="553001" y="245326"/>
                  </a:cubicBezTo>
                  <a:cubicBezTo>
                    <a:pt x="555994" y="242052"/>
                    <a:pt x="557507" y="239199"/>
                    <a:pt x="557195" y="235021"/>
                  </a:cubicBezTo>
                  <a:cubicBezTo>
                    <a:pt x="556852" y="230344"/>
                    <a:pt x="558910" y="226416"/>
                    <a:pt x="561732" y="222892"/>
                  </a:cubicBezTo>
                  <a:cubicBezTo>
                    <a:pt x="564416" y="219806"/>
                    <a:pt x="565743" y="215768"/>
                    <a:pt x="565411" y="211699"/>
                  </a:cubicBezTo>
                  <a:cubicBezTo>
                    <a:pt x="565143" y="207428"/>
                    <a:pt x="566305" y="203203"/>
                    <a:pt x="568716" y="199664"/>
                  </a:cubicBezTo>
                  <a:cubicBezTo>
                    <a:pt x="570875" y="196421"/>
                    <a:pt x="571681" y="192461"/>
                    <a:pt x="570961" y="188642"/>
                  </a:cubicBezTo>
                  <a:cubicBezTo>
                    <a:pt x="569997" y="183684"/>
                    <a:pt x="570786" y="178540"/>
                    <a:pt x="573190" y="174097"/>
                  </a:cubicBezTo>
                  <a:cubicBezTo>
                    <a:pt x="574950" y="171056"/>
                    <a:pt x="575274" y="167409"/>
                    <a:pt x="574079" y="164103"/>
                  </a:cubicBezTo>
                  <a:cubicBezTo>
                    <a:pt x="573644" y="163230"/>
                    <a:pt x="573475" y="162248"/>
                    <a:pt x="573595" y="161282"/>
                  </a:cubicBezTo>
                  <a:cubicBezTo>
                    <a:pt x="576542" y="150650"/>
                    <a:pt x="574250" y="139690"/>
                    <a:pt x="575653" y="128995"/>
                  </a:cubicBezTo>
                  <a:cubicBezTo>
                    <a:pt x="576090" y="125706"/>
                    <a:pt x="576729" y="122557"/>
                    <a:pt x="575435" y="119376"/>
                  </a:cubicBezTo>
                  <a:cubicBezTo>
                    <a:pt x="574991" y="118503"/>
                    <a:pt x="574771" y="117537"/>
                    <a:pt x="574796" y="116570"/>
                  </a:cubicBezTo>
                  <a:cubicBezTo>
                    <a:pt x="576043" y="106047"/>
                    <a:pt x="573860" y="95633"/>
                    <a:pt x="573564" y="85157"/>
                  </a:cubicBezTo>
                  <a:cubicBezTo>
                    <a:pt x="573360" y="76754"/>
                    <a:pt x="572705" y="68367"/>
                    <a:pt x="571600" y="60042"/>
                  </a:cubicBezTo>
                  <a:cubicBezTo>
                    <a:pt x="570948" y="53915"/>
                    <a:pt x="571408" y="47726"/>
                    <a:pt x="572956" y="41771"/>
                  </a:cubicBezTo>
                  <a:cubicBezTo>
                    <a:pt x="574029" y="37094"/>
                    <a:pt x="577886" y="33570"/>
                    <a:pt x="582637" y="32931"/>
                  </a:cubicBezTo>
                  <a:cubicBezTo>
                    <a:pt x="589261" y="31715"/>
                    <a:pt x="596006" y="31263"/>
                    <a:pt x="602733" y="31622"/>
                  </a:cubicBezTo>
                  <a:cubicBezTo>
                    <a:pt x="604279" y="31575"/>
                    <a:pt x="605819" y="31855"/>
                    <a:pt x="607254" y="32432"/>
                  </a:cubicBezTo>
                  <a:cubicBezTo>
                    <a:pt x="613249" y="35612"/>
                    <a:pt x="620352" y="35971"/>
                    <a:pt x="626632" y="33383"/>
                  </a:cubicBezTo>
                  <a:cubicBezTo>
                    <a:pt x="633444" y="30936"/>
                    <a:pt x="639431" y="33570"/>
                    <a:pt x="644186" y="38902"/>
                  </a:cubicBezTo>
                  <a:cubicBezTo>
                    <a:pt x="644996" y="40196"/>
                    <a:pt x="646446" y="40461"/>
                    <a:pt x="647647" y="41209"/>
                  </a:cubicBezTo>
                  <a:cubicBezTo>
                    <a:pt x="647990" y="41646"/>
                    <a:pt x="648457" y="41958"/>
                    <a:pt x="648816" y="42363"/>
                  </a:cubicBezTo>
                  <a:lnTo>
                    <a:pt x="651123" y="42363"/>
                  </a:lnTo>
                  <a:cubicBezTo>
                    <a:pt x="652932" y="44920"/>
                    <a:pt x="651529" y="47118"/>
                    <a:pt x="650219" y="49191"/>
                  </a:cubicBezTo>
                  <a:cubicBezTo>
                    <a:pt x="647818" y="52948"/>
                    <a:pt x="647491" y="56503"/>
                    <a:pt x="650375" y="60213"/>
                  </a:cubicBezTo>
                  <a:cubicBezTo>
                    <a:pt x="651848" y="61990"/>
                    <a:pt x="652509" y="64313"/>
                    <a:pt x="652199" y="66605"/>
                  </a:cubicBezTo>
                  <a:cubicBezTo>
                    <a:pt x="652074" y="67384"/>
                    <a:pt x="651856" y="68164"/>
                    <a:pt x="651669" y="68897"/>
                  </a:cubicBezTo>
                  <a:cubicBezTo>
                    <a:pt x="651560" y="69629"/>
                    <a:pt x="651560" y="70393"/>
                    <a:pt x="651669" y="71126"/>
                  </a:cubicBezTo>
                  <a:cubicBezTo>
                    <a:pt x="651856" y="71874"/>
                    <a:pt x="652059" y="72685"/>
                    <a:pt x="652230" y="73355"/>
                  </a:cubicBezTo>
                  <a:cubicBezTo>
                    <a:pt x="652717" y="76286"/>
                    <a:pt x="652360" y="79279"/>
                    <a:pt x="651201" y="82008"/>
                  </a:cubicBezTo>
                  <a:cubicBezTo>
                    <a:pt x="650967" y="82740"/>
                    <a:pt x="650702" y="83473"/>
                    <a:pt x="650531" y="84221"/>
                  </a:cubicBezTo>
                  <a:cubicBezTo>
                    <a:pt x="650465" y="84985"/>
                    <a:pt x="650503" y="85765"/>
                    <a:pt x="650640" y="86513"/>
                  </a:cubicBezTo>
                  <a:cubicBezTo>
                    <a:pt x="650874" y="87324"/>
                    <a:pt x="651108" y="88072"/>
                    <a:pt x="651279" y="88961"/>
                  </a:cubicBezTo>
                  <a:cubicBezTo>
                    <a:pt x="651591" y="96880"/>
                    <a:pt x="650889" y="104784"/>
                    <a:pt x="651279" y="112688"/>
                  </a:cubicBezTo>
                  <a:cubicBezTo>
                    <a:pt x="651123" y="113530"/>
                    <a:pt x="650889" y="114356"/>
                    <a:pt x="650671" y="115183"/>
                  </a:cubicBezTo>
                  <a:cubicBezTo>
                    <a:pt x="650341" y="116461"/>
                    <a:pt x="650283" y="117786"/>
                    <a:pt x="650500" y="119096"/>
                  </a:cubicBezTo>
                  <a:cubicBezTo>
                    <a:pt x="650705" y="119860"/>
                    <a:pt x="650966" y="120624"/>
                    <a:pt x="651279" y="121356"/>
                  </a:cubicBezTo>
                  <a:cubicBezTo>
                    <a:pt x="652394" y="123679"/>
                    <a:pt x="652707" y="126314"/>
                    <a:pt x="652168" y="128839"/>
                  </a:cubicBezTo>
                  <a:cubicBezTo>
                    <a:pt x="652027" y="129681"/>
                    <a:pt x="651887" y="130539"/>
                    <a:pt x="651809" y="131412"/>
                  </a:cubicBezTo>
                  <a:cubicBezTo>
                    <a:pt x="653438" y="138037"/>
                    <a:pt x="654208" y="144850"/>
                    <a:pt x="654101" y="151678"/>
                  </a:cubicBezTo>
                  <a:cubicBezTo>
                    <a:pt x="654241" y="152208"/>
                    <a:pt x="654397" y="152754"/>
                    <a:pt x="654584" y="153237"/>
                  </a:cubicBezTo>
                  <a:lnTo>
                    <a:pt x="654958" y="153970"/>
                  </a:lnTo>
                  <a:cubicBezTo>
                    <a:pt x="655286" y="154438"/>
                    <a:pt x="655566" y="154905"/>
                    <a:pt x="655878" y="155373"/>
                  </a:cubicBezTo>
                  <a:cubicBezTo>
                    <a:pt x="657825" y="158242"/>
                    <a:pt x="658733" y="161687"/>
                    <a:pt x="658450" y="165132"/>
                  </a:cubicBezTo>
                  <a:cubicBezTo>
                    <a:pt x="658260" y="167611"/>
                    <a:pt x="658768" y="170090"/>
                    <a:pt x="659916" y="172304"/>
                  </a:cubicBezTo>
                  <a:lnTo>
                    <a:pt x="660711" y="173660"/>
                  </a:lnTo>
                  <a:cubicBezTo>
                    <a:pt x="660867" y="173863"/>
                    <a:pt x="660992" y="174081"/>
                    <a:pt x="661147" y="174299"/>
                  </a:cubicBezTo>
                  <a:cubicBezTo>
                    <a:pt x="661303" y="174517"/>
                    <a:pt x="661755" y="175094"/>
                    <a:pt x="662052" y="175515"/>
                  </a:cubicBezTo>
                  <a:cubicBezTo>
                    <a:pt x="662632" y="176310"/>
                    <a:pt x="663159" y="177137"/>
                    <a:pt x="663611" y="178009"/>
                  </a:cubicBezTo>
                  <a:cubicBezTo>
                    <a:pt x="663985" y="178633"/>
                    <a:pt x="664312" y="179304"/>
                    <a:pt x="664577" y="179989"/>
                  </a:cubicBezTo>
                  <a:cubicBezTo>
                    <a:pt x="664858" y="180925"/>
                    <a:pt x="665092" y="181876"/>
                    <a:pt x="665279" y="182827"/>
                  </a:cubicBezTo>
                  <a:cubicBezTo>
                    <a:pt x="665497" y="183528"/>
                    <a:pt x="665715" y="184245"/>
                    <a:pt x="665902" y="184978"/>
                  </a:cubicBezTo>
                  <a:cubicBezTo>
                    <a:pt x="666417" y="187254"/>
                    <a:pt x="666199" y="189749"/>
                    <a:pt x="667929" y="191650"/>
                  </a:cubicBezTo>
                  <a:cubicBezTo>
                    <a:pt x="668303" y="192009"/>
                    <a:pt x="668646" y="192399"/>
                    <a:pt x="668989" y="192773"/>
                  </a:cubicBezTo>
                  <a:lnTo>
                    <a:pt x="669535" y="193319"/>
                  </a:lnTo>
                  <a:cubicBezTo>
                    <a:pt x="669909" y="193677"/>
                    <a:pt x="670252" y="194067"/>
                    <a:pt x="670595" y="194441"/>
                  </a:cubicBezTo>
                  <a:cubicBezTo>
                    <a:pt x="673152" y="197388"/>
                    <a:pt x="674835" y="200989"/>
                    <a:pt x="675474" y="204840"/>
                  </a:cubicBezTo>
                  <a:cubicBezTo>
                    <a:pt x="675615" y="205261"/>
                    <a:pt x="675755" y="205713"/>
                    <a:pt x="675911" y="206133"/>
                  </a:cubicBezTo>
                  <a:cubicBezTo>
                    <a:pt x="676036" y="206305"/>
                    <a:pt x="676129" y="206508"/>
                    <a:pt x="676254" y="206695"/>
                  </a:cubicBezTo>
                  <a:cubicBezTo>
                    <a:pt x="676550" y="207022"/>
                    <a:pt x="676846" y="207318"/>
                    <a:pt x="677174" y="207615"/>
                  </a:cubicBezTo>
                  <a:cubicBezTo>
                    <a:pt x="677891" y="208145"/>
                    <a:pt x="678608" y="208659"/>
                    <a:pt x="679294" y="209251"/>
                  </a:cubicBezTo>
                  <a:cubicBezTo>
                    <a:pt x="679652" y="209548"/>
                    <a:pt x="679996" y="209859"/>
                    <a:pt x="680323" y="210187"/>
                  </a:cubicBezTo>
                  <a:lnTo>
                    <a:pt x="680822" y="210670"/>
                  </a:lnTo>
                  <a:cubicBezTo>
                    <a:pt x="681180" y="210982"/>
                    <a:pt x="681523" y="211325"/>
                    <a:pt x="681866" y="211668"/>
                  </a:cubicBezTo>
                  <a:lnTo>
                    <a:pt x="682381" y="212182"/>
                  </a:lnTo>
                  <a:cubicBezTo>
                    <a:pt x="682739" y="212541"/>
                    <a:pt x="683067" y="212915"/>
                    <a:pt x="683378" y="213320"/>
                  </a:cubicBezTo>
                  <a:cubicBezTo>
                    <a:pt x="684937" y="215331"/>
                    <a:pt x="685623" y="217841"/>
                    <a:pt x="686715" y="220117"/>
                  </a:cubicBezTo>
                  <a:cubicBezTo>
                    <a:pt x="687136" y="220725"/>
                    <a:pt x="687666" y="221256"/>
                    <a:pt x="688274" y="221676"/>
                  </a:cubicBezTo>
                  <a:cubicBezTo>
                    <a:pt x="690971" y="223235"/>
                    <a:pt x="694011" y="224327"/>
                    <a:pt x="695741" y="227180"/>
                  </a:cubicBezTo>
                  <a:cubicBezTo>
                    <a:pt x="696209" y="227803"/>
                    <a:pt x="696630" y="228443"/>
                    <a:pt x="697097" y="229051"/>
                  </a:cubicBezTo>
                  <a:cubicBezTo>
                    <a:pt x="698391" y="230578"/>
                    <a:pt x="699529" y="232246"/>
                    <a:pt x="700480" y="234008"/>
                  </a:cubicBezTo>
                  <a:cubicBezTo>
                    <a:pt x="700917" y="234585"/>
                    <a:pt x="701447" y="235068"/>
                    <a:pt x="702039" y="235458"/>
                  </a:cubicBezTo>
                  <a:cubicBezTo>
                    <a:pt x="703598" y="236097"/>
                    <a:pt x="705126" y="236845"/>
                    <a:pt x="706607" y="237672"/>
                  </a:cubicBezTo>
                  <a:cubicBezTo>
                    <a:pt x="707231" y="238061"/>
                    <a:pt x="707823" y="238482"/>
                    <a:pt x="708431" y="238888"/>
                  </a:cubicBezTo>
                  <a:cubicBezTo>
                    <a:pt x="709881" y="239776"/>
                    <a:pt x="711097" y="240992"/>
                    <a:pt x="712001" y="242426"/>
                  </a:cubicBezTo>
                  <a:cubicBezTo>
                    <a:pt x="712407" y="243003"/>
                    <a:pt x="712796" y="243580"/>
                    <a:pt x="713233" y="244141"/>
                  </a:cubicBezTo>
                  <a:cubicBezTo>
                    <a:pt x="713981" y="244999"/>
                    <a:pt x="714667" y="245887"/>
                    <a:pt x="715416" y="246729"/>
                  </a:cubicBezTo>
                  <a:cubicBezTo>
                    <a:pt x="715883" y="247166"/>
                    <a:pt x="716460" y="247493"/>
                    <a:pt x="717084" y="247665"/>
                  </a:cubicBezTo>
                  <a:cubicBezTo>
                    <a:pt x="718440" y="247774"/>
                    <a:pt x="719781" y="247976"/>
                    <a:pt x="721106" y="248241"/>
                  </a:cubicBezTo>
                  <a:cubicBezTo>
                    <a:pt x="721792" y="248460"/>
                    <a:pt x="722431" y="248740"/>
                    <a:pt x="723054" y="249099"/>
                  </a:cubicBezTo>
                  <a:cubicBezTo>
                    <a:pt x="723881" y="249535"/>
                    <a:pt x="724660" y="250050"/>
                    <a:pt x="725377" y="250658"/>
                  </a:cubicBezTo>
                  <a:cubicBezTo>
                    <a:pt x="725907" y="251094"/>
                    <a:pt x="726391" y="251578"/>
                    <a:pt x="726936" y="252061"/>
                  </a:cubicBezTo>
                  <a:cubicBezTo>
                    <a:pt x="727482" y="252544"/>
                    <a:pt x="728168" y="253308"/>
                    <a:pt x="728838" y="253869"/>
                  </a:cubicBezTo>
                  <a:cubicBezTo>
                    <a:pt x="729353" y="254228"/>
                    <a:pt x="729929" y="254493"/>
                    <a:pt x="730522" y="254664"/>
                  </a:cubicBezTo>
                  <a:cubicBezTo>
                    <a:pt x="731348" y="254836"/>
                    <a:pt x="732175" y="254976"/>
                    <a:pt x="732985" y="255226"/>
                  </a:cubicBezTo>
                  <a:lnTo>
                    <a:pt x="734793" y="255849"/>
                  </a:lnTo>
                  <a:cubicBezTo>
                    <a:pt x="735417" y="256005"/>
                    <a:pt x="736025" y="256208"/>
                    <a:pt x="736633" y="256426"/>
                  </a:cubicBezTo>
                  <a:cubicBezTo>
                    <a:pt x="737226" y="256644"/>
                    <a:pt x="737849" y="256816"/>
                    <a:pt x="738473" y="256940"/>
                  </a:cubicBezTo>
                  <a:lnTo>
                    <a:pt x="739782" y="256940"/>
                  </a:lnTo>
                  <a:cubicBezTo>
                    <a:pt x="740686" y="256940"/>
                    <a:pt x="741575" y="256940"/>
                    <a:pt x="742464" y="257050"/>
                  </a:cubicBezTo>
                  <a:cubicBezTo>
                    <a:pt x="743352" y="257128"/>
                    <a:pt x="744179" y="257486"/>
                    <a:pt x="744833" y="258094"/>
                  </a:cubicBezTo>
                  <a:cubicBezTo>
                    <a:pt x="745208" y="258297"/>
                    <a:pt x="745145" y="259341"/>
                    <a:pt x="745987" y="258687"/>
                  </a:cubicBezTo>
                  <a:cubicBezTo>
                    <a:pt x="746330" y="258453"/>
                    <a:pt x="746704" y="258250"/>
                    <a:pt x="747078" y="258063"/>
                  </a:cubicBezTo>
                  <a:cubicBezTo>
                    <a:pt x="747686" y="257736"/>
                    <a:pt x="748341" y="257471"/>
                    <a:pt x="749011" y="257315"/>
                  </a:cubicBezTo>
                  <a:cubicBezTo>
                    <a:pt x="750025" y="257128"/>
                    <a:pt x="751085" y="257252"/>
                    <a:pt x="752036" y="257642"/>
                  </a:cubicBezTo>
                  <a:cubicBezTo>
                    <a:pt x="752815" y="257985"/>
                    <a:pt x="753517" y="258484"/>
                    <a:pt x="754078" y="259107"/>
                  </a:cubicBezTo>
                  <a:cubicBezTo>
                    <a:pt x="755123" y="260246"/>
                    <a:pt x="755123" y="261992"/>
                    <a:pt x="754078" y="263145"/>
                  </a:cubicBezTo>
                  <a:cubicBezTo>
                    <a:pt x="732252" y="262241"/>
                    <a:pt x="711331" y="258811"/>
                    <a:pt x="695429" y="241585"/>
                  </a:cubicBezTo>
                  <a:cubicBezTo>
                    <a:pt x="692467" y="238373"/>
                    <a:pt x="688523" y="236159"/>
                    <a:pt x="685577" y="232854"/>
                  </a:cubicBezTo>
                  <a:cubicBezTo>
                    <a:pt x="677657" y="223329"/>
                    <a:pt x="669363" y="214069"/>
                    <a:pt x="663751" y="202828"/>
                  </a:cubicBezTo>
                  <a:cubicBezTo>
                    <a:pt x="655039" y="184604"/>
                    <a:pt x="648927" y="165257"/>
                    <a:pt x="645589" y="145333"/>
                  </a:cubicBezTo>
                  <a:cubicBezTo>
                    <a:pt x="643406" y="131303"/>
                    <a:pt x="640148" y="117365"/>
                    <a:pt x="639977" y="103085"/>
                  </a:cubicBezTo>
                  <a:cubicBezTo>
                    <a:pt x="639774" y="88057"/>
                    <a:pt x="641411" y="73122"/>
                    <a:pt x="642549" y="58171"/>
                  </a:cubicBezTo>
                  <a:cubicBezTo>
                    <a:pt x="642892" y="53759"/>
                    <a:pt x="643110" y="49332"/>
                    <a:pt x="643609" y="44935"/>
                  </a:cubicBezTo>
                  <a:cubicBezTo>
                    <a:pt x="643921" y="42191"/>
                    <a:pt x="642861" y="40960"/>
                    <a:pt x="640226" y="40851"/>
                  </a:cubicBezTo>
                  <a:cubicBezTo>
                    <a:pt x="636001" y="40664"/>
                    <a:pt x="631776" y="40336"/>
                    <a:pt x="627551" y="40367"/>
                  </a:cubicBezTo>
                  <a:cubicBezTo>
                    <a:pt x="623515" y="40539"/>
                    <a:pt x="619473" y="40289"/>
                    <a:pt x="615485" y="39650"/>
                  </a:cubicBezTo>
                  <a:cubicBezTo>
                    <a:pt x="608594" y="38341"/>
                    <a:pt x="601673" y="38918"/>
                    <a:pt x="594766" y="38871"/>
                  </a:cubicBezTo>
                  <a:cubicBezTo>
                    <a:pt x="593036" y="39728"/>
                    <a:pt x="591181" y="39151"/>
                    <a:pt x="589403" y="39338"/>
                  </a:cubicBezTo>
                  <a:cubicBezTo>
                    <a:pt x="588063" y="39338"/>
                    <a:pt x="586737" y="38684"/>
                    <a:pt x="585381" y="39214"/>
                  </a:cubicBezTo>
                  <a:lnTo>
                    <a:pt x="584773" y="39385"/>
                  </a:lnTo>
                  <a:lnTo>
                    <a:pt x="583666" y="39759"/>
                  </a:lnTo>
                  <a:cubicBezTo>
                    <a:pt x="583331" y="39931"/>
                    <a:pt x="583013" y="40149"/>
                    <a:pt x="582715" y="40383"/>
                  </a:cubicBezTo>
                  <a:cubicBezTo>
                    <a:pt x="582715" y="40383"/>
                    <a:pt x="582357" y="40819"/>
                    <a:pt x="582372" y="40835"/>
                  </a:cubicBezTo>
                  <a:cubicBezTo>
                    <a:pt x="582146" y="41396"/>
                    <a:pt x="582004" y="41989"/>
                    <a:pt x="581951" y="42581"/>
                  </a:cubicBezTo>
                  <a:cubicBezTo>
                    <a:pt x="581951" y="43283"/>
                    <a:pt x="581951" y="43984"/>
                    <a:pt x="581951" y="44686"/>
                  </a:cubicBezTo>
                  <a:cubicBezTo>
                    <a:pt x="581951" y="46245"/>
                    <a:pt x="581951" y="47804"/>
                    <a:pt x="581951" y="49363"/>
                  </a:cubicBezTo>
                  <a:cubicBezTo>
                    <a:pt x="581951" y="50922"/>
                    <a:pt x="581951" y="52138"/>
                    <a:pt x="581951" y="53525"/>
                  </a:cubicBezTo>
                  <a:cubicBezTo>
                    <a:pt x="582357" y="56285"/>
                    <a:pt x="582076" y="59106"/>
                    <a:pt x="582591" y="61866"/>
                  </a:cubicBezTo>
                  <a:cubicBezTo>
                    <a:pt x="582773" y="62411"/>
                    <a:pt x="582909" y="62957"/>
                    <a:pt x="582996" y="63518"/>
                  </a:cubicBezTo>
                  <a:cubicBezTo>
                    <a:pt x="583105" y="64656"/>
                    <a:pt x="582996" y="65794"/>
                    <a:pt x="583136" y="66932"/>
                  </a:cubicBezTo>
                  <a:cubicBezTo>
                    <a:pt x="583588" y="69505"/>
                    <a:pt x="583277" y="72171"/>
                    <a:pt x="584103" y="74727"/>
                  </a:cubicBezTo>
                  <a:cubicBezTo>
                    <a:pt x="584181" y="75335"/>
                    <a:pt x="584228" y="75959"/>
                    <a:pt x="584243" y="76582"/>
                  </a:cubicBezTo>
                  <a:cubicBezTo>
                    <a:pt x="584321" y="80137"/>
                    <a:pt x="584695" y="83691"/>
                    <a:pt x="585366" y="87184"/>
                  </a:cubicBezTo>
                  <a:cubicBezTo>
                    <a:pt x="586967" y="102415"/>
                    <a:pt x="587788" y="117724"/>
                    <a:pt x="587829" y="133033"/>
                  </a:cubicBezTo>
                  <a:cubicBezTo>
                    <a:pt x="588060" y="145645"/>
                    <a:pt x="586898" y="158242"/>
                    <a:pt x="584368" y="170589"/>
                  </a:cubicBezTo>
                  <a:cubicBezTo>
                    <a:pt x="583994" y="172460"/>
                    <a:pt x="583760" y="174393"/>
                    <a:pt x="583230" y="176217"/>
                  </a:cubicBezTo>
                  <a:cubicBezTo>
                    <a:pt x="576152" y="200599"/>
                    <a:pt x="570961" y="225512"/>
                    <a:pt x="562480" y="249489"/>
                  </a:cubicBezTo>
                  <a:cubicBezTo>
                    <a:pt x="560360" y="255491"/>
                    <a:pt x="558286" y="261477"/>
                    <a:pt x="553827" y="266279"/>
                  </a:cubicBezTo>
                  <a:cubicBezTo>
                    <a:pt x="553456" y="266715"/>
                    <a:pt x="553132" y="267199"/>
                    <a:pt x="552861" y="267713"/>
                  </a:cubicBezTo>
                  <a:cubicBezTo>
                    <a:pt x="531815" y="302930"/>
                    <a:pt x="499980" y="323836"/>
                    <a:pt x="461115" y="333424"/>
                  </a:cubicBezTo>
                  <a:cubicBezTo>
                    <a:pt x="429795" y="341219"/>
                    <a:pt x="398008" y="348000"/>
                    <a:pt x="365472" y="348078"/>
                  </a:cubicBezTo>
                  <a:cubicBezTo>
                    <a:pt x="331283" y="348172"/>
                    <a:pt x="297376" y="345678"/>
                    <a:pt x="265136" y="332691"/>
                  </a:cubicBezTo>
                  <a:cubicBezTo>
                    <a:pt x="264425" y="332395"/>
                    <a:pt x="263696" y="332146"/>
                    <a:pt x="262953" y="331943"/>
                  </a:cubicBezTo>
                  <a:cubicBezTo>
                    <a:pt x="241580" y="326144"/>
                    <a:pt x="223496" y="314124"/>
                    <a:pt x="205677" y="301652"/>
                  </a:cubicBezTo>
                  <a:cubicBezTo>
                    <a:pt x="203416" y="300171"/>
                    <a:pt x="201326" y="298440"/>
                    <a:pt x="199441" y="296492"/>
                  </a:cubicBezTo>
                  <a:cubicBezTo>
                    <a:pt x="185706" y="281385"/>
                    <a:pt x="172050" y="266107"/>
                    <a:pt x="163803" y="247088"/>
                  </a:cubicBezTo>
                  <a:cubicBezTo>
                    <a:pt x="162789" y="244796"/>
                    <a:pt x="161651" y="242567"/>
                    <a:pt x="160451" y="240369"/>
                  </a:cubicBezTo>
                  <a:cubicBezTo>
                    <a:pt x="159458" y="238919"/>
                    <a:pt x="159361" y="237032"/>
                    <a:pt x="160201" y="235489"/>
                  </a:cubicBezTo>
                  <a:cubicBezTo>
                    <a:pt x="161296" y="233416"/>
                    <a:pt x="161531" y="230999"/>
                    <a:pt x="160856" y="228754"/>
                  </a:cubicBezTo>
                  <a:cubicBezTo>
                    <a:pt x="155727" y="210639"/>
                    <a:pt x="155368" y="191916"/>
                    <a:pt x="153669" y="173333"/>
                  </a:cubicBezTo>
                  <a:cubicBezTo>
                    <a:pt x="151377" y="148249"/>
                    <a:pt x="150364" y="123055"/>
                    <a:pt x="147012" y="98050"/>
                  </a:cubicBezTo>
                  <a:cubicBezTo>
                    <a:pt x="145095" y="83754"/>
                    <a:pt x="143894" y="69364"/>
                    <a:pt x="140948" y="55209"/>
                  </a:cubicBezTo>
                  <a:cubicBezTo>
                    <a:pt x="137612" y="39260"/>
                    <a:pt x="127806" y="30530"/>
                    <a:pt x="111452" y="29501"/>
                  </a:cubicBezTo>
                  <a:cubicBezTo>
                    <a:pt x="104951" y="29080"/>
                    <a:pt x="98419" y="28925"/>
                    <a:pt x="91887" y="28893"/>
                  </a:cubicBezTo>
                  <a:cubicBezTo>
                    <a:pt x="78394" y="28566"/>
                    <a:pt x="65004" y="26461"/>
                    <a:pt x="52055" y="22657"/>
                  </a:cubicBezTo>
                  <a:cubicBezTo>
                    <a:pt x="34370" y="17949"/>
                    <a:pt x="17421" y="10809"/>
                    <a:pt x="1684" y="1471"/>
                  </a:cubicBezTo>
                  <a:cubicBezTo>
                    <a:pt x="914" y="925"/>
                    <a:pt x="180" y="348"/>
                    <a:pt x="-514" y="-291"/>
                  </a:cubicBezTo>
                  <a:close/>
                </a:path>
              </a:pathLst>
            </a:custGeom>
            <a:solidFill>
              <a:srgbClr val="020202"/>
            </a:solidFill>
            <a:ln w="1557" cap="flat">
              <a:noFill/>
              <a:prstDash val="solid"/>
              <a:miter/>
            </a:ln>
          </p:spPr>
          <p:txBody>
            <a:bodyPr rtlCol="0" anchor="ctr"/>
            <a:lstStyle/>
            <a:p>
              <a:endParaRPr lang="es-CO"/>
            </a:p>
          </p:txBody>
        </p:sp>
        <p:sp>
          <p:nvSpPr>
            <p:cNvPr id="1200" name="Freeform: Shape 1199">
              <a:extLst>
                <a:ext uri="{FF2B5EF4-FFF2-40B4-BE49-F238E27FC236}">
                  <a16:creationId xmlns:a16="http://schemas.microsoft.com/office/drawing/2014/main" id="{E0D54FD8-E2CB-0CA7-39E4-F818B5E021E0}"/>
                </a:ext>
              </a:extLst>
            </p:cNvPr>
            <p:cNvSpPr/>
            <p:nvPr/>
          </p:nvSpPr>
          <p:spPr>
            <a:xfrm>
              <a:off x="4181860" y="5341980"/>
              <a:ext cx="414527" cy="284054"/>
            </a:xfrm>
            <a:custGeom>
              <a:avLst/>
              <a:gdLst>
                <a:gd name="connsiteX0" fmla="*/ 380632 w 414527"/>
                <a:gd name="connsiteY0" fmla="*/ 181874 h 284054"/>
                <a:gd name="connsiteX1" fmla="*/ 383890 w 414527"/>
                <a:gd name="connsiteY1" fmla="*/ 188391 h 284054"/>
                <a:gd name="connsiteX2" fmla="*/ 412108 w 414527"/>
                <a:gd name="connsiteY2" fmla="*/ 229610 h 284054"/>
                <a:gd name="connsiteX3" fmla="*/ 413931 w 414527"/>
                <a:gd name="connsiteY3" fmla="*/ 236095 h 284054"/>
                <a:gd name="connsiteX4" fmla="*/ 404578 w 414527"/>
                <a:gd name="connsiteY4" fmla="*/ 262302 h 284054"/>
                <a:gd name="connsiteX5" fmla="*/ 372525 w 414527"/>
                <a:gd name="connsiteY5" fmla="*/ 282802 h 284054"/>
                <a:gd name="connsiteX6" fmla="*/ 343544 w 414527"/>
                <a:gd name="connsiteY6" fmla="*/ 278796 h 284054"/>
                <a:gd name="connsiteX7" fmla="*/ 325615 w 414527"/>
                <a:gd name="connsiteY7" fmla="*/ 263798 h 284054"/>
                <a:gd name="connsiteX8" fmla="*/ 321578 w 414527"/>
                <a:gd name="connsiteY8" fmla="*/ 258966 h 284054"/>
                <a:gd name="connsiteX9" fmla="*/ 317197 w 414527"/>
                <a:gd name="connsiteY9" fmla="*/ 251015 h 284054"/>
                <a:gd name="connsiteX10" fmla="*/ 308217 w 414527"/>
                <a:gd name="connsiteY10" fmla="*/ 242705 h 284054"/>
                <a:gd name="connsiteX11" fmla="*/ 295028 w 414527"/>
                <a:gd name="connsiteY11" fmla="*/ 239011 h 284054"/>
                <a:gd name="connsiteX12" fmla="*/ 292752 w 414527"/>
                <a:gd name="connsiteY12" fmla="*/ 238808 h 284054"/>
                <a:gd name="connsiteX13" fmla="*/ 282806 w 414527"/>
                <a:gd name="connsiteY13" fmla="*/ 235269 h 284054"/>
                <a:gd name="connsiteX14" fmla="*/ 259078 w 414527"/>
                <a:gd name="connsiteY14" fmla="*/ 209780 h 284054"/>
                <a:gd name="connsiteX15" fmla="*/ 229458 w 414527"/>
                <a:gd name="connsiteY15" fmla="*/ 167220 h 284054"/>
                <a:gd name="connsiteX16" fmla="*/ 216627 w 414527"/>
                <a:gd name="connsiteY16" fmla="*/ 149666 h 284054"/>
                <a:gd name="connsiteX17" fmla="*/ 215832 w 414527"/>
                <a:gd name="connsiteY17" fmla="*/ 148341 h 284054"/>
                <a:gd name="connsiteX18" fmla="*/ 214959 w 414527"/>
                <a:gd name="connsiteY18" fmla="*/ 147093 h 284054"/>
                <a:gd name="connsiteX19" fmla="*/ 214117 w 414527"/>
                <a:gd name="connsiteY19" fmla="*/ 145862 h 284054"/>
                <a:gd name="connsiteX20" fmla="*/ 211374 w 414527"/>
                <a:gd name="connsiteY20" fmla="*/ 142479 h 284054"/>
                <a:gd name="connsiteX21" fmla="*/ 210423 w 414527"/>
                <a:gd name="connsiteY21" fmla="*/ 141465 h 284054"/>
                <a:gd name="connsiteX22" fmla="*/ 209503 w 414527"/>
                <a:gd name="connsiteY22" fmla="*/ 140452 h 284054"/>
                <a:gd name="connsiteX23" fmla="*/ 209051 w 414527"/>
                <a:gd name="connsiteY23" fmla="*/ 139953 h 284054"/>
                <a:gd name="connsiteX24" fmla="*/ 208100 w 414527"/>
                <a:gd name="connsiteY24" fmla="*/ 138987 h 284054"/>
                <a:gd name="connsiteX25" fmla="*/ 207616 w 414527"/>
                <a:gd name="connsiteY25" fmla="*/ 138503 h 284054"/>
                <a:gd name="connsiteX26" fmla="*/ 205902 w 414527"/>
                <a:gd name="connsiteY26" fmla="*/ 136336 h 284054"/>
                <a:gd name="connsiteX27" fmla="*/ 203251 w 414527"/>
                <a:gd name="connsiteY27" fmla="*/ 133219 h 284054"/>
                <a:gd name="connsiteX28" fmla="*/ 202331 w 414527"/>
                <a:gd name="connsiteY28" fmla="*/ 132236 h 284054"/>
                <a:gd name="connsiteX29" fmla="*/ 201443 w 414527"/>
                <a:gd name="connsiteY29" fmla="*/ 131254 h 284054"/>
                <a:gd name="connsiteX30" fmla="*/ 201006 w 414527"/>
                <a:gd name="connsiteY30" fmla="*/ 130771 h 284054"/>
                <a:gd name="connsiteX31" fmla="*/ 200102 w 414527"/>
                <a:gd name="connsiteY31" fmla="*/ 129836 h 284054"/>
                <a:gd name="connsiteX32" fmla="*/ 199650 w 414527"/>
                <a:gd name="connsiteY32" fmla="*/ 129368 h 284054"/>
                <a:gd name="connsiteX33" fmla="*/ 198808 w 414527"/>
                <a:gd name="connsiteY33" fmla="*/ 128401 h 284054"/>
                <a:gd name="connsiteX34" fmla="*/ 198029 w 414527"/>
                <a:gd name="connsiteY34" fmla="*/ 127372 h 284054"/>
                <a:gd name="connsiteX35" fmla="*/ 196174 w 414527"/>
                <a:gd name="connsiteY35" fmla="*/ 125595 h 284054"/>
                <a:gd name="connsiteX36" fmla="*/ 195067 w 414527"/>
                <a:gd name="connsiteY36" fmla="*/ 124753 h 284054"/>
                <a:gd name="connsiteX37" fmla="*/ 194053 w 414527"/>
                <a:gd name="connsiteY37" fmla="*/ 123724 h 284054"/>
                <a:gd name="connsiteX38" fmla="*/ 193165 w 414527"/>
                <a:gd name="connsiteY38" fmla="*/ 122555 h 284054"/>
                <a:gd name="connsiteX39" fmla="*/ 186025 w 414527"/>
                <a:gd name="connsiteY39" fmla="*/ 114885 h 284054"/>
                <a:gd name="connsiteX40" fmla="*/ 185058 w 414527"/>
                <a:gd name="connsiteY40" fmla="*/ 113840 h 284054"/>
                <a:gd name="connsiteX41" fmla="*/ 184123 w 414527"/>
                <a:gd name="connsiteY41" fmla="*/ 112811 h 284054"/>
                <a:gd name="connsiteX42" fmla="*/ 183655 w 414527"/>
                <a:gd name="connsiteY42" fmla="*/ 112313 h 284054"/>
                <a:gd name="connsiteX43" fmla="*/ 182704 w 414527"/>
                <a:gd name="connsiteY43" fmla="*/ 111315 h 284054"/>
                <a:gd name="connsiteX44" fmla="*/ 182221 w 414527"/>
                <a:gd name="connsiteY44" fmla="*/ 110816 h 284054"/>
                <a:gd name="connsiteX45" fmla="*/ 181301 w 414527"/>
                <a:gd name="connsiteY45" fmla="*/ 109756 h 284054"/>
                <a:gd name="connsiteX46" fmla="*/ 180459 w 414527"/>
                <a:gd name="connsiteY46" fmla="*/ 108618 h 284054"/>
                <a:gd name="connsiteX47" fmla="*/ 176733 w 414527"/>
                <a:gd name="connsiteY47" fmla="*/ 104393 h 284054"/>
                <a:gd name="connsiteX48" fmla="*/ 175813 w 414527"/>
                <a:gd name="connsiteY48" fmla="*/ 103411 h 284054"/>
                <a:gd name="connsiteX49" fmla="*/ 174956 w 414527"/>
                <a:gd name="connsiteY49" fmla="*/ 102444 h 284054"/>
                <a:gd name="connsiteX50" fmla="*/ 174535 w 414527"/>
                <a:gd name="connsiteY50" fmla="*/ 101977 h 284054"/>
                <a:gd name="connsiteX51" fmla="*/ 173693 w 414527"/>
                <a:gd name="connsiteY51" fmla="*/ 101088 h 284054"/>
                <a:gd name="connsiteX52" fmla="*/ 173288 w 414527"/>
                <a:gd name="connsiteY52" fmla="*/ 100651 h 284054"/>
                <a:gd name="connsiteX53" fmla="*/ 172461 w 414527"/>
                <a:gd name="connsiteY53" fmla="*/ 99810 h 284054"/>
                <a:gd name="connsiteX54" fmla="*/ 172041 w 414527"/>
                <a:gd name="connsiteY54" fmla="*/ 99389 h 284054"/>
                <a:gd name="connsiteX55" fmla="*/ 171214 w 414527"/>
                <a:gd name="connsiteY55" fmla="*/ 98547 h 284054"/>
                <a:gd name="connsiteX56" fmla="*/ 170793 w 414527"/>
                <a:gd name="connsiteY56" fmla="*/ 98142 h 284054"/>
                <a:gd name="connsiteX57" fmla="*/ 169920 w 414527"/>
                <a:gd name="connsiteY57" fmla="*/ 97300 h 284054"/>
                <a:gd name="connsiteX58" fmla="*/ 169468 w 414527"/>
                <a:gd name="connsiteY58" fmla="*/ 96863 h 284054"/>
                <a:gd name="connsiteX59" fmla="*/ 168533 w 414527"/>
                <a:gd name="connsiteY59" fmla="*/ 95990 h 284054"/>
                <a:gd name="connsiteX60" fmla="*/ 168050 w 414527"/>
                <a:gd name="connsiteY60" fmla="*/ 95554 h 284054"/>
                <a:gd name="connsiteX61" fmla="*/ 167021 w 414527"/>
                <a:gd name="connsiteY61" fmla="*/ 94618 h 284054"/>
                <a:gd name="connsiteX62" fmla="*/ 166475 w 414527"/>
                <a:gd name="connsiteY62" fmla="*/ 94135 h 284054"/>
                <a:gd name="connsiteX63" fmla="*/ 162032 w 414527"/>
                <a:gd name="connsiteY63" fmla="*/ 90206 h 284054"/>
                <a:gd name="connsiteX64" fmla="*/ 160863 w 414527"/>
                <a:gd name="connsiteY64" fmla="*/ 89364 h 284054"/>
                <a:gd name="connsiteX65" fmla="*/ 159818 w 414527"/>
                <a:gd name="connsiteY65" fmla="*/ 88460 h 284054"/>
                <a:gd name="connsiteX66" fmla="*/ 159335 w 414527"/>
                <a:gd name="connsiteY66" fmla="*/ 87993 h 284054"/>
                <a:gd name="connsiteX67" fmla="*/ 158400 w 414527"/>
                <a:gd name="connsiteY67" fmla="*/ 87104 h 284054"/>
                <a:gd name="connsiteX68" fmla="*/ 157932 w 414527"/>
                <a:gd name="connsiteY68" fmla="*/ 86667 h 284054"/>
                <a:gd name="connsiteX69" fmla="*/ 155968 w 414527"/>
                <a:gd name="connsiteY69" fmla="*/ 85202 h 284054"/>
                <a:gd name="connsiteX70" fmla="*/ 154954 w 414527"/>
                <a:gd name="connsiteY70" fmla="*/ 84516 h 284054"/>
                <a:gd name="connsiteX71" fmla="*/ 154019 w 414527"/>
                <a:gd name="connsiteY71" fmla="*/ 83752 h 284054"/>
                <a:gd name="connsiteX72" fmla="*/ 153536 w 414527"/>
                <a:gd name="connsiteY72" fmla="*/ 83378 h 284054"/>
                <a:gd name="connsiteX73" fmla="*/ 151977 w 414527"/>
                <a:gd name="connsiteY73" fmla="*/ 82443 h 284054"/>
                <a:gd name="connsiteX74" fmla="*/ 150870 w 414527"/>
                <a:gd name="connsiteY74" fmla="*/ 81694 h 284054"/>
                <a:gd name="connsiteX75" fmla="*/ 149778 w 414527"/>
                <a:gd name="connsiteY75" fmla="*/ 80774 h 284054"/>
                <a:gd name="connsiteX76" fmla="*/ 149248 w 414527"/>
                <a:gd name="connsiteY76" fmla="*/ 80291 h 284054"/>
                <a:gd name="connsiteX77" fmla="*/ 144727 w 414527"/>
                <a:gd name="connsiteY77" fmla="*/ 76316 h 284054"/>
                <a:gd name="connsiteX78" fmla="*/ 142436 w 414527"/>
                <a:gd name="connsiteY78" fmla="*/ 74523 h 284054"/>
                <a:gd name="connsiteX79" fmla="*/ 141921 w 414527"/>
                <a:gd name="connsiteY79" fmla="*/ 74040 h 284054"/>
                <a:gd name="connsiteX80" fmla="*/ 140908 w 414527"/>
                <a:gd name="connsiteY80" fmla="*/ 73073 h 284054"/>
                <a:gd name="connsiteX81" fmla="*/ 140393 w 414527"/>
                <a:gd name="connsiteY81" fmla="*/ 72590 h 284054"/>
                <a:gd name="connsiteX82" fmla="*/ 137135 w 414527"/>
                <a:gd name="connsiteY82" fmla="*/ 70064 h 284054"/>
                <a:gd name="connsiteX83" fmla="*/ 135982 w 414527"/>
                <a:gd name="connsiteY83" fmla="*/ 69254 h 284054"/>
                <a:gd name="connsiteX84" fmla="*/ 132661 w 414527"/>
                <a:gd name="connsiteY84" fmla="*/ 66713 h 284054"/>
                <a:gd name="connsiteX85" fmla="*/ 131492 w 414527"/>
                <a:gd name="connsiteY85" fmla="*/ 65933 h 284054"/>
                <a:gd name="connsiteX86" fmla="*/ 129184 w 414527"/>
                <a:gd name="connsiteY86" fmla="*/ 64374 h 284054"/>
                <a:gd name="connsiteX87" fmla="*/ 128031 w 414527"/>
                <a:gd name="connsiteY87" fmla="*/ 63626 h 284054"/>
                <a:gd name="connsiteX88" fmla="*/ 125801 w 414527"/>
                <a:gd name="connsiteY88" fmla="*/ 62067 h 284054"/>
                <a:gd name="connsiteX89" fmla="*/ 124710 w 414527"/>
                <a:gd name="connsiteY89" fmla="*/ 61334 h 284054"/>
                <a:gd name="connsiteX90" fmla="*/ 122621 w 414527"/>
                <a:gd name="connsiteY90" fmla="*/ 59853 h 284054"/>
                <a:gd name="connsiteX91" fmla="*/ 121545 w 414527"/>
                <a:gd name="connsiteY91" fmla="*/ 59198 h 284054"/>
                <a:gd name="connsiteX92" fmla="*/ 119893 w 414527"/>
                <a:gd name="connsiteY92" fmla="*/ 58294 h 284054"/>
                <a:gd name="connsiteX93" fmla="*/ 118802 w 414527"/>
                <a:gd name="connsiteY93" fmla="*/ 57593 h 284054"/>
                <a:gd name="connsiteX94" fmla="*/ 117804 w 414527"/>
                <a:gd name="connsiteY94" fmla="*/ 56782 h 284054"/>
                <a:gd name="connsiteX95" fmla="*/ 117305 w 414527"/>
                <a:gd name="connsiteY95" fmla="*/ 56377 h 284054"/>
                <a:gd name="connsiteX96" fmla="*/ 115746 w 414527"/>
                <a:gd name="connsiteY96" fmla="*/ 55270 h 284054"/>
                <a:gd name="connsiteX97" fmla="*/ 114686 w 414527"/>
                <a:gd name="connsiteY97" fmla="*/ 54615 h 284054"/>
                <a:gd name="connsiteX98" fmla="*/ 113127 w 414527"/>
                <a:gd name="connsiteY98" fmla="*/ 53726 h 284054"/>
                <a:gd name="connsiteX99" fmla="*/ 112004 w 414527"/>
                <a:gd name="connsiteY99" fmla="*/ 53165 h 284054"/>
                <a:gd name="connsiteX100" fmla="*/ 110258 w 414527"/>
                <a:gd name="connsiteY100" fmla="*/ 52323 h 284054"/>
                <a:gd name="connsiteX101" fmla="*/ 109120 w 414527"/>
                <a:gd name="connsiteY101" fmla="*/ 51637 h 284054"/>
                <a:gd name="connsiteX102" fmla="*/ 105644 w 414527"/>
                <a:gd name="connsiteY102" fmla="*/ 49595 h 284054"/>
                <a:gd name="connsiteX103" fmla="*/ 104490 w 414527"/>
                <a:gd name="connsiteY103" fmla="*/ 48956 h 284054"/>
                <a:gd name="connsiteX104" fmla="*/ 102775 w 414527"/>
                <a:gd name="connsiteY104" fmla="*/ 48005 h 284054"/>
                <a:gd name="connsiteX105" fmla="*/ 101590 w 414527"/>
                <a:gd name="connsiteY105" fmla="*/ 47412 h 284054"/>
                <a:gd name="connsiteX106" fmla="*/ 99735 w 414527"/>
                <a:gd name="connsiteY106" fmla="*/ 46524 h 284054"/>
                <a:gd name="connsiteX107" fmla="*/ 98504 w 414527"/>
                <a:gd name="connsiteY107" fmla="*/ 45791 h 284054"/>
                <a:gd name="connsiteX108" fmla="*/ 90709 w 414527"/>
                <a:gd name="connsiteY108" fmla="*/ 41613 h 284054"/>
                <a:gd name="connsiteX109" fmla="*/ 89430 w 414527"/>
                <a:gd name="connsiteY109" fmla="*/ 40927 h 284054"/>
                <a:gd name="connsiteX110" fmla="*/ 87513 w 414527"/>
                <a:gd name="connsiteY110" fmla="*/ 39914 h 284054"/>
                <a:gd name="connsiteX111" fmla="*/ 86203 w 414527"/>
                <a:gd name="connsiteY111" fmla="*/ 39275 h 284054"/>
                <a:gd name="connsiteX112" fmla="*/ 82836 w 414527"/>
                <a:gd name="connsiteY112" fmla="*/ 37918 h 284054"/>
                <a:gd name="connsiteX113" fmla="*/ 81558 w 414527"/>
                <a:gd name="connsiteY113" fmla="*/ 37404 h 284054"/>
                <a:gd name="connsiteX114" fmla="*/ 79780 w 414527"/>
                <a:gd name="connsiteY114" fmla="*/ 36515 h 284054"/>
                <a:gd name="connsiteX115" fmla="*/ 78642 w 414527"/>
                <a:gd name="connsiteY115" fmla="*/ 35923 h 284054"/>
                <a:gd name="connsiteX116" fmla="*/ 76881 w 414527"/>
                <a:gd name="connsiteY116" fmla="*/ 35112 h 284054"/>
                <a:gd name="connsiteX117" fmla="*/ 75665 w 414527"/>
                <a:gd name="connsiteY117" fmla="*/ 34551 h 284054"/>
                <a:gd name="connsiteX118" fmla="*/ 71845 w 414527"/>
                <a:gd name="connsiteY118" fmla="*/ 33117 h 284054"/>
                <a:gd name="connsiteX119" fmla="*/ 70551 w 414527"/>
                <a:gd name="connsiteY119" fmla="*/ 32586 h 284054"/>
                <a:gd name="connsiteX120" fmla="*/ 65874 w 414527"/>
                <a:gd name="connsiteY120" fmla="*/ 30763 h 284054"/>
                <a:gd name="connsiteX121" fmla="*/ 64549 w 414527"/>
                <a:gd name="connsiteY121" fmla="*/ 30217 h 284054"/>
                <a:gd name="connsiteX122" fmla="*/ 60605 w 414527"/>
                <a:gd name="connsiteY122" fmla="*/ 28658 h 284054"/>
                <a:gd name="connsiteX123" fmla="*/ 59327 w 414527"/>
                <a:gd name="connsiteY123" fmla="*/ 28175 h 284054"/>
                <a:gd name="connsiteX124" fmla="*/ 56848 w 414527"/>
                <a:gd name="connsiteY124" fmla="*/ 27286 h 284054"/>
                <a:gd name="connsiteX125" fmla="*/ 55632 w 414527"/>
                <a:gd name="connsiteY125" fmla="*/ 26849 h 284054"/>
                <a:gd name="connsiteX126" fmla="*/ 53231 w 414527"/>
                <a:gd name="connsiteY126" fmla="*/ 26070 h 284054"/>
                <a:gd name="connsiteX127" fmla="*/ 52031 w 414527"/>
                <a:gd name="connsiteY127" fmla="*/ 25649 h 284054"/>
                <a:gd name="connsiteX128" fmla="*/ 49583 w 414527"/>
                <a:gd name="connsiteY128" fmla="*/ 24901 h 284054"/>
                <a:gd name="connsiteX129" fmla="*/ 48305 w 414527"/>
                <a:gd name="connsiteY129" fmla="*/ 24511 h 284054"/>
                <a:gd name="connsiteX130" fmla="*/ 44968 w 414527"/>
                <a:gd name="connsiteY130" fmla="*/ 23794 h 284054"/>
                <a:gd name="connsiteX131" fmla="*/ 43581 w 414527"/>
                <a:gd name="connsiteY131" fmla="*/ 23373 h 284054"/>
                <a:gd name="connsiteX132" fmla="*/ 36378 w 414527"/>
                <a:gd name="connsiteY132" fmla="*/ 21596 h 284054"/>
                <a:gd name="connsiteX133" fmla="*/ 35069 w 414527"/>
                <a:gd name="connsiteY133" fmla="*/ 20816 h 284054"/>
                <a:gd name="connsiteX134" fmla="*/ 20383 w 414527"/>
                <a:gd name="connsiteY134" fmla="*/ 17184 h 284054"/>
                <a:gd name="connsiteX135" fmla="*/ 4560 w 414527"/>
                <a:gd name="connsiteY135" fmla="*/ 14674 h 284054"/>
                <a:gd name="connsiteX136" fmla="*/ 880 w 414527"/>
                <a:gd name="connsiteY136" fmla="*/ 6287 h 284054"/>
                <a:gd name="connsiteX137" fmla="*/ 13836 w 414527"/>
                <a:gd name="connsiteY137" fmla="*/ -90 h 284054"/>
                <a:gd name="connsiteX138" fmla="*/ 51407 w 414527"/>
                <a:gd name="connsiteY138" fmla="*/ 7705 h 284054"/>
                <a:gd name="connsiteX139" fmla="*/ 114514 w 414527"/>
                <a:gd name="connsiteY139" fmla="*/ 28954 h 284054"/>
                <a:gd name="connsiteX140" fmla="*/ 143402 w 414527"/>
                <a:gd name="connsiteY140" fmla="*/ 40288 h 284054"/>
                <a:gd name="connsiteX141" fmla="*/ 148734 w 414527"/>
                <a:gd name="connsiteY141" fmla="*/ 43546 h 284054"/>
                <a:gd name="connsiteX142" fmla="*/ 145616 w 414527"/>
                <a:gd name="connsiteY142" fmla="*/ 53009 h 284054"/>
                <a:gd name="connsiteX143" fmla="*/ 143277 w 414527"/>
                <a:gd name="connsiteY143" fmla="*/ 54646 h 284054"/>
                <a:gd name="connsiteX144" fmla="*/ 155749 w 414527"/>
                <a:gd name="connsiteY144" fmla="*/ 61848 h 284054"/>
                <a:gd name="connsiteX145" fmla="*/ 165789 w 414527"/>
                <a:gd name="connsiteY145" fmla="*/ 67461 h 284054"/>
                <a:gd name="connsiteX146" fmla="*/ 168252 w 414527"/>
                <a:gd name="connsiteY146" fmla="*/ 69753 h 284054"/>
                <a:gd name="connsiteX147" fmla="*/ 173179 w 414527"/>
                <a:gd name="connsiteY147" fmla="*/ 81149 h 284054"/>
                <a:gd name="connsiteX148" fmla="*/ 177856 w 414527"/>
                <a:gd name="connsiteY148" fmla="*/ 88086 h 284054"/>
                <a:gd name="connsiteX149" fmla="*/ 190873 w 414527"/>
                <a:gd name="connsiteY149" fmla="*/ 99389 h 284054"/>
                <a:gd name="connsiteX150" fmla="*/ 205028 w 414527"/>
                <a:gd name="connsiteY150" fmla="*/ 113778 h 284054"/>
                <a:gd name="connsiteX151" fmla="*/ 220151 w 414527"/>
                <a:gd name="connsiteY151" fmla="*/ 121012 h 284054"/>
                <a:gd name="connsiteX152" fmla="*/ 272501 w 414527"/>
                <a:gd name="connsiteY152" fmla="*/ 130693 h 284054"/>
                <a:gd name="connsiteX153" fmla="*/ 281528 w 414527"/>
                <a:gd name="connsiteY153" fmla="*/ 127435 h 284054"/>
                <a:gd name="connsiteX154" fmla="*/ 311741 w 414527"/>
                <a:gd name="connsiteY154" fmla="*/ 105843 h 284054"/>
                <a:gd name="connsiteX155" fmla="*/ 321827 w 414527"/>
                <a:gd name="connsiteY155" fmla="*/ 103816 h 284054"/>
                <a:gd name="connsiteX156" fmla="*/ 327658 w 414527"/>
                <a:gd name="connsiteY156" fmla="*/ 105843 h 284054"/>
                <a:gd name="connsiteX157" fmla="*/ 327658 w 414527"/>
                <a:gd name="connsiteY157" fmla="*/ 105843 h 284054"/>
                <a:gd name="connsiteX158" fmla="*/ 331337 w 414527"/>
                <a:gd name="connsiteY158" fmla="*/ 110520 h 284054"/>
                <a:gd name="connsiteX159" fmla="*/ 352788 w 414527"/>
                <a:gd name="connsiteY159" fmla="*/ 140421 h 284054"/>
                <a:gd name="connsiteX160" fmla="*/ 380008 w 414527"/>
                <a:gd name="connsiteY160" fmla="*/ 180393 h 284054"/>
                <a:gd name="connsiteX161" fmla="*/ 380632 w 414527"/>
                <a:gd name="connsiteY161" fmla="*/ 181874 h 284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414527" h="284054">
                  <a:moveTo>
                    <a:pt x="380632" y="181874"/>
                  </a:moveTo>
                  <a:cubicBezTo>
                    <a:pt x="380367" y="184712"/>
                    <a:pt x="382565" y="186395"/>
                    <a:pt x="383890" y="188391"/>
                  </a:cubicBezTo>
                  <a:cubicBezTo>
                    <a:pt x="393104" y="202266"/>
                    <a:pt x="402099" y="216281"/>
                    <a:pt x="412108" y="229610"/>
                  </a:cubicBezTo>
                  <a:cubicBezTo>
                    <a:pt x="413604" y="231417"/>
                    <a:pt x="414259" y="233773"/>
                    <a:pt x="413931" y="236095"/>
                  </a:cubicBezTo>
                  <a:cubicBezTo>
                    <a:pt x="412372" y="245449"/>
                    <a:pt x="410361" y="254538"/>
                    <a:pt x="404578" y="262302"/>
                  </a:cubicBezTo>
                  <a:cubicBezTo>
                    <a:pt x="396798" y="272867"/>
                    <a:pt x="385371" y="280171"/>
                    <a:pt x="372525" y="282802"/>
                  </a:cubicBezTo>
                  <a:cubicBezTo>
                    <a:pt x="362142" y="285110"/>
                    <a:pt x="352539" y="282927"/>
                    <a:pt x="343544" y="278796"/>
                  </a:cubicBezTo>
                  <a:cubicBezTo>
                    <a:pt x="336497" y="275569"/>
                    <a:pt x="330620" y="269925"/>
                    <a:pt x="325615" y="263798"/>
                  </a:cubicBezTo>
                  <a:cubicBezTo>
                    <a:pt x="324368" y="262104"/>
                    <a:pt x="323028" y="260490"/>
                    <a:pt x="321578" y="258966"/>
                  </a:cubicBezTo>
                  <a:cubicBezTo>
                    <a:pt x="319286" y="256863"/>
                    <a:pt x="317758" y="254070"/>
                    <a:pt x="317197" y="251015"/>
                  </a:cubicBezTo>
                  <a:cubicBezTo>
                    <a:pt x="316324" y="245730"/>
                    <a:pt x="312801" y="243360"/>
                    <a:pt x="308217" y="242705"/>
                  </a:cubicBezTo>
                  <a:cubicBezTo>
                    <a:pt x="303665" y="242116"/>
                    <a:pt x="299222" y="240872"/>
                    <a:pt x="295028" y="239011"/>
                  </a:cubicBezTo>
                  <a:cubicBezTo>
                    <a:pt x="294280" y="238822"/>
                    <a:pt x="293516" y="238755"/>
                    <a:pt x="292752" y="238808"/>
                  </a:cubicBezTo>
                  <a:cubicBezTo>
                    <a:pt x="288434" y="240367"/>
                    <a:pt x="285846" y="237249"/>
                    <a:pt x="282806" y="235269"/>
                  </a:cubicBezTo>
                  <a:cubicBezTo>
                    <a:pt x="273078" y="228664"/>
                    <a:pt x="264971" y="219952"/>
                    <a:pt x="259078" y="209780"/>
                  </a:cubicBezTo>
                  <a:cubicBezTo>
                    <a:pt x="250114" y="194979"/>
                    <a:pt x="240230" y="180764"/>
                    <a:pt x="229458" y="167220"/>
                  </a:cubicBezTo>
                  <a:cubicBezTo>
                    <a:pt x="225030" y="161467"/>
                    <a:pt x="219028" y="156884"/>
                    <a:pt x="216627" y="149666"/>
                  </a:cubicBezTo>
                  <a:cubicBezTo>
                    <a:pt x="216347" y="149229"/>
                    <a:pt x="216097" y="148777"/>
                    <a:pt x="215832" y="148341"/>
                  </a:cubicBezTo>
                  <a:cubicBezTo>
                    <a:pt x="215567" y="147904"/>
                    <a:pt x="215240" y="147514"/>
                    <a:pt x="214959" y="147093"/>
                  </a:cubicBezTo>
                  <a:cubicBezTo>
                    <a:pt x="214679" y="146672"/>
                    <a:pt x="214382" y="146283"/>
                    <a:pt x="214117" y="145862"/>
                  </a:cubicBezTo>
                  <a:cubicBezTo>
                    <a:pt x="213322" y="144640"/>
                    <a:pt x="212402" y="143506"/>
                    <a:pt x="211374" y="142479"/>
                  </a:cubicBezTo>
                  <a:cubicBezTo>
                    <a:pt x="211030" y="142161"/>
                    <a:pt x="210719" y="141822"/>
                    <a:pt x="210423" y="141465"/>
                  </a:cubicBezTo>
                  <a:cubicBezTo>
                    <a:pt x="210095" y="141138"/>
                    <a:pt x="209799" y="140795"/>
                    <a:pt x="209503" y="140452"/>
                  </a:cubicBezTo>
                  <a:cubicBezTo>
                    <a:pt x="209207" y="140109"/>
                    <a:pt x="209207" y="140125"/>
                    <a:pt x="209051" y="139953"/>
                  </a:cubicBezTo>
                  <a:cubicBezTo>
                    <a:pt x="208895" y="139782"/>
                    <a:pt x="208412" y="139314"/>
                    <a:pt x="208100" y="138987"/>
                  </a:cubicBezTo>
                  <a:lnTo>
                    <a:pt x="207616" y="138503"/>
                  </a:lnTo>
                  <a:cubicBezTo>
                    <a:pt x="206977" y="137833"/>
                    <a:pt x="206416" y="137108"/>
                    <a:pt x="205902" y="136336"/>
                  </a:cubicBezTo>
                  <a:cubicBezTo>
                    <a:pt x="205122" y="135211"/>
                    <a:pt x="204233" y="134166"/>
                    <a:pt x="203251" y="133219"/>
                  </a:cubicBezTo>
                  <a:cubicBezTo>
                    <a:pt x="202924" y="132907"/>
                    <a:pt x="202628" y="132564"/>
                    <a:pt x="202331" y="132236"/>
                  </a:cubicBezTo>
                  <a:cubicBezTo>
                    <a:pt x="202035" y="131909"/>
                    <a:pt x="201739" y="131582"/>
                    <a:pt x="201443" y="131254"/>
                  </a:cubicBezTo>
                  <a:cubicBezTo>
                    <a:pt x="201147" y="130927"/>
                    <a:pt x="201147" y="130927"/>
                    <a:pt x="201006" y="130771"/>
                  </a:cubicBezTo>
                  <a:cubicBezTo>
                    <a:pt x="200866" y="130615"/>
                    <a:pt x="200398" y="130147"/>
                    <a:pt x="200102" y="129836"/>
                  </a:cubicBezTo>
                  <a:lnTo>
                    <a:pt x="199650" y="129368"/>
                  </a:lnTo>
                  <a:cubicBezTo>
                    <a:pt x="199354" y="129064"/>
                    <a:pt x="199073" y="128741"/>
                    <a:pt x="198808" y="128401"/>
                  </a:cubicBezTo>
                  <a:cubicBezTo>
                    <a:pt x="198528" y="128072"/>
                    <a:pt x="198278" y="127728"/>
                    <a:pt x="198029" y="127372"/>
                  </a:cubicBezTo>
                  <a:cubicBezTo>
                    <a:pt x="197514" y="126682"/>
                    <a:pt x="196891" y="126082"/>
                    <a:pt x="196174" y="125595"/>
                  </a:cubicBezTo>
                  <a:cubicBezTo>
                    <a:pt x="195784" y="125346"/>
                    <a:pt x="195410" y="125065"/>
                    <a:pt x="195067" y="124753"/>
                  </a:cubicBezTo>
                  <a:cubicBezTo>
                    <a:pt x="194692" y="124441"/>
                    <a:pt x="194365" y="124097"/>
                    <a:pt x="194053" y="123724"/>
                  </a:cubicBezTo>
                  <a:cubicBezTo>
                    <a:pt x="193741" y="123352"/>
                    <a:pt x="193445" y="122962"/>
                    <a:pt x="193165" y="122555"/>
                  </a:cubicBezTo>
                  <a:cubicBezTo>
                    <a:pt x="190951" y="119844"/>
                    <a:pt x="188566" y="117281"/>
                    <a:pt x="186025" y="114885"/>
                  </a:cubicBezTo>
                  <a:cubicBezTo>
                    <a:pt x="185682" y="114558"/>
                    <a:pt x="185370" y="114199"/>
                    <a:pt x="185058" y="113840"/>
                  </a:cubicBezTo>
                  <a:cubicBezTo>
                    <a:pt x="184746" y="113482"/>
                    <a:pt x="184434" y="113154"/>
                    <a:pt x="184123" y="112811"/>
                  </a:cubicBezTo>
                  <a:cubicBezTo>
                    <a:pt x="183811" y="112468"/>
                    <a:pt x="183826" y="112468"/>
                    <a:pt x="183655" y="112313"/>
                  </a:cubicBezTo>
                  <a:cubicBezTo>
                    <a:pt x="183483" y="112157"/>
                    <a:pt x="183016" y="111658"/>
                    <a:pt x="182704" y="111315"/>
                  </a:cubicBezTo>
                  <a:cubicBezTo>
                    <a:pt x="182392" y="110972"/>
                    <a:pt x="182392" y="110972"/>
                    <a:pt x="182221" y="110816"/>
                  </a:cubicBezTo>
                  <a:cubicBezTo>
                    <a:pt x="181893" y="110484"/>
                    <a:pt x="181582" y="110130"/>
                    <a:pt x="181301" y="109756"/>
                  </a:cubicBezTo>
                  <a:cubicBezTo>
                    <a:pt x="181005" y="109394"/>
                    <a:pt x="180724" y="109014"/>
                    <a:pt x="180459" y="108618"/>
                  </a:cubicBezTo>
                  <a:cubicBezTo>
                    <a:pt x="179337" y="107103"/>
                    <a:pt x="178089" y="105688"/>
                    <a:pt x="176733" y="104393"/>
                  </a:cubicBezTo>
                  <a:cubicBezTo>
                    <a:pt x="176406" y="104084"/>
                    <a:pt x="176094" y="103757"/>
                    <a:pt x="175813" y="103411"/>
                  </a:cubicBezTo>
                  <a:cubicBezTo>
                    <a:pt x="175517" y="103115"/>
                    <a:pt x="175236" y="102772"/>
                    <a:pt x="174956" y="102444"/>
                  </a:cubicBezTo>
                  <a:lnTo>
                    <a:pt x="174535" y="101977"/>
                  </a:lnTo>
                  <a:cubicBezTo>
                    <a:pt x="174239" y="101696"/>
                    <a:pt x="173974" y="101384"/>
                    <a:pt x="173693" y="101088"/>
                  </a:cubicBezTo>
                  <a:lnTo>
                    <a:pt x="173288" y="100651"/>
                  </a:lnTo>
                  <a:cubicBezTo>
                    <a:pt x="173007" y="100386"/>
                    <a:pt x="172727" y="100090"/>
                    <a:pt x="172461" y="99810"/>
                  </a:cubicBezTo>
                  <a:lnTo>
                    <a:pt x="172041" y="99389"/>
                  </a:lnTo>
                  <a:cubicBezTo>
                    <a:pt x="171760" y="99124"/>
                    <a:pt x="171479" y="98843"/>
                    <a:pt x="171214" y="98547"/>
                  </a:cubicBezTo>
                  <a:lnTo>
                    <a:pt x="170793" y="98142"/>
                  </a:lnTo>
                  <a:cubicBezTo>
                    <a:pt x="170482" y="97861"/>
                    <a:pt x="170201" y="97580"/>
                    <a:pt x="169920" y="97300"/>
                  </a:cubicBezTo>
                  <a:lnTo>
                    <a:pt x="169468" y="96863"/>
                  </a:lnTo>
                  <a:lnTo>
                    <a:pt x="168533" y="95990"/>
                  </a:lnTo>
                  <a:lnTo>
                    <a:pt x="168050" y="95554"/>
                  </a:lnTo>
                  <a:cubicBezTo>
                    <a:pt x="167691" y="95257"/>
                    <a:pt x="167364" y="94946"/>
                    <a:pt x="167021" y="94618"/>
                  </a:cubicBezTo>
                  <a:lnTo>
                    <a:pt x="166475" y="94135"/>
                  </a:lnTo>
                  <a:cubicBezTo>
                    <a:pt x="165103" y="92704"/>
                    <a:pt x="163622" y="91390"/>
                    <a:pt x="162032" y="90206"/>
                  </a:cubicBezTo>
                  <a:cubicBezTo>
                    <a:pt x="161627" y="89946"/>
                    <a:pt x="161237" y="89665"/>
                    <a:pt x="160863" y="89364"/>
                  </a:cubicBezTo>
                  <a:cubicBezTo>
                    <a:pt x="160504" y="89084"/>
                    <a:pt x="160146" y="88781"/>
                    <a:pt x="159818" y="88460"/>
                  </a:cubicBezTo>
                  <a:lnTo>
                    <a:pt x="159335" y="87993"/>
                  </a:lnTo>
                  <a:cubicBezTo>
                    <a:pt x="159007" y="87712"/>
                    <a:pt x="158696" y="87400"/>
                    <a:pt x="158400" y="87104"/>
                  </a:cubicBezTo>
                  <a:lnTo>
                    <a:pt x="157932" y="86667"/>
                  </a:lnTo>
                  <a:cubicBezTo>
                    <a:pt x="157324" y="86117"/>
                    <a:pt x="156669" y="85628"/>
                    <a:pt x="155968" y="85202"/>
                  </a:cubicBezTo>
                  <a:cubicBezTo>
                    <a:pt x="155609" y="84996"/>
                    <a:pt x="155282" y="84767"/>
                    <a:pt x="154954" y="84516"/>
                  </a:cubicBezTo>
                  <a:cubicBezTo>
                    <a:pt x="154627" y="84282"/>
                    <a:pt x="154331" y="84017"/>
                    <a:pt x="154019" y="83752"/>
                  </a:cubicBezTo>
                  <a:cubicBezTo>
                    <a:pt x="153707" y="83487"/>
                    <a:pt x="153707" y="83487"/>
                    <a:pt x="153536" y="83378"/>
                  </a:cubicBezTo>
                  <a:cubicBezTo>
                    <a:pt x="153005" y="83035"/>
                    <a:pt x="152460" y="82739"/>
                    <a:pt x="151977" y="82443"/>
                  </a:cubicBezTo>
                  <a:cubicBezTo>
                    <a:pt x="151587" y="82223"/>
                    <a:pt x="151213" y="81972"/>
                    <a:pt x="150870" y="81694"/>
                  </a:cubicBezTo>
                  <a:cubicBezTo>
                    <a:pt x="150495" y="81398"/>
                    <a:pt x="150137" y="81102"/>
                    <a:pt x="149778" y="80774"/>
                  </a:cubicBezTo>
                  <a:lnTo>
                    <a:pt x="149248" y="80291"/>
                  </a:lnTo>
                  <a:cubicBezTo>
                    <a:pt x="147861" y="78843"/>
                    <a:pt x="146349" y="77513"/>
                    <a:pt x="144727" y="76316"/>
                  </a:cubicBezTo>
                  <a:cubicBezTo>
                    <a:pt x="143917" y="75787"/>
                    <a:pt x="143153" y="75187"/>
                    <a:pt x="142436" y="74523"/>
                  </a:cubicBezTo>
                  <a:lnTo>
                    <a:pt x="141921" y="74040"/>
                  </a:lnTo>
                  <a:cubicBezTo>
                    <a:pt x="141563" y="73728"/>
                    <a:pt x="141235" y="73401"/>
                    <a:pt x="140908" y="73073"/>
                  </a:cubicBezTo>
                  <a:lnTo>
                    <a:pt x="140393" y="72590"/>
                  </a:lnTo>
                  <a:cubicBezTo>
                    <a:pt x="139427" y="71603"/>
                    <a:pt x="138336" y="70753"/>
                    <a:pt x="137135" y="70064"/>
                  </a:cubicBezTo>
                  <a:cubicBezTo>
                    <a:pt x="136730" y="69823"/>
                    <a:pt x="136340" y="69551"/>
                    <a:pt x="135982" y="69254"/>
                  </a:cubicBezTo>
                  <a:cubicBezTo>
                    <a:pt x="134968" y="68293"/>
                    <a:pt x="133846" y="67442"/>
                    <a:pt x="132661" y="66713"/>
                  </a:cubicBezTo>
                  <a:cubicBezTo>
                    <a:pt x="132256" y="66476"/>
                    <a:pt x="131866" y="66217"/>
                    <a:pt x="131492" y="65933"/>
                  </a:cubicBezTo>
                  <a:cubicBezTo>
                    <a:pt x="130743" y="65403"/>
                    <a:pt x="129933" y="64873"/>
                    <a:pt x="129184" y="64374"/>
                  </a:cubicBezTo>
                  <a:cubicBezTo>
                    <a:pt x="128779" y="64148"/>
                    <a:pt x="128405" y="63899"/>
                    <a:pt x="128031" y="63626"/>
                  </a:cubicBezTo>
                  <a:cubicBezTo>
                    <a:pt x="127298" y="63096"/>
                    <a:pt x="126565" y="62566"/>
                    <a:pt x="125801" y="62067"/>
                  </a:cubicBezTo>
                  <a:cubicBezTo>
                    <a:pt x="125427" y="61845"/>
                    <a:pt x="125053" y="61601"/>
                    <a:pt x="124710" y="61334"/>
                  </a:cubicBezTo>
                  <a:cubicBezTo>
                    <a:pt x="124024" y="60820"/>
                    <a:pt x="123338" y="60305"/>
                    <a:pt x="122621" y="59853"/>
                  </a:cubicBezTo>
                  <a:cubicBezTo>
                    <a:pt x="122247" y="59650"/>
                    <a:pt x="121904" y="59432"/>
                    <a:pt x="121545" y="59198"/>
                  </a:cubicBezTo>
                  <a:lnTo>
                    <a:pt x="119893" y="58294"/>
                  </a:lnTo>
                  <a:cubicBezTo>
                    <a:pt x="119503" y="58093"/>
                    <a:pt x="119144" y="57859"/>
                    <a:pt x="118802" y="57593"/>
                  </a:cubicBezTo>
                  <a:cubicBezTo>
                    <a:pt x="118459" y="57343"/>
                    <a:pt x="118131" y="57062"/>
                    <a:pt x="117804" y="56782"/>
                  </a:cubicBezTo>
                  <a:lnTo>
                    <a:pt x="117305" y="56377"/>
                  </a:lnTo>
                  <a:cubicBezTo>
                    <a:pt x="116790" y="56002"/>
                    <a:pt x="116276" y="55628"/>
                    <a:pt x="115746" y="55270"/>
                  </a:cubicBezTo>
                  <a:cubicBezTo>
                    <a:pt x="115216" y="54911"/>
                    <a:pt x="115044" y="54849"/>
                    <a:pt x="114686" y="54615"/>
                  </a:cubicBezTo>
                  <a:cubicBezTo>
                    <a:pt x="114327" y="54381"/>
                    <a:pt x="113626" y="54007"/>
                    <a:pt x="113127" y="53726"/>
                  </a:cubicBezTo>
                  <a:cubicBezTo>
                    <a:pt x="112628" y="53446"/>
                    <a:pt x="112379" y="53368"/>
                    <a:pt x="112004" y="53165"/>
                  </a:cubicBezTo>
                  <a:cubicBezTo>
                    <a:pt x="111630" y="52962"/>
                    <a:pt x="110835" y="52619"/>
                    <a:pt x="110258" y="52323"/>
                  </a:cubicBezTo>
                  <a:cubicBezTo>
                    <a:pt x="109869" y="52122"/>
                    <a:pt x="109479" y="51893"/>
                    <a:pt x="109120" y="51637"/>
                  </a:cubicBezTo>
                  <a:cubicBezTo>
                    <a:pt x="108029" y="50855"/>
                    <a:pt x="106860" y="50172"/>
                    <a:pt x="105644" y="49595"/>
                  </a:cubicBezTo>
                  <a:cubicBezTo>
                    <a:pt x="105254" y="49408"/>
                    <a:pt x="104864" y="49174"/>
                    <a:pt x="104490" y="48956"/>
                  </a:cubicBezTo>
                  <a:cubicBezTo>
                    <a:pt x="104116" y="48738"/>
                    <a:pt x="103352" y="48301"/>
                    <a:pt x="102775" y="48005"/>
                  </a:cubicBezTo>
                  <a:cubicBezTo>
                    <a:pt x="102370" y="47829"/>
                    <a:pt x="101980" y="47632"/>
                    <a:pt x="101590" y="47412"/>
                  </a:cubicBezTo>
                  <a:cubicBezTo>
                    <a:pt x="100967" y="47132"/>
                    <a:pt x="100359" y="46836"/>
                    <a:pt x="99735" y="46524"/>
                  </a:cubicBezTo>
                  <a:cubicBezTo>
                    <a:pt x="99314" y="46301"/>
                    <a:pt x="98909" y="46056"/>
                    <a:pt x="98504" y="45791"/>
                  </a:cubicBezTo>
                  <a:cubicBezTo>
                    <a:pt x="95994" y="44237"/>
                    <a:pt x="93390" y="42841"/>
                    <a:pt x="90709" y="41613"/>
                  </a:cubicBezTo>
                  <a:cubicBezTo>
                    <a:pt x="90272" y="41406"/>
                    <a:pt x="89851" y="41176"/>
                    <a:pt x="89430" y="40927"/>
                  </a:cubicBezTo>
                  <a:cubicBezTo>
                    <a:pt x="88791" y="40584"/>
                    <a:pt x="88168" y="40241"/>
                    <a:pt x="87513" y="39914"/>
                  </a:cubicBezTo>
                  <a:cubicBezTo>
                    <a:pt x="86858" y="39586"/>
                    <a:pt x="86624" y="39493"/>
                    <a:pt x="86203" y="39275"/>
                  </a:cubicBezTo>
                  <a:cubicBezTo>
                    <a:pt x="85112" y="38732"/>
                    <a:pt x="83989" y="38278"/>
                    <a:pt x="82836" y="37918"/>
                  </a:cubicBezTo>
                  <a:cubicBezTo>
                    <a:pt x="82399" y="37783"/>
                    <a:pt x="81963" y="37611"/>
                    <a:pt x="81558" y="37404"/>
                  </a:cubicBezTo>
                  <a:lnTo>
                    <a:pt x="79780" y="36515"/>
                  </a:lnTo>
                  <a:cubicBezTo>
                    <a:pt x="79391" y="36344"/>
                    <a:pt x="79016" y="36125"/>
                    <a:pt x="78642" y="35923"/>
                  </a:cubicBezTo>
                  <a:lnTo>
                    <a:pt x="76881" y="35112"/>
                  </a:lnTo>
                  <a:cubicBezTo>
                    <a:pt x="76460" y="34941"/>
                    <a:pt x="76070" y="34753"/>
                    <a:pt x="75665" y="34551"/>
                  </a:cubicBezTo>
                  <a:cubicBezTo>
                    <a:pt x="74433" y="33965"/>
                    <a:pt x="73155" y="33486"/>
                    <a:pt x="71845" y="33117"/>
                  </a:cubicBezTo>
                  <a:cubicBezTo>
                    <a:pt x="71409" y="32973"/>
                    <a:pt x="70972" y="32795"/>
                    <a:pt x="70551" y="32586"/>
                  </a:cubicBezTo>
                  <a:cubicBezTo>
                    <a:pt x="69070" y="31810"/>
                    <a:pt x="67496" y="31197"/>
                    <a:pt x="65874" y="30763"/>
                  </a:cubicBezTo>
                  <a:cubicBezTo>
                    <a:pt x="65422" y="30619"/>
                    <a:pt x="64970" y="30437"/>
                    <a:pt x="64549" y="30217"/>
                  </a:cubicBezTo>
                  <a:cubicBezTo>
                    <a:pt x="63286" y="29582"/>
                    <a:pt x="61961" y="29060"/>
                    <a:pt x="60605" y="28658"/>
                  </a:cubicBezTo>
                  <a:cubicBezTo>
                    <a:pt x="60168" y="28527"/>
                    <a:pt x="59747" y="28365"/>
                    <a:pt x="59327" y="28175"/>
                  </a:cubicBezTo>
                  <a:cubicBezTo>
                    <a:pt x="58516" y="27832"/>
                    <a:pt x="57690" y="27535"/>
                    <a:pt x="56848" y="27286"/>
                  </a:cubicBezTo>
                  <a:cubicBezTo>
                    <a:pt x="56427" y="27174"/>
                    <a:pt x="56021" y="27027"/>
                    <a:pt x="55632" y="26849"/>
                  </a:cubicBezTo>
                  <a:cubicBezTo>
                    <a:pt x="54852" y="26542"/>
                    <a:pt x="54042" y="26282"/>
                    <a:pt x="53231" y="26070"/>
                  </a:cubicBezTo>
                  <a:cubicBezTo>
                    <a:pt x="52826" y="25953"/>
                    <a:pt x="52420" y="25813"/>
                    <a:pt x="52031" y="25649"/>
                  </a:cubicBezTo>
                  <a:cubicBezTo>
                    <a:pt x="51235" y="25353"/>
                    <a:pt x="50409" y="25103"/>
                    <a:pt x="49583" y="24901"/>
                  </a:cubicBezTo>
                  <a:cubicBezTo>
                    <a:pt x="49146" y="24792"/>
                    <a:pt x="48725" y="24651"/>
                    <a:pt x="48305" y="24511"/>
                  </a:cubicBezTo>
                  <a:cubicBezTo>
                    <a:pt x="47213" y="24152"/>
                    <a:pt x="46075" y="24043"/>
                    <a:pt x="44968" y="23794"/>
                  </a:cubicBezTo>
                  <a:cubicBezTo>
                    <a:pt x="44501" y="23686"/>
                    <a:pt x="44033" y="23546"/>
                    <a:pt x="43581" y="23373"/>
                  </a:cubicBezTo>
                  <a:cubicBezTo>
                    <a:pt x="41258" y="22519"/>
                    <a:pt x="38842" y="21922"/>
                    <a:pt x="36378" y="21596"/>
                  </a:cubicBezTo>
                  <a:cubicBezTo>
                    <a:pt x="35895" y="21438"/>
                    <a:pt x="35443" y="21172"/>
                    <a:pt x="35069" y="20816"/>
                  </a:cubicBezTo>
                  <a:cubicBezTo>
                    <a:pt x="30579" y="18010"/>
                    <a:pt x="25310" y="18213"/>
                    <a:pt x="20383" y="17184"/>
                  </a:cubicBezTo>
                  <a:cubicBezTo>
                    <a:pt x="15161" y="16093"/>
                    <a:pt x="9813" y="15625"/>
                    <a:pt x="4560" y="14674"/>
                  </a:cubicBezTo>
                  <a:cubicBezTo>
                    <a:pt x="-694" y="13723"/>
                    <a:pt x="-1770" y="10621"/>
                    <a:pt x="880" y="6287"/>
                  </a:cubicBezTo>
                  <a:cubicBezTo>
                    <a:pt x="3998" y="1095"/>
                    <a:pt x="8192" y="-1056"/>
                    <a:pt x="13836" y="-90"/>
                  </a:cubicBezTo>
                  <a:cubicBezTo>
                    <a:pt x="26448" y="2046"/>
                    <a:pt x="39075" y="4088"/>
                    <a:pt x="51407" y="7705"/>
                  </a:cubicBezTo>
                  <a:cubicBezTo>
                    <a:pt x="72765" y="13848"/>
                    <a:pt x="94138" y="19850"/>
                    <a:pt x="114514" y="28954"/>
                  </a:cubicBezTo>
                  <a:cubicBezTo>
                    <a:pt x="123868" y="33179"/>
                    <a:pt x="133736" y="36577"/>
                    <a:pt x="143402" y="40288"/>
                  </a:cubicBezTo>
                  <a:cubicBezTo>
                    <a:pt x="145444" y="40877"/>
                    <a:pt x="147284" y="42001"/>
                    <a:pt x="148734" y="43546"/>
                  </a:cubicBezTo>
                  <a:cubicBezTo>
                    <a:pt x="152023" y="47615"/>
                    <a:pt x="150761" y="51512"/>
                    <a:pt x="145616" y="53009"/>
                  </a:cubicBezTo>
                  <a:cubicBezTo>
                    <a:pt x="144634" y="53199"/>
                    <a:pt x="143792" y="53793"/>
                    <a:pt x="143277" y="54646"/>
                  </a:cubicBezTo>
                  <a:cubicBezTo>
                    <a:pt x="147456" y="57047"/>
                    <a:pt x="151602" y="59479"/>
                    <a:pt x="155749" y="61848"/>
                  </a:cubicBezTo>
                  <a:cubicBezTo>
                    <a:pt x="159085" y="63750"/>
                    <a:pt x="162437" y="65606"/>
                    <a:pt x="165789" y="67461"/>
                  </a:cubicBezTo>
                  <a:cubicBezTo>
                    <a:pt x="166818" y="68022"/>
                    <a:pt x="167956" y="68568"/>
                    <a:pt x="168252" y="69753"/>
                  </a:cubicBezTo>
                  <a:cubicBezTo>
                    <a:pt x="169250" y="73806"/>
                    <a:pt x="172836" y="76612"/>
                    <a:pt x="173179" y="81149"/>
                  </a:cubicBezTo>
                  <a:cubicBezTo>
                    <a:pt x="173677" y="84025"/>
                    <a:pt x="175377" y="86550"/>
                    <a:pt x="177856" y="88086"/>
                  </a:cubicBezTo>
                  <a:cubicBezTo>
                    <a:pt x="182533" y="91444"/>
                    <a:pt x="186898" y="95228"/>
                    <a:pt x="190873" y="99389"/>
                  </a:cubicBezTo>
                  <a:cubicBezTo>
                    <a:pt x="195550" y="104284"/>
                    <a:pt x="200679" y="108665"/>
                    <a:pt x="205028" y="113778"/>
                  </a:cubicBezTo>
                  <a:cubicBezTo>
                    <a:pt x="209129" y="118611"/>
                    <a:pt x="214382" y="120388"/>
                    <a:pt x="220151" y="121012"/>
                  </a:cubicBezTo>
                  <a:cubicBezTo>
                    <a:pt x="237798" y="123057"/>
                    <a:pt x="255290" y="126290"/>
                    <a:pt x="272501" y="130693"/>
                  </a:cubicBezTo>
                  <a:cubicBezTo>
                    <a:pt x="278113" y="132065"/>
                    <a:pt x="278332" y="132158"/>
                    <a:pt x="281528" y="127435"/>
                  </a:cubicBezTo>
                  <a:cubicBezTo>
                    <a:pt x="288559" y="116728"/>
                    <a:pt x="299331" y="109028"/>
                    <a:pt x="311741" y="105843"/>
                  </a:cubicBezTo>
                  <a:cubicBezTo>
                    <a:pt x="315046" y="104970"/>
                    <a:pt x="318475" y="104518"/>
                    <a:pt x="321827" y="103816"/>
                  </a:cubicBezTo>
                  <a:cubicBezTo>
                    <a:pt x="324212" y="103317"/>
                    <a:pt x="325631" y="105375"/>
                    <a:pt x="327658" y="105843"/>
                  </a:cubicBezTo>
                  <a:lnTo>
                    <a:pt x="327658" y="105843"/>
                  </a:lnTo>
                  <a:cubicBezTo>
                    <a:pt x="328375" y="107746"/>
                    <a:pt x="329653" y="109380"/>
                    <a:pt x="331337" y="110520"/>
                  </a:cubicBezTo>
                  <a:cubicBezTo>
                    <a:pt x="339132" y="120045"/>
                    <a:pt x="345976" y="130225"/>
                    <a:pt x="352788" y="140421"/>
                  </a:cubicBezTo>
                  <a:cubicBezTo>
                    <a:pt x="361721" y="153828"/>
                    <a:pt x="370109" y="167625"/>
                    <a:pt x="380008" y="180393"/>
                  </a:cubicBezTo>
                  <a:cubicBezTo>
                    <a:pt x="380273" y="180859"/>
                    <a:pt x="380491" y="181357"/>
                    <a:pt x="380632" y="181874"/>
                  </a:cubicBezTo>
                  <a:close/>
                </a:path>
              </a:pathLst>
            </a:custGeom>
            <a:solidFill>
              <a:srgbClr val="000000"/>
            </a:solidFill>
            <a:ln w="1557" cap="flat">
              <a:noFill/>
              <a:prstDash val="solid"/>
              <a:miter/>
            </a:ln>
          </p:spPr>
          <p:txBody>
            <a:bodyPr rtlCol="0" anchor="ctr"/>
            <a:lstStyle/>
            <a:p>
              <a:endParaRPr lang="es-CO"/>
            </a:p>
          </p:txBody>
        </p:sp>
        <p:sp>
          <p:nvSpPr>
            <p:cNvPr id="1201" name="Freeform: Shape 1200">
              <a:extLst>
                <a:ext uri="{FF2B5EF4-FFF2-40B4-BE49-F238E27FC236}">
                  <a16:creationId xmlns:a16="http://schemas.microsoft.com/office/drawing/2014/main" id="{D4C8B4CF-67ED-B14E-D6BD-4A93183EF57C}"/>
                </a:ext>
              </a:extLst>
            </p:cNvPr>
            <p:cNvSpPr/>
            <p:nvPr/>
          </p:nvSpPr>
          <p:spPr>
            <a:xfrm>
              <a:off x="4382674" y="5904403"/>
              <a:ext cx="246307" cy="872599"/>
            </a:xfrm>
            <a:custGeom>
              <a:avLst/>
              <a:gdLst>
                <a:gd name="connsiteX0" fmla="*/ 244344 w 246307"/>
                <a:gd name="connsiteY0" fmla="*/ -315 h 872599"/>
                <a:gd name="connsiteX1" fmla="*/ 245794 w 246307"/>
                <a:gd name="connsiteY1" fmla="*/ -206 h 872599"/>
                <a:gd name="connsiteX2" fmla="*/ 237890 w 246307"/>
                <a:gd name="connsiteY2" fmla="*/ 12438 h 872599"/>
                <a:gd name="connsiteX3" fmla="*/ 224186 w 246307"/>
                <a:gd name="connsiteY3" fmla="*/ 38940 h 872599"/>
                <a:gd name="connsiteX4" fmla="*/ 221894 w 246307"/>
                <a:gd name="connsiteY4" fmla="*/ 64539 h 872599"/>
                <a:gd name="connsiteX5" fmla="*/ 233306 w 246307"/>
                <a:gd name="connsiteY5" fmla="*/ 135737 h 872599"/>
                <a:gd name="connsiteX6" fmla="*/ 238856 w 246307"/>
                <a:gd name="connsiteY6" fmla="*/ 214528 h 872599"/>
                <a:gd name="connsiteX7" fmla="*/ 240945 w 246307"/>
                <a:gd name="connsiteY7" fmla="*/ 241031 h 872599"/>
                <a:gd name="connsiteX8" fmla="*/ 239620 w 246307"/>
                <a:gd name="connsiteY8" fmla="*/ 322207 h 872599"/>
                <a:gd name="connsiteX9" fmla="*/ 232807 w 246307"/>
                <a:gd name="connsiteY9" fmla="*/ 387684 h 872599"/>
                <a:gd name="connsiteX10" fmla="*/ 219151 w 246307"/>
                <a:gd name="connsiteY10" fmla="*/ 474254 h 872599"/>
                <a:gd name="connsiteX11" fmla="*/ 210950 w 246307"/>
                <a:gd name="connsiteY11" fmla="*/ 529021 h 872599"/>
                <a:gd name="connsiteX12" fmla="*/ 207832 w 246307"/>
                <a:gd name="connsiteY12" fmla="*/ 545437 h 872599"/>
                <a:gd name="connsiteX13" fmla="*/ 192851 w 246307"/>
                <a:gd name="connsiteY13" fmla="*/ 622419 h 872599"/>
                <a:gd name="connsiteX14" fmla="*/ 187800 w 246307"/>
                <a:gd name="connsiteY14" fmla="*/ 651338 h 872599"/>
                <a:gd name="connsiteX15" fmla="*/ 185368 w 246307"/>
                <a:gd name="connsiteY15" fmla="*/ 683500 h 872599"/>
                <a:gd name="connsiteX16" fmla="*/ 170760 w 246307"/>
                <a:gd name="connsiteY16" fmla="*/ 765564 h 872599"/>
                <a:gd name="connsiteX17" fmla="*/ 157104 w 246307"/>
                <a:gd name="connsiteY17" fmla="*/ 794779 h 872599"/>
                <a:gd name="connsiteX18" fmla="*/ 150992 w 246307"/>
                <a:gd name="connsiteY18" fmla="*/ 805225 h 872599"/>
                <a:gd name="connsiteX19" fmla="*/ 132518 w 246307"/>
                <a:gd name="connsiteY19" fmla="*/ 828609 h 872599"/>
                <a:gd name="connsiteX20" fmla="*/ 83769 w 246307"/>
                <a:gd name="connsiteY20" fmla="*/ 863359 h 872599"/>
                <a:gd name="connsiteX21" fmla="*/ 56362 w 246307"/>
                <a:gd name="connsiteY21" fmla="*/ 871715 h 872599"/>
                <a:gd name="connsiteX22" fmla="*/ 18573 w 246307"/>
                <a:gd name="connsiteY22" fmla="*/ 872105 h 872599"/>
                <a:gd name="connsiteX23" fmla="*/ -275 w 246307"/>
                <a:gd name="connsiteY23" fmla="*/ 871731 h 872599"/>
                <a:gd name="connsiteX24" fmla="*/ 2063 w 246307"/>
                <a:gd name="connsiteY24" fmla="*/ 867911 h 872599"/>
                <a:gd name="connsiteX25" fmla="*/ 8112 w 246307"/>
                <a:gd name="connsiteY25" fmla="*/ 866726 h 872599"/>
                <a:gd name="connsiteX26" fmla="*/ 35628 w 246307"/>
                <a:gd name="connsiteY26" fmla="*/ 865666 h 872599"/>
                <a:gd name="connsiteX27" fmla="*/ 47071 w 246307"/>
                <a:gd name="connsiteY27" fmla="*/ 868550 h 872599"/>
                <a:gd name="connsiteX28" fmla="*/ 77814 w 246307"/>
                <a:gd name="connsiteY28" fmla="*/ 862314 h 872599"/>
                <a:gd name="connsiteX29" fmla="*/ 140048 w 246307"/>
                <a:gd name="connsiteY29" fmla="*/ 815358 h 872599"/>
                <a:gd name="connsiteX30" fmla="*/ 166987 w 246307"/>
                <a:gd name="connsiteY30" fmla="*/ 766562 h 872599"/>
                <a:gd name="connsiteX31" fmla="*/ 181673 w 246307"/>
                <a:gd name="connsiteY31" fmla="*/ 691482 h 872599"/>
                <a:gd name="connsiteX32" fmla="*/ 187410 w 246307"/>
                <a:gd name="connsiteY32" fmla="*/ 636590 h 872599"/>
                <a:gd name="connsiteX33" fmla="*/ 200069 w 246307"/>
                <a:gd name="connsiteY33" fmla="*/ 565625 h 872599"/>
                <a:gd name="connsiteX34" fmla="*/ 209766 w 246307"/>
                <a:gd name="connsiteY34" fmla="*/ 514085 h 872599"/>
                <a:gd name="connsiteX35" fmla="*/ 224140 w 246307"/>
                <a:gd name="connsiteY35" fmla="*/ 429901 h 872599"/>
                <a:gd name="connsiteX36" fmla="*/ 225028 w 246307"/>
                <a:gd name="connsiteY36" fmla="*/ 412269 h 872599"/>
                <a:gd name="connsiteX37" fmla="*/ 226244 w 246307"/>
                <a:gd name="connsiteY37" fmla="*/ 399610 h 872599"/>
                <a:gd name="connsiteX38" fmla="*/ 228224 w 246307"/>
                <a:gd name="connsiteY38" fmla="*/ 384223 h 872599"/>
                <a:gd name="connsiteX39" fmla="*/ 229300 w 246307"/>
                <a:gd name="connsiteY39" fmla="*/ 369132 h 872599"/>
                <a:gd name="connsiteX40" fmla="*/ 231264 w 246307"/>
                <a:gd name="connsiteY40" fmla="*/ 351702 h 872599"/>
                <a:gd name="connsiteX41" fmla="*/ 232277 w 246307"/>
                <a:gd name="connsiteY41" fmla="*/ 350377 h 872599"/>
                <a:gd name="connsiteX42" fmla="*/ 232636 w 246307"/>
                <a:gd name="connsiteY42" fmla="*/ 334086 h 872599"/>
                <a:gd name="connsiteX43" fmla="*/ 231997 w 246307"/>
                <a:gd name="connsiteY43" fmla="*/ 331966 h 872599"/>
                <a:gd name="connsiteX44" fmla="*/ 234678 w 246307"/>
                <a:gd name="connsiteY44" fmla="*/ 317031 h 872599"/>
                <a:gd name="connsiteX45" fmla="*/ 234834 w 246307"/>
                <a:gd name="connsiteY45" fmla="*/ 312744 h 872599"/>
                <a:gd name="connsiteX46" fmla="*/ 235894 w 246307"/>
                <a:gd name="connsiteY46" fmla="*/ 293553 h 872599"/>
                <a:gd name="connsiteX47" fmla="*/ 237749 w 246307"/>
                <a:gd name="connsiteY47" fmla="*/ 290746 h 872599"/>
                <a:gd name="connsiteX48" fmla="*/ 238903 w 246307"/>
                <a:gd name="connsiteY48" fmla="*/ 287145 h 872599"/>
                <a:gd name="connsiteX49" fmla="*/ 234522 w 246307"/>
                <a:gd name="connsiteY49" fmla="*/ 267767 h 872599"/>
                <a:gd name="connsiteX50" fmla="*/ 235536 w 246307"/>
                <a:gd name="connsiteY50" fmla="*/ 259972 h 872599"/>
                <a:gd name="connsiteX51" fmla="*/ 237406 w 246307"/>
                <a:gd name="connsiteY51" fmla="*/ 254843 h 872599"/>
                <a:gd name="connsiteX52" fmla="*/ 238544 w 246307"/>
                <a:gd name="connsiteY52" fmla="*/ 235668 h 872599"/>
                <a:gd name="connsiteX53" fmla="*/ 238451 w 246307"/>
                <a:gd name="connsiteY53" fmla="*/ 229432 h 872599"/>
                <a:gd name="connsiteX54" fmla="*/ 237406 w 246307"/>
                <a:gd name="connsiteY54" fmla="*/ 228294 h 872599"/>
                <a:gd name="connsiteX55" fmla="*/ 237297 w 246307"/>
                <a:gd name="connsiteY55" fmla="*/ 194760 h 872599"/>
                <a:gd name="connsiteX56" fmla="*/ 236253 w 246307"/>
                <a:gd name="connsiteY56" fmla="*/ 192484 h 872599"/>
                <a:gd name="connsiteX57" fmla="*/ 236253 w 246307"/>
                <a:gd name="connsiteY57" fmla="*/ 172841 h 872599"/>
                <a:gd name="connsiteX58" fmla="*/ 235177 w 246307"/>
                <a:gd name="connsiteY58" fmla="*/ 170549 h 872599"/>
                <a:gd name="connsiteX59" fmla="*/ 235177 w 246307"/>
                <a:gd name="connsiteY59" fmla="*/ 161289 h 872599"/>
                <a:gd name="connsiteX60" fmla="*/ 234086 w 246307"/>
                <a:gd name="connsiteY60" fmla="*/ 158997 h 872599"/>
                <a:gd name="connsiteX61" fmla="*/ 233961 w 246307"/>
                <a:gd name="connsiteY61" fmla="*/ 150906 h 872599"/>
                <a:gd name="connsiteX62" fmla="*/ 232932 w 246307"/>
                <a:gd name="connsiteY62" fmla="*/ 149753 h 872599"/>
                <a:gd name="connsiteX63" fmla="*/ 231669 w 246307"/>
                <a:gd name="connsiteY63" fmla="*/ 132432 h 872599"/>
                <a:gd name="connsiteX64" fmla="*/ 230625 w 246307"/>
                <a:gd name="connsiteY64" fmla="*/ 131279 h 872599"/>
                <a:gd name="connsiteX65" fmla="*/ 226525 w 246307"/>
                <a:gd name="connsiteY65" fmla="*/ 105711 h 872599"/>
                <a:gd name="connsiteX66" fmla="*/ 225886 w 246307"/>
                <a:gd name="connsiteY66" fmla="*/ 101237 h 872599"/>
                <a:gd name="connsiteX67" fmla="*/ 224857 w 246307"/>
                <a:gd name="connsiteY67" fmla="*/ 100099 h 872599"/>
                <a:gd name="connsiteX68" fmla="*/ 223391 w 246307"/>
                <a:gd name="connsiteY68" fmla="*/ 88282 h 872599"/>
                <a:gd name="connsiteX69" fmla="*/ 222362 w 246307"/>
                <a:gd name="connsiteY69" fmla="*/ 75810 h 872599"/>
                <a:gd name="connsiteX70" fmla="*/ 221380 w 246307"/>
                <a:gd name="connsiteY70" fmla="*/ 74688 h 872599"/>
                <a:gd name="connsiteX71" fmla="*/ 221380 w 246307"/>
                <a:gd name="connsiteY71" fmla="*/ 68919 h 872599"/>
                <a:gd name="connsiteX72" fmla="*/ 220273 w 246307"/>
                <a:gd name="connsiteY72" fmla="*/ 67766 h 872599"/>
                <a:gd name="connsiteX73" fmla="*/ 220273 w 246307"/>
                <a:gd name="connsiteY73" fmla="*/ 60813 h 872599"/>
                <a:gd name="connsiteX74" fmla="*/ 219182 w 246307"/>
                <a:gd name="connsiteY74" fmla="*/ 58521 h 872599"/>
                <a:gd name="connsiteX75" fmla="*/ 219182 w 246307"/>
                <a:gd name="connsiteY75" fmla="*/ 52753 h 872599"/>
                <a:gd name="connsiteX76" fmla="*/ 220242 w 246307"/>
                <a:gd name="connsiteY76" fmla="*/ 51599 h 872599"/>
                <a:gd name="connsiteX77" fmla="*/ 220336 w 246307"/>
                <a:gd name="connsiteY77" fmla="*/ 44662 h 872599"/>
                <a:gd name="connsiteX78" fmla="*/ 221443 w 246307"/>
                <a:gd name="connsiteY78" fmla="*/ 43508 h 872599"/>
                <a:gd name="connsiteX79" fmla="*/ 223796 w 246307"/>
                <a:gd name="connsiteY79" fmla="*/ 34263 h 872599"/>
                <a:gd name="connsiteX80" fmla="*/ 224903 w 246307"/>
                <a:gd name="connsiteY80" fmla="*/ 33110 h 872599"/>
                <a:gd name="connsiteX81" fmla="*/ 239340 w 246307"/>
                <a:gd name="connsiteY81" fmla="*/ 7808 h 872599"/>
                <a:gd name="connsiteX82" fmla="*/ 244344 w 246307"/>
                <a:gd name="connsiteY82" fmla="*/ -315 h 872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46307" h="872599">
                  <a:moveTo>
                    <a:pt x="244344" y="-315"/>
                  </a:moveTo>
                  <a:lnTo>
                    <a:pt x="245794" y="-206"/>
                  </a:lnTo>
                  <a:cubicBezTo>
                    <a:pt x="244141" y="4627"/>
                    <a:pt x="240649" y="8307"/>
                    <a:pt x="237890" y="12438"/>
                  </a:cubicBezTo>
                  <a:cubicBezTo>
                    <a:pt x="232184" y="20633"/>
                    <a:pt x="227569" y="29543"/>
                    <a:pt x="224186" y="38940"/>
                  </a:cubicBezTo>
                  <a:cubicBezTo>
                    <a:pt x="221598" y="47212"/>
                    <a:pt x="220819" y="55939"/>
                    <a:pt x="221894" y="64539"/>
                  </a:cubicBezTo>
                  <a:cubicBezTo>
                    <a:pt x="224155" y="88547"/>
                    <a:pt x="229923" y="111947"/>
                    <a:pt x="233306" y="135737"/>
                  </a:cubicBezTo>
                  <a:cubicBezTo>
                    <a:pt x="237188" y="161817"/>
                    <a:pt x="239043" y="188161"/>
                    <a:pt x="238856" y="214528"/>
                  </a:cubicBezTo>
                  <a:cubicBezTo>
                    <a:pt x="238732" y="223321"/>
                    <a:pt x="240072" y="232160"/>
                    <a:pt x="240945" y="241031"/>
                  </a:cubicBezTo>
                  <a:cubicBezTo>
                    <a:pt x="243471" y="268057"/>
                    <a:pt x="243034" y="295278"/>
                    <a:pt x="239620" y="322207"/>
                  </a:cubicBezTo>
                  <a:cubicBezTo>
                    <a:pt x="237032" y="344032"/>
                    <a:pt x="235161" y="365858"/>
                    <a:pt x="232807" y="387684"/>
                  </a:cubicBezTo>
                  <a:cubicBezTo>
                    <a:pt x="229830" y="416766"/>
                    <a:pt x="225262" y="445662"/>
                    <a:pt x="219151" y="474254"/>
                  </a:cubicBezTo>
                  <a:cubicBezTo>
                    <a:pt x="215191" y="492322"/>
                    <a:pt x="213149" y="510687"/>
                    <a:pt x="210950" y="529021"/>
                  </a:cubicBezTo>
                  <a:cubicBezTo>
                    <a:pt x="210218" y="534555"/>
                    <a:pt x="209189" y="540027"/>
                    <a:pt x="207832" y="545437"/>
                  </a:cubicBezTo>
                  <a:cubicBezTo>
                    <a:pt x="201768" y="570895"/>
                    <a:pt x="196920" y="596587"/>
                    <a:pt x="192851" y="622419"/>
                  </a:cubicBezTo>
                  <a:cubicBezTo>
                    <a:pt x="191292" y="632100"/>
                    <a:pt x="190107" y="641766"/>
                    <a:pt x="187800" y="651338"/>
                  </a:cubicBezTo>
                  <a:cubicBezTo>
                    <a:pt x="185259" y="661861"/>
                    <a:pt x="185929" y="672758"/>
                    <a:pt x="185368" y="683500"/>
                  </a:cubicBezTo>
                  <a:cubicBezTo>
                    <a:pt x="183902" y="711452"/>
                    <a:pt x="180052" y="739015"/>
                    <a:pt x="170760" y="765564"/>
                  </a:cubicBezTo>
                  <a:cubicBezTo>
                    <a:pt x="167299" y="775775"/>
                    <a:pt x="162716" y="785566"/>
                    <a:pt x="157104" y="794779"/>
                  </a:cubicBezTo>
                  <a:cubicBezTo>
                    <a:pt x="154983" y="798209"/>
                    <a:pt x="152801" y="801639"/>
                    <a:pt x="150992" y="805225"/>
                  </a:cubicBezTo>
                  <a:cubicBezTo>
                    <a:pt x="146393" y="814126"/>
                    <a:pt x="140126" y="822077"/>
                    <a:pt x="132518" y="828609"/>
                  </a:cubicBezTo>
                  <a:cubicBezTo>
                    <a:pt x="117474" y="841860"/>
                    <a:pt x="101635" y="854036"/>
                    <a:pt x="83769" y="863359"/>
                  </a:cubicBezTo>
                  <a:cubicBezTo>
                    <a:pt x="75226" y="867802"/>
                    <a:pt x="65935" y="870639"/>
                    <a:pt x="56362" y="871715"/>
                  </a:cubicBezTo>
                  <a:cubicBezTo>
                    <a:pt x="43766" y="872713"/>
                    <a:pt x="31169" y="872027"/>
                    <a:pt x="18573" y="872105"/>
                  </a:cubicBezTo>
                  <a:cubicBezTo>
                    <a:pt x="12337" y="872105"/>
                    <a:pt x="5976" y="872697"/>
                    <a:pt x="-275" y="871731"/>
                  </a:cubicBezTo>
                  <a:cubicBezTo>
                    <a:pt x="-1195" y="869423"/>
                    <a:pt x="754" y="868768"/>
                    <a:pt x="2063" y="867911"/>
                  </a:cubicBezTo>
                  <a:cubicBezTo>
                    <a:pt x="3794" y="866617"/>
                    <a:pt x="6023" y="866181"/>
                    <a:pt x="8112" y="866726"/>
                  </a:cubicBezTo>
                  <a:cubicBezTo>
                    <a:pt x="17466" y="870296"/>
                    <a:pt x="26524" y="867584"/>
                    <a:pt x="35628" y="865666"/>
                  </a:cubicBezTo>
                  <a:cubicBezTo>
                    <a:pt x="39931" y="864762"/>
                    <a:pt x="43283" y="867490"/>
                    <a:pt x="47071" y="868550"/>
                  </a:cubicBezTo>
                  <a:cubicBezTo>
                    <a:pt x="57984" y="869610"/>
                    <a:pt x="68179" y="866991"/>
                    <a:pt x="77814" y="862314"/>
                  </a:cubicBezTo>
                  <a:cubicBezTo>
                    <a:pt x="101682" y="850856"/>
                    <a:pt x="123024" y="835562"/>
                    <a:pt x="140048" y="815358"/>
                  </a:cubicBezTo>
                  <a:cubicBezTo>
                    <a:pt x="152006" y="801109"/>
                    <a:pt x="160533" y="784178"/>
                    <a:pt x="166987" y="766562"/>
                  </a:cubicBezTo>
                  <a:cubicBezTo>
                    <a:pt x="175827" y="742320"/>
                    <a:pt x="179662" y="717111"/>
                    <a:pt x="181673" y="691482"/>
                  </a:cubicBezTo>
                  <a:cubicBezTo>
                    <a:pt x="183107" y="673164"/>
                    <a:pt x="184167" y="654908"/>
                    <a:pt x="187410" y="636590"/>
                  </a:cubicBezTo>
                  <a:cubicBezTo>
                    <a:pt x="191588" y="612940"/>
                    <a:pt x="195860" y="589275"/>
                    <a:pt x="200069" y="565625"/>
                  </a:cubicBezTo>
                  <a:cubicBezTo>
                    <a:pt x="203187" y="548477"/>
                    <a:pt x="208144" y="531593"/>
                    <a:pt x="209766" y="514085"/>
                  </a:cubicBezTo>
                  <a:cubicBezTo>
                    <a:pt x="212400" y="485681"/>
                    <a:pt x="220024" y="458103"/>
                    <a:pt x="224140" y="429901"/>
                  </a:cubicBezTo>
                  <a:cubicBezTo>
                    <a:pt x="222690" y="423914"/>
                    <a:pt x="223906" y="418240"/>
                    <a:pt x="225028" y="412269"/>
                  </a:cubicBezTo>
                  <a:cubicBezTo>
                    <a:pt x="225761" y="408324"/>
                    <a:pt x="225823" y="403835"/>
                    <a:pt x="226244" y="399610"/>
                  </a:cubicBezTo>
                  <a:cubicBezTo>
                    <a:pt x="226743" y="394465"/>
                    <a:pt x="227803" y="389274"/>
                    <a:pt x="228224" y="384223"/>
                  </a:cubicBezTo>
                  <a:cubicBezTo>
                    <a:pt x="228645" y="379172"/>
                    <a:pt x="229222" y="374183"/>
                    <a:pt x="229300" y="369132"/>
                  </a:cubicBezTo>
                  <a:cubicBezTo>
                    <a:pt x="229300" y="363473"/>
                    <a:pt x="229300" y="357346"/>
                    <a:pt x="231264" y="351702"/>
                  </a:cubicBezTo>
                  <a:cubicBezTo>
                    <a:pt x="231435" y="351188"/>
                    <a:pt x="232386" y="350642"/>
                    <a:pt x="232277" y="350377"/>
                  </a:cubicBezTo>
                  <a:cubicBezTo>
                    <a:pt x="229892" y="344858"/>
                    <a:pt x="233088" y="339464"/>
                    <a:pt x="232636" y="334086"/>
                  </a:cubicBezTo>
                  <a:cubicBezTo>
                    <a:pt x="232636" y="333384"/>
                    <a:pt x="231638" y="332418"/>
                    <a:pt x="231997" y="331966"/>
                  </a:cubicBezTo>
                  <a:cubicBezTo>
                    <a:pt x="235598" y="327429"/>
                    <a:pt x="231591" y="321567"/>
                    <a:pt x="234678" y="317031"/>
                  </a:cubicBezTo>
                  <a:cubicBezTo>
                    <a:pt x="235723" y="315472"/>
                    <a:pt x="234600" y="314006"/>
                    <a:pt x="234834" y="312744"/>
                  </a:cubicBezTo>
                  <a:cubicBezTo>
                    <a:pt x="236035" y="306383"/>
                    <a:pt x="237781" y="300116"/>
                    <a:pt x="235894" y="293553"/>
                  </a:cubicBezTo>
                  <a:cubicBezTo>
                    <a:pt x="235645" y="292664"/>
                    <a:pt x="237001" y="291619"/>
                    <a:pt x="237749" y="290746"/>
                  </a:cubicBezTo>
                  <a:cubicBezTo>
                    <a:pt x="238498" y="289873"/>
                    <a:pt x="239761" y="287862"/>
                    <a:pt x="238903" y="287145"/>
                  </a:cubicBezTo>
                  <a:cubicBezTo>
                    <a:pt x="232355" y="281751"/>
                    <a:pt x="236767" y="274019"/>
                    <a:pt x="234522" y="267767"/>
                  </a:cubicBezTo>
                  <a:cubicBezTo>
                    <a:pt x="233774" y="265140"/>
                    <a:pt x="234148" y="262323"/>
                    <a:pt x="235536" y="259972"/>
                  </a:cubicBezTo>
                  <a:cubicBezTo>
                    <a:pt x="236315" y="258320"/>
                    <a:pt x="237999" y="256995"/>
                    <a:pt x="237406" y="254843"/>
                  </a:cubicBezTo>
                  <a:cubicBezTo>
                    <a:pt x="239449" y="248607"/>
                    <a:pt x="238279" y="242060"/>
                    <a:pt x="238544" y="235668"/>
                  </a:cubicBezTo>
                  <a:cubicBezTo>
                    <a:pt x="238638" y="233594"/>
                    <a:pt x="238544" y="231505"/>
                    <a:pt x="238451" y="229432"/>
                  </a:cubicBezTo>
                  <a:cubicBezTo>
                    <a:pt x="238139" y="229020"/>
                    <a:pt x="237796" y="228638"/>
                    <a:pt x="237406" y="228294"/>
                  </a:cubicBezTo>
                  <a:cubicBezTo>
                    <a:pt x="237406" y="217111"/>
                    <a:pt x="237375" y="205933"/>
                    <a:pt x="237297" y="194760"/>
                  </a:cubicBezTo>
                  <a:cubicBezTo>
                    <a:pt x="236720" y="194105"/>
                    <a:pt x="236985" y="193076"/>
                    <a:pt x="236253" y="192484"/>
                  </a:cubicBezTo>
                  <a:cubicBezTo>
                    <a:pt x="236253" y="185936"/>
                    <a:pt x="236253" y="179389"/>
                    <a:pt x="236253" y="172841"/>
                  </a:cubicBezTo>
                  <a:cubicBezTo>
                    <a:pt x="235629" y="172202"/>
                    <a:pt x="235910" y="171126"/>
                    <a:pt x="235177" y="170549"/>
                  </a:cubicBezTo>
                  <a:lnTo>
                    <a:pt x="235177" y="161289"/>
                  </a:lnTo>
                  <a:cubicBezTo>
                    <a:pt x="234538" y="160650"/>
                    <a:pt x="234818" y="159590"/>
                    <a:pt x="234086" y="158997"/>
                  </a:cubicBezTo>
                  <a:cubicBezTo>
                    <a:pt x="234086" y="156300"/>
                    <a:pt x="234086" y="153603"/>
                    <a:pt x="233961" y="150906"/>
                  </a:cubicBezTo>
                  <a:cubicBezTo>
                    <a:pt x="233649" y="150490"/>
                    <a:pt x="233306" y="150103"/>
                    <a:pt x="232932" y="149753"/>
                  </a:cubicBezTo>
                  <a:cubicBezTo>
                    <a:pt x="233634" y="143906"/>
                    <a:pt x="231373" y="138263"/>
                    <a:pt x="231669" y="132432"/>
                  </a:cubicBezTo>
                  <a:cubicBezTo>
                    <a:pt x="231358" y="132019"/>
                    <a:pt x="230999" y="131633"/>
                    <a:pt x="230625" y="131279"/>
                  </a:cubicBezTo>
                  <a:cubicBezTo>
                    <a:pt x="230500" y="122564"/>
                    <a:pt x="228037" y="114130"/>
                    <a:pt x="226525" y="105711"/>
                  </a:cubicBezTo>
                  <a:cubicBezTo>
                    <a:pt x="226260" y="104152"/>
                    <a:pt x="226088" y="102734"/>
                    <a:pt x="225886" y="101237"/>
                  </a:cubicBezTo>
                  <a:cubicBezTo>
                    <a:pt x="225574" y="100829"/>
                    <a:pt x="225231" y="100448"/>
                    <a:pt x="224857" y="100099"/>
                  </a:cubicBezTo>
                  <a:cubicBezTo>
                    <a:pt x="225355" y="96046"/>
                    <a:pt x="224015" y="92148"/>
                    <a:pt x="223391" y="88282"/>
                  </a:cubicBezTo>
                  <a:cubicBezTo>
                    <a:pt x="222721" y="84104"/>
                    <a:pt x="222845" y="79957"/>
                    <a:pt x="222362" y="75810"/>
                  </a:cubicBezTo>
                  <a:cubicBezTo>
                    <a:pt x="222082" y="75400"/>
                    <a:pt x="221754" y="75024"/>
                    <a:pt x="221380" y="74688"/>
                  </a:cubicBezTo>
                  <a:lnTo>
                    <a:pt x="221380" y="68919"/>
                  </a:lnTo>
                  <a:cubicBezTo>
                    <a:pt x="221037" y="68513"/>
                    <a:pt x="220663" y="68128"/>
                    <a:pt x="220273" y="67766"/>
                  </a:cubicBezTo>
                  <a:cubicBezTo>
                    <a:pt x="220273" y="65443"/>
                    <a:pt x="220273" y="63089"/>
                    <a:pt x="220273" y="60813"/>
                  </a:cubicBezTo>
                  <a:cubicBezTo>
                    <a:pt x="219634" y="60189"/>
                    <a:pt x="219915" y="59114"/>
                    <a:pt x="219182" y="58521"/>
                  </a:cubicBezTo>
                  <a:lnTo>
                    <a:pt x="219182" y="52753"/>
                  </a:lnTo>
                  <a:cubicBezTo>
                    <a:pt x="219572" y="52399"/>
                    <a:pt x="219915" y="52014"/>
                    <a:pt x="220242" y="51599"/>
                  </a:cubicBezTo>
                  <a:lnTo>
                    <a:pt x="220336" y="44662"/>
                  </a:lnTo>
                  <a:cubicBezTo>
                    <a:pt x="220725" y="44300"/>
                    <a:pt x="221099" y="43915"/>
                    <a:pt x="221443" y="43508"/>
                  </a:cubicBezTo>
                  <a:cubicBezTo>
                    <a:pt x="221443" y="40219"/>
                    <a:pt x="223391" y="37444"/>
                    <a:pt x="223796" y="34263"/>
                  </a:cubicBezTo>
                  <a:cubicBezTo>
                    <a:pt x="224186" y="33902"/>
                    <a:pt x="224560" y="33517"/>
                    <a:pt x="224903" y="33110"/>
                  </a:cubicBezTo>
                  <a:cubicBezTo>
                    <a:pt x="228021" y="23756"/>
                    <a:pt x="233602" y="15712"/>
                    <a:pt x="239340" y="7808"/>
                  </a:cubicBezTo>
                  <a:cubicBezTo>
                    <a:pt x="241257" y="5260"/>
                    <a:pt x="242925" y="2541"/>
                    <a:pt x="244344" y="-315"/>
                  </a:cubicBezTo>
                  <a:close/>
                </a:path>
              </a:pathLst>
            </a:custGeom>
            <a:solidFill>
              <a:srgbClr val="020202"/>
            </a:solidFill>
            <a:ln w="1557" cap="flat">
              <a:noFill/>
              <a:prstDash val="solid"/>
              <a:miter/>
            </a:ln>
          </p:spPr>
          <p:txBody>
            <a:bodyPr rtlCol="0" anchor="ctr"/>
            <a:lstStyle/>
            <a:p>
              <a:endParaRPr lang="es-CO"/>
            </a:p>
          </p:txBody>
        </p:sp>
        <p:sp>
          <p:nvSpPr>
            <p:cNvPr id="1202" name="Freeform: Shape 1201">
              <a:extLst>
                <a:ext uri="{FF2B5EF4-FFF2-40B4-BE49-F238E27FC236}">
                  <a16:creationId xmlns:a16="http://schemas.microsoft.com/office/drawing/2014/main" id="{47466D9F-6610-E985-BEDA-5D134DB46427}"/>
                </a:ext>
              </a:extLst>
            </p:cNvPr>
            <p:cNvSpPr/>
            <p:nvPr/>
          </p:nvSpPr>
          <p:spPr>
            <a:xfrm>
              <a:off x="3443753" y="5737889"/>
              <a:ext cx="39473" cy="660086"/>
            </a:xfrm>
            <a:custGeom>
              <a:avLst/>
              <a:gdLst>
                <a:gd name="connsiteX0" fmla="*/ 38789 w 39473"/>
                <a:gd name="connsiteY0" fmla="*/ -315 h 660086"/>
                <a:gd name="connsiteX1" fmla="*/ 38960 w 39473"/>
                <a:gd name="connsiteY1" fmla="*/ 1120 h 660086"/>
                <a:gd name="connsiteX2" fmla="*/ 30962 w 39473"/>
                <a:gd name="connsiteY2" fmla="*/ 10162 h 660086"/>
                <a:gd name="connsiteX3" fmla="*/ 12426 w 39473"/>
                <a:gd name="connsiteY3" fmla="*/ 52503 h 660086"/>
                <a:gd name="connsiteX4" fmla="*/ 7625 w 39473"/>
                <a:gd name="connsiteY4" fmla="*/ 87113 h 660086"/>
                <a:gd name="connsiteX5" fmla="*/ 5769 w 39473"/>
                <a:gd name="connsiteY5" fmla="*/ 103622 h 660086"/>
                <a:gd name="connsiteX6" fmla="*/ 5598 w 39473"/>
                <a:gd name="connsiteY6" fmla="*/ 111090 h 660086"/>
                <a:gd name="connsiteX7" fmla="*/ 5598 w 39473"/>
                <a:gd name="connsiteY7" fmla="*/ 147788 h 660086"/>
                <a:gd name="connsiteX8" fmla="*/ 5598 w 39473"/>
                <a:gd name="connsiteY8" fmla="*/ 150672 h 660086"/>
                <a:gd name="connsiteX9" fmla="*/ 6627 w 39473"/>
                <a:gd name="connsiteY9" fmla="*/ 209430 h 660086"/>
                <a:gd name="connsiteX10" fmla="*/ 7780 w 39473"/>
                <a:gd name="connsiteY10" fmla="*/ 217381 h 660086"/>
                <a:gd name="connsiteX11" fmla="*/ 6861 w 39473"/>
                <a:gd name="connsiteY11" fmla="*/ 248732 h 660086"/>
                <a:gd name="connsiteX12" fmla="*/ 6705 w 39473"/>
                <a:gd name="connsiteY12" fmla="*/ 254500 h 660086"/>
                <a:gd name="connsiteX13" fmla="*/ 5239 w 39473"/>
                <a:gd name="connsiteY13" fmla="*/ 303437 h 660086"/>
                <a:gd name="connsiteX14" fmla="*/ 4242 w 39473"/>
                <a:gd name="connsiteY14" fmla="*/ 326385 h 660086"/>
                <a:gd name="connsiteX15" fmla="*/ 2340 w 39473"/>
                <a:gd name="connsiteY15" fmla="*/ 394247 h 660086"/>
                <a:gd name="connsiteX16" fmla="*/ 2885 w 39473"/>
                <a:gd name="connsiteY16" fmla="*/ 466287 h 660086"/>
                <a:gd name="connsiteX17" fmla="*/ 2293 w 39473"/>
                <a:gd name="connsiteY17" fmla="*/ 509424 h 660086"/>
                <a:gd name="connsiteX18" fmla="*/ 4210 w 39473"/>
                <a:gd name="connsiteY18" fmla="*/ 538608 h 660086"/>
                <a:gd name="connsiteX19" fmla="*/ 4335 w 39473"/>
                <a:gd name="connsiteY19" fmla="*/ 540900 h 660086"/>
                <a:gd name="connsiteX20" fmla="*/ 6409 w 39473"/>
                <a:gd name="connsiteY20" fmla="*/ 572952 h 660086"/>
                <a:gd name="connsiteX21" fmla="*/ 7968 w 39473"/>
                <a:gd name="connsiteY21" fmla="*/ 594155 h 660086"/>
                <a:gd name="connsiteX22" fmla="*/ 11709 w 39473"/>
                <a:gd name="connsiteY22" fmla="*/ 617929 h 660086"/>
                <a:gd name="connsiteX23" fmla="*/ 13408 w 39473"/>
                <a:gd name="connsiteY23" fmla="*/ 630978 h 660086"/>
                <a:gd name="connsiteX24" fmla="*/ 17508 w 39473"/>
                <a:gd name="connsiteY24" fmla="*/ 654128 h 660086"/>
                <a:gd name="connsiteX25" fmla="*/ 18117 w 39473"/>
                <a:gd name="connsiteY25" fmla="*/ 659772 h 660086"/>
                <a:gd name="connsiteX26" fmla="*/ 12052 w 39473"/>
                <a:gd name="connsiteY26" fmla="*/ 632334 h 660086"/>
                <a:gd name="connsiteX27" fmla="*/ 6502 w 39473"/>
                <a:gd name="connsiteY27" fmla="*/ 598754 h 660086"/>
                <a:gd name="connsiteX28" fmla="*/ 1093 w 39473"/>
                <a:gd name="connsiteY28" fmla="*/ 538421 h 660086"/>
                <a:gd name="connsiteX29" fmla="*/ 1607 w 39473"/>
                <a:gd name="connsiteY29" fmla="*/ 426549 h 660086"/>
                <a:gd name="connsiteX30" fmla="*/ 1124 w 39473"/>
                <a:gd name="connsiteY30" fmla="*/ 397708 h 660086"/>
                <a:gd name="connsiteX31" fmla="*/ 2246 w 39473"/>
                <a:gd name="connsiteY31" fmla="*/ 331373 h 660086"/>
                <a:gd name="connsiteX32" fmla="*/ 5364 w 39473"/>
                <a:gd name="connsiteY32" fmla="*/ 257556 h 660086"/>
                <a:gd name="connsiteX33" fmla="*/ 6923 w 39473"/>
                <a:gd name="connsiteY33" fmla="*/ 231053 h 660086"/>
                <a:gd name="connsiteX34" fmla="*/ 7032 w 39473"/>
                <a:gd name="connsiteY34" fmla="*/ 223570 h 660086"/>
                <a:gd name="connsiteX35" fmla="*/ 5473 w 39473"/>
                <a:gd name="connsiteY35" fmla="*/ 171734 h 660086"/>
                <a:gd name="connsiteX36" fmla="*/ 4943 w 39473"/>
                <a:gd name="connsiteY36" fmla="*/ 112337 h 660086"/>
                <a:gd name="connsiteX37" fmla="*/ 17243 w 39473"/>
                <a:gd name="connsiteY37" fmla="*/ 31753 h 660086"/>
                <a:gd name="connsiteX38" fmla="*/ 38789 w 39473"/>
                <a:gd name="connsiteY38" fmla="*/ -315 h 660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473" h="660086">
                  <a:moveTo>
                    <a:pt x="38789" y="-315"/>
                  </a:moveTo>
                  <a:cubicBezTo>
                    <a:pt x="38789" y="169"/>
                    <a:pt x="38898" y="652"/>
                    <a:pt x="38960" y="1120"/>
                  </a:cubicBezTo>
                  <a:cubicBezTo>
                    <a:pt x="36279" y="4128"/>
                    <a:pt x="33472" y="7028"/>
                    <a:pt x="30962" y="10162"/>
                  </a:cubicBezTo>
                  <a:cubicBezTo>
                    <a:pt x="20985" y="22633"/>
                    <a:pt x="16043" y="37257"/>
                    <a:pt x="12426" y="52503"/>
                  </a:cubicBezTo>
                  <a:cubicBezTo>
                    <a:pt x="9534" y="63823"/>
                    <a:pt x="7924" y="75433"/>
                    <a:pt x="7625" y="87113"/>
                  </a:cubicBezTo>
                  <a:cubicBezTo>
                    <a:pt x="7625" y="92616"/>
                    <a:pt x="6331" y="98104"/>
                    <a:pt x="5769" y="103622"/>
                  </a:cubicBezTo>
                  <a:cubicBezTo>
                    <a:pt x="5440" y="106098"/>
                    <a:pt x="5383" y="108602"/>
                    <a:pt x="5598" y="111090"/>
                  </a:cubicBezTo>
                  <a:cubicBezTo>
                    <a:pt x="7180" y="123272"/>
                    <a:pt x="7180" y="135606"/>
                    <a:pt x="5598" y="147788"/>
                  </a:cubicBezTo>
                  <a:cubicBezTo>
                    <a:pt x="5481" y="148745"/>
                    <a:pt x="5481" y="149715"/>
                    <a:pt x="5598" y="150672"/>
                  </a:cubicBezTo>
                  <a:cubicBezTo>
                    <a:pt x="7936" y="170222"/>
                    <a:pt x="6144" y="189849"/>
                    <a:pt x="6627" y="209430"/>
                  </a:cubicBezTo>
                  <a:cubicBezTo>
                    <a:pt x="6627" y="212174"/>
                    <a:pt x="7469" y="214731"/>
                    <a:pt x="7780" y="217381"/>
                  </a:cubicBezTo>
                  <a:cubicBezTo>
                    <a:pt x="9059" y="227873"/>
                    <a:pt x="8092" y="238302"/>
                    <a:pt x="6861" y="248732"/>
                  </a:cubicBezTo>
                  <a:cubicBezTo>
                    <a:pt x="6660" y="250648"/>
                    <a:pt x="6608" y="252576"/>
                    <a:pt x="6705" y="254500"/>
                  </a:cubicBezTo>
                  <a:cubicBezTo>
                    <a:pt x="7328" y="270838"/>
                    <a:pt x="5426" y="287114"/>
                    <a:pt x="5239" y="303437"/>
                  </a:cubicBezTo>
                  <a:cubicBezTo>
                    <a:pt x="5146" y="311044"/>
                    <a:pt x="4974" y="318777"/>
                    <a:pt x="4242" y="326385"/>
                  </a:cubicBezTo>
                  <a:cubicBezTo>
                    <a:pt x="1888" y="348924"/>
                    <a:pt x="1252" y="371611"/>
                    <a:pt x="2340" y="394247"/>
                  </a:cubicBezTo>
                  <a:cubicBezTo>
                    <a:pt x="3680" y="418286"/>
                    <a:pt x="3415" y="442295"/>
                    <a:pt x="2885" y="466287"/>
                  </a:cubicBezTo>
                  <a:cubicBezTo>
                    <a:pt x="2574" y="480661"/>
                    <a:pt x="1591" y="495097"/>
                    <a:pt x="2293" y="509424"/>
                  </a:cubicBezTo>
                  <a:cubicBezTo>
                    <a:pt x="2776" y="519137"/>
                    <a:pt x="2293" y="528974"/>
                    <a:pt x="4210" y="538608"/>
                  </a:cubicBezTo>
                  <a:cubicBezTo>
                    <a:pt x="4323" y="539367"/>
                    <a:pt x="4365" y="540135"/>
                    <a:pt x="4335" y="540900"/>
                  </a:cubicBezTo>
                  <a:cubicBezTo>
                    <a:pt x="4335" y="551641"/>
                    <a:pt x="5894" y="562274"/>
                    <a:pt x="6409" y="572952"/>
                  </a:cubicBezTo>
                  <a:cubicBezTo>
                    <a:pt x="6814" y="580030"/>
                    <a:pt x="7734" y="587061"/>
                    <a:pt x="7968" y="594155"/>
                  </a:cubicBezTo>
                  <a:cubicBezTo>
                    <a:pt x="8186" y="602199"/>
                    <a:pt x="10135" y="610072"/>
                    <a:pt x="11709" y="617929"/>
                  </a:cubicBezTo>
                  <a:cubicBezTo>
                    <a:pt x="12526" y="622247"/>
                    <a:pt x="13094" y="626597"/>
                    <a:pt x="13408" y="630978"/>
                  </a:cubicBezTo>
                  <a:cubicBezTo>
                    <a:pt x="14161" y="638788"/>
                    <a:pt x="15532" y="646536"/>
                    <a:pt x="17508" y="654128"/>
                  </a:cubicBezTo>
                  <a:cubicBezTo>
                    <a:pt x="18104" y="655953"/>
                    <a:pt x="18311" y="657870"/>
                    <a:pt x="18117" y="659772"/>
                  </a:cubicBezTo>
                  <a:cubicBezTo>
                    <a:pt x="14783" y="650964"/>
                    <a:pt x="12741" y="641719"/>
                    <a:pt x="12052" y="632334"/>
                  </a:cubicBezTo>
                  <a:cubicBezTo>
                    <a:pt x="11164" y="620969"/>
                    <a:pt x="8061" y="609994"/>
                    <a:pt x="6502" y="598754"/>
                  </a:cubicBezTo>
                  <a:cubicBezTo>
                    <a:pt x="3712" y="578736"/>
                    <a:pt x="2792" y="558548"/>
                    <a:pt x="1093" y="538421"/>
                  </a:cubicBezTo>
                  <a:cubicBezTo>
                    <a:pt x="-2025" y="501006"/>
                    <a:pt x="95" y="463824"/>
                    <a:pt x="1607" y="426549"/>
                  </a:cubicBezTo>
                  <a:cubicBezTo>
                    <a:pt x="1997" y="416914"/>
                    <a:pt x="1498" y="407311"/>
                    <a:pt x="1124" y="397708"/>
                  </a:cubicBezTo>
                  <a:cubicBezTo>
                    <a:pt x="368" y="375592"/>
                    <a:pt x="742" y="353452"/>
                    <a:pt x="2246" y="331373"/>
                  </a:cubicBezTo>
                  <a:cubicBezTo>
                    <a:pt x="3805" y="306788"/>
                    <a:pt x="4600" y="282172"/>
                    <a:pt x="5364" y="257556"/>
                  </a:cubicBezTo>
                  <a:cubicBezTo>
                    <a:pt x="5613" y="248716"/>
                    <a:pt x="6409" y="239893"/>
                    <a:pt x="6923" y="231053"/>
                  </a:cubicBezTo>
                  <a:cubicBezTo>
                    <a:pt x="7240" y="228571"/>
                    <a:pt x="7275" y="226061"/>
                    <a:pt x="7032" y="223570"/>
                  </a:cubicBezTo>
                  <a:cubicBezTo>
                    <a:pt x="4023" y="206421"/>
                    <a:pt x="6190" y="189008"/>
                    <a:pt x="5473" y="171734"/>
                  </a:cubicBezTo>
                  <a:cubicBezTo>
                    <a:pt x="4678" y="151935"/>
                    <a:pt x="4647" y="132120"/>
                    <a:pt x="4943" y="112337"/>
                  </a:cubicBezTo>
                  <a:cubicBezTo>
                    <a:pt x="5364" y="84993"/>
                    <a:pt x="7406" y="57773"/>
                    <a:pt x="17243" y="31753"/>
                  </a:cubicBezTo>
                  <a:cubicBezTo>
                    <a:pt x="21659" y="19445"/>
                    <a:pt x="29062" y="8425"/>
                    <a:pt x="38789" y="-315"/>
                  </a:cubicBezTo>
                  <a:close/>
                </a:path>
              </a:pathLst>
            </a:custGeom>
            <a:solidFill>
              <a:srgbClr val="0B0B0B"/>
            </a:solidFill>
            <a:ln w="1557" cap="flat">
              <a:noFill/>
              <a:prstDash val="solid"/>
              <a:miter/>
            </a:ln>
          </p:spPr>
          <p:txBody>
            <a:bodyPr rtlCol="0" anchor="ctr"/>
            <a:lstStyle/>
            <a:p>
              <a:endParaRPr lang="es-CO"/>
            </a:p>
          </p:txBody>
        </p:sp>
        <p:sp>
          <p:nvSpPr>
            <p:cNvPr id="1203" name="Freeform: Shape 1202">
              <a:extLst>
                <a:ext uri="{FF2B5EF4-FFF2-40B4-BE49-F238E27FC236}">
                  <a16:creationId xmlns:a16="http://schemas.microsoft.com/office/drawing/2014/main" id="{CF8E959D-4EC9-A3A6-438D-9B3D93AA73AD}"/>
                </a:ext>
              </a:extLst>
            </p:cNvPr>
            <p:cNvSpPr/>
            <p:nvPr/>
          </p:nvSpPr>
          <p:spPr>
            <a:xfrm>
              <a:off x="4223028" y="6741421"/>
              <a:ext cx="216521" cy="36234"/>
            </a:xfrm>
            <a:custGeom>
              <a:avLst/>
              <a:gdLst>
                <a:gd name="connsiteX0" fmla="*/ 159137 w 216521"/>
                <a:gd name="connsiteY0" fmla="*/ 33527 h 36234"/>
                <a:gd name="connsiteX1" fmla="*/ 165716 w 216521"/>
                <a:gd name="connsiteY1" fmla="*/ 34572 h 36234"/>
                <a:gd name="connsiteX2" fmla="*/ 210302 w 216521"/>
                <a:gd name="connsiteY2" fmla="*/ 34572 h 36234"/>
                <a:gd name="connsiteX3" fmla="*/ 216008 w 216521"/>
                <a:gd name="connsiteY3" fmla="*/ 34759 h 36234"/>
                <a:gd name="connsiteX4" fmla="*/ 210443 w 216521"/>
                <a:gd name="connsiteY4" fmla="*/ 35788 h 36234"/>
                <a:gd name="connsiteX5" fmla="*/ 164391 w 216521"/>
                <a:gd name="connsiteY5" fmla="*/ 35788 h 36234"/>
                <a:gd name="connsiteX6" fmla="*/ 144389 w 216521"/>
                <a:gd name="connsiteY6" fmla="*/ 33465 h 36234"/>
                <a:gd name="connsiteX7" fmla="*/ 110450 w 216521"/>
                <a:gd name="connsiteY7" fmla="*/ 33013 h 36234"/>
                <a:gd name="connsiteX8" fmla="*/ 54748 w 216521"/>
                <a:gd name="connsiteY8" fmla="*/ 31251 h 36234"/>
                <a:gd name="connsiteX9" fmla="*/ 27466 w 216521"/>
                <a:gd name="connsiteY9" fmla="*/ 24329 h 36234"/>
                <a:gd name="connsiteX10" fmla="*/ 1056 w 216521"/>
                <a:gd name="connsiteY10" fmla="*/ 4063 h 36234"/>
                <a:gd name="connsiteX11" fmla="*/ -393 w 216521"/>
                <a:gd name="connsiteY11" fmla="*/ 9 h 36234"/>
                <a:gd name="connsiteX12" fmla="*/ 947 w 216521"/>
                <a:gd name="connsiteY12" fmla="*/ -84 h 36234"/>
                <a:gd name="connsiteX13" fmla="*/ 1041 w 216521"/>
                <a:gd name="connsiteY13" fmla="*/ 9 h 36234"/>
                <a:gd name="connsiteX14" fmla="*/ 15664 w 216521"/>
                <a:gd name="connsiteY14" fmla="*/ 12855 h 36234"/>
                <a:gd name="connsiteX15" fmla="*/ 40327 w 216521"/>
                <a:gd name="connsiteY15" fmla="*/ 26699 h 36234"/>
                <a:gd name="connsiteX16" fmla="*/ 69090 w 216521"/>
                <a:gd name="connsiteY16" fmla="*/ 31236 h 36234"/>
                <a:gd name="connsiteX17" fmla="*/ 72037 w 216521"/>
                <a:gd name="connsiteY17" fmla="*/ 30394 h 36234"/>
                <a:gd name="connsiteX18" fmla="*/ 108080 w 216521"/>
                <a:gd name="connsiteY18" fmla="*/ 30082 h 36234"/>
                <a:gd name="connsiteX19" fmla="*/ 113287 w 216521"/>
                <a:gd name="connsiteY19" fmla="*/ 29614 h 36234"/>
                <a:gd name="connsiteX20" fmla="*/ 139197 w 216521"/>
                <a:gd name="connsiteY20" fmla="*/ 29614 h 36234"/>
                <a:gd name="connsiteX21" fmla="*/ 141068 w 216521"/>
                <a:gd name="connsiteY21" fmla="*/ 29911 h 36234"/>
                <a:gd name="connsiteX22" fmla="*/ 150625 w 216521"/>
                <a:gd name="connsiteY22" fmla="*/ 31095 h 36234"/>
                <a:gd name="connsiteX23" fmla="*/ 152262 w 216521"/>
                <a:gd name="connsiteY23" fmla="*/ 31470 h 36234"/>
                <a:gd name="connsiteX24" fmla="*/ 156237 w 216521"/>
                <a:gd name="connsiteY24" fmla="*/ 32202 h 36234"/>
                <a:gd name="connsiteX25" fmla="*/ 159137 w 216521"/>
                <a:gd name="connsiteY25" fmla="*/ 33527 h 3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16521" h="36234">
                  <a:moveTo>
                    <a:pt x="159137" y="33527"/>
                  </a:moveTo>
                  <a:cubicBezTo>
                    <a:pt x="161101" y="35258"/>
                    <a:pt x="163502" y="34556"/>
                    <a:pt x="165716" y="34572"/>
                  </a:cubicBezTo>
                  <a:cubicBezTo>
                    <a:pt x="180573" y="34572"/>
                    <a:pt x="195445" y="34572"/>
                    <a:pt x="210302" y="34572"/>
                  </a:cubicBezTo>
                  <a:cubicBezTo>
                    <a:pt x="212204" y="34572"/>
                    <a:pt x="214106" y="34697"/>
                    <a:pt x="216008" y="34759"/>
                  </a:cubicBezTo>
                  <a:cubicBezTo>
                    <a:pt x="214309" y="35991"/>
                    <a:pt x="212329" y="35772"/>
                    <a:pt x="210443" y="35788"/>
                  </a:cubicBezTo>
                  <a:cubicBezTo>
                    <a:pt x="195087" y="35788"/>
                    <a:pt x="179731" y="36084"/>
                    <a:pt x="164391" y="35788"/>
                  </a:cubicBezTo>
                  <a:cubicBezTo>
                    <a:pt x="157703" y="35648"/>
                    <a:pt x="151046" y="34229"/>
                    <a:pt x="144389" y="33465"/>
                  </a:cubicBezTo>
                  <a:cubicBezTo>
                    <a:pt x="133102" y="32358"/>
                    <a:pt x="121752" y="32202"/>
                    <a:pt x="110450" y="33013"/>
                  </a:cubicBezTo>
                  <a:cubicBezTo>
                    <a:pt x="91851" y="33995"/>
                    <a:pt x="73206" y="34572"/>
                    <a:pt x="54748" y="31251"/>
                  </a:cubicBezTo>
                  <a:cubicBezTo>
                    <a:pt x="45441" y="29864"/>
                    <a:pt x="36305" y="27557"/>
                    <a:pt x="27466" y="24329"/>
                  </a:cubicBezTo>
                  <a:cubicBezTo>
                    <a:pt x="17285" y="19356"/>
                    <a:pt x="8992" y="11858"/>
                    <a:pt x="1056" y="4063"/>
                  </a:cubicBezTo>
                  <a:cubicBezTo>
                    <a:pt x="-206" y="3143"/>
                    <a:pt x="-783" y="1537"/>
                    <a:pt x="-393" y="9"/>
                  </a:cubicBezTo>
                  <a:cubicBezTo>
                    <a:pt x="-50" y="-380"/>
                    <a:pt x="558" y="-427"/>
                    <a:pt x="947" y="-84"/>
                  </a:cubicBezTo>
                  <a:cubicBezTo>
                    <a:pt x="979" y="-53"/>
                    <a:pt x="1010" y="-22"/>
                    <a:pt x="1041" y="9"/>
                  </a:cubicBezTo>
                  <a:cubicBezTo>
                    <a:pt x="5874" y="4343"/>
                    <a:pt x="10831" y="8521"/>
                    <a:pt x="15664" y="12855"/>
                  </a:cubicBezTo>
                  <a:cubicBezTo>
                    <a:pt x="22789" y="19231"/>
                    <a:pt x="30474" y="24813"/>
                    <a:pt x="40327" y="26699"/>
                  </a:cubicBezTo>
                  <a:cubicBezTo>
                    <a:pt x="49884" y="28508"/>
                    <a:pt x="59191" y="31688"/>
                    <a:pt x="69090" y="31236"/>
                  </a:cubicBezTo>
                  <a:cubicBezTo>
                    <a:pt x="69916" y="30581"/>
                    <a:pt x="70977" y="30269"/>
                    <a:pt x="72037" y="30394"/>
                  </a:cubicBezTo>
                  <a:cubicBezTo>
                    <a:pt x="84056" y="30815"/>
                    <a:pt x="96076" y="31345"/>
                    <a:pt x="108080" y="30082"/>
                  </a:cubicBezTo>
                  <a:cubicBezTo>
                    <a:pt x="109795" y="29724"/>
                    <a:pt x="111541" y="29552"/>
                    <a:pt x="113287" y="29614"/>
                  </a:cubicBezTo>
                  <a:cubicBezTo>
                    <a:pt x="121924" y="29614"/>
                    <a:pt x="130561" y="29443"/>
                    <a:pt x="139197" y="29614"/>
                  </a:cubicBezTo>
                  <a:cubicBezTo>
                    <a:pt x="139821" y="29677"/>
                    <a:pt x="140445" y="29770"/>
                    <a:pt x="141068" y="29911"/>
                  </a:cubicBezTo>
                  <a:cubicBezTo>
                    <a:pt x="144186" y="31158"/>
                    <a:pt x="147445" y="30706"/>
                    <a:pt x="150625" y="31095"/>
                  </a:cubicBezTo>
                  <a:cubicBezTo>
                    <a:pt x="151186" y="31173"/>
                    <a:pt x="151732" y="31298"/>
                    <a:pt x="152262" y="31470"/>
                  </a:cubicBezTo>
                  <a:cubicBezTo>
                    <a:pt x="153556" y="31891"/>
                    <a:pt x="154881" y="32124"/>
                    <a:pt x="156237" y="32202"/>
                  </a:cubicBezTo>
                  <a:cubicBezTo>
                    <a:pt x="157344" y="32218"/>
                    <a:pt x="158404" y="32701"/>
                    <a:pt x="159137" y="33527"/>
                  </a:cubicBezTo>
                  <a:close/>
                </a:path>
              </a:pathLst>
            </a:custGeom>
            <a:solidFill>
              <a:srgbClr val="1B1B1B"/>
            </a:solidFill>
            <a:ln w="1557" cap="flat">
              <a:noFill/>
              <a:prstDash val="solid"/>
              <a:miter/>
            </a:ln>
          </p:spPr>
          <p:txBody>
            <a:bodyPr rtlCol="0" anchor="ctr"/>
            <a:lstStyle/>
            <a:p>
              <a:endParaRPr lang="es-CO"/>
            </a:p>
          </p:txBody>
        </p:sp>
        <p:sp>
          <p:nvSpPr>
            <p:cNvPr id="1204" name="Freeform: Shape 1203">
              <a:extLst>
                <a:ext uri="{FF2B5EF4-FFF2-40B4-BE49-F238E27FC236}">
                  <a16:creationId xmlns:a16="http://schemas.microsoft.com/office/drawing/2014/main" id="{B8809D19-6B22-2AD5-6CF4-D69272DC3328}"/>
                </a:ext>
              </a:extLst>
            </p:cNvPr>
            <p:cNvSpPr/>
            <p:nvPr/>
          </p:nvSpPr>
          <p:spPr>
            <a:xfrm>
              <a:off x="4119492" y="6548315"/>
              <a:ext cx="14015" cy="132380"/>
            </a:xfrm>
            <a:custGeom>
              <a:avLst/>
              <a:gdLst>
                <a:gd name="connsiteX0" fmla="*/ 1762 w 14015"/>
                <a:gd name="connsiteY0" fmla="*/ 37202 h 132380"/>
                <a:gd name="connsiteX1" fmla="*/ 1685 w 14015"/>
                <a:gd name="connsiteY1" fmla="*/ 36080 h 132380"/>
                <a:gd name="connsiteX2" fmla="*/ 1154 w 14015"/>
                <a:gd name="connsiteY2" fmla="*/ 28831 h 132380"/>
                <a:gd name="connsiteX3" fmla="*/ 578 w 14015"/>
                <a:gd name="connsiteY3" fmla="*/ 24512 h 132380"/>
                <a:gd name="connsiteX4" fmla="*/ 578 w 14015"/>
                <a:gd name="connsiteY4" fmla="*/ 24512 h 132380"/>
                <a:gd name="connsiteX5" fmla="*/ 32 w 14015"/>
                <a:gd name="connsiteY5" fmla="*/ 16047 h 132380"/>
                <a:gd name="connsiteX6" fmla="*/ -514 w 14015"/>
                <a:gd name="connsiteY6" fmla="*/ 10622 h 132380"/>
                <a:gd name="connsiteX7" fmla="*/ -514 w 14015"/>
                <a:gd name="connsiteY7" fmla="*/ 4869 h 132380"/>
                <a:gd name="connsiteX8" fmla="*/ 110 w 14015"/>
                <a:gd name="connsiteY8" fmla="*/ 2515 h 132380"/>
                <a:gd name="connsiteX9" fmla="*/ 656 w 14015"/>
                <a:gd name="connsiteY9" fmla="*/ 1408 h 132380"/>
                <a:gd name="connsiteX10" fmla="*/ 656 w 14015"/>
                <a:gd name="connsiteY10" fmla="*/ 1408 h 132380"/>
                <a:gd name="connsiteX11" fmla="*/ 1809 w 14015"/>
                <a:gd name="connsiteY11" fmla="*/ 831 h 132380"/>
                <a:gd name="connsiteX12" fmla="*/ 2947 w 14015"/>
                <a:gd name="connsiteY12" fmla="*/ 223 h 132380"/>
                <a:gd name="connsiteX13" fmla="*/ 2947 w 14015"/>
                <a:gd name="connsiteY13" fmla="*/ 223 h 132380"/>
                <a:gd name="connsiteX14" fmla="*/ 6517 w 14015"/>
                <a:gd name="connsiteY14" fmla="*/ 99 h 132380"/>
                <a:gd name="connsiteX15" fmla="*/ 13502 w 14015"/>
                <a:gd name="connsiteY15" fmla="*/ 364 h 132380"/>
                <a:gd name="connsiteX16" fmla="*/ 5707 w 14015"/>
                <a:gd name="connsiteY16" fmla="*/ 1923 h 132380"/>
                <a:gd name="connsiteX17" fmla="*/ 1794 w 14015"/>
                <a:gd name="connsiteY17" fmla="*/ 6693 h 132380"/>
                <a:gd name="connsiteX18" fmla="*/ 2402 w 14015"/>
                <a:gd name="connsiteY18" fmla="*/ 15891 h 132380"/>
                <a:gd name="connsiteX19" fmla="*/ 8045 w 14015"/>
                <a:gd name="connsiteY19" fmla="*/ 92905 h 132380"/>
                <a:gd name="connsiteX20" fmla="*/ 4382 w 14015"/>
                <a:gd name="connsiteY20" fmla="*/ 128948 h 132380"/>
                <a:gd name="connsiteX21" fmla="*/ 3150 w 14015"/>
                <a:gd name="connsiteY21" fmla="*/ 132066 h 132380"/>
                <a:gd name="connsiteX22" fmla="*/ 3353 w 14015"/>
                <a:gd name="connsiteY22" fmla="*/ 126953 h 132380"/>
                <a:gd name="connsiteX23" fmla="*/ 5379 w 14015"/>
                <a:gd name="connsiteY23" fmla="*/ 107512 h 132380"/>
                <a:gd name="connsiteX24" fmla="*/ 4039 w 14015"/>
                <a:gd name="connsiteY24" fmla="*/ 57968 h 132380"/>
                <a:gd name="connsiteX25" fmla="*/ 2978 w 14015"/>
                <a:gd name="connsiteY25" fmla="*/ 47679 h 132380"/>
                <a:gd name="connsiteX26" fmla="*/ 1762 w 14015"/>
                <a:gd name="connsiteY26" fmla="*/ 37202 h 13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015" h="132380">
                  <a:moveTo>
                    <a:pt x="1762" y="37202"/>
                  </a:moveTo>
                  <a:cubicBezTo>
                    <a:pt x="1762" y="36828"/>
                    <a:pt x="1762" y="36454"/>
                    <a:pt x="1685" y="36080"/>
                  </a:cubicBezTo>
                  <a:cubicBezTo>
                    <a:pt x="593" y="33726"/>
                    <a:pt x="1419" y="31247"/>
                    <a:pt x="1154" y="28831"/>
                  </a:cubicBezTo>
                  <a:cubicBezTo>
                    <a:pt x="967" y="27396"/>
                    <a:pt x="1622" y="25837"/>
                    <a:pt x="578" y="24512"/>
                  </a:cubicBezTo>
                  <a:lnTo>
                    <a:pt x="578" y="24512"/>
                  </a:lnTo>
                  <a:cubicBezTo>
                    <a:pt x="-560" y="21753"/>
                    <a:pt x="297" y="18853"/>
                    <a:pt x="32" y="16047"/>
                  </a:cubicBezTo>
                  <a:cubicBezTo>
                    <a:pt x="-186" y="14239"/>
                    <a:pt x="562" y="12337"/>
                    <a:pt x="-514" y="10622"/>
                  </a:cubicBezTo>
                  <a:lnTo>
                    <a:pt x="-514" y="4869"/>
                  </a:lnTo>
                  <a:cubicBezTo>
                    <a:pt x="203" y="4214"/>
                    <a:pt x="48" y="3310"/>
                    <a:pt x="110" y="2515"/>
                  </a:cubicBezTo>
                  <a:cubicBezTo>
                    <a:pt x="171" y="2094"/>
                    <a:pt x="362" y="1704"/>
                    <a:pt x="656" y="1408"/>
                  </a:cubicBezTo>
                  <a:lnTo>
                    <a:pt x="656" y="1408"/>
                  </a:lnTo>
                  <a:cubicBezTo>
                    <a:pt x="974" y="1112"/>
                    <a:pt x="1376" y="909"/>
                    <a:pt x="1809" y="831"/>
                  </a:cubicBezTo>
                  <a:cubicBezTo>
                    <a:pt x="2246" y="753"/>
                    <a:pt x="2646" y="551"/>
                    <a:pt x="2947" y="223"/>
                  </a:cubicBezTo>
                  <a:lnTo>
                    <a:pt x="2947" y="223"/>
                  </a:lnTo>
                  <a:cubicBezTo>
                    <a:pt x="4029" y="-447"/>
                    <a:pt x="5390" y="-494"/>
                    <a:pt x="6517" y="99"/>
                  </a:cubicBezTo>
                  <a:cubicBezTo>
                    <a:pt x="8840" y="255"/>
                    <a:pt x="11194" y="-478"/>
                    <a:pt x="13502" y="364"/>
                  </a:cubicBezTo>
                  <a:cubicBezTo>
                    <a:pt x="11007" y="1533"/>
                    <a:pt x="8248" y="1330"/>
                    <a:pt x="5707" y="1923"/>
                  </a:cubicBezTo>
                  <a:cubicBezTo>
                    <a:pt x="3165" y="2515"/>
                    <a:pt x="1669" y="3981"/>
                    <a:pt x="1794" y="6693"/>
                  </a:cubicBezTo>
                  <a:cubicBezTo>
                    <a:pt x="1939" y="9811"/>
                    <a:pt x="2141" y="12882"/>
                    <a:pt x="2402" y="15891"/>
                  </a:cubicBezTo>
                  <a:cubicBezTo>
                    <a:pt x="4569" y="41536"/>
                    <a:pt x="7718" y="67104"/>
                    <a:pt x="8045" y="92905"/>
                  </a:cubicBezTo>
                  <a:cubicBezTo>
                    <a:pt x="8092" y="105018"/>
                    <a:pt x="6863" y="117100"/>
                    <a:pt x="4382" y="128948"/>
                  </a:cubicBezTo>
                  <a:cubicBezTo>
                    <a:pt x="4163" y="130055"/>
                    <a:pt x="4179" y="131271"/>
                    <a:pt x="3150" y="132066"/>
                  </a:cubicBezTo>
                  <a:cubicBezTo>
                    <a:pt x="2724" y="130382"/>
                    <a:pt x="2794" y="128605"/>
                    <a:pt x="3353" y="126953"/>
                  </a:cubicBezTo>
                  <a:cubicBezTo>
                    <a:pt x="4714" y="120561"/>
                    <a:pt x="5392" y="114044"/>
                    <a:pt x="5379" y="107512"/>
                  </a:cubicBezTo>
                  <a:cubicBezTo>
                    <a:pt x="5504" y="90971"/>
                    <a:pt x="5379" y="74462"/>
                    <a:pt x="4039" y="57968"/>
                  </a:cubicBezTo>
                  <a:cubicBezTo>
                    <a:pt x="3758" y="54523"/>
                    <a:pt x="2729" y="51171"/>
                    <a:pt x="2978" y="47679"/>
                  </a:cubicBezTo>
                  <a:cubicBezTo>
                    <a:pt x="1451" y="44280"/>
                    <a:pt x="3228" y="40585"/>
                    <a:pt x="1762" y="37202"/>
                  </a:cubicBezTo>
                  <a:close/>
                </a:path>
              </a:pathLst>
            </a:custGeom>
            <a:solidFill>
              <a:srgbClr val="454545"/>
            </a:solidFill>
            <a:ln w="1557" cap="flat">
              <a:noFill/>
              <a:prstDash val="solid"/>
              <a:miter/>
            </a:ln>
          </p:spPr>
          <p:txBody>
            <a:bodyPr rtlCol="0" anchor="ctr"/>
            <a:lstStyle/>
            <a:p>
              <a:endParaRPr lang="es-CO"/>
            </a:p>
          </p:txBody>
        </p:sp>
        <p:sp>
          <p:nvSpPr>
            <p:cNvPr id="1205" name="Freeform: Shape 1204">
              <a:extLst>
                <a:ext uri="{FF2B5EF4-FFF2-40B4-BE49-F238E27FC236}">
                  <a16:creationId xmlns:a16="http://schemas.microsoft.com/office/drawing/2014/main" id="{E105794A-BF33-0A8D-AA7F-8C97A4327A2C}"/>
                </a:ext>
              </a:extLst>
            </p:cNvPr>
            <p:cNvSpPr/>
            <p:nvPr/>
          </p:nvSpPr>
          <p:spPr>
            <a:xfrm>
              <a:off x="4202334" y="6715243"/>
              <a:ext cx="48626" cy="50807"/>
            </a:xfrm>
            <a:custGeom>
              <a:avLst/>
              <a:gdLst>
                <a:gd name="connsiteX0" fmla="*/ 20223 w 48626"/>
                <a:gd name="connsiteY0" fmla="*/ 26297 h 50807"/>
                <a:gd name="connsiteX1" fmla="*/ 44995 w 48626"/>
                <a:gd name="connsiteY1" fmla="*/ 48123 h 50807"/>
                <a:gd name="connsiteX2" fmla="*/ 48113 w 48626"/>
                <a:gd name="connsiteY2" fmla="*/ 50492 h 50807"/>
                <a:gd name="connsiteX3" fmla="*/ 34737 w 48626"/>
                <a:gd name="connsiteY3" fmla="*/ 43181 h 50807"/>
                <a:gd name="connsiteX4" fmla="*/ 2295 w 48626"/>
                <a:gd name="connsiteY4" fmla="*/ 7605 h 50807"/>
                <a:gd name="connsiteX5" fmla="*/ -371 w 48626"/>
                <a:gd name="connsiteY5" fmla="*/ -315 h 50807"/>
                <a:gd name="connsiteX6" fmla="*/ 7299 w 48626"/>
                <a:gd name="connsiteY6" fmla="*/ 9538 h 50807"/>
                <a:gd name="connsiteX7" fmla="*/ 13940 w 48626"/>
                <a:gd name="connsiteY7" fmla="*/ 18081 h 50807"/>
                <a:gd name="connsiteX8" fmla="*/ 14876 w 48626"/>
                <a:gd name="connsiteY8" fmla="*/ 19313 h 50807"/>
                <a:gd name="connsiteX9" fmla="*/ 15375 w 48626"/>
                <a:gd name="connsiteY9" fmla="*/ 19874 h 50807"/>
                <a:gd name="connsiteX10" fmla="*/ 16403 w 48626"/>
                <a:gd name="connsiteY10" fmla="*/ 20950 h 50807"/>
                <a:gd name="connsiteX11" fmla="*/ 20223 w 48626"/>
                <a:gd name="connsiteY11" fmla="*/ 26297 h 5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626" h="50807">
                  <a:moveTo>
                    <a:pt x="20223" y="26297"/>
                  </a:moveTo>
                  <a:cubicBezTo>
                    <a:pt x="26895" y="35370"/>
                    <a:pt x="35969" y="41715"/>
                    <a:pt x="44995" y="48123"/>
                  </a:cubicBezTo>
                  <a:cubicBezTo>
                    <a:pt x="46071" y="48887"/>
                    <a:pt x="47474" y="49198"/>
                    <a:pt x="48113" y="50492"/>
                  </a:cubicBezTo>
                  <a:cubicBezTo>
                    <a:pt x="42516" y="50134"/>
                    <a:pt x="38759" y="46221"/>
                    <a:pt x="34737" y="43181"/>
                  </a:cubicBezTo>
                  <a:cubicBezTo>
                    <a:pt x="21720" y="33375"/>
                    <a:pt x="11602" y="20841"/>
                    <a:pt x="2295" y="7605"/>
                  </a:cubicBezTo>
                  <a:cubicBezTo>
                    <a:pt x="611" y="5220"/>
                    <a:pt x="-1010" y="2928"/>
                    <a:pt x="-371" y="-315"/>
                  </a:cubicBezTo>
                  <a:cubicBezTo>
                    <a:pt x="3651" y="1806"/>
                    <a:pt x="4571" y="6358"/>
                    <a:pt x="7299" y="9538"/>
                  </a:cubicBezTo>
                  <a:cubicBezTo>
                    <a:pt x="9638" y="12251"/>
                    <a:pt x="11462" y="15431"/>
                    <a:pt x="13940" y="18081"/>
                  </a:cubicBezTo>
                  <a:lnTo>
                    <a:pt x="14876" y="19313"/>
                  </a:lnTo>
                  <a:lnTo>
                    <a:pt x="15375" y="19874"/>
                  </a:lnTo>
                  <a:cubicBezTo>
                    <a:pt x="15717" y="20233"/>
                    <a:pt x="16045" y="20607"/>
                    <a:pt x="16403" y="20950"/>
                  </a:cubicBezTo>
                  <a:cubicBezTo>
                    <a:pt x="17775" y="22680"/>
                    <a:pt x="19506" y="24130"/>
                    <a:pt x="20223" y="26297"/>
                  </a:cubicBezTo>
                  <a:close/>
                </a:path>
              </a:pathLst>
            </a:custGeom>
            <a:solidFill>
              <a:srgbClr val="C3C3C3"/>
            </a:solidFill>
            <a:ln w="1557" cap="flat">
              <a:noFill/>
              <a:prstDash val="solid"/>
              <a:miter/>
            </a:ln>
          </p:spPr>
          <p:txBody>
            <a:bodyPr rtlCol="0" anchor="ctr"/>
            <a:lstStyle/>
            <a:p>
              <a:endParaRPr lang="es-CO"/>
            </a:p>
          </p:txBody>
        </p:sp>
        <p:sp>
          <p:nvSpPr>
            <p:cNvPr id="1206" name="Freeform: Shape 1205">
              <a:extLst>
                <a:ext uri="{FF2B5EF4-FFF2-40B4-BE49-F238E27FC236}">
                  <a16:creationId xmlns:a16="http://schemas.microsoft.com/office/drawing/2014/main" id="{5C29CEF2-4D41-54A7-9B1A-C5EA001DA377}"/>
                </a:ext>
              </a:extLst>
            </p:cNvPr>
            <p:cNvSpPr/>
            <p:nvPr/>
          </p:nvSpPr>
          <p:spPr>
            <a:xfrm>
              <a:off x="4202336" y="6712951"/>
              <a:ext cx="22184" cy="28903"/>
            </a:xfrm>
            <a:custGeom>
              <a:avLst/>
              <a:gdLst>
                <a:gd name="connsiteX0" fmla="*/ 13642 w 22184"/>
                <a:gd name="connsiteY0" fmla="*/ 21511 h 28903"/>
                <a:gd name="connsiteX1" fmla="*/ -389 w 22184"/>
                <a:gd name="connsiteY1" fmla="*/ 1977 h 28903"/>
                <a:gd name="connsiteX2" fmla="*/ -514 w 22184"/>
                <a:gd name="connsiteY2" fmla="*/ -315 h 28903"/>
                <a:gd name="connsiteX3" fmla="*/ 1310 w 22184"/>
                <a:gd name="connsiteY3" fmla="*/ 932 h 28903"/>
                <a:gd name="connsiteX4" fmla="*/ 21671 w 22184"/>
                <a:gd name="connsiteY4" fmla="*/ 28433 h 28903"/>
                <a:gd name="connsiteX5" fmla="*/ 20112 w 22184"/>
                <a:gd name="connsiteY5" fmla="*/ 28589 h 28903"/>
                <a:gd name="connsiteX6" fmla="*/ 15653 w 22184"/>
                <a:gd name="connsiteY6" fmla="*/ 24005 h 28903"/>
                <a:gd name="connsiteX7" fmla="*/ 14577 w 22184"/>
                <a:gd name="connsiteY7" fmla="*/ 22743 h 28903"/>
                <a:gd name="connsiteX8" fmla="*/ 14577 w 22184"/>
                <a:gd name="connsiteY8" fmla="*/ 22743 h 28903"/>
                <a:gd name="connsiteX9" fmla="*/ 13642 w 22184"/>
                <a:gd name="connsiteY9" fmla="*/ 21511 h 28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84" h="28903">
                  <a:moveTo>
                    <a:pt x="13642" y="21511"/>
                  </a:moveTo>
                  <a:cubicBezTo>
                    <a:pt x="8435" y="15400"/>
                    <a:pt x="3742" y="8852"/>
                    <a:pt x="-389" y="1977"/>
                  </a:cubicBezTo>
                  <a:cubicBezTo>
                    <a:pt x="-389" y="1213"/>
                    <a:pt x="-389" y="418"/>
                    <a:pt x="-514" y="-315"/>
                  </a:cubicBezTo>
                  <a:cubicBezTo>
                    <a:pt x="110" y="91"/>
                    <a:pt x="1045" y="356"/>
                    <a:pt x="1310" y="932"/>
                  </a:cubicBezTo>
                  <a:cubicBezTo>
                    <a:pt x="7079" y="10863"/>
                    <a:pt x="14764" y="19360"/>
                    <a:pt x="21671" y="28433"/>
                  </a:cubicBezTo>
                  <a:lnTo>
                    <a:pt x="20112" y="28589"/>
                  </a:lnTo>
                  <a:cubicBezTo>
                    <a:pt x="18303" y="27404"/>
                    <a:pt x="16791" y="25845"/>
                    <a:pt x="15653" y="24005"/>
                  </a:cubicBezTo>
                  <a:cubicBezTo>
                    <a:pt x="15419" y="23491"/>
                    <a:pt x="15045" y="23054"/>
                    <a:pt x="14577" y="22743"/>
                  </a:cubicBezTo>
                  <a:lnTo>
                    <a:pt x="14577" y="22743"/>
                  </a:lnTo>
                  <a:cubicBezTo>
                    <a:pt x="14359" y="22322"/>
                    <a:pt x="13985" y="21932"/>
                    <a:pt x="13642" y="21511"/>
                  </a:cubicBezTo>
                  <a:close/>
                </a:path>
              </a:pathLst>
            </a:custGeom>
            <a:solidFill>
              <a:srgbClr val="191919"/>
            </a:solidFill>
            <a:ln w="1557" cap="flat">
              <a:noFill/>
              <a:prstDash val="solid"/>
              <a:miter/>
            </a:ln>
          </p:spPr>
          <p:txBody>
            <a:bodyPr rtlCol="0" anchor="ctr"/>
            <a:lstStyle/>
            <a:p>
              <a:endParaRPr lang="es-CO"/>
            </a:p>
          </p:txBody>
        </p:sp>
        <p:sp>
          <p:nvSpPr>
            <p:cNvPr id="1207" name="Freeform: Shape 1206">
              <a:extLst>
                <a:ext uri="{FF2B5EF4-FFF2-40B4-BE49-F238E27FC236}">
                  <a16:creationId xmlns:a16="http://schemas.microsoft.com/office/drawing/2014/main" id="{98BC25DE-D21D-93EB-4175-269F73E25448}"/>
                </a:ext>
              </a:extLst>
            </p:cNvPr>
            <p:cNvSpPr/>
            <p:nvPr/>
          </p:nvSpPr>
          <p:spPr>
            <a:xfrm>
              <a:off x="3669458" y="6683330"/>
              <a:ext cx="1890" cy="3057"/>
            </a:xfrm>
            <a:custGeom>
              <a:avLst/>
              <a:gdLst>
                <a:gd name="connsiteX0" fmla="*/ 1377 w 1890"/>
                <a:gd name="connsiteY0" fmla="*/ 1619 h 3057"/>
                <a:gd name="connsiteX1" fmla="*/ 691 w 1890"/>
                <a:gd name="connsiteY1" fmla="*/ 2710 h 3057"/>
                <a:gd name="connsiteX2" fmla="*/ -494 w 1890"/>
                <a:gd name="connsiteY2" fmla="*/ 465 h 3057"/>
                <a:gd name="connsiteX3" fmla="*/ 67 w 1890"/>
                <a:gd name="connsiteY3" fmla="*/ -314 h 3057"/>
                <a:gd name="connsiteX4" fmla="*/ 1377 w 1890"/>
                <a:gd name="connsiteY4" fmla="*/ 1619 h 3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0" h="3057">
                  <a:moveTo>
                    <a:pt x="1377" y="1619"/>
                  </a:moveTo>
                  <a:cubicBezTo>
                    <a:pt x="1283" y="2118"/>
                    <a:pt x="1268" y="2913"/>
                    <a:pt x="691" y="2710"/>
                  </a:cubicBezTo>
                  <a:cubicBezTo>
                    <a:pt x="-143" y="2289"/>
                    <a:pt x="-619" y="1385"/>
                    <a:pt x="-494" y="465"/>
                  </a:cubicBezTo>
                  <a:cubicBezTo>
                    <a:pt x="-494" y="200"/>
                    <a:pt x="-120" y="-330"/>
                    <a:pt x="67" y="-314"/>
                  </a:cubicBezTo>
                  <a:cubicBezTo>
                    <a:pt x="1330" y="-268"/>
                    <a:pt x="1283" y="746"/>
                    <a:pt x="1377" y="1619"/>
                  </a:cubicBezTo>
                  <a:close/>
                </a:path>
              </a:pathLst>
            </a:custGeom>
            <a:solidFill>
              <a:srgbClr val="E8E8E8"/>
            </a:solidFill>
            <a:ln w="1557" cap="flat">
              <a:noFill/>
              <a:prstDash val="solid"/>
              <a:miter/>
            </a:ln>
          </p:spPr>
          <p:txBody>
            <a:bodyPr rtlCol="0" anchor="ctr"/>
            <a:lstStyle/>
            <a:p>
              <a:endParaRPr lang="es-CO"/>
            </a:p>
          </p:txBody>
        </p:sp>
        <p:sp>
          <p:nvSpPr>
            <p:cNvPr id="1208" name="Freeform: Shape 1207">
              <a:extLst>
                <a:ext uri="{FF2B5EF4-FFF2-40B4-BE49-F238E27FC236}">
                  <a16:creationId xmlns:a16="http://schemas.microsoft.com/office/drawing/2014/main" id="{90E67B18-FE94-54B7-3303-41B5A0F96F9A}"/>
                </a:ext>
              </a:extLst>
            </p:cNvPr>
            <p:cNvSpPr/>
            <p:nvPr/>
          </p:nvSpPr>
          <p:spPr>
            <a:xfrm>
              <a:off x="4509940" y="5448075"/>
              <a:ext cx="3707" cy="4676"/>
            </a:xfrm>
            <a:custGeom>
              <a:avLst/>
              <a:gdLst>
                <a:gd name="connsiteX0" fmla="*/ 3194 w 3707"/>
                <a:gd name="connsiteY0" fmla="*/ 4362 h 4676"/>
                <a:gd name="connsiteX1" fmla="*/ -485 w 3707"/>
                <a:gd name="connsiteY1" fmla="*/ -315 h 4676"/>
                <a:gd name="connsiteX2" fmla="*/ 3194 w 3707"/>
                <a:gd name="connsiteY2" fmla="*/ 4362 h 4676"/>
              </a:gdLst>
              <a:ahLst/>
              <a:cxnLst>
                <a:cxn ang="0">
                  <a:pos x="connsiteX0" y="connsiteY0"/>
                </a:cxn>
                <a:cxn ang="0">
                  <a:pos x="connsiteX1" y="connsiteY1"/>
                </a:cxn>
                <a:cxn ang="0">
                  <a:pos x="connsiteX2" y="connsiteY2"/>
                </a:cxn>
              </a:cxnLst>
              <a:rect l="l" t="t" r="r" b="b"/>
              <a:pathLst>
                <a:path w="3707" h="4676">
                  <a:moveTo>
                    <a:pt x="3194" y="4362"/>
                  </a:moveTo>
                  <a:cubicBezTo>
                    <a:pt x="840" y="3645"/>
                    <a:pt x="-750" y="2351"/>
                    <a:pt x="-485" y="-315"/>
                  </a:cubicBezTo>
                  <a:cubicBezTo>
                    <a:pt x="1183" y="842"/>
                    <a:pt x="2462" y="2471"/>
                    <a:pt x="3194" y="4362"/>
                  </a:cubicBezTo>
                  <a:close/>
                </a:path>
              </a:pathLst>
            </a:custGeom>
            <a:solidFill>
              <a:srgbClr val="020202"/>
            </a:solidFill>
            <a:ln w="1557" cap="flat">
              <a:noFill/>
              <a:prstDash val="solid"/>
              <a:miter/>
            </a:ln>
          </p:spPr>
          <p:txBody>
            <a:bodyPr rtlCol="0" anchor="ctr"/>
            <a:lstStyle/>
            <a:p>
              <a:endParaRPr lang="es-CO"/>
            </a:p>
          </p:txBody>
        </p:sp>
        <p:sp>
          <p:nvSpPr>
            <p:cNvPr id="1209" name="Freeform: Shape 1208">
              <a:extLst>
                <a:ext uri="{FF2B5EF4-FFF2-40B4-BE49-F238E27FC236}">
                  <a16:creationId xmlns:a16="http://schemas.microsoft.com/office/drawing/2014/main" id="{B9FFDA9A-917C-8173-FF04-70D636A1DC2C}"/>
                </a:ext>
              </a:extLst>
            </p:cNvPr>
            <p:cNvSpPr/>
            <p:nvPr/>
          </p:nvSpPr>
          <p:spPr>
            <a:xfrm>
              <a:off x="3814878" y="5358156"/>
              <a:ext cx="703004" cy="987953"/>
            </a:xfrm>
            <a:custGeom>
              <a:avLst/>
              <a:gdLst>
                <a:gd name="connsiteX0" fmla="*/ 149154 w 703004"/>
                <a:gd name="connsiteY0" fmla="*/ 239655 h 987953"/>
                <a:gd name="connsiteX1" fmla="*/ 142575 w 703004"/>
                <a:gd name="connsiteY1" fmla="*/ 269276 h 987953"/>
                <a:gd name="connsiteX2" fmla="*/ 142341 w 703004"/>
                <a:gd name="connsiteY2" fmla="*/ 285427 h 987953"/>
                <a:gd name="connsiteX3" fmla="*/ 140580 w 703004"/>
                <a:gd name="connsiteY3" fmla="*/ 329234 h 987953"/>
                <a:gd name="connsiteX4" fmla="*/ 140486 w 703004"/>
                <a:gd name="connsiteY4" fmla="*/ 377111 h 987953"/>
                <a:gd name="connsiteX5" fmla="*/ 140673 w 703004"/>
                <a:gd name="connsiteY5" fmla="*/ 397861 h 987953"/>
                <a:gd name="connsiteX6" fmla="*/ 148063 w 703004"/>
                <a:gd name="connsiteY6" fmla="*/ 452066 h 987953"/>
                <a:gd name="connsiteX7" fmla="*/ 172492 w 703004"/>
                <a:gd name="connsiteY7" fmla="*/ 516530 h 987953"/>
                <a:gd name="connsiteX8" fmla="*/ 207117 w 703004"/>
                <a:gd name="connsiteY8" fmla="*/ 570315 h 987953"/>
                <a:gd name="connsiteX9" fmla="*/ 230969 w 703004"/>
                <a:gd name="connsiteY9" fmla="*/ 598501 h 987953"/>
                <a:gd name="connsiteX10" fmla="*/ 248476 w 703004"/>
                <a:gd name="connsiteY10" fmla="*/ 610458 h 987953"/>
                <a:gd name="connsiteX11" fmla="*/ 280810 w 703004"/>
                <a:gd name="connsiteY11" fmla="*/ 624286 h 987953"/>
                <a:gd name="connsiteX12" fmla="*/ 340051 w 703004"/>
                <a:gd name="connsiteY12" fmla="*/ 643540 h 987953"/>
                <a:gd name="connsiteX13" fmla="*/ 373054 w 703004"/>
                <a:gd name="connsiteY13" fmla="*/ 648700 h 987953"/>
                <a:gd name="connsiteX14" fmla="*/ 457800 w 703004"/>
                <a:gd name="connsiteY14" fmla="*/ 650836 h 987953"/>
                <a:gd name="connsiteX15" fmla="*/ 489292 w 703004"/>
                <a:gd name="connsiteY15" fmla="*/ 647203 h 987953"/>
                <a:gd name="connsiteX16" fmla="*/ 533146 w 703004"/>
                <a:gd name="connsiteY16" fmla="*/ 640406 h 987953"/>
                <a:gd name="connsiteX17" fmla="*/ 584514 w 703004"/>
                <a:gd name="connsiteY17" fmla="*/ 629805 h 987953"/>
                <a:gd name="connsiteX18" fmla="*/ 628929 w 703004"/>
                <a:gd name="connsiteY18" fmla="*/ 617333 h 987953"/>
                <a:gd name="connsiteX19" fmla="*/ 667576 w 703004"/>
                <a:gd name="connsiteY19" fmla="*/ 605781 h 987953"/>
                <a:gd name="connsiteX20" fmla="*/ 681903 w 703004"/>
                <a:gd name="connsiteY20" fmla="*/ 601603 h 987953"/>
                <a:gd name="connsiteX21" fmla="*/ 688763 w 703004"/>
                <a:gd name="connsiteY21" fmla="*/ 601292 h 987953"/>
                <a:gd name="connsiteX22" fmla="*/ 701235 w 703004"/>
                <a:gd name="connsiteY22" fmla="*/ 610567 h 987953"/>
                <a:gd name="connsiteX23" fmla="*/ 702482 w 703004"/>
                <a:gd name="connsiteY23" fmla="*/ 619048 h 987953"/>
                <a:gd name="connsiteX24" fmla="*/ 701266 w 703004"/>
                <a:gd name="connsiteY24" fmla="*/ 649994 h 987953"/>
                <a:gd name="connsiteX25" fmla="*/ 694671 w 703004"/>
                <a:gd name="connsiteY25" fmla="*/ 675514 h 987953"/>
                <a:gd name="connsiteX26" fmla="*/ 677616 w 703004"/>
                <a:gd name="connsiteY26" fmla="*/ 749005 h 987953"/>
                <a:gd name="connsiteX27" fmla="*/ 670429 w 703004"/>
                <a:gd name="connsiteY27" fmla="*/ 784050 h 987953"/>
                <a:gd name="connsiteX28" fmla="*/ 645298 w 703004"/>
                <a:gd name="connsiteY28" fmla="*/ 869794 h 987953"/>
                <a:gd name="connsiteX29" fmla="*/ 636257 w 703004"/>
                <a:gd name="connsiteY29" fmla="*/ 887816 h 987953"/>
                <a:gd name="connsiteX30" fmla="*/ 599823 w 703004"/>
                <a:gd name="connsiteY30" fmla="*/ 935443 h 987953"/>
                <a:gd name="connsiteX31" fmla="*/ 582347 w 703004"/>
                <a:gd name="connsiteY31" fmla="*/ 948476 h 987953"/>
                <a:gd name="connsiteX32" fmla="*/ 496603 w 703004"/>
                <a:gd name="connsiteY32" fmla="*/ 980482 h 987953"/>
                <a:gd name="connsiteX33" fmla="*/ 449756 w 703004"/>
                <a:gd name="connsiteY33" fmla="*/ 986562 h 987953"/>
                <a:gd name="connsiteX34" fmla="*/ 420385 w 703004"/>
                <a:gd name="connsiteY34" fmla="*/ 987637 h 987953"/>
                <a:gd name="connsiteX35" fmla="*/ 372680 w 703004"/>
                <a:gd name="connsiteY35" fmla="*/ 984519 h 987953"/>
                <a:gd name="connsiteX36" fmla="*/ 347955 w 703004"/>
                <a:gd name="connsiteY36" fmla="*/ 983257 h 987953"/>
                <a:gd name="connsiteX37" fmla="*/ 279360 w 703004"/>
                <a:gd name="connsiteY37" fmla="*/ 975462 h 987953"/>
                <a:gd name="connsiteX38" fmla="*/ 237907 w 703004"/>
                <a:gd name="connsiteY38" fmla="*/ 968025 h 987953"/>
                <a:gd name="connsiteX39" fmla="*/ 177325 w 703004"/>
                <a:gd name="connsiteY39" fmla="*/ 940354 h 987953"/>
                <a:gd name="connsiteX40" fmla="*/ 131959 w 703004"/>
                <a:gd name="connsiteY40" fmla="*/ 902159 h 987953"/>
                <a:gd name="connsiteX41" fmla="*/ 86327 w 703004"/>
                <a:gd name="connsiteY41" fmla="*/ 824210 h 987953"/>
                <a:gd name="connsiteX42" fmla="*/ 68976 w 703004"/>
                <a:gd name="connsiteY42" fmla="*/ 758998 h 987953"/>
                <a:gd name="connsiteX43" fmla="*/ 67417 w 703004"/>
                <a:gd name="connsiteY43" fmla="*/ 751078 h 987953"/>
                <a:gd name="connsiteX44" fmla="*/ 61960 w 703004"/>
                <a:gd name="connsiteY44" fmla="*/ 728551 h 987953"/>
                <a:gd name="connsiteX45" fmla="*/ 58468 w 703004"/>
                <a:gd name="connsiteY45" fmla="*/ 720896 h 987953"/>
                <a:gd name="connsiteX46" fmla="*/ 52435 w 703004"/>
                <a:gd name="connsiteY46" fmla="*/ 701658 h 987953"/>
                <a:gd name="connsiteX47" fmla="*/ 25932 w 703004"/>
                <a:gd name="connsiteY47" fmla="*/ 603630 h 987953"/>
                <a:gd name="connsiteX48" fmla="*/ 11294 w 703004"/>
                <a:gd name="connsiteY48" fmla="*/ 519570 h 987953"/>
                <a:gd name="connsiteX49" fmla="*/ 6196 w 703004"/>
                <a:gd name="connsiteY49" fmla="*/ 471974 h 987953"/>
                <a:gd name="connsiteX50" fmla="*/ 4122 w 703004"/>
                <a:gd name="connsiteY50" fmla="*/ 421401 h 987953"/>
                <a:gd name="connsiteX51" fmla="*/ 3062 w 703004"/>
                <a:gd name="connsiteY51" fmla="*/ 388585 h 987953"/>
                <a:gd name="connsiteX52" fmla="*/ 2049 w 703004"/>
                <a:gd name="connsiteY52" fmla="*/ 344777 h 987953"/>
                <a:gd name="connsiteX53" fmla="*/ -290 w 703004"/>
                <a:gd name="connsiteY53" fmla="*/ 266408 h 987953"/>
                <a:gd name="connsiteX54" fmla="*/ 2828 w 703004"/>
                <a:gd name="connsiteY54" fmla="*/ 193868 h 987953"/>
                <a:gd name="connsiteX55" fmla="*/ 4995 w 703004"/>
                <a:gd name="connsiteY55" fmla="*/ 163390 h 987953"/>
                <a:gd name="connsiteX56" fmla="*/ 13991 w 703004"/>
                <a:gd name="connsiteY56" fmla="*/ 126661 h 987953"/>
                <a:gd name="connsiteX57" fmla="*/ 26821 w 703004"/>
                <a:gd name="connsiteY57" fmla="*/ 102902 h 987953"/>
                <a:gd name="connsiteX58" fmla="*/ 73933 w 703004"/>
                <a:gd name="connsiteY58" fmla="*/ 44721 h 987953"/>
                <a:gd name="connsiteX59" fmla="*/ 150635 w 703004"/>
                <a:gd name="connsiteY59" fmla="*/ 5528 h 987953"/>
                <a:gd name="connsiteX60" fmla="*/ 224172 w 703004"/>
                <a:gd name="connsiteY60" fmla="*/ 1646 h 987953"/>
                <a:gd name="connsiteX61" fmla="*/ 258173 w 703004"/>
                <a:gd name="connsiteY61" fmla="*/ 384 h 987953"/>
                <a:gd name="connsiteX62" fmla="*/ 262850 w 703004"/>
                <a:gd name="connsiteY62" fmla="*/ 87 h 987953"/>
                <a:gd name="connsiteX63" fmla="*/ 314156 w 703004"/>
                <a:gd name="connsiteY63" fmla="*/ -22 h 987953"/>
                <a:gd name="connsiteX64" fmla="*/ 349327 w 703004"/>
                <a:gd name="connsiteY64" fmla="*/ -256 h 987953"/>
                <a:gd name="connsiteX65" fmla="*/ 395207 w 703004"/>
                <a:gd name="connsiteY65" fmla="*/ 3735 h 987953"/>
                <a:gd name="connsiteX66" fmla="*/ 402051 w 703004"/>
                <a:gd name="connsiteY66" fmla="*/ 4593 h 987953"/>
                <a:gd name="connsiteX67" fmla="*/ 402051 w 703004"/>
                <a:gd name="connsiteY67" fmla="*/ 4484 h 987953"/>
                <a:gd name="connsiteX68" fmla="*/ 411405 w 703004"/>
                <a:gd name="connsiteY68" fmla="*/ 6775 h 987953"/>
                <a:gd name="connsiteX69" fmla="*/ 411405 w 703004"/>
                <a:gd name="connsiteY69" fmla="*/ 6775 h 987953"/>
                <a:gd name="connsiteX70" fmla="*/ 416082 w 703004"/>
                <a:gd name="connsiteY70" fmla="*/ 8101 h 987953"/>
                <a:gd name="connsiteX71" fmla="*/ 415957 w 703004"/>
                <a:gd name="connsiteY71" fmla="*/ 8023 h 987953"/>
                <a:gd name="connsiteX72" fmla="*/ 419543 w 703004"/>
                <a:gd name="connsiteY72" fmla="*/ 9207 h 987953"/>
                <a:gd name="connsiteX73" fmla="*/ 419449 w 703004"/>
                <a:gd name="connsiteY73" fmla="*/ 9207 h 987953"/>
                <a:gd name="connsiteX74" fmla="*/ 423020 w 703004"/>
                <a:gd name="connsiteY74" fmla="*/ 10423 h 987953"/>
                <a:gd name="connsiteX75" fmla="*/ 422926 w 703004"/>
                <a:gd name="connsiteY75" fmla="*/ 10345 h 987953"/>
                <a:gd name="connsiteX76" fmla="*/ 426465 w 703004"/>
                <a:gd name="connsiteY76" fmla="*/ 11608 h 987953"/>
                <a:gd name="connsiteX77" fmla="*/ 426356 w 703004"/>
                <a:gd name="connsiteY77" fmla="*/ 11530 h 987953"/>
                <a:gd name="connsiteX78" fmla="*/ 432264 w 703004"/>
                <a:gd name="connsiteY78" fmla="*/ 13838 h 987953"/>
                <a:gd name="connsiteX79" fmla="*/ 432186 w 703004"/>
                <a:gd name="connsiteY79" fmla="*/ 13838 h 987953"/>
                <a:gd name="connsiteX80" fmla="*/ 438033 w 703004"/>
                <a:gd name="connsiteY80" fmla="*/ 16207 h 987953"/>
                <a:gd name="connsiteX81" fmla="*/ 438033 w 703004"/>
                <a:gd name="connsiteY81" fmla="*/ 16207 h 987953"/>
                <a:gd name="connsiteX82" fmla="*/ 443863 w 703004"/>
                <a:gd name="connsiteY82" fmla="*/ 18639 h 987953"/>
                <a:gd name="connsiteX83" fmla="*/ 443754 w 703004"/>
                <a:gd name="connsiteY83" fmla="*/ 18561 h 987953"/>
                <a:gd name="connsiteX84" fmla="*/ 446202 w 703004"/>
                <a:gd name="connsiteY84" fmla="*/ 19684 h 987953"/>
                <a:gd name="connsiteX85" fmla="*/ 446202 w 703004"/>
                <a:gd name="connsiteY85" fmla="*/ 19684 h 987953"/>
                <a:gd name="connsiteX86" fmla="*/ 448602 w 703004"/>
                <a:gd name="connsiteY86" fmla="*/ 20791 h 987953"/>
                <a:gd name="connsiteX87" fmla="*/ 448602 w 703004"/>
                <a:gd name="connsiteY87" fmla="*/ 20791 h 987953"/>
                <a:gd name="connsiteX88" fmla="*/ 454308 w 703004"/>
                <a:gd name="connsiteY88" fmla="*/ 23363 h 987953"/>
                <a:gd name="connsiteX89" fmla="*/ 454184 w 703004"/>
                <a:gd name="connsiteY89" fmla="*/ 23269 h 987953"/>
                <a:gd name="connsiteX90" fmla="*/ 456600 w 703004"/>
                <a:gd name="connsiteY90" fmla="*/ 24532 h 987953"/>
                <a:gd name="connsiteX91" fmla="*/ 456475 w 703004"/>
                <a:gd name="connsiteY91" fmla="*/ 24439 h 987953"/>
                <a:gd name="connsiteX92" fmla="*/ 467076 w 703004"/>
                <a:gd name="connsiteY92" fmla="*/ 30098 h 987953"/>
                <a:gd name="connsiteX93" fmla="*/ 467076 w 703004"/>
                <a:gd name="connsiteY93" fmla="*/ 30098 h 987953"/>
                <a:gd name="connsiteX94" fmla="*/ 469415 w 703004"/>
                <a:gd name="connsiteY94" fmla="*/ 31360 h 987953"/>
                <a:gd name="connsiteX95" fmla="*/ 469321 w 703004"/>
                <a:gd name="connsiteY95" fmla="*/ 31360 h 987953"/>
                <a:gd name="connsiteX96" fmla="*/ 471675 w 703004"/>
                <a:gd name="connsiteY96" fmla="*/ 32670 h 987953"/>
                <a:gd name="connsiteX97" fmla="*/ 471566 w 703004"/>
                <a:gd name="connsiteY97" fmla="*/ 32576 h 987953"/>
                <a:gd name="connsiteX98" fmla="*/ 477506 w 703004"/>
                <a:gd name="connsiteY98" fmla="*/ 35991 h 987953"/>
                <a:gd name="connsiteX99" fmla="*/ 477506 w 703004"/>
                <a:gd name="connsiteY99" fmla="*/ 35991 h 987953"/>
                <a:gd name="connsiteX100" fmla="*/ 479860 w 703004"/>
                <a:gd name="connsiteY100" fmla="*/ 37269 h 987953"/>
                <a:gd name="connsiteX101" fmla="*/ 479751 w 703004"/>
                <a:gd name="connsiteY101" fmla="*/ 37269 h 987953"/>
                <a:gd name="connsiteX102" fmla="*/ 482120 w 703004"/>
                <a:gd name="connsiteY102" fmla="*/ 38563 h 987953"/>
                <a:gd name="connsiteX103" fmla="*/ 482011 w 703004"/>
                <a:gd name="connsiteY103" fmla="*/ 38469 h 987953"/>
                <a:gd name="connsiteX104" fmla="*/ 485581 w 703004"/>
                <a:gd name="connsiteY104" fmla="*/ 40855 h 987953"/>
                <a:gd name="connsiteX105" fmla="*/ 485472 w 703004"/>
                <a:gd name="connsiteY105" fmla="*/ 40730 h 987953"/>
                <a:gd name="connsiteX106" fmla="*/ 486828 w 703004"/>
                <a:gd name="connsiteY106" fmla="*/ 41806 h 987953"/>
                <a:gd name="connsiteX107" fmla="*/ 486828 w 703004"/>
                <a:gd name="connsiteY107" fmla="*/ 41806 h 987953"/>
                <a:gd name="connsiteX108" fmla="*/ 489073 w 703004"/>
                <a:gd name="connsiteY108" fmla="*/ 43193 h 987953"/>
                <a:gd name="connsiteX109" fmla="*/ 488949 w 703004"/>
                <a:gd name="connsiteY109" fmla="*/ 43100 h 987953"/>
                <a:gd name="connsiteX110" fmla="*/ 492534 w 703004"/>
                <a:gd name="connsiteY110" fmla="*/ 45469 h 987953"/>
                <a:gd name="connsiteX111" fmla="*/ 492441 w 703004"/>
                <a:gd name="connsiteY111" fmla="*/ 45391 h 987953"/>
                <a:gd name="connsiteX112" fmla="*/ 495995 w 703004"/>
                <a:gd name="connsiteY112" fmla="*/ 47777 h 987953"/>
                <a:gd name="connsiteX113" fmla="*/ 495902 w 703004"/>
                <a:gd name="connsiteY113" fmla="*/ 47699 h 987953"/>
                <a:gd name="connsiteX114" fmla="*/ 499456 w 703004"/>
                <a:gd name="connsiteY114" fmla="*/ 50099 h 987953"/>
                <a:gd name="connsiteX115" fmla="*/ 499363 w 703004"/>
                <a:gd name="connsiteY115" fmla="*/ 50099 h 987953"/>
                <a:gd name="connsiteX116" fmla="*/ 504133 w 703004"/>
                <a:gd name="connsiteY116" fmla="*/ 53545 h 987953"/>
                <a:gd name="connsiteX117" fmla="*/ 504133 w 703004"/>
                <a:gd name="connsiteY117" fmla="*/ 53545 h 987953"/>
                <a:gd name="connsiteX118" fmla="*/ 508810 w 703004"/>
                <a:gd name="connsiteY118" fmla="*/ 57208 h 987953"/>
                <a:gd name="connsiteX119" fmla="*/ 508685 w 703004"/>
                <a:gd name="connsiteY119" fmla="*/ 57068 h 987953"/>
                <a:gd name="connsiteX120" fmla="*/ 510026 w 703004"/>
                <a:gd name="connsiteY120" fmla="*/ 58253 h 987953"/>
                <a:gd name="connsiteX121" fmla="*/ 509933 w 703004"/>
                <a:gd name="connsiteY121" fmla="*/ 58159 h 987953"/>
                <a:gd name="connsiteX122" fmla="*/ 511242 w 703004"/>
                <a:gd name="connsiteY122" fmla="*/ 59297 h 987953"/>
                <a:gd name="connsiteX123" fmla="*/ 511242 w 703004"/>
                <a:gd name="connsiteY123" fmla="*/ 59297 h 987953"/>
                <a:gd name="connsiteX124" fmla="*/ 518117 w 703004"/>
                <a:gd name="connsiteY124" fmla="*/ 65284 h 987953"/>
                <a:gd name="connsiteX125" fmla="*/ 518008 w 703004"/>
                <a:gd name="connsiteY125" fmla="*/ 65159 h 987953"/>
                <a:gd name="connsiteX126" fmla="*/ 519380 w 703004"/>
                <a:gd name="connsiteY126" fmla="*/ 66235 h 987953"/>
                <a:gd name="connsiteX127" fmla="*/ 519380 w 703004"/>
                <a:gd name="connsiteY127" fmla="*/ 66235 h 987953"/>
                <a:gd name="connsiteX128" fmla="*/ 521625 w 703004"/>
                <a:gd name="connsiteY128" fmla="*/ 67638 h 987953"/>
                <a:gd name="connsiteX129" fmla="*/ 521485 w 703004"/>
                <a:gd name="connsiteY129" fmla="*/ 67498 h 987953"/>
                <a:gd name="connsiteX130" fmla="*/ 522857 w 703004"/>
                <a:gd name="connsiteY130" fmla="*/ 68604 h 987953"/>
                <a:gd name="connsiteX131" fmla="*/ 522857 w 703004"/>
                <a:gd name="connsiteY131" fmla="*/ 68604 h 987953"/>
                <a:gd name="connsiteX132" fmla="*/ 526286 w 703004"/>
                <a:gd name="connsiteY132" fmla="*/ 71114 h 987953"/>
                <a:gd name="connsiteX133" fmla="*/ 526162 w 703004"/>
                <a:gd name="connsiteY133" fmla="*/ 70974 h 987953"/>
                <a:gd name="connsiteX134" fmla="*/ 527502 w 703004"/>
                <a:gd name="connsiteY134" fmla="*/ 72159 h 987953"/>
                <a:gd name="connsiteX135" fmla="*/ 527409 w 703004"/>
                <a:gd name="connsiteY135" fmla="*/ 72065 h 987953"/>
                <a:gd name="connsiteX136" fmla="*/ 528687 w 703004"/>
                <a:gd name="connsiteY136" fmla="*/ 73219 h 987953"/>
                <a:gd name="connsiteX137" fmla="*/ 528687 w 703004"/>
                <a:gd name="connsiteY137" fmla="*/ 73219 h 987953"/>
                <a:gd name="connsiteX138" fmla="*/ 535531 w 703004"/>
                <a:gd name="connsiteY138" fmla="*/ 79252 h 987953"/>
                <a:gd name="connsiteX139" fmla="*/ 535406 w 703004"/>
                <a:gd name="connsiteY139" fmla="*/ 79112 h 987953"/>
                <a:gd name="connsiteX140" fmla="*/ 536700 w 703004"/>
                <a:gd name="connsiteY140" fmla="*/ 80375 h 987953"/>
                <a:gd name="connsiteX141" fmla="*/ 536591 w 703004"/>
                <a:gd name="connsiteY141" fmla="*/ 80250 h 987953"/>
                <a:gd name="connsiteX142" fmla="*/ 537869 w 703004"/>
                <a:gd name="connsiteY142" fmla="*/ 81513 h 987953"/>
                <a:gd name="connsiteX143" fmla="*/ 537760 w 703004"/>
                <a:gd name="connsiteY143" fmla="*/ 81388 h 987953"/>
                <a:gd name="connsiteX144" fmla="*/ 539023 w 703004"/>
                <a:gd name="connsiteY144" fmla="*/ 82666 h 987953"/>
                <a:gd name="connsiteX145" fmla="*/ 538914 w 703004"/>
                <a:gd name="connsiteY145" fmla="*/ 82542 h 987953"/>
                <a:gd name="connsiteX146" fmla="*/ 540192 w 703004"/>
                <a:gd name="connsiteY146" fmla="*/ 83805 h 987953"/>
                <a:gd name="connsiteX147" fmla="*/ 540068 w 703004"/>
                <a:gd name="connsiteY147" fmla="*/ 83695 h 987953"/>
                <a:gd name="connsiteX148" fmla="*/ 541346 w 703004"/>
                <a:gd name="connsiteY148" fmla="*/ 84974 h 987953"/>
                <a:gd name="connsiteX149" fmla="*/ 541221 w 703004"/>
                <a:gd name="connsiteY149" fmla="*/ 84849 h 987953"/>
                <a:gd name="connsiteX150" fmla="*/ 542468 w 703004"/>
                <a:gd name="connsiteY150" fmla="*/ 86143 h 987953"/>
                <a:gd name="connsiteX151" fmla="*/ 542359 w 703004"/>
                <a:gd name="connsiteY151" fmla="*/ 86018 h 987953"/>
                <a:gd name="connsiteX152" fmla="*/ 543606 w 703004"/>
                <a:gd name="connsiteY152" fmla="*/ 87328 h 987953"/>
                <a:gd name="connsiteX153" fmla="*/ 543466 w 703004"/>
                <a:gd name="connsiteY153" fmla="*/ 87203 h 987953"/>
                <a:gd name="connsiteX154" fmla="*/ 549484 w 703004"/>
                <a:gd name="connsiteY154" fmla="*/ 94063 h 987953"/>
                <a:gd name="connsiteX155" fmla="*/ 549484 w 703004"/>
                <a:gd name="connsiteY155" fmla="*/ 94063 h 987953"/>
                <a:gd name="connsiteX156" fmla="*/ 550669 w 703004"/>
                <a:gd name="connsiteY156" fmla="*/ 95341 h 987953"/>
                <a:gd name="connsiteX157" fmla="*/ 550575 w 703004"/>
                <a:gd name="connsiteY157" fmla="*/ 95247 h 987953"/>
                <a:gd name="connsiteX158" fmla="*/ 551775 w 703004"/>
                <a:gd name="connsiteY158" fmla="*/ 96557 h 987953"/>
                <a:gd name="connsiteX159" fmla="*/ 551666 w 703004"/>
                <a:gd name="connsiteY159" fmla="*/ 96448 h 987953"/>
                <a:gd name="connsiteX160" fmla="*/ 552882 w 703004"/>
                <a:gd name="connsiteY160" fmla="*/ 97773 h 987953"/>
                <a:gd name="connsiteX161" fmla="*/ 552742 w 703004"/>
                <a:gd name="connsiteY161" fmla="*/ 97648 h 987953"/>
                <a:gd name="connsiteX162" fmla="*/ 562252 w 703004"/>
                <a:gd name="connsiteY162" fmla="*/ 107937 h 987953"/>
                <a:gd name="connsiteX163" fmla="*/ 562252 w 703004"/>
                <a:gd name="connsiteY163" fmla="*/ 107937 h 987953"/>
                <a:gd name="connsiteX164" fmla="*/ 563437 w 703004"/>
                <a:gd name="connsiteY164" fmla="*/ 109122 h 987953"/>
                <a:gd name="connsiteX165" fmla="*/ 563437 w 703004"/>
                <a:gd name="connsiteY165" fmla="*/ 109122 h 987953"/>
                <a:gd name="connsiteX166" fmla="*/ 566913 w 703004"/>
                <a:gd name="connsiteY166" fmla="*/ 112630 h 987953"/>
                <a:gd name="connsiteX167" fmla="*/ 566913 w 703004"/>
                <a:gd name="connsiteY167" fmla="*/ 112630 h 987953"/>
                <a:gd name="connsiteX168" fmla="*/ 568067 w 703004"/>
                <a:gd name="connsiteY168" fmla="*/ 113893 h 987953"/>
                <a:gd name="connsiteX169" fmla="*/ 568067 w 703004"/>
                <a:gd name="connsiteY169" fmla="*/ 113815 h 987953"/>
                <a:gd name="connsiteX170" fmla="*/ 569267 w 703004"/>
                <a:gd name="connsiteY170" fmla="*/ 115124 h 987953"/>
                <a:gd name="connsiteX171" fmla="*/ 569142 w 703004"/>
                <a:gd name="connsiteY171" fmla="*/ 115015 h 987953"/>
                <a:gd name="connsiteX172" fmla="*/ 570374 w 703004"/>
                <a:gd name="connsiteY172" fmla="*/ 116340 h 987953"/>
                <a:gd name="connsiteX173" fmla="*/ 570234 w 703004"/>
                <a:gd name="connsiteY173" fmla="*/ 116216 h 987953"/>
                <a:gd name="connsiteX174" fmla="*/ 575098 w 703004"/>
                <a:gd name="connsiteY174" fmla="*/ 121906 h 987953"/>
                <a:gd name="connsiteX175" fmla="*/ 575098 w 703004"/>
                <a:gd name="connsiteY175" fmla="*/ 121906 h 987953"/>
                <a:gd name="connsiteX176" fmla="*/ 576252 w 703004"/>
                <a:gd name="connsiteY176" fmla="*/ 123169 h 987953"/>
                <a:gd name="connsiteX177" fmla="*/ 576252 w 703004"/>
                <a:gd name="connsiteY177" fmla="*/ 123091 h 987953"/>
                <a:gd name="connsiteX178" fmla="*/ 577452 w 703004"/>
                <a:gd name="connsiteY178" fmla="*/ 124385 h 987953"/>
                <a:gd name="connsiteX179" fmla="*/ 577343 w 703004"/>
                <a:gd name="connsiteY179" fmla="*/ 124291 h 987953"/>
                <a:gd name="connsiteX180" fmla="*/ 578574 w 703004"/>
                <a:gd name="connsiteY180" fmla="*/ 125601 h 987953"/>
                <a:gd name="connsiteX181" fmla="*/ 578434 w 703004"/>
                <a:gd name="connsiteY181" fmla="*/ 125476 h 987953"/>
                <a:gd name="connsiteX182" fmla="*/ 583251 w 703004"/>
                <a:gd name="connsiteY182" fmla="*/ 131229 h 987953"/>
                <a:gd name="connsiteX183" fmla="*/ 583251 w 703004"/>
                <a:gd name="connsiteY183" fmla="*/ 131229 h 987953"/>
                <a:gd name="connsiteX184" fmla="*/ 584405 w 703004"/>
                <a:gd name="connsiteY184" fmla="*/ 132569 h 987953"/>
                <a:gd name="connsiteX185" fmla="*/ 584264 w 703004"/>
                <a:gd name="connsiteY185" fmla="*/ 132429 h 987953"/>
                <a:gd name="connsiteX186" fmla="*/ 580336 w 703004"/>
                <a:gd name="connsiteY186" fmla="*/ 139600 h 987953"/>
                <a:gd name="connsiteX187" fmla="*/ 573430 w 703004"/>
                <a:gd name="connsiteY187" fmla="*/ 139694 h 987953"/>
                <a:gd name="connsiteX188" fmla="*/ 527985 w 703004"/>
                <a:gd name="connsiteY188" fmla="*/ 137464 h 987953"/>
                <a:gd name="connsiteX189" fmla="*/ 472174 w 703004"/>
                <a:gd name="connsiteY189" fmla="*/ 135313 h 987953"/>
                <a:gd name="connsiteX190" fmla="*/ 387537 w 703004"/>
                <a:gd name="connsiteY190" fmla="*/ 137776 h 987953"/>
                <a:gd name="connsiteX191" fmla="*/ 249162 w 703004"/>
                <a:gd name="connsiteY191" fmla="*/ 155627 h 987953"/>
                <a:gd name="connsiteX192" fmla="*/ 227337 w 703004"/>
                <a:gd name="connsiteY192" fmla="*/ 162891 h 987953"/>
                <a:gd name="connsiteX193" fmla="*/ 201582 w 703004"/>
                <a:gd name="connsiteY193" fmla="*/ 174397 h 987953"/>
                <a:gd name="connsiteX194" fmla="*/ 170964 w 703004"/>
                <a:gd name="connsiteY194" fmla="*/ 202739 h 987953"/>
                <a:gd name="connsiteX195" fmla="*/ 152256 w 703004"/>
                <a:gd name="connsiteY195" fmla="*/ 234308 h 987953"/>
                <a:gd name="connsiteX196" fmla="*/ 149154 w 703004"/>
                <a:gd name="connsiteY196" fmla="*/ 239655 h 987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703004" h="987953">
                  <a:moveTo>
                    <a:pt x="149154" y="239655"/>
                  </a:moveTo>
                  <a:cubicBezTo>
                    <a:pt x="144477" y="249009"/>
                    <a:pt x="143292" y="259065"/>
                    <a:pt x="142575" y="269276"/>
                  </a:cubicBezTo>
                  <a:cubicBezTo>
                    <a:pt x="142217" y="274639"/>
                    <a:pt x="142310" y="280049"/>
                    <a:pt x="142341" y="285427"/>
                  </a:cubicBezTo>
                  <a:cubicBezTo>
                    <a:pt x="142341" y="300066"/>
                    <a:pt x="141141" y="314627"/>
                    <a:pt x="140580" y="329234"/>
                  </a:cubicBezTo>
                  <a:cubicBezTo>
                    <a:pt x="139956" y="345183"/>
                    <a:pt x="139660" y="361147"/>
                    <a:pt x="140486" y="377111"/>
                  </a:cubicBezTo>
                  <a:cubicBezTo>
                    <a:pt x="140829" y="384032"/>
                    <a:pt x="140564" y="390939"/>
                    <a:pt x="140673" y="397861"/>
                  </a:cubicBezTo>
                  <a:cubicBezTo>
                    <a:pt x="141001" y="416256"/>
                    <a:pt x="144399" y="434169"/>
                    <a:pt x="148063" y="452066"/>
                  </a:cubicBezTo>
                  <a:cubicBezTo>
                    <a:pt x="152718" y="474718"/>
                    <a:pt x="160965" y="496481"/>
                    <a:pt x="172492" y="516530"/>
                  </a:cubicBezTo>
                  <a:cubicBezTo>
                    <a:pt x="183077" y="535066"/>
                    <a:pt x="193242" y="553945"/>
                    <a:pt x="207117" y="570315"/>
                  </a:cubicBezTo>
                  <a:cubicBezTo>
                    <a:pt x="215068" y="579669"/>
                    <a:pt x="223081" y="589022"/>
                    <a:pt x="230969" y="598501"/>
                  </a:cubicBezTo>
                  <a:cubicBezTo>
                    <a:pt x="235646" y="604160"/>
                    <a:pt x="242116" y="607294"/>
                    <a:pt x="248476" y="610458"/>
                  </a:cubicBezTo>
                  <a:cubicBezTo>
                    <a:pt x="258912" y="615831"/>
                    <a:pt x="269718" y="620451"/>
                    <a:pt x="280810" y="624286"/>
                  </a:cubicBezTo>
                  <a:cubicBezTo>
                    <a:pt x="300515" y="630819"/>
                    <a:pt x="319784" y="638582"/>
                    <a:pt x="340051" y="643540"/>
                  </a:cubicBezTo>
                  <a:cubicBezTo>
                    <a:pt x="350920" y="646019"/>
                    <a:pt x="361947" y="647743"/>
                    <a:pt x="373054" y="648700"/>
                  </a:cubicBezTo>
                  <a:cubicBezTo>
                    <a:pt x="401241" y="651600"/>
                    <a:pt x="429536" y="651304"/>
                    <a:pt x="457800" y="650836"/>
                  </a:cubicBezTo>
                  <a:cubicBezTo>
                    <a:pt x="468386" y="650504"/>
                    <a:pt x="478909" y="649289"/>
                    <a:pt x="489292" y="647203"/>
                  </a:cubicBezTo>
                  <a:cubicBezTo>
                    <a:pt x="503853" y="644522"/>
                    <a:pt x="518382" y="641872"/>
                    <a:pt x="533146" y="640406"/>
                  </a:cubicBezTo>
                  <a:cubicBezTo>
                    <a:pt x="550622" y="638676"/>
                    <a:pt x="567443" y="633656"/>
                    <a:pt x="584514" y="629805"/>
                  </a:cubicBezTo>
                  <a:cubicBezTo>
                    <a:pt x="599543" y="626407"/>
                    <a:pt x="614135" y="621340"/>
                    <a:pt x="628929" y="617333"/>
                  </a:cubicBezTo>
                  <a:cubicBezTo>
                    <a:pt x="641916" y="613795"/>
                    <a:pt x="654824" y="610069"/>
                    <a:pt x="667576" y="605781"/>
                  </a:cubicBezTo>
                  <a:cubicBezTo>
                    <a:pt x="672253" y="604222"/>
                    <a:pt x="677117" y="602991"/>
                    <a:pt x="681903" y="601603"/>
                  </a:cubicBezTo>
                  <a:cubicBezTo>
                    <a:pt x="684195" y="601494"/>
                    <a:pt x="686487" y="601214"/>
                    <a:pt x="688763" y="601292"/>
                  </a:cubicBezTo>
                  <a:cubicBezTo>
                    <a:pt x="694562" y="601133"/>
                    <a:pt x="699722" y="604966"/>
                    <a:pt x="701235" y="610567"/>
                  </a:cubicBezTo>
                  <a:cubicBezTo>
                    <a:pt x="702139" y="613302"/>
                    <a:pt x="702560" y="616170"/>
                    <a:pt x="702482" y="619048"/>
                  </a:cubicBezTo>
                  <a:cubicBezTo>
                    <a:pt x="702326" y="629369"/>
                    <a:pt x="702482" y="639720"/>
                    <a:pt x="701266" y="649994"/>
                  </a:cubicBezTo>
                  <a:cubicBezTo>
                    <a:pt x="700627" y="658911"/>
                    <a:pt x="697618" y="667143"/>
                    <a:pt x="694671" y="675514"/>
                  </a:cubicBezTo>
                  <a:cubicBezTo>
                    <a:pt x="686300" y="699308"/>
                    <a:pt x="680578" y="723953"/>
                    <a:pt x="677616" y="749005"/>
                  </a:cubicBezTo>
                  <a:cubicBezTo>
                    <a:pt x="676166" y="760884"/>
                    <a:pt x="673157" y="772389"/>
                    <a:pt x="670429" y="784050"/>
                  </a:cubicBezTo>
                  <a:cubicBezTo>
                    <a:pt x="663601" y="813094"/>
                    <a:pt x="656305" y="841998"/>
                    <a:pt x="645298" y="869794"/>
                  </a:cubicBezTo>
                  <a:cubicBezTo>
                    <a:pt x="642898" y="876088"/>
                    <a:pt x="639858" y="882126"/>
                    <a:pt x="636257" y="887816"/>
                  </a:cubicBezTo>
                  <a:cubicBezTo>
                    <a:pt x="625234" y="904517"/>
                    <a:pt x="613059" y="920431"/>
                    <a:pt x="599823" y="935443"/>
                  </a:cubicBezTo>
                  <a:cubicBezTo>
                    <a:pt x="594959" y="940954"/>
                    <a:pt x="589019" y="945394"/>
                    <a:pt x="582347" y="948476"/>
                  </a:cubicBezTo>
                  <a:cubicBezTo>
                    <a:pt x="554660" y="961556"/>
                    <a:pt x="526567" y="973638"/>
                    <a:pt x="496603" y="980482"/>
                  </a:cubicBezTo>
                  <a:cubicBezTo>
                    <a:pt x="481185" y="983802"/>
                    <a:pt x="465517" y="985829"/>
                    <a:pt x="449756" y="986562"/>
                  </a:cubicBezTo>
                  <a:cubicBezTo>
                    <a:pt x="439966" y="987138"/>
                    <a:pt x="430191" y="987668"/>
                    <a:pt x="420385" y="987637"/>
                  </a:cubicBezTo>
                  <a:cubicBezTo>
                    <a:pt x="404405" y="987637"/>
                    <a:pt x="388582" y="985626"/>
                    <a:pt x="372680" y="984519"/>
                  </a:cubicBezTo>
                  <a:cubicBezTo>
                    <a:pt x="364449" y="983911"/>
                    <a:pt x="356155" y="983366"/>
                    <a:pt x="347955" y="983257"/>
                  </a:cubicBezTo>
                  <a:cubicBezTo>
                    <a:pt x="324901" y="982742"/>
                    <a:pt x="301942" y="980139"/>
                    <a:pt x="279360" y="975462"/>
                  </a:cubicBezTo>
                  <a:cubicBezTo>
                    <a:pt x="265578" y="972733"/>
                    <a:pt x="251657" y="970956"/>
                    <a:pt x="237907" y="968025"/>
                  </a:cubicBezTo>
                  <a:cubicBezTo>
                    <a:pt x="215937" y="963328"/>
                    <a:pt x="195259" y="953884"/>
                    <a:pt x="177325" y="940354"/>
                  </a:cubicBezTo>
                  <a:cubicBezTo>
                    <a:pt x="161408" y="928536"/>
                    <a:pt x="145428" y="916875"/>
                    <a:pt x="131959" y="902159"/>
                  </a:cubicBezTo>
                  <a:cubicBezTo>
                    <a:pt x="111131" y="879429"/>
                    <a:pt x="95432" y="853830"/>
                    <a:pt x="86327" y="824210"/>
                  </a:cubicBezTo>
                  <a:cubicBezTo>
                    <a:pt x="79717" y="802680"/>
                    <a:pt x="74869" y="780699"/>
                    <a:pt x="68976" y="758998"/>
                  </a:cubicBezTo>
                  <a:cubicBezTo>
                    <a:pt x="68093" y="756443"/>
                    <a:pt x="67568" y="753777"/>
                    <a:pt x="67417" y="751078"/>
                  </a:cubicBezTo>
                  <a:cubicBezTo>
                    <a:pt x="67729" y="743065"/>
                    <a:pt x="64299" y="735909"/>
                    <a:pt x="61960" y="728551"/>
                  </a:cubicBezTo>
                  <a:cubicBezTo>
                    <a:pt x="61119" y="725932"/>
                    <a:pt x="61960" y="722315"/>
                    <a:pt x="58468" y="720896"/>
                  </a:cubicBezTo>
                  <a:cubicBezTo>
                    <a:pt x="55350" y="714801"/>
                    <a:pt x="53994" y="708175"/>
                    <a:pt x="52435" y="701658"/>
                  </a:cubicBezTo>
                  <a:cubicBezTo>
                    <a:pt x="44547" y="668717"/>
                    <a:pt x="34819" y="636275"/>
                    <a:pt x="25932" y="603630"/>
                  </a:cubicBezTo>
                  <a:cubicBezTo>
                    <a:pt x="18387" y="576052"/>
                    <a:pt x="14536" y="547865"/>
                    <a:pt x="11294" y="519570"/>
                  </a:cubicBezTo>
                  <a:cubicBezTo>
                    <a:pt x="9454" y="503715"/>
                    <a:pt x="7318" y="487876"/>
                    <a:pt x="6196" y="471974"/>
                  </a:cubicBezTo>
                  <a:cubicBezTo>
                    <a:pt x="4995" y="455169"/>
                    <a:pt x="2267" y="438410"/>
                    <a:pt x="4122" y="421401"/>
                  </a:cubicBezTo>
                  <a:cubicBezTo>
                    <a:pt x="5307" y="410488"/>
                    <a:pt x="4356" y="399466"/>
                    <a:pt x="3062" y="388585"/>
                  </a:cubicBezTo>
                  <a:cubicBezTo>
                    <a:pt x="1332" y="373993"/>
                    <a:pt x="2252" y="359385"/>
                    <a:pt x="2049" y="344777"/>
                  </a:cubicBezTo>
                  <a:cubicBezTo>
                    <a:pt x="1675" y="318633"/>
                    <a:pt x="-1350" y="292583"/>
                    <a:pt x="-290" y="266408"/>
                  </a:cubicBezTo>
                  <a:cubicBezTo>
                    <a:pt x="693" y="242228"/>
                    <a:pt x="1379" y="218079"/>
                    <a:pt x="2828" y="193868"/>
                  </a:cubicBezTo>
                  <a:cubicBezTo>
                    <a:pt x="3468" y="183704"/>
                    <a:pt x="3998" y="173602"/>
                    <a:pt x="4995" y="163390"/>
                  </a:cubicBezTo>
                  <a:cubicBezTo>
                    <a:pt x="5968" y="150738"/>
                    <a:pt x="9007" y="138331"/>
                    <a:pt x="13991" y="126661"/>
                  </a:cubicBezTo>
                  <a:cubicBezTo>
                    <a:pt x="16329" y="117697"/>
                    <a:pt x="22238" y="110634"/>
                    <a:pt x="26821" y="102902"/>
                  </a:cubicBezTo>
                  <a:cubicBezTo>
                    <a:pt x="39564" y="81287"/>
                    <a:pt x="55441" y="61679"/>
                    <a:pt x="73933" y="44721"/>
                  </a:cubicBezTo>
                  <a:cubicBezTo>
                    <a:pt x="95436" y="24889"/>
                    <a:pt x="121965" y="11334"/>
                    <a:pt x="150635" y="5528"/>
                  </a:cubicBezTo>
                  <a:cubicBezTo>
                    <a:pt x="174924" y="446"/>
                    <a:pt x="199509" y="-69"/>
                    <a:pt x="224172" y="1646"/>
                  </a:cubicBezTo>
                  <a:cubicBezTo>
                    <a:pt x="235568" y="2441"/>
                    <a:pt x="246824" y="664"/>
                    <a:pt x="258173" y="384"/>
                  </a:cubicBezTo>
                  <a:cubicBezTo>
                    <a:pt x="259732" y="384"/>
                    <a:pt x="261291" y="-22"/>
                    <a:pt x="262850" y="87"/>
                  </a:cubicBezTo>
                  <a:cubicBezTo>
                    <a:pt x="279999" y="1303"/>
                    <a:pt x="297070" y="-770"/>
                    <a:pt x="314156" y="-22"/>
                  </a:cubicBezTo>
                  <a:cubicBezTo>
                    <a:pt x="325911" y="508"/>
                    <a:pt x="337619" y="150"/>
                    <a:pt x="349327" y="-256"/>
                  </a:cubicBezTo>
                  <a:cubicBezTo>
                    <a:pt x="364720" y="-622"/>
                    <a:pt x="380109" y="716"/>
                    <a:pt x="395207" y="3735"/>
                  </a:cubicBezTo>
                  <a:cubicBezTo>
                    <a:pt x="397452" y="4276"/>
                    <a:pt x="399744" y="4565"/>
                    <a:pt x="402051" y="4593"/>
                  </a:cubicBezTo>
                  <a:lnTo>
                    <a:pt x="402051" y="4484"/>
                  </a:lnTo>
                  <a:cubicBezTo>
                    <a:pt x="405247" y="4919"/>
                    <a:pt x="408381" y="5687"/>
                    <a:pt x="411405" y="6775"/>
                  </a:cubicBezTo>
                  <a:lnTo>
                    <a:pt x="411405" y="6775"/>
                  </a:lnTo>
                  <a:cubicBezTo>
                    <a:pt x="412730" y="8007"/>
                    <a:pt x="414851" y="6464"/>
                    <a:pt x="416082" y="8101"/>
                  </a:cubicBezTo>
                  <a:lnTo>
                    <a:pt x="415957" y="8023"/>
                  </a:lnTo>
                  <a:cubicBezTo>
                    <a:pt x="417017" y="8849"/>
                    <a:pt x="418654" y="7913"/>
                    <a:pt x="419543" y="9207"/>
                  </a:cubicBezTo>
                  <a:lnTo>
                    <a:pt x="419449" y="9207"/>
                  </a:lnTo>
                  <a:cubicBezTo>
                    <a:pt x="420478" y="10080"/>
                    <a:pt x="422131" y="9207"/>
                    <a:pt x="423020" y="10423"/>
                  </a:cubicBezTo>
                  <a:lnTo>
                    <a:pt x="422926" y="10345"/>
                  </a:lnTo>
                  <a:cubicBezTo>
                    <a:pt x="423924" y="11265"/>
                    <a:pt x="425608" y="10268"/>
                    <a:pt x="426465" y="11608"/>
                  </a:cubicBezTo>
                  <a:lnTo>
                    <a:pt x="426356" y="11530"/>
                  </a:lnTo>
                  <a:cubicBezTo>
                    <a:pt x="428398" y="12099"/>
                    <a:pt x="430378" y="12873"/>
                    <a:pt x="432264" y="13838"/>
                  </a:cubicBezTo>
                  <a:lnTo>
                    <a:pt x="432186" y="13838"/>
                  </a:lnTo>
                  <a:cubicBezTo>
                    <a:pt x="434088" y="14742"/>
                    <a:pt x="436255" y="14991"/>
                    <a:pt x="438033" y="16207"/>
                  </a:cubicBezTo>
                  <a:lnTo>
                    <a:pt x="438033" y="16207"/>
                  </a:lnTo>
                  <a:cubicBezTo>
                    <a:pt x="439934" y="17111"/>
                    <a:pt x="442148" y="17283"/>
                    <a:pt x="443863" y="18639"/>
                  </a:cubicBezTo>
                  <a:lnTo>
                    <a:pt x="443754" y="18561"/>
                  </a:lnTo>
                  <a:cubicBezTo>
                    <a:pt x="444533" y="19029"/>
                    <a:pt x="445578" y="18889"/>
                    <a:pt x="446202" y="19684"/>
                  </a:cubicBezTo>
                  <a:lnTo>
                    <a:pt x="446202" y="19684"/>
                  </a:lnTo>
                  <a:cubicBezTo>
                    <a:pt x="446903" y="20261"/>
                    <a:pt x="447948" y="20105"/>
                    <a:pt x="448602" y="20791"/>
                  </a:cubicBezTo>
                  <a:lnTo>
                    <a:pt x="448602" y="20791"/>
                  </a:lnTo>
                  <a:cubicBezTo>
                    <a:pt x="450380" y="21929"/>
                    <a:pt x="452703" y="21851"/>
                    <a:pt x="454308" y="23363"/>
                  </a:cubicBezTo>
                  <a:lnTo>
                    <a:pt x="454184" y="23269"/>
                  </a:lnTo>
                  <a:cubicBezTo>
                    <a:pt x="454979" y="23690"/>
                    <a:pt x="456117" y="23488"/>
                    <a:pt x="456600" y="24532"/>
                  </a:cubicBezTo>
                  <a:lnTo>
                    <a:pt x="456475" y="24439"/>
                  </a:lnTo>
                  <a:cubicBezTo>
                    <a:pt x="460123" y="26108"/>
                    <a:pt x="463662" y="27998"/>
                    <a:pt x="467076" y="30098"/>
                  </a:cubicBezTo>
                  <a:lnTo>
                    <a:pt x="467076" y="30098"/>
                  </a:lnTo>
                  <a:cubicBezTo>
                    <a:pt x="467747" y="30721"/>
                    <a:pt x="468869" y="30503"/>
                    <a:pt x="469415" y="31360"/>
                  </a:cubicBezTo>
                  <a:lnTo>
                    <a:pt x="469321" y="31360"/>
                  </a:lnTo>
                  <a:cubicBezTo>
                    <a:pt x="470038" y="31922"/>
                    <a:pt x="471192" y="31688"/>
                    <a:pt x="471675" y="32670"/>
                  </a:cubicBezTo>
                  <a:lnTo>
                    <a:pt x="471566" y="32576"/>
                  </a:lnTo>
                  <a:cubicBezTo>
                    <a:pt x="473655" y="33506"/>
                    <a:pt x="475651" y="34650"/>
                    <a:pt x="477506" y="35991"/>
                  </a:cubicBezTo>
                  <a:lnTo>
                    <a:pt x="477506" y="35991"/>
                  </a:lnTo>
                  <a:cubicBezTo>
                    <a:pt x="478192" y="36583"/>
                    <a:pt x="479314" y="36380"/>
                    <a:pt x="479860" y="37269"/>
                  </a:cubicBezTo>
                  <a:lnTo>
                    <a:pt x="479751" y="37269"/>
                  </a:lnTo>
                  <a:cubicBezTo>
                    <a:pt x="480499" y="37783"/>
                    <a:pt x="481637" y="37565"/>
                    <a:pt x="482120" y="38563"/>
                  </a:cubicBezTo>
                  <a:lnTo>
                    <a:pt x="482011" y="38469"/>
                  </a:lnTo>
                  <a:cubicBezTo>
                    <a:pt x="483383" y="38948"/>
                    <a:pt x="484615" y="39768"/>
                    <a:pt x="485581" y="40855"/>
                  </a:cubicBezTo>
                  <a:lnTo>
                    <a:pt x="485472" y="40730"/>
                  </a:lnTo>
                  <a:cubicBezTo>
                    <a:pt x="486018" y="40959"/>
                    <a:pt x="486485" y="41332"/>
                    <a:pt x="486828" y="41806"/>
                  </a:cubicBezTo>
                  <a:lnTo>
                    <a:pt x="486828" y="41806"/>
                  </a:lnTo>
                  <a:cubicBezTo>
                    <a:pt x="487436" y="42492"/>
                    <a:pt x="488637" y="42211"/>
                    <a:pt x="489073" y="43193"/>
                  </a:cubicBezTo>
                  <a:lnTo>
                    <a:pt x="488949" y="43100"/>
                  </a:lnTo>
                  <a:cubicBezTo>
                    <a:pt x="490321" y="43594"/>
                    <a:pt x="491552" y="44406"/>
                    <a:pt x="492534" y="45469"/>
                  </a:cubicBezTo>
                  <a:lnTo>
                    <a:pt x="492441" y="45391"/>
                  </a:lnTo>
                  <a:cubicBezTo>
                    <a:pt x="493782" y="45910"/>
                    <a:pt x="494997" y="46726"/>
                    <a:pt x="495995" y="47777"/>
                  </a:cubicBezTo>
                  <a:lnTo>
                    <a:pt x="495902" y="47699"/>
                  </a:lnTo>
                  <a:cubicBezTo>
                    <a:pt x="497258" y="48219"/>
                    <a:pt x="498474" y="49041"/>
                    <a:pt x="499456" y="50099"/>
                  </a:cubicBezTo>
                  <a:lnTo>
                    <a:pt x="499363" y="50099"/>
                  </a:lnTo>
                  <a:cubicBezTo>
                    <a:pt x="501109" y="51019"/>
                    <a:pt x="502714" y="52179"/>
                    <a:pt x="504133" y="53545"/>
                  </a:cubicBezTo>
                  <a:lnTo>
                    <a:pt x="504133" y="53545"/>
                  </a:lnTo>
                  <a:cubicBezTo>
                    <a:pt x="505895" y="54494"/>
                    <a:pt x="507469" y="55732"/>
                    <a:pt x="508810" y="57208"/>
                  </a:cubicBezTo>
                  <a:lnTo>
                    <a:pt x="508685" y="57068"/>
                  </a:lnTo>
                  <a:cubicBezTo>
                    <a:pt x="509293" y="57229"/>
                    <a:pt x="509792" y="57668"/>
                    <a:pt x="510026" y="58253"/>
                  </a:cubicBezTo>
                  <a:lnTo>
                    <a:pt x="509933" y="58159"/>
                  </a:lnTo>
                  <a:cubicBezTo>
                    <a:pt x="510447" y="58434"/>
                    <a:pt x="510899" y="58823"/>
                    <a:pt x="511242" y="59297"/>
                  </a:cubicBezTo>
                  <a:lnTo>
                    <a:pt x="511242" y="59297"/>
                  </a:lnTo>
                  <a:cubicBezTo>
                    <a:pt x="513877" y="60856"/>
                    <a:pt x="515810" y="63320"/>
                    <a:pt x="518117" y="65284"/>
                  </a:cubicBezTo>
                  <a:lnTo>
                    <a:pt x="518008" y="65159"/>
                  </a:lnTo>
                  <a:cubicBezTo>
                    <a:pt x="518554" y="65381"/>
                    <a:pt x="519037" y="65753"/>
                    <a:pt x="519380" y="66235"/>
                  </a:cubicBezTo>
                  <a:lnTo>
                    <a:pt x="519380" y="66235"/>
                  </a:lnTo>
                  <a:cubicBezTo>
                    <a:pt x="520003" y="66905"/>
                    <a:pt x="521220" y="66625"/>
                    <a:pt x="521625" y="67638"/>
                  </a:cubicBezTo>
                  <a:lnTo>
                    <a:pt x="521485" y="67498"/>
                  </a:lnTo>
                  <a:cubicBezTo>
                    <a:pt x="522061" y="67691"/>
                    <a:pt x="522545" y="68084"/>
                    <a:pt x="522857" y="68604"/>
                  </a:cubicBezTo>
                  <a:lnTo>
                    <a:pt x="522857" y="68604"/>
                  </a:lnTo>
                  <a:cubicBezTo>
                    <a:pt x="523995" y="69431"/>
                    <a:pt x="525429" y="69883"/>
                    <a:pt x="526286" y="71114"/>
                  </a:cubicBezTo>
                  <a:lnTo>
                    <a:pt x="526162" y="70974"/>
                  </a:lnTo>
                  <a:cubicBezTo>
                    <a:pt x="526738" y="71186"/>
                    <a:pt x="527222" y="71609"/>
                    <a:pt x="527502" y="72159"/>
                  </a:cubicBezTo>
                  <a:lnTo>
                    <a:pt x="527409" y="72065"/>
                  </a:lnTo>
                  <a:cubicBezTo>
                    <a:pt x="527908" y="72365"/>
                    <a:pt x="528344" y="72756"/>
                    <a:pt x="528687" y="73219"/>
                  </a:cubicBezTo>
                  <a:lnTo>
                    <a:pt x="528687" y="73219"/>
                  </a:lnTo>
                  <a:cubicBezTo>
                    <a:pt x="531119" y="75045"/>
                    <a:pt x="533411" y="77062"/>
                    <a:pt x="535531" y="79252"/>
                  </a:cubicBezTo>
                  <a:lnTo>
                    <a:pt x="535406" y="79112"/>
                  </a:lnTo>
                  <a:cubicBezTo>
                    <a:pt x="536030" y="79280"/>
                    <a:pt x="536513" y="79757"/>
                    <a:pt x="536700" y="80375"/>
                  </a:cubicBezTo>
                  <a:lnTo>
                    <a:pt x="536591" y="80250"/>
                  </a:lnTo>
                  <a:cubicBezTo>
                    <a:pt x="537199" y="80442"/>
                    <a:pt x="537667" y="80911"/>
                    <a:pt x="537869" y="81513"/>
                  </a:cubicBezTo>
                  <a:lnTo>
                    <a:pt x="537760" y="81388"/>
                  </a:lnTo>
                  <a:cubicBezTo>
                    <a:pt x="538353" y="81602"/>
                    <a:pt x="538820" y="82072"/>
                    <a:pt x="539023" y="82666"/>
                  </a:cubicBezTo>
                  <a:lnTo>
                    <a:pt x="538914" y="82542"/>
                  </a:lnTo>
                  <a:cubicBezTo>
                    <a:pt x="539506" y="82758"/>
                    <a:pt x="539974" y="83218"/>
                    <a:pt x="540192" y="83805"/>
                  </a:cubicBezTo>
                  <a:lnTo>
                    <a:pt x="540068" y="83695"/>
                  </a:lnTo>
                  <a:cubicBezTo>
                    <a:pt x="540660" y="83909"/>
                    <a:pt x="541128" y="84378"/>
                    <a:pt x="541346" y="84974"/>
                  </a:cubicBezTo>
                  <a:lnTo>
                    <a:pt x="541221" y="84849"/>
                  </a:lnTo>
                  <a:cubicBezTo>
                    <a:pt x="541829" y="85052"/>
                    <a:pt x="542281" y="85535"/>
                    <a:pt x="542468" y="86143"/>
                  </a:cubicBezTo>
                  <a:lnTo>
                    <a:pt x="542359" y="86018"/>
                  </a:lnTo>
                  <a:cubicBezTo>
                    <a:pt x="542983" y="86198"/>
                    <a:pt x="543451" y="86698"/>
                    <a:pt x="543606" y="87328"/>
                  </a:cubicBezTo>
                  <a:lnTo>
                    <a:pt x="543466" y="87203"/>
                  </a:lnTo>
                  <a:cubicBezTo>
                    <a:pt x="545680" y="89298"/>
                    <a:pt x="547691" y="91595"/>
                    <a:pt x="549484" y="94063"/>
                  </a:cubicBezTo>
                  <a:lnTo>
                    <a:pt x="549484" y="94063"/>
                  </a:lnTo>
                  <a:cubicBezTo>
                    <a:pt x="549967" y="94393"/>
                    <a:pt x="550372" y="94830"/>
                    <a:pt x="550669" y="95341"/>
                  </a:cubicBezTo>
                  <a:lnTo>
                    <a:pt x="550575" y="95247"/>
                  </a:lnTo>
                  <a:cubicBezTo>
                    <a:pt x="551121" y="95525"/>
                    <a:pt x="551542" y="95989"/>
                    <a:pt x="551775" y="96557"/>
                  </a:cubicBezTo>
                  <a:lnTo>
                    <a:pt x="551666" y="96448"/>
                  </a:lnTo>
                  <a:cubicBezTo>
                    <a:pt x="552274" y="96650"/>
                    <a:pt x="552726" y="97151"/>
                    <a:pt x="552882" y="97773"/>
                  </a:cubicBezTo>
                  <a:lnTo>
                    <a:pt x="552742" y="97648"/>
                  </a:lnTo>
                  <a:cubicBezTo>
                    <a:pt x="555860" y="101171"/>
                    <a:pt x="559570" y="104056"/>
                    <a:pt x="562252" y="107937"/>
                  </a:cubicBezTo>
                  <a:lnTo>
                    <a:pt x="562252" y="107937"/>
                  </a:lnTo>
                  <a:cubicBezTo>
                    <a:pt x="562673" y="108305"/>
                    <a:pt x="563062" y="108700"/>
                    <a:pt x="563437" y="109122"/>
                  </a:cubicBezTo>
                  <a:lnTo>
                    <a:pt x="563437" y="109122"/>
                  </a:lnTo>
                  <a:cubicBezTo>
                    <a:pt x="564902" y="109938"/>
                    <a:pt x="566118" y="111155"/>
                    <a:pt x="566913" y="112630"/>
                  </a:cubicBezTo>
                  <a:lnTo>
                    <a:pt x="566913" y="112630"/>
                  </a:lnTo>
                  <a:cubicBezTo>
                    <a:pt x="567381" y="112968"/>
                    <a:pt x="567771" y="113399"/>
                    <a:pt x="568067" y="113893"/>
                  </a:cubicBezTo>
                  <a:lnTo>
                    <a:pt x="568067" y="113815"/>
                  </a:lnTo>
                  <a:cubicBezTo>
                    <a:pt x="568612" y="114100"/>
                    <a:pt x="569033" y="114563"/>
                    <a:pt x="569267" y="115124"/>
                  </a:cubicBezTo>
                  <a:lnTo>
                    <a:pt x="569142" y="115015"/>
                  </a:lnTo>
                  <a:cubicBezTo>
                    <a:pt x="569751" y="115224"/>
                    <a:pt x="570218" y="115720"/>
                    <a:pt x="570374" y="116340"/>
                  </a:cubicBezTo>
                  <a:lnTo>
                    <a:pt x="570234" y="116216"/>
                  </a:lnTo>
                  <a:cubicBezTo>
                    <a:pt x="572058" y="117935"/>
                    <a:pt x="573679" y="119842"/>
                    <a:pt x="575098" y="121906"/>
                  </a:cubicBezTo>
                  <a:lnTo>
                    <a:pt x="575098" y="121906"/>
                  </a:lnTo>
                  <a:cubicBezTo>
                    <a:pt x="575550" y="122252"/>
                    <a:pt x="575955" y="122681"/>
                    <a:pt x="576252" y="123169"/>
                  </a:cubicBezTo>
                  <a:lnTo>
                    <a:pt x="576252" y="123091"/>
                  </a:lnTo>
                  <a:cubicBezTo>
                    <a:pt x="576766" y="123392"/>
                    <a:pt x="577187" y="123844"/>
                    <a:pt x="577452" y="124385"/>
                  </a:cubicBezTo>
                  <a:lnTo>
                    <a:pt x="577343" y="124291"/>
                  </a:lnTo>
                  <a:cubicBezTo>
                    <a:pt x="577935" y="124520"/>
                    <a:pt x="578387" y="125000"/>
                    <a:pt x="578574" y="125601"/>
                  </a:cubicBezTo>
                  <a:lnTo>
                    <a:pt x="578434" y="125476"/>
                  </a:lnTo>
                  <a:cubicBezTo>
                    <a:pt x="580258" y="127206"/>
                    <a:pt x="581864" y="129136"/>
                    <a:pt x="583251" y="131229"/>
                  </a:cubicBezTo>
                  <a:lnTo>
                    <a:pt x="583251" y="131229"/>
                  </a:lnTo>
                  <a:cubicBezTo>
                    <a:pt x="583781" y="131533"/>
                    <a:pt x="584187" y="132005"/>
                    <a:pt x="584405" y="132569"/>
                  </a:cubicBezTo>
                  <a:lnTo>
                    <a:pt x="584264" y="132429"/>
                  </a:lnTo>
                  <a:cubicBezTo>
                    <a:pt x="585605" y="137277"/>
                    <a:pt x="584779" y="138821"/>
                    <a:pt x="580336" y="139600"/>
                  </a:cubicBezTo>
                  <a:cubicBezTo>
                    <a:pt x="578044" y="139912"/>
                    <a:pt x="575721" y="139943"/>
                    <a:pt x="573430" y="139694"/>
                  </a:cubicBezTo>
                  <a:cubicBezTo>
                    <a:pt x="558292" y="138634"/>
                    <a:pt x="543154" y="138041"/>
                    <a:pt x="527985" y="137464"/>
                  </a:cubicBezTo>
                  <a:cubicBezTo>
                    <a:pt x="509387" y="136732"/>
                    <a:pt x="490819" y="134502"/>
                    <a:pt x="472174" y="135313"/>
                  </a:cubicBezTo>
                  <a:cubicBezTo>
                    <a:pt x="443972" y="136545"/>
                    <a:pt x="415739" y="136763"/>
                    <a:pt x="387537" y="137776"/>
                  </a:cubicBezTo>
                  <a:cubicBezTo>
                    <a:pt x="340913" y="138844"/>
                    <a:pt x="294532" y="144828"/>
                    <a:pt x="249162" y="155627"/>
                  </a:cubicBezTo>
                  <a:cubicBezTo>
                    <a:pt x="241659" y="157301"/>
                    <a:pt x="234346" y="159734"/>
                    <a:pt x="227337" y="162891"/>
                  </a:cubicBezTo>
                  <a:cubicBezTo>
                    <a:pt x="218544" y="166243"/>
                    <a:pt x="210017" y="170187"/>
                    <a:pt x="201582" y="174397"/>
                  </a:cubicBezTo>
                  <a:cubicBezTo>
                    <a:pt x="188581" y="180866"/>
                    <a:pt x="179866" y="191888"/>
                    <a:pt x="170964" y="202739"/>
                  </a:cubicBezTo>
                  <a:cubicBezTo>
                    <a:pt x="163169" y="212280"/>
                    <a:pt x="156091" y="222320"/>
                    <a:pt x="152256" y="234308"/>
                  </a:cubicBezTo>
                  <a:cubicBezTo>
                    <a:pt x="151906" y="236408"/>
                    <a:pt x="150803" y="238309"/>
                    <a:pt x="149154" y="239655"/>
                  </a:cubicBezTo>
                  <a:close/>
                </a:path>
              </a:pathLst>
            </a:custGeom>
            <a:solidFill>
              <a:srgbClr val="FF0705"/>
            </a:solidFill>
            <a:ln w="1557" cap="flat">
              <a:noFill/>
              <a:prstDash val="solid"/>
              <a:miter/>
            </a:ln>
          </p:spPr>
          <p:txBody>
            <a:bodyPr rtlCol="0" anchor="ctr"/>
            <a:lstStyle/>
            <a:p>
              <a:endParaRPr lang="es-CO"/>
            </a:p>
          </p:txBody>
        </p:sp>
        <p:sp>
          <p:nvSpPr>
            <p:cNvPr id="1210" name="Freeform: Shape 1209">
              <a:extLst>
                <a:ext uri="{FF2B5EF4-FFF2-40B4-BE49-F238E27FC236}">
                  <a16:creationId xmlns:a16="http://schemas.microsoft.com/office/drawing/2014/main" id="{FF412076-87ED-6364-9F55-E76C848477DC}"/>
                </a:ext>
              </a:extLst>
            </p:cNvPr>
            <p:cNvSpPr/>
            <p:nvPr/>
          </p:nvSpPr>
          <p:spPr>
            <a:xfrm>
              <a:off x="3753078" y="5485038"/>
              <a:ext cx="773964" cy="1276428"/>
            </a:xfrm>
            <a:custGeom>
              <a:avLst/>
              <a:gdLst>
                <a:gd name="connsiteX0" fmla="*/ 130277 w 773964"/>
                <a:gd name="connsiteY0" fmla="*/ 623510 h 1276428"/>
                <a:gd name="connsiteX1" fmla="*/ 142156 w 773964"/>
                <a:gd name="connsiteY1" fmla="*/ 669687 h 1276428"/>
                <a:gd name="connsiteX2" fmla="*/ 154550 w 773964"/>
                <a:gd name="connsiteY2" fmla="*/ 710906 h 1276428"/>
                <a:gd name="connsiteX3" fmla="*/ 169813 w 773964"/>
                <a:gd name="connsiteY3" fmla="*/ 741213 h 1276428"/>
                <a:gd name="connsiteX4" fmla="*/ 207446 w 773964"/>
                <a:gd name="connsiteY4" fmla="*/ 786766 h 1276428"/>
                <a:gd name="connsiteX5" fmla="*/ 236864 w 773964"/>
                <a:gd name="connsiteY5" fmla="*/ 809746 h 1276428"/>
                <a:gd name="connsiteX6" fmla="*/ 265970 w 773964"/>
                <a:gd name="connsiteY6" fmla="*/ 828204 h 1276428"/>
                <a:gd name="connsiteX7" fmla="*/ 300268 w 773964"/>
                <a:gd name="connsiteY7" fmla="*/ 839522 h 1276428"/>
                <a:gd name="connsiteX8" fmla="*/ 355534 w 773964"/>
                <a:gd name="connsiteY8" fmla="*/ 849531 h 1276428"/>
                <a:gd name="connsiteX9" fmla="*/ 388522 w 773964"/>
                <a:gd name="connsiteY9" fmla="*/ 853537 h 1276428"/>
                <a:gd name="connsiteX10" fmla="*/ 432703 w 773964"/>
                <a:gd name="connsiteY10" fmla="*/ 855907 h 1276428"/>
                <a:gd name="connsiteX11" fmla="*/ 468684 w 773964"/>
                <a:gd name="connsiteY11" fmla="*/ 858775 h 1276428"/>
                <a:gd name="connsiteX12" fmla="*/ 506100 w 773964"/>
                <a:gd name="connsiteY12" fmla="*/ 858136 h 1276428"/>
                <a:gd name="connsiteX13" fmla="*/ 511291 w 773964"/>
                <a:gd name="connsiteY13" fmla="*/ 857980 h 1276428"/>
                <a:gd name="connsiteX14" fmla="*/ 548317 w 773964"/>
                <a:gd name="connsiteY14" fmla="*/ 853927 h 1276428"/>
                <a:gd name="connsiteX15" fmla="*/ 610193 w 773964"/>
                <a:gd name="connsiteY15" fmla="*/ 834658 h 1276428"/>
                <a:gd name="connsiteX16" fmla="*/ 643944 w 773964"/>
                <a:gd name="connsiteY16" fmla="*/ 819910 h 1276428"/>
                <a:gd name="connsiteX17" fmla="*/ 663291 w 773964"/>
                <a:gd name="connsiteY17" fmla="*/ 804024 h 1276428"/>
                <a:gd name="connsiteX18" fmla="*/ 687534 w 773964"/>
                <a:gd name="connsiteY18" fmla="*/ 773375 h 1276428"/>
                <a:gd name="connsiteX19" fmla="*/ 706241 w 773964"/>
                <a:gd name="connsiteY19" fmla="*/ 740449 h 1276428"/>
                <a:gd name="connsiteX20" fmla="*/ 724185 w 773964"/>
                <a:gd name="connsiteY20" fmla="*/ 682767 h 1276428"/>
                <a:gd name="connsiteX21" fmla="*/ 737203 w 773964"/>
                <a:gd name="connsiteY21" fmla="*/ 626301 h 1276428"/>
                <a:gd name="connsiteX22" fmla="*/ 741006 w 773964"/>
                <a:gd name="connsiteY22" fmla="*/ 600219 h 1276428"/>
                <a:gd name="connsiteX23" fmla="*/ 747803 w 773964"/>
                <a:gd name="connsiteY23" fmla="*/ 570599 h 1276428"/>
                <a:gd name="connsiteX24" fmla="*/ 760275 w 773964"/>
                <a:gd name="connsiteY24" fmla="*/ 532263 h 1276428"/>
                <a:gd name="connsiteX25" fmla="*/ 762988 w 773964"/>
                <a:gd name="connsiteY25" fmla="*/ 523018 h 1276428"/>
                <a:gd name="connsiteX26" fmla="*/ 763113 w 773964"/>
                <a:gd name="connsiteY26" fmla="*/ 527041 h 1276428"/>
                <a:gd name="connsiteX27" fmla="*/ 764672 w 773964"/>
                <a:gd name="connsiteY27" fmla="*/ 582415 h 1276428"/>
                <a:gd name="connsiteX28" fmla="*/ 765015 w 773964"/>
                <a:gd name="connsiteY28" fmla="*/ 598005 h 1276428"/>
                <a:gd name="connsiteX29" fmla="*/ 769380 w 773964"/>
                <a:gd name="connsiteY29" fmla="*/ 641501 h 1276428"/>
                <a:gd name="connsiteX30" fmla="*/ 773075 w 773964"/>
                <a:gd name="connsiteY30" fmla="*/ 675159 h 1276428"/>
                <a:gd name="connsiteX31" fmla="*/ 769770 w 773964"/>
                <a:gd name="connsiteY31" fmla="*/ 705544 h 1276428"/>
                <a:gd name="connsiteX32" fmla="*/ 767727 w 773964"/>
                <a:gd name="connsiteY32" fmla="*/ 748150 h 1276428"/>
                <a:gd name="connsiteX33" fmla="*/ 765077 w 773964"/>
                <a:gd name="connsiteY33" fmla="*/ 783773 h 1276428"/>
                <a:gd name="connsiteX34" fmla="*/ 760852 w 773964"/>
                <a:gd name="connsiteY34" fmla="*/ 820425 h 1276428"/>
                <a:gd name="connsiteX35" fmla="*/ 757001 w 773964"/>
                <a:gd name="connsiteY35" fmla="*/ 847239 h 1276428"/>
                <a:gd name="connsiteX36" fmla="*/ 753884 w 773964"/>
                <a:gd name="connsiteY36" fmla="*/ 878200 h 1276428"/>
                <a:gd name="connsiteX37" fmla="*/ 750251 w 773964"/>
                <a:gd name="connsiteY37" fmla="*/ 897999 h 1276428"/>
                <a:gd name="connsiteX38" fmla="*/ 738216 w 773964"/>
                <a:gd name="connsiteY38" fmla="*/ 941900 h 1276428"/>
                <a:gd name="connsiteX39" fmla="*/ 729127 w 773964"/>
                <a:gd name="connsiteY39" fmla="*/ 972269 h 1276428"/>
                <a:gd name="connsiteX40" fmla="*/ 717980 w 773964"/>
                <a:gd name="connsiteY40" fmla="*/ 1024058 h 1276428"/>
                <a:gd name="connsiteX41" fmla="*/ 715268 w 773964"/>
                <a:gd name="connsiteY41" fmla="*/ 1041737 h 1276428"/>
                <a:gd name="connsiteX42" fmla="*/ 712150 w 773964"/>
                <a:gd name="connsiteY42" fmla="*/ 1073852 h 1276428"/>
                <a:gd name="connsiteX43" fmla="*/ 711090 w 773964"/>
                <a:gd name="connsiteY43" fmla="*/ 1122897 h 1276428"/>
                <a:gd name="connsiteX44" fmla="*/ 714067 w 773964"/>
                <a:gd name="connsiteY44" fmla="*/ 1163696 h 1276428"/>
                <a:gd name="connsiteX45" fmla="*/ 695858 w 773964"/>
                <a:gd name="connsiteY45" fmla="*/ 1203122 h 1276428"/>
                <a:gd name="connsiteX46" fmla="*/ 661389 w 773964"/>
                <a:gd name="connsiteY46" fmla="*/ 1214768 h 1276428"/>
                <a:gd name="connsiteX47" fmla="*/ 611222 w 773964"/>
                <a:gd name="connsiteY47" fmla="*/ 1214986 h 1276428"/>
                <a:gd name="connsiteX48" fmla="*/ 588164 w 773964"/>
                <a:gd name="connsiteY48" fmla="*/ 1215672 h 1276428"/>
                <a:gd name="connsiteX49" fmla="*/ 553384 w 773964"/>
                <a:gd name="connsiteY49" fmla="*/ 1211416 h 1276428"/>
                <a:gd name="connsiteX50" fmla="*/ 519413 w 773964"/>
                <a:gd name="connsiteY50" fmla="*/ 1174141 h 1276428"/>
                <a:gd name="connsiteX51" fmla="*/ 517184 w 773964"/>
                <a:gd name="connsiteY51" fmla="*/ 1154685 h 1276428"/>
                <a:gd name="connsiteX52" fmla="*/ 516093 w 773964"/>
                <a:gd name="connsiteY52" fmla="*/ 1116053 h 1276428"/>
                <a:gd name="connsiteX53" fmla="*/ 518992 w 773964"/>
                <a:gd name="connsiteY53" fmla="*/ 1082193 h 1276428"/>
                <a:gd name="connsiteX54" fmla="*/ 519320 w 773964"/>
                <a:gd name="connsiteY54" fmla="*/ 1075863 h 1276428"/>
                <a:gd name="connsiteX55" fmla="*/ 519865 w 773964"/>
                <a:gd name="connsiteY55" fmla="*/ 1060273 h 1276428"/>
                <a:gd name="connsiteX56" fmla="*/ 530529 w 773964"/>
                <a:gd name="connsiteY56" fmla="*/ 1047583 h 1276428"/>
                <a:gd name="connsiteX57" fmla="*/ 595679 w 773964"/>
                <a:gd name="connsiteY57" fmla="*/ 1016123 h 1276428"/>
                <a:gd name="connsiteX58" fmla="*/ 611705 w 773964"/>
                <a:gd name="connsiteY58" fmla="*/ 1002092 h 1276428"/>
                <a:gd name="connsiteX59" fmla="*/ 633531 w 773964"/>
                <a:gd name="connsiteY59" fmla="*/ 980672 h 1276428"/>
                <a:gd name="connsiteX60" fmla="*/ 636898 w 773964"/>
                <a:gd name="connsiteY60" fmla="*/ 976291 h 1276428"/>
                <a:gd name="connsiteX61" fmla="*/ 628386 w 773964"/>
                <a:gd name="connsiteY61" fmla="*/ 977242 h 1276428"/>
                <a:gd name="connsiteX62" fmla="*/ 590051 w 773964"/>
                <a:gd name="connsiteY62" fmla="*/ 981592 h 1276428"/>
                <a:gd name="connsiteX63" fmla="*/ 547475 w 773964"/>
                <a:gd name="connsiteY63" fmla="*/ 984491 h 1276428"/>
                <a:gd name="connsiteX64" fmla="*/ 470352 w 773964"/>
                <a:gd name="connsiteY64" fmla="*/ 983291 h 1276428"/>
                <a:gd name="connsiteX65" fmla="*/ 421104 w 773964"/>
                <a:gd name="connsiteY65" fmla="*/ 977616 h 1276428"/>
                <a:gd name="connsiteX66" fmla="*/ 387446 w 773964"/>
                <a:gd name="connsiteY66" fmla="*/ 972815 h 1276428"/>
                <a:gd name="connsiteX67" fmla="*/ 326022 w 773964"/>
                <a:gd name="connsiteY67" fmla="*/ 967389 h 1276428"/>
                <a:gd name="connsiteX68" fmla="*/ 305335 w 773964"/>
                <a:gd name="connsiteY68" fmla="*/ 971973 h 1276428"/>
                <a:gd name="connsiteX69" fmla="*/ 289558 w 773964"/>
                <a:gd name="connsiteY69" fmla="*/ 987266 h 1276428"/>
                <a:gd name="connsiteX70" fmla="*/ 276540 w 773964"/>
                <a:gd name="connsiteY70" fmla="*/ 1028408 h 1276428"/>
                <a:gd name="connsiteX71" fmla="*/ 276166 w 773964"/>
                <a:gd name="connsiteY71" fmla="*/ 1062955 h 1276428"/>
                <a:gd name="connsiteX72" fmla="*/ 276073 w 773964"/>
                <a:gd name="connsiteY72" fmla="*/ 1080805 h 1276428"/>
                <a:gd name="connsiteX73" fmla="*/ 275527 w 773964"/>
                <a:gd name="connsiteY73" fmla="*/ 1093480 h 1276428"/>
                <a:gd name="connsiteX74" fmla="*/ 276416 w 773964"/>
                <a:gd name="connsiteY74" fmla="*/ 1140779 h 1276428"/>
                <a:gd name="connsiteX75" fmla="*/ 272752 w 773964"/>
                <a:gd name="connsiteY75" fmla="*/ 1183136 h 1276428"/>
                <a:gd name="connsiteX76" fmla="*/ 264240 w 773964"/>
                <a:gd name="connsiteY76" fmla="*/ 1217777 h 1276428"/>
                <a:gd name="connsiteX77" fmla="*/ 240310 w 773964"/>
                <a:gd name="connsiteY77" fmla="*/ 1250344 h 1276428"/>
                <a:gd name="connsiteX78" fmla="*/ 188333 w 773964"/>
                <a:gd name="connsiteY78" fmla="*/ 1273588 h 1276428"/>
                <a:gd name="connsiteX79" fmla="*/ 161394 w 773964"/>
                <a:gd name="connsiteY79" fmla="*/ 1276114 h 1276428"/>
                <a:gd name="connsiteX80" fmla="*/ 101389 w 773964"/>
                <a:gd name="connsiteY80" fmla="*/ 1274913 h 1276428"/>
                <a:gd name="connsiteX81" fmla="*/ 56740 w 773964"/>
                <a:gd name="connsiteY81" fmla="*/ 1250204 h 1276428"/>
                <a:gd name="connsiteX82" fmla="*/ 37393 w 773964"/>
                <a:gd name="connsiteY82" fmla="*/ 1208548 h 1276428"/>
                <a:gd name="connsiteX83" fmla="*/ 35476 w 773964"/>
                <a:gd name="connsiteY83" fmla="*/ 1194860 h 1276428"/>
                <a:gd name="connsiteX84" fmla="*/ 34431 w 773964"/>
                <a:gd name="connsiteY84" fmla="*/ 1189263 h 1276428"/>
                <a:gd name="connsiteX85" fmla="*/ 30222 w 773964"/>
                <a:gd name="connsiteY85" fmla="*/ 1157647 h 1276428"/>
                <a:gd name="connsiteX86" fmla="*/ 27681 w 773964"/>
                <a:gd name="connsiteY86" fmla="*/ 1136071 h 1276428"/>
                <a:gd name="connsiteX87" fmla="*/ 25264 w 773964"/>
                <a:gd name="connsiteY87" fmla="*/ 1105156 h 1276428"/>
                <a:gd name="connsiteX88" fmla="*/ 19870 w 773964"/>
                <a:gd name="connsiteY88" fmla="*/ 1068286 h 1276428"/>
                <a:gd name="connsiteX89" fmla="*/ 12231 w 773964"/>
                <a:gd name="connsiteY89" fmla="*/ 1014361 h 1276428"/>
                <a:gd name="connsiteX90" fmla="*/ 6385 w 773964"/>
                <a:gd name="connsiteY90" fmla="*/ 941089 h 1276428"/>
                <a:gd name="connsiteX91" fmla="*/ 1708 w 773964"/>
                <a:gd name="connsiteY91" fmla="*/ 837043 h 1276428"/>
                <a:gd name="connsiteX92" fmla="*/ -443 w 773964"/>
                <a:gd name="connsiteY92" fmla="*/ 784241 h 1276428"/>
                <a:gd name="connsiteX93" fmla="*/ 929 w 773964"/>
                <a:gd name="connsiteY93" fmla="*/ 750473 h 1276428"/>
                <a:gd name="connsiteX94" fmla="*/ 1786 w 773964"/>
                <a:gd name="connsiteY94" fmla="*/ 744767 h 1276428"/>
                <a:gd name="connsiteX95" fmla="*/ 2831 w 773964"/>
                <a:gd name="connsiteY95" fmla="*/ 666320 h 1276428"/>
                <a:gd name="connsiteX96" fmla="*/ 2285 w 773964"/>
                <a:gd name="connsiteY96" fmla="*/ 593048 h 1276428"/>
                <a:gd name="connsiteX97" fmla="*/ 2800 w 773964"/>
                <a:gd name="connsiteY97" fmla="*/ 559608 h 1276428"/>
                <a:gd name="connsiteX98" fmla="*/ 2332 w 773964"/>
                <a:gd name="connsiteY98" fmla="*/ 501925 h 1276428"/>
                <a:gd name="connsiteX99" fmla="*/ 5013 w 773964"/>
                <a:gd name="connsiteY99" fmla="*/ 427562 h 1276428"/>
                <a:gd name="connsiteX100" fmla="*/ 4374 w 773964"/>
                <a:gd name="connsiteY100" fmla="*/ 394107 h 1276428"/>
                <a:gd name="connsiteX101" fmla="*/ 4655 w 773964"/>
                <a:gd name="connsiteY101" fmla="*/ 349083 h 1276428"/>
                <a:gd name="connsiteX102" fmla="*/ 6978 w 773964"/>
                <a:gd name="connsiteY102" fmla="*/ 324997 h 1276428"/>
                <a:gd name="connsiteX103" fmla="*/ 12107 w 773964"/>
                <a:gd name="connsiteY103" fmla="*/ 283809 h 1276428"/>
                <a:gd name="connsiteX104" fmla="*/ 17360 w 773964"/>
                <a:gd name="connsiteY104" fmla="*/ 244382 h 1276428"/>
                <a:gd name="connsiteX105" fmla="*/ 27509 w 773964"/>
                <a:gd name="connsiteY105" fmla="*/ 174228 h 1276428"/>
                <a:gd name="connsiteX106" fmla="*/ 36629 w 773964"/>
                <a:gd name="connsiteY106" fmla="*/ 112649 h 1276428"/>
                <a:gd name="connsiteX107" fmla="*/ 46435 w 773964"/>
                <a:gd name="connsiteY107" fmla="*/ 74111 h 1276428"/>
                <a:gd name="connsiteX108" fmla="*/ 50333 w 773964"/>
                <a:gd name="connsiteY108" fmla="*/ 59036 h 1276428"/>
                <a:gd name="connsiteX109" fmla="*/ 62898 w 773964"/>
                <a:gd name="connsiteY109" fmla="*/ 25642 h 1276428"/>
                <a:gd name="connsiteX110" fmla="*/ 72610 w 773964"/>
                <a:gd name="connsiteY110" fmla="*/ 4783 h 1276428"/>
                <a:gd name="connsiteX111" fmla="*/ 75822 w 773964"/>
                <a:gd name="connsiteY111" fmla="*/ -315 h 1276428"/>
                <a:gd name="connsiteX112" fmla="*/ 73281 w 773964"/>
                <a:gd name="connsiteY112" fmla="*/ 9039 h 1276428"/>
                <a:gd name="connsiteX113" fmla="*/ 68885 w 773964"/>
                <a:gd name="connsiteY113" fmla="*/ 35012 h 1276428"/>
                <a:gd name="connsiteX114" fmla="*/ 66390 w 773964"/>
                <a:gd name="connsiteY114" fmla="*/ 67033 h 1276428"/>
                <a:gd name="connsiteX115" fmla="*/ 65361 w 773964"/>
                <a:gd name="connsiteY115" fmla="*/ 89981 h 1276428"/>
                <a:gd name="connsiteX116" fmla="*/ 64192 w 773964"/>
                <a:gd name="connsiteY116" fmla="*/ 119867 h 1276428"/>
                <a:gd name="connsiteX117" fmla="*/ 63522 w 773964"/>
                <a:gd name="connsiteY117" fmla="*/ 173402 h 1276428"/>
                <a:gd name="connsiteX118" fmla="*/ 65346 w 773964"/>
                <a:gd name="connsiteY118" fmla="*/ 200279 h 1276428"/>
                <a:gd name="connsiteX119" fmla="*/ 65486 w 773964"/>
                <a:gd name="connsiteY119" fmla="*/ 204878 h 1276428"/>
                <a:gd name="connsiteX120" fmla="*/ 65486 w 773964"/>
                <a:gd name="connsiteY120" fmla="*/ 239503 h 1276428"/>
                <a:gd name="connsiteX121" fmla="*/ 67559 w 773964"/>
                <a:gd name="connsiteY121" fmla="*/ 272148 h 1276428"/>
                <a:gd name="connsiteX122" fmla="*/ 66967 w 773964"/>
                <a:gd name="connsiteY122" fmla="*/ 300303 h 1276428"/>
                <a:gd name="connsiteX123" fmla="*/ 66967 w 773964"/>
                <a:gd name="connsiteY123" fmla="*/ 310047 h 1276428"/>
                <a:gd name="connsiteX124" fmla="*/ 67871 w 773964"/>
                <a:gd name="connsiteY124" fmla="*/ 320336 h 1276428"/>
                <a:gd name="connsiteX125" fmla="*/ 70989 w 773964"/>
                <a:gd name="connsiteY125" fmla="*/ 355725 h 1276428"/>
                <a:gd name="connsiteX126" fmla="*/ 72283 w 773964"/>
                <a:gd name="connsiteY126" fmla="*/ 368836 h 1276428"/>
                <a:gd name="connsiteX127" fmla="*/ 77973 w 773964"/>
                <a:gd name="connsiteY127" fmla="*/ 417772 h 1276428"/>
                <a:gd name="connsiteX128" fmla="*/ 94857 w 773964"/>
                <a:gd name="connsiteY128" fmla="*/ 496188 h 1276428"/>
                <a:gd name="connsiteX129" fmla="*/ 116355 w 773964"/>
                <a:gd name="connsiteY129" fmla="*/ 576055 h 1276428"/>
                <a:gd name="connsiteX130" fmla="*/ 122030 w 773964"/>
                <a:gd name="connsiteY130" fmla="*/ 594622 h 1276428"/>
                <a:gd name="connsiteX131" fmla="*/ 122903 w 773964"/>
                <a:gd name="connsiteY131" fmla="*/ 596758 h 1276428"/>
                <a:gd name="connsiteX132" fmla="*/ 130277 w 773964"/>
                <a:gd name="connsiteY132" fmla="*/ 623510 h 1276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73964" h="1276428">
                  <a:moveTo>
                    <a:pt x="130277" y="623510"/>
                  </a:moveTo>
                  <a:cubicBezTo>
                    <a:pt x="130963" y="627688"/>
                    <a:pt x="135624" y="641454"/>
                    <a:pt x="142156" y="669687"/>
                  </a:cubicBezTo>
                  <a:cubicBezTo>
                    <a:pt x="145508" y="683649"/>
                    <a:pt x="149646" y="697410"/>
                    <a:pt x="154550" y="710906"/>
                  </a:cubicBezTo>
                  <a:cubicBezTo>
                    <a:pt x="158354" y="721648"/>
                    <a:pt x="163982" y="731469"/>
                    <a:pt x="169813" y="741213"/>
                  </a:cubicBezTo>
                  <a:cubicBezTo>
                    <a:pt x="180185" y="758069"/>
                    <a:pt x="192851" y="773400"/>
                    <a:pt x="207446" y="786766"/>
                  </a:cubicBezTo>
                  <a:cubicBezTo>
                    <a:pt x="216566" y="795325"/>
                    <a:pt x="226996" y="802169"/>
                    <a:pt x="236864" y="809746"/>
                  </a:cubicBezTo>
                  <a:cubicBezTo>
                    <a:pt x="245930" y="816850"/>
                    <a:pt x="255680" y="823033"/>
                    <a:pt x="265970" y="828204"/>
                  </a:cubicBezTo>
                  <a:cubicBezTo>
                    <a:pt x="276921" y="833303"/>
                    <a:pt x="288432" y="837103"/>
                    <a:pt x="300268" y="839522"/>
                  </a:cubicBezTo>
                  <a:cubicBezTo>
                    <a:pt x="318539" y="843638"/>
                    <a:pt x="337169" y="845852"/>
                    <a:pt x="355534" y="849531"/>
                  </a:cubicBezTo>
                  <a:cubicBezTo>
                    <a:pt x="366412" y="851698"/>
                    <a:pt x="377440" y="853038"/>
                    <a:pt x="388522" y="853537"/>
                  </a:cubicBezTo>
                  <a:cubicBezTo>
                    <a:pt x="403254" y="854223"/>
                    <a:pt x="418002" y="854862"/>
                    <a:pt x="432703" y="855907"/>
                  </a:cubicBezTo>
                  <a:cubicBezTo>
                    <a:pt x="444692" y="856764"/>
                    <a:pt x="456711" y="857996"/>
                    <a:pt x="468684" y="858775"/>
                  </a:cubicBezTo>
                  <a:cubicBezTo>
                    <a:pt x="481156" y="859602"/>
                    <a:pt x="493628" y="860194"/>
                    <a:pt x="506100" y="858136"/>
                  </a:cubicBezTo>
                  <a:cubicBezTo>
                    <a:pt x="507830" y="857965"/>
                    <a:pt x="509561" y="857902"/>
                    <a:pt x="511291" y="857980"/>
                  </a:cubicBezTo>
                  <a:cubicBezTo>
                    <a:pt x="523763" y="857762"/>
                    <a:pt x="536032" y="855798"/>
                    <a:pt x="548317" y="853927"/>
                  </a:cubicBezTo>
                  <a:cubicBezTo>
                    <a:pt x="569909" y="850606"/>
                    <a:pt x="590051" y="842734"/>
                    <a:pt x="610193" y="834658"/>
                  </a:cubicBezTo>
                  <a:cubicBezTo>
                    <a:pt x="621604" y="830090"/>
                    <a:pt x="633094" y="825741"/>
                    <a:pt x="643944" y="819910"/>
                  </a:cubicBezTo>
                  <a:cubicBezTo>
                    <a:pt x="651318" y="815863"/>
                    <a:pt x="657882" y="810475"/>
                    <a:pt x="663291" y="804024"/>
                  </a:cubicBezTo>
                  <a:cubicBezTo>
                    <a:pt x="671819" y="794125"/>
                    <a:pt x="679692" y="783757"/>
                    <a:pt x="687534" y="773375"/>
                  </a:cubicBezTo>
                  <a:cubicBezTo>
                    <a:pt x="695172" y="763241"/>
                    <a:pt x="701954" y="752547"/>
                    <a:pt x="706241" y="740449"/>
                  </a:cubicBezTo>
                  <a:cubicBezTo>
                    <a:pt x="712992" y="721476"/>
                    <a:pt x="719695" y="702488"/>
                    <a:pt x="724185" y="682767"/>
                  </a:cubicBezTo>
                  <a:cubicBezTo>
                    <a:pt x="728488" y="663934"/>
                    <a:pt x="733710" y="645351"/>
                    <a:pt x="737203" y="626301"/>
                  </a:cubicBezTo>
                  <a:cubicBezTo>
                    <a:pt x="738762" y="617664"/>
                    <a:pt x="739853" y="608918"/>
                    <a:pt x="741006" y="600219"/>
                  </a:cubicBezTo>
                  <a:cubicBezTo>
                    <a:pt x="742363" y="590117"/>
                    <a:pt x="745200" y="580373"/>
                    <a:pt x="747803" y="570599"/>
                  </a:cubicBezTo>
                  <a:cubicBezTo>
                    <a:pt x="751249" y="557597"/>
                    <a:pt x="755926" y="544985"/>
                    <a:pt x="760275" y="532263"/>
                  </a:cubicBezTo>
                  <a:cubicBezTo>
                    <a:pt x="761304" y="529145"/>
                    <a:pt x="761164" y="525825"/>
                    <a:pt x="762988" y="523018"/>
                  </a:cubicBezTo>
                  <a:cubicBezTo>
                    <a:pt x="762988" y="524359"/>
                    <a:pt x="763175" y="525715"/>
                    <a:pt x="763113" y="527041"/>
                  </a:cubicBezTo>
                  <a:cubicBezTo>
                    <a:pt x="762224" y="545546"/>
                    <a:pt x="764547" y="563942"/>
                    <a:pt x="764672" y="582415"/>
                  </a:cubicBezTo>
                  <a:cubicBezTo>
                    <a:pt x="764672" y="587607"/>
                    <a:pt x="765155" y="592798"/>
                    <a:pt x="765015" y="598005"/>
                  </a:cubicBezTo>
                  <a:cubicBezTo>
                    <a:pt x="764734" y="612625"/>
                    <a:pt x="766200" y="627228"/>
                    <a:pt x="769380" y="641501"/>
                  </a:cubicBezTo>
                  <a:cubicBezTo>
                    <a:pt x="771734" y="652538"/>
                    <a:pt x="774462" y="663638"/>
                    <a:pt x="773075" y="675159"/>
                  </a:cubicBezTo>
                  <a:cubicBezTo>
                    <a:pt x="771859" y="685277"/>
                    <a:pt x="771079" y="695426"/>
                    <a:pt x="769770" y="705544"/>
                  </a:cubicBezTo>
                  <a:cubicBezTo>
                    <a:pt x="767992" y="719673"/>
                    <a:pt x="767322" y="733917"/>
                    <a:pt x="767727" y="748150"/>
                  </a:cubicBezTo>
                  <a:cubicBezTo>
                    <a:pt x="768024" y="760155"/>
                    <a:pt x="766527" y="771940"/>
                    <a:pt x="765077" y="783773"/>
                  </a:cubicBezTo>
                  <a:cubicBezTo>
                    <a:pt x="763518" y="795980"/>
                    <a:pt x="761959" y="808187"/>
                    <a:pt x="760852" y="820425"/>
                  </a:cubicBezTo>
                  <a:cubicBezTo>
                    <a:pt x="760010" y="829435"/>
                    <a:pt x="758467" y="838322"/>
                    <a:pt x="757001" y="847239"/>
                  </a:cubicBezTo>
                  <a:cubicBezTo>
                    <a:pt x="755318" y="857497"/>
                    <a:pt x="754570" y="867864"/>
                    <a:pt x="753884" y="878200"/>
                  </a:cubicBezTo>
                  <a:cubicBezTo>
                    <a:pt x="753603" y="884935"/>
                    <a:pt x="752371" y="891608"/>
                    <a:pt x="750251" y="897999"/>
                  </a:cubicBezTo>
                  <a:cubicBezTo>
                    <a:pt x="745231" y="912342"/>
                    <a:pt x="741209" y="927012"/>
                    <a:pt x="738216" y="941900"/>
                  </a:cubicBezTo>
                  <a:cubicBezTo>
                    <a:pt x="736049" y="952267"/>
                    <a:pt x="732183" y="962167"/>
                    <a:pt x="729127" y="972269"/>
                  </a:cubicBezTo>
                  <a:cubicBezTo>
                    <a:pt x="724076" y="989215"/>
                    <a:pt x="720350" y="1006535"/>
                    <a:pt x="717980" y="1024058"/>
                  </a:cubicBezTo>
                  <a:cubicBezTo>
                    <a:pt x="717154" y="1029967"/>
                    <a:pt x="716297" y="1035860"/>
                    <a:pt x="715268" y="1041737"/>
                  </a:cubicBezTo>
                  <a:cubicBezTo>
                    <a:pt x="713413" y="1052354"/>
                    <a:pt x="712368" y="1063079"/>
                    <a:pt x="712150" y="1073852"/>
                  </a:cubicBezTo>
                  <a:cubicBezTo>
                    <a:pt x="711791" y="1090190"/>
                    <a:pt x="711355" y="1106591"/>
                    <a:pt x="711090" y="1122897"/>
                  </a:cubicBezTo>
                  <a:cubicBezTo>
                    <a:pt x="710887" y="1136570"/>
                    <a:pt x="712462" y="1150133"/>
                    <a:pt x="714067" y="1163696"/>
                  </a:cubicBezTo>
                  <a:cubicBezTo>
                    <a:pt x="716063" y="1180517"/>
                    <a:pt x="708471" y="1193207"/>
                    <a:pt x="695858" y="1203122"/>
                  </a:cubicBezTo>
                  <a:cubicBezTo>
                    <a:pt x="685881" y="1210917"/>
                    <a:pt x="674033" y="1214035"/>
                    <a:pt x="661389" y="1214768"/>
                  </a:cubicBezTo>
                  <a:cubicBezTo>
                    <a:pt x="644662" y="1215781"/>
                    <a:pt x="627949" y="1214768"/>
                    <a:pt x="611222" y="1214986"/>
                  </a:cubicBezTo>
                  <a:cubicBezTo>
                    <a:pt x="603536" y="1214986"/>
                    <a:pt x="595850" y="1215454"/>
                    <a:pt x="588164" y="1215672"/>
                  </a:cubicBezTo>
                  <a:cubicBezTo>
                    <a:pt x="576425" y="1216093"/>
                    <a:pt x="564686" y="1214659"/>
                    <a:pt x="553384" y="1211416"/>
                  </a:cubicBezTo>
                  <a:cubicBezTo>
                    <a:pt x="534489" y="1205897"/>
                    <a:pt x="524044" y="1192475"/>
                    <a:pt x="519413" y="1174141"/>
                  </a:cubicBezTo>
                  <a:cubicBezTo>
                    <a:pt x="518026" y="1167749"/>
                    <a:pt x="517278" y="1161233"/>
                    <a:pt x="517184" y="1154685"/>
                  </a:cubicBezTo>
                  <a:cubicBezTo>
                    <a:pt x="516576" y="1141823"/>
                    <a:pt x="516186" y="1128931"/>
                    <a:pt x="516093" y="1116053"/>
                  </a:cubicBezTo>
                  <a:cubicBezTo>
                    <a:pt x="516249" y="1104720"/>
                    <a:pt x="517231" y="1093402"/>
                    <a:pt x="518992" y="1082193"/>
                  </a:cubicBezTo>
                  <a:cubicBezTo>
                    <a:pt x="519257" y="1080104"/>
                    <a:pt x="519242" y="1077968"/>
                    <a:pt x="519320" y="1075863"/>
                  </a:cubicBezTo>
                  <a:cubicBezTo>
                    <a:pt x="519491" y="1070672"/>
                    <a:pt x="519460" y="1065465"/>
                    <a:pt x="519865" y="1060273"/>
                  </a:cubicBezTo>
                  <a:cubicBezTo>
                    <a:pt x="520380" y="1053617"/>
                    <a:pt x="523872" y="1049361"/>
                    <a:pt x="530529" y="1047583"/>
                  </a:cubicBezTo>
                  <a:cubicBezTo>
                    <a:pt x="554272" y="1041347"/>
                    <a:pt x="575349" y="1029515"/>
                    <a:pt x="595679" y="1016123"/>
                  </a:cubicBezTo>
                  <a:cubicBezTo>
                    <a:pt x="601681" y="1012179"/>
                    <a:pt x="606420" y="1006878"/>
                    <a:pt x="611705" y="1002092"/>
                  </a:cubicBezTo>
                  <a:cubicBezTo>
                    <a:pt x="619328" y="995264"/>
                    <a:pt x="626359" y="987906"/>
                    <a:pt x="633531" y="980672"/>
                  </a:cubicBezTo>
                  <a:cubicBezTo>
                    <a:pt x="634996" y="979503"/>
                    <a:pt x="636150" y="978006"/>
                    <a:pt x="636898" y="976291"/>
                  </a:cubicBezTo>
                  <a:cubicBezTo>
                    <a:pt x="633780" y="975574"/>
                    <a:pt x="631005" y="976681"/>
                    <a:pt x="628386" y="977242"/>
                  </a:cubicBezTo>
                  <a:cubicBezTo>
                    <a:pt x="615758" y="979768"/>
                    <a:pt x="602928" y="981233"/>
                    <a:pt x="590051" y="981592"/>
                  </a:cubicBezTo>
                  <a:cubicBezTo>
                    <a:pt x="575848" y="982215"/>
                    <a:pt x="561677" y="983494"/>
                    <a:pt x="547475" y="984491"/>
                  </a:cubicBezTo>
                  <a:cubicBezTo>
                    <a:pt x="521767" y="986315"/>
                    <a:pt x="496029" y="986830"/>
                    <a:pt x="470352" y="983291"/>
                  </a:cubicBezTo>
                  <a:cubicBezTo>
                    <a:pt x="453999" y="981046"/>
                    <a:pt x="437614" y="978614"/>
                    <a:pt x="421104" y="977616"/>
                  </a:cubicBezTo>
                  <a:cubicBezTo>
                    <a:pt x="409833" y="976915"/>
                    <a:pt x="398717" y="974046"/>
                    <a:pt x="387446" y="972815"/>
                  </a:cubicBezTo>
                  <a:cubicBezTo>
                    <a:pt x="367008" y="970585"/>
                    <a:pt x="346679" y="967109"/>
                    <a:pt x="326022" y="967389"/>
                  </a:cubicBezTo>
                  <a:cubicBezTo>
                    <a:pt x="318888" y="967514"/>
                    <a:pt x="311851" y="969073"/>
                    <a:pt x="305335" y="971973"/>
                  </a:cubicBezTo>
                  <a:cubicBezTo>
                    <a:pt x="298279" y="974810"/>
                    <a:pt x="292615" y="980298"/>
                    <a:pt x="289558" y="987266"/>
                  </a:cubicBezTo>
                  <a:cubicBezTo>
                    <a:pt x="283592" y="1000409"/>
                    <a:pt x="279220" y="1014221"/>
                    <a:pt x="276540" y="1028408"/>
                  </a:cubicBezTo>
                  <a:cubicBezTo>
                    <a:pt x="274560" y="1039897"/>
                    <a:pt x="275418" y="1051434"/>
                    <a:pt x="276166" y="1062955"/>
                  </a:cubicBezTo>
                  <a:cubicBezTo>
                    <a:pt x="276673" y="1068894"/>
                    <a:pt x="276642" y="1074865"/>
                    <a:pt x="276073" y="1080805"/>
                  </a:cubicBezTo>
                  <a:cubicBezTo>
                    <a:pt x="275625" y="1085014"/>
                    <a:pt x="275443" y="1089255"/>
                    <a:pt x="275527" y="1093480"/>
                  </a:cubicBezTo>
                  <a:cubicBezTo>
                    <a:pt x="275683" y="1109241"/>
                    <a:pt x="275168" y="1125002"/>
                    <a:pt x="276416" y="1140779"/>
                  </a:cubicBezTo>
                  <a:cubicBezTo>
                    <a:pt x="277432" y="1154997"/>
                    <a:pt x="276196" y="1169293"/>
                    <a:pt x="272752" y="1183136"/>
                  </a:cubicBezTo>
                  <a:cubicBezTo>
                    <a:pt x="269993" y="1194704"/>
                    <a:pt x="268325" y="1206521"/>
                    <a:pt x="264240" y="1217777"/>
                  </a:cubicBezTo>
                  <a:cubicBezTo>
                    <a:pt x="259423" y="1231169"/>
                    <a:pt x="250848" y="1241271"/>
                    <a:pt x="240310" y="1250344"/>
                  </a:cubicBezTo>
                  <a:cubicBezTo>
                    <a:pt x="225234" y="1263346"/>
                    <a:pt x="207665" y="1270205"/>
                    <a:pt x="188333" y="1273588"/>
                  </a:cubicBezTo>
                  <a:cubicBezTo>
                    <a:pt x="179452" y="1275272"/>
                    <a:pt x="170433" y="1276114"/>
                    <a:pt x="161394" y="1276114"/>
                  </a:cubicBezTo>
                  <a:cubicBezTo>
                    <a:pt x="141393" y="1275817"/>
                    <a:pt x="121344" y="1276644"/>
                    <a:pt x="101389" y="1274913"/>
                  </a:cubicBezTo>
                  <a:cubicBezTo>
                    <a:pt x="83071" y="1273354"/>
                    <a:pt x="67092" y="1266822"/>
                    <a:pt x="56740" y="1250204"/>
                  </a:cubicBezTo>
                  <a:cubicBezTo>
                    <a:pt x="48618" y="1237077"/>
                    <a:pt x="40870" y="1223810"/>
                    <a:pt x="37393" y="1208548"/>
                  </a:cubicBezTo>
                  <a:cubicBezTo>
                    <a:pt x="36450" y="1204027"/>
                    <a:pt x="35809" y="1199459"/>
                    <a:pt x="35476" y="1194860"/>
                  </a:cubicBezTo>
                  <a:cubicBezTo>
                    <a:pt x="35304" y="1192958"/>
                    <a:pt x="35569" y="1190978"/>
                    <a:pt x="34431" y="1189263"/>
                  </a:cubicBezTo>
                  <a:cubicBezTo>
                    <a:pt x="31918" y="1178896"/>
                    <a:pt x="30507" y="1168310"/>
                    <a:pt x="30222" y="1157647"/>
                  </a:cubicBezTo>
                  <a:cubicBezTo>
                    <a:pt x="29848" y="1150413"/>
                    <a:pt x="28663" y="1143227"/>
                    <a:pt x="27681" y="1136071"/>
                  </a:cubicBezTo>
                  <a:cubicBezTo>
                    <a:pt x="26324" y="1125781"/>
                    <a:pt x="26699" y="1115445"/>
                    <a:pt x="25264" y="1105156"/>
                  </a:cubicBezTo>
                  <a:cubicBezTo>
                    <a:pt x="23550" y="1092856"/>
                    <a:pt x="21507" y="1080602"/>
                    <a:pt x="19870" y="1068286"/>
                  </a:cubicBezTo>
                  <a:cubicBezTo>
                    <a:pt x="17469" y="1050296"/>
                    <a:pt x="14164" y="1032430"/>
                    <a:pt x="12231" y="1014361"/>
                  </a:cubicBezTo>
                  <a:cubicBezTo>
                    <a:pt x="9628" y="989979"/>
                    <a:pt x="7835" y="965566"/>
                    <a:pt x="6385" y="941089"/>
                  </a:cubicBezTo>
                  <a:cubicBezTo>
                    <a:pt x="4312" y="906418"/>
                    <a:pt x="2067" y="871793"/>
                    <a:pt x="1708" y="837043"/>
                  </a:cubicBezTo>
                  <a:cubicBezTo>
                    <a:pt x="1506" y="819474"/>
                    <a:pt x="-958" y="801810"/>
                    <a:pt x="-443" y="784241"/>
                  </a:cubicBezTo>
                  <a:cubicBezTo>
                    <a:pt x="-116" y="773016"/>
                    <a:pt x="-693" y="761667"/>
                    <a:pt x="929" y="750473"/>
                  </a:cubicBezTo>
                  <a:cubicBezTo>
                    <a:pt x="1225" y="748571"/>
                    <a:pt x="1646" y="746685"/>
                    <a:pt x="1786" y="744767"/>
                  </a:cubicBezTo>
                  <a:cubicBezTo>
                    <a:pt x="3693" y="718662"/>
                    <a:pt x="4042" y="692467"/>
                    <a:pt x="2831" y="666320"/>
                  </a:cubicBezTo>
                  <a:cubicBezTo>
                    <a:pt x="1693" y="641891"/>
                    <a:pt x="1583" y="617461"/>
                    <a:pt x="2285" y="593048"/>
                  </a:cubicBezTo>
                  <a:cubicBezTo>
                    <a:pt x="2597" y="581901"/>
                    <a:pt x="3532" y="570739"/>
                    <a:pt x="2800" y="559608"/>
                  </a:cubicBezTo>
                  <a:cubicBezTo>
                    <a:pt x="1568" y="540386"/>
                    <a:pt x="1708" y="521163"/>
                    <a:pt x="2332" y="501925"/>
                  </a:cubicBezTo>
                  <a:cubicBezTo>
                    <a:pt x="3127" y="477138"/>
                    <a:pt x="4374" y="452350"/>
                    <a:pt x="5013" y="427562"/>
                  </a:cubicBezTo>
                  <a:cubicBezTo>
                    <a:pt x="5294" y="416416"/>
                    <a:pt x="4436" y="405253"/>
                    <a:pt x="4374" y="394107"/>
                  </a:cubicBezTo>
                  <a:cubicBezTo>
                    <a:pt x="4374" y="379094"/>
                    <a:pt x="4234" y="364081"/>
                    <a:pt x="4655" y="349083"/>
                  </a:cubicBezTo>
                  <a:cubicBezTo>
                    <a:pt x="4906" y="341013"/>
                    <a:pt x="5682" y="332967"/>
                    <a:pt x="6978" y="324997"/>
                  </a:cubicBezTo>
                  <a:cubicBezTo>
                    <a:pt x="9191" y="311325"/>
                    <a:pt x="10704" y="297575"/>
                    <a:pt x="12107" y="283809"/>
                  </a:cubicBezTo>
                  <a:cubicBezTo>
                    <a:pt x="13432" y="270604"/>
                    <a:pt x="15879" y="257556"/>
                    <a:pt x="17360" y="244382"/>
                  </a:cubicBezTo>
                  <a:cubicBezTo>
                    <a:pt x="19995" y="220889"/>
                    <a:pt x="23721" y="197613"/>
                    <a:pt x="27509" y="174228"/>
                  </a:cubicBezTo>
                  <a:cubicBezTo>
                    <a:pt x="30830" y="153743"/>
                    <a:pt x="32716" y="133056"/>
                    <a:pt x="36629" y="112649"/>
                  </a:cubicBezTo>
                  <a:cubicBezTo>
                    <a:pt x="39155" y="99600"/>
                    <a:pt x="42865" y="86895"/>
                    <a:pt x="46435" y="74111"/>
                  </a:cubicBezTo>
                  <a:cubicBezTo>
                    <a:pt x="47818" y="69102"/>
                    <a:pt x="49117" y="64076"/>
                    <a:pt x="50333" y="59036"/>
                  </a:cubicBezTo>
                  <a:cubicBezTo>
                    <a:pt x="53075" y="47413"/>
                    <a:pt x="57298" y="36190"/>
                    <a:pt x="62898" y="25642"/>
                  </a:cubicBezTo>
                  <a:cubicBezTo>
                    <a:pt x="66515" y="18892"/>
                    <a:pt x="70288" y="12173"/>
                    <a:pt x="72610" y="4783"/>
                  </a:cubicBezTo>
                  <a:cubicBezTo>
                    <a:pt x="73686" y="3084"/>
                    <a:pt x="74762" y="1385"/>
                    <a:pt x="75822" y="-315"/>
                  </a:cubicBezTo>
                  <a:cubicBezTo>
                    <a:pt x="76446" y="3162"/>
                    <a:pt x="73982" y="5843"/>
                    <a:pt x="73281" y="9039"/>
                  </a:cubicBezTo>
                  <a:cubicBezTo>
                    <a:pt x="71363" y="17614"/>
                    <a:pt x="69896" y="26283"/>
                    <a:pt x="68885" y="35012"/>
                  </a:cubicBezTo>
                  <a:cubicBezTo>
                    <a:pt x="67637" y="45660"/>
                    <a:pt x="67138" y="56354"/>
                    <a:pt x="66390" y="67033"/>
                  </a:cubicBezTo>
                  <a:cubicBezTo>
                    <a:pt x="65860" y="74703"/>
                    <a:pt x="66297" y="82420"/>
                    <a:pt x="65361" y="89981"/>
                  </a:cubicBezTo>
                  <a:cubicBezTo>
                    <a:pt x="64130" y="99959"/>
                    <a:pt x="65221" y="109983"/>
                    <a:pt x="64192" y="119867"/>
                  </a:cubicBezTo>
                  <a:cubicBezTo>
                    <a:pt x="62321" y="137717"/>
                    <a:pt x="63054" y="155583"/>
                    <a:pt x="63522" y="173402"/>
                  </a:cubicBezTo>
                  <a:cubicBezTo>
                    <a:pt x="63756" y="182304"/>
                    <a:pt x="63397" y="191408"/>
                    <a:pt x="65346" y="200279"/>
                  </a:cubicBezTo>
                  <a:cubicBezTo>
                    <a:pt x="65556" y="201802"/>
                    <a:pt x="65605" y="203344"/>
                    <a:pt x="65486" y="204878"/>
                  </a:cubicBezTo>
                  <a:cubicBezTo>
                    <a:pt x="65486" y="216430"/>
                    <a:pt x="65579" y="227966"/>
                    <a:pt x="65486" y="239503"/>
                  </a:cubicBezTo>
                  <a:cubicBezTo>
                    <a:pt x="65392" y="250416"/>
                    <a:pt x="66827" y="261329"/>
                    <a:pt x="67559" y="272148"/>
                  </a:cubicBezTo>
                  <a:cubicBezTo>
                    <a:pt x="68183" y="281502"/>
                    <a:pt x="68682" y="290856"/>
                    <a:pt x="66967" y="300303"/>
                  </a:cubicBezTo>
                  <a:cubicBezTo>
                    <a:pt x="66367" y="303524"/>
                    <a:pt x="66367" y="306826"/>
                    <a:pt x="66967" y="310047"/>
                  </a:cubicBezTo>
                  <a:cubicBezTo>
                    <a:pt x="67477" y="313454"/>
                    <a:pt x="67778" y="316890"/>
                    <a:pt x="67871" y="320336"/>
                  </a:cubicBezTo>
                  <a:cubicBezTo>
                    <a:pt x="68853" y="332137"/>
                    <a:pt x="68900" y="344001"/>
                    <a:pt x="70989" y="355725"/>
                  </a:cubicBezTo>
                  <a:cubicBezTo>
                    <a:pt x="71769" y="360012"/>
                    <a:pt x="71784" y="364455"/>
                    <a:pt x="72283" y="368836"/>
                  </a:cubicBezTo>
                  <a:cubicBezTo>
                    <a:pt x="74107" y="385158"/>
                    <a:pt x="76040" y="401465"/>
                    <a:pt x="77973" y="417772"/>
                  </a:cubicBezTo>
                  <a:cubicBezTo>
                    <a:pt x="81091" y="444477"/>
                    <a:pt x="87514" y="470419"/>
                    <a:pt x="94857" y="496188"/>
                  </a:cubicBezTo>
                  <a:cubicBezTo>
                    <a:pt x="102418" y="522691"/>
                    <a:pt x="109730" y="549287"/>
                    <a:pt x="116355" y="576055"/>
                  </a:cubicBezTo>
                  <a:cubicBezTo>
                    <a:pt x="117740" y="582387"/>
                    <a:pt x="119639" y="588597"/>
                    <a:pt x="122030" y="594622"/>
                  </a:cubicBezTo>
                  <a:cubicBezTo>
                    <a:pt x="122435" y="595651"/>
                    <a:pt x="122700" y="596290"/>
                    <a:pt x="122903" y="596758"/>
                  </a:cubicBezTo>
                  <a:cubicBezTo>
                    <a:pt x="126225" y="605414"/>
                    <a:pt x="128695" y="614375"/>
                    <a:pt x="130277" y="623510"/>
                  </a:cubicBezTo>
                  <a:close/>
                </a:path>
              </a:pathLst>
            </a:custGeom>
            <a:solidFill>
              <a:srgbClr val="CE0000"/>
            </a:solidFill>
            <a:ln w="1557" cap="flat">
              <a:noFill/>
              <a:prstDash val="solid"/>
              <a:miter/>
            </a:ln>
          </p:spPr>
          <p:txBody>
            <a:bodyPr rtlCol="0" anchor="ctr"/>
            <a:lstStyle/>
            <a:p>
              <a:endParaRPr lang="es-CO"/>
            </a:p>
          </p:txBody>
        </p:sp>
        <p:sp>
          <p:nvSpPr>
            <p:cNvPr id="1211" name="Freeform: Shape 1210">
              <a:extLst>
                <a:ext uri="{FF2B5EF4-FFF2-40B4-BE49-F238E27FC236}">
                  <a16:creationId xmlns:a16="http://schemas.microsoft.com/office/drawing/2014/main" id="{97CBB4FD-7AA2-EAF7-5966-C7B7F82F3381}"/>
                </a:ext>
              </a:extLst>
            </p:cNvPr>
            <p:cNvSpPr/>
            <p:nvPr/>
          </p:nvSpPr>
          <p:spPr>
            <a:xfrm>
              <a:off x="3527847" y="5898404"/>
              <a:ext cx="154244" cy="548981"/>
            </a:xfrm>
            <a:custGeom>
              <a:avLst/>
              <a:gdLst>
                <a:gd name="connsiteX0" fmla="*/ 143066 w 154244"/>
                <a:gd name="connsiteY0" fmla="*/ 9223 h 548981"/>
                <a:gd name="connsiteX1" fmla="*/ 141819 w 154244"/>
                <a:gd name="connsiteY1" fmla="*/ 39748 h 548981"/>
                <a:gd name="connsiteX2" fmla="*/ 142692 w 154244"/>
                <a:gd name="connsiteY2" fmla="*/ 87016 h 548981"/>
                <a:gd name="connsiteX3" fmla="*/ 143316 w 154244"/>
                <a:gd name="connsiteY3" fmla="*/ 137153 h 548981"/>
                <a:gd name="connsiteX4" fmla="*/ 143487 w 154244"/>
                <a:gd name="connsiteY4" fmla="*/ 153273 h 548981"/>
                <a:gd name="connsiteX5" fmla="*/ 142910 w 154244"/>
                <a:gd name="connsiteY5" fmla="*/ 160132 h 548981"/>
                <a:gd name="connsiteX6" fmla="*/ 140509 w 154244"/>
                <a:gd name="connsiteY6" fmla="*/ 189379 h 548981"/>
                <a:gd name="connsiteX7" fmla="*/ 140993 w 154244"/>
                <a:gd name="connsiteY7" fmla="*/ 263835 h 548981"/>
                <a:gd name="connsiteX8" fmla="*/ 143316 w 154244"/>
                <a:gd name="connsiteY8" fmla="*/ 326085 h 548981"/>
                <a:gd name="connsiteX9" fmla="*/ 147151 w 154244"/>
                <a:gd name="connsiteY9" fmla="*/ 382442 h 548981"/>
                <a:gd name="connsiteX10" fmla="*/ 148164 w 154244"/>
                <a:gd name="connsiteY10" fmla="*/ 427965 h 548981"/>
                <a:gd name="connsiteX11" fmla="*/ 149349 w 154244"/>
                <a:gd name="connsiteY11" fmla="*/ 459643 h 548981"/>
                <a:gd name="connsiteX12" fmla="*/ 153605 w 154244"/>
                <a:gd name="connsiteY12" fmla="*/ 508455 h 548981"/>
                <a:gd name="connsiteX13" fmla="*/ 152280 w 154244"/>
                <a:gd name="connsiteY13" fmla="*/ 525073 h 548981"/>
                <a:gd name="connsiteX14" fmla="*/ 128989 w 154244"/>
                <a:gd name="connsiteY14" fmla="*/ 547289 h 548981"/>
                <a:gd name="connsiteX15" fmla="*/ 92119 w 154244"/>
                <a:gd name="connsiteY15" fmla="*/ 544342 h 548981"/>
                <a:gd name="connsiteX16" fmla="*/ 70028 w 154244"/>
                <a:gd name="connsiteY16" fmla="*/ 535893 h 548981"/>
                <a:gd name="connsiteX17" fmla="*/ 48109 w 154244"/>
                <a:gd name="connsiteY17" fmla="*/ 522267 h 548981"/>
                <a:gd name="connsiteX18" fmla="*/ 26283 w 154244"/>
                <a:gd name="connsiteY18" fmla="*/ 498462 h 548981"/>
                <a:gd name="connsiteX19" fmla="*/ 18005 w 154244"/>
                <a:gd name="connsiteY19" fmla="*/ 482747 h 548981"/>
                <a:gd name="connsiteX20" fmla="*/ 6016 w 154244"/>
                <a:gd name="connsiteY20" fmla="*/ 429399 h 548981"/>
                <a:gd name="connsiteX21" fmla="*/ 3959 w 154244"/>
                <a:gd name="connsiteY21" fmla="*/ 360882 h 548981"/>
                <a:gd name="connsiteX22" fmla="*/ 3507 w 154244"/>
                <a:gd name="connsiteY22" fmla="*/ 347069 h 548981"/>
                <a:gd name="connsiteX23" fmla="*/ 46 w 154244"/>
                <a:gd name="connsiteY23" fmla="*/ 289527 h 548981"/>
                <a:gd name="connsiteX24" fmla="*/ 466 w 154244"/>
                <a:gd name="connsiteY24" fmla="*/ 257849 h 548981"/>
                <a:gd name="connsiteX25" fmla="*/ 3039 w 154244"/>
                <a:gd name="connsiteY25" fmla="*/ 227995 h 548981"/>
                <a:gd name="connsiteX26" fmla="*/ 6983 w 154244"/>
                <a:gd name="connsiteY26" fmla="*/ 144433 h 548981"/>
                <a:gd name="connsiteX27" fmla="*/ 7077 w 154244"/>
                <a:gd name="connsiteY27" fmla="*/ 89027 h 548981"/>
                <a:gd name="connsiteX28" fmla="*/ 9680 w 154244"/>
                <a:gd name="connsiteY28" fmla="*/ 47044 h 548981"/>
                <a:gd name="connsiteX29" fmla="*/ 14747 w 154244"/>
                <a:gd name="connsiteY29" fmla="*/ 5871 h 548981"/>
                <a:gd name="connsiteX30" fmla="*/ 15854 w 154244"/>
                <a:gd name="connsiteY30" fmla="*/ 2068 h 548981"/>
                <a:gd name="connsiteX31" fmla="*/ 24334 w 154244"/>
                <a:gd name="connsiteY31" fmla="*/ 2878 h 548981"/>
                <a:gd name="connsiteX32" fmla="*/ 41857 w 154244"/>
                <a:gd name="connsiteY32" fmla="*/ 7555 h 548981"/>
                <a:gd name="connsiteX33" fmla="*/ 52770 w 154244"/>
                <a:gd name="connsiteY33" fmla="*/ 16005 h 548981"/>
                <a:gd name="connsiteX34" fmla="*/ 90279 w 154244"/>
                <a:gd name="connsiteY34" fmla="*/ 21399 h 548981"/>
                <a:gd name="connsiteX35" fmla="*/ 136924 w 154244"/>
                <a:gd name="connsiteY35" fmla="*/ 14399 h 548981"/>
                <a:gd name="connsiteX36" fmla="*/ 143066 w 154244"/>
                <a:gd name="connsiteY36" fmla="*/ 9223 h 548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54244" h="548981">
                  <a:moveTo>
                    <a:pt x="143066" y="9223"/>
                  </a:moveTo>
                  <a:cubicBezTo>
                    <a:pt x="142630" y="19388"/>
                    <a:pt x="141990" y="29568"/>
                    <a:pt x="141819" y="39748"/>
                  </a:cubicBezTo>
                  <a:cubicBezTo>
                    <a:pt x="141554" y="55509"/>
                    <a:pt x="141507" y="71239"/>
                    <a:pt x="142692" y="87016"/>
                  </a:cubicBezTo>
                  <a:cubicBezTo>
                    <a:pt x="143955" y="103682"/>
                    <a:pt x="144890" y="120410"/>
                    <a:pt x="143316" y="137153"/>
                  </a:cubicBezTo>
                  <a:cubicBezTo>
                    <a:pt x="142633" y="142508"/>
                    <a:pt x="142690" y="147933"/>
                    <a:pt x="143487" y="153273"/>
                  </a:cubicBezTo>
                  <a:cubicBezTo>
                    <a:pt x="143768" y="155575"/>
                    <a:pt x="143571" y="157909"/>
                    <a:pt x="142910" y="160132"/>
                  </a:cubicBezTo>
                  <a:cubicBezTo>
                    <a:pt x="140697" y="169782"/>
                    <a:pt x="140494" y="179573"/>
                    <a:pt x="140509" y="189379"/>
                  </a:cubicBezTo>
                  <a:cubicBezTo>
                    <a:pt x="140509" y="214198"/>
                    <a:pt x="140213" y="239032"/>
                    <a:pt x="140993" y="263835"/>
                  </a:cubicBezTo>
                  <a:cubicBezTo>
                    <a:pt x="141632" y="284585"/>
                    <a:pt x="142287" y="305351"/>
                    <a:pt x="143316" y="326085"/>
                  </a:cubicBezTo>
                  <a:cubicBezTo>
                    <a:pt x="144267" y="344887"/>
                    <a:pt x="145264" y="363688"/>
                    <a:pt x="147151" y="382442"/>
                  </a:cubicBezTo>
                  <a:cubicBezTo>
                    <a:pt x="148611" y="397571"/>
                    <a:pt x="148950" y="412786"/>
                    <a:pt x="148164" y="427965"/>
                  </a:cubicBezTo>
                  <a:cubicBezTo>
                    <a:pt x="147882" y="438535"/>
                    <a:pt x="148278" y="449120"/>
                    <a:pt x="149349" y="459643"/>
                  </a:cubicBezTo>
                  <a:cubicBezTo>
                    <a:pt x="150658" y="475919"/>
                    <a:pt x="153168" y="492101"/>
                    <a:pt x="153605" y="508455"/>
                  </a:cubicBezTo>
                  <a:cubicBezTo>
                    <a:pt x="153976" y="514036"/>
                    <a:pt x="153528" y="519633"/>
                    <a:pt x="152280" y="525073"/>
                  </a:cubicBezTo>
                  <a:cubicBezTo>
                    <a:pt x="149021" y="537249"/>
                    <a:pt x="141117" y="544592"/>
                    <a:pt x="128989" y="547289"/>
                  </a:cubicBezTo>
                  <a:cubicBezTo>
                    <a:pt x="116670" y="549846"/>
                    <a:pt x="103875" y="548832"/>
                    <a:pt x="92119" y="544342"/>
                  </a:cubicBezTo>
                  <a:cubicBezTo>
                    <a:pt x="84698" y="541708"/>
                    <a:pt x="77355" y="538792"/>
                    <a:pt x="70028" y="535893"/>
                  </a:cubicBezTo>
                  <a:cubicBezTo>
                    <a:pt x="61929" y="532775"/>
                    <a:pt x="54493" y="528145"/>
                    <a:pt x="48109" y="522267"/>
                  </a:cubicBezTo>
                  <a:cubicBezTo>
                    <a:pt x="40379" y="514753"/>
                    <a:pt x="33093" y="506818"/>
                    <a:pt x="26283" y="498462"/>
                  </a:cubicBezTo>
                  <a:cubicBezTo>
                    <a:pt x="22479" y="493847"/>
                    <a:pt x="19661" y="488500"/>
                    <a:pt x="18005" y="482747"/>
                  </a:cubicBezTo>
                  <a:cubicBezTo>
                    <a:pt x="12564" y="465287"/>
                    <a:pt x="7747" y="447639"/>
                    <a:pt x="6016" y="429399"/>
                  </a:cubicBezTo>
                  <a:cubicBezTo>
                    <a:pt x="3881" y="406622"/>
                    <a:pt x="2197" y="383814"/>
                    <a:pt x="3959" y="360882"/>
                  </a:cubicBezTo>
                  <a:cubicBezTo>
                    <a:pt x="4302" y="356314"/>
                    <a:pt x="3569" y="351684"/>
                    <a:pt x="3507" y="347069"/>
                  </a:cubicBezTo>
                  <a:cubicBezTo>
                    <a:pt x="3257" y="327832"/>
                    <a:pt x="2057" y="308672"/>
                    <a:pt x="46" y="289527"/>
                  </a:cubicBezTo>
                  <a:cubicBezTo>
                    <a:pt x="-1061" y="279004"/>
                    <a:pt x="-313" y="268419"/>
                    <a:pt x="466" y="257849"/>
                  </a:cubicBezTo>
                  <a:cubicBezTo>
                    <a:pt x="1215" y="247887"/>
                    <a:pt x="2025" y="237925"/>
                    <a:pt x="3039" y="227995"/>
                  </a:cubicBezTo>
                  <a:cubicBezTo>
                    <a:pt x="5820" y="200229"/>
                    <a:pt x="7136" y="172337"/>
                    <a:pt x="6983" y="144433"/>
                  </a:cubicBezTo>
                  <a:cubicBezTo>
                    <a:pt x="6983" y="125975"/>
                    <a:pt x="6874" y="107501"/>
                    <a:pt x="7077" y="89027"/>
                  </a:cubicBezTo>
                  <a:cubicBezTo>
                    <a:pt x="7232" y="74997"/>
                    <a:pt x="8511" y="60966"/>
                    <a:pt x="9680" y="47044"/>
                  </a:cubicBezTo>
                  <a:cubicBezTo>
                    <a:pt x="10849" y="33122"/>
                    <a:pt x="12595" y="19528"/>
                    <a:pt x="14747" y="5871"/>
                  </a:cubicBezTo>
                  <a:cubicBezTo>
                    <a:pt x="14716" y="4520"/>
                    <a:pt x="15102" y="3192"/>
                    <a:pt x="15854" y="2068"/>
                  </a:cubicBezTo>
                  <a:cubicBezTo>
                    <a:pt x="19611" y="6744"/>
                    <a:pt x="19611" y="6744"/>
                    <a:pt x="24334" y="2878"/>
                  </a:cubicBezTo>
                  <a:cubicBezTo>
                    <a:pt x="30976" y="-2641"/>
                    <a:pt x="38755" y="-957"/>
                    <a:pt x="41857" y="7555"/>
                  </a:cubicBezTo>
                  <a:cubicBezTo>
                    <a:pt x="43915" y="13230"/>
                    <a:pt x="47532" y="15023"/>
                    <a:pt x="52770" y="16005"/>
                  </a:cubicBezTo>
                  <a:cubicBezTo>
                    <a:pt x="65242" y="18312"/>
                    <a:pt x="77449" y="22054"/>
                    <a:pt x="90279" y="21399"/>
                  </a:cubicBezTo>
                  <a:cubicBezTo>
                    <a:pt x="106056" y="20604"/>
                    <a:pt x="121334" y="16379"/>
                    <a:pt x="136924" y="14399"/>
                  </a:cubicBezTo>
                  <a:cubicBezTo>
                    <a:pt x="140416" y="13978"/>
                    <a:pt x="139668" y="9301"/>
                    <a:pt x="143066" y="9223"/>
                  </a:cubicBezTo>
                  <a:close/>
                </a:path>
              </a:pathLst>
            </a:custGeom>
            <a:solidFill>
              <a:srgbClr val="CE0000"/>
            </a:solidFill>
            <a:ln w="1557" cap="flat">
              <a:noFill/>
              <a:prstDash val="solid"/>
              <a:miter/>
            </a:ln>
          </p:spPr>
          <p:txBody>
            <a:bodyPr rtlCol="0" anchor="ctr"/>
            <a:lstStyle/>
            <a:p>
              <a:endParaRPr lang="es-CO"/>
            </a:p>
          </p:txBody>
        </p:sp>
        <p:sp>
          <p:nvSpPr>
            <p:cNvPr id="1212" name="Freeform: Shape 1211">
              <a:extLst>
                <a:ext uri="{FF2B5EF4-FFF2-40B4-BE49-F238E27FC236}">
                  <a16:creationId xmlns:a16="http://schemas.microsoft.com/office/drawing/2014/main" id="{41296914-1ACD-3458-D787-EE9B1EDE8ED4}"/>
                </a:ext>
              </a:extLst>
            </p:cNvPr>
            <p:cNvSpPr/>
            <p:nvPr/>
          </p:nvSpPr>
          <p:spPr>
            <a:xfrm>
              <a:off x="4185037" y="5949551"/>
              <a:ext cx="439120" cy="825692"/>
            </a:xfrm>
            <a:custGeom>
              <a:avLst/>
              <a:gdLst>
                <a:gd name="connsiteX0" fmla="*/ 179886 w 439120"/>
                <a:gd name="connsiteY0" fmla="*/ 823075 h 825692"/>
                <a:gd name="connsiteX1" fmla="*/ 178748 w 439120"/>
                <a:gd name="connsiteY1" fmla="*/ 823075 h 825692"/>
                <a:gd name="connsiteX2" fmla="*/ 168053 w 439120"/>
                <a:gd name="connsiteY2" fmla="*/ 821204 h 825692"/>
                <a:gd name="connsiteX3" fmla="*/ 160617 w 439120"/>
                <a:gd name="connsiteY3" fmla="*/ 821204 h 825692"/>
                <a:gd name="connsiteX4" fmla="*/ 151029 w 439120"/>
                <a:gd name="connsiteY4" fmla="*/ 823028 h 825692"/>
                <a:gd name="connsiteX5" fmla="*/ 146352 w 439120"/>
                <a:gd name="connsiteY5" fmla="*/ 823028 h 825692"/>
                <a:gd name="connsiteX6" fmla="*/ 109358 w 439120"/>
                <a:gd name="connsiteY6" fmla="*/ 823028 h 825692"/>
                <a:gd name="connsiteX7" fmla="*/ 107066 w 439120"/>
                <a:gd name="connsiteY7" fmla="*/ 823028 h 825692"/>
                <a:gd name="connsiteX8" fmla="*/ 105912 w 439120"/>
                <a:gd name="connsiteY8" fmla="*/ 819567 h 825692"/>
                <a:gd name="connsiteX9" fmla="*/ 104759 w 439120"/>
                <a:gd name="connsiteY9" fmla="*/ 818414 h 825692"/>
                <a:gd name="connsiteX10" fmla="*/ 101298 w 439120"/>
                <a:gd name="connsiteY10" fmla="*/ 818414 h 825692"/>
                <a:gd name="connsiteX11" fmla="*/ 100144 w 439120"/>
                <a:gd name="connsiteY11" fmla="*/ 819567 h 825692"/>
                <a:gd name="connsiteX12" fmla="*/ 98990 w 439120"/>
                <a:gd name="connsiteY12" fmla="*/ 819567 h 825692"/>
                <a:gd name="connsiteX13" fmla="*/ 97962 w 439120"/>
                <a:gd name="connsiteY13" fmla="*/ 819692 h 825692"/>
                <a:gd name="connsiteX14" fmla="*/ 97837 w 439120"/>
                <a:gd name="connsiteY14" fmla="*/ 819567 h 825692"/>
                <a:gd name="connsiteX15" fmla="*/ 95530 w 439120"/>
                <a:gd name="connsiteY15" fmla="*/ 818414 h 825692"/>
                <a:gd name="connsiteX16" fmla="*/ 92053 w 439120"/>
                <a:gd name="connsiteY16" fmla="*/ 818414 h 825692"/>
                <a:gd name="connsiteX17" fmla="*/ 90899 w 439120"/>
                <a:gd name="connsiteY17" fmla="*/ 818414 h 825692"/>
                <a:gd name="connsiteX18" fmla="*/ 89746 w 439120"/>
                <a:gd name="connsiteY18" fmla="*/ 817260 h 825692"/>
                <a:gd name="connsiteX19" fmla="*/ 87438 w 439120"/>
                <a:gd name="connsiteY19" fmla="*/ 817260 h 825692"/>
                <a:gd name="connsiteX20" fmla="*/ 86285 w 439120"/>
                <a:gd name="connsiteY20" fmla="*/ 816106 h 825692"/>
                <a:gd name="connsiteX21" fmla="*/ 82824 w 439120"/>
                <a:gd name="connsiteY21" fmla="*/ 816106 h 825692"/>
                <a:gd name="connsiteX22" fmla="*/ 81670 w 439120"/>
                <a:gd name="connsiteY22" fmla="*/ 814953 h 825692"/>
                <a:gd name="connsiteX23" fmla="*/ 79347 w 439120"/>
                <a:gd name="connsiteY23" fmla="*/ 812645 h 825692"/>
                <a:gd name="connsiteX24" fmla="*/ 78194 w 439120"/>
                <a:gd name="connsiteY24" fmla="*/ 811492 h 825692"/>
                <a:gd name="connsiteX25" fmla="*/ 75887 w 439120"/>
                <a:gd name="connsiteY25" fmla="*/ 810338 h 825692"/>
                <a:gd name="connsiteX26" fmla="*/ 74733 w 439120"/>
                <a:gd name="connsiteY26" fmla="*/ 809184 h 825692"/>
                <a:gd name="connsiteX27" fmla="*/ 68965 w 439120"/>
                <a:gd name="connsiteY27" fmla="*/ 809184 h 825692"/>
                <a:gd name="connsiteX28" fmla="*/ 67811 w 439120"/>
                <a:gd name="connsiteY28" fmla="*/ 808031 h 825692"/>
                <a:gd name="connsiteX29" fmla="*/ 65504 w 439120"/>
                <a:gd name="connsiteY29" fmla="*/ 804554 h 825692"/>
                <a:gd name="connsiteX30" fmla="*/ 64350 w 439120"/>
                <a:gd name="connsiteY30" fmla="*/ 803401 h 825692"/>
                <a:gd name="connsiteX31" fmla="*/ 60874 w 439120"/>
                <a:gd name="connsiteY31" fmla="*/ 799940 h 825692"/>
                <a:gd name="connsiteX32" fmla="*/ 59720 w 439120"/>
                <a:gd name="connsiteY32" fmla="*/ 798786 h 825692"/>
                <a:gd name="connsiteX33" fmla="*/ 53952 w 439120"/>
                <a:gd name="connsiteY33" fmla="*/ 796479 h 825692"/>
                <a:gd name="connsiteX34" fmla="*/ 52798 w 439120"/>
                <a:gd name="connsiteY34" fmla="*/ 795325 h 825692"/>
                <a:gd name="connsiteX35" fmla="*/ 49337 w 439120"/>
                <a:gd name="connsiteY35" fmla="*/ 789541 h 825692"/>
                <a:gd name="connsiteX36" fmla="*/ 48168 w 439120"/>
                <a:gd name="connsiteY36" fmla="*/ 788388 h 825692"/>
                <a:gd name="connsiteX37" fmla="*/ 40092 w 439120"/>
                <a:gd name="connsiteY37" fmla="*/ 782619 h 825692"/>
                <a:gd name="connsiteX38" fmla="*/ 38939 w 439120"/>
                <a:gd name="connsiteY38" fmla="*/ 781466 h 825692"/>
                <a:gd name="connsiteX39" fmla="*/ 35478 w 439120"/>
                <a:gd name="connsiteY39" fmla="*/ 773375 h 825692"/>
                <a:gd name="connsiteX40" fmla="*/ 34324 w 439120"/>
                <a:gd name="connsiteY40" fmla="*/ 772221 h 825692"/>
                <a:gd name="connsiteX41" fmla="*/ 33171 w 439120"/>
                <a:gd name="connsiteY41" fmla="*/ 771067 h 825692"/>
                <a:gd name="connsiteX42" fmla="*/ 32001 w 439120"/>
                <a:gd name="connsiteY42" fmla="*/ 769914 h 825692"/>
                <a:gd name="connsiteX43" fmla="*/ 29694 w 439120"/>
                <a:gd name="connsiteY43" fmla="*/ 768760 h 825692"/>
                <a:gd name="connsiteX44" fmla="*/ 28540 w 439120"/>
                <a:gd name="connsiteY44" fmla="*/ 767606 h 825692"/>
                <a:gd name="connsiteX45" fmla="*/ 27387 w 439120"/>
                <a:gd name="connsiteY45" fmla="*/ 766453 h 825692"/>
                <a:gd name="connsiteX46" fmla="*/ 22710 w 439120"/>
                <a:gd name="connsiteY46" fmla="*/ 754901 h 825692"/>
                <a:gd name="connsiteX47" fmla="*/ 21556 w 439120"/>
                <a:gd name="connsiteY47" fmla="*/ 753747 h 825692"/>
                <a:gd name="connsiteX48" fmla="*/ 20402 w 439120"/>
                <a:gd name="connsiteY48" fmla="*/ 752594 h 825692"/>
                <a:gd name="connsiteX49" fmla="*/ 18095 w 439120"/>
                <a:gd name="connsiteY49" fmla="*/ 744502 h 825692"/>
                <a:gd name="connsiteX50" fmla="*/ 16926 w 439120"/>
                <a:gd name="connsiteY50" fmla="*/ 743349 h 825692"/>
                <a:gd name="connsiteX51" fmla="*/ 16926 w 439120"/>
                <a:gd name="connsiteY51" fmla="*/ 739888 h 825692"/>
                <a:gd name="connsiteX52" fmla="*/ 15772 w 439120"/>
                <a:gd name="connsiteY52" fmla="*/ 738734 h 825692"/>
                <a:gd name="connsiteX53" fmla="*/ 14619 w 439120"/>
                <a:gd name="connsiteY53" fmla="*/ 736427 h 825692"/>
                <a:gd name="connsiteX54" fmla="*/ 13465 w 439120"/>
                <a:gd name="connsiteY54" fmla="*/ 735273 h 825692"/>
                <a:gd name="connsiteX55" fmla="*/ 12311 w 439120"/>
                <a:gd name="connsiteY55" fmla="*/ 734120 h 825692"/>
                <a:gd name="connsiteX56" fmla="*/ 10004 w 439120"/>
                <a:gd name="connsiteY56" fmla="*/ 726107 h 825692"/>
                <a:gd name="connsiteX57" fmla="*/ 7697 w 439120"/>
                <a:gd name="connsiteY57" fmla="*/ 715630 h 825692"/>
                <a:gd name="connsiteX58" fmla="*/ 6543 w 439120"/>
                <a:gd name="connsiteY58" fmla="*/ 714476 h 825692"/>
                <a:gd name="connsiteX59" fmla="*/ 5390 w 439120"/>
                <a:gd name="connsiteY59" fmla="*/ 713323 h 825692"/>
                <a:gd name="connsiteX60" fmla="*/ 5390 w 439120"/>
                <a:gd name="connsiteY60" fmla="*/ 705871 h 825692"/>
                <a:gd name="connsiteX61" fmla="*/ 3675 w 439120"/>
                <a:gd name="connsiteY61" fmla="*/ 695862 h 825692"/>
                <a:gd name="connsiteX62" fmla="*/ 3082 w 439120"/>
                <a:gd name="connsiteY62" fmla="*/ 690234 h 825692"/>
                <a:gd name="connsiteX63" fmla="*/ 4236 w 439120"/>
                <a:gd name="connsiteY63" fmla="*/ 689065 h 825692"/>
                <a:gd name="connsiteX64" fmla="*/ 3082 w 439120"/>
                <a:gd name="connsiteY64" fmla="*/ 680990 h 825692"/>
                <a:gd name="connsiteX65" fmla="*/ 1929 w 439120"/>
                <a:gd name="connsiteY65" fmla="*/ 679836 h 825692"/>
                <a:gd name="connsiteX66" fmla="*/ 1929 w 439120"/>
                <a:gd name="connsiteY66" fmla="*/ 675159 h 825692"/>
                <a:gd name="connsiteX67" fmla="*/ 3082 w 439120"/>
                <a:gd name="connsiteY67" fmla="*/ 674005 h 825692"/>
                <a:gd name="connsiteX68" fmla="*/ 2116 w 439120"/>
                <a:gd name="connsiteY68" fmla="*/ 663280 h 825692"/>
                <a:gd name="connsiteX69" fmla="*/ 2365 w 439120"/>
                <a:gd name="connsiteY69" fmla="*/ 659351 h 825692"/>
                <a:gd name="connsiteX70" fmla="*/ 3082 w 439120"/>
                <a:gd name="connsiteY70" fmla="*/ 647456 h 825692"/>
                <a:gd name="connsiteX71" fmla="*/ 1929 w 439120"/>
                <a:gd name="connsiteY71" fmla="*/ 646302 h 825692"/>
                <a:gd name="connsiteX72" fmla="*/ 1929 w 439120"/>
                <a:gd name="connsiteY72" fmla="*/ 643980 h 825692"/>
                <a:gd name="connsiteX73" fmla="*/ 3082 w 439120"/>
                <a:gd name="connsiteY73" fmla="*/ 642826 h 825692"/>
                <a:gd name="connsiteX74" fmla="*/ 4236 w 439120"/>
                <a:gd name="connsiteY74" fmla="*/ 632443 h 825692"/>
                <a:gd name="connsiteX75" fmla="*/ 3082 w 439120"/>
                <a:gd name="connsiteY75" fmla="*/ 631274 h 825692"/>
                <a:gd name="connsiteX76" fmla="*/ 3082 w 439120"/>
                <a:gd name="connsiteY76" fmla="*/ 628967 h 825692"/>
                <a:gd name="connsiteX77" fmla="*/ 4236 w 439120"/>
                <a:gd name="connsiteY77" fmla="*/ 627813 h 825692"/>
                <a:gd name="connsiteX78" fmla="*/ 1991 w 439120"/>
                <a:gd name="connsiteY78" fmla="*/ 620408 h 825692"/>
                <a:gd name="connsiteX79" fmla="*/ 1664 w 439120"/>
                <a:gd name="connsiteY79" fmla="*/ 609152 h 825692"/>
                <a:gd name="connsiteX80" fmla="*/ 4236 w 439120"/>
                <a:gd name="connsiteY80" fmla="*/ 602402 h 825692"/>
                <a:gd name="connsiteX81" fmla="*/ 6418 w 439120"/>
                <a:gd name="connsiteY81" fmla="*/ 611257 h 825692"/>
                <a:gd name="connsiteX82" fmla="*/ 8882 w 439120"/>
                <a:gd name="connsiteY82" fmla="*/ 617196 h 825692"/>
                <a:gd name="connsiteX83" fmla="*/ 26857 w 439120"/>
                <a:gd name="connsiteY83" fmla="*/ 620719 h 825692"/>
                <a:gd name="connsiteX84" fmla="*/ 36491 w 439120"/>
                <a:gd name="connsiteY84" fmla="*/ 622169 h 825692"/>
                <a:gd name="connsiteX85" fmla="*/ 43538 w 439120"/>
                <a:gd name="connsiteY85" fmla="*/ 630229 h 825692"/>
                <a:gd name="connsiteX86" fmla="*/ 47840 w 439120"/>
                <a:gd name="connsiteY86" fmla="*/ 656623 h 825692"/>
                <a:gd name="connsiteX87" fmla="*/ 49774 w 439120"/>
                <a:gd name="connsiteY87" fmla="*/ 672555 h 825692"/>
                <a:gd name="connsiteX88" fmla="*/ 58395 w 439120"/>
                <a:gd name="connsiteY88" fmla="*/ 699261 h 825692"/>
                <a:gd name="connsiteX89" fmla="*/ 84009 w 439120"/>
                <a:gd name="connsiteY89" fmla="*/ 741353 h 825692"/>
                <a:gd name="connsiteX90" fmla="*/ 132898 w 439120"/>
                <a:gd name="connsiteY90" fmla="*/ 779969 h 825692"/>
                <a:gd name="connsiteX91" fmla="*/ 169628 w 439120"/>
                <a:gd name="connsiteY91" fmla="*/ 790882 h 825692"/>
                <a:gd name="connsiteX92" fmla="*/ 209179 w 439120"/>
                <a:gd name="connsiteY92" fmla="*/ 787078 h 825692"/>
                <a:gd name="connsiteX93" fmla="*/ 229960 w 439120"/>
                <a:gd name="connsiteY93" fmla="*/ 777272 h 825692"/>
                <a:gd name="connsiteX94" fmla="*/ 246844 w 439120"/>
                <a:gd name="connsiteY94" fmla="*/ 770023 h 825692"/>
                <a:gd name="connsiteX95" fmla="*/ 270790 w 439120"/>
                <a:gd name="connsiteY95" fmla="*/ 760217 h 825692"/>
                <a:gd name="connsiteX96" fmla="*/ 283776 w 439120"/>
                <a:gd name="connsiteY96" fmla="*/ 750863 h 825692"/>
                <a:gd name="connsiteX97" fmla="*/ 312757 w 439120"/>
                <a:gd name="connsiteY97" fmla="*/ 703891 h 825692"/>
                <a:gd name="connsiteX98" fmla="*/ 321488 w 439120"/>
                <a:gd name="connsiteY98" fmla="*/ 690858 h 825692"/>
                <a:gd name="connsiteX99" fmla="*/ 337077 w 439120"/>
                <a:gd name="connsiteY99" fmla="*/ 659522 h 825692"/>
                <a:gd name="connsiteX100" fmla="*/ 339198 w 439120"/>
                <a:gd name="connsiteY100" fmla="*/ 625755 h 825692"/>
                <a:gd name="connsiteX101" fmla="*/ 345730 w 439120"/>
                <a:gd name="connsiteY101" fmla="*/ 582743 h 825692"/>
                <a:gd name="connsiteX102" fmla="*/ 349471 w 439120"/>
                <a:gd name="connsiteY102" fmla="*/ 555523 h 825692"/>
                <a:gd name="connsiteX103" fmla="*/ 356097 w 439120"/>
                <a:gd name="connsiteY103" fmla="*/ 513696 h 825692"/>
                <a:gd name="connsiteX104" fmla="*/ 365451 w 439120"/>
                <a:gd name="connsiteY104" fmla="*/ 461267 h 825692"/>
                <a:gd name="connsiteX105" fmla="*/ 370206 w 439120"/>
                <a:gd name="connsiteY105" fmla="*/ 430711 h 825692"/>
                <a:gd name="connsiteX106" fmla="*/ 370299 w 439120"/>
                <a:gd name="connsiteY106" fmla="*/ 427843 h 825692"/>
                <a:gd name="connsiteX107" fmla="*/ 372326 w 439120"/>
                <a:gd name="connsiteY107" fmla="*/ 395790 h 825692"/>
                <a:gd name="connsiteX108" fmla="*/ 371687 w 439120"/>
                <a:gd name="connsiteY108" fmla="*/ 357252 h 825692"/>
                <a:gd name="connsiteX109" fmla="*/ 371453 w 439120"/>
                <a:gd name="connsiteY109" fmla="*/ 344578 h 825692"/>
                <a:gd name="connsiteX110" fmla="*/ 363206 w 439120"/>
                <a:gd name="connsiteY110" fmla="*/ 318075 h 825692"/>
                <a:gd name="connsiteX111" fmla="*/ 356518 w 439120"/>
                <a:gd name="connsiteY111" fmla="*/ 310935 h 825692"/>
                <a:gd name="connsiteX112" fmla="*/ 355115 w 439120"/>
                <a:gd name="connsiteY112" fmla="*/ 304309 h 825692"/>
                <a:gd name="connsiteX113" fmla="*/ 361148 w 439120"/>
                <a:gd name="connsiteY113" fmla="*/ 288158 h 825692"/>
                <a:gd name="connsiteX114" fmla="*/ 361990 w 439120"/>
                <a:gd name="connsiteY114" fmla="*/ 272569 h 825692"/>
                <a:gd name="connsiteX115" fmla="*/ 361834 w 439120"/>
                <a:gd name="connsiteY115" fmla="*/ 255311 h 825692"/>
                <a:gd name="connsiteX116" fmla="*/ 365763 w 439120"/>
                <a:gd name="connsiteY116" fmla="*/ 223492 h 825692"/>
                <a:gd name="connsiteX117" fmla="*/ 361460 w 439120"/>
                <a:gd name="connsiteY117" fmla="*/ 211987 h 825692"/>
                <a:gd name="connsiteX118" fmla="*/ 358716 w 439120"/>
                <a:gd name="connsiteY118" fmla="*/ 204769 h 825692"/>
                <a:gd name="connsiteX119" fmla="*/ 358716 w 439120"/>
                <a:gd name="connsiteY119" fmla="*/ 197270 h 825692"/>
                <a:gd name="connsiteX120" fmla="*/ 359620 w 439120"/>
                <a:gd name="connsiteY120" fmla="*/ 193435 h 825692"/>
                <a:gd name="connsiteX121" fmla="*/ 361444 w 439120"/>
                <a:gd name="connsiteY121" fmla="*/ 180480 h 825692"/>
                <a:gd name="connsiteX122" fmla="*/ 357703 w 439120"/>
                <a:gd name="connsiteY122" fmla="*/ 153307 h 825692"/>
                <a:gd name="connsiteX123" fmla="*/ 362801 w 439120"/>
                <a:gd name="connsiteY123" fmla="*/ 127459 h 825692"/>
                <a:gd name="connsiteX124" fmla="*/ 365716 w 439120"/>
                <a:gd name="connsiteY124" fmla="*/ 111121 h 825692"/>
                <a:gd name="connsiteX125" fmla="*/ 360805 w 439120"/>
                <a:gd name="connsiteY125" fmla="*/ 98088 h 825692"/>
                <a:gd name="connsiteX126" fmla="*/ 359246 w 439120"/>
                <a:gd name="connsiteY126" fmla="*/ 93037 h 825692"/>
                <a:gd name="connsiteX127" fmla="*/ 366729 w 439120"/>
                <a:gd name="connsiteY127" fmla="*/ 63058 h 825692"/>
                <a:gd name="connsiteX128" fmla="*/ 370346 w 439120"/>
                <a:gd name="connsiteY128" fmla="*/ 35822 h 825692"/>
                <a:gd name="connsiteX129" fmla="*/ 353353 w 439120"/>
                <a:gd name="connsiteY129" fmla="*/ 19157 h 825692"/>
                <a:gd name="connsiteX130" fmla="*/ 350469 w 439120"/>
                <a:gd name="connsiteY130" fmla="*/ 19157 h 825692"/>
                <a:gd name="connsiteX131" fmla="*/ 345465 w 439120"/>
                <a:gd name="connsiteY131" fmla="*/ 17863 h 825692"/>
                <a:gd name="connsiteX132" fmla="*/ 349222 w 439120"/>
                <a:gd name="connsiteY132" fmla="*/ 13966 h 825692"/>
                <a:gd name="connsiteX133" fmla="*/ 364188 w 439120"/>
                <a:gd name="connsiteY133" fmla="*/ 6654 h 825692"/>
                <a:gd name="connsiteX134" fmla="*/ 376566 w 439120"/>
                <a:gd name="connsiteY134" fmla="*/ 418 h 825692"/>
                <a:gd name="connsiteX135" fmla="*/ 381649 w 439120"/>
                <a:gd name="connsiteY135" fmla="*/ 3162 h 825692"/>
                <a:gd name="connsiteX136" fmla="*/ 387386 w 439120"/>
                <a:gd name="connsiteY136" fmla="*/ 40484 h 825692"/>
                <a:gd name="connsiteX137" fmla="*/ 389444 w 439120"/>
                <a:gd name="connsiteY137" fmla="*/ 56385 h 825692"/>
                <a:gd name="connsiteX138" fmla="*/ 393949 w 439120"/>
                <a:gd name="connsiteY138" fmla="*/ 77026 h 825692"/>
                <a:gd name="connsiteX139" fmla="*/ 394417 w 439120"/>
                <a:gd name="connsiteY139" fmla="*/ 79848 h 825692"/>
                <a:gd name="connsiteX140" fmla="*/ 395789 w 439120"/>
                <a:gd name="connsiteY140" fmla="*/ 111433 h 825692"/>
                <a:gd name="connsiteX141" fmla="*/ 397581 w 439120"/>
                <a:gd name="connsiteY141" fmla="*/ 136002 h 825692"/>
                <a:gd name="connsiteX142" fmla="*/ 399234 w 439120"/>
                <a:gd name="connsiteY142" fmla="*/ 151966 h 825692"/>
                <a:gd name="connsiteX143" fmla="*/ 400434 w 439120"/>
                <a:gd name="connsiteY143" fmla="*/ 181259 h 825692"/>
                <a:gd name="connsiteX144" fmla="*/ 403552 w 439120"/>
                <a:gd name="connsiteY144" fmla="*/ 206203 h 825692"/>
                <a:gd name="connsiteX145" fmla="*/ 415245 w 439120"/>
                <a:gd name="connsiteY145" fmla="*/ 219751 h 825692"/>
                <a:gd name="connsiteX146" fmla="*/ 431848 w 439120"/>
                <a:gd name="connsiteY146" fmla="*/ 214450 h 825692"/>
                <a:gd name="connsiteX147" fmla="*/ 434966 w 439120"/>
                <a:gd name="connsiteY147" fmla="*/ 209617 h 825692"/>
                <a:gd name="connsiteX148" fmla="*/ 435215 w 439120"/>
                <a:gd name="connsiteY148" fmla="*/ 212626 h 825692"/>
                <a:gd name="connsiteX149" fmla="*/ 435075 w 439120"/>
                <a:gd name="connsiteY149" fmla="*/ 225456 h 825692"/>
                <a:gd name="connsiteX150" fmla="*/ 434373 w 439120"/>
                <a:gd name="connsiteY150" fmla="*/ 228574 h 825692"/>
                <a:gd name="connsiteX151" fmla="*/ 437211 w 439120"/>
                <a:gd name="connsiteY151" fmla="*/ 238957 h 825692"/>
                <a:gd name="connsiteX152" fmla="*/ 436992 w 439120"/>
                <a:gd name="connsiteY152" fmla="*/ 246487 h 825692"/>
                <a:gd name="connsiteX153" fmla="*/ 435823 w 439120"/>
                <a:gd name="connsiteY153" fmla="*/ 254469 h 825692"/>
                <a:gd name="connsiteX154" fmla="*/ 434810 w 439120"/>
                <a:gd name="connsiteY154" fmla="*/ 261952 h 825692"/>
                <a:gd name="connsiteX155" fmla="*/ 434810 w 439120"/>
                <a:gd name="connsiteY155" fmla="*/ 268547 h 825692"/>
                <a:gd name="connsiteX156" fmla="*/ 434373 w 439120"/>
                <a:gd name="connsiteY156" fmla="*/ 272101 h 825692"/>
                <a:gd name="connsiteX157" fmla="*/ 433906 w 439120"/>
                <a:gd name="connsiteY157" fmla="*/ 279163 h 825692"/>
                <a:gd name="connsiteX158" fmla="*/ 433422 w 439120"/>
                <a:gd name="connsiteY158" fmla="*/ 282390 h 825692"/>
                <a:gd name="connsiteX159" fmla="*/ 432565 w 439120"/>
                <a:gd name="connsiteY159" fmla="*/ 289437 h 825692"/>
                <a:gd name="connsiteX160" fmla="*/ 431988 w 439120"/>
                <a:gd name="connsiteY160" fmla="*/ 294114 h 825692"/>
                <a:gd name="connsiteX161" fmla="*/ 431177 w 439120"/>
                <a:gd name="connsiteY161" fmla="*/ 300895 h 825692"/>
                <a:gd name="connsiteX162" fmla="*/ 430491 w 439120"/>
                <a:gd name="connsiteY162" fmla="*/ 306866 h 825692"/>
                <a:gd name="connsiteX163" fmla="*/ 430289 w 439120"/>
                <a:gd name="connsiteY163" fmla="*/ 313757 h 825692"/>
                <a:gd name="connsiteX164" fmla="*/ 429634 w 439120"/>
                <a:gd name="connsiteY164" fmla="*/ 318434 h 825692"/>
                <a:gd name="connsiteX165" fmla="*/ 428948 w 439120"/>
                <a:gd name="connsiteY165" fmla="*/ 325169 h 825692"/>
                <a:gd name="connsiteX166" fmla="*/ 428636 w 439120"/>
                <a:gd name="connsiteY166" fmla="*/ 329846 h 825692"/>
                <a:gd name="connsiteX167" fmla="*/ 427607 w 439120"/>
                <a:gd name="connsiteY167" fmla="*/ 335177 h 825692"/>
                <a:gd name="connsiteX168" fmla="*/ 426890 w 439120"/>
                <a:gd name="connsiteY168" fmla="*/ 340649 h 825692"/>
                <a:gd name="connsiteX169" fmla="*/ 426516 w 439120"/>
                <a:gd name="connsiteY169" fmla="*/ 345669 h 825692"/>
                <a:gd name="connsiteX170" fmla="*/ 426095 w 439120"/>
                <a:gd name="connsiteY170" fmla="*/ 349660 h 825692"/>
                <a:gd name="connsiteX171" fmla="*/ 425456 w 439120"/>
                <a:gd name="connsiteY171" fmla="*/ 355007 h 825692"/>
                <a:gd name="connsiteX172" fmla="*/ 424832 w 439120"/>
                <a:gd name="connsiteY172" fmla="*/ 358983 h 825692"/>
                <a:gd name="connsiteX173" fmla="*/ 424380 w 439120"/>
                <a:gd name="connsiteY173" fmla="*/ 364377 h 825692"/>
                <a:gd name="connsiteX174" fmla="*/ 423523 w 439120"/>
                <a:gd name="connsiteY174" fmla="*/ 369366 h 825692"/>
                <a:gd name="connsiteX175" fmla="*/ 422291 w 439120"/>
                <a:gd name="connsiteY175" fmla="*/ 372296 h 825692"/>
                <a:gd name="connsiteX176" fmla="*/ 421371 w 439120"/>
                <a:gd name="connsiteY176" fmla="*/ 378532 h 825692"/>
                <a:gd name="connsiteX177" fmla="*/ 422042 w 439120"/>
                <a:gd name="connsiteY177" fmla="*/ 380481 h 825692"/>
                <a:gd name="connsiteX178" fmla="*/ 423320 w 439120"/>
                <a:gd name="connsiteY178" fmla="*/ 384114 h 825692"/>
                <a:gd name="connsiteX179" fmla="*/ 420202 w 439120"/>
                <a:gd name="connsiteY179" fmla="*/ 385673 h 825692"/>
                <a:gd name="connsiteX180" fmla="*/ 402820 w 439120"/>
                <a:gd name="connsiteY180" fmla="*/ 400701 h 825692"/>
                <a:gd name="connsiteX181" fmla="*/ 378687 w 439120"/>
                <a:gd name="connsiteY181" fmla="*/ 489984 h 825692"/>
                <a:gd name="connsiteX182" fmla="*/ 368522 w 439120"/>
                <a:gd name="connsiteY182" fmla="*/ 542677 h 825692"/>
                <a:gd name="connsiteX183" fmla="*/ 355879 w 439120"/>
                <a:gd name="connsiteY183" fmla="*/ 621826 h 825692"/>
                <a:gd name="connsiteX184" fmla="*/ 353166 w 439120"/>
                <a:gd name="connsiteY184" fmla="*/ 661487 h 825692"/>
                <a:gd name="connsiteX185" fmla="*/ 340959 w 439120"/>
                <a:gd name="connsiteY185" fmla="*/ 714820 h 825692"/>
                <a:gd name="connsiteX186" fmla="*/ 305103 w 439120"/>
                <a:gd name="connsiteY186" fmla="*/ 764442 h 825692"/>
                <a:gd name="connsiteX187" fmla="*/ 252098 w 439120"/>
                <a:gd name="connsiteY187" fmla="*/ 796385 h 825692"/>
                <a:gd name="connsiteX188" fmla="*/ 243570 w 439120"/>
                <a:gd name="connsiteY188" fmla="*/ 820955 h 825692"/>
                <a:gd name="connsiteX189" fmla="*/ 244381 w 439120"/>
                <a:gd name="connsiteY189" fmla="*/ 825289 h 825692"/>
                <a:gd name="connsiteX190" fmla="*/ 240811 w 439120"/>
                <a:gd name="connsiteY190" fmla="*/ 823636 h 825692"/>
                <a:gd name="connsiteX191" fmla="*/ 232065 w 439120"/>
                <a:gd name="connsiteY191" fmla="*/ 822077 h 825692"/>
                <a:gd name="connsiteX192" fmla="*/ 215446 w 439120"/>
                <a:gd name="connsiteY192" fmla="*/ 825195 h 825692"/>
                <a:gd name="connsiteX193" fmla="*/ 210987 w 439120"/>
                <a:gd name="connsiteY193" fmla="*/ 824462 h 825692"/>
                <a:gd name="connsiteX194" fmla="*/ 198672 w 439120"/>
                <a:gd name="connsiteY194" fmla="*/ 824805 h 825692"/>
                <a:gd name="connsiteX195" fmla="*/ 197003 w 439120"/>
                <a:gd name="connsiteY195" fmla="*/ 825179 h 825692"/>
                <a:gd name="connsiteX196" fmla="*/ 193511 w 439120"/>
                <a:gd name="connsiteY196" fmla="*/ 825039 h 825692"/>
                <a:gd name="connsiteX197" fmla="*/ 190097 w 439120"/>
                <a:gd name="connsiteY197" fmla="*/ 824026 h 825692"/>
                <a:gd name="connsiteX198" fmla="*/ 190097 w 439120"/>
                <a:gd name="connsiteY198" fmla="*/ 824026 h 825692"/>
                <a:gd name="connsiteX199" fmla="*/ 179886 w 439120"/>
                <a:gd name="connsiteY199" fmla="*/ 823075 h 825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439120" h="825692">
                  <a:moveTo>
                    <a:pt x="179886" y="823075"/>
                  </a:moveTo>
                  <a:lnTo>
                    <a:pt x="178748" y="823075"/>
                  </a:lnTo>
                  <a:cubicBezTo>
                    <a:pt x="175630" y="819427"/>
                    <a:pt x="171982" y="819099"/>
                    <a:pt x="168053" y="821204"/>
                  </a:cubicBezTo>
                  <a:cubicBezTo>
                    <a:pt x="165793" y="822654"/>
                    <a:pt x="162877" y="822654"/>
                    <a:pt x="160617" y="821204"/>
                  </a:cubicBezTo>
                  <a:cubicBezTo>
                    <a:pt x="157000" y="819084"/>
                    <a:pt x="153726" y="819817"/>
                    <a:pt x="151029" y="823028"/>
                  </a:cubicBezTo>
                  <a:lnTo>
                    <a:pt x="146352" y="823028"/>
                  </a:lnTo>
                  <a:cubicBezTo>
                    <a:pt x="134021" y="823574"/>
                    <a:pt x="121689" y="822794"/>
                    <a:pt x="109358" y="823028"/>
                  </a:cubicBezTo>
                  <a:lnTo>
                    <a:pt x="107066" y="823028"/>
                  </a:lnTo>
                  <a:cubicBezTo>
                    <a:pt x="107066" y="821765"/>
                    <a:pt x="107269" y="820393"/>
                    <a:pt x="105912" y="819567"/>
                  </a:cubicBezTo>
                  <a:cubicBezTo>
                    <a:pt x="105585" y="819131"/>
                    <a:pt x="105117" y="818834"/>
                    <a:pt x="104759" y="818414"/>
                  </a:cubicBezTo>
                  <a:lnTo>
                    <a:pt x="101298" y="818414"/>
                  </a:lnTo>
                  <a:cubicBezTo>
                    <a:pt x="100939" y="818834"/>
                    <a:pt x="100472" y="819131"/>
                    <a:pt x="100144" y="819567"/>
                  </a:cubicBezTo>
                  <a:lnTo>
                    <a:pt x="98990" y="819567"/>
                  </a:lnTo>
                  <a:cubicBezTo>
                    <a:pt x="98741" y="819879"/>
                    <a:pt x="98273" y="819941"/>
                    <a:pt x="97962" y="819692"/>
                  </a:cubicBezTo>
                  <a:cubicBezTo>
                    <a:pt x="97915" y="819661"/>
                    <a:pt x="97868" y="819614"/>
                    <a:pt x="97837" y="819567"/>
                  </a:cubicBezTo>
                  <a:cubicBezTo>
                    <a:pt x="97354" y="818772"/>
                    <a:pt x="96449" y="818320"/>
                    <a:pt x="95530" y="818414"/>
                  </a:cubicBezTo>
                  <a:cubicBezTo>
                    <a:pt x="94532" y="817556"/>
                    <a:pt x="93051" y="817556"/>
                    <a:pt x="92053" y="818414"/>
                  </a:cubicBezTo>
                  <a:lnTo>
                    <a:pt x="90899" y="818414"/>
                  </a:lnTo>
                  <a:cubicBezTo>
                    <a:pt x="90572" y="817977"/>
                    <a:pt x="90104" y="817681"/>
                    <a:pt x="89746" y="817260"/>
                  </a:cubicBezTo>
                  <a:lnTo>
                    <a:pt x="87438" y="817260"/>
                  </a:lnTo>
                  <a:cubicBezTo>
                    <a:pt x="87111" y="816823"/>
                    <a:pt x="86643" y="816527"/>
                    <a:pt x="86285" y="816106"/>
                  </a:cubicBezTo>
                  <a:lnTo>
                    <a:pt x="82824" y="816106"/>
                  </a:lnTo>
                  <a:cubicBezTo>
                    <a:pt x="82481" y="815670"/>
                    <a:pt x="82013" y="815374"/>
                    <a:pt x="81670" y="814953"/>
                  </a:cubicBezTo>
                  <a:cubicBezTo>
                    <a:pt x="80595" y="814547"/>
                    <a:pt x="79753" y="813705"/>
                    <a:pt x="79347" y="812645"/>
                  </a:cubicBezTo>
                  <a:lnTo>
                    <a:pt x="78194" y="811492"/>
                  </a:lnTo>
                  <a:lnTo>
                    <a:pt x="75887" y="810338"/>
                  </a:lnTo>
                  <a:cubicBezTo>
                    <a:pt x="75559" y="809902"/>
                    <a:pt x="75091" y="809590"/>
                    <a:pt x="74733" y="809184"/>
                  </a:cubicBezTo>
                  <a:lnTo>
                    <a:pt x="68965" y="809184"/>
                  </a:lnTo>
                  <a:cubicBezTo>
                    <a:pt x="68606" y="808779"/>
                    <a:pt x="68216" y="808389"/>
                    <a:pt x="67811" y="808031"/>
                  </a:cubicBezTo>
                  <a:cubicBezTo>
                    <a:pt x="67031" y="806877"/>
                    <a:pt x="66252" y="805708"/>
                    <a:pt x="65504" y="804554"/>
                  </a:cubicBezTo>
                  <a:cubicBezTo>
                    <a:pt x="65083" y="804211"/>
                    <a:pt x="64787" y="803743"/>
                    <a:pt x="64350" y="803401"/>
                  </a:cubicBezTo>
                  <a:cubicBezTo>
                    <a:pt x="63633" y="801873"/>
                    <a:pt x="62401" y="800657"/>
                    <a:pt x="60874" y="799940"/>
                  </a:cubicBezTo>
                  <a:cubicBezTo>
                    <a:pt x="60546" y="799503"/>
                    <a:pt x="60078" y="799207"/>
                    <a:pt x="59720" y="798786"/>
                  </a:cubicBezTo>
                  <a:lnTo>
                    <a:pt x="53952" y="796479"/>
                  </a:lnTo>
                  <a:cubicBezTo>
                    <a:pt x="53593" y="796073"/>
                    <a:pt x="53203" y="795684"/>
                    <a:pt x="52798" y="795325"/>
                  </a:cubicBezTo>
                  <a:lnTo>
                    <a:pt x="49337" y="789541"/>
                  </a:lnTo>
                  <a:cubicBezTo>
                    <a:pt x="48916" y="789198"/>
                    <a:pt x="48620" y="788731"/>
                    <a:pt x="48168" y="788388"/>
                  </a:cubicBezTo>
                  <a:cubicBezTo>
                    <a:pt x="46609" y="784989"/>
                    <a:pt x="42976" y="784287"/>
                    <a:pt x="40092" y="782619"/>
                  </a:cubicBezTo>
                  <a:cubicBezTo>
                    <a:pt x="39734" y="782214"/>
                    <a:pt x="39344" y="781824"/>
                    <a:pt x="38939" y="781466"/>
                  </a:cubicBezTo>
                  <a:lnTo>
                    <a:pt x="35478" y="773375"/>
                  </a:lnTo>
                  <a:cubicBezTo>
                    <a:pt x="35072" y="773016"/>
                    <a:pt x="34729" y="772580"/>
                    <a:pt x="34324" y="772221"/>
                  </a:cubicBezTo>
                  <a:lnTo>
                    <a:pt x="33171" y="771067"/>
                  </a:lnTo>
                  <a:cubicBezTo>
                    <a:pt x="32796" y="770662"/>
                    <a:pt x="32375" y="770319"/>
                    <a:pt x="32001" y="769914"/>
                  </a:cubicBezTo>
                  <a:lnTo>
                    <a:pt x="29694" y="768760"/>
                  </a:lnTo>
                  <a:cubicBezTo>
                    <a:pt x="29335" y="768355"/>
                    <a:pt x="28946" y="767965"/>
                    <a:pt x="28540" y="767606"/>
                  </a:cubicBezTo>
                  <a:cubicBezTo>
                    <a:pt x="28182" y="767201"/>
                    <a:pt x="27792" y="766811"/>
                    <a:pt x="27387" y="766453"/>
                  </a:cubicBezTo>
                  <a:cubicBezTo>
                    <a:pt x="27028" y="762212"/>
                    <a:pt x="25407" y="758190"/>
                    <a:pt x="22710" y="754901"/>
                  </a:cubicBezTo>
                  <a:cubicBezTo>
                    <a:pt x="22304" y="754527"/>
                    <a:pt x="21961" y="754106"/>
                    <a:pt x="21556" y="753747"/>
                  </a:cubicBezTo>
                  <a:cubicBezTo>
                    <a:pt x="21151" y="753389"/>
                    <a:pt x="20761" y="752999"/>
                    <a:pt x="20402" y="752594"/>
                  </a:cubicBezTo>
                  <a:cubicBezTo>
                    <a:pt x="16786" y="750707"/>
                    <a:pt x="18500" y="747309"/>
                    <a:pt x="18095" y="744502"/>
                  </a:cubicBezTo>
                  <a:cubicBezTo>
                    <a:pt x="17674" y="744159"/>
                    <a:pt x="17378" y="743692"/>
                    <a:pt x="16926" y="743349"/>
                  </a:cubicBezTo>
                  <a:lnTo>
                    <a:pt x="16926" y="739888"/>
                  </a:lnTo>
                  <a:cubicBezTo>
                    <a:pt x="16521" y="739529"/>
                    <a:pt x="16209" y="739062"/>
                    <a:pt x="15772" y="738734"/>
                  </a:cubicBezTo>
                  <a:cubicBezTo>
                    <a:pt x="15398" y="737955"/>
                    <a:pt x="15008" y="737175"/>
                    <a:pt x="14619" y="736427"/>
                  </a:cubicBezTo>
                  <a:cubicBezTo>
                    <a:pt x="14213" y="736053"/>
                    <a:pt x="13870" y="735632"/>
                    <a:pt x="13465" y="735273"/>
                  </a:cubicBezTo>
                  <a:cubicBezTo>
                    <a:pt x="13105" y="734868"/>
                    <a:pt x="12718" y="734478"/>
                    <a:pt x="12311" y="734120"/>
                  </a:cubicBezTo>
                  <a:cubicBezTo>
                    <a:pt x="10380" y="731937"/>
                    <a:pt x="9533" y="728991"/>
                    <a:pt x="10004" y="726107"/>
                  </a:cubicBezTo>
                  <a:cubicBezTo>
                    <a:pt x="10467" y="722458"/>
                    <a:pt x="9653" y="718748"/>
                    <a:pt x="7697" y="715630"/>
                  </a:cubicBezTo>
                  <a:cubicBezTo>
                    <a:pt x="7291" y="715272"/>
                    <a:pt x="6949" y="714835"/>
                    <a:pt x="6543" y="714476"/>
                  </a:cubicBezTo>
                  <a:cubicBezTo>
                    <a:pt x="6138" y="714118"/>
                    <a:pt x="5810" y="713666"/>
                    <a:pt x="5390" y="713323"/>
                  </a:cubicBezTo>
                  <a:cubicBezTo>
                    <a:pt x="5390" y="710844"/>
                    <a:pt x="5390" y="708350"/>
                    <a:pt x="5390" y="705871"/>
                  </a:cubicBezTo>
                  <a:cubicBezTo>
                    <a:pt x="5390" y="702426"/>
                    <a:pt x="5577" y="699011"/>
                    <a:pt x="3675" y="695862"/>
                  </a:cubicBezTo>
                  <a:cubicBezTo>
                    <a:pt x="2630" y="694163"/>
                    <a:pt x="3160" y="692121"/>
                    <a:pt x="3082" y="690234"/>
                  </a:cubicBezTo>
                  <a:cubicBezTo>
                    <a:pt x="3519" y="689891"/>
                    <a:pt x="3815" y="689424"/>
                    <a:pt x="4236" y="689065"/>
                  </a:cubicBezTo>
                  <a:cubicBezTo>
                    <a:pt x="4362" y="686321"/>
                    <a:pt x="3971" y="683578"/>
                    <a:pt x="3082" y="680990"/>
                  </a:cubicBezTo>
                  <a:cubicBezTo>
                    <a:pt x="2661" y="680631"/>
                    <a:pt x="2365" y="680163"/>
                    <a:pt x="1929" y="679836"/>
                  </a:cubicBezTo>
                  <a:lnTo>
                    <a:pt x="1929" y="675159"/>
                  </a:lnTo>
                  <a:cubicBezTo>
                    <a:pt x="2365" y="674832"/>
                    <a:pt x="2661" y="674364"/>
                    <a:pt x="3082" y="674005"/>
                  </a:cubicBezTo>
                  <a:cubicBezTo>
                    <a:pt x="2973" y="670420"/>
                    <a:pt x="3441" y="666787"/>
                    <a:pt x="2116" y="663280"/>
                  </a:cubicBezTo>
                  <a:cubicBezTo>
                    <a:pt x="1732" y="661986"/>
                    <a:pt x="1820" y="660583"/>
                    <a:pt x="2365" y="659351"/>
                  </a:cubicBezTo>
                  <a:cubicBezTo>
                    <a:pt x="3753" y="655454"/>
                    <a:pt x="2802" y="651416"/>
                    <a:pt x="3082" y="647456"/>
                  </a:cubicBezTo>
                  <a:cubicBezTo>
                    <a:pt x="2661" y="647097"/>
                    <a:pt x="2365" y="646630"/>
                    <a:pt x="1929" y="646302"/>
                  </a:cubicBezTo>
                  <a:lnTo>
                    <a:pt x="1929" y="643980"/>
                  </a:lnTo>
                  <a:cubicBezTo>
                    <a:pt x="2365" y="643652"/>
                    <a:pt x="2661" y="643184"/>
                    <a:pt x="3082" y="642826"/>
                  </a:cubicBezTo>
                  <a:cubicBezTo>
                    <a:pt x="3300" y="639349"/>
                    <a:pt x="4797" y="636013"/>
                    <a:pt x="4236" y="632443"/>
                  </a:cubicBezTo>
                  <a:cubicBezTo>
                    <a:pt x="3815" y="632084"/>
                    <a:pt x="3519" y="631617"/>
                    <a:pt x="3082" y="631274"/>
                  </a:cubicBezTo>
                  <a:lnTo>
                    <a:pt x="3082" y="628967"/>
                  </a:lnTo>
                  <a:cubicBezTo>
                    <a:pt x="3519" y="628639"/>
                    <a:pt x="3815" y="628171"/>
                    <a:pt x="4236" y="627813"/>
                  </a:cubicBezTo>
                  <a:cubicBezTo>
                    <a:pt x="4462" y="625147"/>
                    <a:pt x="3659" y="622497"/>
                    <a:pt x="1991" y="620408"/>
                  </a:cubicBezTo>
                  <a:cubicBezTo>
                    <a:pt x="-1252" y="616043"/>
                    <a:pt x="-1330" y="613751"/>
                    <a:pt x="1664" y="609152"/>
                  </a:cubicBezTo>
                  <a:cubicBezTo>
                    <a:pt x="3035" y="607063"/>
                    <a:pt x="4407" y="605052"/>
                    <a:pt x="4236" y="602402"/>
                  </a:cubicBezTo>
                  <a:cubicBezTo>
                    <a:pt x="8913" y="606393"/>
                    <a:pt x="8913" y="606393"/>
                    <a:pt x="6418" y="611257"/>
                  </a:cubicBezTo>
                  <a:cubicBezTo>
                    <a:pt x="4688" y="614577"/>
                    <a:pt x="5234" y="616339"/>
                    <a:pt x="8882" y="617196"/>
                  </a:cubicBezTo>
                  <a:cubicBezTo>
                    <a:pt x="14795" y="618740"/>
                    <a:pt x="20792" y="619925"/>
                    <a:pt x="26857" y="620719"/>
                  </a:cubicBezTo>
                  <a:cubicBezTo>
                    <a:pt x="30099" y="621078"/>
                    <a:pt x="33217" y="622014"/>
                    <a:pt x="36491" y="622169"/>
                  </a:cubicBezTo>
                  <a:cubicBezTo>
                    <a:pt x="39765" y="622325"/>
                    <a:pt x="42509" y="626129"/>
                    <a:pt x="43538" y="630229"/>
                  </a:cubicBezTo>
                  <a:cubicBezTo>
                    <a:pt x="45829" y="638866"/>
                    <a:pt x="47279" y="647705"/>
                    <a:pt x="47840" y="656623"/>
                  </a:cubicBezTo>
                  <a:cubicBezTo>
                    <a:pt x="48090" y="661970"/>
                    <a:pt x="48745" y="667302"/>
                    <a:pt x="49774" y="672555"/>
                  </a:cubicBezTo>
                  <a:cubicBezTo>
                    <a:pt x="51894" y="681676"/>
                    <a:pt x="54778" y="690609"/>
                    <a:pt x="58395" y="699261"/>
                  </a:cubicBezTo>
                  <a:cubicBezTo>
                    <a:pt x="64475" y="714648"/>
                    <a:pt x="73127" y="728881"/>
                    <a:pt x="84009" y="741353"/>
                  </a:cubicBezTo>
                  <a:cubicBezTo>
                    <a:pt x="97728" y="757270"/>
                    <a:pt x="113505" y="770974"/>
                    <a:pt x="132898" y="779969"/>
                  </a:cubicBezTo>
                  <a:cubicBezTo>
                    <a:pt x="144544" y="785363"/>
                    <a:pt x="156922" y="789042"/>
                    <a:pt x="169628" y="790882"/>
                  </a:cubicBezTo>
                  <a:cubicBezTo>
                    <a:pt x="182926" y="792768"/>
                    <a:pt x="196489" y="791459"/>
                    <a:pt x="209179" y="787078"/>
                  </a:cubicBezTo>
                  <a:cubicBezTo>
                    <a:pt x="216491" y="784708"/>
                    <a:pt x="223475" y="781403"/>
                    <a:pt x="229960" y="777272"/>
                  </a:cubicBezTo>
                  <a:cubicBezTo>
                    <a:pt x="235214" y="774061"/>
                    <a:pt x="240904" y="771613"/>
                    <a:pt x="246844" y="770023"/>
                  </a:cubicBezTo>
                  <a:cubicBezTo>
                    <a:pt x="255106" y="767482"/>
                    <a:pt x="263120" y="764208"/>
                    <a:pt x="270790" y="760217"/>
                  </a:cubicBezTo>
                  <a:cubicBezTo>
                    <a:pt x="275513" y="757676"/>
                    <a:pt x="279879" y="754542"/>
                    <a:pt x="283776" y="750863"/>
                  </a:cubicBezTo>
                  <a:cubicBezTo>
                    <a:pt x="298119" y="738048"/>
                    <a:pt x="306911" y="721897"/>
                    <a:pt x="312757" y="703891"/>
                  </a:cubicBezTo>
                  <a:cubicBezTo>
                    <a:pt x="314192" y="698731"/>
                    <a:pt x="317263" y="694163"/>
                    <a:pt x="321488" y="690858"/>
                  </a:cubicBezTo>
                  <a:cubicBezTo>
                    <a:pt x="331621" y="683063"/>
                    <a:pt x="336095" y="672462"/>
                    <a:pt x="337077" y="659522"/>
                  </a:cubicBezTo>
                  <a:cubicBezTo>
                    <a:pt x="337919" y="648267"/>
                    <a:pt x="337077" y="636886"/>
                    <a:pt x="339198" y="625755"/>
                  </a:cubicBezTo>
                  <a:cubicBezTo>
                    <a:pt x="341910" y="611490"/>
                    <a:pt x="343017" y="597008"/>
                    <a:pt x="345730" y="582743"/>
                  </a:cubicBezTo>
                  <a:cubicBezTo>
                    <a:pt x="347429" y="573779"/>
                    <a:pt x="348068" y="564581"/>
                    <a:pt x="349471" y="555523"/>
                  </a:cubicBezTo>
                  <a:cubicBezTo>
                    <a:pt x="351623" y="541492"/>
                    <a:pt x="353743" y="527617"/>
                    <a:pt x="356097" y="513696"/>
                  </a:cubicBezTo>
                  <a:cubicBezTo>
                    <a:pt x="359075" y="496188"/>
                    <a:pt x="362910" y="478837"/>
                    <a:pt x="365451" y="461267"/>
                  </a:cubicBezTo>
                  <a:cubicBezTo>
                    <a:pt x="366916" y="451056"/>
                    <a:pt x="368569" y="440891"/>
                    <a:pt x="370206" y="430711"/>
                  </a:cubicBezTo>
                  <a:cubicBezTo>
                    <a:pt x="370331" y="429760"/>
                    <a:pt x="370362" y="428794"/>
                    <a:pt x="370299" y="427843"/>
                  </a:cubicBezTo>
                  <a:cubicBezTo>
                    <a:pt x="370112" y="417086"/>
                    <a:pt x="371858" y="406454"/>
                    <a:pt x="372326" y="395790"/>
                  </a:cubicBezTo>
                  <a:cubicBezTo>
                    <a:pt x="372856" y="382991"/>
                    <a:pt x="373620" y="370098"/>
                    <a:pt x="371687" y="357252"/>
                  </a:cubicBezTo>
                  <a:cubicBezTo>
                    <a:pt x="371063" y="353105"/>
                    <a:pt x="371562" y="348803"/>
                    <a:pt x="371453" y="344578"/>
                  </a:cubicBezTo>
                  <a:cubicBezTo>
                    <a:pt x="371188" y="334990"/>
                    <a:pt x="369083" y="325870"/>
                    <a:pt x="363206" y="318075"/>
                  </a:cubicBezTo>
                  <a:cubicBezTo>
                    <a:pt x="361195" y="315500"/>
                    <a:pt x="358950" y="313110"/>
                    <a:pt x="356518" y="310935"/>
                  </a:cubicBezTo>
                  <a:cubicBezTo>
                    <a:pt x="354476" y="309378"/>
                    <a:pt x="353883" y="306561"/>
                    <a:pt x="355115" y="304309"/>
                  </a:cubicBezTo>
                  <a:cubicBezTo>
                    <a:pt x="357313" y="298993"/>
                    <a:pt x="359028" y="293490"/>
                    <a:pt x="361148" y="288158"/>
                  </a:cubicBezTo>
                  <a:cubicBezTo>
                    <a:pt x="363268" y="282827"/>
                    <a:pt x="364593" y="277635"/>
                    <a:pt x="361990" y="272569"/>
                  </a:cubicBezTo>
                  <a:cubicBezTo>
                    <a:pt x="358950" y="266629"/>
                    <a:pt x="360571" y="261110"/>
                    <a:pt x="361834" y="255311"/>
                  </a:cubicBezTo>
                  <a:cubicBezTo>
                    <a:pt x="364375" y="244892"/>
                    <a:pt x="365685" y="234215"/>
                    <a:pt x="365763" y="223492"/>
                  </a:cubicBezTo>
                  <a:cubicBezTo>
                    <a:pt x="365950" y="219231"/>
                    <a:pt x="364406" y="215077"/>
                    <a:pt x="361460" y="211987"/>
                  </a:cubicBezTo>
                  <a:cubicBezTo>
                    <a:pt x="359464" y="210144"/>
                    <a:pt x="358451" y="207472"/>
                    <a:pt x="358716" y="204769"/>
                  </a:cubicBezTo>
                  <a:cubicBezTo>
                    <a:pt x="358888" y="202274"/>
                    <a:pt x="358716" y="199764"/>
                    <a:pt x="358716" y="197270"/>
                  </a:cubicBezTo>
                  <a:cubicBezTo>
                    <a:pt x="358482" y="195922"/>
                    <a:pt x="358810" y="194537"/>
                    <a:pt x="359620" y="193435"/>
                  </a:cubicBezTo>
                  <a:cubicBezTo>
                    <a:pt x="363440" y="189553"/>
                    <a:pt x="362380" y="185017"/>
                    <a:pt x="361444" y="180480"/>
                  </a:cubicBezTo>
                  <a:cubicBezTo>
                    <a:pt x="359605" y="171500"/>
                    <a:pt x="356409" y="162598"/>
                    <a:pt x="357703" y="153307"/>
                  </a:cubicBezTo>
                  <a:cubicBezTo>
                    <a:pt x="358903" y="144600"/>
                    <a:pt x="360603" y="135970"/>
                    <a:pt x="362801" y="127459"/>
                  </a:cubicBezTo>
                  <a:cubicBezTo>
                    <a:pt x="364391" y="122143"/>
                    <a:pt x="365373" y="116662"/>
                    <a:pt x="365716" y="111121"/>
                  </a:cubicBezTo>
                  <a:cubicBezTo>
                    <a:pt x="366059" y="106268"/>
                    <a:pt x="364266" y="101508"/>
                    <a:pt x="360805" y="98088"/>
                  </a:cubicBezTo>
                  <a:cubicBezTo>
                    <a:pt x="359371" y="96669"/>
                    <a:pt x="358326" y="95297"/>
                    <a:pt x="359246" y="93037"/>
                  </a:cubicBezTo>
                  <a:cubicBezTo>
                    <a:pt x="363331" y="83449"/>
                    <a:pt x="364796" y="73175"/>
                    <a:pt x="366729" y="63058"/>
                  </a:cubicBezTo>
                  <a:cubicBezTo>
                    <a:pt x="368475" y="54061"/>
                    <a:pt x="369691" y="44966"/>
                    <a:pt x="370346" y="35822"/>
                  </a:cubicBezTo>
                  <a:cubicBezTo>
                    <a:pt x="370876" y="28028"/>
                    <a:pt x="361725" y="17956"/>
                    <a:pt x="353353" y="19157"/>
                  </a:cubicBezTo>
                  <a:cubicBezTo>
                    <a:pt x="352402" y="19307"/>
                    <a:pt x="351420" y="19307"/>
                    <a:pt x="350469" y="19157"/>
                  </a:cubicBezTo>
                  <a:cubicBezTo>
                    <a:pt x="348708" y="18861"/>
                    <a:pt x="345979" y="20311"/>
                    <a:pt x="345465" y="17863"/>
                  </a:cubicBezTo>
                  <a:cubicBezTo>
                    <a:pt x="345044" y="15868"/>
                    <a:pt x="347741" y="15150"/>
                    <a:pt x="349222" y="13966"/>
                  </a:cubicBezTo>
                  <a:cubicBezTo>
                    <a:pt x="353665" y="10395"/>
                    <a:pt x="359355" y="9429"/>
                    <a:pt x="364188" y="6654"/>
                  </a:cubicBezTo>
                  <a:cubicBezTo>
                    <a:pt x="368179" y="4362"/>
                    <a:pt x="372373" y="2398"/>
                    <a:pt x="376566" y="418"/>
                  </a:cubicBezTo>
                  <a:cubicBezTo>
                    <a:pt x="379856" y="-1141"/>
                    <a:pt x="381773" y="-206"/>
                    <a:pt x="381649" y="3162"/>
                  </a:cubicBezTo>
                  <a:cubicBezTo>
                    <a:pt x="381165" y="16008"/>
                    <a:pt x="385281" y="28105"/>
                    <a:pt x="387386" y="40484"/>
                  </a:cubicBezTo>
                  <a:cubicBezTo>
                    <a:pt x="388290" y="45753"/>
                    <a:pt x="388508" y="51132"/>
                    <a:pt x="389444" y="56385"/>
                  </a:cubicBezTo>
                  <a:cubicBezTo>
                    <a:pt x="390675" y="63307"/>
                    <a:pt x="393232" y="69964"/>
                    <a:pt x="393949" y="77026"/>
                  </a:cubicBezTo>
                  <a:cubicBezTo>
                    <a:pt x="394183" y="77952"/>
                    <a:pt x="394339" y="78897"/>
                    <a:pt x="394417" y="79848"/>
                  </a:cubicBezTo>
                  <a:cubicBezTo>
                    <a:pt x="393684" y="90418"/>
                    <a:pt x="395165" y="100925"/>
                    <a:pt x="395789" y="111433"/>
                  </a:cubicBezTo>
                  <a:cubicBezTo>
                    <a:pt x="396256" y="119617"/>
                    <a:pt x="396615" y="127833"/>
                    <a:pt x="397581" y="136002"/>
                  </a:cubicBezTo>
                  <a:cubicBezTo>
                    <a:pt x="398189" y="141287"/>
                    <a:pt x="398641" y="146681"/>
                    <a:pt x="399234" y="151966"/>
                  </a:cubicBezTo>
                  <a:cubicBezTo>
                    <a:pt x="400341" y="161741"/>
                    <a:pt x="399483" y="171563"/>
                    <a:pt x="400434" y="181259"/>
                  </a:cubicBezTo>
                  <a:cubicBezTo>
                    <a:pt x="401276" y="189584"/>
                    <a:pt x="401682" y="197987"/>
                    <a:pt x="403552" y="206203"/>
                  </a:cubicBezTo>
                  <a:cubicBezTo>
                    <a:pt x="405111" y="213156"/>
                    <a:pt x="408572" y="217833"/>
                    <a:pt x="415245" y="219751"/>
                  </a:cubicBezTo>
                  <a:cubicBezTo>
                    <a:pt x="421917" y="221668"/>
                    <a:pt x="427233" y="219158"/>
                    <a:pt x="431848" y="214450"/>
                  </a:cubicBezTo>
                  <a:cubicBezTo>
                    <a:pt x="433142" y="213019"/>
                    <a:pt x="434202" y="211387"/>
                    <a:pt x="434966" y="209617"/>
                  </a:cubicBezTo>
                  <a:cubicBezTo>
                    <a:pt x="436244" y="210521"/>
                    <a:pt x="435652" y="211504"/>
                    <a:pt x="435215" y="212626"/>
                  </a:cubicBezTo>
                  <a:cubicBezTo>
                    <a:pt x="433547" y="216866"/>
                    <a:pt x="431333" y="221107"/>
                    <a:pt x="435075" y="225456"/>
                  </a:cubicBezTo>
                  <a:cubicBezTo>
                    <a:pt x="436104" y="226672"/>
                    <a:pt x="434467" y="227499"/>
                    <a:pt x="434373" y="228574"/>
                  </a:cubicBezTo>
                  <a:cubicBezTo>
                    <a:pt x="433968" y="232347"/>
                    <a:pt x="431926" y="236478"/>
                    <a:pt x="437211" y="238957"/>
                  </a:cubicBezTo>
                  <a:cubicBezTo>
                    <a:pt x="439300" y="239939"/>
                    <a:pt x="438894" y="244679"/>
                    <a:pt x="436992" y="246487"/>
                  </a:cubicBezTo>
                  <a:cubicBezTo>
                    <a:pt x="433126" y="250135"/>
                    <a:pt x="433111" y="250291"/>
                    <a:pt x="435823" y="254469"/>
                  </a:cubicBezTo>
                  <a:cubicBezTo>
                    <a:pt x="438037" y="257899"/>
                    <a:pt x="437897" y="258974"/>
                    <a:pt x="434810" y="261952"/>
                  </a:cubicBezTo>
                  <a:cubicBezTo>
                    <a:pt x="432378" y="264291"/>
                    <a:pt x="432284" y="265538"/>
                    <a:pt x="434810" y="268547"/>
                  </a:cubicBezTo>
                  <a:cubicBezTo>
                    <a:pt x="436135" y="270106"/>
                    <a:pt x="436073" y="270791"/>
                    <a:pt x="434373" y="272101"/>
                  </a:cubicBezTo>
                  <a:cubicBezTo>
                    <a:pt x="430757" y="274907"/>
                    <a:pt x="430834" y="275125"/>
                    <a:pt x="433906" y="279163"/>
                  </a:cubicBezTo>
                  <a:cubicBezTo>
                    <a:pt x="434966" y="280535"/>
                    <a:pt x="434810" y="281237"/>
                    <a:pt x="433422" y="282390"/>
                  </a:cubicBezTo>
                  <a:cubicBezTo>
                    <a:pt x="429587" y="285586"/>
                    <a:pt x="429618" y="285726"/>
                    <a:pt x="432565" y="289437"/>
                  </a:cubicBezTo>
                  <a:cubicBezTo>
                    <a:pt x="434124" y="291308"/>
                    <a:pt x="434124" y="292461"/>
                    <a:pt x="431988" y="294114"/>
                  </a:cubicBezTo>
                  <a:cubicBezTo>
                    <a:pt x="428480" y="296795"/>
                    <a:pt x="428574" y="297575"/>
                    <a:pt x="431177" y="300895"/>
                  </a:cubicBezTo>
                  <a:cubicBezTo>
                    <a:pt x="433220" y="303514"/>
                    <a:pt x="433111" y="304481"/>
                    <a:pt x="430491" y="306866"/>
                  </a:cubicBezTo>
                  <a:cubicBezTo>
                    <a:pt x="427514" y="309563"/>
                    <a:pt x="427373" y="310140"/>
                    <a:pt x="430289" y="313757"/>
                  </a:cubicBezTo>
                  <a:cubicBezTo>
                    <a:pt x="431848" y="315659"/>
                    <a:pt x="431754" y="316875"/>
                    <a:pt x="429634" y="318434"/>
                  </a:cubicBezTo>
                  <a:cubicBezTo>
                    <a:pt x="426142" y="321068"/>
                    <a:pt x="426157" y="321864"/>
                    <a:pt x="428948" y="325169"/>
                  </a:cubicBezTo>
                  <a:cubicBezTo>
                    <a:pt x="430507" y="326993"/>
                    <a:pt x="430975" y="328474"/>
                    <a:pt x="428636" y="329846"/>
                  </a:cubicBezTo>
                  <a:cubicBezTo>
                    <a:pt x="426298" y="331217"/>
                    <a:pt x="426313" y="333384"/>
                    <a:pt x="427607" y="335177"/>
                  </a:cubicBezTo>
                  <a:cubicBezTo>
                    <a:pt x="429260" y="337453"/>
                    <a:pt x="429852" y="338934"/>
                    <a:pt x="426890" y="340649"/>
                  </a:cubicBezTo>
                  <a:cubicBezTo>
                    <a:pt x="424864" y="341818"/>
                    <a:pt x="425238" y="344063"/>
                    <a:pt x="426516" y="345669"/>
                  </a:cubicBezTo>
                  <a:cubicBezTo>
                    <a:pt x="427794" y="347275"/>
                    <a:pt x="428434" y="348366"/>
                    <a:pt x="426095" y="349660"/>
                  </a:cubicBezTo>
                  <a:cubicBezTo>
                    <a:pt x="423757" y="350954"/>
                    <a:pt x="424037" y="353230"/>
                    <a:pt x="425456" y="355007"/>
                  </a:cubicBezTo>
                  <a:cubicBezTo>
                    <a:pt x="426875" y="356785"/>
                    <a:pt x="427015" y="357720"/>
                    <a:pt x="424832" y="358983"/>
                  </a:cubicBezTo>
                  <a:cubicBezTo>
                    <a:pt x="422650" y="360246"/>
                    <a:pt x="422977" y="362537"/>
                    <a:pt x="424380" y="364377"/>
                  </a:cubicBezTo>
                  <a:cubicBezTo>
                    <a:pt x="425939" y="366450"/>
                    <a:pt x="426313" y="368118"/>
                    <a:pt x="423523" y="369366"/>
                  </a:cubicBezTo>
                  <a:cubicBezTo>
                    <a:pt x="422416" y="369871"/>
                    <a:pt x="421870" y="371147"/>
                    <a:pt x="422291" y="372296"/>
                  </a:cubicBezTo>
                  <a:cubicBezTo>
                    <a:pt x="422915" y="374573"/>
                    <a:pt x="424754" y="376833"/>
                    <a:pt x="421371" y="378532"/>
                  </a:cubicBezTo>
                  <a:cubicBezTo>
                    <a:pt x="420857" y="378797"/>
                    <a:pt x="421371" y="380091"/>
                    <a:pt x="422042" y="380481"/>
                  </a:cubicBezTo>
                  <a:cubicBezTo>
                    <a:pt x="423086" y="381381"/>
                    <a:pt x="423570" y="382762"/>
                    <a:pt x="423320" y="384114"/>
                  </a:cubicBezTo>
                  <a:cubicBezTo>
                    <a:pt x="422463" y="384944"/>
                    <a:pt x="421371" y="385489"/>
                    <a:pt x="420202" y="385673"/>
                  </a:cubicBezTo>
                  <a:cubicBezTo>
                    <a:pt x="410942" y="386701"/>
                    <a:pt x="406655" y="393093"/>
                    <a:pt x="402820" y="400701"/>
                  </a:cubicBezTo>
                  <a:cubicBezTo>
                    <a:pt x="388649" y="428763"/>
                    <a:pt x="382756" y="459178"/>
                    <a:pt x="378687" y="489984"/>
                  </a:cubicBezTo>
                  <a:cubicBezTo>
                    <a:pt x="376333" y="507756"/>
                    <a:pt x="372451" y="525217"/>
                    <a:pt x="368522" y="542677"/>
                  </a:cubicBezTo>
                  <a:cubicBezTo>
                    <a:pt x="362364" y="568712"/>
                    <a:pt x="358139" y="595168"/>
                    <a:pt x="355879" y="621826"/>
                  </a:cubicBezTo>
                  <a:cubicBezTo>
                    <a:pt x="354865" y="635031"/>
                    <a:pt x="355053" y="648329"/>
                    <a:pt x="353166" y="661487"/>
                  </a:cubicBezTo>
                  <a:cubicBezTo>
                    <a:pt x="350578" y="679586"/>
                    <a:pt x="347975" y="697795"/>
                    <a:pt x="340959" y="714820"/>
                  </a:cubicBezTo>
                  <a:cubicBezTo>
                    <a:pt x="333040" y="733932"/>
                    <a:pt x="320755" y="750925"/>
                    <a:pt x="305103" y="764442"/>
                  </a:cubicBezTo>
                  <a:cubicBezTo>
                    <a:pt x="289388" y="778192"/>
                    <a:pt x="272146" y="789572"/>
                    <a:pt x="252098" y="796385"/>
                  </a:cubicBezTo>
                  <a:cubicBezTo>
                    <a:pt x="239548" y="800626"/>
                    <a:pt x="237147" y="808857"/>
                    <a:pt x="243570" y="820955"/>
                  </a:cubicBezTo>
                  <a:cubicBezTo>
                    <a:pt x="244303" y="822311"/>
                    <a:pt x="245129" y="823652"/>
                    <a:pt x="244381" y="825289"/>
                  </a:cubicBezTo>
                  <a:cubicBezTo>
                    <a:pt x="243040" y="825148"/>
                    <a:pt x="241793" y="824571"/>
                    <a:pt x="240811" y="823636"/>
                  </a:cubicBezTo>
                  <a:cubicBezTo>
                    <a:pt x="238145" y="821719"/>
                    <a:pt x="235261" y="821750"/>
                    <a:pt x="232065" y="822077"/>
                  </a:cubicBezTo>
                  <a:cubicBezTo>
                    <a:pt x="226452" y="822810"/>
                    <a:pt x="221370" y="826193"/>
                    <a:pt x="215446" y="825195"/>
                  </a:cubicBezTo>
                  <a:cubicBezTo>
                    <a:pt x="213887" y="824946"/>
                    <a:pt x="212328" y="825335"/>
                    <a:pt x="210987" y="824462"/>
                  </a:cubicBezTo>
                  <a:cubicBezTo>
                    <a:pt x="207246" y="821906"/>
                    <a:pt x="202273" y="822046"/>
                    <a:pt x="198672" y="824805"/>
                  </a:cubicBezTo>
                  <a:cubicBezTo>
                    <a:pt x="198141" y="825024"/>
                    <a:pt x="197580" y="825148"/>
                    <a:pt x="197003" y="825179"/>
                  </a:cubicBezTo>
                  <a:lnTo>
                    <a:pt x="193511" y="825039"/>
                  </a:lnTo>
                  <a:cubicBezTo>
                    <a:pt x="192529" y="824151"/>
                    <a:pt x="191048" y="825039"/>
                    <a:pt x="190097" y="824026"/>
                  </a:cubicBezTo>
                  <a:lnTo>
                    <a:pt x="190097" y="824026"/>
                  </a:lnTo>
                  <a:cubicBezTo>
                    <a:pt x="187135" y="820456"/>
                    <a:pt x="183144" y="824712"/>
                    <a:pt x="179886" y="823075"/>
                  </a:cubicBezTo>
                  <a:close/>
                </a:path>
              </a:pathLst>
            </a:custGeom>
            <a:solidFill>
              <a:srgbClr val="020202"/>
            </a:solidFill>
            <a:ln w="1557" cap="flat">
              <a:noFill/>
              <a:prstDash val="solid"/>
              <a:miter/>
            </a:ln>
          </p:spPr>
          <p:txBody>
            <a:bodyPr rtlCol="0" anchor="ctr"/>
            <a:lstStyle/>
            <a:p>
              <a:endParaRPr lang="es-CO"/>
            </a:p>
          </p:txBody>
        </p:sp>
        <p:sp>
          <p:nvSpPr>
            <p:cNvPr id="1213" name="Freeform: Shape 1212">
              <a:extLst>
                <a:ext uri="{FF2B5EF4-FFF2-40B4-BE49-F238E27FC236}">
                  <a16:creationId xmlns:a16="http://schemas.microsoft.com/office/drawing/2014/main" id="{E252DF6A-05E7-908F-03C1-17A6FFAEBA8A}"/>
                </a:ext>
              </a:extLst>
            </p:cNvPr>
            <p:cNvSpPr/>
            <p:nvPr/>
          </p:nvSpPr>
          <p:spPr>
            <a:xfrm>
              <a:off x="4003988" y="6478200"/>
              <a:ext cx="260159" cy="344237"/>
            </a:xfrm>
            <a:custGeom>
              <a:avLst/>
              <a:gdLst>
                <a:gd name="connsiteX0" fmla="*/ 178425 w 260159"/>
                <a:gd name="connsiteY0" fmla="*/ 70369 h 344237"/>
                <a:gd name="connsiteX1" fmla="*/ 173748 w 260159"/>
                <a:gd name="connsiteY1" fmla="*/ 68810 h 344237"/>
                <a:gd name="connsiteX2" fmla="*/ 157472 w 260159"/>
                <a:gd name="connsiteY2" fmla="*/ 68966 h 344237"/>
                <a:gd name="connsiteX3" fmla="*/ 154230 w 260159"/>
                <a:gd name="connsiteY3" fmla="*/ 69122 h 344237"/>
                <a:gd name="connsiteX4" fmla="*/ 147994 w 260159"/>
                <a:gd name="connsiteY4" fmla="*/ 68265 h 344237"/>
                <a:gd name="connsiteX5" fmla="*/ 143769 w 260159"/>
                <a:gd name="connsiteY5" fmla="*/ 67439 h 344237"/>
                <a:gd name="connsiteX6" fmla="*/ 137985 w 260159"/>
                <a:gd name="connsiteY6" fmla="*/ 64508 h 344237"/>
                <a:gd name="connsiteX7" fmla="*/ 116159 w 260159"/>
                <a:gd name="connsiteY7" fmla="*/ 65755 h 344237"/>
                <a:gd name="connsiteX8" fmla="*/ 108037 w 260159"/>
                <a:gd name="connsiteY8" fmla="*/ 74516 h 344237"/>
                <a:gd name="connsiteX9" fmla="*/ 106790 w 260159"/>
                <a:gd name="connsiteY9" fmla="*/ 84759 h 344237"/>
                <a:gd name="connsiteX10" fmla="*/ 106790 w 260159"/>
                <a:gd name="connsiteY10" fmla="*/ 88765 h 344237"/>
                <a:gd name="connsiteX11" fmla="*/ 107819 w 260159"/>
                <a:gd name="connsiteY11" fmla="*/ 104043 h 344237"/>
                <a:gd name="connsiteX12" fmla="*/ 109004 w 260159"/>
                <a:gd name="connsiteY12" fmla="*/ 110747 h 344237"/>
                <a:gd name="connsiteX13" fmla="*/ 109565 w 260159"/>
                <a:gd name="connsiteY13" fmla="*/ 116827 h 344237"/>
                <a:gd name="connsiteX14" fmla="*/ 110407 w 260159"/>
                <a:gd name="connsiteY14" fmla="*/ 129766 h 344237"/>
                <a:gd name="connsiteX15" fmla="*/ 110859 w 260159"/>
                <a:gd name="connsiteY15" fmla="*/ 137063 h 344237"/>
                <a:gd name="connsiteX16" fmla="*/ 111810 w 260159"/>
                <a:gd name="connsiteY16" fmla="*/ 152231 h 344237"/>
                <a:gd name="connsiteX17" fmla="*/ 111981 w 260159"/>
                <a:gd name="connsiteY17" fmla="*/ 157844 h 344237"/>
                <a:gd name="connsiteX18" fmla="*/ 111981 w 260159"/>
                <a:gd name="connsiteY18" fmla="*/ 175772 h 344237"/>
                <a:gd name="connsiteX19" fmla="*/ 111498 w 260159"/>
                <a:gd name="connsiteY19" fmla="*/ 180745 h 344237"/>
                <a:gd name="connsiteX20" fmla="*/ 110532 w 260159"/>
                <a:gd name="connsiteY20" fmla="*/ 197894 h 344237"/>
                <a:gd name="connsiteX21" fmla="*/ 109705 w 260159"/>
                <a:gd name="connsiteY21" fmla="*/ 203849 h 344237"/>
                <a:gd name="connsiteX22" fmla="*/ 106821 w 260159"/>
                <a:gd name="connsiteY22" fmla="*/ 220967 h 344237"/>
                <a:gd name="connsiteX23" fmla="*/ 104296 w 260159"/>
                <a:gd name="connsiteY23" fmla="*/ 231755 h 344237"/>
                <a:gd name="connsiteX24" fmla="*/ 101178 w 260159"/>
                <a:gd name="connsiteY24" fmla="*/ 244227 h 344237"/>
                <a:gd name="connsiteX25" fmla="*/ 98247 w 260159"/>
                <a:gd name="connsiteY25" fmla="*/ 253721 h 344237"/>
                <a:gd name="connsiteX26" fmla="*/ 92931 w 260159"/>
                <a:gd name="connsiteY26" fmla="*/ 268921 h 344237"/>
                <a:gd name="connsiteX27" fmla="*/ 90327 w 260159"/>
                <a:gd name="connsiteY27" fmla="*/ 275562 h 344237"/>
                <a:gd name="connsiteX28" fmla="*/ 84387 w 260159"/>
                <a:gd name="connsiteY28" fmla="*/ 282562 h 344237"/>
                <a:gd name="connsiteX29" fmla="*/ 81363 w 260159"/>
                <a:gd name="connsiteY29" fmla="*/ 290357 h 344237"/>
                <a:gd name="connsiteX30" fmla="*/ 77123 w 260159"/>
                <a:gd name="connsiteY30" fmla="*/ 299243 h 344237"/>
                <a:gd name="connsiteX31" fmla="*/ 70185 w 260159"/>
                <a:gd name="connsiteY31" fmla="*/ 305260 h 344237"/>
                <a:gd name="connsiteX32" fmla="*/ 66709 w 260159"/>
                <a:gd name="connsiteY32" fmla="*/ 312370 h 344237"/>
                <a:gd name="connsiteX33" fmla="*/ 60473 w 260159"/>
                <a:gd name="connsiteY33" fmla="*/ 320663 h 344237"/>
                <a:gd name="connsiteX34" fmla="*/ 50043 w 260159"/>
                <a:gd name="connsiteY34" fmla="*/ 332371 h 344237"/>
                <a:gd name="connsiteX35" fmla="*/ 48812 w 260159"/>
                <a:gd name="connsiteY35" fmla="*/ 334273 h 344237"/>
                <a:gd name="connsiteX36" fmla="*/ 34064 w 260159"/>
                <a:gd name="connsiteY36" fmla="*/ 343923 h 344237"/>
                <a:gd name="connsiteX37" fmla="*/ 22823 w 260159"/>
                <a:gd name="connsiteY37" fmla="*/ 313305 h 344237"/>
                <a:gd name="connsiteX38" fmla="*/ 4428 w 260159"/>
                <a:gd name="connsiteY38" fmla="*/ 299040 h 344237"/>
                <a:gd name="connsiteX39" fmla="*/ 3601 w 260159"/>
                <a:gd name="connsiteY39" fmla="*/ 287566 h 344237"/>
                <a:gd name="connsiteX40" fmla="*/ 16323 w 260159"/>
                <a:gd name="connsiteY40" fmla="*/ 276825 h 344237"/>
                <a:gd name="connsiteX41" fmla="*/ 20329 w 260159"/>
                <a:gd name="connsiteY41" fmla="*/ 269389 h 344237"/>
                <a:gd name="connsiteX42" fmla="*/ 26768 w 260159"/>
                <a:gd name="connsiteY42" fmla="*/ 254828 h 344237"/>
                <a:gd name="connsiteX43" fmla="*/ 47034 w 260159"/>
                <a:gd name="connsiteY43" fmla="*/ 222089 h 344237"/>
                <a:gd name="connsiteX44" fmla="*/ 50230 w 260159"/>
                <a:gd name="connsiteY44" fmla="*/ 208853 h 344237"/>
                <a:gd name="connsiteX45" fmla="*/ 50901 w 260159"/>
                <a:gd name="connsiteY45" fmla="*/ 203755 h 344237"/>
                <a:gd name="connsiteX46" fmla="*/ 59163 w 260159"/>
                <a:gd name="connsiteY46" fmla="*/ 159293 h 344237"/>
                <a:gd name="connsiteX47" fmla="*/ 63217 w 260159"/>
                <a:gd name="connsiteY47" fmla="*/ 126914 h 344237"/>
                <a:gd name="connsiteX48" fmla="*/ 64027 w 260159"/>
                <a:gd name="connsiteY48" fmla="*/ 108564 h 344237"/>
                <a:gd name="connsiteX49" fmla="*/ 65477 w 260159"/>
                <a:gd name="connsiteY49" fmla="*/ 61405 h 344237"/>
                <a:gd name="connsiteX50" fmla="*/ 74098 w 260159"/>
                <a:gd name="connsiteY50" fmla="*/ 22431 h 344237"/>
                <a:gd name="connsiteX51" fmla="*/ 101053 w 260159"/>
                <a:gd name="connsiteY51" fmla="*/ 2039 h 344237"/>
                <a:gd name="connsiteX52" fmla="*/ 115801 w 260159"/>
                <a:gd name="connsiteY52" fmla="*/ -18 h 344237"/>
                <a:gd name="connsiteX53" fmla="*/ 129333 w 260159"/>
                <a:gd name="connsiteY53" fmla="*/ 1774 h 344237"/>
                <a:gd name="connsiteX54" fmla="*/ 139357 w 260159"/>
                <a:gd name="connsiteY54" fmla="*/ 4222 h 344237"/>
                <a:gd name="connsiteX55" fmla="*/ 147152 w 260159"/>
                <a:gd name="connsiteY55" fmla="*/ 3287 h 344237"/>
                <a:gd name="connsiteX56" fmla="*/ 152109 w 260159"/>
                <a:gd name="connsiteY56" fmla="*/ 2367 h 344237"/>
                <a:gd name="connsiteX57" fmla="*/ 177926 w 260159"/>
                <a:gd name="connsiteY57" fmla="*/ 7434 h 344237"/>
                <a:gd name="connsiteX58" fmla="*/ 211865 w 260159"/>
                <a:gd name="connsiteY58" fmla="*/ 12656 h 344237"/>
                <a:gd name="connsiteX59" fmla="*/ 250980 w 260159"/>
                <a:gd name="connsiteY59" fmla="*/ 13654 h 344237"/>
                <a:gd name="connsiteX60" fmla="*/ 255657 w 260159"/>
                <a:gd name="connsiteY60" fmla="*/ 13654 h 344237"/>
                <a:gd name="connsiteX61" fmla="*/ 258510 w 260159"/>
                <a:gd name="connsiteY61" fmla="*/ 19796 h 344237"/>
                <a:gd name="connsiteX62" fmla="*/ 238866 w 260159"/>
                <a:gd name="connsiteY62" fmla="*/ 27731 h 344237"/>
                <a:gd name="connsiteX63" fmla="*/ 198427 w 260159"/>
                <a:gd name="connsiteY63" fmla="*/ 35402 h 344237"/>
                <a:gd name="connsiteX64" fmla="*/ 179548 w 260159"/>
                <a:gd name="connsiteY64" fmla="*/ 64586 h 344237"/>
                <a:gd name="connsiteX65" fmla="*/ 178425 w 260159"/>
                <a:gd name="connsiteY65" fmla="*/ 70369 h 344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260159" h="344237">
                  <a:moveTo>
                    <a:pt x="178425" y="70369"/>
                  </a:moveTo>
                  <a:cubicBezTo>
                    <a:pt x="176866" y="70167"/>
                    <a:pt x="175307" y="70619"/>
                    <a:pt x="173748" y="68810"/>
                  </a:cubicBezTo>
                  <a:cubicBezTo>
                    <a:pt x="169804" y="64134"/>
                    <a:pt x="161650" y="64305"/>
                    <a:pt x="157472" y="68966"/>
                  </a:cubicBezTo>
                  <a:cubicBezTo>
                    <a:pt x="156241" y="70338"/>
                    <a:pt x="155274" y="70525"/>
                    <a:pt x="154230" y="69122"/>
                  </a:cubicBezTo>
                  <a:cubicBezTo>
                    <a:pt x="152390" y="66690"/>
                    <a:pt x="150535" y="66004"/>
                    <a:pt x="147994" y="68265"/>
                  </a:cubicBezTo>
                  <a:cubicBezTo>
                    <a:pt x="146435" y="69528"/>
                    <a:pt x="144782" y="69621"/>
                    <a:pt x="143769" y="67439"/>
                  </a:cubicBezTo>
                  <a:cubicBezTo>
                    <a:pt x="142600" y="64944"/>
                    <a:pt x="140370" y="64664"/>
                    <a:pt x="137985" y="64508"/>
                  </a:cubicBezTo>
                  <a:cubicBezTo>
                    <a:pt x="130688" y="64336"/>
                    <a:pt x="123390" y="64757"/>
                    <a:pt x="116159" y="65755"/>
                  </a:cubicBezTo>
                  <a:cubicBezTo>
                    <a:pt x="113306" y="66035"/>
                    <a:pt x="108209" y="71414"/>
                    <a:pt x="108037" y="74516"/>
                  </a:cubicBezTo>
                  <a:cubicBezTo>
                    <a:pt x="107880" y="77962"/>
                    <a:pt x="107463" y="81376"/>
                    <a:pt x="106790" y="84759"/>
                  </a:cubicBezTo>
                  <a:cubicBezTo>
                    <a:pt x="106406" y="86068"/>
                    <a:pt x="106406" y="87456"/>
                    <a:pt x="106790" y="88765"/>
                  </a:cubicBezTo>
                  <a:cubicBezTo>
                    <a:pt x="108957" y="93770"/>
                    <a:pt x="107538" y="98945"/>
                    <a:pt x="107819" y="104043"/>
                  </a:cubicBezTo>
                  <a:cubicBezTo>
                    <a:pt x="107944" y="106335"/>
                    <a:pt x="107819" y="108720"/>
                    <a:pt x="109004" y="110747"/>
                  </a:cubicBezTo>
                  <a:cubicBezTo>
                    <a:pt x="110009" y="112618"/>
                    <a:pt x="110212" y="114816"/>
                    <a:pt x="109565" y="116827"/>
                  </a:cubicBezTo>
                  <a:cubicBezTo>
                    <a:pt x="108614" y="121145"/>
                    <a:pt x="108255" y="125573"/>
                    <a:pt x="110407" y="129766"/>
                  </a:cubicBezTo>
                  <a:cubicBezTo>
                    <a:pt x="111419" y="132074"/>
                    <a:pt x="111579" y="134662"/>
                    <a:pt x="110859" y="137063"/>
                  </a:cubicBezTo>
                  <a:cubicBezTo>
                    <a:pt x="109814" y="142176"/>
                    <a:pt x="109300" y="147305"/>
                    <a:pt x="111810" y="152231"/>
                  </a:cubicBezTo>
                  <a:cubicBezTo>
                    <a:pt x="112644" y="153993"/>
                    <a:pt x="112706" y="156035"/>
                    <a:pt x="111981" y="157844"/>
                  </a:cubicBezTo>
                  <a:cubicBezTo>
                    <a:pt x="109924" y="163814"/>
                    <a:pt x="109191" y="169785"/>
                    <a:pt x="111981" y="175772"/>
                  </a:cubicBezTo>
                  <a:cubicBezTo>
                    <a:pt x="112588" y="177409"/>
                    <a:pt x="112410" y="179248"/>
                    <a:pt x="111498" y="180745"/>
                  </a:cubicBezTo>
                  <a:cubicBezTo>
                    <a:pt x="109019" y="186342"/>
                    <a:pt x="107694" y="192094"/>
                    <a:pt x="110532" y="197894"/>
                  </a:cubicBezTo>
                  <a:cubicBezTo>
                    <a:pt x="111638" y="200186"/>
                    <a:pt x="110797" y="202041"/>
                    <a:pt x="109705" y="203849"/>
                  </a:cubicBezTo>
                  <a:cubicBezTo>
                    <a:pt x="106533" y="208963"/>
                    <a:pt x="105498" y="215105"/>
                    <a:pt x="106821" y="220967"/>
                  </a:cubicBezTo>
                  <a:cubicBezTo>
                    <a:pt x="107629" y="224755"/>
                    <a:pt x="106703" y="228715"/>
                    <a:pt x="104296" y="231755"/>
                  </a:cubicBezTo>
                  <a:cubicBezTo>
                    <a:pt x="101616" y="235325"/>
                    <a:pt x="100492" y="239815"/>
                    <a:pt x="101178" y="244227"/>
                  </a:cubicBezTo>
                  <a:cubicBezTo>
                    <a:pt x="101781" y="247672"/>
                    <a:pt x="100691" y="251211"/>
                    <a:pt x="98247" y="253721"/>
                  </a:cubicBezTo>
                  <a:cubicBezTo>
                    <a:pt x="94334" y="258070"/>
                    <a:pt x="92011" y="262919"/>
                    <a:pt x="92931" y="268921"/>
                  </a:cubicBezTo>
                  <a:cubicBezTo>
                    <a:pt x="93377" y="271446"/>
                    <a:pt x="92371" y="274019"/>
                    <a:pt x="90327" y="275562"/>
                  </a:cubicBezTo>
                  <a:cubicBezTo>
                    <a:pt x="88129" y="277698"/>
                    <a:pt x="86140" y="280052"/>
                    <a:pt x="84387" y="282562"/>
                  </a:cubicBezTo>
                  <a:cubicBezTo>
                    <a:pt x="82401" y="284666"/>
                    <a:pt x="81316" y="287457"/>
                    <a:pt x="81363" y="290357"/>
                  </a:cubicBezTo>
                  <a:cubicBezTo>
                    <a:pt x="81658" y="293864"/>
                    <a:pt x="80036" y="297263"/>
                    <a:pt x="77123" y="299243"/>
                  </a:cubicBezTo>
                  <a:cubicBezTo>
                    <a:pt x="74659" y="301020"/>
                    <a:pt x="72835" y="303561"/>
                    <a:pt x="70185" y="305260"/>
                  </a:cubicBezTo>
                  <a:cubicBezTo>
                    <a:pt x="67535" y="306960"/>
                    <a:pt x="67473" y="309860"/>
                    <a:pt x="66709" y="312370"/>
                  </a:cubicBezTo>
                  <a:cubicBezTo>
                    <a:pt x="65918" y="315908"/>
                    <a:pt x="63647" y="318917"/>
                    <a:pt x="60473" y="320663"/>
                  </a:cubicBezTo>
                  <a:cubicBezTo>
                    <a:pt x="55796" y="323267"/>
                    <a:pt x="51462" y="326634"/>
                    <a:pt x="50043" y="332371"/>
                  </a:cubicBezTo>
                  <a:cubicBezTo>
                    <a:pt x="49850" y="333119"/>
                    <a:pt x="49418" y="333790"/>
                    <a:pt x="48812" y="334273"/>
                  </a:cubicBezTo>
                  <a:cubicBezTo>
                    <a:pt x="44135" y="337750"/>
                    <a:pt x="39972" y="342224"/>
                    <a:pt x="34064" y="343923"/>
                  </a:cubicBezTo>
                  <a:cubicBezTo>
                    <a:pt x="33284" y="332636"/>
                    <a:pt x="30587" y="322285"/>
                    <a:pt x="22823" y="313305"/>
                  </a:cubicBezTo>
                  <a:cubicBezTo>
                    <a:pt x="17729" y="307350"/>
                    <a:pt x="11468" y="302486"/>
                    <a:pt x="4428" y="299040"/>
                  </a:cubicBezTo>
                  <a:cubicBezTo>
                    <a:pt x="-1886" y="295922"/>
                    <a:pt x="-2136" y="291885"/>
                    <a:pt x="3601" y="287566"/>
                  </a:cubicBezTo>
                  <a:cubicBezTo>
                    <a:pt x="8124" y="284339"/>
                    <a:pt x="12378" y="280738"/>
                    <a:pt x="16323" y="276825"/>
                  </a:cubicBezTo>
                  <a:cubicBezTo>
                    <a:pt x="18437" y="274845"/>
                    <a:pt x="19844" y="272241"/>
                    <a:pt x="20329" y="269389"/>
                  </a:cubicBezTo>
                  <a:cubicBezTo>
                    <a:pt x="21291" y="264088"/>
                    <a:pt x="23498" y="259099"/>
                    <a:pt x="26768" y="254828"/>
                  </a:cubicBezTo>
                  <a:cubicBezTo>
                    <a:pt x="34361" y="244460"/>
                    <a:pt x="41138" y="233516"/>
                    <a:pt x="47034" y="222089"/>
                  </a:cubicBezTo>
                  <a:cubicBezTo>
                    <a:pt x="49321" y="218067"/>
                    <a:pt x="50428" y="213483"/>
                    <a:pt x="50230" y="208853"/>
                  </a:cubicBezTo>
                  <a:cubicBezTo>
                    <a:pt x="50166" y="207123"/>
                    <a:pt x="50392" y="205408"/>
                    <a:pt x="50901" y="203755"/>
                  </a:cubicBezTo>
                  <a:cubicBezTo>
                    <a:pt x="54553" y="189117"/>
                    <a:pt x="57313" y="174275"/>
                    <a:pt x="59163" y="159293"/>
                  </a:cubicBezTo>
                  <a:cubicBezTo>
                    <a:pt x="60644" y="148552"/>
                    <a:pt x="62484" y="137811"/>
                    <a:pt x="63217" y="126914"/>
                  </a:cubicBezTo>
                  <a:cubicBezTo>
                    <a:pt x="63637" y="120787"/>
                    <a:pt x="64074" y="114675"/>
                    <a:pt x="64027" y="108564"/>
                  </a:cubicBezTo>
                  <a:cubicBezTo>
                    <a:pt x="63887" y="92834"/>
                    <a:pt x="65259" y="77135"/>
                    <a:pt x="65477" y="61405"/>
                  </a:cubicBezTo>
                  <a:cubicBezTo>
                    <a:pt x="65680" y="48029"/>
                    <a:pt x="69328" y="34903"/>
                    <a:pt x="74098" y="22431"/>
                  </a:cubicBezTo>
                  <a:cubicBezTo>
                    <a:pt x="78869" y="9959"/>
                    <a:pt x="88441" y="4206"/>
                    <a:pt x="101053" y="2039"/>
                  </a:cubicBezTo>
                  <a:cubicBezTo>
                    <a:pt x="105948" y="1198"/>
                    <a:pt x="110906" y="1026"/>
                    <a:pt x="115801" y="-18"/>
                  </a:cubicBezTo>
                  <a:cubicBezTo>
                    <a:pt x="120337" y="-1001"/>
                    <a:pt x="124874" y="683"/>
                    <a:pt x="129333" y="1774"/>
                  </a:cubicBezTo>
                  <a:cubicBezTo>
                    <a:pt x="132669" y="2601"/>
                    <a:pt x="135974" y="3583"/>
                    <a:pt x="139357" y="4222"/>
                  </a:cubicBezTo>
                  <a:cubicBezTo>
                    <a:pt x="141984" y="4861"/>
                    <a:pt x="144751" y="4534"/>
                    <a:pt x="147152" y="3287"/>
                  </a:cubicBezTo>
                  <a:cubicBezTo>
                    <a:pt x="148602" y="2289"/>
                    <a:pt x="150401" y="1962"/>
                    <a:pt x="152109" y="2367"/>
                  </a:cubicBezTo>
                  <a:cubicBezTo>
                    <a:pt x="160614" y="4534"/>
                    <a:pt x="169233" y="6233"/>
                    <a:pt x="177926" y="7434"/>
                  </a:cubicBezTo>
                  <a:cubicBezTo>
                    <a:pt x="189198" y="9367"/>
                    <a:pt x="200500" y="11160"/>
                    <a:pt x="211865" y="12656"/>
                  </a:cubicBezTo>
                  <a:cubicBezTo>
                    <a:pt x="224914" y="14371"/>
                    <a:pt x="237947" y="13139"/>
                    <a:pt x="250980" y="13654"/>
                  </a:cubicBezTo>
                  <a:cubicBezTo>
                    <a:pt x="252539" y="13654"/>
                    <a:pt x="254098" y="13529"/>
                    <a:pt x="255657" y="13654"/>
                  </a:cubicBezTo>
                  <a:cubicBezTo>
                    <a:pt x="259726" y="14137"/>
                    <a:pt x="260692" y="16335"/>
                    <a:pt x="258510" y="19796"/>
                  </a:cubicBezTo>
                  <a:cubicBezTo>
                    <a:pt x="253833" y="27311"/>
                    <a:pt x="247815" y="29789"/>
                    <a:pt x="238866" y="27731"/>
                  </a:cubicBezTo>
                  <a:cubicBezTo>
                    <a:pt x="224243" y="24380"/>
                    <a:pt x="210649" y="26515"/>
                    <a:pt x="198427" y="35402"/>
                  </a:cubicBezTo>
                  <a:cubicBezTo>
                    <a:pt x="188496" y="42230"/>
                    <a:pt x="181700" y="52737"/>
                    <a:pt x="179548" y="64586"/>
                  </a:cubicBezTo>
                  <a:cubicBezTo>
                    <a:pt x="179220" y="66628"/>
                    <a:pt x="178144" y="68374"/>
                    <a:pt x="178425" y="70369"/>
                  </a:cubicBezTo>
                  <a:close/>
                </a:path>
              </a:pathLst>
            </a:custGeom>
            <a:solidFill>
              <a:srgbClr val="020202"/>
            </a:solidFill>
            <a:ln w="1557" cap="flat">
              <a:noFill/>
              <a:prstDash val="solid"/>
              <a:miter/>
            </a:ln>
          </p:spPr>
          <p:txBody>
            <a:bodyPr rtlCol="0" anchor="ctr"/>
            <a:lstStyle/>
            <a:p>
              <a:endParaRPr lang="es-CO"/>
            </a:p>
          </p:txBody>
        </p:sp>
        <p:sp>
          <p:nvSpPr>
            <p:cNvPr id="1214" name="Freeform: Shape 1213">
              <a:extLst>
                <a:ext uri="{FF2B5EF4-FFF2-40B4-BE49-F238E27FC236}">
                  <a16:creationId xmlns:a16="http://schemas.microsoft.com/office/drawing/2014/main" id="{DE8AAA1F-72E2-67B8-94AC-EAD26E47F965}"/>
                </a:ext>
              </a:extLst>
            </p:cNvPr>
            <p:cNvSpPr/>
            <p:nvPr/>
          </p:nvSpPr>
          <p:spPr>
            <a:xfrm>
              <a:off x="3544198" y="5775514"/>
              <a:ext cx="138507" cy="146535"/>
            </a:xfrm>
            <a:custGeom>
              <a:avLst/>
              <a:gdLst>
                <a:gd name="connsiteX0" fmla="*/ 126715 w 138507"/>
                <a:gd name="connsiteY0" fmla="*/ 132113 h 146535"/>
                <a:gd name="connsiteX1" fmla="*/ 123737 w 138507"/>
                <a:gd name="connsiteY1" fmla="*/ 138474 h 146535"/>
                <a:gd name="connsiteX2" fmla="*/ 116940 w 138507"/>
                <a:gd name="connsiteY2" fmla="*/ 139378 h 146535"/>
                <a:gd name="connsiteX3" fmla="*/ 79119 w 138507"/>
                <a:gd name="connsiteY3" fmla="*/ 145770 h 146535"/>
                <a:gd name="connsiteX4" fmla="*/ 48875 w 138507"/>
                <a:gd name="connsiteY4" fmla="*/ 143322 h 146535"/>
                <a:gd name="connsiteX5" fmla="*/ 30978 w 138507"/>
                <a:gd name="connsiteY5" fmla="*/ 139378 h 146535"/>
                <a:gd name="connsiteX6" fmla="*/ 25069 w 138507"/>
                <a:gd name="connsiteY6" fmla="*/ 133469 h 146535"/>
                <a:gd name="connsiteX7" fmla="*/ 21655 w 138507"/>
                <a:gd name="connsiteY7" fmla="*/ 126968 h 146535"/>
                <a:gd name="connsiteX8" fmla="*/ 9885 w 138507"/>
                <a:gd name="connsiteY8" fmla="*/ 126049 h 146535"/>
                <a:gd name="connsiteX9" fmla="*/ 6767 w 138507"/>
                <a:gd name="connsiteY9" fmla="*/ 129432 h 146535"/>
                <a:gd name="connsiteX10" fmla="*/ 3306 w 138507"/>
                <a:gd name="connsiteY10" fmla="*/ 131879 h 146535"/>
                <a:gd name="connsiteX11" fmla="*/ -280 w 138507"/>
                <a:gd name="connsiteY11" fmla="*/ 127873 h 146535"/>
                <a:gd name="connsiteX12" fmla="*/ -514 w 138507"/>
                <a:gd name="connsiteY12" fmla="*/ 125004 h 146535"/>
                <a:gd name="connsiteX13" fmla="*/ 4397 w 138507"/>
                <a:gd name="connsiteY13" fmla="*/ 81509 h 146535"/>
                <a:gd name="connsiteX14" fmla="*/ 23557 w 138507"/>
                <a:gd name="connsiteY14" fmla="*/ 28036 h 146535"/>
                <a:gd name="connsiteX15" fmla="*/ 61237 w 138507"/>
                <a:gd name="connsiteY15" fmla="*/ 1970 h 146535"/>
                <a:gd name="connsiteX16" fmla="*/ 122038 w 138507"/>
                <a:gd name="connsiteY16" fmla="*/ 1611 h 146535"/>
                <a:gd name="connsiteX17" fmla="*/ 127073 w 138507"/>
                <a:gd name="connsiteY17" fmla="*/ 2780 h 146535"/>
                <a:gd name="connsiteX18" fmla="*/ 137503 w 138507"/>
                <a:gd name="connsiteY18" fmla="*/ 20443 h 146535"/>
                <a:gd name="connsiteX19" fmla="*/ 135351 w 138507"/>
                <a:gd name="connsiteY19" fmla="*/ 31154 h 146535"/>
                <a:gd name="connsiteX20" fmla="*/ 130674 w 138507"/>
                <a:gd name="connsiteY20" fmla="*/ 74088 h 146535"/>
                <a:gd name="connsiteX21" fmla="*/ 129256 w 138507"/>
                <a:gd name="connsiteY21" fmla="*/ 99390 h 146535"/>
                <a:gd name="connsiteX22" fmla="*/ 126715 w 138507"/>
                <a:gd name="connsiteY22" fmla="*/ 132113 h 14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8507" h="146535">
                  <a:moveTo>
                    <a:pt x="126715" y="132113"/>
                  </a:moveTo>
                  <a:cubicBezTo>
                    <a:pt x="124376" y="133672"/>
                    <a:pt x="126715" y="137507"/>
                    <a:pt x="123737" y="138474"/>
                  </a:cubicBezTo>
                  <a:cubicBezTo>
                    <a:pt x="121495" y="138937"/>
                    <a:pt x="119224" y="139238"/>
                    <a:pt x="116940" y="139378"/>
                  </a:cubicBezTo>
                  <a:cubicBezTo>
                    <a:pt x="104328" y="141529"/>
                    <a:pt x="91793" y="144164"/>
                    <a:pt x="79119" y="145770"/>
                  </a:cubicBezTo>
                  <a:cubicBezTo>
                    <a:pt x="68986" y="147064"/>
                    <a:pt x="58852" y="145364"/>
                    <a:pt x="48875" y="143322"/>
                  </a:cubicBezTo>
                  <a:cubicBezTo>
                    <a:pt x="42888" y="142090"/>
                    <a:pt x="36995" y="140360"/>
                    <a:pt x="30978" y="139378"/>
                  </a:cubicBezTo>
                  <a:cubicBezTo>
                    <a:pt x="27785" y="139214"/>
                    <a:pt x="25233" y="136662"/>
                    <a:pt x="25069" y="133469"/>
                  </a:cubicBezTo>
                  <a:cubicBezTo>
                    <a:pt x="24669" y="130989"/>
                    <a:pt x="23470" y="128707"/>
                    <a:pt x="21655" y="126968"/>
                  </a:cubicBezTo>
                  <a:cubicBezTo>
                    <a:pt x="18101" y="123320"/>
                    <a:pt x="13860" y="122915"/>
                    <a:pt x="9885" y="126049"/>
                  </a:cubicBezTo>
                  <a:cubicBezTo>
                    <a:pt x="8687" y="127020"/>
                    <a:pt x="7638" y="128159"/>
                    <a:pt x="6767" y="129432"/>
                  </a:cubicBezTo>
                  <a:cubicBezTo>
                    <a:pt x="5863" y="130710"/>
                    <a:pt x="5208" y="132284"/>
                    <a:pt x="3306" y="131879"/>
                  </a:cubicBezTo>
                  <a:cubicBezTo>
                    <a:pt x="1332" y="131525"/>
                    <a:pt x="-147" y="129873"/>
                    <a:pt x="-280" y="127873"/>
                  </a:cubicBezTo>
                  <a:cubicBezTo>
                    <a:pt x="-405" y="126922"/>
                    <a:pt x="-436" y="125971"/>
                    <a:pt x="-514" y="125004"/>
                  </a:cubicBezTo>
                  <a:cubicBezTo>
                    <a:pt x="1045" y="110490"/>
                    <a:pt x="1825" y="95836"/>
                    <a:pt x="4397" y="81509"/>
                  </a:cubicBezTo>
                  <a:cubicBezTo>
                    <a:pt x="7595" y="62698"/>
                    <a:pt x="14080" y="44597"/>
                    <a:pt x="23557" y="28036"/>
                  </a:cubicBezTo>
                  <a:cubicBezTo>
                    <a:pt x="31944" y="13631"/>
                    <a:pt x="44884" y="5337"/>
                    <a:pt x="61237" y="1970"/>
                  </a:cubicBezTo>
                  <a:cubicBezTo>
                    <a:pt x="81504" y="-2224"/>
                    <a:pt x="101771" y="411"/>
                    <a:pt x="122038" y="1611"/>
                  </a:cubicBezTo>
                  <a:cubicBezTo>
                    <a:pt x="123757" y="1800"/>
                    <a:pt x="125447" y="2192"/>
                    <a:pt x="127073" y="2780"/>
                  </a:cubicBezTo>
                  <a:cubicBezTo>
                    <a:pt x="135897" y="5513"/>
                    <a:pt x="139373" y="11401"/>
                    <a:pt x="137503" y="20443"/>
                  </a:cubicBezTo>
                  <a:cubicBezTo>
                    <a:pt x="136770" y="24013"/>
                    <a:pt x="136037" y="27568"/>
                    <a:pt x="135351" y="31154"/>
                  </a:cubicBezTo>
                  <a:cubicBezTo>
                    <a:pt x="132639" y="45340"/>
                    <a:pt x="132233" y="59776"/>
                    <a:pt x="130674" y="74088"/>
                  </a:cubicBezTo>
                  <a:cubicBezTo>
                    <a:pt x="129801" y="82428"/>
                    <a:pt x="129318" y="90925"/>
                    <a:pt x="129256" y="99390"/>
                  </a:cubicBezTo>
                  <a:cubicBezTo>
                    <a:pt x="129150" y="110342"/>
                    <a:pt x="128300" y="121275"/>
                    <a:pt x="126715" y="132113"/>
                  </a:cubicBezTo>
                  <a:close/>
                </a:path>
              </a:pathLst>
            </a:custGeom>
            <a:solidFill>
              <a:srgbClr val="FF0705"/>
            </a:solidFill>
            <a:ln w="1557" cap="flat">
              <a:noFill/>
              <a:prstDash val="solid"/>
              <a:miter/>
            </a:ln>
          </p:spPr>
          <p:txBody>
            <a:bodyPr rtlCol="0" anchor="ctr"/>
            <a:lstStyle/>
            <a:p>
              <a:endParaRPr lang="es-CO"/>
            </a:p>
          </p:txBody>
        </p:sp>
        <p:sp>
          <p:nvSpPr>
            <p:cNvPr id="1215" name="Freeform: Shape 1214">
              <a:extLst>
                <a:ext uri="{FF2B5EF4-FFF2-40B4-BE49-F238E27FC236}">
                  <a16:creationId xmlns:a16="http://schemas.microsoft.com/office/drawing/2014/main" id="{5438E8F7-81D5-B75F-A3E9-AC582CB464AF}"/>
                </a:ext>
              </a:extLst>
            </p:cNvPr>
            <p:cNvSpPr/>
            <p:nvPr/>
          </p:nvSpPr>
          <p:spPr>
            <a:xfrm>
              <a:off x="3752103" y="6235920"/>
              <a:ext cx="36059" cy="438883"/>
            </a:xfrm>
            <a:custGeom>
              <a:avLst/>
              <a:gdLst>
                <a:gd name="connsiteX0" fmla="*/ 1966 w 36059"/>
                <a:gd name="connsiteY0" fmla="*/ -315 h 438883"/>
                <a:gd name="connsiteX1" fmla="*/ 1389 w 36059"/>
                <a:gd name="connsiteY1" fmla="*/ 30865 h 438883"/>
                <a:gd name="connsiteX2" fmla="*/ 2558 w 36059"/>
                <a:gd name="connsiteY2" fmla="*/ 60205 h 438883"/>
                <a:gd name="connsiteX3" fmla="*/ 2870 w 36059"/>
                <a:gd name="connsiteY3" fmla="*/ 62481 h 438883"/>
                <a:gd name="connsiteX4" fmla="*/ 4242 w 36059"/>
                <a:gd name="connsiteY4" fmla="*/ 95313 h 438883"/>
                <a:gd name="connsiteX5" fmla="*/ 5614 w 36059"/>
                <a:gd name="connsiteY5" fmla="*/ 142581 h 438883"/>
                <a:gd name="connsiteX6" fmla="*/ 9074 w 36059"/>
                <a:gd name="connsiteY6" fmla="*/ 201230 h 438883"/>
                <a:gd name="connsiteX7" fmla="*/ 12442 w 36059"/>
                <a:gd name="connsiteY7" fmla="*/ 244881 h 438883"/>
                <a:gd name="connsiteX8" fmla="*/ 19925 w 36059"/>
                <a:gd name="connsiteY8" fmla="*/ 301924 h 438883"/>
                <a:gd name="connsiteX9" fmla="*/ 26270 w 36059"/>
                <a:gd name="connsiteY9" fmla="*/ 344609 h 438883"/>
                <a:gd name="connsiteX10" fmla="*/ 28640 w 36059"/>
                <a:gd name="connsiteY10" fmla="*/ 375025 h 438883"/>
                <a:gd name="connsiteX11" fmla="*/ 31243 w 36059"/>
                <a:gd name="connsiteY11" fmla="*/ 400810 h 438883"/>
                <a:gd name="connsiteX12" fmla="*/ 32428 w 36059"/>
                <a:gd name="connsiteY12" fmla="*/ 414592 h 438883"/>
                <a:gd name="connsiteX13" fmla="*/ 35546 w 36059"/>
                <a:gd name="connsiteY13" fmla="*/ 438569 h 438883"/>
                <a:gd name="connsiteX14" fmla="*/ 32724 w 36059"/>
                <a:gd name="connsiteY14" fmla="*/ 427734 h 438883"/>
                <a:gd name="connsiteX15" fmla="*/ 30822 w 36059"/>
                <a:gd name="connsiteY15" fmla="*/ 410102 h 438883"/>
                <a:gd name="connsiteX16" fmla="*/ 29482 w 36059"/>
                <a:gd name="connsiteY16" fmla="*/ 398129 h 438883"/>
                <a:gd name="connsiteX17" fmla="*/ 26021 w 36059"/>
                <a:gd name="connsiteY17" fmla="*/ 360464 h 438883"/>
                <a:gd name="connsiteX18" fmla="*/ 20751 w 36059"/>
                <a:gd name="connsiteY18" fmla="*/ 325964 h 438883"/>
                <a:gd name="connsiteX19" fmla="*/ 16885 w 36059"/>
                <a:gd name="connsiteY19" fmla="*/ 298760 h 438883"/>
                <a:gd name="connsiteX20" fmla="*/ 14141 w 36059"/>
                <a:gd name="connsiteY20" fmla="*/ 280644 h 438883"/>
                <a:gd name="connsiteX21" fmla="*/ 11179 w 36059"/>
                <a:gd name="connsiteY21" fmla="*/ 254500 h 438883"/>
                <a:gd name="connsiteX22" fmla="*/ 9620 w 36059"/>
                <a:gd name="connsiteY22" fmla="*/ 242028 h 438883"/>
                <a:gd name="connsiteX23" fmla="*/ 7718 w 36059"/>
                <a:gd name="connsiteY23" fmla="*/ 223212 h 438883"/>
                <a:gd name="connsiteX24" fmla="*/ 7625 w 36059"/>
                <a:gd name="connsiteY24" fmla="*/ 222073 h 438883"/>
                <a:gd name="connsiteX25" fmla="*/ 6066 w 36059"/>
                <a:gd name="connsiteY25" fmla="*/ 194012 h 438883"/>
                <a:gd name="connsiteX26" fmla="*/ 4179 w 36059"/>
                <a:gd name="connsiteY26" fmla="*/ 167743 h 438883"/>
                <a:gd name="connsiteX27" fmla="*/ 4179 w 36059"/>
                <a:gd name="connsiteY27" fmla="*/ 166589 h 438883"/>
                <a:gd name="connsiteX28" fmla="*/ 2729 w 36059"/>
                <a:gd name="connsiteY28" fmla="*/ 137327 h 438883"/>
                <a:gd name="connsiteX29" fmla="*/ 1654 w 36059"/>
                <a:gd name="connsiteY29" fmla="*/ 86131 h 438883"/>
                <a:gd name="connsiteX30" fmla="*/ -295 w 36059"/>
                <a:gd name="connsiteY30" fmla="*/ 33344 h 438883"/>
                <a:gd name="connsiteX31" fmla="*/ 703 w 36059"/>
                <a:gd name="connsiteY31" fmla="*/ 2897 h 438883"/>
                <a:gd name="connsiteX32" fmla="*/ 1966 w 36059"/>
                <a:gd name="connsiteY32" fmla="*/ -315 h 438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6059" h="438883">
                  <a:moveTo>
                    <a:pt x="1966" y="-315"/>
                  </a:moveTo>
                  <a:cubicBezTo>
                    <a:pt x="1872" y="10052"/>
                    <a:pt x="1358" y="20451"/>
                    <a:pt x="1389" y="30865"/>
                  </a:cubicBezTo>
                  <a:cubicBezTo>
                    <a:pt x="1389" y="40608"/>
                    <a:pt x="1217" y="50461"/>
                    <a:pt x="2558" y="60205"/>
                  </a:cubicBezTo>
                  <a:cubicBezTo>
                    <a:pt x="2729" y="60953"/>
                    <a:pt x="2834" y="61714"/>
                    <a:pt x="2870" y="62481"/>
                  </a:cubicBezTo>
                  <a:cubicBezTo>
                    <a:pt x="2620" y="73394"/>
                    <a:pt x="4616" y="84307"/>
                    <a:pt x="4242" y="95313"/>
                  </a:cubicBezTo>
                  <a:cubicBezTo>
                    <a:pt x="3727" y="111090"/>
                    <a:pt x="4772" y="126851"/>
                    <a:pt x="5614" y="142581"/>
                  </a:cubicBezTo>
                  <a:cubicBezTo>
                    <a:pt x="6658" y="162131"/>
                    <a:pt x="7968" y="181680"/>
                    <a:pt x="9074" y="201230"/>
                  </a:cubicBezTo>
                  <a:cubicBezTo>
                    <a:pt x="9885" y="215791"/>
                    <a:pt x="11039" y="230352"/>
                    <a:pt x="12442" y="244881"/>
                  </a:cubicBezTo>
                  <a:cubicBezTo>
                    <a:pt x="14302" y="263963"/>
                    <a:pt x="16796" y="282983"/>
                    <a:pt x="19925" y="301924"/>
                  </a:cubicBezTo>
                  <a:cubicBezTo>
                    <a:pt x="22279" y="316111"/>
                    <a:pt x="23994" y="330407"/>
                    <a:pt x="26270" y="344609"/>
                  </a:cubicBezTo>
                  <a:cubicBezTo>
                    <a:pt x="27628" y="354696"/>
                    <a:pt x="28420" y="364845"/>
                    <a:pt x="28640" y="375025"/>
                  </a:cubicBezTo>
                  <a:cubicBezTo>
                    <a:pt x="29061" y="383646"/>
                    <a:pt x="30012" y="392267"/>
                    <a:pt x="31243" y="400810"/>
                  </a:cubicBezTo>
                  <a:cubicBezTo>
                    <a:pt x="31914" y="405409"/>
                    <a:pt x="32069" y="410008"/>
                    <a:pt x="32428" y="414592"/>
                  </a:cubicBezTo>
                  <a:cubicBezTo>
                    <a:pt x="33067" y="422651"/>
                    <a:pt x="34798" y="430540"/>
                    <a:pt x="35546" y="438569"/>
                  </a:cubicBezTo>
                  <a:cubicBezTo>
                    <a:pt x="33005" y="435451"/>
                    <a:pt x="33348" y="431413"/>
                    <a:pt x="32724" y="427734"/>
                  </a:cubicBezTo>
                  <a:cubicBezTo>
                    <a:pt x="31726" y="421888"/>
                    <a:pt x="30526" y="416041"/>
                    <a:pt x="30822" y="410102"/>
                  </a:cubicBezTo>
                  <a:cubicBezTo>
                    <a:pt x="30779" y="406079"/>
                    <a:pt x="30330" y="402057"/>
                    <a:pt x="29482" y="398129"/>
                  </a:cubicBezTo>
                  <a:cubicBezTo>
                    <a:pt x="27564" y="385657"/>
                    <a:pt x="27564" y="372982"/>
                    <a:pt x="26021" y="360464"/>
                  </a:cubicBezTo>
                  <a:cubicBezTo>
                    <a:pt x="24602" y="348927"/>
                    <a:pt x="22466" y="337469"/>
                    <a:pt x="20751" y="325964"/>
                  </a:cubicBezTo>
                  <a:cubicBezTo>
                    <a:pt x="19395" y="316906"/>
                    <a:pt x="18195" y="307817"/>
                    <a:pt x="16885" y="298760"/>
                  </a:cubicBezTo>
                  <a:cubicBezTo>
                    <a:pt x="15996" y="292726"/>
                    <a:pt x="14921" y="286709"/>
                    <a:pt x="14141" y="280644"/>
                  </a:cubicBezTo>
                  <a:cubicBezTo>
                    <a:pt x="13019" y="271945"/>
                    <a:pt x="11319" y="263293"/>
                    <a:pt x="11179" y="254500"/>
                  </a:cubicBezTo>
                  <a:cubicBezTo>
                    <a:pt x="10970" y="250307"/>
                    <a:pt x="10448" y="246144"/>
                    <a:pt x="9620" y="242028"/>
                  </a:cubicBezTo>
                  <a:cubicBezTo>
                    <a:pt x="8591" y="235792"/>
                    <a:pt x="9620" y="229323"/>
                    <a:pt x="7718" y="223212"/>
                  </a:cubicBezTo>
                  <a:cubicBezTo>
                    <a:pt x="7623" y="222837"/>
                    <a:pt x="7592" y="222463"/>
                    <a:pt x="7625" y="222073"/>
                  </a:cubicBezTo>
                  <a:cubicBezTo>
                    <a:pt x="8248" y="212720"/>
                    <a:pt x="6814" y="203366"/>
                    <a:pt x="6066" y="194012"/>
                  </a:cubicBezTo>
                  <a:cubicBezTo>
                    <a:pt x="5427" y="185266"/>
                    <a:pt x="6237" y="176380"/>
                    <a:pt x="4179" y="167743"/>
                  </a:cubicBezTo>
                  <a:cubicBezTo>
                    <a:pt x="4117" y="167353"/>
                    <a:pt x="4117" y="166963"/>
                    <a:pt x="4179" y="166589"/>
                  </a:cubicBezTo>
                  <a:cubicBezTo>
                    <a:pt x="4896" y="156784"/>
                    <a:pt x="3462" y="147040"/>
                    <a:pt x="2729" y="137327"/>
                  </a:cubicBezTo>
                  <a:cubicBezTo>
                    <a:pt x="1451" y="120179"/>
                    <a:pt x="2729" y="103155"/>
                    <a:pt x="1654" y="86131"/>
                  </a:cubicBezTo>
                  <a:cubicBezTo>
                    <a:pt x="516" y="68545"/>
                    <a:pt x="-1106" y="50960"/>
                    <a:pt x="-295" y="33344"/>
                  </a:cubicBezTo>
                  <a:cubicBezTo>
                    <a:pt x="173" y="23195"/>
                    <a:pt x="578" y="13077"/>
                    <a:pt x="703" y="2897"/>
                  </a:cubicBezTo>
                  <a:cubicBezTo>
                    <a:pt x="483" y="1673"/>
                    <a:pt x="973" y="432"/>
                    <a:pt x="1966" y="-315"/>
                  </a:cubicBezTo>
                  <a:close/>
                </a:path>
              </a:pathLst>
            </a:custGeom>
            <a:solidFill>
              <a:srgbClr val="270000"/>
            </a:solidFill>
            <a:ln w="1557" cap="flat">
              <a:noFill/>
              <a:prstDash val="solid"/>
              <a:miter/>
            </a:ln>
          </p:spPr>
          <p:txBody>
            <a:bodyPr rtlCol="0" anchor="ctr"/>
            <a:lstStyle/>
            <a:p>
              <a:endParaRPr lang="es-CO"/>
            </a:p>
          </p:txBody>
        </p:sp>
        <p:sp>
          <p:nvSpPr>
            <p:cNvPr id="1216" name="Freeform: Shape 1215">
              <a:extLst>
                <a:ext uri="{FF2B5EF4-FFF2-40B4-BE49-F238E27FC236}">
                  <a16:creationId xmlns:a16="http://schemas.microsoft.com/office/drawing/2014/main" id="{20CD6F85-2FC3-84A5-0A21-4FE501C4061B}"/>
                </a:ext>
              </a:extLst>
            </p:cNvPr>
            <p:cNvSpPr/>
            <p:nvPr/>
          </p:nvSpPr>
          <p:spPr>
            <a:xfrm>
              <a:off x="4618274" y="6075392"/>
              <a:ext cx="1125" cy="2291"/>
            </a:xfrm>
            <a:custGeom>
              <a:avLst/>
              <a:gdLst>
                <a:gd name="connsiteX0" fmla="*/ -501 w 1125"/>
                <a:gd name="connsiteY0" fmla="*/ -315 h 2291"/>
                <a:gd name="connsiteX1" fmla="*/ 575 w 1125"/>
                <a:gd name="connsiteY1" fmla="*/ 1977 h 2291"/>
                <a:gd name="connsiteX2" fmla="*/ -501 w 1125"/>
                <a:gd name="connsiteY2" fmla="*/ -315 h 2291"/>
              </a:gdLst>
              <a:ahLst/>
              <a:cxnLst>
                <a:cxn ang="0">
                  <a:pos x="connsiteX0" y="connsiteY0"/>
                </a:cxn>
                <a:cxn ang="0">
                  <a:pos x="connsiteX1" y="connsiteY1"/>
                </a:cxn>
                <a:cxn ang="0">
                  <a:pos x="connsiteX2" y="connsiteY2"/>
                </a:cxn>
              </a:cxnLst>
              <a:rect l="l" t="t" r="r" b="b"/>
              <a:pathLst>
                <a:path w="1125" h="2291">
                  <a:moveTo>
                    <a:pt x="-501" y="-315"/>
                  </a:moveTo>
                  <a:cubicBezTo>
                    <a:pt x="310" y="139"/>
                    <a:pt x="746" y="1062"/>
                    <a:pt x="575" y="1977"/>
                  </a:cubicBezTo>
                  <a:cubicBezTo>
                    <a:pt x="-173" y="1467"/>
                    <a:pt x="-594" y="588"/>
                    <a:pt x="-501" y="-315"/>
                  </a:cubicBezTo>
                  <a:close/>
                </a:path>
              </a:pathLst>
            </a:custGeom>
            <a:solidFill>
              <a:srgbClr val="020202"/>
            </a:solidFill>
            <a:ln w="1557" cap="flat">
              <a:noFill/>
              <a:prstDash val="solid"/>
              <a:miter/>
            </a:ln>
          </p:spPr>
          <p:txBody>
            <a:bodyPr rtlCol="0" anchor="ctr"/>
            <a:lstStyle/>
            <a:p>
              <a:endParaRPr lang="es-CO"/>
            </a:p>
          </p:txBody>
        </p:sp>
        <p:sp>
          <p:nvSpPr>
            <p:cNvPr id="1217" name="Freeform: Shape 1216">
              <a:extLst>
                <a:ext uri="{FF2B5EF4-FFF2-40B4-BE49-F238E27FC236}">
                  <a16:creationId xmlns:a16="http://schemas.microsoft.com/office/drawing/2014/main" id="{1FC47477-5997-8FD8-742D-63F290902564}"/>
                </a:ext>
              </a:extLst>
            </p:cNvPr>
            <p:cNvSpPr/>
            <p:nvPr/>
          </p:nvSpPr>
          <p:spPr>
            <a:xfrm>
              <a:off x="4602107" y="5963364"/>
              <a:ext cx="1135" cy="2291"/>
            </a:xfrm>
            <a:custGeom>
              <a:avLst/>
              <a:gdLst>
                <a:gd name="connsiteX0" fmla="*/ -501 w 1135"/>
                <a:gd name="connsiteY0" fmla="*/ -315 h 2291"/>
                <a:gd name="connsiteX1" fmla="*/ 591 w 1135"/>
                <a:gd name="connsiteY1" fmla="*/ 1977 h 2291"/>
                <a:gd name="connsiteX2" fmla="*/ -501 w 1135"/>
                <a:gd name="connsiteY2" fmla="*/ -315 h 2291"/>
              </a:gdLst>
              <a:ahLst/>
              <a:cxnLst>
                <a:cxn ang="0">
                  <a:pos x="connsiteX0" y="connsiteY0"/>
                </a:cxn>
                <a:cxn ang="0">
                  <a:pos x="connsiteX1" y="connsiteY1"/>
                </a:cxn>
                <a:cxn ang="0">
                  <a:pos x="connsiteX2" y="connsiteY2"/>
                </a:cxn>
              </a:cxnLst>
              <a:rect l="l" t="t" r="r" b="b"/>
              <a:pathLst>
                <a:path w="1135" h="2291">
                  <a:moveTo>
                    <a:pt x="-501" y="-315"/>
                  </a:moveTo>
                  <a:cubicBezTo>
                    <a:pt x="310" y="144"/>
                    <a:pt x="746" y="1060"/>
                    <a:pt x="591" y="1977"/>
                  </a:cubicBezTo>
                  <a:cubicBezTo>
                    <a:pt x="-173" y="1478"/>
                    <a:pt x="-594" y="594"/>
                    <a:pt x="-501" y="-315"/>
                  </a:cubicBezTo>
                  <a:close/>
                </a:path>
              </a:pathLst>
            </a:custGeom>
            <a:solidFill>
              <a:srgbClr val="020202"/>
            </a:solidFill>
            <a:ln w="1557" cap="flat">
              <a:noFill/>
              <a:prstDash val="solid"/>
              <a:miter/>
            </a:ln>
          </p:spPr>
          <p:txBody>
            <a:bodyPr rtlCol="0" anchor="ctr"/>
            <a:lstStyle/>
            <a:p>
              <a:endParaRPr lang="es-CO"/>
            </a:p>
          </p:txBody>
        </p:sp>
        <p:sp>
          <p:nvSpPr>
            <p:cNvPr id="1218" name="Freeform: Shape 1217">
              <a:extLst>
                <a:ext uri="{FF2B5EF4-FFF2-40B4-BE49-F238E27FC236}">
                  <a16:creationId xmlns:a16="http://schemas.microsoft.com/office/drawing/2014/main" id="{C1426CC4-EEFA-4CAE-E458-D0AC816AD5BE}"/>
                </a:ext>
              </a:extLst>
            </p:cNvPr>
            <p:cNvSpPr/>
            <p:nvPr/>
          </p:nvSpPr>
          <p:spPr>
            <a:xfrm>
              <a:off x="4619427" y="6097327"/>
              <a:ext cx="1107" cy="2276"/>
            </a:xfrm>
            <a:custGeom>
              <a:avLst/>
              <a:gdLst>
                <a:gd name="connsiteX0" fmla="*/ -500 w 1107"/>
                <a:gd name="connsiteY0" fmla="*/ -315 h 2276"/>
                <a:gd name="connsiteX1" fmla="*/ 544 w 1107"/>
                <a:gd name="connsiteY1" fmla="*/ 1961 h 2276"/>
                <a:gd name="connsiteX2" fmla="*/ -500 w 1107"/>
                <a:gd name="connsiteY2" fmla="*/ -315 h 2276"/>
              </a:gdLst>
              <a:ahLst/>
              <a:cxnLst>
                <a:cxn ang="0">
                  <a:pos x="connsiteX0" y="connsiteY0"/>
                </a:cxn>
                <a:cxn ang="0">
                  <a:pos x="connsiteX1" y="connsiteY1"/>
                </a:cxn>
                <a:cxn ang="0">
                  <a:pos x="connsiteX2" y="connsiteY2"/>
                </a:cxn>
              </a:cxnLst>
              <a:rect l="l" t="t" r="r" b="b"/>
              <a:pathLst>
                <a:path w="1107" h="2276">
                  <a:moveTo>
                    <a:pt x="-500" y="-315"/>
                  </a:moveTo>
                  <a:cubicBezTo>
                    <a:pt x="310" y="128"/>
                    <a:pt x="747" y="1056"/>
                    <a:pt x="544" y="1961"/>
                  </a:cubicBezTo>
                  <a:cubicBezTo>
                    <a:pt x="-189" y="1452"/>
                    <a:pt x="-594" y="579"/>
                    <a:pt x="-500" y="-315"/>
                  </a:cubicBezTo>
                  <a:close/>
                </a:path>
              </a:pathLst>
            </a:custGeom>
            <a:solidFill>
              <a:srgbClr val="020202"/>
            </a:solidFill>
            <a:ln w="1557" cap="flat">
              <a:noFill/>
              <a:prstDash val="solid"/>
              <a:miter/>
            </a:ln>
          </p:spPr>
          <p:txBody>
            <a:bodyPr rtlCol="0" anchor="ctr"/>
            <a:lstStyle/>
            <a:p>
              <a:endParaRPr lang="es-CO"/>
            </a:p>
          </p:txBody>
        </p:sp>
        <p:sp>
          <p:nvSpPr>
            <p:cNvPr id="1219" name="Freeform: Shape 1218">
              <a:extLst>
                <a:ext uri="{FF2B5EF4-FFF2-40B4-BE49-F238E27FC236}">
                  <a16:creationId xmlns:a16="http://schemas.microsoft.com/office/drawing/2014/main" id="{B5DA7F11-32A4-0353-B14E-4B142EC10211}"/>
                </a:ext>
              </a:extLst>
            </p:cNvPr>
            <p:cNvSpPr/>
            <p:nvPr/>
          </p:nvSpPr>
          <p:spPr>
            <a:xfrm>
              <a:off x="4617120" y="6063840"/>
              <a:ext cx="1135" cy="2291"/>
            </a:xfrm>
            <a:custGeom>
              <a:avLst/>
              <a:gdLst>
                <a:gd name="connsiteX0" fmla="*/ -501 w 1135"/>
                <a:gd name="connsiteY0" fmla="*/ -315 h 2291"/>
                <a:gd name="connsiteX1" fmla="*/ 591 w 1135"/>
                <a:gd name="connsiteY1" fmla="*/ 1977 h 2291"/>
                <a:gd name="connsiteX2" fmla="*/ -501 w 1135"/>
                <a:gd name="connsiteY2" fmla="*/ -315 h 2291"/>
              </a:gdLst>
              <a:ahLst/>
              <a:cxnLst>
                <a:cxn ang="0">
                  <a:pos x="connsiteX0" y="connsiteY0"/>
                </a:cxn>
                <a:cxn ang="0">
                  <a:pos x="connsiteX1" y="connsiteY1"/>
                </a:cxn>
                <a:cxn ang="0">
                  <a:pos x="connsiteX2" y="connsiteY2"/>
                </a:cxn>
              </a:cxnLst>
              <a:rect l="l" t="t" r="r" b="b"/>
              <a:pathLst>
                <a:path w="1135" h="2291">
                  <a:moveTo>
                    <a:pt x="-501" y="-315"/>
                  </a:moveTo>
                  <a:cubicBezTo>
                    <a:pt x="310" y="144"/>
                    <a:pt x="746" y="1060"/>
                    <a:pt x="591" y="1977"/>
                  </a:cubicBezTo>
                  <a:cubicBezTo>
                    <a:pt x="-173" y="1481"/>
                    <a:pt x="-594" y="594"/>
                    <a:pt x="-501" y="-315"/>
                  </a:cubicBezTo>
                  <a:close/>
                </a:path>
              </a:pathLst>
            </a:custGeom>
            <a:solidFill>
              <a:srgbClr val="020202"/>
            </a:solidFill>
            <a:ln w="1557" cap="flat">
              <a:noFill/>
              <a:prstDash val="solid"/>
              <a:miter/>
            </a:ln>
          </p:spPr>
          <p:txBody>
            <a:bodyPr rtlCol="0" anchor="ctr"/>
            <a:lstStyle/>
            <a:p>
              <a:endParaRPr lang="es-CO"/>
            </a:p>
          </p:txBody>
        </p:sp>
        <p:sp>
          <p:nvSpPr>
            <p:cNvPr id="1220" name="Freeform: Shape 1219">
              <a:extLst>
                <a:ext uri="{FF2B5EF4-FFF2-40B4-BE49-F238E27FC236}">
                  <a16:creationId xmlns:a16="http://schemas.microsoft.com/office/drawing/2014/main" id="{7FB497FC-5E46-2EFA-84E3-97EA4B3245A5}"/>
                </a:ext>
              </a:extLst>
            </p:cNvPr>
            <p:cNvSpPr/>
            <p:nvPr/>
          </p:nvSpPr>
          <p:spPr>
            <a:xfrm>
              <a:off x="4606735" y="5937952"/>
              <a:ext cx="1106" cy="1153"/>
            </a:xfrm>
            <a:custGeom>
              <a:avLst/>
              <a:gdLst>
                <a:gd name="connsiteX0" fmla="*/ 593 w 1106"/>
                <a:gd name="connsiteY0" fmla="*/ -315 h 1153"/>
                <a:gd name="connsiteX1" fmla="*/ -514 w 1106"/>
                <a:gd name="connsiteY1" fmla="*/ 839 h 1153"/>
                <a:gd name="connsiteX2" fmla="*/ 593 w 1106"/>
                <a:gd name="connsiteY2" fmla="*/ -315 h 1153"/>
              </a:gdLst>
              <a:ahLst/>
              <a:cxnLst>
                <a:cxn ang="0">
                  <a:pos x="connsiteX0" y="connsiteY0"/>
                </a:cxn>
                <a:cxn ang="0">
                  <a:pos x="connsiteX1" y="connsiteY1"/>
                </a:cxn>
                <a:cxn ang="0">
                  <a:pos x="connsiteX2" y="connsiteY2"/>
                </a:cxn>
              </a:cxnLst>
              <a:rect l="l" t="t" r="r" b="b"/>
              <a:pathLst>
                <a:path w="1106" h="1153">
                  <a:moveTo>
                    <a:pt x="593" y="-315"/>
                  </a:moveTo>
                  <a:cubicBezTo>
                    <a:pt x="235" y="75"/>
                    <a:pt x="-140" y="465"/>
                    <a:pt x="-514" y="839"/>
                  </a:cubicBezTo>
                  <a:cubicBezTo>
                    <a:pt x="-171" y="434"/>
                    <a:pt x="235" y="75"/>
                    <a:pt x="593" y="-315"/>
                  </a:cubicBezTo>
                  <a:close/>
                </a:path>
              </a:pathLst>
            </a:custGeom>
            <a:solidFill>
              <a:srgbClr val="020202"/>
            </a:solidFill>
            <a:ln w="1557" cap="flat">
              <a:noFill/>
              <a:prstDash val="solid"/>
              <a:miter/>
            </a:ln>
          </p:spPr>
          <p:txBody>
            <a:bodyPr rtlCol="0" anchor="ctr"/>
            <a:lstStyle/>
            <a:p>
              <a:endParaRPr lang="es-CO"/>
            </a:p>
          </p:txBody>
        </p:sp>
        <p:sp>
          <p:nvSpPr>
            <p:cNvPr id="1221" name="Freeform: Shape 1220">
              <a:extLst>
                <a:ext uri="{FF2B5EF4-FFF2-40B4-BE49-F238E27FC236}">
                  <a16:creationId xmlns:a16="http://schemas.microsoft.com/office/drawing/2014/main" id="{F1FDFBC8-35E7-4B9C-0436-861EE09C003A}"/>
                </a:ext>
              </a:extLst>
            </p:cNvPr>
            <p:cNvSpPr/>
            <p:nvPr/>
          </p:nvSpPr>
          <p:spPr>
            <a:xfrm>
              <a:off x="4603274" y="5948351"/>
              <a:ext cx="1106" cy="1153"/>
            </a:xfrm>
            <a:custGeom>
              <a:avLst/>
              <a:gdLst>
                <a:gd name="connsiteX0" fmla="*/ 593 w 1106"/>
                <a:gd name="connsiteY0" fmla="*/ -315 h 1153"/>
                <a:gd name="connsiteX1" fmla="*/ -514 w 1106"/>
                <a:gd name="connsiteY1" fmla="*/ 839 h 1153"/>
                <a:gd name="connsiteX2" fmla="*/ 593 w 1106"/>
                <a:gd name="connsiteY2" fmla="*/ -315 h 1153"/>
              </a:gdLst>
              <a:ahLst/>
              <a:cxnLst>
                <a:cxn ang="0">
                  <a:pos x="connsiteX0" y="connsiteY0"/>
                </a:cxn>
                <a:cxn ang="0">
                  <a:pos x="connsiteX1" y="connsiteY1"/>
                </a:cxn>
                <a:cxn ang="0">
                  <a:pos x="connsiteX2" y="connsiteY2"/>
                </a:cxn>
              </a:cxnLst>
              <a:rect l="l" t="t" r="r" b="b"/>
              <a:pathLst>
                <a:path w="1106" h="1153">
                  <a:moveTo>
                    <a:pt x="593" y="-315"/>
                  </a:moveTo>
                  <a:cubicBezTo>
                    <a:pt x="235" y="75"/>
                    <a:pt x="-140" y="449"/>
                    <a:pt x="-514" y="839"/>
                  </a:cubicBezTo>
                  <a:cubicBezTo>
                    <a:pt x="-140" y="449"/>
                    <a:pt x="172" y="75"/>
                    <a:pt x="593" y="-315"/>
                  </a:cubicBezTo>
                  <a:close/>
                </a:path>
              </a:pathLst>
            </a:custGeom>
            <a:solidFill>
              <a:srgbClr val="020202"/>
            </a:solidFill>
            <a:ln w="1557" cap="flat">
              <a:noFill/>
              <a:prstDash val="solid"/>
              <a:miter/>
            </a:ln>
          </p:spPr>
          <p:txBody>
            <a:bodyPr rtlCol="0" anchor="ctr"/>
            <a:lstStyle/>
            <a:p>
              <a:endParaRPr lang="es-CO"/>
            </a:p>
          </p:txBody>
        </p:sp>
        <p:sp>
          <p:nvSpPr>
            <p:cNvPr id="1222" name="Freeform: Shape 1221">
              <a:extLst>
                <a:ext uri="{FF2B5EF4-FFF2-40B4-BE49-F238E27FC236}">
                  <a16:creationId xmlns:a16="http://schemas.microsoft.com/office/drawing/2014/main" id="{50D7C049-BA91-4D06-C3CC-0FBF18CC76F5}"/>
                </a:ext>
              </a:extLst>
            </p:cNvPr>
            <p:cNvSpPr/>
            <p:nvPr/>
          </p:nvSpPr>
          <p:spPr>
            <a:xfrm>
              <a:off x="4602120" y="5956442"/>
              <a:ext cx="1060" cy="1153"/>
            </a:xfrm>
            <a:custGeom>
              <a:avLst/>
              <a:gdLst>
                <a:gd name="connsiteX0" fmla="*/ 547 w 1060"/>
                <a:gd name="connsiteY0" fmla="*/ -315 h 1153"/>
                <a:gd name="connsiteX1" fmla="*/ -514 w 1060"/>
                <a:gd name="connsiteY1" fmla="*/ 839 h 1153"/>
              </a:gdLst>
              <a:ahLst/>
              <a:cxnLst>
                <a:cxn ang="0">
                  <a:pos x="connsiteX0" y="connsiteY0"/>
                </a:cxn>
                <a:cxn ang="0">
                  <a:pos x="connsiteX1" y="connsiteY1"/>
                </a:cxn>
              </a:cxnLst>
              <a:rect l="l" t="t" r="r" b="b"/>
              <a:pathLst>
                <a:path w="1060" h="1153">
                  <a:moveTo>
                    <a:pt x="547" y="-315"/>
                  </a:moveTo>
                  <a:lnTo>
                    <a:pt x="-514" y="839"/>
                  </a:lnTo>
                  <a:close/>
                </a:path>
              </a:pathLst>
            </a:custGeom>
            <a:solidFill>
              <a:srgbClr val="020202"/>
            </a:solidFill>
            <a:ln w="1557" cap="flat">
              <a:noFill/>
              <a:prstDash val="solid"/>
              <a:miter/>
            </a:ln>
          </p:spPr>
          <p:txBody>
            <a:bodyPr rtlCol="0" anchor="ctr"/>
            <a:lstStyle/>
            <a:p>
              <a:endParaRPr lang="es-CO"/>
            </a:p>
          </p:txBody>
        </p:sp>
        <p:sp>
          <p:nvSpPr>
            <p:cNvPr id="1223" name="Freeform: Shape 1222">
              <a:extLst>
                <a:ext uri="{FF2B5EF4-FFF2-40B4-BE49-F238E27FC236}">
                  <a16:creationId xmlns:a16="http://schemas.microsoft.com/office/drawing/2014/main" id="{F82E4F2B-CD30-4D4F-6F76-7FBD4C2C2658}"/>
                </a:ext>
              </a:extLst>
            </p:cNvPr>
            <p:cNvSpPr/>
            <p:nvPr/>
          </p:nvSpPr>
          <p:spPr>
            <a:xfrm>
              <a:off x="4603274" y="5972608"/>
              <a:ext cx="1106" cy="1153"/>
            </a:xfrm>
            <a:custGeom>
              <a:avLst/>
              <a:gdLst>
                <a:gd name="connsiteX0" fmla="*/ -514 w 1106"/>
                <a:gd name="connsiteY0" fmla="*/ -315 h 1153"/>
                <a:gd name="connsiteX1" fmla="*/ 593 w 1106"/>
                <a:gd name="connsiteY1" fmla="*/ 839 h 1153"/>
                <a:gd name="connsiteX2" fmla="*/ -514 w 1106"/>
                <a:gd name="connsiteY2" fmla="*/ -315 h 1153"/>
              </a:gdLst>
              <a:ahLst/>
              <a:cxnLst>
                <a:cxn ang="0">
                  <a:pos x="connsiteX0" y="connsiteY0"/>
                </a:cxn>
                <a:cxn ang="0">
                  <a:pos x="connsiteX1" y="connsiteY1"/>
                </a:cxn>
                <a:cxn ang="0">
                  <a:pos x="connsiteX2" y="connsiteY2"/>
                </a:cxn>
              </a:cxnLst>
              <a:rect l="l" t="t" r="r" b="b"/>
              <a:pathLst>
                <a:path w="1106" h="1153">
                  <a:moveTo>
                    <a:pt x="-514" y="-315"/>
                  </a:moveTo>
                  <a:cubicBezTo>
                    <a:pt x="-140" y="59"/>
                    <a:pt x="219" y="449"/>
                    <a:pt x="593" y="839"/>
                  </a:cubicBezTo>
                  <a:cubicBezTo>
                    <a:pt x="172" y="449"/>
                    <a:pt x="-140" y="75"/>
                    <a:pt x="-514" y="-315"/>
                  </a:cubicBezTo>
                  <a:close/>
                </a:path>
              </a:pathLst>
            </a:custGeom>
            <a:solidFill>
              <a:srgbClr val="020202"/>
            </a:solidFill>
            <a:ln w="1557" cap="flat">
              <a:noFill/>
              <a:prstDash val="solid"/>
              <a:miter/>
            </a:ln>
          </p:spPr>
          <p:txBody>
            <a:bodyPr rtlCol="0" anchor="ctr"/>
            <a:lstStyle/>
            <a:p>
              <a:endParaRPr lang="es-CO"/>
            </a:p>
          </p:txBody>
        </p:sp>
        <p:sp>
          <p:nvSpPr>
            <p:cNvPr id="1224" name="Freeform: Shape 1223">
              <a:extLst>
                <a:ext uri="{FF2B5EF4-FFF2-40B4-BE49-F238E27FC236}">
                  <a16:creationId xmlns:a16="http://schemas.microsoft.com/office/drawing/2014/main" id="{FB3193F2-A973-9019-C67A-328E87D2BA11}"/>
                </a:ext>
              </a:extLst>
            </p:cNvPr>
            <p:cNvSpPr/>
            <p:nvPr/>
          </p:nvSpPr>
          <p:spPr>
            <a:xfrm>
              <a:off x="4604428" y="5979530"/>
              <a:ext cx="982" cy="1122"/>
            </a:xfrm>
            <a:custGeom>
              <a:avLst/>
              <a:gdLst>
                <a:gd name="connsiteX0" fmla="*/ -514 w 982"/>
                <a:gd name="connsiteY0" fmla="*/ -315 h 1122"/>
                <a:gd name="connsiteX1" fmla="*/ 468 w 982"/>
                <a:gd name="connsiteY1" fmla="*/ 808 h 1122"/>
              </a:gdLst>
              <a:ahLst/>
              <a:cxnLst>
                <a:cxn ang="0">
                  <a:pos x="connsiteX0" y="connsiteY0"/>
                </a:cxn>
                <a:cxn ang="0">
                  <a:pos x="connsiteX1" y="connsiteY1"/>
                </a:cxn>
              </a:cxnLst>
              <a:rect l="l" t="t" r="r" b="b"/>
              <a:pathLst>
                <a:path w="982" h="1122">
                  <a:moveTo>
                    <a:pt x="-514" y="-315"/>
                  </a:moveTo>
                  <a:lnTo>
                    <a:pt x="468" y="808"/>
                  </a:lnTo>
                  <a:close/>
                </a:path>
              </a:pathLst>
            </a:custGeom>
            <a:solidFill>
              <a:srgbClr val="020202"/>
            </a:solidFill>
            <a:ln w="1557" cap="flat">
              <a:noFill/>
              <a:prstDash val="solid"/>
              <a:miter/>
            </a:ln>
          </p:spPr>
          <p:txBody>
            <a:bodyPr rtlCol="0" anchor="ctr"/>
            <a:lstStyle/>
            <a:p>
              <a:endParaRPr lang="es-CO"/>
            </a:p>
          </p:txBody>
        </p:sp>
        <p:sp>
          <p:nvSpPr>
            <p:cNvPr id="1225" name="Freeform: Shape 1224">
              <a:extLst>
                <a:ext uri="{FF2B5EF4-FFF2-40B4-BE49-F238E27FC236}">
                  <a16:creationId xmlns:a16="http://schemas.microsoft.com/office/drawing/2014/main" id="{2C8CD7EC-76A8-135C-72AD-7FB33675DC21}"/>
                </a:ext>
              </a:extLst>
            </p:cNvPr>
            <p:cNvSpPr/>
            <p:nvPr/>
          </p:nvSpPr>
          <p:spPr>
            <a:xfrm>
              <a:off x="4607904" y="6004942"/>
              <a:ext cx="1028" cy="1138"/>
            </a:xfrm>
            <a:custGeom>
              <a:avLst/>
              <a:gdLst>
                <a:gd name="connsiteX0" fmla="*/ -514 w 1028"/>
                <a:gd name="connsiteY0" fmla="*/ -315 h 1138"/>
                <a:gd name="connsiteX1" fmla="*/ 515 w 1028"/>
                <a:gd name="connsiteY1" fmla="*/ 823 h 1138"/>
              </a:gdLst>
              <a:ahLst/>
              <a:cxnLst>
                <a:cxn ang="0">
                  <a:pos x="connsiteX0" y="connsiteY0"/>
                </a:cxn>
                <a:cxn ang="0">
                  <a:pos x="connsiteX1" y="connsiteY1"/>
                </a:cxn>
              </a:cxnLst>
              <a:rect l="l" t="t" r="r" b="b"/>
              <a:pathLst>
                <a:path w="1028" h="1138">
                  <a:moveTo>
                    <a:pt x="-514" y="-315"/>
                  </a:moveTo>
                  <a:lnTo>
                    <a:pt x="515" y="823"/>
                  </a:lnTo>
                  <a:close/>
                </a:path>
              </a:pathLst>
            </a:custGeom>
            <a:solidFill>
              <a:srgbClr val="020202"/>
            </a:solidFill>
            <a:ln w="1557" cap="flat">
              <a:noFill/>
              <a:prstDash val="solid"/>
              <a:miter/>
            </a:ln>
          </p:spPr>
          <p:txBody>
            <a:bodyPr rtlCol="0" anchor="ctr"/>
            <a:lstStyle/>
            <a:p>
              <a:endParaRPr lang="es-CO"/>
            </a:p>
          </p:txBody>
        </p:sp>
        <p:sp>
          <p:nvSpPr>
            <p:cNvPr id="1226" name="Freeform: Shape 1225">
              <a:extLst>
                <a:ext uri="{FF2B5EF4-FFF2-40B4-BE49-F238E27FC236}">
                  <a16:creationId xmlns:a16="http://schemas.microsoft.com/office/drawing/2014/main" id="{E18B8C91-C6E2-ED66-EAB0-3DAEE9C4956F}"/>
                </a:ext>
              </a:extLst>
            </p:cNvPr>
            <p:cNvSpPr/>
            <p:nvPr/>
          </p:nvSpPr>
          <p:spPr>
            <a:xfrm>
              <a:off x="4613672" y="6036121"/>
              <a:ext cx="1044" cy="1153"/>
            </a:xfrm>
            <a:custGeom>
              <a:avLst/>
              <a:gdLst>
                <a:gd name="connsiteX0" fmla="*/ -514 w 1044"/>
                <a:gd name="connsiteY0" fmla="*/ -315 h 1153"/>
                <a:gd name="connsiteX1" fmla="*/ 531 w 1044"/>
                <a:gd name="connsiteY1" fmla="*/ 839 h 1153"/>
              </a:gdLst>
              <a:ahLst/>
              <a:cxnLst>
                <a:cxn ang="0">
                  <a:pos x="connsiteX0" y="connsiteY0"/>
                </a:cxn>
                <a:cxn ang="0">
                  <a:pos x="connsiteX1" y="connsiteY1"/>
                </a:cxn>
              </a:cxnLst>
              <a:rect l="l" t="t" r="r" b="b"/>
              <a:pathLst>
                <a:path w="1044" h="1153">
                  <a:moveTo>
                    <a:pt x="-514" y="-315"/>
                  </a:moveTo>
                  <a:lnTo>
                    <a:pt x="531" y="839"/>
                  </a:lnTo>
                  <a:close/>
                </a:path>
              </a:pathLst>
            </a:custGeom>
            <a:solidFill>
              <a:srgbClr val="020202"/>
            </a:solidFill>
            <a:ln w="1557" cap="flat">
              <a:noFill/>
              <a:prstDash val="solid"/>
              <a:miter/>
            </a:ln>
          </p:spPr>
          <p:txBody>
            <a:bodyPr rtlCol="0" anchor="ctr"/>
            <a:lstStyle/>
            <a:p>
              <a:endParaRPr lang="es-CO"/>
            </a:p>
          </p:txBody>
        </p:sp>
        <p:sp>
          <p:nvSpPr>
            <p:cNvPr id="1227" name="Freeform: Shape 1226">
              <a:extLst>
                <a:ext uri="{FF2B5EF4-FFF2-40B4-BE49-F238E27FC236}">
                  <a16:creationId xmlns:a16="http://schemas.microsoft.com/office/drawing/2014/main" id="{6F8418D6-D4FF-43F2-C9D0-07DE6A56028D}"/>
                </a:ext>
              </a:extLst>
            </p:cNvPr>
            <p:cNvSpPr/>
            <p:nvPr/>
          </p:nvSpPr>
          <p:spPr>
            <a:xfrm>
              <a:off x="4615980" y="6054595"/>
              <a:ext cx="1028" cy="1153"/>
            </a:xfrm>
            <a:custGeom>
              <a:avLst/>
              <a:gdLst>
                <a:gd name="connsiteX0" fmla="*/ -514 w 1028"/>
                <a:gd name="connsiteY0" fmla="*/ -315 h 1153"/>
                <a:gd name="connsiteX1" fmla="*/ 515 w 1028"/>
                <a:gd name="connsiteY1" fmla="*/ 839 h 1153"/>
              </a:gdLst>
              <a:ahLst/>
              <a:cxnLst>
                <a:cxn ang="0">
                  <a:pos x="connsiteX0" y="connsiteY0"/>
                </a:cxn>
                <a:cxn ang="0">
                  <a:pos x="connsiteX1" y="connsiteY1"/>
                </a:cxn>
              </a:cxnLst>
              <a:rect l="l" t="t" r="r" b="b"/>
              <a:pathLst>
                <a:path w="1028" h="1153">
                  <a:moveTo>
                    <a:pt x="-514" y="-315"/>
                  </a:moveTo>
                  <a:lnTo>
                    <a:pt x="515" y="839"/>
                  </a:lnTo>
                  <a:close/>
                </a:path>
              </a:pathLst>
            </a:custGeom>
            <a:solidFill>
              <a:srgbClr val="020202"/>
            </a:solidFill>
            <a:ln w="1557" cap="flat">
              <a:noFill/>
              <a:prstDash val="solid"/>
              <a:miter/>
            </a:ln>
          </p:spPr>
          <p:txBody>
            <a:bodyPr rtlCol="0" anchor="ctr"/>
            <a:lstStyle/>
            <a:p>
              <a:endParaRPr lang="es-CO"/>
            </a:p>
          </p:txBody>
        </p:sp>
        <p:sp>
          <p:nvSpPr>
            <p:cNvPr id="1228" name="Freeform: Shape 1227">
              <a:extLst>
                <a:ext uri="{FF2B5EF4-FFF2-40B4-BE49-F238E27FC236}">
                  <a16:creationId xmlns:a16="http://schemas.microsoft.com/office/drawing/2014/main" id="{C23705BB-26B2-BE2D-2FEB-B938982607E9}"/>
                </a:ext>
              </a:extLst>
            </p:cNvPr>
            <p:cNvSpPr/>
            <p:nvPr/>
          </p:nvSpPr>
          <p:spPr>
            <a:xfrm>
              <a:off x="4620594" y="6133136"/>
              <a:ext cx="1044" cy="1138"/>
            </a:xfrm>
            <a:custGeom>
              <a:avLst/>
              <a:gdLst>
                <a:gd name="connsiteX0" fmla="*/ -514 w 1044"/>
                <a:gd name="connsiteY0" fmla="*/ -315 h 1138"/>
                <a:gd name="connsiteX1" fmla="*/ 531 w 1044"/>
                <a:gd name="connsiteY1" fmla="*/ 823 h 1138"/>
                <a:gd name="connsiteX2" fmla="*/ -514 w 1044"/>
                <a:gd name="connsiteY2" fmla="*/ -315 h 1138"/>
              </a:gdLst>
              <a:ahLst/>
              <a:cxnLst>
                <a:cxn ang="0">
                  <a:pos x="connsiteX0" y="connsiteY0"/>
                </a:cxn>
                <a:cxn ang="0">
                  <a:pos x="connsiteX1" y="connsiteY1"/>
                </a:cxn>
                <a:cxn ang="0">
                  <a:pos x="connsiteX2" y="connsiteY2"/>
                </a:cxn>
              </a:cxnLst>
              <a:rect l="l" t="t" r="r" b="b"/>
              <a:pathLst>
                <a:path w="1044" h="1138">
                  <a:moveTo>
                    <a:pt x="-514" y="-315"/>
                  </a:moveTo>
                  <a:cubicBezTo>
                    <a:pt x="-155" y="60"/>
                    <a:pt x="188" y="449"/>
                    <a:pt x="531" y="823"/>
                  </a:cubicBezTo>
                  <a:cubicBezTo>
                    <a:pt x="188" y="449"/>
                    <a:pt x="-155" y="122"/>
                    <a:pt x="-514" y="-315"/>
                  </a:cubicBezTo>
                  <a:close/>
                </a:path>
              </a:pathLst>
            </a:custGeom>
            <a:solidFill>
              <a:srgbClr val="020202"/>
            </a:solidFill>
            <a:ln w="1557" cap="flat">
              <a:noFill/>
              <a:prstDash val="solid"/>
              <a:miter/>
            </a:ln>
          </p:spPr>
          <p:txBody>
            <a:bodyPr rtlCol="0" anchor="ctr"/>
            <a:lstStyle/>
            <a:p>
              <a:endParaRPr lang="es-CO"/>
            </a:p>
          </p:txBody>
        </p:sp>
        <p:sp>
          <p:nvSpPr>
            <p:cNvPr id="1229" name="Freeform: Shape 1228">
              <a:extLst>
                <a:ext uri="{FF2B5EF4-FFF2-40B4-BE49-F238E27FC236}">
                  <a16:creationId xmlns:a16="http://schemas.microsoft.com/office/drawing/2014/main" id="{AE1506FB-6A75-DECD-7F1E-376C70B44BB7}"/>
                </a:ext>
              </a:extLst>
            </p:cNvPr>
            <p:cNvSpPr/>
            <p:nvPr/>
          </p:nvSpPr>
          <p:spPr>
            <a:xfrm>
              <a:off x="4186388" y="6551192"/>
              <a:ext cx="1169" cy="1153"/>
            </a:xfrm>
            <a:custGeom>
              <a:avLst/>
              <a:gdLst>
                <a:gd name="connsiteX0" fmla="*/ 656 w 1169"/>
                <a:gd name="connsiteY0" fmla="*/ 839 h 1153"/>
                <a:gd name="connsiteX1" fmla="*/ -514 w 1169"/>
                <a:gd name="connsiteY1" fmla="*/ -315 h 1153"/>
              </a:gdLst>
              <a:ahLst/>
              <a:cxnLst>
                <a:cxn ang="0">
                  <a:pos x="connsiteX0" y="connsiteY0"/>
                </a:cxn>
                <a:cxn ang="0">
                  <a:pos x="connsiteX1" y="connsiteY1"/>
                </a:cxn>
              </a:cxnLst>
              <a:rect l="l" t="t" r="r" b="b"/>
              <a:pathLst>
                <a:path w="1169" h="1153">
                  <a:moveTo>
                    <a:pt x="656" y="839"/>
                  </a:moveTo>
                  <a:lnTo>
                    <a:pt x="-514" y="-315"/>
                  </a:lnTo>
                  <a:close/>
                </a:path>
              </a:pathLst>
            </a:custGeom>
            <a:solidFill>
              <a:srgbClr val="020202"/>
            </a:solidFill>
            <a:ln w="1557" cap="flat">
              <a:noFill/>
              <a:prstDash val="solid"/>
              <a:miter/>
            </a:ln>
          </p:spPr>
          <p:txBody>
            <a:bodyPr rtlCol="0" anchor="ctr"/>
            <a:lstStyle/>
            <a:p>
              <a:endParaRPr lang="es-CO"/>
            </a:p>
          </p:txBody>
        </p:sp>
        <p:sp>
          <p:nvSpPr>
            <p:cNvPr id="1230" name="Freeform: Shape 1229">
              <a:extLst>
                <a:ext uri="{FF2B5EF4-FFF2-40B4-BE49-F238E27FC236}">
                  <a16:creationId xmlns:a16="http://schemas.microsoft.com/office/drawing/2014/main" id="{26B1FB6E-0491-E360-3A98-18704F0A1CB0}"/>
                </a:ext>
              </a:extLst>
            </p:cNvPr>
            <p:cNvSpPr/>
            <p:nvPr/>
          </p:nvSpPr>
          <p:spPr>
            <a:xfrm>
              <a:off x="3956584" y="5517039"/>
              <a:ext cx="552294" cy="491212"/>
            </a:xfrm>
            <a:custGeom>
              <a:avLst/>
              <a:gdLst>
                <a:gd name="connsiteX0" fmla="*/ 7448 w 552294"/>
                <a:gd name="connsiteY0" fmla="*/ 80773 h 491212"/>
                <a:gd name="connsiteX1" fmla="*/ 23583 w 552294"/>
                <a:gd name="connsiteY1" fmla="*/ 48751 h 491212"/>
                <a:gd name="connsiteX2" fmla="*/ 38238 w 552294"/>
                <a:gd name="connsiteY2" fmla="*/ 31026 h 491212"/>
                <a:gd name="connsiteX3" fmla="*/ 60859 w 552294"/>
                <a:gd name="connsiteY3" fmla="*/ 13643 h 491212"/>
                <a:gd name="connsiteX4" fmla="*/ 83386 w 552294"/>
                <a:gd name="connsiteY4" fmla="*/ 3541 h 491212"/>
                <a:gd name="connsiteX5" fmla="*/ 91991 w 552294"/>
                <a:gd name="connsiteY5" fmla="*/ 423 h 491212"/>
                <a:gd name="connsiteX6" fmla="*/ 109015 w 552294"/>
                <a:gd name="connsiteY6" fmla="*/ 14781 h 491212"/>
                <a:gd name="connsiteX7" fmla="*/ 101111 w 552294"/>
                <a:gd name="connsiteY7" fmla="*/ 26895 h 491212"/>
                <a:gd name="connsiteX8" fmla="*/ 69932 w 552294"/>
                <a:gd name="connsiteY8" fmla="*/ 47676 h 491212"/>
                <a:gd name="connsiteX9" fmla="*/ 37661 w 552294"/>
                <a:gd name="connsiteY9" fmla="*/ 84343 h 491212"/>
                <a:gd name="connsiteX10" fmla="*/ 32548 w 552294"/>
                <a:gd name="connsiteY10" fmla="*/ 107229 h 491212"/>
                <a:gd name="connsiteX11" fmla="*/ 35666 w 552294"/>
                <a:gd name="connsiteY11" fmla="*/ 109567 h 491212"/>
                <a:gd name="connsiteX12" fmla="*/ 57491 w 552294"/>
                <a:gd name="connsiteY12" fmla="*/ 114244 h 491212"/>
                <a:gd name="connsiteX13" fmla="*/ 67406 w 552294"/>
                <a:gd name="connsiteY13" fmla="*/ 111126 h 491212"/>
                <a:gd name="connsiteX14" fmla="*/ 76963 w 552294"/>
                <a:gd name="connsiteY14" fmla="*/ 102162 h 491212"/>
                <a:gd name="connsiteX15" fmla="*/ 83542 w 552294"/>
                <a:gd name="connsiteY15" fmla="*/ 90095 h 491212"/>
                <a:gd name="connsiteX16" fmla="*/ 94112 w 552294"/>
                <a:gd name="connsiteY16" fmla="*/ 67069 h 491212"/>
                <a:gd name="connsiteX17" fmla="*/ 115672 w 552294"/>
                <a:gd name="connsiteY17" fmla="*/ 64887 h 491212"/>
                <a:gd name="connsiteX18" fmla="*/ 120067 w 552294"/>
                <a:gd name="connsiteY18" fmla="*/ 81353 h 491212"/>
                <a:gd name="connsiteX19" fmla="*/ 117060 w 552294"/>
                <a:gd name="connsiteY19" fmla="*/ 84811 h 491212"/>
                <a:gd name="connsiteX20" fmla="*/ 89388 w 552294"/>
                <a:gd name="connsiteY20" fmla="*/ 117549 h 491212"/>
                <a:gd name="connsiteX21" fmla="*/ 83838 w 552294"/>
                <a:gd name="connsiteY21" fmla="*/ 146873 h 491212"/>
                <a:gd name="connsiteX22" fmla="*/ 84072 w 552294"/>
                <a:gd name="connsiteY22" fmla="*/ 160109 h 491212"/>
                <a:gd name="connsiteX23" fmla="*/ 83760 w 552294"/>
                <a:gd name="connsiteY23" fmla="*/ 161808 h 491212"/>
                <a:gd name="connsiteX24" fmla="*/ 82840 w 552294"/>
                <a:gd name="connsiteY24" fmla="*/ 168403 h 491212"/>
                <a:gd name="connsiteX25" fmla="*/ 82513 w 552294"/>
                <a:gd name="connsiteY25" fmla="*/ 169962 h 491212"/>
                <a:gd name="connsiteX26" fmla="*/ 81624 w 552294"/>
                <a:gd name="connsiteY26" fmla="*/ 175590 h 491212"/>
                <a:gd name="connsiteX27" fmla="*/ 81297 w 552294"/>
                <a:gd name="connsiteY27" fmla="*/ 177227 h 491212"/>
                <a:gd name="connsiteX28" fmla="*/ 80502 w 552294"/>
                <a:gd name="connsiteY28" fmla="*/ 183993 h 491212"/>
                <a:gd name="connsiteX29" fmla="*/ 80159 w 552294"/>
                <a:gd name="connsiteY29" fmla="*/ 185786 h 491212"/>
                <a:gd name="connsiteX30" fmla="*/ 80330 w 552294"/>
                <a:gd name="connsiteY30" fmla="*/ 245292 h 491212"/>
                <a:gd name="connsiteX31" fmla="*/ 89887 w 552294"/>
                <a:gd name="connsiteY31" fmla="*/ 290861 h 491212"/>
                <a:gd name="connsiteX32" fmla="*/ 90105 w 552294"/>
                <a:gd name="connsiteY32" fmla="*/ 296504 h 491212"/>
                <a:gd name="connsiteX33" fmla="*/ 90011 w 552294"/>
                <a:gd name="connsiteY33" fmla="*/ 309989 h 491212"/>
                <a:gd name="connsiteX34" fmla="*/ 103185 w 552294"/>
                <a:gd name="connsiteY34" fmla="*/ 347545 h 491212"/>
                <a:gd name="connsiteX35" fmla="*/ 125276 w 552294"/>
                <a:gd name="connsiteY35" fmla="*/ 372925 h 491212"/>
                <a:gd name="connsiteX36" fmla="*/ 130638 w 552294"/>
                <a:gd name="connsiteY36" fmla="*/ 374749 h 491212"/>
                <a:gd name="connsiteX37" fmla="*/ 151061 w 552294"/>
                <a:gd name="connsiteY37" fmla="*/ 371912 h 491212"/>
                <a:gd name="connsiteX38" fmla="*/ 160898 w 552294"/>
                <a:gd name="connsiteY38" fmla="*/ 373658 h 491212"/>
                <a:gd name="connsiteX39" fmla="*/ 179466 w 552294"/>
                <a:gd name="connsiteY39" fmla="*/ 384228 h 491212"/>
                <a:gd name="connsiteX40" fmla="*/ 245675 w 552294"/>
                <a:gd name="connsiteY40" fmla="*/ 406552 h 491212"/>
                <a:gd name="connsiteX41" fmla="*/ 281002 w 552294"/>
                <a:gd name="connsiteY41" fmla="*/ 411354 h 491212"/>
                <a:gd name="connsiteX42" fmla="*/ 328099 w 552294"/>
                <a:gd name="connsiteY42" fmla="*/ 409156 h 491212"/>
                <a:gd name="connsiteX43" fmla="*/ 342971 w 552294"/>
                <a:gd name="connsiteY43" fmla="*/ 407690 h 491212"/>
                <a:gd name="connsiteX44" fmla="*/ 380698 w 552294"/>
                <a:gd name="connsiteY44" fmla="*/ 403902 h 491212"/>
                <a:gd name="connsiteX45" fmla="*/ 384019 w 552294"/>
                <a:gd name="connsiteY45" fmla="*/ 403045 h 491212"/>
                <a:gd name="connsiteX46" fmla="*/ 399141 w 552294"/>
                <a:gd name="connsiteY46" fmla="*/ 402047 h 491212"/>
                <a:gd name="connsiteX47" fmla="*/ 421310 w 552294"/>
                <a:gd name="connsiteY47" fmla="*/ 399958 h 491212"/>
                <a:gd name="connsiteX48" fmla="*/ 431630 w 552294"/>
                <a:gd name="connsiteY48" fmla="*/ 399958 h 491212"/>
                <a:gd name="connsiteX49" fmla="*/ 453736 w 552294"/>
                <a:gd name="connsiteY49" fmla="*/ 397245 h 491212"/>
                <a:gd name="connsiteX50" fmla="*/ 454251 w 552294"/>
                <a:gd name="connsiteY50" fmla="*/ 396996 h 491212"/>
                <a:gd name="connsiteX51" fmla="*/ 474970 w 552294"/>
                <a:gd name="connsiteY51" fmla="*/ 390620 h 491212"/>
                <a:gd name="connsiteX52" fmla="*/ 481455 w 552294"/>
                <a:gd name="connsiteY52" fmla="*/ 388593 h 491212"/>
                <a:gd name="connsiteX53" fmla="*/ 512635 w 552294"/>
                <a:gd name="connsiteY53" fmla="*/ 377680 h 491212"/>
                <a:gd name="connsiteX54" fmla="*/ 515753 w 552294"/>
                <a:gd name="connsiteY54" fmla="*/ 376121 h 491212"/>
                <a:gd name="connsiteX55" fmla="*/ 526837 w 552294"/>
                <a:gd name="connsiteY55" fmla="*/ 371740 h 491212"/>
                <a:gd name="connsiteX56" fmla="*/ 529768 w 552294"/>
                <a:gd name="connsiteY56" fmla="*/ 370072 h 491212"/>
                <a:gd name="connsiteX57" fmla="*/ 539122 w 552294"/>
                <a:gd name="connsiteY57" fmla="*/ 366035 h 491212"/>
                <a:gd name="connsiteX58" fmla="*/ 542240 w 552294"/>
                <a:gd name="connsiteY58" fmla="*/ 364616 h 491212"/>
                <a:gd name="connsiteX59" fmla="*/ 551781 w 552294"/>
                <a:gd name="connsiteY59" fmla="*/ 361498 h 491212"/>
                <a:gd name="connsiteX60" fmla="*/ 538015 w 552294"/>
                <a:gd name="connsiteY60" fmla="*/ 370633 h 491212"/>
                <a:gd name="connsiteX61" fmla="*/ 508394 w 552294"/>
                <a:gd name="connsiteY61" fmla="*/ 383105 h 491212"/>
                <a:gd name="connsiteX62" fmla="*/ 476825 w 552294"/>
                <a:gd name="connsiteY62" fmla="*/ 395577 h 491212"/>
                <a:gd name="connsiteX63" fmla="*/ 453440 w 552294"/>
                <a:gd name="connsiteY63" fmla="*/ 403372 h 491212"/>
                <a:gd name="connsiteX64" fmla="*/ 450322 w 552294"/>
                <a:gd name="connsiteY64" fmla="*/ 411432 h 491212"/>
                <a:gd name="connsiteX65" fmla="*/ 455950 w 552294"/>
                <a:gd name="connsiteY65" fmla="*/ 418697 h 491212"/>
                <a:gd name="connsiteX66" fmla="*/ 462030 w 552294"/>
                <a:gd name="connsiteY66" fmla="*/ 459448 h 491212"/>
                <a:gd name="connsiteX67" fmla="*/ 455264 w 552294"/>
                <a:gd name="connsiteY67" fmla="*/ 466090 h 491212"/>
                <a:gd name="connsiteX68" fmla="*/ 405580 w 552294"/>
                <a:gd name="connsiteY68" fmla="*/ 477766 h 491212"/>
                <a:gd name="connsiteX69" fmla="*/ 383442 w 552294"/>
                <a:gd name="connsiteY69" fmla="*/ 480666 h 491212"/>
                <a:gd name="connsiteX70" fmla="*/ 362536 w 552294"/>
                <a:gd name="connsiteY70" fmla="*/ 483971 h 491212"/>
                <a:gd name="connsiteX71" fmla="*/ 329689 w 552294"/>
                <a:gd name="connsiteY71" fmla="*/ 488851 h 491212"/>
                <a:gd name="connsiteX72" fmla="*/ 299398 w 552294"/>
                <a:gd name="connsiteY72" fmla="*/ 490690 h 491212"/>
                <a:gd name="connsiteX73" fmla="*/ 248747 w 552294"/>
                <a:gd name="connsiteY73" fmla="*/ 489599 h 491212"/>
                <a:gd name="connsiteX74" fmla="*/ 219718 w 552294"/>
                <a:gd name="connsiteY74" fmla="*/ 486590 h 491212"/>
                <a:gd name="connsiteX75" fmla="*/ 171905 w 552294"/>
                <a:gd name="connsiteY75" fmla="*/ 474836 h 491212"/>
                <a:gd name="connsiteX76" fmla="*/ 123218 w 552294"/>
                <a:gd name="connsiteY76" fmla="*/ 457250 h 491212"/>
                <a:gd name="connsiteX77" fmla="*/ 105960 w 552294"/>
                <a:gd name="connsiteY77" fmla="*/ 449284 h 491212"/>
                <a:gd name="connsiteX78" fmla="*/ 96777 w 552294"/>
                <a:gd name="connsiteY78" fmla="*/ 436578 h 491212"/>
                <a:gd name="connsiteX79" fmla="*/ 83183 w 552294"/>
                <a:gd name="connsiteY79" fmla="*/ 418260 h 491212"/>
                <a:gd name="connsiteX80" fmla="*/ 60968 w 552294"/>
                <a:gd name="connsiteY80" fmla="*/ 399241 h 491212"/>
                <a:gd name="connsiteX81" fmla="*/ 49556 w 552294"/>
                <a:gd name="connsiteY81" fmla="*/ 372738 h 491212"/>
                <a:gd name="connsiteX82" fmla="*/ 37645 w 552294"/>
                <a:gd name="connsiteY82" fmla="*/ 345830 h 491212"/>
                <a:gd name="connsiteX83" fmla="*/ 33218 w 552294"/>
                <a:gd name="connsiteY83" fmla="*/ 343242 h 491212"/>
                <a:gd name="connsiteX84" fmla="*/ 23318 w 552294"/>
                <a:gd name="connsiteY84" fmla="*/ 332236 h 491212"/>
                <a:gd name="connsiteX85" fmla="*/ 21120 w 552294"/>
                <a:gd name="connsiteY85" fmla="*/ 324441 h 491212"/>
                <a:gd name="connsiteX86" fmla="*/ 17129 w 552294"/>
                <a:gd name="connsiteY86" fmla="*/ 316896 h 491212"/>
                <a:gd name="connsiteX87" fmla="*/ 11236 w 552294"/>
                <a:gd name="connsiteY87" fmla="*/ 304580 h 491212"/>
                <a:gd name="connsiteX88" fmla="*/ 3660 w 552294"/>
                <a:gd name="connsiteY88" fmla="*/ 270454 h 491212"/>
                <a:gd name="connsiteX89" fmla="*/ 900 w 552294"/>
                <a:gd name="connsiteY89" fmla="*/ 243078 h 491212"/>
                <a:gd name="connsiteX90" fmla="*/ 900 w 552294"/>
                <a:gd name="connsiteY90" fmla="*/ 217698 h 491212"/>
                <a:gd name="connsiteX91" fmla="*/ -4 w 552294"/>
                <a:gd name="connsiteY91" fmla="*/ 206255 h 491212"/>
                <a:gd name="connsiteX92" fmla="*/ -97 w 552294"/>
                <a:gd name="connsiteY92" fmla="*/ 198819 h 491212"/>
                <a:gd name="connsiteX93" fmla="*/ 869 w 552294"/>
                <a:gd name="connsiteY93" fmla="*/ 181046 h 491212"/>
                <a:gd name="connsiteX94" fmla="*/ 2756 w 552294"/>
                <a:gd name="connsiteY94" fmla="*/ 133373 h 491212"/>
                <a:gd name="connsiteX95" fmla="*/ 2023 w 552294"/>
                <a:gd name="connsiteY95" fmla="*/ 125983 h 491212"/>
                <a:gd name="connsiteX96" fmla="*/ 7230 w 552294"/>
                <a:gd name="connsiteY96" fmla="*/ 84561 h 491212"/>
                <a:gd name="connsiteX97" fmla="*/ 7448 w 552294"/>
                <a:gd name="connsiteY97" fmla="*/ 80773 h 491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552294" h="491212">
                  <a:moveTo>
                    <a:pt x="7448" y="80773"/>
                  </a:moveTo>
                  <a:cubicBezTo>
                    <a:pt x="10538" y="69091"/>
                    <a:pt x="16035" y="58185"/>
                    <a:pt x="23583" y="48751"/>
                  </a:cubicBezTo>
                  <a:cubicBezTo>
                    <a:pt x="28370" y="42765"/>
                    <a:pt x="33389" y="36966"/>
                    <a:pt x="38238" y="31026"/>
                  </a:cubicBezTo>
                  <a:cubicBezTo>
                    <a:pt x="44485" y="23719"/>
                    <a:pt x="52189" y="17798"/>
                    <a:pt x="60859" y="13643"/>
                  </a:cubicBezTo>
                  <a:cubicBezTo>
                    <a:pt x="68055" y="9618"/>
                    <a:pt x="75594" y="6238"/>
                    <a:pt x="83386" y="3541"/>
                  </a:cubicBezTo>
                  <a:cubicBezTo>
                    <a:pt x="86504" y="3073"/>
                    <a:pt x="89076" y="1343"/>
                    <a:pt x="91991" y="423"/>
                  </a:cubicBezTo>
                  <a:cubicBezTo>
                    <a:pt x="101766" y="-2695"/>
                    <a:pt x="110419" y="4445"/>
                    <a:pt x="109015" y="14781"/>
                  </a:cubicBezTo>
                  <a:cubicBezTo>
                    <a:pt x="108418" y="19832"/>
                    <a:pt x="105494" y="24313"/>
                    <a:pt x="101111" y="26895"/>
                  </a:cubicBezTo>
                  <a:cubicBezTo>
                    <a:pt x="90542" y="33551"/>
                    <a:pt x="79535" y="39538"/>
                    <a:pt x="69932" y="47676"/>
                  </a:cubicBezTo>
                  <a:cubicBezTo>
                    <a:pt x="57329" y="58141"/>
                    <a:pt x="46441" y="70513"/>
                    <a:pt x="37661" y="84343"/>
                  </a:cubicBezTo>
                  <a:cubicBezTo>
                    <a:pt x="33265" y="91389"/>
                    <a:pt x="33997" y="99543"/>
                    <a:pt x="32548" y="107229"/>
                  </a:cubicBezTo>
                  <a:cubicBezTo>
                    <a:pt x="32127" y="109442"/>
                    <a:pt x="34029" y="109661"/>
                    <a:pt x="35666" y="109567"/>
                  </a:cubicBezTo>
                  <a:cubicBezTo>
                    <a:pt x="43460" y="109099"/>
                    <a:pt x="50476" y="111485"/>
                    <a:pt x="57491" y="114244"/>
                  </a:cubicBezTo>
                  <a:cubicBezTo>
                    <a:pt x="61622" y="115912"/>
                    <a:pt x="65021" y="115008"/>
                    <a:pt x="67406" y="111126"/>
                  </a:cubicBezTo>
                  <a:cubicBezTo>
                    <a:pt x="69594" y="107225"/>
                    <a:pt x="72931" y="104095"/>
                    <a:pt x="76963" y="102162"/>
                  </a:cubicBezTo>
                  <a:cubicBezTo>
                    <a:pt x="82435" y="99730"/>
                    <a:pt x="84150" y="95645"/>
                    <a:pt x="83542" y="90095"/>
                  </a:cubicBezTo>
                  <a:cubicBezTo>
                    <a:pt x="82466" y="80321"/>
                    <a:pt x="86816" y="73056"/>
                    <a:pt x="94112" y="67069"/>
                  </a:cubicBezTo>
                  <a:cubicBezTo>
                    <a:pt x="100103" y="61830"/>
                    <a:pt x="108753" y="60954"/>
                    <a:pt x="115672" y="64887"/>
                  </a:cubicBezTo>
                  <a:cubicBezTo>
                    <a:pt x="121433" y="68220"/>
                    <a:pt x="123400" y="75592"/>
                    <a:pt x="120067" y="81353"/>
                  </a:cubicBezTo>
                  <a:cubicBezTo>
                    <a:pt x="119295" y="82687"/>
                    <a:pt x="118274" y="83861"/>
                    <a:pt x="117060" y="84811"/>
                  </a:cubicBezTo>
                  <a:cubicBezTo>
                    <a:pt x="105852" y="93879"/>
                    <a:pt x="96462" y="104988"/>
                    <a:pt x="89388" y="117549"/>
                  </a:cubicBezTo>
                  <a:cubicBezTo>
                    <a:pt x="84290" y="126622"/>
                    <a:pt x="81390" y="136257"/>
                    <a:pt x="83838" y="146873"/>
                  </a:cubicBezTo>
                  <a:cubicBezTo>
                    <a:pt x="84820" y="151176"/>
                    <a:pt x="84290" y="155682"/>
                    <a:pt x="84072" y="160109"/>
                  </a:cubicBezTo>
                  <a:cubicBezTo>
                    <a:pt x="84022" y="160684"/>
                    <a:pt x="83917" y="161253"/>
                    <a:pt x="83760" y="161808"/>
                  </a:cubicBezTo>
                  <a:cubicBezTo>
                    <a:pt x="83172" y="163958"/>
                    <a:pt x="82864" y="166175"/>
                    <a:pt x="82840" y="168403"/>
                  </a:cubicBezTo>
                  <a:cubicBezTo>
                    <a:pt x="82773" y="168930"/>
                    <a:pt x="82664" y="169452"/>
                    <a:pt x="82513" y="169962"/>
                  </a:cubicBezTo>
                  <a:cubicBezTo>
                    <a:pt x="82006" y="171798"/>
                    <a:pt x="81708" y="173686"/>
                    <a:pt x="81624" y="175590"/>
                  </a:cubicBezTo>
                  <a:cubicBezTo>
                    <a:pt x="81563" y="176143"/>
                    <a:pt x="81454" y="176692"/>
                    <a:pt x="81297" y="177227"/>
                  </a:cubicBezTo>
                  <a:cubicBezTo>
                    <a:pt x="80533" y="179425"/>
                    <a:pt x="80845" y="181748"/>
                    <a:pt x="80502" y="183993"/>
                  </a:cubicBezTo>
                  <a:cubicBezTo>
                    <a:pt x="80435" y="184598"/>
                    <a:pt x="80319" y="185198"/>
                    <a:pt x="80159" y="185786"/>
                  </a:cubicBezTo>
                  <a:cubicBezTo>
                    <a:pt x="76943" y="205496"/>
                    <a:pt x="77000" y="225600"/>
                    <a:pt x="80330" y="245292"/>
                  </a:cubicBezTo>
                  <a:cubicBezTo>
                    <a:pt x="83058" y="260585"/>
                    <a:pt x="85210" y="275988"/>
                    <a:pt x="89887" y="290861"/>
                  </a:cubicBezTo>
                  <a:cubicBezTo>
                    <a:pt x="90710" y="292636"/>
                    <a:pt x="90789" y="294669"/>
                    <a:pt x="90105" y="296504"/>
                  </a:cubicBezTo>
                  <a:cubicBezTo>
                    <a:pt x="87720" y="301041"/>
                    <a:pt x="88702" y="305531"/>
                    <a:pt x="90011" y="309989"/>
                  </a:cubicBezTo>
                  <a:cubicBezTo>
                    <a:pt x="93546" y="322792"/>
                    <a:pt x="97947" y="335340"/>
                    <a:pt x="103185" y="347545"/>
                  </a:cubicBezTo>
                  <a:cubicBezTo>
                    <a:pt x="107862" y="358208"/>
                    <a:pt x="115766" y="366253"/>
                    <a:pt x="125276" y="372925"/>
                  </a:cubicBezTo>
                  <a:cubicBezTo>
                    <a:pt x="126744" y="374232"/>
                    <a:pt x="128677" y="374889"/>
                    <a:pt x="130638" y="374749"/>
                  </a:cubicBezTo>
                  <a:cubicBezTo>
                    <a:pt x="137389" y="373377"/>
                    <a:pt x="144529" y="374827"/>
                    <a:pt x="151061" y="371912"/>
                  </a:cubicBezTo>
                  <a:cubicBezTo>
                    <a:pt x="154693" y="370353"/>
                    <a:pt x="157889" y="371912"/>
                    <a:pt x="160898" y="373658"/>
                  </a:cubicBezTo>
                  <a:cubicBezTo>
                    <a:pt x="167134" y="377103"/>
                    <a:pt x="173245" y="380767"/>
                    <a:pt x="179466" y="384228"/>
                  </a:cubicBezTo>
                  <a:cubicBezTo>
                    <a:pt x="200153" y="395780"/>
                    <a:pt x="221885" y="403980"/>
                    <a:pt x="245675" y="406552"/>
                  </a:cubicBezTo>
                  <a:cubicBezTo>
                    <a:pt x="257477" y="407815"/>
                    <a:pt x="269185" y="409966"/>
                    <a:pt x="281002" y="411354"/>
                  </a:cubicBezTo>
                  <a:cubicBezTo>
                    <a:pt x="296997" y="413256"/>
                    <a:pt x="312462" y="410668"/>
                    <a:pt x="328099" y="409156"/>
                  </a:cubicBezTo>
                  <a:cubicBezTo>
                    <a:pt x="333040" y="408673"/>
                    <a:pt x="338029" y="408220"/>
                    <a:pt x="342971" y="407690"/>
                  </a:cubicBezTo>
                  <a:cubicBezTo>
                    <a:pt x="355536" y="406350"/>
                    <a:pt x="368055" y="404572"/>
                    <a:pt x="380698" y="403902"/>
                  </a:cubicBezTo>
                  <a:cubicBezTo>
                    <a:pt x="381852" y="403805"/>
                    <a:pt x="382974" y="403515"/>
                    <a:pt x="384019" y="403045"/>
                  </a:cubicBezTo>
                  <a:cubicBezTo>
                    <a:pt x="389008" y="401953"/>
                    <a:pt x="393934" y="399927"/>
                    <a:pt x="399141" y="402047"/>
                  </a:cubicBezTo>
                  <a:cubicBezTo>
                    <a:pt x="406577" y="402108"/>
                    <a:pt x="414014" y="401408"/>
                    <a:pt x="421310" y="399958"/>
                  </a:cubicBezTo>
                  <a:cubicBezTo>
                    <a:pt x="424724" y="399320"/>
                    <a:pt x="428216" y="399320"/>
                    <a:pt x="431630" y="399958"/>
                  </a:cubicBezTo>
                  <a:cubicBezTo>
                    <a:pt x="439082" y="401793"/>
                    <a:pt x="446955" y="400828"/>
                    <a:pt x="453736" y="397245"/>
                  </a:cubicBezTo>
                  <a:cubicBezTo>
                    <a:pt x="453892" y="397135"/>
                    <a:pt x="454064" y="397050"/>
                    <a:pt x="454251" y="396996"/>
                  </a:cubicBezTo>
                  <a:cubicBezTo>
                    <a:pt x="461360" y="395530"/>
                    <a:pt x="468048" y="392677"/>
                    <a:pt x="474970" y="390620"/>
                  </a:cubicBezTo>
                  <a:cubicBezTo>
                    <a:pt x="477137" y="389980"/>
                    <a:pt x="479304" y="389341"/>
                    <a:pt x="481455" y="388593"/>
                  </a:cubicBezTo>
                  <a:cubicBezTo>
                    <a:pt x="491869" y="385007"/>
                    <a:pt x="501722" y="379847"/>
                    <a:pt x="512635" y="377680"/>
                  </a:cubicBezTo>
                  <a:cubicBezTo>
                    <a:pt x="513741" y="377325"/>
                    <a:pt x="514802" y="376799"/>
                    <a:pt x="515753" y="376121"/>
                  </a:cubicBezTo>
                  <a:cubicBezTo>
                    <a:pt x="519276" y="374266"/>
                    <a:pt x="522550" y="371725"/>
                    <a:pt x="526837" y="371740"/>
                  </a:cubicBezTo>
                  <a:cubicBezTo>
                    <a:pt x="528069" y="371740"/>
                    <a:pt x="528864" y="370789"/>
                    <a:pt x="529768" y="370072"/>
                  </a:cubicBezTo>
                  <a:cubicBezTo>
                    <a:pt x="532325" y="367690"/>
                    <a:pt x="535630" y="366264"/>
                    <a:pt x="539122" y="366035"/>
                  </a:cubicBezTo>
                  <a:cubicBezTo>
                    <a:pt x="540306" y="365999"/>
                    <a:pt x="541429" y="365487"/>
                    <a:pt x="542240" y="364616"/>
                  </a:cubicBezTo>
                  <a:cubicBezTo>
                    <a:pt x="544890" y="362357"/>
                    <a:pt x="548320" y="361236"/>
                    <a:pt x="551781" y="361498"/>
                  </a:cubicBezTo>
                  <a:cubicBezTo>
                    <a:pt x="548023" y="365785"/>
                    <a:pt x="542832" y="367983"/>
                    <a:pt x="538015" y="370633"/>
                  </a:cubicBezTo>
                  <a:cubicBezTo>
                    <a:pt x="528661" y="375794"/>
                    <a:pt x="518465" y="379442"/>
                    <a:pt x="508394" y="383105"/>
                  </a:cubicBezTo>
                  <a:cubicBezTo>
                    <a:pt x="497793" y="387018"/>
                    <a:pt x="487582" y="391945"/>
                    <a:pt x="476825" y="395577"/>
                  </a:cubicBezTo>
                  <a:cubicBezTo>
                    <a:pt x="469030" y="398165"/>
                    <a:pt x="461235" y="400815"/>
                    <a:pt x="453440" y="403372"/>
                  </a:cubicBezTo>
                  <a:cubicBezTo>
                    <a:pt x="448872" y="404837"/>
                    <a:pt x="447797" y="407254"/>
                    <a:pt x="450322" y="411432"/>
                  </a:cubicBezTo>
                  <a:cubicBezTo>
                    <a:pt x="451881" y="414051"/>
                    <a:pt x="454391" y="416000"/>
                    <a:pt x="455950" y="418697"/>
                  </a:cubicBezTo>
                  <a:cubicBezTo>
                    <a:pt x="463402" y="431496"/>
                    <a:pt x="466551" y="444856"/>
                    <a:pt x="462030" y="459448"/>
                  </a:cubicBezTo>
                  <a:cubicBezTo>
                    <a:pt x="461329" y="462830"/>
                    <a:pt x="458663" y="465454"/>
                    <a:pt x="455264" y="466090"/>
                  </a:cubicBezTo>
                  <a:cubicBezTo>
                    <a:pt x="438801" y="470439"/>
                    <a:pt x="422167" y="474025"/>
                    <a:pt x="405580" y="477766"/>
                  </a:cubicBezTo>
                  <a:cubicBezTo>
                    <a:pt x="398268" y="479229"/>
                    <a:pt x="390879" y="480197"/>
                    <a:pt x="383442" y="480666"/>
                  </a:cubicBezTo>
                  <a:cubicBezTo>
                    <a:pt x="376427" y="481274"/>
                    <a:pt x="369411" y="482802"/>
                    <a:pt x="362536" y="483971"/>
                  </a:cubicBezTo>
                  <a:cubicBezTo>
                    <a:pt x="351623" y="485826"/>
                    <a:pt x="340711" y="487962"/>
                    <a:pt x="329689" y="488851"/>
                  </a:cubicBezTo>
                  <a:cubicBezTo>
                    <a:pt x="319586" y="489661"/>
                    <a:pt x="309422" y="491517"/>
                    <a:pt x="299398" y="490690"/>
                  </a:cubicBezTo>
                  <a:cubicBezTo>
                    <a:pt x="282483" y="489303"/>
                    <a:pt x="265583" y="490690"/>
                    <a:pt x="248747" y="489599"/>
                  </a:cubicBezTo>
                  <a:cubicBezTo>
                    <a:pt x="239081" y="488944"/>
                    <a:pt x="229384" y="487728"/>
                    <a:pt x="219718" y="486590"/>
                  </a:cubicBezTo>
                  <a:cubicBezTo>
                    <a:pt x="203396" y="484450"/>
                    <a:pt x="187360" y="480507"/>
                    <a:pt x="171905" y="474836"/>
                  </a:cubicBezTo>
                  <a:cubicBezTo>
                    <a:pt x="155613" y="469161"/>
                    <a:pt x="139166" y="464063"/>
                    <a:pt x="123218" y="457250"/>
                  </a:cubicBezTo>
                  <a:cubicBezTo>
                    <a:pt x="117403" y="454740"/>
                    <a:pt x="111946" y="451451"/>
                    <a:pt x="105960" y="449284"/>
                  </a:cubicBezTo>
                  <a:cubicBezTo>
                    <a:pt x="99973" y="447117"/>
                    <a:pt x="97635" y="442066"/>
                    <a:pt x="96777" y="436578"/>
                  </a:cubicBezTo>
                  <a:cubicBezTo>
                    <a:pt x="95437" y="427879"/>
                    <a:pt x="89248" y="423249"/>
                    <a:pt x="83183" y="418260"/>
                  </a:cubicBezTo>
                  <a:cubicBezTo>
                    <a:pt x="75638" y="412024"/>
                    <a:pt x="67437" y="406428"/>
                    <a:pt x="60968" y="399241"/>
                  </a:cubicBezTo>
                  <a:cubicBezTo>
                    <a:pt x="54242" y="391973"/>
                    <a:pt x="50215" y="382617"/>
                    <a:pt x="49556" y="372738"/>
                  </a:cubicBezTo>
                  <a:cubicBezTo>
                    <a:pt x="48932" y="362184"/>
                    <a:pt x="43320" y="354030"/>
                    <a:pt x="37645" y="345830"/>
                  </a:cubicBezTo>
                  <a:cubicBezTo>
                    <a:pt x="36489" y="344510"/>
                    <a:pt x="34936" y="343602"/>
                    <a:pt x="33218" y="343242"/>
                  </a:cubicBezTo>
                  <a:cubicBezTo>
                    <a:pt x="27793" y="341481"/>
                    <a:pt x="24831" y="337505"/>
                    <a:pt x="23318" y="332236"/>
                  </a:cubicBezTo>
                  <a:cubicBezTo>
                    <a:pt x="22570" y="329664"/>
                    <a:pt x="21853" y="327091"/>
                    <a:pt x="21120" y="324441"/>
                  </a:cubicBezTo>
                  <a:cubicBezTo>
                    <a:pt x="20370" y="321660"/>
                    <a:pt x="19006" y="319081"/>
                    <a:pt x="17129" y="316896"/>
                  </a:cubicBezTo>
                  <a:cubicBezTo>
                    <a:pt x="14222" y="313311"/>
                    <a:pt x="12203" y="309091"/>
                    <a:pt x="11236" y="304580"/>
                  </a:cubicBezTo>
                  <a:cubicBezTo>
                    <a:pt x="8461" y="293261"/>
                    <a:pt x="5297" y="281990"/>
                    <a:pt x="3660" y="270454"/>
                  </a:cubicBezTo>
                  <a:cubicBezTo>
                    <a:pt x="2381" y="261396"/>
                    <a:pt x="542" y="252385"/>
                    <a:pt x="900" y="243078"/>
                  </a:cubicBezTo>
                  <a:cubicBezTo>
                    <a:pt x="1274" y="234628"/>
                    <a:pt x="994" y="226163"/>
                    <a:pt x="900" y="217698"/>
                  </a:cubicBezTo>
                  <a:cubicBezTo>
                    <a:pt x="1112" y="213860"/>
                    <a:pt x="808" y="210012"/>
                    <a:pt x="-4" y="206255"/>
                  </a:cubicBezTo>
                  <a:cubicBezTo>
                    <a:pt x="-651" y="203821"/>
                    <a:pt x="-682" y="201266"/>
                    <a:pt x="-97" y="198819"/>
                  </a:cubicBezTo>
                  <a:cubicBezTo>
                    <a:pt x="1462" y="192910"/>
                    <a:pt x="869" y="186970"/>
                    <a:pt x="869" y="181046"/>
                  </a:cubicBezTo>
                  <a:cubicBezTo>
                    <a:pt x="869" y="165129"/>
                    <a:pt x="2023" y="149259"/>
                    <a:pt x="2756" y="133373"/>
                  </a:cubicBezTo>
                  <a:cubicBezTo>
                    <a:pt x="2865" y="130941"/>
                    <a:pt x="2101" y="128493"/>
                    <a:pt x="2023" y="125983"/>
                  </a:cubicBezTo>
                  <a:cubicBezTo>
                    <a:pt x="1532" y="111987"/>
                    <a:pt x="3290" y="98001"/>
                    <a:pt x="7230" y="84561"/>
                  </a:cubicBezTo>
                  <a:cubicBezTo>
                    <a:pt x="7542" y="83323"/>
                    <a:pt x="7615" y="82039"/>
                    <a:pt x="7448" y="80773"/>
                  </a:cubicBezTo>
                  <a:close/>
                </a:path>
              </a:pathLst>
            </a:custGeom>
            <a:solidFill>
              <a:srgbClr val="000000"/>
            </a:solidFill>
            <a:ln w="1557" cap="flat">
              <a:noFill/>
              <a:prstDash val="solid"/>
              <a:miter/>
            </a:ln>
          </p:spPr>
          <p:txBody>
            <a:bodyPr rtlCol="0" anchor="ctr"/>
            <a:lstStyle/>
            <a:p>
              <a:endParaRPr lang="es-CO"/>
            </a:p>
          </p:txBody>
        </p:sp>
        <p:sp>
          <p:nvSpPr>
            <p:cNvPr id="1231" name="Freeform: Shape 1230">
              <a:extLst>
                <a:ext uri="{FF2B5EF4-FFF2-40B4-BE49-F238E27FC236}">
                  <a16:creationId xmlns:a16="http://schemas.microsoft.com/office/drawing/2014/main" id="{462F9281-91DD-C556-1342-081717936B3E}"/>
                </a:ext>
              </a:extLst>
            </p:cNvPr>
            <p:cNvSpPr/>
            <p:nvPr/>
          </p:nvSpPr>
          <p:spPr>
            <a:xfrm>
              <a:off x="4034820" y="5606186"/>
              <a:ext cx="543890" cy="322113"/>
            </a:xfrm>
            <a:custGeom>
              <a:avLst/>
              <a:gdLst>
                <a:gd name="connsiteX0" fmla="*/ 504412 w 543890"/>
                <a:gd name="connsiteY0" fmla="*/ 243665 h 322113"/>
                <a:gd name="connsiteX1" fmla="*/ 492845 w 543890"/>
                <a:gd name="connsiteY1" fmla="*/ 251678 h 322113"/>
                <a:gd name="connsiteX2" fmla="*/ 443721 w 543890"/>
                <a:gd name="connsiteY2" fmla="*/ 275281 h 322113"/>
                <a:gd name="connsiteX3" fmla="*/ 402455 w 543890"/>
                <a:gd name="connsiteY3" fmla="*/ 290871 h 322113"/>
                <a:gd name="connsiteX4" fmla="*/ 366115 w 543890"/>
                <a:gd name="connsiteY4" fmla="*/ 303343 h 322113"/>
                <a:gd name="connsiteX5" fmla="*/ 337165 w 543890"/>
                <a:gd name="connsiteY5" fmla="*/ 309376 h 322113"/>
                <a:gd name="connsiteX6" fmla="*/ 320749 w 543890"/>
                <a:gd name="connsiteY6" fmla="*/ 311777 h 322113"/>
                <a:gd name="connsiteX7" fmla="*/ 320749 w 543890"/>
                <a:gd name="connsiteY7" fmla="*/ 311777 h 322113"/>
                <a:gd name="connsiteX8" fmla="*/ 284472 w 543890"/>
                <a:gd name="connsiteY8" fmla="*/ 315752 h 322113"/>
                <a:gd name="connsiteX9" fmla="*/ 252513 w 543890"/>
                <a:gd name="connsiteY9" fmla="*/ 319541 h 322113"/>
                <a:gd name="connsiteX10" fmla="*/ 132658 w 543890"/>
                <a:gd name="connsiteY10" fmla="*/ 305650 h 322113"/>
                <a:gd name="connsiteX11" fmla="*/ 71999 w 543890"/>
                <a:gd name="connsiteY11" fmla="*/ 271836 h 322113"/>
                <a:gd name="connsiteX12" fmla="*/ 43329 w 543890"/>
                <a:gd name="connsiteY12" fmla="*/ 240547 h 322113"/>
                <a:gd name="connsiteX13" fmla="*/ 14052 w 543890"/>
                <a:gd name="connsiteY13" fmla="*/ 195088 h 322113"/>
                <a:gd name="connsiteX14" fmla="*/ -213 w 543890"/>
                <a:gd name="connsiteY14" fmla="*/ 136719 h 322113"/>
                <a:gd name="connsiteX15" fmla="*/ 4105 w 543890"/>
                <a:gd name="connsiteY15" fmla="*/ 79598 h 322113"/>
                <a:gd name="connsiteX16" fmla="*/ 10731 w 543890"/>
                <a:gd name="connsiteY16" fmla="*/ 44677 h 322113"/>
                <a:gd name="connsiteX17" fmla="*/ 17419 w 543890"/>
                <a:gd name="connsiteY17" fmla="*/ 29399 h 322113"/>
                <a:gd name="connsiteX18" fmla="*/ 18276 w 543890"/>
                <a:gd name="connsiteY18" fmla="*/ 27840 h 322113"/>
                <a:gd name="connsiteX19" fmla="*/ 20584 w 543890"/>
                <a:gd name="connsiteY19" fmla="*/ 24598 h 322113"/>
                <a:gd name="connsiteX20" fmla="*/ 21425 w 543890"/>
                <a:gd name="connsiteY20" fmla="*/ 23522 h 322113"/>
                <a:gd name="connsiteX21" fmla="*/ 24076 w 543890"/>
                <a:gd name="connsiteY21" fmla="*/ 20108 h 322113"/>
                <a:gd name="connsiteX22" fmla="*/ 24933 w 543890"/>
                <a:gd name="connsiteY22" fmla="*/ 18892 h 322113"/>
                <a:gd name="connsiteX23" fmla="*/ 25900 w 543890"/>
                <a:gd name="connsiteY23" fmla="*/ 17723 h 322113"/>
                <a:gd name="connsiteX24" fmla="*/ 26414 w 543890"/>
                <a:gd name="connsiteY24" fmla="*/ 17161 h 322113"/>
                <a:gd name="connsiteX25" fmla="*/ 40741 w 543890"/>
                <a:gd name="connsiteY25" fmla="*/ 2834 h 322113"/>
                <a:gd name="connsiteX26" fmla="*/ 41879 w 543890"/>
                <a:gd name="connsiteY26" fmla="*/ 1728 h 322113"/>
                <a:gd name="connsiteX27" fmla="*/ 43111 w 543890"/>
                <a:gd name="connsiteY27" fmla="*/ 636 h 322113"/>
                <a:gd name="connsiteX28" fmla="*/ 43797 w 543890"/>
                <a:gd name="connsiteY28" fmla="*/ 153 h 322113"/>
                <a:gd name="connsiteX29" fmla="*/ 45356 w 543890"/>
                <a:gd name="connsiteY29" fmla="*/ -315 h 322113"/>
                <a:gd name="connsiteX30" fmla="*/ 46135 w 543890"/>
                <a:gd name="connsiteY30" fmla="*/ 106 h 322113"/>
                <a:gd name="connsiteX31" fmla="*/ 46494 w 543890"/>
                <a:gd name="connsiteY31" fmla="*/ 1852 h 322113"/>
                <a:gd name="connsiteX32" fmla="*/ 41240 w 543890"/>
                <a:gd name="connsiteY32" fmla="*/ 8587 h 322113"/>
                <a:gd name="connsiteX33" fmla="*/ 9234 w 543890"/>
                <a:gd name="connsiteY33" fmla="*/ 70743 h 322113"/>
                <a:gd name="connsiteX34" fmla="*/ 4838 w 543890"/>
                <a:gd name="connsiteY34" fmla="*/ 139697 h 322113"/>
                <a:gd name="connsiteX35" fmla="*/ 17466 w 543890"/>
                <a:gd name="connsiteY35" fmla="*/ 191533 h 322113"/>
                <a:gd name="connsiteX36" fmla="*/ 58825 w 543890"/>
                <a:gd name="connsiteY36" fmla="*/ 252505 h 322113"/>
                <a:gd name="connsiteX37" fmla="*/ 108978 w 543890"/>
                <a:gd name="connsiteY37" fmla="*/ 289795 h 322113"/>
                <a:gd name="connsiteX38" fmla="*/ 184682 w 543890"/>
                <a:gd name="connsiteY38" fmla="*/ 315254 h 322113"/>
                <a:gd name="connsiteX39" fmla="*/ 244484 w 543890"/>
                <a:gd name="connsiteY39" fmla="*/ 315737 h 322113"/>
                <a:gd name="connsiteX40" fmla="*/ 293264 w 543890"/>
                <a:gd name="connsiteY40" fmla="*/ 311231 h 322113"/>
                <a:gd name="connsiteX41" fmla="*/ 323493 w 543890"/>
                <a:gd name="connsiteY41" fmla="*/ 307287 h 322113"/>
                <a:gd name="connsiteX42" fmla="*/ 330259 w 543890"/>
                <a:gd name="connsiteY42" fmla="*/ 305915 h 322113"/>
                <a:gd name="connsiteX43" fmla="*/ 377028 w 543890"/>
                <a:gd name="connsiteY43" fmla="*/ 295096 h 322113"/>
                <a:gd name="connsiteX44" fmla="*/ 401099 w 543890"/>
                <a:gd name="connsiteY44" fmla="*/ 287020 h 322113"/>
                <a:gd name="connsiteX45" fmla="*/ 479952 w 543890"/>
                <a:gd name="connsiteY45" fmla="*/ 254500 h 322113"/>
                <a:gd name="connsiteX46" fmla="*/ 527267 w 543890"/>
                <a:gd name="connsiteY46" fmla="*/ 216461 h 322113"/>
                <a:gd name="connsiteX47" fmla="*/ 539567 w 543890"/>
                <a:gd name="connsiteY47" fmla="*/ 178703 h 322113"/>
                <a:gd name="connsiteX48" fmla="*/ 538429 w 543890"/>
                <a:gd name="connsiteY48" fmla="*/ 119882 h 322113"/>
                <a:gd name="connsiteX49" fmla="*/ 538429 w 543890"/>
                <a:gd name="connsiteY49" fmla="*/ 114130 h 322113"/>
                <a:gd name="connsiteX50" fmla="*/ 538850 w 543890"/>
                <a:gd name="connsiteY50" fmla="*/ 111448 h 322113"/>
                <a:gd name="connsiteX51" fmla="*/ 539645 w 543890"/>
                <a:gd name="connsiteY51" fmla="*/ 109889 h 322113"/>
                <a:gd name="connsiteX52" fmla="*/ 541189 w 543890"/>
                <a:gd name="connsiteY52" fmla="*/ 109874 h 322113"/>
                <a:gd name="connsiteX53" fmla="*/ 541204 w 543890"/>
                <a:gd name="connsiteY53" fmla="*/ 109889 h 322113"/>
                <a:gd name="connsiteX54" fmla="*/ 541204 w 543890"/>
                <a:gd name="connsiteY54" fmla="*/ 109889 h 322113"/>
                <a:gd name="connsiteX55" fmla="*/ 543044 w 543890"/>
                <a:gd name="connsiteY55" fmla="*/ 156113 h 322113"/>
                <a:gd name="connsiteX56" fmla="*/ 543044 w 543890"/>
                <a:gd name="connsiteY56" fmla="*/ 179124 h 322113"/>
                <a:gd name="connsiteX57" fmla="*/ 540082 w 543890"/>
                <a:gd name="connsiteY57" fmla="*/ 199936 h 322113"/>
                <a:gd name="connsiteX58" fmla="*/ 540082 w 543890"/>
                <a:gd name="connsiteY58" fmla="*/ 199936 h 322113"/>
                <a:gd name="connsiteX59" fmla="*/ 533144 w 543890"/>
                <a:gd name="connsiteY59" fmla="*/ 214949 h 322113"/>
                <a:gd name="connsiteX60" fmla="*/ 533144 w 543890"/>
                <a:gd name="connsiteY60" fmla="*/ 214949 h 322113"/>
                <a:gd name="connsiteX61" fmla="*/ 530806 w 543890"/>
                <a:gd name="connsiteY61" fmla="*/ 218394 h 322113"/>
                <a:gd name="connsiteX62" fmla="*/ 530806 w 543890"/>
                <a:gd name="connsiteY62" fmla="*/ 218394 h 322113"/>
                <a:gd name="connsiteX63" fmla="*/ 525022 w 543890"/>
                <a:gd name="connsiteY63" fmla="*/ 225332 h 322113"/>
                <a:gd name="connsiteX64" fmla="*/ 525022 w 543890"/>
                <a:gd name="connsiteY64" fmla="*/ 225332 h 322113"/>
                <a:gd name="connsiteX65" fmla="*/ 523868 w 543890"/>
                <a:gd name="connsiteY65" fmla="*/ 226517 h 322113"/>
                <a:gd name="connsiteX66" fmla="*/ 523868 w 543890"/>
                <a:gd name="connsiteY66" fmla="*/ 226517 h 322113"/>
                <a:gd name="connsiteX67" fmla="*/ 522715 w 543890"/>
                <a:gd name="connsiteY67" fmla="*/ 227686 h 322113"/>
                <a:gd name="connsiteX68" fmla="*/ 522715 w 543890"/>
                <a:gd name="connsiteY68" fmla="*/ 227686 h 322113"/>
                <a:gd name="connsiteX69" fmla="*/ 521561 w 543890"/>
                <a:gd name="connsiteY69" fmla="*/ 228855 h 322113"/>
                <a:gd name="connsiteX70" fmla="*/ 521561 w 543890"/>
                <a:gd name="connsiteY70" fmla="*/ 228855 h 322113"/>
                <a:gd name="connsiteX71" fmla="*/ 520392 w 543890"/>
                <a:gd name="connsiteY71" fmla="*/ 230024 h 322113"/>
                <a:gd name="connsiteX72" fmla="*/ 520392 w 543890"/>
                <a:gd name="connsiteY72" fmla="*/ 230024 h 322113"/>
                <a:gd name="connsiteX73" fmla="*/ 515715 w 543890"/>
                <a:gd name="connsiteY73" fmla="*/ 234701 h 322113"/>
                <a:gd name="connsiteX74" fmla="*/ 515715 w 543890"/>
                <a:gd name="connsiteY74" fmla="*/ 234701 h 322113"/>
                <a:gd name="connsiteX75" fmla="*/ 508777 w 543890"/>
                <a:gd name="connsiteY75" fmla="*/ 240501 h 322113"/>
                <a:gd name="connsiteX76" fmla="*/ 508777 w 543890"/>
                <a:gd name="connsiteY76" fmla="*/ 240501 h 322113"/>
                <a:gd name="connsiteX77" fmla="*/ 504412 w 543890"/>
                <a:gd name="connsiteY77" fmla="*/ 243665 h 322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543890" h="322113">
                  <a:moveTo>
                    <a:pt x="504412" y="243665"/>
                  </a:moveTo>
                  <a:cubicBezTo>
                    <a:pt x="500484" y="246238"/>
                    <a:pt x="496150" y="248217"/>
                    <a:pt x="492845" y="251678"/>
                  </a:cubicBezTo>
                  <a:cubicBezTo>
                    <a:pt x="477442" y="261578"/>
                    <a:pt x="460558" y="268391"/>
                    <a:pt x="443721" y="275281"/>
                  </a:cubicBezTo>
                  <a:cubicBezTo>
                    <a:pt x="430111" y="280862"/>
                    <a:pt x="416798" y="287223"/>
                    <a:pt x="402455" y="290871"/>
                  </a:cubicBezTo>
                  <a:cubicBezTo>
                    <a:pt x="389983" y="294098"/>
                    <a:pt x="378135" y="298962"/>
                    <a:pt x="366115" y="303343"/>
                  </a:cubicBezTo>
                  <a:cubicBezTo>
                    <a:pt x="356761" y="306788"/>
                    <a:pt x="347252" y="309423"/>
                    <a:pt x="337165" y="309376"/>
                  </a:cubicBezTo>
                  <a:cubicBezTo>
                    <a:pt x="331631" y="309588"/>
                    <a:pt x="326128" y="310393"/>
                    <a:pt x="320749" y="311777"/>
                  </a:cubicBezTo>
                  <a:lnTo>
                    <a:pt x="320749" y="311777"/>
                  </a:lnTo>
                  <a:cubicBezTo>
                    <a:pt x="308870" y="314625"/>
                    <a:pt x="296679" y="315961"/>
                    <a:pt x="284472" y="315752"/>
                  </a:cubicBezTo>
                  <a:cubicBezTo>
                    <a:pt x="273684" y="315519"/>
                    <a:pt x="263161" y="318231"/>
                    <a:pt x="252513" y="319541"/>
                  </a:cubicBezTo>
                  <a:cubicBezTo>
                    <a:pt x="211418" y="324576"/>
                    <a:pt x="171446" y="321708"/>
                    <a:pt x="132658" y="305650"/>
                  </a:cubicBezTo>
                  <a:cubicBezTo>
                    <a:pt x="111051" y="296702"/>
                    <a:pt x="90395" y="286428"/>
                    <a:pt x="71999" y="271836"/>
                  </a:cubicBezTo>
                  <a:cubicBezTo>
                    <a:pt x="60758" y="262903"/>
                    <a:pt x="51857" y="251959"/>
                    <a:pt x="43329" y="240547"/>
                  </a:cubicBezTo>
                  <a:cubicBezTo>
                    <a:pt x="32510" y="226064"/>
                    <a:pt x="21924" y="211519"/>
                    <a:pt x="14052" y="195088"/>
                  </a:cubicBezTo>
                  <a:cubicBezTo>
                    <a:pt x="5181" y="176567"/>
                    <a:pt x="1003" y="157033"/>
                    <a:pt x="-213" y="136719"/>
                  </a:cubicBezTo>
                  <a:cubicBezTo>
                    <a:pt x="-1367" y="117497"/>
                    <a:pt x="956" y="98556"/>
                    <a:pt x="4105" y="79598"/>
                  </a:cubicBezTo>
                  <a:cubicBezTo>
                    <a:pt x="6038" y="67891"/>
                    <a:pt x="6787" y="56027"/>
                    <a:pt x="10731" y="44677"/>
                  </a:cubicBezTo>
                  <a:cubicBezTo>
                    <a:pt x="12594" y="39431"/>
                    <a:pt x="14829" y="34326"/>
                    <a:pt x="17419" y="29399"/>
                  </a:cubicBezTo>
                  <a:cubicBezTo>
                    <a:pt x="17671" y="28863"/>
                    <a:pt x="17958" y="28342"/>
                    <a:pt x="18276" y="27840"/>
                  </a:cubicBezTo>
                  <a:cubicBezTo>
                    <a:pt x="19025" y="26749"/>
                    <a:pt x="19835" y="25736"/>
                    <a:pt x="20584" y="24598"/>
                  </a:cubicBezTo>
                  <a:cubicBezTo>
                    <a:pt x="20842" y="24222"/>
                    <a:pt x="21123" y="23863"/>
                    <a:pt x="21425" y="23522"/>
                  </a:cubicBezTo>
                  <a:cubicBezTo>
                    <a:pt x="22422" y="22476"/>
                    <a:pt x="23309" y="21332"/>
                    <a:pt x="24076" y="20108"/>
                  </a:cubicBezTo>
                  <a:cubicBezTo>
                    <a:pt x="24330" y="19681"/>
                    <a:pt x="24617" y="19274"/>
                    <a:pt x="24933" y="18892"/>
                  </a:cubicBezTo>
                  <a:cubicBezTo>
                    <a:pt x="25229" y="18482"/>
                    <a:pt x="25552" y="18091"/>
                    <a:pt x="25900" y="17723"/>
                  </a:cubicBezTo>
                  <a:lnTo>
                    <a:pt x="26414" y="17161"/>
                  </a:lnTo>
                  <a:cubicBezTo>
                    <a:pt x="31185" y="12391"/>
                    <a:pt x="35924" y="7574"/>
                    <a:pt x="40741" y="2834"/>
                  </a:cubicBezTo>
                  <a:cubicBezTo>
                    <a:pt x="41100" y="2445"/>
                    <a:pt x="41490" y="2086"/>
                    <a:pt x="41879" y="1728"/>
                  </a:cubicBezTo>
                  <a:cubicBezTo>
                    <a:pt x="42269" y="1369"/>
                    <a:pt x="42690" y="995"/>
                    <a:pt x="43111" y="636"/>
                  </a:cubicBezTo>
                  <a:lnTo>
                    <a:pt x="43797" y="153"/>
                  </a:lnTo>
                  <a:cubicBezTo>
                    <a:pt x="44269" y="-129"/>
                    <a:pt x="44805" y="-290"/>
                    <a:pt x="45356" y="-315"/>
                  </a:cubicBezTo>
                  <a:lnTo>
                    <a:pt x="46135" y="106"/>
                  </a:lnTo>
                  <a:cubicBezTo>
                    <a:pt x="46422" y="641"/>
                    <a:pt x="46547" y="1247"/>
                    <a:pt x="46494" y="1852"/>
                  </a:cubicBezTo>
                  <a:cubicBezTo>
                    <a:pt x="45668" y="4814"/>
                    <a:pt x="43376" y="6747"/>
                    <a:pt x="41240" y="8587"/>
                  </a:cubicBezTo>
                  <a:cubicBezTo>
                    <a:pt x="22049" y="24941"/>
                    <a:pt x="13288" y="46330"/>
                    <a:pt x="9234" y="70743"/>
                  </a:cubicBezTo>
                  <a:cubicBezTo>
                    <a:pt x="5323" y="93506"/>
                    <a:pt x="3850" y="116621"/>
                    <a:pt x="4838" y="139697"/>
                  </a:cubicBezTo>
                  <a:cubicBezTo>
                    <a:pt x="5641" y="157632"/>
                    <a:pt x="9930" y="175239"/>
                    <a:pt x="17466" y="191533"/>
                  </a:cubicBezTo>
                  <a:cubicBezTo>
                    <a:pt x="27911" y="214138"/>
                    <a:pt x="42986" y="233625"/>
                    <a:pt x="58825" y="252505"/>
                  </a:cubicBezTo>
                  <a:cubicBezTo>
                    <a:pt x="72482" y="268765"/>
                    <a:pt x="90005" y="280348"/>
                    <a:pt x="108978" y="289795"/>
                  </a:cubicBezTo>
                  <a:cubicBezTo>
                    <a:pt x="133048" y="301784"/>
                    <a:pt x="157898" y="311450"/>
                    <a:pt x="184682" y="315254"/>
                  </a:cubicBezTo>
                  <a:cubicBezTo>
                    <a:pt x="204512" y="318018"/>
                    <a:pt x="224607" y="318180"/>
                    <a:pt x="244484" y="315737"/>
                  </a:cubicBezTo>
                  <a:cubicBezTo>
                    <a:pt x="260697" y="313804"/>
                    <a:pt x="276786" y="311153"/>
                    <a:pt x="293264" y="311231"/>
                  </a:cubicBezTo>
                  <a:cubicBezTo>
                    <a:pt x="303476" y="311362"/>
                    <a:pt x="313656" y="310034"/>
                    <a:pt x="323493" y="307287"/>
                  </a:cubicBezTo>
                  <a:cubicBezTo>
                    <a:pt x="325644" y="306430"/>
                    <a:pt x="327936" y="305965"/>
                    <a:pt x="330259" y="305915"/>
                  </a:cubicBezTo>
                  <a:cubicBezTo>
                    <a:pt x="347018" y="307225"/>
                    <a:pt x="361922" y="300677"/>
                    <a:pt x="377028" y="295096"/>
                  </a:cubicBezTo>
                  <a:cubicBezTo>
                    <a:pt x="384979" y="292149"/>
                    <a:pt x="393008" y="289515"/>
                    <a:pt x="401099" y="287020"/>
                  </a:cubicBezTo>
                  <a:cubicBezTo>
                    <a:pt x="428256" y="278440"/>
                    <a:pt x="454634" y="267561"/>
                    <a:pt x="479952" y="254500"/>
                  </a:cubicBezTo>
                  <a:cubicBezTo>
                    <a:pt x="498207" y="245255"/>
                    <a:pt x="514639" y="233002"/>
                    <a:pt x="527267" y="216461"/>
                  </a:cubicBezTo>
                  <a:cubicBezTo>
                    <a:pt x="535467" y="205598"/>
                    <a:pt x="539785" y="192308"/>
                    <a:pt x="539567" y="178703"/>
                  </a:cubicBezTo>
                  <a:cubicBezTo>
                    <a:pt x="539567" y="159091"/>
                    <a:pt x="540502" y="139463"/>
                    <a:pt x="538429" y="119882"/>
                  </a:cubicBezTo>
                  <a:cubicBezTo>
                    <a:pt x="538164" y="117974"/>
                    <a:pt x="538164" y="116038"/>
                    <a:pt x="538429" y="114130"/>
                  </a:cubicBezTo>
                  <a:cubicBezTo>
                    <a:pt x="538492" y="113226"/>
                    <a:pt x="538632" y="112328"/>
                    <a:pt x="538850" y="111448"/>
                  </a:cubicBezTo>
                  <a:cubicBezTo>
                    <a:pt x="539006" y="110881"/>
                    <a:pt x="539287" y="110352"/>
                    <a:pt x="539645" y="109889"/>
                  </a:cubicBezTo>
                  <a:cubicBezTo>
                    <a:pt x="540066" y="109459"/>
                    <a:pt x="540752" y="109451"/>
                    <a:pt x="541189" y="109874"/>
                  </a:cubicBezTo>
                  <a:cubicBezTo>
                    <a:pt x="541189" y="109879"/>
                    <a:pt x="541204" y="109885"/>
                    <a:pt x="541204" y="109889"/>
                  </a:cubicBezTo>
                  <a:lnTo>
                    <a:pt x="541204" y="109889"/>
                  </a:lnTo>
                  <a:cubicBezTo>
                    <a:pt x="542763" y="125261"/>
                    <a:pt x="543995" y="140632"/>
                    <a:pt x="543044" y="156113"/>
                  </a:cubicBezTo>
                  <a:cubicBezTo>
                    <a:pt x="542560" y="163752"/>
                    <a:pt x="542763" y="171453"/>
                    <a:pt x="543044" y="179124"/>
                  </a:cubicBezTo>
                  <a:cubicBezTo>
                    <a:pt x="543324" y="186183"/>
                    <a:pt x="542311" y="193234"/>
                    <a:pt x="540082" y="199936"/>
                  </a:cubicBezTo>
                  <a:lnTo>
                    <a:pt x="540082" y="199936"/>
                  </a:lnTo>
                  <a:cubicBezTo>
                    <a:pt x="538102" y="205096"/>
                    <a:pt x="536293" y="210334"/>
                    <a:pt x="533144" y="214949"/>
                  </a:cubicBezTo>
                  <a:lnTo>
                    <a:pt x="533144" y="214949"/>
                  </a:lnTo>
                  <a:cubicBezTo>
                    <a:pt x="532302" y="216056"/>
                    <a:pt x="531741" y="217350"/>
                    <a:pt x="530806" y="218394"/>
                  </a:cubicBezTo>
                  <a:lnTo>
                    <a:pt x="530806" y="218394"/>
                  </a:lnTo>
                  <a:cubicBezTo>
                    <a:pt x="529247" y="221076"/>
                    <a:pt x="526659" y="222775"/>
                    <a:pt x="525022" y="225332"/>
                  </a:cubicBezTo>
                  <a:lnTo>
                    <a:pt x="525022" y="225332"/>
                  </a:lnTo>
                  <a:cubicBezTo>
                    <a:pt x="524694" y="225779"/>
                    <a:pt x="524305" y="226177"/>
                    <a:pt x="523868" y="226517"/>
                  </a:cubicBezTo>
                  <a:lnTo>
                    <a:pt x="523868" y="226517"/>
                  </a:lnTo>
                  <a:cubicBezTo>
                    <a:pt x="523525" y="226944"/>
                    <a:pt x="523135" y="227335"/>
                    <a:pt x="522715" y="227686"/>
                  </a:cubicBezTo>
                  <a:lnTo>
                    <a:pt x="522715" y="227686"/>
                  </a:lnTo>
                  <a:cubicBezTo>
                    <a:pt x="522372" y="228110"/>
                    <a:pt x="521982" y="228501"/>
                    <a:pt x="521561" y="228855"/>
                  </a:cubicBezTo>
                  <a:lnTo>
                    <a:pt x="521561" y="228855"/>
                  </a:lnTo>
                  <a:cubicBezTo>
                    <a:pt x="521202" y="229276"/>
                    <a:pt x="520813" y="229666"/>
                    <a:pt x="520392" y="230024"/>
                  </a:cubicBezTo>
                  <a:lnTo>
                    <a:pt x="520392" y="230024"/>
                  </a:lnTo>
                  <a:cubicBezTo>
                    <a:pt x="519269" y="231970"/>
                    <a:pt x="517664" y="233585"/>
                    <a:pt x="515715" y="234701"/>
                  </a:cubicBezTo>
                  <a:lnTo>
                    <a:pt x="515715" y="234701"/>
                  </a:lnTo>
                  <a:cubicBezTo>
                    <a:pt x="513143" y="236260"/>
                    <a:pt x="511428" y="238973"/>
                    <a:pt x="508777" y="240501"/>
                  </a:cubicBezTo>
                  <a:lnTo>
                    <a:pt x="508777" y="240501"/>
                  </a:lnTo>
                  <a:cubicBezTo>
                    <a:pt x="507437" y="241264"/>
                    <a:pt x="506034" y="242621"/>
                    <a:pt x="504412" y="243665"/>
                  </a:cubicBezTo>
                  <a:close/>
                </a:path>
              </a:pathLst>
            </a:custGeom>
            <a:solidFill>
              <a:srgbClr val="384C54"/>
            </a:solidFill>
            <a:ln w="1557" cap="flat">
              <a:noFill/>
              <a:prstDash val="solid"/>
              <a:miter/>
            </a:ln>
          </p:spPr>
          <p:txBody>
            <a:bodyPr rtlCol="0" anchor="ctr"/>
            <a:lstStyle/>
            <a:p>
              <a:endParaRPr lang="es-CO"/>
            </a:p>
          </p:txBody>
        </p:sp>
        <p:sp>
          <p:nvSpPr>
            <p:cNvPr id="1232" name="Freeform: Shape 1231">
              <a:extLst>
                <a:ext uri="{FF2B5EF4-FFF2-40B4-BE49-F238E27FC236}">
                  <a16:creationId xmlns:a16="http://schemas.microsoft.com/office/drawing/2014/main" id="{DC02C4D6-CC5C-074F-1C59-F2704C283711}"/>
                </a:ext>
              </a:extLst>
            </p:cNvPr>
            <p:cNvSpPr/>
            <p:nvPr/>
          </p:nvSpPr>
          <p:spPr>
            <a:xfrm>
              <a:off x="4584867" y="5713805"/>
              <a:ext cx="24744" cy="66144"/>
            </a:xfrm>
            <a:custGeom>
              <a:avLst/>
              <a:gdLst>
                <a:gd name="connsiteX0" fmla="*/ 2195 w 24744"/>
                <a:gd name="connsiteY0" fmla="*/ 65830 h 66144"/>
                <a:gd name="connsiteX1" fmla="*/ 1821 w 24744"/>
                <a:gd name="connsiteY1" fmla="*/ 51581 h 66144"/>
                <a:gd name="connsiteX2" fmla="*/ 1821 w 24744"/>
                <a:gd name="connsiteY2" fmla="*/ 30831 h 66144"/>
                <a:gd name="connsiteX3" fmla="*/ -237 w 24744"/>
                <a:gd name="connsiteY3" fmla="*/ 10362 h 66144"/>
                <a:gd name="connsiteX4" fmla="*/ -487 w 24744"/>
                <a:gd name="connsiteY4" fmla="*/ 5201 h 66144"/>
                <a:gd name="connsiteX5" fmla="*/ 5406 w 24744"/>
                <a:gd name="connsiteY5" fmla="*/ -130 h 66144"/>
                <a:gd name="connsiteX6" fmla="*/ 21853 w 24744"/>
                <a:gd name="connsiteY6" fmla="*/ 11063 h 66144"/>
                <a:gd name="connsiteX7" fmla="*/ 18346 w 24744"/>
                <a:gd name="connsiteY7" fmla="*/ 37924 h 66144"/>
                <a:gd name="connsiteX8" fmla="*/ 10644 w 24744"/>
                <a:gd name="connsiteY8" fmla="*/ 52282 h 66144"/>
                <a:gd name="connsiteX9" fmla="*/ 2195 w 24744"/>
                <a:gd name="connsiteY9" fmla="*/ 65830 h 66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744" h="66144">
                  <a:moveTo>
                    <a:pt x="2195" y="65830"/>
                  </a:moveTo>
                  <a:cubicBezTo>
                    <a:pt x="3988" y="60904"/>
                    <a:pt x="2054" y="56273"/>
                    <a:pt x="1821" y="51581"/>
                  </a:cubicBezTo>
                  <a:cubicBezTo>
                    <a:pt x="1478" y="44690"/>
                    <a:pt x="1712" y="37753"/>
                    <a:pt x="1821" y="30831"/>
                  </a:cubicBezTo>
                  <a:cubicBezTo>
                    <a:pt x="1696" y="23964"/>
                    <a:pt x="1010" y="17117"/>
                    <a:pt x="-237" y="10362"/>
                  </a:cubicBezTo>
                  <a:cubicBezTo>
                    <a:pt x="-471" y="8653"/>
                    <a:pt x="-565" y="6926"/>
                    <a:pt x="-487" y="5201"/>
                  </a:cubicBezTo>
                  <a:cubicBezTo>
                    <a:pt x="-393" y="524"/>
                    <a:pt x="963" y="-863"/>
                    <a:pt x="5406" y="-130"/>
                  </a:cubicBezTo>
                  <a:cubicBezTo>
                    <a:pt x="12546" y="1070"/>
                    <a:pt x="18314" y="4547"/>
                    <a:pt x="21853" y="11063"/>
                  </a:cubicBezTo>
                  <a:cubicBezTo>
                    <a:pt x="26016" y="18733"/>
                    <a:pt x="24628" y="31688"/>
                    <a:pt x="18346" y="37924"/>
                  </a:cubicBezTo>
                  <a:cubicBezTo>
                    <a:pt x="14324" y="41777"/>
                    <a:pt x="11627" y="46803"/>
                    <a:pt x="10644" y="52282"/>
                  </a:cubicBezTo>
                  <a:cubicBezTo>
                    <a:pt x="9506" y="57661"/>
                    <a:pt x="5921" y="61730"/>
                    <a:pt x="2195" y="65830"/>
                  </a:cubicBezTo>
                  <a:close/>
                </a:path>
              </a:pathLst>
            </a:custGeom>
            <a:solidFill>
              <a:srgbClr val="000000"/>
            </a:solidFill>
            <a:ln w="1557" cap="flat">
              <a:noFill/>
              <a:prstDash val="solid"/>
              <a:miter/>
            </a:ln>
          </p:spPr>
          <p:txBody>
            <a:bodyPr rtlCol="0" anchor="ctr"/>
            <a:lstStyle/>
            <a:p>
              <a:endParaRPr lang="es-CO"/>
            </a:p>
          </p:txBody>
        </p:sp>
        <p:sp>
          <p:nvSpPr>
            <p:cNvPr id="1233" name="Freeform: Shape 1232">
              <a:extLst>
                <a:ext uri="{FF2B5EF4-FFF2-40B4-BE49-F238E27FC236}">
                  <a16:creationId xmlns:a16="http://schemas.microsoft.com/office/drawing/2014/main" id="{935CC87C-077A-71FA-46B4-2E7D755E9ED5}"/>
                </a:ext>
              </a:extLst>
            </p:cNvPr>
            <p:cNvSpPr/>
            <p:nvPr/>
          </p:nvSpPr>
          <p:spPr>
            <a:xfrm>
              <a:off x="4034151" y="5634178"/>
              <a:ext cx="321962" cy="295865"/>
            </a:xfrm>
            <a:custGeom>
              <a:avLst/>
              <a:gdLst>
                <a:gd name="connsiteX0" fmla="*/ 20161 w 321962"/>
                <a:gd name="connsiteY0" fmla="*/ -214 h 295865"/>
                <a:gd name="connsiteX1" fmla="*/ 14938 w 321962"/>
                <a:gd name="connsiteY1" fmla="*/ 11291 h 295865"/>
                <a:gd name="connsiteX2" fmla="*/ 7284 w 321962"/>
                <a:gd name="connsiteY2" fmla="*/ 41894 h 295865"/>
                <a:gd name="connsiteX3" fmla="*/ 3215 w 321962"/>
                <a:gd name="connsiteY3" fmla="*/ 69722 h 295865"/>
                <a:gd name="connsiteX4" fmla="*/ 2420 w 321962"/>
                <a:gd name="connsiteY4" fmla="*/ 114496 h 295865"/>
                <a:gd name="connsiteX5" fmla="*/ 9326 w 321962"/>
                <a:gd name="connsiteY5" fmla="*/ 149354 h 295865"/>
                <a:gd name="connsiteX6" fmla="*/ 34051 w 321962"/>
                <a:gd name="connsiteY6" fmla="*/ 196623 h 295865"/>
                <a:gd name="connsiteX7" fmla="*/ 50888 w 321962"/>
                <a:gd name="connsiteY7" fmla="*/ 219212 h 295865"/>
                <a:gd name="connsiteX8" fmla="*/ 82411 w 321962"/>
                <a:gd name="connsiteY8" fmla="*/ 249160 h 295865"/>
                <a:gd name="connsiteX9" fmla="*/ 180626 w 321962"/>
                <a:gd name="connsiteY9" fmla="*/ 289693 h 295865"/>
                <a:gd name="connsiteX10" fmla="*/ 213848 w 321962"/>
                <a:gd name="connsiteY10" fmla="*/ 292032 h 295865"/>
                <a:gd name="connsiteX11" fmla="*/ 269971 w 321962"/>
                <a:gd name="connsiteY11" fmla="*/ 287495 h 295865"/>
                <a:gd name="connsiteX12" fmla="*/ 287728 w 321962"/>
                <a:gd name="connsiteY12" fmla="*/ 286092 h 295865"/>
                <a:gd name="connsiteX13" fmla="*/ 317988 w 321962"/>
                <a:gd name="connsiteY13" fmla="*/ 283941 h 295865"/>
                <a:gd name="connsiteX14" fmla="*/ 321449 w 321962"/>
                <a:gd name="connsiteY14" fmla="*/ 283801 h 295865"/>
                <a:gd name="connsiteX15" fmla="*/ 321449 w 321962"/>
                <a:gd name="connsiteY15" fmla="*/ 285017 h 295865"/>
                <a:gd name="connsiteX16" fmla="*/ 306436 w 321962"/>
                <a:gd name="connsiteY16" fmla="*/ 287324 h 295865"/>
                <a:gd name="connsiteX17" fmla="*/ 271016 w 321962"/>
                <a:gd name="connsiteY17" fmla="*/ 290442 h 295865"/>
                <a:gd name="connsiteX18" fmla="*/ 231044 w 321962"/>
                <a:gd name="connsiteY18" fmla="*/ 294963 h 295865"/>
                <a:gd name="connsiteX19" fmla="*/ 172894 w 321962"/>
                <a:gd name="connsiteY19" fmla="*/ 291190 h 295865"/>
                <a:gd name="connsiteX20" fmla="*/ 74133 w 321962"/>
                <a:gd name="connsiteY20" fmla="*/ 247383 h 295865"/>
                <a:gd name="connsiteX21" fmla="*/ 49267 w 321962"/>
                <a:gd name="connsiteY21" fmla="*/ 222673 h 295865"/>
                <a:gd name="connsiteX22" fmla="*/ 12335 w 321962"/>
                <a:gd name="connsiteY22" fmla="*/ 167018 h 295865"/>
                <a:gd name="connsiteX23" fmla="*/ 2092 w 321962"/>
                <a:gd name="connsiteY23" fmla="*/ 130615 h 295865"/>
                <a:gd name="connsiteX24" fmla="*/ -464 w 321962"/>
                <a:gd name="connsiteY24" fmla="*/ 103333 h 295865"/>
                <a:gd name="connsiteX25" fmla="*/ 1609 w 321962"/>
                <a:gd name="connsiteY25" fmla="*/ 67945 h 295865"/>
                <a:gd name="connsiteX26" fmla="*/ 1609 w 321962"/>
                <a:gd name="connsiteY26" fmla="*/ 66806 h 295865"/>
                <a:gd name="connsiteX27" fmla="*/ 2763 w 321962"/>
                <a:gd name="connsiteY27" fmla="*/ 59869 h 295865"/>
                <a:gd name="connsiteX28" fmla="*/ 2763 w 321962"/>
                <a:gd name="connsiteY28" fmla="*/ 58715 h 295865"/>
                <a:gd name="connsiteX29" fmla="*/ 3916 w 321962"/>
                <a:gd name="connsiteY29" fmla="*/ 52932 h 295865"/>
                <a:gd name="connsiteX30" fmla="*/ 3916 w 321962"/>
                <a:gd name="connsiteY30" fmla="*/ 51653 h 295865"/>
                <a:gd name="connsiteX31" fmla="*/ 5070 w 321962"/>
                <a:gd name="connsiteY31" fmla="*/ 44716 h 295865"/>
                <a:gd name="connsiteX32" fmla="*/ 5070 w 321962"/>
                <a:gd name="connsiteY32" fmla="*/ 43562 h 295865"/>
                <a:gd name="connsiteX33" fmla="*/ 11088 w 321962"/>
                <a:gd name="connsiteY33" fmla="*/ 12991 h 295865"/>
                <a:gd name="connsiteX34" fmla="*/ 15593 w 321962"/>
                <a:gd name="connsiteY34" fmla="*/ 3107 h 295865"/>
                <a:gd name="connsiteX35" fmla="*/ 20161 w 321962"/>
                <a:gd name="connsiteY35" fmla="*/ -214 h 29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21962" h="295865">
                  <a:moveTo>
                    <a:pt x="20161" y="-214"/>
                  </a:moveTo>
                  <a:cubicBezTo>
                    <a:pt x="19116" y="3933"/>
                    <a:pt x="16373" y="7316"/>
                    <a:pt x="14938" y="11291"/>
                  </a:cubicBezTo>
                  <a:cubicBezTo>
                    <a:pt x="11228" y="21167"/>
                    <a:pt x="8660" y="31435"/>
                    <a:pt x="7284" y="41894"/>
                  </a:cubicBezTo>
                  <a:cubicBezTo>
                    <a:pt x="6146" y="51248"/>
                    <a:pt x="4166" y="60399"/>
                    <a:pt x="3215" y="69722"/>
                  </a:cubicBezTo>
                  <a:cubicBezTo>
                    <a:pt x="1765" y="84594"/>
                    <a:pt x="814" y="99483"/>
                    <a:pt x="2420" y="114496"/>
                  </a:cubicBezTo>
                  <a:cubicBezTo>
                    <a:pt x="3566" y="126314"/>
                    <a:pt x="5879" y="137991"/>
                    <a:pt x="9326" y="149354"/>
                  </a:cubicBezTo>
                  <a:cubicBezTo>
                    <a:pt x="14736" y="166597"/>
                    <a:pt x="23746" y="181968"/>
                    <a:pt x="34051" y="196623"/>
                  </a:cubicBezTo>
                  <a:cubicBezTo>
                    <a:pt x="39445" y="204308"/>
                    <a:pt x="45292" y="211682"/>
                    <a:pt x="50888" y="219212"/>
                  </a:cubicBezTo>
                  <a:cubicBezTo>
                    <a:pt x="59689" y="230851"/>
                    <a:pt x="70337" y="240968"/>
                    <a:pt x="82411" y="249160"/>
                  </a:cubicBezTo>
                  <a:cubicBezTo>
                    <a:pt x="112187" y="269817"/>
                    <a:pt x="145222" y="282553"/>
                    <a:pt x="180626" y="289693"/>
                  </a:cubicBezTo>
                  <a:cubicBezTo>
                    <a:pt x="191648" y="291938"/>
                    <a:pt x="202733" y="291751"/>
                    <a:pt x="213848" y="292032"/>
                  </a:cubicBezTo>
                  <a:cubicBezTo>
                    <a:pt x="232665" y="292390"/>
                    <a:pt x="251466" y="290871"/>
                    <a:pt x="269971" y="287495"/>
                  </a:cubicBezTo>
                  <a:cubicBezTo>
                    <a:pt x="275833" y="286434"/>
                    <a:pt x="281773" y="285964"/>
                    <a:pt x="287728" y="286092"/>
                  </a:cubicBezTo>
                  <a:cubicBezTo>
                    <a:pt x="297861" y="286586"/>
                    <a:pt x="308026" y="285865"/>
                    <a:pt x="317988" y="283941"/>
                  </a:cubicBezTo>
                  <a:cubicBezTo>
                    <a:pt x="319142" y="283801"/>
                    <a:pt x="320295" y="283754"/>
                    <a:pt x="321449" y="283801"/>
                  </a:cubicBezTo>
                  <a:cubicBezTo>
                    <a:pt x="321449" y="284206"/>
                    <a:pt x="321449" y="284611"/>
                    <a:pt x="321449" y="285017"/>
                  </a:cubicBezTo>
                  <a:cubicBezTo>
                    <a:pt x="316398" y="285489"/>
                    <a:pt x="311393" y="286259"/>
                    <a:pt x="306436" y="287324"/>
                  </a:cubicBezTo>
                  <a:cubicBezTo>
                    <a:pt x="294681" y="288789"/>
                    <a:pt x="282786" y="288555"/>
                    <a:pt x="271016" y="290442"/>
                  </a:cubicBezTo>
                  <a:cubicBezTo>
                    <a:pt x="257765" y="292468"/>
                    <a:pt x="244420" y="293872"/>
                    <a:pt x="231044" y="294963"/>
                  </a:cubicBezTo>
                  <a:cubicBezTo>
                    <a:pt x="211572" y="296427"/>
                    <a:pt x="192007" y="295156"/>
                    <a:pt x="172894" y="291190"/>
                  </a:cubicBezTo>
                  <a:cubicBezTo>
                    <a:pt x="137084" y="284246"/>
                    <a:pt x="103315" y="269268"/>
                    <a:pt x="74133" y="247383"/>
                  </a:cubicBezTo>
                  <a:cubicBezTo>
                    <a:pt x="64730" y="240349"/>
                    <a:pt x="56360" y="232030"/>
                    <a:pt x="49267" y="222673"/>
                  </a:cubicBezTo>
                  <a:cubicBezTo>
                    <a:pt x="35813" y="204776"/>
                    <a:pt x="22094" y="187284"/>
                    <a:pt x="12335" y="167018"/>
                  </a:cubicBezTo>
                  <a:cubicBezTo>
                    <a:pt x="6754" y="155419"/>
                    <a:pt x="4930" y="142931"/>
                    <a:pt x="2092" y="130615"/>
                  </a:cubicBezTo>
                  <a:cubicBezTo>
                    <a:pt x="236" y="121644"/>
                    <a:pt x="-622" y="112494"/>
                    <a:pt x="-464" y="103333"/>
                  </a:cubicBezTo>
                  <a:cubicBezTo>
                    <a:pt x="-558" y="91532"/>
                    <a:pt x="-761" y="79637"/>
                    <a:pt x="1609" y="67945"/>
                  </a:cubicBezTo>
                  <a:lnTo>
                    <a:pt x="1609" y="66806"/>
                  </a:lnTo>
                  <a:cubicBezTo>
                    <a:pt x="3168" y="64671"/>
                    <a:pt x="1313" y="62005"/>
                    <a:pt x="2763" y="59869"/>
                  </a:cubicBezTo>
                  <a:lnTo>
                    <a:pt x="2763" y="58715"/>
                  </a:lnTo>
                  <a:cubicBezTo>
                    <a:pt x="4181" y="57000"/>
                    <a:pt x="2560" y="54662"/>
                    <a:pt x="3916" y="52932"/>
                  </a:cubicBezTo>
                  <a:lnTo>
                    <a:pt x="3916" y="51653"/>
                  </a:lnTo>
                  <a:cubicBezTo>
                    <a:pt x="5475" y="49517"/>
                    <a:pt x="3620" y="46852"/>
                    <a:pt x="5070" y="44716"/>
                  </a:cubicBezTo>
                  <a:cubicBezTo>
                    <a:pt x="5070" y="44326"/>
                    <a:pt x="5070" y="43952"/>
                    <a:pt x="5070" y="43562"/>
                  </a:cubicBezTo>
                  <a:cubicBezTo>
                    <a:pt x="6068" y="33179"/>
                    <a:pt x="6987" y="22797"/>
                    <a:pt x="11088" y="12991"/>
                  </a:cubicBezTo>
                  <a:cubicBezTo>
                    <a:pt x="12388" y="9608"/>
                    <a:pt x="13894" y="6307"/>
                    <a:pt x="15593" y="3107"/>
                  </a:cubicBezTo>
                  <a:cubicBezTo>
                    <a:pt x="16575" y="1454"/>
                    <a:pt x="17417" y="-822"/>
                    <a:pt x="20161" y="-214"/>
                  </a:cubicBezTo>
                  <a:close/>
                </a:path>
              </a:pathLst>
            </a:custGeom>
            <a:solidFill>
              <a:srgbClr val="0E1315"/>
            </a:solidFill>
            <a:ln w="1557" cap="flat">
              <a:noFill/>
              <a:prstDash val="solid"/>
              <a:miter/>
            </a:ln>
          </p:spPr>
          <p:txBody>
            <a:bodyPr rtlCol="0" anchor="ctr"/>
            <a:lstStyle/>
            <a:p>
              <a:endParaRPr lang="es-CO"/>
            </a:p>
          </p:txBody>
        </p:sp>
        <p:sp>
          <p:nvSpPr>
            <p:cNvPr id="1234" name="Freeform: Shape 1233">
              <a:extLst>
                <a:ext uri="{FF2B5EF4-FFF2-40B4-BE49-F238E27FC236}">
                  <a16:creationId xmlns:a16="http://schemas.microsoft.com/office/drawing/2014/main" id="{CE3C242F-0F69-D099-1D8B-086CA8E3F62E}"/>
                </a:ext>
              </a:extLst>
            </p:cNvPr>
            <p:cNvSpPr/>
            <p:nvPr/>
          </p:nvSpPr>
          <p:spPr>
            <a:xfrm>
              <a:off x="4370879" y="5555036"/>
              <a:ext cx="204836" cy="156973"/>
            </a:xfrm>
            <a:custGeom>
              <a:avLst/>
              <a:gdLst>
                <a:gd name="connsiteX0" fmla="*/ 94457 w 204836"/>
                <a:gd name="connsiteY0" fmla="*/ 21152 h 156973"/>
                <a:gd name="connsiteX1" fmla="*/ 103686 w 204836"/>
                <a:gd name="connsiteY1" fmla="*/ 25829 h 156973"/>
                <a:gd name="connsiteX2" fmla="*/ 143627 w 204836"/>
                <a:gd name="connsiteY2" fmla="*/ 60283 h 156973"/>
                <a:gd name="connsiteX3" fmla="*/ 188230 w 204836"/>
                <a:gd name="connsiteY3" fmla="*/ 114675 h 156973"/>
                <a:gd name="connsiteX4" fmla="*/ 203929 w 204836"/>
                <a:gd name="connsiteY4" fmla="*/ 151639 h 156973"/>
                <a:gd name="connsiteX5" fmla="*/ 204318 w 204836"/>
                <a:gd name="connsiteY5" fmla="*/ 156207 h 156973"/>
                <a:gd name="connsiteX6" fmla="*/ 203570 w 204836"/>
                <a:gd name="connsiteY6" fmla="*/ 156659 h 156973"/>
                <a:gd name="connsiteX7" fmla="*/ 202011 w 204836"/>
                <a:gd name="connsiteY7" fmla="*/ 155864 h 156973"/>
                <a:gd name="connsiteX8" fmla="*/ 192891 w 204836"/>
                <a:gd name="connsiteY8" fmla="*/ 131247 h 156973"/>
                <a:gd name="connsiteX9" fmla="*/ 173076 w 204836"/>
                <a:gd name="connsiteY9" fmla="*/ 98696 h 156973"/>
                <a:gd name="connsiteX10" fmla="*/ 110967 w 204836"/>
                <a:gd name="connsiteY10" fmla="*/ 34903 h 156973"/>
                <a:gd name="connsiteX11" fmla="*/ 67503 w 204836"/>
                <a:gd name="connsiteY11" fmla="*/ 15665 h 156973"/>
                <a:gd name="connsiteX12" fmla="*/ 4193 w 204836"/>
                <a:gd name="connsiteY12" fmla="*/ 4222 h 156973"/>
                <a:gd name="connsiteX13" fmla="*/ -484 w 204836"/>
                <a:gd name="connsiteY13" fmla="*/ 2523 h 156973"/>
                <a:gd name="connsiteX14" fmla="*/ 217 w 204836"/>
                <a:gd name="connsiteY14" fmla="*/ 886 h 156973"/>
                <a:gd name="connsiteX15" fmla="*/ 21809 w 204836"/>
                <a:gd name="connsiteY15" fmla="*/ 1291 h 156973"/>
                <a:gd name="connsiteX16" fmla="*/ 81642 w 204836"/>
                <a:gd name="connsiteY16" fmla="*/ 14932 h 156973"/>
                <a:gd name="connsiteX17" fmla="*/ 94457 w 204836"/>
                <a:gd name="connsiteY17" fmla="*/ 21152 h 156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836" h="156973">
                  <a:moveTo>
                    <a:pt x="94457" y="21152"/>
                  </a:moveTo>
                  <a:cubicBezTo>
                    <a:pt x="97154" y="23357"/>
                    <a:pt x="100304" y="24952"/>
                    <a:pt x="103686" y="25829"/>
                  </a:cubicBezTo>
                  <a:cubicBezTo>
                    <a:pt x="118466" y="35620"/>
                    <a:pt x="130859" y="48123"/>
                    <a:pt x="143627" y="60283"/>
                  </a:cubicBezTo>
                  <a:cubicBezTo>
                    <a:pt x="160558" y="76621"/>
                    <a:pt x="175524" y="94875"/>
                    <a:pt x="188230" y="114675"/>
                  </a:cubicBezTo>
                  <a:cubicBezTo>
                    <a:pt x="195604" y="125963"/>
                    <a:pt x="200078" y="138731"/>
                    <a:pt x="203929" y="151639"/>
                  </a:cubicBezTo>
                  <a:cubicBezTo>
                    <a:pt x="204225" y="153143"/>
                    <a:pt x="204350" y="154674"/>
                    <a:pt x="204318" y="156207"/>
                  </a:cubicBezTo>
                  <a:lnTo>
                    <a:pt x="203570" y="156659"/>
                  </a:lnTo>
                  <a:cubicBezTo>
                    <a:pt x="202962" y="156629"/>
                    <a:pt x="202401" y="156339"/>
                    <a:pt x="202011" y="155864"/>
                  </a:cubicBezTo>
                  <a:cubicBezTo>
                    <a:pt x="198893" y="147663"/>
                    <a:pt x="196664" y="139183"/>
                    <a:pt x="192891" y="131247"/>
                  </a:cubicBezTo>
                  <a:cubicBezTo>
                    <a:pt x="188526" y="119041"/>
                    <a:pt x="180809" y="108861"/>
                    <a:pt x="173076" y="98696"/>
                  </a:cubicBezTo>
                  <a:cubicBezTo>
                    <a:pt x="155086" y="74951"/>
                    <a:pt x="134227" y="53525"/>
                    <a:pt x="110967" y="34903"/>
                  </a:cubicBezTo>
                  <a:cubicBezTo>
                    <a:pt x="98324" y="24707"/>
                    <a:pt x="82796" y="20217"/>
                    <a:pt x="67503" y="15665"/>
                  </a:cubicBezTo>
                  <a:cubicBezTo>
                    <a:pt x="46831" y="9507"/>
                    <a:pt x="25613" y="6311"/>
                    <a:pt x="4193" y="4222"/>
                  </a:cubicBezTo>
                  <a:cubicBezTo>
                    <a:pt x="2493" y="4066"/>
                    <a:pt x="700" y="4066"/>
                    <a:pt x="-484" y="2523"/>
                  </a:cubicBezTo>
                  <a:cubicBezTo>
                    <a:pt x="-609" y="1883"/>
                    <a:pt x="-329" y="1230"/>
                    <a:pt x="217" y="886"/>
                  </a:cubicBezTo>
                  <a:cubicBezTo>
                    <a:pt x="7451" y="-1624"/>
                    <a:pt x="14669" y="449"/>
                    <a:pt x="21809" y="1291"/>
                  </a:cubicBezTo>
                  <a:cubicBezTo>
                    <a:pt x="42185" y="3700"/>
                    <a:pt x="62233" y="8272"/>
                    <a:pt x="81642" y="14932"/>
                  </a:cubicBezTo>
                  <a:cubicBezTo>
                    <a:pt x="86132" y="16533"/>
                    <a:pt x="90419" y="18619"/>
                    <a:pt x="94457" y="21152"/>
                  </a:cubicBezTo>
                  <a:close/>
                </a:path>
              </a:pathLst>
            </a:custGeom>
            <a:solidFill>
              <a:srgbClr val="141A1D"/>
            </a:solidFill>
            <a:ln w="1557" cap="flat">
              <a:noFill/>
              <a:prstDash val="solid"/>
              <a:miter/>
            </a:ln>
          </p:spPr>
          <p:txBody>
            <a:bodyPr rtlCol="0" anchor="ctr"/>
            <a:lstStyle/>
            <a:p>
              <a:endParaRPr lang="es-CO"/>
            </a:p>
          </p:txBody>
        </p:sp>
        <p:sp>
          <p:nvSpPr>
            <p:cNvPr id="1235" name="Freeform: Shape 1234">
              <a:extLst>
                <a:ext uri="{FF2B5EF4-FFF2-40B4-BE49-F238E27FC236}">
                  <a16:creationId xmlns:a16="http://schemas.microsoft.com/office/drawing/2014/main" id="{F5E78B39-22DC-0BB9-673A-39AB18873DDD}"/>
                </a:ext>
              </a:extLst>
            </p:cNvPr>
            <p:cNvSpPr/>
            <p:nvPr/>
          </p:nvSpPr>
          <p:spPr>
            <a:xfrm>
              <a:off x="4356083" y="5858195"/>
              <a:ext cx="172126" cy="60177"/>
            </a:xfrm>
            <a:custGeom>
              <a:avLst/>
              <a:gdLst>
                <a:gd name="connsiteX0" fmla="*/ -514 w 172126"/>
                <a:gd name="connsiteY0" fmla="*/ 59768 h 60177"/>
                <a:gd name="connsiteX1" fmla="*/ 15076 w 172126"/>
                <a:gd name="connsiteY1" fmla="*/ 56650 h 60177"/>
                <a:gd name="connsiteX2" fmla="*/ 51244 w 172126"/>
                <a:gd name="connsiteY2" fmla="*/ 48325 h 60177"/>
                <a:gd name="connsiteX3" fmla="*/ 90032 w 172126"/>
                <a:gd name="connsiteY3" fmla="*/ 35542 h 60177"/>
                <a:gd name="connsiteX4" fmla="*/ 105091 w 172126"/>
                <a:gd name="connsiteY4" fmla="*/ 29820 h 60177"/>
                <a:gd name="connsiteX5" fmla="*/ 160965 w 172126"/>
                <a:gd name="connsiteY5" fmla="*/ 5251 h 60177"/>
                <a:gd name="connsiteX6" fmla="*/ 171613 w 172126"/>
                <a:gd name="connsiteY6" fmla="*/ -315 h 60177"/>
                <a:gd name="connsiteX7" fmla="*/ 163397 w 172126"/>
                <a:gd name="connsiteY7" fmla="*/ 5625 h 60177"/>
                <a:gd name="connsiteX8" fmla="*/ 121492 w 172126"/>
                <a:gd name="connsiteY8" fmla="*/ 24411 h 60177"/>
                <a:gd name="connsiteX9" fmla="*/ 100368 w 172126"/>
                <a:gd name="connsiteY9" fmla="*/ 33359 h 60177"/>
                <a:gd name="connsiteX10" fmla="*/ 73647 w 172126"/>
                <a:gd name="connsiteY10" fmla="*/ 41965 h 60177"/>
                <a:gd name="connsiteX11" fmla="*/ 37931 w 172126"/>
                <a:gd name="connsiteY11" fmla="*/ 54561 h 60177"/>
                <a:gd name="connsiteX12" fmla="*/ 21733 w 172126"/>
                <a:gd name="connsiteY12" fmla="*/ 57804 h 60177"/>
                <a:gd name="connsiteX13" fmla="*/ 5270 w 172126"/>
                <a:gd name="connsiteY13" fmla="*/ 59566 h 60177"/>
                <a:gd name="connsiteX14" fmla="*/ -514 w 172126"/>
                <a:gd name="connsiteY14" fmla="*/ 59768 h 60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2126" h="60177">
                  <a:moveTo>
                    <a:pt x="-514" y="59768"/>
                  </a:moveTo>
                  <a:cubicBezTo>
                    <a:pt x="4304" y="57311"/>
                    <a:pt x="9698" y="56233"/>
                    <a:pt x="15076" y="56650"/>
                  </a:cubicBezTo>
                  <a:cubicBezTo>
                    <a:pt x="28094" y="57461"/>
                    <a:pt x="39630" y="52722"/>
                    <a:pt x="51244" y="48325"/>
                  </a:cubicBezTo>
                  <a:cubicBezTo>
                    <a:pt x="63997" y="43493"/>
                    <a:pt x="76967" y="39377"/>
                    <a:pt x="90032" y="35542"/>
                  </a:cubicBezTo>
                  <a:cubicBezTo>
                    <a:pt x="95176" y="33967"/>
                    <a:pt x="100196" y="32056"/>
                    <a:pt x="105091" y="29820"/>
                  </a:cubicBezTo>
                  <a:cubicBezTo>
                    <a:pt x="123690" y="21589"/>
                    <a:pt x="142897" y="14729"/>
                    <a:pt x="160965" y="5251"/>
                  </a:cubicBezTo>
                  <a:cubicBezTo>
                    <a:pt x="164504" y="3396"/>
                    <a:pt x="167513" y="465"/>
                    <a:pt x="171613" y="-315"/>
                  </a:cubicBezTo>
                  <a:cubicBezTo>
                    <a:pt x="169602" y="2663"/>
                    <a:pt x="166437" y="4066"/>
                    <a:pt x="163397" y="5625"/>
                  </a:cubicBezTo>
                  <a:cubicBezTo>
                    <a:pt x="149803" y="12675"/>
                    <a:pt x="135803" y="18947"/>
                    <a:pt x="121492" y="24411"/>
                  </a:cubicBezTo>
                  <a:cubicBezTo>
                    <a:pt x="114352" y="27123"/>
                    <a:pt x="107461" y="30319"/>
                    <a:pt x="100368" y="33359"/>
                  </a:cubicBezTo>
                  <a:cubicBezTo>
                    <a:pt x="91731" y="37070"/>
                    <a:pt x="82517" y="39018"/>
                    <a:pt x="73647" y="41965"/>
                  </a:cubicBezTo>
                  <a:cubicBezTo>
                    <a:pt x="61674" y="45940"/>
                    <a:pt x="49810" y="50290"/>
                    <a:pt x="37931" y="54561"/>
                  </a:cubicBezTo>
                  <a:cubicBezTo>
                    <a:pt x="32693" y="56321"/>
                    <a:pt x="27252" y="57411"/>
                    <a:pt x="21733" y="57804"/>
                  </a:cubicBezTo>
                  <a:cubicBezTo>
                    <a:pt x="16277" y="58350"/>
                    <a:pt x="10664" y="58007"/>
                    <a:pt x="5270" y="59566"/>
                  </a:cubicBezTo>
                  <a:cubicBezTo>
                    <a:pt x="3353" y="59874"/>
                    <a:pt x="1419" y="59943"/>
                    <a:pt x="-514" y="59768"/>
                  </a:cubicBezTo>
                  <a:close/>
                </a:path>
              </a:pathLst>
            </a:custGeom>
            <a:solidFill>
              <a:srgbClr val="0E1315"/>
            </a:solidFill>
            <a:ln w="1557" cap="flat">
              <a:noFill/>
              <a:prstDash val="solid"/>
              <a:miter/>
            </a:ln>
          </p:spPr>
          <p:txBody>
            <a:bodyPr rtlCol="0" anchor="ctr"/>
            <a:lstStyle/>
            <a:p>
              <a:endParaRPr lang="es-CO"/>
            </a:p>
          </p:txBody>
        </p:sp>
        <p:sp>
          <p:nvSpPr>
            <p:cNvPr id="1236" name="Freeform: Shape 1235">
              <a:extLst>
                <a:ext uri="{FF2B5EF4-FFF2-40B4-BE49-F238E27FC236}">
                  <a16:creationId xmlns:a16="http://schemas.microsoft.com/office/drawing/2014/main" id="{46076246-E706-6229-2D2D-7EE79540BAD3}"/>
                </a:ext>
              </a:extLst>
            </p:cNvPr>
            <p:cNvSpPr/>
            <p:nvPr/>
          </p:nvSpPr>
          <p:spPr>
            <a:xfrm>
              <a:off x="4575524" y="5716250"/>
              <a:ext cx="4788" cy="90030"/>
            </a:xfrm>
            <a:custGeom>
              <a:avLst/>
              <a:gdLst>
                <a:gd name="connsiteX0" fmla="*/ -514 w 4788"/>
                <a:gd name="connsiteY0" fmla="*/ 89716 h 90030"/>
                <a:gd name="connsiteX1" fmla="*/ 1731 w 4788"/>
                <a:gd name="connsiteY1" fmla="*/ 18003 h 90030"/>
                <a:gd name="connsiteX2" fmla="*/ 656 w 4788"/>
                <a:gd name="connsiteY2" fmla="*/ -315 h 90030"/>
                <a:gd name="connsiteX3" fmla="*/ 1607 w 4788"/>
                <a:gd name="connsiteY3" fmla="*/ 1057 h 90030"/>
                <a:gd name="connsiteX4" fmla="*/ 3056 w 4788"/>
                <a:gd name="connsiteY4" fmla="*/ 18206 h 90030"/>
                <a:gd name="connsiteX5" fmla="*/ 3929 w 4788"/>
                <a:gd name="connsiteY5" fmla="*/ 31925 h 90030"/>
                <a:gd name="connsiteX6" fmla="*/ 3134 w 4788"/>
                <a:gd name="connsiteY6" fmla="*/ 49635 h 90030"/>
                <a:gd name="connsiteX7" fmla="*/ 2978 w 4788"/>
                <a:gd name="connsiteY7" fmla="*/ 76138 h 90030"/>
                <a:gd name="connsiteX8" fmla="*/ -514 w 4788"/>
                <a:gd name="connsiteY8" fmla="*/ 89716 h 9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88" h="90030">
                  <a:moveTo>
                    <a:pt x="-514" y="89716"/>
                  </a:moveTo>
                  <a:cubicBezTo>
                    <a:pt x="3929" y="65926"/>
                    <a:pt x="1248" y="41902"/>
                    <a:pt x="1731" y="18003"/>
                  </a:cubicBezTo>
                  <a:cubicBezTo>
                    <a:pt x="1856" y="11908"/>
                    <a:pt x="32" y="5843"/>
                    <a:pt x="656" y="-315"/>
                  </a:cubicBezTo>
                  <a:cubicBezTo>
                    <a:pt x="983" y="137"/>
                    <a:pt x="1622" y="605"/>
                    <a:pt x="1607" y="1057"/>
                  </a:cubicBezTo>
                  <a:cubicBezTo>
                    <a:pt x="1419" y="6825"/>
                    <a:pt x="3165" y="12407"/>
                    <a:pt x="3056" y="18206"/>
                  </a:cubicBezTo>
                  <a:cubicBezTo>
                    <a:pt x="2885" y="22797"/>
                    <a:pt x="3181" y="27393"/>
                    <a:pt x="3929" y="31925"/>
                  </a:cubicBezTo>
                  <a:cubicBezTo>
                    <a:pt x="4958" y="37771"/>
                    <a:pt x="3384" y="43726"/>
                    <a:pt x="3134" y="49635"/>
                  </a:cubicBezTo>
                  <a:cubicBezTo>
                    <a:pt x="2760" y="58443"/>
                    <a:pt x="3134" y="67298"/>
                    <a:pt x="2978" y="76138"/>
                  </a:cubicBezTo>
                  <a:cubicBezTo>
                    <a:pt x="3165" y="80906"/>
                    <a:pt x="1949" y="85627"/>
                    <a:pt x="-514" y="89716"/>
                  </a:cubicBezTo>
                  <a:close/>
                </a:path>
              </a:pathLst>
            </a:custGeom>
            <a:solidFill>
              <a:srgbClr val="141A1D"/>
            </a:solidFill>
            <a:ln w="1557" cap="flat">
              <a:noFill/>
              <a:prstDash val="solid"/>
              <a:miter/>
            </a:ln>
          </p:spPr>
          <p:txBody>
            <a:bodyPr rtlCol="0" anchor="ctr"/>
            <a:lstStyle/>
            <a:p>
              <a:endParaRPr lang="es-CO"/>
            </a:p>
          </p:txBody>
        </p:sp>
        <p:sp>
          <p:nvSpPr>
            <p:cNvPr id="1237" name="Freeform: Shape 1236">
              <a:extLst>
                <a:ext uri="{FF2B5EF4-FFF2-40B4-BE49-F238E27FC236}">
                  <a16:creationId xmlns:a16="http://schemas.microsoft.com/office/drawing/2014/main" id="{BFFE8493-5C97-0641-5FAB-E2DDE480129E}"/>
                </a:ext>
              </a:extLst>
            </p:cNvPr>
            <p:cNvSpPr/>
            <p:nvPr/>
          </p:nvSpPr>
          <p:spPr>
            <a:xfrm>
              <a:off x="4568602" y="5806281"/>
              <a:ext cx="6937" cy="15012"/>
            </a:xfrm>
            <a:custGeom>
              <a:avLst/>
              <a:gdLst>
                <a:gd name="connsiteX0" fmla="*/ -514 w 6937"/>
                <a:gd name="connsiteY0" fmla="*/ 14698 h 15012"/>
                <a:gd name="connsiteX1" fmla="*/ 6424 w 6937"/>
                <a:gd name="connsiteY1" fmla="*/ -315 h 15012"/>
                <a:gd name="connsiteX2" fmla="*/ -514 w 6937"/>
                <a:gd name="connsiteY2" fmla="*/ 14698 h 15012"/>
              </a:gdLst>
              <a:ahLst/>
              <a:cxnLst>
                <a:cxn ang="0">
                  <a:pos x="connsiteX0" y="connsiteY0"/>
                </a:cxn>
                <a:cxn ang="0">
                  <a:pos x="connsiteX1" y="connsiteY1"/>
                </a:cxn>
                <a:cxn ang="0">
                  <a:pos x="connsiteX2" y="connsiteY2"/>
                </a:cxn>
              </a:cxnLst>
              <a:rect l="l" t="t" r="r" b="b"/>
              <a:pathLst>
                <a:path w="6937" h="15012">
                  <a:moveTo>
                    <a:pt x="-514" y="14698"/>
                  </a:moveTo>
                  <a:cubicBezTo>
                    <a:pt x="1373" y="9505"/>
                    <a:pt x="3696" y="4482"/>
                    <a:pt x="6424" y="-315"/>
                  </a:cubicBezTo>
                  <a:cubicBezTo>
                    <a:pt x="5582" y="5376"/>
                    <a:pt x="3836" y="10645"/>
                    <a:pt x="-514" y="14698"/>
                  </a:cubicBezTo>
                  <a:close/>
                </a:path>
              </a:pathLst>
            </a:custGeom>
            <a:solidFill>
              <a:srgbClr val="141A1D"/>
            </a:solidFill>
            <a:ln w="1557" cap="flat">
              <a:noFill/>
              <a:prstDash val="solid"/>
              <a:miter/>
            </a:ln>
          </p:spPr>
          <p:txBody>
            <a:bodyPr rtlCol="0" anchor="ctr"/>
            <a:lstStyle/>
            <a:p>
              <a:endParaRPr lang="es-CO"/>
            </a:p>
          </p:txBody>
        </p:sp>
        <p:sp>
          <p:nvSpPr>
            <p:cNvPr id="1238" name="Freeform: Shape 1237">
              <a:extLst>
                <a:ext uri="{FF2B5EF4-FFF2-40B4-BE49-F238E27FC236}">
                  <a16:creationId xmlns:a16="http://schemas.microsoft.com/office/drawing/2014/main" id="{9823986D-F343-1D0A-5118-EFD9D9BF7921}"/>
                </a:ext>
              </a:extLst>
            </p:cNvPr>
            <p:cNvSpPr/>
            <p:nvPr/>
          </p:nvSpPr>
          <p:spPr>
            <a:xfrm>
              <a:off x="4544345" y="5840922"/>
              <a:ext cx="6937" cy="5799"/>
            </a:xfrm>
            <a:custGeom>
              <a:avLst/>
              <a:gdLst>
                <a:gd name="connsiteX0" fmla="*/ -514 w 6937"/>
                <a:gd name="connsiteY0" fmla="*/ 5485 h 5799"/>
                <a:gd name="connsiteX1" fmla="*/ 6424 w 6937"/>
                <a:gd name="connsiteY1" fmla="*/ -315 h 5799"/>
                <a:gd name="connsiteX2" fmla="*/ -514 w 6937"/>
                <a:gd name="connsiteY2" fmla="*/ 5485 h 5799"/>
              </a:gdLst>
              <a:ahLst/>
              <a:cxnLst>
                <a:cxn ang="0">
                  <a:pos x="connsiteX0" y="connsiteY0"/>
                </a:cxn>
                <a:cxn ang="0">
                  <a:pos x="connsiteX1" y="connsiteY1"/>
                </a:cxn>
                <a:cxn ang="0">
                  <a:pos x="connsiteX2" y="connsiteY2"/>
                </a:cxn>
              </a:cxnLst>
              <a:rect l="l" t="t" r="r" b="b"/>
              <a:pathLst>
                <a:path w="6937" h="5799">
                  <a:moveTo>
                    <a:pt x="-514" y="5485"/>
                  </a:moveTo>
                  <a:cubicBezTo>
                    <a:pt x="1341" y="3006"/>
                    <a:pt x="3119" y="434"/>
                    <a:pt x="6424" y="-315"/>
                  </a:cubicBezTo>
                  <a:cubicBezTo>
                    <a:pt x="4678" y="2258"/>
                    <a:pt x="2978" y="4923"/>
                    <a:pt x="-514" y="5485"/>
                  </a:cubicBezTo>
                  <a:close/>
                </a:path>
              </a:pathLst>
            </a:custGeom>
            <a:solidFill>
              <a:srgbClr val="141A1D"/>
            </a:solidFill>
            <a:ln w="1557" cap="flat">
              <a:noFill/>
              <a:prstDash val="solid"/>
              <a:miter/>
            </a:ln>
          </p:spPr>
          <p:txBody>
            <a:bodyPr rtlCol="0" anchor="ctr"/>
            <a:lstStyle/>
            <a:p>
              <a:endParaRPr lang="es-CO"/>
            </a:p>
          </p:txBody>
        </p:sp>
        <p:sp>
          <p:nvSpPr>
            <p:cNvPr id="1239" name="Freeform: Shape 1238">
              <a:extLst>
                <a:ext uri="{FF2B5EF4-FFF2-40B4-BE49-F238E27FC236}">
                  <a16:creationId xmlns:a16="http://schemas.microsoft.com/office/drawing/2014/main" id="{1FB0BB17-4AAB-CDE5-D7AE-5D3E9AEBCFD1}"/>
                </a:ext>
              </a:extLst>
            </p:cNvPr>
            <p:cNvSpPr/>
            <p:nvPr/>
          </p:nvSpPr>
          <p:spPr>
            <a:xfrm>
              <a:off x="4560480" y="5824724"/>
              <a:ext cx="5783" cy="6937"/>
            </a:xfrm>
            <a:custGeom>
              <a:avLst/>
              <a:gdLst>
                <a:gd name="connsiteX0" fmla="*/ -514 w 5783"/>
                <a:gd name="connsiteY0" fmla="*/ 6623 h 6937"/>
                <a:gd name="connsiteX1" fmla="*/ 5270 w 5783"/>
                <a:gd name="connsiteY1" fmla="*/ -315 h 6937"/>
                <a:gd name="connsiteX2" fmla="*/ -514 w 5783"/>
                <a:gd name="connsiteY2" fmla="*/ 6623 h 6937"/>
              </a:gdLst>
              <a:ahLst/>
              <a:cxnLst>
                <a:cxn ang="0">
                  <a:pos x="connsiteX0" y="connsiteY0"/>
                </a:cxn>
                <a:cxn ang="0">
                  <a:pos x="connsiteX1" y="connsiteY1"/>
                </a:cxn>
                <a:cxn ang="0">
                  <a:pos x="connsiteX2" y="connsiteY2"/>
                </a:cxn>
              </a:cxnLst>
              <a:rect l="l" t="t" r="r" b="b"/>
              <a:pathLst>
                <a:path w="5783" h="6937">
                  <a:moveTo>
                    <a:pt x="-514" y="6623"/>
                  </a:moveTo>
                  <a:cubicBezTo>
                    <a:pt x="250" y="3349"/>
                    <a:pt x="2823" y="1556"/>
                    <a:pt x="5270" y="-315"/>
                  </a:cubicBezTo>
                  <a:cubicBezTo>
                    <a:pt x="4771" y="3193"/>
                    <a:pt x="2105" y="4892"/>
                    <a:pt x="-514" y="6623"/>
                  </a:cubicBezTo>
                  <a:close/>
                </a:path>
              </a:pathLst>
            </a:custGeom>
            <a:solidFill>
              <a:srgbClr val="141A1D"/>
            </a:solidFill>
            <a:ln w="1557" cap="flat">
              <a:noFill/>
              <a:prstDash val="solid"/>
              <a:miter/>
            </a:ln>
          </p:spPr>
          <p:txBody>
            <a:bodyPr rtlCol="0" anchor="ctr"/>
            <a:lstStyle/>
            <a:p>
              <a:endParaRPr lang="es-CO"/>
            </a:p>
          </p:txBody>
        </p:sp>
        <p:sp>
          <p:nvSpPr>
            <p:cNvPr id="1240" name="Freeform: Shape 1239">
              <a:extLst>
                <a:ext uri="{FF2B5EF4-FFF2-40B4-BE49-F238E27FC236}">
                  <a16:creationId xmlns:a16="http://schemas.microsoft.com/office/drawing/2014/main" id="{A8162389-F227-9BE4-198C-8DBDD21A5262}"/>
                </a:ext>
              </a:extLst>
            </p:cNvPr>
            <p:cNvSpPr/>
            <p:nvPr/>
          </p:nvSpPr>
          <p:spPr>
            <a:xfrm>
              <a:off x="4551266" y="5836229"/>
              <a:ext cx="4676" cy="4676"/>
            </a:xfrm>
            <a:custGeom>
              <a:avLst/>
              <a:gdLst>
                <a:gd name="connsiteX0" fmla="*/ -514 w 4676"/>
                <a:gd name="connsiteY0" fmla="*/ 4362 h 4676"/>
                <a:gd name="connsiteX1" fmla="*/ 4163 w 4676"/>
                <a:gd name="connsiteY1" fmla="*/ -315 h 4676"/>
                <a:gd name="connsiteX2" fmla="*/ -514 w 4676"/>
                <a:gd name="connsiteY2" fmla="*/ 4362 h 4676"/>
              </a:gdLst>
              <a:ahLst/>
              <a:cxnLst>
                <a:cxn ang="0">
                  <a:pos x="connsiteX0" y="connsiteY0"/>
                </a:cxn>
                <a:cxn ang="0">
                  <a:pos x="connsiteX1" y="connsiteY1"/>
                </a:cxn>
                <a:cxn ang="0">
                  <a:pos x="connsiteX2" y="connsiteY2"/>
                </a:cxn>
              </a:cxnLst>
              <a:rect l="l" t="t" r="r" b="b"/>
              <a:pathLst>
                <a:path w="4676" h="4676">
                  <a:moveTo>
                    <a:pt x="-514" y="4362"/>
                  </a:moveTo>
                  <a:cubicBezTo>
                    <a:pt x="547" y="2375"/>
                    <a:pt x="2184" y="747"/>
                    <a:pt x="4163" y="-315"/>
                  </a:cubicBezTo>
                  <a:cubicBezTo>
                    <a:pt x="4163" y="2269"/>
                    <a:pt x="2074" y="4362"/>
                    <a:pt x="-514" y="4362"/>
                  </a:cubicBezTo>
                  <a:close/>
                </a:path>
              </a:pathLst>
            </a:custGeom>
            <a:solidFill>
              <a:srgbClr val="141A1D"/>
            </a:solidFill>
            <a:ln w="1557" cap="flat">
              <a:noFill/>
              <a:prstDash val="solid"/>
              <a:miter/>
            </a:ln>
          </p:spPr>
          <p:txBody>
            <a:bodyPr rtlCol="0" anchor="ctr"/>
            <a:lstStyle/>
            <a:p>
              <a:endParaRPr lang="es-CO"/>
            </a:p>
          </p:txBody>
        </p:sp>
        <p:sp>
          <p:nvSpPr>
            <p:cNvPr id="1241" name="Freeform: Shape 1240">
              <a:extLst>
                <a:ext uri="{FF2B5EF4-FFF2-40B4-BE49-F238E27FC236}">
                  <a16:creationId xmlns:a16="http://schemas.microsoft.com/office/drawing/2014/main" id="{73AED7BF-8DFF-0C47-4461-98963597DD50}"/>
                </a:ext>
              </a:extLst>
            </p:cNvPr>
            <p:cNvSpPr/>
            <p:nvPr/>
          </p:nvSpPr>
          <p:spPr>
            <a:xfrm>
              <a:off x="4539746" y="5846674"/>
              <a:ext cx="4676" cy="3492"/>
            </a:xfrm>
            <a:custGeom>
              <a:avLst/>
              <a:gdLst>
                <a:gd name="connsiteX0" fmla="*/ -514 w 4676"/>
                <a:gd name="connsiteY0" fmla="*/ 3178 h 3492"/>
                <a:gd name="connsiteX1" fmla="*/ 4163 w 4676"/>
                <a:gd name="connsiteY1" fmla="*/ -315 h 3492"/>
                <a:gd name="connsiteX2" fmla="*/ -514 w 4676"/>
                <a:gd name="connsiteY2" fmla="*/ 3178 h 3492"/>
              </a:gdLst>
              <a:ahLst/>
              <a:cxnLst>
                <a:cxn ang="0">
                  <a:pos x="connsiteX0" y="connsiteY0"/>
                </a:cxn>
                <a:cxn ang="0">
                  <a:pos x="connsiteX1" y="connsiteY1"/>
                </a:cxn>
                <a:cxn ang="0">
                  <a:pos x="connsiteX2" y="connsiteY2"/>
                </a:cxn>
              </a:cxnLst>
              <a:rect l="l" t="t" r="r" b="b"/>
              <a:pathLst>
                <a:path w="4676" h="3492">
                  <a:moveTo>
                    <a:pt x="-514" y="3178"/>
                  </a:moveTo>
                  <a:cubicBezTo>
                    <a:pt x="312" y="1263"/>
                    <a:pt x="2090" y="-68"/>
                    <a:pt x="4163" y="-315"/>
                  </a:cubicBezTo>
                  <a:cubicBezTo>
                    <a:pt x="3477" y="1701"/>
                    <a:pt x="1622" y="3087"/>
                    <a:pt x="-514" y="3178"/>
                  </a:cubicBezTo>
                  <a:close/>
                </a:path>
              </a:pathLst>
            </a:custGeom>
            <a:solidFill>
              <a:srgbClr val="141A1D"/>
            </a:solidFill>
            <a:ln w="1557" cap="flat">
              <a:noFill/>
              <a:prstDash val="solid"/>
              <a:miter/>
            </a:ln>
          </p:spPr>
          <p:txBody>
            <a:bodyPr rtlCol="0" anchor="ctr"/>
            <a:lstStyle/>
            <a:p>
              <a:endParaRPr lang="es-CO"/>
            </a:p>
          </p:txBody>
        </p:sp>
        <p:sp>
          <p:nvSpPr>
            <p:cNvPr id="1242" name="Freeform: Shape 1241">
              <a:extLst>
                <a:ext uri="{FF2B5EF4-FFF2-40B4-BE49-F238E27FC236}">
                  <a16:creationId xmlns:a16="http://schemas.microsoft.com/office/drawing/2014/main" id="{E72CE108-59F1-AC99-2529-31EFCDF09FA8}"/>
                </a:ext>
              </a:extLst>
            </p:cNvPr>
            <p:cNvSpPr/>
            <p:nvPr/>
          </p:nvSpPr>
          <p:spPr>
            <a:xfrm>
              <a:off x="4574581" y="5711495"/>
              <a:ext cx="2171" cy="4739"/>
            </a:xfrm>
            <a:custGeom>
              <a:avLst/>
              <a:gdLst>
                <a:gd name="connsiteX0" fmla="*/ 1599 w 2171"/>
                <a:gd name="connsiteY0" fmla="*/ 4425 h 4739"/>
                <a:gd name="connsiteX1" fmla="*/ 679 w 2171"/>
                <a:gd name="connsiteY1" fmla="*/ 4206 h 4739"/>
                <a:gd name="connsiteX2" fmla="*/ -7 w 2171"/>
                <a:gd name="connsiteY2" fmla="*/ 320 h 4739"/>
                <a:gd name="connsiteX3" fmla="*/ 305 w 2171"/>
                <a:gd name="connsiteY3" fmla="*/ -50 h 4739"/>
                <a:gd name="connsiteX4" fmla="*/ 617 w 2171"/>
                <a:gd name="connsiteY4" fmla="*/ -315 h 4739"/>
                <a:gd name="connsiteX5" fmla="*/ 1599 w 2171"/>
                <a:gd name="connsiteY5" fmla="*/ 4425 h 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1" h="4739">
                  <a:moveTo>
                    <a:pt x="1599" y="4425"/>
                  </a:moveTo>
                  <a:cubicBezTo>
                    <a:pt x="1287" y="4390"/>
                    <a:pt x="975" y="4317"/>
                    <a:pt x="679" y="4206"/>
                  </a:cubicBezTo>
                  <a:cubicBezTo>
                    <a:pt x="-584" y="3322"/>
                    <a:pt x="-895" y="1581"/>
                    <a:pt x="-7" y="320"/>
                  </a:cubicBezTo>
                  <a:cubicBezTo>
                    <a:pt x="87" y="187"/>
                    <a:pt x="196" y="64"/>
                    <a:pt x="305" y="-50"/>
                  </a:cubicBezTo>
                  <a:lnTo>
                    <a:pt x="617" y="-315"/>
                  </a:lnTo>
                  <a:cubicBezTo>
                    <a:pt x="2020" y="1042"/>
                    <a:pt x="1599" y="2788"/>
                    <a:pt x="1599" y="4425"/>
                  </a:cubicBezTo>
                  <a:close/>
                </a:path>
              </a:pathLst>
            </a:custGeom>
            <a:solidFill>
              <a:srgbClr val="141A1D"/>
            </a:solidFill>
            <a:ln w="1557" cap="flat">
              <a:noFill/>
              <a:prstDash val="solid"/>
              <a:miter/>
            </a:ln>
          </p:spPr>
          <p:txBody>
            <a:bodyPr rtlCol="0" anchor="ctr"/>
            <a:lstStyle/>
            <a:p>
              <a:endParaRPr lang="es-CO"/>
            </a:p>
          </p:txBody>
        </p:sp>
        <p:sp>
          <p:nvSpPr>
            <p:cNvPr id="1243" name="Freeform: Shape 1242">
              <a:extLst>
                <a:ext uri="{FF2B5EF4-FFF2-40B4-BE49-F238E27FC236}">
                  <a16:creationId xmlns:a16="http://schemas.microsoft.com/office/drawing/2014/main" id="{FB4D80EF-CF7F-9934-0CC8-FA09D3441A4F}"/>
                </a:ext>
              </a:extLst>
            </p:cNvPr>
            <p:cNvSpPr/>
            <p:nvPr/>
          </p:nvSpPr>
          <p:spPr>
            <a:xfrm>
              <a:off x="4566264" y="5821294"/>
              <a:ext cx="2354" cy="3445"/>
            </a:xfrm>
            <a:custGeom>
              <a:avLst/>
              <a:gdLst>
                <a:gd name="connsiteX0" fmla="*/ -513 w 2354"/>
                <a:gd name="connsiteY0" fmla="*/ 3131 h 3445"/>
                <a:gd name="connsiteX1" fmla="*/ 1825 w 2354"/>
                <a:gd name="connsiteY1" fmla="*/ -315 h 3445"/>
                <a:gd name="connsiteX2" fmla="*/ -513 w 2354"/>
                <a:gd name="connsiteY2" fmla="*/ 3131 h 3445"/>
              </a:gdLst>
              <a:ahLst/>
              <a:cxnLst>
                <a:cxn ang="0">
                  <a:pos x="connsiteX0" y="connsiteY0"/>
                </a:cxn>
                <a:cxn ang="0">
                  <a:pos x="connsiteX1" y="connsiteY1"/>
                </a:cxn>
                <a:cxn ang="0">
                  <a:pos x="connsiteX2" y="connsiteY2"/>
                </a:cxn>
              </a:cxnLst>
              <a:rect l="l" t="t" r="r" b="b"/>
              <a:pathLst>
                <a:path w="2354" h="3445">
                  <a:moveTo>
                    <a:pt x="-513" y="3131"/>
                  </a:moveTo>
                  <a:cubicBezTo>
                    <a:pt x="-529" y="1609"/>
                    <a:pt x="406" y="240"/>
                    <a:pt x="1825" y="-315"/>
                  </a:cubicBezTo>
                  <a:cubicBezTo>
                    <a:pt x="1981" y="1247"/>
                    <a:pt x="999" y="2696"/>
                    <a:pt x="-513" y="3131"/>
                  </a:cubicBezTo>
                  <a:close/>
                </a:path>
              </a:pathLst>
            </a:custGeom>
            <a:solidFill>
              <a:srgbClr val="141A1D"/>
            </a:solidFill>
            <a:ln w="1557" cap="flat">
              <a:noFill/>
              <a:prstDash val="solid"/>
              <a:miter/>
            </a:ln>
          </p:spPr>
          <p:txBody>
            <a:bodyPr rtlCol="0" anchor="ctr"/>
            <a:lstStyle/>
            <a:p>
              <a:endParaRPr lang="es-CO"/>
            </a:p>
          </p:txBody>
        </p:sp>
        <p:sp>
          <p:nvSpPr>
            <p:cNvPr id="1244" name="Freeform: Shape 1243">
              <a:extLst>
                <a:ext uri="{FF2B5EF4-FFF2-40B4-BE49-F238E27FC236}">
                  <a16:creationId xmlns:a16="http://schemas.microsoft.com/office/drawing/2014/main" id="{1D9444C4-5194-C51F-674E-0701D864259C}"/>
                </a:ext>
              </a:extLst>
            </p:cNvPr>
            <p:cNvSpPr/>
            <p:nvPr/>
          </p:nvSpPr>
          <p:spPr>
            <a:xfrm>
              <a:off x="4511980" y="5874750"/>
              <a:ext cx="2714" cy="1999"/>
            </a:xfrm>
            <a:custGeom>
              <a:avLst/>
              <a:gdLst>
                <a:gd name="connsiteX0" fmla="*/ -514 w 2714"/>
                <a:gd name="connsiteY0" fmla="*/ 1682 h 1999"/>
                <a:gd name="connsiteX1" fmla="*/ 1809 w 2714"/>
                <a:gd name="connsiteY1" fmla="*/ -126 h 1999"/>
                <a:gd name="connsiteX2" fmla="*/ 609 w 2714"/>
                <a:gd name="connsiteY2" fmla="*/ 1526 h 1999"/>
                <a:gd name="connsiteX3" fmla="*/ -514 w 2714"/>
                <a:gd name="connsiteY3" fmla="*/ 1682 h 1999"/>
              </a:gdLst>
              <a:ahLst/>
              <a:cxnLst>
                <a:cxn ang="0">
                  <a:pos x="connsiteX0" y="connsiteY0"/>
                </a:cxn>
                <a:cxn ang="0">
                  <a:pos x="connsiteX1" y="connsiteY1"/>
                </a:cxn>
                <a:cxn ang="0">
                  <a:pos x="connsiteX2" y="connsiteY2"/>
                </a:cxn>
                <a:cxn ang="0">
                  <a:pos x="connsiteX3" y="connsiteY3"/>
                </a:cxn>
              </a:cxnLst>
              <a:rect l="l" t="t" r="r" b="b"/>
              <a:pathLst>
                <a:path w="2714" h="1999">
                  <a:moveTo>
                    <a:pt x="-514" y="1682"/>
                  </a:moveTo>
                  <a:cubicBezTo>
                    <a:pt x="48" y="716"/>
                    <a:pt x="905" y="-859"/>
                    <a:pt x="1809" y="-126"/>
                  </a:cubicBezTo>
                  <a:cubicBezTo>
                    <a:pt x="2947" y="794"/>
                    <a:pt x="1310" y="1152"/>
                    <a:pt x="609" y="1526"/>
                  </a:cubicBezTo>
                  <a:cubicBezTo>
                    <a:pt x="250" y="1645"/>
                    <a:pt x="-140" y="1698"/>
                    <a:pt x="-514" y="1682"/>
                  </a:cubicBezTo>
                  <a:close/>
                </a:path>
              </a:pathLst>
            </a:custGeom>
            <a:solidFill>
              <a:srgbClr val="000000"/>
            </a:solidFill>
            <a:ln w="1557" cap="flat">
              <a:noFill/>
              <a:prstDash val="solid"/>
              <a:miter/>
            </a:ln>
          </p:spPr>
          <p:txBody>
            <a:bodyPr rtlCol="0" anchor="ctr"/>
            <a:lstStyle/>
            <a:p>
              <a:endParaRPr lang="es-CO"/>
            </a:p>
          </p:txBody>
        </p:sp>
        <p:sp>
          <p:nvSpPr>
            <p:cNvPr id="1245" name="Freeform: Shape 1244">
              <a:extLst>
                <a:ext uri="{FF2B5EF4-FFF2-40B4-BE49-F238E27FC236}">
                  <a16:creationId xmlns:a16="http://schemas.microsoft.com/office/drawing/2014/main" id="{A4AAABDD-3D8D-29D9-0F50-FD54674E51DC}"/>
                </a:ext>
              </a:extLst>
            </p:cNvPr>
            <p:cNvSpPr/>
            <p:nvPr/>
          </p:nvSpPr>
          <p:spPr>
            <a:xfrm>
              <a:off x="4511575" y="5876747"/>
              <a:ext cx="483" cy="467"/>
            </a:xfrm>
            <a:custGeom>
              <a:avLst/>
              <a:gdLst>
                <a:gd name="connsiteX0" fmla="*/ 483 w 483"/>
                <a:gd name="connsiteY0" fmla="*/ 0 h 467"/>
                <a:gd name="connsiteX1" fmla="*/ 218 w 483"/>
                <a:gd name="connsiteY1" fmla="*/ 468 h 467"/>
                <a:gd name="connsiteX2" fmla="*/ 0 w 483"/>
                <a:gd name="connsiteY2" fmla="*/ 265 h 467"/>
                <a:gd name="connsiteX3" fmla="*/ 483 w 483"/>
                <a:gd name="connsiteY3" fmla="*/ 0 h 467"/>
              </a:gdLst>
              <a:ahLst/>
              <a:cxnLst>
                <a:cxn ang="0">
                  <a:pos x="connsiteX0" y="connsiteY0"/>
                </a:cxn>
                <a:cxn ang="0">
                  <a:pos x="connsiteX1" y="connsiteY1"/>
                </a:cxn>
                <a:cxn ang="0">
                  <a:pos x="connsiteX2" y="connsiteY2"/>
                </a:cxn>
                <a:cxn ang="0">
                  <a:pos x="connsiteX3" y="connsiteY3"/>
                </a:cxn>
              </a:cxnLst>
              <a:rect l="l" t="t" r="r" b="b"/>
              <a:pathLst>
                <a:path w="483" h="467">
                  <a:moveTo>
                    <a:pt x="483" y="0"/>
                  </a:moveTo>
                  <a:lnTo>
                    <a:pt x="218" y="468"/>
                  </a:lnTo>
                  <a:lnTo>
                    <a:pt x="0" y="265"/>
                  </a:lnTo>
                  <a:lnTo>
                    <a:pt x="483" y="0"/>
                  </a:lnTo>
                  <a:close/>
                </a:path>
              </a:pathLst>
            </a:custGeom>
            <a:solidFill>
              <a:srgbClr val="000000"/>
            </a:solidFill>
            <a:ln w="1557" cap="flat">
              <a:noFill/>
              <a:prstDash val="solid"/>
              <a:miter/>
            </a:ln>
          </p:spPr>
          <p:txBody>
            <a:bodyPr rtlCol="0" anchor="ctr"/>
            <a:lstStyle/>
            <a:p>
              <a:endParaRPr lang="es-CO"/>
            </a:p>
          </p:txBody>
        </p:sp>
        <p:sp>
          <p:nvSpPr>
            <p:cNvPr id="1246" name="Freeform: Shape 1245">
              <a:extLst>
                <a:ext uri="{FF2B5EF4-FFF2-40B4-BE49-F238E27FC236}">
                  <a16:creationId xmlns:a16="http://schemas.microsoft.com/office/drawing/2014/main" id="{F2D020C5-AA1C-03C7-A989-3B6ADA8B0B9D}"/>
                </a:ext>
              </a:extLst>
            </p:cNvPr>
            <p:cNvSpPr/>
            <p:nvPr/>
          </p:nvSpPr>
          <p:spPr>
            <a:xfrm>
              <a:off x="4508582" y="5878571"/>
              <a:ext cx="483" cy="483"/>
            </a:xfrm>
            <a:custGeom>
              <a:avLst/>
              <a:gdLst>
                <a:gd name="connsiteX0" fmla="*/ 0 w 483"/>
                <a:gd name="connsiteY0" fmla="*/ 483 h 483"/>
                <a:gd name="connsiteX1" fmla="*/ 265 w 483"/>
                <a:gd name="connsiteY1" fmla="*/ 0 h 483"/>
                <a:gd name="connsiteX2" fmla="*/ 483 w 483"/>
                <a:gd name="connsiteY2" fmla="*/ 218 h 483"/>
                <a:gd name="connsiteX3" fmla="*/ 0 w 483"/>
                <a:gd name="connsiteY3" fmla="*/ 483 h 483"/>
              </a:gdLst>
              <a:ahLst/>
              <a:cxnLst>
                <a:cxn ang="0">
                  <a:pos x="connsiteX0" y="connsiteY0"/>
                </a:cxn>
                <a:cxn ang="0">
                  <a:pos x="connsiteX1" y="connsiteY1"/>
                </a:cxn>
                <a:cxn ang="0">
                  <a:pos x="connsiteX2" y="connsiteY2"/>
                </a:cxn>
                <a:cxn ang="0">
                  <a:pos x="connsiteX3" y="connsiteY3"/>
                </a:cxn>
              </a:cxnLst>
              <a:rect l="l" t="t" r="r" b="b"/>
              <a:pathLst>
                <a:path w="483" h="483">
                  <a:moveTo>
                    <a:pt x="0" y="483"/>
                  </a:moveTo>
                  <a:lnTo>
                    <a:pt x="265" y="0"/>
                  </a:lnTo>
                  <a:lnTo>
                    <a:pt x="483" y="218"/>
                  </a:lnTo>
                  <a:lnTo>
                    <a:pt x="0" y="483"/>
                  </a:lnTo>
                  <a:close/>
                </a:path>
              </a:pathLst>
            </a:custGeom>
            <a:solidFill>
              <a:srgbClr val="000000"/>
            </a:solidFill>
            <a:ln w="1557" cap="flat">
              <a:noFill/>
              <a:prstDash val="solid"/>
              <a:miter/>
            </a:ln>
          </p:spPr>
          <p:txBody>
            <a:bodyPr rtlCol="0" anchor="ctr"/>
            <a:lstStyle/>
            <a:p>
              <a:endParaRPr lang="es-CO"/>
            </a:p>
          </p:txBody>
        </p:sp>
        <p:sp>
          <p:nvSpPr>
            <p:cNvPr id="1247" name="Freeform: Shape 1246">
              <a:extLst>
                <a:ext uri="{FF2B5EF4-FFF2-40B4-BE49-F238E27FC236}">
                  <a16:creationId xmlns:a16="http://schemas.microsoft.com/office/drawing/2014/main" id="{E6481B31-3C95-8F6B-1768-5FAEC126940D}"/>
                </a:ext>
              </a:extLst>
            </p:cNvPr>
            <p:cNvSpPr/>
            <p:nvPr/>
          </p:nvSpPr>
          <p:spPr>
            <a:xfrm>
              <a:off x="4559342" y="5831646"/>
              <a:ext cx="1153" cy="1184"/>
            </a:xfrm>
            <a:custGeom>
              <a:avLst/>
              <a:gdLst>
                <a:gd name="connsiteX0" fmla="*/ -514 w 1153"/>
                <a:gd name="connsiteY0" fmla="*/ 870 h 1184"/>
                <a:gd name="connsiteX1" fmla="*/ 640 w 1153"/>
                <a:gd name="connsiteY1" fmla="*/ -315 h 1184"/>
                <a:gd name="connsiteX2" fmla="*/ -514 w 1153"/>
                <a:gd name="connsiteY2" fmla="*/ 870 h 1184"/>
              </a:gdLst>
              <a:ahLst/>
              <a:cxnLst>
                <a:cxn ang="0">
                  <a:pos x="connsiteX0" y="connsiteY0"/>
                </a:cxn>
                <a:cxn ang="0">
                  <a:pos x="connsiteX1" y="connsiteY1"/>
                </a:cxn>
                <a:cxn ang="0">
                  <a:pos x="connsiteX2" y="connsiteY2"/>
                </a:cxn>
              </a:cxnLst>
              <a:rect l="l" t="t" r="r" b="b"/>
              <a:pathLst>
                <a:path w="1153" h="1184">
                  <a:moveTo>
                    <a:pt x="-514" y="870"/>
                  </a:moveTo>
                  <a:lnTo>
                    <a:pt x="640" y="-315"/>
                  </a:lnTo>
                  <a:cubicBezTo>
                    <a:pt x="515" y="268"/>
                    <a:pt x="63" y="728"/>
                    <a:pt x="-514" y="870"/>
                  </a:cubicBezTo>
                  <a:close/>
                </a:path>
              </a:pathLst>
            </a:custGeom>
            <a:solidFill>
              <a:srgbClr val="141A1D"/>
            </a:solidFill>
            <a:ln w="1557" cap="flat">
              <a:noFill/>
              <a:prstDash val="solid"/>
              <a:miter/>
            </a:ln>
          </p:spPr>
          <p:txBody>
            <a:bodyPr rtlCol="0" anchor="ctr"/>
            <a:lstStyle/>
            <a:p>
              <a:endParaRPr lang="es-CO"/>
            </a:p>
          </p:txBody>
        </p:sp>
        <p:sp>
          <p:nvSpPr>
            <p:cNvPr id="1248" name="Freeform: Shape 1247">
              <a:extLst>
                <a:ext uri="{FF2B5EF4-FFF2-40B4-BE49-F238E27FC236}">
                  <a16:creationId xmlns:a16="http://schemas.microsoft.com/office/drawing/2014/main" id="{51E37600-B801-9F73-71E6-6F5BF5383D60}"/>
                </a:ext>
              </a:extLst>
            </p:cNvPr>
            <p:cNvSpPr/>
            <p:nvPr/>
          </p:nvSpPr>
          <p:spPr>
            <a:xfrm>
              <a:off x="4558204" y="5832815"/>
              <a:ext cx="1153" cy="1169"/>
            </a:xfrm>
            <a:custGeom>
              <a:avLst/>
              <a:gdLst>
                <a:gd name="connsiteX0" fmla="*/ -514 w 1153"/>
                <a:gd name="connsiteY0" fmla="*/ 855 h 1169"/>
                <a:gd name="connsiteX1" fmla="*/ 640 w 1153"/>
                <a:gd name="connsiteY1" fmla="*/ -315 h 1169"/>
              </a:gdLst>
              <a:ahLst/>
              <a:cxnLst>
                <a:cxn ang="0">
                  <a:pos x="connsiteX0" y="connsiteY0"/>
                </a:cxn>
                <a:cxn ang="0">
                  <a:pos x="connsiteX1" y="connsiteY1"/>
                </a:cxn>
              </a:cxnLst>
              <a:rect l="l" t="t" r="r" b="b"/>
              <a:pathLst>
                <a:path w="1153" h="1169">
                  <a:moveTo>
                    <a:pt x="-514" y="855"/>
                  </a:moveTo>
                  <a:lnTo>
                    <a:pt x="640" y="-315"/>
                  </a:lnTo>
                  <a:close/>
                </a:path>
              </a:pathLst>
            </a:custGeom>
            <a:solidFill>
              <a:srgbClr val="141A1D"/>
            </a:solidFill>
            <a:ln w="1557" cap="flat">
              <a:noFill/>
              <a:prstDash val="solid"/>
              <a:miter/>
            </a:ln>
          </p:spPr>
          <p:txBody>
            <a:bodyPr rtlCol="0" anchor="ctr"/>
            <a:lstStyle/>
            <a:p>
              <a:endParaRPr lang="es-CO"/>
            </a:p>
          </p:txBody>
        </p:sp>
        <p:sp>
          <p:nvSpPr>
            <p:cNvPr id="1249" name="Freeform: Shape 1248">
              <a:extLst>
                <a:ext uri="{FF2B5EF4-FFF2-40B4-BE49-F238E27FC236}">
                  <a16:creationId xmlns:a16="http://schemas.microsoft.com/office/drawing/2014/main" id="{14730BA8-A689-787E-F83D-763411453ADC}"/>
                </a:ext>
              </a:extLst>
            </p:cNvPr>
            <p:cNvSpPr/>
            <p:nvPr/>
          </p:nvSpPr>
          <p:spPr>
            <a:xfrm>
              <a:off x="4557050" y="5833984"/>
              <a:ext cx="1153" cy="1169"/>
            </a:xfrm>
            <a:custGeom>
              <a:avLst/>
              <a:gdLst>
                <a:gd name="connsiteX0" fmla="*/ -514 w 1153"/>
                <a:gd name="connsiteY0" fmla="*/ 855 h 1169"/>
                <a:gd name="connsiteX1" fmla="*/ 640 w 1153"/>
                <a:gd name="connsiteY1" fmla="*/ -315 h 1169"/>
              </a:gdLst>
              <a:ahLst/>
              <a:cxnLst>
                <a:cxn ang="0">
                  <a:pos x="connsiteX0" y="connsiteY0"/>
                </a:cxn>
                <a:cxn ang="0">
                  <a:pos x="connsiteX1" y="connsiteY1"/>
                </a:cxn>
              </a:cxnLst>
              <a:rect l="l" t="t" r="r" b="b"/>
              <a:pathLst>
                <a:path w="1153" h="1169">
                  <a:moveTo>
                    <a:pt x="-514" y="855"/>
                  </a:moveTo>
                  <a:lnTo>
                    <a:pt x="640" y="-315"/>
                  </a:lnTo>
                  <a:close/>
                </a:path>
              </a:pathLst>
            </a:custGeom>
            <a:solidFill>
              <a:srgbClr val="141A1D"/>
            </a:solidFill>
            <a:ln w="1557" cap="flat">
              <a:noFill/>
              <a:prstDash val="solid"/>
              <a:miter/>
            </a:ln>
          </p:spPr>
          <p:txBody>
            <a:bodyPr rtlCol="0" anchor="ctr"/>
            <a:lstStyle/>
            <a:p>
              <a:endParaRPr lang="es-CO"/>
            </a:p>
          </p:txBody>
        </p:sp>
        <p:sp>
          <p:nvSpPr>
            <p:cNvPr id="1250" name="Freeform: Shape 1249">
              <a:extLst>
                <a:ext uri="{FF2B5EF4-FFF2-40B4-BE49-F238E27FC236}">
                  <a16:creationId xmlns:a16="http://schemas.microsoft.com/office/drawing/2014/main" id="{DD087642-355B-DB7C-446B-9B43E708C5ED}"/>
                </a:ext>
              </a:extLst>
            </p:cNvPr>
            <p:cNvSpPr/>
            <p:nvPr/>
          </p:nvSpPr>
          <p:spPr>
            <a:xfrm>
              <a:off x="4555897" y="5835138"/>
              <a:ext cx="1169" cy="1169"/>
            </a:xfrm>
            <a:custGeom>
              <a:avLst/>
              <a:gdLst>
                <a:gd name="connsiteX0" fmla="*/ -514 w 1169"/>
                <a:gd name="connsiteY0" fmla="*/ 855 h 1169"/>
                <a:gd name="connsiteX1" fmla="*/ 656 w 1169"/>
                <a:gd name="connsiteY1" fmla="*/ -315 h 1169"/>
              </a:gdLst>
              <a:ahLst/>
              <a:cxnLst>
                <a:cxn ang="0">
                  <a:pos x="connsiteX0" y="connsiteY0"/>
                </a:cxn>
                <a:cxn ang="0">
                  <a:pos x="connsiteX1" y="connsiteY1"/>
                </a:cxn>
              </a:cxnLst>
              <a:rect l="l" t="t" r="r" b="b"/>
              <a:pathLst>
                <a:path w="1169" h="1169">
                  <a:moveTo>
                    <a:pt x="-514" y="855"/>
                  </a:moveTo>
                  <a:cubicBezTo>
                    <a:pt x="-373" y="273"/>
                    <a:pt x="79" y="-181"/>
                    <a:pt x="656" y="-315"/>
                  </a:cubicBezTo>
                  <a:close/>
                </a:path>
              </a:pathLst>
            </a:custGeom>
            <a:solidFill>
              <a:srgbClr val="141A1D"/>
            </a:solidFill>
            <a:ln w="1557" cap="flat">
              <a:noFill/>
              <a:prstDash val="solid"/>
              <a:miter/>
            </a:ln>
          </p:spPr>
          <p:txBody>
            <a:bodyPr rtlCol="0" anchor="ctr"/>
            <a:lstStyle/>
            <a:p>
              <a:endParaRPr lang="es-CO"/>
            </a:p>
          </p:txBody>
        </p:sp>
        <p:sp>
          <p:nvSpPr>
            <p:cNvPr id="1251" name="Freeform: Shape 1250">
              <a:extLst>
                <a:ext uri="{FF2B5EF4-FFF2-40B4-BE49-F238E27FC236}">
                  <a16:creationId xmlns:a16="http://schemas.microsoft.com/office/drawing/2014/main" id="{9B5A9D68-1EC8-D65F-BE73-F5DD98465AA1}"/>
                </a:ext>
              </a:extLst>
            </p:cNvPr>
            <p:cNvSpPr/>
            <p:nvPr/>
          </p:nvSpPr>
          <p:spPr>
            <a:xfrm>
              <a:off x="4121624" y="6585832"/>
              <a:ext cx="1315" cy="10476"/>
            </a:xfrm>
            <a:custGeom>
              <a:avLst/>
              <a:gdLst>
                <a:gd name="connsiteX0" fmla="*/ -369 w 1315"/>
                <a:gd name="connsiteY0" fmla="*/ -315 h 10476"/>
                <a:gd name="connsiteX1" fmla="*/ 675 w 1315"/>
                <a:gd name="connsiteY1" fmla="*/ 10162 h 10476"/>
                <a:gd name="connsiteX2" fmla="*/ -369 w 1315"/>
                <a:gd name="connsiteY2" fmla="*/ -315 h 10476"/>
              </a:gdLst>
              <a:ahLst/>
              <a:cxnLst>
                <a:cxn ang="0">
                  <a:pos x="connsiteX0" y="connsiteY0"/>
                </a:cxn>
                <a:cxn ang="0">
                  <a:pos x="connsiteX1" y="connsiteY1"/>
                </a:cxn>
                <a:cxn ang="0">
                  <a:pos x="connsiteX2" y="connsiteY2"/>
                </a:cxn>
              </a:cxnLst>
              <a:rect l="l" t="t" r="r" b="b"/>
              <a:pathLst>
                <a:path w="1315" h="10476">
                  <a:moveTo>
                    <a:pt x="-369" y="-315"/>
                  </a:moveTo>
                  <a:cubicBezTo>
                    <a:pt x="1564" y="3022"/>
                    <a:pt x="473" y="6654"/>
                    <a:pt x="675" y="10162"/>
                  </a:cubicBezTo>
                  <a:cubicBezTo>
                    <a:pt x="-1289" y="6826"/>
                    <a:pt x="-182" y="3193"/>
                    <a:pt x="-369" y="-315"/>
                  </a:cubicBezTo>
                  <a:close/>
                </a:path>
              </a:pathLst>
            </a:custGeom>
            <a:solidFill>
              <a:srgbClr val="2C2C2C"/>
            </a:solidFill>
            <a:ln w="1557" cap="flat">
              <a:noFill/>
              <a:prstDash val="solid"/>
              <a:miter/>
            </a:ln>
          </p:spPr>
          <p:txBody>
            <a:bodyPr rtlCol="0" anchor="ctr"/>
            <a:lstStyle/>
            <a:p>
              <a:endParaRPr lang="es-CO"/>
            </a:p>
          </p:txBody>
        </p:sp>
        <p:sp>
          <p:nvSpPr>
            <p:cNvPr id="1252" name="Freeform: Shape 1251">
              <a:extLst>
                <a:ext uri="{FF2B5EF4-FFF2-40B4-BE49-F238E27FC236}">
                  <a16:creationId xmlns:a16="http://schemas.microsoft.com/office/drawing/2014/main" id="{872C9846-E0BD-B1F7-2515-BD1832E29C53}"/>
                </a:ext>
              </a:extLst>
            </p:cNvPr>
            <p:cNvSpPr/>
            <p:nvPr/>
          </p:nvSpPr>
          <p:spPr>
            <a:xfrm>
              <a:off x="4119319" y="6563511"/>
              <a:ext cx="1232" cy="9646"/>
            </a:xfrm>
            <a:custGeom>
              <a:avLst/>
              <a:gdLst>
                <a:gd name="connsiteX0" fmla="*/ 532 w 1232"/>
                <a:gd name="connsiteY0" fmla="*/ 118 h 9646"/>
                <a:gd name="connsiteX1" fmla="*/ 719 w 1232"/>
                <a:gd name="connsiteY1" fmla="*/ 9332 h 9646"/>
                <a:gd name="connsiteX2" fmla="*/ -388 w 1232"/>
                <a:gd name="connsiteY2" fmla="*/ 72 h 9646"/>
                <a:gd name="connsiteX3" fmla="*/ 532 w 1232"/>
                <a:gd name="connsiteY3" fmla="*/ 118 h 9646"/>
              </a:gdLst>
              <a:ahLst/>
              <a:cxnLst>
                <a:cxn ang="0">
                  <a:pos x="connsiteX0" y="connsiteY0"/>
                </a:cxn>
                <a:cxn ang="0">
                  <a:pos x="connsiteX1" y="connsiteY1"/>
                </a:cxn>
                <a:cxn ang="0">
                  <a:pos x="connsiteX2" y="connsiteY2"/>
                </a:cxn>
                <a:cxn ang="0">
                  <a:pos x="connsiteX3" y="connsiteY3"/>
                </a:cxn>
              </a:cxnLst>
              <a:rect l="l" t="t" r="r" b="b"/>
              <a:pathLst>
                <a:path w="1232" h="9646">
                  <a:moveTo>
                    <a:pt x="532" y="118"/>
                  </a:moveTo>
                  <a:lnTo>
                    <a:pt x="719" y="9332"/>
                  </a:lnTo>
                  <a:cubicBezTo>
                    <a:pt x="-1479" y="6463"/>
                    <a:pt x="18" y="3096"/>
                    <a:pt x="-388" y="72"/>
                  </a:cubicBezTo>
                  <a:cubicBezTo>
                    <a:pt x="-45" y="-459"/>
                    <a:pt x="252" y="-443"/>
                    <a:pt x="532" y="118"/>
                  </a:cubicBezTo>
                  <a:close/>
                </a:path>
              </a:pathLst>
            </a:custGeom>
            <a:solidFill>
              <a:srgbClr val="252525"/>
            </a:solidFill>
            <a:ln w="1557" cap="flat">
              <a:noFill/>
              <a:prstDash val="solid"/>
              <a:miter/>
            </a:ln>
          </p:spPr>
          <p:txBody>
            <a:bodyPr rtlCol="0" anchor="ctr"/>
            <a:lstStyle/>
            <a:p>
              <a:endParaRPr lang="es-CO"/>
            </a:p>
          </p:txBody>
        </p:sp>
        <p:sp>
          <p:nvSpPr>
            <p:cNvPr id="1253" name="Freeform: Shape 1252">
              <a:extLst>
                <a:ext uri="{FF2B5EF4-FFF2-40B4-BE49-F238E27FC236}">
                  <a16:creationId xmlns:a16="http://schemas.microsoft.com/office/drawing/2014/main" id="{ADC51A32-66FE-7F9C-F104-A357AC3CECE6}"/>
                </a:ext>
              </a:extLst>
            </p:cNvPr>
            <p:cNvSpPr/>
            <p:nvPr/>
          </p:nvSpPr>
          <p:spPr>
            <a:xfrm>
              <a:off x="4120504" y="6576216"/>
              <a:ext cx="1186" cy="8493"/>
            </a:xfrm>
            <a:custGeom>
              <a:avLst/>
              <a:gdLst>
                <a:gd name="connsiteX0" fmla="*/ 485 w 1186"/>
                <a:gd name="connsiteY0" fmla="*/ 119 h 8493"/>
                <a:gd name="connsiteX1" fmla="*/ 673 w 1186"/>
                <a:gd name="connsiteY1" fmla="*/ 8179 h 8493"/>
                <a:gd name="connsiteX2" fmla="*/ -434 w 1186"/>
                <a:gd name="connsiteY2" fmla="*/ 72 h 8493"/>
                <a:gd name="connsiteX3" fmla="*/ 485 w 1186"/>
                <a:gd name="connsiteY3" fmla="*/ 119 h 8493"/>
              </a:gdLst>
              <a:ahLst/>
              <a:cxnLst>
                <a:cxn ang="0">
                  <a:pos x="connsiteX0" y="connsiteY0"/>
                </a:cxn>
                <a:cxn ang="0">
                  <a:pos x="connsiteX1" y="connsiteY1"/>
                </a:cxn>
                <a:cxn ang="0">
                  <a:pos x="connsiteX2" y="connsiteY2"/>
                </a:cxn>
                <a:cxn ang="0">
                  <a:pos x="connsiteX3" y="connsiteY3"/>
                </a:cxn>
              </a:cxnLst>
              <a:rect l="l" t="t" r="r" b="b"/>
              <a:pathLst>
                <a:path w="1186" h="8493">
                  <a:moveTo>
                    <a:pt x="485" y="119"/>
                  </a:moveTo>
                  <a:lnTo>
                    <a:pt x="673" y="8179"/>
                  </a:lnTo>
                  <a:cubicBezTo>
                    <a:pt x="-1354" y="5700"/>
                    <a:pt x="-91" y="2785"/>
                    <a:pt x="-434" y="72"/>
                  </a:cubicBezTo>
                  <a:cubicBezTo>
                    <a:pt x="-107" y="-474"/>
                    <a:pt x="205" y="-427"/>
                    <a:pt x="485" y="119"/>
                  </a:cubicBezTo>
                  <a:close/>
                </a:path>
              </a:pathLst>
            </a:custGeom>
            <a:solidFill>
              <a:srgbClr val="252525"/>
            </a:solidFill>
            <a:ln w="1557" cap="flat">
              <a:noFill/>
              <a:prstDash val="solid"/>
              <a:miter/>
            </a:ln>
          </p:spPr>
          <p:txBody>
            <a:bodyPr rtlCol="0" anchor="ctr"/>
            <a:lstStyle/>
            <a:p>
              <a:endParaRPr lang="es-CO"/>
            </a:p>
          </p:txBody>
        </p:sp>
        <p:sp>
          <p:nvSpPr>
            <p:cNvPr id="1254" name="Freeform: Shape 1253">
              <a:extLst>
                <a:ext uri="{FF2B5EF4-FFF2-40B4-BE49-F238E27FC236}">
                  <a16:creationId xmlns:a16="http://schemas.microsoft.com/office/drawing/2014/main" id="{B2776D78-B812-FD19-268A-62A718F9D0BC}"/>
                </a:ext>
              </a:extLst>
            </p:cNvPr>
            <p:cNvSpPr/>
            <p:nvPr/>
          </p:nvSpPr>
          <p:spPr>
            <a:xfrm>
              <a:off x="4119446" y="6559267"/>
              <a:ext cx="1042" cy="4676"/>
            </a:xfrm>
            <a:custGeom>
              <a:avLst/>
              <a:gdLst>
                <a:gd name="connsiteX0" fmla="*/ 406 w 1042"/>
                <a:gd name="connsiteY0" fmla="*/ 4362 h 4676"/>
                <a:gd name="connsiteX1" fmla="*/ -514 w 1042"/>
                <a:gd name="connsiteY1" fmla="*/ 4362 h 4676"/>
                <a:gd name="connsiteX2" fmla="*/ -514 w 1042"/>
                <a:gd name="connsiteY2" fmla="*/ -315 h 4676"/>
                <a:gd name="connsiteX3" fmla="*/ 406 w 1042"/>
                <a:gd name="connsiteY3" fmla="*/ 4362 h 4676"/>
              </a:gdLst>
              <a:ahLst/>
              <a:cxnLst>
                <a:cxn ang="0">
                  <a:pos x="connsiteX0" y="connsiteY0"/>
                </a:cxn>
                <a:cxn ang="0">
                  <a:pos x="connsiteX1" y="connsiteY1"/>
                </a:cxn>
                <a:cxn ang="0">
                  <a:pos x="connsiteX2" y="connsiteY2"/>
                </a:cxn>
                <a:cxn ang="0">
                  <a:pos x="connsiteX3" y="connsiteY3"/>
                </a:cxn>
              </a:cxnLst>
              <a:rect l="l" t="t" r="r" b="b"/>
              <a:pathLst>
                <a:path w="1042" h="4676">
                  <a:moveTo>
                    <a:pt x="406" y="4362"/>
                  </a:moveTo>
                  <a:cubicBezTo>
                    <a:pt x="99" y="4347"/>
                    <a:pt x="-208" y="4347"/>
                    <a:pt x="-514" y="4362"/>
                  </a:cubicBezTo>
                  <a:cubicBezTo>
                    <a:pt x="-514" y="2803"/>
                    <a:pt x="-514" y="1244"/>
                    <a:pt x="-514" y="-315"/>
                  </a:cubicBezTo>
                  <a:cubicBezTo>
                    <a:pt x="983" y="1010"/>
                    <a:pt x="437" y="2710"/>
                    <a:pt x="406" y="4362"/>
                  </a:cubicBezTo>
                  <a:close/>
                </a:path>
              </a:pathLst>
            </a:custGeom>
            <a:solidFill>
              <a:srgbClr val="2C2C2C"/>
            </a:solidFill>
            <a:ln w="1557" cap="flat">
              <a:noFill/>
              <a:prstDash val="solid"/>
              <a:miter/>
            </a:ln>
          </p:spPr>
          <p:txBody>
            <a:bodyPr rtlCol="0" anchor="ctr"/>
            <a:lstStyle/>
            <a:p>
              <a:endParaRPr lang="es-CO"/>
            </a:p>
          </p:txBody>
        </p:sp>
        <p:sp>
          <p:nvSpPr>
            <p:cNvPr id="1255" name="Freeform: Shape 1254">
              <a:extLst>
                <a:ext uri="{FF2B5EF4-FFF2-40B4-BE49-F238E27FC236}">
                  <a16:creationId xmlns:a16="http://schemas.microsoft.com/office/drawing/2014/main" id="{74AD52E4-295E-6412-5F88-1531C6F2E7EB}"/>
                </a:ext>
              </a:extLst>
            </p:cNvPr>
            <p:cNvSpPr/>
            <p:nvPr/>
          </p:nvSpPr>
          <p:spPr>
            <a:xfrm>
              <a:off x="4122860" y="6547820"/>
              <a:ext cx="3570" cy="1032"/>
            </a:xfrm>
            <a:custGeom>
              <a:avLst/>
              <a:gdLst>
                <a:gd name="connsiteX0" fmla="*/ 3056 w 3570"/>
                <a:gd name="connsiteY0" fmla="*/ 593 h 1032"/>
                <a:gd name="connsiteX1" fmla="*/ -514 w 3570"/>
                <a:gd name="connsiteY1" fmla="*/ 718 h 1032"/>
                <a:gd name="connsiteX2" fmla="*/ 3056 w 3570"/>
                <a:gd name="connsiteY2" fmla="*/ 593 h 1032"/>
              </a:gdLst>
              <a:ahLst/>
              <a:cxnLst>
                <a:cxn ang="0">
                  <a:pos x="connsiteX0" y="connsiteY0"/>
                </a:cxn>
                <a:cxn ang="0">
                  <a:pos x="connsiteX1" y="connsiteY1"/>
                </a:cxn>
                <a:cxn ang="0">
                  <a:pos x="connsiteX2" y="connsiteY2"/>
                </a:cxn>
              </a:cxnLst>
              <a:rect l="l" t="t" r="r" b="b"/>
              <a:pathLst>
                <a:path w="3570" h="1032">
                  <a:moveTo>
                    <a:pt x="3056" y="593"/>
                  </a:moveTo>
                  <a:lnTo>
                    <a:pt x="-514" y="718"/>
                  </a:lnTo>
                  <a:cubicBezTo>
                    <a:pt x="624" y="-701"/>
                    <a:pt x="1825" y="-576"/>
                    <a:pt x="3056" y="593"/>
                  </a:cubicBezTo>
                  <a:close/>
                </a:path>
              </a:pathLst>
            </a:custGeom>
            <a:solidFill>
              <a:srgbClr val="252525"/>
            </a:solidFill>
            <a:ln w="1557" cap="flat">
              <a:noFill/>
              <a:prstDash val="solid"/>
              <a:miter/>
            </a:ln>
          </p:spPr>
          <p:txBody>
            <a:bodyPr rtlCol="0" anchor="ctr"/>
            <a:lstStyle/>
            <a:p>
              <a:endParaRPr lang="es-CO"/>
            </a:p>
          </p:txBody>
        </p:sp>
        <p:sp>
          <p:nvSpPr>
            <p:cNvPr id="1256" name="Freeform: Shape 1255">
              <a:extLst>
                <a:ext uri="{FF2B5EF4-FFF2-40B4-BE49-F238E27FC236}">
                  <a16:creationId xmlns:a16="http://schemas.microsoft.com/office/drawing/2014/main" id="{81834A0A-3682-1DCA-ED25-649C7205351E}"/>
                </a:ext>
              </a:extLst>
            </p:cNvPr>
            <p:cNvSpPr/>
            <p:nvPr/>
          </p:nvSpPr>
          <p:spPr>
            <a:xfrm>
              <a:off x="4120584" y="6573204"/>
              <a:ext cx="1021" cy="3445"/>
            </a:xfrm>
            <a:custGeom>
              <a:avLst/>
              <a:gdLst>
                <a:gd name="connsiteX0" fmla="*/ 406 w 1021"/>
                <a:gd name="connsiteY0" fmla="*/ 3131 h 3445"/>
                <a:gd name="connsiteX1" fmla="*/ -514 w 1021"/>
                <a:gd name="connsiteY1" fmla="*/ 3131 h 3445"/>
                <a:gd name="connsiteX2" fmla="*/ -514 w 1021"/>
                <a:gd name="connsiteY2" fmla="*/ -315 h 3445"/>
                <a:gd name="connsiteX3" fmla="*/ 406 w 1021"/>
                <a:gd name="connsiteY3" fmla="*/ 3131 h 3445"/>
              </a:gdLst>
              <a:ahLst/>
              <a:cxnLst>
                <a:cxn ang="0">
                  <a:pos x="connsiteX0" y="connsiteY0"/>
                </a:cxn>
                <a:cxn ang="0">
                  <a:pos x="connsiteX1" y="connsiteY1"/>
                </a:cxn>
                <a:cxn ang="0">
                  <a:pos x="connsiteX2" y="connsiteY2"/>
                </a:cxn>
                <a:cxn ang="0">
                  <a:pos x="connsiteX3" y="connsiteY3"/>
                </a:cxn>
              </a:cxnLst>
              <a:rect l="l" t="t" r="r" b="b"/>
              <a:pathLst>
                <a:path w="1021" h="3445">
                  <a:moveTo>
                    <a:pt x="406" y="3131"/>
                  </a:moveTo>
                  <a:lnTo>
                    <a:pt x="-514" y="3131"/>
                  </a:lnTo>
                  <a:lnTo>
                    <a:pt x="-514" y="-315"/>
                  </a:lnTo>
                  <a:cubicBezTo>
                    <a:pt x="765" y="543"/>
                    <a:pt x="531" y="1852"/>
                    <a:pt x="406" y="3131"/>
                  </a:cubicBezTo>
                  <a:close/>
                </a:path>
              </a:pathLst>
            </a:custGeom>
            <a:solidFill>
              <a:srgbClr val="2C2C2C"/>
            </a:solidFill>
            <a:ln w="1557" cap="flat">
              <a:noFill/>
              <a:prstDash val="solid"/>
              <a:miter/>
            </a:ln>
          </p:spPr>
          <p:txBody>
            <a:bodyPr rtlCol="0" anchor="ctr"/>
            <a:lstStyle/>
            <a:p>
              <a:endParaRPr lang="es-CO"/>
            </a:p>
          </p:txBody>
        </p:sp>
        <p:sp>
          <p:nvSpPr>
            <p:cNvPr id="1257" name="Freeform: Shape 1256">
              <a:extLst>
                <a:ext uri="{FF2B5EF4-FFF2-40B4-BE49-F238E27FC236}">
                  <a16:creationId xmlns:a16="http://schemas.microsoft.com/office/drawing/2014/main" id="{D970F451-E797-EA84-0773-A37B2A8FA66B}"/>
                </a:ext>
              </a:extLst>
            </p:cNvPr>
            <p:cNvSpPr/>
            <p:nvPr/>
          </p:nvSpPr>
          <p:spPr>
            <a:xfrm>
              <a:off x="4277619" y="6767141"/>
              <a:ext cx="3476" cy="1169"/>
            </a:xfrm>
            <a:custGeom>
              <a:avLst/>
              <a:gdLst>
                <a:gd name="connsiteX0" fmla="*/ -514 w 3476"/>
                <a:gd name="connsiteY0" fmla="*/ 855 h 1169"/>
                <a:gd name="connsiteX1" fmla="*/ 2963 w 3476"/>
                <a:gd name="connsiteY1" fmla="*/ 855 h 1169"/>
              </a:gdLst>
              <a:ahLst/>
              <a:cxnLst>
                <a:cxn ang="0">
                  <a:pos x="connsiteX0" y="connsiteY0"/>
                </a:cxn>
                <a:cxn ang="0">
                  <a:pos x="connsiteX1" y="connsiteY1"/>
                </a:cxn>
              </a:cxnLst>
              <a:rect l="l" t="t" r="r" b="b"/>
              <a:pathLst>
                <a:path w="3476" h="1169">
                  <a:moveTo>
                    <a:pt x="-514" y="855"/>
                  </a:moveTo>
                  <a:cubicBezTo>
                    <a:pt x="640" y="-704"/>
                    <a:pt x="1794" y="-704"/>
                    <a:pt x="2963" y="855"/>
                  </a:cubicBezTo>
                  <a:close/>
                </a:path>
              </a:pathLst>
            </a:custGeom>
            <a:solidFill>
              <a:srgbClr val="020202"/>
            </a:solidFill>
            <a:ln w="1557" cap="flat">
              <a:noFill/>
              <a:prstDash val="solid"/>
              <a:miter/>
            </a:ln>
          </p:spPr>
          <p:txBody>
            <a:bodyPr rtlCol="0" anchor="ctr"/>
            <a:lstStyle/>
            <a:p>
              <a:endParaRPr lang="es-CO"/>
            </a:p>
          </p:txBody>
        </p:sp>
        <p:sp>
          <p:nvSpPr>
            <p:cNvPr id="1258" name="Freeform: Shape 1257">
              <a:extLst>
                <a:ext uri="{FF2B5EF4-FFF2-40B4-BE49-F238E27FC236}">
                  <a16:creationId xmlns:a16="http://schemas.microsoft.com/office/drawing/2014/main" id="{8BA3729A-3EFA-41E8-AE25-56CEF5506EA2}"/>
                </a:ext>
              </a:extLst>
            </p:cNvPr>
            <p:cNvSpPr/>
            <p:nvPr/>
          </p:nvSpPr>
          <p:spPr>
            <a:xfrm>
              <a:off x="4119414" y="6550887"/>
              <a:ext cx="1088" cy="2627"/>
            </a:xfrm>
            <a:custGeom>
              <a:avLst/>
              <a:gdLst>
                <a:gd name="connsiteX0" fmla="*/ 562 w 1088"/>
                <a:gd name="connsiteY0" fmla="*/ -26 h 2627"/>
                <a:gd name="connsiteX1" fmla="*/ -514 w 1088"/>
                <a:gd name="connsiteY1" fmla="*/ 2313 h 2627"/>
                <a:gd name="connsiteX2" fmla="*/ -514 w 1088"/>
                <a:gd name="connsiteY2" fmla="*/ 6 h 2627"/>
                <a:gd name="connsiteX3" fmla="*/ 333 w 1088"/>
                <a:gd name="connsiteY3" fmla="*/ -244 h 2627"/>
                <a:gd name="connsiteX4" fmla="*/ 562 w 1088"/>
                <a:gd name="connsiteY4" fmla="*/ -26 h 2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8" h="2627">
                  <a:moveTo>
                    <a:pt x="562" y="-26"/>
                  </a:moveTo>
                  <a:cubicBezTo>
                    <a:pt x="654" y="894"/>
                    <a:pt x="242" y="1783"/>
                    <a:pt x="-514" y="2313"/>
                  </a:cubicBezTo>
                  <a:cubicBezTo>
                    <a:pt x="-514" y="1549"/>
                    <a:pt x="-514" y="754"/>
                    <a:pt x="-514" y="6"/>
                  </a:cubicBezTo>
                  <a:cubicBezTo>
                    <a:pt x="-348" y="-291"/>
                    <a:pt x="30" y="-400"/>
                    <a:pt x="333" y="-244"/>
                  </a:cubicBezTo>
                  <a:cubicBezTo>
                    <a:pt x="426" y="-197"/>
                    <a:pt x="506" y="-119"/>
                    <a:pt x="562" y="-26"/>
                  </a:cubicBezTo>
                  <a:close/>
                </a:path>
              </a:pathLst>
            </a:custGeom>
            <a:solidFill>
              <a:srgbClr val="2C2C2C"/>
            </a:solidFill>
            <a:ln w="1557" cap="flat">
              <a:noFill/>
              <a:prstDash val="solid"/>
              <a:miter/>
            </a:ln>
          </p:spPr>
          <p:txBody>
            <a:bodyPr rtlCol="0" anchor="ctr"/>
            <a:lstStyle/>
            <a:p>
              <a:endParaRPr lang="es-CO"/>
            </a:p>
          </p:txBody>
        </p:sp>
        <p:sp>
          <p:nvSpPr>
            <p:cNvPr id="1259" name="Freeform: Shape 1258">
              <a:extLst>
                <a:ext uri="{FF2B5EF4-FFF2-40B4-BE49-F238E27FC236}">
                  <a16:creationId xmlns:a16="http://schemas.microsoft.com/office/drawing/2014/main" id="{98E7A47B-5575-DC31-FC0B-BD3F5E1D8B09}"/>
                </a:ext>
              </a:extLst>
            </p:cNvPr>
            <p:cNvSpPr/>
            <p:nvPr/>
          </p:nvSpPr>
          <p:spPr>
            <a:xfrm>
              <a:off x="4120584" y="6548900"/>
              <a:ext cx="1440" cy="1153"/>
            </a:xfrm>
            <a:custGeom>
              <a:avLst/>
              <a:gdLst>
                <a:gd name="connsiteX0" fmla="*/ 593 w 1440"/>
                <a:gd name="connsiteY0" fmla="*/ 683 h 1153"/>
                <a:gd name="connsiteX1" fmla="*/ -514 w 1440"/>
                <a:gd name="connsiteY1" fmla="*/ 839 h 1153"/>
                <a:gd name="connsiteX2" fmla="*/ 624 w 1440"/>
                <a:gd name="connsiteY2" fmla="*/ -315 h 1153"/>
                <a:gd name="connsiteX3" fmla="*/ 889 w 1440"/>
                <a:gd name="connsiteY3" fmla="*/ 356 h 1153"/>
                <a:gd name="connsiteX4" fmla="*/ 593 w 1440"/>
                <a:gd name="connsiteY4" fmla="*/ 683 h 1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0" h="1153">
                  <a:moveTo>
                    <a:pt x="593" y="683"/>
                  </a:moveTo>
                  <a:cubicBezTo>
                    <a:pt x="230" y="761"/>
                    <a:pt x="-141" y="823"/>
                    <a:pt x="-514" y="839"/>
                  </a:cubicBezTo>
                  <a:lnTo>
                    <a:pt x="624" y="-315"/>
                  </a:lnTo>
                  <a:cubicBezTo>
                    <a:pt x="905" y="-81"/>
                    <a:pt x="983" y="137"/>
                    <a:pt x="889" y="356"/>
                  </a:cubicBezTo>
                  <a:cubicBezTo>
                    <a:pt x="796" y="574"/>
                    <a:pt x="687" y="683"/>
                    <a:pt x="593" y="683"/>
                  </a:cubicBezTo>
                  <a:close/>
                </a:path>
              </a:pathLst>
            </a:custGeom>
            <a:solidFill>
              <a:srgbClr val="252525"/>
            </a:solidFill>
            <a:ln w="1557" cap="flat">
              <a:noFill/>
              <a:prstDash val="solid"/>
              <a:miter/>
            </a:ln>
          </p:spPr>
          <p:txBody>
            <a:bodyPr rtlCol="0" anchor="ctr"/>
            <a:lstStyle/>
            <a:p>
              <a:endParaRPr lang="es-CO"/>
            </a:p>
          </p:txBody>
        </p:sp>
        <p:sp>
          <p:nvSpPr>
            <p:cNvPr id="1260" name="Freeform: Shape 1259">
              <a:extLst>
                <a:ext uri="{FF2B5EF4-FFF2-40B4-BE49-F238E27FC236}">
                  <a16:creationId xmlns:a16="http://schemas.microsoft.com/office/drawing/2014/main" id="{61DE89E7-F746-F5B1-6C5C-23EA40FE2567}"/>
                </a:ext>
              </a:extLst>
            </p:cNvPr>
            <p:cNvSpPr/>
            <p:nvPr/>
          </p:nvSpPr>
          <p:spPr>
            <a:xfrm>
              <a:off x="4121690" y="6548865"/>
              <a:ext cx="1153" cy="1032"/>
            </a:xfrm>
            <a:custGeom>
              <a:avLst/>
              <a:gdLst>
                <a:gd name="connsiteX0" fmla="*/ -514 w 1153"/>
                <a:gd name="connsiteY0" fmla="*/ 718 h 1032"/>
                <a:gd name="connsiteX1" fmla="*/ -514 w 1153"/>
                <a:gd name="connsiteY1" fmla="*/ -280 h 1032"/>
                <a:gd name="connsiteX2" fmla="*/ 640 w 1153"/>
                <a:gd name="connsiteY2" fmla="*/ -280 h 1032"/>
              </a:gdLst>
              <a:ahLst/>
              <a:cxnLst>
                <a:cxn ang="0">
                  <a:pos x="connsiteX0" y="connsiteY0"/>
                </a:cxn>
                <a:cxn ang="0">
                  <a:pos x="connsiteX1" y="connsiteY1"/>
                </a:cxn>
                <a:cxn ang="0">
                  <a:pos x="connsiteX2" y="connsiteY2"/>
                </a:cxn>
              </a:cxnLst>
              <a:rect l="l" t="t" r="r" b="b"/>
              <a:pathLst>
                <a:path w="1153" h="1032">
                  <a:moveTo>
                    <a:pt x="-514" y="718"/>
                  </a:moveTo>
                  <a:cubicBezTo>
                    <a:pt x="-514" y="375"/>
                    <a:pt x="-514" y="48"/>
                    <a:pt x="-514" y="-280"/>
                  </a:cubicBezTo>
                  <a:cubicBezTo>
                    <a:pt x="-130" y="-326"/>
                    <a:pt x="256" y="-326"/>
                    <a:pt x="640" y="-280"/>
                  </a:cubicBezTo>
                  <a:close/>
                </a:path>
              </a:pathLst>
            </a:custGeom>
            <a:solidFill>
              <a:srgbClr val="2C2C2C"/>
            </a:solidFill>
            <a:ln w="1557" cap="flat">
              <a:noFill/>
              <a:prstDash val="solid"/>
              <a:miter/>
            </a:ln>
          </p:spPr>
          <p:txBody>
            <a:bodyPr rtlCol="0" anchor="ctr"/>
            <a:lstStyle/>
            <a:p>
              <a:endParaRPr lang="es-CO"/>
            </a:p>
          </p:txBody>
        </p:sp>
        <p:sp>
          <p:nvSpPr>
            <p:cNvPr id="1261" name="Freeform: Shape 1260">
              <a:extLst>
                <a:ext uri="{FF2B5EF4-FFF2-40B4-BE49-F238E27FC236}">
                  <a16:creationId xmlns:a16="http://schemas.microsoft.com/office/drawing/2014/main" id="{E0CED72B-7963-7090-7827-D27839C1BB94}"/>
                </a:ext>
              </a:extLst>
            </p:cNvPr>
            <p:cNvSpPr/>
            <p:nvPr/>
          </p:nvSpPr>
          <p:spPr>
            <a:xfrm>
              <a:off x="4119477" y="6550023"/>
              <a:ext cx="1108" cy="1153"/>
            </a:xfrm>
            <a:custGeom>
              <a:avLst/>
              <a:gdLst>
                <a:gd name="connsiteX0" fmla="*/ 500 w 1108"/>
                <a:gd name="connsiteY0" fmla="*/ 839 h 1153"/>
                <a:gd name="connsiteX1" fmla="*/ -514 w 1108"/>
                <a:gd name="connsiteY1" fmla="*/ 839 h 1153"/>
                <a:gd name="connsiteX2" fmla="*/ 593 w 1108"/>
                <a:gd name="connsiteY2" fmla="*/ -315 h 1153"/>
                <a:gd name="connsiteX3" fmla="*/ 500 w 1108"/>
                <a:gd name="connsiteY3" fmla="*/ 839 h 1153"/>
              </a:gdLst>
              <a:ahLst/>
              <a:cxnLst>
                <a:cxn ang="0">
                  <a:pos x="connsiteX0" y="connsiteY0"/>
                </a:cxn>
                <a:cxn ang="0">
                  <a:pos x="connsiteX1" y="connsiteY1"/>
                </a:cxn>
                <a:cxn ang="0">
                  <a:pos x="connsiteX2" y="connsiteY2"/>
                </a:cxn>
                <a:cxn ang="0">
                  <a:pos x="connsiteX3" y="connsiteY3"/>
                </a:cxn>
              </a:cxnLst>
              <a:rect l="l" t="t" r="r" b="b"/>
              <a:pathLst>
                <a:path w="1108" h="1153">
                  <a:moveTo>
                    <a:pt x="500" y="839"/>
                  </a:moveTo>
                  <a:lnTo>
                    <a:pt x="-514" y="839"/>
                  </a:lnTo>
                  <a:cubicBezTo>
                    <a:pt x="-140" y="465"/>
                    <a:pt x="219" y="75"/>
                    <a:pt x="593" y="-315"/>
                  </a:cubicBezTo>
                  <a:cubicBezTo>
                    <a:pt x="603" y="75"/>
                    <a:pt x="571" y="465"/>
                    <a:pt x="500" y="839"/>
                  </a:cubicBezTo>
                  <a:close/>
                </a:path>
              </a:pathLst>
            </a:custGeom>
            <a:solidFill>
              <a:srgbClr val="252525"/>
            </a:solidFill>
            <a:ln w="1557" cap="flat">
              <a:noFill/>
              <a:prstDash val="solid"/>
              <a:miter/>
            </a:ln>
          </p:spPr>
          <p:txBody>
            <a:bodyPr rtlCol="0" anchor="ctr"/>
            <a:lstStyle/>
            <a:p>
              <a:endParaRPr lang="es-CO"/>
            </a:p>
          </p:txBody>
        </p:sp>
        <p:sp>
          <p:nvSpPr>
            <p:cNvPr id="1262" name="Freeform: Shape 1261">
              <a:extLst>
                <a:ext uri="{FF2B5EF4-FFF2-40B4-BE49-F238E27FC236}">
                  <a16:creationId xmlns:a16="http://schemas.microsoft.com/office/drawing/2014/main" id="{1B07DEE2-8A72-722B-610F-3163F087C8BB}"/>
                </a:ext>
              </a:extLst>
            </p:cNvPr>
            <p:cNvSpPr/>
            <p:nvPr/>
          </p:nvSpPr>
          <p:spPr>
            <a:xfrm>
              <a:off x="4188711" y="6577757"/>
              <a:ext cx="1153" cy="1153"/>
            </a:xfrm>
            <a:custGeom>
              <a:avLst/>
              <a:gdLst>
                <a:gd name="connsiteX0" fmla="*/ 640 w 1153"/>
                <a:gd name="connsiteY0" fmla="*/ -315 h 1153"/>
                <a:gd name="connsiteX1" fmla="*/ -514 w 1153"/>
                <a:gd name="connsiteY1" fmla="*/ 839 h 1153"/>
              </a:gdLst>
              <a:ahLst/>
              <a:cxnLst>
                <a:cxn ang="0">
                  <a:pos x="connsiteX0" y="connsiteY0"/>
                </a:cxn>
                <a:cxn ang="0">
                  <a:pos x="connsiteX1" y="connsiteY1"/>
                </a:cxn>
              </a:cxnLst>
              <a:rect l="l" t="t" r="r" b="b"/>
              <a:pathLst>
                <a:path w="1153" h="1153">
                  <a:moveTo>
                    <a:pt x="640" y="-315"/>
                  </a:moveTo>
                  <a:lnTo>
                    <a:pt x="-514" y="839"/>
                  </a:lnTo>
                  <a:close/>
                </a:path>
              </a:pathLst>
            </a:custGeom>
            <a:solidFill>
              <a:srgbClr val="020202"/>
            </a:solidFill>
            <a:ln w="1557" cap="flat">
              <a:noFill/>
              <a:prstDash val="solid"/>
              <a:miter/>
            </a:ln>
          </p:spPr>
          <p:txBody>
            <a:bodyPr rtlCol="0" anchor="ctr"/>
            <a:lstStyle/>
            <a:p>
              <a:endParaRPr lang="es-CO"/>
            </a:p>
          </p:txBody>
        </p:sp>
        <p:sp>
          <p:nvSpPr>
            <p:cNvPr id="1263" name="Freeform: Shape 1262">
              <a:extLst>
                <a:ext uri="{FF2B5EF4-FFF2-40B4-BE49-F238E27FC236}">
                  <a16:creationId xmlns:a16="http://schemas.microsoft.com/office/drawing/2014/main" id="{0AD09F0A-76E3-026B-C876-F1727264C53E}"/>
                </a:ext>
              </a:extLst>
            </p:cNvPr>
            <p:cNvSpPr/>
            <p:nvPr/>
          </p:nvSpPr>
          <p:spPr>
            <a:xfrm>
              <a:off x="4188711" y="6581218"/>
              <a:ext cx="1153" cy="1169"/>
            </a:xfrm>
            <a:custGeom>
              <a:avLst/>
              <a:gdLst>
                <a:gd name="connsiteX0" fmla="*/ -514 w 1153"/>
                <a:gd name="connsiteY0" fmla="*/ -315 h 1169"/>
                <a:gd name="connsiteX1" fmla="*/ 640 w 1153"/>
                <a:gd name="connsiteY1" fmla="*/ 855 h 1169"/>
              </a:gdLst>
              <a:ahLst/>
              <a:cxnLst>
                <a:cxn ang="0">
                  <a:pos x="connsiteX0" y="connsiteY0"/>
                </a:cxn>
                <a:cxn ang="0">
                  <a:pos x="connsiteX1" y="connsiteY1"/>
                </a:cxn>
              </a:cxnLst>
              <a:rect l="l" t="t" r="r" b="b"/>
              <a:pathLst>
                <a:path w="1153" h="1169">
                  <a:moveTo>
                    <a:pt x="-514" y="-315"/>
                  </a:moveTo>
                  <a:lnTo>
                    <a:pt x="640" y="855"/>
                  </a:lnTo>
                  <a:close/>
                </a:path>
              </a:pathLst>
            </a:custGeom>
            <a:solidFill>
              <a:srgbClr val="020202"/>
            </a:solidFill>
            <a:ln w="1557" cap="flat">
              <a:noFill/>
              <a:prstDash val="solid"/>
              <a:miter/>
            </a:ln>
          </p:spPr>
          <p:txBody>
            <a:bodyPr rtlCol="0" anchor="ctr"/>
            <a:lstStyle/>
            <a:p>
              <a:endParaRPr lang="es-CO"/>
            </a:p>
          </p:txBody>
        </p:sp>
        <p:sp>
          <p:nvSpPr>
            <p:cNvPr id="1264" name="Freeform: Shape 1263">
              <a:extLst>
                <a:ext uri="{FF2B5EF4-FFF2-40B4-BE49-F238E27FC236}">
                  <a16:creationId xmlns:a16="http://schemas.microsoft.com/office/drawing/2014/main" id="{3225B7A7-077E-8EA4-BA46-68E77C9C19E7}"/>
                </a:ext>
              </a:extLst>
            </p:cNvPr>
            <p:cNvSpPr/>
            <p:nvPr/>
          </p:nvSpPr>
          <p:spPr>
            <a:xfrm>
              <a:off x="4187557" y="6592770"/>
              <a:ext cx="1153" cy="1153"/>
            </a:xfrm>
            <a:custGeom>
              <a:avLst/>
              <a:gdLst>
                <a:gd name="connsiteX0" fmla="*/ 640 w 1153"/>
                <a:gd name="connsiteY0" fmla="*/ -315 h 1153"/>
                <a:gd name="connsiteX1" fmla="*/ -514 w 1153"/>
                <a:gd name="connsiteY1" fmla="*/ 839 h 1153"/>
              </a:gdLst>
              <a:ahLst/>
              <a:cxnLst>
                <a:cxn ang="0">
                  <a:pos x="connsiteX0" y="connsiteY0"/>
                </a:cxn>
                <a:cxn ang="0">
                  <a:pos x="connsiteX1" y="connsiteY1"/>
                </a:cxn>
              </a:cxnLst>
              <a:rect l="l" t="t" r="r" b="b"/>
              <a:pathLst>
                <a:path w="1153" h="1153">
                  <a:moveTo>
                    <a:pt x="640" y="-315"/>
                  </a:moveTo>
                  <a:lnTo>
                    <a:pt x="-514" y="839"/>
                  </a:lnTo>
                  <a:close/>
                </a:path>
              </a:pathLst>
            </a:custGeom>
            <a:solidFill>
              <a:srgbClr val="020202"/>
            </a:solidFill>
            <a:ln w="1557" cap="flat">
              <a:noFill/>
              <a:prstDash val="solid"/>
              <a:miter/>
            </a:ln>
          </p:spPr>
          <p:txBody>
            <a:bodyPr rtlCol="0" anchor="ctr"/>
            <a:lstStyle/>
            <a:p>
              <a:endParaRPr lang="es-CO"/>
            </a:p>
          </p:txBody>
        </p:sp>
        <p:sp>
          <p:nvSpPr>
            <p:cNvPr id="1265" name="Freeform: Shape 1264">
              <a:extLst>
                <a:ext uri="{FF2B5EF4-FFF2-40B4-BE49-F238E27FC236}">
                  <a16:creationId xmlns:a16="http://schemas.microsoft.com/office/drawing/2014/main" id="{C24D4472-7B73-DED8-5F9E-8DEAAA4C4E56}"/>
                </a:ext>
              </a:extLst>
            </p:cNvPr>
            <p:cNvSpPr/>
            <p:nvPr/>
          </p:nvSpPr>
          <p:spPr>
            <a:xfrm>
              <a:off x="4187557" y="6596246"/>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66" name="Freeform: Shape 1265">
              <a:extLst>
                <a:ext uri="{FF2B5EF4-FFF2-40B4-BE49-F238E27FC236}">
                  <a16:creationId xmlns:a16="http://schemas.microsoft.com/office/drawing/2014/main" id="{7E7348E6-579A-CC7E-69D5-5F2DC4913E7B}"/>
                </a:ext>
              </a:extLst>
            </p:cNvPr>
            <p:cNvSpPr/>
            <p:nvPr/>
          </p:nvSpPr>
          <p:spPr>
            <a:xfrm>
              <a:off x="4187557" y="6623949"/>
              <a:ext cx="1153" cy="1153"/>
            </a:xfrm>
            <a:custGeom>
              <a:avLst/>
              <a:gdLst>
                <a:gd name="connsiteX0" fmla="*/ 640 w 1153"/>
                <a:gd name="connsiteY0" fmla="*/ -315 h 1153"/>
                <a:gd name="connsiteX1" fmla="*/ -514 w 1153"/>
                <a:gd name="connsiteY1" fmla="*/ 839 h 1153"/>
              </a:gdLst>
              <a:ahLst/>
              <a:cxnLst>
                <a:cxn ang="0">
                  <a:pos x="connsiteX0" y="connsiteY0"/>
                </a:cxn>
                <a:cxn ang="0">
                  <a:pos x="connsiteX1" y="connsiteY1"/>
                </a:cxn>
              </a:cxnLst>
              <a:rect l="l" t="t" r="r" b="b"/>
              <a:pathLst>
                <a:path w="1153" h="1153">
                  <a:moveTo>
                    <a:pt x="640" y="-315"/>
                  </a:moveTo>
                  <a:lnTo>
                    <a:pt x="-514" y="839"/>
                  </a:lnTo>
                  <a:close/>
                </a:path>
              </a:pathLst>
            </a:custGeom>
            <a:solidFill>
              <a:srgbClr val="020202"/>
            </a:solidFill>
            <a:ln w="1557" cap="flat">
              <a:noFill/>
              <a:prstDash val="solid"/>
              <a:miter/>
            </a:ln>
          </p:spPr>
          <p:txBody>
            <a:bodyPr rtlCol="0" anchor="ctr"/>
            <a:lstStyle/>
            <a:p>
              <a:endParaRPr lang="es-CO"/>
            </a:p>
          </p:txBody>
        </p:sp>
        <p:sp>
          <p:nvSpPr>
            <p:cNvPr id="1267" name="Freeform: Shape 1266">
              <a:extLst>
                <a:ext uri="{FF2B5EF4-FFF2-40B4-BE49-F238E27FC236}">
                  <a16:creationId xmlns:a16="http://schemas.microsoft.com/office/drawing/2014/main" id="{2F6D34B0-AE4F-0B5E-A236-20FD8E99AA69}"/>
                </a:ext>
              </a:extLst>
            </p:cNvPr>
            <p:cNvSpPr/>
            <p:nvPr/>
          </p:nvSpPr>
          <p:spPr>
            <a:xfrm>
              <a:off x="4187557" y="6629733"/>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68" name="Freeform: Shape 1267">
              <a:extLst>
                <a:ext uri="{FF2B5EF4-FFF2-40B4-BE49-F238E27FC236}">
                  <a16:creationId xmlns:a16="http://schemas.microsoft.com/office/drawing/2014/main" id="{4964E30A-4997-4341-5046-12E61C4BB8B0}"/>
                </a:ext>
              </a:extLst>
            </p:cNvPr>
            <p:cNvSpPr/>
            <p:nvPr/>
          </p:nvSpPr>
          <p:spPr>
            <a:xfrm>
              <a:off x="4188711" y="6638962"/>
              <a:ext cx="1153" cy="1169"/>
            </a:xfrm>
            <a:custGeom>
              <a:avLst/>
              <a:gdLst>
                <a:gd name="connsiteX0" fmla="*/ 640 w 1153"/>
                <a:gd name="connsiteY0" fmla="*/ -315 h 1169"/>
                <a:gd name="connsiteX1" fmla="*/ -514 w 1153"/>
                <a:gd name="connsiteY1" fmla="*/ 855 h 1169"/>
              </a:gdLst>
              <a:ahLst/>
              <a:cxnLst>
                <a:cxn ang="0">
                  <a:pos x="connsiteX0" y="connsiteY0"/>
                </a:cxn>
                <a:cxn ang="0">
                  <a:pos x="connsiteX1" y="connsiteY1"/>
                </a:cxn>
              </a:cxnLst>
              <a:rect l="l" t="t" r="r" b="b"/>
              <a:pathLst>
                <a:path w="1153" h="1169">
                  <a:moveTo>
                    <a:pt x="640" y="-315"/>
                  </a:moveTo>
                  <a:lnTo>
                    <a:pt x="-514" y="855"/>
                  </a:lnTo>
                  <a:close/>
                </a:path>
              </a:pathLst>
            </a:custGeom>
            <a:solidFill>
              <a:srgbClr val="020202"/>
            </a:solidFill>
            <a:ln w="1557" cap="flat">
              <a:noFill/>
              <a:prstDash val="solid"/>
              <a:miter/>
            </a:ln>
          </p:spPr>
          <p:txBody>
            <a:bodyPr rtlCol="0" anchor="ctr"/>
            <a:lstStyle/>
            <a:p>
              <a:endParaRPr lang="es-CO"/>
            </a:p>
          </p:txBody>
        </p:sp>
        <p:sp>
          <p:nvSpPr>
            <p:cNvPr id="1269" name="Freeform: Shape 1268">
              <a:extLst>
                <a:ext uri="{FF2B5EF4-FFF2-40B4-BE49-F238E27FC236}">
                  <a16:creationId xmlns:a16="http://schemas.microsoft.com/office/drawing/2014/main" id="{67FB427D-C997-3BE1-9C65-63C5536EFD50}"/>
                </a:ext>
              </a:extLst>
            </p:cNvPr>
            <p:cNvSpPr/>
            <p:nvPr/>
          </p:nvSpPr>
          <p:spPr>
            <a:xfrm>
              <a:off x="4191018" y="6663220"/>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70" name="Freeform: Shape 1269">
              <a:extLst>
                <a:ext uri="{FF2B5EF4-FFF2-40B4-BE49-F238E27FC236}">
                  <a16:creationId xmlns:a16="http://schemas.microsoft.com/office/drawing/2014/main" id="{2D287A4C-C61F-FA57-5837-8451353C031E}"/>
                </a:ext>
              </a:extLst>
            </p:cNvPr>
            <p:cNvSpPr/>
            <p:nvPr/>
          </p:nvSpPr>
          <p:spPr>
            <a:xfrm>
              <a:off x="4192172" y="6664373"/>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71" name="Freeform: Shape 1270">
              <a:extLst>
                <a:ext uri="{FF2B5EF4-FFF2-40B4-BE49-F238E27FC236}">
                  <a16:creationId xmlns:a16="http://schemas.microsoft.com/office/drawing/2014/main" id="{97E99127-702E-7BB0-FC96-076C6BD03A2B}"/>
                </a:ext>
              </a:extLst>
            </p:cNvPr>
            <p:cNvSpPr/>
            <p:nvPr/>
          </p:nvSpPr>
          <p:spPr>
            <a:xfrm>
              <a:off x="4197940" y="6684017"/>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72" name="Freeform: Shape 1271">
              <a:extLst>
                <a:ext uri="{FF2B5EF4-FFF2-40B4-BE49-F238E27FC236}">
                  <a16:creationId xmlns:a16="http://schemas.microsoft.com/office/drawing/2014/main" id="{42BC5DD9-0750-F9C3-6C94-A5E3CDB0A325}"/>
                </a:ext>
              </a:extLst>
            </p:cNvPr>
            <p:cNvSpPr/>
            <p:nvPr/>
          </p:nvSpPr>
          <p:spPr>
            <a:xfrm>
              <a:off x="4199094" y="6685170"/>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73" name="Freeform: Shape 1272">
              <a:extLst>
                <a:ext uri="{FF2B5EF4-FFF2-40B4-BE49-F238E27FC236}">
                  <a16:creationId xmlns:a16="http://schemas.microsoft.com/office/drawing/2014/main" id="{F0286657-705A-FBBB-205C-30D78B1AC9F5}"/>
                </a:ext>
              </a:extLst>
            </p:cNvPr>
            <p:cNvSpPr/>
            <p:nvPr/>
          </p:nvSpPr>
          <p:spPr>
            <a:xfrm>
              <a:off x="4201401" y="6688569"/>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74" name="Freeform: Shape 1273">
              <a:extLst>
                <a:ext uri="{FF2B5EF4-FFF2-40B4-BE49-F238E27FC236}">
                  <a16:creationId xmlns:a16="http://schemas.microsoft.com/office/drawing/2014/main" id="{7266CFB6-C4D8-12CE-7861-4C39E04C05BD}"/>
                </a:ext>
              </a:extLst>
            </p:cNvPr>
            <p:cNvSpPr/>
            <p:nvPr/>
          </p:nvSpPr>
          <p:spPr>
            <a:xfrm>
              <a:off x="4202555" y="6693246"/>
              <a:ext cx="1169" cy="1153"/>
            </a:xfrm>
            <a:custGeom>
              <a:avLst/>
              <a:gdLst>
                <a:gd name="connsiteX0" fmla="*/ -514 w 1169"/>
                <a:gd name="connsiteY0" fmla="*/ -315 h 1153"/>
                <a:gd name="connsiteX1" fmla="*/ 656 w 1169"/>
                <a:gd name="connsiteY1" fmla="*/ 839 h 1153"/>
              </a:gdLst>
              <a:ahLst/>
              <a:cxnLst>
                <a:cxn ang="0">
                  <a:pos x="connsiteX0" y="connsiteY0"/>
                </a:cxn>
                <a:cxn ang="0">
                  <a:pos x="connsiteX1" y="connsiteY1"/>
                </a:cxn>
              </a:cxnLst>
              <a:rect l="l" t="t" r="r" b="b"/>
              <a:pathLst>
                <a:path w="1169" h="1153">
                  <a:moveTo>
                    <a:pt x="-514" y="-315"/>
                  </a:moveTo>
                  <a:lnTo>
                    <a:pt x="656" y="839"/>
                  </a:lnTo>
                  <a:close/>
                </a:path>
              </a:pathLst>
            </a:custGeom>
            <a:solidFill>
              <a:srgbClr val="020202"/>
            </a:solidFill>
            <a:ln w="1557" cap="flat">
              <a:noFill/>
              <a:prstDash val="solid"/>
              <a:miter/>
            </a:ln>
          </p:spPr>
          <p:txBody>
            <a:bodyPr rtlCol="0" anchor="ctr"/>
            <a:lstStyle/>
            <a:p>
              <a:endParaRPr lang="es-CO"/>
            </a:p>
          </p:txBody>
        </p:sp>
        <p:sp>
          <p:nvSpPr>
            <p:cNvPr id="1275" name="Freeform: Shape 1274">
              <a:extLst>
                <a:ext uri="{FF2B5EF4-FFF2-40B4-BE49-F238E27FC236}">
                  <a16:creationId xmlns:a16="http://schemas.microsoft.com/office/drawing/2014/main" id="{D8DCD325-E697-2494-DA96-E06D13DE8B04}"/>
                </a:ext>
              </a:extLst>
            </p:cNvPr>
            <p:cNvSpPr/>
            <p:nvPr/>
          </p:nvSpPr>
          <p:spPr>
            <a:xfrm>
              <a:off x="4206031" y="6702491"/>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76" name="Freeform: Shape 1275">
              <a:extLst>
                <a:ext uri="{FF2B5EF4-FFF2-40B4-BE49-F238E27FC236}">
                  <a16:creationId xmlns:a16="http://schemas.microsoft.com/office/drawing/2014/main" id="{F06D8AA8-4414-6F11-1591-AC8DC22DA87D}"/>
                </a:ext>
              </a:extLst>
            </p:cNvPr>
            <p:cNvSpPr/>
            <p:nvPr/>
          </p:nvSpPr>
          <p:spPr>
            <a:xfrm>
              <a:off x="4207185" y="6703644"/>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77" name="Freeform: Shape 1276">
              <a:extLst>
                <a:ext uri="{FF2B5EF4-FFF2-40B4-BE49-F238E27FC236}">
                  <a16:creationId xmlns:a16="http://schemas.microsoft.com/office/drawing/2014/main" id="{4EE5453D-296E-5212-04DA-6F0C9AC553D6}"/>
                </a:ext>
              </a:extLst>
            </p:cNvPr>
            <p:cNvSpPr/>
            <p:nvPr/>
          </p:nvSpPr>
          <p:spPr>
            <a:xfrm>
              <a:off x="4212953" y="6716350"/>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78" name="Freeform: Shape 1277">
              <a:extLst>
                <a:ext uri="{FF2B5EF4-FFF2-40B4-BE49-F238E27FC236}">
                  <a16:creationId xmlns:a16="http://schemas.microsoft.com/office/drawing/2014/main" id="{7B27110C-F288-BA9B-A74F-26DDEAD98FAC}"/>
                </a:ext>
              </a:extLst>
            </p:cNvPr>
            <p:cNvSpPr/>
            <p:nvPr/>
          </p:nvSpPr>
          <p:spPr>
            <a:xfrm>
              <a:off x="4214107" y="6717504"/>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79" name="Freeform: Shape 1278">
              <a:extLst>
                <a:ext uri="{FF2B5EF4-FFF2-40B4-BE49-F238E27FC236}">
                  <a16:creationId xmlns:a16="http://schemas.microsoft.com/office/drawing/2014/main" id="{A296ED95-A16A-D48D-AF1F-436C98977DCC}"/>
                </a:ext>
              </a:extLst>
            </p:cNvPr>
            <p:cNvSpPr/>
            <p:nvPr/>
          </p:nvSpPr>
          <p:spPr>
            <a:xfrm>
              <a:off x="4217568" y="6719748"/>
              <a:ext cx="1169" cy="1153"/>
            </a:xfrm>
            <a:custGeom>
              <a:avLst/>
              <a:gdLst>
                <a:gd name="connsiteX0" fmla="*/ -514 w 1169"/>
                <a:gd name="connsiteY0" fmla="*/ -315 h 1153"/>
                <a:gd name="connsiteX1" fmla="*/ 656 w 1169"/>
                <a:gd name="connsiteY1" fmla="*/ 839 h 1153"/>
              </a:gdLst>
              <a:ahLst/>
              <a:cxnLst>
                <a:cxn ang="0">
                  <a:pos x="connsiteX0" y="connsiteY0"/>
                </a:cxn>
                <a:cxn ang="0">
                  <a:pos x="connsiteX1" y="connsiteY1"/>
                </a:cxn>
              </a:cxnLst>
              <a:rect l="l" t="t" r="r" b="b"/>
              <a:pathLst>
                <a:path w="1169" h="1153">
                  <a:moveTo>
                    <a:pt x="-514" y="-315"/>
                  </a:moveTo>
                  <a:lnTo>
                    <a:pt x="656" y="839"/>
                  </a:lnTo>
                  <a:close/>
                </a:path>
              </a:pathLst>
            </a:custGeom>
            <a:solidFill>
              <a:srgbClr val="020202"/>
            </a:solidFill>
            <a:ln w="1557" cap="flat">
              <a:noFill/>
              <a:prstDash val="solid"/>
              <a:miter/>
            </a:ln>
          </p:spPr>
          <p:txBody>
            <a:bodyPr rtlCol="0" anchor="ctr"/>
            <a:lstStyle/>
            <a:p>
              <a:endParaRPr lang="es-CO"/>
            </a:p>
          </p:txBody>
        </p:sp>
        <p:sp>
          <p:nvSpPr>
            <p:cNvPr id="1280" name="Freeform: Shape 1279">
              <a:extLst>
                <a:ext uri="{FF2B5EF4-FFF2-40B4-BE49-F238E27FC236}">
                  <a16:creationId xmlns:a16="http://schemas.microsoft.com/office/drawing/2014/main" id="{B55D7C19-A495-F54A-9C65-889FFAB1745C}"/>
                </a:ext>
              </a:extLst>
            </p:cNvPr>
            <p:cNvSpPr/>
            <p:nvPr/>
          </p:nvSpPr>
          <p:spPr>
            <a:xfrm>
              <a:off x="4219890" y="6722118"/>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81" name="Freeform: Shape 1280">
              <a:extLst>
                <a:ext uri="{FF2B5EF4-FFF2-40B4-BE49-F238E27FC236}">
                  <a16:creationId xmlns:a16="http://schemas.microsoft.com/office/drawing/2014/main" id="{8C945959-D199-7972-1378-BF9A662F7E72}"/>
                </a:ext>
              </a:extLst>
            </p:cNvPr>
            <p:cNvSpPr/>
            <p:nvPr/>
          </p:nvSpPr>
          <p:spPr>
            <a:xfrm>
              <a:off x="4224505" y="6731363"/>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82" name="Freeform: Shape 1281">
              <a:extLst>
                <a:ext uri="{FF2B5EF4-FFF2-40B4-BE49-F238E27FC236}">
                  <a16:creationId xmlns:a16="http://schemas.microsoft.com/office/drawing/2014/main" id="{A2529E85-83AF-25E3-220A-461D29D87779}"/>
                </a:ext>
              </a:extLst>
            </p:cNvPr>
            <p:cNvSpPr/>
            <p:nvPr/>
          </p:nvSpPr>
          <p:spPr>
            <a:xfrm>
              <a:off x="4233734" y="6738285"/>
              <a:ext cx="1169" cy="1153"/>
            </a:xfrm>
            <a:custGeom>
              <a:avLst/>
              <a:gdLst>
                <a:gd name="connsiteX0" fmla="*/ -514 w 1169"/>
                <a:gd name="connsiteY0" fmla="*/ -315 h 1153"/>
                <a:gd name="connsiteX1" fmla="*/ 656 w 1169"/>
                <a:gd name="connsiteY1" fmla="*/ 839 h 1153"/>
              </a:gdLst>
              <a:ahLst/>
              <a:cxnLst>
                <a:cxn ang="0">
                  <a:pos x="connsiteX0" y="connsiteY0"/>
                </a:cxn>
                <a:cxn ang="0">
                  <a:pos x="connsiteX1" y="connsiteY1"/>
                </a:cxn>
              </a:cxnLst>
              <a:rect l="l" t="t" r="r" b="b"/>
              <a:pathLst>
                <a:path w="1169" h="1153">
                  <a:moveTo>
                    <a:pt x="-514" y="-315"/>
                  </a:moveTo>
                  <a:lnTo>
                    <a:pt x="656" y="839"/>
                  </a:lnTo>
                  <a:close/>
                </a:path>
              </a:pathLst>
            </a:custGeom>
            <a:solidFill>
              <a:srgbClr val="020202"/>
            </a:solidFill>
            <a:ln w="1557" cap="flat">
              <a:noFill/>
              <a:prstDash val="solid"/>
              <a:miter/>
            </a:ln>
          </p:spPr>
          <p:txBody>
            <a:bodyPr rtlCol="0" anchor="ctr"/>
            <a:lstStyle/>
            <a:p>
              <a:endParaRPr lang="es-CO"/>
            </a:p>
          </p:txBody>
        </p:sp>
        <p:sp>
          <p:nvSpPr>
            <p:cNvPr id="1283" name="Freeform: Shape 1282">
              <a:extLst>
                <a:ext uri="{FF2B5EF4-FFF2-40B4-BE49-F238E27FC236}">
                  <a16:creationId xmlns:a16="http://schemas.microsoft.com/office/drawing/2014/main" id="{05B0EAA0-C5C7-5A5E-3D21-DDA4DD541ECC}"/>
                </a:ext>
              </a:extLst>
            </p:cNvPr>
            <p:cNvSpPr/>
            <p:nvPr/>
          </p:nvSpPr>
          <p:spPr>
            <a:xfrm>
              <a:off x="4238364" y="6745222"/>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84" name="Freeform: Shape 1283">
              <a:extLst>
                <a:ext uri="{FF2B5EF4-FFF2-40B4-BE49-F238E27FC236}">
                  <a16:creationId xmlns:a16="http://schemas.microsoft.com/office/drawing/2014/main" id="{D1AEFA5C-680D-0342-EEC1-7C4249CBA621}"/>
                </a:ext>
              </a:extLst>
            </p:cNvPr>
            <p:cNvSpPr/>
            <p:nvPr/>
          </p:nvSpPr>
          <p:spPr>
            <a:xfrm>
              <a:off x="4245286" y="6748683"/>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85" name="Freeform: Shape 1284">
              <a:extLst>
                <a:ext uri="{FF2B5EF4-FFF2-40B4-BE49-F238E27FC236}">
                  <a16:creationId xmlns:a16="http://schemas.microsoft.com/office/drawing/2014/main" id="{7B6CE612-B3F0-6395-2854-A018C8DDF982}"/>
                </a:ext>
              </a:extLst>
            </p:cNvPr>
            <p:cNvSpPr/>
            <p:nvPr/>
          </p:nvSpPr>
          <p:spPr>
            <a:xfrm>
              <a:off x="4249916" y="6753298"/>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86" name="Freeform: Shape 1285">
              <a:extLst>
                <a:ext uri="{FF2B5EF4-FFF2-40B4-BE49-F238E27FC236}">
                  <a16:creationId xmlns:a16="http://schemas.microsoft.com/office/drawing/2014/main" id="{AA7E5ABD-0462-8E5C-F863-80143FA1F350}"/>
                </a:ext>
              </a:extLst>
            </p:cNvPr>
            <p:cNvSpPr/>
            <p:nvPr/>
          </p:nvSpPr>
          <p:spPr>
            <a:xfrm>
              <a:off x="4253377" y="6757928"/>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87" name="Freeform: Shape 1286">
              <a:extLst>
                <a:ext uri="{FF2B5EF4-FFF2-40B4-BE49-F238E27FC236}">
                  <a16:creationId xmlns:a16="http://schemas.microsoft.com/office/drawing/2014/main" id="{975E7AB8-32C9-D363-6C28-416358B42881}"/>
                </a:ext>
              </a:extLst>
            </p:cNvPr>
            <p:cNvSpPr/>
            <p:nvPr/>
          </p:nvSpPr>
          <p:spPr>
            <a:xfrm>
              <a:off x="4260299" y="6759081"/>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88" name="Freeform: Shape 1287">
              <a:extLst>
                <a:ext uri="{FF2B5EF4-FFF2-40B4-BE49-F238E27FC236}">
                  <a16:creationId xmlns:a16="http://schemas.microsoft.com/office/drawing/2014/main" id="{6397AD5C-CD68-370E-6800-8F71BC7A0C11}"/>
                </a:ext>
              </a:extLst>
            </p:cNvPr>
            <p:cNvSpPr/>
            <p:nvPr/>
          </p:nvSpPr>
          <p:spPr>
            <a:xfrm>
              <a:off x="4263760" y="6761389"/>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89" name="Freeform: Shape 1288">
              <a:extLst>
                <a:ext uri="{FF2B5EF4-FFF2-40B4-BE49-F238E27FC236}">
                  <a16:creationId xmlns:a16="http://schemas.microsoft.com/office/drawing/2014/main" id="{DD9EB34F-61BE-B96B-6337-2535C390ECA8}"/>
                </a:ext>
              </a:extLst>
            </p:cNvPr>
            <p:cNvSpPr/>
            <p:nvPr/>
          </p:nvSpPr>
          <p:spPr>
            <a:xfrm>
              <a:off x="4267221" y="6764850"/>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90" name="Freeform: Shape 1289">
              <a:extLst>
                <a:ext uri="{FF2B5EF4-FFF2-40B4-BE49-F238E27FC236}">
                  <a16:creationId xmlns:a16="http://schemas.microsoft.com/office/drawing/2014/main" id="{5B2554A1-3E5A-5960-7215-DA95B0750FE7}"/>
                </a:ext>
              </a:extLst>
            </p:cNvPr>
            <p:cNvSpPr/>
            <p:nvPr/>
          </p:nvSpPr>
          <p:spPr>
            <a:xfrm>
              <a:off x="4271898" y="6766003"/>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91" name="Freeform: Shape 1290">
              <a:extLst>
                <a:ext uri="{FF2B5EF4-FFF2-40B4-BE49-F238E27FC236}">
                  <a16:creationId xmlns:a16="http://schemas.microsoft.com/office/drawing/2014/main" id="{ECB5768D-D697-E1D5-F449-0C29D65264DA}"/>
                </a:ext>
              </a:extLst>
            </p:cNvPr>
            <p:cNvSpPr/>
            <p:nvPr/>
          </p:nvSpPr>
          <p:spPr>
            <a:xfrm>
              <a:off x="4275312" y="6767157"/>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92" name="Freeform: Shape 1291">
              <a:extLst>
                <a:ext uri="{FF2B5EF4-FFF2-40B4-BE49-F238E27FC236}">
                  <a16:creationId xmlns:a16="http://schemas.microsoft.com/office/drawing/2014/main" id="{1965B04F-A172-1CD6-C675-7313F79628E9}"/>
                </a:ext>
              </a:extLst>
            </p:cNvPr>
            <p:cNvSpPr/>
            <p:nvPr/>
          </p:nvSpPr>
          <p:spPr>
            <a:xfrm>
              <a:off x="4285710" y="6768311"/>
              <a:ext cx="1153" cy="1153"/>
            </a:xfrm>
            <a:custGeom>
              <a:avLst/>
              <a:gdLst>
                <a:gd name="connsiteX0" fmla="*/ -514 w 1153"/>
                <a:gd name="connsiteY0" fmla="*/ 839 h 1153"/>
                <a:gd name="connsiteX1" fmla="*/ 640 w 1153"/>
                <a:gd name="connsiteY1" fmla="*/ -315 h 1153"/>
              </a:gdLst>
              <a:ahLst/>
              <a:cxnLst>
                <a:cxn ang="0">
                  <a:pos x="connsiteX0" y="connsiteY0"/>
                </a:cxn>
                <a:cxn ang="0">
                  <a:pos x="connsiteX1" y="connsiteY1"/>
                </a:cxn>
              </a:cxnLst>
              <a:rect l="l" t="t" r="r" b="b"/>
              <a:pathLst>
                <a:path w="1153" h="1153">
                  <a:moveTo>
                    <a:pt x="-514" y="839"/>
                  </a:moveTo>
                  <a:lnTo>
                    <a:pt x="640" y="-315"/>
                  </a:lnTo>
                  <a:close/>
                </a:path>
              </a:pathLst>
            </a:custGeom>
            <a:solidFill>
              <a:srgbClr val="020202"/>
            </a:solidFill>
            <a:ln w="1557" cap="flat">
              <a:noFill/>
              <a:prstDash val="solid"/>
              <a:miter/>
            </a:ln>
          </p:spPr>
          <p:txBody>
            <a:bodyPr rtlCol="0" anchor="ctr"/>
            <a:lstStyle/>
            <a:p>
              <a:endParaRPr lang="es-CO"/>
            </a:p>
          </p:txBody>
        </p:sp>
        <p:sp>
          <p:nvSpPr>
            <p:cNvPr id="1293" name="Freeform: Shape 1292">
              <a:extLst>
                <a:ext uri="{FF2B5EF4-FFF2-40B4-BE49-F238E27FC236}">
                  <a16:creationId xmlns:a16="http://schemas.microsoft.com/office/drawing/2014/main" id="{85917732-0C17-228C-B57B-68264C21DF3C}"/>
                </a:ext>
              </a:extLst>
            </p:cNvPr>
            <p:cNvSpPr/>
            <p:nvPr/>
          </p:nvSpPr>
          <p:spPr>
            <a:xfrm>
              <a:off x="4290325" y="6768311"/>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94" name="Freeform: Shape 1293">
              <a:extLst>
                <a:ext uri="{FF2B5EF4-FFF2-40B4-BE49-F238E27FC236}">
                  <a16:creationId xmlns:a16="http://schemas.microsoft.com/office/drawing/2014/main" id="{2A7C8E01-A850-2562-CDA6-841E66465FE3}"/>
                </a:ext>
              </a:extLst>
            </p:cNvPr>
            <p:cNvSpPr/>
            <p:nvPr/>
          </p:nvSpPr>
          <p:spPr>
            <a:xfrm>
              <a:off x="4283403" y="6769464"/>
              <a:ext cx="1153" cy="596"/>
            </a:xfrm>
            <a:custGeom>
              <a:avLst/>
              <a:gdLst>
                <a:gd name="connsiteX0" fmla="*/ -514 w 1153"/>
                <a:gd name="connsiteY0" fmla="*/ -315 h 596"/>
                <a:gd name="connsiteX1" fmla="*/ 640 w 1153"/>
                <a:gd name="connsiteY1" fmla="*/ -315 h 596"/>
                <a:gd name="connsiteX2" fmla="*/ -514 w 1153"/>
                <a:gd name="connsiteY2" fmla="*/ -315 h 596"/>
              </a:gdLst>
              <a:ahLst/>
              <a:cxnLst>
                <a:cxn ang="0">
                  <a:pos x="connsiteX0" y="connsiteY0"/>
                </a:cxn>
                <a:cxn ang="0">
                  <a:pos x="connsiteX1" y="connsiteY1"/>
                </a:cxn>
                <a:cxn ang="0">
                  <a:pos x="connsiteX2" y="connsiteY2"/>
                </a:cxn>
              </a:cxnLst>
              <a:rect l="l" t="t" r="r" b="b"/>
              <a:pathLst>
                <a:path w="1153" h="596">
                  <a:moveTo>
                    <a:pt x="-514" y="-315"/>
                  </a:moveTo>
                  <a:lnTo>
                    <a:pt x="640" y="-315"/>
                  </a:lnTo>
                  <a:cubicBezTo>
                    <a:pt x="250" y="480"/>
                    <a:pt x="-140" y="480"/>
                    <a:pt x="-514" y="-315"/>
                  </a:cubicBezTo>
                  <a:close/>
                </a:path>
              </a:pathLst>
            </a:custGeom>
            <a:solidFill>
              <a:srgbClr val="020202"/>
            </a:solidFill>
            <a:ln w="1557" cap="flat">
              <a:noFill/>
              <a:prstDash val="solid"/>
              <a:miter/>
            </a:ln>
          </p:spPr>
          <p:txBody>
            <a:bodyPr rtlCol="0" anchor="ctr"/>
            <a:lstStyle/>
            <a:p>
              <a:endParaRPr lang="es-CO"/>
            </a:p>
          </p:txBody>
        </p:sp>
        <p:sp>
          <p:nvSpPr>
            <p:cNvPr id="1295" name="Freeform: Shape 1294">
              <a:extLst>
                <a:ext uri="{FF2B5EF4-FFF2-40B4-BE49-F238E27FC236}">
                  <a16:creationId xmlns:a16="http://schemas.microsoft.com/office/drawing/2014/main" id="{5C2A95F8-7A7F-D920-28CA-997C3620F23B}"/>
                </a:ext>
              </a:extLst>
            </p:cNvPr>
            <p:cNvSpPr/>
            <p:nvPr/>
          </p:nvSpPr>
          <p:spPr>
            <a:xfrm>
              <a:off x="4218737" y="6720964"/>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96" name="Freeform: Shape 1295">
              <a:extLst>
                <a:ext uri="{FF2B5EF4-FFF2-40B4-BE49-F238E27FC236}">
                  <a16:creationId xmlns:a16="http://schemas.microsoft.com/office/drawing/2014/main" id="{CF1C256D-7AFA-312A-5A5F-B08F2E4C12F0}"/>
                </a:ext>
              </a:extLst>
            </p:cNvPr>
            <p:cNvSpPr/>
            <p:nvPr/>
          </p:nvSpPr>
          <p:spPr>
            <a:xfrm>
              <a:off x="3987494" y="5489965"/>
              <a:ext cx="478356" cy="188308"/>
            </a:xfrm>
            <a:custGeom>
              <a:avLst/>
              <a:gdLst>
                <a:gd name="connsiteX0" fmla="*/ 477843 w 478356"/>
                <a:gd name="connsiteY0" fmla="*/ 86224 h 188308"/>
                <a:gd name="connsiteX1" fmla="*/ 450670 w 478356"/>
                <a:gd name="connsiteY1" fmla="*/ 77229 h 188308"/>
                <a:gd name="connsiteX2" fmla="*/ 409872 w 478356"/>
                <a:gd name="connsiteY2" fmla="*/ 68717 h 188308"/>
                <a:gd name="connsiteX3" fmla="*/ 383119 w 478356"/>
                <a:gd name="connsiteY3" fmla="*/ 66597 h 188308"/>
                <a:gd name="connsiteX4" fmla="*/ 378115 w 478356"/>
                <a:gd name="connsiteY4" fmla="*/ 67641 h 188308"/>
                <a:gd name="connsiteX5" fmla="*/ 341791 w 478356"/>
                <a:gd name="connsiteY5" fmla="*/ 67719 h 188308"/>
                <a:gd name="connsiteX6" fmla="*/ 333466 w 478356"/>
                <a:gd name="connsiteY6" fmla="*/ 68187 h 188308"/>
                <a:gd name="connsiteX7" fmla="*/ 305779 w 478356"/>
                <a:gd name="connsiteY7" fmla="*/ 68577 h 188308"/>
                <a:gd name="connsiteX8" fmla="*/ 303799 w 478356"/>
                <a:gd name="connsiteY8" fmla="*/ 69091 h 188308"/>
                <a:gd name="connsiteX9" fmla="*/ 274537 w 478356"/>
                <a:gd name="connsiteY9" fmla="*/ 71289 h 188308"/>
                <a:gd name="connsiteX10" fmla="*/ 245415 w 478356"/>
                <a:gd name="connsiteY10" fmla="*/ 73768 h 188308"/>
                <a:gd name="connsiteX11" fmla="*/ 181606 w 478356"/>
                <a:gd name="connsiteY11" fmla="*/ 81376 h 188308"/>
                <a:gd name="connsiteX12" fmla="*/ 167419 w 478356"/>
                <a:gd name="connsiteY12" fmla="*/ 83480 h 188308"/>
                <a:gd name="connsiteX13" fmla="*/ 165580 w 478356"/>
                <a:gd name="connsiteY13" fmla="*/ 83979 h 188308"/>
                <a:gd name="connsiteX14" fmla="*/ 160279 w 478356"/>
                <a:gd name="connsiteY14" fmla="*/ 84883 h 188308"/>
                <a:gd name="connsiteX15" fmla="*/ 98918 w 478356"/>
                <a:gd name="connsiteY15" fmla="*/ 112945 h 188308"/>
                <a:gd name="connsiteX16" fmla="*/ 94506 w 478356"/>
                <a:gd name="connsiteY16" fmla="*/ 115580 h 188308"/>
                <a:gd name="connsiteX17" fmla="*/ 92199 w 478356"/>
                <a:gd name="connsiteY17" fmla="*/ 116312 h 188308"/>
                <a:gd name="connsiteX18" fmla="*/ 92199 w 478356"/>
                <a:gd name="connsiteY18" fmla="*/ 116312 h 188308"/>
                <a:gd name="connsiteX19" fmla="*/ 91014 w 478356"/>
                <a:gd name="connsiteY19" fmla="*/ 117482 h 188308"/>
                <a:gd name="connsiteX20" fmla="*/ 91014 w 478356"/>
                <a:gd name="connsiteY20" fmla="*/ 117482 h 188308"/>
                <a:gd name="connsiteX21" fmla="*/ 89813 w 478356"/>
                <a:gd name="connsiteY21" fmla="*/ 118635 h 188308"/>
                <a:gd name="connsiteX22" fmla="*/ 89813 w 478356"/>
                <a:gd name="connsiteY22" fmla="*/ 118635 h 188308"/>
                <a:gd name="connsiteX23" fmla="*/ 73631 w 478356"/>
                <a:gd name="connsiteY23" fmla="*/ 134802 h 188308"/>
                <a:gd name="connsiteX24" fmla="*/ 73631 w 478356"/>
                <a:gd name="connsiteY24" fmla="*/ 134802 h 188308"/>
                <a:gd name="connsiteX25" fmla="*/ 72493 w 478356"/>
                <a:gd name="connsiteY25" fmla="*/ 136002 h 188308"/>
                <a:gd name="connsiteX26" fmla="*/ 72493 w 478356"/>
                <a:gd name="connsiteY26" fmla="*/ 136002 h 188308"/>
                <a:gd name="connsiteX27" fmla="*/ 69017 w 478356"/>
                <a:gd name="connsiteY27" fmla="*/ 140679 h 188308"/>
                <a:gd name="connsiteX28" fmla="*/ 69017 w 478356"/>
                <a:gd name="connsiteY28" fmla="*/ 140679 h 188308"/>
                <a:gd name="connsiteX29" fmla="*/ 66694 w 478356"/>
                <a:gd name="connsiteY29" fmla="*/ 144156 h 188308"/>
                <a:gd name="connsiteX30" fmla="*/ 66694 w 478356"/>
                <a:gd name="connsiteY30" fmla="*/ 144156 h 188308"/>
                <a:gd name="connsiteX31" fmla="*/ 59912 w 478356"/>
                <a:gd name="connsiteY31" fmla="*/ 155739 h 188308"/>
                <a:gd name="connsiteX32" fmla="*/ 52632 w 478356"/>
                <a:gd name="connsiteY32" fmla="*/ 186061 h 188308"/>
                <a:gd name="connsiteX33" fmla="*/ 51603 w 478356"/>
                <a:gd name="connsiteY33" fmla="*/ 187994 h 188308"/>
                <a:gd name="connsiteX34" fmla="*/ 50402 w 478356"/>
                <a:gd name="connsiteY34" fmla="*/ 163316 h 188308"/>
                <a:gd name="connsiteX35" fmla="*/ 51665 w 478356"/>
                <a:gd name="connsiteY35" fmla="*/ 155988 h 188308"/>
                <a:gd name="connsiteX36" fmla="*/ 64901 w 478356"/>
                <a:gd name="connsiteY36" fmla="*/ 131544 h 188308"/>
                <a:gd name="connsiteX37" fmla="*/ 80241 w 478356"/>
                <a:gd name="connsiteY37" fmla="*/ 113943 h 188308"/>
                <a:gd name="connsiteX38" fmla="*/ 81629 w 478356"/>
                <a:gd name="connsiteY38" fmla="*/ 112961 h 188308"/>
                <a:gd name="connsiteX39" fmla="*/ 88847 w 478356"/>
                <a:gd name="connsiteY39" fmla="*/ 101253 h 188308"/>
                <a:gd name="connsiteX40" fmla="*/ 86103 w 478356"/>
                <a:gd name="connsiteY40" fmla="*/ 94939 h 188308"/>
                <a:gd name="connsiteX41" fmla="*/ 65758 w 478356"/>
                <a:gd name="connsiteY41" fmla="*/ 93925 h 188308"/>
                <a:gd name="connsiteX42" fmla="*/ 56810 w 478356"/>
                <a:gd name="connsiteY42" fmla="*/ 102890 h 188308"/>
                <a:gd name="connsiteX43" fmla="*/ 53926 w 478356"/>
                <a:gd name="connsiteY43" fmla="*/ 112088 h 188308"/>
                <a:gd name="connsiteX44" fmla="*/ 53926 w 478356"/>
                <a:gd name="connsiteY44" fmla="*/ 120740 h 188308"/>
                <a:gd name="connsiteX45" fmla="*/ 48812 w 478356"/>
                <a:gd name="connsiteY45" fmla="*/ 129392 h 188308"/>
                <a:gd name="connsiteX46" fmla="*/ 36933 w 478356"/>
                <a:gd name="connsiteY46" fmla="*/ 139869 h 188308"/>
                <a:gd name="connsiteX47" fmla="*/ 27376 w 478356"/>
                <a:gd name="connsiteY47" fmla="*/ 143517 h 188308"/>
                <a:gd name="connsiteX48" fmla="*/ 23588 w 478356"/>
                <a:gd name="connsiteY48" fmla="*/ 142176 h 188308"/>
                <a:gd name="connsiteX49" fmla="*/ 4834 w 478356"/>
                <a:gd name="connsiteY49" fmla="*/ 138185 h 188308"/>
                <a:gd name="connsiteX50" fmla="*/ -514 w 478356"/>
                <a:gd name="connsiteY50" fmla="*/ 138185 h 188308"/>
                <a:gd name="connsiteX51" fmla="*/ 2604 w 478356"/>
                <a:gd name="connsiteY51" fmla="*/ 116796 h 188308"/>
                <a:gd name="connsiteX52" fmla="*/ 11631 w 478356"/>
                <a:gd name="connsiteY52" fmla="*/ 101565 h 188308"/>
                <a:gd name="connsiteX53" fmla="*/ 33659 w 478356"/>
                <a:gd name="connsiteY53" fmla="*/ 77307 h 188308"/>
                <a:gd name="connsiteX54" fmla="*/ 60770 w 478356"/>
                <a:gd name="connsiteY54" fmla="*/ 58022 h 188308"/>
                <a:gd name="connsiteX55" fmla="*/ 71527 w 478356"/>
                <a:gd name="connsiteY55" fmla="*/ 51381 h 188308"/>
                <a:gd name="connsiteX56" fmla="*/ 73867 w 478356"/>
                <a:gd name="connsiteY56" fmla="*/ 31677 h 188308"/>
                <a:gd name="connsiteX57" fmla="*/ 72072 w 478356"/>
                <a:gd name="connsiteY57" fmla="*/ 29789 h 188308"/>
                <a:gd name="connsiteX58" fmla="*/ 62282 w 478356"/>
                <a:gd name="connsiteY58" fmla="*/ 27685 h 188308"/>
                <a:gd name="connsiteX59" fmla="*/ 52507 w 478356"/>
                <a:gd name="connsiteY59" fmla="*/ 30647 h 188308"/>
                <a:gd name="connsiteX60" fmla="*/ 77918 w 478356"/>
                <a:gd name="connsiteY60" fmla="*/ 21667 h 188308"/>
                <a:gd name="connsiteX61" fmla="*/ 134431 w 478356"/>
                <a:gd name="connsiteY61" fmla="*/ 10614 h 188308"/>
                <a:gd name="connsiteX62" fmla="*/ 183040 w 478356"/>
                <a:gd name="connsiteY62" fmla="*/ 4752 h 188308"/>
                <a:gd name="connsiteX63" fmla="*/ 220456 w 478356"/>
                <a:gd name="connsiteY63" fmla="*/ 3068 h 188308"/>
                <a:gd name="connsiteX64" fmla="*/ 254441 w 478356"/>
                <a:gd name="connsiteY64" fmla="*/ 2242 h 188308"/>
                <a:gd name="connsiteX65" fmla="*/ 321290 w 478356"/>
                <a:gd name="connsiteY65" fmla="*/ 1057 h 188308"/>
                <a:gd name="connsiteX66" fmla="*/ 362136 w 478356"/>
                <a:gd name="connsiteY66" fmla="*/ 3302 h 188308"/>
                <a:gd name="connsiteX67" fmla="*/ 402404 w 478356"/>
                <a:gd name="connsiteY67" fmla="*/ 5344 h 188308"/>
                <a:gd name="connsiteX68" fmla="*/ 406426 w 478356"/>
                <a:gd name="connsiteY68" fmla="*/ 5500 h 188308"/>
                <a:gd name="connsiteX69" fmla="*/ 410682 w 478356"/>
                <a:gd name="connsiteY69" fmla="*/ -315 h 188308"/>
                <a:gd name="connsiteX70" fmla="*/ 441036 w 478356"/>
                <a:gd name="connsiteY70" fmla="*/ 39626 h 188308"/>
                <a:gd name="connsiteX71" fmla="*/ 453601 w 478356"/>
                <a:gd name="connsiteY71" fmla="*/ 59457 h 188308"/>
                <a:gd name="connsiteX72" fmla="*/ 470375 w 478356"/>
                <a:gd name="connsiteY72" fmla="*/ 80456 h 188308"/>
                <a:gd name="connsiteX73" fmla="*/ 474195 w 478356"/>
                <a:gd name="connsiteY73" fmla="*/ 82872 h 188308"/>
                <a:gd name="connsiteX74" fmla="*/ 477843 w 478356"/>
                <a:gd name="connsiteY74" fmla="*/ 86224 h 18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478356" h="188308">
                  <a:moveTo>
                    <a:pt x="477843" y="86224"/>
                  </a:moveTo>
                  <a:cubicBezTo>
                    <a:pt x="468754" y="83340"/>
                    <a:pt x="459915" y="79723"/>
                    <a:pt x="450670" y="77229"/>
                  </a:cubicBezTo>
                  <a:cubicBezTo>
                    <a:pt x="437278" y="73473"/>
                    <a:pt x="423653" y="70630"/>
                    <a:pt x="409872" y="68717"/>
                  </a:cubicBezTo>
                  <a:cubicBezTo>
                    <a:pt x="400970" y="67563"/>
                    <a:pt x="392130" y="66098"/>
                    <a:pt x="383119" y="66597"/>
                  </a:cubicBezTo>
                  <a:cubicBezTo>
                    <a:pt x="381716" y="67733"/>
                    <a:pt x="379861" y="68123"/>
                    <a:pt x="378115" y="67641"/>
                  </a:cubicBezTo>
                  <a:cubicBezTo>
                    <a:pt x="366033" y="66600"/>
                    <a:pt x="353873" y="66625"/>
                    <a:pt x="341791" y="67719"/>
                  </a:cubicBezTo>
                  <a:cubicBezTo>
                    <a:pt x="339032" y="68132"/>
                    <a:pt x="336257" y="68288"/>
                    <a:pt x="333466" y="68187"/>
                  </a:cubicBezTo>
                  <a:cubicBezTo>
                    <a:pt x="324237" y="68374"/>
                    <a:pt x="314992" y="67704"/>
                    <a:pt x="305779" y="68577"/>
                  </a:cubicBezTo>
                  <a:cubicBezTo>
                    <a:pt x="305139" y="68817"/>
                    <a:pt x="304469" y="68990"/>
                    <a:pt x="303799" y="69091"/>
                  </a:cubicBezTo>
                  <a:cubicBezTo>
                    <a:pt x="294024" y="69559"/>
                    <a:pt x="284265" y="70182"/>
                    <a:pt x="274537" y="71289"/>
                  </a:cubicBezTo>
                  <a:cubicBezTo>
                    <a:pt x="265011" y="74033"/>
                    <a:pt x="255112" y="72552"/>
                    <a:pt x="245415" y="73768"/>
                  </a:cubicBezTo>
                  <a:cubicBezTo>
                    <a:pt x="224166" y="76434"/>
                    <a:pt x="202808" y="78305"/>
                    <a:pt x="181606" y="81376"/>
                  </a:cubicBezTo>
                  <a:cubicBezTo>
                    <a:pt x="176929" y="82077"/>
                    <a:pt x="172143" y="82763"/>
                    <a:pt x="167419" y="83480"/>
                  </a:cubicBezTo>
                  <a:cubicBezTo>
                    <a:pt x="166824" y="83708"/>
                    <a:pt x="166208" y="83875"/>
                    <a:pt x="165580" y="83979"/>
                  </a:cubicBezTo>
                  <a:cubicBezTo>
                    <a:pt x="163788" y="84110"/>
                    <a:pt x="162013" y="84413"/>
                    <a:pt x="160279" y="84883"/>
                  </a:cubicBezTo>
                  <a:cubicBezTo>
                    <a:pt x="137750" y="88798"/>
                    <a:pt x="116614" y="98464"/>
                    <a:pt x="98918" y="112945"/>
                  </a:cubicBezTo>
                  <a:cubicBezTo>
                    <a:pt x="97608" y="114069"/>
                    <a:pt x="96116" y="114961"/>
                    <a:pt x="94506" y="115580"/>
                  </a:cubicBezTo>
                  <a:cubicBezTo>
                    <a:pt x="93727" y="115782"/>
                    <a:pt x="92791" y="115471"/>
                    <a:pt x="92199" y="116312"/>
                  </a:cubicBezTo>
                  <a:lnTo>
                    <a:pt x="92199" y="116312"/>
                  </a:lnTo>
                  <a:cubicBezTo>
                    <a:pt x="91720" y="116607"/>
                    <a:pt x="91315" y="117006"/>
                    <a:pt x="91014" y="117482"/>
                  </a:cubicBezTo>
                  <a:lnTo>
                    <a:pt x="91014" y="117482"/>
                  </a:lnTo>
                  <a:cubicBezTo>
                    <a:pt x="90545" y="117787"/>
                    <a:pt x="90138" y="118179"/>
                    <a:pt x="89813" y="118635"/>
                  </a:cubicBezTo>
                  <a:lnTo>
                    <a:pt x="89813" y="118635"/>
                  </a:lnTo>
                  <a:cubicBezTo>
                    <a:pt x="83896" y="123473"/>
                    <a:pt x="78475" y="128889"/>
                    <a:pt x="73631" y="134802"/>
                  </a:cubicBezTo>
                  <a:lnTo>
                    <a:pt x="73631" y="134802"/>
                  </a:lnTo>
                  <a:cubicBezTo>
                    <a:pt x="73198" y="135146"/>
                    <a:pt x="72814" y="135552"/>
                    <a:pt x="72493" y="136002"/>
                  </a:cubicBezTo>
                  <a:lnTo>
                    <a:pt x="72493" y="136002"/>
                  </a:lnTo>
                  <a:cubicBezTo>
                    <a:pt x="71205" y="137462"/>
                    <a:pt x="70043" y="139025"/>
                    <a:pt x="69017" y="140679"/>
                  </a:cubicBezTo>
                  <a:lnTo>
                    <a:pt x="69017" y="140679"/>
                  </a:lnTo>
                  <a:cubicBezTo>
                    <a:pt x="68119" y="141750"/>
                    <a:pt x="67339" y="142916"/>
                    <a:pt x="66694" y="144156"/>
                  </a:cubicBezTo>
                  <a:lnTo>
                    <a:pt x="66694" y="144156"/>
                  </a:lnTo>
                  <a:cubicBezTo>
                    <a:pt x="62781" y="147040"/>
                    <a:pt x="61502" y="151608"/>
                    <a:pt x="59912" y="155739"/>
                  </a:cubicBezTo>
                  <a:cubicBezTo>
                    <a:pt x="55974" y="165422"/>
                    <a:pt x="53519" y="175646"/>
                    <a:pt x="52632" y="186061"/>
                  </a:cubicBezTo>
                  <a:cubicBezTo>
                    <a:pt x="52632" y="186716"/>
                    <a:pt x="51961" y="187355"/>
                    <a:pt x="51603" y="187994"/>
                  </a:cubicBezTo>
                  <a:cubicBezTo>
                    <a:pt x="52414" y="179716"/>
                    <a:pt x="50309" y="171578"/>
                    <a:pt x="50402" y="163316"/>
                  </a:cubicBezTo>
                  <a:cubicBezTo>
                    <a:pt x="50364" y="160817"/>
                    <a:pt x="50792" y="158332"/>
                    <a:pt x="51665" y="155988"/>
                  </a:cubicBezTo>
                  <a:cubicBezTo>
                    <a:pt x="55173" y="147352"/>
                    <a:pt x="58665" y="138699"/>
                    <a:pt x="64901" y="131544"/>
                  </a:cubicBezTo>
                  <a:cubicBezTo>
                    <a:pt x="70014" y="125671"/>
                    <a:pt x="75128" y="119805"/>
                    <a:pt x="80241" y="113943"/>
                  </a:cubicBezTo>
                  <a:cubicBezTo>
                    <a:pt x="80620" y="113511"/>
                    <a:pt x="81096" y="113174"/>
                    <a:pt x="81629" y="112961"/>
                  </a:cubicBezTo>
                  <a:cubicBezTo>
                    <a:pt x="86976" y="110840"/>
                    <a:pt x="88940" y="107130"/>
                    <a:pt x="88847" y="101253"/>
                  </a:cubicBezTo>
                  <a:cubicBezTo>
                    <a:pt x="89057" y="98819"/>
                    <a:pt x="88025" y="96445"/>
                    <a:pt x="86103" y="94939"/>
                  </a:cubicBezTo>
                  <a:cubicBezTo>
                    <a:pt x="80818" y="90730"/>
                    <a:pt x="72322" y="89202"/>
                    <a:pt x="65758" y="93925"/>
                  </a:cubicBezTo>
                  <a:cubicBezTo>
                    <a:pt x="62380" y="96490"/>
                    <a:pt x="59370" y="99507"/>
                    <a:pt x="56810" y="102890"/>
                  </a:cubicBezTo>
                  <a:cubicBezTo>
                    <a:pt x="54849" y="105548"/>
                    <a:pt x="53834" y="108786"/>
                    <a:pt x="53926" y="112088"/>
                  </a:cubicBezTo>
                  <a:cubicBezTo>
                    <a:pt x="53926" y="114972"/>
                    <a:pt x="53770" y="117871"/>
                    <a:pt x="53926" y="120740"/>
                  </a:cubicBezTo>
                  <a:cubicBezTo>
                    <a:pt x="54191" y="124856"/>
                    <a:pt x="52803" y="127662"/>
                    <a:pt x="48812" y="129392"/>
                  </a:cubicBezTo>
                  <a:cubicBezTo>
                    <a:pt x="43839" y="131533"/>
                    <a:pt x="39678" y="135203"/>
                    <a:pt x="36933" y="139869"/>
                  </a:cubicBezTo>
                  <a:cubicBezTo>
                    <a:pt x="34111" y="144546"/>
                    <a:pt x="32443" y="144966"/>
                    <a:pt x="27376" y="143517"/>
                  </a:cubicBezTo>
                  <a:cubicBezTo>
                    <a:pt x="26081" y="143170"/>
                    <a:pt x="24813" y="142721"/>
                    <a:pt x="23588" y="142176"/>
                  </a:cubicBezTo>
                  <a:cubicBezTo>
                    <a:pt x="17762" y="139318"/>
                    <a:pt x="11319" y="137946"/>
                    <a:pt x="4834" y="138185"/>
                  </a:cubicBezTo>
                  <a:cubicBezTo>
                    <a:pt x="3134" y="138294"/>
                    <a:pt x="1435" y="138185"/>
                    <a:pt x="-514" y="138185"/>
                  </a:cubicBezTo>
                  <a:cubicBezTo>
                    <a:pt x="562" y="130686"/>
                    <a:pt x="1186" y="123655"/>
                    <a:pt x="2604" y="116796"/>
                  </a:cubicBezTo>
                  <a:cubicBezTo>
                    <a:pt x="3867" y="110856"/>
                    <a:pt x="8388" y="106506"/>
                    <a:pt x="11631" y="101565"/>
                  </a:cubicBezTo>
                  <a:cubicBezTo>
                    <a:pt x="17695" y="92320"/>
                    <a:pt x="25662" y="84743"/>
                    <a:pt x="33659" y="77307"/>
                  </a:cubicBezTo>
                  <a:cubicBezTo>
                    <a:pt x="41920" y="69852"/>
                    <a:pt x="51018" y="63380"/>
                    <a:pt x="60770" y="58022"/>
                  </a:cubicBezTo>
                  <a:cubicBezTo>
                    <a:pt x="64522" y="56091"/>
                    <a:pt x="68119" y="53871"/>
                    <a:pt x="71527" y="51381"/>
                  </a:cubicBezTo>
                  <a:cubicBezTo>
                    <a:pt x="77614" y="46586"/>
                    <a:pt x="78662" y="37765"/>
                    <a:pt x="73867" y="31677"/>
                  </a:cubicBezTo>
                  <a:cubicBezTo>
                    <a:pt x="73329" y="30993"/>
                    <a:pt x="72727" y="30361"/>
                    <a:pt x="72072" y="29789"/>
                  </a:cubicBezTo>
                  <a:cubicBezTo>
                    <a:pt x="69266" y="27201"/>
                    <a:pt x="66351" y="25938"/>
                    <a:pt x="62282" y="27685"/>
                  </a:cubicBezTo>
                  <a:cubicBezTo>
                    <a:pt x="59164" y="28994"/>
                    <a:pt x="56218" y="31223"/>
                    <a:pt x="52507" y="30647"/>
                  </a:cubicBezTo>
                  <a:cubicBezTo>
                    <a:pt x="60513" y="26472"/>
                    <a:pt x="69068" y="23449"/>
                    <a:pt x="77918" y="21667"/>
                  </a:cubicBezTo>
                  <a:cubicBezTo>
                    <a:pt x="96626" y="17317"/>
                    <a:pt x="115334" y="13015"/>
                    <a:pt x="134431" y="10614"/>
                  </a:cubicBezTo>
                  <a:cubicBezTo>
                    <a:pt x="150629" y="8587"/>
                    <a:pt x="166780" y="5843"/>
                    <a:pt x="183040" y="4752"/>
                  </a:cubicBezTo>
                  <a:cubicBezTo>
                    <a:pt x="195512" y="3926"/>
                    <a:pt x="207984" y="3193"/>
                    <a:pt x="220456" y="3068"/>
                  </a:cubicBezTo>
                  <a:cubicBezTo>
                    <a:pt x="231790" y="2897"/>
                    <a:pt x="243108" y="2725"/>
                    <a:pt x="254441" y="2242"/>
                  </a:cubicBezTo>
                  <a:cubicBezTo>
                    <a:pt x="276704" y="1275"/>
                    <a:pt x="298997" y="948"/>
                    <a:pt x="321290" y="1057"/>
                  </a:cubicBezTo>
                  <a:cubicBezTo>
                    <a:pt x="334900" y="1135"/>
                    <a:pt x="348526" y="2476"/>
                    <a:pt x="362136" y="3302"/>
                  </a:cubicBezTo>
                  <a:cubicBezTo>
                    <a:pt x="375746" y="4128"/>
                    <a:pt x="389012" y="3895"/>
                    <a:pt x="402404" y="5344"/>
                  </a:cubicBezTo>
                  <a:cubicBezTo>
                    <a:pt x="403745" y="5489"/>
                    <a:pt x="405085" y="5542"/>
                    <a:pt x="406426" y="5500"/>
                  </a:cubicBezTo>
                  <a:cubicBezTo>
                    <a:pt x="410823" y="5313"/>
                    <a:pt x="411259" y="4705"/>
                    <a:pt x="410682" y="-315"/>
                  </a:cubicBezTo>
                  <a:cubicBezTo>
                    <a:pt x="419724" y="13825"/>
                    <a:pt x="431666" y="25751"/>
                    <a:pt x="441036" y="39626"/>
                  </a:cubicBezTo>
                  <a:cubicBezTo>
                    <a:pt x="445416" y="46112"/>
                    <a:pt x="449314" y="52909"/>
                    <a:pt x="453601" y="59457"/>
                  </a:cubicBezTo>
                  <a:cubicBezTo>
                    <a:pt x="458527" y="66986"/>
                    <a:pt x="463547" y="74438"/>
                    <a:pt x="470375" y="80456"/>
                  </a:cubicBezTo>
                  <a:cubicBezTo>
                    <a:pt x="471420" y="81583"/>
                    <a:pt x="472729" y="82417"/>
                    <a:pt x="474195" y="82872"/>
                  </a:cubicBezTo>
                  <a:cubicBezTo>
                    <a:pt x="475863" y="83365"/>
                    <a:pt x="477204" y="84603"/>
                    <a:pt x="477843" y="86224"/>
                  </a:cubicBezTo>
                  <a:close/>
                </a:path>
              </a:pathLst>
            </a:custGeom>
            <a:solidFill>
              <a:srgbClr val="020202"/>
            </a:solidFill>
            <a:ln w="1557" cap="flat">
              <a:noFill/>
              <a:prstDash val="solid"/>
              <a:miter/>
            </a:ln>
          </p:spPr>
          <p:txBody>
            <a:bodyPr rtlCol="0" anchor="ctr"/>
            <a:lstStyle/>
            <a:p>
              <a:endParaRPr lang="es-CO"/>
            </a:p>
          </p:txBody>
        </p:sp>
        <p:sp>
          <p:nvSpPr>
            <p:cNvPr id="1297" name="Freeform: Shape 1296">
              <a:extLst>
                <a:ext uri="{FF2B5EF4-FFF2-40B4-BE49-F238E27FC236}">
                  <a16:creationId xmlns:a16="http://schemas.microsoft.com/office/drawing/2014/main" id="{DD81536A-A9A5-C4FF-A746-52E3A188632F}"/>
                </a:ext>
              </a:extLst>
            </p:cNvPr>
            <p:cNvSpPr/>
            <p:nvPr/>
          </p:nvSpPr>
          <p:spPr>
            <a:xfrm>
              <a:off x="4367401" y="5455371"/>
              <a:ext cx="9509" cy="10289"/>
            </a:xfrm>
            <a:custGeom>
              <a:avLst/>
              <a:gdLst>
                <a:gd name="connsiteX0" fmla="*/ 8996 w 9509"/>
                <a:gd name="connsiteY0" fmla="*/ 9975 h 10289"/>
                <a:gd name="connsiteX1" fmla="*/ -514 w 9509"/>
                <a:gd name="connsiteY1" fmla="*/ -315 h 10289"/>
                <a:gd name="connsiteX2" fmla="*/ 8996 w 9509"/>
                <a:gd name="connsiteY2" fmla="*/ 9975 h 10289"/>
              </a:gdLst>
              <a:ahLst/>
              <a:cxnLst>
                <a:cxn ang="0">
                  <a:pos x="connsiteX0" y="connsiteY0"/>
                </a:cxn>
                <a:cxn ang="0">
                  <a:pos x="connsiteX1" y="connsiteY1"/>
                </a:cxn>
                <a:cxn ang="0">
                  <a:pos x="connsiteX2" y="connsiteY2"/>
                </a:cxn>
              </a:cxnLst>
              <a:rect l="l" t="t" r="r" b="b"/>
              <a:pathLst>
                <a:path w="9509" h="10289">
                  <a:moveTo>
                    <a:pt x="8996" y="9975"/>
                  </a:moveTo>
                  <a:cubicBezTo>
                    <a:pt x="5254" y="7125"/>
                    <a:pt x="2027" y="3644"/>
                    <a:pt x="-514" y="-315"/>
                  </a:cubicBezTo>
                  <a:cubicBezTo>
                    <a:pt x="3477" y="2351"/>
                    <a:pt x="7328" y="5157"/>
                    <a:pt x="8996" y="9975"/>
                  </a:cubicBezTo>
                  <a:close/>
                </a:path>
              </a:pathLst>
            </a:custGeom>
            <a:solidFill>
              <a:srgbClr val="020202"/>
            </a:solidFill>
            <a:ln w="1557" cap="flat">
              <a:noFill/>
              <a:prstDash val="solid"/>
              <a:miter/>
            </a:ln>
          </p:spPr>
          <p:txBody>
            <a:bodyPr rtlCol="0" anchor="ctr"/>
            <a:lstStyle/>
            <a:p>
              <a:endParaRPr lang="es-CO"/>
            </a:p>
          </p:txBody>
        </p:sp>
        <p:sp>
          <p:nvSpPr>
            <p:cNvPr id="1298" name="Freeform: Shape 1297">
              <a:extLst>
                <a:ext uri="{FF2B5EF4-FFF2-40B4-BE49-F238E27FC236}">
                  <a16:creationId xmlns:a16="http://schemas.microsoft.com/office/drawing/2014/main" id="{C132945E-61F0-E45A-992F-BEDA34C54938}"/>
                </a:ext>
              </a:extLst>
            </p:cNvPr>
            <p:cNvSpPr/>
            <p:nvPr/>
          </p:nvSpPr>
          <p:spPr>
            <a:xfrm>
              <a:off x="4271617" y="5382707"/>
              <a:ext cx="10601" cy="5674"/>
            </a:xfrm>
            <a:custGeom>
              <a:avLst/>
              <a:gdLst>
                <a:gd name="connsiteX0" fmla="*/ 10087 w 10601"/>
                <a:gd name="connsiteY0" fmla="*/ 5360 h 5674"/>
                <a:gd name="connsiteX1" fmla="*/ -514 w 10601"/>
                <a:gd name="connsiteY1" fmla="*/ -315 h 5674"/>
                <a:gd name="connsiteX2" fmla="*/ 10087 w 10601"/>
                <a:gd name="connsiteY2" fmla="*/ 5360 h 5674"/>
              </a:gdLst>
              <a:ahLst/>
              <a:cxnLst>
                <a:cxn ang="0">
                  <a:pos x="connsiteX0" y="connsiteY0"/>
                </a:cxn>
                <a:cxn ang="0">
                  <a:pos x="connsiteX1" y="connsiteY1"/>
                </a:cxn>
                <a:cxn ang="0">
                  <a:pos x="connsiteX2" y="connsiteY2"/>
                </a:cxn>
              </a:cxnLst>
              <a:rect l="l" t="t" r="r" b="b"/>
              <a:pathLst>
                <a:path w="10601" h="5674">
                  <a:moveTo>
                    <a:pt x="10087" y="5360"/>
                  </a:moveTo>
                  <a:cubicBezTo>
                    <a:pt x="6252" y="4097"/>
                    <a:pt x="2667" y="2178"/>
                    <a:pt x="-514" y="-315"/>
                  </a:cubicBezTo>
                  <a:cubicBezTo>
                    <a:pt x="3602" y="219"/>
                    <a:pt x="7359" y="2237"/>
                    <a:pt x="10087" y="5360"/>
                  </a:cubicBezTo>
                  <a:close/>
                </a:path>
              </a:pathLst>
            </a:custGeom>
            <a:solidFill>
              <a:srgbClr val="020202"/>
            </a:solidFill>
            <a:ln w="1557" cap="flat">
              <a:noFill/>
              <a:prstDash val="solid"/>
              <a:miter/>
            </a:ln>
          </p:spPr>
          <p:txBody>
            <a:bodyPr rtlCol="0" anchor="ctr"/>
            <a:lstStyle/>
            <a:p>
              <a:endParaRPr lang="es-CO"/>
            </a:p>
          </p:txBody>
        </p:sp>
        <p:sp>
          <p:nvSpPr>
            <p:cNvPr id="1299" name="Freeform: Shape 1298">
              <a:extLst>
                <a:ext uri="{FF2B5EF4-FFF2-40B4-BE49-F238E27FC236}">
                  <a16:creationId xmlns:a16="http://schemas.microsoft.com/office/drawing/2014/main" id="{817658EC-8E7C-2DB3-DC07-E8571E5B5EFC}"/>
                </a:ext>
              </a:extLst>
            </p:cNvPr>
            <p:cNvSpPr/>
            <p:nvPr/>
          </p:nvSpPr>
          <p:spPr>
            <a:xfrm>
              <a:off x="4343393" y="5430988"/>
              <a:ext cx="6843" cy="6033"/>
            </a:xfrm>
            <a:custGeom>
              <a:avLst/>
              <a:gdLst>
                <a:gd name="connsiteX0" fmla="*/ 6330 w 6843"/>
                <a:gd name="connsiteY0" fmla="*/ 5719 h 6033"/>
                <a:gd name="connsiteX1" fmla="*/ -514 w 6843"/>
                <a:gd name="connsiteY1" fmla="*/ -315 h 6033"/>
                <a:gd name="connsiteX2" fmla="*/ 6330 w 6843"/>
                <a:gd name="connsiteY2" fmla="*/ 5719 h 6033"/>
              </a:gdLst>
              <a:ahLst/>
              <a:cxnLst>
                <a:cxn ang="0">
                  <a:pos x="connsiteX0" y="connsiteY0"/>
                </a:cxn>
                <a:cxn ang="0">
                  <a:pos x="connsiteX1" y="connsiteY1"/>
                </a:cxn>
                <a:cxn ang="0">
                  <a:pos x="connsiteX2" y="connsiteY2"/>
                </a:cxn>
              </a:cxnLst>
              <a:rect l="l" t="t" r="r" b="b"/>
              <a:pathLst>
                <a:path w="6843" h="6033">
                  <a:moveTo>
                    <a:pt x="6330" y="5719"/>
                  </a:moveTo>
                  <a:cubicBezTo>
                    <a:pt x="3633" y="4242"/>
                    <a:pt x="1295" y="2181"/>
                    <a:pt x="-514" y="-315"/>
                  </a:cubicBezTo>
                  <a:cubicBezTo>
                    <a:pt x="2978" y="325"/>
                    <a:pt x="4865" y="2788"/>
                    <a:pt x="6330" y="5719"/>
                  </a:cubicBezTo>
                  <a:close/>
                </a:path>
              </a:pathLst>
            </a:custGeom>
            <a:solidFill>
              <a:srgbClr val="020202"/>
            </a:solidFill>
            <a:ln w="1557" cap="flat">
              <a:noFill/>
              <a:prstDash val="solid"/>
              <a:miter/>
            </a:ln>
          </p:spPr>
          <p:txBody>
            <a:bodyPr rtlCol="0" anchor="ctr"/>
            <a:lstStyle/>
            <a:p>
              <a:endParaRPr lang="es-CO"/>
            </a:p>
          </p:txBody>
        </p:sp>
        <p:sp>
          <p:nvSpPr>
            <p:cNvPr id="1300" name="Freeform: Shape 1299">
              <a:extLst>
                <a:ext uri="{FF2B5EF4-FFF2-40B4-BE49-F238E27FC236}">
                  <a16:creationId xmlns:a16="http://schemas.microsoft.com/office/drawing/2014/main" id="{D1244C54-738B-387F-5634-6CB1761EF1E5}"/>
                </a:ext>
              </a:extLst>
            </p:cNvPr>
            <p:cNvSpPr/>
            <p:nvPr/>
          </p:nvSpPr>
          <p:spPr>
            <a:xfrm>
              <a:off x="4358172" y="5444972"/>
              <a:ext cx="6017" cy="6859"/>
            </a:xfrm>
            <a:custGeom>
              <a:avLst/>
              <a:gdLst>
                <a:gd name="connsiteX0" fmla="*/ 5504 w 6017"/>
                <a:gd name="connsiteY0" fmla="*/ 6545 h 6859"/>
                <a:gd name="connsiteX1" fmla="*/ -514 w 6017"/>
                <a:gd name="connsiteY1" fmla="*/ -315 h 6859"/>
                <a:gd name="connsiteX2" fmla="*/ 5504 w 6017"/>
                <a:gd name="connsiteY2" fmla="*/ 6545 h 6859"/>
              </a:gdLst>
              <a:ahLst/>
              <a:cxnLst>
                <a:cxn ang="0">
                  <a:pos x="connsiteX0" y="connsiteY0"/>
                </a:cxn>
                <a:cxn ang="0">
                  <a:pos x="connsiteX1" y="connsiteY1"/>
                </a:cxn>
                <a:cxn ang="0">
                  <a:pos x="connsiteX2" y="connsiteY2"/>
                </a:cxn>
              </a:cxnLst>
              <a:rect l="l" t="t" r="r" b="b"/>
              <a:pathLst>
                <a:path w="6017" h="6859">
                  <a:moveTo>
                    <a:pt x="5504" y="6545"/>
                  </a:moveTo>
                  <a:cubicBezTo>
                    <a:pt x="3010" y="4746"/>
                    <a:pt x="952" y="2399"/>
                    <a:pt x="-514" y="-315"/>
                  </a:cubicBezTo>
                  <a:cubicBezTo>
                    <a:pt x="2417" y="1151"/>
                    <a:pt x="4912" y="3022"/>
                    <a:pt x="5504" y="6545"/>
                  </a:cubicBezTo>
                  <a:close/>
                </a:path>
              </a:pathLst>
            </a:custGeom>
            <a:solidFill>
              <a:srgbClr val="020202"/>
            </a:solidFill>
            <a:ln w="1557" cap="flat">
              <a:noFill/>
              <a:prstDash val="solid"/>
              <a:miter/>
            </a:ln>
          </p:spPr>
          <p:txBody>
            <a:bodyPr rtlCol="0" anchor="ctr"/>
            <a:lstStyle/>
            <a:p>
              <a:endParaRPr lang="es-CO"/>
            </a:p>
          </p:txBody>
        </p:sp>
        <p:sp>
          <p:nvSpPr>
            <p:cNvPr id="1301" name="Freeform: Shape 1300">
              <a:extLst>
                <a:ext uri="{FF2B5EF4-FFF2-40B4-BE49-F238E27FC236}">
                  <a16:creationId xmlns:a16="http://schemas.microsoft.com/office/drawing/2014/main" id="{2EDFF87B-866D-0C04-293D-F99EC749A3CD}"/>
                </a:ext>
              </a:extLst>
            </p:cNvPr>
            <p:cNvSpPr/>
            <p:nvPr/>
          </p:nvSpPr>
          <p:spPr>
            <a:xfrm>
              <a:off x="4326057" y="5417145"/>
              <a:ext cx="6875" cy="5986"/>
            </a:xfrm>
            <a:custGeom>
              <a:avLst/>
              <a:gdLst>
                <a:gd name="connsiteX0" fmla="*/ 6361 w 6875"/>
                <a:gd name="connsiteY0" fmla="*/ 5672 h 5986"/>
                <a:gd name="connsiteX1" fmla="*/ -514 w 6875"/>
                <a:gd name="connsiteY1" fmla="*/ -315 h 5986"/>
                <a:gd name="connsiteX2" fmla="*/ 6361 w 6875"/>
                <a:gd name="connsiteY2" fmla="*/ 5672 h 5986"/>
              </a:gdLst>
              <a:ahLst/>
              <a:cxnLst>
                <a:cxn ang="0">
                  <a:pos x="connsiteX0" y="connsiteY0"/>
                </a:cxn>
                <a:cxn ang="0">
                  <a:pos x="connsiteX1" y="connsiteY1"/>
                </a:cxn>
                <a:cxn ang="0">
                  <a:pos x="connsiteX2" y="connsiteY2"/>
                </a:cxn>
              </a:cxnLst>
              <a:rect l="l" t="t" r="r" b="b"/>
              <a:pathLst>
                <a:path w="6875" h="5986">
                  <a:moveTo>
                    <a:pt x="6361" y="5672"/>
                  </a:moveTo>
                  <a:cubicBezTo>
                    <a:pt x="3119" y="4783"/>
                    <a:pt x="1544" y="1946"/>
                    <a:pt x="-514" y="-315"/>
                  </a:cubicBezTo>
                  <a:cubicBezTo>
                    <a:pt x="3010" y="309"/>
                    <a:pt x="4849" y="2788"/>
                    <a:pt x="6361" y="5672"/>
                  </a:cubicBezTo>
                  <a:close/>
                </a:path>
              </a:pathLst>
            </a:custGeom>
            <a:solidFill>
              <a:srgbClr val="020202"/>
            </a:solidFill>
            <a:ln w="1557" cap="flat">
              <a:noFill/>
              <a:prstDash val="solid"/>
              <a:miter/>
            </a:ln>
          </p:spPr>
          <p:txBody>
            <a:bodyPr rtlCol="0" anchor="ctr"/>
            <a:lstStyle/>
            <a:p>
              <a:endParaRPr lang="es-CO"/>
            </a:p>
          </p:txBody>
        </p:sp>
        <p:sp>
          <p:nvSpPr>
            <p:cNvPr id="1302" name="Freeform: Shape 1301">
              <a:extLst>
                <a:ext uri="{FF2B5EF4-FFF2-40B4-BE49-F238E27FC236}">
                  <a16:creationId xmlns:a16="http://schemas.microsoft.com/office/drawing/2014/main" id="{59D052FC-B80D-9E70-7DEF-C264711B1594}"/>
                </a:ext>
              </a:extLst>
            </p:cNvPr>
            <p:cNvSpPr/>
            <p:nvPr/>
          </p:nvSpPr>
          <p:spPr>
            <a:xfrm>
              <a:off x="4217427" y="5362834"/>
              <a:ext cx="9353" cy="2412"/>
            </a:xfrm>
            <a:custGeom>
              <a:avLst/>
              <a:gdLst>
                <a:gd name="connsiteX0" fmla="*/ 8840 w 9353"/>
                <a:gd name="connsiteY0" fmla="*/ 2098 h 2412"/>
                <a:gd name="connsiteX1" fmla="*/ -514 w 9353"/>
                <a:gd name="connsiteY1" fmla="*/ -194 h 2412"/>
                <a:gd name="connsiteX2" fmla="*/ 8840 w 9353"/>
                <a:gd name="connsiteY2" fmla="*/ 2098 h 2412"/>
              </a:gdLst>
              <a:ahLst/>
              <a:cxnLst>
                <a:cxn ang="0">
                  <a:pos x="connsiteX0" y="connsiteY0"/>
                </a:cxn>
                <a:cxn ang="0">
                  <a:pos x="connsiteX1" y="connsiteY1"/>
                </a:cxn>
                <a:cxn ang="0">
                  <a:pos x="connsiteX2" y="connsiteY2"/>
                </a:cxn>
              </a:cxnLst>
              <a:rect l="l" t="t" r="r" b="b"/>
              <a:pathLst>
                <a:path w="9353" h="2412">
                  <a:moveTo>
                    <a:pt x="8840" y="2098"/>
                  </a:moveTo>
                  <a:cubicBezTo>
                    <a:pt x="5597" y="1964"/>
                    <a:pt x="2417" y="1186"/>
                    <a:pt x="-514" y="-194"/>
                  </a:cubicBezTo>
                  <a:cubicBezTo>
                    <a:pt x="2869" y="-506"/>
                    <a:pt x="6143" y="-366"/>
                    <a:pt x="8840" y="2098"/>
                  </a:cubicBezTo>
                  <a:close/>
                </a:path>
              </a:pathLst>
            </a:custGeom>
            <a:solidFill>
              <a:srgbClr val="020202"/>
            </a:solidFill>
            <a:ln w="1557" cap="flat">
              <a:noFill/>
              <a:prstDash val="solid"/>
              <a:miter/>
            </a:ln>
          </p:spPr>
          <p:txBody>
            <a:bodyPr rtlCol="0" anchor="ctr"/>
            <a:lstStyle/>
            <a:p>
              <a:endParaRPr lang="es-CO"/>
            </a:p>
          </p:txBody>
        </p:sp>
        <p:sp>
          <p:nvSpPr>
            <p:cNvPr id="1303" name="Freeform: Shape 1302">
              <a:extLst>
                <a:ext uri="{FF2B5EF4-FFF2-40B4-BE49-F238E27FC236}">
                  <a16:creationId xmlns:a16="http://schemas.microsoft.com/office/drawing/2014/main" id="{C57E283F-5D50-9B4F-882F-1C46A3F1D13F}"/>
                </a:ext>
              </a:extLst>
            </p:cNvPr>
            <p:cNvSpPr/>
            <p:nvPr/>
          </p:nvSpPr>
          <p:spPr>
            <a:xfrm>
              <a:off x="4384737" y="5473845"/>
              <a:ext cx="4864" cy="5690"/>
            </a:xfrm>
            <a:custGeom>
              <a:avLst/>
              <a:gdLst>
                <a:gd name="connsiteX0" fmla="*/ 4350 w 4864"/>
                <a:gd name="connsiteY0" fmla="*/ 5376 h 5690"/>
                <a:gd name="connsiteX1" fmla="*/ -514 w 4864"/>
                <a:gd name="connsiteY1" fmla="*/ -315 h 5690"/>
                <a:gd name="connsiteX2" fmla="*/ 4350 w 4864"/>
                <a:gd name="connsiteY2" fmla="*/ 5376 h 5690"/>
              </a:gdLst>
              <a:ahLst/>
              <a:cxnLst>
                <a:cxn ang="0">
                  <a:pos x="connsiteX0" y="connsiteY0"/>
                </a:cxn>
                <a:cxn ang="0">
                  <a:pos x="connsiteX1" y="connsiteY1"/>
                </a:cxn>
                <a:cxn ang="0">
                  <a:pos x="connsiteX2" y="connsiteY2"/>
                </a:cxn>
              </a:cxnLst>
              <a:rect l="l" t="t" r="r" b="b"/>
              <a:pathLst>
                <a:path w="4864" h="5690">
                  <a:moveTo>
                    <a:pt x="4350" y="5376"/>
                  </a:moveTo>
                  <a:cubicBezTo>
                    <a:pt x="2246" y="3954"/>
                    <a:pt x="562" y="1988"/>
                    <a:pt x="-514" y="-315"/>
                  </a:cubicBezTo>
                  <a:cubicBezTo>
                    <a:pt x="2090" y="452"/>
                    <a:pt x="3992" y="2683"/>
                    <a:pt x="4350" y="5376"/>
                  </a:cubicBezTo>
                  <a:close/>
                </a:path>
              </a:pathLst>
            </a:custGeom>
            <a:solidFill>
              <a:srgbClr val="020202"/>
            </a:solidFill>
            <a:ln w="1557" cap="flat">
              <a:noFill/>
              <a:prstDash val="solid"/>
              <a:miter/>
            </a:ln>
          </p:spPr>
          <p:txBody>
            <a:bodyPr rtlCol="0" anchor="ctr"/>
            <a:lstStyle/>
            <a:p>
              <a:endParaRPr lang="es-CO"/>
            </a:p>
          </p:txBody>
        </p:sp>
        <p:sp>
          <p:nvSpPr>
            <p:cNvPr id="1304" name="Freeform: Shape 1303">
              <a:extLst>
                <a:ext uri="{FF2B5EF4-FFF2-40B4-BE49-F238E27FC236}">
                  <a16:creationId xmlns:a16="http://schemas.microsoft.com/office/drawing/2014/main" id="{0088793C-850B-4442-3A45-D5D3ACD91FA4}"/>
                </a:ext>
              </a:extLst>
            </p:cNvPr>
            <p:cNvSpPr/>
            <p:nvPr/>
          </p:nvSpPr>
          <p:spPr>
            <a:xfrm>
              <a:off x="4392843" y="5483058"/>
              <a:ext cx="4817" cy="5752"/>
            </a:xfrm>
            <a:custGeom>
              <a:avLst/>
              <a:gdLst>
                <a:gd name="connsiteX0" fmla="*/ 4304 w 4817"/>
                <a:gd name="connsiteY0" fmla="*/ 5438 h 5752"/>
                <a:gd name="connsiteX1" fmla="*/ -514 w 4817"/>
                <a:gd name="connsiteY1" fmla="*/ -315 h 5752"/>
                <a:gd name="connsiteX2" fmla="*/ 4304 w 4817"/>
                <a:gd name="connsiteY2" fmla="*/ 5438 h 5752"/>
              </a:gdLst>
              <a:ahLst/>
              <a:cxnLst>
                <a:cxn ang="0">
                  <a:pos x="connsiteX0" y="connsiteY0"/>
                </a:cxn>
                <a:cxn ang="0">
                  <a:pos x="connsiteX1" y="connsiteY1"/>
                </a:cxn>
                <a:cxn ang="0">
                  <a:pos x="connsiteX2" y="connsiteY2"/>
                </a:cxn>
              </a:cxnLst>
              <a:rect l="l" t="t" r="r" b="b"/>
              <a:pathLst>
                <a:path w="4817" h="5752">
                  <a:moveTo>
                    <a:pt x="4304" y="5438"/>
                  </a:moveTo>
                  <a:cubicBezTo>
                    <a:pt x="2230" y="3965"/>
                    <a:pt x="578" y="1983"/>
                    <a:pt x="-514" y="-315"/>
                  </a:cubicBezTo>
                  <a:cubicBezTo>
                    <a:pt x="2043" y="808"/>
                    <a:pt x="4039" y="2398"/>
                    <a:pt x="4304" y="5438"/>
                  </a:cubicBezTo>
                  <a:close/>
                </a:path>
              </a:pathLst>
            </a:custGeom>
            <a:solidFill>
              <a:srgbClr val="020202"/>
            </a:solidFill>
            <a:ln w="1557" cap="flat">
              <a:noFill/>
              <a:prstDash val="solid"/>
              <a:miter/>
            </a:ln>
          </p:spPr>
          <p:txBody>
            <a:bodyPr rtlCol="0" anchor="ctr"/>
            <a:lstStyle/>
            <a:p>
              <a:endParaRPr lang="es-CO"/>
            </a:p>
          </p:txBody>
        </p:sp>
        <p:sp>
          <p:nvSpPr>
            <p:cNvPr id="1305" name="Freeform: Shape 1304">
              <a:extLst>
                <a:ext uri="{FF2B5EF4-FFF2-40B4-BE49-F238E27FC236}">
                  <a16:creationId xmlns:a16="http://schemas.microsoft.com/office/drawing/2014/main" id="{1FD30A23-A7E7-7A43-481D-A2830CF8FA12}"/>
                </a:ext>
              </a:extLst>
            </p:cNvPr>
            <p:cNvSpPr/>
            <p:nvPr/>
          </p:nvSpPr>
          <p:spPr>
            <a:xfrm>
              <a:off x="4286661" y="5390689"/>
              <a:ext cx="5939" cy="3429"/>
            </a:xfrm>
            <a:custGeom>
              <a:avLst/>
              <a:gdLst>
                <a:gd name="connsiteX0" fmla="*/ 5426 w 5939"/>
                <a:gd name="connsiteY0" fmla="*/ 3115 h 3429"/>
                <a:gd name="connsiteX1" fmla="*/ -514 w 5939"/>
                <a:gd name="connsiteY1" fmla="*/ -300 h 3429"/>
                <a:gd name="connsiteX2" fmla="*/ 5426 w 5939"/>
                <a:gd name="connsiteY2" fmla="*/ 3115 h 3429"/>
              </a:gdLst>
              <a:ahLst/>
              <a:cxnLst>
                <a:cxn ang="0">
                  <a:pos x="connsiteX0" y="connsiteY0"/>
                </a:cxn>
                <a:cxn ang="0">
                  <a:pos x="connsiteX1" y="connsiteY1"/>
                </a:cxn>
                <a:cxn ang="0">
                  <a:pos x="connsiteX2" y="connsiteY2"/>
                </a:cxn>
              </a:cxnLst>
              <a:rect l="l" t="t" r="r" b="b"/>
              <a:pathLst>
                <a:path w="5939" h="3429">
                  <a:moveTo>
                    <a:pt x="5426" y="3115"/>
                  </a:moveTo>
                  <a:cubicBezTo>
                    <a:pt x="3134" y="2634"/>
                    <a:pt x="1061" y="1439"/>
                    <a:pt x="-514" y="-300"/>
                  </a:cubicBezTo>
                  <a:cubicBezTo>
                    <a:pt x="1981" y="-474"/>
                    <a:pt x="4319" y="876"/>
                    <a:pt x="5426" y="3115"/>
                  </a:cubicBezTo>
                  <a:close/>
                </a:path>
              </a:pathLst>
            </a:custGeom>
            <a:solidFill>
              <a:srgbClr val="020202"/>
            </a:solidFill>
            <a:ln w="1557" cap="flat">
              <a:noFill/>
              <a:prstDash val="solid"/>
              <a:miter/>
            </a:ln>
          </p:spPr>
          <p:txBody>
            <a:bodyPr rtlCol="0" anchor="ctr"/>
            <a:lstStyle/>
            <a:p>
              <a:endParaRPr lang="es-CO"/>
            </a:p>
          </p:txBody>
        </p:sp>
        <p:sp>
          <p:nvSpPr>
            <p:cNvPr id="1306" name="Freeform: Shape 1305">
              <a:extLst>
                <a:ext uri="{FF2B5EF4-FFF2-40B4-BE49-F238E27FC236}">
                  <a16:creationId xmlns:a16="http://schemas.microsoft.com/office/drawing/2014/main" id="{F1C3CF41-16DB-FC75-3CF2-272F8F299987}"/>
                </a:ext>
              </a:extLst>
            </p:cNvPr>
            <p:cNvSpPr/>
            <p:nvPr/>
          </p:nvSpPr>
          <p:spPr>
            <a:xfrm>
              <a:off x="4253253" y="5374453"/>
              <a:ext cx="5830" cy="2454"/>
            </a:xfrm>
            <a:custGeom>
              <a:avLst/>
              <a:gdLst>
                <a:gd name="connsiteX0" fmla="*/ 5317 w 5830"/>
                <a:gd name="connsiteY0" fmla="*/ 2140 h 2454"/>
                <a:gd name="connsiteX1" fmla="*/ -514 w 5830"/>
                <a:gd name="connsiteY1" fmla="*/ -292 h 2454"/>
                <a:gd name="connsiteX2" fmla="*/ 5317 w 5830"/>
                <a:gd name="connsiteY2" fmla="*/ 2140 h 2454"/>
              </a:gdLst>
              <a:ahLst/>
              <a:cxnLst>
                <a:cxn ang="0">
                  <a:pos x="connsiteX0" y="connsiteY0"/>
                </a:cxn>
                <a:cxn ang="0">
                  <a:pos x="connsiteX1" y="connsiteY1"/>
                </a:cxn>
                <a:cxn ang="0">
                  <a:pos x="connsiteX2" y="connsiteY2"/>
                </a:cxn>
              </a:cxnLst>
              <a:rect l="l" t="t" r="r" b="b"/>
              <a:pathLst>
                <a:path w="5830" h="2454">
                  <a:moveTo>
                    <a:pt x="5317" y="2140"/>
                  </a:moveTo>
                  <a:cubicBezTo>
                    <a:pt x="3165" y="1965"/>
                    <a:pt x="1123" y="1114"/>
                    <a:pt x="-514" y="-292"/>
                  </a:cubicBezTo>
                  <a:cubicBezTo>
                    <a:pt x="1840" y="-417"/>
                    <a:pt x="3961" y="-74"/>
                    <a:pt x="5317" y="2140"/>
                  </a:cubicBezTo>
                  <a:close/>
                </a:path>
              </a:pathLst>
            </a:custGeom>
            <a:solidFill>
              <a:srgbClr val="020202"/>
            </a:solidFill>
            <a:ln w="1557" cap="flat">
              <a:noFill/>
              <a:prstDash val="solid"/>
              <a:miter/>
            </a:ln>
          </p:spPr>
          <p:txBody>
            <a:bodyPr rtlCol="0" anchor="ctr"/>
            <a:lstStyle/>
            <a:p>
              <a:endParaRPr lang="es-CO"/>
            </a:p>
          </p:txBody>
        </p:sp>
        <p:sp>
          <p:nvSpPr>
            <p:cNvPr id="1307" name="Freeform: Shape 1306">
              <a:extLst>
                <a:ext uri="{FF2B5EF4-FFF2-40B4-BE49-F238E27FC236}">
                  <a16:creationId xmlns:a16="http://schemas.microsoft.com/office/drawing/2014/main" id="{C578EDD8-EAD3-415E-C45F-DFD381883908}"/>
                </a:ext>
              </a:extLst>
            </p:cNvPr>
            <p:cNvSpPr/>
            <p:nvPr/>
          </p:nvSpPr>
          <p:spPr>
            <a:xfrm>
              <a:off x="4318994" y="5411418"/>
              <a:ext cx="4676" cy="3669"/>
            </a:xfrm>
            <a:custGeom>
              <a:avLst/>
              <a:gdLst>
                <a:gd name="connsiteX0" fmla="*/ 4163 w 4676"/>
                <a:gd name="connsiteY0" fmla="*/ 3354 h 3669"/>
                <a:gd name="connsiteX1" fmla="*/ -514 w 4676"/>
                <a:gd name="connsiteY1" fmla="*/ -309 h 3669"/>
                <a:gd name="connsiteX2" fmla="*/ 4163 w 4676"/>
                <a:gd name="connsiteY2" fmla="*/ 3354 h 3669"/>
              </a:gdLst>
              <a:ahLst/>
              <a:cxnLst>
                <a:cxn ang="0">
                  <a:pos x="connsiteX0" y="connsiteY0"/>
                </a:cxn>
                <a:cxn ang="0">
                  <a:pos x="connsiteX1" y="connsiteY1"/>
                </a:cxn>
                <a:cxn ang="0">
                  <a:pos x="connsiteX2" y="connsiteY2"/>
                </a:cxn>
              </a:cxnLst>
              <a:rect l="l" t="t" r="r" b="b"/>
              <a:pathLst>
                <a:path w="4676" h="3669">
                  <a:moveTo>
                    <a:pt x="4163" y="3354"/>
                  </a:moveTo>
                  <a:cubicBezTo>
                    <a:pt x="2246" y="2673"/>
                    <a:pt x="609" y="1389"/>
                    <a:pt x="-514" y="-309"/>
                  </a:cubicBezTo>
                  <a:cubicBezTo>
                    <a:pt x="1747" y="-420"/>
                    <a:pt x="3727" y="1141"/>
                    <a:pt x="4163" y="3354"/>
                  </a:cubicBezTo>
                  <a:close/>
                </a:path>
              </a:pathLst>
            </a:custGeom>
            <a:solidFill>
              <a:srgbClr val="020202"/>
            </a:solidFill>
            <a:ln w="1557" cap="flat">
              <a:noFill/>
              <a:prstDash val="solid"/>
              <a:miter/>
            </a:ln>
          </p:spPr>
          <p:txBody>
            <a:bodyPr rtlCol="0" anchor="ctr"/>
            <a:lstStyle/>
            <a:p>
              <a:endParaRPr lang="es-CO"/>
            </a:p>
          </p:txBody>
        </p:sp>
        <p:sp>
          <p:nvSpPr>
            <p:cNvPr id="1308" name="Freeform: Shape 1307">
              <a:extLst>
                <a:ext uri="{FF2B5EF4-FFF2-40B4-BE49-F238E27FC236}">
                  <a16:creationId xmlns:a16="http://schemas.microsoft.com/office/drawing/2014/main" id="{1314CB7D-B212-8781-32A5-6EB14AA5C89F}"/>
                </a:ext>
              </a:extLst>
            </p:cNvPr>
            <p:cNvSpPr/>
            <p:nvPr/>
          </p:nvSpPr>
          <p:spPr>
            <a:xfrm>
              <a:off x="4263744" y="5379012"/>
              <a:ext cx="5705" cy="2572"/>
            </a:xfrm>
            <a:custGeom>
              <a:avLst/>
              <a:gdLst>
                <a:gd name="connsiteX0" fmla="*/ 5192 w 5705"/>
                <a:gd name="connsiteY0" fmla="*/ 2258 h 2572"/>
                <a:gd name="connsiteX1" fmla="*/ -514 w 5705"/>
                <a:gd name="connsiteY1" fmla="*/ -315 h 2572"/>
                <a:gd name="connsiteX2" fmla="*/ 5192 w 5705"/>
                <a:gd name="connsiteY2" fmla="*/ 2258 h 2572"/>
              </a:gdLst>
              <a:ahLst/>
              <a:cxnLst>
                <a:cxn ang="0">
                  <a:pos x="connsiteX0" y="connsiteY0"/>
                </a:cxn>
                <a:cxn ang="0">
                  <a:pos x="connsiteX1" y="connsiteY1"/>
                </a:cxn>
                <a:cxn ang="0">
                  <a:pos x="connsiteX2" y="connsiteY2"/>
                </a:cxn>
              </a:cxnLst>
              <a:rect l="l" t="t" r="r" b="b"/>
              <a:pathLst>
                <a:path w="5705" h="2572">
                  <a:moveTo>
                    <a:pt x="5192" y="2258"/>
                  </a:moveTo>
                  <a:cubicBezTo>
                    <a:pt x="3072" y="1982"/>
                    <a:pt x="1092" y="1087"/>
                    <a:pt x="-514" y="-315"/>
                  </a:cubicBezTo>
                  <a:cubicBezTo>
                    <a:pt x="1794" y="-299"/>
                    <a:pt x="3914" y="28"/>
                    <a:pt x="5192" y="2258"/>
                  </a:cubicBezTo>
                  <a:close/>
                </a:path>
              </a:pathLst>
            </a:custGeom>
            <a:solidFill>
              <a:srgbClr val="020202"/>
            </a:solidFill>
            <a:ln w="1557" cap="flat">
              <a:noFill/>
              <a:prstDash val="solid"/>
              <a:miter/>
            </a:ln>
          </p:spPr>
          <p:txBody>
            <a:bodyPr rtlCol="0" anchor="ctr"/>
            <a:lstStyle/>
            <a:p>
              <a:endParaRPr lang="es-CO"/>
            </a:p>
          </p:txBody>
        </p:sp>
        <p:sp>
          <p:nvSpPr>
            <p:cNvPr id="1309" name="Freeform: Shape 1308">
              <a:extLst>
                <a:ext uri="{FF2B5EF4-FFF2-40B4-BE49-F238E27FC236}">
                  <a16:creationId xmlns:a16="http://schemas.microsoft.com/office/drawing/2014/main" id="{A2EA5392-D9C8-1A19-A5A7-C33D834DF92B}"/>
                </a:ext>
              </a:extLst>
            </p:cNvPr>
            <p:cNvSpPr/>
            <p:nvPr/>
          </p:nvSpPr>
          <p:spPr>
            <a:xfrm>
              <a:off x="4247484" y="5372058"/>
              <a:ext cx="5846" cy="2464"/>
            </a:xfrm>
            <a:custGeom>
              <a:avLst/>
              <a:gdLst>
                <a:gd name="connsiteX0" fmla="*/ 5332 w 5846"/>
                <a:gd name="connsiteY0" fmla="*/ 2150 h 2464"/>
                <a:gd name="connsiteX1" fmla="*/ -514 w 5846"/>
                <a:gd name="connsiteY1" fmla="*/ -220 h 2464"/>
                <a:gd name="connsiteX2" fmla="*/ 5332 w 5846"/>
                <a:gd name="connsiteY2" fmla="*/ 2150 h 2464"/>
              </a:gdLst>
              <a:ahLst/>
              <a:cxnLst>
                <a:cxn ang="0">
                  <a:pos x="connsiteX0" y="connsiteY0"/>
                </a:cxn>
                <a:cxn ang="0">
                  <a:pos x="connsiteX1" y="connsiteY1"/>
                </a:cxn>
                <a:cxn ang="0">
                  <a:pos x="connsiteX2" y="connsiteY2"/>
                </a:cxn>
              </a:cxnLst>
              <a:rect l="l" t="t" r="r" b="b"/>
              <a:pathLst>
                <a:path w="5846" h="2464">
                  <a:moveTo>
                    <a:pt x="5332" y="2150"/>
                  </a:moveTo>
                  <a:cubicBezTo>
                    <a:pt x="3181" y="1995"/>
                    <a:pt x="1139" y="1166"/>
                    <a:pt x="-514" y="-220"/>
                  </a:cubicBezTo>
                  <a:cubicBezTo>
                    <a:pt x="1731" y="-627"/>
                    <a:pt x="4007" y="296"/>
                    <a:pt x="5332" y="2150"/>
                  </a:cubicBezTo>
                  <a:close/>
                </a:path>
              </a:pathLst>
            </a:custGeom>
            <a:solidFill>
              <a:srgbClr val="020202"/>
            </a:solidFill>
            <a:ln w="1557" cap="flat">
              <a:noFill/>
              <a:prstDash val="solid"/>
              <a:miter/>
            </a:ln>
          </p:spPr>
          <p:txBody>
            <a:bodyPr rtlCol="0" anchor="ctr"/>
            <a:lstStyle/>
            <a:p>
              <a:endParaRPr lang="es-CO"/>
            </a:p>
          </p:txBody>
        </p:sp>
        <p:sp>
          <p:nvSpPr>
            <p:cNvPr id="1310" name="Freeform: Shape 1309">
              <a:extLst>
                <a:ext uri="{FF2B5EF4-FFF2-40B4-BE49-F238E27FC236}">
                  <a16:creationId xmlns:a16="http://schemas.microsoft.com/office/drawing/2014/main" id="{08BA8E98-3B5F-1C44-8E28-E3CD279300C6}"/>
                </a:ext>
              </a:extLst>
            </p:cNvPr>
            <p:cNvSpPr/>
            <p:nvPr/>
          </p:nvSpPr>
          <p:spPr>
            <a:xfrm>
              <a:off x="4241654" y="5369769"/>
              <a:ext cx="5908" cy="2430"/>
            </a:xfrm>
            <a:custGeom>
              <a:avLst/>
              <a:gdLst>
                <a:gd name="connsiteX0" fmla="*/ 5395 w 5908"/>
                <a:gd name="connsiteY0" fmla="*/ 2116 h 2430"/>
                <a:gd name="connsiteX1" fmla="*/ -514 w 5908"/>
                <a:gd name="connsiteY1" fmla="*/ -192 h 2430"/>
                <a:gd name="connsiteX2" fmla="*/ 5395 w 5908"/>
                <a:gd name="connsiteY2" fmla="*/ 2116 h 2430"/>
              </a:gdLst>
              <a:ahLst/>
              <a:cxnLst>
                <a:cxn ang="0">
                  <a:pos x="connsiteX0" y="connsiteY0"/>
                </a:cxn>
                <a:cxn ang="0">
                  <a:pos x="connsiteX1" y="connsiteY1"/>
                </a:cxn>
                <a:cxn ang="0">
                  <a:pos x="connsiteX2" y="connsiteY2"/>
                </a:cxn>
              </a:cxnLst>
              <a:rect l="l" t="t" r="r" b="b"/>
              <a:pathLst>
                <a:path w="5908" h="2430">
                  <a:moveTo>
                    <a:pt x="5395" y="2116"/>
                  </a:moveTo>
                  <a:cubicBezTo>
                    <a:pt x="3228" y="1986"/>
                    <a:pt x="1170" y="1179"/>
                    <a:pt x="-514" y="-192"/>
                  </a:cubicBezTo>
                  <a:cubicBezTo>
                    <a:pt x="1747" y="-662"/>
                    <a:pt x="4054" y="242"/>
                    <a:pt x="5395" y="2116"/>
                  </a:cubicBezTo>
                  <a:close/>
                </a:path>
              </a:pathLst>
            </a:custGeom>
            <a:solidFill>
              <a:srgbClr val="020202"/>
            </a:solidFill>
            <a:ln w="1557" cap="flat">
              <a:noFill/>
              <a:prstDash val="solid"/>
              <a:miter/>
            </a:ln>
          </p:spPr>
          <p:txBody>
            <a:bodyPr rtlCol="0" anchor="ctr"/>
            <a:lstStyle/>
            <a:p>
              <a:endParaRPr lang="es-CO"/>
            </a:p>
          </p:txBody>
        </p:sp>
        <p:sp>
          <p:nvSpPr>
            <p:cNvPr id="1311" name="Freeform: Shape 1310">
              <a:extLst>
                <a:ext uri="{FF2B5EF4-FFF2-40B4-BE49-F238E27FC236}">
                  <a16:creationId xmlns:a16="http://schemas.microsoft.com/office/drawing/2014/main" id="{2C2E5C91-F073-9F05-0BE0-E668A7DB41A9}"/>
                </a:ext>
              </a:extLst>
            </p:cNvPr>
            <p:cNvSpPr/>
            <p:nvPr/>
          </p:nvSpPr>
          <p:spPr>
            <a:xfrm>
              <a:off x="4314380" y="5408010"/>
              <a:ext cx="4770" cy="3460"/>
            </a:xfrm>
            <a:custGeom>
              <a:avLst/>
              <a:gdLst>
                <a:gd name="connsiteX0" fmla="*/ 4257 w 4770"/>
                <a:gd name="connsiteY0" fmla="*/ 3146 h 3460"/>
                <a:gd name="connsiteX1" fmla="*/ -514 w 4770"/>
                <a:gd name="connsiteY1" fmla="*/ -300 h 3460"/>
                <a:gd name="connsiteX2" fmla="*/ 4257 w 4770"/>
                <a:gd name="connsiteY2" fmla="*/ 3146 h 3460"/>
              </a:gdLst>
              <a:ahLst/>
              <a:cxnLst>
                <a:cxn ang="0">
                  <a:pos x="connsiteX0" y="connsiteY0"/>
                </a:cxn>
                <a:cxn ang="0">
                  <a:pos x="connsiteX1" y="connsiteY1"/>
                </a:cxn>
                <a:cxn ang="0">
                  <a:pos x="connsiteX2" y="connsiteY2"/>
                </a:cxn>
              </a:cxnLst>
              <a:rect l="l" t="t" r="r" b="b"/>
              <a:pathLst>
                <a:path w="4770" h="3460">
                  <a:moveTo>
                    <a:pt x="4257" y="3146"/>
                  </a:moveTo>
                  <a:cubicBezTo>
                    <a:pt x="2324" y="2569"/>
                    <a:pt x="640" y="1354"/>
                    <a:pt x="-514" y="-300"/>
                  </a:cubicBezTo>
                  <a:cubicBezTo>
                    <a:pt x="2043" y="-487"/>
                    <a:pt x="3321" y="1103"/>
                    <a:pt x="4257" y="3146"/>
                  </a:cubicBezTo>
                  <a:close/>
                </a:path>
              </a:pathLst>
            </a:custGeom>
            <a:solidFill>
              <a:srgbClr val="020202"/>
            </a:solidFill>
            <a:ln w="1557" cap="flat">
              <a:noFill/>
              <a:prstDash val="solid"/>
              <a:miter/>
            </a:ln>
          </p:spPr>
          <p:txBody>
            <a:bodyPr rtlCol="0" anchor="ctr"/>
            <a:lstStyle/>
            <a:p>
              <a:endParaRPr lang="es-CO"/>
            </a:p>
          </p:txBody>
        </p:sp>
        <p:sp>
          <p:nvSpPr>
            <p:cNvPr id="1312" name="Freeform: Shape 1311">
              <a:extLst>
                <a:ext uri="{FF2B5EF4-FFF2-40B4-BE49-F238E27FC236}">
                  <a16:creationId xmlns:a16="http://schemas.microsoft.com/office/drawing/2014/main" id="{3189512D-E3A5-22ED-3992-2756C1481C76}"/>
                </a:ext>
              </a:extLst>
            </p:cNvPr>
            <p:cNvSpPr/>
            <p:nvPr/>
          </p:nvSpPr>
          <p:spPr>
            <a:xfrm>
              <a:off x="4378049" y="5466758"/>
              <a:ext cx="3499" cy="3532"/>
            </a:xfrm>
            <a:custGeom>
              <a:avLst/>
              <a:gdLst>
                <a:gd name="connsiteX0" fmla="*/ 2963 w 3499"/>
                <a:gd name="connsiteY0" fmla="*/ 3217 h 3532"/>
                <a:gd name="connsiteX1" fmla="*/ -514 w 3499"/>
                <a:gd name="connsiteY1" fmla="*/ -290 h 3532"/>
                <a:gd name="connsiteX2" fmla="*/ 2963 w 3499"/>
                <a:gd name="connsiteY2" fmla="*/ 2418 h 3532"/>
                <a:gd name="connsiteX3" fmla="*/ 2963 w 3499"/>
                <a:gd name="connsiteY3" fmla="*/ 3217 h 3532"/>
              </a:gdLst>
              <a:ahLst/>
              <a:cxnLst>
                <a:cxn ang="0">
                  <a:pos x="connsiteX0" y="connsiteY0"/>
                </a:cxn>
                <a:cxn ang="0">
                  <a:pos x="connsiteX1" y="connsiteY1"/>
                </a:cxn>
                <a:cxn ang="0">
                  <a:pos x="connsiteX2" y="connsiteY2"/>
                </a:cxn>
                <a:cxn ang="0">
                  <a:pos x="connsiteX3" y="connsiteY3"/>
                </a:cxn>
              </a:cxnLst>
              <a:rect l="l" t="t" r="r" b="b"/>
              <a:pathLst>
                <a:path w="3499" h="3532">
                  <a:moveTo>
                    <a:pt x="2963" y="3217"/>
                  </a:moveTo>
                  <a:cubicBezTo>
                    <a:pt x="1513" y="2371"/>
                    <a:pt x="313" y="1161"/>
                    <a:pt x="-514" y="-290"/>
                  </a:cubicBezTo>
                  <a:cubicBezTo>
                    <a:pt x="1201" y="-504"/>
                    <a:pt x="2760" y="709"/>
                    <a:pt x="2963" y="2418"/>
                  </a:cubicBezTo>
                  <a:cubicBezTo>
                    <a:pt x="2994" y="2683"/>
                    <a:pt x="2994" y="2952"/>
                    <a:pt x="2963" y="3217"/>
                  </a:cubicBezTo>
                  <a:close/>
                </a:path>
              </a:pathLst>
            </a:custGeom>
            <a:solidFill>
              <a:srgbClr val="020202"/>
            </a:solidFill>
            <a:ln w="1557" cap="flat">
              <a:noFill/>
              <a:prstDash val="solid"/>
              <a:miter/>
            </a:ln>
          </p:spPr>
          <p:txBody>
            <a:bodyPr rtlCol="0" anchor="ctr"/>
            <a:lstStyle/>
            <a:p>
              <a:endParaRPr lang="es-CO"/>
            </a:p>
          </p:txBody>
        </p:sp>
        <p:sp>
          <p:nvSpPr>
            <p:cNvPr id="1313" name="Freeform: Shape 1312">
              <a:extLst>
                <a:ext uri="{FF2B5EF4-FFF2-40B4-BE49-F238E27FC236}">
                  <a16:creationId xmlns:a16="http://schemas.microsoft.com/office/drawing/2014/main" id="{3A08A5C3-1868-8EAD-6C48-69339768FAE7}"/>
                </a:ext>
              </a:extLst>
            </p:cNvPr>
            <p:cNvSpPr/>
            <p:nvPr/>
          </p:nvSpPr>
          <p:spPr>
            <a:xfrm>
              <a:off x="4226688" y="5365132"/>
              <a:ext cx="4676" cy="1460"/>
            </a:xfrm>
            <a:custGeom>
              <a:avLst/>
              <a:gdLst>
                <a:gd name="connsiteX0" fmla="*/ 4163 w 4676"/>
                <a:gd name="connsiteY0" fmla="*/ 1109 h 1460"/>
                <a:gd name="connsiteX1" fmla="*/ -514 w 4676"/>
                <a:gd name="connsiteY1" fmla="*/ -216 h 1460"/>
                <a:gd name="connsiteX2" fmla="*/ 4163 w 4676"/>
                <a:gd name="connsiteY2" fmla="*/ 1109 h 1460"/>
              </a:gdLst>
              <a:ahLst/>
              <a:cxnLst>
                <a:cxn ang="0">
                  <a:pos x="connsiteX0" y="connsiteY0"/>
                </a:cxn>
                <a:cxn ang="0">
                  <a:pos x="connsiteX1" y="connsiteY1"/>
                </a:cxn>
                <a:cxn ang="0">
                  <a:pos x="connsiteX2" y="connsiteY2"/>
                </a:cxn>
              </a:cxnLst>
              <a:rect l="l" t="t" r="r" b="b"/>
              <a:pathLst>
                <a:path w="4676" h="1460">
                  <a:moveTo>
                    <a:pt x="4163" y="1109"/>
                  </a:moveTo>
                  <a:cubicBezTo>
                    <a:pt x="2495" y="1288"/>
                    <a:pt x="811" y="814"/>
                    <a:pt x="-514" y="-216"/>
                  </a:cubicBezTo>
                  <a:cubicBezTo>
                    <a:pt x="1154" y="-138"/>
                    <a:pt x="3072" y="-964"/>
                    <a:pt x="4163" y="1109"/>
                  </a:cubicBezTo>
                  <a:close/>
                </a:path>
              </a:pathLst>
            </a:custGeom>
            <a:solidFill>
              <a:srgbClr val="020202"/>
            </a:solidFill>
            <a:ln w="1557" cap="flat">
              <a:noFill/>
              <a:prstDash val="solid"/>
              <a:miter/>
            </a:ln>
          </p:spPr>
          <p:txBody>
            <a:bodyPr rtlCol="0" anchor="ctr"/>
            <a:lstStyle/>
            <a:p>
              <a:endParaRPr lang="es-CO"/>
            </a:p>
          </p:txBody>
        </p:sp>
        <p:sp>
          <p:nvSpPr>
            <p:cNvPr id="1314" name="Freeform: Shape 1313">
              <a:extLst>
                <a:ext uri="{FF2B5EF4-FFF2-40B4-BE49-F238E27FC236}">
                  <a16:creationId xmlns:a16="http://schemas.microsoft.com/office/drawing/2014/main" id="{A2EAC60B-B8ED-1C23-7F7C-76AFAA11CB61}"/>
                </a:ext>
              </a:extLst>
            </p:cNvPr>
            <p:cNvSpPr/>
            <p:nvPr/>
          </p:nvSpPr>
          <p:spPr>
            <a:xfrm>
              <a:off x="4303966" y="5401023"/>
              <a:ext cx="3585" cy="2449"/>
            </a:xfrm>
            <a:custGeom>
              <a:avLst/>
              <a:gdLst>
                <a:gd name="connsiteX0" fmla="*/ 3072 w 3585"/>
                <a:gd name="connsiteY0" fmla="*/ 2135 h 2449"/>
                <a:gd name="connsiteX1" fmla="*/ -514 w 3585"/>
                <a:gd name="connsiteY1" fmla="*/ -234 h 2449"/>
                <a:gd name="connsiteX2" fmla="*/ 3041 w 3585"/>
                <a:gd name="connsiteY2" fmla="*/ 1951 h 2449"/>
                <a:gd name="connsiteX3" fmla="*/ 3072 w 3585"/>
                <a:gd name="connsiteY3" fmla="*/ 2135 h 2449"/>
              </a:gdLst>
              <a:ahLst/>
              <a:cxnLst>
                <a:cxn ang="0">
                  <a:pos x="connsiteX0" y="connsiteY0"/>
                </a:cxn>
                <a:cxn ang="0">
                  <a:pos x="connsiteX1" y="connsiteY1"/>
                </a:cxn>
                <a:cxn ang="0">
                  <a:pos x="connsiteX2" y="connsiteY2"/>
                </a:cxn>
                <a:cxn ang="0">
                  <a:pos x="connsiteX3" y="connsiteY3"/>
                </a:cxn>
              </a:cxnLst>
              <a:rect l="l" t="t" r="r" b="b"/>
              <a:pathLst>
                <a:path w="3585" h="2449">
                  <a:moveTo>
                    <a:pt x="3072" y="2135"/>
                  </a:moveTo>
                  <a:cubicBezTo>
                    <a:pt x="1591" y="1917"/>
                    <a:pt x="266" y="1049"/>
                    <a:pt x="-514" y="-234"/>
                  </a:cubicBezTo>
                  <a:cubicBezTo>
                    <a:pt x="1077" y="-610"/>
                    <a:pt x="2651" y="367"/>
                    <a:pt x="3041" y="1951"/>
                  </a:cubicBezTo>
                  <a:cubicBezTo>
                    <a:pt x="3056" y="2012"/>
                    <a:pt x="3056" y="2073"/>
                    <a:pt x="3072" y="2135"/>
                  </a:cubicBezTo>
                  <a:close/>
                </a:path>
              </a:pathLst>
            </a:custGeom>
            <a:solidFill>
              <a:srgbClr val="020202"/>
            </a:solidFill>
            <a:ln w="1557" cap="flat">
              <a:noFill/>
              <a:prstDash val="solid"/>
              <a:miter/>
            </a:ln>
          </p:spPr>
          <p:txBody>
            <a:bodyPr rtlCol="0" anchor="ctr"/>
            <a:lstStyle/>
            <a:p>
              <a:endParaRPr lang="es-CO"/>
            </a:p>
          </p:txBody>
        </p:sp>
        <p:sp>
          <p:nvSpPr>
            <p:cNvPr id="1315" name="Freeform: Shape 1314">
              <a:extLst>
                <a:ext uri="{FF2B5EF4-FFF2-40B4-BE49-F238E27FC236}">
                  <a16:creationId xmlns:a16="http://schemas.microsoft.com/office/drawing/2014/main" id="{E77985A5-2F59-7A73-5F13-05DDED5FC713}"/>
                </a:ext>
              </a:extLst>
            </p:cNvPr>
            <p:cNvSpPr/>
            <p:nvPr/>
          </p:nvSpPr>
          <p:spPr>
            <a:xfrm>
              <a:off x="4310919" y="5405632"/>
              <a:ext cx="3554" cy="2470"/>
            </a:xfrm>
            <a:custGeom>
              <a:avLst/>
              <a:gdLst>
                <a:gd name="connsiteX0" fmla="*/ 3041 w 3554"/>
                <a:gd name="connsiteY0" fmla="*/ 2156 h 2470"/>
                <a:gd name="connsiteX1" fmla="*/ -514 w 3554"/>
                <a:gd name="connsiteY1" fmla="*/ -245 h 2470"/>
                <a:gd name="connsiteX2" fmla="*/ 3010 w 3554"/>
                <a:gd name="connsiteY2" fmla="*/ 2015 h 2470"/>
                <a:gd name="connsiteX3" fmla="*/ 3041 w 3554"/>
                <a:gd name="connsiteY3" fmla="*/ 2156 h 2470"/>
              </a:gdLst>
              <a:ahLst/>
              <a:cxnLst>
                <a:cxn ang="0">
                  <a:pos x="connsiteX0" y="connsiteY0"/>
                </a:cxn>
                <a:cxn ang="0">
                  <a:pos x="connsiteX1" y="connsiteY1"/>
                </a:cxn>
                <a:cxn ang="0">
                  <a:pos x="connsiteX2" y="connsiteY2"/>
                </a:cxn>
                <a:cxn ang="0">
                  <a:pos x="connsiteX3" y="connsiteY3"/>
                </a:cxn>
              </a:cxnLst>
              <a:rect l="l" t="t" r="r" b="b"/>
              <a:pathLst>
                <a:path w="3554" h="2470">
                  <a:moveTo>
                    <a:pt x="3041" y="2156"/>
                  </a:moveTo>
                  <a:cubicBezTo>
                    <a:pt x="1560" y="1925"/>
                    <a:pt x="250" y="1046"/>
                    <a:pt x="-514" y="-245"/>
                  </a:cubicBezTo>
                  <a:cubicBezTo>
                    <a:pt x="1092" y="-596"/>
                    <a:pt x="2667" y="416"/>
                    <a:pt x="3010" y="2015"/>
                  </a:cubicBezTo>
                  <a:cubicBezTo>
                    <a:pt x="3025" y="2062"/>
                    <a:pt x="3025" y="2109"/>
                    <a:pt x="3041" y="2156"/>
                  </a:cubicBezTo>
                  <a:close/>
                </a:path>
              </a:pathLst>
            </a:custGeom>
            <a:solidFill>
              <a:srgbClr val="020202"/>
            </a:solidFill>
            <a:ln w="1557" cap="flat">
              <a:noFill/>
              <a:prstDash val="solid"/>
              <a:miter/>
            </a:ln>
          </p:spPr>
          <p:txBody>
            <a:bodyPr rtlCol="0" anchor="ctr"/>
            <a:lstStyle/>
            <a:p>
              <a:endParaRPr lang="es-CO"/>
            </a:p>
          </p:txBody>
        </p:sp>
        <p:sp>
          <p:nvSpPr>
            <p:cNvPr id="1316" name="Freeform: Shape 1315">
              <a:extLst>
                <a:ext uri="{FF2B5EF4-FFF2-40B4-BE49-F238E27FC236}">
                  <a16:creationId xmlns:a16="http://schemas.microsoft.com/office/drawing/2014/main" id="{5B6E5BF5-0019-DD3A-2789-F06EF3AAF428}"/>
                </a:ext>
              </a:extLst>
            </p:cNvPr>
            <p:cNvSpPr/>
            <p:nvPr/>
          </p:nvSpPr>
          <p:spPr>
            <a:xfrm>
              <a:off x="4337593" y="5426372"/>
              <a:ext cx="3429" cy="2543"/>
            </a:xfrm>
            <a:custGeom>
              <a:avLst/>
              <a:gdLst>
                <a:gd name="connsiteX0" fmla="*/ 2916 w 3429"/>
                <a:gd name="connsiteY0" fmla="*/ 2228 h 2543"/>
                <a:gd name="connsiteX1" fmla="*/ -514 w 3429"/>
                <a:gd name="connsiteY1" fmla="*/ -281 h 2543"/>
                <a:gd name="connsiteX2" fmla="*/ 2916 w 3429"/>
                <a:gd name="connsiteY2" fmla="*/ 2228 h 2543"/>
              </a:gdLst>
              <a:ahLst/>
              <a:cxnLst>
                <a:cxn ang="0">
                  <a:pos x="connsiteX0" y="connsiteY0"/>
                </a:cxn>
                <a:cxn ang="0">
                  <a:pos x="connsiteX1" y="connsiteY1"/>
                </a:cxn>
                <a:cxn ang="0">
                  <a:pos x="connsiteX2" y="connsiteY2"/>
                </a:cxn>
              </a:cxnLst>
              <a:rect l="l" t="t" r="r" b="b"/>
              <a:pathLst>
                <a:path w="3429" h="2543">
                  <a:moveTo>
                    <a:pt x="2916" y="2228"/>
                  </a:moveTo>
                  <a:cubicBezTo>
                    <a:pt x="1482" y="1899"/>
                    <a:pt x="235" y="992"/>
                    <a:pt x="-514" y="-281"/>
                  </a:cubicBezTo>
                  <a:cubicBezTo>
                    <a:pt x="1123" y="-525"/>
                    <a:pt x="2651" y="595"/>
                    <a:pt x="2916" y="2228"/>
                  </a:cubicBezTo>
                  <a:close/>
                </a:path>
              </a:pathLst>
            </a:custGeom>
            <a:solidFill>
              <a:srgbClr val="020202"/>
            </a:solidFill>
            <a:ln w="1557" cap="flat">
              <a:noFill/>
              <a:prstDash val="solid"/>
              <a:miter/>
            </a:ln>
          </p:spPr>
          <p:txBody>
            <a:bodyPr rtlCol="0" anchor="ctr"/>
            <a:lstStyle/>
            <a:p>
              <a:endParaRPr lang="es-CO"/>
            </a:p>
          </p:txBody>
        </p:sp>
        <p:sp>
          <p:nvSpPr>
            <p:cNvPr id="1317" name="Freeform: Shape 1316">
              <a:extLst>
                <a:ext uri="{FF2B5EF4-FFF2-40B4-BE49-F238E27FC236}">
                  <a16:creationId xmlns:a16="http://schemas.microsoft.com/office/drawing/2014/main" id="{0C48C9BD-FBA2-6172-2575-F995A88EDFD4}"/>
                </a:ext>
              </a:extLst>
            </p:cNvPr>
            <p:cNvSpPr/>
            <p:nvPr/>
          </p:nvSpPr>
          <p:spPr>
            <a:xfrm>
              <a:off x="4307458" y="5403325"/>
              <a:ext cx="3554" cy="2454"/>
            </a:xfrm>
            <a:custGeom>
              <a:avLst/>
              <a:gdLst>
                <a:gd name="connsiteX0" fmla="*/ 3041 w 3554"/>
                <a:gd name="connsiteY0" fmla="*/ 2140 h 2454"/>
                <a:gd name="connsiteX1" fmla="*/ -514 w 3554"/>
                <a:gd name="connsiteY1" fmla="*/ -245 h 2454"/>
                <a:gd name="connsiteX2" fmla="*/ 3009 w 3554"/>
                <a:gd name="connsiteY2" fmla="*/ 2012 h 2454"/>
                <a:gd name="connsiteX3" fmla="*/ 3041 w 3554"/>
                <a:gd name="connsiteY3" fmla="*/ 2140 h 2454"/>
              </a:gdLst>
              <a:ahLst/>
              <a:cxnLst>
                <a:cxn ang="0">
                  <a:pos x="connsiteX0" y="connsiteY0"/>
                </a:cxn>
                <a:cxn ang="0">
                  <a:pos x="connsiteX1" y="connsiteY1"/>
                </a:cxn>
                <a:cxn ang="0">
                  <a:pos x="connsiteX2" y="connsiteY2"/>
                </a:cxn>
                <a:cxn ang="0">
                  <a:pos x="connsiteX3" y="connsiteY3"/>
                </a:cxn>
              </a:cxnLst>
              <a:rect l="l" t="t" r="r" b="b"/>
              <a:pathLst>
                <a:path w="3554" h="2454">
                  <a:moveTo>
                    <a:pt x="3041" y="2140"/>
                  </a:moveTo>
                  <a:cubicBezTo>
                    <a:pt x="1560" y="1913"/>
                    <a:pt x="250" y="1039"/>
                    <a:pt x="-514" y="-245"/>
                  </a:cubicBezTo>
                  <a:cubicBezTo>
                    <a:pt x="1076" y="-596"/>
                    <a:pt x="2667" y="414"/>
                    <a:pt x="3009" y="2012"/>
                  </a:cubicBezTo>
                  <a:cubicBezTo>
                    <a:pt x="3025" y="2054"/>
                    <a:pt x="3041" y="2096"/>
                    <a:pt x="3041" y="2140"/>
                  </a:cubicBezTo>
                  <a:close/>
                </a:path>
              </a:pathLst>
            </a:custGeom>
            <a:solidFill>
              <a:srgbClr val="020202"/>
            </a:solidFill>
            <a:ln w="1557" cap="flat">
              <a:noFill/>
              <a:prstDash val="solid"/>
              <a:miter/>
            </a:ln>
          </p:spPr>
          <p:txBody>
            <a:bodyPr rtlCol="0" anchor="ctr"/>
            <a:lstStyle/>
            <a:p>
              <a:endParaRPr lang="es-CO"/>
            </a:p>
          </p:txBody>
        </p:sp>
        <p:sp>
          <p:nvSpPr>
            <p:cNvPr id="1318" name="Freeform: Shape 1317">
              <a:extLst>
                <a:ext uri="{FF2B5EF4-FFF2-40B4-BE49-F238E27FC236}">
                  <a16:creationId xmlns:a16="http://schemas.microsoft.com/office/drawing/2014/main" id="{F0F0B2CA-B687-5A48-1768-C26D5C417CD1}"/>
                </a:ext>
              </a:extLst>
            </p:cNvPr>
            <p:cNvSpPr/>
            <p:nvPr/>
          </p:nvSpPr>
          <p:spPr>
            <a:xfrm>
              <a:off x="4297044" y="5396405"/>
              <a:ext cx="3570" cy="2468"/>
            </a:xfrm>
            <a:custGeom>
              <a:avLst/>
              <a:gdLst>
                <a:gd name="connsiteX0" fmla="*/ 3056 w 3570"/>
                <a:gd name="connsiteY0" fmla="*/ 2154 h 2468"/>
                <a:gd name="connsiteX1" fmla="*/ -514 w 3570"/>
                <a:gd name="connsiteY1" fmla="*/ -231 h 2468"/>
                <a:gd name="connsiteX2" fmla="*/ 3010 w 3570"/>
                <a:gd name="connsiteY2" fmla="*/ 1912 h 2468"/>
                <a:gd name="connsiteX3" fmla="*/ 3056 w 3570"/>
                <a:gd name="connsiteY3" fmla="*/ 2154 h 2468"/>
              </a:gdLst>
              <a:ahLst/>
              <a:cxnLst>
                <a:cxn ang="0">
                  <a:pos x="connsiteX0" y="connsiteY0"/>
                </a:cxn>
                <a:cxn ang="0">
                  <a:pos x="connsiteX1" y="connsiteY1"/>
                </a:cxn>
                <a:cxn ang="0">
                  <a:pos x="connsiteX2" y="connsiteY2"/>
                </a:cxn>
                <a:cxn ang="0">
                  <a:pos x="connsiteX3" y="connsiteY3"/>
                </a:cxn>
              </a:cxnLst>
              <a:rect l="l" t="t" r="r" b="b"/>
              <a:pathLst>
                <a:path w="3570" h="2468">
                  <a:moveTo>
                    <a:pt x="3056" y="2154"/>
                  </a:moveTo>
                  <a:cubicBezTo>
                    <a:pt x="1591" y="1867"/>
                    <a:pt x="313" y="1008"/>
                    <a:pt x="-514" y="-231"/>
                  </a:cubicBezTo>
                  <a:cubicBezTo>
                    <a:pt x="1045" y="-612"/>
                    <a:pt x="2620" y="347"/>
                    <a:pt x="3010" y="1912"/>
                  </a:cubicBezTo>
                  <a:cubicBezTo>
                    <a:pt x="3025" y="1992"/>
                    <a:pt x="3041" y="2073"/>
                    <a:pt x="3056" y="2154"/>
                  </a:cubicBezTo>
                  <a:close/>
                </a:path>
              </a:pathLst>
            </a:custGeom>
            <a:solidFill>
              <a:srgbClr val="020202"/>
            </a:solidFill>
            <a:ln w="1557" cap="flat">
              <a:noFill/>
              <a:prstDash val="solid"/>
              <a:miter/>
            </a:ln>
          </p:spPr>
          <p:txBody>
            <a:bodyPr rtlCol="0" anchor="ctr"/>
            <a:lstStyle/>
            <a:p>
              <a:endParaRPr lang="es-CO"/>
            </a:p>
          </p:txBody>
        </p:sp>
        <p:sp>
          <p:nvSpPr>
            <p:cNvPr id="1319" name="Freeform: Shape 1318">
              <a:extLst>
                <a:ext uri="{FF2B5EF4-FFF2-40B4-BE49-F238E27FC236}">
                  <a16:creationId xmlns:a16="http://schemas.microsoft.com/office/drawing/2014/main" id="{C9A29A54-0EF7-94C5-5B53-22B14D879097}"/>
                </a:ext>
              </a:extLst>
            </p:cNvPr>
            <p:cNvSpPr/>
            <p:nvPr/>
          </p:nvSpPr>
          <p:spPr>
            <a:xfrm>
              <a:off x="4231255" y="5366338"/>
              <a:ext cx="3585" cy="1345"/>
            </a:xfrm>
            <a:custGeom>
              <a:avLst/>
              <a:gdLst>
                <a:gd name="connsiteX0" fmla="*/ 3072 w 3585"/>
                <a:gd name="connsiteY0" fmla="*/ 979 h 1345"/>
                <a:gd name="connsiteX1" fmla="*/ -514 w 3585"/>
                <a:gd name="connsiteY1" fmla="*/ -206 h 1345"/>
                <a:gd name="connsiteX2" fmla="*/ 3072 w 3585"/>
                <a:gd name="connsiteY2" fmla="*/ 979 h 1345"/>
              </a:gdLst>
              <a:ahLst/>
              <a:cxnLst>
                <a:cxn ang="0">
                  <a:pos x="connsiteX0" y="connsiteY0"/>
                </a:cxn>
                <a:cxn ang="0">
                  <a:pos x="connsiteX1" y="connsiteY1"/>
                </a:cxn>
                <a:cxn ang="0">
                  <a:pos x="connsiteX2" y="connsiteY2"/>
                </a:cxn>
              </a:cxnLst>
              <a:rect l="l" t="t" r="r" b="b"/>
              <a:pathLst>
                <a:path w="3585" h="1345">
                  <a:moveTo>
                    <a:pt x="3072" y="979"/>
                  </a:moveTo>
                  <a:cubicBezTo>
                    <a:pt x="1762" y="1191"/>
                    <a:pt x="422" y="748"/>
                    <a:pt x="-514" y="-206"/>
                  </a:cubicBezTo>
                  <a:cubicBezTo>
                    <a:pt x="858" y="-331"/>
                    <a:pt x="2292" y="-642"/>
                    <a:pt x="3072" y="979"/>
                  </a:cubicBezTo>
                  <a:close/>
                </a:path>
              </a:pathLst>
            </a:custGeom>
            <a:solidFill>
              <a:srgbClr val="020202"/>
            </a:solidFill>
            <a:ln w="1557" cap="flat">
              <a:noFill/>
              <a:prstDash val="solid"/>
              <a:miter/>
            </a:ln>
          </p:spPr>
          <p:txBody>
            <a:bodyPr rtlCol="0" anchor="ctr"/>
            <a:lstStyle/>
            <a:p>
              <a:endParaRPr lang="es-CO"/>
            </a:p>
          </p:txBody>
        </p:sp>
        <p:sp>
          <p:nvSpPr>
            <p:cNvPr id="1320" name="Freeform: Shape 1319">
              <a:extLst>
                <a:ext uri="{FF2B5EF4-FFF2-40B4-BE49-F238E27FC236}">
                  <a16:creationId xmlns:a16="http://schemas.microsoft.com/office/drawing/2014/main" id="{C3C17387-B0AB-B364-F03F-C2A8E2BD1BCC}"/>
                </a:ext>
              </a:extLst>
            </p:cNvPr>
            <p:cNvSpPr/>
            <p:nvPr/>
          </p:nvSpPr>
          <p:spPr>
            <a:xfrm>
              <a:off x="4234747" y="5367493"/>
              <a:ext cx="3570" cy="1334"/>
            </a:xfrm>
            <a:custGeom>
              <a:avLst/>
              <a:gdLst>
                <a:gd name="connsiteX0" fmla="*/ 3056 w 3570"/>
                <a:gd name="connsiteY0" fmla="*/ 978 h 1334"/>
                <a:gd name="connsiteX1" fmla="*/ -514 w 3570"/>
                <a:gd name="connsiteY1" fmla="*/ -238 h 1334"/>
                <a:gd name="connsiteX2" fmla="*/ 3056 w 3570"/>
                <a:gd name="connsiteY2" fmla="*/ 978 h 1334"/>
              </a:gdLst>
              <a:ahLst/>
              <a:cxnLst>
                <a:cxn ang="0">
                  <a:pos x="connsiteX0" y="connsiteY0"/>
                </a:cxn>
                <a:cxn ang="0">
                  <a:pos x="connsiteX1" y="connsiteY1"/>
                </a:cxn>
                <a:cxn ang="0">
                  <a:pos x="connsiteX2" y="connsiteY2"/>
                </a:cxn>
              </a:cxnLst>
              <a:rect l="l" t="t" r="r" b="b"/>
              <a:pathLst>
                <a:path w="3570" h="1334">
                  <a:moveTo>
                    <a:pt x="3056" y="978"/>
                  </a:moveTo>
                  <a:cubicBezTo>
                    <a:pt x="1747" y="1166"/>
                    <a:pt x="422" y="714"/>
                    <a:pt x="-514" y="-238"/>
                  </a:cubicBezTo>
                  <a:cubicBezTo>
                    <a:pt x="780" y="-316"/>
                    <a:pt x="2339" y="-628"/>
                    <a:pt x="3056" y="978"/>
                  </a:cubicBezTo>
                  <a:close/>
                </a:path>
              </a:pathLst>
            </a:custGeom>
            <a:solidFill>
              <a:srgbClr val="020202"/>
            </a:solidFill>
            <a:ln w="1557" cap="flat">
              <a:noFill/>
              <a:prstDash val="solid"/>
              <a:miter/>
            </a:ln>
          </p:spPr>
          <p:txBody>
            <a:bodyPr rtlCol="0" anchor="ctr"/>
            <a:lstStyle/>
            <a:p>
              <a:endParaRPr lang="es-CO"/>
            </a:p>
          </p:txBody>
        </p:sp>
        <p:sp>
          <p:nvSpPr>
            <p:cNvPr id="1321" name="Freeform: Shape 1320">
              <a:extLst>
                <a:ext uri="{FF2B5EF4-FFF2-40B4-BE49-F238E27FC236}">
                  <a16:creationId xmlns:a16="http://schemas.microsoft.com/office/drawing/2014/main" id="{759F1284-6990-1427-1847-34C62C29A5E0}"/>
                </a:ext>
              </a:extLst>
            </p:cNvPr>
            <p:cNvSpPr/>
            <p:nvPr/>
          </p:nvSpPr>
          <p:spPr>
            <a:xfrm>
              <a:off x="4238224" y="5368640"/>
              <a:ext cx="3538" cy="1365"/>
            </a:xfrm>
            <a:custGeom>
              <a:avLst/>
              <a:gdLst>
                <a:gd name="connsiteX0" fmla="*/ 3025 w 3538"/>
                <a:gd name="connsiteY0" fmla="*/ 1016 h 1365"/>
                <a:gd name="connsiteX1" fmla="*/ -514 w 3538"/>
                <a:gd name="connsiteY1" fmla="*/ -247 h 1365"/>
                <a:gd name="connsiteX2" fmla="*/ 3025 w 3538"/>
                <a:gd name="connsiteY2" fmla="*/ 1016 h 1365"/>
              </a:gdLst>
              <a:ahLst/>
              <a:cxnLst>
                <a:cxn ang="0">
                  <a:pos x="connsiteX0" y="connsiteY0"/>
                </a:cxn>
                <a:cxn ang="0">
                  <a:pos x="connsiteX1" y="connsiteY1"/>
                </a:cxn>
                <a:cxn ang="0">
                  <a:pos x="connsiteX2" y="connsiteY2"/>
                </a:cxn>
              </a:cxnLst>
              <a:rect l="l" t="t" r="r" b="b"/>
              <a:pathLst>
                <a:path w="3538" h="1365">
                  <a:moveTo>
                    <a:pt x="3025" y="1016"/>
                  </a:moveTo>
                  <a:cubicBezTo>
                    <a:pt x="1716" y="1189"/>
                    <a:pt x="390" y="720"/>
                    <a:pt x="-514" y="-247"/>
                  </a:cubicBezTo>
                  <a:cubicBezTo>
                    <a:pt x="843" y="-309"/>
                    <a:pt x="2277" y="-637"/>
                    <a:pt x="3025" y="1016"/>
                  </a:cubicBezTo>
                  <a:close/>
                </a:path>
              </a:pathLst>
            </a:custGeom>
            <a:solidFill>
              <a:srgbClr val="020202"/>
            </a:solidFill>
            <a:ln w="1557" cap="flat">
              <a:noFill/>
              <a:prstDash val="solid"/>
              <a:miter/>
            </a:ln>
          </p:spPr>
          <p:txBody>
            <a:bodyPr rtlCol="0" anchor="ctr"/>
            <a:lstStyle/>
            <a:p>
              <a:endParaRPr lang="es-CO"/>
            </a:p>
          </p:txBody>
        </p:sp>
        <p:sp>
          <p:nvSpPr>
            <p:cNvPr id="1322" name="Freeform: Shape 1321">
              <a:extLst>
                <a:ext uri="{FF2B5EF4-FFF2-40B4-BE49-F238E27FC236}">
                  <a16:creationId xmlns:a16="http://schemas.microsoft.com/office/drawing/2014/main" id="{78F9B5A9-E2FE-6105-B3C0-1E10F0261CBA}"/>
                </a:ext>
              </a:extLst>
            </p:cNvPr>
            <p:cNvSpPr/>
            <p:nvPr/>
          </p:nvSpPr>
          <p:spPr>
            <a:xfrm>
              <a:off x="4258974" y="5376744"/>
              <a:ext cx="2447" cy="1231"/>
            </a:xfrm>
            <a:custGeom>
              <a:avLst/>
              <a:gdLst>
                <a:gd name="connsiteX0" fmla="*/ 1934 w 2447"/>
                <a:gd name="connsiteY0" fmla="*/ 893 h 1231"/>
                <a:gd name="connsiteX1" fmla="*/ -514 w 2447"/>
                <a:gd name="connsiteY1" fmla="*/ -229 h 1231"/>
                <a:gd name="connsiteX2" fmla="*/ 1934 w 2447"/>
                <a:gd name="connsiteY2" fmla="*/ 893 h 1231"/>
              </a:gdLst>
              <a:ahLst/>
              <a:cxnLst>
                <a:cxn ang="0">
                  <a:pos x="connsiteX0" y="connsiteY0"/>
                </a:cxn>
                <a:cxn ang="0">
                  <a:pos x="connsiteX1" y="connsiteY1"/>
                </a:cxn>
                <a:cxn ang="0">
                  <a:pos x="connsiteX2" y="connsiteY2"/>
                </a:cxn>
              </a:cxnLst>
              <a:rect l="l" t="t" r="r" b="b"/>
              <a:pathLst>
                <a:path w="2447" h="1231">
                  <a:moveTo>
                    <a:pt x="1934" y="893"/>
                  </a:moveTo>
                  <a:cubicBezTo>
                    <a:pt x="967" y="1026"/>
                    <a:pt x="17" y="588"/>
                    <a:pt x="-514" y="-229"/>
                  </a:cubicBezTo>
                  <a:cubicBezTo>
                    <a:pt x="468" y="-522"/>
                    <a:pt x="1513" y="-42"/>
                    <a:pt x="1934" y="893"/>
                  </a:cubicBezTo>
                  <a:close/>
                </a:path>
              </a:pathLst>
            </a:custGeom>
            <a:solidFill>
              <a:srgbClr val="020202"/>
            </a:solidFill>
            <a:ln w="1557" cap="flat">
              <a:noFill/>
              <a:prstDash val="solid"/>
              <a:miter/>
            </a:ln>
          </p:spPr>
          <p:txBody>
            <a:bodyPr rtlCol="0" anchor="ctr"/>
            <a:lstStyle/>
            <a:p>
              <a:endParaRPr lang="es-CO"/>
            </a:p>
          </p:txBody>
        </p:sp>
        <p:sp>
          <p:nvSpPr>
            <p:cNvPr id="1323" name="Freeform: Shape 1322">
              <a:extLst>
                <a:ext uri="{FF2B5EF4-FFF2-40B4-BE49-F238E27FC236}">
                  <a16:creationId xmlns:a16="http://schemas.microsoft.com/office/drawing/2014/main" id="{0965BB83-59FB-85C3-CA6F-9EF587D79C96}"/>
                </a:ext>
              </a:extLst>
            </p:cNvPr>
            <p:cNvSpPr/>
            <p:nvPr/>
          </p:nvSpPr>
          <p:spPr>
            <a:xfrm>
              <a:off x="4261359" y="5377883"/>
              <a:ext cx="2400" cy="1161"/>
            </a:xfrm>
            <a:custGeom>
              <a:avLst/>
              <a:gdLst>
                <a:gd name="connsiteX0" fmla="*/ 1887 w 2400"/>
                <a:gd name="connsiteY0" fmla="*/ 830 h 1161"/>
                <a:gd name="connsiteX1" fmla="*/ -514 w 2400"/>
                <a:gd name="connsiteY1" fmla="*/ -276 h 1161"/>
                <a:gd name="connsiteX2" fmla="*/ 1887 w 2400"/>
                <a:gd name="connsiteY2" fmla="*/ 830 h 1161"/>
              </a:gdLst>
              <a:ahLst/>
              <a:cxnLst>
                <a:cxn ang="0">
                  <a:pos x="connsiteX0" y="connsiteY0"/>
                </a:cxn>
                <a:cxn ang="0">
                  <a:pos x="connsiteX1" y="connsiteY1"/>
                </a:cxn>
                <a:cxn ang="0">
                  <a:pos x="connsiteX2" y="connsiteY2"/>
                </a:cxn>
              </a:cxnLst>
              <a:rect l="l" t="t" r="r" b="b"/>
              <a:pathLst>
                <a:path w="2400" h="1161">
                  <a:moveTo>
                    <a:pt x="1887" y="830"/>
                  </a:moveTo>
                  <a:cubicBezTo>
                    <a:pt x="936" y="940"/>
                    <a:pt x="16" y="512"/>
                    <a:pt x="-514" y="-276"/>
                  </a:cubicBezTo>
                  <a:cubicBezTo>
                    <a:pt x="437" y="-453"/>
                    <a:pt x="1404" y="-10"/>
                    <a:pt x="1887" y="830"/>
                  </a:cubicBezTo>
                  <a:close/>
                </a:path>
              </a:pathLst>
            </a:custGeom>
            <a:solidFill>
              <a:srgbClr val="020202"/>
            </a:solidFill>
            <a:ln w="1557" cap="flat">
              <a:noFill/>
              <a:prstDash val="solid"/>
              <a:miter/>
            </a:ln>
          </p:spPr>
          <p:txBody>
            <a:bodyPr rtlCol="0" anchor="ctr"/>
            <a:lstStyle/>
            <a:p>
              <a:endParaRPr lang="es-CO"/>
            </a:p>
          </p:txBody>
        </p:sp>
        <p:sp>
          <p:nvSpPr>
            <p:cNvPr id="1324" name="Freeform: Shape 1323">
              <a:extLst>
                <a:ext uri="{FF2B5EF4-FFF2-40B4-BE49-F238E27FC236}">
                  <a16:creationId xmlns:a16="http://schemas.microsoft.com/office/drawing/2014/main" id="{0FBEF997-D053-6008-7B61-E0BAD59F7C84}"/>
                </a:ext>
              </a:extLst>
            </p:cNvPr>
            <p:cNvSpPr/>
            <p:nvPr/>
          </p:nvSpPr>
          <p:spPr>
            <a:xfrm>
              <a:off x="4269325" y="5381446"/>
              <a:ext cx="2416" cy="1317"/>
            </a:xfrm>
            <a:custGeom>
              <a:avLst/>
              <a:gdLst>
                <a:gd name="connsiteX0" fmla="*/ 1903 w 2416"/>
                <a:gd name="connsiteY0" fmla="*/ 993 h 1317"/>
                <a:gd name="connsiteX1" fmla="*/ -514 w 2416"/>
                <a:gd name="connsiteY1" fmla="*/ -269 h 1317"/>
                <a:gd name="connsiteX2" fmla="*/ 1903 w 2416"/>
                <a:gd name="connsiteY2" fmla="*/ 993 h 1317"/>
              </a:gdLst>
              <a:ahLst/>
              <a:cxnLst>
                <a:cxn ang="0">
                  <a:pos x="connsiteX0" y="connsiteY0"/>
                </a:cxn>
                <a:cxn ang="0">
                  <a:pos x="connsiteX1" y="connsiteY1"/>
                </a:cxn>
                <a:cxn ang="0">
                  <a:pos x="connsiteX2" y="connsiteY2"/>
                </a:cxn>
              </a:cxnLst>
              <a:rect l="l" t="t" r="r" b="b"/>
              <a:pathLst>
                <a:path w="2416" h="1317">
                  <a:moveTo>
                    <a:pt x="1903" y="993"/>
                  </a:moveTo>
                  <a:cubicBezTo>
                    <a:pt x="921" y="1078"/>
                    <a:pt x="-15" y="585"/>
                    <a:pt x="-514" y="-269"/>
                  </a:cubicBezTo>
                  <a:cubicBezTo>
                    <a:pt x="593" y="-410"/>
                    <a:pt x="1544" y="-285"/>
                    <a:pt x="1903" y="993"/>
                  </a:cubicBezTo>
                  <a:close/>
                </a:path>
              </a:pathLst>
            </a:custGeom>
            <a:solidFill>
              <a:srgbClr val="020202"/>
            </a:solidFill>
            <a:ln w="1557" cap="flat">
              <a:noFill/>
              <a:prstDash val="solid"/>
              <a:miter/>
            </a:ln>
          </p:spPr>
          <p:txBody>
            <a:bodyPr rtlCol="0" anchor="ctr"/>
            <a:lstStyle/>
            <a:p>
              <a:endParaRPr lang="es-CO"/>
            </a:p>
          </p:txBody>
        </p:sp>
        <p:sp>
          <p:nvSpPr>
            <p:cNvPr id="1325" name="Freeform: Shape 1324">
              <a:extLst>
                <a:ext uri="{FF2B5EF4-FFF2-40B4-BE49-F238E27FC236}">
                  <a16:creationId xmlns:a16="http://schemas.microsoft.com/office/drawing/2014/main" id="{91BDCE8D-F0EA-5828-96D4-AFD3670A5976}"/>
                </a:ext>
              </a:extLst>
            </p:cNvPr>
            <p:cNvSpPr/>
            <p:nvPr/>
          </p:nvSpPr>
          <p:spPr>
            <a:xfrm>
              <a:off x="4282171" y="5388246"/>
              <a:ext cx="2338" cy="1305"/>
            </a:xfrm>
            <a:custGeom>
              <a:avLst/>
              <a:gdLst>
                <a:gd name="connsiteX0" fmla="*/ 1825 w 2338"/>
                <a:gd name="connsiteY0" fmla="*/ 990 h 1305"/>
                <a:gd name="connsiteX1" fmla="*/ -514 w 2338"/>
                <a:gd name="connsiteY1" fmla="*/ -273 h 1305"/>
                <a:gd name="connsiteX2" fmla="*/ 1825 w 2338"/>
                <a:gd name="connsiteY2" fmla="*/ 990 h 1305"/>
              </a:gdLst>
              <a:ahLst/>
              <a:cxnLst>
                <a:cxn ang="0">
                  <a:pos x="connsiteX0" y="connsiteY0"/>
                </a:cxn>
                <a:cxn ang="0">
                  <a:pos x="connsiteX1" y="connsiteY1"/>
                </a:cxn>
                <a:cxn ang="0">
                  <a:pos x="connsiteX2" y="connsiteY2"/>
                </a:cxn>
              </a:cxnLst>
              <a:rect l="l" t="t" r="r" b="b"/>
              <a:pathLst>
                <a:path w="2338" h="1305">
                  <a:moveTo>
                    <a:pt x="1825" y="990"/>
                  </a:moveTo>
                  <a:cubicBezTo>
                    <a:pt x="874" y="1015"/>
                    <a:pt x="-15" y="535"/>
                    <a:pt x="-514" y="-273"/>
                  </a:cubicBezTo>
                  <a:cubicBezTo>
                    <a:pt x="468" y="-472"/>
                    <a:pt x="1451" y="59"/>
                    <a:pt x="1825" y="990"/>
                  </a:cubicBezTo>
                  <a:close/>
                </a:path>
              </a:pathLst>
            </a:custGeom>
            <a:solidFill>
              <a:srgbClr val="020202"/>
            </a:solidFill>
            <a:ln w="1557" cap="flat">
              <a:noFill/>
              <a:prstDash val="solid"/>
              <a:miter/>
            </a:ln>
          </p:spPr>
          <p:txBody>
            <a:bodyPr rtlCol="0" anchor="ctr"/>
            <a:lstStyle/>
            <a:p>
              <a:endParaRPr lang="es-CO"/>
            </a:p>
          </p:txBody>
        </p:sp>
        <p:sp>
          <p:nvSpPr>
            <p:cNvPr id="1326" name="Freeform: Shape 1325">
              <a:extLst>
                <a:ext uri="{FF2B5EF4-FFF2-40B4-BE49-F238E27FC236}">
                  <a16:creationId xmlns:a16="http://schemas.microsoft.com/office/drawing/2014/main" id="{3FDAF888-5EC3-8B32-672A-28C3C136B522}"/>
                </a:ext>
              </a:extLst>
            </p:cNvPr>
            <p:cNvSpPr/>
            <p:nvPr/>
          </p:nvSpPr>
          <p:spPr>
            <a:xfrm>
              <a:off x="4284416" y="5389477"/>
              <a:ext cx="2354" cy="1322"/>
            </a:xfrm>
            <a:custGeom>
              <a:avLst/>
              <a:gdLst>
                <a:gd name="connsiteX0" fmla="*/ 1840 w 2354"/>
                <a:gd name="connsiteY0" fmla="*/ 1006 h 1322"/>
                <a:gd name="connsiteX1" fmla="*/ -514 w 2354"/>
                <a:gd name="connsiteY1" fmla="*/ -304 h 1322"/>
                <a:gd name="connsiteX2" fmla="*/ 1840 w 2354"/>
                <a:gd name="connsiteY2" fmla="*/ 1006 h 1322"/>
              </a:gdLst>
              <a:ahLst/>
              <a:cxnLst>
                <a:cxn ang="0">
                  <a:pos x="connsiteX0" y="connsiteY0"/>
                </a:cxn>
                <a:cxn ang="0">
                  <a:pos x="connsiteX1" y="connsiteY1"/>
                </a:cxn>
                <a:cxn ang="0">
                  <a:pos x="connsiteX2" y="connsiteY2"/>
                </a:cxn>
              </a:cxnLst>
              <a:rect l="l" t="t" r="r" b="b"/>
              <a:pathLst>
                <a:path w="2354" h="1322">
                  <a:moveTo>
                    <a:pt x="1840" y="1006"/>
                  </a:moveTo>
                  <a:cubicBezTo>
                    <a:pt x="874" y="1045"/>
                    <a:pt x="-30" y="540"/>
                    <a:pt x="-514" y="-304"/>
                  </a:cubicBezTo>
                  <a:cubicBezTo>
                    <a:pt x="546" y="-366"/>
                    <a:pt x="1482" y="-195"/>
                    <a:pt x="1840" y="1006"/>
                  </a:cubicBezTo>
                  <a:close/>
                </a:path>
              </a:pathLst>
            </a:custGeom>
            <a:solidFill>
              <a:srgbClr val="020202"/>
            </a:solidFill>
            <a:ln w="1557" cap="flat">
              <a:noFill/>
              <a:prstDash val="solid"/>
              <a:miter/>
            </a:ln>
          </p:spPr>
          <p:txBody>
            <a:bodyPr rtlCol="0" anchor="ctr"/>
            <a:lstStyle/>
            <a:p>
              <a:endParaRPr lang="es-CO"/>
            </a:p>
          </p:txBody>
        </p:sp>
        <p:sp>
          <p:nvSpPr>
            <p:cNvPr id="1327" name="Freeform: Shape 1326">
              <a:extLst>
                <a:ext uri="{FF2B5EF4-FFF2-40B4-BE49-F238E27FC236}">
                  <a16:creationId xmlns:a16="http://schemas.microsoft.com/office/drawing/2014/main" id="{402915F6-8AEB-6CB9-3BD7-3DB1029BB2FF}"/>
                </a:ext>
              </a:extLst>
            </p:cNvPr>
            <p:cNvSpPr/>
            <p:nvPr/>
          </p:nvSpPr>
          <p:spPr>
            <a:xfrm>
              <a:off x="4292539" y="5394069"/>
              <a:ext cx="2354" cy="1285"/>
            </a:xfrm>
            <a:custGeom>
              <a:avLst/>
              <a:gdLst>
                <a:gd name="connsiteX0" fmla="*/ 1840 w 2354"/>
                <a:gd name="connsiteY0" fmla="*/ 967 h 1285"/>
                <a:gd name="connsiteX1" fmla="*/ -514 w 2354"/>
                <a:gd name="connsiteY1" fmla="*/ -311 h 1285"/>
                <a:gd name="connsiteX2" fmla="*/ 1840 w 2354"/>
                <a:gd name="connsiteY2" fmla="*/ 967 h 1285"/>
              </a:gdLst>
              <a:ahLst/>
              <a:cxnLst>
                <a:cxn ang="0">
                  <a:pos x="connsiteX0" y="connsiteY0"/>
                </a:cxn>
                <a:cxn ang="0">
                  <a:pos x="connsiteX1" y="connsiteY1"/>
                </a:cxn>
                <a:cxn ang="0">
                  <a:pos x="connsiteX2" y="connsiteY2"/>
                </a:cxn>
              </a:cxnLst>
              <a:rect l="l" t="t" r="r" b="b"/>
              <a:pathLst>
                <a:path w="2354" h="1285">
                  <a:moveTo>
                    <a:pt x="1840" y="967"/>
                  </a:moveTo>
                  <a:cubicBezTo>
                    <a:pt x="874" y="1018"/>
                    <a:pt x="-30" y="524"/>
                    <a:pt x="-514" y="-311"/>
                  </a:cubicBezTo>
                  <a:cubicBezTo>
                    <a:pt x="515" y="-343"/>
                    <a:pt x="1435" y="-171"/>
                    <a:pt x="1840" y="967"/>
                  </a:cubicBezTo>
                  <a:close/>
                </a:path>
              </a:pathLst>
            </a:custGeom>
            <a:solidFill>
              <a:srgbClr val="020202"/>
            </a:solidFill>
            <a:ln w="1557" cap="flat">
              <a:noFill/>
              <a:prstDash val="solid"/>
              <a:miter/>
            </a:ln>
          </p:spPr>
          <p:txBody>
            <a:bodyPr rtlCol="0" anchor="ctr"/>
            <a:lstStyle/>
            <a:p>
              <a:endParaRPr lang="es-CO"/>
            </a:p>
          </p:txBody>
        </p:sp>
        <p:sp>
          <p:nvSpPr>
            <p:cNvPr id="1328" name="Freeform: Shape 1327">
              <a:extLst>
                <a:ext uri="{FF2B5EF4-FFF2-40B4-BE49-F238E27FC236}">
                  <a16:creationId xmlns:a16="http://schemas.microsoft.com/office/drawing/2014/main" id="{438FC9B0-4201-AEBF-C0E2-45E7B5891117}"/>
                </a:ext>
              </a:extLst>
            </p:cNvPr>
            <p:cNvSpPr/>
            <p:nvPr/>
          </p:nvSpPr>
          <p:spPr>
            <a:xfrm>
              <a:off x="4294784" y="5395266"/>
              <a:ext cx="2369" cy="1318"/>
            </a:xfrm>
            <a:custGeom>
              <a:avLst/>
              <a:gdLst>
                <a:gd name="connsiteX0" fmla="*/ 1856 w 2369"/>
                <a:gd name="connsiteY0" fmla="*/ 1001 h 1318"/>
                <a:gd name="connsiteX1" fmla="*/ -514 w 2369"/>
                <a:gd name="connsiteY1" fmla="*/ -293 h 1318"/>
                <a:gd name="connsiteX2" fmla="*/ 1856 w 2369"/>
                <a:gd name="connsiteY2" fmla="*/ 1001 h 1318"/>
              </a:gdLst>
              <a:ahLst/>
              <a:cxnLst>
                <a:cxn ang="0">
                  <a:pos x="connsiteX0" y="connsiteY0"/>
                </a:cxn>
                <a:cxn ang="0">
                  <a:pos x="connsiteX1" y="connsiteY1"/>
                </a:cxn>
                <a:cxn ang="0">
                  <a:pos x="connsiteX2" y="connsiteY2"/>
                </a:cxn>
              </a:cxnLst>
              <a:rect l="l" t="t" r="r" b="b"/>
              <a:pathLst>
                <a:path w="2369" h="1318">
                  <a:moveTo>
                    <a:pt x="1856" y="1001"/>
                  </a:moveTo>
                  <a:cubicBezTo>
                    <a:pt x="889" y="1048"/>
                    <a:pt x="-30" y="549"/>
                    <a:pt x="-514" y="-293"/>
                  </a:cubicBezTo>
                  <a:cubicBezTo>
                    <a:pt x="562" y="-387"/>
                    <a:pt x="1544" y="-215"/>
                    <a:pt x="1856" y="1001"/>
                  </a:cubicBezTo>
                  <a:close/>
                </a:path>
              </a:pathLst>
            </a:custGeom>
            <a:solidFill>
              <a:srgbClr val="020202"/>
            </a:solidFill>
            <a:ln w="1557" cap="flat">
              <a:noFill/>
              <a:prstDash val="solid"/>
              <a:miter/>
            </a:ln>
          </p:spPr>
          <p:txBody>
            <a:bodyPr rtlCol="0" anchor="ctr"/>
            <a:lstStyle/>
            <a:p>
              <a:endParaRPr lang="es-CO"/>
            </a:p>
          </p:txBody>
        </p:sp>
        <p:sp>
          <p:nvSpPr>
            <p:cNvPr id="1329" name="Freeform: Shape 1328">
              <a:extLst>
                <a:ext uri="{FF2B5EF4-FFF2-40B4-BE49-F238E27FC236}">
                  <a16:creationId xmlns:a16="http://schemas.microsoft.com/office/drawing/2014/main" id="{96DF2B32-A301-8A71-559B-91F7802FCF5B}"/>
                </a:ext>
              </a:extLst>
            </p:cNvPr>
            <p:cNvSpPr/>
            <p:nvPr/>
          </p:nvSpPr>
          <p:spPr>
            <a:xfrm>
              <a:off x="4301846" y="5399809"/>
              <a:ext cx="2245" cy="1387"/>
            </a:xfrm>
            <a:custGeom>
              <a:avLst/>
              <a:gdLst>
                <a:gd name="connsiteX0" fmla="*/ 1731 w 2245"/>
                <a:gd name="connsiteY0" fmla="*/ 1073 h 1387"/>
                <a:gd name="connsiteX1" fmla="*/ -514 w 2245"/>
                <a:gd name="connsiteY1" fmla="*/ -315 h 1387"/>
                <a:gd name="connsiteX2" fmla="*/ 1731 w 2245"/>
                <a:gd name="connsiteY2" fmla="*/ 1073 h 1387"/>
              </a:gdLst>
              <a:ahLst/>
              <a:cxnLst>
                <a:cxn ang="0">
                  <a:pos x="connsiteX0" y="connsiteY0"/>
                </a:cxn>
                <a:cxn ang="0">
                  <a:pos x="connsiteX1" y="connsiteY1"/>
                </a:cxn>
                <a:cxn ang="0">
                  <a:pos x="connsiteX2" y="connsiteY2"/>
                </a:cxn>
              </a:cxnLst>
              <a:rect l="l" t="t" r="r" b="b"/>
              <a:pathLst>
                <a:path w="2245" h="1387">
                  <a:moveTo>
                    <a:pt x="1731" y="1073"/>
                  </a:moveTo>
                  <a:cubicBezTo>
                    <a:pt x="780" y="1059"/>
                    <a:pt x="-77" y="526"/>
                    <a:pt x="-514" y="-315"/>
                  </a:cubicBezTo>
                  <a:cubicBezTo>
                    <a:pt x="500" y="-299"/>
                    <a:pt x="1419" y="-112"/>
                    <a:pt x="1731" y="1073"/>
                  </a:cubicBezTo>
                  <a:close/>
                </a:path>
              </a:pathLst>
            </a:custGeom>
            <a:solidFill>
              <a:srgbClr val="020202"/>
            </a:solidFill>
            <a:ln w="1557" cap="flat">
              <a:noFill/>
              <a:prstDash val="solid"/>
              <a:miter/>
            </a:ln>
          </p:spPr>
          <p:txBody>
            <a:bodyPr rtlCol="0" anchor="ctr"/>
            <a:lstStyle/>
            <a:p>
              <a:endParaRPr lang="es-CO"/>
            </a:p>
          </p:txBody>
        </p:sp>
        <p:sp>
          <p:nvSpPr>
            <p:cNvPr id="1330" name="Freeform: Shape 1329">
              <a:extLst>
                <a:ext uri="{FF2B5EF4-FFF2-40B4-BE49-F238E27FC236}">
                  <a16:creationId xmlns:a16="http://schemas.microsoft.com/office/drawing/2014/main" id="{16152E82-4E0C-04DF-99E2-ACC1883800D4}"/>
                </a:ext>
              </a:extLst>
            </p:cNvPr>
            <p:cNvSpPr/>
            <p:nvPr/>
          </p:nvSpPr>
          <p:spPr>
            <a:xfrm>
              <a:off x="4334163" y="5424067"/>
              <a:ext cx="2245" cy="1403"/>
            </a:xfrm>
            <a:custGeom>
              <a:avLst/>
              <a:gdLst>
                <a:gd name="connsiteX0" fmla="*/ 1731 w 2245"/>
                <a:gd name="connsiteY0" fmla="*/ 1088 h 1403"/>
                <a:gd name="connsiteX1" fmla="*/ -514 w 2245"/>
                <a:gd name="connsiteY1" fmla="*/ -315 h 1403"/>
                <a:gd name="connsiteX2" fmla="*/ 1731 w 2245"/>
                <a:gd name="connsiteY2" fmla="*/ 1088 h 1403"/>
              </a:gdLst>
              <a:ahLst/>
              <a:cxnLst>
                <a:cxn ang="0">
                  <a:pos x="connsiteX0" y="connsiteY0"/>
                </a:cxn>
                <a:cxn ang="0">
                  <a:pos x="connsiteX1" y="connsiteY1"/>
                </a:cxn>
                <a:cxn ang="0">
                  <a:pos x="connsiteX2" y="connsiteY2"/>
                </a:cxn>
              </a:cxnLst>
              <a:rect l="l" t="t" r="r" b="b"/>
              <a:pathLst>
                <a:path w="2245" h="1403">
                  <a:moveTo>
                    <a:pt x="1731" y="1088"/>
                  </a:moveTo>
                  <a:cubicBezTo>
                    <a:pt x="780" y="1074"/>
                    <a:pt x="-77" y="535"/>
                    <a:pt x="-514" y="-315"/>
                  </a:cubicBezTo>
                  <a:cubicBezTo>
                    <a:pt x="531" y="-299"/>
                    <a:pt x="1451" y="-143"/>
                    <a:pt x="1731" y="1088"/>
                  </a:cubicBezTo>
                  <a:close/>
                </a:path>
              </a:pathLst>
            </a:custGeom>
            <a:solidFill>
              <a:srgbClr val="020202"/>
            </a:solidFill>
            <a:ln w="1557" cap="flat">
              <a:noFill/>
              <a:prstDash val="solid"/>
              <a:miter/>
            </a:ln>
          </p:spPr>
          <p:txBody>
            <a:bodyPr rtlCol="0" anchor="ctr"/>
            <a:lstStyle/>
            <a:p>
              <a:endParaRPr lang="es-CO"/>
            </a:p>
          </p:txBody>
        </p:sp>
        <p:sp>
          <p:nvSpPr>
            <p:cNvPr id="1331" name="Freeform: Shape 1330">
              <a:extLst>
                <a:ext uri="{FF2B5EF4-FFF2-40B4-BE49-F238E27FC236}">
                  <a16:creationId xmlns:a16="http://schemas.microsoft.com/office/drawing/2014/main" id="{C61EC6EE-F180-6170-676A-8282FE7B5A13}"/>
                </a:ext>
              </a:extLst>
            </p:cNvPr>
            <p:cNvSpPr/>
            <p:nvPr/>
          </p:nvSpPr>
          <p:spPr>
            <a:xfrm>
              <a:off x="4397614" y="5488749"/>
              <a:ext cx="1153" cy="1340"/>
            </a:xfrm>
            <a:custGeom>
              <a:avLst/>
              <a:gdLst>
                <a:gd name="connsiteX0" fmla="*/ 640 w 1153"/>
                <a:gd name="connsiteY0" fmla="*/ 1026 h 1340"/>
                <a:gd name="connsiteX1" fmla="*/ -514 w 1153"/>
                <a:gd name="connsiteY1" fmla="*/ -315 h 1340"/>
                <a:gd name="connsiteX2" fmla="*/ 640 w 1153"/>
                <a:gd name="connsiteY2" fmla="*/ 1026 h 1340"/>
              </a:gdLst>
              <a:ahLst/>
              <a:cxnLst>
                <a:cxn ang="0">
                  <a:pos x="connsiteX0" y="connsiteY0"/>
                </a:cxn>
                <a:cxn ang="0">
                  <a:pos x="connsiteX1" y="connsiteY1"/>
                </a:cxn>
                <a:cxn ang="0">
                  <a:pos x="connsiteX2" y="connsiteY2"/>
                </a:cxn>
              </a:cxnLst>
              <a:rect l="l" t="t" r="r" b="b"/>
              <a:pathLst>
                <a:path w="1153" h="1340">
                  <a:moveTo>
                    <a:pt x="640" y="1026"/>
                  </a:moveTo>
                  <a:cubicBezTo>
                    <a:pt x="1" y="887"/>
                    <a:pt x="-467" y="340"/>
                    <a:pt x="-514" y="-315"/>
                  </a:cubicBezTo>
                  <a:cubicBezTo>
                    <a:pt x="94" y="-124"/>
                    <a:pt x="546" y="395"/>
                    <a:pt x="640" y="1026"/>
                  </a:cubicBezTo>
                  <a:close/>
                </a:path>
              </a:pathLst>
            </a:custGeom>
            <a:solidFill>
              <a:srgbClr val="020202"/>
            </a:solidFill>
            <a:ln w="1557" cap="flat">
              <a:noFill/>
              <a:prstDash val="solid"/>
              <a:miter/>
            </a:ln>
          </p:spPr>
          <p:txBody>
            <a:bodyPr rtlCol="0" anchor="ctr"/>
            <a:lstStyle/>
            <a:p>
              <a:endParaRPr lang="es-CO"/>
            </a:p>
          </p:txBody>
        </p:sp>
        <p:sp>
          <p:nvSpPr>
            <p:cNvPr id="1332" name="Freeform: Shape 1331">
              <a:extLst>
                <a:ext uri="{FF2B5EF4-FFF2-40B4-BE49-F238E27FC236}">
                  <a16:creationId xmlns:a16="http://schemas.microsoft.com/office/drawing/2014/main" id="{803AE496-C681-639B-BF4D-D45EE522ECE2}"/>
                </a:ext>
              </a:extLst>
            </p:cNvPr>
            <p:cNvSpPr/>
            <p:nvPr/>
          </p:nvSpPr>
          <p:spPr>
            <a:xfrm>
              <a:off x="4391752" y="5481874"/>
              <a:ext cx="1231" cy="1309"/>
            </a:xfrm>
            <a:custGeom>
              <a:avLst/>
              <a:gdLst>
                <a:gd name="connsiteX0" fmla="*/ 718 w 1231"/>
                <a:gd name="connsiteY0" fmla="*/ 995 h 1309"/>
                <a:gd name="connsiteX1" fmla="*/ -514 w 1231"/>
                <a:gd name="connsiteY1" fmla="*/ -315 h 1309"/>
                <a:gd name="connsiteX2" fmla="*/ 718 w 1231"/>
                <a:gd name="connsiteY2" fmla="*/ 995 h 1309"/>
              </a:gdLst>
              <a:ahLst/>
              <a:cxnLst>
                <a:cxn ang="0">
                  <a:pos x="connsiteX0" y="connsiteY0"/>
                </a:cxn>
                <a:cxn ang="0">
                  <a:pos x="connsiteX1" y="connsiteY1"/>
                </a:cxn>
                <a:cxn ang="0">
                  <a:pos x="connsiteX2" y="connsiteY2"/>
                </a:cxn>
              </a:cxnLst>
              <a:rect l="l" t="t" r="r" b="b"/>
              <a:pathLst>
                <a:path w="1231" h="1309">
                  <a:moveTo>
                    <a:pt x="718" y="995"/>
                  </a:moveTo>
                  <a:cubicBezTo>
                    <a:pt x="79" y="862"/>
                    <a:pt x="-420" y="339"/>
                    <a:pt x="-514" y="-315"/>
                  </a:cubicBezTo>
                  <a:cubicBezTo>
                    <a:pt x="126" y="-182"/>
                    <a:pt x="624" y="342"/>
                    <a:pt x="718" y="995"/>
                  </a:cubicBezTo>
                  <a:close/>
                </a:path>
              </a:pathLst>
            </a:custGeom>
            <a:solidFill>
              <a:srgbClr val="020202"/>
            </a:solidFill>
            <a:ln w="1557" cap="flat">
              <a:noFill/>
              <a:prstDash val="solid"/>
              <a:miter/>
            </a:ln>
          </p:spPr>
          <p:txBody>
            <a:bodyPr rtlCol="0" anchor="ctr"/>
            <a:lstStyle/>
            <a:p>
              <a:endParaRPr lang="es-CO"/>
            </a:p>
          </p:txBody>
        </p:sp>
        <p:sp>
          <p:nvSpPr>
            <p:cNvPr id="1333" name="Freeform: Shape 1332">
              <a:extLst>
                <a:ext uri="{FF2B5EF4-FFF2-40B4-BE49-F238E27FC236}">
                  <a16:creationId xmlns:a16="http://schemas.microsoft.com/office/drawing/2014/main" id="{28B357A0-948F-D87F-867B-8DC890AAC1A8}"/>
                </a:ext>
              </a:extLst>
            </p:cNvPr>
            <p:cNvSpPr/>
            <p:nvPr/>
          </p:nvSpPr>
          <p:spPr>
            <a:xfrm>
              <a:off x="4390739" y="5480626"/>
              <a:ext cx="1200" cy="1293"/>
            </a:xfrm>
            <a:custGeom>
              <a:avLst/>
              <a:gdLst>
                <a:gd name="connsiteX0" fmla="*/ 687 w 1200"/>
                <a:gd name="connsiteY0" fmla="*/ 979 h 1293"/>
                <a:gd name="connsiteX1" fmla="*/ -514 w 1200"/>
                <a:gd name="connsiteY1" fmla="*/ -315 h 1293"/>
                <a:gd name="connsiteX2" fmla="*/ 687 w 1200"/>
                <a:gd name="connsiteY2" fmla="*/ 979 h 1293"/>
              </a:gdLst>
              <a:ahLst/>
              <a:cxnLst>
                <a:cxn ang="0">
                  <a:pos x="connsiteX0" y="connsiteY0"/>
                </a:cxn>
                <a:cxn ang="0">
                  <a:pos x="connsiteX1" y="connsiteY1"/>
                </a:cxn>
                <a:cxn ang="0">
                  <a:pos x="connsiteX2" y="connsiteY2"/>
                </a:cxn>
              </a:cxnLst>
              <a:rect l="l" t="t" r="r" b="b"/>
              <a:pathLst>
                <a:path w="1200" h="1293">
                  <a:moveTo>
                    <a:pt x="687" y="979"/>
                  </a:moveTo>
                  <a:cubicBezTo>
                    <a:pt x="63" y="837"/>
                    <a:pt x="-420" y="323"/>
                    <a:pt x="-514" y="-315"/>
                  </a:cubicBezTo>
                  <a:cubicBezTo>
                    <a:pt x="94" y="-148"/>
                    <a:pt x="562" y="354"/>
                    <a:pt x="687" y="979"/>
                  </a:cubicBezTo>
                  <a:close/>
                </a:path>
              </a:pathLst>
            </a:custGeom>
            <a:solidFill>
              <a:srgbClr val="020202"/>
            </a:solidFill>
            <a:ln w="1557" cap="flat">
              <a:noFill/>
              <a:prstDash val="solid"/>
              <a:miter/>
            </a:ln>
          </p:spPr>
          <p:txBody>
            <a:bodyPr rtlCol="0" anchor="ctr"/>
            <a:lstStyle/>
            <a:p>
              <a:endParaRPr lang="es-CO"/>
            </a:p>
          </p:txBody>
        </p:sp>
        <p:sp>
          <p:nvSpPr>
            <p:cNvPr id="1334" name="Freeform: Shape 1333">
              <a:extLst>
                <a:ext uri="{FF2B5EF4-FFF2-40B4-BE49-F238E27FC236}">
                  <a16:creationId xmlns:a16="http://schemas.microsoft.com/office/drawing/2014/main" id="{B36E586C-CEDA-A5E8-9430-77F5CA4E1F3D}"/>
                </a:ext>
              </a:extLst>
            </p:cNvPr>
            <p:cNvSpPr/>
            <p:nvPr/>
          </p:nvSpPr>
          <p:spPr>
            <a:xfrm>
              <a:off x="4389585" y="5479488"/>
              <a:ext cx="1153" cy="1262"/>
            </a:xfrm>
            <a:custGeom>
              <a:avLst/>
              <a:gdLst>
                <a:gd name="connsiteX0" fmla="*/ 640 w 1153"/>
                <a:gd name="connsiteY0" fmla="*/ 948 h 1262"/>
                <a:gd name="connsiteX1" fmla="*/ -514 w 1153"/>
                <a:gd name="connsiteY1" fmla="*/ -315 h 1262"/>
              </a:gdLst>
              <a:ahLst/>
              <a:cxnLst>
                <a:cxn ang="0">
                  <a:pos x="connsiteX0" y="connsiteY0"/>
                </a:cxn>
                <a:cxn ang="0">
                  <a:pos x="connsiteX1" y="connsiteY1"/>
                </a:cxn>
              </a:cxnLst>
              <a:rect l="l" t="t" r="r" b="b"/>
              <a:pathLst>
                <a:path w="1153" h="1262">
                  <a:moveTo>
                    <a:pt x="640" y="948"/>
                  </a:moveTo>
                  <a:cubicBezTo>
                    <a:pt x="16" y="833"/>
                    <a:pt x="-451" y="317"/>
                    <a:pt x="-514" y="-315"/>
                  </a:cubicBezTo>
                  <a:close/>
                </a:path>
              </a:pathLst>
            </a:custGeom>
            <a:solidFill>
              <a:srgbClr val="020202"/>
            </a:solidFill>
            <a:ln w="1557" cap="flat">
              <a:noFill/>
              <a:prstDash val="solid"/>
              <a:miter/>
            </a:ln>
          </p:spPr>
          <p:txBody>
            <a:bodyPr rtlCol="0" anchor="ctr"/>
            <a:lstStyle/>
            <a:p>
              <a:endParaRPr lang="es-CO"/>
            </a:p>
          </p:txBody>
        </p:sp>
        <p:sp>
          <p:nvSpPr>
            <p:cNvPr id="1335" name="Freeform: Shape 1334">
              <a:extLst>
                <a:ext uri="{FF2B5EF4-FFF2-40B4-BE49-F238E27FC236}">
                  <a16:creationId xmlns:a16="http://schemas.microsoft.com/office/drawing/2014/main" id="{C47A49A4-1561-EDDB-9BA8-A7A04EDFA3F5}"/>
                </a:ext>
              </a:extLst>
            </p:cNvPr>
            <p:cNvSpPr/>
            <p:nvPr/>
          </p:nvSpPr>
          <p:spPr>
            <a:xfrm>
              <a:off x="4383661" y="5472644"/>
              <a:ext cx="1216" cy="1325"/>
            </a:xfrm>
            <a:custGeom>
              <a:avLst/>
              <a:gdLst>
                <a:gd name="connsiteX0" fmla="*/ 702 w 1216"/>
                <a:gd name="connsiteY0" fmla="*/ 1010 h 1325"/>
                <a:gd name="connsiteX1" fmla="*/ -514 w 1216"/>
                <a:gd name="connsiteY1" fmla="*/ -315 h 1325"/>
                <a:gd name="connsiteX2" fmla="*/ 702 w 1216"/>
                <a:gd name="connsiteY2" fmla="*/ 1010 h 1325"/>
              </a:gdLst>
              <a:ahLst/>
              <a:cxnLst>
                <a:cxn ang="0">
                  <a:pos x="connsiteX0" y="connsiteY0"/>
                </a:cxn>
                <a:cxn ang="0">
                  <a:pos x="connsiteX1" y="connsiteY1"/>
                </a:cxn>
                <a:cxn ang="0">
                  <a:pos x="connsiteX2" y="connsiteY2"/>
                </a:cxn>
              </a:cxnLst>
              <a:rect l="l" t="t" r="r" b="b"/>
              <a:pathLst>
                <a:path w="1216" h="1325">
                  <a:moveTo>
                    <a:pt x="702" y="1010"/>
                  </a:moveTo>
                  <a:cubicBezTo>
                    <a:pt x="48" y="898"/>
                    <a:pt x="-451" y="353"/>
                    <a:pt x="-514" y="-315"/>
                  </a:cubicBezTo>
                  <a:cubicBezTo>
                    <a:pt x="126" y="-174"/>
                    <a:pt x="625" y="356"/>
                    <a:pt x="702" y="1010"/>
                  </a:cubicBezTo>
                  <a:close/>
                </a:path>
              </a:pathLst>
            </a:custGeom>
            <a:solidFill>
              <a:srgbClr val="020202"/>
            </a:solidFill>
            <a:ln w="1557" cap="flat">
              <a:noFill/>
              <a:prstDash val="solid"/>
              <a:miter/>
            </a:ln>
          </p:spPr>
          <p:txBody>
            <a:bodyPr rtlCol="0" anchor="ctr"/>
            <a:lstStyle/>
            <a:p>
              <a:endParaRPr lang="es-CO"/>
            </a:p>
          </p:txBody>
        </p:sp>
        <p:sp>
          <p:nvSpPr>
            <p:cNvPr id="1336" name="Freeform: Shape 1335">
              <a:extLst>
                <a:ext uri="{FF2B5EF4-FFF2-40B4-BE49-F238E27FC236}">
                  <a16:creationId xmlns:a16="http://schemas.microsoft.com/office/drawing/2014/main" id="{C0093D5A-DFF1-ABA8-8AC6-0002C0518D25}"/>
                </a:ext>
              </a:extLst>
            </p:cNvPr>
            <p:cNvSpPr/>
            <p:nvPr/>
          </p:nvSpPr>
          <p:spPr>
            <a:xfrm>
              <a:off x="4382570" y="5471444"/>
              <a:ext cx="1200" cy="1309"/>
            </a:xfrm>
            <a:custGeom>
              <a:avLst/>
              <a:gdLst>
                <a:gd name="connsiteX0" fmla="*/ 687 w 1200"/>
                <a:gd name="connsiteY0" fmla="*/ 995 h 1309"/>
                <a:gd name="connsiteX1" fmla="*/ -514 w 1200"/>
                <a:gd name="connsiteY1" fmla="*/ -315 h 1309"/>
                <a:gd name="connsiteX2" fmla="*/ 687 w 1200"/>
                <a:gd name="connsiteY2" fmla="*/ 995 h 1309"/>
              </a:gdLst>
              <a:ahLst/>
              <a:cxnLst>
                <a:cxn ang="0">
                  <a:pos x="connsiteX0" y="connsiteY0"/>
                </a:cxn>
                <a:cxn ang="0">
                  <a:pos x="connsiteX1" y="connsiteY1"/>
                </a:cxn>
                <a:cxn ang="0">
                  <a:pos x="connsiteX2" y="connsiteY2"/>
                </a:cxn>
              </a:cxnLst>
              <a:rect l="l" t="t" r="r" b="b"/>
              <a:pathLst>
                <a:path w="1200" h="1309">
                  <a:moveTo>
                    <a:pt x="687" y="995"/>
                  </a:moveTo>
                  <a:cubicBezTo>
                    <a:pt x="32" y="883"/>
                    <a:pt x="-451" y="345"/>
                    <a:pt x="-514" y="-315"/>
                  </a:cubicBezTo>
                  <a:cubicBezTo>
                    <a:pt x="110" y="-153"/>
                    <a:pt x="578" y="360"/>
                    <a:pt x="687" y="995"/>
                  </a:cubicBezTo>
                  <a:close/>
                </a:path>
              </a:pathLst>
            </a:custGeom>
            <a:solidFill>
              <a:srgbClr val="020202"/>
            </a:solidFill>
            <a:ln w="1557" cap="flat">
              <a:noFill/>
              <a:prstDash val="solid"/>
              <a:miter/>
            </a:ln>
          </p:spPr>
          <p:txBody>
            <a:bodyPr rtlCol="0" anchor="ctr"/>
            <a:lstStyle/>
            <a:p>
              <a:endParaRPr lang="es-CO"/>
            </a:p>
          </p:txBody>
        </p:sp>
        <p:sp>
          <p:nvSpPr>
            <p:cNvPr id="1337" name="Freeform: Shape 1336">
              <a:extLst>
                <a:ext uri="{FF2B5EF4-FFF2-40B4-BE49-F238E27FC236}">
                  <a16:creationId xmlns:a16="http://schemas.microsoft.com/office/drawing/2014/main" id="{489A2B9F-0B11-3467-E469-8B1F1F6BE154}"/>
                </a:ext>
              </a:extLst>
            </p:cNvPr>
            <p:cNvSpPr/>
            <p:nvPr/>
          </p:nvSpPr>
          <p:spPr>
            <a:xfrm>
              <a:off x="4381432" y="5470259"/>
              <a:ext cx="1153" cy="1262"/>
            </a:xfrm>
            <a:custGeom>
              <a:avLst/>
              <a:gdLst>
                <a:gd name="connsiteX0" fmla="*/ 640 w 1153"/>
                <a:gd name="connsiteY0" fmla="*/ 948 h 1262"/>
                <a:gd name="connsiteX1" fmla="*/ -514 w 1153"/>
                <a:gd name="connsiteY1" fmla="*/ -315 h 1262"/>
              </a:gdLst>
              <a:ahLst/>
              <a:cxnLst>
                <a:cxn ang="0">
                  <a:pos x="connsiteX0" y="connsiteY0"/>
                </a:cxn>
                <a:cxn ang="0">
                  <a:pos x="connsiteX1" y="connsiteY1"/>
                </a:cxn>
              </a:cxnLst>
              <a:rect l="l" t="t" r="r" b="b"/>
              <a:pathLst>
                <a:path w="1153" h="1262">
                  <a:moveTo>
                    <a:pt x="640" y="948"/>
                  </a:moveTo>
                  <a:cubicBezTo>
                    <a:pt x="16" y="833"/>
                    <a:pt x="-451" y="317"/>
                    <a:pt x="-514" y="-315"/>
                  </a:cubicBezTo>
                  <a:close/>
                </a:path>
              </a:pathLst>
            </a:custGeom>
            <a:solidFill>
              <a:srgbClr val="020202"/>
            </a:solidFill>
            <a:ln w="1557" cap="flat">
              <a:noFill/>
              <a:prstDash val="solid"/>
              <a:miter/>
            </a:ln>
          </p:spPr>
          <p:txBody>
            <a:bodyPr rtlCol="0" anchor="ctr"/>
            <a:lstStyle/>
            <a:p>
              <a:endParaRPr lang="es-CO"/>
            </a:p>
          </p:txBody>
        </p:sp>
        <p:sp>
          <p:nvSpPr>
            <p:cNvPr id="1338" name="Freeform: Shape 1337">
              <a:extLst>
                <a:ext uri="{FF2B5EF4-FFF2-40B4-BE49-F238E27FC236}">
                  <a16:creationId xmlns:a16="http://schemas.microsoft.com/office/drawing/2014/main" id="{1358E47C-54B6-F1A0-57E8-53637653D3D4}"/>
                </a:ext>
              </a:extLst>
            </p:cNvPr>
            <p:cNvSpPr/>
            <p:nvPr/>
          </p:nvSpPr>
          <p:spPr>
            <a:xfrm>
              <a:off x="4376895" y="5465629"/>
              <a:ext cx="1184" cy="1184"/>
            </a:xfrm>
            <a:custGeom>
              <a:avLst/>
              <a:gdLst>
                <a:gd name="connsiteX0" fmla="*/ 671 w 1184"/>
                <a:gd name="connsiteY0" fmla="*/ 870 h 1184"/>
                <a:gd name="connsiteX1" fmla="*/ -514 w 1184"/>
                <a:gd name="connsiteY1" fmla="*/ -315 h 1184"/>
              </a:gdLst>
              <a:ahLst/>
              <a:cxnLst>
                <a:cxn ang="0">
                  <a:pos x="connsiteX0" y="connsiteY0"/>
                </a:cxn>
                <a:cxn ang="0">
                  <a:pos x="connsiteX1" y="connsiteY1"/>
                </a:cxn>
              </a:cxnLst>
              <a:rect l="l" t="t" r="r" b="b"/>
              <a:pathLst>
                <a:path w="1184" h="1184">
                  <a:moveTo>
                    <a:pt x="671" y="870"/>
                  </a:moveTo>
                  <a:cubicBezTo>
                    <a:pt x="63" y="780"/>
                    <a:pt x="-420" y="298"/>
                    <a:pt x="-514" y="-315"/>
                  </a:cubicBezTo>
                  <a:close/>
                </a:path>
              </a:pathLst>
            </a:custGeom>
            <a:solidFill>
              <a:srgbClr val="020202"/>
            </a:solidFill>
            <a:ln w="1557" cap="flat">
              <a:noFill/>
              <a:prstDash val="solid"/>
              <a:miter/>
            </a:ln>
          </p:spPr>
          <p:txBody>
            <a:bodyPr rtlCol="0" anchor="ctr"/>
            <a:lstStyle/>
            <a:p>
              <a:endParaRPr lang="es-CO"/>
            </a:p>
          </p:txBody>
        </p:sp>
        <p:sp>
          <p:nvSpPr>
            <p:cNvPr id="1339" name="Freeform: Shape 1338">
              <a:extLst>
                <a:ext uri="{FF2B5EF4-FFF2-40B4-BE49-F238E27FC236}">
                  <a16:creationId xmlns:a16="http://schemas.microsoft.com/office/drawing/2014/main" id="{52A185CD-1F0C-1F83-9E01-A03A796A80A6}"/>
                </a:ext>
              </a:extLst>
            </p:cNvPr>
            <p:cNvSpPr/>
            <p:nvPr/>
          </p:nvSpPr>
          <p:spPr>
            <a:xfrm>
              <a:off x="4366325" y="5454171"/>
              <a:ext cx="1216" cy="1325"/>
            </a:xfrm>
            <a:custGeom>
              <a:avLst/>
              <a:gdLst>
                <a:gd name="connsiteX0" fmla="*/ 702 w 1216"/>
                <a:gd name="connsiteY0" fmla="*/ 1010 h 1325"/>
                <a:gd name="connsiteX1" fmla="*/ -514 w 1216"/>
                <a:gd name="connsiteY1" fmla="*/ -315 h 1325"/>
                <a:gd name="connsiteX2" fmla="*/ 702 w 1216"/>
                <a:gd name="connsiteY2" fmla="*/ 1010 h 1325"/>
              </a:gdLst>
              <a:ahLst/>
              <a:cxnLst>
                <a:cxn ang="0">
                  <a:pos x="connsiteX0" y="connsiteY0"/>
                </a:cxn>
                <a:cxn ang="0">
                  <a:pos x="connsiteX1" y="connsiteY1"/>
                </a:cxn>
                <a:cxn ang="0">
                  <a:pos x="connsiteX2" y="connsiteY2"/>
                </a:cxn>
              </a:cxnLst>
              <a:rect l="l" t="t" r="r" b="b"/>
              <a:pathLst>
                <a:path w="1216" h="1325">
                  <a:moveTo>
                    <a:pt x="702" y="1010"/>
                  </a:moveTo>
                  <a:cubicBezTo>
                    <a:pt x="48" y="898"/>
                    <a:pt x="-451" y="353"/>
                    <a:pt x="-514" y="-315"/>
                  </a:cubicBezTo>
                  <a:cubicBezTo>
                    <a:pt x="126" y="-174"/>
                    <a:pt x="625" y="356"/>
                    <a:pt x="702" y="1010"/>
                  </a:cubicBezTo>
                  <a:close/>
                </a:path>
              </a:pathLst>
            </a:custGeom>
            <a:solidFill>
              <a:srgbClr val="020202"/>
            </a:solidFill>
            <a:ln w="1557" cap="flat">
              <a:noFill/>
              <a:prstDash val="solid"/>
              <a:miter/>
            </a:ln>
          </p:spPr>
          <p:txBody>
            <a:bodyPr rtlCol="0" anchor="ctr"/>
            <a:lstStyle/>
            <a:p>
              <a:endParaRPr lang="es-CO"/>
            </a:p>
          </p:txBody>
        </p:sp>
        <p:sp>
          <p:nvSpPr>
            <p:cNvPr id="1340" name="Freeform: Shape 1339">
              <a:extLst>
                <a:ext uri="{FF2B5EF4-FFF2-40B4-BE49-F238E27FC236}">
                  <a16:creationId xmlns:a16="http://schemas.microsoft.com/office/drawing/2014/main" id="{5ECBD855-9B47-058D-277F-9A65F55D8646}"/>
                </a:ext>
              </a:extLst>
            </p:cNvPr>
            <p:cNvSpPr/>
            <p:nvPr/>
          </p:nvSpPr>
          <p:spPr>
            <a:xfrm>
              <a:off x="4365234" y="5452970"/>
              <a:ext cx="1200" cy="1309"/>
            </a:xfrm>
            <a:custGeom>
              <a:avLst/>
              <a:gdLst>
                <a:gd name="connsiteX0" fmla="*/ 687 w 1200"/>
                <a:gd name="connsiteY0" fmla="*/ 995 h 1309"/>
                <a:gd name="connsiteX1" fmla="*/ -514 w 1200"/>
                <a:gd name="connsiteY1" fmla="*/ -315 h 1309"/>
                <a:gd name="connsiteX2" fmla="*/ 687 w 1200"/>
                <a:gd name="connsiteY2" fmla="*/ 995 h 1309"/>
              </a:gdLst>
              <a:ahLst/>
              <a:cxnLst>
                <a:cxn ang="0">
                  <a:pos x="connsiteX0" y="connsiteY0"/>
                </a:cxn>
                <a:cxn ang="0">
                  <a:pos x="connsiteX1" y="connsiteY1"/>
                </a:cxn>
                <a:cxn ang="0">
                  <a:pos x="connsiteX2" y="connsiteY2"/>
                </a:cxn>
              </a:cxnLst>
              <a:rect l="l" t="t" r="r" b="b"/>
              <a:pathLst>
                <a:path w="1200" h="1309">
                  <a:moveTo>
                    <a:pt x="687" y="995"/>
                  </a:moveTo>
                  <a:cubicBezTo>
                    <a:pt x="32" y="883"/>
                    <a:pt x="-451" y="345"/>
                    <a:pt x="-514" y="-315"/>
                  </a:cubicBezTo>
                  <a:cubicBezTo>
                    <a:pt x="110" y="-153"/>
                    <a:pt x="578" y="360"/>
                    <a:pt x="687" y="995"/>
                  </a:cubicBezTo>
                  <a:close/>
                </a:path>
              </a:pathLst>
            </a:custGeom>
            <a:solidFill>
              <a:srgbClr val="020202"/>
            </a:solidFill>
            <a:ln w="1557" cap="flat">
              <a:noFill/>
              <a:prstDash val="solid"/>
              <a:miter/>
            </a:ln>
          </p:spPr>
          <p:txBody>
            <a:bodyPr rtlCol="0" anchor="ctr"/>
            <a:lstStyle/>
            <a:p>
              <a:endParaRPr lang="es-CO"/>
            </a:p>
          </p:txBody>
        </p:sp>
        <p:sp>
          <p:nvSpPr>
            <p:cNvPr id="1341" name="Freeform: Shape 1340">
              <a:extLst>
                <a:ext uri="{FF2B5EF4-FFF2-40B4-BE49-F238E27FC236}">
                  <a16:creationId xmlns:a16="http://schemas.microsoft.com/office/drawing/2014/main" id="{95AC1084-EB93-2251-4891-CD1BAB5FB16B}"/>
                </a:ext>
              </a:extLst>
            </p:cNvPr>
            <p:cNvSpPr/>
            <p:nvPr/>
          </p:nvSpPr>
          <p:spPr>
            <a:xfrm>
              <a:off x="4364143" y="5451785"/>
              <a:ext cx="1184" cy="1278"/>
            </a:xfrm>
            <a:custGeom>
              <a:avLst/>
              <a:gdLst>
                <a:gd name="connsiteX0" fmla="*/ 671 w 1184"/>
                <a:gd name="connsiteY0" fmla="*/ 964 h 1278"/>
                <a:gd name="connsiteX1" fmla="*/ -514 w 1184"/>
                <a:gd name="connsiteY1" fmla="*/ -315 h 1278"/>
                <a:gd name="connsiteX2" fmla="*/ 671 w 1184"/>
                <a:gd name="connsiteY2" fmla="*/ 964 h 1278"/>
              </a:gdLst>
              <a:ahLst/>
              <a:cxnLst>
                <a:cxn ang="0">
                  <a:pos x="connsiteX0" y="connsiteY0"/>
                </a:cxn>
                <a:cxn ang="0">
                  <a:pos x="connsiteX1" y="connsiteY1"/>
                </a:cxn>
                <a:cxn ang="0">
                  <a:pos x="connsiteX2" y="connsiteY2"/>
                </a:cxn>
              </a:cxnLst>
              <a:rect l="l" t="t" r="r" b="b"/>
              <a:pathLst>
                <a:path w="1184" h="1278">
                  <a:moveTo>
                    <a:pt x="671" y="964"/>
                  </a:moveTo>
                  <a:cubicBezTo>
                    <a:pt x="32" y="844"/>
                    <a:pt x="-436" y="326"/>
                    <a:pt x="-514" y="-315"/>
                  </a:cubicBezTo>
                  <a:cubicBezTo>
                    <a:pt x="79" y="-128"/>
                    <a:pt x="531" y="359"/>
                    <a:pt x="671" y="964"/>
                  </a:cubicBezTo>
                  <a:close/>
                </a:path>
              </a:pathLst>
            </a:custGeom>
            <a:solidFill>
              <a:srgbClr val="020202"/>
            </a:solidFill>
            <a:ln w="1557" cap="flat">
              <a:noFill/>
              <a:prstDash val="solid"/>
              <a:miter/>
            </a:ln>
          </p:spPr>
          <p:txBody>
            <a:bodyPr rtlCol="0" anchor="ctr"/>
            <a:lstStyle/>
            <a:p>
              <a:endParaRPr lang="es-CO"/>
            </a:p>
          </p:txBody>
        </p:sp>
        <p:sp>
          <p:nvSpPr>
            <p:cNvPr id="1342" name="Freeform: Shape 1341">
              <a:extLst>
                <a:ext uri="{FF2B5EF4-FFF2-40B4-BE49-F238E27FC236}">
                  <a16:creationId xmlns:a16="http://schemas.microsoft.com/office/drawing/2014/main" id="{6C19DE57-4693-10A5-D7D2-47B187788D37}"/>
                </a:ext>
              </a:extLst>
            </p:cNvPr>
            <p:cNvSpPr/>
            <p:nvPr/>
          </p:nvSpPr>
          <p:spPr>
            <a:xfrm>
              <a:off x="4357065" y="5443788"/>
              <a:ext cx="1247" cy="1309"/>
            </a:xfrm>
            <a:custGeom>
              <a:avLst/>
              <a:gdLst>
                <a:gd name="connsiteX0" fmla="*/ 734 w 1247"/>
                <a:gd name="connsiteY0" fmla="*/ 995 h 1309"/>
                <a:gd name="connsiteX1" fmla="*/ -514 w 1247"/>
                <a:gd name="connsiteY1" fmla="*/ -315 h 1309"/>
                <a:gd name="connsiteX2" fmla="*/ 734 w 1247"/>
                <a:gd name="connsiteY2" fmla="*/ 995 h 1309"/>
              </a:gdLst>
              <a:ahLst/>
              <a:cxnLst>
                <a:cxn ang="0">
                  <a:pos x="connsiteX0" y="connsiteY0"/>
                </a:cxn>
                <a:cxn ang="0">
                  <a:pos x="connsiteX1" y="connsiteY1"/>
                </a:cxn>
                <a:cxn ang="0">
                  <a:pos x="connsiteX2" y="connsiteY2"/>
                </a:cxn>
              </a:cxnLst>
              <a:rect l="l" t="t" r="r" b="b"/>
              <a:pathLst>
                <a:path w="1247" h="1309">
                  <a:moveTo>
                    <a:pt x="734" y="995"/>
                  </a:moveTo>
                  <a:cubicBezTo>
                    <a:pt x="79" y="869"/>
                    <a:pt x="-420" y="343"/>
                    <a:pt x="-514" y="-315"/>
                  </a:cubicBezTo>
                  <a:cubicBezTo>
                    <a:pt x="141" y="-188"/>
                    <a:pt x="640" y="337"/>
                    <a:pt x="734" y="995"/>
                  </a:cubicBezTo>
                  <a:close/>
                </a:path>
              </a:pathLst>
            </a:custGeom>
            <a:solidFill>
              <a:srgbClr val="020202"/>
            </a:solidFill>
            <a:ln w="1557" cap="flat">
              <a:noFill/>
              <a:prstDash val="solid"/>
              <a:miter/>
            </a:ln>
          </p:spPr>
          <p:txBody>
            <a:bodyPr rtlCol="0" anchor="ctr"/>
            <a:lstStyle/>
            <a:p>
              <a:endParaRPr lang="es-CO"/>
            </a:p>
          </p:txBody>
        </p:sp>
        <p:sp>
          <p:nvSpPr>
            <p:cNvPr id="1343" name="Freeform: Shape 1342">
              <a:extLst>
                <a:ext uri="{FF2B5EF4-FFF2-40B4-BE49-F238E27FC236}">
                  <a16:creationId xmlns:a16="http://schemas.microsoft.com/office/drawing/2014/main" id="{96E59AFC-252B-5773-0D5C-A058F1AF1ADD}"/>
                </a:ext>
              </a:extLst>
            </p:cNvPr>
            <p:cNvSpPr/>
            <p:nvPr/>
          </p:nvSpPr>
          <p:spPr>
            <a:xfrm>
              <a:off x="4355927" y="5442618"/>
              <a:ext cx="1247" cy="1293"/>
            </a:xfrm>
            <a:custGeom>
              <a:avLst/>
              <a:gdLst>
                <a:gd name="connsiteX0" fmla="*/ 733 w 1247"/>
                <a:gd name="connsiteY0" fmla="*/ 979 h 1293"/>
                <a:gd name="connsiteX1" fmla="*/ -514 w 1247"/>
                <a:gd name="connsiteY1" fmla="*/ -315 h 1293"/>
                <a:gd name="connsiteX2" fmla="*/ 733 w 1247"/>
                <a:gd name="connsiteY2" fmla="*/ 979 h 1293"/>
              </a:gdLst>
              <a:ahLst/>
              <a:cxnLst>
                <a:cxn ang="0">
                  <a:pos x="connsiteX0" y="connsiteY0"/>
                </a:cxn>
                <a:cxn ang="0">
                  <a:pos x="connsiteX1" y="connsiteY1"/>
                </a:cxn>
                <a:cxn ang="0">
                  <a:pos x="connsiteX2" y="connsiteY2"/>
                </a:cxn>
              </a:cxnLst>
              <a:rect l="l" t="t" r="r" b="b"/>
              <a:pathLst>
                <a:path w="1247" h="1293">
                  <a:moveTo>
                    <a:pt x="733" y="979"/>
                  </a:moveTo>
                  <a:cubicBezTo>
                    <a:pt x="79" y="855"/>
                    <a:pt x="-420" y="337"/>
                    <a:pt x="-514" y="-315"/>
                  </a:cubicBezTo>
                  <a:cubicBezTo>
                    <a:pt x="141" y="-190"/>
                    <a:pt x="640" y="328"/>
                    <a:pt x="733" y="979"/>
                  </a:cubicBezTo>
                  <a:close/>
                </a:path>
              </a:pathLst>
            </a:custGeom>
            <a:solidFill>
              <a:srgbClr val="020202"/>
            </a:solidFill>
            <a:ln w="1557" cap="flat">
              <a:noFill/>
              <a:prstDash val="solid"/>
              <a:miter/>
            </a:ln>
          </p:spPr>
          <p:txBody>
            <a:bodyPr rtlCol="0" anchor="ctr"/>
            <a:lstStyle/>
            <a:p>
              <a:endParaRPr lang="es-CO"/>
            </a:p>
          </p:txBody>
        </p:sp>
        <p:sp>
          <p:nvSpPr>
            <p:cNvPr id="1344" name="Freeform: Shape 1343">
              <a:extLst>
                <a:ext uri="{FF2B5EF4-FFF2-40B4-BE49-F238E27FC236}">
                  <a16:creationId xmlns:a16="http://schemas.microsoft.com/office/drawing/2014/main" id="{70520725-E638-D3AB-8D4F-5C07062327B3}"/>
                </a:ext>
              </a:extLst>
            </p:cNvPr>
            <p:cNvSpPr/>
            <p:nvPr/>
          </p:nvSpPr>
          <p:spPr>
            <a:xfrm>
              <a:off x="4354820" y="5441465"/>
              <a:ext cx="1262" cy="1278"/>
            </a:xfrm>
            <a:custGeom>
              <a:avLst/>
              <a:gdLst>
                <a:gd name="connsiteX0" fmla="*/ 749 w 1262"/>
                <a:gd name="connsiteY0" fmla="*/ 964 h 1278"/>
                <a:gd name="connsiteX1" fmla="*/ -514 w 1262"/>
                <a:gd name="connsiteY1" fmla="*/ -315 h 1278"/>
                <a:gd name="connsiteX2" fmla="*/ 749 w 1262"/>
                <a:gd name="connsiteY2" fmla="*/ 964 h 1278"/>
              </a:gdLst>
              <a:ahLst/>
              <a:cxnLst>
                <a:cxn ang="0">
                  <a:pos x="connsiteX0" y="connsiteY0"/>
                </a:cxn>
                <a:cxn ang="0">
                  <a:pos x="connsiteX1" y="connsiteY1"/>
                </a:cxn>
                <a:cxn ang="0">
                  <a:pos x="connsiteX2" y="connsiteY2"/>
                </a:cxn>
              </a:cxnLst>
              <a:rect l="l" t="t" r="r" b="b"/>
              <a:pathLst>
                <a:path w="1262" h="1278">
                  <a:moveTo>
                    <a:pt x="749" y="964"/>
                  </a:moveTo>
                  <a:cubicBezTo>
                    <a:pt x="94" y="847"/>
                    <a:pt x="-404" y="335"/>
                    <a:pt x="-514" y="-315"/>
                  </a:cubicBezTo>
                  <a:cubicBezTo>
                    <a:pt x="141" y="-198"/>
                    <a:pt x="640" y="314"/>
                    <a:pt x="749" y="964"/>
                  </a:cubicBezTo>
                  <a:close/>
                </a:path>
              </a:pathLst>
            </a:custGeom>
            <a:solidFill>
              <a:srgbClr val="020202"/>
            </a:solidFill>
            <a:ln w="1557" cap="flat">
              <a:noFill/>
              <a:prstDash val="solid"/>
              <a:miter/>
            </a:ln>
          </p:spPr>
          <p:txBody>
            <a:bodyPr rtlCol="0" anchor="ctr"/>
            <a:lstStyle/>
            <a:p>
              <a:endParaRPr lang="es-CO"/>
            </a:p>
          </p:txBody>
        </p:sp>
        <p:sp>
          <p:nvSpPr>
            <p:cNvPr id="1345" name="Freeform: Shape 1344">
              <a:extLst>
                <a:ext uri="{FF2B5EF4-FFF2-40B4-BE49-F238E27FC236}">
                  <a16:creationId xmlns:a16="http://schemas.microsoft.com/office/drawing/2014/main" id="{9F63B9AB-D249-969A-519E-C4680726DA8B}"/>
                </a:ext>
              </a:extLst>
            </p:cNvPr>
            <p:cNvSpPr/>
            <p:nvPr/>
          </p:nvSpPr>
          <p:spPr>
            <a:xfrm>
              <a:off x="4300505" y="5398749"/>
              <a:ext cx="1356" cy="1075"/>
            </a:xfrm>
            <a:custGeom>
              <a:avLst/>
              <a:gdLst>
                <a:gd name="connsiteX0" fmla="*/ 843 w 1356"/>
                <a:gd name="connsiteY0" fmla="*/ 761 h 1075"/>
                <a:gd name="connsiteX1" fmla="*/ -514 w 1356"/>
                <a:gd name="connsiteY1" fmla="*/ -315 h 1075"/>
                <a:gd name="connsiteX2" fmla="*/ 843 w 1356"/>
                <a:gd name="connsiteY2" fmla="*/ 761 h 1075"/>
              </a:gdLst>
              <a:ahLst/>
              <a:cxnLst>
                <a:cxn ang="0">
                  <a:pos x="connsiteX0" y="connsiteY0"/>
                </a:cxn>
                <a:cxn ang="0">
                  <a:pos x="connsiteX1" y="connsiteY1"/>
                </a:cxn>
                <a:cxn ang="0">
                  <a:pos x="connsiteX2" y="connsiteY2"/>
                </a:cxn>
              </a:cxnLst>
              <a:rect l="l" t="t" r="r" b="b"/>
              <a:pathLst>
                <a:path w="1356" h="1075">
                  <a:moveTo>
                    <a:pt x="843" y="761"/>
                  </a:moveTo>
                  <a:cubicBezTo>
                    <a:pt x="204" y="752"/>
                    <a:pt x="-358" y="310"/>
                    <a:pt x="-514" y="-315"/>
                  </a:cubicBezTo>
                  <a:cubicBezTo>
                    <a:pt x="110" y="-240"/>
                    <a:pt x="624" y="175"/>
                    <a:pt x="843" y="761"/>
                  </a:cubicBezTo>
                  <a:close/>
                </a:path>
              </a:pathLst>
            </a:custGeom>
            <a:solidFill>
              <a:srgbClr val="020202"/>
            </a:solidFill>
            <a:ln w="1557" cap="flat">
              <a:noFill/>
              <a:prstDash val="solid"/>
              <a:miter/>
            </a:ln>
          </p:spPr>
          <p:txBody>
            <a:bodyPr rtlCol="0" anchor="ctr"/>
            <a:lstStyle/>
            <a:p>
              <a:endParaRPr lang="es-CO"/>
            </a:p>
          </p:txBody>
        </p:sp>
        <p:sp>
          <p:nvSpPr>
            <p:cNvPr id="1346" name="Freeform: Shape 1345">
              <a:extLst>
                <a:ext uri="{FF2B5EF4-FFF2-40B4-BE49-F238E27FC236}">
                  <a16:creationId xmlns:a16="http://schemas.microsoft.com/office/drawing/2014/main" id="{26AAB327-D998-EFF2-90D1-91F6BBED7872}"/>
                </a:ext>
              </a:extLst>
            </p:cNvPr>
            <p:cNvSpPr/>
            <p:nvPr/>
          </p:nvSpPr>
          <p:spPr>
            <a:xfrm>
              <a:off x="4353620" y="5440311"/>
              <a:ext cx="1278" cy="1262"/>
            </a:xfrm>
            <a:custGeom>
              <a:avLst/>
              <a:gdLst>
                <a:gd name="connsiteX0" fmla="*/ 765 w 1278"/>
                <a:gd name="connsiteY0" fmla="*/ 948 h 1262"/>
                <a:gd name="connsiteX1" fmla="*/ -514 w 1278"/>
                <a:gd name="connsiteY1" fmla="*/ -315 h 1262"/>
                <a:gd name="connsiteX2" fmla="*/ 765 w 1278"/>
                <a:gd name="connsiteY2" fmla="*/ 948 h 1262"/>
              </a:gdLst>
              <a:ahLst/>
              <a:cxnLst>
                <a:cxn ang="0">
                  <a:pos x="connsiteX0" y="connsiteY0"/>
                </a:cxn>
                <a:cxn ang="0">
                  <a:pos x="connsiteX1" y="connsiteY1"/>
                </a:cxn>
                <a:cxn ang="0">
                  <a:pos x="connsiteX2" y="connsiteY2"/>
                </a:cxn>
              </a:cxnLst>
              <a:rect l="l" t="t" r="r" b="b"/>
              <a:pathLst>
                <a:path w="1278" h="1262">
                  <a:moveTo>
                    <a:pt x="765" y="948"/>
                  </a:moveTo>
                  <a:cubicBezTo>
                    <a:pt x="94" y="869"/>
                    <a:pt x="-420" y="349"/>
                    <a:pt x="-514" y="-315"/>
                  </a:cubicBezTo>
                  <a:cubicBezTo>
                    <a:pt x="141" y="-207"/>
                    <a:pt x="656" y="300"/>
                    <a:pt x="765" y="948"/>
                  </a:cubicBezTo>
                  <a:close/>
                </a:path>
              </a:pathLst>
            </a:custGeom>
            <a:solidFill>
              <a:srgbClr val="020202"/>
            </a:solidFill>
            <a:ln w="1557" cap="flat">
              <a:noFill/>
              <a:prstDash val="solid"/>
              <a:miter/>
            </a:ln>
          </p:spPr>
          <p:txBody>
            <a:bodyPr rtlCol="0" anchor="ctr"/>
            <a:lstStyle/>
            <a:p>
              <a:endParaRPr lang="es-CO"/>
            </a:p>
          </p:txBody>
        </p:sp>
        <p:sp>
          <p:nvSpPr>
            <p:cNvPr id="1347" name="Freeform: Shape 1346">
              <a:extLst>
                <a:ext uri="{FF2B5EF4-FFF2-40B4-BE49-F238E27FC236}">
                  <a16:creationId xmlns:a16="http://schemas.microsoft.com/office/drawing/2014/main" id="{D5D62421-1F7B-9623-5FCB-9FB4DBE5278F}"/>
                </a:ext>
              </a:extLst>
            </p:cNvPr>
            <p:cNvSpPr/>
            <p:nvPr/>
          </p:nvSpPr>
          <p:spPr>
            <a:xfrm>
              <a:off x="4352466" y="5439158"/>
              <a:ext cx="1262" cy="1278"/>
            </a:xfrm>
            <a:custGeom>
              <a:avLst/>
              <a:gdLst>
                <a:gd name="connsiteX0" fmla="*/ 749 w 1262"/>
                <a:gd name="connsiteY0" fmla="*/ 964 h 1278"/>
                <a:gd name="connsiteX1" fmla="*/ -514 w 1262"/>
                <a:gd name="connsiteY1" fmla="*/ -315 h 1278"/>
                <a:gd name="connsiteX2" fmla="*/ 749 w 1262"/>
                <a:gd name="connsiteY2" fmla="*/ 964 h 1278"/>
              </a:gdLst>
              <a:ahLst/>
              <a:cxnLst>
                <a:cxn ang="0">
                  <a:pos x="connsiteX0" y="connsiteY0"/>
                </a:cxn>
                <a:cxn ang="0">
                  <a:pos x="connsiteX1" y="connsiteY1"/>
                </a:cxn>
                <a:cxn ang="0">
                  <a:pos x="connsiteX2" y="connsiteY2"/>
                </a:cxn>
              </a:cxnLst>
              <a:rect l="l" t="t" r="r" b="b"/>
              <a:pathLst>
                <a:path w="1262" h="1278">
                  <a:moveTo>
                    <a:pt x="749" y="964"/>
                  </a:moveTo>
                  <a:cubicBezTo>
                    <a:pt x="94" y="847"/>
                    <a:pt x="-405" y="335"/>
                    <a:pt x="-514" y="-315"/>
                  </a:cubicBezTo>
                  <a:cubicBezTo>
                    <a:pt x="141" y="-198"/>
                    <a:pt x="640" y="314"/>
                    <a:pt x="749" y="964"/>
                  </a:cubicBezTo>
                  <a:close/>
                </a:path>
              </a:pathLst>
            </a:custGeom>
            <a:solidFill>
              <a:srgbClr val="020202"/>
            </a:solidFill>
            <a:ln w="1557" cap="flat">
              <a:noFill/>
              <a:prstDash val="solid"/>
              <a:miter/>
            </a:ln>
          </p:spPr>
          <p:txBody>
            <a:bodyPr rtlCol="0" anchor="ctr"/>
            <a:lstStyle/>
            <a:p>
              <a:endParaRPr lang="es-CO"/>
            </a:p>
          </p:txBody>
        </p:sp>
        <p:sp>
          <p:nvSpPr>
            <p:cNvPr id="1348" name="Freeform: Shape 1347">
              <a:extLst>
                <a:ext uri="{FF2B5EF4-FFF2-40B4-BE49-F238E27FC236}">
                  <a16:creationId xmlns:a16="http://schemas.microsoft.com/office/drawing/2014/main" id="{32C3EBA7-87FD-76F3-32F4-6F611B0DE0E8}"/>
                </a:ext>
              </a:extLst>
            </p:cNvPr>
            <p:cNvSpPr/>
            <p:nvPr/>
          </p:nvSpPr>
          <p:spPr>
            <a:xfrm>
              <a:off x="4351297" y="5438019"/>
              <a:ext cx="1278" cy="1262"/>
            </a:xfrm>
            <a:custGeom>
              <a:avLst/>
              <a:gdLst>
                <a:gd name="connsiteX0" fmla="*/ 765 w 1278"/>
                <a:gd name="connsiteY0" fmla="*/ 948 h 1262"/>
                <a:gd name="connsiteX1" fmla="*/ -514 w 1278"/>
                <a:gd name="connsiteY1" fmla="*/ -315 h 1262"/>
                <a:gd name="connsiteX2" fmla="*/ 765 w 1278"/>
                <a:gd name="connsiteY2" fmla="*/ 948 h 1262"/>
              </a:gdLst>
              <a:ahLst/>
              <a:cxnLst>
                <a:cxn ang="0">
                  <a:pos x="connsiteX0" y="connsiteY0"/>
                </a:cxn>
                <a:cxn ang="0">
                  <a:pos x="connsiteX1" y="connsiteY1"/>
                </a:cxn>
                <a:cxn ang="0">
                  <a:pos x="connsiteX2" y="connsiteY2"/>
                </a:cxn>
              </a:cxnLst>
              <a:rect l="l" t="t" r="r" b="b"/>
              <a:pathLst>
                <a:path w="1278" h="1262">
                  <a:moveTo>
                    <a:pt x="765" y="948"/>
                  </a:moveTo>
                  <a:cubicBezTo>
                    <a:pt x="110" y="841"/>
                    <a:pt x="-405" y="334"/>
                    <a:pt x="-514" y="-315"/>
                  </a:cubicBezTo>
                  <a:cubicBezTo>
                    <a:pt x="141" y="-207"/>
                    <a:pt x="656" y="300"/>
                    <a:pt x="765" y="948"/>
                  </a:cubicBezTo>
                  <a:close/>
                </a:path>
              </a:pathLst>
            </a:custGeom>
            <a:solidFill>
              <a:srgbClr val="020202"/>
            </a:solidFill>
            <a:ln w="1557" cap="flat">
              <a:noFill/>
              <a:prstDash val="solid"/>
              <a:miter/>
            </a:ln>
          </p:spPr>
          <p:txBody>
            <a:bodyPr rtlCol="0" anchor="ctr"/>
            <a:lstStyle/>
            <a:p>
              <a:endParaRPr lang="es-CO"/>
            </a:p>
          </p:txBody>
        </p:sp>
        <p:sp>
          <p:nvSpPr>
            <p:cNvPr id="1349" name="Freeform: Shape 1348">
              <a:extLst>
                <a:ext uri="{FF2B5EF4-FFF2-40B4-BE49-F238E27FC236}">
                  <a16:creationId xmlns:a16="http://schemas.microsoft.com/office/drawing/2014/main" id="{7DEEB3A0-1C85-EBA6-C42D-5D15A6E26E78}"/>
                </a:ext>
              </a:extLst>
            </p:cNvPr>
            <p:cNvSpPr/>
            <p:nvPr/>
          </p:nvSpPr>
          <p:spPr>
            <a:xfrm>
              <a:off x="4350112" y="5436881"/>
              <a:ext cx="1293" cy="1262"/>
            </a:xfrm>
            <a:custGeom>
              <a:avLst/>
              <a:gdLst>
                <a:gd name="connsiteX0" fmla="*/ 780 w 1293"/>
                <a:gd name="connsiteY0" fmla="*/ 948 h 1262"/>
                <a:gd name="connsiteX1" fmla="*/ -514 w 1293"/>
                <a:gd name="connsiteY1" fmla="*/ -315 h 1262"/>
                <a:gd name="connsiteX2" fmla="*/ 780 w 1293"/>
                <a:gd name="connsiteY2" fmla="*/ 948 h 1262"/>
              </a:gdLst>
              <a:ahLst/>
              <a:cxnLst>
                <a:cxn ang="0">
                  <a:pos x="connsiteX0" y="connsiteY0"/>
                </a:cxn>
                <a:cxn ang="0">
                  <a:pos x="connsiteX1" y="connsiteY1"/>
                </a:cxn>
                <a:cxn ang="0">
                  <a:pos x="connsiteX2" y="connsiteY2"/>
                </a:cxn>
              </a:cxnLst>
              <a:rect l="l" t="t" r="r" b="b"/>
              <a:pathLst>
                <a:path w="1293" h="1262">
                  <a:moveTo>
                    <a:pt x="780" y="948"/>
                  </a:moveTo>
                  <a:cubicBezTo>
                    <a:pt x="125" y="845"/>
                    <a:pt x="-389" y="339"/>
                    <a:pt x="-514" y="-315"/>
                  </a:cubicBezTo>
                  <a:cubicBezTo>
                    <a:pt x="157" y="-241"/>
                    <a:pt x="687" y="279"/>
                    <a:pt x="780" y="948"/>
                  </a:cubicBezTo>
                  <a:close/>
                </a:path>
              </a:pathLst>
            </a:custGeom>
            <a:solidFill>
              <a:srgbClr val="020202"/>
            </a:solidFill>
            <a:ln w="1557" cap="flat">
              <a:noFill/>
              <a:prstDash val="solid"/>
              <a:miter/>
            </a:ln>
          </p:spPr>
          <p:txBody>
            <a:bodyPr rtlCol="0" anchor="ctr"/>
            <a:lstStyle/>
            <a:p>
              <a:endParaRPr lang="es-CO"/>
            </a:p>
          </p:txBody>
        </p:sp>
        <p:sp>
          <p:nvSpPr>
            <p:cNvPr id="1350" name="Freeform: Shape 1349">
              <a:extLst>
                <a:ext uri="{FF2B5EF4-FFF2-40B4-BE49-F238E27FC236}">
                  <a16:creationId xmlns:a16="http://schemas.microsoft.com/office/drawing/2014/main" id="{3CC643CD-FDEE-5AA0-E03D-B78F6DE8C645}"/>
                </a:ext>
              </a:extLst>
            </p:cNvPr>
            <p:cNvSpPr/>
            <p:nvPr/>
          </p:nvSpPr>
          <p:spPr>
            <a:xfrm>
              <a:off x="4342145" y="5429866"/>
              <a:ext cx="1278" cy="1153"/>
            </a:xfrm>
            <a:custGeom>
              <a:avLst/>
              <a:gdLst>
                <a:gd name="connsiteX0" fmla="*/ 765 w 1278"/>
                <a:gd name="connsiteY0" fmla="*/ 839 h 1153"/>
                <a:gd name="connsiteX1" fmla="*/ -514 w 1278"/>
                <a:gd name="connsiteY1" fmla="*/ -315 h 1153"/>
              </a:gdLst>
              <a:ahLst/>
              <a:cxnLst>
                <a:cxn ang="0">
                  <a:pos x="connsiteX0" y="connsiteY0"/>
                </a:cxn>
                <a:cxn ang="0">
                  <a:pos x="connsiteX1" y="connsiteY1"/>
                </a:cxn>
              </a:cxnLst>
              <a:rect l="l" t="t" r="r" b="b"/>
              <a:pathLst>
                <a:path w="1278" h="1153">
                  <a:moveTo>
                    <a:pt x="765" y="839"/>
                  </a:moveTo>
                  <a:cubicBezTo>
                    <a:pt x="141" y="745"/>
                    <a:pt x="-358" y="292"/>
                    <a:pt x="-514" y="-315"/>
                  </a:cubicBezTo>
                  <a:close/>
                </a:path>
              </a:pathLst>
            </a:custGeom>
            <a:solidFill>
              <a:srgbClr val="020202"/>
            </a:solidFill>
            <a:ln w="1557" cap="flat">
              <a:noFill/>
              <a:prstDash val="solid"/>
              <a:miter/>
            </a:ln>
          </p:spPr>
          <p:txBody>
            <a:bodyPr rtlCol="0" anchor="ctr"/>
            <a:lstStyle/>
            <a:p>
              <a:endParaRPr lang="es-CO"/>
            </a:p>
          </p:txBody>
        </p:sp>
        <p:sp>
          <p:nvSpPr>
            <p:cNvPr id="1351" name="Freeform: Shape 1350">
              <a:extLst>
                <a:ext uri="{FF2B5EF4-FFF2-40B4-BE49-F238E27FC236}">
                  <a16:creationId xmlns:a16="http://schemas.microsoft.com/office/drawing/2014/main" id="{25BE2EDD-3818-6298-94A3-23E163FD0E32}"/>
                </a:ext>
              </a:extLst>
            </p:cNvPr>
            <p:cNvSpPr/>
            <p:nvPr/>
          </p:nvSpPr>
          <p:spPr>
            <a:xfrm>
              <a:off x="4340898" y="5428775"/>
              <a:ext cx="1340" cy="1184"/>
            </a:xfrm>
            <a:custGeom>
              <a:avLst/>
              <a:gdLst>
                <a:gd name="connsiteX0" fmla="*/ 827 w 1340"/>
                <a:gd name="connsiteY0" fmla="*/ 870 h 1184"/>
                <a:gd name="connsiteX1" fmla="*/ -514 w 1340"/>
                <a:gd name="connsiteY1" fmla="*/ -315 h 1184"/>
                <a:gd name="connsiteX2" fmla="*/ 827 w 1340"/>
                <a:gd name="connsiteY2" fmla="*/ 870 h 1184"/>
              </a:gdLst>
              <a:ahLst/>
              <a:cxnLst>
                <a:cxn ang="0">
                  <a:pos x="connsiteX0" y="connsiteY0"/>
                </a:cxn>
                <a:cxn ang="0">
                  <a:pos x="connsiteX1" y="connsiteY1"/>
                </a:cxn>
                <a:cxn ang="0">
                  <a:pos x="connsiteX2" y="connsiteY2"/>
                </a:cxn>
              </a:cxnLst>
              <a:rect l="l" t="t" r="r" b="b"/>
              <a:pathLst>
                <a:path w="1340" h="1184">
                  <a:moveTo>
                    <a:pt x="827" y="870"/>
                  </a:moveTo>
                  <a:cubicBezTo>
                    <a:pt x="172" y="797"/>
                    <a:pt x="-358" y="323"/>
                    <a:pt x="-514" y="-315"/>
                  </a:cubicBezTo>
                  <a:cubicBezTo>
                    <a:pt x="141" y="-241"/>
                    <a:pt x="671" y="232"/>
                    <a:pt x="827" y="870"/>
                  </a:cubicBezTo>
                  <a:close/>
                </a:path>
              </a:pathLst>
            </a:custGeom>
            <a:solidFill>
              <a:srgbClr val="020202"/>
            </a:solidFill>
            <a:ln w="1557" cap="flat">
              <a:noFill/>
              <a:prstDash val="solid"/>
              <a:miter/>
            </a:ln>
          </p:spPr>
          <p:txBody>
            <a:bodyPr rtlCol="0" anchor="ctr"/>
            <a:lstStyle/>
            <a:p>
              <a:endParaRPr lang="es-CO"/>
            </a:p>
          </p:txBody>
        </p:sp>
        <p:sp>
          <p:nvSpPr>
            <p:cNvPr id="1352" name="Freeform: Shape 1351">
              <a:extLst>
                <a:ext uri="{FF2B5EF4-FFF2-40B4-BE49-F238E27FC236}">
                  <a16:creationId xmlns:a16="http://schemas.microsoft.com/office/drawing/2014/main" id="{8708C1F7-643C-7C6E-5BC2-BEC25918500B}"/>
                </a:ext>
              </a:extLst>
            </p:cNvPr>
            <p:cNvSpPr/>
            <p:nvPr/>
          </p:nvSpPr>
          <p:spPr>
            <a:xfrm>
              <a:off x="4336268" y="5425329"/>
              <a:ext cx="1371" cy="1106"/>
            </a:xfrm>
            <a:custGeom>
              <a:avLst/>
              <a:gdLst>
                <a:gd name="connsiteX0" fmla="*/ 858 w 1371"/>
                <a:gd name="connsiteY0" fmla="*/ 792 h 1106"/>
                <a:gd name="connsiteX1" fmla="*/ -514 w 1371"/>
                <a:gd name="connsiteY1" fmla="*/ -315 h 1106"/>
                <a:gd name="connsiteX2" fmla="*/ 858 w 1371"/>
                <a:gd name="connsiteY2" fmla="*/ 792 h 1106"/>
              </a:gdLst>
              <a:ahLst/>
              <a:cxnLst>
                <a:cxn ang="0">
                  <a:pos x="connsiteX0" y="connsiteY0"/>
                </a:cxn>
                <a:cxn ang="0">
                  <a:pos x="connsiteX1" y="connsiteY1"/>
                </a:cxn>
                <a:cxn ang="0">
                  <a:pos x="connsiteX2" y="connsiteY2"/>
                </a:cxn>
              </a:cxnLst>
              <a:rect l="l" t="t" r="r" b="b"/>
              <a:pathLst>
                <a:path w="1371" h="1106">
                  <a:moveTo>
                    <a:pt x="858" y="792"/>
                  </a:moveTo>
                  <a:cubicBezTo>
                    <a:pt x="203" y="775"/>
                    <a:pt x="-358" y="321"/>
                    <a:pt x="-514" y="-315"/>
                  </a:cubicBezTo>
                  <a:cubicBezTo>
                    <a:pt x="125" y="-265"/>
                    <a:pt x="671" y="175"/>
                    <a:pt x="858" y="792"/>
                  </a:cubicBezTo>
                  <a:close/>
                </a:path>
              </a:pathLst>
            </a:custGeom>
            <a:solidFill>
              <a:srgbClr val="020202"/>
            </a:solidFill>
            <a:ln w="1557" cap="flat">
              <a:noFill/>
              <a:prstDash val="solid"/>
              <a:miter/>
            </a:ln>
          </p:spPr>
          <p:txBody>
            <a:bodyPr rtlCol="0" anchor="ctr"/>
            <a:lstStyle/>
            <a:p>
              <a:endParaRPr lang="es-CO"/>
            </a:p>
          </p:txBody>
        </p:sp>
        <p:sp>
          <p:nvSpPr>
            <p:cNvPr id="1353" name="Freeform: Shape 1352">
              <a:extLst>
                <a:ext uri="{FF2B5EF4-FFF2-40B4-BE49-F238E27FC236}">
                  <a16:creationId xmlns:a16="http://schemas.microsoft.com/office/drawing/2014/main" id="{0F2E395C-74B7-3375-4629-CDD8F7718399}"/>
                </a:ext>
              </a:extLst>
            </p:cNvPr>
            <p:cNvSpPr/>
            <p:nvPr/>
          </p:nvSpPr>
          <p:spPr>
            <a:xfrm>
              <a:off x="4332885" y="5423007"/>
              <a:ext cx="1371" cy="1075"/>
            </a:xfrm>
            <a:custGeom>
              <a:avLst/>
              <a:gdLst>
                <a:gd name="connsiteX0" fmla="*/ 858 w 1371"/>
                <a:gd name="connsiteY0" fmla="*/ 761 h 1075"/>
                <a:gd name="connsiteX1" fmla="*/ -514 w 1371"/>
                <a:gd name="connsiteY1" fmla="*/ -315 h 1075"/>
                <a:gd name="connsiteX2" fmla="*/ 858 w 1371"/>
                <a:gd name="connsiteY2" fmla="*/ 761 h 1075"/>
              </a:gdLst>
              <a:ahLst/>
              <a:cxnLst>
                <a:cxn ang="0">
                  <a:pos x="connsiteX0" y="connsiteY0"/>
                </a:cxn>
                <a:cxn ang="0">
                  <a:pos x="connsiteX1" y="connsiteY1"/>
                </a:cxn>
                <a:cxn ang="0">
                  <a:pos x="connsiteX2" y="connsiteY2"/>
                </a:cxn>
              </a:cxnLst>
              <a:rect l="l" t="t" r="r" b="b"/>
              <a:pathLst>
                <a:path w="1371" h="1075">
                  <a:moveTo>
                    <a:pt x="858" y="761"/>
                  </a:moveTo>
                  <a:cubicBezTo>
                    <a:pt x="219" y="749"/>
                    <a:pt x="-342" y="309"/>
                    <a:pt x="-514" y="-315"/>
                  </a:cubicBezTo>
                  <a:cubicBezTo>
                    <a:pt x="110" y="-243"/>
                    <a:pt x="640" y="173"/>
                    <a:pt x="858" y="761"/>
                  </a:cubicBezTo>
                  <a:close/>
                </a:path>
              </a:pathLst>
            </a:custGeom>
            <a:solidFill>
              <a:srgbClr val="020202"/>
            </a:solidFill>
            <a:ln w="1557" cap="flat">
              <a:noFill/>
              <a:prstDash val="solid"/>
              <a:miter/>
            </a:ln>
          </p:spPr>
          <p:txBody>
            <a:bodyPr rtlCol="0" anchor="ctr"/>
            <a:lstStyle/>
            <a:p>
              <a:endParaRPr lang="es-CO"/>
            </a:p>
          </p:txBody>
        </p:sp>
        <p:sp>
          <p:nvSpPr>
            <p:cNvPr id="1354" name="Freeform: Shape 1353">
              <a:extLst>
                <a:ext uri="{FF2B5EF4-FFF2-40B4-BE49-F238E27FC236}">
                  <a16:creationId xmlns:a16="http://schemas.microsoft.com/office/drawing/2014/main" id="{5B1E4BD4-C8E9-F006-1FDB-179DB725E7F9}"/>
                </a:ext>
              </a:extLst>
            </p:cNvPr>
            <p:cNvSpPr/>
            <p:nvPr/>
          </p:nvSpPr>
          <p:spPr>
            <a:xfrm>
              <a:off x="4324794" y="5416038"/>
              <a:ext cx="1309" cy="1138"/>
            </a:xfrm>
            <a:custGeom>
              <a:avLst/>
              <a:gdLst>
                <a:gd name="connsiteX0" fmla="*/ 796 w 1309"/>
                <a:gd name="connsiteY0" fmla="*/ 823 h 1138"/>
                <a:gd name="connsiteX1" fmla="*/ -514 w 1309"/>
                <a:gd name="connsiteY1" fmla="*/ -315 h 1138"/>
                <a:gd name="connsiteX2" fmla="*/ 796 w 1309"/>
                <a:gd name="connsiteY2" fmla="*/ 823 h 1138"/>
              </a:gdLst>
              <a:ahLst/>
              <a:cxnLst>
                <a:cxn ang="0">
                  <a:pos x="connsiteX0" y="connsiteY0"/>
                </a:cxn>
                <a:cxn ang="0">
                  <a:pos x="connsiteX1" y="connsiteY1"/>
                </a:cxn>
                <a:cxn ang="0">
                  <a:pos x="connsiteX2" y="connsiteY2"/>
                </a:cxn>
              </a:cxnLst>
              <a:rect l="l" t="t" r="r" b="b"/>
              <a:pathLst>
                <a:path w="1309" h="1138">
                  <a:moveTo>
                    <a:pt x="796" y="823"/>
                  </a:moveTo>
                  <a:cubicBezTo>
                    <a:pt x="157" y="786"/>
                    <a:pt x="-389" y="318"/>
                    <a:pt x="-514" y="-315"/>
                  </a:cubicBezTo>
                  <a:cubicBezTo>
                    <a:pt x="94" y="-198"/>
                    <a:pt x="593" y="237"/>
                    <a:pt x="796" y="823"/>
                  </a:cubicBezTo>
                  <a:close/>
                </a:path>
              </a:pathLst>
            </a:custGeom>
            <a:solidFill>
              <a:srgbClr val="020202"/>
            </a:solidFill>
            <a:ln w="1557" cap="flat">
              <a:noFill/>
              <a:prstDash val="solid"/>
              <a:miter/>
            </a:ln>
          </p:spPr>
          <p:txBody>
            <a:bodyPr rtlCol="0" anchor="ctr"/>
            <a:lstStyle/>
            <a:p>
              <a:endParaRPr lang="es-CO"/>
            </a:p>
          </p:txBody>
        </p:sp>
        <p:sp>
          <p:nvSpPr>
            <p:cNvPr id="1355" name="Freeform: Shape 1354">
              <a:extLst>
                <a:ext uri="{FF2B5EF4-FFF2-40B4-BE49-F238E27FC236}">
                  <a16:creationId xmlns:a16="http://schemas.microsoft.com/office/drawing/2014/main" id="{4D4B4845-0063-4CCE-6335-F27344BF1BFB}"/>
                </a:ext>
              </a:extLst>
            </p:cNvPr>
            <p:cNvSpPr/>
            <p:nvPr/>
          </p:nvSpPr>
          <p:spPr>
            <a:xfrm>
              <a:off x="4323562" y="5414947"/>
              <a:ext cx="1340" cy="1184"/>
            </a:xfrm>
            <a:custGeom>
              <a:avLst/>
              <a:gdLst>
                <a:gd name="connsiteX0" fmla="*/ 827 w 1340"/>
                <a:gd name="connsiteY0" fmla="*/ 870 h 1184"/>
                <a:gd name="connsiteX1" fmla="*/ -514 w 1340"/>
                <a:gd name="connsiteY1" fmla="*/ -315 h 1184"/>
                <a:gd name="connsiteX2" fmla="*/ 827 w 1340"/>
                <a:gd name="connsiteY2" fmla="*/ 870 h 1184"/>
              </a:gdLst>
              <a:ahLst/>
              <a:cxnLst>
                <a:cxn ang="0">
                  <a:pos x="connsiteX0" y="connsiteY0"/>
                </a:cxn>
                <a:cxn ang="0">
                  <a:pos x="connsiteX1" y="connsiteY1"/>
                </a:cxn>
                <a:cxn ang="0">
                  <a:pos x="connsiteX2" y="connsiteY2"/>
                </a:cxn>
              </a:cxnLst>
              <a:rect l="l" t="t" r="r" b="b"/>
              <a:pathLst>
                <a:path w="1340" h="1184">
                  <a:moveTo>
                    <a:pt x="827" y="870"/>
                  </a:moveTo>
                  <a:cubicBezTo>
                    <a:pt x="172" y="797"/>
                    <a:pt x="-358" y="323"/>
                    <a:pt x="-514" y="-315"/>
                  </a:cubicBezTo>
                  <a:cubicBezTo>
                    <a:pt x="141" y="-241"/>
                    <a:pt x="671" y="232"/>
                    <a:pt x="827" y="870"/>
                  </a:cubicBezTo>
                  <a:close/>
                </a:path>
              </a:pathLst>
            </a:custGeom>
            <a:solidFill>
              <a:srgbClr val="020202"/>
            </a:solidFill>
            <a:ln w="1557" cap="flat">
              <a:noFill/>
              <a:prstDash val="solid"/>
              <a:miter/>
            </a:ln>
          </p:spPr>
          <p:txBody>
            <a:bodyPr rtlCol="0" anchor="ctr"/>
            <a:lstStyle/>
            <a:p>
              <a:endParaRPr lang="es-CO"/>
            </a:p>
          </p:txBody>
        </p:sp>
        <p:sp>
          <p:nvSpPr>
            <p:cNvPr id="1356" name="Freeform: Shape 1355">
              <a:extLst>
                <a:ext uri="{FF2B5EF4-FFF2-40B4-BE49-F238E27FC236}">
                  <a16:creationId xmlns:a16="http://schemas.microsoft.com/office/drawing/2014/main" id="{8AC4FED0-5B89-DA7C-F5F4-5769F1BD5C2D}"/>
                </a:ext>
              </a:extLst>
            </p:cNvPr>
            <p:cNvSpPr/>
            <p:nvPr/>
          </p:nvSpPr>
          <p:spPr>
            <a:xfrm>
              <a:off x="4424213" y="6334067"/>
              <a:ext cx="184813" cy="441254"/>
            </a:xfrm>
            <a:custGeom>
              <a:avLst/>
              <a:gdLst>
                <a:gd name="connsiteX0" fmla="*/ 5329 w 184813"/>
                <a:gd name="connsiteY0" fmla="*/ 440867 h 441254"/>
                <a:gd name="connsiteX1" fmla="*/ 3365 w 184813"/>
                <a:gd name="connsiteY1" fmla="*/ 437359 h 441254"/>
                <a:gd name="connsiteX2" fmla="*/ -454 w 184813"/>
                <a:gd name="connsiteY2" fmla="*/ 424638 h 441254"/>
                <a:gd name="connsiteX3" fmla="*/ 6312 w 184813"/>
                <a:gd name="connsiteY3" fmla="*/ 413304 h 441254"/>
                <a:gd name="connsiteX4" fmla="*/ 14683 w 184813"/>
                <a:gd name="connsiteY4" fmla="*/ 409469 h 441254"/>
                <a:gd name="connsiteX5" fmla="*/ 56464 w 184813"/>
                <a:gd name="connsiteY5" fmla="*/ 385773 h 441254"/>
                <a:gd name="connsiteX6" fmla="*/ 72568 w 184813"/>
                <a:gd name="connsiteY6" fmla="*/ 371898 h 441254"/>
                <a:gd name="connsiteX7" fmla="*/ 94596 w 184813"/>
                <a:gd name="connsiteY7" fmla="*/ 342511 h 441254"/>
                <a:gd name="connsiteX8" fmla="*/ 108066 w 184813"/>
                <a:gd name="connsiteY8" fmla="*/ 303630 h 441254"/>
                <a:gd name="connsiteX9" fmla="*/ 112416 w 184813"/>
                <a:gd name="connsiteY9" fmla="*/ 280557 h 441254"/>
                <a:gd name="connsiteX10" fmla="*/ 113897 w 184813"/>
                <a:gd name="connsiteY10" fmla="*/ 265716 h 441254"/>
                <a:gd name="connsiteX11" fmla="*/ 115939 w 184813"/>
                <a:gd name="connsiteY11" fmla="*/ 231933 h 441254"/>
                <a:gd name="connsiteX12" fmla="*/ 121052 w 184813"/>
                <a:gd name="connsiteY12" fmla="*/ 192163 h 441254"/>
                <a:gd name="connsiteX13" fmla="*/ 128146 w 184813"/>
                <a:gd name="connsiteY13" fmla="*/ 157351 h 441254"/>
                <a:gd name="connsiteX14" fmla="*/ 136720 w 184813"/>
                <a:gd name="connsiteY14" fmla="*/ 115820 h 441254"/>
                <a:gd name="connsiteX15" fmla="*/ 143954 w 184813"/>
                <a:gd name="connsiteY15" fmla="*/ 70610 h 441254"/>
                <a:gd name="connsiteX16" fmla="*/ 157626 w 184813"/>
                <a:gd name="connsiteY16" fmla="*/ 25571 h 441254"/>
                <a:gd name="connsiteX17" fmla="*/ 164205 w 184813"/>
                <a:gd name="connsiteY17" fmla="*/ 12164 h 441254"/>
                <a:gd name="connsiteX18" fmla="*/ 184300 w 184813"/>
                <a:gd name="connsiteY18" fmla="*/ -308 h 441254"/>
                <a:gd name="connsiteX19" fmla="*/ 174463 w 184813"/>
                <a:gd name="connsiteY19" fmla="*/ 53180 h 441254"/>
                <a:gd name="connsiteX20" fmla="*/ 170207 w 184813"/>
                <a:gd name="connsiteY20" fmla="*/ 80899 h 441254"/>
                <a:gd name="connsiteX21" fmla="*/ 163971 w 184813"/>
                <a:gd name="connsiteY21" fmla="*/ 118158 h 441254"/>
                <a:gd name="connsiteX22" fmla="*/ 155303 w 184813"/>
                <a:gd name="connsiteY22" fmla="*/ 160781 h 441254"/>
                <a:gd name="connsiteX23" fmla="*/ 150018 w 184813"/>
                <a:gd name="connsiteY23" fmla="*/ 188344 h 441254"/>
                <a:gd name="connsiteX24" fmla="*/ 148787 w 184813"/>
                <a:gd name="connsiteY24" fmla="*/ 199116 h 441254"/>
                <a:gd name="connsiteX25" fmla="*/ 144344 w 184813"/>
                <a:gd name="connsiteY25" fmla="*/ 222750 h 441254"/>
                <a:gd name="connsiteX26" fmla="*/ 142660 w 184813"/>
                <a:gd name="connsiteY26" fmla="*/ 237545 h 441254"/>
                <a:gd name="connsiteX27" fmla="*/ 141366 w 184813"/>
                <a:gd name="connsiteY27" fmla="*/ 267976 h 441254"/>
                <a:gd name="connsiteX28" fmla="*/ 123827 w 184813"/>
                <a:gd name="connsiteY28" fmla="*/ 345457 h 441254"/>
                <a:gd name="connsiteX29" fmla="*/ 111745 w 184813"/>
                <a:gd name="connsiteY29" fmla="*/ 368374 h 441254"/>
                <a:gd name="connsiteX30" fmla="*/ 107520 w 184813"/>
                <a:gd name="connsiteY30" fmla="*/ 375904 h 441254"/>
                <a:gd name="connsiteX31" fmla="*/ 81454 w 184813"/>
                <a:gd name="connsiteY31" fmla="*/ 404761 h 441254"/>
                <a:gd name="connsiteX32" fmla="*/ 56152 w 184813"/>
                <a:gd name="connsiteY32" fmla="*/ 423640 h 441254"/>
                <a:gd name="connsiteX33" fmla="*/ 15057 w 184813"/>
                <a:gd name="connsiteY33" fmla="*/ 440680 h 441254"/>
                <a:gd name="connsiteX34" fmla="*/ 5329 w 184813"/>
                <a:gd name="connsiteY34" fmla="*/ 440867 h 441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84813" h="441254">
                  <a:moveTo>
                    <a:pt x="5329" y="440867"/>
                  </a:moveTo>
                  <a:cubicBezTo>
                    <a:pt x="4877" y="439604"/>
                    <a:pt x="4207" y="438419"/>
                    <a:pt x="3365" y="437359"/>
                  </a:cubicBezTo>
                  <a:cubicBezTo>
                    <a:pt x="-626" y="433867"/>
                    <a:pt x="-641" y="429330"/>
                    <a:pt x="-454" y="424638"/>
                  </a:cubicBezTo>
                  <a:cubicBezTo>
                    <a:pt x="-407" y="419914"/>
                    <a:pt x="2180" y="415580"/>
                    <a:pt x="6312" y="413304"/>
                  </a:cubicBezTo>
                  <a:cubicBezTo>
                    <a:pt x="8946" y="411714"/>
                    <a:pt x="11752" y="410435"/>
                    <a:pt x="14683" y="409469"/>
                  </a:cubicBezTo>
                  <a:cubicBezTo>
                    <a:pt x="30273" y="404527"/>
                    <a:pt x="43789" y="395921"/>
                    <a:pt x="56464" y="385773"/>
                  </a:cubicBezTo>
                  <a:cubicBezTo>
                    <a:pt x="62014" y="381329"/>
                    <a:pt x="67720" y="377136"/>
                    <a:pt x="72568" y="371898"/>
                  </a:cubicBezTo>
                  <a:cubicBezTo>
                    <a:pt x="80987" y="362965"/>
                    <a:pt x="88376" y="353096"/>
                    <a:pt x="94596" y="342511"/>
                  </a:cubicBezTo>
                  <a:cubicBezTo>
                    <a:pt x="101253" y="330413"/>
                    <a:pt x="105821" y="317256"/>
                    <a:pt x="108066" y="303630"/>
                  </a:cubicBezTo>
                  <a:cubicBezTo>
                    <a:pt x="109485" y="295929"/>
                    <a:pt x="111184" y="288274"/>
                    <a:pt x="112416" y="280557"/>
                  </a:cubicBezTo>
                  <a:cubicBezTo>
                    <a:pt x="113211" y="275662"/>
                    <a:pt x="113367" y="270658"/>
                    <a:pt x="113897" y="265716"/>
                  </a:cubicBezTo>
                  <a:cubicBezTo>
                    <a:pt x="115097" y="254491"/>
                    <a:pt x="115113" y="243189"/>
                    <a:pt x="115939" y="231933"/>
                  </a:cubicBezTo>
                  <a:cubicBezTo>
                    <a:pt x="116921" y="218557"/>
                    <a:pt x="119213" y="205430"/>
                    <a:pt x="121052" y="192163"/>
                  </a:cubicBezTo>
                  <a:cubicBezTo>
                    <a:pt x="122611" y="180455"/>
                    <a:pt x="125511" y="168903"/>
                    <a:pt x="128146" y="157351"/>
                  </a:cubicBezTo>
                  <a:cubicBezTo>
                    <a:pt x="131264" y="143554"/>
                    <a:pt x="134865" y="129820"/>
                    <a:pt x="136720" y="115820"/>
                  </a:cubicBezTo>
                  <a:cubicBezTo>
                    <a:pt x="138731" y="100667"/>
                    <a:pt x="140789" y="85529"/>
                    <a:pt x="143954" y="70610"/>
                  </a:cubicBezTo>
                  <a:cubicBezTo>
                    <a:pt x="147056" y="55191"/>
                    <a:pt x="151624" y="40100"/>
                    <a:pt x="157626" y="25571"/>
                  </a:cubicBezTo>
                  <a:cubicBezTo>
                    <a:pt x="159559" y="20987"/>
                    <a:pt x="162178" y="16716"/>
                    <a:pt x="164205" y="12164"/>
                  </a:cubicBezTo>
                  <a:cubicBezTo>
                    <a:pt x="168118" y="3418"/>
                    <a:pt x="174899" y="-495"/>
                    <a:pt x="184300" y="-308"/>
                  </a:cubicBezTo>
                  <a:cubicBezTo>
                    <a:pt x="181603" y="17636"/>
                    <a:pt x="177752" y="35361"/>
                    <a:pt x="174463" y="53180"/>
                  </a:cubicBezTo>
                  <a:cubicBezTo>
                    <a:pt x="172764" y="62363"/>
                    <a:pt x="171485" y="71639"/>
                    <a:pt x="170207" y="80899"/>
                  </a:cubicBezTo>
                  <a:cubicBezTo>
                    <a:pt x="168492" y="93371"/>
                    <a:pt x="167775" y="105936"/>
                    <a:pt x="163971" y="118158"/>
                  </a:cubicBezTo>
                  <a:cubicBezTo>
                    <a:pt x="159731" y="132033"/>
                    <a:pt x="158639" y="146672"/>
                    <a:pt x="155303" y="160781"/>
                  </a:cubicBezTo>
                  <a:cubicBezTo>
                    <a:pt x="153167" y="169917"/>
                    <a:pt x="152060" y="179224"/>
                    <a:pt x="150018" y="188344"/>
                  </a:cubicBezTo>
                  <a:cubicBezTo>
                    <a:pt x="149223" y="191883"/>
                    <a:pt x="148802" y="195484"/>
                    <a:pt x="148787" y="199116"/>
                  </a:cubicBezTo>
                  <a:cubicBezTo>
                    <a:pt x="148787" y="207394"/>
                    <a:pt x="145372" y="214815"/>
                    <a:pt x="144344" y="222750"/>
                  </a:cubicBezTo>
                  <a:cubicBezTo>
                    <a:pt x="143720" y="227677"/>
                    <a:pt x="142270" y="232494"/>
                    <a:pt x="142660" y="237545"/>
                  </a:cubicBezTo>
                  <a:cubicBezTo>
                    <a:pt x="143439" y="247741"/>
                    <a:pt x="142317" y="257905"/>
                    <a:pt x="141366" y="267976"/>
                  </a:cubicBezTo>
                  <a:cubicBezTo>
                    <a:pt x="138840" y="294479"/>
                    <a:pt x="134288" y="320701"/>
                    <a:pt x="123827" y="345457"/>
                  </a:cubicBezTo>
                  <a:cubicBezTo>
                    <a:pt x="120398" y="353393"/>
                    <a:pt x="116360" y="361063"/>
                    <a:pt x="111745" y="368374"/>
                  </a:cubicBezTo>
                  <a:cubicBezTo>
                    <a:pt x="110186" y="370822"/>
                    <a:pt x="108908" y="373379"/>
                    <a:pt x="107520" y="375904"/>
                  </a:cubicBezTo>
                  <a:cubicBezTo>
                    <a:pt x="101098" y="387581"/>
                    <a:pt x="91198" y="396031"/>
                    <a:pt x="81454" y="404761"/>
                  </a:cubicBezTo>
                  <a:cubicBezTo>
                    <a:pt x="73488" y="411652"/>
                    <a:pt x="65023" y="417965"/>
                    <a:pt x="56152" y="423640"/>
                  </a:cubicBezTo>
                  <a:cubicBezTo>
                    <a:pt x="43680" y="431934"/>
                    <a:pt x="30257" y="438684"/>
                    <a:pt x="15057" y="440680"/>
                  </a:cubicBezTo>
                  <a:cubicBezTo>
                    <a:pt x="11815" y="440945"/>
                    <a:pt x="8572" y="441007"/>
                    <a:pt x="5329" y="440867"/>
                  </a:cubicBezTo>
                  <a:close/>
                </a:path>
              </a:pathLst>
            </a:custGeom>
            <a:solidFill>
              <a:srgbClr val="000000"/>
            </a:solidFill>
            <a:ln w="1557" cap="flat">
              <a:noFill/>
              <a:prstDash val="solid"/>
              <a:miter/>
            </a:ln>
          </p:spPr>
          <p:txBody>
            <a:bodyPr rtlCol="0" anchor="ctr"/>
            <a:lstStyle/>
            <a:p>
              <a:endParaRPr lang="es-CO"/>
            </a:p>
          </p:txBody>
        </p:sp>
        <p:sp>
          <p:nvSpPr>
            <p:cNvPr id="1357" name="Freeform: Shape 1356">
              <a:extLst>
                <a:ext uri="{FF2B5EF4-FFF2-40B4-BE49-F238E27FC236}">
                  <a16:creationId xmlns:a16="http://schemas.microsoft.com/office/drawing/2014/main" id="{F6874DC0-2261-135D-FA9A-80C6B0F5CD9B}"/>
                </a:ext>
              </a:extLst>
            </p:cNvPr>
            <p:cNvSpPr/>
            <p:nvPr/>
          </p:nvSpPr>
          <p:spPr>
            <a:xfrm>
              <a:off x="4336517" y="6768047"/>
              <a:ext cx="27732" cy="5002"/>
            </a:xfrm>
            <a:custGeom>
              <a:avLst/>
              <a:gdLst>
                <a:gd name="connsiteX0" fmla="*/ -514 w 27732"/>
                <a:gd name="connsiteY0" fmla="*/ 4532 h 5002"/>
                <a:gd name="connsiteX1" fmla="*/ 8295 w 27732"/>
                <a:gd name="connsiteY1" fmla="*/ 432 h 5002"/>
                <a:gd name="connsiteX2" fmla="*/ 11070 w 27732"/>
                <a:gd name="connsiteY2" fmla="*/ 2349 h 5002"/>
                <a:gd name="connsiteX3" fmla="*/ 14484 w 27732"/>
                <a:gd name="connsiteY3" fmla="*/ 2349 h 5002"/>
                <a:gd name="connsiteX4" fmla="*/ 22918 w 27732"/>
                <a:gd name="connsiteY4" fmla="*/ 11 h 5002"/>
                <a:gd name="connsiteX5" fmla="*/ 27205 w 27732"/>
                <a:gd name="connsiteY5" fmla="*/ 4688 h 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732" h="5002">
                  <a:moveTo>
                    <a:pt x="-514" y="4532"/>
                  </a:moveTo>
                  <a:cubicBezTo>
                    <a:pt x="453" y="183"/>
                    <a:pt x="3727" y="-1392"/>
                    <a:pt x="8295" y="432"/>
                  </a:cubicBezTo>
                  <a:cubicBezTo>
                    <a:pt x="9324" y="900"/>
                    <a:pt x="10259" y="1555"/>
                    <a:pt x="11070" y="2349"/>
                  </a:cubicBezTo>
                  <a:cubicBezTo>
                    <a:pt x="12286" y="3472"/>
                    <a:pt x="13392" y="3550"/>
                    <a:pt x="14484" y="2349"/>
                  </a:cubicBezTo>
                  <a:cubicBezTo>
                    <a:pt x="16776" y="-348"/>
                    <a:pt x="19893" y="58"/>
                    <a:pt x="22918" y="11"/>
                  </a:cubicBezTo>
                  <a:cubicBezTo>
                    <a:pt x="25942" y="-36"/>
                    <a:pt x="27376" y="1570"/>
                    <a:pt x="27205" y="4688"/>
                  </a:cubicBezTo>
                  <a:close/>
                </a:path>
              </a:pathLst>
            </a:custGeom>
            <a:solidFill>
              <a:srgbClr val="020202"/>
            </a:solidFill>
            <a:ln w="1557" cap="flat">
              <a:noFill/>
              <a:prstDash val="solid"/>
              <a:miter/>
            </a:ln>
          </p:spPr>
          <p:txBody>
            <a:bodyPr rtlCol="0" anchor="ctr"/>
            <a:lstStyle/>
            <a:p>
              <a:endParaRPr lang="es-CO"/>
            </a:p>
          </p:txBody>
        </p:sp>
        <p:sp>
          <p:nvSpPr>
            <p:cNvPr id="1358" name="Freeform: Shape 1357">
              <a:extLst>
                <a:ext uri="{FF2B5EF4-FFF2-40B4-BE49-F238E27FC236}">
                  <a16:creationId xmlns:a16="http://schemas.microsoft.com/office/drawing/2014/main" id="{02DF504B-3350-FD26-0278-9DE917AD68CC}"/>
                </a:ext>
              </a:extLst>
            </p:cNvPr>
            <p:cNvSpPr/>
            <p:nvPr/>
          </p:nvSpPr>
          <p:spPr>
            <a:xfrm>
              <a:off x="4294924" y="6770158"/>
              <a:ext cx="36994" cy="3830"/>
            </a:xfrm>
            <a:custGeom>
              <a:avLst/>
              <a:gdLst>
                <a:gd name="connsiteX0" fmla="*/ -514 w 36994"/>
                <a:gd name="connsiteY0" fmla="*/ 2468 h 3830"/>
                <a:gd name="connsiteX1" fmla="*/ 13517 w 36994"/>
                <a:gd name="connsiteY1" fmla="*/ 551 h 3830"/>
                <a:gd name="connsiteX2" fmla="*/ 21312 w 36994"/>
                <a:gd name="connsiteY2" fmla="*/ 551 h 3830"/>
                <a:gd name="connsiteX3" fmla="*/ 36481 w 36994"/>
                <a:gd name="connsiteY3" fmla="*/ 2484 h 3830"/>
                <a:gd name="connsiteX4" fmla="*/ 33363 w 36994"/>
                <a:gd name="connsiteY4" fmla="*/ 3481 h 3830"/>
                <a:gd name="connsiteX5" fmla="*/ 2635 w 36994"/>
                <a:gd name="connsiteY5" fmla="*/ 3481 h 3830"/>
                <a:gd name="connsiteX6" fmla="*/ -514 w 36994"/>
                <a:gd name="connsiteY6" fmla="*/ 2468 h 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994" h="3830">
                  <a:moveTo>
                    <a:pt x="-514" y="2468"/>
                  </a:moveTo>
                  <a:cubicBezTo>
                    <a:pt x="4163" y="2094"/>
                    <a:pt x="8840" y="3232"/>
                    <a:pt x="13517" y="551"/>
                  </a:cubicBezTo>
                  <a:cubicBezTo>
                    <a:pt x="15980" y="-603"/>
                    <a:pt x="18849" y="-603"/>
                    <a:pt x="21312" y="551"/>
                  </a:cubicBezTo>
                  <a:cubicBezTo>
                    <a:pt x="26285" y="3435"/>
                    <a:pt x="31430" y="2016"/>
                    <a:pt x="36481" y="2484"/>
                  </a:cubicBezTo>
                  <a:cubicBezTo>
                    <a:pt x="35639" y="3263"/>
                    <a:pt x="34501" y="3622"/>
                    <a:pt x="33363" y="3481"/>
                  </a:cubicBezTo>
                  <a:lnTo>
                    <a:pt x="2635" y="3481"/>
                  </a:lnTo>
                  <a:cubicBezTo>
                    <a:pt x="1482" y="3637"/>
                    <a:pt x="328" y="3263"/>
                    <a:pt x="-514" y="2468"/>
                  </a:cubicBezTo>
                  <a:close/>
                </a:path>
              </a:pathLst>
            </a:custGeom>
            <a:solidFill>
              <a:srgbClr val="020202"/>
            </a:solidFill>
            <a:ln w="1557" cap="flat">
              <a:noFill/>
              <a:prstDash val="solid"/>
              <a:miter/>
            </a:ln>
          </p:spPr>
          <p:txBody>
            <a:bodyPr rtlCol="0" anchor="ctr"/>
            <a:lstStyle/>
            <a:p>
              <a:endParaRPr lang="es-CO"/>
            </a:p>
          </p:txBody>
        </p:sp>
        <p:sp>
          <p:nvSpPr>
            <p:cNvPr id="1359" name="Freeform: Shape 1358">
              <a:extLst>
                <a:ext uri="{FF2B5EF4-FFF2-40B4-BE49-F238E27FC236}">
                  <a16:creationId xmlns:a16="http://schemas.microsoft.com/office/drawing/2014/main" id="{E87DB948-146C-F942-12FD-02971013FC99}"/>
                </a:ext>
              </a:extLst>
            </p:cNvPr>
            <p:cNvSpPr/>
            <p:nvPr/>
          </p:nvSpPr>
          <p:spPr>
            <a:xfrm>
              <a:off x="4365436" y="6770549"/>
              <a:ext cx="10336" cy="3561"/>
            </a:xfrm>
            <a:custGeom>
              <a:avLst/>
              <a:gdLst>
                <a:gd name="connsiteX0" fmla="*/ -514 w 10336"/>
                <a:gd name="connsiteY0" fmla="*/ 2077 h 3561"/>
                <a:gd name="connsiteX1" fmla="*/ 2604 w 10336"/>
                <a:gd name="connsiteY1" fmla="*/ 1298 h 3561"/>
                <a:gd name="connsiteX2" fmla="*/ 9822 w 10336"/>
                <a:gd name="connsiteY2" fmla="*/ 3247 h 3561"/>
                <a:gd name="connsiteX3" fmla="*/ -514 w 10336"/>
                <a:gd name="connsiteY3" fmla="*/ 2077 h 3561"/>
              </a:gdLst>
              <a:ahLst/>
              <a:cxnLst>
                <a:cxn ang="0">
                  <a:pos x="connsiteX0" y="connsiteY0"/>
                </a:cxn>
                <a:cxn ang="0">
                  <a:pos x="connsiteX1" y="connsiteY1"/>
                </a:cxn>
                <a:cxn ang="0">
                  <a:pos x="connsiteX2" y="connsiteY2"/>
                </a:cxn>
                <a:cxn ang="0">
                  <a:pos x="connsiteX3" y="connsiteY3"/>
                </a:cxn>
              </a:cxnLst>
              <a:rect l="l" t="t" r="r" b="b"/>
              <a:pathLst>
                <a:path w="10336" h="3561">
                  <a:moveTo>
                    <a:pt x="-514" y="2077"/>
                  </a:moveTo>
                  <a:cubicBezTo>
                    <a:pt x="578" y="2093"/>
                    <a:pt x="1653" y="1828"/>
                    <a:pt x="2604" y="1298"/>
                  </a:cubicBezTo>
                  <a:cubicBezTo>
                    <a:pt x="6751" y="-1165"/>
                    <a:pt x="7094" y="-1025"/>
                    <a:pt x="9822" y="3247"/>
                  </a:cubicBezTo>
                  <a:cubicBezTo>
                    <a:pt x="6361" y="2826"/>
                    <a:pt x="2713" y="4057"/>
                    <a:pt x="-514" y="2077"/>
                  </a:cubicBezTo>
                  <a:close/>
                </a:path>
              </a:pathLst>
            </a:custGeom>
            <a:solidFill>
              <a:srgbClr val="020202"/>
            </a:solidFill>
            <a:ln w="1557" cap="flat">
              <a:noFill/>
              <a:prstDash val="solid"/>
              <a:miter/>
            </a:ln>
          </p:spPr>
          <p:txBody>
            <a:bodyPr rtlCol="0" anchor="ctr"/>
            <a:lstStyle/>
            <a:p>
              <a:endParaRPr lang="es-CO"/>
            </a:p>
          </p:txBody>
        </p:sp>
        <p:sp>
          <p:nvSpPr>
            <p:cNvPr id="1360" name="Freeform: Shape 1359">
              <a:extLst>
                <a:ext uri="{FF2B5EF4-FFF2-40B4-BE49-F238E27FC236}">
                  <a16:creationId xmlns:a16="http://schemas.microsoft.com/office/drawing/2014/main" id="{8B1CD0F4-6DA8-760E-B909-A43697F64D22}"/>
                </a:ext>
              </a:extLst>
            </p:cNvPr>
            <p:cNvSpPr/>
            <p:nvPr/>
          </p:nvSpPr>
          <p:spPr>
            <a:xfrm>
              <a:off x="4375773" y="6774090"/>
              <a:ext cx="3414" cy="1052"/>
            </a:xfrm>
            <a:custGeom>
              <a:avLst/>
              <a:gdLst>
                <a:gd name="connsiteX0" fmla="*/ -514 w 3414"/>
                <a:gd name="connsiteY0" fmla="*/ -295 h 1052"/>
                <a:gd name="connsiteX1" fmla="*/ 2900 w 3414"/>
                <a:gd name="connsiteY1" fmla="*/ 719 h 1052"/>
                <a:gd name="connsiteX2" fmla="*/ -514 w 3414"/>
                <a:gd name="connsiteY2" fmla="*/ -295 h 1052"/>
              </a:gdLst>
              <a:ahLst/>
              <a:cxnLst>
                <a:cxn ang="0">
                  <a:pos x="connsiteX0" y="connsiteY0"/>
                </a:cxn>
                <a:cxn ang="0">
                  <a:pos x="connsiteX1" y="connsiteY1"/>
                </a:cxn>
                <a:cxn ang="0">
                  <a:pos x="connsiteX2" y="connsiteY2"/>
                </a:cxn>
              </a:cxnLst>
              <a:rect l="l" t="t" r="r" b="b"/>
              <a:pathLst>
                <a:path w="3414" h="1052">
                  <a:moveTo>
                    <a:pt x="-514" y="-295"/>
                  </a:moveTo>
                  <a:cubicBezTo>
                    <a:pt x="718" y="-295"/>
                    <a:pt x="2027" y="-544"/>
                    <a:pt x="2900" y="719"/>
                  </a:cubicBezTo>
                  <a:cubicBezTo>
                    <a:pt x="1622" y="734"/>
                    <a:pt x="359" y="921"/>
                    <a:pt x="-514" y="-295"/>
                  </a:cubicBezTo>
                  <a:close/>
                </a:path>
              </a:pathLst>
            </a:custGeom>
            <a:solidFill>
              <a:srgbClr val="020202"/>
            </a:solidFill>
            <a:ln w="1557" cap="flat">
              <a:noFill/>
              <a:prstDash val="solid"/>
              <a:miter/>
            </a:ln>
          </p:spPr>
          <p:txBody>
            <a:bodyPr rtlCol="0" anchor="ctr"/>
            <a:lstStyle/>
            <a:p>
              <a:endParaRPr lang="es-CO"/>
            </a:p>
          </p:txBody>
        </p:sp>
        <p:sp>
          <p:nvSpPr>
            <p:cNvPr id="1361" name="Freeform: Shape 1360">
              <a:extLst>
                <a:ext uri="{FF2B5EF4-FFF2-40B4-BE49-F238E27FC236}">
                  <a16:creationId xmlns:a16="http://schemas.microsoft.com/office/drawing/2014/main" id="{FF440433-CFE3-39AB-F368-FEC1C05ADC6C}"/>
                </a:ext>
              </a:extLst>
            </p:cNvPr>
            <p:cNvSpPr/>
            <p:nvPr/>
          </p:nvSpPr>
          <p:spPr>
            <a:xfrm>
              <a:off x="4216476" y="6734777"/>
              <a:ext cx="1076" cy="1247"/>
            </a:xfrm>
            <a:custGeom>
              <a:avLst/>
              <a:gdLst>
                <a:gd name="connsiteX0" fmla="*/ -498 w 1076"/>
                <a:gd name="connsiteY0" fmla="*/ -315 h 1247"/>
                <a:gd name="connsiteX1" fmla="*/ 562 w 1076"/>
                <a:gd name="connsiteY1" fmla="*/ 839 h 1247"/>
                <a:gd name="connsiteX2" fmla="*/ 547 w 1076"/>
                <a:gd name="connsiteY2" fmla="*/ 932 h 1247"/>
                <a:gd name="connsiteX3" fmla="*/ -513 w 1076"/>
                <a:gd name="connsiteY3" fmla="*/ -190 h 1247"/>
                <a:gd name="connsiteX4" fmla="*/ -498 w 1076"/>
                <a:gd name="connsiteY4" fmla="*/ -315 h 12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6" h="1247">
                  <a:moveTo>
                    <a:pt x="-498" y="-315"/>
                  </a:moveTo>
                  <a:cubicBezTo>
                    <a:pt x="110" y="-283"/>
                    <a:pt x="578" y="231"/>
                    <a:pt x="562" y="839"/>
                  </a:cubicBezTo>
                  <a:cubicBezTo>
                    <a:pt x="547" y="870"/>
                    <a:pt x="547" y="901"/>
                    <a:pt x="547" y="932"/>
                  </a:cubicBezTo>
                  <a:cubicBezTo>
                    <a:pt x="-61" y="917"/>
                    <a:pt x="-529" y="402"/>
                    <a:pt x="-513" y="-190"/>
                  </a:cubicBezTo>
                  <a:cubicBezTo>
                    <a:pt x="-513" y="-237"/>
                    <a:pt x="-498" y="-268"/>
                    <a:pt x="-498" y="-315"/>
                  </a:cubicBezTo>
                  <a:close/>
                </a:path>
              </a:pathLst>
            </a:custGeom>
            <a:solidFill>
              <a:srgbClr val="5B5B5B"/>
            </a:solidFill>
            <a:ln w="1557" cap="flat">
              <a:noFill/>
              <a:prstDash val="solid"/>
              <a:miter/>
            </a:ln>
          </p:spPr>
          <p:txBody>
            <a:bodyPr rtlCol="0" anchor="ctr"/>
            <a:lstStyle/>
            <a:p>
              <a:endParaRPr lang="es-CO"/>
            </a:p>
          </p:txBody>
        </p:sp>
        <p:sp>
          <p:nvSpPr>
            <p:cNvPr id="1362" name="Freeform: Shape 1361">
              <a:extLst>
                <a:ext uri="{FF2B5EF4-FFF2-40B4-BE49-F238E27FC236}">
                  <a16:creationId xmlns:a16="http://schemas.microsoft.com/office/drawing/2014/main" id="{BA93FFB8-AFBB-B620-1B85-6CC70D0A0448}"/>
                </a:ext>
              </a:extLst>
            </p:cNvPr>
            <p:cNvSpPr/>
            <p:nvPr/>
          </p:nvSpPr>
          <p:spPr>
            <a:xfrm>
              <a:off x="4217533" y="6736009"/>
              <a:ext cx="1080" cy="1262"/>
            </a:xfrm>
            <a:custGeom>
              <a:avLst/>
              <a:gdLst>
                <a:gd name="connsiteX0" fmla="*/ -511 w 1080"/>
                <a:gd name="connsiteY0" fmla="*/ -315 h 1262"/>
                <a:gd name="connsiteX1" fmla="*/ 565 w 1080"/>
                <a:gd name="connsiteY1" fmla="*/ 870 h 1262"/>
                <a:gd name="connsiteX2" fmla="*/ 565 w 1080"/>
                <a:gd name="connsiteY2" fmla="*/ 948 h 1262"/>
                <a:gd name="connsiteX3" fmla="*/ -511 w 1080"/>
                <a:gd name="connsiteY3" fmla="*/ -315 h 1262"/>
              </a:gdLst>
              <a:ahLst/>
              <a:cxnLst>
                <a:cxn ang="0">
                  <a:pos x="connsiteX0" y="connsiteY0"/>
                </a:cxn>
                <a:cxn ang="0">
                  <a:pos x="connsiteX1" y="connsiteY1"/>
                </a:cxn>
                <a:cxn ang="0">
                  <a:pos x="connsiteX2" y="connsiteY2"/>
                </a:cxn>
                <a:cxn ang="0">
                  <a:pos x="connsiteX3" y="connsiteY3"/>
                </a:cxn>
              </a:cxnLst>
              <a:rect l="l" t="t" r="r" b="b"/>
              <a:pathLst>
                <a:path w="1080" h="1262">
                  <a:moveTo>
                    <a:pt x="-511" y="-315"/>
                  </a:moveTo>
                  <a:cubicBezTo>
                    <a:pt x="113" y="-284"/>
                    <a:pt x="596" y="247"/>
                    <a:pt x="565" y="870"/>
                  </a:cubicBezTo>
                  <a:cubicBezTo>
                    <a:pt x="565" y="901"/>
                    <a:pt x="565" y="917"/>
                    <a:pt x="565" y="948"/>
                  </a:cubicBezTo>
                  <a:cubicBezTo>
                    <a:pt x="-74" y="886"/>
                    <a:pt x="-557" y="324"/>
                    <a:pt x="-511" y="-315"/>
                  </a:cubicBezTo>
                  <a:close/>
                </a:path>
              </a:pathLst>
            </a:custGeom>
            <a:solidFill>
              <a:srgbClr val="5B5B5B"/>
            </a:solidFill>
            <a:ln w="1557" cap="flat">
              <a:noFill/>
              <a:prstDash val="solid"/>
              <a:miter/>
            </a:ln>
          </p:spPr>
          <p:txBody>
            <a:bodyPr rtlCol="0" anchor="ctr"/>
            <a:lstStyle/>
            <a:p>
              <a:endParaRPr lang="es-CO"/>
            </a:p>
          </p:txBody>
        </p:sp>
        <p:sp>
          <p:nvSpPr>
            <p:cNvPr id="1363" name="Freeform: Shape 1362">
              <a:extLst>
                <a:ext uri="{FF2B5EF4-FFF2-40B4-BE49-F238E27FC236}">
                  <a16:creationId xmlns:a16="http://schemas.microsoft.com/office/drawing/2014/main" id="{C0792AE3-428A-F1A0-C65A-16363DDD94FB}"/>
                </a:ext>
              </a:extLst>
            </p:cNvPr>
            <p:cNvSpPr/>
            <p:nvPr/>
          </p:nvSpPr>
          <p:spPr>
            <a:xfrm>
              <a:off x="4032650" y="5702360"/>
              <a:ext cx="308498" cy="229929"/>
            </a:xfrm>
            <a:custGeom>
              <a:avLst/>
              <a:gdLst>
                <a:gd name="connsiteX0" fmla="*/ 3111 w 308498"/>
                <a:gd name="connsiteY0" fmla="*/ -315 h 229929"/>
                <a:gd name="connsiteX1" fmla="*/ 1832 w 308498"/>
                <a:gd name="connsiteY1" fmla="*/ 39346 h 229929"/>
                <a:gd name="connsiteX2" fmla="*/ 5886 w 308498"/>
                <a:gd name="connsiteY2" fmla="*/ 70525 h 229929"/>
                <a:gd name="connsiteX3" fmla="*/ 20337 w 308498"/>
                <a:gd name="connsiteY3" fmla="*/ 107941 h 229929"/>
                <a:gd name="connsiteX4" fmla="*/ 40043 w 308498"/>
                <a:gd name="connsiteY4" fmla="*/ 137561 h 229929"/>
                <a:gd name="connsiteX5" fmla="*/ 59405 w 308498"/>
                <a:gd name="connsiteY5" fmla="*/ 162505 h 229929"/>
                <a:gd name="connsiteX6" fmla="*/ 79329 w 308498"/>
                <a:gd name="connsiteY6" fmla="*/ 179778 h 229929"/>
                <a:gd name="connsiteX7" fmla="*/ 154409 w 308498"/>
                <a:gd name="connsiteY7" fmla="*/ 216570 h 229929"/>
                <a:gd name="connsiteX8" fmla="*/ 195302 w 308498"/>
                <a:gd name="connsiteY8" fmla="*/ 225035 h 229929"/>
                <a:gd name="connsiteX9" fmla="*/ 232093 w 308498"/>
                <a:gd name="connsiteY9" fmla="*/ 225737 h 229929"/>
                <a:gd name="connsiteX10" fmla="*/ 267326 w 308498"/>
                <a:gd name="connsiteY10" fmla="*/ 221684 h 229929"/>
                <a:gd name="connsiteX11" fmla="*/ 292395 w 308498"/>
                <a:gd name="connsiteY11" fmla="*/ 219127 h 229929"/>
                <a:gd name="connsiteX12" fmla="*/ 307984 w 308498"/>
                <a:gd name="connsiteY12" fmla="*/ 219049 h 229929"/>
                <a:gd name="connsiteX13" fmla="*/ 293486 w 308498"/>
                <a:gd name="connsiteY13" fmla="*/ 221278 h 229929"/>
                <a:gd name="connsiteX14" fmla="*/ 277039 w 308498"/>
                <a:gd name="connsiteY14" fmla="*/ 223336 h 229929"/>
                <a:gd name="connsiteX15" fmla="*/ 273063 w 308498"/>
                <a:gd name="connsiteY15" fmla="*/ 223664 h 229929"/>
                <a:gd name="connsiteX16" fmla="*/ 243443 w 308498"/>
                <a:gd name="connsiteY16" fmla="*/ 226641 h 229929"/>
                <a:gd name="connsiteX17" fmla="*/ 221820 w 308498"/>
                <a:gd name="connsiteY17" fmla="*/ 227452 h 229929"/>
                <a:gd name="connsiteX18" fmla="*/ 218577 w 308498"/>
                <a:gd name="connsiteY18" fmla="*/ 228200 h 229929"/>
                <a:gd name="connsiteX19" fmla="*/ 209223 w 308498"/>
                <a:gd name="connsiteY19" fmla="*/ 228512 h 229929"/>
                <a:gd name="connsiteX20" fmla="*/ 203112 w 308498"/>
                <a:gd name="connsiteY20" fmla="*/ 227124 h 229929"/>
                <a:gd name="connsiteX21" fmla="*/ 172447 w 308498"/>
                <a:gd name="connsiteY21" fmla="*/ 223289 h 229929"/>
                <a:gd name="connsiteX22" fmla="*/ 152087 w 308498"/>
                <a:gd name="connsiteY22" fmla="*/ 220171 h 229929"/>
                <a:gd name="connsiteX23" fmla="*/ 101591 w 308498"/>
                <a:gd name="connsiteY23" fmla="*/ 199702 h 229929"/>
                <a:gd name="connsiteX24" fmla="*/ 83585 w 308498"/>
                <a:gd name="connsiteY24" fmla="*/ 189460 h 229929"/>
                <a:gd name="connsiteX25" fmla="*/ 73327 w 308498"/>
                <a:gd name="connsiteY25" fmla="*/ 189460 h 229929"/>
                <a:gd name="connsiteX26" fmla="*/ 68900 w 308498"/>
                <a:gd name="connsiteY26" fmla="*/ 190114 h 229929"/>
                <a:gd name="connsiteX27" fmla="*/ 58127 w 308498"/>
                <a:gd name="connsiteY27" fmla="*/ 190909 h 229929"/>
                <a:gd name="connsiteX28" fmla="*/ 47355 w 308498"/>
                <a:gd name="connsiteY28" fmla="*/ 188633 h 229929"/>
                <a:gd name="connsiteX29" fmla="*/ 23767 w 308498"/>
                <a:gd name="connsiteY29" fmla="*/ 158888 h 229929"/>
                <a:gd name="connsiteX30" fmla="*/ 11857 w 308498"/>
                <a:gd name="connsiteY30" fmla="*/ 123468 h 229929"/>
                <a:gd name="connsiteX31" fmla="*/ 10298 w 308498"/>
                <a:gd name="connsiteY31" fmla="*/ 116780 h 229929"/>
                <a:gd name="connsiteX32" fmla="*/ 11062 w 308498"/>
                <a:gd name="connsiteY32" fmla="*/ 113569 h 229929"/>
                <a:gd name="connsiteX33" fmla="*/ 11935 w 308498"/>
                <a:gd name="connsiteY33" fmla="*/ 105057 h 229929"/>
                <a:gd name="connsiteX34" fmla="*/ 6977 w 308498"/>
                <a:gd name="connsiteY34" fmla="*/ 86349 h 229929"/>
                <a:gd name="connsiteX35" fmla="*/ 1786 w 308498"/>
                <a:gd name="connsiteY35" fmla="*/ 57040 h 229929"/>
                <a:gd name="connsiteX36" fmla="*/ 788 w 308498"/>
                <a:gd name="connsiteY36" fmla="*/ 43321 h 229929"/>
                <a:gd name="connsiteX37" fmla="*/ -225 w 308498"/>
                <a:gd name="connsiteY37" fmla="*/ 34793 h 229929"/>
                <a:gd name="connsiteX38" fmla="*/ 726 w 308498"/>
                <a:gd name="connsiteY38" fmla="*/ 20529 h 229929"/>
                <a:gd name="connsiteX39" fmla="*/ 1910 w 308498"/>
                <a:gd name="connsiteY39" fmla="*/ 2195 h 229929"/>
                <a:gd name="connsiteX40" fmla="*/ 3111 w 308498"/>
                <a:gd name="connsiteY40" fmla="*/ -315 h 229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08498" h="229929">
                  <a:moveTo>
                    <a:pt x="3111" y="-315"/>
                  </a:moveTo>
                  <a:cubicBezTo>
                    <a:pt x="1552" y="12874"/>
                    <a:pt x="2300" y="26188"/>
                    <a:pt x="1832" y="39346"/>
                  </a:cubicBezTo>
                  <a:cubicBezTo>
                    <a:pt x="1458" y="50040"/>
                    <a:pt x="3672" y="60345"/>
                    <a:pt x="5886" y="70525"/>
                  </a:cubicBezTo>
                  <a:cubicBezTo>
                    <a:pt x="8742" y="83669"/>
                    <a:pt x="13617" y="96290"/>
                    <a:pt x="20337" y="107941"/>
                  </a:cubicBezTo>
                  <a:cubicBezTo>
                    <a:pt x="26218" y="118255"/>
                    <a:pt x="32803" y="128151"/>
                    <a:pt x="40043" y="137561"/>
                  </a:cubicBezTo>
                  <a:cubicBezTo>
                    <a:pt x="46497" y="145871"/>
                    <a:pt x="52655" y="154429"/>
                    <a:pt x="59405" y="162505"/>
                  </a:cubicBezTo>
                  <a:cubicBezTo>
                    <a:pt x="65080" y="169271"/>
                    <a:pt x="72329" y="174447"/>
                    <a:pt x="79329" y="179778"/>
                  </a:cubicBezTo>
                  <a:cubicBezTo>
                    <a:pt x="101934" y="196927"/>
                    <a:pt x="127657" y="207840"/>
                    <a:pt x="154409" y="216570"/>
                  </a:cubicBezTo>
                  <a:cubicBezTo>
                    <a:pt x="167714" y="220786"/>
                    <a:pt x="181411" y="223623"/>
                    <a:pt x="195302" y="225035"/>
                  </a:cubicBezTo>
                  <a:cubicBezTo>
                    <a:pt x="207524" y="226281"/>
                    <a:pt x="219824" y="226515"/>
                    <a:pt x="232093" y="225737"/>
                  </a:cubicBezTo>
                  <a:cubicBezTo>
                    <a:pt x="243926" y="225350"/>
                    <a:pt x="255712" y="223996"/>
                    <a:pt x="267326" y="221684"/>
                  </a:cubicBezTo>
                  <a:cubicBezTo>
                    <a:pt x="275604" y="220154"/>
                    <a:pt x="283976" y="219298"/>
                    <a:pt x="292395" y="219127"/>
                  </a:cubicBezTo>
                  <a:cubicBezTo>
                    <a:pt x="297570" y="218862"/>
                    <a:pt x="302777" y="219127"/>
                    <a:pt x="307984" y="219049"/>
                  </a:cubicBezTo>
                  <a:cubicBezTo>
                    <a:pt x="303308" y="220842"/>
                    <a:pt x="298365" y="220951"/>
                    <a:pt x="293486" y="221278"/>
                  </a:cubicBezTo>
                  <a:cubicBezTo>
                    <a:pt x="287967" y="221668"/>
                    <a:pt x="282339" y="220842"/>
                    <a:pt x="277039" y="223336"/>
                  </a:cubicBezTo>
                  <a:cubicBezTo>
                    <a:pt x="275745" y="223693"/>
                    <a:pt x="274404" y="223805"/>
                    <a:pt x="273063" y="223664"/>
                  </a:cubicBezTo>
                  <a:cubicBezTo>
                    <a:pt x="263117" y="223960"/>
                    <a:pt x="253311" y="225877"/>
                    <a:pt x="243443" y="226641"/>
                  </a:cubicBezTo>
                  <a:cubicBezTo>
                    <a:pt x="236302" y="227187"/>
                    <a:pt x="229085" y="229635"/>
                    <a:pt x="221820" y="227452"/>
                  </a:cubicBezTo>
                  <a:cubicBezTo>
                    <a:pt x="220682" y="227177"/>
                    <a:pt x="219481" y="227455"/>
                    <a:pt x="218577" y="228200"/>
                  </a:cubicBezTo>
                  <a:cubicBezTo>
                    <a:pt x="215740" y="229968"/>
                    <a:pt x="212170" y="230088"/>
                    <a:pt x="209223" y="228512"/>
                  </a:cubicBezTo>
                  <a:cubicBezTo>
                    <a:pt x="207337" y="227558"/>
                    <a:pt x="205232" y="227082"/>
                    <a:pt x="203112" y="227124"/>
                  </a:cubicBezTo>
                  <a:cubicBezTo>
                    <a:pt x="192651" y="227795"/>
                    <a:pt x="182627" y="224848"/>
                    <a:pt x="172447" y="223289"/>
                  </a:cubicBezTo>
                  <a:cubicBezTo>
                    <a:pt x="165665" y="222245"/>
                    <a:pt x="158759" y="222011"/>
                    <a:pt x="152087" y="220171"/>
                  </a:cubicBezTo>
                  <a:cubicBezTo>
                    <a:pt x="134408" y="215495"/>
                    <a:pt x="117399" y="209150"/>
                    <a:pt x="101591" y="199702"/>
                  </a:cubicBezTo>
                  <a:cubicBezTo>
                    <a:pt x="95667" y="196179"/>
                    <a:pt x="89665" y="192733"/>
                    <a:pt x="83585" y="189460"/>
                  </a:cubicBezTo>
                  <a:cubicBezTo>
                    <a:pt x="80327" y="187682"/>
                    <a:pt x="76850" y="185360"/>
                    <a:pt x="73327" y="189460"/>
                  </a:cubicBezTo>
                  <a:cubicBezTo>
                    <a:pt x="72267" y="190676"/>
                    <a:pt x="70381" y="190333"/>
                    <a:pt x="68900" y="190114"/>
                  </a:cubicBezTo>
                  <a:cubicBezTo>
                    <a:pt x="65292" y="189619"/>
                    <a:pt x="61622" y="189890"/>
                    <a:pt x="58127" y="190909"/>
                  </a:cubicBezTo>
                  <a:cubicBezTo>
                    <a:pt x="54381" y="191987"/>
                    <a:pt x="50345" y="191134"/>
                    <a:pt x="47355" y="188633"/>
                  </a:cubicBezTo>
                  <a:cubicBezTo>
                    <a:pt x="36878" y="180838"/>
                    <a:pt x="28522" y="171344"/>
                    <a:pt x="23767" y="158888"/>
                  </a:cubicBezTo>
                  <a:cubicBezTo>
                    <a:pt x="19309" y="147242"/>
                    <a:pt x="15146" y="135503"/>
                    <a:pt x="11857" y="123468"/>
                  </a:cubicBezTo>
                  <a:cubicBezTo>
                    <a:pt x="11249" y="121254"/>
                    <a:pt x="10859" y="118994"/>
                    <a:pt x="10298" y="116780"/>
                  </a:cubicBezTo>
                  <a:cubicBezTo>
                    <a:pt x="9919" y="115651"/>
                    <a:pt x="10215" y="114406"/>
                    <a:pt x="11062" y="113569"/>
                  </a:cubicBezTo>
                  <a:cubicBezTo>
                    <a:pt x="13727" y="110934"/>
                    <a:pt x="12854" y="108112"/>
                    <a:pt x="11935" y="105057"/>
                  </a:cubicBezTo>
                  <a:cubicBezTo>
                    <a:pt x="10079" y="98821"/>
                    <a:pt x="7414" y="92585"/>
                    <a:pt x="6977" y="86349"/>
                  </a:cubicBezTo>
                  <a:cubicBezTo>
                    <a:pt x="6291" y="76325"/>
                    <a:pt x="2830" y="66940"/>
                    <a:pt x="1786" y="57040"/>
                  </a:cubicBezTo>
                  <a:cubicBezTo>
                    <a:pt x="1134" y="52496"/>
                    <a:pt x="800" y="47912"/>
                    <a:pt x="788" y="43321"/>
                  </a:cubicBezTo>
                  <a:cubicBezTo>
                    <a:pt x="785" y="40448"/>
                    <a:pt x="445" y="37587"/>
                    <a:pt x="-225" y="34793"/>
                  </a:cubicBezTo>
                  <a:cubicBezTo>
                    <a:pt x="-1192" y="30007"/>
                    <a:pt x="570" y="25284"/>
                    <a:pt x="726" y="20529"/>
                  </a:cubicBezTo>
                  <a:cubicBezTo>
                    <a:pt x="913" y="14402"/>
                    <a:pt x="523" y="8244"/>
                    <a:pt x="1910" y="2195"/>
                  </a:cubicBezTo>
                  <a:cubicBezTo>
                    <a:pt x="1982" y="1238"/>
                    <a:pt x="2411" y="342"/>
                    <a:pt x="3111" y="-315"/>
                  </a:cubicBezTo>
                  <a:close/>
                </a:path>
              </a:pathLst>
            </a:custGeom>
            <a:solidFill>
              <a:srgbClr val="020202"/>
            </a:solidFill>
            <a:ln w="1557" cap="flat">
              <a:noFill/>
              <a:prstDash val="solid"/>
              <a:miter/>
            </a:ln>
          </p:spPr>
          <p:txBody>
            <a:bodyPr rtlCol="0" anchor="ctr"/>
            <a:lstStyle/>
            <a:p>
              <a:endParaRPr lang="es-CO"/>
            </a:p>
          </p:txBody>
        </p:sp>
        <p:sp>
          <p:nvSpPr>
            <p:cNvPr id="1364" name="Freeform: Shape 1363">
              <a:extLst>
                <a:ext uri="{FF2B5EF4-FFF2-40B4-BE49-F238E27FC236}">
                  <a16:creationId xmlns:a16="http://schemas.microsoft.com/office/drawing/2014/main" id="{B7F80CE0-140D-196B-97FD-5331AC4B77EB}"/>
                </a:ext>
              </a:extLst>
            </p:cNvPr>
            <p:cNvSpPr/>
            <p:nvPr/>
          </p:nvSpPr>
          <p:spPr>
            <a:xfrm>
              <a:off x="4036195" y="5694284"/>
              <a:ext cx="1287" cy="6937"/>
            </a:xfrm>
            <a:custGeom>
              <a:avLst/>
              <a:gdLst>
                <a:gd name="connsiteX0" fmla="*/ 719 w 1287"/>
                <a:gd name="connsiteY0" fmla="*/ -315 h 6937"/>
                <a:gd name="connsiteX1" fmla="*/ -435 w 1287"/>
                <a:gd name="connsiteY1" fmla="*/ 6623 h 6937"/>
                <a:gd name="connsiteX2" fmla="*/ 719 w 1287"/>
                <a:gd name="connsiteY2" fmla="*/ -315 h 6937"/>
              </a:gdLst>
              <a:ahLst/>
              <a:cxnLst>
                <a:cxn ang="0">
                  <a:pos x="connsiteX0" y="connsiteY0"/>
                </a:cxn>
                <a:cxn ang="0">
                  <a:pos x="connsiteX1" y="connsiteY1"/>
                </a:cxn>
                <a:cxn ang="0">
                  <a:pos x="connsiteX2" y="connsiteY2"/>
                </a:cxn>
              </a:cxnLst>
              <a:rect l="l" t="t" r="r" b="b"/>
              <a:pathLst>
                <a:path w="1287" h="6937">
                  <a:moveTo>
                    <a:pt x="719" y="-315"/>
                  </a:moveTo>
                  <a:cubicBezTo>
                    <a:pt x="376" y="1993"/>
                    <a:pt x="1592" y="4581"/>
                    <a:pt x="-435" y="6623"/>
                  </a:cubicBezTo>
                  <a:cubicBezTo>
                    <a:pt x="-92" y="4300"/>
                    <a:pt x="-1370" y="1712"/>
                    <a:pt x="719" y="-315"/>
                  </a:cubicBezTo>
                  <a:close/>
                </a:path>
              </a:pathLst>
            </a:custGeom>
            <a:solidFill>
              <a:srgbClr val="020202"/>
            </a:solidFill>
            <a:ln w="1557" cap="flat">
              <a:noFill/>
              <a:prstDash val="solid"/>
              <a:miter/>
            </a:ln>
          </p:spPr>
          <p:txBody>
            <a:bodyPr rtlCol="0" anchor="ctr"/>
            <a:lstStyle/>
            <a:p>
              <a:endParaRPr lang="es-CO"/>
            </a:p>
          </p:txBody>
        </p:sp>
        <p:sp>
          <p:nvSpPr>
            <p:cNvPr id="1365" name="Freeform: Shape 1364">
              <a:extLst>
                <a:ext uri="{FF2B5EF4-FFF2-40B4-BE49-F238E27FC236}">
                  <a16:creationId xmlns:a16="http://schemas.microsoft.com/office/drawing/2014/main" id="{AACB9ECE-3660-6B63-DE77-E85EEF366393}"/>
                </a:ext>
              </a:extLst>
            </p:cNvPr>
            <p:cNvSpPr/>
            <p:nvPr/>
          </p:nvSpPr>
          <p:spPr>
            <a:xfrm>
              <a:off x="4038503" y="5679271"/>
              <a:ext cx="1287" cy="6937"/>
            </a:xfrm>
            <a:custGeom>
              <a:avLst/>
              <a:gdLst>
                <a:gd name="connsiteX0" fmla="*/ 719 w 1287"/>
                <a:gd name="connsiteY0" fmla="*/ -315 h 6937"/>
                <a:gd name="connsiteX1" fmla="*/ -435 w 1287"/>
                <a:gd name="connsiteY1" fmla="*/ 6623 h 6937"/>
                <a:gd name="connsiteX2" fmla="*/ 719 w 1287"/>
                <a:gd name="connsiteY2" fmla="*/ -315 h 6937"/>
              </a:gdLst>
              <a:ahLst/>
              <a:cxnLst>
                <a:cxn ang="0">
                  <a:pos x="connsiteX0" y="connsiteY0"/>
                </a:cxn>
                <a:cxn ang="0">
                  <a:pos x="connsiteX1" y="connsiteY1"/>
                </a:cxn>
                <a:cxn ang="0">
                  <a:pos x="connsiteX2" y="connsiteY2"/>
                </a:cxn>
              </a:cxnLst>
              <a:rect l="l" t="t" r="r" b="b"/>
              <a:pathLst>
                <a:path w="1287" h="6937">
                  <a:moveTo>
                    <a:pt x="719" y="-315"/>
                  </a:moveTo>
                  <a:cubicBezTo>
                    <a:pt x="376" y="1993"/>
                    <a:pt x="1592" y="4580"/>
                    <a:pt x="-435" y="6623"/>
                  </a:cubicBezTo>
                  <a:cubicBezTo>
                    <a:pt x="-92" y="4300"/>
                    <a:pt x="-1370" y="1712"/>
                    <a:pt x="719" y="-315"/>
                  </a:cubicBezTo>
                  <a:close/>
                </a:path>
              </a:pathLst>
            </a:custGeom>
            <a:solidFill>
              <a:srgbClr val="020202"/>
            </a:solidFill>
            <a:ln w="1557" cap="flat">
              <a:noFill/>
              <a:prstDash val="solid"/>
              <a:miter/>
            </a:ln>
          </p:spPr>
          <p:txBody>
            <a:bodyPr rtlCol="0" anchor="ctr"/>
            <a:lstStyle/>
            <a:p>
              <a:endParaRPr lang="es-CO"/>
            </a:p>
          </p:txBody>
        </p:sp>
        <p:sp>
          <p:nvSpPr>
            <p:cNvPr id="1366" name="Freeform: Shape 1365">
              <a:extLst>
                <a:ext uri="{FF2B5EF4-FFF2-40B4-BE49-F238E27FC236}">
                  <a16:creationId xmlns:a16="http://schemas.microsoft.com/office/drawing/2014/main" id="{E70E85B6-E2C4-8741-A05B-3919517E0810}"/>
                </a:ext>
              </a:extLst>
            </p:cNvPr>
            <p:cNvSpPr/>
            <p:nvPr/>
          </p:nvSpPr>
          <p:spPr>
            <a:xfrm>
              <a:off x="4037384" y="5687347"/>
              <a:ext cx="1224" cy="5783"/>
            </a:xfrm>
            <a:custGeom>
              <a:avLst/>
              <a:gdLst>
                <a:gd name="connsiteX0" fmla="*/ 683 w 1224"/>
                <a:gd name="connsiteY0" fmla="*/ -315 h 5783"/>
                <a:gd name="connsiteX1" fmla="*/ -470 w 1224"/>
                <a:gd name="connsiteY1" fmla="*/ 5469 h 5783"/>
                <a:gd name="connsiteX2" fmla="*/ 683 w 1224"/>
                <a:gd name="connsiteY2" fmla="*/ -315 h 5783"/>
              </a:gdLst>
              <a:ahLst/>
              <a:cxnLst>
                <a:cxn ang="0">
                  <a:pos x="connsiteX0" y="connsiteY0"/>
                </a:cxn>
                <a:cxn ang="0">
                  <a:pos x="connsiteX1" y="connsiteY1"/>
                </a:cxn>
                <a:cxn ang="0">
                  <a:pos x="connsiteX2" y="connsiteY2"/>
                </a:cxn>
              </a:cxnLst>
              <a:rect l="l" t="t" r="r" b="b"/>
              <a:pathLst>
                <a:path w="1224" h="5783">
                  <a:moveTo>
                    <a:pt x="683" y="-315"/>
                  </a:moveTo>
                  <a:cubicBezTo>
                    <a:pt x="418" y="1634"/>
                    <a:pt x="1400" y="3832"/>
                    <a:pt x="-470" y="5469"/>
                  </a:cubicBezTo>
                  <a:cubicBezTo>
                    <a:pt x="-190" y="3520"/>
                    <a:pt x="-1250" y="1307"/>
                    <a:pt x="683" y="-315"/>
                  </a:cubicBezTo>
                  <a:close/>
                </a:path>
              </a:pathLst>
            </a:custGeom>
            <a:solidFill>
              <a:srgbClr val="020202"/>
            </a:solidFill>
            <a:ln w="1557" cap="flat">
              <a:noFill/>
              <a:prstDash val="solid"/>
              <a:miter/>
            </a:ln>
          </p:spPr>
          <p:txBody>
            <a:bodyPr rtlCol="0" anchor="ctr"/>
            <a:lstStyle/>
            <a:p>
              <a:endParaRPr lang="es-CO"/>
            </a:p>
          </p:txBody>
        </p:sp>
        <p:sp>
          <p:nvSpPr>
            <p:cNvPr id="1367" name="Freeform: Shape 1366">
              <a:extLst>
                <a:ext uri="{FF2B5EF4-FFF2-40B4-BE49-F238E27FC236}">
                  <a16:creationId xmlns:a16="http://schemas.microsoft.com/office/drawing/2014/main" id="{98E2ED6E-1BF7-531C-4A7A-D6233F2EA614}"/>
                </a:ext>
              </a:extLst>
            </p:cNvPr>
            <p:cNvSpPr/>
            <p:nvPr/>
          </p:nvSpPr>
          <p:spPr>
            <a:xfrm>
              <a:off x="4038435" y="5573671"/>
              <a:ext cx="538201" cy="352026"/>
            </a:xfrm>
            <a:custGeom>
              <a:avLst/>
              <a:gdLst>
                <a:gd name="connsiteX0" fmla="*/ 42598 w 538201"/>
                <a:gd name="connsiteY0" fmla="*/ 31468 h 352026"/>
                <a:gd name="connsiteX1" fmla="*/ 91301 w 538201"/>
                <a:gd name="connsiteY1" fmla="*/ 4046 h 352026"/>
                <a:gd name="connsiteX2" fmla="*/ 109182 w 538201"/>
                <a:gd name="connsiteY2" fmla="*/ 39 h 352026"/>
                <a:gd name="connsiteX3" fmla="*/ 111848 w 538201"/>
                <a:gd name="connsiteY3" fmla="*/ 164 h 352026"/>
                <a:gd name="connsiteX4" fmla="*/ 107623 w 538201"/>
                <a:gd name="connsiteY4" fmla="*/ 2986 h 352026"/>
                <a:gd name="connsiteX5" fmla="*/ 92408 w 538201"/>
                <a:gd name="connsiteY5" fmla="*/ 7055 h 352026"/>
                <a:gd name="connsiteX6" fmla="*/ 49411 w 538201"/>
                <a:gd name="connsiteY6" fmla="*/ 30237 h 352026"/>
                <a:gd name="connsiteX7" fmla="*/ 44454 w 538201"/>
                <a:gd name="connsiteY7" fmla="*/ 42225 h 352026"/>
                <a:gd name="connsiteX8" fmla="*/ 51859 w 538201"/>
                <a:gd name="connsiteY8" fmla="*/ 85877 h 352026"/>
                <a:gd name="connsiteX9" fmla="*/ 80279 w 538201"/>
                <a:gd name="connsiteY9" fmla="*/ 134345 h 352026"/>
                <a:gd name="connsiteX10" fmla="*/ 143760 w 538201"/>
                <a:gd name="connsiteY10" fmla="*/ 190297 h 352026"/>
                <a:gd name="connsiteX11" fmla="*/ 226199 w 538201"/>
                <a:gd name="connsiteY11" fmla="*/ 219419 h 352026"/>
                <a:gd name="connsiteX12" fmla="*/ 252031 w 538201"/>
                <a:gd name="connsiteY12" fmla="*/ 221586 h 352026"/>
                <a:gd name="connsiteX13" fmla="*/ 283039 w 538201"/>
                <a:gd name="connsiteY13" fmla="*/ 219434 h 352026"/>
                <a:gd name="connsiteX14" fmla="*/ 339163 w 538201"/>
                <a:gd name="connsiteY14" fmla="*/ 213510 h 352026"/>
                <a:gd name="connsiteX15" fmla="*/ 439530 w 538201"/>
                <a:gd name="connsiteY15" fmla="*/ 194912 h 352026"/>
                <a:gd name="connsiteX16" fmla="*/ 531338 w 538201"/>
                <a:gd name="connsiteY16" fmla="*/ 148142 h 352026"/>
                <a:gd name="connsiteX17" fmla="*/ 534456 w 538201"/>
                <a:gd name="connsiteY17" fmla="*/ 145648 h 352026"/>
                <a:gd name="connsiteX18" fmla="*/ 536264 w 538201"/>
                <a:gd name="connsiteY18" fmla="*/ 145492 h 352026"/>
                <a:gd name="connsiteX19" fmla="*/ 537387 w 538201"/>
                <a:gd name="connsiteY19" fmla="*/ 162017 h 352026"/>
                <a:gd name="connsiteX20" fmla="*/ 537621 w 538201"/>
                <a:gd name="connsiteY20" fmla="*/ 167193 h 352026"/>
                <a:gd name="connsiteX21" fmla="*/ 537621 w 538201"/>
                <a:gd name="connsiteY21" fmla="*/ 211624 h 352026"/>
                <a:gd name="connsiteX22" fmla="*/ 526053 w 538201"/>
                <a:gd name="connsiteY22" fmla="*/ 248338 h 352026"/>
                <a:gd name="connsiteX23" fmla="*/ 508421 w 538201"/>
                <a:gd name="connsiteY23" fmla="*/ 267124 h 352026"/>
                <a:gd name="connsiteX24" fmla="*/ 467887 w 538201"/>
                <a:gd name="connsiteY24" fmla="*/ 293174 h 352026"/>
                <a:gd name="connsiteX25" fmla="*/ 434541 w 538201"/>
                <a:gd name="connsiteY25" fmla="*/ 307376 h 352026"/>
                <a:gd name="connsiteX26" fmla="*/ 418140 w 538201"/>
                <a:gd name="connsiteY26" fmla="*/ 314376 h 352026"/>
                <a:gd name="connsiteX27" fmla="*/ 388052 w 538201"/>
                <a:gd name="connsiteY27" fmla="*/ 324026 h 352026"/>
                <a:gd name="connsiteX28" fmla="*/ 351728 w 538201"/>
                <a:gd name="connsiteY28" fmla="*/ 336950 h 352026"/>
                <a:gd name="connsiteX29" fmla="*/ 334283 w 538201"/>
                <a:gd name="connsiteY29" fmla="*/ 339772 h 352026"/>
                <a:gd name="connsiteX30" fmla="*/ 318397 w 538201"/>
                <a:gd name="connsiteY30" fmla="*/ 341767 h 352026"/>
                <a:gd name="connsiteX31" fmla="*/ 299689 w 538201"/>
                <a:gd name="connsiteY31" fmla="*/ 344589 h 352026"/>
                <a:gd name="connsiteX32" fmla="*/ 273265 w 538201"/>
                <a:gd name="connsiteY32" fmla="*/ 345665 h 352026"/>
                <a:gd name="connsiteX33" fmla="*/ 253388 w 538201"/>
                <a:gd name="connsiteY33" fmla="*/ 348268 h 352026"/>
                <a:gd name="connsiteX34" fmla="*/ 239747 w 538201"/>
                <a:gd name="connsiteY34" fmla="*/ 349921 h 352026"/>
                <a:gd name="connsiteX35" fmla="*/ 196641 w 538201"/>
                <a:gd name="connsiteY35" fmla="*/ 351106 h 352026"/>
                <a:gd name="connsiteX36" fmla="*/ 147331 w 538201"/>
                <a:gd name="connsiteY36" fmla="*/ 341331 h 352026"/>
                <a:gd name="connsiteX37" fmla="*/ 83412 w 538201"/>
                <a:gd name="connsiteY37" fmla="*/ 311258 h 352026"/>
                <a:gd name="connsiteX38" fmla="*/ 43814 w 538201"/>
                <a:gd name="connsiteY38" fmla="*/ 273235 h 352026"/>
                <a:gd name="connsiteX39" fmla="*/ 24015 w 538201"/>
                <a:gd name="connsiteY39" fmla="*/ 245719 h 352026"/>
                <a:gd name="connsiteX40" fmla="*/ 1784 w 538201"/>
                <a:gd name="connsiteY40" fmla="*/ 189985 h 352026"/>
                <a:gd name="connsiteX41" fmla="*/ -461 w 538201"/>
                <a:gd name="connsiteY41" fmla="*/ 151011 h 352026"/>
                <a:gd name="connsiteX42" fmla="*/ 3905 w 538201"/>
                <a:gd name="connsiteY42" fmla="*/ 106533 h 352026"/>
                <a:gd name="connsiteX43" fmla="*/ 9766 w 538201"/>
                <a:gd name="connsiteY43" fmla="*/ 79641 h 352026"/>
                <a:gd name="connsiteX44" fmla="*/ 27118 w 538201"/>
                <a:gd name="connsiteY44" fmla="*/ 49553 h 352026"/>
                <a:gd name="connsiteX45" fmla="*/ 39309 w 538201"/>
                <a:gd name="connsiteY45" fmla="*/ 37268 h 352026"/>
                <a:gd name="connsiteX46" fmla="*/ 42427 w 538201"/>
                <a:gd name="connsiteY46" fmla="*/ 32591 h 352026"/>
                <a:gd name="connsiteX47" fmla="*/ 42162 w 538201"/>
                <a:gd name="connsiteY47" fmla="*/ 31749 h 352026"/>
                <a:gd name="connsiteX48" fmla="*/ 42598 w 538201"/>
                <a:gd name="connsiteY48" fmla="*/ 31468 h 352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538201" h="352026">
                  <a:moveTo>
                    <a:pt x="42598" y="31468"/>
                  </a:moveTo>
                  <a:cubicBezTo>
                    <a:pt x="56918" y="19280"/>
                    <a:pt x="73454" y="9970"/>
                    <a:pt x="91301" y="4046"/>
                  </a:cubicBezTo>
                  <a:cubicBezTo>
                    <a:pt x="97116" y="2127"/>
                    <a:pt x="103105" y="785"/>
                    <a:pt x="109182" y="39"/>
                  </a:cubicBezTo>
                  <a:cubicBezTo>
                    <a:pt x="110010" y="-475"/>
                    <a:pt x="111072" y="-425"/>
                    <a:pt x="111848" y="164"/>
                  </a:cubicBezTo>
                  <a:cubicBezTo>
                    <a:pt x="111583" y="2799"/>
                    <a:pt x="109338" y="2534"/>
                    <a:pt x="107623" y="2986"/>
                  </a:cubicBezTo>
                  <a:cubicBezTo>
                    <a:pt x="102557" y="4358"/>
                    <a:pt x="97256" y="4857"/>
                    <a:pt x="92408" y="7055"/>
                  </a:cubicBezTo>
                  <a:cubicBezTo>
                    <a:pt x="77021" y="12839"/>
                    <a:pt x="62351" y="19854"/>
                    <a:pt x="49411" y="30237"/>
                  </a:cubicBezTo>
                  <a:cubicBezTo>
                    <a:pt x="45358" y="33495"/>
                    <a:pt x="44235" y="37065"/>
                    <a:pt x="44454" y="42225"/>
                  </a:cubicBezTo>
                  <a:cubicBezTo>
                    <a:pt x="45093" y="57114"/>
                    <a:pt x="46979" y="71628"/>
                    <a:pt x="51859" y="85877"/>
                  </a:cubicBezTo>
                  <a:cubicBezTo>
                    <a:pt x="57828" y="103847"/>
                    <a:pt x="67511" y="120361"/>
                    <a:pt x="80279" y="134345"/>
                  </a:cubicBezTo>
                  <a:cubicBezTo>
                    <a:pt x="99501" y="155095"/>
                    <a:pt x="119737" y="174879"/>
                    <a:pt x="143760" y="190297"/>
                  </a:cubicBezTo>
                  <a:cubicBezTo>
                    <a:pt x="168938" y="206401"/>
                    <a:pt x="196267" y="216566"/>
                    <a:pt x="226199" y="219419"/>
                  </a:cubicBezTo>
                  <a:cubicBezTo>
                    <a:pt x="234805" y="220245"/>
                    <a:pt x="243348" y="221149"/>
                    <a:pt x="252031" y="221586"/>
                  </a:cubicBezTo>
                  <a:cubicBezTo>
                    <a:pt x="262445" y="222100"/>
                    <a:pt x="272703" y="220666"/>
                    <a:pt x="283039" y="219434"/>
                  </a:cubicBezTo>
                  <a:cubicBezTo>
                    <a:pt x="301747" y="217236"/>
                    <a:pt x="320595" y="216503"/>
                    <a:pt x="339163" y="213510"/>
                  </a:cubicBezTo>
                  <a:cubicBezTo>
                    <a:pt x="372774" y="208132"/>
                    <a:pt x="406620" y="203969"/>
                    <a:pt x="439530" y="194912"/>
                  </a:cubicBezTo>
                  <a:cubicBezTo>
                    <a:pt x="473297" y="185636"/>
                    <a:pt x="504274" y="170654"/>
                    <a:pt x="531338" y="148142"/>
                  </a:cubicBezTo>
                  <a:cubicBezTo>
                    <a:pt x="532289" y="147207"/>
                    <a:pt x="533333" y="146370"/>
                    <a:pt x="534456" y="145648"/>
                  </a:cubicBezTo>
                  <a:cubicBezTo>
                    <a:pt x="535017" y="145356"/>
                    <a:pt x="535672" y="145300"/>
                    <a:pt x="536264" y="145492"/>
                  </a:cubicBezTo>
                  <a:cubicBezTo>
                    <a:pt x="536560" y="150995"/>
                    <a:pt x="535984" y="156561"/>
                    <a:pt x="537387" y="162017"/>
                  </a:cubicBezTo>
                  <a:cubicBezTo>
                    <a:pt x="537683" y="163726"/>
                    <a:pt x="537761" y="165464"/>
                    <a:pt x="537621" y="167193"/>
                  </a:cubicBezTo>
                  <a:cubicBezTo>
                    <a:pt x="537621" y="182003"/>
                    <a:pt x="537745" y="196814"/>
                    <a:pt x="537621" y="211624"/>
                  </a:cubicBezTo>
                  <a:cubicBezTo>
                    <a:pt x="537480" y="225000"/>
                    <a:pt x="533988" y="237550"/>
                    <a:pt x="526053" y="248338"/>
                  </a:cubicBezTo>
                  <a:cubicBezTo>
                    <a:pt x="520986" y="255320"/>
                    <a:pt x="515062" y="261633"/>
                    <a:pt x="508421" y="267124"/>
                  </a:cubicBezTo>
                  <a:cubicBezTo>
                    <a:pt x="496105" y="277533"/>
                    <a:pt x="482480" y="286291"/>
                    <a:pt x="467887" y="293174"/>
                  </a:cubicBezTo>
                  <a:cubicBezTo>
                    <a:pt x="456974" y="298194"/>
                    <a:pt x="445672" y="302653"/>
                    <a:pt x="434541" y="307376"/>
                  </a:cubicBezTo>
                  <a:lnTo>
                    <a:pt x="418140" y="314376"/>
                  </a:lnTo>
                  <a:cubicBezTo>
                    <a:pt x="408412" y="318523"/>
                    <a:pt x="398045" y="320690"/>
                    <a:pt x="388052" y="324026"/>
                  </a:cubicBezTo>
                  <a:cubicBezTo>
                    <a:pt x="375861" y="328111"/>
                    <a:pt x="363982" y="333037"/>
                    <a:pt x="351728" y="336950"/>
                  </a:cubicBezTo>
                  <a:cubicBezTo>
                    <a:pt x="346147" y="338991"/>
                    <a:pt x="340223" y="339948"/>
                    <a:pt x="334283" y="339772"/>
                  </a:cubicBezTo>
                  <a:cubicBezTo>
                    <a:pt x="328920" y="339555"/>
                    <a:pt x="323542" y="340229"/>
                    <a:pt x="318397" y="341767"/>
                  </a:cubicBezTo>
                  <a:cubicBezTo>
                    <a:pt x="312239" y="343195"/>
                    <a:pt x="305988" y="344140"/>
                    <a:pt x="299689" y="344589"/>
                  </a:cubicBezTo>
                  <a:cubicBezTo>
                    <a:pt x="290866" y="345509"/>
                    <a:pt x="282057" y="345135"/>
                    <a:pt x="273265" y="345665"/>
                  </a:cubicBezTo>
                  <a:cubicBezTo>
                    <a:pt x="266577" y="346009"/>
                    <a:pt x="259936" y="346879"/>
                    <a:pt x="253388" y="348268"/>
                  </a:cubicBezTo>
                  <a:cubicBezTo>
                    <a:pt x="248851" y="349266"/>
                    <a:pt x="244283" y="349173"/>
                    <a:pt x="239747" y="349921"/>
                  </a:cubicBezTo>
                  <a:cubicBezTo>
                    <a:pt x="225482" y="352306"/>
                    <a:pt x="210984" y="351870"/>
                    <a:pt x="196641" y="351106"/>
                  </a:cubicBezTo>
                  <a:cubicBezTo>
                    <a:pt x="179835" y="350142"/>
                    <a:pt x="163232" y="346853"/>
                    <a:pt x="147331" y="341331"/>
                  </a:cubicBezTo>
                  <a:cubicBezTo>
                    <a:pt x="124928" y="333676"/>
                    <a:pt x="103321" y="324338"/>
                    <a:pt x="83412" y="311258"/>
                  </a:cubicBezTo>
                  <a:cubicBezTo>
                    <a:pt x="67996" y="301115"/>
                    <a:pt x="54573" y="288227"/>
                    <a:pt x="43814" y="273235"/>
                  </a:cubicBezTo>
                  <a:cubicBezTo>
                    <a:pt x="37204" y="264068"/>
                    <a:pt x="29940" y="255369"/>
                    <a:pt x="24015" y="245719"/>
                  </a:cubicBezTo>
                  <a:cubicBezTo>
                    <a:pt x="13399" y="228430"/>
                    <a:pt x="5308" y="210190"/>
                    <a:pt x="1784" y="189985"/>
                  </a:cubicBezTo>
                  <a:cubicBezTo>
                    <a:pt x="-492" y="177015"/>
                    <a:pt x="-86" y="164028"/>
                    <a:pt x="-461" y="151011"/>
                  </a:cubicBezTo>
                  <a:cubicBezTo>
                    <a:pt x="-897" y="135967"/>
                    <a:pt x="1426" y="121281"/>
                    <a:pt x="3905" y="106533"/>
                  </a:cubicBezTo>
                  <a:cubicBezTo>
                    <a:pt x="5375" y="97471"/>
                    <a:pt x="7331" y="88493"/>
                    <a:pt x="9766" y="79641"/>
                  </a:cubicBezTo>
                  <a:cubicBezTo>
                    <a:pt x="13025" y="68073"/>
                    <a:pt x="19261" y="58361"/>
                    <a:pt x="27118" y="49553"/>
                  </a:cubicBezTo>
                  <a:cubicBezTo>
                    <a:pt x="30937" y="45250"/>
                    <a:pt x="35256" y="41368"/>
                    <a:pt x="39309" y="37268"/>
                  </a:cubicBezTo>
                  <a:cubicBezTo>
                    <a:pt x="40650" y="35927"/>
                    <a:pt x="42318" y="34773"/>
                    <a:pt x="42427" y="32591"/>
                  </a:cubicBezTo>
                  <a:cubicBezTo>
                    <a:pt x="42068" y="32264"/>
                    <a:pt x="41990" y="31999"/>
                    <a:pt x="42162" y="31749"/>
                  </a:cubicBezTo>
                  <a:cubicBezTo>
                    <a:pt x="42333" y="31500"/>
                    <a:pt x="42442" y="31468"/>
                    <a:pt x="42598" y="31468"/>
                  </a:cubicBezTo>
                  <a:close/>
                </a:path>
              </a:pathLst>
            </a:custGeom>
            <a:solidFill>
              <a:srgbClr val="4A646E"/>
            </a:solidFill>
            <a:ln w="1557" cap="flat">
              <a:noFill/>
              <a:prstDash val="solid"/>
              <a:miter/>
            </a:ln>
          </p:spPr>
          <p:txBody>
            <a:bodyPr rtlCol="0" anchor="ctr"/>
            <a:lstStyle/>
            <a:p>
              <a:endParaRPr lang="es-CO"/>
            </a:p>
          </p:txBody>
        </p:sp>
        <p:sp>
          <p:nvSpPr>
            <p:cNvPr id="1368" name="Freeform: Shape 1367">
              <a:extLst>
                <a:ext uri="{FF2B5EF4-FFF2-40B4-BE49-F238E27FC236}">
                  <a16:creationId xmlns:a16="http://schemas.microsoft.com/office/drawing/2014/main" id="{30777CDD-59D9-C766-9831-9B3A27632F99}"/>
                </a:ext>
              </a:extLst>
            </p:cNvPr>
            <p:cNvSpPr/>
            <p:nvPr/>
          </p:nvSpPr>
          <p:spPr>
            <a:xfrm>
              <a:off x="4563299" y="5685831"/>
              <a:ext cx="12084" cy="33786"/>
            </a:xfrm>
            <a:custGeom>
              <a:avLst/>
              <a:gdLst>
                <a:gd name="connsiteX0" fmla="*/ 11509 w 12084"/>
                <a:gd name="connsiteY0" fmla="*/ 33269 h 33786"/>
                <a:gd name="connsiteX1" fmla="*/ 10526 w 12084"/>
                <a:gd name="connsiteY1" fmla="*/ 33472 h 33786"/>
                <a:gd name="connsiteX2" fmla="*/ 8032 w 12084"/>
                <a:gd name="connsiteY2" fmla="*/ 29933 h 33786"/>
                <a:gd name="connsiteX3" fmla="*/ 128 w 12084"/>
                <a:gd name="connsiteY3" fmla="*/ 4397 h 33786"/>
                <a:gd name="connsiteX4" fmla="*/ -59 w 12084"/>
                <a:gd name="connsiteY4" fmla="*/ 16 h 33786"/>
                <a:gd name="connsiteX5" fmla="*/ 1609 w 12084"/>
                <a:gd name="connsiteY5" fmla="*/ 16 h 33786"/>
                <a:gd name="connsiteX6" fmla="*/ 10589 w 12084"/>
                <a:gd name="connsiteY6" fmla="*/ 25521 h 33786"/>
                <a:gd name="connsiteX7" fmla="*/ 11571 w 12084"/>
                <a:gd name="connsiteY7" fmla="*/ 31476 h 33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84" h="33786">
                  <a:moveTo>
                    <a:pt x="11509" y="33269"/>
                  </a:moveTo>
                  <a:cubicBezTo>
                    <a:pt x="11197" y="33399"/>
                    <a:pt x="10869" y="33467"/>
                    <a:pt x="10526" y="33472"/>
                  </a:cubicBezTo>
                  <a:cubicBezTo>
                    <a:pt x="9092" y="32861"/>
                    <a:pt x="8126" y="31490"/>
                    <a:pt x="8032" y="29933"/>
                  </a:cubicBezTo>
                  <a:cubicBezTo>
                    <a:pt x="6224" y="21187"/>
                    <a:pt x="3574" y="12636"/>
                    <a:pt x="128" y="4397"/>
                  </a:cubicBezTo>
                  <a:cubicBezTo>
                    <a:pt x="-651" y="3058"/>
                    <a:pt x="-729" y="1418"/>
                    <a:pt x="-59" y="16"/>
                  </a:cubicBezTo>
                  <a:cubicBezTo>
                    <a:pt x="409" y="-425"/>
                    <a:pt x="1141" y="-425"/>
                    <a:pt x="1609" y="16"/>
                  </a:cubicBezTo>
                  <a:cubicBezTo>
                    <a:pt x="5803" y="8047"/>
                    <a:pt x="8827" y="16635"/>
                    <a:pt x="10589" y="25521"/>
                  </a:cubicBezTo>
                  <a:cubicBezTo>
                    <a:pt x="11914" y="27345"/>
                    <a:pt x="10589" y="29621"/>
                    <a:pt x="11571" y="31476"/>
                  </a:cubicBezTo>
                  <a:close/>
                </a:path>
              </a:pathLst>
            </a:custGeom>
            <a:solidFill>
              <a:srgbClr val="7CA2B4"/>
            </a:solidFill>
            <a:ln w="1557" cap="flat">
              <a:noFill/>
              <a:prstDash val="solid"/>
              <a:miter/>
            </a:ln>
          </p:spPr>
          <p:txBody>
            <a:bodyPr rtlCol="0" anchor="ctr"/>
            <a:lstStyle/>
            <a:p>
              <a:endParaRPr lang="es-CO"/>
            </a:p>
          </p:txBody>
        </p:sp>
        <p:sp>
          <p:nvSpPr>
            <p:cNvPr id="1369" name="Freeform: Shape 1368">
              <a:extLst>
                <a:ext uri="{FF2B5EF4-FFF2-40B4-BE49-F238E27FC236}">
                  <a16:creationId xmlns:a16="http://schemas.microsoft.com/office/drawing/2014/main" id="{D44686BE-7CF3-1FED-E8D3-684EE5026898}"/>
                </a:ext>
              </a:extLst>
            </p:cNvPr>
            <p:cNvSpPr/>
            <p:nvPr/>
          </p:nvSpPr>
          <p:spPr>
            <a:xfrm>
              <a:off x="4061699" y="5608803"/>
              <a:ext cx="16230" cy="16216"/>
            </a:xfrm>
            <a:custGeom>
              <a:avLst/>
              <a:gdLst>
                <a:gd name="connsiteX0" fmla="*/ -512 w 16230"/>
                <a:gd name="connsiteY0" fmla="*/ 15902 h 16216"/>
                <a:gd name="connsiteX1" fmla="*/ 798 w 16230"/>
                <a:gd name="connsiteY1" fmla="*/ 12784 h 16216"/>
                <a:gd name="connsiteX2" fmla="*/ 12599 w 16230"/>
                <a:gd name="connsiteY2" fmla="*/ 982 h 16216"/>
                <a:gd name="connsiteX3" fmla="*/ 15717 w 16230"/>
                <a:gd name="connsiteY3" fmla="*/ -312 h 16216"/>
                <a:gd name="connsiteX4" fmla="*/ -512 w 16230"/>
                <a:gd name="connsiteY4" fmla="*/ 15902 h 16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30" h="16216">
                  <a:moveTo>
                    <a:pt x="-512" y="15902"/>
                  </a:moveTo>
                  <a:cubicBezTo>
                    <a:pt x="-548" y="14722"/>
                    <a:pt x="-71" y="13583"/>
                    <a:pt x="798" y="12784"/>
                  </a:cubicBezTo>
                  <a:lnTo>
                    <a:pt x="12599" y="982"/>
                  </a:lnTo>
                  <a:cubicBezTo>
                    <a:pt x="13401" y="117"/>
                    <a:pt x="14539" y="-357"/>
                    <a:pt x="15717" y="-312"/>
                  </a:cubicBezTo>
                  <a:cubicBezTo>
                    <a:pt x="10735" y="5505"/>
                    <a:pt x="5309" y="10925"/>
                    <a:pt x="-512" y="15902"/>
                  </a:cubicBezTo>
                  <a:close/>
                </a:path>
              </a:pathLst>
            </a:custGeom>
            <a:solidFill>
              <a:srgbClr val="0E1315"/>
            </a:solidFill>
            <a:ln w="1557" cap="flat">
              <a:noFill/>
              <a:prstDash val="solid"/>
              <a:miter/>
            </a:ln>
          </p:spPr>
          <p:txBody>
            <a:bodyPr rtlCol="0" anchor="ctr"/>
            <a:lstStyle/>
            <a:p>
              <a:endParaRPr lang="es-CO"/>
            </a:p>
          </p:txBody>
        </p:sp>
        <p:sp>
          <p:nvSpPr>
            <p:cNvPr id="1370" name="Freeform: Shape 1369">
              <a:extLst>
                <a:ext uri="{FF2B5EF4-FFF2-40B4-BE49-F238E27FC236}">
                  <a16:creationId xmlns:a16="http://schemas.microsoft.com/office/drawing/2014/main" id="{EC3D5F75-DD21-D942-7064-374FE00023C0}"/>
                </a:ext>
              </a:extLst>
            </p:cNvPr>
            <p:cNvSpPr/>
            <p:nvPr/>
          </p:nvSpPr>
          <p:spPr>
            <a:xfrm>
              <a:off x="4057118" y="5626141"/>
              <a:ext cx="3476" cy="4676"/>
            </a:xfrm>
            <a:custGeom>
              <a:avLst/>
              <a:gdLst>
                <a:gd name="connsiteX0" fmla="*/ -514 w 3476"/>
                <a:gd name="connsiteY0" fmla="*/ 4362 h 4676"/>
                <a:gd name="connsiteX1" fmla="*/ 2963 w 3476"/>
                <a:gd name="connsiteY1" fmla="*/ -315 h 4676"/>
                <a:gd name="connsiteX2" fmla="*/ -514 w 3476"/>
                <a:gd name="connsiteY2" fmla="*/ 4362 h 4676"/>
              </a:gdLst>
              <a:ahLst/>
              <a:cxnLst>
                <a:cxn ang="0">
                  <a:pos x="connsiteX0" y="connsiteY0"/>
                </a:cxn>
                <a:cxn ang="0">
                  <a:pos x="connsiteX1" y="connsiteY1"/>
                </a:cxn>
                <a:cxn ang="0">
                  <a:pos x="connsiteX2" y="connsiteY2"/>
                </a:cxn>
              </a:cxnLst>
              <a:rect l="l" t="t" r="r" b="b"/>
              <a:pathLst>
                <a:path w="3476" h="4676">
                  <a:moveTo>
                    <a:pt x="-514" y="4362"/>
                  </a:moveTo>
                  <a:cubicBezTo>
                    <a:pt x="-514" y="1946"/>
                    <a:pt x="1045" y="667"/>
                    <a:pt x="2963" y="-315"/>
                  </a:cubicBezTo>
                  <a:cubicBezTo>
                    <a:pt x="2690" y="1740"/>
                    <a:pt x="1376" y="3508"/>
                    <a:pt x="-514" y="4362"/>
                  </a:cubicBezTo>
                  <a:close/>
                </a:path>
              </a:pathLst>
            </a:custGeom>
            <a:solidFill>
              <a:srgbClr val="0E1315"/>
            </a:solidFill>
            <a:ln w="1557" cap="flat">
              <a:noFill/>
              <a:prstDash val="solid"/>
              <a:miter/>
            </a:ln>
          </p:spPr>
          <p:txBody>
            <a:bodyPr rtlCol="0" anchor="ctr"/>
            <a:lstStyle/>
            <a:p>
              <a:endParaRPr lang="es-CO"/>
            </a:p>
          </p:txBody>
        </p:sp>
        <p:sp>
          <p:nvSpPr>
            <p:cNvPr id="1371" name="Freeform: Shape 1370">
              <a:extLst>
                <a:ext uri="{FF2B5EF4-FFF2-40B4-BE49-F238E27FC236}">
                  <a16:creationId xmlns:a16="http://schemas.microsoft.com/office/drawing/2014/main" id="{D9224758-66B5-D79B-2D60-6C4AC5D82DED}"/>
                </a:ext>
              </a:extLst>
            </p:cNvPr>
            <p:cNvSpPr/>
            <p:nvPr/>
          </p:nvSpPr>
          <p:spPr>
            <a:xfrm>
              <a:off x="4574313" y="5711602"/>
              <a:ext cx="1460" cy="5958"/>
            </a:xfrm>
            <a:custGeom>
              <a:avLst/>
              <a:gdLst>
                <a:gd name="connsiteX0" fmla="*/ 557 w 1460"/>
                <a:gd name="connsiteY0" fmla="*/ 5644 h 5958"/>
                <a:gd name="connsiteX1" fmla="*/ -425 w 1460"/>
                <a:gd name="connsiteY1" fmla="*/ -312 h 5958"/>
                <a:gd name="connsiteX2" fmla="*/ 573 w 1460"/>
                <a:gd name="connsiteY2" fmla="*/ -171 h 5958"/>
                <a:gd name="connsiteX3" fmla="*/ 947 w 1460"/>
                <a:gd name="connsiteY3" fmla="*/ 4100 h 5958"/>
                <a:gd name="connsiteX4" fmla="*/ 557 w 1460"/>
                <a:gd name="connsiteY4" fmla="*/ 5644 h 5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0" h="5958">
                  <a:moveTo>
                    <a:pt x="557" y="5644"/>
                  </a:moveTo>
                  <a:cubicBezTo>
                    <a:pt x="-737" y="3819"/>
                    <a:pt x="-550" y="1762"/>
                    <a:pt x="-425" y="-312"/>
                  </a:cubicBezTo>
                  <a:cubicBezTo>
                    <a:pt x="-82" y="-327"/>
                    <a:pt x="245" y="-281"/>
                    <a:pt x="573" y="-171"/>
                  </a:cubicBezTo>
                  <a:lnTo>
                    <a:pt x="947" y="4100"/>
                  </a:lnTo>
                  <a:cubicBezTo>
                    <a:pt x="822" y="4615"/>
                    <a:pt x="697" y="5129"/>
                    <a:pt x="557" y="5644"/>
                  </a:cubicBezTo>
                  <a:close/>
                </a:path>
              </a:pathLst>
            </a:custGeom>
            <a:solidFill>
              <a:srgbClr val="4A646E"/>
            </a:solidFill>
            <a:ln w="1557" cap="flat">
              <a:noFill/>
              <a:prstDash val="solid"/>
              <a:miter/>
            </a:ln>
          </p:spPr>
          <p:txBody>
            <a:bodyPr rtlCol="0" anchor="ctr"/>
            <a:lstStyle/>
            <a:p>
              <a:endParaRPr lang="es-CO"/>
            </a:p>
          </p:txBody>
        </p:sp>
        <p:sp>
          <p:nvSpPr>
            <p:cNvPr id="1372" name="Freeform: Shape 1371">
              <a:extLst>
                <a:ext uri="{FF2B5EF4-FFF2-40B4-BE49-F238E27FC236}">
                  <a16:creationId xmlns:a16="http://schemas.microsoft.com/office/drawing/2014/main" id="{4FB0CDE7-31E0-1331-2983-0F65128D5E9B}"/>
                </a:ext>
              </a:extLst>
            </p:cNvPr>
            <p:cNvSpPr/>
            <p:nvPr/>
          </p:nvSpPr>
          <p:spPr>
            <a:xfrm>
              <a:off x="4054777" y="5630803"/>
              <a:ext cx="2356" cy="3476"/>
            </a:xfrm>
            <a:custGeom>
              <a:avLst/>
              <a:gdLst>
                <a:gd name="connsiteX0" fmla="*/ -480 w 2356"/>
                <a:gd name="connsiteY0" fmla="*/ 3162 h 3476"/>
                <a:gd name="connsiteX1" fmla="*/ 1843 w 2356"/>
                <a:gd name="connsiteY1" fmla="*/ -315 h 3476"/>
                <a:gd name="connsiteX2" fmla="*/ -480 w 2356"/>
                <a:gd name="connsiteY2" fmla="*/ 3162 h 3476"/>
              </a:gdLst>
              <a:ahLst/>
              <a:cxnLst>
                <a:cxn ang="0">
                  <a:pos x="connsiteX0" y="connsiteY0"/>
                </a:cxn>
                <a:cxn ang="0">
                  <a:pos x="connsiteX1" y="connsiteY1"/>
                </a:cxn>
                <a:cxn ang="0">
                  <a:pos x="connsiteX2" y="connsiteY2"/>
                </a:cxn>
              </a:cxnLst>
              <a:rect l="l" t="t" r="r" b="b"/>
              <a:pathLst>
                <a:path w="2356" h="3476">
                  <a:moveTo>
                    <a:pt x="-480" y="3162"/>
                  </a:moveTo>
                  <a:cubicBezTo>
                    <a:pt x="-713" y="1578"/>
                    <a:pt x="291" y="77"/>
                    <a:pt x="1843" y="-315"/>
                  </a:cubicBezTo>
                  <a:cubicBezTo>
                    <a:pt x="1832" y="1204"/>
                    <a:pt x="918" y="2571"/>
                    <a:pt x="-480" y="3162"/>
                  </a:cubicBezTo>
                  <a:close/>
                </a:path>
              </a:pathLst>
            </a:custGeom>
            <a:solidFill>
              <a:srgbClr val="0E1315"/>
            </a:solidFill>
            <a:ln w="1557" cap="flat">
              <a:noFill/>
              <a:prstDash val="solid"/>
              <a:miter/>
            </a:ln>
          </p:spPr>
          <p:txBody>
            <a:bodyPr rtlCol="0" anchor="ctr"/>
            <a:lstStyle/>
            <a:p>
              <a:endParaRPr lang="es-CO"/>
            </a:p>
          </p:txBody>
        </p:sp>
        <p:sp>
          <p:nvSpPr>
            <p:cNvPr id="1373" name="Freeform: Shape 1372">
              <a:extLst>
                <a:ext uri="{FF2B5EF4-FFF2-40B4-BE49-F238E27FC236}">
                  <a16:creationId xmlns:a16="http://schemas.microsoft.com/office/drawing/2014/main" id="{83CBBDA8-C48B-5CF9-D75A-3CF5F8F0FCF5}"/>
                </a:ext>
              </a:extLst>
            </p:cNvPr>
            <p:cNvSpPr/>
            <p:nvPr/>
          </p:nvSpPr>
          <p:spPr>
            <a:xfrm>
              <a:off x="4060563" y="5625003"/>
              <a:ext cx="1138" cy="1200"/>
            </a:xfrm>
            <a:custGeom>
              <a:avLst/>
              <a:gdLst>
                <a:gd name="connsiteX0" fmla="*/ -514 w 1138"/>
                <a:gd name="connsiteY0" fmla="*/ 886 h 1200"/>
                <a:gd name="connsiteX1" fmla="*/ 624 w 1138"/>
                <a:gd name="connsiteY1" fmla="*/ -315 h 1200"/>
              </a:gdLst>
              <a:ahLst/>
              <a:cxnLst>
                <a:cxn ang="0">
                  <a:pos x="connsiteX0" y="connsiteY0"/>
                </a:cxn>
                <a:cxn ang="0">
                  <a:pos x="connsiteX1" y="connsiteY1"/>
                </a:cxn>
              </a:cxnLst>
              <a:rect l="l" t="t" r="r" b="b"/>
              <a:pathLst>
                <a:path w="1138" h="1200">
                  <a:moveTo>
                    <a:pt x="-514" y="886"/>
                  </a:moveTo>
                  <a:lnTo>
                    <a:pt x="624" y="-315"/>
                  </a:lnTo>
                  <a:close/>
                </a:path>
              </a:pathLst>
            </a:custGeom>
            <a:solidFill>
              <a:srgbClr val="0E1315"/>
            </a:solidFill>
            <a:ln w="1557" cap="flat">
              <a:noFill/>
              <a:prstDash val="solid"/>
              <a:miter/>
            </a:ln>
          </p:spPr>
          <p:txBody>
            <a:bodyPr rtlCol="0" anchor="ctr"/>
            <a:lstStyle/>
            <a:p>
              <a:endParaRPr lang="es-CO"/>
            </a:p>
          </p:txBody>
        </p:sp>
        <p:sp>
          <p:nvSpPr>
            <p:cNvPr id="1374" name="Freeform: Shape 1373">
              <a:extLst>
                <a:ext uri="{FF2B5EF4-FFF2-40B4-BE49-F238E27FC236}">
                  <a16:creationId xmlns:a16="http://schemas.microsoft.com/office/drawing/2014/main" id="{5C992D53-15BD-03B4-5F4A-CAFB299A7B64}"/>
                </a:ext>
              </a:extLst>
            </p:cNvPr>
            <p:cNvSpPr/>
            <p:nvPr/>
          </p:nvSpPr>
          <p:spPr>
            <a:xfrm>
              <a:off x="4077868" y="5607714"/>
              <a:ext cx="1200" cy="1153"/>
            </a:xfrm>
            <a:custGeom>
              <a:avLst/>
              <a:gdLst>
                <a:gd name="connsiteX0" fmla="*/ -514 w 1200"/>
                <a:gd name="connsiteY0" fmla="*/ 839 h 1153"/>
                <a:gd name="connsiteX1" fmla="*/ 687 w 1200"/>
                <a:gd name="connsiteY1" fmla="*/ -315 h 1153"/>
              </a:gdLst>
              <a:ahLst/>
              <a:cxnLst>
                <a:cxn ang="0">
                  <a:pos x="connsiteX0" y="connsiteY0"/>
                </a:cxn>
                <a:cxn ang="0">
                  <a:pos x="connsiteX1" y="connsiteY1"/>
                </a:cxn>
              </a:cxnLst>
              <a:rect l="l" t="t" r="r" b="b"/>
              <a:pathLst>
                <a:path w="1200" h="1153">
                  <a:moveTo>
                    <a:pt x="-514" y="839"/>
                  </a:moveTo>
                  <a:lnTo>
                    <a:pt x="687" y="-315"/>
                  </a:lnTo>
                  <a:close/>
                </a:path>
              </a:pathLst>
            </a:custGeom>
            <a:solidFill>
              <a:srgbClr val="0E1315"/>
            </a:solidFill>
            <a:ln w="1557" cap="flat">
              <a:noFill/>
              <a:prstDash val="solid"/>
              <a:miter/>
            </a:ln>
          </p:spPr>
          <p:txBody>
            <a:bodyPr rtlCol="0" anchor="ctr"/>
            <a:lstStyle/>
            <a:p>
              <a:endParaRPr lang="es-CO"/>
            </a:p>
          </p:txBody>
        </p:sp>
        <p:sp>
          <p:nvSpPr>
            <p:cNvPr id="1375" name="Freeform: Shape 1374">
              <a:extLst>
                <a:ext uri="{FF2B5EF4-FFF2-40B4-BE49-F238E27FC236}">
                  <a16:creationId xmlns:a16="http://schemas.microsoft.com/office/drawing/2014/main" id="{84BDE382-435A-86F9-DD81-51384AA91C6F}"/>
                </a:ext>
              </a:extLst>
            </p:cNvPr>
            <p:cNvSpPr/>
            <p:nvPr/>
          </p:nvSpPr>
          <p:spPr>
            <a:xfrm>
              <a:off x="4079052" y="5606561"/>
              <a:ext cx="1184" cy="1169"/>
            </a:xfrm>
            <a:custGeom>
              <a:avLst/>
              <a:gdLst>
                <a:gd name="connsiteX0" fmla="*/ -514 w 1184"/>
                <a:gd name="connsiteY0" fmla="*/ 855 h 1169"/>
                <a:gd name="connsiteX1" fmla="*/ 671 w 1184"/>
                <a:gd name="connsiteY1" fmla="*/ -315 h 1169"/>
              </a:gdLst>
              <a:ahLst/>
              <a:cxnLst>
                <a:cxn ang="0">
                  <a:pos x="connsiteX0" y="connsiteY0"/>
                </a:cxn>
                <a:cxn ang="0">
                  <a:pos x="connsiteX1" y="connsiteY1"/>
                </a:cxn>
              </a:cxnLst>
              <a:rect l="l" t="t" r="r" b="b"/>
              <a:pathLst>
                <a:path w="1184" h="1169">
                  <a:moveTo>
                    <a:pt x="-514" y="855"/>
                  </a:moveTo>
                  <a:cubicBezTo>
                    <a:pt x="-376" y="268"/>
                    <a:pt x="83" y="-185"/>
                    <a:pt x="671" y="-315"/>
                  </a:cubicBezTo>
                  <a:close/>
                </a:path>
              </a:pathLst>
            </a:custGeom>
            <a:solidFill>
              <a:srgbClr val="0E1315"/>
            </a:solidFill>
            <a:ln w="1557" cap="flat">
              <a:noFill/>
              <a:prstDash val="solid"/>
              <a:miter/>
            </a:ln>
          </p:spPr>
          <p:txBody>
            <a:bodyPr rtlCol="0" anchor="ctr"/>
            <a:lstStyle/>
            <a:p>
              <a:endParaRPr lang="es-CO"/>
            </a:p>
          </p:txBody>
        </p:sp>
        <p:sp>
          <p:nvSpPr>
            <p:cNvPr id="1376" name="Freeform: Shape 1375">
              <a:extLst>
                <a:ext uri="{FF2B5EF4-FFF2-40B4-BE49-F238E27FC236}">
                  <a16:creationId xmlns:a16="http://schemas.microsoft.com/office/drawing/2014/main" id="{311B3F76-D1D8-C268-47AF-938713F5F672}"/>
                </a:ext>
              </a:extLst>
            </p:cNvPr>
            <p:cNvSpPr/>
            <p:nvPr/>
          </p:nvSpPr>
          <p:spPr>
            <a:xfrm>
              <a:off x="4080144" y="5605454"/>
              <a:ext cx="1403" cy="1153"/>
            </a:xfrm>
            <a:custGeom>
              <a:avLst/>
              <a:gdLst>
                <a:gd name="connsiteX0" fmla="*/ 889 w 1403"/>
                <a:gd name="connsiteY0" fmla="*/ -315 h 1153"/>
                <a:gd name="connsiteX1" fmla="*/ 702 w 1403"/>
                <a:gd name="connsiteY1" fmla="*/ 839 h 1153"/>
                <a:gd name="connsiteX2" fmla="*/ -514 w 1403"/>
                <a:gd name="connsiteY2" fmla="*/ 839 h 1153"/>
                <a:gd name="connsiteX3" fmla="*/ 889 w 1403"/>
                <a:gd name="connsiteY3" fmla="*/ -315 h 1153"/>
              </a:gdLst>
              <a:ahLst/>
              <a:cxnLst>
                <a:cxn ang="0">
                  <a:pos x="connsiteX0" y="connsiteY0"/>
                </a:cxn>
                <a:cxn ang="0">
                  <a:pos x="connsiteX1" y="connsiteY1"/>
                </a:cxn>
                <a:cxn ang="0">
                  <a:pos x="connsiteX2" y="connsiteY2"/>
                </a:cxn>
                <a:cxn ang="0">
                  <a:pos x="connsiteX3" y="connsiteY3"/>
                </a:cxn>
              </a:cxnLst>
              <a:rect l="l" t="t" r="r" b="b"/>
              <a:pathLst>
                <a:path w="1403" h="1153">
                  <a:moveTo>
                    <a:pt x="889" y="-315"/>
                  </a:moveTo>
                  <a:lnTo>
                    <a:pt x="702" y="839"/>
                  </a:lnTo>
                  <a:lnTo>
                    <a:pt x="-514" y="839"/>
                  </a:lnTo>
                  <a:cubicBezTo>
                    <a:pt x="-342" y="194"/>
                    <a:pt x="222" y="-271"/>
                    <a:pt x="889" y="-315"/>
                  </a:cubicBezTo>
                  <a:close/>
                </a:path>
              </a:pathLst>
            </a:custGeom>
            <a:solidFill>
              <a:srgbClr val="0E1315"/>
            </a:solidFill>
            <a:ln w="1557" cap="flat">
              <a:noFill/>
              <a:prstDash val="solid"/>
              <a:miter/>
            </a:ln>
          </p:spPr>
          <p:txBody>
            <a:bodyPr rtlCol="0" anchor="ctr"/>
            <a:lstStyle/>
            <a:p>
              <a:endParaRPr lang="es-CO"/>
            </a:p>
          </p:txBody>
        </p:sp>
        <p:sp>
          <p:nvSpPr>
            <p:cNvPr id="1377" name="Freeform: Shape 1376">
              <a:extLst>
                <a:ext uri="{FF2B5EF4-FFF2-40B4-BE49-F238E27FC236}">
                  <a16:creationId xmlns:a16="http://schemas.microsoft.com/office/drawing/2014/main" id="{18965596-5BDC-A380-05CC-F7CB9FA34DFD}"/>
                </a:ext>
              </a:extLst>
            </p:cNvPr>
            <p:cNvSpPr/>
            <p:nvPr/>
          </p:nvSpPr>
          <p:spPr>
            <a:xfrm>
              <a:off x="4130904" y="5556412"/>
              <a:ext cx="414750" cy="97814"/>
            </a:xfrm>
            <a:custGeom>
              <a:avLst/>
              <a:gdLst>
                <a:gd name="connsiteX0" fmla="*/ -514 w 414750"/>
                <a:gd name="connsiteY0" fmla="*/ 23175 h 97814"/>
                <a:gd name="connsiteX1" fmla="*/ 16230 w 414750"/>
                <a:gd name="connsiteY1" fmla="*/ 18669 h 97814"/>
                <a:gd name="connsiteX2" fmla="*/ 19348 w 414750"/>
                <a:gd name="connsiteY2" fmla="*/ 17656 h 97814"/>
                <a:gd name="connsiteX3" fmla="*/ 21811 w 414750"/>
                <a:gd name="connsiteY3" fmla="*/ 16877 h 97814"/>
                <a:gd name="connsiteX4" fmla="*/ 27454 w 414750"/>
                <a:gd name="connsiteY4" fmla="*/ 15723 h 97814"/>
                <a:gd name="connsiteX5" fmla="*/ 83079 w 414750"/>
                <a:gd name="connsiteY5" fmla="*/ 8661 h 97814"/>
                <a:gd name="connsiteX6" fmla="*/ 145344 w 414750"/>
                <a:gd name="connsiteY6" fmla="*/ 3360 h 97814"/>
                <a:gd name="connsiteX7" fmla="*/ 161854 w 414750"/>
                <a:gd name="connsiteY7" fmla="*/ 1708 h 97814"/>
                <a:gd name="connsiteX8" fmla="*/ 202528 w 414750"/>
                <a:gd name="connsiteY8" fmla="*/ 398 h 97814"/>
                <a:gd name="connsiteX9" fmla="*/ 239662 w 414750"/>
                <a:gd name="connsiteY9" fmla="*/ 1302 h 97814"/>
                <a:gd name="connsiteX10" fmla="*/ 333201 w 414750"/>
                <a:gd name="connsiteY10" fmla="*/ 21787 h 97814"/>
                <a:gd name="connsiteX11" fmla="*/ 357583 w 414750"/>
                <a:gd name="connsiteY11" fmla="*/ 36878 h 97814"/>
                <a:gd name="connsiteX12" fmla="*/ 412912 w 414750"/>
                <a:gd name="connsiteY12" fmla="*/ 94561 h 97814"/>
                <a:gd name="connsiteX13" fmla="*/ 414237 w 414750"/>
                <a:gd name="connsiteY13" fmla="*/ 97055 h 97814"/>
                <a:gd name="connsiteX14" fmla="*/ 412678 w 414750"/>
                <a:gd name="connsiteY14" fmla="*/ 97460 h 97814"/>
                <a:gd name="connsiteX15" fmla="*/ 411914 w 414750"/>
                <a:gd name="connsiteY15" fmla="*/ 97117 h 97814"/>
                <a:gd name="connsiteX16" fmla="*/ 410511 w 414750"/>
                <a:gd name="connsiteY16" fmla="*/ 96120 h 97814"/>
                <a:gd name="connsiteX17" fmla="*/ 409840 w 414750"/>
                <a:gd name="connsiteY17" fmla="*/ 95558 h 97814"/>
                <a:gd name="connsiteX18" fmla="*/ 408484 w 414750"/>
                <a:gd name="connsiteY18" fmla="*/ 94342 h 97814"/>
                <a:gd name="connsiteX19" fmla="*/ 372253 w 414750"/>
                <a:gd name="connsiteY19" fmla="*/ 54853 h 97814"/>
                <a:gd name="connsiteX20" fmla="*/ 330161 w 414750"/>
                <a:gd name="connsiteY20" fmla="*/ 24204 h 97814"/>
                <a:gd name="connsiteX21" fmla="*/ 265541 w 414750"/>
                <a:gd name="connsiteY21" fmla="*/ 7429 h 97814"/>
                <a:gd name="connsiteX22" fmla="*/ 224244 w 414750"/>
                <a:gd name="connsiteY22" fmla="*/ 4592 h 97814"/>
                <a:gd name="connsiteX23" fmla="*/ 153466 w 414750"/>
                <a:gd name="connsiteY23" fmla="*/ 6993 h 97814"/>
                <a:gd name="connsiteX24" fmla="*/ 115007 w 414750"/>
                <a:gd name="connsiteY24" fmla="*/ 9690 h 97814"/>
                <a:gd name="connsiteX25" fmla="*/ 51993 w 414750"/>
                <a:gd name="connsiteY25" fmla="*/ 16097 h 97814"/>
                <a:gd name="connsiteX26" fmla="*/ 5379 w 414750"/>
                <a:gd name="connsiteY26" fmla="*/ 23892 h 97814"/>
                <a:gd name="connsiteX27" fmla="*/ -514 w 414750"/>
                <a:gd name="connsiteY27" fmla="*/ 23175 h 97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14750" h="97814">
                  <a:moveTo>
                    <a:pt x="-514" y="23175"/>
                  </a:moveTo>
                  <a:cubicBezTo>
                    <a:pt x="4647" y="20057"/>
                    <a:pt x="10617" y="20057"/>
                    <a:pt x="16230" y="18669"/>
                  </a:cubicBezTo>
                  <a:cubicBezTo>
                    <a:pt x="17333" y="18576"/>
                    <a:pt x="18400" y="18230"/>
                    <a:pt x="19348" y="17656"/>
                  </a:cubicBezTo>
                  <a:cubicBezTo>
                    <a:pt x="19940" y="16690"/>
                    <a:pt x="20907" y="16923"/>
                    <a:pt x="21811" y="16877"/>
                  </a:cubicBezTo>
                  <a:cubicBezTo>
                    <a:pt x="23713" y="16596"/>
                    <a:pt x="25521" y="15894"/>
                    <a:pt x="27454" y="15723"/>
                  </a:cubicBezTo>
                  <a:cubicBezTo>
                    <a:pt x="45944" y="12886"/>
                    <a:pt x="64480" y="10641"/>
                    <a:pt x="83079" y="8661"/>
                  </a:cubicBezTo>
                  <a:cubicBezTo>
                    <a:pt x="103813" y="6431"/>
                    <a:pt x="124579" y="4919"/>
                    <a:pt x="145344" y="3360"/>
                  </a:cubicBezTo>
                  <a:cubicBezTo>
                    <a:pt x="150816" y="2939"/>
                    <a:pt x="156444" y="3204"/>
                    <a:pt x="161854" y="1708"/>
                  </a:cubicBezTo>
                  <a:cubicBezTo>
                    <a:pt x="175386" y="632"/>
                    <a:pt x="188964" y="1240"/>
                    <a:pt x="202528" y="398"/>
                  </a:cubicBezTo>
                  <a:cubicBezTo>
                    <a:pt x="214828" y="-366"/>
                    <a:pt x="227346" y="-1036"/>
                    <a:pt x="239662" y="1302"/>
                  </a:cubicBezTo>
                  <a:cubicBezTo>
                    <a:pt x="271871" y="3423"/>
                    <a:pt x="303222" y="9409"/>
                    <a:pt x="333201" y="21787"/>
                  </a:cubicBezTo>
                  <a:cubicBezTo>
                    <a:pt x="342103" y="25450"/>
                    <a:pt x="350334" y="30547"/>
                    <a:pt x="357583" y="36878"/>
                  </a:cubicBezTo>
                  <a:cubicBezTo>
                    <a:pt x="377850" y="54432"/>
                    <a:pt x="396792" y="73109"/>
                    <a:pt x="412912" y="94561"/>
                  </a:cubicBezTo>
                  <a:cubicBezTo>
                    <a:pt x="413426" y="95354"/>
                    <a:pt x="413862" y="96188"/>
                    <a:pt x="414237" y="97055"/>
                  </a:cubicBezTo>
                  <a:cubicBezTo>
                    <a:pt x="413816" y="97429"/>
                    <a:pt x="413239" y="97579"/>
                    <a:pt x="412678" y="97460"/>
                  </a:cubicBezTo>
                  <a:lnTo>
                    <a:pt x="411914" y="97117"/>
                  </a:lnTo>
                  <a:cubicBezTo>
                    <a:pt x="411415" y="96823"/>
                    <a:pt x="410947" y="96489"/>
                    <a:pt x="410511" y="96120"/>
                  </a:cubicBezTo>
                  <a:lnTo>
                    <a:pt x="409840" y="95558"/>
                  </a:lnTo>
                  <a:cubicBezTo>
                    <a:pt x="409373" y="95178"/>
                    <a:pt x="408920" y="94773"/>
                    <a:pt x="408484" y="94342"/>
                  </a:cubicBezTo>
                  <a:cubicBezTo>
                    <a:pt x="397400" y="80302"/>
                    <a:pt x="385286" y="67104"/>
                    <a:pt x="372253" y="54853"/>
                  </a:cubicBezTo>
                  <a:cubicBezTo>
                    <a:pt x="359392" y="43052"/>
                    <a:pt x="346904" y="30658"/>
                    <a:pt x="330161" y="24204"/>
                  </a:cubicBezTo>
                  <a:cubicBezTo>
                    <a:pt x="309255" y="16389"/>
                    <a:pt x="287601" y="10767"/>
                    <a:pt x="265541" y="7429"/>
                  </a:cubicBezTo>
                  <a:cubicBezTo>
                    <a:pt x="251916" y="5061"/>
                    <a:pt x="238072" y="4110"/>
                    <a:pt x="224244" y="4592"/>
                  </a:cubicBezTo>
                  <a:cubicBezTo>
                    <a:pt x="200672" y="5699"/>
                    <a:pt x="177023" y="3703"/>
                    <a:pt x="153466" y="6993"/>
                  </a:cubicBezTo>
                  <a:cubicBezTo>
                    <a:pt x="140808" y="8770"/>
                    <a:pt x="127837" y="8848"/>
                    <a:pt x="115007" y="9690"/>
                  </a:cubicBezTo>
                  <a:cubicBezTo>
                    <a:pt x="93914" y="11093"/>
                    <a:pt x="72914" y="13494"/>
                    <a:pt x="51993" y="16097"/>
                  </a:cubicBezTo>
                  <a:cubicBezTo>
                    <a:pt x="36333" y="17907"/>
                    <a:pt x="20776" y="20507"/>
                    <a:pt x="5379" y="23892"/>
                  </a:cubicBezTo>
                  <a:cubicBezTo>
                    <a:pt x="3399" y="24407"/>
                    <a:pt x="1279" y="24968"/>
                    <a:pt x="-514" y="23175"/>
                  </a:cubicBezTo>
                  <a:close/>
                </a:path>
              </a:pathLst>
            </a:custGeom>
            <a:solidFill>
              <a:srgbClr val="7A9FB0"/>
            </a:solidFill>
            <a:ln w="1557" cap="flat">
              <a:noFill/>
              <a:prstDash val="solid"/>
              <a:miter/>
            </a:ln>
          </p:spPr>
          <p:txBody>
            <a:bodyPr rtlCol="0" anchor="ctr"/>
            <a:lstStyle/>
            <a:p>
              <a:endParaRPr lang="es-CO"/>
            </a:p>
          </p:txBody>
        </p:sp>
        <p:sp>
          <p:nvSpPr>
            <p:cNvPr id="1378" name="Freeform: Shape 1377">
              <a:extLst>
                <a:ext uri="{FF2B5EF4-FFF2-40B4-BE49-F238E27FC236}">
                  <a16:creationId xmlns:a16="http://schemas.microsoft.com/office/drawing/2014/main" id="{6A24D33A-CA17-59FB-6BB7-59AC875BCFD3}"/>
                </a:ext>
              </a:extLst>
            </p:cNvPr>
            <p:cNvSpPr/>
            <p:nvPr/>
          </p:nvSpPr>
          <p:spPr>
            <a:xfrm>
              <a:off x="4292192" y="5556170"/>
              <a:ext cx="78950" cy="3137"/>
            </a:xfrm>
            <a:custGeom>
              <a:avLst/>
              <a:gdLst>
                <a:gd name="connsiteX0" fmla="*/ 78437 w 78950"/>
                <a:gd name="connsiteY0" fmla="*/ 1544 h 3137"/>
                <a:gd name="connsiteX1" fmla="*/ 65778 w 78950"/>
                <a:gd name="connsiteY1" fmla="*/ 1544 h 3137"/>
                <a:gd name="connsiteX2" fmla="*/ 98 w 78950"/>
                <a:gd name="connsiteY2" fmla="*/ 2823 h 3137"/>
                <a:gd name="connsiteX3" fmla="*/ -447 w 78950"/>
                <a:gd name="connsiteY3" fmla="*/ 2495 h 3137"/>
                <a:gd name="connsiteX4" fmla="*/ -57 w 78950"/>
                <a:gd name="connsiteY4" fmla="*/ 1466 h 3137"/>
                <a:gd name="connsiteX5" fmla="*/ -57 w 78950"/>
                <a:gd name="connsiteY5" fmla="*/ 1466 h 3137"/>
                <a:gd name="connsiteX6" fmla="*/ 21519 w 78950"/>
                <a:gd name="connsiteY6" fmla="*/ 874 h 3137"/>
                <a:gd name="connsiteX7" fmla="*/ 28830 w 78950"/>
                <a:gd name="connsiteY7" fmla="*/ 328 h 3137"/>
                <a:gd name="connsiteX8" fmla="*/ 36875 w 78950"/>
                <a:gd name="connsiteY8" fmla="*/ 328 h 3137"/>
                <a:gd name="connsiteX9" fmla="*/ 73854 w 78950"/>
                <a:gd name="connsiteY9" fmla="*/ 328 h 3137"/>
                <a:gd name="connsiteX10" fmla="*/ 78421 w 78950"/>
                <a:gd name="connsiteY10" fmla="*/ 406 h 3137"/>
                <a:gd name="connsiteX11" fmla="*/ 78437 w 78950"/>
                <a:gd name="connsiteY11" fmla="*/ 1544 h 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950" h="3137">
                  <a:moveTo>
                    <a:pt x="78437" y="1544"/>
                  </a:moveTo>
                  <a:cubicBezTo>
                    <a:pt x="74212" y="1544"/>
                    <a:pt x="69987" y="1669"/>
                    <a:pt x="65778" y="1544"/>
                  </a:cubicBezTo>
                  <a:cubicBezTo>
                    <a:pt x="43952" y="1217"/>
                    <a:pt x="22002" y="2542"/>
                    <a:pt x="98" y="2823"/>
                  </a:cubicBezTo>
                  <a:lnTo>
                    <a:pt x="-447" y="2495"/>
                  </a:lnTo>
                  <a:cubicBezTo>
                    <a:pt x="-619" y="2104"/>
                    <a:pt x="-447" y="1650"/>
                    <a:pt x="-57" y="1466"/>
                  </a:cubicBezTo>
                  <a:lnTo>
                    <a:pt x="-57" y="1466"/>
                  </a:lnTo>
                  <a:cubicBezTo>
                    <a:pt x="7098" y="157"/>
                    <a:pt x="14332" y="1295"/>
                    <a:pt x="21519" y="874"/>
                  </a:cubicBezTo>
                  <a:cubicBezTo>
                    <a:pt x="23966" y="734"/>
                    <a:pt x="26476" y="1466"/>
                    <a:pt x="28830" y="328"/>
                  </a:cubicBezTo>
                  <a:lnTo>
                    <a:pt x="36875" y="328"/>
                  </a:lnTo>
                  <a:cubicBezTo>
                    <a:pt x="49191" y="-529"/>
                    <a:pt x="61538" y="-529"/>
                    <a:pt x="73854" y="328"/>
                  </a:cubicBezTo>
                  <a:lnTo>
                    <a:pt x="78421" y="406"/>
                  </a:lnTo>
                  <a:cubicBezTo>
                    <a:pt x="78421" y="780"/>
                    <a:pt x="78437" y="1170"/>
                    <a:pt x="78437" y="1544"/>
                  </a:cubicBezTo>
                  <a:close/>
                </a:path>
              </a:pathLst>
            </a:custGeom>
            <a:solidFill>
              <a:srgbClr val="36474E"/>
            </a:solidFill>
            <a:ln w="1557" cap="flat">
              <a:noFill/>
              <a:prstDash val="solid"/>
              <a:miter/>
            </a:ln>
          </p:spPr>
          <p:txBody>
            <a:bodyPr rtlCol="0" anchor="ctr"/>
            <a:lstStyle/>
            <a:p>
              <a:endParaRPr lang="es-CO"/>
            </a:p>
          </p:txBody>
        </p:sp>
        <p:sp>
          <p:nvSpPr>
            <p:cNvPr id="1379" name="Freeform: Shape 1378">
              <a:extLst>
                <a:ext uri="{FF2B5EF4-FFF2-40B4-BE49-F238E27FC236}">
                  <a16:creationId xmlns:a16="http://schemas.microsoft.com/office/drawing/2014/main" id="{3DE37342-BE72-DC37-3890-CF0BF3DB928D}"/>
                </a:ext>
              </a:extLst>
            </p:cNvPr>
            <p:cNvSpPr/>
            <p:nvPr/>
          </p:nvSpPr>
          <p:spPr>
            <a:xfrm>
              <a:off x="4544099" y="5653798"/>
              <a:ext cx="21323" cy="32395"/>
            </a:xfrm>
            <a:custGeom>
              <a:avLst/>
              <a:gdLst>
                <a:gd name="connsiteX0" fmla="*/ -283 w 21323"/>
                <a:gd name="connsiteY0" fmla="*/ -190 h 32395"/>
                <a:gd name="connsiteX1" fmla="*/ 1089 w 21323"/>
                <a:gd name="connsiteY1" fmla="*/ -315 h 32395"/>
                <a:gd name="connsiteX2" fmla="*/ 20810 w 21323"/>
                <a:gd name="connsiteY2" fmla="*/ 31987 h 32395"/>
                <a:gd name="connsiteX3" fmla="*/ 19375 w 21323"/>
                <a:gd name="connsiteY3" fmla="*/ 32081 h 32395"/>
                <a:gd name="connsiteX4" fmla="*/ 16585 w 21323"/>
                <a:gd name="connsiteY4" fmla="*/ 29368 h 32395"/>
                <a:gd name="connsiteX5" fmla="*/ 995 w 21323"/>
                <a:gd name="connsiteY5" fmla="*/ 4549 h 32395"/>
                <a:gd name="connsiteX6" fmla="*/ -283 w 21323"/>
                <a:gd name="connsiteY6" fmla="*/ -190 h 32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323" h="32395">
                  <a:moveTo>
                    <a:pt x="-283" y="-190"/>
                  </a:moveTo>
                  <a:lnTo>
                    <a:pt x="1089" y="-315"/>
                  </a:lnTo>
                  <a:cubicBezTo>
                    <a:pt x="9289" y="9460"/>
                    <a:pt x="16787" y="19671"/>
                    <a:pt x="20810" y="31987"/>
                  </a:cubicBezTo>
                  <a:lnTo>
                    <a:pt x="19375" y="32081"/>
                  </a:lnTo>
                  <a:cubicBezTo>
                    <a:pt x="18066" y="31671"/>
                    <a:pt x="17037" y="30664"/>
                    <a:pt x="16585" y="29368"/>
                  </a:cubicBezTo>
                  <a:cubicBezTo>
                    <a:pt x="12578" y="20373"/>
                    <a:pt x="6857" y="12438"/>
                    <a:pt x="995" y="4549"/>
                  </a:cubicBezTo>
                  <a:cubicBezTo>
                    <a:pt x="106" y="3162"/>
                    <a:pt x="-1000" y="1728"/>
                    <a:pt x="-283" y="-190"/>
                  </a:cubicBezTo>
                  <a:close/>
                </a:path>
              </a:pathLst>
            </a:custGeom>
            <a:solidFill>
              <a:srgbClr val="7AA0B1"/>
            </a:solidFill>
            <a:ln w="1557" cap="flat">
              <a:noFill/>
              <a:prstDash val="solid"/>
              <a:miter/>
            </a:ln>
          </p:spPr>
          <p:txBody>
            <a:bodyPr rtlCol="0" anchor="ctr"/>
            <a:lstStyle/>
            <a:p>
              <a:endParaRPr lang="es-CO"/>
            </a:p>
          </p:txBody>
        </p:sp>
        <p:sp>
          <p:nvSpPr>
            <p:cNvPr id="1380" name="Freeform: Shape 1379">
              <a:extLst>
                <a:ext uri="{FF2B5EF4-FFF2-40B4-BE49-F238E27FC236}">
                  <a16:creationId xmlns:a16="http://schemas.microsoft.com/office/drawing/2014/main" id="{6D95D8BD-1C59-87F9-8B61-14CF2AE8BF21}"/>
                </a:ext>
              </a:extLst>
            </p:cNvPr>
            <p:cNvSpPr/>
            <p:nvPr/>
          </p:nvSpPr>
          <p:spPr>
            <a:xfrm>
              <a:off x="4153930" y="5558542"/>
              <a:ext cx="138873" cy="14999"/>
            </a:xfrm>
            <a:custGeom>
              <a:avLst/>
              <a:gdLst>
                <a:gd name="connsiteX0" fmla="*/ 138360 w 138873"/>
                <a:gd name="connsiteY0" fmla="*/ 513 h 14999"/>
                <a:gd name="connsiteX1" fmla="*/ 124142 w 138873"/>
                <a:gd name="connsiteY1" fmla="*/ 2197 h 14999"/>
                <a:gd name="connsiteX2" fmla="*/ 97109 w 138873"/>
                <a:gd name="connsiteY2" fmla="*/ 3756 h 14999"/>
                <a:gd name="connsiteX3" fmla="*/ 64371 w 138873"/>
                <a:gd name="connsiteY3" fmla="*/ 6656 h 14999"/>
                <a:gd name="connsiteX4" fmla="*/ 20891 w 138873"/>
                <a:gd name="connsiteY4" fmla="*/ 11800 h 14999"/>
                <a:gd name="connsiteX5" fmla="*/ 3228 w 138873"/>
                <a:gd name="connsiteY5" fmla="*/ 14264 h 14999"/>
                <a:gd name="connsiteX6" fmla="*/ -514 w 138873"/>
                <a:gd name="connsiteY6" fmla="*/ 14030 h 14999"/>
                <a:gd name="connsiteX7" fmla="*/ 18553 w 138873"/>
                <a:gd name="connsiteY7" fmla="*/ 10631 h 14999"/>
                <a:gd name="connsiteX8" fmla="*/ 51541 w 138873"/>
                <a:gd name="connsiteY8" fmla="*/ 6297 h 14999"/>
                <a:gd name="connsiteX9" fmla="*/ 77217 w 138873"/>
                <a:gd name="connsiteY9" fmla="*/ 3663 h 14999"/>
                <a:gd name="connsiteX10" fmla="*/ 108131 w 138873"/>
                <a:gd name="connsiteY10" fmla="*/ 1371 h 14999"/>
                <a:gd name="connsiteX11" fmla="*/ 137892 w 138873"/>
                <a:gd name="connsiteY11" fmla="*/ -63 h 14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873" h="14999">
                  <a:moveTo>
                    <a:pt x="138360" y="513"/>
                  </a:moveTo>
                  <a:cubicBezTo>
                    <a:pt x="133683" y="2166"/>
                    <a:pt x="128850" y="1979"/>
                    <a:pt x="124142" y="2197"/>
                  </a:cubicBezTo>
                  <a:cubicBezTo>
                    <a:pt x="115116" y="2618"/>
                    <a:pt x="106136" y="3631"/>
                    <a:pt x="97109" y="3756"/>
                  </a:cubicBezTo>
                  <a:cubicBezTo>
                    <a:pt x="86197" y="3959"/>
                    <a:pt x="75284" y="5549"/>
                    <a:pt x="64371" y="6656"/>
                  </a:cubicBezTo>
                  <a:cubicBezTo>
                    <a:pt x="49857" y="8215"/>
                    <a:pt x="35374" y="10023"/>
                    <a:pt x="20891" y="11800"/>
                  </a:cubicBezTo>
                  <a:cubicBezTo>
                    <a:pt x="14998" y="12518"/>
                    <a:pt x="9105" y="13437"/>
                    <a:pt x="3228" y="14264"/>
                  </a:cubicBezTo>
                  <a:cubicBezTo>
                    <a:pt x="2037" y="14900"/>
                    <a:pt x="588" y="14809"/>
                    <a:pt x="-514" y="14030"/>
                  </a:cubicBezTo>
                  <a:cubicBezTo>
                    <a:pt x="5644" y="11769"/>
                    <a:pt x="12176" y="11582"/>
                    <a:pt x="18553" y="10631"/>
                  </a:cubicBezTo>
                  <a:cubicBezTo>
                    <a:pt x="29465" y="9072"/>
                    <a:pt x="40519" y="7591"/>
                    <a:pt x="51541" y="6297"/>
                  </a:cubicBezTo>
                  <a:cubicBezTo>
                    <a:pt x="60084" y="5284"/>
                    <a:pt x="68689" y="4832"/>
                    <a:pt x="77217" y="3663"/>
                  </a:cubicBezTo>
                  <a:cubicBezTo>
                    <a:pt x="87491" y="2259"/>
                    <a:pt x="97904" y="3008"/>
                    <a:pt x="108131" y="1371"/>
                  </a:cubicBezTo>
                  <a:cubicBezTo>
                    <a:pt x="118078" y="1371"/>
                    <a:pt x="127899" y="-1092"/>
                    <a:pt x="137892" y="-63"/>
                  </a:cubicBezTo>
                  <a:close/>
                </a:path>
              </a:pathLst>
            </a:custGeom>
            <a:solidFill>
              <a:srgbClr val="36474E"/>
            </a:solidFill>
            <a:ln w="1557" cap="flat">
              <a:noFill/>
              <a:prstDash val="solid"/>
              <a:miter/>
            </a:ln>
          </p:spPr>
          <p:txBody>
            <a:bodyPr rtlCol="0" anchor="ctr"/>
            <a:lstStyle/>
            <a:p>
              <a:endParaRPr lang="es-CO"/>
            </a:p>
          </p:txBody>
        </p:sp>
        <p:sp>
          <p:nvSpPr>
            <p:cNvPr id="1381" name="Freeform: Shape 1380">
              <a:extLst>
                <a:ext uri="{FF2B5EF4-FFF2-40B4-BE49-F238E27FC236}">
                  <a16:creationId xmlns:a16="http://schemas.microsoft.com/office/drawing/2014/main" id="{C433B9D6-1E6D-04E7-2632-373D44292AEF}"/>
                </a:ext>
              </a:extLst>
            </p:cNvPr>
            <p:cNvSpPr/>
            <p:nvPr/>
          </p:nvSpPr>
          <p:spPr>
            <a:xfrm>
              <a:off x="4329580" y="5555572"/>
              <a:ext cx="36978" cy="1178"/>
            </a:xfrm>
            <a:custGeom>
              <a:avLst/>
              <a:gdLst>
                <a:gd name="connsiteX0" fmla="*/ 36465 w 36978"/>
                <a:gd name="connsiteY0" fmla="*/ 864 h 1178"/>
                <a:gd name="connsiteX1" fmla="*/ -514 w 36978"/>
                <a:gd name="connsiteY1" fmla="*/ 864 h 1178"/>
                <a:gd name="connsiteX2" fmla="*/ 3150 w 36978"/>
                <a:gd name="connsiteY2" fmla="*/ -243 h 1178"/>
                <a:gd name="connsiteX3" fmla="*/ 32770 w 36978"/>
                <a:gd name="connsiteY3" fmla="*/ -243 h 1178"/>
                <a:gd name="connsiteX4" fmla="*/ 36465 w 36978"/>
                <a:gd name="connsiteY4" fmla="*/ 864 h 1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78" h="1178">
                  <a:moveTo>
                    <a:pt x="36465" y="864"/>
                  </a:moveTo>
                  <a:lnTo>
                    <a:pt x="-514" y="864"/>
                  </a:lnTo>
                  <a:cubicBezTo>
                    <a:pt x="453" y="-80"/>
                    <a:pt x="1825" y="-494"/>
                    <a:pt x="3150" y="-243"/>
                  </a:cubicBezTo>
                  <a:lnTo>
                    <a:pt x="32770" y="-243"/>
                  </a:lnTo>
                  <a:cubicBezTo>
                    <a:pt x="34111" y="-492"/>
                    <a:pt x="35483" y="-80"/>
                    <a:pt x="36465" y="864"/>
                  </a:cubicBezTo>
                  <a:close/>
                </a:path>
              </a:pathLst>
            </a:custGeom>
            <a:solidFill>
              <a:srgbClr val="141A1D"/>
            </a:solidFill>
            <a:ln w="1557" cap="flat">
              <a:noFill/>
              <a:prstDash val="solid"/>
              <a:miter/>
            </a:ln>
          </p:spPr>
          <p:txBody>
            <a:bodyPr rtlCol="0" anchor="ctr"/>
            <a:lstStyle/>
            <a:p>
              <a:endParaRPr lang="es-CO"/>
            </a:p>
          </p:txBody>
        </p:sp>
        <p:sp>
          <p:nvSpPr>
            <p:cNvPr id="1382" name="Freeform: Shape 1381">
              <a:extLst>
                <a:ext uri="{FF2B5EF4-FFF2-40B4-BE49-F238E27FC236}">
                  <a16:creationId xmlns:a16="http://schemas.microsoft.com/office/drawing/2014/main" id="{2C73AFCE-F02D-674A-C73E-A1FC9460C61B}"/>
                </a:ext>
              </a:extLst>
            </p:cNvPr>
            <p:cNvSpPr/>
            <p:nvPr/>
          </p:nvSpPr>
          <p:spPr>
            <a:xfrm>
              <a:off x="4262606" y="5557886"/>
              <a:ext cx="30025" cy="2524"/>
            </a:xfrm>
            <a:custGeom>
              <a:avLst/>
              <a:gdLst>
                <a:gd name="connsiteX0" fmla="*/ 29247 w 30025"/>
                <a:gd name="connsiteY0" fmla="*/ 655 h 2524"/>
                <a:gd name="connsiteX1" fmla="*/ -514 w 30025"/>
                <a:gd name="connsiteY1" fmla="*/ 2089 h 2524"/>
                <a:gd name="connsiteX2" fmla="*/ 1451 w 30025"/>
                <a:gd name="connsiteY2" fmla="*/ 1076 h 2524"/>
                <a:gd name="connsiteX3" fmla="*/ 29512 w 30025"/>
                <a:gd name="connsiteY3" fmla="*/ -187 h 2524"/>
                <a:gd name="connsiteX4" fmla="*/ 29247 w 30025"/>
                <a:gd name="connsiteY4" fmla="*/ 655 h 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25" h="2524">
                  <a:moveTo>
                    <a:pt x="29247" y="655"/>
                  </a:moveTo>
                  <a:cubicBezTo>
                    <a:pt x="19316" y="905"/>
                    <a:pt x="9464" y="2682"/>
                    <a:pt x="-514" y="2089"/>
                  </a:cubicBezTo>
                  <a:cubicBezTo>
                    <a:pt x="141" y="1731"/>
                    <a:pt x="811" y="1045"/>
                    <a:pt x="1451" y="1076"/>
                  </a:cubicBezTo>
                  <a:cubicBezTo>
                    <a:pt x="10805" y="1544"/>
                    <a:pt x="20158" y="-888"/>
                    <a:pt x="29512" y="-187"/>
                  </a:cubicBezTo>
                  <a:cubicBezTo>
                    <a:pt x="29497" y="113"/>
                    <a:pt x="29419" y="404"/>
                    <a:pt x="29247" y="655"/>
                  </a:cubicBezTo>
                  <a:close/>
                </a:path>
              </a:pathLst>
            </a:custGeom>
            <a:solidFill>
              <a:srgbClr val="141A1D"/>
            </a:solidFill>
            <a:ln w="1557" cap="flat">
              <a:noFill/>
              <a:prstDash val="solid"/>
              <a:miter/>
            </a:ln>
          </p:spPr>
          <p:txBody>
            <a:bodyPr rtlCol="0" anchor="ctr"/>
            <a:lstStyle/>
            <a:p>
              <a:endParaRPr lang="es-CO"/>
            </a:p>
          </p:txBody>
        </p:sp>
        <p:sp>
          <p:nvSpPr>
            <p:cNvPr id="1383" name="Freeform: Shape 1382">
              <a:extLst>
                <a:ext uri="{FF2B5EF4-FFF2-40B4-BE49-F238E27FC236}">
                  <a16:creationId xmlns:a16="http://schemas.microsoft.com/office/drawing/2014/main" id="{773F5ACB-1EBA-CE28-30E0-34D040B8EEE4}"/>
                </a:ext>
              </a:extLst>
            </p:cNvPr>
            <p:cNvSpPr/>
            <p:nvPr/>
          </p:nvSpPr>
          <p:spPr>
            <a:xfrm>
              <a:off x="4292648" y="5556820"/>
              <a:ext cx="28887" cy="1194"/>
            </a:xfrm>
            <a:custGeom>
              <a:avLst/>
              <a:gdLst>
                <a:gd name="connsiteX0" fmla="*/ 28374 w 28887"/>
                <a:gd name="connsiteY0" fmla="*/ -259 h 1194"/>
                <a:gd name="connsiteX1" fmla="*/ 23494 w 28887"/>
                <a:gd name="connsiteY1" fmla="*/ 692 h 1194"/>
                <a:gd name="connsiteX2" fmla="*/ -514 w 28887"/>
                <a:gd name="connsiteY2" fmla="*/ 879 h 1194"/>
                <a:gd name="connsiteX3" fmla="*/ 4288 w 28887"/>
                <a:gd name="connsiteY3" fmla="*/ -274 h 1194"/>
                <a:gd name="connsiteX4" fmla="*/ 28374 w 28887"/>
                <a:gd name="connsiteY4" fmla="*/ -259 h 1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87" h="1194">
                  <a:moveTo>
                    <a:pt x="28374" y="-259"/>
                  </a:moveTo>
                  <a:cubicBezTo>
                    <a:pt x="26956" y="1129"/>
                    <a:pt x="25147" y="677"/>
                    <a:pt x="23494" y="692"/>
                  </a:cubicBezTo>
                  <a:cubicBezTo>
                    <a:pt x="15481" y="786"/>
                    <a:pt x="7484" y="817"/>
                    <a:pt x="-514" y="879"/>
                  </a:cubicBezTo>
                  <a:cubicBezTo>
                    <a:pt x="780" y="-679"/>
                    <a:pt x="2604" y="-259"/>
                    <a:pt x="4288" y="-274"/>
                  </a:cubicBezTo>
                  <a:cubicBezTo>
                    <a:pt x="12317" y="-305"/>
                    <a:pt x="20345" y="-274"/>
                    <a:pt x="28374" y="-259"/>
                  </a:cubicBezTo>
                  <a:close/>
                </a:path>
              </a:pathLst>
            </a:custGeom>
            <a:solidFill>
              <a:srgbClr val="141A1D"/>
            </a:solidFill>
            <a:ln w="1557" cap="flat">
              <a:noFill/>
              <a:prstDash val="solid"/>
              <a:miter/>
            </a:ln>
          </p:spPr>
          <p:txBody>
            <a:bodyPr rtlCol="0" anchor="ctr"/>
            <a:lstStyle/>
            <a:p>
              <a:endParaRPr lang="es-CO"/>
            </a:p>
          </p:txBody>
        </p:sp>
        <p:sp>
          <p:nvSpPr>
            <p:cNvPr id="1384" name="Freeform: Shape 1383">
              <a:extLst>
                <a:ext uri="{FF2B5EF4-FFF2-40B4-BE49-F238E27FC236}">
                  <a16:creationId xmlns:a16="http://schemas.microsoft.com/office/drawing/2014/main" id="{9C63156A-BC31-C6D7-0571-A2351C6F6E42}"/>
                </a:ext>
              </a:extLst>
            </p:cNvPr>
            <p:cNvSpPr/>
            <p:nvPr/>
          </p:nvSpPr>
          <p:spPr>
            <a:xfrm>
              <a:off x="4148131" y="5572977"/>
              <a:ext cx="5200" cy="1406"/>
            </a:xfrm>
            <a:custGeom>
              <a:avLst/>
              <a:gdLst>
                <a:gd name="connsiteX0" fmla="*/ 4241 w 5200"/>
                <a:gd name="connsiteY0" fmla="*/ 842 h 1406"/>
                <a:gd name="connsiteX1" fmla="*/ 2183 w 5200"/>
                <a:gd name="connsiteY1" fmla="*/ 1091 h 1406"/>
                <a:gd name="connsiteX2" fmla="*/ -514 w 5200"/>
                <a:gd name="connsiteY2" fmla="*/ 733 h 1406"/>
                <a:gd name="connsiteX3" fmla="*/ 4288 w 5200"/>
                <a:gd name="connsiteY3" fmla="*/ -218 h 1406"/>
                <a:gd name="connsiteX4" fmla="*/ 4631 w 5200"/>
                <a:gd name="connsiteY4" fmla="*/ 499 h 1406"/>
                <a:gd name="connsiteX5" fmla="*/ 4241 w 5200"/>
                <a:gd name="connsiteY5" fmla="*/ 842 h 1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00" h="1406">
                  <a:moveTo>
                    <a:pt x="4241" y="842"/>
                  </a:moveTo>
                  <a:lnTo>
                    <a:pt x="2183" y="1091"/>
                  </a:lnTo>
                  <a:lnTo>
                    <a:pt x="-514" y="733"/>
                  </a:lnTo>
                  <a:cubicBezTo>
                    <a:pt x="889" y="-561"/>
                    <a:pt x="2604" y="-343"/>
                    <a:pt x="4288" y="-218"/>
                  </a:cubicBezTo>
                  <a:cubicBezTo>
                    <a:pt x="4647" y="31"/>
                    <a:pt x="4771" y="281"/>
                    <a:pt x="4631" y="499"/>
                  </a:cubicBezTo>
                  <a:cubicBezTo>
                    <a:pt x="4491" y="717"/>
                    <a:pt x="4366" y="842"/>
                    <a:pt x="4241" y="842"/>
                  </a:cubicBezTo>
                  <a:close/>
                </a:path>
              </a:pathLst>
            </a:custGeom>
            <a:solidFill>
              <a:srgbClr val="36474E"/>
            </a:solidFill>
            <a:ln w="1557" cap="flat">
              <a:noFill/>
              <a:prstDash val="solid"/>
              <a:miter/>
            </a:ln>
          </p:spPr>
          <p:txBody>
            <a:bodyPr rtlCol="0" anchor="ctr"/>
            <a:lstStyle/>
            <a:p>
              <a:endParaRPr lang="es-CO"/>
            </a:p>
          </p:txBody>
        </p:sp>
        <p:sp>
          <p:nvSpPr>
            <p:cNvPr id="1385" name="Freeform: Shape 1384">
              <a:extLst>
                <a:ext uri="{FF2B5EF4-FFF2-40B4-BE49-F238E27FC236}">
                  <a16:creationId xmlns:a16="http://schemas.microsoft.com/office/drawing/2014/main" id="{0CA59F6C-C172-A584-3C60-0CEDA0A78C1D}"/>
                </a:ext>
              </a:extLst>
            </p:cNvPr>
            <p:cNvSpPr/>
            <p:nvPr/>
          </p:nvSpPr>
          <p:spPr>
            <a:xfrm>
              <a:off x="4152885" y="5572949"/>
              <a:ext cx="4754" cy="1299"/>
            </a:xfrm>
            <a:custGeom>
              <a:avLst/>
              <a:gdLst>
                <a:gd name="connsiteX0" fmla="*/ -514 w 4754"/>
                <a:gd name="connsiteY0" fmla="*/ 870 h 1299"/>
                <a:gd name="connsiteX1" fmla="*/ -514 w 4754"/>
                <a:gd name="connsiteY1" fmla="*/ -190 h 1299"/>
                <a:gd name="connsiteX2" fmla="*/ 515 w 4754"/>
                <a:gd name="connsiteY2" fmla="*/ -314 h 1299"/>
                <a:gd name="connsiteX3" fmla="*/ 4241 w 4754"/>
                <a:gd name="connsiteY3" fmla="*/ -80 h 1299"/>
                <a:gd name="connsiteX4" fmla="*/ -514 w 4754"/>
                <a:gd name="connsiteY4" fmla="*/ 870 h 1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4" h="1299">
                  <a:moveTo>
                    <a:pt x="-514" y="870"/>
                  </a:moveTo>
                  <a:cubicBezTo>
                    <a:pt x="-514" y="512"/>
                    <a:pt x="-514" y="169"/>
                    <a:pt x="-514" y="-190"/>
                  </a:cubicBezTo>
                  <a:cubicBezTo>
                    <a:pt x="-178" y="-277"/>
                    <a:pt x="168" y="-319"/>
                    <a:pt x="515" y="-314"/>
                  </a:cubicBezTo>
                  <a:lnTo>
                    <a:pt x="4241" y="-80"/>
                  </a:lnTo>
                  <a:cubicBezTo>
                    <a:pt x="2841" y="844"/>
                    <a:pt x="1134" y="1185"/>
                    <a:pt x="-514" y="870"/>
                  </a:cubicBezTo>
                  <a:close/>
                </a:path>
              </a:pathLst>
            </a:custGeom>
            <a:solidFill>
              <a:srgbClr val="4A646E"/>
            </a:solidFill>
            <a:ln w="1557" cap="flat">
              <a:noFill/>
              <a:prstDash val="solid"/>
              <a:miter/>
            </a:ln>
          </p:spPr>
          <p:txBody>
            <a:bodyPr rtlCol="0" anchor="ctr"/>
            <a:lstStyle/>
            <a:p>
              <a:endParaRPr lang="es-CO"/>
            </a:p>
          </p:txBody>
        </p:sp>
        <p:sp>
          <p:nvSpPr>
            <p:cNvPr id="1386" name="Freeform: Shape 1385">
              <a:extLst>
                <a:ext uri="{FF2B5EF4-FFF2-40B4-BE49-F238E27FC236}">
                  <a16:creationId xmlns:a16="http://schemas.microsoft.com/office/drawing/2014/main" id="{3B510C65-9100-784C-E764-8834DC09100A}"/>
                </a:ext>
              </a:extLst>
            </p:cNvPr>
            <p:cNvSpPr/>
            <p:nvPr/>
          </p:nvSpPr>
          <p:spPr>
            <a:xfrm>
              <a:off x="4081578" y="5559641"/>
              <a:ext cx="492761" cy="237519"/>
            </a:xfrm>
            <a:custGeom>
              <a:avLst/>
              <a:gdLst>
                <a:gd name="connsiteX0" fmla="*/ 462238 w 492761"/>
                <a:gd name="connsiteY0" fmla="*/ 93966 h 237519"/>
                <a:gd name="connsiteX1" fmla="*/ 467725 w 492761"/>
                <a:gd name="connsiteY1" fmla="*/ 101995 h 237519"/>
                <a:gd name="connsiteX2" fmla="*/ 481897 w 492761"/>
                <a:gd name="connsiteY2" fmla="*/ 126237 h 237519"/>
                <a:gd name="connsiteX3" fmla="*/ 492248 w 492761"/>
                <a:gd name="connsiteY3" fmla="*/ 159661 h 237519"/>
                <a:gd name="connsiteX4" fmla="*/ 474445 w 492761"/>
                <a:gd name="connsiteY4" fmla="*/ 174986 h 237519"/>
                <a:gd name="connsiteX5" fmla="*/ 445947 w 492761"/>
                <a:gd name="connsiteY5" fmla="*/ 191324 h 237519"/>
                <a:gd name="connsiteX6" fmla="*/ 384320 w 492761"/>
                <a:gd name="connsiteY6" fmla="*/ 213633 h 237519"/>
                <a:gd name="connsiteX7" fmla="*/ 315725 w 492761"/>
                <a:gd name="connsiteY7" fmla="*/ 225793 h 237519"/>
                <a:gd name="connsiteX8" fmla="*/ 283283 w 492761"/>
                <a:gd name="connsiteY8" fmla="*/ 230735 h 237519"/>
                <a:gd name="connsiteX9" fmla="*/ 255221 w 492761"/>
                <a:gd name="connsiteY9" fmla="*/ 233510 h 237519"/>
                <a:gd name="connsiteX10" fmla="*/ 231182 w 492761"/>
                <a:gd name="connsiteY10" fmla="*/ 236114 h 237519"/>
                <a:gd name="connsiteX11" fmla="*/ 199005 w 492761"/>
                <a:gd name="connsiteY11" fmla="*/ 236379 h 237519"/>
                <a:gd name="connsiteX12" fmla="*/ 172658 w 492761"/>
                <a:gd name="connsiteY12" fmla="*/ 233651 h 237519"/>
                <a:gd name="connsiteX13" fmla="*/ 114976 w 492761"/>
                <a:gd name="connsiteY13" fmla="*/ 214366 h 237519"/>
                <a:gd name="connsiteX14" fmla="*/ 56857 w 492761"/>
                <a:gd name="connsiteY14" fmla="*/ 170294 h 237519"/>
                <a:gd name="connsiteX15" fmla="*/ 31555 w 492761"/>
                <a:gd name="connsiteY15" fmla="*/ 144212 h 237519"/>
                <a:gd name="connsiteX16" fmla="*/ 625 w 492761"/>
                <a:gd name="connsiteY16" fmla="*/ 72016 h 237519"/>
                <a:gd name="connsiteX17" fmla="*/ -404 w 492761"/>
                <a:gd name="connsiteY17" fmla="*/ 53012 h 237519"/>
                <a:gd name="connsiteX18" fmla="*/ 2558 w 492761"/>
                <a:gd name="connsiteY18" fmla="*/ 45217 h 237519"/>
                <a:gd name="connsiteX19" fmla="*/ 48828 w 492761"/>
                <a:gd name="connsiteY19" fmla="*/ 19915 h 237519"/>
                <a:gd name="connsiteX20" fmla="*/ 69656 w 492761"/>
                <a:gd name="connsiteY20" fmla="*/ 15939 h 237519"/>
                <a:gd name="connsiteX21" fmla="*/ 97453 w 492761"/>
                <a:gd name="connsiteY21" fmla="*/ 11808 h 237519"/>
                <a:gd name="connsiteX22" fmla="*/ 129303 w 492761"/>
                <a:gd name="connsiteY22" fmla="*/ 7677 h 237519"/>
                <a:gd name="connsiteX23" fmla="*/ 147044 w 492761"/>
                <a:gd name="connsiteY23" fmla="*/ 6211 h 237519"/>
                <a:gd name="connsiteX24" fmla="*/ 182557 w 492761"/>
                <a:gd name="connsiteY24" fmla="*/ 3530 h 237519"/>
                <a:gd name="connsiteX25" fmla="*/ 199706 w 492761"/>
                <a:gd name="connsiteY25" fmla="*/ 2657 h 237519"/>
                <a:gd name="connsiteX26" fmla="*/ 211679 w 492761"/>
                <a:gd name="connsiteY26" fmla="*/ 1223 h 237519"/>
                <a:gd name="connsiteX27" fmla="*/ 227736 w 492761"/>
                <a:gd name="connsiteY27" fmla="*/ 381 h 237519"/>
                <a:gd name="connsiteX28" fmla="*/ 263421 w 492761"/>
                <a:gd name="connsiteY28" fmla="*/ 38 h 237519"/>
                <a:gd name="connsiteX29" fmla="*/ 294960 w 492761"/>
                <a:gd name="connsiteY29" fmla="*/ 583 h 237519"/>
                <a:gd name="connsiteX30" fmla="*/ 331892 w 492761"/>
                <a:gd name="connsiteY30" fmla="*/ 5525 h 237519"/>
                <a:gd name="connsiteX31" fmla="*/ 362526 w 492761"/>
                <a:gd name="connsiteY31" fmla="*/ 13320 h 237519"/>
                <a:gd name="connsiteX32" fmla="*/ 399536 w 492761"/>
                <a:gd name="connsiteY32" fmla="*/ 30282 h 237519"/>
                <a:gd name="connsiteX33" fmla="*/ 408890 w 492761"/>
                <a:gd name="connsiteY33" fmla="*/ 37843 h 237519"/>
                <a:gd name="connsiteX34" fmla="*/ 442408 w 492761"/>
                <a:gd name="connsiteY34" fmla="*/ 70332 h 237519"/>
                <a:gd name="connsiteX35" fmla="*/ 459915 w 492761"/>
                <a:gd name="connsiteY35" fmla="*/ 91628 h 237519"/>
                <a:gd name="connsiteX36" fmla="*/ 461037 w 492761"/>
                <a:gd name="connsiteY36" fmla="*/ 92797 h 237519"/>
                <a:gd name="connsiteX37" fmla="*/ 461037 w 492761"/>
                <a:gd name="connsiteY37" fmla="*/ 92797 h 237519"/>
                <a:gd name="connsiteX38" fmla="*/ 462175 w 492761"/>
                <a:gd name="connsiteY38" fmla="*/ 93997 h 237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92761" h="237519">
                  <a:moveTo>
                    <a:pt x="462238" y="93966"/>
                  </a:moveTo>
                  <a:cubicBezTo>
                    <a:pt x="463423" y="97084"/>
                    <a:pt x="465761" y="99454"/>
                    <a:pt x="467725" y="101995"/>
                  </a:cubicBezTo>
                  <a:cubicBezTo>
                    <a:pt x="473322" y="109529"/>
                    <a:pt x="478077" y="117660"/>
                    <a:pt x="481897" y="126237"/>
                  </a:cubicBezTo>
                  <a:cubicBezTo>
                    <a:pt x="486355" y="137042"/>
                    <a:pt x="489816" y="148230"/>
                    <a:pt x="492248" y="159661"/>
                  </a:cubicBezTo>
                  <a:cubicBezTo>
                    <a:pt x="487337" y="165897"/>
                    <a:pt x="480790" y="170356"/>
                    <a:pt x="474445" y="174986"/>
                  </a:cubicBezTo>
                  <a:cubicBezTo>
                    <a:pt x="465558" y="181472"/>
                    <a:pt x="455643" y="186242"/>
                    <a:pt x="445947" y="191324"/>
                  </a:cubicBezTo>
                  <a:cubicBezTo>
                    <a:pt x="426522" y="201553"/>
                    <a:pt x="405787" y="209059"/>
                    <a:pt x="384320" y="213633"/>
                  </a:cubicBezTo>
                  <a:cubicBezTo>
                    <a:pt x="361590" y="218435"/>
                    <a:pt x="338814" y="222862"/>
                    <a:pt x="315725" y="225793"/>
                  </a:cubicBezTo>
                  <a:cubicBezTo>
                    <a:pt x="304812" y="227165"/>
                    <a:pt x="294180" y="229660"/>
                    <a:pt x="283283" y="230735"/>
                  </a:cubicBezTo>
                  <a:cubicBezTo>
                    <a:pt x="273929" y="231671"/>
                    <a:pt x="264575" y="232996"/>
                    <a:pt x="255221" y="233510"/>
                  </a:cubicBezTo>
                  <a:cubicBezTo>
                    <a:pt x="247146" y="233947"/>
                    <a:pt x="239164" y="234913"/>
                    <a:pt x="231182" y="236114"/>
                  </a:cubicBezTo>
                  <a:cubicBezTo>
                    <a:pt x="220503" y="237473"/>
                    <a:pt x="209699" y="237562"/>
                    <a:pt x="199005" y="236379"/>
                  </a:cubicBezTo>
                  <a:cubicBezTo>
                    <a:pt x="190196" y="235599"/>
                    <a:pt x="181404" y="234991"/>
                    <a:pt x="172658" y="233651"/>
                  </a:cubicBezTo>
                  <a:cubicBezTo>
                    <a:pt x="152516" y="230403"/>
                    <a:pt x="133029" y="223888"/>
                    <a:pt x="114976" y="214366"/>
                  </a:cubicBezTo>
                  <a:cubicBezTo>
                    <a:pt x="93010" y="203032"/>
                    <a:pt x="74255" y="187567"/>
                    <a:pt x="56857" y="170294"/>
                  </a:cubicBezTo>
                  <a:cubicBezTo>
                    <a:pt x="48267" y="161766"/>
                    <a:pt x="39178" y="153706"/>
                    <a:pt x="31555" y="144212"/>
                  </a:cubicBezTo>
                  <a:cubicBezTo>
                    <a:pt x="14690" y="123517"/>
                    <a:pt x="3973" y="98503"/>
                    <a:pt x="625" y="72016"/>
                  </a:cubicBezTo>
                  <a:cubicBezTo>
                    <a:pt x="-186" y="65780"/>
                    <a:pt x="297" y="59341"/>
                    <a:pt x="-404" y="53012"/>
                  </a:cubicBezTo>
                  <a:cubicBezTo>
                    <a:pt x="-886" y="50070"/>
                    <a:pt x="244" y="47096"/>
                    <a:pt x="2558" y="45217"/>
                  </a:cubicBezTo>
                  <a:cubicBezTo>
                    <a:pt x="16250" y="33944"/>
                    <a:pt x="31949" y="25360"/>
                    <a:pt x="48828" y="19915"/>
                  </a:cubicBezTo>
                  <a:cubicBezTo>
                    <a:pt x="55922" y="19369"/>
                    <a:pt x="62656" y="16968"/>
                    <a:pt x="69656" y="15939"/>
                  </a:cubicBezTo>
                  <a:cubicBezTo>
                    <a:pt x="78917" y="14567"/>
                    <a:pt x="88130" y="12821"/>
                    <a:pt x="97453" y="11808"/>
                  </a:cubicBezTo>
                  <a:cubicBezTo>
                    <a:pt x="108101" y="10670"/>
                    <a:pt x="118670" y="8940"/>
                    <a:pt x="129303" y="7677"/>
                  </a:cubicBezTo>
                  <a:cubicBezTo>
                    <a:pt x="135196" y="6975"/>
                    <a:pt x="141135" y="6897"/>
                    <a:pt x="147044" y="6211"/>
                  </a:cubicBezTo>
                  <a:cubicBezTo>
                    <a:pt x="158845" y="4824"/>
                    <a:pt x="170725" y="4387"/>
                    <a:pt x="182557" y="3530"/>
                  </a:cubicBezTo>
                  <a:cubicBezTo>
                    <a:pt x="188310" y="3109"/>
                    <a:pt x="194031" y="2735"/>
                    <a:pt x="199706" y="2657"/>
                  </a:cubicBezTo>
                  <a:cubicBezTo>
                    <a:pt x="203728" y="2464"/>
                    <a:pt x="207719" y="1983"/>
                    <a:pt x="211679" y="1223"/>
                  </a:cubicBezTo>
                  <a:cubicBezTo>
                    <a:pt x="217011" y="546"/>
                    <a:pt x="222374" y="265"/>
                    <a:pt x="227736" y="381"/>
                  </a:cubicBezTo>
                  <a:cubicBezTo>
                    <a:pt x="239647" y="272"/>
                    <a:pt x="251620" y="1098"/>
                    <a:pt x="263421" y="38"/>
                  </a:cubicBezTo>
                  <a:cubicBezTo>
                    <a:pt x="274038" y="-913"/>
                    <a:pt x="284483" y="334"/>
                    <a:pt x="294960" y="583"/>
                  </a:cubicBezTo>
                  <a:cubicBezTo>
                    <a:pt x="307400" y="1112"/>
                    <a:pt x="319763" y="2766"/>
                    <a:pt x="331892" y="5525"/>
                  </a:cubicBezTo>
                  <a:cubicBezTo>
                    <a:pt x="342212" y="7677"/>
                    <a:pt x="352486" y="10093"/>
                    <a:pt x="362526" y="13320"/>
                  </a:cubicBezTo>
                  <a:cubicBezTo>
                    <a:pt x="375528" y="17420"/>
                    <a:pt x="388436" y="21957"/>
                    <a:pt x="399536" y="30282"/>
                  </a:cubicBezTo>
                  <a:cubicBezTo>
                    <a:pt x="402747" y="32683"/>
                    <a:pt x="405896" y="35208"/>
                    <a:pt x="408890" y="37843"/>
                  </a:cubicBezTo>
                  <a:cubicBezTo>
                    <a:pt x="420613" y="48087"/>
                    <a:pt x="431807" y="58931"/>
                    <a:pt x="442408" y="70332"/>
                  </a:cubicBezTo>
                  <a:cubicBezTo>
                    <a:pt x="448644" y="77020"/>
                    <a:pt x="454100" y="84503"/>
                    <a:pt x="459915" y="91628"/>
                  </a:cubicBezTo>
                  <a:cubicBezTo>
                    <a:pt x="460305" y="92002"/>
                    <a:pt x="460663" y="92423"/>
                    <a:pt x="461037" y="92797"/>
                  </a:cubicBezTo>
                  <a:lnTo>
                    <a:pt x="461037" y="92797"/>
                  </a:lnTo>
                  <a:cubicBezTo>
                    <a:pt x="461443" y="93171"/>
                    <a:pt x="461801" y="93592"/>
                    <a:pt x="462175" y="93997"/>
                  </a:cubicBezTo>
                  <a:close/>
                </a:path>
              </a:pathLst>
            </a:custGeom>
            <a:solidFill>
              <a:srgbClr val="98C7DC"/>
            </a:solidFill>
            <a:ln w="1557" cap="flat">
              <a:noFill/>
              <a:prstDash val="solid"/>
              <a:miter/>
            </a:ln>
          </p:spPr>
          <p:txBody>
            <a:bodyPr rtlCol="0" anchor="ctr"/>
            <a:lstStyle/>
            <a:p>
              <a:endParaRPr lang="es-CO"/>
            </a:p>
          </p:txBody>
        </p:sp>
        <p:sp>
          <p:nvSpPr>
            <p:cNvPr id="1387" name="Freeform: Shape 1386">
              <a:extLst>
                <a:ext uri="{FF2B5EF4-FFF2-40B4-BE49-F238E27FC236}">
                  <a16:creationId xmlns:a16="http://schemas.microsoft.com/office/drawing/2014/main" id="{1A09E66D-8F33-E6CB-0709-BC98393EF300}"/>
                </a:ext>
              </a:extLst>
            </p:cNvPr>
            <p:cNvSpPr/>
            <p:nvPr/>
          </p:nvSpPr>
          <p:spPr>
            <a:xfrm>
              <a:off x="4543207" y="5652706"/>
              <a:ext cx="1138" cy="1200"/>
            </a:xfrm>
            <a:custGeom>
              <a:avLst/>
              <a:gdLst>
                <a:gd name="connsiteX0" fmla="*/ 624 w 1138"/>
                <a:gd name="connsiteY0" fmla="*/ 886 h 1200"/>
                <a:gd name="connsiteX1" fmla="*/ -514 w 1138"/>
                <a:gd name="connsiteY1" fmla="*/ -315 h 1200"/>
              </a:gdLst>
              <a:ahLst/>
              <a:cxnLst>
                <a:cxn ang="0">
                  <a:pos x="connsiteX0" y="connsiteY0"/>
                </a:cxn>
                <a:cxn ang="0">
                  <a:pos x="connsiteX1" y="connsiteY1"/>
                </a:cxn>
              </a:cxnLst>
              <a:rect l="l" t="t" r="r" b="b"/>
              <a:pathLst>
                <a:path w="1138" h="1200">
                  <a:moveTo>
                    <a:pt x="624" y="886"/>
                  </a:moveTo>
                  <a:lnTo>
                    <a:pt x="-514" y="-315"/>
                  </a:lnTo>
                  <a:close/>
                </a:path>
              </a:pathLst>
            </a:custGeom>
            <a:solidFill>
              <a:srgbClr val="7AA0B1"/>
            </a:solidFill>
            <a:ln w="1557" cap="flat">
              <a:noFill/>
              <a:prstDash val="solid"/>
              <a:miter/>
            </a:ln>
          </p:spPr>
          <p:txBody>
            <a:bodyPr rtlCol="0" anchor="ctr"/>
            <a:lstStyle/>
            <a:p>
              <a:endParaRPr lang="es-CO"/>
            </a:p>
          </p:txBody>
        </p:sp>
        <p:sp>
          <p:nvSpPr>
            <p:cNvPr id="1388" name="Freeform: Shape 1387">
              <a:extLst>
                <a:ext uri="{FF2B5EF4-FFF2-40B4-BE49-F238E27FC236}">
                  <a16:creationId xmlns:a16="http://schemas.microsoft.com/office/drawing/2014/main" id="{0AB4FCFD-5240-AD22-06A3-A145A7A1E268}"/>
                </a:ext>
              </a:extLst>
            </p:cNvPr>
            <p:cNvSpPr/>
            <p:nvPr/>
          </p:nvSpPr>
          <p:spPr>
            <a:xfrm>
              <a:off x="4542037" y="5651553"/>
              <a:ext cx="1122" cy="1169"/>
            </a:xfrm>
            <a:custGeom>
              <a:avLst/>
              <a:gdLst>
                <a:gd name="connsiteX0" fmla="*/ 609 w 1122"/>
                <a:gd name="connsiteY0" fmla="*/ 855 h 1169"/>
                <a:gd name="connsiteX1" fmla="*/ -514 w 1122"/>
                <a:gd name="connsiteY1" fmla="*/ -315 h 1169"/>
              </a:gdLst>
              <a:ahLst/>
              <a:cxnLst>
                <a:cxn ang="0">
                  <a:pos x="connsiteX0" y="connsiteY0"/>
                </a:cxn>
                <a:cxn ang="0">
                  <a:pos x="connsiteX1" y="connsiteY1"/>
                </a:cxn>
              </a:cxnLst>
              <a:rect l="l" t="t" r="r" b="b"/>
              <a:pathLst>
                <a:path w="1122" h="1169">
                  <a:moveTo>
                    <a:pt x="609" y="855"/>
                  </a:moveTo>
                  <a:lnTo>
                    <a:pt x="-514" y="-315"/>
                  </a:lnTo>
                  <a:close/>
                </a:path>
              </a:pathLst>
            </a:custGeom>
            <a:solidFill>
              <a:srgbClr val="7AA0B1"/>
            </a:solidFill>
            <a:ln w="1557" cap="flat">
              <a:noFill/>
              <a:prstDash val="solid"/>
              <a:miter/>
            </a:ln>
          </p:spPr>
          <p:txBody>
            <a:bodyPr rtlCol="0" anchor="ctr"/>
            <a:lstStyle/>
            <a:p>
              <a:endParaRPr lang="es-CO"/>
            </a:p>
          </p:txBody>
        </p:sp>
        <p:sp>
          <p:nvSpPr>
            <p:cNvPr id="1389" name="Freeform: Shape 1388">
              <a:extLst>
                <a:ext uri="{FF2B5EF4-FFF2-40B4-BE49-F238E27FC236}">
                  <a16:creationId xmlns:a16="http://schemas.microsoft.com/office/drawing/2014/main" id="{F3E32D92-021B-2F04-F8A9-016737434C61}"/>
                </a:ext>
              </a:extLst>
            </p:cNvPr>
            <p:cNvSpPr/>
            <p:nvPr/>
          </p:nvSpPr>
          <p:spPr>
            <a:xfrm>
              <a:off x="4230320" y="5593522"/>
              <a:ext cx="276121" cy="105733"/>
            </a:xfrm>
            <a:custGeom>
              <a:avLst/>
              <a:gdLst>
                <a:gd name="connsiteX0" fmla="*/ 92339 w 276121"/>
                <a:gd name="connsiteY0" fmla="*/ -106 h 105733"/>
                <a:gd name="connsiteX1" fmla="*/ 132327 w 276121"/>
                <a:gd name="connsiteY1" fmla="*/ 3121 h 105733"/>
                <a:gd name="connsiteX2" fmla="*/ 146015 w 276121"/>
                <a:gd name="connsiteY2" fmla="*/ 1905 h 105733"/>
                <a:gd name="connsiteX3" fmla="*/ 177662 w 276121"/>
                <a:gd name="connsiteY3" fmla="*/ 1468 h 105733"/>
                <a:gd name="connsiteX4" fmla="*/ 213815 w 276121"/>
                <a:gd name="connsiteY4" fmla="*/ 8032 h 105733"/>
                <a:gd name="connsiteX5" fmla="*/ 258776 w 276121"/>
                <a:gd name="connsiteY5" fmla="*/ 31634 h 105733"/>
                <a:gd name="connsiteX6" fmla="*/ 275582 w 276121"/>
                <a:gd name="connsiteY6" fmla="*/ 68146 h 105733"/>
                <a:gd name="connsiteX7" fmla="*/ 267412 w 276121"/>
                <a:gd name="connsiteY7" fmla="*/ 89317 h 105733"/>
                <a:gd name="connsiteX8" fmla="*/ 247863 w 276121"/>
                <a:gd name="connsiteY8" fmla="*/ 100744 h 105733"/>
                <a:gd name="connsiteX9" fmla="*/ 234082 w 276121"/>
                <a:gd name="connsiteY9" fmla="*/ 101477 h 105733"/>
                <a:gd name="connsiteX10" fmla="*/ 197336 w 276121"/>
                <a:gd name="connsiteY10" fmla="*/ 103597 h 105733"/>
                <a:gd name="connsiteX11" fmla="*/ 150146 w 276121"/>
                <a:gd name="connsiteY11" fmla="*/ 104953 h 105733"/>
                <a:gd name="connsiteX12" fmla="*/ 117735 w 276121"/>
                <a:gd name="connsiteY12" fmla="*/ 97377 h 105733"/>
                <a:gd name="connsiteX13" fmla="*/ 89019 w 276121"/>
                <a:gd name="connsiteY13" fmla="*/ 92466 h 105733"/>
                <a:gd name="connsiteX14" fmla="*/ 70794 w 276121"/>
                <a:gd name="connsiteY14" fmla="*/ 94882 h 105733"/>
                <a:gd name="connsiteX15" fmla="*/ 45617 w 276121"/>
                <a:gd name="connsiteY15" fmla="*/ 94555 h 105733"/>
                <a:gd name="connsiteX16" fmla="*/ 17321 w 276121"/>
                <a:gd name="connsiteY16" fmla="*/ 82722 h 105733"/>
                <a:gd name="connsiteX17" fmla="*/ -513 w 276121"/>
                <a:gd name="connsiteY17" fmla="*/ 48066 h 105733"/>
                <a:gd name="connsiteX18" fmla="*/ 6861 w 276121"/>
                <a:gd name="connsiteY18" fmla="*/ 27924 h 105733"/>
                <a:gd name="connsiteX19" fmla="*/ 43746 w 276121"/>
                <a:gd name="connsiteY19" fmla="*/ 4539 h 105733"/>
                <a:gd name="connsiteX20" fmla="*/ 92339 w 276121"/>
                <a:gd name="connsiteY20" fmla="*/ -106 h 105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6121" h="105733">
                  <a:moveTo>
                    <a:pt x="92339" y="-106"/>
                  </a:moveTo>
                  <a:cubicBezTo>
                    <a:pt x="105746" y="-811"/>
                    <a:pt x="119200" y="274"/>
                    <a:pt x="132327" y="3121"/>
                  </a:cubicBezTo>
                  <a:cubicBezTo>
                    <a:pt x="137004" y="4165"/>
                    <a:pt x="141509" y="2528"/>
                    <a:pt x="146015" y="1905"/>
                  </a:cubicBezTo>
                  <a:cubicBezTo>
                    <a:pt x="156522" y="668"/>
                    <a:pt x="167123" y="524"/>
                    <a:pt x="177662" y="1468"/>
                  </a:cubicBezTo>
                  <a:cubicBezTo>
                    <a:pt x="189884" y="2527"/>
                    <a:pt x="201998" y="4723"/>
                    <a:pt x="213815" y="8032"/>
                  </a:cubicBezTo>
                  <a:cubicBezTo>
                    <a:pt x="230605" y="12428"/>
                    <a:pt x="246039" y="19864"/>
                    <a:pt x="258776" y="31634"/>
                  </a:cubicBezTo>
                  <a:cubicBezTo>
                    <a:pt x="269159" y="41253"/>
                    <a:pt x="276096" y="53086"/>
                    <a:pt x="275582" y="68146"/>
                  </a:cubicBezTo>
                  <a:cubicBezTo>
                    <a:pt x="275301" y="76252"/>
                    <a:pt x="271637" y="82847"/>
                    <a:pt x="267412" y="89317"/>
                  </a:cubicBezTo>
                  <a:cubicBezTo>
                    <a:pt x="263203" y="96142"/>
                    <a:pt x="255876" y="100426"/>
                    <a:pt x="247863" y="100744"/>
                  </a:cubicBezTo>
                  <a:cubicBezTo>
                    <a:pt x="243186" y="101071"/>
                    <a:pt x="238680" y="101430"/>
                    <a:pt x="234082" y="101477"/>
                  </a:cubicBezTo>
                  <a:cubicBezTo>
                    <a:pt x="221797" y="101586"/>
                    <a:pt x="209590" y="103036"/>
                    <a:pt x="197336" y="103597"/>
                  </a:cubicBezTo>
                  <a:cubicBezTo>
                    <a:pt x="181622" y="104345"/>
                    <a:pt x="165892" y="106309"/>
                    <a:pt x="150146" y="104953"/>
                  </a:cubicBezTo>
                  <a:cubicBezTo>
                    <a:pt x="139062" y="103868"/>
                    <a:pt x="128165" y="101321"/>
                    <a:pt x="117735" y="97377"/>
                  </a:cubicBezTo>
                  <a:cubicBezTo>
                    <a:pt x="108475" y="94009"/>
                    <a:pt x="99027" y="91546"/>
                    <a:pt x="89019" y="92466"/>
                  </a:cubicBezTo>
                  <a:cubicBezTo>
                    <a:pt x="82923" y="93043"/>
                    <a:pt x="76812" y="93744"/>
                    <a:pt x="70794" y="94882"/>
                  </a:cubicBezTo>
                  <a:cubicBezTo>
                    <a:pt x="62454" y="96334"/>
                    <a:pt x="53910" y="96223"/>
                    <a:pt x="45617" y="94555"/>
                  </a:cubicBezTo>
                  <a:cubicBezTo>
                    <a:pt x="35359" y="92700"/>
                    <a:pt x="25350" y="89878"/>
                    <a:pt x="17321" y="82722"/>
                  </a:cubicBezTo>
                  <a:cubicBezTo>
                    <a:pt x="6814" y="73509"/>
                    <a:pt x="-529" y="62689"/>
                    <a:pt x="-513" y="48066"/>
                  </a:cubicBezTo>
                  <a:cubicBezTo>
                    <a:pt x="-545" y="40686"/>
                    <a:pt x="2074" y="33538"/>
                    <a:pt x="6861" y="27924"/>
                  </a:cubicBezTo>
                  <a:cubicBezTo>
                    <a:pt x="16635" y="16247"/>
                    <a:pt x="29232" y="8858"/>
                    <a:pt x="43746" y="4539"/>
                  </a:cubicBezTo>
                  <a:cubicBezTo>
                    <a:pt x="59258" y="-138"/>
                    <a:pt x="75159" y="-278"/>
                    <a:pt x="92339" y="-106"/>
                  </a:cubicBezTo>
                  <a:close/>
                </a:path>
              </a:pathLst>
            </a:custGeom>
            <a:solidFill>
              <a:srgbClr val="FCFEFD"/>
            </a:solidFill>
            <a:ln w="1557" cap="flat">
              <a:noFill/>
              <a:prstDash val="solid"/>
              <a:miter/>
            </a:ln>
          </p:spPr>
          <p:txBody>
            <a:bodyPr rtlCol="0" anchor="ctr"/>
            <a:lstStyle/>
            <a:p>
              <a:endParaRPr lang="es-CO"/>
            </a:p>
          </p:txBody>
        </p:sp>
      </p:grpSp>
      <p:grpSp>
        <p:nvGrpSpPr>
          <p:cNvPr id="1588" name="Group 1587">
            <a:extLst>
              <a:ext uri="{FF2B5EF4-FFF2-40B4-BE49-F238E27FC236}">
                <a16:creationId xmlns:a16="http://schemas.microsoft.com/office/drawing/2014/main" id="{FE650446-169C-2815-6948-150DCA9386E9}"/>
              </a:ext>
            </a:extLst>
          </p:cNvPr>
          <p:cNvGrpSpPr/>
          <p:nvPr/>
        </p:nvGrpSpPr>
        <p:grpSpPr>
          <a:xfrm>
            <a:off x="6096000" y="538197"/>
            <a:ext cx="811509" cy="1049303"/>
            <a:chOff x="3444283" y="-149"/>
            <a:chExt cx="5304373" cy="6858697"/>
          </a:xfrm>
        </p:grpSpPr>
        <p:sp>
          <p:nvSpPr>
            <p:cNvPr id="1394" name="Freeform: Shape 1393">
              <a:extLst>
                <a:ext uri="{FF2B5EF4-FFF2-40B4-BE49-F238E27FC236}">
                  <a16:creationId xmlns:a16="http://schemas.microsoft.com/office/drawing/2014/main" id="{865EA68D-45F4-55AD-7598-20904BE6EEE3}"/>
                </a:ext>
              </a:extLst>
            </p:cNvPr>
            <p:cNvSpPr/>
            <p:nvPr/>
          </p:nvSpPr>
          <p:spPr>
            <a:xfrm>
              <a:off x="3449102" y="592215"/>
              <a:ext cx="5274891" cy="6242214"/>
            </a:xfrm>
            <a:custGeom>
              <a:avLst/>
              <a:gdLst>
                <a:gd name="connsiteX0" fmla="*/ 399751 w 5274891"/>
                <a:gd name="connsiteY0" fmla="*/ 4763702 h 6242214"/>
                <a:gd name="connsiteX1" fmla="*/ 198718 w 5274891"/>
                <a:gd name="connsiteY1" fmla="*/ 4605431 h 6242214"/>
                <a:gd name="connsiteX2" fmla="*/ 159519 w 5274891"/>
                <a:gd name="connsiteY2" fmla="*/ 4542095 h 6242214"/>
                <a:gd name="connsiteX3" fmla="*/ 72114 w 5274891"/>
                <a:gd name="connsiteY3" fmla="*/ 4281491 h 6242214"/>
                <a:gd name="connsiteX4" fmla="*/ 25989 w 5274891"/>
                <a:gd name="connsiteY4" fmla="*/ 4008449 h 6242214"/>
                <a:gd name="connsiteX5" fmla="*/ 2726 w 5274891"/>
                <a:gd name="connsiteY5" fmla="*/ 3724245 h 6242214"/>
                <a:gd name="connsiteX6" fmla="*/ -1307 w 5274891"/>
                <a:gd name="connsiteY6" fmla="*/ 3503041 h 6242214"/>
                <a:gd name="connsiteX7" fmla="*/ 4542 w 5274891"/>
                <a:gd name="connsiteY7" fmla="*/ 3222334 h 6242214"/>
                <a:gd name="connsiteX8" fmla="*/ 1113 w 5274891"/>
                <a:gd name="connsiteY8" fmla="*/ 2993734 h 6242214"/>
                <a:gd name="connsiteX9" fmla="*/ 14560 w 5274891"/>
                <a:gd name="connsiteY9" fmla="*/ 2738240 h 6242214"/>
                <a:gd name="connsiteX10" fmla="*/ 19804 w 5274891"/>
                <a:gd name="connsiteY10" fmla="*/ 2581783 h 6242214"/>
                <a:gd name="connsiteX11" fmla="*/ 27670 w 5274891"/>
                <a:gd name="connsiteY11" fmla="*/ 2415577 h 6242214"/>
                <a:gd name="connsiteX12" fmla="*/ 20545 w 5274891"/>
                <a:gd name="connsiteY12" fmla="*/ 2336912 h 6242214"/>
                <a:gd name="connsiteX13" fmla="*/ 19535 w 5274891"/>
                <a:gd name="connsiteY13" fmla="*/ 2137828 h 6242214"/>
                <a:gd name="connsiteX14" fmla="*/ 15770 w 5274891"/>
                <a:gd name="connsiteY14" fmla="*/ 1912657 h 6242214"/>
                <a:gd name="connsiteX15" fmla="*/ 21283 w 5274891"/>
                <a:gd name="connsiteY15" fmla="*/ 1841320 h 6242214"/>
                <a:gd name="connsiteX16" fmla="*/ 53826 w 5274891"/>
                <a:gd name="connsiteY16" fmla="*/ 1626638 h 6242214"/>
                <a:gd name="connsiteX17" fmla="*/ 157569 w 5274891"/>
                <a:gd name="connsiteY17" fmla="*/ 1443153 h 6242214"/>
                <a:gd name="connsiteX18" fmla="*/ 320144 w 5274891"/>
                <a:gd name="connsiteY18" fmla="*/ 1314129 h 6242214"/>
                <a:gd name="connsiteX19" fmla="*/ 575236 w 5274891"/>
                <a:gd name="connsiteY19" fmla="*/ 1245952 h 6242214"/>
                <a:gd name="connsiteX20" fmla="*/ 806996 w 5274891"/>
                <a:gd name="connsiteY20" fmla="*/ 1208031 h 6242214"/>
                <a:gd name="connsiteX21" fmla="*/ 947517 w 5274891"/>
                <a:gd name="connsiteY21" fmla="*/ 1126811 h 6242214"/>
                <a:gd name="connsiteX22" fmla="*/ 1012937 w 5274891"/>
                <a:gd name="connsiteY22" fmla="*/ 1062736 h 6242214"/>
                <a:gd name="connsiteX23" fmla="*/ 1076139 w 5274891"/>
                <a:gd name="connsiteY23" fmla="*/ 899489 h 6242214"/>
                <a:gd name="connsiteX24" fmla="*/ 1107066 w 5274891"/>
                <a:gd name="connsiteY24" fmla="*/ 716743 h 6242214"/>
                <a:gd name="connsiteX25" fmla="*/ 1140684 w 5274891"/>
                <a:gd name="connsiteY25" fmla="*/ 681781 h 6242214"/>
                <a:gd name="connsiteX26" fmla="*/ 1306687 w 5274891"/>
                <a:gd name="connsiteY26" fmla="*/ 741419 h 6242214"/>
                <a:gd name="connsiteX27" fmla="*/ 1321211 w 5274891"/>
                <a:gd name="connsiteY27" fmla="*/ 758429 h 6242214"/>
                <a:gd name="connsiteX28" fmla="*/ 1338557 w 5274891"/>
                <a:gd name="connsiteY28" fmla="*/ 755067 h 6242214"/>
                <a:gd name="connsiteX29" fmla="*/ 1345280 w 5274891"/>
                <a:gd name="connsiteY29" fmla="*/ 736309 h 6242214"/>
                <a:gd name="connsiteX30" fmla="*/ 1451782 w 5274891"/>
                <a:gd name="connsiteY30" fmla="*/ 344999 h 6242214"/>
                <a:gd name="connsiteX31" fmla="*/ 1509268 w 5274891"/>
                <a:gd name="connsiteY31" fmla="*/ 220815 h 6242214"/>
                <a:gd name="connsiteX32" fmla="*/ 1549609 w 5274891"/>
                <a:gd name="connsiteY32" fmla="*/ 192308 h 6242214"/>
                <a:gd name="connsiteX33" fmla="*/ 1569780 w 5274891"/>
                <a:gd name="connsiteY33" fmla="*/ 161110 h 6242214"/>
                <a:gd name="connsiteX34" fmla="*/ 1579663 w 5274891"/>
                <a:gd name="connsiteY34" fmla="*/ 69671 h 6242214"/>
                <a:gd name="connsiteX35" fmla="*/ 1670767 w 5274891"/>
                <a:gd name="connsiteY35" fmla="*/ 485 h 6242214"/>
                <a:gd name="connsiteX36" fmla="*/ 1741566 w 5274891"/>
                <a:gd name="connsiteY36" fmla="*/ 92531 h 6242214"/>
                <a:gd name="connsiteX37" fmla="*/ 1696652 w 5274891"/>
                <a:gd name="connsiteY37" fmla="*/ 251273 h 6242214"/>
                <a:gd name="connsiteX38" fmla="*/ 1647370 w 5274891"/>
                <a:gd name="connsiteY38" fmla="*/ 370078 h 6242214"/>
                <a:gd name="connsiteX39" fmla="*/ 1636007 w 5274891"/>
                <a:gd name="connsiteY39" fmla="*/ 400199 h 6242214"/>
                <a:gd name="connsiteX40" fmla="*/ 1530514 w 5274891"/>
                <a:gd name="connsiteY40" fmla="*/ 683798 h 6242214"/>
                <a:gd name="connsiteX41" fmla="*/ 1450235 w 5274891"/>
                <a:gd name="connsiteY41" fmla="*/ 1126542 h 6242214"/>
                <a:gd name="connsiteX42" fmla="*/ 1387841 w 5274891"/>
                <a:gd name="connsiteY42" fmla="*/ 1580112 h 6242214"/>
                <a:gd name="connsiteX43" fmla="*/ 1355971 w 5274891"/>
                <a:gd name="connsiteY43" fmla="*/ 1839371 h 6242214"/>
                <a:gd name="connsiteX44" fmla="*/ 1354829 w 5274891"/>
                <a:gd name="connsiteY44" fmla="*/ 1874131 h 6242214"/>
                <a:gd name="connsiteX45" fmla="*/ 1357114 w 5274891"/>
                <a:gd name="connsiteY45" fmla="*/ 2175144 h 6242214"/>
                <a:gd name="connsiteX46" fmla="*/ 1351736 w 5274891"/>
                <a:gd name="connsiteY46" fmla="*/ 2378800 h 6242214"/>
                <a:gd name="connsiteX47" fmla="*/ 1345013 w 5274891"/>
                <a:gd name="connsiteY47" fmla="*/ 2530214 h 6242214"/>
                <a:gd name="connsiteX48" fmla="*/ 1348642 w 5274891"/>
                <a:gd name="connsiteY48" fmla="*/ 2850993 h 6242214"/>
                <a:gd name="connsiteX49" fmla="*/ 1345953 w 5274891"/>
                <a:gd name="connsiteY49" fmla="*/ 3161889 h 6242214"/>
                <a:gd name="connsiteX50" fmla="*/ 1350257 w 5274891"/>
                <a:gd name="connsiteY50" fmla="*/ 3395666 h 6242214"/>
                <a:gd name="connsiteX51" fmla="*/ 1344474 w 5274891"/>
                <a:gd name="connsiteY51" fmla="*/ 3554678 h 6242214"/>
                <a:gd name="connsiteX52" fmla="*/ 1338557 w 5274891"/>
                <a:gd name="connsiteY52" fmla="*/ 3583858 h 6242214"/>
                <a:gd name="connsiteX53" fmla="*/ 1334389 w 5274891"/>
                <a:gd name="connsiteY53" fmla="*/ 3603154 h 6242214"/>
                <a:gd name="connsiteX54" fmla="*/ 1329817 w 5274891"/>
                <a:gd name="connsiteY54" fmla="*/ 3821736 h 6242214"/>
                <a:gd name="connsiteX55" fmla="*/ 1340574 w 5274891"/>
                <a:gd name="connsiteY55" fmla="*/ 4134447 h 6242214"/>
                <a:gd name="connsiteX56" fmla="*/ 1355031 w 5274891"/>
                <a:gd name="connsiteY56" fmla="*/ 4379587 h 6242214"/>
                <a:gd name="connsiteX57" fmla="*/ 1369755 w 5274891"/>
                <a:gd name="connsiteY57" fmla="*/ 4597295 h 6242214"/>
                <a:gd name="connsiteX58" fmla="*/ 1410969 w 5274891"/>
                <a:gd name="connsiteY58" fmla="*/ 4921907 h 6242214"/>
                <a:gd name="connsiteX59" fmla="*/ 1450235 w 5274891"/>
                <a:gd name="connsiteY59" fmla="*/ 5221844 h 6242214"/>
                <a:gd name="connsiteX60" fmla="*/ 1474575 w 5274891"/>
                <a:gd name="connsiteY60" fmla="*/ 5446141 h 6242214"/>
                <a:gd name="connsiteX61" fmla="*/ 1482509 w 5274891"/>
                <a:gd name="connsiteY61" fmla="*/ 5469607 h 6242214"/>
                <a:gd name="connsiteX62" fmla="*/ 1492257 w 5274891"/>
                <a:gd name="connsiteY62" fmla="*/ 5525681 h 6242214"/>
                <a:gd name="connsiteX63" fmla="*/ 1595732 w 5274891"/>
                <a:gd name="connsiteY63" fmla="*/ 5754281 h 6242214"/>
                <a:gd name="connsiteX64" fmla="*/ 1750373 w 5274891"/>
                <a:gd name="connsiteY64" fmla="*/ 5834963 h 6242214"/>
                <a:gd name="connsiteX65" fmla="*/ 2081037 w 5274891"/>
                <a:gd name="connsiteY65" fmla="*/ 5839333 h 6242214"/>
                <a:gd name="connsiteX66" fmla="*/ 2416877 w 5274891"/>
                <a:gd name="connsiteY66" fmla="*/ 5677363 h 6242214"/>
                <a:gd name="connsiteX67" fmla="*/ 2468446 w 5274891"/>
                <a:gd name="connsiteY67" fmla="*/ 5573216 h 6242214"/>
                <a:gd name="connsiteX68" fmla="*/ 2514301 w 5274891"/>
                <a:gd name="connsiteY68" fmla="*/ 5274624 h 6242214"/>
                <a:gd name="connsiteX69" fmla="*/ 2511411 w 5274891"/>
                <a:gd name="connsiteY69" fmla="*/ 5050798 h 6242214"/>
                <a:gd name="connsiteX70" fmla="*/ 2510132 w 5274891"/>
                <a:gd name="connsiteY70" fmla="*/ 4839746 h 6242214"/>
                <a:gd name="connsiteX71" fmla="*/ 2577838 w 5274891"/>
                <a:gd name="connsiteY71" fmla="*/ 4589765 h 6242214"/>
                <a:gd name="connsiteX72" fmla="*/ 2722192 w 5274891"/>
                <a:gd name="connsiteY72" fmla="*/ 4511907 h 6242214"/>
                <a:gd name="connsiteX73" fmla="*/ 2910451 w 5274891"/>
                <a:gd name="connsiteY73" fmla="*/ 4523270 h 6242214"/>
                <a:gd name="connsiteX74" fmla="*/ 3137303 w 5274891"/>
                <a:gd name="connsiteY74" fmla="*/ 4553929 h 6242214"/>
                <a:gd name="connsiteX75" fmla="*/ 3463596 w 5274891"/>
                <a:gd name="connsiteY75" fmla="*/ 4590169 h 6242214"/>
                <a:gd name="connsiteX76" fmla="*/ 3692196 w 5274891"/>
                <a:gd name="connsiteY76" fmla="*/ 4583445 h 6242214"/>
                <a:gd name="connsiteX77" fmla="*/ 3865731 w 5274891"/>
                <a:gd name="connsiteY77" fmla="*/ 4571477 h 6242214"/>
                <a:gd name="connsiteX78" fmla="*/ 4038592 w 5274891"/>
                <a:gd name="connsiteY78" fmla="*/ 4552785 h 6242214"/>
                <a:gd name="connsiteX79" fmla="*/ 4055738 w 5274891"/>
                <a:gd name="connsiteY79" fmla="*/ 4549693 h 6242214"/>
                <a:gd name="connsiteX80" fmla="*/ 4076312 w 5274891"/>
                <a:gd name="connsiteY80" fmla="*/ 4554399 h 6242214"/>
                <a:gd name="connsiteX81" fmla="*/ 4069589 w 5274891"/>
                <a:gd name="connsiteY81" fmla="*/ 4576452 h 6242214"/>
                <a:gd name="connsiteX82" fmla="*/ 4013783 w 5274891"/>
                <a:gd name="connsiteY82" fmla="*/ 4633334 h 6242214"/>
                <a:gd name="connsiteX83" fmla="*/ 3626574 w 5274891"/>
                <a:gd name="connsiteY83" fmla="*/ 4867514 h 6242214"/>
                <a:gd name="connsiteX84" fmla="*/ 3576888 w 5274891"/>
                <a:gd name="connsiteY84" fmla="*/ 4928026 h 6242214"/>
                <a:gd name="connsiteX85" fmla="*/ 3560885 w 5274891"/>
                <a:gd name="connsiteY85" fmla="*/ 5186075 h 6242214"/>
                <a:gd name="connsiteX86" fmla="*/ 3570971 w 5274891"/>
                <a:gd name="connsiteY86" fmla="*/ 5382201 h 6242214"/>
                <a:gd name="connsiteX87" fmla="*/ 3734016 w 5274891"/>
                <a:gd name="connsiteY87" fmla="*/ 5567568 h 6242214"/>
                <a:gd name="connsiteX88" fmla="*/ 3919384 w 5274891"/>
                <a:gd name="connsiteY88" fmla="*/ 5578998 h 6242214"/>
                <a:gd name="connsiteX89" fmla="*/ 4063469 w 5274891"/>
                <a:gd name="connsiteY89" fmla="*/ 5578998 h 6242214"/>
                <a:gd name="connsiteX90" fmla="*/ 4301685 w 5274891"/>
                <a:gd name="connsiteY90" fmla="*/ 5544305 h 6242214"/>
                <a:gd name="connsiteX91" fmla="*/ 4400521 w 5274891"/>
                <a:gd name="connsiteY91" fmla="*/ 5355307 h 6242214"/>
                <a:gd name="connsiteX92" fmla="*/ 4391847 w 5274891"/>
                <a:gd name="connsiteY92" fmla="*/ 5085020 h 6242214"/>
                <a:gd name="connsiteX93" fmla="*/ 4392385 w 5274891"/>
                <a:gd name="connsiteY93" fmla="*/ 5022828 h 6242214"/>
                <a:gd name="connsiteX94" fmla="*/ 4410000 w 5274891"/>
                <a:gd name="connsiteY94" fmla="*/ 4804918 h 6242214"/>
                <a:gd name="connsiteX95" fmla="*/ 4491154 w 5274891"/>
                <a:gd name="connsiteY95" fmla="*/ 4453815 h 6242214"/>
                <a:gd name="connsiteX96" fmla="*/ 4563230 w 5274891"/>
                <a:gd name="connsiteY96" fmla="*/ 4189917 h 6242214"/>
                <a:gd name="connsiteX97" fmla="*/ 4580914 w 5274891"/>
                <a:gd name="connsiteY97" fmla="*/ 4037024 h 6242214"/>
                <a:gd name="connsiteX98" fmla="*/ 4614531 w 5274891"/>
                <a:gd name="connsiteY98" fmla="*/ 3775479 h 6242214"/>
                <a:gd name="connsiteX99" fmla="*/ 4631877 w 5274891"/>
                <a:gd name="connsiteY99" fmla="*/ 3527582 h 6242214"/>
                <a:gd name="connsiteX100" fmla="*/ 4648551 w 5274891"/>
                <a:gd name="connsiteY100" fmla="*/ 3322044 h 6242214"/>
                <a:gd name="connsiteX101" fmla="*/ 4637929 w 5274891"/>
                <a:gd name="connsiteY101" fmla="*/ 3105075 h 6242214"/>
                <a:gd name="connsiteX102" fmla="*/ 4621120 w 5274891"/>
                <a:gd name="connsiteY102" fmla="*/ 2932213 h 6242214"/>
                <a:gd name="connsiteX103" fmla="*/ 4611706 w 5274891"/>
                <a:gd name="connsiteY103" fmla="*/ 2601617 h 6242214"/>
                <a:gd name="connsiteX104" fmla="*/ 4616749 w 5274891"/>
                <a:gd name="connsiteY104" fmla="*/ 2475753 h 6242214"/>
                <a:gd name="connsiteX105" fmla="*/ 4614397 w 5274891"/>
                <a:gd name="connsiteY105" fmla="*/ 2446237 h 6242214"/>
                <a:gd name="connsiteX106" fmla="*/ 4557716 w 5274891"/>
                <a:gd name="connsiteY106" fmla="*/ 2399172 h 6242214"/>
                <a:gd name="connsiteX107" fmla="*/ 4537882 w 5274891"/>
                <a:gd name="connsiteY107" fmla="*/ 2399172 h 6242214"/>
                <a:gd name="connsiteX108" fmla="*/ 4525510 w 5274891"/>
                <a:gd name="connsiteY108" fmla="*/ 2398567 h 6242214"/>
                <a:gd name="connsiteX109" fmla="*/ 4493977 w 5274891"/>
                <a:gd name="connsiteY109" fmla="*/ 2374631 h 6242214"/>
                <a:gd name="connsiteX110" fmla="*/ 4523225 w 5274891"/>
                <a:gd name="connsiteY110" fmla="*/ 2337047 h 6242214"/>
                <a:gd name="connsiteX111" fmla="*/ 4574525 w 5274891"/>
                <a:gd name="connsiteY111" fmla="*/ 2342761 h 6242214"/>
                <a:gd name="connsiteX112" fmla="*/ 4624482 w 5274891"/>
                <a:gd name="connsiteY112" fmla="*/ 2313178 h 6242214"/>
                <a:gd name="connsiteX113" fmla="*/ 4687952 w 5274891"/>
                <a:gd name="connsiteY113" fmla="*/ 2135610 h 6242214"/>
                <a:gd name="connsiteX114" fmla="*/ 4768634 w 5274891"/>
                <a:gd name="connsiteY114" fmla="*/ 1976060 h 6242214"/>
                <a:gd name="connsiteX115" fmla="*/ 4882934 w 5274891"/>
                <a:gd name="connsiteY115" fmla="*/ 1819133 h 6242214"/>
                <a:gd name="connsiteX116" fmla="*/ 4943446 w 5274891"/>
                <a:gd name="connsiteY116" fmla="*/ 1725004 h 6242214"/>
                <a:gd name="connsiteX117" fmla="*/ 5106828 w 5274891"/>
                <a:gd name="connsiteY117" fmla="*/ 1606132 h 6242214"/>
                <a:gd name="connsiteX118" fmla="*/ 5250441 w 5274891"/>
                <a:gd name="connsiteY118" fmla="*/ 1633496 h 6242214"/>
                <a:gd name="connsiteX119" fmla="*/ 5266444 w 5274891"/>
                <a:gd name="connsiteY119" fmla="*/ 1685738 h 6242214"/>
                <a:gd name="connsiteX120" fmla="*/ 5222203 w 5274891"/>
                <a:gd name="connsiteY120" fmla="*/ 1815032 h 6242214"/>
                <a:gd name="connsiteX121" fmla="*/ 5222203 w 5274891"/>
                <a:gd name="connsiteY121" fmla="*/ 1831840 h 6242214"/>
                <a:gd name="connsiteX122" fmla="*/ 5224490 w 5274891"/>
                <a:gd name="connsiteY122" fmla="*/ 1878905 h 6242214"/>
                <a:gd name="connsiteX123" fmla="*/ 5125720 w 5274891"/>
                <a:gd name="connsiteY123" fmla="*/ 2105892 h 6242214"/>
                <a:gd name="connsiteX124" fmla="*/ 5100910 w 5274891"/>
                <a:gd name="connsiteY124" fmla="*/ 2151679 h 6242214"/>
                <a:gd name="connsiteX125" fmla="*/ 5065208 w 5274891"/>
                <a:gd name="connsiteY125" fmla="*/ 2207484 h 6242214"/>
                <a:gd name="connsiteX126" fmla="*/ 5016060 w 5274891"/>
                <a:gd name="connsiteY126" fmla="*/ 2295697 h 6242214"/>
                <a:gd name="connsiteX127" fmla="*/ 5011823 w 5274891"/>
                <a:gd name="connsiteY127" fmla="*/ 2305177 h 6242214"/>
                <a:gd name="connsiteX128" fmla="*/ 5000125 w 5274891"/>
                <a:gd name="connsiteY128" fmla="*/ 2340745 h 6242214"/>
                <a:gd name="connsiteX129" fmla="*/ 4997905 w 5274891"/>
                <a:gd name="connsiteY129" fmla="*/ 2350695 h 6242214"/>
                <a:gd name="connsiteX130" fmla="*/ 4995217 w 5274891"/>
                <a:gd name="connsiteY130" fmla="*/ 2374496 h 6242214"/>
                <a:gd name="connsiteX131" fmla="*/ 4993065 w 5274891"/>
                <a:gd name="connsiteY131" fmla="*/ 2384582 h 6242214"/>
                <a:gd name="connsiteX132" fmla="*/ 4993065 w 5274891"/>
                <a:gd name="connsiteY132" fmla="*/ 2405223 h 6242214"/>
                <a:gd name="connsiteX133" fmla="*/ 4995284 w 5274891"/>
                <a:gd name="connsiteY133" fmla="*/ 2418670 h 6242214"/>
                <a:gd name="connsiteX134" fmla="*/ 4998107 w 5274891"/>
                <a:gd name="connsiteY134" fmla="*/ 2443009 h 6242214"/>
                <a:gd name="connsiteX135" fmla="*/ 5000259 w 5274891"/>
                <a:gd name="connsiteY135" fmla="*/ 2453431 h 6242214"/>
                <a:gd name="connsiteX136" fmla="*/ 5003217 w 5274891"/>
                <a:gd name="connsiteY136" fmla="*/ 2475013 h 6242214"/>
                <a:gd name="connsiteX137" fmla="*/ 5005436 w 5274891"/>
                <a:gd name="connsiteY137" fmla="*/ 2486309 h 6242214"/>
                <a:gd name="connsiteX138" fmla="*/ 5017674 w 5274891"/>
                <a:gd name="connsiteY138" fmla="*/ 2581581 h 6242214"/>
                <a:gd name="connsiteX139" fmla="*/ 5020228 w 5274891"/>
                <a:gd name="connsiteY139" fmla="*/ 2593415 h 6242214"/>
                <a:gd name="connsiteX140" fmla="*/ 5042887 w 5274891"/>
                <a:gd name="connsiteY140" fmla="*/ 2716321 h 6242214"/>
                <a:gd name="connsiteX141" fmla="*/ 5045105 w 5274891"/>
                <a:gd name="connsiteY141" fmla="*/ 2728154 h 6242214"/>
                <a:gd name="connsiteX142" fmla="*/ 5052905 w 5274891"/>
                <a:gd name="connsiteY142" fmla="*/ 2795390 h 6242214"/>
                <a:gd name="connsiteX143" fmla="*/ 5054988 w 5274891"/>
                <a:gd name="connsiteY143" fmla="*/ 2806954 h 6242214"/>
                <a:gd name="connsiteX144" fmla="*/ 5057813 w 5274891"/>
                <a:gd name="connsiteY144" fmla="*/ 2837680 h 6242214"/>
                <a:gd name="connsiteX145" fmla="*/ 5060098 w 5274891"/>
                <a:gd name="connsiteY145" fmla="*/ 2852943 h 6242214"/>
                <a:gd name="connsiteX146" fmla="*/ 5062788 w 5274891"/>
                <a:gd name="connsiteY146" fmla="*/ 2888241 h 6242214"/>
                <a:gd name="connsiteX147" fmla="*/ 5065141 w 5274891"/>
                <a:gd name="connsiteY147" fmla="*/ 2904445 h 6242214"/>
                <a:gd name="connsiteX148" fmla="*/ 5067764 w 5274891"/>
                <a:gd name="connsiteY148" fmla="*/ 2981497 h 6242214"/>
                <a:gd name="connsiteX149" fmla="*/ 5070116 w 5274891"/>
                <a:gd name="connsiteY149" fmla="*/ 2998844 h 6242214"/>
                <a:gd name="connsiteX150" fmla="*/ 5072806 w 5274891"/>
                <a:gd name="connsiteY150" fmla="*/ 3133718 h 6242214"/>
                <a:gd name="connsiteX151" fmla="*/ 5075026 w 5274891"/>
                <a:gd name="connsiteY151" fmla="*/ 3147165 h 6242214"/>
                <a:gd name="connsiteX152" fmla="*/ 5075026 w 5274891"/>
                <a:gd name="connsiteY152" fmla="*/ 3252993 h 6242214"/>
                <a:gd name="connsiteX153" fmla="*/ 4964893 w 5274891"/>
                <a:gd name="connsiteY153" fmla="*/ 3296427 h 6242214"/>
                <a:gd name="connsiteX154" fmla="*/ 4926435 w 5274891"/>
                <a:gd name="connsiteY154" fmla="*/ 3241227 h 6242214"/>
                <a:gd name="connsiteX155" fmla="*/ 4912382 w 5274891"/>
                <a:gd name="connsiteY155" fmla="*/ 3115295 h 6242214"/>
                <a:gd name="connsiteX156" fmla="*/ 4898935 w 5274891"/>
                <a:gd name="connsiteY156" fmla="*/ 2924347 h 6242214"/>
                <a:gd name="connsiteX157" fmla="*/ 4887304 w 5274891"/>
                <a:gd name="connsiteY157" fmla="*/ 2730843 h 6242214"/>
                <a:gd name="connsiteX158" fmla="*/ 4871437 w 5274891"/>
                <a:gd name="connsiteY158" fmla="*/ 2617888 h 6242214"/>
                <a:gd name="connsiteX159" fmla="*/ 4832373 w 5274891"/>
                <a:gd name="connsiteY159" fmla="*/ 2382565 h 6242214"/>
                <a:gd name="connsiteX160" fmla="*/ 4803731 w 5274891"/>
                <a:gd name="connsiteY160" fmla="*/ 2365487 h 6242214"/>
                <a:gd name="connsiteX161" fmla="*/ 4720560 w 5274891"/>
                <a:gd name="connsiteY161" fmla="*/ 2405021 h 6242214"/>
                <a:gd name="connsiteX162" fmla="*/ 4699179 w 5274891"/>
                <a:gd name="connsiteY162" fmla="*/ 2421292 h 6242214"/>
                <a:gd name="connsiteX163" fmla="*/ 4723048 w 5274891"/>
                <a:gd name="connsiteY163" fmla="*/ 2425327 h 6242214"/>
                <a:gd name="connsiteX164" fmla="*/ 4795999 w 5274891"/>
                <a:gd name="connsiteY164" fmla="*/ 2500563 h 6242214"/>
                <a:gd name="connsiteX165" fmla="*/ 4783896 w 5274891"/>
                <a:gd name="connsiteY165" fmla="*/ 2609215 h 6242214"/>
                <a:gd name="connsiteX166" fmla="*/ 4755254 w 5274891"/>
                <a:gd name="connsiteY166" fmla="*/ 2735348 h 6242214"/>
                <a:gd name="connsiteX167" fmla="*/ 4760834 w 5274891"/>
                <a:gd name="connsiteY167" fmla="*/ 2776900 h 6242214"/>
                <a:gd name="connsiteX168" fmla="*/ 4774281 w 5274891"/>
                <a:gd name="connsiteY168" fmla="*/ 2855431 h 6242214"/>
                <a:gd name="connsiteX169" fmla="*/ 4752496 w 5274891"/>
                <a:gd name="connsiteY169" fmla="*/ 2952586 h 6242214"/>
                <a:gd name="connsiteX170" fmla="*/ 4755321 w 5274891"/>
                <a:gd name="connsiteY170" fmla="*/ 3112404 h 6242214"/>
                <a:gd name="connsiteX171" fmla="*/ 4751287 w 5274891"/>
                <a:gd name="connsiteY171" fmla="*/ 3189724 h 6242214"/>
                <a:gd name="connsiteX172" fmla="*/ 4753506 w 5274891"/>
                <a:gd name="connsiteY172" fmla="*/ 3251984 h 6242214"/>
                <a:gd name="connsiteX173" fmla="*/ 4773677 w 5274891"/>
                <a:gd name="connsiteY173" fmla="*/ 3370856 h 6242214"/>
                <a:gd name="connsiteX174" fmla="*/ 4755591 w 5274891"/>
                <a:gd name="connsiteY174" fmla="*/ 3471306 h 6242214"/>
                <a:gd name="connsiteX175" fmla="*/ 4757876 w 5274891"/>
                <a:gd name="connsiteY175" fmla="*/ 3515211 h 6242214"/>
                <a:gd name="connsiteX176" fmla="*/ 4755993 w 5274891"/>
                <a:gd name="connsiteY176" fmla="*/ 3595086 h 6242214"/>
                <a:gd name="connsiteX177" fmla="*/ 4751489 w 5274891"/>
                <a:gd name="connsiteY177" fmla="*/ 3606718 h 6242214"/>
                <a:gd name="connsiteX178" fmla="*/ 4765339 w 5274891"/>
                <a:gd name="connsiteY178" fmla="*/ 3721018 h 6242214"/>
                <a:gd name="connsiteX179" fmla="*/ 4800436 w 5274891"/>
                <a:gd name="connsiteY179" fmla="*/ 3820055 h 6242214"/>
                <a:gd name="connsiteX180" fmla="*/ 4798823 w 5274891"/>
                <a:gd name="connsiteY180" fmla="*/ 4137944 h 6242214"/>
                <a:gd name="connsiteX181" fmla="*/ 4723048 w 5274891"/>
                <a:gd name="connsiteY181" fmla="*/ 4634678 h 6242214"/>
                <a:gd name="connsiteX182" fmla="*/ 4670604 w 5274891"/>
                <a:gd name="connsiteY182" fmla="*/ 4994253 h 6242214"/>
                <a:gd name="connsiteX183" fmla="*/ 4651913 w 5274891"/>
                <a:gd name="connsiteY183" fmla="*/ 5204699 h 6242214"/>
                <a:gd name="connsiteX184" fmla="*/ 4587905 w 5274891"/>
                <a:gd name="connsiteY184" fmla="*/ 5329555 h 6242214"/>
                <a:gd name="connsiteX185" fmla="*/ 4545211 w 5274891"/>
                <a:gd name="connsiteY185" fmla="*/ 5394840 h 6242214"/>
                <a:gd name="connsiteX186" fmla="*/ 4426138 w 5274891"/>
                <a:gd name="connsiteY186" fmla="*/ 5587739 h 6242214"/>
                <a:gd name="connsiteX187" fmla="*/ 4326091 w 5274891"/>
                <a:gd name="connsiteY187" fmla="*/ 5651478 h 6242214"/>
                <a:gd name="connsiteX188" fmla="*/ 4129831 w 5274891"/>
                <a:gd name="connsiteY188" fmla="*/ 5735993 h 6242214"/>
                <a:gd name="connsiteX189" fmla="*/ 3803807 w 5274891"/>
                <a:gd name="connsiteY189" fmla="*/ 5735993 h 6242214"/>
                <a:gd name="connsiteX190" fmla="*/ 3414918 w 5274891"/>
                <a:gd name="connsiteY190" fmla="*/ 5305014 h 6242214"/>
                <a:gd name="connsiteX191" fmla="*/ 3388024 w 5274891"/>
                <a:gd name="connsiteY191" fmla="*/ 5138539 h 6242214"/>
                <a:gd name="connsiteX192" fmla="*/ 3368593 w 5274891"/>
                <a:gd name="connsiteY192" fmla="*/ 5059067 h 6242214"/>
                <a:gd name="connsiteX193" fmla="*/ 3337597 w 5274891"/>
                <a:gd name="connsiteY193" fmla="*/ 5037888 h 6242214"/>
                <a:gd name="connsiteX194" fmla="*/ 3244477 w 5274891"/>
                <a:gd name="connsiteY194" fmla="*/ 5021416 h 6242214"/>
                <a:gd name="connsiteX195" fmla="*/ 3215835 w 5274891"/>
                <a:gd name="connsiteY195" fmla="*/ 4977309 h 6242214"/>
                <a:gd name="connsiteX196" fmla="*/ 3211127 w 5274891"/>
                <a:gd name="connsiteY196" fmla="*/ 4957139 h 6242214"/>
                <a:gd name="connsiteX197" fmla="*/ 3201109 w 5274891"/>
                <a:gd name="connsiteY197" fmla="*/ 4951828 h 6242214"/>
                <a:gd name="connsiteX198" fmla="*/ 3190889 w 5274891"/>
                <a:gd name="connsiteY198" fmla="*/ 4946650 h 6242214"/>
                <a:gd name="connsiteX199" fmla="*/ 3175963 w 5274891"/>
                <a:gd name="connsiteY199" fmla="*/ 4929370 h 6242214"/>
                <a:gd name="connsiteX200" fmla="*/ 3418683 w 5274891"/>
                <a:gd name="connsiteY200" fmla="*/ 4738691 h 6242214"/>
                <a:gd name="connsiteX201" fmla="*/ 3455461 w 5274891"/>
                <a:gd name="connsiteY201" fmla="*/ 4745415 h 6242214"/>
                <a:gd name="connsiteX202" fmla="*/ 3514292 w 5274891"/>
                <a:gd name="connsiteY202" fmla="*/ 4719597 h 6242214"/>
                <a:gd name="connsiteX203" fmla="*/ 3504879 w 5274891"/>
                <a:gd name="connsiteY203" fmla="*/ 4696401 h 6242214"/>
                <a:gd name="connsiteX204" fmla="*/ 3475026 w 5274891"/>
                <a:gd name="connsiteY204" fmla="*/ 4695795 h 6242214"/>
                <a:gd name="connsiteX205" fmla="*/ 3127083 w 5274891"/>
                <a:gd name="connsiteY205" fmla="*/ 4659488 h 6242214"/>
                <a:gd name="connsiteX206" fmla="*/ 3031542 w 5274891"/>
                <a:gd name="connsiteY206" fmla="*/ 4653975 h 6242214"/>
                <a:gd name="connsiteX207" fmla="*/ 2973115 w 5274891"/>
                <a:gd name="connsiteY207" fmla="*/ 4645772 h 6242214"/>
                <a:gd name="connsiteX208" fmla="*/ 2795682 w 5274891"/>
                <a:gd name="connsiteY208" fmla="*/ 4662379 h 6242214"/>
                <a:gd name="connsiteX209" fmla="*/ 2738464 w 5274891"/>
                <a:gd name="connsiteY209" fmla="*/ 4728270 h 6242214"/>
                <a:gd name="connsiteX210" fmla="*/ 2699939 w 5274891"/>
                <a:gd name="connsiteY210" fmla="*/ 4912360 h 6242214"/>
                <a:gd name="connsiteX211" fmla="*/ 2648637 w 5274891"/>
                <a:gd name="connsiteY211" fmla="*/ 5463690 h 6242214"/>
                <a:gd name="connsiteX212" fmla="*/ 2632904 w 5274891"/>
                <a:gd name="connsiteY212" fmla="*/ 5554188 h 6242214"/>
                <a:gd name="connsiteX213" fmla="*/ 2607221 w 5274891"/>
                <a:gd name="connsiteY213" fmla="*/ 5615776 h 6242214"/>
                <a:gd name="connsiteX214" fmla="*/ 2540859 w 5274891"/>
                <a:gd name="connsiteY214" fmla="*/ 5720931 h 6242214"/>
                <a:gd name="connsiteX215" fmla="*/ 2504822 w 5274891"/>
                <a:gd name="connsiteY215" fmla="*/ 5796706 h 6242214"/>
                <a:gd name="connsiteX216" fmla="*/ 2483037 w 5274891"/>
                <a:gd name="connsiteY216" fmla="*/ 5832273 h 6242214"/>
                <a:gd name="connsiteX217" fmla="*/ 2432140 w 5274891"/>
                <a:gd name="connsiteY217" fmla="*/ 5876044 h 6242214"/>
                <a:gd name="connsiteX218" fmla="*/ 2436711 w 5274891"/>
                <a:gd name="connsiteY218" fmla="*/ 5915376 h 6242214"/>
                <a:gd name="connsiteX219" fmla="*/ 2515915 w 5274891"/>
                <a:gd name="connsiteY219" fmla="*/ 5978174 h 6242214"/>
                <a:gd name="connsiteX220" fmla="*/ 2564660 w 5274891"/>
                <a:gd name="connsiteY220" fmla="*/ 6113518 h 6242214"/>
                <a:gd name="connsiteX221" fmla="*/ 2545565 w 5274891"/>
                <a:gd name="connsiteY221" fmla="*/ 6139942 h 6242214"/>
                <a:gd name="connsiteX222" fmla="*/ 2359795 w 5274891"/>
                <a:gd name="connsiteY222" fmla="*/ 6208656 h 6242214"/>
                <a:gd name="connsiteX223" fmla="*/ 2186395 w 5274891"/>
                <a:gd name="connsiteY223" fmla="*/ 6240862 h 6242214"/>
                <a:gd name="connsiteX224" fmla="*/ 2145113 w 5274891"/>
                <a:gd name="connsiteY224" fmla="*/ 6219414 h 6242214"/>
                <a:gd name="connsiteX225" fmla="*/ 2133549 w 5274891"/>
                <a:gd name="connsiteY225" fmla="*/ 6043123 h 6242214"/>
                <a:gd name="connsiteX226" fmla="*/ 2112570 w 5274891"/>
                <a:gd name="connsiteY226" fmla="*/ 6017238 h 6242214"/>
                <a:gd name="connsiteX227" fmla="*/ 1702435 w 5274891"/>
                <a:gd name="connsiteY227" fmla="*/ 5999622 h 6242214"/>
                <a:gd name="connsiteX228" fmla="*/ 1573276 w 5274891"/>
                <a:gd name="connsiteY228" fmla="*/ 5962575 h 6242214"/>
                <a:gd name="connsiteX229" fmla="*/ 1532262 w 5274891"/>
                <a:gd name="connsiteY229" fmla="*/ 5935681 h 6242214"/>
                <a:gd name="connsiteX230" fmla="*/ 1483315 w 5274891"/>
                <a:gd name="connsiteY230" fmla="*/ 5810826 h 6242214"/>
                <a:gd name="connsiteX231" fmla="*/ 1472154 w 5274891"/>
                <a:gd name="connsiteY231" fmla="*/ 5781914 h 6242214"/>
                <a:gd name="connsiteX232" fmla="*/ 1293173 w 5274891"/>
                <a:gd name="connsiteY232" fmla="*/ 5453671 h 6242214"/>
                <a:gd name="connsiteX233" fmla="*/ 1221904 w 5274891"/>
                <a:gd name="connsiteY233" fmla="*/ 5092954 h 6242214"/>
                <a:gd name="connsiteX234" fmla="*/ 1197028 w 5274891"/>
                <a:gd name="connsiteY234" fmla="*/ 5080986 h 6242214"/>
                <a:gd name="connsiteX235" fmla="*/ 1056640 w 5274891"/>
                <a:gd name="connsiteY235" fmla="*/ 5089727 h 6242214"/>
                <a:gd name="connsiteX236" fmla="*/ 1021678 w 5274891"/>
                <a:gd name="connsiteY236" fmla="*/ 5047234 h 6242214"/>
                <a:gd name="connsiteX237" fmla="*/ 1009911 w 5274891"/>
                <a:gd name="connsiteY237" fmla="*/ 4986722 h 6242214"/>
                <a:gd name="connsiteX238" fmla="*/ 888417 w 5274891"/>
                <a:gd name="connsiteY238" fmla="*/ 4890575 h 6242214"/>
                <a:gd name="connsiteX239" fmla="*/ 652153 w 5274891"/>
                <a:gd name="connsiteY239" fmla="*/ 4866573 h 6242214"/>
                <a:gd name="connsiteX240" fmla="*/ 422343 w 5274891"/>
                <a:gd name="connsiteY240" fmla="*/ 4775536 h 6242214"/>
                <a:gd name="connsiteX241" fmla="*/ 399751 w 5274891"/>
                <a:gd name="connsiteY241" fmla="*/ 4763702 h 624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5274891" h="6242214">
                  <a:moveTo>
                    <a:pt x="399751" y="4763702"/>
                  </a:moveTo>
                  <a:cubicBezTo>
                    <a:pt x="322902" y="4723361"/>
                    <a:pt x="251362" y="4676297"/>
                    <a:pt x="198718" y="4605431"/>
                  </a:cubicBezTo>
                  <a:cubicBezTo>
                    <a:pt x="183790" y="4585529"/>
                    <a:pt x="170680" y="4564350"/>
                    <a:pt x="159519" y="4542095"/>
                  </a:cubicBezTo>
                  <a:cubicBezTo>
                    <a:pt x="118774" y="4459530"/>
                    <a:pt x="89393" y="4371923"/>
                    <a:pt x="72114" y="4281491"/>
                  </a:cubicBezTo>
                  <a:cubicBezTo>
                    <a:pt x="47639" y="4192069"/>
                    <a:pt x="40177" y="4099956"/>
                    <a:pt x="25989" y="4008449"/>
                  </a:cubicBezTo>
                  <a:cubicBezTo>
                    <a:pt x="11333" y="3914319"/>
                    <a:pt x="9450" y="3819114"/>
                    <a:pt x="2726" y="3724245"/>
                  </a:cubicBezTo>
                  <a:cubicBezTo>
                    <a:pt x="-2720" y="3650643"/>
                    <a:pt x="-4065" y="3576791"/>
                    <a:pt x="-1307" y="3503041"/>
                  </a:cubicBezTo>
                  <a:cubicBezTo>
                    <a:pt x="2592" y="3409516"/>
                    <a:pt x="5752" y="3315790"/>
                    <a:pt x="4542" y="3222334"/>
                  </a:cubicBezTo>
                  <a:cubicBezTo>
                    <a:pt x="3467" y="3146156"/>
                    <a:pt x="-1172" y="3069844"/>
                    <a:pt x="1113" y="2993734"/>
                  </a:cubicBezTo>
                  <a:cubicBezTo>
                    <a:pt x="3601" y="2908614"/>
                    <a:pt x="9046" y="2823561"/>
                    <a:pt x="14560" y="2738240"/>
                  </a:cubicBezTo>
                  <a:cubicBezTo>
                    <a:pt x="17921" y="2686199"/>
                    <a:pt x="18460" y="2633890"/>
                    <a:pt x="19804" y="2581783"/>
                  </a:cubicBezTo>
                  <a:cubicBezTo>
                    <a:pt x="21216" y="2526314"/>
                    <a:pt x="25251" y="2470979"/>
                    <a:pt x="27670" y="2415577"/>
                  </a:cubicBezTo>
                  <a:cubicBezTo>
                    <a:pt x="28882" y="2388683"/>
                    <a:pt x="20477" y="2363403"/>
                    <a:pt x="20545" y="2336912"/>
                  </a:cubicBezTo>
                  <a:cubicBezTo>
                    <a:pt x="20545" y="2270484"/>
                    <a:pt x="24645" y="2203786"/>
                    <a:pt x="19535" y="2137828"/>
                  </a:cubicBezTo>
                  <a:cubicBezTo>
                    <a:pt x="13686" y="2062659"/>
                    <a:pt x="27738" y="1987490"/>
                    <a:pt x="15770" y="1912657"/>
                  </a:cubicBezTo>
                  <a:cubicBezTo>
                    <a:pt x="11938" y="1888654"/>
                    <a:pt x="19737" y="1865122"/>
                    <a:pt x="21283" y="1841320"/>
                  </a:cubicBezTo>
                  <a:cubicBezTo>
                    <a:pt x="25922" y="1768908"/>
                    <a:pt x="32848" y="1696697"/>
                    <a:pt x="53826" y="1626638"/>
                  </a:cubicBezTo>
                  <a:cubicBezTo>
                    <a:pt x="74802" y="1556579"/>
                    <a:pt x="102773" y="1492840"/>
                    <a:pt x="157569" y="1443153"/>
                  </a:cubicBezTo>
                  <a:cubicBezTo>
                    <a:pt x="205307" y="1392054"/>
                    <a:pt x="256876" y="1346469"/>
                    <a:pt x="320144" y="1314129"/>
                  </a:cubicBezTo>
                  <a:cubicBezTo>
                    <a:pt x="400826" y="1272846"/>
                    <a:pt x="486417" y="1255432"/>
                    <a:pt x="575236" y="1245952"/>
                  </a:cubicBezTo>
                  <a:cubicBezTo>
                    <a:pt x="653093" y="1237682"/>
                    <a:pt x="731356" y="1231900"/>
                    <a:pt x="806996" y="1208031"/>
                  </a:cubicBezTo>
                  <a:cubicBezTo>
                    <a:pt x="859372" y="1191908"/>
                    <a:pt x="907378" y="1164140"/>
                    <a:pt x="947517" y="1126811"/>
                  </a:cubicBezTo>
                  <a:cubicBezTo>
                    <a:pt x="969907" y="1105968"/>
                    <a:pt x="994245" y="1087546"/>
                    <a:pt x="1012937" y="1062736"/>
                  </a:cubicBezTo>
                  <a:cubicBezTo>
                    <a:pt x="1049580" y="1014192"/>
                    <a:pt x="1061145" y="956302"/>
                    <a:pt x="1076139" y="899489"/>
                  </a:cubicBezTo>
                  <a:cubicBezTo>
                    <a:pt x="1092005" y="839447"/>
                    <a:pt x="1105520" y="779205"/>
                    <a:pt x="1107066" y="716743"/>
                  </a:cubicBezTo>
                  <a:cubicBezTo>
                    <a:pt x="1107537" y="696034"/>
                    <a:pt x="1118832" y="684806"/>
                    <a:pt x="1140684" y="681781"/>
                  </a:cubicBezTo>
                  <a:cubicBezTo>
                    <a:pt x="1206844" y="672637"/>
                    <a:pt x="1261707" y="693614"/>
                    <a:pt x="1306687" y="741419"/>
                  </a:cubicBezTo>
                  <a:cubicBezTo>
                    <a:pt x="1311797" y="746797"/>
                    <a:pt x="1315765" y="753319"/>
                    <a:pt x="1321211" y="758429"/>
                  </a:cubicBezTo>
                  <a:cubicBezTo>
                    <a:pt x="1328539" y="765152"/>
                    <a:pt x="1334658" y="764211"/>
                    <a:pt x="1338557" y="755067"/>
                  </a:cubicBezTo>
                  <a:cubicBezTo>
                    <a:pt x="1341314" y="749016"/>
                    <a:pt x="1343130" y="742629"/>
                    <a:pt x="1345280" y="736309"/>
                  </a:cubicBezTo>
                  <a:cubicBezTo>
                    <a:pt x="1388581" y="608118"/>
                    <a:pt x="1424149" y="477446"/>
                    <a:pt x="1451782" y="344999"/>
                  </a:cubicBezTo>
                  <a:cubicBezTo>
                    <a:pt x="1461396" y="299346"/>
                    <a:pt x="1471548" y="253761"/>
                    <a:pt x="1509268" y="220815"/>
                  </a:cubicBezTo>
                  <a:cubicBezTo>
                    <a:pt x="1521236" y="209359"/>
                    <a:pt x="1534818" y="199744"/>
                    <a:pt x="1549609" y="192308"/>
                  </a:cubicBezTo>
                  <a:cubicBezTo>
                    <a:pt x="1563393" y="186122"/>
                    <a:pt x="1568637" y="175970"/>
                    <a:pt x="1569780" y="161110"/>
                  </a:cubicBezTo>
                  <a:cubicBezTo>
                    <a:pt x="1572401" y="130586"/>
                    <a:pt x="1574082" y="99859"/>
                    <a:pt x="1579663" y="69671"/>
                  </a:cubicBezTo>
                  <a:cubicBezTo>
                    <a:pt x="1588270" y="23211"/>
                    <a:pt x="1626324" y="-5566"/>
                    <a:pt x="1670767" y="485"/>
                  </a:cubicBezTo>
                  <a:cubicBezTo>
                    <a:pt x="1711580" y="6066"/>
                    <a:pt x="1743247" y="49164"/>
                    <a:pt x="1741566" y="92531"/>
                  </a:cubicBezTo>
                  <a:cubicBezTo>
                    <a:pt x="1739414" y="149412"/>
                    <a:pt x="1720588" y="200107"/>
                    <a:pt x="1696652" y="251273"/>
                  </a:cubicBezTo>
                  <a:cubicBezTo>
                    <a:pt x="1678499" y="289933"/>
                    <a:pt x="1654362" y="326644"/>
                    <a:pt x="1647370" y="370078"/>
                  </a:cubicBezTo>
                  <a:cubicBezTo>
                    <a:pt x="1645689" y="380788"/>
                    <a:pt x="1641789" y="391035"/>
                    <a:pt x="1636007" y="400199"/>
                  </a:cubicBezTo>
                  <a:cubicBezTo>
                    <a:pt x="1585581" y="489152"/>
                    <a:pt x="1559156" y="586441"/>
                    <a:pt x="1530514" y="683798"/>
                  </a:cubicBezTo>
                  <a:cubicBezTo>
                    <a:pt x="1487820" y="828892"/>
                    <a:pt x="1474508" y="978557"/>
                    <a:pt x="1450235" y="1126542"/>
                  </a:cubicBezTo>
                  <a:cubicBezTo>
                    <a:pt x="1425560" y="1277149"/>
                    <a:pt x="1405255" y="1428496"/>
                    <a:pt x="1387841" y="1580112"/>
                  </a:cubicBezTo>
                  <a:cubicBezTo>
                    <a:pt x="1377957" y="1666576"/>
                    <a:pt x="1363837" y="1752570"/>
                    <a:pt x="1355971" y="1839371"/>
                  </a:cubicBezTo>
                  <a:cubicBezTo>
                    <a:pt x="1354896" y="1850929"/>
                    <a:pt x="1354560" y="1862533"/>
                    <a:pt x="1354829" y="1874131"/>
                  </a:cubicBezTo>
                  <a:cubicBezTo>
                    <a:pt x="1356913" y="1974446"/>
                    <a:pt x="1355702" y="2074829"/>
                    <a:pt x="1357114" y="2175144"/>
                  </a:cubicBezTo>
                  <a:cubicBezTo>
                    <a:pt x="1358056" y="2242379"/>
                    <a:pt x="1357585" y="2310892"/>
                    <a:pt x="1351736" y="2378800"/>
                  </a:cubicBezTo>
                  <a:cubicBezTo>
                    <a:pt x="1347432" y="2429024"/>
                    <a:pt x="1346694" y="2479652"/>
                    <a:pt x="1345013" y="2530214"/>
                  </a:cubicBezTo>
                  <a:cubicBezTo>
                    <a:pt x="1341247" y="2637252"/>
                    <a:pt x="1353685" y="2744290"/>
                    <a:pt x="1348642" y="2850993"/>
                  </a:cubicBezTo>
                  <a:cubicBezTo>
                    <a:pt x="1343734" y="2954737"/>
                    <a:pt x="1343801" y="3058414"/>
                    <a:pt x="1345953" y="3161889"/>
                  </a:cubicBezTo>
                  <a:cubicBezTo>
                    <a:pt x="1347634" y="3239815"/>
                    <a:pt x="1348442" y="3317741"/>
                    <a:pt x="1350257" y="3395666"/>
                  </a:cubicBezTo>
                  <a:cubicBezTo>
                    <a:pt x="1351400" y="3448849"/>
                    <a:pt x="1344138" y="3501562"/>
                    <a:pt x="1344474" y="3554678"/>
                  </a:cubicBezTo>
                  <a:cubicBezTo>
                    <a:pt x="1344138" y="3564669"/>
                    <a:pt x="1342120" y="3574532"/>
                    <a:pt x="1338557" y="3583858"/>
                  </a:cubicBezTo>
                  <a:cubicBezTo>
                    <a:pt x="1336070" y="3590003"/>
                    <a:pt x="1334658" y="3596531"/>
                    <a:pt x="1334389" y="3603154"/>
                  </a:cubicBezTo>
                  <a:cubicBezTo>
                    <a:pt x="1336137" y="3676105"/>
                    <a:pt x="1323900" y="3748921"/>
                    <a:pt x="1329817" y="3821736"/>
                  </a:cubicBezTo>
                  <a:cubicBezTo>
                    <a:pt x="1338289" y="3925884"/>
                    <a:pt x="1337212" y="4030165"/>
                    <a:pt x="1340574" y="4134447"/>
                  </a:cubicBezTo>
                  <a:cubicBezTo>
                    <a:pt x="1343197" y="4216206"/>
                    <a:pt x="1349853" y="4297897"/>
                    <a:pt x="1355031" y="4379587"/>
                  </a:cubicBezTo>
                  <a:cubicBezTo>
                    <a:pt x="1359670" y="4452134"/>
                    <a:pt x="1362560" y="4524951"/>
                    <a:pt x="1369755" y="4597295"/>
                  </a:cubicBezTo>
                  <a:cubicBezTo>
                    <a:pt x="1380579" y="4705813"/>
                    <a:pt x="1394295" y="4813995"/>
                    <a:pt x="1410969" y="4921907"/>
                  </a:cubicBezTo>
                  <a:cubicBezTo>
                    <a:pt x="1426232" y="5021483"/>
                    <a:pt x="1443310" y="5120856"/>
                    <a:pt x="1450235" y="5221844"/>
                  </a:cubicBezTo>
                  <a:cubicBezTo>
                    <a:pt x="1455345" y="5296677"/>
                    <a:pt x="1463211" y="5371712"/>
                    <a:pt x="1474575" y="5446141"/>
                  </a:cubicBezTo>
                  <a:cubicBezTo>
                    <a:pt x="1475920" y="5454344"/>
                    <a:pt x="1478608" y="5462277"/>
                    <a:pt x="1482509" y="5469607"/>
                  </a:cubicBezTo>
                  <a:cubicBezTo>
                    <a:pt x="1491451" y="5487222"/>
                    <a:pt x="1489636" y="5506922"/>
                    <a:pt x="1492257" y="5525681"/>
                  </a:cubicBezTo>
                  <a:cubicBezTo>
                    <a:pt x="1504158" y="5612280"/>
                    <a:pt x="1545373" y="5685633"/>
                    <a:pt x="1595732" y="5754281"/>
                  </a:cubicBezTo>
                  <a:cubicBezTo>
                    <a:pt x="1633586" y="5806119"/>
                    <a:pt x="1689861" y="5827701"/>
                    <a:pt x="1750373" y="5834963"/>
                  </a:cubicBezTo>
                  <a:cubicBezTo>
                    <a:pt x="1860236" y="5847738"/>
                    <a:pt x="1971174" y="5845855"/>
                    <a:pt x="2081037" y="5839333"/>
                  </a:cubicBezTo>
                  <a:cubicBezTo>
                    <a:pt x="2212885" y="5831534"/>
                    <a:pt x="2328933" y="5781578"/>
                    <a:pt x="2416877" y="5677363"/>
                  </a:cubicBezTo>
                  <a:cubicBezTo>
                    <a:pt x="2441350" y="5646771"/>
                    <a:pt x="2458899" y="5611204"/>
                    <a:pt x="2468446" y="5573216"/>
                  </a:cubicBezTo>
                  <a:cubicBezTo>
                    <a:pt x="2496013" y="5475724"/>
                    <a:pt x="2521159" y="5376956"/>
                    <a:pt x="2514301" y="5274624"/>
                  </a:cubicBezTo>
                  <a:cubicBezTo>
                    <a:pt x="2509191" y="5200127"/>
                    <a:pt x="2508183" y="5125429"/>
                    <a:pt x="2511411" y="5050798"/>
                  </a:cubicBezTo>
                  <a:cubicBezTo>
                    <a:pt x="2514570" y="4980268"/>
                    <a:pt x="2509932" y="4910074"/>
                    <a:pt x="2510132" y="4839746"/>
                  </a:cubicBezTo>
                  <a:cubicBezTo>
                    <a:pt x="2510132" y="4750189"/>
                    <a:pt x="2538507" y="4667826"/>
                    <a:pt x="2577838" y="4589765"/>
                  </a:cubicBezTo>
                  <a:cubicBezTo>
                    <a:pt x="2606413" y="4533019"/>
                    <a:pt x="2662757" y="4515806"/>
                    <a:pt x="2722192" y="4511907"/>
                  </a:cubicBezTo>
                  <a:cubicBezTo>
                    <a:pt x="2785327" y="4507738"/>
                    <a:pt x="2847924" y="4516882"/>
                    <a:pt x="2910451" y="4523270"/>
                  </a:cubicBezTo>
                  <a:cubicBezTo>
                    <a:pt x="2986495" y="4531001"/>
                    <a:pt x="3061396" y="4547340"/>
                    <a:pt x="3137303" y="4553929"/>
                  </a:cubicBezTo>
                  <a:cubicBezTo>
                    <a:pt x="3246426" y="4563342"/>
                    <a:pt x="3354473" y="4581899"/>
                    <a:pt x="3463596" y="4590169"/>
                  </a:cubicBezTo>
                  <a:cubicBezTo>
                    <a:pt x="3539841" y="4595883"/>
                    <a:pt x="3616087" y="4588219"/>
                    <a:pt x="3692196" y="4583445"/>
                  </a:cubicBezTo>
                  <a:cubicBezTo>
                    <a:pt x="3750086" y="4580151"/>
                    <a:pt x="3807840" y="4574167"/>
                    <a:pt x="3865731" y="4571477"/>
                  </a:cubicBezTo>
                  <a:cubicBezTo>
                    <a:pt x="3923621" y="4568787"/>
                    <a:pt x="3981644" y="4564753"/>
                    <a:pt x="4038592" y="4552785"/>
                  </a:cubicBezTo>
                  <a:cubicBezTo>
                    <a:pt x="4044241" y="4551441"/>
                    <a:pt x="4049955" y="4550432"/>
                    <a:pt x="4055738" y="4549693"/>
                  </a:cubicBezTo>
                  <a:cubicBezTo>
                    <a:pt x="4063134" y="4548886"/>
                    <a:pt x="4071806" y="4547003"/>
                    <a:pt x="4076312" y="4554399"/>
                  </a:cubicBezTo>
                  <a:cubicBezTo>
                    <a:pt x="4081624" y="4563073"/>
                    <a:pt x="4075168" y="4570401"/>
                    <a:pt x="4069589" y="4576452"/>
                  </a:cubicBezTo>
                  <a:cubicBezTo>
                    <a:pt x="4051838" y="4596623"/>
                    <a:pt x="4032138" y="4614104"/>
                    <a:pt x="4013783" y="4633334"/>
                  </a:cubicBezTo>
                  <a:cubicBezTo>
                    <a:pt x="3905735" y="4746154"/>
                    <a:pt x="3775636" y="4822668"/>
                    <a:pt x="3626574" y="4867514"/>
                  </a:cubicBezTo>
                  <a:cubicBezTo>
                    <a:pt x="3595512" y="4876860"/>
                    <a:pt x="3576619" y="4896426"/>
                    <a:pt x="3576888" y="4928026"/>
                  </a:cubicBezTo>
                  <a:cubicBezTo>
                    <a:pt x="3577627" y="5014558"/>
                    <a:pt x="3556718" y="5099678"/>
                    <a:pt x="3560885" y="5186075"/>
                  </a:cubicBezTo>
                  <a:cubicBezTo>
                    <a:pt x="3564045" y="5251428"/>
                    <a:pt x="3564180" y="5316982"/>
                    <a:pt x="3570971" y="5382201"/>
                  </a:cubicBezTo>
                  <a:cubicBezTo>
                    <a:pt x="3579712" y="5466984"/>
                    <a:pt x="3644460" y="5550289"/>
                    <a:pt x="3734016" y="5567568"/>
                  </a:cubicBezTo>
                  <a:cubicBezTo>
                    <a:pt x="3794932" y="5580343"/>
                    <a:pt x="3857394" y="5584242"/>
                    <a:pt x="3919384" y="5578998"/>
                  </a:cubicBezTo>
                  <a:cubicBezTo>
                    <a:pt x="3967122" y="5574292"/>
                    <a:pt x="4015531" y="5579402"/>
                    <a:pt x="4063469" y="5578998"/>
                  </a:cubicBezTo>
                  <a:cubicBezTo>
                    <a:pt x="4144152" y="5577923"/>
                    <a:pt x="4225642" y="5585184"/>
                    <a:pt x="4301685" y="5544305"/>
                  </a:cubicBezTo>
                  <a:cubicBezTo>
                    <a:pt x="4359237" y="5513376"/>
                    <a:pt x="4412489" y="5424895"/>
                    <a:pt x="4400521" y="5355307"/>
                  </a:cubicBezTo>
                  <a:cubicBezTo>
                    <a:pt x="4384720" y="5266085"/>
                    <a:pt x="4381829" y="5175048"/>
                    <a:pt x="4391847" y="5085020"/>
                  </a:cubicBezTo>
                  <a:cubicBezTo>
                    <a:pt x="4393528" y="5064312"/>
                    <a:pt x="4393730" y="5043536"/>
                    <a:pt x="4392385" y="5022828"/>
                  </a:cubicBezTo>
                  <a:cubicBezTo>
                    <a:pt x="4390233" y="4949541"/>
                    <a:pt x="4399444" y="4877263"/>
                    <a:pt x="4410000" y="4804918"/>
                  </a:cubicBezTo>
                  <a:cubicBezTo>
                    <a:pt x="4427482" y="4685844"/>
                    <a:pt x="4454645" y="4568452"/>
                    <a:pt x="4491154" y="4453815"/>
                  </a:cubicBezTo>
                  <a:cubicBezTo>
                    <a:pt x="4518519" y="4367014"/>
                    <a:pt x="4535797" y="4277053"/>
                    <a:pt x="4563230" y="4189917"/>
                  </a:cubicBezTo>
                  <a:cubicBezTo>
                    <a:pt x="4578694" y="4140700"/>
                    <a:pt x="4573517" y="4087853"/>
                    <a:pt x="4580914" y="4037024"/>
                  </a:cubicBezTo>
                  <a:cubicBezTo>
                    <a:pt x="4593620" y="3950021"/>
                    <a:pt x="4604848" y="3862837"/>
                    <a:pt x="4614531" y="3775479"/>
                  </a:cubicBezTo>
                  <a:cubicBezTo>
                    <a:pt x="4623809" y="3693048"/>
                    <a:pt x="4635239" y="3610954"/>
                    <a:pt x="4631877" y="3527582"/>
                  </a:cubicBezTo>
                  <a:cubicBezTo>
                    <a:pt x="4629053" y="3458599"/>
                    <a:pt x="4638600" y="3390018"/>
                    <a:pt x="4648551" y="3322044"/>
                  </a:cubicBezTo>
                  <a:cubicBezTo>
                    <a:pt x="4659107" y="3249719"/>
                    <a:pt x="4655476" y="3176022"/>
                    <a:pt x="4637929" y="3105075"/>
                  </a:cubicBezTo>
                  <a:cubicBezTo>
                    <a:pt x="4624011" y="3048194"/>
                    <a:pt x="4621320" y="2990775"/>
                    <a:pt x="4621120" y="2932213"/>
                  </a:cubicBezTo>
                  <a:cubicBezTo>
                    <a:pt x="4621120" y="2821948"/>
                    <a:pt x="4608614" y="2712018"/>
                    <a:pt x="4611706" y="2601617"/>
                  </a:cubicBezTo>
                  <a:cubicBezTo>
                    <a:pt x="4616145" y="2559824"/>
                    <a:pt x="4617893" y="2517775"/>
                    <a:pt x="4616749" y="2475753"/>
                  </a:cubicBezTo>
                  <a:cubicBezTo>
                    <a:pt x="4616883" y="2465863"/>
                    <a:pt x="4616145" y="2455979"/>
                    <a:pt x="4614397" y="2446237"/>
                  </a:cubicBezTo>
                  <a:cubicBezTo>
                    <a:pt x="4607000" y="2412619"/>
                    <a:pt x="4591670" y="2400180"/>
                    <a:pt x="4557716" y="2399172"/>
                  </a:cubicBezTo>
                  <a:cubicBezTo>
                    <a:pt x="4550992" y="2399172"/>
                    <a:pt x="4544269" y="2399172"/>
                    <a:pt x="4537882" y="2399172"/>
                  </a:cubicBezTo>
                  <a:cubicBezTo>
                    <a:pt x="4533782" y="2399172"/>
                    <a:pt x="4529679" y="2398701"/>
                    <a:pt x="4525510" y="2398567"/>
                  </a:cubicBezTo>
                  <a:cubicBezTo>
                    <a:pt x="4509172" y="2398231"/>
                    <a:pt x="4495591" y="2394264"/>
                    <a:pt x="4493977" y="2374631"/>
                  </a:cubicBezTo>
                  <a:cubicBezTo>
                    <a:pt x="4492431" y="2356390"/>
                    <a:pt x="4505139" y="2340032"/>
                    <a:pt x="4523225" y="2337047"/>
                  </a:cubicBezTo>
                  <a:cubicBezTo>
                    <a:pt x="4540505" y="2334633"/>
                    <a:pt x="4558187" y="2336596"/>
                    <a:pt x="4574525" y="2342761"/>
                  </a:cubicBezTo>
                  <a:cubicBezTo>
                    <a:pt x="4608479" y="2353385"/>
                    <a:pt x="4616345" y="2348476"/>
                    <a:pt x="4624482" y="2313178"/>
                  </a:cubicBezTo>
                  <a:cubicBezTo>
                    <a:pt x="4638196" y="2251577"/>
                    <a:pt x="4659511" y="2191933"/>
                    <a:pt x="4687952" y="2135610"/>
                  </a:cubicBezTo>
                  <a:cubicBezTo>
                    <a:pt x="4715182" y="2082628"/>
                    <a:pt x="4731789" y="2024537"/>
                    <a:pt x="4768634" y="1976060"/>
                  </a:cubicBezTo>
                  <a:cubicBezTo>
                    <a:pt x="4807631" y="1924491"/>
                    <a:pt x="4846761" y="1872988"/>
                    <a:pt x="4882934" y="1819133"/>
                  </a:cubicBezTo>
                  <a:cubicBezTo>
                    <a:pt x="4903643" y="1788070"/>
                    <a:pt x="4923814" y="1756692"/>
                    <a:pt x="4943446" y="1725004"/>
                  </a:cubicBezTo>
                  <a:cubicBezTo>
                    <a:pt x="4981837" y="1663214"/>
                    <a:pt x="5032331" y="1617965"/>
                    <a:pt x="5106828" y="1606132"/>
                  </a:cubicBezTo>
                  <a:cubicBezTo>
                    <a:pt x="5156447" y="1597815"/>
                    <a:pt x="5207344" y="1607523"/>
                    <a:pt x="5250441" y="1633496"/>
                  </a:cubicBezTo>
                  <a:cubicBezTo>
                    <a:pt x="5273907" y="1647280"/>
                    <a:pt x="5276932" y="1660390"/>
                    <a:pt x="5266444" y="1685738"/>
                  </a:cubicBezTo>
                  <a:cubicBezTo>
                    <a:pt x="5248895" y="1727827"/>
                    <a:pt x="5240424" y="1773144"/>
                    <a:pt x="5222203" y="1815032"/>
                  </a:cubicBezTo>
                  <a:cubicBezTo>
                    <a:pt x="5219178" y="1820222"/>
                    <a:pt x="5219178" y="1826650"/>
                    <a:pt x="5222203" y="1831840"/>
                  </a:cubicBezTo>
                  <a:cubicBezTo>
                    <a:pt x="5234709" y="1847372"/>
                    <a:pt x="5227986" y="1863038"/>
                    <a:pt x="5224490" y="1878905"/>
                  </a:cubicBezTo>
                  <a:cubicBezTo>
                    <a:pt x="5206402" y="1961067"/>
                    <a:pt x="5163574" y="2032403"/>
                    <a:pt x="5125720" y="2105892"/>
                  </a:cubicBezTo>
                  <a:cubicBezTo>
                    <a:pt x="5118325" y="2121598"/>
                    <a:pt x="5109988" y="2136887"/>
                    <a:pt x="5100910" y="2151679"/>
                  </a:cubicBezTo>
                  <a:cubicBezTo>
                    <a:pt x="5092775" y="2172724"/>
                    <a:pt x="5077647" y="2189196"/>
                    <a:pt x="5065208" y="2207484"/>
                  </a:cubicBezTo>
                  <a:cubicBezTo>
                    <a:pt x="5046047" y="2235252"/>
                    <a:pt x="5029575" y="2264795"/>
                    <a:pt x="5016060" y="2295697"/>
                  </a:cubicBezTo>
                  <a:cubicBezTo>
                    <a:pt x="5014447" y="2298763"/>
                    <a:pt x="5013033" y="2301930"/>
                    <a:pt x="5011823" y="2305177"/>
                  </a:cubicBezTo>
                  <a:cubicBezTo>
                    <a:pt x="5007521" y="2316876"/>
                    <a:pt x="5003688" y="2328776"/>
                    <a:pt x="5000125" y="2340745"/>
                  </a:cubicBezTo>
                  <a:cubicBezTo>
                    <a:pt x="4998915" y="2343938"/>
                    <a:pt x="4998175" y="2347293"/>
                    <a:pt x="4997905" y="2350695"/>
                  </a:cubicBezTo>
                  <a:cubicBezTo>
                    <a:pt x="4997905" y="2358696"/>
                    <a:pt x="4994411" y="2366361"/>
                    <a:pt x="4995217" y="2374496"/>
                  </a:cubicBezTo>
                  <a:cubicBezTo>
                    <a:pt x="4994209" y="2377791"/>
                    <a:pt x="4993468" y="2381166"/>
                    <a:pt x="4993065" y="2384582"/>
                  </a:cubicBezTo>
                  <a:cubicBezTo>
                    <a:pt x="4993065" y="2391305"/>
                    <a:pt x="4993065" y="2398365"/>
                    <a:pt x="4993065" y="2405223"/>
                  </a:cubicBezTo>
                  <a:cubicBezTo>
                    <a:pt x="4993065" y="2409802"/>
                    <a:pt x="4993805" y="2414347"/>
                    <a:pt x="4995284" y="2418670"/>
                  </a:cubicBezTo>
                  <a:cubicBezTo>
                    <a:pt x="4996897" y="2426698"/>
                    <a:pt x="4997838" y="2434833"/>
                    <a:pt x="4998107" y="2443009"/>
                  </a:cubicBezTo>
                  <a:cubicBezTo>
                    <a:pt x="4998376" y="2446559"/>
                    <a:pt x="4999117" y="2450062"/>
                    <a:pt x="5000259" y="2453431"/>
                  </a:cubicBezTo>
                  <a:cubicBezTo>
                    <a:pt x="5000259" y="2460692"/>
                    <a:pt x="5003486" y="2467617"/>
                    <a:pt x="5003217" y="2475013"/>
                  </a:cubicBezTo>
                  <a:cubicBezTo>
                    <a:pt x="5003756" y="2478846"/>
                    <a:pt x="5005167" y="2482477"/>
                    <a:pt x="5005436" y="2486309"/>
                  </a:cubicBezTo>
                  <a:cubicBezTo>
                    <a:pt x="5007117" y="2518326"/>
                    <a:pt x="5011219" y="2550176"/>
                    <a:pt x="5017674" y="2581581"/>
                  </a:cubicBezTo>
                  <a:cubicBezTo>
                    <a:pt x="5018278" y="2585582"/>
                    <a:pt x="5019085" y="2589535"/>
                    <a:pt x="5020228" y="2593415"/>
                  </a:cubicBezTo>
                  <a:cubicBezTo>
                    <a:pt x="5028767" y="2634226"/>
                    <a:pt x="5036700" y="2675105"/>
                    <a:pt x="5042887" y="2716321"/>
                  </a:cubicBezTo>
                  <a:cubicBezTo>
                    <a:pt x="5043289" y="2720321"/>
                    <a:pt x="5044029" y="2724282"/>
                    <a:pt x="5045105" y="2728154"/>
                  </a:cubicBezTo>
                  <a:cubicBezTo>
                    <a:pt x="5047122" y="2750611"/>
                    <a:pt x="5051359" y="2772799"/>
                    <a:pt x="5052905" y="2795390"/>
                  </a:cubicBezTo>
                  <a:cubicBezTo>
                    <a:pt x="5053040" y="2799323"/>
                    <a:pt x="5053778" y="2803216"/>
                    <a:pt x="5054988" y="2806954"/>
                  </a:cubicBezTo>
                  <a:cubicBezTo>
                    <a:pt x="5054586" y="2817308"/>
                    <a:pt x="5058686" y="2827124"/>
                    <a:pt x="5057813" y="2837680"/>
                  </a:cubicBezTo>
                  <a:cubicBezTo>
                    <a:pt x="5057880" y="2842851"/>
                    <a:pt x="5058619" y="2847988"/>
                    <a:pt x="5060098" y="2852943"/>
                  </a:cubicBezTo>
                  <a:cubicBezTo>
                    <a:pt x="5060098" y="2864776"/>
                    <a:pt x="5063931" y="2876341"/>
                    <a:pt x="5062788" y="2888241"/>
                  </a:cubicBezTo>
                  <a:cubicBezTo>
                    <a:pt x="5063125" y="2893701"/>
                    <a:pt x="5063931" y="2899120"/>
                    <a:pt x="5065141" y="2904445"/>
                  </a:cubicBezTo>
                  <a:cubicBezTo>
                    <a:pt x="5065544" y="2930196"/>
                    <a:pt x="5069175" y="2955746"/>
                    <a:pt x="5067764" y="2981497"/>
                  </a:cubicBezTo>
                  <a:cubicBezTo>
                    <a:pt x="5067966" y="2987346"/>
                    <a:pt x="5068704" y="2993155"/>
                    <a:pt x="5070116" y="2998844"/>
                  </a:cubicBezTo>
                  <a:cubicBezTo>
                    <a:pt x="5070587" y="3043824"/>
                    <a:pt x="5068772" y="3088804"/>
                    <a:pt x="5072806" y="3133718"/>
                  </a:cubicBezTo>
                  <a:cubicBezTo>
                    <a:pt x="5073076" y="3138262"/>
                    <a:pt x="5073814" y="3142768"/>
                    <a:pt x="5075026" y="3147165"/>
                  </a:cubicBezTo>
                  <a:cubicBezTo>
                    <a:pt x="5075697" y="3182396"/>
                    <a:pt x="5083832" y="3217762"/>
                    <a:pt x="5075026" y="3252993"/>
                  </a:cubicBezTo>
                  <a:cubicBezTo>
                    <a:pt x="5051359" y="3301470"/>
                    <a:pt x="5006714" y="3319018"/>
                    <a:pt x="4964893" y="3296427"/>
                  </a:cubicBezTo>
                  <a:cubicBezTo>
                    <a:pt x="4942773" y="3284459"/>
                    <a:pt x="4931680" y="3265028"/>
                    <a:pt x="4926435" y="3241227"/>
                  </a:cubicBezTo>
                  <a:cubicBezTo>
                    <a:pt x="4917425" y="3199850"/>
                    <a:pt x="4912719" y="3157646"/>
                    <a:pt x="4912382" y="3115295"/>
                  </a:cubicBezTo>
                  <a:cubicBezTo>
                    <a:pt x="4911778" y="3051220"/>
                    <a:pt x="4903911" y="2987952"/>
                    <a:pt x="4898935" y="2924347"/>
                  </a:cubicBezTo>
                  <a:cubicBezTo>
                    <a:pt x="4893960" y="2860742"/>
                    <a:pt x="4888111" y="2795457"/>
                    <a:pt x="4887304" y="2730843"/>
                  </a:cubicBezTo>
                  <a:cubicBezTo>
                    <a:pt x="4886834" y="2692250"/>
                    <a:pt x="4878093" y="2655473"/>
                    <a:pt x="4871437" y="2617888"/>
                  </a:cubicBezTo>
                  <a:cubicBezTo>
                    <a:pt x="4857519" y="2539559"/>
                    <a:pt x="4839769" y="2461835"/>
                    <a:pt x="4832373" y="2382565"/>
                  </a:cubicBezTo>
                  <a:cubicBezTo>
                    <a:pt x="4830019" y="2357486"/>
                    <a:pt x="4826657" y="2354528"/>
                    <a:pt x="4803731" y="2365487"/>
                  </a:cubicBezTo>
                  <a:cubicBezTo>
                    <a:pt x="4776029" y="2378934"/>
                    <a:pt x="4748800" y="2392919"/>
                    <a:pt x="4720560" y="2405021"/>
                  </a:cubicBezTo>
                  <a:cubicBezTo>
                    <a:pt x="4712492" y="2408518"/>
                    <a:pt x="4703551" y="2411745"/>
                    <a:pt x="4699179" y="2421292"/>
                  </a:cubicBezTo>
                  <a:cubicBezTo>
                    <a:pt x="4706441" y="2428016"/>
                    <a:pt x="4715115" y="2424587"/>
                    <a:pt x="4723048" y="2425327"/>
                  </a:cubicBezTo>
                  <a:cubicBezTo>
                    <a:pt x="4762784" y="2428608"/>
                    <a:pt x="4793914" y="2460759"/>
                    <a:pt x="4795999" y="2500563"/>
                  </a:cubicBezTo>
                  <a:cubicBezTo>
                    <a:pt x="4798015" y="2537408"/>
                    <a:pt x="4790149" y="2573378"/>
                    <a:pt x="4783896" y="2609215"/>
                  </a:cubicBezTo>
                  <a:cubicBezTo>
                    <a:pt x="4776567" y="2651640"/>
                    <a:pt x="4769507" y="2694402"/>
                    <a:pt x="4755254" y="2735348"/>
                  </a:cubicBezTo>
                  <a:cubicBezTo>
                    <a:pt x="4749875" y="2750745"/>
                    <a:pt x="4750010" y="2763520"/>
                    <a:pt x="4760834" y="2776900"/>
                  </a:cubicBezTo>
                  <a:cubicBezTo>
                    <a:pt x="4779727" y="2800230"/>
                    <a:pt x="4778517" y="2827864"/>
                    <a:pt x="4774281" y="2855431"/>
                  </a:cubicBezTo>
                  <a:cubicBezTo>
                    <a:pt x="4768903" y="2888241"/>
                    <a:pt x="4760364" y="2920380"/>
                    <a:pt x="4752496" y="2952586"/>
                  </a:cubicBezTo>
                  <a:cubicBezTo>
                    <a:pt x="4739184" y="3005164"/>
                    <a:pt x="4740194" y="3060330"/>
                    <a:pt x="4755321" y="3112404"/>
                  </a:cubicBezTo>
                  <a:cubicBezTo>
                    <a:pt x="4763995" y="3137738"/>
                    <a:pt x="4762514" y="3165432"/>
                    <a:pt x="4751287" y="3189724"/>
                  </a:cubicBezTo>
                  <a:cubicBezTo>
                    <a:pt x="4742144" y="3209088"/>
                    <a:pt x="4739924" y="3234638"/>
                    <a:pt x="4753506" y="3251984"/>
                  </a:cubicBezTo>
                  <a:cubicBezTo>
                    <a:pt x="4782485" y="3289031"/>
                    <a:pt x="4778248" y="3329507"/>
                    <a:pt x="4773677" y="3370856"/>
                  </a:cubicBezTo>
                  <a:cubicBezTo>
                    <a:pt x="4769642" y="3404669"/>
                    <a:pt x="4763659" y="3438213"/>
                    <a:pt x="4755591" y="3471306"/>
                  </a:cubicBezTo>
                  <a:cubicBezTo>
                    <a:pt x="4751623" y="3485802"/>
                    <a:pt x="4752364" y="3501205"/>
                    <a:pt x="4757876" y="3515211"/>
                  </a:cubicBezTo>
                  <a:cubicBezTo>
                    <a:pt x="4768432" y="3540935"/>
                    <a:pt x="4767692" y="3569886"/>
                    <a:pt x="4755993" y="3595086"/>
                  </a:cubicBezTo>
                  <a:cubicBezTo>
                    <a:pt x="4754379" y="3598919"/>
                    <a:pt x="4753439" y="3603087"/>
                    <a:pt x="4751489" y="3606718"/>
                  </a:cubicBezTo>
                  <a:cubicBezTo>
                    <a:pt x="4729704" y="3648000"/>
                    <a:pt x="4724594" y="3684308"/>
                    <a:pt x="4765339" y="3721018"/>
                  </a:cubicBezTo>
                  <a:cubicBezTo>
                    <a:pt x="4792234" y="3745290"/>
                    <a:pt x="4798553" y="3784084"/>
                    <a:pt x="4800436" y="3820055"/>
                  </a:cubicBezTo>
                  <a:cubicBezTo>
                    <a:pt x="4806152" y="3925958"/>
                    <a:pt x="4805613" y="4032116"/>
                    <a:pt x="4798823" y="4137944"/>
                  </a:cubicBezTo>
                  <a:cubicBezTo>
                    <a:pt x="4787862" y="4306032"/>
                    <a:pt x="4747454" y="4469010"/>
                    <a:pt x="4723048" y="4634678"/>
                  </a:cubicBezTo>
                  <a:cubicBezTo>
                    <a:pt x="4705364" y="4754491"/>
                    <a:pt x="4689431" y="4874574"/>
                    <a:pt x="4670604" y="4994253"/>
                  </a:cubicBezTo>
                  <a:cubicBezTo>
                    <a:pt x="4659713" y="5064177"/>
                    <a:pt x="4658367" y="5134573"/>
                    <a:pt x="4651913" y="5204699"/>
                  </a:cubicBezTo>
                  <a:cubicBezTo>
                    <a:pt x="4647274" y="5255394"/>
                    <a:pt x="4627440" y="5297820"/>
                    <a:pt x="4587905" y="5329555"/>
                  </a:cubicBezTo>
                  <a:cubicBezTo>
                    <a:pt x="4567532" y="5346633"/>
                    <a:pt x="4552673" y="5369359"/>
                    <a:pt x="4545211" y="5394840"/>
                  </a:cubicBezTo>
                  <a:cubicBezTo>
                    <a:pt x="4520065" y="5467926"/>
                    <a:pt x="4483623" y="5533950"/>
                    <a:pt x="4426138" y="5587739"/>
                  </a:cubicBezTo>
                  <a:cubicBezTo>
                    <a:pt x="4397361" y="5615440"/>
                    <a:pt x="4363339" y="5637089"/>
                    <a:pt x="4326091" y="5651478"/>
                  </a:cubicBezTo>
                  <a:cubicBezTo>
                    <a:pt x="4259259" y="5676489"/>
                    <a:pt x="4194109" y="5704796"/>
                    <a:pt x="4129831" y="5735993"/>
                  </a:cubicBezTo>
                  <a:cubicBezTo>
                    <a:pt x="4022255" y="5788234"/>
                    <a:pt x="3911316" y="5780233"/>
                    <a:pt x="3803807" y="5735993"/>
                  </a:cubicBezTo>
                  <a:cubicBezTo>
                    <a:pt x="3606002" y="5654907"/>
                    <a:pt x="3482490" y="5504771"/>
                    <a:pt x="3414918" y="5305014"/>
                  </a:cubicBezTo>
                  <a:cubicBezTo>
                    <a:pt x="3396697" y="5251226"/>
                    <a:pt x="3390445" y="5195017"/>
                    <a:pt x="3388024" y="5138539"/>
                  </a:cubicBezTo>
                  <a:cubicBezTo>
                    <a:pt x="3386881" y="5110637"/>
                    <a:pt x="3374577" y="5085692"/>
                    <a:pt x="3368593" y="5059067"/>
                  </a:cubicBezTo>
                  <a:cubicBezTo>
                    <a:pt x="3365299" y="5044612"/>
                    <a:pt x="3351381" y="5040174"/>
                    <a:pt x="3337597" y="5037888"/>
                  </a:cubicBezTo>
                  <a:cubicBezTo>
                    <a:pt x="3306535" y="5032577"/>
                    <a:pt x="3275001" y="5029753"/>
                    <a:pt x="3244477" y="5021416"/>
                  </a:cubicBezTo>
                  <a:cubicBezTo>
                    <a:pt x="3212002" y="5012608"/>
                    <a:pt x="3209985" y="5009852"/>
                    <a:pt x="3215835" y="4977309"/>
                  </a:cubicBezTo>
                  <a:cubicBezTo>
                    <a:pt x="3217247" y="4969644"/>
                    <a:pt x="3217783" y="4962450"/>
                    <a:pt x="3211127" y="4957139"/>
                  </a:cubicBezTo>
                  <a:cubicBezTo>
                    <a:pt x="3207900" y="4955122"/>
                    <a:pt x="3204606" y="4953374"/>
                    <a:pt x="3201109" y="4951828"/>
                  </a:cubicBezTo>
                  <a:cubicBezTo>
                    <a:pt x="3197613" y="4950214"/>
                    <a:pt x="3194386" y="4948466"/>
                    <a:pt x="3190889" y="4946650"/>
                  </a:cubicBezTo>
                  <a:cubicBezTo>
                    <a:pt x="3183360" y="4943691"/>
                    <a:pt x="3177779" y="4937237"/>
                    <a:pt x="3175963" y="4929370"/>
                  </a:cubicBezTo>
                  <a:cubicBezTo>
                    <a:pt x="3183965" y="4810902"/>
                    <a:pt x="3300685" y="4719260"/>
                    <a:pt x="3418683" y="4738691"/>
                  </a:cubicBezTo>
                  <a:cubicBezTo>
                    <a:pt x="3430988" y="4740776"/>
                    <a:pt x="3443022" y="4744205"/>
                    <a:pt x="3455461" y="4745415"/>
                  </a:cubicBezTo>
                  <a:cubicBezTo>
                    <a:pt x="3478320" y="4748037"/>
                    <a:pt x="3500777" y="4738154"/>
                    <a:pt x="3514292" y="4719597"/>
                  </a:cubicBezTo>
                  <a:cubicBezTo>
                    <a:pt x="3524781" y="4706149"/>
                    <a:pt x="3521756" y="4698754"/>
                    <a:pt x="3504879" y="4696401"/>
                  </a:cubicBezTo>
                  <a:cubicBezTo>
                    <a:pt x="3494996" y="4695257"/>
                    <a:pt x="3484978" y="4695056"/>
                    <a:pt x="3475026" y="4695795"/>
                  </a:cubicBezTo>
                  <a:cubicBezTo>
                    <a:pt x="3357096" y="4701914"/>
                    <a:pt x="3242123" y="4681004"/>
                    <a:pt x="3127083" y="4659488"/>
                  </a:cubicBezTo>
                  <a:cubicBezTo>
                    <a:pt x="3095887" y="4653638"/>
                    <a:pt x="3064823" y="4643419"/>
                    <a:pt x="3031542" y="4653975"/>
                  </a:cubicBezTo>
                  <a:cubicBezTo>
                    <a:pt x="3012583" y="4660026"/>
                    <a:pt x="2992143" y="4651420"/>
                    <a:pt x="2973115" y="4645772"/>
                  </a:cubicBezTo>
                  <a:cubicBezTo>
                    <a:pt x="2911663" y="4627485"/>
                    <a:pt x="2853032" y="4641738"/>
                    <a:pt x="2795682" y="4662379"/>
                  </a:cubicBezTo>
                  <a:cubicBezTo>
                    <a:pt x="2765626" y="4673137"/>
                    <a:pt x="2749894" y="4700098"/>
                    <a:pt x="2738464" y="4728270"/>
                  </a:cubicBezTo>
                  <a:cubicBezTo>
                    <a:pt x="2713922" y="4786563"/>
                    <a:pt x="2700812" y="4849092"/>
                    <a:pt x="2699939" y="4912360"/>
                  </a:cubicBezTo>
                  <a:cubicBezTo>
                    <a:pt x="2699939" y="5097728"/>
                    <a:pt x="2686492" y="5281683"/>
                    <a:pt x="2648637" y="5463690"/>
                  </a:cubicBezTo>
                  <a:cubicBezTo>
                    <a:pt x="2641308" y="5493475"/>
                    <a:pt x="2636065" y="5523663"/>
                    <a:pt x="2632904" y="5554188"/>
                  </a:cubicBezTo>
                  <a:cubicBezTo>
                    <a:pt x="2631357" y="5576914"/>
                    <a:pt x="2617843" y="5596076"/>
                    <a:pt x="2607221" y="5615776"/>
                  </a:cubicBezTo>
                  <a:cubicBezTo>
                    <a:pt x="2587320" y="5652150"/>
                    <a:pt x="2565132" y="5687314"/>
                    <a:pt x="2540859" y="5720931"/>
                  </a:cubicBezTo>
                  <a:cubicBezTo>
                    <a:pt x="2524454" y="5744128"/>
                    <a:pt x="2510199" y="5767996"/>
                    <a:pt x="2504822" y="5796706"/>
                  </a:cubicBezTo>
                  <a:cubicBezTo>
                    <a:pt x="2501191" y="5810422"/>
                    <a:pt x="2493592" y="5822793"/>
                    <a:pt x="2483037" y="5832273"/>
                  </a:cubicBezTo>
                  <a:cubicBezTo>
                    <a:pt x="2467506" y="5848612"/>
                    <a:pt x="2448747" y="5861050"/>
                    <a:pt x="2432140" y="5876044"/>
                  </a:cubicBezTo>
                  <a:cubicBezTo>
                    <a:pt x="2413112" y="5893323"/>
                    <a:pt x="2413987" y="5903879"/>
                    <a:pt x="2436711" y="5915376"/>
                  </a:cubicBezTo>
                  <a:cubicBezTo>
                    <a:pt x="2467169" y="5930639"/>
                    <a:pt x="2494131" y="5952020"/>
                    <a:pt x="2515915" y="5978174"/>
                  </a:cubicBezTo>
                  <a:cubicBezTo>
                    <a:pt x="2549061" y="6017641"/>
                    <a:pt x="2562980" y="6063226"/>
                    <a:pt x="2564660" y="6113518"/>
                  </a:cubicBezTo>
                  <a:cubicBezTo>
                    <a:pt x="2564660" y="6126965"/>
                    <a:pt x="2556391" y="6133689"/>
                    <a:pt x="2545565" y="6139942"/>
                  </a:cubicBezTo>
                  <a:cubicBezTo>
                    <a:pt x="2487676" y="6172618"/>
                    <a:pt x="2425013" y="6195814"/>
                    <a:pt x="2359795" y="6208656"/>
                  </a:cubicBezTo>
                  <a:cubicBezTo>
                    <a:pt x="2302308" y="6220624"/>
                    <a:pt x="2244218" y="6230038"/>
                    <a:pt x="2186395" y="6240862"/>
                  </a:cubicBezTo>
                  <a:cubicBezTo>
                    <a:pt x="2165216" y="6244829"/>
                    <a:pt x="2154054" y="6237366"/>
                    <a:pt x="2145113" y="6219414"/>
                  </a:cubicBezTo>
                  <a:cubicBezTo>
                    <a:pt x="2117209" y="6164752"/>
                    <a:pt x="2113041" y="6101013"/>
                    <a:pt x="2133549" y="6043123"/>
                  </a:cubicBezTo>
                  <a:cubicBezTo>
                    <a:pt x="2142894" y="6014615"/>
                    <a:pt x="2141886" y="6013943"/>
                    <a:pt x="2112570" y="6017238"/>
                  </a:cubicBezTo>
                  <a:cubicBezTo>
                    <a:pt x="1974873" y="6032568"/>
                    <a:pt x="1837779" y="6031290"/>
                    <a:pt x="1702435" y="5999622"/>
                  </a:cubicBezTo>
                  <a:cubicBezTo>
                    <a:pt x="1658799" y="5989402"/>
                    <a:pt x="1615902" y="5976493"/>
                    <a:pt x="1573276" y="5962575"/>
                  </a:cubicBezTo>
                  <a:cubicBezTo>
                    <a:pt x="1557071" y="5958340"/>
                    <a:pt x="1542617" y="5948859"/>
                    <a:pt x="1532262" y="5935681"/>
                  </a:cubicBezTo>
                  <a:cubicBezTo>
                    <a:pt x="1506243" y="5898097"/>
                    <a:pt x="1471750" y="5863403"/>
                    <a:pt x="1483315" y="5810826"/>
                  </a:cubicBezTo>
                  <a:cubicBezTo>
                    <a:pt x="1485870" y="5799193"/>
                    <a:pt x="1480087" y="5789915"/>
                    <a:pt x="1472154" y="5781914"/>
                  </a:cubicBezTo>
                  <a:cubicBezTo>
                    <a:pt x="1380915" y="5689668"/>
                    <a:pt x="1326725" y="5577384"/>
                    <a:pt x="1293173" y="5453671"/>
                  </a:cubicBezTo>
                  <a:cubicBezTo>
                    <a:pt x="1261036" y="5335001"/>
                    <a:pt x="1231519" y="5215927"/>
                    <a:pt x="1221904" y="5092954"/>
                  </a:cubicBezTo>
                  <a:cubicBezTo>
                    <a:pt x="1220291" y="5072784"/>
                    <a:pt x="1210475" y="5074599"/>
                    <a:pt x="1197028" y="5080986"/>
                  </a:cubicBezTo>
                  <a:cubicBezTo>
                    <a:pt x="1153258" y="5102434"/>
                    <a:pt x="1102764" y="5105527"/>
                    <a:pt x="1056640" y="5089727"/>
                  </a:cubicBezTo>
                  <a:cubicBezTo>
                    <a:pt x="1035327" y="5083004"/>
                    <a:pt x="1023022" y="5070699"/>
                    <a:pt x="1021678" y="5047234"/>
                  </a:cubicBezTo>
                  <a:cubicBezTo>
                    <a:pt x="1019727" y="5026727"/>
                    <a:pt x="1015827" y="5006490"/>
                    <a:pt x="1009911" y="4986722"/>
                  </a:cubicBezTo>
                  <a:cubicBezTo>
                    <a:pt x="994312" y="4928967"/>
                    <a:pt x="948861" y="4895081"/>
                    <a:pt x="888417" y="4890575"/>
                  </a:cubicBezTo>
                  <a:cubicBezTo>
                    <a:pt x="809483" y="4884793"/>
                    <a:pt x="729810" y="4887685"/>
                    <a:pt x="652153" y="4866573"/>
                  </a:cubicBezTo>
                  <a:cubicBezTo>
                    <a:pt x="572009" y="4844721"/>
                    <a:pt x="494150" y="4817962"/>
                    <a:pt x="422343" y="4775536"/>
                  </a:cubicBezTo>
                  <a:cubicBezTo>
                    <a:pt x="415350" y="4770695"/>
                    <a:pt x="407752" y="4766729"/>
                    <a:pt x="399751" y="4763702"/>
                  </a:cubicBezTo>
                  <a:close/>
                </a:path>
              </a:pathLst>
            </a:custGeom>
            <a:solidFill>
              <a:srgbClr val="000000"/>
            </a:solidFill>
            <a:ln w="6712" cap="flat">
              <a:noFill/>
              <a:prstDash val="solid"/>
              <a:miter/>
            </a:ln>
          </p:spPr>
          <p:txBody>
            <a:bodyPr rtlCol="0" anchor="ctr"/>
            <a:lstStyle/>
            <a:p>
              <a:endParaRPr lang="es-CO"/>
            </a:p>
          </p:txBody>
        </p:sp>
        <p:sp>
          <p:nvSpPr>
            <p:cNvPr id="1395" name="Freeform: Shape 1394">
              <a:extLst>
                <a:ext uri="{FF2B5EF4-FFF2-40B4-BE49-F238E27FC236}">
                  <a16:creationId xmlns:a16="http://schemas.microsoft.com/office/drawing/2014/main" id="{7DD96ECF-7060-8D9E-8246-4B3D911E448F}"/>
                </a:ext>
              </a:extLst>
            </p:cNvPr>
            <p:cNvSpPr/>
            <p:nvPr/>
          </p:nvSpPr>
          <p:spPr>
            <a:xfrm>
              <a:off x="3612541" y="-149"/>
              <a:ext cx="4430793" cy="2033344"/>
            </a:xfrm>
            <a:custGeom>
              <a:avLst/>
              <a:gdLst>
                <a:gd name="connsiteX0" fmla="*/ 1478888 w 4430793"/>
                <a:gd name="connsiteY0" fmla="*/ 958879 h 2033344"/>
                <a:gd name="connsiteX1" fmla="*/ 1499595 w 4430793"/>
                <a:gd name="connsiteY1" fmla="*/ 901393 h 2033344"/>
                <a:gd name="connsiteX2" fmla="*/ 1534761 w 4430793"/>
                <a:gd name="connsiteY2" fmla="*/ 825350 h 2033344"/>
                <a:gd name="connsiteX3" fmla="*/ 1568982 w 4430793"/>
                <a:gd name="connsiteY3" fmla="*/ 705066 h 2033344"/>
                <a:gd name="connsiteX4" fmla="*/ 1567772 w 4430793"/>
                <a:gd name="connsiteY4" fmla="*/ 651748 h 2033344"/>
                <a:gd name="connsiteX5" fmla="*/ 1492200 w 4430793"/>
                <a:gd name="connsiteY5" fmla="*/ 598767 h 2033344"/>
                <a:gd name="connsiteX6" fmla="*/ 1423351 w 4430793"/>
                <a:gd name="connsiteY6" fmla="*/ 662237 h 2033344"/>
                <a:gd name="connsiteX7" fmla="*/ 1413333 w 4430793"/>
                <a:gd name="connsiteY7" fmla="*/ 765510 h 2033344"/>
                <a:gd name="connsiteX8" fmla="*/ 1396994 w 4430793"/>
                <a:gd name="connsiteY8" fmla="*/ 787833 h 2033344"/>
                <a:gd name="connsiteX9" fmla="*/ 1303807 w 4430793"/>
                <a:gd name="connsiteY9" fmla="*/ 902133 h 2033344"/>
                <a:gd name="connsiteX10" fmla="*/ 1253919 w 4430793"/>
                <a:gd name="connsiteY10" fmla="*/ 1116546 h 2033344"/>
                <a:gd name="connsiteX11" fmla="*/ 1232738 w 4430793"/>
                <a:gd name="connsiteY11" fmla="*/ 1192925 h 2033344"/>
                <a:gd name="connsiteX12" fmla="*/ 1180564 w 4430793"/>
                <a:gd name="connsiteY12" fmla="*/ 1353349 h 2033344"/>
                <a:gd name="connsiteX13" fmla="*/ 1154814 w 4430793"/>
                <a:gd name="connsiteY13" fmla="*/ 1358190 h 2033344"/>
                <a:gd name="connsiteX14" fmla="*/ 1099545 w 4430793"/>
                <a:gd name="connsiteY14" fmla="*/ 1305612 h 2033344"/>
                <a:gd name="connsiteX15" fmla="*/ 969513 w 4430793"/>
                <a:gd name="connsiteY15" fmla="*/ 1282214 h 2033344"/>
                <a:gd name="connsiteX16" fmla="*/ 948871 w 4430793"/>
                <a:gd name="connsiteY16" fmla="*/ 1302384 h 2033344"/>
                <a:gd name="connsiteX17" fmla="*/ 945577 w 4430793"/>
                <a:gd name="connsiteY17" fmla="*/ 1316773 h 2033344"/>
                <a:gd name="connsiteX18" fmla="*/ 920431 w 4430793"/>
                <a:gd name="connsiteY18" fmla="*/ 1472557 h 2033344"/>
                <a:gd name="connsiteX19" fmla="*/ 887284 w 4430793"/>
                <a:gd name="connsiteY19" fmla="*/ 1591832 h 2033344"/>
                <a:gd name="connsiteX20" fmla="*/ 799878 w 4430793"/>
                <a:gd name="connsiteY20" fmla="*/ 1709561 h 2033344"/>
                <a:gd name="connsiteX21" fmla="*/ 764647 w 4430793"/>
                <a:gd name="connsiteY21" fmla="*/ 1740691 h 2033344"/>
                <a:gd name="connsiteX22" fmla="*/ 611283 w 4430793"/>
                <a:gd name="connsiteY22" fmla="*/ 1812969 h 2033344"/>
                <a:gd name="connsiteX23" fmla="*/ 511371 w 4430793"/>
                <a:gd name="connsiteY23" fmla="*/ 1829240 h 2033344"/>
                <a:gd name="connsiteX24" fmla="*/ 435664 w 4430793"/>
                <a:gd name="connsiteY24" fmla="*/ 1839662 h 2033344"/>
                <a:gd name="connsiteX25" fmla="*/ 357066 w 4430793"/>
                <a:gd name="connsiteY25" fmla="*/ 1847999 h 2033344"/>
                <a:gd name="connsiteX26" fmla="*/ 174927 w 4430793"/>
                <a:gd name="connsiteY26" fmla="*/ 1901316 h 2033344"/>
                <a:gd name="connsiteX27" fmla="*/ 17864 w 4430793"/>
                <a:gd name="connsiteY27" fmla="*/ 2016558 h 2033344"/>
                <a:gd name="connsiteX28" fmla="*/ -558 w 4430793"/>
                <a:gd name="connsiteY28" fmla="*/ 2033030 h 2033344"/>
                <a:gd name="connsiteX29" fmla="*/ -2374 w 4430793"/>
                <a:gd name="connsiteY29" fmla="*/ 2028115 h 2033344"/>
                <a:gd name="connsiteX30" fmla="*/ -1366 w 4430793"/>
                <a:gd name="connsiteY30" fmla="*/ 2026844 h 2033344"/>
                <a:gd name="connsiteX31" fmla="*/ 166722 w 4430793"/>
                <a:gd name="connsiteY31" fmla="*/ 1897484 h 2033344"/>
                <a:gd name="connsiteX32" fmla="*/ 408770 w 4430793"/>
                <a:gd name="connsiteY32" fmla="*/ 1835291 h 2033344"/>
                <a:gd name="connsiteX33" fmla="*/ 665071 w 4430793"/>
                <a:gd name="connsiteY33" fmla="*/ 1789370 h 2033344"/>
                <a:gd name="connsiteX34" fmla="*/ 761420 w 4430793"/>
                <a:gd name="connsiteY34" fmla="*/ 1733901 h 2033344"/>
                <a:gd name="connsiteX35" fmla="*/ 805123 w 4430793"/>
                <a:gd name="connsiteY35" fmla="*/ 1696988 h 2033344"/>
                <a:gd name="connsiteX36" fmla="*/ 873972 w 4430793"/>
                <a:gd name="connsiteY36" fmla="*/ 1606960 h 2033344"/>
                <a:gd name="connsiteX37" fmla="*/ 897571 w 4430793"/>
                <a:gd name="connsiteY37" fmla="*/ 1538851 h 2033344"/>
                <a:gd name="connsiteX38" fmla="*/ 945173 w 4430793"/>
                <a:gd name="connsiteY38" fmla="*/ 1285037 h 2033344"/>
                <a:gd name="connsiteX39" fmla="*/ 1127314 w 4430793"/>
                <a:gd name="connsiteY39" fmla="*/ 704931 h 2033344"/>
                <a:gd name="connsiteX40" fmla="*/ 1319002 w 4430793"/>
                <a:gd name="connsiteY40" fmla="*/ 408625 h 2033344"/>
                <a:gd name="connsiteX41" fmla="*/ 1420997 w 4430793"/>
                <a:gd name="connsiteY41" fmla="*/ 299637 h 2033344"/>
                <a:gd name="connsiteX42" fmla="*/ 1529784 w 4430793"/>
                <a:gd name="connsiteY42" fmla="*/ 201742 h 2033344"/>
                <a:gd name="connsiteX43" fmla="*/ 1616182 w 4430793"/>
                <a:gd name="connsiteY43" fmla="*/ 138609 h 2033344"/>
                <a:gd name="connsiteX44" fmla="*/ 1775127 w 4430793"/>
                <a:gd name="connsiteY44" fmla="*/ 63910 h 2033344"/>
                <a:gd name="connsiteX45" fmla="*/ 1962645 w 4430793"/>
                <a:gd name="connsiteY45" fmla="*/ 14358 h 2033344"/>
                <a:gd name="connsiteX46" fmla="*/ 2076138 w 4430793"/>
                <a:gd name="connsiteY46" fmla="*/ 2188 h 2033344"/>
                <a:gd name="connsiteX47" fmla="*/ 2466910 w 4430793"/>
                <a:gd name="connsiteY47" fmla="*/ 171 h 2033344"/>
                <a:gd name="connsiteX48" fmla="*/ 2728187 w 4430793"/>
                <a:gd name="connsiteY48" fmla="*/ 776 h 2033344"/>
                <a:gd name="connsiteX49" fmla="*/ 2767923 w 4430793"/>
                <a:gd name="connsiteY49" fmla="*/ 2524 h 2033344"/>
                <a:gd name="connsiteX50" fmla="*/ 3046276 w 4430793"/>
                <a:gd name="connsiteY50" fmla="*/ 8105 h 2033344"/>
                <a:gd name="connsiteX51" fmla="*/ 3168107 w 4430793"/>
                <a:gd name="connsiteY51" fmla="*/ 2524 h 2033344"/>
                <a:gd name="connsiteX52" fmla="*/ 3291215 w 4430793"/>
                <a:gd name="connsiteY52" fmla="*/ 18459 h 2033344"/>
                <a:gd name="connsiteX53" fmla="*/ 3709888 w 4430793"/>
                <a:gd name="connsiteY53" fmla="*/ 152930 h 2033344"/>
                <a:gd name="connsiteX54" fmla="*/ 3809531 w 4430793"/>
                <a:gd name="connsiteY54" fmla="*/ 208869 h 2033344"/>
                <a:gd name="connsiteX55" fmla="*/ 4076388 w 4430793"/>
                <a:gd name="connsiteY55" fmla="*/ 386976 h 2033344"/>
                <a:gd name="connsiteX56" fmla="*/ 4204741 w 4430793"/>
                <a:gd name="connsiteY56" fmla="*/ 503696 h 2033344"/>
                <a:gd name="connsiteX57" fmla="*/ 4378074 w 4430793"/>
                <a:gd name="connsiteY57" fmla="*/ 705873 h 2033344"/>
                <a:gd name="connsiteX58" fmla="*/ 4428096 w 4430793"/>
                <a:gd name="connsiteY58" fmla="*/ 776739 h 2033344"/>
                <a:gd name="connsiteX59" fmla="*/ 4327243 w 4430793"/>
                <a:gd name="connsiteY59" fmla="*/ 794959 h 2033344"/>
                <a:gd name="connsiteX60" fmla="*/ 4238762 w 4430793"/>
                <a:gd name="connsiteY60" fmla="*/ 868918 h 2033344"/>
                <a:gd name="connsiteX61" fmla="*/ 4181343 w 4430793"/>
                <a:gd name="connsiteY61" fmla="*/ 889089 h 2033344"/>
                <a:gd name="connsiteX62" fmla="*/ 3961416 w 4430793"/>
                <a:gd name="connsiteY62" fmla="*/ 847874 h 2033344"/>
                <a:gd name="connsiteX63" fmla="*/ 3893710 w 4430793"/>
                <a:gd name="connsiteY63" fmla="*/ 814794 h 2033344"/>
                <a:gd name="connsiteX64" fmla="*/ 3776452 w 4430793"/>
                <a:gd name="connsiteY64" fmla="*/ 703654 h 2033344"/>
                <a:gd name="connsiteX65" fmla="*/ 3753591 w 4430793"/>
                <a:gd name="connsiteY65" fmla="*/ 666069 h 2033344"/>
                <a:gd name="connsiteX66" fmla="*/ 3704376 w 4430793"/>
                <a:gd name="connsiteY66" fmla="*/ 604011 h 2033344"/>
                <a:gd name="connsiteX67" fmla="*/ 3641510 w 4430793"/>
                <a:gd name="connsiteY67" fmla="*/ 568645 h 2033344"/>
                <a:gd name="connsiteX68" fmla="*/ 3639628 w 4430793"/>
                <a:gd name="connsiteY68" fmla="*/ 543298 h 2033344"/>
                <a:gd name="connsiteX69" fmla="*/ 3634248 w 4430793"/>
                <a:gd name="connsiteY69" fmla="*/ 502284 h 2033344"/>
                <a:gd name="connsiteX70" fmla="*/ 3542002 w 4430793"/>
                <a:gd name="connsiteY70" fmla="*/ 464969 h 2033344"/>
                <a:gd name="connsiteX71" fmla="*/ 3209927 w 4430793"/>
                <a:gd name="connsiteY71" fmla="*/ 353089 h 2033344"/>
                <a:gd name="connsiteX72" fmla="*/ 3075457 w 4430793"/>
                <a:gd name="connsiteY72" fmla="*/ 327405 h 2033344"/>
                <a:gd name="connsiteX73" fmla="*/ 3031081 w 4430793"/>
                <a:gd name="connsiteY73" fmla="*/ 342936 h 2033344"/>
                <a:gd name="connsiteX74" fmla="*/ 3042578 w 4430793"/>
                <a:gd name="connsiteY74" fmla="*/ 377361 h 2033344"/>
                <a:gd name="connsiteX75" fmla="*/ 3147802 w 4430793"/>
                <a:gd name="connsiteY75" fmla="*/ 396590 h 2033344"/>
                <a:gd name="connsiteX76" fmla="*/ 3164880 w 4430793"/>
                <a:gd name="connsiteY76" fmla="*/ 410710 h 2033344"/>
                <a:gd name="connsiteX77" fmla="*/ 3133547 w 4430793"/>
                <a:gd name="connsiteY77" fmla="*/ 412996 h 2033344"/>
                <a:gd name="connsiteX78" fmla="*/ 2893518 w 4430793"/>
                <a:gd name="connsiteY78" fmla="*/ 396926 h 2033344"/>
                <a:gd name="connsiteX79" fmla="*/ 2784530 w 4430793"/>
                <a:gd name="connsiteY79" fmla="*/ 396523 h 2033344"/>
                <a:gd name="connsiteX80" fmla="*/ 2494343 w 4430793"/>
                <a:gd name="connsiteY80" fmla="*/ 401969 h 2033344"/>
                <a:gd name="connsiteX81" fmla="*/ 2253505 w 4430793"/>
                <a:gd name="connsiteY81" fmla="*/ 400893 h 2033344"/>
                <a:gd name="connsiteX82" fmla="*/ 1973738 w 4430793"/>
                <a:gd name="connsiteY82" fmla="*/ 453471 h 2033344"/>
                <a:gd name="connsiteX83" fmla="*/ 1657733 w 4430793"/>
                <a:gd name="connsiteY83" fmla="*/ 692022 h 2033344"/>
                <a:gd name="connsiteX84" fmla="*/ 1518421 w 4430793"/>
                <a:gd name="connsiteY84" fmla="*/ 894871 h 2033344"/>
                <a:gd name="connsiteX85" fmla="*/ 1499327 w 4430793"/>
                <a:gd name="connsiteY85" fmla="*/ 935212 h 2033344"/>
                <a:gd name="connsiteX86" fmla="*/ 1478888 w 4430793"/>
                <a:gd name="connsiteY86" fmla="*/ 958879 h 203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4430793" h="2033344">
                  <a:moveTo>
                    <a:pt x="1478888" y="958879"/>
                  </a:moveTo>
                  <a:cubicBezTo>
                    <a:pt x="1478013" y="937028"/>
                    <a:pt x="1490250" y="918941"/>
                    <a:pt x="1499595" y="901393"/>
                  </a:cubicBezTo>
                  <a:cubicBezTo>
                    <a:pt x="1513042" y="876650"/>
                    <a:pt x="1523397" y="850630"/>
                    <a:pt x="1534761" y="825350"/>
                  </a:cubicBezTo>
                  <a:cubicBezTo>
                    <a:pt x="1551770" y="787631"/>
                    <a:pt x="1572411" y="750181"/>
                    <a:pt x="1568982" y="705066"/>
                  </a:cubicBezTo>
                  <a:cubicBezTo>
                    <a:pt x="1567705" y="687786"/>
                    <a:pt x="1573084" y="669767"/>
                    <a:pt x="1567772" y="651748"/>
                  </a:cubicBezTo>
                  <a:cubicBezTo>
                    <a:pt x="1557081" y="619287"/>
                    <a:pt x="1526356" y="597718"/>
                    <a:pt x="1492200" y="598767"/>
                  </a:cubicBezTo>
                  <a:cubicBezTo>
                    <a:pt x="1456902" y="600461"/>
                    <a:pt x="1427923" y="627201"/>
                    <a:pt x="1423351" y="662237"/>
                  </a:cubicBezTo>
                  <a:cubicBezTo>
                    <a:pt x="1418107" y="696453"/>
                    <a:pt x="1414812" y="730931"/>
                    <a:pt x="1413333" y="765510"/>
                  </a:cubicBezTo>
                  <a:cubicBezTo>
                    <a:pt x="1413468" y="775757"/>
                    <a:pt x="1406812" y="784847"/>
                    <a:pt x="1396994" y="787833"/>
                  </a:cubicBezTo>
                  <a:cubicBezTo>
                    <a:pt x="1346098" y="809617"/>
                    <a:pt x="1316311" y="848344"/>
                    <a:pt x="1303807" y="902133"/>
                  </a:cubicBezTo>
                  <a:cubicBezTo>
                    <a:pt x="1287402" y="973671"/>
                    <a:pt x="1270928" y="1045209"/>
                    <a:pt x="1253919" y="1116546"/>
                  </a:cubicBezTo>
                  <a:cubicBezTo>
                    <a:pt x="1247799" y="1142230"/>
                    <a:pt x="1240471" y="1167779"/>
                    <a:pt x="1232738" y="1192925"/>
                  </a:cubicBezTo>
                  <a:cubicBezTo>
                    <a:pt x="1215862" y="1246713"/>
                    <a:pt x="1198315" y="1299964"/>
                    <a:pt x="1180564" y="1353349"/>
                  </a:cubicBezTo>
                  <a:cubicBezTo>
                    <a:pt x="1173840" y="1373519"/>
                    <a:pt x="1168798" y="1375200"/>
                    <a:pt x="1154814" y="1358190"/>
                  </a:cubicBezTo>
                  <a:cubicBezTo>
                    <a:pt x="1139417" y="1337750"/>
                    <a:pt x="1120725" y="1319987"/>
                    <a:pt x="1099545" y="1305612"/>
                  </a:cubicBezTo>
                  <a:cubicBezTo>
                    <a:pt x="1060952" y="1281104"/>
                    <a:pt x="1014224" y="1272700"/>
                    <a:pt x="969513" y="1282214"/>
                  </a:cubicBezTo>
                  <a:cubicBezTo>
                    <a:pt x="958687" y="1284231"/>
                    <a:pt x="948871" y="1288467"/>
                    <a:pt x="948871" y="1302384"/>
                  </a:cubicBezTo>
                  <a:cubicBezTo>
                    <a:pt x="948871" y="1307158"/>
                    <a:pt x="945577" y="1311932"/>
                    <a:pt x="945577" y="1316773"/>
                  </a:cubicBezTo>
                  <a:cubicBezTo>
                    <a:pt x="945577" y="1370023"/>
                    <a:pt x="934147" y="1421391"/>
                    <a:pt x="920431" y="1472557"/>
                  </a:cubicBezTo>
                  <a:cubicBezTo>
                    <a:pt x="909740" y="1512427"/>
                    <a:pt x="901335" y="1552836"/>
                    <a:pt x="887284" y="1591832"/>
                  </a:cubicBezTo>
                  <a:cubicBezTo>
                    <a:pt x="870408" y="1638850"/>
                    <a:pt x="840018" y="1679816"/>
                    <a:pt x="799878" y="1709561"/>
                  </a:cubicBezTo>
                  <a:cubicBezTo>
                    <a:pt x="787305" y="1719041"/>
                    <a:pt x="776279" y="1730270"/>
                    <a:pt x="764647" y="1740691"/>
                  </a:cubicBezTo>
                  <a:cubicBezTo>
                    <a:pt x="720406" y="1780158"/>
                    <a:pt x="666618" y="1798177"/>
                    <a:pt x="611283" y="1812969"/>
                  </a:cubicBezTo>
                  <a:cubicBezTo>
                    <a:pt x="578673" y="1821898"/>
                    <a:pt x="545123" y="1827351"/>
                    <a:pt x="511371" y="1829240"/>
                  </a:cubicBezTo>
                  <a:cubicBezTo>
                    <a:pt x="485890" y="1830417"/>
                    <a:pt x="460542" y="1833906"/>
                    <a:pt x="435664" y="1839662"/>
                  </a:cubicBezTo>
                  <a:cubicBezTo>
                    <a:pt x="409644" y="1845847"/>
                    <a:pt x="383221" y="1844032"/>
                    <a:pt x="357066" y="1847999"/>
                  </a:cubicBezTo>
                  <a:cubicBezTo>
                    <a:pt x="293731" y="1857681"/>
                    <a:pt x="232277" y="1873279"/>
                    <a:pt x="174927" y="1901316"/>
                  </a:cubicBezTo>
                  <a:cubicBezTo>
                    <a:pt x="115894" y="1930093"/>
                    <a:pt x="61298" y="1965929"/>
                    <a:pt x="17864" y="2016558"/>
                  </a:cubicBezTo>
                  <a:cubicBezTo>
                    <a:pt x="12081" y="2022467"/>
                    <a:pt x="5963" y="2027968"/>
                    <a:pt x="-558" y="2033030"/>
                  </a:cubicBezTo>
                  <a:cubicBezTo>
                    <a:pt x="-2441" y="2032163"/>
                    <a:pt x="-3181" y="2029964"/>
                    <a:pt x="-2374" y="2028115"/>
                  </a:cubicBezTo>
                  <a:cubicBezTo>
                    <a:pt x="-2105" y="2027624"/>
                    <a:pt x="-1768" y="2027194"/>
                    <a:pt x="-1366" y="2026844"/>
                  </a:cubicBezTo>
                  <a:cubicBezTo>
                    <a:pt x="43951" y="1969896"/>
                    <a:pt x="102312" y="1930026"/>
                    <a:pt x="166722" y="1897484"/>
                  </a:cubicBezTo>
                  <a:cubicBezTo>
                    <a:pt x="242901" y="1858958"/>
                    <a:pt x="324323" y="1843695"/>
                    <a:pt x="408770" y="1835291"/>
                  </a:cubicBezTo>
                  <a:cubicBezTo>
                    <a:pt x="495235" y="1826954"/>
                    <a:pt x="582372" y="1820432"/>
                    <a:pt x="665071" y="1789370"/>
                  </a:cubicBezTo>
                  <a:cubicBezTo>
                    <a:pt x="700437" y="1777133"/>
                    <a:pt x="733113" y="1758314"/>
                    <a:pt x="761420" y="1733901"/>
                  </a:cubicBezTo>
                  <a:cubicBezTo>
                    <a:pt x="775673" y="1721193"/>
                    <a:pt x="790263" y="1708956"/>
                    <a:pt x="805123" y="1696988"/>
                  </a:cubicBezTo>
                  <a:cubicBezTo>
                    <a:pt x="835042" y="1673039"/>
                    <a:pt x="858709" y="1642131"/>
                    <a:pt x="873972" y="1606960"/>
                  </a:cubicBezTo>
                  <a:cubicBezTo>
                    <a:pt x="883451" y="1584853"/>
                    <a:pt x="891385" y="1562094"/>
                    <a:pt x="897571" y="1538851"/>
                  </a:cubicBezTo>
                  <a:cubicBezTo>
                    <a:pt x="920700" y="1455768"/>
                    <a:pt x="936634" y="1370850"/>
                    <a:pt x="945173" y="1285037"/>
                  </a:cubicBezTo>
                  <a:cubicBezTo>
                    <a:pt x="965680" y="1079298"/>
                    <a:pt x="1032042" y="887610"/>
                    <a:pt x="1127314" y="704931"/>
                  </a:cubicBezTo>
                  <a:cubicBezTo>
                    <a:pt x="1181975" y="600044"/>
                    <a:pt x="1248338" y="502822"/>
                    <a:pt x="1319002" y="408625"/>
                  </a:cubicBezTo>
                  <a:cubicBezTo>
                    <a:pt x="1348989" y="368755"/>
                    <a:pt x="1388255" y="337221"/>
                    <a:pt x="1420997" y="299637"/>
                  </a:cubicBezTo>
                  <a:cubicBezTo>
                    <a:pt x="1452732" y="262321"/>
                    <a:pt x="1489309" y="229403"/>
                    <a:pt x="1529784" y="201742"/>
                  </a:cubicBezTo>
                  <a:cubicBezTo>
                    <a:pt x="1559368" y="181572"/>
                    <a:pt x="1587001" y="159048"/>
                    <a:pt x="1616182" y="138609"/>
                  </a:cubicBezTo>
                  <a:cubicBezTo>
                    <a:pt x="1664188" y="104258"/>
                    <a:pt x="1718042" y="78944"/>
                    <a:pt x="1775127" y="63910"/>
                  </a:cubicBezTo>
                  <a:cubicBezTo>
                    <a:pt x="1837722" y="47841"/>
                    <a:pt x="1900116" y="30763"/>
                    <a:pt x="1962645" y="14358"/>
                  </a:cubicBezTo>
                  <a:cubicBezTo>
                    <a:pt x="1999827" y="5503"/>
                    <a:pt x="2037948" y="1415"/>
                    <a:pt x="2076138" y="2188"/>
                  </a:cubicBezTo>
                  <a:cubicBezTo>
                    <a:pt x="2206441" y="1785"/>
                    <a:pt x="2336674" y="2793"/>
                    <a:pt x="2466910" y="171"/>
                  </a:cubicBezTo>
                  <a:cubicBezTo>
                    <a:pt x="2554316" y="-1577"/>
                    <a:pt x="2641049" y="2054"/>
                    <a:pt x="2728187" y="776"/>
                  </a:cubicBezTo>
                  <a:cubicBezTo>
                    <a:pt x="2741432" y="554"/>
                    <a:pt x="2754745" y="1132"/>
                    <a:pt x="2767923" y="2524"/>
                  </a:cubicBezTo>
                  <a:cubicBezTo>
                    <a:pt x="2860438" y="11608"/>
                    <a:pt x="2953491" y="13477"/>
                    <a:pt x="3046276" y="8105"/>
                  </a:cubicBezTo>
                  <a:cubicBezTo>
                    <a:pt x="3086617" y="6088"/>
                    <a:pt x="3127497" y="3735"/>
                    <a:pt x="3168107" y="2524"/>
                  </a:cubicBezTo>
                  <a:cubicBezTo>
                    <a:pt x="3209927" y="1247"/>
                    <a:pt x="3250538" y="10189"/>
                    <a:pt x="3291215" y="18459"/>
                  </a:cubicBezTo>
                  <a:cubicBezTo>
                    <a:pt x="3435704" y="47908"/>
                    <a:pt x="3572863" y="100352"/>
                    <a:pt x="3709888" y="152930"/>
                  </a:cubicBezTo>
                  <a:cubicBezTo>
                    <a:pt x="3745456" y="166377"/>
                    <a:pt x="3776587" y="189707"/>
                    <a:pt x="3809531" y="208869"/>
                  </a:cubicBezTo>
                  <a:cubicBezTo>
                    <a:pt x="3902182" y="262658"/>
                    <a:pt x="3989655" y="324111"/>
                    <a:pt x="4076388" y="386976"/>
                  </a:cubicBezTo>
                  <a:cubicBezTo>
                    <a:pt x="4123185" y="421239"/>
                    <a:pt x="4166215" y="460363"/>
                    <a:pt x="4204741" y="503696"/>
                  </a:cubicBezTo>
                  <a:cubicBezTo>
                    <a:pt x="4264245" y="569654"/>
                    <a:pt x="4318100" y="640318"/>
                    <a:pt x="4378074" y="705873"/>
                  </a:cubicBezTo>
                  <a:cubicBezTo>
                    <a:pt x="4397236" y="727617"/>
                    <a:pt x="4414045" y="751378"/>
                    <a:pt x="4428096" y="776739"/>
                  </a:cubicBezTo>
                  <a:cubicBezTo>
                    <a:pt x="4393538" y="774775"/>
                    <a:pt x="4358978" y="781015"/>
                    <a:pt x="4327243" y="794959"/>
                  </a:cubicBezTo>
                  <a:cubicBezTo>
                    <a:pt x="4291139" y="810397"/>
                    <a:pt x="4260344" y="836114"/>
                    <a:pt x="4238762" y="868918"/>
                  </a:cubicBezTo>
                  <a:cubicBezTo>
                    <a:pt x="4224373" y="891308"/>
                    <a:pt x="4206422" y="895812"/>
                    <a:pt x="4181343" y="889089"/>
                  </a:cubicBezTo>
                  <a:cubicBezTo>
                    <a:pt x="4109132" y="870088"/>
                    <a:pt x="4035644" y="856312"/>
                    <a:pt x="3961416" y="847874"/>
                  </a:cubicBezTo>
                  <a:cubicBezTo>
                    <a:pt x="3935665" y="845171"/>
                    <a:pt x="3911661" y="833452"/>
                    <a:pt x="3893710" y="814794"/>
                  </a:cubicBezTo>
                  <a:cubicBezTo>
                    <a:pt x="3856125" y="776201"/>
                    <a:pt x="3819751" y="736398"/>
                    <a:pt x="3776452" y="703654"/>
                  </a:cubicBezTo>
                  <a:cubicBezTo>
                    <a:pt x="3764955" y="693932"/>
                    <a:pt x="3756953" y="680740"/>
                    <a:pt x="3753591" y="666069"/>
                  </a:cubicBezTo>
                  <a:cubicBezTo>
                    <a:pt x="3745389" y="639175"/>
                    <a:pt x="3731607" y="616786"/>
                    <a:pt x="3704376" y="604011"/>
                  </a:cubicBezTo>
                  <a:cubicBezTo>
                    <a:pt x="3682726" y="593724"/>
                    <a:pt x="3662556" y="580344"/>
                    <a:pt x="3641510" y="568645"/>
                  </a:cubicBezTo>
                  <a:cubicBezTo>
                    <a:pt x="3628669" y="561451"/>
                    <a:pt x="3624500" y="553988"/>
                    <a:pt x="3639628" y="543298"/>
                  </a:cubicBezTo>
                  <a:cubicBezTo>
                    <a:pt x="3660673" y="528372"/>
                    <a:pt x="3658790" y="512639"/>
                    <a:pt x="3634248" y="502284"/>
                  </a:cubicBezTo>
                  <a:cubicBezTo>
                    <a:pt x="3603725" y="489375"/>
                    <a:pt x="3572460" y="478147"/>
                    <a:pt x="3542002" y="464969"/>
                  </a:cubicBezTo>
                  <a:cubicBezTo>
                    <a:pt x="3434358" y="419087"/>
                    <a:pt x="3323352" y="381684"/>
                    <a:pt x="3209927" y="353089"/>
                  </a:cubicBezTo>
                  <a:cubicBezTo>
                    <a:pt x="3165686" y="341726"/>
                    <a:pt x="3120706" y="334465"/>
                    <a:pt x="3075457" y="327405"/>
                  </a:cubicBezTo>
                  <a:cubicBezTo>
                    <a:pt x="3058917" y="323593"/>
                    <a:pt x="3041637" y="329637"/>
                    <a:pt x="3031081" y="342936"/>
                  </a:cubicBezTo>
                  <a:cubicBezTo>
                    <a:pt x="3015818" y="361493"/>
                    <a:pt x="3019180" y="372789"/>
                    <a:pt x="3042578" y="377361"/>
                  </a:cubicBezTo>
                  <a:cubicBezTo>
                    <a:pt x="3077541" y="384084"/>
                    <a:pt x="3113175" y="387917"/>
                    <a:pt x="3147802" y="396590"/>
                  </a:cubicBezTo>
                  <a:cubicBezTo>
                    <a:pt x="3154526" y="398406"/>
                    <a:pt x="3167569" y="395985"/>
                    <a:pt x="3164880" y="410710"/>
                  </a:cubicBezTo>
                  <a:cubicBezTo>
                    <a:pt x="3154862" y="417433"/>
                    <a:pt x="3144104" y="415214"/>
                    <a:pt x="3133547" y="412996"/>
                  </a:cubicBezTo>
                  <a:cubicBezTo>
                    <a:pt x="3054613" y="397047"/>
                    <a:pt x="2973864" y="391648"/>
                    <a:pt x="2893518" y="396926"/>
                  </a:cubicBezTo>
                  <a:cubicBezTo>
                    <a:pt x="2856942" y="398944"/>
                    <a:pt x="2820701" y="394909"/>
                    <a:pt x="2784530" y="396523"/>
                  </a:cubicBezTo>
                  <a:cubicBezTo>
                    <a:pt x="2687779" y="400961"/>
                    <a:pt x="2590757" y="392758"/>
                    <a:pt x="2494343" y="401969"/>
                  </a:cubicBezTo>
                  <a:cubicBezTo>
                    <a:pt x="2413660" y="409634"/>
                    <a:pt x="2333784" y="396389"/>
                    <a:pt x="2253505" y="400893"/>
                  </a:cubicBezTo>
                  <a:cubicBezTo>
                    <a:pt x="2157830" y="406340"/>
                    <a:pt x="2063700" y="418106"/>
                    <a:pt x="1973738" y="453471"/>
                  </a:cubicBezTo>
                  <a:cubicBezTo>
                    <a:pt x="1845991" y="503629"/>
                    <a:pt x="1743929" y="586597"/>
                    <a:pt x="1657733" y="692022"/>
                  </a:cubicBezTo>
                  <a:cubicBezTo>
                    <a:pt x="1605491" y="755896"/>
                    <a:pt x="1561720" y="825081"/>
                    <a:pt x="1518421" y="894871"/>
                  </a:cubicBezTo>
                  <a:cubicBezTo>
                    <a:pt x="1510555" y="907579"/>
                    <a:pt x="1506588" y="922236"/>
                    <a:pt x="1499327" y="935212"/>
                  </a:cubicBezTo>
                  <a:cubicBezTo>
                    <a:pt x="1493073" y="944020"/>
                    <a:pt x="1491325" y="956190"/>
                    <a:pt x="1478888" y="958879"/>
                  </a:cubicBezTo>
                  <a:close/>
                </a:path>
              </a:pathLst>
            </a:custGeom>
            <a:solidFill>
              <a:srgbClr val="020202"/>
            </a:solidFill>
            <a:ln w="6712" cap="flat">
              <a:noFill/>
              <a:prstDash val="solid"/>
              <a:miter/>
            </a:ln>
          </p:spPr>
          <p:txBody>
            <a:bodyPr rtlCol="0" anchor="ctr"/>
            <a:lstStyle/>
            <a:p>
              <a:endParaRPr lang="es-CO"/>
            </a:p>
          </p:txBody>
        </p:sp>
        <p:sp>
          <p:nvSpPr>
            <p:cNvPr id="1396" name="Freeform: Shape 1395">
              <a:extLst>
                <a:ext uri="{FF2B5EF4-FFF2-40B4-BE49-F238E27FC236}">
                  <a16:creationId xmlns:a16="http://schemas.microsoft.com/office/drawing/2014/main" id="{BC86C3EC-7659-2974-E78A-B3073AD865D3}"/>
                </a:ext>
              </a:extLst>
            </p:cNvPr>
            <p:cNvSpPr/>
            <p:nvPr/>
          </p:nvSpPr>
          <p:spPr>
            <a:xfrm>
              <a:off x="5642722" y="1104877"/>
              <a:ext cx="3105934" cy="2100954"/>
            </a:xfrm>
            <a:custGeom>
              <a:avLst/>
              <a:gdLst>
                <a:gd name="connsiteX0" fmla="*/ 2904332 w 3105934"/>
                <a:gd name="connsiteY0" fmla="*/ 1640159 h 2100954"/>
                <a:gd name="connsiteX1" fmla="*/ 2984274 w 3105934"/>
                <a:gd name="connsiteY1" fmla="*/ 1485518 h 2100954"/>
                <a:gd name="connsiteX2" fmla="*/ 3031877 w 3105934"/>
                <a:gd name="connsiteY2" fmla="*/ 1350039 h 2100954"/>
                <a:gd name="connsiteX3" fmla="*/ 3026969 w 3105934"/>
                <a:gd name="connsiteY3" fmla="*/ 1330272 h 2100954"/>
                <a:gd name="connsiteX4" fmla="*/ 3021725 w 3105934"/>
                <a:gd name="connsiteY4" fmla="*/ 1301226 h 2100954"/>
                <a:gd name="connsiteX5" fmla="*/ 3056889 w 3105934"/>
                <a:gd name="connsiteY5" fmla="*/ 1195532 h 2100954"/>
                <a:gd name="connsiteX6" fmla="*/ 3067580 w 3105934"/>
                <a:gd name="connsiteY6" fmla="*/ 1170521 h 2100954"/>
                <a:gd name="connsiteX7" fmla="*/ 3058772 w 3105934"/>
                <a:gd name="connsiteY7" fmla="*/ 1129238 h 2100954"/>
                <a:gd name="connsiteX8" fmla="*/ 2914014 w 3105934"/>
                <a:gd name="connsiteY8" fmla="*/ 1099857 h 2100954"/>
                <a:gd name="connsiteX9" fmla="*/ 2755472 w 3105934"/>
                <a:gd name="connsiteY9" fmla="*/ 1216241 h 2100954"/>
                <a:gd name="connsiteX10" fmla="*/ 2610043 w 3105934"/>
                <a:gd name="connsiteY10" fmla="*/ 1429040 h 2100954"/>
                <a:gd name="connsiteX11" fmla="*/ 2523712 w 3105934"/>
                <a:gd name="connsiteY11" fmla="*/ 1578773 h 2100954"/>
                <a:gd name="connsiteX12" fmla="*/ 2480615 w 3105934"/>
                <a:gd name="connsiteY12" fmla="*/ 1671087 h 2100954"/>
                <a:gd name="connsiteX13" fmla="*/ 2436509 w 3105934"/>
                <a:gd name="connsiteY13" fmla="*/ 1812887 h 2100954"/>
                <a:gd name="connsiteX14" fmla="*/ 2390050 w 3105934"/>
                <a:gd name="connsiteY14" fmla="*/ 1839781 h 2100954"/>
                <a:gd name="connsiteX15" fmla="*/ 2334378 w 3105934"/>
                <a:gd name="connsiteY15" fmla="*/ 1829494 h 2100954"/>
                <a:gd name="connsiteX16" fmla="*/ 2310375 w 3105934"/>
                <a:gd name="connsiteY16" fmla="*/ 1844958 h 2100954"/>
                <a:gd name="connsiteX17" fmla="*/ 2327991 w 3105934"/>
                <a:gd name="connsiteY17" fmla="*/ 1879450 h 2100954"/>
                <a:gd name="connsiteX18" fmla="*/ 2342918 w 3105934"/>
                <a:gd name="connsiteY18" fmla="*/ 1879987 h 2100954"/>
                <a:gd name="connsiteX19" fmla="*/ 2324091 w 3105934"/>
                <a:gd name="connsiteY19" fmla="*/ 1893434 h 2100954"/>
                <a:gd name="connsiteX20" fmla="*/ 1910258 w 3105934"/>
                <a:gd name="connsiteY20" fmla="*/ 2012038 h 2100954"/>
                <a:gd name="connsiteX21" fmla="*/ 1638830 w 3105934"/>
                <a:gd name="connsiteY21" fmla="*/ 2062195 h 2100954"/>
                <a:gd name="connsiteX22" fmla="*/ 1405187 w 3105934"/>
                <a:gd name="connsiteY22" fmla="*/ 2097965 h 2100954"/>
                <a:gd name="connsiteX23" fmla="*/ 1337952 w 3105934"/>
                <a:gd name="connsiteY23" fmla="*/ 2100586 h 2100954"/>
                <a:gd name="connsiteX24" fmla="*/ 1064372 w 3105934"/>
                <a:gd name="connsiteY24" fmla="*/ 2095544 h 2100954"/>
                <a:gd name="connsiteX25" fmla="*/ 708024 w 3105934"/>
                <a:gd name="connsiteY25" fmla="*/ 2018492 h 2100954"/>
                <a:gd name="connsiteX26" fmla="*/ 503292 w 3105934"/>
                <a:gd name="connsiteY26" fmla="*/ 1940835 h 2100954"/>
                <a:gd name="connsiteX27" fmla="*/ 349256 w 3105934"/>
                <a:gd name="connsiteY27" fmla="*/ 1822636 h 2100954"/>
                <a:gd name="connsiteX28" fmla="*/ 72045 w 3105934"/>
                <a:gd name="connsiteY28" fmla="*/ 1370680 h 2100954"/>
                <a:gd name="connsiteX29" fmla="*/ 9449 w 3105934"/>
                <a:gd name="connsiteY29" fmla="*/ 1102142 h 2100954"/>
                <a:gd name="connsiteX30" fmla="*/ -31 w 3105934"/>
                <a:gd name="connsiteY30" fmla="*/ 717019 h 2100954"/>
                <a:gd name="connsiteX31" fmla="*/ 9045 w 3105934"/>
                <a:gd name="connsiteY31" fmla="*/ 453591 h 2100954"/>
                <a:gd name="connsiteX32" fmla="*/ 29216 w 3105934"/>
                <a:gd name="connsiteY32" fmla="*/ 338753 h 2100954"/>
                <a:gd name="connsiteX33" fmla="*/ 45689 w 3105934"/>
                <a:gd name="connsiteY33" fmla="*/ 319658 h 2100954"/>
                <a:gd name="connsiteX34" fmla="*/ 47101 w 3105934"/>
                <a:gd name="connsiteY34" fmla="*/ 348031 h 2100954"/>
                <a:gd name="connsiteX35" fmla="*/ 28611 w 3105934"/>
                <a:gd name="connsiteY35" fmla="*/ 540257 h 2100954"/>
                <a:gd name="connsiteX36" fmla="*/ 18863 w 3105934"/>
                <a:gd name="connsiteY36" fmla="*/ 828428 h 2100954"/>
                <a:gd name="connsiteX37" fmla="*/ 23030 w 3105934"/>
                <a:gd name="connsiteY37" fmla="*/ 925246 h 2100954"/>
                <a:gd name="connsiteX38" fmla="*/ 65524 w 3105934"/>
                <a:gd name="connsiteY38" fmla="*/ 1277021 h 2100954"/>
                <a:gd name="connsiteX39" fmla="*/ 73457 w 3105934"/>
                <a:gd name="connsiteY39" fmla="*/ 1303109 h 2100954"/>
                <a:gd name="connsiteX40" fmla="*/ 125093 w 3105934"/>
                <a:gd name="connsiteY40" fmla="*/ 1415459 h 2100954"/>
                <a:gd name="connsiteX41" fmla="*/ 148424 w 3105934"/>
                <a:gd name="connsiteY41" fmla="*/ 1440403 h 2100954"/>
                <a:gd name="connsiteX42" fmla="*/ 229106 w 3105934"/>
                <a:gd name="connsiteY42" fmla="*/ 1561897 h 2100954"/>
                <a:gd name="connsiteX43" fmla="*/ 247730 w 3105934"/>
                <a:gd name="connsiteY43" fmla="*/ 1636461 h 2100954"/>
                <a:gd name="connsiteX44" fmla="*/ 343742 w 3105934"/>
                <a:gd name="connsiteY44" fmla="*/ 1745315 h 2100954"/>
                <a:gd name="connsiteX45" fmla="*/ 372856 w 3105934"/>
                <a:gd name="connsiteY45" fmla="*/ 1768713 h 2100954"/>
                <a:gd name="connsiteX46" fmla="*/ 437670 w 3105934"/>
                <a:gd name="connsiteY46" fmla="*/ 1859145 h 2100954"/>
                <a:gd name="connsiteX47" fmla="*/ 480836 w 3105934"/>
                <a:gd name="connsiteY47" fmla="*/ 1906814 h 2100954"/>
                <a:gd name="connsiteX48" fmla="*/ 883575 w 3105934"/>
                <a:gd name="connsiteY48" fmla="*/ 2050093 h 2100954"/>
                <a:gd name="connsiteX49" fmla="*/ 1036199 w 3105934"/>
                <a:gd name="connsiteY49" fmla="*/ 2071675 h 2100954"/>
                <a:gd name="connsiteX50" fmla="*/ 1230039 w 3105934"/>
                <a:gd name="connsiteY50" fmla="*/ 2077457 h 2100954"/>
                <a:gd name="connsiteX51" fmla="*/ 1644947 w 3105934"/>
                <a:gd name="connsiteY51" fmla="*/ 2041016 h 2100954"/>
                <a:gd name="connsiteX52" fmla="*/ 1961896 w 3105934"/>
                <a:gd name="connsiteY52" fmla="*/ 1977479 h 2100954"/>
                <a:gd name="connsiteX53" fmla="*/ 2001496 w 3105934"/>
                <a:gd name="connsiteY53" fmla="*/ 1935995 h 2100954"/>
                <a:gd name="connsiteX54" fmla="*/ 1964584 w 3105934"/>
                <a:gd name="connsiteY54" fmla="*/ 1770797 h 2100954"/>
                <a:gd name="connsiteX55" fmla="*/ 1951137 w 3105934"/>
                <a:gd name="connsiteY55" fmla="*/ 1753047 h 2100954"/>
                <a:gd name="connsiteX56" fmla="*/ 1968148 w 3105934"/>
                <a:gd name="connsiteY56" fmla="*/ 1704235 h 2100954"/>
                <a:gd name="connsiteX57" fmla="*/ 2334378 w 3105934"/>
                <a:gd name="connsiteY57" fmla="*/ 1561494 h 2100954"/>
                <a:gd name="connsiteX58" fmla="*/ 2384670 w 3105934"/>
                <a:gd name="connsiteY58" fmla="*/ 1534600 h 2100954"/>
                <a:gd name="connsiteX59" fmla="*/ 2390923 w 3105934"/>
                <a:gd name="connsiteY59" fmla="*/ 1533188 h 2100954"/>
                <a:gd name="connsiteX60" fmla="*/ 2384199 w 3105934"/>
                <a:gd name="connsiteY60" fmla="*/ 1534667 h 2100954"/>
                <a:gd name="connsiteX61" fmla="*/ 2237695 w 3105934"/>
                <a:gd name="connsiteY61" fmla="*/ 1600289 h 2100954"/>
                <a:gd name="connsiteX62" fmla="*/ 2123395 w 3105934"/>
                <a:gd name="connsiteY62" fmla="*/ 1641571 h 2100954"/>
                <a:gd name="connsiteX63" fmla="*/ 1961694 w 3105934"/>
                <a:gd name="connsiteY63" fmla="*/ 1696704 h 2100954"/>
                <a:gd name="connsiteX64" fmla="*/ 1890962 w 3105934"/>
                <a:gd name="connsiteY64" fmla="*/ 1705848 h 2100954"/>
                <a:gd name="connsiteX65" fmla="*/ 1782376 w 3105934"/>
                <a:gd name="connsiteY65" fmla="*/ 1709882 h 2100954"/>
                <a:gd name="connsiteX66" fmla="*/ 1738136 w 3105934"/>
                <a:gd name="connsiteY66" fmla="*/ 1709075 h 2100954"/>
                <a:gd name="connsiteX67" fmla="*/ 1732623 w 3105934"/>
                <a:gd name="connsiteY67" fmla="*/ 1703361 h 2100954"/>
                <a:gd name="connsiteX68" fmla="*/ 1736523 w 3105934"/>
                <a:gd name="connsiteY68" fmla="*/ 1696637 h 2100954"/>
                <a:gd name="connsiteX69" fmla="*/ 1819826 w 3105934"/>
                <a:gd name="connsiteY69" fmla="*/ 1685543 h 2100954"/>
                <a:gd name="connsiteX70" fmla="*/ 1946835 w 3105934"/>
                <a:gd name="connsiteY70" fmla="*/ 1653875 h 2100954"/>
                <a:gd name="connsiteX71" fmla="*/ 2191032 w 3105934"/>
                <a:gd name="connsiteY71" fmla="*/ 1569562 h 2100954"/>
                <a:gd name="connsiteX72" fmla="*/ 2432004 w 3105934"/>
                <a:gd name="connsiteY72" fmla="*/ 1463129 h 2100954"/>
                <a:gd name="connsiteX73" fmla="*/ 2469320 w 3105934"/>
                <a:gd name="connsiteY73" fmla="*/ 1438857 h 2100954"/>
                <a:gd name="connsiteX74" fmla="*/ 2522301 w 3105934"/>
                <a:gd name="connsiteY74" fmla="*/ 1403020 h 2100954"/>
                <a:gd name="connsiteX75" fmla="*/ 2541396 w 3105934"/>
                <a:gd name="connsiteY75" fmla="*/ 1390515 h 2100954"/>
                <a:gd name="connsiteX76" fmla="*/ 2546573 w 3105934"/>
                <a:gd name="connsiteY76" fmla="*/ 1386615 h 2100954"/>
                <a:gd name="connsiteX77" fmla="*/ 2570912 w 3105934"/>
                <a:gd name="connsiteY77" fmla="*/ 1365907 h 2100954"/>
                <a:gd name="connsiteX78" fmla="*/ 2575887 w 3105934"/>
                <a:gd name="connsiteY78" fmla="*/ 1362074 h 2100954"/>
                <a:gd name="connsiteX79" fmla="*/ 2589334 w 3105934"/>
                <a:gd name="connsiteY79" fmla="*/ 1350173 h 2100954"/>
                <a:gd name="connsiteX80" fmla="*/ 2592831 w 3105934"/>
                <a:gd name="connsiteY80" fmla="*/ 1345467 h 2100954"/>
                <a:gd name="connsiteX81" fmla="*/ 2596596 w 3105934"/>
                <a:gd name="connsiteY81" fmla="*/ 1341097 h 2100954"/>
                <a:gd name="connsiteX82" fmla="*/ 2598614 w 3105934"/>
                <a:gd name="connsiteY82" fmla="*/ 1339013 h 2100954"/>
                <a:gd name="connsiteX83" fmla="*/ 2602647 w 3105934"/>
                <a:gd name="connsiteY83" fmla="*/ 1334978 h 2100954"/>
                <a:gd name="connsiteX84" fmla="*/ 2604664 w 3105934"/>
                <a:gd name="connsiteY84" fmla="*/ 1332961 h 2100954"/>
                <a:gd name="connsiteX85" fmla="*/ 2608632 w 3105934"/>
                <a:gd name="connsiteY85" fmla="*/ 1328793 h 2100954"/>
                <a:gd name="connsiteX86" fmla="*/ 2610649 w 3105934"/>
                <a:gd name="connsiteY86" fmla="*/ 1326641 h 2100954"/>
                <a:gd name="connsiteX87" fmla="*/ 2614749 w 3105934"/>
                <a:gd name="connsiteY87" fmla="*/ 1322069 h 2100954"/>
                <a:gd name="connsiteX88" fmla="*/ 2616901 w 3105934"/>
                <a:gd name="connsiteY88" fmla="*/ 1319716 h 2100954"/>
                <a:gd name="connsiteX89" fmla="*/ 2634651 w 3105934"/>
                <a:gd name="connsiteY89" fmla="*/ 1299545 h 2100954"/>
                <a:gd name="connsiteX90" fmla="*/ 2638349 w 3105934"/>
                <a:gd name="connsiteY90" fmla="*/ 1294301 h 2100954"/>
                <a:gd name="connsiteX91" fmla="*/ 2647157 w 3105934"/>
                <a:gd name="connsiteY91" fmla="*/ 1280854 h 2100954"/>
                <a:gd name="connsiteX92" fmla="*/ 2650654 w 3105934"/>
                <a:gd name="connsiteY92" fmla="*/ 1275206 h 2100954"/>
                <a:gd name="connsiteX93" fmla="*/ 2676271 w 3105934"/>
                <a:gd name="connsiteY93" fmla="*/ 1214694 h 2100954"/>
                <a:gd name="connsiteX94" fmla="*/ 2678623 w 3105934"/>
                <a:gd name="connsiteY94" fmla="*/ 1207097 h 2100954"/>
                <a:gd name="connsiteX95" fmla="*/ 2688574 w 3105934"/>
                <a:gd name="connsiteY95" fmla="*/ 1143761 h 2100954"/>
                <a:gd name="connsiteX96" fmla="*/ 2692003 w 3105934"/>
                <a:gd name="connsiteY96" fmla="*/ 1000214 h 2100954"/>
                <a:gd name="connsiteX97" fmla="*/ 2682792 w 3105934"/>
                <a:gd name="connsiteY97" fmla="*/ 837370 h 2100954"/>
                <a:gd name="connsiteX98" fmla="*/ 2680977 w 3105934"/>
                <a:gd name="connsiteY98" fmla="*/ 829638 h 2100954"/>
                <a:gd name="connsiteX99" fmla="*/ 2676338 w 3105934"/>
                <a:gd name="connsiteY99" fmla="*/ 807383 h 2100954"/>
                <a:gd name="connsiteX100" fmla="*/ 2577031 w 3105934"/>
                <a:gd name="connsiteY100" fmla="*/ 587255 h 2100954"/>
                <a:gd name="connsiteX101" fmla="*/ 2439534 w 3105934"/>
                <a:gd name="connsiteY101" fmla="*/ 421318 h 2100954"/>
                <a:gd name="connsiteX102" fmla="*/ 2261629 w 3105934"/>
                <a:gd name="connsiteY102" fmla="*/ 263517 h 2100954"/>
                <a:gd name="connsiteX103" fmla="*/ 2247578 w 3105934"/>
                <a:gd name="connsiteY103" fmla="*/ 243749 h 2100954"/>
                <a:gd name="connsiteX104" fmla="*/ 2339556 w 3105934"/>
                <a:gd name="connsiteY104" fmla="*/ 266542 h 2100954"/>
                <a:gd name="connsiteX105" fmla="*/ 2356634 w 3105934"/>
                <a:gd name="connsiteY105" fmla="*/ 290209 h 2100954"/>
                <a:gd name="connsiteX106" fmla="*/ 2499374 w 3105934"/>
                <a:gd name="connsiteY106" fmla="*/ 422864 h 2100954"/>
                <a:gd name="connsiteX107" fmla="*/ 2751708 w 3105934"/>
                <a:gd name="connsiteY107" fmla="*/ 286175 h 2100954"/>
                <a:gd name="connsiteX108" fmla="*/ 2753591 w 3105934"/>
                <a:gd name="connsiteY108" fmla="*/ 278981 h 2100954"/>
                <a:gd name="connsiteX109" fmla="*/ 2737992 w 3105934"/>
                <a:gd name="connsiteY109" fmla="*/ 182162 h 2100954"/>
                <a:gd name="connsiteX110" fmla="*/ 2632903 w 3105934"/>
                <a:gd name="connsiteY110" fmla="*/ 28260 h 2100954"/>
                <a:gd name="connsiteX111" fmla="*/ 2626179 w 3105934"/>
                <a:gd name="connsiteY111" fmla="*/ -315 h 2100954"/>
                <a:gd name="connsiteX112" fmla="*/ 2702896 w 3105934"/>
                <a:gd name="connsiteY112" fmla="*/ 109480 h 2100954"/>
                <a:gd name="connsiteX113" fmla="*/ 2816792 w 3105934"/>
                <a:gd name="connsiteY113" fmla="*/ 269568 h 2100954"/>
                <a:gd name="connsiteX114" fmla="*/ 2864462 w 3105934"/>
                <a:gd name="connsiteY114" fmla="*/ 342182 h 2100954"/>
                <a:gd name="connsiteX115" fmla="*/ 2899626 w 3105934"/>
                <a:gd name="connsiteY115" fmla="*/ 399332 h 2100954"/>
                <a:gd name="connsiteX116" fmla="*/ 3069664 w 3105934"/>
                <a:gd name="connsiteY116" fmla="*/ 758973 h 2100954"/>
                <a:gd name="connsiteX117" fmla="*/ 3099853 w 3105934"/>
                <a:gd name="connsiteY117" fmla="*/ 1066642 h 2100954"/>
                <a:gd name="connsiteX118" fmla="*/ 3066974 w 3105934"/>
                <a:gd name="connsiteY118" fmla="*/ 1242530 h 2100954"/>
                <a:gd name="connsiteX119" fmla="*/ 3023540 w 3105934"/>
                <a:gd name="connsiteY119" fmla="*/ 1405844 h 2100954"/>
                <a:gd name="connsiteX120" fmla="*/ 3006597 w 3105934"/>
                <a:gd name="connsiteY120" fmla="*/ 1455195 h 2100954"/>
                <a:gd name="connsiteX121" fmla="*/ 2910719 w 3105934"/>
                <a:gd name="connsiteY121" fmla="*/ 1640294 h 2100954"/>
                <a:gd name="connsiteX122" fmla="*/ 2904332 w 3105934"/>
                <a:gd name="connsiteY122" fmla="*/ 1640159 h 2100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3105934" h="2100954">
                  <a:moveTo>
                    <a:pt x="2904332" y="1640159"/>
                  </a:moveTo>
                  <a:cubicBezTo>
                    <a:pt x="2931226" y="1588590"/>
                    <a:pt x="2957113" y="1536819"/>
                    <a:pt x="2984274" y="1485518"/>
                  </a:cubicBezTo>
                  <a:cubicBezTo>
                    <a:pt x="3007068" y="1442689"/>
                    <a:pt x="3019909" y="1396566"/>
                    <a:pt x="3031877" y="1350039"/>
                  </a:cubicBezTo>
                  <a:cubicBezTo>
                    <a:pt x="3033895" y="1342240"/>
                    <a:pt x="3034566" y="1335718"/>
                    <a:pt x="3026969" y="1330272"/>
                  </a:cubicBezTo>
                  <a:cubicBezTo>
                    <a:pt x="3016076" y="1322472"/>
                    <a:pt x="3017490" y="1311715"/>
                    <a:pt x="3021725" y="1301226"/>
                  </a:cubicBezTo>
                  <a:cubicBezTo>
                    <a:pt x="3036382" y="1267037"/>
                    <a:pt x="3048148" y="1231685"/>
                    <a:pt x="3056889" y="1195532"/>
                  </a:cubicBezTo>
                  <a:cubicBezTo>
                    <a:pt x="3059108" y="1186684"/>
                    <a:pt x="3062739" y="1178239"/>
                    <a:pt x="3067580" y="1170521"/>
                  </a:cubicBezTo>
                  <a:cubicBezTo>
                    <a:pt x="3078942" y="1151359"/>
                    <a:pt x="3076857" y="1140803"/>
                    <a:pt x="3058772" y="1129238"/>
                  </a:cubicBezTo>
                  <a:cubicBezTo>
                    <a:pt x="3015943" y="1101571"/>
                    <a:pt x="2964238" y="1091075"/>
                    <a:pt x="2914014" y="1099857"/>
                  </a:cubicBezTo>
                  <a:cubicBezTo>
                    <a:pt x="2841064" y="1111219"/>
                    <a:pt x="2792184" y="1156065"/>
                    <a:pt x="2755472" y="1216241"/>
                  </a:cubicBezTo>
                  <a:cubicBezTo>
                    <a:pt x="2710762" y="1289682"/>
                    <a:pt x="2662218" y="1360716"/>
                    <a:pt x="2610043" y="1429040"/>
                  </a:cubicBezTo>
                  <a:cubicBezTo>
                    <a:pt x="2574677" y="1475298"/>
                    <a:pt x="2543346" y="1523170"/>
                    <a:pt x="2523712" y="1578773"/>
                  </a:cubicBezTo>
                  <a:cubicBezTo>
                    <a:pt x="2512417" y="1610643"/>
                    <a:pt x="2493524" y="1639285"/>
                    <a:pt x="2480615" y="1671087"/>
                  </a:cubicBezTo>
                  <a:cubicBezTo>
                    <a:pt x="2461385" y="1716814"/>
                    <a:pt x="2446594" y="1764302"/>
                    <a:pt x="2436509" y="1812887"/>
                  </a:cubicBezTo>
                  <a:cubicBezTo>
                    <a:pt x="2431197" y="1839781"/>
                    <a:pt x="2417146" y="1848656"/>
                    <a:pt x="2390050" y="1839781"/>
                  </a:cubicBezTo>
                  <a:cubicBezTo>
                    <a:pt x="2371896" y="1833864"/>
                    <a:pt x="2354011" y="1828149"/>
                    <a:pt x="2334378" y="1829494"/>
                  </a:cubicBezTo>
                  <a:cubicBezTo>
                    <a:pt x="2324293" y="1830213"/>
                    <a:pt x="2315216" y="1836042"/>
                    <a:pt x="2310375" y="1844958"/>
                  </a:cubicBezTo>
                  <a:cubicBezTo>
                    <a:pt x="2299416" y="1862170"/>
                    <a:pt x="2307888" y="1878105"/>
                    <a:pt x="2327991" y="1879450"/>
                  </a:cubicBezTo>
                  <a:cubicBezTo>
                    <a:pt x="2332967" y="1879450"/>
                    <a:pt x="2337942" y="1879853"/>
                    <a:pt x="2342918" y="1879987"/>
                  </a:cubicBezTo>
                  <a:cubicBezTo>
                    <a:pt x="2340967" y="1890476"/>
                    <a:pt x="2331690" y="1891283"/>
                    <a:pt x="2324091" y="1893434"/>
                  </a:cubicBezTo>
                  <a:cubicBezTo>
                    <a:pt x="2186394" y="1933776"/>
                    <a:pt x="2049704" y="1977681"/>
                    <a:pt x="1910258" y="2012038"/>
                  </a:cubicBezTo>
                  <a:cubicBezTo>
                    <a:pt x="1820969" y="2034669"/>
                    <a:pt x="1730336" y="2051424"/>
                    <a:pt x="1638830" y="2062195"/>
                  </a:cubicBezTo>
                  <a:cubicBezTo>
                    <a:pt x="1560567" y="2070936"/>
                    <a:pt x="1483785" y="2090434"/>
                    <a:pt x="1405187" y="2097965"/>
                  </a:cubicBezTo>
                  <a:cubicBezTo>
                    <a:pt x="1382730" y="2100116"/>
                    <a:pt x="1360474" y="2100586"/>
                    <a:pt x="1337952" y="2100586"/>
                  </a:cubicBezTo>
                  <a:cubicBezTo>
                    <a:pt x="1246713" y="2100586"/>
                    <a:pt x="1155474" y="2101528"/>
                    <a:pt x="1064372" y="2095544"/>
                  </a:cubicBezTo>
                  <a:cubicBezTo>
                    <a:pt x="942406" y="2087987"/>
                    <a:pt x="822257" y="2062014"/>
                    <a:pt x="708024" y="2018492"/>
                  </a:cubicBezTo>
                  <a:cubicBezTo>
                    <a:pt x="639847" y="1992472"/>
                    <a:pt x="570259" y="1970419"/>
                    <a:pt x="503292" y="1940835"/>
                  </a:cubicBezTo>
                  <a:cubicBezTo>
                    <a:pt x="441503" y="1913471"/>
                    <a:pt x="392892" y="1873600"/>
                    <a:pt x="349256" y="1822636"/>
                  </a:cubicBezTo>
                  <a:cubicBezTo>
                    <a:pt x="232133" y="1686821"/>
                    <a:pt x="137936" y="1537289"/>
                    <a:pt x="72045" y="1370680"/>
                  </a:cubicBezTo>
                  <a:cubicBezTo>
                    <a:pt x="38024" y="1284552"/>
                    <a:pt x="20476" y="1193717"/>
                    <a:pt x="9449" y="1102142"/>
                  </a:cubicBezTo>
                  <a:cubicBezTo>
                    <a:pt x="-5948" y="974395"/>
                    <a:pt x="-3662" y="845371"/>
                    <a:pt x="-31" y="717019"/>
                  </a:cubicBezTo>
                  <a:cubicBezTo>
                    <a:pt x="2523" y="629209"/>
                    <a:pt x="9112" y="541602"/>
                    <a:pt x="9045" y="453591"/>
                  </a:cubicBezTo>
                  <a:cubicBezTo>
                    <a:pt x="9583" y="414480"/>
                    <a:pt x="16374" y="375705"/>
                    <a:pt x="29216" y="338753"/>
                  </a:cubicBezTo>
                  <a:cubicBezTo>
                    <a:pt x="31973" y="330416"/>
                    <a:pt x="33789" y="320465"/>
                    <a:pt x="45689" y="319658"/>
                  </a:cubicBezTo>
                  <a:cubicBezTo>
                    <a:pt x="53555" y="328735"/>
                    <a:pt x="49723" y="338753"/>
                    <a:pt x="47101" y="348031"/>
                  </a:cubicBezTo>
                  <a:cubicBezTo>
                    <a:pt x="29485" y="411098"/>
                    <a:pt x="28948" y="475173"/>
                    <a:pt x="28611" y="540257"/>
                  </a:cubicBezTo>
                  <a:cubicBezTo>
                    <a:pt x="28140" y="636356"/>
                    <a:pt x="24846" y="732415"/>
                    <a:pt x="18863" y="828428"/>
                  </a:cubicBezTo>
                  <a:cubicBezTo>
                    <a:pt x="16711" y="860902"/>
                    <a:pt x="24846" y="892705"/>
                    <a:pt x="23030" y="925246"/>
                  </a:cubicBezTo>
                  <a:cubicBezTo>
                    <a:pt x="16307" y="1044925"/>
                    <a:pt x="33385" y="1161915"/>
                    <a:pt x="65524" y="1277021"/>
                  </a:cubicBezTo>
                  <a:cubicBezTo>
                    <a:pt x="66868" y="1286058"/>
                    <a:pt x="69557" y="1294852"/>
                    <a:pt x="73457" y="1303109"/>
                  </a:cubicBezTo>
                  <a:cubicBezTo>
                    <a:pt x="96116" y="1337802"/>
                    <a:pt x="113529" y="1375662"/>
                    <a:pt x="125093" y="1415459"/>
                  </a:cubicBezTo>
                  <a:cubicBezTo>
                    <a:pt x="128993" y="1426681"/>
                    <a:pt x="137465" y="1435730"/>
                    <a:pt x="148424" y="1440403"/>
                  </a:cubicBezTo>
                  <a:cubicBezTo>
                    <a:pt x="198717" y="1465415"/>
                    <a:pt x="217878" y="1511673"/>
                    <a:pt x="229106" y="1561897"/>
                  </a:cubicBezTo>
                  <a:cubicBezTo>
                    <a:pt x="234889" y="1586909"/>
                    <a:pt x="238183" y="1612190"/>
                    <a:pt x="247730" y="1636461"/>
                  </a:cubicBezTo>
                  <a:cubicBezTo>
                    <a:pt x="266758" y="1684669"/>
                    <a:pt x="306830" y="1713446"/>
                    <a:pt x="343742" y="1745315"/>
                  </a:cubicBezTo>
                  <a:cubicBezTo>
                    <a:pt x="353156" y="1753451"/>
                    <a:pt x="362771" y="1761452"/>
                    <a:pt x="372856" y="1768713"/>
                  </a:cubicBezTo>
                  <a:cubicBezTo>
                    <a:pt x="404725" y="1791573"/>
                    <a:pt x="430140" y="1818535"/>
                    <a:pt x="437670" y="1859145"/>
                  </a:cubicBezTo>
                  <a:cubicBezTo>
                    <a:pt x="442109" y="1883080"/>
                    <a:pt x="459052" y="1896662"/>
                    <a:pt x="480836" y="1906814"/>
                  </a:cubicBezTo>
                  <a:cubicBezTo>
                    <a:pt x="610601" y="1966398"/>
                    <a:pt x="745339" y="2014351"/>
                    <a:pt x="883575" y="2050093"/>
                  </a:cubicBezTo>
                  <a:cubicBezTo>
                    <a:pt x="933330" y="2063540"/>
                    <a:pt x="985101" y="2065759"/>
                    <a:pt x="1036199" y="2071675"/>
                  </a:cubicBezTo>
                  <a:cubicBezTo>
                    <a:pt x="1100678" y="2079138"/>
                    <a:pt x="1165761" y="2072213"/>
                    <a:pt x="1230039" y="2077457"/>
                  </a:cubicBezTo>
                  <a:cubicBezTo>
                    <a:pt x="1370829" y="2088888"/>
                    <a:pt x="1507115" y="2059842"/>
                    <a:pt x="1644947" y="2041016"/>
                  </a:cubicBezTo>
                  <a:cubicBezTo>
                    <a:pt x="1752524" y="2026426"/>
                    <a:pt x="1857008" y="2002490"/>
                    <a:pt x="1961896" y="1977479"/>
                  </a:cubicBezTo>
                  <a:cubicBezTo>
                    <a:pt x="1985628" y="1971831"/>
                    <a:pt x="1997059" y="1958855"/>
                    <a:pt x="2001496" y="1935995"/>
                  </a:cubicBezTo>
                  <a:cubicBezTo>
                    <a:pt x="2013330" y="1875483"/>
                    <a:pt x="1999010" y="1820955"/>
                    <a:pt x="1964584" y="1770797"/>
                  </a:cubicBezTo>
                  <a:cubicBezTo>
                    <a:pt x="1960349" y="1764679"/>
                    <a:pt x="1954970" y="1759367"/>
                    <a:pt x="1951137" y="1753047"/>
                  </a:cubicBezTo>
                  <a:cubicBezTo>
                    <a:pt x="1935471" y="1728708"/>
                    <a:pt x="1940783" y="1713379"/>
                    <a:pt x="1968148" y="1704235"/>
                  </a:cubicBezTo>
                  <a:cubicBezTo>
                    <a:pt x="2092802" y="1663497"/>
                    <a:pt x="2215036" y="1615840"/>
                    <a:pt x="2334378" y="1561494"/>
                  </a:cubicBezTo>
                  <a:cubicBezTo>
                    <a:pt x="2351658" y="1553426"/>
                    <a:pt x="2366248" y="1540449"/>
                    <a:pt x="2384670" y="1534600"/>
                  </a:cubicBezTo>
                  <a:cubicBezTo>
                    <a:pt x="2386620" y="1533585"/>
                    <a:pt x="2388772" y="1533101"/>
                    <a:pt x="2390923" y="1533188"/>
                  </a:cubicBezTo>
                  <a:cubicBezTo>
                    <a:pt x="2387696" y="1528616"/>
                    <a:pt x="2386890" y="1535743"/>
                    <a:pt x="2384199" y="1534667"/>
                  </a:cubicBezTo>
                  <a:cubicBezTo>
                    <a:pt x="2335925" y="1557931"/>
                    <a:pt x="2287179" y="1580118"/>
                    <a:pt x="2237695" y="1600289"/>
                  </a:cubicBezTo>
                  <a:cubicBezTo>
                    <a:pt x="2200312" y="1615484"/>
                    <a:pt x="2161248" y="1627183"/>
                    <a:pt x="2123395" y="1641571"/>
                  </a:cubicBezTo>
                  <a:cubicBezTo>
                    <a:pt x="2070211" y="1662280"/>
                    <a:pt x="2015213" y="1677407"/>
                    <a:pt x="1961694" y="1696704"/>
                  </a:cubicBezTo>
                  <a:cubicBezTo>
                    <a:pt x="1938833" y="1704907"/>
                    <a:pt x="1914629" y="1710151"/>
                    <a:pt x="1890962" y="1705848"/>
                  </a:cubicBezTo>
                  <a:cubicBezTo>
                    <a:pt x="1854117" y="1699125"/>
                    <a:pt x="1818415" y="1705176"/>
                    <a:pt x="1782376" y="1709882"/>
                  </a:cubicBezTo>
                  <a:cubicBezTo>
                    <a:pt x="1767719" y="1712881"/>
                    <a:pt x="1752658" y="1712605"/>
                    <a:pt x="1738136" y="1709075"/>
                  </a:cubicBezTo>
                  <a:cubicBezTo>
                    <a:pt x="1735580" y="1707993"/>
                    <a:pt x="1733630" y="1705929"/>
                    <a:pt x="1732623" y="1703361"/>
                  </a:cubicBezTo>
                  <a:cubicBezTo>
                    <a:pt x="1732488" y="1700550"/>
                    <a:pt x="1734034" y="1697921"/>
                    <a:pt x="1736523" y="1696637"/>
                  </a:cubicBezTo>
                  <a:cubicBezTo>
                    <a:pt x="1763417" y="1686955"/>
                    <a:pt x="1792261" y="1686283"/>
                    <a:pt x="1819826" y="1685543"/>
                  </a:cubicBezTo>
                  <a:cubicBezTo>
                    <a:pt x="1865143" y="1684400"/>
                    <a:pt x="1906090" y="1669406"/>
                    <a:pt x="1946835" y="1653875"/>
                  </a:cubicBezTo>
                  <a:cubicBezTo>
                    <a:pt x="2027517" y="1623149"/>
                    <a:pt x="2111694" y="1603382"/>
                    <a:pt x="2191032" y="1569562"/>
                  </a:cubicBezTo>
                  <a:cubicBezTo>
                    <a:pt x="2271715" y="1535138"/>
                    <a:pt x="2354280" y="1504478"/>
                    <a:pt x="2432004" y="1463129"/>
                  </a:cubicBezTo>
                  <a:cubicBezTo>
                    <a:pt x="2445653" y="1457017"/>
                    <a:pt x="2458225" y="1448828"/>
                    <a:pt x="2469320" y="1438857"/>
                  </a:cubicBezTo>
                  <a:cubicBezTo>
                    <a:pt x="2484246" y="1423278"/>
                    <a:pt x="2502265" y="1411062"/>
                    <a:pt x="2522301" y="1403020"/>
                  </a:cubicBezTo>
                  <a:cubicBezTo>
                    <a:pt x="2529428" y="1400089"/>
                    <a:pt x="2535882" y="1395847"/>
                    <a:pt x="2541396" y="1390515"/>
                  </a:cubicBezTo>
                  <a:cubicBezTo>
                    <a:pt x="2543010" y="1389082"/>
                    <a:pt x="2544758" y="1387778"/>
                    <a:pt x="2546573" y="1386615"/>
                  </a:cubicBezTo>
                  <a:cubicBezTo>
                    <a:pt x="2555447" y="1380665"/>
                    <a:pt x="2563584" y="1373712"/>
                    <a:pt x="2570912" y="1365907"/>
                  </a:cubicBezTo>
                  <a:cubicBezTo>
                    <a:pt x="2572458" y="1364522"/>
                    <a:pt x="2574139" y="1363237"/>
                    <a:pt x="2575887" y="1362074"/>
                  </a:cubicBezTo>
                  <a:cubicBezTo>
                    <a:pt x="2581199" y="1359170"/>
                    <a:pt x="2585838" y="1355102"/>
                    <a:pt x="2589334" y="1350173"/>
                  </a:cubicBezTo>
                  <a:cubicBezTo>
                    <a:pt x="2590411" y="1348560"/>
                    <a:pt x="2591621" y="1346946"/>
                    <a:pt x="2592831" y="1345467"/>
                  </a:cubicBezTo>
                  <a:cubicBezTo>
                    <a:pt x="2593975" y="1343921"/>
                    <a:pt x="2595252" y="1342462"/>
                    <a:pt x="2596596" y="1341097"/>
                  </a:cubicBezTo>
                  <a:lnTo>
                    <a:pt x="2598614" y="1339013"/>
                  </a:lnTo>
                  <a:cubicBezTo>
                    <a:pt x="2599891" y="1337600"/>
                    <a:pt x="2601235" y="1336323"/>
                    <a:pt x="2602647" y="1334978"/>
                  </a:cubicBezTo>
                  <a:lnTo>
                    <a:pt x="2604664" y="1332961"/>
                  </a:lnTo>
                  <a:cubicBezTo>
                    <a:pt x="2605941" y="1331482"/>
                    <a:pt x="2607287" y="1330137"/>
                    <a:pt x="2608632" y="1328793"/>
                  </a:cubicBezTo>
                  <a:lnTo>
                    <a:pt x="2610649" y="1326641"/>
                  </a:lnTo>
                  <a:cubicBezTo>
                    <a:pt x="2611926" y="1325095"/>
                    <a:pt x="2613338" y="1323615"/>
                    <a:pt x="2614749" y="1322069"/>
                  </a:cubicBezTo>
                  <a:cubicBezTo>
                    <a:pt x="2616161" y="1320523"/>
                    <a:pt x="2616228" y="1320523"/>
                    <a:pt x="2616901" y="1319716"/>
                  </a:cubicBezTo>
                  <a:cubicBezTo>
                    <a:pt x="2623490" y="1313604"/>
                    <a:pt x="2629406" y="1306847"/>
                    <a:pt x="2634651" y="1299545"/>
                  </a:cubicBezTo>
                  <a:cubicBezTo>
                    <a:pt x="2635795" y="1297730"/>
                    <a:pt x="2637005" y="1295975"/>
                    <a:pt x="2638349" y="1294301"/>
                  </a:cubicBezTo>
                  <a:cubicBezTo>
                    <a:pt x="2641643" y="1290085"/>
                    <a:pt x="2644601" y="1285580"/>
                    <a:pt x="2647157" y="1280854"/>
                  </a:cubicBezTo>
                  <a:cubicBezTo>
                    <a:pt x="2648232" y="1278904"/>
                    <a:pt x="2649377" y="1277015"/>
                    <a:pt x="2650654" y="1275206"/>
                  </a:cubicBezTo>
                  <a:cubicBezTo>
                    <a:pt x="2662824" y="1256763"/>
                    <a:pt x="2671496" y="1236257"/>
                    <a:pt x="2676271" y="1214694"/>
                  </a:cubicBezTo>
                  <a:cubicBezTo>
                    <a:pt x="2677077" y="1212206"/>
                    <a:pt x="2677952" y="1209719"/>
                    <a:pt x="2678623" y="1207097"/>
                  </a:cubicBezTo>
                  <a:cubicBezTo>
                    <a:pt x="2685414" y="1186677"/>
                    <a:pt x="2688775" y="1165276"/>
                    <a:pt x="2688574" y="1143761"/>
                  </a:cubicBezTo>
                  <a:cubicBezTo>
                    <a:pt x="2688574" y="1095889"/>
                    <a:pt x="2690120" y="1048085"/>
                    <a:pt x="2692003" y="1000214"/>
                  </a:cubicBezTo>
                  <a:cubicBezTo>
                    <a:pt x="2694155" y="946426"/>
                    <a:pt x="2687633" y="891561"/>
                    <a:pt x="2682792" y="837370"/>
                  </a:cubicBezTo>
                  <a:cubicBezTo>
                    <a:pt x="2682321" y="834761"/>
                    <a:pt x="2681715" y="832179"/>
                    <a:pt x="2680977" y="829638"/>
                  </a:cubicBezTo>
                  <a:cubicBezTo>
                    <a:pt x="2679833" y="822141"/>
                    <a:pt x="2678286" y="814711"/>
                    <a:pt x="2676338" y="807383"/>
                  </a:cubicBezTo>
                  <a:cubicBezTo>
                    <a:pt x="2658654" y="727985"/>
                    <a:pt x="2624835" y="653064"/>
                    <a:pt x="2577031" y="587255"/>
                  </a:cubicBezTo>
                  <a:cubicBezTo>
                    <a:pt x="2535077" y="528693"/>
                    <a:pt x="2491306" y="470937"/>
                    <a:pt x="2439534" y="421318"/>
                  </a:cubicBezTo>
                  <a:cubicBezTo>
                    <a:pt x="2382384" y="366588"/>
                    <a:pt x="2329336" y="306614"/>
                    <a:pt x="2261629" y="263517"/>
                  </a:cubicBezTo>
                  <a:cubicBezTo>
                    <a:pt x="2254906" y="259281"/>
                    <a:pt x="2243813" y="256255"/>
                    <a:pt x="2247578" y="243749"/>
                  </a:cubicBezTo>
                  <a:cubicBezTo>
                    <a:pt x="2279448" y="245202"/>
                    <a:pt x="2310712" y="252947"/>
                    <a:pt x="2339556" y="266542"/>
                  </a:cubicBezTo>
                  <a:cubicBezTo>
                    <a:pt x="2348699" y="270576"/>
                    <a:pt x="2352397" y="281065"/>
                    <a:pt x="2356634" y="290209"/>
                  </a:cubicBezTo>
                  <a:cubicBezTo>
                    <a:pt x="2386284" y="353746"/>
                    <a:pt x="2432408" y="400004"/>
                    <a:pt x="2499374" y="422864"/>
                  </a:cubicBezTo>
                  <a:cubicBezTo>
                    <a:pt x="2600966" y="457625"/>
                    <a:pt x="2721251" y="389247"/>
                    <a:pt x="2751708" y="286175"/>
                  </a:cubicBezTo>
                  <a:cubicBezTo>
                    <a:pt x="2752380" y="283754"/>
                    <a:pt x="2752784" y="281267"/>
                    <a:pt x="2753591" y="278981"/>
                  </a:cubicBezTo>
                  <a:cubicBezTo>
                    <a:pt x="2765827" y="243884"/>
                    <a:pt x="2762869" y="213292"/>
                    <a:pt x="2737992" y="182162"/>
                  </a:cubicBezTo>
                  <a:cubicBezTo>
                    <a:pt x="2699265" y="133685"/>
                    <a:pt x="2666991" y="80233"/>
                    <a:pt x="2632903" y="28260"/>
                  </a:cubicBezTo>
                  <a:cubicBezTo>
                    <a:pt x="2627525" y="20058"/>
                    <a:pt x="2617171" y="11855"/>
                    <a:pt x="2626179" y="-315"/>
                  </a:cubicBezTo>
                  <a:cubicBezTo>
                    <a:pt x="2655764" y="33303"/>
                    <a:pt x="2677548" y="72703"/>
                    <a:pt x="2702896" y="109480"/>
                  </a:cubicBezTo>
                  <a:cubicBezTo>
                    <a:pt x="2740010" y="163269"/>
                    <a:pt x="2776854" y="217595"/>
                    <a:pt x="2816792" y="269568"/>
                  </a:cubicBezTo>
                  <a:cubicBezTo>
                    <a:pt x="2834743" y="292340"/>
                    <a:pt x="2850746" y="316639"/>
                    <a:pt x="2864462" y="342182"/>
                  </a:cubicBezTo>
                  <a:cubicBezTo>
                    <a:pt x="2874547" y="362178"/>
                    <a:pt x="2886314" y="381299"/>
                    <a:pt x="2899626" y="399332"/>
                  </a:cubicBezTo>
                  <a:cubicBezTo>
                    <a:pt x="2981451" y="507312"/>
                    <a:pt x="3034970" y="628671"/>
                    <a:pt x="3069664" y="758973"/>
                  </a:cubicBezTo>
                  <a:cubicBezTo>
                    <a:pt x="3096559" y="859826"/>
                    <a:pt x="3110006" y="962158"/>
                    <a:pt x="3099853" y="1066642"/>
                  </a:cubicBezTo>
                  <a:cubicBezTo>
                    <a:pt x="3094137" y="1126145"/>
                    <a:pt x="3080085" y="1184371"/>
                    <a:pt x="3066974" y="1242530"/>
                  </a:cubicBezTo>
                  <a:cubicBezTo>
                    <a:pt x="3054536" y="1297461"/>
                    <a:pt x="3038534" y="1351585"/>
                    <a:pt x="3023540" y="1405844"/>
                  </a:cubicBezTo>
                  <a:cubicBezTo>
                    <a:pt x="3019238" y="1422727"/>
                    <a:pt x="3013590" y="1439233"/>
                    <a:pt x="3006597" y="1455195"/>
                  </a:cubicBezTo>
                  <a:cubicBezTo>
                    <a:pt x="2977416" y="1518329"/>
                    <a:pt x="2945749" y="1580185"/>
                    <a:pt x="2910719" y="1640294"/>
                  </a:cubicBezTo>
                  <a:cubicBezTo>
                    <a:pt x="2908300" y="1643454"/>
                    <a:pt x="2906215" y="1643319"/>
                    <a:pt x="2904332" y="1640159"/>
                  </a:cubicBezTo>
                  <a:close/>
                </a:path>
              </a:pathLst>
            </a:custGeom>
            <a:solidFill>
              <a:srgbClr val="020202"/>
            </a:solidFill>
            <a:ln w="6712" cap="flat">
              <a:noFill/>
              <a:prstDash val="solid"/>
              <a:miter/>
            </a:ln>
          </p:spPr>
          <p:txBody>
            <a:bodyPr rtlCol="0" anchor="ctr"/>
            <a:lstStyle/>
            <a:p>
              <a:endParaRPr lang="es-CO"/>
            </a:p>
          </p:txBody>
        </p:sp>
        <p:sp>
          <p:nvSpPr>
            <p:cNvPr id="1397" name="Freeform: Shape 1396">
              <a:extLst>
                <a:ext uri="{FF2B5EF4-FFF2-40B4-BE49-F238E27FC236}">
                  <a16:creationId xmlns:a16="http://schemas.microsoft.com/office/drawing/2014/main" id="{EBCB229B-2B02-B9CB-F4A9-E55B5041DDBE}"/>
                </a:ext>
              </a:extLst>
            </p:cNvPr>
            <p:cNvSpPr/>
            <p:nvPr/>
          </p:nvSpPr>
          <p:spPr>
            <a:xfrm>
              <a:off x="3851550" y="5356129"/>
              <a:ext cx="3258023" cy="1502419"/>
            </a:xfrm>
            <a:custGeom>
              <a:avLst/>
              <a:gdLst>
                <a:gd name="connsiteX0" fmla="*/ -2697 w 3258023"/>
                <a:gd name="connsiteY0" fmla="*/ -212 h 1502419"/>
                <a:gd name="connsiteX1" fmla="*/ 27087 w 3258023"/>
                <a:gd name="connsiteY1" fmla="*/ 10950 h 1502419"/>
                <a:gd name="connsiteX2" fmla="*/ 141724 w 3258023"/>
                <a:gd name="connsiteY2" fmla="*/ 64133 h 1502419"/>
                <a:gd name="connsiteX3" fmla="*/ 289171 w 3258023"/>
                <a:gd name="connsiteY3" fmla="*/ 106222 h 1502419"/>
                <a:gd name="connsiteX4" fmla="*/ 399639 w 3258023"/>
                <a:gd name="connsiteY4" fmla="*/ 118728 h 1502419"/>
                <a:gd name="connsiteX5" fmla="*/ 501029 w 3258023"/>
                <a:gd name="connsiteY5" fmla="*/ 123972 h 1502419"/>
                <a:gd name="connsiteX6" fmla="*/ 608606 w 3258023"/>
                <a:gd name="connsiteY6" fmla="*/ 216689 h 1502419"/>
                <a:gd name="connsiteX7" fmla="*/ 621583 w 3258023"/>
                <a:gd name="connsiteY7" fmla="*/ 282043 h 1502419"/>
                <a:gd name="connsiteX8" fmla="*/ 648477 w 3258023"/>
                <a:gd name="connsiteY8" fmla="*/ 316400 h 1502419"/>
                <a:gd name="connsiteX9" fmla="*/ 790612 w 3258023"/>
                <a:gd name="connsiteY9" fmla="*/ 310349 h 1502419"/>
                <a:gd name="connsiteX10" fmla="*/ 806278 w 3258023"/>
                <a:gd name="connsiteY10" fmla="*/ 302684 h 1502419"/>
                <a:gd name="connsiteX11" fmla="*/ 825237 w 3258023"/>
                <a:gd name="connsiteY11" fmla="*/ 314652 h 1502419"/>
                <a:gd name="connsiteX12" fmla="*/ 851595 w 3258023"/>
                <a:gd name="connsiteY12" fmla="*/ 510441 h 1502419"/>
                <a:gd name="connsiteX13" fmla="*/ 880439 w 3258023"/>
                <a:gd name="connsiteY13" fmla="*/ 623195 h 1502419"/>
                <a:gd name="connsiteX14" fmla="*/ 930260 w 3258023"/>
                <a:gd name="connsiteY14" fmla="*/ 789198 h 1502419"/>
                <a:gd name="connsiteX15" fmla="*/ 1037836 w 3258023"/>
                <a:gd name="connsiteY15" fmla="*/ 972079 h 1502419"/>
                <a:gd name="connsiteX16" fmla="*/ 1079656 w 3258023"/>
                <a:gd name="connsiteY16" fmla="*/ 1017798 h 1502419"/>
                <a:gd name="connsiteX17" fmla="*/ 1087859 w 3258023"/>
                <a:gd name="connsiteY17" fmla="*/ 1047045 h 1502419"/>
                <a:gd name="connsiteX18" fmla="*/ 1105408 w 3258023"/>
                <a:gd name="connsiteY18" fmla="*/ 1122887 h 1502419"/>
                <a:gd name="connsiteX19" fmla="*/ 1127394 w 3258023"/>
                <a:gd name="connsiteY19" fmla="*/ 1161345 h 1502419"/>
                <a:gd name="connsiteX20" fmla="*/ 1205184 w 3258023"/>
                <a:gd name="connsiteY20" fmla="*/ 1202090 h 1502419"/>
                <a:gd name="connsiteX21" fmla="*/ 1327217 w 3258023"/>
                <a:gd name="connsiteY21" fmla="*/ 1234296 h 1502419"/>
                <a:gd name="connsiteX22" fmla="*/ 1437213 w 3258023"/>
                <a:gd name="connsiteY22" fmla="*/ 1249827 h 1502419"/>
                <a:gd name="connsiteX23" fmla="*/ 1591049 w 3258023"/>
                <a:gd name="connsiteY23" fmla="*/ 1254130 h 1502419"/>
                <a:gd name="connsiteX24" fmla="*/ 1709314 w 3258023"/>
                <a:gd name="connsiteY24" fmla="*/ 1244986 h 1502419"/>
                <a:gd name="connsiteX25" fmla="*/ 1747034 w 3258023"/>
                <a:gd name="connsiteY25" fmla="*/ 1244986 h 1502419"/>
                <a:gd name="connsiteX26" fmla="*/ 1740311 w 3258023"/>
                <a:gd name="connsiteY26" fmla="*/ 1271276 h 1502419"/>
                <a:gd name="connsiteX27" fmla="*/ 1756044 w 3258023"/>
                <a:gd name="connsiteY27" fmla="*/ 1466258 h 1502419"/>
                <a:gd name="connsiteX28" fmla="*/ 1787779 w 3258023"/>
                <a:gd name="connsiteY28" fmla="*/ 1472175 h 1502419"/>
                <a:gd name="connsiteX29" fmla="*/ 1838742 w 3258023"/>
                <a:gd name="connsiteY29" fmla="*/ 1462829 h 1502419"/>
                <a:gd name="connsiteX30" fmla="*/ 1986660 w 3258023"/>
                <a:gd name="connsiteY30" fmla="*/ 1433783 h 1502419"/>
                <a:gd name="connsiteX31" fmla="*/ 2127854 w 3258023"/>
                <a:gd name="connsiteY31" fmla="*/ 1379995 h 1502419"/>
                <a:gd name="connsiteX32" fmla="*/ 2155489 w 3258023"/>
                <a:gd name="connsiteY32" fmla="*/ 1349268 h 1502419"/>
                <a:gd name="connsiteX33" fmla="*/ 2188366 w 3258023"/>
                <a:gd name="connsiteY33" fmla="*/ 1322912 h 1502419"/>
                <a:gd name="connsiteX34" fmla="*/ 2225145 w 3258023"/>
                <a:gd name="connsiteY34" fmla="*/ 1283916 h 1502419"/>
                <a:gd name="connsiteX35" fmla="*/ 2319274 w 3258023"/>
                <a:gd name="connsiteY35" fmla="*/ 1169145 h 1502419"/>
                <a:gd name="connsiteX36" fmla="*/ 2355110 w 3258023"/>
                <a:gd name="connsiteY36" fmla="*/ 1106818 h 1502419"/>
                <a:gd name="connsiteX37" fmla="*/ 2384829 w 3258023"/>
                <a:gd name="connsiteY37" fmla="*/ 1059081 h 1502419"/>
                <a:gd name="connsiteX38" fmla="*/ 2402982 w 3258023"/>
                <a:gd name="connsiteY38" fmla="*/ 1014638 h 1502419"/>
                <a:gd name="connsiteX39" fmla="*/ 2422547 w 3258023"/>
                <a:gd name="connsiteY39" fmla="*/ 962329 h 1502419"/>
                <a:gd name="connsiteX40" fmla="*/ 2438348 w 3258023"/>
                <a:gd name="connsiteY40" fmla="*/ 914055 h 1502419"/>
                <a:gd name="connsiteX41" fmla="*/ 2452601 w 3258023"/>
                <a:gd name="connsiteY41" fmla="*/ 862148 h 1502419"/>
                <a:gd name="connsiteX42" fmla="*/ 2462284 w 3258023"/>
                <a:gd name="connsiteY42" fmla="*/ 814613 h 1502419"/>
                <a:gd name="connsiteX43" fmla="*/ 2471966 w 3258023"/>
                <a:gd name="connsiteY43" fmla="*/ 751883 h 1502419"/>
                <a:gd name="connsiteX44" fmla="*/ 2475731 w 3258023"/>
                <a:gd name="connsiteY44" fmla="*/ 708785 h 1502419"/>
                <a:gd name="connsiteX45" fmla="*/ 2473646 w 3258023"/>
                <a:gd name="connsiteY45" fmla="*/ 696615 h 1502419"/>
                <a:gd name="connsiteX46" fmla="*/ 2482588 w 3258023"/>
                <a:gd name="connsiteY46" fmla="*/ 557371 h 1502419"/>
                <a:gd name="connsiteX47" fmla="*/ 2481580 w 3258023"/>
                <a:gd name="connsiteY47" fmla="*/ 515886 h 1502419"/>
                <a:gd name="connsiteX48" fmla="*/ 2478824 w 3258023"/>
                <a:gd name="connsiteY48" fmla="*/ 503785 h 1502419"/>
                <a:gd name="connsiteX49" fmla="*/ 2473579 w 3258023"/>
                <a:gd name="connsiteY49" fmla="*/ 368305 h 1502419"/>
                <a:gd name="connsiteX50" fmla="*/ 2464838 w 3258023"/>
                <a:gd name="connsiteY50" fmla="*/ 259855 h 1502419"/>
                <a:gd name="connsiteX51" fmla="*/ 2470621 w 3258023"/>
                <a:gd name="connsiteY51" fmla="*/ 181055 h 1502419"/>
                <a:gd name="connsiteX52" fmla="*/ 2512374 w 3258023"/>
                <a:gd name="connsiteY52" fmla="*/ 142932 h 1502419"/>
                <a:gd name="connsiteX53" fmla="*/ 2599107 w 3258023"/>
                <a:gd name="connsiteY53" fmla="*/ 137285 h 1502419"/>
                <a:gd name="connsiteX54" fmla="*/ 2618539 w 3258023"/>
                <a:gd name="connsiteY54" fmla="*/ 140781 h 1502419"/>
                <a:gd name="connsiteX55" fmla="*/ 2702179 w 3258023"/>
                <a:gd name="connsiteY55" fmla="*/ 144883 h 1502419"/>
                <a:gd name="connsiteX56" fmla="*/ 2777886 w 3258023"/>
                <a:gd name="connsiteY56" fmla="*/ 168683 h 1502419"/>
                <a:gd name="connsiteX57" fmla="*/ 2792812 w 3258023"/>
                <a:gd name="connsiteY57" fmla="*/ 178635 h 1502419"/>
                <a:gd name="connsiteX58" fmla="*/ 2797788 w 3258023"/>
                <a:gd name="connsiteY58" fmla="*/ 183610 h 1502419"/>
                <a:gd name="connsiteX59" fmla="*/ 2807738 w 3258023"/>
                <a:gd name="connsiteY59" fmla="*/ 183610 h 1502419"/>
                <a:gd name="connsiteX60" fmla="*/ 2803838 w 3258023"/>
                <a:gd name="connsiteY60" fmla="*/ 213059 h 1502419"/>
                <a:gd name="connsiteX61" fmla="*/ 2804511 w 3258023"/>
                <a:gd name="connsiteY61" fmla="*/ 260594 h 1502419"/>
                <a:gd name="connsiteX62" fmla="*/ 2812377 w 3258023"/>
                <a:gd name="connsiteY62" fmla="*/ 288161 h 1502419"/>
                <a:gd name="connsiteX63" fmla="*/ 2810092 w 3258023"/>
                <a:gd name="connsiteY63" fmla="*/ 298045 h 1502419"/>
                <a:gd name="connsiteX64" fmla="*/ 2810092 w 3258023"/>
                <a:gd name="connsiteY64" fmla="*/ 307659 h 1502419"/>
                <a:gd name="connsiteX65" fmla="*/ 2812579 w 3258023"/>
                <a:gd name="connsiteY65" fmla="*/ 317274 h 1502419"/>
                <a:gd name="connsiteX66" fmla="*/ 2808142 w 3258023"/>
                <a:gd name="connsiteY66" fmla="*/ 354589 h 1502419"/>
                <a:gd name="connsiteX67" fmla="*/ 2805250 w 3258023"/>
                <a:gd name="connsiteY67" fmla="*/ 364137 h 1502419"/>
                <a:gd name="connsiteX68" fmla="*/ 2805721 w 3258023"/>
                <a:gd name="connsiteY68" fmla="*/ 374020 h 1502419"/>
                <a:gd name="connsiteX69" fmla="*/ 2808411 w 3258023"/>
                <a:gd name="connsiteY69" fmla="*/ 384577 h 1502419"/>
                <a:gd name="connsiteX70" fmla="*/ 2808411 w 3258023"/>
                <a:gd name="connsiteY70" fmla="*/ 486908 h 1502419"/>
                <a:gd name="connsiteX71" fmla="*/ 2805788 w 3258023"/>
                <a:gd name="connsiteY71" fmla="*/ 497666 h 1502419"/>
                <a:gd name="connsiteX72" fmla="*/ 2804982 w 3258023"/>
                <a:gd name="connsiteY72" fmla="*/ 514542 h 1502419"/>
                <a:gd name="connsiteX73" fmla="*/ 2808344 w 3258023"/>
                <a:gd name="connsiteY73" fmla="*/ 524291 h 1502419"/>
                <a:gd name="connsiteX74" fmla="*/ 2812242 w 3258023"/>
                <a:gd name="connsiteY74" fmla="*/ 556564 h 1502419"/>
                <a:gd name="connsiteX75" fmla="*/ 2810696 w 3258023"/>
                <a:gd name="connsiteY75" fmla="*/ 567658 h 1502419"/>
                <a:gd name="connsiteX76" fmla="*/ 2820512 w 3258023"/>
                <a:gd name="connsiteY76" fmla="*/ 655064 h 1502419"/>
                <a:gd name="connsiteX77" fmla="*/ 2822597 w 3258023"/>
                <a:gd name="connsiteY77" fmla="*/ 661788 h 1502419"/>
                <a:gd name="connsiteX78" fmla="*/ 2824278 w 3258023"/>
                <a:gd name="connsiteY78" fmla="*/ 664947 h 1502419"/>
                <a:gd name="connsiteX79" fmla="*/ 2828178 w 3258023"/>
                <a:gd name="connsiteY79" fmla="*/ 670999 h 1502419"/>
                <a:gd name="connsiteX80" fmla="*/ 2839271 w 3258023"/>
                <a:gd name="connsiteY80" fmla="*/ 713088 h 1502419"/>
                <a:gd name="connsiteX81" fmla="*/ 2845591 w 3258023"/>
                <a:gd name="connsiteY81" fmla="*/ 744016 h 1502419"/>
                <a:gd name="connsiteX82" fmla="*/ 2849087 w 3258023"/>
                <a:gd name="connsiteY82" fmla="*/ 749866 h 1502419"/>
                <a:gd name="connsiteX83" fmla="*/ 2850903 w 3258023"/>
                <a:gd name="connsiteY83" fmla="*/ 752623 h 1502419"/>
                <a:gd name="connsiteX84" fmla="*/ 2854803 w 3258023"/>
                <a:gd name="connsiteY84" fmla="*/ 757866 h 1502419"/>
                <a:gd name="connsiteX85" fmla="*/ 2861930 w 3258023"/>
                <a:gd name="connsiteY85" fmla="*/ 768625 h 1502419"/>
                <a:gd name="connsiteX86" fmla="*/ 2866031 w 3258023"/>
                <a:gd name="connsiteY86" fmla="*/ 777163 h 1502419"/>
                <a:gd name="connsiteX87" fmla="*/ 2869123 w 3258023"/>
                <a:gd name="connsiteY87" fmla="*/ 789400 h 1502419"/>
                <a:gd name="connsiteX88" fmla="*/ 2871814 w 3258023"/>
                <a:gd name="connsiteY88" fmla="*/ 798679 h 1502419"/>
                <a:gd name="connsiteX89" fmla="*/ 2880555 w 3258023"/>
                <a:gd name="connsiteY89" fmla="*/ 827455 h 1502419"/>
                <a:gd name="connsiteX90" fmla="*/ 2885059 w 3258023"/>
                <a:gd name="connsiteY90" fmla="*/ 832296 h 1502419"/>
                <a:gd name="connsiteX91" fmla="*/ 2887413 w 3258023"/>
                <a:gd name="connsiteY91" fmla="*/ 834649 h 1502419"/>
                <a:gd name="connsiteX92" fmla="*/ 2892052 w 3258023"/>
                <a:gd name="connsiteY92" fmla="*/ 839490 h 1502419"/>
                <a:gd name="connsiteX93" fmla="*/ 2913028 w 3258023"/>
                <a:gd name="connsiteY93" fmla="*/ 884336 h 1502419"/>
                <a:gd name="connsiteX94" fmla="*/ 2914978 w 3258023"/>
                <a:gd name="connsiteY94" fmla="*/ 889916 h 1502419"/>
                <a:gd name="connsiteX95" fmla="*/ 2916390 w 3258023"/>
                <a:gd name="connsiteY95" fmla="*/ 892337 h 1502419"/>
                <a:gd name="connsiteX96" fmla="*/ 2920425 w 3258023"/>
                <a:gd name="connsiteY96" fmla="*/ 896304 h 1502419"/>
                <a:gd name="connsiteX97" fmla="*/ 2929502 w 3258023"/>
                <a:gd name="connsiteY97" fmla="*/ 903364 h 1502419"/>
                <a:gd name="connsiteX98" fmla="*/ 2933939 w 3258023"/>
                <a:gd name="connsiteY98" fmla="*/ 907398 h 1502419"/>
                <a:gd name="connsiteX99" fmla="*/ 2936158 w 3258023"/>
                <a:gd name="connsiteY99" fmla="*/ 909482 h 1502419"/>
                <a:gd name="connsiteX100" fmla="*/ 2940595 w 3258023"/>
                <a:gd name="connsiteY100" fmla="*/ 913785 h 1502419"/>
                <a:gd name="connsiteX101" fmla="*/ 2942882 w 3258023"/>
                <a:gd name="connsiteY101" fmla="*/ 916004 h 1502419"/>
                <a:gd name="connsiteX102" fmla="*/ 2947117 w 3258023"/>
                <a:gd name="connsiteY102" fmla="*/ 920912 h 1502419"/>
                <a:gd name="connsiteX103" fmla="*/ 2961572 w 3258023"/>
                <a:gd name="connsiteY103" fmla="*/ 950227 h 1502419"/>
                <a:gd name="connsiteX104" fmla="*/ 2968295 w 3258023"/>
                <a:gd name="connsiteY104" fmla="*/ 956951 h 1502419"/>
                <a:gd name="connsiteX105" fmla="*/ 3000501 w 3258023"/>
                <a:gd name="connsiteY105" fmla="*/ 980684 h 1502419"/>
                <a:gd name="connsiteX106" fmla="*/ 3006352 w 3258023"/>
                <a:gd name="connsiteY106" fmla="*/ 988753 h 1502419"/>
                <a:gd name="connsiteX107" fmla="*/ 3020941 w 3258023"/>
                <a:gd name="connsiteY107" fmla="*/ 1010133 h 1502419"/>
                <a:gd name="connsiteX108" fmla="*/ 3027665 w 3258023"/>
                <a:gd name="connsiteY108" fmla="*/ 1016386 h 1502419"/>
                <a:gd name="connsiteX109" fmla="*/ 3047431 w 3258023"/>
                <a:gd name="connsiteY109" fmla="*/ 1025933 h 1502419"/>
                <a:gd name="connsiteX110" fmla="*/ 3055232 w 3258023"/>
                <a:gd name="connsiteY110" fmla="*/ 1031178 h 1502419"/>
                <a:gd name="connsiteX111" fmla="*/ 3070629 w 3258023"/>
                <a:gd name="connsiteY111" fmla="*/ 1046440 h 1502419"/>
                <a:gd name="connsiteX112" fmla="*/ 3076006 w 3258023"/>
                <a:gd name="connsiteY112" fmla="*/ 1053836 h 1502419"/>
                <a:gd name="connsiteX113" fmla="*/ 3085353 w 3258023"/>
                <a:gd name="connsiteY113" fmla="*/ 1064997 h 1502419"/>
                <a:gd name="connsiteX114" fmla="*/ 3092548 w 3258023"/>
                <a:gd name="connsiteY114" fmla="*/ 1069031 h 1502419"/>
                <a:gd name="connsiteX115" fmla="*/ 3109961 w 3258023"/>
                <a:gd name="connsiteY115" fmla="*/ 1071519 h 1502419"/>
                <a:gd name="connsiteX116" fmla="*/ 3118298 w 3258023"/>
                <a:gd name="connsiteY116" fmla="*/ 1075217 h 1502419"/>
                <a:gd name="connsiteX117" fmla="*/ 3128316 w 3258023"/>
                <a:gd name="connsiteY117" fmla="*/ 1081941 h 1502419"/>
                <a:gd name="connsiteX118" fmla="*/ 3135039 w 3258023"/>
                <a:gd name="connsiteY118" fmla="*/ 1087992 h 1502419"/>
                <a:gd name="connsiteX119" fmla="*/ 3143242 w 3258023"/>
                <a:gd name="connsiteY119" fmla="*/ 1095791 h 1502419"/>
                <a:gd name="connsiteX120" fmla="*/ 3150504 w 3258023"/>
                <a:gd name="connsiteY120" fmla="*/ 1099220 h 1502419"/>
                <a:gd name="connsiteX121" fmla="*/ 3161127 w 3258023"/>
                <a:gd name="connsiteY121" fmla="*/ 1101640 h 1502419"/>
                <a:gd name="connsiteX122" fmla="*/ 3168993 w 3258023"/>
                <a:gd name="connsiteY122" fmla="*/ 1104330 h 1502419"/>
                <a:gd name="connsiteX123" fmla="*/ 3176859 w 3258023"/>
                <a:gd name="connsiteY123" fmla="*/ 1106818 h 1502419"/>
                <a:gd name="connsiteX124" fmla="*/ 3184862 w 3258023"/>
                <a:gd name="connsiteY124" fmla="*/ 1109037 h 1502419"/>
                <a:gd name="connsiteX125" fmla="*/ 3190508 w 3258023"/>
                <a:gd name="connsiteY125" fmla="*/ 1109037 h 1502419"/>
                <a:gd name="connsiteX126" fmla="*/ 3202005 w 3258023"/>
                <a:gd name="connsiteY126" fmla="*/ 1109507 h 1502419"/>
                <a:gd name="connsiteX127" fmla="*/ 3212225 w 3258023"/>
                <a:gd name="connsiteY127" fmla="*/ 1114012 h 1502419"/>
                <a:gd name="connsiteX128" fmla="*/ 3217268 w 3258023"/>
                <a:gd name="connsiteY128" fmla="*/ 1116567 h 1502419"/>
                <a:gd name="connsiteX129" fmla="*/ 3221976 w 3258023"/>
                <a:gd name="connsiteY129" fmla="*/ 1113878 h 1502419"/>
                <a:gd name="connsiteX130" fmla="*/ 3230245 w 3258023"/>
                <a:gd name="connsiteY130" fmla="*/ 1110650 h 1502419"/>
                <a:gd name="connsiteX131" fmla="*/ 3243356 w 3258023"/>
                <a:gd name="connsiteY131" fmla="*/ 1112062 h 1502419"/>
                <a:gd name="connsiteX132" fmla="*/ 3252164 w 3258023"/>
                <a:gd name="connsiteY132" fmla="*/ 1118382 h 1502419"/>
                <a:gd name="connsiteX133" fmla="*/ 3251828 w 3258023"/>
                <a:gd name="connsiteY133" fmla="*/ 1135796 h 1502419"/>
                <a:gd name="connsiteX134" fmla="*/ 2998955 w 3258023"/>
                <a:gd name="connsiteY134" fmla="*/ 1042809 h 1502419"/>
                <a:gd name="connsiteX135" fmla="*/ 2956464 w 3258023"/>
                <a:gd name="connsiteY135" fmla="*/ 1005158 h 1502419"/>
                <a:gd name="connsiteX136" fmla="*/ 2862334 w 3258023"/>
                <a:gd name="connsiteY136" fmla="*/ 875663 h 1502419"/>
                <a:gd name="connsiteX137" fmla="*/ 2784071 w 3258023"/>
                <a:gd name="connsiteY137" fmla="*/ 627699 h 1502419"/>
                <a:gd name="connsiteX138" fmla="*/ 2759800 w 3258023"/>
                <a:gd name="connsiteY138" fmla="*/ 445491 h 1502419"/>
                <a:gd name="connsiteX139" fmla="*/ 2770961 w 3258023"/>
                <a:gd name="connsiteY139" fmla="*/ 251787 h 1502419"/>
                <a:gd name="connsiteX140" fmla="*/ 2775465 w 3258023"/>
                <a:gd name="connsiteY140" fmla="*/ 194704 h 1502419"/>
                <a:gd name="connsiteX141" fmla="*/ 2760875 w 3258023"/>
                <a:gd name="connsiteY141" fmla="*/ 177088 h 1502419"/>
                <a:gd name="connsiteX142" fmla="*/ 2706212 w 3258023"/>
                <a:gd name="connsiteY142" fmla="*/ 175004 h 1502419"/>
                <a:gd name="connsiteX143" fmla="*/ 2654172 w 3258023"/>
                <a:gd name="connsiteY143" fmla="*/ 171911 h 1502419"/>
                <a:gd name="connsiteX144" fmla="*/ 2564818 w 3258023"/>
                <a:gd name="connsiteY144" fmla="*/ 168550 h 1502419"/>
                <a:gd name="connsiteX145" fmla="*/ 2541755 w 3258023"/>
                <a:gd name="connsiteY145" fmla="*/ 170566 h 1502419"/>
                <a:gd name="connsiteX146" fmla="*/ 2524342 w 3258023"/>
                <a:gd name="connsiteY146" fmla="*/ 170029 h 1502419"/>
                <a:gd name="connsiteX147" fmla="*/ 2521786 w 3258023"/>
                <a:gd name="connsiteY147" fmla="*/ 170768 h 1502419"/>
                <a:gd name="connsiteX148" fmla="*/ 2517013 w 3258023"/>
                <a:gd name="connsiteY148" fmla="*/ 172382 h 1502419"/>
                <a:gd name="connsiteX149" fmla="*/ 2512911 w 3258023"/>
                <a:gd name="connsiteY149" fmla="*/ 175071 h 1502419"/>
                <a:gd name="connsiteX150" fmla="*/ 2511432 w 3258023"/>
                <a:gd name="connsiteY150" fmla="*/ 177021 h 1502419"/>
                <a:gd name="connsiteX151" fmla="*/ 2509549 w 3258023"/>
                <a:gd name="connsiteY151" fmla="*/ 184552 h 1502419"/>
                <a:gd name="connsiteX152" fmla="*/ 2509549 w 3258023"/>
                <a:gd name="connsiteY152" fmla="*/ 193628 h 1502419"/>
                <a:gd name="connsiteX153" fmla="*/ 2509549 w 3258023"/>
                <a:gd name="connsiteY153" fmla="*/ 213799 h 1502419"/>
                <a:gd name="connsiteX154" fmla="*/ 2509549 w 3258023"/>
                <a:gd name="connsiteY154" fmla="*/ 231750 h 1502419"/>
                <a:gd name="connsiteX155" fmla="*/ 2512307 w 3258023"/>
                <a:gd name="connsiteY155" fmla="*/ 267722 h 1502419"/>
                <a:gd name="connsiteX156" fmla="*/ 2513988 w 3258023"/>
                <a:gd name="connsiteY156" fmla="*/ 274848 h 1502419"/>
                <a:gd name="connsiteX157" fmla="*/ 2514592 w 3258023"/>
                <a:gd name="connsiteY157" fmla="*/ 289573 h 1502419"/>
                <a:gd name="connsiteX158" fmla="*/ 2518828 w 3258023"/>
                <a:gd name="connsiteY158" fmla="*/ 323191 h 1502419"/>
                <a:gd name="connsiteX159" fmla="*/ 2519367 w 3258023"/>
                <a:gd name="connsiteY159" fmla="*/ 331191 h 1502419"/>
                <a:gd name="connsiteX160" fmla="*/ 2524208 w 3258023"/>
                <a:gd name="connsiteY160" fmla="*/ 376912 h 1502419"/>
                <a:gd name="connsiteX161" fmla="*/ 2534830 w 3258023"/>
                <a:gd name="connsiteY161" fmla="*/ 574650 h 1502419"/>
                <a:gd name="connsiteX162" fmla="*/ 2519971 w 3258023"/>
                <a:gd name="connsiteY162" fmla="*/ 736620 h 1502419"/>
                <a:gd name="connsiteX163" fmla="*/ 2515063 w 3258023"/>
                <a:gd name="connsiteY163" fmla="*/ 760892 h 1502419"/>
                <a:gd name="connsiteX164" fmla="*/ 2425505 w 3258023"/>
                <a:gd name="connsiteY164" fmla="*/ 1076898 h 1502419"/>
                <a:gd name="connsiteX165" fmla="*/ 2388258 w 3258023"/>
                <a:gd name="connsiteY165" fmla="*/ 1149311 h 1502419"/>
                <a:gd name="connsiteX166" fmla="*/ 2384089 w 3258023"/>
                <a:gd name="connsiteY166" fmla="*/ 1155496 h 1502419"/>
                <a:gd name="connsiteX167" fmla="*/ 1988408 w 3258023"/>
                <a:gd name="connsiteY167" fmla="*/ 1438893 h 1502419"/>
                <a:gd name="connsiteX168" fmla="*/ 1575853 w 3258023"/>
                <a:gd name="connsiteY168" fmla="*/ 1502094 h 1502419"/>
                <a:gd name="connsiteX169" fmla="*/ 1143126 w 3258023"/>
                <a:gd name="connsiteY169" fmla="*/ 1435733 h 1502419"/>
                <a:gd name="connsiteX170" fmla="*/ 1133714 w 3258023"/>
                <a:gd name="connsiteY170" fmla="*/ 1432506 h 1502419"/>
                <a:gd name="connsiteX171" fmla="*/ 886691 w 3258023"/>
                <a:gd name="connsiteY171" fmla="*/ 1301330 h 1502419"/>
                <a:gd name="connsiteX172" fmla="*/ 859797 w 3258023"/>
                <a:gd name="connsiteY172" fmla="*/ 1279074 h 1502419"/>
                <a:gd name="connsiteX173" fmla="*/ 705895 w 3258023"/>
                <a:gd name="connsiteY173" fmla="*/ 1066275 h 1502419"/>
                <a:gd name="connsiteX174" fmla="*/ 691507 w 3258023"/>
                <a:gd name="connsiteY174" fmla="*/ 1037297 h 1502419"/>
                <a:gd name="connsiteX175" fmla="*/ 690432 w 3258023"/>
                <a:gd name="connsiteY175" fmla="*/ 1016252 h 1502419"/>
                <a:gd name="connsiteX176" fmla="*/ 693188 w 3258023"/>
                <a:gd name="connsiteY176" fmla="*/ 987207 h 1502419"/>
                <a:gd name="connsiteX177" fmla="*/ 662259 w 3258023"/>
                <a:gd name="connsiteY177" fmla="*/ 748185 h 1502419"/>
                <a:gd name="connsiteX178" fmla="*/ 633484 w 3258023"/>
                <a:gd name="connsiteY178" fmla="*/ 423505 h 1502419"/>
                <a:gd name="connsiteX179" fmla="*/ 607396 w 3258023"/>
                <a:gd name="connsiteY179" fmla="*/ 238743 h 1502419"/>
                <a:gd name="connsiteX180" fmla="*/ 480187 w 3258023"/>
                <a:gd name="connsiteY180" fmla="*/ 127872 h 1502419"/>
                <a:gd name="connsiteX181" fmla="*/ 395739 w 3258023"/>
                <a:gd name="connsiteY181" fmla="*/ 125250 h 1502419"/>
                <a:gd name="connsiteX182" fmla="*/ 224020 w 3258023"/>
                <a:gd name="connsiteY182" fmla="*/ 98355 h 1502419"/>
                <a:gd name="connsiteX183" fmla="*/ 6715 w 3258023"/>
                <a:gd name="connsiteY183" fmla="*/ 6983 h 1502419"/>
                <a:gd name="connsiteX184" fmla="*/ -2697 w 3258023"/>
                <a:gd name="connsiteY184" fmla="*/ -212 h 150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3258023" h="1502419">
                  <a:moveTo>
                    <a:pt x="-2697" y="-212"/>
                  </a:moveTo>
                  <a:cubicBezTo>
                    <a:pt x="9002" y="-1220"/>
                    <a:pt x="18146" y="5369"/>
                    <a:pt x="27087" y="10950"/>
                  </a:cubicBezTo>
                  <a:cubicBezTo>
                    <a:pt x="63059" y="33608"/>
                    <a:pt x="102325" y="48803"/>
                    <a:pt x="141724" y="64133"/>
                  </a:cubicBezTo>
                  <a:cubicBezTo>
                    <a:pt x="189327" y="83093"/>
                    <a:pt x="238744" y="97213"/>
                    <a:pt x="289171" y="106222"/>
                  </a:cubicBezTo>
                  <a:cubicBezTo>
                    <a:pt x="325680" y="112609"/>
                    <a:pt x="361987" y="121216"/>
                    <a:pt x="399639" y="118728"/>
                  </a:cubicBezTo>
                  <a:cubicBezTo>
                    <a:pt x="433525" y="116845"/>
                    <a:pt x="467546" y="118661"/>
                    <a:pt x="501029" y="123972"/>
                  </a:cubicBezTo>
                  <a:cubicBezTo>
                    <a:pt x="544934" y="130696"/>
                    <a:pt x="596839" y="160615"/>
                    <a:pt x="608606" y="216689"/>
                  </a:cubicBezTo>
                  <a:cubicBezTo>
                    <a:pt x="613246" y="238407"/>
                    <a:pt x="620170" y="259720"/>
                    <a:pt x="621583" y="282043"/>
                  </a:cubicBezTo>
                  <a:cubicBezTo>
                    <a:pt x="621918" y="298179"/>
                    <a:pt x="632878" y="312164"/>
                    <a:pt x="648477" y="316400"/>
                  </a:cubicBezTo>
                  <a:cubicBezTo>
                    <a:pt x="696752" y="333477"/>
                    <a:pt x="744153" y="332805"/>
                    <a:pt x="790612" y="310349"/>
                  </a:cubicBezTo>
                  <a:cubicBezTo>
                    <a:pt x="795856" y="307861"/>
                    <a:pt x="800899" y="304902"/>
                    <a:pt x="806278" y="302684"/>
                  </a:cubicBezTo>
                  <a:cubicBezTo>
                    <a:pt x="819725" y="297103"/>
                    <a:pt x="824768" y="299726"/>
                    <a:pt x="825237" y="314652"/>
                  </a:cubicBezTo>
                  <a:cubicBezTo>
                    <a:pt x="827322" y="380878"/>
                    <a:pt x="841173" y="445491"/>
                    <a:pt x="851595" y="510441"/>
                  </a:cubicBezTo>
                  <a:cubicBezTo>
                    <a:pt x="857713" y="548563"/>
                    <a:pt x="870689" y="585609"/>
                    <a:pt x="880439" y="623195"/>
                  </a:cubicBezTo>
                  <a:cubicBezTo>
                    <a:pt x="894961" y="679134"/>
                    <a:pt x="907735" y="735612"/>
                    <a:pt x="930260" y="789198"/>
                  </a:cubicBezTo>
                  <a:cubicBezTo>
                    <a:pt x="957827" y="855089"/>
                    <a:pt x="990772" y="917550"/>
                    <a:pt x="1037836" y="972079"/>
                  </a:cubicBezTo>
                  <a:cubicBezTo>
                    <a:pt x="1051283" y="987744"/>
                    <a:pt x="1064730" y="1003477"/>
                    <a:pt x="1079656" y="1017798"/>
                  </a:cubicBezTo>
                  <a:cubicBezTo>
                    <a:pt x="1088263" y="1024858"/>
                    <a:pt x="1091557" y="1036557"/>
                    <a:pt x="1087859" y="1047045"/>
                  </a:cubicBezTo>
                  <a:cubicBezTo>
                    <a:pt x="1078379" y="1076024"/>
                    <a:pt x="1086178" y="1101170"/>
                    <a:pt x="1105408" y="1122887"/>
                  </a:cubicBezTo>
                  <a:cubicBezTo>
                    <a:pt x="1115561" y="1134384"/>
                    <a:pt x="1117711" y="1149378"/>
                    <a:pt x="1127394" y="1161345"/>
                  </a:cubicBezTo>
                  <a:cubicBezTo>
                    <a:pt x="1147967" y="1186559"/>
                    <a:pt x="1176811" y="1193955"/>
                    <a:pt x="1205184" y="1202090"/>
                  </a:cubicBezTo>
                  <a:cubicBezTo>
                    <a:pt x="1245525" y="1213722"/>
                    <a:pt x="1285867" y="1226093"/>
                    <a:pt x="1327217" y="1234296"/>
                  </a:cubicBezTo>
                  <a:cubicBezTo>
                    <a:pt x="1363658" y="1241557"/>
                    <a:pt x="1400570" y="1244650"/>
                    <a:pt x="1437213" y="1249827"/>
                  </a:cubicBezTo>
                  <a:cubicBezTo>
                    <a:pt x="1488515" y="1257156"/>
                    <a:pt x="1539814" y="1252719"/>
                    <a:pt x="1591049" y="1254130"/>
                  </a:cubicBezTo>
                  <a:cubicBezTo>
                    <a:pt x="1630649" y="1254400"/>
                    <a:pt x="1670252" y="1251373"/>
                    <a:pt x="1709314" y="1244986"/>
                  </a:cubicBezTo>
                  <a:cubicBezTo>
                    <a:pt x="1721888" y="1244112"/>
                    <a:pt x="1734462" y="1244112"/>
                    <a:pt x="1747034" y="1244986"/>
                  </a:cubicBezTo>
                  <a:cubicBezTo>
                    <a:pt x="1749051" y="1255542"/>
                    <a:pt x="1743201" y="1263611"/>
                    <a:pt x="1740311" y="1271276"/>
                  </a:cubicBezTo>
                  <a:cubicBezTo>
                    <a:pt x="1713618" y="1334947"/>
                    <a:pt x="1719467" y="1407696"/>
                    <a:pt x="1756044" y="1466258"/>
                  </a:cubicBezTo>
                  <a:cubicBezTo>
                    <a:pt x="1764247" y="1478764"/>
                    <a:pt x="1777088" y="1474259"/>
                    <a:pt x="1787779" y="1472175"/>
                  </a:cubicBezTo>
                  <a:cubicBezTo>
                    <a:pt x="1804722" y="1468880"/>
                    <a:pt x="1822001" y="1466526"/>
                    <a:pt x="1838742" y="1462829"/>
                  </a:cubicBezTo>
                  <a:cubicBezTo>
                    <a:pt x="1887892" y="1452071"/>
                    <a:pt x="1938049" y="1446692"/>
                    <a:pt x="1986660" y="1433783"/>
                  </a:cubicBezTo>
                  <a:cubicBezTo>
                    <a:pt x="2035742" y="1421614"/>
                    <a:pt x="2083143" y="1403527"/>
                    <a:pt x="2127854" y="1379995"/>
                  </a:cubicBezTo>
                  <a:cubicBezTo>
                    <a:pt x="2139890" y="1373271"/>
                    <a:pt x="2157439" y="1369439"/>
                    <a:pt x="2155489" y="1349268"/>
                  </a:cubicBezTo>
                  <a:cubicBezTo>
                    <a:pt x="2165035" y="1338847"/>
                    <a:pt x="2176130" y="1329972"/>
                    <a:pt x="2188366" y="1322912"/>
                  </a:cubicBezTo>
                  <a:cubicBezTo>
                    <a:pt x="2204100" y="1312759"/>
                    <a:pt x="2212840" y="1296018"/>
                    <a:pt x="2225145" y="1283916"/>
                  </a:cubicBezTo>
                  <a:cubicBezTo>
                    <a:pt x="2260309" y="1248348"/>
                    <a:pt x="2289086" y="1208477"/>
                    <a:pt x="2319274" y="1169145"/>
                  </a:cubicBezTo>
                  <a:cubicBezTo>
                    <a:pt x="2334335" y="1149512"/>
                    <a:pt x="2353765" y="1134990"/>
                    <a:pt x="2355110" y="1106818"/>
                  </a:cubicBezTo>
                  <a:cubicBezTo>
                    <a:pt x="2356119" y="1087118"/>
                    <a:pt x="2371986" y="1073200"/>
                    <a:pt x="2384829" y="1059081"/>
                  </a:cubicBezTo>
                  <a:cubicBezTo>
                    <a:pt x="2397670" y="1044961"/>
                    <a:pt x="2404259" y="1032657"/>
                    <a:pt x="2402982" y="1014638"/>
                  </a:cubicBezTo>
                  <a:cubicBezTo>
                    <a:pt x="2401503" y="994468"/>
                    <a:pt x="2410377" y="977524"/>
                    <a:pt x="2422547" y="962329"/>
                  </a:cubicBezTo>
                  <a:cubicBezTo>
                    <a:pt x="2434111" y="949017"/>
                    <a:pt x="2439827" y="931603"/>
                    <a:pt x="2438348" y="914055"/>
                  </a:cubicBezTo>
                  <a:cubicBezTo>
                    <a:pt x="2437204" y="895632"/>
                    <a:pt x="2442246" y="877411"/>
                    <a:pt x="2452601" y="862148"/>
                  </a:cubicBezTo>
                  <a:cubicBezTo>
                    <a:pt x="2461948" y="848231"/>
                    <a:pt x="2465444" y="831086"/>
                    <a:pt x="2462284" y="814613"/>
                  </a:cubicBezTo>
                  <a:cubicBezTo>
                    <a:pt x="2458182" y="793232"/>
                    <a:pt x="2461544" y="771045"/>
                    <a:pt x="2471966" y="751883"/>
                  </a:cubicBezTo>
                  <a:cubicBezTo>
                    <a:pt x="2479562" y="738772"/>
                    <a:pt x="2480974" y="722972"/>
                    <a:pt x="2475731" y="708785"/>
                  </a:cubicBezTo>
                  <a:cubicBezTo>
                    <a:pt x="2473916" y="705019"/>
                    <a:pt x="2473175" y="700784"/>
                    <a:pt x="2473646" y="696615"/>
                  </a:cubicBezTo>
                  <a:cubicBezTo>
                    <a:pt x="2486353" y="650761"/>
                    <a:pt x="2476470" y="603494"/>
                    <a:pt x="2482588" y="557371"/>
                  </a:cubicBezTo>
                  <a:cubicBezTo>
                    <a:pt x="2484470" y="543184"/>
                    <a:pt x="2487228" y="529603"/>
                    <a:pt x="2481580" y="515886"/>
                  </a:cubicBezTo>
                  <a:cubicBezTo>
                    <a:pt x="2479697" y="512122"/>
                    <a:pt x="2478756" y="507953"/>
                    <a:pt x="2478824" y="503785"/>
                  </a:cubicBezTo>
                  <a:cubicBezTo>
                    <a:pt x="2484201" y="458401"/>
                    <a:pt x="2474856" y="413487"/>
                    <a:pt x="2473579" y="368305"/>
                  </a:cubicBezTo>
                  <a:cubicBezTo>
                    <a:pt x="2472570" y="331998"/>
                    <a:pt x="2469679" y="295825"/>
                    <a:pt x="2464838" y="259855"/>
                  </a:cubicBezTo>
                  <a:cubicBezTo>
                    <a:pt x="2461948" y="233431"/>
                    <a:pt x="2463965" y="206739"/>
                    <a:pt x="2470621" y="181055"/>
                  </a:cubicBezTo>
                  <a:cubicBezTo>
                    <a:pt x="2475260" y="160885"/>
                    <a:pt x="2491867" y="145757"/>
                    <a:pt x="2512374" y="142932"/>
                  </a:cubicBezTo>
                  <a:cubicBezTo>
                    <a:pt x="2540949" y="137688"/>
                    <a:pt x="2570061" y="135739"/>
                    <a:pt x="2599107" y="137285"/>
                  </a:cubicBezTo>
                  <a:cubicBezTo>
                    <a:pt x="2605763" y="137083"/>
                    <a:pt x="2612352" y="138294"/>
                    <a:pt x="2618539" y="140781"/>
                  </a:cubicBezTo>
                  <a:cubicBezTo>
                    <a:pt x="2644423" y="154497"/>
                    <a:pt x="2675083" y="156044"/>
                    <a:pt x="2702179" y="144883"/>
                  </a:cubicBezTo>
                  <a:cubicBezTo>
                    <a:pt x="2731560" y="134326"/>
                    <a:pt x="2757312" y="145689"/>
                    <a:pt x="2777886" y="168683"/>
                  </a:cubicBezTo>
                  <a:cubicBezTo>
                    <a:pt x="2781315" y="174264"/>
                    <a:pt x="2787568" y="175407"/>
                    <a:pt x="2792812" y="178635"/>
                  </a:cubicBezTo>
                  <a:cubicBezTo>
                    <a:pt x="2794224" y="180517"/>
                    <a:pt x="2796241" y="181862"/>
                    <a:pt x="2797788" y="183610"/>
                  </a:cubicBezTo>
                  <a:lnTo>
                    <a:pt x="2807738" y="183610"/>
                  </a:lnTo>
                  <a:cubicBezTo>
                    <a:pt x="2815537" y="194637"/>
                    <a:pt x="2809554" y="204116"/>
                    <a:pt x="2803838" y="213059"/>
                  </a:cubicBezTo>
                  <a:cubicBezTo>
                    <a:pt x="2793484" y="229262"/>
                    <a:pt x="2792072" y="244592"/>
                    <a:pt x="2804511" y="260594"/>
                  </a:cubicBezTo>
                  <a:cubicBezTo>
                    <a:pt x="2810898" y="268259"/>
                    <a:pt x="2813721" y="278277"/>
                    <a:pt x="2812377" y="288161"/>
                  </a:cubicBezTo>
                  <a:cubicBezTo>
                    <a:pt x="2811773" y="291522"/>
                    <a:pt x="2811033" y="294817"/>
                    <a:pt x="2810092" y="298045"/>
                  </a:cubicBezTo>
                  <a:cubicBezTo>
                    <a:pt x="2809621" y="301205"/>
                    <a:pt x="2809621" y="304499"/>
                    <a:pt x="2810092" y="307659"/>
                  </a:cubicBezTo>
                  <a:cubicBezTo>
                    <a:pt x="2810898" y="310886"/>
                    <a:pt x="2811840" y="314382"/>
                    <a:pt x="2812579" y="317274"/>
                  </a:cubicBezTo>
                  <a:cubicBezTo>
                    <a:pt x="2814664" y="329914"/>
                    <a:pt x="2813117" y="342823"/>
                    <a:pt x="2808142" y="354589"/>
                  </a:cubicBezTo>
                  <a:cubicBezTo>
                    <a:pt x="2806998" y="357682"/>
                    <a:pt x="2805990" y="360910"/>
                    <a:pt x="2805250" y="364137"/>
                  </a:cubicBezTo>
                  <a:cubicBezTo>
                    <a:pt x="2804915" y="367431"/>
                    <a:pt x="2805049" y="370793"/>
                    <a:pt x="2805721" y="374020"/>
                  </a:cubicBezTo>
                  <a:cubicBezTo>
                    <a:pt x="2806663" y="377517"/>
                    <a:pt x="2807671" y="380744"/>
                    <a:pt x="2808411" y="384577"/>
                  </a:cubicBezTo>
                  <a:cubicBezTo>
                    <a:pt x="2809823" y="418732"/>
                    <a:pt x="2806798" y="452820"/>
                    <a:pt x="2808411" y="486908"/>
                  </a:cubicBezTo>
                  <a:cubicBezTo>
                    <a:pt x="2807738" y="490539"/>
                    <a:pt x="2806730" y="494102"/>
                    <a:pt x="2805788" y="497666"/>
                  </a:cubicBezTo>
                  <a:cubicBezTo>
                    <a:pt x="2804376" y="503179"/>
                    <a:pt x="2804040" y="508895"/>
                    <a:pt x="2804982" y="514542"/>
                  </a:cubicBezTo>
                  <a:cubicBezTo>
                    <a:pt x="2805855" y="517837"/>
                    <a:pt x="2806998" y="521131"/>
                    <a:pt x="2808344" y="524291"/>
                  </a:cubicBezTo>
                  <a:cubicBezTo>
                    <a:pt x="2813185" y="534309"/>
                    <a:pt x="2814596" y="545672"/>
                    <a:pt x="2812242" y="556564"/>
                  </a:cubicBezTo>
                  <a:cubicBezTo>
                    <a:pt x="2811638" y="560195"/>
                    <a:pt x="2810965" y="563893"/>
                    <a:pt x="2810696" y="567658"/>
                  </a:cubicBezTo>
                  <a:cubicBezTo>
                    <a:pt x="2817689" y="596233"/>
                    <a:pt x="2820983" y="625615"/>
                    <a:pt x="2820512" y="655064"/>
                  </a:cubicBezTo>
                  <a:cubicBezTo>
                    <a:pt x="2821185" y="657350"/>
                    <a:pt x="2821791" y="659703"/>
                    <a:pt x="2822597" y="661788"/>
                  </a:cubicBezTo>
                  <a:cubicBezTo>
                    <a:pt x="2823203" y="662796"/>
                    <a:pt x="2823674" y="663871"/>
                    <a:pt x="2824278" y="664947"/>
                  </a:cubicBezTo>
                  <a:cubicBezTo>
                    <a:pt x="2824884" y="666023"/>
                    <a:pt x="2826901" y="668981"/>
                    <a:pt x="2828178" y="670999"/>
                  </a:cubicBezTo>
                  <a:cubicBezTo>
                    <a:pt x="2836650" y="683303"/>
                    <a:pt x="2840548" y="698229"/>
                    <a:pt x="2839271" y="713088"/>
                  </a:cubicBezTo>
                  <a:cubicBezTo>
                    <a:pt x="2838533" y="723778"/>
                    <a:pt x="2840683" y="734468"/>
                    <a:pt x="2845591" y="744016"/>
                  </a:cubicBezTo>
                  <a:cubicBezTo>
                    <a:pt x="2846802" y="745899"/>
                    <a:pt x="2847945" y="747916"/>
                    <a:pt x="2849087" y="749866"/>
                  </a:cubicBezTo>
                  <a:lnTo>
                    <a:pt x="2850903" y="752623"/>
                  </a:lnTo>
                  <a:cubicBezTo>
                    <a:pt x="2852314" y="754303"/>
                    <a:pt x="2853526" y="756052"/>
                    <a:pt x="2854803" y="757866"/>
                  </a:cubicBezTo>
                  <a:cubicBezTo>
                    <a:pt x="2857424" y="761295"/>
                    <a:pt x="2859778" y="764859"/>
                    <a:pt x="2861930" y="768625"/>
                  </a:cubicBezTo>
                  <a:cubicBezTo>
                    <a:pt x="2863544" y="771313"/>
                    <a:pt x="2864956" y="774205"/>
                    <a:pt x="2866031" y="777163"/>
                  </a:cubicBezTo>
                  <a:cubicBezTo>
                    <a:pt x="2867242" y="781198"/>
                    <a:pt x="2868317" y="785299"/>
                    <a:pt x="2869123" y="789400"/>
                  </a:cubicBezTo>
                  <a:cubicBezTo>
                    <a:pt x="2869998" y="792425"/>
                    <a:pt x="2870939" y="795519"/>
                    <a:pt x="2871814" y="798679"/>
                  </a:cubicBezTo>
                  <a:cubicBezTo>
                    <a:pt x="2874033" y="808495"/>
                    <a:pt x="2873023" y="819252"/>
                    <a:pt x="2880555" y="827455"/>
                  </a:cubicBezTo>
                  <a:cubicBezTo>
                    <a:pt x="2882101" y="829002"/>
                    <a:pt x="2883580" y="830683"/>
                    <a:pt x="2885059" y="832296"/>
                  </a:cubicBezTo>
                  <a:lnTo>
                    <a:pt x="2887413" y="834649"/>
                  </a:lnTo>
                  <a:cubicBezTo>
                    <a:pt x="2889026" y="836196"/>
                    <a:pt x="2890573" y="837876"/>
                    <a:pt x="2892052" y="839490"/>
                  </a:cubicBezTo>
                  <a:cubicBezTo>
                    <a:pt x="2903077" y="852198"/>
                    <a:pt x="2910339" y="867729"/>
                    <a:pt x="2913028" y="884336"/>
                  </a:cubicBezTo>
                  <a:cubicBezTo>
                    <a:pt x="2913701" y="886152"/>
                    <a:pt x="2914240" y="888101"/>
                    <a:pt x="2914978" y="889916"/>
                  </a:cubicBezTo>
                  <a:cubicBezTo>
                    <a:pt x="2915449" y="890656"/>
                    <a:pt x="2915920" y="891530"/>
                    <a:pt x="2916390" y="892337"/>
                  </a:cubicBezTo>
                  <a:cubicBezTo>
                    <a:pt x="2917669" y="893749"/>
                    <a:pt x="2919013" y="895094"/>
                    <a:pt x="2920425" y="896304"/>
                  </a:cubicBezTo>
                  <a:cubicBezTo>
                    <a:pt x="2923450" y="898590"/>
                    <a:pt x="2926610" y="900809"/>
                    <a:pt x="2929502" y="903364"/>
                  </a:cubicBezTo>
                  <a:cubicBezTo>
                    <a:pt x="2931048" y="904574"/>
                    <a:pt x="2932527" y="905918"/>
                    <a:pt x="2933939" y="907398"/>
                  </a:cubicBezTo>
                  <a:lnTo>
                    <a:pt x="2936158" y="909482"/>
                  </a:lnTo>
                  <a:cubicBezTo>
                    <a:pt x="2937705" y="910827"/>
                    <a:pt x="2939116" y="912306"/>
                    <a:pt x="2940595" y="913785"/>
                  </a:cubicBezTo>
                  <a:lnTo>
                    <a:pt x="2942882" y="916004"/>
                  </a:lnTo>
                  <a:cubicBezTo>
                    <a:pt x="2944428" y="917550"/>
                    <a:pt x="2945840" y="919164"/>
                    <a:pt x="2947117" y="920912"/>
                  </a:cubicBezTo>
                  <a:cubicBezTo>
                    <a:pt x="2954177" y="929585"/>
                    <a:pt x="2956866" y="940410"/>
                    <a:pt x="2961572" y="950227"/>
                  </a:cubicBezTo>
                  <a:cubicBezTo>
                    <a:pt x="2963387" y="952849"/>
                    <a:pt x="2965674" y="955135"/>
                    <a:pt x="2968295" y="956951"/>
                  </a:cubicBezTo>
                  <a:cubicBezTo>
                    <a:pt x="2979861" y="963674"/>
                    <a:pt x="2992972" y="968380"/>
                    <a:pt x="3000501" y="980684"/>
                  </a:cubicBezTo>
                  <a:cubicBezTo>
                    <a:pt x="3002451" y="983374"/>
                    <a:pt x="3004334" y="986131"/>
                    <a:pt x="3006352" y="988753"/>
                  </a:cubicBezTo>
                  <a:cubicBezTo>
                    <a:pt x="3011933" y="995409"/>
                    <a:pt x="3016773" y="1002536"/>
                    <a:pt x="3020941" y="1010133"/>
                  </a:cubicBezTo>
                  <a:cubicBezTo>
                    <a:pt x="3022757" y="1012621"/>
                    <a:pt x="3025043" y="1014706"/>
                    <a:pt x="3027665" y="1016386"/>
                  </a:cubicBezTo>
                  <a:cubicBezTo>
                    <a:pt x="3034455" y="1019143"/>
                    <a:pt x="3041044" y="1022370"/>
                    <a:pt x="3047431" y="1025933"/>
                  </a:cubicBezTo>
                  <a:cubicBezTo>
                    <a:pt x="3050055" y="1027614"/>
                    <a:pt x="3052609" y="1029430"/>
                    <a:pt x="3055232" y="1031178"/>
                  </a:cubicBezTo>
                  <a:cubicBezTo>
                    <a:pt x="3061484" y="1035011"/>
                    <a:pt x="3066729" y="1040254"/>
                    <a:pt x="3070629" y="1046440"/>
                  </a:cubicBezTo>
                  <a:cubicBezTo>
                    <a:pt x="3072377" y="1048928"/>
                    <a:pt x="3074125" y="1051416"/>
                    <a:pt x="3076006" y="1053836"/>
                  </a:cubicBezTo>
                  <a:cubicBezTo>
                    <a:pt x="3079168" y="1057534"/>
                    <a:pt x="3082193" y="1061366"/>
                    <a:pt x="3085353" y="1064997"/>
                  </a:cubicBezTo>
                  <a:cubicBezTo>
                    <a:pt x="3087438" y="1066880"/>
                    <a:pt x="3089857" y="1068225"/>
                    <a:pt x="3092548" y="1069031"/>
                  </a:cubicBezTo>
                  <a:cubicBezTo>
                    <a:pt x="3098396" y="1069503"/>
                    <a:pt x="3104179" y="1070377"/>
                    <a:pt x="3109961" y="1071519"/>
                  </a:cubicBezTo>
                  <a:cubicBezTo>
                    <a:pt x="3112851" y="1072460"/>
                    <a:pt x="3115676" y="1073671"/>
                    <a:pt x="3118298" y="1075217"/>
                  </a:cubicBezTo>
                  <a:cubicBezTo>
                    <a:pt x="3121861" y="1077100"/>
                    <a:pt x="3125223" y="1079319"/>
                    <a:pt x="3128316" y="1081941"/>
                  </a:cubicBezTo>
                  <a:cubicBezTo>
                    <a:pt x="3130670" y="1083824"/>
                    <a:pt x="3132889" y="1085840"/>
                    <a:pt x="3135039" y="1087992"/>
                  </a:cubicBezTo>
                  <a:cubicBezTo>
                    <a:pt x="3137797" y="1090615"/>
                    <a:pt x="3140351" y="1093371"/>
                    <a:pt x="3143242" y="1095791"/>
                  </a:cubicBezTo>
                  <a:cubicBezTo>
                    <a:pt x="3145461" y="1097271"/>
                    <a:pt x="3147950" y="1098413"/>
                    <a:pt x="3150504" y="1099220"/>
                  </a:cubicBezTo>
                  <a:cubicBezTo>
                    <a:pt x="3154067" y="1099959"/>
                    <a:pt x="3157698" y="1100565"/>
                    <a:pt x="3161127" y="1101640"/>
                  </a:cubicBezTo>
                  <a:lnTo>
                    <a:pt x="3168993" y="1104330"/>
                  </a:lnTo>
                  <a:cubicBezTo>
                    <a:pt x="3171682" y="1105002"/>
                    <a:pt x="3174305" y="1105876"/>
                    <a:pt x="3176859" y="1106818"/>
                  </a:cubicBezTo>
                  <a:cubicBezTo>
                    <a:pt x="3179482" y="1107759"/>
                    <a:pt x="3182104" y="1108566"/>
                    <a:pt x="3184862" y="1109037"/>
                  </a:cubicBezTo>
                  <a:lnTo>
                    <a:pt x="3190508" y="1109037"/>
                  </a:lnTo>
                  <a:cubicBezTo>
                    <a:pt x="3194341" y="1109037"/>
                    <a:pt x="3198174" y="1109037"/>
                    <a:pt x="3202005" y="1109507"/>
                  </a:cubicBezTo>
                  <a:cubicBezTo>
                    <a:pt x="3205838" y="1109844"/>
                    <a:pt x="3209402" y="1111390"/>
                    <a:pt x="3212225" y="1114012"/>
                  </a:cubicBezTo>
                  <a:cubicBezTo>
                    <a:pt x="3213906" y="1114886"/>
                    <a:pt x="3213571" y="1119391"/>
                    <a:pt x="3217268" y="1116567"/>
                  </a:cubicBezTo>
                  <a:cubicBezTo>
                    <a:pt x="3218747" y="1115559"/>
                    <a:pt x="3220362" y="1114617"/>
                    <a:pt x="3221976" y="1113878"/>
                  </a:cubicBezTo>
                  <a:cubicBezTo>
                    <a:pt x="3224597" y="1112466"/>
                    <a:pt x="3227353" y="1111323"/>
                    <a:pt x="3230245" y="1110650"/>
                  </a:cubicBezTo>
                  <a:cubicBezTo>
                    <a:pt x="3234682" y="1109844"/>
                    <a:pt x="3239187" y="1110381"/>
                    <a:pt x="3243356" y="1112062"/>
                  </a:cubicBezTo>
                  <a:cubicBezTo>
                    <a:pt x="3246718" y="1113541"/>
                    <a:pt x="3249743" y="1115693"/>
                    <a:pt x="3252164" y="1118382"/>
                  </a:cubicBezTo>
                  <a:cubicBezTo>
                    <a:pt x="3256534" y="1123425"/>
                    <a:pt x="3256332" y="1130956"/>
                    <a:pt x="3251828" y="1135796"/>
                  </a:cubicBezTo>
                  <a:cubicBezTo>
                    <a:pt x="3157698" y="1131896"/>
                    <a:pt x="3067467" y="1117105"/>
                    <a:pt x="2998955" y="1042809"/>
                  </a:cubicBezTo>
                  <a:cubicBezTo>
                    <a:pt x="2986114" y="1028959"/>
                    <a:pt x="2969103" y="1019412"/>
                    <a:pt x="2956464" y="1005158"/>
                  </a:cubicBezTo>
                  <a:cubicBezTo>
                    <a:pt x="2922240" y="964077"/>
                    <a:pt x="2886471" y="924140"/>
                    <a:pt x="2862334" y="875663"/>
                  </a:cubicBezTo>
                  <a:cubicBezTo>
                    <a:pt x="2824816" y="797065"/>
                    <a:pt x="2798461" y="713626"/>
                    <a:pt x="2784071" y="627699"/>
                  </a:cubicBezTo>
                  <a:cubicBezTo>
                    <a:pt x="2774659" y="567187"/>
                    <a:pt x="2760606" y="507079"/>
                    <a:pt x="2759800" y="445491"/>
                  </a:cubicBezTo>
                  <a:cubicBezTo>
                    <a:pt x="2758993" y="380676"/>
                    <a:pt x="2766053" y="316265"/>
                    <a:pt x="2770961" y="251787"/>
                  </a:cubicBezTo>
                  <a:cubicBezTo>
                    <a:pt x="2772372" y="232759"/>
                    <a:pt x="2773313" y="213664"/>
                    <a:pt x="2775465" y="194704"/>
                  </a:cubicBezTo>
                  <a:cubicBezTo>
                    <a:pt x="2776809" y="182871"/>
                    <a:pt x="2772305" y="177559"/>
                    <a:pt x="2760875" y="177088"/>
                  </a:cubicBezTo>
                  <a:cubicBezTo>
                    <a:pt x="2742655" y="176281"/>
                    <a:pt x="2724434" y="174869"/>
                    <a:pt x="2706212" y="175004"/>
                  </a:cubicBezTo>
                  <a:cubicBezTo>
                    <a:pt x="2688799" y="175743"/>
                    <a:pt x="2671385" y="174667"/>
                    <a:pt x="2654172" y="171911"/>
                  </a:cubicBezTo>
                  <a:cubicBezTo>
                    <a:pt x="2624522" y="166263"/>
                    <a:pt x="2594670" y="168751"/>
                    <a:pt x="2564818" y="168550"/>
                  </a:cubicBezTo>
                  <a:cubicBezTo>
                    <a:pt x="2557421" y="172247"/>
                    <a:pt x="2549421" y="169759"/>
                    <a:pt x="2541755" y="170566"/>
                  </a:cubicBezTo>
                  <a:cubicBezTo>
                    <a:pt x="2535906" y="170566"/>
                    <a:pt x="2530191" y="167743"/>
                    <a:pt x="2524342" y="170029"/>
                  </a:cubicBezTo>
                  <a:lnTo>
                    <a:pt x="2521786" y="170768"/>
                  </a:lnTo>
                  <a:lnTo>
                    <a:pt x="2517013" y="172382"/>
                  </a:lnTo>
                  <a:cubicBezTo>
                    <a:pt x="2515534" y="173121"/>
                    <a:pt x="2514190" y="173995"/>
                    <a:pt x="2512911" y="175071"/>
                  </a:cubicBezTo>
                  <a:cubicBezTo>
                    <a:pt x="2512911" y="175071"/>
                    <a:pt x="2511365" y="176954"/>
                    <a:pt x="2511432" y="177021"/>
                  </a:cubicBezTo>
                  <a:cubicBezTo>
                    <a:pt x="2510424" y="179442"/>
                    <a:pt x="2509818" y="181929"/>
                    <a:pt x="2509549" y="184552"/>
                  </a:cubicBezTo>
                  <a:cubicBezTo>
                    <a:pt x="2509549" y="187577"/>
                    <a:pt x="2509549" y="190602"/>
                    <a:pt x="2509549" y="193628"/>
                  </a:cubicBezTo>
                  <a:lnTo>
                    <a:pt x="2509549" y="213799"/>
                  </a:lnTo>
                  <a:cubicBezTo>
                    <a:pt x="2509549" y="219783"/>
                    <a:pt x="2509549" y="225767"/>
                    <a:pt x="2509549" y="231750"/>
                  </a:cubicBezTo>
                  <a:cubicBezTo>
                    <a:pt x="2511297" y="243651"/>
                    <a:pt x="2510087" y="255821"/>
                    <a:pt x="2512307" y="267722"/>
                  </a:cubicBezTo>
                  <a:cubicBezTo>
                    <a:pt x="2513113" y="270007"/>
                    <a:pt x="2513651" y="272428"/>
                    <a:pt x="2513988" y="274848"/>
                  </a:cubicBezTo>
                  <a:cubicBezTo>
                    <a:pt x="2514457" y="279756"/>
                    <a:pt x="2514391" y="284664"/>
                    <a:pt x="2514592" y="289573"/>
                  </a:cubicBezTo>
                  <a:cubicBezTo>
                    <a:pt x="2516542" y="300666"/>
                    <a:pt x="2515197" y="312164"/>
                    <a:pt x="2518828" y="323191"/>
                  </a:cubicBezTo>
                  <a:cubicBezTo>
                    <a:pt x="2519165" y="325813"/>
                    <a:pt x="2519367" y="328502"/>
                    <a:pt x="2519367" y="331191"/>
                  </a:cubicBezTo>
                  <a:cubicBezTo>
                    <a:pt x="2519702" y="346521"/>
                    <a:pt x="2521383" y="361851"/>
                    <a:pt x="2524208" y="376912"/>
                  </a:cubicBezTo>
                  <a:cubicBezTo>
                    <a:pt x="2531133" y="442601"/>
                    <a:pt x="2534695" y="508625"/>
                    <a:pt x="2534830" y="574650"/>
                  </a:cubicBezTo>
                  <a:cubicBezTo>
                    <a:pt x="2535839" y="629044"/>
                    <a:pt x="2530864" y="683303"/>
                    <a:pt x="2519971" y="736620"/>
                  </a:cubicBezTo>
                  <a:cubicBezTo>
                    <a:pt x="2518357" y="744688"/>
                    <a:pt x="2517349" y="753025"/>
                    <a:pt x="2515063" y="760892"/>
                  </a:cubicBezTo>
                  <a:cubicBezTo>
                    <a:pt x="2484470" y="866048"/>
                    <a:pt x="2462149" y="973490"/>
                    <a:pt x="2425505" y="1076898"/>
                  </a:cubicBezTo>
                  <a:cubicBezTo>
                    <a:pt x="2416362" y="1102784"/>
                    <a:pt x="2407419" y="1128602"/>
                    <a:pt x="2388258" y="1149311"/>
                  </a:cubicBezTo>
                  <a:cubicBezTo>
                    <a:pt x="2386644" y="1151193"/>
                    <a:pt x="2385231" y="1153277"/>
                    <a:pt x="2384089" y="1155496"/>
                  </a:cubicBezTo>
                  <a:cubicBezTo>
                    <a:pt x="2293321" y="1307381"/>
                    <a:pt x="2156027" y="1397543"/>
                    <a:pt x="1988408" y="1438893"/>
                  </a:cubicBezTo>
                  <a:cubicBezTo>
                    <a:pt x="1853333" y="1472510"/>
                    <a:pt x="1716240" y="1501758"/>
                    <a:pt x="1575853" y="1502094"/>
                  </a:cubicBezTo>
                  <a:cubicBezTo>
                    <a:pt x="1428474" y="1502497"/>
                    <a:pt x="1282170" y="1491740"/>
                    <a:pt x="1143126" y="1435733"/>
                  </a:cubicBezTo>
                  <a:cubicBezTo>
                    <a:pt x="1140034" y="1434455"/>
                    <a:pt x="1136941" y="1433380"/>
                    <a:pt x="1133714" y="1432506"/>
                  </a:cubicBezTo>
                  <a:cubicBezTo>
                    <a:pt x="1041535" y="1407293"/>
                    <a:pt x="963406" y="1355723"/>
                    <a:pt x="886691" y="1301330"/>
                  </a:cubicBezTo>
                  <a:cubicBezTo>
                    <a:pt x="876943" y="1294875"/>
                    <a:pt x="867933" y="1287412"/>
                    <a:pt x="859797" y="1279074"/>
                  </a:cubicBezTo>
                  <a:cubicBezTo>
                    <a:pt x="800428" y="1213991"/>
                    <a:pt x="741799" y="1148369"/>
                    <a:pt x="705895" y="1066275"/>
                  </a:cubicBezTo>
                  <a:cubicBezTo>
                    <a:pt x="701592" y="1056391"/>
                    <a:pt x="696617" y="1046777"/>
                    <a:pt x="691507" y="1037297"/>
                  </a:cubicBezTo>
                  <a:cubicBezTo>
                    <a:pt x="687205" y="1031043"/>
                    <a:pt x="686801" y="1022908"/>
                    <a:pt x="690432" y="1016252"/>
                  </a:cubicBezTo>
                  <a:cubicBezTo>
                    <a:pt x="695138" y="1007310"/>
                    <a:pt x="696146" y="996888"/>
                    <a:pt x="693188" y="987207"/>
                  </a:cubicBezTo>
                  <a:cubicBezTo>
                    <a:pt x="671135" y="909079"/>
                    <a:pt x="669588" y="828330"/>
                    <a:pt x="662259" y="748185"/>
                  </a:cubicBezTo>
                  <a:cubicBezTo>
                    <a:pt x="652376" y="640003"/>
                    <a:pt x="647939" y="531351"/>
                    <a:pt x="633484" y="423505"/>
                  </a:cubicBezTo>
                  <a:cubicBezTo>
                    <a:pt x="625212" y="361851"/>
                    <a:pt x="620037" y="299792"/>
                    <a:pt x="607396" y="238743"/>
                  </a:cubicBezTo>
                  <a:cubicBezTo>
                    <a:pt x="593008" y="169961"/>
                    <a:pt x="550650" y="132310"/>
                    <a:pt x="480187" y="127872"/>
                  </a:cubicBezTo>
                  <a:cubicBezTo>
                    <a:pt x="452082" y="126056"/>
                    <a:pt x="423978" y="125384"/>
                    <a:pt x="395739" y="125250"/>
                  </a:cubicBezTo>
                  <a:cubicBezTo>
                    <a:pt x="337581" y="123838"/>
                    <a:pt x="279826" y="114761"/>
                    <a:pt x="224020" y="98355"/>
                  </a:cubicBezTo>
                  <a:cubicBezTo>
                    <a:pt x="147709" y="78050"/>
                    <a:pt x="74623" y="47257"/>
                    <a:pt x="6715" y="6983"/>
                  </a:cubicBezTo>
                  <a:cubicBezTo>
                    <a:pt x="3421" y="4764"/>
                    <a:pt x="261" y="2411"/>
                    <a:pt x="-2697" y="-212"/>
                  </a:cubicBezTo>
                  <a:close/>
                </a:path>
              </a:pathLst>
            </a:custGeom>
            <a:solidFill>
              <a:srgbClr val="020202"/>
            </a:solidFill>
            <a:ln w="6712" cap="flat">
              <a:noFill/>
              <a:prstDash val="solid"/>
              <a:miter/>
            </a:ln>
          </p:spPr>
          <p:txBody>
            <a:bodyPr rtlCol="0" anchor="ctr"/>
            <a:lstStyle/>
            <a:p>
              <a:endParaRPr lang="es-CO"/>
            </a:p>
          </p:txBody>
        </p:sp>
        <p:sp>
          <p:nvSpPr>
            <p:cNvPr id="1398" name="Freeform: Shape 1397">
              <a:extLst>
                <a:ext uri="{FF2B5EF4-FFF2-40B4-BE49-F238E27FC236}">
                  <a16:creationId xmlns:a16="http://schemas.microsoft.com/office/drawing/2014/main" id="{32163B4C-18B6-2FCC-9CF8-72651CFFF232}"/>
                </a:ext>
              </a:extLst>
            </p:cNvPr>
            <p:cNvSpPr/>
            <p:nvPr/>
          </p:nvSpPr>
          <p:spPr>
            <a:xfrm>
              <a:off x="6627600" y="319741"/>
              <a:ext cx="1787873" cy="1225067"/>
            </a:xfrm>
            <a:custGeom>
              <a:avLst/>
              <a:gdLst>
                <a:gd name="connsiteX0" fmla="*/ 1641166 w 1787873"/>
                <a:gd name="connsiteY0" fmla="*/ 785426 h 1225067"/>
                <a:gd name="connsiteX1" fmla="*/ 1655219 w 1787873"/>
                <a:gd name="connsiteY1" fmla="*/ 813530 h 1225067"/>
                <a:gd name="connsiteX2" fmla="*/ 1776983 w 1787873"/>
                <a:gd name="connsiteY2" fmla="*/ 991301 h 1225067"/>
                <a:gd name="connsiteX3" fmla="*/ 1784849 w 1787873"/>
                <a:gd name="connsiteY3" fmla="*/ 1019270 h 1225067"/>
                <a:gd name="connsiteX4" fmla="*/ 1744508 w 1787873"/>
                <a:gd name="connsiteY4" fmla="*/ 1132293 h 1225067"/>
                <a:gd name="connsiteX5" fmla="*/ 1606271 w 1787873"/>
                <a:gd name="connsiteY5" fmla="*/ 1220708 h 1225067"/>
                <a:gd name="connsiteX6" fmla="*/ 1481215 w 1787873"/>
                <a:gd name="connsiteY6" fmla="*/ 1203428 h 1225067"/>
                <a:gd name="connsiteX7" fmla="*/ 1403961 w 1787873"/>
                <a:gd name="connsiteY7" fmla="*/ 1138748 h 1225067"/>
                <a:gd name="connsiteX8" fmla="*/ 1386547 w 1787873"/>
                <a:gd name="connsiteY8" fmla="*/ 1117905 h 1225067"/>
                <a:gd name="connsiteX9" fmla="*/ 1367586 w 1787873"/>
                <a:gd name="connsiteY9" fmla="*/ 1083615 h 1225067"/>
                <a:gd name="connsiteX10" fmla="*/ 1328858 w 1787873"/>
                <a:gd name="connsiteY10" fmla="*/ 1047778 h 1225067"/>
                <a:gd name="connsiteX11" fmla="*/ 1272045 w 1787873"/>
                <a:gd name="connsiteY11" fmla="*/ 1031843 h 1225067"/>
                <a:gd name="connsiteX12" fmla="*/ 1262229 w 1787873"/>
                <a:gd name="connsiteY12" fmla="*/ 1030969 h 1225067"/>
                <a:gd name="connsiteX13" fmla="*/ 1219265 w 1787873"/>
                <a:gd name="connsiteY13" fmla="*/ 1015707 h 1225067"/>
                <a:gd name="connsiteX14" fmla="*/ 1117000 w 1787873"/>
                <a:gd name="connsiteY14" fmla="*/ 905777 h 1225067"/>
                <a:gd name="connsiteX15" fmla="*/ 989253 w 1787873"/>
                <a:gd name="connsiteY15" fmla="*/ 722225 h 1225067"/>
                <a:gd name="connsiteX16" fmla="*/ 933851 w 1787873"/>
                <a:gd name="connsiteY16" fmla="*/ 646518 h 1225067"/>
                <a:gd name="connsiteX17" fmla="*/ 930422 w 1787873"/>
                <a:gd name="connsiteY17" fmla="*/ 640803 h 1225067"/>
                <a:gd name="connsiteX18" fmla="*/ 926725 w 1787873"/>
                <a:gd name="connsiteY18" fmla="*/ 635424 h 1225067"/>
                <a:gd name="connsiteX19" fmla="*/ 923027 w 1787873"/>
                <a:gd name="connsiteY19" fmla="*/ 630113 h 1225067"/>
                <a:gd name="connsiteX20" fmla="*/ 911194 w 1787873"/>
                <a:gd name="connsiteY20" fmla="*/ 615522 h 1225067"/>
                <a:gd name="connsiteX21" fmla="*/ 907092 w 1787873"/>
                <a:gd name="connsiteY21" fmla="*/ 611152 h 1225067"/>
                <a:gd name="connsiteX22" fmla="*/ 903193 w 1787873"/>
                <a:gd name="connsiteY22" fmla="*/ 606782 h 1225067"/>
                <a:gd name="connsiteX23" fmla="*/ 901176 w 1787873"/>
                <a:gd name="connsiteY23" fmla="*/ 604630 h 1225067"/>
                <a:gd name="connsiteX24" fmla="*/ 897074 w 1787873"/>
                <a:gd name="connsiteY24" fmla="*/ 600462 h 1225067"/>
                <a:gd name="connsiteX25" fmla="*/ 895056 w 1787873"/>
                <a:gd name="connsiteY25" fmla="*/ 598378 h 1225067"/>
                <a:gd name="connsiteX26" fmla="*/ 891158 w 1787873"/>
                <a:gd name="connsiteY26" fmla="*/ 593873 h 1225067"/>
                <a:gd name="connsiteX27" fmla="*/ 887594 w 1787873"/>
                <a:gd name="connsiteY27" fmla="*/ 589032 h 1225067"/>
                <a:gd name="connsiteX28" fmla="*/ 876164 w 1787873"/>
                <a:gd name="connsiteY28" fmla="*/ 575585 h 1225067"/>
                <a:gd name="connsiteX29" fmla="*/ 872197 w 1787873"/>
                <a:gd name="connsiteY29" fmla="*/ 571349 h 1225067"/>
                <a:gd name="connsiteX30" fmla="*/ 868431 w 1787873"/>
                <a:gd name="connsiteY30" fmla="*/ 567113 h 1225067"/>
                <a:gd name="connsiteX31" fmla="*/ 866481 w 1787873"/>
                <a:gd name="connsiteY31" fmla="*/ 565029 h 1225067"/>
                <a:gd name="connsiteX32" fmla="*/ 862650 w 1787873"/>
                <a:gd name="connsiteY32" fmla="*/ 560995 h 1225067"/>
                <a:gd name="connsiteX33" fmla="*/ 860700 w 1787873"/>
                <a:gd name="connsiteY33" fmla="*/ 558978 h 1225067"/>
                <a:gd name="connsiteX34" fmla="*/ 857002 w 1787873"/>
                <a:gd name="connsiteY34" fmla="*/ 554809 h 1225067"/>
                <a:gd name="connsiteX35" fmla="*/ 853707 w 1787873"/>
                <a:gd name="connsiteY35" fmla="*/ 550372 h 1225067"/>
                <a:gd name="connsiteX36" fmla="*/ 845235 w 1787873"/>
                <a:gd name="connsiteY36" fmla="*/ 542707 h 1225067"/>
                <a:gd name="connsiteX37" fmla="*/ 840462 w 1787873"/>
                <a:gd name="connsiteY37" fmla="*/ 539076 h 1225067"/>
                <a:gd name="connsiteX38" fmla="*/ 836091 w 1787873"/>
                <a:gd name="connsiteY38" fmla="*/ 534638 h 1225067"/>
                <a:gd name="connsiteX39" fmla="*/ 832259 w 1787873"/>
                <a:gd name="connsiteY39" fmla="*/ 529596 h 1225067"/>
                <a:gd name="connsiteX40" fmla="*/ 801532 w 1787873"/>
                <a:gd name="connsiteY40" fmla="*/ 496516 h 1225067"/>
                <a:gd name="connsiteX41" fmla="*/ 797297 w 1787873"/>
                <a:gd name="connsiteY41" fmla="*/ 492011 h 1225067"/>
                <a:gd name="connsiteX42" fmla="*/ 793330 w 1787873"/>
                <a:gd name="connsiteY42" fmla="*/ 487574 h 1225067"/>
                <a:gd name="connsiteX43" fmla="*/ 791313 w 1787873"/>
                <a:gd name="connsiteY43" fmla="*/ 485422 h 1225067"/>
                <a:gd name="connsiteX44" fmla="*/ 787145 w 1787873"/>
                <a:gd name="connsiteY44" fmla="*/ 481119 h 1225067"/>
                <a:gd name="connsiteX45" fmla="*/ 785060 w 1787873"/>
                <a:gd name="connsiteY45" fmla="*/ 478968 h 1225067"/>
                <a:gd name="connsiteX46" fmla="*/ 781093 w 1787873"/>
                <a:gd name="connsiteY46" fmla="*/ 474396 h 1225067"/>
                <a:gd name="connsiteX47" fmla="*/ 777462 w 1787873"/>
                <a:gd name="connsiteY47" fmla="*/ 469487 h 1225067"/>
                <a:gd name="connsiteX48" fmla="*/ 761393 w 1787873"/>
                <a:gd name="connsiteY48" fmla="*/ 451267 h 1225067"/>
                <a:gd name="connsiteX49" fmla="*/ 757426 w 1787873"/>
                <a:gd name="connsiteY49" fmla="*/ 447031 h 1225067"/>
                <a:gd name="connsiteX50" fmla="*/ 753727 w 1787873"/>
                <a:gd name="connsiteY50" fmla="*/ 442862 h 1225067"/>
                <a:gd name="connsiteX51" fmla="*/ 751914 w 1787873"/>
                <a:gd name="connsiteY51" fmla="*/ 440845 h 1225067"/>
                <a:gd name="connsiteX52" fmla="*/ 748350 w 1787873"/>
                <a:gd name="connsiteY52" fmla="*/ 437013 h 1225067"/>
                <a:gd name="connsiteX53" fmla="*/ 746534 w 1787873"/>
                <a:gd name="connsiteY53" fmla="*/ 435130 h 1225067"/>
                <a:gd name="connsiteX54" fmla="*/ 742971 w 1787873"/>
                <a:gd name="connsiteY54" fmla="*/ 431499 h 1225067"/>
                <a:gd name="connsiteX55" fmla="*/ 741223 w 1787873"/>
                <a:gd name="connsiteY55" fmla="*/ 429684 h 1225067"/>
                <a:gd name="connsiteX56" fmla="*/ 737592 w 1787873"/>
                <a:gd name="connsiteY56" fmla="*/ 426053 h 1225067"/>
                <a:gd name="connsiteX57" fmla="*/ 735776 w 1787873"/>
                <a:gd name="connsiteY57" fmla="*/ 424305 h 1225067"/>
                <a:gd name="connsiteX58" fmla="*/ 732078 w 1787873"/>
                <a:gd name="connsiteY58" fmla="*/ 420675 h 1225067"/>
                <a:gd name="connsiteX59" fmla="*/ 730128 w 1787873"/>
                <a:gd name="connsiteY59" fmla="*/ 418792 h 1225067"/>
                <a:gd name="connsiteX60" fmla="*/ 726095 w 1787873"/>
                <a:gd name="connsiteY60" fmla="*/ 415027 h 1225067"/>
                <a:gd name="connsiteX61" fmla="*/ 723943 w 1787873"/>
                <a:gd name="connsiteY61" fmla="*/ 413144 h 1225067"/>
                <a:gd name="connsiteX62" fmla="*/ 719506 w 1787873"/>
                <a:gd name="connsiteY62" fmla="*/ 409110 h 1225067"/>
                <a:gd name="connsiteX63" fmla="*/ 717219 w 1787873"/>
                <a:gd name="connsiteY63" fmla="*/ 407026 h 1225067"/>
                <a:gd name="connsiteX64" fmla="*/ 697991 w 1787873"/>
                <a:gd name="connsiteY64" fmla="*/ 390082 h 1225067"/>
                <a:gd name="connsiteX65" fmla="*/ 692948 w 1787873"/>
                <a:gd name="connsiteY65" fmla="*/ 386452 h 1225067"/>
                <a:gd name="connsiteX66" fmla="*/ 688510 w 1787873"/>
                <a:gd name="connsiteY66" fmla="*/ 382552 h 1225067"/>
                <a:gd name="connsiteX67" fmla="*/ 686359 w 1787873"/>
                <a:gd name="connsiteY67" fmla="*/ 380535 h 1225067"/>
                <a:gd name="connsiteX68" fmla="*/ 682324 w 1787873"/>
                <a:gd name="connsiteY68" fmla="*/ 376703 h 1225067"/>
                <a:gd name="connsiteX69" fmla="*/ 680374 w 1787873"/>
                <a:gd name="connsiteY69" fmla="*/ 374820 h 1225067"/>
                <a:gd name="connsiteX70" fmla="*/ 671835 w 1787873"/>
                <a:gd name="connsiteY70" fmla="*/ 368500 h 1225067"/>
                <a:gd name="connsiteX71" fmla="*/ 667466 w 1787873"/>
                <a:gd name="connsiteY71" fmla="*/ 365542 h 1225067"/>
                <a:gd name="connsiteX72" fmla="*/ 663431 w 1787873"/>
                <a:gd name="connsiteY72" fmla="*/ 362247 h 1225067"/>
                <a:gd name="connsiteX73" fmla="*/ 661414 w 1787873"/>
                <a:gd name="connsiteY73" fmla="*/ 360634 h 1225067"/>
                <a:gd name="connsiteX74" fmla="*/ 654690 w 1787873"/>
                <a:gd name="connsiteY74" fmla="*/ 356599 h 1225067"/>
                <a:gd name="connsiteX75" fmla="*/ 649849 w 1787873"/>
                <a:gd name="connsiteY75" fmla="*/ 353372 h 1225067"/>
                <a:gd name="connsiteX76" fmla="*/ 645210 w 1787873"/>
                <a:gd name="connsiteY76" fmla="*/ 349405 h 1225067"/>
                <a:gd name="connsiteX77" fmla="*/ 642857 w 1787873"/>
                <a:gd name="connsiteY77" fmla="*/ 347321 h 1225067"/>
                <a:gd name="connsiteX78" fmla="*/ 623359 w 1787873"/>
                <a:gd name="connsiteY78" fmla="*/ 330176 h 1225067"/>
                <a:gd name="connsiteX79" fmla="*/ 618249 w 1787873"/>
                <a:gd name="connsiteY79" fmla="*/ 326478 h 1225067"/>
                <a:gd name="connsiteX80" fmla="*/ 613543 w 1787873"/>
                <a:gd name="connsiteY80" fmla="*/ 322444 h 1225067"/>
                <a:gd name="connsiteX81" fmla="*/ 611256 w 1787873"/>
                <a:gd name="connsiteY81" fmla="*/ 320360 h 1225067"/>
                <a:gd name="connsiteX82" fmla="*/ 606887 w 1787873"/>
                <a:gd name="connsiteY82" fmla="*/ 316191 h 1225067"/>
                <a:gd name="connsiteX83" fmla="*/ 604735 w 1787873"/>
                <a:gd name="connsiteY83" fmla="*/ 314107 h 1225067"/>
                <a:gd name="connsiteX84" fmla="*/ 590615 w 1787873"/>
                <a:gd name="connsiteY84" fmla="*/ 303215 h 1225067"/>
                <a:gd name="connsiteX85" fmla="*/ 585707 w 1787873"/>
                <a:gd name="connsiteY85" fmla="*/ 299718 h 1225067"/>
                <a:gd name="connsiteX86" fmla="*/ 571319 w 1787873"/>
                <a:gd name="connsiteY86" fmla="*/ 288759 h 1225067"/>
                <a:gd name="connsiteX87" fmla="*/ 566276 w 1787873"/>
                <a:gd name="connsiteY87" fmla="*/ 285397 h 1225067"/>
                <a:gd name="connsiteX88" fmla="*/ 556326 w 1787873"/>
                <a:gd name="connsiteY88" fmla="*/ 278674 h 1225067"/>
                <a:gd name="connsiteX89" fmla="*/ 551418 w 1787873"/>
                <a:gd name="connsiteY89" fmla="*/ 275446 h 1225067"/>
                <a:gd name="connsiteX90" fmla="*/ 541803 w 1787873"/>
                <a:gd name="connsiteY90" fmla="*/ 268723 h 1225067"/>
                <a:gd name="connsiteX91" fmla="*/ 537028 w 1787873"/>
                <a:gd name="connsiteY91" fmla="*/ 265563 h 1225067"/>
                <a:gd name="connsiteX92" fmla="*/ 528020 w 1787873"/>
                <a:gd name="connsiteY92" fmla="*/ 259175 h 1225067"/>
                <a:gd name="connsiteX93" fmla="*/ 523447 w 1787873"/>
                <a:gd name="connsiteY93" fmla="*/ 256352 h 1225067"/>
                <a:gd name="connsiteX94" fmla="*/ 516254 w 1787873"/>
                <a:gd name="connsiteY94" fmla="*/ 252452 h 1225067"/>
                <a:gd name="connsiteX95" fmla="*/ 511613 w 1787873"/>
                <a:gd name="connsiteY95" fmla="*/ 249426 h 1225067"/>
                <a:gd name="connsiteX96" fmla="*/ 507243 w 1787873"/>
                <a:gd name="connsiteY96" fmla="*/ 245930 h 1225067"/>
                <a:gd name="connsiteX97" fmla="*/ 505091 w 1787873"/>
                <a:gd name="connsiteY97" fmla="*/ 244182 h 1225067"/>
                <a:gd name="connsiteX98" fmla="*/ 498368 w 1787873"/>
                <a:gd name="connsiteY98" fmla="*/ 239408 h 1225067"/>
                <a:gd name="connsiteX99" fmla="*/ 493796 w 1787873"/>
                <a:gd name="connsiteY99" fmla="*/ 236584 h 1225067"/>
                <a:gd name="connsiteX100" fmla="*/ 487073 w 1787873"/>
                <a:gd name="connsiteY100" fmla="*/ 232752 h 1225067"/>
                <a:gd name="connsiteX101" fmla="*/ 482232 w 1787873"/>
                <a:gd name="connsiteY101" fmla="*/ 230332 h 1225067"/>
                <a:gd name="connsiteX102" fmla="*/ 474701 w 1787873"/>
                <a:gd name="connsiteY102" fmla="*/ 226701 h 1225067"/>
                <a:gd name="connsiteX103" fmla="*/ 469726 w 1787873"/>
                <a:gd name="connsiteY103" fmla="*/ 223742 h 1225067"/>
                <a:gd name="connsiteX104" fmla="*/ 454800 w 1787873"/>
                <a:gd name="connsiteY104" fmla="*/ 214935 h 1225067"/>
                <a:gd name="connsiteX105" fmla="*/ 449824 w 1787873"/>
                <a:gd name="connsiteY105" fmla="*/ 212178 h 1225067"/>
                <a:gd name="connsiteX106" fmla="*/ 442362 w 1787873"/>
                <a:gd name="connsiteY106" fmla="*/ 208077 h 1225067"/>
                <a:gd name="connsiteX107" fmla="*/ 437252 w 1787873"/>
                <a:gd name="connsiteY107" fmla="*/ 205522 h 1225067"/>
                <a:gd name="connsiteX108" fmla="*/ 429317 w 1787873"/>
                <a:gd name="connsiteY108" fmla="*/ 201689 h 1225067"/>
                <a:gd name="connsiteX109" fmla="*/ 424007 w 1787873"/>
                <a:gd name="connsiteY109" fmla="*/ 198529 h 1225067"/>
                <a:gd name="connsiteX110" fmla="*/ 390389 w 1787873"/>
                <a:gd name="connsiteY110" fmla="*/ 180510 h 1225067"/>
                <a:gd name="connsiteX111" fmla="*/ 384876 w 1787873"/>
                <a:gd name="connsiteY111" fmla="*/ 177552 h 1225067"/>
                <a:gd name="connsiteX112" fmla="*/ 376538 w 1787873"/>
                <a:gd name="connsiteY112" fmla="*/ 173182 h 1225067"/>
                <a:gd name="connsiteX113" fmla="*/ 370890 w 1787873"/>
                <a:gd name="connsiteY113" fmla="*/ 170425 h 1225067"/>
                <a:gd name="connsiteX114" fmla="*/ 356435 w 1787873"/>
                <a:gd name="connsiteY114" fmla="*/ 164575 h 1225067"/>
                <a:gd name="connsiteX115" fmla="*/ 350854 w 1787873"/>
                <a:gd name="connsiteY115" fmla="*/ 162357 h 1225067"/>
                <a:gd name="connsiteX116" fmla="*/ 343257 w 1787873"/>
                <a:gd name="connsiteY116" fmla="*/ 158524 h 1225067"/>
                <a:gd name="connsiteX117" fmla="*/ 338282 w 1787873"/>
                <a:gd name="connsiteY117" fmla="*/ 155969 h 1225067"/>
                <a:gd name="connsiteX118" fmla="*/ 330683 w 1787873"/>
                <a:gd name="connsiteY118" fmla="*/ 152473 h 1225067"/>
                <a:gd name="connsiteX119" fmla="*/ 325506 w 1787873"/>
                <a:gd name="connsiteY119" fmla="*/ 150053 h 1225067"/>
                <a:gd name="connsiteX120" fmla="*/ 309034 w 1787873"/>
                <a:gd name="connsiteY120" fmla="*/ 143867 h 1225067"/>
                <a:gd name="connsiteX121" fmla="*/ 303386 w 1787873"/>
                <a:gd name="connsiteY121" fmla="*/ 141581 h 1225067"/>
                <a:gd name="connsiteX122" fmla="*/ 283619 w 1787873"/>
                <a:gd name="connsiteY122" fmla="*/ 133714 h 1225067"/>
                <a:gd name="connsiteX123" fmla="*/ 277837 w 1787873"/>
                <a:gd name="connsiteY123" fmla="*/ 131361 h 1225067"/>
                <a:gd name="connsiteX124" fmla="*/ 260894 w 1787873"/>
                <a:gd name="connsiteY124" fmla="*/ 124638 h 1225067"/>
                <a:gd name="connsiteX125" fmla="*/ 255380 w 1787873"/>
                <a:gd name="connsiteY125" fmla="*/ 122553 h 1225067"/>
                <a:gd name="connsiteX126" fmla="*/ 244622 w 1787873"/>
                <a:gd name="connsiteY126" fmla="*/ 118721 h 1225067"/>
                <a:gd name="connsiteX127" fmla="*/ 239445 w 1787873"/>
                <a:gd name="connsiteY127" fmla="*/ 116838 h 1225067"/>
                <a:gd name="connsiteX128" fmla="*/ 229025 w 1787873"/>
                <a:gd name="connsiteY128" fmla="*/ 113477 h 1225067"/>
                <a:gd name="connsiteX129" fmla="*/ 223915 w 1787873"/>
                <a:gd name="connsiteY129" fmla="*/ 111661 h 1225067"/>
                <a:gd name="connsiteX130" fmla="*/ 213291 w 1787873"/>
                <a:gd name="connsiteY130" fmla="*/ 108434 h 1225067"/>
                <a:gd name="connsiteX131" fmla="*/ 207844 w 1787873"/>
                <a:gd name="connsiteY131" fmla="*/ 106753 h 1225067"/>
                <a:gd name="connsiteX132" fmla="*/ 193390 w 1787873"/>
                <a:gd name="connsiteY132" fmla="*/ 103660 h 1225067"/>
                <a:gd name="connsiteX133" fmla="*/ 187405 w 1787873"/>
                <a:gd name="connsiteY133" fmla="*/ 101845 h 1225067"/>
                <a:gd name="connsiteX134" fmla="*/ 156343 w 1787873"/>
                <a:gd name="connsiteY134" fmla="*/ 94180 h 1225067"/>
                <a:gd name="connsiteX135" fmla="*/ 150762 w 1787873"/>
                <a:gd name="connsiteY135" fmla="*/ 90818 h 1225067"/>
                <a:gd name="connsiteX136" fmla="*/ 87427 w 1787873"/>
                <a:gd name="connsiteY136" fmla="*/ 75152 h 1225067"/>
                <a:gd name="connsiteX137" fmla="*/ 19182 w 1787873"/>
                <a:gd name="connsiteY137" fmla="*/ 64328 h 1225067"/>
                <a:gd name="connsiteX138" fmla="*/ 3315 w 1787873"/>
                <a:gd name="connsiteY138" fmla="*/ 28155 h 1225067"/>
                <a:gd name="connsiteX139" fmla="*/ 59188 w 1787873"/>
                <a:gd name="connsiteY139" fmla="*/ 656 h 1225067"/>
                <a:gd name="connsiteX140" fmla="*/ 221224 w 1787873"/>
                <a:gd name="connsiteY140" fmla="*/ 34273 h 1225067"/>
                <a:gd name="connsiteX141" fmla="*/ 493325 w 1787873"/>
                <a:gd name="connsiteY141" fmla="*/ 125915 h 1225067"/>
                <a:gd name="connsiteX142" fmla="*/ 617912 w 1787873"/>
                <a:gd name="connsiteY142" fmla="*/ 174795 h 1225067"/>
                <a:gd name="connsiteX143" fmla="*/ 640908 w 1787873"/>
                <a:gd name="connsiteY143" fmla="*/ 188847 h 1225067"/>
                <a:gd name="connsiteX144" fmla="*/ 627461 w 1787873"/>
                <a:gd name="connsiteY144" fmla="*/ 229659 h 1225067"/>
                <a:gd name="connsiteX145" fmla="*/ 617308 w 1787873"/>
                <a:gd name="connsiteY145" fmla="*/ 236719 h 1225067"/>
                <a:gd name="connsiteX146" fmla="*/ 671097 w 1787873"/>
                <a:gd name="connsiteY146" fmla="*/ 267781 h 1225067"/>
                <a:gd name="connsiteX147" fmla="*/ 714463 w 1787873"/>
                <a:gd name="connsiteY147" fmla="*/ 291986 h 1225067"/>
                <a:gd name="connsiteX148" fmla="*/ 725085 w 1787873"/>
                <a:gd name="connsiteY148" fmla="*/ 301870 h 1225067"/>
                <a:gd name="connsiteX149" fmla="*/ 746333 w 1787873"/>
                <a:gd name="connsiteY149" fmla="*/ 351019 h 1225067"/>
                <a:gd name="connsiteX150" fmla="*/ 766503 w 1787873"/>
                <a:gd name="connsiteY150" fmla="*/ 380939 h 1225067"/>
                <a:gd name="connsiteX151" fmla="*/ 822576 w 1787873"/>
                <a:gd name="connsiteY151" fmla="*/ 429684 h 1225067"/>
                <a:gd name="connsiteX152" fmla="*/ 883627 w 1787873"/>
                <a:gd name="connsiteY152" fmla="*/ 491742 h 1225067"/>
                <a:gd name="connsiteX153" fmla="*/ 948912 w 1787873"/>
                <a:gd name="connsiteY153" fmla="*/ 522939 h 1225067"/>
                <a:gd name="connsiteX154" fmla="*/ 1174688 w 1787873"/>
                <a:gd name="connsiteY154" fmla="*/ 564222 h 1225067"/>
                <a:gd name="connsiteX155" fmla="*/ 1213618 w 1787873"/>
                <a:gd name="connsiteY155" fmla="*/ 550170 h 1225067"/>
                <a:gd name="connsiteX156" fmla="*/ 1343919 w 1787873"/>
                <a:gd name="connsiteY156" fmla="*/ 457049 h 1225067"/>
                <a:gd name="connsiteX157" fmla="*/ 1387353 w 1787873"/>
                <a:gd name="connsiteY157" fmla="*/ 448308 h 1225067"/>
                <a:gd name="connsiteX158" fmla="*/ 1412566 w 1787873"/>
                <a:gd name="connsiteY158" fmla="*/ 457049 h 1225067"/>
                <a:gd name="connsiteX159" fmla="*/ 1412566 w 1787873"/>
                <a:gd name="connsiteY159" fmla="*/ 457049 h 1225067"/>
                <a:gd name="connsiteX160" fmla="*/ 1428434 w 1787873"/>
                <a:gd name="connsiteY160" fmla="*/ 477220 h 1225067"/>
                <a:gd name="connsiteX161" fmla="*/ 1520950 w 1787873"/>
                <a:gd name="connsiteY161" fmla="*/ 606177 h 1225067"/>
                <a:gd name="connsiteX162" fmla="*/ 1638410 w 1787873"/>
                <a:gd name="connsiteY162" fmla="*/ 778568 h 1225067"/>
                <a:gd name="connsiteX163" fmla="*/ 1641166 w 1787873"/>
                <a:gd name="connsiteY163" fmla="*/ 785426 h 122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1787873" h="1225067">
                  <a:moveTo>
                    <a:pt x="1641166" y="785426"/>
                  </a:moveTo>
                  <a:cubicBezTo>
                    <a:pt x="1640091" y="797663"/>
                    <a:pt x="1649505" y="804924"/>
                    <a:pt x="1655219" y="813530"/>
                  </a:cubicBezTo>
                  <a:cubicBezTo>
                    <a:pt x="1695022" y="873370"/>
                    <a:pt x="1733817" y="933814"/>
                    <a:pt x="1776983" y="991301"/>
                  </a:cubicBezTo>
                  <a:cubicBezTo>
                    <a:pt x="1783370" y="999127"/>
                    <a:pt x="1786193" y="1009259"/>
                    <a:pt x="1784849" y="1019270"/>
                  </a:cubicBezTo>
                  <a:cubicBezTo>
                    <a:pt x="1778125" y="1059612"/>
                    <a:pt x="1769384" y="1098810"/>
                    <a:pt x="1744508" y="1132293"/>
                  </a:cubicBezTo>
                  <a:cubicBezTo>
                    <a:pt x="1710957" y="1177858"/>
                    <a:pt x="1661673" y="1209358"/>
                    <a:pt x="1606271" y="1220708"/>
                  </a:cubicBezTo>
                  <a:cubicBezTo>
                    <a:pt x="1561493" y="1230658"/>
                    <a:pt x="1520010" y="1221245"/>
                    <a:pt x="1481215" y="1203428"/>
                  </a:cubicBezTo>
                  <a:cubicBezTo>
                    <a:pt x="1450824" y="1189510"/>
                    <a:pt x="1425544" y="1165171"/>
                    <a:pt x="1403961" y="1138748"/>
                  </a:cubicBezTo>
                  <a:cubicBezTo>
                    <a:pt x="1398582" y="1131453"/>
                    <a:pt x="1392799" y="1124494"/>
                    <a:pt x="1386547" y="1117905"/>
                  </a:cubicBezTo>
                  <a:cubicBezTo>
                    <a:pt x="1376664" y="1108842"/>
                    <a:pt x="1370007" y="1096800"/>
                    <a:pt x="1367586" y="1083615"/>
                  </a:cubicBezTo>
                  <a:cubicBezTo>
                    <a:pt x="1363888" y="1060822"/>
                    <a:pt x="1348693" y="1050602"/>
                    <a:pt x="1328858" y="1047778"/>
                  </a:cubicBezTo>
                  <a:cubicBezTo>
                    <a:pt x="1309226" y="1045243"/>
                    <a:pt x="1290131" y="1039878"/>
                    <a:pt x="1272045" y="1031843"/>
                  </a:cubicBezTo>
                  <a:cubicBezTo>
                    <a:pt x="1268818" y="1031030"/>
                    <a:pt x="1265523" y="1030741"/>
                    <a:pt x="1262229" y="1030969"/>
                  </a:cubicBezTo>
                  <a:cubicBezTo>
                    <a:pt x="1243537" y="1037693"/>
                    <a:pt x="1232444" y="1024246"/>
                    <a:pt x="1219265" y="1015707"/>
                  </a:cubicBezTo>
                  <a:cubicBezTo>
                    <a:pt x="1177377" y="987199"/>
                    <a:pt x="1142415" y="949628"/>
                    <a:pt x="1117000" y="905777"/>
                  </a:cubicBezTo>
                  <a:cubicBezTo>
                    <a:pt x="1078340" y="841944"/>
                    <a:pt x="1035714" y="780639"/>
                    <a:pt x="989253" y="722225"/>
                  </a:cubicBezTo>
                  <a:cubicBezTo>
                    <a:pt x="970092" y="697415"/>
                    <a:pt x="944206" y="677648"/>
                    <a:pt x="933851" y="646518"/>
                  </a:cubicBezTo>
                  <a:lnTo>
                    <a:pt x="930422" y="640803"/>
                  </a:lnTo>
                  <a:cubicBezTo>
                    <a:pt x="929145" y="639055"/>
                    <a:pt x="927935" y="637240"/>
                    <a:pt x="926725" y="635424"/>
                  </a:cubicBezTo>
                  <a:cubicBezTo>
                    <a:pt x="925514" y="633609"/>
                    <a:pt x="924237" y="631928"/>
                    <a:pt x="923027" y="630113"/>
                  </a:cubicBezTo>
                  <a:cubicBezTo>
                    <a:pt x="919665" y="624828"/>
                    <a:pt x="915698" y="619933"/>
                    <a:pt x="911194" y="615522"/>
                  </a:cubicBezTo>
                  <a:cubicBezTo>
                    <a:pt x="909715" y="614178"/>
                    <a:pt x="908436" y="612631"/>
                    <a:pt x="907092" y="611152"/>
                  </a:cubicBezTo>
                  <a:cubicBezTo>
                    <a:pt x="905747" y="609673"/>
                    <a:pt x="904470" y="608261"/>
                    <a:pt x="903193" y="606782"/>
                  </a:cubicBezTo>
                  <a:cubicBezTo>
                    <a:pt x="901914" y="605303"/>
                    <a:pt x="901847" y="605370"/>
                    <a:pt x="901176" y="604630"/>
                  </a:cubicBezTo>
                  <a:cubicBezTo>
                    <a:pt x="900503" y="603891"/>
                    <a:pt x="898418" y="601874"/>
                    <a:pt x="897074" y="600462"/>
                  </a:cubicBezTo>
                  <a:lnTo>
                    <a:pt x="895056" y="598378"/>
                  </a:lnTo>
                  <a:cubicBezTo>
                    <a:pt x="893645" y="596959"/>
                    <a:pt x="892367" y="595453"/>
                    <a:pt x="891158" y="593873"/>
                  </a:cubicBezTo>
                  <a:cubicBezTo>
                    <a:pt x="889879" y="592326"/>
                    <a:pt x="888736" y="590713"/>
                    <a:pt x="887594" y="589032"/>
                  </a:cubicBezTo>
                  <a:cubicBezTo>
                    <a:pt x="884232" y="584164"/>
                    <a:pt x="880467" y="579652"/>
                    <a:pt x="876164" y="575585"/>
                  </a:cubicBezTo>
                  <a:cubicBezTo>
                    <a:pt x="874751" y="574240"/>
                    <a:pt x="873474" y="572761"/>
                    <a:pt x="872197" y="571349"/>
                  </a:cubicBezTo>
                  <a:lnTo>
                    <a:pt x="868431" y="567113"/>
                  </a:lnTo>
                  <a:lnTo>
                    <a:pt x="866481" y="565029"/>
                  </a:lnTo>
                  <a:cubicBezTo>
                    <a:pt x="865137" y="563751"/>
                    <a:pt x="863927" y="562339"/>
                    <a:pt x="862650" y="560995"/>
                  </a:cubicBezTo>
                  <a:lnTo>
                    <a:pt x="860700" y="558978"/>
                  </a:lnTo>
                  <a:cubicBezTo>
                    <a:pt x="859355" y="557687"/>
                    <a:pt x="858144" y="556288"/>
                    <a:pt x="857002" y="554809"/>
                  </a:cubicBezTo>
                  <a:cubicBezTo>
                    <a:pt x="855859" y="553397"/>
                    <a:pt x="854782" y="551918"/>
                    <a:pt x="853707" y="550372"/>
                  </a:cubicBezTo>
                  <a:cubicBezTo>
                    <a:pt x="851353" y="547353"/>
                    <a:pt x="848463" y="544757"/>
                    <a:pt x="845235" y="542707"/>
                  </a:cubicBezTo>
                  <a:cubicBezTo>
                    <a:pt x="843555" y="541618"/>
                    <a:pt x="841941" y="540401"/>
                    <a:pt x="840462" y="539076"/>
                  </a:cubicBezTo>
                  <a:cubicBezTo>
                    <a:pt x="838916" y="537718"/>
                    <a:pt x="837437" y="536232"/>
                    <a:pt x="836091" y="534638"/>
                  </a:cubicBezTo>
                  <a:cubicBezTo>
                    <a:pt x="834746" y="533025"/>
                    <a:pt x="833469" y="531344"/>
                    <a:pt x="832259" y="529596"/>
                  </a:cubicBezTo>
                  <a:cubicBezTo>
                    <a:pt x="822778" y="517904"/>
                    <a:pt x="812491" y="506850"/>
                    <a:pt x="801532" y="496516"/>
                  </a:cubicBezTo>
                  <a:cubicBezTo>
                    <a:pt x="800054" y="495104"/>
                    <a:pt x="798642" y="493558"/>
                    <a:pt x="797297" y="492011"/>
                  </a:cubicBezTo>
                  <a:cubicBezTo>
                    <a:pt x="795951" y="490465"/>
                    <a:pt x="794607" y="489053"/>
                    <a:pt x="793330" y="487574"/>
                  </a:cubicBezTo>
                  <a:lnTo>
                    <a:pt x="791313" y="485422"/>
                  </a:lnTo>
                  <a:lnTo>
                    <a:pt x="787145" y="481119"/>
                  </a:lnTo>
                  <a:cubicBezTo>
                    <a:pt x="786472" y="480447"/>
                    <a:pt x="785799" y="479640"/>
                    <a:pt x="785060" y="478968"/>
                  </a:cubicBezTo>
                  <a:cubicBezTo>
                    <a:pt x="783648" y="477522"/>
                    <a:pt x="782302" y="475996"/>
                    <a:pt x="781093" y="474396"/>
                  </a:cubicBezTo>
                  <a:cubicBezTo>
                    <a:pt x="779816" y="472849"/>
                    <a:pt x="778606" y="471168"/>
                    <a:pt x="777462" y="469487"/>
                  </a:cubicBezTo>
                  <a:cubicBezTo>
                    <a:pt x="772688" y="462939"/>
                    <a:pt x="767309" y="456841"/>
                    <a:pt x="761393" y="451267"/>
                  </a:cubicBezTo>
                  <a:cubicBezTo>
                    <a:pt x="760049" y="449989"/>
                    <a:pt x="758703" y="448510"/>
                    <a:pt x="757426" y="447031"/>
                  </a:cubicBezTo>
                  <a:cubicBezTo>
                    <a:pt x="756149" y="445552"/>
                    <a:pt x="754939" y="444274"/>
                    <a:pt x="753727" y="442862"/>
                  </a:cubicBezTo>
                  <a:cubicBezTo>
                    <a:pt x="752518" y="441450"/>
                    <a:pt x="752585" y="441518"/>
                    <a:pt x="751914" y="440845"/>
                  </a:cubicBezTo>
                  <a:cubicBezTo>
                    <a:pt x="751241" y="440173"/>
                    <a:pt x="749492" y="438290"/>
                    <a:pt x="748350" y="437013"/>
                  </a:cubicBezTo>
                  <a:lnTo>
                    <a:pt x="746534" y="435130"/>
                  </a:lnTo>
                  <a:cubicBezTo>
                    <a:pt x="745323" y="433987"/>
                    <a:pt x="744181" y="432710"/>
                    <a:pt x="742971" y="431499"/>
                  </a:cubicBezTo>
                  <a:lnTo>
                    <a:pt x="741223" y="429684"/>
                  </a:lnTo>
                  <a:cubicBezTo>
                    <a:pt x="739946" y="428541"/>
                    <a:pt x="738801" y="427331"/>
                    <a:pt x="737592" y="426053"/>
                  </a:cubicBezTo>
                  <a:cubicBezTo>
                    <a:pt x="736382" y="424776"/>
                    <a:pt x="736449" y="424843"/>
                    <a:pt x="735776" y="424305"/>
                  </a:cubicBezTo>
                  <a:lnTo>
                    <a:pt x="732078" y="420675"/>
                  </a:lnTo>
                  <a:lnTo>
                    <a:pt x="730128" y="418792"/>
                  </a:lnTo>
                  <a:cubicBezTo>
                    <a:pt x="728716" y="417582"/>
                    <a:pt x="727439" y="416304"/>
                    <a:pt x="726095" y="415027"/>
                  </a:cubicBezTo>
                  <a:lnTo>
                    <a:pt x="723943" y="413144"/>
                  </a:lnTo>
                  <a:cubicBezTo>
                    <a:pt x="722396" y="411867"/>
                    <a:pt x="720985" y="410522"/>
                    <a:pt x="719506" y="409110"/>
                  </a:cubicBezTo>
                  <a:lnTo>
                    <a:pt x="717219" y="407026"/>
                  </a:lnTo>
                  <a:cubicBezTo>
                    <a:pt x="711303" y="400833"/>
                    <a:pt x="704849" y="395166"/>
                    <a:pt x="697991" y="390082"/>
                  </a:cubicBezTo>
                  <a:cubicBezTo>
                    <a:pt x="696243" y="388960"/>
                    <a:pt x="694562" y="387750"/>
                    <a:pt x="692948" y="386452"/>
                  </a:cubicBezTo>
                  <a:cubicBezTo>
                    <a:pt x="691402" y="385242"/>
                    <a:pt x="689921" y="383897"/>
                    <a:pt x="688510" y="382552"/>
                  </a:cubicBezTo>
                  <a:cubicBezTo>
                    <a:pt x="687098" y="381208"/>
                    <a:pt x="687098" y="381208"/>
                    <a:pt x="686359" y="380535"/>
                  </a:cubicBezTo>
                  <a:lnTo>
                    <a:pt x="682324" y="376703"/>
                  </a:lnTo>
                  <a:lnTo>
                    <a:pt x="680374" y="374820"/>
                  </a:lnTo>
                  <a:cubicBezTo>
                    <a:pt x="677753" y="372467"/>
                    <a:pt x="674861" y="370349"/>
                    <a:pt x="671835" y="368500"/>
                  </a:cubicBezTo>
                  <a:cubicBezTo>
                    <a:pt x="670289" y="367613"/>
                    <a:pt x="668877" y="366624"/>
                    <a:pt x="667466" y="365542"/>
                  </a:cubicBezTo>
                  <a:cubicBezTo>
                    <a:pt x="666121" y="364533"/>
                    <a:pt x="664775" y="363390"/>
                    <a:pt x="663431" y="362247"/>
                  </a:cubicBezTo>
                  <a:cubicBezTo>
                    <a:pt x="662087" y="361104"/>
                    <a:pt x="662087" y="361104"/>
                    <a:pt x="661414" y="360634"/>
                  </a:cubicBezTo>
                  <a:cubicBezTo>
                    <a:pt x="659129" y="359154"/>
                    <a:pt x="656775" y="357877"/>
                    <a:pt x="654690" y="356599"/>
                  </a:cubicBezTo>
                  <a:cubicBezTo>
                    <a:pt x="653009" y="355665"/>
                    <a:pt x="651396" y="354589"/>
                    <a:pt x="649849" y="353372"/>
                  </a:cubicBezTo>
                  <a:cubicBezTo>
                    <a:pt x="648236" y="352095"/>
                    <a:pt x="646757" y="350817"/>
                    <a:pt x="645210" y="349405"/>
                  </a:cubicBezTo>
                  <a:lnTo>
                    <a:pt x="642857" y="347321"/>
                  </a:lnTo>
                  <a:cubicBezTo>
                    <a:pt x="636873" y="341061"/>
                    <a:pt x="630352" y="335326"/>
                    <a:pt x="623359" y="330176"/>
                  </a:cubicBezTo>
                  <a:cubicBezTo>
                    <a:pt x="621543" y="329080"/>
                    <a:pt x="619863" y="327843"/>
                    <a:pt x="618249" y="326478"/>
                  </a:cubicBezTo>
                  <a:cubicBezTo>
                    <a:pt x="616568" y="325241"/>
                    <a:pt x="615022" y="323896"/>
                    <a:pt x="613543" y="322444"/>
                  </a:cubicBezTo>
                  <a:lnTo>
                    <a:pt x="611256" y="320360"/>
                  </a:lnTo>
                  <a:lnTo>
                    <a:pt x="606887" y="316191"/>
                  </a:lnTo>
                  <a:lnTo>
                    <a:pt x="604735" y="314107"/>
                  </a:lnTo>
                  <a:cubicBezTo>
                    <a:pt x="600567" y="309851"/>
                    <a:pt x="595792" y="306186"/>
                    <a:pt x="590615" y="303215"/>
                  </a:cubicBezTo>
                  <a:cubicBezTo>
                    <a:pt x="588868" y="302186"/>
                    <a:pt x="587253" y="301016"/>
                    <a:pt x="585707" y="299718"/>
                  </a:cubicBezTo>
                  <a:cubicBezTo>
                    <a:pt x="581270" y="295577"/>
                    <a:pt x="576496" y="291906"/>
                    <a:pt x="571319" y="288759"/>
                  </a:cubicBezTo>
                  <a:cubicBezTo>
                    <a:pt x="569571" y="287737"/>
                    <a:pt x="567890" y="286621"/>
                    <a:pt x="566276" y="285397"/>
                  </a:cubicBezTo>
                  <a:cubicBezTo>
                    <a:pt x="563049" y="283111"/>
                    <a:pt x="559553" y="280825"/>
                    <a:pt x="556326" y="278674"/>
                  </a:cubicBezTo>
                  <a:cubicBezTo>
                    <a:pt x="554645" y="277685"/>
                    <a:pt x="552964" y="276610"/>
                    <a:pt x="551418" y="275446"/>
                  </a:cubicBezTo>
                  <a:cubicBezTo>
                    <a:pt x="548258" y="273160"/>
                    <a:pt x="545098" y="270874"/>
                    <a:pt x="541803" y="268723"/>
                  </a:cubicBezTo>
                  <a:cubicBezTo>
                    <a:pt x="540122" y="267775"/>
                    <a:pt x="538575" y="266719"/>
                    <a:pt x="537028" y="265563"/>
                  </a:cubicBezTo>
                  <a:cubicBezTo>
                    <a:pt x="534070" y="263344"/>
                    <a:pt x="531180" y="261125"/>
                    <a:pt x="528020" y="259175"/>
                  </a:cubicBezTo>
                  <a:cubicBezTo>
                    <a:pt x="526473" y="258301"/>
                    <a:pt x="524927" y="257360"/>
                    <a:pt x="523447" y="256352"/>
                  </a:cubicBezTo>
                  <a:lnTo>
                    <a:pt x="516254" y="252452"/>
                  </a:lnTo>
                  <a:cubicBezTo>
                    <a:pt x="514640" y="251584"/>
                    <a:pt x="513094" y="250576"/>
                    <a:pt x="511613" y="249426"/>
                  </a:cubicBezTo>
                  <a:cubicBezTo>
                    <a:pt x="510067" y="248337"/>
                    <a:pt x="508655" y="247167"/>
                    <a:pt x="507243" y="245930"/>
                  </a:cubicBezTo>
                  <a:lnTo>
                    <a:pt x="505091" y="244182"/>
                  </a:lnTo>
                  <a:cubicBezTo>
                    <a:pt x="502941" y="242568"/>
                    <a:pt x="500722" y="240955"/>
                    <a:pt x="498368" y="239408"/>
                  </a:cubicBezTo>
                  <a:cubicBezTo>
                    <a:pt x="496822" y="238548"/>
                    <a:pt x="495275" y="237606"/>
                    <a:pt x="493796" y="236584"/>
                  </a:cubicBezTo>
                  <a:cubicBezTo>
                    <a:pt x="491510" y="235240"/>
                    <a:pt x="489158" y="233962"/>
                    <a:pt x="487073" y="232752"/>
                  </a:cubicBezTo>
                  <a:cubicBezTo>
                    <a:pt x="484988" y="231542"/>
                    <a:pt x="483778" y="231206"/>
                    <a:pt x="482232" y="230332"/>
                  </a:cubicBezTo>
                  <a:cubicBezTo>
                    <a:pt x="479676" y="229121"/>
                    <a:pt x="477189" y="227978"/>
                    <a:pt x="474701" y="226701"/>
                  </a:cubicBezTo>
                  <a:cubicBezTo>
                    <a:pt x="472953" y="225820"/>
                    <a:pt x="471339" y="224832"/>
                    <a:pt x="469726" y="223742"/>
                  </a:cubicBezTo>
                  <a:cubicBezTo>
                    <a:pt x="465019" y="220381"/>
                    <a:pt x="460044" y="217436"/>
                    <a:pt x="454800" y="214935"/>
                  </a:cubicBezTo>
                  <a:cubicBezTo>
                    <a:pt x="453051" y="214128"/>
                    <a:pt x="451438" y="213119"/>
                    <a:pt x="449824" y="212178"/>
                  </a:cubicBezTo>
                  <a:cubicBezTo>
                    <a:pt x="448211" y="211237"/>
                    <a:pt x="444916" y="209354"/>
                    <a:pt x="442362" y="208077"/>
                  </a:cubicBezTo>
                  <a:cubicBezTo>
                    <a:pt x="440614" y="207317"/>
                    <a:pt x="438933" y="206470"/>
                    <a:pt x="437252" y="205522"/>
                  </a:cubicBezTo>
                  <a:cubicBezTo>
                    <a:pt x="434629" y="204312"/>
                    <a:pt x="431940" y="203034"/>
                    <a:pt x="429317" y="201689"/>
                  </a:cubicBezTo>
                  <a:cubicBezTo>
                    <a:pt x="427503" y="200755"/>
                    <a:pt x="425688" y="199699"/>
                    <a:pt x="424007" y="198529"/>
                  </a:cubicBezTo>
                  <a:cubicBezTo>
                    <a:pt x="413181" y="191839"/>
                    <a:pt x="401954" y="185822"/>
                    <a:pt x="390389" y="180510"/>
                  </a:cubicBezTo>
                  <a:cubicBezTo>
                    <a:pt x="388506" y="179643"/>
                    <a:pt x="386624" y="178654"/>
                    <a:pt x="384876" y="177552"/>
                  </a:cubicBezTo>
                  <a:cubicBezTo>
                    <a:pt x="382119" y="176073"/>
                    <a:pt x="379362" y="174593"/>
                    <a:pt x="376538" y="173182"/>
                  </a:cubicBezTo>
                  <a:cubicBezTo>
                    <a:pt x="373715" y="171769"/>
                    <a:pt x="372773" y="171366"/>
                    <a:pt x="370890" y="170425"/>
                  </a:cubicBezTo>
                  <a:cubicBezTo>
                    <a:pt x="366251" y="168085"/>
                    <a:pt x="361410" y="166128"/>
                    <a:pt x="356435" y="164575"/>
                  </a:cubicBezTo>
                  <a:cubicBezTo>
                    <a:pt x="354485" y="163997"/>
                    <a:pt x="352670" y="163251"/>
                    <a:pt x="350854" y="162357"/>
                  </a:cubicBezTo>
                  <a:cubicBezTo>
                    <a:pt x="348300" y="161146"/>
                    <a:pt x="345811" y="159802"/>
                    <a:pt x="343257" y="158524"/>
                  </a:cubicBezTo>
                  <a:cubicBezTo>
                    <a:pt x="340701" y="157247"/>
                    <a:pt x="339896" y="156843"/>
                    <a:pt x="338282" y="155969"/>
                  </a:cubicBezTo>
                  <a:lnTo>
                    <a:pt x="330683" y="152473"/>
                  </a:lnTo>
                  <a:cubicBezTo>
                    <a:pt x="328935" y="151733"/>
                    <a:pt x="327187" y="150927"/>
                    <a:pt x="325506" y="150053"/>
                  </a:cubicBezTo>
                  <a:cubicBezTo>
                    <a:pt x="320194" y="147525"/>
                    <a:pt x="314682" y="145460"/>
                    <a:pt x="309034" y="143867"/>
                  </a:cubicBezTo>
                  <a:cubicBezTo>
                    <a:pt x="307084" y="143242"/>
                    <a:pt x="305201" y="142482"/>
                    <a:pt x="303386" y="141581"/>
                  </a:cubicBezTo>
                  <a:cubicBezTo>
                    <a:pt x="297066" y="138266"/>
                    <a:pt x="290477" y="135630"/>
                    <a:pt x="283619" y="133714"/>
                  </a:cubicBezTo>
                  <a:cubicBezTo>
                    <a:pt x="281601" y="133096"/>
                    <a:pt x="279719" y="132309"/>
                    <a:pt x="277837" y="131361"/>
                  </a:cubicBezTo>
                  <a:cubicBezTo>
                    <a:pt x="272391" y="128625"/>
                    <a:pt x="266743" y="126372"/>
                    <a:pt x="260894" y="124638"/>
                  </a:cubicBezTo>
                  <a:cubicBezTo>
                    <a:pt x="259011" y="124086"/>
                    <a:pt x="257128" y="123387"/>
                    <a:pt x="255380" y="122553"/>
                  </a:cubicBezTo>
                  <a:cubicBezTo>
                    <a:pt x="251884" y="121074"/>
                    <a:pt x="248253" y="119797"/>
                    <a:pt x="244622" y="118721"/>
                  </a:cubicBezTo>
                  <a:cubicBezTo>
                    <a:pt x="242874" y="118223"/>
                    <a:pt x="241126" y="117591"/>
                    <a:pt x="239445" y="116838"/>
                  </a:cubicBezTo>
                  <a:cubicBezTo>
                    <a:pt x="236016" y="115507"/>
                    <a:pt x="232587" y="114384"/>
                    <a:pt x="229025" y="113477"/>
                  </a:cubicBezTo>
                  <a:cubicBezTo>
                    <a:pt x="227276" y="112972"/>
                    <a:pt x="225595" y="112367"/>
                    <a:pt x="223915" y="111661"/>
                  </a:cubicBezTo>
                  <a:cubicBezTo>
                    <a:pt x="220418" y="110390"/>
                    <a:pt x="216855" y="109315"/>
                    <a:pt x="213291" y="108434"/>
                  </a:cubicBezTo>
                  <a:cubicBezTo>
                    <a:pt x="211408" y="107963"/>
                    <a:pt x="209660" y="107358"/>
                    <a:pt x="207844" y="106753"/>
                  </a:cubicBezTo>
                  <a:cubicBezTo>
                    <a:pt x="203138" y="105207"/>
                    <a:pt x="198230" y="104736"/>
                    <a:pt x="193390" y="103660"/>
                  </a:cubicBezTo>
                  <a:cubicBezTo>
                    <a:pt x="191372" y="103190"/>
                    <a:pt x="189355" y="102584"/>
                    <a:pt x="187405" y="101845"/>
                  </a:cubicBezTo>
                  <a:cubicBezTo>
                    <a:pt x="177387" y="98147"/>
                    <a:pt x="166967" y="95578"/>
                    <a:pt x="156343" y="94180"/>
                  </a:cubicBezTo>
                  <a:cubicBezTo>
                    <a:pt x="154258" y="93501"/>
                    <a:pt x="152375" y="92351"/>
                    <a:pt x="150762" y="90818"/>
                  </a:cubicBezTo>
                  <a:cubicBezTo>
                    <a:pt x="131331" y="78716"/>
                    <a:pt x="108672" y="79590"/>
                    <a:pt x="87427" y="75152"/>
                  </a:cubicBezTo>
                  <a:cubicBezTo>
                    <a:pt x="64902" y="70446"/>
                    <a:pt x="41841" y="68429"/>
                    <a:pt x="19182" y="64328"/>
                  </a:cubicBezTo>
                  <a:cubicBezTo>
                    <a:pt x="-3476" y="60226"/>
                    <a:pt x="-8114" y="46846"/>
                    <a:pt x="3315" y="28155"/>
                  </a:cubicBezTo>
                  <a:cubicBezTo>
                    <a:pt x="16762" y="5766"/>
                    <a:pt x="34848" y="-3513"/>
                    <a:pt x="59188" y="656"/>
                  </a:cubicBezTo>
                  <a:cubicBezTo>
                    <a:pt x="113580" y="9867"/>
                    <a:pt x="167974" y="18675"/>
                    <a:pt x="221224" y="34273"/>
                  </a:cubicBezTo>
                  <a:cubicBezTo>
                    <a:pt x="313269" y="60764"/>
                    <a:pt x="405450" y="86650"/>
                    <a:pt x="493325" y="125915"/>
                  </a:cubicBezTo>
                  <a:cubicBezTo>
                    <a:pt x="533666" y="144136"/>
                    <a:pt x="576294" y="158793"/>
                    <a:pt x="617912" y="174795"/>
                  </a:cubicBezTo>
                  <a:cubicBezTo>
                    <a:pt x="626721" y="177316"/>
                    <a:pt x="634654" y="182171"/>
                    <a:pt x="640908" y="188847"/>
                  </a:cubicBezTo>
                  <a:cubicBezTo>
                    <a:pt x="655161" y="206396"/>
                    <a:pt x="649715" y="223205"/>
                    <a:pt x="627461" y="229659"/>
                  </a:cubicBezTo>
                  <a:cubicBezTo>
                    <a:pt x="623224" y="230466"/>
                    <a:pt x="619526" y="233034"/>
                    <a:pt x="617308" y="236719"/>
                  </a:cubicBezTo>
                  <a:cubicBezTo>
                    <a:pt x="635327" y="247073"/>
                    <a:pt x="653211" y="257562"/>
                    <a:pt x="671097" y="267781"/>
                  </a:cubicBezTo>
                  <a:cubicBezTo>
                    <a:pt x="685484" y="275984"/>
                    <a:pt x="700007" y="283985"/>
                    <a:pt x="714463" y="291986"/>
                  </a:cubicBezTo>
                  <a:cubicBezTo>
                    <a:pt x="718833" y="294407"/>
                    <a:pt x="723808" y="296760"/>
                    <a:pt x="725085" y="301870"/>
                  </a:cubicBezTo>
                  <a:cubicBezTo>
                    <a:pt x="729322" y="319351"/>
                    <a:pt x="744786" y="331453"/>
                    <a:pt x="746333" y="351019"/>
                  </a:cubicBezTo>
                  <a:cubicBezTo>
                    <a:pt x="748417" y="363430"/>
                    <a:pt x="755812" y="374336"/>
                    <a:pt x="766503" y="380939"/>
                  </a:cubicBezTo>
                  <a:cubicBezTo>
                    <a:pt x="786674" y="395421"/>
                    <a:pt x="805433" y="411739"/>
                    <a:pt x="822576" y="429684"/>
                  </a:cubicBezTo>
                  <a:cubicBezTo>
                    <a:pt x="842747" y="450796"/>
                    <a:pt x="864868" y="469689"/>
                    <a:pt x="883627" y="491742"/>
                  </a:cubicBezTo>
                  <a:cubicBezTo>
                    <a:pt x="901310" y="512585"/>
                    <a:pt x="923968" y="520250"/>
                    <a:pt x="948912" y="522939"/>
                  </a:cubicBezTo>
                  <a:cubicBezTo>
                    <a:pt x="1025023" y="531613"/>
                    <a:pt x="1100460" y="545403"/>
                    <a:pt x="1174688" y="564222"/>
                  </a:cubicBezTo>
                  <a:cubicBezTo>
                    <a:pt x="1198894" y="570139"/>
                    <a:pt x="1199834" y="570542"/>
                    <a:pt x="1213618" y="550170"/>
                  </a:cubicBezTo>
                  <a:cubicBezTo>
                    <a:pt x="1243941" y="503993"/>
                    <a:pt x="1290400" y="470785"/>
                    <a:pt x="1343919" y="457049"/>
                  </a:cubicBezTo>
                  <a:cubicBezTo>
                    <a:pt x="1358174" y="453284"/>
                    <a:pt x="1372898" y="451334"/>
                    <a:pt x="1387353" y="448308"/>
                  </a:cubicBezTo>
                  <a:cubicBezTo>
                    <a:pt x="1397640" y="446157"/>
                    <a:pt x="1403827" y="455032"/>
                    <a:pt x="1412566" y="457049"/>
                  </a:cubicBezTo>
                  <a:lnTo>
                    <a:pt x="1412566" y="457049"/>
                  </a:lnTo>
                  <a:cubicBezTo>
                    <a:pt x="1415660" y="465258"/>
                    <a:pt x="1421172" y="472305"/>
                    <a:pt x="1428434" y="477220"/>
                  </a:cubicBezTo>
                  <a:cubicBezTo>
                    <a:pt x="1462052" y="518300"/>
                    <a:pt x="1491635" y="562205"/>
                    <a:pt x="1520950" y="606177"/>
                  </a:cubicBezTo>
                  <a:cubicBezTo>
                    <a:pt x="1559543" y="663999"/>
                    <a:pt x="1595649" y="723503"/>
                    <a:pt x="1638410" y="778568"/>
                  </a:cubicBezTo>
                  <a:cubicBezTo>
                    <a:pt x="1639620" y="780733"/>
                    <a:pt x="1640495" y="783039"/>
                    <a:pt x="1641166" y="785426"/>
                  </a:cubicBezTo>
                  <a:close/>
                </a:path>
              </a:pathLst>
            </a:custGeom>
            <a:solidFill>
              <a:srgbClr val="000000"/>
            </a:solidFill>
            <a:ln w="6712" cap="flat">
              <a:noFill/>
              <a:prstDash val="solid"/>
              <a:miter/>
            </a:ln>
          </p:spPr>
          <p:txBody>
            <a:bodyPr rtlCol="0" anchor="ctr"/>
            <a:lstStyle/>
            <a:p>
              <a:endParaRPr lang="es-CO"/>
            </a:p>
          </p:txBody>
        </p:sp>
        <p:sp>
          <p:nvSpPr>
            <p:cNvPr id="1399" name="Freeform: Shape 1398">
              <a:extLst>
                <a:ext uri="{FF2B5EF4-FFF2-40B4-BE49-F238E27FC236}">
                  <a16:creationId xmlns:a16="http://schemas.microsoft.com/office/drawing/2014/main" id="{ACED0121-905F-C074-94CC-61069C7D0881}"/>
                </a:ext>
              </a:extLst>
            </p:cNvPr>
            <p:cNvSpPr/>
            <p:nvPr/>
          </p:nvSpPr>
          <p:spPr>
            <a:xfrm>
              <a:off x="7493740" y="2745351"/>
              <a:ext cx="1062263" cy="3763329"/>
            </a:xfrm>
            <a:custGeom>
              <a:avLst/>
              <a:gdLst>
                <a:gd name="connsiteX0" fmla="*/ 1053314 w 1062263"/>
                <a:gd name="connsiteY0" fmla="*/ -315 h 3763329"/>
                <a:gd name="connsiteX1" fmla="*/ 1059566 w 1062263"/>
                <a:gd name="connsiteY1" fmla="*/ 156 h 3763329"/>
                <a:gd name="connsiteX2" fmla="*/ 1025545 w 1062263"/>
                <a:gd name="connsiteY2" fmla="*/ 54684 h 3763329"/>
                <a:gd name="connsiteX3" fmla="*/ 966379 w 1062263"/>
                <a:gd name="connsiteY3" fmla="*/ 168984 h 3763329"/>
                <a:gd name="connsiteX4" fmla="*/ 956561 w 1062263"/>
                <a:gd name="connsiteY4" fmla="*/ 279384 h 3763329"/>
                <a:gd name="connsiteX5" fmla="*/ 1005778 w 1062263"/>
                <a:gd name="connsiteY5" fmla="*/ 586448 h 3763329"/>
                <a:gd name="connsiteX6" fmla="*/ 1029647 w 1062263"/>
                <a:gd name="connsiteY6" fmla="*/ 926255 h 3763329"/>
                <a:gd name="connsiteX7" fmla="*/ 1038724 w 1062263"/>
                <a:gd name="connsiteY7" fmla="*/ 1040555 h 3763329"/>
                <a:gd name="connsiteX8" fmla="*/ 1033008 w 1062263"/>
                <a:gd name="connsiteY8" fmla="*/ 1390649 h 3763329"/>
                <a:gd name="connsiteX9" fmla="*/ 1003560 w 1062263"/>
                <a:gd name="connsiteY9" fmla="*/ 1673037 h 3763329"/>
                <a:gd name="connsiteX10" fmla="*/ 944729 w 1062263"/>
                <a:gd name="connsiteY10" fmla="*/ 2046395 h 3763329"/>
                <a:gd name="connsiteX11" fmla="*/ 909296 w 1062263"/>
                <a:gd name="connsiteY11" fmla="*/ 2282593 h 3763329"/>
                <a:gd name="connsiteX12" fmla="*/ 895849 w 1062263"/>
                <a:gd name="connsiteY12" fmla="*/ 2353391 h 3763329"/>
                <a:gd name="connsiteX13" fmla="*/ 831302 w 1062263"/>
                <a:gd name="connsiteY13" fmla="*/ 2685399 h 3763329"/>
                <a:gd name="connsiteX14" fmla="*/ 809451 w 1062263"/>
                <a:gd name="connsiteY14" fmla="*/ 2810121 h 3763329"/>
                <a:gd name="connsiteX15" fmla="*/ 798962 w 1062263"/>
                <a:gd name="connsiteY15" fmla="*/ 2948827 h 3763329"/>
                <a:gd name="connsiteX16" fmla="*/ 735963 w 1062263"/>
                <a:gd name="connsiteY16" fmla="*/ 3302754 h 3763329"/>
                <a:gd name="connsiteX17" fmla="*/ 677132 w 1062263"/>
                <a:gd name="connsiteY17" fmla="*/ 3428753 h 3763329"/>
                <a:gd name="connsiteX18" fmla="*/ 650708 w 1062263"/>
                <a:gd name="connsiteY18" fmla="*/ 3473800 h 3763329"/>
                <a:gd name="connsiteX19" fmla="*/ 571102 w 1062263"/>
                <a:gd name="connsiteY19" fmla="*/ 3574653 h 3763329"/>
                <a:gd name="connsiteX20" fmla="*/ 360790 w 1062263"/>
                <a:gd name="connsiteY20" fmla="*/ 3724521 h 3763329"/>
                <a:gd name="connsiteX21" fmla="*/ 242590 w 1062263"/>
                <a:gd name="connsiteY21" fmla="*/ 3760559 h 3763329"/>
                <a:gd name="connsiteX22" fmla="*/ 79611 w 1062263"/>
                <a:gd name="connsiteY22" fmla="*/ 3762240 h 3763329"/>
                <a:gd name="connsiteX23" fmla="*/ -1675 w 1062263"/>
                <a:gd name="connsiteY23" fmla="*/ 3760626 h 3763329"/>
                <a:gd name="connsiteX24" fmla="*/ 8478 w 1062263"/>
                <a:gd name="connsiteY24" fmla="*/ 3744154 h 3763329"/>
                <a:gd name="connsiteX25" fmla="*/ 34564 w 1062263"/>
                <a:gd name="connsiteY25" fmla="*/ 3739044 h 3763329"/>
                <a:gd name="connsiteX26" fmla="*/ 153167 w 1062263"/>
                <a:gd name="connsiteY26" fmla="*/ 3734471 h 3763329"/>
                <a:gd name="connsiteX27" fmla="*/ 202585 w 1062263"/>
                <a:gd name="connsiteY27" fmla="*/ 3746910 h 3763329"/>
                <a:gd name="connsiteX28" fmla="*/ 335173 w 1062263"/>
                <a:gd name="connsiteY28" fmla="*/ 3720016 h 3763329"/>
                <a:gd name="connsiteX29" fmla="*/ 603510 w 1062263"/>
                <a:gd name="connsiteY29" fmla="*/ 3517503 h 3763329"/>
                <a:gd name="connsiteX30" fmla="*/ 719691 w 1062263"/>
                <a:gd name="connsiteY30" fmla="*/ 3307057 h 3763329"/>
                <a:gd name="connsiteX31" fmla="*/ 783028 w 1062263"/>
                <a:gd name="connsiteY31" fmla="*/ 2983252 h 3763329"/>
                <a:gd name="connsiteX32" fmla="*/ 807770 w 1062263"/>
                <a:gd name="connsiteY32" fmla="*/ 2746516 h 3763329"/>
                <a:gd name="connsiteX33" fmla="*/ 862366 w 1062263"/>
                <a:gd name="connsiteY33" fmla="*/ 2440461 h 3763329"/>
                <a:gd name="connsiteX34" fmla="*/ 904186 w 1062263"/>
                <a:gd name="connsiteY34" fmla="*/ 2218181 h 3763329"/>
                <a:gd name="connsiteX35" fmla="*/ 966177 w 1062263"/>
                <a:gd name="connsiteY35" fmla="*/ 1855111 h 3763329"/>
                <a:gd name="connsiteX36" fmla="*/ 970075 w 1062263"/>
                <a:gd name="connsiteY36" fmla="*/ 1779068 h 3763329"/>
                <a:gd name="connsiteX37" fmla="*/ 975253 w 1062263"/>
                <a:gd name="connsiteY37" fmla="*/ 1724473 h 3763329"/>
                <a:gd name="connsiteX38" fmla="*/ 983859 w 1062263"/>
                <a:gd name="connsiteY38" fmla="*/ 1658111 h 3763329"/>
                <a:gd name="connsiteX39" fmla="*/ 988432 w 1062263"/>
                <a:gd name="connsiteY39" fmla="*/ 1593027 h 3763329"/>
                <a:gd name="connsiteX40" fmla="*/ 996970 w 1062263"/>
                <a:gd name="connsiteY40" fmla="*/ 1517858 h 3763329"/>
                <a:gd name="connsiteX41" fmla="*/ 1001274 w 1062263"/>
                <a:gd name="connsiteY41" fmla="*/ 1512143 h 3763329"/>
                <a:gd name="connsiteX42" fmla="*/ 1002887 w 1062263"/>
                <a:gd name="connsiteY42" fmla="*/ 1441882 h 3763329"/>
                <a:gd name="connsiteX43" fmla="*/ 1000064 w 1062263"/>
                <a:gd name="connsiteY43" fmla="*/ 1432739 h 3763329"/>
                <a:gd name="connsiteX44" fmla="*/ 1011695 w 1062263"/>
                <a:gd name="connsiteY44" fmla="*/ 1368327 h 3763329"/>
                <a:gd name="connsiteX45" fmla="*/ 1012367 w 1062263"/>
                <a:gd name="connsiteY45" fmla="*/ 1349837 h 3763329"/>
                <a:gd name="connsiteX46" fmla="*/ 1016940 w 1062263"/>
                <a:gd name="connsiteY46" fmla="*/ 1267071 h 3763329"/>
                <a:gd name="connsiteX47" fmla="*/ 1024940 w 1062263"/>
                <a:gd name="connsiteY47" fmla="*/ 1254968 h 3763329"/>
                <a:gd name="connsiteX48" fmla="*/ 1029849 w 1062263"/>
                <a:gd name="connsiteY48" fmla="*/ 1239437 h 3763329"/>
                <a:gd name="connsiteX49" fmla="*/ 1010955 w 1062263"/>
                <a:gd name="connsiteY49" fmla="*/ 1155864 h 3763329"/>
                <a:gd name="connsiteX50" fmla="*/ 1015392 w 1062263"/>
                <a:gd name="connsiteY50" fmla="*/ 1122246 h 3763329"/>
                <a:gd name="connsiteX51" fmla="*/ 1023461 w 1062263"/>
                <a:gd name="connsiteY51" fmla="*/ 1100125 h 3763329"/>
                <a:gd name="connsiteX52" fmla="*/ 1028370 w 1062263"/>
                <a:gd name="connsiteY52" fmla="*/ 1017426 h 3763329"/>
                <a:gd name="connsiteX53" fmla="*/ 1027966 w 1062263"/>
                <a:gd name="connsiteY53" fmla="*/ 990532 h 3763329"/>
                <a:gd name="connsiteX54" fmla="*/ 1023461 w 1062263"/>
                <a:gd name="connsiteY54" fmla="*/ 985624 h 3763329"/>
                <a:gd name="connsiteX55" fmla="*/ 1022990 w 1062263"/>
                <a:gd name="connsiteY55" fmla="*/ 841001 h 3763329"/>
                <a:gd name="connsiteX56" fmla="*/ 1018486 w 1062263"/>
                <a:gd name="connsiteY56" fmla="*/ 831184 h 3763329"/>
                <a:gd name="connsiteX57" fmla="*/ 1018150 w 1062263"/>
                <a:gd name="connsiteY57" fmla="*/ 746468 h 3763329"/>
                <a:gd name="connsiteX58" fmla="*/ 1013511 w 1062263"/>
                <a:gd name="connsiteY58" fmla="*/ 736584 h 3763329"/>
                <a:gd name="connsiteX59" fmla="*/ 1013511 w 1062263"/>
                <a:gd name="connsiteY59" fmla="*/ 696646 h 3763329"/>
                <a:gd name="connsiteX60" fmla="*/ 1008870 w 1062263"/>
                <a:gd name="connsiteY60" fmla="*/ 686763 h 3763329"/>
                <a:gd name="connsiteX61" fmla="*/ 1008334 w 1062263"/>
                <a:gd name="connsiteY61" fmla="*/ 651868 h 3763329"/>
                <a:gd name="connsiteX62" fmla="*/ 1003895 w 1062263"/>
                <a:gd name="connsiteY62" fmla="*/ 646892 h 3763329"/>
                <a:gd name="connsiteX63" fmla="*/ 998450 w 1062263"/>
                <a:gd name="connsiteY63" fmla="*/ 572194 h 3763329"/>
                <a:gd name="connsiteX64" fmla="*/ 993877 w 1062263"/>
                <a:gd name="connsiteY64" fmla="*/ 567218 h 3763329"/>
                <a:gd name="connsiteX65" fmla="*/ 976195 w 1062263"/>
                <a:gd name="connsiteY65" fmla="*/ 456953 h 3763329"/>
                <a:gd name="connsiteX66" fmla="*/ 973437 w 1062263"/>
                <a:gd name="connsiteY66" fmla="*/ 437656 h 3763329"/>
                <a:gd name="connsiteX67" fmla="*/ 969000 w 1062263"/>
                <a:gd name="connsiteY67" fmla="*/ 432748 h 3763329"/>
                <a:gd name="connsiteX68" fmla="*/ 962748 w 1062263"/>
                <a:gd name="connsiteY68" fmla="*/ 381784 h 3763329"/>
                <a:gd name="connsiteX69" fmla="*/ 958309 w 1062263"/>
                <a:gd name="connsiteY69" fmla="*/ 327995 h 3763329"/>
                <a:gd name="connsiteX70" fmla="*/ 954074 w 1062263"/>
                <a:gd name="connsiteY70" fmla="*/ 323154 h 3763329"/>
                <a:gd name="connsiteX71" fmla="*/ 954074 w 1062263"/>
                <a:gd name="connsiteY71" fmla="*/ 298277 h 3763329"/>
                <a:gd name="connsiteX72" fmla="*/ 949368 w 1062263"/>
                <a:gd name="connsiteY72" fmla="*/ 293302 h 3763329"/>
                <a:gd name="connsiteX73" fmla="*/ 949368 w 1062263"/>
                <a:gd name="connsiteY73" fmla="*/ 263315 h 3763329"/>
                <a:gd name="connsiteX74" fmla="*/ 944662 w 1062263"/>
                <a:gd name="connsiteY74" fmla="*/ 253431 h 3763329"/>
                <a:gd name="connsiteX75" fmla="*/ 944662 w 1062263"/>
                <a:gd name="connsiteY75" fmla="*/ 228554 h 3763329"/>
                <a:gd name="connsiteX76" fmla="*/ 949233 w 1062263"/>
                <a:gd name="connsiteY76" fmla="*/ 223579 h 3763329"/>
                <a:gd name="connsiteX77" fmla="*/ 949637 w 1062263"/>
                <a:gd name="connsiteY77" fmla="*/ 193659 h 3763329"/>
                <a:gd name="connsiteX78" fmla="*/ 954411 w 1062263"/>
                <a:gd name="connsiteY78" fmla="*/ 188684 h 3763329"/>
                <a:gd name="connsiteX79" fmla="*/ 964563 w 1062263"/>
                <a:gd name="connsiteY79" fmla="*/ 148813 h 3763329"/>
                <a:gd name="connsiteX80" fmla="*/ 969337 w 1062263"/>
                <a:gd name="connsiteY80" fmla="*/ 143838 h 3763329"/>
                <a:gd name="connsiteX81" fmla="*/ 1031529 w 1062263"/>
                <a:gd name="connsiteY81" fmla="*/ 34715 h 3763329"/>
                <a:gd name="connsiteX82" fmla="*/ 1053314 w 1062263"/>
                <a:gd name="connsiteY82" fmla="*/ -315 h 3763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062263" h="3763329">
                  <a:moveTo>
                    <a:pt x="1053314" y="-315"/>
                  </a:moveTo>
                  <a:lnTo>
                    <a:pt x="1059566" y="156"/>
                  </a:lnTo>
                  <a:cubicBezTo>
                    <a:pt x="1052842" y="20999"/>
                    <a:pt x="1037378" y="36867"/>
                    <a:pt x="1025545" y="54684"/>
                  </a:cubicBezTo>
                  <a:cubicBezTo>
                    <a:pt x="1000870" y="90022"/>
                    <a:pt x="981036" y="128454"/>
                    <a:pt x="966379" y="168984"/>
                  </a:cubicBezTo>
                  <a:cubicBezTo>
                    <a:pt x="955284" y="204659"/>
                    <a:pt x="951922" y="242304"/>
                    <a:pt x="956561" y="279384"/>
                  </a:cubicBezTo>
                  <a:cubicBezTo>
                    <a:pt x="966244" y="382927"/>
                    <a:pt x="991121" y="483847"/>
                    <a:pt x="1005778" y="586448"/>
                  </a:cubicBezTo>
                  <a:cubicBezTo>
                    <a:pt x="1022519" y="698932"/>
                    <a:pt x="1030454" y="812540"/>
                    <a:pt x="1029647" y="926255"/>
                  </a:cubicBezTo>
                  <a:cubicBezTo>
                    <a:pt x="1029175" y="964176"/>
                    <a:pt x="1034891" y="1002298"/>
                    <a:pt x="1038724" y="1040555"/>
                  </a:cubicBezTo>
                  <a:cubicBezTo>
                    <a:pt x="1049615" y="1157114"/>
                    <a:pt x="1047665" y="1274507"/>
                    <a:pt x="1033008" y="1390649"/>
                  </a:cubicBezTo>
                  <a:cubicBezTo>
                    <a:pt x="1021848" y="1484779"/>
                    <a:pt x="1013711" y="1578908"/>
                    <a:pt x="1003560" y="1673037"/>
                  </a:cubicBezTo>
                  <a:cubicBezTo>
                    <a:pt x="990784" y="1798465"/>
                    <a:pt x="971085" y="1923085"/>
                    <a:pt x="944729" y="2046395"/>
                  </a:cubicBezTo>
                  <a:cubicBezTo>
                    <a:pt x="927584" y="2124321"/>
                    <a:pt x="918776" y="2203524"/>
                    <a:pt x="909296" y="2282593"/>
                  </a:cubicBezTo>
                  <a:cubicBezTo>
                    <a:pt x="906135" y="2306461"/>
                    <a:pt x="901698" y="2330061"/>
                    <a:pt x="895849" y="2353391"/>
                  </a:cubicBezTo>
                  <a:cubicBezTo>
                    <a:pt x="869761" y="2463187"/>
                    <a:pt x="848784" y="2573990"/>
                    <a:pt x="831302" y="2685399"/>
                  </a:cubicBezTo>
                  <a:cubicBezTo>
                    <a:pt x="824579" y="2727153"/>
                    <a:pt x="819469" y="2768838"/>
                    <a:pt x="809451" y="2810121"/>
                  </a:cubicBezTo>
                  <a:cubicBezTo>
                    <a:pt x="798492" y="2855505"/>
                    <a:pt x="801383" y="2902502"/>
                    <a:pt x="798962" y="2948827"/>
                  </a:cubicBezTo>
                  <a:cubicBezTo>
                    <a:pt x="792709" y="3069380"/>
                    <a:pt x="776035" y="3188252"/>
                    <a:pt x="735963" y="3302754"/>
                  </a:cubicBezTo>
                  <a:cubicBezTo>
                    <a:pt x="721105" y="3346792"/>
                    <a:pt x="701336" y="3389084"/>
                    <a:pt x="677132" y="3428753"/>
                  </a:cubicBezTo>
                  <a:cubicBezTo>
                    <a:pt x="667920" y="3443544"/>
                    <a:pt x="658575" y="3458336"/>
                    <a:pt x="650708" y="3473800"/>
                  </a:cubicBezTo>
                  <a:cubicBezTo>
                    <a:pt x="630874" y="3512192"/>
                    <a:pt x="603845" y="3546482"/>
                    <a:pt x="571102" y="3574653"/>
                  </a:cubicBezTo>
                  <a:cubicBezTo>
                    <a:pt x="506152" y="3631803"/>
                    <a:pt x="437841" y="3684314"/>
                    <a:pt x="360790" y="3724521"/>
                  </a:cubicBezTo>
                  <a:cubicBezTo>
                    <a:pt x="323945" y="3743683"/>
                    <a:pt x="283873" y="3755920"/>
                    <a:pt x="242590" y="3760559"/>
                  </a:cubicBezTo>
                  <a:cubicBezTo>
                    <a:pt x="188332" y="3764862"/>
                    <a:pt x="133938" y="3761904"/>
                    <a:pt x="79611" y="3762240"/>
                  </a:cubicBezTo>
                  <a:cubicBezTo>
                    <a:pt x="52717" y="3762240"/>
                    <a:pt x="25352" y="3764795"/>
                    <a:pt x="-1675" y="3760626"/>
                  </a:cubicBezTo>
                  <a:cubicBezTo>
                    <a:pt x="-5642" y="3750675"/>
                    <a:pt x="2829" y="3747851"/>
                    <a:pt x="8478" y="3744154"/>
                  </a:cubicBezTo>
                  <a:cubicBezTo>
                    <a:pt x="15940" y="3738573"/>
                    <a:pt x="25554" y="3736691"/>
                    <a:pt x="34564" y="3739044"/>
                  </a:cubicBezTo>
                  <a:cubicBezTo>
                    <a:pt x="74905" y="3754440"/>
                    <a:pt x="113969" y="3742741"/>
                    <a:pt x="153167" y="3734471"/>
                  </a:cubicBezTo>
                  <a:cubicBezTo>
                    <a:pt x="171724" y="3730572"/>
                    <a:pt x="186247" y="3742338"/>
                    <a:pt x="202585" y="3746910"/>
                  </a:cubicBezTo>
                  <a:cubicBezTo>
                    <a:pt x="249650" y="3751482"/>
                    <a:pt x="293622" y="3740186"/>
                    <a:pt x="335173" y="3720016"/>
                  </a:cubicBezTo>
                  <a:cubicBezTo>
                    <a:pt x="438111" y="3670598"/>
                    <a:pt x="530155" y="3604641"/>
                    <a:pt x="603510" y="3517503"/>
                  </a:cubicBezTo>
                  <a:cubicBezTo>
                    <a:pt x="655079" y="3456050"/>
                    <a:pt x="691857" y="3383032"/>
                    <a:pt x="719691" y="3307057"/>
                  </a:cubicBezTo>
                  <a:cubicBezTo>
                    <a:pt x="757882" y="3202506"/>
                    <a:pt x="774354" y="3093786"/>
                    <a:pt x="783028" y="2983252"/>
                  </a:cubicBezTo>
                  <a:cubicBezTo>
                    <a:pt x="789213" y="2904250"/>
                    <a:pt x="793852" y="2825518"/>
                    <a:pt x="807770" y="2746516"/>
                  </a:cubicBezTo>
                  <a:cubicBezTo>
                    <a:pt x="825789" y="2644520"/>
                    <a:pt x="844278" y="2542457"/>
                    <a:pt x="862366" y="2440461"/>
                  </a:cubicBezTo>
                  <a:cubicBezTo>
                    <a:pt x="875813" y="2366502"/>
                    <a:pt x="897193" y="2293686"/>
                    <a:pt x="904186" y="2218181"/>
                  </a:cubicBezTo>
                  <a:cubicBezTo>
                    <a:pt x="915548" y="2095678"/>
                    <a:pt x="948426" y="1976739"/>
                    <a:pt x="966177" y="1855111"/>
                  </a:cubicBezTo>
                  <a:cubicBezTo>
                    <a:pt x="959990" y="1829292"/>
                    <a:pt x="965235" y="1804818"/>
                    <a:pt x="970075" y="1779068"/>
                  </a:cubicBezTo>
                  <a:cubicBezTo>
                    <a:pt x="973237" y="1762057"/>
                    <a:pt x="973504" y="1742693"/>
                    <a:pt x="975253" y="1724473"/>
                  </a:cubicBezTo>
                  <a:cubicBezTo>
                    <a:pt x="977405" y="1702285"/>
                    <a:pt x="981976" y="1679896"/>
                    <a:pt x="983859" y="1658111"/>
                  </a:cubicBezTo>
                  <a:cubicBezTo>
                    <a:pt x="985742" y="1636327"/>
                    <a:pt x="988163" y="1614811"/>
                    <a:pt x="988432" y="1593027"/>
                  </a:cubicBezTo>
                  <a:cubicBezTo>
                    <a:pt x="988767" y="1568621"/>
                    <a:pt x="988432" y="1542197"/>
                    <a:pt x="996970" y="1517858"/>
                  </a:cubicBezTo>
                  <a:cubicBezTo>
                    <a:pt x="997710" y="1515639"/>
                    <a:pt x="1001812" y="1513286"/>
                    <a:pt x="1001274" y="1512143"/>
                  </a:cubicBezTo>
                  <a:cubicBezTo>
                    <a:pt x="991054" y="1488342"/>
                    <a:pt x="1004770" y="1465079"/>
                    <a:pt x="1002887" y="1441882"/>
                  </a:cubicBezTo>
                  <a:cubicBezTo>
                    <a:pt x="1002887" y="1438857"/>
                    <a:pt x="998583" y="1434688"/>
                    <a:pt x="1000064" y="1432739"/>
                  </a:cubicBezTo>
                  <a:cubicBezTo>
                    <a:pt x="1015661" y="1413173"/>
                    <a:pt x="998316" y="1387892"/>
                    <a:pt x="1011695" y="1368327"/>
                  </a:cubicBezTo>
                  <a:cubicBezTo>
                    <a:pt x="1016200" y="1361603"/>
                    <a:pt x="1011695" y="1355283"/>
                    <a:pt x="1012367" y="1349837"/>
                  </a:cubicBezTo>
                  <a:cubicBezTo>
                    <a:pt x="1017477" y="1322405"/>
                    <a:pt x="1025008" y="1295377"/>
                    <a:pt x="1016940" y="1267071"/>
                  </a:cubicBezTo>
                  <a:cubicBezTo>
                    <a:pt x="1015863" y="1263238"/>
                    <a:pt x="1021713" y="1258734"/>
                    <a:pt x="1024940" y="1254968"/>
                  </a:cubicBezTo>
                  <a:cubicBezTo>
                    <a:pt x="1028168" y="1251203"/>
                    <a:pt x="1033614" y="1242530"/>
                    <a:pt x="1029849" y="1239437"/>
                  </a:cubicBezTo>
                  <a:cubicBezTo>
                    <a:pt x="1001677" y="1216174"/>
                    <a:pt x="1020704" y="1182825"/>
                    <a:pt x="1010955" y="1155864"/>
                  </a:cubicBezTo>
                  <a:cubicBezTo>
                    <a:pt x="1007795" y="1144521"/>
                    <a:pt x="1009409" y="1132385"/>
                    <a:pt x="1015392" y="1122246"/>
                  </a:cubicBezTo>
                  <a:cubicBezTo>
                    <a:pt x="1018754" y="1115119"/>
                    <a:pt x="1026016" y="1109404"/>
                    <a:pt x="1023461" y="1100125"/>
                  </a:cubicBezTo>
                  <a:cubicBezTo>
                    <a:pt x="1032268" y="1073231"/>
                    <a:pt x="1027158" y="1044992"/>
                    <a:pt x="1028370" y="1017426"/>
                  </a:cubicBezTo>
                  <a:cubicBezTo>
                    <a:pt x="1028706" y="1008484"/>
                    <a:pt x="1028370" y="999474"/>
                    <a:pt x="1027966" y="990532"/>
                  </a:cubicBezTo>
                  <a:cubicBezTo>
                    <a:pt x="1026621" y="988770"/>
                    <a:pt x="1025075" y="987130"/>
                    <a:pt x="1023461" y="985624"/>
                  </a:cubicBezTo>
                  <a:cubicBezTo>
                    <a:pt x="1023461" y="937396"/>
                    <a:pt x="1023327" y="889188"/>
                    <a:pt x="1022990" y="841001"/>
                  </a:cubicBezTo>
                  <a:cubicBezTo>
                    <a:pt x="1020435" y="838177"/>
                    <a:pt x="1021646" y="833739"/>
                    <a:pt x="1018486" y="831184"/>
                  </a:cubicBezTo>
                  <a:lnTo>
                    <a:pt x="1018150" y="746468"/>
                  </a:lnTo>
                  <a:cubicBezTo>
                    <a:pt x="1015459" y="743711"/>
                    <a:pt x="1016671" y="739072"/>
                    <a:pt x="1013511" y="736584"/>
                  </a:cubicBezTo>
                  <a:cubicBezTo>
                    <a:pt x="1013511" y="723137"/>
                    <a:pt x="1013511" y="709690"/>
                    <a:pt x="1013511" y="696646"/>
                  </a:cubicBezTo>
                  <a:cubicBezTo>
                    <a:pt x="1010820" y="693890"/>
                    <a:pt x="1012030" y="689318"/>
                    <a:pt x="1008870" y="686763"/>
                  </a:cubicBezTo>
                  <a:cubicBezTo>
                    <a:pt x="1008870" y="675131"/>
                    <a:pt x="1008468" y="663499"/>
                    <a:pt x="1008334" y="651868"/>
                  </a:cubicBezTo>
                  <a:cubicBezTo>
                    <a:pt x="1006988" y="650086"/>
                    <a:pt x="1005509" y="648419"/>
                    <a:pt x="1003895" y="646892"/>
                  </a:cubicBezTo>
                  <a:cubicBezTo>
                    <a:pt x="1006855" y="621679"/>
                    <a:pt x="997171" y="597340"/>
                    <a:pt x="998450" y="572194"/>
                  </a:cubicBezTo>
                  <a:cubicBezTo>
                    <a:pt x="997037" y="570412"/>
                    <a:pt x="995558" y="568745"/>
                    <a:pt x="993877" y="567218"/>
                  </a:cubicBezTo>
                  <a:cubicBezTo>
                    <a:pt x="993407" y="529634"/>
                    <a:pt x="982784" y="493259"/>
                    <a:pt x="976195" y="456953"/>
                  </a:cubicBezTo>
                  <a:cubicBezTo>
                    <a:pt x="975051" y="450229"/>
                    <a:pt x="974379" y="444110"/>
                    <a:pt x="973437" y="437656"/>
                  </a:cubicBezTo>
                  <a:cubicBezTo>
                    <a:pt x="972093" y="435881"/>
                    <a:pt x="970614" y="434234"/>
                    <a:pt x="969000" y="432748"/>
                  </a:cubicBezTo>
                  <a:cubicBezTo>
                    <a:pt x="971220" y="415267"/>
                    <a:pt x="965437" y="398458"/>
                    <a:pt x="962748" y="381784"/>
                  </a:cubicBezTo>
                  <a:cubicBezTo>
                    <a:pt x="959857" y="363765"/>
                    <a:pt x="960394" y="345880"/>
                    <a:pt x="958309" y="327995"/>
                  </a:cubicBezTo>
                  <a:cubicBezTo>
                    <a:pt x="957099" y="326227"/>
                    <a:pt x="955688" y="324607"/>
                    <a:pt x="954074" y="323154"/>
                  </a:cubicBezTo>
                  <a:cubicBezTo>
                    <a:pt x="954074" y="314884"/>
                    <a:pt x="954074" y="306547"/>
                    <a:pt x="954074" y="298277"/>
                  </a:cubicBezTo>
                  <a:cubicBezTo>
                    <a:pt x="952595" y="296522"/>
                    <a:pt x="951049" y="294862"/>
                    <a:pt x="949368" y="293302"/>
                  </a:cubicBezTo>
                  <a:lnTo>
                    <a:pt x="949368" y="263315"/>
                  </a:lnTo>
                  <a:cubicBezTo>
                    <a:pt x="946610" y="260625"/>
                    <a:pt x="947822" y="255986"/>
                    <a:pt x="944662" y="253431"/>
                  </a:cubicBezTo>
                  <a:lnTo>
                    <a:pt x="944662" y="228554"/>
                  </a:lnTo>
                  <a:cubicBezTo>
                    <a:pt x="946275" y="226994"/>
                    <a:pt x="947822" y="225334"/>
                    <a:pt x="949233" y="223579"/>
                  </a:cubicBezTo>
                  <a:lnTo>
                    <a:pt x="949637" y="193659"/>
                  </a:lnTo>
                  <a:cubicBezTo>
                    <a:pt x="951318" y="192086"/>
                    <a:pt x="952932" y="190425"/>
                    <a:pt x="954411" y="188684"/>
                  </a:cubicBezTo>
                  <a:cubicBezTo>
                    <a:pt x="954411" y="174497"/>
                    <a:pt x="962748" y="162529"/>
                    <a:pt x="964563" y="148813"/>
                  </a:cubicBezTo>
                  <a:cubicBezTo>
                    <a:pt x="966244" y="147253"/>
                    <a:pt x="967858" y="145593"/>
                    <a:pt x="969337" y="143838"/>
                  </a:cubicBezTo>
                  <a:cubicBezTo>
                    <a:pt x="982784" y="103497"/>
                    <a:pt x="1006787" y="68803"/>
                    <a:pt x="1031529" y="34715"/>
                  </a:cubicBezTo>
                  <a:cubicBezTo>
                    <a:pt x="1039934" y="23769"/>
                    <a:pt x="1047196" y="12036"/>
                    <a:pt x="1053314" y="-315"/>
                  </a:cubicBezTo>
                  <a:close/>
                </a:path>
              </a:pathLst>
            </a:custGeom>
            <a:solidFill>
              <a:srgbClr val="020202"/>
            </a:solidFill>
            <a:ln w="6712" cap="flat">
              <a:noFill/>
              <a:prstDash val="solid"/>
              <a:miter/>
            </a:ln>
          </p:spPr>
          <p:txBody>
            <a:bodyPr rtlCol="0" anchor="ctr"/>
            <a:lstStyle/>
            <a:p>
              <a:endParaRPr lang="es-CO"/>
            </a:p>
          </p:txBody>
        </p:sp>
        <p:sp>
          <p:nvSpPr>
            <p:cNvPr id="1400" name="Freeform: Shape 1399">
              <a:extLst>
                <a:ext uri="{FF2B5EF4-FFF2-40B4-BE49-F238E27FC236}">
                  <a16:creationId xmlns:a16="http://schemas.microsoft.com/office/drawing/2014/main" id="{A3720413-C1B0-AA53-1D41-BEE6CFD212FF}"/>
                </a:ext>
              </a:extLst>
            </p:cNvPr>
            <p:cNvSpPr/>
            <p:nvPr/>
          </p:nvSpPr>
          <p:spPr>
            <a:xfrm>
              <a:off x="3444283" y="2027211"/>
              <a:ext cx="170195" cy="2846809"/>
            </a:xfrm>
            <a:custGeom>
              <a:avLst/>
              <a:gdLst>
                <a:gd name="connsiteX0" fmla="*/ 166693 w 170195"/>
                <a:gd name="connsiteY0" fmla="*/ -315 h 2846809"/>
                <a:gd name="connsiteX1" fmla="*/ 167499 w 170195"/>
                <a:gd name="connsiteY1" fmla="*/ 5871 h 2846809"/>
                <a:gd name="connsiteX2" fmla="*/ 132940 w 170195"/>
                <a:gd name="connsiteY2" fmla="*/ 44867 h 2846809"/>
                <a:gd name="connsiteX3" fmla="*/ 53064 w 170195"/>
                <a:gd name="connsiteY3" fmla="*/ 227479 h 2846809"/>
                <a:gd name="connsiteX4" fmla="*/ 32288 w 170195"/>
                <a:gd name="connsiteY4" fmla="*/ 376741 h 2846809"/>
                <a:gd name="connsiteX5" fmla="*/ 24287 w 170195"/>
                <a:gd name="connsiteY5" fmla="*/ 447943 h 2846809"/>
                <a:gd name="connsiteX6" fmla="*/ 23616 w 170195"/>
                <a:gd name="connsiteY6" fmla="*/ 480149 h 2846809"/>
                <a:gd name="connsiteX7" fmla="*/ 23616 w 170195"/>
                <a:gd name="connsiteY7" fmla="*/ 638421 h 2846809"/>
                <a:gd name="connsiteX8" fmla="*/ 23616 w 170195"/>
                <a:gd name="connsiteY8" fmla="*/ 650859 h 2846809"/>
                <a:gd name="connsiteX9" fmla="*/ 28053 w 170195"/>
                <a:gd name="connsiteY9" fmla="*/ 904269 h 2846809"/>
                <a:gd name="connsiteX10" fmla="*/ 33028 w 170195"/>
                <a:gd name="connsiteY10" fmla="*/ 938559 h 2846809"/>
                <a:gd name="connsiteX11" fmla="*/ 29061 w 170195"/>
                <a:gd name="connsiteY11" fmla="*/ 1073769 h 2846809"/>
                <a:gd name="connsiteX12" fmla="*/ 28389 w 170195"/>
                <a:gd name="connsiteY12" fmla="*/ 1098646 h 2846809"/>
                <a:gd name="connsiteX13" fmla="*/ 22002 w 170195"/>
                <a:gd name="connsiteY13" fmla="*/ 1309698 h 2846809"/>
                <a:gd name="connsiteX14" fmla="*/ 17698 w 170195"/>
                <a:gd name="connsiteY14" fmla="*/ 1408668 h 2846809"/>
                <a:gd name="connsiteX15" fmla="*/ 9563 w 170195"/>
                <a:gd name="connsiteY15" fmla="*/ 1701344 h 2846809"/>
                <a:gd name="connsiteX16" fmla="*/ 11917 w 170195"/>
                <a:gd name="connsiteY16" fmla="*/ 2012038 h 2846809"/>
                <a:gd name="connsiteX17" fmla="*/ 9361 w 170195"/>
                <a:gd name="connsiteY17" fmla="*/ 2198078 h 2846809"/>
                <a:gd name="connsiteX18" fmla="*/ 17564 w 170195"/>
                <a:gd name="connsiteY18" fmla="*/ 2323942 h 2846809"/>
                <a:gd name="connsiteX19" fmla="*/ 18169 w 170195"/>
                <a:gd name="connsiteY19" fmla="*/ 2333826 h 2846809"/>
                <a:gd name="connsiteX20" fmla="*/ 27112 w 170195"/>
                <a:gd name="connsiteY20" fmla="*/ 2472061 h 2846809"/>
                <a:gd name="connsiteX21" fmla="*/ 33836 w 170195"/>
                <a:gd name="connsiteY21" fmla="*/ 2563502 h 2846809"/>
                <a:gd name="connsiteX22" fmla="*/ 49971 w 170195"/>
                <a:gd name="connsiteY22" fmla="*/ 2666036 h 2846809"/>
                <a:gd name="connsiteX23" fmla="*/ 57368 w 170195"/>
                <a:gd name="connsiteY23" fmla="*/ 2722311 h 2846809"/>
                <a:gd name="connsiteX24" fmla="*/ 75050 w 170195"/>
                <a:gd name="connsiteY24" fmla="*/ 2822156 h 2846809"/>
                <a:gd name="connsiteX25" fmla="*/ 77606 w 170195"/>
                <a:gd name="connsiteY25" fmla="*/ 2846495 h 2846809"/>
                <a:gd name="connsiteX26" fmla="*/ 51450 w 170195"/>
                <a:gd name="connsiteY26" fmla="*/ 2728161 h 2846809"/>
                <a:gd name="connsiteX27" fmla="*/ 27514 w 170195"/>
                <a:gd name="connsiteY27" fmla="*/ 2583336 h 2846809"/>
                <a:gd name="connsiteX28" fmla="*/ 4251 w 170195"/>
                <a:gd name="connsiteY28" fmla="*/ 2323136 h 2846809"/>
                <a:gd name="connsiteX29" fmla="*/ 6403 w 170195"/>
                <a:gd name="connsiteY29" fmla="*/ 1840655 h 2846809"/>
                <a:gd name="connsiteX30" fmla="*/ 4386 w 170195"/>
                <a:gd name="connsiteY30" fmla="*/ 1716270 h 2846809"/>
                <a:gd name="connsiteX31" fmla="*/ 9159 w 170195"/>
                <a:gd name="connsiteY31" fmla="*/ 1430184 h 2846809"/>
                <a:gd name="connsiteX32" fmla="*/ 22606 w 170195"/>
                <a:gd name="connsiteY32" fmla="*/ 1111824 h 2846809"/>
                <a:gd name="connsiteX33" fmla="*/ 29330 w 170195"/>
                <a:gd name="connsiteY33" fmla="*/ 997524 h 2846809"/>
                <a:gd name="connsiteX34" fmla="*/ 29868 w 170195"/>
                <a:gd name="connsiteY34" fmla="*/ 965251 h 2846809"/>
                <a:gd name="connsiteX35" fmla="*/ 23145 w 170195"/>
                <a:gd name="connsiteY35" fmla="*/ 741694 h 2846809"/>
                <a:gd name="connsiteX36" fmla="*/ 20858 w 170195"/>
                <a:gd name="connsiteY36" fmla="*/ 485528 h 2846809"/>
                <a:gd name="connsiteX37" fmla="*/ 73908 w 170195"/>
                <a:gd name="connsiteY37" fmla="*/ 137988 h 2846809"/>
                <a:gd name="connsiteX38" fmla="*/ 166693 w 170195"/>
                <a:gd name="connsiteY38" fmla="*/ -315 h 284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70195" h="2846809">
                  <a:moveTo>
                    <a:pt x="166693" y="-315"/>
                  </a:moveTo>
                  <a:lnTo>
                    <a:pt x="167499" y="5871"/>
                  </a:lnTo>
                  <a:cubicBezTo>
                    <a:pt x="155934" y="18847"/>
                    <a:pt x="143832" y="31353"/>
                    <a:pt x="132940" y="44867"/>
                  </a:cubicBezTo>
                  <a:cubicBezTo>
                    <a:pt x="89909" y="98655"/>
                    <a:pt x="68596" y="161722"/>
                    <a:pt x="53064" y="227479"/>
                  </a:cubicBezTo>
                  <a:cubicBezTo>
                    <a:pt x="40559" y="276298"/>
                    <a:pt x="33566" y="326368"/>
                    <a:pt x="32288" y="376741"/>
                  </a:cubicBezTo>
                  <a:cubicBezTo>
                    <a:pt x="32288" y="400475"/>
                    <a:pt x="26708" y="424142"/>
                    <a:pt x="24287" y="447943"/>
                  </a:cubicBezTo>
                  <a:cubicBezTo>
                    <a:pt x="22875" y="458620"/>
                    <a:pt x="22606" y="469425"/>
                    <a:pt x="23616" y="480149"/>
                  </a:cubicBezTo>
                  <a:cubicBezTo>
                    <a:pt x="30407" y="532686"/>
                    <a:pt x="30407" y="585883"/>
                    <a:pt x="23616" y="638421"/>
                  </a:cubicBezTo>
                  <a:cubicBezTo>
                    <a:pt x="23077" y="642549"/>
                    <a:pt x="23077" y="646731"/>
                    <a:pt x="23616" y="650859"/>
                  </a:cubicBezTo>
                  <a:cubicBezTo>
                    <a:pt x="33701" y="735172"/>
                    <a:pt x="25901" y="819821"/>
                    <a:pt x="28053" y="904269"/>
                  </a:cubicBezTo>
                  <a:cubicBezTo>
                    <a:pt x="29128" y="915780"/>
                    <a:pt x="30809" y="927223"/>
                    <a:pt x="33028" y="938559"/>
                  </a:cubicBezTo>
                  <a:cubicBezTo>
                    <a:pt x="38474" y="983808"/>
                    <a:pt x="34372" y="1028789"/>
                    <a:pt x="29061" y="1073769"/>
                  </a:cubicBezTo>
                  <a:cubicBezTo>
                    <a:pt x="28187" y="1082032"/>
                    <a:pt x="27918" y="1090349"/>
                    <a:pt x="28389" y="1098646"/>
                  </a:cubicBezTo>
                  <a:cubicBezTo>
                    <a:pt x="31011" y="1169109"/>
                    <a:pt x="22808" y="1239302"/>
                    <a:pt x="22002" y="1309698"/>
                  </a:cubicBezTo>
                  <a:cubicBezTo>
                    <a:pt x="21666" y="1342508"/>
                    <a:pt x="20858" y="1375857"/>
                    <a:pt x="17698" y="1408668"/>
                  </a:cubicBezTo>
                  <a:cubicBezTo>
                    <a:pt x="7546" y="1505877"/>
                    <a:pt x="4857" y="1603718"/>
                    <a:pt x="9563" y="1701344"/>
                  </a:cubicBezTo>
                  <a:cubicBezTo>
                    <a:pt x="15279" y="1805020"/>
                    <a:pt x="14202" y="1908562"/>
                    <a:pt x="11917" y="2012038"/>
                  </a:cubicBezTo>
                  <a:cubicBezTo>
                    <a:pt x="10571" y="2074029"/>
                    <a:pt x="6336" y="2136288"/>
                    <a:pt x="9361" y="2198078"/>
                  </a:cubicBezTo>
                  <a:cubicBezTo>
                    <a:pt x="11378" y="2239966"/>
                    <a:pt x="9361" y="2282391"/>
                    <a:pt x="17564" y="2323942"/>
                  </a:cubicBezTo>
                  <a:cubicBezTo>
                    <a:pt x="18102" y="2327210"/>
                    <a:pt x="18304" y="2330518"/>
                    <a:pt x="18169" y="2333826"/>
                  </a:cubicBezTo>
                  <a:cubicBezTo>
                    <a:pt x="18169" y="2380151"/>
                    <a:pt x="24489" y="2426005"/>
                    <a:pt x="27112" y="2472061"/>
                  </a:cubicBezTo>
                  <a:cubicBezTo>
                    <a:pt x="28793" y="2502587"/>
                    <a:pt x="32759" y="2532910"/>
                    <a:pt x="33836" y="2563502"/>
                  </a:cubicBezTo>
                  <a:cubicBezTo>
                    <a:pt x="34776" y="2598195"/>
                    <a:pt x="43248" y="2632149"/>
                    <a:pt x="49971" y="2666036"/>
                  </a:cubicBezTo>
                  <a:cubicBezTo>
                    <a:pt x="53535" y="2684660"/>
                    <a:pt x="55955" y="2703418"/>
                    <a:pt x="57368" y="2722311"/>
                  </a:cubicBezTo>
                  <a:cubicBezTo>
                    <a:pt x="60528" y="2755996"/>
                    <a:pt x="66444" y="2789412"/>
                    <a:pt x="75050" y="2822156"/>
                  </a:cubicBezTo>
                  <a:cubicBezTo>
                    <a:pt x="77606" y="2830023"/>
                    <a:pt x="78479" y="2838292"/>
                    <a:pt x="77606" y="2846495"/>
                  </a:cubicBezTo>
                  <a:cubicBezTo>
                    <a:pt x="63284" y="2808507"/>
                    <a:pt x="54476" y="2768637"/>
                    <a:pt x="51450" y="2728161"/>
                  </a:cubicBezTo>
                  <a:cubicBezTo>
                    <a:pt x="47618" y="2679147"/>
                    <a:pt x="34305" y="2631813"/>
                    <a:pt x="27514" y="2583336"/>
                  </a:cubicBezTo>
                  <a:cubicBezTo>
                    <a:pt x="15479" y="2497006"/>
                    <a:pt x="11513" y="2409936"/>
                    <a:pt x="4251" y="2323136"/>
                  </a:cubicBezTo>
                  <a:cubicBezTo>
                    <a:pt x="-9196" y="2161771"/>
                    <a:pt x="-119" y="2001414"/>
                    <a:pt x="6403" y="1840655"/>
                  </a:cubicBezTo>
                  <a:cubicBezTo>
                    <a:pt x="8151" y="1799104"/>
                    <a:pt x="5932" y="1757686"/>
                    <a:pt x="4386" y="1716270"/>
                  </a:cubicBezTo>
                  <a:cubicBezTo>
                    <a:pt x="1091" y="1620890"/>
                    <a:pt x="2705" y="1525402"/>
                    <a:pt x="9159" y="1430184"/>
                  </a:cubicBezTo>
                  <a:cubicBezTo>
                    <a:pt x="15883" y="1324153"/>
                    <a:pt x="19312" y="1217989"/>
                    <a:pt x="22606" y="1111824"/>
                  </a:cubicBezTo>
                  <a:cubicBezTo>
                    <a:pt x="23750" y="1073702"/>
                    <a:pt x="27112" y="1035647"/>
                    <a:pt x="29330" y="997524"/>
                  </a:cubicBezTo>
                  <a:cubicBezTo>
                    <a:pt x="30741" y="986820"/>
                    <a:pt x="30876" y="975996"/>
                    <a:pt x="29868" y="965251"/>
                  </a:cubicBezTo>
                  <a:cubicBezTo>
                    <a:pt x="16825" y="891292"/>
                    <a:pt x="26237" y="816191"/>
                    <a:pt x="23145" y="741694"/>
                  </a:cubicBezTo>
                  <a:cubicBezTo>
                    <a:pt x="19716" y="656305"/>
                    <a:pt x="19581" y="570849"/>
                    <a:pt x="20858" y="485528"/>
                  </a:cubicBezTo>
                  <a:cubicBezTo>
                    <a:pt x="22606" y="367597"/>
                    <a:pt x="31414" y="250204"/>
                    <a:pt x="73908" y="137988"/>
                  </a:cubicBezTo>
                  <a:cubicBezTo>
                    <a:pt x="92934" y="84913"/>
                    <a:pt x="124804" y="37391"/>
                    <a:pt x="166693" y="-315"/>
                  </a:cubicBezTo>
                  <a:close/>
                </a:path>
              </a:pathLst>
            </a:custGeom>
            <a:solidFill>
              <a:srgbClr val="0B0B0B"/>
            </a:solidFill>
            <a:ln w="6712" cap="flat">
              <a:noFill/>
              <a:prstDash val="solid"/>
              <a:miter/>
            </a:ln>
          </p:spPr>
          <p:txBody>
            <a:bodyPr rtlCol="0" anchor="ctr"/>
            <a:lstStyle/>
            <a:p>
              <a:endParaRPr lang="es-CO"/>
            </a:p>
          </p:txBody>
        </p:sp>
        <p:sp>
          <p:nvSpPr>
            <p:cNvPr id="1401" name="Freeform: Shape 1400">
              <a:extLst>
                <a:ext uri="{FF2B5EF4-FFF2-40B4-BE49-F238E27FC236}">
                  <a16:creationId xmlns:a16="http://schemas.microsoft.com/office/drawing/2014/main" id="{633D8561-9828-C1AA-0523-9725FD0BB486}"/>
                </a:ext>
              </a:extLst>
            </p:cNvPr>
            <p:cNvSpPr/>
            <p:nvPr/>
          </p:nvSpPr>
          <p:spPr>
            <a:xfrm>
              <a:off x="6805275" y="6355228"/>
              <a:ext cx="933752" cy="156270"/>
            </a:xfrm>
            <a:custGeom>
              <a:avLst/>
              <a:gdLst>
                <a:gd name="connsiteX0" fmla="*/ 685848 w 933752"/>
                <a:gd name="connsiteY0" fmla="*/ 145639 h 156270"/>
                <a:gd name="connsiteX1" fmla="*/ 714154 w 933752"/>
                <a:gd name="connsiteY1" fmla="*/ 150144 h 156270"/>
                <a:gd name="connsiteX2" fmla="*/ 906515 w 933752"/>
                <a:gd name="connsiteY2" fmla="*/ 150144 h 156270"/>
                <a:gd name="connsiteX3" fmla="*/ 931055 w 933752"/>
                <a:gd name="connsiteY3" fmla="*/ 150951 h 156270"/>
                <a:gd name="connsiteX4" fmla="*/ 907119 w 933752"/>
                <a:gd name="connsiteY4" fmla="*/ 155388 h 156270"/>
                <a:gd name="connsiteX5" fmla="*/ 708440 w 933752"/>
                <a:gd name="connsiteY5" fmla="*/ 155388 h 156270"/>
                <a:gd name="connsiteX6" fmla="*/ 622177 w 933752"/>
                <a:gd name="connsiteY6" fmla="*/ 145370 h 156270"/>
                <a:gd name="connsiteX7" fmla="*/ 475873 w 933752"/>
                <a:gd name="connsiteY7" fmla="*/ 143420 h 156270"/>
                <a:gd name="connsiteX8" fmla="*/ 235641 w 933752"/>
                <a:gd name="connsiteY8" fmla="*/ 135823 h 156270"/>
                <a:gd name="connsiteX9" fmla="*/ 117912 w 933752"/>
                <a:gd name="connsiteY9" fmla="*/ 105970 h 156270"/>
                <a:gd name="connsiteX10" fmla="*/ 4016 w 933752"/>
                <a:gd name="connsiteY10" fmla="*/ 18564 h 156270"/>
                <a:gd name="connsiteX11" fmla="*/ -2171 w 933752"/>
                <a:gd name="connsiteY11" fmla="*/ 1083 h 156270"/>
                <a:gd name="connsiteX12" fmla="*/ 3545 w 933752"/>
                <a:gd name="connsiteY12" fmla="*/ 680 h 156270"/>
                <a:gd name="connsiteX13" fmla="*/ 3948 w 933752"/>
                <a:gd name="connsiteY13" fmla="*/ 1083 h 156270"/>
                <a:gd name="connsiteX14" fmla="*/ 67082 w 933752"/>
                <a:gd name="connsiteY14" fmla="*/ 56485 h 156270"/>
                <a:gd name="connsiteX15" fmla="*/ 173448 w 933752"/>
                <a:gd name="connsiteY15" fmla="*/ 116190 h 156270"/>
                <a:gd name="connsiteX16" fmla="*/ 297497 w 933752"/>
                <a:gd name="connsiteY16" fmla="*/ 135755 h 156270"/>
                <a:gd name="connsiteX17" fmla="*/ 310138 w 933752"/>
                <a:gd name="connsiteY17" fmla="*/ 132124 h 156270"/>
                <a:gd name="connsiteX18" fmla="*/ 465585 w 933752"/>
                <a:gd name="connsiteY18" fmla="*/ 130780 h 156270"/>
                <a:gd name="connsiteX19" fmla="*/ 488043 w 933752"/>
                <a:gd name="connsiteY19" fmla="*/ 128763 h 156270"/>
                <a:gd name="connsiteX20" fmla="*/ 599787 w 933752"/>
                <a:gd name="connsiteY20" fmla="*/ 128763 h 156270"/>
                <a:gd name="connsiteX21" fmla="*/ 607922 w 933752"/>
                <a:gd name="connsiteY21" fmla="*/ 130041 h 156270"/>
                <a:gd name="connsiteX22" fmla="*/ 649138 w 933752"/>
                <a:gd name="connsiteY22" fmla="*/ 135151 h 156270"/>
                <a:gd name="connsiteX23" fmla="*/ 655862 w 933752"/>
                <a:gd name="connsiteY23" fmla="*/ 136764 h 156270"/>
                <a:gd name="connsiteX24" fmla="*/ 673007 w 933752"/>
                <a:gd name="connsiteY24" fmla="*/ 139924 h 156270"/>
                <a:gd name="connsiteX25" fmla="*/ 685848 w 933752"/>
                <a:gd name="connsiteY25" fmla="*/ 145639 h 15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33752" h="156270">
                  <a:moveTo>
                    <a:pt x="685848" y="145639"/>
                  </a:moveTo>
                  <a:cubicBezTo>
                    <a:pt x="694320" y="153102"/>
                    <a:pt x="704674" y="150077"/>
                    <a:pt x="714154" y="150144"/>
                  </a:cubicBezTo>
                  <a:cubicBezTo>
                    <a:pt x="778297" y="150144"/>
                    <a:pt x="842372" y="150144"/>
                    <a:pt x="906515" y="150144"/>
                  </a:cubicBezTo>
                  <a:cubicBezTo>
                    <a:pt x="914650" y="150144"/>
                    <a:pt x="922853" y="150681"/>
                    <a:pt x="931055" y="150951"/>
                  </a:cubicBezTo>
                  <a:cubicBezTo>
                    <a:pt x="923795" y="156262"/>
                    <a:pt x="915189" y="155321"/>
                    <a:pt x="907119" y="155388"/>
                  </a:cubicBezTo>
                  <a:cubicBezTo>
                    <a:pt x="840893" y="155388"/>
                    <a:pt x="774666" y="156665"/>
                    <a:pt x="708440" y="155388"/>
                  </a:cubicBezTo>
                  <a:cubicBezTo>
                    <a:pt x="679663" y="154783"/>
                    <a:pt x="650954" y="148665"/>
                    <a:pt x="622177" y="145370"/>
                  </a:cubicBezTo>
                  <a:cubicBezTo>
                    <a:pt x="573566" y="140596"/>
                    <a:pt x="524618" y="139924"/>
                    <a:pt x="475873" y="143420"/>
                  </a:cubicBezTo>
                  <a:cubicBezTo>
                    <a:pt x="395594" y="147656"/>
                    <a:pt x="315248" y="150144"/>
                    <a:pt x="235641" y="135823"/>
                  </a:cubicBezTo>
                  <a:cubicBezTo>
                    <a:pt x="195502" y="129839"/>
                    <a:pt x="156034" y="119888"/>
                    <a:pt x="117912" y="105970"/>
                  </a:cubicBezTo>
                  <a:cubicBezTo>
                    <a:pt x="74007" y="84522"/>
                    <a:pt x="38237" y="52182"/>
                    <a:pt x="4016" y="18564"/>
                  </a:cubicBezTo>
                  <a:cubicBezTo>
                    <a:pt x="-1431" y="14530"/>
                    <a:pt x="-3852" y="7605"/>
                    <a:pt x="-2171" y="1083"/>
                  </a:cubicBezTo>
                  <a:cubicBezTo>
                    <a:pt x="-690" y="-598"/>
                    <a:pt x="1796" y="-800"/>
                    <a:pt x="3545" y="680"/>
                  </a:cubicBezTo>
                  <a:cubicBezTo>
                    <a:pt x="3679" y="814"/>
                    <a:pt x="3814" y="948"/>
                    <a:pt x="3948" y="1083"/>
                  </a:cubicBezTo>
                  <a:cubicBezTo>
                    <a:pt x="24790" y="19775"/>
                    <a:pt x="46240" y="37793"/>
                    <a:pt x="67082" y="56485"/>
                  </a:cubicBezTo>
                  <a:cubicBezTo>
                    <a:pt x="97809" y="83984"/>
                    <a:pt x="130888" y="108054"/>
                    <a:pt x="173448" y="116190"/>
                  </a:cubicBezTo>
                  <a:cubicBezTo>
                    <a:pt x="214595" y="123989"/>
                    <a:pt x="254804" y="137705"/>
                    <a:pt x="297497" y="135755"/>
                  </a:cubicBezTo>
                  <a:cubicBezTo>
                    <a:pt x="301061" y="132931"/>
                    <a:pt x="305632" y="131587"/>
                    <a:pt x="310138" y="132124"/>
                  </a:cubicBezTo>
                  <a:cubicBezTo>
                    <a:pt x="361976" y="133940"/>
                    <a:pt x="413815" y="136226"/>
                    <a:pt x="465585" y="130780"/>
                  </a:cubicBezTo>
                  <a:cubicBezTo>
                    <a:pt x="472982" y="129234"/>
                    <a:pt x="480511" y="128494"/>
                    <a:pt x="488043" y="128763"/>
                  </a:cubicBezTo>
                  <a:cubicBezTo>
                    <a:pt x="525358" y="128763"/>
                    <a:pt x="562605" y="128023"/>
                    <a:pt x="599787" y="128763"/>
                  </a:cubicBezTo>
                  <a:cubicBezTo>
                    <a:pt x="602544" y="129032"/>
                    <a:pt x="605233" y="129435"/>
                    <a:pt x="607922" y="130041"/>
                  </a:cubicBezTo>
                  <a:cubicBezTo>
                    <a:pt x="621369" y="135419"/>
                    <a:pt x="635354" y="133470"/>
                    <a:pt x="649138" y="135151"/>
                  </a:cubicBezTo>
                  <a:cubicBezTo>
                    <a:pt x="651425" y="135486"/>
                    <a:pt x="653642" y="136025"/>
                    <a:pt x="655862" y="136764"/>
                  </a:cubicBezTo>
                  <a:cubicBezTo>
                    <a:pt x="661443" y="138580"/>
                    <a:pt x="667157" y="139587"/>
                    <a:pt x="673007" y="139924"/>
                  </a:cubicBezTo>
                  <a:cubicBezTo>
                    <a:pt x="677915" y="139857"/>
                    <a:pt x="682621" y="141941"/>
                    <a:pt x="685848" y="145639"/>
                  </a:cubicBezTo>
                  <a:close/>
                </a:path>
              </a:pathLst>
            </a:custGeom>
            <a:solidFill>
              <a:srgbClr val="1B1B1B"/>
            </a:solidFill>
            <a:ln w="6712" cap="flat">
              <a:noFill/>
              <a:prstDash val="solid"/>
              <a:miter/>
            </a:ln>
          </p:spPr>
          <p:txBody>
            <a:bodyPr rtlCol="0" anchor="ctr"/>
            <a:lstStyle/>
            <a:p>
              <a:endParaRPr lang="es-CO"/>
            </a:p>
          </p:txBody>
        </p:sp>
        <p:sp>
          <p:nvSpPr>
            <p:cNvPr id="1402" name="Freeform: Shape 1401">
              <a:extLst>
                <a:ext uri="{FF2B5EF4-FFF2-40B4-BE49-F238E27FC236}">
                  <a16:creationId xmlns:a16="http://schemas.microsoft.com/office/drawing/2014/main" id="{4427AB91-83E3-768A-C915-A6A3E03DB2EC}"/>
                </a:ext>
              </a:extLst>
            </p:cNvPr>
            <p:cNvSpPr/>
            <p:nvPr/>
          </p:nvSpPr>
          <p:spPr>
            <a:xfrm>
              <a:off x="6358888" y="5522403"/>
              <a:ext cx="60377" cy="570929"/>
            </a:xfrm>
            <a:custGeom>
              <a:avLst/>
              <a:gdLst>
                <a:gd name="connsiteX0" fmla="*/ 6919 w 60377"/>
                <a:gd name="connsiteY0" fmla="*/ 161488 h 570929"/>
                <a:gd name="connsiteX1" fmla="*/ 6919 w 60377"/>
                <a:gd name="connsiteY1" fmla="*/ 156647 h 570929"/>
                <a:gd name="connsiteX2" fmla="*/ 4632 w 60377"/>
                <a:gd name="connsiteY2" fmla="*/ 125383 h 570929"/>
                <a:gd name="connsiteX3" fmla="*/ 2076 w 60377"/>
                <a:gd name="connsiteY3" fmla="*/ 106758 h 570929"/>
                <a:gd name="connsiteX4" fmla="*/ 2076 w 60377"/>
                <a:gd name="connsiteY4" fmla="*/ 106758 h 570929"/>
                <a:gd name="connsiteX5" fmla="*/ -276 w 60377"/>
                <a:gd name="connsiteY5" fmla="*/ 70250 h 570929"/>
                <a:gd name="connsiteX6" fmla="*/ -2697 w 60377"/>
                <a:gd name="connsiteY6" fmla="*/ 46852 h 570929"/>
                <a:gd name="connsiteX7" fmla="*/ -2697 w 60377"/>
                <a:gd name="connsiteY7" fmla="*/ 22042 h 570929"/>
                <a:gd name="connsiteX8" fmla="*/ -74 w 60377"/>
                <a:gd name="connsiteY8" fmla="*/ 11889 h 570929"/>
                <a:gd name="connsiteX9" fmla="*/ 2345 w 60377"/>
                <a:gd name="connsiteY9" fmla="*/ 7116 h 570929"/>
                <a:gd name="connsiteX10" fmla="*/ 2345 w 60377"/>
                <a:gd name="connsiteY10" fmla="*/ 7116 h 570929"/>
                <a:gd name="connsiteX11" fmla="*/ 7321 w 60377"/>
                <a:gd name="connsiteY11" fmla="*/ 4628 h 570929"/>
                <a:gd name="connsiteX12" fmla="*/ 12161 w 60377"/>
                <a:gd name="connsiteY12" fmla="*/ 2006 h 570929"/>
                <a:gd name="connsiteX13" fmla="*/ 12161 w 60377"/>
                <a:gd name="connsiteY13" fmla="*/ 2006 h 570929"/>
                <a:gd name="connsiteX14" fmla="*/ 27559 w 60377"/>
                <a:gd name="connsiteY14" fmla="*/ 1468 h 570929"/>
                <a:gd name="connsiteX15" fmla="*/ 57680 w 60377"/>
                <a:gd name="connsiteY15" fmla="*/ 2611 h 570929"/>
                <a:gd name="connsiteX16" fmla="*/ 24062 w 60377"/>
                <a:gd name="connsiteY16" fmla="*/ 9334 h 570929"/>
                <a:gd name="connsiteX17" fmla="*/ 7119 w 60377"/>
                <a:gd name="connsiteY17" fmla="*/ 29909 h 570929"/>
                <a:gd name="connsiteX18" fmla="*/ 9742 w 60377"/>
                <a:gd name="connsiteY18" fmla="*/ 69578 h 570929"/>
                <a:gd name="connsiteX19" fmla="*/ 34080 w 60377"/>
                <a:gd name="connsiteY19" fmla="*/ 401719 h 570929"/>
                <a:gd name="connsiteX20" fmla="*/ 18348 w 60377"/>
                <a:gd name="connsiteY20" fmla="*/ 557167 h 570929"/>
                <a:gd name="connsiteX21" fmla="*/ 13036 w 60377"/>
                <a:gd name="connsiteY21" fmla="*/ 570614 h 570929"/>
                <a:gd name="connsiteX22" fmla="*/ 13842 w 60377"/>
                <a:gd name="connsiteY22" fmla="*/ 548562 h 570929"/>
                <a:gd name="connsiteX23" fmla="*/ 22583 w 60377"/>
                <a:gd name="connsiteY23" fmla="*/ 464719 h 570929"/>
                <a:gd name="connsiteX24" fmla="*/ 16802 w 60377"/>
                <a:gd name="connsiteY24" fmla="*/ 251046 h 570929"/>
                <a:gd name="connsiteX25" fmla="*/ 12229 w 60377"/>
                <a:gd name="connsiteY25" fmla="*/ 206670 h 570929"/>
                <a:gd name="connsiteX26" fmla="*/ 6919 w 60377"/>
                <a:gd name="connsiteY26" fmla="*/ 161488 h 570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0377" h="570929">
                  <a:moveTo>
                    <a:pt x="6919" y="161488"/>
                  </a:moveTo>
                  <a:cubicBezTo>
                    <a:pt x="6919" y="159874"/>
                    <a:pt x="6919" y="158261"/>
                    <a:pt x="6919" y="156647"/>
                  </a:cubicBezTo>
                  <a:cubicBezTo>
                    <a:pt x="2211" y="146495"/>
                    <a:pt x="5707" y="135804"/>
                    <a:pt x="4632" y="125383"/>
                  </a:cubicBezTo>
                  <a:cubicBezTo>
                    <a:pt x="3824" y="119197"/>
                    <a:pt x="6649" y="112474"/>
                    <a:pt x="2076" y="106758"/>
                  </a:cubicBezTo>
                  <a:lnTo>
                    <a:pt x="2076" y="106758"/>
                  </a:lnTo>
                  <a:cubicBezTo>
                    <a:pt x="-2832" y="94857"/>
                    <a:pt x="799" y="82352"/>
                    <a:pt x="-276" y="70250"/>
                  </a:cubicBezTo>
                  <a:cubicBezTo>
                    <a:pt x="-1286" y="62450"/>
                    <a:pt x="2010" y="54248"/>
                    <a:pt x="-2697" y="46852"/>
                  </a:cubicBezTo>
                  <a:cubicBezTo>
                    <a:pt x="-2697" y="38582"/>
                    <a:pt x="-2697" y="30312"/>
                    <a:pt x="-2697" y="22042"/>
                  </a:cubicBezTo>
                  <a:cubicBezTo>
                    <a:pt x="330" y="19218"/>
                    <a:pt x="-276" y="15318"/>
                    <a:pt x="-74" y="11889"/>
                  </a:cubicBezTo>
                  <a:cubicBezTo>
                    <a:pt x="262" y="10074"/>
                    <a:pt x="1068" y="8460"/>
                    <a:pt x="2345" y="7116"/>
                  </a:cubicBezTo>
                  <a:lnTo>
                    <a:pt x="2345" y="7116"/>
                  </a:lnTo>
                  <a:cubicBezTo>
                    <a:pt x="3691" y="5838"/>
                    <a:pt x="5438" y="4964"/>
                    <a:pt x="7321" y="4628"/>
                  </a:cubicBezTo>
                  <a:cubicBezTo>
                    <a:pt x="9203" y="4292"/>
                    <a:pt x="10884" y="3418"/>
                    <a:pt x="12161" y="2006"/>
                  </a:cubicBezTo>
                  <a:lnTo>
                    <a:pt x="12161" y="2006"/>
                  </a:lnTo>
                  <a:cubicBezTo>
                    <a:pt x="16802" y="-886"/>
                    <a:pt x="22718" y="-1087"/>
                    <a:pt x="27559" y="1468"/>
                  </a:cubicBezTo>
                  <a:cubicBezTo>
                    <a:pt x="37644" y="2141"/>
                    <a:pt x="47729" y="-1019"/>
                    <a:pt x="57680" y="2611"/>
                  </a:cubicBezTo>
                  <a:cubicBezTo>
                    <a:pt x="46990" y="7653"/>
                    <a:pt x="35022" y="6779"/>
                    <a:pt x="24062" y="9334"/>
                  </a:cubicBezTo>
                  <a:cubicBezTo>
                    <a:pt x="13104" y="11889"/>
                    <a:pt x="6582" y="18210"/>
                    <a:pt x="7119" y="29909"/>
                  </a:cubicBezTo>
                  <a:cubicBezTo>
                    <a:pt x="7724" y="43356"/>
                    <a:pt x="8599" y="56601"/>
                    <a:pt x="9742" y="69578"/>
                  </a:cubicBezTo>
                  <a:cubicBezTo>
                    <a:pt x="19087" y="180179"/>
                    <a:pt x="32736" y="290446"/>
                    <a:pt x="34080" y="401719"/>
                  </a:cubicBezTo>
                  <a:cubicBezTo>
                    <a:pt x="34349" y="453961"/>
                    <a:pt x="29038" y="506069"/>
                    <a:pt x="18348" y="557167"/>
                  </a:cubicBezTo>
                  <a:cubicBezTo>
                    <a:pt x="17339" y="561942"/>
                    <a:pt x="17406" y="567185"/>
                    <a:pt x="13036" y="570614"/>
                  </a:cubicBezTo>
                  <a:cubicBezTo>
                    <a:pt x="11154" y="563353"/>
                    <a:pt x="11490" y="555688"/>
                    <a:pt x="13842" y="548562"/>
                  </a:cubicBezTo>
                  <a:cubicBezTo>
                    <a:pt x="19760" y="520995"/>
                    <a:pt x="22651" y="492891"/>
                    <a:pt x="22583" y="464719"/>
                  </a:cubicBezTo>
                  <a:cubicBezTo>
                    <a:pt x="23189" y="393382"/>
                    <a:pt x="22583" y="322180"/>
                    <a:pt x="16802" y="251046"/>
                  </a:cubicBezTo>
                  <a:cubicBezTo>
                    <a:pt x="15590" y="236186"/>
                    <a:pt x="11221" y="221731"/>
                    <a:pt x="12229" y="206670"/>
                  </a:cubicBezTo>
                  <a:cubicBezTo>
                    <a:pt x="5640" y="192013"/>
                    <a:pt x="13306" y="176078"/>
                    <a:pt x="6919" y="161488"/>
                  </a:cubicBezTo>
                  <a:close/>
                </a:path>
              </a:pathLst>
            </a:custGeom>
            <a:solidFill>
              <a:srgbClr val="454545"/>
            </a:solidFill>
            <a:ln w="6712" cap="flat">
              <a:noFill/>
              <a:prstDash val="solid"/>
              <a:miter/>
            </a:ln>
          </p:spPr>
          <p:txBody>
            <a:bodyPr rtlCol="0" anchor="ctr"/>
            <a:lstStyle/>
            <a:p>
              <a:endParaRPr lang="es-CO"/>
            </a:p>
          </p:txBody>
        </p:sp>
        <p:sp>
          <p:nvSpPr>
            <p:cNvPr id="1403" name="Freeform: Shape 1402">
              <a:extLst>
                <a:ext uri="{FF2B5EF4-FFF2-40B4-BE49-F238E27FC236}">
                  <a16:creationId xmlns:a16="http://schemas.microsoft.com/office/drawing/2014/main" id="{3154991A-9412-D0CE-39D9-1BE5FA6ADD94}"/>
                </a:ext>
              </a:extLst>
            </p:cNvPr>
            <p:cNvSpPr/>
            <p:nvPr/>
          </p:nvSpPr>
          <p:spPr>
            <a:xfrm>
              <a:off x="6716074" y="6242326"/>
              <a:ext cx="209676" cy="219119"/>
            </a:xfrm>
            <a:custGeom>
              <a:avLst/>
              <a:gdLst>
                <a:gd name="connsiteX0" fmla="*/ 86696 w 209676"/>
                <a:gd name="connsiteY0" fmla="*/ 114456 h 219119"/>
                <a:gd name="connsiteX1" fmla="*/ 193532 w 209676"/>
                <a:gd name="connsiteY1" fmla="*/ 208586 h 219119"/>
                <a:gd name="connsiteX2" fmla="*/ 206979 w 209676"/>
                <a:gd name="connsiteY2" fmla="*/ 218805 h 219119"/>
                <a:gd name="connsiteX3" fmla="*/ 149358 w 209676"/>
                <a:gd name="connsiteY3" fmla="*/ 187272 h 219119"/>
                <a:gd name="connsiteX4" fmla="*/ 9375 w 209676"/>
                <a:gd name="connsiteY4" fmla="*/ 33841 h 219119"/>
                <a:gd name="connsiteX5" fmla="*/ -2056 w 209676"/>
                <a:gd name="connsiteY5" fmla="*/ -315 h 219119"/>
                <a:gd name="connsiteX6" fmla="*/ 30957 w 209676"/>
                <a:gd name="connsiteY6" fmla="*/ 42178 h 219119"/>
                <a:gd name="connsiteX7" fmla="*/ 59667 w 209676"/>
                <a:gd name="connsiteY7" fmla="*/ 79023 h 219119"/>
                <a:gd name="connsiteX8" fmla="*/ 63633 w 209676"/>
                <a:gd name="connsiteY8" fmla="*/ 84334 h 219119"/>
                <a:gd name="connsiteX9" fmla="*/ 65852 w 209676"/>
                <a:gd name="connsiteY9" fmla="*/ 86756 h 219119"/>
                <a:gd name="connsiteX10" fmla="*/ 70222 w 209676"/>
                <a:gd name="connsiteY10" fmla="*/ 91394 h 219119"/>
                <a:gd name="connsiteX11" fmla="*/ 86696 w 209676"/>
                <a:gd name="connsiteY11" fmla="*/ 114456 h 219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676" h="219119">
                  <a:moveTo>
                    <a:pt x="86696" y="114456"/>
                  </a:moveTo>
                  <a:cubicBezTo>
                    <a:pt x="115472" y="153587"/>
                    <a:pt x="154602" y="180951"/>
                    <a:pt x="193532" y="208586"/>
                  </a:cubicBezTo>
                  <a:cubicBezTo>
                    <a:pt x="198103" y="211880"/>
                    <a:pt x="204223" y="213225"/>
                    <a:pt x="206979" y="218805"/>
                  </a:cubicBezTo>
                  <a:cubicBezTo>
                    <a:pt x="182908" y="217259"/>
                    <a:pt x="166638" y="200383"/>
                    <a:pt x="149358" y="187272"/>
                  </a:cubicBezTo>
                  <a:cubicBezTo>
                    <a:pt x="93217" y="144981"/>
                    <a:pt x="49514" y="90924"/>
                    <a:pt x="9375" y="33841"/>
                  </a:cubicBezTo>
                  <a:cubicBezTo>
                    <a:pt x="2113" y="23554"/>
                    <a:pt x="-4880" y="13670"/>
                    <a:pt x="-2056" y="-315"/>
                  </a:cubicBezTo>
                  <a:cubicBezTo>
                    <a:pt x="15224" y="8829"/>
                    <a:pt x="19191" y="28462"/>
                    <a:pt x="30957" y="42178"/>
                  </a:cubicBezTo>
                  <a:cubicBezTo>
                    <a:pt x="41042" y="53877"/>
                    <a:pt x="48976" y="67593"/>
                    <a:pt x="59667" y="79023"/>
                  </a:cubicBezTo>
                  <a:lnTo>
                    <a:pt x="63633" y="84334"/>
                  </a:lnTo>
                  <a:lnTo>
                    <a:pt x="65852" y="86756"/>
                  </a:lnTo>
                  <a:cubicBezTo>
                    <a:pt x="67264" y="88302"/>
                    <a:pt x="68743" y="89915"/>
                    <a:pt x="70222" y="91394"/>
                  </a:cubicBezTo>
                  <a:cubicBezTo>
                    <a:pt x="76139" y="98857"/>
                    <a:pt x="83536" y="105111"/>
                    <a:pt x="86696" y="114456"/>
                  </a:cubicBezTo>
                  <a:close/>
                </a:path>
              </a:pathLst>
            </a:custGeom>
            <a:solidFill>
              <a:srgbClr val="C3C3C3"/>
            </a:solidFill>
            <a:ln w="6712" cap="flat">
              <a:noFill/>
              <a:prstDash val="solid"/>
              <a:miter/>
            </a:ln>
          </p:spPr>
          <p:txBody>
            <a:bodyPr rtlCol="0" anchor="ctr"/>
            <a:lstStyle/>
            <a:p>
              <a:endParaRPr lang="es-CO"/>
            </a:p>
          </p:txBody>
        </p:sp>
        <p:sp>
          <p:nvSpPr>
            <p:cNvPr id="1404" name="Freeform: Shape 1403">
              <a:extLst>
                <a:ext uri="{FF2B5EF4-FFF2-40B4-BE49-F238E27FC236}">
                  <a16:creationId xmlns:a16="http://schemas.microsoft.com/office/drawing/2014/main" id="{78024DC6-749F-06AB-A7F9-D0148D725B27}"/>
                </a:ext>
              </a:extLst>
            </p:cNvPr>
            <p:cNvSpPr/>
            <p:nvPr/>
          </p:nvSpPr>
          <p:spPr>
            <a:xfrm>
              <a:off x="6715976" y="6232442"/>
              <a:ext cx="95675" cy="124654"/>
            </a:xfrm>
            <a:custGeom>
              <a:avLst/>
              <a:gdLst>
                <a:gd name="connsiteX0" fmla="*/ 58420 w 95675"/>
                <a:gd name="connsiteY0" fmla="*/ 93815 h 124654"/>
                <a:gd name="connsiteX1" fmla="*/ -2092 w 95675"/>
                <a:gd name="connsiteY1" fmla="*/ 9569 h 124654"/>
                <a:gd name="connsiteX2" fmla="*/ -2697 w 95675"/>
                <a:gd name="connsiteY2" fmla="*/ -315 h 124654"/>
                <a:gd name="connsiteX3" fmla="*/ 5236 w 95675"/>
                <a:gd name="connsiteY3" fmla="*/ 5064 h 124654"/>
                <a:gd name="connsiteX4" fmla="*/ 92978 w 95675"/>
                <a:gd name="connsiteY4" fmla="*/ 123667 h 124654"/>
                <a:gd name="connsiteX5" fmla="*/ 86255 w 95675"/>
                <a:gd name="connsiteY5" fmla="*/ 124340 h 124654"/>
                <a:gd name="connsiteX6" fmla="*/ 66958 w 95675"/>
                <a:gd name="connsiteY6" fmla="*/ 104572 h 124654"/>
                <a:gd name="connsiteX7" fmla="*/ 62319 w 95675"/>
                <a:gd name="connsiteY7" fmla="*/ 99127 h 124654"/>
                <a:gd name="connsiteX8" fmla="*/ 62319 w 95675"/>
                <a:gd name="connsiteY8" fmla="*/ 99127 h 124654"/>
                <a:gd name="connsiteX9" fmla="*/ 58420 w 95675"/>
                <a:gd name="connsiteY9" fmla="*/ 93815 h 12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675" h="124654">
                  <a:moveTo>
                    <a:pt x="58420" y="93815"/>
                  </a:moveTo>
                  <a:cubicBezTo>
                    <a:pt x="35963" y="67458"/>
                    <a:pt x="15725" y="39220"/>
                    <a:pt x="-2092" y="9569"/>
                  </a:cubicBezTo>
                  <a:lnTo>
                    <a:pt x="-2697" y="-315"/>
                  </a:lnTo>
                  <a:cubicBezTo>
                    <a:pt x="-9" y="1434"/>
                    <a:pt x="4026" y="2576"/>
                    <a:pt x="5236" y="5064"/>
                  </a:cubicBezTo>
                  <a:cubicBezTo>
                    <a:pt x="30045" y="47893"/>
                    <a:pt x="63194" y="84536"/>
                    <a:pt x="92978" y="123667"/>
                  </a:cubicBezTo>
                  <a:lnTo>
                    <a:pt x="86255" y="124340"/>
                  </a:lnTo>
                  <a:cubicBezTo>
                    <a:pt x="78456" y="119230"/>
                    <a:pt x="71867" y="112506"/>
                    <a:pt x="66958" y="104572"/>
                  </a:cubicBezTo>
                  <a:cubicBezTo>
                    <a:pt x="65950" y="102354"/>
                    <a:pt x="64336" y="100471"/>
                    <a:pt x="62319" y="99127"/>
                  </a:cubicBezTo>
                  <a:lnTo>
                    <a:pt x="62319" y="99127"/>
                  </a:lnTo>
                  <a:cubicBezTo>
                    <a:pt x="61513" y="97311"/>
                    <a:pt x="59832" y="95630"/>
                    <a:pt x="58420" y="93815"/>
                  </a:cubicBezTo>
                  <a:close/>
                </a:path>
              </a:pathLst>
            </a:custGeom>
            <a:solidFill>
              <a:srgbClr val="191919"/>
            </a:solidFill>
            <a:ln w="6712" cap="flat">
              <a:noFill/>
              <a:prstDash val="solid"/>
              <a:miter/>
            </a:ln>
          </p:spPr>
          <p:txBody>
            <a:bodyPr rtlCol="0" anchor="ctr"/>
            <a:lstStyle/>
            <a:p>
              <a:endParaRPr lang="es-CO"/>
            </a:p>
          </p:txBody>
        </p:sp>
        <p:sp>
          <p:nvSpPr>
            <p:cNvPr id="1405" name="Freeform: Shape 1404">
              <a:extLst>
                <a:ext uri="{FF2B5EF4-FFF2-40B4-BE49-F238E27FC236}">
                  <a16:creationId xmlns:a16="http://schemas.microsoft.com/office/drawing/2014/main" id="{B815F627-4E09-5D73-4A09-961E7B8DB86D}"/>
                </a:ext>
              </a:extLst>
            </p:cNvPr>
            <p:cNvSpPr/>
            <p:nvPr/>
          </p:nvSpPr>
          <p:spPr>
            <a:xfrm>
              <a:off x="4417805" y="6104694"/>
              <a:ext cx="8135" cy="13184"/>
            </a:xfrm>
            <a:custGeom>
              <a:avLst/>
              <a:gdLst>
                <a:gd name="connsiteX0" fmla="*/ 5438 w 8135"/>
                <a:gd name="connsiteY0" fmla="*/ 8024 h 13184"/>
                <a:gd name="connsiteX1" fmla="*/ 2480 w 8135"/>
                <a:gd name="connsiteY1" fmla="*/ 12730 h 13184"/>
                <a:gd name="connsiteX2" fmla="*/ -2630 w 8135"/>
                <a:gd name="connsiteY2" fmla="*/ 3049 h 13184"/>
                <a:gd name="connsiteX3" fmla="*/ -208 w 8135"/>
                <a:gd name="connsiteY3" fmla="*/ -313 h 13184"/>
                <a:gd name="connsiteX4" fmla="*/ 5438 w 8135"/>
                <a:gd name="connsiteY4" fmla="*/ 8024 h 13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5" h="13184">
                  <a:moveTo>
                    <a:pt x="5438" y="8024"/>
                  </a:moveTo>
                  <a:cubicBezTo>
                    <a:pt x="5438" y="10175"/>
                    <a:pt x="5036" y="13604"/>
                    <a:pt x="2480" y="12730"/>
                  </a:cubicBezTo>
                  <a:cubicBezTo>
                    <a:pt x="-1083" y="10915"/>
                    <a:pt x="-3101" y="7015"/>
                    <a:pt x="-2630" y="3049"/>
                  </a:cubicBezTo>
                  <a:cubicBezTo>
                    <a:pt x="-2630" y="1905"/>
                    <a:pt x="-1016" y="-381"/>
                    <a:pt x="-208" y="-313"/>
                  </a:cubicBezTo>
                  <a:cubicBezTo>
                    <a:pt x="5236" y="-111"/>
                    <a:pt x="5036" y="4258"/>
                    <a:pt x="5438" y="8024"/>
                  </a:cubicBezTo>
                  <a:close/>
                </a:path>
              </a:pathLst>
            </a:custGeom>
            <a:solidFill>
              <a:srgbClr val="E8E8E8"/>
            </a:solidFill>
            <a:ln w="6712" cap="flat">
              <a:noFill/>
              <a:prstDash val="solid"/>
              <a:miter/>
            </a:ln>
          </p:spPr>
          <p:txBody>
            <a:bodyPr rtlCol="0" anchor="ctr"/>
            <a:lstStyle/>
            <a:p>
              <a:endParaRPr lang="es-CO"/>
            </a:p>
          </p:txBody>
        </p:sp>
        <p:sp>
          <p:nvSpPr>
            <p:cNvPr id="1406" name="Freeform: Shape 1405">
              <a:extLst>
                <a:ext uri="{FF2B5EF4-FFF2-40B4-BE49-F238E27FC236}">
                  <a16:creationId xmlns:a16="http://schemas.microsoft.com/office/drawing/2014/main" id="{0A66A506-DFCF-3BDC-4508-57B99069CF8A}"/>
                </a:ext>
              </a:extLst>
            </p:cNvPr>
            <p:cNvSpPr/>
            <p:nvPr/>
          </p:nvSpPr>
          <p:spPr>
            <a:xfrm>
              <a:off x="8042619" y="777307"/>
              <a:ext cx="15977" cy="20170"/>
            </a:xfrm>
            <a:custGeom>
              <a:avLst/>
              <a:gdLst>
                <a:gd name="connsiteX0" fmla="*/ 13280 w 15977"/>
                <a:gd name="connsiteY0" fmla="*/ 19856 h 20170"/>
                <a:gd name="connsiteX1" fmla="*/ -2586 w 15977"/>
                <a:gd name="connsiteY1" fmla="*/ -315 h 20170"/>
                <a:gd name="connsiteX2" fmla="*/ 13280 w 15977"/>
                <a:gd name="connsiteY2" fmla="*/ 19856 h 20170"/>
              </a:gdLst>
              <a:ahLst/>
              <a:cxnLst>
                <a:cxn ang="0">
                  <a:pos x="connsiteX0" y="connsiteY0"/>
                </a:cxn>
                <a:cxn ang="0">
                  <a:pos x="connsiteX1" y="connsiteY1"/>
                </a:cxn>
                <a:cxn ang="0">
                  <a:pos x="connsiteX2" y="connsiteY2"/>
                </a:cxn>
              </a:cxnLst>
              <a:rect l="l" t="t" r="r" b="b"/>
              <a:pathLst>
                <a:path w="15977" h="20170">
                  <a:moveTo>
                    <a:pt x="13280" y="19856"/>
                  </a:moveTo>
                  <a:cubicBezTo>
                    <a:pt x="3195" y="16763"/>
                    <a:pt x="-3663" y="11182"/>
                    <a:pt x="-2586" y="-315"/>
                  </a:cubicBezTo>
                  <a:cubicBezTo>
                    <a:pt x="4607" y="4674"/>
                    <a:pt x="10121" y="11700"/>
                    <a:pt x="13280" y="19856"/>
                  </a:cubicBezTo>
                  <a:close/>
                </a:path>
              </a:pathLst>
            </a:custGeom>
            <a:solidFill>
              <a:srgbClr val="020202"/>
            </a:solidFill>
            <a:ln w="6712" cap="flat">
              <a:noFill/>
              <a:prstDash val="solid"/>
              <a:miter/>
            </a:ln>
          </p:spPr>
          <p:txBody>
            <a:bodyPr rtlCol="0" anchor="ctr"/>
            <a:lstStyle/>
            <a:p>
              <a:endParaRPr lang="es-CO"/>
            </a:p>
          </p:txBody>
        </p:sp>
        <p:sp>
          <p:nvSpPr>
            <p:cNvPr id="1407" name="Freeform: Shape 1406">
              <a:extLst>
                <a:ext uri="{FF2B5EF4-FFF2-40B4-BE49-F238E27FC236}">
                  <a16:creationId xmlns:a16="http://schemas.microsoft.com/office/drawing/2014/main" id="{E3E9FDA8-84F7-17B9-F129-55450C001E38}"/>
                </a:ext>
              </a:extLst>
            </p:cNvPr>
            <p:cNvSpPr/>
            <p:nvPr/>
          </p:nvSpPr>
          <p:spPr>
            <a:xfrm>
              <a:off x="5045064" y="389575"/>
              <a:ext cx="3031860" cy="4260759"/>
            </a:xfrm>
            <a:custGeom>
              <a:avLst/>
              <a:gdLst>
                <a:gd name="connsiteX0" fmla="*/ 642742 w 3031860"/>
                <a:gd name="connsiteY0" fmla="*/ 1034557 h 4260759"/>
                <a:gd name="connsiteX1" fmla="*/ 614369 w 3031860"/>
                <a:gd name="connsiteY1" fmla="*/ 1162304 h 4260759"/>
                <a:gd name="connsiteX2" fmla="*/ 613292 w 3031860"/>
                <a:gd name="connsiteY2" fmla="*/ 1231960 h 4260759"/>
                <a:gd name="connsiteX3" fmla="*/ 605695 w 3031860"/>
                <a:gd name="connsiteY3" fmla="*/ 1420891 h 4260759"/>
                <a:gd name="connsiteX4" fmla="*/ 605292 w 3031860"/>
                <a:gd name="connsiteY4" fmla="*/ 1627371 h 4260759"/>
                <a:gd name="connsiteX5" fmla="*/ 606166 w 3031860"/>
                <a:gd name="connsiteY5" fmla="*/ 1716861 h 4260759"/>
                <a:gd name="connsiteX6" fmla="*/ 637969 w 3031860"/>
                <a:gd name="connsiteY6" fmla="*/ 1950638 h 4260759"/>
                <a:gd name="connsiteX7" fmla="*/ 743393 w 3031860"/>
                <a:gd name="connsiteY7" fmla="*/ 2228656 h 4260759"/>
                <a:gd name="connsiteX8" fmla="*/ 892722 w 3031860"/>
                <a:gd name="connsiteY8" fmla="*/ 2460618 h 4260759"/>
                <a:gd name="connsiteX9" fmla="*/ 995593 w 3031860"/>
                <a:gd name="connsiteY9" fmla="*/ 2582179 h 4260759"/>
                <a:gd name="connsiteX10" fmla="*/ 1071031 w 3031860"/>
                <a:gd name="connsiteY10" fmla="*/ 2633749 h 4260759"/>
                <a:gd name="connsiteX11" fmla="*/ 1210544 w 3031860"/>
                <a:gd name="connsiteY11" fmla="*/ 2693386 h 4260759"/>
                <a:gd name="connsiteX12" fmla="*/ 1466038 w 3031860"/>
                <a:gd name="connsiteY12" fmla="*/ 2776422 h 4260759"/>
                <a:gd name="connsiteX13" fmla="*/ 1608375 w 3031860"/>
                <a:gd name="connsiteY13" fmla="*/ 2798677 h 4260759"/>
                <a:gd name="connsiteX14" fmla="*/ 1973934 w 3031860"/>
                <a:gd name="connsiteY14" fmla="*/ 2807888 h 4260759"/>
                <a:gd name="connsiteX15" fmla="*/ 2109681 w 3031860"/>
                <a:gd name="connsiteY15" fmla="*/ 2792222 h 4260759"/>
                <a:gd name="connsiteX16" fmla="*/ 2298882 w 3031860"/>
                <a:gd name="connsiteY16" fmla="*/ 2762907 h 4260759"/>
                <a:gd name="connsiteX17" fmla="*/ 2520422 w 3031860"/>
                <a:gd name="connsiteY17" fmla="*/ 2717187 h 4260759"/>
                <a:gd name="connsiteX18" fmla="*/ 2711908 w 3031860"/>
                <a:gd name="connsiteY18" fmla="*/ 2663399 h 4260759"/>
                <a:gd name="connsiteX19" fmla="*/ 2878652 w 3031860"/>
                <a:gd name="connsiteY19" fmla="*/ 2613578 h 4260759"/>
                <a:gd name="connsiteX20" fmla="*/ 2940374 w 3031860"/>
                <a:gd name="connsiteY20" fmla="*/ 2595559 h 4260759"/>
                <a:gd name="connsiteX21" fmla="*/ 2970024 w 3031860"/>
                <a:gd name="connsiteY21" fmla="*/ 2594214 h 4260759"/>
                <a:gd name="connsiteX22" fmla="*/ 3023812 w 3031860"/>
                <a:gd name="connsiteY22" fmla="*/ 2634219 h 4260759"/>
                <a:gd name="connsiteX23" fmla="*/ 3029124 w 3031860"/>
                <a:gd name="connsiteY23" fmla="*/ 2670795 h 4260759"/>
                <a:gd name="connsiteX24" fmla="*/ 3023947 w 3031860"/>
                <a:gd name="connsiteY24" fmla="*/ 2804257 h 4260759"/>
                <a:gd name="connsiteX25" fmla="*/ 2995439 w 3031860"/>
                <a:gd name="connsiteY25" fmla="*/ 2914321 h 4260759"/>
                <a:gd name="connsiteX26" fmla="*/ 2921884 w 3031860"/>
                <a:gd name="connsiteY26" fmla="*/ 3231269 h 4260759"/>
                <a:gd name="connsiteX27" fmla="*/ 2890888 w 3031860"/>
                <a:gd name="connsiteY27" fmla="*/ 3382413 h 4260759"/>
                <a:gd name="connsiteX28" fmla="*/ 2782506 w 3031860"/>
                <a:gd name="connsiteY28" fmla="*/ 3752208 h 4260759"/>
                <a:gd name="connsiteX29" fmla="*/ 2743509 w 3031860"/>
                <a:gd name="connsiteY29" fmla="*/ 3829932 h 4260759"/>
                <a:gd name="connsiteX30" fmla="*/ 2586448 w 3031860"/>
                <a:gd name="connsiteY30" fmla="*/ 4035335 h 4260759"/>
                <a:gd name="connsiteX31" fmla="*/ 2511076 w 3031860"/>
                <a:gd name="connsiteY31" fmla="*/ 4091544 h 4260759"/>
                <a:gd name="connsiteX32" fmla="*/ 2141282 w 3031860"/>
                <a:gd name="connsiteY32" fmla="*/ 4229578 h 4260759"/>
                <a:gd name="connsiteX33" fmla="*/ 1939576 w 3031860"/>
                <a:gd name="connsiteY33" fmla="*/ 4255800 h 4260759"/>
                <a:gd name="connsiteX34" fmla="*/ 1812905 w 3031860"/>
                <a:gd name="connsiteY34" fmla="*/ 4260439 h 4260759"/>
                <a:gd name="connsiteX35" fmla="*/ 1607165 w 3031860"/>
                <a:gd name="connsiteY35" fmla="*/ 4246992 h 4260759"/>
                <a:gd name="connsiteX36" fmla="*/ 1500463 w 3031860"/>
                <a:gd name="connsiteY36" fmla="*/ 4241546 h 4260759"/>
                <a:gd name="connsiteX37" fmla="*/ 1204628 w 3031860"/>
                <a:gd name="connsiteY37" fmla="*/ 4207929 h 4260759"/>
                <a:gd name="connsiteX38" fmla="*/ 1025849 w 3031860"/>
                <a:gd name="connsiteY38" fmla="*/ 4175857 h 4260759"/>
                <a:gd name="connsiteX39" fmla="*/ 764237 w 3031860"/>
                <a:gd name="connsiteY39" fmla="*/ 4056515 h 4260759"/>
                <a:gd name="connsiteX40" fmla="*/ 568514 w 3031860"/>
                <a:gd name="connsiteY40" fmla="*/ 3891788 h 4260759"/>
                <a:gd name="connsiteX41" fmla="*/ 371716 w 3031860"/>
                <a:gd name="connsiteY41" fmla="*/ 3555612 h 4260759"/>
                <a:gd name="connsiteX42" fmla="*/ 296884 w 3031860"/>
                <a:gd name="connsiteY42" fmla="*/ 3274366 h 4260759"/>
                <a:gd name="connsiteX43" fmla="*/ 290161 w 3031860"/>
                <a:gd name="connsiteY43" fmla="*/ 3240211 h 4260759"/>
                <a:gd name="connsiteX44" fmla="*/ 266695 w 3031860"/>
                <a:gd name="connsiteY44" fmla="*/ 3143056 h 4260759"/>
                <a:gd name="connsiteX45" fmla="*/ 251568 w 3031860"/>
                <a:gd name="connsiteY45" fmla="*/ 3110043 h 4260759"/>
                <a:gd name="connsiteX46" fmla="*/ 225614 w 3031860"/>
                <a:gd name="connsiteY46" fmla="*/ 3027075 h 4260759"/>
                <a:gd name="connsiteX47" fmla="*/ 111314 w 3031860"/>
                <a:gd name="connsiteY47" fmla="*/ 2604300 h 4260759"/>
                <a:gd name="connsiteX48" fmla="*/ 48181 w 3031860"/>
                <a:gd name="connsiteY48" fmla="*/ 2241767 h 4260759"/>
                <a:gd name="connsiteX49" fmla="*/ 26195 w 3031860"/>
                <a:gd name="connsiteY49" fmla="*/ 2036497 h 4260759"/>
                <a:gd name="connsiteX50" fmla="*/ 17252 w 3031860"/>
                <a:gd name="connsiteY50" fmla="*/ 1818386 h 4260759"/>
                <a:gd name="connsiteX51" fmla="*/ 12748 w 3031860"/>
                <a:gd name="connsiteY51" fmla="*/ 1676856 h 4260759"/>
                <a:gd name="connsiteX52" fmla="*/ 8309 w 3031860"/>
                <a:gd name="connsiteY52" fmla="*/ 1487924 h 4260759"/>
                <a:gd name="connsiteX53" fmla="*/ -1709 w 3031860"/>
                <a:gd name="connsiteY53" fmla="*/ 1149933 h 4260759"/>
                <a:gd name="connsiteX54" fmla="*/ 12075 w 3031860"/>
                <a:gd name="connsiteY54" fmla="*/ 837087 h 4260759"/>
                <a:gd name="connsiteX55" fmla="*/ 21354 w 3031860"/>
                <a:gd name="connsiteY55" fmla="*/ 705642 h 4260759"/>
                <a:gd name="connsiteX56" fmla="*/ 60216 w 3031860"/>
                <a:gd name="connsiteY56" fmla="*/ 547236 h 4260759"/>
                <a:gd name="connsiteX57" fmla="*/ 115483 w 3031860"/>
                <a:gd name="connsiteY57" fmla="*/ 444769 h 4260759"/>
                <a:gd name="connsiteX58" fmla="*/ 318332 w 3031860"/>
                <a:gd name="connsiteY58" fmla="*/ 193914 h 4260759"/>
                <a:gd name="connsiteX59" fmla="*/ 649062 w 3031860"/>
                <a:gd name="connsiteY59" fmla="*/ 24884 h 4260759"/>
                <a:gd name="connsiteX60" fmla="*/ 966212 w 3031860"/>
                <a:gd name="connsiteY60" fmla="*/ 8143 h 4260759"/>
                <a:gd name="connsiteX61" fmla="*/ 1112851 w 3031860"/>
                <a:gd name="connsiteY61" fmla="*/ 2697 h 4260759"/>
                <a:gd name="connsiteX62" fmla="*/ 1133021 w 3031860"/>
                <a:gd name="connsiteY62" fmla="*/ 1419 h 4260759"/>
                <a:gd name="connsiteX63" fmla="*/ 1354361 w 3031860"/>
                <a:gd name="connsiteY63" fmla="*/ 949 h 4260759"/>
                <a:gd name="connsiteX64" fmla="*/ 1505975 w 3031860"/>
                <a:gd name="connsiteY64" fmla="*/ -60 h 4260759"/>
                <a:gd name="connsiteX65" fmla="*/ 1703917 w 3031860"/>
                <a:gd name="connsiteY65" fmla="*/ 17152 h 4260759"/>
                <a:gd name="connsiteX66" fmla="*/ 1733433 w 3031860"/>
                <a:gd name="connsiteY66" fmla="*/ 20850 h 4260759"/>
                <a:gd name="connsiteX67" fmla="*/ 1733433 w 3031860"/>
                <a:gd name="connsiteY67" fmla="*/ 20380 h 4260759"/>
                <a:gd name="connsiteX68" fmla="*/ 1773774 w 3031860"/>
                <a:gd name="connsiteY68" fmla="*/ 30263 h 4260759"/>
                <a:gd name="connsiteX69" fmla="*/ 1773774 w 3031860"/>
                <a:gd name="connsiteY69" fmla="*/ 30263 h 4260759"/>
                <a:gd name="connsiteX70" fmla="*/ 1793945 w 3031860"/>
                <a:gd name="connsiteY70" fmla="*/ 35978 h 4260759"/>
                <a:gd name="connsiteX71" fmla="*/ 1793474 w 3031860"/>
                <a:gd name="connsiteY71" fmla="*/ 35642 h 4260759"/>
                <a:gd name="connsiteX72" fmla="*/ 1808938 w 3031860"/>
                <a:gd name="connsiteY72" fmla="*/ 40752 h 4260759"/>
                <a:gd name="connsiteX73" fmla="*/ 1808467 w 3031860"/>
                <a:gd name="connsiteY73" fmla="*/ 40752 h 4260759"/>
                <a:gd name="connsiteX74" fmla="*/ 1823864 w 3031860"/>
                <a:gd name="connsiteY74" fmla="*/ 45996 h 4260759"/>
                <a:gd name="connsiteX75" fmla="*/ 1823462 w 3031860"/>
                <a:gd name="connsiteY75" fmla="*/ 45660 h 4260759"/>
                <a:gd name="connsiteX76" fmla="*/ 1838790 w 3031860"/>
                <a:gd name="connsiteY76" fmla="*/ 51106 h 4260759"/>
                <a:gd name="connsiteX77" fmla="*/ 1838321 w 3031860"/>
                <a:gd name="connsiteY77" fmla="*/ 50770 h 4260759"/>
                <a:gd name="connsiteX78" fmla="*/ 1863803 w 3031860"/>
                <a:gd name="connsiteY78" fmla="*/ 60721 h 4260759"/>
                <a:gd name="connsiteX79" fmla="*/ 1863399 w 3031860"/>
                <a:gd name="connsiteY79" fmla="*/ 60721 h 4260759"/>
                <a:gd name="connsiteX80" fmla="*/ 1888680 w 3031860"/>
                <a:gd name="connsiteY80" fmla="*/ 70941 h 4260759"/>
                <a:gd name="connsiteX81" fmla="*/ 1888276 w 3031860"/>
                <a:gd name="connsiteY81" fmla="*/ 70941 h 4260759"/>
                <a:gd name="connsiteX82" fmla="*/ 1913422 w 3031860"/>
                <a:gd name="connsiteY82" fmla="*/ 81429 h 4260759"/>
                <a:gd name="connsiteX83" fmla="*/ 1912951 w 3031860"/>
                <a:gd name="connsiteY83" fmla="*/ 81093 h 4260759"/>
                <a:gd name="connsiteX84" fmla="*/ 1923575 w 3031860"/>
                <a:gd name="connsiteY84" fmla="*/ 85934 h 4260759"/>
                <a:gd name="connsiteX85" fmla="*/ 1923238 w 3031860"/>
                <a:gd name="connsiteY85" fmla="*/ 85934 h 4260759"/>
                <a:gd name="connsiteX86" fmla="*/ 1933660 w 3031860"/>
                <a:gd name="connsiteY86" fmla="*/ 90708 h 4260759"/>
                <a:gd name="connsiteX87" fmla="*/ 1933660 w 3031860"/>
                <a:gd name="connsiteY87" fmla="*/ 90708 h 4260759"/>
                <a:gd name="connsiteX88" fmla="*/ 1958267 w 3031860"/>
                <a:gd name="connsiteY88" fmla="*/ 101802 h 4260759"/>
                <a:gd name="connsiteX89" fmla="*/ 1957731 w 3031860"/>
                <a:gd name="connsiteY89" fmla="*/ 101398 h 4260759"/>
                <a:gd name="connsiteX90" fmla="*/ 1968151 w 3031860"/>
                <a:gd name="connsiteY90" fmla="*/ 106844 h 4260759"/>
                <a:gd name="connsiteX91" fmla="*/ 1967681 w 3031860"/>
                <a:gd name="connsiteY91" fmla="*/ 106441 h 4260759"/>
                <a:gd name="connsiteX92" fmla="*/ 2013334 w 3031860"/>
                <a:gd name="connsiteY92" fmla="*/ 130847 h 4260759"/>
                <a:gd name="connsiteX93" fmla="*/ 2013334 w 3031860"/>
                <a:gd name="connsiteY93" fmla="*/ 130847 h 4260759"/>
                <a:gd name="connsiteX94" fmla="*/ 2023420 w 3031860"/>
                <a:gd name="connsiteY94" fmla="*/ 136293 h 4260759"/>
                <a:gd name="connsiteX95" fmla="*/ 2023420 w 3031860"/>
                <a:gd name="connsiteY95" fmla="*/ 136293 h 4260759"/>
                <a:gd name="connsiteX96" fmla="*/ 2033572 w 3031860"/>
                <a:gd name="connsiteY96" fmla="*/ 141941 h 4260759"/>
                <a:gd name="connsiteX97" fmla="*/ 2033034 w 3031860"/>
                <a:gd name="connsiteY97" fmla="*/ 141538 h 4260759"/>
                <a:gd name="connsiteX98" fmla="*/ 2058651 w 3031860"/>
                <a:gd name="connsiteY98" fmla="*/ 156262 h 4260759"/>
                <a:gd name="connsiteX99" fmla="*/ 2058651 w 3031860"/>
                <a:gd name="connsiteY99" fmla="*/ 156262 h 4260759"/>
                <a:gd name="connsiteX100" fmla="*/ 2068803 w 3031860"/>
                <a:gd name="connsiteY100" fmla="*/ 161776 h 4260759"/>
                <a:gd name="connsiteX101" fmla="*/ 2068400 w 3031860"/>
                <a:gd name="connsiteY101" fmla="*/ 161776 h 4260759"/>
                <a:gd name="connsiteX102" fmla="*/ 2078620 w 3031860"/>
                <a:gd name="connsiteY102" fmla="*/ 167356 h 4260759"/>
                <a:gd name="connsiteX103" fmla="*/ 2078081 w 3031860"/>
                <a:gd name="connsiteY103" fmla="*/ 166953 h 4260759"/>
                <a:gd name="connsiteX104" fmla="*/ 2093546 w 3031860"/>
                <a:gd name="connsiteY104" fmla="*/ 177240 h 4260759"/>
                <a:gd name="connsiteX105" fmla="*/ 2093007 w 3031860"/>
                <a:gd name="connsiteY105" fmla="*/ 176702 h 4260759"/>
                <a:gd name="connsiteX106" fmla="*/ 2098925 w 3031860"/>
                <a:gd name="connsiteY106" fmla="*/ 181341 h 4260759"/>
                <a:gd name="connsiteX107" fmla="*/ 2098925 w 3031860"/>
                <a:gd name="connsiteY107" fmla="*/ 181341 h 4260759"/>
                <a:gd name="connsiteX108" fmla="*/ 2108606 w 3031860"/>
                <a:gd name="connsiteY108" fmla="*/ 187325 h 4260759"/>
                <a:gd name="connsiteX109" fmla="*/ 2108135 w 3031860"/>
                <a:gd name="connsiteY109" fmla="*/ 186922 h 4260759"/>
                <a:gd name="connsiteX110" fmla="*/ 2123600 w 3031860"/>
                <a:gd name="connsiteY110" fmla="*/ 197141 h 4260759"/>
                <a:gd name="connsiteX111" fmla="*/ 2123128 w 3031860"/>
                <a:gd name="connsiteY111" fmla="*/ 196805 h 4260759"/>
                <a:gd name="connsiteX112" fmla="*/ 2138526 w 3031860"/>
                <a:gd name="connsiteY112" fmla="*/ 207092 h 4260759"/>
                <a:gd name="connsiteX113" fmla="*/ 2138122 w 3031860"/>
                <a:gd name="connsiteY113" fmla="*/ 206756 h 4260759"/>
                <a:gd name="connsiteX114" fmla="*/ 2153452 w 3031860"/>
                <a:gd name="connsiteY114" fmla="*/ 217110 h 4260759"/>
                <a:gd name="connsiteX115" fmla="*/ 2152981 w 3031860"/>
                <a:gd name="connsiteY115" fmla="*/ 217110 h 4260759"/>
                <a:gd name="connsiteX116" fmla="*/ 2173555 w 3031860"/>
                <a:gd name="connsiteY116" fmla="*/ 231969 h 4260759"/>
                <a:gd name="connsiteX117" fmla="*/ 2173218 w 3031860"/>
                <a:gd name="connsiteY117" fmla="*/ 231969 h 4260759"/>
                <a:gd name="connsiteX118" fmla="*/ 2193389 w 3031860"/>
                <a:gd name="connsiteY118" fmla="*/ 247769 h 4260759"/>
                <a:gd name="connsiteX119" fmla="*/ 2192852 w 3031860"/>
                <a:gd name="connsiteY119" fmla="*/ 247164 h 4260759"/>
                <a:gd name="connsiteX120" fmla="*/ 2198634 w 3031860"/>
                <a:gd name="connsiteY120" fmla="*/ 252274 h 4260759"/>
                <a:gd name="connsiteX121" fmla="*/ 2198164 w 3031860"/>
                <a:gd name="connsiteY121" fmla="*/ 251871 h 4260759"/>
                <a:gd name="connsiteX122" fmla="*/ 2203811 w 3031860"/>
                <a:gd name="connsiteY122" fmla="*/ 256779 h 4260759"/>
                <a:gd name="connsiteX123" fmla="*/ 2203811 w 3031860"/>
                <a:gd name="connsiteY123" fmla="*/ 256779 h 4260759"/>
                <a:gd name="connsiteX124" fmla="*/ 2233530 w 3031860"/>
                <a:gd name="connsiteY124" fmla="*/ 282598 h 4260759"/>
                <a:gd name="connsiteX125" fmla="*/ 2233059 w 3031860"/>
                <a:gd name="connsiteY125" fmla="*/ 282060 h 4260759"/>
                <a:gd name="connsiteX126" fmla="*/ 2238975 w 3031860"/>
                <a:gd name="connsiteY126" fmla="*/ 286699 h 4260759"/>
                <a:gd name="connsiteX127" fmla="*/ 2238975 w 3031860"/>
                <a:gd name="connsiteY127" fmla="*/ 286699 h 4260759"/>
                <a:gd name="connsiteX128" fmla="*/ 2248591 w 3031860"/>
                <a:gd name="connsiteY128" fmla="*/ 292750 h 4260759"/>
                <a:gd name="connsiteX129" fmla="*/ 2247985 w 3031860"/>
                <a:gd name="connsiteY129" fmla="*/ 292145 h 4260759"/>
                <a:gd name="connsiteX130" fmla="*/ 2253968 w 3031860"/>
                <a:gd name="connsiteY130" fmla="*/ 296918 h 4260759"/>
                <a:gd name="connsiteX131" fmla="*/ 2253968 w 3031860"/>
                <a:gd name="connsiteY131" fmla="*/ 296918 h 4260759"/>
                <a:gd name="connsiteX132" fmla="*/ 2266407 w 3031860"/>
                <a:gd name="connsiteY132" fmla="*/ 304785 h 4260759"/>
                <a:gd name="connsiteX133" fmla="*/ 2265936 w 3031860"/>
                <a:gd name="connsiteY133" fmla="*/ 304180 h 4260759"/>
                <a:gd name="connsiteX134" fmla="*/ 2271652 w 3031860"/>
                <a:gd name="connsiteY134" fmla="*/ 309290 h 4260759"/>
                <a:gd name="connsiteX135" fmla="*/ 2271315 w 3031860"/>
                <a:gd name="connsiteY135" fmla="*/ 308886 h 4260759"/>
                <a:gd name="connsiteX136" fmla="*/ 2276829 w 3031860"/>
                <a:gd name="connsiteY136" fmla="*/ 313862 h 4260759"/>
                <a:gd name="connsiteX137" fmla="*/ 2276829 w 3031860"/>
                <a:gd name="connsiteY137" fmla="*/ 313862 h 4260759"/>
                <a:gd name="connsiteX138" fmla="*/ 2306345 w 3031860"/>
                <a:gd name="connsiteY138" fmla="*/ 339882 h 4260759"/>
                <a:gd name="connsiteX139" fmla="*/ 2305741 w 3031860"/>
                <a:gd name="connsiteY139" fmla="*/ 339277 h 4260759"/>
                <a:gd name="connsiteX140" fmla="*/ 2311387 w 3031860"/>
                <a:gd name="connsiteY140" fmla="*/ 344723 h 4260759"/>
                <a:gd name="connsiteX141" fmla="*/ 2310851 w 3031860"/>
                <a:gd name="connsiteY141" fmla="*/ 344185 h 4260759"/>
                <a:gd name="connsiteX142" fmla="*/ 2316430 w 3031860"/>
                <a:gd name="connsiteY142" fmla="*/ 349631 h 4260759"/>
                <a:gd name="connsiteX143" fmla="*/ 2315893 w 3031860"/>
                <a:gd name="connsiteY143" fmla="*/ 349093 h 4260759"/>
                <a:gd name="connsiteX144" fmla="*/ 2321405 w 3031860"/>
                <a:gd name="connsiteY144" fmla="*/ 354606 h 4260759"/>
                <a:gd name="connsiteX145" fmla="*/ 2320869 w 3031860"/>
                <a:gd name="connsiteY145" fmla="*/ 354068 h 4260759"/>
                <a:gd name="connsiteX146" fmla="*/ 2326381 w 3031860"/>
                <a:gd name="connsiteY146" fmla="*/ 359515 h 4260759"/>
                <a:gd name="connsiteX147" fmla="*/ 2325911 w 3031860"/>
                <a:gd name="connsiteY147" fmla="*/ 359044 h 4260759"/>
                <a:gd name="connsiteX148" fmla="*/ 2331356 w 3031860"/>
                <a:gd name="connsiteY148" fmla="*/ 364557 h 4260759"/>
                <a:gd name="connsiteX149" fmla="*/ 2330887 w 3031860"/>
                <a:gd name="connsiteY149" fmla="*/ 364019 h 4260759"/>
                <a:gd name="connsiteX150" fmla="*/ 2336264 w 3031860"/>
                <a:gd name="connsiteY150" fmla="*/ 369600 h 4260759"/>
                <a:gd name="connsiteX151" fmla="*/ 2335727 w 3031860"/>
                <a:gd name="connsiteY151" fmla="*/ 369062 h 4260759"/>
                <a:gd name="connsiteX152" fmla="*/ 2341174 w 3031860"/>
                <a:gd name="connsiteY152" fmla="*/ 374710 h 4260759"/>
                <a:gd name="connsiteX153" fmla="*/ 2340568 w 3031860"/>
                <a:gd name="connsiteY153" fmla="*/ 374172 h 4260759"/>
                <a:gd name="connsiteX154" fmla="*/ 2366453 w 3031860"/>
                <a:gd name="connsiteY154" fmla="*/ 403755 h 4260759"/>
                <a:gd name="connsiteX155" fmla="*/ 2366453 w 3031860"/>
                <a:gd name="connsiteY155" fmla="*/ 403755 h 4260759"/>
                <a:gd name="connsiteX156" fmla="*/ 2371495 w 3031860"/>
                <a:gd name="connsiteY156" fmla="*/ 409269 h 4260759"/>
                <a:gd name="connsiteX157" fmla="*/ 2371093 w 3031860"/>
                <a:gd name="connsiteY157" fmla="*/ 408865 h 4260759"/>
                <a:gd name="connsiteX158" fmla="*/ 2376338 w 3031860"/>
                <a:gd name="connsiteY158" fmla="*/ 414513 h 4260759"/>
                <a:gd name="connsiteX159" fmla="*/ 2375799 w 3031860"/>
                <a:gd name="connsiteY159" fmla="*/ 414042 h 4260759"/>
                <a:gd name="connsiteX160" fmla="*/ 2381111 w 3031860"/>
                <a:gd name="connsiteY160" fmla="*/ 419757 h 4260759"/>
                <a:gd name="connsiteX161" fmla="*/ 2380505 w 3031860"/>
                <a:gd name="connsiteY161" fmla="*/ 419219 h 4260759"/>
                <a:gd name="connsiteX162" fmla="*/ 2421520 w 3031860"/>
                <a:gd name="connsiteY162" fmla="*/ 463595 h 4260759"/>
                <a:gd name="connsiteX163" fmla="*/ 2421520 w 3031860"/>
                <a:gd name="connsiteY163" fmla="*/ 463595 h 4260759"/>
                <a:gd name="connsiteX164" fmla="*/ 2426630 w 3031860"/>
                <a:gd name="connsiteY164" fmla="*/ 468705 h 4260759"/>
                <a:gd name="connsiteX165" fmla="*/ 2426630 w 3031860"/>
                <a:gd name="connsiteY165" fmla="*/ 468705 h 4260759"/>
                <a:gd name="connsiteX166" fmla="*/ 2441556 w 3031860"/>
                <a:gd name="connsiteY166" fmla="*/ 483833 h 4260759"/>
                <a:gd name="connsiteX167" fmla="*/ 2441556 w 3031860"/>
                <a:gd name="connsiteY167" fmla="*/ 483833 h 4260759"/>
                <a:gd name="connsiteX168" fmla="*/ 2446531 w 3031860"/>
                <a:gd name="connsiteY168" fmla="*/ 489279 h 4260759"/>
                <a:gd name="connsiteX169" fmla="*/ 2446127 w 3031860"/>
                <a:gd name="connsiteY169" fmla="*/ 488943 h 4260759"/>
                <a:gd name="connsiteX170" fmla="*/ 2451304 w 3031860"/>
                <a:gd name="connsiteY170" fmla="*/ 494590 h 4260759"/>
                <a:gd name="connsiteX171" fmla="*/ 2450833 w 3031860"/>
                <a:gd name="connsiteY171" fmla="*/ 494120 h 4260759"/>
                <a:gd name="connsiteX172" fmla="*/ 2456078 w 3031860"/>
                <a:gd name="connsiteY172" fmla="*/ 499835 h 4260759"/>
                <a:gd name="connsiteX173" fmla="*/ 2455474 w 3031860"/>
                <a:gd name="connsiteY173" fmla="*/ 499297 h 4260759"/>
                <a:gd name="connsiteX174" fmla="*/ 2476518 w 3031860"/>
                <a:gd name="connsiteY174" fmla="*/ 523838 h 4260759"/>
                <a:gd name="connsiteX175" fmla="*/ 2476518 w 3031860"/>
                <a:gd name="connsiteY175" fmla="*/ 523838 h 4260759"/>
                <a:gd name="connsiteX176" fmla="*/ 2481560 w 3031860"/>
                <a:gd name="connsiteY176" fmla="*/ 529284 h 4260759"/>
                <a:gd name="connsiteX177" fmla="*/ 2481560 w 3031860"/>
                <a:gd name="connsiteY177" fmla="*/ 528948 h 4260759"/>
                <a:gd name="connsiteX178" fmla="*/ 2486670 w 3031860"/>
                <a:gd name="connsiteY178" fmla="*/ 534528 h 4260759"/>
                <a:gd name="connsiteX179" fmla="*/ 2486266 w 3031860"/>
                <a:gd name="connsiteY179" fmla="*/ 534125 h 4260759"/>
                <a:gd name="connsiteX180" fmla="*/ 2491511 w 3031860"/>
                <a:gd name="connsiteY180" fmla="*/ 539773 h 4260759"/>
                <a:gd name="connsiteX181" fmla="*/ 2490905 w 3031860"/>
                <a:gd name="connsiteY181" fmla="*/ 539235 h 4260759"/>
                <a:gd name="connsiteX182" fmla="*/ 2511682 w 3031860"/>
                <a:gd name="connsiteY182" fmla="*/ 564044 h 4260759"/>
                <a:gd name="connsiteX183" fmla="*/ 2511682 w 3031860"/>
                <a:gd name="connsiteY183" fmla="*/ 564044 h 4260759"/>
                <a:gd name="connsiteX184" fmla="*/ 2516657 w 3031860"/>
                <a:gd name="connsiteY184" fmla="*/ 569827 h 4260759"/>
                <a:gd name="connsiteX185" fmla="*/ 2516118 w 3031860"/>
                <a:gd name="connsiteY185" fmla="*/ 569221 h 4260759"/>
                <a:gd name="connsiteX186" fmla="*/ 2499109 w 3031860"/>
                <a:gd name="connsiteY186" fmla="*/ 600150 h 4260759"/>
                <a:gd name="connsiteX187" fmla="*/ 2469323 w 3031860"/>
                <a:gd name="connsiteY187" fmla="*/ 600553 h 4260759"/>
                <a:gd name="connsiteX188" fmla="*/ 2273400 w 3031860"/>
                <a:gd name="connsiteY188" fmla="*/ 590938 h 4260759"/>
                <a:gd name="connsiteX189" fmla="*/ 2032697 w 3031860"/>
                <a:gd name="connsiteY189" fmla="*/ 581660 h 4260759"/>
                <a:gd name="connsiteX190" fmla="*/ 1667609 w 3031860"/>
                <a:gd name="connsiteY190" fmla="*/ 592283 h 4260759"/>
                <a:gd name="connsiteX191" fmla="*/ 1075200 w 3031860"/>
                <a:gd name="connsiteY191" fmla="*/ 673369 h 4260759"/>
                <a:gd name="connsiteX192" fmla="*/ 981071 w 3031860"/>
                <a:gd name="connsiteY192" fmla="*/ 704701 h 4260759"/>
                <a:gd name="connsiteX193" fmla="*/ 869998 w 3031860"/>
                <a:gd name="connsiteY193" fmla="*/ 754320 h 4260759"/>
                <a:gd name="connsiteX194" fmla="*/ 738014 w 3031860"/>
                <a:gd name="connsiteY194" fmla="*/ 876554 h 4260759"/>
                <a:gd name="connsiteX195" fmla="*/ 657668 w 3031860"/>
                <a:gd name="connsiteY195" fmla="*/ 1012705 h 4260759"/>
                <a:gd name="connsiteX196" fmla="*/ 642742 w 3031860"/>
                <a:gd name="connsiteY196" fmla="*/ 1034557 h 4260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3031860" h="4260759">
                  <a:moveTo>
                    <a:pt x="642742" y="1034557"/>
                  </a:moveTo>
                  <a:cubicBezTo>
                    <a:pt x="622571" y="1074898"/>
                    <a:pt x="617394" y="1118265"/>
                    <a:pt x="614369" y="1162304"/>
                  </a:cubicBezTo>
                  <a:cubicBezTo>
                    <a:pt x="612755" y="1185433"/>
                    <a:pt x="613226" y="1208764"/>
                    <a:pt x="613292" y="1231960"/>
                  </a:cubicBezTo>
                  <a:cubicBezTo>
                    <a:pt x="613292" y="1295094"/>
                    <a:pt x="608117" y="1357892"/>
                    <a:pt x="605695" y="1420891"/>
                  </a:cubicBezTo>
                  <a:cubicBezTo>
                    <a:pt x="603074" y="1489673"/>
                    <a:pt x="601795" y="1558521"/>
                    <a:pt x="605292" y="1627371"/>
                  </a:cubicBezTo>
                  <a:cubicBezTo>
                    <a:pt x="606838" y="1657223"/>
                    <a:pt x="605292" y="1687008"/>
                    <a:pt x="606166" y="1716861"/>
                  </a:cubicBezTo>
                  <a:cubicBezTo>
                    <a:pt x="607511" y="1796198"/>
                    <a:pt x="622168" y="1873452"/>
                    <a:pt x="637969" y="1950638"/>
                  </a:cubicBezTo>
                  <a:cubicBezTo>
                    <a:pt x="658072" y="2048337"/>
                    <a:pt x="693640" y="2142191"/>
                    <a:pt x="743393" y="2228656"/>
                  </a:cubicBezTo>
                  <a:cubicBezTo>
                    <a:pt x="789046" y="2308599"/>
                    <a:pt x="832884" y="2390021"/>
                    <a:pt x="892722" y="2460618"/>
                  </a:cubicBezTo>
                  <a:cubicBezTo>
                    <a:pt x="926946" y="2500959"/>
                    <a:pt x="961571" y="2541300"/>
                    <a:pt x="995593" y="2582179"/>
                  </a:cubicBezTo>
                  <a:cubicBezTo>
                    <a:pt x="1015763" y="2606585"/>
                    <a:pt x="1043665" y="2620100"/>
                    <a:pt x="1071031" y="2633749"/>
                  </a:cubicBezTo>
                  <a:cubicBezTo>
                    <a:pt x="1116078" y="2656918"/>
                    <a:pt x="1162673" y="2676846"/>
                    <a:pt x="1210544" y="2693386"/>
                  </a:cubicBezTo>
                  <a:cubicBezTo>
                    <a:pt x="1295530" y="2721558"/>
                    <a:pt x="1378632" y="2755041"/>
                    <a:pt x="1466038" y="2776422"/>
                  </a:cubicBezTo>
                  <a:cubicBezTo>
                    <a:pt x="1512901" y="2787105"/>
                    <a:pt x="1560504" y="2794542"/>
                    <a:pt x="1608375" y="2798677"/>
                  </a:cubicBezTo>
                  <a:cubicBezTo>
                    <a:pt x="1729937" y="2811183"/>
                    <a:pt x="1851970" y="2809905"/>
                    <a:pt x="1973934" y="2807888"/>
                  </a:cubicBezTo>
                  <a:cubicBezTo>
                    <a:pt x="2019519" y="2806456"/>
                    <a:pt x="2064971" y="2801218"/>
                    <a:pt x="2109681" y="2792222"/>
                  </a:cubicBezTo>
                  <a:cubicBezTo>
                    <a:pt x="2172480" y="2780658"/>
                    <a:pt x="2235211" y="2769227"/>
                    <a:pt x="2298882" y="2762907"/>
                  </a:cubicBezTo>
                  <a:cubicBezTo>
                    <a:pt x="2374186" y="2755444"/>
                    <a:pt x="2446800" y="2733795"/>
                    <a:pt x="2520422" y="2717187"/>
                  </a:cubicBezTo>
                  <a:cubicBezTo>
                    <a:pt x="2585169" y="2702530"/>
                    <a:pt x="2648170" y="2680679"/>
                    <a:pt x="2711908" y="2663399"/>
                  </a:cubicBezTo>
                  <a:cubicBezTo>
                    <a:pt x="2767983" y="2648137"/>
                    <a:pt x="2823653" y="2632068"/>
                    <a:pt x="2878652" y="2613578"/>
                  </a:cubicBezTo>
                  <a:cubicBezTo>
                    <a:pt x="2898823" y="2606855"/>
                    <a:pt x="2919799" y="2601543"/>
                    <a:pt x="2940374" y="2595559"/>
                  </a:cubicBezTo>
                  <a:cubicBezTo>
                    <a:pt x="2950257" y="2595088"/>
                    <a:pt x="2960141" y="2593878"/>
                    <a:pt x="2970024" y="2594214"/>
                  </a:cubicBezTo>
                  <a:cubicBezTo>
                    <a:pt x="2995037" y="2593529"/>
                    <a:pt x="3017291" y="2610062"/>
                    <a:pt x="3023812" y="2634219"/>
                  </a:cubicBezTo>
                  <a:cubicBezTo>
                    <a:pt x="3027645" y="2646019"/>
                    <a:pt x="3029461" y="2658390"/>
                    <a:pt x="3029124" y="2670795"/>
                  </a:cubicBezTo>
                  <a:cubicBezTo>
                    <a:pt x="3028453" y="2715305"/>
                    <a:pt x="3029124" y="2759949"/>
                    <a:pt x="3023947" y="2804257"/>
                  </a:cubicBezTo>
                  <a:cubicBezTo>
                    <a:pt x="3021124" y="2842716"/>
                    <a:pt x="3008215" y="2878216"/>
                    <a:pt x="2995439" y="2914321"/>
                  </a:cubicBezTo>
                  <a:cubicBezTo>
                    <a:pt x="2959335" y="3016936"/>
                    <a:pt x="2934658" y="3123228"/>
                    <a:pt x="2921884" y="3231269"/>
                  </a:cubicBezTo>
                  <a:cubicBezTo>
                    <a:pt x="2915632" y="3282502"/>
                    <a:pt x="2902654" y="3332122"/>
                    <a:pt x="2890888" y="3382413"/>
                  </a:cubicBezTo>
                  <a:cubicBezTo>
                    <a:pt x="2861507" y="3507673"/>
                    <a:pt x="2829974" y="3632327"/>
                    <a:pt x="2782506" y="3752208"/>
                  </a:cubicBezTo>
                  <a:cubicBezTo>
                    <a:pt x="2772151" y="3779350"/>
                    <a:pt x="2759040" y="3805391"/>
                    <a:pt x="2743509" y="3829932"/>
                  </a:cubicBezTo>
                  <a:cubicBezTo>
                    <a:pt x="2695973" y="3901961"/>
                    <a:pt x="2643531" y="3970595"/>
                    <a:pt x="2586448" y="4035335"/>
                  </a:cubicBezTo>
                  <a:cubicBezTo>
                    <a:pt x="2565470" y="4059103"/>
                    <a:pt x="2539853" y="4078252"/>
                    <a:pt x="2511076" y="4091544"/>
                  </a:cubicBezTo>
                  <a:cubicBezTo>
                    <a:pt x="2391600" y="4147954"/>
                    <a:pt x="2270442" y="4200062"/>
                    <a:pt x="2141282" y="4229578"/>
                  </a:cubicBezTo>
                  <a:cubicBezTo>
                    <a:pt x="2074854" y="4243899"/>
                    <a:pt x="2007417" y="4252640"/>
                    <a:pt x="1939576" y="4255800"/>
                  </a:cubicBezTo>
                  <a:cubicBezTo>
                    <a:pt x="1897286" y="4258288"/>
                    <a:pt x="1855197" y="4260574"/>
                    <a:pt x="1812905" y="4260439"/>
                  </a:cubicBezTo>
                  <a:cubicBezTo>
                    <a:pt x="1743989" y="4260439"/>
                    <a:pt x="1675677" y="4251766"/>
                    <a:pt x="1607165" y="4246992"/>
                  </a:cubicBezTo>
                  <a:cubicBezTo>
                    <a:pt x="1571597" y="4244370"/>
                    <a:pt x="1535896" y="4242017"/>
                    <a:pt x="1500463" y="4241546"/>
                  </a:cubicBezTo>
                  <a:cubicBezTo>
                    <a:pt x="1401022" y="4239327"/>
                    <a:pt x="1301985" y="4228099"/>
                    <a:pt x="1204628" y="4207929"/>
                  </a:cubicBezTo>
                  <a:cubicBezTo>
                    <a:pt x="1145259" y="4196163"/>
                    <a:pt x="1085151" y="4188498"/>
                    <a:pt x="1025849" y="4175857"/>
                  </a:cubicBezTo>
                  <a:cubicBezTo>
                    <a:pt x="930979" y="4155639"/>
                    <a:pt x="841692" y="4114908"/>
                    <a:pt x="764237" y="4056515"/>
                  </a:cubicBezTo>
                  <a:cubicBezTo>
                    <a:pt x="695590" y="4005550"/>
                    <a:pt x="626606" y="3955258"/>
                    <a:pt x="568514" y="3891788"/>
                  </a:cubicBezTo>
                  <a:cubicBezTo>
                    <a:pt x="478689" y="3793759"/>
                    <a:pt x="410982" y="3683359"/>
                    <a:pt x="371716" y="3555612"/>
                  </a:cubicBezTo>
                  <a:cubicBezTo>
                    <a:pt x="343208" y="3462760"/>
                    <a:pt x="322299" y="3367958"/>
                    <a:pt x="296884" y="3274366"/>
                  </a:cubicBezTo>
                  <a:cubicBezTo>
                    <a:pt x="293119" y="3263340"/>
                    <a:pt x="290832" y="3251849"/>
                    <a:pt x="290161" y="3240211"/>
                  </a:cubicBezTo>
                  <a:cubicBezTo>
                    <a:pt x="291505" y="3205652"/>
                    <a:pt x="276713" y="3174791"/>
                    <a:pt x="266695" y="3143056"/>
                  </a:cubicBezTo>
                  <a:cubicBezTo>
                    <a:pt x="262997" y="3131761"/>
                    <a:pt x="266695" y="3116162"/>
                    <a:pt x="251568" y="3110043"/>
                  </a:cubicBezTo>
                  <a:cubicBezTo>
                    <a:pt x="238455" y="3083754"/>
                    <a:pt x="232338" y="3055179"/>
                    <a:pt x="225614" y="3027075"/>
                  </a:cubicBezTo>
                  <a:cubicBezTo>
                    <a:pt x="191525" y="2885007"/>
                    <a:pt x="149638" y="2745090"/>
                    <a:pt x="111314" y="2604300"/>
                  </a:cubicBezTo>
                  <a:cubicBezTo>
                    <a:pt x="78772" y="2485360"/>
                    <a:pt x="62232" y="2363799"/>
                    <a:pt x="48181" y="2241767"/>
                  </a:cubicBezTo>
                  <a:cubicBezTo>
                    <a:pt x="40313" y="2173388"/>
                    <a:pt x="31103" y="2105077"/>
                    <a:pt x="26195" y="2036497"/>
                  </a:cubicBezTo>
                  <a:cubicBezTo>
                    <a:pt x="21085" y="1964018"/>
                    <a:pt x="9251" y="1891740"/>
                    <a:pt x="17252" y="1818386"/>
                  </a:cubicBezTo>
                  <a:cubicBezTo>
                    <a:pt x="22362" y="1771321"/>
                    <a:pt x="18327" y="1723786"/>
                    <a:pt x="12748" y="1676856"/>
                  </a:cubicBezTo>
                  <a:cubicBezTo>
                    <a:pt x="5284" y="1613924"/>
                    <a:pt x="9184" y="1550924"/>
                    <a:pt x="8309" y="1487924"/>
                  </a:cubicBezTo>
                  <a:cubicBezTo>
                    <a:pt x="6763" y="1375171"/>
                    <a:pt x="-6348" y="1262821"/>
                    <a:pt x="-1709" y="1149933"/>
                  </a:cubicBezTo>
                  <a:cubicBezTo>
                    <a:pt x="2528" y="1045651"/>
                    <a:pt x="5486" y="941503"/>
                    <a:pt x="12075" y="837087"/>
                  </a:cubicBezTo>
                  <a:cubicBezTo>
                    <a:pt x="14832" y="793249"/>
                    <a:pt x="17050" y="749681"/>
                    <a:pt x="21354" y="705642"/>
                  </a:cubicBezTo>
                  <a:cubicBezTo>
                    <a:pt x="25589" y="651074"/>
                    <a:pt x="38700" y="597561"/>
                    <a:pt x="60216" y="547236"/>
                  </a:cubicBezTo>
                  <a:cubicBezTo>
                    <a:pt x="70301" y="508575"/>
                    <a:pt x="95782" y="478118"/>
                    <a:pt x="115483" y="444769"/>
                  </a:cubicBezTo>
                  <a:cubicBezTo>
                    <a:pt x="170347" y="351594"/>
                    <a:pt x="238725" y="267059"/>
                    <a:pt x="318332" y="193914"/>
                  </a:cubicBezTo>
                  <a:cubicBezTo>
                    <a:pt x="411049" y="108391"/>
                    <a:pt x="525417" y="49923"/>
                    <a:pt x="649062" y="24884"/>
                  </a:cubicBezTo>
                  <a:cubicBezTo>
                    <a:pt x="753815" y="2966"/>
                    <a:pt x="859845" y="747"/>
                    <a:pt x="966212" y="8143"/>
                  </a:cubicBezTo>
                  <a:cubicBezTo>
                    <a:pt x="1015360" y="11572"/>
                    <a:pt x="1063971" y="3907"/>
                    <a:pt x="1112851" y="2697"/>
                  </a:cubicBezTo>
                  <a:cubicBezTo>
                    <a:pt x="1119574" y="2697"/>
                    <a:pt x="1126298" y="949"/>
                    <a:pt x="1133021" y="1419"/>
                  </a:cubicBezTo>
                  <a:cubicBezTo>
                    <a:pt x="1206980" y="6664"/>
                    <a:pt x="1280939" y="-2279"/>
                    <a:pt x="1354361" y="949"/>
                  </a:cubicBezTo>
                  <a:cubicBezTo>
                    <a:pt x="1404988" y="3235"/>
                    <a:pt x="1455214" y="1688"/>
                    <a:pt x="1505975" y="-60"/>
                  </a:cubicBezTo>
                  <a:cubicBezTo>
                    <a:pt x="1572405" y="-1640"/>
                    <a:pt x="1638765" y="4129"/>
                    <a:pt x="1703917" y="17152"/>
                  </a:cubicBezTo>
                  <a:cubicBezTo>
                    <a:pt x="1713599" y="19492"/>
                    <a:pt x="1723482" y="20736"/>
                    <a:pt x="1733433" y="20850"/>
                  </a:cubicBezTo>
                  <a:lnTo>
                    <a:pt x="1733433" y="20380"/>
                  </a:lnTo>
                  <a:cubicBezTo>
                    <a:pt x="1747216" y="22262"/>
                    <a:pt x="1760731" y="25570"/>
                    <a:pt x="1773774" y="30263"/>
                  </a:cubicBezTo>
                  <a:lnTo>
                    <a:pt x="1773774" y="30263"/>
                  </a:lnTo>
                  <a:cubicBezTo>
                    <a:pt x="1779557" y="35575"/>
                    <a:pt x="1788633" y="28919"/>
                    <a:pt x="1793945" y="35978"/>
                  </a:cubicBezTo>
                  <a:lnTo>
                    <a:pt x="1793474" y="35642"/>
                  </a:lnTo>
                  <a:cubicBezTo>
                    <a:pt x="1797979" y="39206"/>
                    <a:pt x="1805038" y="35171"/>
                    <a:pt x="1808938" y="40752"/>
                  </a:cubicBezTo>
                  <a:lnTo>
                    <a:pt x="1808467" y="40752"/>
                  </a:lnTo>
                  <a:cubicBezTo>
                    <a:pt x="1812905" y="44517"/>
                    <a:pt x="1820033" y="40752"/>
                    <a:pt x="1823864" y="45996"/>
                  </a:cubicBezTo>
                  <a:lnTo>
                    <a:pt x="1823462" y="45660"/>
                  </a:lnTo>
                  <a:cubicBezTo>
                    <a:pt x="1827832" y="49627"/>
                    <a:pt x="1835093" y="45324"/>
                    <a:pt x="1838790" y="51106"/>
                  </a:cubicBezTo>
                  <a:lnTo>
                    <a:pt x="1838321" y="50770"/>
                  </a:lnTo>
                  <a:cubicBezTo>
                    <a:pt x="1847127" y="53244"/>
                    <a:pt x="1855666" y="56579"/>
                    <a:pt x="1863803" y="60721"/>
                  </a:cubicBezTo>
                  <a:lnTo>
                    <a:pt x="1863399" y="60721"/>
                  </a:lnTo>
                  <a:cubicBezTo>
                    <a:pt x="1871669" y="64621"/>
                    <a:pt x="1881014" y="65696"/>
                    <a:pt x="1888680" y="70941"/>
                  </a:cubicBezTo>
                  <a:lnTo>
                    <a:pt x="1888276" y="70941"/>
                  </a:lnTo>
                  <a:cubicBezTo>
                    <a:pt x="1896478" y="74840"/>
                    <a:pt x="1906025" y="75580"/>
                    <a:pt x="1913422" y="81429"/>
                  </a:cubicBezTo>
                  <a:lnTo>
                    <a:pt x="1912951" y="81093"/>
                  </a:lnTo>
                  <a:cubicBezTo>
                    <a:pt x="1916313" y="83110"/>
                    <a:pt x="1920886" y="82505"/>
                    <a:pt x="1923575" y="85934"/>
                  </a:cubicBezTo>
                  <a:lnTo>
                    <a:pt x="1923238" y="85934"/>
                  </a:lnTo>
                  <a:cubicBezTo>
                    <a:pt x="1926331" y="88422"/>
                    <a:pt x="1930769" y="87750"/>
                    <a:pt x="1933660" y="90708"/>
                  </a:cubicBezTo>
                  <a:lnTo>
                    <a:pt x="1933660" y="90708"/>
                  </a:lnTo>
                  <a:cubicBezTo>
                    <a:pt x="1941324" y="95616"/>
                    <a:pt x="1951342" y="95280"/>
                    <a:pt x="1958267" y="101802"/>
                  </a:cubicBezTo>
                  <a:lnTo>
                    <a:pt x="1957731" y="101398"/>
                  </a:lnTo>
                  <a:cubicBezTo>
                    <a:pt x="1961227" y="103214"/>
                    <a:pt x="1966068" y="102340"/>
                    <a:pt x="1968151" y="106844"/>
                  </a:cubicBezTo>
                  <a:lnTo>
                    <a:pt x="1967681" y="106441"/>
                  </a:lnTo>
                  <a:cubicBezTo>
                    <a:pt x="1983413" y="113628"/>
                    <a:pt x="1998609" y="121777"/>
                    <a:pt x="2013334" y="130847"/>
                  </a:cubicBezTo>
                  <a:lnTo>
                    <a:pt x="2013334" y="130847"/>
                  </a:lnTo>
                  <a:cubicBezTo>
                    <a:pt x="2016225" y="133537"/>
                    <a:pt x="2021066" y="132596"/>
                    <a:pt x="2023420" y="136293"/>
                  </a:cubicBezTo>
                  <a:lnTo>
                    <a:pt x="2023420" y="136293"/>
                  </a:lnTo>
                  <a:cubicBezTo>
                    <a:pt x="2026512" y="138714"/>
                    <a:pt x="2031488" y="137705"/>
                    <a:pt x="2033572" y="141941"/>
                  </a:cubicBezTo>
                  <a:lnTo>
                    <a:pt x="2033034" y="141538"/>
                  </a:lnTo>
                  <a:cubicBezTo>
                    <a:pt x="2042042" y="145518"/>
                    <a:pt x="2050649" y="150453"/>
                    <a:pt x="2058651" y="156262"/>
                  </a:cubicBezTo>
                  <a:lnTo>
                    <a:pt x="2058651" y="156262"/>
                  </a:lnTo>
                  <a:cubicBezTo>
                    <a:pt x="2061676" y="158817"/>
                    <a:pt x="2066517" y="157943"/>
                    <a:pt x="2068803" y="161776"/>
                  </a:cubicBezTo>
                  <a:lnTo>
                    <a:pt x="2068400" y="161776"/>
                  </a:lnTo>
                  <a:cubicBezTo>
                    <a:pt x="2071559" y="163994"/>
                    <a:pt x="2076535" y="163053"/>
                    <a:pt x="2078620" y="167356"/>
                  </a:cubicBezTo>
                  <a:lnTo>
                    <a:pt x="2078081" y="166953"/>
                  </a:lnTo>
                  <a:cubicBezTo>
                    <a:pt x="2083999" y="169010"/>
                    <a:pt x="2089376" y="172553"/>
                    <a:pt x="2093546" y="177240"/>
                  </a:cubicBezTo>
                  <a:lnTo>
                    <a:pt x="2093007" y="176702"/>
                  </a:lnTo>
                  <a:cubicBezTo>
                    <a:pt x="2095361" y="177690"/>
                    <a:pt x="2097378" y="179290"/>
                    <a:pt x="2098925" y="181341"/>
                  </a:cubicBezTo>
                  <a:lnTo>
                    <a:pt x="2098925" y="181341"/>
                  </a:lnTo>
                  <a:cubicBezTo>
                    <a:pt x="2101546" y="184299"/>
                    <a:pt x="2106723" y="183089"/>
                    <a:pt x="2108606" y="187325"/>
                  </a:cubicBezTo>
                  <a:lnTo>
                    <a:pt x="2108135" y="186922"/>
                  </a:lnTo>
                  <a:cubicBezTo>
                    <a:pt x="2114053" y="189066"/>
                    <a:pt x="2119297" y="192569"/>
                    <a:pt x="2123600" y="197141"/>
                  </a:cubicBezTo>
                  <a:lnTo>
                    <a:pt x="2123128" y="196805"/>
                  </a:lnTo>
                  <a:cubicBezTo>
                    <a:pt x="2128979" y="199031"/>
                    <a:pt x="2134223" y="202547"/>
                    <a:pt x="2138526" y="207092"/>
                  </a:cubicBezTo>
                  <a:lnTo>
                    <a:pt x="2138122" y="206756"/>
                  </a:lnTo>
                  <a:cubicBezTo>
                    <a:pt x="2143972" y="209022"/>
                    <a:pt x="2149149" y="212558"/>
                    <a:pt x="2153452" y="217110"/>
                  </a:cubicBezTo>
                  <a:lnTo>
                    <a:pt x="2152981" y="217110"/>
                  </a:lnTo>
                  <a:cubicBezTo>
                    <a:pt x="2160512" y="221044"/>
                    <a:pt x="2167437" y="226053"/>
                    <a:pt x="2173555" y="231969"/>
                  </a:cubicBezTo>
                  <a:lnTo>
                    <a:pt x="2173218" y="231969"/>
                  </a:lnTo>
                  <a:cubicBezTo>
                    <a:pt x="2180750" y="236071"/>
                    <a:pt x="2187608" y="241409"/>
                    <a:pt x="2193389" y="247769"/>
                  </a:cubicBezTo>
                  <a:lnTo>
                    <a:pt x="2192852" y="247164"/>
                  </a:lnTo>
                  <a:cubicBezTo>
                    <a:pt x="2195474" y="247877"/>
                    <a:pt x="2197626" y="249766"/>
                    <a:pt x="2198634" y="252274"/>
                  </a:cubicBezTo>
                  <a:lnTo>
                    <a:pt x="2198164" y="251871"/>
                  </a:lnTo>
                  <a:cubicBezTo>
                    <a:pt x="2200449" y="253021"/>
                    <a:pt x="2202332" y="254701"/>
                    <a:pt x="2203811" y="256779"/>
                  </a:cubicBezTo>
                  <a:lnTo>
                    <a:pt x="2203811" y="256779"/>
                  </a:lnTo>
                  <a:cubicBezTo>
                    <a:pt x="2215241" y="263502"/>
                    <a:pt x="2223578" y="274126"/>
                    <a:pt x="2233530" y="282598"/>
                  </a:cubicBezTo>
                  <a:lnTo>
                    <a:pt x="2233059" y="282060"/>
                  </a:lnTo>
                  <a:cubicBezTo>
                    <a:pt x="2235411" y="283014"/>
                    <a:pt x="2237496" y="284621"/>
                    <a:pt x="2238975" y="286699"/>
                  </a:cubicBezTo>
                  <a:lnTo>
                    <a:pt x="2238975" y="286699"/>
                  </a:lnTo>
                  <a:cubicBezTo>
                    <a:pt x="2241598" y="289590"/>
                    <a:pt x="2246842" y="288380"/>
                    <a:pt x="2248591" y="292750"/>
                  </a:cubicBezTo>
                  <a:lnTo>
                    <a:pt x="2247985" y="292145"/>
                  </a:lnTo>
                  <a:cubicBezTo>
                    <a:pt x="2250472" y="292978"/>
                    <a:pt x="2252624" y="294666"/>
                    <a:pt x="2253968" y="296918"/>
                  </a:cubicBezTo>
                  <a:lnTo>
                    <a:pt x="2253968" y="296918"/>
                  </a:lnTo>
                  <a:cubicBezTo>
                    <a:pt x="2258474" y="298936"/>
                    <a:pt x="2262642" y="301585"/>
                    <a:pt x="2266407" y="304785"/>
                  </a:cubicBezTo>
                  <a:lnTo>
                    <a:pt x="2265936" y="304180"/>
                  </a:lnTo>
                  <a:cubicBezTo>
                    <a:pt x="2268425" y="305094"/>
                    <a:pt x="2270442" y="306923"/>
                    <a:pt x="2271652" y="309290"/>
                  </a:cubicBezTo>
                  <a:lnTo>
                    <a:pt x="2271315" y="308886"/>
                  </a:lnTo>
                  <a:cubicBezTo>
                    <a:pt x="2273467" y="310177"/>
                    <a:pt x="2275350" y="311865"/>
                    <a:pt x="2276829" y="313862"/>
                  </a:cubicBezTo>
                  <a:lnTo>
                    <a:pt x="2276829" y="313862"/>
                  </a:lnTo>
                  <a:cubicBezTo>
                    <a:pt x="2287318" y="321755"/>
                    <a:pt x="2297202" y="330455"/>
                    <a:pt x="2306345" y="339882"/>
                  </a:cubicBezTo>
                  <a:lnTo>
                    <a:pt x="2305741" y="339277"/>
                  </a:lnTo>
                  <a:cubicBezTo>
                    <a:pt x="2308429" y="339969"/>
                    <a:pt x="2310581" y="342040"/>
                    <a:pt x="2311387" y="344723"/>
                  </a:cubicBezTo>
                  <a:lnTo>
                    <a:pt x="2310851" y="344185"/>
                  </a:lnTo>
                  <a:cubicBezTo>
                    <a:pt x="2313472" y="344998"/>
                    <a:pt x="2315557" y="347022"/>
                    <a:pt x="2316430" y="349631"/>
                  </a:cubicBezTo>
                  <a:lnTo>
                    <a:pt x="2315893" y="349093"/>
                  </a:lnTo>
                  <a:cubicBezTo>
                    <a:pt x="2318447" y="349994"/>
                    <a:pt x="2320532" y="352025"/>
                    <a:pt x="2321405" y="354606"/>
                  </a:cubicBezTo>
                  <a:lnTo>
                    <a:pt x="2320869" y="354068"/>
                  </a:lnTo>
                  <a:cubicBezTo>
                    <a:pt x="2323423" y="354963"/>
                    <a:pt x="2325440" y="356960"/>
                    <a:pt x="2326381" y="359515"/>
                  </a:cubicBezTo>
                  <a:lnTo>
                    <a:pt x="2325911" y="359044"/>
                  </a:lnTo>
                  <a:cubicBezTo>
                    <a:pt x="2328465" y="359965"/>
                    <a:pt x="2330483" y="361996"/>
                    <a:pt x="2331356" y="364557"/>
                  </a:cubicBezTo>
                  <a:lnTo>
                    <a:pt x="2330887" y="364019"/>
                  </a:lnTo>
                  <a:cubicBezTo>
                    <a:pt x="2333441" y="364914"/>
                    <a:pt x="2335458" y="366984"/>
                    <a:pt x="2336264" y="369600"/>
                  </a:cubicBezTo>
                  <a:lnTo>
                    <a:pt x="2335727" y="369062"/>
                  </a:lnTo>
                  <a:cubicBezTo>
                    <a:pt x="2338416" y="369855"/>
                    <a:pt x="2340501" y="372000"/>
                    <a:pt x="2341174" y="374710"/>
                  </a:cubicBezTo>
                  <a:lnTo>
                    <a:pt x="2340568" y="374172"/>
                  </a:lnTo>
                  <a:cubicBezTo>
                    <a:pt x="2349174" y="383988"/>
                    <a:pt x="2359663" y="392325"/>
                    <a:pt x="2366453" y="403755"/>
                  </a:cubicBezTo>
                  <a:lnTo>
                    <a:pt x="2366453" y="403755"/>
                  </a:lnTo>
                  <a:cubicBezTo>
                    <a:pt x="2368537" y="405201"/>
                    <a:pt x="2370218" y="407084"/>
                    <a:pt x="2371495" y="409269"/>
                  </a:cubicBezTo>
                  <a:lnTo>
                    <a:pt x="2371093" y="408865"/>
                  </a:lnTo>
                  <a:cubicBezTo>
                    <a:pt x="2373445" y="410076"/>
                    <a:pt x="2375328" y="412072"/>
                    <a:pt x="2376338" y="414513"/>
                  </a:cubicBezTo>
                  <a:lnTo>
                    <a:pt x="2375799" y="414042"/>
                  </a:lnTo>
                  <a:cubicBezTo>
                    <a:pt x="2378421" y="414917"/>
                    <a:pt x="2380438" y="417075"/>
                    <a:pt x="2381111" y="419757"/>
                  </a:cubicBezTo>
                  <a:lnTo>
                    <a:pt x="2380505" y="419219"/>
                  </a:lnTo>
                  <a:cubicBezTo>
                    <a:pt x="2393952" y="434415"/>
                    <a:pt x="2409888" y="446853"/>
                    <a:pt x="2421520" y="463595"/>
                  </a:cubicBezTo>
                  <a:lnTo>
                    <a:pt x="2421520" y="463595"/>
                  </a:lnTo>
                  <a:cubicBezTo>
                    <a:pt x="2423402" y="465141"/>
                    <a:pt x="2425083" y="466856"/>
                    <a:pt x="2426630" y="468705"/>
                  </a:cubicBezTo>
                  <a:lnTo>
                    <a:pt x="2426630" y="468705"/>
                  </a:lnTo>
                  <a:cubicBezTo>
                    <a:pt x="2432949" y="472228"/>
                    <a:pt x="2438127" y="477472"/>
                    <a:pt x="2441556" y="483833"/>
                  </a:cubicBezTo>
                  <a:lnTo>
                    <a:pt x="2441556" y="483833"/>
                  </a:lnTo>
                  <a:cubicBezTo>
                    <a:pt x="2443506" y="485325"/>
                    <a:pt x="2445254" y="487174"/>
                    <a:pt x="2446531" y="489279"/>
                  </a:cubicBezTo>
                  <a:lnTo>
                    <a:pt x="2446127" y="488943"/>
                  </a:lnTo>
                  <a:cubicBezTo>
                    <a:pt x="2448481" y="490153"/>
                    <a:pt x="2450296" y="492156"/>
                    <a:pt x="2451304" y="494590"/>
                  </a:cubicBezTo>
                  <a:lnTo>
                    <a:pt x="2450833" y="494120"/>
                  </a:lnTo>
                  <a:cubicBezTo>
                    <a:pt x="2453456" y="495014"/>
                    <a:pt x="2455406" y="497165"/>
                    <a:pt x="2456078" y="499835"/>
                  </a:cubicBezTo>
                  <a:lnTo>
                    <a:pt x="2455474" y="499297"/>
                  </a:lnTo>
                  <a:cubicBezTo>
                    <a:pt x="2463340" y="506693"/>
                    <a:pt x="2470400" y="514922"/>
                    <a:pt x="2476518" y="523838"/>
                  </a:cubicBezTo>
                  <a:lnTo>
                    <a:pt x="2476518" y="523838"/>
                  </a:lnTo>
                  <a:cubicBezTo>
                    <a:pt x="2478535" y="525324"/>
                    <a:pt x="2480216" y="527172"/>
                    <a:pt x="2481560" y="529284"/>
                  </a:cubicBezTo>
                  <a:lnTo>
                    <a:pt x="2481560" y="528948"/>
                  </a:lnTo>
                  <a:cubicBezTo>
                    <a:pt x="2483780" y="530232"/>
                    <a:pt x="2485595" y="532182"/>
                    <a:pt x="2486670" y="534528"/>
                  </a:cubicBezTo>
                  <a:lnTo>
                    <a:pt x="2486266" y="534125"/>
                  </a:lnTo>
                  <a:cubicBezTo>
                    <a:pt x="2488755" y="535133"/>
                    <a:pt x="2490705" y="537204"/>
                    <a:pt x="2491511" y="539773"/>
                  </a:cubicBezTo>
                  <a:lnTo>
                    <a:pt x="2490905" y="539235"/>
                  </a:lnTo>
                  <a:cubicBezTo>
                    <a:pt x="2498773" y="546677"/>
                    <a:pt x="2505766" y="555001"/>
                    <a:pt x="2511682" y="564044"/>
                  </a:cubicBezTo>
                  <a:lnTo>
                    <a:pt x="2511682" y="564044"/>
                  </a:lnTo>
                  <a:cubicBezTo>
                    <a:pt x="2513968" y="565335"/>
                    <a:pt x="2515716" y="567379"/>
                    <a:pt x="2516657" y="569827"/>
                  </a:cubicBezTo>
                  <a:lnTo>
                    <a:pt x="2516118" y="569221"/>
                  </a:lnTo>
                  <a:cubicBezTo>
                    <a:pt x="2521834" y="590132"/>
                    <a:pt x="2518338" y="596788"/>
                    <a:pt x="2499109" y="600150"/>
                  </a:cubicBezTo>
                  <a:cubicBezTo>
                    <a:pt x="2489224" y="601494"/>
                    <a:pt x="2479206" y="601629"/>
                    <a:pt x="2469323" y="600553"/>
                  </a:cubicBezTo>
                  <a:cubicBezTo>
                    <a:pt x="2404105" y="595981"/>
                    <a:pt x="2338753" y="593426"/>
                    <a:pt x="2273400" y="590938"/>
                  </a:cubicBezTo>
                  <a:cubicBezTo>
                    <a:pt x="2193121" y="587778"/>
                    <a:pt x="2113110" y="578164"/>
                    <a:pt x="2032697" y="581660"/>
                  </a:cubicBezTo>
                  <a:cubicBezTo>
                    <a:pt x="1911001" y="586972"/>
                    <a:pt x="1789239" y="587913"/>
                    <a:pt x="1667609" y="592283"/>
                  </a:cubicBezTo>
                  <a:cubicBezTo>
                    <a:pt x="1467853" y="598543"/>
                    <a:pt x="1269307" y="625719"/>
                    <a:pt x="1075200" y="673369"/>
                  </a:cubicBezTo>
                  <a:cubicBezTo>
                    <a:pt x="1042859" y="680597"/>
                    <a:pt x="1011326" y="691099"/>
                    <a:pt x="981071" y="704701"/>
                  </a:cubicBezTo>
                  <a:cubicBezTo>
                    <a:pt x="943216" y="719156"/>
                    <a:pt x="906371" y="736167"/>
                    <a:pt x="869998" y="754320"/>
                  </a:cubicBezTo>
                  <a:cubicBezTo>
                    <a:pt x="813990" y="782223"/>
                    <a:pt x="776405" y="829758"/>
                    <a:pt x="738014" y="876554"/>
                  </a:cubicBezTo>
                  <a:cubicBezTo>
                    <a:pt x="704396" y="917702"/>
                    <a:pt x="673871" y="961001"/>
                    <a:pt x="657668" y="1012705"/>
                  </a:cubicBezTo>
                  <a:cubicBezTo>
                    <a:pt x="655449" y="1021540"/>
                    <a:pt x="650139" y="1029293"/>
                    <a:pt x="642742" y="1034557"/>
                  </a:cubicBezTo>
                  <a:close/>
                </a:path>
              </a:pathLst>
            </a:custGeom>
            <a:solidFill>
              <a:srgbClr val="237F18"/>
            </a:solidFill>
            <a:ln w="6712" cap="flat">
              <a:noFill/>
              <a:prstDash val="solid"/>
              <a:miter/>
            </a:ln>
          </p:spPr>
          <p:txBody>
            <a:bodyPr rtlCol="0" anchor="ctr"/>
            <a:lstStyle/>
            <a:p>
              <a:endParaRPr lang="es-CO"/>
            </a:p>
          </p:txBody>
        </p:sp>
        <p:sp>
          <p:nvSpPr>
            <p:cNvPr id="1408" name="Freeform: Shape 1407">
              <a:extLst>
                <a:ext uri="{FF2B5EF4-FFF2-40B4-BE49-F238E27FC236}">
                  <a16:creationId xmlns:a16="http://schemas.microsoft.com/office/drawing/2014/main" id="{59B64121-BF96-036B-30DB-4CDF8AF6F0BF}"/>
                </a:ext>
              </a:extLst>
            </p:cNvPr>
            <p:cNvSpPr/>
            <p:nvPr/>
          </p:nvSpPr>
          <p:spPr>
            <a:xfrm>
              <a:off x="4779295" y="936722"/>
              <a:ext cx="3337736" cy="5504957"/>
            </a:xfrm>
            <a:custGeom>
              <a:avLst/>
              <a:gdLst>
                <a:gd name="connsiteX0" fmla="*/ 560501 w 3337736"/>
                <a:gd name="connsiteY0" fmla="*/ 2690106 h 5504957"/>
                <a:gd name="connsiteX1" fmla="*/ 611735 w 3337736"/>
                <a:gd name="connsiteY1" fmla="*/ 2889257 h 5504957"/>
                <a:gd name="connsiteX2" fmla="*/ 665523 w 3337736"/>
                <a:gd name="connsiteY2" fmla="*/ 3067027 h 5504957"/>
                <a:gd name="connsiteX3" fmla="*/ 731345 w 3337736"/>
                <a:gd name="connsiteY3" fmla="*/ 3197732 h 5504957"/>
                <a:gd name="connsiteX4" fmla="*/ 893719 w 3337736"/>
                <a:gd name="connsiteY4" fmla="*/ 3394194 h 5504957"/>
                <a:gd name="connsiteX5" fmla="*/ 1020524 w 3337736"/>
                <a:gd name="connsiteY5" fmla="*/ 3493298 h 5504957"/>
                <a:gd name="connsiteX6" fmla="*/ 1146053 w 3337736"/>
                <a:gd name="connsiteY6" fmla="*/ 3572905 h 5504957"/>
                <a:gd name="connsiteX7" fmla="*/ 1293971 w 3337736"/>
                <a:gd name="connsiteY7" fmla="*/ 3621718 h 5504957"/>
                <a:gd name="connsiteX8" fmla="*/ 1532320 w 3337736"/>
                <a:gd name="connsiteY8" fmla="*/ 3664883 h 5504957"/>
                <a:gd name="connsiteX9" fmla="*/ 1674656 w 3337736"/>
                <a:gd name="connsiteY9" fmla="*/ 3682163 h 5504957"/>
                <a:gd name="connsiteX10" fmla="*/ 1865135 w 3337736"/>
                <a:gd name="connsiteY10" fmla="*/ 3692382 h 5504957"/>
                <a:gd name="connsiteX11" fmla="*/ 2020380 w 3337736"/>
                <a:gd name="connsiteY11" fmla="*/ 3704754 h 5504957"/>
                <a:gd name="connsiteX12" fmla="*/ 2181745 w 3337736"/>
                <a:gd name="connsiteY12" fmla="*/ 3701997 h 5504957"/>
                <a:gd name="connsiteX13" fmla="*/ 2204067 w 3337736"/>
                <a:gd name="connsiteY13" fmla="*/ 3701324 h 5504957"/>
                <a:gd name="connsiteX14" fmla="*/ 2363751 w 3337736"/>
                <a:gd name="connsiteY14" fmla="*/ 3683843 h 5504957"/>
                <a:gd name="connsiteX15" fmla="*/ 2630607 w 3337736"/>
                <a:gd name="connsiteY15" fmla="*/ 3600741 h 5504957"/>
                <a:gd name="connsiteX16" fmla="*/ 2776173 w 3337736"/>
                <a:gd name="connsiteY16" fmla="*/ 3537136 h 5504957"/>
                <a:gd name="connsiteX17" fmla="*/ 2859948 w 3337736"/>
                <a:gd name="connsiteY17" fmla="*/ 3468623 h 5504957"/>
                <a:gd name="connsiteX18" fmla="*/ 2964432 w 3337736"/>
                <a:gd name="connsiteY18" fmla="*/ 3336439 h 5504957"/>
                <a:gd name="connsiteX19" fmla="*/ 3045114 w 3337736"/>
                <a:gd name="connsiteY19" fmla="*/ 3194437 h 5504957"/>
                <a:gd name="connsiteX20" fmla="*/ 3122502 w 3337736"/>
                <a:gd name="connsiteY20" fmla="*/ 2945667 h 5504957"/>
                <a:gd name="connsiteX21" fmla="*/ 3178642 w 3337736"/>
                <a:gd name="connsiteY21" fmla="*/ 2702141 h 5504957"/>
                <a:gd name="connsiteX22" fmla="*/ 3195116 w 3337736"/>
                <a:gd name="connsiteY22" fmla="*/ 2589656 h 5504957"/>
                <a:gd name="connsiteX23" fmla="*/ 3224363 w 3337736"/>
                <a:gd name="connsiteY23" fmla="*/ 2461909 h 5504957"/>
                <a:gd name="connsiteX24" fmla="*/ 3278151 w 3337736"/>
                <a:gd name="connsiteY24" fmla="*/ 2296578 h 5504957"/>
                <a:gd name="connsiteX25" fmla="*/ 3289917 w 3337736"/>
                <a:gd name="connsiteY25" fmla="*/ 2256707 h 5504957"/>
                <a:gd name="connsiteX26" fmla="*/ 3290456 w 3337736"/>
                <a:gd name="connsiteY26" fmla="*/ 2274054 h 5504957"/>
                <a:gd name="connsiteX27" fmla="*/ 3297179 w 3337736"/>
                <a:gd name="connsiteY27" fmla="*/ 2512873 h 5504957"/>
                <a:gd name="connsiteX28" fmla="*/ 3298591 w 3337736"/>
                <a:gd name="connsiteY28" fmla="*/ 2580109 h 5504957"/>
                <a:gd name="connsiteX29" fmla="*/ 3317417 w 3337736"/>
                <a:gd name="connsiteY29" fmla="*/ 2767695 h 5504957"/>
                <a:gd name="connsiteX30" fmla="*/ 3333418 w 3337736"/>
                <a:gd name="connsiteY30" fmla="*/ 2912856 h 5504957"/>
                <a:gd name="connsiteX31" fmla="*/ 3319098 w 3337736"/>
                <a:gd name="connsiteY31" fmla="*/ 3043898 h 5504957"/>
                <a:gd name="connsiteX32" fmla="*/ 3310357 w 3337736"/>
                <a:gd name="connsiteY32" fmla="*/ 3227652 h 5504957"/>
                <a:gd name="connsiteX33" fmla="*/ 3298927 w 3337736"/>
                <a:gd name="connsiteY33" fmla="*/ 3381285 h 5504957"/>
                <a:gd name="connsiteX34" fmla="*/ 3280640 w 3337736"/>
                <a:gd name="connsiteY34" fmla="*/ 3539355 h 5504957"/>
                <a:gd name="connsiteX35" fmla="*/ 3264100 w 3337736"/>
                <a:gd name="connsiteY35" fmla="*/ 3654999 h 5504957"/>
                <a:gd name="connsiteX36" fmla="*/ 3250653 w 3337736"/>
                <a:gd name="connsiteY36" fmla="*/ 3788529 h 5504957"/>
                <a:gd name="connsiteX37" fmla="*/ 3234987 w 3337736"/>
                <a:gd name="connsiteY37" fmla="*/ 3873917 h 5504957"/>
                <a:gd name="connsiteX38" fmla="*/ 3183014 w 3337736"/>
                <a:gd name="connsiteY38" fmla="*/ 4063252 h 5504957"/>
                <a:gd name="connsiteX39" fmla="*/ 3143882 w 3337736"/>
                <a:gd name="connsiteY39" fmla="*/ 4194226 h 5504957"/>
                <a:gd name="connsiteX40" fmla="*/ 3095742 w 3337736"/>
                <a:gd name="connsiteY40" fmla="*/ 4417582 h 5504957"/>
                <a:gd name="connsiteX41" fmla="*/ 3084044 w 3337736"/>
                <a:gd name="connsiteY41" fmla="*/ 4493827 h 5504957"/>
                <a:gd name="connsiteX42" fmla="*/ 3070931 w 3337736"/>
                <a:gd name="connsiteY42" fmla="*/ 4632332 h 5504957"/>
                <a:gd name="connsiteX43" fmla="*/ 3066360 w 3337736"/>
                <a:gd name="connsiteY43" fmla="*/ 4843854 h 5504957"/>
                <a:gd name="connsiteX44" fmla="*/ 3079203 w 3337736"/>
                <a:gd name="connsiteY44" fmla="*/ 5019809 h 5504957"/>
                <a:gd name="connsiteX45" fmla="*/ 3000604 w 3337736"/>
                <a:gd name="connsiteY45" fmla="*/ 5189846 h 5504957"/>
                <a:gd name="connsiteX46" fmla="*/ 2852015 w 3337736"/>
                <a:gd name="connsiteY46" fmla="*/ 5240072 h 5504957"/>
                <a:gd name="connsiteX47" fmla="*/ 2635650 w 3337736"/>
                <a:gd name="connsiteY47" fmla="*/ 5241013 h 5504957"/>
                <a:gd name="connsiteX48" fmla="*/ 2536143 w 3337736"/>
                <a:gd name="connsiteY48" fmla="*/ 5243971 h 5504957"/>
                <a:gd name="connsiteX49" fmla="*/ 2386141 w 3337736"/>
                <a:gd name="connsiteY49" fmla="*/ 5225616 h 5504957"/>
                <a:gd name="connsiteX50" fmla="*/ 2239635 w 3337736"/>
                <a:gd name="connsiteY50" fmla="*/ 5064856 h 5504957"/>
                <a:gd name="connsiteX51" fmla="*/ 2230021 w 3337736"/>
                <a:gd name="connsiteY51" fmla="*/ 4980947 h 5504957"/>
                <a:gd name="connsiteX52" fmla="*/ 2225315 w 3337736"/>
                <a:gd name="connsiteY52" fmla="*/ 4814338 h 5504957"/>
                <a:gd name="connsiteX53" fmla="*/ 2237819 w 3337736"/>
                <a:gd name="connsiteY53" fmla="*/ 4668303 h 5504957"/>
                <a:gd name="connsiteX54" fmla="*/ 2239231 w 3337736"/>
                <a:gd name="connsiteY54" fmla="*/ 4641006 h 5504957"/>
                <a:gd name="connsiteX55" fmla="*/ 2241585 w 3337736"/>
                <a:gd name="connsiteY55" fmla="*/ 4573770 h 5504957"/>
                <a:gd name="connsiteX56" fmla="*/ 2287640 w 3337736"/>
                <a:gd name="connsiteY56" fmla="*/ 4519041 h 5504957"/>
                <a:gd name="connsiteX57" fmla="*/ 2568617 w 3337736"/>
                <a:gd name="connsiteY57" fmla="*/ 4383359 h 5504957"/>
                <a:gd name="connsiteX58" fmla="*/ 2637735 w 3337736"/>
                <a:gd name="connsiteY58" fmla="*/ 4322848 h 5504957"/>
                <a:gd name="connsiteX59" fmla="*/ 2731864 w 3337736"/>
                <a:gd name="connsiteY59" fmla="*/ 4230466 h 5504957"/>
                <a:gd name="connsiteX60" fmla="*/ 2746455 w 3337736"/>
                <a:gd name="connsiteY60" fmla="*/ 4211573 h 5504957"/>
                <a:gd name="connsiteX61" fmla="*/ 2709676 w 3337736"/>
                <a:gd name="connsiteY61" fmla="*/ 4215675 h 5504957"/>
                <a:gd name="connsiteX62" fmla="*/ 2544413 w 3337736"/>
                <a:gd name="connsiteY62" fmla="*/ 4234433 h 5504957"/>
                <a:gd name="connsiteX63" fmla="*/ 2360793 w 3337736"/>
                <a:gd name="connsiteY63" fmla="*/ 4246939 h 5504957"/>
                <a:gd name="connsiteX64" fmla="*/ 2028113 w 3337736"/>
                <a:gd name="connsiteY64" fmla="*/ 4241762 h 5504957"/>
                <a:gd name="connsiteX65" fmla="*/ 1815783 w 3337736"/>
                <a:gd name="connsiteY65" fmla="*/ 4217289 h 5504957"/>
                <a:gd name="connsiteX66" fmla="*/ 1670623 w 3337736"/>
                <a:gd name="connsiteY66" fmla="*/ 4196580 h 5504957"/>
                <a:gd name="connsiteX67" fmla="*/ 1405648 w 3337736"/>
                <a:gd name="connsiteY67" fmla="*/ 4173182 h 5504957"/>
                <a:gd name="connsiteX68" fmla="*/ 1316427 w 3337736"/>
                <a:gd name="connsiteY68" fmla="*/ 4192949 h 5504957"/>
                <a:gd name="connsiteX69" fmla="*/ 1248453 w 3337736"/>
                <a:gd name="connsiteY69" fmla="*/ 4258907 h 5504957"/>
                <a:gd name="connsiteX70" fmla="*/ 1192243 w 3337736"/>
                <a:gd name="connsiteY70" fmla="*/ 4436341 h 5504957"/>
                <a:gd name="connsiteX71" fmla="*/ 1190697 w 3337736"/>
                <a:gd name="connsiteY71" fmla="*/ 4585335 h 5504957"/>
                <a:gd name="connsiteX72" fmla="*/ 1190226 w 3337736"/>
                <a:gd name="connsiteY72" fmla="*/ 4662319 h 5504957"/>
                <a:gd name="connsiteX73" fmla="*/ 1187941 w 3337736"/>
                <a:gd name="connsiteY73" fmla="*/ 4716981 h 5504957"/>
                <a:gd name="connsiteX74" fmla="*/ 1191705 w 3337736"/>
                <a:gd name="connsiteY74" fmla="*/ 4920973 h 5504957"/>
                <a:gd name="connsiteX75" fmla="*/ 1175973 w 3337736"/>
                <a:gd name="connsiteY75" fmla="*/ 5103651 h 5504957"/>
                <a:gd name="connsiteX76" fmla="*/ 1139195 w 3337736"/>
                <a:gd name="connsiteY76" fmla="*/ 5253048 h 5504957"/>
                <a:gd name="connsiteX77" fmla="*/ 1035988 w 3337736"/>
                <a:gd name="connsiteY77" fmla="*/ 5393502 h 5504957"/>
                <a:gd name="connsiteX78" fmla="*/ 811825 w 3337736"/>
                <a:gd name="connsiteY78" fmla="*/ 5493750 h 5504957"/>
                <a:gd name="connsiteX79" fmla="*/ 695711 w 3337736"/>
                <a:gd name="connsiteY79" fmla="*/ 5504643 h 5504957"/>
                <a:gd name="connsiteX80" fmla="*/ 436923 w 3337736"/>
                <a:gd name="connsiteY80" fmla="*/ 5499465 h 5504957"/>
                <a:gd name="connsiteX81" fmla="*/ 244360 w 3337736"/>
                <a:gd name="connsiteY81" fmla="*/ 5392898 h 5504957"/>
                <a:gd name="connsiteX82" fmla="*/ 160854 w 3337736"/>
                <a:gd name="connsiteY82" fmla="*/ 5213245 h 5504957"/>
                <a:gd name="connsiteX83" fmla="*/ 152584 w 3337736"/>
                <a:gd name="connsiteY83" fmla="*/ 5154212 h 5504957"/>
                <a:gd name="connsiteX84" fmla="*/ 148146 w 3337736"/>
                <a:gd name="connsiteY84" fmla="*/ 5130075 h 5504957"/>
                <a:gd name="connsiteX85" fmla="*/ 129925 w 3337736"/>
                <a:gd name="connsiteY85" fmla="*/ 4993722 h 5504957"/>
                <a:gd name="connsiteX86" fmla="*/ 118967 w 3337736"/>
                <a:gd name="connsiteY86" fmla="*/ 4900668 h 5504957"/>
                <a:gd name="connsiteX87" fmla="*/ 108545 w 3337736"/>
                <a:gd name="connsiteY87" fmla="*/ 4767340 h 5504957"/>
                <a:gd name="connsiteX88" fmla="*/ 85282 w 3337736"/>
                <a:gd name="connsiteY88" fmla="*/ 4608328 h 5504957"/>
                <a:gd name="connsiteX89" fmla="*/ 52336 w 3337736"/>
                <a:gd name="connsiteY89" fmla="*/ 4375762 h 5504957"/>
                <a:gd name="connsiteX90" fmla="*/ 27122 w 3337736"/>
                <a:gd name="connsiteY90" fmla="*/ 4059756 h 5504957"/>
                <a:gd name="connsiteX91" fmla="*/ 6952 w 3337736"/>
                <a:gd name="connsiteY91" fmla="*/ 3611028 h 5504957"/>
                <a:gd name="connsiteX92" fmla="*/ -2393 w 3337736"/>
                <a:gd name="connsiteY92" fmla="*/ 3383302 h 5504957"/>
                <a:gd name="connsiteX93" fmla="*/ 3523 w 3337736"/>
                <a:gd name="connsiteY93" fmla="*/ 3237670 h 5504957"/>
                <a:gd name="connsiteX94" fmla="*/ 7288 w 3337736"/>
                <a:gd name="connsiteY94" fmla="*/ 3213062 h 5504957"/>
                <a:gd name="connsiteX95" fmla="*/ 11793 w 3337736"/>
                <a:gd name="connsiteY95" fmla="*/ 2874734 h 5504957"/>
                <a:gd name="connsiteX96" fmla="*/ 9373 w 3337736"/>
                <a:gd name="connsiteY96" fmla="*/ 2558728 h 5504957"/>
                <a:gd name="connsiteX97" fmla="*/ 11660 w 3337736"/>
                <a:gd name="connsiteY97" fmla="*/ 2414508 h 5504957"/>
                <a:gd name="connsiteX98" fmla="*/ 9575 w 3337736"/>
                <a:gd name="connsiteY98" fmla="*/ 2165737 h 5504957"/>
                <a:gd name="connsiteX99" fmla="*/ 21139 w 3337736"/>
                <a:gd name="connsiteY99" fmla="*/ 1845025 h 5504957"/>
                <a:gd name="connsiteX100" fmla="*/ 18383 w 3337736"/>
                <a:gd name="connsiteY100" fmla="*/ 1700738 h 5504957"/>
                <a:gd name="connsiteX101" fmla="*/ 19660 w 3337736"/>
                <a:gd name="connsiteY101" fmla="*/ 1506563 h 5504957"/>
                <a:gd name="connsiteX102" fmla="*/ 29678 w 3337736"/>
                <a:gd name="connsiteY102" fmla="*/ 1402684 h 5504957"/>
                <a:gd name="connsiteX103" fmla="*/ 51732 w 3337736"/>
                <a:gd name="connsiteY103" fmla="*/ 1225049 h 5504957"/>
                <a:gd name="connsiteX104" fmla="*/ 74456 w 3337736"/>
                <a:gd name="connsiteY104" fmla="*/ 1055011 h 5504957"/>
                <a:gd name="connsiteX105" fmla="*/ 118159 w 3337736"/>
                <a:gd name="connsiteY105" fmla="*/ 752452 h 5504957"/>
                <a:gd name="connsiteX106" fmla="*/ 157560 w 3337736"/>
                <a:gd name="connsiteY106" fmla="*/ 486872 h 5504957"/>
                <a:gd name="connsiteX107" fmla="*/ 199784 w 3337736"/>
                <a:gd name="connsiteY107" fmla="*/ 320667 h 5504957"/>
                <a:gd name="connsiteX108" fmla="*/ 216660 w 3337736"/>
                <a:gd name="connsiteY108" fmla="*/ 255650 h 5504957"/>
                <a:gd name="connsiteX109" fmla="*/ 270783 w 3337736"/>
                <a:gd name="connsiteY109" fmla="*/ 111632 h 5504957"/>
                <a:gd name="connsiteX110" fmla="*/ 312670 w 3337736"/>
                <a:gd name="connsiteY110" fmla="*/ 21671 h 5504957"/>
                <a:gd name="connsiteX111" fmla="*/ 326589 w 3337736"/>
                <a:gd name="connsiteY111" fmla="*/ -315 h 5504957"/>
                <a:gd name="connsiteX112" fmla="*/ 315563 w 3337736"/>
                <a:gd name="connsiteY112" fmla="*/ 40026 h 5504957"/>
                <a:gd name="connsiteX113" fmla="*/ 296602 w 3337736"/>
                <a:gd name="connsiteY113" fmla="*/ 152041 h 5504957"/>
                <a:gd name="connsiteX114" fmla="*/ 285844 w 3337736"/>
                <a:gd name="connsiteY114" fmla="*/ 290142 h 5504957"/>
                <a:gd name="connsiteX115" fmla="*/ 281474 w 3337736"/>
                <a:gd name="connsiteY115" fmla="*/ 389112 h 5504957"/>
                <a:gd name="connsiteX116" fmla="*/ 276364 w 3337736"/>
                <a:gd name="connsiteY116" fmla="*/ 518002 h 5504957"/>
                <a:gd name="connsiteX117" fmla="*/ 273473 w 3337736"/>
                <a:gd name="connsiteY117" fmla="*/ 748888 h 5504957"/>
                <a:gd name="connsiteX118" fmla="*/ 281407 w 3337736"/>
                <a:gd name="connsiteY118" fmla="*/ 864802 h 5504957"/>
                <a:gd name="connsiteX119" fmla="*/ 282012 w 3337736"/>
                <a:gd name="connsiteY119" fmla="*/ 884636 h 5504957"/>
                <a:gd name="connsiteX120" fmla="*/ 282012 w 3337736"/>
                <a:gd name="connsiteY120" fmla="*/ 1033966 h 5504957"/>
                <a:gd name="connsiteX121" fmla="*/ 290886 w 3337736"/>
                <a:gd name="connsiteY121" fmla="*/ 1174757 h 5504957"/>
                <a:gd name="connsiteX122" fmla="*/ 288332 w 3337736"/>
                <a:gd name="connsiteY122" fmla="*/ 1296184 h 5504957"/>
                <a:gd name="connsiteX123" fmla="*/ 288332 w 3337736"/>
                <a:gd name="connsiteY123" fmla="*/ 1338206 h 5504957"/>
                <a:gd name="connsiteX124" fmla="*/ 292165 w 3337736"/>
                <a:gd name="connsiteY124" fmla="*/ 1382581 h 5504957"/>
                <a:gd name="connsiteX125" fmla="*/ 305612 w 3337736"/>
                <a:gd name="connsiteY125" fmla="*/ 1535205 h 5504957"/>
                <a:gd name="connsiteX126" fmla="*/ 311124 w 3337736"/>
                <a:gd name="connsiteY126" fmla="*/ 1591750 h 5504957"/>
                <a:gd name="connsiteX127" fmla="*/ 335733 w 3337736"/>
                <a:gd name="connsiteY127" fmla="*/ 1802801 h 5504957"/>
                <a:gd name="connsiteX128" fmla="*/ 408481 w 3337736"/>
                <a:gd name="connsiteY128" fmla="*/ 2140995 h 5504957"/>
                <a:gd name="connsiteX129" fmla="*/ 501199 w 3337736"/>
                <a:gd name="connsiteY129" fmla="*/ 2485442 h 5504957"/>
                <a:gd name="connsiteX130" fmla="*/ 525673 w 3337736"/>
                <a:gd name="connsiteY130" fmla="*/ 2565519 h 5504957"/>
                <a:gd name="connsiteX131" fmla="*/ 529371 w 3337736"/>
                <a:gd name="connsiteY131" fmla="*/ 2575066 h 5504957"/>
                <a:gd name="connsiteX132" fmla="*/ 560501 w 3337736"/>
                <a:gd name="connsiteY132" fmla="*/ 2690106 h 5504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3337736" h="5504957">
                  <a:moveTo>
                    <a:pt x="560501" y="2690106"/>
                  </a:moveTo>
                  <a:cubicBezTo>
                    <a:pt x="564535" y="2711890"/>
                    <a:pt x="584167" y="2770048"/>
                    <a:pt x="611735" y="2889257"/>
                  </a:cubicBezTo>
                  <a:cubicBezTo>
                    <a:pt x="626324" y="2949473"/>
                    <a:pt x="644275" y="3008821"/>
                    <a:pt x="665523" y="3067027"/>
                  </a:cubicBezTo>
                  <a:cubicBezTo>
                    <a:pt x="681928" y="3113352"/>
                    <a:pt x="705864" y="3155710"/>
                    <a:pt x="731345" y="3197732"/>
                  </a:cubicBezTo>
                  <a:cubicBezTo>
                    <a:pt x="776057" y="3270447"/>
                    <a:pt x="830719" y="3336566"/>
                    <a:pt x="893719" y="3394194"/>
                  </a:cubicBezTo>
                  <a:cubicBezTo>
                    <a:pt x="932983" y="3431106"/>
                    <a:pt x="977965" y="3460622"/>
                    <a:pt x="1020524" y="3493298"/>
                  </a:cubicBezTo>
                  <a:cubicBezTo>
                    <a:pt x="1059655" y="3523924"/>
                    <a:pt x="1101677" y="3550590"/>
                    <a:pt x="1146053" y="3572905"/>
                  </a:cubicBezTo>
                  <a:cubicBezTo>
                    <a:pt x="1193320" y="3594878"/>
                    <a:pt x="1242939" y="3611263"/>
                    <a:pt x="1293971" y="3621718"/>
                  </a:cubicBezTo>
                  <a:cubicBezTo>
                    <a:pt x="1372838" y="3639468"/>
                    <a:pt x="1453116" y="3649016"/>
                    <a:pt x="1532320" y="3664883"/>
                  </a:cubicBezTo>
                  <a:cubicBezTo>
                    <a:pt x="1579250" y="3674229"/>
                    <a:pt x="1626853" y="3680011"/>
                    <a:pt x="1674656" y="3682163"/>
                  </a:cubicBezTo>
                  <a:cubicBezTo>
                    <a:pt x="1738193" y="3685121"/>
                    <a:pt x="1801799" y="3687877"/>
                    <a:pt x="1865135" y="3692382"/>
                  </a:cubicBezTo>
                  <a:cubicBezTo>
                    <a:pt x="1916838" y="3696080"/>
                    <a:pt x="1968676" y="3701392"/>
                    <a:pt x="2020380" y="3704754"/>
                  </a:cubicBezTo>
                  <a:cubicBezTo>
                    <a:pt x="2073766" y="3708317"/>
                    <a:pt x="2127956" y="3710872"/>
                    <a:pt x="2181745" y="3701997"/>
                  </a:cubicBezTo>
                  <a:cubicBezTo>
                    <a:pt x="2189141" y="3701257"/>
                    <a:pt x="2196605" y="3700988"/>
                    <a:pt x="2204067" y="3701324"/>
                  </a:cubicBezTo>
                  <a:cubicBezTo>
                    <a:pt x="2257855" y="3700383"/>
                    <a:pt x="2310770" y="3691912"/>
                    <a:pt x="2363751" y="3683843"/>
                  </a:cubicBezTo>
                  <a:cubicBezTo>
                    <a:pt x="2456873" y="3669522"/>
                    <a:pt x="2543807" y="3635569"/>
                    <a:pt x="2630607" y="3600741"/>
                  </a:cubicBezTo>
                  <a:cubicBezTo>
                    <a:pt x="2679824" y="3581040"/>
                    <a:pt x="2729377" y="3562282"/>
                    <a:pt x="2776173" y="3537136"/>
                  </a:cubicBezTo>
                  <a:cubicBezTo>
                    <a:pt x="2808110" y="3519729"/>
                    <a:pt x="2836550" y="3496485"/>
                    <a:pt x="2859948" y="3468623"/>
                  </a:cubicBezTo>
                  <a:cubicBezTo>
                    <a:pt x="2896658" y="3425929"/>
                    <a:pt x="2930679" y="3381217"/>
                    <a:pt x="2964432" y="3336439"/>
                  </a:cubicBezTo>
                  <a:cubicBezTo>
                    <a:pt x="2997376" y="3292736"/>
                    <a:pt x="3026624" y="3246612"/>
                    <a:pt x="3045114" y="3194437"/>
                  </a:cubicBezTo>
                  <a:cubicBezTo>
                    <a:pt x="3074227" y="3112612"/>
                    <a:pt x="3103137" y="3030720"/>
                    <a:pt x="3122502" y="2945667"/>
                  </a:cubicBezTo>
                  <a:cubicBezTo>
                    <a:pt x="3141059" y="2864447"/>
                    <a:pt x="3163649" y="2784302"/>
                    <a:pt x="3178642" y="2702141"/>
                  </a:cubicBezTo>
                  <a:cubicBezTo>
                    <a:pt x="3185366" y="2664893"/>
                    <a:pt x="3190141" y="2627173"/>
                    <a:pt x="3195116" y="2589656"/>
                  </a:cubicBezTo>
                  <a:cubicBezTo>
                    <a:pt x="3200898" y="2546088"/>
                    <a:pt x="3213135" y="2504066"/>
                    <a:pt x="3224363" y="2461909"/>
                  </a:cubicBezTo>
                  <a:cubicBezTo>
                    <a:pt x="3239289" y="2405835"/>
                    <a:pt x="3259392" y="2351442"/>
                    <a:pt x="3278151" y="2296578"/>
                  </a:cubicBezTo>
                  <a:cubicBezTo>
                    <a:pt x="3282657" y="2283130"/>
                    <a:pt x="3281984" y="2268809"/>
                    <a:pt x="3289917" y="2256707"/>
                  </a:cubicBezTo>
                  <a:cubicBezTo>
                    <a:pt x="3289917" y="2262489"/>
                    <a:pt x="3290725" y="2268339"/>
                    <a:pt x="3290456" y="2274054"/>
                  </a:cubicBezTo>
                  <a:cubicBezTo>
                    <a:pt x="3286623" y="2353862"/>
                    <a:pt x="3296573" y="2433200"/>
                    <a:pt x="3297179" y="2512873"/>
                  </a:cubicBezTo>
                  <a:cubicBezTo>
                    <a:pt x="3297179" y="2535263"/>
                    <a:pt x="3299264" y="2557652"/>
                    <a:pt x="3298591" y="2580109"/>
                  </a:cubicBezTo>
                  <a:cubicBezTo>
                    <a:pt x="3297381" y="2643162"/>
                    <a:pt x="3303701" y="2706135"/>
                    <a:pt x="3317417" y="2767695"/>
                  </a:cubicBezTo>
                  <a:cubicBezTo>
                    <a:pt x="3327637" y="2815298"/>
                    <a:pt x="3339403" y="2863169"/>
                    <a:pt x="3333418" y="2912856"/>
                  </a:cubicBezTo>
                  <a:cubicBezTo>
                    <a:pt x="3328174" y="2956492"/>
                    <a:pt x="3324812" y="3000262"/>
                    <a:pt x="3319098" y="3043898"/>
                  </a:cubicBezTo>
                  <a:cubicBezTo>
                    <a:pt x="3311432" y="3104833"/>
                    <a:pt x="3308542" y="3166266"/>
                    <a:pt x="3310357" y="3227652"/>
                  </a:cubicBezTo>
                  <a:cubicBezTo>
                    <a:pt x="3311634" y="3279423"/>
                    <a:pt x="3305112" y="3330253"/>
                    <a:pt x="3298927" y="3381285"/>
                  </a:cubicBezTo>
                  <a:cubicBezTo>
                    <a:pt x="3292204" y="3433930"/>
                    <a:pt x="3285480" y="3486575"/>
                    <a:pt x="3280640" y="3539355"/>
                  </a:cubicBezTo>
                  <a:cubicBezTo>
                    <a:pt x="3277009" y="3578217"/>
                    <a:pt x="3270352" y="3616541"/>
                    <a:pt x="3264100" y="3654999"/>
                  </a:cubicBezTo>
                  <a:cubicBezTo>
                    <a:pt x="3256838" y="3699240"/>
                    <a:pt x="3253611" y="3743952"/>
                    <a:pt x="3250653" y="3788529"/>
                  </a:cubicBezTo>
                  <a:cubicBezTo>
                    <a:pt x="3249374" y="3817575"/>
                    <a:pt x="3244130" y="3846284"/>
                    <a:pt x="3234987" y="3873917"/>
                  </a:cubicBezTo>
                  <a:cubicBezTo>
                    <a:pt x="3213337" y="3935774"/>
                    <a:pt x="3195922" y="3999042"/>
                    <a:pt x="3183014" y="4063252"/>
                  </a:cubicBezTo>
                  <a:cubicBezTo>
                    <a:pt x="3173734" y="4107964"/>
                    <a:pt x="3156993" y="4150658"/>
                    <a:pt x="3143882" y="4194226"/>
                  </a:cubicBezTo>
                  <a:cubicBezTo>
                    <a:pt x="3122098" y="4267311"/>
                    <a:pt x="3106030" y="4342010"/>
                    <a:pt x="3095742" y="4417582"/>
                  </a:cubicBezTo>
                  <a:cubicBezTo>
                    <a:pt x="3092179" y="4443064"/>
                    <a:pt x="3088548" y="4468480"/>
                    <a:pt x="3084044" y="4493827"/>
                  </a:cubicBezTo>
                  <a:cubicBezTo>
                    <a:pt x="3076109" y="4539614"/>
                    <a:pt x="3071739" y="4585872"/>
                    <a:pt x="3070931" y="4632332"/>
                  </a:cubicBezTo>
                  <a:cubicBezTo>
                    <a:pt x="3069318" y="4702794"/>
                    <a:pt x="3067437" y="4773526"/>
                    <a:pt x="3066360" y="4843854"/>
                  </a:cubicBezTo>
                  <a:cubicBezTo>
                    <a:pt x="3065419" y="4902819"/>
                    <a:pt x="3072277" y="4961314"/>
                    <a:pt x="3079203" y="5019809"/>
                  </a:cubicBezTo>
                  <a:cubicBezTo>
                    <a:pt x="3087808" y="5092355"/>
                    <a:pt x="3054997" y="5147085"/>
                    <a:pt x="3000604" y="5189846"/>
                  </a:cubicBezTo>
                  <a:cubicBezTo>
                    <a:pt x="2957641" y="5223464"/>
                    <a:pt x="2906474" y="5236911"/>
                    <a:pt x="2852015" y="5240072"/>
                  </a:cubicBezTo>
                  <a:cubicBezTo>
                    <a:pt x="2779871" y="5244442"/>
                    <a:pt x="2707728" y="5240072"/>
                    <a:pt x="2635650" y="5241013"/>
                  </a:cubicBezTo>
                  <a:cubicBezTo>
                    <a:pt x="2602436" y="5241013"/>
                    <a:pt x="2569290" y="5243030"/>
                    <a:pt x="2536143" y="5243971"/>
                  </a:cubicBezTo>
                  <a:cubicBezTo>
                    <a:pt x="2485515" y="5245787"/>
                    <a:pt x="2434886" y="5239601"/>
                    <a:pt x="2386141" y="5225616"/>
                  </a:cubicBezTo>
                  <a:cubicBezTo>
                    <a:pt x="2304651" y="5201815"/>
                    <a:pt x="2259604" y="5143925"/>
                    <a:pt x="2239635" y="5064856"/>
                  </a:cubicBezTo>
                  <a:cubicBezTo>
                    <a:pt x="2233719" y="5037290"/>
                    <a:pt x="2230490" y="5009185"/>
                    <a:pt x="2230021" y="4980947"/>
                  </a:cubicBezTo>
                  <a:cubicBezTo>
                    <a:pt x="2227398" y="4925478"/>
                    <a:pt x="2225784" y="4869941"/>
                    <a:pt x="2225315" y="4814338"/>
                  </a:cubicBezTo>
                  <a:cubicBezTo>
                    <a:pt x="2226053" y="4765457"/>
                    <a:pt x="2230223" y="4716645"/>
                    <a:pt x="2237819" y="4668303"/>
                  </a:cubicBezTo>
                  <a:cubicBezTo>
                    <a:pt x="2238762" y="4659226"/>
                    <a:pt x="2239231" y="4650149"/>
                    <a:pt x="2239231" y="4641006"/>
                  </a:cubicBezTo>
                  <a:cubicBezTo>
                    <a:pt x="2240039" y="4618616"/>
                    <a:pt x="2239837" y="4596159"/>
                    <a:pt x="2241585" y="4573770"/>
                  </a:cubicBezTo>
                  <a:cubicBezTo>
                    <a:pt x="2243872" y="4545061"/>
                    <a:pt x="2258932" y="4526706"/>
                    <a:pt x="2287640" y="4519041"/>
                  </a:cubicBezTo>
                  <a:cubicBezTo>
                    <a:pt x="2390041" y="4492147"/>
                    <a:pt x="2480942" y="4441114"/>
                    <a:pt x="2568617" y="4383359"/>
                  </a:cubicBezTo>
                  <a:cubicBezTo>
                    <a:pt x="2594503" y="4366349"/>
                    <a:pt x="2614943" y="4343489"/>
                    <a:pt x="2637735" y="4322848"/>
                  </a:cubicBezTo>
                  <a:cubicBezTo>
                    <a:pt x="2670614" y="4293399"/>
                    <a:pt x="2700937" y="4261664"/>
                    <a:pt x="2731864" y="4230466"/>
                  </a:cubicBezTo>
                  <a:cubicBezTo>
                    <a:pt x="2738184" y="4225491"/>
                    <a:pt x="2743227" y="4218969"/>
                    <a:pt x="2746455" y="4211573"/>
                  </a:cubicBezTo>
                  <a:cubicBezTo>
                    <a:pt x="2733008" y="4208480"/>
                    <a:pt x="2720973" y="4213254"/>
                    <a:pt x="2709676" y="4215675"/>
                  </a:cubicBezTo>
                  <a:cubicBezTo>
                    <a:pt x="2655217" y="4226567"/>
                    <a:pt x="2599949" y="4232887"/>
                    <a:pt x="2544413" y="4234433"/>
                  </a:cubicBezTo>
                  <a:cubicBezTo>
                    <a:pt x="2483094" y="4237123"/>
                    <a:pt x="2421978" y="4242636"/>
                    <a:pt x="2360793" y="4246939"/>
                  </a:cubicBezTo>
                  <a:cubicBezTo>
                    <a:pt x="2249855" y="4254806"/>
                    <a:pt x="2138917" y="4257024"/>
                    <a:pt x="2028113" y="4241762"/>
                  </a:cubicBezTo>
                  <a:cubicBezTo>
                    <a:pt x="1957650" y="4232080"/>
                    <a:pt x="1886919" y="4221592"/>
                    <a:pt x="1815783" y="4217289"/>
                  </a:cubicBezTo>
                  <a:cubicBezTo>
                    <a:pt x="1767172" y="4214263"/>
                    <a:pt x="1719167" y="4201891"/>
                    <a:pt x="1670623" y="4196580"/>
                  </a:cubicBezTo>
                  <a:cubicBezTo>
                    <a:pt x="1582477" y="4186965"/>
                    <a:pt x="1494802" y="4171972"/>
                    <a:pt x="1405648" y="4173182"/>
                  </a:cubicBezTo>
                  <a:cubicBezTo>
                    <a:pt x="1374855" y="4173720"/>
                    <a:pt x="1344532" y="4180444"/>
                    <a:pt x="1316427" y="4192949"/>
                  </a:cubicBezTo>
                  <a:cubicBezTo>
                    <a:pt x="1286036" y="4205253"/>
                    <a:pt x="1261630" y="4228920"/>
                    <a:pt x="1248453" y="4258907"/>
                  </a:cubicBezTo>
                  <a:cubicBezTo>
                    <a:pt x="1222634" y="4315587"/>
                    <a:pt x="1203807" y="4375157"/>
                    <a:pt x="1192243" y="4436341"/>
                  </a:cubicBezTo>
                  <a:cubicBezTo>
                    <a:pt x="1183704" y="4485893"/>
                    <a:pt x="1187402" y="4535648"/>
                    <a:pt x="1190697" y="4585335"/>
                  </a:cubicBezTo>
                  <a:cubicBezTo>
                    <a:pt x="1192849" y="4610951"/>
                    <a:pt x="1192714" y="4636702"/>
                    <a:pt x="1190226" y="4662319"/>
                  </a:cubicBezTo>
                  <a:cubicBezTo>
                    <a:pt x="1188343" y="4680473"/>
                    <a:pt x="1187604" y="4698760"/>
                    <a:pt x="1187941" y="4716981"/>
                  </a:cubicBezTo>
                  <a:cubicBezTo>
                    <a:pt x="1188545" y="4784956"/>
                    <a:pt x="1186327" y="4852931"/>
                    <a:pt x="1191705" y="4920973"/>
                  </a:cubicBezTo>
                  <a:cubicBezTo>
                    <a:pt x="1196143" y="4982291"/>
                    <a:pt x="1190831" y="5043946"/>
                    <a:pt x="1175973" y="5103651"/>
                  </a:cubicBezTo>
                  <a:cubicBezTo>
                    <a:pt x="1164005" y="5153540"/>
                    <a:pt x="1156810" y="5204504"/>
                    <a:pt x="1139195" y="5253048"/>
                  </a:cubicBezTo>
                  <a:cubicBezTo>
                    <a:pt x="1118419" y="5310804"/>
                    <a:pt x="1081440" y="5354372"/>
                    <a:pt x="1035988" y="5393502"/>
                  </a:cubicBezTo>
                  <a:cubicBezTo>
                    <a:pt x="970972" y="5449576"/>
                    <a:pt x="895265" y="5479160"/>
                    <a:pt x="811825" y="5493750"/>
                  </a:cubicBezTo>
                  <a:cubicBezTo>
                    <a:pt x="773569" y="5501012"/>
                    <a:pt x="734639" y="5504643"/>
                    <a:pt x="695711" y="5504643"/>
                  </a:cubicBezTo>
                  <a:cubicBezTo>
                    <a:pt x="609381" y="5503365"/>
                    <a:pt x="522915" y="5506928"/>
                    <a:pt x="436923" y="5499465"/>
                  </a:cubicBezTo>
                  <a:cubicBezTo>
                    <a:pt x="357854" y="5492742"/>
                    <a:pt x="289005" y="5464571"/>
                    <a:pt x="244360" y="5392898"/>
                  </a:cubicBezTo>
                  <a:cubicBezTo>
                    <a:pt x="209263" y="5336285"/>
                    <a:pt x="175915" y="5279068"/>
                    <a:pt x="160854" y="5213245"/>
                  </a:cubicBezTo>
                  <a:cubicBezTo>
                    <a:pt x="156820" y="5193747"/>
                    <a:pt x="154063" y="5174046"/>
                    <a:pt x="152584" y="5154212"/>
                  </a:cubicBezTo>
                  <a:cubicBezTo>
                    <a:pt x="151844" y="5146010"/>
                    <a:pt x="152987" y="5137471"/>
                    <a:pt x="148146" y="5130075"/>
                  </a:cubicBezTo>
                  <a:cubicBezTo>
                    <a:pt x="137322" y="5085363"/>
                    <a:pt x="131202" y="5039710"/>
                    <a:pt x="129925" y="4993722"/>
                  </a:cubicBezTo>
                  <a:cubicBezTo>
                    <a:pt x="128379" y="4962524"/>
                    <a:pt x="123202" y="4931529"/>
                    <a:pt x="118967" y="4900668"/>
                  </a:cubicBezTo>
                  <a:cubicBezTo>
                    <a:pt x="113184" y="4856292"/>
                    <a:pt x="114730" y="4811715"/>
                    <a:pt x="108545" y="4767340"/>
                  </a:cubicBezTo>
                  <a:cubicBezTo>
                    <a:pt x="101148" y="4714291"/>
                    <a:pt x="92342" y="4661445"/>
                    <a:pt x="85282" y="4608328"/>
                  </a:cubicBezTo>
                  <a:cubicBezTo>
                    <a:pt x="74927" y="4530740"/>
                    <a:pt x="60673" y="4453687"/>
                    <a:pt x="52336" y="4375762"/>
                  </a:cubicBezTo>
                  <a:cubicBezTo>
                    <a:pt x="41108" y="4270606"/>
                    <a:pt x="33444" y="4165316"/>
                    <a:pt x="27122" y="4059756"/>
                  </a:cubicBezTo>
                  <a:cubicBezTo>
                    <a:pt x="18181" y="3910225"/>
                    <a:pt x="8565" y="3760895"/>
                    <a:pt x="6952" y="3611028"/>
                  </a:cubicBezTo>
                  <a:cubicBezTo>
                    <a:pt x="6011" y="3535253"/>
                    <a:pt x="-4613" y="3459076"/>
                    <a:pt x="-2393" y="3383302"/>
                  </a:cubicBezTo>
                  <a:cubicBezTo>
                    <a:pt x="-914" y="3334892"/>
                    <a:pt x="-3468" y="3285945"/>
                    <a:pt x="3523" y="3237670"/>
                  </a:cubicBezTo>
                  <a:cubicBezTo>
                    <a:pt x="4801" y="3229467"/>
                    <a:pt x="6683" y="3221332"/>
                    <a:pt x="7288" y="3213062"/>
                  </a:cubicBezTo>
                  <a:cubicBezTo>
                    <a:pt x="15491" y="3100476"/>
                    <a:pt x="17037" y="2987501"/>
                    <a:pt x="11793" y="2874734"/>
                  </a:cubicBezTo>
                  <a:cubicBezTo>
                    <a:pt x="6884" y="2769376"/>
                    <a:pt x="6415" y="2664019"/>
                    <a:pt x="9373" y="2558728"/>
                  </a:cubicBezTo>
                  <a:cubicBezTo>
                    <a:pt x="10785" y="2510655"/>
                    <a:pt x="14752" y="2462514"/>
                    <a:pt x="11660" y="2414508"/>
                  </a:cubicBezTo>
                  <a:cubicBezTo>
                    <a:pt x="6280" y="2331607"/>
                    <a:pt x="6884" y="2248706"/>
                    <a:pt x="9575" y="2165737"/>
                  </a:cubicBezTo>
                  <a:cubicBezTo>
                    <a:pt x="13071" y="2058834"/>
                    <a:pt x="18383" y="1951929"/>
                    <a:pt x="21139" y="1845025"/>
                  </a:cubicBezTo>
                  <a:cubicBezTo>
                    <a:pt x="22416" y="1796952"/>
                    <a:pt x="18651" y="1748812"/>
                    <a:pt x="18383" y="1700738"/>
                  </a:cubicBezTo>
                  <a:cubicBezTo>
                    <a:pt x="18047" y="1635991"/>
                    <a:pt x="17845" y="1571243"/>
                    <a:pt x="19660" y="1506563"/>
                  </a:cubicBezTo>
                  <a:cubicBezTo>
                    <a:pt x="20735" y="1471755"/>
                    <a:pt x="24030" y="1437055"/>
                    <a:pt x="29678" y="1402684"/>
                  </a:cubicBezTo>
                  <a:cubicBezTo>
                    <a:pt x="39158" y="1343719"/>
                    <a:pt x="45747" y="1284417"/>
                    <a:pt x="51732" y="1225049"/>
                  </a:cubicBezTo>
                  <a:cubicBezTo>
                    <a:pt x="57513" y="1168101"/>
                    <a:pt x="68069" y="1111824"/>
                    <a:pt x="74456" y="1055011"/>
                  </a:cubicBezTo>
                  <a:cubicBezTo>
                    <a:pt x="85819" y="953687"/>
                    <a:pt x="101822" y="853305"/>
                    <a:pt x="118159" y="752452"/>
                  </a:cubicBezTo>
                  <a:cubicBezTo>
                    <a:pt x="132481" y="664105"/>
                    <a:pt x="140616" y="574883"/>
                    <a:pt x="157560" y="486872"/>
                  </a:cubicBezTo>
                  <a:cubicBezTo>
                    <a:pt x="168384" y="430597"/>
                    <a:pt x="184454" y="375800"/>
                    <a:pt x="199784" y="320667"/>
                  </a:cubicBezTo>
                  <a:cubicBezTo>
                    <a:pt x="205767" y="299064"/>
                    <a:pt x="211415" y="277387"/>
                    <a:pt x="216660" y="255650"/>
                  </a:cubicBezTo>
                  <a:cubicBezTo>
                    <a:pt x="228493" y="205526"/>
                    <a:pt x="246647" y="157123"/>
                    <a:pt x="270783" y="111632"/>
                  </a:cubicBezTo>
                  <a:cubicBezTo>
                    <a:pt x="286449" y="82519"/>
                    <a:pt x="302720" y="53541"/>
                    <a:pt x="312670" y="21671"/>
                  </a:cubicBezTo>
                  <a:lnTo>
                    <a:pt x="326589" y="-315"/>
                  </a:lnTo>
                  <a:cubicBezTo>
                    <a:pt x="329212" y="14679"/>
                    <a:pt x="318655" y="26243"/>
                    <a:pt x="315563" y="40026"/>
                  </a:cubicBezTo>
                  <a:cubicBezTo>
                    <a:pt x="307360" y="77013"/>
                    <a:pt x="300972" y="114402"/>
                    <a:pt x="296602" y="152041"/>
                  </a:cubicBezTo>
                  <a:cubicBezTo>
                    <a:pt x="291223" y="197962"/>
                    <a:pt x="289071" y="244086"/>
                    <a:pt x="285844" y="290142"/>
                  </a:cubicBezTo>
                  <a:cubicBezTo>
                    <a:pt x="283559" y="323222"/>
                    <a:pt x="285844" y="356503"/>
                    <a:pt x="281474" y="389112"/>
                  </a:cubicBezTo>
                  <a:cubicBezTo>
                    <a:pt x="276095" y="432143"/>
                    <a:pt x="280801" y="475375"/>
                    <a:pt x="276364" y="518002"/>
                  </a:cubicBezTo>
                  <a:cubicBezTo>
                    <a:pt x="268363" y="594986"/>
                    <a:pt x="271456" y="672038"/>
                    <a:pt x="273473" y="748888"/>
                  </a:cubicBezTo>
                  <a:cubicBezTo>
                    <a:pt x="274481" y="787280"/>
                    <a:pt x="272935" y="826545"/>
                    <a:pt x="281407" y="864802"/>
                  </a:cubicBezTo>
                  <a:cubicBezTo>
                    <a:pt x="282347" y="871371"/>
                    <a:pt x="282549" y="878020"/>
                    <a:pt x="282012" y="884636"/>
                  </a:cubicBezTo>
                  <a:cubicBezTo>
                    <a:pt x="282012" y="934458"/>
                    <a:pt x="282347" y="984212"/>
                    <a:pt x="282012" y="1033966"/>
                  </a:cubicBezTo>
                  <a:cubicBezTo>
                    <a:pt x="281609" y="1081031"/>
                    <a:pt x="287794" y="1128095"/>
                    <a:pt x="290886" y="1174757"/>
                  </a:cubicBezTo>
                  <a:cubicBezTo>
                    <a:pt x="293577" y="1215098"/>
                    <a:pt x="295729" y="1255439"/>
                    <a:pt x="288332" y="1296184"/>
                  </a:cubicBezTo>
                  <a:cubicBezTo>
                    <a:pt x="285709" y="1310068"/>
                    <a:pt x="285709" y="1324322"/>
                    <a:pt x="288332" y="1338206"/>
                  </a:cubicBezTo>
                  <a:cubicBezTo>
                    <a:pt x="290484" y="1352910"/>
                    <a:pt x="291761" y="1367729"/>
                    <a:pt x="292165" y="1382581"/>
                  </a:cubicBezTo>
                  <a:cubicBezTo>
                    <a:pt x="296400" y="1433478"/>
                    <a:pt x="296669" y="1484644"/>
                    <a:pt x="305612" y="1535205"/>
                  </a:cubicBezTo>
                  <a:cubicBezTo>
                    <a:pt x="308974" y="1553695"/>
                    <a:pt x="309041" y="1572857"/>
                    <a:pt x="311124" y="1591750"/>
                  </a:cubicBezTo>
                  <a:cubicBezTo>
                    <a:pt x="318992" y="1662145"/>
                    <a:pt x="327396" y="1732473"/>
                    <a:pt x="335733" y="1802801"/>
                  </a:cubicBezTo>
                  <a:cubicBezTo>
                    <a:pt x="349180" y="1917976"/>
                    <a:pt x="376813" y="2029855"/>
                    <a:pt x="408481" y="2140995"/>
                  </a:cubicBezTo>
                  <a:cubicBezTo>
                    <a:pt x="441091" y="2255295"/>
                    <a:pt x="472691" y="2369998"/>
                    <a:pt x="501199" y="2485442"/>
                  </a:cubicBezTo>
                  <a:cubicBezTo>
                    <a:pt x="507586" y="2512638"/>
                    <a:pt x="515790" y="2539384"/>
                    <a:pt x="525673" y="2565519"/>
                  </a:cubicBezTo>
                  <a:lnTo>
                    <a:pt x="529371" y="2575066"/>
                  </a:lnTo>
                  <a:cubicBezTo>
                    <a:pt x="542884" y="2612496"/>
                    <a:pt x="553306" y="2650968"/>
                    <a:pt x="560501" y="2690106"/>
                  </a:cubicBezTo>
                  <a:close/>
                </a:path>
              </a:pathLst>
            </a:custGeom>
            <a:solidFill>
              <a:srgbClr val="134D29"/>
            </a:solidFill>
            <a:ln w="6712" cap="flat">
              <a:noFill/>
              <a:prstDash val="solid"/>
              <a:miter/>
            </a:ln>
          </p:spPr>
          <p:txBody>
            <a:bodyPr rtlCol="0" anchor="ctr"/>
            <a:lstStyle/>
            <a:p>
              <a:endParaRPr lang="es-CO"/>
            </a:p>
          </p:txBody>
        </p:sp>
        <p:sp>
          <p:nvSpPr>
            <p:cNvPr id="1409" name="Freeform: Shape 1408">
              <a:extLst>
                <a:ext uri="{FF2B5EF4-FFF2-40B4-BE49-F238E27FC236}">
                  <a16:creationId xmlns:a16="http://schemas.microsoft.com/office/drawing/2014/main" id="{2A46F0A1-02D1-C8D7-42CC-0497F58050E7}"/>
                </a:ext>
              </a:extLst>
            </p:cNvPr>
            <p:cNvSpPr/>
            <p:nvPr/>
          </p:nvSpPr>
          <p:spPr>
            <a:xfrm>
              <a:off x="3807032" y="2719680"/>
              <a:ext cx="665286" cy="2367433"/>
            </a:xfrm>
            <a:custGeom>
              <a:avLst/>
              <a:gdLst>
                <a:gd name="connsiteX0" fmla="*/ 616615 w 665286"/>
                <a:gd name="connsiteY0" fmla="*/ 40619 h 2367433"/>
                <a:gd name="connsiteX1" fmla="*/ 611169 w 665286"/>
                <a:gd name="connsiteY1" fmla="*/ 172265 h 2367433"/>
                <a:gd name="connsiteX2" fmla="*/ 615002 w 665286"/>
                <a:gd name="connsiteY2" fmla="*/ 376123 h 2367433"/>
                <a:gd name="connsiteX3" fmla="*/ 617691 w 665286"/>
                <a:gd name="connsiteY3" fmla="*/ 592351 h 2367433"/>
                <a:gd name="connsiteX4" fmla="*/ 618431 w 665286"/>
                <a:gd name="connsiteY4" fmla="*/ 661873 h 2367433"/>
                <a:gd name="connsiteX5" fmla="*/ 615875 w 665286"/>
                <a:gd name="connsiteY5" fmla="*/ 691456 h 2367433"/>
                <a:gd name="connsiteX6" fmla="*/ 605590 w 665286"/>
                <a:gd name="connsiteY6" fmla="*/ 817590 h 2367433"/>
                <a:gd name="connsiteX7" fmla="*/ 607605 w 665286"/>
                <a:gd name="connsiteY7" fmla="*/ 1138706 h 2367433"/>
                <a:gd name="connsiteX8" fmla="*/ 617691 w 665286"/>
                <a:gd name="connsiteY8" fmla="*/ 1407176 h 2367433"/>
                <a:gd name="connsiteX9" fmla="*/ 634165 w 665286"/>
                <a:gd name="connsiteY9" fmla="*/ 1650231 h 2367433"/>
                <a:gd name="connsiteX10" fmla="*/ 638602 w 665286"/>
                <a:gd name="connsiteY10" fmla="*/ 1846559 h 2367433"/>
                <a:gd name="connsiteX11" fmla="*/ 643644 w 665286"/>
                <a:gd name="connsiteY11" fmla="*/ 1983181 h 2367433"/>
                <a:gd name="connsiteX12" fmla="*/ 662067 w 665286"/>
                <a:gd name="connsiteY12" fmla="*/ 2193694 h 2367433"/>
                <a:gd name="connsiteX13" fmla="*/ 656351 w 665286"/>
                <a:gd name="connsiteY13" fmla="*/ 2265368 h 2367433"/>
                <a:gd name="connsiteX14" fmla="*/ 555902 w 665286"/>
                <a:gd name="connsiteY14" fmla="*/ 2361178 h 2367433"/>
                <a:gd name="connsiteX15" fmla="*/ 396824 w 665286"/>
                <a:gd name="connsiteY15" fmla="*/ 2348470 h 2367433"/>
                <a:gd name="connsiteX16" fmla="*/ 301617 w 665286"/>
                <a:gd name="connsiteY16" fmla="*/ 2312028 h 2367433"/>
                <a:gd name="connsiteX17" fmla="*/ 207018 w 665286"/>
                <a:gd name="connsiteY17" fmla="*/ 2253265 h 2367433"/>
                <a:gd name="connsiteX18" fmla="*/ 112889 w 665286"/>
                <a:gd name="connsiteY18" fmla="*/ 2150596 h 2367433"/>
                <a:gd name="connsiteX19" fmla="*/ 77187 w 665286"/>
                <a:gd name="connsiteY19" fmla="*/ 2082823 h 2367433"/>
                <a:gd name="connsiteX20" fmla="*/ 25483 w 665286"/>
                <a:gd name="connsiteY20" fmla="*/ 1852744 h 2367433"/>
                <a:gd name="connsiteX21" fmla="*/ 16540 w 665286"/>
                <a:gd name="connsiteY21" fmla="*/ 1557245 h 2367433"/>
                <a:gd name="connsiteX22" fmla="*/ 14658 w 665286"/>
                <a:gd name="connsiteY22" fmla="*/ 1497675 h 2367433"/>
                <a:gd name="connsiteX23" fmla="*/ -268 w 665286"/>
                <a:gd name="connsiteY23" fmla="*/ 1249509 h 2367433"/>
                <a:gd name="connsiteX24" fmla="*/ 1547 w 665286"/>
                <a:gd name="connsiteY24" fmla="*/ 1112887 h 2367433"/>
                <a:gd name="connsiteX25" fmla="*/ 12640 w 665286"/>
                <a:gd name="connsiteY25" fmla="*/ 984131 h 2367433"/>
                <a:gd name="connsiteX26" fmla="*/ 29516 w 665286"/>
                <a:gd name="connsiteY26" fmla="*/ 623952 h 2367433"/>
                <a:gd name="connsiteX27" fmla="*/ 29987 w 665286"/>
                <a:gd name="connsiteY27" fmla="*/ 384998 h 2367433"/>
                <a:gd name="connsiteX28" fmla="*/ 41215 w 665286"/>
                <a:gd name="connsiteY28" fmla="*/ 203933 h 2367433"/>
                <a:gd name="connsiteX29" fmla="*/ 63067 w 665286"/>
                <a:gd name="connsiteY29" fmla="*/ 26365 h 2367433"/>
                <a:gd name="connsiteX30" fmla="*/ 67842 w 665286"/>
                <a:gd name="connsiteY30" fmla="*/ 9959 h 2367433"/>
                <a:gd name="connsiteX31" fmla="*/ 104350 w 665286"/>
                <a:gd name="connsiteY31" fmla="*/ 13455 h 2367433"/>
                <a:gd name="connsiteX32" fmla="*/ 179922 w 665286"/>
                <a:gd name="connsiteY32" fmla="*/ 33626 h 2367433"/>
                <a:gd name="connsiteX33" fmla="*/ 226987 w 665286"/>
                <a:gd name="connsiteY33" fmla="*/ 70068 h 2367433"/>
                <a:gd name="connsiteX34" fmla="*/ 388756 w 665286"/>
                <a:gd name="connsiteY34" fmla="*/ 93331 h 2367433"/>
                <a:gd name="connsiteX35" fmla="*/ 589923 w 665286"/>
                <a:gd name="connsiteY35" fmla="*/ 63142 h 2367433"/>
                <a:gd name="connsiteX36" fmla="*/ 616615 w 665286"/>
                <a:gd name="connsiteY36" fmla="*/ 40619 h 2367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65286" h="2367433">
                  <a:moveTo>
                    <a:pt x="616615" y="40619"/>
                  </a:moveTo>
                  <a:cubicBezTo>
                    <a:pt x="614733" y="84456"/>
                    <a:pt x="611909" y="128361"/>
                    <a:pt x="611169" y="172265"/>
                  </a:cubicBezTo>
                  <a:cubicBezTo>
                    <a:pt x="610027" y="240240"/>
                    <a:pt x="609825" y="308080"/>
                    <a:pt x="615002" y="376123"/>
                  </a:cubicBezTo>
                  <a:cubicBezTo>
                    <a:pt x="620381" y="447997"/>
                    <a:pt x="624481" y="520141"/>
                    <a:pt x="617691" y="592351"/>
                  </a:cubicBezTo>
                  <a:cubicBezTo>
                    <a:pt x="614665" y="615447"/>
                    <a:pt x="614935" y="638851"/>
                    <a:pt x="618431" y="661873"/>
                  </a:cubicBezTo>
                  <a:cubicBezTo>
                    <a:pt x="619641" y="671803"/>
                    <a:pt x="618767" y="681875"/>
                    <a:pt x="615875" y="691456"/>
                  </a:cubicBezTo>
                  <a:cubicBezTo>
                    <a:pt x="606396" y="733075"/>
                    <a:pt x="605455" y="775298"/>
                    <a:pt x="605590" y="817590"/>
                  </a:cubicBezTo>
                  <a:cubicBezTo>
                    <a:pt x="605924" y="924628"/>
                    <a:pt x="604244" y="1031734"/>
                    <a:pt x="607605" y="1138706"/>
                  </a:cubicBezTo>
                  <a:cubicBezTo>
                    <a:pt x="610430" y="1228196"/>
                    <a:pt x="613186" y="1317753"/>
                    <a:pt x="617691" y="1407176"/>
                  </a:cubicBezTo>
                  <a:cubicBezTo>
                    <a:pt x="621725" y="1488262"/>
                    <a:pt x="626028" y="1569348"/>
                    <a:pt x="634165" y="1650231"/>
                  </a:cubicBezTo>
                  <a:cubicBezTo>
                    <a:pt x="640484" y="1715477"/>
                    <a:pt x="641963" y="1781098"/>
                    <a:pt x="638602" y="1846559"/>
                  </a:cubicBezTo>
                  <a:cubicBezTo>
                    <a:pt x="637392" y="1892144"/>
                    <a:pt x="639073" y="1937797"/>
                    <a:pt x="643644" y="1983181"/>
                  </a:cubicBezTo>
                  <a:cubicBezTo>
                    <a:pt x="649360" y="2053374"/>
                    <a:pt x="660184" y="2123165"/>
                    <a:pt x="662067" y="2193694"/>
                  </a:cubicBezTo>
                  <a:cubicBezTo>
                    <a:pt x="663613" y="2217764"/>
                    <a:pt x="661730" y="2241902"/>
                    <a:pt x="656351" y="2265368"/>
                  </a:cubicBezTo>
                  <a:cubicBezTo>
                    <a:pt x="642300" y="2317878"/>
                    <a:pt x="608144" y="2349546"/>
                    <a:pt x="555902" y="2361178"/>
                  </a:cubicBezTo>
                  <a:cubicBezTo>
                    <a:pt x="502719" y="2372204"/>
                    <a:pt x="447519" y="2367834"/>
                    <a:pt x="396824" y="2348470"/>
                  </a:cubicBezTo>
                  <a:cubicBezTo>
                    <a:pt x="364820" y="2337107"/>
                    <a:pt x="333219" y="2324534"/>
                    <a:pt x="301617" y="2312028"/>
                  </a:cubicBezTo>
                  <a:cubicBezTo>
                    <a:pt x="266655" y="2298581"/>
                    <a:pt x="234584" y="2278613"/>
                    <a:pt x="207018" y="2253265"/>
                  </a:cubicBezTo>
                  <a:cubicBezTo>
                    <a:pt x="173670" y="2220858"/>
                    <a:pt x="142270" y="2186634"/>
                    <a:pt x="112889" y="2150596"/>
                  </a:cubicBezTo>
                  <a:cubicBezTo>
                    <a:pt x="96482" y="2130695"/>
                    <a:pt x="84314" y="2107633"/>
                    <a:pt x="77187" y="2082823"/>
                  </a:cubicBezTo>
                  <a:cubicBezTo>
                    <a:pt x="53722" y="2007520"/>
                    <a:pt x="32878" y="1931409"/>
                    <a:pt x="25483" y="1852744"/>
                  </a:cubicBezTo>
                  <a:cubicBezTo>
                    <a:pt x="16204" y="1754513"/>
                    <a:pt x="9011" y="1656148"/>
                    <a:pt x="16540" y="1557245"/>
                  </a:cubicBezTo>
                  <a:cubicBezTo>
                    <a:pt x="18019" y="1537545"/>
                    <a:pt x="14859" y="1517576"/>
                    <a:pt x="14658" y="1497675"/>
                  </a:cubicBezTo>
                  <a:cubicBezTo>
                    <a:pt x="13515" y="1414706"/>
                    <a:pt x="8540" y="1331987"/>
                    <a:pt x="-268" y="1249509"/>
                  </a:cubicBezTo>
                  <a:cubicBezTo>
                    <a:pt x="-5042" y="1204125"/>
                    <a:pt x="-1882" y="1158473"/>
                    <a:pt x="1547" y="1112887"/>
                  </a:cubicBezTo>
                  <a:cubicBezTo>
                    <a:pt x="4707" y="1069924"/>
                    <a:pt x="7934" y="1026960"/>
                    <a:pt x="12640" y="984131"/>
                  </a:cubicBezTo>
                  <a:cubicBezTo>
                    <a:pt x="24541" y="864446"/>
                    <a:pt x="30189" y="744223"/>
                    <a:pt x="29516" y="623952"/>
                  </a:cubicBezTo>
                  <a:cubicBezTo>
                    <a:pt x="29516" y="544345"/>
                    <a:pt x="29114" y="464672"/>
                    <a:pt x="29987" y="384998"/>
                  </a:cubicBezTo>
                  <a:cubicBezTo>
                    <a:pt x="30593" y="324486"/>
                    <a:pt x="36105" y="263974"/>
                    <a:pt x="41215" y="203933"/>
                  </a:cubicBezTo>
                  <a:cubicBezTo>
                    <a:pt x="46325" y="143892"/>
                    <a:pt x="53789" y="85263"/>
                    <a:pt x="63067" y="26365"/>
                  </a:cubicBezTo>
                  <a:cubicBezTo>
                    <a:pt x="62932" y="20528"/>
                    <a:pt x="64546" y="14794"/>
                    <a:pt x="67842" y="9959"/>
                  </a:cubicBezTo>
                  <a:cubicBezTo>
                    <a:pt x="83978" y="30130"/>
                    <a:pt x="83978" y="30130"/>
                    <a:pt x="104350" y="13455"/>
                  </a:cubicBezTo>
                  <a:cubicBezTo>
                    <a:pt x="133060" y="-10346"/>
                    <a:pt x="166610" y="-3084"/>
                    <a:pt x="179922" y="33626"/>
                  </a:cubicBezTo>
                  <a:cubicBezTo>
                    <a:pt x="188865" y="58100"/>
                    <a:pt x="204395" y="65832"/>
                    <a:pt x="226987" y="70068"/>
                  </a:cubicBezTo>
                  <a:cubicBezTo>
                    <a:pt x="280775" y="80018"/>
                    <a:pt x="333421" y="96155"/>
                    <a:pt x="388756" y="93331"/>
                  </a:cubicBezTo>
                  <a:cubicBezTo>
                    <a:pt x="456730" y="89902"/>
                    <a:pt x="522621" y="71681"/>
                    <a:pt x="589923" y="63142"/>
                  </a:cubicBezTo>
                  <a:cubicBezTo>
                    <a:pt x="605186" y="61125"/>
                    <a:pt x="601891" y="40955"/>
                    <a:pt x="616615" y="40619"/>
                  </a:cubicBezTo>
                  <a:close/>
                </a:path>
              </a:pathLst>
            </a:custGeom>
            <a:solidFill>
              <a:srgbClr val="134D29"/>
            </a:solidFill>
            <a:ln w="6712" cap="flat">
              <a:noFill/>
              <a:prstDash val="solid"/>
              <a:miter/>
            </a:ln>
          </p:spPr>
          <p:txBody>
            <a:bodyPr rtlCol="0" anchor="ctr"/>
            <a:lstStyle/>
            <a:p>
              <a:endParaRPr lang="es-CO"/>
            </a:p>
          </p:txBody>
        </p:sp>
        <p:sp>
          <p:nvSpPr>
            <p:cNvPr id="1410" name="Freeform: Shape 1409">
              <a:extLst>
                <a:ext uri="{FF2B5EF4-FFF2-40B4-BE49-F238E27FC236}">
                  <a16:creationId xmlns:a16="http://schemas.microsoft.com/office/drawing/2014/main" id="{C5958217-B556-5A43-23F5-26CE6CDE031B}"/>
                </a:ext>
              </a:extLst>
            </p:cNvPr>
            <p:cNvSpPr/>
            <p:nvPr/>
          </p:nvSpPr>
          <p:spPr>
            <a:xfrm>
              <a:off x="6641788" y="2940401"/>
              <a:ext cx="1893988" cy="3561030"/>
            </a:xfrm>
            <a:custGeom>
              <a:avLst/>
              <a:gdLst>
                <a:gd name="connsiteX0" fmla="*/ 774638 w 1893988"/>
                <a:gd name="connsiteY0" fmla="*/ 3550448 h 3561030"/>
                <a:gd name="connsiteX1" fmla="*/ 769728 w 1893988"/>
                <a:gd name="connsiteY1" fmla="*/ 3550448 h 3561030"/>
                <a:gd name="connsiteX2" fmla="*/ 723673 w 1893988"/>
                <a:gd name="connsiteY2" fmla="*/ 3542381 h 3561030"/>
                <a:gd name="connsiteX3" fmla="*/ 691602 w 1893988"/>
                <a:gd name="connsiteY3" fmla="*/ 3542381 h 3561030"/>
                <a:gd name="connsiteX4" fmla="*/ 650253 w 1893988"/>
                <a:gd name="connsiteY4" fmla="*/ 3550247 h 3561030"/>
                <a:gd name="connsiteX5" fmla="*/ 630082 w 1893988"/>
                <a:gd name="connsiteY5" fmla="*/ 3550247 h 3561030"/>
                <a:gd name="connsiteX6" fmla="*/ 470466 w 1893988"/>
                <a:gd name="connsiteY6" fmla="*/ 3550247 h 3561030"/>
                <a:gd name="connsiteX7" fmla="*/ 461254 w 1893988"/>
                <a:gd name="connsiteY7" fmla="*/ 3550247 h 3561030"/>
                <a:gd name="connsiteX8" fmla="*/ 456278 w 1893988"/>
                <a:gd name="connsiteY8" fmla="*/ 3535321 h 3561030"/>
                <a:gd name="connsiteX9" fmla="*/ 451303 w 1893988"/>
                <a:gd name="connsiteY9" fmla="*/ 3530345 h 3561030"/>
                <a:gd name="connsiteX10" fmla="*/ 436310 w 1893988"/>
                <a:gd name="connsiteY10" fmla="*/ 3530345 h 3561030"/>
                <a:gd name="connsiteX11" fmla="*/ 431334 w 1893988"/>
                <a:gd name="connsiteY11" fmla="*/ 3535321 h 3561030"/>
                <a:gd name="connsiteX12" fmla="*/ 426359 w 1893988"/>
                <a:gd name="connsiteY12" fmla="*/ 3535321 h 3561030"/>
                <a:gd name="connsiteX13" fmla="*/ 421920 w 1893988"/>
                <a:gd name="connsiteY13" fmla="*/ 3535858 h 3561030"/>
                <a:gd name="connsiteX14" fmla="*/ 421384 w 1893988"/>
                <a:gd name="connsiteY14" fmla="*/ 3535321 h 3561030"/>
                <a:gd name="connsiteX15" fmla="*/ 411433 w 1893988"/>
                <a:gd name="connsiteY15" fmla="*/ 3530345 h 3561030"/>
                <a:gd name="connsiteX16" fmla="*/ 396507 w 1893988"/>
                <a:gd name="connsiteY16" fmla="*/ 3530345 h 3561030"/>
                <a:gd name="connsiteX17" fmla="*/ 391530 w 1893988"/>
                <a:gd name="connsiteY17" fmla="*/ 3530345 h 3561030"/>
                <a:gd name="connsiteX18" fmla="*/ 386555 w 1893988"/>
                <a:gd name="connsiteY18" fmla="*/ 3525370 h 3561030"/>
                <a:gd name="connsiteX19" fmla="*/ 376604 w 1893988"/>
                <a:gd name="connsiteY19" fmla="*/ 3525370 h 3561030"/>
                <a:gd name="connsiteX20" fmla="*/ 371561 w 1893988"/>
                <a:gd name="connsiteY20" fmla="*/ 3520394 h 3561030"/>
                <a:gd name="connsiteX21" fmla="*/ 356635 w 1893988"/>
                <a:gd name="connsiteY21" fmla="*/ 3520394 h 3561030"/>
                <a:gd name="connsiteX22" fmla="*/ 351660 w 1893988"/>
                <a:gd name="connsiteY22" fmla="*/ 3515419 h 3561030"/>
                <a:gd name="connsiteX23" fmla="*/ 341709 w 1893988"/>
                <a:gd name="connsiteY23" fmla="*/ 3505468 h 3561030"/>
                <a:gd name="connsiteX24" fmla="*/ 336734 w 1893988"/>
                <a:gd name="connsiteY24" fmla="*/ 3500492 h 3561030"/>
                <a:gd name="connsiteX25" fmla="*/ 326783 w 1893988"/>
                <a:gd name="connsiteY25" fmla="*/ 3495853 h 3561030"/>
                <a:gd name="connsiteX26" fmla="*/ 321808 w 1893988"/>
                <a:gd name="connsiteY26" fmla="*/ 3490878 h 3561030"/>
                <a:gd name="connsiteX27" fmla="*/ 296864 w 1893988"/>
                <a:gd name="connsiteY27" fmla="*/ 3490878 h 3561030"/>
                <a:gd name="connsiteX28" fmla="*/ 291888 w 1893988"/>
                <a:gd name="connsiteY28" fmla="*/ 3485903 h 3561030"/>
                <a:gd name="connsiteX29" fmla="*/ 281938 w 1893988"/>
                <a:gd name="connsiteY29" fmla="*/ 3470909 h 3561030"/>
                <a:gd name="connsiteX30" fmla="*/ 276962 w 1893988"/>
                <a:gd name="connsiteY30" fmla="*/ 3465934 h 3561030"/>
                <a:gd name="connsiteX31" fmla="*/ 262036 w 1893988"/>
                <a:gd name="connsiteY31" fmla="*/ 3451007 h 3561030"/>
                <a:gd name="connsiteX32" fmla="*/ 257059 w 1893988"/>
                <a:gd name="connsiteY32" fmla="*/ 3446032 h 3561030"/>
                <a:gd name="connsiteX33" fmla="*/ 232115 w 1893988"/>
                <a:gd name="connsiteY33" fmla="*/ 3436081 h 3561030"/>
                <a:gd name="connsiteX34" fmla="*/ 227140 w 1893988"/>
                <a:gd name="connsiteY34" fmla="*/ 3431106 h 3561030"/>
                <a:gd name="connsiteX35" fmla="*/ 212214 w 1893988"/>
                <a:gd name="connsiteY35" fmla="*/ 3406162 h 3561030"/>
                <a:gd name="connsiteX36" fmla="*/ 207239 w 1893988"/>
                <a:gd name="connsiteY36" fmla="*/ 3401186 h 3561030"/>
                <a:gd name="connsiteX37" fmla="*/ 172344 w 1893988"/>
                <a:gd name="connsiteY37" fmla="*/ 3376309 h 3561030"/>
                <a:gd name="connsiteX38" fmla="*/ 167368 w 1893988"/>
                <a:gd name="connsiteY38" fmla="*/ 3371334 h 3561030"/>
                <a:gd name="connsiteX39" fmla="*/ 152442 w 1893988"/>
                <a:gd name="connsiteY39" fmla="*/ 3336439 h 3561030"/>
                <a:gd name="connsiteX40" fmla="*/ 147467 w 1893988"/>
                <a:gd name="connsiteY40" fmla="*/ 3331463 h 3561030"/>
                <a:gd name="connsiteX41" fmla="*/ 142492 w 1893988"/>
                <a:gd name="connsiteY41" fmla="*/ 3326488 h 3561030"/>
                <a:gd name="connsiteX42" fmla="*/ 137516 w 1893988"/>
                <a:gd name="connsiteY42" fmla="*/ 3321512 h 3561030"/>
                <a:gd name="connsiteX43" fmla="*/ 127566 w 1893988"/>
                <a:gd name="connsiteY43" fmla="*/ 3316537 h 3561030"/>
                <a:gd name="connsiteX44" fmla="*/ 122589 w 1893988"/>
                <a:gd name="connsiteY44" fmla="*/ 3311561 h 3561030"/>
                <a:gd name="connsiteX45" fmla="*/ 117613 w 1893988"/>
                <a:gd name="connsiteY45" fmla="*/ 3306586 h 3561030"/>
                <a:gd name="connsiteX46" fmla="*/ 97443 w 1893988"/>
                <a:gd name="connsiteY46" fmla="*/ 3256764 h 3561030"/>
                <a:gd name="connsiteX47" fmla="*/ 92467 w 1893988"/>
                <a:gd name="connsiteY47" fmla="*/ 3251789 h 3561030"/>
                <a:gd name="connsiteX48" fmla="*/ 87492 w 1893988"/>
                <a:gd name="connsiteY48" fmla="*/ 3246814 h 3561030"/>
                <a:gd name="connsiteX49" fmla="*/ 77541 w 1893988"/>
                <a:gd name="connsiteY49" fmla="*/ 3211919 h 3561030"/>
                <a:gd name="connsiteX50" fmla="*/ 72566 w 1893988"/>
                <a:gd name="connsiteY50" fmla="*/ 3206944 h 3561030"/>
                <a:gd name="connsiteX51" fmla="*/ 72566 w 1893988"/>
                <a:gd name="connsiteY51" fmla="*/ 3192018 h 3561030"/>
                <a:gd name="connsiteX52" fmla="*/ 67591 w 1893988"/>
                <a:gd name="connsiteY52" fmla="*/ 3187041 h 3561030"/>
                <a:gd name="connsiteX53" fmla="*/ 62615 w 1893988"/>
                <a:gd name="connsiteY53" fmla="*/ 3177091 h 3561030"/>
                <a:gd name="connsiteX54" fmla="*/ 57640 w 1893988"/>
                <a:gd name="connsiteY54" fmla="*/ 3172115 h 3561030"/>
                <a:gd name="connsiteX55" fmla="*/ 52665 w 1893988"/>
                <a:gd name="connsiteY55" fmla="*/ 3167140 h 3561030"/>
                <a:gd name="connsiteX56" fmla="*/ 42714 w 1893988"/>
                <a:gd name="connsiteY56" fmla="*/ 3132581 h 3561030"/>
                <a:gd name="connsiteX57" fmla="*/ 32696 w 1893988"/>
                <a:gd name="connsiteY57" fmla="*/ 3087399 h 3561030"/>
                <a:gd name="connsiteX58" fmla="*/ 27721 w 1893988"/>
                <a:gd name="connsiteY58" fmla="*/ 3082424 h 3561030"/>
                <a:gd name="connsiteX59" fmla="*/ 22745 w 1893988"/>
                <a:gd name="connsiteY59" fmla="*/ 3077448 h 3561030"/>
                <a:gd name="connsiteX60" fmla="*/ 22745 w 1893988"/>
                <a:gd name="connsiteY60" fmla="*/ 3045310 h 3561030"/>
                <a:gd name="connsiteX61" fmla="*/ 15349 w 1893988"/>
                <a:gd name="connsiteY61" fmla="*/ 3002144 h 3561030"/>
                <a:gd name="connsiteX62" fmla="*/ 12795 w 1893988"/>
                <a:gd name="connsiteY62" fmla="*/ 2977872 h 3561030"/>
                <a:gd name="connsiteX63" fmla="*/ 17770 w 1893988"/>
                <a:gd name="connsiteY63" fmla="*/ 2972830 h 3561030"/>
                <a:gd name="connsiteX64" fmla="*/ 12795 w 1893988"/>
                <a:gd name="connsiteY64" fmla="*/ 2938002 h 3561030"/>
                <a:gd name="connsiteX65" fmla="*/ 7819 w 1893988"/>
                <a:gd name="connsiteY65" fmla="*/ 2933027 h 3561030"/>
                <a:gd name="connsiteX66" fmla="*/ 7819 w 1893988"/>
                <a:gd name="connsiteY66" fmla="*/ 2912856 h 3561030"/>
                <a:gd name="connsiteX67" fmla="*/ 12795 w 1893988"/>
                <a:gd name="connsiteY67" fmla="*/ 2907881 h 3561030"/>
                <a:gd name="connsiteX68" fmla="*/ 8625 w 1893988"/>
                <a:gd name="connsiteY68" fmla="*/ 2861623 h 3561030"/>
                <a:gd name="connsiteX69" fmla="*/ 9702 w 1893988"/>
                <a:gd name="connsiteY69" fmla="*/ 2844680 h 3561030"/>
                <a:gd name="connsiteX70" fmla="*/ 12795 w 1893988"/>
                <a:gd name="connsiteY70" fmla="*/ 2793379 h 3561030"/>
                <a:gd name="connsiteX71" fmla="*/ 7819 w 1893988"/>
                <a:gd name="connsiteY71" fmla="*/ 2788404 h 3561030"/>
                <a:gd name="connsiteX72" fmla="*/ 7819 w 1893988"/>
                <a:gd name="connsiteY72" fmla="*/ 2778386 h 3561030"/>
                <a:gd name="connsiteX73" fmla="*/ 12795 w 1893988"/>
                <a:gd name="connsiteY73" fmla="*/ 2773411 h 3561030"/>
                <a:gd name="connsiteX74" fmla="*/ 17770 w 1893988"/>
                <a:gd name="connsiteY74" fmla="*/ 2728632 h 3561030"/>
                <a:gd name="connsiteX75" fmla="*/ 12795 w 1893988"/>
                <a:gd name="connsiteY75" fmla="*/ 2723589 h 3561030"/>
                <a:gd name="connsiteX76" fmla="*/ 12795 w 1893988"/>
                <a:gd name="connsiteY76" fmla="*/ 2713638 h 3561030"/>
                <a:gd name="connsiteX77" fmla="*/ 17770 w 1893988"/>
                <a:gd name="connsiteY77" fmla="*/ 2708663 h 3561030"/>
                <a:gd name="connsiteX78" fmla="*/ 8156 w 1893988"/>
                <a:gd name="connsiteY78" fmla="*/ 2676726 h 3561030"/>
                <a:gd name="connsiteX79" fmla="*/ 6742 w 1893988"/>
                <a:gd name="connsiteY79" fmla="*/ 2628182 h 3561030"/>
                <a:gd name="connsiteX80" fmla="*/ 17770 w 1893988"/>
                <a:gd name="connsiteY80" fmla="*/ 2599069 h 3561030"/>
                <a:gd name="connsiteX81" fmla="*/ 27182 w 1893988"/>
                <a:gd name="connsiteY81" fmla="*/ 2637259 h 3561030"/>
                <a:gd name="connsiteX82" fmla="*/ 37806 w 1893988"/>
                <a:gd name="connsiteY82" fmla="*/ 2662875 h 3561030"/>
                <a:gd name="connsiteX83" fmla="*/ 115396 w 1893988"/>
                <a:gd name="connsiteY83" fmla="*/ 2678071 h 3561030"/>
                <a:gd name="connsiteX84" fmla="*/ 156947 w 1893988"/>
                <a:gd name="connsiteY84" fmla="*/ 2684324 h 3561030"/>
                <a:gd name="connsiteX85" fmla="*/ 187337 w 1893988"/>
                <a:gd name="connsiteY85" fmla="*/ 2719084 h 3561030"/>
                <a:gd name="connsiteX86" fmla="*/ 205894 w 1893988"/>
                <a:gd name="connsiteY86" fmla="*/ 2832914 h 3561030"/>
                <a:gd name="connsiteX87" fmla="*/ 214231 w 1893988"/>
                <a:gd name="connsiteY87" fmla="*/ 2901628 h 3561030"/>
                <a:gd name="connsiteX88" fmla="*/ 251345 w 1893988"/>
                <a:gd name="connsiteY88" fmla="*/ 3016802 h 3561030"/>
                <a:gd name="connsiteX89" fmla="*/ 361880 w 1893988"/>
                <a:gd name="connsiteY89" fmla="*/ 3198337 h 3561030"/>
                <a:gd name="connsiteX90" fmla="*/ 572730 w 1893988"/>
                <a:gd name="connsiteY90" fmla="*/ 3364879 h 3561030"/>
                <a:gd name="connsiteX91" fmla="*/ 731068 w 1893988"/>
                <a:gd name="connsiteY91" fmla="*/ 3411944 h 3561030"/>
                <a:gd name="connsiteX92" fmla="*/ 901645 w 1893988"/>
                <a:gd name="connsiteY92" fmla="*/ 3395538 h 3561030"/>
                <a:gd name="connsiteX93" fmla="*/ 991270 w 1893988"/>
                <a:gd name="connsiteY93" fmla="*/ 3353248 h 3561030"/>
                <a:gd name="connsiteX94" fmla="*/ 1064152 w 1893988"/>
                <a:gd name="connsiteY94" fmla="*/ 3321983 h 3561030"/>
                <a:gd name="connsiteX95" fmla="*/ 1167426 w 1893988"/>
                <a:gd name="connsiteY95" fmla="*/ 3279692 h 3561030"/>
                <a:gd name="connsiteX96" fmla="*/ 1223434 w 1893988"/>
                <a:gd name="connsiteY96" fmla="*/ 3239351 h 3561030"/>
                <a:gd name="connsiteX97" fmla="*/ 1348356 w 1893988"/>
                <a:gd name="connsiteY97" fmla="*/ 3036771 h 3561030"/>
                <a:gd name="connsiteX98" fmla="*/ 1386008 w 1893988"/>
                <a:gd name="connsiteY98" fmla="*/ 2980562 h 3561030"/>
                <a:gd name="connsiteX99" fmla="*/ 1453244 w 1893988"/>
                <a:gd name="connsiteY99" fmla="*/ 2845419 h 3561030"/>
                <a:gd name="connsiteX100" fmla="*/ 1462454 w 1893988"/>
                <a:gd name="connsiteY100" fmla="*/ 2699787 h 3561030"/>
                <a:gd name="connsiteX101" fmla="*/ 1490560 w 1893988"/>
                <a:gd name="connsiteY101" fmla="*/ 2514285 h 3561030"/>
                <a:gd name="connsiteX102" fmla="*/ 1506695 w 1893988"/>
                <a:gd name="connsiteY102" fmla="*/ 2396893 h 3561030"/>
                <a:gd name="connsiteX103" fmla="*/ 1535338 w 1893988"/>
                <a:gd name="connsiteY103" fmla="*/ 2216500 h 3561030"/>
                <a:gd name="connsiteX104" fmla="*/ 1575679 w 1893988"/>
                <a:gd name="connsiteY104" fmla="*/ 1990388 h 3561030"/>
                <a:gd name="connsiteX105" fmla="*/ 1596253 w 1893988"/>
                <a:gd name="connsiteY105" fmla="*/ 1858607 h 3561030"/>
                <a:gd name="connsiteX106" fmla="*/ 1596590 w 1893988"/>
                <a:gd name="connsiteY106" fmla="*/ 1846236 h 3561030"/>
                <a:gd name="connsiteX107" fmla="*/ 1605396 w 1893988"/>
                <a:gd name="connsiteY107" fmla="*/ 1708000 h 3561030"/>
                <a:gd name="connsiteX108" fmla="*/ 1602640 w 1893988"/>
                <a:gd name="connsiteY108" fmla="*/ 1541794 h 3561030"/>
                <a:gd name="connsiteX109" fmla="*/ 1601565 w 1893988"/>
                <a:gd name="connsiteY109" fmla="*/ 1487132 h 3561030"/>
                <a:gd name="connsiteX110" fmla="*/ 1565997 w 1893988"/>
                <a:gd name="connsiteY110" fmla="*/ 1372832 h 3561030"/>
                <a:gd name="connsiteX111" fmla="*/ 1537220 w 1893988"/>
                <a:gd name="connsiteY111" fmla="*/ 1342038 h 3561030"/>
                <a:gd name="connsiteX112" fmla="*/ 1531103 w 1893988"/>
                <a:gd name="connsiteY112" fmla="*/ 1313463 h 3561030"/>
                <a:gd name="connsiteX113" fmla="*/ 1557189 w 1893988"/>
                <a:gd name="connsiteY113" fmla="*/ 1243807 h 3561030"/>
                <a:gd name="connsiteX114" fmla="*/ 1560820 w 1893988"/>
                <a:gd name="connsiteY114" fmla="*/ 1176572 h 3561030"/>
                <a:gd name="connsiteX115" fmla="*/ 1560080 w 1893988"/>
                <a:gd name="connsiteY115" fmla="*/ 1102142 h 3561030"/>
                <a:gd name="connsiteX116" fmla="*/ 1577090 w 1893988"/>
                <a:gd name="connsiteY116" fmla="*/ 964915 h 3561030"/>
                <a:gd name="connsiteX117" fmla="*/ 1558533 w 1893988"/>
                <a:gd name="connsiteY117" fmla="*/ 915296 h 3561030"/>
                <a:gd name="connsiteX118" fmla="*/ 1546700 w 1893988"/>
                <a:gd name="connsiteY118" fmla="*/ 884166 h 3561030"/>
                <a:gd name="connsiteX119" fmla="*/ 1546700 w 1893988"/>
                <a:gd name="connsiteY119" fmla="*/ 851825 h 3561030"/>
                <a:gd name="connsiteX120" fmla="*/ 1550600 w 1893988"/>
                <a:gd name="connsiteY120" fmla="*/ 835285 h 3561030"/>
                <a:gd name="connsiteX121" fmla="*/ 1558466 w 1893988"/>
                <a:gd name="connsiteY121" fmla="*/ 779413 h 3561030"/>
                <a:gd name="connsiteX122" fmla="*/ 1542330 w 1893988"/>
                <a:gd name="connsiteY122" fmla="*/ 662222 h 3561030"/>
                <a:gd name="connsiteX123" fmla="*/ 1564384 w 1893988"/>
                <a:gd name="connsiteY123" fmla="*/ 550746 h 3561030"/>
                <a:gd name="connsiteX124" fmla="*/ 1576889 w 1893988"/>
                <a:gd name="connsiteY124" fmla="*/ 480283 h 3561030"/>
                <a:gd name="connsiteX125" fmla="*/ 1555777 w 1893988"/>
                <a:gd name="connsiteY125" fmla="*/ 424074 h 3561030"/>
                <a:gd name="connsiteX126" fmla="*/ 1549054 w 1893988"/>
                <a:gd name="connsiteY126" fmla="*/ 402290 h 3561030"/>
                <a:gd name="connsiteX127" fmla="*/ 1581260 w 1893988"/>
                <a:gd name="connsiteY127" fmla="*/ 272997 h 3561030"/>
                <a:gd name="connsiteX128" fmla="*/ 1596925 w 1893988"/>
                <a:gd name="connsiteY128" fmla="*/ 155537 h 3561030"/>
                <a:gd name="connsiteX129" fmla="*/ 1523571 w 1893988"/>
                <a:gd name="connsiteY129" fmla="*/ 83662 h 3561030"/>
                <a:gd name="connsiteX130" fmla="*/ 1511132 w 1893988"/>
                <a:gd name="connsiteY130" fmla="*/ 83662 h 3561030"/>
                <a:gd name="connsiteX131" fmla="*/ 1489550 w 1893988"/>
                <a:gd name="connsiteY131" fmla="*/ 78081 h 3561030"/>
                <a:gd name="connsiteX132" fmla="*/ 1505755 w 1893988"/>
                <a:gd name="connsiteY132" fmla="*/ 61273 h 3561030"/>
                <a:gd name="connsiteX133" fmla="*/ 1570300 w 1893988"/>
                <a:gd name="connsiteY133" fmla="*/ 29739 h 3561030"/>
                <a:gd name="connsiteX134" fmla="*/ 1623751 w 1893988"/>
                <a:gd name="connsiteY134" fmla="*/ 2845 h 3561030"/>
                <a:gd name="connsiteX135" fmla="*/ 1645603 w 1893988"/>
                <a:gd name="connsiteY135" fmla="*/ 14679 h 3561030"/>
                <a:gd name="connsiteX136" fmla="*/ 1670414 w 1893988"/>
                <a:gd name="connsiteY136" fmla="*/ 175640 h 3561030"/>
                <a:gd name="connsiteX137" fmla="*/ 1679288 w 1893988"/>
                <a:gd name="connsiteY137" fmla="*/ 244220 h 3561030"/>
                <a:gd name="connsiteX138" fmla="*/ 1698720 w 1893988"/>
                <a:gd name="connsiteY138" fmla="*/ 333240 h 3561030"/>
                <a:gd name="connsiteX139" fmla="*/ 1700670 w 1893988"/>
                <a:gd name="connsiteY139" fmla="*/ 345409 h 3561030"/>
                <a:gd name="connsiteX140" fmla="*/ 1706586 w 1893988"/>
                <a:gd name="connsiteY140" fmla="*/ 481628 h 3561030"/>
                <a:gd name="connsiteX141" fmla="*/ 1714319 w 1893988"/>
                <a:gd name="connsiteY141" fmla="*/ 587591 h 3561030"/>
                <a:gd name="connsiteX142" fmla="*/ 1721512 w 1893988"/>
                <a:gd name="connsiteY142" fmla="*/ 656440 h 3561030"/>
                <a:gd name="connsiteX143" fmla="*/ 1726689 w 1893988"/>
                <a:gd name="connsiteY143" fmla="*/ 782775 h 3561030"/>
                <a:gd name="connsiteX144" fmla="*/ 1740136 w 1893988"/>
                <a:gd name="connsiteY144" fmla="*/ 890351 h 3561030"/>
                <a:gd name="connsiteX145" fmla="*/ 1790495 w 1893988"/>
                <a:gd name="connsiteY145" fmla="*/ 948779 h 3561030"/>
                <a:gd name="connsiteX146" fmla="*/ 1862169 w 1893988"/>
                <a:gd name="connsiteY146" fmla="*/ 925919 h 3561030"/>
                <a:gd name="connsiteX147" fmla="*/ 1875616 w 1893988"/>
                <a:gd name="connsiteY147" fmla="*/ 905076 h 3561030"/>
                <a:gd name="connsiteX148" fmla="*/ 1876624 w 1893988"/>
                <a:gd name="connsiteY148" fmla="*/ 918052 h 3561030"/>
                <a:gd name="connsiteX149" fmla="*/ 1876018 w 1893988"/>
                <a:gd name="connsiteY149" fmla="*/ 973387 h 3561030"/>
                <a:gd name="connsiteX150" fmla="*/ 1872993 w 1893988"/>
                <a:gd name="connsiteY150" fmla="*/ 986834 h 3561030"/>
                <a:gd name="connsiteX151" fmla="*/ 1885298 w 1893988"/>
                <a:gd name="connsiteY151" fmla="*/ 1031613 h 3561030"/>
                <a:gd name="connsiteX152" fmla="*/ 1884288 w 1893988"/>
                <a:gd name="connsiteY152" fmla="*/ 1064087 h 3561030"/>
                <a:gd name="connsiteX153" fmla="*/ 1879246 w 1893988"/>
                <a:gd name="connsiteY153" fmla="*/ 1098512 h 3561030"/>
                <a:gd name="connsiteX154" fmla="*/ 1874876 w 1893988"/>
                <a:gd name="connsiteY154" fmla="*/ 1130785 h 3561030"/>
                <a:gd name="connsiteX155" fmla="*/ 1875212 w 1893988"/>
                <a:gd name="connsiteY155" fmla="*/ 1159225 h 3561030"/>
                <a:gd name="connsiteX156" fmla="*/ 1873397 w 1893988"/>
                <a:gd name="connsiteY156" fmla="*/ 1174555 h 3561030"/>
                <a:gd name="connsiteX157" fmla="*/ 1871380 w 1893988"/>
                <a:gd name="connsiteY157" fmla="*/ 1205013 h 3561030"/>
                <a:gd name="connsiteX158" fmla="*/ 1869295 w 1893988"/>
                <a:gd name="connsiteY158" fmla="*/ 1218930 h 3561030"/>
                <a:gd name="connsiteX159" fmla="*/ 1865531 w 1893988"/>
                <a:gd name="connsiteY159" fmla="*/ 1249320 h 3561030"/>
                <a:gd name="connsiteX160" fmla="*/ 1863042 w 1893988"/>
                <a:gd name="connsiteY160" fmla="*/ 1269491 h 3561030"/>
                <a:gd name="connsiteX161" fmla="*/ 1859546 w 1893988"/>
                <a:gd name="connsiteY161" fmla="*/ 1298738 h 3561030"/>
                <a:gd name="connsiteX162" fmla="*/ 1856655 w 1893988"/>
                <a:gd name="connsiteY162" fmla="*/ 1324489 h 3561030"/>
                <a:gd name="connsiteX163" fmla="*/ 1855780 w 1893988"/>
                <a:gd name="connsiteY163" fmla="*/ 1354207 h 3561030"/>
                <a:gd name="connsiteX164" fmla="*/ 1852890 w 1893988"/>
                <a:gd name="connsiteY164" fmla="*/ 1374378 h 3561030"/>
                <a:gd name="connsiteX165" fmla="*/ 1849932 w 1893988"/>
                <a:gd name="connsiteY165" fmla="*/ 1403424 h 3561030"/>
                <a:gd name="connsiteX166" fmla="*/ 1848587 w 1893988"/>
                <a:gd name="connsiteY166" fmla="*/ 1423594 h 3561030"/>
                <a:gd name="connsiteX167" fmla="*/ 1844149 w 1893988"/>
                <a:gd name="connsiteY167" fmla="*/ 1446589 h 3561030"/>
                <a:gd name="connsiteX168" fmla="*/ 1841056 w 1893988"/>
                <a:gd name="connsiteY168" fmla="*/ 1470188 h 3561030"/>
                <a:gd name="connsiteX169" fmla="*/ 1839443 w 1893988"/>
                <a:gd name="connsiteY169" fmla="*/ 1491838 h 3561030"/>
                <a:gd name="connsiteX170" fmla="*/ 1837695 w 1893988"/>
                <a:gd name="connsiteY170" fmla="*/ 1509050 h 3561030"/>
                <a:gd name="connsiteX171" fmla="*/ 1834939 w 1893988"/>
                <a:gd name="connsiteY171" fmla="*/ 1532112 h 3561030"/>
                <a:gd name="connsiteX172" fmla="*/ 1832181 w 1893988"/>
                <a:gd name="connsiteY172" fmla="*/ 1549257 h 3561030"/>
                <a:gd name="connsiteX173" fmla="*/ 1830232 w 1893988"/>
                <a:gd name="connsiteY173" fmla="*/ 1572521 h 3561030"/>
                <a:gd name="connsiteX174" fmla="*/ 1826601 w 1893988"/>
                <a:gd name="connsiteY174" fmla="*/ 1594036 h 3561030"/>
                <a:gd name="connsiteX175" fmla="*/ 1821222 w 1893988"/>
                <a:gd name="connsiteY175" fmla="*/ 1606676 h 3561030"/>
                <a:gd name="connsiteX176" fmla="*/ 1817322 w 1893988"/>
                <a:gd name="connsiteY176" fmla="*/ 1633570 h 3561030"/>
                <a:gd name="connsiteX177" fmla="*/ 1820214 w 1893988"/>
                <a:gd name="connsiteY177" fmla="*/ 1641975 h 3561030"/>
                <a:gd name="connsiteX178" fmla="*/ 1825726 w 1893988"/>
                <a:gd name="connsiteY178" fmla="*/ 1657640 h 3561030"/>
                <a:gd name="connsiteX179" fmla="*/ 1812279 w 1893988"/>
                <a:gd name="connsiteY179" fmla="*/ 1664364 h 3561030"/>
                <a:gd name="connsiteX180" fmla="*/ 1737245 w 1893988"/>
                <a:gd name="connsiteY180" fmla="*/ 1729179 h 3561030"/>
                <a:gd name="connsiteX181" fmla="*/ 1633165 w 1893988"/>
                <a:gd name="connsiteY181" fmla="*/ 2114235 h 3561030"/>
                <a:gd name="connsiteX182" fmla="*/ 1589395 w 1893988"/>
                <a:gd name="connsiteY182" fmla="*/ 2341491 h 3561030"/>
                <a:gd name="connsiteX183" fmla="*/ 1534867 w 1893988"/>
                <a:gd name="connsiteY183" fmla="*/ 2682844 h 3561030"/>
                <a:gd name="connsiteX184" fmla="*/ 1523168 w 1893988"/>
                <a:gd name="connsiteY184" fmla="*/ 2853891 h 3561030"/>
                <a:gd name="connsiteX185" fmla="*/ 1470456 w 1893988"/>
                <a:gd name="connsiteY185" fmla="*/ 3083903 h 3561030"/>
                <a:gd name="connsiteX186" fmla="*/ 1315815 w 1893988"/>
                <a:gd name="connsiteY186" fmla="*/ 3297913 h 3561030"/>
                <a:gd name="connsiteX187" fmla="*/ 1087215 w 1893988"/>
                <a:gd name="connsiteY187" fmla="*/ 3435678 h 3561030"/>
                <a:gd name="connsiteX188" fmla="*/ 1050503 w 1893988"/>
                <a:gd name="connsiteY188" fmla="*/ 3541641 h 3561030"/>
                <a:gd name="connsiteX189" fmla="*/ 1054000 w 1893988"/>
                <a:gd name="connsiteY189" fmla="*/ 3560332 h 3561030"/>
                <a:gd name="connsiteX190" fmla="*/ 1038604 w 1893988"/>
                <a:gd name="connsiteY190" fmla="*/ 3553205 h 3561030"/>
                <a:gd name="connsiteX191" fmla="*/ 1000817 w 1893988"/>
                <a:gd name="connsiteY191" fmla="*/ 3546482 h 3561030"/>
                <a:gd name="connsiteX192" fmla="*/ 929212 w 1893988"/>
                <a:gd name="connsiteY192" fmla="*/ 3559929 h 3561030"/>
                <a:gd name="connsiteX193" fmla="*/ 909915 w 1893988"/>
                <a:gd name="connsiteY193" fmla="*/ 3556769 h 3561030"/>
                <a:gd name="connsiteX194" fmla="*/ 856867 w 1893988"/>
                <a:gd name="connsiteY194" fmla="*/ 3558248 h 3561030"/>
                <a:gd name="connsiteX195" fmla="*/ 849672 w 1893988"/>
                <a:gd name="connsiteY195" fmla="*/ 3559862 h 3561030"/>
                <a:gd name="connsiteX196" fmla="*/ 834612 w 1893988"/>
                <a:gd name="connsiteY196" fmla="*/ 3559257 h 3561030"/>
                <a:gd name="connsiteX197" fmla="*/ 819820 w 1893988"/>
                <a:gd name="connsiteY197" fmla="*/ 3554886 h 3561030"/>
                <a:gd name="connsiteX198" fmla="*/ 819820 w 1893988"/>
                <a:gd name="connsiteY198" fmla="*/ 3554886 h 3561030"/>
                <a:gd name="connsiteX199" fmla="*/ 774638 w 1893988"/>
                <a:gd name="connsiteY199" fmla="*/ 3550448 h 3561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1893988" h="3561030">
                  <a:moveTo>
                    <a:pt x="774638" y="3550448"/>
                  </a:moveTo>
                  <a:lnTo>
                    <a:pt x="769728" y="3550448"/>
                  </a:lnTo>
                  <a:cubicBezTo>
                    <a:pt x="756685" y="3534716"/>
                    <a:pt x="740549" y="3533303"/>
                    <a:pt x="723673" y="3542381"/>
                  </a:cubicBezTo>
                  <a:cubicBezTo>
                    <a:pt x="713924" y="3548633"/>
                    <a:pt x="701351" y="3548633"/>
                    <a:pt x="691602" y="3542381"/>
                  </a:cubicBezTo>
                  <a:cubicBezTo>
                    <a:pt x="676003" y="3533237"/>
                    <a:pt x="661884" y="3536397"/>
                    <a:pt x="650253" y="3550247"/>
                  </a:cubicBezTo>
                  <a:lnTo>
                    <a:pt x="630082" y="3550247"/>
                  </a:lnTo>
                  <a:cubicBezTo>
                    <a:pt x="576831" y="3552600"/>
                    <a:pt x="523648" y="3549238"/>
                    <a:pt x="470466" y="3550247"/>
                  </a:cubicBezTo>
                  <a:lnTo>
                    <a:pt x="461254" y="3550247"/>
                  </a:lnTo>
                  <a:cubicBezTo>
                    <a:pt x="461254" y="3544801"/>
                    <a:pt x="462127" y="3538884"/>
                    <a:pt x="456278" y="3535321"/>
                  </a:cubicBezTo>
                  <a:cubicBezTo>
                    <a:pt x="454799" y="3533438"/>
                    <a:pt x="452782" y="3532161"/>
                    <a:pt x="451303" y="3530345"/>
                  </a:cubicBezTo>
                  <a:lnTo>
                    <a:pt x="436310" y="3530345"/>
                  </a:lnTo>
                  <a:cubicBezTo>
                    <a:pt x="434831" y="3532161"/>
                    <a:pt x="432813" y="3533438"/>
                    <a:pt x="431334" y="3535321"/>
                  </a:cubicBezTo>
                  <a:lnTo>
                    <a:pt x="426359" y="3535321"/>
                  </a:lnTo>
                  <a:cubicBezTo>
                    <a:pt x="425282" y="3536665"/>
                    <a:pt x="423266" y="3536934"/>
                    <a:pt x="421920" y="3535858"/>
                  </a:cubicBezTo>
                  <a:cubicBezTo>
                    <a:pt x="421720" y="3535724"/>
                    <a:pt x="421518" y="3535522"/>
                    <a:pt x="421384" y="3535321"/>
                  </a:cubicBezTo>
                  <a:cubicBezTo>
                    <a:pt x="419299" y="3531891"/>
                    <a:pt x="415399" y="3529941"/>
                    <a:pt x="411433" y="3530345"/>
                  </a:cubicBezTo>
                  <a:cubicBezTo>
                    <a:pt x="407129" y="3526647"/>
                    <a:pt x="400809" y="3526647"/>
                    <a:pt x="396507" y="3530345"/>
                  </a:cubicBezTo>
                  <a:lnTo>
                    <a:pt x="391530" y="3530345"/>
                  </a:lnTo>
                  <a:cubicBezTo>
                    <a:pt x="390051" y="3528462"/>
                    <a:pt x="388035" y="3527185"/>
                    <a:pt x="386555" y="3525370"/>
                  </a:cubicBezTo>
                  <a:lnTo>
                    <a:pt x="376604" y="3525370"/>
                  </a:lnTo>
                  <a:cubicBezTo>
                    <a:pt x="375125" y="3523487"/>
                    <a:pt x="373108" y="3522210"/>
                    <a:pt x="371561" y="3520394"/>
                  </a:cubicBezTo>
                  <a:lnTo>
                    <a:pt x="356635" y="3520394"/>
                  </a:lnTo>
                  <a:cubicBezTo>
                    <a:pt x="355224" y="3518512"/>
                    <a:pt x="353206" y="3517235"/>
                    <a:pt x="351660" y="3515419"/>
                  </a:cubicBezTo>
                  <a:cubicBezTo>
                    <a:pt x="347088" y="3513671"/>
                    <a:pt x="343457" y="3510040"/>
                    <a:pt x="341709" y="3505468"/>
                  </a:cubicBezTo>
                  <a:cubicBezTo>
                    <a:pt x="340028" y="3503854"/>
                    <a:pt x="338347" y="3502173"/>
                    <a:pt x="336734" y="3500492"/>
                  </a:cubicBezTo>
                  <a:lnTo>
                    <a:pt x="326783" y="3495853"/>
                  </a:lnTo>
                  <a:cubicBezTo>
                    <a:pt x="325304" y="3493971"/>
                    <a:pt x="323287" y="3492626"/>
                    <a:pt x="321808" y="3490878"/>
                  </a:cubicBezTo>
                  <a:lnTo>
                    <a:pt x="296864" y="3490878"/>
                  </a:lnTo>
                  <a:cubicBezTo>
                    <a:pt x="295317" y="3489063"/>
                    <a:pt x="293704" y="3487449"/>
                    <a:pt x="291888" y="3485903"/>
                  </a:cubicBezTo>
                  <a:lnTo>
                    <a:pt x="281938" y="3470909"/>
                  </a:lnTo>
                  <a:cubicBezTo>
                    <a:pt x="280122" y="3469430"/>
                    <a:pt x="278845" y="3467413"/>
                    <a:pt x="276962" y="3465934"/>
                  </a:cubicBezTo>
                  <a:cubicBezTo>
                    <a:pt x="273868" y="3459344"/>
                    <a:pt x="268625" y="3454101"/>
                    <a:pt x="262036" y="3451007"/>
                  </a:cubicBezTo>
                  <a:cubicBezTo>
                    <a:pt x="260556" y="3449125"/>
                    <a:pt x="258540" y="3447847"/>
                    <a:pt x="257059" y="3446032"/>
                  </a:cubicBezTo>
                  <a:lnTo>
                    <a:pt x="232115" y="3436081"/>
                  </a:lnTo>
                  <a:cubicBezTo>
                    <a:pt x="230569" y="3434266"/>
                    <a:pt x="228955" y="3432652"/>
                    <a:pt x="227140" y="3431106"/>
                  </a:cubicBezTo>
                  <a:lnTo>
                    <a:pt x="212214" y="3406162"/>
                  </a:lnTo>
                  <a:cubicBezTo>
                    <a:pt x="210398" y="3404682"/>
                    <a:pt x="209121" y="3402665"/>
                    <a:pt x="207239" y="3401186"/>
                  </a:cubicBezTo>
                  <a:cubicBezTo>
                    <a:pt x="200515" y="3386529"/>
                    <a:pt x="184781" y="3383504"/>
                    <a:pt x="172344" y="3376309"/>
                  </a:cubicBezTo>
                  <a:cubicBezTo>
                    <a:pt x="170865" y="3374493"/>
                    <a:pt x="169184" y="3372813"/>
                    <a:pt x="167368" y="3371334"/>
                  </a:cubicBezTo>
                  <a:lnTo>
                    <a:pt x="152442" y="3336439"/>
                  </a:lnTo>
                  <a:cubicBezTo>
                    <a:pt x="150694" y="3334893"/>
                    <a:pt x="149215" y="3333010"/>
                    <a:pt x="147467" y="3331463"/>
                  </a:cubicBezTo>
                  <a:cubicBezTo>
                    <a:pt x="145719" y="3329916"/>
                    <a:pt x="144173" y="3328102"/>
                    <a:pt x="142492" y="3326488"/>
                  </a:cubicBezTo>
                  <a:cubicBezTo>
                    <a:pt x="140811" y="3324874"/>
                    <a:pt x="139063" y="3323260"/>
                    <a:pt x="137516" y="3321512"/>
                  </a:cubicBezTo>
                  <a:lnTo>
                    <a:pt x="127566" y="3316537"/>
                  </a:lnTo>
                  <a:cubicBezTo>
                    <a:pt x="126085" y="3314722"/>
                    <a:pt x="124204" y="3313242"/>
                    <a:pt x="122589" y="3311561"/>
                  </a:cubicBezTo>
                  <a:cubicBezTo>
                    <a:pt x="121042" y="3309813"/>
                    <a:pt x="119362" y="3308132"/>
                    <a:pt x="117613" y="3306586"/>
                  </a:cubicBezTo>
                  <a:cubicBezTo>
                    <a:pt x="116067" y="3288298"/>
                    <a:pt x="109076" y="3270952"/>
                    <a:pt x="97443" y="3256764"/>
                  </a:cubicBezTo>
                  <a:cubicBezTo>
                    <a:pt x="95695" y="3255151"/>
                    <a:pt x="94216" y="3253336"/>
                    <a:pt x="92467" y="3251789"/>
                  </a:cubicBezTo>
                  <a:cubicBezTo>
                    <a:pt x="90719" y="3250243"/>
                    <a:pt x="89106" y="3248562"/>
                    <a:pt x="87492" y="3246814"/>
                  </a:cubicBezTo>
                  <a:cubicBezTo>
                    <a:pt x="71962" y="3238678"/>
                    <a:pt x="79357" y="3224021"/>
                    <a:pt x="77541" y="3211919"/>
                  </a:cubicBezTo>
                  <a:cubicBezTo>
                    <a:pt x="75726" y="3210440"/>
                    <a:pt x="74449" y="3208423"/>
                    <a:pt x="72566" y="3206944"/>
                  </a:cubicBezTo>
                  <a:lnTo>
                    <a:pt x="72566" y="3192018"/>
                  </a:lnTo>
                  <a:cubicBezTo>
                    <a:pt x="70751" y="3190470"/>
                    <a:pt x="69473" y="3188454"/>
                    <a:pt x="67591" y="3187041"/>
                  </a:cubicBezTo>
                  <a:lnTo>
                    <a:pt x="62615" y="3177091"/>
                  </a:lnTo>
                  <a:cubicBezTo>
                    <a:pt x="60867" y="3175477"/>
                    <a:pt x="59388" y="3173662"/>
                    <a:pt x="57640" y="3172115"/>
                  </a:cubicBezTo>
                  <a:cubicBezTo>
                    <a:pt x="56094" y="3170367"/>
                    <a:pt x="54413" y="3168686"/>
                    <a:pt x="52665" y="3167140"/>
                  </a:cubicBezTo>
                  <a:cubicBezTo>
                    <a:pt x="44328" y="3157727"/>
                    <a:pt x="40629" y="3145019"/>
                    <a:pt x="42714" y="3132581"/>
                  </a:cubicBezTo>
                  <a:cubicBezTo>
                    <a:pt x="44731" y="3116781"/>
                    <a:pt x="41168" y="3100846"/>
                    <a:pt x="32696" y="3087399"/>
                  </a:cubicBezTo>
                  <a:cubicBezTo>
                    <a:pt x="30948" y="3085853"/>
                    <a:pt x="29469" y="3083970"/>
                    <a:pt x="27721" y="3082424"/>
                  </a:cubicBezTo>
                  <a:cubicBezTo>
                    <a:pt x="26174" y="3080675"/>
                    <a:pt x="24493" y="3078995"/>
                    <a:pt x="22745" y="3077448"/>
                  </a:cubicBezTo>
                  <a:cubicBezTo>
                    <a:pt x="22745" y="3066758"/>
                    <a:pt x="22745" y="3056000"/>
                    <a:pt x="22745" y="3045310"/>
                  </a:cubicBezTo>
                  <a:cubicBezTo>
                    <a:pt x="22745" y="3030451"/>
                    <a:pt x="23619" y="3015726"/>
                    <a:pt x="15349" y="3002144"/>
                  </a:cubicBezTo>
                  <a:cubicBezTo>
                    <a:pt x="10912" y="2994816"/>
                    <a:pt x="13198" y="2986008"/>
                    <a:pt x="12795" y="2977872"/>
                  </a:cubicBezTo>
                  <a:cubicBezTo>
                    <a:pt x="14677" y="2976393"/>
                    <a:pt x="15954" y="2974376"/>
                    <a:pt x="17770" y="2972830"/>
                  </a:cubicBezTo>
                  <a:cubicBezTo>
                    <a:pt x="18374" y="2960996"/>
                    <a:pt x="16693" y="2949163"/>
                    <a:pt x="12795" y="2938002"/>
                  </a:cubicBezTo>
                  <a:cubicBezTo>
                    <a:pt x="10979" y="2936456"/>
                    <a:pt x="9702" y="2934439"/>
                    <a:pt x="7819" y="2933027"/>
                  </a:cubicBezTo>
                  <a:lnTo>
                    <a:pt x="7819" y="2912856"/>
                  </a:lnTo>
                  <a:cubicBezTo>
                    <a:pt x="9702" y="2911444"/>
                    <a:pt x="10979" y="2909427"/>
                    <a:pt x="12795" y="2907881"/>
                  </a:cubicBezTo>
                  <a:cubicBezTo>
                    <a:pt x="12391" y="2892417"/>
                    <a:pt x="14408" y="2876751"/>
                    <a:pt x="8625" y="2861623"/>
                  </a:cubicBezTo>
                  <a:cubicBezTo>
                    <a:pt x="7012" y="2856042"/>
                    <a:pt x="7415" y="2850058"/>
                    <a:pt x="9702" y="2844680"/>
                  </a:cubicBezTo>
                  <a:cubicBezTo>
                    <a:pt x="15685" y="2827871"/>
                    <a:pt x="11585" y="2810457"/>
                    <a:pt x="12795" y="2793379"/>
                  </a:cubicBezTo>
                  <a:cubicBezTo>
                    <a:pt x="10979" y="2791833"/>
                    <a:pt x="9702" y="2789816"/>
                    <a:pt x="7819" y="2788404"/>
                  </a:cubicBezTo>
                  <a:lnTo>
                    <a:pt x="7819" y="2778386"/>
                  </a:lnTo>
                  <a:cubicBezTo>
                    <a:pt x="9702" y="2776973"/>
                    <a:pt x="10979" y="2774957"/>
                    <a:pt x="12795" y="2773411"/>
                  </a:cubicBezTo>
                  <a:cubicBezTo>
                    <a:pt x="13802" y="2758416"/>
                    <a:pt x="20257" y="2744029"/>
                    <a:pt x="17770" y="2728632"/>
                  </a:cubicBezTo>
                  <a:cubicBezTo>
                    <a:pt x="15954" y="2727085"/>
                    <a:pt x="14677" y="2725068"/>
                    <a:pt x="12795" y="2723589"/>
                  </a:cubicBezTo>
                  <a:lnTo>
                    <a:pt x="12795" y="2713638"/>
                  </a:lnTo>
                  <a:cubicBezTo>
                    <a:pt x="14677" y="2712226"/>
                    <a:pt x="15954" y="2710209"/>
                    <a:pt x="17770" y="2708663"/>
                  </a:cubicBezTo>
                  <a:cubicBezTo>
                    <a:pt x="18778" y="2697165"/>
                    <a:pt x="15349" y="2685735"/>
                    <a:pt x="8156" y="2676726"/>
                  </a:cubicBezTo>
                  <a:cubicBezTo>
                    <a:pt x="-5897" y="2657900"/>
                    <a:pt x="-6234" y="2648017"/>
                    <a:pt x="6742" y="2628182"/>
                  </a:cubicBezTo>
                  <a:cubicBezTo>
                    <a:pt x="12593" y="2619172"/>
                    <a:pt x="18576" y="2610499"/>
                    <a:pt x="17770" y="2599069"/>
                  </a:cubicBezTo>
                  <a:cubicBezTo>
                    <a:pt x="37941" y="2616282"/>
                    <a:pt x="37941" y="2616282"/>
                    <a:pt x="27182" y="2637259"/>
                  </a:cubicBezTo>
                  <a:cubicBezTo>
                    <a:pt x="19720" y="2651580"/>
                    <a:pt x="22140" y="2659178"/>
                    <a:pt x="37806" y="2662875"/>
                  </a:cubicBezTo>
                  <a:cubicBezTo>
                    <a:pt x="63356" y="2669532"/>
                    <a:pt x="89240" y="2674574"/>
                    <a:pt x="115396" y="2678071"/>
                  </a:cubicBezTo>
                  <a:cubicBezTo>
                    <a:pt x="129312" y="2679617"/>
                    <a:pt x="142759" y="2683651"/>
                    <a:pt x="156947" y="2684324"/>
                  </a:cubicBezTo>
                  <a:cubicBezTo>
                    <a:pt x="171134" y="2684996"/>
                    <a:pt x="182833" y="2701401"/>
                    <a:pt x="187337" y="2719084"/>
                  </a:cubicBezTo>
                  <a:cubicBezTo>
                    <a:pt x="197221" y="2756333"/>
                    <a:pt x="203406" y="2794455"/>
                    <a:pt x="205894" y="2832914"/>
                  </a:cubicBezTo>
                  <a:cubicBezTo>
                    <a:pt x="206969" y="2855975"/>
                    <a:pt x="209727" y="2878970"/>
                    <a:pt x="214231" y="2901628"/>
                  </a:cubicBezTo>
                  <a:cubicBezTo>
                    <a:pt x="223376" y="2940960"/>
                    <a:pt x="235814" y="2979486"/>
                    <a:pt x="251345" y="3016802"/>
                  </a:cubicBezTo>
                  <a:cubicBezTo>
                    <a:pt x="277566" y="3083163"/>
                    <a:pt x="314950" y="3144549"/>
                    <a:pt x="361880" y="3198337"/>
                  </a:cubicBezTo>
                  <a:cubicBezTo>
                    <a:pt x="421047" y="3266984"/>
                    <a:pt x="489088" y="3326084"/>
                    <a:pt x="572730" y="3364879"/>
                  </a:cubicBezTo>
                  <a:cubicBezTo>
                    <a:pt x="622955" y="3388142"/>
                    <a:pt x="676272" y="3404010"/>
                    <a:pt x="731068" y="3411944"/>
                  </a:cubicBezTo>
                  <a:cubicBezTo>
                    <a:pt x="788420" y="3420079"/>
                    <a:pt x="846916" y="3414432"/>
                    <a:pt x="901645" y="3395538"/>
                  </a:cubicBezTo>
                  <a:cubicBezTo>
                    <a:pt x="933178" y="3385319"/>
                    <a:pt x="963299" y="3371132"/>
                    <a:pt x="991270" y="3353248"/>
                  </a:cubicBezTo>
                  <a:cubicBezTo>
                    <a:pt x="1013928" y="3339397"/>
                    <a:pt x="1038469" y="3328841"/>
                    <a:pt x="1064152" y="3321983"/>
                  </a:cubicBezTo>
                  <a:cubicBezTo>
                    <a:pt x="1099787" y="3311024"/>
                    <a:pt x="1134347" y="3296904"/>
                    <a:pt x="1167426" y="3279692"/>
                  </a:cubicBezTo>
                  <a:cubicBezTo>
                    <a:pt x="1187799" y="3268732"/>
                    <a:pt x="1206625" y="3255151"/>
                    <a:pt x="1223434" y="3239351"/>
                  </a:cubicBezTo>
                  <a:cubicBezTo>
                    <a:pt x="1285223" y="3184083"/>
                    <a:pt x="1323143" y="3114428"/>
                    <a:pt x="1348356" y="3036771"/>
                  </a:cubicBezTo>
                  <a:cubicBezTo>
                    <a:pt x="1354610" y="3014516"/>
                    <a:pt x="1367788" y="2994816"/>
                    <a:pt x="1386008" y="2980562"/>
                  </a:cubicBezTo>
                  <a:cubicBezTo>
                    <a:pt x="1429711" y="2946944"/>
                    <a:pt x="1449074" y="2901225"/>
                    <a:pt x="1453244" y="2845419"/>
                  </a:cubicBezTo>
                  <a:cubicBezTo>
                    <a:pt x="1456942" y="2796876"/>
                    <a:pt x="1453244" y="2747793"/>
                    <a:pt x="1462454" y="2699787"/>
                  </a:cubicBezTo>
                  <a:cubicBezTo>
                    <a:pt x="1474086" y="2638267"/>
                    <a:pt x="1478928" y="2575806"/>
                    <a:pt x="1490560" y="2514285"/>
                  </a:cubicBezTo>
                  <a:cubicBezTo>
                    <a:pt x="1497887" y="2475625"/>
                    <a:pt x="1500712" y="2435956"/>
                    <a:pt x="1506695" y="2396893"/>
                  </a:cubicBezTo>
                  <a:cubicBezTo>
                    <a:pt x="1516040" y="2336381"/>
                    <a:pt x="1525185" y="2276542"/>
                    <a:pt x="1535338" y="2216500"/>
                  </a:cubicBezTo>
                  <a:cubicBezTo>
                    <a:pt x="1548112" y="2140995"/>
                    <a:pt x="1564720" y="2066162"/>
                    <a:pt x="1575679" y="1990388"/>
                  </a:cubicBezTo>
                  <a:cubicBezTo>
                    <a:pt x="1582066" y="1946349"/>
                    <a:pt x="1589126" y="1902512"/>
                    <a:pt x="1596253" y="1858607"/>
                  </a:cubicBezTo>
                  <a:cubicBezTo>
                    <a:pt x="1596723" y="1854505"/>
                    <a:pt x="1596857" y="1850337"/>
                    <a:pt x="1596590" y="1846236"/>
                  </a:cubicBezTo>
                  <a:cubicBezTo>
                    <a:pt x="1595849" y="1799843"/>
                    <a:pt x="1603313" y="1753989"/>
                    <a:pt x="1605396" y="1708000"/>
                  </a:cubicBezTo>
                  <a:cubicBezTo>
                    <a:pt x="1607616" y="1652800"/>
                    <a:pt x="1610977" y="1597196"/>
                    <a:pt x="1602640" y="1541794"/>
                  </a:cubicBezTo>
                  <a:cubicBezTo>
                    <a:pt x="1599951" y="1523910"/>
                    <a:pt x="1602035" y="1505353"/>
                    <a:pt x="1601565" y="1487132"/>
                  </a:cubicBezTo>
                  <a:cubicBezTo>
                    <a:pt x="1600488" y="1445782"/>
                    <a:pt x="1591345" y="1406449"/>
                    <a:pt x="1565997" y="1372832"/>
                  </a:cubicBezTo>
                  <a:cubicBezTo>
                    <a:pt x="1557324" y="1361725"/>
                    <a:pt x="1547710" y="1351424"/>
                    <a:pt x="1537220" y="1342038"/>
                  </a:cubicBezTo>
                  <a:cubicBezTo>
                    <a:pt x="1528345" y="1335355"/>
                    <a:pt x="1525723" y="1323185"/>
                    <a:pt x="1531103" y="1313463"/>
                  </a:cubicBezTo>
                  <a:cubicBezTo>
                    <a:pt x="1540582" y="1290536"/>
                    <a:pt x="1548044" y="1266801"/>
                    <a:pt x="1557189" y="1243807"/>
                  </a:cubicBezTo>
                  <a:cubicBezTo>
                    <a:pt x="1566334" y="1220813"/>
                    <a:pt x="1571981" y="1198423"/>
                    <a:pt x="1560820" y="1176572"/>
                  </a:cubicBezTo>
                  <a:cubicBezTo>
                    <a:pt x="1547373" y="1150955"/>
                    <a:pt x="1554635" y="1127154"/>
                    <a:pt x="1560080" y="1102142"/>
                  </a:cubicBezTo>
                  <a:cubicBezTo>
                    <a:pt x="1571107" y="1057223"/>
                    <a:pt x="1576821" y="1011166"/>
                    <a:pt x="1577090" y="964915"/>
                  </a:cubicBezTo>
                  <a:cubicBezTo>
                    <a:pt x="1577898" y="946547"/>
                    <a:pt x="1571175" y="928642"/>
                    <a:pt x="1558533" y="915296"/>
                  </a:cubicBezTo>
                  <a:cubicBezTo>
                    <a:pt x="1549927" y="907362"/>
                    <a:pt x="1545490" y="895824"/>
                    <a:pt x="1546700" y="884166"/>
                  </a:cubicBezTo>
                  <a:cubicBezTo>
                    <a:pt x="1547440" y="873408"/>
                    <a:pt x="1546700" y="862583"/>
                    <a:pt x="1546700" y="851825"/>
                  </a:cubicBezTo>
                  <a:cubicBezTo>
                    <a:pt x="1545692" y="846010"/>
                    <a:pt x="1547104" y="840039"/>
                    <a:pt x="1550600" y="835285"/>
                  </a:cubicBezTo>
                  <a:cubicBezTo>
                    <a:pt x="1567072" y="818544"/>
                    <a:pt x="1562501" y="798979"/>
                    <a:pt x="1558466" y="779413"/>
                  </a:cubicBezTo>
                  <a:cubicBezTo>
                    <a:pt x="1550533" y="740685"/>
                    <a:pt x="1536749" y="702294"/>
                    <a:pt x="1542330" y="662222"/>
                  </a:cubicBezTo>
                  <a:cubicBezTo>
                    <a:pt x="1547508" y="624671"/>
                    <a:pt x="1554903" y="587450"/>
                    <a:pt x="1564384" y="550746"/>
                  </a:cubicBezTo>
                  <a:cubicBezTo>
                    <a:pt x="1571242" y="527819"/>
                    <a:pt x="1575477" y="504172"/>
                    <a:pt x="1576889" y="480283"/>
                  </a:cubicBezTo>
                  <a:cubicBezTo>
                    <a:pt x="1578368" y="459366"/>
                    <a:pt x="1570703" y="438839"/>
                    <a:pt x="1555777" y="424074"/>
                  </a:cubicBezTo>
                  <a:cubicBezTo>
                    <a:pt x="1549592" y="417956"/>
                    <a:pt x="1545086" y="412040"/>
                    <a:pt x="1549054" y="402290"/>
                  </a:cubicBezTo>
                  <a:cubicBezTo>
                    <a:pt x="1566601" y="360940"/>
                    <a:pt x="1572923" y="316633"/>
                    <a:pt x="1581260" y="272997"/>
                  </a:cubicBezTo>
                  <a:cubicBezTo>
                    <a:pt x="1588857" y="234202"/>
                    <a:pt x="1594101" y="194970"/>
                    <a:pt x="1596925" y="155537"/>
                  </a:cubicBezTo>
                  <a:cubicBezTo>
                    <a:pt x="1599144" y="121919"/>
                    <a:pt x="1559678" y="78485"/>
                    <a:pt x="1523571" y="83662"/>
                  </a:cubicBezTo>
                  <a:cubicBezTo>
                    <a:pt x="1519469" y="84308"/>
                    <a:pt x="1515234" y="84308"/>
                    <a:pt x="1511132" y="83662"/>
                  </a:cubicBezTo>
                  <a:cubicBezTo>
                    <a:pt x="1503603" y="82385"/>
                    <a:pt x="1491837" y="88637"/>
                    <a:pt x="1489550" y="78081"/>
                  </a:cubicBezTo>
                  <a:cubicBezTo>
                    <a:pt x="1487735" y="69476"/>
                    <a:pt x="1499433" y="66383"/>
                    <a:pt x="1505755" y="61273"/>
                  </a:cubicBezTo>
                  <a:cubicBezTo>
                    <a:pt x="1524983" y="45876"/>
                    <a:pt x="1549458" y="41707"/>
                    <a:pt x="1570300" y="29739"/>
                  </a:cubicBezTo>
                  <a:cubicBezTo>
                    <a:pt x="1587580" y="19856"/>
                    <a:pt x="1605665" y="11384"/>
                    <a:pt x="1623751" y="2845"/>
                  </a:cubicBezTo>
                  <a:cubicBezTo>
                    <a:pt x="1637871" y="-3878"/>
                    <a:pt x="1646141" y="156"/>
                    <a:pt x="1645603" y="14679"/>
                  </a:cubicBezTo>
                  <a:cubicBezTo>
                    <a:pt x="1643587" y="70080"/>
                    <a:pt x="1661269" y="122255"/>
                    <a:pt x="1670414" y="175640"/>
                  </a:cubicBezTo>
                  <a:cubicBezTo>
                    <a:pt x="1674245" y="198366"/>
                    <a:pt x="1675255" y="221562"/>
                    <a:pt x="1679288" y="244220"/>
                  </a:cubicBezTo>
                  <a:cubicBezTo>
                    <a:pt x="1684600" y="274073"/>
                    <a:pt x="1695627" y="302782"/>
                    <a:pt x="1698720" y="333240"/>
                  </a:cubicBezTo>
                  <a:cubicBezTo>
                    <a:pt x="1699660" y="337240"/>
                    <a:pt x="1700333" y="341308"/>
                    <a:pt x="1700670" y="345409"/>
                  </a:cubicBezTo>
                  <a:cubicBezTo>
                    <a:pt x="1697510" y="390995"/>
                    <a:pt x="1703964" y="436311"/>
                    <a:pt x="1706586" y="481628"/>
                  </a:cubicBezTo>
                  <a:cubicBezTo>
                    <a:pt x="1708670" y="516926"/>
                    <a:pt x="1710149" y="552360"/>
                    <a:pt x="1714319" y="587591"/>
                  </a:cubicBezTo>
                  <a:cubicBezTo>
                    <a:pt x="1717008" y="610384"/>
                    <a:pt x="1718890" y="633647"/>
                    <a:pt x="1721512" y="656440"/>
                  </a:cubicBezTo>
                  <a:cubicBezTo>
                    <a:pt x="1726285" y="698596"/>
                    <a:pt x="1722521" y="740954"/>
                    <a:pt x="1726689" y="782775"/>
                  </a:cubicBezTo>
                  <a:cubicBezTo>
                    <a:pt x="1730253" y="818678"/>
                    <a:pt x="1732068" y="854918"/>
                    <a:pt x="1740136" y="890351"/>
                  </a:cubicBezTo>
                  <a:cubicBezTo>
                    <a:pt x="1746860" y="920338"/>
                    <a:pt x="1761718" y="940509"/>
                    <a:pt x="1790495" y="948779"/>
                  </a:cubicBezTo>
                  <a:cubicBezTo>
                    <a:pt x="1819272" y="957049"/>
                    <a:pt x="1842266" y="946224"/>
                    <a:pt x="1862169" y="925919"/>
                  </a:cubicBezTo>
                  <a:cubicBezTo>
                    <a:pt x="1867749" y="919733"/>
                    <a:pt x="1872254" y="912693"/>
                    <a:pt x="1875616" y="905076"/>
                  </a:cubicBezTo>
                  <a:cubicBezTo>
                    <a:pt x="1881128" y="908975"/>
                    <a:pt x="1878507" y="913211"/>
                    <a:pt x="1876624" y="918052"/>
                  </a:cubicBezTo>
                  <a:cubicBezTo>
                    <a:pt x="1869497" y="936340"/>
                    <a:pt x="1859950" y="954628"/>
                    <a:pt x="1876018" y="973387"/>
                  </a:cubicBezTo>
                  <a:cubicBezTo>
                    <a:pt x="1880524" y="978631"/>
                    <a:pt x="1873464" y="982195"/>
                    <a:pt x="1872993" y="986834"/>
                  </a:cubicBezTo>
                  <a:cubicBezTo>
                    <a:pt x="1871245" y="1003105"/>
                    <a:pt x="1862437" y="1020922"/>
                    <a:pt x="1885298" y="1031613"/>
                  </a:cubicBezTo>
                  <a:cubicBezTo>
                    <a:pt x="1894306" y="1035848"/>
                    <a:pt x="1892492" y="1056288"/>
                    <a:pt x="1884288" y="1064087"/>
                  </a:cubicBezTo>
                  <a:cubicBezTo>
                    <a:pt x="1867614" y="1079820"/>
                    <a:pt x="1867547" y="1080493"/>
                    <a:pt x="1879246" y="1098512"/>
                  </a:cubicBezTo>
                  <a:cubicBezTo>
                    <a:pt x="1888861" y="1113304"/>
                    <a:pt x="1888256" y="1117943"/>
                    <a:pt x="1874876" y="1130785"/>
                  </a:cubicBezTo>
                  <a:cubicBezTo>
                    <a:pt x="1864387" y="1140870"/>
                    <a:pt x="1864050" y="1146249"/>
                    <a:pt x="1875212" y="1159225"/>
                  </a:cubicBezTo>
                  <a:cubicBezTo>
                    <a:pt x="1880926" y="1165949"/>
                    <a:pt x="1880659" y="1168907"/>
                    <a:pt x="1873397" y="1174555"/>
                  </a:cubicBezTo>
                  <a:cubicBezTo>
                    <a:pt x="1857798" y="1186657"/>
                    <a:pt x="1858134" y="1187599"/>
                    <a:pt x="1871380" y="1205013"/>
                  </a:cubicBezTo>
                  <a:cubicBezTo>
                    <a:pt x="1875884" y="1210929"/>
                    <a:pt x="1875280" y="1213955"/>
                    <a:pt x="1869295" y="1218930"/>
                  </a:cubicBezTo>
                  <a:cubicBezTo>
                    <a:pt x="1852755" y="1232714"/>
                    <a:pt x="1852823" y="1233318"/>
                    <a:pt x="1865531" y="1249320"/>
                  </a:cubicBezTo>
                  <a:cubicBezTo>
                    <a:pt x="1872254" y="1257389"/>
                    <a:pt x="1872254" y="1262364"/>
                    <a:pt x="1863042" y="1269491"/>
                  </a:cubicBezTo>
                  <a:cubicBezTo>
                    <a:pt x="1847982" y="1281056"/>
                    <a:pt x="1848318" y="1284417"/>
                    <a:pt x="1859546" y="1298738"/>
                  </a:cubicBezTo>
                  <a:cubicBezTo>
                    <a:pt x="1868422" y="1310034"/>
                    <a:pt x="1867950" y="1314203"/>
                    <a:pt x="1856655" y="1324489"/>
                  </a:cubicBezTo>
                  <a:cubicBezTo>
                    <a:pt x="1843747" y="1336121"/>
                    <a:pt x="1843208" y="1338609"/>
                    <a:pt x="1855780" y="1354207"/>
                  </a:cubicBezTo>
                  <a:cubicBezTo>
                    <a:pt x="1862169" y="1362410"/>
                    <a:pt x="1862035" y="1367654"/>
                    <a:pt x="1852890" y="1374378"/>
                  </a:cubicBezTo>
                  <a:cubicBezTo>
                    <a:pt x="1837896" y="1385741"/>
                    <a:pt x="1837896" y="1389170"/>
                    <a:pt x="1849932" y="1403424"/>
                  </a:cubicBezTo>
                  <a:cubicBezTo>
                    <a:pt x="1856655" y="1411290"/>
                    <a:pt x="1858673" y="1417677"/>
                    <a:pt x="1848587" y="1423594"/>
                  </a:cubicBezTo>
                  <a:cubicBezTo>
                    <a:pt x="1838502" y="1429511"/>
                    <a:pt x="1838637" y="1438857"/>
                    <a:pt x="1844149" y="1446589"/>
                  </a:cubicBezTo>
                  <a:cubicBezTo>
                    <a:pt x="1851344" y="1456405"/>
                    <a:pt x="1853898" y="1462793"/>
                    <a:pt x="1841056" y="1470188"/>
                  </a:cubicBezTo>
                  <a:cubicBezTo>
                    <a:pt x="1832315" y="1475231"/>
                    <a:pt x="1833929" y="1484913"/>
                    <a:pt x="1839443" y="1491838"/>
                  </a:cubicBezTo>
                  <a:cubicBezTo>
                    <a:pt x="1844957" y="1498763"/>
                    <a:pt x="1847780" y="1503470"/>
                    <a:pt x="1837695" y="1509050"/>
                  </a:cubicBezTo>
                  <a:cubicBezTo>
                    <a:pt x="1827609" y="1514631"/>
                    <a:pt x="1828752" y="1524447"/>
                    <a:pt x="1834939" y="1532112"/>
                  </a:cubicBezTo>
                  <a:cubicBezTo>
                    <a:pt x="1841124" y="1539777"/>
                    <a:pt x="1841662" y="1543811"/>
                    <a:pt x="1832181" y="1549257"/>
                  </a:cubicBezTo>
                  <a:cubicBezTo>
                    <a:pt x="1822701" y="1554703"/>
                    <a:pt x="1824248" y="1564587"/>
                    <a:pt x="1830232" y="1572521"/>
                  </a:cubicBezTo>
                  <a:cubicBezTo>
                    <a:pt x="1836956" y="1581463"/>
                    <a:pt x="1838569" y="1588657"/>
                    <a:pt x="1826601" y="1594036"/>
                  </a:cubicBezTo>
                  <a:cubicBezTo>
                    <a:pt x="1821828" y="1596214"/>
                    <a:pt x="1819474" y="1601707"/>
                    <a:pt x="1821222" y="1606676"/>
                  </a:cubicBezTo>
                  <a:cubicBezTo>
                    <a:pt x="1823978" y="1616492"/>
                    <a:pt x="1831913" y="1626241"/>
                    <a:pt x="1817322" y="1633570"/>
                  </a:cubicBezTo>
                  <a:cubicBezTo>
                    <a:pt x="1815037" y="1634713"/>
                    <a:pt x="1817322" y="1640294"/>
                    <a:pt x="1820214" y="1641975"/>
                  </a:cubicBezTo>
                  <a:cubicBezTo>
                    <a:pt x="1824651" y="1645895"/>
                    <a:pt x="1826736" y="1651818"/>
                    <a:pt x="1825726" y="1657640"/>
                  </a:cubicBezTo>
                  <a:cubicBezTo>
                    <a:pt x="1822028" y="1661224"/>
                    <a:pt x="1817322" y="1663571"/>
                    <a:pt x="1812279" y="1664364"/>
                  </a:cubicBezTo>
                  <a:cubicBezTo>
                    <a:pt x="1772342" y="1668802"/>
                    <a:pt x="1753785" y="1696368"/>
                    <a:pt x="1737245" y="1729179"/>
                  </a:cubicBezTo>
                  <a:cubicBezTo>
                    <a:pt x="1676195" y="1850202"/>
                    <a:pt x="1650713" y="1981378"/>
                    <a:pt x="1633165" y="2114235"/>
                  </a:cubicBezTo>
                  <a:cubicBezTo>
                    <a:pt x="1623080" y="2190884"/>
                    <a:pt x="1606271" y="2266187"/>
                    <a:pt x="1589395" y="2341491"/>
                  </a:cubicBezTo>
                  <a:cubicBezTo>
                    <a:pt x="1562837" y="2453774"/>
                    <a:pt x="1544615" y="2567872"/>
                    <a:pt x="1534867" y="2682844"/>
                  </a:cubicBezTo>
                  <a:cubicBezTo>
                    <a:pt x="1530497" y="2739793"/>
                    <a:pt x="1531236" y="2797144"/>
                    <a:pt x="1523168" y="2853891"/>
                  </a:cubicBezTo>
                  <a:cubicBezTo>
                    <a:pt x="1511940" y="2931951"/>
                    <a:pt x="1500779" y="3010482"/>
                    <a:pt x="1470456" y="3083903"/>
                  </a:cubicBezTo>
                  <a:cubicBezTo>
                    <a:pt x="1436300" y="3166333"/>
                    <a:pt x="1383318" y="3239620"/>
                    <a:pt x="1315815" y="3297913"/>
                  </a:cubicBezTo>
                  <a:cubicBezTo>
                    <a:pt x="1247974" y="3357214"/>
                    <a:pt x="1173679" y="3406296"/>
                    <a:pt x="1087215" y="3435678"/>
                  </a:cubicBezTo>
                  <a:cubicBezTo>
                    <a:pt x="1033427" y="3453966"/>
                    <a:pt x="1022803" y="3489466"/>
                    <a:pt x="1050503" y="3541641"/>
                  </a:cubicBezTo>
                  <a:cubicBezTo>
                    <a:pt x="1053597" y="3547491"/>
                    <a:pt x="1057227" y="3553273"/>
                    <a:pt x="1054000" y="3560332"/>
                  </a:cubicBezTo>
                  <a:cubicBezTo>
                    <a:pt x="1048218" y="3559727"/>
                    <a:pt x="1042772" y="3557239"/>
                    <a:pt x="1038604" y="3553205"/>
                  </a:cubicBezTo>
                  <a:cubicBezTo>
                    <a:pt x="1027105" y="3544936"/>
                    <a:pt x="1014601" y="3545069"/>
                    <a:pt x="1000817" y="3546482"/>
                  </a:cubicBezTo>
                  <a:cubicBezTo>
                    <a:pt x="976612" y="3549642"/>
                    <a:pt x="954760" y="3564232"/>
                    <a:pt x="929212" y="3559929"/>
                  </a:cubicBezTo>
                  <a:cubicBezTo>
                    <a:pt x="922489" y="3558853"/>
                    <a:pt x="915765" y="3560534"/>
                    <a:pt x="909915" y="3556769"/>
                  </a:cubicBezTo>
                  <a:cubicBezTo>
                    <a:pt x="893779" y="3545742"/>
                    <a:pt x="872330" y="3546280"/>
                    <a:pt x="856867" y="3558248"/>
                  </a:cubicBezTo>
                  <a:cubicBezTo>
                    <a:pt x="854580" y="3559122"/>
                    <a:pt x="852159" y="3559727"/>
                    <a:pt x="849672" y="3559862"/>
                  </a:cubicBezTo>
                  <a:lnTo>
                    <a:pt x="834612" y="3559257"/>
                  </a:lnTo>
                  <a:cubicBezTo>
                    <a:pt x="830375" y="3555424"/>
                    <a:pt x="823921" y="3559257"/>
                    <a:pt x="819820" y="3554886"/>
                  </a:cubicBezTo>
                  <a:lnTo>
                    <a:pt x="819820" y="3554886"/>
                  </a:lnTo>
                  <a:cubicBezTo>
                    <a:pt x="806238" y="3539153"/>
                    <a:pt x="789026" y="3557508"/>
                    <a:pt x="774638" y="3550448"/>
                  </a:cubicBezTo>
                  <a:close/>
                </a:path>
              </a:pathLst>
            </a:custGeom>
            <a:solidFill>
              <a:srgbClr val="020202"/>
            </a:solidFill>
            <a:ln w="6712" cap="flat">
              <a:noFill/>
              <a:prstDash val="solid"/>
              <a:miter/>
            </a:ln>
          </p:spPr>
          <p:txBody>
            <a:bodyPr rtlCol="0" anchor="ctr"/>
            <a:lstStyle/>
            <a:p>
              <a:endParaRPr lang="es-CO"/>
            </a:p>
          </p:txBody>
        </p:sp>
        <p:sp>
          <p:nvSpPr>
            <p:cNvPr id="1411" name="Freeform: Shape 1410">
              <a:extLst>
                <a:ext uri="{FF2B5EF4-FFF2-40B4-BE49-F238E27FC236}">
                  <a16:creationId xmlns:a16="http://schemas.microsoft.com/office/drawing/2014/main" id="{36FFF4EA-DE85-DF8D-0544-E611206AF9A2}"/>
                </a:ext>
              </a:extLst>
            </p:cNvPr>
            <p:cNvSpPr/>
            <p:nvPr/>
          </p:nvSpPr>
          <p:spPr>
            <a:xfrm>
              <a:off x="5860301" y="5219610"/>
              <a:ext cx="1121833" cy="1484623"/>
            </a:xfrm>
            <a:custGeom>
              <a:avLst/>
              <a:gdLst>
                <a:gd name="connsiteX0" fmla="*/ 769337 w 1121833"/>
                <a:gd name="connsiteY0" fmla="*/ 304934 h 1484623"/>
                <a:gd name="connsiteX1" fmla="*/ 749167 w 1121833"/>
                <a:gd name="connsiteY1" fmla="*/ 298210 h 1484623"/>
                <a:gd name="connsiteX2" fmla="*/ 678904 w 1121833"/>
                <a:gd name="connsiteY2" fmla="*/ 298883 h 1484623"/>
                <a:gd name="connsiteX3" fmla="*/ 664988 w 1121833"/>
                <a:gd name="connsiteY3" fmla="*/ 299555 h 1484623"/>
                <a:gd name="connsiteX4" fmla="*/ 638094 w 1121833"/>
                <a:gd name="connsiteY4" fmla="*/ 295857 h 1484623"/>
                <a:gd name="connsiteX5" fmla="*/ 619873 w 1121833"/>
                <a:gd name="connsiteY5" fmla="*/ 292294 h 1484623"/>
                <a:gd name="connsiteX6" fmla="*/ 594928 w 1121833"/>
                <a:gd name="connsiteY6" fmla="*/ 279653 h 1484623"/>
                <a:gd name="connsiteX7" fmla="*/ 500798 w 1121833"/>
                <a:gd name="connsiteY7" fmla="*/ 285032 h 1484623"/>
                <a:gd name="connsiteX8" fmla="*/ 465769 w 1121833"/>
                <a:gd name="connsiteY8" fmla="*/ 322819 h 1484623"/>
                <a:gd name="connsiteX9" fmla="*/ 460457 w 1121833"/>
                <a:gd name="connsiteY9" fmla="*/ 366992 h 1484623"/>
                <a:gd name="connsiteX10" fmla="*/ 460457 w 1121833"/>
                <a:gd name="connsiteY10" fmla="*/ 384271 h 1484623"/>
                <a:gd name="connsiteX11" fmla="*/ 464896 w 1121833"/>
                <a:gd name="connsiteY11" fmla="*/ 450162 h 1484623"/>
                <a:gd name="connsiteX12" fmla="*/ 470073 w 1121833"/>
                <a:gd name="connsiteY12" fmla="*/ 479074 h 1484623"/>
                <a:gd name="connsiteX13" fmla="*/ 472425 w 1121833"/>
                <a:gd name="connsiteY13" fmla="*/ 505295 h 1484623"/>
                <a:gd name="connsiteX14" fmla="*/ 476123 w 1121833"/>
                <a:gd name="connsiteY14" fmla="*/ 561100 h 1484623"/>
                <a:gd name="connsiteX15" fmla="*/ 478006 w 1121833"/>
                <a:gd name="connsiteY15" fmla="*/ 592567 h 1484623"/>
                <a:gd name="connsiteX16" fmla="*/ 482108 w 1121833"/>
                <a:gd name="connsiteY16" fmla="*/ 657987 h 1484623"/>
                <a:gd name="connsiteX17" fmla="*/ 482847 w 1121833"/>
                <a:gd name="connsiteY17" fmla="*/ 682191 h 1484623"/>
                <a:gd name="connsiteX18" fmla="*/ 482847 w 1121833"/>
                <a:gd name="connsiteY18" fmla="*/ 759512 h 1484623"/>
                <a:gd name="connsiteX19" fmla="*/ 480762 w 1121833"/>
                <a:gd name="connsiteY19" fmla="*/ 780959 h 1484623"/>
                <a:gd name="connsiteX20" fmla="*/ 476594 w 1121833"/>
                <a:gd name="connsiteY20" fmla="*/ 854918 h 1484623"/>
                <a:gd name="connsiteX21" fmla="*/ 473031 w 1121833"/>
                <a:gd name="connsiteY21" fmla="*/ 880603 h 1484623"/>
                <a:gd name="connsiteX22" fmla="*/ 459987 w 1121833"/>
                <a:gd name="connsiteY22" fmla="*/ 954023 h 1484623"/>
                <a:gd name="connsiteX23" fmla="*/ 449162 w 1121833"/>
                <a:gd name="connsiteY23" fmla="*/ 1000550 h 1484623"/>
                <a:gd name="connsiteX24" fmla="*/ 435715 w 1121833"/>
                <a:gd name="connsiteY24" fmla="*/ 1054338 h 1484623"/>
                <a:gd name="connsiteX25" fmla="*/ 423143 w 1121833"/>
                <a:gd name="connsiteY25" fmla="*/ 1095284 h 1484623"/>
                <a:gd name="connsiteX26" fmla="*/ 400147 w 1121833"/>
                <a:gd name="connsiteY26" fmla="*/ 1160839 h 1484623"/>
                <a:gd name="connsiteX27" fmla="*/ 388987 w 1121833"/>
                <a:gd name="connsiteY27" fmla="*/ 1189481 h 1484623"/>
                <a:gd name="connsiteX28" fmla="*/ 363302 w 1121833"/>
                <a:gd name="connsiteY28" fmla="*/ 1219670 h 1484623"/>
                <a:gd name="connsiteX29" fmla="*/ 350326 w 1121833"/>
                <a:gd name="connsiteY29" fmla="*/ 1253287 h 1484623"/>
                <a:gd name="connsiteX30" fmla="*/ 332039 w 1121833"/>
                <a:gd name="connsiteY30" fmla="*/ 1291612 h 1484623"/>
                <a:gd name="connsiteX31" fmla="*/ 302052 w 1121833"/>
                <a:gd name="connsiteY31" fmla="*/ 1317565 h 1484623"/>
                <a:gd name="connsiteX32" fmla="*/ 287126 w 1121833"/>
                <a:gd name="connsiteY32" fmla="*/ 1348224 h 1484623"/>
                <a:gd name="connsiteX33" fmla="*/ 260232 w 1121833"/>
                <a:gd name="connsiteY33" fmla="*/ 1383993 h 1484623"/>
                <a:gd name="connsiteX34" fmla="*/ 215183 w 1121833"/>
                <a:gd name="connsiteY34" fmla="*/ 1434487 h 1484623"/>
                <a:gd name="connsiteX35" fmla="*/ 209938 w 1121833"/>
                <a:gd name="connsiteY35" fmla="*/ 1442689 h 1484623"/>
                <a:gd name="connsiteX36" fmla="*/ 146267 w 1121833"/>
                <a:gd name="connsiteY36" fmla="*/ 1484309 h 1484623"/>
                <a:gd name="connsiteX37" fmla="*/ 97790 w 1121833"/>
                <a:gd name="connsiteY37" fmla="*/ 1352258 h 1484623"/>
                <a:gd name="connsiteX38" fmla="*/ 18519 w 1121833"/>
                <a:gd name="connsiteY38" fmla="*/ 1290738 h 1484623"/>
                <a:gd name="connsiteX39" fmla="*/ 14956 w 1121833"/>
                <a:gd name="connsiteY39" fmla="*/ 1241253 h 1484623"/>
                <a:gd name="connsiteX40" fmla="*/ 69754 w 1121833"/>
                <a:gd name="connsiteY40" fmla="*/ 1194928 h 1484623"/>
                <a:gd name="connsiteX41" fmla="*/ 87033 w 1121833"/>
                <a:gd name="connsiteY41" fmla="*/ 1162856 h 1484623"/>
                <a:gd name="connsiteX42" fmla="*/ 114868 w 1121833"/>
                <a:gd name="connsiteY42" fmla="*/ 1100059 h 1484623"/>
                <a:gd name="connsiteX43" fmla="*/ 202274 w 1121833"/>
                <a:gd name="connsiteY43" fmla="*/ 958865 h 1484623"/>
                <a:gd name="connsiteX44" fmla="*/ 216058 w 1121833"/>
                <a:gd name="connsiteY44" fmla="*/ 901782 h 1484623"/>
                <a:gd name="connsiteX45" fmla="*/ 218948 w 1121833"/>
                <a:gd name="connsiteY45" fmla="*/ 879796 h 1484623"/>
                <a:gd name="connsiteX46" fmla="*/ 254516 w 1121833"/>
                <a:gd name="connsiteY46" fmla="*/ 688041 h 1484623"/>
                <a:gd name="connsiteX47" fmla="*/ 272064 w 1121833"/>
                <a:gd name="connsiteY47" fmla="*/ 548393 h 1484623"/>
                <a:gd name="connsiteX48" fmla="*/ 275493 w 1121833"/>
                <a:gd name="connsiteY48" fmla="*/ 469257 h 1484623"/>
                <a:gd name="connsiteX49" fmla="*/ 281814 w 1121833"/>
                <a:gd name="connsiteY49" fmla="*/ 265870 h 1484623"/>
                <a:gd name="connsiteX50" fmla="*/ 318995 w 1121833"/>
                <a:gd name="connsiteY50" fmla="*/ 97782 h 1484623"/>
                <a:gd name="connsiteX51" fmla="*/ 435176 w 1121833"/>
                <a:gd name="connsiteY51" fmla="*/ 9838 h 1484623"/>
                <a:gd name="connsiteX52" fmla="*/ 498782 w 1121833"/>
                <a:gd name="connsiteY52" fmla="*/ 963 h 1484623"/>
                <a:gd name="connsiteX53" fmla="*/ 557142 w 1121833"/>
                <a:gd name="connsiteY53" fmla="*/ 8695 h 1484623"/>
                <a:gd name="connsiteX54" fmla="*/ 600374 w 1121833"/>
                <a:gd name="connsiteY54" fmla="*/ 19251 h 1484623"/>
                <a:gd name="connsiteX55" fmla="*/ 633992 w 1121833"/>
                <a:gd name="connsiteY55" fmla="*/ 15217 h 1484623"/>
                <a:gd name="connsiteX56" fmla="*/ 655372 w 1121833"/>
                <a:gd name="connsiteY56" fmla="*/ 11250 h 1484623"/>
                <a:gd name="connsiteX57" fmla="*/ 766714 w 1121833"/>
                <a:gd name="connsiteY57" fmla="*/ 33101 h 1484623"/>
                <a:gd name="connsiteX58" fmla="*/ 913085 w 1121833"/>
                <a:gd name="connsiteY58" fmla="*/ 55625 h 1484623"/>
                <a:gd name="connsiteX59" fmla="*/ 1081779 w 1121833"/>
                <a:gd name="connsiteY59" fmla="*/ 59928 h 1484623"/>
                <a:gd name="connsiteX60" fmla="*/ 1101950 w 1121833"/>
                <a:gd name="connsiteY60" fmla="*/ 59928 h 1484623"/>
                <a:gd name="connsiteX61" fmla="*/ 1114186 w 1121833"/>
                <a:gd name="connsiteY61" fmla="*/ 86419 h 1484623"/>
                <a:gd name="connsiteX62" fmla="*/ 1029537 w 1121833"/>
                <a:gd name="connsiteY62" fmla="*/ 120642 h 1484623"/>
                <a:gd name="connsiteX63" fmla="*/ 855062 w 1121833"/>
                <a:gd name="connsiteY63" fmla="*/ 153722 h 1484623"/>
                <a:gd name="connsiteX64" fmla="*/ 773707 w 1121833"/>
                <a:gd name="connsiteY64" fmla="*/ 279586 h 1484623"/>
                <a:gd name="connsiteX65" fmla="*/ 769337 w 1121833"/>
                <a:gd name="connsiteY65" fmla="*/ 304934 h 148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121833" h="1484623">
                  <a:moveTo>
                    <a:pt x="769337" y="304934"/>
                  </a:moveTo>
                  <a:cubicBezTo>
                    <a:pt x="762614" y="304060"/>
                    <a:pt x="755890" y="306010"/>
                    <a:pt x="749167" y="298210"/>
                  </a:cubicBezTo>
                  <a:cubicBezTo>
                    <a:pt x="732156" y="278040"/>
                    <a:pt x="696992" y="278779"/>
                    <a:pt x="678904" y="298883"/>
                  </a:cubicBezTo>
                  <a:cubicBezTo>
                    <a:pt x="673661" y="304799"/>
                    <a:pt x="669425" y="305606"/>
                    <a:pt x="664988" y="299555"/>
                  </a:cubicBezTo>
                  <a:cubicBezTo>
                    <a:pt x="657053" y="289067"/>
                    <a:pt x="649052" y="286108"/>
                    <a:pt x="638094" y="295857"/>
                  </a:cubicBezTo>
                  <a:cubicBezTo>
                    <a:pt x="631707" y="301303"/>
                    <a:pt x="624243" y="301707"/>
                    <a:pt x="619873" y="292294"/>
                  </a:cubicBezTo>
                  <a:cubicBezTo>
                    <a:pt x="614831" y="281536"/>
                    <a:pt x="605215" y="280326"/>
                    <a:pt x="594928" y="279653"/>
                  </a:cubicBezTo>
                  <a:cubicBezTo>
                    <a:pt x="563462" y="278914"/>
                    <a:pt x="531996" y="280729"/>
                    <a:pt x="500798" y="285032"/>
                  </a:cubicBezTo>
                  <a:cubicBezTo>
                    <a:pt x="488495" y="286242"/>
                    <a:pt x="466509" y="309438"/>
                    <a:pt x="465769" y="322819"/>
                  </a:cubicBezTo>
                  <a:cubicBezTo>
                    <a:pt x="465097" y="337678"/>
                    <a:pt x="463349" y="352402"/>
                    <a:pt x="460457" y="366992"/>
                  </a:cubicBezTo>
                  <a:cubicBezTo>
                    <a:pt x="458843" y="372640"/>
                    <a:pt x="458843" y="378624"/>
                    <a:pt x="460457" y="384271"/>
                  </a:cubicBezTo>
                  <a:cubicBezTo>
                    <a:pt x="469871" y="405854"/>
                    <a:pt x="463684" y="428176"/>
                    <a:pt x="464896" y="450162"/>
                  </a:cubicBezTo>
                  <a:cubicBezTo>
                    <a:pt x="465432" y="460045"/>
                    <a:pt x="464896" y="470333"/>
                    <a:pt x="470073" y="479074"/>
                  </a:cubicBezTo>
                  <a:cubicBezTo>
                    <a:pt x="474375" y="487141"/>
                    <a:pt x="475250" y="496622"/>
                    <a:pt x="472425" y="505295"/>
                  </a:cubicBezTo>
                  <a:cubicBezTo>
                    <a:pt x="468325" y="523919"/>
                    <a:pt x="466778" y="543014"/>
                    <a:pt x="476123" y="561100"/>
                  </a:cubicBezTo>
                  <a:cubicBezTo>
                    <a:pt x="480493" y="571051"/>
                    <a:pt x="481166" y="582212"/>
                    <a:pt x="478006" y="592567"/>
                  </a:cubicBezTo>
                  <a:cubicBezTo>
                    <a:pt x="473502" y="614619"/>
                    <a:pt x="471283" y="636740"/>
                    <a:pt x="482108" y="657987"/>
                  </a:cubicBezTo>
                  <a:cubicBezTo>
                    <a:pt x="485737" y="665584"/>
                    <a:pt x="486007" y="674392"/>
                    <a:pt x="482847" y="682191"/>
                  </a:cubicBezTo>
                  <a:cubicBezTo>
                    <a:pt x="473971" y="707942"/>
                    <a:pt x="470879" y="733694"/>
                    <a:pt x="482847" y="759512"/>
                  </a:cubicBezTo>
                  <a:cubicBezTo>
                    <a:pt x="485470" y="766572"/>
                    <a:pt x="484730" y="774505"/>
                    <a:pt x="480762" y="780959"/>
                  </a:cubicBezTo>
                  <a:cubicBezTo>
                    <a:pt x="470140" y="805097"/>
                    <a:pt x="464424" y="829907"/>
                    <a:pt x="476594" y="854918"/>
                  </a:cubicBezTo>
                  <a:cubicBezTo>
                    <a:pt x="481368" y="864802"/>
                    <a:pt x="477737" y="872803"/>
                    <a:pt x="473031" y="880603"/>
                  </a:cubicBezTo>
                  <a:cubicBezTo>
                    <a:pt x="459314" y="902454"/>
                    <a:pt x="454608" y="928810"/>
                    <a:pt x="459987" y="954023"/>
                  </a:cubicBezTo>
                  <a:cubicBezTo>
                    <a:pt x="463484" y="970362"/>
                    <a:pt x="459516" y="987440"/>
                    <a:pt x="449162" y="1000550"/>
                  </a:cubicBezTo>
                  <a:cubicBezTo>
                    <a:pt x="437665" y="1015947"/>
                    <a:pt x="432824" y="1035311"/>
                    <a:pt x="435715" y="1054338"/>
                  </a:cubicBezTo>
                  <a:cubicBezTo>
                    <a:pt x="438338" y="1069197"/>
                    <a:pt x="433630" y="1084460"/>
                    <a:pt x="423143" y="1095284"/>
                  </a:cubicBezTo>
                  <a:cubicBezTo>
                    <a:pt x="406267" y="1114043"/>
                    <a:pt x="396249" y="1134953"/>
                    <a:pt x="400147" y="1160839"/>
                  </a:cubicBezTo>
                  <a:cubicBezTo>
                    <a:pt x="402097" y="1171731"/>
                    <a:pt x="397795" y="1182825"/>
                    <a:pt x="388987" y="1189481"/>
                  </a:cubicBezTo>
                  <a:cubicBezTo>
                    <a:pt x="379507" y="1198692"/>
                    <a:pt x="370901" y="1208845"/>
                    <a:pt x="363302" y="1219670"/>
                  </a:cubicBezTo>
                  <a:cubicBezTo>
                    <a:pt x="354763" y="1228747"/>
                    <a:pt x="350124" y="1240849"/>
                    <a:pt x="350326" y="1253287"/>
                  </a:cubicBezTo>
                  <a:cubicBezTo>
                    <a:pt x="351603" y="1268415"/>
                    <a:pt x="344611" y="1283073"/>
                    <a:pt x="332039" y="1291612"/>
                  </a:cubicBezTo>
                  <a:cubicBezTo>
                    <a:pt x="321347" y="1299277"/>
                    <a:pt x="313481" y="1310236"/>
                    <a:pt x="302052" y="1317565"/>
                  </a:cubicBezTo>
                  <a:cubicBezTo>
                    <a:pt x="290621" y="1324893"/>
                    <a:pt x="290353" y="1337399"/>
                    <a:pt x="287126" y="1348224"/>
                  </a:cubicBezTo>
                  <a:cubicBezTo>
                    <a:pt x="283697" y="1363419"/>
                    <a:pt x="273879" y="1376463"/>
                    <a:pt x="260232" y="1383993"/>
                  </a:cubicBezTo>
                  <a:cubicBezTo>
                    <a:pt x="240061" y="1395222"/>
                    <a:pt x="221302" y="1409744"/>
                    <a:pt x="215183" y="1434487"/>
                  </a:cubicBezTo>
                  <a:cubicBezTo>
                    <a:pt x="214377" y="1437714"/>
                    <a:pt x="212561" y="1440606"/>
                    <a:pt x="209938" y="1442689"/>
                  </a:cubicBezTo>
                  <a:cubicBezTo>
                    <a:pt x="189433" y="1457683"/>
                    <a:pt x="171749" y="1476979"/>
                    <a:pt x="146267" y="1484309"/>
                  </a:cubicBezTo>
                  <a:cubicBezTo>
                    <a:pt x="142972" y="1435629"/>
                    <a:pt x="131273" y="1390986"/>
                    <a:pt x="97790" y="1352258"/>
                  </a:cubicBezTo>
                  <a:cubicBezTo>
                    <a:pt x="75871" y="1326574"/>
                    <a:pt x="48843" y="1305597"/>
                    <a:pt x="18519" y="1290738"/>
                  </a:cubicBezTo>
                  <a:cubicBezTo>
                    <a:pt x="-8375" y="1277291"/>
                    <a:pt x="-9854" y="1259877"/>
                    <a:pt x="14956" y="1241253"/>
                  </a:cubicBezTo>
                  <a:cubicBezTo>
                    <a:pt x="34455" y="1227335"/>
                    <a:pt x="52743" y="1211804"/>
                    <a:pt x="69754" y="1194928"/>
                  </a:cubicBezTo>
                  <a:cubicBezTo>
                    <a:pt x="78897" y="1186389"/>
                    <a:pt x="84949" y="1175160"/>
                    <a:pt x="87033" y="1162856"/>
                  </a:cubicBezTo>
                  <a:cubicBezTo>
                    <a:pt x="91201" y="1139996"/>
                    <a:pt x="100748" y="1118481"/>
                    <a:pt x="114868" y="1100059"/>
                  </a:cubicBezTo>
                  <a:cubicBezTo>
                    <a:pt x="147613" y="1055347"/>
                    <a:pt x="176792" y="1008080"/>
                    <a:pt x="202274" y="958865"/>
                  </a:cubicBezTo>
                  <a:cubicBezTo>
                    <a:pt x="212090" y="941450"/>
                    <a:pt x="216864" y="921751"/>
                    <a:pt x="216058" y="901782"/>
                  </a:cubicBezTo>
                  <a:cubicBezTo>
                    <a:pt x="215721" y="894319"/>
                    <a:pt x="216729" y="886922"/>
                    <a:pt x="218948" y="879796"/>
                  </a:cubicBezTo>
                  <a:cubicBezTo>
                    <a:pt x="234682" y="816662"/>
                    <a:pt x="246583" y="752654"/>
                    <a:pt x="254516" y="688041"/>
                  </a:cubicBezTo>
                  <a:cubicBezTo>
                    <a:pt x="261240" y="641715"/>
                    <a:pt x="268904" y="595390"/>
                    <a:pt x="272064" y="548393"/>
                  </a:cubicBezTo>
                  <a:cubicBezTo>
                    <a:pt x="273812" y="521970"/>
                    <a:pt x="275762" y="495613"/>
                    <a:pt x="275493" y="469257"/>
                  </a:cubicBezTo>
                  <a:cubicBezTo>
                    <a:pt x="274888" y="401416"/>
                    <a:pt x="280804" y="333711"/>
                    <a:pt x="281814" y="265870"/>
                  </a:cubicBezTo>
                  <a:cubicBezTo>
                    <a:pt x="282620" y="208182"/>
                    <a:pt x="298421" y="151570"/>
                    <a:pt x="318995" y="97782"/>
                  </a:cubicBezTo>
                  <a:cubicBezTo>
                    <a:pt x="339568" y="43993"/>
                    <a:pt x="380784" y="19184"/>
                    <a:pt x="435176" y="9838"/>
                  </a:cubicBezTo>
                  <a:cubicBezTo>
                    <a:pt x="456357" y="6207"/>
                    <a:pt x="477737" y="5468"/>
                    <a:pt x="498782" y="963"/>
                  </a:cubicBezTo>
                  <a:cubicBezTo>
                    <a:pt x="518415" y="-3272"/>
                    <a:pt x="537979" y="3989"/>
                    <a:pt x="557142" y="8695"/>
                  </a:cubicBezTo>
                  <a:cubicBezTo>
                    <a:pt x="571597" y="12259"/>
                    <a:pt x="585852" y="16494"/>
                    <a:pt x="600374" y="19251"/>
                  </a:cubicBezTo>
                  <a:cubicBezTo>
                    <a:pt x="611669" y="22007"/>
                    <a:pt x="623637" y="20596"/>
                    <a:pt x="633992" y="15217"/>
                  </a:cubicBezTo>
                  <a:cubicBezTo>
                    <a:pt x="640244" y="10914"/>
                    <a:pt x="647977" y="9502"/>
                    <a:pt x="655372" y="11250"/>
                  </a:cubicBezTo>
                  <a:cubicBezTo>
                    <a:pt x="692084" y="20596"/>
                    <a:pt x="729198" y="27924"/>
                    <a:pt x="766714" y="33101"/>
                  </a:cubicBezTo>
                  <a:cubicBezTo>
                    <a:pt x="815392" y="41438"/>
                    <a:pt x="864138" y="49171"/>
                    <a:pt x="913085" y="55625"/>
                  </a:cubicBezTo>
                  <a:cubicBezTo>
                    <a:pt x="969429" y="63022"/>
                    <a:pt x="1025570" y="57710"/>
                    <a:pt x="1081779" y="59928"/>
                  </a:cubicBezTo>
                  <a:cubicBezTo>
                    <a:pt x="1088503" y="59928"/>
                    <a:pt x="1095226" y="59391"/>
                    <a:pt x="1101950" y="59928"/>
                  </a:cubicBezTo>
                  <a:cubicBezTo>
                    <a:pt x="1119498" y="62013"/>
                    <a:pt x="1123667" y="71493"/>
                    <a:pt x="1114186" y="86419"/>
                  </a:cubicBezTo>
                  <a:cubicBezTo>
                    <a:pt x="1093680" y="118826"/>
                    <a:pt x="1068130" y="129517"/>
                    <a:pt x="1029537" y="120642"/>
                  </a:cubicBezTo>
                  <a:cubicBezTo>
                    <a:pt x="966470" y="106186"/>
                    <a:pt x="907774" y="115397"/>
                    <a:pt x="855062" y="153722"/>
                  </a:cubicBezTo>
                  <a:cubicBezTo>
                    <a:pt x="812232" y="183171"/>
                    <a:pt x="782986" y="228487"/>
                    <a:pt x="773707" y="279586"/>
                  </a:cubicBezTo>
                  <a:cubicBezTo>
                    <a:pt x="772766" y="288797"/>
                    <a:pt x="768126" y="296328"/>
                    <a:pt x="769337" y="304934"/>
                  </a:cubicBezTo>
                  <a:close/>
                </a:path>
              </a:pathLst>
            </a:custGeom>
            <a:solidFill>
              <a:srgbClr val="020202"/>
            </a:solidFill>
            <a:ln w="6712" cap="flat">
              <a:noFill/>
              <a:prstDash val="solid"/>
              <a:miter/>
            </a:ln>
          </p:spPr>
          <p:txBody>
            <a:bodyPr rtlCol="0" anchor="ctr"/>
            <a:lstStyle/>
            <a:p>
              <a:endParaRPr lang="es-CO"/>
            </a:p>
          </p:txBody>
        </p:sp>
        <p:sp>
          <p:nvSpPr>
            <p:cNvPr id="1412" name="Freeform: Shape 1411">
              <a:extLst>
                <a:ext uri="{FF2B5EF4-FFF2-40B4-BE49-F238E27FC236}">
                  <a16:creationId xmlns:a16="http://schemas.microsoft.com/office/drawing/2014/main" id="{B85E5F80-2460-E0CC-BC6B-36FF0CD3DA26}"/>
                </a:ext>
              </a:extLst>
            </p:cNvPr>
            <p:cNvSpPr/>
            <p:nvPr/>
          </p:nvSpPr>
          <p:spPr>
            <a:xfrm>
              <a:off x="3877637" y="2189482"/>
              <a:ext cx="597314" cy="631975"/>
            </a:xfrm>
            <a:custGeom>
              <a:avLst/>
              <a:gdLst>
                <a:gd name="connsiteX0" fmla="*/ 546011 w 597314"/>
                <a:gd name="connsiteY0" fmla="*/ 570817 h 631975"/>
                <a:gd name="connsiteX1" fmla="*/ 533102 w 597314"/>
                <a:gd name="connsiteY1" fmla="*/ 598249 h 631975"/>
                <a:gd name="connsiteX2" fmla="*/ 503787 w 597314"/>
                <a:gd name="connsiteY2" fmla="*/ 602149 h 631975"/>
                <a:gd name="connsiteX3" fmla="*/ 340674 w 597314"/>
                <a:gd name="connsiteY3" fmla="*/ 629715 h 631975"/>
                <a:gd name="connsiteX4" fmla="*/ 210305 w 597314"/>
                <a:gd name="connsiteY4" fmla="*/ 619159 h 631975"/>
                <a:gd name="connsiteX5" fmla="*/ 133052 w 597314"/>
                <a:gd name="connsiteY5" fmla="*/ 602149 h 631975"/>
                <a:gd name="connsiteX6" fmla="*/ 107570 w 597314"/>
                <a:gd name="connsiteY6" fmla="*/ 576667 h 631975"/>
                <a:gd name="connsiteX7" fmla="*/ 92845 w 597314"/>
                <a:gd name="connsiteY7" fmla="*/ 548629 h 631975"/>
                <a:gd name="connsiteX8" fmla="*/ 42150 w 597314"/>
                <a:gd name="connsiteY8" fmla="*/ 544662 h 631975"/>
                <a:gd name="connsiteX9" fmla="*/ 28703 w 597314"/>
                <a:gd name="connsiteY9" fmla="*/ 559252 h 631975"/>
                <a:gd name="connsiteX10" fmla="*/ 13709 w 597314"/>
                <a:gd name="connsiteY10" fmla="*/ 569808 h 631975"/>
                <a:gd name="connsiteX11" fmla="*/ -1688 w 597314"/>
                <a:gd name="connsiteY11" fmla="*/ 552529 h 631975"/>
                <a:gd name="connsiteX12" fmla="*/ -2697 w 597314"/>
                <a:gd name="connsiteY12" fmla="*/ 540158 h 631975"/>
                <a:gd name="connsiteX13" fmla="*/ 18483 w 597314"/>
                <a:gd name="connsiteY13" fmla="*/ 352571 h 631975"/>
                <a:gd name="connsiteX14" fmla="*/ 101048 w 597314"/>
                <a:gd name="connsiteY14" fmla="*/ 121954 h 631975"/>
                <a:gd name="connsiteX15" fmla="*/ 263555 w 597314"/>
                <a:gd name="connsiteY15" fmla="*/ 9537 h 631975"/>
                <a:gd name="connsiteX16" fmla="*/ 525773 w 597314"/>
                <a:gd name="connsiteY16" fmla="*/ 7990 h 631975"/>
                <a:gd name="connsiteX17" fmla="*/ 547557 w 597314"/>
                <a:gd name="connsiteY17" fmla="*/ 13033 h 631975"/>
                <a:gd name="connsiteX18" fmla="*/ 592470 w 597314"/>
                <a:gd name="connsiteY18" fmla="*/ 89211 h 631975"/>
                <a:gd name="connsiteX19" fmla="*/ 583259 w 597314"/>
                <a:gd name="connsiteY19" fmla="*/ 135401 h 631975"/>
                <a:gd name="connsiteX20" fmla="*/ 563089 w 597314"/>
                <a:gd name="connsiteY20" fmla="*/ 320567 h 631975"/>
                <a:gd name="connsiteX21" fmla="*/ 557037 w 597314"/>
                <a:gd name="connsiteY21" fmla="*/ 429690 h 631975"/>
                <a:gd name="connsiteX22" fmla="*/ 546011 w 597314"/>
                <a:gd name="connsiteY22" fmla="*/ 570817 h 631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7314" h="631975">
                  <a:moveTo>
                    <a:pt x="546011" y="570817"/>
                  </a:moveTo>
                  <a:cubicBezTo>
                    <a:pt x="535925" y="577541"/>
                    <a:pt x="546011" y="594080"/>
                    <a:pt x="533102" y="598249"/>
                  </a:cubicBezTo>
                  <a:cubicBezTo>
                    <a:pt x="523419" y="600246"/>
                    <a:pt x="513670" y="601544"/>
                    <a:pt x="503787" y="602149"/>
                  </a:cubicBezTo>
                  <a:cubicBezTo>
                    <a:pt x="449460" y="611427"/>
                    <a:pt x="395337" y="622790"/>
                    <a:pt x="340674" y="629715"/>
                  </a:cubicBezTo>
                  <a:cubicBezTo>
                    <a:pt x="297038" y="635296"/>
                    <a:pt x="253268" y="627967"/>
                    <a:pt x="210305" y="619159"/>
                  </a:cubicBezTo>
                  <a:cubicBezTo>
                    <a:pt x="184486" y="613847"/>
                    <a:pt x="159004" y="606384"/>
                    <a:pt x="133052" y="602149"/>
                  </a:cubicBezTo>
                  <a:cubicBezTo>
                    <a:pt x="119268" y="601443"/>
                    <a:pt x="108308" y="590436"/>
                    <a:pt x="107570" y="576667"/>
                  </a:cubicBezTo>
                  <a:cubicBezTo>
                    <a:pt x="105889" y="565956"/>
                    <a:pt x="100711" y="556106"/>
                    <a:pt x="92845" y="548629"/>
                  </a:cubicBezTo>
                  <a:cubicBezTo>
                    <a:pt x="77516" y="532896"/>
                    <a:pt x="59228" y="531148"/>
                    <a:pt x="42150" y="544662"/>
                  </a:cubicBezTo>
                  <a:cubicBezTo>
                    <a:pt x="36972" y="548831"/>
                    <a:pt x="32468" y="553753"/>
                    <a:pt x="28703" y="559252"/>
                  </a:cubicBezTo>
                  <a:cubicBezTo>
                    <a:pt x="24803" y="564766"/>
                    <a:pt x="21979" y="571557"/>
                    <a:pt x="13709" y="569808"/>
                  </a:cubicBezTo>
                  <a:cubicBezTo>
                    <a:pt x="5170" y="568302"/>
                    <a:pt x="-1149" y="561155"/>
                    <a:pt x="-1688" y="552529"/>
                  </a:cubicBezTo>
                  <a:cubicBezTo>
                    <a:pt x="-2226" y="548428"/>
                    <a:pt x="-2361" y="544326"/>
                    <a:pt x="-2697" y="540158"/>
                  </a:cubicBezTo>
                  <a:cubicBezTo>
                    <a:pt x="4026" y="477562"/>
                    <a:pt x="7388" y="414360"/>
                    <a:pt x="18483" y="352571"/>
                  </a:cubicBezTo>
                  <a:cubicBezTo>
                    <a:pt x="32266" y="271445"/>
                    <a:pt x="60168" y="193378"/>
                    <a:pt x="101048" y="121954"/>
                  </a:cubicBezTo>
                  <a:cubicBezTo>
                    <a:pt x="137220" y="59829"/>
                    <a:pt x="193093" y="24060"/>
                    <a:pt x="263555" y="9537"/>
                  </a:cubicBezTo>
                  <a:cubicBezTo>
                    <a:pt x="350961" y="-8550"/>
                    <a:pt x="438367" y="2813"/>
                    <a:pt x="525773" y="7990"/>
                  </a:cubicBezTo>
                  <a:cubicBezTo>
                    <a:pt x="533237" y="8811"/>
                    <a:pt x="540497" y="10505"/>
                    <a:pt x="547557" y="13033"/>
                  </a:cubicBezTo>
                  <a:cubicBezTo>
                    <a:pt x="585612" y="24819"/>
                    <a:pt x="600607" y="50214"/>
                    <a:pt x="592470" y="89211"/>
                  </a:cubicBezTo>
                  <a:cubicBezTo>
                    <a:pt x="589310" y="104607"/>
                    <a:pt x="586217" y="119937"/>
                    <a:pt x="583259" y="135401"/>
                  </a:cubicBezTo>
                  <a:cubicBezTo>
                    <a:pt x="571493" y="196585"/>
                    <a:pt x="569812" y="258845"/>
                    <a:pt x="563089" y="320567"/>
                  </a:cubicBezTo>
                  <a:cubicBezTo>
                    <a:pt x="559323" y="356538"/>
                    <a:pt x="557306" y="393181"/>
                    <a:pt x="557037" y="429690"/>
                  </a:cubicBezTo>
                  <a:cubicBezTo>
                    <a:pt x="556500" y="476923"/>
                    <a:pt x="552802" y="524068"/>
                    <a:pt x="546011" y="570817"/>
                  </a:cubicBezTo>
                  <a:close/>
                </a:path>
              </a:pathLst>
            </a:custGeom>
            <a:solidFill>
              <a:srgbClr val="237F18"/>
            </a:solidFill>
            <a:ln w="6712" cap="flat">
              <a:noFill/>
              <a:prstDash val="solid"/>
              <a:miter/>
            </a:ln>
          </p:spPr>
          <p:txBody>
            <a:bodyPr rtlCol="0" anchor="ctr"/>
            <a:lstStyle/>
            <a:p>
              <a:endParaRPr lang="es-CO"/>
            </a:p>
          </p:txBody>
        </p:sp>
        <p:sp>
          <p:nvSpPr>
            <p:cNvPr id="1413" name="Freeform: Shape 1412">
              <a:extLst>
                <a:ext uri="{FF2B5EF4-FFF2-40B4-BE49-F238E27FC236}">
                  <a16:creationId xmlns:a16="http://schemas.microsoft.com/office/drawing/2014/main" id="{112F5A88-6140-5C30-53D7-DFEBB8A383AB}"/>
                </a:ext>
              </a:extLst>
            </p:cNvPr>
            <p:cNvSpPr/>
            <p:nvPr/>
          </p:nvSpPr>
          <p:spPr>
            <a:xfrm>
              <a:off x="4774157" y="4175110"/>
              <a:ext cx="155578" cy="1892808"/>
            </a:xfrm>
            <a:custGeom>
              <a:avLst/>
              <a:gdLst>
                <a:gd name="connsiteX0" fmla="*/ 8056 w 155578"/>
                <a:gd name="connsiteY0" fmla="*/ -315 h 1892808"/>
                <a:gd name="connsiteX1" fmla="*/ 5635 w 155578"/>
                <a:gd name="connsiteY1" fmla="*/ 134156 h 1892808"/>
                <a:gd name="connsiteX2" fmla="*/ 10678 w 155578"/>
                <a:gd name="connsiteY2" fmla="*/ 260692 h 1892808"/>
                <a:gd name="connsiteX3" fmla="*/ 12022 w 155578"/>
                <a:gd name="connsiteY3" fmla="*/ 270509 h 1892808"/>
                <a:gd name="connsiteX4" fmla="*/ 17940 w 155578"/>
                <a:gd name="connsiteY4" fmla="*/ 412106 h 1892808"/>
                <a:gd name="connsiteX5" fmla="*/ 23856 w 155578"/>
                <a:gd name="connsiteY5" fmla="*/ 615964 h 1892808"/>
                <a:gd name="connsiteX6" fmla="*/ 38715 w 155578"/>
                <a:gd name="connsiteY6" fmla="*/ 868903 h 1892808"/>
                <a:gd name="connsiteX7" fmla="*/ 53306 w 155578"/>
                <a:gd name="connsiteY7" fmla="*/ 1057162 h 1892808"/>
                <a:gd name="connsiteX8" fmla="*/ 85512 w 155578"/>
                <a:gd name="connsiteY8" fmla="*/ 1303176 h 1892808"/>
                <a:gd name="connsiteX9" fmla="*/ 112875 w 155578"/>
                <a:gd name="connsiteY9" fmla="*/ 1487266 h 1892808"/>
                <a:gd name="connsiteX10" fmla="*/ 123162 w 155578"/>
                <a:gd name="connsiteY10" fmla="*/ 1618442 h 1892808"/>
                <a:gd name="connsiteX11" fmla="*/ 134392 w 155578"/>
                <a:gd name="connsiteY11" fmla="*/ 1729649 h 1892808"/>
                <a:gd name="connsiteX12" fmla="*/ 139435 w 155578"/>
                <a:gd name="connsiteY12" fmla="*/ 1789086 h 1892808"/>
                <a:gd name="connsiteX13" fmla="*/ 152882 w 155578"/>
                <a:gd name="connsiteY13" fmla="*/ 1892494 h 1892808"/>
                <a:gd name="connsiteX14" fmla="*/ 140712 w 155578"/>
                <a:gd name="connsiteY14" fmla="*/ 1845764 h 1892808"/>
                <a:gd name="connsiteX15" fmla="*/ 132509 w 155578"/>
                <a:gd name="connsiteY15" fmla="*/ 1769722 h 1892808"/>
                <a:gd name="connsiteX16" fmla="*/ 126659 w 155578"/>
                <a:gd name="connsiteY16" fmla="*/ 1718085 h 1892808"/>
                <a:gd name="connsiteX17" fmla="*/ 111800 w 155578"/>
                <a:gd name="connsiteY17" fmla="*/ 1555644 h 1892808"/>
                <a:gd name="connsiteX18" fmla="*/ 89008 w 155578"/>
                <a:gd name="connsiteY18" fmla="*/ 1406852 h 1892808"/>
                <a:gd name="connsiteX19" fmla="*/ 72332 w 155578"/>
                <a:gd name="connsiteY19" fmla="*/ 1289527 h 1892808"/>
                <a:gd name="connsiteX20" fmla="*/ 60500 w 155578"/>
                <a:gd name="connsiteY20" fmla="*/ 1211400 h 1892808"/>
                <a:gd name="connsiteX21" fmla="*/ 47725 w 155578"/>
                <a:gd name="connsiteY21" fmla="*/ 1098646 h 1892808"/>
                <a:gd name="connsiteX22" fmla="*/ 41405 w 155578"/>
                <a:gd name="connsiteY22" fmla="*/ 1044858 h 1892808"/>
                <a:gd name="connsiteX23" fmla="*/ 33135 w 155578"/>
                <a:gd name="connsiteY23" fmla="*/ 963705 h 1892808"/>
                <a:gd name="connsiteX24" fmla="*/ 32799 w 155578"/>
                <a:gd name="connsiteY24" fmla="*/ 958797 h 1892808"/>
                <a:gd name="connsiteX25" fmla="*/ 26075 w 155578"/>
                <a:gd name="connsiteY25" fmla="*/ 837773 h 1892808"/>
                <a:gd name="connsiteX26" fmla="*/ 17873 w 155578"/>
                <a:gd name="connsiteY26" fmla="*/ 724481 h 1892808"/>
                <a:gd name="connsiteX27" fmla="*/ 17536 w 155578"/>
                <a:gd name="connsiteY27" fmla="*/ 719506 h 1892808"/>
                <a:gd name="connsiteX28" fmla="*/ 11351 w 155578"/>
                <a:gd name="connsiteY28" fmla="*/ 593306 h 1892808"/>
                <a:gd name="connsiteX29" fmla="*/ 6645 w 155578"/>
                <a:gd name="connsiteY29" fmla="*/ 372505 h 1892808"/>
                <a:gd name="connsiteX30" fmla="*/ -1760 w 155578"/>
                <a:gd name="connsiteY30" fmla="*/ 144846 h 1892808"/>
                <a:gd name="connsiteX31" fmla="*/ 2543 w 155578"/>
                <a:gd name="connsiteY31" fmla="*/ 13536 h 1892808"/>
                <a:gd name="connsiteX32" fmla="*/ 8056 w 155578"/>
                <a:gd name="connsiteY32" fmla="*/ -315 h 189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578" h="1892808">
                  <a:moveTo>
                    <a:pt x="8056" y="-315"/>
                  </a:moveTo>
                  <a:cubicBezTo>
                    <a:pt x="7653" y="44397"/>
                    <a:pt x="5501" y="89242"/>
                    <a:pt x="5635" y="134156"/>
                  </a:cubicBezTo>
                  <a:cubicBezTo>
                    <a:pt x="5635" y="176178"/>
                    <a:pt x="4897" y="218670"/>
                    <a:pt x="10678" y="260692"/>
                  </a:cubicBezTo>
                  <a:cubicBezTo>
                    <a:pt x="11351" y="263927"/>
                    <a:pt x="11820" y="267208"/>
                    <a:pt x="12022" y="270509"/>
                  </a:cubicBezTo>
                  <a:cubicBezTo>
                    <a:pt x="10880" y="317574"/>
                    <a:pt x="19486" y="364638"/>
                    <a:pt x="17940" y="412106"/>
                  </a:cubicBezTo>
                  <a:cubicBezTo>
                    <a:pt x="15653" y="480148"/>
                    <a:pt x="20225" y="548123"/>
                    <a:pt x="23856" y="615964"/>
                  </a:cubicBezTo>
                  <a:cubicBezTo>
                    <a:pt x="28294" y="700277"/>
                    <a:pt x="33941" y="784590"/>
                    <a:pt x="38715" y="868903"/>
                  </a:cubicBezTo>
                  <a:cubicBezTo>
                    <a:pt x="42278" y="931634"/>
                    <a:pt x="47119" y="994431"/>
                    <a:pt x="53306" y="1057162"/>
                  </a:cubicBezTo>
                  <a:cubicBezTo>
                    <a:pt x="61239" y="1139458"/>
                    <a:pt x="71997" y="1221485"/>
                    <a:pt x="85512" y="1303176"/>
                  </a:cubicBezTo>
                  <a:cubicBezTo>
                    <a:pt x="95732" y="1364360"/>
                    <a:pt x="103126" y="1426015"/>
                    <a:pt x="112875" y="1487266"/>
                  </a:cubicBezTo>
                  <a:cubicBezTo>
                    <a:pt x="118726" y="1530767"/>
                    <a:pt x="122222" y="1574538"/>
                    <a:pt x="123162" y="1618442"/>
                  </a:cubicBezTo>
                  <a:cubicBezTo>
                    <a:pt x="124911" y="1655623"/>
                    <a:pt x="129080" y="1692804"/>
                    <a:pt x="134392" y="1729649"/>
                  </a:cubicBezTo>
                  <a:cubicBezTo>
                    <a:pt x="137215" y="1749484"/>
                    <a:pt x="137887" y="1769318"/>
                    <a:pt x="139435" y="1789086"/>
                  </a:cubicBezTo>
                  <a:cubicBezTo>
                    <a:pt x="142191" y="1823846"/>
                    <a:pt x="149653" y="1857867"/>
                    <a:pt x="152882" y="1892494"/>
                  </a:cubicBezTo>
                  <a:cubicBezTo>
                    <a:pt x="141921" y="1879046"/>
                    <a:pt x="143400" y="1861632"/>
                    <a:pt x="140712" y="1845764"/>
                  </a:cubicBezTo>
                  <a:cubicBezTo>
                    <a:pt x="136408" y="1820551"/>
                    <a:pt x="131230" y="1795338"/>
                    <a:pt x="132509" y="1769722"/>
                  </a:cubicBezTo>
                  <a:cubicBezTo>
                    <a:pt x="132307" y="1752375"/>
                    <a:pt x="130357" y="1735028"/>
                    <a:pt x="126659" y="1718085"/>
                  </a:cubicBezTo>
                  <a:cubicBezTo>
                    <a:pt x="118456" y="1664296"/>
                    <a:pt x="118389" y="1609634"/>
                    <a:pt x="111800" y="1555644"/>
                  </a:cubicBezTo>
                  <a:cubicBezTo>
                    <a:pt x="105682" y="1505891"/>
                    <a:pt x="96470" y="1456472"/>
                    <a:pt x="89008" y="1406852"/>
                  </a:cubicBezTo>
                  <a:cubicBezTo>
                    <a:pt x="83158" y="1367789"/>
                    <a:pt x="78048" y="1328591"/>
                    <a:pt x="72332" y="1289527"/>
                  </a:cubicBezTo>
                  <a:cubicBezTo>
                    <a:pt x="68568" y="1263507"/>
                    <a:pt x="63862" y="1237554"/>
                    <a:pt x="60500" y="1211400"/>
                  </a:cubicBezTo>
                  <a:cubicBezTo>
                    <a:pt x="55658" y="1173883"/>
                    <a:pt x="48398" y="1136567"/>
                    <a:pt x="47725" y="1098646"/>
                  </a:cubicBezTo>
                  <a:cubicBezTo>
                    <a:pt x="46919" y="1080560"/>
                    <a:pt x="44834" y="1062608"/>
                    <a:pt x="41405" y="1044858"/>
                  </a:cubicBezTo>
                  <a:cubicBezTo>
                    <a:pt x="36901" y="1017964"/>
                    <a:pt x="41405" y="990061"/>
                    <a:pt x="33135" y="963705"/>
                  </a:cubicBezTo>
                  <a:cubicBezTo>
                    <a:pt x="32731" y="962091"/>
                    <a:pt x="32597" y="960411"/>
                    <a:pt x="32799" y="958797"/>
                  </a:cubicBezTo>
                  <a:cubicBezTo>
                    <a:pt x="35420" y="918456"/>
                    <a:pt x="29302" y="878115"/>
                    <a:pt x="26075" y="837773"/>
                  </a:cubicBezTo>
                  <a:cubicBezTo>
                    <a:pt x="23319" y="800054"/>
                    <a:pt x="26815" y="761730"/>
                    <a:pt x="17873" y="724481"/>
                  </a:cubicBezTo>
                  <a:cubicBezTo>
                    <a:pt x="17469" y="722868"/>
                    <a:pt x="17401" y="721187"/>
                    <a:pt x="17536" y="719506"/>
                  </a:cubicBezTo>
                  <a:cubicBezTo>
                    <a:pt x="20696" y="677216"/>
                    <a:pt x="14511" y="635193"/>
                    <a:pt x="11351" y="593306"/>
                  </a:cubicBezTo>
                  <a:cubicBezTo>
                    <a:pt x="5837" y="519347"/>
                    <a:pt x="11351" y="445926"/>
                    <a:pt x="6645" y="372505"/>
                  </a:cubicBezTo>
                  <a:cubicBezTo>
                    <a:pt x="1802" y="296664"/>
                    <a:pt x="-5256" y="220822"/>
                    <a:pt x="-1760" y="144846"/>
                  </a:cubicBezTo>
                  <a:cubicBezTo>
                    <a:pt x="256" y="101076"/>
                    <a:pt x="2072" y="57440"/>
                    <a:pt x="2543" y="13536"/>
                  </a:cubicBezTo>
                  <a:cubicBezTo>
                    <a:pt x="1669" y="8258"/>
                    <a:pt x="3820" y="2933"/>
                    <a:pt x="8056" y="-315"/>
                  </a:cubicBezTo>
                  <a:close/>
                </a:path>
              </a:pathLst>
            </a:custGeom>
            <a:solidFill>
              <a:srgbClr val="270000"/>
            </a:solidFill>
            <a:ln w="6712" cap="flat">
              <a:noFill/>
              <a:prstDash val="solid"/>
              <a:miter/>
            </a:ln>
          </p:spPr>
          <p:txBody>
            <a:bodyPr rtlCol="0" anchor="ctr"/>
            <a:lstStyle/>
            <a:p>
              <a:endParaRPr lang="es-CO"/>
            </a:p>
          </p:txBody>
        </p:sp>
        <p:sp>
          <p:nvSpPr>
            <p:cNvPr id="1414" name="Freeform: Shape 1413">
              <a:extLst>
                <a:ext uri="{FF2B5EF4-FFF2-40B4-BE49-F238E27FC236}">
                  <a16:creationId xmlns:a16="http://schemas.microsoft.com/office/drawing/2014/main" id="{074BFBC9-CE28-D846-804C-759A74DFFF40}"/>
                </a:ext>
              </a:extLst>
            </p:cNvPr>
            <p:cNvSpPr/>
            <p:nvPr/>
          </p:nvSpPr>
          <p:spPr>
            <a:xfrm>
              <a:off x="8509875" y="3482788"/>
              <a:ext cx="4871" cy="9883"/>
            </a:xfrm>
            <a:custGeom>
              <a:avLst/>
              <a:gdLst>
                <a:gd name="connsiteX0" fmla="*/ -2624 w 4871"/>
                <a:gd name="connsiteY0" fmla="*/ -315 h 9883"/>
                <a:gd name="connsiteX1" fmla="*/ 2015 w 4871"/>
                <a:gd name="connsiteY1" fmla="*/ 9569 h 9883"/>
                <a:gd name="connsiteX2" fmla="*/ -2624 w 4871"/>
                <a:gd name="connsiteY2" fmla="*/ -315 h 9883"/>
              </a:gdLst>
              <a:ahLst/>
              <a:cxnLst>
                <a:cxn ang="0">
                  <a:pos x="connsiteX0" y="connsiteY0"/>
                </a:cxn>
                <a:cxn ang="0">
                  <a:pos x="connsiteX1" y="connsiteY1"/>
                </a:cxn>
                <a:cxn ang="0">
                  <a:pos x="connsiteX2" y="connsiteY2"/>
                </a:cxn>
              </a:cxnLst>
              <a:rect l="l" t="t" r="r" b="b"/>
              <a:pathLst>
                <a:path w="4871" h="9883">
                  <a:moveTo>
                    <a:pt x="-2624" y="-315"/>
                  </a:moveTo>
                  <a:cubicBezTo>
                    <a:pt x="873" y="1642"/>
                    <a:pt x="2754" y="5622"/>
                    <a:pt x="2015" y="9569"/>
                  </a:cubicBezTo>
                  <a:cubicBezTo>
                    <a:pt x="-1279" y="7411"/>
                    <a:pt x="-3095" y="3592"/>
                    <a:pt x="-2624" y="-315"/>
                  </a:cubicBezTo>
                  <a:close/>
                </a:path>
              </a:pathLst>
            </a:custGeom>
            <a:solidFill>
              <a:srgbClr val="020202"/>
            </a:solidFill>
            <a:ln w="6712" cap="flat">
              <a:noFill/>
              <a:prstDash val="solid"/>
              <a:miter/>
            </a:ln>
          </p:spPr>
          <p:txBody>
            <a:bodyPr rtlCol="0" anchor="ctr"/>
            <a:lstStyle/>
            <a:p>
              <a:endParaRPr lang="es-CO"/>
            </a:p>
          </p:txBody>
        </p:sp>
        <p:sp>
          <p:nvSpPr>
            <p:cNvPr id="1415" name="Freeform: Shape 1414">
              <a:extLst>
                <a:ext uri="{FF2B5EF4-FFF2-40B4-BE49-F238E27FC236}">
                  <a16:creationId xmlns:a16="http://schemas.microsoft.com/office/drawing/2014/main" id="{1415B1AE-9BA3-E15A-E977-7318CD44E72B}"/>
                </a:ext>
              </a:extLst>
            </p:cNvPr>
            <p:cNvSpPr/>
            <p:nvPr/>
          </p:nvSpPr>
          <p:spPr>
            <a:xfrm>
              <a:off x="8440153" y="2999635"/>
              <a:ext cx="4912" cy="9883"/>
            </a:xfrm>
            <a:custGeom>
              <a:avLst/>
              <a:gdLst>
                <a:gd name="connsiteX0" fmla="*/ -2626 w 4912"/>
                <a:gd name="connsiteY0" fmla="*/ -315 h 9883"/>
                <a:gd name="connsiteX1" fmla="*/ 2081 w 4912"/>
                <a:gd name="connsiteY1" fmla="*/ 9569 h 9883"/>
                <a:gd name="connsiteX2" fmla="*/ -2626 w 4912"/>
                <a:gd name="connsiteY2" fmla="*/ -315 h 9883"/>
              </a:gdLst>
              <a:ahLst/>
              <a:cxnLst>
                <a:cxn ang="0">
                  <a:pos x="connsiteX0" y="connsiteY0"/>
                </a:cxn>
                <a:cxn ang="0">
                  <a:pos x="connsiteX1" y="connsiteY1"/>
                </a:cxn>
                <a:cxn ang="0">
                  <a:pos x="connsiteX2" y="connsiteY2"/>
                </a:cxn>
              </a:cxnLst>
              <a:rect l="l" t="t" r="r" b="b"/>
              <a:pathLst>
                <a:path w="4912" h="9883">
                  <a:moveTo>
                    <a:pt x="-2626" y="-315"/>
                  </a:moveTo>
                  <a:cubicBezTo>
                    <a:pt x="871" y="1662"/>
                    <a:pt x="2754" y="5616"/>
                    <a:pt x="2081" y="9569"/>
                  </a:cubicBezTo>
                  <a:cubicBezTo>
                    <a:pt x="-1214" y="7438"/>
                    <a:pt x="-3097" y="3605"/>
                    <a:pt x="-2626" y="-315"/>
                  </a:cubicBezTo>
                  <a:close/>
                </a:path>
              </a:pathLst>
            </a:custGeom>
            <a:solidFill>
              <a:srgbClr val="020202"/>
            </a:solidFill>
            <a:ln w="6712" cap="flat">
              <a:noFill/>
              <a:prstDash val="solid"/>
              <a:miter/>
            </a:ln>
          </p:spPr>
          <p:txBody>
            <a:bodyPr rtlCol="0" anchor="ctr"/>
            <a:lstStyle/>
            <a:p>
              <a:endParaRPr lang="es-CO"/>
            </a:p>
          </p:txBody>
        </p:sp>
        <p:sp>
          <p:nvSpPr>
            <p:cNvPr id="1416" name="Freeform: Shape 1415">
              <a:extLst>
                <a:ext uri="{FF2B5EF4-FFF2-40B4-BE49-F238E27FC236}">
                  <a16:creationId xmlns:a16="http://schemas.microsoft.com/office/drawing/2014/main" id="{17661B85-5DFB-7A9A-8C66-B9CDCDD42C82}"/>
                </a:ext>
              </a:extLst>
            </p:cNvPr>
            <p:cNvSpPr/>
            <p:nvPr/>
          </p:nvSpPr>
          <p:spPr>
            <a:xfrm>
              <a:off x="8514848" y="3577388"/>
              <a:ext cx="4769" cy="9816"/>
            </a:xfrm>
            <a:custGeom>
              <a:avLst/>
              <a:gdLst>
                <a:gd name="connsiteX0" fmla="*/ -2621 w 4769"/>
                <a:gd name="connsiteY0" fmla="*/ -315 h 9816"/>
                <a:gd name="connsiteX1" fmla="*/ 1883 w 4769"/>
                <a:gd name="connsiteY1" fmla="*/ 9502 h 9816"/>
                <a:gd name="connsiteX2" fmla="*/ -2621 w 4769"/>
                <a:gd name="connsiteY2" fmla="*/ -315 h 9816"/>
              </a:gdLst>
              <a:ahLst/>
              <a:cxnLst>
                <a:cxn ang="0">
                  <a:pos x="connsiteX0" y="connsiteY0"/>
                </a:cxn>
                <a:cxn ang="0">
                  <a:pos x="connsiteX1" y="connsiteY1"/>
                </a:cxn>
                <a:cxn ang="0">
                  <a:pos x="connsiteX2" y="connsiteY2"/>
                </a:cxn>
              </a:cxnLst>
              <a:rect l="l" t="t" r="r" b="b"/>
              <a:pathLst>
                <a:path w="4769" h="9816">
                  <a:moveTo>
                    <a:pt x="-2621" y="-315"/>
                  </a:moveTo>
                  <a:cubicBezTo>
                    <a:pt x="875" y="1628"/>
                    <a:pt x="2689" y="5595"/>
                    <a:pt x="1883" y="9502"/>
                  </a:cubicBezTo>
                  <a:cubicBezTo>
                    <a:pt x="-1344" y="7343"/>
                    <a:pt x="-3093" y="3544"/>
                    <a:pt x="-2621" y="-315"/>
                  </a:cubicBezTo>
                  <a:close/>
                </a:path>
              </a:pathLst>
            </a:custGeom>
            <a:solidFill>
              <a:srgbClr val="020202"/>
            </a:solidFill>
            <a:ln w="6712" cap="flat">
              <a:noFill/>
              <a:prstDash val="solid"/>
              <a:miter/>
            </a:ln>
          </p:spPr>
          <p:txBody>
            <a:bodyPr rtlCol="0" anchor="ctr"/>
            <a:lstStyle/>
            <a:p>
              <a:endParaRPr lang="es-CO"/>
            </a:p>
          </p:txBody>
        </p:sp>
        <p:sp>
          <p:nvSpPr>
            <p:cNvPr id="1417" name="Freeform: Shape 1416">
              <a:extLst>
                <a:ext uri="{FF2B5EF4-FFF2-40B4-BE49-F238E27FC236}">
                  <a16:creationId xmlns:a16="http://schemas.microsoft.com/office/drawing/2014/main" id="{5C76DAB8-3237-6E3C-2A3F-914247C6F1F2}"/>
                </a:ext>
              </a:extLst>
            </p:cNvPr>
            <p:cNvSpPr/>
            <p:nvPr/>
          </p:nvSpPr>
          <p:spPr>
            <a:xfrm>
              <a:off x="8504900" y="3432967"/>
              <a:ext cx="4871" cy="9883"/>
            </a:xfrm>
            <a:custGeom>
              <a:avLst/>
              <a:gdLst>
                <a:gd name="connsiteX0" fmla="*/ -2624 w 4871"/>
                <a:gd name="connsiteY0" fmla="*/ -315 h 9883"/>
                <a:gd name="connsiteX1" fmla="*/ 2015 w 4871"/>
                <a:gd name="connsiteY1" fmla="*/ 9569 h 9883"/>
                <a:gd name="connsiteX2" fmla="*/ -2624 w 4871"/>
                <a:gd name="connsiteY2" fmla="*/ -315 h 9883"/>
              </a:gdLst>
              <a:ahLst/>
              <a:cxnLst>
                <a:cxn ang="0">
                  <a:pos x="connsiteX0" y="connsiteY0"/>
                </a:cxn>
                <a:cxn ang="0">
                  <a:pos x="connsiteX1" y="connsiteY1"/>
                </a:cxn>
                <a:cxn ang="0">
                  <a:pos x="connsiteX2" y="connsiteY2"/>
                </a:cxn>
              </a:cxnLst>
              <a:rect l="l" t="t" r="r" b="b"/>
              <a:pathLst>
                <a:path w="4871" h="9883">
                  <a:moveTo>
                    <a:pt x="-2624" y="-315"/>
                  </a:moveTo>
                  <a:cubicBezTo>
                    <a:pt x="871" y="1655"/>
                    <a:pt x="2754" y="5622"/>
                    <a:pt x="2015" y="9569"/>
                  </a:cubicBezTo>
                  <a:cubicBezTo>
                    <a:pt x="-1279" y="7424"/>
                    <a:pt x="-3095" y="3592"/>
                    <a:pt x="-2624" y="-315"/>
                  </a:cubicBezTo>
                  <a:close/>
                </a:path>
              </a:pathLst>
            </a:custGeom>
            <a:solidFill>
              <a:srgbClr val="020202"/>
            </a:solidFill>
            <a:ln w="6712" cap="flat">
              <a:noFill/>
              <a:prstDash val="solid"/>
              <a:miter/>
            </a:ln>
          </p:spPr>
          <p:txBody>
            <a:bodyPr rtlCol="0" anchor="ctr"/>
            <a:lstStyle/>
            <a:p>
              <a:endParaRPr lang="es-CO"/>
            </a:p>
          </p:txBody>
        </p:sp>
        <p:sp>
          <p:nvSpPr>
            <p:cNvPr id="1418" name="Freeform: Shape 1417">
              <a:extLst>
                <a:ext uri="{FF2B5EF4-FFF2-40B4-BE49-F238E27FC236}">
                  <a16:creationId xmlns:a16="http://schemas.microsoft.com/office/drawing/2014/main" id="{CFF52717-8A78-76B5-266E-22FBB6F94AC2}"/>
                </a:ext>
              </a:extLst>
            </p:cNvPr>
            <p:cNvSpPr/>
            <p:nvPr/>
          </p:nvSpPr>
          <p:spPr>
            <a:xfrm>
              <a:off x="8460126" y="2890042"/>
              <a:ext cx="4773" cy="4975"/>
            </a:xfrm>
            <a:custGeom>
              <a:avLst/>
              <a:gdLst>
                <a:gd name="connsiteX0" fmla="*/ 2076 w 4773"/>
                <a:gd name="connsiteY0" fmla="*/ -315 h 4975"/>
                <a:gd name="connsiteX1" fmla="*/ -2697 w 4773"/>
                <a:gd name="connsiteY1" fmla="*/ 4661 h 4975"/>
                <a:gd name="connsiteX2" fmla="*/ 2076 w 4773"/>
                <a:gd name="connsiteY2" fmla="*/ -315 h 4975"/>
              </a:gdLst>
              <a:ahLst/>
              <a:cxnLst>
                <a:cxn ang="0">
                  <a:pos x="connsiteX0" y="connsiteY0"/>
                </a:cxn>
                <a:cxn ang="0">
                  <a:pos x="connsiteX1" y="connsiteY1"/>
                </a:cxn>
                <a:cxn ang="0">
                  <a:pos x="connsiteX2" y="connsiteY2"/>
                </a:cxn>
              </a:cxnLst>
              <a:rect l="l" t="t" r="r" b="b"/>
              <a:pathLst>
                <a:path w="4773" h="4975">
                  <a:moveTo>
                    <a:pt x="2076" y="-315"/>
                  </a:moveTo>
                  <a:cubicBezTo>
                    <a:pt x="463" y="1366"/>
                    <a:pt x="-1084" y="3047"/>
                    <a:pt x="-2697" y="4661"/>
                  </a:cubicBezTo>
                  <a:cubicBezTo>
                    <a:pt x="-1084" y="2912"/>
                    <a:pt x="463" y="1366"/>
                    <a:pt x="2076" y="-315"/>
                  </a:cubicBezTo>
                  <a:close/>
                </a:path>
              </a:pathLst>
            </a:custGeom>
            <a:solidFill>
              <a:srgbClr val="020202"/>
            </a:solidFill>
            <a:ln w="6712" cap="flat">
              <a:noFill/>
              <a:prstDash val="solid"/>
              <a:miter/>
            </a:ln>
          </p:spPr>
          <p:txBody>
            <a:bodyPr rtlCol="0" anchor="ctr"/>
            <a:lstStyle/>
            <a:p>
              <a:endParaRPr lang="es-CO"/>
            </a:p>
          </p:txBody>
        </p:sp>
        <p:sp>
          <p:nvSpPr>
            <p:cNvPr id="1419" name="Freeform: Shape 1418">
              <a:extLst>
                <a:ext uri="{FF2B5EF4-FFF2-40B4-BE49-F238E27FC236}">
                  <a16:creationId xmlns:a16="http://schemas.microsoft.com/office/drawing/2014/main" id="{9612F9A6-520B-794B-BD16-7305BE686DD2}"/>
                </a:ext>
              </a:extLst>
            </p:cNvPr>
            <p:cNvSpPr/>
            <p:nvPr/>
          </p:nvSpPr>
          <p:spPr>
            <a:xfrm>
              <a:off x="8445200" y="2934887"/>
              <a:ext cx="4773" cy="4975"/>
            </a:xfrm>
            <a:custGeom>
              <a:avLst/>
              <a:gdLst>
                <a:gd name="connsiteX0" fmla="*/ 2076 w 4773"/>
                <a:gd name="connsiteY0" fmla="*/ -315 h 4975"/>
                <a:gd name="connsiteX1" fmla="*/ -2697 w 4773"/>
                <a:gd name="connsiteY1" fmla="*/ 4661 h 4975"/>
                <a:gd name="connsiteX2" fmla="*/ 2076 w 4773"/>
                <a:gd name="connsiteY2" fmla="*/ -315 h 4975"/>
              </a:gdLst>
              <a:ahLst/>
              <a:cxnLst>
                <a:cxn ang="0">
                  <a:pos x="connsiteX0" y="connsiteY0"/>
                </a:cxn>
                <a:cxn ang="0">
                  <a:pos x="connsiteX1" y="connsiteY1"/>
                </a:cxn>
                <a:cxn ang="0">
                  <a:pos x="connsiteX2" y="connsiteY2"/>
                </a:cxn>
              </a:cxnLst>
              <a:rect l="l" t="t" r="r" b="b"/>
              <a:pathLst>
                <a:path w="4773" h="4975">
                  <a:moveTo>
                    <a:pt x="2076" y="-315"/>
                  </a:moveTo>
                  <a:cubicBezTo>
                    <a:pt x="463" y="1366"/>
                    <a:pt x="-1151" y="2980"/>
                    <a:pt x="-2697" y="4661"/>
                  </a:cubicBezTo>
                  <a:cubicBezTo>
                    <a:pt x="-1151" y="2980"/>
                    <a:pt x="463" y="1366"/>
                    <a:pt x="2076" y="-315"/>
                  </a:cubicBezTo>
                  <a:close/>
                </a:path>
              </a:pathLst>
            </a:custGeom>
            <a:solidFill>
              <a:srgbClr val="020202"/>
            </a:solidFill>
            <a:ln w="6712" cap="flat">
              <a:noFill/>
              <a:prstDash val="solid"/>
              <a:miter/>
            </a:ln>
          </p:spPr>
          <p:txBody>
            <a:bodyPr rtlCol="0" anchor="ctr"/>
            <a:lstStyle/>
            <a:p>
              <a:endParaRPr lang="es-CO"/>
            </a:p>
          </p:txBody>
        </p:sp>
        <p:sp>
          <p:nvSpPr>
            <p:cNvPr id="1420" name="Freeform: Shape 1419">
              <a:extLst>
                <a:ext uri="{FF2B5EF4-FFF2-40B4-BE49-F238E27FC236}">
                  <a16:creationId xmlns:a16="http://schemas.microsoft.com/office/drawing/2014/main" id="{3E77C76B-EEA8-4E2E-85D9-587C2EEAB371}"/>
                </a:ext>
              </a:extLst>
            </p:cNvPr>
            <p:cNvSpPr/>
            <p:nvPr/>
          </p:nvSpPr>
          <p:spPr>
            <a:xfrm>
              <a:off x="8440225" y="2969782"/>
              <a:ext cx="4571" cy="4975"/>
            </a:xfrm>
            <a:custGeom>
              <a:avLst/>
              <a:gdLst>
                <a:gd name="connsiteX0" fmla="*/ 1874 w 4571"/>
                <a:gd name="connsiteY0" fmla="*/ -315 h 4975"/>
                <a:gd name="connsiteX1" fmla="*/ -2697 w 4571"/>
                <a:gd name="connsiteY1" fmla="*/ 4661 h 4975"/>
                <a:gd name="connsiteX2" fmla="*/ 1874 w 4571"/>
                <a:gd name="connsiteY2" fmla="*/ -315 h 4975"/>
              </a:gdLst>
              <a:ahLst/>
              <a:cxnLst>
                <a:cxn ang="0">
                  <a:pos x="connsiteX0" y="connsiteY0"/>
                </a:cxn>
                <a:cxn ang="0">
                  <a:pos x="connsiteX1" y="connsiteY1"/>
                </a:cxn>
                <a:cxn ang="0">
                  <a:pos x="connsiteX2" y="connsiteY2"/>
                </a:cxn>
              </a:cxnLst>
              <a:rect l="l" t="t" r="r" b="b"/>
              <a:pathLst>
                <a:path w="4571" h="4975">
                  <a:moveTo>
                    <a:pt x="1874" y="-315"/>
                  </a:moveTo>
                  <a:cubicBezTo>
                    <a:pt x="328" y="1299"/>
                    <a:pt x="-1218" y="2980"/>
                    <a:pt x="-2697" y="4661"/>
                  </a:cubicBezTo>
                  <a:cubicBezTo>
                    <a:pt x="-1218" y="2980"/>
                    <a:pt x="328" y="1299"/>
                    <a:pt x="1874" y="-315"/>
                  </a:cubicBezTo>
                  <a:close/>
                </a:path>
              </a:pathLst>
            </a:custGeom>
            <a:solidFill>
              <a:srgbClr val="020202"/>
            </a:solidFill>
            <a:ln w="6712" cap="flat">
              <a:noFill/>
              <a:prstDash val="solid"/>
              <a:miter/>
            </a:ln>
          </p:spPr>
          <p:txBody>
            <a:bodyPr rtlCol="0" anchor="ctr"/>
            <a:lstStyle/>
            <a:p>
              <a:endParaRPr lang="es-CO"/>
            </a:p>
          </p:txBody>
        </p:sp>
        <p:sp>
          <p:nvSpPr>
            <p:cNvPr id="1421" name="Freeform: Shape 1420">
              <a:extLst>
                <a:ext uri="{FF2B5EF4-FFF2-40B4-BE49-F238E27FC236}">
                  <a16:creationId xmlns:a16="http://schemas.microsoft.com/office/drawing/2014/main" id="{E3D68608-CBBD-DE7D-E6F9-C4677F956F72}"/>
                </a:ext>
              </a:extLst>
            </p:cNvPr>
            <p:cNvSpPr/>
            <p:nvPr/>
          </p:nvSpPr>
          <p:spPr>
            <a:xfrm>
              <a:off x="8445200" y="3039505"/>
              <a:ext cx="4706" cy="4975"/>
            </a:xfrm>
            <a:custGeom>
              <a:avLst/>
              <a:gdLst>
                <a:gd name="connsiteX0" fmla="*/ -2697 w 4706"/>
                <a:gd name="connsiteY0" fmla="*/ -315 h 4975"/>
                <a:gd name="connsiteX1" fmla="*/ 2009 w 4706"/>
                <a:gd name="connsiteY1" fmla="*/ 4661 h 4975"/>
              </a:gdLst>
              <a:ahLst/>
              <a:cxnLst>
                <a:cxn ang="0">
                  <a:pos x="connsiteX0" y="connsiteY0"/>
                </a:cxn>
                <a:cxn ang="0">
                  <a:pos x="connsiteX1" y="connsiteY1"/>
                </a:cxn>
              </a:cxnLst>
              <a:rect l="l" t="t" r="r" b="b"/>
              <a:pathLst>
                <a:path w="4706" h="4975">
                  <a:moveTo>
                    <a:pt x="-2697" y="-315"/>
                  </a:moveTo>
                  <a:lnTo>
                    <a:pt x="2009" y="4661"/>
                  </a:lnTo>
                  <a:close/>
                </a:path>
              </a:pathLst>
            </a:custGeom>
            <a:solidFill>
              <a:srgbClr val="020202"/>
            </a:solidFill>
            <a:ln w="6712" cap="flat">
              <a:noFill/>
              <a:prstDash val="solid"/>
              <a:miter/>
            </a:ln>
          </p:spPr>
          <p:txBody>
            <a:bodyPr rtlCol="0" anchor="ctr"/>
            <a:lstStyle/>
            <a:p>
              <a:endParaRPr lang="es-CO"/>
            </a:p>
          </p:txBody>
        </p:sp>
        <p:sp>
          <p:nvSpPr>
            <p:cNvPr id="1422" name="Freeform: Shape 1421">
              <a:extLst>
                <a:ext uri="{FF2B5EF4-FFF2-40B4-BE49-F238E27FC236}">
                  <a16:creationId xmlns:a16="http://schemas.microsoft.com/office/drawing/2014/main" id="{4BDDD545-18D6-34A0-5A32-06C266FA207E}"/>
                </a:ext>
              </a:extLst>
            </p:cNvPr>
            <p:cNvSpPr/>
            <p:nvPr/>
          </p:nvSpPr>
          <p:spPr>
            <a:xfrm>
              <a:off x="8450445" y="3069358"/>
              <a:ext cx="4235" cy="4840"/>
            </a:xfrm>
            <a:custGeom>
              <a:avLst/>
              <a:gdLst>
                <a:gd name="connsiteX0" fmla="*/ -2697 w 4235"/>
                <a:gd name="connsiteY0" fmla="*/ -315 h 4840"/>
                <a:gd name="connsiteX1" fmla="*/ 1538 w 4235"/>
                <a:gd name="connsiteY1" fmla="*/ 4526 h 4840"/>
              </a:gdLst>
              <a:ahLst/>
              <a:cxnLst>
                <a:cxn ang="0">
                  <a:pos x="connsiteX0" y="connsiteY0"/>
                </a:cxn>
                <a:cxn ang="0">
                  <a:pos x="connsiteX1" y="connsiteY1"/>
                </a:cxn>
              </a:cxnLst>
              <a:rect l="l" t="t" r="r" b="b"/>
              <a:pathLst>
                <a:path w="4235" h="4840">
                  <a:moveTo>
                    <a:pt x="-2697" y="-315"/>
                  </a:moveTo>
                  <a:lnTo>
                    <a:pt x="1538" y="4526"/>
                  </a:lnTo>
                  <a:close/>
                </a:path>
              </a:pathLst>
            </a:custGeom>
            <a:solidFill>
              <a:srgbClr val="020202"/>
            </a:solidFill>
            <a:ln w="6712" cap="flat">
              <a:noFill/>
              <a:prstDash val="solid"/>
              <a:miter/>
            </a:ln>
          </p:spPr>
          <p:txBody>
            <a:bodyPr rtlCol="0" anchor="ctr"/>
            <a:lstStyle/>
            <a:p>
              <a:endParaRPr lang="es-CO"/>
            </a:p>
          </p:txBody>
        </p:sp>
        <p:sp>
          <p:nvSpPr>
            <p:cNvPr id="1423" name="Freeform: Shape 1422">
              <a:extLst>
                <a:ext uri="{FF2B5EF4-FFF2-40B4-BE49-F238E27FC236}">
                  <a16:creationId xmlns:a16="http://schemas.microsoft.com/office/drawing/2014/main" id="{67E76DA9-9176-7629-456E-26F5A5885CB6}"/>
                </a:ext>
              </a:extLst>
            </p:cNvPr>
            <p:cNvSpPr/>
            <p:nvPr/>
          </p:nvSpPr>
          <p:spPr>
            <a:xfrm>
              <a:off x="8465101" y="3178951"/>
              <a:ext cx="4438" cy="4908"/>
            </a:xfrm>
            <a:custGeom>
              <a:avLst/>
              <a:gdLst>
                <a:gd name="connsiteX0" fmla="*/ -2697 w 4438"/>
                <a:gd name="connsiteY0" fmla="*/ -315 h 4908"/>
                <a:gd name="connsiteX1" fmla="*/ 1741 w 4438"/>
                <a:gd name="connsiteY1" fmla="*/ 4593 h 4908"/>
              </a:gdLst>
              <a:ahLst/>
              <a:cxnLst>
                <a:cxn ang="0">
                  <a:pos x="connsiteX0" y="connsiteY0"/>
                </a:cxn>
                <a:cxn ang="0">
                  <a:pos x="connsiteX1" y="connsiteY1"/>
                </a:cxn>
              </a:cxnLst>
              <a:rect l="l" t="t" r="r" b="b"/>
              <a:pathLst>
                <a:path w="4438" h="4908">
                  <a:moveTo>
                    <a:pt x="-2697" y="-315"/>
                  </a:moveTo>
                  <a:lnTo>
                    <a:pt x="1741" y="4593"/>
                  </a:lnTo>
                  <a:close/>
                </a:path>
              </a:pathLst>
            </a:custGeom>
            <a:solidFill>
              <a:srgbClr val="020202"/>
            </a:solidFill>
            <a:ln w="6712" cap="flat">
              <a:noFill/>
              <a:prstDash val="solid"/>
              <a:miter/>
            </a:ln>
          </p:spPr>
          <p:txBody>
            <a:bodyPr rtlCol="0" anchor="ctr"/>
            <a:lstStyle/>
            <a:p>
              <a:endParaRPr lang="es-CO"/>
            </a:p>
          </p:txBody>
        </p:sp>
        <p:sp>
          <p:nvSpPr>
            <p:cNvPr id="1424" name="Freeform: Shape 1423">
              <a:extLst>
                <a:ext uri="{FF2B5EF4-FFF2-40B4-BE49-F238E27FC236}">
                  <a16:creationId xmlns:a16="http://schemas.microsoft.com/office/drawing/2014/main" id="{34FE6E24-EE3B-DA33-67C8-93B80E62D4DA}"/>
                </a:ext>
              </a:extLst>
            </p:cNvPr>
            <p:cNvSpPr/>
            <p:nvPr/>
          </p:nvSpPr>
          <p:spPr>
            <a:xfrm>
              <a:off x="8489978" y="3313422"/>
              <a:ext cx="4573" cy="4975"/>
            </a:xfrm>
            <a:custGeom>
              <a:avLst/>
              <a:gdLst>
                <a:gd name="connsiteX0" fmla="*/ -2697 w 4573"/>
                <a:gd name="connsiteY0" fmla="*/ -315 h 4975"/>
                <a:gd name="connsiteX1" fmla="*/ 1876 w 4573"/>
                <a:gd name="connsiteY1" fmla="*/ 4661 h 4975"/>
              </a:gdLst>
              <a:ahLst/>
              <a:cxnLst>
                <a:cxn ang="0">
                  <a:pos x="connsiteX0" y="connsiteY0"/>
                </a:cxn>
                <a:cxn ang="0">
                  <a:pos x="connsiteX1" y="connsiteY1"/>
                </a:cxn>
              </a:cxnLst>
              <a:rect l="l" t="t" r="r" b="b"/>
              <a:pathLst>
                <a:path w="4573" h="4975">
                  <a:moveTo>
                    <a:pt x="-2697" y="-315"/>
                  </a:moveTo>
                  <a:lnTo>
                    <a:pt x="1876" y="4661"/>
                  </a:lnTo>
                  <a:close/>
                </a:path>
              </a:pathLst>
            </a:custGeom>
            <a:solidFill>
              <a:srgbClr val="020202"/>
            </a:solidFill>
            <a:ln w="6712" cap="flat">
              <a:noFill/>
              <a:prstDash val="solid"/>
              <a:miter/>
            </a:ln>
          </p:spPr>
          <p:txBody>
            <a:bodyPr rtlCol="0" anchor="ctr"/>
            <a:lstStyle/>
            <a:p>
              <a:endParaRPr lang="es-CO"/>
            </a:p>
          </p:txBody>
        </p:sp>
        <p:sp>
          <p:nvSpPr>
            <p:cNvPr id="1425" name="Freeform: Shape 1424">
              <a:extLst>
                <a:ext uri="{FF2B5EF4-FFF2-40B4-BE49-F238E27FC236}">
                  <a16:creationId xmlns:a16="http://schemas.microsoft.com/office/drawing/2014/main" id="{3737AAFB-319F-6E7F-0CD1-01FB89F8237A}"/>
                </a:ext>
              </a:extLst>
            </p:cNvPr>
            <p:cNvSpPr/>
            <p:nvPr/>
          </p:nvSpPr>
          <p:spPr>
            <a:xfrm>
              <a:off x="8499998" y="3393096"/>
              <a:ext cx="4436" cy="4975"/>
            </a:xfrm>
            <a:custGeom>
              <a:avLst/>
              <a:gdLst>
                <a:gd name="connsiteX0" fmla="*/ -2697 w 4436"/>
                <a:gd name="connsiteY0" fmla="*/ -315 h 4975"/>
                <a:gd name="connsiteX1" fmla="*/ 1740 w 4436"/>
                <a:gd name="connsiteY1" fmla="*/ 4661 h 4975"/>
              </a:gdLst>
              <a:ahLst/>
              <a:cxnLst>
                <a:cxn ang="0">
                  <a:pos x="connsiteX0" y="connsiteY0"/>
                </a:cxn>
                <a:cxn ang="0">
                  <a:pos x="connsiteX1" y="connsiteY1"/>
                </a:cxn>
              </a:cxnLst>
              <a:rect l="l" t="t" r="r" b="b"/>
              <a:pathLst>
                <a:path w="4436" h="4975">
                  <a:moveTo>
                    <a:pt x="-2697" y="-315"/>
                  </a:moveTo>
                  <a:lnTo>
                    <a:pt x="1740" y="4661"/>
                  </a:lnTo>
                  <a:close/>
                </a:path>
              </a:pathLst>
            </a:custGeom>
            <a:solidFill>
              <a:srgbClr val="020202"/>
            </a:solidFill>
            <a:ln w="6712" cap="flat">
              <a:noFill/>
              <a:prstDash val="solid"/>
              <a:miter/>
            </a:ln>
          </p:spPr>
          <p:txBody>
            <a:bodyPr rtlCol="0" anchor="ctr"/>
            <a:lstStyle/>
            <a:p>
              <a:endParaRPr lang="es-CO"/>
            </a:p>
          </p:txBody>
        </p:sp>
        <p:sp>
          <p:nvSpPr>
            <p:cNvPr id="1426" name="Freeform: Shape 1425">
              <a:extLst>
                <a:ext uri="{FF2B5EF4-FFF2-40B4-BE49-F238E27FC236}">
                  <a16:creationId xmlns:a16="http://schemas.microsoft.com/office/drawing/2014/main" id="{282D873E-D173-FF4C-6303-7915EC9C5A6E}"/>
                </a:ext>
              </a:extLst>
            </p:cNvPr>
            <p:cNvSpPr/>
            <p:nvPr/>
          </p:nvSpPr>
          <p:spPr>
            <a:xfrm>
              <a:off x="8519899" y="3731827"/>
              <a:ext cx="4504" cy="4908"/>
            </a:xfrm>
            <a:custGeom>
              <a:avLst/>
              <a:gdLst>
                <a:gd name="connsiteX0" fmla="*/ -2697 w 4504"/>
                <a:gd name="connsiteY0" fmla="*/ -315 h 4908"/>
                <a:gd name="connsiteX1" fmla="*/ 1807 w 4504"/>
                <a:gd name="connsiteY1" fmla="*/ 4594 h 4908"/>
                <a:gd name="connsiteX2" fmla="*/ -2697 w 4504"/>
                <a:gd name="connsiteY2" fmla="*/ -315 h 4908"/>
              </a:gdLst>
              <a:ahLst/>
              <a:cxnLst>
                <a:cxn ang="0">
                  <a:pos x="connsiteX0" y="connsiteY0"/>
                </a:cxn>
                <a:cxn ang="0">
                  <a:pos x="connsiteX1" y="connsiteY1"/>
                </a:cxn>
                <a:cxn ang="0">
                  <a:pos x="connsiteX2" y="connsiteY2"/>
                </a:cxn>
              </a:cxnLst>
              <a:rect l="l" t="t" r="r" b="b"/>
              <a:pathLst>
                <a:path w="4504" h="4908">
                  <a:moveTo>
                    <a:pt x="-2697" y="-315"/>
                  </a:moveTo>
                  <a:cubicBezTo>
                    <a:pt x="-1218" y="1299"/>
                    <a:pt x="261" y="2980"/>
                    <a:pt x="1807" y="4594"/>
                  </a:cubicBezTo>
                  <a:cubicBezTo>
                    <a:pt x="261" y="2980"/>
                    <a:pt x="-1218" y="1568"/>
                    <a:pt x="-2697" y="-315"/>
                  </a:cubicBezTo>
                  <a:close/>
                </a:path>
              </a:pathLst>
            </a:custGeom>
            <a:solidFill>
              <a:srgbClr val="020202"/>
            </a:solidFill>
            <a:ln w="6712" cap="flat">
              <a:noFill/>
              <a:prstDash val="solid"/>
              <a:miter/>
            </a:ln>
          </p:spPr>
          <p:txBody>
            <a:bodyPr rtlCol="0" anchor="ctr"/>
            <a:lstStyle/>
            <a:p>
              <a:endParaRPr lang="es-CO"/>
            </a:p>
          </p:txBody>
        </p:sp>
        <p:sp>
          <p:nvSpPr>
            <p:cNvPr id="1427" name="Freeform: Shape 1426">
              <a:extLst>
                <a:ext uri="{FF2B5EF4-FFF2-40B4-BE49-F238E27FC236}">
                  <a16:creationId xmlns:a16="http://schemas.microsoft.com/office/drawing/2014/main" id="{0C4D4E37-4E2D-D9EB-1420-ED5EDF48C1F9}"/>
                </a:ext>
              </a:extLst>
            </p:cNvPr>
            <p:cNvSpPr/>
            <p:nvPr/>
          </p:nvSpPr>
          <p:spPr>
            <a:xfrm>
              <a:off x="6647262" y="5534809"/>
              <a:ext cx="4975" cy="4975"/>
            </a:xfrm>
            <a:custGeom>
              <a:avLst/>
              <a:gdLst>
                <a:gd name="connsiteX0" fmla="*/ 2278 w 4975"/>
                <a:gd name="connsiteY0" fmla="*/ 4661 h 4975"/>
                <a:gd name="connsiteX1" fmla="*/ -2697 w 4975"/>
                <a:gd name="connsiteY1" fmla="*/ -315 h 4975"/>
              </a:gdLst>
              <a:ahLst/>
              <a:cxnLst>
                <a:cxn ang="0">
                  <a:pos x="connsiteX0" y="connsiteY0"/>
                </a:cxn>
                <a:cxn ang="0">
                  <a:pos x="connsiteX1" y="connsiteY1"/>
                </a:cxn>
              </a:cxnLst>
              <a:rect l="l" t="t" r="r" b="b"/>
              <a:pathLst>
                <a:path w="4975" h="4975">
                  <a:moveTo>
                    <a:pt x="2278" y="4661"/>
                  </a:moveTo>
                  <a:lnTo>
                    <a:pt x="-2697" y="-315"/>
                  </a:lnTo>
                  <a:close/>
                </a:path>
              </a:pathLst>
            </a:custGeom>
            <a:solidFill>
              <a:srgbClr val="020202"/>
            </a:solidFill>
            <a:ln w="6712" cap="flat">
              <a:noFill/>
              <a:prstDash val="solid"/>
              <a:miter/>
            </a:ln>
          </p:spPr>
          <p:txBody>
            <a:bodyPr rtlCol="0" anchor="ctr"/>
            <a:lstStyle/>
            <a:p>
              <a:endParaRPr lang="es-CO"/>
            </a:p>
          </p:txBody>
        </p:sp>
        <p:sp>
          <p:nvSpPr>
            <p:cNvPr id="1428" name="Freeform: Shape 1427">
              <a:extLst>
                <a:ext uri="{FF2B5EF4-FFF2-40B4-BE49-F238E27FC236}">
                  <a16:creationId xmlns:a16="http://schemas.microsoft.com/office/drawing/2014/main" id="{365EAA38-1E47-3D1C-5133-2C540B5F0FBF}"/>
                </a:ext>
              </a:extLst>
            </p:cNvPr>
            <p:cNvSpPr/>
            <p:nvPr/>
          </p:nvSpPr>
          <p:spPr>
            <a:xfrm>
              <a:off x="5656066" y="1075137"/>
              <a:ext cx="2381956" cy="2118491"/>
            </a:xfrm>
            <a:custGeom>
              <a:avLst/>
              <a:gdLst>
                <a:gd name="connsiteX0" fmla="*/ 31739 w 2381956"/>
                <a:gd name="connsiteY0" fmla="*/ 348994 h 2118491"/>
                <a:gd name="connsiteX1" fmla="*/ 101329 w 2381956"/>
                <a:gd name="connsiteY1" fmla="*/ 210893 h 2118491"/>
                <a:gd name="connsiteX2" fmla="*/ 164529 w 2381956"/>
                <a:gd name="connsiteY2" fmla="*/ 134447 h 2118491"/>
                <a:gd name="connsiteX3" fmla="*/ 262088 w 2381956"/>
                <a:gd name="connsiteY3" fmla="*/ 59479 h 2118491"/>
                <a:gd name="connsiteX4" fmla="*/ 359175 w 2381956"/>
                <a:gd name="connsiteY4" fmla="*/ 16314 h 2118491"/>
                <a:gd name="connsiteX5" fmla="*/ 396356 w 2381956"/>
                <a:gd name="connsiteY5" fmla="*/ 2867 h 2118491"/>
                <a:gd name="connsiteX6" fmla="*/ 469709 w 2381956"/>
                <a:gd name="connsiteY6" fmla="*/ 64791 h 2118491"/>
                <a:gd name="connsiteX7" fmla="*/ 435622 w 2381956"/>
                <a:gd name="connsiteY7" fmla="*/ 117033 h 2118491"/>
                <a:gd name="connsiteX8" fmla="*/ 301152 w 2381956"/>
                <a:gd name="connsiteY8" fmla="*/ 206657 h 2118491"/>
                <a:gd name="connsiteX9" fmla="*/ 161973 w 2381956"/>
                <a:gd name="connsiteY9" fmla="*/ 364795 h 2118491"/>
                <a:gd name="connsiteX10" fmla="*/ 139854 w 2381956"/>
                <a:gd name="connsiteY10" fmla="*/ 463496 h 2118491"/>
                <a:gd name="connsiteX11" fmla="*/ 153301 w 2381956"/>
                <a:gd name="connsiteY11" fmla="*/ 473581 h 2118491"/>
                <a:gd name="connsiteX12" fmla="*/ 247431 w 2381956"/>
                <a:gd name="connsiteY12" fmla="*/ 493752 h 2118491"/>
                <a:gd name="connsiteX13" fmla="*/ 290259 w 2381956"/>
                <a:gd name="connsiteY13" fmla="*/ 480305 h 2118491"/>
                <a:gd name="connsiteX14" fmla="*/ 331475 w 2381956"/>
                <a:gd name="connsiteY14" fmla="*/ 441645 h 2118491"/>
                <a:gd name="connsiteX15" fmla="*/ 359781 w 2381956"/>
                <a:gd name="connsiteY15" fmla="*/ 389605 h 2118491"/>
                <a:gd name="connsiteX16" fmla="*/ 405366 w 2381956"/>
                <a:gd name="connsiteY16" fmla="*/ 290298 h 2118491"/>
                <a:gd name="connsiteX17" fmla="*/ 498419 w 2381956"/>
                <a:gd name="connsiteY17" fmla="*/ 280885 h 2118491"/>
                <a:gd name="connsiteX18" fmla="*/ 517313 w 2381956"/>
                <a:gd name="connsiteY18" fmla="*/ 351919 h 2118491"/>
                <a:gd name="connsiteX19" fmla="*/ 504337 w 2381956"/>
                <a:gd name="connsiteY19" fmla="*/ 366812 h 2118491"/>
                <a:gd name="connsiteX20" fmla="*/ 385061 w 2381956"/>
                <a:gd name="connsiteY20" fmla="*/ 508006 h 2118491"/>
                <a:gd name="connsiteX21" fmla="*/ 361058 w 2381956"/>
                <a:gd name="connsiteY21" fmla="*/ 634475 h 2118491"/>
                <a:gd name="connsiteX22" fmla="*/ 362133 w 2381956"/>
                <a:gd name="connsiteY22" fmla="*/ 691558 h 2118491"/>
                <a:gd name="connsiteX23" fmla="*/ 360789 w 2381956"/>
                <a:gd name="connsiteY23" fmla="*/ 698887 h 2118491"/>
                <a:gd name="connsiteX24" fmla="*/ 356755 w 2381956"/>
                <a:gd name="connsiteY24" fmla="*/ 727327 h 2118491"/>
                <a:gd name="connsiteX25" fmla="*/ 355409 w 2381956"/>
                <a:gd name="connsiteY25" fmla="*/ 734051 h 2118491"/>
                <a:gd name="connsiteX26" fmla="*/ 351578 w 2381956"/>
                <a:gd name="connsiteY26" fmla="*/ 758323 h 2118491"/>
                <a:gd name="connsiteX27" fmla="*/ 350167 w 2381956"/>
                <a:gd name="connsiteY27" fmla="*/ 765382 h 2118491"/>
                <a:gd name="connsiteX28" fmla="*/ 346670 w 2381956"/>
                <a:gd name="connsiteY28" fmla="*/ 794563 h 2118491"/>
                <a:gd name="connsiteX29" fmla="*/ 345190 w 2381956"/>
                <a:gd name="connsiteY29" fmla="*/ 802295 h 2118491"/>
                <a:gd name="connsiteX30" fmla="*/ 345930 w 2381956"/>
                <a:gd name="connsiteY30" fmla="*/ 1058932 h 2118491"/>
                <a:gd name="connsiteX31" fmla="*/ 387146 w 2381956"/>
                <a:gd name="connsiteY31" fmla="*/ 1255461 h 2118491"/>
                <a:gd name="connsiteX32" fmla="*/ 388087 w 2381956"/>
                <a:gd name="connsiteY32" fmla="*/ 1279800 h 2118491"/>
                <a:gd name="connsiteX33" fmla="*/ 387683 w 2381956"/>
                <a:gd name="connsiteY33" fmla="*/ 1337958 h 2118491"/>
                <a:gd name="connsiteX34" fmla="*/ 444496 w 2381956"/>
                <a:gd name="connsiteY34" fmla="*/ 1499928 h 2118491"/>
                <a:gd name="connsiteX35" fmla="*/ 539837 w 2381956"/>
                <a:gd name="connsiteY35" fmla="*/ 1609387 h 2118491"/>
                <a:gd name="connsiteX36" fmla="*/ 562898 w 2381956"/>
                <a:gd name="connsiteY36" fmla="*/ 1617254 h 2118491"/>
                <a:gd name="connsiteX37" fmla="*/ 650977 w 2381956"/>
                <a:gd name="connsiteY37" fmla="*/ 1605017 h 2118491"/>
                <a:gd name="connsiteX38" fmla="*/ 693469 w 2381956"/>
                <a:gd name="connsiteY38" fmla="*/ 1612547 h 2118491"/>
                <a:gd name="connsiteX39" fmla="*/ 773480 w 2381956"/>
                <a:gd name="connsiteY39" fmla="*/ 1658133 h 2118491"/>
                <a:gd name="connsiteX40" fmla="*/ 1059095 w 2381956"/>
                <a:gd name="connsiteY40" fmla="*/ 1754414 h 2118491"/>
                <a:gd name="connsiteX41" fmla="*/ 1211382 w 2381956"/>
                <a:gd name="connsiteY41" fmla="*/ 1775122 h 2118491"/>
                <a:gd name="connsiteX42" fmla="*/ 1414500 w 2381956"/>
                <a:gd name="connsiteY42" fmla="*/ 1765642 h 2118491"/>
                <a:gd name="connsiteX43" fmla="*/ 1478710 w 2381956"/>
                <a:gd name="connsiteY43" fmla="*/ 1759322 h 2118491"/>
                <a:gd name="connsiteX44" fmla="*/ 1641352 w 2381956"/>
                <a:gd name="connsiteY44" fmla="*/ 1742984 h 2118491"/>
                <a:gd name="connsiteX45" fmla="*/ 1655741 w 2381956"/>
                <a:gd name="connsiteY45" fmla="*/ 1739286 h 2118491"/>
                <a:gd name="connsiteX46" fmla="*/ 1720959 w 2381956"/>
                <a:gd name="connsiteY46" fmla="*/ 1734983 h 2118491"/>
                <a:gd name="connsiteX47" fmla="*/ 1816567 w 2381956"/>
                <a:gd name="connsiteY47" fmla="*/ 1725973 h 2118491"/>
                <a:gd name="connsiteX48" fmla="*/ 1861078 w 2381956"/>
                <a:gd name="connsiteY48" fmla="*/ 1725973 h 2118491"/>
                <a:gd name="connsiteX49" fmla="*/ 1956350 w 2381956"/>
                <a:gd name="connsiteY49" fmla="*/ 1714274 h 2118491"/>
                <a:gd name="connsiteX50" fmla="*/ 1958637 w 2381956"/>
                <a:gd name="connsiteY50" fmla="*/ 1713199 h 2118491"/>
                <a:gd name="connsiteX51" fmla="*/ 2047924 w 2381956"/>
                <a:gd name="connsiteY51" fmla="*/ 1685699 h 2118491"/>
                <a:gd name="connsiteX52" fmla="*/ 2075962 w 2381956"/>
                <a:gd name="connsiteY52" fmla="*/ 1676959 h 2118491"/>
                <a:gd name="connsiteX53" fmla="*/ 2210432 w 2381956"/>
                <a:gd name="connsiteY53" fmla="*/ 1629894 h 2118491"/>
                <a:gd name="connsiteX54" fmla="*/ 2223879 w 2381956"/>
                <a:gd name="connsiteY54" fmla="*/ 1623170 h 2118491"/>
                <a:gd name="connsiteX55" fmla="*/ 2271683 w 2381956"/>
                <a:gd name="connsiteY55" fmla="*/ 1604277 h 2118491"/>
                <a:gd name="connsiteX56" fmla="*/ 2284324 w 2381956"/>
                <a:gd name="connsiteY56" fmla="*/ 1597083 h 2118491"/>
                <a:gd name="connsiteX57" fmla="*/ 2324665 w 2381956"/>
                <a:gd name="connsiteY57" fmla="*/ 1579669 h 2118491"/>
                <a:gd name="connsiteX58" fmla="*/ 2338112 w 2381956"/>
                <a:gd name="connsiteY58" fmla="*/ 1573551 h 2118491"/>
                <a:gd name="connsiteX59" fmla="*/ 2379259 w 2381956"/>
                <a:gd name="connsiteY59" fmla="*/ 1560104 h 2118491"/>
                <a:gd name="connsiteX60" fmla="*/ 2319892 w 2381956"/>
                <a:gd name="connsiteY60" fmla="*/ 1599504 h 2118491"/>
                <a:gd name="connsiteX61" fmla="*/ 2192145 w 2381956"/>
                <a:gd name="connsiteY61" fmla="*/ 1653292 h 2118491"/>
                <a:gd name="connsiteX62" fmla="*/ 2055993 w 2381956"/>
                <a:gd name="connsiteY62" fmla="*/ 1707080 h 2118491"/>
                <a:gd name="connsiteX63" fmla="*/ 1955140 w 2381956"/>
                <a:gd name="connsiteY63" fmla="*/ 1740698 h 2118491"/>
                <a:gd name="connsiteX64" fmla="*/ 1941693 w 2381956"/>
                <a:gd name="connsiteY64" fmla="*/ 1775459 h 2118491"/>
                <a:gd name="connsiteX65" fmla="*/ 1965964 w 2381956"/>
                <a:gd name="connsiteY65" fmla="*/ 1806790 h 2118491"/>
                <a:gd name="connsiteX66" fmla="*/ 1992187 w 2381956"/>
                <a:gd name="connsiteY66" fmla="*/ 1982543 h 2118491"/>
                <a:gd name="connsiteX67" fmla="*/ 1962939 w 2381956"/>
                <a:gd name="connsiteY67" fmla="*/ 2011185 h 2118491"/>
                <a:gd name="connsiteX68" fmla="*/ 1748661 w 2381956"/>
                <a:gd name="connsiteY68" fmla="*/ 2061545 h 2118491"/>
                <a:gd name="connsiteX69" fmla="*/ 1653185 w 2381956"/>
                <a:gd name="connsiteY69" fmla="*/ 2074050 h 2118491"/>
                <a:gd name="connsiteX70" fmla="*/ 1563023 w 2381956"/>
                <a:gd name="connsiteY70" fmla="*/ 2088304 h 2118491"/>
                <a:gd name="connsiteX71" fmla="*/ 1421358 w 2381956"/>
                <a:gd name="connsiteY71" fmla="*/ 2109349 h 2118491"/>
                <a:gd name="connsiteX72" fmla="*/ 1290720 w 2381956"/>
                <a:gd name="connsiteY72" fmla="*/ 2117283 h 2118491"/>
                <a:gd name="connsiteX73" fmla="*/ 1072273 w 2381956"/>
                <a:gd name="connsiteY73" fmla="*/ 2112576 h 2118491"/>
                <a:gd name="connsiteX74" fmla="*/ 947080 w 2381956"/>
                <a:gd name="connsiteY74" fmla="*/ 2099600 h 2118491"/>
                <a:gd name="connsiteX75" fmla="*/ 740870 w 2381956"/>
                <a:gd name="connsiteY75" fmla="*/ 2048904 h 2118491"/>
                <a:gd name="connsiteX76" fmla="*/ 530962 w 2381956"/>
                <a:gd name="connsiteY76" fmla="*/ 1973063 h 2118491"/>
                <a:gd name="connsiteX77" fmla="*/ 456532 w 2381956"/>
                <a:gd name="connsiteY77" fmla="*/ 1938706 h 2118491"/>
                <a:gd name="connsiteX78" fmla="*/ 416931 w 2381956"/>
                <a:gd name="connsiteY78" fmla="*/ 1883909 h 2118491"/>
                <a:gd name="connsiteX79" fmla="*/ 358234 w 2381956"/>
                <a:gd name="connsiteY79" fmla="*/ 1804908 h 2118491"/>
                <a:gd name="connsiteX80" fmla="*/ 262424 w 2381956"/>
                <a:gd name="connsiteY80" fmla="*/ 1722880 h 2118491"/>
                <a:gd name="connsiteX81" fmla="*/ 213207 w 2381956"/>
                <a:gd name="connsiteY81" fmla="*/ 1608580 h 2118491"/>
                <a:gd name="connsiteX82" fmla="*/ 161840 w 2381956"/>
                <a:gd name="connsiteY82" fmla="*/ 1492532 h 2118491"/>
                <a:gd name="connsiteX83" fmla="*/ 142812 w 2381956"/>
                <a:gd name="connsiteY83" fmla="*/ 1481371 h 2118491"/>
                <a:gd name="connsiteX84" fmla="*/ 100050 w 2381956"/>
                <a:gd name="connsiteY84" fmla="*/ 1433903 h 2118491"/>
                <a:gd name="connsiteX85" fmla="*/ 90638 w 2381956"/>
                <a:gd name="connsiteY85" fmla="*/ 1400286 h 2118491"/>
                <a:gd name="connsiteX86" fmla="*/ 73425 w 2381956"/>
                <a:gd name="connsiteY86" fmla="*/ 1367744 h 2118491"/>
                <a:gd name="connsiteX87" fmla="*/ 48010 w 2381956"/>
                <a:gd name="connsiteY87" fmla="*/ 1314628 h 2118491"/>
                <a:gd name="connsiteX88" fmla="*/ 15334 w 2381956"/>
                <a:gd name="connsiteY88" fmla="*/ 1167450 h 2118491"/>
                <a:gd name="connsiteX89" fmla="*/ 3366 w 2381956"/>
                <a:gd name="connsiteY89" fmla="*/ 1049385 h 2118491"/>
                <a:gd name="connsiteX90" fmla="*/ 3366 w 2381956"/>
                <a:gd name="connsiteY90" fmla="*/ 939925 h 2118491"/>
                <a:gd name="connsiteX91" fmla="*/ -534 w 2381956"/>
                <a:gd name="connsiteY91" fmla="*/ 890575 h 2118491"/>
                <a:gd name="connsiteX92" fmla="*/ -870 w 2381956"/>
                <a:gd name="connsiteY92" fmla="*/ 858504 h 2118491"/>
                <a:gd name="connsiteX93" fmla="*/ 3299 w 2381956"/>
                <a:gd name="connsiteY93" fmla="*/ 781855 h 2118491"/>
                <a:gd name="connsiteX94" fmla="*/ 11367 w 2381956"/>
                <a:gd name="connsiteY94" fmla="*/ 576250 h 2118491"/>
                <a:gd name="connsiteX95" fmla="*/ 8207 w 2381956"/>
                <a:gd name="connsiteY95" fmla="*/ 544380 h 2118491"/>
                <a:gd name="connsiteX96" fmla="*/ 30664 w 2381956"/>
                <a:gd name="connsiteY96" fmla="*/ 365736 h 2118491"/>
                <a:gd name="connsiteX97" fmla="*/ 31739 w 2381956"/>
                <a:gd name="connsiteY97" fmla="*/ 348994 h 211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2381956" h="2118491">
                  <a:moveTo>
                    <a:pt x="31739" y="348994"/>
                  </a:moveTo>
                  <a:cubicBezTo>
                    <a:pt x="45052" y="298608"/>
                    <a:pt x="68719" y="251564"/>
                    <a:pt x="101329" y="210893"/>
                  </a:cubicBezTo>
                  <a:cubicBezTo>
                    <a:pt x="121901" y="185075"/>
                    <a:pt x="143618" y="160063"/>
                    <a:pt x="164529" y="134447"/>
                  </a:cubicBezTo>
                  <a:cubicBezTo>
                    <a:pt x="191423" y="102920"/>
                    <a:pt x="224704" y="77384"/>
                    <a:pt x="262088" y="59479"/>
                  </a:cubicBezTo>
                  <a:cubicBezTo>
                    <a:pt x="293082" y="42260"/>
                    <a:pt x="325625" y="27811"/>
                    <a:pt x="359175" y="16314"/>
                  </a:cubicBezTo>
                  <a:cubicBezTo>
                    <a:pt x="372622" y="14297"/>
                    <a:pt x="383717" y="6834"/>
                    <a:pt x="396356" y="2867"/>
                  </a:cubicBezTo>
                  <a:cubicBezTo>
                    <a:pt x="438513" y="-10580"/>
                    <a:pt x="475829" y="20214"/>
                    <a:pt x="469709" y="64791"/>
                  </a:cubicBezTo>
                  <a:cubicBezTo>
                    <a:pt x="467155" y="86575"/>
                    <a:pt x="454514" y="105898"/>
                    <a:pt x="435622" y="117033"/>
                  </a:cubicBezTo>
                  <a:cubicBezTo>
                    <a:pt x="390037" y="145742"/>
                    <a:pt x="342568" y="171560"/>
                    <a:pt x="301152" y="206657"/>
                  </a:cubicBezTo>
                  <a:cubicBezTo>
                    <a:pt x="246758" y="251772"/>
                    <a:pt x="199828" y="305130"/>
                    <a:pt x="161973" y="364795"/>
                  </a:cubicBezTo>
                  <a:cubicBezTo>
                    <a:pt x="142947" y="395185"/>
                    <a:pt x="146174" y="430349"/>
                    <a:pt x="139854" y="463496"/>
                  </a:cubicBezTo>
                  <a:cubicBezTo>
                    <a:pt x="138039" y="473043"/>
                    <a:pt x="146241" y="473985"/>
                    <a:pt x="153301" y="473581"/>
                  </a:cubicBezTo>
                  <a:cubicBezTo>
                    <a:pt x="186919" y="471564"/>
                    <a:pt x="217108" y="481851"/>
                    <a:pt x="247431" y="493752"/>
                  </a:cubicBezTo>
                  <a:cubicBezTo>
                    <a:pt x="265248" y="500946"/>
                    <a:pt x="279904" y="497046"/>
                    <a:pt x="290259" y="480305"/>
                  </a:cubicBezTo>
                  <a:cubicBezTo>
                    <a:pt x="299673" y="463469"/>
                    <a:pt x="314060" y="449968"/>
                    <a:pt x="331475" y="441645"/>
                  </a:cubicBezTo>
                  <a:cubicBezTo>
                    <a:pt x="355075" y="431156"/>
                    <a:pt x="362402" y="413540"/>
                    <a:pt x="359781" y="389605"/>
                  </a:cubicBezTo>
                  <a:cubicBezTo>
                    <a:pt x="355209" y="347448"/>
                    <a:pt x="373966" y="316116"/>
                    <a:pt x="405366" y="290298"/>
                  </a:cubicBezTo>
                  <a:cubicBezTo>
                    <a:pt x="431184" y="267666"/>
                    <a:pt x="468567" y="263888"/>
                    <a:pt x="498419" y="280885"/>
                  </a:cubicBezTo>
                  <a:cubicBezTo>
                    <a:pt x="523230" y="295280"/>
                    <a:pt x="531702" y="327082"/>
                    <a:pt x="517313" y="351919"/>
                  </a:cubicBezTo>
                  <a:cubicBezTo>
                    <a:pt x="513951" y="357668"/>
                    <a:pt x="509581" y="362724"/>
                    <a:pt x="504337" y="366812"/>
                  </a:cubicBezTo>
                  <a:cubicBezTo>
                    <a:pt x="456062" y="405943"/>
                    <a:pt x="415586" y="453848"/>
                    <a:pt x="385061" y="508006"/>
                  </a:cubicBezTo>
                  <a:cubicBezTo>
                    <a:pt x="363008" y="547137"/>
                    <a:pt x="350501" y="588688"/>
                    <a:pt x="361058" y="634475"/>
                  </a:cubicBezTo>
                  <a:cubicBezTo>
                    <a:pt x="365360" y="653032"/>
                    <a:pt x="363008" y="672464"/>
                    <a:pt x="362133" y="691558"/>
                  </a:cubicBezTo>
                  <a:cubicBezTo>
                    <a:pt x="361865" y="694026"/>
                    <a:pt x="361394" y="696480"/>
                    <a:pt x="360789" y="698887"/>
                  </a:cubicBezTo>
                  <a:cubicBezTo>
                    <a:pt x="358234" y="708152"/>
                    <a:pt x="356823" y="717713"/>
                    <a:pt x="356755" y="727327"/>
                  </a:cubicBezTo>
                  <a:cubicBezTo>
                    <a:pt x="356486" y="729593"/>
                    <a:pt x="356015" y="731846"/>
                    <a:pt x="355409" y="734051"/>
                  </a:cubicBezTo>
                  <a:cubicBezTo>
                    <a:pt x="353192" y="741965"/>
                    <a:pt x="351913" y="750113"/>
                    <a:pt x="351578" y="758323"/>
                  </a:cubicBezTo>
                  <a:cubicBezTo>
                    <a:pt x="351309" y="760710"/>
                    <a:pt x="350838" y="763070"/>
                    <a:pt x="350167" y="765382"/>
                  </a:cubicBezTo>
                  <a:cubicBezTo>
                    <a:pt x="346870" y="774863"/>
                    <a:pt x="348149" y="784881"/>
                    <a:pt x="346670" y="794563"/>
                  </a:cubicBezTo>
                  <a:cubicBezTo>
                    <a:pt x="346468" y="797185"/>
                    <a:pt x="345930" y="799774"/>
                    <a:pt x="345190" y="802295"/>
                  </a:cubicBezTo>
                  <a:cubicBezTo>
                    <a:pt x="331340" y="887301"/>
                    <a:pt x="331610" y="974007"/>
                    <a:pt x="345930" y="1058932"/>
                  </a:cubicBezTo>
                  <a:cubicBezTo>
                    <a:pt x="357763" y="1124890"/>
                    <a:pt x="366975" y="1191318"/>
                    <a:pt x="387146" y="1255461"/>
                  </a:cubicBezTo>
                  <a:cubicBezTo>
                    <a:pt x="390708" y="1263112"/>
                    <a:pt x="391045" y="1271893"/>
                    <a:pt x="388087" y="1279800"/>
                  </a:cubicBezTo>
                  <a:cubicBezTo>
                    <a:pt x="377867" y="1299365"/>
                    <a:pt x="382036" y="1318729"/>
                    <a:pt x="387683" y="1337958"/>
                  </a:cubicBezTo>
                  <a:cubicBezTo>
                    <a:pt x="403013" y="1393152"/>
                    <a:pt x="421973" y="1447263"/>
                    <a:pt x="444496" y="1499928"/>
                  </a:cubicBezTo>
                  <a:cubicBezTo>
                    <a:pt x="465071" y="1545917"/>
                    <a:pt x="498823" y="1580610"/>
                    <a:pt x="539837" y="1609387"/>
                  </a:cubicBezTo>
                  <a:cubicBezTo>
                    <a:pt x="546157" y="1615022"/>
                    <a:pt x="554494" y="1617859"/>
                    <a:pt x="562898" y="1617254"/>
                  </a:cubicBezTo>
                  <a:cubicBezTo>
                    <a:pt x="592079" y="1611337"/>
                    <a:pt x="622804" y="1617590"/>
                    <a:pt x="650977" y="1605017"/>
                  </a:cubicBezTo>
                  <a:cubicBezTo>
                    <a:pt x="666642" y="1598293"/>
                    <a:pt x="680426" y="1605017"/>
                    <a:pt x="693469" y="1612547"/>
                  </a:cubicBezTo>
                  <a:cubicBezTo>
                    <a:pt x="720363" y="1627406"/>
                    <a:pt x="746653" y="1643207"/>
                    <a:pt x="773480" y="1658133"/>
                  </a:cubicBezTo>
                  <a:cubicBezTo>
                    <a:pt x="862768" y="1707954"/>
                    <a:pt x="956494" y="1743320"/>
                    <a:pt x="1059095" y="1754414"/>
                  </a:cubicBezTo>
                  <a:cubicBezTo>
                    <a:pt x="1109991" y="1759860"/>
                    <a:pt x="1160418" y="1769138"/>
                    <a:pt x="1211382" y="1775122"/>
                  </a:cubicBezTo>
                  <a:cubicBezTo>
                    <a:pt x="1280366" y="1783325"/>
                    <a:pt x="1347063" y="1772164"/>
                    <a:pt x="1414500" y="1765642"/>
                  </a:cubicBezTo>
                  <a:cubicBezTo>
                    <a:pt x="1435815" y="1763558"/>
                    <a:pt x="1457330" y="1761608"/>
                    <a:pt x="1478710" y="1759322"/>
                  </a:cubicBezTo>
                  <a:cubicBezTo>
                    <a:pt x="1532498" y="1753540"/>
                    <a:pt x="1586892" y="1745875"/>
                    <a:pt x="1641352" y="1742984"/>
                  </a:cubicBezTo>
                  <a:cubicBezTo>
                    <a:pt x="1646327" y="1742574"/>
                    <a:pt x="1651170" y="1741323"/>
                    <a:pt x="1655741" y="1739286"/>
                  </a:cubicBezTo>
                  <a:cubicBezTo>
                    <a:pt x="1677256" y="1734579"/>
                    <a:pt x="1698502" y="1725839"/>
                    <a:pt x="1720959" y="1734983"/>
                  </a:cubicBezTo>
                  <a:cubicBezTo>
                    <a:pt x="1753030" y="1735245"/>
                    <a:pt x="1785102" y="1732226"/>
                    <a:pt x="1816567" y="1725973"/>
                  </a:cubicBezTo>
                  <a:cubicBezTo>
                    <a:pt x="1831292" y="1723224"/>
                    <a:pt x="1846352" y="1723224"/>
                    <a:pt x="1861078" y="1725973"/>
                  </a:cubicBezTo>
                  <a:cubicBezTo>
                    <a:pt x="1893217" y="1733880"/>
                    <a:pt x="1927102" y="1729718"/>
                    <a:pt x="1956350" y="1714274"/>
                  </a:cubicBezTo>
                  <a:cubicBezTo>
                    <a:pt x="1957023" y="1713797"/>
                    <a:pt x="1957829" y="1713434"/>
                    <a:pt x="1958637" y="1713199"/>
                  </a:cubicBezTo>
                  <a:cubicBezTo>
                    <a:pt x="1989295" y="1706878"/>
                    <a:pt x="2018071" y="1694574"/>
                    <a:pt x="2047924" y="1685699"/>
                  </a:cubicBezTo>
                  <a:cubicBezTo>
                    <a:pt x="2057337" y="1682943"/>
                    <a:pt x="2066615" y="1680186"/>
                    <a:pt x="2075962" y="1676959"/>
                  </a:cubicBezTo>
                  <a:cubicBezTo>
                    <a:pt x="2120807" y="1661495"/>
                    <a:pt x="2163368" y="1639240"/>
                    <a:pt x="2210432" y="1629894"/>
                  </a:cubicBezTo>
                  <a:cubicBezTo>
                    <a:pt x="2215273" y="1628388"/>
                    <a:pt x="2219777" y="1626115"/>
                    <a:pt x="2223879" y="1623170"/>
                  </a:cubicBezTo>
                  <a:cubicBezTo>
                    <a:pt x="2239075" y="1615169"/>
                    <a:pt x="2253193" y="1604210"/>
                    <a:pt x="2271683" y="1604277"/>
                  </a:cubicBezTo>
                  <a:cubicBezTo>
                    <a:pt x="2276995" y="1604277"/>
                    <a:pt x="2280424" y="1600176"/>
                    <a:pt x="2284324" y="1597083"/>
                  </a:cubicBezTo>
                  <a:cubicBezTo>
                    <a:pt x="2295350" y="1586816"/>
                    <a:pt x="2309604" y="1580671"/>
                    <a:pt x="2324665" y="1579669"/>
                  </a:cubicBezTo>
                  <a:cubicBezTo>
                    <a:pt x="2329775" y="1579481"/>
                    <a:pt x="2334616" y="1577282"/>
                    <a:pt x="2338112" y="1573551"/>
                  </a:cubicBezTo>
                  <a:cubicBezTo>
                    <a:pt x="2349475" y="1563795"/>
                    <a:pt x="2364333" y="1558961"/>
                    <a:pt x="2379259" y="1560104"/>
                  </a:cubicBezTo>
                  <a:cubicBezTo>
                    <a:pt x="2363056" y="1578593"/>
                    <a:pt x="2340666" y="1588074"/>
                    <a:pt x="2319892" y="1599504"/>
                  </a:cubicBezTo>
                  <a:cubicBezTo>
                    <a:pt x="2279214" y="1621759"/>
                    <a:pt x="2235578" y="1637492"/>
                    <a:pt x="2192145" y="1653292"/>
                  </a:cubicBezTo>
                  <a:cubicBezTo>
                    <a:pt x="2146357" y="1670168"/>
                    <a:pt x="2102318" y="1691414"/>
                    <a:pt x="2055993" y="1707080"/>
                  </a:cubicBezTo>
                  <a:cubicBezTo>
                    <a:pt x="2022375" y="1718241"/>
                    <a:pt x="1988758" y="1729671"/>
                    <a:pt x="1955140" y="1740698"/>
                  </a:cubicBezTo>
                  <a:cubicBezTo>
                    <a:pt x="1935439" y="1747018"/>
                    <a:pt x="1930800" y="1757439"/>
                    <a:pt x="1941693" y="1775459"/>
                  </a:cubicBezTo>
                  <a:cubicBezTo>
                    <a:pt x="1948417" y="1786754"/>
                    <a:pt x="1959173" y="1795158"/>
                    <a:pt x="1965964" y="1806790"/>
                  </a:cubicBezTo>
                  <a:cubicBezTo>
                    <a:pt x="1998103" y="1861990"/>
                    <a:pt x="2011684" y="1919611"/>
                    <a:pt x="1992187" y="1982543"/>
                  </a:cubicBezTo>
                  <a:cubicBezTo>
                    <a:pt x="1989160" y="1997127"/>
                    <a:pt x="1977596" y="2008429"/>
                    <a:pt x="1962939" y="2011185"/>
                  </a:cubicBezTo>
                  <a:cubicBezTo>
                    <a:pt x="1892005" y="2029944"/>
                    <a:pt x="1820198" y="2045408"/>
                    <a:pt x="1748661" y="2061545"/>
                  </a:cubicBezTo>
                  <a:cubicBezTo>
                    <a:pt x="1717126" y="2067858"/>
                    <a:pt x="1685257" y="2072040"/>
                    <a:pt x="1653185" y="2074050"/>
                  </a:cubicBezTo>
                  <a:cubicBezTo>
                    <a:pt x="1622997" y="2076673"/>
                    <a:pt x="1593077" y="2083261"/>
                    <a:pt x="1563023" y="2088304"/>
                  </a:cubicBezTo>
                  <a:cubicBezTo>
                    <a:pt x="1515959" y="2096305"/>
                    <a:pt x="1469231" y="2105516"/>
                    <a:pt x="1421358" y="2109349"/>
                  </a:cubicBezTo>
                  <a:cubicBezTo>
                    <a:pt x="1377857" y="2112845"/>
                    <a:pt x="1333952" y="2120846"/>
                    <a:pt x="1290720" y="2117283"/>
                  </a:cubicBezTo>
                  <a:cubicBezTo>
                    <a:pt x="1217837" y="2111299"/>
                    <a:pt x="1144887" y="2117283"/>
                    <a:pt x="1072273" y="2112576"/>
                  </a:cubicBezTo>
                  <a:cubicBezTo>
                    <a:pt x="1030587" y="2109752"/>
                    <a:pt x="988767" y="2104508"/>
                    <a:pt x="947080" y="2099600"/>
                  </a:cubicBezTo>
                  <a:cubicBezTo>
                    <a:pt x="876685" y="2090368"/>
                    <a:pt x="807500" y="2073365"/>
                    <a:pt x="740870" y="2048904"/>
                  </a:cubicBezTo>
                  <a:cubicBezTo>
                    <a:pt x="670609" y="2024431"/>
                    <a:pt x="599676" y="2002445"/>
                    <a:pt x="530962" y="1973063"/>
                  </a:cubicBezTo>
                  <a:cubicBezTo>
                    <a:pt x="505816" y="1962238"/>
                    <a:pt x="482283" y="1948051"/>
                    <a:pt x="456532" y="1938706"/>
                  </a:cubicBezTo>
                  <a:cubicBezTo>
                    <a:pt x="430782" y="1929360"/>
                    <a:pt x="420562" y="1907576"/>
                    <a:pt x="416931" y="1883909"/>
                  </a:cubicBezTo>
                  <a:cubicBezTo>
                    <a:pt x="411080" y="1846392"/>
                    <a:pt x="384456" y="1826423"/>
                    <a:pt x="358234" y="1804908"/>
                  </a:cubicBezTo>
                  <a:cubicBezTo>
                    <a:pt x="325692" y="1778013"/>
                    <a:pt x="290326" y="1753876"/>
                    <a:pt x="262424" y="1722880"/>
                  </a:cubicBezTo>
                  <a:cubicBezTo>
                    <a:pt x="233445" y="1691502"/>
                    <a:pt x="216098" y="1651174"/>
                    <a:pt x="213207" y="1608580"/>
                  </a:cubicBezTo>
                  <a:cubicBezTo>
                    <a:pt x="210586" y="1563062"/>
                    <a:pt x="186313" y="1527898"/>
                    <a:pt x="161840" y="1492532"/>
                  </a:cubicBezTo>
                  <a:cubicBezTo>
                    <a:pt x="156865" y="1486844"/>
                    <a:pt x="150207" y="1482924"/>
                    <a:pt x="142812" y="1481371"/>
                  </a:cubicBezTo>
                  <a:cubicBezTo>
                    <a:pt x="119415" y="1473774"/>
                    <a:pt x="106639" y="1456629"/>
                    <a:pt x="100050" y="1433903"/>
                  </a:cubicBezTo>
                  <a:cubicBezTo>
                    <a:pt x="96823" y="1422809"/>
                    <a:pt x="93730" y="1411715"/>
                    <a:pt x="90638" y="1400286"/>
                  </a:cubicBezTo>
                  <a:cubicBezTo>
                    <a:pt x="87343" y="1388297"/>
                    <a:pt x="81493" y="1377190"/>
                    <a:pt x="73425" y="1367744"/>
                  </a:cubicBezTo>
                  <a:cubicBezTo>
                    <a:pt x="60853" y="1352306"/>
                    <a:pt x="52179" y="1334099"/>
                    <a:pt x="48010" y="1314628"/>
                  </a:cubicBezTo>
                  <a:cubicBezTo>
                    <a:pt x="36042" y="1265815"/>
                    <a:pt x="22394" y="1217204"/>
                    <a:pt x="15334" y="1167450"/>
                  </a:cubicBezTo>
                  <a:cubicBezTo>
                    <a:pt x="9753" y="1128386"/>
                    <a:pt x="1887" y="1089524"/>
                    <a:pt x="3366" y="1049385"/>
                  </a:cubicBezTo>
                  <a:cubicBezTo>
                    <a:pt x="4980" y="1012943"/>
                    <a:pt x="3837" y="976434"/>
                    <a:pt x="3366" y="939925"/>
                  </a:cubicBezTo>
                  <a:cubicBezTo>
                    <a:pt x="4307" y="923372"/>
                    <a:pt x="2963" y="906778"/>
                    <a:pt x="-534" y="890575"/>
                  </a:cubicBezTo>
                  <a:cubicBezTo>
                    <a:pt x="-3290" y="880079"/>
                    <a:pt x="-3424" y="869059"/>
                    <a:pt x="-870" y="858504"/>
                  </a:cubicBezTo>
                  <a:cubicBezTo>
                    <a:pt x="5853" y="833021"/>
                    <a:pt x="3299" y="807404"/>
                    <a:pt x="3299" y="781855"/>
                  </a:cubicBezTo>
                  <a:cubicBezTo>
                    <a:pt x="3299" y="713208"/>
                    <a:pt x="8274" y="644763"/>
                    <a:pt x="11367" y="576250"/>
                  </a:cubicBezTo>
                  <a:cubicBezTo>
                    <a:pt x="11838" y="565761"/>
                    <a:pt x="8544" y="555205"/>
                    <a:pt x="8207" y="544380"/>
                  </a:cubicBezTo>
                  <a:cubicBezTo>
                    <a:pt x="6122" y="484016"/>
                    <a:pt x="13654" y="423700"/>
                    <a:pt x="30664" y="365736"/>
                  </a:cubicBezTo>
                  <a:cubicBezTo>
                    <a:pt x="32076" y="360270"/>
                    <a:pt x="32412" y="354595"/>
                    <a:pt x="31739" y="348994"/>
                  </a:cubicBezTo>
                  <a:close/>
                </a:path>
              </a:pathLst>
            </a:custGeom>
            <a:solidFill>
              <a:srgbClr val="000000"/>
            </a:solidFill>
            <a:ln w="6712" cap="flat">
              <a:noFill/>
              <a:prstDash val="solid"/>
              <a:miter/>
            </a:ln>
          </p:spPr>
          <p:txBody>
            <a:bodyPr rtlCol="0" anchor="ctr"/>
            <a:lstStyle/>
            <a:p>
              <a:endParaRPr lang="es-CO"/>
            </a:p>
          </p:txBody>
        </p:sp>
        <p:sp>
          <p:nvSpPr>
            <p:cNvPr id="1429" name="Freeform: Shape 1428">
              <a:extLst>
                <a:ext uri="{FF2B5EF4-FFF2-40B4-BE49-F238E27FC236}">
                  <a16:creationId xmlns:a16="http://schemas.microsoft.com/office/drawing/2014/main" id="{76D384C8-F873-B076-9647-66F4082DB07B}"/>
                </a:ext>
              </a:extLst>
            </p:cNvPr>
            <p:cNvSpPr/>
            <p:nvPr/>
          </p:nvSpPr>
          <p:spPr>
            <a:xfrm>
              <a:off x="5993654" y="1458199"/>
              <a:ext cx="2345619" cy="1389741"/>
            </a:xfrm>
            <a:custGeom>
              <a:avLst/>
              <a:gdLst>
                <a:gd name="connsiteX0" fmla="*/ 2174798 w 2345619"/>
                <a:gd name="connsiteY0" fmla="*/ 1052926 h 1389741"/>
                <a:gd name="connsiteX1" fmla="*/ 2124977 w 2345619"/>
                <a:gd name="connsiteY1" fmla="*/ 1087485 h 1389741"/>
                <a:gd name="connsiteX2" fmla="*/ 1913051 w 2345619"/>
                <a:gd name="connsiteY2" fmla="*/ 1189279 h 1389741"/>
                <a:gd name="connsiteX3" fmla="*/ 1735080 w 2345619"/>
                <a:gd name="connsiteY3" fmla="*/ 1256515 h 1389741"/>
                <a:gd name="connsiteX4" fmla="*/ 1578421 w 2345619"/>
                <a:gd name="connsiteY4" fmla="*/ 1310303 h 1389741"/>
                <a:gd name="connsiteX5" fmla="*/ 1453565 w 2345619"/>
                <a:gd name="connsiteY5" fmla="*/ 1336323 h 1389741"/>
                <a:gd name="connsiteX6" fmla="*/ 1382833 w 2345619"/>
                <a:gd name="connsiteY6" fmla="*/ 1346207 h 1389741"/>
                <a:gd name="connsiteX7" fmla="*/ 1382833 w 2345619"/>
                <a:gd name="connsiteY7" fmla="*/ 1346207 h 1389741"/>
                <a:gd name="connsiteX8" fmla="*/ 1226444 w 2345619"/>
                <a:gd name="connsiteY8" fmla="*/ 1363352 h 1389741"/>
                <a:gd name="connsiteX9" fmla="*/ 1088611 w 2345619"/>
                <a:gd name="connsiteY9" fmla="*/ 1379690 h 1389741"/>
                <a:gd name="connsiteX10" fmla="*/ 571640 w 2345619"/>
                <a:gd name="connsiteY10" fmla="*/ 1319783 h 1389741"/>
                <a:gd name="connsiteX11" fmla="*/ 310095 w 2345619"/>
                <a:gd name="connsiteY11" fmla="*/ 1173950 h 1389741"/>
                <a:gd name="connsiteX12" fmla="*/ 186381 w 2345619"/>
                <a:gd name="connsiteY12" fmla="*/ 1039009 h 1389741"/>
                <a:gd name="connsiteX13" fmla="*/ 60181 w 2345619"/>
                <a:gd name="connsiteY13" fmla="*/ 842950 h 1389741"/>
                <a:gd name="connsiteX14" fmla="*/ -1406 w 2345619"/>
                <a:gd name="connsiteY14" fmla="*/ 591221 h 1389741"/>
                <a:gd name="connsiteX15" fmla="*/ 17218 w 2345619"/>
                <a:gd name="connsiteY15" fmla="*/ 344872 h 1389741"/>
                <a:gd name="connsiteX16" fmla="*/ 45860 w 2345619"/>
                <a:gd name="connsiteY16" fmla="*/ 194264 h 1389741"/>
                <a:gd name="connsiteX17" fmla="*/ 74704 w 2345619"/>
                <a:gd name="connsiteY17" fmla="*/ 128374 h 1389741"/>
                <a:gd name="connsiteX18" fmla="*/ 78334 w 2345619"/>
                <a:gd name="connsiteY18" fmla="*/ 121650 h 1389741"/>
                <a:gd name="connsiteX19" fmla="*/ 88352 w 2345619"/>
                <a:gd name="connsiteY19" fmla="*/ 107665 h 1389741"/>
                <a:gd name="connsiteX20" fmla="*/ 92050 w 2345619"/>
                <a:gd name="connsiteY20" fmla="*/ 102488 h 1389741"/>
                <a:gd name="connsiteX21" fmla="*/ 103480 w 2345619"/>
                <a:gd name="connsiteY21" fmla="*/ 87763 h 1389741"/>
                <a:gd name="connsiteX22" fmla="*/ 107111 w 2345619"/>
                <a:gd name="connsiteY22" fmla="*/ 82519 h 1389741"/>
                <a:gd name="connsiteX23" fmla="*/ 111280 w 2345619"/>
                <a:gd name="connsiteY23" fmla="*/ 77477 h 1389741"/>
                <a:gd name="connsiteX24" fmla="*/ 113565 w 2345619"/>
                <a:gd name="connsiteY24" fmla="*/ 75056 h 1389741"/>
                <a:gd name="connsiteX25" fmla="*/ 175288 w 2345619"/>
                <a:gd name="connsiteY25" fmla="*/ 13267 h 1389741"/>
                <a:gd name="connsiteX26" fmla="*/ 180264 w 2345619"/>
                <a:gd name="connsiteY26" fmla="*/ 8493 h 1389741"/>
                <a:gd name="connsiteX27" fmla="*/ 185508 w 2345619"/>
                <a:gd name="connsiteY27" fmla="*/ 3787 h 1389741"/>
                <a:gd name="connsiteX28" fmla="*/ 188466 w 2345619"/>
                <a:gd name="connsiteY28" fmla="*/ 1702 h 1389741"/>
                <a:gd name="connsiteX29" fmla="*/ 195190 w 2345619"/>
                <a:gd name="connsiteY29" fmla="*/ -315 h 1389741"/>
                <a:gd name="connsiteX30" fmla="*/ 198551 w 2345619"/>
                <a:gd name="connsiteY30" fmla="*/ 1501 h 1389741"/>
                <a:gd name="connsiteX31" fmla="*/ 200098 w 2345619"/>
                <a:gd name="connsiteY31" fmla="*/ 9031 h 1389741"/>
                <a:gd name="connsiteX32" fmla="*/ 177506 w 2345619"/>
                <a:gd name="connsiteY32" fmla="*/ 38077 h 1389741"/>
                <a:gd name="connsiteX33" fmla="*/ 39406 w 2345619"/>
                <a:gd name="connsiteY33" fmla="*/ 306144 h 1389741"/>
                <a:gd name="connsiteX34" fmla="*/ 20445 w 2345619"/>
                <a:gd name="connsiteY34" fmla="*/ 603526 h 1389741"/>
                <a:gd name="connsiteX35" fmla="*/ 74972 w 2345619"/>
                <a:gd name="connsiteY35" fmla="*/ 827083 h 1389741"/>
                <a:gd name="connsiteX36" fmla="*/ 253280 w 2345619"/>
                <a:gd name="connsiteY36" fmla="*/ 1090040 h 1389741"/>
                <a:gd name="connsiteX37" fmla="*/ 469577 w 2345619"/>
                <a:gd name="connsiteY37" fmla="*/ 1250867 h 1389741"/>
                <a:gd name="connsiteX38" fmla="*/ 796071 w 2345619"/>
                <a:gd name="connsiteY38" fmla="*/ 1360662 h 1389741"/>
                <a:gd name="connsiteX39" fmla="*/ 1054053 w 2345619"/>
                <a:gd name="connsiteY39" fmla="*/ 1362746 h 1389741"/>
                <a:gd name="connsiteX40" fmla="*/ 1264365 w 2345619"/>
                <a:gd name="connsiteY40" fmla="*/ 1343316 h 1389741"/>
                <a:gd name="connsiteX41" fmla="*/ 1394734 w 2345619"/>
                <a:gd name="connsiteY41" fmla="*/ 1326305 h 1389741"/>
                <a:gd name="connsiteX42" fmla="*/ 1423915 w 2345619"/>
                <a:gd name="connsiteY42" fmla="*/ 1320388 h 1389741"/>
                <a:gd name="connsiteX43" fmla="*/ 1625621 w 2345619"/>
                <a:gd name="connsiteY43" fmla="*/ 1273727 h 1389741"/>
                <a:gd name="connsiteX44" fmla="*/ 1729431 w 2345619"/>
                <a:gd name="connsiteY44" fmla="*/ 1238899 h 1389741"/>
                <a:gd name="connsiteX45" fmla="*/ 2069508 w 2345619"/>
                <a:gd name="connsiteY45" fmla="*/ 1098646 h 1389741"/>
                <a:gd name="connsiteX46" fmla="*/ 2273499 w 2345619"/>
                <a:gd name="connsiteY46" fmla="*/ 934592 h 1389741"/>
                <a:gd name="connsiteX47" fmla="*/ 2326616 w 2345619"/>
                <a:gd name="connsiteY47" fmla="*/ 771748 h 1389741"/>
                <a:gd name="connsiteX48" fmla="*/ 2321641 w 2345619"/>
                <a:gd name="connsiteY48" fmla="*/ 518069 h 1389741"/>
                <a:gd name="connsiteX49" fmla="*/ 2321641 w 2345619"/>
                <a:gd name="connsiteY49" fmla="*/ 493259 h 1389741"/>
                <a:gd name="connsiteX50" fmla="*/ 2323389 w 2345619"/>
                <a:gd name="connsiteY50" fmla="*/ 481695 h 1389741"/>
                <a:gd name="connsiteX51" fmla="*/ 2326885 w 2345619"/>
                <a:gd name="connsiteY51" fmla="*/ 474972 h 1389741"/>
                <a:gd name="connsiteX52" fmla="*/ 2333541 w 2345619"/>
                <a:gd name="connsiteY52" fmla="*/ 474904 h 1389741"/>
                <a:gd name="connsiteX53" fmla="*/ 2333609 w 2345619"/>
                <a:gd name="connsiteY53" fmla="*/ 474972 h 1389741"/>
                <a:gd name="connsiteX54" fmla="*/ 2333609 w 2345619"/>
                <a:gd name="connsiteY54" fmla="*/ 474972 h 1389741"/>
                <a:gd name="connsiteX55" fmla="*/ 2341475 w 2345619"/>
                <a:gd name="connsiteY55" fmla="*/ 674324 h 1389741"/>
                <a:gd name="connsiteX56" fmla="*/ 2341475 w 2345619"/>
                <a:gd name="connsiteY56" fmla="*/ 773563 h 1389741"/>
                <a:gd name="connsiteX57" fmla="*/ 2328701 w 2345619"/>
                <a:gd name="connsiteY57" fmla="*/ 863323 h 1389741"/>
                <a:gd name="connsiteX58" fmla="*/ 2328701 w 2345619"/>
                <a:gd name="connsiteY58" fmla="*/ 863323 h 1389741"/>
                <a:gd name="connsiteX59" fmla="*/ 2298780 w 2345619"/>
                <a:gd name="connsiteY59" fmla="*/ 928070 h 1389741"/>
                <a:gd name="connsiteX60" fmla="*/ 2298780 w 2345619"/>
                <a:gd name="connsiteY60" fmla="*/ 928070 h 1389741"/>
                <a:gd name="connsiteX61" fmla="*/ 2288627 w 2345619"/>
                <a:gd name="connsiteY61" fmla="*/ 942929 h 1389741"/>
                <a:gd name="connsiteX62" fmla="*/ 2288627 w 2345619"/>
                <a:gd name="connsiteY62" fmla="*/ 942929 h 1389741"/>
                <a:gd name="connsiteX63" fmla="*/ 2263683 w 2345619"/>
                <a:gd name="connsiteY63" fmla="*/ 972849 h 1389741"/>
                <a:gd name="connsiteX64" fmla="*/ 2263683 w 2345619"/>
                <a:gd name="connsiteY64" fmla="*/ 972849 h 1389741"/>
                <a:gd name="connsiteX65" fmla="*/ 2258708 w 2345619"/>
                <a:gd name="connsiteY65" fmla="*/ 977959 h 1389741"/>
                <a:gd name="connsiteX66" fmla="*/ 2258708 w 2345619"/>
                <a:gd name="connsiteY66" fmla="*/ 977959 h 1389741"/>
                <a:gd name="connsiteX67" fmla="*/ 2253732 w 2345619"/>
                <a:gd name="connsiteY67" fmla="*/ 983002 h 1389741"/>
                <a:gd name="connsiteX68" fmla="*/ 2253732 w 2345619"/>
                <a:gd name="connsiteY68" fmla="*/ 983002 h 1389741"/>
                <a:gd name="connsiteX69" fmla="*/ 2248757 w 2345619"/>
                <a:gd name="connsiteY69" fmla="*/ 988044 h 1389741"/>
                <a:gd name="connsiteX70" fmla="*/ 2248757 w 2345619"/>
                <a:gd name="connsiteY70" fmla="*/ 988044 h 1389741"/>
                <a:gd name="connsiteX71" fmla="*/ 2243782 w 2345619"/>
                <a:gd name="connsiteY71" fmla="*/ 993087 h 1389741"/>
                <a:gd name="connsiteX72" fmla="*/ 2243782 w 2345619"/>
                <a:gd name="connsiteY72" fmla="*/ 993087 h 1389741"/>
                <a:gd name="connsiteX73" fmla="*/ 2223611 w 2345619"/>
                <a:gd name="connsiteY73" fmla="*/ 1013257 h 1389741"/>
                <a:gd name="connsiteX74" fmla="*/ 2223611 w 2345619"/>
                <a:gd name="connsiteY74" fmla="*/ 1013257 h 1389741"/>
                <a:gd name="connsiteX75" fmla="*/ 2193759 w 2345619"/>
                <a:gd name="connsiteY75" fmla="*/ 1038269 h 1389741"/>
                <a:gd name="connsiteX76" fmla="*/ 2193759 w 2345619"/>
                <a:gd name="connsiteY76" fmla="*/ 1038269 h 1389741"/>
                <a:gd name="connsiteX77" fmla="*/ 2174798 w 2345619"/>
                <a:gd name="connsiteY77" fmla="*/ 1052926 h 1389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345619" h="1389741">
                  <a:moveTo>
                    <a:pt x="2174798" y="1052926"/>
                  </a:moveTo>
                  <a:cubicBezTo>
                    <a:pt x="2157922" y="1064020"/>
                    <a:pt x="2139230" y="1072559"/>
                    <a:pt x="2124977" y="1087485"/>
                  </a:cubicBezTo>
                  <a:cubicBezTo>
                    <a:pt x="2058548" y="1130180"/>
                    <a:pt x="1985666" y="1159562"/>
                    <a:pt x="1913051" y="1189279"/>
                  </a:cubicBezTo>
                  <a:cubicBezTo>
                    <a:pt x="1854355" y="1213350"/>
                    <a:pt x="1796936" y="1240782"/>
                    <a:pt x="1735080" y="1256515"/>
                  </a:cubicBezTo>
                  <a:cubicBezTo>
                    <a:pt x="1681292" y="1270432"/>
                    <a:pt x="1630259" y="1291410"/>
                    <a:pt x="1578421" y="1310303"/>
                  </a:cubicBezTo>
                  <a:cubicBezTo>
                    <a:pt x="1538080" y="1325162"/>
                    <a:pt x="1497066" y="1336525"/>
                    <a:pt x="1453565" y="1336323"/>
                  </a:cubicBezTo>
                  <a:cubicBezTo>
                    <a:pt x="1429696" y="1337090"/>
                    <a:pt x="1405963" y="1340404"/>
                    <a:pt x="1382833" y="1346207"/>
                  </a:cubicBezTo>
                  <a:lnTo>
                    <a:pt x="1382833" y="1346207"/>
                  </a:lnTo>
                  <a:cubicBezTo>
                    <a:pt x="1331668" y="1358490"/>
                    <a:pt x="1279090" y="1364252"/>
                    <a:pt x="1226444" y="1363352"/>
                  </a:cubicBezTo>
                  <a:cubicBezTo>
                    <a:pt x="1179850" y="1362343"/>
                    <a:pt x="1134534" y="1374042"/>
                    <a:pt x="1088611" y="1379690"/>
                  </a:cubicBezTo>
                  <a:cubicBezTo>
                    <a:pt x="911313" y="1401407"/>
                    <a:pt x="738988" y="1389036"/>
                    <a:pt x="571640" y="1319783"/>
                  </a:cubicBezTo>
                  <a:cubicBezTo>
                    <a:pt x="478451" y="1281190"/>
                    <a:pt x="389364" y="1236882"/>
                    <a:pt x="310095" y="1173950"/>
                  </a:cubicBezTo>
                  <a:cubicBezTo>
                    <a:pt x="261617" y="1135424"/>
                    <a:pt x="223226" y="1088225"/>
                    <a:pt x="186381" y="1039009"/>
                  </a:cubicBezTo>
                  <a:cubicBezTo>
                    <a:pt x="139720" y="976547"/>
                    <a:pt x="94135" y="913817"/>
                    <a:pt x="60181" y="842950"/>
                  </a:cubicBezTo>
                  <a:cubicBezTo>
                    <a:pt x="21857" y="763075"/>
                    <a:pt x="3905" y="678829"/>
                    <a:pt x="-1406" y="591221"/>
                  </a:cubicBezTo>
                  <a:cubicBezTo>
                    <a:pt x="-6382" y="508320"/>
                    <a:pt x="3704" y="426629"/>
                    <a:pt x="17218" y="344872"/>
                  </a:cubicBezTo>
                  <a:cubicBezTo>
                    <a:pt x="25622" y="294378"/>
                    <a:pt x="28849" y="243212"/>
                    <a:pt x="45860" y="194264"/>
                  </a:cubicBezTo>
                  <a:cubicBezTo>
                    <a:pt x="53861" y="171640"/>
                    <a:pt x="63542" y="149620"/>
                    <a:pt x="74704" y="128374"/>
                  </a:cubicBezTo>
                  <a:cubicBezTo>
                    <a:pt x="75712" y="126047"/>
                    <a:pt x="76989" y="123795"/>
                    <a:pt x="78334" y="121650"/>
                  </a:cubicBezTo>
                  <a:cubicBezTo>
                    <a:pt x="81561" y="116944"/>
                    <a:pt x="85057" y="112573"/>
                    <a:pt x="88352" y="107665"/>
                  </a:cubicBezTo>
                  <a:cubicBezTo>
                    <a:pt x="89429" y="105843"/>
                    <a:pt x="90706" y="104115"/>
                    <a:pt x="92050" y="102488"/>
                  </a:cubicBezTo>
                  <a:cubicBezTo>
                    <a:pt x="96287" y="97943"/>
                    <a:pt x="100118" y="93015"/>
                    <a:pt x="103480" y="87763"/>
                  </a:cubicBezTo>
                  <a:cubicBezTo>
                    <a:pt x="104556" y="85921"/>
                    <a:pt x="105766" y="84166"/>
                    <a:pt x="107111" y="82519"/>
                  </a:cubicBezTo>
                  <a:cubicBezTo>
                    <a:pt x="108389" y="80751"/>
                    <a:pt x="109801" y="79064"/>
                    <a:pt x="111280" y="77477"/>
                  </a:cubicBezTo>
                  <a:lnTo>
                    <a:pt x="113565" y="75056"/>
                  </a:lnTo>
                  <a:cubicBezTo>
                    <a:pt x="134139" y="54482"/>
                    <a:pt x="154579" y="33706"/>
                    <a:pt x="175288" y="13267"/>
                  </a:cubicBezTo>
                  <a:cubicBezTo>
                    <a:pt x="176902" y="11586"/>
                    <a:pt x="178515" y="10039"/>
                    <a:pt x="180264" y="8493"/>
                  </a:cubicBezTo>
                  <a:cubicBezTo>
                    <a:pt x="182012" y="6947"/>
                    <a:pt x="183693" y="5333"/>
                    <a:pt x="185508" y="3787"/>
                  </a:cubicBezTo>
                  <a:cubicBezTo>
                    <a:pt x="187324" y="2240"/>
                    <a:pt x="187524" y="2442"/>
                    <a:pt x="188466" y="1702"/>
                  </a:cubicBezTo>
                  <a:cubicBezTo>
                    <a:pt x="190483" y="499"/>
                    <a:pt x="192836" y="-194"/>
                    <a:pt x="195190" y="-315"/>
                  </a:cubicBezTo>
                  <a:lnTo>
                    <a:pt x="198551" y="1501"/>
                  </a:lnTo>
                  <a:cubicBezTo>
                    <a:pt x="199896" y="3780"/>
                    <a:pt x="200434" y="6422"/>
                    <a:pt x="200098" y="9031"/>
                  </a:cubicBezTo>
                  <a:cubicBezTo>
                    <a:pt x="196601" y="21806"/>
                    <a:pt x="186651" y="30143"/>
                    <a:pt x="177506" y="38077"/>
                  </a:cubicBezTo>
                  <a:cubicBezTo>
                    <a:pt x="94673" y="108607"/>
                    <a:pt x="56953" y="200853"/>
                    <a:pt x="39406" y="306144"/>
                  </a:cubicBezTo>
                  <a:cubicBezTo>
                    <a:pt x="22597" y="404321"/>
                    <a:pt x="16276" y="504004"/>
                    <a:pt x="20445" y="603526"/>
                  </a:cubicBezTo>
                  <a:cubicBezTo>
                    <a:pt x="23941" y="680873"/>
                    <a:pt x="42498" y="756802"/>
                    <a:pt x="74972" y="827083"/>
                  </a:cubicBezTo>
                  <a:cubicBezTo>
                    <a:pt x="120021" y="924574"/>
                    <a:pt x="185037" y="1008618"/>
                    <a:pt x="253280" y="1090040"/>
                  </a:cubicBezTo>
                  <a:cubicBezTo>
                    <a:pt x="312178" y="1160166"/>
                    <a:pt x="387751" y="1210123"/>
                    <a:pt x="469577" y="1250867"/>
                  </a:cubicBezTo>
                  <a:cubicBezTo>
                    <a:pt x="573388" y="1302571"/>
                    <a:pt x="680628" y="1344257"/>
                    <a:pt x="796071" y="1360662"/>
                  </a:cubicBezTo>
                  <a:cubicBezTo>
                    <a:pt x="881595" y="1372583"/>
                    <a:pt x="968328" y="1373282"/>
                    <a:pt x="1054053" y="1362746"/>
                  </a:cubicBezTo>
                  <a:cubicBezTo>
                    <a:pt x="1123910" y="1354409"/>
                    <a:pt x="1193365" y="1342979"/>
                    <a:pt x="1264365" y="1343316"/>
                  </a:cubicBezTo>
                  <a:cubicBezTo>
                    <a:pt x="1308405" y="1343887"/>
                    <a:pt x="1352308" y="1338159"/>
                    <a:pt x="1394734" y="1326305"/>
                  </a:cubicBezTo>
                  <a:cubicBezTo>
                    <a:pt x="1404013" y="1322607"/>
                    <a:pt x="1413897" y="1320603"/>
                    <a:pt x="1423915" y="1320388"/>
                  </a:cubicBezTo>
                  <a:cubicBezTo>
                    <a:pt x="1496193" y="1326036"/>
                    <a:pt x="1560537" y="1297797"/>
                    <a:pt x="1625621" y="1273727"/>
                  </a:cubicBezTo>
                  <a:cubicBezTo>
                    <a:pt x="1659844" y="1261019"/>
                    <a:pt x="1694469" y="1249657"/>
                    <a:pt x="1729431" y="1238899"/>
                  </a:cubicBezTo>
                  <a:cubicBezTo>
                    <a:pt x="1846555" y="1201872"/>
                    <a:pt x="1960318" y="1154949"/>
                    <a:pt x="2069508" y="1098646"/>
                  </a:cubicBezTo>
                  <a:cubicBezTo>
                    <a:pt x="2148240" y="1058776"/>
                    <a:pt x="2219107" y="1005929"/>
                    <a:pt x="2273499" y="934592"/>
                  </a:cubicBezTo>
                  <a:cubicBezTo>
                    <a:pt x="2308865" y="887763"/>
                    <a:pt x="2327624" y="830438"/>
                    <a:pt x="2326616" y="771748"/>
                  </a:cubicBezTo>
                  <a:cubicBezTo>
                    <a:pt x="2326616" y="687166"/>
                    <a:pt x="2330582" y="602517"/>
                    <a:pt x="2321641" y="518069"/>
                  </a:cubicBezTo>
                  <a:cubicBezTo>
                    <a:pt x="2320431" y="509840"/>
                    <a:pt x="2320431" y="501489"/>
                    <a:pt x="2321641" y="493259"/>
                  </a:cubicBezTo>
                  <a:cubicBezTo>
                    <a:pt x="2321910" y="489360"/>
                    <a:pt x="2322447" y="485494"/>
                    <a:pt x="2323389" y="481695"/>
                  </a:cubicBezTo>
                  <a:cubicBezTo>
                    <a:pt x="2324127" y="479248"/>
                    <a:pt x="2325272" y="476962"/>
                    <a:pt x="2326885" y="474972"/>
                  </a:cubicBezTo>
                  <a:cubicBezTo>
                    <a:pt x="2328701" y="473116"/>
                    <a:pt x="2331659" y="473082"/>
                    <a:pt x="2333541" y="474904"/>
                  </a:cubicBezTo>
                  <a:cubicBezTo>
                    <a:pt x="2333541" y="474924"/>
                    <a:pt x="2333609" y="474952"/>
                    <a:pt x="2333609" y="474972"/>
                  </a:cubicBezTo>
                  <a:lnTo>
                    <a:pt x="2333609" y="474972"/>
                  </a:lnTo>
                  <a:cubicBezTo>
                    <a:pt x="2340332" y="541266"/>
                    <a:pt x="2345577" y="607559"/>
                    <a:pt x="2341475" y="674324"/>
                  </a:cubicBezTo>
                  <a:cubicBezTo>
                    <a:pt x="2339457" y="707270"/>
                    <a:pt x="2340332" y="740484"/>
                    <a:pt x="2341475" y="773563"/>
                  </a:cubicBezTo>
                  <a:cubicBezTo>
                    <a:pt x="2342617" y="804008"/>
                    <a:pt x="2338315" y="834412"/>
                    <a:pt x="2328701" y="863323"/>
                  </a:cubicBezTo>
                  <a:lnTo>
                    <a:pt x="2328701" y="863323"/>
                  </a:lnTo>
                  <a:cubicBezTo>
                    <a:pt x="2320229" y="885578"/>
                    <a:pt x="2312361" y="908169"/>
                    <a:pt x="2298780" y="928070"/>
                  </a:cubicBezTo>
                  <a:lnTo>
                    <a:pt x="2298780" y="928070"/>
                  </a:lnTo>
                  <a:cubicBezTo>
                    <a:pt x="2295083" y="932844"/>
                    <a:pt x="2292729" y="938424"/>
                    <a:pt x="2288627" y="942929"/>
                  </a:cubicBezTo>
                  <a:lnTo>
                    <a:pt x="2288627" y="942929"/>
                  </a:lnTo>
                  <a:cubicBezTo>
                    <a:pt x="2281903" y="954494"/>
                    <a:pt x="2270743" y="961822"/>
                    <a:pt x="2263683" y="972849"/>
                  </a:cubicBezTo>
                  <a:lnTo>
                    <a:pt x="2263683" y="972849"/>
                  </a:lnTo>
                  <a:cubicBezTo>
                    <a:pt x="2262271" y="974779"/>
                    <a:pt x="2260590" y="976493"/>
                    <a:pt x="2258708" y="977959"/>
                  </a:cubicBezTo>
                  <a:lnTo>
                    <a:pt x="2258708" y="977959"/>
                  </a:lnTo>
                  <a:cubicBezTo>
                    <a:pt x="2257229" y="979821"/>
                    <a:pt x="2255548" y="981509"/>
                    <a:pt x="2253732" y="983002"/>
                  </a:cubicBezTo>
                  <a:lnTo>
                    <a:pt x="2253732" y="983002"/>
                  </a:lnTo>
                  <a:cubicBezTo>
                    <a:pt x="2252186" y="984797"/>
                    <a:pt x="2250505" y="986484"/>
                    <a:pt x="2248757" y="988044"/>
                  </a:cubicBezTo>
                  <a:lnTo>
                    <a:pt x="2248757" y="988044"/>
                  </a:lnTo>
                  <a:cubicBezTo>
                    <a:pt x="2247211" y="989840"/>
                    <a:pt x="2245530" y="991527"/>
                    <a:pt x="2243782" y="993087"/>
                  </a:cubicBezTo>
                  <a:lnTo>
                    <a:pt x="2243782" y="993087"/>
                  </a:lnTo>
                  <a:cubicBezTo>
                    <a:pt x="2238941" y="1001451"/>
                    <a:pt x="2231948" y="1008403"/>
                    <a:pt x="2223611" y="1013257"/>
                  </a:cubicBezTo>
                  <a:lnTo>
                    <a:pt x="2223611" y="1013257"/>
                  </a:lnTo>
                  <a:cubicBezTo>
                    <a:pt x="2212518" y="1019981"/>
                    <a:pt x="2205189" y="1031680"/>
                    <a:pt x="2193759" y="1038269"/>
                  </a:cubicBezTo>
                  <a:lnTo>
                    <a:pt x="2193759" y="1038269"/>
                  </a:lnTo>
                  <a:cubicBezTo>
                    <a:pt x="2187841" y="1042572"/>
                    <a:pt x="2181858" y="1048421"/>
                    <a:pt x="2174798" y="1052926"/>
                  </a:cubicBezTo>
                  <a:close/>
                </a:path>
              </a:pathLst>
            </a:custGeom>
            <a:solidFill>
              <a:srgbClr val="384C54"/>
            </a:solidFill>
            <a:ln w="6712" cap="flat">
              <a:noFill/>
              <a:prstDash val="solid"/>
              <a:miter/>
            </a:ln>
          </p:spPr>
          <p:txBody>
            <a:bodyPr rtlCol="0" anchor="ctr"/>
            <a:lstStyle/>
            <a:p>
              <a:endParaRPr lang="es-CO"/>
            </a:p>
          </p:txBody>
        </p:sp>
        <p:sp>
          <p:nvSpPr>
            <p:cNvPr id="1430" name="Freeform: Shape 1429">
              <a:extLst>
                <a:ext uri="{FF2B5EF4-FFF2-40B4-BE49-F238E27FC236}">
                  <a16:creationId xmlns:a16="http://schemas.microsoft.com/office/drawing/2014/main" id="{98370274-0DB4-FACB-E1D1-B28ACBE4DEF6}"/>
                </a:ext>
              </a:extLst>
            </p:cNvPr>
            <p:cNvSpPr/>
            <p:nvPr/>
          </p:nvSpPr>
          <p:spPr>
            <a:xfrm>
              <a:off x="8365467" y="1923344"/>
              <a:ext cx="106677" cy="285267"/>
            </a:xfrm>
            <a:custGeom>
              <a:avLst/>
              <a:gdLst>
                <a:gd name="connsiteX0" fmla="*/ 9329 w 106677"/>
                <a:gd name="connsiteY0" fmla="*/ 284953 h 285267"/>
                <a:gd name="connsiteX1" fmla="*/ 7715 w 106677"/>
                <a:gd name="connsiteY1" fmla="*/ 223500 h 285267"/>
                <a:gd name="connsiteX2" fmla="*/ 7313 w 106677"/>
                <a:gd name="connsiteY2" fmla="*/ 134009 h 285267"/>
                <a:gd name="connsiteX3" fmla="*/ -1562 w 106677"/>
                <a:gd name="connsiteY3" fmla="*/ 45730 h 285267"/>
                <a:gd name="connsiteX4" fmla="*/ -2572 w 106677"/>
                <a:gd name="connsiteY4" fmla="*/ 23475 h 285267"/>
                <a:gd name="connsiteX5" fmla="*/ 22776 w 106677"/>
                <a:gd name="connsiteY5" fmla="*/ 480 h 285267"/>
                <a:gd name="connsiteX6" fmla="*/ 93710 w 106677"/>
                <a:gd name="connsiteY6" fmla="*/ 48755 h 285267"/>
                <a:gd name="connsiteX7" fmla="*/ 78582 w 106677"/>
                <a:gd name="connsiteY7" fmla="*/ 164602 h 285267"/>
                <a:gd name="connsiteX8" fmla="*/ 45368 w 106677"/>
                <a:gd name="connsiteY8" fmla="*/ 226525 h 285267"/>
                <a:gd name="connsiteX9" fmla="*/ 9329 w 106677"/>
                <a:gd name="connsiteY9" fmla="*/ 284953 h 285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677" h="285267">
                  <a:moveTo>
                    <a:pt x="9329" y="284953"/>
                  </a:moveTo>
                  <a:cubicBezTo>
                    <a:pt x="17062" y="263706"/>
                    <a:pt x="8725" y="243737"/>
                    <a:pt x="7715" y="223500"/>
                  </a:cubicBezTo>
                  <a:cubicBezTo>
                    <a:pt x="6236" y="193781"/>
                    <a:pt x="7179" y="163862"/>
                    <a:pt x="7313" y="134009"/>
                  </a:cubicBezTo>
                  <a:cubicBezTo>
                    <a:pt x="6842" y="104386"/>
                    <a:pt x="3817" y="74856"/>
                    <a:pt x="-1562" y="45730"/>
                  </a:cubicBezTo>
                  <a:cubicBezTo>
                    <a:pt x="-2572" y="38354"/>
                    <a:pt x="-2907" y="30911"/>
                    <a:pt x="-2572" y="23475"/>
                  </a:cubicBezTo>
                  <a:cubicBezTo>
                    <a:pt x="-2572" y="3304"/>
                    <a:pt x="3615" y="-2680"/>
                    <a:pt x="22776" y="480"/>
                  </a:cubicBezTo>
                  <a:cubicBezTo>
                    <a:pt x="53570" y="5657"/>
                    <a:pt x="78447" y="20651"/>
                    <a:pt x="93710" y="48755"/>
                  </a:cubicBezTo>
                  <a:cubicBezTo>
                    <a:pt x="111663" y="81835"/>
                    <a:pt x="105745" y="137707"/>
                    <a:pt x="78582" y="164602"/>
                  </a:cubicBezTo>
                  <a:cubicBezTo>
                    <a:pt x="61302" y="181242"/>
                    <a:pt x="49670" y="202905"/>
                    <a:pt x="45368" y="226525"/>
                  </a:cubicBezTo>
                  <a:cubicBezTo>
                    <a:pt x="40864" y="249721"/>
                    <a:pt x="25332" y="267270"/>
                    <a:pt x="9329" y="284953"/>
                  </a:cubicBezTo>
                  <a:close/>
                </a:path>
              </a:pathLst>
            </a:custGeom>
            <a:solidFill>
              <a:srgbClr val="000000"/>
            </a:solidFill>
            <a:ln w="6712" cap="flat">
              <a:noFill/>
              <a:prstDash val="solid"/>
              <a:miter/>
            </a:ln>
          </p:spPr>
          <p:txBody>
            <a:bodyPr rtlCol="0" anchor="ctr"/>
            <a:lstStyle/>
            <a:p>
              <a:endParaRPr lang="es-CO"/>
            </a:p>
          </p:txBody>
        </p:sp>
        <p:sp>
          <p:nvSpPr>
            <p:cNvPr id="1431" name="Freeform: Shape 1430">
              <a:extLst>
                <a:ext uri="{FF2B5EF4-FFF2-40B4-BE49-F238E27FC236}">
                  <a16:creationId xmlns:a16="http://schemas.microsoft.com/office/drawing/2014/main" id="{3C920E13-4DA5-6FF6-7918-ABD4C6F5E096}"/>
                </a:ext>
              </a:extLst>
            </p:cNvPr>
            <p:cNvSpPr/>
            <p:nvPr/>
          </p:nvSpPr>
          <p:spPr>
            <a:xfrm>
              <a:off x="5990765" y="1579931"/>
              <a:ext cx="1388755" cy="1275668"/>
            </a:xfrm>
            <a:custGeom>
              <a:avLst/>
              <a:gdLst>
                <a:gd name="connsiteX0" fmla="*/ 86333 w 1388755"/>
                <a:gd name="connsiteY0" fmla="*/ 119 h 1275668"/>
                <a:gd name="connsiteX1" fmla="*/ 63877 w 1388755"/>
                <a:gd name="connsiteY1" fmla="*/ 49739 h 1275668"/>
                <a:gd name="connsiteX2" fmla="*/ 30796 w 1388755"/>
                <a:gd name="connsiteY2" fmla="*/ 181722 h 1275668"/>
                <a:gd name="connsiteX3" fmla="*/ 13316 w 1388755"/>
                <a:gd name="connsiteY3" fmla="*/ 301737 h 1275668"/>
                <a:gd name="connsiteX4" fmla="*/ 9887 w 1388755"/>
                <a:gd name="connsiteY4" fmla="*/ 494836 h 1275668"/>
                <a:gd name="connsiteX5" fmla="*/ 39605 w 1388755"/>
                <a:gd name="connsiteY5" fmla="*/ 645174 h 1275668"/>
                <a:gd name="connsiteX6" fmla="*/ 146240 w 1388755"/>
                <a:gd name="connsiteY6" fmla="*/ 849032 h 1275668"/>
                <a:gd name="connsiteX7" fmla="*/ 218855 w 1388755"/>
                <a:gd name="connsiteY7" fmla="*/ 946456 h 1275668"/>
                <a:gd name="connsiteX8" fmla="*/ 354872 w 1388755"/>
                <a:gd name="connsiteY8" fmla="*/ 1075615 h 1275668"/>
                <a:gd name="connsiteX9" fmla="*/ 778454 w 1388755"/>
                <a:gd name="connsiteY9" fmla="*/ 1250427 h 1275668"/>
                <a:gd name="connsiteX10" fmla="*/ 921731 w 1388755"/>
                <a:gd name="connsiteY10" fmla="*/ 1260512 h 1275668"/>
                <a:gd name="connsiteX11" fmla="*/ 1163778 w 1388755"/>
                <a:gd name="connsiteY11" fmla="*/ 1240947 h 1275668"/>
                <a:gd name="connsiteX12" fmla="*/ 1240360 w 1388755"/>
                <a:gd name="connsiteY12" fmla="*/ 1234895 h 1275668"/>
                <a:gd name="connsiteX13" fmla="*/ 1371200 w 1388755"/>
                <a:gd name="connsiteY13" fmla="*/ 1225281 h 1275668"/>
                <a:gd name="connsiteX14" fmla="*/ 1386059 w 1388755"/>
                <a:gd name="connsiteY14" fmla="*/ 1224675 h 1275668"/>
                <a:gd name="connsiteX15" fmla="*/ 1386059 w 1388755"/>
                <a:gd name="connsiteY15" fmla="*/ 1229920 h 1275668"/>
                <a:gd name="connsiteX16" fmla="*/ 1321312 w 1388755"/>
                <a:gd name="connsiteY16" fmla="*/ 1239871 h 1275668"/>
                <a:gd name="connsiteX17" fmla="*/ 1168486 w 1388755"/>
                <a:gd name="connsiteY17" fmla="*/ 1253318 h 1275668"/>
                <a:gd name="connsiteX18" fmla="*/ 996094 w 1388755"/>
                <a:gd name="connsiteY18" fmla="*/ 1272816 h 1275668"/>
                <a:gd name="connsiteX19" fmla="*/ 745373 w 1388755"/>
                <a:gd name="connsiteY19" fmla="*/ 1256545 h 1275668"/>
                <a:gd name="connsiteX20" fmla="*/ 319371 w 1388755"/>
                <a:gd name="connsiteY20" fmla="*/ 1067614 h 1275668"/>
                <a:gd name="connsiteX21" fmla="*/ 212197 w 1388755"/>
                <a:gd name="connsiteY21" fmla="*/ 961046 h 1275668"/>
                <a:gd name="connsiteX22" fmla="*/ 52715 w 1388755"/>
                <a:gd name="connsiteY22" fmla="*/ 721150 h 1275668"/>
                <a:gd name="connsiteX23" fmla="*/ 8543 w 1388755"/>
                <a:gd name="connsiteY23" fmla="*/ 564156 h 1275668"/>
                <a:gd name="connsiteX24" fmla="*/ -2485 w 1388755"/>
                <a:gd name="connsiteY24" fmla="*/ 446494 h 1275668"/>
                <a:gd name="connsiteX25" fmla="*/ 6458 w 1388755"/>
                <a:gd name="connsiteY25" fmla="*/ 293870 h 1275668"/>
                <a:gd name="connsiteX26" fmla="*/ 6458 w 1388755"/>
                <a:gd name="connsiteY26" fmla="*/ 288962 h 1275668"/>
                <a:gd name="connsiteX27" fmla="*/ 11366 w 1388755"/>
                <a:gd name="connsiteY27" fmla="*/ 259042 h 1275668"/>
                <a:gd name="connsiteX28" fmla="*/ 11366 w 1388755"/>
                <a:gd name="connsiteY28" fmla="*/ 254067 h 1275668"/>
                <a:gd name="connsiteX29" fmla="*/ 16274 w 1388755"/>
                <a:gd name="connsiteY29" fmla="*/ 229122 h 1275668"/>
                <a:gd name="connsiteX30" fmla="*/ 16274 w 1388755"/>
                <a:gd name="connsiteY30" fmla="*/ 224214 h 1275668"/>
                <a:gd name="connsiteX31" fmla="*/ 21182 w 1388755"/>
                <a:gd name="connsiteY31" fmla="*/ 194294 h 1275668"/>
                <a:gd name="connsiteX32" fmla="*/ 21182 w 1388755"/>
                <a:gd name="connsiteY32" fmla="*/ 189319 h 1275668"/>
                <a:gd name="connsiteX33" fmla="*/ 47136 w 1388755"/>
                <a:gd name="connsiteY33" fmla="*/ 57471 h 1275668"/>
                <a:gd name="connsiteX34" fmla="*/ 66499 w 1388755"/>
                <a:gd name="connsiteY34" fmla="*/ 14843 h 1275668"/>
                <a:gd name="connsiteX35" fmla="*/ 86333 w 1388755"/>
                <a:gd name="connsiteY35" fmla="*/ 119 h 1275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88755" h="1275668">
                  <a:moveTo>
                    <a:pt x="86333" y="119"/>
                  </a:moveTo>
                  <a:cubicBezTo>
                    <a:pt x="81828" y="18004"/>
                    <a:pt x="70062" y="32594"/>
                    <a:pt x="63877" y="49739"/>
                  </a:cubicBezTo>
                  <a:cubicBezTo>
                    <a:pt x="47874" y="92339"/>
                    <a:pt x="36781" y="136613"/>
                    <a:pt x="30796" y="181722"/>
                  </a:cubicBezTo>
                  <a:cubicBezTo>
                    <a:pt x="25956" y="222063"/>
                    <a:pt x="17349" y="261530"/>
                    <a:pt x="13316" y="301737"/>
                  </a:cubicBezTo>
                  <a:cubicBezTo>
                    <a:pt x="7064" y="365879"/>
                    <a:pt x="2962" y="430089"/>
                    <a:pt x="9887" y="494836"/>
                  </a:cubicBezTo>
                  <a:cubicBezTo>
                    <a:pt x="14795" y="545814"/>
                    <a:pt x="24746" y="596174"/>
                    <a:pt x="39605" y="645174"/>
                  </a:cubicBezTo>
                  <a:cubicBezTo>
                    <a:pt x="63002" y="719537"/>
                    <a:pt x="101797" y="785831"/>
                    <a:pt x="146240" y="849032"/>
                  </a:cubicBezTo>
                  <a:cubicBezTo>
                    <a:pt x="169571" y="882179"/>
                    <a:pt x="194717" y="913981"/>
                    <a:pt x="218855" y="946456"/>
                  </a:cubicBezTo>
                  <a:cubicBezTo>
                    <a:pt x="256842" y="996654"/>
                    <a:pt x="302764" y="1040283"/>
                    <a:pt x="354872" y="1075615"/>
                  </a:cubicBezTo>
                  <a:cubicBezTo>
                    <a:pt x="483223" y="1164702"/>
                    <a:pt x="625761" y="1219633"/>
                    <a:pt x="778454" y="1250427"/>
                  </a:cubicBezTo>
                  <a:cubicBezTo>
                    <a:pt x="826056" y="1260109"/>
                    <a:pt x="873793" y="1259302"/>
                    <a:pt x="921731" y="1260512"/>
                  </a:cubicBezTo>
                  <a:cubicBezTo>
                    <a:pt x="1002885" y="1262052"/>
                    <a:pt x="1083971" y="1255496"/>
                    <a:pt x="1163778" y="1240947"/>
                  </a:cubicBezTo>
                  <a:cubicBezTo>
                    <a:pt x="1189059" y="1236368"/>
                    <a:pt x="1214676" y="1234337"/>
                    <a:pt x="1240360" y="1234895"/>
                  </a:cubicBezTo>
                  <a:cubicBezTo>
                    <a:pt x="1284198" y="1236946"/>
                    <a:pt x="1328103" y="1233712"/>
                    <a:pt x="1371200" y="1225281"/>
                  </a:cubicBezTo>
                  <a:cubicBezTo>
                    <a:pt x="1376108" y="1224675"/>
                    <a:pt x="1381083" y="1224467"/>
                    <a:pt x="1386059" y="1224675"/>
                  </a:cubicBezTo>
                  <a:lnTo>
                    <a:pt x="1386059" y="1229920"/>
                  </a:lnTo>
                  <a:cubicBezTo>
                    <a:pt x="1364275" y="1231957"/>
                    <a:pt x="1342692" y="1235279"/>
                    <a:pt x="1321312" y="1239871"/>
                  </a:cubicBezTo>
                  <a:cubicBezTo>
                    <a:pt x="1270549" y="1246191"/>
                    <a:pt x="1219248" y="1245182"/>
                    <a:pt x="1168486" y="1253318"/>
                  </a:cubicBezTo>
                  <a:cubicBezTo>
                    <a:pt x="1111404" y="1262058"/>
                    <a:pt x="1053850" y="1268110"/>
                    <a:pt x="996094" y="1272816"/>
                  </a:cubicBezTo>
                  <a:cubicBezTo>
                    <a:pt x="912184" y="1279129"/>
                    <a:pt x="827804" y="1273650"/>
                    <a:pt x="745373" y="1256545"/>
                  </a:cubicBezTo>
                  <a:cubicBezTo>
                    <a:pt x="590934" y="1226585"/>
                    <a:pt x="445236" y="1161992"/>
                    <a:pt x="319371" y="1067614"/>
                  </a:cubicBezTo>
                  <a:cubicBezTo>
                    <a:pt x="278828" y="1037271"/>
                    <a:pt x="242789" y="1001400"/>
                    <a:pt x="212197" y="961046"/>
                  </a:cubicBezTo>
                  <a:cubicBezTo>
                    <a:pt x="154039" y="884330"/>
                    <a:pt x="94804" y="808623"/>
                    <a:pt x="52715" y="721150"/>
                  </a:cubicBezTo>
                  <a:cubicBezTo>
                    <a:pt x="28646" y="671128"/>
                    <a:pt x="20846" y="617272"/>
                    <a:pt x="8543" y="564156"/>
                  </a:cubicBezTo>
                  <a:cubicBezTo>
                    <a:pt x="608" y="525455"/>
                    <a:pt x="-3089" y="486001"/>
                    <a:pt x="-2485" y="446494"/>
                  </a:cubicBezTo>
                  <a:cubicBezTo>
                    <a:pt x="-2889" y="395597"/>
                    <a:pt x="-3762" y="344296"/>
                    <a:pt x="6458" y="293870"/>
                  </a:cubicBezTo>
                  <a:cubicBezTo>
                    <a:pt x="6458" y="292256"/>
                    <a:pt x="6458" y="290575"/>
                    <a:pt x="6458" y="288962"/>
                  </a:cubicBezTo>
                  <a:cubicBezTo>
                    <a:pt x="13182" y="279751"/>
                    <a:pt x="5181" y="268253"/>
                    <a:pt x="11366" y="259042"/>
                  </a:cubicBezTo>
                  <a:cubicBezTo>
                    <a:pt x="11366" y="257361"/>
                    <a:pt x="11366" y="255748"/>
                    <a:pt x="11366" y="254067"/>
                  </a:cubicBezTo>
                  <a:cubicBezTo>
                    <a:pt x="17417" y="246671"/>
                    <a:pt x="10425" y="236586"/>
                    <a:pt x="16274" y="229122"/>
                  </a:cubicBezTo>
                  <a:cubicBezTo>
                    <a:pt x="16274" y="227509"/>
                    <a:pt x="16274" y="225828"/>
                    <a:pt x="16274" y="224214"/>
                  </a:cubicBezTo>
                  <a:cubicBezTo>
                    <a:pt x="22998" y="215003"/>
                    <a:pt x="14997" y="203506"/>
                    <a:pt x="21182" y="194294"/>
                  </a:cubicBezTo>
                  <a:cubicBezTo>
                    <a:pt x="21182" y="192614"/>
                    <a:pt x="21182" y="191000"/>
                    <a:pt x="21182" y="189319"/>
                  </a:cubicBezTo>
                  <a:cubicBezTo>
                    <a:pt x="25419" y="144541"/>
                    <a:pt x="29452" y="99762"/>
                    <a:pt x="47136" y="57471"/>
                  </a:cubicBezTo>
                  <a:cubicBezTo>
                    <a:pt x="52715" y="42874"/>
                    <a:pt x="59171" y="28634"/>
                    <a:pt x="66499" y="14843"/>
                  </a:cubicBezTo>
                  <a:cubicBezTo>
                    <a:pt x="70870" y="7313"/>
                    <a:pt x="74232" y="-2503"/>
                    <a:pt x="86333" y="119"/>
                  </a:cubicBezTo>
                  <a:close/>
                </a:path>
              </a:pathLst>
            </a:custGeom>
            <a:solidFill>
              <a:srgbClr val="0E1315"/>
            </a:solidFill>
            <a:ln w="6712" cap="flat">
              <a:noFill/>
              <a:prstDash val="solid"/>
              <a:miter/>
            </a:ln>
          </p:spPr>
          <p:txBody>
            <a:bodyPr rtlCol="0" anchor="ctr"/>
            <a:lstStyle/>
            <a:p>
              <a:endParaRPr lang="es-CO"/>
            </a:p>
          </p:txBody>
        </p:sp>
        <p:sp>
          <p:nvSpPr>
            <p:cNvPr id="1432" name="Freeform: Shape 1431">
              <a:extLst>
                <a:ext uri="{FF2B5EF4-FFF2-40B4-BE49-F238E27FC236}">
                  <a16:creationId xmlns:a16="http://schemas.microsoft.com/office/drawing/2014/main" id="{F13F8387-B3C9-225E-E930-17EAC81C3EFE}"/>
                </a:ext>
              </a:extLst>
            </p:cNvPr>
            <p:cNvSpPr/>
            <p:nvPr/>
          </p:nvSpPr>
          <p:spPr>
            <a:xfrm>
              <a:off x="7442634" y="1238944"/>
              <a:ext cx="883699" cy="676656"/>
            </a:xfrm>
            <a:custGeom>
              <a:avLst/>
              <a:gdLst>
                <a:gd name="connsiteX0" fmla="*/ 407190 w 883699"/>
                <a:gd name="connsiteY0" fmla="*/ 91932 h 676656"/>
                <a:gd name="connsiteX1" fmla="*/ 446993 w 883699"/>
                <a:gd name="connsiteY1" fmla="*/ 112103 h 676656"/>
                <a:gd name="connsiteX2" fmla="*/ 619183 w 883699"/>
                <a:gd name="connsiteY2" fmla="*/ 260693 h 676656"/>
                <a:gd name="connsiteX3" fmla="*/ 811610 w 883699"/>
                <a:gd name="connsiteY3" fmla="*/ 495277 h 676656"/>
                <a:gd name="connsiteX4" fmla="*/ 879316 w 883699"/>
                <a:gd name="connsiteY4" fmla="*/ 654692 h 676656"/>
                <a:gd name="connsiteX5" fmla="*/ 880997 w 883699"/>
                <a:gd name="connsiteY5" fmla="*/ 674392 h 676656"/>
                <a:gd name="connsiteX6" fmla="*/ 877702 w 883699"/>
                <a:gd name="connsiteY6" fmla="*/ 676342 h 676656"/>
                <a:gd name="connsiteX7" fmla="*/ 870979 w 883699"/>
                <a:gd name="connsiteY7" fmla="*/ 672913 h 676656"/>
                <a:gd name="connsiteX8" fmla="*/ 831713 w 883699"/>
                <a:gd name="connsiteY8" fmla="*/ 566748 h 676656"/>
                <a:gd name="connsiteX9" fmla="*/ 746257 w 883699"/>
                <a:gd name="connsiteY9" fmla="*/ 426360 h 676656"/>
                <a:gd name="connsiteX10" fmla="*/ 478056 w 883699"/>
                <a:gd name="connsiteY10" fmla="*/ 151570 h 676656"/>
                <a:gd name="connsiteX11" fmla="*/ 290603 w 883699"/>
                <a:gd name="connsiteY11" fmla="*/ 68602 h 676656"/>
                <a:gd name="connsiteX12" fmla="*/ 17627 w 883699"/>
                <a:gd name="connsiteY12" fmla="*/ 19251 h 676656"/>
                <a:gd name="connsiteX13" fmla="*/ -2543 w 883699"/>
                <a:gd name="connsiteY13" fmla="*/ 11922 h 676656"/>
                <a:gd name="connsiteX14" fmla="*/ 416 w 883699"/>
                <a:gd name="connsiteY14" fmla="*/ 4863 h 676656"/>
                <a:gd name="connsiteX15" fmla="*/ 93536 w 883699"/>
                <a:gd name="connsiteY15" fmla="*/ 6611 h 676656"/>
                <a:gd name="connsiteX16" fmla="*/ 351654 w 883699"/>
                <a:gd name="connsiteY16" fmla="*/ 65442 h 676656"/>
                <a:gd name="connsiteX17" fmla="*/ 407190 w 883699"/>
                <a:gd name="connsiteY17" fmla="*/ 91932 h 676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3699" h="676656">
                  <a:moveTo>
                    <a:pt x="407190" y="91932"/>
                  </a:moveTo>
                  <a:cubicBezTo>
                    <a:pt x="418822" y="101453"/>
                    <a:pt x="432403" y="108331"/>
                    <a:pt x="446993" y="112103"/>
                  </a:cubicBezTo>
                  <a:cubicBezTo>
                    <a:pt x="510732" y="154327"/>
                    <a:pt x="564116" y="208249"/>
                    <a:pt x="619183" y="260693"/>
                  </a:cubicBezTo>
                  <a:cubicBezTo>
                    <a:pt x="692200" y="331135"/>
                    <a:pt x="756814" y="409861"/>
                    <a:pt x="811610" y="495277"/>
                  </a:cubicBezTo>
                  <a:cubicBezTo>
                    <a:pt x="843345" y="543955"/>
                    <a:pt x="862642" y="599021"/>
                    <a:pt x="879316" y="654692"/>
                  </a:cubicBezTo>
                  <a:cubicBezTo>
                    <a:pt x="880526" y="661187"/>
                    <a:pt x="881064" y="667783"/>
                    <a:pt x="880997" y="674392"/>
                  </a:cubicBezTo>
                  <a:lnTo>
                    <a:pt x="877702" y="676342"/>
                  </a:lnTo>
                  <a:cubicBezTo>
                    <a:pt x="875079" y="676193"/>
                    <a:pt x="872660" y="674950"/>
                    <a:pt x="870979" y="672913"/>
                  </a:cubicBezTo>
                  <a:cubicBezTo>
                    <a:pt x="857936" y="637547"/>
                    <a:pt x="847918" y="600971"/>
                    <a:pt x="831713" y="566748"/>
                  </a:cubicBezTo>
                  <a:cubicBezTo>
                    <a:pt x="812819" y="514103"/>
                    <a:pt x="779538" y="470198"/>
                    <a:pt x="746257" y="426360"/>
                  </a:cubicBezTo>
                  <a:cubicBezTo>
                    <a:pt x="668533" y="324069"/>
                    <a:pt x="578438" y="231775"/>
                    <a:pt x="478056" y="151570"/>
                  </a:cubicBezTo>
                  <a:cubicBezTo>
                    <a:pt x="423595" y="107598"/>
                    <a:pt x="356562" y="88234"/>
                    <a:pt x="290603" y="68602"/>
                  </a:cubicBezTo>
                  <a:cubicBezTo>
                    <a:pt x="201517" y="42044"/>
                    <a:pt x="109943" y="28261"/>
                    <a:pt x="17627" y="19251"/>
                  </a:cubicBezTo>
                  <a:cubicBezTo>
                    <a:pt x="10300" y="18579"/>
                    <a:pt x="2499" y="18579"/>
                    <a:pt x="-2543" y="11922"/>
                  </a:cubicBezTo>
                  <a:cubicBezTo>
                    <a:pt x="-3147" y="9186"/>
                    <a:pt x="-1937" y="6369"/>
                    <a:pt x="416" y="4863"/>
                  </a:cubicBezTo>
                  <a:cubicBezTo>
                    <a:pt x="31680" y="-5962"/>
                    <a:pt x="62744" y="2980"/>
                    <a:pt x="93536" y="6611"/>
                  </a:cubicBezTo>
                  <a:cubicBezTo>
                    <a:pt x="181413" y="16998"/>
                    <a:pt x="267946" y="36719"/>
                    <a:pt x="351654" y="65442"/>
                  </a:cubicBezTo>
                  <a:cubicBezTo>
                    <a:pt x="371084" y="72239"/>
                    <a:pt x="389708" y="81121"/>
                    <a:pt x="407190" y="91932"/>
                  </a:cubicBezTo>
                  <a:close/>
                </a:path>
              </a:pathLst>
            </a:custGeom>
            <a:solidFill>
              <a:srgbClr val="141A1D"/>
            </a:solidFill>
            <a:ln w="6712" cap="flat">
              <a:noFill/>
              <a:prstDash val="solid"/>
              <a:miter/>
            </a:ln>
          </p:spPr>
          <p:txBody>
            <a:bodyPr rtlCol="0" anchor="ctr"/>
            <a:lstStyle/>
            <a:p>
              <a:endParaRPr lang="es-CO"/>
            </a:p>
          </p:txBody>
        </p:sp>
        <p:sp>
          <p:nvSpPr>
            <p:cNvPr id="1433" name="Freeform: Shape 1432">
              <a:extLst>
                <a:ext uri="{FF2B5EF4-FFF2-40B4-BE49-F238E27FC236}">
                  <a16:creationId xmlns:a16="http://schemas.microsoft.com/office/drawing/2014/main" id="{5543C64D-1B88-0F5A-7AD0-99375AD9AE26}"/>
                </a:ext>
              </a:extLst>
            </p:cNvPr>
            <p:cNvSpPr/>
            <p:nvPr/>
          </p:nvSpPr>
          <p:spPr>
            <a:xfrm>
              <a:off x="7379184" y="2546066"/>
              <a:ext cx="742345" cy="259526"/>
            </a:xfrm>
            <a:custGeom>
              <a:avLst/>
              <a:gdLst>
                <a:gd name="connsiteX0" fmla="*/ -2697 w 742345"/>
                <a:gd name="connsiteY0" fmla="*/ 258810 h 259526"/>
                <a:gd name="connsiteX1" fmla="*/ 64538 w 742345"/>
                <a:gd name="connsiteY1" fmla="*/ 245363 h 259526"/>
                <a:gd name="connsiteX2" fmla="*/ 220458 w 742345"/>
                <a:gd name="connsiteY2" fmla="*/ 209460 h 259526"/>
                <a:gd name="connsiteX3" fmla="*/ 387739 w 742345"/>
                <a:gd name="connsiteY3" fmla="*/ 154327 h 259526"/>
                <a:gd name="connsiteX4" fmla="*/ 452687 w 742345"/>
                <a:gd name="connsiteY4" fmla="*/ 129651 h 259526"/>
                <a:gd name="connsiteX5" fmla="*/ 693659 w 742345"/>
                <a:gd name="connsiteY5" fmla="*/ 23688 h 259526"/>
                <a:gd name="connsiteX6" fmla="*/ 739649 w 742345"/>
                <a:gd name="connsiteY6" fmla="*/ -315 h 259526"/>
                <a:gd name="connsiteX7" fmla="*/ 704216 w 742345"/>
                <a:gd name="connsiteY7" fmla="*/ 25302 h 259526"/>
                <a:gd name="connsiteX8" fmla="*/ 523486 w 742345"/>
                <a:gd name="connsiteY8" fmla="*/ 106320 h 259526"/>
                <a:gd name="connsiteX9" fmla="*/ 432316 w 742345"/>
                <a:gd name="connsiteY9" fmla="*/ 144914 h 259526"/>
                <a:gd name="connsiteX10" fmla="*/ 317074 w 742345"/>
                <a:gd name="connsiteY10" fmla="*/ 182027 h 259526"/>
                <a:gd name="connsiteX11" fmla="*/ 163039 w 742345"/>
                <a:gd name="connsiteY11" fmla="*/ 236354 h 259526"/>
                <a:gd name="connsiteX12" fmla="*/ 93248 w 742345"/>
                <a:gd name="connsiteY12" fmla="*/ 250339 h 259526"/>
                <a:gd name="connsiteX13" fmla="*/ 22181 w 742345"/>
                <a:gd name="connsiteY13" fmla="*/ 257936 h 259526"/>
                <a:gd name="connsiteX14" fmla="*/ -2697 w 742345"/>
                <a:gd name="connsiteY14" fmla="*/ 258810 h 259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42345" h="259526">
                  <a:moveTo>
                    <a:pt x="-2697" y="258810"/>
                  </a:moveTo>
                  <a:cubicBezTo>
                    <a:pt x="18079" y="248221"/>
                    <a:pt x="41342" y="243568"/>
                    <a:pt x="64538" y="245363"/>
                  </a:cubicBezTo>
                  <a:cubicBezTo>
                    <a:pt x="120613" y="248859"/>
                    <a:pt x="170366" y="228420"/>
                    <a:pt x="220458" y="209460"/>
                  </a:cubicBezTo>
                  <a:cubicBezTo>
                    <a:pt x="275456" y="188617"/>
                    <a:pt x="331396" y="170867"/>
                    <a:pt x="387739" y="154327"/>
                  </a:cubicBezTo>
                  <a:cubicBezTo>
                    <a:pt x="409927" y="147536"/>
                    <a:pt x="431576" y="139293"/>
                    <a:pt x="452687" y="129651"/>
                  </a:cubicBezTo>
                  <a:cubicBezTo>
                    <a:pt x="532967" y="94151"/>
                    <a:pt x="615800" y="64568"/>
                    <a:pt x="693659" y="23688"/>
                  </a:cubicBezTo>
                  <a:cubicBezTo>
                    <a:pt x="708989" y="15687"/>
                    <a:pt x="721898" y="3047"/>
                    <a:pt x="739649" y="-315"/>
                  </a:cubicBezTo>
                  <a:cubicBezTo>
                    <a:pt x="730975" y="12527"/>
                    <a:pt x="717326" y="18578"/>
                    <a:pt x="704216" y="25302"/>
                  </a:cubicBezTo>
                  <a:cubicBezTo>
                    <a:pt x="645519" y="55692"/>
                    <a:pt x="585209" y="82741"/>
                    <a:pt x="523486" y="106320"/>
                  </a:cubicBezTo>
                  <a:cubicBezTo>
                    <a:pt x="492694" y="118020"/>
                    <a:pt x="462638" y="131803"/>
                    <a:pt x="432316" y="144914"/>
                  </a:cubicBezTo>
                  <a:cubicBezTo>
                    <a:pt x="395068" y="160916"/>
                    <a:pt x="355398" y="169320"/>
                    <a:pt x="317074" y="182027"/>
                  </a:cubicBezTo>
                  <a:cubicBezTo>
                    <a:pt x="265438" y="199173"/>
                    <a:pt x="214271" y="217931"/>
                    <a:pt x="163039" y="236354"/>
                  </a:cubicBezTo>
                  <a:cubicBezTo>
                    <a:pt x="140447" y="243945"/>
                    <a:pt x="116982" y="248644"/>
                    <a:pt x="93248" y="250339"/>
                  </a:cubicBezTo>
                  <a:cubicBezTo>
                    <a:pt x="69648" y="252692"/>
                    <a:pt x="45512" y="251213"/>
                    <a:pt x="22181" y="257936"/>
                  </a:cubicBezTo>
                  <a:cubicBezTo>
                    <a:pt x="13977" y="259261"/>
                    <a:pt x="5572" y="259556"/>
                    <a:pt x="-2697" y="258810"/>
                  </a:cubicBezTo>
                  <a:close/>
                </a:path>
              </a:pathLst>
            </a:custGeom>
            <a:solidFill>
              <a:srgbClr val="0E1315"/>
            </a:solidFill>
            <a:ln w="6712" cap="flat">
              <a:noFill/>
              <a:prstDash val="solid"/>
              <a:miter/>
            </a:ln>
          </p:spPr>
          <p:txBody>
            <a:bodyPr rtlCol="0" anchor="ctr"/>
            <a:lstStyle/>
            <a:p>
              <a:endParaRPr lang="es-CO"/>
            </a:p>
          </p:txBody>
        </p:sp>
        <p:sp>
          <p:nvSpPr>
            <p:cNvPr id="1434" name="Freeform: Shape 1433">
              <a:extLst>
                <a:ext uri="{FF2B5EF4-FFF2-40B4-BE49-F238E27FC236}">
                  <a16:creationId xmlns:a16="http://schemas.microsoft.com/office/drawing/2014/main" id="{0DA0DC6E-51DF-3C73-80EB-F7BD25B805ED}"/>
                </a:ext>
              </a:extLst>
            </p:cNvPr>
            <p:cNvSpPr/>
            <p:nvPr/>
          </p:nvSpPr>
          <p:spPr>
            <a:xfrm>
              <a:off x="8325521" y="1933888"/>
              <a:ext cx="20641" cy="388283"/>
            </a:xfrm>
            <a:custGeom>
              <a:avLst/>
              <a:gdLst>
                <a:gd name="connsiteX0" fmla="*/ -2697 w 20641"/>
                <a:gd name="connsiteY0" fmla="*/ 387969 h 388283"/>
                <a:gd name="connsiteX1" fmla="*/ 6919 w 20641"/>
                <a:gd name="connsiteY1" fmla="*/ 78687 h 388283"/>
                <a:gd name="connsiteX2" fmla="*/ 2345 w 20641"/>
                <a:gd name="connsiteY2" fmla="*/ -315 h 388283"/>
                <a:gd name="connsiteX3" fmla="*/ 6380 w 20641"/>
                <a:gd name="connsiteY3" fmla="*/ 5602 h 388283"/>
                <a:gd name="connsiteX4" fmla="*/ 12700 w 20641"/>
                <a:gd name="connsiteY4" fmla="*/ 79561 h 388283"/>
                <a:gd name="connsiteX5" fmla="*/ 16465 w 20641"/>
                <a:gd name="connsiteY5" fmla="*/ 138728 h 388283"/>
                <a:gd name="connsiteX6" fmla="*/ 12969 w 20641"/>
                <a:gd name="connsiteY6" fmla="*/ 215107 h 388283"/>
                <a:gd name="connsiteX7" fmla="*/ 12363 w 20641"/>
                <a:gd name="connsiteY7" fmla="*/ 329407 h 388283"/>
                <a:gd name="connsiteX8" fmla="*/ -2697 w 20641"/>
                <a:gd name="connsiteY8" fmla="*/ 387969 h 38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41" h="388283">
                  <a:moveTo>
                    <a:pt x="-2697" y="387969"/>
                  </a:moveTo>
                  <a:cubicBezTo>
                    <a:pt x="16465" y="285368"/>
                    <a:pt x="4901" y="181759"/>
                    <a:pt x="6919" y="78687"/>
                  </a:cubicBezTo>
                  <a:cubicBezTo>
                    <a:pt x="7455" y="52398"/>
                    <a:pt x="-411" y="26243"/>
                    <a:pt x="2345" y="-315"/>
                  </a:cubicBezTo>
                  <a:cubicBezTo>
                    <a:pt x="3757" y="1635"/>
                    <a:pt x="6447" y="3652"/>
                    <a:pt x="6380" y="5602"/>
                  </a:cubicBezTo>
                  <a:cubicBezTo>
                    <a:pt x="5640" y="30479"/>
                    <a:pt x="13440" y="54549"/>
                    <a:pt x="12700" y="79561"/>
                  </a:cubicBezTo>
                  <a:cubicBezTo>
                    <a:pt x="11894" y="99362"/>
                    <a:pt x="13171" y="119189"/>
                    <a:pt x="16465" y="138728"/>
                  </a:cubicBezTo>
                  <a:cubicBezTo>
                    <a:pt x="20902" y="163941"/>
                    <a:pt x="14044" y="189625"/>
                    <a:pt x="12969" y="215107"/>
                  </a:cubicBezTo>
                  <a:cubicBezTo>
                    <a:pt x="11355" y="253095"/>
                    <a:pt x="12969" y="291285"/>
                    <a:pt x="12363" y="329407"/>
                  </a:cubicBezTo>
                  <a:cubicBezTo>
                    <a:pt x="13104" y="349968"/>
                    <a:pt x="7859" y="370306"/>
                    <a:pt x="-2697" y="387969"/>
                  </a:cubicBezTo>
                  <a:close/>
                </a:path>
              </a:pathLst>
            </a:custGeom>
            <a:solidFill>
              <a:srgbClr val="141A1D"/>
            </a:solidFill>
            <a:ln w="6712" cap="flat">
              <a:noFill/>
              <a:prstDash val="solid"/>
              <a:miter/>
            </a:ln>
          </p:spPr>
          <p:txBody>
            <a:bodyPr rtlCol="0" anchor="ctr"/>
            <a:lstStyle/>
            <a:p>
              <a:endParaRPr lang="es-CO"/>
            </a:p>
          </p:txBody>
        </p:sp>
        <p:sp>
          <p:nvSpPr>
            <p:cNvPr id="1435" name="Freeform: Shape 1434">
              <a:extLst>
                <a:ext uri="{FF2B5EF4-FFF2-40B4-BE49-F238E27FC236}">
                  <a16:creationId xmlns:a16="http://schemas.microsoft.com/office/drawing/2014/main" id="{866A7FF3-5E62-E94E-5824-E37835E714BC}"/>
                </a:ext>
              </a:extLst>
            </p:cNvPr>
            <p:cNvSpPr/>
            <p:nvPr/>
          </p:nvSpPr>
          <p:spPr>
            <a:xfrm>
              <a:off x="8295803" y="2322172"/>
              <a:ext cx="29919" cy="64747"/>
            </a:xfrm>
            <a:custGeom>
              <a:avLst/>
              <a:gdLst>
                <a:gd name="connsiteX0" fmla="*/ -2697 w 29919"/>
                <a:gd name="connsiteY0" fmla="*/ 64433 h 64747"/>
                <a:gd name="connsiteX1" fmla="*/ 27222 w 29919"/>
                <a:gd name="connsiteY1" fmla="*/ -315 h 64747"/>
                <a:gd name="connsiteX2" fmla="*/ -2697 w 29919"/>
                <a:gd name="connsiteY2" fmla="*/ 64433 h 64747"/>
              </a:gdLst>
              <a:ahLst/>
              <a:cxnLst>
                <a:cxn ang="0">
                  <a:pos x="connsiteX0" y="connsiteY0"/>
                </a:cxn>
                <a:cxn ang="0">
                  <a:pos x="connsiteX1" y="connsiteY1"/>
                </a:cxn>
                <a:cxn ang="0">
                  <a:pos x="connsiteX2" y="connsiteY2"/>
                </a:cxn>
              </a:cxnLst>
              <a:rect l="l" t="t" r="r" b="b"/>
              <a:pathLst>
                <a:path w="29919" h="64747">
                  <a:moveTo>
                    <a:pt x="-2697" y="64433"/>
                  </a:moveTo>
                  <a:cubicBezTo>
                    <a:pt x="5438" y="42050"/>
                    <a:pt x="15456" y="20394"/>
                    <a:pt x="27222" y="-315"/>
                  </a:cubicBezTo>
                  <a:cubicBezTo>
                    <a:pt x="23456" y="24226"/>
                    <a:pt x="15927" y="46952"/>
                    <a:pt x="-2697" y="64433"/>
                  </a:cubicBezTo>
                  <a:close/>
                </a:path>
              </a:pathLst>
            </a:custGeom>
            <a:solidFill>
              <a:srgbClr val="141A1D"/>
            </a:solidFill>
            <a:ln w="6712" cap="flat">
              <a:noFill/>
              <a:prstDash val="solid"/>
              <a:miter/>
            </a:ln>
          </p:spPr>
          <p:txBody>
            <a:bodyPr rtlCol="0" anchor="ctr"/>
            <a:lstStyle/>
            <a:p>
              <a:endParaRPr lang="es-CO"/>
            </a:p>
          </p:txBody>
        </p:sp>
        <p:sp>
          <p:nvSpPr>
            <p:cNvPr id="1436" name="Freeform: Shape 1435">
              <a:extLst>
                <a:ext uri="{FF2B5EF4-FFF2-40B4-BE49-F238E27FC236}">
                  <a16:creationId xmlns:a16="http://schemas.microsoft.com/office/drawing/2014/main" id="{613BF0D3-0F35-6622-E32D-2C09237750DC}"/>
                </a:ext>
              </a:extLst>
            </p:cNvPr>
            <p:cNvSpPr/>
            <p:nvPr/>
          </p:nvSpPr>
          <p:spPr>
            <a:xfrm>
              <a:off x="8191050" y="2471569"/>
              <a:ext cx="29853" cy="25011"/>
            </a:xfrm>
            <a:custGeom>
              <a:avLst/>
              <a:gdLst>
                <a:gd name="connsiteX0" fmla="*/ -2697 w 29853"/>
                <a:gd name="connsiteY0" fmla="*/ 24697 h 25011"/>
                <a:gd name="connsiteX1" fmla="*/ 27156 w 29853"/>
                <a:gd name="connsiteY1" fmla="*/ -315 h 25011"/>
                <a:gd name="connsiteX2" fmla="*/ -2697 w 29853"/>
                <a:gd name="connsiteY2" fmla="*/ 24697 h 25011"/>
              </a:gdLst>
              <a:ahLst/>
              <a:cxnLst>
                <a:cxn ang="0">
                  <a:pos x="connsiteX0" y="connsiteY0"/>
                </a:cxn>
                <a:cxn ang="0">
                  <a:pos x="connsiteX1" y="connsiteY1"/>
                </a:cxn>
                <a:cxn ang="0">
                  <a:pos x="connsiteX2" y="connsiteY2"/>
                </a:cxn>
              </a:cxnLst>
              <a:rect l="l" t="t" r="r" b="b"/>
              <a:pathLst>
                <a:path w="29853" h="25011">
                  <a:moveTo>
                    <a:pt x="-2697" y="24697"/>
                  </a:moveTo>
                  <a:cubicBezTo>
                    <a:pt x="5238" y="14006"/>
                    <a:pt x="12902" y="2912"/>
                    <a:pt x="27156" y="-315"/>
                  </a:cubicBezTo>
                  <a:cubicBezTo>
                    <a:pt x="19625" y="10779"/>
                    <a:pt x="12296" y="22276"/>
                    <a:pt x="-2697" y="24697"/>
                  </a:cubicBezTo>
                  <a:close/>
                </a:path>
              </a:pathLst>
            </a:custGeom>
            <a:solidFill>
              <a:srgbClr val="141A1D"/>
            </a:solidFill>
            <a:ln w="6712" cap="flat">
              <a:noFill/>
              <a:prstDash val="solid"/>
              <a:miter/>
            </a:ln>
          </p:spPr>
          <p:txBody>
            <a:bodyPr rtlCol="0" anchor="ctr"/>
            <a:lstStyle/>
            <a:p>
              <a:endParaRPr lang="es-CO"/>
            </a:p>
          </p:txBody>
        </p:sp>
        <p:sp>
          <p:nvSpPr>
            <p:cNvPr id="1437" name="Freeform: Shape 1436">
              <a:extLst>
                <a:ext uri="{FF2B5EF4-FFF2-40B4-BE49-F238E27FC236}">
                  <a16:creationId xmlns:a16="http://schemas.microsoft.com/office/drawing/2014/main" id="{D36F5BC1-E51D-1505-7F57-13653BD59D0D}"/>
                </a:ext>
              </a:extLst>
            </p:cNvPr>
            <p:cNvSpPr/>
            <p:nvPr/>
          </p:nvSpPr>
          <p:spPr>
            <a:xfrm>
              <a:off x="8260640" y="2401712"/>
              <a:ext cx="24944" cy="29919"/>
            </a:xfrm>
            <a:custGeom>
              <a:avLst/>
              <a:gdLst>
                <a:gd name="connsiteX0" fmla="*/ -2697 w 24944"/>
                <a:gd name="connsiteY0" fmla="*/ 29605 h 29919"/>
                <a:gd name="connsiteX1" fmla="*/ 22247 w 24944"/>
                <a:gd name="connsiteY1" fmla="*/ -315 h 29919"/>
                <a:gd name="connsiteX2" fmla="*/ -2697 w 24944"/>
                <a:gd name="connsiteY2" fmla="*/ 29605 h 29919"/>
              </a:gdLst>
              <a:ahLst/>
              <a:cxnLst>
                <a:cxn ang="0">
                  <a:pos x="connsiteX0" y="connsiteY0"/>
                </a:cxn>
                <a:cxn ang="0">
                  <a:pos x="connsiteX1" y="connsiteY1"/>
                </a:cxn>
                <a:cxn ang="0">
                  <a:pos x="connsiteX2" y="connsiteY2"/>
                </a:cxn>
              </a:cxnLst>
              <a:rect l="l" t="t" r="r" b="b"/>
              <a:pathLst>
                <a:path w="24944" h="29919">
                  <a:moveTo>
                    <a:pt x="-2697" y="29605"/>
                  </a:moveTo>
                  <a:cubicBezTo>
                    <a:pt x="597" y="15485"/>
                    <a:pt x="11623" y="7754"/>
                    <a:pt x="22247" y="-315"/>
                  </a:cubicBezTo>
                  <a:cubicBezTo>
                    <a:pt x="20027" y="14813"/>
                    <a:pt x="8530" y="22142"/>
                    <a:pt x="-2697" y="29605"/>
                  </a:cubicBezTo>
                  <a:close/>
                </a:path>
              </a:pathLst>
            </a:custGeom>
            <a:solidFill>
              <a:srgbClr val="141A1D"/>
            </a:solidFill>
            <a:ln w="6712" cap="flat">
              <a:noFill/>
              <a:prstDash val="solid"/>
              <a:miter/>
            </a:ln>
          </p:spPr>
          <p:txBody>
            <a:bodyPr rtlCol="0" anchor="ctr"/>
            <a:lstStyle/>
            <a:p>
              <a:endParaRPr lang="es-CO"/>
            </a:p>
          </p:txBody>
        </p:sp>
        <p:sp>
          <p:nvSpPr>
            <p:cNvPr id="1438" name="Freeform: Shape 1437">
              <a:extLst>
                <a:ext uri="{FF2B5EF4-FFF2-40B4-BE49-F238E27FC236}">
                  <a16:creationId xmlns:a16="http://schemas.microsoft.com/office/drawing/2014/main" id="{D00DB840-4811-E7D1-426D-A190F30B8498}"/>
                </a:ext>
              </a:extLst>
            </p:cNvPr>
            <p:cNvSpPr/>
            <p:nvPr/>
          </p:nvSpPr>
          <p:spPr>
            <a:xfrm>
              <a:off x="8220904" y="2451331"/>
              <a:ext cx="20170" cy="20170"/>
            </a:xfrm>
            <a:custGeom>
              <a:avLst/>
              <a:gdLst>
                <a:gd name="connsiteX0" fmla="*/ -2697 w 20170"/>
                <a:gd name="connsiteY0" fmla="*/ 19856 h 20170"/>
                <a:gd name="connsiteX1" fmla="*/ 17473 w 20170"/>
                <a:gd name="connsiteY1" fmla="*/ -315 h 20170"/>
                <a:gd name="connsiteX2" fmla="*/ -2697 w 20170"/>
                <a:gd name="connsiteY2" fmla="*/ 19856 h 20170"/>
              </a:gdLst>
              <a:ahLst/>
              <a:cxnLst>
                <a:cxn ang="0">
                  <a:pos x="connsiteX0" y="connsiteY0"/>
                </a:cxn>
                <a:cxn ang="0">
                  <a:pos x="connsiteX1" y="connsiteY1"/>
                </a:cxn>
                <a:cxn ang="0">
                  <a:pos x="connsiteX2" y="connsiteY2"/>
                </a:cxn>
              </a:cxnLst>
              <a:rect l="l" t="t" r="r" b="b"/>
              <a:pathLst>
                <a:path w="20170" h="20170">
                  <a:moveTo>
                    <a:pt x="-2697" y="19856"/>
                  </a:moveTo>
                  <a:cubicBezTo>
                    <a:pt x="1874" y="11283"/>
                    <a:pt x="8934" y="4264"/>
                    <a:pt x="17473" y="-315"/>
                  </a:cubicBezTo>
                  <a:cubicBezTo>
                    <a:pt x="17473" y="10826"/>
                    <a:pt x="8463" y="19856"/>
                    <a:pt x="-2697" y="19856"/>
                  </a:cubicBezTo>
                  <a:close/>
                </a:path>
              </a:pathLst>
            </a:custGeom>
            <a:solidFill>
              <a:srgbClr val="141A1D"/>
            </a:solidFill>
            <a:ln w="6712" cap="flat">
              <a:noFill/>
              <a:prstDash val="solid"/>
              <a:miter/>
            </a:ln>
          </p:spPr>
          <p:txBody>
            <a:bodyPr rtlCol="0" anchor="ctr"/>
            <a:lstStyle/>
            <a:p>
              <a:endParaRPr lang="es-CO"/>
            </a:p>
          </p:txBody>
        </p:sp>
        <p:sp>
          <p:nvSpPr>
            <p:cNvPr id="1439" name="Freeform: Shape 1438">
              <a:extLst>
                <a:ext uri="{FF2B5EF4-FFF2-40B4-BE49-F238E27FC236}">
                  <a16:creationId xmlns:a16="http://schemas.microsoft.com/office/drawing/2014/main" id="{8A6C1310-7406-415A-DC9D-8D21CC2E5A5C}"/>
                </a:ext>
              </a:extLst>
            </p:cNvPr>
            <p:cNvSpPr/>
            <p:nvPr/>
          </p:nvSpPr>
          <p:spPr>
            <a:xfrm>
              <a:off x="8171149" y="2496379"/>
              <a:ext cx="20170" cy="15061"/>
            </a:xfrm>
            <a:custGeom>
              <a:avLst/>
              <a:gdLst>
                <a:gd name="connsiteX0" fmla="*/ -2697 w 20170"/>
                <a:gd name="connsiteY0" fmla="*/ 14746 h 15061"/>
                <a:gd name="connsiteX1" fmla="*/ 17473 w 20170"/>
                <a:gd name="connsiteY1" fmla="*/ -315 h 15061"/>
                <a:gd name="connsiteX2" fmla="*/ -2697 w 20170"/>
                <a:gd name="connsiteY2" fmla="*/ 14746 h 15061"/>
              </a:gdLst>
              <a:ahLst/>
              <a:cxnLst>
                <a:cxn ang="0">
                  <a:pos x="connsiteX0" y="connsiteY0"/>
                </a:cxn>
                <a:cxn ang="0">
                  <a:pos x="connsiteX1" y="connsiteY1"/>
                </a:cxn>
                <a:cxn ang="0">
                  <a:pos x="connsiteX2" y="connsiteY2"/>
                </a:cxn>
              </a:cxnLst>
              <a:rect l="l" t="t" r="r" b="b"/>
              <a:pathLst>
                <a:path w="20170" h="15061">
                  <a:moveTo>
                    <a:pt x="-2697" y="14746"/>
                  </a:moveTo>
                  <a:cubicBezTo>
                    <a:pt x="866" y="6496"/>
                    <a:pt x="8530" y="761"/>
                    <a:pt x="17473" y="-315"/>
                  </a:cubicBezTo>
                  <a:cubicBezTo>
                    <a:pt x="14515" y="8379"/>
                    <a:pt x="6515" y="14356"/>
                    <a:pt x="-2697" y="14746"/>
                  </a:cubicBezTo>
                  <a:close/>
                </a:path>
              </a:pathLst>
            </a:custGeom>
            <a:solidFill>
              <a:srgbClr val="141A1D"/>
            </a:solidFill>
            <a:ln w="6712" cap="flat">
              <a:noFill/>
              <a:prstDash val="solid"/>
              <a:miter/>
            </a:ln>
          </p:spPr>
          <p:txBody>
            <a:bodyPr rtlCol="0" anchor="ctr"/>
            <a:lstStyle/>
            <a:p>
              <a:endParaRPr lang="es-CO"/>
            </a:p>
          </p:txBody>
        </p:sp>
        <p:sp>
          <p:nvSpPr>
            <p:cNvPr id="1440" name="Freeform: Shape 1439">
              <a:extLst>
                <a:ext uri="{FF2B5EF4-FFF2-40B4-BE49-F238E27FC236}">
                  <a16:creationId xmlns:a16="http://schemas.microsoft.com/office/drawing/2014/main" id="{ADEF4FBE-3AAA-9F5E-5A11-FBFF60A337A3}"/>
                </a:ext>
              </a:extLst>
            </p:cNvPr>
            <p:cNvSpPr/>
            <p:nvPr/>
          </p:nvSpPr>
          <p:spPr>
            <a:xfrm>
              <a:off x="8321490" y="1913382"/>
              <a:ext cx="9281" cy="20439"/>
            </a:xfrm>
            <a:custGeom>
              <a:avLst/>
              <a:gdLst>
                <a:gd name="connsiteX0" fmla="*/ 6376 w 9281"/>
                <a:gd name="connsiteY0" fmla="*/ 20125 h 20439"/>
                <a:gd name="connsiteX1" fmla="*/ 2343 w 9281"/>
                <a:gd name="connsiteY1" fmla="*/ 19183 h 20439"/>
                <a:gd name="connsiteX2" fmla="*/ -415 w 9281"/>
                <a:gd name="connsiteY2" fmla="*/ 2294 h 20439"/>
                <a:gd name="connsiteX3" fmla="*/ 797 w 9281"/>
                <a:gd name="connsiteY3" fmla="*/ 828 h 20439"/>
                <a:gd name="connsiteX4" fmla="*/ 2141 w 9281"/>
                <a:gd name="connsiteY4" fmla="*/ -315 h 20439"/>
                <a:gd name="connsiteX5" fmla="*/ 6376 w 9281"/>
                <a:gd name="connsiteY5" fmla="*/ 20125 h 20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1" h="20439">
                  <a:moveTo>
                    <a:pt x="6376" y="20125"/>
                  </a:moveTo>
                  <a:cubicBezTo>
                    <a:pt x="5032" y="19970"/>
                    <a:pt x="3620" y="19654"/>
                    <a:pt x="2343" y="19183"/>
                  </a:cubicBezTo>
                  <a:cubicBezTo>
                    <a:pt x="-3104" y="15291"/>
                    <a:pt x="-4313" y="7727"/>
                    <a:pt x="-415" y="2294"/>
                  </a:cubicBezTo>
                  <a:cubicBezTo>
                    <a:pt x="-78" y="1776"/>
                    <a:pt x="325" y="1285"/>
                    <a:pt x="797" y="828"/>
                  </a:cubicBezTo>
                  <a:lnTo>
                    <a:pt x="2141" y="-315"/>
                  </a:lnTo>
                  <a:cubicBezTo>
                    <a:pt x="8124" y="5535"/>
                    <a:pt x="6309" y="13065"/>
                    <a:pt x="6376" y="20125"/>
                  </a:cubicBezTo>
                  <a:close/>
                </a:path>
              </a:pathLst>
            </a:custGeom>
            <a:solidFill>
              <a:srgbClr val="141A1D"/>
            </a:solidFill>
            <a:ln w="6712" cap="flat">
              <a:noFill/>
              <a:prstDash val="solid"/>
              <a:miter/>
            </a:ln>
          </p:spPr>
          <p:txBody>
            <a:bodyPr rtlCol="0" anchor="ctr"/>
            <a:lstStyle/>
            <a:p>
              <a:endParaRPr lang="es-CO"/>
            </a:p>
          </p:txBody>
        </p:sp>
        <p:sp>
          <p:nvSpPr>
            <p:cNvPr id="1441" name="Freeform: Shape 1440">
              <a:extLst>
                <a:ext uri="{FF2B5EF4-FFF2-40B4-BE49-F238E27FC236}">
                  <a16:creationId xmlns:a16="http://schemas.microsoft.com/office/drawing/2014/main" id="{B88972D6-0030-7CEA-76CB-1447978AF9D6}"/>
                </a:ext>
              </a:extLst>
            </p:cNvPr>
            <p:cNvSpPr/>
            <p:nvPr/>
          </p:nvSpPr>
          <p:spPr>
            <a:xfrm>
              <a:off x="8285516" y="2386920"/>
              <a:ext cx="10221" cy="14859"/>
            </a:xfrm>
            <a:custGeom>
              <a:avLst/>
              <a:gdLst>
                <a:gd name="connsiteX0" fmla="*/ -2697 w 10221"/>
                <a:gd name="connsiteY0" fmla="*/ 14544 h 14859"/>
                <a:gd name="connsiteX1" fmla="*/ 7455 w 10221"/>
                <a:gd name="connsiteY1" fmla="*/ -315 h 14859"/>
                <a:gd name="connsiteX2" fmla="*/ -2697 w 10221"/>
                <a:gd name="connsiteY2" fmla="*/ 14544 h 14859"/>
              </a:gdLst>
              <a:ahLst/>
              <a:cxnLst>
                <a:cxn ang="0">
                  <a:pos x="connsiteX0" y="connsiteY0"/>
                </a:cxn>
                <a:cxn ang="0">
                  <a:pos x="connsiteX1" y="connsiteY1"/>
                </a:cxn>
                <a:cxn ang="0">
                  <a:pos x="connsiteX2" y="connsiteY2"/>
                </a:cxn>
              </a:cxnLst>
              <a:rect l="l" t="t" r="r" b="b"/>
              <a:pathLst>
                <a:path w="10221" h="14859">
                  <a:moveTo>
                    <a:pt x="-2697" y="14544"/>
                  </a:moveTo>
                  <a:cubicBezTo>
                    <a:pt x="-2697" y="7969"/>
                    <a:pt x="1337" y="2072"/>
                    <a:pt x="7455" y="-315"/>
                  </a:cubicBezTo>
                  <a:cubicBezTo>
                    <a:pt x="8128" y="6443"/>
                    <a:pt x="3824" y="12695"/>
                    <a:pt x="-2697" y="14544"/>
                  </a:cubicBezTo>
                  <a:close/>
                </a:path>
              </a:pathLst>
            </a:custGeom>
            <a:solidFill>
              <a:srgbClr val="141A1D"/>
            </a:solidFill>
            <a:ln w="6712" cap="flat">
              <a:noFill/>
              <a:prstDash val="solid"/>
              <a:miter/>
            </a:ln>
          </p:spPr>
          <p:txBody>
            <a:bodyPr rtlCol="0" anchor="ctr"/>
            <a:lstStyle/>
            <a:p>
              <a:endParaRPr lang="es-CO"/>
            </a:p>
          </p:txBody>
        </p:sp>
        <p:sp>
          <p:nvSpPr>
            <p:cNvPr id="1442" name="Freeform: Shape 1441">
              <a:extLst>
                <a:ext uri="{FF2B5EF4-FFF2-40B4-BE49-F238E27FC236}">
                  <a16:creationId xmlns:a16="http://schemas.microsoft.com/office/drawing/2014/main" id="{64DEC047-00DF-2E29-A63E-BD3B76E8A6B0}"/>
                </a:ext>
              </a:extLst>
            </p:cNvPr>
            <p:cNvSpPr/>
            <p:nvPr/>
          </p:nvSpPr>
          <p:spPr>
            <a:xfrm>
              <a:off x="8051672" y="2617464"/>
              <a:ext cx="11306" cy="8623"/>
            </a:xfrm>
            <a:custGeom>
              <a:avLst/>
              <a:gdLst>
                <a:gd name="connsiteX0" fmla="*/ -2697 w 11306"/>
                <a:gd name="connsiteY0" fmla="*/ 8297 h 8623"/>
                <a:gd name="connsiteX1" fmla="*/ 7321 w 11306"/>
                <a:gd name="connsiteY1" fmla="*/ 498 h 8623"/>
                <a:gd name="connsiteX2" fmla="*/ 2076 w 11306"/>
                <a:gd name="connsiteY2" fmla="*/ 7625 h 8623"/>
                <a:gd name="connsiteX3" fmla="*/ -2697 w 11306"/>
                <a:gd name="connsiteY3" fmla="*/ 8297 h 8623"/>
              </a:gdLst>
              <a:ahLst/>
              <a:cxnLst>
                <a:cxn ang="0">
                  <a:pos x="connsiteX0" y="connsiteY0"/>
                </a:cxn>
                <a:cxn ang="0">
                  <a:pos x="connsiteX1" y="connsiteY1"/>
                </a:cxn>
                <a:cxn ang="0">
                  <a:pos x="connsiteX2" y="connsiteY2"/>
                </a:cxn>
                <a:cxn ang="0">
                  <a:pos x="connsiteX3" y="connsiteY3"/>
                </a:cxn>
              </a:cxnLst>
              <a:rect l="l" t="t" r="r" b="b"/>
              <a:pathLst>
                <a:path w="11306" h="8623">
                  <a:moveTo>
                    <a:pt x="-2697" y="8297"/>
                  </a:moveTo>
                  <a:cubicBezTo>
                    <a:pt x="-343" y="4129"/>
                    <a:pt x="3355" y="-2662"/>
                    <a:pt x="7321" y="498"/>
                  </a:cubicBezTo>
                  <a:cubicBezTo>
                    <a:pt x="11288" y="3658"/>
                    <a:pt x="5103" y="6011"/>
                    <a:pt x="2076" y="7625"/>
                  </a:cubicBezTo>
                  <a:cubicBezTo>
                    <a:pt x="530" y="8136"/>
                    <a:pt x="-1084" y="8365"/>
                    <a:pt x="-2697" y="8297"/>
                  </a:cubicBezTo>
                  <a:close/>
                </a:path>
              </a:pathLst>
            </a:custGeom>
            <a:solidFill>
              <a:srgbClr val="000000"/>
            </a:solidFill>
            <a:ln w="6712" cap="flat">
              <a:noFill/>
              <a:prstDash val="solid"/>
              <a:miter/>
            </a:ln>
          </p:spPr>
          <p:txBody>
            <a:bodyPr rtlCol="0" anchor="ctr"/>
            <a:lstStyle/>
            <a:p>
              <a:endParaRPr lang="es-CO"/>
            </a:p>
          </p:txBody>
        </p:sp>
        <p:sp>
          <p:nvSpPr>
            <p:cNvPr id="1443" name="Freeform: Shape 1442">
              <a:extLst>
                <a:ext uri="{FF2B5EF4-FFF2-40B4-BE49-F238E27FC236}">
                  <a16:creationId xmlns:a16="http://schemas.microsoft.com/office/drawing/2014/main" id="{0321F925-2B6B-F3D9-9FE4-159567ED5CEE}"/>
                </a:ext>
              </a:extLst>
            </p:cNvPr>
            <p:cNvSpPr/>
            <p:nvPr/>
          </p:nvSpPr>
          <p:spPr>
            <a:xfrm>
              <a:off x="8049655" y="2626076"/>
              <a:ext cx="2084" cy="2017"/>
            </a:xfrm>
            <a:custGeom>
              <a:avLst/>
              <a:gdLst>
                <a:gd name="connsiteX0" fmla="*/ 2084 w 2084"/>
                <a:gd name="connsiteY0" fmla="*/ 0 h 2017"/>
                <a:gd name="connsiteX1" fmla="*/ 941 w 2084"/>
                <a:gd name="connsiteY1" fmla="*/ 2017 h 2017"/>
                <a:gd name="connsiteX2" fmla="*/ 0 w 2084"/>
                <a:gd name="connsiteY2" fmla="*/ 1143 h 2017"/>
                <a:gd name="connsiteX3" fmla="*/ 2084 w 2084"/>
                <a:gd name="connsiteY3" fmla="*/ 0 h 2017"/>
              </a:gdLst>
              <a:ahLst/>
              <a:cxnLst>
                <a:cxn ang="0">
                  <a:pos x="connsiteX0" y="connsiteY0"/>
                </a:cxn>
                <a:cxn ang="0">
                  <a:pos x="connsiteX1" y="connsiteY1"/>
                </a:cxn>
                <a:cxn ang="0">
                  <a:pos x="connsiteX2" y="connsiteY2"/>
                </a:cxn>
                <a:cxn ang="0">
                  <a:pos x="connsiteX3" y="connsiteY3"/>
                </a:cxn>
              </a:cxnLst>
              <a:rect l="l" t="t" r="r" b="b"/>
              <a:pathLst>
                <a:path w="2084" h="2017">
                  <a:moveTo>
                    <a:pt x="2084" y="0"/>
                  </a:moveTo>
                  <a:lnTo>
                    <a:pt x="941" y="2017"/>
                  </a:lnTo>
                  <a:lnTo>
                    <a:pt x="0" y="1143"/>
                  </a:lnTo>
                  <a:lnTo>
                    <a:pt x="2084" y="0"/>
                  </a:lnTo>
                  <a:close/>
                </a:path>
              </a:pathLst>
            </a:custGeom>
            <a:solidFill>
              <a:srgbClr val="000000"/>
            </a:solidFill>
            <a:ln w="6712" cap="flat">
              <a:noFill/>
              <a:prstDash val="solid"/>
              <a:miter/>
            </a:ln>
          </p:spPr>
          <p:txBody>
            <a:bodyPr rtlCol="0" anchor="ctr"/>
            <a:lstStyle/>
            <a:p>
              <a:endParaRPr lang="es-CO"/>
            </a:p>
          </p:txBody>
        </p:sp>
        <p:sp>
          <p:nvSpPr>
            <p:cNvPr id="1444" name="Freeform: Shape 1443">
              <a:extLst>
                <a:ext uri="{FF2B5EF4-FFF2-40B4-BE49-F238E27FC236}">
                  <a16:creationId xmlns:a16="http://schemas.microsoft.com/office/drawing/2014/main" id="{76C3AAED-B0E2-9AE0-FBE7-667BFC533B18}"/>
                </a:ext>
              </a:extLst>
            </p:cNvPr>
            <p:cNvSpPr/>
            <p:nvPr/>
          </p:nvSpPr>
          <p:spPr>
            <a:xfrm>
              <a:off x="8036746" y="2633942"/>
              <a:ext cx="2084" cy="2084"/>
            </a:xfrm>
            <a:custGeom>
              <a:avLst/>
              <a:gdLst>
                <a:gd name="connsiteX0" fmla="*/ 0 w 2084"/>
                <a:gd name="connsiteY0" fmla="*/ 2084 h 2084"/>
                <a:gd name="connsiteX1" fmla="*/ 1143 w 2084"/>
                <a:gd name="connsiteY1" fmla="*/ 0 h 2084"/>
                <a:gd name="connsiteX2" fmla="*/ 2084 w 2084"/>
                <a:gd name="connsiteY2" fmla="*/ 941 h 2084"/>
                <a:gd name="connsiteX3" fmla="*/ 0 w 2084"/>
                <a:gd name="connsiteY3" fmla="*/ 2084 h 2084"/>
              </a:gdLst>
              <a:ahLst/>
              <a:cxnLst>
                <a:cxn ang="0">
                  <a:pos x="connsiteX0" y="connsiteY0"/>
                </a:cxn>
                <a:cxn ang="0">
                  <a:pos x="connsiteX1" y="connsiteY1"/>
                </a:cxn>
                <a:cxn ang="0">
                  <a:pos x="connsiteX2" y="connsiteY2"/>
                </a:cxn>
                <a:cxn ang="0">
                  <a:pos x="connsiteX3" y="connsiteY3"/>
                </a:cxn>
              </a:cxnLst>
              <a:rect l="l" t="t" r="r" b="b"/>
              <a:pathLst>
                <a:path w="2084" h="2084">
                  <a:moveTo>
                    <a:pt x="0" y="2084"/>
                  </a:moveTo>
                  <a:lnTo>
                    <a:pt x="1143" y="0"/>
                  </a:lnTo>
                  <a:lnTo>
                    <a:pt x="2084" y="941"/>
                  </a:lnTo>
                  <a:lnTo>
                    <a:pt x="0" y="2084"/>
                  </a:lnTo>
                  <a:close/>
                </a:path>
              </a:pathLst>
            </a:custGeom>
            <a:solidFill>
              <a:srgbClr val="000000"/>
            </a:solidFill>
            <a:ln w="6712" cap="flat">
              <a:noFill/>
              <a:prstDash val="solid"/>
              <a:miter/>
            </a:ln>
          </p:spPr>
          <p:txBody>
            <a:bodyPr rtlCol="0" anchor="ctr"/>
            <a:lstStyle/>
            <a:p>
              <a:endParaRPr lang="es-CO"/>
            </a:p>
          </p:txBody>
        </p:sp>
        <p:sp>
          <p:nvSpPr>
            <p:cNvPr id="1445" name="Freeform: Shape 1444">
              <a:extLst>
                <a:ext uri="{FF2B5EF4-FFF2-40B4-BE49-F238E27FC236}">
                  <a16:creationId xmlns:a16="http://schemas.microsoft.com/office/drawing/2014/main" id="{E9D1949F-22F5-CF74-AA5A-662D77C86702}"/>
                </a:ext>
              </a:extLst>
            </p:cNvPr>
            <p:cNvSpPr/>
            <p:nvPr/>
          </p:nvSpPr>
          <p:spPr>
            <a:xfrm>
              <a:off x="8255462" y="2431564"/>
              <a:ext cx="4975" cy="5109"/>
            </a:xfrm>
            <a:custGeom>
              <a:avLst/>
              <a:gdLst>
                <a:gd name="connsiteX0" fmla="*/ -2697 w 4975"/>
                <a:gd name="connsiteY0" fmla="*/ 4795 h 5109"/>
                <a:gd name="connsiteX1" fmla="*/ 2278 w 4975"/>
                <a:gd name="connsiteY1" fmla="*/ -315 h 5109"/>
                <a:gd name="connsiteX2" fmla="*/ -2697 w 4975"/>
                <a:gd name="connsiteY2" fmla="*/ 4795 h 5109"/>
              </a:gdLst>
              <a:ahLst/>
              <a:cxnLst>
                <a:cxn ang="0">
                  <a:pos x="connsiteX0" y="connsiteY0"/>
                </a:cxn>
                <a:cxn ang="0">
                  <a:pos x="connsiteX1" y="connsiteY1"/>
                </a:cxn>
                <a:cxn ang="0">
                  <a:pos x="connsiteX2" y="connsiteY2"/>
                </a:cxn>
              </a:cxnLst>
              <a:rect l="l" t="t" r="r" b="b"/>
              <a:pathLst>
                <a:path w="4975" h="5109">
                  <a:moveTo>
                    <a:pt x="-2697" y="4795"/>
                  </a:moveTo>
                  <a:lnTo>
                    <a:pt x="2278" y="-315"/>
                  </a:lnTo>
                  <a:cubicBezTo>
                    <a:pt x="1740" y="2200"/>
                    <a:pt x="-209" y="4183"/>
                    <a:pt x="-2697" y="4795"/>
                  </a:cubicBezTo>
                  <a:close/>
                </a:path>
              </a:pathLst>
            </a:custGeom>
            <a:solidFill>
              <a:srgbClr val="141A1D"/>
            </a:solidFill>
            <a:ln w="6712" cap="flat">
              <a:noFill/>
              <a:prstDash val="solid"/>
              <a:miter/>
            </a:ln>
          </p:spPr>
          <p:txBody>
            <a:bodyPr rtlCol="0" anchor="ctr"/>
            <a:lstStyle/>
            <a:p>
              <a:endParaRPr lang="es-CO"/>
            </a:p>
          </p:txBody>
        </p:sp>
        <p:sp>
          <p:nvSpPr>
            <p:cNvPr id="1446" name="Freeform: Shape 1445">
              <a:extLst>
                <a:ext uri="{FF2B5EF4-FFF2-40B4-BE49-F238E27FC236}">
                  <a16:creationId xmlns:a16="http://schemas.microsoft.com/office/drawing/2014/main" id="{9CB0C747-75F9-3AB1-5744-7ABD8830AC34}"/>
                </a:ext>
              </a:extLst>
            </p:cNvPr>
            <p:cNvSpPr/>
            <p:nvPr/>
          </p:nvSpPr>
          <p:spPr>
            <a:xfrm>
              <a:off x="8250756" y="2436607"/>
              <a:ext cx="4975" cy="5042"/>
            </a:xfrm>
            <a:custGeom>
              <a:avLst/>
              <a:gdLst>
                <a:gd name="connsiteX0" fmla="*/ -2697 w 4975"/>
                <a:gd name="connsiteY0" fmla="*/ 4728 h 5042"/>
                <a:gd name="connsiteX1" fmla="*/ 2278 w 4975"/>
                <a:gd name="connsiteY1" fmla="*/ -315 h 5042"/>
              </a:gdLst>
              <a:ahLst/>
              <a:cxnLst>
                <a:cxn ang="0">
                  <a:pos x="connsiteX0" y="connsiteY0"/>
                </a:cxn>
                <a:cxn ang="0">
                  <a:pos x="connsiteX1" y="connsiteY1"/>
                </a:cxn>
              </a:cxnLst>
              <a:rect l="l" t="t" r="r" b="b"/>
              <a:pathLst>
                <a:path w="4975" h="5042">
                  <a:moveTo>
                    <a:pt x="-2697" y="4728"/>
                  </a:moveTo>
                  <a:lnTo>
                    <a:pt x="2278" y="-315"/>
                  </a:lnTo>
                  <a:close/>
                </a:path>
              </a:pathLst>
            </a:custGeom>
            <a:solidFill>
              <a:srgbClr val="141A1D"/>
            </a:solidFill>
            <a:ln w="6712" cap="flat">
              <a:noFill/>
              <a:prstDash val="solid"/>
              <a:miter/>
            </a:ln>
          </p:spPr>
          <p:txBody>
            <a:bodyPr rtlCol="0" anchor="ctr"/>
            <a:lstStyle/>
            <a:p>
              <a:endParaRPr lang="es-CO"/>
            </a:p>
          </p:txBody>
        </p:sp>
        <p:sp>
          <p:nvSpPr>
            <p:cNvPr id="1447" name="Freeform: Shape 1446">
              <a:extLst>
                <a:ext uri="{FF2B5EF4-FFF2-40B4-BE49-F238E27FC236}">
                  <a16:creationId xmlns:a16="http://schemas.microsoft.com/office/drawing/2014/main" id="{B6B7C2CA-D5C1-A9E1-E519-3FBCA5188FE6}"/>
                </a:ext>
              </a:extLst>
            </p:cNvPr>
            <p:cNvSpPr/>
            <p:nvPr/>
          </p:nvSpPr>
          <p:spPr>
            <a:xfrm>
              <a:off x="8245848" y="2441649"/>
              <a:ext cx="4975" cy="5042"/>
            </a:xfrm>
            <a:custGeom>
              <a:avLst/>
              <a:gdLst>
                <a:gd name="connsiteX0" fmla="*/ -2697 w 4975"/>
                <a:gd name="connsiteY0" fmla="*/ 4728 h 5042"/>
                <a:gd name="connsiteX1" fmla="*/ 2278 w 4975"/>
                <a:gd name="connsiteY1" fmla="*/ -315 h 5042"/>
              </a:gdLst>
              <a:ahLst/>
              <a:cxnLst>
                <a:cxn ang="0">
                  <a:pos x="connsiteX0" y="connsiteY0"/>
                </a:cxn>
                <a:cxn ang="0">
                  <a:pos x="connsiteX1" y="connsiteY1"/>
                </a:cxn>
              </a:cxnLst>
              <a:rect l="l" t="t" r="r" b="b"/>
              <a:pathLst>
                <a:path w="4975" h="5042">
                  <a:moveTo>
                    <a:pt x="-2697" y="4728"/>
                  </a:moveTo>
                  <a:lnTo>
                    <a:pt x="2278" y="-315"/>
                  </a:lnTo>
                  <a:close/>
                </a:path>
              </a:pathLst>
            </a:custGeom>
            <a:solidFill>
              <a:srgbClr val="141A1D"/>
            </a:solidFill>
            <a:ln w="6712" cap="flat">
              <a:noFill/>
              <a:prstDash val="solid"/>
              <a:miter/>
            </a:ln>
          </p:spPr>
          <p:txBody>
            <a:bodyPr rtlCol="0" anchor="ctr"/>
            <a:lstStyle/>
            <a:p>
              <a:endParaRPr lang="es-CO"/>
            </a:p>
          </p:txBody>
        </p:sp>
        <p:sp>
          <p:nvSpPr>
            <p:cNvPr id="1448" name="Freeform: Shape 1447">
              <a:extLst>
                <a:ext uri="{FF2B5EF4-FFF2-40B4-BE49-F238E27FC236}">
                  <a16:creationId xmlns:a16="http://schemas.microsoft.com/office/drawing/2014/main" id="{F7DA9C59-56F4-8FCA-F923-0D7A6F728339}"/>
                </a:ext>
              </a:extLst>
            </p:cNvPr>
            <p:cNvSpPr/>
            <p:nvPr/>
          </p:nvSpPr>
          <p:spPr>
            <a:xfrm>
              <a:off x="8240873" y="2446625"/>
              <a:ext cx="4975" cy="5042"/>
            </a:xfrm>
            <a:custGeom>
              <a:avLst/>
              <a:gdLst>
                <a:gd name="connsiteX0" fmla="*/ -2697 w 4975"/>
                <a:gd name="connsiteY0" fmla="*/ 4728 h 5042"/>
                <a:gd name="connsiteX1" fmla="*/ 2278 w 4975"/>
                <a:gd name="connsiteY1" fmla="*/ -315 h 5042"/>
              </a:gdLst>
              <a:ahLst/>
              <a:cxnLst>
                <a:cxn ang="0">
                  <a:pos x="connsiteX0" y="connsiteY0"/>
                </a:cxn>
                <a:cxn ang="0">
                  <a:pos x="connsiteX1" y="connsiteY1"/>
                </a:cxn>
              </a:cxnLst>
              <a:rect l="l" t="t" r="r" b="b"/>
              <a:pathLst>
                <a:path w="4975" h="5042">
                  <a:moveTo>
                    <a:pt x="-2697" y="4728"/>
                  </a:moveTo>
                  <a:cubicBezTo>
                    <a:pt x="-2161" y="2240"/>
                    <a:pt x="-210" y="284"/>
                    <a:pt x="2278" y="-315"/>
                  </a:cubicBezTo>
                  <a:close/>
                </a:path>
              </a:pathLst>
            </a:custGeom>
            <a:solidFill>
              <a:srgbClr val="141A1D"/>
            </a:solidFill>
            <a:ln w="6712" cap="flat">
              <a:noFill/>
              <a:prstDash val="solid"/>
              <a:miter/>
            </a:ln>
          </p:spPr>
          <p:txBody>
            <a:bodyPr rtlCol="0" anchor="ctr"/>
            <a:lstStyle/>
            <a:p>
              <a:endParaRPr lang="es-CO"/>
            </a:p>
          </p:txBody>
        </p:sp>
        <p:sp>
          <p:nvSpPr>
            <p:cNvPr id="1449" name="Freeform: Shape 1448">
              <a:extLst>
                <a:ext uri="{FF2B5EF4-FFF2-40B4-BE49-F238E27FC236}">
                  <a16:creationId xmlns:a16="http://schemas.microsoft.com/office/drawing/2014/main" id="{0CAA40AC-20F5-3C2A-FCB2-AF13013F4954}"/>
                </a:ext>
              </a:extLst>
            </p:cNvPr>
            <p:cNvSpPr/>
            <p:nvPr/>
          </p:nvSpPr>
          <p:spPr>
            <a:xfrm>
              <a:off x="6367931" y="5684206"/>
              <a:ext cx="5648" cy="45181"/>
            </a:xfrm>
            <a:custGeom>
              <a:avLst/>
              <a:gdLst>
                <a:gd name="connsiteX0" fmla="*/ -2124 w 5648"/>
                <a:gd name="connsiteY0" fmla="*/ -315 h 45181"/>
                <a:gd name="connsiteX1" fmla="*/ 2380 w 5648"/>
                <a:gd name="connsiteY1" fmla="*/ 44867 h 45181"/>
                <a:gd name="connsiteX2" fmla="*/ -2124 w 5648"/>
                <a:gd name="connsiteY2" fmla="*/ -315 h 45181"/>
              </a:gdLst>
              <a:ahLst/>
              <a:cxnLst>
                <a:cxn ang="0">
                  <a:pos x="connsiteX0" y="connsiteY0"/>
                </a:cxn>
                <a:cxn ang="0">
                  <a:pos x="connsiteX1" y="connsiteY1"/>
                </a:cxn>
                <a:cxn ang="0">
                  <a:pos x="connsiteX2" y="connsiteY2"/>
                </a:cxn>
              </a:cxnLst>
              <a:rect l="l" t="t" r="r" b="b"/>
              <a:pathLst>
                <a:path w="5648" h="45181">
                  <a:moveTo>
                    <a:pt x="-2124" y="-315"/>
                  </a:moveTo>
                  <a:cubicBezTo>
                    <a:pt x="6213" y="14074"/>
                    <a:pt x="1572" y="29739"/>
                    <a:pt x="2380" y="44867"/>
                  </a:cubicBezTo>
                  <a:cubicBezTo>
                    <a:pt x="-6025" y="30480"/>
                    <a:pt x="-1251" y="14813"/>
                    <a:pt x="-2124" y="-315"/>
                  </a:cubicBezTo>
                  <a:close/>
                </a:path>
              </a:pathLst>
            </a:custGeom>
            <a:solidFill>
              <a:srgbClr val="2C2C2C"/>
            </a:solidFill>
            <a:ln w="6712" cap="flat">
              <a:noFill/>
              <a:prstDash val="solid"/>
              <a:miter/>
            </a:ln>
          </p:spPr>
          <p:txBody>
            <a:bodyPr rtlCol="0" anchor="ctr"/>
            <a:lstStyle/>
            <a:p>
              <a:endParaRPr lang="es-CO"/>
            </a:p>
          </p:txBody>
        </p:sp>
        <p:sp>
          <p:nvSpPr>
            <p:cNvPr id="1450" name="Freeform: Shape 1449">
              <a:extLst>
                <a:ext uri="{FF2B5EF4-FFF2-40B4-BE49-F238E27FC236}">
                  <a16:creationId xmlns:a16="http://schemas.microsoft.com/office/drawing/2014/main" id="{B23FBE06-0906-2CB1-7559-90ACD84963B1}"/>
                </a:ext>
              </a:extLst>
            </p:cNvPr>
            <p:cNvSpPr/>
            <p:nvPr/>
          </p:nvSpPr>
          <p:spPr>
            <a:xfrm>
              <a:off x="6357987" y="5587940"/>
              <a:ext cx="5340" cy="41603"/>
            </a:xfrm>
            <a:custGeom>
              <a:avLst/>
              <a:gdLst>
                <a:gd name="connsiteX0" fmla="*/ 1836 w 5340"/>
                <a:gd name="connsiteY0" fmla="*/ 1553 h 41603"/>
                <a:gd name="connsiteX1" fmla="*/ 2643 w 5340"/>
                <a:gd name="connsiteY1" fmla="*/ 41289 h 41603"/>
                <a:gd name="connsiteX2" fmla="*/ -2130 w 5340"/>
                <a:gd name="connsiteY2" fmla="*/ 1351 h 41603"/>
                <a:gd name="connsiteX3" fmla="*/ 1836 w 5340"/>
                <a:gd name="connsiteY3" fmla="*/ 1553 h 41603"/>
              </a:gdLst>
              <a:ahLst/>
              <a:cxnLst>
                <a:cxn ang="0">
                  <a:pos x="connsiteX0" y="connsiteY0"/>
                </a:cxn>
                <a:cxn ang="0">
                  <a:pos x="connsiteX1" y="connsiteY1"/>
                </a:cxn>
                <a:cxn ang="0">
                  <a:pos x="connsiteX2" y="connsiteY2"/>
                </a:cxn>
                <a:cxn ang="0">
                  <a:pos x="connsiteX3" y="connsiteY3"/>
                </a:cxn>
              </a:cxnLst>
              <a:rect l="l" t="t" r="r" b="b"/>
              <a:pathLst>
                <a:path w="5340" h="41603">
                  <a:moveTo>
                    <a:pt x="1836" y="1553"/>
                  </a:moveTo>
                  <a:lnTo>
                    <a:pt x="2643" y="41289"/>
                  </a:lnTo>
                  <a:cubicBezTo>
                    <a:pt x="-6838" y="28918"/>
                    <a:pt x="-449" y="14394"/>
                    <a:pt x="-2130" y="1351"/>
                  </a:cubicBezTo>
                  <a:cubicBezTo>
                    <a:pt x="-719" y="-935"/>
                    <a:pt x="626" y="-868"/>
                    <a:pt x="1836" y="1553"/>
                  </a:cubicBezTo>
                  <a:close/>
                </a:path>
              </a:pathLst>
            </a:custGeom>
            <a:solidFill>
              <a:srgbClr val="252525"/>
            </a:solidFill>
            <a:ln w="6712" cap="flat">
              <a:noFill/>
              <a:prstDash val="solid"/>
              <a:miter/>
            </a:ln>
          </p:spPr>
          <p:txBody>
            <a:bodyPr rtlCol="0" anchor="ctr"/>
            <a:lstStyle/>
            <a:p>
              <a:endParaRPr lang="es-CO"/>
            </a:p>
          </p:txBody>
        </p:sp>
        <p:sp>
          <p:nvSpPr>
            <p:cNvPr id="1451" name="Freeform: Shape 1450">
              <a:extLst>
                <a:ext uri="{FF2B5EF4-FFF2-40B4-BE49-F238E27FC236}">
                  <a16:creationId xmlns:a16="http://schemas.microsoft.com/office/drawing/2014/main" id="{A2B0112E-24C7-D8D1-3358-176A46D05351}"/>
                </a:ext>
              </a:extLst>
            </p:cNvPr>
            <p:cNvSpPr/>
            <p:nvPr/>
          </p:nvSpPr>
          <p:spPr>
            <a:xfrm>
              <a:off x="6363088" y="5642735"/>
              <a:ext cx="5147" cy="36629"/>
            </a:xfrm>
            <a:custGeom>
              <a:avLst/>
              <a:gdLst>
                <a:gd name="connsiteX0" fmla="*/ 1575 w 5147"/>
                <a:gd name="connsiteY0" fmla="*/ 1554 h 36629"/>
                <a:gd name="connsiteX1" fmla="*/ 2450 w 5147"/>
                <a:gd name="connsiteY1" fmla="*/ 36315 h 36629"/>
                <a:gd name="connsiteX2" fmla="*/ -2391 w 5147"/>
                <a:gd name="connsiteY2" fmla="*/ 1353 h 36629"/>
                <a:gd name="connsiteX3" fmla="*/ 1575 w 5147"/>
                <a:gd name="connsiteY3" fmla="*/ 1554 h 36629"/>
              </a:gdLst>
              <a:ahLst/>
              <a:cxnLst>
                <a:cxn ang="0">
                  <a:pos x="connsiteX0" y="connsiteY0"/>
                </a:cxn>
                <a:cxn ang="0">
                  <a:pos x="connsiteX1" y="connsiteY1"/>
                </a:cxn>
                <a:cxn ang="0">
                  <a:pos x="connsiteX2" y="connsiteY2"/>
                </a:cxn>
                <a:cxn ang="0">
                  <a:pos x="connsiteX3" y="connsiteY3"/>
                </a:cxn>
              </a:cxnLst>
              <a:rect l="l" t="t" r="r" b="b"/>
              <a:pathLst>
                <a:path w="5147" h="36629">
                  <a:moveTo>
                    <a:pt x="1575" y="1554"/>
                  </a:moveTo>
                  <a:cubicBezTo>
                    <a:pt x="1575" y="13119"/>
                    <a:pt x="2181" y="24751"/>
                    <a:pt x="2450" y="36315"/>
                  </a:cubicBezTo>
                  <a:cubicBezTo>
                    <a:pt x="-6291" y="25625"/>
                    <a:pt x="-912" y="13052"/>
                    <a:pt x="-2391" y="1353"/>
                  </a:cubicBezTo>
                  <a:cubicBezTo>
                    <a:pt x="-912" y="-1001"/>
                    <a:pt x="365" y="-799"/>
                    <a:pt x="1575" y="1554"/>
                  </a:cubicBezTo>
                  <a:close/>
                </a:path>
              </a:pathLst>
            </a:custGeom>
            <a:solidFill>
              <a:srgbClr val="252525"/>
            </a:solidFill>
            <a:ln w="6712" cap="flat">
              <a:noFill/>
              <a:prstDash val="solid"/>
              <a:miter/>
            </a:ln>
          </p:spPr>
          <p:txBody>
            <a:bodyPr rtlCol="0" anchor="ctr"/>
            <a:lstStyle/>
            <a:p>
              <a:endParaRPr lang="es-CO"/>
            </a:p>
          </p:txBody>
        </p:sp>
        <p:sp>
          <p:nvSpPr>
            <p:cNvPr id="1452" name="Freeform: Shape 1451">
              <a:extLst>
                <a:ext uri="{FF2B5EF4-FFF2-40B4-BE49-F238E27FC236}">
                  <a16:creationId xmlns:a16="http://schemas.microsoft.com/office/drawing/2014/main" id="{12422D06-7732-02FA-F55E-020F1B3E19F9}"/>
                </a:ext>
              </a:extLst>
            </p:cNvPr>
            <p:cNvSpPr/>
            <p:nvPr/>
          </p:nvSpPr>
          <p:spPr>
            <a:xfrm>
              <a:off x="6358554" y="5569637"/>
              <a:ext cx="4493" cy="20170"/>
            </a:xfrm>
            <a:custGeom>
              <a:avLst/>
              <a:gdLst>
                <a:gd name="connsiteX0" fmla="*/ 1269 w 4493"/>
                <a:gd name="connsiteY0" fmla="*/ 19856 h 20170"/>
                <a:gd name="connsiteX1" fmla="*/ -2697 w 4493"/>
                <a:gd name="connsiteY1" fmla="*/ 19856 h 20170"/>
                <a:gd name="connsiteX2" fmla="*/ -2697 w 4493"/>
                <a:gd name="connsiteY2" fmla="*/ -315 h 20170"/>
                <a:gd name="connsiteX3" fmla="*/ 1269 w 4493"/>
                <a:gd name="connsiteY3" fmla="*/ 19856 h 20170"/>
              </a:gdLst>
              <a:ahLst/>
              <a:cxnLst>
                <a:cxn ang="0">
                  <a:pos x="connsiteX0" y="connsiteY0"/>
                </a:cxn>
                <a:cxn ang="0">
                  <a:pos x="connsiteX1" y="connsiteY1"/>
                </a:cxn>
                <a:cxn ang="0">
                  <a:pos x="connsiteX2" y="connsiteY2"/>
                </a:cxn>
                <a:cxn ang="0">
                  <a:pos x="connsiteX3" y="connsiteY3"/>
                </a:cxn>
              </a:cxnLst>
              <a:rect l="l" t="t" r="r" b="b"/>
              <a:pathLst>
                <a:path w="4493" h="20170">
                  <a:moveTo>
                    <a:pt x="1269" y="19856"/>
                  </a:moveTo>
                  <a:lnTo>
                    <a:pt x="-2697" y="19856"/>
                  </a:lnTo>
                  <a:lnTo>
                    <a:pt x="-2697" y="-315"/>
                  </a:lnTo>
                  <a:cubicBezTo>
                    <a:pt x="3757" y="5400"/>
                    <a:pt x="1403" y="12729"/>
                    <a:pt x="1269" y="19856"/>
                  </a:cubicBezTo>
                  <a:close/>
                </a:path>
              </a:pathLst>
            </a:custGeom>
            <a:solidFill>
              <a:srgbClr val="2C2C2C"/>
            </a:solidFill>
            <a:ln w="6712" cap="flat">
              <a:noFill/>
              <a:prstDash val="solid"/>
              <a:miter/>
            </a:ln>
          </p:spPr>
          <p:txBody>
            <a:bodyPr rtlCol="0" anchor="ctr"/>
            <a:lstStyle/>
            <a:p>
              <a:endParaRPr lang="es-CO"/>
            </a:p>
          </p:txBody>
        </p:sp>
        <p:sp>
          <p:nvSpPr>
            <p:cNvPr id="1453" name="Freeform: Shape 1452">
              <a:extLst>
                <a:ext uri="{FF2B5EF4-FFF2-40B4-BE49-F238E27FC236}">
                  <a16:creationId xmlns:a16="http://schemas.microsoft.com/office/drawing/2014/main" id="{85B8F11B-4FA8-3EF5-736A-569FF45B3276}"/>
                </a:ext>
              </a:extLst>
            </p:cNvPr>
            <p:cNvSpPr/>
            <p:nvPr/>
          </p:nvSpPr>
          <p:spPr>
            <a:xfrm>
              <a:off x="6373210" y="5520295"/>
              <a:ext cx="15397" cy="4428"/>
            </a:xfrm>
            <a:custGeom>
              <a:avLst/>
              <a:gdLst>
                <a:gd name="connsiteX0" fmla="*/ 12700 w 15397"/>
                <a:gd name="connsiteY0" fmla="*/ 3577 h 4428"/>
                <a:gd name="connsiteX1" fmla="*/ -2697 w 15397"/>
                <a:gd name="connsiteY1" fmla="*/ 4114 h 4428"/>
                <a:gd name="connsiteX2" fmla="*/ 9942 w 15397"/>
                <a:gd name="connsiteY2" fmla="*/ 1022 h 4428"/>
                <a:gd name="connsiteX3" fmla="*/ 12700 w 15397"/>
                <a:gd name="connsiteY3" fmla="*/ 3577 h 4428"/>
              </a:gdLst>
              <a:ahLst/>
              <a:cxnLst>
                <a:cxn ang="0">
                  <a:pos x="connsiteX0" y="connsiteY0"/>
                </a:cxn>
                <a:cxn ang="0">
                  <a:pos x="connsiteX1" y="connsiteY1"/>
                </a:cxn>
                <a:cxn ang="0">
                  <a:pos x="connsiteX2" y="connsiteY2"/>
                </a:cxn>
                <a:cxn ang="0">
                  <a:pos x="connsiteX3" y="connsiteY3"/>
                </a:cxn>
              </a:cxnLst>
              <a:rect l="l" t="t" r="r" b="b"/>
              <a:pathLst>
                <a:path w="15397" h="4428">
                  <a:moveTo>
                    <a:pt x="12700" y="3577"/>
                  </a:moveTo>
                  <a:lnTo>
                    <a:pt x="-2697" y="4114"/>
                  </a:lnTo>
                  <a:cubicBezTo>
                    <a:pt x="-76" y="-256"/>
                    <a:pt x="5640" y="-1601"/>
                    <a:pt x="9942" y="1022"/>
                  </a:cubicBezTo>
                  <a:cubicBezTo>
                    <a:pt x="11019" y="1694"/>
                    <a:pt x="11960" y="2568"/>
                    <a:pt x="12700" y="3577"/>
                  </a:cubicBezTo>
                  <a:close/>
                </a:path>
              </a:pathLst>
            </a:custGeom>
            <a:solidFill>
              <a:srgbClr val="252525"/>
            </a:solidFill>
            <a:ln w="6712" cap="flat">
              <a:noFill/>
              <a:prstDash val="solid"/>
              <a:miter/>
            </a:ln>
          </p:spPr>
          <p:txBody>
            <a:bodyPr rtlCol="0" anchor="ctr"/>
            <a:lstStyle/>
            <a:p>
              <a:endParaRPr lang="es-CO"/>
            </a:p>
          </p:txBody>
        </p:sp>
        <p:sp>
          <p:nvSpPr>
            <p:cNvPr id="1454" name="Freeform: Shape 1453">
              <a:extLst>
                <a:ext uri="{FF2B5EF4-FFF2-40B4-BE49-F238E27FC236}">
                  <a16:creationId xmlns:a16="http://schemas.microsoft.com/office/drawing/2014/main" id="{F6B5B43E-F7E0-BA27-4E74-D34BAE8DF937}"/>
                </a:ext>
              </a:extLst>
            </p:cNvPr>
            <p:cNvSpPr/>
            <p:nvPr/>
          </p:nvSpPr>
          <p:spPr>
            <a:xfrm>
              <a:off x="6363394" y="5629745"/>
              <a:ext cx="4433" cy="14858"/>
            </a:xfrm>
            <a:custGeom>
              <a:avLst/>
              <a:gdLst>
                <a:gd name="connsiteX0" fmla="*/ 1269 w 4433"/>
                <a:gd name="connsiteY0" fmla="*/ 14544 h 14858"/>
                <a:gd name="connsiteX1" fmla="*/ -2697 w 4433"/>
                <a:gd name="connsiteY1" fmla="*/ 14544 h 14858"/>
                <a:gd name="connsiteX2" fmla="*/ -2697 w 4433"/>
                <a:gd name="connsiteY2" fmla="*/ -315 h 14858"/>
                <a:gd name="connsiteX3" fmla="*/ 1269 w 4433"/>
                <a:gd name="connsiteY3" fmla="*/ 14544 h 14858"/>
              </a:gdLst>
              <a:ahLst/>
              <a:cxnLst>
                <a:cxn ang="0">
                  <a:pos x="connsiteX0" y="connsiteY0"/>
                </a:cxn>
                <a:cxn ang="0">
                  <a:pos x="connsiteX1" y="connsiteY1"/>
                </a:cxn>
                <a:cxn ang="0">
                  <a:pos x="connsiteX2" y="connsiteY2"/>
                </a:cxn>
                <a:cxn ang="0">
                  <a:pos x="connsiteX3" y="connsiteY3"/>
                </a:cxn>
              </a:cxnLst>
              <a:rect l="l" t="t" r="r" b="b"/>
              <a:pathLst>
                <a:path w="4433" h="14858">
                  <a:moveTo>
                    <a:pt x="1269" y="14544"/>
                  </a:moveTo>
                  <a:cubicBezTo>
                    <a:pt x="-76" y="14477"/>
                    <a:pt x="-1353" y="14477"/>
                    <a:pt x="-2697" y="14544"/>
                  </a:cubicBezTo>
                  <a:lnTo>
                    <a:pt x="-2697" y="-315"/>
                  </a:lnTo>
                  <a:cubicBezTo>
                    <a:pt x="2815" y="3384"/>
                    <a:pt x="1874" y="9031"/>
                    <a:pt x="1269" y="14544"/>
                  </a:cubicBezTo>
                  <a:close/>
                </a:path>
              </a:pathLst>
            </a:custGeom>
            <a:solidFill>
              <a:srgbClr val="2C2C2C"/>
            </a:solidFill>
            <a:ln w="6712" cap="flat">
              <a:noFill/>
              <a:prstDash val="solid"/>
              <a:miter/>
            </a:ln>
          </p:spPr>
          <p:txBody>
            <a:bodyPr rtlCol="0" anchor="ctr"/>
            <a:lstStyle/>
            <a:p>
              <a:endParaRPr lang="es-CO"/>
            </a:p>
          </p:txBody>
        </p:sp>
        <p:sp>
          <p:nvSpPr>
            <p:cNvPr id="1455" name="Freeform: Shape 1454">
              <a:extLst>
                <a:ext uri="{FF2B5EF4-FFF2-40B4-BE49-F238E27FC236}">
                  <a16:creationId xmlns:a16="http://schemas.microsoft.com/office/drawing/2014/main" id="{C78F22FC-24AF-A406-CEBB-B82722DE29FC}"/>
                </a:ext>
              </a:extLst>
            </p:cNvPr>
            <p:cNvSpPr/>
            <p:nvPr/>
          </p:nvSpPr>
          <p:spPr>
            <a:xfrm>
              <a:off x="7040723" y="6466404"/>
              <a:ext cx="14926" cy="4790"/>
            </a:xfrm>
            <a:custGeom>
              <a:avLst/>
              <a:gdLst>
                <a:gd name="connsiteX0" fmla="*/ -2697 w 14926"/>
                <a:gd name="connsiteY0" fmla="*/ 4476 h 4790"/>
                <a:gd name="connsiteX1" fmla="*/ 12229 w 14926"/>
                <a:gd name="connsiteY1" fmla="*/ 4476 h 4790"/>
              </a:gdLst>
              <a:ahLst/>
              <a:cxnLst>
                <a:cxn ang="0">
                  <a:pos x="connsiteX0" y="connsiteY0"/>
                </a:cxn>
                <a:cxn ang="0">
                  <a:pos x="connsiteX1" y="connsiteY1"/>
                </a:cxn>
              </a:cxnLst>
              <a:rect l="l" t="t" r="r" b="b"/>
              <a:pathLst>
                <a:path w="14926" h="4790">
                  <a:moveTo>
                    <a:pt x="-2697" y="4476"/>
                  </a:moveTo>
                  <a:cubicBezTo>
                    <a:pt x="2278" y="-1912"/>
                    <a:pt x="7253" y="-1912"/>
                    <a:pt x="12229" y="4476"/>
                  </a:cubicBezTo>
                  <a:close/>
                </a:path>
              </a:pathLst>
            </a:custGeom>
            <a:solidFill>
              <a:srgbClr val="020202"/>
            </a:solidFill>
            <a:ln w="6712" cap="flat">
              <a:noFill/>
              <a:prstDash val="solid"/>
              <a:miter/>
            </a:ln>
          </p:spPr>
          <p:txBody>
            <a:bodyPr rtlCol="0" anchor="ctr"/>
            <a:lstStyle/>
            <a:p>
              <a:endParaRPr lang="es-CO"/>
            </a:p>
          </p:txBody>
        </p:sp>
        <p:sp>
          <p:nvSpPr>
            <p:cNvPr id="1456" name="Freeform: Shape 1455">
              <a:extLst>
                <a:ext uri="{FF2B5EF4-FFF2-40B4-BE49-F238E27FC236}">
                  <a16:creationId xmlns:a16="http://schemas.microsoft.com/office/drawing/2014/main" id="{B1C4FF9A-6B8A-C144-F24B-69480D901B10}"/>
                </a:ext>
              </a:extLst>
            </p:cNvPr>
            <p:cNvSpPr/>
            <p:nvPr/>
          </p:nvSpPr>
          <p:spPr>
            <a:xfrm>
              <a:off x="6358419" y="5533516"/>
              <a:ext cx="4628" cy="11310"/>
            </a:xfrm>
            <a:custGeom>
              <a:avLst/>
              <a:gdLst>
                <a:gd name="connsiteX0" fmla="*/ 1874 w 4628"/>
                <a:gd name="connsiteY0" fmla="*/ 911 h 11310"/>
                <a:gd name="connsiteX1" fmla="*/ -2697 w 4628"/>
                <a:gd name="connsiteY1" fmla="*/ 10996 h 11310"/>
                <a:gd name="connsiteX2" fmla="*/ -2697 w 4628"/>
                <a:gd name="connsiteY2" fmla="*/ 1045 h 11310"/>
                <a:gd name="connsiteX3" fmla="*/ 999 w 4628"/>
                <a:gd name="connsiteY3" fmla="*/ 37 h 11310"/>
                <a:gd name="connsiteX4" fmla="*/ 1874 w 4628"/>
                <a:gd name="connsiteY4" fmla="*/ 911 h 11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8" h="11310">
                  <a:moveTo>
                    <a:pt x="1874" y="911"/>
                  </a:moveTo>
                  <a:cubicBezTo>
                    <a:pt x="2278" y="4878"/>
                    <a:pt x="530" y="8710"/>
                    <a:pt x="-2697" y="10996"/>
                  </a:cubicBezTo>
                  <a:lnTo>
                    <a:pt x="-2697" y="1045"/>
                  </a:lnTo>
                  <a:cubicBezTo>
                    <a:pt x="-1959" y="-232"/>
                    <a:pt x="-278" y="-703"/>
                    <a:pt x="999" y="37"/>
                  </a:cubicBezTo>
                  <a:cubicBezTo>
                    <a:pt x="1336" y="306"/>
                    <a:pt x="1672" y="574"/>
                    <a:pt x="1874" y="911"/>
                  </a:cubicBezTo>
                  <a:close/>
                </a:path>
              </a:pathLst>
            </a:custGeom>
            <a:solidFill>
              <a:srgbClr val="2C2C2C"/>
            </a:solidFill>
            <a:ln w="6712" cap="flat">
              <a:noFill/>
              <a:prstDash val="solid"/>
              <a:miter/>
            </a:ln>
          </p:spPr>
          <p:txBody>
            <a:bodyPr rtlCol="0" anchor="ctr"/>
            <a:lstStyle/>
            <a:p>
              <a:endParaRPr lang="es-CO"/>
            </a:p>
          </p:txBody>
        </p:sp>
        <p:sp>
          <p:nvSpPr>
            <p:cNvPr id="1457" name="Freeform: Shape 1456">
              <a:extLst>
                <a:ext uri="{FF2B5EF4-FFF2-40B4-BE49-F238E27FC236}">
                  <a16:creationId xmlns:a16="http://schemas.microsoft.com/office/drawing/2014/main" id="{32AFF8B4-A12F-64B6-167F-7EB3493C0B62}"/>
                </a:ext>
              </a:extLst>
            </p:cNvPr>
            <p:cNvSpPr/>
            <p:nvPr/>
          </p:nvSpPr>
          <p:spPr>
            <a:xfrm>
              <a:off x="6363462" y="5524926"/>
              <a:ext cx="6147" cy="4975"/>
            </a:xfrm>
            <a:custGeom>
              <a:avLst/>
              <a:gdLst>
                <a:gd name="connsiteX0" fmla="*/ 2009 w 6147"/>
                <a:gd name="connsiteY0" fmla="*/ 3988 h 4975"/>
                <a:gd name="connsiteX1" fmla="*/ -2697 w 6147"/>
                <a:gd name="connsiteY1" fmla="*/ 4661 h 4975"/>
                <a:gd name="connsiteX2" fmla="*/ 2211 w 6147"/>
                <a:gd name="connsiteY2" fmla="*/ -315 h 4975"/>
                <a:gd name="connsiteX3" fmla="*/ 3286 w 6147"/>
                <a:gd name="connsiteY3" fmla="*/ 2576 h 4975"/>
                <a:gd name="connsiteX4" fmla="*/ 2009 w 6147"/>
                <a:gd name="connsiteY4" fmla="*/ 3988 h 4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47" h="4975">
                  <a:moveTo>
                    <a:pt x="2009" y="3988"/>
                  </a:moveTo>
                  <a:cubicBezTo>
                    <a:pt x="463" y="4324"/>
                    <a:pt x="-1084" y="4593"/>
                    <a:pt x="-2697" y="4661"/>
                  </a:cubicBezTo>
                  <a:lnTo>
                    <a:pt x="2211" y="-315"/>
                  </a:lnTo>
                  <a:cubicBezTo>
                    <a:pt x="3353" y="694"/>
                    <a:pt x="3690" y="1635"/>
                    <a:pt x="3286" y="2576"/>
                  </a:cubicBezTo>
                  <a:cubicBezTo>
                    <a:pt x="2882" y="3517"/>
                    <a:pt x="2413" y="3988"/>
                    <a:pt x="2009" y="3988"/>
                  </a:cubicBezTo>
                  <a:close/>
                </a:path>
              </a:pathLst>
            </a:custGeom>
            <a:solidFill>
              <a:srgbClr val="252525"/>
            </a:solidFill>
            <a:ln w="6712" cap="flat">
              <a:noFill/>
              <a:prstDash val="solid"/>
              <a:miter/>
            </a:ln>
          </p:spPr>
          <p:txBody>
            <a:bodyPr rtlCol="0" anchor="ctr"/>
            <a:lstStyle/>
            <a:p>
              <a:endParaRPr lang="es-CO"/>
            </a:p>
          </p:txBody>
        </p:sp>
        <p:sp>
          <p:nvSpPr>
            <p:cNvPr id="1458" name="Freeform: Shape 1457">
              <a:extLst>
                <a:ext uri="{FF2B5EF4-FFF2-40B4-BE49-F238E27FC236}">
                  <a16:creationId xmlns:a16="http://schemas.microsoft.com/office/drawing/2014/main" id="{FE8DDF6B-DD89-EB27-F1B6-09EACE2114CC}"/>
                </a:ext>
              </a:extLst>
            </p:cNvPr>
            <p:cNvSpPr/>
            <p:nvPr/>
          </p:nvSpPr>
          <p:spPr>
            <a:xfrm>
              <a:off x="6368168" y="5524774"/>
              <a:ext cx="4908" cy="4454"/>
            </a:xfrm>
            <a:custGeom>
              <a:avLst/>
              <a:gdLst>
                <a:gd name="connsiteX0" fmla="*/ -2697 w 4908"/>
                <a:gd name="connsiteY0" fmla="*/ 4140 h 4454"/>
                <a:gd name="connsiteX1" fmla="*/ -2697 w 4908"/>
                <a:gd name="connsiteY1" fmla="*/ -163 h 4454"/>
                <a:gd name="connsiteX2" fmla="*/ 2211 w 4908"/>
                <a:gd name="connsiteY2" fmla="*/ -163 h 4454"/>
              </a:gdLst>
              <a:ahLst/>
              <a:cxnLst>
                <a:cxn ang="0">
                  <a:pos x="connsiteX0" y="connsiteY0"/>
                </a:cxn>
                <a:cxn ang="0">
                  <a:pos x="connsiteX1" y="connsiteY1"/>
                </a:cxn>
                <a:cxn ang="0">
                  <a:pos x="connsiteX2" y="connsiteY2"/>
                </a:cxn>
              </a:cxnLst>
              <a:rect l="l" t="t" r="r" b="b"/>
              <a:pathLst>
                <a:path w="4908" h="4454">
                  <a:moveTo>
                    <a:pt x="-2697" y="4140"/>
                  </a:moveTo>
                  <a:cubicBezTo>
                    <a:pt x="-2697" y="2660"/>
                    <a:pt x="-2697" y="1248"/>
                    <a:pt x="-2697" y="-163"/>
                  </a:cubicBezTo>
                  <a:cubicBezTo>
                    <a:pt x="-1084" y="-365"/>
                    <a:pt x="597" y="-365"/>
                    <a:pt x="2211" y="-163"/>
                  </a:cubicBezTo>
                  <a:close/>
                </a:path>
              </a:pathLst>
            </a:custGeom>
            <a:solidFill>
              <a:srgbClr val="2C2C2C"/>
            </a:solidFill>
            <a:ln w="6712" cap="flat">
              <a:noFill/>
              <a:prstDash val="solid"/>
              <a:miter/>
            </a:ln>
          </p:spPr>
          <p:txBody>
            <a:bodyPr rtlCol="0" anchor="ctr"/>
            <a:lstStyle/>
            <a:p>
              <a:endParaRPr lang="es-CO"/>
            </a:p>
          </p:txBody>
        </p:sp>
        <p:sp>
          <p:nvSpPr>
            <p:cNvPr id="1459" name="Freeform: Shape 1458">
              <a:extLst>
                <a:ext uri="{FF2B5EF4-FFF2-40B4-BE49-F238E27FC236}">
                  <a16:creationId xmlns:a16="http://schemas.microsoft.com/office/drawing/2014/main" id="{C577A0AD-6147-7A17-2C8D-A5FDA193A8A6}"/>
                </a:ext>
              </a:extLst>
            </p:cNvPr>
            <p:cNvSpPr/>
            <p:nvPr/>
          </p:nvSpPr>
          <p:spPr>
            <a:xfrm>
              <a:off x="6358619" y="5529766"/>
              <a:ext cx="4842" cy="4975"/>
            </a:xfrm>
            <a:custGeom>
              <a:avLst/>
              <a:gdLst>
                <a:gd name="connsiteX0" fmla="*/ 1674 w 4842"/>
                <a:gd name="connsiteY0" fmla="*/ 4661 h 4975"/>
                <a:gd name="connsiteX1" fmla="*/ -2697 w 4842"/>
                <a:gd name="connsiteY1" fmla="*/ 4661 h 4975"/>
                <a:gd name="connsiteX2" fmla="*/ 2145 w 4842"/>
                <a:gd name="connsiteY2" fmla="*/ -315 h 4975"/>
                <a:gd name="connsiteX3" fmla="*/ 1674 w 4842"/>
                <a:gd name="connsiteY3" fmla="*/ 4661 h 4975"/>
              </a:gdLst>
              <a:ahLst/>
              <a:cxnLst>
                <a:cxn ang="0">
                  <a:pos x="connsiteX0" y="connsiteY0"/>
                </a:cxn>
                <a:cxn ang="0">
                  <a:pos x="connsiteX1" y="connsiteY1"/>
                </a:cxn>
                <a:cxn ang="0">
                  <a:pos x="connsiteX2" y="connsiteY2"/>
                </a:cxn>
                <a:cxn ang="0">
                  <a:pos x="connsiteX3" y="connsiteY3"/>
                </a:cxn>
              </a:cxnLst>
              <a:rect l="l" t="t" r="r" b="b"/>
              <a:pathLst>
                <a:path w="4842" h="4975">
                  <a:moveTo>
                    <a:pt x="1674" y="4661"/>
                  </a:moveTo>
                  <a:lnTo>
                    <a:pt x="-2697" y="4661"/>
                  </a:lnTo>
                  <a:lnTo>
                    <a:pt x="2145" y="-315"/>
                  </a:lnTo>
                  <a:cubicBezTo>
                    <a:pt x="2145" y="1366"/>
                    <a:pt x="2010" y="3047"/>
                    <a:pt x="1674" y="4661"/>
                  </a:cubicBezTo>
                  <a:close/>
                </a:path>
              </a:pathLst>
            </a:custGeom>
            <a:solidFill>
              <a:srgbClr val="252525"/>
            </a:solidFill>
            <a:ln w="6712" cap="flat">
              <a:noFill/>
              <a:prstDash val="solid"/>
              <a:miter/>
            </a:ln>
          </p:spPr>
          <p:txBody>
            <a:bodyPr rtlCol="0" anchor="ctr"/>
            <a:lstStyle/>
            <a:p>
              <a:endParaRPr lang="es-CO"/>
            </a:p>
          </p:txBody>
        </p:sp>
        <p:sp>
          <p:nvSpPr>
            <p:cNvPr id="1460" name="Freeform: Shape 1459">
              <a:extLst>
                <a:ext uri="{FF2B5EF4-FFF2-40B4-BE49-F238E27FC236}">
                  <a16:creationId xmlns:a16="http://schemas.microsoft.com/office/drawing/2014/main" id="{E78C5157-2219-6D4D-AE2A-096289D7BA0A}"/>
                </a:ext>
              </a:extLst>
            </p:cNvPr>
            <p:cNvSpPr/>
            <p:nvPr/>
          </p:nvSpPr>
          <p:spPr>
            <a:xfrm>
              <a:off x="6657010" y="5649378"/>
              <a:ext cx="4975" cy="4975"/>
            </a:xfrm>
            <a:custGeom>
              <a:avLst/>
              <a:gdLst>
                <a:gd name="connsiteX0" fmla="*/ 2278 w 4975"/>
                <a:gd name="connsiteY0" fmla="*/ -315 h 4975"/>
                <a:gd name="connsiteX1" fmla="*/ -2697 w 4975"/>
                <a:gd name="connsiteY1" fmla="*/ 4661 h 4975"/>
              </a:gdLst>
              <a:ahLst/>
              <a:cxnLst>
                <a:cxn ang="0">
                  <a:pos x="connsiteX0" y="connsiteY0"/>
                </a:cxn>
                <a:cxn ang="0">
                  <a:pos x="connsiteX1" y="connsiteY1"/>
                </a:cxn>
              </a:cxnLst>
              <a:rect l="l" t="t" r="r" b="b"/>
              <a:pathLst>
                <a:path w="4975" h="4975">
                  <a:moveTo>
                    <a:pt x="2278" y="-315"/>
                  </a:moveTo>
                  <a:lnTo>
                    <a:pt x="-2697" y="4661"/>
                  </a:lnTo>
                  <a:close/>
                </a:path>
              </a:pathLst>
            </a:custGeom>
            <a:solidFill>
              <a:srgbClr val="020202"/>
            </a:solidFill>
            <a:ln w="6712" cap="flat">
              <a:noFill/>
              <a:prstDash val="solid"/>
              <a:miter/>
            </a:ln>
          </p:spPr>
          <p:txBody>
            <a:bodyPr rtlCol="0" anchor="ctr"/>
            <a:lstStyle/>
            <a:p>
              <a:endParaRPr lang="es-CO"/>
            </a:p>
          </p:txBody>
        </p:sp>
        <p:sp>
          <p:nvSpPr>
            <p:cNvPr id="1461" name="Freeform: Shape 1460">
              <a:extLst>
                <a:ext uri="{FF2B5EF4-FFF2-40B4-BE49-F238E27FC236}">
                  <a16:creationId xmlns:a16="http://schemas.microsoft.com/office/drawing/2014/main" id="{DA651D61-3886-0F61-1475-FE80BF3ED940}"/>
                </a:ext>
              </a:extLst>
            </p:cNvPr>
            <p:cNvSpPr/>
            <p:nvPr/>
          </p:nvSpPr>
          <p:spPr>
            <a:xfrm>
              <a:off x="6657212" y="5664304"/>
              <a:ext cx="4975" cy="5042"/>
            </a:xfrm>
            <a:custGeom>
              <a:avLst/>
              <a:gdLst>
                <a:gd name="connsiteX0" fmla="*/ -2697 w 4975"/>
                <a:gd name="connsiteY0" fmla="*/ -315 h 5042"/>
                <a:gd name="connsiteX1" fmla="*/ 2278 w 4975"/>
                <a:gd name="connsiteY1" fmla="*/ 4728 h 5042"/>
              </a:gdLst>
              <a:ahLst/>
              <a:cxnLst>
                <a:cxn ang="0">
                  <a:pos x="connsiteX0" y="connsiteY0"/>
                </a:cxn>
                <a:cxn ang="0">
                  <a:pos x="connsiteX1" y="connsiteY1"/>
                </a:cxn>
              </a:cxnLst>
              <a:rect l="l" t="t" r="r" b="b"/>
              <a:pathLst>
                <a:path w="4975" h="5042">
                  <a:moveTo>
                    <a:pt x="-2697" y="-315"/>
                  </a:moveTo>
                  <a:lnTo>
                    <a:pt x="2278" y="4728"/>
                  </a:lnTo>
                  <a:close/>
                </a:path>
              </a:pathLst>
            </a:custGeom>
            <a:solidFill>
              <a:srgbClr val="020202"/>
            </a:solidFill>
            <a:ln w="6712" cap="flat">
              <a:noFill/>
              <a:prstDash val="solid"/>
              <a:miter/>
            </a:ln>
          </p:spPr>
          <p:txBody>
            <a:bodyPr rtlCol="0" anchor="ctr"/>
            <a:lstStyle/>
            <a:p>
              <a:endParaRPr lang="es-CO"/>
            </a:p>
          </p:txBody>
        </p:sp>
        <p:sp>
          <p:nvSpPr>
            <p:cNvPr id="1462" name="Freeform: Shape 1461">
              <a:extLst>
                <a:ext uri="{FF2B5EF4-FFF2-40B4-BE49-F238E27FC236}">
                  <a16:creationId xmlns:a16="http://schemas.microsoft.com/office/drawing/2014/main" id="{014133A3-B634-7C64-4432-BE424679061C}"/>
                </a:ext>
              </a:extLst>
            </p:cNvPr>
            <p:cNvSpPr/>
            <p:nvPr/>
          </p:nvSpPr>
          <p:spPr>
            <a:xfrm>
              <a:off x="6652237" y="5714126"/>
              <a:ext cx="4975" cy="4975"/>
            </a:xfrm>
            <a:custGeom>
              <a:avLst/>
              <a:gdLst>
                <a:gd name="connsiteX0" fmla="*/ 2278 w 4975"/>
                <a:gd name="connsiteY0" fmla="*/ -315 h 4975"/>
                <a:gd name="connsiteX1" fmla="*/ -2697 w 4975"/>
                <a:gd name="connsiteY1" fmla="*/ 4661 h 4975"/>
              </a:gdLst>
              <a:ahLst/>
              <a:cxnLst>
                <a:cxn ang="0">
                  <a:pos x="connsiteX0" y="connsiteY0"/>
                </a:cxn>
                <a:cxn ang="0">
                  <a:pos x="connsiteX1" y="connsiteY1"/>
                </a:cxn>
              </a:cxnLst>
              <a:rect l="l" t="t" r="r" b="b"/>
              <a:pathLst>
                <a:path w="4975" h="4975">
                  <a:moveTo>
                    <a:pt x="2278" y="-315"/>
                  </a:moveTo>
                  <a:lnTo>
                    <a:pt x="-2697" y="4661"/>
                  </a:lnTo>
                  <a:close/>
                </a:path>
              </a:pathLst>
            </a:custGeom>
            <a:solidFill>
              <a:srgbClr val="020202"/>
            </a:solidFill>
            <a:ln w="6712" cap="flat">
              <a:noFill/>
              <a:prstDash val="solid"/>
              <a:miter/>
            </a:ln>
          </p:spPr>
          <p:txBody>
            <a:bodyPr rtlCol="0" anchor="ctr"/>
            <a:lstStyle/>
            <a:p>
              <a:endParaRPr lang="es-CO"/>
            </a:p>
          </p:txBody>
        </p:sp>
        <p:sp>
          <p:nvSpPr>
            <p:cNvPr id="1463" name="Freeform: Shape 1462">
              <a:extLst>
                <a:ext uri="{FF2B5EF4-FFF2-40B4-BE49-F238E27FC236}">
                  <a16:creationId xmlns:a16="http://schemas.microsoft.com/office/drawing/2014/main" id="{6185A8C7-798B-81B8-A452-FAE8A9A48552}"/>
                </a:ext>
              </a:extLst>
            </p:cNvPr>
            <p:cNvSpPr/>
            <p:nvPr/>
          </p:nvSpPr>
          <p:spPr>
            <a:xfrm>
              <a:off x="6652237" y="5729119"/>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64" name="Freeform: Shape 1463">
              <a:extLst>
                <a:ext uri="{FF2B5EF4-FFF2-40B4-BE49-F238E27FC236}">
                  <a16:creationId xmlns:a16="http://schemas.microsoft.com/office/drawing/2014/main" id="{372F83D9-A94B-7779-5ACD-DC8BD7AE920A}"/>
                </a:ext>
              </a:extLst>
            </p:cNvPr>
            <p:cNvSpPr/>
            <p:nvPr/>
          </p:nvSpPr>
          <p:spPr>
            <a:xfrm>
              <a:off x="6652237" y="5848596"/>
              <a:ext cx="4975" cy="4975"/>
            </a:xfrm>
            <a:custGeom>
              <a:avLst/>
              <a:gdLst>
                <a:gd name="connsiteX0" fmla="*/ 2278 w 4975"/>
                <a:gd name="connsiteY0" fmla="*/ -315 h 4975"/>
                <a:gd name="connsiteX1" fmla="*/ -2697 w 4975"/>
                <a:gd name="connsiteY1" fmla="*/ 4661 h 4975"/>
              </a:gdLst>
              <a:ahLst/>
              <a:cxnLst>
                <a:cxn ang="0">
                  <a:pos x="connsiteX0" y="connsiteY0"/>
                </a:cxn>
                <a:cxn ang="0">
                  <a:pos x="connsiteX1" y="connsiteY1"/>
                </a:cxn>
              </a:cxnLst>
              <a:rect l="l" t="t" r="r" b="b"/>
              <a:pathLst>
                <a:path w="4975" h="4975">
                  <a:moveTo>
                    <a:pt x="2278" y="-315"/>
                  </a:moveTo>
                  <a:lnTo>
                    <a:pt x="-2697" y="4661"/>
                  </a:lnTo>
                  <a:close/>
                </a:path>
              </a:pathLst>
            </a:custGeom>
            <a:solidFill>
              <a:srgbClr val="020202"/>
            </a:solidFill>
            <a:ln w="6712" cap="flat">
              <a:noFill/>
              <a:prstDash val="solid"/>
              <a:miter/>
            </a:ln>
          </p:spPr>
          <p:txBody>
            <a:bodyPr rtlCol="0" anchor="ctr"/>
            <a:lstStyle/>
            <a:p>
              <a:endParaRPr lang="es-CO"/>
            </a:p>
          </p:txBody>
        </p:sp>
        <p:sp>
          <p:nvSpPr>
            <p:cNvPr id="1465" name="Freeform: Shape 1464">
              <a:extLst>
                <a:ext uri="{FF2B5EF4-FFF2-40B4-BE49-F238E27FC236}">
                  <a16:creationId xmlns:a16="http://schemas.microsoft.com/office/drawing/2014/main" id="{D682BE11-E20E-04D0-8888-43F50945F3B9}"/>
                </a:ext>
              </a:extLst>
            </p:cNvPr>
            <p:cNvSpPr/>
            <p:nvPr/>
          </p:nvSpPr>
          <p:spPr>
            <a:xfrm>
              <a:off x="6652237" y="5873540"/>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66" name="Freeform: Shape 1465">
              <a:extLst>
                <a:ext uri="{FF2B5EF4-FFF2-40B4-BE49-F238E27FC236}">
                  <a16:creationId xmlns:a16="http://schemas.microsoft.com/office/drawing/2014/main" id="{50C5DD7C-99C0-D949-1EFB-6F51A3112BD3}"/>
                </a:ext>
              </a:extLst>
            </p:cNvPr>
            <p:cNvSpPr/>
            <p:nvPr/>
          </p:nvSpPr>
          <p:spPr>
            <a:xfrm>
              <a:off x="6657010" y="5913344"/>
              <a:ext cx="4975" cy="5042"/>
            </a:xfrm>
            <a:custGeom>
              <a:avLst/>
              <a:gdLst>
                <a:gd name="connsiteX0" fmla="*/ 2278 w 4975"/>
                <a:gd name="connsiteY0" fmla="*/ -315 h 5042"/>
                <a:gd name="connsiteX1" fmla="*/ -2697 w 4975"/>
                <a:gd name="connsiteY1" fmla="*/ 4728 h 5042"/>
              </a:gdLst>
              <a:ahLst/>
              <a:cxnLst>
                <a:cxn ang="0">
                  <a:pos x="connsiteX0" y="connsiteY0"/>
                </a:cxn>
                <a:cxn ang="0">
                  <a:pos x="connsiteX1" y="connsiteY1"/>
                </a:cxn>
              </a:cxnLst>
              <a:rect l="l" t="t" r="r" b="b"/>
              <a:pathLst>
                <a:path w="4975" h="5042">
                  <a:moveTo>
                    <a:pt x="2278" y="-315"/>
                  </a:moveTo>
                  <a:lnTo>
                    <a:pt x="-2697" y="4728"/>
                  </a:lnTo>
                  <a:close/>
                </a:path>
              </a:pathLst>
            </a:custGeom>
            <a:solidFill>
              <a:srgbClr val="020202"/>
            </a:solidFill>
            <a:ln w="6712" cap="flat">
              <a:noFill/>
              <a:prstDash val="solid"/>
              <a:miter/>
            </a:ln>
          </p:spPr>
          <p:txBody>
            <a:bodyPr rtlCol="0" anchor="ctr"/>
            <a:lstStyle/>
            <a:p>
              <a:endParaRPr lang="es-CO"/>
            </a:p>
          </p:txBody>
        </p:sp>
        <p:sp>
          <p:nvSpPr>
            <p:cNvPr id="1467" name="Freeform: Shape 1466">
              <a:extLst>
                <a:ext uri="{FF2B5EF4-FFF2-40B4-BE49-F238E27FC236}">
                  <a16:creationId xmlns:a16="http://schemas.microsoft.com/office/drawing/2014/main" id="{3E18F76B-7ECB-325D-8EA8-5FCE6256682A}"/>
                </a:ext>
              </a:extLst>
            </p:cNvPr>
            <p:cNvSpPr/>
            <p:nvPr/>
          </p:nvSpPr>
          <p:spPr>
            <a:xfrm>
              <a:off x="6667163" y="6017962"/>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68" name="Freeform: Shape 1467">
              <a:extLst>
                <a:ext uri="{FF2B5EF4-FFF2-40B4-BE49-F238E27FC236}">
                  <a16:creationId xmlns:a16="http://schemas.microsoft.com/office/drawing/2014/main" id="{6E6F4395-4551-54AF-11F5-48ED51354158}"/>
                </a:ext>
              </a:extLst>
            </p:cNvPr>
            <p:cNvSpPr/>
            <p:nvPr/>
          </p:nvSpPr>
          <p:spPr>
            <a:xfrm>
              <a:off x="6672138" y="6022937"/>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69" name="Freeform: Shape 1468">
              <a:extLst>
                <a:ext uri="{FF2B5EF4-FFF2-40B4-BE49-F238E27FC236}">
                  <a16:creationId xmlns:a16="http://schemas.microsoft.com/office/drawing/2014/main" id="{0E953CA7-B438-8BED-146A-B268D5719768}"/>
                </a:ext>
              </a:extLst>
            </p:cNvPr>
            <p:cNvSpPr/>
            <p:nvPr/>
          </p:nvSpPr>
          <p:spPr>
            <a:xfrm>
              <a:off x="6697082" y="6107653"/>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70" name="Freeform: Shape 1469">
              <a:extLst>
                <a:ext uri="{FF2B5EF4-FFF2-40B4-BE49-F238E27FC236}">
                  <a16:creationId xmlns:a16="http://schemas.microsoft.com/office/drawing/2014/main" id="{6C913480-D78D-9402-D7C2-BBE3AC8E3C03}"/>
                </a:ext>
              </a:extLst>
            </p:cNvPr>
            <p:cNvSpPr/>
            <p:nvPr/>
          </p:nvSpPr>
          <p:spPr>
            <a:xfrm>
              <a:off x="6702327" y="6112629"/>
              <a:ext cx="4975" cy="4976"/>
            </a:xfrm>
            <a:custGeom>
              <a:avLst/>
              <a:gdLst>
                <a:gd name="connsiteX0" fmla="*/ -2697 w 4975"/>
                <a:gd name="connsiteY0" fmla="*/ -315 h 4976"/>
                <a:gd name="connsiteX1" fmla="*/ 2278 w 4975"/>
                <a:gd name="connsiteY1" fmla="*/ 4661 h 4976"/>
              </a:gdLst>
              <a:ahLst/>
              <a:cxnLst>
                <a:cxn ang="0">
                  <a:pos x="connsiteX0" y="connsiteY0"/>
                </a:cxn>
                <a:cxn ang="0">
                  <a:pos x="connsiteX1" y="connsiteY1"/>
                </a:cxn>
              </a:cxnLst>
              <a:rect l="l" t="t" r="r" b="b"/>
              <a:pathLst>
                <a:path w="4975" h="4976">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71" name="Freeform: Shape 1470">
              <a:extLst>
                <a:ext uri="{FF2B5EF4-FFF2-40B4-BE49-F238E27FC236}">
                  <a16:creationId xmlns:a16="http://schemas.microsoft.com/office/drawing/2014/main" id="{3C1AA5F3-FAA0-AF90-7964-F468D3BFF03F}"/>
                </a:ext>
              </a:extLst>
            </p:cNvPr>
            <p:cNvSpPr/>
            <p:nvPr/>
          </p:nvSpPr>
          <p:spPr>
            <a:xfrm>
              <a:off x="6712008" y="6127286"/>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72" name="Freeform: Shape 1471">
              <a:extLst>
                <a:ext uri="{FF2B5EF4-FFF2-40B4-BE49-F238E27FC236}">
                  <a16:creationId xmlns:a16="http://schemas.microsoft.com/office/drawing/2014/main" id="{2FAC98AD-E2A5-4EA3-73F3-AD2D5E550670}"/>
                </a:ext>
              </a:extLst>
            </p:cNvPr>
            <p:cNvSpPr/>
            <p:nvPr/>
          </p:nvSpPr>
          <p:spPr>
            <a:xfrm>
              <a:off x="6716984" y="6147457"/>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73" name="Freeform: Shape 1472">
              <a:extLst>
                <a:ext uri="{FF2B5EF4-FFF2-40B4-BE49-F238E27FC236}">
                  <a16:creationId xmlns:a16="http://schemas.microsoft.com/office/drawing/2014/main" id="{038C77CD-ABCA-567C-C081-3EF31F392DEA}"/>
                </a:ext>
              </a:extLst>
            </p:cNvPr>
            <p:cNvSpPr/>
            <p:nvPr/>
          </p:nvSpPr>
          <p:spPr>
            <a:xfrm>
              <a:off x="6731910" y="6187328"/>
              <a:ext cx="4975" cy="4975"/>
            </a:xfrm>
            <a:custGeom>
              <a:avLst/>
              <a:gdLst>
                <a:gd name="connsiteX0" fmla="*/ -2697 w 4975"/>
                <a:gd name="connsiteY0" fmla="*/ -315 h 4975"/>
                <a:gd name="connsiteX1" fmla="*/ 2278 w 4975"/>
                <a:gd name="connsiteY1" fmla="*/ 4661 h 4975"/>
                <a:gd name="connsiteX2" fmla="*/ -2697 w 4975"/>
                <a:gd name="connsiteY2" fmla="*/ -315 h 4975"/>
              </a:gdLst>
              <a:ahLst/>
              <a:cxnLst>
                <a:cxn ang="0">
                  <a:pos x="connsiteX0" y="connsiteY0"/>
                </a:cxn>
                <a:cxn ang="0">
                  <a:pos x="connsiteX1" y="connsiteY1"/>
                </a:cxn>
                <a:cxn ang="0">
                  <a:pos x="connsiteX2" y="connsiteY2"/>
                </a:cxn>
              </a:cxnLst>
              <a:rect l="l" t="t" r="r" b="b"/>
              <a:pathLst>
                <a:path w="4975" h="4975">
                  <a:moveTo>
                    <a:pt x="-2697" y="-315"/>
                  </a:moveTo>
                  <a:cubicBezTo>
                    <a:pt x="-1016" y="1366"/>
                    <a:pt x="664" y="2980"/>
                    <a:pt x="2278" y="4661"/>
                  </a:cubicBezTo>
                  <a:cubicBezTo>
                    <a:pt x="664" y="2980"/>
                    <a:pt x="-1016" y="1366"/>
                    <a:pt x="-2697" y="-315"/>
                  </a:cubicBezTo>
                  <a:close/>
                </a:path>
              </a:pathLst>
            </a:custGeom>
            <a:solidFill>
              <a:srgbClr val="020202"/>
            </a:solidFill>
            <a:ln w="6712" cap="flat">
              <a:noFill/>
              <a:prstDash val="solid"/>
              <a:miter/>
            </a:ln>
          </p:spPr>
          <p:txBody>
            <a:bodyPr rtlCol="0" anchor="ctr"/>
            <a:lstStyle/>
            <a:p>
              <a:endParaRPr lang="es-CO"/>
            </a:p>
          </p:txBody>
        </p:sp>
        <p:sp>
          <p:nvSpPr>
            <p:cNvPr id="1474" name="Freeform: Shape 1473">
              <a:extLst>
                <a:ext uri="{FF2B5EF4-FFF2-40B4-BE49-F238E27FC236}">
                  <a16:creationId xmlns:a16="http://schemas.microsoft.com/office/drawing/2014/main" id="{62D3DD80-FA99-AB7B-BFD7-FB87BDD8F724}"/>
                </a:ext>
              </a:extLst>
            </p:cNvPr>
            <p:cNvSpPr/>
            <p:nvPr/>
          </p:nvSpPr>
          <p:spPr>
            <a:xfrm>
              <a:off x="6736885" y="6192303"/>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75" name="Freeform: Shape 1474">
              <a:extLst>
                <a:ext uri="{FF2B5EF4-FFF2-40B4-BE49-F238E27FC236}">
                  <a16:creationId xmlns:a16="http://schemas.microsoft.com/office/drawing/2014/main" id="{A72C36A3-DAAF-1993-7F2E-008B6503B3C7}"/>
                </a:ext>
              </a:extLst>
            </p:cNvPr>
            <p:cNvSpPr/>
            <p:nvPr/>
          </p:nvSpPr>
          <p:spPr>
            <a:xfrm>
              <a:off x="6761831" y="6247099"/>
              <a:ext cx="4975" cy="4976"/>
            </a:xfrm>
            <a:custGeom>
              <a:avLst/>
              <a:gdLst>
                <a:gd name="connsiteX0" fmla="*/ -2697 w 4975"/>
                <a:gd name="connsiteY0" fmla="*/ -315 h 4976"/>
                <a:gd name="connsiteX1" fmla="*/ 2278 w 4975"/>
                <a:gd name="connsiteY1" fmla="*/ 4661 h 4976"/>
              </a:gdLst>
              <a:ahLst/>
              <a:cxnLst>
                <a:cxn ang="0">
                  <a:pos x="connsiteX0" y="connsiteY0"/>
                </a:cxn>
                <a:cxn ang="0">
                  <a:pos x="connsiteX1" y="connsiteY1"/>
                </a:cxn>
              </a:cxnLst>
              <a:rect l="l" t="t" r="r" b="b"/>
              <a:pathLst>
                <a:path w="4975" h="4976">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76" name="Freeform: Shape 1475">
              <a:extLst>
                <a:ext uri="{FF2B5EF4-FFF2-40B4-BE49-F238E27FC236}">
                  <a16:creationId xmlns:a16="http://schemas.microsoft.com/office/drawing/2014/main" id="{EC675F78-2D7E-49BE-EC44-6C1A1BAC3E4E}"/>
                </a:ext>
              </a:extLst>
            </p:cNvPr>
            <p:cNvSpPr/>
            <p:nvPr/>
          </p:nvSpPr>
          <p:spPr>
            <a:xfrm>
              <a:off x="6766806" y="6252075"/>
              <a:ext cx="4975" cy="4975"/>
            </a:xfrm>
            <a:custGeom>
              <a:avLst/>
              <a:gdLst>
                <a:gd name="connsiteX0" fmla="*/ -2697 w 4975"/>
                <a:gd name="connsiteY0" fmla="*/ -315 h 4975"/>
                <a:gd name="connsiteX1" fmla="*/ 2278 w 4975"/>
                <a:gd name="connsiteY1" fmla="*/ 4661 h 4975"/>
                <a:gd name="connsiteX2" fmla="*/ -2697 w 4975"/>
                <a:gd name="connsiteY2" fmla="*/ -315 h 4975"/>
              </a:gdLst>
              <a:ahLst/>
              <a:cxnLst>
                <a:cxn ang="0">
                  <a:pos x="connsiteX0" y="connsiteY0"/>
                </a:cxn>
                <a:cxn ang="0">
                  <a:pos x="connsiteX1" y="connsiteY1"/>
                </a:cxn>
                <a:cxn ang="0">
                  <a:pos x="connsiteX2" y="connsiteY2"/>
                </a:cxn>
              </a:cxnLst>
              <a:rect l="l" t="t" r="r" b="b"/>
              <a:pathLst>
                <a:path w="4975" h="4975">
                  <a:moveTo>
                    <a:pt x="-2697" y="-315"/>
                  </a:moveTo>
                  <a:cubicBezTo>
                    <a:pt x="-1084" y="1366"/>
                    <a:pt x="597" y="2980"/>
                    <a:pt x="2278" y="4661"/>
                  </a:cubicBezTo>
                  <a:cubicBezTo>
                    <a:pt x="597" y="2980"/>
                    <a:pt x="-1084" y="1366"/>
                    <a:pt x="-2697" y="-315"/>
                  </a:cubicBezTo>
                  <a:close/>
                </a:path>
              </a:pathLst>
            </a:custGeom>
            <a:solidFill>
              <a:srgbClr val="020202"/>
            </a:solidFill>
            <a:ln w="6712" cap="flat">
              <a:noFill/>
              <a:prstDash val="solid"/>
              <a:miter/>
            </a:ln>
          </p:spPr>
          <p:txBody>
            <a:bodyPr rtlCol="0" anchor="ctr"/>
            <a:lstStyle/>
            <a:p>
              <a:endParaRPr lang="es-CO"/>
            </a:p>
          </p:txBody>
        </p:sp>
        <p:sp>
          <p:nvSpPr>
            <p:cNvPr id="1477" name="Freeform: Shape 1476">
              <a:extLst>
                <a:ext uri="{FF2B5EF4-FFF2-40B4-BE49-F238E27FC236}">
                  <a16:creationId xmlns:a16="http://schemas.microsoft.com/office/drawing/2014/main" id="{E3981E2E-E32E-7533-264A-F012B48BD965}"/>
                </a:ext>
              </a:extLst>
            </p:cNvPr>
            <p:cNvSpPr/>
            <p:nvPr/>
          </p:nvSpPr>
          <p:spPr>
            <a:xfrm>
              <a:off x="6781732" y="6261757"/>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78" name="Freeform: Shape 1477">
              <a:extLst>
                <a:ext uri="{FF2B5EF4-FFF2-40B4-BE49-F238E27FC236}">
                  <a16:creationId xmlns:a16="http://schemas.microsoft.com/office/drawing/2014/main" id="{5BF5477E-69FD-A258-9D20-F67709607C09}"/>
                </a:ext>
              </a:extLst>
            </p:cNvPr>
            <p:cNvSpPr/>
            <p:nvPr/>
          </p:nvSpPr>
          <p:spPr>
            <a:xfrm>
              <a:off x="6791683" y="6271977"/>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79" name="Freeform: Shape 1478">
              <a:extLst>
                <a:ext uri="{FF2B5EF4-FFF2-40B4-BE49-F238E27FC236}">
                  <a16:creationId xmlns:a16="http://schemas.microsoft.com/office/drawing/2014/main" id="{E79536DA-60E6-2BB9-B447-3FC25D2D0C9A}"/>
                </a:ext>
              </a:extLst>
            </p:cNvPr>
            <p:cNvSpPr/>
            <p:nvPr/>
          </p:nvSpPr>
          <p:spPr>
            <a:xfrm>
              <a:off x="6811584" y="6311847"/>
              <a:ext cx="4975" cy="4975"/>
            </a:xfrm>
            <a:custGeom>
              <a:avLst/>
              <a:gdLst>
                <a:gd name="connsiteX0" fmla="*/ -2697 w 4975"/>
                <a:gd name="connsiteY0" fmla="*/ -315 h 4975"/>
                <a:gd name="connsiteX1" fmla="*/ 2278 w 4975"/>
                <a:gd name="connsiteY1" fmla="*/ 4661 h 4975"/>
                <a:gd name="connsiteX2" fmla="*/ -2697 w 4975"/>
                <a:gd name="connsiteY2" fmla="*/ -315 h 4975"/>
              </a:gdLst>
              <a:ahLst/>
              <a:cxnLst>
                <a:cxn ang="0">
                  <a:pos x="connsiteX0" y="connsiteY0"/>
                </a:cxn>
                <a:cxn ang="0">
                  <a:pos x="connsiteX1" y="connsiteY1"/>
                </a:cxn>
                <a:cxn ang="0">
                  <a:pos x="connsiteX2" y="connsiteY2"/>
                </a:cxn>
              </a:cxnLst>
              <a:rect l="l" t="t" r="r" b="b"/>
              <a:pathLst>
                <a:path w="4975" h="4975">
                  <a:moveTo>
                    <a:pt x="-2697" y="-315"/>
                  </a:moveTo>
                  <a:cubicBezTo>
                    <a:pt x="-1016" y="1299"/>
                    <a:pt x="664" y="2980"/>
                    <a:pt x="2278" y="4661"/>
                  </a:cubicBezTo>
                  <a:cubicBezTo>
                    <a:pt x="664" y="2980"/>
                    <a:pt x="-1016" y="1299"/>
                    <a:pt x="-2697" y="-315"/>
                  </a:cubicBezTo>
                  <a:close/>
                </a:path>
              </a:pathLst>
            </a:custGeom>
            <a:solidFill>
              <a:srgbClr val="020202"/>
            </a:solidFill>
            <a:ln w="6712" cap="flat">
              <a:noFill/>
              <a:prstDash val="solid"/>
              <a:miter/>
            </a:ln>
          </p:spPr>
          <p:txBody>
            <a:bodyPr rtlCol="0" anchor="ctr"/>
            <a:lstStyle/>
            <a:p>
              <a:endParaRPr lang="es-CO"/>
            </a:p>
          </p:txBody>
        </p:sp>
        <p:sp>
          <p:nvSpPr>
            <p:cNvPr id="1480" name="Freeform: Shape 1479">
              <a:extLst>
                <a:ext uri="{FF2B5EF4-FFF2-40B4-BE49-F238E27FC236}">
                  <a16:creationId xmlns:a16="http://schemas.microsoft.com/office/drawing/2014/main" id="{3D95D1AF-B549-6037-3998-B2763BF4D41B}"/>
                </a:ext>
              </a:extLst>
            </p:cNvPr>
            <p:cNvSpPr/>
            <p:nvPr/>
          </p:nvSpPr>
          <p:spPr>
            <a:xfrm>
              <a:off x="6851454" y="6341700"/>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81" name="Freeform: Shape 1480">
              <a:extLst>
                <a:ext uri="{FF2B5EF4-FFF2-40B4-BE49-F238E27FC236}">
                  <a16:creationId xmlns:a16="http://schemas.microsoft.com/office/drawing/2014/main" id="{C96C0BAD-913A-E216-6F55-5BCECADED61A}"/>
                </a:ext>
              </a:extLst>
            </p:cNvPr>
            <p:cNvSpPr/>
            <p:nvPr/>
          </p:nvSpPr>
          <p:spPr>
            <a:xfrm>
              <a:off x="6871356" y="6371619"/>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82" name="Freeform: Shape 1481">
              <a:extLst>
                <a:ext uri="{FF2B5EF4-FFF2-40B4-BE49-F238E27FC236}">
                  <a16:creationId xmlns:a16="http://schemas.microsoft.com/office/drawing/2014/main" id="{884C6D12-E5C6-B0D2-A748-47330BDC98E3}"/>
                </a:ext>
              </a:extLst>
            </p:cNvPr>
            <p:cNvSpPr/>
            <p:nvPr/>
          </p:nvSpPr>
          <p:spPr>
            <a:xfrm>
              <a:off x="6901277" y="6386546"/>
              <a:ext cx="4975" cy="4975"/>
            </a:xfrm>
            <a:custGeom>
              <a:avLst/>
              <a:gdLst>
                <a:gd name="connsiteX0" fmla="*/ -2697 w 4975"/>
                <a:gd name="connsiteY0" fmla="*/ -315 h 4975"/>
                <a:gd name="connsiteX1" fmla="*/ 2278 w 4975"/>
                <a:gd name="connsiteY1" fmla="*/ 4661 h 4975"/>
                <a:gd name="connsiteX2" fmla="*/ -2697 w 4975"/>
                <a:gd name="connsiteY2" fmla="*/ -315 h 4975"/>
              </a:gdLst>
              <a:ahLst/>
              <a:cxnLst>
                <a:cxn ang="0">
                  <a:pos x="connsiteX0" y="connsiteY0"/>
                </a:cxn>
                <a:cxn ang="0">
                  <a:pos x="connsiteX1" y="connsiteY1"/>
                </a:cxn>
                <a:cxn ang="0">
                  <a:pos x="connsiteX2" y="connsiteY2"/>
                </a:cxn>
              </a:cxnLst>
              <a:rect l="l" t="t" r="r" b="b"/>
              <a:pathLst>
                <a:path w="4975" h="4975">
                  <a:moveTo>
                    <a:pt x="-2697" y="-315"/>
                  </a:moveTo>
                  <a:cubicBezTo>
                    <a:pt x="-1084" y="1366"/>
                    <a:pt x="597" y="2980"/>
                    <a:pt x="2278" y="4661"/>
                  </a:cubicBezTo>
                  <a:cubicBezTo>
                    <a:pt x="597" y="2980"/>
                    <a:pt x="-1084" y="1366"/>
                    <a:pt x="-2697" y="-315"/>
                  </a:cubicBezTo>
                  <a:close/>
                </a:path>
              </a:pathLst>
            </a:custGeom>
            <a:solidFill>
              <a:srgbClr val="020202"/>
            </a:solidFill>
            <a:ln w="6712" cap="flat">
              <a:noFill/>
              <a:prstDash val="solid"/>
              <a:miter/>
            </a:ln>
          </p:spPr>
          <p:txBody>
            <a:bodyPr rtlCol="0" anchor="ctr"/>
            <a:lstStyle/>
            <a:p>
              <a:endParaRPr lang="es-CO"/>
            </a:p>
          </p:txBody>
        </p:sp>
        <p:sp>
          <p:nvSpPr>
            <p:cNvPr id="1483" name="Freeform: Shape 1482">
              <a:extLst>
                <a:ext uri="{FF2B5EF4-FFF2-40B4-BE49-F238E27FC236}">
                  <a16:creationId xmlns:a16="http://schemas.microsoft.com/office/drawing/2014/main" id="{C031ECEE-4AD8-410A-CE9A-D30D6A191595}"/>
                </a:ext>
              </a:extLst>
            </p:cNvPr>
            <p:cNvSpPr/>
            <p:nvPr/>
          </p:nvSpPr>
          <p:spPr>
            <a:xfrm>
              <a:off x="6921178" y="6406447"/>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84" name="Freeform: Shape 1483">
              <a:extLst>
                <a:ext uri="{FF2B5EF4-FFF2-40B4-BE49-F238E27FC236}">
                  <a16:creationId xmlns:a16="http://schemas.microsoft.com/office/drawing/2014/main" id="{411DD8CF-EA08-73CE-F35C-5ABBEBDBED52}"/>
                </a:ext>
              </a:extLst>
            </p:cNvPr>
            <p:cNvSpPr/>
            <p:nvPr/>
          </p:nvSpPr>
          <p:spPr>
            <a:xfrm>
              <a:off x="6936104" y="6426416"/>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85" name="Freeform: Shape 1484">
              <a:extLst>
                <a:ext uri="{FF2B5EF4-FFF2-40B4-BE49-F238E27FC236}">
                  <a16:creationId xmlns:a16="http://schemas.microsoft.com/office/drawing/2014/main" id="{8C8B9F15-463B-0AAD-7C73-B7DCAE33D3A0}"/>
                </a:ext>
              </a:extLst>
            </p:cNvPr>
            <p:cNvSpPr/>
            <p:nvPr/>
          </p:nvSpPr>
          <p:spPr>
            <a:xfrm>
              <a:off x="6966024" y="6431391"/>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86" name="Freeform: Shape 1485">
              <a:extLst>
                <a:ext uri="{FF2B5EF4-FFF2-40B4-BE49-F238E27FC236}">
                  <a16:creationId xmlns:a16="http://schemas.microsoft.com/office/drawing/2014/main" id="{E1EB59A7-1E50-5A1F-EED0-3EE36F19C476}"/>
                </a:ext>
              </a:extLst>
            </p:cNvPr>
            <p:cNvSpPr/>
            <p:nvPr/>
          </p:nvSpPr>
          <p:spPr>
            <a:xfrm>
              <a:off x="6980950" y="6441342"/>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87" name="Freeform: Shape 1486">
              <a:extLst>
                <a:ext uri="{FF2B5EF4-FFF2-40B4-BE49-F238E27FC236}">
                  <a16:creationId xmlns:a16="http://schemas.microsoft.com/office/drawing/2014/main" id="{5A00C27C-6DFD-B1A6-14AC-FAF8FB629DB0}"/>
                </a:ext>
              </a:extLst>
            </p:cNvPr>
            <p:cNvSpPr/>
            <p:nvPr/>
          </p:nvSpPr>
          <p:spPr>
            <a:xfrm>
              <a:off x="6995876" y="6456269"/>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88" name="Freeform: Shape 1487">
              <a:extLst>
                <a:ext uri="{FF2B5EF4-FFF2-40B4-BE49-F238E27FC236}">
                  <a16:creationId xmlns:a16="http://schemas.microsoft.com/office/drawing/2014/main" id="{6D0649A9-1563-41E4-B672-E91ABF6133DD}"/>
                </a:ext>
              </a:extLst>
            </p:cNvPr>
            <p:cNvSpPr/>
            <p:nvPr/>
          </p:nvSpPr>
          <p:spPr>
            <a:xfrm>
              <a:off x="7015779" y="6461244"/>
              <a:ext cx="5042" cy="4975"/>
            </a:xfrm>
            <a:custGeom>
              <a:avLst/>
              <a:gdLst>
                <a:gd name="connsiteX0" fmla="*/ -2697 w 5042"/>
                <a:gd name="connsiteY0" fmla="*/ -315 h 4975"/>
                <a:gd name="connsiteX1" fmla="*/ 2345 w 5042"/>
                <a:gd name="connsiteY1" fmla="*/ 4661 h 4975"/>
              </a:gdLst>
              <a:ahLst/>
              <a:cxnLst>
                <a:cxn ang="0">
                  <a:pos x="connsiteX0" y="connsiteY0"/>
                </a:cxn>
                <a:cxn ang="0">
                  <a:pos x="connsiteX1" y="connsiteY1"/>
                </a:cxn>
              </a:cxnLst>
              <a:rect l="l" t="t" r="r" b="b"/>
              <a:pathLst>
                <a:path w="5042" h="4975">
                  <a:moveTo>
                    <a:pt x="-2697" y="-315"/>
                  </a:moveTo>
                  <a:lnTo>
                    <a:pt x="2345" y="4661"/>
                  </a:lnTo>
                  <a:close/>
                </a:path>
              </a:pathLst>
            </a:custGeom>
            <a:solidFill>
              <a:srgbClr val="020202"/>
            </a:solidFill>
            <a:ln w="6712" cap="flat">
              <a:noFill/>
              <a:prstDash val="solid"/>
              <a:miter/>
            </a:ln>
          </p:spPr>
          <p:txBody>
            <a:bodyPr rtlCol="0" anchor="ctr"/>
            <a:lstStyle/>
            <a:p>
              <a:endParaRPr lang="es-CO"/>
            </a:p>
          </p:txBody>
        </p:sp>
        <p:sp>
          <p:nvSpPr>
            <p:cNvPr id="1489" name="Freeform: Shape 1488">
              <a:extLst>
                <a:ext uri="{FF2B5EF4-FFF2-40B4-BE49-F238E27FC236}">
                  <a16:creationId xmlns:a16="http://schemas.microsoft.com/office/drawing/2014/main" id="{B6E35220-6ECC-82BA-CCFF-9FA39008464A}"/>
                </a:ext>
              </a:extLst>
            </p:cNvPr>
            <p:cNvSpPr/>
            <p:nvPr/>
          </p:nvSpPr>
          <p:spPr>
            <a:xfrm>
              <a:off x="7030772" y="6466220"/>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90" name="Freeform: Shape 1489">
              <a:extLst>
                <a:ext uri="{FF2B5EF4-FFF2-40B4-BE49-F238E27FC236}">
                  <a16:creationId xmlns:a16="http://schemas.microsoft.com/office/drawing/2014/main" id="{76DBBC65-A02E-39BA-67DC-A57B2F9A82B8}"/>
                </a:ext>
              </a:extLst>
            </p:cNvPr>
            <p:cNvSpPr/>
            <p:nvPr/>
          </p:nvSpPr>
          <p:spPr>
            <a:xfrm>
              <a:off x="7075550" y="6471195"/>
              <a:ext cx="4975" cy="4975"/>
            </a:xfrm>
            <a:custGeom>
              <a:avLst/>
              <a:gdLst>
                <a:gd name="connsiteX0" fmla="*/ -2697 w 4975"/>
                <a:gd name="connsiteY0" fmla="*/ 4661 h 4975"/>
                <a:gd name="connsiteX1" fmla="*/ 2278 w 4975"/>
                <a:gd name="connsiteY1" fmla="*/ -315 h 4975"/>
                <a:gd name="connsiteX2" fmla="*/ -2697 w 4975"/>
                <a:gd name="connsiteY2" fmla="*/ 4661 h 4975"/>
              </a:gdLst>
              <a:ahLst/>
              <a:cxnLst>
                <a:cxn ang="0">
                  <a:pos x="connsiteX0" y="connsiteY0"/>
                </a:cxn>
                <a:cxn ang="0">
                  <a:pos x="connsiteX1" y="connsiteY1"/>
                </a:cxn>
                <a:cxn ang="0">
                  <a:pos x="connsiteX2" y="connsiteY2"/>
                </a:cxn>
              </a:cxnLst>
              <a:rect l="l" t="t" r="r" b="b"/>
              <a:pathLst>
                <a:path w="4975" h="4975">
                  <a:moveTo>
                    <a:pt x="-2697" y="4661"/>
                  </a:moveTo>
                  <a:cubicBezTo>
                    <a:pt x="-1016" y="3047"/>
                    <a:pt x="664" y="1366"/>
                    <a:pt x="2278" y="-315"/>
                  </a:cubicBezTo>
                  <a:cubicBezTo>
                    <a:pt x="597" y="1366"/>
                    <a:pt x="-1016" y="3047"/>
                    <a:pt x="-2697" y="4661"/>
                  </a:cubicBezTo>
                  <a:close/>
                </a:path>
              </a:pathLst>
            </a:custGeom>
            <a:solidFill>
              <a:srgbClr val="020202"/>
            </a:solidFill>
            <a:ln w="6712" cap="flat">
              <a:noFill/>
              <a:prstDash val="solid"/>
              <a:miter/>
            </a:ln>
          </p:spPr>
          <p:txBody>
            <a:bodyPr rtlCol="0" anchor="ctr"/>
            <a:lstStyle/>
            <a:p>
              <a:endParaRPr lang="es-CO"/>
            </a:p>
          </p:txBody>
        </p:sp>
        <p:sp>
          <p:nvSpPr>
            <p:cNvPr id="1491" name="Freeform: Shape 1490">
              <a:extLst>
                <a:ext uri="{FF2B5EF4-FFF2-40B4-BE49-F238E27FC236}">
                  <a16:creationId xmlns:a16="http://schemas.microsoft.com/office/drawing/2014/main" id="{29D0B4BE-7877-4915-E55A-EBF4F88F6F1D}"/>
                </a:ext>
              </a:extLst>
            </p:cNvPr>
            <p:cNvSpPr/>
            <p:nvPr/>
          </p:nvSpPr>
          <p:spPr>
            <a:xfrm>
              <a:off x="7095519" y="6471195"/>
              <a:ext cx="4975" cy="4975"/>
            </a:xfrm>
            <a:custGeom>
              <a:avLst/>
              <a:gdLst>
                <a:gd name="connsiteX0" fmla="*/ -2697 w 4975"/>
                <a:gd name="connsiteY0" fmla="*/ -315 h 4975"/>
                <a:gd name="connsiteX1" fmla="*/ 2278 w 4975"/>
                <a:gd name="connsiteY1" fmla="*/ 4661 h 4975"/>
                <a:gd name="connsiteX2" fmla="*/ -2697 w 4975"/>
                <a:gd name="connsiteY2" fmla="*/ -315 h 4975"/>
              </a:gdLst>
              <a:ahLst/>
              <a:cxnLst>
                <a:cxn ang="0">
                  <a:pos x="connsiteX0" y="connsiteY0"/>
                </a:cxn>
                <a:cxn ang="0">
                  <a:pos x="connsiteX1" y="connsiteY1"/>
                </a:cxn>
                <a:cxn ang="0">
                  <a:pos x="connsiteX2" y="connsiteY2"/>
                </a:cxn>
              </a:cxnLst>
              <a:rect l="l" t="t" r="r" b="b"/>
              <a:pathLst>
                <a:path w="4975" h="4975">
                  <a:moveTo>
                    <a:pt x="-2697" y="-315"/>
                  </a:moveTo>
                  <a:cubicBezTo>
                    <a:pt x="-1084" y="1366"/>
                    <a:pt x="597" y="3047"/>
                    <a:pt x="2278" y="4661"/>
                  </a:cubicBezTo>
                  <a:cubicBezTo>
                    <a:pt x="799" y="3047"/>
                    <a:pt x="-1084" y="1366"/>
                    <a:pt x="-2697" y="-315"/>
                  </a:cubicBezTo>
                  <a:close/>
                </a:path>
              </a:pathLst>
            </a:custGeom>
            <a:solidFill>
              <a:srgbClr val="020202"/>
            </a:solidFill>
            <a:ln w="6712" cap="flat">
              <a:noFill/>
              <a:prstDash val="solid"/>
              <a:miter/>
            </a:ln>
          </p:spPr>
          <p:txBody>
            <a:bodyPr rtlCol="0" anchor="ctr"/>
            <a:lstStyle/>
            <a:p>
              <a:endParaRPr lang="es-CO"/>
            </a:p>
          </p:txBody>
        </p:sp>
        <p:sp>
          <p:nvSpPr>
            <p:cNvPr id="1492" name="Freeform: Shape 1491">
              <a:extLst>
                <a:ext uri="{FF2B5EF4-FFF2-40B4-BE49-F238E27FC236}">
                  <a16:creationId xmlns:a16="http://schemas.microsoft.com/office/drawing/2014/main" id="{51B1AFD0-FA48-3C92-B290-D5BFEA8C8310}"/>
                </a:ext>
              </a:extLst>
            </p:cNvPr>
            <p:cNvSpPr/>
            <p:nvPr/>
          </p:nvSpPr>
          <p:spPr>
            <a:xfrm>
              <a:off x="7065398" y="6476170"/>
              <a:ext cx="4975" cy="2571"/>
            </a:xfrm>
            <a:custGeom>
              <a:avLst/>
              <a:gdLst>
                <a:gd name="connsiteX0" fmla="*/ -2697 w 4975"/>
                <a:gd name="connsiteY0" fmla="*/ -315 h 2571"/>
                <a:gd name="connsiteX1" fmla="*/ 2278 w 4975"/>
                <a:gd name="connsiteY1" fmla="*/ -315 h 2571"/>
                <a:gd name="connsiteX2" fmla="*/ -2697 w 4975"/>
                <a:gd name="connsiteY2" fmla="*/ -315 h 2571"/>
              </a:gdLst>
              <a:ahLst/>
              <a:cxnLst>
                <a:cxn ang="0">
                  <a:pos x="connsiteX0" y="connsiteY0"/>
                </a:cxn>
                <a:cxn ang="0">
                  <a:pos x="connsiteX1" y="connsiteY1"/>
                </a:cxn>
                <a:cxn ang="0">
                  <a:pos x="connsiteX2" y="connsiteY2"/>
                </a:cxn>
              </a:cxnLst>
              <a:rect l="l" t="t" r="r" b="b"/>
              <a:pathLst>
                <a:path w="4975" h="2571">
                  <a:moveTo>
                    <a:pt x="-2697" y="-315"/>
                  </a:moveTo>
                  <a:lnTo>
                    <a:pt x="2278" y="-315"/>
                  </a:lnTo>
                  <a:cubicBezTo>
                    <a:pt x="866" y="3114"/>
                    <a:pt x="-815" y="3114"/>
                    <a:pt x="-2697" y="-315"/>
                  </a:cubicBezTo>
                  <a:close/>
                </a:path>
              </a:pathLst>
            </a:custGeom>
            <a:solidFill>
              <a:srgbClr val="020202"/>
            </a:solidFill>
            <a:ln w="6712" cap="flat">
              <a:noFill/>
              <a:prstDash val="solid"/>
              <a:miter/>
            </a:ln>
          </p:spPr>
          <p:txBody>
            <a:bodyPr rtlCol="0" anchor="ctr"/>
            <a:lstStyle/>
            <a:p>
              <a:endParaRPr lang="es-CO"/>
            </a:p>
          </p:txBody>
        </p:sp>
        <p:sp>
          <p:nvSpPr>
            <p:cNvPr id="1493" name="Freeform: Shape 1492">
              <a:extLst>
                <a:ext uri="{FF2B5EF4-FFF2-40B4-BE49-F238E27FC236}">
                  <a16:creationId xmlns:a16="http://schemas.microsoft.com/office/drawing/2014/main" id="{23CBA2D0-AA4D-127A-CF37-28F468AAF0DE}"/>
                </a:ext>
              </a:extLst>
            </p:cNvPr>
            <p:cNvSpPr/>
            <p:nvPr/>
          </p:nvSpPr>
          <p:spPr>
            <a:xfrm>
              <a:off x="6786708" y="6267001"/>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94" name="Freeform: Shape 1493">
              <a:extLst>
                <a:ext uri="{FF2B5EF4-FFF2-40B4-BE49-F238E27FC236}">
                  <a16:creationId xmlns:a16="http://schemas.microsoft.com/office/drawing/2014/main" id="{51646866-A00C-DB7A-95F6-FB805071C591}"/>
                </a:ext>
              </a:extLst>
            </p:cNvPr>
            <p:cNvSpPr/>
            <p:nvPr/>
          </p:nvSpPr>
          <p:spPr>
            <a:xfrm>
              <a:off x="5789137" y="957968"/>
              <a:ext cx="2063384" cy="812135"/>
            </a:xfrm>
            <a:custGeom>
              <a:avLst/>
              <a:gdLst>
                <a:gd name="connsiteX0" fmla="*/ 2060688 w 2063384"/>
                <a:gd name="connsiteY0" fmla="*/ 372908 h 812135"/>
                <a:gd name="connsiteX1" fmla="*/ 1943495 w 2063384"/>
                <a:gd name="connsiteY1" fmla="*/ 334114 h 812135"/>
                <a:gd name="connsiteX2" fmla="*/ 1767474 w 2063384"/>
                <a:gd name="connsiteY2" fmla="*/ 297403 h 812135"/>
                <a:gd name="connsiteX3" fmla="*/ 1652099 w 2063384"/>
                <a:gd name="connsiteY3" fmla="*/ 288259 h 812135"/>
                <a:gd name="connsiteX4" fmla="*/ 1630516 w 2063384"/>
                <a:gd name="connsiteY4" fmla="*/ 292764 h 812135"/>
                <a:gd name="connsiteX5" fmla="*/ 1473925 w 2063384"/>
                <a:gd name="connsiteY5" fmla="*/ 293100 h 812135"/>
                <a:gd name="connsiteX6" fmla="*/ 1438021 w 2063384"/>
                <a:gd name="connsiteY6" fmla="*/ 295117 h 812135"/>
                <a:gd name="connsiteX7" fmla="*/ 1318544 w 2063384"/>
                <a:gd name="connsiteY7" fmla="*/ 296798 h 812135"/>
                <a:gd name="connsiteX8" fmla="*/ 1310005 w 2063384"/>
                <a:gd name="connsiteY8" fmla="*/ 299017 h 812135"/>
                <a:gd name="connsiteX9" fmla="*/ 1183871 w 2063384"/>
                <a:gd name="connsiteY9" fmla="*/ 308497 h 812135"/>
                <a:gd name="connsiteX10" fmla="*/ 1058209 w 2063384"/>
                <a:gd name="connsiteY10" fmla="*/ 319187 h 812135"/>
                <a:gd name="connsiteX11" fmla="*/ 783082 w 2063384"/>
                <a:gd name="connsiteY11" fmla="*/ 351998 h 812135"/>
                <a:gd name="connsiteX12" fmla="*/ 721830 w 2063384"/>
                <a:gd name="connsiteY12" fmla="*/ 361075 h 812135"/>
                <a:gd name="connsiteX13" fmla="*/ 713964 w 2063384"/>
                <a:gd name="connsiteY13" fmla="*/ 363227 h 812135"/>
                <a:gd name="connsiteX14" fmla="*/ 691105 w 2063384"/>
                <a:gd name="connsiteY14" fmla="*/ 367126 h 812135"/>
                <a:gd name="connsiteX15" fmla="*/ 426399 w 2063384"/>
                <a:gd name="connsiteY15" fmla="*/ 488150 h 812135"/>
                <a:gd name="connsiteX16" fmla="*/ 407371 w 2063384"/>
                <a:gd name="connsiteY16" fmla="*/ 499512 h 812135"/>
                <a:gd name="connsiteX17" fmla="*/ 397487 w 2063384"/>
                <a:gd name="connsiteY17" fmla="*/ 502672 h 812135"/>
                <a:gd name="connsiteX18" fmla="*/ 397487 w 2063384"/>
                <a:gd name="connsiteY18" fmla="*/ 502672 h 812135"/>
                <a:gd name="connsiteX19" fmla="*/ 392377 w 2063384"/>
                <a:gd name="connsiteY19" fmla="*/ 507715 h 812135"/>
                <a:gd name="connsiteX20" fmla="*/ 392377 w 2063384"/>
                <a:gd name="connsiteY20" fmla="*/ 507715 h 812135"/>
                <a:gd name="connsiteX21" fmla="*/ 387267 w 2063384"/>
                <a:gd name="connsiteY21" fmla="*/ 512691 h 812135"/>
                <a:gd name="connsiteX22" fmla="*/ 387267 w 2063384"/>
                <a:gd name="connsiteY22" fmla="*/ 512691 h 812135"/>
                <a:gd name="connsiteX23" fmla="*/ 317478 w 2063384"/>
                <a:gd name="connsiteY23" fmla="*/ 582414 h 812135"/>
                <a:gd name="connsiteX24" fmla="*/ 317478 w 2063384"/>
                <a:gd name="connsiteY24" fmla="*/ 582414 h 812135"/>
                <a:gd name="connsiteX25" fmla="*/ 312570 w 2063384"/>
                <a:gd name="connsiteY25" fmla="*/ 587591 h 812135"/>
                <a:gd name="connsiteX26" fmla="*/ 312570 w 2063384"/>
                <a:gd name="connsiteY26" fmla="*/ 587591 h 812135"/>
                <a:gd name="connsiteX27" fmla="*/ 297509 w 2063384"/>
                <a:gd name="connsiteY27" fmla="*/ 607761 h 812135"/>
                <a:gd name="connsiteX28" fmla="*/ 297509 w 2063384"/>
                <a:gd name="connsiteY28" fmla="*/ 607761 h 812135"/>
                <a:gd name="connsiteX29" fmla="*/ 287491 w 2063384"/>
                <a:gd name="connsiteY29" fmla="*/ 622755 h 812135"/>
                <a:gd name="connsiteX30" fmla="*/ 287491 w 2063384"/>
                <a:gd name="connsiteY30" fmla="*/ 622755 h 812135"/>
                <a:gd name="connsiteX31" fmla="*/ 258311 w 2063384"/>
                <a:gd name="connsiteY31" fmla="*/ 672711 h 812135"/>
                <a:gd name="connsiteX32" fmla="*/ 226845 w 2063384"/>
                <a:gd name="connsiteY32" fmla="*/ 803483 h 812135"/>
                <a:gd name="connsiteX33" fmla="*/ 222474 w 2063384"/>
                <a:gd name="connsiteY33" fmla="*/ 811821 h 812135"/>
                <a:gd name="connsiteX34" fmla="*/ 217296 w 2063384"/>
                <a:gd name="connsiteY34" fmla="*/ 705387 h 812135"/>
                <a:gd name="connsiteX35" fmla="*/ 222743 w 2063384"/>
                <a:gd name="connsiteY35" fmla="*/ 673786 h 812135"/>
                <a:gd name="connsiteX36" fmla="*/ 279826 w 2063384"/>
                <a:gd name="connsiteY36" fmla="*/ 568361 h 812135"/>
                <a:gd name="connsiteX37" fmla="*/ 345918 w 2063384"/>
                <a:gd name="connsiteY37" fmla="*/ 492453 h 812135"/>
                <a:gd name="connsiteX38" fmla="*/ 351969 w 2063384"/>
                <a:gd name="connsiteY38" fmla="*/ 488217 h 812135"/>
                <a:gd name="connsiteX39" fmla="*/ 383032 w 2063384"/>
                <a:gd name="connsiteY39" fmla="*/ 437723 h 812135"/>
                <a:gd name="connsiteX40" fmla="*/ 371266 w 2063384"/>
                <a:gd name="connsiteY40" fmla="*/ 410493 h 812135"/>
                <a:gd name="connsiteX41" fmla="*/ 283457 w 2063384"/>
                <a:gd name="connsiteY41" fmla="*/ 406123 h 812135"/>
                <a:gd name="connsiteX42" fmla="*/ 244931 w 2063384"/>
                <a:gd name="connsiteY42" fmla="*/ 444783 h 812135"/>
                <a:gd name="connsiteX43" fmla="*/ 232424 w 2063384"/>
                <a:gd name="connsiteY43" fmla="*/ 484452 h 812135"/>
                <a:gd name="connsiteX44" fmla="*/ 232424 w 2063384"/>
                <a:gd name="connsiteY44" fmla="*/ 521767 h 812135"/>
                <a:gd name="connsiteX45" fmla="*/ 210305 w 2063384"/>
                <a:gd name="connsiteY45" fmla="*/ 559083 h 812135"/>
                <a:gd name="connsiteX46" fmla="*/ 159071 w 2063384"/>
                <a:gd name="connsiteY46" fmla="*/ 604265 h 812135"/>
                <a:gd name="connsiteX47" fmla="*/ 117924 w 2063384"/>
                <a:gd name="connsiteY47" fmla="*/ 619998 h 812135"/>
                <a:gd name="connsiteX48" fmla="*/ 101517 w 2063384"/>
                <a:gd name="connsiteY48" fmla="*/ 614216 h 812135"/>
                <a:gd name="connsiteX49" fmla="*/ 20298 w 2063384"/>
                <a:gd name="connsiteY49" fmla="*/ 597004 h 812135"/>
                <a:gd name="connsiteX50" fmla="*/ -2697 w 2063384"/>
                <a:gd name="connsiteY50" fmla="*/ 597004 h 812135"/>
                <a:gd name="connsiteX51" fmla="*/ 10750 w 2063384"/>
                <a:gd name="connsiteY51" fmla="*/ 504757 h 812135"/>
                <a:gd name="connsiteX52" fmla="*/ 49679 w 2063384"/>
                <a:gd name="connsiteY52" fmla="*/ 439068 h 812135"/>
                <a:gd name="connsiteX53" fmla="*/ 144751 w 2063384"/>
                <a:gd name="connsiteY53" fmla="*/ 334450 h 812135"/>
                <a:gd name="connsiteX54" fmla="*/ 261605 w 2063384"/>
                <a:gd name="connsiteY54" fmla="*/ 251280 h 812135"/>
                <a:gd name="connsiteX55" fmla="*/ 307997 w 2063384"/>
                <a:gd name="connsiteY55" fmla="*/ 222638 h 812135"/>
                <a:gd name="connsiteX56" fmla="*/ 318149 w 2063384"/>
                <a:gd name="connsiteY56" fmla="*/ 137666 h 812135"/>
                <a:gd name="connsiteX57" fmla="*/ 310418 w 2063384"/>
                <a:gd name="connsiteY57" fmla="*/ 129517 h 812135"/>
                <a:gd name="connsiteX58" fmla="*/ 268127 w 2063384"/>
                <a:gd name="connsiteY58" fmla="*/ 120440 h 812135"/>
                <a:gd name="connsiteX59" fmla="*/ 225970 w 2063384"/>
                <a:gd name="connsiteY59" fmla="*/ 133215 h 812135"/>
                <a:gd name="connsiteX60" fmla="*/ 335564 w 2063384"/>
                <a:gd name="connsiteY60" fmla="*/ 94487 h 812135"/>
                <a:gd name="connsiteX61" fmla="*/ 579292 w 2063384"/>
                <a:gd name="connsiteY61" fmla="*/ 46817 h 812135"/>
                <a:gd name="connsiteX62" fmla="*/ 788931 w 2063384"/>
                <a:gd name="connsiteY62" fmla="*/ 21537 h 812135"/>
                <a:gd name="connsiteX63" fmla="*/ 950296 w 2063384"/>
                <a:gd name="connsiteY63" fmla="*/ 14275 h 812135"/>
                <a:gd name="connsiteX64" fmla="*/ 1096802 w 2063384"/>
                <a:gd name="connsiteY64" fmla="*/ 10712 h 812135"/>
                <a:gd name="connsiteX65" fmla="*/ 1385108 w 2063384"/>
                <a:gd name="connsiteY65" fmla="*/ 5602 h 812135"/>
                <a:gd name="connsiteX66" fmla="*/ 1561264 w 2063384"/>
                <a:gd name="connsiteY66" fmla="*/ 15284 h 812135"/>
                <a:gd name="connsiteX67" fmla="*/ 1734933 w 2063384"/>
                <a:gd name="connsiteY67" fmla="*/ 24092 h 812135"/>
                <a:gd name="connsiteX68" fmla="*/ 1752279 w 2063384"/>
                <a:gd name="connsiteY68" fmla="*/ 24764 h 812135"/>
                <a:gd name="connsiteX69" fmla="*/ 1770634 w 2063384"/>
                <a:gd name="connsiteY69" fmla="*/ -315 h 812135"/>
                <a:gd name="connsiteX70" fmla="*/ 1901541 w 2063384"/>
                <a:gd name="connsiteY70" fmla="*/ 171942 h 812135"/>
                <a:gd name="connsiteX71" fmla="*/ 1955733 w 2063384"/>
                <a:gd name="connsiteY71" fmla="*/ 257465 h 812135"/>
                <a:gd name="connsiteX72" fmla="*/ 2028145 w 2063384"/>
                <a:gd name="connsiteY72" fmla="*/ 348031 h 812135"/>
                <a:gd name="connsiteX73" fmla="*/ 2044618 w 2063384"/>
                <a:gd name="connsiteY73" fmla="*/ 358453 h 812135"/>
                <a:gd name="connsiteX74" fmla="*/ 2060688 w 2063384"/>
                <a:gd name="connsiteY74" fmla="*/ 372908 h 81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2063384" h="812135">
                  <a:moveTo>
                    <a:pt x="2060688" y="372908"/>
                  </a:moveTo>
                  <a:cubicBezTo>
                    <a:pt x="2021422" y="360470"/>
                    <a:pt x="1983300" y="344871"/>
                    <a:pt x="1943495" y="334114"/>
                  </a:cubicBezTo>
                  <a:cubicBezTo>
                    <a:pt x="1885741" y="317923"/>
                    <a:pt x="1826910" y="305660"/>
                    <a:pt x="1767474" y="297403"/>
                  </a:cubicBezTo>
                  <a:cubicBezTo>
                    <a:pt x="1729083" y="292428"/>
                    <a:pt x="1691028" y="286108"/>
                    <a:pt x="1652099" y="288259"/>
                  </a:cubicBezTo>
                  <a:cubicBezTo>
                    <a:pt x="1646047" y="293174"/>
                    <a:pt x="1638046" y="294848"/>
                    <a:pt x="1630516" y="292764"/>
                  </a:cubicBezTo>
                  <a:cubicBezTo>
                    <a:pt x="1578409" y="288273"/>
                    <a:pt x="1526032" y="288380"/>
                    <a:pt x="1473925" y="293100"/>
                  </a:cubicBezTo>
                  <a:cubicBezTo>
                    <a:pt x="1462024" y="294875"/>
                    <a:pt x="1450056" y="295554"/>
                    <a:pt x="1438021" y="295117"/>
                  </a:cubicBezTo>
                  <a:cubicBezTo>
                    <a:pt x="1398218" y="295924"/>
                    <a:pt x="1358348" y="293033"/>
                    <a:pt x="1318544" y="296798"/>
                  </a:cubicBezTo>
                  <a:cubicBezTo>
                    <a:pt x="1315788" y="297840"/>
                    <a:pt x="1312897" y="298587"/>
                    <a:pt x="1310005" y="299017"/>
                  </a:cubicBezTo>
                  <a:cubicBezTo>
                    <a:pt x="1267915" y="301034"/>
                    <a:pt x="1225826" y="303723"/>
                    <a:pt x="1183871" y="308497"/>
                  </a:cubicBezTo>
                  <a:cubicBezTo>
                    <a:pt x="1142724" y="320330"/>
                    <a:pt x="1100096" y="313943"/>
                    <a:pt x="1058209" y="319187"/>
                  </a:cubicBezTo>
                  <a:cubicBezTo>
                    <a:pt x="966568" y="330685"/>
                    <a:pt x="874521" y="338753"/>
                    <a:pt x="783082" y="351998"/>
                  </a:cubicBezTo>
                  <a:cubicBezTo>
                    <a:pt x="762912" y="355024"/>
                    <a:pt x="742203" y="357982"/>
                    <a:pt x="721830" y="361075"/>
                  </a:cubicBezTo>
                  <a:cubicBezTo>
                    <a:pt x="719276" y="362057"/>
                    <a:pt x="716653" y="362776"/>
                    <a:pt x="713964" y="363227"/>
                  </a:cubicBezTo>
                  <a:cubicBezTo>
                    <a:pt x="706233" y="363785"/>
                    <a:pt x="698567" y="365089"/>
                    <a:pt x="691105" y="367126"/>
                  </a:cubicBezTo>
                  <a:cubicBezTo>
                    <a:pt x="593949" y="384002"/>
                    <a:pt x="502712" y="425695"/>
                    <a:pt x="426399" y="488150"/>
                  </a:cubicBezTo>
                  <a:cubicBezTo>
                    <a:pt x="420750" y="492997"/>
                    <a:pt x="414296" y="496843"/>
                    <a:pt x="407371" y="499512"/>
                  </a:cubicBezTo>
                  <a:cubicBezTo>
                    <a:pt x="404009" y="500387"/>
                    <a:pt x="399976" y="499042"/>
                    <a:pt x="397487" y="502672"/>
                  </a:cubicBezTo>
                  <a:lnTo>
                    <a:pt x="397487" y="502672"/>
                  </a:lnTo>
                  <a:cubicBezTo>
                    <a:pt x="395470" y="503963"/>
                    <a:pt x="393722" y="505685"/>
                    <a:pt x="392377" y="507715"/>
                  </a:cubicBezTo>
                  <a:lnTo>
                    <a:pt x="392377" y="507715"/>
                  </a:lnTo>
                  <a:cubicBezTo>
                    <a:pt x="390360" y="509033"/>
                    <a:pt x="388612" y="510721"/>
                    <a:pt x="387267" y="512691"/>
                  </a:cubicBezTo>
                  <a:lnTo>
                    <a:pt x="387267" y="512691"/>
                  </a:lnTo>
                  <a:cubicBezTo>
                    <a:pt x="361718" y="533534"/>
                    <a:pt x="338320" y="556891"/>
                    <a:pt x="317478" y="582414"/>
                  </a:cubicBezTo>
                  <a:lnTo>
                    <a:pt x="317478" y="582414"/>
                  </a:lnTo>
                  <a:cubicBezTo>
                    <a:pt x="315595" y="583866"/>
                    <a:pt x="313914" y="585614"/>
                    <a:pt x="312570" y="587591"/>
                  </a:cubicBezTo>
                  <a:lnTo>
                    <a:pt x="312570" y="587591"/>
                  </a:lnTo>
                  <a:cubicBezTo>
                    <a:pt x="306989" y="593864"/>
                    <a:pt x="301946" y="600614"/>
                    <a:pt x="297509" y="607761"/>
                  </a:cubicBezTo>
                  <a:lnTo>
                    <a:pt x="297509" y="607761"/>
                  </a:lnTo>
                  <a:cubicBezTo>
                    <a:pt x="293676" y="612400"/>
                    <a:pt x="290315" y="617423"/>
                    <a:pt x="287491" y="622755"/>
                  </a:cubicBezTo>
                  <a:lnTo>
                    <a:pt x="287491" y="622755"/>
                  </a:lnTo>
                  <a:cubicBezTo>
                    <a:pt x="270682" y="635193"/>
                    <a:pt x="265169" y="654893"/>
                    <a:pt x="258311" y="672711"/>
                  </a:cubicBezTo>
                  <a:cubicBezTo>
                    <a:pt x="241300" y="714471"/>
                    <a:pt x="230676" y="758557"/>
                    <a:pt x="226845" y="803483"/>
                  </a:cubicBezTo>
                  <a:cubicBezTo>
                    <a:pt x="226845" y="806307"/>
                    <a:pt x="224020" y="809064"/>
                    <a:pt x="222474" y="811821"/>
                  </a:cubicBezTo>
                  <a:cubicBezTo>
                    <a:pt x="225903" y="776119"/>
                    <a:pt x="216894" y="741022"/>
                    <a:pt x="217296" y="705387"/>
                  </a:cubicBezTo>
                  <a:cubicBezTo>
                    <a:pt x="217096" y="694602"/>
                    <a:pt x="218910" y="683872"/>
                    <a:pt x="222743" y="673786"/>
                  </a:cubicBezTo>
                  <a:cubicBezTo>
                    <a:pt x="237803" y="636538"/>
                    <a:pt x="252931" y="599223"/>
                    <a:pt x="279826" y="568361"/>
                  </a:cubicBezTo>
                  <a:cubicBezTo>
                    <a:pt x="301812" y="543034"/>
                    <a:pt x="323865" y="517733"/>
                    <a:pt x="345918" y="492453"/>
                  </a:cubicBezTo>
                  <a:cubicBezTo>
                    <a:pt x="347599" y="490604"/>
                    <a:pt x="349684" y="489151"/>
                    <a:pt x="351969" y="488217"/>
                  </a:cubicBezTo>
                  <a:cubicBezTo>
                    <a:pt x="375032" y="479073"/>
                    <a:pt x="383436" y="463071"/>
                    <a:pt x="383032" y="437723"/>
                  </a:cubicBezTo>
                  <a:cubicBezTo>
                    <a:pt x="383973" y="427235"/>
                    <a:pt x="379536" y="416981"/>
                    <a:pt x="371266" y="410493"/>
                  </a:cubicBezTo>
                  <a:cubicBezTo>
                    <a:pt x="348405" y="392339"/>
                    <a:pt x="311762" y="385750"/>
                    <a:pt x="283457" y="406123"/>
                  </a:cubicBezTo>
                  <a:cubicBezTo>
                    <a:pt x="268934" y="417189"/>
                    <a:pt x="255957" y="430193"/>
                    <a:pt x="244931" y="444783"/>
                  </a:cubicBezTo>
                  <a:cubicBezTo>
                    <a:pt x="236459" y="456253"/>
                    <a:pt x="232089" y="470212"/>
                    <a:pt x="232424" y="484452"/>
                  </a:cubicBezTo>
                  <a:cubicBezTo>
                    <a:pt x="232424" y="496890"/>
                    <a:pt x="231753" y="509396"/>
                    <a:pt x="232424" y="521767"/>
                  </a:cubicBezTo>
                  <a:cubicBezTo>
                    <a:pt x="233501" y="539518"/>
                    <a:pt x="227584" y="551620"/>
                    <a:pt x="210305" y="559083"/>
                  </a:cubicBezTo>
                  <a:cubicBezTo>
                    <a:pt x="188856" y="568335"/>
                    <a:pt x="170905" y="584155"/>
                    <a:pt x="159071" y="604265"/>
                  </a:cubicBezTo>
                  <a:cubicBezTo>
                    <a:pt x="146901" y="624436"/>
                    <a:pt x="139708" y="626251"/>
                    <a:pt x="117924" y="619998"/>
                  </a:cubicBezTo>
                  <a:cubicBezTo>
                    <a:pt x="112276" y="618512"/>
                    <a:pt x="106829" y="616583"/>
                    <a:pt x="101517" y="614216"/>
                  </a:cubicBezTo>
                  <a:cubicBezTo>
                    <a:pt x="76304" y="601824"/>
                    <a:pt x="48402" y="595908"/>
                    <a:pt x="20298" y="597004"/>
                  </a:cubicBezTo>
                  <a:cubicBezTo>
                    <a:pt x="13036" y="597474"/>
                    <a:pt x="5707" y="597004"/>
                    <a:pt x="-2697" y="597004"/>
                  </a:cubicBezTo>
                  <a:cubicBezTo>
                    <a:pt x="1876" y="564664"/>
                    <a:pt x="4565" y="534340"/>
                    <a:pt x="10750" y="504757"/>
                  </a:cubicBezTo>
                  <a:cubicBezTo>
                    <a:pt x="16263" y="479140"/>
                    <a:pt x="35694" y="460381"/>
                    <a:pt x="49679" y="439068"/>
                  </a:cubicBezTo>
                  <a:cubicBezTo>
                    <a:pt x="75835" y="399198"/>
                    <a:pt x="110191" y="366521"/>
                    <a:pt x="144751" y="334450"/>
                  </a:cubicBezTo>
                  <a:cubicBezTo>
                    <a:pt x="180384" y="302318"/>
                    <a:pt x="219583" y="274409"/>
                    <a:pt x="261605" y="251280"/>
                  </a:cubicBezTo>
                  <a:cubicBezTo>
                    <a:pt x="277808" y="242963"/>
                    <a:pt x="293340" y="233389"/>
                    <a:pt x="307997" y="222638"/>
                  </a:cubicBezTo>
                  <a:cubicBezTo>
                    <a:pt x="334287" y="201976"/>
                    <a:pt x="338791" y="163934"/>
                    <a:pt x="318149" y="137666"/>
                  </a:cubicBezTo>
                  <a:cubicBezTo>
                    <a:pt x="315864" y="134714"/>
                    <a:pt x="313241" y="131984"/>
                    <a:pt x="310418" y="129517"/>
                  </a:cubicBezTo>
                  <a:cubicBezTo>
                    <a:pt x="298248" y="118356"/>
                    <a:pt x="285743" y="112910"/>
                    <a:pt x="268127" y="120440"/>
                  </a:cubicBezTo>
                  <a:cubicBezTo>
                    <a:pt x="254680" y="126088"/>
                    <a:pt x="242040" y="135702"/>
                    <a:pt x="225970" y="133215"/>
                  </a:cubicBezTo>
                  <a:cubicBezTo>
                    <a:pt x="260530" y="115216"/>
                    <a:pt x="297375" y="102179"/>
                    <a:pt x="335564" y="94487"/>
                  </a:cubicBezTo>
                  <a:cubicBezTo>
                    <a:pt x="416246" y="75728"/>
                    <a:pt x="496929" y="57171"/>
                    <a:pt x="579292" y="46817"/>
                  </a:cubicBezTo>
                  <a:cubicBezTo>
                    <a:pt x="649149" y="38077"/>
                    <a:pt x="718805" y="26243"/>
                    <a:pt x="788931" y="21537"/>
                  </a:cubicBezTo>
                  <a:cubicBezTo>
                    <a:pt x="842719" y="17973"/>
                    <a:pt x="896508" y="14813"/>
                    <a:pt x="950296" y="14275"/>
                  </a:cubicBezTo>
                  <a:cubicBezTo>
                    <a:pt x="999109" y="13536"/>
                    <a:pt x="1047922" y="12796"/>
                    <a:pt x="1096802" y="10712"/>
                  </a:cubicBezTo>
                  <a:cubicBezTo>
                    <a:pt x="1192814" y="6543"/>
                    <a:pt x="1289028" y="5131"/>
                    <a:pt x="1385108" y="5602"/>
                  </a:cubicBezTo>
                  <a:cubicBezTo>
                    <a:pt x="1443871" y="5938"/>
                    <a:pt x="1502567" y="11720"/>
                    <a:pt x="1561264" y="15284"/>
                  </a:cubicBezTo>
                  <a:cubicBezTo>
                    <a:pt x="1619960" y="18847"/>
                    <a:pt x="1677245" y="17839"/>
                    <a:pt x="1734933" y="24092"/>
                  </a:cubicBezTo>
                  <a:cubicBezTo>
                    <a:pt x="1740714" y="24717"/>
                    <a:pt x="1746497" y="24946"/>
                    <a:pt x="1752279" y="24764"/>
                  </a:cubicBezTo>
                  <a:cubicBezTo>
                    <a:pt x="1771307" y="23957"/>
                    <a:pt x="1773122" y="21335"/>
                    <a:pt x="1770634" y="-315"/>
                  </a:cubicBezTo>
                  <a:cubicBezTo>
                    <a:pt x="1809631" y="60668"/>
                    <a:pt x="1861199" y="112103"/>
                    <a:pt x="1901541" y="171942"/>
                  </a:cubicBezTo>
                  <a:cubicBezTo>
                    <a:pt x="1920434" y="199912"/>
                    <a:pt x="1937243" y="229227"/>
                    <a:pt x="1955733" y="257465"/>
                  </a:cubicBezTo>
                  <a:cubicBezTo>
                    <a:pt x="1976980" y="289940"/>
                    <a:pt x="1998697" y="322078"/>
                    <a:pt x="2028145" y="348031"/>
                  </a:cubicBezTo>
                  <a:cubicBezTo>
                    <a:pt x="2032582" y="352906"/>
                    <a:pt x="2038298" y="356503"/>
                    <a:pt x="2044618" y="358453"/>
                  </a:cubicBezTo>
                  <a:cubicBezTo>
                    <a:pt x="2051947" y="360517"/>
                    <a:pt x="2057863" y="365855"/>
                    <a:pt x="2060688" y="372908"/>
                  </a:cubicBezTo>
                  <a:close/>
                </a:path>
              </a:pathLst>
            </a:custGeom>
            <a:solidFill>
              <a:srgbClr val="020202"/>
            </a:solidFill>
            <a:ln w="6712" cap="flat">
              <a:noFill/>
              <a:prstDash val="solid"/>
              <a:miter/>
            </a:ln>
          </p:spPr>
          <p:txBody>
            <a:bodyPr rtlCol="0" anchor="ctr"/>
            <a:lstStyle/>
            <a:p>
              <a:endParaRPr lang="es-CO"/>
            </a:p>
          </p:txBody>
        </p:sp>
        <p:sp>
          <p:nvSpPr>
            <p:cNvPr id="1495" name="Freeform: Shape 1494">
              <a:extLst>
                <a:ext uri="{FF2B5EF4-FFF2-40B4-BE49-F238E27FC236}">
                  <a16:creationId xmlns:a16="http://schemas.microsoft.com/office/drawing/2014/main" id="{882D70A2-BFC1-0803-BC85-3D4E75C551D9}"/>
                </a:ext>
              </a:extLst>
            </p:cNvPr>
            <p:cNvSpPr/>
            <p:nvPr/>
          </p:nvSpPr>
          <p:spPr>
            <a:xfrm>
              <a:off x="7427795" y="808773"/>
              <a:ext cx="41014" cy="44375"/>
            </a:xfrm>
            <a:custGeom>
              <a:avLst/>
              <a:gdLst>
                <a:gd name="connsiteX0" fmla="*/ 38317 w 41014"/>
                <a:gd name="connsiteY0" fmla="*/ 44061 h 44375"/>
                <a:gd name="connsiteX1" fmla="*/ -2697 w 41014"/>
                <a:gd name="connsiteY1" fmla="*/ -315 h 44375"/>
                <a:gd name="connsiteX2" fmla="*/ 38317 w 41014"/>
                <a:gd name="connsiteY2" fmla="*/ 44061 h 44375"/>
              </a:gdLst>
              <a:ahLst/>
              <a:cxnLst>
                <a:cxn ang="0">
                  <a:pos x="connsiteX0" y="connsiteY0"/>
                </a:cxn>
                <a:cxn ang="0">
                  <a:pos x="connsiteX1" y="connsiteY1"/>
                </a:cxn>
                <a:cxn ang="0">
                  <a:pos x="connsiteX2" y="connsiteY2"/>
                </a:cxn>
              </a:cxnLst>
              <a:rect l="l" t="t" r="r" b="b"/>
              <a:pathLst>
                <a:path w="41014" h="44375">
                  <a:moveTo>
                    <a:pt x="38317" y="44061"/>
                  </a:moveTo>
                  <a:cubicBezTo>
                    <a:pt x="22114" y="31790"/>
                    <a:pt x="8263" y="16770"/>
                    <a:pt x="-2697" y="-315"/>
                  </a:cubicBezTo>
                  <a:cubicBezTo>
                    <a:pt x="14650" y="11182"/>
                    <a:pt x="31593" y="23285"/>
                    <a:pt x="38317" y="44061"/>
                  </a:cubicBezTo>
                  <a:close/>
                </a:path>
              </a:pathLst>
            </a:custGeom>
            <a:solidFill>
              <a:srgbClr val="020202"/>
            </a:solidFill>
            <a:ln w="6712" cap="flat">
              <a:noFill/>
              <a:prstDash val="solid"/>
              <a:miter/>
            </a:ln>
          </p:spPr>
          <p:txBody>
            <a:bodyPr rtlCol="0" anchor="ctr"/>
            <a:lstStyle/>
            <a:p>
              <a:endParaRPr lang="es-CO"/>
            </a:p>
          </p:txBody>
        </p:sp>
        <p:sp>
          <p:nvSpPr>
            <p:cNvPr id="1496" name="Freeform: Shape 1495">
              <a:extLst>
                <a:ext uri="{FF2B5EF4-FFF2-40B4-BE49-F238E27FC236}">
                  <a16:creationId xmlns:a16="http://schemas.microsoft.com/office/drawing/2014/main" id="{448D469A-F2F6-9FBD-06B4-C59B3A8A2617}"/>
                </a:ext>
              </a:extLst>
            </p:cNvPr>
            <p:cNvSpPr/>
            <p:nvPr/>
          </p:nvSpPr>
          <p:spPr>
            <a:xfrm>
              <a:off x="7014836" y="495389"/>
              <a:ext cx="45653" cy="24473"/>
            </a:xfrm>
            <a:custGeom>
              <a:avLst/>
              <a:gdLst>
                <a:gd name="connsiteX0" fmla="*/ 42956 w 45653"/>
                <a:gd name="connsiteY0" fmla="*/ 24159 h 24473"/>
                <a:gd name="connsiteX1" fmla="*/ -2697 w 45653"/>
                <a:gd name="connsiteY1" fmla="*/ -315 h 24473"/>
                <a:gd name="connsiteX2" fmla="*/ 42956 w 45653"/>
                <a:gd name="connsiteY2" fmla="*/ 24159 h 24473"/>
              </a:gdLst>
              <a:ahLst/>
              <a:cxnLst>
                <a:cxn ang="0">
                  <a:pos x="connsiteX0" y="connsiteY0"/>
                </a:cxn>
                <a:cxn ang="0">
                  <a:pos x="connsiteX1" y="connsiteY1"/>
                </a:cxn>
                <a:cxn ang="0">
                  <a:pos x="connsiteX2" y="connsiteY2"/>
                </a:cxn>
              </a:cxnLst>
              <a:rect l="l" t="t" r="r" b="b"/>
              <a:pathLst>
                <a:path w="45653" h="24473">
                  <a:moveTo>
                    <a:pt x="42956" y="24159"/>
                  </a:moveTo>
                  <a:cubicBezTo>
                    <a:pt x="26416" y="18713"/>
                    <a:pt x="10952" y="10430"/>
                    <a:pt x="-2697" y="-315"/>
                  </a:cubicBezTo>
                  <a:cubicBezTo>
                    <a:pt x="14986" y="1992"/>
                    <a:pt x="31257" y="10698"/>
                    <a:pt x="42956" y="24159"/>
                  </a:cubicBezTo>
                  <a:close/>
                </a:path>
              </a:pathLst>
            </a:custGeom>
            <a:solidFill>
              <a:srgbClr val="020202"/>
            </a:solidFill>
            <a:ln w="6712" cap="flat">
              <a:noFill/>
              <a:prstDash val="solid"/>
              <a:miter/>
            </a:ln>
          </p:spPr>
          <p:txBody>
            <a:bodyPr rtlCol="0" anchor="ctr"/>
            <a:lstStyle/>
            <a:p>
              <a:endParaRPr lang="es-CO"/>
            </a:p>
          </p:txBody>
        </p:sp>
        <p:sp>
          <p:nvSpPr>
            <p:cNvPr id="1497" name="Freeform: Shape 1496">
              <a:extLst>
                <a:ext uri="{FF2B5EF4-FFF2-40B4-BE49-F238E27FC236}">
                  <a16:creationId xmlns:a16="http://schemas.microsoft.com/office/drawing/2014/main" id="{A8078A32-5571-539B-9501-134B32B403F1}"/>
                </a:ext>
              </a:extLst>
            </p:cNvPr>
            <p:cNvSpPr/>
            <p:nvPr/>
          </p:nvSpPr>
          <p:spPr>
            <a:xfrm>
              <a:off x="7324388" y="703617"/>
              <a:ext cx="29515" cy="26020"/>
            </a:xfrm>
            <a:custGeom>
              <a:avLst/>
              <a:gdLst>
                <a:gd name="connsiteX0" fmla="*/ 26818 w 29515"/>
                <a:gd name="connsiteY0" fmla="*/ 25706 h 26020"/>
                <a:gd name="connsiteX1" fmla="*/ -2697 w 29515"/>
                <a:gd name="connsiteY1" fmla="*/ -315 h 26020"/>
                <a:gd name="connsiteX2" fmla="*/ 26818 w 29515"/>
                <a:gd name="connsiteY2" fmla="*/ 25706 h 26020"/>
              </a:gdLst>
              <a:ahLst/>
              <a:cxnLst>
                <a:cxn ang="0">
                  <a:pos x="connsiteX0" y="connsiteY0"/>
                </a:cxn>
                <a:cxn ang="0">
                  <a:pos x="connsiteX1" y="connsiteY1"/>
                </a:cxn>
                <a:cxn ang="0">
                  <a:pos x="connsiteX2" y="connsiteY2"/>
                </a:cxn>
              </a:cxnLst>
              <a:rect l="l" t="t" r="r" b="b"/>
              <a:pathLst>
                <a:path w="29515" h="26020">
                  <a:moveTo>
                    <a:pt x="26818" y="25706"/>
                  </a:moveTo>
                  <a:cubicBezTo>
                    <a:pt x="15119" y="19379"/>
                    <a:pt x="5034" y="10477"/>
                    <a:pt x="-2697" y="-315"/>
                  </a:cubicBezTo>
                  <a:cubicBezTo>
                    <a:pt x="12363" y="2442"/>
                    <a:pt x="20700" y="13065"/>
                    <a:pt x="26818" y="25706"/>
                  </a:cubicBezTo>
                  <a:close/>
                </a:path>
              </a:pathLst>
            </a:custGeom>
            <a:solidFill>
              <a:srgbClr val="020202"/>
            </a:solidFill>
            <a:ln w="6712" cap="flat">
              <a:noFill/>
              <a:prstDash val="solid"/>
              <a:miter/>
            </a:ln>
          </p:spPr>
          <p:txBody>
            <a:bodyPr rtlCol="0" anchor="ctr"/>
            <a:lstStyle/>
            <a:p>
              <a:endParaRPr lang="es-CO"/>
            </a:p>
          </p:txBody>
        </p:sp>
        <p:sp>
          <p:nvSpPr>
            <p:cNvPr id="1498" name="Freeform: Shape 1497">
              <a:extLst>
                <a:ext uri="{FF2B5EF4-FFF2-40B4-BE49-F238E27FC236}">
                  <a16:creationId xmlns:a16="http://schemas.microsoft.com/office/drawing/2014/main" id="{A1B0A8DC-4501-17CE-60A6-389A74AF3479}"/>
                </a:ext>
              </a:extLst>
            </p:cNvPr>
            <p:cNvSpPr/>
            <p:nvPr/>
          </p:nvSpPr>
          <p:spPr>
            <a:xfrm>
              <a:off x="7388127" y="763927"/>
              <a:ext cx="25886" cy="29583"/>
            </a:xfrm>
            <a:custGeom>
              <a:avLst/>
              <a:gdLst>
                <a:gd name="connsiteX0" fmla="*/ 23189 w 25886"/>
                <a:gd name="connsiteY0" fmla="*/ 29269 h 29583"/>
                <a:gd name="connsiteX1" fmla="*/ -2697 w 25886"/>
                <a:gd name="connsiteY1" fmla="*/ -315 h 29583"/>
                <a:gd name="connsiteX2" fmla="*/ 23189 w 25886"/>
                <a:gd name="connsiteY2" fmla="*/ 29269 h 29583"/>
              </a:gdLst>
              <a:ahLst/>
              <a:cxnLst>
                <a:cxn ang="0">
                  <a:pos x="connsiteX0" y="connsiteY0"/>
                </a:cxn>
                <a:cxn ang="0">
                  <a:pos x="connsiteX1" y="connsiteY1"/>
                </a:cxn>
                <a:cxn ang="0">
                  <a:pos x="connsiteX2" y="connsiteY2"/>
                </a:cxn>
              </a:cxnLst>
              <a:rect l="l" t="t" r="r" b="b"/>
              <a:pathLst>
                <a:path w="25886" h="29583">
                  <a:moveTo>
                    <a:pt x="23189" y="29269"/>
                  </a:moveTo>
                  <a:cubicBezTo>
                    <a:pt x="12431" y="21530"/>
                    <a:pt x="3555" y="11405"/>
                    <a:pt x="-2697" y="-315"/>
                  </a:cubicBezTo>
                  <a:cubicBezTo>
                    <a:pt x="9942" y="6005"/>
                    <a:pt x="20700" y="14074"/>
                    <a:pt x="23189" y="29269"/>
                  </a:cubicBezTo>
                  <a:close/>
                </a:path>
              </a:pathLst>
            </a:custGeom>
            <a:solidFill>
              <a:srgbClr val="020202"/>
            </a:solidFill>
            <a:ln w="6712" cap="flat">
              <a:noFill/>
              <a:prstDash val="solid"/>
              <a:miter/>
            </a:ln>
          </p:spPr>
          <p:txBody>
            <a:bodyPr rtlCol="0" anchor="ctr"/>
            <a:lstStyle/>
            <a:p>
              <a:endParaRPr lang="es-CO"/>
            </a:p>
          </p:txBody>
        </p:sp>
        <p:sp>
          <p:nvSpPr>
            <p:cNvPr id="1499" name="Freeform: Shape 1498">
              <a:extLst>
                <a:ext uri="{FF2B5EF4-FFF2-40B4-BE49-F238E27FC236}">
                  <a16:creationId xmlns:a16="http://schemas.microsoft.com/office/drawing/2014/main" id="{8B4A031A-889D-F17B-48C5-D82B47E85E89}"/>
                </a:ext>
              </a:extLst>
            </p:cNvPr>
            <p:cNvSpPr/>
            <p:nvPr/>
          </p:nvSpPr>
          <p:spPr>
            <a:xfrm>
              <a:off x="7249554" y="643912"/>
              <a:ext cx="29719" cy="25818"/>
            </a:xfrm>
            <a:custGeom>
              <a:avLst/>
              <a:gdLst>
                <a:gd name="connsiteX0" fmla="*/ 27022 w 29719"/>
                <a:gd name="connsiteY0" fmla="*/ 25504 h 25818"/>
                <a:gd name="connsiteX1" fmla="*/ -2697 w 29719"/>
                <a:gd name="connsiteY1" fmla="*/ -315 h 25818"/>
                <a:gd name="connsiteX2" fmla="*/ 27022 w 29719"/>
                <a:gd name="connsiteY2" fmla="*/ 25504 h 25818"/>
              </a:gdLst>
              <a:ahLst/>
              <a:cxnLst>
                <a:cxn ang="0">
                  <a:pos x="connsiteX0" y="connsiteY0"/>
                </a:cxn>
                <a:cxn ang="0">
                  <a:pos x="connsiteX1" y="connsiteY1"/>
                </a:cxn>
                <a:cxn ang="0">
                  <a:pos x="connsiteX2" y="connsiteY2"/>
                </a:cxn>
              </a:cxnLst>
              <a:rect l="l" t="t" r="r" b="b"/>
              <a:pathLst>
                <a:path w="29719" h="25818">
                  <a:moveTo>
                    <a:pt x="27022" y="25504"/>
                  </a:moveTo>
                  <a:cubicBezTo>
                    <a:pt x="12969" y="21671"/>
                    <a:pt x="6246" y="9434"/>
                    <a:pt x="-2697" y="-315"/>
                  </a:cubicBezTo>
                  <a:cubicBezTo>
                    <a:pt x="12431" y="2375"/>
                    <a:pt x="20500" y="13065"/>
                    <a:pt x="27022" y="25504"/>
                  </a:cubicBezTo>
                  <a:close/>
                </a:path>
              </a:pathLst>
            </a:custGeom>
            <a:solidFill>
              <a:srgbClr val="020202"/>
            </a:solidFill>
            <a:ln w="6712" cap="flat">
              <a:noFill/>
              <a:prstDash val="solid"/>
              <a:miter/>
            </a:ln>
          </p:spPr>
          <p:txBody>
            <a:bodyPr rtlCol="0" anchor="ctr"/>
            <a:lstStyle/>
            <a:p>
              <a:endParaRPr lang="es-CO"/>
            </a:p>
          </p:txBody>
        </p:sp>
        <p:sp>
          <p:nvSpPr>
            <p:cNvPr id="1500" name="Freeform: Shape 1499">
              <a:extLst>
                <a:ext uri="{FF2B5EF4-FFF2-40B4-BE49-F238E27FC236}">
                  <a16:creationId xmlns:a16="http://schemas.microsoft.com/office/drawing/2014/main" id="{7370EF02-1896-DEFB-06F1-D14467D6325C}"/>
                </a:ext>
              </a:extLst>
            </p:cNvPr>
            <p:cNvSpPr/>
            <p:nvPr/>
          </p:nvSpPr>
          <p:spPr>
            <a:xfrm>
              <a:off x="6781126" y="409682"/>
              <a:ext cx="40341" cy="10403"/>
            </a:xfrm>
            <a:custGeom>
              <a:avLst/>
              <a:gdLst>
                <a:gd name="connsiteX0" fmla="*/ 37644 w 40341"/>
                <a:gd name="connsiteY0" fmla="*/ 10089 h 10403"/>
                <a:gd name="connsiteX1" fmla="*/ -2697 w 40341"/>
                <a:gd name="connsiteY1" fmla="*/ 206 h 10403"/>
                <a:gd name="connsiteX2" fmla="*/ 37644 w 40341"/>
                <a:gd name="connsiteY2" fmla="*/ 10089 h 10403"/>
              </a:gdLst>
              <a:ahLst/>
              <a:cxnLst>
                <a:cxn ang="0">
                  <a:pos x="connsiteX0" y="connsiteY0"/>
                </a:cxn>
                <a:cxn ang="0">
                  <a:pos x="connsiteX1" y="connsiteY1"/>
                </a:cxn>
                <a:cxn ang="0">
                  <a:pos x="connsiteX2" y="connsiteY2"/>
                </a:cxn>
              </a:cxnLst>
              <a:rect l="l" t="t" r="r" b="b"/>
              <a:pathLst>
                <a:path w="40341" h="10403">
                  <a:moveTo>
                    <a:pt x="37644" y="10089"/>
                  </a:moveTo>
                  <a:cubicBezTo>
                    <a:pt x="23658" y="9511"/>
                    <a:pt x="9944" y="6149"/>
                    <a:pt x="-2697" y="206"/>
                  </a:cubicBezTo>
                  <a:cubicBezTo>
                    <a:pt x="11825" y="-1139"/>
                    <a:pt x="26080" y="-534"/>
                    <a:pt x="37644" y="10089"/>
                  </a:cubicBezTo>
                  <a:close/>
                </a:path>
              </a:pathLst>
            </a:custGeom>
            <a:solidFill>
              <a:srgbClr val="020202"/>
            </a:solidFill>
            <a:ln w="6712" cap="flat">
              <a:noFill/>
              <a:prstDash val="solid"/>
              <a:miter/>
            </a:ln>
          </p:spPr>
          <p:txBody>
            <a:bodyPr rtlCol="0" anchor="ctr"/>
            <a:lstStyle/>
            <a:p>
              <a:endParaRPr lang="es-CO"/>
            </a:p>
          </p:txBody>
        </p:sp>
        <p:sp>
          <p:nvSpPr>
            <p:cNvPr id="1501" name="Freeform: Shape 1500">
              <a:extLst>
                <a:ext uri="{FF2B5EF4-FFF2-40B4-BE49-F238E27FC236}">
                  <a16:creationId xmlns:a16="http://schemas.microsoft.com/office/drawing/2014/main" id="{396D645B-5EAB-6160-5852-0BCBB81CFD6C}"/>
                </a:ext>
              </a:extLst>
            </p:cNvPr>
            <p:cNvSpPr/>
            <p:nvPr/>
          </p:nvSpPr>
          <p:spPr>
            <a:xfrm>
              <a:off x="7502629" y="888447"/>
              <a:ext cx="21043" cy="24540"/>
            </a:xfrm>
            <a:custGeom>
              <a:avLst/>
              <a:gdLst>
                <a:gd name="connsiteX0" fmla="*/ 18347 w 21043"/>
                <a:gd name="connsiteY0" fmla="*/ 24226 h 24540"/>
                <a:gd name="connsiteX1" fmla="*/ -2697 w 21043"/>
                <a:gd name="connsiteY1" fmla="*/ -315 h 24540"/>
                <a:gd name="connsiteX2" fmla="*/ 18347 w 21043"/>
                <a:gd name="connsiteY2" fmla="*/ 24226 h 24540"/>
              </a:gdLst>
              <a:ahLst/>
              <a:cxnLst>
                <a:cxn ang="0">
                  <a:pos x="connsiteX0" y="connsiteY0"/>
                </a:cxn>
                <a:cxn ang="0">
                  <a:pos x="connsiteX1" y="connsiteY1"/>
                </a:cxn>
                <a:cxn ang="0">
                  <a:pos x="connsiteX2" y="connsiteY2"/>
                </a:cxn>
              </a:cxnLst>
              <a:rect l="l" t="t" r="r" b="b"/>
              <a:pathLst>
                <a:path w="21043" h="24540">
                  <a:moveTo>
                    <a:pt x="18347" y="24226"/>
                  </a:moveTo>
                  <a:cubicBezTo>
                    <a:pt x="9271" y="18088"/>
                    <a:pt x="2009" y="9609"/>
                    <a:pt x="-2697" y="-315"/>
                  </a:cubicBezTo>
                  <a:cubicBezTo>
                    <a:pt x="8530" y="2987"/>
                    <a:pt x="16800" y="12608"/>
                    <a:pt x="18347" y="24226"/>
                  </a:cubicBezTo>
                  <a:close/>
                </a:path>
              </a:pathLst>
            </a:custGeom>
            <a:solidFill>
              <a:srgbClr val="020202"/>
            </a:solidFill>
            <a:ln w="6712" cap="flat">
              <a:noFill/>
              <a:prstDash val="solid"/>
              <a:miter/>
            </a:ln>
          </p:spPr>
          <p:txBody>
            <a:bodyPr rtlCol="0" anchor="ctr"/>
            <a:lstStyle/>
            <a:p>
              <a:endParaRPr lang="es-CO"/>
            </a:p>
          </p:txBody>
        </p:sp>
        <p:sp>
          <p:nvSpPr>
            <p:cNvPr id="1502" name="Freeform: Shape 1501">
              <a:extLst>
                <a:ext uri="{FF2B5EF4-FFF2-40B4-BE49-F238E27FC236}">
                  <a16:creationId xmlns:a16="http://schemas.microsoft.com/office/drawing/2014/main" id="{E1410828-AAB3-E250-7339-1E3EE6100EA6}"/>
                </a:ext>
              </a:extLst>
            </p:cNvPr>
            <p:cNvSpPr/>
            <p:nvPr/>
          </p:nvSpPr>
          <p:spPr>
            <a:xfrm>
              <a:off x="7537591" y="928183"/>
              <a:ext cx="20776" cy="24809"/>
            </a:xfrm>
            <a:custGeom>
              <a:avLst/>
              <a:gdLst>
                <a:gd name="connsiteX0" fmla="*/ 18079 w 20776"/>
                <a:gd name="connsiteY0" fmla="*/ 24495 h 24809"/>
                <a:gd name="connsiteX1" fmla="*/ -2697 w 20776"/>
                <a:gd name="connsiteY1" fmla="*/ -315 h 24809"/>
                <a:gd name="connsiteX2" fmla="*/ 18079 w 20776"/>
                <a:gd name="connsiteY2" fmla="*/ 24495 h 24809"/>
              </a:gdLst>
              <a:ahLst/>
              <a:cxnLst>
                <a:cxn ang="0">
                  <a:pos x="connsiteX0" y="connsiteY0"/>
                </a:cxn>
                <a:cxn ang="0">
                  <a:pos x="connsiteX1" y="connsiteY1"/>
                </a:cxn>
                <a:cxn ang="0">
                  <a:pos x="connsiteX2" y="connsiteY2"/>
                </a:cxn>
              </a:cxnLst>
              <a:rect l="l" t="t" r="r" b="b"/>
              <a:pathLst>
                <a:path w="20776" h="24809">
                  <a:moveTo>
                    <a:pt x="18079" y="24495"/>
                  </a:moveTo>
                  <a:cubicBezTo>
                    <a:pt x="9203" y="18101"/>
                    <a:pt x="2009" y="9569"/>
                    <a:pt x="-2697" y="-315"/>
                  </a:cubicBezTo>
                  <a:cubicBezTo>
                    <a:pt x="8396" y="4526"/>
                    <a:pt x="16935" y="11384"/>
                    <a:pt x="18079" y="24495"/>
                  </a:cubicBezTo>
                  <a:close/>
                </a:path>
              </a:pathLst>
            </a:custGeom>
            <a:solidFill>
              <a:srgbClr val="020202"/>
            </a:solidFill>
            <a:ln w="6712" cap="flat">
              <a:noFill/>
              <a:prstDash val="solid"/>
              <a:miter/>
            </a:ln>
          </p:spPr>
          <p:txBody>
            <a:bodyPr rtlCol="0" anchor="ctr"/>
            <a:lstStyle/>
            <a:p>
              <a:endParaRPr lang="es-CO"/>
            </a:p>
          </p:txBody>
        </p:sp>
        <p:sp>
          <p:nvSpPr>
            <p:cNvPr id="1503" name="Freeform: Shape 1502">
              <a:extLst>
                <a:ext uri="{FF2B5EF4-FFF2-40B4-BE49-F238E27FC236}">
                  <a16:creationId xmlns:a16="http://schemas.microsoft.com/office/drawing/2014/main" id="{85EB0887-0F52-91A0-7BF5-F112C40D365E}"/>
                </a:ext>
              </a:extLst>
            </p:cNvPr>
            <p:cNvSpPr/>
            <p:nvPr/>
          </p:nvSpPr>
          <p:spPr>
            <a:xfrm>
              <a:off x="7079652" y="529816"/>
              <a:ext cx="25615" cy="14789"/>
            </a:xfrm>
            <a:custGeom>
              <a:avLst/>
              <a:gdLst>
                <a:gd name="connsiteX0" fmla="*/ 22918 w 25615"/>
                <a:gd name="connsiteY0" fmla="*/ 14475 h 14789"/>
                <a:gd name="connsiteX1" fmla="*/ -2697 w 25615"/>
                <a:gd name="connsiteY1" fmla="*/ -249 h 14789"/>
                <a:gd name="connsiteX2" fmla="*/ 22918 w 25615"/>
                <a:gd name="connsiteY2" fmla="*/ 14475 h 14789"/>
              </a:gdLst>
              <a:ahLst/>
              <a:cxnLst>
                <a:cxn ang="0">
                  <a:pos x="connsiteX0" y="connsiteY0"/>
                </a:cxn>
                <a:cxn ang="0">
                  <a:pos x="connsiteX1" y="connsiteY1"/>
                </a:cxn>
                <a:cxn ang="0">
                  <a:pos x="connsiteX2" y="connsiteY2"/>
                </a:cxn>
              </a:cxnLst>
              <a:rect l="l" t="t" r="r" b="b"/>
              <a:pathLst>
                <a:path w="25615" h="14789">
                  <a:moveTo>
                    <a:pt x="22918" y="14475"/>
                  </a:moveTo>
                  <a:cubicBezTo>
                    <a:pt x="13035" y="12404"/>
                    <a:pt x="4092" y="7247"/>
                    <a:pt x="-2697" y="-249"/>
                  </a:cubicBezTo>
                  <a:cubicBezTo>
                    <a:pt x="8059" y="-1003"/>
                    <a:pt x="18145" y="4820"/>
                    <a:pt x="22918" y="14475"/>
                  </a:cubicBezTo>
                  <a:close/>
                </a:path>
              </a:pathLst>
            </a:custGeom>
            <a:solidFill>
              <a:srgbClr val="020202"/>
            </a:solidFill>
            <a:ln w="6712" cap="flat">
              <a:noFill/>
              <a:prstDash val="solid"/>
              <a:miter/>
            </a:ln>
          </p:spPr>
          <p:txBody>
            <a:bodyPr rtlCol="0" anchor="ctr"/>
            <a:lstStyle/>
            <a:p>
              <a:endParaRPr lang="es-CO"/>
            </a:p>
          </p:txBody>
        </p:sp>
        <p:sp>
          <p:nvSpPr>
            <p:cNvPr id="1504" name="Freeform: Shape 1503">
              <a:extLst>
                <a:ext uri="{FF2B5EF4-FFF2-40B4-BE49-F238E27FC236}">
                  <a16:creationId xmlns:a16="http://schemas.microsoft.com/office/drawing/2014/main" id="{5E30B9E6-32C9-F274-7DF9-FD255B6A879D}"/>
                </a:ext>
              </a:extLst>
            </p:cNvPr>
            <p:cNvSpPr/>
            <p:nvPr/>
          </p:nvSpPr>
          <p:spPr>
            <a:xfrm>
              <a:off x="6935566" y="459792"/>
              <a:ext cx="25145" cy="10585"/>
            </a:xfrm>
            <a:custGeom>
              <a:avLst/>
              <a:gdLst>
                <a:gd name="connsiteX0" fmla="*/ 22449 w 25145"/>
                <a:gd name="connsiteY0" fmla="*/ 10271 h 10585"/>
                <a:gd name="connsiteX1" fmla="*/ -2697 w 25145"/>
                <a:gd name="connsiteY1" fmla="*/ -218 h 10585"/>
                <a:gd name="connsiteX2" fmla="*/ 22449 w 25145"/>
                <a:gd name="connsiteY2" fmla="*/ 10271 h 10585"/>
              </a:gdLst>
              <a:ahLst/>
              <a:cxnLst>
                <a:cxn ang="0">
                  <a:pos x="connsiteX0" y="connsiteY0"/>
                </a:cxn>
                <a:cxn ang="0">
                  <a:pos x="connsiteX1" y="connsiteY1"/>
                </a:cxn>
                <a:cxn ang="0">
                  <a:pos x="connsiteX2" y="connsiteY2"/>
                </a:cxn>
              </a:cxnLst>
              <a:rect l="l" t="t" r="r" b="b"/>
              <a:pathLst>
                <a:path w="25145" h="10585">
                  <a:moveTo>
                    <a:pt x="22449" y="10271"/>
                  </a:moveTo>
                  <a:cubicBezTo>
                    <a:pt x="13171" y="9518"/>
                    <a:pt x="4363" y="5846"/>
                    <a:pt x="-2697" y="-218"/>
                  </a:cubicBezTo>
                  <a:cubicBezTo>
                    <a:pt x="7455" y="-756"/>
                    <a:pt x="16600" y="723"/>
                    <a:pt x="22449" y="10271"/>
                  </a:cubicBezTo>
                  <a:close/>
                </a:path>
              </a:pathLst>
            </a:custGeom>
            <a:solidFill>
              <a:srgbClr val="020202"/>
            </a:solidFill>
            <a:ln w="6712" cap="flat">
              <a:noFill/>
              <a:prstDash val="solid"/>
              <a:miter/>
            </a:ln>
          </p:spPr>
          <p:txBody>
            <a:bodyPr rtlCol="0" anchor="ctr"/>
            <a:lstStyle/>
            <a:p>
              <a:endParaRPr lang="es-CO"/>
            </a:p>
          </p:txBody>
        </p:sp>
        <p:sp>
          <p:nvSpPr>
            <p:cNvPr id="1505" name="Freeform: Shape 1504">
              <a:extLst>
                <a:ext uri="{FF2B5EF4-FFF2-40B4-BE49-F238E27FC236}">
                  <a16:creationId xmlns:a16="http://schemas.microsoft.com/office/drawing/2014/main" id="{0F082E8C-8037-DCEC-F007-7050C81DD714}"/>
                </a:ext>
              </a:extLst>
            </p:cNvPr>
            <p:cNvSpPr/>
            <p:nvPr/>
          </p:nvSpPr>
          <p:spPr>
            <a:xfrm>
              <a:off x="7219165" y="619215"/>
              <a:ext cx="20170" cy="15821"/>
            </a:xfrm>
            <a:custGeom>
              <a:avLst/>
              <a:gdLst>
                <a:gd name="connsiteX0" fmla="*/ 17473 w 20170"/>
                <a:gd name="connsiteY0" fmla="*/ 15507 h 15821"/>
                <a:gd name="connsiteX1" fmla="*/ -2697 w 20170"/>
                <a:gd name="connsiteY1" fmla="*/ -293 h 15821"/>
                <a:gd name="connsiteX2" fmla="*/ 17473 w 20170"/>
                <a:gd name="connsiteY2" fmla="*/ 15507 h 15821"/>
              </a:gdLst>
              <a:ahLst/>
              <a:cxnLst>
                <a:cxn ang="0">
                  <a:pos x="connsiteX0" y="connsiteY0"/>
                </a:cxn>
                <a:cxn ang="0">
                  <a:pos x="connsiteX1" y="connsiteY1"/>
                </a:cxn>
                <a:cxn ang="0">
                  <a:pos x="connsiteX2" y="connsiteY2"/>
                </a:cxn>
              </a:cxnLst>
              <a:rect l="l" t="t" r="r" b="b"/>
              <a:pathLst>
                <a:path w="20170" h="15821">
                  <a:moveTo>
                    <a:pt x="17473" y="15507"/>
                  </a:moveTo>
                  <a:cubicBezTo>
                    <a:pt x="9202" y="12569"/>
                    <a:pt x="2143" y="7029"/>
                    <a:pt x="-2697" y="-293"/>
                  </a:cubicBezTo>
                  <a:cubicBezTo>
                    <a:pt x="6984" y="-744"/>
                    <a:pt x="15590" y="5973"/>
                    <a:pt x="17473" y="15507"/>
                  </a:cubicBezTo>
                  <a:close/>
                </a:path>
              </a:pathLst>
            </a:custGeom>
            <a:solidFill>
              <a:srgbClr val="020202"/>
            </a:solidFill>
            <a:ln w="6712" cap="flat">
              <a:noFill/>
              <a:prstDash val="solid"/>
              <a:miter/>
            </a:ln>
          </p:spPr>
          <p:txBody>
            <a:bodyPr rtlCol="0" anchor="ctr"/>
            <a:lstStyle/>
            <a:p>
              <a:endParaRPr lang="es-CO"/>
            </a:p>
          </p:txBody>
        </p:sp>
        <p:sp>
          <p:nvSpPr>
            <p:cNvPr id="1506" name="Freeform: Shape 1505">
              <a:extLst>
                <a:ext uri="{FF2B5EF4-FFF2-40B4-BE49-F238E27FC236}">
                  <a16:creationId xmlns:a16="http://schemas.microsoft.com/office/drawing/2014/main" id="{CAD88A3A-4142-B85E-29BE-DCB61578ECDD}"/>
                </a:ext>
              </a:extLst>
            </p:cNvPr>
            <p:cNvSpPr/>
            <p:nvPr/>
          </p:nvSpPr>
          <p:spPr>
            <a:xfrm>
              <a:off x="6980815" y="479454"/>
              <a:ext cx="24609" cy="11093"/>
            </a:xfrm>
            <a:custGeom>
              <a:avLst/>
              <a:gdLst>
                <a:gd name="connsiteX0" fmla="*/ 21912 w 24609"/>
                <a:gd name="connsiteY0" fmla="*/ 10779 h 11093"/>
                <a:gd name="connsiteX1" fmla="*/ -2697 w 24609"/>
                <a:gd name="connsiteY1" fmla="*/ -315 h 11093"/>
                <a:gd name="connsiteX2" fmla="*/ 21912 w 24609"/>
                <a:gd name="connsiteY2" fmla="*/ 10779 h 11093"/>
              </a:gdLst>
              <a:ahLst/>
              <a:cxnLst>
                <a:cxn ang="0">
                  <a:pos x="connsiteX0" y="connsiteY0"/>
                </a:cxn>
                <a:cxn ang="0">
                  <a:pos x="connsiteX1" y="connsiteY1"/>
                </a:cxn>
                <a:cxn ang="0">
                  <a:pos x="connsiteX2" y="connsiteY2"/>
                </a:cxn>
              </a:cxnLst>
              <a:rect l="l" t="t" r="r" b="b"/>
              <a:pathLst>
                <a:path w="24609" h="11093">
                  <a:moveTo>
                    <a:pt x="21912" y="10779"/>
                  </a:moveTo>
                  <a:cubicBezTo>
                    <a:pt x="12834" y="9562"/>
                    <a:pt x="4228" y="5710"/>
                    <a:pt x="-2697" y="-315"/>
                  </a:cubicBezTo>
                  <a:cubicBezTo>
                    <a:pt x="7321" y="-247"/>
                    <a:pt x="16398" y="1165"/>
                    <a:pt x="21912" y="10779"/>
                  </a:cubicBezTo>
                  <a:close/>
                </a:path>
              </a:pathLst>
            </a:custGeom>
            <a:solidFill>
              <a:srgbClr val="020202"/>
            </a:solidFill>
            <a:ln w="6712" cap="flat">
              <a:noFill/>
              <a:prstDash val="solid"/>
              <a:miter/>
            </a:ln>
          </p:spPr>
          <p:txBody>
            <a:bodyPr rtlCol="0" anchor="ctr"/>
            <a:lstStyle/>
            <a:p>
              <a:endParaRPr lang="es-CO"/>
            </a:p>
          </p:txBody>
        </p:sp>
        <p:sp>
          <p:nvSpPr>
            <p:cNvPr id="1507" name="Freeform: Shape 1506">
              <a:extLst>
                <a:ext uri="{FF2B5EF4-FFF2-40B4-BE49-F238E27FC236}">
                  <a16:creationId xmlns:a16="http://schemas.microsoft.com/office/drawing/2014/main" id="{7EA13BD8-984B-3ADA-D0F9-D85DC121FE2B}"/>
                </a:ext>
              </a:extLst>
            </p:cNvPr>
            <p:cNvSpPr/>
            <p:nvPr/>
          </p:nvSpPr>
          <p:spPr>
            <a:xfrm>
              <a:off x="6910689" y="449464"/>
              <a:ext cx="25280" cy="10626"/>
            </a:xfrm>
            <a:custGeom>
              <a:avLst/>
              <a:gdLst>
                <a:gd name="connsiteX0" fmla="*/ 22583 w 25280"/>
                <a:gd name="connsiteY0" fmla="*/ 10312 h 10626"/>
                <a:gd name="connsiteX1" fmla="*/ -2697 w 25280"/>
                <a:gd name="connsiteY1" fmla="*/ 92 h 10626"/>
                <a:gd name="connsiteX2" fmla="*/ 22583 w 25280"/>
                <a:gd name="connsiteY2" fmla="*/ 10312 h 10626"/>
              </a:gdLst>
              <a:ahLst/>
              <a:cxnLst>
                <a:cxn ang="0">
                  <a:pos x="connsiteX0" y="connsiteY0"/>
                </a:cxn>
                <a:cxn ang="0">
                  <a:pos x="connsiteX1" y="connsiteY1"/>
                </a:cxn>
                <a:cxn ang="0">
                  <a:pos x="connsiteX2" y="connsiteY2"/>
                </a:cxn>
              </a:cxnLst>
              <a:rect l="l" t="t" r="r" b="b"/>
              <a:pathLst>
                <a:path w="25280" h="10626">
                  <a:moveTo>
                    <a:pt x="22583" y="10312"/>
                  </a:moveTo>
                  <a:cubicBezTo>
                    <a:pt x="13306" y="9646"/>
                    <a:pt x="4430" y="6069"/>
                    <a:pt x="-2697" y="92"/>
                  </a:cubicBezTo>
                  <a:cubicBezTo>
                    <a:pt x="6984" y="-1656"/>
                    <a:pt x="16800" y="2318"/>
                    <a:pt x="22583" y="10312"/>
                  </a:cubicBezTo>
                  <a:close/>
                </a:path>
              </a:pathLst>
            </a:custGeom>
            <a:solidFill>
              <a:srgbClr val="020202"/>
            </a:solidFill>
            <a:ln w="6712" cap="flat">
              <a:noFill/>
              <a:prstDash val="solid"/>
              <a:miter/>
            </a:ln>
          </p:spPr>
          <p:txBody>
            <a:bodyPr rtlCol="0" anchor="ctr"/>
            <a:lstStyle/>
            <a:p>
              <a:endParaRPr lang="es-CO"/>
            </a:p>
          </p:txBody>
        </p:sp>
        <p:sp>
          <p:nvSpPr>
            <p:cNvPr id="1508" name="Freeform: Shape 1507">
              <a:extLst>
                <a:ext uri="{FF2B5EF4-FFF2-40B4-BE49-F238E27FC236}">
                  <a16:creationId xmlns:a16="http://schemas.microsoft.com/office/drawing/2014/main" id="{FEEF3C67-C6F1-6B13-20F8-94F2E13406D0}"/>
                </a:ext>
              </a:extLst>
            </p:cNvPr>
            <p:cNvSpPr/>
            <p:nvPr/>
          </p:nvSpPr>
          <p:spPr>
            <a:xfrm>
              <a:off x="6885610" y="439597"/>
              <a:ext cx="25482" cy="10475"/>
            </a:xfrm>
            <a:custGeom>
              <a:avLst/>
              <a:gdLst>
                <a:gd name="connsiteX0" fmla="*/ 22785 w 25482"/>
                <a:gd name="connsiteY0" fmla="*/ 10161 h 10475"/>
                <a:gd name="connsiteX1" fmla="*/ -2697 w 25482"/>
                <a:gd name="connsiteY1" fmla="*/ 210 h 10475"/>
                <a:gd name="connsiteX2" fmla="*/ 22785 w 25482"/>
                <a:gd name="connsiteY2" fmla="*/ 10161 h 10475"/>
              </a:gdLst>
              <a:ahLst/>
              <a:cxnLst>
                <a:cxn ang="0">
                  <a:pos x="connsiteX0" y="connsiteY0"/>
                </a:cxn>
                <a:cxn ang="0">
                  <a:pos x="connsiteX1" y="connsiteY1"/>
                </a:cxn>
                <a:cxn ang="0">
                  <a:pos x="connsiteX2" y="connsiteY2"/>
                </a:cxn>
              </a:cxnLst>
              <a:rect l="l" t="t" r="r" b="b"/>
              <a:pathLst>
                <a:path w="25482" h="10475">
                  <a:moveTo>
                    <a:pt x="22785" y="10161"/>
                  </a:moveTo>
                  <a:cubicBezTo>
                    <a:pt x="13438" y="9623"/>
                    <a:pt x="4497" y="6140"/>
                    <a:pt x="-2697" y="210"/>
                  </a:cubicBezTo>
                  <a:cubicBezTo>
                    <a:pt x="6984" y="-1807"/>
                    <a:pt x="17002" y="2093"/>
                    <a:pt x="22785" y="10161"/>
                  </a:cubicBezTo>
                  <a:close/>
                </a:path>
              </a:pathLst>
            </a:custGeom>
            <a:solidFill>
              <a:srgbClr val="020202"/>
            </a:solidFill>
            <a:ln w="6712" cap="flat">
              <a:noFill/>
              <a:prstDash val="solid"/>
              <a:miter/>
            </a:ln>
          </p:spPr>
          <p:txBody>
            <a:bodyPr rtlCol="0" anchor="ctr"/>
            <a:lstStyle/>
            <a:p>
              <a:endParaRPr lang="es-CO"/>
            </a:p>
          </p:txBody>
        </p:sp>
        <p:sp>
          <p:nvSpPr>
            <p:cNvPr id="1509" name="Freeform: Shape 1508">
              <a:extLst>
                <a:ext uri="{FF2B5EF4-FFF2-40B4-BE49-F238E27FC236}">
                  <a16:creationId xmlns:a16="http://schemas.microsoft.com/office/drawing/2014/main" id="{7D55459F-ADF4-B03B-2893-F1B579099EBA}"/>
                </a:ext>
              </a:extLst>
            </p:cNvPr>
            <p:cNvSpPr/>
            <p:nvPr/>
          </p:nvSpPr>
          <p:spPr>
            <a:xfrm>
              <a:off x="7199464" y="604515"/>
              <a:ext cx="20574" cy="14923"/>
            </a:xfrm>
            <a:custGeom>
              <a:avLst/>
              <a:gdLst>
                <a:gd name="connsiteX0" fmla="*/ 17877 w 20574"/>
                <a:gd name="connsiteY0" fmla="*/ 14609 h 14923"/>
                <a:gd name="connsiteX1" fmla="*/ -2697 w 20574"/>
                <a:gd name="connsiteY1" fmla="*/ -250 h 14923"/>
                <a:gd name="connsiteX2" fmla="*/ 17877 w 20574"/>
                <a:gd name="connsiteY2" fmla="*/ 14609 h 14923"/>
              </a:gdLst>
              <a:ahLst/>
              <a:cxnLst>
                <a:cxn ang="0">
                  <a:pos x="connsiteX0" y="connsiteY0"/>
                </a:cxn>
                <a:cxn ang="0">
                  <a:pos x="connsiteX1" y="connsiteY1"/>
                </a:cxn>
                <a:cxn ang="0">
                  <a:pos x="connsiteX2" y="connsiteY2"/>
                </a:cxn>
              </a:cxnLst>
              <a:rect l="l" t="t" r="r" b="b"/>
              <a:pathLst>
                <a:path w="20574" h="14923">
                  <a:moveTo>
                    <a:pt x="17877" y="14609"/>
                  </a:moveTo>
                  <a:cubicBezTo>
                    <a:pt x="9540" y="12101"/>
                    <a:pt x="2278" y="6870"/>
                    <a:pt x="-2697" y="-250"/>
                  </a:cubicBezTo>
                  <a:cubicBezTo>
                    <a:pt x="8128" y="-1057"/>
                    <a:pt x="13575" y="5801"/>
                    <a:pt x="17877" y="14609"/>
                  </a:cubicBezTo>
                  <a:close/>
                </a:path>
              </a:pathLst>
            </a:custGeom>
            <a:solidFill>
              <a:srgbClr val="020202"/>
            </a:solidFill>
            <a:ln w="6712" cap="flat">
              <a:noFill/>
              <a:prstDash val="solid"/>
              <a:miter/>
            </a:ln>
          </p:spPr>
          <p:txBody>
            <a:bodyPr rtlCol="0" anchor="ctr"/>
            <a:lstStyle/>
            <a:p>
              <a:endParaRPr lang="es-CO"/>
            </a:p>
          </p:txBody>
        </p:sp>
        <p:sp>
          <p:nvSpPr>
            <p:cNvPr id="1510" name="Freeform: Shape 1509">
              <a:extLst>
                <a:ext uri="{FF2B5EF4-FFF2-40B4-BE49-F238E27FC236}">
                  <a16:creationId xmlns:a16="http://schemas.microsoft.com/office/drawing/2014/main" id="{CA70265A-937D-4920-F392-F34D5CC1DB0F}"/>
                </a:ext>
              </a:extLst>
            </p:cNvPr>
            <p:cNvSpPr/>
            <p:nvPr/>
          </p:nvSpPr>
          <p:spPr>
            <a:xfrm>
              <a:off x="7474054" y="857893"/>
              <a:ext cx="15026" cy="15224"/>
            </a:xfrm>
            <a:custGeom>
              <a:avLst/>
              <a:gdLst>
                <a:gd name="connsiteX0" fmla="*/ 12229 w 15026"/>
                <a:gd name="connsiteY0" fmla="*/ 14910 h 15224"/>
                <a:gd name="connsiteX1" fmla="*/ -2697 w 15026"/>
                <a:gd name="connsiteY1" fmla="*/ -218 h 15224"/>
                <a:gd name="connsiteX2" fmla="*/ 12229 w 15026"/>
                <a:gd name="connsiteY2" fmla="*/ 11534 h 15224"/>
                <a:gd name="connsiteX3" fmla="*/ 12229 w 15026"/>
                <a:gd name="connsiteY3" fmla="*/ 14910 h 15224"/>
              </a:gdLst>
              <a:ahLst/>
              <a:cxnLst>
                <a:cxn ang="0">
                  <a:pos x="connsiteX0" y="connsiteY0"/>
                </a:cxn>
                <a:cxn ang="0">
                  <a:pos x="connsiteX1" y="connsiteY1"/>
                </a:cxn>
                <a:cxn ang="0">
                  <a:pos x="connsiteX2" y="connsiteY2"/>
                </a:cxn>
                <a:cxn ang="0">
                  <a:pos x="connsiteX3" y="connsiteY3"/>
                </a:cxn>
              </a:cxnLst>
              <a:rect l="l" t="t" r="r" b="b"/>
              <a:pathLst>
                <a:path w="15026" h="15224">
                  <a:moveTo>
                    <a:pt x="12229" y="14910"/>
                  </a:moveTo>
                  <a:cubicBezTo>
                    <a:pt x="6044" y="11259"/>
                    <a:pt x="866" y="6041"/>
                    <a:pt x="-2697" y="-218"/>
                  </a:cubicBezTo>
                  <a:cubicBezTo>
                    <a:pt x="4698" y="-1099"/>
                    <a:pt x="11355" y="4165"/>
                    <a:pt x="12229" y="11534"/>
                  </a:cubicBezTo>
                  <a:cubicBezTo>
                    <a:pt x="12363" y="12657"/>
                    <a:pt x="12363" y="13793"/>
                    <a:pt x="12229" y="14910"/>
                  </a:cubicBezTo>
                  <a:close/>
                </a:path>
              </a:pathLst>
            </a:custGeom>
            <a:solidFill>
              <a:srgbClr val="020202"/>
            </a:solidFill>
            <a:ln w="6712" cap="flat">
              <a:noFill/>
              <a:prstDash val="solid"/>
              <a:miter/>
            </a:ln>
          </p:spPr>
          <p:txBody>
            <a:bodyPr rtlCol="0" anchor="ctr"/>
            <a:lstStyle/>
            <a:p>
              <a:endParaRPr lang="es-CO"/>
            </a:p>
          </p:txBody>
        </p:sp>
        <p:sp>
          <p:nvSpPr>
            <p:cNvPr id="1511" name="Freeform: Shape 1510">
              <a:extLst>
                <a:ext uri="{FF2B5EF4-FFF2-40B4-BE49-F238E27FC236}">
                  <a16:creationId xmlns:a16="http://schemas.microsoft.com/office/drawing/2014/main" id="{EBCB938C-1C92-BBB1-A617-BE0E486B2B3D}"/>
                </a:ext>
              </a:extLst>
            </p:cNvPr>
            <p:cNvSpPr/>
            <p:nvPr/>
          </p:nvSpPr>
          <p:spPr>
            <a:xfrm>
              <a:off x="6821064" y="419593"/>
              <a:ext cx="20170" cy="6295"/>
            </a:xfrm>
            <a:custGeom>
              <a:avLst/>
              <a:gdLst>
                <a:gd name="connsiteX0" fmla="*/ 17473 w 20170"/>
                <a:gd name="connsiteY0" fmla="*/ 5825 h 6295"/>
                <a:gd name="connsiteX1" fmla="*/ -2697 w 20170"/>
                <a:gd name="connsiteY1" fmla="*/ 110 h 6295"/>
                <a:gd name="connsiteX2" fmla="*/ 17473 w 20170"/>
                <a:gd name="connsiteY2" fmla="*/ 5825 h 6295"/>
              </a:gdLst>
              <a:ahLst/>
              <a:cxnLst>
                <a:cxn ang="0">
                  <a:pos x="connsiteX0" y="connsiteY0"/>
                </a:cxn>
                <a:cxn ang="0">
                  <a:pos x="connsiteX1" y="connsiteY1"/>
                </a:cxn>
                <a:cxn ang="0">
                  <a:pos x="connsiteX2" y="connsiteY2"/>
                </a:cxn>
              </a:cxnLst>
              <a:rect l="l" t="t" r="r" b="b"/>
              <a:pathLst>
                <a:path w="20170" h="6295">
                  <a:moveTo>
                    <a:pt x="17473" y="5825"/>
                  </a:moveTo>
                  <a:cubicBezTo>
                    <a:pt x="10280" y="6585"/>
                    <a:pt x="3018" y="4541"/>
                    <a:pt x="-2697" y="110"/>
                  </a:cubicBezTo>
                  <a:cubicBezTo>
                    <a:pt x="4497" y="447"/>
                    <a:pt x="13036" y="-3117"/>
                    <a:pt x="17473" y="5825"/>
                  </a:cubicBezTo>
                  <a:close/>
                </a:path>
              </a:pathLst>
            </a:custGeom>
            <a:solidFill>
              <a:srgbClr val="020202"/>
            </a:solidFill>
            <a:ln w="6712" cap="flat">
              <a:noFill/>
              <a:prstDash val="solid"/>
              <a:miter/>
            </a:ln>
          </p:spPr>
          <p:txBody>
            <a:bodyPr rtlCol="0" anchor="ctr"/>
            <a:lstStyle/>
            <a:p>
              <a:endParaRPr lang="es-CO"/>
            </a:p>
          </p:txBody>
        </p:sp>
        <p:sp>
          <p:nvSpPr>
            <p:cNvPr id="1512" name="Freeform: Shape 1511">
              <a:extLst>
                <a:ext uri="{FF2B5EF4-FFF2-40B4-BE49-F238E27FC236}">
                  <a16:creationId xmlns:a16="http://schemas.microsoft.com/office/drawing/2014/main" id="{2283B17E-1D41-858B-051C-28D7CB4BBAD3}"/>
                </a:ext>
              </a:extLst>
            </p:cNvPr>
            <p:cNvSpPr/>
            <p:nvPr/>
          </p:nvSpPr>
          <p:spPr>
            <a:xfrm>
              <a:off x="7154350" y="574380"/>
              <a:ext cx="15464" cy="10566"/>
            </a:xfrm>
            <a:custGeom>
              <a:avLst/>
              <a:gdLst>
                <a:gd name="connsiteX0" fmla="*/ 12767 w 15464"/>
                <a:gd name="connsiteY0" fmla="*/ 10252 h 10566"/>
                <a:gd name="connsiteX1" fmla="*/ -2697 w 15464"/>
                <a:gd name="connsiteY1" fmla="*/ 32 h 10566"/>
                <a:gd name="connsiteX2" fmla="*/ 12633 w 15464"/>
                <a:gd name="connsiteY2" fmla="*/ 9458 h 10566"/>
                <a:gd name="connsiteX3" fmla="*/ 12767 w 15464"/>
                <a:gd name="connsiteY3" fmla="*/ 10252 h 10566"/>
              </a:gdLst>
              <a:ahLst/>
              <a:cxnLst>
                <a:cxn ang="0">
                  <a:pos x="connsiteX0" y="connsiteY0"/>
                </a:cxn>
                <a:cxn ang="0">
                  <a:pos x="connsiteX1" y="connsiteY1"/>
                </a:cxn>
                <a:cxn ang="0">
                  <a:pos x="connsiteX2" y="connsiteY2"/>
                </a:cxn>
                <a:cxn ang="0">
                  <a:pos x="connsiteX3" y="connsiteY3"/>
                </a:cxn>
              </a:cxnLst>
              <a:rect l="l" t="t" r="r" b="b"/>
              <a:pathLst>
                <a:path w="15464" h="10566">
                  <a:moveTo>
                    <a:pt x="12767" y="10252"/>
                  </a:moveTo>
                  <a:cubicBezTo>
                    <a:pt x="6313" y="9344"/>
                    <a:pt x="664" y="5592"/>
                    <a:pt x="-2697" y="32"/>
                  </a:cubicBezTo>
                  <a:cubicBezTo>
                    <a:pt x="4161" y="-1588"/>
                    <a:pt x="10952" y="2627"/>
                    <a:pt x="12633" y="9458"/>
                  </a:cubicBezTo>
                  <a:cubicBezTo>
                    <a:pt x="12700" y="9721"/>
                    <a:pt x="12700" y="9983"/>
                    <a:pt x="12767" y="10252"/>
                  </a:cubicBezTo>
                  <a:close/>
                </a:path>
              </a:pathLst>
            </a:custGeom>
            <a:solidFill>
              <a:srgbClr val="020202"/>
            </a:solidFill>
            <a:ln w="6712" cap="flat">
              <a:noFill/>
              <a:prstDash val="solid"/>
              <a:miter/>
            </a:ln>
          </p:spPr>
          <p:txBody>
            <a:bodyPr rtlCol="0" anchor="ctr"/>
            <a:lstStyle/>
            <a:p>
              <a:endParaRPr lang="es-CO"/>
            </a:p>
          </p:txBody>
        </p:sp>
        <p:sp>
          <p:nvSpPr>
            <p:cNvPr id="1513" name="Freeform: Shape 1512">
              <a:extLst>
                <a:ext uri="{FF2B5EF4-FFF2-40B4-BE49-F238E27FC236}">
                  <a16:creationId xmlns:a16="http://schemas.microsoft.com/office/drawing/2014/main" id="{14CE6BC2-F009-01CD-358F-7009B3453963}"/>
                </a:ext>
              </a:extLst>
            </p:cNvPr>
            <p:cNvSpPr/>
            <p:nvPr/>
          </p:nvSpPr>
          <p:spPr>
            <a:xfrm>
              <a:off x="7184538" y="594262"/>
              <a:ext cx="15329" cy="10653"/>
            </a:xfrm>
            <a:custGeom>
              <a:avLst/>
              <a:gdLst>
                <a:gd name="connsiteX0" fmla="*/ 12633 w 15329"/>
                <a:gd name="connsiteY0" fmla="*/ 10339 h 10653"/>
                <a:gd name="connsiteX1" fmla="*/ -2697 w 15329"/>
                <a:gd name="connsiteY1" fmla="*/ -15 h 10653"/>
                <a:gd name="connsiteX2" fmla="*/ 12498 w 15329"/>
                <a:gd name="connsiteY2" fmla="*/ 9734 h 10653"/>
                <a:gd name="connsiteX3" fmla="*/ 12633 w 15329"/>
                <a:gd name="connsiteY3" fmla="*/ 10339 h 10653"/>
              </a:gdLst>
              <a:ahLst/>
              <a:cxnLst>
                <a:cxn ang="0">
                  <a:pos x="connsiteX0" y="connsiteY0"/>
                </a:cxn>
                <a:cxn ang="0">
                  <a:pos x="connsiteX1" y="connsiteY1"/>
                </a:cxn>
                <a:cxn ang="0">
                  <a:pos x="connsiteX2" y="connsiteY2"/>
                </a:cxn>
                <a:cxn ang="0">
                  <a:pos x="connsiteX3" y="connsiteY3"/>
                </a:cxn>
              </a:cxnLst>
              <a:rect l="l" t="t" r="r" b="b"/>
              <a:pathLst>
                <a:path w="15329" h="10653">
                  <a:moveTo>
                    <a:pt x="12633" y="10339"/>
                  </a:moveTo>
                  <a:cubicBezTo>
                    <a:pt x="6246" y="9344"/>
                    <a:pt x="597" y="5552"/>
                    <a:pt x="-2697" y="-15"/>
                  </a:cubicBezTo>
                  <a:cubicBezTo>
                    <a:pt x="4228" y="-1528"/>
                    <a:pt x="11019" y="2836"/>
                    <a:pt x="12498" y="9734"/>
                  </a:cubicBezTo>
                  <a:cubicBezTo>
                    <a:pt x="12565" y="9936"/>
                    <a:pt x="12565" y="10137"/>
                    <a:pt x="12633" y="10339"/>
                  </a:cubicBezTo>
                  <a:close/>
                </a:path>
              </a:pathLst>
            </a:custGeom>
            <a:solidFill>
              <a:srgbClr val="020202"/>
            </a:solidFill>
            <a:ln w="6712" cap="flat">
              <a:noFill/>
              <a:prstDash val="solid"/>
              <a:miter/>
            </a:ln>
          </p:spPr>
          <p:txBody>
            <a:bodyPr rtlCol="0" anchor="ctr"/>
            <a:lstStyle/>
            <a:p>
              <a:endParaRPr lang="es-CO"/>
            </a:p>
          </p:txBody>
        </p:sp>
        <p:sp>
          <p:nvSpPr>
            <p:cNvPr id="1514" name="Freeform: Shape 1513">
              <a:extLst>
                <a:ext uri="{FF2B5EF4-FFF2-40B4-BE49-F238E27FC236}">
                  <a16:creationId xmlns:a16="http://schemas.microsoft.com/office/drawing/2014/main" id="{62E8AEF7-CDB1-3023-116D-1E7AD0F155D3}"/>
                </a:ext>
              </a:extLst>
            </p:cNvPr>
            <p:cNvSpPr/>
            <p:nvPr/>
          </p:nvSpPr>
          <p:spPr>
            <a:xfrm>
              <a:off x="7299377" y="683697"/>
              <a:ext cx="14791" cy="10977"/>
            </a:xfrm>
            <a:custGeom>
              <a:avLst/>
              <a:gdLst>
                <a:gd name="connsiteX0" fmla="*/ 12094 w 14791"/>
                <a:gd name="connsiteY0" fmla="*/ 10663 h 10977"/>
                <a:gd name="connsiteX1" fmla="*/ -2697 w 14791"/>
                <a:gd name="connsiteY1" fmla="*/ -162 h 10977"/>
                <a:gd name="connsiteX2" fmla="*/ 12094 w 14791"/>
                <a:gd name="connsiteY2" fmla="*/ 10663 h 10977"/>
              </a:gdLst>
              <a:ahLst/>
              <a:cxnLst>
                <a:cxn ang="0">
                  <a:pos x="connsiteX0" y="connsiteY0"/>
                </a:cxn>
                <a:cxn ang="0">
                  <a:pos x="connsiteX1" y="connsiteY1"/>
                </a:cxn>
                <a:cxn ang="0">
                  <a:pos x="connsiteX2" y="connsiteY2"/>
                </a:cxn>
              </a:cxnLst>
              <a:rect l="l" t="t" r="r" b="b"/>
              <a:pathLst>
                <a:path w="14791" h="10977">
                  <a:moveTo>
                    <a:pt x="12094" y="10663"/>
                  </a:moveTo>
                  <a:cubicBezTo>
                    <a:pt x="5909" y="9224"/>
                    <a:pt x="530" y="5311"/>
                    <a:pt x="-2697" y="-162"/>
                  </a:cubicBezTo>
                  <a:cubicBezTo>
                    <a:pt x="4363" y="-1251"/>
                    <a:pt x="11019" y="3597"/>
                    <a:pt x="12094" y="10663"/>
                  </a:cubicBezTo>
                  <a:close/>
                </a:path>
              </a:pathLst>
            </a:custGeom>
            <a:solidFill>
              <a:srgbClr val="020202"/>
            </a:solidFill>
            <a:ln w="6712" cap="flat">
              <a:noFill/>
              <a:prstDash val="solid"/>
              <a:miter/>
            </a:ln>
          </p:spPr>
          <p:txBody>
            <a:bodyPr rtlCol="0" anchor="ctr"/>
            <a:lstStyle/>
            <a:p>
              <a:endParaRPr lang="es-CO"/>
            </a:p>
          </p:txBody>
        </p:sp>
        <p:sp>
          <p:nvSpPr>
            <p:cNvPr id="1515" name="Freeform: Shape 1514">
              <a:extLst>
                <a:ext uri="{FF2B5EF4-FFF2-40B4-BE49-F238E27FC236}">
                  <a16:creationId xmlns:a16="http://schemas.microsoft.com/office/drawing/2014/main" id="{E121048B-7019-3134-9FA3-6BDB50F12603}"/>
                </a:ext>
              </a:extLst>
            </p:cNvPr>
            <p:cNvSpPr/>
            <p:nvPr/>
          </p:nvSpPr>
          <p:spPr>
            <a:xfrm>
              <a:off x="7169343" y="584309"/>
              <a:ext cx="15397" cy="10587"/>
            </a:xfrm>
            <a:custGeom>
              <a:avLst/>
              <a:gdLst>
                <a:gd name="connsiteX0" fmla="*/ 12700 w 15397"/>
                <a:gd name="connsiteY0" fmla="*/ 10273 h 10587"/>
                <a:gd name="connsiteX1" fmla="*/ -2697 w 15397"/>
                <a:gd name="connsiteY1" fmla="*/ -14 h 10587"/>
                <a:gd name="connsiteX2" fmla="*/ 12633 w 15397"/>
                <a:gd name="connsiteY2" fmla="*/ 9776 h 10587"/>
                <a:gd name="connsiteX3" fmla="*/ 12700 w 15397"/>
                <a:gd name="connsiteY3" fmla="*/ 10273 h 10587"/>
              </a:gdLst>
              <a:ahLst/>
              <a:cxnLst>
                <a:cxn ang="0">
                  <a:pos x="connsiteX0" y="connsiteY0"/>
                </a:cxn>
                <a:cxn ang="0">
                  <a:pos x="connsiteX1" y="connsiteY1"/>
                </a:cxn>
                <a:cxn ang="0">
                  <a:pos x="connsiteX2" y="connsiteY2"/>
                </a:cxn>
                <a:cxn ang="0">
                  <a:pos x="connsiteX3" y="connsiteY3"/>
                </a:cxn>
              </a:cxnLst>
              <a:rect l="l" t="t" r="r" b="b"/>
              <a:pathLst>
                <a:path w="15397" h="10587">
                  <a:moveTo>
                    <a:pt x="12700" y="10273"/>
                  </a:moveTo>
                  <a:cubicBezTo>
                    <a:pt x="6313" y="9298"/>
                    <a:pt x="664" y="5527"/>
                    <a:pt x="-2697" y="-14"/>
                  </a:cubicBezTo>
                  <a:cubicBezTo>
                    <a:pt x="4228" y="-1533"/>
                    <a:pt x="11086" y="2850"/>
                    <a:pt x="12633" y="9776"/>
                  </a:cubicBezTo>
                  <a:cubicBezTo>
                    <a:pt x="12633" y="9937"/>
                    <a:pt x="12700" y="10105"/>
                    <a:pt x="12700" y="10273"/>
                  </a:cubicBezTo>
                  <a:close/>
                </a:path>
              </a:pathLst>
            </a:custGeom>
            <a:solidFill>
              <a:srgbClr val="020202"/>
            </a:solidFill>
            <a:ln w="6712" cap="flat">
              <a:noFill/>
              <a:prstDash val="solid"/>
              <a:miter/>
            </a:ln>
          </p:spPr>
          <p:txBody>
            <a:bodyPr rtlCol="0" anchor="ctr"/>
            <a:lstStyle/>
            <a:p>
              <a:endParaRPr lang="es-CO"/>
            </a:p>
          </p:txBody>
        </p:sp>
        <p:sp>
          <p:nvSpPr>
            <p:cNvPr id="1516" name="Freeform: Shape 1515">
              <a:extLst>
                <a:ext uri="{FF2B5EF4-FFF2-40B4-BE49-F238E27FC236}">
                  <a16:creationId xmlns:a16="http://schemas.microsoft.com/office/drawing/2014/main" id="{F07B3D20-DEAC-2722-8C3B-19BC9D197B02}"/>
                </a:ext>
              </a:extLst>
            </p:cNvPr>
            <p:cNvSpPr/>
            <p:nvPr/>
          </p:nvSpPr>
          <p:spPr>
            <a:xfrm>
              <a:off x="7124430" y="554465"/>
              <a:ext cx="15464" cy="10647"/>
            </a:xfrm>
            <a:custGeom>
              <a:avLst/>
              <a:gdLst>
                <a:gd name="connsiteX0" fmla="*/ 12767 w 15464"/>
                <a:gd name="connsiteY0" fmla="*/ 10332 h 10647"/>
                <a:gd name="connsiteX1" fmla="*/ -2697 w 15464"/>
                <a:gd name="connsiteY1" fmla="*/ 45 h 10647"/>
                <a:gd name="connsiteX2" fmla="*/ 12565 w 15464"/>
                <a:gd name="connsiteY2" fmla="*/ 9344 h 10647"/>
                <a:gd name="connsiteX3" fmla="*/ 12767 w 15464"/>
                <a:gd name="connsiteY3" fmla="*/ 10332 h 10647"/>
              </a:gdLst>
              <a:ahLst/>
              <a:cxnLst>
                <a:cxn ang="0">
                  <a:pos x="connsiteX0" y="connsiteY0"/>
                </a:cxn>
                <a:cxn ang="0">
                  <a:pos x="connsiteX1" y="connsiteY1"/>
                </a:cxn>
                <a:cxn ang="0">
                  <a:pos x="connsiteX2" y="connsiteY2"/>
                </a:cxn>
                <a:cxn ang="0">
                  <a:pos x="connsiteX3" y="connsiteY3"/>
                </a:cxn>
              </a:cxnLst>
              <a:rect l="l" t="t" r="r" b="b"/>
              <a:pathLst>
                <a:path w="15464" h="10647">
                  <a:moveTo>
                    <a:pt x="12767" y="10332"/>
                  </a:moveTo>
                  <a:cubicBezTo>
                    <a:pt x="6446" y="9095"/>
                    <a:pt x="866" y="5397"/>
                    <a:pt x="-2697" y="45"/>
                  </a:cubicBezTo>
                  <a:cubicBezTo>
                    <a:pt x="4094" y="-1602"/>
                    <a:pt x="10952" y="2560"/>
                    <a:pt x="12565" y="9344"/>
                  </a:cubicBezTo>
                  <a:cubicBezTo>
                    <a:pt x="12633" y="9673"/>
                    <a:pt x="12700" y="10003"/>
                    <a:pt x="12767" y="10332"/>
                  </a:cubicBezTo>
                  <a:close/>
                </a:path>
              </a:pathLst>
            </a:custGeom>
            <a:solidFill>
              <a:srgbClr val="020202"/>
            </a:solidFill>
            <a:ln w="6712" cap="flat">
              <a:noFill/>
              <a:prstDash val="solid"/>
              <a:miter/>
            </a:ln>
          </p:spPr>
          <p:txBody>
            <a:bodyPr rtlCol="0" anchor="ctr"/>
            <a:lstStyle/>
            <a:p>
              <a:endParaRPr lang="es-CO"/>
            </a:p>
          </p:txBody>
        </p:sp>
        <p:sp>
          <p:nvSpPr>
            <p:cNvPr id="1517" name="Freeform: Shape 1516">
              <a:extLst>
                <a:ext uri="{FF2B5EF4-FFF2-40B4-BE49-F238E27FC236}">
                  <a16:creationId xmlns:a16="http://schemas.microsoft.com/office/drawing/2014/main" id="{42D74C46-73F6-735D-A1D9-96FB168943F3}"/>
                </a:ext>
              </a:extLst>
            </p:cNvPr>
            <p:cNvSpPr/>
            <p:nvPr/>
          </p:nvSpPr>
          <p:spPr>
            <a:xfrm>
              <a:off x="6840765" y="424793"/>
              <a:ext cx="15462" cy="5812"/>
            </a:xfrm>
            <a:custGeom>
              <a:avLst/>
              <a:gdLst>
                <a:gd name="connsiteX0" fmla="*/ 12765 w 15462"/>
                <a:gd name="connsiteY0" fmla="*/ 5265 h 5812"/>
                <a:gd name="connsiteX1" fmla="*/ -2697 w 15462"/>
                <a:gd name="connsiteY1" fmla="*/ 155 h 5812"/>
                <a:gd name="connsiteX2" fmla="*/ 12765 w 15462"/>
                <a:gd name="connsiteY2" fmla="*/ 5265 h 5812"/>
              </a:gdLst>
              <a:ahLst/>
              <a:cxnLst>
                <a:cxn ang="0">
                  <a:pos x="connsiteX0" y="connsiteY0"/>
                </a:cxn>
                <a:cxn ang="0">
                  <a:pos x="connsiteX1" y="connsiteY1"/>
                </a:cxn>
                <a:cxn ang="0">
                  <a:pos x="connsiteX2" y="connsiteY2"/>
                </a:cxn>
              </a:cxnLst>
              <a:rect l="l" t="t" r="r" b="b"/>
              <a:pathLst>
                <a:path w="15462" h="5812">
                  <a:moveTo>
                    <a:pt x="12765" y="5265"/>
                  </a:moveTo>
                  <a:cubicBezTo>
                    <a:pt x="7051" y="6199"/>
                    <a:pt x="1336" y="4290"/>
                    <a:pt x="-2697" y="155"/>
                  </a:cubicBezTo>
                  <a:cubicBezTo>
                    <a:pt x="3151" y="-383"/>
                    <a:pt x="9404" y="-1728"/>
                    <a:pt x="12765" y="5265"/>
                  </a:cubicBezTo>
                  <a:close/>
                </a:path>
              </a:pathLst>
            </a:custGeom>
            <a:solidFill>
              <a:srgbClr val="020202"/>
            </a:solidFill>
            <a:ln w="6712" cap="flat">
              <a:noFill/>
              <a:prstDash val="solid"/>
              <a:miter/>
            </a:ln>
          </p:spPr>
          <p:txBody>
            <a:bodyPr rtlCol="0" anchor="ctr"/>
            <a:lstStyle/>
            <a:p>
              <a:endParaRPr lang="es-CO"/>
            </a:p>
          </p:txBody>
        </p:sp>
        <p:sp>
          <p:nvSpPr>
            <p:cNvPr id="1518" name="Freeform: Shape 1517">
              <a:extLst>
                <a:ext uri="{FF2B5EF4-FFF2-40B4-BE49-F238E27FC236}">
                  <a16:creationId xmlns:a16="http://schemas.microsoft.com/office/drawing/2014/main" id="{61EDEDF8-C519-DB69-DFA1-CE6A982215B3}"/>
                </a:ext>
              </a:extLst>
            </p:cNvPr>
            <p:cNvSpPr/>
            <p:nvPr/>
          </p:nvSpPr>
          <p:spPr>
            <a:xfrm>
              <a:off x="6855758" y="429775"/>
              <a:ext cx="15397" cy="5749"/>
            </a:xfrm>
            <a:custGeom>
              <a:avLst/>
              <a:gdLst>
                <a:gd name="connsiteX0" fmla="*/ 12700 w 15397"/>
                <a:gd name="connsiteY0" fmla="*/ 5259 h 5749"/>
                <a:gd name="connsiteX1" fmla="*/ -2697 w 15397"/>
                <a:gd name="connsiteY1" fmla="*/ 14 h 5749"/>
                <a:gd name="connsiteX2" fmla="*/ 12700 w 15397"/>
                <a:gd name="connsiteY2" fmla="*/ 5259 h 5749"/>
              </a:gdLst>
              <a:ahLst/>
              <a:cxnLst>
                <a:cxn ang="0">
                  <a:pos x="connsiteX0" y="connsiteY0"/>
                </a:cxn>
                <a:cxn ang="0">
                  <a:pos x="connsiteX1" y="connsiteY1"/>
                </a:cxn>
                <a:cxn ang="0">
                  <a:pos x="connsiteX2" y="connsiteY2"/>
                </a:cxn>
              </a:cxnLst>
              <a:rect l="l" t="t" r="r" b="b"/>
              <a:pathLst>
                <a:path w="15397" h="5749">
                  <a:moveTo>
                    <a:pt x="12700" y="5259"/>
                  </a:moveTo>
                  <a:cubicBezTo>
                    <a:pt x="7051" y="6059"/>
                    <a:pt x="1336" y="4109"/>
                    <a:pt x="-2697" y="14"/>
                  </a:cubicBezTo>
                  <a:cubicBezTo>
                    <a:pt x="3151" y="-322"/>
                    <a:pt x="9338" y="-1667"/>
                    <a:pt x="12700" y="5259"/>
                  </a:cubicBezTo>
                  <a:close/>
                </a:path>
              </a:pathLst>
            </a:custGeom>
            <a:solidFill>
              <a:srgbClr val="020202"/>
            </a:solidFill>
            <a:ln w="6712" cap="flat">
              <a:noFill/>
              <a:prstDash val="solid"/>
              <a:miter/>
            </a:ln>
          </p:spPr>
          <p:txBody>
            <a:bodyPr rtlCol="0" anchor="ctr"/>
            <a:lstStyle/>
            <a:p>
              <a:endParaRPr lang="es-CO"/>
            </a:p>
          </p:txBody>
        </p:sp>
        <p:sp>
          <p:nvSpPr>
            <p:cNvPr id="1519" name="Freeform: Shape 1518">
              <a:extLst>
                <a:ext uri="{FF2B5EF4-FFF2-40B4-BE49-F238E27FC236}">
                  <a16:creationId xmlns:a16="http://schemas.microsoft.com/office/drawing/2014/main" id="{30B0846F-BF5F-7926-BFCD-6284A60BE6D2}"/>
                </a:ext>
              </a:extLst>
            </p:cNvPr>
            <p:cNvSpPr/>
            <p:nvPr/>
          </p:nvSpPr>
          <p:spPr>
            <a:xfrm>
              <a:off x="6870752" y="434720"/>
              <a:ext cx="15329" cy="5890"/>
            </a:xfrm>
            <a:custGeom>
              <a:avLst/>
              <a:gdLst>
                <a:gd name="connsiteX0" fmla="*/ 12633 w 15329"/>
                <a:gd name="connsiteY0" fmla="*/ 5423 h 5890"/>
                <a:gd name="connsiteX1" fmla="*/ -2697 w 15329"/>
                <a:gd name="connsiteY1" fmla="*/ -23 h 5890"/>
                <a:gd name="connsiteX2" fmla="*/ 12633 w 15329"/>
                <a:gd name="connsiteY2" fmla="*/ 5423 h 5890"/>
              </a:gdLst>
              <a:ahLst/>
              <a:cxnLst>
                <a:cxn ang="0">
                  <a:pos x="connsiteX0" y="connsiteY0"/>
                </a:cxn>
                <a:cxn ang="0">
                  <a:pos x="connsiteX1" y="connsiteY1"/>
                </a:cxn>
                <a:cxn ang="0">
                  <a:pos x="connsiteX2" y="connsiteY2"/>
                </a:cxn>
              </a:cxnLst>
              <a:rect l="l" t="t" r="r" b="b"/>
              <a:pathLst>
                <a:path w="15329" h="5890">
                  <a:moveTo>
                    <a:pt x="12633" y="5423"/>
                  </a:moveTo>
                  <a:cubicBezTo>
                    <a:pt x="6917" y="6170"/>
                    <a:pt x="1269" y="4146"/>
                    <a:pt x="-2697" y="-23"/>
                  </a:cubicBezTo>
                  <a:cubicBezTo>
                    <a:pt x="3151" y="-292"/>
                    <a:pt x="9405" y="-1703"/>
                    <a:pt x="12633" y="5423"/>
                  </a:cubicBezTo>
                  <a:close/>
                </a:path>
              </a:pathLst>
            </a:custGeom>
            <a:solidFill>
              <a:srgbClr val="020202"/>
            </a:solidFill>
            <a:ln w="6712" cap="flat">
              <a:noFill/>
              <a:prstDash val="solid"/>
              <a:miter/>
            </a:ln>
          </p:spPr>
          <p:txBody>
            <a:bodyPr rtlCol="0" anchor="ctr"/>
            <a:lstStyle/>
            <a:p>
              <a:endParaRPr lang="es-CO"/>
            </a:p>
          </p:txBody>
        </p:sp>
        <p:sp>
          <p:nvSpPr>
            <p:cNvPr id="1520" name="Freeform: Shape 1519">
              <a:extLst>
                <a:ext uri="{FF2B5EF4-FFF2-40B4-BE49-F238E27FC236}">
                  <a16:creationId xmlns:a16="http://schemas.microsoft.com/office/drawing/2014/main" id="{4810B778-F5D0-F6D2-A303-DBDD3429A927}"/>
                </a:ext>
              </a:extLst>
            </p:cNvPr>
            <p:cNvSpPr/>
            <p:nvPr/>
          </p:nvSpPr>
          <p:spPr>
            <a:xfrm>
              <a:off x="6960242" y="469669"/>
              <a:ext cx="10622" cy="5316"/>
            </a:xfrm>
            <a:custGeom>
              <a:avLst/>
              <a:gdLst>
                <a:gd name="connsiteX0" fmla="*/ 7925 w 10622"/>
                <a:gd name="connsiteY0" fmla="*/ 4899 h 5316"/>
                <a:gd name="connsiteX1" fmla="*/ -2697 w 10622"/>
                <a:gd name="connsiteY1" fmla="*/ 58 h 5316"/>
                <a:gd name="connsiteX2" fmla="*/ 7925 w 10622"/>
                <a:gd name="connsiteY2" fmla="*/ 4899 h 5316"/>
              </a:gdLst>
              <a:ahLst/>
              <a:cxnLst>
                <a:cxn ang="0">
                  <a:pos x="connsiteX0" y="connsiteY0"/>
                </a:cxn>
                <a:cxn ang="0">
                  <a:pos x="connsiteX1" y="connsiteY1"/>
                </a:cxn>
                <a:cxn ang="0">
                  <a:pos x="connsiteX2" y="connsiteY2"/>
                </a:cxn>
              </a:cxnLst>
              <a:rect l="l" t="t" r="r" b="b"/>
              <a:pathLst>
                <a:path w="10622" h="5316">
                  <a:moveTo>
                    <a:pt x="7925" y="4899"/>
                  </a:moveTo>
                  <a:cubicBezTo>
                    <a:pt x="3757" y="5477"/>
                    <a:pt x="-412" y="3594"/>
                    <a:pt x="-2697" y="58"/>
                  </a:cubicBezTo>
                  <a:cubicBezTo>
                    <a:pt x="1538" y="-1213"/>
                    <a:pt x="6109" y="858"/>
                    <a:pt x="7925" y="4899"/>
                  </a:cubicBezTo>
                  <a:close/>
                </a:path>
              </a:pathLst>
            </a:custGeom>
            <a:solidFill>
              <a:srgbClr val="020202"/>
            </a:solidFill>
            <a:ln w="6712" cap="flat">
              <a:noFill/>
              <a:prstDash val="solid"/>
              <a:miter/>
            </a:ln>
          </p:spPr>
          <p:txBody>
            <a:bodyPr rtlCol="0" anchor="ctr"/>
            <a:lstStyle/>
            <a:p>
              <a:endParaRPr lang="es-CO"/>
            </a:p>
          </p:txBody>
        </p:sp>
        <p:sp>
          <p:nvSpPr>
            <p:cNvPr id="1521" name="Freeform: Shape 1520">
              <a:extLst>
                <a:ext uri="{FF2B5EF4-FFF2-40B4-BE49-F238E27FC236}">
                  <a16:creationId xmlns:a16="http://schemas.microsoft.com/office/drawing/2014/main" id="{4FB47595-847C-96F7-DF5A-305A3E6AB512}"/>
                </a:ext>
              </a:extLst>
            </p:cNvPr>
            <p:cNvSpPr/>
            <p:nvPr/>
          </p:nvSpPr>
          <p:spPr>
            <a:xfrm>
              <a:off x="6970528" y="474585"/>
              <a:ext cx="10421" cy="5016"/>
            </a:xfrm>
            <a:custGeom>
              <a:avLst/>
              <a:gdLst>
                <a:gd name="connsiteX0" fmla="*/ 7724 w 10421"/>
                <a:gd name="connsiteY0" fmla="*/ 4622 h 5016"/>
                <a:gd name="connsiteX1" fmla="*/ -2697 w 10421"/>
                <a:gd name="connsiteY1" fmla="*/ -152 h 5016"/>
                <a:gd name="connsiteX2" fmla="*/ 7724 w 10421"/>
                <a:gd name="connsiteY2" fmla="*/ 4622 h 5016"/>
              </a:gdLst>
              <a:ahLst/>
              <a:cxnLst>
                <a:cxn ang="0">
                  <a:pos x="connsiteX0" y="connsiteY0"/>
                </a:cxn>
                <a:cxn ang="0">
                  <a:pos x="connsiteX1" y="connsiteY1"/>
                </a:cxn>
                <a:cxn ang="0">
                  <a:pos x="connsiteX2" y="connsiteY2"/>
                </a:cxn>
              </a:cxnLst>
              <a:rect l="l" t="t" r="r" b="b"/>
              <a:pathLst>
                <a:path w="10421" h="5016">
                  <a:moveTo>
                    <a:pt x="7724" y="4622"/>
                  </a:moveTo>
                  <a:cubicBezTo>
                    <a:pt x="3624" y="5119"/>
                    <a:pt x="-411" y="3277"/>
                    <a:pt x="-2697" y="-152"/>
                  </a:cubicBezTo>
                  <a:cubicBezTo>
                    <a:pt x="1405" y="-905"/>
                    <a:pt x="5574" y="1004"/>
                    <a:pt x="7724" y="4622"/>
                  </a:cubicBezTo>
                  <a:close/>
                </a:path>
              </a:pathLst>
            </a:custGeom>
            <a:solidFill>
              <a:srgbClr val="020202"/>
            </a:solidFill>
            <a:ln w="6712" cap="flat">
              <a:noFill/>
              <a:prstDash val="solid"/>
              <a:miter/>
            </a:ln>
          </p:spPr>
          <p:txBody>
            <a:bodyPr rtlCol="0" anchor="ctr"/>
            <a:lstStyle/>
            <a:p>
              <a:endParaRPr lang="es-CO"/>
            </a:p>
          </p:txBody>
        </p:sp>
        <p:sp>
          <p:nvSpPr>
            <p:cNvPr id="1522" name="Freeform: Shape 1521">
              <a:extLst>
                <a:ext uri="{FF2B5EF4-FFF2-40B4-BE49-F238E27FC236}">
                  <a16:creationId xmlns:a16="http://schemas.microsoft.com/office/drawing/2014/main" id="{C8A92AED-4513-911E-228D-B4D0C638C40E}"/>
                </a:ext>
              </a:extLst>
            </p:cNvPr>
            <p:cNvSpPr/>
            <p:nvPr/>
          </p:nvSpPr>
          <p:spPr>
            <a:xfrm>
              <a:off x="7004886" y="489949"/>
              <a:ext cx="10421" cy="5675"/>
            </a:xfrm>
            <a:custGeom>
              <a:avLst/>
              <a:gdLst>
                <a:gd name="connsiteX0" fmla="*/ 7724 w 10421"/>
                <a:gd name="connsiteY0" fmla="*/ 5327 h 5675"/>
                <a:gd name="connsiteX1" fmla="*/ -2697 w 10421"/>
                <a:gd name="connsiteY1" fmla="*/ -119 h 5675"/>
                <a:gd name="connsiteX2" fmla="*/ 7724 w 10421"/>
                <a:gd name="connsiteY2" fmla="*/ 5327 h 5675"/>
              </a:gdLst>
              <a:ahLst/>
              <a:cxnLst>
                <a:cxn ang="0">
                  <a:pos x="connsiteX0" y="connsiteY0"/>
                </a:cxn>
                <a:cxn ang="0">
                  <a:pos x="connsiteX1" y="connsiteY1"/>
                </a:cxn>
                <a:cxn ang="0">
                  <a:pos x="connsiteX2" y="connsiteY2"/>
                </a:cxn>
              </a:cxnLst>
              <a:rect l="l" t="t" r="r" b="b"/>
              <a:pathLst>
                <a:path w="10421" h="5675">
                  <a:moveTo>
                    <a:pt x="7724" y="5327"/>
                  </a:moveTo>
                  <a:cubicBezTo>
                    <a:pt x="3488" y="5656"/>
                    <a:pt x="-545" y="3538"/>
                    <a:pt x="-2697" y="-119"/>
                  </a:cubicBezTo>
                  <a:cubicBezTo>
                    <a:pt x="2076" y="-725"/>
                    <a:pt x="6178" y="-187"/>
                    <a:pt x="7724" y="5327"/>
                  </a:cubicBezTo>
                  <a:close/>
                </a:path>
              </a:pathLst>
            </a:custGeom>
            <a:solidFill>
              <a:srgbClr val="020202"/>
            </a:solidFill>
            <a:ln w="6712" cap="flat">
              <a:noFill/>
              <a:prstDash val="solid"/>
              <a:miter/>
            </a:ln>
          </p:spPr>
          <p:txBody>
            <a:bodyPr rtlCol="0" anchor="ctr"/>
            <a:lstStyle/>
            <a:p>
              <a:endParaRPr lang="es-CO"/>
            </a:p>
          </p:txBody>
        </p:sp>
        <p:sp>
          <p:nvSpPr>
            <p:cNvPr id="1523" name="Freeform: Shape 1522">
              <a:extLst>
                <a:ext uri="{FF2B5EF4-FFF2-40B4-BE49-F238E27FC236}">
                  <a16:creationId xmlns:a16="http://schemas.microsoft.com/office/drawing/2014/main" id="{68D83DC2-669A-51B7-7C1E-E45ED49E1EE9}"/>
                </a:ext>
              </a:extLst>
            </p:cNvPr>
            <p:cNvSpPr/>
            <p:nvPr/>
          </p:nvSpPr>
          <p:spPr>
            <a:xfrm>
              <a:off x="7060288" y="519442"/>
              <a:ext cx="10085" cy="5466"/>
            </a:xfrm>
            <a:custGeom>
              <a:avLst/>
              <a:gdLst>
                <a:gd name="connsiteX0" fmla="*/ 7388 w 10085"/>
                <a:gd name="connsiteY0" fmla="*/ 5149 h 5466"/>
                <a:gd name="connsiteX1" fmla="*/ -2697 w 10085"/>
                <a:gd name="connsiteY1" fmla="*/ -297 h 5466"/>
                <a:gd name="connsiteX2" fmla="*/ 7388 w 10085"/>
                <a:gd name="connsiteY2" fmla="*/ 5149 h 5466"/>
              </a:gdLst>
              <a:ahLst/>
              <a:cxnLst>
                <a:cxn ang="0">
                  <a:pos x="connsiteX0" y="connsiteY0"/>
                </a:cxn>
                <a:cxn ang="0">
                  <a:pos x="connsiteX1" y="connsiteY1"/>
                </a:cxn>
                <a:cxn ang="0">
                  <a:pos x="connsiteX2" y="connsiteY2"/>
                </a:cxn>
              </a:cxnLst>
              <a:rect l="l" t="t" r="r" b="b"/>
              <a:pathLst>
                <a:path w="10085" h="5466">
                  <a:moveTo>
                    <a:pt x="7388" y="5149"/>
                  </a:moveTo>
                  <a:cubicBezTo>
                    <a:pt x="3286" y="5243"/>
                    <a:pt x="-545" y="3172"/>
                    <a:pt x="-2697" y="-297"/>
                  </a:cubicBezTo>
                  <a:cubicBezTo>
                    <a:pt x="1740" y="-432"/>
                    <a:pt x="5640" y="106"/>
                    <a:pt x="7388" y="5149"/>
                  </a:cubicBezTo>
                  <a:close/>
                </a:path>
              </a:pathLst>
            </a:custGeom>
            <a:solidFill>
              <a:srgbClr val="020202"/>
            </a:solidFill>
            <a:ln w="6712" cap="flat">
              <a:noFill/>
              <a:prstDash val="solid"/>
              <a:miter/>
            </a:ln>
          </p:spPr>
          <p:txBody>
            <a:bodyPr rtlCol="0" anchor="ctr"/>
            <a:lstStyle/>
            <a:p>
              <a:endParaRPr lang="es-CO"/>
            </a:p>
          </p:txBody>
        </p:sp>
        <p:sp>
          <p:nvSpPr>
            <p:cNvPr id="1524" name="Freeform: Shape 1523">
              <a:extLst>
                <a:ext uri="{FF2B5EF4-FFF2-40B4-BE49-F238E27FC236}">
                  <a16:creationId xmlns:a16="http://schemas.microsoft.com/office/drawing/2014/main" id="{BC3BFC87-6138-DB01-36F2-7F6403B4E0CF}"/>
                </a:ext>
              </a:extLst>
            </p:cNvPr>
            <p:cNvSpPr/>
            <p:nvPr/>
          </p:nvSpPr>
          <p:spPr>
            <a:xfrm>
              <a:off x="7070036" y="524589"/>
              <a:ext cx="10152" cy="5705"/>
            </a:xfrm>
            <a:custGeom>
              <a:avLst/>
              <a:gdLst>
                <a:gd name="connsiteX0" fmla="*/ 7455 w 10152"/>
                <a:gd name="connsiteY0" fmla="*/ 5381 h 5705"/>
                <a:gd name="connsiteX1" fmla="*/ -2697 w 10152"/>
                <a:gd name="connsiteY1" fmla="*/ -267 h 5705"/>
                <a:gd name="connsiteX2" fmla="*/ 7455 w 10152"/>
                <a:gd name="connsiteY2" fmla="*/ 5381 h 5705"/>
              </a:gdLst>
              <a:ahLst/>
              <a:cxnLst>
                <a:cxn ang="0">
                  <a:pos x="connsiteX0" y="connsiteY0"/>
                </a:cxn>
                <a:cxn ang="0">
                  <a:pos x="connsiteX1" y="connsiteY1"/>
                </a:cxn>
                <a:cxn ang="0">
                  <a:pos x="connsiteX2" y="connsiteY2"/>
                </a:cxn>
              </a:cxnLst>
              <a:rect l="l" t="t" r="r" b="b"/>
              <a:pathLst>
                <a:path w="10152" h="5705">
                  <a:moveTo>
                    <a:pt x="7455" y="5381"/>
                  </a:moveTo>
                  <a:cubicBezTo>
                    <a:pt x="3288" y="5562"/>
                    <a:pt x="-680" y="3377"/>
                    <a:pt x="-2697" y="-267"/>
                  </a:cubicBezTo>
                  <a:cubicBezTo>
                    <a:pt x="1876" y="-536"/>
                    <a:pt x="6111" y="204"/>
                    <a:pt x="7455" y="5381"/>
                  </a:cubicBezTo>
                  <a:close/>
                </a:path>
              </a:pathLst>
            </a:custGeom>
            <a:solidFill>
              <a:srgbClr val="020202"/>
            </a:solidFill>
            <a:ln w="6712" cap="flat">
              <a:noFill/>
              <a:prstDash val="solid"/>
              <a:miter/>
            </a:ln>
          </p:spPr>
          <p:txBody>
            <a:bodyPr rtlCol="0" anchor="ctr"/>
            <a:lstStyle/>
            <a:p>
              <a:endParaRPr lang="es-CO"/>
            </a:p>
          </p:txBody>
        </p:sp>
        <p:sp>
          <p:nvSpPr>
            <p:cNvPr id="1525" name="Freeform: Shape 1524">
              <a:extLst>
                <a:ext uri="{FF2B5EF4-FFF2-40B4-BE49-F238E27FC236}">
                  <a16:creationId xmlns:a16="http://schemas.microsoft.com/office/drawing/2014/main" id="{B6E42A7C-8A14-EB20-AA16-984862C49E1B}"/>
                </a:ext>
              </a:extLst>
            </p:cNvPr>
            <p:cNvSpPr/>
            <p:nvPr/>
          </p:nvSpPr>
          <p:spPr>
            <a:xfrm>
              <a:off x="7104998" y="544389"/>
              <a:ext cx="10152" cy="5543"/>
            </a:xfrm>
            <a:custGeom>
              <a:avLst/>
              <a:gdLst>
                <a:gd name="connsiteX0" fmla="*/ 7455 w 10152"/>
                <a:gd name="connsiteY0" fmla="*/ 5213 h 5543"/>
                <a:gd name="connsiteX1" fmla="*/ -2697 w 10152"/>
                <a:gd name="connsiteY1" fmla="*/ -300 h 5543"/>
                <a:gd name="connsiteX2" fmla="*/ 7455 w 10152"/>
                <a:gd name="connsiteY2" fmla="*/ 5213 h 5543"/>
              </a:gdLst>
              <a:ahLst/>
              <a:cxnLst>
                <a:cxn ang="0">
                  <a:pos x="connsiteX0" y="connsiteY0"/>
                </a:cxn>
                <a:cxn ang="0">
                  <a:pos x="connsiteX1" y="connsiteY1"/>
                </a:cxn>
                <a:cxn ang="0">
                  <a:pos x="connsiteX2" y="connsiteY2"/>
                </a:cxn>
              </a:cxnLst>
              <a:rect l="l" t="t" r="r" b="b"/>
              <a:pathLst>
                <a:path w="10152" h="5543">
                  <a:moveTo>
                    <a:pt x="7455" y="5213"/>
                  </a:moveTo>
                  <a:cubicBezTo>
                    <a:pt x="3288" y="5435"/>
                    <a:pt x="-613" y="3303"/>
                    <a:pt x="-2697" y="-300"/>
                  </a:cubicBezTo>
                  <a:cubicBezTo>
                    <a:pt x="1741" y="-435"/>
                    <a:pt x="5774" y="305"/>
                    <a:pt x="7455" y="5213"/>
                  </a:cubicBezTo>
                  <a:close/>
                </a:path>
              </a:pathLst>
            </a:custGeom>
            <a:solidFill>
              <a:srgbClr val="020202"/>
            </a:solidFill>
            <a:ln w="6712" cap="flat">
              <a:noFill/>
              <a:prstDash val="solid"/>
              <a:miter/>
            </a:ln>
          </p:spPr>
          <p:txBody>
            <a:bodyPr rtlCol="0" anchor="ctr"/>
            <a:lstStyle/>
            <a:p>
              <a:endParaRPr lang="es-CO"/>
            </a:p>
          </p:txBody>
        </p:sp>
        <p:sp>
          <p:nvSpPr>
            <p:cNvPr id="1526" name="Freeform: Shape 1525">
              <a:extLst>
                <a:ext uri="{FF2B5EF4-FFF2-40B4-BE49-F238E27FC236}">
                  <a16:creationId xmlns:a16="http://schemas.microsoft.com/office/drawing/2014/main" id="{98B7018E-F3EA-AC2F-08AE-3AE5C7786359}"/>
                </a:ext>
              </a:extLst>
            </p:cNvPr>
            <p:cNvSpPr/>
            <p:nvPr/>
          </p:nvSpPr>
          <p:spPr>
            <a:xfrm>
              <a:off x="7114749" y="549555"/>
              <a:ext cx="10219" cy="5686"/>
            </a:xfrm>
            <a:custGeom>
              <a:avLst/>
              <a:gdLst>
                <a:gd name="connsiteX0" fmla="*/ 7523 w 10219"/>
                <a:gd name="connsiteY0" fmla="*/ 5359 h 5686"/>
                <a:gd name="connsiteX1" fmla="*/ -2697 w 10219"/>
                <a:gd name="connsiteY1" fmla="*/ -222 h 5686"/>
                <a:gd name="connsiteX2" fmla="*/ 7523 w 10219"/>
                <a:gd name="connsiteY2" fmla="*/ 5359 h 5686"/>
              </a:gdLst>
              <a:ahLst/>
              <a:cxnLst>
                <a:cxn ang="0">
                  <a:pos x="connsiteX0" y="connsiteY0"/>
                </a:cxn>
                <a:cxn ang="0">
                  <a:pos x="connsiteX1" y="connsiteY1"/>
                </a:cxn>
                <a:cxn ang="0">
                  <a:pos x="connsiteX2" y="connsiteY2"/>
                </a:cxn>
              </a:cxnLst>
              <a:rect l="l" t="t" r="r" b="b"/>
              <a:pathLst>
                <a:path w="10219" h="5686">
                  <a:moveTo>
                    <a:pt x="7523" y="5359"/>
                  </a:moveTo>
                  <a:cubicBezTo>
                    <a:pt x="3353" y="5561"/>
                    <a:pt x="-614" y="3409"/>
                    <a:pt x="-2697" y="-222"/>
                  </a:cubicBezTo>
                  <a:cubicBezTo>
                    <a:pt x="1740" y="-625"/>
                    <a:pt x="5975" y="115"/>
                    <a:pt x="7523" y="5359"/>
                  </a:cubicBezTo>
                  <a:close/>
                </a:path>
              </a:pathLst>
            </a:custGeom>
            <a:solidFill>
              <a:srgbClr val="020202"/>
            </a:solidFill>
            <a:ln w="6712" cap="flat">
              <a:noFill/>
              <a:prstDash val="solid"/>
              <a:miter/>
            </a:ln>
          </p:spPr>
          <p:txBody>
            <a:bodyPr rtlCol="0" anchor="ctr"/>
            <a:lstStyle/>
            <a:p>
              <a:endParaRPr lang="es-CO"/>
            </a:p>
          </p:txBody>
        </p:sp>
        <p:sp>
          <p:nvSpPr>
            <p:cNvPr id="1527" name="Freeform: Shape 1526">
              <a:extLst>
                <a:ext uri="{FF2B5EF4-FFF2-40B4-BE49-F238E27FC236}">
                  <a16:creationId xmlns:a16="http://schemas.microsoft.com/office/drawing/2014/main" id="{D2F261C8-D9EC-9EE6-7489-1AF3A8FAED7D}"/>
                </a:ext>
              </a:extLst>
            </p:cNvPr>
            <p:cNvSpPr/>
            <p:nvPr/>
          </p:nvSpPr>
          <p:spPr>
            <a:xfrm>
              <a:off x="7145139" y="569146"/>
              <a:ext cx="9681" cy="5984"/>
            </a:xfrm>
            <a:custGeom>
              <a:avLst/>
              <a:gdLst>
                <a:gd name="connsiteX0" fmla="*/ 6984 w 9681"/>
                <a:gd name="connsiteY0" fmla="*/ 5669 h 5984"/>
                <a:gd name="connsiteX1" fmla="*/ -2697 w 9681"/>
                <a:gd name="connsiteY1" fmla="*/ -315 h 5984"/>
                <a:gd name="connsiteX2" fmla="*/ 6984 w 9681"/>
                <a:gd name="connsiteY2" fmla="*/ 5669 h 5984"/>
              </a:gdLst>
              <a:ahLst/>
              <a:cxnLst>
                <a:cxn ang="0">
                  <a:pos x="connsiteX0" y="connsiteY0"/>
                </a:cxn>
                <a:cxn ang="0">
                  <a:pos x="connsiteX1" y="connsiteY1"/>
                </a:cxn>
                <a:cxn ang="0">
                  <a:pos x="connsiteX2" y="connsiteY2"/>
                </a:cxn>
              </a:cxnLst>
              <a:rect l="l" t="t" r="r" b="b"/>
              <a:pathLst>
                <a:path w="9681" h="5984">
                  <a:moveTo>
                    <a:pt x="6984" y="5669"/>
                  </a:moveTo>
                  <a:cubicBezTo>
                    <a:pt x="2882" y="5609"/>
                    <a:pt x="-816" y="3309"/>
                    <a:pt x="-2697" y="-315"/>
                  </a:cubicBezTo>
                  <a:cubicBezTo>
                    <a:pt x="1740" y="-247"/>
                    <a:pt x="5640" y="559"/>
                    <a:pt x="6984" y="5669"/>
                  </a:cubicBezTo>
                  <a:close/>
                </a:path>
              </a:pathLst>
            </a:custGeom>
            <a:solidFill>
              <a:srgbClr val="020202"/>
            </a:solidFill>
            <a:ln w="6712" cap="flat">
              <a:noFill/>
              <a:prstDash val="solid"/>
              <a:miter/>
            </a:ln>
          </p:spPr>
          <p:txBody>
            <a:bodyPr rtlCol="0" anchor="ctr"/>
            <a:lstStyle/>
            <a:p>
              <a:endParaRPr lang="es-CO"/>
            </a:p>
          </p:txBody>
        </p:sp>
        <p:sp>
          <p:nvSpPr>
            <p:cNvPr id="1528" name="Freeform: Shape 1527">
              <a:extLst>
                <a:ext uri="{FF2B5EF4-FFF2-40B4-BE49-F238E27FC236}">
                  <a16:creationId xmlns:a16="http://schemas.microsoft.com/office/drawing/2014/main" id="{58FEE611-DDD5-1554-8D9C-D40B88E7BFF7}"/>
                </a:ext>
              </a:extLst>
            </p:cNvPr>
            <p:cNvSpPr/>
            <p:nvPr/>
          </p:nvSpPr>
          <p:spPr>
            <a:xfrm>
              <a:off x="7284383" y="673764"/>
              <a:ext cx="9614" cy="6051"/>
            </a:xfrm>
            <a:custGeom>
              <a:avLst/>
              <a:gdLst>
                <a:gd name="connsiteX0" fmla="*/ 6917 w 9614"/>
                <a:gd name="connsiteY0" fmla="*/ 5736 h 6051"/>
                <a:gd name="connsiteX1" fmla="*/ -2697 w 9614"/>
                <a:gd name="connsiteY1" fmla="*/ -315 h 6051"/>
                <a:gd name="connsiteX2" fmla="*/ 6917 w 9614"/>
                <a:gd name="connsiteY2" fmla="*/ 5736 h 6051"/>
              </a:gdLst>
              <a:ahLst/>
              <a:cxnLst>
                <a:cxn ang="0">
                  <a:pos x="connsiteX0" y="connsiteY0"/>
                </a:cxn>
                <a:cxn ang="0">
                  <a:pos x="connsiteX1" y="connsiteY1"/>
                </a:cxn>
                <a:cxn ang="0">
                  <a:pos x="connsiteX2" y="connsiteY2"/>
                </a:cxn>
              </a:cxnLst>
              <a:rect l="l" t="t" r="r" b="b"/>
              <a:pathLst>
                <a:path w="9614" h="6051">
                  <a:moveTo>
                    <a:pt x="6917" y="5736"/>
                  </a:moveTo>
                  <a:cubicBezTo>
                    <a:pt x="2815" y="5656"/>
                    <a:pt x="-882" y="3323"/>
                    <a:pt x="-2697" y="-315"/>
                  </a:cubicBezTo>
                  <a:cubicBezTo>
                    <a:pt x="1942" y="-248"/>
                    <a:pt x="5909" y="425"/>
                    <a:pt x="6917" y="5736"/>
                  </a:cubicBezTo>
                  <a:close/>
                </a:path>
              </a:pathLst>
            </a:custGeom>
            <a:solidFill>
              <a:srgbClr val="020202"/>
            </a:solidFill>
            <a:ln w="6712" cap="flat">
              <a:noFill/>
              <a:prstDash val="solid"/>
              <a:miter/>
            </a:ln>
          </p:spPr>
          <p:txBody>
            <a:bodyPr rtlCol="0" anchor="ctr"/>
            <a:lstStyle/>
            <a:p>
              <a:endParaRPr lang="es-CO"/>
            </a:p>
          </p:txBody>
        </p:sp>
        <p:sp>
          <p:nvSpPr>
            <p:cNvPr id="1529" name="Freeform: Shape 1528">
              <a:extLst>
                <a:ext uri="{FF2B5EF4-FFF2-40B4-BE49-F238E27FC236}">
                  <a16:creationId xmlns:a16="http://schemas.microsoft.com/office/drawing/2014/main" id="{808731A4-A808-2188-D8B2-0587724F4D13}"/>
                </a:ext>
              </a:extLst>
            </p:cNvPr>
            <p:cNvSpPr/>
            <p:nvPr/>
          </p:nvSpPr>
          <p:spPr>
            <a:xfrm>
              <a:off x="7557963" y="952724"/>
              <a:ext cx="4975" cy="5782"/>
            </a:xfrm>
            <a:custGeom>
              <a:avLst/>
              <a:gdLst>
                <a:gd name="connsiteX0" fmla="*/ 2278 w 4975"/>
                <a:gd name="connsiteY0" fmla="*/ 5467 h 5782"/>
                <a:gd name="connsiteX1" fmla="*/ -2697 w 4975"/>
                <a:gd name="connsiteY1" fmla="*/ -315 h 5782"/>
                <a:gd name="connsiteX2" fmla="*/ 2278 w 4975"/>
                <a:gd name="connsiteY2" fmla="*/ 5467 h 5782"/>
              </a:gdLst>
              <a:ahLst/>
              <a:cxnLst>
                <a:cxn ang="0">
                  <a:pos x="connsiteX0" y="connsiteY0"/>
                </a:cxn>
                <a:cxn ang="0">
                  <a:pos x="connsiteX1" y="connsiteY1"/>
                </a:cxn>
                <a:cxn ang="0">
                  <a:pos x="connsiteX2" y="connsiteY2"/>
                </a:cxn>
              </a:cxnLst>
              <a:rect l="l" t="t" r="r" b="b"/>
              <a:pathLst>
                <a:path w="4975" h="5782">
                  <a:moveTo>
                    <a:pt x="2278" y="5467"/>
                  </a:moveTo>
                  <a:cubicBezTo>
                    <a:pt x="-411" y="4762"/>
                    <a:pt x="-2428" y="2455"/>
                    <a:pt x="-2697" y="-315"/>
                  </a:cubicBezTo>
                  <a:cubicBezTo>
                    <a:pt x="-76" y="485"/>
                    <a:pt x="1874" y="2738"/>
                    <a:pt x="2278" y="5467"/>
                  </a:cubicBezTo>
                  <a:close/>
                </a:path>
              </a:pathLst>
            </a:custGeom>
            <a:solidFill>
              <a:srgbClr val="020202"/>
            </a:solidFill>
            <a:ln w="6712" cap="flat">
              <a:noFill/>
              <a:prstDash val="solid"/>
              <a:miter/>
            </a:ln>
          </p:spPr>
          <p:txBody>
            <a:bodyPr rtlCol="0" anchor="ctr"/>
            <a:lstStyle/>
            <a:p>
              <a:endParaRPr lang="es-CO"/>
            </a:p>
          </p:txBody>
        </p:sp>
        <p:sp>
          <p:nvSpPr>
            <p:cNvPr id="1530" name="Freeform: Shape 1529">
              <a:extLst>
                <a:ext uri="{FF2B5EF4-FFF2-40B4-BE49-F238E27FC236}">
                  <a16:creationId xmlns:a16="http://schemas.microsoft.com/office/drawing/2014/main" id="{3851D260-3EE1-D509-5067-CD338D5DD0D7}"/>
                </a:ext>
              </a:extLst>
            </p:cNvPr>
            <p:cNvSpPr/>
            <p:nvPr/>
          </p:nvSpPr>
          <p:spPr>
            <a:xfrm>
              <a:off x="7532952" y="923073"/>
              <a:ext cx="5244" cy="5647"/>
            </a:xfrm>
            <a:custGeom>
              <a:avLst/>
              <a:gdLst>
                <a:gd name="connsiteX0" fmla="*/ 2547 w 5244"/>
                <a:gd name="connsiteY0" fmla="*/ 5333 h 5647"/>
                <a:gd name="connsiteX1" fmla="*/ -2697 w 5244"/>
                <a:gd name="connsiteY1" fmla="*/ -315 h 5647"/>
                <a:gd name="connsiteX2" fmla="*/ 2547 w 5244"/>
                <a:gd name="connsiteY2" fmla="*/ 5333 h 5647"/>
              </a:gdLst>
              <a:ahLst/>
              <a:cxnLst>
                <a:cxn ang="0">
                  <a:pos x="connsiteX0" y="connsiteY0"/>
                </a:cxn>
                <a:cxn ang="0">
                  <a:pos x="connsiteX1" y="connsiteY1"/>
                </a:cxn>
                <a:cxn ang="0">
                  <a:pos x="connsiteX2" y="connsiteY2"/>
                </a:cxn>
              </a:cxnLst>
              <a:rect l="l" t="t" r="r" b="b"/>
              <a:pathLst>
                <a:path w="5244" h="5647">
                  <a:moveTo>
                    <a:pt x="2547" y="5333"/>
                  </a:moveTo>
                  <a:cubicBezTo>
                    <a:pt x="-278" y="4883"/>
                    <a:pt x="-2428" y="2550"/>
                    <a:pt x="-2697" y="-315"/>
                  </a:cubicBezTo>
                  <a:cubicBezTo>
                    <a:pt x="59" y="277"/>
                    <a:pt x="2143" y="2536"/>
                    <a:pt x="2547" y="5333"/>
                  </a:cubicBezTo>
                  <a:close/>
                </a:path>
              </a:pathLst>
            </a:custGeom>
            <a:solidFill>
              <a:srgbClr val="020202"/>
            </a:solidFill>
            <a:ln w="6712" cap="flat">
              <a:noFill/>
              <a:prstDash val="solid"/>
              <a:miter/>
            </a:ln>
          </p:spPr>
          <p:txBody>
            <a:bodyPr rtlCol="0" anchor="ctr"/>
            <a:lstStyle/>
            <a:p>
              <a:endParaRPr lang="es-CO"/>
            </a:p>
          </p:txBody>
        </p:sp>
        <p:sp>
          <p:nvSpPr>
            <p:cNvPr id="1531" name="Freeform: Shape 1530">
              <a:extLst>
                <a:ext uri="{FF2B5EF4-FFF2-40B4-BE49-F238E27FC236}">
                  <a16:creationId xmlns:a16="http://schemas.microsoft.com/office/drawing/2014/main" id="{9CBAB41C-336E-D21C-5FEE-041606AF7E24}"/>
                </a:ext>
              </a:extLst>
            </p:cNvPr>
            <p:cNvSpPr/>
            <p:nvPr/>
          </p:nvSpPr>
          <p:spPr>
            <a:xfrm>
              <a:off x="7528246" y="917694"/>
              <a:ext cx="5109" cy="5580"/>
            </a:xfrm>
            <a:custGeom>
              <a:avLst/>
              <a:gdLst>
                <a:gd name="connsiteX0" fmla="*/ 2413 w 5109"/>
                <a:gd name="connsiteY0" fmla="*/ 5266 h 5580"/>
                <a:gd name="connsiteX1" fmla="*/ -2697 w 5109"/>
                <a:gd name="connsiteY1" fmla="*/ -315 h 5580"/>
                <a:gd name="connsiteX2" fmla="*/ 2413 w 5109"/>
                <a:gd name="connsiteY2" fmla="*/ 5266 h 5580"/>
              </a:gdLst>
              <a:ahLst/>
              <a:cxnLst>
                <a:cxn ang="0">
                  <a:pos x="connsiteX0" y="connsiteY0"/>
                </a:cxn>
                <a:cxn ang="0">
                  <a:pos x="connsiteX1" y="connsiteY1"/>
                </a:cxn>
                <a:cxn ang="0">
                  <a:pos x="connsiteX2" y="connsiteY2"/>
                </a:cxn>
              </a:cxnLst>
              <a:rect l="l" t="t" r="r" b="b"/>
              <a:pathLst>
                <a:path w="5109" h="5580">
                  <a:moveTo>
                    <a:pt x="2413" y="5266"/>
                  </a:moveTo>
                  <a:cubicBezTo>
                    <a:pt x="-345" y="4761"/>
                    <a:pt x="-2430" y="2482"/>
                    <a:pt x="-2697" y="-315"/>
                  </a:cubicBezTo>
                  <a:cubicBezTo>
                    <a:pt x="-76" y="411"/>
                    <a:pt x="1942" y="2583"/>
                    <a:pt x="2413" y="5266"/>
                  </a:cubicBezTo>
                  <a:close/>
                </a:path>
              </a:pathLst>
            </a:custGeom>
            <a:solidFill>
              <a:srgbClr val="020202"/>
            </a:solidFill>
            <a:ln w="6712" cap="flat">
              <a:noFill/>
              <a:prstDash val="solid"/>
              <a:miter/>
            </a:ln>
          </p:spPr>
          <p:txBody>
            <a:bodyPr rtlCol="0" anchor="ctr"/>
            <a:lstStyle/>
            <a:p>
              <a:endParaRPr lang="es-CO"/>
            </a:p>
          </p:txBody>
        </p:sp>
        <p:sp>
          <p:nvSpPr>
            <p:cNvPr id="1532" name="Freeform: Shape 1531">
              <a:extLst>
                <a:ext uri="{FF2B5EF4-FFF2-40B4-BE49-F238E27FC236}">
                  <a16:creationId xmlns:a16="http://schemas.microsoft.com/office/drawing/2014/main" id="{D6C79AA9-6EF0-DFEA-71E6-B0C39C444A8A}"/>
                </a:ext>
              </a:extLst>
            </p:cNvPr>
            <p:cNvSpPr/>
            <p:nvPr/>
          </p:nvSpPr>
          <p:spPr>
            <a:xfrm>
              <a:off x="7523538" y="912786"/>
              <a:ext cx="5042" cy="5446"/>
            </a:xfrm>
            <a:custGeom>
              <a:avLst/>
              <a:gdLst>
                <a:gd name="connsiteX0" fmla="*/ 2345 w 5042"/>
                <a:gd name="connsiteY0" fmla="*/ 5131 h 5446"/>
                <a:gd name="connsiteX1" fmla="*/ -2697 w 5042"/>
                <a:gd name="connsiteY1" fmla="*/ -315 h 5446"/>
              </a:gdLst>
              <a:ahLst/>
              <a:cxnLst>
                <a:cxn ang="0">
                  <a:pos x="connsiteX0" y="connsiteY0"/>
                </a:cxn>
                <a:cxn ang="0">
                  <a:pos x="connsiteX1" y="connsiteY1"/>
                </a:cxn>
              </a:cxnLst>
              <a:rect l="l" t="t" r="r" b="b"/>
              <a:pathLst>
                <a:path w="5042" h="5446">
                  <a:moveTo>
                    <a:pt x="2345" y="5131"/>
                  </a:moveTo>
                  <a:cubicBezTo>
                    <a:pt x="-343" y="4620"/>
                    <a:pt x="-2361" y="2408"/>
                    <a:pt x="-2697" y="-315"/>
                  </a:cubicBezTo>
                  <a:close/>
                </a:path>
              </a:pathLst>
            </a:custGeom>
            <a:solidFill>
              <a:srgbClr val="020202"/>
            </a:solidFill>
            <a:ln w="6712" cap="flat">
              <a:noFill/>
              <a:prstDash val="solid"/>
              <a:miter/>
            </a:ln>
          </p:spPr>
          <p:txBody>
            <a:bodyPr rtlCol="0" anchor="ctr"/>
            <a:lstStyle/>
            <a:p>
              <a:endParaRPr lang="es-CO"/>
            </a:p>
          </p:txBody>
        </p:sp>
        <p:sp>
          <p:nvSpPr>
            <p:cNvPr id="1533" name="Freeform: Shape 1532">
              <a:extLst>
                <a:ext uri="{FF2B5EF4-FFF2-40B4-BE49-F238E27FC236}">
                  <a16:creationId xmlns:a16="http://schemas.microsoft.com/office/drawing/2014/main" id="{947D9D78-9BC8-A559-9088-8A4AF50EDB41}"/>
                </a:ext>
              </a:extLst>
            </p:cNvPr>
            <p:cNvSpPr/>
            <p:nvPr/>
          </p:nvSpPr>
          <p:spPr>
            <a:xfrm>
              <a:off x="7497990" y="883269"/>
              <a:ext cx="5244" cy="5715"/>
            </a:xfrm>
            <a:custGeom>
              <a:avLst/>
              <a:gdLst>
                <a:gd name="connsiteX0" fmla="*/ 2547 w 5244"/>
                <a:gd name="connsiteY0" fmla="*/ 5400 h 5715"/>
                <a:gd name="connsiteX1" fmla="*/ -2697 w 5244"/>
                <a:gd name="connsiteY1" fmla="*/ -315 h 5715"/>
                <a:gd name="connsiteX2" fmla="*/ 2547 w 5244"/>
                <a:gd name="connsiteY2" fmla="*/ 5400 h 5715"/>
              </a:gdLst>
              <a:ahLst/>
              <a:cxnLst>
                <a:cxn ang="0">
                  <a:pos x="connsiteX0" y="connsiteY0"/>
                </a:cxn>
                <a:cxn ang="0">
                  <a:pos x="connsiteX1" y="connsiteY1"/>
                </a:cxn>
                <a:cxn ang="0">
                  <a:pos x="connsiteX2" y="connsiteY2"/>
                </a:cxn>
              </a:cxnLst>
              <a:rect l="l" t="t" r="r" b="b"/>
              <a:pathLst>
                <a:path w="5244" h="5715">
                  <a:moveTo>
                    <a:pt x="2547" y="5400"/>
                  </a:moveTo>
                  <a:cubicBezTo>
                    <a:pt x="-210" y="4795"/>
                    <a:pt x="-2362" y="2509"/>
                    <a:pt x="-2697" y="-315"/>
                  </a:cubicBezTo>
                  <a:cubicBezTo>
                    <a:pt x="59" y="291"/>
                    <a:pt x="2211" y="2577"/>
                    <a:pt x="2547" y="5400"/>
                  </a:cubicBezTo>
                  <a:close/>
                </a:path>
              </a:pathLst>
            </a:custGeom>
            <a:solidFill>
              <a:srgbClr val="020202"/>
            </a:solidFill>
            <a:ln w="6712" cap="flat">
              <a:noFill/>
              <a:prstDash val="solid"/>
              <a:miter/>
            </a:ln>
          </p:spPr>
          <p:txBody>
            <a:bodyPr rtlCol="0" anchor="ctr"/>
            <a:lstStyle/>
            <a:p>
              <a:endParaRPr lang="es-CO"/>
            </a:p>
          </p:txBody>
        </p:sp>
        <p:sp>
          <p:nvSpPr>
            <p:cNvPr id="1534" name="Freeform: Shape 1533">
              <a:extLst>
                <a:ext uri="{FF2B5EF4-FFF2-40B4-BE49-F238E27FC236}">
                  <a16:creationId xmlns:a16="http://schemas.microsoft.com/office/drawing/2014/main" id="{590E613C-E713-047A-E2B5-56185550793D}"/>
                </a:ext>
              </a:extLst>
            </p:cNvPr>
            <p:cNvSpPr/>
            <p:nvPr/>
          </p:nvSpPr>
          <p:spPr>
            <a:xfrm>
              <a:off x="7493282" y="878092"/>
              <a:ext cx="5177" cy="5647"/>
            </a:xfrm>
            <a:custGeom>
              <a:avLst/>
              <a:gdLst>
                <a:gd name="connsiteX0" fmla="*/ 2480 w 5177"/>
                <a:gd name="connsiteY0" fmla="*/ 5333 h 5647"/>
                <a:gd name="connsiteX1" fmla="*/ -2697 w 5177"/>
                <a:gd name="connsiteY1" fmla="*/ -315 h 5647"/>
                <a:gd name="connsiteX2" fmla="*/ 2480 w 5177"/>
                <a:gd name="connsiteY2" fmla="*/ 5333 h 5647"/>
              </a:gdLst>
              <a:ahLst/>
              <a:cxnLst>
                <a:cxn ang="0">
                  <a:pos x="connsiteX0" y="connsiteY0"/>
                </a:cxn>
                <a:cxn ang="0">
                  <a:pos x="connsiteX1" y="connsiteY1"/>
                </a:cxn>
                <a:cxn ang="0">
                  <a:pos x="connsiteX2" y="connsiteY2"/>
                </a:cxn>
              </a:cxnLst>
              <a:rect l="l" t="t" r="r" b="b"/>
              <a:pathLst>
                <a:path w="5177" h="5647">
                  <a:moveTo>
                    <a:pt x="2480" y="5333"/>
                  </a:moveTo>
                  <a:cubicBezTo>
                    <a:pt x="-276" y="4715"/>
                    <a:pt x="-2294" y="2462"/>
                    <a:pt x="-2697" y="-315"/>
                  </a:cubicBezTo>
                  <a:cubicBezTo>
                    <a:pt x="-7" y="385"/>
                    <a:pt x="2010" y="2597"/>
                    <a:pt x="2480" y="5333"/>
                  </a:cubicBezTo>
                  <a:close/>
                </a:path>
              </a:pathLst>
            </a:custGeom>
            <a:solidFill>
              <a:srgbClr val="020202"/>
            </a:solidFill>
            <a:ln w="6712" cap="flat">
              <a:noFill/>
              <a:prstDash val="solid"/>
              <a:miter/>
            </a:ln>
          </p:spPr>
          <p:txBody>
            <a:bodyPr rtlCol="0" anchor="ctr"/>
            <a:lstStyle/>
            <a:p>
              <a:endParaRPr lang="es-CO"/>
            </a:p>
          </p:txBody>
        </p:sp>
        <p:sp>
          <p:nvSpPr>
            <p:cNvPr id="1535" name="Freeform: Shape 1534">
              <a:extLst>
                <a:ext uri="{FF2B5EF4-FFF2-40B4-BE49-F238E27FC236}">
                  <a16:creationId xmlns:a16="http://schemas.microsoft.com/office/drawing/2014/main" id="{854A0F89-EA0F-6000-9938-9F3E8C4B6C0B}"/>
                </a:ext>
              </a:extLst>
            </p:cNvPr>
            <p:cNvSpPr/>
            <p:nvPr/>
          </p:nvSpPr>
          <p:spPr>
            <a:xfrm>
              <a:off x="7488711" y="872982"/>
              <a:ext cx="4975" cy="5446"/>
            </a:xfrm>
            <a:custGeom>
              <a:avLst/>
              <a:gdLst>
                <a:gd name="connsiteX0" fmla="*/ 2278 w 4975"/>
                <a:gd name="connsiteY0" fmla="*/ 5131 h 5446"/>
                <a:gd name="connsiteX1" fmla="*/ -2697 w 4975"/>
                <a:gd name="connsiteY1" fmla="*/ -315 h 5446"/>
              </a:gdLst>
              <a:ahLst/>
              <a:cxnLst>
                <a:cxn ang="0">
                  <a:pos x="connsiteX0" y="connsiteY0"/>
                </a:cxn>
                <a:cxn ang="0">
                  <a:pos x="connsiteX1" y="connsiteY1"/>
                </a:cxn>
              </a:cxnLst>
              <a:rect l="l" t="t" r="r" b="b"/>
              <a:pathLst>
                <a:path w="4975" h="5446">
                  <a:moveTo>
                    <a:pt x="2278" y="5131"/>
                  </a:moveTo>
                  <a:cubicBezTo>
                    <a:pt x="-411" y="4634"/>
                    <a:pt x="-2428" y="2408"/>
                    <a:pt x="-2697" y="-315"/>
                  </a:cubicBezTo>
                  <a:close/>
                </a:path>
              </a:pathLst>
            </a:custGeom>
            <a:solidFill>
              <a:srgbClr val="020202"/>
            </a:solidFill>
            <a:ln w="6712" cap="flat">
              <a:noFill/>
              <a:prstDash val="solid"/>
              <a:miter/>
            </a:ln>
          </p:spPr>
          <p:txBody>
            <a:bodyPr rtlCol="0" anchor="ctr"/>
            <a:lstStyle/>
            <a:p>
              <a:endParaRPr lang="es-CO"/>
            </a:p>
          </p:txBody>
        </p:sp>
        <p:sp>
          <p:nvSpPr>
            <p:cNvPr id="1536" name="Freeform: Shape 1535">
              <a:extLst>
                <a:ext uri="{FF2B5EF4-FFF2-40B4-BE49-F238E27FC236}">
                  <a16:creationId xmlns:a16="http://schemas.microsoft.com/office/drawing/2014/main" id="{7EDDA852-3759-F464-F646-3FCAF090AA21}"/>
                </a:ext>
              </a:extLst>
            </p:cNvPr>
            <p:cNvSpPr/>
            <p:nvPr/>
          </p:nvSpPr>
          <p:spPr>
            <a:xfrm>
              <a:off x="7468809" y="853014"/>
              <a:ext cx="5109" cy="5109"/>
            </a:xfrm>
            <a:custGeom>
              <a:avLst/>
              <a:gdLst>
                <a:gd name="connsiteX0" fmla="*/ 2413 w 5109"/>
                <a:gd name="connsiteY0" fmla="*/ 4795 h 5109"/>
                <a:gd name="connsiteX1" fmla="*/ -2697 w 5109"/>
                <a:gd name="connsiteY1" fmla="*/ -315 h 5109"/>
                <a:gd name="connsiteX2" fmla="*/ 2413 w 5109"/>
                <a:gd name="connsiteY2" fmla="*/ 4795 h 5109"/>
              </a:gdLst>
              <a:ahLst/>
              <a:cxnLst>
                <a:cxn ang="0">
                  <a:pos x="connsiteX0" y="connsiteY0"/>
                </a:cxn>
                <a:cxn ang="0">
                  <a:pos x="connsiteX1" y="connsiteY1"/>
                </a:cxn>
                <a:cxn ang="0">
                  <a:pos x="connsiteX2" y="connsiteY2"/>
                </a:cxn>
              </a:cxnLst>
              <a:rect l="l" t="t" r="r" b="b"/>
              <a:pathLst>
                <a:path w="5109" h="5109">
                  <a:moveTo>
                    <a:pt x="2413" y="4795"/>
                  </a:moveTo>
                  <a:cubicBezTo>
                    <a:pt x="-209" y="4385"/>
                    <a:pt x="-2294" y="2321"/>
                    <a:pt x="-2697" y="-315"/>
                  </a:cubicBezTo>
                  <a:cubicBezTo>
                    <a:pt x="-949" y="1366"/>
                    <a:pt x="732" y="3047"/>
                    <a:pt x="2413" y="4795"/>
                  </a:cubicBezTo>
                  <a:close/>
                </a:path>
              </a:pathLst>
            </a:custGeom>
            <a:solidFill>
              <a:srgbClr val="020202"/>
            </a:solidFill>
            <a:ln w="6712" cap="flat">
              <a:noFill/>
              <a:prstDash val="solid"/>
              <a:miter/>
            </a:ln>
          </p:spPr>
          <p:txBody>
            <a:bodyPr rtlCol="0" anchor="ctr"/>
            <a:lstStyle/>
            <a:p>
              <a:endParaRPr lang="es-CO"/>
            </a:p>
          </p:txBody>
        </p:sp>
        <p:sp>
          <p:nvSpPr>
            <p:cNvPr id="1537" name="Freeform: Shape 1536">
              <a:extLst>
                <a:ext uri="{FF2B5EF4-FFF2-40B4-BE49-F238E27FC236}">
                  <a16:creationId xmlns:a16="http://schemas.microsoft.com/office/drawing/2014/main" id="{6067E618-7347-BF0B-7354-D29CFFD6A0B6}"/>
                </a:ext>
              </a:extLst>
            </p:cNvPr>
            <p:cNvSpPr/>
            <p:nvPr/>
          </p:nvSpPr>
          <p:spPr>
            <a:xfrm>
              <a:off x="7423156" y="803596"/>
              <a:ext cx="5311" cy="5714"/>
            </a:xfrm>
            <a:custGeom>
              <a:avLst/>
              <a:gdLst>
                <a:gd name="connsiteX0" fmla="*/ 2615 w 5311"/>
                <a:gd name="connsiteY0" fmla="*/ 5400 h 5714"/>
                <a:gd name="connsiteX1" fmla="*/ -2697 w 5311"/>
                <a:gd name="connsiteY1" fmla="*/ -315 h 5714"/>
                <a:gd name="connsiteX2" fmla="*/ 2615 w 5311"/>
                <a:gd name="connsiteY2" fmla="*/ 5400 h 5714"/>
              </a:gdLst>
              <a:ahLst/>
              <a:cxnLst>
                <a:cxn ang="0">
                  <a:pos x="connsiteX0" y="connsiteY0"/>
                </a:cxn>
                <a:cxn ang="0">
                  <a:pos x="connsiteX1" y="connsiteY1"/>
                </a:cxn>
                <a:cxn ang="0">
                  <a:pos x="connsiteX2" y="connsiteY2"/>
                </a:cxn>
              </a:cxnLst>
              <a:rect l="l" t="t" r="r" b="b"/>
              <a:pathLst>
                <a:path w="5311" h="5714">
                  <a:moveTo>
                    <a:pt x="2615" y="5400"/>
                  </a:moveTo>
                  <a:cubicBezTo>
                    <a:pt x="-209" y="4822"/>
                    <a:pt x="-2294" y="2529"/>
                    <a:pt x="-2697" y="-315"/>
                  </a:cubicBezTo>
                  <a:cubicBezTo>
                    <a:pt x="126" y="264"/>
                    <a:pt x="2211" y="2556"/>
                    <a:pt x="2615" y="5400"/>
                  </a:cubicBezTo>
                  <a:close/>
                </a:path>
              </a:pathLst>
            </a:custGeom>
            <a:solidFill>
              <a:srgbClr val="020202"/>
            </a:solidFill>
            <a:ln w="6712" cap="flat">
              <a:noFill/>
              <a:prstDash val="solid"/>
              <a:miter/>
            </a:ln>
          </p:spPr>
          <p:txBody>
            <a:bodyPr rtlCol="0" anchor="ctr"/>
            <a:lstStyle/>
            <a:p>
              <a:endParaRPr lang="es-CO"/>
            </a:p>
          </p:txBody>
        </p:sp>
        <p:sp>
          <p:nvSpPr>
            <p:cNvPr id="1538" name="Freeform: Shape 1537">
              <a:extLst>
                <a:ext uri="{FF2B5EF4-FFF2-40B4-BE49-F238E27FC236}">
                  <a16:creationId xmlns:a16="http://schemas.microsoft.com/office/drawing/2014/main" id="{2FA48ECD-0FE2-A357-FF8F-48C5BEC20399}"/>
                </a:ext>
              </a:extLst>
            </p:cNvPr>
            <p:cNvSpPr/>
            <p:nvPr/>
          </p:nvSpPr>
          <p:spPr>
            <a:xfrm>
              <a:off x="7418517" y="798419"/>
              <a:ext cx="5244" cy="5647"/>
            </a:xfrm>
            <a:custGeom>
              <a:avLst/>
              <a:gdLst>
                <a:gd name="connsiteX0" fmla="*/ 2547 w 5244"/>
                <a:gd name="connsiteY0" fmla="*/ 5333 h 5647"/>
                <a:gd name="connsiteX1" fmla="*/ -2697 w 5244"/>
                <a:gd name="connsiteY1" fmla="*/ -315 h 5647"/>
                <a:gd name="connsiteX2" fmla="*/ 2547 w 5244"/>
                <a:gd name="connsiteY2" fmla="*/ 5333 h 5647"/>
              </a:gdLst>
              <a:ahLst/>
              <a:cxnLst>
                <a:cxn ang="0">
                  <a:pos x="connsiteX0" y="connsiteY0"/>
                </a:cxn>
                <a:cxn ang="0">
                  <a:pos x="connsiteX1" y="connsiteY1"/>
                </a:cxn>
                <a:cxn ang="0">
                  <a:pos x="connsiteX2" y="connsiteY2"/>
                </a:cxn>
              </a:cxnLst>
              <a:rect l="l" t="t" r="r" b="b"/>
              <a:pathLst>
                <a:path w="5244" h="5647">
                  <a:moveTo>
                    <a:pt x="2547" y="5333"/>
                  </a:moveTo>
                  <a:cubicBezTo>
                    <a:pt x="-210" y="4742"/>
                    <a:pt x="-2294" y="2482"/>
                    <a:pt x="-2697" y="-315"/>
                  </a:cubicBezTo>
                  <a:cubicBezTo>
                    <a:pt x="-9" y="364"/>
                    <a:pt x="2076" y="2576"/>
                    <a:pt x="2547" y="5333"/>
                  </a:cubicBezTo>
                  <a:close/>
                </a:path>
              </a:pathLst>
            </a:custGeom>
            <a:solidFill>
              <a:srgbClr val="020202"/>
            </a:solidFill>
            <a:ln w="6712" cap="flat">
              <a:noFill/>
              <a:prstDash val="solid"/>
              <a:miter/>
            </a:ln>
          </p:spPr>
          <p:txBody>
            <a:bodyPr rtlCol="0" anchor="ctr"/>
            <a:lstStyle/>
            <a:p>
              <a:endParaRPr lang="es-CO"/>
            </a:p>
          </p:txBody>
        </p:sp>
        <p:sp>
          <p:nvSpPr>
            <p:cNvPr id="1539" name="Freeform: Shape 1538">
              <a:extLst>
                <a:ext uri="{FF2B5EF4-FFF2-40B4-BE49-F238E27FC236}">
                  <a16:creationId xmlns:a16="http://schemas.microsoft.com/office/drawing/2014/main" id="{F860D654-5B4B-E4B8-A3AD-B9713218BFBC}"/>
                </a:ext>
              </a:extLst>
            </p:cNvPr>
            <p:cNvSpPr/>
            <p:nvPr/>
          </p:nvSpPr>
          <p:spPr>
            <a:xfrm>
              <a:off x="7413879" y="793309"/>
              <a:ext cx="5042" cy="5513"/>
            </a:xfrm>
            <a:custGeom>
              <a:avLst/>
              <a:gdLst>
                <a:gd name="connsiteX0" fmla="*/ 2345 w 5042"/>
                <a:gd name="connsiteY0" fmla="*/ 5198 h 5513"/>
                <a:gd name="connsiteX1" fmla="*/ -2697 w 5042"/>
                <a:gd name="connsiteY1" fmla="*/ -315 h 5513"/>
                <a:gd name="connsiteX2" fmla="*/ 2345 w 5042"/>
                <a:gd name="connsiteY2" fmla="*/ 5198 h 5513"/>
              </a:gdLst>
              <a:ahLst/>
              <a:cxnLst>
                <a:cxn ang="0">
                  <a:pos x="connsiteX0" y="connsiteY0"/>
                </a:cxn>
                <a:cxn ang="0">
                  <a:pos x="connsiteX1" y="connsiteY1"/>
                </a:cxn>
                <a:cxn ang="0">
                  <a:pos x="connsiteX2" y="connsiteY2"/>
                </a:cxn>
              </a:cxnLst>
              <a:rect l="l" t="t" r="r" b="b"/>
              <a:pathLst>
                <a:path w="5042" h="5513">
                  <a:moveTo>
                    <a:pt x="2345" y="5198"/>
                  </a:moveTo>
                  <a:cubicBezTo>
                    <a:pt x="-345" y="4674"/>
                    <a:pt x="-2428" y="2435"/>
                    <a:pt x="-2697" y="-315"/>
                  </a:cubicBezTo>
                  <a:cubicBezTo>
                    <a:pt x="-143" y="485"/>
                    <a:pt x="1740" y="2590"/>
                    <a:pt x="2345" y="5198"/>
                  </a:cubicBezTo>
                  <a:close/>
                </a:path>
              </a:pathLst>
            </a:custGeom>
            <a:solidFill>
              <a:srgbClr val="020202"/>
            </a:solidFill>
            <a:ln w="6712" cap="flat">
              <a:noFill/>
              <a:prstDash val="solid"/>
              <a:miter/>
            </a:ln>
          </p:spPr>
          <p:txBody>
            <a:bodyPr rtlCol="0" anchor="ctr"/>
            <a:lstStyle/>
            <a:p>
              <a:endParaRPr lang="es-CO"/>
            </a:p>
          </p:txBody>
        </p:sp>
        <p:sp>
          <p:nvSpPr>
            <p:cNvPr id="1540" name="Freeform: Shape 1539">
              <a:extLst>
                <a:ext uri="{FF2B5EF4-FFF2-40B4-BE49-F238E27FC236}">
                  <a16:creationId xmlns:a16="http://schemas.microsoft.com/office/drawing/2014/main" id="{F8378C28-F304-1188-2149-DCF740CBD6C5}"/>
                </a:ext>
              </a:extLst>
            </p:cNvPr>
            <p:cNvSpPr/>
            <p:nvPr/>
          </p:nvSpPr>
          <p:spPr>
            <a:xfrm>
              <a:off x="7383286" y="758817"/>
              <a:ext cx="5446" cy="5647"/>
            </a:xfrm>
            <a:custGeom>
              <a:avLst/>
              <a:gdLst>
                <a:gd name="connsiteX0" fmla="*/ 2749 w 5446"/>
                <a:gd name="connsiteY0" fmla="*/ 5333 h 5647"/>
                <a:gd name="connsiteX1" fmla="*/ -2697 w 5446"/>
                <a:gd name="connsiteY1" fmla="*/ -315 h 5647"/>
                <a:gd name="connsiteX2" fmla="*/ 2749 w 5446"/>
                <a:gd name="connsiteY2" fmla="*/ 5333 h 5647"/>
              </a:gdLst>
              <a:ahLst/>
              <a:cxnLst>
                <a:cxn ang="0">
                  <a:pos x="connsiteX0" y="connsiteY0"/>
                </a:cxn>
                <a:cxn ang="0">
                  <a:pos x="connsiteX1" y="connsiteY1"/>
                </a:cxn>
                <a:cxn ang="0">
                  <a:pos x="connsiteX2" y="connsiteY2"/>
                </a:cxn>
              </a:cxnLst>
              <a:rect l="l" t="t" r="r" b="b"/>
              <a:pathLst>
                <a:path w="5446" h="5647">
                  <a:moveTo>
                    <a:pt x="2749" y="5333"/>
                  </a:moveTo>
                  <a:cubicBezTo>
                    <a:pt x="-76" y="4815"/>
                    <a:pt x="-2294" y="2543"/>
                    <a:pt x="-2697" y="-315"/>
                  </a:cubicBezTo>
                  <a:cubicBezTo>
                    <a:pt x="126" y="203"/>
                    <a:pt x="2345" y="2475"/>
                    <a:pt x="2749" y="5333"/>
                  </a:cubicBezTo>
                  <a:close/>
                </a:path>
              </a:pathLst>
            </a:custGeom>
            <a:solidFill>
              <a:srgbClr val="020202"/>
            </a:solidFill>
            <a:ln w="6712" cap="flat">
              <a:noFill/>
              <a:prstDash val="solid"/>
              <a:miter/>
            </a:ln>
          </p:spPr>
          <p:txBody>
            <a:bodyPr rtlCol="0" anchor="ctr"/>
            <a:lstStyle/>
            <a:p>
              <a:endParaRPr lang="es-CO"/>
            </a:p>
          </p:txBody>
        </p:sp>
        <p:sp>
          <p:nvSpPr>
            <p:cNvPr id="1541" name="Freeform: Shape 1540">
              <a:extLst>
                <a:ext uri="{FF2B5EF4-FFF2-40B4-BE49-F238E27FC236}">
                  <a16:creationId xmlns:a16="http://schemas.microsoft.com/office/drawing/2014/main" id="{6D8A609D-02E2-8A90-97CF-5D00AED324E2}"/>
                </a:ext>
              </a:extLst>
            </p:cNvPr>
            <p:cNvSpPr/>
            <p:nvPr/>
          </p:nvSpPr>
          <p:spPr>
            <a:xfrm>
              <a:off x="7378445" y="753774"/>
              <a:ext cx="5379" cy="5580"/>
            </a:xfrm>
            <a:custGeom>
              <a:avLst/>
              <a:gdLst>
                <a:gd name="connsiteX0" fmla="*/ 2682 w 5379"/>
                <a:gd name="connsiteY0" fmla="*/ 5266 h 5580"/>
                <a:gd name="connsiteX1" fmla="*/ -2697 w 5379"/>
                <a:gd name="connsiteY1" fmla="*/ -315 h 5580"/>
                <a:gd name="connsiteX2" fmla="*/ 2682 w 5379"/>
                <a:gd name="connsiteY2" fmla="*/ 5266 h 5580"/>
              </a:gdLst>
              <a:ahLst/>
              <a:cxnLst>
                <a:cxn ang="0">
                  <a:pos x="connsiteX0" y="connsiteY0"/>
                </a:cxn>
                <a:cxn ang="0">
                  <a:pos x="connsiteX1" y="connsiteY1"/>
                </a:cxn>
                <a:cxn ang="0">
                  <a:pos x="connsiteX2" y="connsiteY2"/>
                </a:cxn>
              </a:cxnLst>
              <a:rect l="l" t="t" r="r" b="b"/>
              <a:pathLst>
                <a:path w="5379" h="5580">
                  <a:moveTo>
                    <a:pt x="2682" y="5266"/>
                  </a:moveTo>
                  <a:cubicBezTo>
                    <a:pt x="-210" y="4876"/>
                    <a:pt x="-2428" y="2570"/>
                    <a:pt x="-2697" y="-315"/>
                  </a:cubicBezTo>
                  <a:cubicBezTo>
                    <a:pt x="126" y="223"/>
                    <a:pt x="2278" y="2455"/>
                    <a:pt x="2682" y="5266"/>
                  </a:cubicBezTo>
                  <a:close/>
                </a:path>
              </a:pathLst>
            </a:custGeom>
            <a:solidFill>
              <a:srgbClr val="020202"/>
            </a:solidFill>
            <a:ln w="6712" cap="flat">
              <a:noFill/>
              <a:prstDash val="solid"/>
              <a:miter/>
            </a:ln>
          </p:spPr>
          <p:txBody>
            <a:bodyPr rtlCol="0" anchor="ctr"/>
            <a:lstStyle/>
            <a:p>
              <a:endParaRPr lang="es-CO"/>
            </a:p>
          </p:txBody>
        </p:sp>
        <p:sp>
          <p:nvSpPr>
            <p:cNvPr id="1542" name="Freeform: Shape 1541">
              <a:extLst>
                <a:ext uri="{FF2B5EF4-FFF2-40B4-BE49-F238E27FC236}">
                  <a16:creationId xmlns:a16="http://schemas.microsoft.com/office/drawing/2014/main" id="{8A87081A-AE97-20E0-69F4-B202FFADA550}"/>
                </a:ext>
              </a:extLst>
            </p:cNvPr>
            <p:cNvSpPr/>
            <p:nvPr/>
          </p:nvSpPr>
          <p:spPr>
            <a:xfrm>
              <a:off x="7373470" y="748799"/>
              <a:ext cx="5444" cy="5513"/>
            </a:xfrm>
            <a:custGeom>
              <a:avLst/>
              <a:gdLst>
                <a:gd name="connsiteX0" fmla="*/ 2747 w 5444"/>
                <a:gd name="connsiteY0" fmla="*/ 5199 h 5513"/>
                <a:gd name="connsiteX1" fmla="*/ -2697 w 5444"/>
                <a:gd name="connsiteY1" fmla="*/ -315 h 5513"/>
                <a:gd name="connsiteX2" fmla="*/ 2747 w 5444"/>
                <a:gd name="connsiteY2" fmla="*/ 5199 h 5513"/>
              </a:gdLst>
              <a:ahLst/>
              <a:cxnLst>
                <a:cxn ang="0">
                  <a:pos x="connsiteX0" y="connsiteY0"/>
                </a:cxn>
                <a:cxn ang="0">
                  <a:pos x="connsiteX1" y="connsiteY1"/>
                </a:cxn>
                <a:cxn ang="0">
                  <a:pos x="connsiteX2" y="connsiteY2"/>
                </a:cxn>
              </a:cxnLst>
              <a:rect l="l" t="t" r="r" b="b"/>
              <a:pathLst>
                <a:path w="5444" h="5513">
                  <a:moveTo>
                    <a:pt x="2747" y="5199"/>
                  </a:moveTo>
                  <a:cubicBezTo>
                    <a:pt x="-76" y="4695"/>
                    <a:pt x="-2228" y="2489"/>
                    <a:pt x="-2697" y="-315"/>
                  </a:cubicBezTo>
                  <a:cubicBezTo>
                    <a:pt x="126" y="190"/>
                    <a:pt x="2278" y="2395"/>
                    <a:pt x="2747" y="5199"/>
                  </a:cubicBezTo>
                  <a:close/>
                </a:path>
              </a:pathLst>
            </a:custGeom>
            <a:solidFill>
              <a:srgbClr val="020202"/>
            </a:solidFill>
            <a:ln w="6712" cap="flat">
              <a:noFill/>
              <a:prstDash val="solid"/>
              <a:miter/>
            </a:ln>
          </p:spPr>
          <p:txBody>
            <a:bodyPr rtlCol="0" anchor="ctr"/>
            <a:lstStyle/>
            <a:p>
              <a:endParaRPr lang="es-CO"/>
            </a:p>
          </p:txBody>
        </p:sp>
        <p:sp>
          <p:nvSpPr>
            <p:cNvPr id="1543" name="Freeform: Shape 1542">
              <a:extLst>
                <a:ext uri="{FF2B5EF4-FFF2-40B4-BE49-F238E27FC236}">
                  <a16:creationId xmlns:a16="http://schemas.microsoft.com/office/drawing/2014/main" id="{4514C954-8978-2494-F3D9-154308EAD69F}"/>
                </a:ext>
              </a:extLst>
            </p:cNvPr>
            <p:cNvSpPr/>
            <p:nvPr/>
          </p:nvSpPr>
          <p:spPr>
            <a:xfrm>
              <a:off x="7139356" y="564574"/>
              <a:ext cx="5915" cy="4639"/>
            </a:xfrm>
            <a:custGeom>
              <a:avLst/>
              <a:gdLst>
                <a:gd name="connsiteX0" fmla="*/ 3219 w 5915"/>
                <a:gd name="connsiteY0" fmla="*/ 4325 h 4639"/>
                <a:gd name="connsiteX1" fmla="*/ -2697 w 5915"/>
                <a:gd name="connsiteY1" fmla="*/ -315 h 4639"/>
                <a:gd name="connsiteX2" fmla="*/ 3219 w 5915"/>
                <a:gd name="connsiteY2" fmla="*/ 4325 h 4639"/>
              </a:gdLst>
              <a:ahLst/>
              <a:cxnLst>
                <a:cxn ang="0">
                  <a:pos x="connsiteX0" y="connsiteY0"/>
                </a:cxn>
                <a:cxn ang="0">
                  <a:pos x="connsiteX1" y="connsiteY1"/>
                </a:cxn>
                <a:cxn ang="0">
                  <a:pos x="connsiteX2" y="connsiteY2"/>
                </a:cxn>
              </a:cxnLst>
              <a:rect l="l" t="t" r="r" b="b"/>
              <a:pathLst>
                <a:path w="5915" h="4639">
                  <a:moveTo>
                    <a:pt x="3219" y="4325"/>
                  </a:moveTo>
                  <a:cubicBezTo>
                    <a:pt x="463" y="4271"/>
                    <a:pt x="-1957" y="2375"/>
                    <a:pt x="-2697" y="-315"/>
                  </a:cubicBezTo>
                  <a:cubicBezTo>
                    <a:pt x="-9" y="8"/>
                    <a:pt x="2278" y="1796"/>
                    <a:pt x="3219" y="4325"/>
                  </a:cubicBezTo>
                  <a:close/>
                </a:path>
              </a:pathLst>
            </a:custGeom>
            <a:solidFill>
              <a:srgbClr val="020202"/>
            </a:solidFill>
            <a:ln w="6712" cap="flat">
              <a:noFill/>
              <a:prstDash val="solid"/>
              <a:miter/>
            </a:ln>
          </p:spPr>
          <p:txBody>
            <a:bodyPr rtlCol="0" anchor="ctr"/>
            <a:lstStyle/>
            <a:p>
              <a:endParaRPr lang="es-CO"/>
            </a:p>
          </p:txBody>
        </p:sp>
        <p:sp>
          <p:nvSpPr>
            <p:cNvPr id="1544" name="Freeform: Shape 1543">
              <a:extLst>
                <a:ext uri="{FF2B5EF4-FFF2-40B4-BE49-F238E27FC236}">
                  <a16:creationId xmlns:a16="http://schemas.microsoft.com/office/drawing/2014/main" id="{197028DA-DE73-79B6-3FED-3E4177693317}"/>
                </a:ext>
              </a:extLst>
            </p:cNvPr>
            <p:cNvSpPr/>
            <p:nvPr/>
          </p:nvSpPr>
          <p:spPr>
            <a:xfrm>
              <a:off x="7368427" y="743824"/>
              <a:ext cx="5512" cy="5446"/>
            </a:xfrm>
            <a:custGeom>
              <a:avLst/>
              <a:gdLst>
                <a:gd name="connsiteX0" fmla="*/ 2815 w 5512"/>
                <a:gd name="connsiteY0" fmla="*/ 5131 h 5446"/>
                <a:gd name="connsiteX1" fmla="*/ -2697 w 5512"/>
                <a:gd name="connsiteY1" fmla="*/ -315 h 5446"/>
                <a:gd name="connsiteX2" fmla="*/ 2815 w 5512"/>
                <a:gd name="connsiteY2" fmla="*/ 5131 h 5446"/>
              </a:gdLst>
              <a:ahLst/>
              <a:cxnLst>
                <a:cxn ang="0">
                  <a:pos x="connsiteX0" y="connsiteY0"/>
                </a:cxn>
                <a:cxn ang="0">
                  <a:pos x="connsiteX1" y="connsiteY1"/>
                </a:cxn>
                <a:cxn ang="0">
                  <a:pos x="connsiteX2" y="connsiteY2"/>
                </a:cxn>
              </a:cxnLst>
              <a:rect l="l" t="t" r="r" b="b"/>
              <a:pathLst>
                <a:path w="5512" h="5446">
                  <a:moveTo>
                    <a:pt x="2815" y="5131"/>
                  </a:moveTo>
                  <a:cubicBezTo>
                    <a:pt x="-9" y="4667"/>
                    <a:pt x="-2228" y="2482"/>
                    <a:pt x="-2697" y="-315"/>
                  </a:cubicBezTo>
                  <a:cubicBezTo>
                    <a:pt x="126" y="149"/>
                    <a:pt x="2345" y="2334"/>
                    <a:pt x="2815" y="5131"/>
                  </a:cubicBezTo>
                  <a:close/>
                </a:path>
              </a:pathLst>
            </a:custGeom>
            <a:solidFill>
              <a:srgbClr val="020202"/>
            </a:solidFill>
            <a:ln w="6712" cap="flat">
              <a:noFill/>
              <a:prstDash val="solid"/>
              <a:miter/>
            </a:ln>
          </p:spPr>
          <p:txBody>
            <a:bodyPr rtlCol="0" anchor="ctr"/>
            <a:lstStyle/>
            <a:p>
              <a:endParaRPr lang="es-CO"/>
            </a:p>
          </p:txBody>
        </p:sp>
        <p:sp>
          <p:nvSpPr>
            <p:cNvPr id="1545" name="Freeform: Shape 1544">
              <a:extLst>
                <a:ext uri="{FF2B5EF4-FFF2-40B4-BE49-F238E27FC236}">
                  <a16:creationId xmlns:a16="http://schemas.microsoft.com/office/drawing/2014/main" id="{6544B9AC-F577-C5EE-B9A6-722AB9823B40}"/>
                </a:ext>
              </a:extLst>
            </p:cNvPr>
            <p:cNvSpPr/>
            <p:nvPr/>
          </p:nvSpPr>
          <p:spPr>
            <a:xfrm>
              <a:off x="7363452" y="738848"/>
              <a:ext cx="5512" cy="5513"/>
            </a:xfrm>
            <a:custGeom>
              <a:avLst/>
              <a:gdLst>
                <a:gd name="connsiteX0" fmla="*/ 2815 w 5512"/>
                <a:gd name="connsiteY0" fmla="*/ 5199 h 5513"/>
                <a:gd name="connsiteX1" fmla="*/ -2697 w 5512"/>
                <a:gd name="connsiteY1" fmla="*/ -315 h 5513"/>
                <a:gd name="connsiteX2" fmla="*/ 2815 w 5512"/>
                <a:gd name="connsiteY2" fmla="*/ 5199 h 5513"/>
              </a:gdLst>
              <a:ahLst/>
              <a:cxnLst>
                <a:cxn ang="0">
                  <a:pos x="connsiteX0" y="connsiteY0"/>
                </a:cxn>
                <a:cxn ang="0">
                  <a:pos x="connsiteX1" y="connsiteY1"/>
                </a:cxn>
                <a:cxn ang="0">
                  <a:pos x="connsiteX2" y="connsiteY2"/>
                </a:cxn>
              </a:cxnLst>
              <a:rect l="l" t="t" r="r" b="b"/>
              <a:pathLst>
                <a:path w="5512" h="5513">
                  <a:moveTo>
                    <a:pt x="2815" y="5199"/>
                  </a:moveTo>
                  <a:cubicBezTo>
                    <a:pt x="-9" y="4721"/>
                    <a:pt x="-2228" y="2509"/>
                    <a:pt x="-2697" y="-315"/>
                  </a:cubicBezTo>
                  <a:cubicBezTo>
                    <a:pt x="126" y="163"/>
                    <a:pt x="2345" y="2375"/>
                    <a:pt x="2815" y="5199"/>
                  </a:cubicBezTo>
                  <a:close/>
                </a:path>
              </a:pathLst>
            </a:custGeom>
            <a:solidFill>
              <a:srgbClr val="020202"/>
            </a:solidFill>
            <a:ln w="6712" cap="flat">
              <a:noFill/>
              <a:prstDash val="solid"/>
              <a:miter/>
            </a:ln>
          </p:spPr>
          <p:txBody>
            <a:bodyPr rtlCol="0" anchor="ctr"/>
            <a:lstStyle/>
            <a:p>
              <a:endParaRPr lang="es-CO"/>
            </a:p>
          </p:txBody>
        </p:sp>
        <p:sp>
          <p:nvSpPr>
            <p:cNvPr id="1546" name="Freeform: Shape 1545">
              <a:extLst>
                <a:ext uri="{FF2B5EF4-FFF2-40B4-BE49-F238E27FC236}">
                  <a16:creationId xmlns:a16="http://schemas.microsoft.com/office/drawing/2014/main" id="{42CA9052-BE05-CD4E-3D2A-807976768ECB}"/>
                </a:ext>
              </a:extLst>
            </p:cNvPr>
            <p:cNvSpPr/>
            <p:nvPr/>
          </p:nvSpPr>
          <p:spPr>
            <a:xfrm>
              <a:off x="7358409" y="733940"/>
              <a:ext cx="5579" cy="5446"/>
            </a:xfrm>
            <a:custGeom>
              <a:avLst/>
              <a:gdLst>
                <a:gd name="connsiteX0" fmla="*/ 2882 w 5579"/>
                <a:gd name="connsiteY0" fmla="*/ 5131 h 5446"/>
                <a:gd name="connsiteX1" fmla="*/ -2697 w 5579"/>
                <a:gd name="connsiteY1" fmla="*/ -315 h 5446"/>
                <a:gd name="connsiteX2" fmla="*/ 2882 w 5579"/>
                <a:gd name="connsiteY2" fmla="*/ 5131 h 5446"/>
              </a:gdLst>
              <a:ahLst/>
              <a:cxnLst>
                <a:cxn ang="0">
                  <a:pos x="connsiteX0" y="connsiteY0"/>
                </a:cxn>
                <a:cxn ang="0">
                  <a:pos x="connsiteX1" y="connsiteY1"/>
                </a:cxn>
                <a:cxn ang="0">
                  <a:pos x="connsiteX2" y="connsiteY2"/>
                </a:cxn>
              </a:cxnLst>
              <a:rect l="l" t="t" r="r" b="b"/>
              <a:pathLst>
                <a:path w="5579" h="5446">
                  <a:moveTo>
                    <a:pt x="2882" y="5131"/>
                  </a:moveTo>
                  <a:cubicBezTo>
                    <a:pt x="59" y="4688"/>
                    <a:pt x="-2161" y="2503"/>
                    <a:pt x="-2697" y="-315"/>
                  </a:cubicBezTo>
                  <a:cubicBezTo>
                    <a:pt x="126" y="129"/>
                    <a:pt x="2345" y="2314"/>
                    <a:pt x="2882" y="5131"/>
                  </a:cubicBezTo>
                  <a:close/>
                </a:path>
              </a:pathLst>
            </a:custGeom>
            <a:solidFill>
              <a:srgbClr val="020202"/>
            </a:solidFill>
            <a:ln w="6712" cap="flat">
              <a:noFill/>
              <a:prstDash val="solid"/>
              <a:miter/>
            </a:ln>
          </p:spPr>
          <p:txBody>
            <a:bodyPr rtlCol="0" anchor="ctr"/>
            <a:lstStyle/>
            <a:p>
              <a:endParaRPr lang="es-CO"/>
            </a:p>
          </p:txBody>
        </p:sp>
        <p:sp>
          <p:nvSpPr>
            <p:cNvPr id="1547" name="Freeform: Shape 1546">
              <a:extLst>
                <a:ext uri="{FF2B5EF4-FFF2-40B4-BE49-F238E27FC236}">
                  <a16:creationId xmlns:a16="http://schemas.microsoft.com/office/drawing/2014/main" id="{798033F1-47FF-A227-FF3D-A0FEA21021D9}"/>
                </a:ext>
              </a:extLst>
            </p:cNvPr>
            <p:cNvSpPr/>
            <p:nvPr/>
          </p:nvSpPr>
          <p:spPr>
            <a:xfrm>
              <a:off x="7353300" y="729032"/>
              <a:ext cx="5646" cy="5446"/>
            </a:xfrm>
            <a:custGeom>
              <a:avLst/>
              <a:gdLst>
                <a:gd name="connsiteX0" fmla="*/ 2949 w 5646"/>
                <a:gd name="connsiteY0" fmla="*/ 5132 h 5446"/>
                <a:gd name="connsiteX1" fmla="*/ -2697 w 5646"/>
                <a:gd name="connsiteY1" fmla="*/ -315 h 5446"/>
                <a:gd name="connsiteX2" fmla="*/ 2949 w 5646"/>
                <a:gd name="connsiteY2" fmla="*/ 5132 h 5446"/>
              </a:gdLst>
              <a:ahLst/>
              <a:cxnLst>
                <a:cxn ang="0">
                  <a:pos x="connsiteX0" y="connsiteY0"/>
                </a:cxn>
                <a:cxn ang="0">
                  <a:pos x="connsiteX1" y="connsiteY1"/>
                </a:cxn>
                <a:cxn ang="0">
                  <a:pos x="connsiteX2" y="connsiteY2"/>
                </a:cxn>
              </a:cxnLst>
              <a:rect l="l" t="t" r="r" b="b"/>
              <a:pathLst>
                <a:path w="5646" h="5446">
                  <a:moveTo>
                    <a:pt x="2949" y="5132"/>
                  </a:moveTo>
                  <a:cubicBezTo>
                    <a:pt x="126" y="4715"/>
                    <a:pt x="-2161" y="2523"/>
                    <a:pt x="-2697" y="-315"/>
                  </a:cubicBezTo>
                  <a:cubicBezTo>
                    <a:pt x="126" y="102"/>
                    <a:pt x="2413" y="2294"/>
                    <a:pt x="2949" y="5132"/>
                  </a:cubicBezTo>
                  <a:close/>
                </a:path>
              </a:pathLst>
            </a:custGeom>
            <a:solidFill>
              <a:srgbClr val="020202"/>
            </a:solidFill>
            <a:ln w="6712" cap="flat">
              <a:noFill/>
              <a:prstDash val="solid"/>
              <a:miter/>
            </a:ln>
          </p:spPr>
          <p:txBody>
            <a:bodyPr rtlCol="0" anchor="ctr"/>
            <a:lstStyle/>
            <a:p>
              <a:endParaRPr lang="es-CO"/>
            </a:p>
          </p:txBody>
        </p:sp>
        <p:sp>
          <p:nvSpPr>
            <p:cNvPr id="1548" name="Freeform: Shape 1547">
              <a:extLst>
                <a:ext uri="{FF2B5EF4-FFF2-40B4-BE49-F238E27FC236}">
                  <a16:creationId xmlns:a16="http://schemas.microsoft.com/office/drawing/2014/main" id="{B6E731D4-BEE0-9DC8-9E9D-34242410DF27}"/>
                </a:ext>
              </a:extLst>
            </p:cNvPr>
            <p:cNvSpPr/>
            <p:nvPr/>
          </p:nvSpPr>
          <p:spPr>
            <a:xfrm>
              <a:off x="7319009" y="698776"/>
              <a:ext cx="5513" cy="4975"/>
            </a:xfrm>
            <a:custGeom>
              <a:avLst/>
              <a:gdLst>
                <a:gd name="connsiteX0" fmla="*/ 2816 w 5513"/>
                <a:gd name="connsiteY0" fmla="*/ 4661 h 4975"/>
                <a:gd name="connsiteX1" fmla="*/ -2697 w 5513"/>
                <a:gd name="connsiteY1" fmla="*/ -315 h 4975"/>
              </a:gdLst>
              <a:ahLst/>
              <a:cxnLst>
                <a:cxn ang="0">
                  <a:pos x="connsiteX0" y="connsiteY0"/>
                </a:cxn>
                <a:cxn ang="0">
                  <a:pos x="connsiteX1" y="connsiteY1"/>
                </a:cxn>
              </a:cxnLst>
              <a:rect l="l" t="t" r="r" b="b"/>
              <a:pathLst>
                <a:path w="5513" h="4975">
                  <a:moveTo>
                    <a:pt x="2816" y="4661"/>
                  </a:moveTo>
                  <a:cubicBezTo>
                    <a:pt x="59" y="4392"/>
                    <a:pt x="-2159" y="2375"/>
                    <a:pt x="-2697" y="-315"/>
                  </a:cubicBezTo>
                  <a:close/>
                </a:path>
              </a:pathLst>
            </a:custGeom>
            <a:solidFill>
              <a:srgbClr val="020202"/>
            </a:solidFill>
            <a:ln w="6712" cap="flat">
              <a:noFill/>
              <a:prstDash val="solid"/>
              <a:miter/>
            </a:ln>
          </p:spPr>
          <p:txBody>
            <a:bodyPr rtlCol="0" anchor="ctr"/>
            <a:lstStyle/>
            <a:p>
              <a:endParaRPr lang="es-CO"/>
            </a:p>
          </p:txBody>
        </p:sp>
        <p:sp>
          <p:nvSpPr>
            <p:cNvPr id="1549" name="Freeform: Shape 1548">
              <a:extLst>
                <a:ext uri="{FF2B5EF4-FFF2-40B4-BE49-F238E27FC236}">
                  <a16:creationId xmlns:a16="http://schemas.microsoft.com/office/drawing/2014/main" id="{683A0691-2A96-6AAF-A818-E3F9526D4FF5}"/>
                </a:ext>
              </a:extLst>
            </p:cNvPr>
            <p:cNvSpPr/>
            <p:nvPr/>
          </p:nvSpPr>
          <p:spPr>
            <a:xfrm>
              <a:off x="7313630" y="694069"/>
              <a:ext cx="5715" cy="5109"/>
            </a:xfrm>
            <a:custGeom>
              <a:avLst/>
              <a:gdLst>
                <a:gd name="connsiteX0" fmla="*/ 3018 w 5715"/>
                <a:gd name="connsiteY0" fmla="*/ 4795 h 5109"/>
                <a:gd name="connsiteX1" fmla="*/ -2697 w 5715"/>
                <a:gd name="connsiteY1" fmla="*/ -315 h 5109"/>
                <a:gd name="connsiteX2" fmla="*/ 3018 w 5715"/>
                <a:gd name="connsiteY2" fmla="*/ 4795 h 5109"/>
              </a:gdLst>
              <a:ahLst/>
              <a:cxnLst>
                <a:cxn ang="0">
                  <a:pos x="connsiteX0" y="connsiteY0"/>
                </a:cxn>
                <a:cxn ang="0">
                  <a:pos x="connsiteX1" y="connsiteY1"/>
                </a:cxn>
                <a:cxn ang="0">
                  <a:pos x="connsiteX2" y="connsiteY2"/>
                </a:cxn>
              </a:cxnLst>
              <a:rect l="l" t="t" r="r" b="b"/>
              <a:pathLst>
                <a:path w="5715" h="5109">
                  <a:moveTo>
                    <a:pt x="3018" y="4795"/>
                  </a:moveTo>
                  <a:cubicBezTo>
                    <a:pt x="262" y="4452"/>
                    <a:pt x="-2024" y="2415"/>
                    <a:pt x="-2697" y="-315"/>
                  </a:cubicBezTo>
                  <a:cubicBezTo>
                    <a:pt x="60" y="28"/>
                    <a:pt x="2345" y="2065"/>
                    <a:pt x="3018" y="4795"/>
                  </a:cubicBezTo>
                  <a:close/>
                </a:path>
              </a:pathLst>
            </a:custGeom>
            <a:solidFill>
              <a:srgbClr val="020202"/>
            </a:solidFill>
            <a:ln w="6712" cap="flat">
              <a:noFill/>
              <a:prstDash val="solid"/>
              <a:miter/>
            </a:ln>
          </p:spPr>
          <p:txBody>
            <a:bodyPr rtlCol="0" anchor="ctr"/>
            <a:lstStyle/>
            <a:p>
              <a:endParaRPr lang="es-CO"/>
            </a:p>
          </p:txBody>
        </p:sp>
        <p:sp>
          <p:nvSpPr>
            <p:cNvPr id="1550" name="Freeform: Shape 1549">
              <a:extLst>
                <a:ext uri="{FF2B5EF4-FFF2-40B4-BE49-F238E27FC236}">
                  <a16:creationId xmlns:a16="http://schemas.microsoft.com/office/drawing/2014/main" id="{BEEEE56C-C551-EA6F-9ED5-D3EFE6D24A28}"/>
                </a:ext>
              </a:extLst>
            </p:cNvPr>
            <p:cNvSpPr/>
            <p:nvPr/>
          </p:nvSpPr>
          <p:spPr>
            <a:xfrm>
              <a:off x="7293594" y="679211"/>
              <a:ext cx="5984" cy="4773"/>
            </a:xfrm>
            <a:custGeom>
              <a:avLst/>
              <a:gdLst>
                <a:gd name="connsiteX0" fmla="*/ 3288 w 5984"/>
                <a:gd name="connsiteY0" fmla="*/ 4459 h 4773"/>
                <a:gd name="connsiteX1" fmla="*/ -2697 w 5984"/>
                <a:gd name="connsiteY1" fmla="*/ -315 h 4773"/>
                <a:gd name="connsiteX2" fmla="*/ 3288 w 5984"/>
                <a:gd name="connsiteY2" fmla="*/ 4459 h 4773"/>
              </a:gdLst>
              <a:ahLst/>
              <a:cxnLst>
                <a:cxn ang="0">
                  <a:pos x="connsiteX0" y="connsiteY0"/>
                </a:cxn>
                <a:cxn ang="0">
                  <a:pos x="connsiteX1" y="connsiteY1"/>
                </a:cxn>
                <a:cxn ang="0">
                  <a:pos x="connsiteX2" y="connsiteY2"/>
                </a:cxn>
              </a:cxnLst>
              <a:rect l="l" t="t" r="r" b="b"/>
              <a:pathLst>
                <a:path w="5984" h="4773">
                  <a:moveTo>
                    <a:pt x="3288" y="4459"/>
                  </a:moveTo>
                  <a:cubicBezTo>
                    <a:pt x="463" y="4392"/>
                    <a:pt x="-2024" y="2442"/>
                    <a:pt x="-2697" y="-315"/>
                  </a:cubicBezTo>
                  <a:cubicBezTo>
                    <a:pt x="128" y="-127"/>
                    <a:pt x="2480" y="1776"/>
                    <a:pt x="3288" y="4459"/>
                  </a:cubicBezTo>
                  <a:close/>
                </a:path>
              </a:pathLst>
            </a:custGeom>
            <a:solidFill>
              <a:srgbClr val="020202"/>
            </a:solidFill>
            <a:ln w="6712" cap="flat">
              <a:noFill/>
              <a:prstDash val="solid"/>
              <a:miter/>
            </a:ln>
          </p:spPr>
          <p:txBody>
            <a:bodyPr rtlCol="0" anchor="ctr"/>
            <a:lstStyle/>
            <a:p>
              <a:endParaRPr lang="es-CO"/>
            </a:p>
          </p:txBody>
        </p:sp>
        <p:sp>
          <p:nvSpPr>
            <p:cNvPr id="1551" name="Freeform: Shape 1550">
              <a:extLst>
                <a:ext uri="{FF2B5EF4-FFF2-40B4-BE49-F238E27FC236}">
                  <a16:creationId xmlns:a16="http://schemas.microsoft.com/office/drawing/2014/main" id="{5A1DAC6D-1BBA-0114-FF74-08D84FE8E0B2}"/>
                </a:ext>
              </a:extLst>
            </p:cNvPr>
            <p:cNvSpPr/>
            <p:nvPr/>
          </p:nvSpPr>
          <p:spPr>
            <a:xfrm>
              <a:off x="7278802" y="669192"/>
              <a:ext cx="5917" cy="4639"/>
            </a:xfrm>
            <a:custGeom>
              <a:avLst/>
              <a:gdLst>
                <a:gd name="connsiteX0" fmla="*/ 3220 w 5917"/>
                <a:gd name="connsiteY0" fmla="*/ 4325 h 4639"/>
                <a:gd name="connsiteX1" fmla="*/ -2697 w 5917"/>
                <a:gd name="connsiteY1" fmla="*/ -315 h 4639"/>
                <a:gd name="connsiteX2" fmla="*/ 3220 w 5917"/>
                <a:gd name="connsiteY2" fmla="*/ 4325 h 4639"/>
              </a:gdLst>
              <a:ahLst/>
              <a:cxnLst>
                <a:cxn ang="0">
                  <a:pos x="connsiteX0" y="connsiteY0"/>
                </a:cxn>
                <a:cxn ang="0">
                  <a:pos x="connsiteX1" y="connsiteY1"/>
                </a:cxn>
                <a:cxn ang="0">
                  <a:pos x="connsiteX2" y="connsiteY2"/>
                </a:cxn>
              </a:cxnLst>
              <a:rect l="l" t="t" r="r" b="b"/>
              <a:pathLst>
                <a:path w="5917" h="4639">
                  <a:moveTo>
                    <a:pt x="3220" y="4325"/>
                  </a:moveTo>
                  <a:cubicBezTo>
                    <a:pt x="395" y="4291"/>
                    <a:pt x="-2024" y="2388"/>
                    <a:pt x="-2697" y="-315"/>
                  </a:cubicBezTo>
                  <a:cubicBezTo>
                    <a:pt x="-9" y="-5"/>
                    <a:pt x="2278" y="1790"/>
                    <a:pt x="3220" y="4325"/>
                  </a:cubicBezTo>
                  <a:close/>
                </a:path>
              </a:pathLst>
            </a:custGeom>
            <a:solidFill>
              <a:srgbClr val="020202"/>
            </a:solidFill>
            <a:ln w="6712" cap="flat">
              <a:noFill/>
              <a:prstDash val="solid"/>
              <a:miter/>
            </a:ln>
          </p:spPr>
          <p:txBody>
            <a:bodyPr rtlCol="0" anchor="ctr"/>
            <a:lstStyle/>
            <a:p>
              <a:endParaRPr lang="es-CO"/>
            </a:p>
          </p:txBody>
        </p:sp>
        <p:sp>
          <p:nvSpPr>
            <p:cNvPr id="1552" name="Freeform: Shape 1551">
              <a:extLst>
                <a:ext uri="{FF2B5EF4-FFF2-40B4-BE49-F238E27FC236}">
                  <a16:creationId xmlns:a16="http://schemas.microsoft.com/office/drawing/2014/main" id="{F0E3922C-98DF-E8BC-4B54-D7EA2CF17BC8}"/>
                </a:ext>
              </a:extLst>
            </p:cNvPr>
            <p:cNvSpPr/>
            <p:nvPr/>
          </p:nvSpPr>
          <p:spPr>
            <a:xfrm>
              <a:off x="7244109" y="639138"/>
              <a:ext cx="5646" cy="4908"/>
            </a:xfrm>
            <a:custGeom>
              <a:avLst/>
              <a:gdLst>
                <a:gd name="connsiteX0" fmla="*/ 2949 w 5646"/>
                <a:gd name="connsiteY0" fmla="*/ 4594 h 4908"/>
                <a:gd name="connsiteX1" fmla="*/ -2697 w 5646"/>
                <a:gd name="connsiteY1" fmla="*/ -315 h 4908"/>
                <a:gd name="connsiteX2" fmla="*/ 2949 w 5646"/>
                <a:gd name="connsiteY2" fmla="*/ 4594 h 4908"/>
              </a:gdLst>
              <a:ahLst/>
              <a:cxnLst>
                <a:cxn ang="0">
                  <a:pos x="connsiteX0" y="connsiteY0"/>
                </a:cxn>
                <a:cxn ang="0">
                  <a:pos x="connsiteX1" y="connsiteY1"/>
                </a:cxn>
                <a:cxn ang="0">
                  <a:pos x="connsiteX2" y="connsiteY2"/>
                </a:cxn>
              </a:cxnLst>
              <a:rect l="l" t="t" r="r" b="b"/>
              <a:pathLst>
                <a:path w="5646" h="4908">
                  <a:moveTo>
                    <a:pt x="2949" y="4594"/>
                  </a:moveTo>
                  <a:cubicBezTo>
                    <a:pt x="193" y="4412"/>
                    <a:pt x="-2161" y="2402"/>
                    <a:pt x="-2697" y="-315"/>
                  </a:cubicBezTo>
                  <a:cubicBezTo>
                    <a:pt x="-76" y="176"/>
                    <a:pt x="2076" y="2059"/>
                    <a:pt x="2949" y="4594"/>
                  </a:cubicBezTo>
                  <a:close/>
                </a:path>
              </a:pathLst>
            </a:custGeom>
            <a:solidFill>
              <a:srgbClr val="020202"/>
            </a:solidFill>
            <a:ln w="6712" cap="flat">
              <a:noFill/>
              <a:prstDash val="solid"/>
              <a:miter/>
            </a:ln>
          </p:spPr>
          <p:txBody>
            <a:bodyPr rtlCol="0" anchor="ctr"/>
            <a:lstStyle/>
            <a:p>
              <a:endParaRPr lang="es-CO"/>
            </a:p>
          </p:txBody>
        </p:sp>
        <p:sp>
          <p:nvSpPr>
            <p:cNvPr id="1553" name="Freeform: Shape 1552">
              <a:extLst>
                <a:ext uri="{FF2B5EF4-FFF2-40B4-BE49-F238E27FC236}">
                  <a16:creationId xmlns:a16="http://schemas.microsoft.com/office/drawing/2014/main" id="{1598281B-2133-B939-3C33-1AA8015901F6}"/>
                </a:ext>
              </a:extLst>
            </p:cNvPr>
            <p:cNvSpPr/>
            <p:nvPr/>
          </p:nvSpPr>
          <p:spPr>
            <a:xfrm>
              <a:off x="7238798" y="634432"/>
              <a:ext cx="5781" cy="5109"/>
            </a:xfrm>
            <a:custGeom>
              <a:avLst/>
              <a:gdLst>
                <a:gd name="connsiteX0" fmla="*/ 3084 w 5781"/>
                <a:gd name="connsiteY0" fmla="*/ 4795 h 5109"/>
                <a:gd name="connsiteX1" fmla="*/ -2697 w 5781"/>
                <a:gd name="connsiteY1" fmla="*/ -315 h 5109"/>
                <a:gd name="connsiteX2" fmla="*/ 3084 w 5781"/>
                <a:gd name="connsiteY2" fmla="*/ 4795 h 5109"/>
              </a:gdLst>
              <a:ahLst/>
              <a:cxnLst>
                <a:cxn ang="0">
                  <a:pos x="connsiteX0" y="connsiteY0"/>
                </a:cxn>
                <a:cxn ang="0">
                  <a:pos x="connsiteX1" y="connsiteY1"/>
                </a:cxn>
                <a:cxn ang="0">
                  <a:pos x="connsiteX2" y="connsiteY2"/>
                </a:cxn>
              </a:cxnLst>
              <a:rect l="l" t="t" r="r" b="b"/>
              <a:pathLst>
                <a:path w="5781" h="5109">
                  <a:moveTo>
                    <a:pt x="3084" y="4795"/>
                  </a:moveTo>
                  <a:cubicBezTo>
                    <a:pt x="193" y="4600"/>
                    <a:pt x="-2159" y="2503"/>
                    <a:pt x="-2697" y="-315"/>
                  </a:cubicBezTo>
                  <a:cubicBezTo>
                    <a:pt x="126" y="1"/>
                    <a:pt x="2413" y="2045"/>
                    <a:pt x="3084" y="4795"/>
                  </a:cubicBezTo>
                  <a:close/>
                </a:path>
              </a:pathLst>
            </a:custGeom>
            <a:solidFill>
              <a:srgbClr val="020202"/>
            </a:solidFill>
            <a:ln w="6712" cap="flat">
              <a:noFill/>
              <a:prstDash val="solid"/>
              <a:miter/>
            </a:ln>
          </p:spPr>
          <p:txBody>
            <a:bodyPr rtlCol="0" anchor="ctr"/>
            <a:lstStyle/>
            <a:p>
              <a:endParaRPr lang="es-CO"/>
            </a:p>
          </p:txBody>
        </p:sp>
        <p:sp>
          <p:nvSpPr>
            <p:cNvPr id="1554" name="Freeform: Shape 1553">
              <a:extLst>
                <a:ext uri="{FF2B5EF4-FFF2-40B4-BE49-F238E27FC236}">
                  <a16:creationId xmlns:a16="http://schemas.microsoft.com/office/drawing/2014/main" id="{B7488141-9EF0-BA58-4B3F-B23DF3D44AF7}"/>
                </a:ext>
              </a:extLst>
            </p:cNvPr>
            <p:cNvSpPr/>
            <p:nvPr/>
          </p:nvSpPr>
          <p:spPr>
            <a:xfrm>
              <a:off x="7672924" y="4598395"/>
              <a:ext cx="797085" cy="1903033"/>
            </a:xfrm>
            <a:custGeom>
              <a:avLst/>
              <a:gdLst>
                <a:gd name="connsiteX0" fmla="*/ 22528 w 797085"/>
                <a:gd name="connsiteY0" fmla="*/ 1902404 h 1903033"/>
                <a:gd name="connsiteX1" fmla="*/ 14057 w 797085"/>
                <a:gd name="connsiteY1" fmla="*/ 1887277 h 1903033"/>
                <a:gd name="connsiteX2" fmla="*/ -2417 w 797085"/>
                <a:gd name="connsiteY2" fmla="*/ 1832412 h 1903033"/>
                <a:gd name="connsiteX3" fmla="*/ 26763 w 797085"/>
                <a:gd name="connsiteY3" fmla="*/ 1783533 h 1903033"/>
                <a:gd name="connsiteX4" fmla="*/ 62802 w 797085"/>
                <a:gd name="connsiteY4" fmla="*/ 1766992 h 1903033"/>
                <a:gd name="connsiteX5" fmla="*/ 243059 w 797085"/>
                <a:gd name="connsiteY5" fmla="*/ 1664795 h 1903033"/>
                <a:gd name="connsiteX6" fmla="*/ 312446 w 797085"/>
                <a:gd name="connsiteY6" fmla="*/ 1604956 h 1903033"/>
                <a:gd name="connsiteX7" fmla="*/ 407450 w 797085"/>
                <a:gd name="connsiteY7" fmla="*/ 1478217 h 1903033"/>
                <a:gd name="connsiteX8" fmla="*/ 465608 w 797085"/>
                <a:gd name="connsiteY8" fmla="*/ 1310532 h 1903033"/>
                <a:gd name="connsiteX9" fmla="*/ 484367 w 797085"/>
                <a:gd name="connsiteY9" fmla="*/ 1211024 h 1903033"/>
                <a:gd name="connsiteX10" fmla="*/ 490687 w 797085"/>
                <a:gd name="connsiteY10" fmla="*/ 1147016 h 1903033"/>
                <a:gd name="connsiteX11" fmla="*/ 499495 w 797085"/>
                <a:gd name="connsiteY11" fmla="*/ 1001317 h 1903033"/>
                <a:gd name="connsiteX12" fmla="*/ 521548 w 797085"/>
                <a:gd name="connsiteY12" fmla="*/ 829800 h 1903033"/>
                <a:gd name="connsiteX13" fmla="*/ 552139 w 797085"/>
                <a:gd name="connsiteY13" fmla="*/ 679663 h 1903033"/>
                <a:gd name="connsiteX14" fmla="*/ 589119 w 797085"/>
                <a:gd name="connsiteY14" fmla="*/ 500549 h 1903033"/>
                <a:gd name="connsiteX15" fmla="*/ 620384 w 797085"/>
                <a:gd name="connsiteY15" fmla="*/ 305566 h 1903033"/>
                <a:gd name="connsiteX16" fmla="*/ 679282 w 797085"/>
                <a:gd name="connsiteY16" fmla="*/ 111324 h 1903033"/>
                <a:gd name="connsiteX17" fmla="*/ 707723 w 797085"/>
                <a:gd name="connsiteY17" fmla="*/ 53501 h 1903033"/>
                <a:gd name="connsiteX18" fmla="*/ 794388 w 797085"/>
                <a:gd name="connsiteY18" fmla="*/ -287 h 1903033"/>
                <a:gd name="connsiteX19" fmla="*/ 751964 w 797085"/>
                <a:gd name="connsiteY19" fmla="*/ 230398 h 1903033"/>
                <a:gd name="connsiteX20" fmla="*/ 733542 w 797085"/>
                <a:gd name="connsiteY20" fmla="*/ 349941 h 1903033"/>
                <a:gd name="connsiteX21" fmla="*/ 706647 w 797085"/>
                <a:gd name="connsiteY21" fmla="*/ 510634 h 1903033"/>
                <a:gd name="connsiteX22" fmla="*/ 669332 w 797085"/>
                <a:gd name="connsiteY22" fmla="*/ 694455 h 1903033"/>
                <a:gd name="connsiteX23" fmla="*/ 646471 w 797085"/>
                <a:gd name="connsiteY23" fmla="*/ 813327 h 1903033"/>
                <a:gd name="connsiteX24" fmla="*/ 641226 w 797085"/>
                <a:gd name="connsiteY24" fmla="*/ 859787 h 1903033"/>
                <a:gd name="connsiteX25" fmla="*/ 622065 w 797085"/>
                <a:gd name="connsiteY25" fmla="*/ 961715 h 1903033"/>
                <a:gd name="connsiteX26" fmla="*/ 614803 w 797085"/>
                <a:gd name="connsiteY26" fmla="*/ 1025522 h 1903033"/>
                <a:gd name="connsiteX27" fmla="*/ 609156 w 797085"/>
                <a:gd name="connsiteY27" fmla="*/ 1156765 h 1903033"/>
                <a:gd name="connsiteX28" fmla="*/ 533584 w 797085"/>
                <a:gd name="connsiteY28" fmla="*/ 1490925 h 1903033"/>
                <a:gd name="connsiteX29" fmla="*/ 481476 w 797085"/>
                <a:gd name="connsiteY29" fmla="*/ 1589760 h 1903033"/>
                <a:gd name="connsiteX30" fmla="*/ 463254 w 797085"/>
                <a:gd name="connsiteY30" fmla="*/ 1622236 h 1903033"/>
                <a:gd name="connsiteX31" fmla="*/ 350770 w 797085"/>
                <a:gd name="connsiteY31" fmla="*/ 1746687 h 1903033"/>
                <a:gd name="connsiteX32" fmla="*/ 241714 w 797085"/>
                <a:gd name="connsiteY32" fmla="*/ 1828110 h 1903033"/>
                <a:gd name="connsiteX33" fmla="*/ 64416 w 797085"/>
                <a:gd name="connsiteY33" fmla="*/ 1901598 h 1903033"/>
                <a:gd name="connsiteX34" fmla="*/ 22528 w 797085"/>
                <a:gd name="connsiteY34" fmla="*/ 1902404 h 1903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797085" h="1903033">
                  <a:moveTo>
                    <a:pt x="22528" y="1902404"/>
                  </a:moveTo>
                  <a:cubicBezTo>
                    <a:pt x="20578" y="1896959"/>
                    <a:pt x="17686" y="1891849"/>
                    <a:pt x="14057" y="1887277"/>
                  </a:cubicBezTo>
                  <a:cubicBezTo>
                    <a:pt x="-3156" y="1872216"/>
                    <a:pt x="-3291" y="1852650"/>
                    <a:pt x="-2417" y="1832412"/>
                  </a:cubicBezTo>
                  <a:cubicBezTo>
                    <a:pt x="-2283" y="1812041"/>
                    <a:pt x="8879" y="1793282"/>
                    <a:pt x="26763" y="1783533"/>
                  </a:cubicBezTo>
                  <a:cubicBezTo>
                    <a:pt x="38126" y="1776742"/>
                    <a:pt x="50228" y="1771161"/>
                    <a:pt x="62802" y="1766992"/>
                  </a:cubicBezTo>
                  <a:cubicBezTo>
                    <a:pt x="130037" y="1745679"/>
                    <a:pt x="188397" y="1708565"/>
                    <a:pt x="243059" y="1664795"/>
                  </a:cubicBezTo>
                  <a:cubicBezTo>
                    <a:pt x="266928" y="1645633"/>
                    <a:pt x="291602" y="1627547"/>
                    <a:pt x="312446" y="1604956"/>
                  </a:cubicBezTo>
                  <a:cubicBezTo>
                    <a:pt x="348820" y="1566430"/>
                    <a:pt x="380689" y="1523938"/>
                    <a:pt x="407450" y="1478217"/>
                  </a:cubicBezTo>
                  <a:cubicBezTo>
                    <a:pt x="436158" y="1426043"/>
                    <a:pt x="455859" y="1369296"/>
                    <a:pt x="465608" y="1310532"/>
                  </a:cubicBezTo>
                  <a:cubicBezTo>
                    <a:pt x="471726" y="1277318"/>
                    <a:pt x="479055" y="1244305"/>
                    <a:pt x="484367" y="1211024"/>
                  </a:cubicBezTo>
                  <a:cubicBezTo>
                    <a:pt x="487729" y="1189912"/>
                    <a:pt x="488400" y="1168330"/>
                    <a:pt x="490687" y="1147016"/>
                  </a:cubicBezTo>
                  <a:cubicBezTo>
                    <a:pt x="495864" y="1098607"/>
                    <a:pt x="495931" y="1049861"/>
                    <a:pt x="499495" y="1001317"/>
                  </a:cubicBezTo>
                  <a:cubicBezTo>
                    <a:pt x="503730" y="943629"/>
                    <a:pt x="513681" y="887017"/>
                    <a:pt x="521548" y="829800"/>
                  </a:cubicBezTo>
                  <a:cubicBezTo>
                    <a:pt x="528607" y="779307"/>
                    <a:pt x="540844" y="729485"/>
                    <a:pt x="552139" y="679663"/>
                  </a:cubicBezTo>
                  <a:cubicBezTo>
                    <a:pt x="565586" y="620160"/>
                    <a:pt x="581118" y="560926"/>
                    <a:pt x="589119" y="500549"/>
                  </a:cubicBezTo>
                  <a:cubicBezTo>
                    <a:pt x="597860" y="435196"/>
                    <a:pt x="606668" y="369911"/>
                    <a:pt x="620384" y="305566"/>
                  </a:cubicBezTo>
                  <a:cubicBezTo>
                    <a:pt x="633696" y="239070"/>
                    <a:pt x="653396" y="173987"/>
                    <a:pt x="679282" y="111324"/>
                  </a:cubicBezTo>
                  <a:cubicBezTo>
                    <a:pt x="687687" y="91557"/>
                    <a:pt x="698914" y="73134"/>
                    <a:pt x="707723" y="53501"/>
                  </a:cubicBezTo>
                  <a:cubicBezTo>
                    <a:pt x="724599" y="15782"/>
                    <a:pt x="753845" y="-1094"/>
                    <a:pt x="794388" y="-287"/>
                  </a:cubicBezTo>
                  <a:cubicBezTo>
                    <a:pt x="782689" y="77101"/>
                    <a:pt x="766150" y="153547"/>
                    <a:pt x="751964" y="230398"/>
                  </a:cubicBezTo>
                  <a:cubicBezTo>
                    <a:pt x="744635" y="269999"/>
                    <a:pt x="739054" y="310004"/>
                    <a:pt x="733542" y="349941"/>
                  </a:cubicBezTo>
                  <a:cubicBezTo>
                    <a:pt x="726145" y="403730"/>
                    <a:pt x="723052" y="457922"/>
                    <a:pt x="706647" y="510634"/>
                  </a:cubicBezTo>
                  <a:cubicBezTo>
                    <a:pt x="688425" y="570473"/>
                    <a:pt x="683652" y="633607"/>
                    <a:pt x="669332" y="694455"/>
                  </a:cubicBezTo>
                  <a:cubicBezTo>
                    <a:pt x="660052" y="733856"/>
                    <a:pt x="655346" y="773995"/>
                    <a:pt x="646471" y="813327"/>
                  </a:cubicBezTo>
                  <a:cubicBezTo>
                    <a:pt x="643041" y="828590"/>
                    <a:pt x="641293" y="844188"/>
                    <a:pt x="641226" y="859787"/>
                  </a:cubicBezTo>
                  <a:cubicBezTo>
                    <a:pt x="641226" y="895489"/>
                    <a:pt x="626435" y="927493"/>
                    <a:pt x="622065" y="961715"/>
                  </a:cubicBezTo>
                  <a:cubicBezTo>
                    <a:pt x="619375" y="982962"/>
                    <a:pt x="613122" y="1003737"/>
                    <a:pt x="614803" y="1025522"/>
                  </a:cubicBezTo>
                  <a:cubicBezTo>
                    <a:pt x="618165" y="1069494"/>
                    <a:pt x="613257" y="1113331"/>
                    <a:pt x="609156" y="1156765"/>
                  </a:cubicBezTo>
                  <a:cubicBezTo>
                    <a:pt x="598331" y="1271065"/>
                    <a:pt x="578631" y="1384155"/>
                    <a:pt x="533584" y="1490925"/>
                  </a:cubicBezTo>
                  <a:cubicBezTo>
                    <a:pt x="518791" y="1525147"/>
                    <a:pt x="501378" y="1558227"/>
                    <a:pt x="481476" y="1589760"/>
                  </a:cubicBezTo>
                  <a:cubicBezTo>
                    <a:pt x="474753" y="1600317"/>
                    <a:pt x="469172" y="1611343"/>
                    <a:pt x="463254" y="1622236"/>
                  </a:cubicBezTo>
                  <a:cubicBezTo>
                    <a:pt x="435554" y="1672595"/>
                    <a:pt x="392792" y="1709036"/>
                    <a:pt x="350770" y="1746687"/>
                  </a:cubicBezTo>
                  <a:cubicBezTo>
                    <a:pt x="316413" y="1776406"/>
                    <a:pt x="279971" y="1803636"/>
                    <a:pt x="241714" y="1828110"/>
                  </a:cubicBezTo>
                  <a:cubicBezTo>
                    <a:pt x="187926" y="1863879"/>
                    <a:pt x="129970" y="1892991"/>
                    <a:pt x="64416" y="1901598"/>
                  </a:cubicBezTo>
                  <a:cubicBezTo>
                    <a:pt x="50498" y="1902741"/>
                    <a:pt x="36512" y="1903009"/>
                    <a:pt x="22528" y="1902404"/>
                  </a:cubicBezTo>
                  <a:close/>
                </a:path>
              </a:pathLst>
            </a:custGeom>
            <a:solidFill>
              <a:srgbClr val="000000"/>
            </a:solidFill>
            <a:ln w="6712" cap="flat">
              <a:noFill/>
              <a:prstDash val="solid"/>
              <a:miter/>
            </a:ln>
          </p:spPr>
          <p:txBody>
            <a:bodyPr rtlCol="0" anchor="ctr"/>
            <a:lstStyle/>
            <a:p>
              <a:endParaRPr lang="es-CO"/>
            </a:p>
          </p:txBody>
        </p:sp>
        <p:sp>
          <p:nvSpPr>
            <p:cNvPr id="1555" name="Freeform: Shape 1554">
              <a:extLst>
                <a:ext uri="{FF2B5EF4-FFF2-40B4-BE49-F238E27FC236}">
                  <a16:creationId xmlns:a16="http://schemas.microsoft.com/office/drawing/2014/main" id="{88E630CD-9607-F295-2391-4B9B142322FB}"/>
                </a:ext>
              </a:extLst>
            </p:cNvPr>
            <p:cNvSpPr/>
            <p:nvPr/>
          </p:nvSpPr>
          <p:spPr>
            <a:xfrm>
              <a:off x="7294738" y="6470059"/>
              <a:ext cx="119536" cy="21575"/>
            </a:xfrm>
            <a:custGeom>
              <a:avLst/>
              <a:gdLst>
                <a:gd name="connsiteX0" fmla="*/ -2697 w 119536"/>
                <a:gd name="connsiteY0" fmla="*/ 20588 h 21575"/>
                <a:gd name="connsiteX1" fmla="*/ 35290 w 119536"/>
                <a:gd name="connsiteY1" fmla="*/ 2905 h 21575"/>
                <a:gd name="connsiteX2" fmla="*/ 47191 w 119536"/>
                <a:gd name="connsiteY2" fmla="*/ 11175 h 21575"/>
                <a:gd name="connsiteX3" fmla="*/ 61915 w 119536"/>
                <a:gd name="connsiteY3" fmla="*/ 11175 h 21575"/>
                <a:gd name="connsiteX4" fmla="*/ 98356 w 119536"/>
                <a:gd name="connsiteY4" fmla="*/ 1090 h 21575"/>
                <a:gd name="connsiteX5" fmla="*/ 116778 w 119536"/>
                <a:gd name="connsiteY5" fmla="*/ 21261 h 2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536" h="21575">
                  <a:moveTo>
                    <a:pt x="-2697" y="20588"/>
                  </a:moveTo>
                  <a:cubicBezTo>
                    <a:pt x="1403" y="1830"/>
                    <a:pt x="15523" y="-4961"/>
                    <a:pt x="35290" y="2905"/>
                  </a:cubicBezTo>
                  <a:cubicBezTo>
                    <a:pt x="39727" y="4923"/>
                    <a:pt x="43762" y="7747"/>
                    <a:pt x="47191" y="11175"/>
                  </a:cubicBezTo>
                  <a:cubicBezTo>
                    <a:pt x="52503" y="16017"/>
                    <a:pt x="57276" y="16353"/>
                    <a:pt x="61915" y="11175"/>
                  </a:cubicBezTo>
                  <a:cubicBezTo>
                    <a:pt x="71866" y="-456"/>
                    <a:pt x="85245" y="1292"/>
                    <a:pt x="98356" y="1090"/>
                  </a:cubicBezTo>
                  <a:cubicBezTo>
                    <a:pt x="111468" y="889"/>
                    <a:pt x="117519" y="7813"/>
                    <a:pt x="116778" y="21261"/>
                  </a:cubicBezTo>
                  <a:close/>
                </a:path>
              </a:pathLst>
            </a:custGeom>
            <a:solidFill>
              <a:srgbClr val="020202"/>
            </a:solidFill>
            <a:ln w="6712" cap="flat">
              <a:noFill/>
              <a:prstDash val="solid"/>
              <a:miter/>
            </a:ln>
          </p:spPr>
          <p:txBody>
            <a:bodyPr rtlCol="0" anchor="ctr"/>
            <a:lstStyle/>
            <a:p>
              <a:endParaRPr lang="es-CO"/>
            </a:p>
          </p:txBody>
        </p:sp>
        <p:sp>
          <p:nvSpPr>
            <p:cNvPr id="1556" name="Freeform: Shape 1555">
              <a:extLst>
                <a:ext uri="{FF2B5EF4-FFF2-40B4-BE49-F238E27FC236}">
                  <a16:creationId xmlns:a16="http://schemas.microsoft.com/office/drawing/2014/main" id="{ED909949-69CE-1535-BFD3-C9D993033EEC}"/>
                </a:ext>
              </a:extLst>
            </p:cNvPr>
            <p:cNvSpPr/>
            <p:nvPr/>
          </p:nvSpPr>
          <p:spPr>
            <a:xfrm>
              <a:off x="7115286" y="6479162"/>
              <a:ext cx="159549" cy="16521"/>
            </a:xfrm>
            <a:custGeom>
              <a:avLst/>
              <a:gdLst>
                <a:gd name="connsiteX0" fmla="*/ -2697 w 159549"/>
                <a:gd name="connsiteY0" fmla="*/ 11687 h 16521"/>
                <a:gd name="connsiteX1" fmla="*/ 57814 w 159549"/>
                <a:gd name="connsiteY1" fmla="*/ 3417 h 16521"/>
                <a:gd name="connsiteX2" fmla="*/ 91432 w 159549"/>
                <a:gd name="connsiteY2" fmla="*/ 3417 h 16521"/>
                <a:gd name="connsiteX3" fmla="*/ 156852 w 159549"/>
                <a:gd name="connsiteY3" fmla="*/ 11754 h 16521"/>
                <a:gd name="connsiteX4" fmla="*/ 143405 w 159549"/>
                <a:gd name="connsiteY4" fmla="*/ 16057 h 16521"/>
                <a:gd name="connsiteX5" fmla="*/ 10884 w 159549"/>
                <a:gd name="connsiteY5" fmla="*/ 16057 h 16521"/>
                <a:gd name="connsiteX6" fmla="*/ -2697 w 159549"/>
                <a:gd name="connsiteY6" fmla="*/ 11687 h 16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549" h="16521">
                  <a:moveTo>
                    <a:pt x="-2697" y="11687"/>
                  </a:moveTo>
                  <a:cubicBezTo>
                    <a:pt x="17473" y="10073"/>
                    <a:pt x="37644" y="14981"/>
                    <a:pt x="57814" y="3417"/>
                  </a:cubicBezTo>
                  <a:cubicBezTo>
                    <a:pt x="68438" y="-1559"/>
                    <a:pt x="80743" y="-1559"/>
                    <a:pt x="91432" y="3417"/>
                  </a:cubicBezTo>
                  <a:cubicBezTo>
                    <a:pt x="112881" y="15855"/>
                    <a:pt x="135068" y="9737"/>
                    <a:pt x="156852" y="11754"/>
                  </a:cubicBezTo>
                  <a:cubicBezTo>
                    <a:pt x="153223" y="15116"/>
                    <a:pt x="148313" y="16662"/>
                    <a:pt x="143405" y="16057"/>
                  </a:cubicBezTo>
                  <a:lnTo>
                    <a:pt x="10884" y="16057"/>
                  </a:lnTo>
                  <a:cubicBezTo>
                    <a:pt x="5909" y="16729"/>
                    <a:pt x="934" y="15116"/>
                    <a:pt x="-2697" y="11687"/>
                  </a:cubicBezTo>
                  <a:close/>
                </a:path>
              </a:pathLst>
            </a:custGeom>
            <a:solidFill>
              <a:srgbClr val="020202"/>
            </a:solidFill>
            <a:ln w="6712" cap="flat">
              <a:noFill/>
              <a:prstDash val="solid"/>
              <a:miter/>
            </a:ln>
          </p:spPr>
          <p:txBody>
            <a:bodyPr rtlCol="0" anchor="ctr"/>
            <a:lstStyle/>
            <a:p>
              <a:endParaRPr lang="es-CO"/>
            </a:p>
          </p:txBody>
        </p:sp>
        <p:sp>
          <p:nvSpPr>
            <p:cNvPr id="1557" name="Freeform: Shape 1556">
              <a:extLst>
                <a:ext uri="{FF2B5EF4-FFF2-40B4-BE49-F238E27FC236}">
                  <a16:creationId xmlns:a16="http://schemas.microsoft.com/office/drawing/2014/main" id="{9EF7C621-A276-EAEF-D173-9D20C016A65F}"/>
                </a:ext>
              </a:extLst>
            </p:cNvPr>
            <p:cNvSpPr/>
            <p:nvPr/>
          </p:nvSpPr>
          <p:spPr>
            <a:xfrm>
              <a:off x="7419123" y="6480847"/>
              <a:ext cx="44643" cy="15360"/>
            </a:xfrm>
            <a:custGeom>
              <a:avLst/>
              <a:gdLst>
                <a:gd name="connsiteX0" fmla="*/ -2697 w 44643"/>
                <a:gd name="connsiteY0" fmla="*/ 10002 h 15360"/>
                <a:gd name="connsiteX1" fmla="*/ 10750 w 44643"/>
                <a:gd name="connsiteY1" fmla="*/ 6640 h 15360"/>
                <a:gd name="connsiteX2" fmla="*/ 41946 w 44643"/>
                <a:gd name="connsiteY2" fmla="*/ 15045 h 15360"/>
                <a:gd name="connsiteX3" fmla="*/ -2697 w 44643"/>
                <a:gd name="connsiteY3" fmla="*/ 10002 h 15360"/>
              </a:gdLst>
              <a:ahLst/>
              <a:cxnLst>
                <a:cxn ang="0">
                  <a:pos x="connsiteX0" y="connsiteY0"/>
                </a:cxn>
                <a:cxn ang="0">
                  <a:pos x="connsiteX1" y="connsiteY1"/>
                </a:cxn>
                <a:cxn ang="0">
                  <a:pos x="connsiteX2" y="connsiteY2"/>
                </a:cxn>
                <a:cxn ang="0">
                  <a:pos x="connsiteX3" y="connsiteY3"/>
                </a:cxn>
              </a:cxnLst>
              <a:rect l="l" t="t" r="r" b="b"/>
              <a:pathLst>
                <a:path w="44643" h="15360">
                  <a:moveTo>
                    <a:pt x="-2697" y="10002"/>
                  </a:moveTo>
                  <a:cubicBezTo>
                    <a:pt x="2009" y="10069"/>
                    <a:pt x="6648" y="8926"/>
                    <a:pt x="10750" y="6640"/>
                  </a:cubicBezTo>
                  <a:cubicBezTo>
                    <a:pt x="28701" y="-3983"/>
                    <a:pt x="30113" y="-3378"/>
                    <a:pt x="41946" y="15045"/>
                  </a:cubicBezTo>
                  <a:cubicBezTo>
                    <a:pt x="27222" y="13229"/>
                    <a:pt x="11488" y="18541"/>
                    <a:pt x="-2697" y="10002"/>
                  </a:cubicBezTo>
                  <a:close/>
                </a:path>
              </a:pathLst>
            </a:custGeom>
            <a:solidFill>
              <a:srgbClr val="020202"/>
            </a:solidFill>
            <a:ln w="6712" cap="flat">
              <a:noFill/>
              <a:prstDash val="solid"/>
              <a:miter/>
            </a:ln>
          </p:spPr>
          <p:txBody>
            <a:bodyPr rtlCol="0" anchor="ctr"/>
            <a:lstStyle/>
            <a:p>
              <a:endParaRPr lang="es-CO"/>
            </a:p>
          </p:txBody>
        </p:sp>
        <p:sp>
          <p:nvSpPr>
            <p:cNvPr id="1558" name="Freeform: Shape 1557">
              <a:extLst>
                <a:ext uri="{FF2B5EF4-FFF2-40B4-BE49-F238E27FC236}">
                  <a16:creationId xmlns:a16="http://schemas.microsoft.com/office/drawing/2014/main" id="{5DF4EFD3-9BD2-E7C8-3FFF-CE0516E7D87E}"/>
                </a:ext>
              </a:extLst>
            </p:cNvPr>
            <p:cNvSpPr/>
            <p:nvPr/>
          </p:nvSpPr>
          <p:spPr>
            <a:xfrm>
              <a:off x="7463969" y="6496120"/>
              <a:ext cx="14791" cy="4539"/>
            </a:xfrm>
            <a:custGeom>
              <a:avLst/>
              <a:gdLst>
                <a:gd name="connsiteX0" fmla="*/ -2697 w 14791"/>
                <a:gd name="connsiteY0" fmla="*/ -228 h 4539"/>
                <a:gd name="connsiteX1" fmla="*/ 12094 w 14791"/>
                <a:gd name="connsiteY1" fmla="*/ 4142 h 4539"/>
                <a:gd name="connsiteX2" fmla="*/ -2697 w 14791"/>
                <a:gd name="connsiteY2" fmla="*/ -228 h 4539"/>
              </a:gdLst>
              <a:ahLst/>
              <a:cxnLst>
                <a:cxn ang="0">
                  <a:pos x="connsiteX0" y="connsiteY0"/>
                </a:cxn>
                <a:cxn ang="0">
                  <a:pos x="connsiteX1" y="connsiteY1"/>
                </a:cxn>
                <a:cxn ang="0">
                  <a:pos x="connsiteX2" y="connsiteY2"/>
                </a:cxn>
              </a:cxnLst>
              <a:rect l="l" t="t" r="r" b="b"/>
              <a:pathLst>
                <a:path w="14791" h="4539">
                  <a:moveTo>
                    <a:pt x="-2697" y="-228"/>
                  </a:moveTo>
                  <a:cubicBezTo>
                    <a:pt x="2615" y="-228"/>
                    <a:pt x="8329" y="-1304"/>
                    <a:pt x="12094" y="4142"/>
                  </a:cubicBezTo>
                  <a:cubicBezTo>
                    <a:pt x="6715" y="4209"/>
                    <a:pt x="1068" y="5016"/>
                    <a:pt x="-2697" y="-228"/>
                  </a:cubicBezTo>
                  <a:close/>
                </a:path>
              </a:pathLst>
            </a:custGeom>
            <a:solidFill>
              <a:srgbClr val="020202"/>
            </a:solidFill>
            <a:ln w="6712" cap="flat">
              <a:noFill/>
              <a:prstDash val="solid"/>
              <a:miter/>
            </a:ln>
          </p:spPr>
          <p:txBody>
            <a:bodyPr rtlCol="0" anchor="ctr"/>
            <a:lstStyle/>
            <a:p>
              <a:endParaRPr lang="es-CO"/>
            </a:p>
          </p:txBody>
        </p:sp>
        <p:sp>
          <p:nvSpPr>
            <p:cNvPr id="1559" name="Freeform: Shape 1558">
              <a:extLst>
                <a:ext uri="{FF2B5EF4-FFF2-40B4-BE49-F238E27FC236}">
                  <a16:creationId xmlns:a16="http://schemas.microsoft.com/office/drawing/2014/main" id="{3E0BAEA8-D20F-8EA6-FB8F-1CB80E444E05}"/>
                </a:ext>
              </a:extLst>
            </p:cNvPr>
            <p:cNvSpPr/>
            <p:nvPr/>
          </p:nvSpPr>
          <p:spPr>
            <a:xfrm>
              <a:off x="6777026" y="6326572"/>
              <a:ext cx="4585" cy="5378"/>
            </a:xfrm>
            <a:custGeom>
              <a:avLst/>
              <a:gdLst>
                <a:gd name="connsiteX0" fmla="*/ -2630 w 4585"/>
                <a:gd name="connsiteY0" fmla="*/ -315 h 5378"/>
                <a:gd name="connsiteX1" fmla="*/ 1874 w 4585"/>
                <a:gd name="connsiteY1" fmla="*/ 4795 h 5378"/>
                <a:gd name="connsiteX2" fmla="*/ 1874 w 4585"/>
                <a:gd name="connsiteY2" fmla="*/ 5064 h 5378"/>
                <a:gd name="connsiteX3" fmla="*/ -2697 w 4585"/>
                <a:gd name="connsiteY3" fmla="*/ 358 h 5378"/>
                <a:gd name="connsiteX4" fmla="*/ -2630 w 4585"/>
                <a:gd name="connsiteY4" fmla="*/ -315 h 5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85" h="5378">
                  <a:moveTo>
                    <a:pt x="-2630" y="-315"/>
                  </a:moveTo>
                  <a:cubicBezTo>
                    <a:pt x="59" y="-113"/>
                    <a:pt x="2076" y="2173"/>
                    <a:pt x="1874" y="4795"/>
                  </a:cubicBezTo>
                  <a:cubicBezTo>
                    <a:pt x="1874" y="4930"/>
                    <a:pt x="1874" y="4997"/>
                    <a:pt x="1874" y="5064"/>
                  </a:cubicBezTo>
                  <a:cubicBezTo>
                    <a:pt x="-682" y="4997"/>
                    <a:pt x="-2697" y="2912"/>
                    <a:pt x="-2697" y="358"/>
                  </a:cubicBezTo>
                  <a:cubicBezTo>
                    <a:pt x="-2697" y="156"/>
                    <a:pt x="-2697" y="-113"/>
                    <a:pt x="-2630" y="-315"/>
                  </a:cubicBezTo>
                  <a:close/>
                </a:path>
              </a:pathLst>
            </a:custGeom>
            <a:solidFill>
              <a:srgbClr val="5B5B5B"/>
            </a:solidFill>
            <a:ln w="6712" cap="flat">
              <a:noFill/>
              <a:prstDash val="solid"/>
              <a:miter/>
            </a:ln>
          </p:spPr>
          <p:txBody>
            <a:bodyPr rtlCol="0" anchor="ctr"/>
            <a:lstStyle/>
            <a:p>
              <a:endParaRPr lang="es-CO"/>
            </a:p>
          </p:txBody>
        </p:sp>
        <p:sp>
          <p:nvSpPr>
            <p:cNvPr id="1560" name="Freeform: Shape 1559">
              <a:extLst>
                <a:ext uri="{FF2B5EF4-FFF2-40B4-BE49-F238E27FC236}">
                  <a16:creationId xmlns:a16="http://schemas.microsoft.com/office/drawing/2014/main" id="{230E5248-E625-79CA-CD45-6B0B90271B47}"/>
                </a:ext>
              </a:extLst>
            </p:cNvPr>
            <p:cNvSpPr/>
            <p:nvPr/>
          </p:nvSpPr>
          <p:spPr>
            <a:xfrm>
              <a:off x="6781517" y="6331884"/>
              <a:ext cx="4721" cy="5445"/>
            </a:xfrm>
            <a:custGeom>
              <a:avLst/>
              <a:gdLst>
                <a:gd name="connsiteX0" fmla="*/ -2684 w 4721"/>
                <a:gd name="connsiteY0" fmla="*/ -315 h 5445"/>
                <a:gd name="connsiteX1" fmla="*/ 2022 w 4721"/>
                <a:gd name="connsiteY1" fmla="*/ 4661 h 5445"/>
                <a:gd name="connsiteX2" fmla="*/ 1955 w 4721"/>
                <a:gd name="connsiteY2" fmla="*/ 5131 h 5445"/>
                <a:gd name="connsiteX3" fmla="*/ -2684 w 4721"/>
                <a:gd name="connsiteY3" fmla="*/ -315 h 5445"/>
              </a:gdLst>
              <a:ahLst/>
              <a:cxnLst>
                <a:cxn ang="0">
                  <a:pos x="connsiteX0" y="connsiteY0"/>
                </a:cxn>
                <a:cxn ang="0">
                  <a:pos x="connsiteX1" y="connsiteY1"/>
                </a:cxn>
                <a:cxn ang="0">
                  <a:pos x="connsiteX2" y="connsiteY2"/>
                </a:cxn>
                <a:cxn ang="0">
                  <a:pos x="connsiteX3" y="connsiteY3"/>
                </a:cxn>
              </a:cxnLst>
              <a:rect l="l" t="t" r="r" b="b"/>
              <a:pathLst>
                <a:path w="4721" h="5445">
                  <a:moveTo>
                    <a:pt x="-2684" y="-315"/>
                  </a:moveTo>
                  <a:cubicBezTo>
                    <a:pt x="5" y="-248"/>
                    <a:pt x="2090" y="2038"/>
                    <a:pt x="2022" y="4661"/>
                  </a:cubicBezTo>
                  <a:cubicBezTo>
                    <a:pt x="1955" y="4862"/>
                    <a:pt x="1955" y="4996"/>
                    <a:pt x="1955" y="5131"/>
                  </a:cubicBezTo>
                  <a:cubicBezTo>
                    <a:pt x="-801" y="4862"/>
                    <a:pt x="-2886" y="2441"/>
                    <a:pt x="-2684" y="-315"/>
                  </a:cubicBezTo>
                  <a:close/>
                </a:path>
              </a:pathLst>
            </a:custGeom>
            <a:solidFill>
              <a:srgbClr val="5B5B5B"/>
            </a:solidFill>
            <a:ln w="6712" cap="flat">
              <a:noFill/>
              <a:prstDash val="solid"/>
              <a:miter/>
            </a:ln>
          </p:spPr>
          <p:txBody>
            <a:bodyPr rtlCol="0" anchor="ctr"/>
            <a:lstStyle/>
            <a:p>
              <a:endParaRPr lang="es-CO"/>
            </a:p>
          </p:txBody>
        </p:sp>
        <p:sp>
          <p:nvSpPr>
            <p:cNvPr id="1561" name="Freeform: Shape 1560">
              <a:extLst>
                <a:ext uri="{FF2B5EF4-FFF2-40B4-BE49-F238E27FC236}">
                  <a16:creationId xmlns:a16="http://schemas.microsoft.com/office/drawing/2014/main" id="{125CFC22-07E8-7798-D6C5-8967A0102783}"/>
                </a:ext>
              </a:extLst>
            </p:cNvPr>
            <p:cNvSpPr/>
            <p:nvPr/>
          </p:nvSpPr>
          <p:spPr>
            <a:xfrm>
              <a:off x="5984261" y="1873982"/>
              <a:ext cx="1330445" cy="991974"/>
            </a:xfrm>
            <a:custGeom>
              <a:avLst/>
              <a:gdLst>
                <a:gd name="connsiteX0" fmla="*/ 12827 w 1330445"/>
                <a:gd name="connsiteY0" fmla="*/ -315 h 991974"/>
                <a:gd name="connsiteX1" fmla="*/ 7381 w 1330445"/>
                <a:gd name="connsiteY1" fmla="*/ 170732 h 991974"/>
                <a:gd name="connsiteX2" fmla="*/ 24863 w 1330445"/>
                <a:gd name="connsiteY2" fmla="*/ 305203 h 991974"/>
                <a:gd name="connsiteX3" fmla="*/ 87123 w 1330445"/>
                <a:gd name="connsiteY3" fmla="*/ 466567 h 991974"/>
                <a:gd name="connsiteX4" fmla="*/ 172107 w 1330445"/>
                <a:gd name="connsiteY4" fmla="*/ 594314 h 991974"/>
                <a:gd name="connsiteX5" fmla="*/ 255615 w 1330445"/>
                <a:gd name="connsiteY5" fmla="*/ 701891 h 991974"/>
                <a:gd name="connsiteX6" fmla="*/ 341607 w 1330445"/>
                <a:gd name="connsiteY6" fmla="*/ 776387 h 991974"/>
                <a:gd name="connsiteX7" fmla="*/ 665346 w 1330445"/>
                <a:gd name="connsiteY7" fmla="*/ 935063 h 991974"/>
                <a:gd name="connsiteX8" fmla="*/ 841772 w 1330445"/>
                <a:gd name="connsiteY8" fmla="*/ 971908 h 991974"/>
                <a:gd name="connsiteX9" fmla="*/ 1000446 w 1330445"/>
                <a:gd name="connsiteY9" fmla="*/ 974933 h 991974"/>
                <a:gd name="connsiteX10" fmla="*/ 1152398 w 1330445"/>
                <a:gd name="connsiteY10" fmla="*/ 957452 h 991974"/>
                <a:gd name="connsiteX11" fmla="*/ 1260513 w 1330445"/>
                <a:gd name="connsiteY11" fmla="*/ 946426 h 991974"/>
                <a:gd name="connsiteX12" fmla="*/ 1327748 w 1330445"/>
                <a:gd name="connsiteY12" fmla="*/ 946089 h 991974"/>
                <a:gd name="connsiteX13" fmla="*/ 1265219 w 1330445"/>
                <a:gd name="connsiteY13" fmla="*/ 955704 h 991974"/>
                <a:gd name="connsiteX14" fmla="*/ 1194286 w 1330445"/>
                <a:gd name="connsiteY14" fmla="*/ 964579 h 991974"/>
                <a:gd name="connsiteX15" fmla="*/ 1177073 w 1330445"/>
                <a:gd name="connsiteY15" fmla="*/ 965991 h 991974"/>
                <a:gd name="connsiteX16" fmla="*/ 1049326 w 1330445"/>
                <a:gd name="connsiteY16" fmla="*/ 978833 h 991974"/>
                <a:gd name="connsiteX17" fmla="*/ 956072 w 1330445"/>
                <a:gd name="connsiteY17" fmla="*/ 982329 h 991974"/>
                <a:gd name="connsiteX18" fmla="*/ 942153 w 1330445"/>
                <a:gd name="connsiteY18" fmla="*/ 985557 h 991974"/>
                <a:gd name="connsiteX19" fmla="*/ 901812 w 1330445"/>
                <a:gd name="connsiteY19" fmla="*/ 986901 h 991974"/>
                <a:gd name="connsiteX20" fmla="*/ 875524 w 1330445"/>
                <a:gd name="connsiteY20" fmla="*/ 980917 h 991974"/>
                <a:gd name="connsiteX21" fmla="*/ 743204 w 1330445"/>
                <a:gd name="connsiteY21" fmla="*/ 964377 h 991974"/>
                <a:gd name="connsiteX22" fmla="*/ 655395 w 1330445"/>
                <a:gd name="connsiteY22" fmla="*/ 950930 h 991974"/>
                <a:gd name="connsiteX23" fmla="*/ 437619 w 1330445"/>
                <a:gd name="connsiteY23" fmla="*/ 862650 h 991974"/>
                <a:gd name="connsiteX24" fmla="*/ 360030 w 1330445"/>
                <a:gd name="connsiteY24" fmla="*/ 818477 h 991974"/>
                <a:gd name="connsiteX25" fmla="*/ 315723 w 1330445"/>
                <a:gd name="connsiteY25" fmla="*/ 818477 h 991974"/>
                <a:gd name="connsiteX26" fmla="*/ 296627 w 1330445"/>
                <a:gd name="connsiteY26" fmla="*/ 821300 h 991974"/>
                <a:gd name="connsiteX27" fmla="*/ 250235 w 1330445"/>
                <a:gd name="connsiteY27" fmla="*/ 824729 h 991974"/>
                <a:gd name="connsiteX28" fmla="*/ 203775 w 1330445"/>
                <a:gd name="connsiteY28" fmla="*/ 814913 h 991974"/>
                <a:gd name="connsiteX29" fmla="*/ 101981 w 1330445"/>
                <a:gd name="connsiteY29" fmla="*/ 686628 h 991974"/>
                <a:gd name="connsiteX30" fmla="*/ 50680 w 1330445"/>
                <a:gd name="connsiteY30" fmla="*/ 533869 h 991974"/>
                <a:gd name="connsiteX31" fmla="*/ 43956 w 1330445"/>
                <a:gd name="connsiteY31" fmla="*/ 505026 h 991974"/>
                <a:gd name="connsiteX32" fmla="*/ 47185 w 1330445"/>
                <a:gd name="connsiteY32" fmla="*/ 491175 h 991974"/>
                <a:gd name="connsiteX33" fmla="*/ 51016 w 1330445"/>
                <a:gd name="connsiteY33" fmla="*/ 454465 h 991974"/>
                <a:gd name="connsiteX34" fmla="*/ 29636 w 1330445"/>
                <a:gd name="connsiteY34" fmla="*/ 373782 h 991974"/>
                <a:gd name="connsiteX35" fmla="*/ 7246 w 1330445"/>
                <a:gd name="connsiteY35" fmla="*/ 247380 h 991974"/>
                <a:gd name="connsiteX36" fmla="*/ 2877 w 1330445"/>
                <a:gd name="connsiteY36" fmla="*/ 188213 h 991974"/>
                <a:gd name="connsiteX37" fmla="*/ -1427 w 1330445"/>
                <a:gd name="connsiteY37" fmla="*/ 151435 h 991974"/>
                <a:gd name="connsiteX38" fmla="*/ 2607 w 1330445"/>
                <a:gd name="connsiteY38" fmla="*/ 89915 h 991974"/>
                <a:gd name="connsiteX39" fmla="*/ 7717 w 1330445"/>
                <a:gd name="connsiteY39" fmla="*/ 10846 h 991974"/>
                <a:gd name="connsiteX40" fmla="*/ 12827 w 1330445"/>
                <a:gd name="connsiteY40" fmla="*/ -315 h 99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330445" h="991974">
                  <a:moveTo>
                    <a:pt x="12827" y="-315"/>
                  </a:moveTo>
                  <a:cubicBezTo>
                    <a:pt x="6104" y="56566"/>
                    <a:pt x="9398" y="113985"/>
                    <a:pt x="7381" y="170732"/>
                  </a:cubicBezTo>
                  <a:cubicBezTo>
                    <a:pt x="5767" y="216855"/>
                    <a:pt x="15248" y="261298"/>
                    <a:pt x="24863" y="305203"/>
                  </a:cubicBezTo>
                  <a:cubicBezTo>
                    <a:pt x="37100" y="361895"/>
                    <a:pt x="58144" y="416329"/>
                    <a:pt x="87123" y="466567"/>
                  </a:cubicBezTo>
                  <a:cubicBezTo>
                    <a:pt x="112538" y="511036"/>
                    <a:pt x="140911" y="553717"/>
                    <a:pt x="172107" y="594314"/>
                  </a:cubicBezTo>
                  <a:cubicBezTo>
                    <a:pt x="199944" y="630150"/>
                    <a:pt x="226501" y="667063"/>
                    <a:pt x="255615" y="701891"/>
                  </a:cubicBezTo>
                  <a:cubicBezTo>
                    <a:pt x="280088" y="731071"/>
                    <a:pt x="311351" y="753393"/>
                    <a:pt x="341607" y="776387"/>
                  </a:cubicBezTo>
                  <a:cubicBezTo>
                    <a:pt x="439031" y="850346"/>
                    <a:pt x="550037" y="897411"/>
                    <a:pt x="665346" y="935063"/>
                  </a:cubicBezTo>
                  <a:cubicBezTo>
                    <a:pt x="722765" y="953364"/>
                    <a:pt x="781864" y="965708"/>
                    <a:pt x="841772" y="971908"/>
                  </a:cubicBezTo>
                  <a:cubicBezTo>
                    <a:pt x="894483" y="977280"/>
                    <a:pt x="947533" y="978288"/>
                    <a:pt x="1000446" y="974933"/>
                  </a:cubicBezTo>
                  <a:cubicBezTo>
                    <a:pt x="1051478" y="973259"/>
                    <a:pt x="1102308" y="967416"/>
                    <a:pt x="1152398" y="957452"/>
                  </a:cubicBezTo>
                  <a:cubicBezTo>
                    <a:pt x="1188101" y="950849"/>
                    <a:pt x="1224205" y="947158"/>
                    <a:pt x="1260513" y="946426"/>
                  </a:cubicBezTo>
                  <a:cubicBezTo>
                    <a:pt x="1282834" y="945282"/>
                    <a:pt x="1305291" y="946426"/>
                    <a:pt x="1327748" y="946089"/>
                  </a:cubicBezTo>
                  <a:cubicBezTo>
                    <a:pt x="1307578" y="953821"/>
                    <a:pt x="1286196" y="954292"/>
                    <a:pt x="1265219" y="955704"/>
                  </a:cubicBezTo>
                  <a:cubicBezTo>
                    <a:pt x="1241350" y="957385"/>
                    <a:pt x="1217145" y="953821"/>
                    <a:pt x="1194286" y="964579"/>
                  </a:cubicBezTo>
                  <a:cubicBezTo>
                    <a:pt x="1188705" y="966118"/>
                    <a:pt x="1182856" y="966596"/>
                    <a:pt x="1177073" y="965991"/>
                  </a:cubicBezTo>
                  <a:cubicBezTo>
                    <a:pt x="1134178" y="967268"/>
                    <a:pt x="1091954" y="975538"/>
                    <a:pt x="1049326" y="978833"/>
                  </a:cubicBezTo>
                  <a:cubicBezTo>
                    <a:pt x="1018601" y="981186"/>
                    <a:pt x="987470" y="991742"/>
                    <a:pt x="956072" y="982329"/>
                  </a:cubicBezTo>
                  <a:cubicBezTo>
                    <a:pt x="951163" y="981146"/>
                    <a:pt x="946054" y="982342"/>
                    <a:pt x="942153" y="985557"/>
                  </a:cubicBezTo>
                  <a:cubicBezTo>
                    <a:pt x="929916" y="993181"/>
                    <a:pt x="914521" y="993699"/>
                    <a:pt x="901812" y="986901"/>
                  </a:cubicBezTo>
                  <a:cubicBezTo>
                    <a:pt x="893677" y="982793"/>
                    <a:pt x="884667" y="980742"/>
                    <a:pt x="875524" y="980917"/>
                  </a:cubicBezTo>
                  <a:cubicBezTo>
                    <a:pt x="830409" y="983808"/>
                    <a:pt x="787108" y="971101"/>
                    <a:pt x="743204" y="964377"/>
                  </a:cubicBezTo>
                  <a:cubicBezTo>
                    <a:pt x="713957" y="959873"/>
                    <a:pt x="684172" y="958864"/>
                    <a:pt x="655395" y="950930"/>
                  </a:cubicBezTo>
                  <a:cubicBezTo>
                    <a:pt x="579217" y="930760"/>
                    <a:pt x="505864" y="903395"/>
                    <a:pt x="437619" y="862650"/>
                  </a:cubicBezTo>
                  <a:cubicBezTo>
                    <a:pt x="412137" y="847455"/>
                    <a:pt x="386252" y="832596"/>
                    <a:pt x="360030" y="818477"/>
                  </a:cubicBezTo>
                  <a:cubicBezTo>
                    <a:pt x="345911" y="810812"/>
                    <a:pt x="330918" y="800794"/>
                    <a:pt x="315723" y="818477"/>
                  </a:cubicBezTo>
                  <a:cubicBezTo>
                    <a:pt x="311217" y="823721"/>
                    <a:pt x="303014" y="822242"/>
                    <a:pt x="296627" y="821300"/>
                  </a:cubicBezTo>
                  <a:cubicBezTo>
                    <a:pt x="281095" y="819162"/>
                    <a:pt x="265296" y="820332"/>
                    <a:pt x="250235" y="824729"/>
                  </a:cubicBezTo>
                  <a:cubicBezTo>
                    <a:pt x="234098" y="829376"/>
                    <a:pt x="216685" y="825698"/>
                    <a:pt x="203775" y="814913"/>
                  </a:cubicBezTo>
                  <a:cubicBezTo>
                    <a:pt x="158526" y="781296"/>
                    <a:pt x="122488" y="740349"/>
                    <a:pt x="101981" y="686628"/>
                  </a:cubicBezTo>
                  <a:cubicBezTo>
                    <a:pt x="82819" y="636403"/>
                    <a:pt x="64867" y="585775"/>
                    <a:pt x="50680" y="533869"/>
                  </a:cubicBezTo>
                  <a:cubicBezTo>
                    <a:pt x="48058" y="524322"/>
                    <a:pt x="46310" y="514573"/>
                    <a:pt x="43956" y="505026"/>
                  </a:cubicBezTo>
                  <a:cubicBezTo>
                    <a:pt x="42276" y="500171"/>
                    <a:pt x="43554" y="494799"/>
                    <a:pt x="47185" y="491175"/>
                  </a:cubicBezTo>
                  <a:cubicBezTo>
                    <a:pt x="58749" y="479812"/>
                    <a:pt x="54917" y="467643"/>
                    <a:pt x="51016" y="454465"/>
                  </a:cubicBezTo>
                  <a:cubicBezTo>
                    <a:pt x="42949" y="427570"/>
                    <a:pt x="31519" y="400676"/>
                    <a:pt x="29636" y="373782"/>
                  </a:cubicBezTo>
                  <a:cubicBezTo>
                    <a:pt x="26611" y="330550"/>
                    <a:pt x="11752" y="290075"/>
                    <a:pt x="7246" y="247380"/>
                  </a:cubicBezTo>
                  <a:cubicBezTo>
                    <a:pt x="4423" y="227781"/>
                    <a:pt x="2944" y="208014"/>
                    <a:pt x="2877" y="188213"/>
                  </a:cubicBezTo>
                  <a:cubicBezTo>
                    <a:pt x="2877" y="175828"/>
                    <a:pt x="1465" y="163484"/>
                    <a:pt x="-1427" y="151435"/>
                  </a:cubicBezTo>
                  <a:cubicBezTo>
                    <a:pt x="-5662" y="130794"/>
                    <a:pt x="2002" y="110422"/>
                    <a:pt x="2607" y="89915"/>
                  </a:cubicBezTo>
                  <a:cubicBezTo>
                    <a:pt x="3415" y="63492"/>
                    <a:pt x="1801" y="36934"/>
                    <a:pt x="7717" y="10846"/>
                  </a:cubicBezTo>
                  <a:cubicBezTo>
                    <a:pt x="7919" y="6610"/>
                    <a:pt x="9735" y="2610"/>
                    <a:pt x="12827" y="-315"/>
                  </a:cubicBezTo>
                  <a:close/>
                </a:path>
              </a:pathLst>
            </a:custGeom>
            <a:solidFill>
              <a:srgbClr val="020202"/>
            </a:solidFill>
            <a:ln w="6712" cap="flat">
              <a:noFill/>
              <a:prstDash val="solid"/>
              <a:miter/>
            </a:ln>
          </p:spPr>
          <p:txBody>
            <a:bodyPr rtlCol="0" anchor="ctr"/>
            <a:lstStyle/>
            <a:p>
              <a:endParaRPr lang="es-CO"/>
            </a:p>
          </p:txBody>
        </p:sp>
        <p:sp>
          <p:nvSpPr>
            <p:cNvPr id="1562" name="Freeform: Shape 1561">
              <a:extLst>
                <a:ext uri="{FF2B5EF4-FFF2-40B4-BE49-F238E27FC236}">
                  <a16:creationId xmlns:a16="http://schemas.microsoft.com/office/drawing/2014/main" id="{40723917-5394-7395-CC5D-A1644F823B2F}"/>
                </a:ext>
              </a:extLst>
            </p:cNvPr>
            <p:cNvSpPr/>
            <p:nvPr/>
          </p:nvSpPr>
          <p:spPr>
            <a:xfrm>
              <a:off x="5999477" y="1839154"/>
              <a:ext cx="5554" cy="29919"/>
            </a:xfrm>
            <a:custGeom>
              <a:avLst/>
              <a:gdLst>
                <a:gd name="connsiteX0" fmla="*/ 2586 w 5554"/>
                <a:gd name="connsiteY0" fmla="*/ -315 h 29919"/>
                <a:gd name="connsiteX1" fmla="*/ -2322 w 5554"/>
                <a:gd name="connsiteY1" fmla="*/ 29605 h 29919"/>
                <a:gd name="connsiteX2" fmla="*/ 2586 w 5554"/>
                <a:gd name="connsiteY2" fmla="*/ -315 h 29919"/>
              </a:gdLst>
              <a:ahLst/>
              <a:cxnLst>
                <a:cxn ang="0">
                  <a:pos x="connsiteX0" y="connsiteY0"/>
                </a:cxn>
                <a:cxn ang="0">
                  <a:pos x="connsiteX1" y="connsiteY1"/>
                </a:cxn>
                <a:cxn ang="0">
                  <a:pos x="connsiteX2" y="connsiteY2"/>
                </a:cxn>
              </a:cxnLst>
              <a:rect l="l" t="t" r="r" b="b"/>
              <a:pathLst>
                <a:path w="5554" h="29919">
                  <a:moveTo>
                    <a:pt x="2586" y="-315"/>
                  </a:moveTo>
                  <a:cubicBezTo>
                    <a:pt x="1107" y="9636"/>
                    <a:pt x="6419" y="20797"/>
                    <a:pt x="-2322" y="29605"/>
                  </a:cubicBezTo>
                  <a:cubicBezTo>
                    <a:pt x="-843" y="19587"/>
                    <a:pt x="-6424" y="8426"/>
                    <a:pt x="2586" y="-315"/>
                  </a:cubicBezTo>
                  <a:close/>
                </a:path>
              </a:pathLst>
            </a:custGeom>
            <a:solidFill>
              <a:srgbClr val="020202"/>
            </a:solidFill>
            <a:ln w="6712" cap="flat">
              <a:noFill/>
              <a:prstDash val="solid"/>
              <a:miter/>
            </a:ln>
          </p:spPr>
          <p:txBody>
            <a:bodyPr rtlCol="0" anchor="ctr"/>
            <a:lstStyle/>
            <a:p>
              <a:endParaRPr lang="es-CO"/>
            </a:p>
          </p:txBody>
        </p:sp>
        <p:sp>
          <p:nvSpPr>
            <p:cNvPr id="1563" name="Freeform: Shape 1562">
              <a:extLst>
                <a:ext uri="{FF2B5EF4-FFF2-40B4-BE49-F238E27FC236}">
                  <a16:creationId xmlns:a16="http://schemas.microsoft.com/office/drawing/2014/main" id="{C5F15949-D082-DC39-B22D-61B973D4C0C5}"/>
                </a:ext>
              </a:extLst>
            </p:cNvPr>
            <p:cNvSpPr/>
            <p:nvPr/>
          </p:nvSpPr>
          <p:spPr>
            <a:xfrm>
              <a:off x="6009454" y="1774406"/>
              <a:ext cx="5527" cy="29919"/>
            </a:xfrm>
            <a:custGeom>
              <a:avLst/>
              <a:gdLst>
                <a:gd name="connsiteX0" fmla="*/ 2560 w 5527"/>
                <a:gd name="connsiteY0" fmla="*/ -315 h 29919"/>
                <a:gd name="connsiteX1" fmla="*/ -2348 w 5527"/>
                <a:gd name="connsiteY1" fmla="*/ 29605 h 29919"/>
                <a:gd name="connsiteX2" fmla="*/ 2560 w 5527"/>
                <a:gd name="connsiteY2" fmla="*/ -315 h 29919"/>
              </a:gdLst>
              <a:ahLst/>
              <a:cxnLst>
                <a:cxn ang="0">
                  <a:pos x="connsiteX0" y="connsiteY0"/>
                </a:cxn>
                <a:cxn ang="0">
                  <a:pos x="connsiteX1" y="connsiteY1"/>
                </a:cxn>
                <a:cxn ang="0">
                  <a:pos x="connsiteX2" y="connsiteY2"/>
                </a:cxn>
              </a:cxnLst>
              <a:rect l="l" t="t" r="r" b="b"/>
              <a:pathLst>
                <a:path w="5527" h="29919">
                  <a:moveTo>
                    <a:pt x="2560" y="-315"/>
                  </a:moveTo>
                  <a:cubicBezTo>
                    <a:pt x="1148" y="9636"/>
                    <a:pt x="6326" y="20797"/>
                    <a:pt x="-2348" y="29605"/>
                  </a:cubicBezTo>
                  <a:cubicBezTo>
                    <a:pt x="-869" y="19587"/>
                    <a:pt x="-6383" y="8426"/>
                    <a:pt x="2560" y="-315"/>
                  </a:cubicBezTo>
                  <a:close/>
                </a:path>
              </a:pathLst>
            </a:custGeom>
            <a:solidFill>
              <a:srgbClr val="020202"/>
            </a:solidFill>
            <a:ln w="6712" cap="flat">
              <a:noFill/>
              <a:prstDash val="solid"/>
              <a:miter/>
            </a:ln>
          </p:spPr>
          <p:txBody>
            <a:bodyPr rtlCol="0" anchor="ctr"/>
            <a:lstStyle/>
            <a:p>
              <a:endParaRPr lang="es-CO"/>
            </a:p>
          </p:txBody>
        </p:sp>
        <p:sp>
          <p:nvSpPr>
            <p:cNvPr id="1564" name="Freeform: Shape 1563">
              <a:extLst>
                <a:ext uri="{FF2B5EF4-FFF2-40B4-BE49-F238E27FC236}">
                  <a16:creationId xmlns:a16="http://schemas.microsoft.com/office/drawing/2014/main" id="{446F3F6A-E1BE-55AF-EE53-90FDAE6B1BB9}"/>
                </a:ext>
              </a:extLst>
            </p:cNvPr>
            <p:cNvSpPr/>
            <p:nvPr/>
          </p:nvSpPr>
          <p:spPr>
            <a:xfrm>
              <a:off x="6004624" y="1809234"/>
              <a:ext cx="5303" cy="24944"/>
            </a:xfrm>
            <a:custGeom>
              <a:avLst/>
              <a:gdLst>
                <a:gd name="connsiteX0" fmla="*/ 2482 w 5303"/>
                <a:gd name="connsiteY0" fmla="*/ -315 h 24944"/>
                <a:gd name="connsiteX1" fmla="*/ -2426 w 5303"/>
                <a:gd name="connsiteY1" fmla="*/ 24629 h 24944"/>
                <a:gd name="connsiteX2" fmla="*/ 2482 w 5303"/>
                <a:gd name="connsiteY2" fmla="*/ -315 h 24944"/>
              </a:gdLst>
              <a:ahLst/>
              <a:cxnLst>
                <a:cxn ang="0">
                  <a:pos x="connsiteX0" y="connsiteY0"/>
                </a:cxn>
                <a:cxn ang="0">
                  <a:pos x="connsiteX1" y="connsiteY1"/>
                </a:cxn>
                <a:cxn ang="0">
                  <a:pos x="connsiteX2" y="connsiteY2"/>
                </a:cxn>
              </a:cxnLst>
              <a:rect l="l" t="t" r="r" b="b"/>
              <a:pathLst>
                <a:path w="5303" h="24944">
                  <a:moveTo>
                    <a:pt x="2482" y="-315"/>
                  </a:moveTo>
                  <a:cubicBezTo>
                    <a:pt x="1340" y="8090"/>
                    <a:pt x="5575" y="17570"/>
                    <a:pt x="-2426" y="24629"/>
                  </a:cubicBezTo>
                  <a:cubicBezTo>
                    <a:pt x="-1351" y="16225"/>
                    <a:pt x="-5855" y="6678"/>
                    <a:pt x="2482" y="-315"/>
                  </a:cubicBezTo>
                  <a:close/>
                </a:path>
              </a:pathLst>
            </a:custGeom>
            <a:solidFill>
              <a:srgbClr val="020202"/>
            </a:solidFill>
            <a:ln w="6712" cap="flat">
              <a:noFill/>
              <a:prstDash val="solid"/>
              <a:miter/>
            </a:ln>
          </p:spPr>
          <p:txBody>
            <a:bodyPr rtlCol="0" anchor="ctr"/>
            <a:lstStyle/>
            <a:p>
              <a:endParaRPr lang="es-CO"/>
            </a:p>
          </p:txBody>
        </p:sp>
        <p:sp>
          <p:nvSpPr>
            <p:cNvPr id="1565" name="Freeform: Shape 1564">
              <a:extLst>
                <a:ext uri="{FF2B5EF4-FFF2-40B4-BE49-F238E27FC236}">
                  <a16:creationId xmlns:a16="http://schemas.microsoft.com/office/drawing/2014/main" id="{439932CD-F3F1-78D5-0457-D608A043103A}"/>
                </a:ext>
              </a:extLst>
            </p:cNvPr>
            <p:cNvSpPr/>
            <p:nvPr/>
          </p:nvSpPr>
          <p:spPr>
            <a:xfrm>
              <a:off x="6008701" y="1318973"/>
              <a:ext cx="2321751" cy="1518211"/>
            </a:xfrm>
            <a:custGeom>
              <a:avLst/>
              <a:gdLst>
                <a:gd name="connsiteX0" fmla="*/ 183639 w 2321751"/>
                <a:gd name="connsiteY0" fmla="*/ 136759 h 1518211"/>
                <a:gd name="connsiteX1" fmla="*/ 393682 w 2321751"/>
                <a:gd name="connsiteY1" fmla="*/ 18492 h 1518211"/>
                <a:gd name="connsiteX2" fmla="*/ 470800 w 2321751"/>
                <a:gd name="connsiteY2" fmla="*/ 1213 h 1518211"/>
                <a:gd name="connsiteX3" fmla="*/ 482297 w 2321751"/>
                <a:gd name="connsiteY3" fmla="*/ 1751 h 1518211"/>
                <a:gd name="connsiteX4" fmla="*/ 464144 w 2321751"/>
                <a:gd name="connsiteY4" fmla="*/ 13920 h 1518211"/>
                <a:gd name="connsiteX5" fmla="*/ 398455 w 2321751"/>
                <a:gd name="connsiteY5" fmla="*/ 31469 h 1518211"/>
                <a:gd name="connsiteX6" fmla="*/ 213087 w 2321751"/>
                <a:gd name="connsiteY6" fmla="*/ 131447 h 1518211"/>
                <a:gd name="connsiteX7" fmla="*/ 191707 w 2321751"/>
                <a:gd name="connsiteY7" fmla="*/ 183151 h 1518211"/>
                <a:gd name="connsiteX8" fmla="*/ 223576 w 2321751"/>
                <a:gd name="connsiteY8" fmla="*/ 371410 h 1518211"/>
                <a:gd name="connsiteX9" fmla="*/ 346146 w 2321751"/>
                <a:gd name="connsiteY9" fmla="*/ 580445 h 1518211"/>
                <a:gd name="connsiteX10" fmla="*/ 619928 w 2321751"/>
                <a:gd name="connsiteY10" fmla="*/ 821752 h 1518211"/>
                <a:gd name="connsiteX11" fmla="*/ 975469 w 2321751"/>
                <a:gd name="connsiteY11" fmla="*/ 947348 h 1518211"/>
                <a:gd name="connsiteX12" fmla="*/ 1086877 w 2321751"/>
                <a:gd name="connsiteY12" fmla="*/ 956693 h 1518211"/>
                <a:gd name="connsiteX13" fmla="*/ 1220676 w 2321751"/>
                <a:gd name="connsiteY13" fmla="*/ 947415 h 1518211"/>
                <a:gd name="connsiteX14" fmla="*/ 1462723 w 2321751"/>
                <a:gd name="connsiteY14" fmla="*/ 921866 h 1518211"/>
                <a:gd name="connsiteX15" fmla="*/ 1895650 w 2321751"/>
                <a:gd name="connsiteY15" fmla="*/ 841654 h 1518211"/>
                <a:gd name="connsiteX16" fmla="*/ 2291600 w 2321751"/>
                <a:gd name="connsiteY16" fmla="*/ 639948 h 1518211"/>
                <a:gd name="connsiteX17" fmla="*/ 2305047 w 2321751"/>
                <a:gd name="connsiteY17" fmla="*/ 629190 h 1518211"/>
                <a:gd name="connsiteX18" fmla="*/ 2312846 w 2321751"/>
                <a:gd name="connsiteY18" fmla="*/ 628518 h 1518211"/>
                <a:gd name="connsiteX19" fmla="*/ 2317754 w 2321751"/>
                <a:gd name="connsiteY19" fmla="*/ 699787 h 1518211"/>
                <a:gd name="connsiteX20" fmla="*/ 2318763 w 2321751"/>
                <a:gd name="connsiteY20" fmla="*/ 722109 h 1518211"/>
                <a:gd name="connsiteX21" fmla="*/ 2318763 w 2321751"/>
                <a:gd name="connsiteY21" fmla="*/ 913730 h 1518211"/>
                <a:gd name="connsiteX22" fmla="*/ 2268941 w 2321751"/>
                <a:gd name="connsiteY22" fmla="*/ 1072069 h 1518211"/>
                <a:gd name="connsiteX23" fmla="*/ 2192897 w 2321751"/>
                <a:gd name="connsiteY23" fmla="*/ 1153088 h 1518211"/>
                <a:gd name="connsiteX24" fmla="*/ 2018086 w 2321751"/>
                <a:gd name="connsiteY24" fmla="*/ 1265438 h 1518211"/>
                <a:gd name="connsiteX25" fmla="*/ 1874270 w 2321751"/>
                <a:gd name="connsiteY25" fmla="*/ 1326689 h 1518211"/>
                <a:gd name="connsiteX26" fmla="*/ 1803538 w 2321751"/>
                <a:gd name="connsiteY26" fmla="*/ 1356878 h 1518211"/>
                <a:gd name="connsiteX27" fmla="*/ 1673707 w 2321751"/>
                <a:gd name="connsiteY27" fmla="*/ 1398497 h 1518211"/>
                <a:gd name="connsiteX28" fmla="*/ 1517115 w 2321751"/>
                <a:gd name="connsiteY28" fmla="*/ 1454235 h 1518211"/>
                <a:gd name="connsiteX29" fmla="*/ 1441678 w 2321751"/>
                <a:gd name="connsiteY29" fmla="*/ 1466404 h 1518211"/>
                <a:gd name="connsiteX30" fmla="*/ 1373165 w 2321751"/>
                <a:gd name="connsiteY30" fmla="*/ 1475011 h 1518211"/>
                <a:gd name="connsiteX31" fmla="*/ 1292483 w 2321751"/>
                <a:gd name="connsiteY31" fmla="*/ 1487180 h 1518211"/>
                <a:gd name="connsiteX32" fmla="*/ 1178519 w 2321751"/>
                <a:gd name="connsiteY32" fmla="*/ 1491819 h 1518211"/>
                <a:gd name="connsiteX33" fmla="*/ 1092794 w 2321751"/>
                <a:gd name="connsiteY33" fmla="*/ 1503048 h 1518211"/>
                <a:gd name="connsiteX34" fmla="*/ 1033896 w 2321751"/>
                <a:gd name="connsiteY34" fmla="*/ 1510174 h 1518211"/>
                <a:gd name="connsiteX35" fmla="*/ 847991 w 2321751"/>
                <a:gd name="connsiteY35" fmla="*/ 1515284 h 1518211"/>
                <a:gd name="connsiteX36" fmla="*/ 634989 w 2321751"/>
                <a:gd name="connsiteY36" fmla="*/ 1473531 h 1518211"/>
                <a:gd name="connsiteX37" fmla="*/ 359324 w 2321751"/>
                <a:gd name="connsiteY37" fmla="*/ 1343834 h 1518211"/>
                <a:gd name="connsiteX38" fmla="*/ 188480 w 2321751"/>
                <a:gd name="connsiteY38" fmla="*/ 1179847 h 1518211"/>
                <a:gd name="connsiteX39" fmla="*/ 103091 w 2321751"/>
                <a:gd name="connsiteY39" fmla="*/ 1061177 h 1518211"/>
                <a:gd name="connsiteX40" fmla="*/ 7281 w 2321751"/>
                <a:gd name="connsiteY40" fmla="*/ 820811 h 1518211"/>
                <a:gd name="connsiteX41" fmla="*/ -2468 w 2321751"/>
                <a:gd name="connsiteY41" fmla="*/ 652723 h 1518211"/>
                <a:gd name="connsiteX42" fmla="*/ 16424 w 2321751"/>
                <a:gd name="connsiteY42" fmla="*/ 460900 h 1518211"/>
                <a:gd name="connsiteX43" fmla="*/ 41637 w 2321751"/>
                <a:gd name="connsiteY43" fmla="*/ 344920 h 1518211"/>
                <a:gd name="connsiteX44" fmla="*/ 116471 w 2321751"/>
                <a:gd name="connsiteY44" fmla="*/ 215155 h 1518211"/>
                <a:gd name="connsiteX45" fmla="*/ 169115 w 2321751"/>
                <a:gd name="connsiteY45" fmla="*/ 162174 h 1518211"/>
                <a:gd name="connsiteX46" fmla="*/ 182562 w 2321751"/>
                <a:gd name="connsiteY46" fmla="*/ 142003 h 1518211"/>
                <a:gd name="connsiteX47" fmla="*/ 181420 w 2321751"/>
                <a:gd name="connsiteY47" fmla="*/ 138372 h 1518211"/>
                <a:gd name="connsiteX48" fmla="*/ 183639 w 2321751"/>
                <a:gd name="connsiteY48" fmla="*/ 136759 h 151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321751" h="1518211">
                  <a:moveTo>
                    <a:pt x="183639" y="136759"/>
                  </a:moveTo>
                  <a:cubicBezTo>
                    <a:pt x="245428" y="84208"/>
                    <a:pt x="316698" y="44055"/>
                    <a:pt x="393682" y="18492"/>
                  </a:cubicBezTo>
                  <a:cubicBezTo>
                    <a:pt x="418760" y="10229"/>
                    <a:pt x="444579" y="4440"/>
                    <a:pt x="470800" y="1213"/>
                  </a:cubicBezTo>
                  <a:cubicBezTo>
                    <a:pt x="474364" y="-1006"/>
                    <a:pt x="478936" y="-791"/>
                    <a:pt x="482297" y="1751"/>
                  </a:cubicBezTo>
                  <a:cubicBezTo>
                    <a:pt x="481155" y="13113"/>
                    <a:pt x="471541" y="11970"/>
                    <a:pt x="464144" y="13920"/>
                  </a:cubicBezTo>
                  <a:cubicBezTo>
                    <a:pt x="442225" y="19837"/>
                    <a:pt x="419366" y="21988"/>
                    <a:pt x="398455" y="31469"/>
                  </a:cubicBezTo>
                  <a:cubicBezTo>
                    <a:pt x="332161" y="56413"/>
                    <a:pt x="268825" y="86669"/>
                    <a:pt x="213087" y="131447"/>
                  </a:cubicBezTo>
                  <a:cubicBezTo>
                    <a:pt x="195607" y="145499"/>
                    <a:pt x="190699" y="160897"/>
                    <a:pt x="191707" y="183151"/>
                  </a:cubicBezTo>
                  <a:cubicBezTo>
                    <a:pt x="194395" y="247361"/>
                    <a:pt x="202532" y="309957"/>
                    <a:pt x="223576" y="371410"/>
                  </a:cubicBezTo>
                  <a:cubicBezTo>
                    <a:pt x="249328" y="448906"/>
                    <a:pt x="291081" y="520121"/>
                    <a:pt x="346146" y="580445"/>
                  </a:cubicBezTo>
                  <a:cubicBezTo>
                    <a:pt x="429115" y="669935"/>
                    <a:pt x="516319" y="755256"/>
                    <a:pt x="619928" y="821752"/>
                  </a:cubicBezTo>
                  <a:cubicBezTo>
                    <a:pt x="728581" y="891206"/>
                    <a:pt x="846443" y="935043"/>
                    <a:pt x="975469" y="947348"/>
                  </a:cubicBezTo>
                  <a:cubicBezTo>
                    <a:pt x="1012583" y="950911"/>
                    <a:pt x="1049428" y="954811"/>
                    <a:pt x="1086877" y="956693"/>
                  </a:cubicBezTo>
                  <a:cubicBezTo>
                    <a:pt x="1131858" y="958912"/>
                    <a:pt x="1176098" y="952726"/>
                    <a:pt x="1220676" y="947415"/>
                  </a:cubicBezTo>
                  <a:cubicBezTo>
                    <a:pt x="1301358" y="937935"/>
                    <a:pt x="1382645" y="934775"/>
                    <a:pt x="1462723" y="921866"/>
                  </a:cubicBezTo>
                  <a:cubicBezTo>
                    <a:pt x="1607683" y="898669"/>
                    <a:pt x="1753718" y="880718"/>
                    <a:pt x="1895650" y="841654"/>
                  </a:cubicBezTo>
                  <a:cubicBezTo>
                    <a:pt x="2041283" y="801649"/>
                    <a:pt x="2174812" y="737036"/>
                    <a:pt x="2291600" y="639948"/>
                  </a:cubicBezTo>
                  <a:cubicBezTo>
                    <a:pt x="2295701" y="635894"/>
                    <a:pt x="2300206" y="632283"/>
                    <a:pt x="2305047" y="629190"/>
                  </a:cubicBezTo>
                  <a:cubicBezTo>
                    <a:pt x="2307467" y="627933"/>
                    <a:pt x="2310292" y="627691"/>
                    <a:pt x="2312846" y="628518"/>
                  </a:cubicBezTo>
                  <a:cubicBezTo>
                    <a:pt x="2314190" y="652252"/>
                    <a:pt x="2311703" y="676255"/>
                    <a:pt x="2317754" y="699787"/>
                  </a:cubicBezTo>
                  <a:cubicBezTo>
                    <a:pt x="2319031" y="707156"/>
                    <a:pt x="2319367" y="714653"/>
                    <a:pt x="2318763" y="722109"/>
                  </a:cubicBezTo>
                  <a:cubicBezTo>
                    <a:pt x="2318763" y="785983"/>
                    <a:pt x="2319233" y="849856"/>
                    <a:pt x="2318763" y="913730"/>
                  </a:cubicBezTo>
                  <a:cubicBezTo>
                    <a:pt x="2318158" y="971418"/>
                    <a:pt x="2303164" y="1025542"/>
                    <a:pt x="2268941" y="1072069"/>
                  </a:cubicBezTo>
                  <a:cubicBezTo>
                    <a:pt x="2247090" y="1102164"/>
                    <a:pt x="2221540" y="1129387"/>
                    <a:pt x="2192897" y="1153088"/>
                  </a:cubicBezTo>
                  <a:cubicBezTo>
                    <a:pt x="2139715" y="1197954"/>
                    <a:pt x="2080951" y="1235720"/>
                    <a:pt x="2018086" y="1265438"/>
                  </a:cubicBezTo>
                  <a:cubicBezTo>
                    <a:pt x="1970686" y="1287088"/>
                    <a:pt x="1922208" y="1306317"/>
                    <a:pt x="1874270" y="1326689"/>
                  </a:cubicBezTo>
                  <a:lnTo>
                    <a:pt x="1803538" y="1356878"/>
                  </a:lnTo>
                  <a:cubicBezTo>
                    <a:pt x="1761516" y="1374762"/>
                    <a:pt x="1716806" y="1384108"/>
                    <a:pt x="1673707" y="1398497"/>
                  </a:cubicBezTo>
                  <a:cubicBezTo>
                    <a:pt x="1621197" y="1416112"/>
                    <a:pt x="1569896" y="1437359"/>
                    <a:pt x="1517115" y="1454235"/>
                  </a:cubicBezTo>
                  <a:cubicBezTo>
                    <a:pt x="1492979" y="1463063"/>
                    <a:pt x="1467362" y="1467191"/>
                    <a:pt x="1441678" y="1466404"/>
                  </a:cubicBezTo>
                  <a:cubicBezTo>
                    <a:pt x="1418549" y="1465470"/>
                    <a:pt x="1395353" y="1468381"/>
                    <a:pt x="1373165" y="1475011"/>
                  </a:cubicBezTo>
                  <a:cubicBezTo>
                    <a:pt x="1346608" y="1481176"/>
                    <a:pt x="1319646" y="1485244"/>
                    <a:pt x="1292483" y="1487180"/>
                  </a:cubicBezTo>
                  <a:cubicBezTo>
                    <a:pt x="1254428" y="1491147"/>
                    <a:pt x="1216439" y="1489533"/>
                    <a:pt x="1178519" y="1491819"/>
                  </a:cubicBezTo>
                  <a:cubicBezTo>
                    <a:pt x="1149675" y="1493298"/>
                    <a:pt x="1121033" y="1497050"/>
                    <a:pt x="1092794" y="1503048"/>
                  </a:cubicBezTo>
                  <a:cubicBezTo>
                    <a:pt x="1073229" y="1507351"/>
                    <a:pt x="1053528" y="1506947"/>
                    <a:pt x="1033896" y="1510174"/>
                  </a:cubicBezTo>
                  <a:cubicBezTo>
                    <a:pt x="972444" y="1520461"/>
                    <a:pt x="909915" y="1518579"/>
                    <a:pt x="847991" y="1515284"/>
                  </a:cubicBezTo>
                  <a:cubicBezTo>
                    <a:pt x="775377" y="1511284"/>
                    <a:pt x="703703" y="1497232"/>
                    <a:pt x="634989" y="1473531"/>
                  </a:cubicBezTo>
                  <a:cubicBezTo>
                    <a:pt x="538372" y="1440519"/>
                    <a:pt x="445183" y="1400245"/>
                    <a:pt x="359324" y="1343834"/>
                  </a:cubicBezTo>
                  <a:cubicBezTo>
                    <a:pt x="292829" y="1300111"/>
                    <a:pt x="234871" y="1244528"/>
                    <a:pt x="188480" y="1179847"/>
                  </a:cubicBezTo>
                  <a:cubicBezTo>
                    <a:pt x="159972" y="1140313"/>
                    <a:pt x="128706" y="1102796"/>
                    <a:pt x="103091" y="1061177"/>
                  </a:cubicBezTo>
                  <a:cubicBezTo>
                    <a:pt x="57303" y="986613"/>
                    <a:pt x="22409" y="907948"/>
                    <a:pt x="7281" y="820811"/>
                  </a:cubicBezTo>
                  <a:cubicBezTo>
                    <a:pt x="-2535" y="764871"/>
                    <a:pt x="-854" y="708864"/>
                    <a:pt x="-2468" y="652723"/>
                  </a:cubicBezTo>
                  <a:cubicBezTo>
                    <a:pt x="-4351" y="587841"/>
                    <a:pt x="5667" y="524505"/>
                    <a:pt x="16424" y="460900"/>
                  </a:cubicBezTo>
                  <a:cubicBezTo>
                    <a:pt x="22745" y="421817"/>
                    <a:pt x="31150" y="383103"/>
                    <a:pt x="41637" y="344920"/>
                  </a:cubicBezTo>
                  <a:cubicBezTo>
                    <a:pt x="55757" y="295031"/>
                    <a:pt x="82651" y="253143"/>
                    <a:pt x="116471" y="215155"/>
                  </a:cubicBezTo>
                  <a:cubicBezTo>
                    <a:pt x="133010" y="196598"/>
                    <a:pt x="151567" y="179857"/>
                    <a:pt x="169115" y="162174"/>
                  </a:cubicBezTo>
                  <a:cubicBezTo>
                    <a:pt x="174898" y="156392"/>
                    <a:pt x="182025" y="151416"/>
                    <a:pt x="182562" y="142003"/>
                  </a:cubicBezTo>
                  <a:cubicBezTo>
                    <a:pt x="181083" y="140591"/>
                    <a:pt x="180681" y="139448"/>
                    <a:pt x="181420" y="138372"/>
                  </a:cubicBezTo>
                  <a:cubicBezTo>
                    <a:pt x="181823" y="137485"/>
                    <a:pt x="182697" y="136880"/>
                    <a:pt x="183639" y="136759"/>
                  </a:cubicBezTo>
                  <a:close/>
                </a:path>
              </a:pathLst>
            </a:custGeom>
            <a:solidFill>
              <a:srgbClr val="4A646E"/>
            </a:solidFill>
            <a:ln w="6712" cap="flat">
              <a:noFill/>
              <a:prstDash val="solid"/>
              <a:miter/>
            </a:ln>
          </p:spPr>
          <p:txBody>
            <a:bodyPr rtlCol="0" anchor="ctr"/>
            <a:lstStyle/>
            <a:p>
              <a:endParaRPr lang="es-CO"/>
            </a:p>
          </p:txBody>
        </p:sp>
        <p:sp>
          <p:nvSpPr>
            <p:cNvPr id="1566" name="Freeform: Shape 1565">
              <a:extLst>
                <a:ext uri="{FF2B5EF4-FFF2-40B4-BE49-F238E27FC236}">
                  <a16:creationId xmlns:a16="http://schemas.microsoft.com/office/drawing/2014/main" id="{6EB48C4C-4D52-4292-98A4-96C2A674B565}"/>
                </a:ext>
              </a:extLst>
            </p:cNvPr>
            <p:cNvSpPr/>
            <p:nvPr/>
          </p:nvSpPr>
          <p:spPr>
            <a:xfrm>
              <a:off x="8272781" y="1802692"/>
              <a:ext cx="52136" cy="145718"/>
            </a:xfrm>
            <a:custGeom>
              <a:avLst/>
              <a:gdLst>
                <a:gd name="connsiteX0" fmla="*/ 49103 w 52136"/>
                <a:gd name="connsiteY0" fmla="*/ 144530 h 145718"/>
                <a:gd name="connsiteX1" fmla="*/ 44933 w 52136"/>
                <a:gd name="connsiteY1" fmla="*/ 145404 h 145718"/>
                <a:gd name="connsiteX2" fmla="*/ 34109 w 52136"/>
                <a:gd name="connsiteY2" fmla="*/ 130142 h 145718"/>
                <a:gd name="connsiteX3" fmla="*/ 20 w 52136"/>
                <a:gd name="connsiteY3" fmla="*/ 20011 h 145718"/>
                <a:gd name="connsiteX4" fmla="*/ -786 w 52136"/>
                <a:gd name="connsiteY4" fmla="*/ 1117 h 145718"/>
                <a:gd name="connsiteX5" fmla="*/ 6475 w 52136"/>
                <a:gd name="connsiteY5" fmla="*/ 1117 h 145718"/>
                <a:gd name="connsiteX6" fmla="*/ 45135 w 52136"/>
                <a:gd name="connsiteY6" fmla="*/ 111114 h 145718"/>
                <a:gd name="connsiteX7" fmla="*/ 49439 w 52136"/>
                <a:gd name="connsiteY7" fmla="*/ 136798 h 145718"/>
                <a:gd name="connsiteX8" fmla="*/ 49103 w 52136"/>
                <a:gd name="connsiteY8" fmla="*/ 144530 h 14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136" h="145718">
                  <a:moveTo>
                    <a:pt x="49103" y="144530"/>
                  </a:moveTo>
                  <a:cubicBezTo>
                    <a:pt x="47758" y="145095"/>
                    <a:pt x="46346" y="145391"/>
                    <a:pt x="44933" y="145404"/>
                  </a:cubicBezTo>
                  <a:cubicBezTo>
                    <a:pt x="38748" y="142775"/>
                    <a:pt x="34513" y="136865"/>
                    <a:pt x="34109" y="130142"/>
                  </a:cubicBezTo>
                  <a:cubicBezTo>
                    <a:pt x="26376" y="92410"/>
                    <a:pt x="14946" y="55524"/>
                    <a:pt x="20" y="20011"/>
                  </a:cubicBezTo>
                  <a:cubicBezTo>
                    <a:pt x="-3274" y="14215"/>
                    <a:pt x="-3611" y="7175"/>
                    <a:pt x="-786" y="1117"/>
                  </a:cubicBezTo>
                  <a:cubicBezTo>
                    <a:pt x="1230" y="-792"/>
                    <a:pt x="4457" y="-792"/>
                    <a:pt x="6475" y="1117"/>
                  </a:cubicBezTo>
                  <a:cubicBezTo>
                    <a:pt x="24561" y="35750"/>
                    <a:pt x="37538" y="72790"/>
                    <a:pt x="45135" y="111114"/>
                  </a:cubicBezTo>
                  <a:cubicBezTo>
                    <a:pt x="50851" y="118981"/>
                    <a:pt x="44799" y="128797"/>
                    <a:pt x="49439" y="136798"/>
                  </a:cubicBezTo>
                  <a:cubicBezTo>
                    <a:pt x="49304" y="139219"/>
                    <a:pt x="49237" y="141841"/>
                    <a:pt x="49103" y="144530"/>
                  </a:cubicBezTo>
                  <a:close/>
                </a:path>
              </a:pathLst>
            </a:custGeom>
            <a:solidFill>
              <a:srgbClr val="7CA2B4"/>
            </a:solidFill>
            <a:ln w="6712" cap="flat">
              <a:noFill/>
              <a:prstDash val="solid"/>
              <a:miter/>
            </a:ln>
          </p:spPr>
          <p:txBody>
            <a:bodyPr rtlCol="0" anchor="ctr"/>
            <a:lstStyle/>
            <a:p>
              <a:endParaRPr lang="es-CO"/>
            </a:p>
          </p:txBody>
        </p:sp>
        <p:sp>
          <p:nvSpPr>
            <p:cNvPr id="1567" name="Freeform: Shape 1566">
              <a:extLst>
                <a:ext uri="{FF2B5EF4-FFF2-40B4-BE49-F238E27FC236}">
                  <a16:creationId xmlns:a16="http://schemas.microsoft.com/office/drawing/2014/main" id="{8DFE1C72-B0ED-9074-7EE4-72BED27F2D2F}"/>
                </a:ext>
              </a:extLst>
            </p:cNvPr>
            <p:cNvSpPr/>
            <p:nvPr/>
          </p:nvSpPr>
          <p:spPr>
            <a:xfrm>
              <a:off x="6109500" y="1470492"/>
              <a:ext cx="69937" cy="69935"/>
            </a:xfrm>
            <a:custGeom>
              <a:avLst/>
              <a:gdLst>
                <a:gd name="connsiteX0" fmla="*/ -2684 w 69937"/>
                <a:gd name="connsiteY0" fmla="*/ 69621 h 69935"/>
                <a:gd name="connsiteX1" fmla="*/ 2963 w 69937"/>
                <a:gd name="connsiteY1" fmla="*/ 56174 h 69935"/>
                <a:gd name="connsiteX2" fmla="*/ 53793 w 69937"/>
                <a:gd name="connsiteY2" fmla="*/ 5277 h 69935"/>
                <a:gd name="connsiteX3" fmla="*/ 67240 w 69937"/>
                <a:gd name="connsiteY3" fmla="*/ -303 h 69935"/>
                <a:gd name="connsiteX4" fmla="*/ -2684 w 69937"/>
                <a:gd name="connsiteY4" fmla="*/ 69621 h 69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37" h="69935">
                  <a:moveTo>
                    <a:pt x="-2684" y="69621"/>
                  </a:moveTo>
                  <a:cubicBezTo>
                    <a:pt x="-2886" y="64525"/>
                    <a:pt x="-801" y="59603"/>
                    <a:pt x="2963" y="56174"/>
                  </a:cubicBezTo>
                  <a:cubicBezTo>
                    <a:pt x="19906" y="39231"/>
                    <a:pt x="36580" y="22556"/>
                    <a:pt x="53793" y="5277"/>
                  </a:cubicBezTo>
                  <a:cubicBezTo>
                    <a:pt x="57222" y="1552"/>
                    <a:pt x="62130" y="-485"/>
                    <a:pt x="67240" y="-303"/>
                  </a:cubicBezTo>
                  <a:cubicBezTo>
                    <a:pt x="45792" y="24775"/>
                    <a:pt x="22395" y="48153"/>
                    <a:pt x="-2684" y="69621"/>
                  </a:cubicBezTo>
                  <a:close/>
                </a:path>
              </a:pathLst>
            </a:custGeom>
            <a:solidFill>
              <a:srgbClr val="0E1315"/>
            </a:solidFill>
            <a:ln w="6712" cap="flat">
              <a:noFill/>
              <a:prstDash val="solid"/>
              <a:miter/>
            </a:ln>
          </p:spPr>
          <p:txBody>
            <a:bodyPr rtlCol="0" anchor="ctr"/>
            <a:lstStyle/>
            <a:p>
              <a:endParaRPr lang="es-CO"/>
            </a:p>
          </p:txBody>
        </p:sp>
        <p:sp>
          <p:nvSpPr>
            <p:cNvPr id="1568" name="Freeform: Shape 1567">
              <a:extLst>
                <a:ext uri="{FF2B5EF4-FFF2-40B4-BE49-F238E27FC236}">
                  <a16:creationId xmlns:a16="http://schemas.microsoft.com/office/drawing/2014/main" id="{1098BA90-B328-DF82-6EEE-806FAAEE70D8}"/>
                </a:ext>
              </a:extLst>
            </p:cNvPr>
            <p:cNvSpPr/>
            <p:nvPr/>
          </p:nvSpPr>
          <p:spPr>
            <a:xfrm>
              <a:off x="6089678" y="1545268"/>
              <a:ext cx="15062" cy="20170"/>
            </a:xfrm>
            <a:custGeom>
              <a:avLst/>
              <a:gdLst>
                <a:gd name="connsiteX0" fmla="*/ -2697 w 15062"/>
                <a:gd name="connsiteY0" fmla="*/ 19856 h 20170"/>
                <a:gd name="connsiteX1" fmla="*/ 12365 w 15062"/>
                <a:gd name="connsiteY1" fmla="*/ -315 h 20170"/>
                <a:gd name="connsiteX2" fmla="*/ -2697 w 15062"/>
                <a:gd name="connsiteY2" fmla="*/ 19856 h 20170"/>
              </a:gdLst>
              <a:ahLst/>
              <a:cxnLst>
                <a:cxn ang="0">
                  <a:pos x="connsiteX0" y="connsiteY0"/>
                </a:cxn>
                <a:cxn ang="0">
                  <a:pos x="connsiteX1" y="connsiteY1"/>
                </a:cxn>
                <a:cxn ang="0">
                  <a:pos x="connsiteX2" y="connsiteY2"/>
                </a:cxn>
              </a:cxnLst>
              <a:rect l="l" t="t" r="r" b="b"/>
              <a:pathLst>
                <a:path w="15062" h="20170">
                  <a:moveTo>
                    <a:pt x="-2697" y="19856"/>
                  </a:moveTo>
                  <a:cubicBezTo>
                    <a:pt x="-2697" y="9435"/>
                    <a:pt x="4026" y="3921"/>
                    <a:pt x="12365" y="-315"/>
                  </a:cubicBezTo>
                  <a:cubicBezTo>
                    <a:pt x="11154" y="8540"/>
                    <a:pt x="5440" y="16151"/>
                    <a:pt x="-2697" y="19856"/>
                  </a:cubicBezTo>
                  <a:close/>
                </a:path>
              </a:pathLst>
            </a:custGeom>
            <a:solidFill>
              <a:srgbClr val="0E1315"/>
            </a:solidFill>
            <a:ln w="6712" cap="flat">
              <a:noFill/>
              <a:prstDash val="solid"/>
              <a:miter/>
            </a:ln>
          </p:spPr>
          <p:txBody>
            <a:bodyPr rtlCol="0" anchor="ctr"/>
            <a:lstStyle/>
            <a:p>
              <a:endParaRPr lang="es-CO"/>
            </a:p>
          </p:txBody>
        </p:sp>
        <p:sp>
          <p:nvSpPr>
            <p:cNvPr id="1569" name="Freeform: Shape 1568">
              <a:extLst>
                <a:ext uri="{FF2B5EF4-FFF2-40B4-BE49-F238E27FC236}">
                  <a16:creationId xmlns:a16="http://schemas.microsoft.com/office/drawing/2014/main" id="{4DC4175D-AEC5-98E5-C1B7-D0333926BB87}"/>
                </a:ext>
              </a:extLst>
            </p:cNvPr>
            <p:cNvSpPr/>
            <p:nvPr/>
          </p:nvSpPr>
          <p:spPr>
            <a:xfrm>
              <a:off x="8320279" y="1913840"/>
              <a:ext cx="6251" cy="25696"/>
            </a:xfrm>
            <a:custGeom>
              <a:avLst/>
              <a:gdLst>
                <a:gd name="connsiteX0" fmla="*/ 1941 w 6251"/>
                <a:gd name="connsiteY0" fmla="*/ 25382 h 25696"/>
                <a:gd name="connsiteX1" fmla="*/ -2363 w 6251"/>
                <a:gd name="connsiteY1" fmla="*/ -302 h 25696"/>
                <a:gd name="connsiteX2" fmla="*/ 2008 w 6251"/>
                <a:gd name="connsiteY2" fmla="*/ 303 h 25696"/>
                <a:gd name="connsiteX3" fmla="*/ 3554 w 6251"/>
                <a:gd name="connsiteY3" fmla="*/ 18725 h 25696"/>
              </a:gdLst>
              <a:ahLst/>
              <a:cxnLst>
                <a:cxn ang="0">
                  <a:pos x="connsiteX0" y="connsiteY0"/>
                </a:cxn>
                <a:cxn ang="0">
                  <a:pos x="connsiteX1" y="connsiteY1"/>
                </a:cxn>
                <a:cxn ang="0">
                  <a:pos x="connsiteX2" y="connsiteY2"/>
                </a:cxn>
                <a:cxn ang="0">
                  <a:pos x="connsiteX3" y="connsiteY3"/>
                </a:cxn>
              </a:cxnLst>
              <a:rect l="l" t="t" r="r" b="b"/>
              <a:pathLst>
                <a:path w="6251" h="25696">
                  <a:moveTo>
                    <a:pt x="1941" y="25382"/>
                  </a:moveTo>
                  <a:cubicBezTo>
                    <a:pt x="-3640" y="17515"/>
                    <a:pt x="-2833" y="8640"/>
                    <a:pt x="-2363" y="-302"/>
                  </a:cubicBezTo>
                  <a:cubicBezTo>
                    <a:pt x="-884" y="-369"/>
                    <a:pt x="595" y="-168"/>
                    <a:pt x="2008" y="303"/>
                  </a:cubicBezTo>
                  <a:cubicBezTo>
                    <a:pt x="2545" y="6489"/>
                    <a:pt x="3016" y="12607"/>
                    <a:pt x="3554" y="18725"/>
                  </a:cubicBezTo>
                  <a:close/>
                </a:path>
              </a:pathLst>
            </a:custGeom>
            <a:solidFill>
              <a:srgbClr val="4A646E"/>
            </a:solidFill>
            <a:ln w="6712" cap="flat">
              <a:noFill/>
              <a:prstDash val="solid"/>
              <a:miter/>
            </a:ln>
          </p:spPr>
          <p:txBody>
            <a:bodyPr rtlCol="0" anchor="ctr"/>
            <a:lstStyle/>
            <a:p>
              <a:endParaRPr lang="es-CO"/>
            </a:p>
          </p:txBody>
        </p:sp>
        <p:sp>
          <p:nvSpPr>
            <p:cNvPr id="1570" name="Freeform: Shape 1569">
              <a:extLst>
                <a:ext uri="{FF2B5EF4-FFF2-40B4-BE49-F238E27FC236}">
                  <a16:creationId xmlns:a16="http://schemas.microsoft.com/office/drawing/2014/main" id="{7D9A215A-88C2-EE3E-2E8F-AD254AA7C7A2}"/>
                </a:ext>
              </a:extLst>
            </p:cNvPr>
            <p:cNvSpPr/>
            <p:nvPr/>
          </p:nvSpPr>
          <p:spPr>
            <a:xfrm>
              <a:off x="6079629" y="1565372"/>
              <a:ext cx="10116" cy="14993"/>
            </a:xfrm>
            <a:custGeom>
              <a:avLst/>
              <a:gdLst>
                <a:gd name="connsiteX0" fmla="*/ -2599 w 10116"/>
                <a:gd name="connsiteY0" fmla="*/ 14679 h 14993"/>
                <a:gd name="connsiteX1" fmla="*/ 7419 w 10116"/>
                <a:gd name="connsiteY1" fmla="*/ -315 h 14993"/>
                <a:gd name="connsiteX2" fmla="*/ -2599 w 10116"/>
                <a:gd name="connsiteY2" fmla="*/ 14679 h 14993"/>
              </a:gdLst>
              <a:ahLst/>
              <a:cxnLst>
                <a:cxn ang="0">
                  <a:pos x="connsiteX0" y="connsiteY0"/>
                </a:cxn>
                <a:cxn ang="0">
                  <a:pos x="connsiteX1" y="connsiteY1"/>
                </a:cxn>
                <a:cxn ang="0">
                  <a:pos x="connsiteX2" y="connsiteY2"/>
                </a:cxn>
              </a:cxnLst>
              <a:rect l="l" t="t" r="r" b="b"/>
              <a:pathLst>
                <a:path w="10116" h="14993">
                  <a:moveTo>
                    <a:pt x="-2599" y="14679"/>
                  </a:moveTo>
                  <a:cubicBezTo>
                    <a:pt x="-3405" y="7895"/>
                    <a:pt x="830" y="1527"/>
                    <a:pt x="7419" y="-315"/>
                  </a:cubicBezTo>
                  <a:cubicBezTo>
                    <a:pt x="7419" y="6254"/>
                    <a:pt x="3453" y="12184"/>
                    <a:pt x="-2599" y="14679"/>
                  </a:cubicBezTo>
                  <a:close/>
                </a:path>
              </a:pathLst>
            </a:custGeom>
            <a:solidFill>
              <a:srgbClr val="0E1315"/>
            </a:solidFill>
            <a:ln w="6712" cap="flat">
              <a:noFill/>
              <a:prstDash val="solid"/>
              <a:miter/>
            </a:ln>
          </p:spPr>
          <p:txBody>
            <a:bodyPr rtlCol="0" anchor="ctr"/>
            <a:lstStyle/>
            <a:p>
              <a:endParaRPr lang="es-CO"/>
            </a:p>
          </p:txBody>
        </p:sp>
        <p:sp>
          <p:nvSpPr>
            <p:cNvPr id="1571" name="Freeform: Shape 1570">
              <a:extLst>
                <a:ext uri="{FF2B5EF4-FFF2-40B4-BE49-F238E27FC236}">
                  <a16:creationId xmlns:a16="http://schemas.microsoft.com/office/drawing/2014/main" id="{CA899F69-898C-7857-B855-0AC79FB6BF3C}"/>
                </a:ext>
              </a:extLst>
            </p:cNvPr>
            <p:cNvSpPr/>
            <p:nvPr/>
          </p:nvSpPr>
          <p:spPr>
            <a:xfrm>
              <a:off x="6104606" y="1540360"/>
              <a:ext cx="4908" cy="5176"/>
            </a:xfrm>
            <a:custGeom>
              <a:avLst/>
              <a:gdLst>
                <a:gd name="connsiteX0" fmla="*/ -2697 w 4908"/>
                <a:gd name="connsiteY0" fmla="*/ 4862 h 5176"/>
                <a:gd name="connsiteX1" fmla="*/ 2211 w 4908"/>
                <a:gd name="connsiteY1" fmla="*/ -315 h 5176"/>
              </a:gdLst>
              <a:ahLst/>
              <a:cxnLst>
                <a:cxn ang="0">
                  <a:pos x="connsiteX0" y="connsiteY0"/>
                </a:cxn>
                <a:cxn ang="0">
                  <a:pos x="connsiteX1" y="connsiteY1"/>
                </a:cxn>
              </a:cxnLst>
              <a:rect l="l" t="t" r="r" b="b"/>
              <a:pathLst>
                <a:path w="4908" h="5176">
                  <a:moveTo>
                    <a:pt x="-2697" y="4862"/>
                  </a:moveTo>
                  <a:lnTo>
                    <a:pt x="2211" y="-315"/>
                  </a:lnTo>
                  <a:close/>
                </a:path>
              </a:pathLst>
            </a:custGeom>
            <a:solidFill>
              <a:srgbClr val="0E1315"/>
            </a:solidFill>
            <a:ln w="6712" cap="flat">
              <a:noFill/>
              <a:prstDash val="solid"/>
              <a:miter/>
            </a:ln>
          </p:spPr>
          <p:txBody>
            <a:bodyPr rtlCol="0" anchor="ctr"/>
            <a:lstStyle/>
            <a:p>
              <a:endParaRPr lang="es-CO"/>
            </a:p>
          </p:txBody>
        </p:sp>
        <p:sp>
          <p:nvSpPr>
            <p:cNvPr id="1572" name="Freeform: Shape 1571">
              <a:extLst>
                <a:ext uri="{FF2B5EF4-FFF2-40B4-BE49-F238E27FC236}">
                  <a16:creationId xmlns:a16="http://schemas.microsoft.com/office/drawing/2014/main" id="{F06A55EE-2647-170B-C677-FA3A5D13BFC4}"/>
                </a:ext>
              </a:extLst>
            </p:cNvPr>
            <p:cNvSpPr/>
            <p:nvPr/>
          </p:nvSpPr>
          <p:spPr>
            <a:xfrm>
              <a:off x="6179236" y="1465796"/>
              <a:ext cx="5109" cy="4975"/>
            </a:xfrm>
            <a:custGeom>
              <a:avLst/>
              <a:gdLst>
                <a:gd name="connsiteX0" fmla="*/ -2697 w 5109"/>
                <a:gd name="connsiteY0" fmla="*/ 4661 h 4975"/>
                <a:gd name="connsiteX1" fmla="*/ 2413 w 5109"/>
                <a:gd name="connsiteY1" fmla="*/ -315 h 4975"/>
              </a:gdLst>
              <a:ahLst/>
              <a:cxnLst>
                <a:cxn ang="0">
                  <a:pos x="connsiteX0" y="connsiteY0"/>
                </a:cxn>
                <a:cxn ang="0">
                  <a:pos x="connsiteX1" y="connsiteY1"/>
                </a:cxn>
              </a:cxnLst>
              <a:rect l="l" t="t" r="r" b="b"/>
              <a:pathLst>
                <a:path w="5109" h="4975">
                  <a:moveTo>
                    <a:pt x="-2697" y="4661"/>
                  </a:moveTo>
                  <a:lnTo>
                    <a:pt x="2413" y="-315"/>
                  </a:lnTo>
                  <a:close/>
                </a:path>
              </a:pathLst>
            </a:custGeom>
            <a:solidFill>
              <a:srgbClr val="0E1315"/>
            </a:solidFill>
            <a:ln w="6712" cap="flat">
              <a:noFill/>
              <a:prstDash val="solid"/>
              <a:miter/>
            </a:ln>
          </p:spPr>
          <p:txBody>
            <a:bodyPr rtlCol="0" anchor="ctr"/>
            <a:lstStyle/>
            <a:p>
              <a:endParaRPr lang="es-CO"/>
            </a:p>
          </p:txBody>
        </p:sp>
        <p:sp>
          <p:nvSpPr>
            <p:cNvPr id="1573" name="Freeform: Shape 1572">
              <a:extLst>
                <a:ext uri="{FF2B5EF4-FFF2-40B4-BE49-F238E27FC236}">
                  <a16:creationId xmlns:a16="http://schemas.microsoft.com/office/drawing/2014/main" id="{89AED3F8-D105-0F9B-5F9D-CDFFBA40F583}"/>
                </a:ext>
              </a:extLst>
            </p:cNvPr>
            <p:cNvSpPr/>
            <p:nvPr/>
          </p:nvSpPr>
          <p:spPr>
            <a:xfrm>
              <a:off x="6184615" y="1460821"/>
              <a:ext cx="5109" cy="5042"/>
            </a:xfrm>
            <a:custGeom>
              <a:avLst/>
              <a:gdLst>
                <a:gd name="connsiteX0" fmla="*/ -2697 w 5109"/>
                <a:gd name="connsiteY0" fmla="*/ 4728 h 5042"/>
                <a:gd name="connsiteX1" fmla="*/ 2413 w 5109"/>
                <a:gd name="connsiteY1" fmla="*/ -315 h 5042"/>
              </a:gdLst>
              <a:ahLst/>
              <a:cxnLst>
                <a:cxn ang="0">
                  <a:pos x="connsiteX0" y="connsiteY0"/>
                </a:cxn>
                <a:cxn ang="0">
                  <a:pos x="connsiteX1" y="connsiteY1"/>
                </a:cxn>
              </a:cxnLst>
              <a:rect l="l" t="t" r="r" b="b"/>
              <a:pathLst>
                <a:path w="5109" h="5042">
                  <a:moveTo>
                    <a:pt x="-2697" y="4728"/>
                  </a:moveTo>
                  <a:cubicBezTo>
                    <a:pt x="-2092" y="2200"/>
                    <a:pt x="-143" y="243"/>
                    <a:pt x="2413" y="-315"/>
                  </a:cubicBezTo>
                  <a:close/>
                </a:path>
              </a:pathLst>
            </a:custGeom>
            <a:solidFill>
              <a:srgbClr val="0E1315"/>
            </a:solidFill>
            <a:ln w="6712" cap="flat">
              <a:noFill/>
              <a:prstDash val="solid"/>
              <a:miter/>
            </a:ln>
          </p:spPr>
          <p:txBody>
            <a:bodyPr rtlCol="0" anchor="ctr"/>
            <a:lstStyle/>
            <a:p>
              <a:endParaRPr lang="es-CO"/>
            </a:p>
          </p:txBody>
        </p:sp>
        <p:sp>
          <p:nvSpPr>
            <p:cNvPr id="1574" name="Freeform: Shape 1573">
              <a:extLst>
                <a:ext uri="{FF2B5EF4-FFF2-40B4-BE49-F238E27FC236}">
                  <a16:creationId xmlns:a16="http://schemas.microsoft.com/office/drawing/2014/main" id="{78CA72FD-6A1F-73F8-B63A-EBF6293E4A10}"/>
                </a:ext>
              </a:extLst>
            </p:cNvPr>
            <p:cNvSpPr/>
            <p:nvPr/>
          </p:nvSpPr>
          <p:spPr>
            <a:xfrm>
              <a:off x="6189321" y="1456047"/>
              <a:ext cx="5715" cy="4975"/>
            </a:xfrm>
            <a:custGeom>
              <a:avLst/>
              <a:gdLst>
                <a:gd name="connsiteX0" fmla="*/ 3018 w 5715"/>
                <a:gd name="connsiteY0" fmla="*/ -315 h 4975"/>
                <a:gd name="connsiteX1" fmla="*/ 2211 w 5715"/>
                <a:gd name="connsiteY1" fmla="*/ 4661 h 4975"/>
                <a:gd name="connsiteX2" fmla="*/ -2697 w 5715"/>
                <a:gd name="connsiteY2" fmla="*/ 4661 h 4975"/>
                <a:gd name="connsiteX3" fmla="*/ 3018 w 5715"/>
                <a:gd name="connsiteY3" fmla="*/ -315 h 4975"/>
              </a:gdLst>
              <a:ahLst/>
              <a:cxnLst>
                <a:cxn ang="0">
                  <a:pos x="connsiteX0" y="connsiteY0"/>
                </a:cxn>
                <a:cxn ang="0">
                  <a:pos x="connsiteX1" y="connsiteY1"/>
                </a:cxn>
                <a:cxn ang="0">
                  <a:pos x="connsiteX2" y="connsiteY2"/>
                </a:cxn>
                <a:cxn ang="0">
                  <a:pos x="connsiteX3" y="connsiteY3"/>
                </a:cxn>
              </a:cxnLst>
              <a:rect l="l" t="t" r="r" b="b"/>
              <a:pathLst>
                <a:path w="5715" h="4975">
                  <a:moveTo>
                    <a:pt x="3018" y="-315"/>
                  </a:moveTo>
                  <a:lnTo>
                    <a:pt x="2211" y="4661"/>
                  </a:lnTo>
                  <a:lnTo>
                    <a:pt x="-2697" y="4661"/>
                  </a:lnTo>
                  <a:cubicBezTo>
                    <a:pt x="-2024" y="1985"/>
                    <a:pt x="261" y="8"/>
                    <a:pt x="3018" y="-315"/>
                  </a:cubicBezTo>
                  <a:close/>
                </a:path>
              </a:pathLst>
            </a:custGeom>
            <a:solidFill>
              <a:srgbClr val="0E1315"/>
            </a:solidFill>
            <a:ln w="6712" cap="flat">
              <a:noFill/>
              <a:prstDash val="solid"/>
              <a:miter/>
            </a:ln>
          </p:spPr>
          <p:txBody>
            <a:bodyPr rtlCol="0" anchor="ctr"/>
            <a:lstStyle/>
            <a:p>
              <a:endParaRPr lang="es-CO"/>
            </a:p>
          </p:txBody>
        </p:sp>
        <p:sp>
          <p:nvSpPr>
            <p:cNvPr id="1575" name="Freeform: Shape 1574">
              <a:extLst>
                <a:ext uri="{FF2B5EF4-FFF2-40B4-BE49-F238E27FC236}">
                  <a16:creationId xmlns:a16="http://schemas.microsoft.com/office/drawing/2014/main" id="{FCFE4399-D595-9999-5556-3112DD3F22F6}"/>
                </a:ext>
              </a:extLst>
            </p:cNvPr>
            <p:cNvSpPr/>
            <p:nvPr/>
          </p:nvSpPr>
          <p:spPr>
            <a:xfrm>
              <a:off x="6407971" y="1244543"/>
              <a:ext cx="1788728" cy="421849"/>
            </a:xfrm>
            <a:custGeom>
              <a:avLst/>
              <a:gdLst>
                <a:gd name="connsiteX0" fmla="*/ -2697 w 1788728"/>
                <a:gd name="connsiteY0" fmla="*/ 100991 h 421849"/>
                <a:gd name="connsiteX1" fmla="*/ 69446 w 1788728"/>
                <a:gd name="connsiteY1" fmla="*/ 81560 h 421849"/>
                <a:gd name="connsiteX2" fmla="*/ 82893 w 1788728"/>
                <a:gd name="connsiteY2" fmla="*/ 77190 h 421849"/>
                <a:gd name="connsiteX3" fmla="*/ 93584 w 1788728"/>
                <a:gd name="connsiteY3" fmla="*/ 73828 h 421849"/>
                <a:gd name="connsiteX4" fmla="*/ 117855 w 1788728"/>
                <a:gd name="connsiteY4" fmla="*/ 68852 h 421849"/>
                <a:gd name="connsiteX5" fmla="*/ 357819 w 1788728"/>
                <a:gd name="connsiteY5" fmla="*/ 38395 h 421849"/>
                <a:gd name="connsiteX6" fmla="*/ 626289 w 1788728"/>
                <a:gd name="connsiteY6" fmla="*/ 15535 h 421849"/>
                <a:gd name="connsiteX7" fmla="*/ 697492 w 1788728"/>
                <a:gd name="connsiteY7" fmla="*/ 8408 h 421849"/>
                <a:gd name="connsiteX8" fmla="*/ 872908 w 1788728"/>
                <a:gd name="connsiteY8" fmla="*/ 2760 h 421849"/>
                <a:gd name="connsiteX9" fmla="*/ 1033130 w 1788728"/>
                <a:gd name="connsiteY9" fmla="*/ 6660 h 421849"/>
                <a:gd name="connsiteX10" fmla="*/ 1436542 w 1788728"/>
                <a:gd name="connsiteY10" fmla="*/ 95007 h 421849"/>
                <a:gd name="connsiteX11" fmla="*/ 1541697 w 1788728"/>
                <a:gd name="connsiteY11" fmla="*/ 160091 h 421849"/>
                <a:gd name="connsiteX12" fmla="*/ 1780315 w 1788728"/>
                <a:gd name="connsiteY12" fmla="*/ 408861 h 421849"/>
                <a:gd name="connsiteX13" fmla="*/ 1786031 w 1788728"/>
                <a:gd name="connsiteY13" fmla="*/ 419619 h 421849"/>
                <a:gd name="connsiteX14" fmla="*/ 1779307 w 1788728"/>
                <a:gd name="connsiteY14" fmla="*/ 421367 h 421849"/>
                <a:gd name="connsiteX15" fmla="*/ 1776013 w 1788728"/>
                <a:gd name="connsiteY15" fmla="*/ 419888 h 421849"/>
                <a:gd name="connsiteX16" fmla="*/ 1770028 w 1788728"/>
                <a:gd name="connsiteY16" fmla="*/ 415585 h 421849"/>
                <a:gd name="connsiteX17" fmla="*/ 1767070 w 1788728"/>
                <a:gd name="connsiteY17" fmla="*/ 413165 h 421849"/>
                <a:gd name="connsiteX18" fmla="*/ 1761221 w 1788728"/>
                <a:gd name="connsiteY18" fmla="*/ 407920 h 421849"/>
                <a:gd name="connsiteX19" fmla="*/ 1605034 w 1788728"/>
                <a:gd name="connsiteY19" fmla="*/ 237613 h 421849"/>
                <a:gd name="connsiteX20" fmla="*/ 1423499 w 1788728"/>
                <a:gd name="connsiteY20" fmla="*/ 105428 h 421849"/>
                <a:gd name="connsiteX21" fmla="*/ 1144874 w 1788728"/>
                <a:gd name="connsiteY21" fmla="*/ 33083 h 421849"/>
                <a:gd name="connsiteX22" fmla="*/ 966701 w 1788728"/>
                <a:gd name="connsiteY22" fmla="*/ 20846 h 421849"/>
                <a:gd name="connsiteX23" fmla="*/ 661453 w 1788728"/>
                <a:gd name="connsiteY23" fmla="*/ 31201 h 421849"/>
                <a:gd name="connsiteX24" fmla="*/ 495652 w 1788728"/>
                <a:gd name="connsiteY24" fmla="*/ 42832 h 421849"/>
                <a:gd name="connsiteX25" fmla="*/ 223818 w 1788728"/>
                <a:gd name="connsiteY25" fmla="*/ 70466 h 421849"/>
                <a:gd name="connsiteX26" fmla="*/ 22852 w 1788728"/>
                <a:gd name="connsiteY26" fmla="*/ 104084 h 421849"/>
                <a:gd name="connsiteX27" fmla="*/ -2697 w 1788728"/>
                <a:gd name="connsiteY27" fmla="*/ 100991 h 421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88728" h="421849">
                  <a:moveTo>
                    <a:pt x="-2697" y="100991"/>
                  </a:moveTo>
                  <a:cubicBezTo>
                    <a:pt x="19491" y="87544"/>
                    <a:pt x="45242" y="87544"/>
                    <a:pt x="69446" y="81560"/>
                  </a:cubicBezTo>
                  <a:cubicBezTo>
                    <a:pt x="74219" y="81163"/>
                    <a:pt x="78793" y="79670"/>
                    <a:pt x="82893" y="77190"/>
                  </a:cubicBezTo>
                  <a:cubicBezTo>
                    <a:pt x="85516" y="73021"/>
                    <a:pt x="89617" y="74030"/>
                    <a:pt x="93584" y="73828"/>
                  </a:cubicBezTo>
                  <a:cubicBezTo>
                    <a:pt x="101787" y="72618"/>
                    <a:pt x="109585" y="69592"/>
                    <a:pt x="117855" y="68852"/>
                  </a:cubicBezTo>
                  <a:cubicBezTo>
                    <a:pt x="197597" y="56616"/>
                    <a:pt x="277606" y="46934"/>
                    <a:pt x="357819" y="38395"/>
                  </a:cubicBezTo>
                  <a:cubicBezTo>
                    <a:pt x="447173" y="28780"/>
                    <a:pt x="536731" y="22258"/>
                    <a:pt x="626289" y="15535"/>
                  </a:cubicBezTo>
                  <a:cubicBezTo>
                    <a:pt x="649889" y="13719"/>
                    <a:pt x="674227" y="14863"/>
                    <a:pt x="697492" y="8408"/>
                  </a:cubicBezTo>
                  <a:cubicBezTo>
                    <a:pt x="755852" y="3769"/>
                    <a:pt x="814413" y="6391"/>
                    <a:pt x="872908" y="2760"/>
                  </a:cubicBezTo>
                  <a:cubicBezTo>
                    <a:pt x="926025" y="-534"/>
                    <a:pt x="979948" y="-3425"/>
                    <a:pt x="1033130" y="6660"/>
                  </a:cubicBezTo>
                  <a:cubicBezTo>
                    <a:pt x="1171970" y="15804"/>
                    <a:pt x="1307249" y="41622"/>
                    <a:pt x="1436542" y="95007"/>
                  </a:cubicBezTo>
                  <a:cubicBezTo>
                    <a:pt x="1474933" y="110827"/>
                    <a:pt x="1510433" y="132813"/>
                    <a:pt x="1541697" y="160091"/>
                  </a:cubicBezTo>
                  <a:cubicBezTo>
                    <a:pt x="1629103" y="235798"/>
                    <a:pt x="1710795" y="316346"/>
                    <a:pt x="1780315" y="408861"/>
                  </a:cubicBezTo>
                  <a:cubicBezTo>
                    <a:pt x="1782535" y="412284"/>
                    <a:pt x="1784417" y="415881"/>
                    <a:pt x="1786031" y="419619"/>
                  </a:cubicBezTo>
                  <a:cubicBezTo>
                    <a:pt x="1784215" y="421226"/>
                    <a:pt x="1781729" y="421871"/>
                    <a:pt x="1779307" y="421367"/>
                  </a:cubicBezTo>
                  <a:lnTo>
                    <a:pt x="1776013" y="419888"/>
                  </a:lnTo>
                  <a:cubicBezTo>
                    <a:pt x="1773928" y="418617"/>
                    <a:pt x="1771911" y="417178"/>
                    <a:pt x="1770028" y="415585"/>
                  </a:cubicBezTo>
                  <a:lnTo>
                    <a:pt x="1767070" y="413165"/>
                  </a:lnTo>
                  <a:cubicBezTo>
                    <a:pt x="1765053" y="411524"/>
                    <a:pt x="1763104" y="409776"/>
                    <a:pt x="1761221" y="407920"/>
                  </a:cubicBezTo>
                  <a:cubicBezTo>
                    <a:pt x="1713416" y="347368"/>
                    <a:pt x="1661242" y="290447"/>
                    <a:pt x="1605034" y="237613"/>
                  </a:cubicBezTo>
                  <a:cubicBezTo>
                    <a:pt x="1549565" y="186716"/>
                    <a:pt x="1495709" y="133264"/>
                    <a:pt x="1423499" y="105428"/>
                  </a:cubicBezTo>
                  <a:cubicBezTo>
                    <a:pt x="1333402" y="71723"/>
                    <a:pt x="1240013" y="47478"/>
                    <a:pt x="1144874" y="33083"/>
                  </a:cubicBezTo>
                  <a:cubicBezTo>
                    <a:pt x="1086043" y="22870"/>
                    <a:pt x="1026339" y="18769"/>
                    <a:pt x="966701" y="20846"/>
                  </a:cubicBezTo>
                  <a:cubicBezTo>
                    <a:pt x="865042" y="25620"/>
                    <a:pt x="763114" y="17014"/>
                    <a:pt x="661453" y="31201"/>
                  </a:cubicBezTo>
                  <a:cubicBezTo>
                    <a:pt x="606857" y="38865"/>
                    <a:pt x="550986" y="39202"/>
                    <a:pt x="495652" y="42832"/>
                  </a:cubicBezTo>
                  <a:cubicBezTo>
                    <a:pt x="404682" y="48884"/>
                    <a:pt x="314116" y="59238"/>
                    <a:pt x="223818" y="70466"/>
                  </a:cubicBezTo>
                  <a:cubicBezTo>
                    <a:pt x="156315" y="78272"/>
                    <a:pt x="89213" y="89494"/>
                    <a:pt x="22852" y="104084"/>
                  </a:cubicBezTo>
                  <a:cubicBezTo>
                    <a:pt x="14179" y="106303"/>
                    <a:pt x="4968" y="108723"/>
                    <a:pt x="-2697" y="100991"/>
                  </a:cubicBezTo>
                  <a:close/>
                </a:path>
              </a:pathLst>
            </a:custGeom>
            <a:solidFill>
              <a:srgbClr val="7A9FB0"/>
            </a:solidFill>
            <a:ln w="6712" cap="flat">
              <a:noFill/>
              <a:prstDash val="solid"/>
              <a:miter/>
            </a:ln>
          </p:spPr>
          <p:txBody>
            <a:bodyPr rtlCol="0" anchor="ctr"/>
            <a:lstStyle/>
            <a:p>
              <a:endParaRPr lang="es-CO"/>
            </a:p>
          </p:txBody>
        </p:sp>
        <p:sp>
          <p:nvSpPr>
            <p:cNvPr id="1576" name="Freeform: Shape 1575">
              <a:extLst>
                <a:ext uri="{FF2B5EF4-FFF2-40B4-BE49-F238E27FC236}">
                  <a16:creationId xmlns:a16="http://schemas.microsoft.com/office/drawing/2014/main" id="{2EA42D33-12F1-BADF-0E9F-3B2CAEDD55A5}"/>
                </a:ext>
              </a:extLst>
            </p:cNvPr>
            <p:cNvSpPr/>
            <p:nvPr/>
          </p:nvSpPr>
          <p:spPr>
            <a:xfrm>
              <a:off x="7103542" y="1243499"/>
              <a:ext cx="340525" cy="13531"/>
            </a:xfrm>
            <a:custGeom>
              <a:avLst/>
              <a:gdLst>
                <a:gd name="connsiteX0" fmla="*/ 337828 w 340525"/>
                <a:gd name="connsiteY0" fmla="*/ 7703 h 13531"/>
                <a:gd name="connsiteX1" fmla="*/ 283165 w 340525"/>
                <a:gd name="connsiteY1" fmla="*/ 7703 h 13531"/>
                <a:gd name="connsiteX2" fmla="*/ -30 w 340525"/>
                <a:gd name="connsiteY2" fmla="*/ 13217 h 13531"/>
                <a:gd name="connsiteX3" fmla="*/ -2451 w 340525"/>
                <a:gd name="connsiteY3" fmla="*/ 11804 h 13531"/>
                <a:gd name="connsiteX4" fmla="*/ -703 w 340525"/>
                <a:gd name="connsiteY4" fmla="*/ 7367 h 13531"/>
                <a:gd name="connsiteX5" fmla="*/ -703 w 340525"/>
                <a:gd name="connsiteY5" fmla="*/ 7367 h 13531"/>
                <a:gd name="connsiteX6" fmla="*/ 92419 w 340525"/>
                <a:gd name="connsiteY6" fmla="*/ 4812 h 13531"/>
                <a:gd name="connsiteX7" fmla="*/ 123952 w 340525"/>
                <a:gd name="connsiteY7" fmla="*/ 2459 h 13531"/>
                <a:gd name="connsiteX8" fmla="*/ 158645 w 340525"/>
                <a:gd name="connsiteY8" fmla="*/ 2459 h 13531"/>
                <a:gd name="connsiteX9" fmla="*/ 318059 w 340525"/>
                <a:gd name="connsiteY9" fmla="*/ 2459 h 13531"/>
                <a:gd name="connsiteX10" fmla="*/ 337760 w 340525"/>
                <a:gd name="connsiteY10" fmla="*/ 2795 h 13531"/>
                <a:gd name="connsiteX11" fmla="*/ 337828 w 340525"/>
                <a:gd name="connsiteY11" fmla="*/ 7703 h 1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0525" h="13531">
                  <a:moveTo>
                    <a:pt x="337828" y="7703"/>
                  </a:moveTo>
                  <a:cubicBezTo>
                    <a:pt x="319607" y="7703"/>
                    <a:pt x="301385" y="8241"/>
                    <a:pt x="283165" y="7703"/>
                  </a:cubicBezTo>
                  <a:cubicBezTo>
                    <a:pt x="188699" y="6291"/>
                    <a:pt x="94369" y="12006"/>
                    <a:pt x="-30" y="13217"/>
                  </a:cubicBezTo>
                  <a:lnTo>
                    <a:pt x="-2451" y="11804"/>
                  </a:lnTo>
                  <a:cubicBezTo>
                    <a:pt x="-3122" y="10097"/>
                    <a:pt x="-2384" y="8160"/>
                    <a:pt x="-703" y="7367"/>
                  </a:cubicBezTo>
                  <a:lnTo>
                    <a:pt x="-703" y="7367"/>
                  </a:lnTo>
                  <a:cubicBezTo>
                    <a:pt x="30226" y="1719"/>
                    <a:pt x="61423" y="6627"/>
                    <a:pt x="92419" y="4812"/>
                  </a:cubicBezTo>
                  <a:cubicBezTo>
                    <a:pt x="102906" y="4207"/>
                    <a:pt x="113732" y="7367"/>
                    <a:pt x="123952" y="2459"/>
                  </a:cubicBezTo>
                  <a:lnTo>
                    <a:pt x="158645" y="2459"/>
                  </a:lnTo>
                  <a:cubicBezTo>
                    <a:pt x="211694" y="-1239"/>
                    <a:pt x="265011" y="-1239"/>
                    <a:pt x="318059" y="2459"/>
                  </a:cubicBezTo>
                  <a:lnTo>
                    <a:pt x="337760" y="2795"/>
                  </a:lnTo>
                  <a:cubicBezTo>
                    <a:pt x="337760" y="4409"/>
                    <a:pt x="337760" y="6089"/>
                    <a:pt x="337828" y="7703"/>
                  </a:cubicBezTo>
                  <a:close/>
                </a:path>
              </a:pathLst>
            </a:custGeom>
            <a:solidFill>
              <a:srgbClr val="36474E"/>
            </a:solidFill>
            <a:ln w="6712" cap="flat">
              <a:noFill/>
              <a:prstDash val="solid"/>
              <a:miter/>
            </a:ln>
          </p:spPr>
          <p:txBody>
            <a:bodyPr rtlCol="0" anchor="ctr"/>
            <a:lstStyle/>
            <a:p>
              <a:endParaRPr lang="es-CO"/>
            </a:p>
          </p:txBody>
        </p:sp>
        <p:sp>
          <p:nvSpPr>
            <p:cNvPr id="1577" name="Freeform: Shape 1576">
              <a:extLst>
                <a:ext uri="{FF2B5EF4-FFF2-40B4-BE49-F238E27FC236}">
                  <a16:creationId xmlns:a16="http://schemas.microsoft.com/office/drawing/2014/main" id="{9CB513AF-4268-C244-C615-0E0D28CEB494}"/>
                </a:ext>
              </a:extLst>
            </p:cNvPr>
            <p:cNvSpPr/>
            <p:nvPr/>
          </p:nvSpPr>
          <p:spPr>
            <a:xfrm>
              <a:off x="8190063" y="1664544"/>
              <a:ext cx="91889" cy="139715"/>
            </a:xfrm>
            <a:custGeom>
              <a:avLst/>
              <a:gdLst>
                <a:gd name="connsiteX0" fmla="*/ -1845 w 91889"/>
                <a:gd name="connsiteY0" fmla="*/ 223 h 139715"/>
                <a:gd name="connsiteX1" fmla="*/ 4140 w 91889"/>
                <a:gd name="connsiteY1" fmla="*/ -315 h 139715"/>
                <a:gd name="connsiteX2" fmla="*/ 89192 w 91889"/>
                <a:gd name="connsiteY2" fmla="*/ 138997 h 139715"/>
                <a:gd name="connsiteX3" fmla="*/ 83007 w 91889"/>
                <a:gd name="connsiteY3" fmla="*/ 139400 h 139715"/>
                <a:gd name="connsiteX4" fmla="*/ 70972 w 91889"/>
                <a:gd name="connsiteY4" fmla="*/ 127701 h 139715"/>
                <a:gd name="connsiteX5" fmla="*/ 3736 w 91889"/>
                <a:gd name="connsiteY5" fmla="*/ 20663 h 139715"/>
                <a:gd name="connsiteX6" fmla="*/ -1845 w 91889"/>
                <a:gd name="connsiteY6" fmla="*/ 223 h 13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889" h="139715">
                  <a:moveTo>
                    <a:pt x="-1845" y="223"/>
                  </a:moveTo>
                  <a:lnTo>
                    <a:pt x="4140" y="-315"/>
                  </a:lnTo>
                  <a:cubicBezTo>
                    <a:pt x="39439" y="41842"/>
                    <a:pt x="71779" y="85881"/>
                    <a:pt x="89192" y="138997"/>
                  </a:cubicBezTo>
                  <a:lnTo>
                    <a:pt x="83007" y="139400"/>
                  </a:lnTo>
                  <a:cubicBezTo>
                    <a:pt x="77359" y="137652"/>
                    <a:pt x="72854" y="133302"/>
                    <a:pt x="70972" y="127701"/>
                  </a:cubicBezTo>
                  <a:cubicBezTo>
                    <a:pt x="53624" y="88907"/>
                    <a:pt x="28950" y="54684"/>
                    <a:pt x="3736" y="20663"/>
                  </a:cubicBezTo>
                  <a:cubicBezTo>
                    <a:pt x="-364" y="14679"/>
                    <a:pt x="-4534" y="8493"/>
                    <a:pt x="-1845" y="223"/>
                  </a:cubicBezTo>
                  <a:close/>
                </a:path>
              </a:pathLst>
            </a:custGeom>
            <a:solidFill>
              <a:srgbClr val="7AA0B1"/>
            </a:solidFill>
            <a:ln w="6712" cap="flat">
              <a:noFill/>
              <a:prstDash val="solid"/>
              <a:miter/>
            </a:ln>
          </p:spPr>
          <p:txBody>
            <a:bodyPr rtlCol="0" anchor="ctr"/>
            <a:lstStyle/>
            <a:p>
              <a:endParaRPr lang="es-CO"/>
            </a:p>
          </p:txBody>
        </p:sp>
        <p:sp>
          <p:nvSpPr>
            <p:cNvPr id="1578" name="Freeform: Shape 1577">
              <a:extLst>
                <a:ext uri="{FF2B5EF4-FFF2-40B4-BE49-F238E27FC236}">
                  <a16:creationId xmlns:a16="http://schemas.microsoft.com/office/drawing/2014/main" id="{14BB60F0-762E-1D7A-C4FA-CE9D6B403CDD}"/>
                </a:ext>
              </a:extLst>
            </p:cNvPr>
            <p:cNvSpPr/>
            <p:nvPr/>
          </p:nvSpPr>
          <p:spPr>
            <a:xfrm>
              <a:off x="6507277" y="1253728"/>
              <a:ext cx="598932" cy="64688"/>
            </a:xfrm>
            <a:custGeom>
              <a:avLst/>
              <a:gdLst>
                <a:gd name="connsiteX0" fmla="*/ 596235 w 598932"/>
                <a:gd name="connsiteY0" fmla="*/ 3257 h 64688"/>
                <a:gd name="connsiteX1" fmla="*/ 534916 w 598932"/>
                <a:gd name="connsiteY1" fmla="*/ 10518 h 64688"/>
                <a:gd name="connsiteX2" fmla="*/ 418264 w 598932"/>
                <a:gd name="connsiteY2" fmla="*/ 17242 h 64688"/>
                <a:gd name="connsiteX3" fmla="*/ 277069 w 598932"/>
                <a:gd name="connsiteY3" fmla="*/ 29748 h 64688"/>
                <a:gd name="connsiteX4" fmla="*/ 89617 w 598932"/>
                <a:gd name="connsiteY4" fmla="*/ 51935 h 64688"/>
                <a:gd name="connsiteX5" fmla="*/ 13371 w 598932"/>
                <a:gd name="connsiteY5" fmla="*/ 62558 h 64688"/>
                <a:gd name="connsiteX6" fmla="*/ -2697 w 598932"/>
                <a:gd name="connsiteY6" fmla="*/ 61550 h 64688"/>
                <a:gd name="connsiteX7" fmla="*/ 79531 w 598932"/>
                <a:gd name="connsiteY7" fmla="*/ 46893 h 64688"/>
                <a:gd name="connsiteX8" fmla="*/ 221735 w 598932"/>
                <a:gd name="connsiteY8" fmla="*/ 28201 h 64688"/>
                <a:gd name="connsiteX9" fmla="*/ 332539 w 598932"/>
                <a:gd name="connsiteY9" fmla="*/ 16838 h 64688"/>
                <a:gd name="connsiteX10" fmla="*/ 465865 w 598932"/>
                <a:gd name="connsiteY10" fmla="*/ 6955 h 64688"/>
                <a:gd name="connsiteX11" fmla="*/ 594151 w 598932"/>
                <a:gd name="connsiteY11" fmla="*/ 769 h 6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932" h="64688">
                  <a:moveTo>
                    <a:pt x="596235" y="3257"/>
                  </a:moveTo>
                  <a:cubicBezTo>
                    <a:pt x="576065" y="10384"/>
                    <a:pt x="555221" y="9577"/>
                    <a:pt x="534916" y="10518"/>
                  </a:cubicBezTo>
                  <a:cubicBezTo>
                    <a:pt x="495986" y="12334"/>
                    <a:pt x="457191" y="16704"/>
                    <a:pt x="418264" y="17242"/>
                  </a:cubicBezTo>
                  <a:cubicBezTo>
                    <a:pt x="371199" y="18116"/>
                    <a:pt x="324134" y="24974"/>
                    <a:pt x="277069" y="29748"/>
                  </a:cubicBezTo>
                  <a:cubicBezTo>
                    <a:pt x="214473" y="36471"/>
                    <a:pt x="152078" y="44270"/>
                    <a:pt x="89617" y="51935"/>
                  </a:cubicBezTo>
                  <a:cubicBezTo>
                    <a:pt x="64134" y="55028"/>
                    <a:pt x="38786" y="58995"/>
                    <a:pt x="13371" y="62558"/>
                  </a:cubicBezTo>
                  <a:cubicBezTo>
                    <a:pt x="8263" y="65302"/>
                    <a:pt x="2009" y="64912"/>
                    <a:pt x="-2697" y="61550"/>
                  </a:cubicBezTo>
                  <a:cubicBezTo>
                    <a:pt x="23793" y="51801"/>
                    <a:pt x="52031" y="50994"/>
                    <a:pt x="79531" y="46893"/>
                  </a:cubicBezTo>
                  <a:cubicBezTo>
                    <a:pt x="126596" y="40169"/>
                    <a:pt x="174266" y="33782"/>
                    <a:pt x="221735" y="28201"/>
                  </a:cubicBezTo>
                  <a:cubicBezTo>
                    <a:pt x="258580" y="23831"/>
                    <a:pt x="295694" y="21881"/>
                    <a:pt x="332539" y="16838"/>
                  </a:cubicBezTo>
                  <a:cubicBezTo>
                    <a:pt x="376846" y="10787"/>
                    <a:pt x="421693" y="14014"/>
                    <a:pt x="465865" y="6955"/>
                  </a:cubicBezTo>
                  <a:cubicBezTo>
                    <a:pt x="508695" y="6955"/>
                    <a:pt x="551053" y="-3668"/>
                    <a:pt x="594151" y="769"/>
                  </a:cubicBezTo>
                  <a:close/>
                </a:path>
              </a:pathLst>
            </a:custGeom>
            <a:solidFill>
              <a:srgbClr val="36474E"/>
            </a:solidFill>
            <a:ln w="6712" cap="flat">
              <a:noFill/>
              <a:prstDash val="solid"/>
              <a:miter/>
            </a:ln>
          </p:spPr>
          <p:txBody>
            <a:bodyPr rtlCol="0" anchor="ctr"/>
            <a:lstStyle/>
            <a:p>
              <a:endParaRPr lang="es-CO"/>
            </a:p>
          </p:txBody>
        </p:sp>
        <p:sp>
          <p:nvSpPr>
            <p:cNvPr id="1579" name="Freeform: Shape 1578">
              <a:extLst>
                <a:ext uri="{FF2B5EF4-FFF2-40B4-BE49-F238E27FC236}">
                  <a16:creationId xmlns:a16="http://schemas.microsoft.com/office/drawing/2014/main" id="{3B4B08B0-9EEA-C461-9321-DB47E12DDB57}"/>
                </a:ext>
              </a:extLst>
            </p:cNvPr>
            <p:cNvSpPr/>
            <p:nvPr/>
          </p:nvSpPr>
          <p:spPr>
            <a:xfrm>
              <a:off x="7264817" y="1240910"/>
              <a:ext cx="159416" cy="5093"/>
            </a:xfrm>
            <a:custGeom>
              <a:avLst/>
              <a:gdLst>
                <a:gd name="connsiteX0" fmla="*/ 156719 w 159416"/>
                <a:gd name="connsiteY0" fmla="*/ 4779 h 5093"/>
                <a:gd name="connsiteX1" fmla="*/ -2697 w 159416"/>
                <a:gd name="connsiteY1" fmla="*/ 4779 h 5093"/>
                <a:gd name="connsiteX2" fmla="*/ 13036 w 159416"/>
                <a:gd name="connsiteY2" fmla="*/ 6 h 5093"/>
                <a:gd name="connsiteX3" fmla="*/ 140783 w 159416"/>
                <a:gd name="connsiteY3" fmla="*/ 6 h 5093"/>
                <a:gd name="connsiteX4" fmla="*/ 156719 w 159416"/>
                <a:gd name="connsiteY4" fmla="*/ 4779 h 50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416" h="5093">
                  <a:moveTo>
                    <a:pt x="156719" y="4779"/>
                  </a:moveTo>
                  <a:lnTo>
                    <a:pt x="-2697" y="4779"/>
                  </a:lnTo>
                  <a:cubicBezTo>
                    <a:pt x="1472" y="698"/>
                    <a:pt x="7321" y="-1084"/>
                    <a:pt x="13036" y="6"/>
                  </a:cubicBezTo>
                  <a:lnTo>
                    <a:pt x="140783" y="6"/>
                  </a:lnTo>
                  <a:cubicBezTo>
                    <a:pt x="146566" y="-1097"/>
                    <a:pt x="152482" y="685"/>
                    <a:pt x="156719" y="4779"/>
                  </a:cubicBezTo>
                  <a:close/>
                </a:path>
              </a:pathLst>
            </a:custGeom>
            <a:solidFill>
              <a:srgbClr val="141A1D"/>
            </a:solidFill>
            <a:ln w="6712" cap="flat">
              <a:noFill/>
              <a:prstDash val="solid"/>
              <a:miter/>
            </a:ln>
          </p:spPr>
          <p:txBody>
            <a:bodyPr rtlCol="0" anchor="ctr"/>
            <a:lstStyle/>
            <a:p>
              <a:endParaRPr lang="es-CO"/>
            </a:p>
          </p:txBody>
        </p:sp>
        <p:sp>
          <p:nvSpPr>
            <p:cNvPr id="1580" name="Freeform: Shape 1579">
              <a:extLst>
                <a:ext uri="{FF2B5EF4-FFF2-40B4-BE49-F238E27FC236}">
                  <a16:creationId xmlns:a16="http://schemas.microsoft.com/office/drawing/2014/main" id="{67A9A000-ACBD-6D02-9312-6B346A639A2E}"/>
                </a:ext>
              </a:extLst>
            </p:cNvPr>
            <p:cNvSpPr/>
            <p:nvPr/>
          </p:nvSpPr>
          <p:spPr>
            <a:xfrm>
              <a:off x="6975974" y="1250898"/>
              <a:ext cx="129427" cy="10886"/>
            </a:xfrm>
            <a:custGeom>
              <a:avLst/>
              <a:gdLst>
                <a:gd name="connsiteX0" fmla="*/ 125588 w 129427"/>
                <a:gd name="connsiteY0" fmla="*/ 3868 h 10886"/>
                <a:gd name="connsiteX1" fmla="*/ -2697 w 129427"/>
                <a:gd name="connsiteY1" fmla="*/ 10054 h 10886"/>
                <a:gd name="connsiteX2" fmla="*/ 5707 w 129427"/>
                <a:gd name="connsiteY2" fmla="*/ 5684 h 10886"/>
                <a:gd name="connsiteX3" fmla="*/ 126731 w 129427"/>
                <a:gd name="connsiteY3" fmla="*/ 237 h 10886"/>
                <a:gd name="connsiteX4" fmla="*/ 125588 w 129427"/>
                <a:gd name="connsiteY4" fmla="*/ 3868 h 10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427" h="10886">
                  <a:moveTo>
                    <a:pt x="125588" y="3868"/>
                  </a:moveTo>
                  <a:cubicBezTo>
                    <a:pt x="82758" y="4944"/>
                    <a:pt x="40267" y="12609"/>
                    <a:pt x="-2697" y="10054"/>
                  </a:cubicBezTo>
                  <a:cubicBezTo>
                    <a:pt x="128" y="8507"/>
                    <a:pt x="3018" y="5549"/>
                    <a:pt x="5707" y="5684"/>
                  </a:cubicBezTo>
                  <a:cubicBezTo>
                    <a:pt x="46048" y="7701"/>
                    <a:pt x="86389" y="-2788"/>
                    <a:pt x="126731" y="237"/>
                  </a:cubicBezTo>
                  <a:cubicBezTo>
                    <a:pt x="126663" y="1529"/>
                    <a:pt x="126260" y="2786"/>
                    <a:pt x="125588" y="3868"/>
                  </a:cubicBezTo>
                  <a:close/>
                </a:path>
              </a:pathLst>
            </a:custGeom>
            <a:solidFill>
              <a:srgbClr val="141A1D"/>
            </a:solidFill>
            <a:ln w="6712" cap="flat">
              <a:noFill/>
              <a:prstDash val="solid"/>
              <a:miter/>
            </a:ln>
          </p:spPr>
          <p:txBody>
            <a:bodyPr rtlCol="0" anchor="ctr"/>
            <a:lstStyle/>
            <a:p>
              <a:endParaRPr lang="es-CO"/>
            </a:p>
          </p:txBody>
        </p:sp>
        <p:sp>
          <p:nvSpPr>
            <p:cNvPr id="1581" name="Freeform: Shape 1580">
              <a:extLst>
                <a:ext uri="{FF2B5EF4-FFF2-40B4-BE49-F238E27FC236}">
                  <a16:creationId xmlns:a16="http://schemas.microsoft.com/office/drawing/2014/main" id="{1B487601-14AF-60F4-6104-63997C262301}"/>
                </a:ext>
              </a:extLst>
            </p:cNvPr>
            <p:cNvSpPr/>
            <p:nvPr/>
          </p:nvSpPr>
          <p:spPr>
            <a:xfrm>
              <a:off x="7105469" y="1246300"/>
              <a:ext cx="124654" cy="5150"/>
            </a:xfrm>
            <a:custGeom>
              <a:avLst/>
              <a:gdLst>
                <a:gd name="connsiteX0" fmla="*/ 121957 w 124654"/>
                <a:gd name="connsiteY0" fmla="*/ -73 h 5150"/>
                <a:gd name="connsiteX1" fmla="*/ 100846 w 124654"/>
                <a:gd name="connsiteY1" fmla="*/ 4029 h 5150"/>
                <a:gd name="connsiteX2" fmla="*/ -2697 w 124654"/>
                <a:gd name="connsiteY2" fmla="*/ 4835 h 5150"/>
                <a:gd name="connsiteX3" fmla="*/ 18012 w 124654"/>
                <a:gd name="connsiteY3" fmla="*/ -140 h 5150"/>
                <a:gd name="connsiteX4" fmla="*/ 121957 w 124654"/>
                <a:gd name="connsiteY4" fmla="*/ -73 h 5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54" h="5150">
                  <a:moveTo>
                    <a:pt x="121957" y="-73"/>
                  </a:moveTo>
                  <a:cubicBezTo>
                    <a:pt x="115839" y="5911"/>
                    <a:pt x="108039" y="3961"/>
                    <a:pt x="100846" y="4029"/>
                  </a:cubicBezTo>
                  <a:cubicBezTo>
                    <a:pt x="66353" y="4432"/>
                    <a:pt x="31795" y="4566"/>
                    <a:pt x="-2697" y="4835"/>
                  </a:cubicBezTo>
                  <a:cubicBezTo>
                    <a:pt x="2951" y="-1888"/>
                    <a:pt x="10750" y="-73"/>
                    <a:pt x="18012" y="-140"/>
                  </a:cubicBezTo>
                  <a:cubicBezTo>
                    <a:pt x="52637" y="-274"/>
                    <a:pt x="87264" y="-140"/>
                    <a:pt x="121957" y="-73"/>
                  </a:cubicBezTo>
                  <a:close/>
                </a:path>
              </a:pathLst>
            </a:custGeom>
            <a:solidFill>
              <a:srgbClr val="141A1D"/>
            </a:solidFill>
            <a:ln w="6712" cap="flat">
              <a:noFill/>
              <a:prstDash val="solid"/>
              <a:miter/>
            </a:ln>
          </p:spPr>
          <p:txBody>
            <a:bodyPr rtlCol="0" anchor="ctr"/>
            <a:lstStyle/>
            <a:p>
              <a:endParaRPr lang="es-CO"/>
            </a:p>
          </p:txBody>
        </p:sp>
        <p:sp>
          <p:nvSpPr>
            <p:cNvPr id="1582" name="Freeform: Shape 1581">
              <a:extLst>
                <a:ext uri="{FF2B5EF4-FFF2-40B4-BE49-F238E27FC236}">
                  <a16:creationId xmlns:a16="http://schemas.microsoft.com/office/drawing/2014/main" id="{61963F07-D0BC-1B9A-2F61-3A7BB24DEB58}"/>
                </a:ext>
              </a:extLst>
            </p:cNvPr>
            <p:cNvSpPr/>
            <p:nvPr/>
          </p:nvSpPr>
          <p:spPr>
            <a:xfrm>
              <a:off x="6482199" y="1315983"/>
              <a:ext cx="22468" cy="6064"/>
            </a:xfrm>
            <a:custGeom>
              <a:avLst/>
              <a:gdLst>
                <a:gd name="connsiteX0" fmla="*/ 17877 w 22468"/>
                <a:gd name="connsiteY0" fmla="*/ 4674 h 6064"/>
                <a:gd name="connsiteX1" fmla="*/ 8934 w 22468"/>
                <a:gd name="connsiteY1" fmla="*/ 5749 h 6064"/>
                <a:gd name="connsiteX2" fmla="*/ -2697 w 22468"/>
                <a:gd name="connsiteY2" fmla="*/ 4203 h 6064"/>
                <a:gd name="connsiteX3" fmla="*/ 18079 w 22468"/>
                <a:gd name="connsiteY3" fmla="*/ 102 h 6064"/>
                <a:gd name="connsiteX4" fmla="*/ 19558 w 22468"/>
                <a:gd name="connsiteY4" fmla="*/ 3194 h 6064"/>
                <a:gd name="connsiteX5" fmla="*/ 17877 w 22468"/>
                <a:gd name="connsiteY5" fmla="*/ 4674 h 6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68" h="6064">
                  <a:moveTo>
                    <a:pt x="17877" y="4674"/>
                  </a:moveTo>
                  <a:lnTo>
                    <a:pt x="8934" y="5749"/>
                  </a:lnTo>
                  <a:lnTo>
                    <a:pt x="-2697" y="4203"/>
                  </a:lnTo>
                  <a:cubicBezTo>
                    <a:pt x="3421" y="-1377"/>
                    <a:pt x="10750" y="-436"/>
                    <a:pt x="18079" y="102"/>
                  </a:cubicBezTo>
                  <a:cubicBezTo>
                    <a:pt x="19625" y="1177"/>
                    <a:pt x="20095" y="2253"/>
                    <a:pt x="19558" y="3194"/>
                  </a:cubicBezTo>
                  <a:cubicBezTo>
                    <a:pt x="19020" y="4136"/>
                    <a:pt x="18414" y="4674"/>
                    <a:pt x="17877" y="4674"/>
                  </a:cubicBezTo>
                  <a:close/>
                </a:path>
              </a:pathLst>
            </a:custGeom>
            <a:solidFill>
              <a:srgbClr val="36474E"/>
            </a:solidFill>
            <a:ln w="6712" cap="flat">
              <a:noFill/>
              <a:prstDash val="solid"/>
              <a:miter/>
            </a:ln>
          </p:spPr>
          <p:txBody>
            <a:bodyPr rtlCol="0" anchor="ctr"/>
            <a:lstStyle/>
            <a:p>
              <a:endParaRPr lang="es-CO"/>
            </a:p>
          </p:txBody>
        </p:sp>
        <p:sp>
          <p:nvSpPr>
            <p:cNvPr id="1583" name="Freeform: Shape 1582">
              <a:extLst>
                <a:ext uri="{FF2B5EF4-FFF2-40B4-BE49-F238E27FC236}">
                  <a16:creationId xmlns:a16="http://schemas.microsoft.com/office/drawing/2014/main" id="{E8B56401-3CA8-FB93-0C4C-5A90EE392236}"/>
                </a:ext>
              </a:extLst>
            </p:cNvPr>
            <p:cNvSpPr/>
            <p:nvPr/>
          </p:nvSpPr>
          <p:spPr>
            <a:xfrm>
              <a:off x="6502773" y="1315859"/>
              <a:ext cx="20507" cy="5601"/>
            </a:xfrm>
            <a:custGeom>
              <a:avLst/>
              <a:gdLst>
                <a:gd name="connsiteX0" fmla="*/ -2697 w 20507"/>
                <a:gd name="connsiteY0" fmla="*/ 4798 h 5601"/>
                <a:gd name="connsiteX1" fmla="*/ -2697 w 20507"/>
                <a:gd name="connsiteY1" fmla="*/ 226 h 5601"/>
                <a:gd name="connsiteX2" fmla="*/ 1740 w 20507"/>
                <a:gd name="connsiteY2" fmla="*/ -312 h 5601"/>
                <a:gd name="connsiteX3" fmla="*/ 17810 w 20507"/>
                <a:gd name="connsiteY3" fmla="*/ 696 h 5601"/>
                <a:gd name="connsiteX4" fmla="*/ -2697 w 20507"/>
                <a:gd name="connsiteY4" fmla="*/ 4798 h 5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07" h="5601">
                  <a:moveTo>
                    <a:pt x="-2697" y="4798"/>
                  </a:moveTo>
                  <a:lnTo>
                    <a:pt x="-2697" y="226"/>
                  </a:lnTo>
                  <a:cubicBezTo>
                    <a:pt x="-1218" y="-158"/>
                    <a:pt x="261" y="-339"/>
                    <a:pt x="1740" y="-312"/>
                  </a:cubicBezTo>
                  <a:lnTo>
                    <a:pt x="17810" y="696"/>
                  </a:lnTo>
                  <a:cubicBezTo>
                    <a:pt x="11758" y="4677"/>
                    <a:pt x="4428" y="6149"/>
                    <a:pt x="-2697" y="4798"/>
                  </a:cubicBezTo>
                  <a:close/>
                </a:path>
              </a:pathLst>
            </a:custGeom>
            <a:solidFill>
              <a:srgbClr val="4A646E"/>
            </a:solidFill>
            <a:ln w="6712" cap="flat">
              <a:noFill/>
              <a:prstDash val="solid"/>
              <a:miter/>
            </a:ln>
          </p:spPr>
          <p:txBody>
            <a:bodyPr rtlCol="0" anchor="ctr"/>
            <a:lstStyle/>
            <a:p>
              <a:endParaRPr lang="es-CO"/>
            </a:p>
          </p:txBody>
        </p:sp>
        <p:sp>
          <p:nvSpPr>
            <p:cNvPr id="1584" name="Freeform: Shape 1583">
              <a:extLst>
                <a:ext uri="{FF2B5EF4-FFF2-40B4-BE49-F238E27FC236}">
                  <a16:creationId xmlns:a16="http://schemas.microsoft.com/office/drawing/2014/main" id="{39A271AF-0990-9647-5EDD-CEDBB9328814}"/>
                </a:ext>
              </a:extLst>
            </p:cNvPr>
            <p:cNvSpPr/>
            <p:nvPr/>
          </p:nvSpPr>
          <p:spPr>
            <a:xfrm>
              <a:off x="6194994" y="1258267"/>
              <a:ext cx="2125282" cy="1024367"/>
            </a:xfrm>
            <a:custGeom>
              <a:avLst/>
              <a:gdLst>
                <a:gd name="connsiteX0" fmla="*/ 1993225 w 2125282"/>
                <a:gd name="connsiteY0" fmla="*/ 406500 h 1024367"/>
                <a:gd name="connsiteX1" fmla="*/ 2016959 w 2125282"/>
                <a:gd name="connsiteY1" fmla="*/ 441126 h 1024367"/>
                <a:gd name="connsiteX2" fmla="*/ 2077942 w 2125282"/>
                <a:gd name="connsiteY2" fmla="*/ 545475 h 1024367"/>
                <a:gd name="connsiteX3" fmla="*/ 2122585 w 2125282"/>
                <a:gd name="connsiteY3" fmla="*/ 689628 h 1024367"/>
                <a:gd name="connsiteX4" fmla="*/ 2045803 w 2125282"/>
                <a:gd name="connsiteY4" fmla="*/ 755720 h 1024367"/>
                <a:gd name="connsiteX5" fmla="*/ 1922829 w 2125282"/>
                <a:gd name="connsiteY5" fmla="*/ 826183 h 1024367"/>
                <a:gd name="connsiteX6" fmla="*/ 1657115 w 2125282"/>
                <a:gd name="connsiteY6" fmla="*/ 922396 h 1024367"/>
                <a:gd name="connsiteX7" fmla="*/ 1361280 w 2125282"/>
                <a:gd name="connsiteY7" fmla="*/ 974840 h 1024367"/>
                <a:gd name="connsiteX8" fmla="*/ 1221365 w 2125282"/>
                <a:gd name="connsiteY8" fmla="*/ 996154 h 1024367"/>
                <a:gd name="connsiteX9" fmla="*/ 1100341 w 2125282"/>
                <a:gd name="connsiteY9" fmla="*/ 1008121 h 1024367"/>
                <a:gd name="connsiteX10" fmla="*/ 996663 w 2125282"/>
                <a:gd name="connsiteY10" fmla="*/ 1019349 h 1024367"/>
                <a:gd name="connsiteX11" fmla="*/ 857823 w 2125282"/>
                <a:gd name="connsiteY11" fmla="*/ 1020493 h 1024367"/>
                <a:gd name="connsiteX12" fmla="*/ 744194 w 2125282"/>
                <a:gd name="connsiteY12" fmla="*/ 1008727 h 1024367"/>
                <a:gd name="connsiteX13" fmla="*/ 495424 w 2125282"/>
                <a:gd name="connsiteY13" fmla="*/ 925557 h 1024367"/>
                <a:gd name="connsiteX14" fmla="*/ 244705 w 2125282"/>
                <a:gd name="connsiteY14" fmla="*/ 735482 h 1024367"/>
                <a:gd name="connsiteX15" fmla="*/ 135649 w 2125282"/>
                <a:gd name="connsiteY15" fmla="*/ 622998 h 1024367"/>
                <a:gd name="connsiteX16" fmla="*/ 2254 w 2125282"/>
                <a:gd name="connsiteY16" fmla="*/ 311631 h 1024367"/>
                <a:gd name="connsiteX17" fmla="*/ -2251 w 2125282"/>
                <a:gd name="connsiteY17" fmla="*/ 229671 h 1024367"/>
                <a:gd name="connsiteX18" fmla="*/ 10591 w 2125282"/>
                <a:gd name="connsiteY18" fmla="*/ 196054 h 1024367"/>
                <a:gd name="connsiteX19" fmla="*/ 210145 w 2125282"/>
                <a:gd name="connsiteY19" fmla="*/ 86930 h 1024367"/>
                <a:gd name="connsiteX20" fmla="*/ 299904 w 2125282"/>
                <a:gd name="connsiteY20" fmla="*/ 69785 h 1024367"/>
                <a:gd name="connsiteX21" fmla="*/ 419851 w 2125282"/>
                <a:gd name="connsiteY21" fmla="*/ 51968 h 1024367"/>
                <a:gd name="connsiteX22" fmla="*/ 557214 w 2125282"/>
                <a:gd name="connsiteY22" fmla="*/ 34151 h 1024367"/>
                <a:gd name="connsiteX23" fmla="*/ 633727 w 2125282"/>
                <a:gd name="connsiteY23" fmla="*/ 27831 h 1024367"/>
                <a:gd name="connsiteX24" fmla="*/ 786889 w 2125282"/>
                <a:gd name="connsiteY24" fmla="*/ 16266 h 1024367"/>
                <a:gd name="connsiteX25" fmla="*/ 860848 w 2125282"/>
                <a:gd name="connsiteY25" fmla="*/ 12501 h 1024367"/>
                <a:gd name="connsiteX26" fmla="*/ 912417 w 2125282"/>
                <a:gd name="connsiteY26" fmla="*/ 6315 h 1024367"/>
                <a:gd name="connsiteX27" fmla="*/ 981737 w 2125282"/>
                <a:gd name="connsiteY27" fmla="*/ 2685 h 1024367"/>
                <a:gd name="connsiteX28" fmla="*/ 1135640 w 2125282"/>
                <a:gd name="connsiteY28" fmla="*/ 1205 h 1024367"/>
                <a:gd name="connsiteX29" fmla="*/ 1271656 w 2125282"/>
                <a:gd name="connsiteY29" fmla="*/ 3559 h 1024367"/>
                <a:gd name="connsiteX30" fmla="*/ 1430869 w 2125282"/>
                <a:gd name="connsiteY30" fmla="*/ 24872 h 1024367"/>
                <a:gd name="connsiteX31" fmla="*/ 1563053 w 2125282"/>
                <a:gd name="connsiteY31" fmla="*/ 58490 h 1024367"/>
                <a:gd name="connsiteX32" fmla="*/ 1722602 w 2125282"/>
                <a:gd name="connsiteY32" fmla="*/ 131642 h 1024367"/>
                <a:gd name="connsiteX33" fmla="*/ 1762944 w 2125282"/>
                <a:gd name="connsiteY33" fmla="*/ 164251 h 1024367"/>
                <a:gd name="connsiteX34" fmla="*/ 1907500 w 2125282"/>
                <a:gd name="connsiteY34" fmla="*/ 304370 h 1024367"/>
                <a:gd name="connsiteX35" fmla="*/ 1983072 w 2125282"/>
                <a:gd name="connsiteY35" fmla="*/ 396213 h 1024367"/>
                <a:gd name="connsiteX36" fmla="*/ 1987847 w 2125282"/>
                <a:gd name="connsiteY36" fmla="*/ 401255 h 1024367"/>
                <a:gd name="connsiteX37" fmla="*/ 1987847 w 2125282"/>
                <a:gd name="connsiteY37" fmla="*/ 401255 h 1024367"/>
                <a:gd name="connsiteX38" fmla="*/ 1992822 w 2125282"/>
                <a:gd name="connsiteY38" fmla="*/ 406433 h 1024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125282" h="1024367">
                  <a:moveTo>
                    <a:pt x="1993225" y="406500"/>
                  </a:moveTo>
                  <a:cubicBezTo>
                    <a:pt x="1998402" y="419947"/>
                    <a:pt x="2008487" y="430166"/>
                    <a:pt x="2016959" y="441126"/>
                  </a:cubicBezTo>
                  <a:cubicBezTo>
                    <a:pt x="2041030" y="473560"/>
                    <a:pt x="2061537" y="508556"/>
                    <a:pt x="2077942" y="545475"/>
                  </a:cubicBezTo>
                  <a:cubicBezTo>
                    <a:pt x="2097104" y="592083"/>
                    <a:pt x="2112098" y="640331"/>
                    <a:pt x="2122585" y="689628"/>
                  </a:cubicBezTo>
                  <a:cubicBezTo>
                    <a:pt x="2101407" y="716522"/>
                    <a:pt x="2073101" y="735751"/>
                    <a:pt x="2045803" y="755720"/>
                  </a:cubicBezTo>
                  <a:cubicBezTo>
                    <a:pt x="2007412" y="783690"/>
                    <a:pt x="1964717" y="804264"/>
                    <a:pt x="1922829" y="826183"/>
                  </a:cubicBezTo>
                  <a:cubicBezTo>
                    <a:pt x="1839122" y="870289"/>
                    <a:pt x="1749698" y="902669"/>
                    <a:pt x="1657115" y="922396"/>
                  </a:cubicBezTo>
                  <a:cubicBezTo>
                    <a:pt x="1559087" y="943105"/>
                    <a:pt x="1460789" y="962199"/>
                    <a:pt x="1361280" y="974840"/>
                  </a:cubicBezTo>
                  <a:cubicBezTo>
                    <a:pt x="1314552" y="980756"/>
                    <a:pt x="1268429" y="991514"/>
                    <a:pt x="1221365" y="996154"/>
                  </a:cubicBezTo>
                  <a:cubicBezTo>
                    <a:pt x="1181023" y="1000188"/>
                    <a:pt x="1140682" y="1005902"/>
                    <a:pt x="1100341" y="1008121"/>
                  </a:cubicBezTo>
                  <a:cubicBezTo>
                    <a:pt x="1065512" y="1010004"/>
                    <a:pt x="1031021" y="1014173"/>
                    <a:pt x="996663" y="1019349"/>
                  </a:cubicBezTo>
                  <a:cubicBezTo>
                    <a:pt x="950608" y="1025212"/>
                    <a:pt x="904013" y="1025596"/>
                    <a:pt x="857823" y="1020493"/>
                  </a:cubicBezTo>
                  <a:cubicBezTo>
                    <a:pt x="819901" y="1017131"/>
                    <a:pt x="781914" y="1014509"/>
                    <a:pt x="744194" y="1008727"/>
                  </a:cubicBezTo>
                  <a:cubicBezTo>
                    <a:pt x="657327" y="994714"/>
                    <a:pt x="573283" y="966624"/>
                    <a:pt x="495424" y="925557"/>
                  </a:cubicBezTo>
                  <a:cubicBezTo>
                    <a:pt x="400690" y="876676"/>
                    <a:pt x="319739" y="809979"/>
                    <a:pt x="244705" y="735482"/>
                  </a:cubicBezTo>
                  <a:cubicBezTo>
                    <a:pt x="207658" y="698704"/>
                    <a:pt x="168526" y="663944"/>
                    <a:pt x="135649" y="622998"/>
                  </a:cubicBezTo>
                  <a:cubicBezTo>
                    <a:pt x="62900" y="533743"/>
                    <a:pt x="16709" y="425864"/>
                    <a:pt x="2254" y="311631"/>
                  </a:cubicBezTo>
                  <a:cubicBezTo>
                    <a:pt x="-1310" y="284737"/>
                    <a:pt x="842" y="256969"/>
                    <a:pt x="-2251" y="229671"/>
                  </a:cubicBezTo>
                  <a:cubicBezTo>
                    <a:pt x="-4268" y="216977"/>
                    <a:pt x="640" y="204169"/>
                    <a:pt x="10591" y="196054"/>
                  </a:cubicBezTo>
                  <a:cubicBezTo>
                    <a:pt x="69624" y="147422"/>
                    <a:pt x="137330" y="110402"/>
                    <a:pt x="210145" y="86930"/>
                  </a:cubicBezTo>
                  <a:cubicBezTo>
                    <a:pt x="240670" y="84577"/>
                    <a:pt x="269716" y="74223"/>
                    <a:pt x="299904" y="69785"/>
                  </a:cubicBezTo>
                  <a:cubicBezTo>
                    <a:pt x="339909" y="63869"/>
                    <a:pt x="379577" y="56338"/>
                    <a:pt x="419851" y="51968"/>
                  </a:cubicBezTo>
                  <a:cubicBezTo>
                    <a:pt x="465706" y="47060"/>
                    <a:pt x="511359" y="39597"/>
                    <a:pt x="557214" y="34151"/>
                  </a:cubicBezTo>
                  <a:cubicBezTo>
                    <a:pt x="582562" y="31125"/>
                    <a:pt x="608245" y="30789"/>
                    <a:pt x="633727" y="27831"/>
                  </a:cubicBezTo>
                  <a:cubicBezTo>
                    <a:pt x="684557" y="21847"/>
                    <a:pt x="735857" y="19964"/>
                    <a:pt x="786889" y="16266"/>
                  </a:cubicBezTo>
                  <a:cubicBezTo>
                    <a:pt x="811631" y="14451"/>
                    <a:pt x="836308" y="12837"/>
                    <a:pt x="860848" y="12501"/>
                  </a:cubicBezTo>
                  <a:cubicBezTo>
                    <a:pt x="878195" y="11667"/>
                    <a:pt x="895408" y="9596"/>
                    <a:pt x="912417" y="6315"/>
                  </a:cubicBezTo>
                  <a:cubicBezTo>
                    <a:pt x="935413" y="3397"/>
                    <a:pt x="958541" y="2187"/>
                    <a:pt x="981737" y="2685"/>
                  </a:cubicBezTo>
                  <a:cubicBezTo>
                    <a:pt x="1033038" y="2214"/>
                    <a:pt x="1084675" y="5778"/>
                    <a:pt x="1135640" y="1205"/>
                  </a:cubicBezTo>
                  <a:cubicBezTo>
                    <a:pt x="1181426" y="-2896"/>
                    <a:pt x="1226407" y="2483"/>
                    <a:pt x="1271656" y="3559"/>
                  </a:cubicBezTo>
                  <a:cubicBezTo>
                    <a:pt x="1325243" y="5838"/>
                    <a:pt x="1378560" y="12972"/>
                    <a:pt x="1430869" y="24872"/>
                  </a:cubicBezTo>
                  <a:cubicBezTo>
                    <a:pt x="1475445" y="33862"/>
                    <a:pt x="1519552" y="45083"/>
                    <a:pt x="1563053" y="58490"/>
                  </a:cubicBezTo>
                  <a:cubicBezTo>
                    <a:pt x="1619128" y="76173"/>
                    <a:pt x="1674732" y="95738"/>
                    <a:pt x="1722602" y="131642"/>
                  </a:cubicBezTo>
                  <a:cubicBezTo>
                    <a:pt x="1736521" y="141996"/>
                    <a:pt x="1750102" y="152888"/>
                    <a:pt x="1762944" y="164251"/>
                  </a:cubicBezTo>
                  <a:cubicBezTo>
                    <a:pt x="1813505" y="208431"/>
                    <a:pt x="1861781" y="255200"/>
                    <a:pt x="1907500" y="304370"/>
                  </a:cubicBezTo>
                  <a:cubicBezTo>
                    <a:pt x="1934394" y="333213"/>
                    <a:pt x="1957993" y="365486"/>
                    <a:pt x="1983072" y="396213"/>
                  </a:cubicBezTo>
                  <a:cubicBezTo>
                    <a:pt x="1984686" y="397826"/>
                    <a:pt x="1986233" y="399642"/>
                    <a:pt x="1987847" y="401255"/>
                  </a:cubicBezTo>
                  <a:lnTo>
                    <a:pt x="1987847" y="401255"/>
                  </a:lnTo>
                  <a:cubicBezTo>
                    <a:pt x="1989662" y="402869"/>
                    <a:pt x="1991209" y="404684"/>
                    <a:pt x="1992822" y="406433"/>
                  </a:cubicBezTo>
                  <a:close/>
                </a:path>
              </a:pathLst>
            </a:custGeom>
            <a:solidFill>
              <a:srgbClr val="98C7DC"/>
            </a:solidFill>
            <a:ln w="6712" cap="flat">
              <a:noFill/>
              <a:prstDash val="solid"/>
              <a:miter/>
            </a:ln>
          </p:spPr>
          <p:txBody>
            <a:bodyPr rtlCol="0" anchor="ctr"/>
            <a:lstStyle/>
            <a:p>
              <a:endParaRPr lang="es-CO"/>
            </a:p>
          </p:txBody>
        </p:sp>
        <p:sp>
          <p:nvSpPr>
            <p:cNvPr id="1585" name="Freeform: Shape 1584">
              <a:extLst>
                <a:ext uri="{FF2B5EF4-FFF2-40B4-BE49-F238E27FC236}">
                  <a16:creationId xmlns:a16="http://schemas.microsoft.com/office/drawing/2014/main" id="{9EB8CF90-64CA-AA8B-33B0-007C9C6832CA}"/>
                </a:ext>
              </a:extLst>
            </p:cNvPr>
            <p:cNvSpPr/>
            <p:nvPr/>
          </p:nvSpPr>
          <p:spPr>
            <a:xfrm>
              <a:off x="8186075" y="1659837"/>
              <a:ext cx="4975" cy="5177"/>
            </a:xfrm>
            <a:custGeom>
              <a:avLst/>
              <a:gdLst>
                <a:gd name="connsiteX0" fmla="*/ 2278 w 4975"/>
                <a:gd name="connsiteY0" fmla="*/ 4863 h 5177"/>
                <a:gd name="connsiteX1" fmla="*/ -2697 w 4975"/>
                <a:gd name="connsiteY1" fmla="*/ -315 h 5177"/>
              </a:gdLst>
              <a:ahLst/>
              <a:cxnLst>
                <a:cxn ang="0">
                  <a:pos x="connsiteX0" y="connsiteY0"/>
                </a:cxn>
                <a:cxn ang="0">
                  <a:pos x="connsiteX1" y="connsiteY1"/>
                </a:cxn>
              </a:cxnLst>
              <a:rect l="l" t="t" r="r" b="b"/>
              <a:pathLst>
                <a:path w="4975" h="5177">
                  <a:moveTo>
                    <a:pt x="2278" y="4863"/>
                  </a:moveTo>
                  <a:lnTo>
                    <a:pt x="-2697" y="-315"/>
                  </a:lnTo>
                  <a:close/>
                </a:path>
              </a:pathLst>
            </a:custGeom>
            <a:solidFill>
              <a:srgbClr val="7AA0B1"/>
            </a:solidFill>
            <a:ln w="6712" cap="flat">
              <a:noFill/>
              <a:prstDash val="solid"/>
              <a:miter/>
            </a:ln>
          </p:spPr>
          <p:txBody>
            <a:bodyPr rtlCol="0" anchor="ctr"/>
            <a:lstStyle/>
            <a:p>
              <a:endParaRPr lang="es-CO"/>
            </a:p>
          </p:txBody>
        </p:sp>
        <p:sp>
          <p:nvSpPr>
            <p:cNvPr id="1586" name="Freeform: Shape 1585">
              <a:extLst>
                <a:ext uri="{FF2B5EF4-FFF2-40B4-BE49-F238E27FC236}">
                  <a16:creationId xmlns:a16="http://schemas.microsoft.com/office/drawing/2014/main" id="{9F2CD35F-499B-5014-D488-21B91AC753D0}"/>
                </a:ext>
              </a:extLst>
            </p:cNvPr>
            <p:cNvSpPr/>
            <p:nvPr/>
          </p:nvSpPr>
          <p:spPr>
            <a:xfrm>
              <a:off x="8181369" y="1654862"/>
              <a:ext cx="4773" cy="5042"/>
            </a:xfrm>
            <a:custGeom>
              <a:avLst/>
              <a:gdLst>
                <a:gd name="connsiteX0" fmla="*/ 2076 w 4773"/>
                <a:gd name="connsiteY0" fmla="*/ 4728 h 5042"/>
                <a:gd name="connsiteX1" fmla="*/ -2697 w 4773"/>
                <a:gd name="connsiteY1" fmla="*/ -315 h 5042"/>
              </a:gdLst>
              <a:ahLst/>
              <a:cxnLst>
                <a:cxn ang="0">
                  <a:pos x="connsiteX0" y="connsiteY0"/>
                </a:cxn>
                <a:cxn ang="0">
                  <a:pos x="connsiteX1" y="connsiteY1"/>
                </a:cxn>
              </a:cxnLst>
              <a:rect l="l" t="t" r="r" b="b"/>
              <a:pathLst>
                <a:path w="4773" h="5042">
                  <a:moveTo>
                    <a:pt x="2076" y="4728"/>
                  </a:moveTo>
                  <a:lnTo>
                    <a:pt x="-2697" y="-315"/>
                  </a:lnTo>
                  <a:close/>
                </a:path>
              </a:pathLst>
            </a:custGeom>
            <a:solidFill>
              <a:srgbClr val="7AA0B1"/>
            </a:solidFill>
            <a:ln w="6712" cap="flat">
              <a:noFill/>
              <a:prstDash val="solid"/>
              <a:miter/>
            </a:ln>
          </p:spPr>
          <p:txBody>
            <a:bodyPr rtlCol="0" anchor="ctr"/>
            <a:lstStyle/>
            <a:p>
              <a:endParaRPr lang="es-CO"/>
            </a:p>
          </p:txBody>
        </p:sp>
        <p:sp>
          <p:nvSpPr>
            <p:cNvPr id="1587" name="Freeform: Shape 1586">
              <a:extLst>
                <a:ext uri="{FF2B5EF4-FFF2-40B4-BE49-F238E27FC236}">
                  <a16:creationId xmlns:a16="http://schemas.microsoft.com/office/drawing/2014/main" id="{91887B31-560C-F152-E4F1-6FF7F25E71E6}"/>
                </a:ext>
              </a:extLst>
            </p:cNvPr>
            <p:cNvSpPr/>
            <p:nvPr/>
          </p:nvSpPr>
          <p:spPr>
            <a:xfrm>
              <a:off x="6836662" y="1404588"/>
              <a:ext cx="1190854" cy="456005"/>
            </a:xfrm>
            <a:custGeom>
              <a:avLst/>
              <a:gdLst>
                <a:gd name="connsiteX0" fmla="*/ 397825 w 1190854"/>
                <a:gd name="connsiteY0" fmla="*/ 584 h 456005"/>
                <a:gd name="connsiteX1" fmla="*/ 570283 w 1190854"/>
                <a:gd name="connsiteY1" fmla="*/ 14501 h 456005"/>
                <a:gd name="connsiteX2" fmla="*/ 629316 w 1190854"/>
                <a:gd name="connsiteY2" fmla="*/ 9257 h 456005"/>
                <a:gd name="connsiteX3" fmla="*/ 765804 w 1190854"/>
                <a:gd name="connsiteY3" fmla="*/ 7374 h 456005"/>
                <a:gd name="connsiteX4" fmla="*/ 921655 w 1190854"/>
                <a:gd name="connsiteY4" fmla="*/ 35681 h 456005"/>
                <a:gd name="connsiteX5" fmla="*/ 1115562 w 1190854"/>
                <a:gd name="connsiteY5" fmla="*/ 137475 h 456005"/>
                <a:gd name="connsiteX6" fmla="*/ 1188042 w 1190854"/>
                <a:gd name="connsiteY6" fmla="*/ 294940 h 456005"/>
                <a:gd name="connsiteX7" fmla="*/ 1152810 w 1190854"/>
                <a:gd name="connsiteY7" fmla="*/ 386246 h 456005"/>
                <a:gd name="connsiteX8" fmla="*/ 1068497 w 1190854"/>
                <a:gd name="connsiteY8" fmla="*/ 435529 h 456005"/>
                <a:gd name="connsiteX9" fmla="*/ 1009128 w 1190854"/>
                <a:gd name="connsiteY9" fmla="*/ 438689 h 456005"/>
                <a:gd name="connsiteX10" fmla="*/ 850586 w 1190854"/>
                <a:gd name="connsiteY10" fmla="*/ 447833 h 456005"/>
                <a:gd name="connsiteX11" fmla="*/ 647067 w 1190854"/>
                <a:gd name="connsiteY11" fmla="*/ 453682 h 456005"/>
                <a:gd name="connsiteX12" fmla="*/ 507284 w 1190854"/>
                <a:gd name="connsiteY12" fmla="*/ 421006 h 456005"/>
                <a:gd name="connsiteX13" fmla="*/ 383436 w 1190854"/>
                <a:gd name="connsiteY13" fmla="*/ 399827 h 456005"/>
                <a:gd name="connsiteX14" fmla="*/ 304905 w 1190854"/>
                <a:gd name="connsiteY14" fmla="*/ 410249 h 456005"/>
                <a:gd name="connsiteX15" fmla="*/ 196321 w 1190854"/>
                <a:gd name="connsiteY15" fmla="*/ 408836 h 456005"/>
                <a:gd name="connsiteX16" fmla="*/ 74221 w 1190854"/>
                <a:gd name="connsiteY16" fmla="*/ 357805 h 456005"/>
                <a:gd name="connsiteX17" fmla="*/ -2696 w 1190854"/>
                <a:gd name="connsiteY17" fmla="*/ 208341 h 456005"/>
                <a:gd name="connsiteX18" fmla="*/ 29173 w 1190854"/>
                <a:gd name="connsiteY18" fmla="*/ 121473 h 456005"/>
                <a:gd name="connsiteX19" fmla="*/ 188251 w 1190854"/>
                <a:gd name="connsiteY19" fmla="*/ 20620 h 456005"/>
                <a:gd name="connsiteX20" fmla="*/ 397825 w 1190854"/>
                <a:gd name="connsiteY20" fmla="*/ 584 h 45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90854" h="456005">
                  <a:moveTo>
                    <a:pt x="397825" y="584"/>
                  </a:moveTo>
                  <a:cubicBezTo>
                    <a:pt x="455646" y="-2455"/>
                    <a:pt x="513671" y="2224"/>
                    <a:pt x="570283" y="14501"/>
                  </a:cubicBezTo>
                  <a:cubicBezTo>
                    <a:pt x="590454" y="19006"/>
                    <a:pt x="609818" y="11946"/>
                    <a:pt x="629316" y="9257"/>
                  </a:cubicBezTo>
                  <a:cubicBezTo>
                    <a:pt x="674632" y="3925"/>
                    <a:pt x="720353" y="3293"/>
                    <a:pt x="765804" y="7374"/>
                  </a:cubicBezTo>
                  <a:cubicBezTo>
                    <a:pt x="818517" y="11946"/>
                    <a:pt x="870690" y="21420"/>
                    <a:pt x="921655" y="35681"/>
                  </a:cubicBezTo>
                  <a:cubicBezTo>
                    <a:pt x="994134" y="54641"/>
                    <a:pt x="1060697" y="86712"/>
                    <a:pt x="1115562" y="137475"/>
                  </a:cubicBezTo>
                  <a:cubicBezTo>
                    <a:pt x="1160407" y="178959"/>
                    <a:pt x="1190259" y="229991"/>
                    <a:pt x="1188042" y="294940"/>
                  </a:cubicBezTo>
                  <a:cubicBezTo>
                    <a:pt x="1186898" y="329902"/>
                    <a:pt x="1171031" y="358343"/>
                    <a:pt x="1152810" y="386246"/>
                  </a:cubicBezTo>
                  <a:cubicBezTo>
                    <a:pt x="1134656" y="415708"/>
                    <a:pt x="1103055" y="434197"/>
                    <a:pt x="1068497" y="435529"/>
                  </a:cubicBezTo>
                  <a:cubicBezTo>
                    <a:pt x="1048730" y="436941"/>
                    <a:pt x="1028962" y="438487"/>
                    <a:pt x="1009128" y="438689"/>
                  </a:cubicBezTo>
                  <a:cubicBezTo>
                    <a:pt x="956147" y="439160"/>
                    <a:pt x="903434" y="445413"/>
                    <a:pt x="850586" y="447833"/>
                  </a:cubicBezTo>
                  <a:cubicBezTo>
                    <a:pt x="782814" y="451060"/>
                    <a:pt x="715041" y="459532"/>
                    <a:pt x="647067" y="453682"/>
                  </a:cubicBezTo>
                  <a:cubicBezTo>
                    <a:pt x="599262" y="448983"/>
                    <a:pt x="552264" y="437996"/>
                    <a:pt x="507284" y="421006"/>
                  </a:cubicBezTo>
                  <a:cubicBezTo>
                    <a:pt x="467413" y="406483"/>
                    <a:pt x="426602" y="395860"/>
                    <a:pt x="383436" y="399827"/>
                  </a:cubicBezTo>
                  <a:cubicBezTo>
                    <a:pt x="357147" y="402314"/>
                    <a:pt x="330792" y="405340"/>
                    <a:pt x="304905" y="410249"/>
                  </a:cubicBezTo>
                  <a:cubicBezTo>
                    <a:pt x="268934" y="416508"/>
                    <a:pt x="232089" y="416031"/>
                    <a:pt x="196321" y="408836"/>
                  </a:cubicBezTo>
                  <a:cubicBezTo>
                    <a:pt x="152012" y="400835"/>
                    <a:pt x="108915" y="388666"/>
                    <a:pt x="74221" y="357805"/>
                  </a:cubicBezTo>
                  <a:cubicBezTo>
                    <a:pt x="28971" y="318069"/>
                    <a:pt x="-2763" y="271408"/>
                    <a:pt x="-2696" y="208341"/>
                  </a:cubicBezTo>
                  <a:cubicBezTo>
                    <a:pt x="-2831" y="176498"/>
                    <a:pt x="8464" y="145657"/>
                    <a:pt x="29173" y="121473"/>
                  </a:cubicBezTo>
                  <a:cubicBezTo>
                    <a:pt x="71263" y="71114"/>
                    <a:pt x="125589" y="39244"/>
                    <a:pt x="188251" y="20620"/>
                  </a:cubicBezTo>
                  <a:cubicBezTo>
                    <a:pt x="255085" y="449"/>
                    <a:pt x="323732" y="-156"/>
                    <a:pt x="397825" y="584"/>
                  </a:cubicBezTo>
                  <a:close/>
                </a:path>
              </a:pathLst>
            </a:custGeom>
            <a:solidFill>
              <a:srgbClr val="FCFEFD"/>
            </a:solidFill>
            <a:ln w="6712" cap="flat">
              <a:noFill/>
              <a:prstDash val="solid"/>
              <a:miter/>
            </a:ln>
          </p:spPr>
          <p:txBody>
            <a:bodyPr rtlCol="0" anchor="ctr"/>
            <a:lstStyle/>
            <a:p>
              <a:endParaRPr lang="es-CO"/>
            </a:p>
          </p:txBody>
        </p:sp>
      </p:grpSp>
    </p:spTree>
    <p:extLst>
      <p:ext uri="{BB962C8B-B14F-4D97-AF65-F5344CB8AC3E}">
        <p14:creationId xmlns:p14="http://schemas.microsoft.com/office/powerpoint/2010/main" val="137413448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p159:morph option="byObject"/>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2000"/>
                                  </p:stCondLst>
                                  <p:iterate type="lt">
                                    <p:tmAbs val="100"/>
                                  </p:iterate>
                                  <p:childTnLst>
                                    <p:set>
                                      <p:cBhvr>
                                        <p:cTn id="6" dur="1" fill="hold">
                                          <p:stCondLst>
                                            <p:cond delay="0"/>
                                          </p:stCondLst>
                                        </p:cTn>
                                        <p:tgtEl>
                                          <p:spTgt spid="2"/>
                                        </p:tgtEl>
                                        <p:attrNameLst>
                                          <p:attrName>style.visibility</p:attrName>
                                        </p:attrNameLst>
                                      </p:cBhvr>
                                      <p:to>
                                        <p:strVal val="visible"/>
                                      </p:to>
                                    </p:set>
                                  </p:childTnLst>
                                </p:cTn>
                              </p:par>
                              <p:par>
                                <p:cTn id="7" presetID="8" presetClass="emph" presetSubtype="0" fill="hold" nodeType="withEffect">
                                  <p:stCondLst>
                                    <p:cond delay="1000"/>
                                  </p:stCondLst>
                                  <p:childTnLst>
                                    <p:animRot by="21600000">
                                      <p:cBhvr>
                                        <p:cTn id="8" dur="3000" fill="hold"/>
                                        <p:tgtEl>
                                          <p:spTgt spid="200"/>
                                        </p:tgtEl>
                                        <p:attrNameLst>
                                          <p:attrName>r</p:attrName>
                                        </p:attrNameLst>
                                      </p:cBhvr>
                                    </p:animRot>
                                  </p:childTnLst>
                                </p:cTn>
                              </p:par>
                              <p:par>
                                <p:cTn id="9" presetID="0" presetClass="path" presetSubtype="0" accel="50000" decel="50000" fill="hold" nodeType="withEffect">
                                  <p:stCondLst>
                                    <p:cond delay="0"/>
                                  </p:stCondLst>
                                  <p:childTnLst>
                                    <p:animMotion origin="layout" path="M 0.00326 0.00324 L 1.2375 0.00556 L 1.2375 0.00556 " pathEditMode="relative" ptsTypes="AAA">
                                      <p:cBhvr>
                                        <p:cTn id="10" dur="4000" fill="hold"/>
                                        <p:tgtEl>
                                          <p:spTgt spid="200"/>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ángulo 4">
            <a:extLst>
              <a:ext uri="{FF2B5EF4-FFF2-40B4-BE49-F238E27FC236}">
                <a16:creationId xmlns:a16="http://schemas.microsoft.com/office/drawing/2014/main" id="{7FCA87B9-E211-0E4B-A9F7-DF87D6193A8C}"/>
              </a:ext>
            </a:extLst>
          </p:cNvPr>
          <p:cNvSpPr/>
          <p:nvPr/>
        </p:nvSpPr>
        <p:spPr>
          <a:xfrm>
            <a:off x="1588" y="-1"/>
            <a:ext cx="12188825" cy="6858000"/>
          </a:xfrm>
          <a:prstGeom prst="rect">
            <a:avLst/>
          </a:prstGeom>
          <a:solidFill>
            <a:schemeClr val="accent2">
              <a:lumMod val="50000"/>
              <a:alpha val="85098"/>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latin typeface="Lato Light" panose="020F0302020204030203" pitchFamily="34" charset="0"/>
            </a:endParaRPr>
          </a:p>
        </p:txBody>
      </p:sp>
      <p:sp>
        <p:nvSpPr>
          <p:cNvPr id="16" name="タイトル 15"/>
          <p:cNvSpPr>
            <a:spLocks noGrp="1"/>
          </p:cNvSpPr>
          <p:nvPr>
            <p:ph type="ctrTitle" idx="4294967295"/>
          </p:nvPr>
        </p:nvSpPr>
        <p:spPr>
          <a:xfrm>
            <a:off x="1588" y="1266032"/>
            <a:ext cx="12188825" cy="1056481"/>
          </a:xfrm>
          <a:prstGeom prst="rect">
            <a:avLst/>
          </a:prstGeom>
        </p:spPr>
        <p:txBody>
          <a:bodyPr/>
          <a:lstStyle/>
          <a:p>
            <a:pPr algn="ctr"/>
            <a:r>
              <a:rPr kumimoji="1" lang="en-US" altLang="ja-JP" sz="3000" b="1" dirty="0">
                <a:solidFill>
                  <a:schemeClr val="accent4"/>
                </a:solidFill>
                <a:latin typeface="Lato Black" panose="020F0A02020204030203" pitchFamily="34" charset="0"/>
              </a:rPr>
              <a:t>THANKS FOR DOWNLOADING THESE TEMPLATES! </a:t>
            </a:r>
            <a:br>
              <a:rPr kumimoji="1" lang="en-US" altLang="ja-JP" b="1" dirty="0">
                <a:solidFill>
                  <a:schemeClr val="accent4"/>
                </a:solidFill>
                <a:latin typeface="Lato Light" panose="020F0302020204030203" pitchFamily="34" charset="0"/>
              </a:rPr>
            </a:br>
            <a:r>
              <a:rPr kumimoji="1" lang="en-US" altLang="ja-JP" sz="2400" b="1" dirty="0">
                <a:solidFill>
                  <a:schemeClr val="bg1"/>
                </a:solidFill>
                <a:latin typeface="Lato Light" panose="020F0302020204030203" pitchFamily="34" charset="0"/>
              </a:rPr>
              <a:t>Find even more free templates at </a:t>
            </a:r>
            <a:endParaRPr kumimoji="1" lang="en-US" altLang="ja-JP" b="1" dirty="0">
              <a:solidFill>
                <a:schemeClr val="bg1"/>
              </a:solidFill>
              <a:latin typeface="Lato Light" panose="020F0302020204030203" pitchFamily="34" charset="0"/>
            </a:endParaRPr>
          </a:p>
        </p:txBody>
      </p:sp>
      <p:sp>
        <p:nvSpPr>
          <p:cNvPr id="17" name="サブタイトル 16"/>
          <p:cNvSpPr>
            <a:spLocks noGrp="1"/>
          </p:cNvSpPr>
          <p:nvPr>
            <p:ph type="subTitle" idx="4294967295"/>
          </p:nvPr>
        </p:nvSpPr>
        <p:spPr>
          <a:xfrm>
            <a:off x="2255229" y="2136667"/>
            <a:ext cx="8228013" cy="674688"/>
          </a:xfrm>
          <a:prstGeom prst="rect">
            <a:avLst/>
          </a:prstGeom>
        </p:spPr>
        <p:txBody>
          <a:bodyPr>
            <a:noAutofit/>
          </a:bodyPr>
          <a:lstStyle/>
          <a:p>
            <a:pPr marL="0" indent="0" algn="ctr">
              <a:buNone/>
            </a:pPr>
            <a:r>
              <a:rPr lang="en-US" sz="1500" dirty="0">
                <a:solidFill>
                  <a:schemeClr val="bg1"/>
                </a:solidFill>
                <a:latin typeface="Lato Light" panose="020F0302020204030203" pitchFamily="34" charset="0"/>
                <a:hlinkClick r:id="rId2">
                  <a:extLst>
                    <a:ext uri="{A12FA001-AC4F-418D-AE19-62706E023703}">
                      <ahyp:hlinkClr xmlns:ahyp="http://schemas.microsoft.com/office/drawing/2018/hyperlinkcolor" val="tx"/>
                    </a:ext>
                  </a:extLst>
                </a:hlinkClick>
              </a:rPr>
              <a:t>https://ppthemes.com/</a:t>
            </a:r>
            <a:r>
              <a:rPr lang="en-US" sz="1500" dirty="0">
                <a:solidFill>
                  <a:schemeClr val="bg1"/>
                </a:solidFill>
                <a:latin typeface="Lato Light" panose="020F0302020204030203" pitchFamily="34" charset="0"/>
              </a:rPr>
              <a:t> / </a:t>
            </a:r>
            <a:r>
              <a:rPr lang="en-US" sz="1500" dirty="0">
                <a:solidFill>
                  <a:schemeClr val="bg1"/>
                </a:solidFill>
                <a:latin typeface="Lato Light" panose="020F0302020204030203" pitchFamily="34" charset="0"/>
                <a:hlinkClick r:id="rId3">
                  <a:extLst>
                    <a:ext uri="{A12FA001-AC4F-418D-AE19-62706E023703}">
                      <ahyp:hlinkClr xmlns:ahyp="http://schemas.microsoft.com/office/drawing/2018/hyperlinkcolor" val="tx"/>
                    </a:ext>
                  </a:extLst>
                </a:hlinkClick>
              </a:rPr>
              <a:t>www.slidesgratis.com</a:t>
            </a:r>
            <a:r>
              <a:rPr lang="en-US" sz="1500" dirty="0">
                <a:solidFill>
                  <a:schemeClr val="bg1"/>
                </a:solidFill>
                <a:latin typeface="Lato Light" panose="020F0302020204030203" pitchFamily="34" charset="0"/>
              </a:rPr>
              <a:t>  </a:t>
            </a:r>
          </a:p>
          <a:p>
            <a:pPr marL="0" indent="0" algn="ctr">
              <a:buNone/>
            </a:pPr>
            <a:r>
              <a:rPr lang="en-US" sz="1500" dirty="0">
                <a:solidFill>
                  <a:schemeClr val="bg1"/>
                </a:solidFill>
                <a:latin typeface="Lato Light" panose="020F0302020204030203" pitchFamily="34" charset="0"/>
              </a:rPr>
              <a:t>Premium Templates: </a:t>
            </a:r>
            <a:r>
              <a:rPr lang="en-US" sz="1500" dirty="0">
                <a:solidFill>
                  <a:schemeClr val="bg1"/>
                </a:solidFill>
                <a:latin typeface="Lato Light" panose="020F0302020204030203" pitchFamily="34" charset="0"/>
                <a:hlinkClick r:id="rId4">
                  <a:extLst>
                    <a:ext uri="{A12FA001-AC4F-418D-AE19-62706E023703}">
                      <ahyp:hlinkClr xmlns:ahyp="http://schemas.microsoft.com/office/drawing/2018/hyperlinkcolor" val="tx"/>
                    </a:ext>
                  </a:extLst>
                </a:hlinkClick>
              </a:rPr>
              <a:t>https://www.pptbundle.com/</a:t>
            </a:r>
            <a:r>
              <a:rPr lang="en-US" sz="1500" dirty="0">
                <a:solidFill>
                  <a:schemeClr val="bg1"/>
                </a:solidFill>
                <a:latin typeface="Lato Light" panose="020F0302020204030203" pitchFamily="34" charset="0"/>
              </a:rPr>
              <a:t> </a:t>
            </a:r>
          </a:p>
          <a:p>
            <a:pPr marL="0" indent="0" algn="ctr">
              <a:buNone/>
            </a:pPr>
            <a:br>
              <a:rPr lang="en-US" altLang="ja-JP" sz="1500" dirty="0">
                <a:solidFill>
                  <a:schemeClr val="bg1"/>
                </a:solidFill>
                <a:latin typeface="Lato Light" panose="020F0302020204030203" pitchFamily="34" charset="0"/>
                <a:cs typeface="Arial" panose="020B0604020202020204" pitchFamily="34" charset="0"/>
              </a:rPr>
            </a:br>
            <a:endParaRPr lang="en-US" altLang="ja-JP" sz="1500" dirty="0">
              <a:solidFill>
                <a:schemeClr val="bg1"/>
              </a:solidFill>
              <a:latin typeface="Lato Light" panose="020F0302020204030203" pitchFamily="34" charset="0"/>
              <a:cs typeface="Arial" panose="020B0604020202020204" pitchFamily="34" charset="0"/>
            </a:endParaRPr>
          </a:p>
        </p:txBody>
      </p:sp>
      <p:sp>
        <p:nvSpPr>
          <p:cNvPr id="4" name="CuadroTexto 3">
            <a:extLst>
              <a:ext uri="{FF2B5EF4-FFF2-40B4-BE49-F238E27FC236}">
                <a16:creationId xmlns:a16="http://schemas.microsoft.com/office/drawing/2014/main" id="{F3C1E99B-F7CB-459B-A348-CDF66B2291AB}"/>
              </a:ext>
            </a:extLst>
          </p:cNvPr>
          <p:cNvSpPr txBox="1"/>
          <p:nvPr/>
        </p:nvSpPr>
        <p:spPr>
          <a:xfrm>
            <a:off x="2176382" y="2936788"/>
            <a:ext cx="7961648" cy="2092881"/>
          </a:xfrm>
          <a:prstGeom prst="rect">
            <a:avLst/>
          </a:prstGeom>
          <a:noFill/>
        </p:spPr>
        <p:txBody>
          <a:bodyPr wrap="square" rtlCol="0">
            <a:spAutoFit/>
          </a:bodyPr>
          <a:lstStyle/>
          <a:p>
            <a:pPr algn="ctr"/>
            <a:r>
              <a:rPr lang="en-US" altLang="ja-JP" sz="2000" b="1" dirty="0">
                <a:solidFill>
                  <a:schemeClr val="bg1"/>
                </a:solidFill>
                <a:latin typeface="Lato Light" panose="020F0302020204030203" pitchFamily="34" charset="0"/>
                <a:cs typeface="Arial" panose="020B0604020202020204" pitchFamily="34" charset="0"/>
              </a:rPr>
              <a:t>If you loved the template and want to show your support, I’d really appreciate it if you followed me on social media!! </a:t>
            </a:r>
            <a:r>
              <a:rPr lang="es-CO" altLang="ja-JP" sz="2000" b="1" dirty="0">
                <a:solidFill>
                  <a:schemeClr val="bg1"/>
                </a:solidFill>
                <a:latin typeface="Lato Light" panose="020F0302020204030203" pitchFamily="34" charset="0"/>
                <a:cs typeface="Arial" panose="020B0604020202020204" pitchFamily="34" charset="0"/>
                <a:sym typeface="Wingdings" panose="05000000000000000000" pitchFamily="2" charset="2"/>
              </a:rPr>
              <a:t></a:t>
            </a:r>
            <a:endParaRPr lang="es-CO" altLang="ja-JP" sz="2000" b="1" dirty="0">
              <a:solidFill>
                <a:schemeClr val="bg1"/>
              </a:solidFill>
              <a:latin typeface="Lato Light" panose="020F0302020204030203" pitchFamily="34" charset="0"/>
              <a:cs typeface="Arial" panose="020B0604020202020204" pitchFamily="34" charset="0"/>
            </a:endParaRPr>
          </a:p>
          <a:p>
            <a:pPr algn="ctr"/>
            <a:r>
              <a:rPr lang="es-CO" altLang="ja-JP" dirty="0">
                <a:solidFill>
                  <a:schemeClr val="bg1"/>
                </a:solidFill>
                <a:latin typeface="Lato Light" panose="020F0302020204030203" pitchFamily="34" charset="0"/>
                <a:cs typeface="Arial" panose="020B0604020202020204" pitchFamily="34" charset="0"/>
                <a:hlinkClick r:id="rId5">
                  <a:extLst>
                    <a:ext uri="{A12FA001-AC4F-418D-AE19-62706E023703}">
                      <ahyp:hlinkClr xmlns:ahyp="http://schemas.microsoft.com/office/drawing/2018/hyperlinkcolor" val="tx"/>
                    </a:ext>
                  </a:extLst>
                </a:hlinkClick>
              </a:rPr>
              <a:t>https://www.instagram.com/ppthemes/</a:t>
            </a:r>
            <a:r>
              <a:rPr lang="es-CO" altLang="ja-JP" dirty="0">
                <a:solidFill>
                  <a:schemeClr val="bg1"/>
                </a:solidFill>
                <a:latin typeface="Lato Light" panose="020F0302020204030203" pitchFamily="34" charset="0"/>
                <a:cs typeface="Arial" panose="020B0604020202020204" pitchFamily="34" charset="0"/>
              </a:rPr>
              <a:t> </a:t>
            </a:r>
          </a:p>
          <a:p>
            <a:pPr algn="ctr"/>
            <a:r>
              <a:rPr lang="es-CO" altLang="ja-JP" dirty="0">
                <a:solidFill>
                  <a:schemeClr val="bg1"/>
                </a:solidFill>
                <a:latin typeface="Lato Light" panose="020F0302020204030203" pitchFamily="34" charset="0"/>
                <a:cs typeface="Arial" panose="020B0604020202020204" pitchFamily="34" charset="0"/>
                <a:hlinkClick r:id="rId6">
                  <a:extLst>
                    <a:ext uri="{A12FA001-AC4F-418D-AE19-62706E023703}">
                      <ahyp:hlinkClr xmlns:ahyp="http://schemas.microsoft.com/office/drawing/2018/hyperlinkcolor" val="tx"/>
                    </a:ext>
                  </a:extLst>
                </a:hlinkClick>
              </a:rPr>
              <a:t>https://www.facebook.com/ppthemess</a:t>
            </a:r>
            <a:endParaRPr lang="es-CO" altLang="ja-JP" dirty="0">
              <a:solidFill>
                <a:schemeClr val="bg1"/>
              </a:solidFill>
              <a:latin typeface="Lato Light" panose="020F0302020204030203" pitchFamily="34" charset="0"/>
              <a:cs typeface="Arial" panose="020B0604020202020204" pitchFamily="34" charset="0"/>
            </a:endParaRPr>
          </a:p>
          <a:p>
            <a:pPr algn="ctr"/>
            <a:r>
              <a:rPr lang="es-CO" altLang="ja-JP" dirty="0">
                <a:solidFill>
                  <a:schemeClr val="bg1"/>
                </a:solidFill>
                <a:latin typeface="Lato Light" panose="020F0302020204030203" pitchFamily="34" charset="0"/>
                <a:cs typeface="Arial" panose="020B0604020202020204" pitchFamily="34" charset="0"/>
                <a:hlinkClick r:id="rId7">
                  <a:extLst>
                    <a:ext uri="{A12FA001-AC4F-418D-AE19-62706E023703}">
                      <ahyp:hlinkClr xmlns:ahyp="http://schemas.microsoft.com/office/drawing/2018/hyperlinkcolor" val="tx"/>
                    </a:ext>
                  </a:extLst>
                </a:hlinkClick>
              </a:rPr>
              <a:t>https://www.youtube.com/@Ppthemes</a:t>
            </a:r>
            <a:r>
              <a:rPr lang="es-CO" altLang="ja-JP" dirty="0">
                <a:solidFill>
                  <a:schemeClr val="bg1"/>
                </a:solidFill>
                <a:latin typeface="Lato Light" panose="020F0302020204030203" pitchFamily="34" charset="0"/>
                <a:cs typeface="Arial" panose="020B0604020202020204" pitchFamily="34" charset="0"/>
              </a:rPr>
              <a:t> </a:t>
            </a:r>
          </a:p>
          <a:p>
            <a:pPr algn="ctr"/>
            <a:r>
              <a:rPr lang="es-CO" altLang="ja-JP" dirty="0">
                <a:solidFill>
                  <a:schemeClr val="bg1"/>
                </a:solidFill>
                <a:latin typeface="Lato Light" panose="020F0302020204030203" pitchFamily="34" charset="0"/>
                <a:cs typeface="Arial" panose="020B0604020202020204" pitchFamily="34" charset="0"/>
                <a:hlinkClick r:id="rId8">
                  <a:extLst>
                    <a:ext uri="{A12FA001-AC4F-418D-AE19-62706E023703}">
                      <ahyp:hlinkClr xmlns:ahyp="http://schemas.microsoft.com/office/drawing/2018/hyperlinkcolor" val="tx"/>
                    </a:ext>
                  </a:extLst>
                </a:hlinkClick>
              </a:rPr>
              <a:t>https://www.tiktok.com/@Ppthemes</a:t>
            </a:r>
            <a:r>
              <a:rPr lang="es-CO" altLang="ja-JP" dirty="0">
                <a:solidFill>
                  <a:schemeClr val="bg1"/>
                </a:solidFill>
                <a:latin typeface="Lato Light" panose="020F0302020204030203" pitchFamily="34" charset="0"/>
                <a:cs typeface="Arial" panose="020B0604020202020204" pitchFamily="34" charset="0"/>
              </a:rPr>
              <a:t> </a:t>
            </a:r>
          </a:p>
          <a:p>
            <a:pPr algn="ctr"/>
            <a:endParaRPr lang="es-CO" altLang="ja-JP" sz="900" dirty="0">
              <a:solidFill>
                <a:schemeClr val="bg1"/>
              </a:solidFill>
              <a:latin typeface="Lato Light" panose="020F0302020204030203" pitchFamily="34" charset="0"/>
              <a:cs typeface="Arial" panose="020B0604020202020204" pitchFamily="34" charset="0"/>
            </a:endParaRPr>
          </a:p>
          <a:p>
            <a:pPr algn="ctr"/>
            <a:endParaRPr lang="es-CO" altLang="ja-JP" sz="900" dirty="0">
              <a:solidFill>
                <a:schemeClr val="bg1"/>
              </a:solidFill>
              <a:latin typeface="Lato Light" panose="020F0302020204030203" pitchFamily="34" charset="0"/>
              <a:cs typeface="Arial" panose="020B0604020202020204" pitchFamily="34" charset="0"/>
            </a:endParaRPr>
          </a:p>
        </p:txBody>
      </p:sp>
      <p:sp>
        <p:nvSpPr>
          <p:cNvPr id="2" name="TextBox 1">
            <a:extLst>
              <a:ext uri="{FF2B5EF4-FFF2-40B4-BE49-F238E27FC236}">
                <a16:creationId xmlns:a16="http://schemas.microsoft.com/office/drawing/2014/main" id="{63C2FFBD-9D13-BA64-9497-7955609534D6}"/>
              </a:ext>
            </a:extLst>
          </p:cNvPr>
          <p:cNvSpPr txBox="1"/>
          <p:nvPr/>
        </p:nvSpPr>
        <p:spPr>
          <a:xfrm>
            <a:off x="2837750" y="6057104"/>
            <a:ext cx="6877050" cy="369332"/>
          </a:xfrm>
          <a:prstGeom prst="rect">
            <a:avLst/>
          </a:prstGeom>
          <a:noFill/>
        </p:spPr>
        <p:txBody>
          <a:bodyPr wrap="square" rtlCol="0">
            <a:spAutoFit/>
          </a:bodyPr>
          <a:lstStyle/>
          <a:p>
            <a:pPr algn="ctr"/>
            <a:r>
              <a:rPr lang="en-US" altLang="ja-JP" dirty="0">
                <a:solidFill>
                  <a:schemeClr val="accent4"/>
                </a:solidFill>
                <a:latin typeface="Lato Light" panose="020F0302020204030203" pitchFamily="34" charset="0"/>
                <a:cs typeface="Arial" panose="020B0604020202020204" pitchFamily="34" charset="0"/>
              </a:rPr>
              <a:t>Images used in this template are courtesy of </a:t>
            </a:r>
            <a:r>
              <a:rPr lang="en-US" altLang="ja-JP" dirty="0" err="1">
                <a:solidFill>
                  <a:schemeClr val="accent4"/>
                </a:solidFill>
                <a:latin typeface="Lato Light" panose="020F0302020204030203" pitchFamily="34" charset="0"/>
                <a:cs typeface="Arial" panose="020B0604020202020204" pitchFamily="34" charset="0"/>
              </a:rPr>
              <a:t>Freepik</a:t>
            </a:r>
            <a:r>
              <a:rPr lang="en-US" altLang="ja-JP" dirty="0">
                <a:solidFill>
                  <a:schemeClr val="accent4"/>
                </a:solidFill>
                <a:latin typeface="Lato Light" panose="020F0302020204030203" pitchFamily="34" charset="0"/>
                <a:cs typeface="Arial" panose="020B0604020202020204" pitchFamily="34" charset="0"/>
              </a:rPr>
              <a:t> and </a:t>
            </a:r>
            <a:r>
              <a:rPr lang="en-US" altLang="ja-JP" dirty="0" err="1">
                <a:solidFill>
                  <a:schemeClr val="accent4"/>
                </a:solidFill>
                <a:latin typeface="Lato Light" panose="020F0302020204030203" pitchFamily="34" charset="0"/>
                <a:cs typeface="Arial" panose="020B0604020202020204" pitchFamily="34" charset="0"/>
              </a:rPr>
              <a:t>Pixabay</a:t>
            </a:r>
            <a:r>
              <a:rPr lang="en-US" altLang="ja-JP" dirty="0">
                <a:solidFill>
                  <a:schemeClr val="accent4"/>
                </a:solidFill>
                <a:latin typeface="Lato Light" panose="020F0302020204030203" pitchFamily="34" charset="0"/>
                <a:cs typeface="Arial" panose="020B0604020202020204" pitchFamily="34" charset="0"/>
              </a:rPr>
              <a:t>.</a:t>
            </a:r>
            <a:endParaRPr lang="es-CO" sz="900" dirty="0">
              <a:solidFill>
                <a:schemeClr val="accent4"/>
              </a:solidFill>
              <a:latin typeface="Lato Light" panose="020F0302020204030203" pitchFamily="34" charset="0"/>
            </a:endParaRPr>
          </a:p>
        </p:txBody>
      </p:sp>
      <p:sp>
        <p:nvSpPr>
          <p:cNvPr id="3" name="Rectangle 2">
            <a:hlinkClick r:id="rId7"/>
            <a:extLst>
              <a:ext uri="{FF2B5EF4-FFF2-40B4-BE49-F238E27FC236}">
                <a16:creationId xmlns:a16="http://schemas.microsoft.com/office/drawing/2014/main" id="{928C2DEF-D347-BC89-AECF-1B7CBA6FF171}"/>
              </a:ext>
            </a:extLst>
          </p:cNvPr>
          <p:cNvSpPr/>
          <p:nvPr/>
        </p:nvSpPr>
        <p:spPr>
          <a:xfrm>
            <a:off x="7232021" y="4941628"/>
            <a:ext cx="808258" cy="637747"/>
          </a:xfrm>
          <a:prstGeom prst="rect">
            <a:avLst/>
          </a:prstGeom>
          <a:solidFill>
            <a:schemeClr val="accent5"/>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defTabSz="457109">
              <a:defRPr/>
            </a:pPr>
            <a:endParaRPr lang="en-US" sz="350" dirty="0">
              <a:latin typeface="Calibri Light"/>
            </a:endParaRPr>
          </a:p>
        </p:txBody>
      </p:sp>
      <p:sp>
        <p:nvSpPr>
          <p:cNvPr id="6" name="Rectangle 5">
            <a:hlinkClick r:id="rId6"/>
            <a:extLst>
              <a:ext uri="{FF2B5EF4-FFF2-40B4-BE49-F238E27FC236}">
                <a16:creationId xmlns:a16="http://schemas.microsoft.com/office/drawing/2014/main" id="{26C07AB2-8886-1404-41EF-D1270C73B29C}"/>
              </a:ext>
            </a:extLst>
          </p:cNvPr>
          <p:cNvSpPr/>
          <p:nvPr/>
        </p:nvSpPr>
        <p:spPr>
          <a:xfrm>
            <a:off x="4519981" y="4941628"/>
            <a:ext cx="808258" cy="637747"/>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defTabSz="457109">
              <a:defRPr/>
            </a:pPr>
            <a:endParaRPr lang="en-US" sz="350" dirty="0">
              <a:latin typeface="Calibri Light"/>
            </a:endParaRPr>
          </a:p>
        </p:txBody>
      </p:sp>
      <p:sp>
        <p:nvSpPr>
          <p:cNvPr id="11" name="Freeform 75">
            <a:hlinkClick r:id="rId9"/>
            <a:extLst>
              <a:ext uri="{FF2B5EF4-FFF2-40B4-BE49-F238E27FC236}">
                <a16:creationId xmlns:a16="http://schemas.microsoft.com/office/drawing/2014/main" id="{702ACFE8-377E-8586-7DE6-9A4DAFF3CBD0}"/>
              </a:ext>
            </a:extLst>
          </p:cNvPr>
          <p:cNvSpPr>
            <a:spLocks noChangeArrowheads="1"/>
          </p:cNvSpPr>
          <p:nvPr/>
        </p:nvSpPr>
        <p:spPr bwMode="auto">
          <a:xfrm>
            <a:off x="4795963" y="5039364"/>
            <a:ext cx="210591" cy="387430"/>
          </a:xfrm>
          <a:custGeom>
            <a:avLst/>
            <a:gdLst>
              <a:gd name="T0" fmla="*/ 946770 w 249"/>
              <a:gd name="T1" fmla="*/ 308768 h 453"/>
              <a:gd name="T2" fmla="*/ 946770 w 249"/>
              <a:gd name="T3" fmla="*/ 308768 h 453"/>
              <a:gd name="T4" fmla="*/ 675719 w 249"/>
              <a:gd name="T5" fmla="*/ 308768 h 453"/>
              <a:gd name="T6" fmla="*/ 610820 w 249"/>
              <a:gd name="T7" fmla="*/ 412977 h 453"/>
              <a:gd name="T8" fmla="*/ 610820 w 249"/>
              <a:gd name="T9" fmla="*/ 617535 h 453"/>
              <a:gd name="T10" fmla="*/ 946770 w 249"/>
              <a:gd name="T11" fmla="*/ 617535 h 453"/>
              <a:gd name="T12" fmla="*/ 946770 w 249"/>
              <a:gd name="T13" fmla="*/ 891566 h 453"/>
              <a:gd name="T14" fmla="*/ 610820 w 249"/>
              <a:gd name="T15" fmla="*/ 891566 h 453"/>
              <a:gd name="T16" fmla="*/ 610820 w 249"/>
              <a:gd name="T17" fmla="*/ 1744536 h 453"/>
              <a:gd name="T18" fmla="*/ 301592 w 249"/>
              <a:gd name="T19" fmla="*/ 1744536 h 453"/>
              <a:gd name="T20" fmla="*/ 301592 w 249"/>
              <a:gd name="T21" fmla="*/ 891566 h 453"/>
              <a:gd name="T22" fmla="*/ 0 w 249"/>
              <a:gd name="T23" fmla="*/ 891566 h 453"/>
              <a:gd name="T24" fmla="*/ 0 w 249"/>
              <a:gd name="T25" fmla="*/ 617535 h 453"/>
              <a:gd name="T26" fmla="*/ 301592 w 249"/>
              <a:gd name="T27" fmla="*/ 617535 h 453"/>
              <a:gd name="T28" fmla="*/ 301592 w 249"/>
              <a:gd name="T29" fmla="*/ 447713 h 453"/>
              <a:gd name="T30" fmla="*/ 675719 w 249"/>
              <a:gd name="T31" fmla="*/ 0 h 453"/>
              <a:gd name="T32" fmla="*/ 946770 w 249"/>
              <a:gd name="T33" fmla="*/ 0 h 453"/>
              <a:gd name="T34" fmla="*/ 946770 w 249"/>
              <a:gd name="T35" fmla="*/ 308768 h 45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49" h="453">
                <a:moveTo>
                  <a:pt x="248" y="80"/>
                </a:moveTo>
                <a:lnTo>
                  <a:pt x="248" y="80"/>
                </a:lnTo>
                <a:cubicBezTo>
                  <a:pt x="177" y="80"/>
                  <a:pt x="177" y="80"/>
                  <a:pt x="177" y="80"/>
                </a:cubicBezTo>
                <a:cubicBezTo>
                  <a:pt x="169" y="80"/>
                  <a:pt x="160" y="89"/>
                  <a:pt x="160" y="107"/>
                </a:cubicBezTo>
                <a:cubicBezTo>
                  <a:pt x="160" y="160"/>
                  <a:pt x="160" y="160"/>
                  <a:pt x="160" y="160"/>
                </a:cubicBezTo>
                <a:cubicBezTo>
                  <a:pt x="248" y="160"/>
                  <a:pt x="248" y="160"/>
                  <a:pt x="248" y="160"/>
                </a:cubicBezTo>
                <a:cubicBezTo>
                  <a:pt x="248" y="231"/>
                  <a:pt x="248" y="231"/>
                  <a:pt x="248" y="231"/>
                </a:cubicBezTo>
                <a:cubicBezTo>
                  <a:pt x="160" y="231"/>
                  <a:pt x="160" y="231"/>
                  <a:pt x="160" y="231"/>
                </a:cubicBezTo>
                <a:cubicBezTo>
                  <a:pt x="160" y="452"/>
                  <a:pt x="160" y="452"/>
                  <a:pt x="160" y="452"/>
                </a:cubicBezTo>
                <a:cubicBezTo>
                  <a:pt x="79" y="452"/>
                  <a:pt x="79" y="452"/>
                  <a:pt x="79" y="452"/>
                </a:cubicBezTo>
                <a:cubicBezTo>
                  <a:pt x="79" y="231"/>
                  <a:pt x="79" y="231"/>
                  <a:pt x="79" y="231"/>
                </a:cubicBezTo>
                <a:cubicBezTo>
                  <a:pt x="0" y="231"/>
                  <a:pt x="0" y="231"/>
                  <a:pt x="0" y="231"/>
                </a:cubicBezTo>
                <a:cubicBezTo>
                  <a:pt x="0" y="160"/>
                  <a:pt x="0" y="160"/>
                  <a:pt x="0" y="160"/>
                </a:cubicBezTo>
                <a:cubicBezTo>
                  <a:pt x="79" y="160"/>
                  <a:pt x="79" y="160"/>
                  <a:pt x="79" y="160"/>
                </a:cubicBezTo>
                <a:cubicBezTo>
                  <a:pt x="79" y="116"/>
                  <a:pt x="79" y="116"/>
                  <a:pt x="79" y="116"/>
                </a:cubicBezTo>
                <a:cubicBezTo>
                  <a:pt x="79" y="54"/>
                  <a:pt x="115" y="0"/>
                  <a:pt x="177" y="0"/>
                </a:cubicBezTo>
                <a:cubicBezTo>
                  <a:pt x="248" y="0"/>
                  <a:pt x="248" y="0"/>
                  <a:pt x="248" y="0"/>
                </a:cubicBezTo>
                <a:lnTo>
                  <a:pt x="248" y="80"/>
                </a:ln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s-MX" sz="350" dirty="0">
              <a:latin typeface="Lato Light" panose="020F0302020204030203" pitchFamily="34" charset="0"/>
            </a:endParaRPr>
          </a:p>
        </p:txBody>
      </p:sp>
      <p:sp>
        <p:nvSpPr>
          <p:cNvPr id="13" name="Rectangle 12">
            <a:hlinkClick r:id="rId8"/>
            <a:extLst>
              <a:ext uri="{FF2B5EF4-FFF2-40B4-BE49-F238E27FC236}">
                <a16:creationId xmlns:a16="http://schemas.microsoft.com/office/drawing/2014/main" id="{E9BB9DB0-C4FF-EF03-D649-B60F5161FE61}"/>
              </a:ext>
            </a:extLst>
          </p:cNvPr>
          <p:cNvSpPr/>
          <p:nvPr/>
        </p:nvSpPr>
        <p:spPr>
          <a:xfrm>
            <a:off x="5468017" y="4941628"/>
            <a:ext cx="808258" cy="637747"/>
          </a:xfrm>
          <a:prstGeom prst="rect">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defTabSz="457109">
              <a:defRPr/>
            </a:pPr>
            <a:endParaRPr lang="en-US" sz="350" dirty="0">
              <a:latin typeface="Calibri Light"/>
            </a:endParaRPr>
          </a:p>
        </p:txBody>
      </p:sp>
      <p:sp>
        <p:nvSpPr>
          <p:cNvPr id="15" name="Freeform 6">
            <a:hlinkClick r:id="rId8"/>
            <a:extLst>
              <a:ext uri="{FF2B5EF4-FFF2-40B4-BE49-F238E27FC236}">
                <a16:creationId xmlns:a16="http://schemas.microsoft.com/office/drawing/2014/main" id="{3400C557-8F12-2346-6F15-9B0E1B4E9C53}"/>
              </a:ext>
            </a:extLst>
          </p:cNvPr>
          <p:cNvSpPr>
            <a:spLocks/>
          </p:cNvSpPr>
          <p:nvPr/>
        </p:nvSpPr>
        <p:spPr bwMode="auto">
          <a:xfrm>
            <a:off x="5672103" y="5018937"/>
            <a:ext cx="351892" cy="406719"/>
          </a:xfrm>
          <a:custGeom>
            <a:avLst/>
            <a:gdLst>
              <a:gd name="T0" fmla="*/ 295 w 295"/>
              <a:gd name="T1" fmla="*/ 82 h 341"/>
              <a:gd name="T2" fmla="*/ 245 w 295"/>
              <a:gd name="T3" fmla="*/ 50 h 341"/>
              <a:gd name="T4" fmla="*/ 213 w 295"/>
              <a:gd name="T5" fmla="*/ 0 h 341"/>
              <a:gd name="T6" fmla="*/ 166 w 295"/>
              <a:gd name="T7" fmla="*/ 0 h 341"/>
              <a:gd name="T8" fmla="*/ 166 w 295"/>
              <a:gd name="T9" fmla="*/ 244 h 341"/>
              <a:gd name="T10" fmla="*/ 114 w 295"/>
              <a:gd name="T11" fmla="*/ 295 h 341"/>
              <a:gd name="T12" fmla="*/ 70 w 295"/>
              <a:gd name="T13" fmla="*/ 270 h 341"/>
              <a:gd name="T14" fmla="*/ 45 w 295"/>
              <a:gd name="T15" fmla="*/ 226 h 341"/>
              <a:gd name="T16" fmla="*/ 96 w 295"/>
              <a:gd name="T17" fmla="*/ 175 h 341"/>
              <a:gd name="T18" fmla="*/ 113 w 295"/>
              <a:gd name="T19" fmla="*/ 177 h 341"/>
              <a:gd name="T20" fmla="*/ 113 w 295"/>
              <a:gd name="T21" fmla="*/ 129 h 341"/>
              <a:gd name="T22" fmla="*/ 0 w 295"/>
              <a:gd name="T23" fmla="*/ 244 h 341"/>
              <a:gd name="T24" fmla="*/ 25 w 295"/>
              <a:gd name="T25" fmla="*/ 315 h 341"/>
              <a:gd name="T26" fmla="*/ 96 w 295"/>
              <a:gd name="T27" fmla="*/ 341 h 341"/>
              <a:gd name="T28" fmla="*/ 211 w 295"/>
              <a:gd name="T29" fmla="*/ 226 h 341"/>
              <a:gd name="T30" fmla="*/ 211 w 295"/>
              <a:gd name="T31" fmla="*/ 97 h 341"/>
              <a:gd name="T32" fmla="*/ 295 w 295"/>
              <a:gd name="T33" fmla="*/ 127 h 341"/>
              <a:gd name="T34" fmla="*/ 295 w 295"/>
              <a:gd name="T35" fmla="*/ 82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5" h="341">
                <a:moveTo>
                  <a:pt x="295" y="82"/>
                </a:moveTo>
                <a:cubicBezTo>
                  <a:pt x="275" y="78"/>
                  <a:pt x="257" y="66"/>
                  <a:pt x="245" y="50"/>
                </a:cubicBezTo>
                <a:cubicBezTo>
                  <a:pt x="229" y="38"/>
                  <a:pt x="217" y="20"/>
                  <a:pt x="213" y="0"/>
                </a:cubicBezTo>
                <a:cubicBezTo>
                  <a:pt x="166" y="0"/>
                  <a:pt x="166" y="0"/>
                  <a:pt x="166" y="0"/>
                </a:cubicBezTo>
                <a:cubicBezTo>
                  <a:pt x="166" y="244"/>
                  <a:pt x="166" y="244"/>
                  <a:pt x="166" y="244"/>
                </a:cubicBezTo>
                <a:cubicBezTo>
                  <a:pt x="166" y="272"/>
                  <a:pt x="143" y="295"/>
                  <a:pt x="114" y="295"/>
                </a:cubicBezTo>
                <a:cubicBezTo>
                  <a:pt x="95" y="295"/>
                  <a:pt x="79" y="285"/>
                  <a:pt x="70" y="270"/>
                </a:cubicBezTo>
                <a:cubicBezTo>
                  <a:pt x="55" y="261"/>
                  <a:pt x="45" y="245"/>
                  <a:pt x="45" y="226"/>
                </a:cubicBezTo>
                <a:cubicBezTo>
                  <a:pt x="45" y="198"/>
                  <a:pt x="68" y="175"/>
                  <a:pt x="96" y="175"/>
                </a:cubicBezTo>
                <a:cubicBezTo>
                  <a:pt x="102" y="175"/>
                  <a:pt x="108" y="175"/>
                  <a:pt x="113" y="177"/>
                </a:cubicBezTo>
                <a:cubicBezTo>
                  <a:pt x="113" y="129"/>
                  <a:pt x="113" y="129"/>
                  <a:pt x="113" y="129"/>
                </a:cubicBezTo>
                <a:cubicBezTo>
                  <a:pt x="50" y="130"/>
                  <a:pt x="0" y="181"/>
                  <a:pt x="0" y="244"/>
                </a:cubicBezTo>
                <a:cubicBezTo>
                  <a:pt x="0" y="271"/>
                  <a:pt x="9" y="296"/>
                  <a:pt x="25" y="315"/>
                </a:cubicBezTo>
                <a:cubicBezTo>
                  <a:pt x="44" y="331"/>
                  <a:pt x="69" y="341"/>
                  <a:pt x="96" y="341"/>
                </a:cubicBezTo>
                <a:cubicBezTo>
                  <a:pt x="160" y="341"/>
                  <a:pt x="211" y="289"/>
                  <a:pt x="211" y="226"/>
                </a:cubicBezTo>
                <a:cubicBezTo>
                  <a:pt x="211" y="97"/>
                  <a:pt x="211" y="97"/>
                  <a:pt x="211" y="97"/>
                </a:cubicBezTo>
                <a:cubicBezTo>
                  <a:pt x="234" y="116"/>
                  <a:pt x="263" y="127"/>
                  <a:pt x="295" y="127"/>
                </a:cubicBezTo>
                <a:lnTo>
                  <a:pt x="295" y="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700" dirty="0">
              <a:latin typeface="Lato Light" panose="020F0302020204030203" pitchFamily="34" charset="0"/>
            </a:endParaRPr>
          </a:p>
        </p:txBody>
      </p:sp>
      <p:sp>
        <p:nvSpPr>
          <p:cNvPr id="14" name="Rectangle 13">
            <a:hlinkClick r:id="rId5"/>
            <a:extLst>
              <a:ext uri="{FF2B5EF4-FFF2-40B4-BE49-F238E27FC236}">
                <a16:creationId xmlns:a16="http://schemas.microsoft.com/office/drawing/2014/main" id="{71D98B8F-F8D8-6022-6A88-957212C997E8}"/>
              </a:ext>
            </a:extLst>
          </p:cNvPr>
          <p:cNvSpPr/>
          <p:nvPr/>
        </p:nvSpPr>
        <p:spPr>
          <a:xfrm>
            <a:off x="6369236" y="4941628"/>
            <a:ext cx="808258" cy="637747"/>
          </a:xfrm>
          <a:prstGeom prst="rect">
            <a:avLst/>
          </a:prstGeom>
          <a:solidFill>
            <a:schemeClr val="accent4"/>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defTabSz="457109">
              <a:defRPr/>
            </a:pPr>
            <a:endParaRPr lang="en-US" sz="350" dirty="0">
              <a:latin typeface="Calibri Light"/>
            </a:endParaRPr>
          </a:p>
        </p:txBody>
      </p:sp>
      <p:sp>
        <p:nvSpPr>
          <p:cNvPr id="18" name="Shape 1658">
            <a:hlinkClick r:id="rId5"/>
            <a:extLst>
              <a:ext uri="{FF2B5EF4-FFF2-40B4-BE49-F238E27FC236}">
                <a16:creationId xmlns:a16="http://schemas.microsoft.com/office/drawing/2014/main" id="{BFC62D93-4B50-993E-81D5-32DC717B26EC}"/>
              </a:ext>
            </a:extLst>
          </p:cNvPr>
          <p:cNvSpPr/>
          <p:nvPr/>
        </p:nvSpPr>
        <p:spPr>
          <a:xfrm>
            <a:off x="6608024" y="5039364"/>
            <a:ext cx="348206" cy="348206"/>
          </a:xfrm>
          <a:custGeom>
            <a:avLst/>
            <a:gdLst/>
            <a:ahLst/>
            <a:cxnLst>
              <a:cxn ang="0">
                <a:pos x="wd2" y="hd2"/>
              </a:cxn>
              <a:cxn ang="5400000">
                <a:pos x="wd2" y="hd2"/>
              </a:cxn>
              <a:cxn ang="10800000">
                <a:pos x="wd2" y="hd2"/>
              </a:cxn>
              <a:cxn ang="16200000">
                <a:pos x="wd2" y="hd2"/>
              </a:cxn>
            </a:cxnLst>
            <a:rect l="0" t="0" r="r" b="b"/>
            <a:pathLst>
              <a:path w="21600" h="21600" extrusionOk="0">
                <a:moveTo>
                  <a:pt x="19495" y="17427"/>
                </a:moveTo>
                <a:cubicBezTo>
                  <a:pt x="19495" y="18567"/>
                  <a:pt x="18567" y="19497"/>
                  <a:pt x="17424" y="19497"/>
                </a:cubicBezTo>
                <a:lnTo>
                  <a:pt x="4174" y="19497"/>
                </a:lnTo>
                <a:cubicBezTo>
                  <a:pt x="3033" y="19497"/>
                  <a:pt x="2104" y="18567"/>
                  <a:pt x="2104" y="17427"/>
                </a:cubicBezTo>
                <a:lnTo>
                  <a:pt x="2104" y="8583"/>
                </a:lnTo>
                <a:lnTo>
                  <a:pt x="5329" y="8583"/>
                </a:lnTo>
                <a:cubicBezTo>
                  <a:pt x="5049" y="9269"/>
                  <a:pt x="4895" y="10017"/>
                  <a:pt x="4895" y="10800"/>
                </a:cubicBezTo>
                <a:cubicBezTo>
                  <a:pt x="4895" y="14057"/>
                  <a:pt x="7543" y="16709"/>
                  <a:pt x="10799" y="16709"/>
                </a:cubicBezTo>
                <a:cubicBezTo>
                  <a:pt x="14056" y="16709"/>
                  <a:pt x="16705" y="14057"/>
                  <a:pt x="16705" y="10800"/>
                </a:cubicBezTo>
                <a:cubicBezTo>
                  <a:pt x="16705" y="10017"/>
                  <a:pt x="16549" y="9269"/>
                  <a:pt x="16269" y="8583"/>
                </a:cubicBezTo>
                <a:lnTo>
                  <a:pt x="19495" y="8583"/>
                </a:lnTo>
                <a:lnTo>
                  <a:pt x="19495" y="17427"/>
                </a:lnTo>
                <a:cubicBezTo>
                  <a:pt x="19495" y="17427"/>
                  <a:pt x="19495" y="17427"/>
                  <a:pt x="19495" y="17427"/>
                </a:cubicBezTo>
                <a:close/>
                <a:moveTo>
                  <a:pt x="7716" y="8583"/>
                </a:moveTo>
                <a:cubicBezTo>
                  <a:pt x="8408" y="7627"/>
                  <a:pt x="9531" y="7001"/>
                  <a:pt x="10799" y="7001"/>
                </a:cubicBezTo>
                <a:cubicBezTo>
                  <a:pt x="12068" y="7001"/>
                  <a:pt x="13191" y="7627"/>
                  <a:pt x="13882" y="8583"/>
                </a:cubicBezTo>
                <a:cubicBezTo>
                  <a:pt x="14331" y="9210"/>
                  <a:pt x="14603" y="9973"/>
                  <a:pt x="14603" y="10800"/>
                </a:cubicBezTo>
                <a:cubicBezTo>
                  <a:pt x="14603" y="12897"/>
                  <a:pt x="12896" y="14603"/>
                  <a:pt x="10799" y="14603"/>
                </a:cubicBezTo>
                <a:cubicBezTo>
                  <a:pt x="8703" y="14603"/>
                  <a:pt x="6998" y="12897"/>
                  <a:pt x="6998" y="10800"/>
                </a:cubicBezTo>
                <a:cubicBezTo>
                  <a:pt x="6998" y="9973"/>
                  <a:pt x="7266" y="9210"/>
                  <a:pt x="7716" y="8583"/>
                </a:cubicBezTo>
                <a:cubicBezTo>
                  <a:pt x="7716" y="8583"/>
                  <a:pt x="7716" y="8583"/>
                  <a:pt x="7716" y="8583"/>
                </a:cubicBezTo>
                <a:close/>
                <a:moveTo>
                  <a:pt x="18622" y="2490"/>
                </a:moveTo>
                <a:lnTo>
                  <a:pt x="19099" y="2487"/>
                </a:lnTo>
                <a:lnTo>
                  <a:pt x="19099" y="2965"/>
                </a:lnTo>
                <a:lnTo>
                  <a:pt x="19099" y="6150"/>
                </a:lnTo>
                <a:lnTo>
                  <a:pt x="15450" y="6163"/>
                </a:lnTo>
                <a:lnTo>
                  <a:pt x="15437" y="2502"/>
                </a:lnTo>
                <a:lnTo>
                  <a:pt x="18622" y="2490"/>
                </a:lnTo>
                <a:cubicBezTo>
                  <a:pt x="18622" y="2490"/>
                  <a:pt x="18622" y="2490"/>
                  <a:pt x="18622" y="2490"/>
                </a:cubicBezTo>
                <a:close/>
                <a:moveTo>
                  <a:pt x="17424" y="0"/>
                </a:moveTo>
                <a:lnTo>
                  <a:pt x="4174" y="0"/>
                </a:lnTo>
                <a:cubicBezTo>
                  <a:pt x="1873" y="0"/>
                  <a:pt x="0" y="1873"/>
                  <a:pt x="0" y="4176"/>
                </a:cubicBezTo>
                <a:lnTo>
                  <a:pt x="0" y="8583"/>
                </a:lnTo>
                <a:lnTo>
                  <a:pt x="0" y="17427"/>
                </a:lnTo>
                <a:cubicBezTo>
                  <a:pt x="0" y="19727"/>
                  <a:pt x="1873" y="21600"/>
                  <a:pt x="4174" y="21600"/>
                </a:cubicBezTo>
                <a:lnTo>
                  <a:pt x="17424" y="21600"/>
                </a:lnTo>
                <a:cubicBezTo>
                  <a:pt x="19727" y="21600"/>
                  <a:pt x="21600" y="19727"/>
                  <a:pt x="21600" y="17427"/>
                </a:cubicBezTo>
                <a:lnTo>
                  <a:pt x="21600" y="8583"/>
                </a:lnTo>
                <a:lnTo>
                  <a:pt x="21600" y="4176"/>
                </a:lnTo>
                <a:cubicBezTo>
                  <a:pt x="21600" y="1873"/>
                  <a:pt x="19727" y="0"/>
                  <a:pt x="17424" y="0"/>
                </a:cubicBezTo>
                <a:cubicBezTo>
                  <a:pt x="17424" y="0"/>
                  <a:pt x="17424" y="0"/>
                  <a:pt x="17424" y="0"/>
                </a:cubicBezTo>
                <a:close/>
              </a:path>
            </a:pathLst>
          </a:custGeom>
          <a:solidFill>
            <a:srgbClr val="FFFFFF"/>
          </a:solidFill>
          <a:ln w="12700" cap="flat">
            <a:noFill/>
            <a:miter lim="400000"/>
          </a:ln>
          <a:effectLst/>
        </p:spPr>
        <p:txBody>
          <a:bodyPr lIns="0" tIns="0" rIns="0" bIns="0" anchor="ctr"/>
          <a:lstStyle/>
          <a:p>
            <a:pPr defTabSz="457109">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60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20" name="Freeform 5">
            <a:hlinkClick r:id="rId7"/>
            <a:extLst>
              <a:ext uri="{FF2B5EF4-FFF2-40B4-BE49-F238E27FC236}">
                <a16:creationId xmlns:a16="http://schemas.microsoft.com/office/drawing/2014/main" id="{22E9A0E3-E4FA-6118-3809-3A68BBFDC98B}"/>
              </a:ext>
            </a:extLst>
          </p:cNvPr>
          <p:cNvSpPr>
            <a:spLocks/>
          </p:cNvSpPr>
          <p:nvPr/>
        </p:nvSpPr>
        <p:spPr bwMode="auto">
          <a:xfrm>
            <a:off x="7416281" y="5091103"/>
            <a:ext cx="418884" cy="296467"/>
          </a:xfrm>
          <a:custGeom>
            <a:avLst/>
            <a:gdLst>
              <a:gd name="T0" fmla="*/ 724 w 726"/>
              <a:gd name="T1" fmla="*/ 177 h 513"/>
              <a:gd name="T2" fmla="*/ 722 w 726"/>
              <a:gd name="T3" fmla="*/ 152 h 513"/>
              <a:gd name="T4" fmla="*/ 692 w 726"/>
              <a:gd name="T5" fmla="*/ 45 h 513"/>
              <a:gd name="T6" fmla="*/ 609 w 726"/>
              <a:gd name="T7" fmla="*/ 11 h 513"/>
              <a:gd name="T8" fmla="*/ 495 w 726"/>
              <a:gd name="T9" fmla="*/ 3 h 513"/>
              <a:gd name="T10" fmla="*/ 262 w 726"/>
              <a:gd name="T11" fmla="*/ 3 h 513"/>
              <a:gd name="T12" fmla="*/ 142 w 726"/>
              <a:gd name="T13" fmla="*/ 8 h 513"/>
              <a:gd name="T14" fmla="*/ 21 w 726"/>
              <a:gd name="T15" fmla="*/ 68 h 513"/>
              <a:gd name="T16" fmla="*/ 2 w 726"/>
              <a:gd name="T17" fmla="*/ 215 h 513"/>
              <a:gd name="T18" fmla="*/ 4 w 726"/>
              <a:gd name="T19" fmla="*/ 341 h 513"/>
              <a:gd name="T20" fmla="*/ 68 w 726"/>
              <a:gd name="T21" fmla="*/ 492 h 513"/>
              <a:gd name="T22" fmla="*/ 172 w 726"/>
              <a:gd name="T23" fmla="*/ 509 h 513"/>
              <a:gd name="T24" fmla="*/ 279 w 726"/>
              <a:gd name="T25" fmla="*/ 512 h 513"/>
              <a:gd name="T26" fmla="*/ 504 w 726"/>
              <a:gd name="T27" fmla="*/ 509 h 513"/>
              <a:gd name="T28" fmla="*/ 660 w 726"/>
              <a:gd name="T29" fmla="*/ 490 h 513"/>
              <a:gd name="T30" fmla="*/ 720 w 726"/>
              <a:gd name="T31" fmla="*/ 389 h 513"/>
              <a:gd name="T32" fmla="*/ 724 w 726"/>
              <a:gd name="T33" fmla="*/ 267 h 513"/>
              <a:gd name="T34" fmla="*/ 724 w 726"/>
              <a:gd name="T35" fmla="*/ 177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6" h="513">
                <a:moveTo>
                  <a:pt x="724" y="177"/>
                </a:moveTo>
                <a:cubicBezTo>
                  <a:pt x="723" y="169"/>
                  <a:pt x="723" y="160"/>
                  <a:pt x="722" y="152"/>
                </a:cubicBezTo>
                <a:cubicBezTo>
                  <a:pt x="720" y="115"/>
                  <a:pt x="716" y="74"/>
                  <a:pt x="692" y="45"/>
                </a:cubicBezTo>
                <a:cubicBezTo>
                  <a:pt x="671" y="20"/>
                  <a:pt x="639" y="15"/>
                  <a:pt x="609" y="11"/>
                </a:cubicBezTo>
                <a:cubicBezTo>
                  <a:pt x="571" y="7"/>
                  <a:pt x="533" y="4"/>
                  <a:pt x="495" y="3"/>
                </a:cubicBezTo>
                <a:cubicBezTo>
                  <a:pt x="417" y="0"/>
                  <a:pt x="339" y="2"/>
                  <a:pt x="262" y="3"/>
                </a:cubicBezTo>
                <a:cubicBezTo>
                  <a:pt x="222" y="4"/>
                  <a:pt x="182" y="5"/>
                  <a:pt x="142" y="8"/>
                </a:cubicBezTo>
                <a:cubicBezTo>
                  <a:pt x="93" y="12"/>
                  <a:pt x="43" y="19"/>
                  <a:pt x="21" y="68"/>
                </a:cubicBezTo>
                <a:cubicBezTo>
                  <a:pt x="0" y="112"/>
                  <a:pt x="3" y="168"/>
                  <a:pt x="2" y="215"/>
                </a:cubicBezTo>
                <a:cubicBezTo>
                  <a:pt x="2" y="257"/>
                  <a:pt x="2" y="299"/>
                  <a:pt x="4" y="341"/>
                </a:cubicBezTo>
                <a:cubicBezTo>
                  <a:pt x="6" y="396"/>
                  <a:pt x="9" y="468"/>
                  <a:pt x="68" y="492"/>
                </a:cubicBezTo>
                <a:cubicBezTo>
                  <a:pt x="100" y="504"/>
                  <a:pt x="138" y="507"/>
                  <a:pt x="172" y="509"/>
                </a:cubicBezTo>
                <a:cubicBezTo>
                  <a:pt x="207" y="512"/>
                  <a:pt x="243" y="511"/>
                  <a:pt x="279" y="512"/>
                </a:cubicBezTo>
                <a:cubicBezTo>
                  <a:pt x="354" y="513"/>
                  <a:pt x="429" y="511"/>
                  <a:pt x="504" y="509"/>
                </a:cubicBezTo>
                <a:cubicBezTo>
                  <a:pt x="556" y="508"/>
                  <a:pt x="610" y="507"/>
                  <a:pt x="660" y="490"/>
                </a:cubicBezTo>
                <a:cubicBezTo>
                  <a:pt x="703" y="476"/>
                  <a:pt x="714" y="429"/>
                  <a:pt x="720" y="389"/>
                </a:cubicBezTo>
                <a:cubicBezTo>
                  <a:pt x="726" y="348"/>
                  <a:pt x="724" y="308"/>
                  <a:pt x="724" y="267"/>
                </a:cubicBezTo>
                <a:cubicBezTo>
                  <a:pt x="724" y="237"/>
                  <a:pt x="725" y="207"/>
                  <a:pt x="724" y="17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dirty="0">
              <a:latin typeface="Lato Light" panose="020F0302020204030203" pitchFamily="34" charset="0"/>
            </a:endParaRPr>
          </a:p>
        </p:txBody>
      </p:sp>
      <p:sp>
        <p:nvSpPr>
          <p:cNvPr id="21" name="Freeform 6">
            <a:hlinkClick r:id="rId7"/>
            <a:extLst>
              <a:ext uri="{FF2B5EF4-FFF2-40B4-BE49-F238E27FC236}">
                <a16:creationId xmlns:a16="http://schemas.microsoft.com/office/drawing/2014/main" id="{4CBD0548-2812-7AAA-D87D-47DDCA2BE2B5}"/>
              </a:ext>
            </a:extLst>
          </p:cNvPr>
          <p:cNvSpPr>
            <a:spLocks/>
          </p:cNvSpPr>
          <p:nvPr/>
        </p:nvSpPr>
        <p:spPr bwMode="auto">
          <a:xfrm>
            <a:off x="7583544" y="5175461"/>
            <a:ext cx="107872" cy="127023"/>
          </a:xfrm>
          <a:custGeom>
            <a:avLst/>
            <a:gdLst>
              <a:gd name="T0" fmla="*/ 187 w 187"/>
              <a:gd name="T1" fmla="*/ 110 h 220"/>
              <a:gd name="T2" fmla="*/ 0 w 187"/>
              <a:gd name="T3" fmla="*/ 0 h 220"/>
              <a:gd name="T4" fmla="*/ 0 w 187"/>
              <a:gd name="T5" fmla="*/ 220 h 220"/>
              <a:gd name="T6" fmla="*/ 187 w 187"/>
              <a:gd name="T7" fmla="*/ 110 h 220"/>
            </a:gdLst>
            <a:ahLst/>
            <a:cxnLst>
              <a:cxn ang="0">
                <a:pos x="T0" y="T1"/>
              </a:cxn>
              <a:cxn ang="0">
                <a:pos x="T2" y="T3"/>
              </a:cxn>
              <a:cxn ang="0">
                <a:pos x="T4" y="T5"/>
              </a:cxn>
              <a:cxn ang="0">
                <a:pos x="T6" y="T7"/>
              </a:cxn>
            </a:cxnLst>
            <a:rect l="0" t="0" r="r" b="b"/>
            <a:pathLst>
              <a:path w="187" h="220">
                <a:moveTo>
                  <a:pt x="187" y="110"/>
                </a:moveTo>
                <a:cubicBezTo>
                  <a:pt x="124" y="73"/>
                  <a:pt x="62" y="37"/>
                  <a:pt x="0" y="0"/>
                </a:cubicBezTo>
                <a:cubicBezTo>
                  <a:pt x="0" y="74"/>
                  <a:pt x="0" y="147"/>
                  <a:pt x="0" y="220"/>
                </a:cubicBezTo>
                <a:cubicBezTo>
                  <a:pt x="63" y="183"/>
                  <a:pt x="124" y="147"/>
                  <a:pt x="187" y="110"/>
                </a:cubicBezTo>
                <a:close/>
              </a:path>
            </a:pathLst>
          </a:custGeom>
          <a:solidFill>
            <a:srgbClr val="9D6C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dirty="0">
              <a:latin typeface="Lato Light" panose="020F0302020204030203" pitchFamily="34" charset="0"/>
            </a:endParaRPr>
          </a:p>
        </p:txBody>
      </p:sp>
    </p:spTree>
    <p:extLst>
      <p:ext uri="{BB962C8B-B14F-4D97-AF65-F5344CB8AC3E}">
        <p14:creationId xmlns:p14="http://schemas.microsoft.com/office/powerpoint/2010/main" val="3313802975"/>
      </p:ext>
    </p:extLst>
  </p:cSld>
  <p:clrMapOvr>
    <a:masterClrMapping/>
  </p:clrMapOvr>
  <mc:AlternateContent xmlns:mc="http://schemas.openxmlformats.org/markup-compatibility/2006" xmlns:p14="http://schemas.microsoft.com/office/powerpoint/2010/main">
    <mc:Choice Requires="p14">
      <p:transition p14:dur="0" advTm="9607"/>
    </mc:Choice>
    <mc:Fallback xmlns="">
      <p:transition advTm="9607"/>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303C8004-BA3F-31F3-2AA3-66ABFB83D05A}"/>
              </a:ext>
            </a:extLst>
          </p:cNvPr>
          <p:cNvSpPr txBox="1"/>
          <p:nvPr/>
        </p:nvSpPr>
        <p:spPr>
          <a:xfrm>
            <a:off x="-5905500" y="2095500"/>
            <a:ext cx="5448300" cy="1446550"/>
          </a:xfrm>
          <a:prstGeom prst="rect">
            <a:avLst/>
          </a:prstGeom>
          <a:noFill/>
        </p:spPr>
        <p:txBody>
          <a:bodyPr wrap="square" rtlCol="0">
            <a:spAutoFit/>
          </a:bodyPr>
          <a:lstStyle/>
          <a:p>
            <a:pPr algn="ctr"/>
            <a:r>
              <a:rPr lang="es-CO" sz="8800" dirty="0">
                <a:solidFill>
                  <a:schemeClr val="bg2"/>
                </a:solidFill>
                <a:latin typeface="Amatic" pitchFamily="2" charset="0"/>
              </a:rPr>
              <a:t>GROUP NAME</a:t>
            </a:r>
          </a:p>
        </p:txBody>
      </p:sp>
      <p:grpSp>
        <p:nvGrpSpPr>
          <p:cNvPr id="200" name="Group 199">
            <a:extLst>
              <a:ext uri="{FF2B5EF4-FFF2-40B4-BE49-F238E27FC236}">
                <a16:creationId xmlns:a16="http://schemas.microsoft.com/office/drawing/2014/main" id="{52D27066-9F1D-8056-1E23-101585050D09}"/>
              </a:ext>
            </a:extLst>
          </p:cNvPr>
          <p:cNvGrpSpPr/>
          <p:nvPr/>
        </p:nvGrpSpPr>
        <p:grpSpPr>
          <a:xfrm>
            <a:off x="-2042636" y="1759154"/>
            <a:ext cx="1458350" cy="1885929"/>
            <a:chOff x="-2042636" y="1759154"/>
            <a:chExt cx="1458350" cy="1885929"/>
          </a:xfrm>
        </p:grpSpPr>
        <p:sp>
          <p:nvSpPr>
            <p:cNvPr id="6" name="Freeform: Shape 5">
              <a:extLst>
                <a:ext uri="{FF2B5EF4-FFF2-40B4-BE49-F238E27FC236}">
                  <a16:creationId xmlns:a16="http://schemas.microsoft.com/office/drawing/2014/main" id="{1209E881-0F4F-006A-0092-DAE91CDE4D21}"/>
                </a:ext>
              </a:extLst>
            </p:cNvPr>
            <p:cNvSpPr/>
            <p:nvPr/>
          </p:nvSpPr>
          <p:spPr>
            <a:xfrm>
              <a:off x="-2041310" y="1922031"/>
              <a:ext cx="1450391" cy="1716313"/>
            </a:xfrm>
            <a:custGeom>
              <a:avLst/>
              <a:gdLst>
                <a:gd name="connsiteX0" fmla="*/ 108536 w 1450391"/>
                <a:gd name="connsiteY0" fmla="*/ 1307153 h 1716313"/>
                <a:gd name="connsiteX1" fmla="*/ 53260 w 1450391"/>
                <a:gd name="connsiteY1" fmla="*/ 1263634 h 1716313"/>
                <a:gd name="connsiteX2" fmla="*/ 42482 w 1450391"/>
                <a:gd name="connsiteY2" fmla="*/ 1246220 h 1716313"/>
                <a:gd name="connsiteX3" fmla="*/ 18449 w 1450391"/>
                <a:gd name="connsiteY3" fmla="*/ 1174582 h 1716313"/>
                <a:gd name="connsiteX4" fmla="*/ 5766 w 1450391"/>
                <a:gd name="connsiteY4" fmla="*/ 1099506 h 1716313"/>
                <a:gd name="connsiteX5" fmla="*/ -630 w 1450391"/>
                <a:gd name="connsiteY5" fmla="*/ 1021361 h 1716313"/>
                <a:gd name="connsiteX6" fmla="*/ -1739 w 1450391"/>
                <a:gd name="connsiteY6" fmla="*/ 960538 h 1716313"/>
                <a:gd name="connsiteX7" fmla="*/ -131 w 1450391"/>
                <a:gd name="connsiteY7" fmla="*/ 883336 h 1716313"/>
                <a:gd name="connsiteX8" fmla="*/ -1074 w 1450391"/>
                <a:gd name="connsiteY8" fmla="*/ 820480 h 1716313"/>
                <a:gd name="connsiteX9" fmla="*/ 2624 w 1450391"/>
                <a:gd name="connsiteY9" fmla="*/ 750229 h 1716313"/>
                <a:gd name="connsiteX10" fmla="*/ 4066 w 1450391"/>
                <a:gd name="connsiteY10" fmla="*/ 707209 h 1716313"/>
                <a:gd name="connsiteX11" fmla="*/ 6229 w 1450391"/>
                <a:gd name="connsiteY11" fmla="*/ 661528 h 1716313"/>
                <a:gd name="connsiteX12" fmla="*/ 4269 w 1450391"/>
                <a:gd name="connsiteY12" fmla="*/ 639879 h 1716313"/>
                <a:gd name="connsiteX13" fmla="*/ 3992 w 1450391"/>
                <a:gd name="connsiteY13" fmla="*/ 585139 h 1716313"/>
                <a:gd name="connsiteX14" fmla="*/ 2956 w 1450391"/>
                <a:gd name="connsiteY14" fmla="*/ 523244 h 1716313"/>
                <a:gd name="connsiteX15" fmla="*/ 4472 w 1450391"/>
                <a:gd name="connsiteY15" fmla="*/ 503611 h 1716313"/>
                <a:gd name="connsiteX16" fmla="*/ 13420 w 1450391"/>
                <a:gd name="connsiteY16" fmla="*/ 444582 h 1716313"/>
                <a:gd name="connsiteX17" fmla="*/ 41946 w 1450391"/>
                <a:gd name="connsiteY17" fmla="*/ 394130 h 1716313"/>
                <a:gd name="connsiteX18" fmla="*/ 86648 w 1450391"/>
                <a:gd name="connsiteY18" fmla="*/ 358654 h 1716313"/>
                <a:gd name="connsiteX19" fmla="*/ 156788 w 1450391"/>
                <a:gd name="connsiteY19" fmla="*/ 339908 h 1716313"/>
                <a:gd name="connsiteX20" fmla="*/ 220513 w 1450391"/>
                <a:gd name="connsiteY20" fmla="*/ 329500 h 1716313"/>
                <a:gd name="connsiteX21" fmla="*/ 259151 w 1450391"/>
                <a:gd name="connsiteY21" fmla="*/ 307149 h 1716313"/>
                <a:gd name="connsiteX22" fmla="*/ 277139 w 1450391"/>
                <a:gd name="connsiteY22" fmla="*/ 289549 h 1716313"/>
                <a:gd name="connsiteX23" fmla="*/ 294517 w 1450391"/>
                <a:gd name="connsiteY23" fmla="*/ 244643 h 1716313"/>
                <a:gd name="connsiteX24" fmla="*/ 303021 w 1450391"/>
                <a:gd name="connsiteY24" fmla="*/ 194414 h 1716313"/>
                <a:gd name="connsiteX25" fmla="*/ 312264 w 1450391"/>
                <a:gd name="connsiteY25" fmla="*/ 184782 h 1716313"/>
                <a:gd name="connsiteX26" fmla="*/ 357909 w 1450391"/>
                <a:gd name="connsiteY26" fmla="*/ 201180 h 1716313"/>
                <a:gd name="connsiteX27" fmla="*/ 361902 w 1450391"/>
                <a:gd name="connsiteY27" fmla="*/ 205858 h 1716313"/>
                <a:gd name="connsiteX28" fmla="*/ 366672 w 1450391"/>
                <a:gd name="connsiteY28" fmla="*/ 204933 h 1716313"/>
                <a:gd name="connsiteX29" fmla="*/ 368520 w 1450391"/>
                <a:gd name="connsiteY29" fmla="*/ 199775 h 1716313"/>
                <a:gd name="connsiteX30" fmla="*/ 397804 w 1450391"/>
                <a:gd name="connsiteY30" fmla="*/ 92180 h 1716313"/>
                <a:gd name="connsiteX31" fmla="*/ 413611 w 1450391"/>
                <a:gd name="connsiteY31" fmla="*/ 58035 h 1716313"/>
                <a:gd name="connsiteX32" fmla="*/ 424703 w 1450391"/>
                <a:gd name="connsiteY32" fmla="*/ 50196 h 1716313"/>
                <a:gd name="connsiteX33" fmla="*/ 430249 w 1450391"/>
                <a:gd name="connsiteY33" fmla="*/ 41618 h 1716313"/>
                <a:gd name="connsiteX34" fmla="*/ 432967 w 1450391"/>
                <a:gd name="connsiteY34" fmla="*/ 16476 h 1716313"/>
                <a:gd name="connsiteX35" fmla="*/ 458017 w 1450391"/>
                <a:gd name="connsiteY35" fmla="*/ -2548 h 1716313"/>
                <a:gd name="connsiteX36" fmla="*/ 477484 w 1450391"/>
                <a:gd name="connsiteY36" fmla="*/ 22761 h 1716313"/>
                <a:gd name="connsiteX37" fmla="*/ 465134 w 1450391"/>
                <a:gd name="connsiteY37" fmla="*/ 66409 h 1716313"/>
                <a:gd name="connsiteX38" fmla="*/ 451583 w 1450391"/>
                <a:gd name="connsiteY38" fmla="*/ 99095 h 1716313"/>
                <a:gd name="connsiteX39" fmla="*/ 448459 w 1450391"/>
                <a:gd name="connsiteY39" fmla="*/ 107377 h 1716313"/>
                <a:gd name="connsiteX40" fmla="*/ 419453 w 1450391"/>
                <a:gd name="connsiteY40" fmla="*/ 185337 h 1716313"/>
                <a:gd name="connsiteX41" fmla="*/ 397379 w 1450391"/>
                <a:gd name="connsiteY41" fmla="*/ 307074 h 1716313"/>
                <a:gd name="connsiteX42" fmla="*/ 380223 w 1450391"/>
                <a:gd name="connsiteY42" fmla="*/ 431788 h 1716313"/>
                <a:gd name="connsiteX43" fmla="*/ 371460 w 1450391"/>
                <a:gd name="connsiteY43" fmla="*/ 503075 h 1716313"/>
                <a:gd name="connsiteX44" fmla="*/ 371146 w 1450391"/>
                <a:gd name="connsiteY44" fmla="*/ 512633 h 1716313"/>
                <a:gd name="connsiteX45" fmla="*/ 371774 w 1450391"/>
                <a:gd name="connsiteY45" fmla="*/ 595399 h 1716313"/>
                <a:gd name="connsiteX46" fmla="*/ 370296 w 1450391"/>
                <a:gd name="connsiteY46" fmla="*/ 651397 h 1716313"/>
                <a:gd name="connsiteX47" fmla="*/ 368447 w 1450391"/>
                <a:gd name="connsiteY47" fmla="*/ 693048 h 1716313"/>
                <a:gd name="connsiteX48" fmla="*/ 369445 w 1450391"/>
                <a:gd name="connsiteY48" fmla="*/ 781250 h 1716313"/>
                <a:gd name="connsiteX49" fmla="*/ 368706 w 1450391"/>
                <a:gd name="connsiteY49" fmla="*/ 866735 h 1716313"/>
                <a:gd name="connsiteX50" fmla="*/ 369889 w 1450391"/>
                <a:gd name="connsiteY50" fmla="*/ 930996 h 1716313"/>
                <a:gd name="connsiteX51" fmla="*/ 368299 w 1450391"/>
                <a:gd name="connsiteY51" fmla="*/ 974718 h 1716313"/>
                <a:gd name="connsiteX52" fmla="*/ 366672 w 1450391"/>
                <a:gd name="connsiteY52" fmla="*/ 982741 h 1716313"/>
                <a:gd name="connsiteX53" fmla="*/ 365526 w 1450391"/>
                <a:gd name="connsiteY53" fmla="*/ 988047 h 1716313"/>
                <a:gd name="connsiteX54" fmla="*/ 364269 w 1450391"/>
                <a:gd name="connsiteY54" fmla="*/ 1048149 h 1716313"/>
                <a:gd name="connsiteX55" fmla="*/ 367226 w 1450391"/>
                <a:gd name="connsiteY55" fmla="*/ 1134132 h 1716313"/>
                <a:gd name="connsiteX56" fmla="*/ 371201 w 1450391"/>
                <a:gd name="connsiteY56" fmla="*/ 1201536 h 1716313"/>
                <a:gd name="connsiteX57" fmla="*/ 375250 w 1450391"/>
                <a:gd name="connsiteY57" fmla="*/ 1261397 h 1716313"/>
                <a:gd name="connsiteX58" fmla="*/ 386582 w 1450391"/>
                <a:gd name="connsiteY58" fmla="*/ 1350653 h 1716313"/>
                <a:gd name="connsiteX59" fmla="*/ 397379 w 1450391"/>
                <a:gd name="connsiteY59" fmla="*/ 1433124 h 1716313"/>
                <a:gd name="connsiteX60" fmla="*/ 404072 w 1450391"/>
                <a:gd name="connsiteY60" fmla="*/ 1494797 h 1716313"/>
                <a:gd name="connsiteX61" fmla="*/ 406253 w 1450391"/>
                <a:gd name="connsiteY61" fmla="*/ 1501249 h 1716313"/>
                <a:gd name="connsiteX62" fmla="*/ 408933 w 1450391"/>
                <a:gd name="connsiteY62" fmla="*/ 1516668 h 1716313"/>
                <a:gd name="connsiteX63" fmla="*/ 437385 w 1450391"/>
                <a:gd name="connsiteY63" fmla="*/ 1579524 h 1716313"/>
                <a:gd name="connsiteX64" fmla="*/ 479905 w 1450391"/>
                <a:gd name="connsiteY64" fmla="*/ 1601708 h 1716313"/>
                <a:gd name="connsiteX65" fmla="*/ 570825 w 1450391"/>
                <a:gd name="connsiteY65" fmla="*/ 1602928 h 1716313"/>
                <a:gd name="connsiteX66" fmla="*/ 663168 w 1450391"/>
                <a:gd name="connsiteY66" fmla="*/ 1558375 h 1716313"/>
                <a:gd name="connsiteX67" fmla="*/ 677348 w 1450391"/>
                <a:gd name="connsiteY67" fmla="*/ 1529738 h 1716313"/>
                <a:gd name="connsiteX68" fmla="*/ 689956 w 1450391"/>
                <a:gd name="connsiteY68" fmla="*/ 1447637 h 1716313"/>
                <a:gd name="connsiteX69" fmla="*/ 689161 w 1450391"/>
                <a:gd name="connsiteY69" fmla="*/ 1386111 h 1716313"/>
                <a:gd name="connsiteX70" fmla="*/ 688810 w 1450391"/>
                <a:gd name="connsiteY70" fmla="*/ 1328062 h 1716313"/>
                <a:gd name="connsiteX71" fmla="*/ 707426 w 1450391"/>
                <a:gd name="connsiteY71" fmla="*/ 1259327 h 1716313"/>
                <a:gd name="connsiteX72" fmla="*/ 747118 w 1450391"/>
                <a:gd name="connsiteY72" fmla="*/ 1237919 h 1716313"/>
                <a:gd name="connsiteX73" fmla="*/ 798882 w 1450391"/>
                <a:gd name="connsiteY73" fmla="*/ 1241043 h 1716313"/>
                <a:gd name="connsiteX74" fmla="*/ 861257 w 1450391"/>
                <a:gd name="connsiteY74" fmla="*/ 1249473 h 1716313"/>
                <a:gd name="connsiteX75" fmla="*/ 950975 w 1450391"/>
                <a:gd name="connsiteY75" fmla="*/ 1259438 h 1716313"/>
                <a:gd name="connsiteX76" fmla="*/ 1013832 w 1450391"/>
                <a:gd name="connsiteY76" fmla="*/ 1257700 h 1716313"/>
                <a:gd name="connsiteX77" fmla="*/ 1061547 w 1450391"/>
                <a:gd name="connsiteY77" fmla="*/ 1254391 h 1716313"/>
                <a:gd name="connsiteX78" fmla="*/ 1109077 w 1450391"/>
                <a:gd name="connsiteY78" fmla="*/ 1249252 h 1716313"/>
                <a:gd name="connsiteX79" fmla="*/ 1113792 w 1450391"/>
                <a:gd name="connsiteY79" fmla="*/ 1248419 h 1716313"/>
                <a:gd name="connsiteX80" fmla="*/ 1119449 w 1450391"/>
                <a:gd name="connsiteY80" fmla="*/ 1249695 h 1716313"/>
                <a:gd name="connsiteX81" fmla="*/ 1117600 w 1450391"/>
                <a:gd name="connsiteY81" fmla="*/ 1255777 h 1716313"/>
                <a:gd name="connsiteX82" fmla="*/ 1102256 w 1450391"/>
                <a:gd name="connsiteY82" fmla="*/ 1271399 h 1716313"/>
                <a:gd name="connsiteX83" fmla="*/ 995788 w 1450391"/>
                <a:gd name="connsiteY83" fmla="*/ 1335790 h 1716313"/>
                <a:gd name="connsiteX84" fmla="*/ 982126 w 1450391"/>
                <a:gd name="connsiteY84" fmla="*/ 1352428 h 1716313"/>
                <a:gd name="connsiteX85" fmla="*/ 977726 w 1450391"/>
                <a:gd name="connsiteY85" fmla="*/ 1423363 h 1716313"/>
                <a:gd name="connsiteX86" fmla="*/ 980499 w 1450391"/>
                <a:gd name="connsiteY86" fmla="*/ 1477290 h 1716313"/>
                <a:gd name="connsiteX87" fmla="*/ 1025331 w 1450391"/>
                <a:gd name="connsiteY87" fmla="*/ 1528278 h 1716313"/>
                <a:gd name="connsiteX88" fmla="*/ 1076300 w 1450391"/>
                <a:gd name="connsiteY88" fmla="*/ 1531402 h 1716313"/>
                <a:gd name="connsiteX89" fmla="*/ 1115917 w 1450391"/>
                <a:gd name="connsiteY89" fmla="*/ 1531402 h 1716313"/>
                <a:gd name="connsiteX90" fmla="*/ 1181418 w 1450391"/>
                <a:gd name="connsiteY90" fmla="*/ 1521863 h 1716313"/>
                <a:gd name="connsiteX91" fmla="*/ 1208594 w 1450391"/>
                <a:gd name="connsiteY91" fmla="*/ 1469895 h 1716313"/>
                <a:gd name="connsiteX92" fmla="*/ 1206209 w 1450391"/>
                <a:gd name="connsiteY92" fmla="*/ 1395596 h 1716313"/>
                <a:gd name="connsiteX93" fmla="*/ 1206357 w 1450391"/>
                <a:gd name="connsiteY93" fmla="*/ 1378476 h 1716313"/>
                <a:gd name="connsiteX94" fmla="*/ 1211200 w 1450391"/>
                <a:gd name="connsiteY94" fmla="*/ 1318560 h 1716313"/>
                <a:gd name="connsiteX95" fmla="*/ 1233514 w 1450391"/>
                <a:gd name="connsiteY95" fmla="*/ 1222038 h 1716313"/>
                <a:gd name="connsiteX96" fmla="*/ 1253332 w 1450391"/>
                <a:gd name="connsiteY96" fmla="*/ 1149458 h 1716313"/>
                <a:gd name="connsiteX97" fmla="*/ 1258195 w 1450391"/>
                <a:gd name="connsiteY97" fmla="*/ 1107418 h 1716313"/>
                <a:gd name="connsiteX98" fmla="*/ 1267438 w 1450391"/>
                <a:gd name="connsiteY98" fmla="*/ 1035504 h 1716313"/>
                <a:gd name="connsiteX99" fmla="*/ 1272208 w 1450391"/>
                <a:gd name="connsiteY99" fmla="*/ 967342 h 1716313"/>
                <a:gd name="connsiteX100" fmla="*/ 1276792 w 1450391"/>
                <a:gd name="connsiteY100" fmla="*/ 910845 h 1716313"/>
                <a:gd name="connsiteX101" fmla="*/ 1273872 w 1450391"/>
                <a:gd name="connsiteY101" fmla="*/ 851169 h 1716313"/>
                <a:gd name="connsiteX102" fmla="*/ 1269250 w 1450391"/>
                <a:gd name="connsiteY102" fmla="*/ 803638 h 1716313"/>
                <a:gd name="connsiteX103" fmla="*/ 1266661 w 1450391"/>
                <a:gd name="connsiteY103" fmla="*/ 712755 h 1716313"/>
                <a:gd name="connsiteX104" fmla="*/ 1268048 w 1450391"/>
                <a:gd name="connsiteY104" fmla="*/ 678129 h 1716313"/>
                <a:gd name="connsiteX105" fmla="*/ 1267401 w 1450391"/>
                <a:gd name="connsiteY105" fmla="*/ 670014 h 1716313"/>
                <a:gd name="connsiteX106" fmla="*/ 1251816 w 1450391"/>
                <a:gd name="connsiteY106" fmla="*/ 657073 h 1716313"/>
                <a:gd name="connsiteX107" fmla="*/ 1246363 w 1450391"/>
                <a:gd name="connsiteY107" fmla="*/ 657073 h 1716313"/>
                <a:gd name="connsiteX108" fmla="*/ 1242961 w 1450391"/>
                <a:gd name="connsiteY108" fmla="*/ 656925 h 1716313"/>
                <a:gd name="connsiteX109" fmla="*/ 1234290 w 1450391"/>
                <a:gd name="connsiteY109" fmla="*/ 650324 h 1716313"/>
                <a:gd name="connsiteX110" fmla="*/ 1242333 w 1450391"/>
                <a:gd name="connsiteY110" fmla="*/ 639990 h 1716313"/>
                <a:gd name="connsiteX111" fmla="*/ 1256438 w 1450391"/>
                <a:gd name="connsiteY111" fmla="*/ 641562 h 1716313"/>
                <a:gd name="connsiteX112" fmla="*/ 1270174 w 1450391"/>
                <a:gd name="connsiteY112" fmla="*/ 633446 h 1716313"/>
                <a:gd name="connsiteX113" fmla="*/ 1287626 w 1450391"/>
                <a:gd name="connsiteY113" fmla="*/ 584603 h 1716313"/>
                <a:gd name="connsiteX114" fmla="*/ 1309811 w 1450391"/>
                <a:gd name="connsiteY114" fmla="*/ 540733 h 1716313"/>
                <a:gd name="connsiteX115" fmla="*/ 1341239 w 1450391"/>
                <a:gd name="connsiteY115" fmla="*/ 497584 h 1716313"/>
                <a:gd name="connsiteX116" fmla="*/ 1357877 w 1450391"/>
                <a:gd name="connsiteY116" fmla="*/ 471702 h 1716313"/>
                <a:gd name="connsiteX117" fmla="*/ 1402801 w 1450391"/>
                <a:gd name="connsiteY117" fmla="*/ 438999 h 1716313"/>
                <a:gd name="connsiteX118" fmla="*/ 1442289 w 1450391"/>
                <a:gd name="connsiteY118" fmla="*/ 446523 h 1716313"/>
                <a:gd name="connsiteX119" fmla="*/ 1446689 w 1450391"/>
                <a:gd name="connsiteY119" fmla="*/ 460887 h 1716313"/>
                <a:gd name="connsiteX120" fmla="*/ 1434524 w 1450391"/>
                <a:gd name="connsiteY120" fmla="*/ 496438 h 1716313"/>
                <a:gd name="connsiteX121" fmla="*/ 1434524 w 1450391"/>
                <a:gd name="connsiteY121" fmla="*/ 501060 h 1716313"/>
                <a:gd name="connsiteX122" fmla="*/ 1435153 w 1450391"/>
                <a:gd name="connsiteY122" fmla="*/ 514001 h 1716313"/>
                <a:gd name="connsiteX123" fmla="*/ 1407995 w 1450391"/>
                <a:gd name="connsiteY123" fmla="*/ 576413 h 1716313"/>
                <a:gd name="connsiteX124" fmla="*/ 1401174 w 1450391"/>
                <a:gd name="connsiteY124" fmla="*/ 589003 h 1716313"/>
                <a:gd name="connsiteX125" fmla="*/ 1391357 w 1450391"/>
                <a:gd name="connsiteY125" fmla="*/ 604366 h 1716313"/>
                <a:gd name="connsiteX126" fmla="*/ 1377843 w 1450391"/>
                <a:gd name="connsiteY126" fmla="*/ 628602 h 1716313"/>
                <a:gd name="connsiteX127" fmla="*/ 1376678 w 1450391"/>
                <a:gd name="connsiteY127" fmla="*/ 631209 h 1716313"/>
                <a:gd name="connsiteX128" fmla="*/ 1373461 w 1450391"/>
                <a:gd name="connsiteY128" fmla="*/ 640989 h 1716313"/>
                <a:gd name="connsiteX129" fmla="*/ 1372851 w 1450391"/>
                <a:gd name="connsiteY129" fmla="*/ 643725 h 1716313"/>
                <a:gd name="connsiteX130" fmla="*/ 1372112 w 1450391"/>
                <a:gd name="connsiteY130" fmla="*/ 650269 h 1716313"/>
                <a:gd name="connsiteX131" fmla="*/ 1371520 w 1450391"/>
                <a:gd name="connsiteY131" fmla="*/ 653042 h 1716313"/>
                <a:gd name="connsiteX132" fmla="*/ 1371520 w 1450391"/>
                <a:gd name="connsiteY132" fmla="*/ 658718 h 1716313"/>
                <a:gd name="connsiteX133" fmla="*/ 1372130 w 1450391"/>
                <a:gd name="connsiteY133" fmla="*/ 662415 h 1716313"/>
                <a:gd name="connsiteX134" fmla="*/ 1372907 w 1450391"/>
                <a:gd name="connsiteY134" fmla="*/ 669108 h 1716313"/>
                <a:gd name="connsiteX135" fmla="*/ 1373499 w 1450391"/>
                <a:gd name="connsiteY135" fmla="*/ 671973 h 1716313"/>
                <a:gd name="connsiteX136" fmla="*/ 1374312 w 1450391"/>
                <a:gd name="connsiteY136" fmla="*/ 677908 h 1716313"/>
                <a:gd name="connsiteX137" fmla="*/ 1374922 w 1450391"/>
                <a:gd name="connsiteY137" fmla="*/ 681013 h 1716313"/>
                <a:gd name="connsiteX138" fmla="*/ 1378287 w 1450391"/>
                <a:gd name="connsiteY138" fmla="*/ 707209 h 1716313"/>
                <a:gd name="connsiteX139" fmla="*/ 1378989 w 1450391"/>
                <a:gd name="connsiteY139" fmla="*/ 710463 h 1716313"/>
                <a:gd name="connsiteX140" fmla="*/ 1385219 w 1450391"/>
                <a:gd name="connsiteY140" fmla="*/ 744258 h 1716313"/>
                <a:gd name="connsiteX141" fmla="*/ 1385829 w 1450391"/>
                <a:gd name="connsiteY141" fmla="*/ 747511 h 1716313"/>
                <a:gd name="connsiteX142" fmla="*/ 1387974 w 1450391"/>
                <a:gd name="connsiteY142" fmla="*/ 765998 h 1716313"/>
                <a:gd name="connsiteX143" fmla="*/ 1388547 w 1450391"/>
                <a:gd name="connsiteY143" fmla="*/ 769160 h 1716313"/>
                <a:gd name="connsiteX144" fmla="*/ 1389324 w 1450391"/>
                <a:gd name="connsiteY144" fmla="*/ 777608 h 1716313"/>
                <a:gd name="connsiteX145" fmla="*/ 1389952 w 1450391"/>
                <a:gd name="connsiteY145" fmla="*/ 781805 h 1716313"/>
                <a:gd name="connsiteX146" fmla="*/ 1390692 w 1450391"/>
                <a:gd name="connsiteY146" fmla="*/ 791511 h 1716313"/>
                <a:gd name="connsiteX147" fmla="*/ 1391338 w 1450391"/>
                <a:gd name="connsiteY147" fmla="*/ 795984 h 1716313"/>
                <a:gd name="connsiteX148" fmla="*/ 1392060 w 1450391"/>
                <a:gd name="connsiteY148" fmla="*/ 817153 h 1716313"/>
                <a:gd name="connsiteX149" fmla="*/ 1392706 w 1450391"/>
                <a:gd name="connsiteY149" fmla="*/ 821922 h 1716313"/>
                <a:gd name="connsiteX150" fmla="*/ 1393446 w 1450391"/>
                <a:gd name="connsiteY150" fmla="*/ 859007 h 1716313"/>
                <a:gd name="connsiteX151" fmla="*/ 1394056 w 1450391"/>
                <a:gd name="connsiteY151" fmla="*/ 862705 h 1716313"/>
                <a:gd name="connsiteX152" fmla="*/ 1394056 w 1450391"/>
                <a:gd name="connsiteY152" fmla="*/ 891803 h 1716313"/>
                <a:gd name="connsiteX153" fmla="*/ 1363774 w 1450391"/>
                <a:gd name="connsiteY153" fmla="*/ 903764 h 1716313"/>
                <a:gd name="connsiteX154" fmla="*/ 1353200 w 1450391"/>
                <a:gd name="connsiteY154" fmla="*/ 888568 h 1716313"/>
                <a:gd name="connsiteX155" fmla="*/ 1349336 w 1450391"/>
                <a:gd name="connsiteY155" fmla="*/ 853942 h 1716313"/>
                <a:gd name="connsiteX156" fmla="*/ 1345638 w 1450391"/>
                <a:gd name="connsiteY156" fmla="*/ 801439 h 1716313"/>
                <a:gd name="connsiteX157" fmla="*/ 1342440 w 1450391"/>
                <a:gd name="connsiteY157" fmla="*/ 748233 h 1716313"/>
                <a:gd name="connsiteX158" fmla="*/ 1338077 w 1450391"/>
                <a:gd name="connsiteY158" fmla="*/ 717174 h 1716313"/>
                <a:gd name="connsiteX159" fmla="*/ 1327336 w 1450391"/>
                <a:gd name="connsiteY159" fmla="*/ 652469 h 1716313"/>
                <a:gd name="connsiteX160" fmla="*/ 1319461 w 1450391"/>
                <a:gd name="connsiteY160" fmla="*/ 647755 h 1716313"/>
                <a:gd name="connsiteX161" fmla="*/ 1296592 w 1450391"/>
                <a:gd name="connsiteY161" fmla="*/ 658644 h 1716313"/>
                <a:gd name="connsiteX162" fmla="*/ 1290713 w 1450391"/>
                <a:gd name="connsiteY162" fmla="*/ 663099 h 1716313"/>
                <a:gd name="connsiteX163" fmla="*/ 1297276 w 1450391"/>
                <a:gd name="connsiteY163" fmla="*/ 664208 h 1716313"/>
                <a:gd name="connsiteX164" fmla="*/ 1317335 w 1450391"/>
                <a:gd name="connsiteY164" fmla="*/ 684896 h 1716313"/>
                <a:gd name="connsiteX165" fmla="*/ 1314007 w 1450391"/>
                <a:gd name="connsiteY165" fmla="*/ 714771 h 1716313"/>
                <a:gd name="connsiteX166" fmla="*/ 1306132 w 1450391"/>
                <a:gd name="connsiteY166" fmla="*/ 749453 h 1716313"/>
                <a:gd name="connsiteX167" fmla="*/ 1307666 w 1450391"/>
                <a:gd name="connsiteY167" fmla="*/ 760877 h 1716313"/>
                <a:gd name="connsiteX168" fmla="*/ 1311363 w 1450391"/>
                <a:gd name="connsiteY168" fmla="*/ 782471 h 1716313"/>
                <a:gd name="connsiteX169" fmla="*/ 1305373 w 1450391"/>
                <a:gd name="connsiteY169" fmla="*/ 809203 h 1716313"/>
                <a:gd name="connsiteX170" fmla="*/ 1306150 w 1450391"/>
                <a:gd name="connsiteY170" fmla="*/ 853128 h 1716313"/>
                <a:gd name="connsiteX171" fmla="*/ 1305041 w 1450391"/>
                <a:gd name="connsiteY171" fmla="*/ 874389 h 1716313"/>
                <a:gd name="connsiteX172" fmla="*/ 1305651 w 1450391"/>
                <a:gd name="connsiteY172" fmla="*/ 891526 h 1716313"/>
                <a:gd name="connsiteX173" fmla="*/ 1311197 w 1450391"/>
                <a:gd name="connsiteY173" fmla="*/ 924193 h 1716313"/>
                <a:gd name="connsiteX174" fmla="*/ 1306224 w 1450391"/>
                <a:gd name="connsiteY174" fmla="*/ 951812 h 1716313"/>
                <a:gd name="connsiteX175" fmla="*/ 1306852 w 1450391"/>
                <a:gd name="connsiteY175" fmla="*/ 963885 h 1716313"/>
                <a:gd name="connsiteX176" fmla="*/ 1306335 w 1450391"/>
                <a:gd name="connsiteY176" fmla="*/ 985847 h 1716313"/>
                <a:gd name="connsiteX177" fmla="*/ 1305096 w 1450391"/>
                <a:gd name="connsiteY177" fmla="*/ 989046 h 1716313"/>
                <a:gd name="connsiteX178" fmla="*/ 1308905 w 1450391"/>
                <a:gd name="connsiteY178" fmla="*/ 1020474 h 1716313"/>
                <a:gd name="connsiteX179" fmla="*/ 1318555 w 1450391"/>
                <a:gd name="connsiteY179" fmla="*/ 1047705 h 1716313"/>
                <a:gd name="connsiteX180" fmla="*/ 1318111 w 1450391"/>
                <a:gd name="connsiteY180" fmla="*/ 1135131 h 1716313"/>
                <a:gd name="connsiteX181" fmla="*/ 1297276 w 1450391"/>
                <a:gd name="connsiteY181" fmla="*/ 1271695 h 1716313"/>
                <a:gd name="connsiteX182" fmla="*/ 1282856 w 1450391"/>
                <a:gd name="connsiteY182" fmla="*/ 1370564 h 1716313"/>
                <a:gd name="connsiteX183" fmla="*/ 1277717 w 1450391"/>
                <a:gd name="connsiteY183" fmla="*/ 1428429 h 1716313"/>
                <a:gd name="connsiteX184" fmla="*/ 1260117 w 1450391"/>
                <a:gd name="connsiteY184" fmla="*/ 1462759 h 1716313"/>
                <a:gd name="connsiteX185" fmla="*/ 1248378 w 1450391"/>
                <a:gd name="connsiteY185" fmla="*/ 1480710 h 1716313"/>
                <a:gd name="connsiteX186" fmla="*/ 1215637 w 1450391"/>
                <a:gd name="connsiteY186" fmla="*/ 1533750 h 1716313"/>
                <a:gd name="connsiteX187" fmla="*/ 1188128 w 1450391"/>
                <a:gd name="connsiteY187" fmla="*/ 1551294 h 1716313"/>
                <a:gd name="connsiteX188" fmla="*/ 1134164 w 1450391"/>
                <a:gd name="connsiteY188" fmla="*/ 1574514 h 1716313"/>
                <a:gd name="connsiteX189" fmla="*/ 1044520 w 1450391"/>
                <a:gd name="connsiteY189" fmla="*/ 1574514 h 1716313"/>
                <a:gd name="connsiteX190" fmla="*/ 937591 w 1450391"/>
                <a:gd name="connsiteY190" fmla="*/ 1456011 h 1716313"/>
                <a:gd name="connsiteX191" fmla="*/ 930196 w 1450391"/>
                <a:gd name="connsiteY191" fmla="*/ 1410237 h 1716313"/>
                <a:gd name="connsiteX192" fmla="*/ 924853 w 1450391"/>
                <a:gd name="connsiteY192" fmla="*/ 1388386 h 1716313"/>
                <a:gd name="connsiteX193" fmla="*/ 916331 w 1450391"/>
                <a:gd name="connsiteY193" fmla="*/ 1382562 h 1716313"/>
                <a:gd name="connsiteX194" fmla="*/ 890726 w 1450391"/>
                <a:gd name="connsiteY194" fmla="*/ 1378051 h 1716313"/>
                <a:gd name="connsiteX195" fmla="*/ 882851 w 1450391"/>
                <a:gd name="connsiteY195" fmla="*/ 1365905 h 1716313"/>
                <a:gd name="connsiteX196" fmla="*/ 881556 w 1450391"/>
                <a:gd name="connsiteY196" fmla="*/ 1360359 h 1716313"/>
                <a:gd name="connsiteX197" fmla="*/ 878802 w 1450391"/>
                <a:gd name="connsiteY197" fmla="*/ 1358898 h 1716313"/>
                <a:gd name="connsiteX198" fmla="*/ 875992 w 1450391"/>
                <a:gd name="connsiteY198" fmla="*/ 1357475 h 1716313"/>
                <a:gd name="connsiteX199" fmla="*/ 871888 w 1450391"/>
                <a:gd name="connsiteY199" fmla="*/ 1352724 h 1716313"/>
                <a:gd name="connsiteX200" fmla="*/ 938626 w 1450391"/>
                <a:gd name="connsiteY200" fmla="*/ 1300313 h 1716313"/>
                <a:gd name="connsiteX201" fmla="*/ 948739 w 1450391"/>
                <a:gd name="connsiteY201" fmla="*/ 1302069 h 1716313"/>
                <a:gd name="connsiteX202" fmla="*/ 964915 w 1450391"/>
                <a:gd name="connsiteY202" fmla="*/ 1294970 h 1716313"/>
                <a:gd name="connsiteX203" fmla="*/ 962327 w 1450391"/>
                <a:gd name="connsiteY203" fmla="*/ 1288592 h 1716313"/>
                <a:gd name="connsiteX204" fmla="*/ 954118 w 1450391"/>
                <a:gd name="connsiteY204" fmla="*/ 1288426 h 1716313"/>
                <a:gd name="connsiteX205" fmla="*/ 858447 w 1450391"/>
                <a:gd name="connsiteY205" fmla="*/ 1278443 h 1716313"/>
                <a:gd name="connsiteX206" fmla="*/ 832177 w 1450391"/>
                <a:gd name="connsiteY206" fmla="*/ 1276927 h 1716313"/>
                <a:gd name="connsiteX207" fmla="*/ 816112 w 1450391"/>
                <a:gd name="connsiteY207" fmla="*/ 1274672 h 1716313"/>
                <a:gd name="connsiteX208" fmla="*/ 767325 w 1450391"/>
                <a:gd name="connsiteY208" fmla="*/ 1279238 h 1716313"/>
                <a:gd name="connsiteX209" fmla="*/ 751592 w 1450391"/>
                <a:gd name="connsiteY209" fmla="*/ 1297355 h 1716313"/>
                <a:gd name="connsiteX210" fmla="*/ 740999 w 1450391"/>
                <a:gd name="connsiteY210" fmla="*/ 1347973 h 1716313"/>
                <a:gd name="connsiteX211" fmla="*/ 726893 w 1450391"/>
                <a:gd name="connsiteY211" fmla="*/ 1499567 h 1716313"/>
                <a:gd name="connsiteX212" fmla="*/ 722567 w 1450391"/>
                <a:gd name="connsiteY212" fmla="*/ 1524469 h 1716313"/>
                <a:gd name="connsiteX213" fmla="*/ 715505 w 1450391"/>
                <a:gd name="connsiteY213" fmla="*/ 1541385 h 1716313"/>
                <a:gd name="connsiteX214" fmla="*/ 697258 w 1450391"/>
                <a:gd name="connsiteY214" fmla="*/ 1570317 h 1716313"/>
                <a:gd name="connsiteX215" fmla="*/ 687350 w 1450391"/>
                <a:gd name="connsiteY215" fmla="*/ 1591134 h 1716313"/>
                <a:gd name="connsiteX216" fmla="*/ 681360 w 1450391"/>
                <a:gd name="connsiteY216" fmla="*/ 1600932 h 1716313"/>
                <a:gd name="connsiteX217" fmla="*/ 667365 w 1450391"/>
                <a:gd name="connsiteY217" fmla="*/ 1612967 h 1716313"/>
                <a:gd name="connsiteX218" fmla="*/ 668622 w 1450391"/>
                <a:gd name="connsiteY218" fmla="*/ 1623763 h 1716313"/>
                <a:gd name="connsiteX219" fmla="*/ 690400 w 1450391"/>
                <a:gd name="connsiteY219" fmla="*/ 1641030 h 1716313"/>
                <a:gd name="connsiteX220" fmla="*/ 703803 w 1450391"/>
                <a:gd name="connsiteY220" fmla="*/ 1678245 h 1716313"/>
                <a:gd name="connsiteX221" fmla="*/ 698552 w 1450391"/>
                <a:gd name="connsiteY221" fmla="*/ 1685529 h 1716313"/>
                <a:gd name="connsiteX222" fmla="*/ 647473 w 1450391"/>
                <a:gd name="connsiteY222" fmla="*/ 1704404 h 1716313"/>
                <a:gd name="connsiteX223" fmla="*/ 599794 w 1450391"/>
                <a:gd name="connsiteY223" fmla="*/ 1713260 h 1716313"/>
                <a:gd name="connsiteX224" fmla="*/ 588444 w 1450391"/>
                <a:gd name="connsiteY224" fmla="*/ 1707362 h 1716313"/>
                <a:gd name="connsiteX225" fmla="*/ 585264 w 1450391"/>
                <a:gd name="connsiteY225" fmla="*/ 1658889 h 1716313"/>
                <a:gd name="connsiteX226" fmla="*/ 579496 w 1450391"/>
                <a:gd name="connsiteY226" fmla="*/ 1651772 h 1716313"/>
                <a:gd name="connsiteX227" fmla="*/ 466724 w 1450391"/>
                <a:gd name="connsiteY227" fmla="*/ 1646928 h 1716313"/>
                <a:gd name="connsiteX228" fmla="*/ 431211 w 1450391"/>
                <a:gd name="connsiteY228" fmla="*/ 1636741 h 1716313"/>
                <a:gd name="connsiteX229" fmla="*/ 419933 w 1450391"/>
                <a:gd name="connsiteY229" fmla="*/ 1629346 h 1716313"/>
                <a:gd name="connsiteX230" fmla="*/ 406475 w 1450391"/>
                <a:gd name="connsiteY230" fmla="*/ 1595016 h 1716313"/>
                <a:gd name="connsiteX231" fmla="*/ 403406 w 1450391"/>
                <a:gd name="connsiteY231" fmla="*/ 1587067 h 1716313"/>
                <a:gd name="connsiteX232" fmla="*/ 354193 w 1450391"/>
                <a:gd name="connsiteY232" fmla="*/ 1496812 h 1716313"/>
                <a:gd name="connsiteX233" fmla="*/ 334597 w 1450391"/>
                <a:gd name="connsiteY233" fmla="*/ 1397629 h 1716313"/>
                <a:gd name="connsiteX234" fmla="*/ 327757 w 1450391"/>
                <a:gd name="connsiteY234" fmla="*/ 1394339 h 1716313"/>
                <a:gd name="connsiteX235" fmla="*/ 289155 w 1450391"/>
                <a:gd name="connsiteY235" fmla="*/ 1396741 h 1716313"/>
                <a:gd name="connsiteX236" fmla="*/ 279542 w 1450391"/>
                <a:gd name="connsiteY236" fmla="*/ 1385076 h 1716313"/>
                <a:gd name="connsiteX237" fmla="*/ 276307 w 1450391"/>
                <a:gd name="connsiteY237" fmla="*/ 1368438 h 1716313"/>
                <a:gd name="connsiteX238" fmla="*/ 242901 w 1450391"/>
                <a:gd name="connsiteY238" fmla="*/ 1342020 h 1716313"/>
                <a:gd name="connsiteX239" fmla="*/ 177937 w 1450391"/>
                <a:gd name="connsiteY239" fmla="*/ 1335401 h 1716313"/>
                <a:gd name="connsiteX240" fmla="*/ 114748 w 1450391"/>
                <a:gd name="connsiteY240" fmla="*/ 1310370 h 1716313"/>
                <a:gd name="connsiteX241" fmla="*/ 108536 w 1450391"/>
                <a:gd name="connsiteY241" fmla="*/ 1307153 h 1716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1450391" h="1716313">
                  <a:moveTo>
                    <a:pt x="108536" y="1307153"/>
                  </a:moveTo>
                  <a:cubicBezTo>
                    <a:pt x="87406" y="1296061"/>
                    <a:pt x="67735" y="1283120"/>
                    <a:pt x="53260" y="1263634"/>
                  </a:cubicBezTo>
                  <a:cubicBezTo>
                    <a:pt x="49156" y="1258162"/>
                    <a:pt x="45551" y="1252339"/>
                    <a:pt x="42482" y="1246220"/>
                  </a:cubicBezTo>
                  <a:cubicBezTo>
                    <a:pt x="31297" y="1223536"/>
                    <a:pt x="23200" y="1199429"/>
                    <a:pt x="18449" y="1174582"/>
                  </a:cubicBezTo>
                  <a:cubicBezTo>
                    <a:pt x="11719" y="1149976"/>
                    <a:pt x="9667" y="1124556"/>
                    <a:pt x="5766" y="1099506"/>
                  </a:cubicBezTo>
                  <a:cubicBezTo>
                    <a:pt x="1736" y="1073624"/>
                    <a:pt x="1219" y="1047428"/>
                    <a:pt x="-630" y="1021361"/>
                  </a:cubicBezTo>
                  <a:cubicBezTo>
                    <a:pt x="-2128" y="1001117"/>
                    <a:pt x="-2497" y="980819"/>
                    <a:pt x="-1739" y="960538"/>
                  </a:cubicBezTo>
                  <a:cubicBezTo>
                    <a:pt x="-667" y="934804"/>
                    <a:pt x="202" y="909052"/>
                    <a:pt x="-131" y="883336"/>
                  </a:cubicBezTo>
                  <a:cubicBezTo>
                    <a:pt x="-426" y="862390"/>
                    <a:pt x="-1702" y="841407"/>
                    <a:pt x="-1074" y="820480"/>
                  </a:cubicBezTo>
                  <a:cubicBezTo>
                    <a:pt x="-389" y="797075"/>
                    <a:pt x="1108" y="773689"/>
                    <a:pt x="2624" y="750229"/>
                  </a:cubicBezTo>
                  <a:cubicBezTo>
                    <a:pt x="3548" y="735920"/>
                    <a:pt x="3696" y="721555"/>
                    <a:pt x="4066" y="707209"/>
                  </a:cubicBezTo>
                  <a:cubicBezTo>
                    <a:pt x="4454" y="691957"/>
                    <a:pt x="5563" y="676761"/>
                    <a:pt x="6229" y="661528"/>
                  </a:cubicBezTo>
                  <a:cubicBezTo>
                    <a:pt x="6562" y="654133"/>
                    <a:pt x="4251" y="647163"/>
                    <a:pt x="4269" y="639879"/>
                  </a:cubicBezTo>
                  <a:cubicBezTo>
                    <a:pt x="4269" y="621614"/>
                    <a:pt x="5397" y="603275"/>
                    <a:pt x="3992" y="585139"/>
                  </a:cubicBezTo>
                  <a:cubicBezTo>
                    <a:pt x="2384" y="564470"/>
                    <a:pt x="6247" y="543821"/>
                    <a:pt x="2956" y="523244"/>
                  </a:cubicBezTo>
                  <a:cubicBezTo>
                    <a:pt x="1903" y="516626"/>
                    <a:pt x="4047" y="510174"/>
                    <a:pt x="4472" y="503611"/>
                  </a:cubicBezTo>
                  <a:cubicBezTo>
                    <a:pt x="5748" y="483719"/>
                    <a:pt x="7652" y="463845"/>
                    <a:pt x="13420" y="444582"/>
                  </a:cubicBezTo>
                  <a:cubicBezTo>
                    <a:pt x="19188" y="425318"/>
                    <a:pt x="26879" y="407792"/>
                    <a:pt x="41946" y="394130"/>
                  </a:cubicBezTo>
                  <a:cubicBezTo>
                    <a:pt x="55072" y="380080"/>
                    <a:pt x="69251" y="367564"/>
                    <a:pt x="86648" y="358654"/>
                  </a:cubicBezTo>
                  <a:cubicBezTo>
                    <a:pt x="108832" y="347302"/>
                    <a:pt x="132366" y="342514"/>
                    <a:pt x="156788" y="339908"/>
                  </a:cubicBezTo>
                  <a:cubicBezTo>
                    <a:pt x="178196" y="337634"/>
                    <a:pt x="199715" y="336044"/>
                    <a:pt x="220513" y="329500"/>
                  </a:cubicBezTo>
                  <a:cubicBezTo>
                    <a:pt x="234915" y="325062"/>
                    <a:pt x="248133" y="317427"/>
                    <a:pt x="259151" y="307149"/>
                  </a:cubicBezTo>
                  <a:cubicBezTo>
                    <a:pt x="265307" y="301417"/>
                    <a:pt x="271999" y="296352"/>
                    <a:pt x="277139" y="289549"/>
                  </a:cubicBezTo>
                  <a:cubicBezTo>
                    <a:pt x="287214" y="276183"/>
                    <a:pt x="290394" y="260265"/>
                    <a:pt x="294517" y="244643"/>
                  </a:cubicBezTo>
                  <a:cubicBezTo>
                    <a:pt x="298880" y="228153"/>
                    <a:pt x="302596" y="211589"/>
                    <a:pt x="303021" y="194414"/>
                  </a:cubicBezTo>
                  <a:cubicBezTo>
                    <a:pt x="303150" y="188701"/>
                    <a:pt x="306256" y="185614"/>
                    <a:pt x="312264" y="184782"/>
                  </a:cubicBezTo>
                  <a:cubicBezTo>
                    <a:pt x="330456" y="182268"/>
                    <a:pt x="345541" y="188036"/>
                    <a:pt x="357909" y="201180"/>
                  </a:cubicBezTo>
                  <a:cubicBezTo>
                    <a:pt x="359314" y="202678"/>
                    <a:pt x="360405" y="204453"/>
                    <a:pt x="361902" y="205858"/>
                  </a:cubicBezTo>
                  <a:cubicBezTo>
                    <a:pt x="363917" y="207706"/>
                    <a:pt x="365600" y="207448"/>
                    <a:pt x="366672" y="204933"/>
                  </a:cubicBezTo>
                  <a:cubicBezTo>
                    <a:pt x="367430" y="203270"/>
                    <a:pt x="367929" y="201513"/>
                    <a:pt x="368520" y="199775"/>
                  </a:cubicBezTo>
                  <a:cubicBezTo>
                    <a:pt x="380427" y="164521"/>
                    <a:pt x="390206" y="128600"/>
                    <a:pt x="397804" y="92180"/>
                  </a:cubicBezTo>
                  <a:cubicBezTo>
                    <a:pt x="400448" y="79628"/>
                    <a:pt x="403239" y="67093"/>
                    <a:pt x="413611" y="58035"/>
                  </a:cubicBezTo>
                  <a:cubicBezTo>
                    <a:pt x="416902" y="54892"/>
                    <a:pt x="420636" y="52248"/>
                    <a:pt x="424703" y="50196"/>
                  </a:cubicBezTo>
                  <a:cubicBezTo>
                    <a:pt x="428493" y="48496"/>
                    <a:pt x="429935" y="45704"/>
                    <a:pt x="430249" y="41618"/>
                  </a:cubicBezTo>
                  <a:cubicBezTo>
                    <a:pt x="430970" y="33225"/>
                    <a:pt x="431432" y="24776"/>
                    <a:pt x="432967" y="16476"/>
                  </a:cubicBezTo>
                  <a:cubicBezTo>
                    <a:pt x="435333" y="3701"/>
                    <a:pt x="445797" y="-4211"/>
                    <a:pt x="458017" y="-2548"/>
                  </a:cubicBezTo>
                  <a:cubicBezTo>
                    <a:pt x="469239" y="-1013"/>
                    <a:pt x="477946" y="10837"/>
                    <a:pt x="477484" y="22761"/>
                  </a:cubicBezTo>
                  <a:cubicBezTo>
                    <a:pt x="476892" y="38401"/>
                    <a:pt x="471716" y="52433"/>
                    <a:pt x="465134" y="66409"/>
                  </a:cubicBezTo>
                  <a:cubicBezTo>
                    <a:pt x="460143" y="77040"/>
                    <a:pt x="453506" y="87133"/>
                    <a:pt x="451583" y="99095"/>
                  </a:cubicBezTo>
                  <a:cubicBezTo>
                    <a:pt x="451103" y="102034"/>
                    <a:pt x="450049" y="104863"/>
                    <a:pt x="448459" y="107377"/>
                  </a:cubicBezTo>
                  <a:cubicBezTo>
                    <a:pt x="434594" y="131817"/>
                    <a:pt x="427328" y="158567"/>
                    <a:pt x="419453" y="185337"/>
                  </a:cubicBezTo>
                  <a:cubicBezTo>
                    <a:pt x="407713" y="225232"/>
                    <a:pt x="404053" y="266384"/>
                    <a:pt x="397379" y="307074"/>
                  </a:cubicBezTo>
                  <a:cubicBezTo>
                    <a:pt x="390594" y="348486"/>
                    <a:pt x="385011" y="390100"/>
                    <a:pt x="380223" y="431788"/>
                  </a:cubicBezTo>
                  <a:cubicBezTo>
                    <a:pt x="377505" y="455582"/>
                    <a:pt x="373623" y="479208"/>
                    <a:pt x="371460" y="503075"/>
                  </a:cubicBezTo>
                  <a:cubicBezTo>
                    <a:pt x="371164" y="506255"/>
                    <a:pt x="371072" y="509434"/>
                    <a:pt x="371146" y="512633"/>
                  </a:cubicBezTo>
                  <a:cubicBezTo>
                    <a:pt x="371719" y="540216"/>
                    <a:pt x="371386" y="567817"/>
                    <a:pt x="371774" y="595399"/>
                  </a:cubicBezTo>
                  <a:cubicBezTo>
                    <a:pt x="372033" y="613886"/>
                    <a:pt x="371904" y="632725"/>
                    <a:pt x="370296" y="651397"/>
                  </a:cubicBezTo>
                  <a:cubicBezTo>
                    <a:pt x="369112" y="665207"/>
                    <a:pt x="368909" y="679128"/>
                    <a:pt x="368447" y="693048"/>
                  </a:cubicBezTo>
                  <a:cubicBezTo>
                    <a:pt x="367412" y="722461"/>
                    <a:pt x="370831" y="751893"/>
                    <a:pt x="369445" y="781250"/>
                  </a:cubicBezTo>
                  <a:cubicBezTo>
                    <a:pt x="368095" y="809758"/>
                    <a:pt x="368114" y="838265"/>
                    <a:pt x="368706" y="866735"/>
                  </a:cubicBezTo>
                  <a:cubicBezTo>
                    <a:pt x="369168" y="888143"/>
                    <a:pt x="369390" y="909570"/>
                    <a:pt x="369889" y="930996"/>
                  </a:cubicBezTo>
                  <a:cubicBezTo>
                    <a:pt x="370203" y="945619"/>
                    <a:pt x="368206" y="960113"/>
                    <a:pt x="368299" y="974718"/>
                  </a:cubicBezTo>
                  <a:cubicBezTo>
                    <a:pt x="368206" y="977473"/>
                    <a:pt x="367652" y="980172"/>
                    <a:pt x="366672" y="982741"/>
                  </a:cubicBezTo>
                  <a:cubicBezTo>
                    <a:pt x="365988" y="984424"/>
                    <a:pt x="365600" y="986217"/>
                    <a:pt x="365526" y="988047"/>
                  </a:cubicBezTo>
                  <a:cubicBezTo>
                    <a:pt x="366006" y="1008106"/>
                    <a:pt x="362642" y="1028127"/>
                    <a:pt x="364269" y="1048149"/>
                  </a:cubicBezTo>
                  <a:cubicBezTo>
                    <a:pt x="366598" y="1076785"/>
                    <a:pt x="366302" y="1105459"/>
                    <a:pt x="367226" y="1134132"/>
                  </a:cubicBezTo>
                  <a:cubicBezTo>
                    <a:pt x="367948" y="1156613"/>
                    <a:pt x="369778" y="1179074"/>
                    <a:pt x="371201" y="1201536"/>
                  </a:cubicBezTo>
                  <a:cubicBezTo>
                    <a:pt x="372477" y="1221484"/>
                    <a:pt x="373272" y="1241505"/>
                    <a:pt x="375250" y="1261397"/>
                  </a:cubicBezTo>
                  <a:cubicBezTo>
                    <a:pt x="378226" y="1291236"/>
                    <a:pt x="381998" y="1320981"/>
                    <a:pt x="386582" y="1350653"/>
                  </a:cubicBezTo>
                  <a:cubicBezTo>
                    <a:pt x="390779" y="1378033"/>
                    <a:pt x="395475" y="1405357"/>
                    <a:pt x="397379" y="1433124"/>
                  </a:cubicBezTo>
                  <a:cubicBezTo>
                    <a:pt x="398784" y="1453700"/>
                    <a:pt x="400947" y="1474332"/>
                    <a:pt x="404072" y="1494797"/>
                  </a:cubicBezTo>
                  <a:cubicBezTo>
                    <a:pt x="404441" y="1497053"/>
                    <a:pt x="405181" y="1499234"/>
                    <a:pt x="406253" y="1501249"/>
                  </a:cubicBezTo>
                  <a:cubicBezTo>
                    <a:pt x="408712" y="1506112"/>
                    <a:pt x="408213" y="1511510"/>
                    <a:pt x="408933" y="1516668"/>
                  </a:cubicBezTo>
                  <a:cubicBezTo>
                    <a:pt x="412206" y="1540479"/>
                    <a:pt x="423538" y="1560648"/>
                    <a:pt x="437385" y="1579524"/>
                  </a:cubicBezTo>
                  <a:cubicBezTo>
                    <a:pt x="447793" y="1593777"/>
                    <a:pt x="463267" y="1599712"/>
                    <a:pt x="479905" y="1601708"/>
                  </a:cubicBezTo>
                  <a:cubicBezTo>
                    <a:pt x="510113" y="1605239"/>
                    <a:pt x="540617" y="1604703"/>
                    <a:pt x="570825" y="1602928"/>
                  </a:cubicBezTo>
                  <a:cubicBezTo>
                    <a:pt x="607078" y="1600784"/>
                    <a:pt x="638987" y="1587030"/>
                    <a:pt x="663168" y="1558375"/>
                  </a:cubicBezTo>
                  <a:cubicBezTo>
                    <a:pt x="670304" y="1549926"/>
                    <a:pt x="674464" y="1539887"/>
                    <a:pt x="677348" y="1529738"/>
                  </a:cubicBezTo>
                  <a:cubicBezTo>
                    <a:pt x="684928" y="1502950"/>
                    <a:pt x="691842" y="1475774"/>
                    <a:pt x="689956" y="1447637"/>
                  </a:cubicBezTo>
                  <a:cubicBezTo>
                    <a:pt x="688551" y="1427153"/>
                    <a:pt x="688274" y="1406614"/>
                    <a:pt x="689161" y="1386111"/>
                  </a:cubicBezTo>
                  <a:cubicBezTo>
                    <a:pt x="690030" y="1366700"/>
                    <a:pt x="688755" y="1347400"/>
                    <a:pt x="688810" y="1328062"/>
                  </a:cubicBezTo>
                  <a:cubicBezTo>
                    <a:pt x="688810" y="1303437"/>
                    <a:pt x="696612" y="1280790"/>
                    <a:pt x="707426" y="1259327"/>
                  </a:cubicBezTo>
                  <a:cubicBezTo>
                    <a:pt x="715283" y="1243743"/>
                    <a:pt x="730776" y="1238991"/>
                    <a:pt x="747118" y="1237919"/>
                  </a:cubicBezTo>
                  <a:cubicBezTo>
                    <a:pt x="764478" y="1236773"/>
                    <a:pt x="781689" y="1239287"/>
                    <a:pt x="798882" y="1241043"/>
                  </a:cubicBezTo>
                  <a:cubicBezTo>
                    <a:pt x="819791" y="1243188"/>
                    <a:pt x="840386" y="1247662"/>
                    <a:pt x="861257" y="1249473"/>
                  </a:cubicBezTo>
                  <a:cubicBezTo>
                    <a:pt x="891262" y="1252080"/>
                    <a:pt x="920971" y="1257164"/>
                    <a:pt x="950975" y="1259438"/>
                  </a:cubicBezTo>
                  <a:cubicBezTo>
                    <a:pt x="971940" y="1261028"/>
                    <a:pt x="992905" y="1258902"/>
                    <a:pt x="1013832" y="1257700"/>
                  </a:cubicBezTo>
                  <a:cubicBezTo>
                    <a:pt x="1029749" y="1256776"/>
                    <a:pt x="1045629" y="1255149"/>
                    <a:pt x="1061547" y="1254391"/>
                  </a:cubicBezTo>
                  <a:cubicBezTo>
                    <a:pt x="1077465" y="1253633"/>
                    <a:pt x="1093419" y="1252542"/>
                    <a:pt x="1109077" y="1249252"/>
                  </a:cubicBezTo>
                  <a:cubicBezTo>
                    <a:pt x="1110630" y="1248900"/>
                    <a:pt x="1112202" y="1248623"/>
                    <a:pt x="1113792" y="1248419"/>
                  </a:cubicBezTo>
                  <a:cubicBezTo>
                    <a:pt x="1115825" y="1248179"/>
                    <a:pt x="1118210" y="1247662"/>
                    <a:pt x="1119449" y="1249695"/>
                  </a:cubicBezTo>
                  <a:cubicBezTo>
                    <a:pt x="1120909" y="1252080"/>
                    <a:pt x="1119134" y="1254095"/>
                    <a:pt x="1117600" y="1255777"/>
                  </a:cubicBezTo>
                  <a:cubicBezTo>
                    <a:pt x="1112719" y="1261213"/>
                    <a:pt x="1107303" y="1266130"/>
                    <a:pt x="1102256" y="1271399"/>
                  </a:cubicBezTo>
                  <a:cubicBezTo>
                    <a:pt x="1072547" y="1302439"/>
                    <a:pt x="1036774" y="1323459"/>
                    <a:pt x="995788" y="1335790"/>
                  </a:cubicBezTo>
                  <a:cubicBezTo>
                    <a:pt x="987247" y="1338360"/>
                    <a:pt x="982052" y="1343739"/>
                    <a:pt x="982126" y="1352428"/>
                  </a:cubicBezTo>
                  <a:cubicBezTo>
                    <a:pt x="982330" y="1376203"/>
                    <a:pt x="976580" y="1399626"/>
                    <a:pt x="977726" y="1423363"/>
                  </a:cubicBezTo>
                  <a:cubicBezTo>
                    <a:pt x="978595" y="1441333"/>
                    <a:pt x="978632" y="1459358"/>
                    <a:pt x="980499" y="1477290"/>
                  </a:cubicBezTo>
                  <a:cubicBezTo>
                    <a:pt x="982903" y="1500602"/>
                    <a:pt x="1000706" y="1523508"/>
                    <a:pt x="1025331" y="1528278"/>
                  </a:cubicBezTo>
                  <a:cubicBezTo>
                    <a:pt x="1042080" y="1531790"/>
                    <a:pt x="1059255" y="1532844"/>
                    <a:pt x="1076300" y="1531402"/>
                  </a:cubicBezTo>
                  <a:cubicBezTo>
                    <a:pt x="1089426" y="1530108"/>
                    <a:pt x="1102736" y="1531513"/>
                    <a:pt x="1115917" y="1531402"/>
                  </a:cubicBezTo>
                  <a:cubicBezTo>
                    <a:pt x="1138102" y="1531106"/>
                    <a:pt x="1160509" y="1533102"/>
                    <a:pt x="1181418" y="1521863"/>
                  </a:cubicBezTo>
                  <a:cubicBezTo>
                    <a:pt x="1197242" y="1513358"/>
                    <a:pt x="1211884" y="1489029"/>
                    <a:pt x="1208594" y="1469895"/>
                  </a:cubicBezTo>
                  <a:cubicBezTo>
                    <a:pt x="1204249" y="1445363"/>
                    <a:pt x="1203454" y="1420350"/>
                    <a:pt x="1206209" y="1395596"/>
                  </a:cubicBezTo>
                  <a:cubicBezTo>
                    <a:pt x="1206671" y="1389901"/>
                    <a:pt x="1206726" y="1384171"/>
                    <a:pt x="1206357" y="1378476"/>
                  </a:cubicBezTo>
                  <a:cubicBezTo>
                    <a:pt x="1205765" y="1358326"/>
                    <a:pt x="1208297" y="1338452"/>
                    <a:pt x="1211200" y="1318560"/>
                  </a:cubicBezTo>
                  <a:cubicBezTo>
                    <a:pt x="1216007" y="1285837"/>
                    <a:pt x="1223476" y="1253559"/>
                    <a:pt x="1233514" y="1222038"/>
                  </a:cubicBezTo>
                  <a:cubicBezTo>
                    <a:pt x="1241039" y="1198172"/>
                    <a:pt x="1245789" y="1173436"/>
                    <a:pt x="1253332" y="1149458"/>
                  </a:cubicBezTo>
                  <a:cubicBezTo>
                    <a:pt x="1257584" y="1135926"/>
                    <a:pt x="1256161" y="1121413"/>
                    <a:pt x="1258195" y="1107418"/>
                  </a:cubicBezTo>
                  <a:cubicBezTo>
                    <a:pt x="1261688" y="1083496"/>
                    <a:pt x="1264776" y="1059518"/>
                    <a:pt x="1267438" y="1035504"/>
                  </a:cubicBezTo>
                  <a:cubicBezTo>
                    <a:pt x="1269989" y="1012838"/>
                    <a:pt x="1273132" y="990284"/>
                    <a:pt x="1272208" y="967342"/>
                  </a:cubicBezTo>
                  <a:cubicBezTo>
                    <a:pt x="1271431" y="948374"/>
                    <a:pt x="1274056" y="929517"/>
                    <a:pt x="1276792" y="910845"/>
                  </a:cubicBezTo>
                  <a:cubicBezTo>
                    <a:pt x="1279695" y="890953"/>
                    <a:pt x="1278697" y="870691"/>
                    <a:pt x="1273872" y="851169"/>
                  </a:cubicBezTo>
                  <a:cubicBezTo>
                    <a:pt x="1270045" y="835529"/>
                    <a:pt x="1269305" y="819741"/>
                    <a:pt x="1269250" y="803638"/>
                  </a:cubicBezTo>
                  <a:cubicBezTo>
                    <a:pt x="1269250" y="773319"/>
                    <a:pt x="1265811" y="743093"/>
                    <a:pt x="1266661" y="712755"/>
                  </a:cubicBezTo>
                  <a:cubicBezTo>
                    <a:pt x="1267882" y="701257"/>
                    <a:pt x="1268363" y="689684"/>
                    <a:pt x="1268048" y="678129"/>
                  </a:cubicBezTo>
                  <a:cubicBezTo>
                    <a:pt x="1268085" y="675412"/>
                    <a:pt x="1267882" y="672694"/>
                    <a:pt x="1267401" y="670014"/>
                  </a:cubicBezTo>
                  <a:cubicBezTo>
                    <a:pt x="1265367" y="660770"/>
                    <a:pt x="1261152" y="657350"/>
                    <a:pt x="1251816" y="657073"/>
                  </a:cubicBezTo>
                  <a:cubicBezTo>
                    <a:pt x="1249968" y="657073"/>
                    <a:pt x="1248119" y="657073"/>
                    <a:pt x="1246363" y="657073"/>
                  </a:cubicBezTo>
                  <a:cubicBezTo>
                    <a:pt x="1245235" y="657073"/>
                    <a:pt x="1244107" y="656943"/>
                    <a:pt x="1242961" y="656925"/>
                  </a:cubicBezTo>
                  <a:cubicBezTo>
                    <a:pt x="1238469" y="656813"/>
                    <a:pt x="1234734" y="655742"/>
                    <a:pt x="1234290" y="650324"/>
                  </a:cubicBezTo>
                  <a:cubicBezTo>
                    <a:pt x="1233865" y="645315"/>
                    <a:pt x="1237360" y="640804"/>
                    <a:pt x="1242333" y="639990"/>
                  </a:cubicBezTo>
                  <a:cubicBezTo>
                    <a:pt x="1247084" y="639325"/>
                    <a:pt x="1251946" y="639861"/>
                    <a:pt x="1256438" y="641562"/>
                  </a:cubicBezTo>
                  <a:cubicBezTo>
                    <a:pt x="1265774" y="644501"/>
                    <a:pt x="1267937" y="643133"/>
                    <a:pt x="1270174" y="633446"/>
                  </a:cubicBezTo>
                  <a:cubicBezTo>
                    <a:pt x="1273945" y="616493"/>
                    <a:pt x="1279806" y="600095"/>
                    <a:pt x="1287626" y="584603"/>
                  </a:cubicBezTo>
                  <a:cubicBezTo>
                    <a:pt x="1295113" y="570035"/>
                    <a:pt x="1299680" y="554062"/>
                    <a:pt x="1309811" y="540733"/>
                  </a:cubicBezTo>
                  <a:cubicBezTo>
                    <a:pt x="1320533" y="526553"/>
                    <a:pt x="1331292" y="512392"/>
                    <a:pt x="1341239" y="497584"/>
                  </a:cubicBezTo>
                  <a:cubicBezTo>
                    <a:pt x="1346933" y="489061"/>
                    <a:pt x="1352479" y="480447"/>
                    <a:pt x="1357877" y="471702"/>
                  </a:cubicBezTo>
                  <a:cubicBezTo>
                    <a:pt x="1368433" y="454694"/>
                    <a:pt x="1382317" y="442252"/>
                    <a:pt x="1402801" y="438999"/>
                  </a:cubicBezTo>
                  <a:cubicBezTo>
                    <a:pt x="1416444" y="436706"/>
                    <a:pt x="1430439" y="439387"/>
                    <a:pt x="1442289" y="446523"/>
                  </a:cubicBezTo>
                  <a:cubicBezTo>
                    <a:pt x="1448741" y="450220"/>
                    <a:pt x="1449573" y="453917"/>
                    <a:pt x="1446689" y="460887"/>
                  </a:cubicBezTo>
                  <a:cubicBezTo>
                    <a:pt x="1441864" y="472460"/>
                    <a:pt x="1439534" y="484920"/>
                    <a:pt x="1434524" y="496438"/>
                  </a:cubicBezTo>
                  <a:cubicBezTo>
                    <a:pt x="1433693" y="497861"/>
                    <a:pt x="1433693" y="499636"/>
                    <a:pt x="1434524" y="501060"/>
                  </a:cubicBezTo>
                  <a:cubicBezTo>
                    <a:pt x="1437963" y="505330"/>
                    <a:pt x="1436115" y="509638"/>
                    <a:pt x="1435153" y="514001"/>
                  </a:cubicBezTo>
                  <a:cubicBezTo>
                    <a:pt x="1430180" y="536592"/>
                    <a:pt x="1418404" y="556225"/>
                    <a:pt x="1407995" y="576413"/>
                  </a:cubicBezTo>
                  <a:cubicBezTo>
                    <a:pt x="1405962" y="580739"/>
                    <a:pt x="1403688" y="584936"/>
                    <a:pt x="1401174" y="589003"/>
                  </a:cubicBezTo>
                  <a:cubicBezTo>
                    <a:pt x="1398937" y="594790"/>
                    <a:pt x="1394777" y="599337"/>
                    <a:pt x="1391357" y="604366"/>
                  </a:cubicBezTo>
                  <a:cubicBezTo>
                    <a:pt x="1386088" y="612001"/>
                    <a:pt x="1381559" y="620117"/>
                    <a:pt x="1377843" y="628602"/>
                  </a:cubicBezTo>
                  <a:cubicBezTo>
                    <a:pt x="1377399" y="629453"/>
                    <a:pt x="1377011" y="630322"/>
                    <a:pt x="1376678" y="631209"/>
                  </a:cubicBezTo>
                  <a:cubicBezTo>
                    <a:pt x="1375495" y="634426"/>
                    <a:pt x="1374441" y="637698"/>
                    <a:pt x="1373461" y="640989"/>
                  </a:cubicBezTo>
                  <a:cubicBezTo>
                    <a:pt x="1373129" y="641876"/>
                    <a:pt x="1372925" y="642782"/>
                    <a:pt x="1372851" y="643725"/>
                  </a:cubicBezTo>
                  <a:cubicBezTo>
                    <a:pt x="1372851" y="645925"/>
                    <a:pt x="1371890" y="648032"/>
                    <a:pt x="1372112" y="650269"/>
                  </a:cubicBezTo>
                  <a:cubicBezTo>
                    <a:pt x="1371835" y="651175"/>
                    <a:pt x="1371631" y="652100"/>
                    <a:pt x="1371520" y="653042"/>
                  </a:cubicBezTo>
                  <a:cubicBezTo>
                    <a:pt x="1371520" y="654891"/>
                    <a:pt x="1371520" y="656832"/>
                    <a:pt x="1371520" y="658718"/>
                  </a:cubicBezTo>
                  <a:cubicBezTo>
                    <a:pt x="1371520" y="659975"/>
                    <a:pt x="1371724" y="661232"/>
                    <a:pt x="1372130" y="662415"/>
                  </a:cubicBezTo>
                  <a:cubicBezTo>
                    <a:pt x="1372574" y="664615"/>
                    <a:pt x="1372833" y="666852"/>
                    <a:pt x="1372907" y="669108"/>
                  </a:cubicBezTo>
                  <a:cubicBezTo>
                    <a:pt x="1372981" y="670088"/>
                    <a:pt x="1373184" y="671049"/>
                    <a:pt x="1373499" y="671973"/>
                  </a:cubicBezTo>
                  <a:cubicBezTo>
                    <a:pt x="1373499" y="673988"/>
                    <a:pt x="1374386" y="675892"/>
                    <a:pt x="1374312" y="677908"/>
                  </a:cubicBezTo>
                  <a:cubicBezTo>
                    <a:pt x="1374460" y="678961"/>
                    <a:pt x="1374848" y="679959"/>
                    <a:pt x="1374922" y="681013"/>
                  </a:cubicBezTo>
                  <a:cubicBezTo>
                    <a:pt x="1375384" y="689813"/>
                    <a:pt x="1376512" y="698576"/>
                    <a:pt x="1378287" y="707209"/>
                  </a:cubicBezTo>
                  <a:cubicBezTo>
                    <a:pt x="1378453" y="708300"/>
                    <a:pt x="1378675" y="709391"/>
                    <a:pt x="1378989" y="710463"/>
                  </a:cubicBezTo>
                  <a:cubicBezTo>
                    <a:pt x="1381337" y="721685"/>
                    <a:pt x="1383518" y="732925"/>
                    <a:pt x="1385219" y="744258"/>
                  </a:cubicBezTo>
                  <a:cubicBezTo>
                    <a:pt x="1385330" y="745348"/>
                    <a:pt x="1385534" y="746439"/>
                    <a:pt x="1385829" y="747511"/>
                  </a:cubicBezTo>
                  <a:cubicBezTo>
                    <a:pt x="1386384" y="753686"/>
                    <a:pt x="1387549" y="759806"/>
                    <a:pt x="1387974" y="765998"/>
                  </a:cubicBezTo>
                  <a:cubicBezTo>
                    <a:pt x="1388011" y="767071"/>
                    <a:pt x="1388214" y="768143"/>
                    <a:pt x="1388547" y="769160"/>
                  </a:cubicBezTo>
                  <a:cubicBezTo>
                    <a:pt x="1388436" y="772007"/>
                    <a:pt x="1389564" y="774706"/>
                    <a:pt x="1389324" y="777608"/>
                  </a:cubicBezTo>
                  <a:cubicBezTo>
                    <a:pt x="1389342" y="779032"/>
                    <a:pt x="1389545" y="780437"/>
                    <a:pt x="1389952" y="781805"/>
                  </a:cubicBezTo>
                  <a:cubicBezTo>
                    <a:pt x="1389952" y="785059"/>
                    <a:pt x="1391006" y="788238"/>
                    <a:pt x="1390692" y="791511"/>
                  </a:cubicBezTo>
                  <a:cubicBezTo>
                    <a:pt x="1390784" y="793008"/>
                    <a:pt x="1391006" y="794506"/>
                    <a:pt x="1391338" y="795984"/>
                  </a:cubicBezTo>
                  <a:cubicBezTo>
                    <a:pt x="1391449" y="803047"/>
                    <a:pt x="1392448" y="810072"/>
                    <a:pt x="1392060" y="817153"/>
                  </a:cubicBezTo>
                  <a:cubicBezTo>
                    <a:pt x="1392115" y="818761"/>
                    <a:pt x="1392318" y="820351"/>
                    <a:pt x="1392706" y="821922"/>
                  </a:cubicBezTo>
                  <a:cubicBezTo>
                    <a:pt x="1392836" y="834290"/>
                    <a:pt x="1392337" y="846658"/>
                    <a:pt x="1393446" y="859007"/>
                  </a:cubicBezTo>
                  <a:cubicBezTo>
                    <a:pt x="1393520" y="860264"/>
                    <a:pt x="1393723" y="861503"/>
                    <a:pt x="1394056" y="862705"/>
                  </a:cubicBezTo>
                  <a:cubicBezTo>
                    <a:pt x="1394241" y="872410"/>
                    <a:pt x="1396478" y="882116"/>
                    <a:pt x="1394056" y="891803"/>
                  </a:cubicBezTo>
                  <a:cubicBezTo>
                    <a:pt x="1387549" y="905132"/>
                    <a:pt x="1375273" y="909958"/>
                    <a:pt x="1363774" y="903764"/>
                  </a:cubicBezTo>
                  <a:cubicBezTo>
                    <a:pt x="1357692" y="900455"/>
                    <a:pt x="1354642" y="895113"/>
                    <a:pt x="1353200" y="888568"/>
                  </a:cubicBezTo>
                  <a:cubicBezTo>
                    <a:pt x="1350722" y="877199"/>
                    <a:pt x="1349428" y="865589"/>
                    <a:pt x="1349336" y="853942"/>
                  </a:cubicBezTo>
                  <a:cubicBezTo>
                    <a:pt x="1349170" y="836323"/>
                    <a:pt x="1347006" y="818927"/>
                    <a:pt x="1345638" y="801439"/>
                  </a:cubicBezTo>
                  <a:cubicBezTo>
                    <a:pt x="1344270" y="783949"/>
                    <a:pt x="1342662" y="765998"/>
                    <a:pt x="1342440" y="748233"/>
                  </a:cubicBezTo>
                  <a:cubicBezTo>
                    <a:pt x="1342311" y="737640"/>
                    <a:pt x="1339908" y="727508"/>
                    <a:pt x="1338077" y="717174"/>
                  </a:cubicBezTo>
                  <a:cubicBezTo>
                    <a:pt x="1334250" y="695636"/>
                    <a:pt x="1329370" y="674266"/>
                    <a:pt x="1327336" y="652469"/>
                  </a:cubicBezTo>
                  <a:cubicBezTo>
                    <a:pt x="1326689" y="645555"/>
                    <a:pt x="1325765" y="644742"/>
                    <a:pt x="1319461" y="647755"/>
                  </a:cubicBezTo>
                  <a:cubicBezTo>
                    <a:pt x="1311844" y="651452"/>
                    <a:pt x="1304357" y="655316"/>
                    <a:pt x="1296592" y="658644"/>
                  </a:cubicBezTo>
                  <a:cubicBezTo>
                    <a:pt x="1294374" y="659587"/>
                    <a:pt x="1291915" y="660492"/>
                    <a:pt x="1290713" y="663099"/>
                  </a:cubicBezTo>
                  <a:cubicBezTo>
                    <a:pt x="1292710" y="664856"/>
                    <a:pt x="1295095" y="664005"/>
                    <a:pt x="1297276" y="664208"/>
                  </a:cubicBezTo>
                  <a:cubicBezTo>
                    <a:pt x="1308202" y="665114"/>
                    <a:pt x="1316762" y="673951"/>
                    <a:pt x="1317335" y="684896"/>
                  </a:cubicBezTo>
                  <a:cubicBezTo>
                    <a:pt x="1317889" y="695027"/>
                    <a:pt x="1315726" y="704917"/>
                    <a:pt x="1314007" y="714771"/>
                  </a:cubicBezTo>
                  <a:cubicBezTo>
                    <a:pt x="1311992" y="726436"/>
                    <a:pt x="1310051" y="738212"/>
                    <a:pt x="1306132" y="749453"/>
                  </a:cubicBezTo>
                  <a:cubicBezTo>
                    <a:pt x="1304653" y="753686"/>
                    <a:pt x="1304690" y="757199"/>
                    <a:pt x="1307666" y="760877"/>
                  </a:cubicBezTo>
                  <a:cubicBezTo>
                    <a:pt x="1312861" y="767292"/>
                    <a:pt x="1312528" y="774909"/>
                    <a:pt x="1311363" y="782471"/>
                  </a:cubicBezTo>
                  <a:cubicBezTo>
                    <a:pt x="1309885" y="791492"/>
                    <a:pt x="1307537" y="800329"/>
                    <a:pt x="1305373" y="809203"/>
                  </a:cubicBezTo>
                  <a:cubicBezTo>
                    <a:pt x="1301713" y="823660"/>
                    <a:pt x="1301990" y="838819"/>
                    <a:pt x="1306150" y="853128"/>
                  </a:cubicBezTo>
                  <a:cubicBezTo>
                    <a:pt x="1308535" y="860098"/>
                    <a:pt x="1308128" y="867715"/>
                    <a:pt x="1305041" y="874389"/>
                  </a:cubicBezTo>
                  <a:cubicBezTo>
                    <a:pt x="1302527" y="879713"/>
                    <a:pt x="1301916" y="886738"/>
                    <a:pt x="1305651" y="891526"/>
                  </a:cubicBezTo>
                  <a:cubicBezTo>
                    <a:pt x="1313619" y="901694"/>
                    <a:pt x="1312454" y="912823"/>
                    <a:pt x="1311197" y="924193"/>
                  </a:cubicBezTo>
                  <a:cubicBezTo>
                    <a:pt x="1310088" y="933492"/>
                    <a:pt x="1308442" y="942717"/>
                    <a:pt x="1306224" y="951812"/>
                  </a:cubicBezTo>
                  <a:cubicBezTo>
                    <a:pt x="1305133" y="955806"/>
                    <a:pt x="1305337" y="960039"/>
                    <a:pt x="1306852" y="963885"/>
                  </a:cubicBezTo>
                  <a:cubicBezTo>
                    <a:pt x="1309755" y="970965"/>
                    <a:pt x="1309551" y="978915"/>
                    <a:pt x="1306335" y="985847"/>
                  </a:cubicBezTo>
                  <a:cubicBezTo>
                    <a:pt x="1305891" y="986901"/>
                    <a:pt x="1305632" y="988047"/>
                    <a:pt x="1305096" y="989046"/>
                  </a:cubicBezTo>
                  <a:cubicBezTo>
                    <a:pt x="1299106" y="1000397"/>
                    <a:pt x="1297701" y="1010398"/>
                    <a:pt x="1308905" y="1020474"/>
                  </a:cubicBezTo>
                  <a:cubicBezTo>
                    <a:pt x="1316299" y="1027147"/>
                    <a:pt x="1318037" y="1037814"/>
                    <a:pt x="1318555" y="1047705"/>
                  </a:cubicBezTo>
                  <a:cubicBezTo>
                    <a:pt x="1320126" y="1076822"/>
                    <a:pt x="1319978" y="1106032"/>
                    <a:pt x="1318111" y="1135131"/>
                  </a:cubicBezTo>
                  <a:cubicBezTo>
                    <a:pt x="1315098" y="1181349"/>
                    <a:pt x="1303987" y="1226143"/>
                    <a:pt x="1297276" y="1271695"/>
                  </a:cubicBezTo>
                  <a:cubicBezTo>
                    <a:pt x="1292414" y="1304639"/>
                    <a:pt x="1288033" y="1337657"/>
                    <a:pt x="1282856" y="1370564"/>
                  </a:cubicBezTo>
                  <a:cubicBezTo>
                    <a:pt x="1279861" y="1389791"/>
                    <a:pt x="1279491" y="1409147"/>
                    <a:pt x="1277717" y="1428429"/>
                  </a:cubicBezTo>
                  <a:cubicBezTo>
                    <a:pt x="1276441" y="1442368"/>
                    <a:pt x="1270988" y="1454033"/>
                    <a:pt x="1260117" y="1462759"/>
                  </a:cubicBezTo>
                  <a:cubicBezTo>
                    <a:pt x="1254515" y="1467455"/>
                    <a:pt x="1250448" y="1473704"/>
                    <a:pt x="1248378" y="1480710"/>
                  </a:cubicBezTo>
                  <a:cubicBezTo>
                    <a:pt x="1241464" y="1500805"/>
                    <a:pt x="1231443" y="1518978"/>
                    <a:pt x="1215637" y="1533750"/>
                  </a:cubicBezTo>
                  <a:cubicBezTo>
                    <a:pt x="1207725" y="1541367"/>
                    <a:pt x="1198370" y="1547319"/>
                    <a:pt x="1188128" y="1551294"/>
                  </a:cubicBezTo>
                  <a:cubicBezTo>
                    <a:pt x="1169752" y="1558171"/>
                    <a:pt x="1151838" y="1565936"/>
                    <a:pt x="1134164" y="1574514"/>
                  </a:cubicBezTo>
                  <a:cubicBezTo>
                    <a:pt x="1104585" y="1588878"/>
                    <a:pt x="1074081" y="1586678"/>
                    <a:pt x="1044520" y="1574514"/>
                  </a:cubicBezTo>
                  <a:cubicBezTo>
                    <a:pt x="990132" y="1552218"/>
                    <a:pt x="956170" y="1510936"/>
                    <a:pt x="937591" y="1456011"/>
                  </a:cubicBezTo>
                  <a:cubicBezTo>
                    <a:pt x="932581" y="1441222"/>
                    <a:pt x="930862" y="1425767"/>
                    <a:pt x="930196" y="1410237"/>
                  </a:cubicBezTo>
                  <a:cubicBezTo>
                    <a:pt x="929882" y="1402565"/>
                    <a:pt x="926499" y="1395707"/>
                    <a:pt x="924853" y="1388386"/>
                  </a:cubicBezTo>
                  <a:cubicBezTo>
                    <a:pt x="923948" y="1384411"/>
                    <a:pt x="920121" y="1383209"/>
                    <a:pt x="916331" y="1382562"/>
                  </a:cubicBezTo>
                  <a:cubicBezTo>
                    <a:pt x="907790" y="1381101"/>
                    <a:pt x="899119" y="1380325"/>
                    <a:pt x="890726" y="1378051"/>
                  </a:cubicBezTo>
                  <a:cubicBezTo>
                    <a:pt x="881797" y="1375629"/>
                    <a:pt x="881242" y="1374853"/>
                    <a:pt x="882851" y="1365905"/>
                  </a:cubicBezTo>
                  <a:cubicBezTo>
                    <a:pt x="883239" y="1363798"/>
                    <a:pt x="883386" y="1361820"/>
                    <a:pt x="881556" y="1360359"/>
                  </a:cubicBezTo>
                  <a:cubicBezTo>
                    <a:pt x="880669" y="1359804"/>
                    <a:pt x="879745" y="1359324"/>
                    <a:pt x="878802" y="1358898"/>
                  </a:cubicBezTo>
                  <a:cubicBezTo>
                    <a:pt x="877840" y="1358455"/>
                    <a:pt x="876953" y="1357974"/>
                    <a:pt x="875992" y="1357475"/>
                  </a:cubicBezTo>
                  <a:cubicBezTo>
                    <a:pt x="873921" y="1356662"/>
                    <a:pt x="872387" y="1354887"/>
                    <a:pt x="871888" y="1352724"/>
                  </a:cubicBezTo>
                  <a:cubicBezTo>
                    <a:pt x="874088" y="1320168"/>
                    <a:pt x="906181" y="1294952"/>
                    <a:pt x="938626" y="1300313"/>
                  </a:cubicBezTo>
                  <a:cubicBezTo>
                    <a:pt x="942010" y="1300868"/>
                    <a:pt x="945318" y="1301810"/>
                    <a:pt x="948739" y="1302069"/>
                  </a:cubicBezTo>
                  <a:cubicBezTo>
                    <a:pt x="955024" y="1302790"/>
                    <a:pt x="961199" y="1300073"/>
                    <a:pt x="964915" y="1294970"/>
                  </a:cubicBezTo>
                  <a:cubicBezTo>
                    <a:pt x="967799" y="1291273"/>
                    <a:pt x="966967" y="1289239"/>
                    <a:pt x="962327" y="1288592"/>
                  </a:cubicBezTo>
                  <a:cubicBezTo>
                    <a:pt x="959609" y="1288278"/>
                    <a:pt x="956855" y="1288222"/>
                    <a:pt x="954118" y="1288426"/>
                  </a:cubicBezTo>
                  <a:cubicBezTo>
                    <a:pt x="921692" y="1290108"/>
                    <a:pt x="890079" y="1284359"/>
                    <a:pt x="858447" y="1278443"/>
                  </a:cubicBezTo>
                  <a:cubicBezTo>
                    <a:pt x="849870" y="1276834"/>
                    <a:pt x="841328" y="1274024"/>
                    <a:pt x="832177" y="1276927"/>
                  </a:cubicBezTo>
                  <a:cubicBezTo>
                    <a:pt x="826964" y="1278591"/>
                    <a:pt x="821344" y="1276224"/>
                    <a:pt x="816112" y="1274672"/>
                  </a:cubicBezTo>
                  <a:cubicBezTo>
                    <a:pt x="799215" y="1269643"/>
                    <a:pt x="783094" y="1273562"/>
                    <a:pt x="767325" y="1279238"/>
                  </a:cubicBezTo>
                  <a:cubicBezTo>
                    <a:pt x="759061" y="1282214"/>
                    <a:pt x="754735" y="1289627"/>
                    <a:pt x="751592" y="1297355"/>
                  </a:cubicBezTo>
                  <a:cubicBezTo>
                    <a:pt x="744844" y="1313383"/>
                    <a:pt x="741239" y="1330577"/>
                    <a:pt x="740999" y="1347973"/>
                  </a:cubicBezTo>
                  <a:cubicBezTo>
                    <a:pt x="740999" y="1398942"/>
                    <a:pt x="737302" y="1449522"/>
                    <a:pt x="726893" y="1499567"/>
                  </a:cubicBezTo>
                  <a:cubicBezTo>
                    <a:pt x="724878" y="1507757"/>
                    <a:pt x="723436" y="1516076"/>
                    <a:pt x="722567" y="1524469"/>
                  </a:cubicBezTo>
                  <a:cubicBezTo>
                    <a:pt x="722142" y="1530699"/>
                    <a:pt x="718426" y="1535968"/>
                    <a:pt x="715505" y="1541385"/>
                  </a:cubicBezTo>
                  <a:cubicBezTo>
                    <a:pt x="710033" y="1551405"/>
                    <a:pt x="703932" y="1561055"/>
                    <a:pt x="697258" y="1570317"/>
                  </a:cubicBezTo>
                  <a:cubicBezTo>
                    <a:pt x="692748" y="1576677"/>
                    <a:pt x="688828" y="1583258"/>
                    <a:pt x="687350" y="1591134"/>
                  </a:cubicBezTo>
                  <a:cubicBezTo>
                    <a:pt x="686351" y="1594905"/>
                    <a:pt x="684262" y="1598325"/>
                    <a:pt x="681360" y="1600932"/>
                  </a:cubicBezTo>
                  <a:cubicBezTo>
                    <a:pt x="677089" y="1605406"/>
                    <a:pt x="671931" y="1608826"/>
                    <a:pt x="667365" y="1612967"/>
                  </a:cubicBezTo>
                  <a:cubicBezTo>
                    <a:pt x="662133" y="1617699"/>
                    <a:pt x="662373" y="1620602"/>
                    <a:pt x="668622" y="1623763"/>
                  </a:cubicBezTo>
                  <a:cubicBezTo>
                    <a:pt x="676997" y="1627960"/>
                    <a:pt x="684410" y="1633839"/>
                    <a:pt x="690400" y="1641030"/>
                  </a:cubicBezTo>
                  <a:cubicBezTo>
                    <a:pt x="699514" y="1651882"/>
                    <a:pt x="703341" y="1664416"/>
                    <a:pt x="703803" y="1678245"/>
                  </a:cubicBezTo>
                  <a:cubicBezTo>
                    <a:pt x="703803" y="1681942"/>
                    <a:pt x="701529" y="1683791"/>
                    <a:pt x="698552" y="1685529"/>
                  </a:cubicBezTo>
                  <a:cubicBezTo>
                    <a:pt x="682635" y="1694495"/>
                    <a:pt x="665387" y="1700873"/>
                    <a:pt x="647473" y="1704404"/>
                  </a:cubicBezTo>
                  <a:cubicBezTo>
                    <a:pt x="631666" y="1707695"/>
                    <a:pt x="615693" y="1710302"/>
                    <a:pt x="599794" y="1713260"/>
                  </a:cubicBezTo>
                  <a:cubicBezTo>
                    <a:pt x="593971" y="1714350"/>
                    <a:pt x="590902" y="1712317"/>
                    <a:pt x="588444" y="1707362"/>
                  </a:cubicBezTo>
                  <a:cubicBezTo>
                    <a:pt x="580771" y="1692332"/>
                    <a:pt x="579625" y="1674806"/>
                    <a:pt x="585264" y="1658889"/>
                  </a:cubicBezTo>
                  <a:cubicBezTo>
                    <a:pt x="587833" y="1651050"/>
                    <a:pt x="587556" y="1650866"/>
                    <a:pt x="579496" y="1651772"/>
                  </a:cubicBezTo>
                  <a:cubicBezTo>
                    <a:pt x="541634" y="1655987"/>
                    <a:pt x="503939" y="1655635"/>
                    <a:pt x="466724" y="1646928"/>
                  </a:cubicBezTo>
                  <a:cubicBezTo>
                    <a:pt x="454726" y="1644118"/>
                    <a:pt x="442931" y="1640568"/>
                    <a:pt x="431211" y="1636741"/>
                  </a:cubicBezTo>
                  <a:cubicBezTo>
                    <a:pt x="426755" y="1635577"/>
                    <a:pt x="422780" y="1632970"/>
                    <a:pt x="419933" y="1629346"/>
                  </a:cubicBezTo>
                  <a:cubicBezTo>
                    <a:pt x="412779" y="1619012"/>
                    <a:pt x="403295" y="1609491"/>
                    <a:pt x="406475" y="1595016"/>
                  </a:cubicBezTo>
                  <a:cubicBezTo>
                    <a:pt x="407177" y="1591817"/>
                    <a:pt x="405587" y="1589266"/>
                    <a:pt x="403406" y="1587067"/>
                  </a:cubicBezTo>
                  <a:cubicBezTo>
                    <a:pt x="378319" y="1561702"/>
                    <a:pt x="363418" y="1530847"/>
                    <a:pt x="354193" y="1496812"/>
                  </a:cubicBezTo>
                  <a:cubicBezTo>
                    <a:pt x="345357" y="1464201"/>
                    <a:pt x="337240" y="1431442"/>
                    <a:pt x="334597" y="1397629"/>
                  </a:cubicBezTo>
                  <a:cubicBezTo>
                    <a:pt x="334153" y="1392083"/>
                    <a:pt x="331454" y="1392582"/>
                    <a:pt x="327757" y="1394339"/>
                  </a:cubicBezTo>
                  <a:cubicBezTo>
                    <a:pt x="315722" y="1400236"/>
                    <a:pt x="301838" y="1401086"/>
                    <a:pt x="289155" y="1396741"/>
                  </a:cubicBezTo>
                  <a:cubicBezTo>
                    <a:pt x="283295" y="1394893"/>
                    <a:pt x="279912" y="1391510"/>
                    <a:pt x="279542" y="1385076"/>
                  </a:cubicBezTo>
                  <a:cubicBezTo>
                    <a:pt x="279006" y="1379438"/>
                    <a:pt x="277934" y="1373873"/>
                    <a:pt x="276307" y="1368438"/>
                  </a:cubicBezTo>
                  <a:cubicBezTo>
                    <a:pt x="272018" y="1352557"/>
                    <a:pt x="259521" y="1343240"/>
                    <a:pt x="242901" y="1342020"/>
                  </a:cubicBezTo>
                  <a:cubicBezTo>
                    <a:pt x="221197" y="1340411"/>
                    <a:pt x="199290" y="1341207"/>
                    <a:pt x="177937" y="1335401"/>
                  </a:cubicBezTo>
                  <a:cubicBezTo>
                    <a:pt x="155901" y="1329393"/>
                    <a:pt x="134492" y="1322035"/>
                    <a:pt x="114748" y="1310370"/>
                  </a:cubicBezTo>
                  <a:cubicBezTo>
                    <a:pt x="112807" y="1309057"/>
                    <a:pt x="110736" y="1307967"/>
                    <a:pt x="108536" y="1307153"/>
                  </a:cubicBezTo>
                  <a:close/>
                </a:path>
              </a:pathLst>
            </a:custGeom>
            <a:solidFill>
              <a:srgbClr val="000000"/>
            </a:solidFill>
            <a:ln w="1847" cap="flat">
              <a:noFill/>
              <a:prstDash val="solid"/>
              <a:miter/>
            </a:ln>
          </p:spPr>
          <p:txBody>
            <a:bodyPr rtlCol="0" anchor="ctr"/>
            <a:lstStyle/>
            <a:p>
              <a:endParaRPr lang="es-CO"/>
            </a:p>
          </p:txBody>
        </p:sp>
        <p:sp>
          <p:nvSpPr>
            <p:cNvPr id="7" name="Freeform: Shape 6">
              <a:extLst>
                <a:ext uri="{FF2B5EF4-FFF2-40B4-BE49-F238E27FC236}">
                  <a16:creationId xmlns:a16="http://schemas.microsoft.com/office/drawing/2014/main" id="{3CD38D95-F5D3-E10A-E496-CD28D686559B}"/>
                </a:ext>
              </a:extLst>
            </p:cNvPr>
            <p:cNvSpPr/>
            <p:nvPr/>
          </p:nvSpPr>
          <p:spPr>
            <a:xfrm>
              <a:off x="-1996371" y="1759154"/>
              <a:ext cx="1218297" cy="559090"/>
            </a:xfrm>
            <a:custGeom>
              <a:avLst/>
              <a:gdLst>
                <a:gd name="connsiteX0" fmla="*/ 405257 w 1218297"/>
                <a:gd name="connsiteY0" fmla="*/ 260992 h 559090"/>
                <a:gd name="connsiteX1" fmla="*/ 410951 w 1218297"/>
                <a:gd name="connsiteY1" fmla="*/ 245167 h 559090"/>
                <a:gd name="connsiteX2" fmla="*/ 420620 w 1218297"/>
                <a:gd name="connsiteY2" fmla="*/ 224258 h 559090"/>
                <a:gd name="connsiteX3" fmla="*/ 430030 w 1218297"/>
                <a:gd name="connsiteY3" fmla="*/ 191203 h 559090"/>
                <a:gd name="connsiteX4" fmla="*/ 429697 w 1218297"/>
                <a:gd name="connsiteY4" fmla="*/ 176524 h 559090"/>
                <a:gd name="connsiteX5" fmla="*/ 408918 w 1218297"/>
                <a:gd name="connsiteY5" fmla="*/ 161957 h 559090"/>
                <a:gd name="connsiteX6" fmla="*/ 389987 w 1218297"/>
                <a:gd name="connsiteY6" fmla="*/ 179409 h 559090"/>
                <a:gd name="connsiteX7" fmla="*/ 387232 w 1218297"/>
                <a:gd name="connsiteY7" fmla="*/ 207804 h 559090"/>
                <a:gd name="connsiteX8" fmla="*/ 382740 w 1218297"/>
                <a:gd name="connsiteY8" fmla="*/ 213942 h 559090"/>
                <a:gd name="connsiteX9" fmla="*/ 357117 w 1218297"/>
                <a:gd name="connsiteY9" fmla="*/ 245370 h 559090"/>
                <a:gd name="connsiteX10" fmla="*/ 343400 w 1218297"/>
                <a:gd name="connsiteY10" fmla="*/ 304326 h 559090"/>
                <a:gd name="connsiteX11" fmla="*/ 337576 w 1218297"/>
                <a:gd name="connsiteY11" fmla="*/ 325327 h 559090"/>
                <a:gd name="connsiteX12" fmla="*/ 323230 w 1218297"/>
                <a:gd name="connsiteY12" fmla="*/ 369438 h 559090"/>
                <a:gd name="connsiteX13" fmla="*/ 316150 w 1218297"/>
                <a:gd name="connsiteY13" fmla="*/ 370769 h 559090"/>
                <a:gd name="connsiteX14" fmla="*/ 300953 w 1218297"/>
                <a:gd name="connsiteY14" fmla="*/ 356312 h 559090"/>
                <a:gd name="connsiteX15" fmla="*/ 265199 w 1218297"/>
                <a:gd name="connsiteY15" fmla="*/ 349878 h 559090"/>
                <a:gd name="connsiteX16" fmla="*/ 259523 w 1218297"/>
                <a:gd name="connsiteY16" fmla="*/ 355424 h 559090"/>
                <a:gd name="connsiteX17" fmla="*/ 258617 w 1218297"/>
                <a:gd name="connsiteY17" fmla="*/ 359380 h 559090"/>
                <a:gd name="connsiteX18" fmla="*/ 251703 w 1218297"/>
                <a:gd name="connsiteY18" fmla="*/ 402234 h 559090"/>
                <a:gd name="connsiteX19" fmla="*/ 242589 w 1218297"/>
                <a:gd name="connsiteY19" fmla="*/ 435011 h 559090"/>
                <a:gd name="connsiteX20" fmla="*/ 218556 w 1218297"/>
                <a:gd name="connsiteY20" fmla="*/ 467382 h 559090"/>
                <a:gd name="connsiteX21" fmla="*/ 208869 w 1218297"/>
                <a:gd name="connsiteY21" fmla="*/ 475942 h 559090"/>
                <a:gd name="connsiteX22" fmla="*/ 166700 w 1218297"/>
                <a:gd name="connsiteY22" fmla="*/ 495815 h 559090"/>
                <a:gd name="connsiteX23" fmla="*/ 139228 w 1218297"/>
                <a:gd name="connsiteY23" fmla="*/ 500307 h 559090"/>
                <a:gd name="connsiteX24" fmla="*/ 118411 w 1218297"/>
                <a:gd name="connsiteY24" fmla="*/ 503155 h 559090"/>
                <a:gd name="connsiteX25" fmla="*/ 96800 w 1218297"/>
                <a:gd name="connsiteY25" fmla="*/ 505447 h 559090"/>
                <a:gd name="connsiteX26" fmla="*/ 46718 w 1218297"/>
                <a:gd name="connsiteY26" fmla="*/ 520108 h 559090"/>
                <a:gd name="connsiteX27" fmla="*/ 3532 w 1218297"/>
                <a:gd name="connsiteY27" fmla="*/ 551794 h 559090"/>
                <a:gd name="connsiteX28" fmla="*/ -1533 w 1218297"/>
                <a:gd name="connsiteY28" fmla="*/ 556323 h 559090"/>
                <a:gd name="connsiteX29" fmla="*/ -2032 w 1218297"/>
                <a:gd name="connsiteY29" fmla="*/ 554974 h 559090"/>
                <a:gd name="connsiteX30" fmla="*/ -1755 w 1218297"/>
                <a:gd name="connsiteY30" fmla="*/ 554623 h 559090"/>
                <a:gd name="connsiteX31" fmla="*/ 44463 w 1218297"/>
                <a:gd name="connsiteY31" fmla="*/ 519072 h 559090"/>
                <a:gd name="connsiteX32" fmla="*/ 111016 w 1218297"/>
                <a:gd name="connsiteY32" fmla="*/ 501953 h 559090"/>
                <a:gd name="connsiteX33" fmla="*/ 181489 w 1218297"/>
                <a:gd name="connsiteY33" fmla="*/ 489326 h 559090"/>
                <a:gd name="connsiteX34" fmla="*/ 207981 w 1218297"/>
                <a:gd name="connsiteY34" fmla="*/ 474093 h 559090"/>
                <a:gd name="connsiteX35" fmla="*/ 219998 w 1218297"/>
                <a:gd name="connsiteY35" fmla="*/ 463925 h 559090"/>
                <a:gd name="connsiteX36" fmla="*/ 238929 w 1218297"/>
                <a:gd name="connsiteY36" fmla="*/ 439171 h 559090"/>
                <a:gd name="connsiteX37" fmla="*/ 245418 w 1218297"/>
                <a:gd name="connsiteY37" fmla="*/ 420443 h 559090"/>
                <a:gd name="connsiteX38" fmla="*/ 258506 w 1218297"/>
                <a:gd name="connsiteY38" fmla="*/ 350654 h 559090"/>
                <a:gd name="connsiteX39" fmla="*/ 308588 w 1218297"/>
                <a:gd name="connsiteY39" fmla="*/ 191148 h 559090"/>
                <a:gd name="connsiteX40" fmla="*/ 361295 w 1218297"/>
                <a:gd name="connsiteY40" fmla="*/ 109675 h 559090"/>
                <a:gd name="connsiteX41" fmla="*/ 389340 w 1218297"/>
                <a:gd name="connsiteY41" fmla="*/ 79708 h 559090"/>
                <a:gd name="connsiteX42" fmla="*/ 419252 w 1218297"/>
                <a:gd name="connsiteY42" fmla="*/ 52790 h 559090"/>
                <a:gd name="connsiteX43" fmla="*/ 443008 w 1218297"/>
                <a:gd name="connsiteY43" fmla="*/ 35431 h 559090"/>
                <a:gd name="connsiteX44" fmla="*/ 486712 w 1218297"/>
                <a:gd name="connsiteY44" fmla="*/ 14892 h 559090"/>
                <a:gd name="connsiteX45" fmla="*/ 538272 w 1218297"/>
                <a:gd name="connsiteY45" fmla="*/ 1267 h 559090"/>
                <a:gd name="connsiteX46" fmla="*/ 569478 w 1218297"/>
                <a:gd name="connsiteY46" fmla="*/ -2080 h 559090"/>
                <a:gd name="connsiteX47" fmla="*/ 676925 w 1218297"/>
                <a:gd name="connsiteY47" fmla="*/ -2634 h 559090"/>
                <a:gd name="connsiteX48" fmla="*/ 748766 w 1218297"/>
                <a:gd name="connsiteY48" fmla="*/ -2468 h 559090"/>
                <a:gd name="connsiteX49" fmla="*/ 759692 w 1218297"/>
                <a:gd name="connsiteY49" fmla="*/ -1987 h 559090"/>
                <a:gd name="connsiteX50" fmla="*/ 836229 w 1218297"/>
                <a:gd name="connsiteY50" fmla="*/ -453 h 559090"/>
                <a:gd name="connsiteX51" fmla="*/ 869727 w 1218297"/>
                <a:gd name="connsiteY51" fmla="*/ -1987 h 559090"/>
                <a:gd name="connsiteX52" fmla="*/ 903577 w 1218297"/>
                <a:gd name="connsiteY52" fmla="*/ 2394 h 559090"/>
                <a:gd name="connsiteX53" fmla="*/ 1018696 w 1218297"/>
                <a:gd name="connsiteY53" fmla="*/ 39369 h 559090"/>
                <a:gd name="connsiteX54" fmla="*/ 1046094 w 1218297"/>
                <a:gd name="connsiteY54" fmla="*/ 54750 h 559090"/>
                <a:gd name="connsiteX55" fmla="*/ 1119470 w 1218297"/>
                <a:gd name="connsiteY55" fmla="*/ 103722 h 559090"/>
                <a:gd name="connsiteX56" fmla="*/ 1154762 w 1218297"/>
                <a:gd name="connsiteY56" fmla="*/ 135816 h 559090"/>
                <a:gd name="connsiteX57" fmla="*/ 1202421 w 1218297"/>
                <a:gd name="connsiteY57" fmla="*/ 191407 h 559090"/>
                <a:gd name="connsiteX58" fmla="*/ 1216176 w 1218297"/>
                <a:gd name="connsiteY58" fmla="*/ 210892 h 559090"/>
                <a:gd name="connsiteX59" fmla="*/ 1188445 w 1218297"/>
                <a:gd name="connsiteY59" fmla="*/ 215902 h 559090"/>
                <a:gd name="connsiteX60" fmla="*/ 1164116 w 1218297"/>
                <a:gd name="connsiteY60" fmla="*/ 236238 h 559090"/>
                <a:gd name="connsiteX61" fmla="*/ 1148328 w 1218297"/>
                <a:gd name="connsiteY61" fmla="*/ 241784 h 559090"/>
                <a:gd name="connsiteX62" fmla="*/ 1087857 w 1218297"/>
                <a:gd name="connsiteY62" fmla="*/ 230451 h 559090"/>
                <a:gd name="connsiteX63" fmla="*/ 1069240 w 1218297"/>
                <a:gd name="connsiteY63" fmla="*/ 221356 h 559090"/>
                <a:gd name="connsiteX64" fmla="*/ 1036999 w 1218297"/>
                <a:gd name="connsiteY64" fmla="*/ 190796 h 559090"/>
                <a:gd name="connsiteX65" fmla="*/ 1030713 w 1218297"/>
                <a:gd name="connsiteY65" fmla="*/ 180462 h 559090"/>
                <a:gd name="connsiteX66" fmla="*/ 1017181 w 1218297"/>
                <a:gd name="connsiteY66" fmla="*/ 163398 h 559090"/>
                <a:gd name="connsiteX67" fmla="*/ 999895 w 1218297"/>
                <a:gd name="connsiteY67" fmla="*/ 153674 h 559090"/>
                <a:gd name="connsiteX68" fmla="*/ 999377 w 1218297"/>
                <a:gd name="connsiteY68" fmla="*/ 146705 h 559090"/>
                <a:gd name="connsiteX69" fmla="*/ 997898 w 1218297"/>
                <a:gd name="connsiteY69" fmla="*/ 135428 h 559090"/>
                <a:gd name="connsiteX70" fmla="*/ 972534 w 1218297"/>
                <a:gd name="connsiteY70" fmla="*/ 125167 h 559090"/>
                <a:gd name="connsiteX71" fmla="*/ 881226 w 1218297"/>
                <a:gd name="connsiteY71" fmla="*/ 94423 h 559090"/>
                <a:gd name="connsiteX72" fmla="*/ 844252 w 1218297"/>
                <a:gd name="connsiteY72" fmla="*/ 87361 h 559090"/>
                <a:gd name="connsiteX73" fmla="*/ 832051 w 1218297"/>
                <a:gd name="connsiteY73" fmla="*/ 91613 h 559090"/>
                <a:gd name="connsiteX74" fmla="*/ 835212 w 1218297"/>
                <a:gd name="connsiteY74" fmla="*/ 101078 h 559090"/>
                <a:gd name="connsiteX75" fmla="*/ 864144 w 1218297"/>
                <a:gd name="connsiteY75" fmla="*/ 106384 h 559090"/>
                <a:gd name="connsiteX76" fmla="*/ 868840 w 1218297"/>
                <a:gd name="connsiteY76" fmla="*/ 110248 h 559090"/>
                <a:gd name="connsiteX77" fmla="*/ 860225 w 1218297"/>
                <a:gd name="connsiteY77" fmla="*/ 110877 h 559090"/>
                <a:gd name="connsiteX78" fmla="*/ 794226 w 1218297"/>
                <a:gd name="connsiteY78" fmla="*/ 106458 h 559090"/>
                <a:gd name="connsiteX79" fmla="*/ 764258 w 1218297"/>
                <a:gd name="connsiteY79" fmla="*/ 106347 h 559090"/>
                <a:gd name="connsiteX80" fmla="*/ 684468 w 1218297"/>
                <a:gd name="connsiteY80" fmla="*/ 107845 h 559090"/>
                <a:gd name="connsiteX81" fmla="*/ 618247 w 1218297"/>
                <a:gd name="connsiteY81" fmla="*/ 107549 h 559090"/>
                <a:gd name="connsiteX82" fmla="*/ 541322 w 1218297"/>
                <a:gd name="connsiteY82" fmla="*/ 122024 h 559090"/>
                <a:gd name="connsiteX83" fmla="*/ 454433 w 1218297"/>
                <a:gd name="connsiteY83" fmla="*/ 187598 h 559090"/>
                <a:gd name="connsiteX84" fmla="*/ 416128 w 1218297"/>
                <a:gd name="connsiteY84" fmla="*/ 243374 h 559090"/>
                <a:gd name="connsiteX85" fmla="*/ 410877 w 1218297"/>
                <a:gd name="connsiteY85" fmla="*/ 254466 h 559090"/>
                <a:gd name="connsiteX86" fmla="*/ 405257 w 1218297"/>
                <a:gd name="connsiteY86" fmla="*/ 260992 h 55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218297" h="559090">
                  <a:moveTo>
                    <a:pt x="405257" y="260992"/>
                  </a:moveTo>
                  <a:cubicBezTo>
                    <a:pt x="405017" y="254965"/>
                    <a:pt x="408382" y="249992"/>
                    <a:pt x="410951" y="245167"/>
                  </a:cubicBezTo>
                  <a:cubicBezTo>
                    <a:pt x="414648" y="238382"/>
                    <a:pt x="417496" y="231209"/>
                    <a:pt x="420620" y="224258"/>
                  </a:cubicBezTo>
                  <a:cubicBezTo>
                    <a:pt x="425297" y="213887"/>
                    <a:pt x="430973" y="203589"/>
                    <a:pt x="430030" y="191203"/>
                  </a:cubicBezTo>
                  <a:cubicBezTo>
                    <a:pt x="429679" y="186434"/>
                    <a:pt x="431158" y="181497"/>
                    <a:pt x="429697" y="176524"/>
                  </a:cubicBezTo>
                  <a:cubicBezTo>
                    <a:pt x="426758" y="167595"/>
                    <a:pt x="418309" y="161679"/>
                    <a:pt x="408918" y="161957"/>
                  </a:cubicBezTo>
                  <a:cubicBezTo>
                    <a:pt x="399212" y="162437"/>
                    <a:pt x="391244" y="169777"/>
                    <a:pt x="389987" y="179409"/>
                  </a:cubicBezTo>
                  <a:cubicBezTo>
                    <a:pt x="388545" y="188818"/>
                    <a:pt x="387639" y="198302"/>
                    <a:pt x="387232" y="207804"/>
                  </a:cubicBezTo>
                  <a:cubicBezTo>
                    <a:pt x="387269" y="210615"/>
                    <a:pt x="385439" y="213129"/>
                    <a:pt x="382740" y="213942"/>
                  </a:cubicBezTo>
                  <a:cubicBezTo>
                    <a:pt x="368745" y="219932"/>
                    <a:pt x="360555" y="230581"/>
                    <a:pt x="357117" y="245370"/>
                  </a:cubicBezTo>
                  <a:cubicBezTo>
                    <a:pt x="352606" y="265041"/>
                    <a:pt x="348076" y="284711"/>
                    <a:pt x="343400" y="304326"/>
                  </a:cubicBezTo>
                  <a:cubicBezTo>
                    <a:pt x="341717" y="311388"/>
                    <a:pt x="339702" y="318413"/>
                    <a:pt x="337576" y="325327"/>
                  </a:cubicBezTo>
                  <a:cubicBezTo>
                    <a:pt x="332936" y="340117"/>
                    <a:pt x="328111" y="354777"/>
                    <a:pt x="323230" y="369438"/>
                  </a:cubicBezTo>
                  <a:cubicBezTo>
                    <a:pt x="321381" y="374984"/>
                    <a:pt x="319995" y="375446"/>
                    <a:pt x="316150" y="370769"/>
                  </a:cubicBezTo>
                  <a:cubicBezTo>
                    <a:pt x="311897" y="365148"/>
                    <a:pt x="306776" y="360268"/>
                    <a:pt x="300953" y="356312"/>
                  </a:cubicBezTo>
                  <a:cubicBezTo>
                    <a:pt x="290341" y="349564"/>
                    <a:pt x="277493" y="347272"/>
                    <a:pt x="265199" y="349878"/>
                  </a:cubicBezTo>
                  <a:cubicBezTo>
                    <a:pt x="262222" y="350433"/>
                    <a:pt x="259523" y="351597"/>
                    <a:pt x="259523" y="355424"/>
                  </a:cubicBezTo>
                  <a:cubicBezTo>
                    <a:pt x="259523" y="356755"/>
                    <a:pt x="258617" y="358068"/>
                    <a:pt x="258617" y="359380"/>
                  </a:cubicBezTo>
                  <a:cubicBezTo>
                    <a:pt x="258617" y="374022"/>
                    <a:pt x="255475" y="388146"/>
                    <a:pt x="251703" y="402234"/>
                  </a:cubicBezTo>
                  <a:cubicBezTo>
                    <a:pt x="248764" y="413178"/>
                    <a:pt x="246453" y="424289"/>
                    <a:pt x="242589" y="435011"/>
                  </a:cubicBezTo>
                  <a:cubicBezTo>
                    <a:pt x="237949" y="447934"/>
                    <a:pt x="229593" y="459211"/>
                    <a:pt x="218556" y="467382"/>
                  </a:cubicBezTo>
                  <a:cubicBezTo>
                    <a:pt x="215099" y="469989"/>
                    <a:pt x="212067" y="473094"/>
                    <a:pt x="208869" y="475942"/>
                  </a:cubicBezTo>
                  <a:cubicBezTo>
                    <a:pt x="196704" y="486794"/>
                    <a:pt x="181914" y="491748"/>
                    <a:pt x="166700" y="495815"/>
                  </a:cubicBezTo>
                  <a:cubicBezTo>
                    <a:pt x="157733" y="498274"/>
                    <a:pt x="148508" y="499772"/>
                    <a:pt x="139228" y="500307"/>
                  </a:cubicBezTo>
                  <a:cubicBezTo>
                    <a:pt x="132221" y="500622"/>
                    <a:pt x="125252" y="501565"/>
                    <a:pt x="118411" y="503155"/>
                  </a:cubicBezTo>
                  <a:cubicBezTo>
                    <a:pt x="111257" y="504874"/>
                    <a:pt x="103991" y="504356"/>
                    <a:pt x="96800" y="505447"/>
                  </a:cubicBezTo>
                  <a:cubicBezTo>
                    <a:pt x="79385" y="508109"/>
                    <a:pt x="62487" y="512398"/>
                    <a:pt x="46718" y="520108"/>
                  </a:cubicBezTo>
                  <a:cubicBezTo>
                    <a:pt x="30487" y="528038"/>
                    <a:pt x="15475" y="537873"/>
                    <a:pt x="3532" y="551794"/>
                  </a:cubicBezTo>
                  <a:cubicBezTo>
                    <a:pt x="1961" y="553421"/>
                    <a:pt x="260" y="554937"/>
                    <a:pt x="-1533" y="556323"/>
                  </a:cubicBezTo>
                  <a:cubicBezTo>
                    <a:pt x="-2051" y="556083"/>
                    <a:pt x="-2254" y="555473"/>
                    <a:pt x="-2032" y="554974"/>
                  </a:cubicBezTo>
                  <a:cubicBezTo>
                    <a:pt x="-1958" y="554844"/>
                    <a:pt x="-1866" y="554715"/>
                    <a:pt x="-1755" y="554623"/>
                  </a:cubicBezTo>
                  <a:cubicBezTo>
                    <a:pt x="10705" y="538964"/>
                    <a:pt x="26752" y="528020"/>
                    <a:pt x="44463" y="519072"/>
                  </a:cubicBezTo>
                  <a:cubicBezTo>
                    <a:pt x="65409" y="508461"/>
                    <a:pt x="87797" y="504282"/>
                    <a:pt x="111016" y="501953"/>
                  </a:cubicBezTo>
                  <a:cubicBezTo>
                    <a:pt x="134791" y="499661"/>
                    <a:pt x="158750" y="497867"/>
                    <a:pt x="181489" y="489326"/>
                  </a:cubicBezTo>
                  <a:cubicBezTo>
                    <a:pt x="191195" y="485962"/>
                    <a:pt x="200179" y="480785"/>
                    <a:pt x="207981" y="474093"/>
                  </a:cubicBezTo>
                  <a:cubicBezTo>
                    <a:pt x="211900" y="470580"/>
                    <a:pt x="215912" y="467216"/>
                    <a:pt x="219998" y="463925"/>
                  </a:cubicBezTo>
                  <a:cubicBezTo>
                    <a:pt x="228225" y="457343"/>
                    <a:pt x="234732" y="448840"/>
                    <a:pt x="238929" y="439171"/>
                  </a:cubicBezTo>
                  <a:cubicBezTo>
                    <a:pt x="241535" y="433089"/>
                    <a:pt x="243717" y="426840"/>
                    <a:pt x="245418" y="420443"/>
                  </a:cubicBezTo>
                  <a:cubicBezTo>
                    <a:pt x="251777" y="397593"/>
                    <a:pt x="256158" y="374244"/>
                    <a:pt x="258506" y="350654"/>
                  </a:cubicBezTo>
                  <a:cubicBezTo>
                    <a:pt x="264145" y="294084"/>
                    <a:pt x="282392" y="241377"/>
                    <a:pt x="308588" y="191148"/>
                  </a:cubicBezTo>
                  <a:cubicBezTo>
                    <a:pt x="323618" y="162308"/>
                    <a:pt x="341865" y="135686"/>
                    <a:pt x="361295" y="109675"/>
                  </a:cubicBezTo>
                  <a:cubicBezTo>
                    <a:pt x="369540" y="98712"/>
                    <a:pt x="380337" y="90042"/>
                    <a:pt x="389340" y="79708"/>
                  </a:cubicBezTo>
                  <a:cubicBezTo>
                    <a:pt x="398084" y="69447"/>
                    <a:pt x="408141" y="60407"/>
                    <a:pt x="419252" y="52790"/>
                  </a:cubicBezTo>
                  <a:cubicBezTo>
                    <a:pt x="427386" y="47244"/>
                    <a:pt x="434984" y="41069"/>
                    <a:pt x="443008" y="35431"/>
                  </a:cubicBezTo>
                  <a:cubicBezTo>
                    <a:pt x="456208" y="25984"/>
                    <a:pt x="471016" y="19033"/>
                    <a:pt x="486712" y="14892"/>
                  </a:cubicBezTo>
                  <a:cubicBezTo>
                    <a:pt x="503923" y="10473"/>
                    <a:pt x="521079" y="5777"/>
                    <a:pt x="538272" y="1267"/>
                  </a:cubicBezTo>
                  <a:cubicBezTo>
                    <a:pt x="548495" y="-1155"/>
                    <a:pt x="558977" y="-2283"/>
                    <a:pt x="569478" y="-2080"/>
                  </a:cubicBezTo>
                  <a:cubicBezTo>
                    <a:pt x="605306" y="-2190"/>
                    <a:pt x="641116" y="-1913"/>
                    <a:pt x="676925" y="-2634"/>
                  </a:cubicBezTo>
                  <a:cubicBezTo>
                    <a:pt x="700959" y="-3115"/>
                    <a:pt x="724807" y="-2116"/>
                    <a:pt x="748766" y="-2468"/>
                  </a:cubicBezTo>
                  <a:cubicBezTo>
                    <a:pt x="752408" y="-2523"/>
                    <a:pt x="756069" y="-2375"/>
                    <a:pt x="759692" y="-1987"/>
                  </a:cubicBezTo>
                  <a:cubicBezTo>
                    <a:pt x="785130" y="527"/>
                    <a:pt x="810716" y="1026"/>
                    <a:pt x="836229" y="-453"/>
                  </a:cubicBezTo>
                  <a:cubicBezTo>
                    <a:pt x="847321" y="-1007"/>
                    <a:pt x="858561" y="-1654"/>
                    <a:pt x="869727" y="-1987"/>
                  </a:cubicBezTo>
                  <a:cubicBezTo>
                    <a:pt x="881226" y="-2338"/>
                    <a:pt x="892393" y="121"/>
                    <a:pt x="903577" y="2394"/>
                  </a:cubicBezTo>
                  <a:cubicBezTo>
                    <a:pt x="943306" y="10492"/>
                    <a:pt x="981020" y="24912"/>
                    <a:pt x="1018696" y="39369"/>
                  </a:cubicBezTo>
                  <a:cubicBezTo>
                    <a:pt x="1028476" y="43066"/>
                    <a:pt x="1037036" y="49500"/>
                    <a:pt x="1046094" y="54750"/>
                  </a:cubicBezTo>
                  <a:cubicBezTo>
                    <a:pt x="1071570" y="69540"/>
                    <a:pt x="1095621" y="86455"/>
                    <a:pt x="1119470" y="103722"/>
                  </a:cubicBezTo>
                  <a:cubicBezTo>
                    <a:pt x="1132337" y="113151"/>
                    <a:pt x="1144169" y="123892"/>
                    <a:pt x="1154762" y="135816"/>
                  </a:cubicBezTo>
                  <a:cubicBezTo>
                    <a:pt x="1171123" y="153952"/>
                    <a:pt x="1185931" y="173382"/>
                    <a:pt x="1202421" y="191407"/>
                  </a:cubicBezTo>
                  <a:cubicBezTo>
                    <a:pt x="1207690" y="197396"/>
                    <a:pt x="1212312" y="203922"/>
                    <a:pt x="1216176" y="210892"/>
                  </a:cubicBezTo>
                  <a:cubicBezTo>
                    <a:pt x="1206674" y="210356"/>
                    <a:pt x="1197171" y="212075"/>
                    <a:pt x="1188445" y="215902"/>
                  </a:cubicBezTo>
                  <a:cubicBezTo>
                    <a:pt x="1178518" y="220154"/>
                    <a:pt x="1170051" y="227216"/>
                    <a:pt x="1164116" y="236238"/>
                  </a:cubicBezTo>
                  <a:cubicBezTo>
                    <a:pt x="1160160" y="242394"/>
                    <a:pt x="1155224" y="243633"/>
                    <a:pt x="1148328" y="241784"/>
                  </a:cubicBezTo>
                  <a:cubicBezTo>
                    <a:pt x="1128473" y="236571"/>
                    <a:pt x="1108267" y="232781"/>
                    <a:pt x="1087857" y="230451"/>
                  </a:cubicBezTo>
                  <a:cubicBezTo>
                    <a:pt x="1080776" y="229712"/>
                    <a:pt x="1074176" y="226495"/>
                    <a:pt x="1069240" y="221356"/>
                  </a:cubicBezTo>
                  <a:cubicBezTo>
                    <a:pt x="1058906" y="210744"/>
                    <a:pt x="1048904" y="199800"/>
                    <a:pt x="1036999" y="190796"/>
                  </a:cubicBezTo>
                  <a:cubicBezTo>
                    <a:pt x="1033838" y="188116"/>
                    <a:pt x="1031637" y="184492"/>
                    <a:pt x="1030713" y="180462"/>
                  </a:cubicBezTo>
                  <a:cubicBezTo>
                    <a:pt x="1028458" y="173068"/>
                    <a:pt x="1024668" y="166911"/>
                    <a:pt x="1017181" y="163398"/>
                  </a:cubicBezTo>
                  <a:cubicBezTo>
                    <a:pt x="1011228" y="160589"/>
                    <a:pt x="1005682" y="156891"/>
                    <a:pt x="999895" y="153674"/>
                  </a:cubicBezTo>
                  <a:cubicBezTo>
                    <a:pt x="996364" y="151696"/>
                    <a:pt x="995218" y="149663"/>
                    <a:pt x="999377" y="146705"/>
                  </a:cubicBezTo>
                  <a:cubicBezTo>
                    <a:pt x="1005164" y="142600"/>
                    <a:pt x="1004646" y="138275"/>
                    <a:pt x="997898" y="135428"/>
                  </a:cubicBezTo>
                  <a:cubicBezTo>
                    <a:pt x="989506" y="131878"/>
                    <a:pt x="980909" y="128791"/>
                    <a:pt x="972534" y="125167"/>
                  </a:cubicBezTo>
                  <a:cubicBezTo>
                    <a:pt x="942955" y="112559"/>
                    <a:pt x="912414" y="102262"/>
                    <a:pt x="881226" y="94423"/>
                  </a:cubicBezTo>
                  <a:cubicBezTo>
                    <a:pt x="869062" y="91280"/>
                    <a:pt x="856694" y="89284"/>
                    <a:pt x="844252" y="87361"/>
                  </a:cubicBezTo>
                  <a:cubicBezTo>
                    <a:pt x="839704" y="86289"/>
                    <a:pt x="834953" y="87953"/>
                    <a:pt x="832051" y="91613"/>
                  </a:cubicBezTo>
                  <a:cubicBezTo>
                    <a:pt x="827854" y="96716"/>
                    <a:pt x="828778" y="99821"/>
                    <a:pt x="835212" y="101078"/>
                  </a:cubicBezTo>
                  <a:cubicBezTo>
                    <a:pt x="844825" y="102927"/>
                    <a:pt x="854623" y="103981"/>
                    <a:pt x="864144" y="106384"/>
                  </a:cubicBezTo>
                  <a:cubicBezTo>
                    <a:pt x="865993" y="106865"/>
                    <a:pt x="869579" y="106199"/>
                    <a:pt x="868840" y="110248"/>
                  </a:cubicBezTo>
                  <a:cubicBezTo>
                    <a:pt x="866086" y="112097"/>
                    <a:pt x="863127" y="111487"/>
                    <a:pt x="860225" y="110877"/>
                  </a:cubicBezTo>
                  <a:cubicBezTo>
                    <a:pt x="838521" y="106495"/>
                    <a:pt x="816318" y="104998"/>
                    <a:pt x="794226" y="106458"/>
                  </a:cubicBezTo>
                  <a:cubicBezTo>
                    <a:pt x="784169" y="107013"/>
                    <a:pt x="774204" y="105904"/>
                    <a:pt x="764258" y="106347"/>
                  </a:cubicBezTo>
                  <a:cubicBezTo>
                    <a:pt x="737656" y="107567"/>
                    <a:pt x="710978" y="105331"/>
                    <a:pt x="684468" y="107845"/>
                  </a:cubicBezTo>
                  <a:cubicBezTo>
                    <a:pt x="662284" y="109952"/>
                    <a:pt x="640321" y="106310"/>
                    <a:pt x="618247" y="107549"/>
                  </a:cubicBezTo>
                  <a:cubicBezTo>
                    <a:pt x="591940" y="109046"/>
                    <a:pt x="566058" y="112300"/>
                    <a:pt x="541322" y="122024"/>
                  </a:cubicBezTo>
                  <a:cubicBezTo>
                    <a:pt x="506197" y="135816"/>
                    <a:pt x="478133" y="158611"/>
                    <a:pt x="454433" y="187598"/>
                  </a:cubicBezTo>
                  <a:cubicBezTo>
                    <a:pt x="440068" y="205161"/>
                    <a:pt x="428033" y="224184"/>
                    <a:pt x="416128" y="243374"/>
                  </a:cubicBezTo>
                  <a:cubicBezTo>
                    <a:pt x="413965" y="246886"/>
                    <a:pt x="412874" y="250898"/>
                    <a:pt x="410877" y="254466"/>
                  </a:cubicBezTo>
                  <a:cubicBezTo>
                    <a:pt x="409158" y="256962"/>
                    <a:pt x="408677" y="260234"/>
                    <a:pt x="405257" y="260992"/>
                  </a:cubicBezTo>
                  <a:close/>
                </a:path>
              </a:pathLst>
            </a:custGeom>
            <a:solidFill>
              <a:srgbClr val="020202"/>
            </a:solidFill>
            <a:ln w="1847" cap="flat">
              <a:noFill/>
              <a:prstDash val="solid"/>
              <a:miter/>
            </a:ln>
          </p:spPr>
          <p:txBody>
            <a:bodyPr rtlCol="0" anchor="ctr"/>
            <a:lstStyle/>
            <a:p>
              <a:endParaRPr lang="es-CO"/>
            </a:p>
          </p:txBody>
        </p:sp>
        <p:sp>
          <p:nvSpPr>
            <p:cNvPr id="8" name="Freeform: Shape 7">
              <a:extLst>
                <a:ext uri="{FF2B5EF4-FFF2-40B4-BE49-F238E27FC236}">
                  <a16:creationId xmlns:a16="http://schemas.microsoft.com/office/drawing/2014/main" id="{AD53FED7-6358-863C-3270-85285417A407}"/>
                </a:ext>
              </a:extLst>
            </p:cNvPr>
            <p:cNvSpPr/>
            <p:nvPr/>
          </p:nvSpPr>
          <p:spPr>
            <a:xfrm>
              <a:off x="-1438224" y="2062957"/>
              <a:ext cx="853938" cy="577700"/>
            </a:xfrm>
            <a:custGeom>
              <a:avLst/>
              <a:gdLst>
                <a:gd name="connsiteX0" fmla="*/ 797274 w 853938"/>
                <a:gd name="connsiteY0" fmla="*/ 448410 h 577700"/>
                <a:gd name="connsiteX1" fmla="*/ 819255 w 853938"/>
                <a:gd name="connsiteY1" fmla="*/ 405890 h 577700"/>
                <a:gd name="connsiteX2" fmla="*/ 832344 w 853938"/>
                <a:gd name="connsiteY2" fmla="*/ 368638 h 577700"/>
                <a:gd name="connsiteX3" fmla="*/ 830994 w 853938"/>
                <a:gd name="connsiteY3" fmla="*/ 363203 h 577700"/>
                <a:gd name="connsiteX4" fmla="*/ 829552 w 853938"/>
                <a:gd name="connsiteY4" fmla="*/ 355217 h 577700"/>
                <a:gd name="connsiteX5" fmla="*/ 839221 w 853938"/>
                <a:gd name="connsiteY5" fmla="*/ 326155 h 577700"/>
                <a:gd name="connsiteX6" fmla="*/ 842160 w 853938"/>
                <a:gd name="connsiteY6" fmla="*/ 319278 h 577700"/>
                <a:gd name="connsiteX7" fmla="*/ 839738 w 853938"/>
                <a:gd name="connsiteY7" fmla="*/ 307926 h 577700"/>
                <a:gd name="connsiteX8" fmla="*/ 799936 w 853938"/>
                <a:gd name="connsiteY8" fmla="*/ 299848 h 577700"/>
                <a:gd name="connsiteX9" fmla="*/ 756343 w 853938"/>
                <a:gd name="connsiteY9" fmla="*/ 331849 h 577700"/>
                <a:gd name="connsiteX10" fmla="*/ 716281 w 853938"/>
                <a:gd name="connsiteY10" fmla="*/ 390287 h 577700"/>
                <a:gd name="connsiteX11" fmla="*/ 692544 w 853938"/>
                <a:gd name="connsiteY11" fmla="*/ 431439 h 577700"/>
                <a:gd name="connsiteX12" fmla="*/ 680694 w 853938"/>
                <a:gd name="connsiteY12" fmla="*/ 456822 h 577700"/>
                <a:gd name="connsiteX13" fmla="*/ 668566 w 853938"/>
                <a:gd name="connsiteY13" fmla="*/ 495811 h 577700"/>
                <a:gd name="connsiteX14" fmla="*/ 655792 w 853938"/>
                <a:gd name="connsiteY14" fmla="*/ 503206 h 577700"/>
                <a:gd name="connsiteX15" fmla="*/ 640484 w 853938"/>
                <a:gd name="connsiteY15" fmla="*/ 500377 h 577700"/>
                <a:gd name="connsiteX16" fmla="*/ 633884 w 853938"/>
                <a:gd name="connsiteY16" fmla="*/ 504648 h 577700"/>
                <a:gd name="connsiteX17" fmla="*/ 638728 w 853938"/>
                <a:gd name="connsiteY17" fmla="*/ 514113 h 577700"/>
                <a:gd name="connsiteX18" fmla="*/ 642832 w 853938"/>
                <a:gd name="connsiteY18" fmla="*/ 514261 h 577700"/>
                <a:gd name="connsiteX19" fmla="*/ 637656 w 853938"/>
                <a:gd name="connsiteY19" fmla="*/ 517959 h 577700"/>
                <a:gd name="connsiteX20" fmla="*/ 523867 w 853938"/>
                <a:gd name="connsiteY20" fmla="*/ 550588 h 577700"/>
                <a:gd name="connsiteX21" fmla="*/ 449235 w 853938"/>
                <a:gd name="connsiteY21" fmla="*/ 564362 h 577700"/>
                <a:gd name="connsiteX22" fmla="*/ 384992 w 853938"/>
                <a:gd name="connsiteY22" fmla="*/ 574196 h 577700"/>
                <a:gd name="connsiteX23" fmla="*/ 366505 w 853938"/>
                <a:gd name="connsiteY23" fmla="*/ 574918 h 577700"/>
                <a:gd name="connsiteX24" fmla="*/ 291281 w 853938"/>
                <a:gd name="connsiteY24" fmla="*/ 573550 h 577700"/>
                <a:gd name="connsiteX25" fmla="*/ 193300 w 853938"/>
                <a:gd name="connsiteY25" fmla="*/ 552345 h 577700"/>
                <a:gd name="connsiteX26" fmla="*/ 137007 w 853938"/>
                <a:gd name="connsiteY26" fmla="*/ 530992 h 577700"/>
                <a:gd name="connsiteX27" fmla="*/ 94652 w 853938"/>
                <a:gd name="connsiteY27" fmla="*/ 498492 h 577700"/>
                <a:gd name="connsiteX28" fmla="*/ 18430 w 853938"/>
                <a:gd name="connsiteY28" fmla="*/ 374221 h 577700"/>
                <a:gd name="connsiteX29" fmla="*/ 1218 w 853938"/>
                <a:gd name="connsiteY29" fmla="*/ 300384 h 577700"/>
                <a:gd name="connsiteX30" fmla="*/ -1388 w 853938"/>
                <a:gd name="connsiteY30" fmla="*/ 194490 h 577700"/>
                <a:gd name="connsiteX31" fmla="*/ 1108 w 853938"/>
                <a:gd name="connsiteY31" fmla="*/ 122076 h 577700"/>
                <a:gd name="connsiteX32" fmla="*/ 6654 w 853938"/>
                <a:gd name="connsiteY32" fmla="*/ 90481 h 577700"/>
                <a:gd name="connsiteX33" fmla="*/ 11183 w 853938"/>
                <a:gd name="connsiteY33" fmla="*/ 85231 h 577700"/>
                <a:gd name="connsiteX34" fmla="*/ 11571 w 853938"/>
                <a:gd name="connsiteY34" fmla="*/ 93032 h 577700"/>
                <a:gd name="connsiteX35" fmla="*/ 6487 w 853938"/>
                <a:gd name="connsiteY35" fmla="*/ 145887 h 577700"/>
                <a:gd name="connsiteX36" fmla="*/ 3807 w 853938"/>
                <a:gd name="connsiteY36" fmla="*/ 225123 h 577700"/>
                <a:gd name="connsiteX37" fmla="*/ 4953 w 853938"/>
                <a:gd name="connsiteY37" fmla="*/ 251744 h 577700"/>
                <a:gd name="connsiteX38" fmla="*/ 16637 w 853938"/>
                <a:gd name="connsiteY38" fmla="*/ 348469 h 577700"/>
                <a:gd name="connsiteX39" fmla="*/ 18818 w 853938"/>
                <a:gd name="connsiteY39" fmla="*/ 355660 h 577700"/>
                <a:gd name="connsiteX40" fmla="*/ 33017 w 853938"/>
                <a:gd name="connsiteY40" fmla="*/ 386552 h 577700"/>
                <a:gd name="connsiteX41" fmla="*/ 39432 w 853938"/>
                <a:gd name="connsiteY41" fmla="*/ 393392 h 577700"/>
                <a:gd name="connsiteX42" fmla="*/ 61616 w 853938"/>
                <a:gd name="connsiteY42" fmla="*/ 426799 h 577700"/>
                <a:gd name="connsiteX43" fmla="*/ 66737 w 853938"/>
                <a:gd name="connsiteY43" fmla="*/ 447301 h 577700"/>
                <a:gd name="connsiteX44" fmla="*/ 93136 w 853938"/>
                <a:gd name="connsiteY44" fmla="*/ 477232 h 577700"/>
                <a:gd name="connsiteX45" fmla="*/ 101141 w 853938"/>
                <a:gd name="connsiteY45" fmla="*/ 483665 h 577700"/>
                <a:gd name="connsiteX46" fmla="*/ 118963 w 853938"/>
                <a:gd name="connsiteY46" fmla="*/ 508530 h 577700"/>
                <a:gd name="connsiteX47" fmla="*/ 130832 w 853938"/>
                <a:gd name="connsiteY47" fmla="*/ 521638 h 577700"/>
                <a:gd name="connsiteX48" fmla="*/ 241569 w 853938"/>
                <a:gd name="connsiteY48" fmla="*/ 561052 h 577700"/>
                <a:gd name="connsiteX49" fmla="*/ 283535 w 853938"/>
                <a:gd name="connsiteY49" fmla="*/ 566968 h 577700"/>
                <a:gd name="connsiteX50" fmla="*/ 336833 w 853938"/>
                <a:gd name="connsiteY50" fmla="*/ 568558 h 577700"/>
                <a:gd name="connsiteX51" fmla="*/ 450917 w 853938"/>
                <a:gd name="connsiteY51" fmla="*/ 558538 h 577700"/>
                <a:gd name="connsiteX52" fmla="*/ 538066 w 853938"/>
                <a:gd name="connsiteY52" fmla="*/ 541086 h 577700"/>
                <a:gd name="connsiteX53" fmla="*/ 548955 w 853938"/>
                <a:gd name="connsiteY53" fmla="*/ 529680 h 577700"/>
                <a:gd name="connsiteX54" fmla="*/ 538805 w 853938"/>
                <a:gd name="connsiteY54" fmla="*/ 484257 h 577700"/>
                <a:gd name="connsiteX55" fmla="*/ 535108 w 853938"/>
                <a:gd name="connsiteY55" fmla="*/ 479357 h 577700"/>
                <a:gd name="connsiteX56" fmla="*/ 539785 w 853938"/>
                <a:gd name="connsiteY56" fmla="*/ 465936 h 577700"/>
                <a:gd name="connsiteX57" fmla="*/ 640410 w 853938"/>
                <a:gd name="connsiteY57" fmla="*/ 426669 h 577700"/>
                <a:gd name="connsiteX58" fmla="*/ 654239 w 853938"/>
                <a:gd name="connsiteY58" fmla="*/ 419274 h 577700"/>
                <a:gd name="connsiteX59" fmla="*/ 655958 w 853938"/>
                <a:gd name="connsiteY59" fmla="*/ 418905 h 577700"/>
                <a:gd name="connsiteX60" fmla="*/ 654109 w 853938"/>
                <a:gd name="connsiteY60" fmla="*/ 419293 h 577700"/>
                <a:gd name="connsiteX61" fmla="*/ 613826 w 853938"/>
                <a:gd name="connsiteY61" fmla="*/ 437336 h 577700"/>
                <a:gd name="connsiteX62" fmla="*/ 582398 w 853938"/>
                <a:gd name="connsiteY62" fmla="*/ 448706 h 577700"/>
                <a:gd name="connsiteX63" fmla="*/ 537936 w 853938"/>
                <a:gd name="connsiteY63" fmla="*/ 463847 h 577700"/>
                <a:gd name="connsiteX64" fmla="*/ 518488 w 853938"/>
                <a:gd name="connsiteY64" fmla="*/ 466361 h 577700"/>
                <a:gd name="connsiteX65" fmla="*/ 488631 w 853938"/>
                <a:gd name="connsiteY65" fmla="*/ 467470 h 577700"/>
                <a:gd name="connsiteX66" fmla="*/ 476467 w 853938"/>
                <a:gd name="connsiteY66" fmla="*/ 467249 h 577700"/>
                <a:gd name="connsiteX67" fmla="*/ 474951 w 853938"/>
                <a:gd name="connsiteY67" fmla="*/ 465696 h 577700"/>
                <a:gd name="connsiteX68" fmla="*/ 476023 w 853938"/>
                <a:gd name="connsiteY68" fmla="*/ 463847 h 577700"/>
                <a:gd name="connsiteX69" fmla="*/ 498928 w 853938"/>
                <a:gd name="connsiteY69" fmla="*/ 460797 h 577700"/>
                <a:gd name="connsiteX70" fmla="*/ 533851 w 853938"/>
                <a:gd name="connsiteY70" fmla="*/ 452089 h 577700"/>
                <a:gd name="connsiteX71" fmla="*/ 600996 w 853938"/>
                <a:gd name="connsiteY71" fmla="*/ 428906 h 577700"/>
                <a:gd name="connsiteX72" fmla="*/ 667254 w 853938"/>
                <a:gd name="connsiteY72" fmla="*/ 399641 h 577700"/>
                <a:gd name="connsiteX73" fmla="*/ 677514 w 853938"/>
                <a:gd name="connsiteY73" fmla="*/ 392967 h 577700"/>
                <a:gd name="connsiteX74" fmla="*/ 692082 w 853938"/>
                <a:gd name="connsiteY74" fmla="*/ 383114 h 577700"/>
                <a:gd name="connsiteX75" fmla="*/ 697332 w 853938"/>
                <a:gd name="connsiteY75" fmla="*/ 379675 h 577700"/>
                <a:gd name="connsiteX76" fmla="*/ 698756 w 853938"/>
                <a:gd name="connsiteY76" fmla="*/ 378603 h 577700"/>
                <a:gd name="connsiteX77" fmla="*/ 705448 w 853938"/>
                <a:gd name="connsiteY77" fmla="*/ 372909 h 577700"/>
                <a:gd name="connsiteX78" fmla="*/ 706816 w 853938"/>
                <a:gd name="connsiteY78" fmla="*/ 371874 h 577700"/>
                <a:gd name="connsiteX79" fmla="*/ 710514 w 853938"/>
                <a:gd name="connsiteY79" fmla="*/ 368583 h 577700"/>
                <a:gd name="connsiteX80" fmla="*/ 711475 w 853938"/>
                <a:gd name="connsiteY80" fmla="*/ 367289 h 577700"/>
                <a:gd name="connsiteX81" fmla="*/ 712510 w 853938"/>
                <a:gd name="connsiteY81" fmla="*/ 366087 h 577700"/>
                <a:gd name="connsiteX82" fmla="*/ 713065 w 853938"/>
                <a:gd name="connsiteY82" fmla="*/ 365514 h 577700"/>
                <a:gd name="connsiteX83" fmla="*/ 714174 w 853938"/>
                <a:gd name="connsiteY83" fmla="*/ 364405 h 577700"/>
                <a:gd name="connsiteX84" fmla="*/ 714729 w 853938"/>
                <a:gd name="connsiteY84" fmla="*/ 363850 h 577700"/>
                <a:gd name="connsiteX85" fmla="*/ 715819 w 853938"/>
                <a:gd name="connsiteY85" fmla="*/ 362704 h 577700"/>
                <a:gd name="connsiteX86" fmla="*/ 716374 w 853938"/>
                <a:gd name="connsiteY86" fmla="*/ 362112 h 577700"/>
                <a:gd name="connsiteX87" fmla="*/ 717502 w 853938"/>
                <a:gd name="connsiteY87" fmla="*/ 360874 h 577700"/>
                <a:gd name="connsiteX88" fmla="*/ 718093 w 853938"/>
                <a:gd name="connsiteY88" fmla="*/ 360208 h 577700"/>
                <a:gd name="connsiteX89" fmla="*/ 722974 w 853938"/>
                <a:gd name="connsiteY89" fmla="*/ 354662 h 577700"/>
                <a:gd name="connsiteX90" fmla="*/ 723990 w 853938"/>
                <a:gd name="connsiteY90" fmla="*/ 353201 h 577700"/>
                <a:gd name="connsiteX91" fmla="*/ 726412 w 853938"/>
                <a:gd name="connsiteY91" fmla="*/ 349504 h 577700"/>
                <a:gd name="connsiteX92" fmla="*/ 727374 w 853938"/>
                <a:gd name="connsiteY92" fmla="*/ 347951 h 577700"/>
                <a:gd name="connsiteX93" fmla="*/ 734417 w 853938"/>
                <a:gd name="connsiteY93" fmla="*/ 331313 h 577700"/>
                <a:gd name="connsiteX94" fmla="*/ 735065 w 853938"/>
                <a:gd name="connsiteY94" fmla="*/ 329242 h 577700"/>
                <a:gd name="connsiteX95" fmla="*/ 737801 w 853938"/>
                <a:gd name="connsiteY95" fmla="*/ 311809 h 577700"/>
                <a:gd name="connsiteX96" fmla="*/ 738744 w 853938"/>
                <a:gd name="connsiteY96" fmla="*/ 272339 h 577700"/>
                <a:gd name="connsiteX97" fmla="*/ 736211 w 853938"/>
                <a:gd name="connsiteY97" fmla="*/ 227563 h 577700"/>
                <a:gd name="connsiteX98" fmla="*/ 735711 w 853938"/>
                <a:gd name="connsiteY98" fmla="*/ 225437 h 577700"/>
                <a:gd name="connsiteX99" fmla="*/ 734436 w 853938"/>
                <a:gd name="connsiteY99" fmla="*/ 219336 h 577700"/>
                <a:gd name="connsiteX100" fmla="*/ 707130 w 853938"/>
                <a:gd name="connsiteY100" fmla="*/ 158791 h 577700"/>
                <a:gd name="connsiteX101" fmla="*/ 669324 w 853938"/>
                <a:gd name="connsiteY101" fmla="*/ 113165 h 577700"/>
                <a:gd name="connsiteX102" fmla="*/ 620408 w 853938"/>
                <a:gd name="connsiteY102" fmla="*/ 69794 h 577700"/>
                <a:gd name="connsiteX103" fmla="*/ 616544 w 853938"/>
                <a:gd name="connsiteY103" fmla="*/ 64340 h 577700"/>
                <a:gd name="connsiteX104" fmla="*/ 641834 w 853938"/>
                <a:gd name="connsiteY104" fmla="*/ 70608 h 577700"/>
                <a:gd name="connsiteX105" fmla="*/ 646530 w 853938"/>
                <a:gd name="connsiteY105" fmla="*/ 77115 h 577700"/>
                <a:gd name="connsiteX106" fmla="*/ 685778 w 853938"/>
                <a:gd name="connsiteY106" fmla="*/ 113609 h 577700"/>
                <a:gd name="connsiteX107" fmla="*/ 755160 w 853938"/>
                <a:gd name="connsiteY107" fmla="*/ 76006 h 577700"/>
                <a:gd name="connsiteX108" fmla="*/ 755678 w 853938"/>
                <a:gd name="connsiteY108" fmla="*/ 74028 h 577700"/>
                <a:gd name="connsiteX109" fmla="*/ 751388 w 853938"/>
                <a:gd name="connsiteY109" fmla="*/ 47406 h 577700"/>
                <a:gd name="connsiteX110" fmla="*/ 722493 w 853938"/>
                <a:gd name="connsiteY110" fmla="*/ 5108 h 577700"/>
                <a:gd name="connsiteX111" fmla="*/ 720645 w 853938"/>
                <a:gd name="connsiteY111" fmla="*/ -2768 h 577700"/>
                <a:gd name="connsiteX112" fmla="*/ 741738 w 853938"/>
                <a:gd name="connsiteY112" fmla="*/ 27422 h 577700"/>
                <a:gd name="connsiteX113" fmla="*/ 773055 w 853938"/>
                <a:gd name="connsiteY113" fmla="*/ 71440 h 577700"/>
                <a:gd name="connsiteX114" fmla="*/ 786163 w 853938"/>
                <a:gd name="connsiteY114" fmla="*/ 91406 h 577700"/>
                <a:gd name="connsiteX115" fmla="*/ 795832 w 853938"/>
                <a:gd name="connsiteY115" fmla="*/ 107120 h 577700"/>
                <a:gd name="connsiteX116" fmla="*/ 842585 w 853938"/>
                <a:gd name="connsiteY116" fmla="*/ 206007 h 577700"/>
                <a:gd name="connsiteX117" fmla="*/ 850886 w 853938"/>
                <a:gd name="connsiteY117" fmla="*/ 290604 h 577700"/>
                <a:gd name="connsiteX118" fmla="*/ 841846 w 853938"/>
                <a:gd name="connsiteY118" fmla="*/ 338966 h 577700"/>
                <a:gd name="connsiteX119" fmla="*/ 829903 w 853938"/>
                <a:gd name="connsiteY119" fmla="*/ 383890 h 577700"/>
                <a:gd name="connsiteX120" fmla="*/ 825244 w 853938"/>
                <a:gd name="connsiteY120" fmla="*/ 397441 h 577700"/>
                <a:gd name="connsiteX121" fmla="*/ 798882 w 853938"/>
                <a:gd name="connsiteY121" fmla="*/ 448336 h 577700"/>
                <a:gd name="connsiteX122" fmla="*/ 797274 w 853938"/>
                <a:gd name="connsiteY122" fmla="*/ 448410 h 57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853938" h="577700">
                  <a:moveTo>
                    <a:pt x="797274" y="448410"/>
                  </a:moveTo>
                  <a:cubicBezTo>
                    <a:pt x="804668" y="434231"/>
                    <a:pt x="811786" y="419996"/>
                    <a:pt x="819255" y="405890"/>
                  </a:cubicBezTo>
                  <a:cubicBezTo>
                    <a:pt x="825522" y="394114"/>
                    <a:pt x="829053" y="381431"/>
                    <a:pt x="832344" y="368638"/>
                  </a:cubicBezTo>
                  <a:cubicBezTo>
                    <a:pt x="832898" y="366494"/>
                    <a:pt x="833083" y="364701"/>
                    <a:pt x="830994" y="363203"/>
                  </a:cubicBezTo>
                  <a:cubicBezTo>
                    <a:pt x="827999" y="361058"/>
                    <a:pt x="828388" y="358119"/>
                    <a:pt x="829552" y="355217"/>
                  </a:cubicBezTo>
                  <a:cubicBezTo>
                    <a:pt x="833582" y="345825"/>
                    <a:pt x="836817" y="336101"/>
                    <a:pt x="839221" y="326155"/>
                  </a:cubicBezTo>
                  <a:cubicBezTo>
                    <a:pt x="839831" y="323715"/>
                    <a:pt x="840829" y="321404"/>
                    <a:pt x="842160" y="319278"/>
                  </a:cubicBezTo>
                  <a:cubicBezTo>
                    <a:pt x="845285" y="314027"/>
                    <a:pt x="844711" y="311107"/>
                    <a:pt x="839738" y="307926"/>
                  </a:cubicBezTo>
                  <a:cubicBezTo>
                    <a:pt x="827962" y="300310"/>
                    <a:pt x="813745" y="297426"/>
                    <a:pt x="799936" y="299848"/>
                  </a:cubicBezTo>
                  <a:cubicBezTo>
                    <a:pt x="779877" y="302972"/>
                    <a:pt x="766437" y="315303"/>
                    <a:pt x="756343" y="331849"/>
                  </a:cubicBezTo>
                  <a:cubicBezTo>
                    <a:pt x="744031" y="352018"/>
                    <a:pt x="730646" y="371522"/>
                    <a:pt x="716281" y="390287"/>
                  </a:cubicBezTo>
                  <a:cubicBezTo>
                    <a:pt x="706557" y="403006"/>
                    <a:pt x="697942" y="416169"/>
                    <a:pt x="692544" y="431439"/>
                  </a:cubicBezTo>
                  <a:cubicBezTo>
                    <a:pt x="689438" y="440202"/>
                    <a:pt x="684243" y="448077"/>
                    <a:pt x="680694" y="456822"/>
                  </a:cubicBezTo>
                  <a:cubicBezTo>
                    <a:pt x="675407" y="469393"/>
                    <a:pt x="671339" y="482445"/>
                    <a:pt x="668566" y="495811"/>
                  </a:cubicBezTo>
                  <a:cubicBezTo>
                    <a:pt x="667106" y="503206"/>
                    <a:pt x="663242" y="505646"/>
                    <a:pt x="655792" y="503206"/>
                  </a:cubicBezTo>
                  <a:cubicBezTo>
                    <a:pt x="650800" y="501579"/>
                    <a:pt x="645882" y="500008"/>
                    <a:pt x="640484" y="500377"/>
                  </a:cubicBezTo>
                  <a:cubicBezTo>
                    <a:pt x="637693" y="500581"/>
                    <a:pt x="635216" y="502189"/>
                    <a:pt x="633884" y="504648"/>
                  </a:cubicBezTo>
                  <a:cubicBezTo>
                    <a:pt x="630871" y="509362"/>
                    <a:pt x="633200" y="513744"/>
                    <a:pt x="638728" y="514113"/>
                  </a:cubicBezTo>
                  <a:cubicBezTo>
                    <a:pt x="640096" y="514113"/>
                    <a:pt x="641464" y="514224"/>
                    <a:pt x="642832" y="514261"/>
                  </a:cubicBezTo>
                  <a:cubicBezTo>
                    <a:pt x="642296" y="517145"/>
                    <a:pt x="639745" y="517367"/>
                    <a:pt x="637656" y="517959"/>
                  </a:cubicBezTo>
                  <a:cubicBezTo>
                    <a:pt x="599794" y="529051"/>
                    <a:pt x="562210" y="541123"/>
                    <a:pt x="523867" y="550588"/>
                  </a:cubicBezTo>
                  <a:cubicBezTo>
                    <a:pt x="499317" y="556800"/>
                    <a:pt x="474378" y="561403"/>
                    <a:pt x="449235" y="564362"/>
                  </a:cubicBezTo>
                  <a:cubicBezTo>
                    <a:pt x="427716" y="566764"/>
                    <a:pt x="406604" y="572145"/>
                    <a:pt x="384992" y="574196"/>
                  </a:cubicBezTo>
                  <a:cubicBezTo>
                    <a:pt x="378818" y="574788"/>
                    <a:pt x="372699" y="574918"/>
                    <a:pt x="366505" y="574918"/>
                  </a:cubicBezTo>
                  <a:cubicBezTo>
                    <a:pt x="341418" y="574918"/>
                    <a:pt x="316332" y="575176"/>
                    <a:pt x="291281" y="573550"/>
                  </a:cubicBezTo>
                  <a:cubicBezTo>
                    <a:pt x="257746" y="571460"/>
                    <a:pt x="224709" y="564325"/>
                    <a:pt x="193300" y="552345"/>
                  </a:cubicBezTo>
                  <a:cubicBezTo>
                    <a:pt x="174554" y="545190"/>
                    <a:pt x="155420" y="539145"/>
                    <a:pt x="137007" y="530992"/>
                  </a:cubicBezTo>
                  <a:cubicBezTo>
                    <a:pt x="120017" y="523468"/>
                    <a:pt x="106650" y="512505"/>
                    <a:pt x="94652" y="498492"/>
                  </a:cubicBezTo>
                  <a:cubicBezTo>
                    <a:pt x="62448" y="461148"/>
                    <a:pt x="36547" y="420033"/>
                    <a:pt x="18430" y="374221"/>
                  </a:cubicBezTo>
                  <a:cubicBezTo>
                    <a:pt x="9075" y="350539"/>
                    <a:pt x="4251" y="325563"/>
                    <a:pt x="1218" y="300384"/>
                  </a:cubicBezTo>
                  <a:cubicBezTo>
                    <a:pt x="-3015" y="265259"/>
                    <a:pt x="-2387" y="229781"/>
                    <a:pt x="-1388" y="194490"/>
                  </a:cubicBezTo>
                  <a:cubicBezTo>
                    <a:pt x="-686" y="170457"/>
                    <a:pt x="1126" y="146257"/>
                    <a:pt x="1108" y="122076"/>
                  </a:cubicBezTo>
                  <a:cubicBezTo>
                    <a:pt x="1255" y="111316"/>
                    <a:pt x="3123" y="100649"/>
                    <a:pt x="6654" y="90481"/>
                  </a:cubicBezTo>
                  <a:cubicBezTo>
                    <a:pt x="7412" y="88189"/>
                    <a:pt x="7911" y="85471"/>
                    <a:pt x="11183" y="85231"/>
                  </a:cubicBezTo>
                  <a:cubicBezTo>
                    <a:pt x="13346" y="87727"/>
                    <a:pt x="12292" y="90481"/>
                    <a:pt x="11571" y="93032"/>
                  </a:cubicBezTo>
                  <a:cubicBezTo>
                    <a:pt x="6728" y="110373"/>
                    <a:pt x="6580" y="128010"/>
                    <a:pt x="6487" y="145887"/>
                  </a:cubicBezTo>
                  <a:cubicBezTo>
                    <a:pt x="6358" y="172305"/>
                    <a:pt x="5452" y="198705"/>
                    <a:pt x="3807" y="225123"/>
                  </a:cubicBezTo>
                  <a:cubicBezTo>
                    <a:pt x="3215" y="234052"/>
                    <a:pt x="5452" y="242796"/>
                    <a:pt x="4953" y="251744"/>
                  </a:cubicBezTo>
                  <a:cubicBezTo>
                    <a:pt x="3104" y="284670"/>
                    <a:pt x="7800" y="316819"/>
                    <a:pt x="16637" y="348469"/>
                  </a:cubicBezTo>
                  <a:cubicBezTo>
                    <a:pt x="17006" y="350965"/>
                    <a:pt x="17746" y="353386"/>
                    <a:pt x="18818" y="355660"/>
                  </a:cubicBezTo>
                  <a:cubicBezTo>
                    <a:pt x="25049" y="365199"/>
                    <a:pt x="29836" y="375608"/>
                    <a:pt x="33017" y="386552"/>
                  </a:cubicBezTo>
                  <a:cubicBezTo>
                    <a:pt x="34107" y="389621"/>
                    <a:pt x="36436" y="392117"/>
                    <a:pt x="39432" y="393392"/>
                  </a:cubicBezTo>
                  <a:cubicBezTo>
                    <a:pt x="53260" y="400288"/>
                    <a:pt x="58528" y="412989"/>
                    <a:pt x="61616" y="426799"/>
                  </a:cubicBezTo>
                  <a:cubicBezTo>
                    <a:pt x="63206" y="433676"/>
                    <a:pt x="64112" y="440627"/>
                    <a:pt x="66737" y="447301"/>
                  </a:cubicBezTo>
                  <a:cubicBezTo>
                    <a:pt x="71969" y="460556"/>
                    <a:pt x="82987" y="468469"/>
                    <a:pt x="93136" y="477232"/>
                  </a:cubicBezTo>
                  <a:cubicBezTo>
                    <a:pt x="95725" y="479468"/>
                    <a:pt x="98368" y="481668"/>
                    <a:pt x="101141" y="483665"/>
                  </a:cubicBezTo>
                  <a:cubicBezTo>
                    <a:pt x="109904" y="489951"/>
                    <a:pt x="116892" y="497364"/>
                    <a:pt x="118963" y="508530"/>
                  </a:cubicBezTo>
                  <a:cubicBezTo>
                    <a:pt x="120183" y="515112"/>
                    <a:pt x="124842" y="518846"/>
                    <a:pt x="130832" y="521638"/>
                  </a:cubicBezTo>
                  <a:cubicBezTo>
                    <a:pt x="166512" y="538036"/>
                    <a:pt x="203560" y="551217"/>
                    <a:pt x="241569" y="561052"/>
                  </a:cubicBezTo>
                  <a:cubicBezTo>
                    <a:pt x="255250" y="564750"/>
                    <a:pt x="269485" y="565341"/>
                    <a:pt x="283535" y="566968"/>
                  </a:cubicBezTo>
                  <a:cubicBezTo>
                    <a:pt x="301264" y="569020"/>
                    <a:pt x="319160" y="567116"/>
                    <a:pt x="336833" y="568558"/>
                  </a:cubicBezTo>
                  <a:cubicBezTo>
                    <a:pt x="375545" y="571701"/>
                    <a:pt x="413019" y="563714"/>
                    <a:pt x="450917" y="558538"/>
                  </a:cubicBezTo>
                  <a:cubicBezTo>
                    <a:pt x="480497" y="554526"/>
                    <a:pt x="509226" y="547945"/>
                    <a:pt x="538066" y="541086"/>
                  </a:cubicBezTo>
                  <a:cubicBezTo>
                    <a:pt x="544592" y="539533"/>
                    <a:pt x="547735" y="535947"/>
                    <a:pt x="548955" y="529680"/>
                  </a:cubicBezTo>
                  <a:cubicBezTo>
                    <a:pt x="552208" y="513041"/>
                    <a:pt x="548271" y="498030"/>
                    <a:pt x="538805" y="484257"/>
                  </a:cubicBezTo>
                  <a:cubicBezTo>
                    <a:pt x="537641" y="482556"/>
                    <a:pt x="536162" y="481096"/>
                    <a:pt x="535108" y="479357"/>
                  </a:cubicBezTo>
                  <a:cubicBezTo>
                    <a:pt x="530800" y="472665"/>
                    <a:pt x="532261" y="468469"/>
                    <a:pt x="539785" y="465936"/>
                  </a:cubicBezTo>
                  <a:cubicBezTo>
                    <a:pt x="574042" y="454733"/>
                    <a:pt x="607633" y="441625"/>
                    <a:pt x="640410" y="426669"/>
                  </a:cubicBezTo>
                  <a:cubicBezTo>
                    <a:pt x="645162" y="424451"/>
                    <a:pt x="649173" y="420883"/>
                    <a:pt x="654239" y="419274"/>
                  </a:cubicBezTo>
                  <a:cubicBezTo>
                    <a:pt x="654775" y="418997"/>
                    <a:pt x="655366" y="418868"/>
                    <a:pt x="655958" y="418905"/>
                  </a:cubicBezTo>
                  <a:cubicBezTo>
                    <a:pt x="655071" y="417629"/>
                    <a:pt x="654849" y="419589"/>
                    <a:pt x="654109" y="419293"/>
                  </a:cubicBezTo>
                  <a:cubicBezTo>
                    <a:pt x="640835" y="425690"/>
                    <a:pt x="627432" y="431790"/>
                    <a:pt x="613826" y="437336"/>
                  </a:cubicBezTo>
                  <a:cubicBezTo>
                    <a:pt x="603547" y="441514"/>
                    <a:pt x="592806" y="444731"/>
                    <a:pt x="582398" y="448706"/>
                  </a:cubicBezTo>
                  <a:cubicBezTo>
                    <a:pt x="567774" y="454382"/>
                    <a:pt x="552652" y="458541"/>
                    <a:pt x="537936" y="463847"/>
                  </a:cubicBezTo>
                  <a:cubicBezTo>
                    <a:pt x="531798" y="466398"/>
                    <a:pt x="525088" y="467267"/>
                    <a:pt x="518488" y="466361"/>
                  </a:cubicBezTo>
                  <a:cubicBezTo>
                    <a:pt x="508357" y="464513"/>
                    <a:pt x="498540" y="466176"/>
                    <a:pt x="488631" y="467470"/>
                  </a:cubicBezTo>
                  <a:cubicBezTo>
                    <a:pt x="484601" y="468302"/>
                    <a:pt x="480460" y="468210"/>
                    <a:pt x="476467" y="467249"/>
                  </a:cubicBezTo>
                  <a:cubicBezTo>
                    <a:pt x="475783" y="466953"/>
                    <a:pt x="475228" y="466398"/>
                    <a:pt x="474951" y="465696"/>
                  </a:cubicBezTo>
                  <a:cubicBezTo>
                    <a:pt x="474914" y="464919"/>
                    <a:pt x="475339" y="464198"/>
                    <a:pt x="476023" y="463847"/>
                  </a:cubicBezTo>
                  <a:cubicBezTo>
                    <a:pt x="483418" y="461185"/>
                    <a:pt x="491349" y="461000"/>
                    <a:pt x="498928" y="460797"/>
                  </a:cubicBezTo>
                  <a:cubicBezTo>
                    <a:pt x="511389" y="460482"/>
                    <a:pt x="522647" y="456360"/>
                    <a:pt x="533851" y="452089"/>
                  </a:cubicBezTo>
                  <a:cubicBezTo>
                    <a:pt x="556035" y="443641"/>
                    <a:pt x="579181" y="438206"/>
                    <a:pt x="600996" y="428906"/>
                  </a:cubicBezTo>
                  <a:cubicBezTo>
                    <a:pt x="623181" y="419441"/>
                    <a:pt x="645882" y="411029"/>
                    <a:pt x="667254" y="399641"/>
                  </a:cubicBezTo>
                  <a:cubicBezTo>
                    <a:pt x="671007" y="397959"/>
                    <a:pt x="674464" y="395703"/>
                    <a:pt x="677514" y="392967"/>
                  </a:cubicBezTo>
                  <a:cubicBezTo>
                    <a:pt x="681618" y="388678"/>
                    <a:pt x="686573" y="385332"/>
                    <a:pt x="692082" y="383114"/>
                  </a:cubicBezTo>
                  <a:cubicBezTo>
                    <a:pt x="694041" y="382300"/>
                    <a:pt x="695816" y="381136"/>
                    <a:pt x="697332" y="379675"/>
                  </a:cubicBezTo>
                  <a:cubicBezTo>
                    <a:pt x="697776" y="379287"/>
                    <a:pt x="698256" y="378936"/>
                    <a:pt x="698756" y="378603"/>
                  </a:cubicBezTo>
                  <a:cubicBezTo>
                    <a:pt x="701196" y="376976"/>
                    <a:pt x="703451" y="375053"/>
                    <a:pt x="705448" y="372909"/>
                  </a:cubicBezTo>
                  <a:cubicBezTo>
                    <a:pt x="705873" y="372521"/>
                    <a:pt x="706336" y="372188"/>
                    <a:pt x="706816" y="371874"/>
                  </a:cubicBezTo>
                  <a:cubicBezTo>
                    <a:pt x="708276" y="371060"/>
                    <a:pt x="709534" y="369932"/>
                    <a:pt x="710514" y="368583"/>
                  </a:cubicBezTo>
                  <a:cubicBezTo>
                    <a:pt x="710809" y="368139"/>
                    <a:pt x="711142" y="367714"/>
                    <a:pt x="711475" y="367289"/>
                  </a:cubicBezTo>
                  <a:cubicBezTo>
                    <a:pt x="711789" y="366864"/>
                    <a:pt x="712140" y="366457"/>
                    <a:pt x="712510" y="366087"/>
                  </a:cubicBezTo>
                  <a:lnTo>
                    <a:pt x="713065" y="365514"/>
                  </a:lnTo>
                  <a:cubicBezTo>
                    <a:pt x="713416" y="365126"/>
                    <a:pt x="713786" y="364774"/>
                    <a:pt x="714174" y="364405"/>
                  </a:cubicBezTo>
                  <a:cubicBezTo>
                    <a:pt x="714562" y="364035"/>
                    <a:pt x="714544" y="364035"/>
                    <a:pt x="714729" y="363850"/>
                  </a:cubicBezTo>
                  <a:cubicBezTo>
                    <a:pt x="714913" y="363665"/>
                    <a:pt x="715450" y="363074"/>
                    <a:pt x="715819" y="362704"/>
                  </a:cubicBezTo>
                  <a:lnTo>
                    <a:pt x="716374" y="362112"/>
                  </a:lnTo>
                  <a:cubicBezTo>
                    <a:pt x="716725" y="361687"/>
                    <a:pt x="717113" y="361280"/>
                    <a:pt x="717502" y="360874"/>
                  </a:cubicBezTo>
                  <a:cubicBezTo>
                    <a:pt x="717890" y="360467"/>
                    <a:pt x="717909" y="360449"/>
                    <a:pt x="718093" y="360208"/>
                  </a:cubicBezTo>
                  <a:cubicBezTo>
                    <a:pt x="719905" y="358526"/>
                    <a:pt x="721532" y="356659"/>
                    <a:pt x="722974" y="354662"/>
                  </a:cubicBezTo>
                  <a:cubicBezTo>
                    <a:pt x="723288" y="354163"/>
                    <a:pt x="723621" y="353664"/>
                    <a:pt x="723990" y="353201"/>
                  </a:cubicBezTo>
                  <a:cubicBezTo>
                    <a:pt x="724897" y="352037"/>
                    <a:pt x="725710" y="350798"/>
                    <a:pt x="726412" y="349504"/>
                  </a:cubicBezTo>
                  <a:cubicBezTo>
                    <a:pt x="726690" y="348968"/>
                    <a:pt x="727023" y="348451"/>
                    <a:pt x="727374" y="347951"/>
                  </a:cubicBezTo>
                  <a:cubicBezTo>
                    <a:pt x="730701" y="342886"/>
                    <a:pt x="733105" y="337247"/>
                    <a:pt x="734417" y="331313"/>
                  </a:cubicBezTo>
                  <a:cubicBezTo>
                    <a:pt x="734639" y="330629"/>
                    <a:pt x="734880" y="329945"/>
                    <a:pt x="735065" y="329242"/>
                  </a:cubicBezTo>
                  <a:cubicBezTo>
                    <a:pt x="736931" y="323622"/>
                    <a:pt x="737856" y="317725"/>
                    <a:pt x="737801" y="311809"/>
                  </a:cubicBezTo>
                  <a:cubicBezTo>
                    <a:pt x="737801" y="298646"/>
                    <a:pt x="738226" y="285502"/>
                    <a:pt x="738744" y="272339"/>
                  </a:cubicBezTo>
                  <a:cubicBezTo>
                    <a:pt x="739335" y="257457"/>
                    <a:pt x="737542" y="242464"/>
                    <a:pt x="736211" y="227563"/>
                  </a:cubicBezTo>
                  <a:cubicBezTo>
                    <a:pt x="736081" y="226842"/>
                    <a:pt x="735915" y="226140"/>
                    <a:pt x="735711" y="225437"/>
                  </a:cubicBezTo>
                  <a:cubicBezTo>
                    <a:pt x="735397" y="223385"/>
                    <a:pt x="734972" y="221352"/>
                    <a:pt x="734436" y="219336"/>
                  </a:cubicBezTo>
                  <a:cubicBezTo>
                    <a:pt x="729574" y="197503"/>
                    <a:pt x="720275" y="176890"/>
                    <a:pt x="707130" y="158791"/>
                  </a:cubicBezTo>
                  <a:cubicBezTo>
                    <a:pt x="695594" y="142689"/>
                    <a:pt x="683559" y="126808"/>
                    <a:pt x="669324" y="113165"/>
                  </a:cubicBezTo>
                  <a:cubicBezTo>
                    <a:pt x="653610" y="98116"/>
                    <a:pt x="639024" y="81626"/>
                    <a:pt x="620408" y="69794"/>
                  </a:cubicBezTo>
                  <a:cubicBezTo>
                    <a:pt x="618559" y="68611"/>
                    <a:pt x="615508" y="67779"/>
                    <a:pt x="616544" y="64340"/>
                  </a:cubicBezTo>
                  <a:cubicBezTo>
                    <a:pt x="625306" y="64747"/>
                    <a:pt x="633903" y="66873"/>
                    <a:pt x="641834" y="70608"/>
                  </a:cubicBezTo>
                  <a:cubicBezTo>
                    <a:pt x="644348" y="71717"/>
                    <a:pt x="645365" y="74601"/>
                    <a:pt x="646530" y="77115"/>
                  </a:cubicBezTo>
                  <a:cubicBezTo>
                    <a:pt x="654682" y="94585"/>
                    <a:pt x="667365" y="107304"/>
                    <a:pt x="685778" y="113609"/>
                  </a:cubicBezTo>
                  <a:cubicBezTo>
                    <a:pt x="713712" y="123148"/>
                    <a:pt x="746785" y="104254"/>
                    <a:pt x="755160" y="76006"/>
                  </a:cubicBezTo>
                  <a:cubicBezTo>
                    <a:pt x="755345" y="75359"/>
                    <a:pt x="755455" y="74675"/>
                    <a:pt x="755678" y="74028"/>
                  </a:cubicBezTo>
                  <a:cubicBezTo>
                    <a:pt x="759042" y="64377"/>
                    <a:pt x="758229" y="55985"/>
                    <a:pt x="751388" y="47406"/>
                  </a:cubicBezTo>
                  <a:cubicBezTo>
                    <a:pt x="740740" y="34077"/>
                    <a:pt x="731866" y="19380"/>
                    <a:pt x="722493" y="5108"/>
                  </a:cubicBezTo>
                  <a:cubicBezTo>
                    <a:pt x="721014" y="2834"/>
                    <a:pt x="718167" y="578"/>
                    <a:pt x="720645" y="-2768"/>
                  </a:cubicBezTo>
                  <a:cubicBezTo>
                    <a:pt x="728779" y="6476"/>
                    <a:pt x="734769" y="17328"/>
                    <a:pt x="741738" y="27422"/>
                  </a:cubicBezTo>
                  <a:cubicBezTo>
                    <a:pt x="751943" y="42211"/>
                    <a:pt x="762074" y="57149"/>
                    <a:pt x="773055" y="71440"/>
                  </a:cubicBezTo>
                  <a:cubicBezTo>
                    <a:pt x="777992" y="77707"/>
                    <a:pt x="782391" y="84380"/>
                    <a:pt x="786163" y="91406"/>
                  </a:cubicBezTo>
                  <a:cubicBezTo>
                    <a:pt x="788936" y="96915"/>
                    <a:pt x="792171" y="102165"/>
                    <a:pt x="795832" y="107120"/>
                  </a:cubicBezTo>
                  <a:cubicBezTo>
                    <a:pt x="818330" y="136829"/>
                    <a:pt x="833046" y="170179"/>
                    <a:pt x="842585" y="206007"/>
                  </a:cubicBezTo>
                  <a:cubicBezTo>
                    <a:pt x="849980" y="233738"/>
                    <a:pt x="853678" y="261875"/>
                    <a:pt x="850886" y="290604"/>
                  </a:cubicBezTo>
                  <a:cubicBezTo>
                    <a:pt x="849315" y="306965"/>
                    <a:pt x="845451" y="322975"/>
                    <a:pt x="841846" y="338966"/>
                  </a:cubicBezTo>
                  <a:cubicBezTo>
                    <a:pt x="838426" y="354071"/>
                    <a:pt x="834026" y="368952"/>
                    <a:pt x="829903" y="383890"/>
                  </a:cubicBezTo>
                  <a:cubicBezTo>
                    <a:pt x="828720" y="388530"/>
                    <a:pt x="827167" y="393060"/>
                    <a:pt x="825244" y="397441"/>
                  </a:cubicBezTo>
                  <a:cubicBezTo>
                    <a:pt x="817221" y="414801"/>
                    <a:pt x="808514" y="431809"/>
                    <a:pt x="798882" y="448336"/>
                  </a:cubicBezTo>
                  <a:cubicBezTo>
                    <a:pt x="798364" y="449242"/>
                    <a:pt x="797791" y="449205"/>
                    <a:pt x="797274" y="448410"/>
                  </a:cubicBezTo>
                  <a:close/>
                </a:path>
              </a:pathLst>
            </a:custGeom>
            <a:solidFill>
              <a:srgbClr val="020202"/>
            </a:solidFill>
            <a:ln w="1847" cap="flat">
              <a:noFill/>
              <a:prstDash val="solid"/>
              <a:miter/>
            </a:ln>
          </p:spPr>
          <p:txBody>
            <a:bodyPr rtlCol="0" anchor="ctr"/>
            <a:lstStyle/>
            <a:p>
              <a:endParaRPr lang="es-CO"/>
            </a:p>
          </p:txBody>
        </p:sp>
        <p:sp>
          <p:nvSpPr>
            <p:cNvPr id="9" name="Freeform: Shape 8">
              <a:extLst>
                <a:ext uri="{FF2B5EF4-FFF2-40B4-BE49-F238E27FC236}">
                  <a16:creationId xmlns:a16="http://schemas.microsoft.com/office/drawing/2014/main" id="{420B3EC6-FEB3-0F22-FEC4-71AD1EA834F5}"/>
                </a:ext>
              </a:extLst>
            </p:cNvPr>
            <p:cNvSpPr/>
            <p:nvPr/>
          </p:nvSpPr>
          <p:spPr>
            <a:xfrm>
              <a:off x="-1930653" y="3231924"/>
              <a:ext cx="895830" cy="413159"/>
            </a:xfrm>
            <a:custGeom>
              <a:avLst/>
              <a:gdLst>
                <a:gd name="connsiteX0" fmla="*/ -2121 w 895830"/>
                <a:gd name="connsiteY0" fmla="*/ -2739 h 413159"/>
                <a:gd name="connsiteX1" fmla="*/ 6068 w 895830"/>
                <a:gd name="connsiteY1" fmla="*/ 330 h 413159"/>
                <a:gd name="connsiteX2" fmla="*/ 37589 w 895830"/>
                <a:gd name="connsiteY2" fmla="*/ 14972 h 413159"/>
                <a:gd name="connsiteX3" fmla="*/ 78131 w 895830"/>
                <a:gd name="connsiteY3" fmla="*/ 26526 h 413159"/>
                <a:gd name="connsiteX4" fmla="*/ 108506 w 895830"/>
                <a:gd name="connsiteY4" fmla="*/ 29983 h 413159"/>
                <a:gd name="connsiteX5" fmla="*/ 136384 w 895830"/>
                <a:gd name="connsiteY5" fmla="*/ 31406 h 413159"/>
                <a:gd name="connsiteX6" fmla="*/ 165963 w 895830"/>
                <a:gd name="connsiteY6" fmla="*/ 56900 h 413159"/>
                <a:gd name="connsiteX7" fmla="*/ 169532 w 895830"/>
                <a:gd name="connsiteY7" fmla="*/ 74888 h 413159"/>
                <a:gd name="connsiteX8" fmla="*/ 176927 w 895830"/>
                <a:gd name="connsiteY8" fmla="*/ 84317 h 413159"/>
                <a:gd name="connsiteX9" fmla="*/ 216008 w 895830"/>
                <a:gd name="connsiteY9" fmla="*/ 82653 h 413159"/>
                <a:gd name="connsiteX10" fmla="*/ 220316 w 895830"/>
                <a:gd name="connsiteY10" fmla="*/ 80545 h 413159"/>
                <a:gd name="connsiteX11" fmla="*/ 225529 w 895830"/>
                <a:gd name="connsiteY11" fmla="*/ 83855 h 413159"/>
                <a:gd name="connsiteX12" fmla="*/ 232776 w 895830"/>
                <a:gd name="connsiteY12" fmla="*/ 137671 h 413159"/>
                <a:gd name="connsiteX13" fmla="*/ 240707 w 895830"/>
                <a:gd name="connsiteY13" fmla="*/ 168673 h 413159"/>
                <a:gd name="connsiteX14" fmla="*/ 254406 w 895830"/>
                <a:gd name="connsiteY14" fmla="*/ 214318 h 413159"/>
                <a:gd name="connsiteX15" fmla="*/ 283985 w 895830"/>
                <a:gd name="connsiteY15" fmla="*/ 264603 h 413159"/>
                <a:gd name="connsiteX16" fmla="*/ 295484 w 895830"/>
                <a:gd name="connsiteY16" fmla="*/ 277174 h 413159"/>
                <a:gd name="connsiteX17" fmla="*/ 297740 w 895830"/>
                <a:gd name="connsiteY17" fmla="*/ 285216 h 413159"/>
                <a:gd name="connsiteX18" fmla="*/ 302565 w 895830"/>
                <a:gd name="connsiteY18" fmla="*/ 306070 h 413159"/>
                <a:gd name="connsiteX19" fmla="*/ 308610 w 895830"/>
                <a:gd name="connsiteY19" fmla="*/ 316644 h 413159"/>
                <a:gd name="connsiteX20" fmla="*/ 329999 w 895830"/>
                <a:gd name="connsiteY20" fmla="*/ 327847 h 413159"/>
                <a:gd name="connsiteX21" fmla="*/ 363554 w 895830"/>
                <a:gd name="connsiteY21" fmla="*/ 336721 h 413159"/>
                <a:gd name="connsiteX22" fmla="*/ 393798 w 895830"/>
                <a:gd name="connsiteY22" fmla="*/ 340973 h 413159"/>
                <a:gd name="connsiteX23" fmla="*/ 436097 w 895830"/>
                <a:gd name="connsiteY23" fmla="*/ 342156 h 413159"/>
                <a:gd name="connsiteX24" fmla="*/ 468616 w 895830"/>
                <a:gd name="connsiteY24" fmla="*/ 339642 h 413159"/>
                <a:gd name="connsiteX25" fmla="*/ 478987 w 895830"/>
                <a:gd name="connsiteY25" fmla="*/ 339642 h 413159"/>
                <a:gd name="connsiteX26" fmla="*/ 477139 w 895830"/>
                <a:gd name="connsiteY26" fmla="*/ 346871 h 413159"/>
                <a:gd name="connsiteX27" fmla="*/ 481465 w 895830"/>
                <a:gd name="connsiteY27" fmla="*/ 400483 h 413159"/>
                <a:gd name="connsiteX28" fmla="*/ 490191 w 895830"/>
                <a:gd name="connsiteY28" fmla="*/ 402110 h 413159"/>
                <a:gd name="connsiteX29" fmla="*/ 504203 w 895830"/>
                <a:gd name="connsiteY29" fmla="*/ 399540 h 413159"/>
                <a:gd name="connsiteX30" fmla="*/ 544875 w 895830"/>
                <a:gd name="connsiteY30" fmla="*/ 391554 h 413159"/>
                <a:gd name="connsiteX31" fmla="*/ 583698 w 895830"/>
                <a:gd name="connsiteY31" fmla="*/ 376764 h 413159"/>
                <a:gd name="connsiteX32" fmla="*/ 591296 w 895830"/>
                <a:gd name="connsiteY32" fmla="*/ 368315 h 413159"/>
                <a:gd name="connsiteX33" fmla="*/ 600336 w 895830"/>
                <a:gd name="connsiteY33" fmla="*/ 361069 h 413159"/>
                <a:gd name="connsiteX34" fmla="*/ 610449 w 895830"/>
                <a:gd name="connsiteY34" fmla="*/ 350346 h 413159"/>
                <a:gd name="connsiteX35" fmla="*/ 636331 w 895830"/>
                <a:gd name="connsiteY35" fmla="*/ 318789 h 413159"/>
                <a:gd name="connsiteX36" fmla="*/ 646185 w 895830"/>
                <a:gd name="connsiteY36" fmla="*/ 301651 h 413159"/>
                <a:gd name="connsiteX37" fmla="*/ 654356 w 895830"/>
                <a:gd name="connsiteY37" fmla="*/ 288525 h 413159"/>
                <a:gd name="connsiteX38" fmla="*/ 659348 w 895830"/>
                <a:gd name="connsiteY38" fmla="*/ 276324 h 413159"/>
                <a:gd name="connsiteX39" fmla="*/ 664727 w 895830"/>
                <a:gd name="connsiteY39" fmla="*/ 261923 h 413159"/>
                <a:gd name="connsiteX40" fmla="*/ 669072 w 895830"/>
                <a:gd name="connsiteY40" fmla="*/ 248648 h 413159"/>
                <a:gd name="connsiteX41" fmla="*/ 672991 w 895830"/>
                <a:gd name="connsiteY41" fmla="*/ 234376 h 413159"/>
                <a:gd name="connsiteX42" fmla="*/ 675653 w 895830"/>
                <a:gd name="connsiteY42" fmla="*/ 221306 h 413159"/>
                <a:gd name="connsiteX43" fmla="*/ 678315 w 895830"/>
                <a:gd name="connsiteY43" fmla="*/ 204058 h 413159"/>
                <a:gd name="connsiteX44" fmla="*/ 679351 w 895830"/>
                <a:gd name="connsiteY44" fmla="*/ 192208 h 413159"/>
                <a:gd name="connsiteX45" fmla="*/ 678778 w 895830"/>
                <a:gd name="connsiteY45" fmla="*/ 188861 h 413159"/>
                <a:gd name="connsiteX46" fmla="*/ 681236 w 895830"/>
                <a:gd name="connsiteY46" fmla="*/ 150575 h 413159"/>
                <a:gd name="connsiteX47" fmla="*/ 680959 w 895830"/>
                <a:gd name="connsiteY47" fmla="*/ 139168 h 413159"/>
                <a:gd name="connsiteX48" fmla="*/ 680201 w 895830"/>
                <a:gd name="connsiteY48" fmla="*/ 135840 h 413159"/>
                <a:gd name="connsiteX49" fmla="*/ 678759 w 895830"/>
                <a:gd name="connsiteY49" fmla="*/ 98607 h 413159"/>
                <a:gd name="connsiteX50" fmla="*/ 676430 w 895830"/>
                <a:gd name="connsiteY50" fmla="*/ 68806 h 413159"/>
                <a:gd name="connsiteX51" fmla="*/ 678019 w 895830"/>
                <a:gd name="connsiteY51" fmla="*/ 47157 h 413159"/>
                <a:gd name="connsiteX52" fmla="*/ 689500 w 895830"/>
                <a:gd name="connsiteY52" fmla="*/ 36675 h 413159"/>
                <a:gd name="connsiteX53" fmla="*/ 713348 w 895830"/>
                <a:gd name="connsiteY53" fmla="*/ 35104 h 413159"/>
                <a:gd name="connsiteX54" fmla="*/ 718691 w 895830"/>
                <a:gd name="connsiteY54" fmla="*/ 36065 h 413159"/>
                <a:gd name="connsiteX55" fmla="*/ 741689 w 895830"/>
                <a:gd name="connsiteY55" fmla="*/ 37212 h 413159"/>
                <a:gd name="connsiteX56" fmla="*/ 762506 w 895830"/>
                <a:gd name="connsiteY56" fmla="*/ 43738 h 413159"/>
                <a:gd name="connsiteX57" fmla="*/ 766610 w 895830"/>
                <a:gd name="connsiteY57" fmla="*/ 46492 h 413159"/>
                <a:gd name="connsiteX58" fmla="*/ 767978 w 895830"/>
                <a:gd name="connsiteY58" fmla="*/ 47860 h 413159"/>
                <a:gd name="connsiteX59" fmla="*/ 770640 w 895830"/>
                <a:gd name="connsiteY59" fmla="*/ 47860 h 413159"/>
                <a:gd name="connsiteX60" fmla="*/ 769568 w 895830"/>
                <a:gd name="connsiteY60" fmla="*/ 55939 h 413159"/>
                <a:gd name="connsiteX61" fmla="*/ 769753 w 895830"/>
                <a:gd name="connsiteY61" fmla="*/ 69009 h 413159"/>
                <a:gd name="connsiteX62" fmla="*/ 771915 w 895830"/>
                <a:gd name="connsiteY62" fmla="*/ 76589 h 413159"/>
                <a:gd name="connsiteX63" fmla="*/ 771287 w 895830"/>
                <a:gd name="connsiteY63" fmla="*/ 79307 h 413159"/>
                <a:gd name="connsiteX64" fmla="*/ 771287 w 895830"/>
                <a:gd name="connsiteY64" fmla="*/ 81950 h 413159"/>
                <a:gd name="connsiteX65" fmla="*/ 771971 w 895830"/>
                <a:gd name="connsiteY65" fmla="*/ 84594 h 413159"/>
                <a:gd name="connsiteX66" fmla="*/ 770751 w 895830"/>
                <a:gd name="connsiteY66" fmla="*/ 94873 h 413159"/>
                <a:gd name="connsiteX67" fmla="*/ 769956 w 895830"/>
                <a:gd name="connsiteY67" fmla="*/ 97479 h 413159"/>
                <a:gd name="connsiteX68" fmla="*/ 770085 w 895830"/>
                <a:gd name="connsiteY68" fmla="*/ 100197 h 413159"/>
                <a:gd name="connsiteX69" fmla="*/ 770825 w 895830"/>
                <a:gd name="connsiteY69" fmla="*/ 103099 h 413159"/>
                <a:gd name="connsiteX70" fmla="*/ 770825 w 895830"/>
                <a:gd name="connsiteY70" fmla="*/ 131255 h 413159"/>
                <a:gd name="connsiteX71" fmla="*/ 770104 w 895830"/>
                <a:gd name="connsiteY71" fmla="*/ 134195 h 413159"/>
                <a:gd name="connsiteX72" fmla="*/ 769882 w 895830"/>
                <a:gd name="connsiteY72" fmla="*/ 138835 h 413159"/>
                <a:gd name="connsiteX73" fmla="*/ 770806 w 895830"/>
                <a:gd name="connsiteY73" fmla="*/ 141516 h 413159"/>
                <a:gd name="connsiteX74" fmla="*/ 771878 w 895830"/>
                <a:gd name="connsiteY74" fmla="*/ 150390 h 413159"/>
                <a:gd name="connsiteX75" fmla="*/ 771453 w 895830"/>
                <a:gd name="connsiteY75" fmla="*/ 153440 h 413159"/>
                <a:gd name="connsiteX76" fmla="*/ 774152 w 895830"/>
                <a:gd name="connsiteY76" fmla="*/ 177473 h 413159"/>
                <a:gd name="connsiteX77" fmla="*/ 774725 w 895830"/>
                <a:gd name="connsiteY77" fmla="*/ 179322 h 413159"/>
                <a:gd name="connsiteX78" fmla="*/ 775188 w 895830"/>
                <a:gd name="connsiteY78" fmla="*/ 180191 h 413159"/>
                <a:gd name="connsiteX79" fmla="*/ 776260 w 895830"/>
                <a:gd name="connsiteY79" fmla="*/ 181855 h 413159"/>
                <a:gd name="connsiteX80" fmla="*/ 779310 w 895830"/>
                <a:gd name="connsiteY80" fmla="*/ 193428 h 413159"/>
                <a:gd name="connsiteX81" fmla="*/ 781048 w 895830"/>
                <a:gd name="connsiteY81" fmla="*/ 201931 h 413159"/>
                <a:gd name="connsiteX82" fmla="*/ 782009 w 895830"/>
                <a:gd name="connsiteY82" fmla="*/ 203540 h 413159"/>
                <a:gd name="connsiteX83" fmla="*/ 782509 w 895830"/>
                <a:gd name="connsiteY83" fmla="*/ 204298 h 413159"/>
                <a:gd name="connsiteX84" fmla="*/ 783581 w 895830"/>
                <a:gd name="connsiteY84" fmla="*/ 205740 h 413159"/>
                <a:gd name="connsiteX85" fmla="*/ 785541 w 895830"/>
                <a:gd name="connsiteY85" fmla="*/ 208698 h 413159"/>
                <a:gd name="connsiteX86" fmla="*/ 786668 w 895830"/>
                <a:gd name="connsiteY86" fmla="*/ 211064 h 413159"/>
                <a:gd name="connsiteX87" fmla="*/ 787518 w 895830"/>
                <a:gd name="connsiteY87" fmla="*/ 214410 h 413159"/>
                <a:gd name="connsiteX88" fmla="*/ 788258 w 895830"/>
                <a:gd name="connsiteY88" fmla="*/ 216962 h 413159"/>
                <a:gd name="connsiteX89" fmla="*/ 790662 w 895830"/>
                <a:gd name="connsiteY89" fmla="*/ 224874 h 413159"/>
                <a:gd name="connsiteX90" fmla="*/ 791900 w 895830"/>
                <a:gd name="connsiteY90" fmla="*/ 226205 h 413159"/>
                <a:gd name="connsiteX91" fmla="*/ 792547 w 895830"/>
                <a:gd name="connsiteY91" fmla="*/ 226871 h 413159"/>
                <a:gd name="connsiteX92" fmla="*/ 793823 w 895830"/>
                <a:gd name="connsiteY92" fmla="*/ 228202 h 413159"/>
                <a:gd name="connsiteX93" fmla="*/ 799591 w 895830"/>
                <a:gd name="connsiteY93" fmla="*/ 240514 h 413159"/>
                <a:gd name="connsiteX94" fmla="*/ 800127 w 895830"/>
                <a:gd name="connsiteY94" fmla="*/ 242049 h 413159"/>
                <a:gd name="connsiteX95" fmla="*/ 800515 w 895830"/>
                <a:gd name="connsiteY95" fmla="*/ 242714 h 413159"/>
                <a:gd name="connsiteX96" fmla="*/ 801624 w 895830"/>
                <a:gd name="connsiteY96" fmla="*/ 243805 h 413159"/>
                <a:gd name="connsiteX97" fmla="*/ 804120 w 895830"/>
                <a:gd name="connsiteY97" fmla="*/ 245746 h 413159"/>
                <a:gd name="connsiteX98" fmla="*/ 805340 w 895830"/>
                <a:gd name="connsiteY98" fmla="*/ 246855 h 413159"/>
                <a:gd name="connsiteX99" fmla="*/ 805950 w 895830"/>
                <a:gd name="connsiteY99" fmla="*/ 247428 h 413159"/>
                <a:gd name="connsiteX100" fmla="*/ 807170 w 895830"/>
                <a:gd name="connsiteY100" fmla="*/ 248611 h 413159"/>
                <a:gd name="connsiteX101" fmla="*/ 807799 w 895830"/>
                <a:gd name="connsiteY101" fmla="*/ 249240 h 413159"/>
                <a:gd name="connsiteX102" fmla="*/ 808964 w 895830"/>
                <a:gd name="connsiteY102" fmla="*/ 250571 h 413159"/>
                <a:gd name="connsiteX103" fmla="*/ 812938 w 895830"/>
                <a:gd name="connsiteY103" fmla="*/ 258632 h 413159"/>
                <a:gd name="connsiteX104" fmla="*/ 814787 w 895830"/>
                <a:gd name="connsiteY104" fmla="*/ 260480 h 413159"/>
                <a:gd name="connsiteX105" fmla="*/ 823642 w 895830"/>
                <a:gd name="connsiteY105" fmla="*/ 267006 h 413159"/>
                <a:gd name="connsiteX106" fmla="*/ 825251 w 895830"/>
                <a:gd name="connsiteY106" fmla="*/ 269225 h 413159"/>
                <a:gd name="connsiteX107" fmla="*/ 829262 w 895830"/>
                <a:gd name="connsiteY107" fmla="*/ 275104 h 413159"/>
                <a:gd name="connsiteX108" fmla="*/ 831111 w 895830"/>
                <a:gd name="connsiteY108" fmla="*/ 276823 h 413159"/>
                <a:gd name="connsiteX109" fmla="*/ 836546 w 895830"/>
                <a:gd name="connsiteY109" fmla="*/ 279448 h 413159"/>
                <a:gd name="connsiteX110" fmla="*/ 838691 w 895830"/>
                <a:gd name="connsiteY110" fmla="*/ 280890 h 413159"/>
                <a:gd name="connsiteX111" fmla="*/ 842925 w 895830"/>
                <a:gd name="connsiteY111" fmla="*/ 285105 h 413159"/>
                <a:gd name="connsiteX112" fmla="*/ 844403 w 895830"/>
                <a:gd name="connsiteY112" fmla="*/ 287120 h 413159"/>
                <a:gd name="connsiteX113" fmla="*/ 846973 w 895830"/>
                <a:gd name="connsiteY113" fmla="*/ 290207 h 413159"/>
                <a:gd name="connsiteX114" fmla="*/ 848952 w 895830"/>
                <a:gd name="connsiteY114" fmla="*/ 291298 h 413159"/>
                <a:gd name="connsiteX115" fmla="*/ 853739 w 895830"/>
                <a:gd name="connsiteY115" fmla="*/ 291983 h 413159"/>
                <a:gd name="connsiteX116" fmla="*/ 856032 w 895830"/>
                <a:gd name="connsiteY116" fmla="*/ 292999 h 413159"/>
                <a:gd name="connsiteX117" fmla="*/ 858786 w 895830"/>
                <a:gd name="connsiteY117" fmla="*/ 294848 h 413159"/>
                <a:gd name="connsiteX118" fmla="*/ 860635 w 895830"/>
                <a:gd name="connsiteY118" fmla="*/ 296530 h 413159"/>
                <a:gd name="connsiteX119" fmla="*/ 862890 w 895830"/>
                <a:gd name="connsiteY119" fmla="*/ 298656 h 413159"/>
                <a:gd name="connsiteX120" fmla="*/ 864887 w 895830"/>
                <a:gd name="connsiteY120" fmla="*/ 299599 h 413159"/>
                <a:gd name="connsiteX121" fmla="*/ 867808 w 895830"/>
                <a:gd name="connsiteY121" fmla="*/ 300265 h 413159"/>
                <a:gd name="connsiteX122" fmla="*/ 869971 w 895830"/>
                <a:gd name="connsiteY122" fmla="*/ 301004 h 413159"/>
                <a:gd name="connsiteX123" fmla="*/ 872134 w 895830"/>
                <a:gd name="connsiteY123" fmla="*/ 301688 h 413159"/>
                <a:gd name="connsiteX124" fmla="*/ 874334 w 895830"/>
                <a:gd name="connsiteY124" fmla="*/ 302298 h 413159"/>
                <a:gd name="connsiteX125" fmla="*/ 875887 w 895830"/>
                <a:gd name="connsiteY125" fmla="*/ 302298 h 413159"/>
                <a:gd name="connsiteX126" fmla="*/ 879048 w 895830"/>
                <a:gd name="connsiteY126" fmla="*/ 302428 h 413159"/>
                <a:gd name="connsiteX127" fmla="*/ 881858 w 895830"/>
                <a:gd name="connsiteY127" fmla="*/ 303666 h 413159"/>
                <a:gd name="connsiteX128" fmla="*/ 883245 w 895830"/>
                <a:gd name="connsiteY128" fmla="*/ 304369 h 413159"/>
                <a:gd name="connsiteX129" fmla="*/ 884539 w 895830"/>
                <a:gd name="connsiteY129" fmla="*/ 303629 h 413159"/>
                <a:gd name="connsiteX130" fmla="*/ 886813 w 895830"/>
                <a:gd name="connsiteY130" fmla="*/ 302742 h 413159"/>
                <a:gd name="connsiteX131" fmla="*/ 890418 w 895830"/>
                <a:gd name="connsiteY131" fmla="*/ 303130 h 413159"/>
                <a:gd name="connsiteX132" fmla="*/ 892840 w 895830"/>
                <a:gd name="connsiteY132" fmla="*/ 304868 h 413159"/>
                <a:gd name="connsiteX133" fmla="*/ 892747 w 895830"/>
                <a:gd name="connsiteY133" fmla="*/ 309656 h 413159"/>
                <a:gd name="connsiteX134" fmla="*/ 823217 w 895830"/>
                <a:gd name="connsiteY134" fmla="*/ 284089 h 413159"/>
                <a:gd name="connsiteX135" fmla="*/ 811534 w 895830"/>
                <a:gd name="connsiteY135" fmla="*/ 273736 h 413159"/>
                <a:gd name="connsiteX136" fmla="*/ 785652 w 895830"/>
                <a:gd name="connsiteY136" fmla="*/ 238129 h 413159"/>
                <a:gd name="connsiteX137" fmla="*/ 764132 w 895830"/>
                <a:gd name="connsiteY137" fmla="*/ 169949 h 413159"/>
                <a:gd name="connsiteX138" fmla="*/ 757459 w 895830"/>
                <a:gd name="connsiteY138" fmla="*/ 119849 h 413159"/>
                <a:gd name="connsiteX139" fmla="*/ 760528 w 895830"/>
                <a:gd name="connsiteY139" fmla="*/ 66587 h 413159"/>
                <a:gd name="connsiteX140" fmla="*/ 761766 w 895830"/>
                <a:gd name="connsiteY140" fmla="*/ 50910 h 413159"/>
                <a:gd name="connsiteX141" fmla="*/ 757754 w 895830"/>
                <a:gd name="connsiteY141" fmla="*/ 46048 h 413159"/>
                <a:gd name="connsiteX142" fmla="*/ 742724 w 895830"/>
                <a:gd name="connsiteY142" fmla="*/ 45475 h 413159"/>
                <a:gd name="connsiteX143" fmla="*/ 728415 w 895830"/>
                <a:gd name="connsiteY143" fmla="*/ 44625 h 413159"/>
                <a:gd name="connsiteX144" fmla="*/ 703846 w 895830"/>
                <a:gd name="connsiteY144" fmla="*/ 43701 h 413159"/>
                <a:gd name="connsiteX145" fmla="*/ 697505 w 895830"/>
                <a:gd name="connsiteY145" fmla="*/ 44255 h 413159"/>
                <a:gd name="connsiteX146" fmla="*/ 692717 w 895830"/>
                <a:gd name="connsiteY146" fmla="*/ 44126 h 413159"/>
                <a:gd name="connsiteX147" fmla="*/ 692014 w 895830"/>
                <a:gd name="connsiteY147" fmla="*/ 44311 h 413159"/>
                <a:gd name="connsiteX148" fmla="*/ 690702 w 895830"/>
                <a:gd name="connsiteY148" fmla="*/ 44773 h 413159"/>
                <a:gd name="connsiteX149" fmla="*/ 689574 w 895830"/>
                <a:gd name="connsiteY149" fmla="*/ 45494 h 413159"/>
                <a:gd name="connsiteX150" fmla="*/ 689167 w 895830"/>
                <a:gd name="connsiteY150" fmla="*/ 46030 h 413159"/>
                <a:gd name="connsiteX151" fmla="*/ 688649 w 895830"/>
                <a:gd name="connsiteY151" fmla="*/ 48119 h 413159"/>
                <a:gd name="connsiteX152" fmla="*/ 688649 w 895830"/>
                <a:gd name="connsiteY152" fmla="*/ 50596 h 413159"/>
                <a:gd name="connsiteX153" fmla="*/ 688649 w 895830"/>
                <a:gd name="connsiteY153" fmla="*/ 56142 h 413159"/>
                <a:gd name="connsiteX154" fmla="*/ 688649 w 895830"/>
                <a:gd name="connsiteY154" fmla="*/ 61060 h 413159"/>
                <a:gd name="connsiteX155" fmla="*/ 689408 w 895830"/>
                <a:gd name="connsiteY155" fmla="*/ 70951 h 413159"/>
                <a:gd name="connsiteX156" fmla="*/ 689870 w 895830"/>
                <a:gd name="connsiteY156" fmla="*/ 72910 h 413159"/>
                <a:gd name="connsiteX157" fmla="*/ 690036 w 895830"/>
                <a:gd name="connsiteY157" fmla="*/ 76959 h 413159"/>
                <a:gd name="connsiteX158" fmla="*/ 691201 w 895830"/>
                <a:gd name="connsiteY158" fmla="*/ 86202 h 413159"/>
                <a:gd name="connsiteX159" fmla="*/ 691349 w 895830"/>
                <a:gd name="connsiteY159" fmla="*/ 88402 h 413159"/>
                <a:gd name="connsiteX160" fmla="*/ 692680 w 895830"/>
                <a:gd name="connsiteY160" fmla="*/ 100974 h 413159"/>
                <a:gd name="connsiteX161" fmla="*/ 695601 w 895830"/>
                <a:gd name="connsiteY161" fmla="*/ 155344 h 413159"/>
                <a:gd name="connsiteX162" fmla="*/ 691515 w 895830"/>
                <a:gd name="connsiteY162" fmla="*/ 199880 h 413159"/>
                <a:gd name="connsiteX163" fmla="*/ 690165 w 895830"/>
                <a:gd name="connsiteY163" fmla="*/ 206572 h 413159"/>
                <a:gd name="connsiteX164" fmla="*/ 665541 w 895830"/>
                <a:gd name="connsiteY164" fmla="*/ 293461 h 413159"/>
                <a:gd name="connsiteX165" fmla="*/ 655299 w 895830"/>
                <a:gd name="connsiteY165" fmla="*/ 313372 h 413159"/>
                <a:gd name="connsiteX166" fmla="*/ 654153 w 895830"/>
                <a:gd name="connsiteY166" fmla="*/ 315073 h 413159"/>
                <a:gd name="connsiteX167" fmla="*/ 545356 w 895830"/>
                <a:gd name="connsiteY167" fmla="*/ 393014 h 413159"/>
                <a:gd name="connsiteX168" fmla="*/ 431919 w 895830"/>
                <a:gd name="connsiteY168" fmla="*/ 410392 h 413159"/>
                <a:gd name="connsiteX169" fmla="*/ 312936 w 895830"/>
                <a:gd name="connsiteY169" fmla="*/ 392127 h 413159"/>
                <a:gd name="connsiteX170" fmla="*/ 310348 w 895830"/>
                <a:gd name="connsiteY170" fmla="*/ 391240 h 413159"/>
                <a:gd name="connsiteX171" fmla="*/ 242426 w 895830"/>
                <a:gd name="connsiteY171" fmla="*/ 355190 h 413159"/>
                <a:gd name="connsiteX172" fmla="*/ 235031 w 895830"/>
                <a:gd name="connsiteY172" fmla="*/ 349052 h 413159"/>
                <a:gd name="connsiteX173" fmla="*/ 192714 w 895830"/>
                <a:gd name="connsiteY173" fmla="*/ 290541 h 413159"/>
                <a:gd name="connsiteX174" fmla="*/ 188758 w 895830"/>
                <a:gd name="connsiteY174" fmla="*/ 282572 h 413159"/>
                <a:gd name="connsiteX175" fmla="*/ 188462 w 895830"/>
                <a:gd name="connsiteY175" fmla="*/ 276786 h 413159"/>
                <a:gd name="connsiteX176" fmla="*/ 189220 w 895830"/>
                <a:gd name="connsiteY176" fmla="*/ 268800 h 413159"/>
                <a:gd name="connsiteX177" fmla="*/ 180716 w 895830"/>
                <a:gd name="connsiteY177" fmla="*/ 203096 h 413159"/>
                <a:gd name="connsiteX178" fmla="*/ 172804 w 895830"/>
                <a:gd name="connsiteY178" fmla="*/ 113804 h 413159"/>
                <a:gd name="connsiteX179" fmla="*/ 165631 w 895830"/>
                <a:gd name="connsiteY179" fmla="*/ 63001 h 413159"/>
                <a:gd name="connsiteX180" fmla="*/ 130653 w 895830"/>
                <a:gd name="connsiteY180" fmla="*/ 32516 h 413159"/>
                <a:gd name="connsiteX181" fmla="*/ 107433 w 895830"/>
                <a:gd name="connsiteY181" fmla="*/ 31795 h 413159"/>
                <a:gd name="connsiteX182" fmla="*/ 60217 w 895830"/>
                <a:gd name="connsiteY182" fmla="*/ 24400 h 413159"/>
                <a:gd name="connsiteX183" fmla="*/ 467 w 895830"/>
                <a:gd name="connsiteY183" fmla="*/ -742 h 413159"/>
                <a:gd name="connsiteX184" fmla="*/ -2121 w 895830"/>
                <a:gd name="connsiteY184" fmla="*/ -2739 h 413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895830" h="413159">
                  <a:moveTo>
                    <a:pt x="-2121" y="-2739"/>
                  </a:moveTo>
                  <a:cubicBezTo>
                    <a:pt x="1095" y="-3016"/>
                    <a:pt x="3610" y="-1205"/>
                    <a:pt x="6068" y="330"/>
                  </a:cubicBezTo>
                  <a:cubicBezTo>
                    <a:pt x="15959" y="6560"/>
                    <a:pt x="26756" y="10738"/>
                    <a:pt x="37589" y="14972"/>
                  </a:cubicBezTo>
                  <a:cubicBezTo>
                    <a:pt x="50678" y="20167"/>
                    <a:pt x="64266" y="24030"/>
                    <a:pt x="78131" y="26526"/>
                  </a:cubicBezTo>
                  <a:cubicBezTo>
                    <a:pt x="88170" y="28282"/>
                    <a:pt x="98153" y="30649"/>
                    <a:pt x="108506" y="29983"/>
                  </a:cubicBezTo>
                  <a:cubicBezTo>
                    <a:pt x="117823" y="29466"/>
                    <a:pt x="127177" y="29946"/>
                    <a:pt x="136384" y="31406"/>
                  </a:cubicBezTo>
                  <a:cubicBezTo>
                    <a:pt x="148456" y="33255"/>
                    <a:pt x="162728" y="41482"/>
                    <a:pt x="165963" y="56900"/>
                  </a:cubicBezTo>
                  <a:cubicBezTo>
                    <a:pt x="167239" y="62871"/>
                    <a:pt x="169143" y="68732"/>
                    <a:pt x="169532" y="74888"/>
                  </a:cubicBezTo>
                  <a:cubicBezTo>
                    <a:pt x="169642" y="79325"/>
                    <a:pt x="172656" y="83152"/>
                    <a:pt x="176927" y="84317"/>
                  </a:cubicBezTo>
                  <a:cubicBezTo>
                    <a:pt x="190200" y="89013"/>
                    <a:pt x="203234" y="88827"/>
                    <a:pt x="216008" y="82653"/>
                  </a:cubicBezTo>
                  <a:cubicBezTo>
                    <a:pt x="217450" y="81969"/>
                    <a:pt x="218837" y="81156"/>
                    <a:pt x="220316" y="80545"/>
                  </a:cubicBezTo>
                  <a:cubicBezTo>
                    <a:pt x="224013" y="79011"/>
                    <a:pt x="225400" y="79732"/>
                    <a:pt x="225529" y="83855"/>
                  </a:cubicBezTo>
                  <a:cubicBezTo>
                    <a:pt x="226102" y="102046"/>
                    <a:pt x="229910" y="119812"/>
                    <a:pt x="232776" y="137671"/>
                  </a:cubicBezTo>
                  <a:cubicBezTo>
                    <a:pt x="234458" y="148153"/>
                    <a:pt x="238026" y="158339"/>
                    <a:pt x="240707" y="168673"/>
                  </a:cubicBezTo>
                  <a:cubicBezTo>
                    <a:pt x="244700" y="184055"/>
                    <a:pt x="248212" y="199584"/>
                    <a:pt x="254406" y="214318"/>
                  </a:cubicBezTo>
                  <a:cubicBezTo>
                    <a:pt x="261986" y="232435"/>
                    <a:pt x="271044" y="249610"/>
                    <a:pt x="283985" y="264603"/>
                  </a:cubicBezTo>
                  <a:cubicBezTo>
                    <a:pt x="287683" y="268911"/>
                    <a:pt x="291380" y="273236"/>
                    <a:pt x="295484" y="277174"/>
                  </a:cubicBezTo>
                  <a:cubicBezTo>
                    <a:pt x="297851" y="279115"/>
                    <a:pt x="298756" y="282332"/>
                    <a:pt x="297740" y="285216"/>
                  </a:cubicBezTo>
                  <a:cubicBezTo>
                    <a:pt x="295133" y="293184"/>
                    <a:pt x="297277" y="300098"/>
                    <a:pt x="302565" y="306070"/>
                  </a:cubicBezTo>
                  <a:cubicBezTo>
                    <a:pt x="305356" y="309231"/>
                    <a:pt x="305948" y="313353"/>
                    <a:pt x="308610" y="316644"/>
                  </a:cubicBezTo>
                  <a:cubicBezTo>
                    <a:pt x="314267" y="323577"/>
                    <a:pt x="322198" y="325611"/>
                    <a:pt x="329999" y="327847"/>
                  </a:cubicBezTo>
                  <a:cubicBezTo>
                    <a:pt x="341092" y="331046"/>
                    <a:pt x="352184" y="334447"/>
                    <a:pt x="363554" y="336721"/>
                  </a:cubicBezTo>
                  <a:cubicBezTo>
                    <a:pt x="373574" y="338700"/>
                    <a:pt x="383723" y="339550"/>
                    <a:pt x="393798" y="340973"/>
                  </a:cubicBezTo>
                  <a:cubicBezTo>
                    <a:pt x="407904" y="342988"/>
                    <a:pt x="422010" y="341768"/>
                    <a:pt x="436097" y="342156"/>
                  </a:cubicBezTo>
                  <a:cubicBezTo>
                    <a:pt x="446986" y="342230"/>
                    <a:pt x="457875" y="341399"/>
                    <a:pt x="468616" y="339642"/>
                  </a:cubicBezTo>
                  <a:cubicBezTo>
                    <a:pt x="472073" y="339402"/>
                    <a:pt x="475530" y="339402"/>
                    <a:pt x="478987" y="339642"/>
                  </a:cubicBezTo>
                  <a:cubicBezTo>
                    <a:pt x="479542" y="342545"/>
                    <a:pt x="477933" y="344763"/>
                    <a:pt x="477139" y="346871"/>
                  </a:cubicBezTo>
                  <a:cubicBezTo>
                    <a:pt x="469799" y="364378"/>
                    <a:pt x="471407" y="384381"/>
                    <a:pt x="481465" y="400483"/>
                  </a:cubicBezTo>
                  <a:cubicBezTo>
                    <a:pt x="483720" y="403922"/>
                    <a:pt x="487251" y="402683"/>
                    <a:pt x="490191" y="402110"/>
                  </a:cubicBezTo>
                  <a:cubicBezTo>
                    <a:pt x="494849" y="401204"/>
                    <a:pt x="499600" y="400557"/>
                    <a:pt x="504203" y="399540"/>
                  </a:cubicBezTo>
                  <a:cubicBezTo>
                    <a:pt x="517718" y="396582"/>
                    <a:pt x="531509" y="395122"/>
                    <a:pt x="544875" y="391554"/>
                  </a:cubicBezTo>
                  <a:cubicBezTo>
                    <a:pt x="558371" y="388208"/>
                    <a:pt x="571404" y="383235"/>
                    <a:pt x="583698" y="376764"/>
                  </a:cubicBezTo>
                  <a:cubicBezTo>
                    <a:pt x="587007" y="374915"/>
                    <a:pt x="591833" y="373862"/>
                    <a:pt x="591296" y="368315"/>
                  </a:cubicBezTo>
                  <a:cubicBezTo>
                    <a:pt x="593921" y="365469"/>
                    <a:pt x="596972" y="363010"/>
                    <a:pt x="600336" y="361069"/>
                  </a:cubicBezTo>
                  <a:cubicBezTo>
                    <a:pt x="604663" y="358277"/>
                    <a:pt x="607066" y="353674"/>
                    <a:pt x="610449" y="350346"/>
                  </a:cubicBezTo>
                  <a:cubicBezTo>
                    <a:pt x="620118" y="340585"/>
                    <a:pt x="628031" y="329604"/>
                    <a:pt x="636331" y="318789"/>
                  </a:cubicBezTo>
                  <a:cubicBezTo>
                    <a:pt x="640472" y="313390"/>
                    <a:pt x="645815" y="309397"/>
                    <a:pt x="646185" y="301651"/>
                  </a:cubicBezTo>
                  <a:cubicBezTo>
                    <a:pt x="646462" y="296234"/>
                    <a:pt x="650825" y="292408"/>
                    <a:pt x="654356" y="288525"/>
                  </a:cubicBezTo>
                  <a:cubicBezTo>
                    <a:pt x="657887" y="284643"/>
                    <a:pt x="659699" y="281260"/>
                    <a:pt x="659348" y="276324"/>
                  </a:cubicBezTo>
                  <a:cubicBezTo>
                    <a:pt x="658941" y="270778"/>
                    <a:pt x="661381" y="266101"/>
                    <a:pt x="664727" y="261923"/>
                  </a:cubicBezTo>
                  <a:cubicBezTo>
                    <a:pt x="667907" y="258262"/>
                    <a:pt x="669479" y="253474"/>
                    <a:pt x="669072" y="248648"/>
                  </a:cubicBezTo>
                  <a:cubicBezTo>
                    <a:pt x="668757" y="243583"/>
                    <a:pt x="670144" y="238573"/>
                    <a:pt x="672991" y="234376"/>
                  </a:cubicBezTo>
                  <a:cubicBezTo>
                    <a:pt x="675561" y="230550"/>
                    <a:pt x="676522" y="225836"/>
                    <a:pt x="675653" y="221306"/>
                  </a:cubicBezTo>
                  <a:cubicBezTo>
                    <a:pt x="674525" y="215427"/>
                    <a:pt x="675450" y="209326"/>
                    <a:pt x="678315" y="204058"/>
                  </a:cubicBezTo>
                  <a:cubicBezTo>
                    <a:pt x="680404" y="200453"/>
                    <a:pt x="680792" y="196108"/>
                    <a:pt x="679351" y="192208"/>
                  </a:cubicBezTo>
                  <a:cubicBezTo>
                    <a:pt x="678852" y="191172"/>
                    <a:pt x="678648" y="190007"/>
                    <a:pt x="678778" y="188861"/>
                  </a:cubicBezTo>
                  <a:cubicBezTo>
                    <a:pt x="682271" y="176253"/>
                    <a:pt x="679554" y="163257"/>
                    <a:pt x="681236" y="150575"/>
                  </a:cubicBezTo>
                  <a:cubicBezTo>
                    <a:pt x="681754" y="146674"/>
                    <a:pt x="682512" y="142958"/>
                    <a:pt x="680959" y="139168"/>
                  </a:cubicBezTo>
                  <a:cubicBezTo>
                    <a:pt x="680441" y="138133"/>
                    <a:pt x="680183" y="136986"/>
                    <a:pt x="680201" y="135840"/>
                  </a:cubicBezTo>
                  <a:cubicBezTo>
                    <a:pt x="681680" y="123361"/>
                    <a:pt x="679110" y="111012"/>
                    <a:pt x="678759" y="98607"/>
                  </a:cubicBezTo>
                  <a:cubicBezTo>
                    <a:pt x="678500" y="88643"/>
                    <a:pt x="677724" y="78697"/>
                    <a:pt x="676430" y="68806"/>
                  </a:cubicBezTo>
                  <a:cubicBezTo>
                    <a:pt x="675635" y="61559"/>
                    <a:pt x="676189" y="54220"/>
                    <a:pt x="678019" y="47157"/>
                  </a:cubicBezTo>
                  <a:cubicBezTo>
                    <a:pt x="679277" y="41611"/>
                    <a:pt x="683862" y="37433"/>
                    <a:pt x="689500" y="36675"/>
                  </a:cubicBezTo>
                  <a:cubicBezTo>
                    <a:pt x="697357" y="35215"/>
                    <a:pt x="705362" y="34679"/>
                    <a:pt x="713348" y="35104"/>
                  </a:cubicBezTo>
                  <a:cubicBezTo>
                    <a:pt x="715179" y="35049"/>
                    <a:pt x="716990" y="35381"/>
                    <a:pt x="718691" y="36065"/>
                  </a:cubicBezTo>
                  <a:cubicBezTo>
                    <a:pt x="725809" y="39837"/>
                    <a:pt x="734239" y="40262"/>
                    <a:pt x="741689" y="37212"/>
                  </a:cubicBezTo>
                  <a:cubicBezTo>
                    <a:pt x="749768" y="34291"/>
                    <a:pt x="756849" y="37415"/>
                    <a:pt x="762506" y="43738"/>
                  </a:cubicBezTo>
                  <a:cubicBezTo>
                    <a:pt x="763449" y="45290"/>
                    <a:pt x="765168" y="45679"/>
                    <a:pt x="766610" y="46492"/>
                  </a:cubicBezTo>
                  <a:cubicBezTo>
                    <a:pt x="766998" y="47010"/>
                    <a:pt x="767553" y="47361"/>
                    <a:pt x="767978" y="47860"/>
                  </a:cubicBezTo>
                  <a:lnTo>
                    <a:pt x="770640" y="47860"/>
                  </a:lnTo>
                  <a:cubicBezTo>
                    <a:pt x="772784" y="50873"/>
                    <a:pt x="771139" y="53499"/>
                    <a:pt x="769568" y="55939"/>
                  </a:cubicBezTo>
                  <a:cubicBezTo>
                    <a:pt x="766720" y="60395"/>
                    <a:pt x="766332" y="64628"/>
                    <a:pt x="769753" y="69009"/>
                  </a:cubicBezTo>
                  <a:cubicBezTo>
                    <a:pt x="771509" y="71117"/>
                    <a:pt x="772285" y="73872"/>
                    <a:pt x="771915" y="76589"/>
                  </a:cubicBezTo>
                  <a:cubicBezTo>
                    <a:pt x="771749" y="77514"/>
                    <a:pt x="771546" y="78419"/>
                    <a:pt x="771287" y="79307"/>
                  </a:cubicBezTo>
                  <a:cubicBezTo>
                    <a:pt x="771158" y="80176"/>
                    <a:pt x="771158" y="81081"/>
                    <a:pt x="771287" y="81950"/>
                  </a:cubicBezTo>
                  <a:cubicBezTo>
                    <a:pt x="771509" y="82838"/>
                    <a:pt x="771768" y="83707"/>
                    <a:pt x="771971" y="84594"/>
                  </a:cubicBezTo>
                  <a:cubicBezTo>
                    <a:pt x="772544" y="88070"/>
                    <a:pt x="772119" y="91638"/>
                    <a:pt x="770751" y="94873"/>
                  </a:cubicBezTo>
                  <a:cubicBezTo>
                    <a:pt x="770436" y="95723"/>
                    <a:pt x="770159" y="96592"/>
                    <a:pt x="769956" y="97479"/>
                  </a:cubicBezTo>
                  <a:cubicBezTo>
                    <a:pt x="769864" y="98386"/>
                    <a:pt x="769901" y="99310"/>
                    <a:pt x="770085" y="100197"/>
                  </a:cubicBezTo>
                  <a:cubicBezTo>
                    <a:pt x="770344" y="101159"/>
                    <a:pt x="770621" y="102046"/>
                    <a:pt x="770825" y="103099"/>
                  </a:cubicBezTo>
                  <a:cubicBezTo>
                    <a:pt x="771213" y="112491"/>
                    <a:pt x="770381" y="121864"/>
                    <a:pt x="770825" y="131255"/>
                  </a:cubicBezTo>
                  <a:cubicBezTo>
                    <a:pt x="770640" y="132235"/>
                    <a:pt x="770363" y="133215"/>
                    <a:pt x="770104" y="134195"/>
                  </a:cubicBezTo>
                  <a:cubicBezTo>
                    <a:pt x="769716" y="135711"/>
                    <a:pt x="769623" y="137282"/>
                    <a:pt x="769882" y="138835"/>
                  </a:cubicBezTo>
                  <a:cubicBezTo>
                    <a:pt x="770122" y="139760"/>
                    <a:pt x="770436" y="140647"/>
                    <a:pt x="770806" y="141516"/>
                  </a:cubicBezTo>
                  <a:cubicBezTo>
                    <a:pt x="772137" y="144270"/>
                    <a:pt x="772526" y="147395"/>
                    <a:pt x="771878" y="150390"/>
                  </a:cubicBezTo>
                  <a:cubicBezTo>
                    <a:pt x="771712" y="151407"/>
                    <a:pt x="771527" y="152405"/>
                    <a:pt x="771453" y="153440"/>
                  </a:cubicBezTo>
                  <a:cubicBezTo>
                    <a:pt x="773376" y="161297"/>
                    <a:pt x="774282" y="169376"/>
                    <a:pt x="774152" y="177473"/>
                  </a:cubicBezTo>
                  <a:cubicBezTo>
                    <a:pt x="774337" y="178102"/>
                    <a:pt x="774504" y="178749"/>
                    <a:pt x="774725" y="179322"/>
                  </a:cubicBezTo>
                  <a:cubicBezTo>
                    <a:pt x="774892" y="179599"/>
                    <a:pt x="775022" y="179913"/>
                    <a:pt x="775188" y="180191"/>
                  </a:cubicBezTo>
                  <a:cubicBezTo>
                    <a:pt x="775557" y="180745"/>
                    <a:pt x="775909" y="181300"/>
                    <a:pt x="776260" y="181855"/>
                  </a:cubicBezTo>
                  <a:cubicBezTo>
                    <a:pt x="778589" y="185238"/>
                    <a:pt x="779661" y="189342"/>
                    <a:pt x="779310" y="193428"/>
                  </a:cubicBezTo>
                  <a:cubicBezTo>
                    <a:pt x="779107" y="196367"/>
                    <a:pt x="779698" y="199306"/>
                    <a:pt x="781048" y="201931"/>
                  </a:cubicBezTo>
                  <a:cubicBezTo>
                    <a:pt x="781381" y="202468"/>
                    <a:pt x="781695" y="203004"/>
                    <a:pt x="782009" y="203540"/>
                  </a:cubicBezTo>
                  <a:lnTo>
                    <a:pt x="782509" y="204298"/>
                  </a:lnTo>
                  <a:cubicBezTo>
                    <a:pt x="782897" y="204760"/>
                    <a:pt x="783230" y="205259"/>
                    <a:pt x="783581" y="205740"/>
                  </a:cubicBezTo>
                  <a:cubicBezTo>
                    <a:pt x="784302" y="206683"/>
                    <a:pt x="784949" y="207663"/>
                    <a:pt x="785541" y="208698"/>
                  </a:cubicBezTo>
                  <a:cubicBezTo>
                    <a:pt x="785984" y="209456"/>
                    <a:pt x="786372" y="210251"/>
                    <a:pt x="786668" y="211064"/>
                  </a:cubicBezTo>
                  <a:cubicBezTo>
                    <a:pt x="787001" y="212173"/>
                    <a:pt x="787297" y="213283"/>
                    <a:pt x="787518" y="214410"/>
                  </a:cubicBezTo>
                  <a:cubicBezTo>
                    <a:pt x="787759" y="215261"/>
                    <a:pt x="788018" y="216093"/>
                    <a:pt x="788258" y="216962"/>
                  </a:cubicBezTo>
                  <a:cubicBezTo>
                    <a:pt x="788868" y="219661"/>
                    <a:pt x="788591" y="222619"/>
                    <a:pt x="790662" y="224874"/>
                  </a:cubicBezTo>
                  <a:cubicBezTo>
                    <a:pt x="791087" y="225299"/>
                    <a:pt x="791493" y="225762"/>
                    <a:pt x="791900" y="226205"/>
                  </a:cubicBezTo>
                  <a:lnTo>
                    <a:pt x="792547" y="226871"/>
                  </a:lnTo>
                  <a:cubicBezTo>
                    <a:pt x="792991" y="227296"/>
                    <a:pt x="793416" y="227740"/>
                    <a:pt x="793823" y="228202"/>
                  </a:cubicBezTo>
                  <a:cubicBezTo>
                    <a:pt x="796855" y="231696"/>
                    <a:pt x="798851" y="235948"/>
                    <a:pt x="799591" y="240514"/>
                  </a:cubicBezTo>
                  <a:cubicBezTo>
                    <a:pt x="799776" y="241013"/>
                    <a:pt x="799924" y="241550"/>
                    <a:pt x="800127" y="242049"/>
                  </a:cubicBezTo>
                  <a:lnTo>
                    <a:pt x="800515" y="242714"/>
                  </a:lnTo>
                  <a:cubicBezTo>
                    <a:pt x="800867" y="243102"/>
                    <a:pt x="801236" y="243472"/>
                    <a:pt x="801624" y="243805"/>
                  </a:cubicBezTo>
                  <a:cubicBezTo>
                    <a:pt x="802456" y="244434"/>
                    <a:pt x="803325" y="245062"/>
                    <a:pt x="804120" y="245746"/>
                  </a:cubicBezTo>
                  <a:cubicBezTo>
                    <a:pt x="804545" y="246097"/>
                    <a:pt x="804952" y="246467"/>
                    <a:pt x="805340" y="246855"/>
                  </a:cubicBezTo>
                  <a:lnTo>
                    <a:pt x="805950" y="247428"/>
                  </a:lnTo>
                  <a:cubicBezTo>
                    <a:pt x="806376" y="247798"/>
                    <a:pt x="806764" y="248205"/>
                    <a:pt x="807170" y="248611"/>
                  </a:cubicBezTo>
                  <a:cubicBezTo>
                    <a:pt x="807577" y="249019"/>
                    <a:pt x="807577" y="249037"/>
                    <a:pt x="807799" y="249240"/>
                  </a:cubicBezTo>
                  <a:cubicBezTo>
                    <a:pt x="808224" y="249665"/>
                    <a:pt x="808613" y="250109"/>
                    <a:pt x="808964" y="250571"/>
                  </a:cubicBezTo>
                  <a:cubicBezTo>
                    <a:pt x="810905" y="252956"/>
                    <a:pt x="811644" y="255933"/>
                    <a:pt x="812938" y="258632"/>
                  </a:cubicBezTo>
                  <a:cubicBezTo>
                    <a:pt x="813437" y="259353"/>
                    <a:pt x="814066" y="259981"/>
                    <a:pt x="814787" y="260480"/>
                  </a:cubicBezTo>
                  <a:cubicBezTo>
                    <a:pt x="817967" y="262329"/>
                    <a:pt x="821572" y="263623"/>
                    <a:pt x="823642" y="267006"/>
                  </a:cubicBezTo>
                  <a:cubicBezTo>
                    <a:pt x="824179" y="267746"/>
                    <a:pt x="824696" y="268504"/>
                    <a:pt x="825251" y="269225"/>
                  </a:cubicBezTo>
                  <a:cubicBezTo>
                    <a:pt x="826785" y="271055"/>
                    <a:pt x="828117" y="273015"/>
                    <a:pt x="829262" y="275104"/>
                  </a:cubicBezTo>
                  <a:cubicBezTo>
                    <a:pt x="829762" y="275788"/>
                    <a:pt x="830390" y="276361"/>
                    <a:pt x="831111" y="276823"/>
                  </a:cubicBezTo>
                  <a:cubicBezTo>
                    <a:pt x="832978" y="277581"/>
                    <a:pt x="834790" y="278468"/>
                    <a:pt x="836546" y="279448"/>
                  </a:cubicBezTo>
                  <a:cubicBezTo>
                    <a:pt x="837268" y="279910"/>
                    <a:pt x="837970" y="280410"/>
                    <a:pt x="838691" y="280890"/>
                  </a:cubicBezTo>
                  <a:cubicBezTo>
                    <a:pt x="840410" y="281944"/>
                    <a:pt x="841871" y="283386"/>
                    <a:pt x="842925" y="285105"/>
                  </a:cubicBezTo>
                  <a:cubicBezTo>
                    <a:pt x="843405" y="285771"/>
                    <a:pt x="843886" y="286473"/>
                    <a:pt x="844403" y="287120"/>
                  </a:cubicBezTo>
                  <a:cubicBezTo>
                    <a:pt x="845273" y="288137"/>
                    <a:pt x="846104" y="289191"/>
                    <a:pt x="846973" y="290207"/>
                  </a:cubicBezTo>
                  <a:cubicBezTo>
                    <a:pt x="847546" y="290707"/>
                    <a:pt x="848212" y="291077"/>
                    <a:pt x="848952" y="291298"/>
                  </a:cubicBezTo>
                  <a:cubicBezTo>
                    <a:pt x="850560" y="291428"/>
                    <a:pt x="852150" y="291668"/>
                    <a:pt x="853739" y="291983"/>
                  </a:cubicBezTo>
                  <a:cubicBezTo>
                    <a:pt x="854534" y="292241"/>
                    <a:pt x="855311" y="292574"/>
                    <a:pt x="856032" y="292999"/>
                  </a:cubicBezTo>
                  <a:cubicBezTo>
                    <a:pt x="857012" y="293517"/>
                    <a:pt x="857936" y="294145"/>
                    <a:pt x="858786" y="294848"/>
                  </a:cubicBezTo>
                  <a:cubicBezTo>
                    <a:pt x="859434" y="295365"/>
                    <a:pt x="860062" y="295939"/>
                    <a:pt x="860635" y="296530"/>
                  </a:cubicBezTo>
                  <a:cubicBezTo>
                    <a:pt x="861393" y="297251"/>
                    <a:pt x="862096" y="297991"/>
                    <a:pt x="862890" y="298656"/>
                  </a:cubicBezTo>
                  <a:cubicBezTo>
                    <a:pt x="863501" y="299063"/>
                    <a:pt x="864185" y="299377"/>
                    <a:pt x="864887" y="299599"/>
                  </a:cubicBezTo>
                  <a:cubicBezTo>
                    <a:pt x="865867" y="299803"/>
                    <a:pt x="866865" y="299969"/>
                    <a:pt x="867808" y="300265"/>
                  </a:cubicBezTo>
                  <a:lnTo>
                    <a:pt x="869971" y="301004"/>
                  </a:lnTo>
                  <a:cubicBezTo>
                    <a:pt x="870710" y="301189"/>
                    <a:pt x="871432" y="301429"/>
                    <a:pt x="872134" y="301688"/>
                  </a:cubicBezTo>
                  <a:cubicBezTo>
                    <a:pt x="872855" y="301947"/>
                    <a:pt x="873576" y="302169"/>
                    <a:pt x="874334" y="302298"/>
                  </a:cubicBezTo>
                  <a:lnTo>
                    <a:pt x="875887" y="302298"/>
                  </a:lnTo>
                  <a:cubicBezTo>
                    <a:pt x="876941" y="302298"/>
                    <a:pt x="877995" y="302298"/>
                    <a:pt x="879048" y="302428"/>
                  </a:cubicBezTo>
                  <a:cubicBezTo>
                    <a:pt x="880102" y="302520"/>
                    <a:pt x="881082" y="302945"/>
                    <a:pt x="881858" y="303666"/>
                  </a:cubicBezTo>
                  <a:cubicBezTo>
                    <a:pt x="882320" y="303907"/>
                    <a:pt x="882228" y="305145"/>
                    <a:pt x="883245" y="304369"/>
                  </a:cubicBezTo>
                  <a:cubicBezTo>
                    <a:pt x="883651" y="304091"/>
                    <a:pt x="884096" y="303833"/>
                    <a:pt x="884539" y="303629"/>
                  </a:cubicBezTo>
                  <a:cubicBezTo>
                    <a:pt x="885260" y="303241"/>
                    <a:pt x="886018" y="302945"/>
                    <a:pt x="886813" y="302742"/>
                  </a:cubicBezTo>
                  <a:cubicBezTo>
                    <a:pt x="888033" y="302520"/>
                    <a:pt x="889272" y="302668"/>
                    <a:pt x="890418" y="303130"/>
                  </a:cubicBezTo>
                  <a:cubicBezTo>
                    <a:pt x="891342" y="303537"/>
                    <a:pt x="892174" y="304128"/>
                    <a:pt x="892840" y="304868"/>
                  </a:cubicBezTo>
                  <a:cubicBezTo>
                    <a:pt x="894041" y="306255"/>
                    <a:pt x="893986" y="308325"/>
                    <a:pt x="892747" y="309656"/>
                  </a:cubicBezTo>
                  <a:cubicBezTo>
                    <a:pt x="866865" y="308584"/>
                    <a:pt x="842055" y="304517"/>
                    <a:pt x="823217" y="284089"/>
                  </a:cubicBezTo>
                  <a:cubicBezTo>
                    <a:pt x="819686" y="280280"/>
                    <a:pt x="815009" y="277655"/>
                    <a:pt x="811534" y="273736"/>
                  </a:cubicBezTo>
                  <a:cubicBezTo>
                    <a:pt x="802124" y="262459"/>
                    <a:pt x="792288" y="251459"/>
                    <a:pt x="785652" y="238129"/>
                  </a:cubicBezTo>
                  <a:cubicBezTo>
                    <a:pt x="775336" y="216518"/>
                    <a:pt x="768089" y="193576"/>
                    <a:pt x="764132" y="169949"/>
                  </a:cubicBezTo>
                  <a:cubicBezTo>
                    <a:pt x="761544" y="153311"/>
                    <a:pt x="757680" y="136801"/>
                    <a:pt x="757459" y="119849"/>
                  </a:cubicBezTo>
                  <a:cubicBezTo>
                    <a:pt x="757237" y="102046"/>
                    <a:pt x="759178" y="84335"/>
                    <a:pt x="760528" y="66587"/>
                  </a:cubicBezTo>
                  <a:cubicBezTo>
                    <a:pt x="760916" y="61356"/>
                    <a:pt x="761174" y="56105"/>
                    <a:pt x="761766" y="50910"/>
                  </a:cubicBezTo>
                  <a:cubicBezTo>
                    <a:pt x="762136" y="47657"/>
                    <a:pt x="760897" y="46178"/>
                    <a:pt x="757754" y="46048"/>
                  </a:cubicBezTo>
                  <a:cubicBezTo>
                    <a:pt x="752745" y="45826"/>
                    <a:pt x="747735" y="45438"/>
                    <a:pt x="742724" y="45475"/>
                  </a:cubicBezTo>
                  <a:cubicBezTo>
                    <a:pt x="737936" y="45679"/>
                    <a:pt x="733148" y="45383"/>
                    <a:pt x="728415" y="44625"/>
                  </a:cubicBezTo>
                  <a:cubicBezTo>
                    <a:pt x="720263" y="43072"/>
                    <a:pt x="712054" y="43756"/>
                    <a:pt x="703846" y="43701"/>
                  </a:cubicBezTo>
                  <a:cubicBezTo>
                    <a:pt x="701812" y="44717"/>
                    <a:pt x="699613" y="44052"/>
                    <a:pt x="697505" y="44255"/>
                  </a:cubicBezTo>
                  <a:cubicBezTo>
                    <a:pt x="695897" y="44347"/>
                    <a:pt x="694325" y="43497"/>
                    <a:pt x="692717" y="44126"/>
                  </a:cubicBezTo>
                  <a:lnTo>
                    <a:pt x="692014" y="44311"/>
                  </a:lnTo>
                  <a:lnTo>
                    <a:pt x="690702" y="44773"/>
                  </a:lnTo>
                  <a:cubicBezTo>
                    <a:pt x="690295" y="44958"/>
                    <a:pt x="689925" y="45198"/>
                    <a:pt x="689574" y="45494"/>
                  </a:cubicBezTo>
                  <a:cubicBezTo>
                    <a:pt x="689574" y="45494"/>
                    <a:pt x="689149" y="46011"/>
                    <a:pt x="689167" y="46030"/>
                  </a:cubicBezTo>
                  <a:cubicBezTo>
                    <a:pt x="688890" y="46695"/>
                    <a:pt x="688723" y="47398"/>
                    <a:pt x="688649" y="48119"/>
                  </a:cubicBezTo>
                  <a:cubicBezTo>
                    <a:pt x="688649" y="48951"/>
                    <a:pt x="688649" y="49764"/>
                    <a:pt x="688649" y="50596"/>
                  </a:cubicBezTo>
                  <a:lnTo>
                    <a:pt x="688649" y="56142"/>
                  </a:lnTo>
                  <a:cubicBezTo>
                    <a:pt x="688649" y="57769"/>
                    <a:pt x="688649" y="59415"/>
                    <a:pt x="688649" y="61060"/>
                  </a:cubicBezTo>
                  <a:cubicBezTo>
                    <a:pt x="689130" y="64332"/>
                    <a:pt x="688797" y="67678"/>
                    <a:pt x="689408" y="70951"/>
                  </a:cubicBezTo>
                  <a:cubicBezTo>
                    <a:pt x="689629" y="71579"/>
                    <a:pt x="689777" y="72245"/>
                    <a:pt x="689870" y="72910"/>
                  </a:cubicBezTo>
                  <a:cubicBezTo>
                    <a:pt x="689999" y="74260"/>
                    <a:pt x="689981" y="75609"/>
                    <a:pt x="690036" y="76959"/>
                  </a:cubicBezTo>
                  <a:cubicBezTo>
                    <a:pt x="690572" y="80009"/>
                    <a:pt x="690202" y="83170"/>
                    <a:pt x="691201" y="86202"/>
                  </a:cubicBezTo>
                  <a:cubicBezTo>
                    <a:pt x="691293" y="86923"/>
                    <a:pt x="691349" y="87663"/>
                    <a:pt x="691349" y="88402"/>
                  </a:cubicBezTo>
                  <a:cubicBezTo>
                    <a:pt x="691441" y="92617"/>
                    <a:pt x="691903" y="96833"/>
                    <a:pt x="692680" y="100974"/>
                  </a:cubicBezTo>
                  <a:cubicBezTo>
                    <a:pt x="694584" y="119036"/>
                    <a:pt x="695564" y="137190"/>
                    <a:pt x="695601" y="155344"/>
                  </a:cubicBezTo>
                  <a:cubicBezTo>
                    <a:pt x="695878" y="170300"/>
                    <a:pt x="694510" y="185220"/>
                    <a:pt x="691515" y="199880"/>
                  </a:cubicBezTo>
                  <a:cubicBezTo>
                    <a:pt x="691071" y="202117"/>
                    <a:pt x="690794" y="204390"/>
                    <a:pt x="690165" y="206572"/>
                  </a:cubicBezTo>
                  <a:cubicBezTo>
                    <a:pt x="681754" y="235467"/>
                    <a:pt x="675616" y="265028"/>
                    <a:pt x="665541" y="293461"/>
                  </a:cubicBezTo>
                  <a:cubicBezTo>
                    <a:pt x="663027" y="300579"/>
                    <a:pt x="660568" y="307678"/>
                    <a:pt x="655299" y="313372"/>
                  </a:cubicBezTo>
                  <a:cubicBezTo>
                    <a:pt x="654855" y="313890"/>
                    <a:pt x="654467" y="314463"/>
                    <a:pt x="654153" y="315073"/>
                  </a:cubicBezTo>
                  <a:cubicBezTo>
                    <a:pt x="629195" y="356835"/>
                    <a:pt x="591444" y="381627"/>
                    <a:pt x="545356" y="393014"/>
                  </a:cubicBezTo>
                  <a:cubicBezTo>
                    <a:pt x="508215" y="402258"/>
                    <a:pt x="470520" y="410282"/>
                    <a:pt x="431919" y="410392"/>
                  </a:cubicBezTo>
                  <a:cubicBezTo>
                    <a:pt x="391396" y="410392"/>
                    <a:pt x="351168" y="407527"/>
                    <a:pt x="312936" y="392127"/>
                  </a:cubicBezTo>
                  <a:cubicBezTo>
                    <a:pt x="312086" y="391776"/>
                    <a:pt x="311235" y="391480"/>
                    <a:pt x="310348" y="391240"/>
                  </a:cubicBezTo>
                  <a:cubicBezTo>
                    <a:pt x="285002" y="384326"/>
                    <a:pt x="263520" y="370128"/>
                    <a:pt x="242426" y="355190"/>
                  </a:cubicBezTo>
                  <a:cubicBezTo>
                    <a:pt x="239764" y="353397"/>
                    <a:pt x="237287" y="351344"/>
                    <a:pt x="235031" y="349052"/>
                  </a:cubicBezTo>
                  <a:cubicBezTo>
                    <a:pt x="218707" y="331157"/>
                    <a:pt x="202586" y="313113"/>
                    <a:pt x="192714" y="290541"/>
                  </a:cubicBezTo>
                  <a:cubicBezTo>
                    <a:pt x="191531" y="287823"/>
                    <a:pt x="190163" y="285179"/>
                    <a:pt x="188758" y="282572"/>
                  </a:cubicBezTo>
                  <a:cubicBezTo>
                    <a:pt x="187575" y="280853"/>
                    <a:pt x="187464" y="278616"/>
                    <a:pt x="188462" y="276786"/>
                  </a:cubicBezTo>
                  <a:cubicBezTo>
                    <a:pt x="189756" y="274327"/>
                    <a:pt x="190034" y="271462"/>
                    <a:pt x="189220" y="268800"/>
                  </a:cubicBezTo>
                  <a:cubicBezTo>
                    <a:pt x="183156" y="247317"/>
                    <a:pt x="182731" y="225114"/>
                    <a:pt x="180716" y="203096"/>
                  </a:cubicBezTo>
                  <a:cubicBezTo>
                    <a:pt x="177998" y="173332"/>
                    <a:pt x="176778" y="143457"/>
                    <a:pt x="172804" y="113804"/>
                  </a:cubicBezTo>
                  <a:cubicBezTo>
                    <a:pt x="170530" y="96851"/>
                    <a:pt x="169107" y="79787"/>
                    <a:pt x="165631" y="63001"/>
                  </a:cubicBezTo>
                  <a:cubicBezTo>
                    <a:pt x="161675" y="44089"/>
                    <a:pt x="150028" y="33754"/>
                    <a:pt x="130653" y="32516"/>
                  </a:cubicBezTo>
                  <a:cubicBezTo>
                    <a:pt x="122925" y="32017"/>
                    <a:pt x="115198" y="31832"/>
                    <a:pt x="107433" y="31795"/>
                  </a:cubicBezTo>
                  <a:cubicBezTo>
                    <a:pt x="91442" y="31388"/>
                    <a:pt x="75562" y="28911"/>
                    <a:pt x="60217" y="24400"/>
                  </a:cubicBezTo>
                  <a:cubicBezTo>
                    <a:pt x="39235" y="18799"/>
                    <a:pt x="19139" y="10331"/>
                    <a:pt x="467" y="-742"/>
                  </a:cubicBezTo>
                  <a:cubicBezTo>
                    <a:pt x="-439" y="-1353"/>
                    <a:pt x="-1308" y="-2018"/>
                    <a:pt x="-2121" y="-2739"/>
                  </a:cubicBezTo>
                  <a:close/>
                </a:path>
              </a:pathLst>
            </a:custGeom>
            <a:solidFill>
              <a:srgbClr val="020202"/>
            </a:solidFill>
            <a:ln w="1847" cap="flat">
              <a:noFill/>
              <a:prstDash val="solid"/>
              <a:miter/>
            </a:ln>
          </p:spPr>
          <p:txBody>
            <a:bodyPr rtlCol="0" anchor="ctr"/>
            <a:lstStyle/>
            <a:p>
              <a:endParaRPr lang="es-CO"/>
            </a:p>
          </p:txBody>
        </p:sp>
        <p:sp>
          <p:nvSpPr>
            <p:cNvPr id="10" name="Freeform: Shape 9">
              <a:extLst>
                <a:ext uri="{FF2B5EF4-FFF2-40B4-BE49-F238E27FC236}">
                  <a16:creationId xmlns:a16="http://schemas.microsoft.com/office/drawing/2014/main" id="{947A0446-BC25-3FC6-1AA8-F25EF22544F6}"/>
                </a:ext>
              </a:extLst>
            </p:cNvPr>
            <p:cNvSpPr/>
            <p:nvPr/>
          </p:nvSpPr>
          <p:spPr>
            <a:xfrm>
              <a:off x="-1167180" y="1847167"/>
              <a:ext cx="491429" cy="336883"/>
            </a:xfrm>
            <a:custGeom>
              <a:avLst/>
              <a:gdLst>
                <a:gd name="connsiteX0" fmla="*/ 449711 w 491429"/>
                <a:gd name="connsiteY0" fmla="*/ 213318 h 336883"/>
                <a:gd name="connsiteX1" fmla="*/ 453575 w 491429"/>
                <a:gd name="connsiteY1" fmla="*/ 221045 h 336883"/>
                <a:gd name="connsiteX2" fmla="*/ 487056 w 491429"/>
                <a:gd name="connsiteY2" fmla="*/ 269926 h 336883"/>
                <a:gd name="connsiteX3" fmla="*/ 489218 w 491429"/>
                <a:gd name="connsiteY3" fmla="*/ 277616 h 336883"/>
                <a:gd name="connsiteX4" fmla="*/ 478126 w 491429"/>
                <a:gd name="connsiteY4" fmla="*/ 308693 h 336883"/>
                <a:gd name="connsiteX5" fmla="*/ 440117 w 491429"/>
                <a:gd name="connsiteY5" fmla="*/ 333003 h 336883"/>
                <a:gd name="connsiteX6" fmla="*/ 405731 w 491429"/>
                <a:gd name="connsiteY6" fmla="*/ 328252 h 336883"/>
                <a:gd name="connsiteX7" fmla="*/ 384489 w 491429"/>
                <a:gd name="connsiteY7" fmla="*/ 310468 h 336883"/>
                <a:gd name="connsiteX8" fmla="*/ 379701 w 491429"/>
                <a:gd name="connsiteY8" fmla="*/ 304737 h 336883"/>
                <a:gd name="connsiteX9" fmla="*/ 374487 w 491429"/>
                <a:gd name="connsiteY9" fmla="*/ 295327 h 336883"/>
                <a:gd name="connsiteX10" fmla="*/ 363839 w 491429"/>
                <a:gd name="connsiteY10" fmla="*/ 285455 h 336883"/>
                <a:gd name="connsiteX11" fmla="*/ 348217 w 491429"/>
                <a:gd name="connsiteY11" fmla="*/ 281073 h 336883"/>
                <a:gd name="connsiteX12" fmla="*/ 345518 w 491429"/>
                <a:gd name="connsiteY12" fmla="*/ 280833 h 336883"/>
                <a:gd name="connsiteX13" fmla="*/ 333705 w 491429"/>
                <a:gd name="connsiteY13" fmla="*/ 276636 h 336883"/>
                <a:gd name="connsiteX14" fmla="*/ 305641 w 491429"/>
                <a:gd name="connsiteY14" fmla="*/ 246373 h 336883"/>
                <a:gd name="connsiteX15" fmla="*/ 270516 w 491429"/>
                <a:gd name="connsiteY15" fmla="*/ 195903 h 336883"/>
                <a:gd name="connsiteX16" fmla="*/ 255282 w 491429"/>
                <a:gd name="connsiteY16" fmla="*/ 175087 h 336883"/>
                <a:gd name="connsiteX17" fmla="*/ 254340 w 491429"/>
                <a:gd name="connsiteY17" fmla="*/ 173515 h 336883"/>
                <a:gd name="connsiteX18" fmla="*/ 253323 w 491429"/>
                <a:gd name="connsiteY18" fmla="*/ 172036 h 336883"/>
                <a:gd name="connsiteX19" fmla="*/ 252306 w 491429"/>
                <a:gd name="connsiteY19" fmla="*/ 170575 h 336883"/>
                <a:gd name="connsiteX20" fmla="*/ 249053 w 491429"/>
                <a:gd name="connsiteY20" fmla="*/ 166564 h 336883"/>
                <a:gd name="connsiteX21" fmla="*/ 247925 w 491429"/>
                <a:gd name="connsiteY21" fmla="*/ 165362 h 336883"/>
                <a:gd name="connsiteX22" fmla="*/ 246852 w 491429"/>
                <a:gd name="connsiteY22" fmla="*/ 164160 h 336883"/>
                <a:gd name="connsiteX23" fmla="*/ 246298 w 491429"/>
                <a:gd name="connsiteY23" fmla="*/ 163569 h 336883"/>
                <a:gd name="connsiteX24" fmla="*/ 245170 w 491429"/>
                <a:gd name="connsiteY24" fmla="*/ 162423 h 336883"/>
                <a:gd name="connsiteX25" fmla="*/ 244615 w 491429"/>
                <a:gd name="connsiteY25" fmla="*/ 161850 h 336883"/>
                <a:gd name="connsiteX26" fmla="*/ 243543 w 491429"/>
                <a:gd name="connsiteY26" fmla="*/ 160611 h 336883"/>
                <a:gd name="connsiteX27" fmla="*/ 242564 w 491429"/>
                <a:gd name="connsiteY27" fmla="*/ 159299 h 336883"/>
                <a:gd name="connsiteX28" fmla="*/ 239420 w 491429"/>
                <a:gd name="connsiteY28" fmla="*/ 155601 h 336883"/>
                <a:gd name="connsiteX29" fmla="*/ 238330 w 491429"/>
                <a:gd name="connsiteY29" fmla="*/ 154436 h 336883"/>
                <a:gd name="connsiteX30" fmla="*/ 237295 w 491429"/>
                <a:gd name="connsiteY30" fmla="*/ 153272 h 336883"/>
                <a:gd name="connsiteX31" fmla="*/ 236758 w 491429"/>
                <a:gd name="connsiteY31" fmla="*/ 152699 h 336883"/>
                <a:gd name="connsiteX32" fmla="*/ 235705 w 491429"/>
                <a:gd name="connsiteY32" fmla="*/ 151590 h 336883"/>
                <a:gd name="connsiteX33" fmla="*/ 235169 w 491429"/>
                <a:gd name="connsiteY33" fmla="*/ 151035 h 336883"/>
                <a:gd name="connsiteX34" fmla="*/ 234152 w 491429"/>
                <a:gd name="connsiteY34" fmla="*/ 149888 h 336883"/>
                <a:gd name="connsiteX35" fmla="*/ 233246 w 491429"/>
                <a:gd name="connsiteY35" fmla="*/ 148668 h 336883"/>
                <a:gd name="connsiteX36" fmla="*/ 231028 w 491429"/>
                <a:gd name="connsiteY36" fmla="*/ 146561 h 336883"/>
                <a:gd name="connsiteX37" fmla="*/ 229715 w 491429"/>
                <a:gd name="connsiteY37" fmla="*/ 145563 h 336883"/>
                <a:gd name="connsiteX38" fmla="*/ 228513 w 491429"/>
                <a:gd name="connsiteY38" fmla="*/ 144342 h 336883"/>
                <a:gd name="connsiteX39" fmla="*/ 227459 w 491429"/>
                <a:gd name="connsiteY39" fmla="*/ 142956 h 336883"/>
                <a:gd name="connsiteX40" fmla="*/ 219011 w 491429"/>
                <a:gd name="connsiteY40" fmla="*/ 133860 h 336883"/>
                <a:gd name="connsiteX41" fmla="*/ 217846 w 491429"/>
                <a:gd name="connsiteY41" fmla="*/ 132640 h 336883"/>
                <a:gd name="connsiteX42" fmla="*/ 216756 w 491429"/>
                <a:gd name="connsiteY42" fmla="*/ 131401 h 336883"/>
                <a:gd name="connsiteX43" fmla="*/ 216201 w 491429"/>
                <a:gd name="connsiteY43" fmla="*/ 130810 h 336883"/>
                <a:gd name="connsiteX44" fmla="*/ 215055 w 491429"/>
                <a:gd name="connsiteY44" fmla="*/ 129627 h 336883"/>
                <a:gd name="connsiteX45" fmla="*/ 214481 w 491429"/>
                <a:gd name="connsiteY45" fmla="*/ 129035 h 336883"/>
                <a:gd name="connsiteX46" fmla="*/ 213391 w 491429"/>
                <a:gd name="connsiteY46" fmla="*/ 127778 h 336883"/>
                <a:gd name="connsiteX47" fmla="*/ 212392 w 491429"/>
                <a:gd name="connsiteY47" fmla="*/ 126428 h 336883"/>
                <a:gd name="connsiteX48" fmla="*/ 207974 w 491429"/>
                <a:gd name="connsiteY48" fmla="*/ 121437 h 336883"/>
                <a:gd name="connsiteX49" fmla="*/ 206883 w 491429"/>
                <a:gd name="connsiteY49" fmla="*/ 120272 h 336883"/>
                <a:gd name="connsiteX50" fmla="*/ 205866 w 491429"/>
                <a:gd name="connsiteY50" fmla="*/ 119126 h 336883"/>
                <a:gd name="connsiteX51" fmla="*/ 205367 w 491429"/>
                <a:gd name="connsiteY51" fmla="*/ 118571 h 336883"/>
                <a:gd name="connsiteX52" fmla="*/ 204387 w 491429"/>
                <a:gd name="connsiteY52" fmla="*/ 117499 h 336883"/>
                <a:gd name="connsiteX53" fmla="*/ 203888 w 491429"/>
                <a:gd name="connsiteY53" fmla="*/ 116981 h 336883"/>
                <a:gd name="connsiteX54" fmla="*/ 202908 w 491429"/>
                <a:gd name="connsiteY54" fmla="*/ 115983 h 336883"/>
                <a:gd name="connsiteX55" fmla="*/ 202428 w 491429"/>
                <a:gd name="connsiteY55" fmla="*/ 115484 h 336883"/>
                <a:gd name="connsiteX56" fmla="*/ 201430 w 491429"/>
                <a:gd name="connsiteY56" fmla="*/ 114504 h 336883"/>
                <a:gd name="connsiteX57" fmla="*/ 200931 w 491429"/>
                <a:gd name="connsiteY57" fmla="*/ 114005 h 336883"/>
                <a:gd name="connsiteX58" fmla="*/ 199914 w 491429"/>
                <a:gd name="connsiteY58" fmla="*/ 113007 h 336883"/>
                <a:gd name="connsiteX59" fmla="*/ 199377 w 491429"/>
                <a:gd name="connsiteY59" fmla="*/ 112489 h 336883"/>
                <a:gd name="connsiteX60" fmla="*/ 198269 w 491429"/>
                <a:gd name="connsiteY60" fmla="*/ 111454 h 336883"/>
                <a:gd name="connsiteX61" fmla="*/ 197677 w 491429"/>
                <a:gd name="connsiteY61" fmla="*/ 110936 h 336883"/>
                <a:gd name="connsiteX62" fmla="*/ 196456 w 491429"/>
                <a:gd name="connsiteY62" fmla="*/ 109827 h 336883"/>
                <a:gd name="connsiteX63" fmla="*/ 195828 w 491429"/>
                <a:gd name="connsiteY63" fmla="*/ 109254 h 336883"/>
                <a:gd name="connsiteX64" fmla="*/ 190541 w 491429"/>
                <a:gd name="connsiteY64" fmla="*/ 104595 h 336883"/>
                <a:gd name="connsiteX65" fmla="*/ 189154 w 491429"/>
                <a:gd name="connsiteY65" fmla="*/ 103597 h 336883"/>
                <a:gd name="connsiteX66" fmla="*/ 187934 w 491429"/>
                <a:gd name="connsiteY66" fmla="*/ 102525 h 336883"/>
                <a:gd name="connsiteX67" fmla="*/ 187342 w 491429"/>
                <a:gd name="connsiteY67" fmla="*/ 101989 h 336883"/>
                <a:gd name="connsiteX68" fmla="*/ 186233 w 491429"/>
                <a:gd name="connsiteY68" fmla="*/ 100916 h 336883"/>
                <a:gd name="connsiteX69" fmla="*/ 185697 w 491429"/>
                <a:gd name="connsiteY69" fmla="*/ 100398 h 336883"/>
                <a:gd name="connsiteX70" fmla="*/ 183349 w 491429"/>
                <a:gd name="connsiteY70" fmla="*/ 98661 h 336883"/>
                <a:gd name="connsiteX71" fmla="*/ 182147 w 491429"/>
                <a:gd name="connsiteY71" fmla="*/ 97847 h 336883"/>
                <a:gd name="connsiteX72" fmla="*/ 181038 w 491429"/>
                <a:gd name="connsiteY72" fmla="*/ 96942 h 336883"/>
                <a:gd name="connsiteX73" fmla="*/ 180484 w 491429"/>
                <a:gd name="connsiteY73" fmla="*/ 96498 h 336883"/>
                <a:gd name="connsiteX74" fmla="*/ 178635 w 491429"/>
                <a:gd name="connsiteY74" fmla="*/ 95389 h 336883"/>
                <a:gd name="connsiteX75" fmla="*/ 177304 w 491429"/>
                <a:gd name="connsiteY75" fmla="*/ 94501 h 336883"/>
                <a:gd name="connsiteX76" fmla="*/ 176028 w 491429"/>
                <a:gd name="connsiteY76" fmla="*/ 93429 h 336883"/>
                <a:gd name="connsiteX77" fmla="*/ 175381 w 491429"/>
                <a:gd name="connsiteY77" fmla="*/ 92838 h 336883"/>
                <a:gd name="connsiteX78" fmla="*/ 170020 w 491429"/>
                <a:gd name="connsiteY78" fmla="*/ 88123 h 336883"/>
                <a:gd name="connsiteX79" fmla="*/ 168615 w 491429"/>
                <a:gd name="connsiteY79" fmla="*/ 87106 h 336883"/>
                <a:gd name="connsiteX80" fmla="*/ 167321 w 491429"/>
                <a:gd name="connsiteY80" fmla="*/ 85997 h 336883"/>
                <a:gd name="connsiteX81" fmla="*/ 166692 w 491429"/>
                <a:gd name="connsiteY81" fmla="*/ 85424 h 336883"/>
                <a:gd name="connsiteX82" fmla="*/ 165490 w 491429"/>
                <a:gd name="connsiteY82" fmla="*/ 84278 h 336883"/>
                <a:gd name="connsiteX83" fmla="*/ 164899 w 491429"/>
                <a:gd name="connsiteY83" fmla="*/ 83705 h 336883"/>
                <a:gd name="connsiteX84" fmla="*/ 161017 w 491429"/>
                <a:gd name="connsiteY84" fmla="*/ 80710 h 336883"/>
                <a:gd name="connsiteX85" fmla="*/ 159667 w 491429"/>
                <a:gd name="connsiteY85" fmla="*/ 79748 h 336883"/>
                <a:gd name="connsiteX86" fmla="*/ 155711 w 491429"/>
                <a:gd name="connsiteY86" fmla="*/ 76735 h 336883"/>
                <a:gd name="connsiteX87" fmla="*/ 154325 w 491429"/>
                <a:gd name="connsiteY87" fmla="*/ 75829 h 336883"/>
                <a:gd name="connsiteX88" fmla="*/ 151589 w 491429"/>
                <a:gd name="connsiteY88" fmla="*/ 73980 h 336883"/>
                <a:gd name="connsiteX89" fmla="*/ 150239 w 491429"/>
                <a:gd name="connsiteY89" fmla="*/ 73074 h 336883"/>
                <a:gd name="connsiteX90" fmla="*/ 147595 w 491429"/>
                <a:gd name="connsiteY90" fmla="*/ 71226 h 336883"/>
                <a:gd name="connsiteX91" fmla="*/ 146283 w 491429"/>
                <a:gd name="connsiteY91" fmla="*/ 70357 h 336883"/>
                <a:gd name="connsiteX92" fmla="*/ 143805 w 491429"/>
                <a:gd name="connsiteY92" fmla="*/ 68601 h 336883"/>
                <a:gd name="connsiteX93" fmla="*/ 142548 w 491429"/>
                <a:gd name="connsiteY93" fmla="*/ 67824 h 336883"/>
                <a:gd name="connsiteX94" fmla="*/ 140570 w 491429"/>
                <a:gd name="connsiteY94" fmla="*/ 66752 h 336883"/>
                <a:gd name="connsiteX95" fmla="*/ 139294 w 491429"/>
                <a:gd name="connsiteY95" fmla="*/ 65920 h 336883"/>
                <a:gd name="connsiteX96" fmla="*/ 138093 w 491429"/>
                <a:gd name="connsiteY96" fmla="*/ 64959 h 336883"/>
                <a:gd name="connsiteX97" fmla="*/ 137501 w 491429"/>
                <a:gd name="connsiteY97" fmla="*/ 64478 h 336883"/>
                <a:gd name="connsiteX98" fmla="*/ 135652 w 491429"/>
                <a:gd name="connsiteY98" fmla="*/ 63184 h 336883"/>
                <a:gd name="connsiteX99" fmla="*/ 134395 w 491429"/>
                <a:gd name="connsiteY99" fmla="*/ 62389 h 336883"/>
                <a:gd name="connsiteX100" fmla="*/ 132547 w 491429"/>
                <a:gd name="connsiteY100" fmla="*/ 61335 h 336883"/>
                <a:gd name="connsiteX101" fmla="*/ 131216 w 491429"/>
                <a:gd name="connsiteY101" fmla="*/ 60670 h 336883"/>
                <a:gd name="connsiteX102" fmla="*/ 129145 w 491429"/>
                <a:gd name="connsiteY102" fmla="*/ 59671 h 336883"/>
                <a:gd name="connsiteX103" fmla="*/ 127777 w 491429"/>
                <a:gd name="connsiteY103" fmla="*/ 58858 h 336883"/>
                <a:gd name="connsiteX104" fmla="*/ 123673 w 491429"/>
                <a:gd name="connsiteY104" fmla="*/ 56436 h 336883"/>
                <a:gd name="connsiteX105" fmla="*/ 122305 w 491429"/>
                <a:gd name="connsiteY105" fmla="*/ 55678 h 336883"/>
                <a:gd name="connsiteX106" fmla="*/ 120253 w 491429"/>
                <a:gd name="connsiteY106" fmla="*/ 54551 h 336883"/>
                <a:gd name="connsiteX107" fmla="*/ 118848 w 491429"/>
                <a:gd name="connsiteY107" fmla="*/ 53848 h 336883"/>
                <a:gd name="connsiteX108" fmla="*/ 116666 w 491429"/>
                <a:gd name="connsiteY108" fmla="*/ 52794 h 336883"/>
                <a:gd name="connsiteX109" fmla="*/ 115206 w 491429"/>
                <a:gd name="connsiteY109" fmla="*/ 51925 h 336883"/>
                <a:gd name="connsiteX110" fmla="*/ 105962 w 491429"/>
                <a:gd name="connsiteY110" fmla="*/ 46971 h 336883"/>
                <a:gd name="connsiteX111" fmla="*/ 104446 w 491429"/>
                <a:gd name="connsiteY111" fmla="*/ 46158 h 336883"/>
                <a:gd name="connsiteX112" fmla="*/ 102154 w 491429"/>
                <a:gd name="connsiteY112" fmla="*/ 44956 h 336883"/>
                <a:gd name="connsiteX113" fmla="*/ 100601 w 491429"/>
                <a:gd name="connsiteY113" fmla="*/ 44198 h 336883"/>
                <a:gd name="connsiteX114" fmla="*/ 96626 w 491429"/>
                <a:gd name="connsiteY114" fmla="*/ 42608 h 336883"/>
                <a:gd name="connsiteX115" fmla="*/ 95092 w 491429"/>
                <a:gd name="connsiteY115" fmla="*/ 41998 h 336883"/>
                <a:gd name="connsiteX116" fmla="*/ 93003 w 491429"/>
                <a:gd name="connsiteY116" fmla="*/ 40926 h 336883"/>
                <a:gd name="connsiteX117" fmla="*/ 91635 w 491429"/>
                <a:gd name="connsiteY117" fmla="*/ 40223 h 336883"/>
                <a:gd name="connsiteX118" fmla="*/ 89546 w 491429"/>
                <a:gd name="connsiteY118" fmla="*/ 39262 h 336883"/>
                <a:gd name="connsiteX119" fmla="*/ 88122 w 491429"/>
                <a:gd name="connsiteY119" fmla="*/ 38596 h 336883"/>
                <a:gd name="connsiteX120" fmla="*/ 83593 w 491429"/>
                <a:gd name="connsiteY120" fmla="*/ 36896 h 336883"/>
                <a:gd name="connsiteX121" fmla="*/ 82040 w 491429"/>
                <a:gd name="connsiteY121" fmla="*/ 36267 h 336883"/>
                <a:gd name="connsiteX122" fmla="*/ 76605 w 491429"/>
                <a:gd name="connsiteY122" fmla="*/ 34104 h 336883"/>
                <a:gd name="connsiteX123" fmla="*/ 75015 w 491429"/>
                <a:gd name="connsiteY123" fmla="*/ 33457 h 336883"/>
                <a:gd name="connsiteX124" fmla="*/ 70356 w 491429"/>
                <a:gd name="connsiteY124" fmla="*/ 31608 h 336883"/>
                <a:gd name="connsiteX125" fmla="*/ 68840 w 491429"/>
                <a:gd name="connsiteY125" fmla="*/ 31016 h 336883"/>
                <a:gd name="connsiteX126" fmla="*/ 65882 w 491429"/>
                <a:gd name="connsiteY126" fmla="*/ 29963 h 336883"/>
                <a:gd name="connsiteX127" fmla="*/ 64459 w 491429"/>
                <a:gd name="connsiteY127" fmla="*/ 29445 h 336883"/>
                <a:gd name="connsiteX128" fmla="*/ 61593 w 491429"/>
                <a:gd name="connsiteY128" fmla="*/ 28521 h 336883"/>
                <a:gd name="connsiteX129" fmla="*/ 60188 w 491429"/>
                <a:gd name="connsiteY129" fmla="*/ 28022 h 336883"/>
                <a:gd name="connsiteX130" fmla="*/ 57267 w 491429"/>
                <a:gd name="connsiteY130" fmla="*/ 27134 h 336883"/>
                <a:gd name="connsiteX131" fmla="*/ 55770 w 491429"/>
                <a:gd name="connsiteY131" fmla="*/ 26672 h 336883"/>
                <a:gd name="connsiteX132" fmla="*/ 51795 w 491429"/>
                <a:gd name="connsiteY132" fmla="*/ 25822 h 336883"/>
                <a:gd name="connsiteX133" fmla="*/ 50150 w 491429"/>
                <a:gd name="connsiteY133" fmla="*/ 25323 h 336883"/>
                <a:gd name="connsiteX134" fmla="*/ 41608 w 491429"/>
                <a:gd name="connsiteY134" fmla="*/ 23215 h 336883"/>
                <a:gd name="connsiteX135" fmla="*/ 40074 w 491429"/>
                <a:gd name="connsiteY135" fmla="*/ 22290 h 336883"/>
                <a:gd name="connsiteX136" fmla="*/ 22659 w 491429"/>
                <a:gd name="connsiteY136" fmla="*/ 17983 h 336883"/>
                <a:gd name="connsiteX137" fmla="*/ 3895 w 491429"/>
                <a:gd name="connsiteY137" fmla="*/ 15007 h 336883"/>
                <a:gd name="connsiteX138" fmla="*/ -468 w 491429"/>
                <a:gd name="connsiteY138" fmla="*/ 5061 h 336883"/>
                <a:gd name="connsiteX139" fmla="*/ 14895 w 491429"/>
                <a:gd name="connsiteY139" fmla="*/ -2501 h 336883"/>
                <a:gd name="connsiteX140" fmla="*/ 59449 w 491429"/>
                <a:gd name="connsiteY140" fmla="*/ 6743 h 336883"/>
                <a:gd name="connsiteX141" fmla="*/ 134266 w 491429"/>
                <a:gd name="connsiteY141" fmla="*/ 31941 h 336883"/>
                <a:gd name="connsiteX142" fmla="*/ 168523 w 491429"/>
                <a:gd name="connsiteY142" fmla="*/ 45381 h 336883"/>
                <a:gd name="connsiteX143" fmla="*/ 174845 w 491429"/>
                <a:gd name="connsiteY143" fmla="*/ 49245 h 336883"/>
                <a:gd name="connsiteX144" fmla="*/ 171148 w 491429"/>
                <a:gd name="connsiteY144" fmla="*/ 60467 h 336883"/>
                <a:gd name="connsiteX145" fmla="*/ 168356 w 491429"/>
                <a:gd name="connsiteY145" fmla="*/ 62408 h 336883"/>
                <a:gd name="connsiteX146" fmla="*/ 183146 w 491429"/>
                <a:gd name="connsiteY146" fmla="*/ 70949 h 336883"/>
                <a:gd name="connsiteX147" fmla="*/ 195070 w 491429"/>
                <a:gd name="connsiteY147" fmla="*/ 77604 h 336883"/>
                <a:gd name="connsiteX148" fmla="*/ 197991 w 491429"/>
                <a:gd name="connsiteY148" fmla="*/ 80340 h 336883"/>
                <a:gd name="connsiteX149" fmla="*/ 203833 w 491429"/>
                <a:gd name="connsiteY149" fmla="*/ 93854 h 336883"/>
                <a:gd name="connsiteX150" fmla="*/ 209379 w 491429"/>
                <a:gd name="connsiteY150" fmla="*/ 102063 h 336883"/>
                <a:gd name="connsiteX151" fmla="*/ 224797 w 491429"/>
                <a:gd name="connsiteY151" fmla="*/ 115466 h 336883"/>
                <a:gd name="connsiteX152" fmla="*/ 241584 w 491429"/>
                <a:gd name="connsiteY152" fmla="*/ 132548 h 336883"/>
                <a:gd name="connsiteX153" fmla="*/ 259535 w 491429"/>
                <a:gd name="connsiteY153" fmla="*/ 141107 h 336883"/>
                <a:gd name="connsiteX154" fmla="*/ 321614 w 491429"/>
                <a:gd name="connsiteY154" fmla="*/ 152588 h 336883"/>
                <a:gd name="connsiteX155" fmla="*/ 332318 w 491429"/>
                <a:gd name="connsiteY155" fmla="*/ 148724 h 336883"/>
                <a:gd name="connsiteX156" fmla="*/ 368146 w 491429"/>
                <a:gd name="connsiteY156" fmla="*/ 123138 h 336883"/>
                <a:gd name="connsiteX157" fmla="*/ 380089 w 491429"/>
                <a:gd name="connsiteY157" fmla="*/ 120716 h 336883"/>
                <a:gd name="connsiteX158" fmla="*/ 387022 w 491429"/>
                <a:gd name="connsiteY158" fmla="*/ 123119 h 336883"/>
                <a:gd name="connsiteX159" fmla="*/ 387022 w 491429"/>
                <a:gd name="connsiteY159" fmla="*/ 123119 h 336883"/>
                <a:gd name="connsiteX160" fmla="*/ 391385 w 491429"/>
                <a:gd name="connsiteY160" fmla="*/ 128758 h 336883"/>
                <a:gd name="connsiteX161" fmla="*/ 416823 w 491429"/>
                <a:gd name="connsiteY161" fmla="*/ 164197 h 336883"/>
                <a:gd name="connsiteX162" fmla="*/ 449120 w 491429"/>
                <a:gd name="connsiteY162" fmla="*/ 211599 h 336883"/>
                <a:gd name="connsiteX163" fmla="*/ 449711 w 491429"/>
                <a:gd name="connsiteY163" fmla="*/ 213318 h 33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491429" h="336883">
                  <a:moveTo>
                    <a:pt x="449711" y="213318"/>
                  </a:moveTo>
                  <a:cubicBezTo>
                    <a:pt x="449416" y="216683"/>
                    <a:pt x="452004" y="218697"/>
                    <a:pt x="453575" y="221045"/>
                  </a:cubicBezTo>
                  <a:cubicBezTo>
                    <a:pt x="464519" y="237499"/>
                    <a:pt x="475187" y="254119"/>
                    <a:pt x="487056" y="269926"/>
                  </a:cubicBezTo>
                  <a:cubicBezTo>
                    <a:pt x="488812" y="272070"/>
                    <a:pt x="489588" y="274862"/>
                    <a:pt x="489218" y="277616"/>
                  </a:cubicBezTo>
                  <a:cubicBezTo>
                    <a:pt x="487370" y="288708"/>
                    <a:pt x="484966" y="299486"/>
                    <a:pt x="478126" y="308693"/>
                  </a:cubicBezTo>
                  <a:cubicBezTo>
                    <a:pt x="468901" y="321227"/>
                    <a:pt x="455350" y="329879"/>
                    <a:pt x="440117" y="333003"/>
                  </a:cubicBezTo>
                  <a:cubicBezTo>
                    <a:pt x="427804" y="335739"/>
                    <a:pt x="416398" y="333151"/>
                    <a:pt x="405731" y="328252"/>
                  </a:cubicBezTo>
                  <a:cubicBezTo>
                    <a:pt x="397375" y="324426"/>
                    <a:pt x="390423" y="317733"/>
                    <a:pt x="384489" y="310468"/>
                  </a:cubicBezTo>
                  <a:cubicBezTo>
                    <a:pt x="383010" y="308471"/>
                    <a:pt x="381402" y="306548"/>
                    <a:pt x="379701" y="304737"/>
                  </a:cubicBezTo>
                  <a:cubicBezTo>
                    <a:pt x="376983" y="302260"/>
                    <a:pt x="375153" y="298950"/>
                    <a:pt x="374487" y="295327"/>
                  </a:cubicBezTo>
                  <a:cubicBezTo>
                    <a:pt x="373470" y="289041"/>
                    <a:pt x="369292" y="286231"/>
                    <a:pt x="363839" y="285455"/>
                  </a:cubicBezTo>
                  <a:cubicBezTo>
                    <a:pt x="358441" y="284752"/>
                    <a:pt x="353190" y="283292"/>
                    <a:pt x="348217" y="281073"/>
                  </a:cubicBezTo>
                  <a:cubicBezTo>
                    <a:pt x="347330" y="280851"/>
                    <a:pt x="346424" y="280777"/>
                    <a:pt x="345518" y="280833"/>
                  </a:cubicBezTo>
                  <a:cubicBezTo>
                    <a:pt x="340379" y="282774"/>
                    <a:pt x="337329" y="278984"/>
                    <a:pt x="333705" y="276636"/>
                  </a:cubicBezTo>
                  <a:cubicBezTo>
                    <a:pt x="322187" y="268798"/>
                    <a:pt x="312593" y="258445"/>
                    <a:pt x="305641" y="246373"/>
                  </a:cubicBezTo>
                  <a:cubicBezTo>
                    <a:pt x="295011" y="228828"/>
                    <a:pt x="283291" y="211968"/>
                    <a:pt x="270516" y="195903"/>
                  </a:cubicBezTo>
                  <a:cubicBezTo>
                    <a:pt x="265247" y="189081"/>
                    <a:pt x="258130" y="183646"/>
                    <a:pt x="255282" y="175087"/>
                  </a:cubicBezTo>
                  <a:lnTo>
                    <a:pt x="254340" y="173515"/>
                  </a:lnTo>
                  <a:cubicBezTo>
                    <a:pt x="253988" y="173034"/>
                    <a:pt x="253656" y="172535"/>
                    <a:pt x="253323" y="172036"/>
                  </a:cubicBezTo>
                  <a:cubicBezTo>
                    <a:pt x="252990" y="171537"/>
                    <a:pt x="252639" y="171075"/>
                    <a:pt x="252306" y="170575"/>
                  </a:cubicBezTo>
                  <a:cubicBezTo>
                    <a:pt x="251382" y="169115"/>
                    <a:pt x="250291" y="167784"/>
                    <a:pt x="249053" y="166564"/>
                  </a:cubicBezTo>
                  <a:cubicBezTo>
                    <a:pt x="248646" y="166194"/>
                    <a:pt x="248294" y="165769"/>
                    <a:pt x="247925" y="165362"/>
                  </a:cubicBezTo>
                  <a:cubicBezTo>
                    <a:pt x="247555" y="164956"/>
                    <a:pt x="247204" y="164567"/>
                    <a:pt x="246852" y="164160"/>
                  </a:cubicBezTo>
                  <a:cubicBezTo>
                    <a:pt x="246501" y="163754"/>
                    <a:pt x="246483" y="163772"/>
                    <a:pt x="246298" y="163569"/>
                  </a:cubicBezTo>
                  <a:cubicBezTo>
                    <a:pt x="246113" y="163366"/>
                    <a:pt x="245540" y="162811"/>
                    <a:pt x="245170" y="162423"/>
                  </a:cubicBezTo>
                  <a:lnTo>
                    <a:pt x="244615" y="161850"/>
                  </a:lnTo>
                  <a:cubicBezTo>
                    <a:pt x="244227" y="161461"/>
                    <a:pt x="243876" y="161055"/>
                    <a:pt x="243543" y="160611"/>
                  </a:cubicBezTo>
                  <a:cubicBezTo>
                    <a:pt x="243192" y="160186"/>
                    <a:pt x="242878" y="159742"/>
                    <a:pt x="242564" y="159299"/>
                  </a:cubicBezTo>
                  <a:cubicBezTo>
                    <a:pt x="241639" y="157968"/>
                    <a:pt x="240585" y="156729"/>
                    <a:pt x="239420" y="155601"/>
                  </a:cubicBezTo>
                  <a:cubicBezTo>
                    <a:pt x="239032" y="155232"/>
                    <a:pt x="238681" y="154825"/>
                    <a:pt x="238330" y="154436"/>
                  </a:cubicBezTo>
                  <a:cubicBezTo>
                    <a:pt x="237979" y="154048"/>
                    <a:pt x="237627" y="153660"/>
                    <a:pt x="237295" y="153272"/>
                  </a:cubicBezTo>
                  <a:lnTo>
                    <a:pt x="236758" y="152699"/>
                  </a:lnTo>
                  <a:cubicBezTo>
                    <a:pt x="236389" y="152347"/>
                    <a:pt x="236056" y="151959"/>
                    <a:pt x="235705" y="151590"/>
                  </a:cubicBezTo>
                  <a:lnTo>
                    <a:pt x="235169" y="151035"/>
                  </a:lnTo>
                  <a:cubicBezTo>
                    <a:pt x="234799" y="150684"/>
                    <a:pt x="234466" y="150295"/>
                    <a:pt x="234152" y="149888"/>
                  </a:cubicBezTo>
                  <a:cubicBezTo>
                    <a:pt x="233838" y="149500"/>
                    <a:pt x="233542" y="149094"/>
                    <a:pt x="233246" y="148668"/>
                  </a:cubicBezTo>
                  <a:cubicBezTo>
                    <a:pt x="232617" y="147855"/>
                    <a:pt x="231878" y="147134"/>
                    <a:pt x="231028" y="146561"/>
                  </a:cubicBezTo>
                  <a:cubicBezTo>
                    <a:pt x="230565" y="146265"/>
                    <a:pt x="230122" y="145932"/>
                    <a:pt x="229715" y="145563"/>
                  </a:cubicBezTo>
                  <a:cubicBezTo>
                    <a:pt x="229290" y="145193"/>
                    <a:pt x="228883" y="144786"/>
                    <a:pt x="228513" y="144342"/>
                  </a:cubicBezTo>
                  <a:cubicBezTo>
                    <a:pt x="228144" y="143899"/>
                    <a:pt x="227792" y="143436"/>
                    <a:pt x="227459" y="142956"/>
                  </a:cubicBezTo>
                  <a:cubicBezTo>
                    <a:pt x="225075" y="139517"/>
                    <a:pt x="221784" y="136929"/>
                    <a:pt x="219011" y="133860"/>
                  </a:cubicBezTo>
                  <a:cubicBezTo>
                    <a:pt x="218604" y="133472"/>
                    <a:pt x="218216" y="133047"/>
                    <a:pt x="217846" y="132640"/>
                  </a:cubicBezTo>
                  <a:cubicBezTo>
                    <a:pt x="217476" y="132233"/>
                    <a:pt x="217107" y="131827"/>
                    <a:pt x="216756" y="131401"/>
                  </a:cubicBezTo>
                  <a:lnTo>
                    <a:pt x="216201" y="130810"/>
                  </a:lnTo>
                  <a:lnTo>
                    <a:pt x="215055" y="129627"/>
                  </a:lnTo>
                  <a:lnTo>
                    <a:pt x="214481" y="129035"/>
                  </a:lnTo>
                  <a:cubicBezTo>
                    <a:pt x="214093" y="128628"/>
                    <a:pt x="213724" y="128222"/>
                    <a:pt x="213391" y="127778"/>
                  </a:cubicBezTo>
                  <a:cubicBezTo>
                    <a:pt x="213040" y="127353"/>
                    <a:pt x="212707" y="126891"/>
                    <a:pt x="212392" y="126428"/>
                  </a:cubicBezTo>
                  <a:cubicBezTo>
                    <a:pt x="211080" y="124635"/>
                    <a:pt x="209601" y="122953"/>
                    <a:pt x="207974" y="121437"/>
                  </a:cubicBezTo>
                  <a:cubicBezTo>
                    <a:pt x="207604" y="121067"/>
                    <a:pt x="207235" y="120660"/>
                    <a:pt x="206883" y="120272"/>
                  </a:cubicBezTo>
                  <a:cubicBezTo>
                    <a:pt x="206532" y="119884"/>
                    <a:pt x="206199" y="119496"/>
                    <a:pt x="205866" y="119126"/>
                  </a:cubicBezTo>
                  <a:cubicBezTo>
                    <a:pt x="205718" y="118941"/>
                    <a:pt x="205552" y="118756"/>
                    <a:pt x="205367" y="118571"/>
                  </a:cubicBezTo>
                  <a:lnTo>
                    <a:pt x="204387" y="117499"/>
                  </a:lnTo>
                  <a:lnTo>
                    <a:pt x="203888" y="116981"/>
                  </a:lnTo>
                  <a:cubicBezTo>
                    <a:pt x="203556" y="116667"/>
                    <a:pt x="203241" y="116316"/>
                    <a:pt x="202908" y="115983"/>
                  </a:cubicBezTo>
                  <a:lnTo>
                    <a:pt x="202428" y="115484"/>
                  </a:lnTo>
                  <a:cubicBezTo>
                    <a:pt x="202077" y="115170"/>
                    <a:pt x="201762" y="114837"/>
                    <a:pt x="201430" y="114504"/>
                  </a:cubicBezTo>
                  <a:lnTo>
                    <a:pt x="200931" y="114005"/>
                  </a:lnTo>
                  <a:cubicBezTo>
                    <a:pt x="200579" y="113691"/>
                    <a:pt x="200246" y="113339"/>
                    <a:pt x="199914" y="113007"/>
                  </a:cubicBezTo>
                  <a:lnTo>
                    <a:pt x="199377" y="112489"/>
                  </a:lnTo>
                  <a:cubicBezTo>
                    <a:pt x="198989" y="112156"/>
                    <a:pt x="198620" y="111824"/>
                    <a:pt x="198269" y="111454"/>
                  </a:cubicBezTo>
                  <a:lnTo>
                    <a:pt x="197677" y="110936"/>
                  </a:lnTo>
                  <a:cubicBezTo>
                    <a:pt x="197252" y="110585"/>
                    <a:pt x="196863" y="110215"/>
                    <a:pt x="196456" y="109827"/>
                  </a:cubicBezTo>
                  <a:lnTo>
                    <a:pt x="195828" y="109254"/>
                  </a:lnTo>
                  <a:cubicBezTo>
                    <a:pt x="194201" y="107553"/>
                    <a:pt x="192426" y="106000"/>
                    <a:pt x="190541" y="104595"/>
                  </a:cubicBezTo>
                  <a:cubicBezTo>
                    <a:pt x="190060" y="104281"/>
                    <a:pt x="189598" y="103948"/>
                    <a:pt x="189154" y="103597"/>
                  </a:cubicBezTo>
                  <a:cubicBezTo>
                    <a:pt x="188729" y="103264"/>
                    <a:pt x="188322" y="102913"/>
                    <a:pt x="187934" y="102525"/>
                  </a:cubicBezTo>
                  <a:lnTo>
                    <a:pt x="187342" y="101989"/>
                  </a:lnTo>
                  <a:lnTo>
                    <a:pt x="186233" y="100916"/>
                  </a:lnTo>
                  <a:lnTo>
                    <a:pt x="185697" y="100398"/>
                  </a:lnTo>
                  <a:cubicBezTo>
                    <a:pt x="184976" y="99752"/>
                    <a:pt x="184181" y="99160"/>
                    <a:pt x="183349" y="98661"/>
                  </a:cubicBezTo>
                  <a:cubicBezTo>
                    <a:pt x="182924" y="98421"/>
                    <a:pt x="182536" y="98143"/>
                    <a:pt x="182147" y="97847"/>
                  </a:cubicBezTo>
                  <a:cubicBezTo>
                    <a:pt x="181778" y="97570"/>
                    <a:pt x="181408" y="97256"/>
                    <a:pt x="181038" y="96942"/>
                  </a:cubicBezTo>
                  <a:lnTo>
                    <a:pt x="180484" y="96498"/>
                  </a:lnTo>
                  <a:cubicBezTo>
                    <a:pt x="179855" y="96110"/>
                    <a:pt x="179208" y="95740"/>
                    <a:pt x="178635" y="95389"/>
                  </a:cubicBezTo>
                  <a:cubicBezTo>
                    <a:pt x="178173" y="95130"/>
                    <a:pt x="177729" y="94834"/>
                    <a:pt x="177304" y="94501"/>
                  </a:cubicBezTo>
                  <a:cubicBezTo>
                    <a:pt x="176860" y="94169"/>
                    <a:pt x="176454" y="93799"/>
                    <a:pt x="176028" y="93429"/>
                  </a:cubicBezTo>
                  <a:lnTo>
                    <a:pt x="175381" y="92838"/>
                  </a:lnTo>
                  <a:cubicBezTo>
                    <a:pt x="173736" y="91118"/>
                    <a:pt x="171942" y="89547"/>
                    <a:pt x="170020" y="88123"/>
                  </a:cubicBezTo>
                  <a:cubicBezTo>
                    <a:pt x="169521" y="87828"/>
                    <a:pt x="169059" y="87476"/>
                    <a:pt x="168615" y="87106"/>
                  </a:cubicBezTo>
                  <a:cubicBezTo>
                    <a:pt x="168153" y="86774"/>
                    <a:pt x="167728" y="86404"/>
                    <a:pt x="167321" y="85997"/>
                  </a:cubicBezTo>
                  <a:lnTo>
                    <a:pt x="166692" y="85424"/>
                  </a:lnTo>
                  <a:lnTo>
                    <a:pt x="165490" y="84278"/>
                  </a:lnTo>
                  <a:lnTo>
                    <a:pt x="164899" y="83705"/>
                  </a:lnTo>
                  <a:cubicBezTo>
                    <a:pt x="163753" y="82540"/>
                    <a:pt x="162440" y="81523"/>
                    <a:pt x="161017" y="80710"/>
                  </a:cubicBezTo>
                  <a:cubicBezTo>
                    <a:pt x="160536" y="80433"/>
                    <a:pt x="160092" y="80100"/>
                    <a:pt x="159667" y="79748"/>
                  </a:cubicBezTo>
                  <a:cubicBezTo>
                    <a:pt x="158447" y="78621"/>
                    <a:pt x="157116" y="77604"/>
                    <a:pt x="155711" y="76735"/>
                  </a:cubicBezTo>
                  <a:cubicBezTo>
                    <a:pt x="155230" y="76458"/>
                    <a:pt x="154768" y="76144"/>
                    <a:pt x="154325" y="75829"/>
                  </a:cubicBezTo>
                  <a:cubicBezTo>
                    <a:pt x="153437" y="75182"/>
                    <a:pt x="152476" y="74554"/>
                    <a:pt x="151589" y="73980"/>
                  </a:cubicBezTo>
                  <a:cubicBezTo>
                    <a:pt x="151126" y="73703"/>
                    <a:pt x="150682" y="73389"/>
                    <a:pt x="150239" y="73074"/>
                  </a:cubicBezTo>
                  <a:cubicBezTo>
                    <a:pt x="149370" y="72446"/>
                    <a:pt x="148501" y="71817"/>
                    <a:pt x="147595" y="71226"/>
                  </a:cubicBezTo>
                  <a:cubicBezTo>
                    <a:pt x="147133" y="70967"/>
                    <a:pt x="146708" y="70671"/>
                    <a:pt x="146283" y="70357"/>
                  </a:cubicBezTo>
                  <a:cubicBezTo>
                    <a:pt x="145469" y="69766"/>
                    <a:pt x="144674" y="69137"/>
                    <a:pt x="143805" y="68601"/>
                  </a:cubicBezTo>
                  <a:cubicBezTo>
                    <a:pt x="143380" y="68361"/>
                    <a:pt x="142955" y="68102"/>
                    <a:pt x="142548" y="67824"/>
                  </a:cubicBezTo>
                  <a:lnTo>
                    <a:pt x="140570" y="66752"/>
                  </a:lnTo>
                  <a:cubicBezTo>
                    <a:pt x="140108" y="66512"/>
                    <a:pt x="139683" y="66234"/>
                    <a:pt x="139294" y="65920"/>
                  </a:cubicBezTo>
                  <a:cubicBezTo>
                    <a:pt x="138869" y="65625"/>
                    <a:pt x="138481" y="65291"/>
                    <a:pt x="138093" y="64959"/>
                  </a:cubicBezTo>
                  <a:lnTo>
                    <a:pt x="137501" y="64478"/>
                  </a:lnTo>
                  <a:cubicBezTo>
                    <a:pt x="136909" y="64034"/>
                    <a:pt x="136300" y="63591"/>
                    <a:pt x="135652" y="63184"/>
                  </a:cubicBezTo>
                  <a:cubicBezTo>
                    <a:pt x="135227" y="62944"/>
                    <a:pt x="134802" y="62666"/>
                    <a:pt x="134395" y="62389"/>
                  </a:cubicBezTo>
                  <a:cubicBezTo>
                    <a:pt x="133767" y="62019"/>
                    <a:pt x="133120" y="61668"/>
                    <a:pt x="132547" y="61335"/>
                  </a:cubicBezTo>
                  <a:cubicBezTo>
                    <a:pt x="132085" y="61150"/>
                    <a:pt x="131641" y="60929"/>
                    <a:pt x="131216" y="60670"/>
                  </a:cubicBezTo>
                  <a:cubicBezTo>
                    <a:pt x="130513" y="60356"/>
                    <a:pt x="129829" y="60023"/>
                    <a:pt x="129145" y="59671"/>
                  </a:cubicBezTo>
                  <a:cubicBezTo>
                    <a:pt x="128664" y="59431"/>
                    <a:pt x="128221" y="59154"/>
                    <a:pt x="127777" y="58858"/>
                  </a:cubicBezTo>
                  <a:cubicBezTo>
                    <a:pt x="126483" y="57934"/>
                    <a:pt x="125115" y="57120"/>
                    <a:pt x="123673" y="56436"/>
                  </a:cubicBezTo>
                  <a:cubicBezTo>
                    <a:pt x="123192" y="56214"/>
                    <a:pt x="122749" y="55955"/>
                    <a:pt x="122305" y="55678"/>
                  </a:cubicBezTo>
                  <a:cubicBezTo>
                    <a:pt x="121621" y="55290"/>
                    <a:pt x="120955" y="54902"/>
                    <a:pt x="120253" y="54551"/>
                  </a:cubicBezTo>
                  <a:cubicBezTo>
                    <a:pt x="119772" y="54347"/>
                    <a:pt x="119310" y="54107"/>
                    <a:pt x="118848" y="53848"/>
                  </a:cubicBezTo>
                  <a:cubicBezTo>
                    <a:pt x="118127" y="53515"/>
                    <a:pt x="117387" y="53164"/>
                    <a:pt x="116666" y="52794"/>
                  </a:cubicBezTo>
                  <a:cubicBezTo>
                    <a:pt x="116167" y="52536"/>
                    <a:pt x="115668" y="52240"/>
                    <a:pt x="115206" y="51925"/>
                  </a:cubicBezTo>
                  <a:cubicBezTo>
                    <a:pt x="112229" y="50095"/>
                    <a:pt x="109142" y="48431"/>
                    <a:pt x="105962" y="46971"/>
                  </a:cubicBezTo>
                  <a:cubicBezTo>
                    <a:pt x="105444" y="46730"/>
                    <a:pt x="104927" y="46453"/>
                    <a:pt x="104446" y="46158"/>
                  </a:cubicBezTo>
                  <a:cubicBezTo>
                    <a:pt x="103688" y="45751"/>
                    <a:pt x="102930" y="45344"/>
                    <a:pt x="102154" y="44956"/>
                  </a:cubicBezTo>
                  <a:cubicBezTo>
                    <a:pt x="101377" y="44567"/>
                    <a:pt x="101119" y="44475"/>
                    <a:pt x="100601" y="44198"/>
                  </a:cubicBezTo>
                  <a:cubicBezTo>
                    <a:pt x="99325" y="43551"/>
                    <a:pt x="97994" y="43014"/>
                    <a:pt x="96626" y="42608"/>
                  </a:cubicBezTo>
                  <a:cubicBezTo>
                    <a:pt x="96109" y="42423"/>
                    <a:pt x="95591" y="42220"/>
                    <a:pt x="95092" y="41998"/>
                  </a:cubicBezTo>
                  <a:lnTo>
                    <a:pt x="93003" y="40926"/>
                  </a:lnTo>
                  <a:cubicBezTo>
                    <a:pt x="92540" y="40722"/>
                    <a:pt x="92078" y="40482"/>
                    <a:pt x="91635" y="40223"/>
                  </a:cubicBezTo>
                  <a:lnTo>
                    <a:pt x="89546" y="39262"/>
                  </a:lnTo>
                  <a:cubicBezTo>
                    <a:pt x="89065" y="39058"/>
                    <a:pt x="88584" y="38837"/>
                    <a:pt x="88122" y="38596"/>
                  </a:cubicBezTo>
                  <a:cubicBezTo>
                    <a:pt x="86662" y="37894"/>
                    <a:pt x="85146" y="37339"/>
                    <a:pt x="83593" y="36896"/>
                  </a:cubicBezTo>
                  <a:cubicBezTo>
                    <a:pt x="83057" y="36729"/>
                    <a:pt x="82539" y="36507"/>
                    <a:pt x="82040" y="36267"/>
                  </a:cubicBezTo>
                  <a:cubicBezTo>
                    <a:pt x="80302" y="35361"/>
                    <a:pt x="78490" y="34622"/>
                    <a:pt x="76605" y="34104"/>
                  </a:cubicBezTo>
                  <a:cubicBezTo>
                    <a:pt x="76050" y="33937"/>
                    <a:pt x="75532" y="33716"/>
                    <a:pt x="75015" y="33457"/>
                  </a:cubicBezTo>
                  <a:cubicBezTo>
                    <a:pt x="73517" y="32699"/>
                    <a:pt x="71964" y="32089"/>
                    <a:pt x="70356" y="31608"/>
                  </a:cubicBezTo>
                  <a:cubicBezTo>
                    <a:pt x="69838" y="31442"/>
                    <a:pt x="69339" y="31238"/>
                    <a:pt x="68840" y="31016"/>
                  </a:cubicBezTo>
                  <a:cubicBezTo>
                    <a:pt x="67879" y="30610"/>
                    <a:pt x="66881" y="30258"/>
                    <a:pt x="65882" y="29963"/>
                  </a:cubicBezTo>
                  <a:cubicBezTo>
                    <a:pt x="65401" y="29833"/>
                    <a:pt x="64921" y="29648"/>
                    <a:pt x="64459" y="29445"/>
                  </a:cubicBezTo>
                  <a:cubicBezTo>
                    <a:pt x="63516" y="29094"/>
                    <a:pt x="62554" y="28779"/>
                    <a:pt x="61593" y="28521"/>
                  </a:cubicBezTo>
                  <a:cubicBezTo>
                    <a:pt x="61112" y="28391"/>
                    <a:pt x="60650" y="28225"/>
                    <a:pt x="60188" y="28022"/>
                  </a:cubicBezTo>
                  <a:cubicBezTo>
                    <a:pt x="59227" y="27670"/>
                    <a:pt x="58339" y="27393"/>
                    <a:pt x="57267" y="27134"/>
                  </a:cubicBezTo>
                  <a:cubicBezTo>
                    <a:pt x="56750" y="27005"/>
                    <a:pt x="56269" y="26838"/>
                    <a:pt x="55770" y="26672"/>
                  </a:cubicBezTo>
                  <a:cubicBezTo>
                    <a:pt x="54476" y="26247"/>
                    <a:pt x="53126" y="26117"/>
                    <a:pt x="51795" y="25822"/>
                  </a:cubicBezTo>
                  <a:cubicBezTo>
                    <a:pt x="51240" y="25692"/>
                    <a:pt x="50686" y="25526"/>
                    <a:pt x="50150" y="25323"/>
                  </a:cubicBezTo>
                  <a:cubicBezTo>
                    <a:pt x="47395" y="24306"/>
                    <a:pt x="44529" y="23603"/>
                    <a:pt x="41608" y="23215"/>
                  </a:cubicBezTo>
                  <a:cubicBezTo>
                    <a:pt x="41036" y="23030"/>
                    <a:pt x="40499" y="22716"/>
                    <a:pt x="40074" y="22290"/>
                  </a:cubicBezTo>
                  <a:cubicBezTo>
                    <a:pt x="34731" y="18963"/>
                    <a:pt x="28501" y="19203"/>
                    <a:pt x="22659" y="17983"/>
                  </a:cubicBezTo>
                  <a:cubicBezTo>
                    <a:pt x="16466" y="16689"/>
                    <a:pt x="10125" y="16135"/>
                    <a:pt x="3895" y="15007"/>
                  </a:cubicBezTo>
                  <a:cubicBezTo>
                    <a:pt x="-2335" y="13879"/>
                    <a:pt x="-3611" y="10200"/>
                    <a:pt x="-468" y="5061"/>
                  </a:cubicBezTo>
                  <a:cubicBezTo>
                    <a:pt x="3230" y="-1096"/>
                    <a:pt x="8202" y="-3647"/>
                    <a:pt x="14895" y="-2501"/>
                  </a:cubicBezTo>
                  <a:cubicBezTo>
                    <a:pt x="29851" y="50"/>
                    <a:pt x="44807" y="2454"/>
                    <a:pt x="59449" y="6743"/>
                  </a:cubicBezTo>
                  <a:cubicBezTo>
                    <a:pt x="84757" y="14138"/>
                    <a:pt x="110103" y="21144"/>
                    <a:pt x="134266" y="31941"/>
                  </a:cubicBezTo>
                  <a:cubicBezTo>
                    <a:pt x="145358" y="36951"/>
                    <a:pt x="157079" y="40981"/>
                    <a:pt x="168523" y="45381"/>
                  </a:cubicBezTo>
                  <a:cubicBezTo>
                    <a:pt x="170945" y="46084"/>
                    <a:pt x="173126" y="47415"/>
                    <a:pt x="174845" y="49245"/>
                  </a:cubicBezTo>
                  <a:cubicBezTo>
                    <a:pt x="178765" y="54070"/>
                    <a:pt x="177267" y="58710"/>
                    <a:pt x="171148" y="60467"/>
                  </a:cubicBezTo>
                  <a:cubicBezTo>
                    <a:pt x="169983" y="60688"/>
                    <a:pt x="168966" y="61391"/>
                    <a:pt x="168356" y="62408"/>
                  </a:cubicBezTo>
                  <a:cubicBezTo>
                    <a:pt x="173311" y="65254"/>
                    <a:pt x="178228" y="68139"/>
                    <a:pt x="183146" y="70949"/>
                  </a:cubicBezTo>
                  <a:cubicBezTo>
                    <a:pt x="187102" y="73204"/>
                    <a:pt x="191095" y="75404"/>
                    <a:pt x="195070" y="77604"/>
                  </a:cubicBezTo>
                  <a:cubicBezTo>
                    <a:pt x="196272" y="78269"/>
                    <a:pt x="197640" y="78917"/>
                    <a:pt x="197991" y="80340"/>
                  </a:cubicBezTo>
                  <a:cubicBezTo>
                    <a:pt x="199156" y="85147"/>
                    <a:pt x="203408" y="88456"/>
                    <a:pt x="203833" y="93854"/>
                  </a:cubicBezTo>
                  <a:cubicBezTo>
                    <a:pt x="204406" y="97256"/>
                    <a:pt x="206440" y="100251"/>
                    <a:pt x="209379" y="102063"/>
                  </a:cubicBezTo>
                  <a:cubicBezTo>
                    <a:pt x="214925" y="106056"/>
                    <a:pt x="220083" y="110529"/>
                    <a:pt x="224797" y="115466"/>
                  </a:cubicBezTo>
                  <a:cubicBezTo>
                    <a:pt x="230343" y="121270"/>
                    <a:pt x="236426" y="126558"/>
                    <a:pt x="241584" y="132548"/>
                  </a:cubicBezTo>
                  <a:cubicBezTo>
                    <a:pt x="246446" y="138260"/>
                    <a:pt x="252676" y="140368"/>
                    <a:pt x="259535" y="141107"/>
                  </a:cubicBezTo>
                  <a:cubicBezTo>
                    <a:pt x="280462" y="143548"/>
                    <a:pt x="301205" y="147374"/>
                    <a:pt x="321614" y="152588"/>
                  </a:cubicBezTo>
                  <a:cubicBezTo>
                    <a:pt x="328270" y="154233"/>
                    <a:pt x="328529" y="154326"/>
                    <a:pt x="332318" y="148724"/>
                  </a:cubicBezTo>
                  <a:cubicBezTo>
                    <a:pt x="340656" y="136023"/>
                    <a:pt x="353431" y="126909"/>
                    <a:pt x="368146" y="123138"/>
                  </a:cubicBezTo>
                  <a:cubicBezTo>
                    <a:pt x="372065" y="122084"/>
                    <a:pt x="376114" y="121548"/>
                    <a:pt x="380089" y="120716"/>
                  </a:cubicBezTo>
                  <a:cubicBezTo>
                    <a:pt x="382918" y="120125"/>
                    <a:pt x="384618" y="122564"/>
                    <a:pt x="387022" y="123119"/>
                  </a:cubicBezTo>
                  <a:lnTo>
                    <a:pt x="387022" y="123119"/>
                  </a:lnTo>
                  <a:cubicBezTo>
                    <a:pt x="387853" y="125412"/>
                    <a:pt x="389388" y="127371"/>
                    <a:pt x="391385" y="128758"/>
                  </a:cubicBezTo>
                  <a:cubicBezTo>
                    <a:pt x="400628" y="140035"/>
                    <a:pt x="408763" y="152107"/>
                    <a:pt x="416823" y="164197"/>
                  </a:cubicBezTo>
                  <a:cubicBezTo>
                    <a:pt x="427435" y="180115"/>
                    <a:pt x="437362" y="196457"/>
                    <a:pt x="449120" y="211599"/>
                  </a:cubicBezTo>
                  <a:cubicBezTo>
                    <a:pt x="449379" y="212153"/>
                    <a:pt x="449582" y="212726"/>
                    <a:pt x="449711" y="213318"/>
                  </a:cubicBezTo>
                  <a:close/>
                </a:path>
              </a:pathLst>
            </a:custGeom>
            <a:solidFill>
              <a:srgbClr val="000000"/>
            </a:solidFill>
            <a:ln w="1847" cap="flat">
              <a:noFill/>
              <a:prstDash val="solid"/>
              <a:miter/>
            </a:ln>
          </p:spPr>
          <p:txBody>
            <a:bodyPr rtlCol="0" anchor="ctr"/>
            <a:lstStyle/>
            <a:p>
              <a:endParaRPr lang="es-CO"/>
            </a:p>
          </p:txBody>
        </p:sp>
        <p:sp>
          <p:nvSpPr>
            <p:cNvPr id="11" name="Freeform: Shape 10">
              <a:extLst>
                <a:ext uri="{FF2B5EF4-FFF2-40B4-BE49-F238E27FC236}">
                  <a16:creationId xmlns:a16="http://schemas.microsoft.com/office/drawing/2014/main" id="{5816D0AD-11DB-0875-68FB-7F5B9AE61B93}"/>
                </a:ext>
              </a:extLst>
            </p:cNvPr>
            <p:cNvSpPr/>
            <p:nvPr/>
          </p:nvSpPr>
          <p:spPr>
            <a:xfrm>
              <a:off x="-929191" y="2514134"/>
              <a:ext cx="292081" cy="1034785"/>
            </a:xfrm>
            <a:custGeom>
              <a:avLst/>
              <a:gdLst>
                <a:gd name="connsiteX0" fmla="*/ 288241 w 292081"/>
                <a:gd name="connsiteY0" fmla="*/ -2768 h 1034785"/>
                <a:gd name="connsiteX1" fmla="*/ 289960 w 292081"/>
                <a:gd name="connsiteY1" fmla="*/ -2638 h 1034785"/>
                <a:gd name="connsiteX2" fmla="*/ 280605 w 292081"/>
                <a:gd name="connsiteY2" fmla="*/ 12355 h 1034785"/>
                <a:gd name="connsiteX3" fmla="*/ 264337 w 292081"/>
                <a:gd name="connsiteY3" fmla="*/ 43783 h 1034785"/>
                <a:gd name="connsiteX4" fmla="*/ 261638 w 292081"/>
                <a:gd name="connsiteY4" fmla="*/ 74139 h 1034785"/>
                <a:gd name="connsiteX5" fmla="*/ 275170 w 292081"/>
                <a:gd name="connsiteY5" fmla="*/ 158569 h 1034785"/>
                <a:gd name="connsiteX6" fmla="*/ 281733 w 292081"/>
                <a:gd name="connsiteY6" fmla="*/ 252003 h 1034785"/>
                <a:gd name="connsiteX7" fmla="*/ 284229 w 292081"/>
                <a:gd name="connsiteY7" fmla="*/ 283432 h 1034785"/>
                <a:gd name="connsiteX8" fmla="*/ 282658 w 292081"/>
                <a:gd name="connsiteY8" fmla="*/ 379694 h 1034785"/>
                <a:gd name="connsiteX9" fmla="*/ 274561 w 292081"/>
                <a:gd name="connsiteY9" fmla="*/ 457340 h 1034785"/>
                <a:gd name="connsiteX10" fmla="*/ 258384 w 292081"/>
                <a:gd name="connsiteY10" fmla="*/ 560017 h 1034785"/>
                <a:gd name="connsiteX11" fmla="*/ 248642 w 292081"/>
                <a:gd name="connsiteY11" fmla="*/ 624944 h 1034785"/>
                <a:gd name="connsiteX12" fmla="*/ 244944 w 292081"/>
                <a:gd name="connsiteY12" fmla="*/ 644411 h 1034785"/>
                <a:gd name="connsiteX13" fmla="*/ 227196 w 292081"/>
                <a:gd name="connsiteY13" fmla="*/ 735700 h 1034785"/>
                <a:gd name="connsiteX14" fmla="*/ 221188 w 292081"/>
                <a:gd name="connsiteY14" fmla="*/ 769994 h 1034785"/>
                <a:gd name="connsiteX15" fmla="*/ 218304 w 292081"/>
                <a:gd name="connsiteY15" fmla="*/ 808151 h 1034785"/>
                <a:gd name="connsiteX16" fmla="*/ 200982 w 292081"/>
                <a:gd name="connsiteY16" fmla="*/ 905467 h 1034785"/>
                <a:gd name="connsiteX17" fmla="*/ 184806 w 292081"/>
                <a:gd name="connsiteY17" fmla="*/ 940093 h 1034785"/>
                <a:gd name="connsiteX18" fmla="*/ 177540 w 292081"/>
                <a:gd name="connsiteY18" fmla="*/ 952480 h 1034785"/>
                <a:gd name="connsiteX19" fmla="*/ 155651 w 292081"/>
                <a:gd name="connsiteY19" fmla="*/ 980211 h 1034785"/>
                <a:gd name="connsiteX20" fmla="*/ 97824 w 292081"/>
                <a:gd name="connsiteY20" fmla="*/ 1021418 h 1034785"/>
                <a:gd name="connsiteX21" fmla="*/ 65323 w 292081"/>
                <a:gd name="connsiteY21" fmla="*/ 1031328 h 1034785"/>
                <a:gd name="connsiteX22" fmla="*/ 20510 w 292081"/>
                <a:gd name="connsiteY22" fmla="*/ 1031808 h 1034785"/>
                <a:gd name="connsiteX23" fmla="*/ -1840 w 292081"/>
                <a:gd name="connsiteY23" fmla="*/ 1031346 h 1034785"/>
                <a:gd name="connsiteX24" fmla="*/ 951 w 292081"/>
                <a:gd name="connsiteY24" fmla="*/ 1026817 h 1034785"/>
                <a:gd name="connsiteX25" fmla="*/ 8124 w 292081"/>
                <a:gd name="connsiteY25" fmla="*/ 1025430 h 1034785"/>
                <a:gd name="connsiteX26" fmla="*/ 40735 w 292081"/>
                <a:gd name="connsiteY26" fmla="*/ 1024155 h 1034785"/>
                <a:gd name="connsiteX27" fmla="*/ 54323 w 292081"/>
                <a:gd name="connsiteY27" fmla="*/ 1027575 h 1034785"/>
                <a:gd name="connsiteX28" fmla="*/ 90780 w 292081"/>
                <a:gd name="connsiteY28" fmla="*/ 1020180 h 1034785"/>
                <a:gd name="connsiteX29" fmla="*/ 164562 w 292081"/>
                <a:gd name="connsiteY29" fmla="*/ 964497 h 1034785"/>
                <a:gd name="connsiteX30" fmla="*/ 196508 w 292081"/>
                <a:gd name="connsiteY30" fmla="*/ 906632 h 1034785"/>
                <a:gd name="connsiteX31" fmla="*/ 213923 w 292081"/>
                <a:gd name="connsiteY31" fmla="*/ 817598 h 1034785"/>
                <a:gd name="connsiteX32" fmla="*/ 220726 w 292081"/>
                <a:gd name="connsiteY32" fmla="*/ 752505 h 1034785"/>
                <a:gd name="connsiteX33" fmla="*/ 235738 w 292081"/>
                <a:gd name="connsiteY33" fmla="*/ 668352 h 1034785"/>
                <a:gd name="connsiteX34" fmla="*/ 247237 w 292081"/>
                <a:gd name="connsiteY34" fmla="*/ 607233 h 1034785"/>
                <a:gd name="connsiteX35" fmla="*/ 264282 w 292081"/>
                <a:gd name="connsiteY35" fmla="*/ 507403 h 1034785"/>
                <a:gd name="connsiteX36" fmla="*/ 265354 w 292081"/>
                <a:gd name="connsiteY36" fmla="*/ 486494 h 1034785"/>
                <a:gd name="connsiteX37" fmla="*/ 266777 w 292081"/>
                <a:gd name="connsiteY37" fmla="*/ 471501 h 1034785"/>
                <a:gd name="connsiteX38" fmla="*/ 269144 w 292081"/>
                <a:gd name="connsiteY38" fmla="*/ 453254 h 1034785"/>
                <a:gd name="connsiteX39" fmla="*/ 270401 w 292081"/>
                <a:gd name="connsiteY39" fmla="*/ 435358 h 1034785"/>
                <a:gd name="connsiteX40" fmla="*/ 272748 w 292081"/>
                <a:gd name="connsiteY40" fmla="*/ 414671 h 1034785"/>
                <a:gd name="connsiteX41" fmla="*/ 273932 w 292081"/>
                <a:gd name="connsiteY41" fmla="*/ 413100 h 1034785"/>
                <a:gd name="connsiteX42" fmla="*/ 274376 w 292081"/>
                <a:gd name="connsiteY42" fmla="*/ 393781 h 1034785"/>
                <a:gd name="connsiteX43" fmla="*/ 273599 w 292081"/>
                <a:gd name="connsiteY43" fmla="*/ 391267 h 1034785"/>
                <a:gd name="connsiteX44" fmla="*/ 276797 w 292081"/>
                <a:gd name="connsiteY44" fmla="*/ 373556 h 1034785"/>
                <a:gd name="connsiteX45" fmla="*/ 276982 w 292081"/>
                <a:gd name="connsiteY45" fmla="*/ 368472 h 1034785"/>
                <a:gd name="connsiteX46" fmla="*/ 278240 w 292081"/>
                <a:gd name="connsiteY46" fmla="*/ 345714 h 1034785"/>
                <a:gd name="connsiteX47" fmla="*/ 280439 w 292081"/>
                <a:gd name="connsiteY47" fmla="*/ 342387 h 1034785"/>
                <a:gd name="connsiteX48" fmla="*/ 281789 w 292081"/>
                <a:gd name="connsiteY48" fmla="*/ 338117 h 1034785"/>
                <a:gd name="connsiteX49" fmla="*/ 276594 w 292081"/>
                <a:gd name="connsiteY49" fmla="*/ 315137 h 1034785"/>
                <a:gd name="connsiteX50" fmla="*/ 277814 w 292081"/>
                <a:gd name="connsiteY50" fmla="*/ 305894 h 1034785"/>
                <a:gd name="connsiteX51" fmla="*/ 280033 w 292081"/>
                <a:gd name="connsiteY51" fmla="*/ 299811 h 1034785"/>
                <a:gd name="connsiteX52" fmla="*/ 281382 w 292081"/>
                <a:gd name="connsiteY52" fmla="*/ 277072 h 1034785"/>
                <a:gd name="connsiteX53" fmla="*/ 281271 w 292081"/>
                <a:gd name="connsiteY53" fmla="*/ 269677 h 1034785"/>
                <a:gd name="connsiteX54" fmla="*/ 280033 w 292081"/>
                <a:gd name="connsiteY54" fmla="*/ 268328 h 1034785"/>
                <a:gd name="connsiteX55" fmla="*/ 279903 w 292081"/>
                <a:gd name="connsiteY55" fmla="*/ 228580 h 1034785"/>
                <a:gd name="connsiteX56" fmla="*/ 278665 w 292081"/>
                <a:gd name="connsiteY56" fmla="*/ 225863 h 1034785"/>
                <a:gd name="connsiteX57" fmla="*/ 278572 w 292081"/>
                <a:gd name="connsiteY57" fmla="*/ 202569 h 1034785"/>
                <a:gd name="connsiteX58" fmla="*/ 277297 w 292081"/>
                <a:gd name="connsiteY58" fmla="*/ 199851 h 1034785"/>
                <a:gd name="connsiteX59" fmla="*/ 277297 w 292081"/>
                <a:gd name="connsiteY59" fmla="*/ 188870 h 1034785"/>
                <a:gd name="connsiteX60" fmla="*/ 276021 w 292081"/>
                <a:gd name="connsiteY60" fmla="*/ 186153 h 1034785"/>
                <a:gd name="connsiteX61" fmla="*/ 275873 w 292081"/>
                <a:gd name="connsiteY61" fmla="*/ 176557 h 1034785"/>
                <a:gd name="connsiteX62" fmla="*/ 274653 w 292081"/>
                <a:gd name="connsiteY62" fmla="*/ 175189 h 1034785"/>
                <a:gd name="connsiteX63" fmla="*/ 273156 w 292081"/>
                <a:gd name="connsiteY63" fmla="*/ 154650 h 1034785"/>
                <a:gd name="connsiteX64" fmla="*/ 271898 w 292081"/>
                <a:gd name="connsiteY64" fmla="*/ 153282 h 1034785"/>
                <a:gd name="connsiteX65" fmla="*/ 267036 w 292081"/>
                <a:gd name="connsiteY65" fmla="*/ 122963 h 1034785"/>
                <a:gd name="connsiteX66" fmla="*/ 266278 w 292081"/>
                <a:gd name="connsiteY66" fmla="*/ 117658 h 1034785"/>
                <a:gd name="connsiteX67" fmla="*/ 265058 w 292081"/>
                <a:gd name="connsiteY67" fmla="*/ 116308 h 1034785"/>
                <a:gd name="connsiteX68" fmla="*/ 263339 w 292081"/>
                <a:gd name="connsiteY68" fmla="*/ 102295 h 1034785"/>
                <a:gd name="connsiteX69" fmla="*/ 262118 w 292081"/>
                <a:gd name="connsiteY69" fmla="*/ 87505 h 1034785"/>
                <a:gd name="connsiteX70" fmla="*/ 260954 w 292081"/>
                <a:gd name="connsiteY70" fmla="*/ 86156 h 1034785"/>
                <a:gd name="connsiteX71" fmla="*/ 260954 w 292081"/>
                <a:gd name="connsiteY71" fmla="*/ 79315 h 1034785"/>
                <a:gd name="connsiteX72" fmla="*/ 259660 w 292081"/>
                <a:gd name="connsiteY72" fmla="*/ 77947 h 1034785"/>
                <a:gd name="connsiteX73" fmla="*/ 259660 w 292081"/>
                <a:gd name="connsiteY73" fmla="*/ 69721 h 1034785"/>
                <a:gd name="connsiteX74" fmla="*/ 258366 w 292081"/>
                <a:gd name="connsiteY74" fmla="*/ 66985 h 1034785"/>
                <a:gd name="connsiteX75" fmla="*/ 258366 w 292081"/>
                <a:gd name="connsiteY75" fmla="*/ 60292 h 1034785"/>
                <a:gd name="connsiteX76" fmla="*/ 259623 w 292081"/>
                <a:gd name="connsiteY76" fmla="*/ 58924 h 1034785"/>
                <a:gd name="connsiteX77" fmla="*/ 259734 w 292081"/>
                <a:gd name="connsiteY77" fmla="*/ 50697 h 1034785"/>
                <a:gd name="connsiteX78" fmla="*/ 261046 w 292081"/>
                <a:gd name="connsiteY78" fmla="*/ 49329 h 1034785"/>
                <a:gd name="connsiteX79" fmla="*/ 263838 w 292081"/>
                <a:gd name="connsiteY79" fmla="*/ 38385 h 1034785"/>
                <a:gd name="connsiteX80" fmla="*/ 265151 w 292081"/>
                <a:gd name="connsiteY80" fmla="*/ 36998 h 1034785"/>
                <a:gd name="connsiteX81" fmla="*/ 282251 w 292081"/>
                <a:gd name="connsiteY81" fmla="*/ 6994 h 1034785"/>
                <a:gd name="connsiteX82" fmla="*/ 288241 w 292081"/>
                <a:gd name="connsiteY82" fmla="*/ -2768 h 1034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92081" h="1034785">
                  <a:moveTo>
                    <a:pt x="288241" y="-2768"/>
                  </a:moveTo>
                  <a:lnTo>
                    <a:pt x="289960" y="-2638"/>
                  </a:lnTo>
                  <a:cubicBezTo>
                    <a:pt x="288111" y="3093"/>
                    <a:pt x="283859" y="7456"/>
                    <a:pt x="280605" y="12355"/>
                  </a:cubicBezTo>
                  <a:cubicBezTo>
                    <a:pt x="273821" y="22079"/>
                    <a:pt x="268367" y="32636"/>
                    <a:pt x="264337" y="43783"/>
                  </a:cubicBezTo>
                  <a:cubicBezTo>
                    <a:pt x="261287" y="53600"/>
                    <a:pt x="260362" y="63953"/>
                    <a:pt x="261638" y="74139"/>
                  </a:cubicBezTo>
                  <a:cubicBezTo>
                    <a:pt x="264300" y="102609"/>
                    <a:pt x="271140" y="130358"/>
                    <a:pt x="275170" y="158569"/>
                  </a:cubicBezTo>
                  <a:cubicBezTo>
                    <a:pt x="279774" y="189498"/>
                    <a:pt x="281955" y="220742"/>
                    <a:pt x="281733" y="252003"/>
                  </a:cubicBezTo>
                  <a:cubicBezTo>
                    <a:pt x="281604" y="262430"/>
                    <a:pt x="283175" y="272912"/>
                    <a:pt x="284229" y="283432"/>
                  </a:cubicBezTo>
                  <a:cubicBezTo>
                    <a:pt x="287224" y="315488"/>
                    <a:pt x="286688" y="347767"/>
                    <a:pt x="282658" y="379694"/>
                  </a:cubicBezTo>
                  <a:cubicBezTo>
                    <a:pt x="279589" y="405576"/>
                    <a:pt x="277352" y="431458"/>
                    <a:pt x="274561" y="457340"/>
                  </a:cubicBezTo>
                  <a:cubicBezTo>
                    <a:pt x="271048" y="491837"/>
                    <a:pt x="265631" y="526112"/>
                    <a:pt x="258384" y="560017"/>
                  </a:cubicBezTo>
                  <a:cubicBezTo>
                    <a:pt x="253670" y="581425"/>
                    <a:pt x="251248" y="603203"/>
                    <a:pt x="248642" y="624944"/>
                  </a:cubicBezTo>
                  <a:cubicBezTo>
                    <a:pt x="247772" y="631507"/>
                    <a:pt x="246552" y="637996"/>
                    <a:pt x="244944" y="644411"/>
                  </a:cubicBezTo>
                  <a:cubicBezTo>
                    <a:pt x="237771" y="674600"/>
                    <a:pt x="232003" y="705067"/>
                    <a:pt x="227196" y="735700"/>
                  </a:cubicBezTo>
                  <a:cubicBezTo>
                    <a:pt x="225348" y="747181"/>
                    <a:pt x="223943" y="758661"/>
                    <a:pt x="221188" y="769994"/>
                  </a:cubicBezTo>
                  <a:cubicBezTo>
                    <a:pt x="218175" y="782472"/>
                    <a:pt x="218970" y="795395"/>
                    <a:pt x="218304" y="808151"/>
                  </a:cubicBezTo>
                  <a:cubicBezTo>
                    <a:pt x="216585" y="841280"/>
                    <a:pt x="212000" y="873965"/>
                    <a:pt x="200982" y="905467"/>
                  </a:cubicBezTo>
                  <a:cubicBezTo>
                    <a:pt x="196878" y="917576"/>
                    <a:pt x="191461" y="929186"/>
                    <a:pt x="184806" y="940093"/>
                  </a:cubicBezTo>
                  <a:cubicBezTo>
                    <a:pt x="182273" y="944161"/>
                    <a:pt x="179703" y="948228"/>
                    <a:pt x="177540" y="952480"/>
                  </a:cubicBezTo>
                  <a:cubicBezTo>
                    <a:pt x="172086" y="963036"/>
                    <a:pt x="164654" y="972464"/>
                    <a:pt x="155651" y="980211"/>
                  </a:cubicBezTo>
                  <a:cubicBezTo>
                    <a:pt x="137793" y="995925"/>
                    <a:pt x="119010" y="1010363"/>
                    <a:pt x="97824" y="1021418"/>
                  </a:cubicBezTo>
                  <a:cubicBezTo>
                    <a:pt x="87693" y="1026687"/>
                    <a:pt x="76675" y="1030052"/>
                    <a:pt x="65323" y="1031328"/>
                  </a:cubicBezTo>
                  <a:cubicBezTo>
                    <a:pt x="50404" y="1032529"/>
                    <a:pt x="35448" y="1031697"/>
                    <a:pt x="20510" y="1031808"/>
                  </a:cubicBezTo>
                  <a:cubicBezTo>
                    <a:pt x="13116" y="1031808"/>
                    <a:pt x="5591" y="1032511"/>
                    <a:pt x="-1840" y="1031346"/>
                  </a:cubicBezTo>
                  <a:cubicBezTo>
                    <a:pt x="-2931" y="1028610"/>
                    <a:pt x="-602" y="1027834"/>
                    <a:pt x="951" y="1026817"/>
                  </a:cubicBezTo>
                  <a:cubicBezTo>
                    <a:pt x="3003" y="1025282"/>
                    <a:pt x="5647" y="1024765"/>
                    <a:pt x="8124" y="1025430"/>
                  </a:cubicBezTo>
                  <a:cubicBezTo>
                    <a:pt x="19216" y="1029645"/>
                    <a:pt x="29958" y="1026429"/>
                    <a:pt x="40735" y="1024155"/>
                  </a:cubicBezTo>
                  <a:cubicBezTo>
                    <a:pt x="45838" y="1023082"/>
                    <a:pt x="49831" y="1026318"/>
                    <a:pt x="54323" y="1027575"/>
                  </a:cubicBezTo>
                  <a:cubicBezTo>
                    <a:pt x="67264" y="1028832"/>
                    <a:pt x="79355" y="1025726"/>
                    <a:pt x="90780" y="1020180"/>
                  </a:cubicBezTo>
                  <a:cubicBezTo>
                    <a:pt x="119084" y="1006592"/>
                    <a:pt x="144393" y="988456"/>
                    <a:pt x="164562" y="964497"/>
                  </a:cubicBezTo>
                  <a:cubicBezTo>
                    <a:pt x="178742" y="947618"/>
                    <a:pt x="188854" y="927523"/>
                    <a:pt x="196508" y="906632"/>
                  </a:cubicBezTo>
                  <a:cubicBezTo>
                    <a:pt x="207009" y="877885"/>
                    <a:pt x="211538" y="847991"/>
                    <a:pt x="213923" y="817598"/>
                  </a:cubicBezTo>
                  <a:cubicBezTo>
                    <a:pt x="215623" y="795876"/>
                    <a:pt x="216899" y="774227"/>
                    <a:pt x="220726" y="752505"/>
                  </a:cubicBezTo>
                  <a:cubicBezTo>
                    <a:pt x="225680" y="724479"/>
                    <a:pt x="230764" y="696415"/>
                    <a:pt x="235738" y="668352"/>
                  </a:cubicBezTo>
                  <a:cubicBezTo>
                    <a:pt x="239435" y="648016"/>
                    <a:pt x="245314" y="628013"/>
                    <a:pt x="247237" y="607233"/>
                  </a:cubicBezTo>
                  <a:cubicBezTo>
                    <a:pt x="250361" y="573550"/>
                    <a:pt x="259401" y="540846"/>
                    <a:pt x="264282" y="507403"/>
                  </a:cubicBezTo>
                  <a:cubicBezTo>
                    <a:pt x="262581" y="500304"/>
                    <a:pt x="264023" y="493575"/>
                    <a:pt x="265354" y="486494"/>
                  </a:cubicBezTo>
                  <a:cubicBezTo>
                    <a:pt x="266223" y="481835"/>
                    <a:pt x="266296" y="476492"/>
                    <a:pt x="266777" y="471501"/>
                  </a:cubicBezTo>
                  <a:cubicBezTo>
                    <a:pt x="267369" y="465382"/>
                    <a:pt x="268626" y="459226"/>
                    <a:pt x="269144" y="453254"/>
                  </a:cubicBezTo>
                  <a:cubicBezTo>
                    <a:pt x="269661" y="447283"/>
                    <a:pt x="270327" y="441330"/>
                    <a:pt x="270401" y="435358"/>
                  </a:cubicBezTo>
                  <a:cubicBezTo>
                    <a:pt x="270493" y="428629"/>
                    <a:pt x="270401" y="421383"/>
                    <a:pt x="272748" y="414671"/>
                  </a:cubicBezTo>
                  <a:cubicBezTo>
                    <a:pt x="272952" y="414062"/>
                    <a:pt x="274080" y="413414"/>
                    <a:pt x="273932" y="413100"/>
                  </a:cubicBezTo>
                  <a:cubicBezTo>
                    <a:pt x="271122" y="406556"/>
                    <a:pt x="274893" y="400159"/>
                    <a:pt x="274376" y="393781"/>
                  </a:cubicBezTo>
                  <a:cubicBezTo>
                    <a:pt x="274376" y="392949"/>
                    <a:pt x="273192" y="391803"/>
                    <a:pt x="273599" y="391267"/>
                  </a:cubicBezTo>
                  <a:cubicBezTo>
                    <a:pt x="277888" y="385887"/>
                    <a:pt x="273119" y="378936"/>
                    <a:pt x="276797" y="373556"/>
                  </a:cubicBezTo>
                  <a:cubicBezTo>
                    <a:pt x="278036" y="371707"/>
                    <a:pt x="276797" y="369970"/>
                    <a:pt x="276982" y="368472"/>
                  </a:cubicBezTo>
                  <a:cubicBezTo>
                    <a:pt x="278387" y="360930"/>
                    <a:pt x="280458" y="353516"/>
                    <a:pt x="278240" y="345714"/>
                  </a:cubicBezTo>
                  <a:cubicBezTo>
                    <a:pt x="277943" y="344661"/>
                    <a:pt x="279552" y="343422"/>
                    <a:pt x="280439" y="342387"/>
                  </a:cubicBezTo>
                  <a:cubicBezTo>
                    <a:pt x="281327" y="341352"/>
                    <a:pt x="282824" y="338967"/>
                    <a:pt x="281789" y="338117"/>
                  </a:cubicBezTo>
                  <a:cubicBezTo>
                    <a:pt x="274043" y="331720"/>
                    <a:pt x="279274" y="322551"/>
                    <a:pt x="276594" y="315137"/>
                  </a:cubicBezTo>
                  <a:cubicBezTo>
                    <a:pt x="275725" y="312012"/>
                    <a:pt x="276169" y="308685"/>
                    <a:pt x="277814" y="305894"/>
                  </a:cubicBezTo>
                  <a:cubicBezTo>
                    <a:pt x="278738" y="303934"/>
                    <a:pt x="280735" y="302362"/>
                    <a:pt x="280033" y="299811"/>
                  </a:cubicBezTo>
                  <a:cubicBezTo>
                    <a:pt x="282454" y="292416"/>
                    <a:pt x="281049" y="284652"/>
                    <a:pt x="281382" y="277072"/>
                  </a:cubicBezTo>
                  <a:cubicBezTo>
                    <a:pt x="281475" y="274613"/>
                    <a:pt x="281382" y="272136"/>
                    <a:pt x="281271" y="269677"/>
                  </a:cubicBezTo>
                  <a:cubicBezTo>
                    <a:pt x="280902" y="269197"/>
                    <a:pt x="280476" y="268734"/>
                    <a:pt x="280033" y="268328"/>
                  </a:cubicBezTo>
                  <a:cubicBezTo>
                    <a:pt x="280033" y="255073"/>
                    <a:pt x="279996" y="241817"/>
                    <a:pt x="279903" y="228580"/>
                  </a:cubicBezTo>
                  <a:cubicBezTo>
                    <a:pt x="279200" y="227804"/>
                    <a:pt x="279534" y="226565"/>
                    <a:pt x="278665" y="225863"/>
                  </a:cubicBezTo>
                  <a:lnTo>
                    <a:pt x="278572" y="202569"/>
                  </a:lnTo>
                  <a:cubicBezTo>
                    <a:pt x="277832" y="201811"/>
                    <a:pt x="278166" y="200554"/>
                    <a:pt x="277297" y="199851"/>
                  </a:cubicBezTo>
                  <a:cubicBezTo>
                    <a:pt x="277297" y="196154"/>
                    <a:pt x="277297" y="192457"/>
                    <a:pt x="277297" y="188870"/>
                  </a:cubicBezTo>
                  <a:cubicBezTo>
                    <a:pt x="276557" y="188112"/>
                    <a:pt x="276890" y="186855"/>
                    <a:pt x="276021" y="186153"/>
                  </a:cubicBezTo>
                  <a:cubicBezTo>
                    <a:pt x="276021" y="182954"/>
                    <a:pt x="275910" y="179756"/>
                    <a:pt x="275873" y="176557"/>
                  </a:cubicBezTo>
                  <a:cubicBezTo>
                    <a:pt x="275503" y="176059"/>
                    <a:pt x="275096" y="175615"/>
                    <a:pt x="274653" y="175189"/>
                  </a:cubicBezTo>
                  <a:cubicBezTo>
                    <a:pt x="275466" y="168257"/>
                    <a:pt x="272804" y="161565"/>
                    <a:pt x="273156" y="154650"/>
                  </a:cubicBezTo>
                  <a:cubicBezTo>
                    <a:pt x="272767" y="154151"/>
                    <a:pt x="272360" y="153708"/>
                    <a:pt x="271898" y="153282"/>
                  </a:cubicBezTo>
                  <a:cubicBezTo>
                    <a:pt x="271769" y="142948"/>
                    <a:pt x="268848" y="132947"/>
                    <a:pt x="267036" y="122963"/>
                  </a:cubicBezTo>
                  <a:cubicBezTo>
                    <a:pt x="266722" y="121115"/>
                    <a:pt x="266537" y="119432"/>
                    <a:pt x="266278" y="117658"/>
                  </a:cubicBezTo>
                  <a:cubicBezTo>
                    <a:pt x="265908" y="117177"/>
                    <a:pt x="265502" y="116715"/>
                    <a:pt x="265058" y="116308"/>
                  </a:cubicBezTo>
                  <a:cubicBezTo>
                    <a:pt x="265668" y="111520"/>
                    <a:pt x="264078" y="106880"/>
                    <a:pt x="263339" y="102295"/>
                  </a:cubicBezTo>
                  <a:cubicBezTo>
                    <a:pt x="262544" y="97340"/>
                    <a:pt x="262692" y="92423"/>
                    <a:pt x="262118" y="87505"/>
                  </a:cubicBezTo>
                  <a:cubicBezTo>
                    <a:pt x="261786" y="87006"/>
                    <a:pt x="261398" y="86562"/>
                    <a:pt x="260954" y="86156"/>
                  </a:cubicBezTo>
                  <a:cubicBezTo>
                    <a:pt x="260954" y="83882"/>
                    <a:pt x="260954" y="81589"/>
                    <a:pt x="260954" y="79315"/>
                  </a:cubicBezTo>
                  <a:cubicBezTo>
                    <a:pt x="260547" y="78835"/>
                    <a:pt x="260122" y="78373"/>
                    <a:pt x="259660" y="77947"/>
                  </a:cubicBezTo>
                  <a:lnTo>
                    <a:pt x="259660" y="69721"/>
                  </a:lnTo>
                  <a:cubicBezTo>
                    <a:pt x="258902" y="68963"/>
                    <a:pt x="259235" y="67687"/>
                    <a:pt x="258366" y="66985"/>
                  </a:cubicBezTo>
                  <a:lnTo>
                    <a:pt x="258366" y="60292"/>
                  </a:lnTo>
                  <a:cubicBezTo>
                    <a:pt x="258810" y="59867"/>
                    <a:pt x="259235" y="59405"/>
                    <a:pt x="259623" y="58924"/>
                  </a:cubicBezTo>
                  <a:lnTo>
                    <a:pt x="259734" y="50697"/>
                  </a:lnTo>
                  <a:cubicBezTo>
                    <a:pt x="260196" y="50272"/>
                    <a:pt x="260640" y="49810"/>
                    <a:pt x="261046" y="49329"/>
                  </a:cubicBezTo>
                  <a:cubicBezTo>
                    <a:pt x="261046" y="45428"/>
                    <a:pt x="263339" y="42138"/>
                    <a:pt x="263838" y="38385"/>
                  </a:cubicBezTo>
                  <a:cubicBezTo>
                    <a:pt x="264300" y="37941"/>
                    <a:pt x="264744" y="37479"/>
                    <a:pt x="265151" y="36998"/>
                  </a:cubicBezTo>
                  <a:cubicBezTo>
                    <a:pt x="268848" y="25906"/>
                    <a:pt x="275448" y="16367"/>
                    <a:pt x="282251" y="6994"/>
                  </a:cubicBezTo>
                  <a:cubicBezTo>
                    <a:pt x="284562" y="3944"/>
                    <a:pt x="286559" y="671"/>
                    <a:pt x="288241" y="-2768"/>
                  </a:cubicBezTo>
                  <a:close/>
                </a:path>
              </a:pathLst>
            </a:custGeom>
            <a:solidFill>
              <a:srgbClr val="020202"/>
            </a:solidFill>
            <a:ln w="1847" cap="flat">
              <a:noFill/>
              <a:prstDash val="solid"/>
              <a:miter/>
            </a:ln>
          </p:spPr>
          <p:txBody>
            <a:bodyPr rtlCol="0" anchor="ctr"/>
            <a:lstStyle/>
            <a:p>
              <a:endParaRPr lang="es-CO"/>
            </a:p>
          </p:txBody>
        </p:sp>
        <p:sp>
          <p:nvSpPr>
            <p:cNvPr id="12" name="Freeform: Shape 11">
              <a:extLst>
                <a:ext uri="{FF2B5EF4-FFF2-40B4-BE49-F238E27FC236}">
                  <a16:creationId xmlns:a16="http://schemas.microsoft.com/office/drawing/2014/main" id="{4F9898C3-077C-2FC0-A8B6-780193ADD64D}"/>
                </a:ext>
              </a:extLst>
            </p:cNvPr>
            <p:cNvSpPr/>
            <p:nvPr/>
          </p:nvSpPr>
          <p:spPr>
            <a:xfrm>
              <a:off x="-2042636" y="2316526"/>
              <a:ext cx="46797" cy="782780"/>
            </a:xfrm>
            <a:custGeom>
              <a:avLst/>
              <a:gdLst>
                <a:gd name="connsiteX0" fmla="*/ 44454 w 46797"/>
                <a:gd name="connsiteY0" fmla="*/ -2768 h 782780"/>
                <a:gd name="connsiteX1" fmla="*/ 44676 w 46797"/>
                <a:gd name="connsiteY1" fmla="*/ -1067 h 782780"/>
                <a:gd name="connsiteX2" fmla="*/ 35174 w 46797"/>
                <a:gd name="connsiteY2" fmla="*/ 9656 h 782780"/>
                <a:gd name="connsiteX3" fmla="*/ 13211 w 46797"/>
                <a:gd name="connsiteY3" fmla="*/ 59867 h 782780"/>
                <a:gd name="connsiteX4" fmla="*/ 7498 w 46797"/>
                <a:gd name="connsiteY4" fmla="*/ 100908 h 782780"/>
                <a:gd name="connsiteX5" fmla="*/ 5298 w 46797"/>
                <a:gd name="connsiteY5" fmla="*/ 120486 h 782780"/>
                <a:gd name="connsiteX6" fmla="*/ 5114 w 46797"/>
                <a:gd name="connsiteY6" fmla="*/ 129341 h 782780"/>
                <a:gd name="connsiteX7" fmla="*/ 5114 w 46797"/>
                <a:gd name="connsiteY7" fmla="*/ 172878 h 782780"/>
                <a:gd name="connsiteX8" fmla="*/ 5114 w 46797"/>
                <a:gd name="connsiteY8" fmla="*/ 176299 h 782780"/>
                <a:gd name="connsiteX9" fmla="*/ 6334 w 46797"/>
                <a:gd name="connsiteY9" fmla="*/ 245958 h 782780"/>
                <a:gd name="connsiteX10" fmla="*/ 7702 w 46797"/>
                <a:gd name="connsiteY10" fmla="*/ 255386 h 782780"/>
                <a:gd name="connsiteX11" fmla="*/ 6611 w 46797"/>
                <a:gd name="connsiteY11" fmla="*/ 292564 h 782780"/>
                <a:gd name="connsiteX12" fmla="*/ 6426 w 46797"/>
                <a:gd name="connsiteY12" fmla="*/ 299404 h 782780"/>
                <a:gd name="connsiteX13" fmla="*/ 4670 w 46797"/>
                <a:gd name="connsiteY13" fmla="*/ 357435 h 782780"/>
                <a:gd name="connsiteX14" fmla="*/ 3487 w 46797"/>
                <a:gd name="connsiteY14" fmla="*/ 384667 h 782780"/>
                <a:gd name="connsiteX15" fmla="*/ 1250 w 46797"/>
                <a:gd name="connsiteY15" fmla="*/ 465123 h 782780"/>
                <a:gd name="connsiteX16" fmla="*/ 1897 w 46797"/>
                <a:gd name="connsiteY16" fmla="*/ 550552 h 782780"/>
                <a:gd name="connsiteX17" fmla="*/ 1194 w 46797"/>
                <a:gd name="connsiteY17" fmla="*/ 601724 h 782780"/>
                <a:gd name="connsiteX18" fmla="*/ 3450 w 46797"/>
                <a:gd name="connsiteY18" fmla="*/ 636313 h 782780"/>
                <a:gd name="connsiteX19" fmla="*/ 3616 w 46797"/>
                <a:gd name="connsiteY19" fmla="*/ 639049 h 782780"/>
                <a:gd name="connsiteX20" fmla="*/ 6075 w 46797"/>
                <a:gd name="connsiteY20" fmla="*/ 677040 h 782780"/>
                <a:gd name="connsiteX21" fmla="*/ 7924 w 46797"/>
                <a:gd name="connsiteY21" fmla="*/ 702183 h 782780"/>
                <a:gd name="connsiteX22" fmla="*/ 12361 w 46797"/>
                <a:gd name="connsiteY22" fmla="*/ 730376 h 782780"/>
                <a:gd name="connsiteX23" fmla="*/ 14394 w 46797"/>
                <a:gd name="connsiteY23" fmla="*/ 745849 h 782780"/>
                <a:gd name="connsiteX24" fmla="*/ 19256 w 46797"/>
                <a:gd name="connsiteY24" fmla="*/ 773303 h 782780"/>
                <a:gd name="connsiteX25" fmla="*/ 19959 w 46797"/>
                <a:gd name="connsiteY25" fmla="*/ 780013 h 782780"/>
                <a:gd name="connsiteX26" fmla="*/ 12767 w 46797"/>
                <a:gd name="connsiteY26" fmla="*/ 747458 h 782780"/>
                <a:gd name="connsiteX27" fmla="*/ 6186 w 46797"/>
                <a:gd name="connsiteY27" fmla="*/ 707655 h 782780"/>
                <a:gd name="connsiteX28" fmla="*/ -211 w 46797"/>
                <a:gd name="connsiteY28" fmla="*/ 636092 h 782780"/>
                <a:gd name="connsiteX29" fmla="*/ 381 w 46797"/>
                <a:gd name="connsiteY29" fmla="*/ 503428 h 782780"/>
                <a:gd name="connsiteX30" fmla="*/ -174 w 46797"/>
                <a:gd name="connsiteY30" fmla="*/ 469227 h 782780"/>
                <a:gd name="connsiteX31" fmla="*/ 1139 w 46797"/>
                <a:gd name="connsiteY31" fmla="*/ 390564 h 782780"/>
                <a:gd name="connsiteX32" fmla="*/ 4836 w 46797"/>
                <a:gd name="connsiteY32" fmla="*/ 303046 h 782780"/>
                <a:gd name="connsiteX33" fmla="*/ 6685 w 46797"/>
                <a:gd name="connsiteY33" fmla="*/ 271618 h 782780"/>
                <a:gd name="connsiteX34" fmla="*/ 6833 w 46797"/>
                <a:gd name="connsiteY34" fmla="*/ 262745 h 782780"/>
                <a:gd name="connsiteX35" fmla="*/ 4984 w 46797"/>
                <a:gd name="connsiteY35" fmla="*/ 201256 h 782780"/>
                <a:gd name="connsiteX36" fmla="*/ 4355 w 46797"/>
                <a:gd name="connsiteY36" fmla="*/ 130820 h 782780"/>
                <a:gd name="connsiteX37" fmla="*/ 18942 w 46797"/>
                <a:gd name="connsiteY37" fmla="*/ 35261 h 782780"/>
                <a:gd name="connsiteX38" fmla="*/ 44454 w 46797"/>
                <a:gd name="connsiteY38" fmla="*/ -2768 h 782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6797" h="782780">
                  <a:moveTo>
                    <a:pt x="44454" y="-2768"/>
                  </a:moveTo>
                  <a:lnTo>
                    <a:pt x="44676" y="-1067"/>
                  </a:lnTo>
                  <a:cubicBezTo>
                    <a:pt x="41496" y="2501"/>
                    <a:pt x="38168" y="5940"/>
                    <a:pt x="35174" y="9656"/>
                  </a:cubicBezTo>
                  <a:cubicBezTo>
                    <a:pt x="23342" y="24445"/>
                    <a:pt x="17482" y="41805"/>
                    <a:pt x="13211" y="59867"/>
                  </a:cubicBezTo>
                  <a:cubicBezTo>
                    <a:pt x="9773" y="73288"/>
                    <a:pt x="7868" y="87061"/>
                    <a:pt x="7498" y="100908"/>
                  </a:cubicBezTo>
                  <a:cubicBezTo>
                    <a:pt x="7498" y="107434"/>
                    <a:pt x="5964" y="113941"/>
                    <a:pt x="5298" y="120486"/>
                  </a:cubicBezTo>
                  <a:cubicBezTo>
                    <a:pt x="4910" y="123425"/>
                    <a:pt x="4836" y="126384"/>
                    <a:pt x="5114" y="129341"/>
                  </a:cubicBezTo>
                  <a:cubicBezTo>
                    <a:pt x="6981" y="143798"/>
                    <a:pt x="6981" y="158421"/>
                    <a:pt x="5114" y="172878"/>
                  </a:cubicBezTo>
                  <a:cubicBezTo>
                    <a:pt x="4966" y="174006"/>
                    <a:pt x="4966" y="175171"/>
                    <a:pt x="5114" y="176299"/>
                  </a:cubicBezTo>
                  <a:cubicBezTo>
                    <a:pt x="7887" y="199463"/>
                    <a:pt x="5742" y="222738"/>
                    <a:pt x="6334" y="245958"/>
                  </a:cubicBezTo>
                  <a:cubicBezTo>
                    <a:pt x="6629" y="249119"/>
                    <a:pt x="7092" y="252262"/>
                    <a:pt x="7702" y="255386"/>
                  </a:cubicBezTo>
                  <a:cubicBezTo>
                    <a:pt x="9199" y="267828"/>
                    <a:pt x="8071" y="280196"/>
                    <a:pt x="6611" y="292564"/>
                  </a:cubicBezTo>
                  <a:cubicBezTo>
                    <a:pt x="6371" y="294838"/>
                    <a:pt x="6297" y="297130"/>
                    <a:pt x="6426" y="299404"/>
                  </a:cubicBezTo>
                  <a:cubicBezTo>
                    <a:pt x="7147" y="318779"/>
                    <a:pt x="4892" y="338079"/>
                    <a:pt x="4670" y="357435"/>
                  </a:cubicBezTo>
                  <a:cubicBezTo>
                    <a:pt x="4578" y="366457"/>
                    <a:pt x="4355" y="375626"/>
                    <a:pt x="3487" y="384667"/>
                  </a:cubicBezTo>
                  <a:cubicBezTo>
                    <a:pt x="695" y="411381"/>
                    <a:pt x="-44" y="438280"/>
                    <a:pt x="1250" y="465123"/>
                  </a:cubicBezTo>
                  <a:cubicBezTo>
                    <a:pt x="2821" y="493630"/>
                    <a:pt x="2525" y="522118"/>
                    <a:pt x="1897" y="550552"/>
                  </a:cubicBezTo>
                  <a:cubicBezTo>
                    <a:pt x="1527" y="567597"/>
                    <a:pt x="362" y="584716"/>
                    <a:pt x="1194" y="601724"/>
                  </a:cubicBezTo>
                  <a:cubicBezTo>
                    <a:pt x="1749" y="613223"/>
                    <a:pt x="1194" y="624888"/>
                    <a:pt x="3450" y="636313"/>
                  </a:cubicBezTo>
                  <a:cubicBezTo>
                    <a:pt x="3598" y="637219"/>
                    <a:pt x="3653" y="638125"/>
                    <a:pt x="3616" y="639049"/>
                  </a:cubicBezTo>
                  <a:cubicBezTo>
                    <a:pt x="3616" y="651769"/>
                    <a:pt x="5354" y="664377"/>
                    <a:pt x="6075" y="677040"/>
                  </a:cubicBezTo>
                  <a:cubicBezTo>
                    <a:pt x="6537" y="685434"/>
                    <a:pt x="7628" y="693679"/>
                    <a:pt x="7924" y="702183"/>
                  </a:cubicBezTo>
                  <a:cubicBezTo>
                    <a:pt x="8182" y="711722"/>
                    <a:pt x="10512" y="721058"/>
                    <a:pt x="12361" y="730376"/>
                  </a:cubicBezTo>
                  <a:cubicBezTo>
                    <a:pt x="13340" y="735497"/>
                    <a:pt x="14006" y="740654"/>
                    <a:pt x="14394" y="745849"/>
                  </a:cubicBezTo>
                  <a:cubicBezTo>
                    <a:pt x="15263" y="755111"/>
                    <a:pt x="16890" y="764299"/>
                    <a:pt x="19256" y="773303"/>
                  </a:cubicBezTo>
                  <a:cubicBezTo>
                    <a:pt x="19959" y="775466"/>
                    <a:pt x="20199" y="777758"/>
                    <a:pt x="19959" y="780013"/>
                  </a:cubicBezTo>
                  <a:cubicBezTo>
                    <a:pt x="16021" y="769568"/>
                    <a:pt x="13599" y="758606"/>
                    <a:pt x="12767" y="747458"/>
                  </a:cubicBezTo>
                  <a:cubicBezTo>
                    <a:pt x="11713" y="733981"/>
                    <a:pt x="8053" y="720966"/>
                    <a:pt x="6186" y="707655"/>
                  </a:cubicBezTo>
                  <a:cubicBezTo>
                    <a:pt x="2876" y="683899"/>
                    <a:pt x="1786" y="659958"/>
                    <a:pt x="-211" y="636092"/>
                  </a:cubicBezTo>
                  <a:cubicBezTo>
                    <a:pt x="-3908" y="591723"/>
                    <a:pt x="-1412" y="547631"/>
                    <a:pt x="381" y="503428"/>
                  </a:cubicBezTo>
                  <a:cubicBezTo>
                    <a:pt x="862" y="492003"/>
                    <a:pt x="251" y="480615"/>
                    <a:pt x="-174" y="469227"/>
                  </a:cubicBezTo>
                  <a:cubicBezTo>
                    <a:pt x="-1080" y="442994"/>
                    <a:pt x="-636" y="416742"/>
                    <a:pt x="1139" y="390564"/>
                  </a:cubicBezTo>
                  <a:cubicBezTo>
                    <a:pt x="2987" y="361410"/>
                    <a:pt x="3930" y="332219"/>
                    <a:pt x="4836" y="303046"/>
                  </a:cubicBezTo>
                  <a:cubicBezTo>
                    <a:pt x="5151" y="292546"/>
                    <a:pt x="6075" y="282082"/>
                    <a:pt x="6685" y="271618"/>
                  </a:cubicBezTo>
                  <a:cubicBezTo>
                    <a:pt x="7073" y="268679"/>
                    <a:pt x="7110" y="265702"/>
                    <a:pt x="6833" y="262745"/>
                  </a:cubicBezTo>
                  <a:cubicBezTo>
                    <a:pt x="3247" y="242409"/>
                    <a:pt x="5835" y="221740"/>
                    <a:pt x="4984" y="201256"/>
                  </a:cubicBezTo>
                  <a:cubicBezTo>
                    <a:pt x="4041" y="177777"/>
                    <a:pt x="4004" y="154280"/>
                    <a:pt x="4355" y="130820"/>
                  </a:cubicBezTo>
                  <a:cubicBezTo>
                    <a:pt x="4836" y="98394"/>
                    <a:pt x="7258" y="66115"/>
                    <a:pt x="18942" y="35261"/>
                  </a:cubicBezTo>
                  <a:cubicBezTo>
                    <a:pt x="24174" y="20674"/>
                    <a:pt x="32936" y="7604"/>
                    <a:pt x="44454" y="-2768"/>
                  </a:cubicBezTo>
                  <a:close/>
                </a:path>
              </a:pathLst>
            </a:custGeom>
            <a:solidFill>
              <a:srgbClr val="0B0B0B"/>
            </a:solidFill>
            <a:ln w="1847" cap="flat">
              <a:noFill/>
              <a:prstDash val="solid"/>
              <a:miter/>
            </a:ln>
          </p:spPr>
          <p:txBody>
            <a:bodyPr rtlCol="0" anchor="ctr"/>
            <a:lstStyle/>
            <a:p>
              <a:endParaRPr lang="es-CO"/>
            </a:p>
          </p:txBody>
        </p:sp>
        <p:sp>
          <p:nvSpPr>
            <p:cNvPr id="13" name="Freeform: Shape 12">
              <a:extLst>
                <a:ext uri="{FF2B5EF4-FFF2-40B4-BE49-F238E27FC236}">
                  <a16:creationId xmlns:a16="http://schemas.microsoft.com/office/drawing/2014/main" id="{664F0369-F247-754F-616E-2FF46F7DC1D8}"/>
                </a:ext>
              </a:extLst>
            </p:cNvPr>
            <p:cNvSpPr/>
            <p:nvPr/>
          </p:nvSpPr>
          <p:spPr>
            <a:xfrm>
              <a:off x="-1118492" y="3506623"/>
              <a:ext cx="256745" cy="42990"/>
            </a:xfrm>
            <a:custGeom>
              <a:avLst/>
              <a:gdLst>
                <a:gd name="connsiteX0" fmla="*/ 187202 w 256745"/>
                <a:gd name="connsiteY0" fmla="*/ 37378 h 42990"/>
                <a:gd name="connsiteX1" fmla="*/ 194985 w 256745"/>
                <a:gd name="connsiteY1" fmla="*/ 38617 h 42990"/>
                <a:gd name="connsiteX2" fmla="*/ 247877 w 256745"/>
                <a:gd name="connsiteY2" fmla="*/ 38617 h 42990"/>
                <a:gd name="connsiteX3" fmla="*/ 254625 w 256745"/>
                <a:gd name="connsiteY3" fmla="*/ 38839 h 42990"/>
                <a:gd name="connsiteX4" fmla="*/ 248043 w 256745"/>
                <a:gd name="connsiteY4" fmla="*/ 40059 h 42990"/>
                <a:gd name="connsiteX5" fmla="*/ 193414 w 256745"/>
                <a:gd name="connsiteY5" fmla="*/ 40059 h 42990"/>
                <a:gd name="connsiteX6" fmla="*/ 169695 w 256745"/>
                <a:gd name="connsiteY6" fmla="*/ 37304 h 42990"/>
                <a:gd name="connsiteX7" fmla="*/ 129467 w 256745"/>
                <a:gd name="connsiteY7" fmla="*/ 36786 h 42990"/>
                <a:gd name="connsiteX8" fmla="*/ 63413 w 256745"/>
                <a:gd name="connsiteY8" fmla="*/ 34679 h 42990"/>
                <a:gd name="connsiteX9" fmla="*/ 31042 w 256745"/>
                <a:gd name="connsiteY9" fmla="*/ 26471 h 42990"/>
                <a:gd name="connsiteX10" fmla="*/ -276 w 256745"/>
                <a:gd name="connsiteY10" fmla="*/ 2438 h 42990"/>
                <a:gd name="connsiteX11" fmla="*/ -1977 w 256745"/>
                <a:gd name="connsiteY11" fmla="*/ -2369 h 42990"/>
                <a:gd name="connsiteX12" fmla="*/ -442 w 256745"/>
                <a:gd name="connsiteY12" fmla="*/ -2517 h 42990"/>
                <a:gd name="connsiteX13" fmla="*/ -294 w 256745"/>
                <a:gd name="connsiteY13" fmla="*/ -2369 h 42990"/>
                <a:gd name="connsiteX14" fmla="*/ 17065 w 256745"/>
                <a:gd name="connsiteY14" fmla="*/ 12846 h 42990"/>
                <a:gd name="connsiteX15" fmla="*/ 46312 w 256745"/>
                <a:gd name="connsiteY15" fmla="*/ 29262 h 42990"/>
                <a:gd name="connsiteX16" fmla="*/ 80421 w 256745"/>
                <a:gd name="connsiteY16" fmla="*/ 34642 h 42990"/>
                <a:gd name="connsiteX17" fmla="*/ 83896 w 256745"/>
                <a:gd name="connsiteY17" fmla="*/ 33644 h 42990"/>
                <a:gd name="connsiteX18" fmla="*/ 126638 w 256745"/>
                <a:gd name="connsiteY18" fmla="*/ 33274 h 42990"/>
                <a:gd name="connsiteX19" fmla="*/ 132813 w 256745"/>
                <a:gd name="connsiteY19" fmla="*/ 32719 h 42990"/>
                <a:gd name="connsiteX20" fmla="*/ 163539 w 256745"/>
                <a:gd name="connsiteY20" fmla="*/ 32719 h 42990"/>
                <a:gd name="connsiteX21" fmla="*/ 165775 w 256745"/>
                <a:gd name="connsiteY21" fmla="*/ 33070 h 42990"/>
                <a:gd name="connsiteX22" fmla="*/ 177108 w 256745"/>
                <a:gd name="connsiteY22" fmla="*/ 34475 h 42990"/>
                <a:gd name="connsiteX23" fmla="*/ 178957 w 256745"/>
                <a:gd name="connsiteY23" fmla="*/ 34919 h 42990"/>
                <a:gd name="connsiteX24" fmla="*/ 183671 w 256745"/>
                <a:gd name="connsiteY24" fmla="*/ 35788 h 42990"/>
                <a:gd name="connsiteX25" fmla="*/ 187202 w 256745"/>
                <a:gd name="connsiteY25" fmla="*/ 37378 h 4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56745" h="42990">
                  <a:moveTo>
                    <a:pt x="187202" y="37378"/>
                  </a:moveTo>
                  <a:cubicBezTo>
                    <a:pt x="189532" y="39430"/>
                    <a:pt x="192379" y="38598"/>
                    <a:pt x="194985" y="38617"/>
                  </a:cubicBezTo>
                  <a:cubicBezTo>
                    <a:pt x="212622" y="38617"/>
                    <a:pt x="230240" y="38617"/>
                    <a:pt x="247877" y="38617"/>
                  </a:cubicBezTo>
                  <a:cubicBezTo>
                    <a:pt x="250114" y="38617"/>
                    <a:pt x="252369" y="38765"/>
                    <a:pt x="254625" y="38839"/>
                  </a:cubicBezTo>
                  <a:cubicBezTo>
                    <a:pt x="252628" y="40299"/>
                    <a:pt x="250262" y="40040"/>
                    <a:pt x="248043" y="40059"/>
                  </a:cubicBezTo>
                  <a:cubicBezTo>
                    <a:pt x="229834" y="40059"/>
                    <a:pt x="211624" y="40429"/>
                    <a:pt x="193414" y="40059"/>
                  </a:cubicBezTo>
                  <a:cubicBezTo>
                    <a:pt x="185501" y="39893"/>
                    <a:pt x="177607" y="38210"/>
                    <a:pt x="169695" y="37304"/>
                  </a:cubicBezTo>
                  <a:cubicBezTo>
                    <a:pt x="156329" y="35992"/>
                    <a:pt x="142870" y="35807"/>
                    <a:pt x="129467" y="36786"/>
                  </a:cubicBezTo>
                  <a:cubicBezTo>
                    <a:pt x="107393" y="37933"/>
                    <a:pt x="85301" y="38635"/>
                    <a:pt x="63413" y="34679"/>
                  </a:cubicBezTo>
                  <a:cubicBezTo>
                    <a:pt x="52376" y="33034"/>
                    <a:pt x="41524" y="30279"/>
                    <a:pt x="31042" y="26471"/>
                  </a:cubicBezTo>
                  <a:cubicBezTo>
                    <a:pt x="18969" y="20574"/>
                    <a:pt x="9134" y="11681"/>
                    <a:pt x="-276" y="2438"/>
                  </a:cubicBezTo>
                  <a:cubicBezTo>
                    <a:pt x="-1773" y="1328"/>
                    <a:pt x="-2439" y="-576"/>
                    <a:pt x="-1977" y="-2369"/>
                  </a:cubicBezTo>
                  <a:cubicBezTo>
                    <a:pt x="-1588" y="-2831"/>
                    <a:pt x="-904" y="-2905"/>
                    <a:pt x="-442" y="-2517"/>
                  </a:cubicBezTo>
                  <a:cubicBezTo>
                    <a:pt x="-387" y="-2480"/>
                    <a:pt x="-331" y="-2425"/>
                    <a:pt x="-294" y="-2369"/>
                  </a:cubicBezTo>
                  <a:cubicBezTo>
                    <a:pt x="5437" y="2752"/>
                    <a:pt x="11334" y="7725"/>
                    <a:pt x="17065" y="12846"/>
                  </a:cubicBezTo>
                  <a:cubicBezTo>
                    <a:pt x="25514" y="20407"/>
                    <a:pt x="34609" y="27044"/>
                    <a:pt x="46312" y="29262"/>
                  </a:cubicBezTo>
                  <a:cubicBezTo>
                    <a:pt x="57626" y="31425"/>
                    <a:pt x="68682" y="35178"/>
                    <a:pt x="80421" y="34642"/>
                  </a:cubicBezTo>
                  <a:cubicBezTo>
                    <a:pt x="81400" y="33866"/>
                    <a:pt x="82657" y="33496"/>
                    <a:pt x="83896" y="33644"/>
                  </a:cubicBezTo>
                  <a:cubicBezTo>
                    <a:pt x="98150" y="34161"/>
                    <a:pt x="112403" y="34772"/>
                    <a:pt x="126638" y="33274"/>
                  </a:cubicBezTo>
                  <a:cubicBezTo>
                    <a:pt x="128672" y="32849"/>
                    <a:pt x="130742" y="32645"/>
                    <a:pt x="132813" y="32719"/>
                  </a:cubicBezTo>
                  <a:cubicBezTo>
                    <a:pt x="143074" y="32627"/>
                    <a:pt x="153315" y="32516"/>
                    <a:pt x="163539" y="32719"/>
                  </a:cubicBezTo>
                  <a:cubicBezTo>
                    <a:pt x="164297" y="32793"/>
                    <a:pt x="165036" y="32904"/>
                    <a:pt x="165775" y="33070"/>
                  </a:cubicBezTo>
                  <a:cubicBezTo>
                    <a:pt x="169473" y="34549"/>
                    <a:pt x="173318" y="34013"/>
                    <a:pt x="177108" y="34475"/>
                  </a:cubicBezTo>
                  <a:cubicBezTo>
                    <a:pt x="177737" y="34586"/>
                    <a:pt x="178347" y="34735"/>
                    <a:pt x="178957" y="34919"/>
                  </a:cubicBezTo>
                  <a:cubicBezTo>
                    <a:pt x="180492" y="35418"/>
                    <a:pt x="182063" y="35696"/>
                    <a:pt x="183671" y="35788"/>
                  </a:cubicBezTo>
                  <a:cubicBezTo>
                    <a:pt x="185021" y="35788"/>
                    <a:pt x="186315" y="36361"/>
                    <a:pt x="187202" y="37378"/>
                  </a:cubicBezTo>
                  <a:close/>
                </a:path>
              </a:pathLst>
            </a:custGeom>
            <a:solidFill>
              <a:srgbClr val="1B1B1B"/>
            </a:solidFill>
            <a:ln w="1847" cap="flat">
              <a:noFill/>
              <a:prstDash val="solid"/>
              <a:miter/>
            </a:ln>
          </p:spPr>
          <p:txBody>
            <a:bodyPr rtlCol="0" anchor="ctr"/>
            <a:lstStyle/>
            <a:p>
              <a:endParaRPr lang="es-CO"/>
            </a:p>
          </p:txBody>
        </p:sp>
        <p:sp>
          <p:nvSpPr>
            <p:cNvPr id="14" name="Freeform: Shape 13">
              <a:extLst>
                <a:ext uri="{FF2B5EF4-FFF2-40B4-BE49-F238E27FC236}">
                  <a16:creationId xmlns:a16="http://schemas.microsoft.com/office/drawing/2014/main" id="{FC7FEB7D-8FC3-FAE9-4093-F4043A63203C}"/>
                </a:ext>
              </a:extLst>
            </p:cNvPr>
            <p:cNvSpPr/>
            <p:nvPr/>
          </p:nvSpPr>
          <p:spPr>
            <a:xfrm>
              <a:off x="-1241232" y="3277713"/>
              <a:ext cx="16601" cy="156987"/>
            </a:xfrm>
            <a:custGeom>
              <a:avLst/>
              <a:gdLst>
                <a:gd name="connsiteX0" fmla="*/ 523 w 16601"/>
                <a:gd name="connsiteY0" fmla="*/ 41744 h 156987"/>
                <a:gd name="connsiteX1" fmla="*/ 523 w 16601"/>
                <a:gd name="connsiteY1" fmla="*/ 40413 h 156987"/>
                <a:gd name="connsiteX2" fmla="*/ -106 w 16601"/>
                <a:gd name="connsiteY2" fmla="*/ 31816 h 156987"/>
                <a:gd name="connsiteX3" fmla="*/ -809 w 16601"/>
                <a:gd name="connsiteY3" fmla="*/ 26696 h 156987"/>
                <a:gd name="connsiteX4" fmla="*/ -809 w 16601"/>
                <a:gd name="connsiteY4" fmla="*/ 26696 h 156987"/>
                <a:gd name="connsiteX5" fmla="*/ -1456 w 16601"/>
                <a:gd name="connsiteY5" fmla="*/ 16657 h 156987"/>
                <a:gd name="connsiteX6" fmla="*/ -2121 w 16601"/>
                <a:gd name="connsiteY6" fmla="*/ 10223 h 156987"/>
                <a:gd name="connsiteX7" fmla="*/ -2121 w 16601"/>
                <a:gd name="connsiteY7" fmla="*/ 3402 h 156987"/>
                <a:gd name="connsiteX8" fmla="*/ -1400 w 16601"/>
                <a:gd name="connsiteY8" fmla="*/ 610 h 156987"/>
                <a:gd name="connsiteX9" fmla="*/ -735 w 16601"/>
                <a:gd name="connsiteY9" fmla="*/ -702 h 156987"/>
                <a:gd name="connsiteX10" fmla="*/ -735 w 16601"/>
                <a:gd name="connsiteY10" fmla="*/ -702 h 156987"/>
                <a:gd name="connsiteX11" fmla="*/ 633 w 16601"/>
                <a:gd name="connsiteY11" fmla="*/ -1405 h 156987"/>
                <a:gd name="connsiteX12" fmla="*/ 1964 w 16601"/>
                <a:gd name="connsiteY12" fmla="*/ -2126 h 156987"/>
                <a:gd name="connsiteX13" fmla="*/ 1964 w 16601"/>
                <a:gd name="connsiteY13" fmla="*/ -2126 h 156987"/>
                <a:gd name="connsiteX14" fmla="*/ 6198 w 16601"/>
                <a:gd name="connsiteY14" fmla="*/ -2255 h 156987"/>
                <a:gd name="connsiteX15" fmla="*/ 14480 w 16601"/>
                <a:gd name="connsiteY15" fmla="*/ -1959 h 156987"/>
                <a:gd name="connsiteX16" fmla="*/ 5237 w 16601"/>
                <a:gd name="connsiteY16" fmla="*/ -111 h 156987"/>
                <a:gd name="connsiteX17" fmla="*/ 578 w 16601"/>
                <a:gd name="connsiteY17" fmla="*/ 5565 h 156987"/>
                <a:gd name="connsiteX18" fmla="*/ 1299 w 16601"/>
                <a:gd name="connsiteY18" fmla="*/ 16454 h 156987"/>
                <a:gd name="connsiteX19" fmla="*/ 7991 w 16601"/>
                <a:gd name="connsiteY19" fmla="*/ 107780 h 156987"/>
                <a:gd name="connsiteX20" fmla="*/ 3665 w 16601"/>
                <a:gd name="connsiteY20" fmla="*/ 150522 h 156987"/>
                <a:gd name="connsiteX21" fmla="*/ 2205 w 16601"/>
                <a:gd name="connsiteY21" fmla="*/ 154220 h 156987"/>
                <a:gd name="connsiteX22" fmla="*/ 2426 w 16601"/>
                <a:gd name="connsiteY22" fmla="*/ 148156 h 156987"/>
                <a:gd name="connsiteX23" fmla="*/ 4830 w 16601"/>
                <a:gd name="connsiteY23" fmla="*/ 125103 h 156987"/>
                <a:gd name="connsiteX24" fmla="*/ 3240 w 16601"/>
                <a:gd name="connsiteY24" fmla="*/ 66351 h 156987"/>
                <a:gd name="connsiteX25" fmla="*/ 1983 w 16601"/>
                <a:gd name="connsiteY25" fmla="*/ 54149 h 156987"/>
                <a:gd name="connsiteX26" fmla="*/ 523 w 16601"/>
                <a:gd name="connsiteY26" fmla="*/ 41744 h 156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6601" h="156987">
                  <a:moveTo>
                    <a:pt x="523" y="41744"/>
                  </a:moveTo>
                  <a:cubicBezTo>
                    <a:pt x="523" y="41300"/>
                    <a:pt x="523" y="40857"/>
                    <a:pt x="523" y="40413"/>
                  </a:cubicBezTo>
                  <a:cubicBezTo>
                    <a:pt x="-772" y="37640"/>
                    <a:pt x="190" y="34682"/>
                    <a:pt x="-106" y="31816"/>
                  </a:cubicBezTo>
                  <a:cubicBezTo>
                    <a:pt x="-328" y="30116"/>
                    <a:pt x="449" y="28267"/>
                    <a:pt x="-809" y="26696"/>
                  </a:cubicBezTo>
                  <a:lnTo>
                    <a:pt x="-809" y="26696"/>
                  </a:lnTo>
                  <a:cubicBezTo>
                    <a:pt x="-2158" y="23424"/>
                    <a:pt x="-1160" y="20003"/>
                    <a:pt x="-1456" y="16657"/>
                  </a:cubicBezTo>
                  <a:cubicBezTo>
                    <a:pt x="-1733" y="14531"/>
                    <a:pt x="-827" y="12276"/>
                    <a:pt x="-2121" y="10223"/>
                  </a:cubicBezTo>
                  <a:cubicBezTo>
                    <a:pt x="-2121" y="7950"/>
                    <a:pt x="-2121" y="5676"/>
                    <a:pt x="-2121" y="3402"/>
                  </a:cubicBezTo>
                  <a:cubicBezTo>
                    <a:pt x="-1289" y="2626"/>
                    <a:pt x="-1456" y="1553"/>
                    <a:pt x="-1400" y="610"/>
                  </a:cubicBezTo>
                  <a:cubicBezTo>
                    <a:pt x="-1308" y="111"/>
                    <a:pt x="-1086" y="-333"/>
                    <a:pt x="-735" y="-702"/>
                  </a:cubicBezTo>
                  <a:lnTo>
                    <a:pt x="-735" y="-702"/>
                  </a:lnTo>
                  <a:cubicBezTo>
                    <a:pt x="-347" y="-1053"/>
                    <a:pt x="116" y="-1312"/>
                    <a:pt x="633" y="-1405"/>
                  </a:cubicBezTo>
                  <a:cubicBezTo>
                    <a:pt x="1151" y="-1497"/>
                    <a:pt x="1613" y="-1738"/>
                    <a:pt x="1964" y="-2126"/>
                  </a:cubicBezTo>
                  <a:lnTo>
                    <a:pt x="1964" y="-2126"/>
                  </a:lnTo>
                  <a:cubicBezTo>
                    <a:pt x="3240" y="-2939"/>
                    <a:pt x="4867" y="-2976"/>
                    <a:pt x="6198" y="-2255"/>
                  </a:cubicBezTo>
                  <a:cubicBezTo>
                    <a:pt x="8971" y="-2070"/>
                    <a:pt x="11744" y="-2958"/>
                    <a:pt x="14480" y="-1959"/>
                  </a:cubicBezTo>
                  <a:cubicBezTo>
                    <a:pt x="11541" y="-573"/>
                    <a:pt x="8250" y="-813"/>
                    <a:pt x="5237" y="-111"/>
                  </a:cubicBezTo>
                  <a:cubicBezTo>
                    <a:pt x="2223" y="592"/>
                    <a:pt x="430" y="2329"/>
                    <a:pt x="578" y="5565"/>
                  </a:cubicBezTo>
                  <a:cubicBezTo>
                    <a:pt x="744" y="9262"/>
                    <a:pt x="985" y="12830"/>
                    <a:pt x="1299" y="16454"/>
                  </a:cubicBezTo>
                  <a:cubicBezTo>
                    <a:pt x="3868" y="46865"/>
                    <a:pt x="7621" y="77184"/>
                    <a:pt x="7991" y="107780"/>
                  </a:cubicBezTo>
                  <a:cubicBezTo>
                    <a:pt x="8065" y="122145"/>
                    <a:pt x="6605" y="136472"/>
                    <a:pt x="3665" y="150522"/>
                  </a:cubicBezTo>
                  <a:cubicBezTo>
                    <a:pt x="3388" y="151835"/>
                    <a:pt x="3406" y="153277"/>
                    <a:pt x="2205" y="154220"/>
                  </a:cubicBezTo>
                  <a:cubicBezTo>
                    <a:pt x="1687" y="152223"/>
                    <a:pt x="1780" y="150116"/>
                    <a:pt x="2426" y="148156"/>
                  </a:cubicBezTo>
                  <a:cubicBezTo>
                    <a:pt x="4054" y="140576"/>
                    <a:pt x="4848" y="132849"/>
                    <a:pt x="4830" y="125103"/>
                  </a:cubicBezTo>
                  <a:cubicBezTo>
                    <a:pt x="4996" y="105506"/>
                    <a:pt x="4830" y="85910"/>
                    <a:pt x="3240" y="66351"/>
                  </a:cubicBezTo>
                  <a:cubicBezTo>
                    <a:pt x="2907" y="62283"/>
                    <a:pt x="1706" y="58290"/>
                    <a:pt x="1983" y="54149"/>
                  </a:cubicBezTo>
                  <a:cubicBezTo>
                    <a:pt x="171" y="50045"/>
                    <a:pt x="2279" y="45664"/>
                    <a:pt x="523" y="41744"/>
                  </a:cubicBezTo>
                  <a:close/>
                </a:path>
              </a:pathLst>
            </a:custGeom>
            <a:solidFill>
              <a:srgbClr val="454545"/>
            </a:solidFill>
            <a:ln w="1847" cap="flat">
              <a:noFill/>
              <a:prstDash val="solid"/>
              <a:miter/>
            </a:ln>
          </p:spPr>
          <p:txBody>
            <a:bodyPr rtlCol="0" anchor="ctr"/>
            <a:lstStyle/>
            <a:p>
              <a:endParaRPr lang="es-CO"/>
            </a:p>
          </p:txBody>
        </p:sp>
        <p:sp>
          <p:nvSpPr>
            <p:cNvPr id="15" name="Freeform: Shape 14">
              <a:extLst>
                <a:ext uri="{FF2B5EF4-FFF2-40B4-BE49-F238E27FC236}">
                  <a16:creationId xmlns:a16="http://schemas.microsoft.com/office/drawing/2014/main" id="{0C66825C-40FB-3C8F-69A1-23475E039EF3}"/>
                </a:ext>
              </a:extLst>
            </p:cNvPr>
            <p:cNvSpPr/>
            <p:nvPr/>
          </p:nvSpPr>
          <p:spPr>
            <a:xfrm>
              <a:off x="-1143019" y="3475556"/>
              <a:ext cx="57652" cy="60231"/>
            </a:xfrm>
            <a:custGeom>
              <a:avLst/>
              <a:gdLst>
                <a:gd name="connsiteX0" fmla="*/ 22458 w 57652"/>
                <a:gd name="connsiteY0" fmla="*/ 28772 h 60231"/>
                <a:gd name="connsiteX1" fmla="*/ 51834 w 57652"/>
                <a:gd name="connsiteY1" fmla="*/ 54654 h 60231"/>
                <a:gd name="connsiteX2" fmla="*/ 55532 w 57652"/>
                <a:gd name="connsiteY2" fmla="*/ 57464 h 60231"/>
                <a:gd name="connsiteX3" fmla="*/ 39688 w 57652"/>
                <a:gd name="connsiteY3" fmla="*/ 48793 h 60231"/>
                <a:gd name="connsiteX4" fmla="*/ 1198 w 57652"/>
                <a:gd name="connsiteY4" fmla="*/ 6606 h 60231"/>
                <a:gd name="connsiteX5" fmla="*/ -1945 w 57652"/>
                <a:gd name="connsiteY5" fmla="*/ -2768 h 60231"/>
                <a:gd name="connsiteX6" fmla="*/ 7132 w 57652"/>
                <a:gd name="connsiteY6" fmla="*/ 8898 h 60231"/>
                <a:gd name="connsiteX7" fmla="*/ 15026 w 57652"/>
                <a:gd name="connsiteY7" fmla="*/ 19047 h 60231"/>
                <a:gd name="connsiteX8" fmla="*/ 16117 w 57652"/>
                <a:gd name="connsiteY8" fmla="*/ 20489 h 60231"/>
                <a:gd name="connsiteX9" fmla="*/ 16727 w 57652"/>
                <a:gd name="connsiteY9" fmla="*/ 21155 h 60231"/>
                <a:gd name="connsiteX10" fmla="*/ 17929 w 57652"/>
                <a:gd name="connsiteY10" fmla="*/ 22449 h 60231"/>
                <a:gd name="connsiteX11" fmla="*/ 22458 w 57652"/>
                <a:gd name="connsiteY11" fmla="*/ 28772 h 60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652" h="60231">
                  <a:moveTo>
                    <a:pt x="22458" y="28772"/>
                  </a:moveTo>
                  <a:cubicBezTo>
                    <a:pt x="30371" y="39531"/>
                    <a:pt x="41130" y="47055"/>
                    <a:pt x="51834" y="54654"/>
                  </a:cubicBezTo>
                  <a:cubicBezTo>
                    <a:pt x="53091" y="55559"/>
                    <a:pt x="54774" y="55929"/>
                    <a:pt x="55532" y="57464"/>
                  </a:cubicBezTo>
                  <a:cubicBezTo>
                    <a:pt x="48913" y="57057"/>
                    <a:pt x="44439" y="52398"/>
                    <a:pt x="39688" y="48793"/>
                  </a:cubicBezTo>
                  <a:cubicBezTo>
                    <a:pt x="24251" y="37165"/>
                    <a:pt x="12235" y="22301"/>
                    <a:pt x="1198" y="6606"/>
                  </a:cubicBezTo>
                  <a:cubicBezTo>
                    <a:pt x="-799" y="3777"/>
                    <a:pt x="-2721" y="967"/>
                    <a:pt x="-1945" y="-2768"/>
                  </a:cubicBezTo>
                  <a:cubicBezTo>
                    <a:pt x="2806" y="-272"/>
                    <a:pt x="3897" y="5145"/>
                    <a:pt x="7132" y="8898"/>
                  </a:cubicBezTo>
                  <a:cubicBezTo>
                    <a:pt x="9905" y="12115"/>
                    <a:pt x="12087" y="15905"/>
                    <a:pt x="15026" y="19047"/>
                  </a:cubicBezTo>
                  <a:lnTo>
                    <a:pt x="16117" y="20489"/>
                  </a:lnTo>
                  <a:lnTo>
                    <a:pt x="16727" y="21155"/>
                  </a:lnTo>
                  <a:lnTo>
                    <a:pt x="17929" y="22449"/>
                  </a:lnTo>
                  <a:cubicBezTo>
                    <a:pt x="19556" y="24538"/>
                    <a:pt x="21589" y="26257"/>
                    <a:pt x="22458" y="28772"/>
                  </a:cubicBezTo>
                  <a:close/>
                </a:path>
              </a:pathLst>
            </a:custGeom>
            <a:solidFill>
              <a:srgbClr val="C3C3C3"/>
            </a:solidFill>
            <a:ln w="1847" cap="flat">
              <a:noFill/>
              <a:prstDash val="solid"/>
              <a:miter/>
            </a:ln>
          </p:spPr>
          <p:txBody>
            <a:bodyPr rtlCol="0" anchor="ctr"/>
            <a:lstStyle/>
            <a:p>
              <a:endParaRPr lang="es-CO"/>
            </a:p>
          </p:txBody>
        </p:sp>
        <p:sp>
          <p:nvSpPr>
            <p:cNvPr id="16" name="Freeform: Shape 15">
              <a:extLst>
                <a:ext uri="{FF2B5EF4-FFF2-40B4-BE49-F238E27FC236}">
                  <a16:creationId xmlns:a16="http://schemas.microsoft.com/office/drawing/2014/main" id="{107CD3C1-13ED-745A-561E-05734948FEDC}"/>
                </a:ext>
              </a:extLst>
            </p:cNvPr>
            <p:cNvSpPr/>
            <p:nvPr/>
          </p:nvSpPr>
          <p:spPr>
            <a:xfrm>
              <a:off x="-1143046" y="3472876"/>
              <a:ext cx="26307" cy="34275"/>
            </a:xfrm>
            <a:custGeom>
              <a:avLst/>
              <a:gdLst>
                <a:gd name="connsiteX0" fmla="*/ 14684 w 26307"/>
                <a:gd name="connsiteY0" fmla="*/ 23114 h 34275"/>
                <a:gd name="connsiteX1" fmla="*/ -1955 w 26307"/>
                <a:gd name="connsiteY1" fmla="*/ -31 h 34275"/>
                <a:gd name="connsiteX2" fmla="*/ -2121 w 26307"/>
                <a:gd name="connsiteY2" fmla="*/ -2768 h 34275"/>
                <a:gd name="connsiteX3" fmla="*/ 60 w 26307"/>
                <a:gd name="connsiteY3" fmla="*/ -1270 h 34275"/>
                <a:gd name="connsiteX4" fmla="*/ 24186 w 26307"/>
                <a:gd name="connsiteY4" fmla="*/ 31341 h 34275"/>
                <a:gd name="connsiteX5" fmla="*/ 22337 w 26307"/>
                <a:gd name="connsiteY5" fmla="*/ 31508 h 34275"/>
                <a:gd name="connsiteX6" fmla="*/ 17031 w 26307"/>
                <a:gd name="connsiteY6" fmla="*/ 26091 h 34275"/>
                <a:gd name="connsiteX7" fmla="*/ 15756 w 26307"/>
                <a:gd name="connsiteY7" fmla="*/ 24593 h 34275"/>
                <a:gd name="connsiteX8" fmla="*/ 15756 w 26307"/>
                <a:gd name="connsiteY8" fmla="*/ 24593 h 34275"/>
                <a:gd name="connsiteX9" fmla="*/ 14684 w 26307"/>
                <a:gd name="connsiteY9" fmla="*/ 23114 h 34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307" h="34275">
                  <a:moveTo>
                    <a:pt x="14684" y="23114"/>
                  </a:moveTo>
                  <a:cubicBezTo>
                    <a:pt x="8509" y="15868"/>
                    <a:pt x="2944" y="8121"/>
                    <a:pt x="-1955" y="-31"/>
                  </a:cubicBezTo>
                  <a:lnTo>
                    <a:pt x="-2121" y="-2768"/>
                  </a:lnTo>
                  <a:cubicBezTo>
                    <a:pt x="-1382" y="-2287"/>
                    <a:pt x="-273" y="-1973"/>
                    <a:pt x="60" y="-1270"/>
                  </a:cubicBezTo>
                  <a:cubicBezTo>
                    <a:pt x="6882" y="10488"/>
                    <a:pt x="15996" y="20582"/>
                    <a:pt x="24186" y="31341"/>
                  </a:cubicBezTo>
                  <a:lnTo>
                    <a:pt x="22337" y="31508"/>
                  </a:lnTo>
                  <a:cubicBezTo>
                    <a:pt x="20193" y="30103"/>
                    <a:pt x="18381" y="28254"/>
                    <a:pt x="17031" y="26091"/>
                  </a:cubicBezTo>
                  <a:cubicBezTo>
                    <a:pt x="16772" y="25481"/>
                    <a:pt x="16329" y="24963"/>
                    <a:pt x="15756" y="24593"/>
                  </a:cubicBezTo>
                  <a:lnTo>
                    <a:pt x="15756" y="24593"/>
                  </a:lnTo>
                  <a:cubicBezTo>
                    <a:pt x="15534" y="24057"/>
                    <a:pt x="15072" y="23614"/>
                    <a:pt x="14684" y="23114"/>
                  </a:cubicBezTo>
                  <a:close/>
                </a:path>
              </a:pathLst>
            </a:custGeom>
            <a:solidFill>
              <a:srgbClr val="191919"/>
            </a:solidFill>
            <a:ln w="1847" cap="flat">
              <a:noFill/>
              <a:prstDash val="solid"/>
              <a:miter/>
            </a:ln>
          </p:spPr>
          <p:txBody>
            <a:bodyPr rtlCol="0" anchor="ctr"/>
            <a:lstStyle/>
            <a:p>
              <a:endParaRPr lang="es-CO"/>
            </a:p>
          </p:txBody>
        </p:sp>
        <p:sp>
          <p:nvSpPr>
            <p:cNvPr id="17" name="Freeform: Shape 16">
              <a:extLst>
                <a:ext uri="{FF2B5EF4-FFF2-40B4-BE49-F238E27FC236}">
                  <a16:creationId xmlns:a16="http://schemas.microsoft.com/office/drawing/2014/main" id="{5C0B54FB-117E-527C-5E3B-EBEE3204AACC}"/>
                </a:ext>
              </a:extLst>
            </p:cNvPr>
            <p:cNvSpPr/>
            <p:nvPr/>
          </p:nvSpPr>
          <p:spPr>
            <a:xfrm>
              <a:off x="-1774954" y="3437750"/>
              <a:ext cx="2236" cy="3629"/>
            </a:xfrm>
            <a:custGeom>
              <a:avLst/>
              <a:gdLst>
                <a:gd name="connsiteX0" fmla="*/ 116 w 2236"/>
                <a:gd name="connsiteY0" fmla="*/ -475 h 3629"/>
                <a:gd name="connsiteX1" fmla="*/ -698 w 2236"/>
                <a:gd name="connsiteY1" fmla="*/ 819 h 3629"/>
                <a:gd name="connsiteX2" fmla="*/ -2103 w 2236"/>
                <a:gd name="connsiteY2" fmla="*/ -1825 h 3629"/>
                <a:gd name="connsiteX3" fmla="*/ -1437 w 2236"/>
                <a:gd name="connsiteY3" fmla="*/ -2768 h 3629"/>
                <a:gd name="connsiteX4" fmla="*/ 116 w 2236"/>
                <a:gd name="connsiteY4" fmla="*/ -475 h 3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6" h="3629">
                  <a:moveTo>
                    <a:pt x="116" y="-475"/>
                  </a:moveTo>
                  <a:cubicBezTo>
                    <a:pt x="116" y="117"/>
                    <a:pt x="5" y="1078"/>
                    <a:pt x="-698" y="819"/>
                  </a:cubicBezTo>
                  <a:cubicBezTo>
                    <a:pt x="-1678" y="320"/>
                    <a:pt x="-2232" y="-734"/>
                    <a:pt x="-2103" y="-1825"/>
                  </a:cubicBezTo>
                  <a:cubicBezTo>
                    <a:pt x="-2103" y="-2157"/>
                    <a:pt x="-1659" y="-2768"/>
                    <a:pt x="-1437" y="-2768"/>
                  </a:cubicBezTo>
                  <a:cubicBezTo>
                    <a:pt x="60" y="-2712"/>
                    <a:pt x="5" y="-1511"/>
                    <a:pt x="116" y="-475"/>
                  </a:cubicBezTo>
                  <a:close/>
                </a:path>
              </a:pathLst>
            </a:custGeom>
            <a:solidFill>
              <a:srgbClr val="E8E8E8"/>
            </a:solidFill>
            <a:ln w="1847" cap="flat">
              <a:noFill/>
              <a:prstDash val="solid"/>
              <a:miter/>
            </a:ln>
          </p:spPr>
          <p:txBody>
            <a:bodyPr rtlCol="0" anchor="ctr"/>
            <a:lstStyle/>
            <a:p>
              <a:endParaRPr lang="es-CO"/>
            </a:p>
          </p:txBody>
        </p:sp>
        <p:sp>
          <p:nvSpPr>
            <p:cNvPr id="18" name="Freeform: Shape 17">
              <a:extLst>
                <a:ext uri="{FF2B5EF4-FFF2-40B4-BE49-F238E27FC236}">
                  <a16:creationId xmlns:a16="http://schemas.microsoft.com/office/drawing/2014/main" id="{789EBB7E-1F84-CB61-6B5F-FD992386FE7B}"/>
                </a:ext>
              </a:extLst>
            </p:cNvPr>
            <p:cNvSpPr/>
            <p:nvPr/>
          </p:nvSpPr>
          <p:spPr>
            <a:xfrm>
              <a:off x="-778271" y="1972851"/>
              <a:ext cx="4393" cy="5638"/>
            </a:xfrm>
            <a:custGeom>
              <a:avLst/>
              <a:gdLst>
                <a:gd name="connsiteX0" fmla="*/ 2272 w 4393"/>
                <a:gd name="connsiteY0" fmla="*/ 2871 h 5638"/>
                <a:gd name="connsiteX1" fmla="*/ -2091 w 4393"/>
                <a:gd name="connsiteY1" fmla="*/ -2768 h 5638"/>
                <a:gd name="connsiteX2" fmla="*/ 2272 w 4393"/>
                <a:gd name="connsiteY2" fmla="*/ 2871 h 5638"/>
              </a:gdLst>
              <a:ahLst/>
              <a:cxnLst>
                <a:cxn ang="0">
                  <a:pos x="connsiteX0" y="connsiteY0"/>
                </a:cxn>
                <a:cxn ang="0">
                  <a:pos x="connsiteX1" y="connsiteY1"/>
                </a:cxn>
                <a:cxn ang="0">
                  <a:pos x="connsiteX2" y="connsiteY2"/>
                </a:cxn>
              </a:cxnLst>
              <a:rect l="l" t="t" r="r" b="b"/>
              <a:pathLst>
                <a:path w="4393" h="5638">
                  <a:moveTo>
                    <a:pt x="2272" y="2871"/>
                  </a:moveTo>
                  <a:cubicBezTo>
                    <a:pt x="-501" y="2020"/>
                    <a:pt x="-2387" y="468"/>
                    <a:pt x="-2091" y="-2768"/>
                  </a:cubicBezTo>
                  <a:cubicBezTo>
                    <a:pt x="-94" y="-1363"/>
                    <a:pt x="1422" y="597"/>
                    <a:pt x="2272" y="2871"/>
                  </a:cubicBezTo>
                  <a:close/>
                </a:path>
              </a:pathLst>
            </a:custGeom>
            <a:solidFill>
              <a:srgbClr val="020202"/>
            </a:solidFill>
            <a:ln w="1847" cap="flat">
              <a:noFill/>
              <a:prstDash val="solid"/>
              <a:miter/>
            </a:ln>
          </p:spPr>
          <p:txBody>
            <a:bodyPr rtlCol="0" anchor="ctr"/>
            <a:lstStyle/>
            <a:p>
              <a:endParaRPr lang="es-CO"/>
            </a:p>
          </p:txBody>
        </p:sp>
        <p:sp>
          <p:nvSpPr>
            <p:cNvPr id="19" name="Freeform: Shape 18">
              <a:extLst>
                <a:ext uri="{FF2B5EF4-FFF2-40B4-BE49-F238E27FC236}">
                  <a16:creationId xmlns:a16="http://schemas.microsoft.com/office/drawing/2014/main" id="{F2E9ECB1-E2E4-AF48-8CE3-E3E68DDB014D}"/>
                </a:ext>
              </a:extLst>
            </p:cNvPr>
            <p:cNvSpPr/>
            <p:nvPr/>
          </p:nvSpPr>
          <p:spPr>
            <a:xfrm>
              <a:off x="-1602187" y="1866532"/>
              <a:ext cx="833348" cy="1171342"/>
            </a:xfrm>
            <a:custGeom>
              <a:avLst/>
              <a:gdLst>
                <a:gd name="connsiteX0" fmla="*/ 175054 w 833348"/>
                <a:gd name="connsiteY0" fmla="*/ 281563 h 1171342"/>
                <a:gd name="connsiteX1" fmla="*/ 167252 w 833348"/>
                <a:gd name="connsiteY1" fmla="*/ 316688 h 1171342"/>
                <a:gd name="connsiteX2" fmla="*/ 166956 w 833348"/>
                <a:gd name="connsiteY2" fmla="*/ 335860 h 1171342"/>
                <a:gd name="connsiteX3" fmla="*/ 164867 w 833348"/>
                <a:gd name="connsiteY3" fmla="*/ 387790 h 1171342"/>
                <a:gd name="connsiteX4" fmla="*/ 164756 w 833348"/>
                <a:gd name="connsiteY4" fmla="*/ 444564 h 1171342"/>
                <a:gd name="connsiteX5" fmla="*/ 164997 w 833348"/>
                <a:gd name="connsiteY5" fmla="*/ 469170 h 1171342"/>
                <a:gd name="connsiteX6" fmla="*/ 173741 w 833348"/>
                <a:gd name="connsiteY6" fmla="*/ 533450 h 1171342"/>
                <a:gd name="connsiteX7" fmla="*/ 202729 w 833348"/>
                <a:gd name="connsiteY7" fmla="*/ 609894 h 1171342"/>
                <a:gd name="connsiteX8" fmla="*/ 243789 w 833348"/>
                <a:gd name="connsiteY8" fmla="*/ 673675 h 1171342"/>
                <a:gd name="connsiteX9" fmla="*/ 272074 w 833348"/>
                <a:gd name="connsiteY9" fmla="*/ 707118 h 1171342"/>
                <a:gd name="connsiteX10" fmla="*/ 292816 w 833348"/>
                <a:gd name="connsiteY10" fmla="*/ 721297 h 1171342"/>
                <a:gd name="connsiteX11" fmla="*/ 331177 w 833348"/>
                <a:gd name="connsiteY11" fmla="*/ 737677 h 1171342"/>
                <a:gd name="connsiteX12" fmla="*/ 401428 w 833348"/>
                <a:gd name="connsiteY12" fmla="*/ 760509 h 1171342"/>
                <a:gd name="connsiteX13" fmla="*/ 440565 w 833348"/>
                <a:gd name="connsiteY13" fmla="*/ 766628 h 1171342"/>
                <a:gd name="connsiteX14" fmla="*/ 541080 w 833348"/>
                <a:gd name="connsiteY14" fmla="*/ 769179 h 1171342"/>
                <a:gd name="connsiteX15" fmla="*/ 578405 w 833348"/>
                <a:gd name="connsiteY15" fmla="*/ 764872 h 1171342"/>
                <a:gd name="connsiteX16" fmla="*/ 630428 w 833348"/>
                <a:gd name="connsiteY16" fmla="*/ 756793 h 1171342"/>
                <a:gd name="connsiteX17" fmla="*/ 691343 w 833348"/>
                <a:gd name="connsiteY17" fmla="*/ 744221 h 1171342"/>
                <a:gd name="connsiteX18" fmla="*/ 743994 w 833348"/>
                <a:gd name="connsiteY18" fmla="*/ 729432 h 1171342"/>
                <a:gd name="connsiteX19" fmla="*/ 789843 w 833348"/>
                <a:gd name="connsiteY19" fmla="*/ 715733 h 1171342"/>
                <a:gd name="connsiteX20" fmla="*/ 806814 w 833348"/>
                <a:gd name="connsiteY20" fmla="*/ 710778 h 1171342"/>
                <a:gd name="connsiteX21" fmla="*/ 814966 w 833348"/>
                <a:gd name="connsiteY21" fmla="*/ 710409 h 1171342"/>
                <a:gd name="connsiteX22" fmla="*/ 829756 w 833348"/>
                <a:gd name="connsiteY22" fmla="*/ 721408 h 1171342"/>
                <a:gd name="connsiteX23" fmla="*/ 831217 w 833348"/>
                <a:gd name="connsiteY23" fmla="*/ 731465 h 1171342"/>
                <a:gd name="connsiteX24" fmla="*/ 829793 w 833348"/>
                <a:gd name="connsiteY24" fmla="*/ 768181 h 1171342"/>
                <a:gd name="connsiteX25" fmla="*/ 821954 w 833348"/>
                <a:gd name="connsiteY25" fmla="*/ 798426 h 1171342"/>
                <a:gd name="connsiteX26" fmla="*/ 801730 w 833348"/>
                <a:gd name="connsiteY26" fmla="*/ 885593 h 1171342"/>
                <a:gd name="connsiteX27" fmla="*/ 793207 w 833348"/>
                <a:gd name="connsiteY27" fmla="*/ 927133 h 1171342"/>
                <a:gd name="connsiteX28" fmla="*/ 763406 w 833348"/>
                <a:gd name="connsiteY28" fmla="*/ 1028812 h 1171342"/>
                <a:gd name="connsiteX29" fmla="*/ 752683 w 833348"/>
                <a:gd name="connsiteY29" fmla="*/ 1050183 h 1171342"/>
                <a:gd name="connsiteX30" fmla="*/ 709498 w 833348"/>
                <a:gd name="connsiteY30" fmla="*/ 1106661 h 1171342"/>
                <a:gd name="connsiteX31" fmla="*/ 688773 w 833348"/>
                <a:gd name="connsiteY31" fmla="*/ 1122135 h 1171342"/>
                <a:gd name="connsiteX32" fmla="*/ 587094 w 833348"/>
                <a:gd name="connsiteY32" fmla="*/ 1160071 h 1171342"/>
                <a:gd name="connsiteX33" fmla="*/ 531633 w 833348"/>
                <a:gd name="connsiteY33" fmla="*/ 1167280 h 1171342"/>
                <a:gd name="connsiteX34" fmla="*/ 496803 w 833348"/>
                <a:gd name="connsiteY34" fmla="*/ 1168574 h 1171342"/>
                <a:gd name="connsiteX35" fmla="*/ 440233 w 833348"/>
                <a:gd name="connsiteY35" fmla="*/ 1164877 h 1171342"/>
                <a:gd name="connsiteX36" fmla="*/ 410894 w 833348"/>
                <a:gd name="connsiteY36" fmla="*/ 1163379 h 1171342"/>
                <a:gd name="connsiteX37" fmla="*/ 329551 w 833348"/>
                <a:gd name="connsiteY37" fmla="*/ 1154136 h 1171342"/>
                <a:gd name="connsiteX38" fmla="*/ 280393 w 833348"/>
                <a:gd name="connsiteY38" fmla="*/ 1145318 h 1171342"/>
                <a:gd name="connsiteX39" fmla="*/ 208756 w 833348"/>
                <a:gd name="connsiteY39" fmla="*/ 1112706 h 1171342"/>
                <a:gd name="connsiteX40" fmla="*/ 154939 w 833348"/>
                <a:gd name="connsiteY40" fmla="*/ 1067413 h 1171342"/>
                <a:gd name="connsiteX41" fmla="*/ 100828 w 833348"/>
                <a:gd name="connsiteY41" fmla="*/ 974978 h 1171342"/>
                <a:gd name="connsiteX42" fmla="*/ 80252 w 833348"/>
                <a:gd name="connsiteY42" fmla="*/ 897646 h 1171342"/>
                <a:gd name="connsiteX43" fmla="*/ 78403 w 833348"/>
                <a:gd name="connsiteY43" fmla="*/ 888255 h 1171342"/>
                <a:gd name="connsiteX44" fmla="*/ 71951 w 833348"/>
                <a:gd name="connsiteY44" fmla="*/ 861541 h 1171342"/>
                <a:gd name="connsiteX45" fmla="*/ 67791 w 833348"/>
                <a:gd name="connsiteY45" fmla="*/ 852463 h 1171342"/>
                <a:gd name="connsiteX46" fmla="*/ 60655 w 833348"/>
                <a:gd name="connsiteY46" fmla="*/ 829651 h 1171342"/>
                <a:gd name="connsiteX47" fmla="*/ 29227 w 833348"/>
                <a:gd name="connsiteY47" fmla="*/ 713403 h 1171342"/>
                <a:gd name="connsiteX48" fmla="*/ 11868 w 833348"/>
                <a:gd name="connsiteY48" fmla="*/ 613721 h 1171342"/>
                <a:gd name="connsiteX49" fmla="*/ 5823 w 833348"/>
                <a:gd name="connsiteY49" fmla="*/ 557280 h 1171342"/>
                <a:gd name="connsiteX50" fmla="*/ 3364 w 833348"/>
                <a:gd name="connsiteY50" fmla="*/ 497308 h 1171342"/>
                <a:gd name="connsiteX51" fmla="*/ 2125 w 833348"/>
                <a:gd name="connsiteY51" fmla="*/ 458392 h 1171342"/>
                <a:gd name="connsiteX52" fmla="*/ 905 w 833348"/>
                <a:gd name="connsiteY52" fmla="*/ 406443 h 1171342"/>
                <a:gd name="connsiteX53" fmla="*/ -1849 w 833348"/>
                <a:gd name="connsiteY53" fmla="*/ 313509 h 1171342"/>
                <a:gd name="connsiteX54" fmla="*/ 1941 w 833348"/>
                <a:gd name="connsiteY54" fmla="*/ 227488 h 1171342"/>
                <a:gd name="connsiteX55" fmla="*/ 4492 w 833348"/>
                <a:gd name="connsiteY55" fmla="*/ 191365 h 1171342"/>
                <a:gd name="connsiteX56" fmla="*/ 15177 w 833348"/>
                <a:gd name="connsiteY56" fmla="*/ 147790 h 1171342"/>
                <a:gd name="connsiteX57" fmla="*/ 30373 w 833348"/>
                <a:gd name="connsiteY57" fmla="*/ 119616 h 1171342"/>
                <a:gd name="connsiteX58" fmla="*/ 86149 w 833348"/>
                <a:gd name="connsiteY58" fmla="*/ 50641 h 1171342"/>
                <a:gd name="connsiteX59" fmla="*/ 177087 w 833348"/>
                <a:gd name="connsiteY59" fmla="*/ 4164 h 1171342"/>
                <a:gd name="connsiteX60" fmla="*/ 264291 w 833348"/>
                <a:gd name="connsiteY60" fmla="*/ -421 h 1171342"/>
                <a:gd name="connsiteX61" fmla="*/ 304611 w 833348"/>
                <a:gd name="connsiteY61" fmla="*/ -1937 h 1171342"/>
                <a:gd name="connsiteX62" fmla="*/ 310158 w 833348"/>
                <a:gd name="connsiteY62" fmla="*/ -2288 h 1171342"/>
                <a:gd name="connsiteX63" fmla="*/ 371017 w 833348"/>
                <a:gd name="connsiteY63" fmla="*/ -2399 h 1171342"/>
                <a:gd name="connsiteX64" fmla="*/ 412706 w 833348"/>
                <a:gd name="connsiteY64" fmla="*/ -2695 h 1171342"/>
                <a:gd name="connsiteX65" fmla="*/ 467131 w 833348"/>
                <a:gd name="connsiteY65" fmla="*/ 2038 h 1171342"/>
                <a:gd name="connsiteX66" fmla="*/ 475247 w 833348"/>
                <a:gd name="connsiteY66" fmla="*/ 3055 h 1171342"/>
                <a:gd name="connsiteX67" fmla="*/ 475247 w 833348"/>
                <a:gd name="connsiteY67" fmla="*/ 2925 h 1171342"/>
                <a:gd name="connsiteX68" fmla="*/ 486339 w 833348"/>
                <a:gd name="connsiteY68" fmla="*/ 5643 h 1171342"/>
                <a:gd name="connsiteX69" fmla="*/ 486339 w 833348"/>
                <a:gd name="connsiteY69" fmla="*/ 5643 h 1171342"/>
                <a:gd name="connsiteX70" fmla="*/ 491886 w 833348"/>
                <a:gd name="connsiteY70" fmla="*/ 7214 h 1171342"/>
                <a:gd name="connsiteX71" fmla="*/ 491756 w 833348"/>
                <a:gd name="connsiteY71" fmla="*/ 7214 h 1171342"/>
                <a:gd name="connsiteX72" fmla="*/ 496009 w 833348"/>
                <a:gd name="connsiteY72" fmla="*/ 8638 h 1171342"/>
                <a:gd name="connsiteX73" fmla="*/ 495879 w 833348"/>
                <a:gd name="connsiteY73" fmla="*/ 8545 h 1171342"/>
                <a:gd name="connsiteX74" fmla="*/ 500113 w 833348"/>
                <a:gd name="connsiteY74" fmla="*/ 9987 h 1171342"/>
                <a:gd name="connsiteX75" fmla="*/ 500002 w 833348"/>
                <a:gd name="connsiteY75" fmla="*/ 9987 h 1171342"/>
                <a:gd name="connsiteX76" fmla="*/ 504217 w 833348"/>
                <a:gd name="connsiteY76" fmla="*/ 11467 h 1171342"/>
                <a:gd name="connsiteX77" fmla="*/ 504087 w 833348"/>
                <a:gd name="connsiteY77" fmla="*/ 11374 h 1171342"/>
                <a:gd name="connsiteX78" fmla="*/ 511094 w 833348"/>
                <a:gd name="connsiteY78" fmla="*/ 14110 h 1171342"/>
                <a:gd name="connsiteX79" fmla="*/ 510983 w 833348"/>
                <a:gd name="connsiteY79" fmla="*/ 14110 h 1171342"/>
                <a:gd name="connsiteX80" fmla="*/ 517934 w 833348"/>
                <a:gd name="connsiteY80" fmla="*/ 16920 h 1171342"/>
                <a:gd name="connsiteX81" fmla="*/ 517823 w 833348"/>
                <a:gd name="connsiteY81" fmla="*/ 16920 h 1171342"/>
                <a:gd name="connsiteX82" fmla="*/ 524737 w 833348"/>
                <a:gd name="connsiteY82" fmla="*/ 19804 h 1171342"/>
                <a:gd name="connsiteX83" fmla="*/ 524608 w 833348"/>
                <a:gd name="connsiteY83" fmla="*/ 19804 h 1171342"/>
                <a:gd name="connsiteX84" fmla="*/ 527529 w 833348"/>
                <a:gd name="connsiteY84" fmla="*/ 21135 h 1171342"/>
                <a:gd name="connsiteX85" fmla="*/ 527437 w 833348"/>
                <a:gd name="connsiteY85" fmla="*/ 21135 h 1171342"/>
                <a:gd name="connsiteX86" fmla="*/ 530302 w 833348"/>
                <a:gd name="connsiteY86" fmla="*/ 22466 h 1171342"/>
                <a:gd name="connsiteX87" fmla="*/ 530302 w 833348"/>
                <a:gd name="connsiteY87" fmla="*/ 22466 h 1171342"/>
                <a:gd name="connsiteX88" fmla="*/ 537068 w 833348"/>
                <a:gd name="connsiteY88" fmla="*/ 25516 h 1171342"/>
                <a:gd name="connsiteX89" fmla="*/ 536920 w 833348"/>
                <a:gd name="connsiteY89" fmla="*/ 25406 h 1171342"/>
                <a:gd name="connsiteX90" fmla="*/ 539786 w 833348"/>
                <a:gd name="connsiteY90" fmla="*/ 26903 h 1171342"/>
                <a:gd name="connsiteX91" fmla="*/ 539656 w 833348"/>
                <a:gd name="connsiteY91" fmla="*/ 26792 h 1171342"/>
                <a:gd name="connsiteX92" fmla="*/ 552209 w 833348"/>
                <a:gd name="connsiteY92" fmla="*/ 33503 h 1171342"/>
                <a:gd name="connsiteX93" fmla="*/ 552209 w 833348"/>
                <a:gd name="connsiteY93" fmla="*/ 33503 h 1171342"/>
                <a:gd name="connsiteX94" fmla="*/ 554982 w 833348"/>
                <a:gd name="connsiteY94" fmla="*/ 35001 h 1171342"/>
                <a:gd name="connsiteX95" fmla="*/ 554982 w 833348"/>
                <a:gd name="connsiteY95" fmla="*/ 35001 h 1171342"/>
                <a:gd name="connsiteX96" fmla="*/ 557774 w 833348"/>
                <a:gd name="connsiteY96" fmla="*/ 36554 h 1171342"/>
                <a:gd name="connsiteX97" fmla="*/ 557626 w 833348"/>
                <a:gd name="connsiteY97" fmla="*/ 36443 h 1171342"/>
                <a:gd name="connsiteX98" fmla="*/ 564670 w 833348"/>
                <a:gd name="connsiteY98" fmla="*/ 40491 h 1171342"/>
                <a:gd name="connsiteX99" fmla="*/ 564670 w 833348"/>
                <a:gd name="connsiteY99" fmla="*/ 40491 h 1171342"/>
                <a:gd name="connsiteX100" fmla="*/ 567461 w 833348"/>
                <a:gd name="connsiteY100" fmla="*/ 41989 h 1171342"/>
                <a:gd name="connsiteX101" fmla="*/ 567350 w 833348"/>
                <a:gd name="connsiteY101" fmla="*/ 41989 h 1171342"/>
                <a:gd name="connsiteX102" fmla="*/ 570160 w 833348"/>
                <a:gd name="connsiteY102" fmla="*/ 43523 h 1171342"/>
                <a:gd name="connsiteX103" fmla="*/ 570012 w 833348"/>
                <a:gd name="connsiteY103" fmla="*/ 43431 h 1171342"/>
                <a:gd name="connsiteX104" fmla="*/ 574264 w 833348"/>
                <a:gd name="connsiteY104" fmla="*/ 46241 h 1171342"/>
                <a:gd name="connsiteX105" fmla="*/ 574117 w 833348"/>
                <a:gd name="connsiteY105" fmla="*/ 46093 h 1171342"/>
                <a:gd name="connsiteX106" fmla="*/ 575743 w 833348"/>
                <a:gd name="connsiteY106" fmla="*/ 47368 h 1171342"/>
                <a:gd name="connsiteX107" fmla="*/ 575743 w 833348"/>
                <a:gd name="connsiteY107" fmla="*/ 47368 h 1171342"/>
                <a:gd name="connsiteX108" fmla="*/ 578405 w 833348"/>
                <a:gd name="connsiteY108" fmla="*/ 49014 h 1171342"/>
                <a:gd name="connsiteX109" fmla="*/ 578276 w 833348"/>
                <a:gd name="connsiteY109" fmla="*/ 48921 h 1171342"/>
                <a:gd name="connsiteX110" fmla="*/ 582528 w 833348"/>
                <a:gd name="connsiteY110" fmla="*/ 51713 h 1171342"/>
                <a:gd name="connsiteX111" fmla="*/ 582399 w 833348"/>
                <a:gd name="connsiteY111" fmla="*/ 51620 h 1171342"/>
                <a:gd name="connsiteX112" fmla="*/ 586632 w 833348"/>
                <a:gd name="connsiteY112" fmla="*/ 54449 h 1171342"/>
                <a:gd name="connsiteX113" fmla="*/ 586521 w 833348"/>
                <a:gd name="connsiteY113" fmla="*/ 54357 h 1171342"/>
                <a:gd name="connsiteX114" fmla="*/ 590737 w 833348"/>
                <a:gd name="connsiteY114" fmla="*/ 57204 h 1171342"/>
                <a:gd name="connsiteX115" fmla="*/ 590607 w 833348"/>
                <a:gd name="connsiteY115" fmla="*/ 57111 h 1171342"/>
                <a:gd name="connsiteX116" fmla="*/ 596264 w 833348"/>
                <a:gd name="connsiteY116" fmla="*/ 61215 h 1171342"/>
                <a:gd name="connsiteX117" fmla="*/ 596172 w 833348"/>
                <a:gd name="connsiteY117" fmla="*/ 61215 h 1171342"/>
                <a:gd name="connsiteX118" fmla="*/ 601718 w 833348"/>
                <a:gd name="connsiteY118" fmla="*/ 65560 h 1171342"/>
                <a:gd name="connsiteX119" fmla="*/ 601570 w 833348"/>
                <a:gd name="connsiteY119" fmla="*/ 65393 h 1171342"/>
                <a:gd name="connsiteX120" fmla="*/ 603160 w 833348"/>
                <a:gd name="connsiteY120" fmla="*/ 66817 h 1171342"/>
                <a:gd name="connsiteX121" fmla="*/ 603030 w 833348"/>
                <a:gd name="connsiteY121" fmla="*/ 66687 h 1171342"/>
                <a:gd name="connsiteX122" fmla="*/ 604583 w 833348"/>
                <a:gd name="connsiteY122" fmla="*/ 68055 h 1171342"/>
                <a:gd name="connsiteX123" fmla="*/ 604583 w 833348"/>
                <a:gd name="connsiteY123" fmla="*/ 68055 h 1171342"/>
                <a:gd name="connsiteX124" fmla="*/ 612755 w 833348"/>
                <a:gd name="connsiteY124" fmla="*/ 75155 h 1171342"/>
                <a:gd name="connsiteX125" fmla="*/ 612625 w 833348"/>
                <a:gd name="connsiteY125" fmla="*/ 74988 h 1171342"/>
                <a:gd name="connsiteX126" fmla="*/ 614252 w 833348"/>
                <a:gd name="connsiteY126" fmla="*/ 76264 h 1171342"/>
                <a:gd name="connsiteX127" fmla="*/ 614252 w 833348"/>
                <a:gd name="connsiteY127" fmla="*/ 76264 h 1171342"/>
                <a:gd name="connsiteX128" fmla="*/ 616896 w 833348"/>
                <a:gd name="connsiteY128" fmla="*/ 77946 h 1171342"/>
                <a:gd name="connsiteX129" fmla="*/ 616729 w 833348"/>
                <a:gd name="connsiteY129" fmla="*/ 77780 h 1171342"/>
                <a:gd name="connsiteX130" fmla="*/ 618375 w 833348"/>
                <a:gd name="connsiteY130" fmla="*/ 79074 h 1171342"/>
                <a:gd name="connsiteX131" fmla="*/ 618375 w 833348"/>
                <a:gd name="connsiteY131" fmla="*/ 79074 h 1171342"/>
                <a:gd name="connsiteX132" fmla="*/ 622442 w 833348"/>
                <a:gd name="connsiteY132" fmla="*/ 82050 h 1171342"/>
                <a:gd name="connsiteX133" fmla="*/ 622312 w 833348"/>
                <a:gd name="connsiteY133" fmla="*/ 81902 h 1171342"/>
                <a:gd name="connsiteX134" fmla="*/ 623884 w 833348"/>
                <a:gd name="connsiteY134" fmla="*/ 83289 h 1171342"/>
                <a:gd name="connsiteX135" fmla="*/ 623791 w 833348"/>
                <a:gd name="connsiteY135" fmla="*/ 83178 h 1171342"/>
                <a:gd name="connsiteX136" fmla="*/ 625307 w 833348"/>
                <a:gd name="connsiteY136" fmla="*/ 84546 h 1171342"/>
                <a:gd name="connsiteX137" fmla="*/ 625307 w 833348"/>
                <a:gd name="connsiteY137" fmla="*/ 84546 h 1171342"/>
                <a:gd name="connsiteX138" fmla="*/ 633423 w 833348"/>
                <a:gd name="connsiteY138" fmla="*/ 91682 h 1171342"/>
                <a:gd name="connsiteX139" fmla="*/ 633257 w 833348"/>
                <a:gd name="connsiteY139" fmla="*/ 91516 h 1171342"/>
                <a:gd name="connsiteX140" fmla="*/ 634810 w 833348"/>
                <a:gd name="connsiteY140" fmla="*/ 93013 h 1171342"/>
                <a:gd name="connsiteX141" fmla="*/ 634662 w 833348"/>
                <a:gd name="connsiteY141" fmla="*/ 92865 h 1171342"/>
                <a:gd name="connsiteX142" fmla="*/ 636196 w 833348"/>
                <a:gd name="connsiteY142" fmla="*/ 94362 h 1171342"/>
                <a:gd name="connsiteX143" fmla="*/ 636048 w 833348"/>
                <a:gd name="connsiteY143" fmla="*/ 94215 h 1171342"/>
                <a:gd name="connsiteX144" fmla="*/ 637564 w 833348"/>
                <a:gd name="connsiteY144" fmla="*/ 95731 h 1171342"/>
                <a:gd name="connsiteX145" fmla="*/ 637416 w 833348"/>
                <a:gd name="connsiteY145" fmla="*/ 95583 h 1171342"/>
                <a:gd name="connsiteX146" fmla="*/ 638932 w 833348"/>
                <a:gd name="connsiteY146" fmla="*/ 97080 h 1171342"/>
                <a:gd name="connsiteX147" fmla="*/ 638803 w 833348"/>
                <a:gd name="connsiteY147" fmla="*/ 96951 h 1171342"/>
                <a:gd name="connsiteX148" fmla="*/ 640300 w 833348"/>
                <a:gd name="connsiteY148" fmla="*/ 98467 h 1171342"/>
                <a:gd name="connsiteX149" fmla="*/ 640171 w 833348"/>
                <a:gd name="connsiteY149" fmla="*/ 98319 h 1171342"/>
                <a:gd name="connsiteX150" fmla="*/ 641650 w 833348"/>
                <a:gd name="connsiteY150" fmla="*/ 99853 h 1171342"/>
                <a:gd name="connsiteX151" fmla="*/ 641502 w 833348"/>
                <a:gd name="connsiteY151" fmla="*/ 99705 h 1171342"/>
                <a:gd name="connsiteX152" fmla="*/ 642999 w 833348"/>
                <a:gd name="connsiteY152" fmla="*/ 101259 h 1171342"/>
                <a:gd name="connsiteX153" fmla="*/ 642833 w 833348"/>
                <a:gd name="connsiteY153" fmla="*/ 101110 h 1171342"/>
                <a:gd name="connsiteX154" fmla="*/ 649950 w 833348"/>
                <a:gd name="connsiteY154" fmla="*/ 109263 h 1171342"/>
                <a:gd name="connsiteX155" fmla="*/ 649950 w 833348"/>
                <a:gd name="connsiteY155" fmla="*/ 109263 h 1171342"/>
                <a:gd name="connsiteX156" fmla="*/ 651337 w 833348"/>
                <a:gd name="connsiteY156" fmla="*/ 110779 h 1171342"/>
                <a:gd name="connsiteX157" fmla="*/ 651226 w 833348"/>
                <a:gd name="connsiteY157" fmla="*/ 110668 h 1171342"/>
                <a:gd name="connsiteX158" fmla="*/ 652668 w 833348"/>
                <a:gd name="connsiteY158" fmla="*/ 112221 h 1171342"/>
                <a:gd name="connsiteX159" fmla="*/ 652520 w 833348"/>
                <a:gd name="connsiteY159" fmla="*/ 112092 h 1171342"/>
                <a:gd name="connsiteX160" fmla="*/ 653981 w 833348"/>
                <a:gd name="connsiteY160" fmla="*/ 113663 h 1171342"/>
                <a:gd name="connsiteX161" fmla="*/ 653814 w 833348"/>
                <a:gd name="connsiteY161" fmla="*/ 113515 h 1171342"/>
                <a:gd name="connsiteX162" fmla="*/ 665092 w 833348"/>
                <a:gd name="connsiteY162" fmla="*/ 125717 h 1171342"/>
                <a:gd name="connsiteX163" fmla="*/ 665092 w 833348"/>
                <a:gd name="connsiteY163" fmla="*/ 125717 h 1171342"/>
                <a:gd name="connsiteX164" fmla="*/ 666497 w 833348"/>
                <a:gd name="connsiteY164" fmla="*/ 127122 h 1171342"/>
                <a:gd name="connsiteX165" fmla="*/ 666497 w 833348"/>
                <a:gd name="connsiteY165" fmla="*/ 127122 h 1171342"/>
                <a:gd name="connsiteX166" fmla="*/ 670601 w 833348"/>
                <a:gd name="connsiteY166" fmla="*/ 131263 h 1171342"/>
                <a:gd name="connsiteX167" fmla="*/ 670601 w 833348"/>
                <a:gd name="connsiteY167" fmla="*/ 131263 h 1171342"/>
                <a:gd name="connsiteX168" fmla="*/ 671969 w 833348"/>
                <a:gd name="connsiteY168" fmla="*/ 132779 h 1171342"/>
                <a:gd name="connsiteX169" fmla="*/ 671858 w 833348"/>
                <a:gd name="connsiteY169" fmla="*/ 132668 h 1171342"/>
                <a:gd name="connsiteX170" fmla="*/ 673281 w 833348"/>
                <a:gd name="connsiteY170" fmla="*/ 134221 h 1171342"/>
                <a:gd name="connsiteX171" fmla="*/ 673152 w 833348"/>
                <a:gd name="connsiteY171" fmla="*/ 134092 h 1171342"/>
                <a:gd name="connsiteX172" fmla="*/ 674594 w 833348"/>
                <a:gd name="connsiteY172" fmla="*/ 135663 h 1171342"/>
                <a:gd name="connsiteX173" fmla="*/ 674427 w 833348"/>
                <a:gd name="connsiteY173" fmla="*/ 135515 h 1171342"/>
                <a:gd name="connsiteX174" fmla="*/ 680214 w 833348"/>
                <a:gd name="connsiteY174" fmla="*/ 142263 h 1171342"/>
                <a:gd name="connsiteX175" fmla="*/ 680214 w 833348"/>
                <a:gd name="connsiteY175" fmla="*/ 142263 h 1171342"/>
                <a:gd name="connsiteX176" fmla="*/ 681600 w 833348"/>
                <a:gd name="connsiteY176" fmla="*/ 143779 h 1171342"/>
                <a:gd name="connsiteX177" fmla="*/ 681600 w 833348"/>
                <a:gd name="connsiteY177" fmla="*/ 143668 h 1171342"/>
                <a:gd name="connsiteX178" fmla="*/ 683006 w 833348"/>
                <a:gd name="connsiteY178" fmla="*/ 145220 h 1171342"/>
                <a:gd name="connsiteX179" fmla="*/ 682894 w 833348"/>
                <a:gd name="connsiteY179" fmla="*/ 145091 h 1171342"/>
                <a:gd name="connsiteX180" fmla="*/ 684337 w 833348"/>
                <a:gd name="connsiteY180" fmla="*/ 146644 h 1171342"/>
                <a:gd name="connsiteX181" fmla="*/ 684170 w 833348"/>
                <a:gd name="connsiteY181" fmla="*/ 146496 h 1171342"/>
                <a:gd name="connsiteX182" fmla="*/ 689883 w 833348"/>
                <a:gd name="connsiteY182" fmla="*/ 153318 h 1171342"/>
                <a:gd name="connsiteX183" fmla="*/ 689883 w 833348"/>
                <a:gd name="connsiteY183" fmla="*/ 153318 h 1171342"/>
                <a:gd name="connsiteX184" fmla="*/ 691251 w 833348"/>
                <a:gd name="connsiteY184" fmla="*/ 154908 h 1171342"/>
                <a:gd name="connsiteX185" fmla="*/ 691103 w 833348"/>
                <a:gd name="connsiteY185" fmla="*/ 154742 h 1171342"/>
                <a:gd name="connsiteX186" fmla="*/ 686426 w 833348"/>
                <a:gd name="connsiteY186" fmla="*/ 163245 h 1171342"/>
                <a:gd name="connsiteX187" fmla="*/ 678236 w 833348"/>
                <a:gd name="connsiteY187" fmla="*/ 163356 h 1171342"/>
                <a:gd name="connsiteX188" fmla="*/ 624364 w 833348"/>
                <a:gd name="connsiteY188" fmla="*/ 160713 h 1171342"/>
                <a:gd name="connsiteX189" fmla="*/ 558181 w 833348"/>
                <a:gd name="connsiteY189" fmla="*/ 158161 h 1171342"/>
                <a:gd name="connsiteX190" fmla="*/ 457795 w 833348"/>
                <a:gd name="connsiteY190" fmla="*/ 161083 h 1171342"/>
                <a:gd name="connsiteX191" fmla="*/ 294906 w 833348"/>
                <a:gd name="connsiteY191" fmla="*/ 183378 h 1171342"/>
                <a:gd name="connsiteX192" fmla="*/ 269024 w 833348"/>
                <a:gd name="connsiteY192" fmla="*/ 191993 h 1171342"/>
                <a:gd name="connsiteX193" fmla="*/ 238483 w 833348"/>
                <a:gd name="connsiteY193" fmla="*/ 205637 h 1171342"/>
                <a:gd name="connsiteX194" fmla="*/ 202193 w 833348"/>
                <a:gd name="connsiteY194" fmla="*/ 239246 h 1171342"/>
                <a:gd name="connsiteX195" fmla="*/ 180101 w 833348"/>
                <a:gd name="connsiteY195" fmla="*/ 276701 h 1171342"/>
                <a:gd name="connsiteX196" fmla="*/ 175054 w 833348"/>
                <a:gd name="connsiteY196" fmla="*/ 281563 h 1171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833348" h="1171342">
                  <a:moveTo>
                    <a:pt x="175054" y="281563"/>
                  </a:moveTo>
                  <a:cubicBezTo>
                    <a:pt x="169508" y="292655"/>
                    <a:pt x="168084" y="304580"/>
                    <a:pt x="167252" y="316688"/>
                  </a:cubicBezTo>
                  <a:cubicBezTo>
                    <a:pt x="166808" y="323067"/>
                    <a:pt x="166938" y="329463"/>
                    <a:pt x="166956" y="335860"/>
                  </a:cubicBezTo>
                  <a:cubicBezTo>
                    <a:pt x="166956" y="353200"/>
                    <a:pt x="165533" y="370486"/>
                    <a:pt x="164867" y="387790"/>
                  </a:cubicBezTo>
                  <a:cubicBezTo>
                    <a:pt x="164146" y="406702"/>
                    <a:pt x="163795" y="425652"/>
                    <a:pt x="164756" y="444564"/>
                  </a:cubicBezTo>
                  <a:cubicBezTo>
                    <a:pt x="165181" y="452772"/>
                    <a:pt x="164756" y="460980"/>
                    <a:pt x="164997" y="469170"/>
                  </a:cubicBezTo>
                  <a:cubicBezTo>
                    <a:pt x="165366" y="490985"/>
                    <a:pt x="169396" y="512227"/>
                    <a:pt x="173741" y="533450"/>
                  </a:cubicBezTo>
                  <a:cubicBezTo>
                    <a:pt x="179269" y="560312"/>
                    <a:pt x="189049" y="586120"/>
                    <a:pt x="202729" y="609894"/>
                  </a:cubicBezTo>
                  <a:cubicBezTo>
                    <a:pt x="215282" y="631894"/>
                    <a:pt x="227335" y="654263"/>
                    <a:pt x="243789" y="673675"/>
                  </a:cubicBezTo>
                  <a:cubicBezTo>
                    <a:pt x="253199" y="684767"/>
                    <a:pt x="262719" y="695859"/>
                    <a:pt x="272074" y="707118"/>
                  </a:cubicBezTo>
                  <a:cubicBezTo>
                    <a:pt x="277620" y="713810"/>
                    <a:pt x="285292" y="717526"/>
                    <a:pt x="292816" y="721297"/>
                  </a:cubicBezTo>
                  <a:cubicBezTo>
                    <a:pt x="305203" y="727657"/>
                    <a:pt x="318015" y="733129"/>
                    <a:pt x="331177" y="737677"/>
                  </a:cubicBezTo>
                  <a:cubicBezTo>
                    <a:pt x="354545" y="745423"/>
                    <a:pt x="377395" y="754648"/>
                    <a:pt x="401428" y="760509"/>
                  </a:cubicBezTo>
                  <a:cubicBezTo>
                    <a:pt x="414314" y="763448"/>
                    <a:pt x="427403" y="765481"/>
                    <a:pt x="440565" y="766628"/>
                  </a:cubicBezTo>
                  <a:cubicBezTo>
                    <a:pt x="473990" y="770066"/>
                    <a:pt x="507545" y="769715"/>
                    <a:pt x="541080" y="769179"/>
                  </a:cubicBezTo>
                  <a:cubicBezTo>
                    <a:pt x="553614" y="768772"/>
                    <a:pt x="566112" y="767330"/>
                    <a:pt x="578405" y="764872"/>
                  </a:cubicBezTo>
                  <a:cubicBezTo>
                    <a:pt x="595672" y="761673"/>
                    <a:pt x="612921" y="758530"/>
                    <a:pt x="630428" y="756793"/>
                  </a:cubicBezTo>
                  <a:cubicBezTo>
                    <a:pt x="651134" y="754741"/>
                    <a:pt x="671100" y="748788"/>
                    <a:pt x="691343" y="744221"/>
                  </a:cubicBezTo>
                  <a:cubicBezTo>
                    <a:pt x="709146" y="740191"/>
                    <a:pt x="726469" y="734201"/>
                    <a:pt x="743994" y="729432"/>
                  </a:cubicBezTo>
                  <a:cubicBezTo>
                    <a:pt x="759413" y="725235"/>
                    <a:pt x="774720" y="720817"/>
                    <a:pt x="789843" y="715733"/>
                  </a:cubicBezTo>
                  <a:cubicBezTo>
                    <a:pt x="795389" y="713884"/>
                    <a:pt x="801156" y="712424"/>
                    <a:pt x="806814" y="710778"/>
                  </a:cubicBezTo>
                  <a:cubicBezTo>
                    <a:pt x="809531" y="710649"/>
                    <a:pt x="812249" y="710316"/>
                    <a:pt x="814966" y="710409"/>
                  </a:cubicBezTo>
                  <a:cubicBezTo>
                    <a:pt x="821844" y="710242"/>
                    <a:pt x="827944" y="714771"/>
                    <a:pt x="829756" y="721408"/>
                  </a:cubicBezTo>
                  <a:cubicBezTo>
                    <a:pt x="830810" y="724662"/>
                    <a:pt x="831309" y="728064"/>
                    <a:pt x="831217" y="731465"/>
                  </a:cubicBezTo>
                  <a:cubicBezTo>
                    <a:pt x="831032" y="743722"/>
                    <a:pt x="831217" y="755979"/>
                    <a:pt x="829793" y="768181"/>
                  </a:cubicBezTo>
                  <a:cubicBezTo>
                    <a:pt x="829017" y="778737"/>
                    <a:pt x="825467" y="788517"/>
                    <a:pt x="821954" y="798426"/>
                  </a:cubicBezTo>
                  <a:cubicBezTo>
                    <a:pt x="812009" y="826637"/>
                    <a:pt x="805242" y="855884"/>
                    <a:pt x="801730" y="885593"/>
                  </a:cubicBezTo>
                  <a:cubicBezTo>
                    <a:pt x="800011" y="899661"/>
                    <a:pt x="796442" y="913323"/>
                    <a:pt x="793207" y="927133"/>
                  </a:cubicBezTo>
                  <a:cubicBezTo>
                    <a:pt x="785128" y="961574"/>
                    <a:pt x="776458" y="995850"/>
                    <a:pt x="763406" y="1028812"/>
                  </a:cubicBezTo>
                  <a:cubicBezTo>
                    <a:pt x="760559" y="1036281"/>
                    <a:pt x="756954" y="1043435"/>
                    <a:pt x="752683" y="1050183"/>
                  </a:cubicBezTo>
                  <a:cubicBezTo>
                    <a:pt x="739613" y="1069983"/>
                    <a:pt x="725193" y="1088858"/>
                    <a:pt x="709498" y="1106661"/>
                  </a:cubicBezTo>
                  <a:cubicBezTo>
                    <a:pt x="703730" y="1113206"/>
                    <a:pt x="696686" y="1118475"/>
                    <a:pt x="688773" y="1122135"/>
                  </a:cubicBezTo>
                  <a:cubicBezTo>
                    <a:pt x="655922" y="1137627"/>
                    <a:pt x="622608" y="1151955"/>
                    <a:pt x="587094" y="1160071"/>
                  </a:cubicBezTo>
                  <a:cubicBezTo>
                    <a:pt x="568829" y="1164008"/>
                    <a:pt x="550286" y="1166412"/>
                    <a:pt x="531633" y="1167280"/>
                  </a:cubicBezTo>
                  <a:cubicBezTo>
                    <a:pt x="520005" y="1167965"/>
                    <a:pt x="508432" y="1168593"/>
                    <a:pt x="496803" y="1168574"/>
                  </a:cubicBezTo>
                  <a:cubicBezTo>
                    <a:pt x="477854" y="1168574"/>
                    <a:pt x="459071" y="1166171"/>
                    <a:pt x="440233" y="1164877"/>
                  </a:cubicBezTo>
                  <a:cubicBezTo>
                    <a:pt x="430453" y="1164156"/>
                    <a:pt x="420637" y="1163528"/>
                    <a:pt x="410894" y="1163379"/>
                  </a:cubicBezTo>
                  <a:cubicBezTo>
                    <a:pt x="383551" y="1162788"/>
                    <a:pt x="356320" y="1159682"/>
                    <a:pt x="329551" y="1154136"/>
                  </a:cubicBezTo>
                  <a:cubicBezTo>
                    <a:pt x="313226" y="1150901"/>
                    <a:pt x="296699" y="1148793"/>
                    <a:pt x="280393" y="1145318"/>
                  </a:cubicBezTo>
                  <a:cubicBezTo>
                    <a:pt x="254419" y="1139790"/>
                    <a:pt x="229979" y="1128661"/>
                    <a:pt x="208756" y="1112706"/>
                  </a:cubicBezTo>
                  <a:cubicBezTo>
                    <a:pt x="189880" y="1098693"/>
                    <a:pt x="170913" y="1084865"/>
                    <a:pt x="154939" y="1067413"/>
                  </a:cubicBezTo>
                  <a:cubicBezTo>
                    <a:pt x="130241" y="1040477"/>
                    <a:pt x="111624" y="1010103"/>
                    <a:pt x="100828" y="974978"/>
                  </a:cubicBezTo>
                  <a:cubicBezTo>
                    <a:pt x="92990" y="949447"/>
                    <a:pt x="87240" y="923380"/>
                    <a:pt x="80252" y="897646"/>
                  </a:cubicBezTo>
                  <a:cubicBezTo>
                    <a:pt x="79216" y="894614"/>
                    <a:pt x="78588" y="891453"/>
                    <a:pt x="78403" y="888255"/>
                  </a:cubicBezTo>
                  <a:cubicBezTo>
                    <a:pt x="78773" y="878752"/>
                    <a:pt x="74706" y="870267"/>
                    <a:pt x="71951" y="861541"/>
                  </a:cubicBezTo>
                  <a:cubicBezTo>
                    <a:pt x="70934" y="858453"/>
                    <a:pt x="71951" y="854146"/>
                    <a:pt x="67791" y="852463"/>
                  </a:cubicBezTo>
                  <a:cubicBezTo>
                    <a:pt x="64186" y="845235"/>
                    <a:pt x="62504" y="837378"/>
                    <a:pt x="60655" y="829651"/>
                  </a:cubicBezTo>
                  <a:cubicBezTo>
                    <a:pt x="51283" y="790587"/>
                    <a:pt x="39765" y="752115"/>
                    <a:pt x="29227" y="713403"/>
                  </a:cubicBezTo>
                  <a:cubicBezTo>
                    <a:pt x="20280" y="680700"/>
                    <a:pt x="15732" y="647294"/>
                    <a:pt x="11868" y="613721"/>
                  </a:cubicBezTo>
                  <a:cubicBezTo>
                    <a:pt x="9705" y="594919"/>
                    <a:pt x="7172" y="576137"/>
                    <a:pt x="5823" y="557280"/>
                  </a:cubicBezTo>
                  <a:cubicBezTo>
                    <a:pt x="4418" y="537351"/>
                    <a:pt x="1164" y="517477"/>
                    <a:pt x="3364" y="497308"/>
                  </a:cubicBezTo>
                  <a:cubicBezTo>
                    <a:pt x="4769" y="484367"/>
                    <a:pt x="3660" y="471296"/>
                    <a:pt x="2125" y="458392"/>
                  </a:cubicBezTo>
                  <a:cubicBezTo>
                    <a:pt x="73" y="441088"/>
                    <a:pt x="1145" y="423766"/>
                    <a:pt x="905" y="406443"/>
                  </a:cubicBezTo>
                  <a:cubicBezTo>
                    <a:pt x="480" y="375459"/>
                    <a:pt x="-3125" y="344549"/>
                    <a:pt x="-1849" y="313509"/>
                  </a:cubicBezTo>
                  <a:cubicBezTo>
                    <a:pt x="-685" y="284835"/>
                    <a:pt x="128" y="256199"/>
                    <a:pt x="1941" y="227488"/>
                  </a:cubicBezTo>
                  <a:cubicBezTo>
                    <a:pt x="2698" y="215435"/>
                    <a:pt x="3309" y="203455"/>
                    <a:pt x="4492" y="191365"/>
                  </a:cubicBezTo>
                  <a:cubicBezTo>
                    <a:pt x="5656" y="176353"/>
                    <a:pt x="9261" y="161637"/>
                    <a:pt x="15177" y="147790"/>
                  </a:cubicBezTo>
                  <a:cubicBezTo>
                    <a:pt x="17950" y="137160"/>
                    <a:pt x="24957" y="128786"/>
                    <a:pt x="30373" y="119616"/>
                  </a:cubicBezTo>
                  <a:cubicBezTo>
                    <a:pt x="45459" y="93993"/>
                    <a:pt x="64261" y="70755"/>
                    <a:pt x="86149" y="50641"/>
                  </a:cubicBezTo>
                  <a:cubicBezTo>
                    <a:pt x="111643" y="27125"/>
                    <a:pt x="143089" y="11041"/>
                    <a:pt x="177087" y="4164"/>
                  </a:cubicBezTo>
                  <a:cubicBezTo>
                    <a:pt x="205890" y="-1863"/>
                    <a:pt x="235044" y="-2473"/>
                    <a:pt x="264291" y="-421"/>
                  </a:cubicBezTo>
                  <a:cubicBezTo>
                    <a:pt x="277805" y="504"/>
                    <a:pt x="291171" y="-1585"/>
                    <a:pt x="304611" y="-1937"/>
                  </a:cubicBezTo>
                  <a:cubicBezTo>
                    <a:pt x="306460" y="-1937"/>
                    <a:pt x="308309" y="-2417"/>
                    <a:pt x="310158" y="-2288"/>
                  </a:cubicBezTo>
                  <a:cubicBezTo>
                    <a:pt x="330493" y="-846"/>
                    <a:pt x="350829" y="-3305"/>
                    <a:pt x="371017" y="-2399"/>
                  </a:cubicBezTo>
                  <a:cubicBezTo>
                    <a:pt x="384938" y="-1789"/>
                    <a:pt x="398748" y="-2214"/>
                    <a:pt x="412706" y="-2695"/>
                  </a:cubicBezTo>
                  <a:cubicBezTo>
                    <a:pt x="430971" y="-3139"/>
                    <a:pt x="449218" y="-1548"/>
                    <a:pt x="467131" y="2038"/>
                  </a:cubicBezTo>
                  <a:cubicBezTo>
                    <a:pt x="469794" y="2685"/>
                    <a:pt x="472511" y="3018"/>
                    <a:pt x="475247" y="3055"/>
                  </a:cubicBezTo>
                  <a:lnTo>
                    <a:pt x="475247" y="2925"/>
                  </a:lnTo>
                  <a:cubicBezTo>
                    <a:pt x="479019" y="3443"/>
                    <a:pt x="482753" y="4367"/>
                    <a:pt x="486339" y="5643"/>
                  </a:cubicBezTo>
                  <a:lnTo>
                    <a:pt x="486339" y="5643"/>
                  </a:lnTo>
                  <a:cubicBezTo>
                    <a:pt x="487929" y="7103"/>
                    <a:pt x="490425" y="5273"/>
                    <a:pt x="491886" y="7214"/>
                  </a:cubicBezTo>
                  <a:lnTo>
                    <a:pt x="491756" y="7214"/>
                  </a:lnTo>
                  <a:cubicBezTo>
                    <a:pt x="492995" y="8194"/>
                    <a:pt x="494936" y="7085"/>
                    <a:pt x="496009" y="8638"/>
                  </a:cubicBezTo>
                  <a:lnTo>
                    <a:pt x="495879" y="8545"/>
                  </a:lnTo>
                  <a:cubicBezTo>
                    <a:pt x="497099" y="9599"/>
                    <a:pt x="499059" y="8545"/>
                    <a:pt x="500113" y="9987"/>
                  </a:cubicBezTo>
                  <a:lnTo>
                    <a:pt x="500002" y="9987"/>
                  </a:lnTo>
                  <a:cubicBezTo>
                    <a:pt x="501203" y="11060"/>
                    <a:pt x="503200" y="9876"/>
                    <a:pt x="504217" y="11467"/>
                  </a:cubicBezTo>
                  <a:lnTo>
                    <a:pt x="504087" y="11374"/>
                  </a:lnTo>
                  <a:cubicBezTo>
                    <a:pt x="506509" y="12058"/>
                    <a:pt x="508857" y="12983"/>
                    <a:pt x="511094" y="14110"/>
                  </a:cubicBezTo>
                  <a:lnTo>
                    <a:pt x="510983" y="14110"/>
                  </a:lnTo>
                  <a:cubicBezTo>
                    <a:pt x="513257" y="15182"/>
                    <a:pt x="515827" y="15497"/>
                    <a:pt x="517934" y="16920"/>
                  </a:cubicBezTo>
                  <a:lnTo>
                    <a:pt x="517823" y="16920"/>
                  </a:lnTo>
                  <a:cubicBezTo>
                    <a:pt x="520078" y="18011"/>
                    <a:pt x="522704" y="18196"/>
                    <a:pt x="524737" y="19804"/>
                  </a:cubicBezTo>
                  <a:lnTo>
                    <a:pt x="524608" y="19804"/>
                  </a:lnTo>
                  <a:cubicBezTo>
                    <a:pt x="525532" y="20359"/>
                    <a:pt x="526789" y="20192"/>
                    <a:pt x="527529" y="21135"/>
                  </a:cubicBezTo>
                  <a:lnTo>
                    <a:pt x="527437" y="21135"/>
                  </a:lnTo>
                  <a:cubicBezTo>
                    <a:pt x="528287" y="21819"/>
                    <a:pt x="529507" y="21653"/>
                    <a:pt x="530302" y="22466"/>
                  </a:cubicBezTo>
                  <a:lnTo>
                    <a:pt x="530302" y="22466"/>
                  </a:lnTo>
                  <a:cubicBezTo>
                    <a:pt x="532410" y="23816"/>
                    <a:pt x="535164" y="23723"/>
                    <a:pt x="537068" y="25516"/>
                  </a:cubicBezTo>
                  <a:lnTo>
                    <a:pt x="536920" y="25406"/>
                  </a:lnTo>
                  <a:cubicBezTo>
                    <a:pt x="537882" y="25905"/>
                    <a:pt x="539213" y="25683"/>
                    <a:pt x="539786" y="26903"/>
                  </a:cubicBezTo>
                  <a:lnTo>
                    <a:pt x="539656" y="26792"/>
                  </a:lnTo>
                  <a:cubicBezTo>
                    <a:pt x="543964" y="28770"/>
                    <a:pt x="548161" y="31008"/>
                    <a:pt x="552209" y="33503"/>
                  </a:cubicBezTo>
                  <a:lnTo>
                    <a:pt x="552209" y="33503"/>
                  </a:lnTo>
                  <a:cubicBezTo>
                    <a:pt x="553004" y="34243"/>
                    <a:pt x="554335" y="33984"/>
                    <a:pt x="554982" y="35001"/>
                  </a:cubicBezTo>
                  <a:lnTo>
                    <a:pt x="554982" y="35001"/>
                  </a:lnTo>
                  <a:cubicBezTo>
                    <a:pt x="555833" y="35666"/>
                    <a:pt x="557201" y="35389"/>
                    <a:pt x="557774" y="36554"/>
                  </a:cubicBezTo>
                  <a:lnTo>
                    <a:pt x="557626" y="36443"/>
                  </a:lnTo>
                  <a:cubicBezTo>
                    <a:pt x="560103" y="37552"/>
                    <a:pt x="562470" y="38901"/>
                    <a:pt x="564670" y="40491"/>
                  </a:cubicBezTo>
                  <a:lnTo>
                    <a:pt x="564670" y="40491"/>
                  </a:lnTo>
                  <a:cubicBezTo>
                    <a:pt x="565501" y="41194"/>
                    <a:pt x="566832" y="40935"/>
                    <a:pt x="567461" y="41989"/>
                  </a:cubicBezTo>
                  <a:lnTo>
                    <a:pt x="567350" y="41989"/>
                  </a:lnTo>
                  <a:cubicBezTo>
                    <a:pt x="568219" y="42599"/>
                    <a:pt x="569587" y="42340"/>
                    <a:pt x="570160" y="43523"/>
                  </a:cubicBezTo>
                  <a:lnTo>
                    <a:pt x="570012" y="43431"/>
                  </a:lnTo>
                  <a:cubicBezTo>
                    <a:pt x="571639" y="43985"/>
                    <a:pt x="573100" y="44965"/>
                    <a:pt x="574264" y="46241"/>
                  </a:cubicBezTo>
                  <a:lnTo>
                    <a:pt x="574117" y="46093"/>
                  </a:lnTo>
                  <a:cubicBezTo>
                    <a:pt x="574763" y="46370"/>
                    <a:pt x="575318" y="46814"/>
                    <a:pt x="575743" y="47368"/>
                  </a:cubicBezTo>
                  <a:lnTo>
                    <a:pt x="575743" y="47368"/>
                  </a:lnTo>
                  <a:cubicBezTo>
                    <a:pt x="576464" y="48182"/>
                    <a:pt x="577888" y="47868"/>
                    <a:pt x="578405" y="49014"/>
                  </a:cubicBezTo>
                  <a:lnTo>
                    <a:pt x="578276" y="48921"/>
                  </a:lnTo>
                  <a:cubicBezTo>
                    <a:pt x="579903" y="49495"/>
                    <a:pt x="581363" y="50456"/>
                    <a:pt x="582528" y="51713"/>
                  </a:cubicBezTo>
                  <a:lnTo>
                    <a:pt x="582399" y="51620"/>
                  </a:lnTo>
                  <a:cubicBezTo>
                    <a:pt x="584007" y="52231"/>
                    <a:pt x="585449" y="53192"/>
                    <a:pt x="586632" y="54449"/>
                  </a:cubicBezTo>
                  <a:lnTo>
                    <a:pt x="586521" y="54357"/>
                  </a:lnTo>
                  <a:cubicBezTo>
                    <a:pt x="588130" y="54985"/>
                    <a:pt x="589553" y="55947"/>
                    <a:pt x="590737" y="57204"/>
                  </a:cubicBezTo>
                  <a:lnTo>
                    <a:pt x="590607" y="57111"/>
                  </a:lnTo>
                  <a:cubicBezTo>
                    <a:pt x="592677" y="58202"/>
                    <a:pt x="594582" y="59589"/>
                    <a:pt x="596264" y="61215"/>
                  </a:cubicBezTo>
                  <a:lnTo>
                    <a:pt x="596172" y="61215"/>
                  </a:lnTo>
                  <a:cubicBezTo>
                    <a:pt x="598242" y="62343"/>
                    <a:pt x="600128" y="63804"/>
                    <a:pt x="601718" y="65560"/>
                  </a:cubicBezTo>
                  <a:lnTo>
                    <a:pt x="601570" y="65393"/>
                  </a:lnTo>
                  <a:cubicBezTo>
                    <a:pt x="602291" y="65597"/>
                    <a:pt x="602882" y="66115"/>
                    <a:pt x="603160" y="66817"/>
                  </a:cubicBezTo>
                  <a:lnTo>
                    <a:pt x="603030" y="66687"/>
                  </a:lnTo>
                  <a:cubicBezTo>
                    <a:pt x="603659" y="67002"/>
                    <a:pt x="604195" y="67483"/>
                    <a:pt x="604583" y="68055"/>
                  </a:cubicBezTo>
                  <a:lnTo>
                    <a:pt x="604583" y="68055"/>
                  </a:lnTo>
                  <a:cubicBezTo>
                    <a:pt x="607726" y="69904"/>
                    <a:pt x="610018" y="72807"/>
                    <a:pt x="612755" y="75155"/>
                  </a:cubicBezTo>
                  <a:lnTo>
                    <a:pt x="612625" y="74988"/>
                  </a:lnTo>
                  <a:cubicBezTo>
                    <a:pt x="613272" y="75266"/>
                    <a:pt x="613827" y="75709"/>
                    <a:pt x="614252" y="76264"/>
                  </a:cubicBezTo>
                  <a:lnTo>
                    <a:pt x="614252" y="76264"/>
                  </a:lnTo>
                  <a:cubicBezTo>
                    <a:pt x="614973" y="77059"/>
                    <a:pt x="616415" y="76745"/>
                    <a:pt x="616896" y="77946"/>
                  </a:cubicBezTo>
                  <a:lnTo>
                    <a:pt x="616729" y="77780"/>
                  </a:lnTo>
                  <a:cubicBezTo>
                    <a:pt x="617413" y="78002"/>
                    <a:pt x="618005" y="78464"/>
                    <a:pt x="618375" y="79074"/>
                  </a:cubicBezTo>
                  <a:lnTo>
                    <a:pt x="618375" y="79074"/>
                  </a:lnTo>
                  <a:cubicBezTo>
                    <a:pt x="619890" y="79813"/>
                    <a:pt x="621277" y="80830"/>
                    <a:pt x="622442" y="82050"/>
                  </a:cubicBezTo>
                  <a:lnTo>
                    <a:pt x="622312" y="81902"/>
                  </a:lnTo>
                  <a:cubicBezTo>
                    <a:pt x="622996" y="82143"/>
                    <a:pt x="623570" y="82642"/>
                    <a:pt x="623884" y="83289"/>
                  </a:cubicBezTo>
                  <a:lnTo>
                    <a:pt x="623791" y="83178"/>
                  </a:lnTo>
                  <a:cubicBezTo>
                    <a:pt x="624383" y="83529"/>
                    <a:pt x="624901" y="83991"/>
                    <a:pt x="625307" y="84546"/>
                  </a:cubicBezTo>
                  <a:lnTo>
                    <a:pt x="625307" y="84546"/>
                  </a:lnTo>
                  <a:cubicBezTo>
                    <a:pt x="628191" y="86709"/>
                    <a:pt x="630909" y="89094"/>
                    <a:pt x="633423" y="91682"/>
                  </a:cubicBezTo>
                  <a:lnTo>
                    <a:pt x="633257" y="91516"/>
                  </a:lnTo>
                  <a:cubicBezTo>
                    <a:pt x="633996" y="91700"/>
                    <a:pt x="634588" y="92274"/>
                    <a:pt x="634810" y="93013"/>
                  </a:cubicBezTo>
                  <a:lnTo>
                    <a:pt x="634662" y="92865"/>
                  </a:lnTo>
                  <a:cubicBezTo>
                    <a:pt x="635383" y="93087"/>
                    <a:pt x="635956" y="93642"/>
                    <a:pt x="636196" y="94362"/>
                  </a:cubicBezTo>
                  <a:lnTo>
                    <a:pt x="636048" y="94215"/>
                  </a:lnTo>
                  <a:cubicBezTo>
                    <a:pt x="636751" y="94455"/>
                    <a:pt x="637324" y="95028"/>
                    <a:pt x="637564" y="95731"/>
                  </a:cubicBezTo>
                  <a:lnTo>
                    <a:pt x="637416" y="95583"/>
                  </a:lnTo>
                  <a:cubicBezTo>
                    <a:pt x="638119" y="95823"/>
                    <a:pt x="638673" y="96378"/>
                    <a:pt x="638932" y="97080"/>
                  </a:cubicBezTo>
                  <a:lnTo>
                    <a:pt x="638803" y="96951"/>
                  </a:lnTo>
                  <a:cubicBezTo>
                    <a:pt x="639505" y="97210"/>
                    <a:pt x="640060" y="97764"/>
                    <a:pt x="640300" y="98467"/>
                  </a:cubicBezTo>
                  <a:lnTo>
                    <a:pt x="640171" y="98319"/>
                  </a:lnTo>
                  <a:cubicBezTo>
                    <a:pt x="640873" y="98578"/>
                    <a:pt x="641428" y="99132"/>
                    <a:pt x="641650" y="99853"/>
                  </a:cubicBezTo>
                  <a:lnTo>
                    <a:pt x="641502" y="99705"/>
                  </a:lnTo>
                  <a:cubicBezTo>
                    <a:pt x="642241" y="99927"/>
                    <a:pt x="642815" y="100519"/>
                    <a:pt x="642999" y="101259"/>
                  </a:cubicBezTo>
                  <a:lnTo>
                    <a:pt x="642833" y="101110"/>
                  </a:lnTo>
                  <a:cubicBezTo>
                    <a:pt x="645199" y="103810"/>
                    <a:pt x="648083" y="106102"/>
                    <a:pt x="649950" y="109263"/>
                  </a:cubicBezTo>
                  <a:lnTo>
                    <a:pt x="649950" y="109263"/>
                  </a:lnTo>
                  <a:cubicBezTo>
                    <a:pt x="650524" y="109670"/>
                    <a:pt x="650986" y="110187"/>
                    <a:pt x="651337" y="110779"/>
                  </a:cubicBezTo>
                  <a:lnTo>
                    <a:pt x="651226" y="110668"/>
                  </a:lnTo>
                  <a:cubicBezTo>
                    <a:pt x="651873" y="111001"/>
                    <a:pt x="652391" y="111556"/>
                    <a:pt x="652668" y="112221"/>
                  </a:cubicBezTo>
                  <a:lnTo>
                    <a:pt x="652520" y="112092"/>
                  </a:lnTo>
                  <a:cubicBezTo>
                    <a:pt x="653241" y="112332"/>
                    <a:pt x="653796" y="112924"/>
                    <a:pt x="653981" y="113663"/>
                  </a:cubicBezTo>
                  <a:lnTo>
                    <a:pt x="653814" y="113515"/>
                  </a:lnTo>
                  <a:cubicBezTo>
                    <a:pt x="657512" y="117693"/>
                    <a:pt x="661893" y="121114"/>
                    <a:pt x="665092" y="125717"/>
                  </a:cubicBezTo>
                  <a:lnTo>
                    <a:pt x="665092" y="125717"/>
                  </a:lnTo>
                  <a:cubicBezTo>
                    <a:pt x="665609" y="126142"/>
                    <a:pt x="666071" y="126604"/>
                    <a:pt x="666497" y="127122"/>
                  </a:cubicBezTo>
                  <a:lnTo>
                    <a:pt x="666497" y="127122"/>
                  </a:lnTo>
                  <a:cubicBezTo>
                    <a:pt x="668234" y="128083"/>
                    <a:pt x="669658" y="129525"/>
                    <a:pt x="670601" y="131263"/>
                  </a:cubicBezTo>
                  <a:lnTo>
                    <a:pt x="670601" y="131263"/>
                  </a:lnTo>
                  <a:cubicBezTo>
                    <a:pt x="671137" y="131688"/>
                    <a:pt x="671599" y="132206"/>
                    <a:pt x="671969" y="132779"/>
                  </a:cubicBezTo>
                  <a:lnTo>
                    <a:pt x="671858" y="132668"/>
                  </a:lnTo>
                  <a:cubicBezTo>
                    <a:pt x="672505" y="133001"/>
                    <a:pt x="673004" y="133555"/>
                    <a:pt x="673281" y="134221"/>
                  </a:cubicBezTo>
                  <a:lnTo>
                    <a:pt x="673152" y="134092"/>
                  </a:lnTo>
                  <a:cubicBezTo>
                    <a:pt x="673873" y="134332"/>
                    <a:pt x="674409" y="134923"/>
                    <a:pt x="674594" y="135663"/>
                  </a:cubicBezTo>
                  <a:lnTo>
                    <a:pt x="674427" y="135515"/>
                  </a:lnTo>
                  <a:cubicBezTo>
                    <a:pt x="676591" y="137549"/>
                    <a:pt x="678532" y="139804"/>
                    <a:pt x="680214" y="142263"/>
                  </a:cubicBezTo>
                  <a:lnTo>
                    <a:pt x="680214" y="142263"/>
                  </a:lnTo>
                  <a:cubicBezTo>
                    <a:pt x="680769" y="142688"/>
                    <a:pt x="681231" y="143187"/>
                    <a:pt x="681600" y="143779"/>
                  </a:cubicBezTo>
                  <a:lnTo>
                    <a:pt x="681600" y="143668"/>
                  </a:lnTo>
                  <a:cubicBezTo>
                    <a:pt x="682229" y="144019"/>
                    <a:pt x="682710" y="144574"/>
                    <a:pt x="683006" y="145220"/>
                  </a:cubicBezTo>
                  <a:lnTo>
                    <a:pt x="682894" y="145091"/>
                  </a:lnTo>
                  <a:cubicBezTo>
                    <a:pt x="683579" y="145369"/>
                    <a:pt x="684115" y="145942"/>
                    <a:pt x="684337" y="146644"/>
                  </a:cubicBezTo>
                  <a:lnTo>
                    <a:pt x="684170" y="146496"/>
                  </a:lnTo>
                  <a:cubicBezTo>
                    <a:pt x="686333" y="148548"/>
                    <a:pt x="688256" y="150841"/>
                    <a:pt x="689883" y="153318"/>
                  </a:cubicBezTo>
                  <a:lnTo>
                    <a:pt x="689883" y="153318"/>
                  </a:lnTo>
                  <a:cubicBezTo>
                    <a:pt x="690511" y="153669"/>
                    <a:pt x="690992" y="154242"/>
                    <a:pt x="691251" y="154908"/>
                  </a:cubicBezTo>
                  <a:lnTo>
                    <a:pt x="691103" y="154742"/>
                  </a:lnTo>
                  <a:cubicBezTo>
                    <a:pt x="692674" y="160491"/>
                    <a:pt x="691713" y="162321"/>
                    <a:pt x="686426" y="163245"/>
                  </a:cubicBezTo>
                  <a:cubicBezTo>
                    <a:pt x="683708" y="163616"/>
                    <a:pt x="680953" y="163653"/>
                    <a:pt x="678236" y="163356"/>
                  </a:cubicBezTo>
                  <a:cubicBezTo>
                    <a:pt x="660303" y="162099"/>
                    <a:pt x="642334" y="161397"/>
                    <a:pt x="624364" y="160713"/>
                  </a:cubicBezTo>
                  <a:cubicBezTo>
                    <a:pt x="602291" y="159863"/>
                    <a:pt x="580291" y="157201"/>
                    <a:pt x="558181" y="158161"/>
                  </a:cubicBezTo>
                  <a:cubicBezTo>
                    <a:pt x="524719" y="159622"/>
                    <a:pt x="491239" y="159900"/>
                    <a:pt x="457795" y="161083"/>
                  </a:cubicBezTo>
                  <a:cubicBezTo>
                    <a:pt x="402870" y="162802"/>
                    <a:pt x="348278" y="170271"/>
                    <a:pt x="294906" y="183378"/>
                  </a:cubicBezTo>
                  <a:cubicBezTo>
                    <a:pt x="286013" y="185375"/>
                    <a:pt x="277343" y="188259"/>
                    <a:pt x="269024" y="191993"/>
                  </a:cubicBezTo>
                  <a:cubicBezTo>
                    <a:pt x="258615" y="195968"/>
                    <a:pt x="248484" y="200663"/>
                    <a:pt x="238483" y="205637"/>
                  </a:cubicBezTo>
                  <a:cubicBezTo>
                    <a:pt x="223083" y="213309"/>
                    <a:pt x="212749" y="226398"/>
                    <a:pt x="202193" y="239246"/>
                  </a:cubicBezTo>
                  <a:cubicBezTo>
                    <a:pt x="192949" y="250560"/>
                    <a:pt x="184556" y="262466"/>
                    <a:pt x="180101" y="276701"/>
                  </a:cubicBezTo>
                  <a:cubicBezTo>
                    <a:pt x="179028" y="278845"/>
                    <a:pt x="177235" y="280565"/>
                    <a:pt x="175054" y="281563"/>
                  </a:cubicBezTo>
                  <a:close/>
                </a:path>
              </a:pathLst>
            </a:custGeom>
            <a:solidFill>
              <a:srgbClr val="EA7F00"/>
            </a:solidFill>
            <a:ln w="1847" cap="flat">
              <a:noFill/>
              <a:prstDash val="solid"/>
              <a:miter/>
            </a:ln>
          </p:spPr>
          <p:txBody>
            <a:bodyPr rtlCol="0" anchor="ctr"/>
            <a:lstStyle/>
            <a:p>
              <a:endParaRPr lang="es-CO"/>
            </a:p>
          </p:txBody>
        </p:sp>
        <p:sp>
          <p:nvSpPr>
            <p:cNvPr id="20" name="Freeform: Shape 19">
              <a:extLst>
                <a:ext uri="{FF2B5EF4-FFF2-40B4-BE49-F238E27FC236}">
                  <a16:creationId xmlns:a16="http://schemas.microsoft.com/office/drawing/2014/main" id="{C92F6970-5BAE-2CAD-534F-AE5D7D08FEE5}"/>
                </a:ext>
              </a:extLst>
            </p:cNvPr>
            <p:cNvSpPr/>
            <p:nvPr/>
          </p:nvSpPr>
          <p:spPr>
            <a:xfrm>
              <a:off x="-1675559" y="2016795"/>
              <a:ext cx="917748" cy="1513631"/>
            </a:xfrm>
            <a:custGeom>
              <a:avLst/>
              <a:gdLst>
                <a:gd name="connsiteX0" fmla="*/ 152736 w 917748"/>
                <a:gd name="connsiteY0" fmla="*/ 736957 h 1513631"/>
                <a:gd name="connsiteX1" fmla="*/ 166824 w 917748"/>
                <a:gd name="connsiteY1" fmla="*/ 791716 h 1513631"/>
                <a:gd name="connsiteX2" fmla="*/ 181613 w 917748"/>
                <a:gd name="connsiteY2" fmla="*/ 840596 h 1513631"/>
                <a:gd name="connsiteX3" fmla="*/ 199712 w 917748"/>
                <a:gd name="connsiteY3" fmla="*/ 876535 h 1513631"/>
                <a:gd name="connsiteX4" fmla="*/ 244359 w 917748"/>
                <a:gd name="connsiteY4" fmla="*/ 930554 h 1513631"/>
                <a:gd name="connsiteX5" fmla="*/ 279225 w 917748"/>
                <a:gd name="connsiteY5" fmla="*/ 957804 h 1513631"/>
                <a:gd name="connsiteX6" fmla="*/ 313741 w 917748"/>
                <a:gd name="connsiteY6" fmla="*/ 979693 h 1513631"/>
                <a:gd name="connsiteX7" fmla="*/ 354412 w 917748"/>
                <a:gd name="connsiteY7" fmla="*/ 993114 h 1513631"/>
                <a:gd name="connsiteX8" fmla="*/ 419949 w 917748"/>
                <a:gd name="connsiteY8" fmla="*/ 1004983 h 1513631"/>
                <a:gd name="connsiteX9" fmla="*/ 459086 w 917748"/>
                <a:gd name="connsiteY9" fmla="*/ 1009734 h 1513631"/>
                <a:gd name="connsiteX10" fmla="*/ 511460 w 917748"/>
                <a:gd name="connsiteY10" fmla="*/ 1012544 h 1513631"/>
                <a:gd name="connsiteX11" fmla="*/ 554147 w 917748"/>
                <a:gd name="connsiteY11" fmla="*/ 1015946 h 1513631"/>
                <a:gd name="connsiteX12" fmla="*/ 598516 w 917748"/>
                <a:gd name="connsiteY12" fmla="*/ 1015188 h 1513631"/>
                <a:gd name="connsiteX13" fmla="*/ 604654 w 917748"/>
                <a:gd name="connsiteY13" fmla="*/ 1015003 h 1513631"/>
                <a:gd name="connsiteX14" fmla="*/ 648561 w 917748"/>
                <a:gd name="connsiteY14" fmla="*/ 1010196 h 1513631"/>
                <a:gd name="connsiteX15" fmla="*/ 721936 w 917748"/>
                <a:gd name="connsiteY15" fmla="*/ 987365 h 1513631"/>
                <a:gd name="connsiteX16" fmla="*/ 761961 w 917748"/>
                <a:gd name="connsiteY16" fmla="*/ 969876 h 1513631"/>
                <a:gd name="connsiteX17" fmla="*/ 784996 w 917748"/>
                <a:gd name="connsiteY17" fmla="*/ 951019 h 1513631"/>
                <a:gd name="connsiteX18" fmla="*/ 813725 w 917748"/>
                <a:gd name="connsiteY18" fmla="*/ 914692 h 1513631"/>
                <a:gd name="connsiteX19" fmla="*/ 835909 w 917748"/>
                <a:gd name="connsiteY19" fmla="*/ 875647 h 1513631"/>
                <a:gd name="connsiteX20" fmla="*/ 857188 w 917748"/>
                <a:gd name="connsiteY20" fmla="*/ 807245 h 1513631"/>
                <a:gd name="connsiteX21" fmla="*/ 872624 w 917748"/>
                <a:gd name="connsiteY21" fmla="*/ 740285 h 1513631"/>
                <a:gd name="connsiteX22" fmla="*/ 877154 w 917748"/>
                <a:gd name="connsiteY22" fmla="*/ 709356 h 1513631"/>
                <a:gd name="connsiteX23" fmla="*/ 885196 w 917748"/>
                <a:gd name="connsiteY23" fmla="*/ 674230 h 1513631"/>
                <a:gd name="connsiteX24" fmla="*/ 899985 w 917748"/>
                <a:gd name="connsiteY24" fmla="*/ 628770 h 1513631"/>
                <a:gd name="connsiteX25" fmla="*/ 903221 w 917748"/>
                <a:gd name="connsiteY25" fmla="*/ 617826 h 1513631"/>
                <a:gd name="connsiteX26" fmla="*/ 903369 w 917748"/>
                <a:gd name="connsiteY26" fmla="*/ 622595 h 1513631"/>
                <a:gd name="connsiteX27" fmla="*/ 905217 w 917748"/>
                <a:gd name="connsiteY27" fmla="*/ 688243 h 1513631"/>
                <a:gd name="connsiteX28" fmla="*/ 905605 w 917748"/>
                <a:gd name="connsiteY28" fmla="*/ 706730 h 1513631"/>
                <a:gd name="connsiteX29" fmla="*/ 910782 w 917748"/>
                <a:gd name="connsiteY29" fmla="*/ 758310 h 1513631"/>
                <a:gd name="connsiteX30" fmla="*/ 915182 w 917748"/>
                <a:gd name="connsiteY30" fmla="*/ 798223 h 1513631"/>
                <a:gd name="connsiteX31" fmla="*/ 911244 w 917748"/>
                <a:gd name="connsiteY31" fmla="*/ 834254 h 1513631"/>
                <a:gd name="connsiteX32" fmla="*/ 908841 w 917748"/>
                <a:gd name="connsiteY32" fmla="*/ 884780 h 1513631"/>
                <a:gd name="connsiteX33" fmla="*/ 905698 w 917748"/>
                <a:gd name="connsiteY33" fmla="*/ 927023 h 1513631"/>
                <a:gd name="connsiteX34" fmla="*/ 900670 w 917748"/>
                <a:gd name="connsiteY34" fmla="*/ 970486 h 1513631"/>
                <a:gd name="connsiteX35" fmla="*/ 896122 w 917748"/>
                <a:gd name="connsiteY35" fmla="*/ 1002284 h 1513631"/>
                <a:gd name="connsiteX36" fmla="*/ 892424 w 917748"/>
                <a:gd name="connsiteY36" fmla="*/ 1039018 h 1513631"/>
                <a:gd name="connsiteX37" fmla="*/ 888117 w 917748"/>
                <a:gd name="connsiteY37" fmla="*/ 1062478 h 1513631"/>
                <a:gd name="connsiteX38" fmla="*/ 873826 w 917748"/>
                <a:gd name="connsiteY38" fmla="*/ 1114538 h 1513631"/>
                <a:gd name="connsiteX39" fmla="*/ 863067 w 917748"/>
                <a:gd name="connsiteY39" fmla="*/ 1150569 h 1513631"/>
                <a:gd name="connsiteX40" fmla="*/ 849830 w 917748"/>
                <a:gd name="connsiteY40" fmla="*/ 1211983 h 1513631"/>
                <a:gd name="connsiteX41" fmla="*/ 846613 w 917748"/>
                <a:gd name="connsiteY41" fmla="*/ 1232929 h 1513631"/>
                <a:gd name="connsiteX42" fmla="*/ 843008 w 917748"/>
                <a:gd name="connsiteY42" fmla="*/ 1271012 h 1513631"/>
                <a:gd name="connsiteX43" fmla="*/ 841751 w 917748"/>
                <a:gd name="connsiteY43" fmla="*/ 1329173 h 1513631"/>
                <a:gd name="connsiteX44" fmla="*/ 845282 w 917748"/>
                <a:gd name="connsiteY44" fmla="*/ 1377554 h 1513631"/>
                <a:gd name="connsiteX45" fmla="*/ 823670 w 917748"/>
                <a:gd name="connsiteY45" fmla="*/ 1424308 h 1513631"/>
                <a:gd name="connsiteX46" fmla="*/ 782814 w 917748"/>
                <a:gd name="connsiteY46" fmla="*/ 1438118 h 1513631"/>
                <a:gd name="connsiteX47" fmla="*/ 723322 w 917748"/>
                <a:gd name="connsiteY47" fmla="*/ 1438376 h 1513631"/>
                <a:gd name="connsiteX48" fmla="*/ 695962 w 917748"/>
                <a:gd name="connsiteY48" fmla="*/ 1439190 h 1513631"/>
                <a:gd name="connsiteX49" fmla="*/ 654717 w 917748"/>
                <a:gd name="connsiteY49" fmla="*/ 1434143 h 1513631"/>
                <a:gd name="connsiteX50" fmla="*/ 614433 w 917748"/>
                <a:gd name="connsiteY50" fmla="*/ 1389940 h 1513631"/>
                <a:gd name="connsiteX51" fmla="*/ 611790 w 917748"/>
                <a:gd name="connsiteY51" fmla="*/ 1366887 h 1513631"/>
                <a:gd name="connsiteX52" fmla="*/ 610496 w 917748"/>
                <a:gd name="connsiteY52" fmla="*/ 1321057 h 1513631"/>
                <a:gd name="connsiteX53" fmla="*/ 613934 w 917748"/>
                <a:gd name="connsiteY53" fmla="*/ 1280903 h 1513631"/>
                <a:gd name="connsiteX54" fmla="*/ 614322 w 917748"/>
                <a:gd name="connsiteY54" fmla="*/ 1273397 h 1513631"/>
                <a:gd name="connsiteX55" fmla="*/ 614970 w 917748"/>
                <a:gd name="connsiteY55" fmla="*/ 1254910 h 1513631"/>
                <a:gd name="connsiteX56" fmla="*/ 627633 w 917748"/>
                <a:gd name="connsiteY56" fmla="*/ 1239880 h 1513631"/>
                <a:gd name="connsiteX57" fmla="*/ 704891 w 917748"/>
                <a:gd name="connsiteY57" fmla="*/ 1202555 h 1513631"/>
                <a:gd name="connsiteX58" fmla="*/ 723896 w 917748"/>
                <a:gd name="connsiteY58" fmla="*/ 1185917 h 1513631"/>
                <a:gd name="connsiteX59" fmla="*/ 749777 w 917748"/>
                <a:gd name="connsiteY59" fmla="*/ 1160515 h 1513631"/>
                <a:gd name="connsiteX60" fmla="*/ 753790 w 917748"/>
                <a:gd name="connsiteY60" fmla="*/ 1155339 h 1513631"/>
                <a:gd name="connsiteX61" fmla="*/ 743677 w 917748"/>
                <a:gd name="connsiteY61" fmla="*/ 1156448 h 1513631"/>
                <a:gd name="connsiteX62" fmla="*/ 698236 w 917748"/>
                <a:gd name="connsiteY62" fmla="*/ 1161606 h 1513631"/>
                <a:gd name="connsiteX63" fmla="*/ 647747 w 917748"/>
                <a:gd name="connsiteY63" fmla="*/ 1165063 h 1513631"/>
                <a:gd name="connsiteX64" fmla="*/ 556273 w 917748"/>
                <a:gd name="connsiteY64" fmla="*/ 1163621 h 1513631"/>
                <a:gd name="connsiteX65" fmla="*/ 497891 w 917748"/>
                <a:gd name="connsiteY65" fmla="*/ 1156891 h 1513631"/>
                <a:gd name="connsiteX66" fmla="*/ 457977 w 917748"/>
                <a:gd name="connsiteY66" fmla="*/ 1151198 h 1513631"/>
                <a:gd name="connsiteX67" fmla="*/ 385119 w 917748"/>
                <a:gd name="connsiteY67" fmla="*/ 1144764 h 1513631"/>
                <a:gd name="connsiteX68" fmla="*/ 360587 w 917748"/>
                <a:gd name="connsiteY68" fmla="*/ 1150199 h 1513631"/>
                <a:gd name="connsiteX69" fmla="*/ 341897 w 917748"/>
                <a:gd name="connsiteY69" fmla="*/ 1168335 h 1513631"/>
                <a:gd name="connsiteX70" fmla="*/ 326441 w 917748"/>
                <a:gd name="connsiteY70" fmla="*/ 1217141 h 1513631"/>
                <a:gd name="connsiteX71" fmla="*/ 326016 w 917748"/>
                <a:gd name="connsiteY71" fmla="*/ 1258090 h 1513631"/>
                <a:gd name="connsiteX72" fmla="*/ 325886 w 917748"/>
                <a:gd name="connsiteY72" fmla="*/ 1279258 h 1513631"/>
                <a:gd name="connsiteX73" fmla="*/ 325258 w 917748"/>
                <a:gd name="connsiteY73" fmla="*/ 1294288 h 1513631"/>
                <a:gd name="connsiteX74" fmla="*/ 326293 w 917748"/>
                <a:gd name="connsiteY74" fmla="*/ 1350378 h 1513631"/>
                <a:gd name="connsiteX75" fmla="*/ 321967 w 917748"/>
                <a:gd name="connsiteY75" fmla="*/ 1400607 h 1513631"/>
                <a:gd name="connsiteX76" fmla="*/ 311855 w 917748"/>
                <a:gd name="connsiteY76" fmla="*/ 1441685 h 1513631"/>
                <a:gd name="connsiteX77" fmla="*/ 283477 w 917748"/>
                <a:gd name="connsiteY77" fmla="*/ 1480324 h 1513631"/>
                <a:gd name="connsiteX78" fmla="*/ 221841 w 917748"/>
                <a:gd name="connsiteY78" fmla="*/ 1507869 h 1513631"/>
                <a:gd name="connsiteX79" fmla="*/ 189914 w 917748"/>
                <a:gd name="connsiteY79" fmla="*/ 1510864 h 1513631"/>
                <a:gd name="connsiteX80" fmla="*/ 118757 w 917748"/>
                <a:gd name="connsiteY80" fmla="*/ 1509441 h 1513631"/>
                <a:gd name="connsiteX81" fmla="*/ 65810 w 917748"/>
                <a:gd name="connsiteY81" fmla="*/ 1480139 h 1513631"/>
                <a:gd name="connsiteX82" fmla="*/ 42849 w 917748"/>
                <a:gd name="connsiteY82" fmla="*/ 1430741 h 1513631"/>
                <a:gd name="connsiteX83" fmla="*/ 40575 w 917748"/>
                <a:gd name="connsiteY83" fmla="*/ 1414509 h 1513631"/>
                <a:gd name="connsiteX84" fmla="*/ 39355 w 917748"/>
                <a:gd name="connsiteY84" fmla="*/ 1407872 h 1513631"/>
                <a:gd name="connsiteX85" fmla="*/ 34345 w 917748"/>
                <a:gd name="connsiteY85" fmla="*/ 1370381 h 1513631"/>
                <a:gd name="connsiteX86" fmla="*/ 31332 w 917748"/>
                <a:gd name="connsiteY86" fmla="*/ 1344795 h 1513631"/>
                <a:gd name="connsiteX87" fmla="*/ 28466 w 917748"/>
                <a:gd name="connsiteY87" fmla="*/ 1308135 h 1513631"/>
                <a:gd name="connsiteX88" fmla="*/ 22070 w 917748"/>
                <a:gd name="connsiteY88" fmla="*/ 1264413 h 1513631"/>
                <a:gd name="connsiteX89" fmla="*/ 13011 w 917748"/>
                <a:gd name="connsiteY89" fmla="*/ 1200484 h 1513631"/>
                <a:gd name="connsiteX90" fmla="*/ 6078 w 917748"/>
                <a:gd name="connsiteY90" fmla="*/ 1113595 h 1513631"/>
                <a:gd name="connsiteX91" fmla="*/ 532 w 917748"/>
                <a:gd name="connsiteY91" fmla="*/ 990212 h 1513631"/>
                <a:gd name="connsiteX92" fmla="*/ -2038 w 917748"/>
                <a:gd name="connsiteY92" fmla="*/ 927596 h 1513631"/>
                <a:gd name="connsiteX93" fmla="*/ -411 w 917748"/>
                <a:gd name="connsiteY93" fmla="*/ 887553 h 1513631"/>
                <a:gd name="connsiteX94" fmla="*/ 624 w 917748"/>
                <a:gd name="connsiteY94" fmla="*/ 880787 h 1513631"/>
                <a:gd name="connsiteX95" fmla="*/ 1863 w 917748"/>
                <a:gd name="connsiteY95" fmla="*/ 787759 h 1513631"/>
                <a:gd name="connsiteX96" fmla="*/ 1198 w 917748"/>
                <a:gd name="connsiteY96" fmla="*/ 700870 h 1513631"/>
                <a:gd name="connsiteX97" fmla="*/ 1826 w 917748"/>
                <a:gd name="connsiteY97" fmla="*/ 661234 h 1513631"/>
                <a:gd name="connsiteX98" fmla="*/ 1253 w 917748"/>
                <a:gd name="connsiteY98" fmla="*/ 592832 h 1513631"/>
                <a:gd name="connsiteX99" fmla="*/ 4433 w 917748"/>
                <a:gd name="connsiteY99" fmla="*/ 504630 h 1513631"/>
                <a:gd name="connsiteX100" fmla="*/ 3675 w 917748"/>
                <a:gd name="connsiteY100" fmla="*/ 464956 h 1513631"/>
                <a:gd name="connsiteX101" fmla="*/ 4026 w 917748"/>
                <a:gd name="connsiteY101" fmla="*/ 411565 h 1513631"/>
                <a:gd name="connsiteX102" fmla="*/ 6781 w 917748"/>
                <a:gd name="connsiteY102" fmla="*/ 383003 h 1513631"/>
                <a:gd name="connsiteX103" fmla="*/ 12845 w 917748"/>
                <a:gd name="connsiteY103" fmla="*/ 334160 h 1513631"/>
                <a:gd name="connsiteX104" fmla="*/ 19093 w 917748"/>
                <a:gd name="connsiteY104" fmla="*/ 287406 h 1513631"/>
                <a:gd name="connsiteX105" fmla="*/ 31110 w 917748"/>
                <a:gd name="connsiteY105" fmla="*/ 204214 h 1513631"/>
                <a:gd name="connsiteX106" fmla="*/ 41943 w 917748"/>
                <a:gd name="connsiteY106" fmla="*/ 131190 h 1513631"/>
                <a:gd name="connsiteX107" fmla="*/ 53553 w 917748"/>
                <a:gd name="connsiteY107" fmla="*/ 85490 h 1513631"/>
                <a:gd name="connsiteX108" fmla="*/ 58193 w 917748"/>
                <a:gd name="connsiteY108" fmla="*/ 67613 h 1513631"/>
                <a:gd name="connsiteX109" fmla="*/ 73075 w 917748"/>
                <a:gd name="connsiteY109" fmla="*/ 28032 h 1513631"/>
                <a:gd name="connsiteX110" fmla="*/ 84593 w 917748"/>
                <a:gd name="connsiteY110" fmla="*/ 3296 h 1513631"/>
                <a:gd name="connsiteX111" fmla="*/ 88420 w 917748"/>
                <a:gd name="connsiteY111" fmla="*/ -2768 h 1513631"/>
                <a:gd name="connsiteX112" fmla="*/ 85388 w 917748"/>
                <a:gd name="connsiteY112" fmla="*/ 8325 h 1513631"/>
                <a:gd name="connsiteX113" fmla="*/ 80174 w 917748"/>
                <a:gd name="connsiteY113" fmla="*/ 39124 h 1513631"/>
                <a:gd name="connsiteX114" fmla="*/ 77216 w 917748"/>
                <a:gd name="connsiteY114" fmla="*/ 77097 h 1513631"/>
                <a:gd name="connsiteX115" fmla="*/ 76015 w 917748"/>
                <a:gd name="connsiteY115" fmla="*/ 104310 h 1513631"/>
                <a:gd name="connsiteX116" fmla="*/ 74610 w 917748"/>
                <a:gd name="connsiteY116" fmla="*/ 139749 h 1513631"/>
                <a:gd name="connsiteX117" fmla="*/ 73815 w 917748"/>
                <a:gd name="connsiteY117" fmla="*/ 203234 h 1513631"/>
                <a:gd name="connsiteX118" fmla="*/ 75996 w 917748"/>
                <a:gd name="connsiteY118" fmla="*/ 235106 h 1513631"/>
                <a:gd name="connsiteX119" fmla="*/ 76163 w 917748"/>
                <a:gd name="connsiteY119" fmla="*/ 240560 h 1513631"/>
                <a:gd name="connsiteX120" fmla="*/ 76163 w 917748"/>
                <a:gd name="connsiteY120" fmla="*/ 281619 h 1513631"/>
                <a:gd name="connsiteX121" fmla="*/ 78603 w 917748"/>
                <a:gd name="connsiteY121" fmla="*/ 320331 h 1513631"/>
                <a:gd name="connsiteX122" fmla="*/ 77901 w 917748"/>
                <a:gd name="connsiteY122" fmla="*/ 353719 h 1513631"/>
                <a:gd name="connsiteX123" fmla="*/ 77901 w 917748"/>
                <a:gd name="connsiteY123" fmla="*/ 365274 h 1513631"/>
                <a:gd name="connsiteX124" fmla="*/ 78954 w 917748"/>
                <a:gd name="connsiteY124" fmla="*/ 377475 h 1513631"/>
                <a:gd name="connsiteX125" fmla="*/ 82652 w 917748"/>
                <a:gd name="connsiteY125" fmla="*/ 419441 h 1513631"/>
                <a:gd name="connsiteX126" fmla="*/ 84167 w 917748"/>
                <a:gd name="connsiteY126" fmla="*/ 434988 h 1513631"/>
                <a:gd name="connsiteX127" fmla="*/ 90934 w 917748"/>
                <a:gd name="connsiteY127" fmla="*/ 493020 h 1513631"/>
                <a:gd name="connsiteX128" fmla="*/ 110937 w 917748"/>
                <a:gd name="connsiteY128" fmla="*/ 586010 h 1513631"/>
                <a:gd name="connsiteX129" fmla="*/ 136431 w 917748"/>
                <a:gd name="connsiteY129" fmla="*/ 680719 h 1513631"/>
                <a:gd name="connsiteX130" fmla="*/ 143160 w 917748"/>
                <a:gd name="connsiteY130" fmla="*/ 702737 h 1513631"/>
                <a:gd name="connsiteX131" fmla="*/ 144177 w 917748"/>
                <a:gd name="connsiteY131" fmla="*/ 705362 h 1513631"/>
                <a:gd name="connsiteX132" fmla="*/ 152736 w 917748"/>
                <a:gd name="connsiteY132" fmla="*/ 736957 h 151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7748" h="1513631">
                  <a:moveTo>
                    <a:pt x="152736" y="736957"/>
                  </a:moveTo>
                  <a:cubicBezTo>
                    <a:pt x="153846" y="742947"/>
                    <a:pt x="159244" y="758938"/>
                    <a:pt x="166824" y="791716"/>
                  </a:cubicBezTo>
                  <a:cubicBezTo>
                    <a:pt x="170835" y="808280"/>
                    <a:pt x="175771" y="824586"/>
                    <a:pt x="181613" y="840596"/>
                  </a:cubicBezTo>
                  <a:cubicBezTo>
                    <a:pt x="186124" y="853333"/>
                    <a:pt x="192706" y="864980"/>
                    <a:pt x="199712" y="876535"/>
                  </a:cubicBezTo>
                  <a:cubicBezTo>
                    <a:pt x="212006" y="896519"/>
                    <a:pt x="227036" y="914710"/>
                    <a:pt x="244359" y="930554"/>
                  </a:cubicBezTo>
                  <a:cubicBezTo>
                    <a:pt x="255155" y="940722"/>
                    <a:pt x="267523" y="948819"/>
                    <a:pt x="279225" y="957804"/>
                  </a:cubicBezTo>
                  <a:cubicBezTo>
                    <a:pt x="289966" y="966234"/>
                    <a:pt x="301539" y="973573"/>
                    <a:pt x="313741" y="979693"/>
                  </a:cubicBezTo>
                  <a:cubicBezTo>
                    <a:pt x="326719" y="985738"/>
                    <a:pt x="340381" y="990249"/>
                    <a:pt x="354412" y="993114"/>
                  </a:cubicBezTo>
                  <a:cubicBezTo>
                    <a:pt x="376098" y="998013"/>
                    <a:pt x="398171" y="1000620"/>
                    <a:pt x="419949" y="1004983"/>
                  </a:cubicBezTo>
                  <a:cubicBezTo>
                    <a:pt x="432853" y="1007553"/>
                    <a:pt x="445942" y="1009143"/>
                    <a:pt x="459086" y="1009734"/>
                  </a:cubicBezTo>
                  <a:cubicBezTo>
                    <a:pt x="476556" y="1010548"/>
                    <a:pt x="494046" y="1011305"/>
                    <a:pt x="511460" y="1012544"/>
                  </a:cubicBezTo>
                  <a:cubicBezTo>
                    <a:pt x="525677" y="1013561"/>
                    <a:pt x="539930" y="1015021"/>
                    <a:pt x="554147" y="1015946"/>
                  </a:cubicBezTo>
                  <a:cubicBezTo>
                    <a:pt x="568826" y="1016926"/>
                    <a:pt x="583726" y="1017628"/>
                    <a:pt x="598516" y="1015188"/>
                  </a:cubicBezTo>
                  <a:cubicBezTo>
                    <a:pt x="600550" y="1014984"/>
                    <a:pt x="602602" y="1014911"/>
                    <a:pt x="604654" y="1015003"/>
                  </a:cubicBezTo>
                  <a:cubicBezTo>
                    <a:pt x="619443" y="1014744"/>
                    <a:pt x="633993" y="1012433"/>
                    <a:pt x="648561" y="1010196"/>
                  </a:cubicBezTo>
                  <a:cubicBezTo>
                    <a:pt x="674165" y="1006277"/>
                    <a:pt x="698069" y="996923"/>
                    <a:pt x="721936" y="987365"/>
                  </a:cubicBezTo>
                  <a:cubicBezTo>
                    <a:pt x="735468" y="981930"/>
                    <a:pt x="749094" y="976772"/>
                    <a:pt x="761961" y="969876"/>
                  </a:cubicBezTo>
                  <a:cubicBezTo>
                    <a:pt x="770742" y="965069"/>
                    <a:pt x="778562" y="958673"/>
                    <a:pt x="784996" y="951019"/>
                  </a:cubicBezTo>
                  <a:cubicBezTo>
                    <a:pt x="795089" y="939298"/>
                    <a:pt x="804444" y="926986"/>
                    <a:pt x="813725" y="914692"/>
                  </a:cubicBezTo>
                  <a:cubicBezTo>
                    <a:pt x="822783" y="902675"/>
                    <a:pt x="830825" y="889975"/>
                    <a:pt x="835909" y="875647"/>
                  </a:cubicBezTo>
                  <a:cubicBezTo>
                    <a:pt x="843914" y="853130"/>
                    <a:pt x="851863" y="830612"/>
                    <a:pt x="857188" y="807245"/>
                  </a:cubicBezTo>
                  <a:cubicBezTo>
                    <a:pt x="862290" y="784912"/>
                    <a:pt x="868502" y="762876"/>
                    <a:pt x="872624" y="740285"/>
                  </a:cubicBezTo>
                  <a:cubicBezTo>
                    <a:pt x="874473" y="730043"/>
                    <a:pt x="875786" y="719690"/>
                    <a:pt x="877154" y="709356"/>
                  </a:cubicBezTo>
                  <a:cubicBezTo>
                    <a:pt x="878744" y="697376"/>
                    <a:pt x="882108" y="685840"/>
                    <a:pt x="885196" y="674230"/>
                  </a:cubicBezTo>
                  <a:cubicBezTo>
                    <a:pt x="889300" y="658812"/>
                    <a:pt x="894827" y="643856"/>
                    <a:pt x="899985" y="628770"/>
                  </a:cubicBezTo>
                  <a:cubicBezTo>
                    <a:pt x="901224" y="625073"/>
                    <a:pt x="901039" y="621135"/>
                    <a:pt x="903221" y="617826"/>
                  </a:cubicBezTo>
                  <a:cubicBezTo>
                    <a:pt x="903221" y="619416"/>
                    <a:pt x="903443" y="621006"/>
                    <a:pt x="903369" y="622595"/>
                  </a:cubicBezTo>
                  <a:cubicBezTo>
                    <a:pt x="902315" y="644521"/>
                    <a:pt x="905051" y="666355"/>
                    <a:pt x="905217" y="688243"/>
                  </a:cubicBezTo>
                  <a:cubicBezTo>
                    <a:pt x="905217" y="694400"/>
                    <a:pt x="905790" y="700556"/>
                    <a:pt x="905605" y="706730"/>
                  </a:cubicBezTo>
                  <a:cubicBezTo>
                    <a:pt x="905273" y="724071"/>
                    <a:pt x="907010" y="741375"/>
                    <a:pt x="910782" y="758310"/>
                  </a:cubicBezTo>
                  <a:cubicBezTo>
                    <a:pt x="913592" y="771417"/>
                    <a:pt x="916827" y="784561"/>
                    <a:pt x="915182" y="798223"/>
                  </a:cubicBezTo>
                  <a:cubicBezTo>
                    <a:pt x="913740" y="810221"/>
                    <a:pt x="912815" y="822256"/>
                    <a:pt x="911244" y="834254"/>
                  </a:cubicBezTo>
                  <a:cubicBezTo>
                    <a:pt x="909136" y="851004"/>
                    <a:pt x="908341" y="867901"/>
                    <a:pt x="908841" y="884780"/>
                  </a:cubicBezTo>
                  <a:cubicBezTo>
                    <a:pt x="909192" y="899015"/>
                    <a:pt x="907399" y="912991"/>
                    <a:pt x="905698" y="927023"/>
                  </a:cubicBezTo>
                  <a:cubicBezTo>
                    <a:pt x="903849" y="941498"/>
                    <a:pt x="902001" y="955974"/>
                    <a:pt x="900670" y="970486"/>
                  </a:cubicBezTo>
                  <a:cubicBezTo>
                    <a:pt x="899671" y="981172"/>
                    <a:pt x="897841" y="991709"/>
                    <a:pt x="896122" y="1002284"/>
                  </a:cubicBezTo>
                  <a:cubicBezTo>
                    <a:pt x="894125" y="1014449"/>
                    <a:pt x="893238" y="1026742"/>
                    <a:pt x="892424" y="1039018"/>
                  </a:cubicBezTo>
                  <a:cubicBezTo>
                    <a:pt x="892073" y="1047004"/>
                    <a:pt x="890631" y="1054898"/>
                    <a:pt x="888117" y="1062478"/>
                  </a:cubicBezTo>
                  <a:cubicBezTo>
                    <a:pt x="882164" y="1079486"/>
                    <a:pt x="877376" y="1096882"/>
                    <a:pt x="873826" y="1114538"/>
                  </a:cubicBezTo>
                  <a:cubicBezTo>
                    <a:pt x="871275" y="1126850"/>
                    <a:pt x="866671" y="1138571"/>
                    <a:pt x="863067" y="1150569"/>
                  </a:cubicBezTo>
                  <a:cubicBezTo>
                    <a:pt x="857077" y="1170665"/>
                    <a:pt x="852659" y="1191204"/>
                    <a:pt x="849830" y="1211983"/>
                  </a:cubicBezTo>
                  <a:cubicBezTo>
                    <a:pt x="848850" y="1218971"/>
                    <a:pt x="847852" y="1225978"/>
                    <a:pt x="846613" y="1232929"/>
                  </a:cubicBezTo>
                  <a:cubicBezTo>
                    <a:pt x="844431" y="1245519"/>
                    <a:pt x="843230" y="1258238"/>
                    <a:pt x="843008" y="1271012"/>
                  </a:cubicBezTo>
                  <a:cubicBezTo>
                    <a:pt x="842564" y="1290406"/>
                    <a:pt x="842047" y="1309835"/>
                    <a:pt x="841751" y="1329173"/>
                  </a:cubicBezTo>
                  <a:cubicBezTo>
                    <a:pt x="841492" y="1345386"/>
                    <a:pt x="843378" y="1361470"/>
                    <a:pt x="845282" y="1377554"/>
                  </a:cubicBezTo>
                  <a:cubicBezTo>
                    <a:pt x="847648" y="1397501"/>
                    <a:pt x="838627" y="1412550"/>
                    <a:pt x="823670" y="1424308"/>
                  </a:cubicBezTo>
                  <a:cubicBezTo>
                    <a:pt x="811857" y="1433551"/>
                    <a:pt x="797788" y="1437249"/>
                    <a:pt x="782814" y="1438118"/>
                  </a:cubicBezTo>
                  <a:cubicBezTo>
                    <a:pt x="762978" y="1439338"/>
                    <a:pt x="743141" y="1438210"/>
                    <a:pt x="723322" y="1438376"/>
                  </a:cubicBezTo>
                  <a:cubicBezTo>
                    <a:pt x="714190" y="1438469"/>
                    <a:pt x="705076" y="1438931"/>
                    <a:pt x="695962" y="1439190"/>
                  </a:cubicBezTo>
                  <a:cubicBezTo>
                    <a:pt x="682041" y="1439689"/>
                    <a:pt x="668120" y="1437988"/>
                    <a:pt x="654717" y="1434143"/>
                  </a:cubicBezTo>
                  <a:cubicBezTo>
                    <a:pt x="632310" y="1427598"/>
                    <a:pt x="619924" y="1411681"/>
                    <a:pt x="614433" y="1389940"/>
                  </a:cubicBezTo>
                  <a:cubicBezTo>
                    <a:pt x="612807" y="1382361"/>
                    <a:pt x="611919" y="1374633"/>
                    <a:pt x="611790" y="1366887"/>
                  </a:cubicBezTo>
                  <a:cubicBezTo>
                    <a:pt x="611069" y="1351616"/>
                    <a:pt x="610625" y="1336346"/>
                    <a:pt x="610496" y="1321057"/>
                  </a:cubicBezTo>
                  <a:cubicBezTo>
                    <a:pt x="610699" y="1307617"/>
                    <a:pt x="611845" y="1294195"/>
                    <a:pt x="613934" y="1280903"/>
                  </a:cubicBezTo>
                  <a:cubicBezTo>
                    <a:pt x="614193" y="1278407"/>
                    <a:pt x="614322" y="1275912"/>
                    <a:pt x="614322" y="1273397"/>
                  </a:cubicBezTo>
                  <a:cubicBezTo>
                    <a:pt x="614544" y="1267241"/>
                    <a:pt x="614489" y="1261066"/>
                    <a:pt x="614970" y="1254910"/>
                  </a:cubicBezTo>
                  <a:cubicBezTo>
                    <a:pt x="615598" y="1247016"/>
                    <a:pt x="619739" y="1241969"/>
                    <a:pt x="627633" y="1239880"/>
                  </a:cubicBezTo>
                  <a:cubicBezTo>
                    <a:pt x="655789" y="1232485"/>
                    <a:pt x="680783" y="1218435"/>
                    <a:pt x="704891" y="1202555"/>
                  </a:cubicBezTo>
                  <a:cubicBezTo>
                    <a:pt x="712008" y="1197878"/>
                    <a:pt x="717629" y="1191592"/>
                    <a:pt x="723896" y="1185917"/>
                  </a:cubicBezTo>
                  <a:cubicBezTo>
                    <a:pt x="732936" y="1177837"/>
                    <a:pt x="741274" y="1169093"/>
                    <a:pt x="749777" y="1160515"/>
                  </a:cubicBezTo>
                  <a:cubicBezTo>
                    <a:pt x="751515" y="1159147"/>
                    <a:pt x="752883" y="1157372"/>
                    <a:pt x="753790" y="1155339"/>
                  </a:cubicBezTo>
                  <a:cubicBezTo>
                    <a:pt x="750092" y="1154488"/>
                    <a:pt x="746783" y="1155782"/>
                    <a:pt x="743677" y="1156448"/>
                  </a:cubicBezTo>
                  <a:cubicBezTo>
                    <a:pt x="728702" y="1159461"/>
                    <a:pt x="713506" y="1161181"/>
                    <a:pt x="698236" y="1161606"/>
                  </a:cubicBezTo>
                  <a:cubicBezTo>
                    <a:pt x="681375" y="1162364"/>
                    <a:pt x="664571" y="1163861"/>
                    <a:pt x="647747" y="1165063"/>
                  </a:cubicBezTo>
                  <a:cubicBezTo>
                    <a:pt x="617244" y="1167207"/>
                    <a:pt x="586740" y="1167818"/>
                    <a:pt x="556273" y="1163621"/>
                  </a:cubicBezTo>
                  <a:cubicBezTo>
                    <a:pt x="536899" y="1160959"/>
                    <a:pt x="517450" y="1158075"/>
                    <a:pt x="497891" y="1156891"/>
                  </a:cubicBezTo>
                  <a:cubicBezTo>
                    <a:pt x="484524" y="1156060"/>
                    <a:pt x="471325" y="1152677"/>
                    <a:pt x="457977" y="1151198"/>
                  </a:cubicBezTo>
                  <a:cubicBezTo>
                    <a:pt x="433740" y="1148554"/>
                    <a:pt x="409633" y="1144431"/>
                    <a:pt x="385119" y="1144764"/>
                  </a:cubicBezTo>
                  <a:cubicBezTo>
                    <a:pt x="376652" y="1144912"/>
                    <a:pt x="368315" y="1146761"/>
                    <a:pt x="360587" y="1150199"/>
                  </a:cubicBezTo>
                  <a:cubicBezTo>
                    <a:pt x="352231" y="1153583"/>
                    <a:pt x="345520" y="1160090"/>
                    <a:pt x="341897" y="1168335"/>
                  </a:cubicBezTo>
                  <a:cubicBezTo>
                    <a:pt x="334797" y="1183920"/>
                    <a:pt x="329621" y="1200318"/>
                    <a:pt x="326441" y="1217141"/>
                  </a:cubicBezTo>
                  <a:cubicBezTo>
                    <a:pt x="324093" y="1230748"/>
                    <a:pt x="325110" y="1244428"/>
                    <a:pt x="326016" y="1258090"/>
                  </a:cubicBezTo>
                  <a:cubicBezTo>
                    <a:pt x="326608" y="1265134"/>
                    <a:pt x="326571" y="1272214"/>
                    <a:pt x="325886" y="1279258"/>
                  </a:cubicBezTo>
                  <a:cubicBezTo>
                    <a:pt x="325369" y="1284249"/>
                    <a:pt x="325166" y="1289278"/>
                    <a:pt x="325258" y="1294288"/>
                  </a:cubicBezTo>
                  <a:cubicBezTo>
                    <a:pt x="325424" y="1312997"/>
                    <a:pt x="324815" y="1331687"/>
                    <a:pt x="326293" y="1350378"/>
                  </a:cubicBezTo>
                  <a:cubicBezTo>
                    <a:pt x="327514" y="1367238"/>
                    <a:pt x="326053" y="1384191"/>
                    <a:pt x="321967" y="1400607"/>
                  </a:cubicBezTo>
                  <a:cubicBezTo>
                    <a:pt x="318677" y="1414324"/>
                    <a:pt x="316698" y="1428338"/>
                    <a:pt x="311855" y="1441685"/>
                  </a:cubicBezTo>
                  <a:cubicBezTo>
                    <a:pt x="306142" y="1457566"/>
                    <a:pt x="295974" y="1469546"/>
                    <a:pt x="283477" y="1480324"/>
                  </a:cubicBezTo>
                  <a:cubicBezTo>
                    <a:pt x="265600" y="1495723"/>
                    <a:pt x="244784" y="1503858"/>
                    <a:pt x="221841" y="1507869"/>
                  </a:cubicBezTo>
                  <a:cubicBezTo>
                    <a:pt x="211322" y="1509866"/>
                    <a:pt x="200618" y="1510864"/>
                    <a:pt x="189914" y="1510864"/>
                  </a:cubicBezTo>
                  <a:cubicBezTo>
                    <a:pt x="166177" y="1510513"/>
                    <a:pt x="142402" y="1511493"/>
                    <a:pt x="118757" y="1509441"/>
                  </a:cubicBezTo>
                  <a:cubicBezTo>
                    <a:pt x="97016" y="1507592"/>
                    <a:pt x="78086" y="1499864"/>
                    <a:pt x="65810" y="1480139"/>
                  </a:cubicBezTo>
                  <a:cubicBezTo>
                    <a:pt x="56160" y="1464591"/>
                    <a:pt x="46990" y="1448840"/>
                    <a:pt x="42849" y="1430741"/>
                  </a:cubicBezTo>
                  <a:cubicBezTo>
                    <a:pt x="41740" y="1425380"/>
                    <a:pt x="40982" y="1419963"/>
                    <a:pt x="40575" y="1414509"/>
                  </a:cubicBezTo>
                  <a:cubicBezTo>
                    <a:pt x="40372" y="1412273"/>
                    <a:pt x="40686" y="1409906"/>
                    <a:pt x="39355" y="1407872"/>
                  </a:cubicBezTo>
                  <a:cubicBezTo>
                    <a:pt x="36379" y="1395579"/>
                    <a:pt x="34696" y="1383026"/>
                    <a:pt x="34345" y="1370381"/>
                  </a:cubicBezTo>
                  <a:cubicBezTo>
                    <a:pt x="33920" y="1361803"/>
                    <a:pt x="32496" y="1353280"/>
                    <a:pt x="31332" y="1344795"/>
                  </a:cubicBezTo>
                  <a:cubicBezTo>
                    <a:pt x="29742" y="1332593"/>
                    <a:pt x="30167" y="1320336"/>
                    <a:pt x="28466" y="1308135"/>
                  </a:cubicBezTo>
                  <a:cubicBezTo>
                    <a:pt x="26432" y="1293548"/>
                    <a:pt x="24011" y="1279017"/>
                    <a:pt x="22070" y="1264413"/>
                  </a:cubicBezTo>
                  <a:cubicBezTo>
                    <a:pt x="19222" y="1243079"/>
                    <a:pt x="15303" y="1221892"/>
                    <a:pt x="13011" y="1200484"/>
                  </a:cubicBezTo>
                  <a:cubicBezTo>
                    <a:pt x="9923" y="1171552"/>
                    <a:pt x="7816" y="1142601"/>
                    <a:pt x="6078" y="1113595"/>
                  </a:cubicBezTo>
                  <a:cubicBezTo>
                    <a:pt x="3619" y="1072479"/>
                    <a:pt x="975" y="1031438"/>
                    <a:pt x="532" y="990212"/>
                  </a:cubicBezTo>
                  <a:cubicBezTo>
                    <a:pt x="273" y="969377"/>
                    <a:pt x="-2648" y="948431"/>
                    <a:pt x="-2038" y="927596"/>
                  </a:cubicBezTo>
                  <a:cubicBezTo>
                    <a:pt x="-1631" y="914285"/>
                    <a:pt x="-2333" y="900826"/>
                    <a:pt x="-411" y="887553"/>
                  </a:cubicBezTo>
                  <a:cubicBezTo>
                    <a:pt x="-59" y="885297"/>
                    <a:pt x="458" y="883061"/>
                    <a:pt x="624" y="880787"/>
                  </a:cubicBezTo>
                  <a:cubicBezTo>
                    <a:pt x="2880" y="849821"/>
                    <a:pt x="3305" y="818762"/>
                    <a:pt x="1863" y="787759"/>
                  </a:cubicBezTo>
                  <a:cubicBezTo>
                    <a:pt x="513" y="758790"/>
                    <a:pt x="384" y="729821"/>
                    <a:pt x="1198" y="700870"/>
                  </a:cubicBezTo>
                  <a:cubicBezTo>
                    <a:pt x="1586" y="687652"/>
                    <a:pt x="2677" y="674433"/>
                    <a:pt x="1826" y="661234"/>
                  </a:cubicBezTo>
                  <a:cubicBezTo>
                    <a:pt x="347" y="638421"/>
                    <a:pt x="513" y="615626"/>
                    <a:pt x="1253" y="592832"/>
                  </a:cubicBezTo>
                  <a:cubicBezTo>
                    <a:pt x="2214" y="563418"/>
                    <a:pt x="3675" y="534042"/>
                    <a:pt x="4433" y="504630"/>
                  </a:cubicBezTo>
                  <a:cubicBezTo>
                    <a:pt x="4784" y="491430"/>
                    <a:pt x="3749" y="478193"/>
                    <a:pt x="3675" y="464956"/>
                  </a:cubicBezTo>
                  <a:cubicBezTo>
                    <a:pt x="3582" y="447153"/>
                    <a:pt x="3527" y="429350"/>
                    <a:pt x="4026" y="411565"/>
                  </a:cubicBezTo>
                  <a:cubicBezTo>
                    <a:pt x="4322" y="401989"/>
                    <a:pt x="5228" y="392449"/>
                    <a:pt x="6781" y="383003"/>
                  </a:cubicBezTo>
                  <a:cubicBezTo>
                    <a:pt x="9387" y="366790"/>
                    <a:pt x="11199" y="350484"/>
                    <a:pt x="12845" y="334160"/>
                  </a:cubicBezTo>
                  <a:cubicBezTo>
                    <a:pt x="14434" y="318501"/>
                    <a:pt x="17337" y="303028"/>
                    <a:pt x="19093" y="287406"/>
                  </a:cubicBezTo>
                  <a:cubicBezTo>
                    <a:pt x="22217" y="259546"/>
                    <a:pt x="26617" y="231945"/>
                    <a:pt x="31110" y="204214"/>
                  </a:cubicBezTo>
                  <a:cubicBezTo>
                    <a:pt x="35048" y="179922"/>
                    <a:pt x="37284" y="155389"/>
                    <a:pt x="41943" y="131190"/>
                  </a:cubicBezTo>
                  <a:cubicBezTo>
                    <a:pt x="44919" y="115716"/>
                    <a:pt x="49338" y="100649"/>
                    <a:pt x="53553" y="85490"/>
                  </a:cubicBezTo>
                  <a:cubicBezTo>
                    <a:pt x="55198" y="79555"/>
                    <a:pt x="56751" y="73584"/>
                    <a:pt x="58193" y="67613"/>
                  </a:cubicBezTo>
                  <a:cubicBezTo>
                    <a:pt x="61429" y="53840"/>
                    <a:pt x="66439" y="40529"/>
                    <a:pt x="73075" y="28032"/>
                  </a:cubicBezTo>
                  <a:cubicBezTo>
                    <a:pt x="77383" y="20008"/>
                    <a:pt x="81857" y="12040"/>
                    <a:pt x="84593" y="3296"/>
                  </a:cubicBezTo>
                  <a:lnTo>
                    <a:pt x="88420" y="-2768"/>
                  </a:lnTo>
                  <a:cubicBezTo>
                    <a:pt x="89141" y="1355"/>
                    <a:pt x="86238" y="4535"/>
                    <a:pt x="85388" y="8325"/>
                  </a:cubicBezTo>
                  <a:cubicBezTo>
                    <a:pt x="83133" y="18493"/>
                    <a:pt x="81394" y="28771"/>
                    <a:pt x="80174" y="39124"/>
                  </a:cubicBezTo>
                  <a:cubicBezTo>
                    <a:pt x="78695" y="51769"/>
                    <a:pt x="78104" y="64433"/>
                    <a:pt x="77216" y="77097"/>
                  </a:cubicBezTo>
                  <a:cubicBezTo>
                    <a:pt x="76588" y="86192"/>
                    <a:pt x="77216" y="95343"/>
                    <a:pt x="76015" y="104310"/>
                  </a:cubicBezTo>
                  <a:cubicBezTo>
                    <a:pt x="74536" y="116141"/>
                    <a:pt x="75830" y="128029"/>
                    <a:pt x="74610" y="139749"/>
                  </a:cubicBezTo>
                  <a:cubicBezTo>
                    <a:pt x="72410" y="160917"/>
                    <a:pt x="73260" y="182122"/>
                    <a:pt x="73815" y="203234"/>
                  </a:cubicBezTo>
                  <a:cubicBezTo>
                    <a:pt x="74092" y="213790"/>
                    <a:pt x="73667" y="224587"/>
                    <a:pt x="75996" y="235106"/>
                  </a:cubicBezTo>
                  <a:cubicBezTo>
                    <a:pt x="76255" y="236918"/>
                    <a:pt x="76310" y="238748"/>
                    <a:pt x="76163" y="240560"/>
                  </a:cubicBezTo>
                  <a:cubicBezTo>
                    <a:pt x="76163" y="254258"/>
                    <a:pt x="76255" y="267939"/>
                    <a:pt x="76163" y="281619"/>
                  </a:cubicBezTo>
                  <a:cubicBezTo>
                    <a:pt x="76052" y="294560"/>
                    <a:pt x="77753" y="307501"/>
                    <a:pt x="78603" y="320331"/>
                  </a:cubicBezTo>
                  <a:cubicBezTo>
                    <a:pt x="79343" y="331424"/>
                    <a:pt x="79934" y="342516"/>
                    <a:pt x="77901" y="353719"/>
                  </a:cubicBezTo>
                  <a:cubicBezTo>
                    <a:pt x="77179" y="357546"/>
                    <a:pt x="77179" y="361447"/>
                    <a:pt x="77901" y="365274"/>
                  </a:cubicBezTo>
                  <a:cubicBezTo>
                    <a:pt x="78492" y="369322"/>
                    <a:pt x="78843" y="373390"/>
                    <a:pt x="78954" y="377475"/>
                  </a:cubicBezTo>
                  <a:cubicBezTo>
                    <a:pt x="80119" y="391470"/>
                    <a:pt x="80193" y="405538"/>
                    <a:pt x="82652" y="419441"/>
                  </a:cubicBezTo>
                  <a:cubicBezTo>
                    <a:pt x="83576" y="424525"/>
                    <a:pt x="83595" y="429812"/>
                    <a:pt x="84167" y="434988"/>
                  </a:cubicBezTo>
                  <a:cubicBezTo>
                    <a:pt x="86331" y="454344"/>
                    <a:pt x="88642" y="473682"/>
                    <a:pt x="90934" y="493020"/>
                  </a:cubicBezTo>
                  <a:cubicBezTo>
                    <a:pt x="94631" y="524688"/>
                    <a:pt x="102229" y="555469"/>
                    <a:pt x="110937" y="586010"/>
                  </a:cubicBezTo>
                  <a:cubicBezTo>
                    <a:pt x="119903" y="617438"/>
                    <a:pt x="128592" y="648977"/>
                    <a:pt x="136431" y="680719"/>
                  </a:cubicBezTo>
                  <a:cubicBezTo>
                    <a:pt x="138187" y="688188"/>
                    <a:pt x="140443" y="695546"/>
                    <a:pt x="143160" y="702737"/>
                  </a:cubicBezTo>
                  <a:lnTo>
                    <a:pt x="144177" y="705362"/>
                  </a:lnTo>
                  <a:cubicBezTo>
                    <a:pt x="147892" y="715641"/>
                    <a:pt x="150758" y="726216"/>
                    <a:pt x="152736" y="736957"/>
                  </a:cubicBezTo>
                  <a:close/>
                </a:path>
              </a:pathLst>
            </a:custGeom>
            <a:solidFill>
              <a:srgbClr val="B14100"/>
            </a:solidFill>
            <a:ln w="1847" cap="flat">
              <a:noFill/>
              <a:prstDash val="solid"/>
              <a:miter/>
            </a:ln>
          </p:spPr>
          <p:txBody>
            <a:bodyPr rtlCol="0" anchor="ctr"/>
            <a:lstStyle/>
            <a:p>
              <a:endParaRPr lang="es-CO"/>
            </a:p>
          </p:txBody>
        </p:sp>
        <p:sp>
          <p:nvSpPr>
            <p:cNvPr id="21" name="Freeform: Shape 20">
              <a:extLst>
                <a:ext uri="{FF2B5EF4-FFF2-40B4-BE49-F238E27FC236}">
                  <a16:creationId xmlns:a16="http://schemas.microsoft.com/office/drawing/2014/main" id="{D883936B-6BEE-F696-705A-F3C0BD7FC697}"/>
                </a:ext>
              </a:extLst>
            </p:cNvPr>
            <p:cNvSpPr/>
            <p:nvPr/>
          </p:nvSpPr>
          <p:spPr>
            <a:xfrm>
              <a:off x="-1942894" y="2507002"/>
              <a:ext cx="182927" cy="650952"/>
            </a:xfrm>
            <a:custGeom>
              <a:avLst/>
              <a:gdLst>
                <a:gd name="connsiteX0" fmla="*/ 168166 w 182927"/>
                <a:gd name="connsiteY0" fmla="*/ 8488 h 650952"/>
                <a:gd name="connsiteX1" fmla="*/ 166668 w 182927"/>
                <a:gd name="connsiteY1" fmla="*/ 44685 h 650952"/>
                <a:gd name="connsiteX2" fmla="*/ 167722 w 182927"/>
                <a:gd name="connsiteY2" fmla="*/ 100738 h 650952"/>
                <a:gd name="connsiteX3" fmla="*/ 168461 w 182927"/>
                <a:gd name="connsiteY3" fmla="*/ 160192 h 650952"/>
                <a:gd name="connsiteX4" fmla="*/ 168665 w 182927"/>
                <a:gd name="connsiteY4" fmla="*/ 179308 h 650952"/>
                <a:gd name="connsiteX5" fmla="*/ 167962 w 182927"/>
                <a:gd name="connsiteY5" fmla="*/ 187442 h 650952"/>
                <a:gd name="connsiteX6" fmla="*/ 165134 w 182927"/>
                <a:gd name="connsiteY6" fmla="*/ 222124 h 650952"/>
                <a:gd name="connsiteX7" fmla="*/ 165688 w 182927"/>
                <a:gd name="connsiteY7" fmla="*/ 310419 h 650952"/>
                <a:gd name="connsiteX8" fmla="*/ 168461 w 182927"/>
                <a:gd name="connsiteY8" fmla="*/ 384238 h 650952"/>
                <a:gd name="connsiteX9" fmla="*/ 172991 w 182927"/>
                <a:gd name="connsiteY9" fmla="*/ 451069 h 650952"/>
                <a:gd name="connsiteX10" fmla="*/ 174211 w 182927"/>
                <a:gd name="connsiteY10" fmla="*/ 505051 h 650952"/>
                <a:gd name="connsiteX11" fmla="*/ 175598 w 182927"/>
                <a:gd name="connsiteY11" fmla="*/ 542617 h 650952"/>
                <a:gd name="connsiteX12" fmla="*/ 180663 w 182927"/>
                <a:gd name="connsiteY12" fmla="*/ 600500 h 650952"/>
                <a:gd name="connsiteX13" fmla="*/ 179091 w 182927"/>
                <a:gd name="connsiteY13" fmla="*/ 620207 h 650952"/>
                <a:gd name="connsiteX14" fmla="*/ 151472 w 182927"/>
                <a:gd name="connsiteY14" fmla="*/ 646551 h 650952"/>
                <a:gd name="connsiteX15" fmla="*/ 107732 w 182927"/>
                <a:gd name="connsiteY15" fmla="*/ 643058 h 650952"/>
                <a:gd name="connsiteX16" fmla="*/ 81553 w 182927"/>
                <a:gd name="connsiteY16" fmla="*/ 633037 h 650952"/>
                <a:gd name="connsiteX17" fmla="*/ 55542 w 182927"/>
                <a:gd name="connsiteY17" fmla="*/ 616880 h 650952"/>
                <a:gd name="connsiteX18" fmla="*/ 29660 w 182927"/>
                <a:gd name="connsiteY18" fmla="*/ 588650 h 650952"/>
                <a:gd name="connsiteX19" fmla="*/ 19844 w 182927"/>
                <a:gd name="connsiteY19" fmla="*/ 570015 h 650952"/>
                <a:gd name="connsiteX20" fmla="*/ 5627 w 182927"/>
                <a:gd name="connsiteY20" fmla="*/ 506752 h 650952"/>
                <a:gd name="connsiteX21" fmla="*/ 3168 w 182927"/>
                <a:gd name="connsiteY21" fmla="*/ 425501 h 650952"/>
                <a:gd name="connsiteX22" fmla="*/ 2651 w 182927"/>
                <a:gd name="connsiteY22" fmla="*/ 409122 h 650952"/>
                <a:gd name="connsiteX23" fmla="*/ -1453 w 182927"/>
                <a:gd name="connsiteY23" fmla="*/ 340904 h 650952"/>
                <a:gd name="connsiteX24" fmla="*/ -954 w 182927"/>
                <a:gd name="connsiteY24" fmla="*/ 303320 h 650952"/>
                <a:gd name="connsiteX25" fmla="*/ 2096 w 182927"/>
                <a:gd name="connsiteY25" fmla="*/ 267917 h 650952"/>
                <a:gd name="connsiteX26" fmla="*/ 6736 w 182927"/>
                <a:gd name="connsiteY26" fmla="*/ 168881 h 650952"/>
                <a:gd name="connsiteX27" fmla="*/ 6866 w 182927"/>
                <a:gd name="connsiteY27" fmla="*/ 103179 h 650952"/>
                <a:gd name="connsiteX28" fmla="*/ 9953 w 182927"/>
                <a:gd name="connsiteY28" fmla="*/ 53392 h 650952"/>
                <a:gd name="connsiteX29" fmla="*/ 15961 w 182927"/>
                <a:gd name="connsiteY29" fmla="*/ 4568 h 650952"/>
                <a:gd name="connsiteX30" fmla="*/ 17274 w 182927"/>
                <a:gd name="connsiteY30" fmla="*/ 76 h 650952"/>
                <a:gd name="connsiteX31" fmla="*/ 27313 w 182927"/>
                <a:gd name="connsiteY31" fmla="*/ 1019 h 650952"/>
                <a:gd name="connsiteX32" fmla="*/ 48092 w 182927"/>
                <a:gd name="connsiteY32" fmla="*/ 6565 h 650952"/>
                <a:gd name="connsiteX33" fmla="*/ 61033 w 182927"/>
                <a:gd name="connsiteY33" fmla="*/ 16585 h 650952"/>
                <a:gd name="connsiteX34" fmla="*/ 105513 w 182927"/>
                <a:gd name="connsiteY34" fmla="*/ 22981 h 650952"/>
                <a:gd name="connsiteX35" fmla="*/ 160826 w 182927"/>
                <a:gd name="connsiteY35" fmla="*/ 14681 h 650952"/>
                <a:gd name="connsiteX36" fmla="*/ 168166 w 182927"/>
                <a:gd name="connsiteY36" fmla="*/ 8488 h 65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82927" h="650952">
                  <a:moveTo>
                    <a:pt x="168166" y="8488"/>
                  </a:moveTo>
                  <a:cubicBezTo>
                    <a:pt x="167648" y="20541"/>
                    <a:pt x="166872" y="32613"/>
                    <a:pt x="166668" y="44685"/>
                  </a:cubicBezTo>
                  <a:cubicBezTo>
                    <a:pt x="166354" y="63376"/>
                    <a:pt x="166299" y="82029"/>
                    <a:pt x="167722" y="100738"/>
                  </a:cubicBezTo>
                  <a:cubicBezTo>
                    <a:pt x="169201" y="120501"/>
                    <a:pt x="170329" y="140337"/>
                    <a:pt x="168461" y="160192"/>
                  </a:cubicBezTo>
                  <a:cubicBezTo>
                    <a:pt x="167630" y="166534"/>
                    <a:pt x="167704" y="172986"/>
                    <a:pt x="168665" y="179308"/>
                  </a:cubicBezTo>
                  <a:cubicBezTo>
                    <a:pt x="168998" y="182044"/>
                    <a:pt x="168757" y="184799"/>
                    <a:pt x="167962" y="187442"/>
                  </a:cubicBezTo>
                  <a:cubicBezTo>
                    <a:pt x="165356" y="198886"/>
                    <a:pt x="165097" y="210496"/>
                    <a:pt x="165134" y="222124"/>
                  </a:cubicBezTo>
                  <a:cubicBezTo>
                    <a:pt x="165226" y="251556"/>
                    <a:pt x="164764" y="281006"/>
                    <a:pt x="165688" y="310419"/>
                  </a:cubicBezTo>
                  <a:cubicBezTo>
                    <a:pt x="166465" y="335025"/>
                    <a:pt x="167223" y="359650"/>
                    <a:pt x="168461" y="384238"/>
                  </a:cubicBezTo>
                  <a:cubicBezTo>
                    <a:pt x="169571" y="406533"/>
                    <a:pt x="170754" y="428829"/>
                    <a:pt x="172991" y="451069"/>
                  </a:cubicBezTo>
                  <a:cubicBezTo>
                    <a:pt x="174729" y="469001"/>
                    <a:pt x="175135" y="487045"/>
                    <a:pt x="174211" y="505051"/>
                  </a:cubicBezTo>
                  <a:cubicBezTo>
                    <a:pt x="173878" y="517585"/>
                    <a:pt x="174341" y="530138"/>
                    <a:pt x="175598" y="542617"/>
                  </a:cubicBezTo>
                  <a:cubicBezTo>
                    <a:pt x="177169" y="561936"/>
                    <a:pt x="180145" y="581107"/>
                    <a:pt x="180663" y="600500"/>
                  </a:cubicBezTo>
                  <a:cubicBezTo>
                    <a:pt x="181088" y="607118"/>
                    <a:pt x="180571" y="613755"/>
                    <a:pt x="179091" y="620207"/>
                  </a:cubicBezTo>
                  <a:cubicBezTo>
                    <a:pt x="175228" y="634646"/>
                    <a:pt x="165836" y="643353"/>
                    <a:pt x="151472" y="646551"/>
                  </a:cubicBezTo>
                  <a:cubicBezTo>
                    <a:pt x="136849" y="649583"/>
                    <a:pt x="121671" y="648382"/>
                    <a:pt x="107732" y="643058"/>
                  </a:cubicBezTo>
                  <a:cubicBezTo>
                    <a:pt x="98932" y="639933"/>
                    <a:pt x="90243" y="636476"/>
                    <a:pt x="81553" y="633037"/>
                  </a:cubicBezTo>
                  <a:cubicBezTo>
                    <a:pt x="71940" y="629340"/>
                    <a:pt x="63122" y="623849"/>
                    <a:pt x="55542" y="616880"/>
                  </a:cubicBezTo>
                  <a:cubicBezTo>
                    <a:pt x="46373" y="607969"/>
                    <a:pt x="37739" y="598559"/>
                    <a:pt x="29660" y="588650"/>
                  </a:cubicBezTo>
                  <a:cubicBezTo>
                    <a:pt x="25149" y="583178"/>
                    <a:pt x="21803" y="576837"/>
                    <a:pt x="19844" y="570015"/>
                  </a:cubicBezTo>
                  <a:cubicBezTo>
                    <a:pt x="13392" y="549309"/>
                    <a:pt x="7661" y="528382"/>
                    <a:pt x="5627" y="506752"/>
                  </a:cubicBezTo>
                  <a:cubicBezTo>
                    <a:pt x="3076" y="479761"/>
                    <a:pt x="1098" y="452695"/>
                    <a:pt x="3168" y="425501"/>
                  </a:cubicBezTo>
                  <a:cubicBezTo>
                    <a:pt x="3575" y="420084"/>
                    <a:pt x="2706" y="414594"/>
                    <a:pt x="2651" y="409122"/>
                  </a:cubicBezTo>
                  <a:cubicBezTo>
                    <a:pt x="2336" y="386308"/>
                    <a:pt x="968" y="363569"/>
                    <a:pt x="-1453" y="340904"/>
                  </a:cubicBezTo>
                  <a:cubicBezTo>
                    <a:pt x="-2766" y="328407"/>
                    <a:pt x="-1897" y="315854"/>
                    <a:pt x="-954" y="303320"/>
                  </a:cubicBezTo>
                  <a:cubicBezTo>
                    <a:pt x="-85" y="291506"/>
                    <a:pt x="802" y="279693"/>
                    <a:pt x="2096" y="267917"/>
                  </a:cubicBezTo>
                  <a:cubicBezTo>
                    <a:pt x="5368" y="235010"/>
                    <a:pt x="6921" y="201955"/>
                    <a:pt x="6736" y="168881"/>
                  </a:cubicBezTo>
                  <a:cubicBezTo>
                    <a:pt x="6736" y="146993"/>
                    <a:pt x="6626" y="125085"/>
                    <a:pt x="6866" y="103179"/>
                  </a:cubicBezTo>
                  <a:cubicBezTo>
                    <a:pt x="7032" y="86540"/>
                    <a:pt x="8548" y="69902"/>
                    <a:pt x="9953" y="53392"/>
                  </a:cubicBezTo>
                  <a:cubicBezTo>
                    <a:pt x="11358" y="36884"/>
                    <a:pt x="13410" y="20781"/>
                    <a:pt x="15961" y="4568"/>
                  </a:cubicBezTo>
                  <a:cubicBezTo>
                    <a:pt x="15906" y="2978"/>
                    <a:pt x="16368" y="1388"/>
                    <a:pt x="17274" y="76"/>
                  </a:cubicBezTo>
                  <a:cubicBezTo>
                    <a:pt x="21711" y="5622"/>
                    <a:pt x="21711" y="5622"/>
                    <a:pt x="27313" y="1019"/>
                  </a:cubicBezTo>
                  <a:cubicBezTo>
                    <a:pt x="35207" y="-5526"/>
                    <a:pt x="44432" y="-3529"/>
                    <a:pt x="48092" y="6565"/>
                  </a:cubicBezTo>
                  <a:cubicBezTo>
                    <a:pt x="50551" y="13294"/>
                    <a:pt x="54821" y="15420"/>
                    <a:pt x="61033" y="16585"/>
                  </a:cubicBezTo>
                  <a:cubicBezTo>
                    <a:pt x="75823" y="19321"/>
                    <a:pt x="90298" y="23758"/>
                    <a:pt x="105513" y="22981"/>
                  </a:cubicBezTo>
                  <a:cubicBezTo>
                    <a:pt x="124203" y="22038"/>
                    <a:pt x="142321" y="17028"/>
                    <a:pt x="160826" y="14681"/>
                  </a:cubicBezTo>
                  <a:cubicBezTo>
                    <a:pt x="165023" y="14144"/>
                    <a:pt x="164117" y="8580"/>
                    <a:pt x="168166" y="8488"/>
                  </a:cubicBezTo>
                  <a:close/>
                </a:path>
              </a:pathLst>
            </a:custGeom>
            <a:solidFill>
              <a:srgbClr val="B14100"/>
            </a:solidFill>
            <a:ln w="1847" cap="flat">
              <a:noFill/>
              <a:prstDash val="solid"/>
              <a:miter/>
            </a:ln>
          </p:spPr>
          <p:txBody>
            <a:bodyPr rtlCol="0" anchor="ctr"/>
            <a:lstStyle/>
            <a:p>
              <a:endParaRPr lang="es-CO"/>
            </a:p>
          </p:txBody>
        </p:sp>
        <p:sp>
          <p:nvSpPr>
            <p:cNvPr id="22" name="Freeform: Shape 21">
              <a:extLst>
                <a:ext uri="{FF2B5EF4-FFF2-40B4-BE49-F238E27FC236}">
                  <a16:creationId xmlns:a16="http://schemas.microsoft.com/office/drawing/2014/main" id="{1A04240B-78D0-8A23-8DF4-712D0ECFA449}"/>
                </a:ext>
              </a:extLst>
            </p:cNvPr>
            <p:cNvSpPr/>
            <p:nvPr/>
          </p:nvSpPr>
          <p:spPr>
            <a:xfrm>
              <a:off x="-1163612" y="2567636"/>
              <a:ext cx="520773" cy="979361"/>
            </a:xfrm>
            <a:custGeom>
              <a:avLst/>
              <a:gdLst>
                <a:gd name="connsiteX0" fmla="*/ 211782 w 520773"/>
                <a:gd name="connsiteY0" fmla="*/ 973666 h 979361"/>
                <a:gd name="connsiteX1" fmla="*/ 210432 w 520773"/>
                <a:gd name="connsiteY1" fmla="*/ 973666 h 979361"/>
                <a:gd name="connsiteX2" fmla="*/ 197769 w 520773"/>
                <a:gd name="connsiteY2" fmla="*/ 971448 h 979361"/>
                <a:gd name="connsiteX3" fmla="*/ 188951 w 520773"/>
                <a:gd name="connsiteY3" fmla="*/ 971448 h 979361"/>
                <a:gd name="connsiteX4" fmla="*/ 177581 w 520773"/>
                <a:gd name="connsiteY4" fmla="*/ 973610 h 979361"/>
                <a:gd name="connsiteX5" fmla="*/ 172035 w 520773"/>
                <a:gd name="connsiteY5" fmla="*/ 973610 h 979361"/>
                <a:gd name="connsiteX6" fmla="*/ 128147 w 520773"/>
                <a:gd name="connsiteY6" fmla="*/ 973610 h 979361"/>
                <a:gd name="connsiteX7" fmla="*/ 125447 w 520773"/>
                <a:gd name="connsiteY7" fmla="*/ 973610 h 979361"/>
                <a:gd name="connsiteX8" fmla="*/ 124079 w 520773"/>
                <a:gd name="connsiteY8" fmla="*/ 969525 h 979361"/>
                <a:gd name="connsiteX9" fmla="*/ 122711 w 520773"/>
                <a:gd name="connsiteY9" fmla="*/ 968138 h 979361"/>
                <a:gd name="connsiteX10" fmla="*/ 118589 w 520773"/>
                <a:gd name="connsiteY10" fmla="*/ 968138 h 979361"/>
                <a:gd name="connsiteX11" fmla="*/ 117221 w 520773"/>
                <a:gd name="connsiteY11" fmla="*/ 969525 h 979361"/>
                <a:gd name="connsiteX12" fmla="*/ 115853 w 520773"/>
                <a:gd name="connsiteY12" fmla="*/ 969525 h 979361"/>
                <a:gd name="connsiteX13" fmla="*/ 114596 w 520773"/>
                <a:gd name="connsiteY13" fmla="*/ 969636 h 979361"/>
                <a:gd name="connsiteX14" fmla="*/ 114484 w 520773"/>
                <a:gd name="connsiteY14" fmla="*/ 969525 h 979361"/>
                <a:gd name="connsiteX15" fmla="*/ 111748 w 520773"/>
                <a:gd name="connsiteY15" fmla="*/ 968138 h 979361"/>
                <a:gd name="connsiteX16" fmla="*/ 107644 w 520773"/>
                <a:gd name="connsiteY16" fmla="*/ 968138 h 979361"/>
                <a:gd name="connsiteX17" fmla="*/ 106276 w 520773"/>
                <a:gd name="connsiteY17" fmla="*/ 968138 h 979361"/>
                <a:gd name="connsiteX18" fmla="*/ 104908 w 520773"/>
                <a:gd name="connsiteY18" fmla="*/ 966770 h 979361"/>
                <a:gd name="connsiteX19" fmla="*/ 102172 w 520773"/>
                <a:gd name="connsiteY19" fmla="*/ 966770 h 979361"/>
                <a:gd name="connsiteX20" fmla="*/ 100786 w 520773"/>
                <a:gd name="connsiteY20" fmla="*/ 965402 h 979361"/>
                <a:gd name="connsiteX21" fmla="*/ 96682 w 520773"/>
                <a:gd name="connsiteY21" fmla="*/ 965402 h 979361"/>
                <a:gd name="connsiteX22" fmla="*/ 95314 w 520773"/>
                <a:gd name="connsiteY22" fmla="*/ 964034 h 979361"/>
                <a:gd name="connsiteX23" fmla="*/ 92577 w 520773"/>
                <a:gd name="connsiteY23" fmla="*/ 961298 h 979361"/>
                <a:gd name="connsiteX24" fmla="*/ 91209 w 520773"/>
                <a:gd name="connsiteY24" fmla="*/ 959930 h 979361"/>
                <a:gd name="connsiteX25" fmla="*/ 88473 w 520773"/>
                <a:gd name="connsiteY25" fmla="*/ 958562 h 979361"/>
                <a:gd name="connsiteX26" fmla="*/ 87105 w 520773"/>
                <a:gd name="connsiteY26" fmla="*/ 957194 h 979361"/>
                <a:gd name="connsiteX27" fmla="*/ 80246 w 520773"/>
                <a:gd name="connsiteY27" fmla="*/ 957194 h 979361"/>
                <a:gd name="connsiteX28" fmla="*/ 78878 w 520773"/>
                <a:gd name="connsiteY28" fmla="*/ 955826 h 979361"/>
                <a:gd name="connsiteX29" fmla="*/ 76142 w 520773"/>
                <a:gd name="connsiteY29" fmla="*/ 951722 h 979361"/>
                <a:gd name="connsiteX30" fmla="*/ 74774 w 520773"/>
                <a:gd name="connsiteY30" fmla="*/ 950335 h 979361"/>
                <a:gd name="connsiteX31" fmla="*/ 70670 w 520773"/>
                <a:gd name="connsiteY31" fmla="*/ 946231 h 979361"/>
                <a:gd name="connsiteX32" fmla="*/ 69302 w 520773"/>
                <a:gd name="connsiteY32" fmla="*/ 944863 h 979361"/>
                <a:gd name="connsiteX33" fmla="*/ 62443 w 520773"/>
                <a:gd name="connsiteY33" fmla="*/ 942127 h 979361"/>
                <a:gd name="connsiteX34" fmla="*/ 61075 w 520773"/>
                <a:gd name="connsiteY34" fmla="*/ 940759 h 979361"/>
                <a:gd name="connsiteX35" fmla="*/ 56971 w 520773"/>
                <a:gd name="connsiteY35" fmla="*/ 933919 h 979361"/>
                <a:gd name="connsiteX36" fmla="*/ 55603 w 520773"/>
                <a:gd name="connsiteY36" fmla="*/ 932532 h 979361"/>
                <a:gd name="connsiteX37" fmla="*/ 46008 w 520773"/>
                <a:gd name="connsiteY37" fmla="*/ 925692 h 979361"/>
                <a:gd name="connsiteX38" fmla="*/ 44640 w 520773"/>
                <a:gd name="connsiteY38" fmla="*/ 924324 h 979361"/>
                <a:gd name="connsiteX39" fmla="*/ 40536 w 520773"/>
                <a:gd name="connsiteY39" fmla="*/ 914729 h 979361"/>
                <a:gd name="connsiteX40" fmla="*/ 39168 w 520773"/>
                <a:gd name="connsiteY40" fmla="*/ 913361 h 979361"/>
                <a:gd name="connsiteX41" fmla="*/ 37800 w 520773"/>
                <a:gd name="connsiteY41" fmla="*/ 911993 h 979361"/>
                <a:gd name="connsiteX42" fmla="*/ 36432 w 520773"/>
                <a:gd name="connsiteY42" fmla="*/ 910625 h 979361"/>
                <a:gd name="connsiteX43" fmla="*/ 33696 w 520773"/>
                <a:gd name="connsiteY43" fmla="*/ 909257 h 979361"/>
                <a:gd name="connsiteX44" fmla="*/ 32328 w 520773"/>
                <a:gd name="connsiteY44" fmla="*/ 907889 h 979361"/>
                <a:gd name="connsiteX45" fmla="*/ 30960 w 520773"/>
                <a:gd name="connsiteY45" fmla="*/ 906521 h 979361"/>
                <a:gd name="connsiteX46" fmla="*/ 25414 w 520773"/>
                <a:gd name="connsiteY46" fmla="*/ 892822 h 979361"/>
                <a:gd name="connsiteX47" fmla="*/ 24046 w 520773"/>
                <a:gd name="connsiteY47" fmla="*/ 891454 h 979361"/>
                <a:gd name="connsiteX48" fmla="*/ 22678 w 520773"/>
                <a:gd name="connsiteY48" fmla="*/ 890086 h 979361"/>
                <a:gd name="connsiteX49" fmla="*/ 19942 w 520773"/>
                <a:gd name="connsiteY49" fmla="*/ 880491 h 979361"/>
                <a:gd name="connsiteX50" fmla="*/ 18574 w 520773"/>
                <a:gd name="connsiteY50" fmla="*/ 879123 h 979361"/>
                <a:gd name="connsiteX51" fmla="*/ 18574 w 520773"/>
                <a:gd name="connsiteY51" fmla="*/ 875019 h 979361"/>
                <a:gd name="connsiteX52" fmla="*/ 17206 w 520773"/>
                <a:gd name="connsiteY52" fmla="*/ 873651 h 979361"/>
                <a:gd name="connsiteX53" fmla="*/ 15838 w 520773"/>
                <a:gd name="connsiteY53" fmla="*/ 870914 h 979361"/>
                <a:gd name="connsiteX54" fmla="*/ 14469 w 520773"/>
                <a:gd name="connsiteY54" fmla="*/ 869546 h 979361"/>
                <a:gd name="connsiteX55" fmla="*/ 13101 w 520773"/>
                <a:gd name="connsiteY55" fmla="*/ 868178 h 979361"/>
                <a:gd name="connsiteX56" fmla="*/ 10365 w 520773"/>
                <a:gd name="connsiteY56" fmla="*/ 858676 h 979361"/>
                <a:gd name="connsiteX57" fmla="*/ 7610 w 520773"/>
                <a:gd name="connsiteY57" fmla="*/ 846253 h 979361"/>
                <a:gd name="connsiteX58" fmla="*/ 6242 w 520773"/>
                <a:gd name="connsiteY58" fmla="*/ 844885 h 979361"/>
                <a:gd name="connsiteX59" fmla="*/ 4874 w 520773"/>
                <a:gd name="connsiteY59" fmla="*/ 843517 h 979361"/>
                <a:gd name="connsiteX60" fmla="*/ 4874 w 520773"/>
                <a:gd name="connsiteY60" fmla="*/ 834680 h 979361"/>
                <a:gd name="connsiteX61" fmla="*/ 2841 w 520773"/>
                <a:gd name="connsiteY61" fmla="*/ 822811 h 979361"/>
                <a:gd name="connsiteX62" fmla="*/ 2138 w 520773"/>
                <a:gd name="connsiteY62" fmla="*/ 816137 h 979361"/>
                <a:gd name="connsiteX63" fmla="*/ 3506 w 520773"/>
                <a:gd name="connsiteY63" fmla="*/ 814769 h 979361"/>
                <a:gd name="connsiteX64" fmla="*/ 2138 w 520773"/>
                <a:gd name="connsiteY64" fmla="*/ 805175 h 979361"/>
                <a:gd name="connsiteX65" fmla="*/ 770 w 520773"/>
                <a:gd name="connsiteY65" fmla="*/ 803807 h 979361"/>
                <a:gd name="connsiteX66" fmla="*/ 770 w 520773"/>
                <a:gd name="connsiteY66" fmla="*/ 798261 h 979361"/>
                <a:gd name="connsiteX67" fmla="*/ 2138 w 520773"/>
                <a:gd name="connsiteY67" fmla="*/ 796892 h 979361"/>
                <a:gd name="connsiteX68" fmla="*/ 992 w 520773"/>
                <a:gd name="connsiteY68" fmla="*/ 784155 h 979361"/>
                <a:gd name="connsiteX69" fmla="*/ 1288 w 520773"/>
                <a:gd name="connsiteY69" fmla="*/ 779496 h 979361"/>
                <a:gd name="connsiteX70" fmla="*/ 2138 w 520773"/>
                <a:gd name="connsiteY70" fmla="*/ 765390 h 979361"/>
                <a:gd name="connsiteX71" fmla="*/ 770 w 520773"/>
                <a:gd name="connsiteY71" fmla="*/ 764022 h 979361"/>
                <a:gd name="connsiteX72" fmla="*/ 770 w 520773"/>
                <a:gd name="connsiteY72" fmla="*/ 761286 h 979361"/>
                <a:gd name="connsiteX73" fmla="*/ 2138 w 520773"/>
                <a:gd name="connsiteY73" fmla="*/ 759900 h 979361"/>
                <a:gd name="connsiteX74" fmla="*/ 3506 w 520773"/>
                <a:gd name="connsiteY74" fmla="*/ 747587 h 979361"/>
                <a:gd name="connsiteX75" fmla="*/ 2138 w 520773"/>
                <a:gd name="connsiteY75" fmla="*/ 746219 h 979361"/>
                <a:gd name="connsiteX76" fmla="*/ 2138 w 520773"/>
                <a:gd name="connsiteY76" fmla="*/ 743464 h 979361"/>
                <a:gd name="connsiteX77" fmla="*/ 3506 w 520773"/>
                <a:gd name="connsiteY77" fmla="*/ 742096 h 979361"/>
                <a:gd name="connsiteX78" fmla="*/ 863 w 520773"/>
                <a:gd name="connsiteY78" fmla="*/ 733315 h 979361"/>
                <a:gd name="connsiteX79" fmla="*/ 475 w 520773"/>
                <a:gd name="connsiteY79" fmla="*/ 719967 h 979361"/>
                <a:gd name="connsiteX80" fmla="*/ 3506 w 520773"/>
                <a:gd name="connsiteY80" fmla="*/ 711981 h 979361"/>
                <a:gd name="connsiteX81" fmla="*/ 6095 w 520773"/>
                <a:gd name="connsiteY81" fmla="*/ 722463 h 979361"/>
                <a:gd name="connsiteX82" fmla="*/ 9015 w 520773"/>
                <a:gd name="connsiteY82" fmla="*/ 729507 h 979361"/>
                <a:gd name="connsiteX83" fmla="*/ 30350 w 520773"/>
                <a:gd name="connsiteY83" fmla="*/ 733685 h 979361"/>
                <a:gd name="connsiteX84" fmla="*/ 41775 w 520773"/>
                <a:gd name="connsiteY84" fmla="*/ 735404 h 979361"/>
                <a:gd name="connsiteX85" fmla="*/ 50131 w 520773"/>
                <a:gd name="connsiteY85" fmla="*/ 744962 h 979361"/>
                <a:gd name="connsiteX86" fmla="*/ 55233 w 520773"/>
                <a:gd name="connsiteY86" fmla="*/ 776261 h 979361"/>
                <a:gd name="connsiteX87" fmla="*/ 57526 w 520773"/>
                <a:gd name="connsiteY87" fmla="*/ 795154 h 979361"/>
                <a:gd name="connsiteX88" fmla="*/ 67731 w 520773"/>
                <a:gd name="connsiteY88" fmla="*/ 826823 h 979361"/>
                <a:gd name="connsiteX89" fmla="*/ 98123 w 520773"/>
                <a:gd name="connsiteY89" fmla="*/ 876738 h 979361"/>
                <a:gd name="connsiteX90" fmla="*/ 156099 w 520773"/>
                <a:gd name="connsiteY90" fmla="*/ 922531 h 979361"/>
                <a:gd name="connsiteX91" fmla="*/ 199636 w 520773"/>
                <a:gd name="connsiteY91" fmla="*/ 935472 h 979361"/>
                <a:gd name="connsiteX92" fmla="*/ 246538 w 520773"/>
                <a:gd name="connsiteY92" fmla="*/ 930961 h 979361"/>
                <a:gd name="connsiteX93" fmla="*/ 271181 w 520773"/>
                <a:gd name="connsiteY93" fmla="*/ 919333 h 979361"/>
                <a:gd name="connsiteX94" fmla="*/ 291221 w 520773"/>
                <a:gd name="connsiteY94" fmla="*/ 910736 h 979361"/>
                <a:gd name="connsiteX95" fmla="*/ 319617 w 520773"/>
                <a:gd name="connsiteY95" fmla="*/ 899126 h 979361"/>
                <a:gd name="connsiteX96" fmla="*/ 335017 w 520773"/>
                <a:gd name="connsiteY96" fmla="*/ 888034 h 979361"/>
                <a:gd name="connsiteX97" fmla="*/ 369367 w 520773"/>
                <a:gd name="connsiteY97" fmla="*/ 832332 h 979361"/>
                <a:gd name="connsiteX98" fmla="*/ 379719 w 520773"/>
                <a:gd name="connsiteY98" fmla="*/ 816877 h 979361"/>
                <a:gd name="connsiteX99" fmla="*/ 398206 w 520773"/>
                <a:gd name="connsiteY99" fmla="*/ 779718 h 979361"/>
                <a:gd name="connsiteX100" fmla="*/ 400739 w 520773"/>
                <a:gd name="connsiteY100" fmla="*/ 739675 h 979361"/>
                <a:gd name="connsiteX101" fmla="*/ 408467 w 520773"/>
                <a:gd name="connsiteY101" fmla="*/ 688669 h 979361"/>
                <a:gd name="connsiteX102" fmla="*/ 412903 w 520773"/>
                <a:gd name="connsiteY102" fmla="*/ 656390 h 979361"/>
                <a:gd name="connsiteX103" fmla="*/ 420779 w 520773"/>
                <a:gd name="connsiteY103" fmla="*/ 606789 h 979361"/>
                <a:gd name="connsiteX104" fmla="*/ 431871 w 520773"/>
                <a:gd name="connsiteY104" fmla="*/ 544617 h 979361"/>
                <a:gd name="connsiteX105" fmla="*/ 437528 w 520773"/>
                <a:gd name="connsiteY105" fmla="*/ 508401 h 979361"/>
                <a:gd name="connsiteX106" fmla="*/ 437621 w 520773"/>
                <a:gd name="connsiteY106" fmla="*/ 504981 h 979361"/>
                <a:gd name="connsiteX107" fmla="*/ 440043 w 520773"/>
                <a:gd name="connsiteY107" fmla="*/ 466971 h 979361"/>
                <a:gd name="connsiteX108" fmla="*/ 439284 w 520773"/>
                <a:gd name="connsiteY108" fmla="*/ 421271 h 979361"/>
                <a:gd name="connsiteX109" fmla="*/ 438989 w 520773"/>
                <a:gd name="connsiteY109" fmla="*/ 406241 h 979361"/>
                <a:gd name="connsiteX110" fmla="*/ 429209 w 520773"/>
                <a:gd name="connsiteY110" fmla="*/ 374813 h 979361"/>
                <a:gd name="connsiteX111" fmla="*/ 421297 w 520773"/>
                <a:gd name="connsiteY111" fmla="*/ 366346 h 979361"/>
                <a:gd name="connsiteX112" fmla="*/ 419614 w 520773"/>
                <a:gd name="connsiteY112" fmla="*/ 358489 h 979361"/>
                <a:gd name="connsiteX113" fmla="*/ 426787 w 520773"/>
                <a:gd name="connsiteY113" fmla="*/ 339336 h 979361"/>
                <a:gd name="connsiteX114" fmla="*/ 427786 w 520773"/>
                <a:gd name="connsiteY114" fmla="*/ 320849 h 979361"/>
                <a:gd name="connsiteX115" fmla="*/ 427582 w 520773"/>
                <a:gd name="connsiteY115" fmla="*/ 300366 h 979361"/>
                <a:gd name="connsiteX116" fmla="*/ 432260 w 520773"/>
                <a:gd name="connsiteY116" fmla="*/ 262633 h 979361"/>
                <a:gd name="connsiteX117" fmla="*/ 427157 w 520773"/>
                <a:gd name="connsiteY117" fmla="*/ 248990 h 979361"/>
                <a:gd name="connsiteX118" fmla="*/ 423903 w 520773"/>
                <a:gd name="connsiteY118" fmla="*/ 240430 h 979361"/>
                <a:gd name="connsiteX119" fmla="*/ 423903 w 520773"/>
                <a:gd name="connsiteY119" fmla="*/ 231538 h 979361"/>
                <a:gd name="connsiteX120" fmla="*/ 424975 w 520773"/>
                <a:gd name="connsiteY120" fmla="*/ 226990 h 979361"/>
                <a:gd name="connsiteX121" fmla="*/ 427139 w 520773"/>
                <a:gd name="connsiteY121" fmla="*/ 211627 h 979361"/>
                <a:gd name="connsiteX122" fmla="*/ 422702 w 520773"/>
                <a:gd name="connsiteY122" fmla="*/ 179423 h 979361"/>
                <a:gd name="connsiteX123" fmla="*/ 428765 w 520773"/>
                <a:gd name="connsiteY123" fmla="*/ 148753 h 979361"/>
                <a:gd name="connsiteX124" fmla="*/ 432204 w 520773"/>
                <a:gd name="connsiteY124" fmla="*/ 129378 h 979361"/>
                <a:gd name="connsiteX125" fmla="*/ 426399 w 520773"/>
                <a:gd name="connsiteY125" fmla="*/ 113923 h 979361"/>
                <a:gd name="connsiteX126" fmla="*/ 424550 w 520773"/>
                <a:gd name="connsiteY126" fmla="*/ 107933 h 979361"/>
                <a:gd name="connsiteX127" fmla="*/ 433406 w 520773"/>
                <a:gd name="connsiteY127" fmla="*/ 72382 h 979361"/>
                <a:gd name="connsiteX128" fmla="*/ 437713 w 520773"/>
                <a:gd name="connsiteY128" fmla="*/ 40104 h 979361"/>
                <a:gd name="connsiteX129" fmla="*/ 417544 w 520773"/>
                <a:gd name="connsiteY129" fmla="*/ 20323 h 979361"/>
                <a:gd name="connsiteX130" fmla="*/ 414124 w 520773"/>
                <a:gd name="connsiteY130" fmla="*/ 20323 h 979361"/>
                <a:gd name="connsiteX131" fmla="*/ 408189 w 520773"/>
                <a:gd name="connsiteY131" fmla="*/ 18788 h 979361"/>
                <a:gd name="connsiteX132" fmla="*/ 412645 w 520773"/>
                <a:gd name="connsiteY132" fmla="*/ 14167 h 979361"/>
                <a:gd name="connsiteX133" fmla="*/ 430392 w 520773"/>
                <a:gd name="connsiteY133" fmla="*/ 5496 h 979361"/>
                <a:gd name="connsiteX134" fmla="*/ 445090 w 520773"/>
                <a:gd name="connsiteY134" fmla="*/ -1899 h 979361"/>
                <a:gd name="connsiteX135" fmla="*/ 451098 w 520773"/>
                <a:gd name="connsiteY135" fmla="*/ 1355 h 979361"/>
                <a:gd name="connsiteX136" fmla="*/ 457920 w 520773"/>
                <a:gd name="connsiteY136" fmla="*/ 45724 h 979361"/>
                <a:gd name="connsiteX137" fmla="*/ 460360 w 520773"/>
                <a:gd name="connsiteY137" fmla="*/ 64562 h 979361"/>
                <a:gd name="connsiteX138" fmla="*/ 465703 w 520773"/>
                <a:gd name="connsiteY138" fmla="*/ 89039 h 979361"/>
                <a:gd name="connsiteX139" fmla="*/ 466239 w 520773"/>
                <a:gd name="connsiteY139" fmla="*/ 92386 h 979361"/>
                <a:gd name="connsiteX140" fmla="*/ 467865 w 520773"/>
                <a:gd name="connsiteY140" fmla="*/ 129859 h 979361"/>
                <a:gd name="connsiteX141" fmla="*/ 469992 w 520773"/>
                <a:gd name="connsiteY141" fmla="*/ 158976 h 979361"/>
                <a:gd name="connsiteX142" fmla="*/ 471970 w 520773"/>
                <a:gd name="connsiteY142" fmla="*/ 177907 h 979361"/>
                <a:gd name="connsiteX143" fmla="*/ 473394 w 520773"/>
                <a:gd name="connsiteY143" fmla="*/ 212644 h 979361"/>
                <a:gd name="connsiteX144" fmla="*/ 477091 w 520773"/>
                <a:gd name="connsiteY144" fmla="*/ 242224 h 979361"/>
                <a:gd name="connsiteX145" fmla="*/ 490938 w 520773"/>
                <a:gd name="connsiteY145" fmla="*/ 258289 h 979361"/>
                <a:gd name="connsiteX146" fmla="*/ 510645 w 520773"/>
                <a:gd name="connsiteY146" fmla="*/ 252003 h 979361"/>
                <a:gd name="connsiteX147" fmla="*/ 514342 w 520773"/>
                <a:gd name="connsiteY147" fmla="*/ 246272 h 979361"/>
                <a:gd name="connsiteX148" fmla="*/ 514619 w 520773"/>
                <a:gd name="connsiteY148" fmla="*/ 249840 h 979361"/>
                <a:gd name="connsiteX149" fmla="*/ 514453 w 520773"/>
                <a:gd name="connsiteY149" fmla="*/ 265055 h 979361"/>
                <a:gd name="connsiteX150" fmla="*/ 513621 w 520773"/>
                <a:gd name="connsiteY150" fmla="*/ 268752 h 979361"/>
                <a:gd name="connsiteX151" fmla="*/ 517004 w 520773"/>
                <a:gd name="connsiteY151" fmla="*/ 281084 h 979361"/>
                <a:gd name="connsiteX152" fmla="*/ 516727 w 520773"/>
                <a:gd name="connsiteY152" fmla="*/ 289994 h 979361"/>
                <a:gd name="connsiteX153" fmla="*/ 515341 w 520773"/>
                <a:gd name="connsiteY153" fmla="*/ 299460 h 979361"/>
                <a:gd name="connsiteX154" fmla="*/ 514139 w 520773"/>
                <a:gd name="connsiteY154" fmla="*/ 308334 h 979361"/>
                <a:gd name="connsiteX155" fmla="*/ 514231 w 520773"/>
                <a:gd name="connsiteY155" fmla="*/ 316172 h 979361"/>
                <a:gd name="connsiteX156" fmla="*/ 513732 w 520773"/>
                <a:gd name="connsiteY156" fmla="*/ 320369 h 979361"/>
                <a:gd name="connsiteX157" fmla="*/ 513177 w 520773"/>
                <a:gd name="connsiteY157" fmla="*/ 328743 h 979361"/>
                <a:gd name="connsiteX158" fmla="*/ 512605 w 520773"/>
                <a:gd name="connsiteY158" fmla="*/ 332570 h 979361"/>
                <a:gd name="connsiteX159" fmla="*/ 511569 w 520773"/>
                <a:gd name="connsiteY159" fmla="*/ 340926 h 979361"/>
                <a:gd name="connsiteX160" fmla="*/ 510885 w 520773"/>
                <a:gd name="connsiteY160" fmla="*/ 346472 h 979361"/>
                <a:gd name="connsiteX161" fmla="*/ 509924 w 520773"/>
                <a:gd name="connsiteY161" fmla="*/ 354496 h 979361"/>
                <a:gd name="connsiteX162" fmla="*/ 509129 w 520773"/>
                <a:gd name="connsiteY162" fmla="*/ 361576 h 979361"/>
                <a:gd name="connsiteX163" fmla="*/ 508889 w 520773"/>
                <a:gd name="connsiteY163" fmla="*/ 369766 h 979361"/>
                <a:gd name="connsiteX164" fmla="*/ 508093 w 520773"/>
                <a:gd name="connsiteY164" fmla="*/ 375312 h 979361"/>
                <a:gd name="connsiteX165" fmla="*/ 507280 w 520773"/>
                <a:gd name="connsiteY165" fmla="*/ 383317 h 979361"/>
                <a:gd name="connsiteX166" fmla="*/ 506910 w 520773"/>
                <a:gd name="connsiteY166" fmla="*/ 388863 h 979361"/>
                <a:gd name="connsiteX167" fmla="*/ 505690 w 520773"/>
                <a:gd name="connsiteY167" fmla="*/ 395186 h 979361"/>
                <a:gd name="connsiteX168" fmla="*/ 504840 w 520773"/>
                <a:gd name="connsiteY168" fmla="*/ 401675 h 979361"/>
                <a:gd name="connsiteX169" fmla="*/ 504396 w 520773"/>
                <a:gd name="connsiteY169" fmla="*/ 407628 h 979361"/>
                <a:gd name="connsiteX170" fmla="*/ 503915 w 520773"/>
                <a:gd name="connsiteY170" fmla="*/ 412379 h 979361"/>
                <a:gd name="connsiteX171" fmla="*/ 503157 w 520773"/>
                <a:gd name="connsiteY171" fmla="*/ 418702 h 979361"/>
                <a:gd name="connsiteX172" fmla="*/ 502400 w 520773"/>
                <a:gd name="connsiteY172" fmla="*/ 423434 h 979361"/>
                <a:gd name="connsiteX173" fmla="*/ 501863 w 520773"/>
                <a:gd name="connsiteY173" fmla="*/ 429812 h 979361"/>
                <a:gd name="connsiteX174" fmla="*/ 500865 w 520773"/>
                <a:gd name="connsiteY174" fmla="*/ 435728 h 979361"/>
                <a:gd name="connsiteX175" fmla="*/ 499386 w 520773"/>
                <a:gd name="connsiteY175" fmla="*/ 439204 h 979361"/>
                <a:gd name="connsiteX176" fmla="*/ 498314 w 520773"/>
                <a:gd name="connsiteY176" fmla="*/ 446598 h 979361"/>
                <a:gd name="connsiteX177" fmla="*/ 499109 w 520773"/>
                <a:gd name="connsiteY177" fmla="*/ 448928 h 979361"/>
                <a:gd name="connsiteX178" fmla="*/ 500625 w 520773"/>
                <a:gd name="connsiteY178" fmla="*/ 453217 h 979361"/>
                <a:gd name="connsiteX179" fmla="*/ 496928 w 520773"/>
                <a:gd name="connsiteY179" fmla="*/ 455066 h 979361"/>
                <a:gd name="connsiteX180" fmla="*/ 476296 w 520773"/>
                <a:gd name="connsiteY180" fmla="*/ 472887 h 979361"/>
                <a:gd name="connsiteX181" fmla="*/ 447678 w 520773"/>
                <a:gd name="connsiteY181" fmla="*/ 578763 h 979361"/>
                <a:gd name="connsiteX182" fmla="*/ 435643 w 520773"/>
                <a:gd name="connsiteY182" fmla="*/ 641249 h 979361"/>
                <a:gd name="connsiteX183" fmla="*/ 420650 w 520773"/>
                <a:gd name="connsiteY183" fmla="*/ 735108 h 979361"/>
                <a:gd name="connsiteX184" fmla="*/ 417433 w 520773"/>
                <a:gd name="connsiteY184" fmla="*/ 782139 h 979361"/>
                <a:gd name="connsiteX185" fmla="*/ 402939 w 520773"/>
                <a:gd name="connsiteY185" fmla="*/ 845384 h 979361"/>
                <a:gd name="connsiteX186" fmla="*/ 360419 w 520773"/>
                <a:gd name="connsiteY186" fmla="*/ 904228 h 979361"/>
                <a:gd name="connsiteX187" fmla="*/ 297562 w 520773"/>
                <a:gd name="connsiteY187" fmla="*/ 942108 h 979361"/>
                <a:gd name="connsiteX188" fmla="*/ 287469 w 520773"/>
                <a:gd name="connsiteY188" fmla="*/ 971244 h 979361"/>
                <a:gd name="connsiteX189" fmla="*/ 288430 w 520773"/>
                <a:gd name="connsiteY189" fmla="*/ 976384 h 979361"/>
                <a:gd name="connsiteX190" fmla="*/ 284196 w 520773"/>
                <a:gd name="connsiteY190" fmla="*/ 974424 h 979361"/>
                <a:gd name="connsiteX191" fmla="*/ 273806 w 520773"/>
                <a:gd name="connsiteY191" fmla="*/ 972686 h 979361"/>
                <a:gd name="connsiteX192" fmla="*/ 254118 w 520773"/>
                <a:gd name="connsiteY192" fmla="*/ 976384 h 979361"/>
                <a:gd name="connsiteX193" fmla="*/ 248812 w 520773"/>
                <a:gd name="connsiteY193" fmla="*/ 975515 h 979361"/>
                <a:gd name="connsiteX194" fmla="*/ 234226 w 520773"/>
                <a:gd name="connsiteY194" fmla="*/ 975921 h 979361"/>
                <a:gd name="connsiteX195" fmla="*/ 232247 w 520773"/>
                <a:gd name="connsiteY195" fmla="*/ 976365 h 979361"/>
                <a:gd name="connsiteX196" fmla="*/ 228106 w 520773"/>
                <a:gd name="connsiteY196" fmla="*/ 976199 h 979361"/>
                <a:gd name="connsiteX197" fmla="*/ 224039 w 520773"/>
                <a:gd name="connsiteY197" fmla="*/ 974997 h 979361"/>
                <a:gd name="connsiteX198" fmla="*/ 224039 w 520773"/>
                <a:gd name="connsiteY198" fmla="*/ 974997 h 979361"/>
                <a:gd name="connsiteX199" fmla="*/ 211782 w 520773"/>
                <a:gd name="connsiteY199" fmla="*/ 973666 h 979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520773" h="979361">
                  <a:moveTo>
                    <a:pt x="211782" y="973666"/>
                  </a:moveTo>
                  <a:lnTo>
                    <a:pt x="210432" y="973666"/>
                  </a:lnTo>
                  <a:cubicBezTo>
                    <a:pt x="206846" y="969340"/>
                    <a:pt x="202409" y="968952"/>
                    <a:pt x="197769" y="971448"/>
                  </a:cubicBezTo>
                  <a:cubicBezTo>
                    <a:pt x="195088" y="973167"/>
                    <a:pt x="191631" y="973167"/>
                    <a:pt x="188951" y="971448"/>
                  </a:cubicBezTo>
                  <a:cubicBezTo>
                    <a:pt x="184662" y="968933"/>
                    <a:pt x="180779" y="969821"/>
                    <a:pt x="177581" y="973610"/>
                  </a:cubicBezTo>
                  <a:lnTo>
                    <a:pt x="172035" y="973610"/>
                  </a:lnTo>
                  <a:cubicBezTo>
                    <a:pt x="157393" y="974276"/>
                    <a:pt x="142770" y="973333"/>
                    <a:pt x="128147" y="973610"/>
                  </a:cubicBezTo>
                  <a:lnTo>
                    <a:pt x="125447" y="973610"/>
                  </a:lnTo>
                  <a:cubicBezTo>
                    <a:pt x="125447" y="972113"/>
                    <a:pt x="125688" y="970505"/>
                    <a:pt x="124079" y="969525"/>
                  </a:cubicBezTo>
                  <a:cubicBezTo>
                    <a:pt x="123673" y="969007"/>
                    <a:pt x="123118" y="968638"/>
                    <a:pt x="122711" y="968138"/>
                  </a:cubicBezTo>
                  <a:lnTo>
                    <a:pt x="118589" y="968138"/>
                  </a:lnTo>
                  <a:cubicBezTo>
                    <a:pt x="118182" y="968638"/>
                    <a:pt x="117627" y="969007"/>
                    <a:pt x="117221" y="969525"/>
                  </a:cubicBezTo>
                  <a:lnTo>
                    <a:pt x="115853" y="969525"/>
                  </a:lnTo>
                  <a:cubicBezTo>
                    <a:pt x="115538" y="969895"/>
                    <a:pt x="114984" y="969950"/>
                    <a:pt x="114596" y="969636"/>
                  </a:cubicBezTo>
                  <a:cubicBezTo>
                    <a:pt x="114559" y="969599"/>
                    <a:pt x="114522" y="969562"/>
                    <a:pt x="114484" y="969525"/>
                  </a:cubicBezTo>
                  <a:cubicBezTo>
                    <a:pt x="113930" y="968564"/>
                    <a:pt x="112858" y="968027"/>
                    <a:pt x="111748" y="968138"/>
                  </a:cubicBezTo>
                  <a:cubicBezTo>
                    <a:pt x="110565" y="967121"/>
                    <a:pt x="108827" y="967121"/>
                    <a:pt x="107644" y="968138"/>
                  </a:cubicBezTo>
                  <a:lnTo>
                    <a:pt x="106276" y="968138"/>
                  </a:lnTo>
                  <a:cubicBezTo>
                    <a:pt x="105870" y="967621"/>
                    <a:pt x="105315" y="967270"/>
                    <a:pt x="104908" y="966770"/>
                  </a:cubicBezTo>
                  <a:lnTo>
                    <a:pt x="102172" y="966770"/>
                  </a:lnTo>
                  <a:cubicBezTo>
                    <a:pt x="101766" y="966253"/>
                    <a:pt x="101211" y="965901"/>
                    <a:pt x="100786" y="965402"/>
                  </a:cubicBezTo>
                  <a:lnTo>
                    <a:pt x="96682" y="965402"/>
                  </a:lnTo>
                  <a:cubicBezTo>
                    <a:pt x="96293" y="964885"/>
                    <a:pt x="95739" y="964533"/>
                    <a:pt x="95314" y="964034"/>
                  </a:cubicBezTo>
                  <a:cubicBezTo>
                    <a:pt x="94056" y="963554"/>
                    <a:pt x="93058" y="962555"/>
                    <a:pt x="92577" y="961298"/>
                  </a:cubicBezTo>
                  <a:cubicBezTo>
                    <a:pt x="92115" y="960855"/>
                    <a:pt x="91653" y="960392"/>
                    <a:pt x="91209" y="959930"/>
                  </a:cubicBezTo>
                  <a:lnTo>
                    <a:pt x="88473" y="958562"/>
                  </a:lnTo>
                  <a:cubicBezTo>
                    <a:pt x="88066" y="958044"/>
                    <a:pt x="87512" y="957693"/>
                    <a:pt x="87105" y="957194"/>
                  </a:cubicBezTo>
                  <a:lnTo>
                    <a:pt x="80246" y="957194"/>
                  </a:lnTo>
                  <a:cubicBezTo>
                    <a:pt x="79821" y="956695"/>
                    <a:pt x="79377" y="956251"/>
                    <a:pt x="78878" y="955826"/>
                  </a:cubicBezTo>
                  <a:lnTo>
                    <a:pt x="76142" y="951722"/>
                  </a:lnTo>
                  <a:cubicBezTo>
                    <a:pt x="75643" y="951296"/>
                    <a:pt x="75292" y="950742"/>
                    <a:pt x="74774" y="950335"/>
                  </a:cubicBezTo>
                  <a:cubicBezTo>
                    <a:pt x="73924" y="948523"/>
                    <a:pt x="72463" y="947082"/>
                    <a:pt x="70670" y="946231"/>
                  </a:cubicBezTo>
                  <a:cubicBezTo>
                    <a:pt x="70263" y="945713"/>
                    <a:pt x="69709" y="945362"/>
                    <a:pt x="69302" y="944863"/>
                  </a:cubicBezTo>
                  <a:lnTo>
                    <a:pt x="62443" y="942127"/>
                  </a:lnTo>
                  <a:cubicBezTo>
                    <a:pt x="62018" y="941646"/>
                    <a:pt x="61556" y="941184"/>
                    <a:pt x="61075" y="940759"/>
                  </a:cubicBezTo>
                  <a:lnTo>
                    <a:pt x="56971" y="933919"/>
                  </a:lnTo>
                  <a:cubicBezTo>
                    <a:pt x="56472" y="933494"/>
                    <a:pt x="56121" y="932939"/>
                    <a:pt x="55603" y="932532"/>
                  </a:cubicBezTo>
                  <a:cubicBezTo>
                    <a:pt x="53754" y="928502"/>
                    <a:pt x="49428" y="927670"/>
                    <a:pt x="46008" y="925692"/>
                  </a:cubicBezTo>
                  <a:cubicBezTo>
                    <a:pt x="45583" y="925193"/>
                    <a:pt x="45139" y="924749"/>
                    <a:pt x="44640" y="924324"/>
                  </a:cubicBezTo>
                  <a:lnTo>
                    <a:pt x="40536" y="914729"/>
                  </a:lnTo>
                  <a:cubicBezTo>
                    <a:pt x="40055" y="914304"/>
                    <a:pt x="39649" y="913805"/>
                    <a:pt x="39168" y="913361"/>
                  </a:cubicBezTo>
                  <a:cubicBezTo>
                    <a:pt x="38687" y="912917"/>
                    <a:pt x="38262" y="912436"/>
                    <a:pt x="37800" y="911993"/>
                  </a:cubicBezTo>
                  <a:cubicBezTo>
                    <a:pt x="37338" y="911549"/>
                    <a:pt x="36857" y="911105"/>
                    <a:pt x="36432" y="910625"/>
                  </a:cubicBezTo>
                  <a:lnTo>
                    <a:pt x="33696" y="909257"/>
                  </a:lnTo>
                  <a:cubicBezTo>
                    <a:pt x="33289" y="908758"/>
                    <a:pt x="32772" y="908351"/>
                    <a:pt x="32328" y="907889"/>
                  </a:cubicBezTo>
                  <a:cubicBezTo>
                    <a:pt x="31903" y="907408"/>
                    <a:pt x="31441" y="906946"/>
                    <a:pt x="30960" y="906521"/>
                  </a:cubicBezTo>
                  <a:cubicBezTo>
                    <a:pt x="30535" y="901492"/>
                    <a:pt x="28612" y="896722"/>
                    <a:pt x="25414" y="892822"/>
                  </a:cubicBezTo>
                  <a:cubicBezTo>
                    <a:pt x="24933" y="892397"/>
                    <a:pt x="24526" y="891879"/>
                    <a:pt x="24046" y="891454"/>
                  </a:cubicBezTo>
                  <a:cubicBezTo>
                    <a:pt x="23565" y="891029"/>
                    <a:pt x="23121" y="890567"/>
                    <a:pt x="22678" y="890086"/>
                  </a:cubicBezTo>
                  <a:cubicBezTo>
                    <a:pt x="18407" y="887849"/>
                    <a:pt x="20441" y="883818"/>
                    <a:pt x="19942" y="880491"/>
                  </a:cubicBezTo>
                  <a:cubicBezTo>
                    <a:pt x="19442" y="880084"/>
                    <a:pt x="19091" y="879530"/>
                    <a:pt x="18574" y="879123"/>
                  </a:cubicBezTo>
                  <a:lnTo>
                    <a:pt x="18574" y="875019"/>
                  </a:lnTo>
                  <a:cubicBezTo>
                    <a:pt x="18074" y="874593"/>
                    <a:pt x="17723" y="874039"/>
                    <a:pt x="17206" y="873651"/>
                  </a:cubicBezTo>
                  <a:cubicBezTo>
                    <a:pt x="16743" y="872745"/>
                    <a:pt x="16300" y="871802"/>
                    <a:pt x="15838" y="870914"/>
                  </a:cubicBezTo>
                  <a:cubicBezTo>
                    <a:pt x="15357" y="870471"/>
                    <a:pt x="14950" y="869972"/>
                    <a:pt x="14469" y="869546"/>
                  </a:cubicBezTo>
                  <a:cubicBezTo>
                    <a:pt x="14044" y="869066"/>
                    <a:pt x="13582" y="868604"/>
                    <a:pt x="13101" y="868178"/>
                  </a:cubicBezTo>
                  <a:cubicBezTo>
                    <a:pt x="10809" y="865590"/>
                    <a:pt x="9792" y="862096"/>
                    <a:pt x="10365" y="858676"/>
                  </a:cubicBezTo>
                  <a:cubicBezTo>
                    <a:pt x="10920" y="854350"/>
                    <a:pt x="9940" y="849950"/>
                    <a:pt x="7610" y="846253"/>
                  </a:cubicBezTo>
                  <a:cubicBezTo>
                    <a:pt x="7130" y="845828"/>
                    <a:pt x="6723" y="845329"/>
                    <a:pt x="6242" y="844885"/>
                  </a:cubicBezTo>
                  <a:cubicBezTo>
                    <a:pt x="5817" y="844404"/>
                    <a:pt x="5355" y="843942"/>
                    <a:pt x="4874" y="843517"/>
                  </a:cubicBezTo>
                  <a:cubicBezTo>
                    <a:pt x="4874" y="840577"/>
                    <a:pt x="4874" y="837619"/>
                    <a:pt x="4874" y="834680"/>
                  </a:cubicBezTo>
                  <a:cubicBezTo>
                    <a:pt x="4874" y="830594"/>
                    <a:pt x="5115" y="826545"/>
                    <a:pt x="2841" y="822811"/>
                  </a:cubicBezTo>
                  <a:cubicBezTo>
                    <a:pt x="1621" y="820796"/>
                    <a:pt x="2249" y="818374"/>
                    <a:pt x="2138" y="816137"/>
                  </a:cubicBezTo>
                  <a:cubicBezTo>
                    <a:pt x="2656" y="815731"/>
                    <a:pt x="3007" y="815176"/>
                    <a:pt x="3506" y="814769"/>
                  </a:cubicBezTo>
                  <a:cubicBezTo>
                    <a:pt x="3673" y="811516"/>
                    <a:pt x="3211" y="808262"/>
                    <a:pt x="2138" y="805175"/>
                  </a:cubicBezTo>
                  <a:cubicBezTo>
                    <a:pt x="1639" y="804749"/>
                    <a:pt x="1288" y="804195"/>
                    <a:pt x="770" y="803807"/>
                  </a:cubicBezTo>
                  <a:lnTo>
                    <a:pt x="770" y="798261"/>
                  </a:lnTo>
                  <a:cubicBezTo>
                    <a:pt x="1288" y="797853"/>
                    <a:pt x="1639" y="797299"/>
                    <a:pt x="2138" y="796892"/>
                  </a:cubicBezTo>
                  <a:cubicBezTo>
                    <a:pt x="2027" y="792622"/>
                    <a:pt x="2582" y="788333"/>
                    <a:pt x="992" y="784155"/>
                  </a:cubicBezTo>
                  <a:cubicBezTo>
                    <a:pt x="549" y="782620"/>
                    <a:pt x="659" y="780975"/>
                    <a:pt x="1288" y="779496"/>
                  </a:cubicBezTo>
                  <a:cubicBezTo>
                    <a:pt x="2933" y="774874"/>
                    <a:pt x="1806" y="770086"/>
                    <a:pt x="2138" y="765390"/>
                  </a:cubicBezTo>
                  <a:cubicBezTo>
                    <a:pt x="1639" y="764965"/>
                    <a:pt x="1288" y="764411"/>
                    <a:pt x="770" y="764022"/>
                  </a:cubicBezTo>
                  <a:lnTo>
                    <a:pt x="770" y="761286"/>
                  </a:lnTo>
                  <a:cubicBezTo>
                    <a:pt x="1288" y="760879"/>
                    <a:pt x="1639" y="760325"/>
                    <a:pt x="2138" y="759900"/>
                  </a:cubicBezTo>
                  <a:cubicBezTo>
                    <a:pt x="2416" y="755777"/>
                    <a:pt x="4191" y="751821"/>
                    <a:pt x="3506" y="747587"/>
                  </a:cubicBezTo>
                  <a:cubicBezTo>
                    <a:pt x="3007" y="747162"/>
                    <a:pt x="2656" y="746607"/>
                    <a:pt x="2138" y="746219"/>
                  </a:cubicBezTo>
                  <a:lnTo>
                    <a:pt x="2138" y="743464"/>
                  </a:lnTo>
                  <a:cubicBezTo>
                    <a:pt x="2656" y="743076"/>
                    <a:pt x="3007" y="742522"/>
                    <a:pt x="3506" y="742096"/>
                  </a:cubicBezTo>
                  <a:cubicBezTo>
                    <a:pt x="3784" y="738935"/>
                    <a:pt x="2841" y="735793"/>
                    <a:pt x="863" y="733315"/>
                  </a:cubicBezTo>
                  <a:cubicBezTo>
                    <a:pt x="-3001" y="728139"/>
                    <a:pt x="-3094" y="725421"/>
                    <a:pt x="475" y="719967"/>
                  </a:cubicBezTo>
                  <a:cubicBezTo>
                    <a:pt x="2083" y="717490"/>
                    <a:pt x="3728" y="715105"/>
                    <a:pt x="3506" y="711981"/>
                  </a:cubicBezTo>
                  <a:cubicBezTo>
                    <a:pt x="9052" y="716695"/>
                    <a:pt x="9052" y="716695"/>
                    <a:pt x="6095" y="722463"/>
                  </a:cubicBezTo>
                  <a:cubicBezTo>
                    <a:pt x="4043" y="726401"/>
                    <a:pt x="4708" y="728490"/>
                    <a:pt x="9015" y="729507"/>
                  </a:cubicBezTo>
                  <a:cubicBezTo>
                    <a:pt x="16041" y="731337"/>
                    <a:pt x="23158" y="732723"/>
                    <a:pt x="30350" y="733685"/>
                  </a:cubicBezTo>
                  <a:cubicBezTo>
                    <a:pt x="34177" y="734128"/>
                    <a:pt x="37874" y="735219"/>
                    <a:pt x="41775" y="735404"/>
                  </a:cubicBezTo>
                  <a:cubicBezTo>
                    <a:pt x="45676" y="735589"/>
                    <a:pt x="48892" y="740118"/>
                    <a:pt x="50131" y="744962"/>
                  </a:cubicBezTo>
                  <a:cubicBezTo>
                    <a:pt x="52848" y="755204"/>
                    <a:pt x="54549" y="765686"/>
                    <a:pt x="55233" y="776261"/>
                  </a:cubicBezTo>
                  <a:cubicBezTo>
                    <a:pt x="55529" y="782602"/>
                    <a:pt x="56287" y="788924"/>
                    <a:pt x="57526" y="795154"/>
                  </a:cubicBezTo>
                  <a:cubicBezTo>
                    <a:pt x="60040" y="805970"/>
                    <a:pt x="63442" y="816563"/>
                    <a:pt x="67731" y="826823"/>
                  </a:cubicBezTo>
                  <a:cubicBezTo>
                    <a:pt x="74941" y="845070"/>
                    <a:pt x="85219" y="861949"/>
                    <a:pt x="98123" y="876738"/>
                  </a:cubicBezTo>
                  <a:cubicBezTo>
                    <a:pt x="114392" y="895613"/>
                    <a:pt x="133101" y="911864"/>
                    <a:pt x="156099" y="922531"/>
                  </a:cubicBezTo>
                  <a:cubicBezTo>
                    <a:pt x="169909" y="928946"/>
                    <a:pt x="184569" y="933308"/>
                    <a:pt x="199636" y="935472"/>
                  </a:cubicBezTo>
                  <a:cubicBezTo>
                    <a:pt x="215406" y="937727"/>
                    <a:pt x="231489" y="936174"/>
                    <a:pt x="246538" y="930961"/>
                  </a:cubicBezTo>
                  <a:cubicBezTo>
                    <a:pt x="255209" y="928151"/>
                    <a:pt x="263491" y="924250"/>
                    <a:pt x="271181" y="919333"/>
                  </a:cubicBezTo>
                  <a:cubicBezTo>
                    <a:pt x="277412" y="915524"/>
                    <a:pt x="284159" y="912622"/>
                    <a:pt x="291221" y="910736"/>
                  </a:cubicBezTo>
                  <a:cubicBezTo>
                    <a:pt x="301019" y="907723"/>
                    <a:pt x="310522" y="903840"/>
                    <a:pt x="319617" y="899126"/>
                  </a:cubicBezTo>
                  <a:cubicBezTo>
                    <a:pt x="325201" y="896113"/>
                    <a:pt x="330377" y="892378"/>
                    <a:pt x="335017" y="888034"/>
                  </a:cubicBezTo>
                  <a:cubicBezTo>
                    <a:pt x="352007" y="872837"/>
                    <a:pt x="362434" y="853685"/>
                    <a:pt x="369367" y="832332"/>
                  </a:cubicBezTo>
                  <a:cubicBezTo>
                    <a:pt x="371086" y="826213"/>
                    <a:pt x="374709" y="820796"/>
                    <a:pt x="379719" y="816877"/>
                  </a:cubicBezTo>
                  <a:cubicBezTo>
                    <a:pt x="391736" y="807633"/>
                    <a:pt x="397060" y="795062"/>
                    <a:pt x="398206" y="779718"/>
                  </a:cubicBezTo>
                  <a:cubicBezTo>
                    <a:pt x="399223" y="766370"/>
                    <a:pt x="398206" y="752875"/>
                    <a:pt x="400739" y="739675"/>
                  </a:cubicBezTo>
                  <a:cubicBezTo>
                    <a:pt x="403937" y="722759"/>
                    <a:pt x="405268" y="705603"/>
                    <a:pt x="408467" y="688669"/>
                  </a:cubicBezTo>
                  <a:cubicBezTo>
                    <a:pt x="410482" y="678039"/>
                    <a:pt x="411258" y="667131"/>
                    <a:pt x="412903" y="656390"/>
                  </a:cubicBezTo>
                  <a:cubicBezTo>
                    <a:pt x="415473" y="639752"/>
                    <a:pt x="417987" y="623298"/>
                    <a:pt x="420779" y="606789"/>
                  </a:cubicBezTo>
                  <a:cubicBezTo>
                    <a:pt x="424292" y="586028"/>
                    <a:pt x="428858" y="565452"/>
                    <a:pt x="431871" y="544617"/>
                  </a:cubicBezTo>
                  <a:cubicBezTo>
                    <a:pt x="433628" y="532508"/>
                    <a:pt x="435569" y="520455"/>
                    <a:pt x="437528" y="508401"/>
                  </a:cubicBezTo>
                  <a:cubicBezTo>
                    <a:pt x="437658" y="507273"/>
                    <a:pt x="437695" y="506127"/>
                    <a:pt x="437621" y="504981"/>
                  </a:cubicBezTo>
                  <a:cubicBezTo>
                    <a:pt x="437417" y="492243"/>
                    <a:pt x="439469" y="479635"/>
                    <a:pt x="440043" y="466971"/>
                  </a:cubicBezTo>
                  <a:cubicBezTo>
                    <a:pt x="440652" y="451793"/>
                    <a:pt x="441577" y="436504"/>
                    <a:pt x="439284" y="421271"/>
                  </a:cubicBezTo>
                  <a:cubicBezTo>
                    <a:pt x="438545" y="416372"/>
                    <a:pt x="439118" y="411251"/>
                    <a:pt x="438989" y="406241"/>
                  </a:cubicBezTo>
                  <a:cubicBezTo>
                    <a:pt x="438693" y="394890"/>
                    <a:pt x="436179" y="384057"/>
                    <a:pt x="429209" y="374813"/>
                  </a:cubicBezTo>
                  <a:cubicBezTo>
                    <a:pt x="426824" y="371763"/>
                    <a:pt x="424181" y="368934"/>
                    <a:pt x="421297" y="366346"/>
                  </a:cubicBezTo>
                  <a:cubicBezTo>
                    <a:pt x="418857" y="364516"/>
                    <a:pt x="418135" y="361169"/>
                    <a:pt x="419614" y="358489"/>
                  </a:cubicBezTo>
                  <a:cubicBezTo>
                    <a:pt x="422221" y="352204"/>
                    <a:pt x="424273" y="345678"/>
                    <a:pt x="426787" y="339336"/>
                  </a:cubicBezTo>
                  <a:cubicBezTo>
                    <a:pt x="429302" y="332995"/>
                    <a:pt x="430855" y="326857"/>
                    <a:pt x="427786" y="320849"/>
                  </a:cubicBezTo>
                  <a:cubicBezTo>
                    <a:pt x="424088" y="313787"/>
                    <a:pt x="426085" y="307243"/>
                    <a:pt x="427582" y="300366"/>
                  </a:cubicBezTo>
                  <a:cubicBezTo>
                    <a:pt x="430614" y="288016"/>
                    <a:pt x="432186" y="275352"/>
                    <a:pt x="432260" y="262633"/>
                  </a:cubicBezTo>
                  <a:cubicBezTo>
                    <a:pt x="432481" y="257586"/>
                    <a:pt x="430633" y="252669"/>
                    <a:pt x="427157" y="248990"/>
                  </a:cubicBezTo>
                  <a:cubicBezTo>
                    <a:pt x="424791" y="246808"/>
                    <a:pt x="423570" y="243629"/>
                    <a:pt x="423903" y="240430"/>
                  </a:cubicBezTo>
                  <a:cubicBezTo>
                    <a:pt x="424107" y="237491"/>
                    <a:pt x="423903" y="234496"/>
                    <a:pt x="423903" y="231538"/>
                  </a:cubicBezTo>
                  <a:cubicBezTo>
                    <a:pt x="423626" y="229948"/>
                    <a:pt x="424014" y="228303"/>
                    <a:pt x="424975" y="226990"/>
                  </a:cubicBezTo>
                  <a:cubicBezTo>
                    <a:pt x="429505" y="222387"/>
                    <a:pt x="428248" y="217007"/>
                    <a:pt x="427139" y="211627"/>
                  </a:cubicBezTo>
                  <a:cubicBezTo>
                    <a:pt x="424957" y="200979"/>
                    <a:pt x="421167" y="190423"/>
                    <a:pt x="422702" y="179423"/>
                  </a:cubicBezTo>
                  <a:cubicBezTo>
                    <a:pt x="424125" y="169089"/>
                    <a:pt x="426159" y="158847"/>
                    <a:pt x="428765" y="148753"/>
                  </a:cubicBezTo>
                  <a:cubicBezTo>
                    <a:pt x="430651" y="142448"/>
                    <a:pt x="431816" y="135941"/>
                    <a:pt x="432204" y="129378"/>
                  </a:cubicBezTo>
                  <a:cubicBezTo>
                    <a:pt x="432611" y="123629"/>
                    <a:pt x="430503" y="117990"/>
                    <a:pt x="426399" y="113923"/>
                  </a:cubicBezTo>
                  <a:cubicBezTo>
                    <a:pt x="424698" y="112241"/>
                    <a:pt x="423460" y="110632"/>
                    <a:pt x="424550" y="107933"/>
                  </a:cubicBezTo>
                  <a:cubicBezTo>
                    <a:pt x="429376" y="96564"/>
                    <a:pt x="431113" y="84399"/>
                    <a:pt x="433406" y="72382"/>
                  </a:cubicBezTo>
                  <a:cubicBezTo>
                    <a:pt x="435495" y="61715"/>
                    <a:pt x="436937" y="50937"/>
                    <a:pt x="437713" y="40104"/>
                  </a:cubicBezTo>
                  <a:cubicBezTo>
                    <a:pt x="438323" y="30860"/>
                    <a:pt x="427471" y="18899"/>
                    <a:pt x="417544" y="20323"/>
                  </a:cubicBezTo>
                  <a:cubicBezTo>
                    <a:pt x="416416" y="20508"/>
                    <a:pt x="415251" y="20508"/>
                    <a:pt x="414124" y="20323"/>
                  </a:cubicBezTo>
                  <a:cubicBezTo>
                    <a:pt x="412053" y="19971"/>
                    <a:pt x="408818" y="21691"/>
                    <a:pt x="408189" y="18788"/>
                  </a:cubicBezTo>
                  <a:cubicBezTo>
                    <a:pt x="407690" y="16422"/>
                    <a:pt x="410907" y="15572"/>
                    <a:pt x="412645" y="14167"/>
                  </a:cubicBezTo>
                  <a:cubicBezTo>
                    <a:pt x="417932" y="9933"/>
                    <a:pt x="424661" y="8787"/>
                    <a:pt x="430392" y="5496"/>
                  </a:cubicBezTo>
                  <a:cubicBezTo>
                    <a:pt x="435143" y="2779"/>
                    <a:pt x="440117" y="449"/>
                    <a:pt x="445090" y="-1899"/>
                  </a:cubicBezTo>
                  <a:cubicBezTo>
                    <a:pt x="448972" y="-3747"/>
                    <a:pt x="451246" y="-2638"/>
                    <a:pt x="451098" y="1355"/>
                  </a:cubicBezTo>
                  <a:cubicBezTo>
                    <a:pt x="450543" y="16588"/>
                    <a:pt x="455405" y="30934"/>
                    <a:pt x="457920" y="45724"/>
                  </a:cubicBezTo>
                  <a:cubicBezTo>
                    <a:pt x="458973" y="51954"/>
                    <a:pt x="459251" y="58332"/>
                    <a:pt x="460360" y="64562"/>
                  </a:cubicBezTo>
                  <a:cubicBezTo>
                    <a:pt x="461821" y="72771"/>
                    <a:pt x="464852" y="80665"/>
                    <a:pt x="465703" y="89039"/>
                  </a:cubicBezTo>
                  <a:cubicBezTo>
                    <a:pt x="465962" y="90130"/>
                    <a:pt x="466146" y="91258"/>
                    <a:pt x="466239" y="92386"/>
                  </a:cubicBezTo>
                  <a:cubicBezTo>
                    <a:pt x="465370" y="104938"/>
                    <a:pt x="467145" y="117380"/>
                    <a:pt x="467865" y="129859"/>
                  </a:cubicBezTo>
                  <a:cubicBezTo>
                    <a:pt x="468439" y="139546"/>
                    <a:pt x="468845" y="149289"/>
                    <a:pt x="469992" y="158976"/>
                  </a:cubicBezTo>
                  <a:cubicBezTo>
                    <a:pt x="470731" y="165243"/>
                    <a:pt x="471249" y="171640"/>
                    <a:pt x="471970" y="177907"/>
                  </a:cubicBezTo>
                  <a:cubicBezTo>
                    <a:pt x="473282" y="189517"/>
                    <a:pt x="472247" y="201163"/>
                    <a:pt x="473394" y="212644"/>
                  </a:cubicBezTo>
                  <a:cubicBezTo>
                    <a:pt x="474373" y="222516"/>
                    <a:pt x="474872" y="232481"/>
                    <a:pt x="477091" y="242224"/>
                  </a:cubicBezTo>
                  <a:cubicBezTo>
                    <a:pt x="478940" y="250469"/>
                    <a:pt x="483025" y="256015"/>
                    <a:pt x="490938" y="258289"/>
                  </a:cubicBezTo>
                  <a:cubicBezTo>
                    <a:pt x="498850" y="260563"/>
                    <a:pt x="505173" y="257605"/>
                    <a:pt x="510645" y="252003"/>
                  </a:cubicBezTo>
                  <a:cubicBezTo>
                    <a:pt x="512179" y="250302"/>
                    <a:pt x="513418" y="248361"/>
                    <a:pt x="514342" y="246272"/>
                  </a:cubicBezTo>
                  <a:cubicBezTo>
                    <a:pt x="515858" y="247345"/>
                    <a:pt x="515137" y="248509"/>
                    <a:pt x="514619" y="249840"/>
                  </a:cubicBezTo>
                  <a:cubicBezTo>
                    <a:pt x="512660" y="254869"/>
                    <a:pt x="510035" y="259897"/>
                    <a:pt x="514453" y="265055"/>
                  </a:cubicBezTo>
                  <a:cubicBezTo>
                    <a:pt x="515692" y="266497"/>
                    <a:pt x="513751" y="267495"/>
                    <a:pt x="513621" y="268752"/>
                  </a:cubicBezTo>
                  <a:cubicBezTo>
                    <a:pt x="513141" y="273227"/>
                    <a:pt x="510719" y="278144"/>
                    <a:pt x="517004" y="281084"/>
                  </a:cubicBezTo>
                  <a:cubicBezTo>
                    <a:pt x="519482" y="282230"/>
                    <a:pt x="518983" y="287850"/>
                    <a:pt x="516727" y="289994"/>
                  </a:cubicBezTo>
                  <a:cubicBezTo>
                    <a:pt x="512142" y="294320"/>
                    <a:pt x="512124" y="294505"/>
                    <a:pt x="515341" y="299460"/>
                  </a:cubicBezTo>
                  <a:cubicBezTo>
                    <a:pt x="517984" y="303527"/>
                    <a:pt x="517818" y="304821"/>
                    <a:pt x="514139" y="308334"/>
                  </a:cubicBezTo>
                  <a:cubicBezTo>
                    <a:pt x="511255" y="311107"/>
                    <a:pt x="511163" y="312585"/>
                    <a:pt x="514231" y="316172"/>
                  </a:cubicBezTo>
                  <a:cubicBezTo>
                    <a:pt x="515803" y="318021"/>
                    <a:pt x="515729" y="318816"/>
                    <a:pt x="513732" y="320369"/>
                  </a:cubicBezTo>
                  <a:cubicBezTo>
                    <a:pt x="509443" y="323696"/>
                    <a:pt x="509535" y="323955"/>
                    <a:pt x="513177" y="328743"/>
                  </a:cubicBezTo>
                  <a:cubicBezTo>
                    <a:pt x="514416" y="330370"/>
                    <a:pt x="514250" y="331202"/>
                    <a:pt x="512605" y="332570"/>
                  </a:cubicBezTo>
                  <a:cubicBezTo>
                    <a:pt x="508057" y="336360"/>
                    <a:pt x="508075" y="336545"/>
                    <a:pt x="511569" y="340926"/>
                  </a:cubicBezTo>
                  <a:cubicBezTo>
                    <a:pt x="513418" y="343163"/>
                    <a:pt x="513418" y="344513"/>
                    <a:pt x="510885" y="346472"/>
                  </a:cubicBezTo>
                  <a:cubicBezTo>
                    <a:pt x="506744" y="349652"/>
                    <a:pt x="506836" y="350558"/>
                    <a:pt x="509924" y="354496"/>
                  </a:cubicBezTo>
                  <a:cubicBezTo>
                    <a:pt x="512364" y="357602"/>
                    <a:pt x="512235" y="358748"/>
                    <a:pt x="509129" y="361576"/>
                  </a:cubicBezTo>
                  <a:cubicBezTo>
                    <a:pt x="505579" y="364793"/>
                    <a:pt x="505431" y="365459"/>
                    <a:pt x="508889" y="369766"/>
                  </a:cubicBezTo>
                  <a:cubicBezTo>
                    <a:pt x="510645" y="372003"/>
                    <a:pt x="510608" y="373353"/>
                    <a:pt x="508093" y="375312"/>
                  </a:cubicBezTo>
                  <a:cubicBezTo>
                    <a:pt x="503971" y="378437"/>
                    <a:pt x="503971" y="379398"/>
                    <a:pt x="507280" y="383317"/>
                  </a:cubicBezTo>
                  <a:cubicBezTo>
                    <a:pt x="509129" y="385480"/>
                    <a:pt x="509684" y="387218"/>
                    <a:pt x="506910" y="388863"/>
                  </a:cubicBezTo>
                  <a:cubicBezTo>
                    <a:pt x="504137" y="390509"/>
                    <a:pt x="504174" y="393060"/>
                    <a:pt x="505690" y="395186"/>
                  </a:cubicBezTo>
                  <a:cubicBezTo>
                    <a:pt x="507668" y="397885"/>
                    <a:pt x="508371" y="399641"/>
                    <a:pt x="504840" y="401675"/>
                  </a:cubicBezTo>
                  <a:cubicBezTo>
                    <a:pt x="502437" y="403062"/>
                    <a:pt x="502880" y="405724"/>
                    <a:pt x="504396" y="407628"/>
                  </a:cubicBezTo>
                  <a:cubicBezTo>
                    <a:pt x="505912" y="409532"/>
                    <a:pt x="506688" y="410845"/>
                    <a:pt x="503915" y="412379"/>
                  </a:cubicBezTo>
                  <a:cubicBezTo>
                    <a:pt x="501142" y="413913"/>
                    <a:pt x="501457" y="416594"/>
                    <a:pt x="503157" y="418702"/>
                  </a:cubicBezTo>
                  <a:cubicBezTo>
                    <a:pt x="504858" y="420809"/>
                    <a:pt x="505006" y="421918"/>
                    <a:pt x="502400" y="423434"/>
                  </a:cubicBezTo>
                  <a:cubicBezTo>
                    <a:pt x="499793" y="424950"/>
                    <a:pt x="500218" y="427631"/>
                    <a:pt x="501863" y="429812"/>
                  </a:cubicBezTo>
                  <a:cubicBezTo>
                    <a:pt x="503509" y="431994"/>
                    <a:pt x="504156" y="434249"/>
                    <a:pt x="500865" y="435728"/>
                  </a:cubicBezTo>
                  <a:cubicBezTo>
                    <a:pt x="499553" y="436338"/>
                    <a:pt x="498905" y="437835"/>
                    <a:pt x="499386" y="439204"/>
                  </a:cubicBezTo>
                  <a:cubicBezTo>
                    <a:pt x="500144" y="441903"/>
                    <a:pt x="502326" y="444602"/>
                    <a:pt x="498314" y="446598"/>
                  </a:cubicBezTo>
                  <a:cubicBezTo>
                    <a:pt x="497685" y="446931"/>
                    <a:pt x="498314" y="448447"/>
                    <a:pt x="499109" y="448928"/>
                  </a:cubicBezTo>
                  <a:cubicBezTo>
                    <a:pt x="500329" y="450000"/>
                    <a:pt x="500902" y="451627"/>
                    <a:pt x="500625" y="453217"/>
                  </a:cubicBezTo>
                  <a:cubicBezTo>
                    <a:pt x="499627" y="454215"/>
                    <a:pt x="498333" y="454862"/>
                    <a:pt x="496928" y="455066"/>
                  </a:cubicBezTo>
                  <a:cubicBezTo>
                    <a:pt x="485946" y="456286"/>
                    <a:pt x="480843" y="463865"/>
                    <a:pt x="476296" y="472887"/>
                  </a:cubicBezTo>
                  <a:cubicBezTo>
                    <a:pt x="459510" y="506256"/>
                    <a:pt x="452503" y="542232"/>
                    <a:pt x="447678" y="578763"/>
                  </a:cubicBezTo>
                  <a:cubicBezTo>
                    <a:pt x="444905" y="599838"/>
                    <a:pt x="440283" y="620544"/>
                    <a:pt x="435643" y="641249"/>
                  </a:cubicBezTo>
                  <a:cubicBezTo>
                    <a:pt x="428340" y="672123"/>
                    <a:pt x="423330" y="703496"/>
                    <a:pt x="420650" y="735108"/>
                  </a:cubicBezTo>
                  <a:cubicBezTo>
                    <a:pt x="419448" y="750767"/>
                    <a:pt x="419651" y="766536"/>
                    <a:pt x="417433" y="782139"/>
                  </a:cubicBezTo>
                  <a:cubicBezTo>
                    <a:pt x="414345" y="803603"/>
                    <a:pt x="411277" y="825196"/>
                    <a:pt x="402939" y="845384"/>
                  </a:cubicBezTo>
                  <a:cubicBezTo>
                    <a:pt x="393547" y="868049"/>
                    <a:pt x="378980" y="888200"/>
                    <a:pt x="360419" y="904228"/>
                  </a:cubicBezTo>
                  <a:cubicBezTo>
                    <a:pt x="341765" y="920534"/>
                    <a:pt x="321337" y="934030"/>
                    <a:pt x="297562" y="942108"/>
                  </a:cubicBezTo>
                  <a:cubicBezTo>
                    <a:pt x="282773" y="947137"/>
                    <a:pt x="279852" y="956898"/>
                    <a:pt x="287469" y="971244"/>
                  </a:cubicBezTo>
                  <a:cubicBezTo>
                    <a:pt x="288319" y="972853"/>
                    <a:pt x="289317" y="974442"/>
                    <a:pt x="288430" y="976384"/>
                  </a:cubicBezTo>
                  <a:cubicBezTo>
                    <a:pt x="286840" y="976217"/>
                    <a:pt x="285342" y="975533"/>
                    <a:pt x="284196" y="974424"/>
                  </a:cubicBezTo>
                  <a:cubicBezTo>
                    <a:pt x="281035" y="972150"/>
                    <a:pt x="277596" y="972187"/>
                    <a:pt x="273806" y="972686"/>
                  </a:cubicBezTo>
                  <a:cubicBezTo>
                    <a:pt x="267151" y="973536"/>
                    <a:pt x="261143" y="977548"/>
                    <a:pt x="254118" y="976384"/>
                  </a:cubicBezTo>
                  <a:cubicBezTo>
                    <a:pt x="252269" y="976088"/>
                    <a:pt x="250420" y="976550"/>
                    <a:pt x="248812" y="975515"/>
                  </a:cubicBezTo>
                  <a:cubicBezTo>
                    <a:pt x="244375" y="972483"/>
                    <a:pt x="238478" y="972631"/>
                    <a:pt x="234226" y="975921"/>
                  </a:cubicBezTo>
                  <a:cubicBezTo>
                    <a:pt x="233597" y="976180"/>
                    <a:pt x="232932" y="976328"/>
                    <a:pt x="232247" y="976365"/>
                  </a:cubicBezTo>
                  <a:lnTo>
                    <a:pt x="228106" y="976199"/>
                  </a:lnTo>
                  <a:cubicBezTo>
                    <a:pt x="226942" y="975145"/>
                    <a:pt x="225167" y="976199"/>
                    <a:pt x="224039" y="974997"/>
                  </a:cubicBezTo>
                  <a:lnTo>
                    <a:pt x="224039" y="974997"/>
                  </a:lnTo>
                  <a:cubicBezTo>
                    <a:pt x="220471" y="970505"/>
                    <a:pt x="215738" y="975515"/>
                    <a:pt x="211782" y="973666"/>
                  </a:cubicBezTo>
                  <a:close/>
                </a:path>
              </a:pathLst>
            </a:custGeom>
            <a:solidFill>
              <a:srgbClr val="020202"/>
            </a:solidFill>
            <a:ln w="1847" cap="flat">
              <a:noFill/>
              <a:prstDash val="solid"/>
              <a:miter/>
            </a:ln>
          </p:spPr>
          <p:txBody>
            <a:bodyPr rtlCol="0" anchor="ctr"/>
            <a:lstStyle/>
            <a:p>
              <a:endParaRPr lang="es-CO"/>
            </a:p>
          </p:txBody>
        </p:sp>
        <p:sp>
          <p:nvSpPr>
            <p:cNvPr id="23" name="Freeform: Shape 22">
              <a:extLst>
                <a:ext uri="{FF2B5EF4-FFF2-40B4-BE49-F238E27FC236}">
                  <a16:creationId xmlns:a16="http://schemas.microsoft.com/office/drawing/2014/main" id="{5F31F11C-8E3A-864A-CD13-5C23063D904F}"/>
                </a:ext>
              </a:extLst>
            </p:cNvPr>
            <p:cNvSpPr/>
            <p:nvPr/>
          </p:nvSpPr>
          <p:spPr>
            <a:xfrm>
              <a:off x="-1378176" y="3194627"/>
              <a:ext cx="308460" cy="408139"/>
            </a:xfrm>
            <a:custGeom>
              <a:avLst/>
              <a:gdLst>
                <a:gd name="connsiteX0" fmla="*/ 210010 w 308460"/>
                <a:gd name="connsiteY0" fmla="*/ 80924 h 408139"/>
                <a:gd name="connsiteX1" fmla="*/ 204464 w 308460"/>
                <a:gd name="connsiteY1" fmla="*/ 79186 h 408139"/>
                <a:gd name="connsiteX2" fmla="*/ 185145 w 308460"/>
                <a:gd name="connsiteY2" fmla="*/ 79370 h 408139"/>
                <a:gd name="connsiteX3" fmla="*/ 181318 w 308460"/>
                <a:gd name="connsiteY3" fmla="*/ 79537 h 408139"/>
                <a:gd name="connsiteX4" fmla="*/ 173923 w 308460"/>
                <a:gd name="connsiteY4" fmla="*/ 78520 h 408139"/>
                <a:gd name="connsiteX5" fmla="*/ 168913 w 308460"/>
                <a:gd name="connsiteY5" fmla="*/ 77559 h 408139"/>
                <a:gd name="connsiteX6" fmla="*/ 162054 w 308460"/>
                <a:gd name="connsiteY6" fmla="*/ 74065 h 408139"/>
                <a:gd name="connsiteX7" fmla="*/ 136172 w 308460"/>
                <a:gd name="connsiteY7" fmla="*/ 75544 h 408139"/>
                <a:gd name="connsiteX8" fmla="*/ 126541 w 308460"/>
                <a:gd name="connsiteY8" fmla="*/ 85933 h 408139"/>
                <a:gd name="connsiteX9" fmla="*/ 125080 w 308460"/>
                <a:gd name="connsiteY9" fmla="*/ 98080 h 408139"/>
                <a:gd name="connsiteX10" fmla="*/ 125080 w 308460"/>
                <a:gd name="connsiteY10" fmla="*/ 102831 h 408139"/>
                <a:gd name="connsiteX11" fmla="*/ 126301 w 308460"/>
                <a:gd name="connsiteY11" fmla="*/ 120948 h 408139"/>
                <a:gd name="connsiteX12" fmla="*/ 127724 w 308460"/>
                <a:gd name="connsiteY12" fmla="*/ 128916 h 408139"/>
                <a:gd name="connsiteX13" fmla="*/ 128371 w 308460"/>
                <a:gd name="connsiteY13" fmla="*/ 136108 h 408139"/>
                <a:gd name="connsiteX14" fmla="*/ 129388 w 308460"/>
                <a:gd name="connsiteY14" fmla="*/ 151452 h 408139"/>
                <a:gd name="connsiteX15" fmla="*/ 129906 w 308460"/>
                <a:gd name="connsiteY15" fmla="*/ 160104 h 408139"/>
                <a:gd name="connsiteX16" fmla="*/ 131033 w 308460"/>
                <a:gd name="connsiteY16" fmla="*/ 178092 h 408139"/>
                <a:gd name="connsiteX17" fmla="*/ 131237 w 308460"/>
                <a:gd name="connsiteY17" fmla="*/ 184747 h 408139"/>
                <a:gd name="connsiteX18" fmla="*/ 131237 w 308460"/>
                <a:gd name="connsiteY18" fmla="*/ 206007 h 408139"/>
                <a:gd name="connsiteX19" fmla="*/ 130663 w 308460"/>
                <a:gd name="connsiteY19" fmla="*/ 211905 h 408139"/>
                <a:gd name="connsiteX20" fmla="*/ 129517 w 308460"/>
                <a:gd name="connsiteY20" fmla="*/ 232333 h 408139"/>
                <a:gd name="connsiteX21" fmla="*/ 128537 w 308460"/>
                <a:gd name="connsiteY21" fmla="*/ 239376 h 408139"/>
                <a:gd name="connsiteX22" fmla="*/ 124951 w 308460"/>
                <a:gd name="connsiteY22" fmla="*/ 259564 h 408139"/>
                <a:gd name="connsiteX23" fmla="*/ 121974 w 308460"/>
                <a:gd name="connsiteY23" fmla="*/ 272358 h 408139"/>
                <a:gd name="connsiteX24" fmla="*/ 118277 w 308460"/>
                <a:gd name="connsiteY24" fmla="*/ 287147 h 408139"/>
                <a:gd name="connsiteX25" fmla="*/ 114820 w 308460"/>
                <a:gd name="connsiteY25" fmla="*/ 298406 h 408139"/>
                <a:gd name="connsiteX26" fmla="*/ 108497 w 308460"/>
                <a:gd name="connsiteY26" fmla="*/ 316431 h 408139"/>
                <a:gd name="connsiteX27" fmla="*/ 105429 w 308460"/>
                <a:gd name="connsiteY27" fmla="*/ 324306 h 408139"/>
                <a:gd name="connsiteX28" fmla="*/ 98366 w 308460"/>
                <a:gd name="connsiteY28" fmla="*/ 332607 h 408139"/>
                <a:gd name="connsiteX29" fmla="*/ 94799 w 308460"/>
                <a:gd name="connsiteY29" fmla="*/ 341850 h 408139"/>
                <a:gd name="connsiteX30" fmla="*/ 89770 w 308460"/>
                <a:gd name="connsiteY30" fmla="*/ 352388 h 408139"/>
                <a:gd name="connsiteX31" fmla="*/ 81525 w 308460"/>
                <a:gd name="connsiteY31" fmla="*/ 359524 h 408139"/>
                <a:gd name="connsiteX32" fmla="*/ 77421 w 308460"/>
                <a:gd name="connsiteY32" fmla="*/ 367954 h 408139"/>
                <a:gd name="connsiteX33" fmla="*/ 70026 w 308460"/>
                <a:gd name="connsiteY33" fmla="*/ 377790 h 408139"/>
                <a:gd name="connsiteX34" fmla="*/ 57639 w 308460"/>
                <a:gd name="connsiteY34" fmla="*/ 391692 h 408139"/>
                <a:gd name="connsiteX35" fmla="*/ 56197 w 308460"/>
                <a:gd name="connsiteY35" fmla="*/ 393929 h 408139"/>
                <a:gd name="connsiteX36" fmla="*/ 38690 w 308460"/>
                <a:gd name="connsiteY36" fmla="*/ 405372 h 408139"/>
                <a:gd name="connsiteX37" fmla="*/ 25361 w 308460"/>
                <a:gd name="connsiteY37" fmla="*/ 369064 h 408139"/>
                <a:gd name="connsiteX38" fmla="*/ 3712 w 308460"/>
                <a:gd name="connsiteY38" fmla="*/ 352222 h 408139"/>
                <a:gd name="connsiteX39" fmla="*/ 2733 w 308460"/>
                <a:gd name="connsiteY39" fmla="*/ 338615 h 408139"/>
                <a:gd name="connsiteX40" fmla="*/ 17800 w 308460"/>
                <a:gd name="connsiteY40" fmla="*/ 325878 h 408139"/>
                <a:gd name="connsiteX41" fmla="*/ 22551 w 308460"/>
                <a:gd name="connsiteY41" fmla="*/ 317078 h 408139"/>
                <a:gd name="connsiteX42" fmla="*/ 30205 w 308460"/>
                <a:gd name="connsiteY42" fmla="*/ 299792 h 408139"/>
                <a:gd name="connsiteX43" fmla="*/ 54238 w 308460"/>
                <a:gd name="connsiteY43" fmla="*/ 260969 h 408139"/>
                <a:gd name="connsiteX44" fmla="*/ 58027 w 308460"/>
                <a:gd name="connsiteY44" fmla="*/ 245274 h 408139"/>
                <a:gd name="connsiteX45" fmla="*/ 58823 w 308460"/>
                <a:gd name="connsiteY45" fmla="*/ 239228 h 408139"/>
                <a:gd name="connsiteX46" fmla="*/ 68602 w 308460"/>
                <a:gd name="connsiteY46" fmla="*/ 186504 h 408139"/>
                <a:gd name="connsiteX47" fmla="*/ 73427 w 308460"/>
                <a:gd name="connsiteY47" fmla="*/ 148106 h 408139"/>
                <a:gd name="connsiteX48" fmla="*/ 74370 w 308460"/>
                <a:gd name="connsiteY48" fmla="*/ 126365 h 408139"/>
                <a:gd name="connsiteX49" fmla="*/ 76108 w 308460"/>
                <a:gd name="connsiteY49" fmla="*/ 70423 h 408139"/>
                <a:gd name="connsiteX50" fmla="*/ 86331 w 308460"/>
                <a:gd name="connsiteY50" fmla="*/ 24205 h 408139"/>
                <a:gd name="connsiteX51" fmla="*/ 118277 w 308460"/>
                <a:gd name="connsiteY51" fmla="*/ 24 h 408139"/>
                <a:gd name="connsiteX52" fmla="*/ 135766 w 308460"/>
                <a:gd name="connsiteY52" fmla="*/ -2417 h 408139"/>
                <a:gd name="connsiteX53" fmla="*/ 151813 w 308460"/>
                <a:gd name="connsiteY53" fmla="*/ -272 h 408139"/>
                <a:gd name="connsiteX54" fmla="*/ 163700 w 308460"/>
                <a:gd name="connsiteY54" fmla="*/ 2612 h 408139"/>
                <a:gd name="connsiteX55" fmla="*/ 172944 w 308460"/>
                <a:gd name="connsiteY55" fmla="*/ 1503 h 408139"/>
                <a:gd name="connsiteX56" fmla="*/ 178822 w 308460"/>
                <a:gd name="connsiteY56" fmla="*/ 412 h 408139"/>
                <a:gd name="connsiteX57" fmla="*/ 209437 w 308460"/>
                <a:gd name="connsiteY57" fmla="*/ 6439 h 408139"/>
                <a:gd name="connsiteX58" fmla="*/ 249684 w 308460"/>
                <a:gd name="connsiteY58" fmla="*/ 12614 h 408139"/>
                <a:gd name="connsiteX59" fmla="*/ 296067 w 308460"/>
                <a:gd name="connsiteY59" fmla="*/ 13797 h 408139"/>
                <a:gd name="connsiteX60" fmla="*/ 301614 w 308460"/>
                <a:gd name="connsiteY60" fmla="*/ 13797 h 408139"/>
                <a:gd name="connsiteX61" fmla="*/ 304978 w 308460"/>
                <a:gd name="connsiteY61" fmla="*/ 21081 h 408139"/>
                <a:gd name="connsiteX62" fmla="*/ 281703 w 308460"/>
                <a:gd name="connsiteY62" fmla="*/ 30491 h 408139"/>
                <a:gd name="connsiteX63" fmla="*/ 233729 w 308460"/>
                <a:gd name="connsiteY63" fmla="*/ 39586 h 408139"/>
                <a:gd name="connsiteX64" fmla="*/ 211360 w 308460"/>
                <a:gd name="connsiteY64" fmla="*/ 74194 h 408139"/>
                <a:gd name="connsiteX65" fmla="*/ 210010 w 308460"/>
                <a:gd name="connsiteY65" fmla="*/ 80924 h 408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308460" h="408139">
                  <a:moveTo>
                    <a:pt x="210010" y="80924"/>
                  </a:moveTo>
                  <a:cubicBezTo>
                    <a:pt x="208162" y="80683"/>
                    <a:pt x="206313" y="81238"/>
                    <a:pt x="204464" y="79186"/>
                  </a:cubicBezTo>
                  <a:cubicBezTo>
                    <a:pt x="199787" y="73640"/>
                    <a:pt x="190118" y="73824"/>
                    <a:pt x="185145" y="79370"/>
                  </a:cubicBezTo>
                  <a:cubicBezTo>
                    <a:pt x="183703" y="80979"/>
                    <a:pt x="182538" y="81219"/>
                    <a:pt x="181318" y="79537"/>
                  </a:cubicBezTo>
                  <a:cubicBezTo>
                    <a:pt x="179136" y="76653"/>
                    <a:pt x="176937" y="75932"/>
                    <a:pt x="173923" y="78520"/>
                  </a:cubicBezTo>
                  <a:cubicBezTo>
                    <a:pt x="172167" y="80036"/>
                    <a:pt x="170115" y="80129"/>
                    <a:pt x="168913" y="77559"/>
                  </a:cubicBezTo>
                  <a:cubicBezTo>
                    <a:pt x="167527" y="74583"/>
                    <a:pt x="164883" y="74249"/>
                    <a:pt x="162054" y="74065"/>
                  </a:cubicBezTo>
                  <a:cubicBezTo>
                    <a:pt x="153403" y="73861"/>
                    <a:pt x="144751" y="74360"/>
                    <a:pt x="136172" y="75544"/>
                  </a:cubicBezTo>
                  <a:cubicBezTo>
                    <a:pt x="132790" y="75877"/>
                    <a:pt x="126744" y="82255"/>
                    <a:pt x="126541" y="85933"/>
                  </a:cubicBezTo>
                  <a:cubicBezTo>
                    <a:pt x="126356" y="90019"/>
                    <a:pt x="125875" y="94068"/>
                    <a:pt x="125080" y="98080"/>
                  </a:cubicBezTo>
                  <a:cubicBezTo>
                    <a:pt x="124636" y="99633"/>
                    <a:pt x="124636" y="101278"/>
                    <a:pt x="125080" y="102831"/>
                  </a:cubicBezTo>
                  <a:cubicBezTo>
                    <a:pt x="127669" y="108765"/>
                    <a:pt x="125968" y="114903"/>
                    <a:pt x="126301" y="120948"/>
                  </a:cubicBezTo>
                  <a:cubicBezTo>
                    <a:pt x="126448" y="123684"/>
                    <a:pt x="126301" y="126494"/>
                    <a:pt x="127724" y="128916"/>
                  </a:cubicBezTo>
                  <a:cubicBezTo>
                    <a:pt x="128926" y="131116"/>
                    <a:pt x="129148" y="133723"/>
                    <a:pt x="128371" y="136108"/>
                  </a:cubicBezTo>
                  <a:cubicBezTo>
                    <a:pt x="127243" y="141229"/>
                    <a:pt x="126818" y="146479"/>
                    <a:pt x="129388" y="151452"/>
                  </a:cubicBezTo>
                  <a:cubicBezTo>
                    <a:pt x="130589" y="154188"/>
                    <a:pt x="130774" y="157257"/>
                    <a:pt x="129906" y="160104"/>
                  </a:cubicBezTo>
                  <a:cubicBezTo>
                    <a:pt x="128667" y="166168"/>
                    <a:pt x="128057" y="172250"/>
                    <a:pt x="131033" y="178092"/>
                  </a:cubicBezTo>
                  <a:cubicBezTo>
                    <a:pt x="132031" y="180181"/>
                    <a:pt x="132105" y="182603"/>
                    <a:pt x="131237" y="184747"/>
                  </a:cubicBezTo>
                  <a:cubicBezTo>
                    <a:pt x="128796" y="191828"/>
                    <a:pt x="127946" y="198908"/>
                    <a:pt x="131237" y="206007"/>
                  </a:cubicBezTo>
                  <a:cubicBezTo>
                    <a:pt x="131958" y="207948"/>
                    <a:pt x="131754" y="210130"/>
                    <a:pt x="130663" y="211905"/>
                  </a:cubicBezTo>
                  <a:cubicBezTo>
                    <a:pt x="127743" y="218541"/>
                    <a:pt x="126171" y="225363"/>
                    <a:pt x="129517" y="232333"/>
                  </a:cubicBezTo>
                  <a:cubicBezTo>
                    <a:pt x="130830" y="235051"/>
                    <a:pt x="129831" y="237232"/>
                    <a:pt x="128537" y="239376"/>
                  </a:cubicBezTo>
                  <a:cubicBezTo>
                    <a:pt x="124766" y="245385"/>
                    <a:pt x="123472" y="252632"/>
                    <a:pt x="124951" y="259564"/>
                  </a:cubicBezTo>
                  <a:cubicBezTo>
                    <a:pt x="125912" y="264057"/>
                    <a:pt x="124822" y="268753"/>
                    <a:pt x="121974" y="272358"/>
                  </a:cubicBezTo>
                  <a:cubicBezTo>
                    <a:pt x="118813" y="276591"/>
                    <a:pt x="117482" y="281915"/>
                    <a:pt x="118277" y="287147"/>
                  </a:cubicBezTo>
                  <a:cubicBezTo>
                    <a:pt x="118998" y="291233"/>
                    <a:pt x="117704" y="295429"/>
                    <a:pt x="114820" y="298406"/>
                  </a:cubicBezTo>
                  <a:cubicBezTo>
                    <a:pt x="110180" y="303564"/>
                    <a:pt x="107425" y="309313"/>
                    <a:pt x="108497" y="316431"/>
                  </a:cubicBezTo>
                  <a:cubicBezTo>
                    <a:pt x="109033" y="319426"/>
                    <a:pt x="107851" y="322476"/>
                    <a:pt x="105429" y="324306"/>
                  </a:cubicBezTo>
                  <a:cubicBezTo>
                    <a:pt x="102822" y="326839"/>
                    <a:pt x="100456" y="329631"/>
                    <a:pt x="98366" y="332607"/>
                  </a:cubicBezTo>
                  <a:cubicBezTo>
                    <a:pt x="96018" y="335103"/>
                    <a:pt x="94743" y="338431"/>
                    <a:pt x="94799" y="341850"/>
                  </a:cubicBezTo>
                  <a:cubicBezTo>
                    <a:pt x="95150" y="346010"/>
                    <a:pt x="93227" y="350040"/>
                    <a:pt x="89770" y="352388"/>
                  </a:cubicBezTo>
                  <a:cubicBezTo>
                    <a:pt x="86830" y="354496"/>
                    <a:pt x="84668" y="357528"/>
                    <a:pt x="81525" y="359524"/>
                  </a:cubicBezTo>
                  <a:cubicBezTo>
                    <a:pt x="78382" y="361521"/>
                    <a:pt x="78308" y="364978"/>
                    <a:pt x="77421" y="367954"/>
                  </a:cubicBezTo>
                  <a:cubicBezTo>
                    <a:pt x="76478" y="372151"/>
                    <a:pt x="73797" y="375719"/>
                    <a:pt x="70026" y="377790"/>
                  </a:cubicBezTo>
                  <a:cubicBezTo>
                    <a:pt x="64480" y="380877"/>
                    <a:pt x="59322" y="384870"/>
                    <a:pt x="57639" y="391692"/>
                  </a:cubicBezTo>
                  <a:cubicBezTo>
                    <a:pt x="57418" y="392579"/>
                    <a:pt x="56918" y="393374"/>
                    <a:pt x="56197" y="393929"/>
                  </a:cubicBezTo>
                  <a:cubicBezTo>
                    <a:pt x="50559" y="398051"/>
                    <a:pt x="45697" y="403357"/>
                    <a:pt x="38690" y="405372"/>
                  </a:cubicBezTo>
                  <a:cubicBezTo>
                    <a:pt x="37784" y="391988"/>
                    <a:pt x="34567" y="379712"/>
                    <a:pt x="25361" y="369064"/>
                  </a:cubicBezTo>
                  <a:cubicBezTo>
                    <a:pt x="19352" y="362039"/>
                    <a:pt x="11995" y="356326"/>
                    <a:pt x="3712" y="352222"/>
                  </a:cubicBezTo>
                  <a:cubicBezTo>
                    <a:pt x="-3682" y="348524"/>
                    <a:pt x="-4089" y="343736"/>
                    <a:pt x="2733" y="338615"/>
                  </a:cubicBezTo>
                  <a:cubicBezTo>
                    <a:pt x="8094" y="334789"/>
                    <a:pt x="13123" y="330518"/>
                    <a:pt x="17800" y="325878"/>
                  </a:cubicBezTo>
                  <a:cubicBezTo>
                    <a:pt x="20295" y="323548"/>
                    <a:pt x="21978" y="320443"/>
                    <a:pt x="22551" y="317078"/>
                  </a:cubicBezTo>
                  <a:cubicBezTo>
                    <a:pt x="23697" y="310792"/>
                    <a:pt x="26322" y="304858"/>
                    <a:pt x="30205" y="299792"/>
                  </a:cubicBezTo>
                  <a:cubicBezTo>
                    <a:pt x="39208" y="287498"/>
                    <a:pt x="47250" y="274520"/>
                    <a:pt x="54238" y="260969"/>
                  </a:cubicBezTo>
                  <a:cubicBezTo>
                    <a:pt x="56937" y="256181"/>
                    <a:pt x="58249" y="250765"/>
                    <a:pt x="58027" y="245274"/>
                  </a:cubicBezTo>
                  <a:cubicBezTo>
                    <a:pt x="57935" y="243222"/>
                    <a:pt x="58212" y="241188"/>
                    <a:pt x="58823" y="239228"/>
                  </a:cubicBezTo>
                  <a:cubicBezTo>
                    <a:pt x="63167" y="221869"/>
                    <a:pt x="66421" y="204269"/>
                    <a:pt x="68602" y="186504"/>
                  </a:cubicBezTo>
                  <a:cubicBezTo>
                    <a:pt x="70451" y="173766"/>
                    <a:pt x="72558" y="161028"/>
                    <a:pt x="73427" y="148106"/>
                  </a:cubicBezTo>
                  <a:cubicBezTo>
                    <a:pt x="73908" y="140859"/>
                    <a:pt x="74444" y="133612"/>
                    <a:pt x="74370" y="126365"/>
                  </a:cubicBezTo>
                  <a:cubicBezTo>
                    <a:pt x="74204" y="107693"/>
                    <a:pt x="75831" y="89095"/>
                    <a:pt x="76108" y="70423"/>
                  </a:cubicBezTo>
                  <a:cubicBezTo>
                    <a:pt x="76330" y="54561"/>
                    <a:pt x="80674" y="39105"/>
                    <a:pt x="86331" y="24205"/>
                  </a:cubicBezTo>
                  <a:cubicBezTo>
                    <a:pt x="91988" y="9304"/>
                    <a:pt x="103321" y="2593"/>
                    <a:pt x="118277" y="24"/>
                  </a:cubicBezTo>
                  <a:cubicBezTo>
                    <a:pt x="124101" y="-974"/>
                    <a:pt x="129980" y="-1178"/>
                    <a:pt x="135766" y="-2417"/>
                  </a:cubicBezTo>
                  <a:cubicBezTo>
                    <a:pt x="141164" y="-3581"/>
                    <a:pt x="146544" y="-1584"/>
                    <a:pt x="151813" y="-272"/>
                  </a:cubicBezTo>
                  <a:cubicBezTo>
                    <a:pt x="155787" y="690"/>
                    <a:pt x="159706" y="1854"/>
                    <a:pt x="163700" y="2612"/>
                  </a:cubicBezTo>
                  <a:cubicBezTo>
                    <a:pt x="166806" y="3370"/>
                    <a:pt x="170096" y="2982"/>
                    <a:pt x="172944" y="1503"/>
                  </a:cubicBezTo>
                  <a:cubicBezTo>
                    <a:pt x="174663" y="320"/>
                    <a:pt x="176789" y="-69"/>
                    <a:pt x="178822" y="412"/>
                  </a:cubicBezTo>
                  <a:cubicBezTo>
                    <a:pt x="188916" y="2982"/>
                    <a:pt x="199121" y="4997"/>
                    <a:pt x="209437" y="6439"/>
                  </a:cubicBezTo>
                  <a:cubicBezTo>
                    <a:pt x="222822" y="8713"/>
                    <a:pt x="236225" y="10839"/>
                    <a:pt x="249684" y="12614"/>
                  </a:cubicBezTo>
                  <a:cubicBezTo>
                    <a:pt x="265176" y="14666"/>
                    <a:pt x="280612" y="13187"/>
                    <a:pt x="296067" y="13797"/>
                  </a:cubicBezTo>
                  <a:cubicBezTo>
                    <a:pt x="297916" y="13797"/>
                    <a:pt x="299765" y="13649"/>
                    <a:pt x="301614" y="13797"/>
                  </a:cubicBezTo>
                  <a:cubicBezTo>
                    <a:pt x="306439" y="14388"/>
                    <a:pt x="307585" y="16976"/>
                    <a:pt x="304978" y="21081"/>
                  </a:cubicBezTo>
                  <a:cubicBezTo>
                    <a:pt x="299340" y="30010"/>
                    <a:pt x="292315" y="32931"/>
                    <a:pt x="281703" y="30491"/>
                  </a:cubicBezTo>
                  <a:cubicBezTo>
                    <a:pt x="264362" y="26516"/>
                    <a:pt x="248223" y="29067"/>
                    <a:pt x="233729" y="39586"/>
                  </a:cubicBezTo>
                  <a:cubicBezTo>
                    <a:pt x="221953" y="47684"/>
                    <a:pt x="213911" y="60144"/>
                    <a:pt x="211360" y="74194"/>
                  </a:cubicBezTo>
                  <a:cubicBezTo>
                    <a:pt x="210953" y="76505"/>
                    <a:pt x="209677" y="78613"/>
                    <a:pt x="210010" y="80924"/>
                  </a:cubicBezTo>
                  <a:close/>
                </a:path>
              </a:pathLst>
            </a:custGeom>
            <a:solidFill>
              <a:srgbClr val="020202"/>
            </a:solidFill>
            <a:ln w="1847" cap="flat">
              <a:noFill/>
              <a:prstDash val="solid"/>
              <a:miter/>
            </a:ln>
          </p:spPr>
          <p:txBody>
            <a:bodyPr rtlCol="0" anchor="ctr"/>
            <a:lstStyle/>
            <a:p>
              <a:endParaRPr lang="es-CO"/>
            </a:p>
          </p:txBody>
        </p:sp>
        <p:sp>
          <p:nvSpPr>
            <p:cNvPr id="24" name="Freeform: Shape 23">
              <a:extLst>
                <a:ext uri="{FF2B5EF4-FFF2-40B4-BE49-F238E27FC236}">
                  <a16:creationId xmlns:a16="http://schemas.microsoft.com/office/drawing/2014/main" id="{F04C3BA3-6E9E-FDE2-B074-0751B9AB27CC}"/>
                </a:ext>
              </a:extLst>
            </p:cNvPr>
            <p:cNvSpPr/>
            <p:nvPr/>
          </p:nvSpPr>
          <p:spPr>
            <a:xfrm>
              <a:off x="-1923480" y="2361226"/>
              <a:ext cx="164238" cy="173760"/>
            </a:xfrm>
            <a:custGeom>
              <a:avLst/>
              <a:gdLst>
                <a:gd name="connsiteX0" fmla="*/ 148752 w 164238"/>
                <a:gd name="connsiteY0" fmla="*/ 154264 h 173760"/>
                <a:gd name="connsiteX1" fmla="*/ 145203 w 164238"/>
                <a:gd name="connsiteY1" fmla="*/ 161806 h 173760"/>
                <a:gd name="connsiteX2" fmla="*/ 137142 w 164238"/>
                <a:gd name="connsiteY2" fmla="*/ 162897 h 173760"/>
                <a:gd name="connsiteX3" fmla="*/ 92292 w 164238"/>
                <a:gd name="connsiteY3" fmla="*/ 170458 h 173760"/>
                <a:gd name="connsiteX4" fmla="*/ 56446 w 164238"/>
                <a:gd name="connsiteY4" fmla="*/ 167556 h 173760"/>
                <a:gd name="connsiteX5" fmla="*/ 35205 w 164238"/>
                <a:gd name="connsiteY5" fmla="*/ 162879 h 173760"/>
                <a:gd name="connsiteX6" fmla="*/ 28198 w 164238"/>
                <a:gd name="connsiteY6" fmla="*/ 155872 h 173760"/>
                <a:gd name="connsiteX7" fmla="*/ 24149 w 164238"/>
                <a:gd name="connsiteY7" fmla="*/ 148163 h 173760"/>
                <a:gd name="connsiteX8" fmla="*/ 10210 w 164238"/>
                <a:gd name="connsiteY8" fmla="*/ 147072 h 173760"/>
                <a:gd name="connsiteX9" fmla="*/ 6512 w 164238"/>
                <a:gd name="connsiteY9" fmla="*/ 151084 h 173760"/>
                <a:gd name="connsiteX10" fmla="*/ 2390 w 164238"/>
                <a:gd name="connsiteY10" fmla="*/ 153986 h 173760"/>
                <a:gd name="connsiteX11" fmla="*/ -1844 w 164238"/>
                <a:gd name="connsiteY11" fmla="*/ 149254 h 173760"/>
                <a:gd name="connsiteX12" fmla="*/ -2121 w 164238"/>
                <a:gd name="connsiteY12" fmla="*/ 145852 h 173760"/>
                <a:gd name="connsiteX13" fmla="*/ 3702 w 164238"/>
                <a:gd name="connsiteY13" fmla="*/ 94254 h 173760"/>
                <a:gd name="connsiteX14" fmla="*/ 26405 w 164238"/>
                <a:gd name="connsiteY14" fmla="*/ 30844 h 173760"/>
                <a:gd name="connsiteX15" fmla="*/ 71088 w 164238"/>
                <a:gd name="connsiteY15" fmla="*/ -67 h 173760"/>
                <a:gd name="connsiteX16" fmla="*/ 143188 w 164238"/>
                <a:gd name="connsiteY16" fmla="*/ -492 h 173760"/>
                <a:gd name="connsiteX17" fmla="*/ 149177 w 164238"/>
                <a:gd name="connsiteY17" fmla="*/ 895 h 173760"/>
                <a:gd name="connsiteX18" fmla="*/ 161527 w 164238"/>
                <a:gd name="connsiteY18" fmla="*/ 21841 h 173760"/>
                <a:gd name="connsiteX19" fmla="*/ 158994 w 164238"/>
                <a:gd name="connsiteY19" fmla="*/ 34541 h 173760"/>
                <a:gd name="connsiteX20" fmla="*/ 153448 w 164238"/>
                <a:gd name="connsiteY20" fmla="*/ 85455 h 173760"/>
                <a:gd name="connsiteX21" fmla="*/ 151784 w 164238"/>
                <a:gd name="connsiteY21" fmla="*/ 115459 h 173760"/>
                <a:gd name="connsiteX22" fmla="*/ 148752 w 164238"/>
                <a:gd name="connsiteY22" fmla="*/ 154264 h 17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4238" h="173760">
                  <a:moveTo>
                    <a:pt x="148752" y="154264"/>
                  </a:moveTo>
                  <a:cubicBezTo>
                    <a:pt x="145979" y="156113"/>
                    <a:pt x="148752" y="160660"/>
                    <a:pt x="145203" y="161806"/>
                  </a:cubicBezTo>
                  <a:cubicBezTo>
                    <a:pt x="142540" y="162361"/>
                    <a:pt x="139860" y="162712"/>
                    <a:pt x="137142" y="162897"/>
                  </a:cubicBezTo>
                  <a:cubicBezTo>
                    <a:pt x="122205" y="165430"/>
                    <a:pt x="107323" y="168554"/>
                    <a:pt x="92292" y="170458"/>
                  </a:cubicBezTo>
                  <a:cubicBezTo>
                    <a:pt x="80294" y="171993"/>
                    <a:pt x="68259" y="169978"/>
                    <a:pt x="56446" y="167556"/>
                  </a:cubicBezTo>
                  <a:cubicBezTo>
                    <a:pt x="49347" y="166096"/>
                    <a:pt x="42340" y="164043"/>
                    <a:pt x="35205" y="162879"/>
                  </a:cubicBezTo>
                  <a:cubicBezTo>
                    <a:pt x="31415" y="162694"/>
                    <a:pt x="28401" y="159662"/>
                    <a:pt x="28198" y="155872"/>
                  </a:cubicBezTo>
                  <a:cubicBezTo>
                    <a:pt x="27736" y="152933"/>
                    <a:pt x="26312" y="150215"/>
                    <a:pt x="24149" y="148163"/>
                  </a:cubicBezTo>
                  <a:cubicBezTo>
                    <a:pt x="19934" y="143855"/>
                    <a:pt x="14906" y="143356"/>
                    <a:pt x="10210" y="147072"/>
                  </a:cubicBezTo>
                  <a:cubicBezTo>
                    <a:pt x="8786" y="148219"/>
                    <a:pt x="7548" y="149568"/>
                    <a:pt x="6512" y="151084"/>
                  </a:cubicBezTo>
                  <a:cubicBezTo>
                    <a:pt x="5440" y="152600"/>
                    <a:pt x="4664" y="154467"/>
                    <a:pt x="2390" y="153986"/>
                  </a:cubicBezTo>
                  <a:cubicBezTo>
                    <a:pt x="60" y="153580"/>
                    <a:pt x="-1696" y="151620"/>
                    <a:pt x="-1844" y="149254"/>
                  </a:cubicBezTo>
                  <a:cubicBezTo>
                    <a:pt x="-1992" y="148126"/>
                    <a:pt x="-2029" y="146980"/>
                    <a:pt x="-2121" y="145852"/>
                  </a:cubicBezTo>
                  <a:cubicBezTo>
                    <a:pt x="-273" y="128641"/>
                    <a:pt x="652" y="111263"/>
                    <a:pt x="3702" y="94254"/>
                  </a:cubicBezTo>
                  <a:cubicBezTo>
                    <a:pt x="7492" y="71941"/>
                    <a:pt x="15164" y="50477"/>
                    <a:pt x="26405" y="30844"/>
                  </a:cubicBezTo>
                  <a:cubicBezTo>
                    <a:pt x="36350" y="13762"/>
                    <a:pt x="51713" y="3927"/>
                    <a:pt x="71088" y="-67"/>
                  </a:cubicBezTo>
                  <a:cubicBezTo>
                    <a:pt x="95121" y="-5021"/>
                    <a:pt x="119154" y="-1916"/>
                    <a:pt x="143188" y="-492"/>
                  </a:cubicBezTo>
                  <a:cubicBezTo>
                    <a:pt x="145240" y="-270"/>
                    <a:pt x="147236" y="192"/>
                    <a:pt x="149177" y="895"/>
                  </a:cubicBezTo>
                  <a:cubicBezTo>
                    <a:pt x="159641" y="4130"/>
                    <a:pt x="163764" y="11118"/>
                    <a:pt x="161527" y="21841"/>
                  </a:cubicBezTo>
                  <a:cubicBezTo>
                    <a:pt x="160658" y="26074"/>
                    <a:pt x="159826" y="30308"/>
                    <a:pt x="158994" y="34541"/>
                  </a:cubicBezTo>
                  <a:cubicBezTo>
                    <a:pt x="155759" y="51364"/>
                    <a:pt x="155297" y="68484"/>
                    <a:pt x="153448" y="85455"/>
                  </a:cubicBezTo>
                  <a:cubicBezTo>
                    <a:pt x="152413" y="95364"/>
                    <a:pt x="151858" y="105421"/>
                    <a:pt x="151784" y="115459"/>
                  </a:cubicBezTo>
                  <a:cubicBezTo>
                    <a:pt x="151636" y="128456"/>
                    <a:pt x="150619" y="141415"/>
                    <a:pt x="148752" y="154264"/>
                  </a:cubicBezTo>
                  <a:close/>
                </a:path>
              </a:pathLst>
            </a:custGeom>
            <a:solidFill>
              <a:srgbClr val="EA7F00"/>
            </a:solidFill>
            <a:ln w="1847" cap="flat">
              <a:noFill/>
              <a:prstDash val="solid"/>
              <a:miter/>
            </a:ln>
          </p:spPr>
          <p:txBody>
            <a:bodyPr rtlCol="0" anchor="ctr"/>
            <a:lstStyle/>
            <a:p>
              <a:endParaRPr lang="es-CO"/>
            </a:p>
          </p:txBody>
        </p:sp>
        <p:sp>
          <p:nvSpPr>
            <p:cNvPr id="25" name="Freeform: Shape 24">
              <a:extLst>
                <a:ext uri="{FF2B5EF4-FFF2-40B4-BE49-F238E27FC236}">
                  <a16:creationId xmlns:a16="http://schemas.microsoft.com/office/drawing/2014/main" id="{03EA63A0-F96F-AAAF-64FD-D2E3B78B3A11}"/>
                </a:ext>
              </a:extLst>
            </p:cNvPr>
            <p:cNvSpPr/>
            <p:nvPr/>
          </p:nvSpPr>
          <p:spPr>
            <a:xfrm>
              <a:off x="-1676971" y="2907189"/>
              <a:ext cx="42778" cy="520449"/>
            </a:xfrm>
            <a:custGeom>
              <a:avLst/>
              <a:gdLst>
                <a:gd name="connsiteX0" fmla="*/ 836 w 42778"/>
                <a:gd name="connsiteY0" fmla="*/ -2768 h 520449"/>
                <a:gd name="connsiteX1" fmla="*/ 170 w 42778"/>
                <a:gd name="connsiteY1" fmla="*/ 34207 h 520449"/>
                <a:gd name="connsiteX2" fmla="*/ 1556 w 42778"/>
                <a:gd name="connsiteY2" fmla="*/ 69000 h 520449"/>
                <a:gd name="connsiteX3" fmla="*/ 1926 w 42778"/>
                <a:gd name="connsiteY3" fmla="*/ 71699 h 520449"/>
                <a:gd name="connsiteX4" fmla="*/ 3553 w 42778"/>
                <a:gd name="connsiteY4" fmla="*/ 110633 h 520449"/>
                <a:gd name="connsiteX5" fmla="*/ 5180 w 42778"/>
                <a:gd name="connsiteY5" fmla="*/ 166685 h 520449"/>
                <a:gd name="connsiteX6" fmla="*/ 9265 w 42778"/>
                <a:gd name="connsiteY6" fmla="*/ 236234 h 520449"/>
                <a:gd name="connsiteX7" fmla="*/ 13277 w 42778"/>
                <a:gd name="connsiteY7" fmla="*/ 287998 h 520449"/>
                <a:gd name="connsiteX8" fmla="*/ 22133 w 42778"/>
                <a:gd name="connsiteY8" fmla="*/ 355642 h 520449"/>
                <a:gd name="connsiteX9" fmla="*/ 29657 w 42778"/>
                <a:gd name="connsiteY9" fmla="*/ 406260 h 520449"/>
                <a:gd name="connsiteX10" fmla="*/ 32485 w 42778"/>
                <a:gd name="connsiteY10" fmla="*/ 442328 h 520449"/>
                <a:gd name="connsiteX11" fmla="*/ 35573 w 42778"/>
                <a:gd name="connsiteY11" fmla="*/ 472906 h 520449"/>
                <a:gd name="connsiteX12" fmla="*/ 36959 w 42778"/>
                <a:gd name="connsiteY12" fmla="*/ 489248 h 520449"/>
                <a:gd name="connsiteX13" fmla="*/ 40657 w 42778"/>
                <a:gd name="connsiteY13" fmla="*/ 517682 h 520449"/>
                <a:gd name="connsiteX14" fmla="*/ 37311 w 42778"/>
                <a:gd name="connsiteY14" fmla="*/ 504833 h 520449"/>
                <a:gd name="connsiteX15" fmla="*/ 35055 w 42778"/>
                <a:gd name="connsiteY15" fmla="*/ 483924 h 520449"/>
                <a:gd name="connsiteX16" fmla="*/ 33447 w 42778"/>
                <a:gd name="connsiteY16" fmla="*/ 469726 h 520449"/>
                <a:gd name="connsiteX17" fmla="*/ 29361 w 42778"/>
                <a:gd name="connsiteY17" fmla="*/ 425061 h 520449"/>
                <a:gd name="connsiteX18" fmla="*/ 23094 w 42778"/>
                <a:gd name="connsiteY18" fmla="*/ 384149 h 520449"/>
                <a:gd name="connsiteX19" fmla="*/ 18509 w 42778"/>
                <a:gd name="connsiteY19" fmla="*/ 351889 h 520449"/>
                <a:gd name="connsiteX20" fmla="*/ 15256 w 42778"/>
                <a:gd name="connsiteY20" fmla="*/ 330426 h 520449"/>
                <a:gd name="connsiteX21" fmla="*/ 11743 w 42778"/>
                <a:gd name="connsiteY21" fmla="*/ 299404 h 520449"/>
                <a:gd name="connsiteX22" fmla="*/ 10005 w 42778"/>
                <a:gd name="connsiteY22" fmla="*/ 284614 h 520449"/>
                <a:gd name="connsiteX23" fmla="*/ 7731 w 42778"/>
                <a:gd name="connsiteY23" fmla="*/ 262319 h 520449"/>
                <a:gd name="connsiteX24" fmla="*/ 7639 w 42778"/>
                <a:gd name="connsiteY24" fmla="*/ 260951 h 520449"/>
                <a:gd name="connsiteX25" fmla="*/ 5790 w 42778"/>
                <a:gd name="connsiteY25" fmla="*/ 227674 h 520449"/>
                <a:gd name="connsiteX26" fmla="*/ 3535 w 42778"/>
                <a:gd name="connsiteY26" fmla="*/ 196505 h 520449"/>
                <a:gd name="connsiteX27" fmla="*/ 3442 w 42778"/>
                <a:gd name="connsiteY27" fmla="*/ 195137 h 520449"/>
                <a:gd name="connsiteX28" fmla="*/ 1741 w 42778"/>
                <a:gd name="connsiteY28" fmla="*/ 160455 h 520449"/>
                <a:gd name="connsiteX29" fmla="*/ 447 w 42778"/>
                <a:gd name="connsiteY29" fmla="*/ 99725 h 520449"/>
                <a:gd name="connsiteX30" fmla="*/ -1863 w 42778"/>
                <a:gd name="connsiteY30" fmla="*/ 37128 h 520449"/>
                <a:gd name="connsiteX31" fmla="*/ -681 w 42778"/>
                <a:gd name="connsiteY31" fmla="*/ 1022 h 520449"/>
                <a:gd name="connsiteX32" fmla="*/ 836 w 42778"/>
                <a:gd name="connsiteY32" fmla="*/ -2768 h 520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2778" h="520449">
                  <a:moveTo>
                    <a:pt x="836" y="-2768"/>
                  </a:moveTo>
                  <a:cubicBezTo>
                    <a:pt x="725" y="9526"/>
                    <a:pt x="133" y="21857"/>
                    <a:pt x="170" y="34207"/>
                  </a:cubicBezTo>
                  <a:cubicBezTo>
                    <a:pt x="170" y="45780"/>
                    <a:pt x="-33" y="57464"/>
                    <a:pt x="1556" y="69000"/>
                  </a:cubicBezTo>
                  <a:cubicBezTo>
                    <a:pt x="1741" y="69887"/>
                    <a:pt x="1870" y="70793"/>
                    <a:pt x="1926" y="71699"/>
                  </a:cubicBezTo>
                  <a:cubicBezTo>
                    <a:pt x="1612" y="84640"/>
                    <a:pt x="3978" y="97581"/>
                    <a:pt x="3553" y="110633"/>
                  </a:cubicBezTo>
                  <a:cubicBezTo>
                    <a:pt x="2924" y="129341"/>
                    <a:pt x="4181" y="148032"/>
                    <a:pt x="5180" y="166685"/>
                  </a:cubicBezTo>
                  <a:cubicBezTo>
                    <a:pt x="6400" y="189868"/>
                    <a:pt x="7953" y="213051"/>
                    <a:pt x="9265" y="236234"/>
                  </a:cubicBezTo>
                  <a:cubicBezTo>
                    <a:pt x="10245" y="253482"/>
                    <a:pt x="11576" y="270749"/>
                    <a:pt x="13277" y="287998"/>
                  </a:cubicBezTo>
                  <a:cubicBezTo>
                    <a:pt x="15459" y="310644"/>
                    <a:pt x="18417" y="333199"/>
                    <a:pt x="22133" y="355642"/>
                  </a:cubicBezTo>
                  <a:cubicBezTo>
                    <a:pt x="24943" y="372465"/>
                    <a:pt x="26976" y="389418"/>
                    <a:pt x="29657" y="406260"/>
                  </a:cubicBezTo>
                  <a:cubicBezTo>
                    <a:pt x="31265" y="418221"/>
                    <a:pt x="32227" y="430256"/>
                    <a:pt x="32485" y="442328"/>
                  </a:cubicBezTo>
                  <a:cubicBezTo>
                    <a:pt x="32966" y="452552"/>
                    <a:pt x="34112" y="462775"/>
                    <a:pt x="35573" y="472906"/>
                  </a:cubicBezTo>
                  <a:cubicBezTo>
                    <a:pt x="36349" y="478359"/>
                    <a:pt x="36534" y="483813"/>
                    <a:pt x="36959" y="489248"/>
                  </a:cubicBezTo>
                  <a:cubicBezTo>
                    <a:pt x="37717" y="498806"/>
                    <a:pt x="39769" y="508161"/>
                    <a:pt x="40657" y="517682"/>
                  </a:cubicBezTo>
                  <a:cubicBezTo>
                    <a:pt x="37643" y="513984"/>
                    <a:pt x="38050" y="509196"/>
                    <a:pt x="37311" y="504833"/>
                  </a:cubicBezTo>
                  <a:cubicBezTo>
                    <a:pt x="36127" y="497900"/>
                    <a:pt x="34704" y="490968"/>
                    <a:pt x="35055" y="483924"/>
                  </a:cubicBezTo>
                  <a:cubicBezTo>
                    <a:pt x="35000" y="479154"/>
                    <a:pt x="34464" y="474385"/>
                    <a:pt x="33447" y="469726"/>
                  </a:cubicBezTo>
                  <a:cubicBezTo>
                    <a:pt x="31191" y="454936"/>
                    <a:pt x="31173" y="439906"/>
                    <a:pt x="29361" y="425061"/>
                  </a:cubicBezTo>
                  <a:cubicBezTo>
                    <a:pt x="27679" y="411381"/>
                    <a:pt x="25146" y="397792"/>
                    <a:pt x="23094" y="384149"/>
                  </a:cubicBezTo>
                  <a:cubicBezTo>
                    <a:pt x="21486" y="373408"/>
                    <a:pt x="20080" y="362648"/>
                    <a:pt x="18509" y="351889"/>
                  </a:cubicBezTo>
                  <a:cubicBezTo>
                    <a:pt x="17474" y="344735"/>
                    <a:pt x="16180" y="337599"/>
                    <a:pt x="15256" y="330426"/>
                  </a:cubicBezTo>
                  <a:cubicBezTo>
                    <a:pt x="13924" y="320091"/>
                    <a:pt x="11928" y="309831"/>
                    <a:pt x="11743" y="299404"/>
                  </a:cubicBezTo>
                  <a:cubicBezTo>
                    <a:pt x="11521" y="294431"/>
                    <a:pt x="10948" y="289495"/>
                    <a:pt x="10005" y="284614"/>
                  </a:cubicBezTo>
                  <a:cubicBezTo>
                    <a:pt x="8767" y="277220"/>
                    <a:pt x="10005" y="269566"/>
                    <a:pt x="7731" y="262319"/>
                  </a:cubicBezTo>
                  <a:cubicBezTo>
                    <a:pt x="7620" y="261875"/>
                    <a:pt x="7583" y="261413"/>
                    <a:pt x="7639" y="260951"/>
                  </a:cubicBezTo>
                  <a:cubicBezTo>
                    <a:pt x="8359" y="249859"/>
                    <a:pt x="6677" y="238766"/>
                    <a:pt x="5790" y="227674"/>
                  </a:cubicBezTo>
                  <a:cubicBezTo>
                    <a:pt x="5032" y="217303"/>
                    <a:pt x="5994" y="206747"/>
                    <a:pt x="3535" y="196505"/>
                  </a:cubicBezTo>
                  <a:cubicBezTo>
                    <a:pt x="3424" y="196061"/>
                    <a:pt x="3405" y="195599"/>
                    <a:pt x="3442" y="195137"/>
                  </a:cubicBezTo>
                  <a:cubicBezTo>
                    <a:pt x="4311" y="183509"/>
                    <a:pt x="2610" y="171954"/>
                    <a:pt x="1741" y="160455"/>
                  </a:cubicBezTo>
                  <a:cubicBezTo>
                    <a:pt x="225" y="140119"/>
                    <a:pt x="1741" y="119913"/>
                    <a:pt x="447" y="99725"/>
                  </a:cubicBezTo>
                  <a:cubicBezTo>
                    <a:pt x="-884" y="78871"/>
                    <a:pt x="-2825" y="58018"/>
                    <a:pt x="-1863" y="37128"/>
                  </a:cubicBezTo>
                  <a:cubicBezTo>
                    <a:pt x="-1309" y="25093"/>
                    <a:pt x="-810" y="13095"/>
                    <a:pt x="-681" y="1022"/>
                  </a:cubicBezTo>
                  <a:cubicBezTo>
                    <a:pt x="-903" y="-420"/>
                    <a:pt x="-329" y="-1880"/>
                    <a:pt x="836" y="-2768"/>
                  </a:cubicBezTo>
                  <a:close/>
                </a:path>
              </a:pathLst>
            </a:custGeom>
            <a:solidFill>
              <a:srgbClr val="270000"/>
            </a:solidFill>
            <a:ln w="1847" cap="flat">
              <a:noFill/>
              <a:prstDash val="solid"/>
              <a:miter/>
            </a:ln>
          </p:spPr>
          <p:txBody>
            <a:bodyPr rtlCol="0" anchor="ctr"/>
            <a:lstStyle/>
            <a:p>
              <a:endParaRPr lang="es-CO"/>
            </a:p>
          </p:txBody>
        </p:sp>
        <p:sp>
          <p:nvSpPr>
            <p:cNvPr id="26" name="Freeform: Shape 25">
              <a:extLst>
                <a:ext uri="{FF2B5EF4-FFF2-40B4-BE49-F238E27FC236}">
                  <a16:creationId xmlns:a16="http://schemas.microsoft.com/office/drawing/2014/main" id="{03535CA4-6ED5-054F-429E-56A76B6A01DA}"/>
                </a:ext>
              </a:extLst>
            </p:cNvPr>
            <p:cNvSpPr/>
            <p:nvPr/>
          </p:nvSpPr>
          <p:spPr>
            <a:xfrm>
              <a:off x="-649793" y="2716827"/>
              <a:ext cx="1339" cy="2717"/>
            </a:xfrm>
            <a:custGeom>
              <a:avLst/>
              <a:gdLst>
                <a:gd name="connsiteX0" fmla="*/ -2101 w 1339"/>
                <a:gd name="connsiteY0" fmla="*/ -2768 h 2717"/>
                <a:gd name="connsiteX1" fmla="*/ -826 w 1339"/>
                <a:gd name="connsiteY1" fmla="*/ -50 h 2717"/>
                <a:gd name="connsiteX2" fmla="*/ -2101 w 1339"/>
                <a:gd name="connsiteY2" fmla="*/ -2768 h 2717"/>
              </a:gdLst>
              <a:ahLst/>
              <a:cxnLst>
                <a:cxn ang="0">
                  <a:pos x="connsiteX0" y="connsiteY0"/>
                </a:cxn>
                <a:cxn ang="0">
                  <a:pos x="connsiteX1" y="connsiteY1"/>
                </a:cxn>
                <a:cxn ang="0">
                  <a:pos x="connsiteX2" y="connsiteY2"/>
                </a:cxn>
              </a:cxnLst>
              <a:rect l="l" t="t" r="r" b="b"/>
              <a:pathLst>
                <a:path w="1339" h="2717">
                  <a:moveTo>
                    <a:pt x="-2101" y="-2768"/>
                  </a:moveTo>
                  <a:cubicBezTo>
                    <a:pt x="-1140" y="-2231"/>
                    <a:pt x="-622" y="-1141"/>
                    <a:pt x="-826" y="-50"/>
                  </a:cubicBezTo>
                  <a:cubicBezTo>
                    <a:pt x="-1731" y="-642"/>
                    <a:pt x="-2231" y="-1695"/>
                    <a:pt x="-2101" y="-2768"/>
                  </a:cubicBezTo>
                  <a:close/>
                </a:path>
              </a:pathLst>
            </a:custGeom>
            <a:solidFill>
              <a:srgbClr val="020202"/>
            </a:solidFill>
            <a:ln w="1847" cap="flat">
              <a:noFill/>
              <a:prstDash val="solid"/>
              <a:miter/>
            </a:ln>
          </p:spPr>
          <p:txBody>
            <a:bodyPr rtlCol="0" anchor="ctr"/>
            <a:lstStyle/>
            <a:p>
              <a:endParaRPr lang="es-CO"/>
            </a:p>
          </p:txBody>
        </p:sp>
        <p:sp>
          <p:nvSpPr>
            <p:cNvPr id="27" name="Freeform: Shape 26">
              <a:extLst>
                <a:ext uri="{FF2B5EF4-FFF2-40B4-BE49-F238E27FC236}">
                  <a16:creationId xmlns:a16="http://schemas.microsoft.com/office/drawing/2014/main" id="{FD6F35FD-6555-0AC8-03DE-054CA12FFCEA}"/>
                </a:ext>
              </a:extLst>
            </p:cNvPr>
            <p:cNvSpPr/>
            <p:nvPr/>
          </p:nvSpPr>
          <p:spPr>
            <a:xfrm>
              <a:off x="-668964" y="2583979"/>
              <a:ext cx="1350" cy="2736"/>
            </a:xfrm>
            <a:custGeom>
              <a:avLst/>
              <a:gdLst>
                <a:gd name="connsiteX0" fmla="*/ -2102 w 1350"/>
                <a:gd name="connsiteY0" fmla="*/ -2768 h 2736"/>
                <a:gd name="connsiteX1" fmla="*/ -808 w 1350"/>
                <a:gd name="connsiteY1" fmla="*/ -31 h 2736"/>
                <a:gd name="connsiteX2" fmla="*/ -2102 w 1350"/>
                <a:gd name="connsiteY2" fmla="*/ -2768 h 2736"/>
              </a:gdLst>
              <a:ahLst/>
              <a:cxnLst>
                <a:cxn ang="0">
                  <a:pos x="connsiteX0" y="connsiteY0"/>
                </a:cxn>
                <a:cxn ang="0">
                  <a:pos x="connsiteX1" y="connsiteY1"/>
                </a:cxn>
                <a:cxn ang="0">
                  <a:pos x="connsiteX2" y="connsiteY2"/>
                </a:cxn>
              </a:cxnLst>
              <a:rect l="l" t="t" r="r" b="b"/>
              <a:pathLst>
                <a:path w="1350" h="2736">
                  <a:moveTo>
                    <a:pt x="-2102" y="-2768"/>
                  </a:moveTo>
                  <a:cubicBezTo>
                    <a:pt x="-1140" y="-2213"/>
                    <a:pt x="-623" y="-1122"/>
                    <a:pt x="-808" y="-31"/>
                  </a:cubicBezTo>
                  <a:cubicBezTo>
                    <a:pt x="-1713" y="-623"/>
                    <a:pt x="-2231" y="-1677"/>
                    <a:pt x="-2102" y="-2768"/>
                  </a:cubicBezTo>
                  <a:close/>
                </a:path>
              </a:pathLst>
            </a:custGeom>
            <a:solidFill>
              <a:srgbClr val="020202"/>
            </a:solidFill>
            <a:ln w="1847" cap="flat">
              <a:noFill/>
              <a:prstDash val="solid"/>
              <a:miter/>
            </a:ln>
          </p:spPr>
          <p:txBody>
            <a:bodyPr rtlCol="0" anchor="ctr"/>
            <a:lstStyle/>
            <a:p>
              <a:endParaRPr lang="es-CO"/>
            </a:p>
          </p:txBody>
        </p:sp>
        <p:sp>
          <p:nvSpPr>
            <p:cNvPr id="28" name="Freeform: Shape 27">
              <a:extLst>
                <a:ext uri="{FF2B5EF4-FFF2-40B4-BE49-F238E27FC236}">
                  <a16:creationId xmlns:a16="http://schemas.microsoft.com/office/drawing/2014/main" id="{419226BD-7837-95BD-E2D1-8A91ACFD17A5}"/>
                </a:ext>
              </a:extLst>
            </p:cNvPr>
            <p:cNvSpPr/>
            <p:nvPr/>
          </p:nvSpPr>
          <p:spPr>
            <a:xfrm>
              <a:off x="-648426" y="2742839"/>
              <a:ext cx="1311" cy="2717"/>
            </a:xfrm>
            <a:custGeom>
              <a:avLst/>
              <a:gdLst>
                <a:gd name="connsiteX0" fmla="*/ -2100 w 1311"/>
                <a:gd name="connsiteY0" fmla="*/ -2768 h 2717"/>
                <a:gd name="connsiteX1" fmla="*/ -862 w 1311"/>
                <a:gd name="connsiteY1" fmla="*/ -50 h 2717"/>
                <a:gd name="connsiteX2" fmla="*/ -2100 w 1311"/>
                <a:gd name="connsiteY2" fmla="*/ -2768 h 2717"/>
              </a:gdLst>
              <a:ahLst/>
              <a:cxnLst>
                <a:cxn ang="0">
                  <a:pos x="connsiteX0" y="connsiteY0"/>
                </a:cxn>
                <a:cxn ang="0">
                  <a:pos x="connsiteX1" y="connsiteY1"/>
                </a:cxn>
                <a:cxn ang="0">
                  <a:pos x="connsiteX2" y="connsiteY2"/>
                </a:cxn>
              </a:cxnLst>
              <a:rect l="l" t="t" r="r" b="b"/>
              <a:pathLst>
                <a:path w="1311" h="2717">
                  <a:moveTo>
                    <a:pt x="-2100" y="-2768"/>
                  </a:moveTo>
                  <a:cubicBezTo>
                    <a:pt x="-1139" y="-2232"/>
                    <a:pt x="-640" y="-1122"/>
                    <a:pt x="-862" y="-50"/>
                  </a:cubicBezTo>
                  <a:cubicBezTo>
                    <a:pt x="-1749" y="-660"/>
                    <a:pt x="-2230" y="-1696"/>
                    <a:pt x="-2100" y="-2768"/>
                  </a:cubicBezTo>
                  <a:close/>
                </a:path>
              </a:pathLst>
            </a:custGeom>
            <a:solidFill>
              <a:srgbClr val="020202"/>
            </a:solidFill>
            <a:ln w="1847" cap="flat">
              <a:noFill/>
              <a:prstDash val="solid"/>
              <a:miter/>
            </a:ln>
          </p:spPr>
          <p:txBody>
            <a:bodyPr rtlCol="0" anchor="ctr"/>
            <a:lstStyle/>
            <a:p>
              <a:endParaRPr lang="es-CO"/>
            </a:p>
          </p:txBody>
        </p:sp>
        <p:sp>
          <p:nvSpPr>
            <p:cNvPr id="29" name="Freeform: Shape 28">
              <a:extLst>
                <a:ext uri="{FF2B5EF4-FFF2-40B4-BE49-F238E27FC236}">
                  <a16:creationId xmlns:a16="http://schemas.microsoft.com/office/drawing/2014/main" id="{5DBCEDF6-2492-D3C1-4135-EE74FF15F9F0}"/>
                </a:ext>
              </a:extLst>
            </p:cNvPr>
            <p:cNvSpPr/>
            <p:nvPr/>
          </p:nvSpPr>
          <p:spPr>
            <a:xfrm>
              <a:off x="-651161" y="2703128"/>
              <a:ext cx="1339" cy="2717"/>
            </a:xfrm>
            <a:custGeom>
              <a:avLst/>
              <a:gdLst>
                <a:gd name="connsiteX0" fmla="*/ -2101 w 1339"/>
                <a:gd name="connsiteY0" fmla="*/ -2768 h 2717"/>
                <a:gd name="connsiteX1" fmla="*/ -826 w 1339"/>
                <a:gd name="connsiteY1" fmla="*/ -50 h 2717"/>
                <a:gd name="connsiteX2" fmla="*/ -2101 w 1339"/>
                <a:gd name="connsiteY2" fmla="*/ -2768 h 2717"/>
              </a:gdLst>
              <a:ahLst/>
              <a:cxnLst>
                <a:cxn ang="0">
                  <a:pos x="connsiteX0" y="connsiteY0"/>
                </a:cxn>
                <a:cxn ang="0">
                  <a:pos x="connsiteX1" y="connsiteY1"/>
                </a:cxn>
                <a:cxn ang="0">
                  <a:pos x="connsiteX2" y="connsiteY2"/>
                </a:cxn>
              </a:cxnLst>
              <a:rect l="l" t="t" r="r" b="b"/>
              <a:pathLst>
                <a:path w="1339" h="2717">
                  <a:moveTo>
                    <a:pt x="-2101" y="-2768"/>
                  </a:moveTo>
                  <a:cubicBezTo>
                    <a:pt x="-1140" y="-2232"/>
                    <a:pt x="-622" y="-1141"/>
                    <a:pt x="-826" y="-50"/>
                  </a:cubicBezTo>
                  <a:cubicBezTo>
                    <a:pt x="-1731" y="-642"/>
                    <a:pt x="-2231" y="-1696"/>
                    <a:pt x="-2101" y="-2768"/>
                  </a:cubicBezTo>
                  <a:close/>
                </a:path>
              </a:pathLst>
            </a:custGeom>
            <a:solidFill>
              <a:srgbClr val="020202"/>
            </a:solidFill>
            <a:ln w="1847" cap="flat">
              <a:noFill/>
              <a:prstDash val="solid"/>
              <a:miter/>
            </a:ln>
          </p:spPr>
          <p:txBody>
            <a:bodyPr rtlCol="0" anchor="ctr"/>
            <a:lstStyle/>
            <a:p>
              <a:endParaRPr lang="es-CO"/>
            </a:p>
          </p:txBody>
        </p:sp>
        <p:sp>
          <p:nvSpPr>
            <p:cNvPr id="30" name="Freeform: Shape 29">
              <a:extLst>
                <a:ext uri="{FF2B5EF4-FFF2-40B4-BE49-F238E27FC236}">
                  <a16:creationId xmlns:a16="http://schemas.microsoft.com/office/drawing/2014/main" id="{8A1139A2-9E1D-2095-E45E-B987D9ABC161}"/>
                </a:ext>
              </a:extLst>
            </p:cNvPr>
            <p:cNvSpPr/>
            <p:nvPr/>
          </p:nvSpPr>
          <p:spPr>
            <a:xfrm>
              <a:off x="-663472" y="2553845"/>
              <a:ext cx="1312" cy="1386"/>
            </a:xfrm>
            <a:custGeom>
              <a:avLst/>
              <a:gdLst>
                <a:gd name="connsiteX0" fmla="*/ -809 w 1312"/>
                <a:gd name="connsiteY0" fmla="*/ -2768 h 1386"/>
                <a:gd name="connsiteX1" fmla="*/ -2121 w 1312"/>
                <a:gd name="connsiteY1" fmla="*/ -1381 h 1386"/>
              </a:gdLst>
              <a:ahLst/>
              <a:cxnLst>
                <a:cxn ang="0">
                  <a:pos x="connsiteX0" y="connsiteY0"/>
                </a:cxn>
                <a:cxn ang="0">
                  <a:pos x="connsiteX1" y="connsiteY1"/>
                </a:cxn>
              </a:cxnLst>
              <a:rect l="l" t="t" r="r" b="b"/>
              <a:pathLst>
                <a:path w="1312" h="1386">
                  <a:moveTo>
                    <a:pt x="-809" y="-2768"/>
                  </a:moveTo>
                  <a:lnTo>
                    <a:pt x="-2121" y="-1381"/>
                  </a:lnTo>
                  <a:close/>
                </a:path>
              </a:pathLst>
            </a:custGeom>
            <a:solidFill>
              <a:srgbClr val="020202"/>
            </a:solidFill>
            <a:ln w="1847" cap="flat">
              <a:noFill/>
              <a:prstDash val="solid"/>
              <a:miter/>
            </a:ln>
          </p:spPr>
          <p:txBody>
            <a:bodyPr rtlCol="0" anchor="ctr"/>
            <a:lstStyle/>
            <a:p>
              <a:endParaRPr lang="es-CO"/>
            </a:p>
          </p:txBody>
        </p:sp>
        <p:sp>
          <p:nvSpPr>
            <p:cNvPr id="31" name="Freeform: Shape 30">
              <a:extLst>
                <a:ext uri="{FF2B5EF4-FFF2-40B4-BE49-F238E27FC236}">
                  <a16:creationId xmlns:a16="http://schemas.microsoft.com/office/drawing/2014/main" id="{34A21018-4C1A-E567-2989-A9955DE12F5A}"/>
                </a:ext>
              </a:extLst>
            </p:cNvPr>
            <p:cNvSpPr/>
            <p:nvPr/>
          </p:nvSpPr>
          <p:spPr>
            <a:xfrm>
              <a:off x="-667576" y="2566102"/>
              <a:ext cx="1312" cy="1368"/>
            </a:xfrm>
            <a:custGeom>
              <a:avLst/>
              <a:gdLst>
                <a:gd name="connsiteX0" fmla="*/ -809 w 1312"/>
                <a:gd name="connsiteY0" fmla="*/ -2768 h 1368"/>
                <a:gd name="connsiteX1" fmla="*/ -2121 w 1312"/>
                <a:gd name="connsiteY1" fmla="*/ -1400 h 1368"/>
              </a:gdLst>
              <a:ahLst/>
              <a:cxnLst>
                <a:cxn ang="0">
                  <a:pos x="connsiteX0" y="connsiteY0"/>
                </a:cxn>
                <a:cxn ang="0">
                  <a:pos x="connsiteX1" y="connsiteY1"/>
                </a:cxn>
              </a:cxnLst>
              <a:rect l="l" t="t" r="r" b="b"/>
              <a:pathLst>
                <a:path w="1312" h="1368">
                  <a:moveTo>
                    <a:pt x="-809" y="-2768"/>
                  </a:moveTo>
                  <a:lnTo>
                    <a:pt x="-2121" y="-1400"/>
                  </a:lnTo>
                  <a:close/>
                </a:path>
              </a:pathLst>
            </a:custGeom>
            <a:solidFill>
              <a:srgbClr val="020202"/>
            </a:solidFill>
            <a:ln w="1847" cap="flat">
              <a:noFill/>
              <a:prstDash val="solid"/>
              <a:miter/>
            </a:ln>
          </p:spPr>
          <p:txBody>
            <a:bodyPr rtlCol="0" anchor="ctr"/>
            <a:lstStyle/>
            <a:p>
              <a:endParaRPr lang="es-CO"/>
            </a:p>
          </p:txBody>
        </p:sp>
        <p:sp>
          <p:nvSpPr>
            <p:cNvPr id="32" name="Freeform: Shape 31">
              <a:extLst>
                <a:ext uri="{FF2B5EF4-FFF2-40B4-BE49-F238E27FC236}">
                  <a16:creationId xmlns:a16="http://schemas.microsoft.com/office/drawing/2014/main" id="{05EB9730-F481-7CA9-84CB-A7CB6E5A3837}"/>
                </a:ext>
              </a:extLst>
            </p:cNvPr>
            <p:cNvSpPr/>
            <p:nvPr/>
          </p:nvSpPr>
          <p:spPr>
            <a:xfrm>
              <a:off x="-668944" y="2575771"/>
              <a:ext cx="1256" cy="1368"/>
            </a:xfrm>
            <a:custGeom>
              <a:avLst/>
              <a:gdLst>
                <a:gd name="connsiteX0" fmla="*/ -864 w 1256"/>
                <a:gd name="connsiteY0" fmla="*/ -2768 h 1368"/>
                <a:gd name="connsiteX1" fmla="*/ -2121 w 1256"/>
                <a:gd name="connsiteY1" fmla="*/ -1400 h 1368"/>
              </a:gdLst>
              <a:ahLst/>
              <a:cxnLst>
                <a:cxn ang="0">
                  <a:pos x="connsiteX0" y="connsiteY0"/>
                </a:cxn>
                <a:cxn ang="0">
                  <a:pos x="connsiteX1" y="connsiteY1"/>
                </a:cxn>
              </a:cxnLst>
              <a:rect l="l" t="t" r="r" b="b"/>
              <a:pathLst>
                <a:path w="1256" h="1368">
                  <a:moveTo>
                    <a:pt x="-864" y="-2768"/>
                  </a:moveTo>
                  <a:lnTo>
                    <a:pt x="-2121" y="-1400"/>
                  </a:lnTo>
                  <a:close/>
                </a:path>
              </a:pathLst>
            </a:custGeom>
            <a:solidFill>
              <a:srgbClr val="020202"/>
            </a:solidFill>
            <a:ln w="1847" cap="flat">
              <a:noFill/>
              <a:prstDash val="solid"/>
              <a:miter/>
            </a:ln>
          </p:spPr>
          <p:txBody>
            <a:bodyPr rtlCol="0" anchor="ctr"/>
            <a:lstStyle/>
            <a:p>
              <a:endParaRPr lang="es-CO"/>
            </a:p>
          </p:txBody>
        </p:sp>
        <p:sp>
          <p:nvSpPr>
            <p:cNvPr id="33" name="Freeform: Shape 32">
              <a:extLst>
                <a:ext uri="{FF2B5EF4-FFF2-40B4-BE49-F238E27FC236}">
                  <a16:creationId xmlns:a16="http://schemas.microsoft.com/office/drawing/2014/main" id="{FE9021D3-70E8-3FFE-8469-0F7F5CA68102}"/>
                </a:ext>
              </a:extLst>
            </p:cNvPr>
            <p:cNvSpPr/>
            <p:nvPr/>
          </p:nvSpPr>
          <p:spPr>
            <a:xfrm>
              <a:off x="-667576" y="2594942"/>
              <a:ext cx="1294" cy="1368"/>
            </a:xfrm>
            <a:custGeom>
              <a:avLst/>
              <a:gdLst>
                <a:gd name="connsiteX0" fmla="*/ -2121 w 1294"/>
                <a:gd name="connsiteY0" fmla="*/ -2768 h 1368"/>
                <a:gd name="connsiteX1" fmla="*/ -827 w 1294"/>
                <a:gd name="connsiteY1" fmla="*/ -1400 h 1368"/>
              </a:gdLst>
              <a:ahLst/>
              <a:cxnLst>
                <a:cxn ang="0">
                  <a:pos x="connsiteX0" y="connsiteY0"/>
                </a:cxn>
                <a:cxn ang="0">
                  <a:pos x="connsiteX1" y="connsiteY1"/>
                </a:cxn>
              </a:cxnLst>
              <a:rect l="l" t="t" r="r" b="b"/>
              <a:pathLst>
                <a:path w="1294" h="1368">
                  <a:moveTo>
                    <a:pt x="-2121" y="-2768"/>
                  </a:moveTo>
                  <a:lnTo>
                    <a:pt x="-827" y="-1400"/>
                  </a:lnTo>
                  <a:close/>
                </a:path>
              </a:pathLst>
            </a:custGeom>
            <a:solidFill>
              <a:srgbClr val="020202"/>
            </a:solidFill>
            <a:ln w="1847" cap="flat">
              <a:noFill/>
              <a:prstDash val="solid"/>
              <a:miter/>
            </a:ln>
          </p:spPr>
          <p:txBody>
            <a:bodyPr rtlCol="0" anchor="ctr"/>
            <a:lstStyle/>
            <a:p>
              <a:endParaRPr lang="es-CO"/>
            </a:p>
          </p:txBody>
        </p:sp>
        <p:sp>
          <p:nvSpPr>
            <p:cNvPr id="34" name="Freeform: Shape 33">
              <a:extLst>
                <a:ext uri="{FF2B5EF4-FFF2-40B4-BE49-F238E27FC236}">
                  <a16:creationId xmlns:a16="http://schemas.microsoft.com/office/drawing/2014/main" id="{78290E2D-6BF5-8094-B8F2-AFACC9E62C40}"/>
                </a:ext>
              </a:extLst>
            </p:cNvPr>
            <p:cNvSpPr/>
            <p:nvPr/>
          </p:nvSpPr>
          <p:spPr>
            <a:xfrm>
              <a:off x="-666134" y="2603076"/>
              <a:ext cx="1164" cy="1349"/>
            </a:xfrm>
            <a:custGeom>
              <a:avLst/>
              <a:gdLst>
                <a:gd name="connsiteX0" fmla="*/ -2121 w 1164"/>
                <a:gd name="connsiteY0" fmla="*/ -2768 h 1349"/>
                <a:gd name="connsiteX1" fmla="*/ -957 w 1164"/>
                <a:gd name="connsiteY1" fmla="*/ -1418 h 1349"/>
              </a:gdLst>
              <a:ahLst/>
              <a:cxnLst>
                <a:cxn ang="0">
                  <a:pos x="connsiteX0" y="connsiteY0"/>
                </a:cxn>
                <a:cxn ang="0">
                  <a:pos x="connsiteX1" y="connsiteY1"/>
                </a:cxn>
              </a:cxnLst>
              <a:rect l="l" t="t" r="r" b="b"/>
              <a:pathLst>
                <a:path w="1164" h="1349">
                  <a:moveTo>
                    <a:pt x="-2121" y="-2768"/>
                  </a:moveTo>
                  <a:lnTo>
                    <a:pt x="-957" y="-1418"/>
                  </a:lnTo>
                  <a:close/>
                </a:path>
              </a:pathLst>
            </a:custGeom>
            <a:solidFill>
              <a:srgbClr val="020202"/>
            </a:solidFill>
            <a:ln w="1847" cap="flat">
              <a:noFill/>
              <a:prstDash val="solid"/>
              <a:miter/>
            </a:ln>
          </p:spPr>
          <p:txBody>
            <a:bodyPr rtlCol="0" anchor="ctr"/>
            <a:lstStyle/>
            <a:p>
              <a:endParaRPr lang="es-CO"/>
            </a:p>
          </p:txBody>
        </p:sp>
        <p:sp>
          <p:nvSpPr>
            <p:cNvPr id="35" name="Freeform: Shape 34">
              <a:extLst>
                <a:ext uri="{FF2B5EF4-FFF2-40B4-BE49-F238E27FC236}">
                  <a16:creationId xmlns:a16="http://schemas.microsoft.com/office/drawing/2014/main" id="{1E1629CE-9B1F-4EBD-BEA9-E5F4D867B215}"/>
                </a:ext>
              </a:extLst>
            </p:cNvPr>
            <p:cNvSpPr/>
            <p:nvPr/>
          </p:nvSpPr>
          <p:spPr>
            <a:xfrm>
              <a:off x="-662104" y="2633284"/>
              <a:ext cx="1220" cy="1349"/>
            </a:xfrm>
            <a:custGeom>
              <a:avLst/>
              <a:gdLst>
                <a:gd name="connsiteX0" fmla="*/ -2121 w 1220"/>
                <a:gd name="connsiteY0" fmla="*/ -2768 h 1349"/>
                <a:gd name="connsiteX1" fmla="*/ -901 w 1220"/>
                <a:gd name="connsiteY1" fmla="*/ -1418 h 1349"/>
              </a:gdLst>
              <a:ahLst/>
              <a:cxnLst>
                <a:cxn ang="0">
                  <a:pos x="connsiteX0" y="connsiteY0"/>
                </a:cxn>
                <a:cxn ang="0">
                  <a:pos x="connsiteX1" y="connsiteY1"/>
                </a:cxn>
              </a:cxnLst>
              <a:rect l="l" t="t" r="r" b="b"/>
              <a:pathLst>
                <a:path w="1220" h="1349">
                  <a:moveTo>
                    <a:pt x="-2121" y="-2768"/>
                  </a:moveTo>
                  <a:lnTo>
                    <a:pt x="-901" y="-1418"/>
                  </a:lnTo>
                  <a:close/>
                </a:path>
              </a:pathLst>
            </a:custGeom>
            <a:solidFill>
              <a:srgbClr val="020202"/>
            </a:solidFill>
            <a:ln w="1847" cap="flat">
              <a:noFill/>
              <a:prstDash val="solid"/>
              <a:miter/>
            </a:ln>
          </p:spPr>
          <p:txBody>
            <a:bodyPr rtlCol="0" anchor="ctr"/>
            <a:lstStyle/>
            <a:p>
              <a:endParaRPr lang="es-CO"/>
            </a:p>
          </p:txBody>
        </p:sp>
        <p:sp>
          <p:nvSpPr>
            <p:cNvPr id="36" name="Freeform: Shape 35">
              <a:extLst>
                <a:ext uri="{FF2B5EF4-FFF2-40B4-BE49-F238E27FC236}">
                  <a16:creationId xmlns:a16="http://schemas.microsoft.com/office/drawing/2014/main" id="{F198ADE9-FD17-45F6-B35D-8CFE3911525B}"/>
                </a:ext>
              </a:extLst>
            </p:cNvPr>
            <p:cNvSpPr/>
            <p:nvPr/>
          </p:nvSpPr>
          <p:spPr>
            <a:xfrm>
              <a:off x="-655264" y="2670258"/>
              <a:ext cx="1257" cy="1368"/>
            </a:xfrm>
            <a:custGeom>
              <a:avLst/>
              <a:gdLst>
                <a:gd name="connsiteX0" fmla="*/ -2121 w 1257"/>
                <a:gd name="connsiteY0" fmla="*/ -2768 h 1368"/>
                <a:gd name="connsiteX1" fmla="*/ -864 w 1257"/>
                <a:gd name="connsiteY1" fmla="*/ -1400 h 1368"/>
              </a:gdLst>
              <a:ahLst/>
              <a:cxnLst>
                <a:cxn ang="0">
                  <a:pos x="connsiteX0" y="connsiteY0"/>
                </a:cxn>
                <a:cxn ang="0">
                  <a:pos x="connsiteX1" y="connsiteY1"/>
                </a:cxn>
              </a:cxnLst>
              <a:rect l="l" t="t" r="r" b="b"/>
              <a:pathLst>
                <a:path w="1257" h="1368">
                  <a:moveTo>
                    <a:pt x="-2121" y="-2768"/>
                  </a:moveTo>
                  <a:lnTo>
                    <a:pt x="-864" y="-1400"/>
                  </a:lnTo>
                  <a:close/>
                </a:path>
              </a:pathLst>
            </a:custGeom>
            <a:solidFill>
              <a:srgbClr val="020202"/>
            </a:solidFill>
            <a:ln w="1847" cap="flat">
              <a:noFill/>
              <a:prstDash val="solid"/>
              <a:miter/>
            </a:ln>
          </p:spPr>
          <p:txBody>
            <a:bodyPr rtlCol="0" anchor="ctr"/>
            <a:lstStyle/>
            <a:p>
              <a:endParaRPr lang="es-CO"/>
            </a:p>
          </p:txBody>
        </p:sp>
        <p:sp>
          <p:nvSpPr>
            <p:cNvPr id="37" name="Freeform: Shape 36">
              <a:extLst>
                <a:ext uri="{FF2B5EF4-FFF2-40B4-BE49-F238E27FC236}">
                  <a16:creationId xmlns:a16="http://schemas.microsoft.com/office/drawing/2014/main" id="{83E252DD-85D1-1F47-1007-C43DCA3F9C0A}"/>
                </a:ext>
              </a:extLst>
            </p:cNvPr>
            <p:cNvSpPr/>
            <p:nvPr/>
          </p:nvSpPr>
          <p:spPr>
            <a:xfrm>
              <a:off x="-652509" y="2692165"/>
              <a:ext cx="1219" cy="1368"/>
            </a:xfrm>
            <a:custGeom>
              <a:avLst/>
              <a:gdLst>
                <a:gd name="connsiteX0" fmla="*/ -2121 w 1219"/>
                <a:gd name="connsiteY0" fmla="*/ -2768 h 1368"/>
                <a:gd name="connsiteX1" fmla="*/ -901 w 1219"/>
                <a:gd name="connsiteY1" fmla="*/ -1400 h 1368"/>
              </a:gdLst>
              <a:ahLst/>
              <a:cxnLst>
                <a:cxn ang="0">
                  <a:pos x="connsiteX0" y="connsiteY0"/>
                </a:cxn>
                <a:cxn ang="0">
                  <a:pos x="connsiteX1" y="connsiteY1"/>
                </a:cxn>
              </a:cxnLst>
              <a:rect l="l" t="t" r="r" b="b"/>
              <a:pathLst>
                <a:path w="1219" h="1368">
                  <a:moveTo>
                    <a:pt x="-2121" y="-2768"/>
                  </a:moveTo>
                  <a:lnTo>
                    <a:pt x="-901" y="-1400"/>
                  </a:lnTo>
                  <a:close/>
                </a:path>
              </a:pathLst>
            </a:custGeom>
            <a:solidFill>
              <a:srgbClr val="020202"/>
            </a:solidFill>
            <a:ln w="1847" cap="flat">
              <a:noFill/>
              <a:prstDash val="solid"/>
              <a:miter/>
            </a:ln>
          </p:spPr>
          <p:txBody>
            <a:bodyPr rtlCol="0" anchor="ctr"/>
            <a:lstStyle/>
            <a:p>
              <a:endParaRPr lang="es-CO"/>
            </a:p>
          </p:txBody>
        </p:sp>
        <p:sp>
          <p:nvSpPr>
            <p:cNvPr id="38" name="Freeform: Shape 37">
              <a:extLst>
                <a:ext uri="{FF2B5EF4-FFF2-40B4-BE49-F238E27FC236}">
                  <a16:creationId xmlns:a16="http://schemas.microsoft.com/office/drawing/2014/main" id="{945A2B03-D6EE-881C-8EC5-FE2220AC936D}"/>
                </a:ext>
              </a:extLst>
            </p:cNvPr>
            <p:cNvSpPr/>
            <p:nvPr/>
          </p:nvSpPr>
          <p:spPr>
            <a:xfrm>
              <a:off x="-647037" y="2785304"/>
              <a:ext cx="1238" cy="1349"/>
            </a:xfrm>
            <a:custGeom>
              <a:avLst/>
              <a:gdLst>
                <a:gd name="connsiteX0" fmla="*/ -2121 w 1238"/>
                <a:gd name="connsiteY0" fmla="*/ -2768 h 1349"/>
                <a:gd name="connsiteX1" fmla="*/ -883 w 1238"/>
                <a:gd name="connsiteY1" fmla="*/ -1418 h 1349"/>
                <a:gd name="connsiteX2" fmla="*/ -2121 w 1238"/>
                <a:gd name="connsiteY2" fmla="*/ -2768 h 1349"/>
              </a:gdLst>
              <a:ahLst/>
              <a:cxnLst>
                <a:cxn ang="0">
                  <a:pos x="connsiteX0" y="connsiteY0"/>
                </a:cxn>
                <a:cxn ang="0">
                  <a:pos x="connsiteX1" y="connsiteY1"/>
                </a:cxn>
                <a:cxn ang="0">
                  <a:pos x="connsiteX2" y="connsiteY2"/>
                </a:cxn>
              </a:cxnLst>
              <a:rect l="l" t="t" r="r" b="b"/>
              <a:pathLst>
                <a:path w="1238" h="1349">
                  <a:moveTo>
                    <a:pt x="-2121" y="-2768"/>
                  </a:moveTo>
                  <a:cubicBezTo>
                    <a:pt x="-1715" y="-2324"/>
                    <a:pt x="-1308" y="-1862"/>
                    <a:pt x="-883" y="-1418"/>
                  </a:cubicBezTo>
                  <a:cubicBezTo>
                    <a:pt x="-1308" y="-1862"/>
                    <a:pt x="-1715" y="-2324"/>
                    <a:pt x="-2121" y="-2768"/>
                  </a:cubicBezTo>
                  <a:close/>
                </a:path>
              </a:pathLst>
            </a:custGeom>
            <a:solidFill>
              <a:srgbClr val="020202"/>
            </a:solidFill>
            <a:ln w="1847" cap="flat">
              <a:noFill/>
              <a:prstDash val="solid"/>
              <a:miter/>
            </a:ln>
          </p:spPr>
          <p:txBody>
            <a:bodyPr rtlCol="0" anchor="ctr"/>
            <a:lstStyle/>
            <a:p>
              <a:endParaRPr lang="es-CO"/>
            </a:p>
          </p:txBody>
        </p:sp>
        <p:sp>
          <p:nvSpPr>
            <p:cNvPr id="39" name="Freeform: Shape 38">
              <a:extLst>
                <a:ext uri="{FF2B5EF4-FFF2-40B4-BE49-F238E27FC236}">
                  <a16:creationId xmlns:a16="http://schemas.microsoft.com/office/drawing/2014/main" id="{F3F3B10F-F357-A4F6-102A-507AA84FB76B}"/>
                </a:ext>
              </a:extLst>
            </p:cNvPr>
            <p:cNvSpPr/>
            <p:nvPr/>
          </p:nvSpPr>
          <p:spPr>
            <a:xfrm>
              <a:off x="-1161940" y="3281072"/>
              <a:ext cx="1368" cy="1368"/>
            </a:xfrm>
            <a:custGeom>
              <a:avLst/>
              <a:gdLst>
                <a:gd name="connsiteX0" fmla="*/ -753 w 1368"/>
                <a:gd name="connsiteY0" fmla="*/ -1400 h 1368"/>
                <a:gd name="connsiteX1" fmla="*/ -2121 w 1368"/>
                <a:gd name="connsiteY1" fmla="*/ -2768 h 1368"/>
              </a:gdLst>
              <a:ahLst/>
              <a:cxnLst>
                <a:cxn ang="0">
                  <a:pos x="connsiteX0" y="connsiteY0"/>
                </a:cxn>
                <a:cxn ang="0">
                  <a:pos x="connsiteX1" y="connsiteY1"/>
                </a:cxn>
              </a:cxnLst>
              <a:rect l="l" t="t" r="r" b="b"/>
              <a:pathLst>
                <a:path w="1368" h="1368">
                  <a:moveTo>
                    <a:pt x="-753" y="-1400"/>
                  </a:moveTo>
                  <a:lnTo>
                    <a:pt x="-2121" y="-2768"/>
                  </a:lnTo>
                  <a:close/>
                </a:path>
              </a:pathLst>
            </a:custGeom>
            <a:solidFill>
              <a:srgbClr val="020202"/>
            </a:solidFill>
            <a:ln w="1847" cap="flat">
              <a:noFill/>
              <a:prstDash val="solid"/>
              <a:miter/>
            </a:ln>
          </p:spPr>
          <p:txBody>
            <a:bodyPr rtlCol="0" anchor="ctr"/>
            <a:lstStyle/>
            <a:p>
              <a:endParaRPr lang="es-CO"/>
            </a:p>
          </p:txBody>
        </p:sp>
        <p:sp>
          <p:nvSpPr>
            <p:cNvPr id="40" name="Freeform: Shape 39">
              <a:extLst>
                <a:ext uri="{FF2B5EF4-FFF2-40B4-BE49-F238E27FC236}">
                  <a16:creationId xmlns:a16="http://schemas.microsoft.com/office/drawing/2014/main" id="{13F79E5A-CB00-6CC0-F2D6-97BE4F5757A7}"/>
                </a:ext>
              </a:extLst>
            </p:cNvPr>
            <p:cNvSpPr/>
            <p:nvPr/>
          </p:nvSpPr>
          <p:spPr>
            <a:xfrm>
              <a:off x="-1434481" y="2054724"/>
              <a:ext cx="654946" cy="582649"/>
            </a:xfrm>
            <a:custGeom>
              <a:avLst/>
              <a:gdLst>
                <a:gd name="connsiteX0" fmla="*/ 7347 w 654946"/>
                <a:gd name="connsiteY0" fmla="*/ 93371 h 582649"/>
                <a:gd name="connsiteX1" fmla="*/ 26482 w 654946"/>
                <a:gd name="connsiteY1" fmla="*/ 55325 h 582649"/>
                <a:gd name="connsiteX2" fmla="*/ 43860 w 654946"/>
                <a:gd name="connsiteY2" fmla="*/ 34305 h 582649"/>
                <a:gd name="connsiteX3" fmla="*/ 70684 w 654946"/>
                <a:gd name="connsiteY3" fmla="*/ 13673 h 582649"/>
                <a:gd name="connsiteX4" fmla="*/ 97380 w 654946"/>
                <a:gd name="connsiteY4" fmla="*/ 1805 h 582649"/>
                <a:gd name="connsiteX5" fmla="*/ 107603 w 654946"/>
                <a:gd name="connsiteY5" fmla="*/ -1893 h 582649"/>
                <a:gd name="connsiteX6" fmla="*/ 127772 w 654946"/>
                <a:gd name="connsiteY6" fmla="*/ 15134 h 582649"/>
                <a:gd name="connsiteX7" fmla="*/ 118400 w 654946"/>
                <a:gd name="connsiteY7" fmla="*/ 29498 h 582649"/>
                <a:gd name="connsiteX8" fmla="*/ 81425 w 654946"/>
                <a:gd name="connsiteY8" fmla="*/ 54141 h 582649"/>
                <a:gd name="connsiteX9" fmla="*/ 43157 w 654946"/>
                <a:gd name="connsiteY9" fmla="*/ 97623 h 582649"/>
                <a:gd name="connsiteX10" fmla="*/ 37075 w 654946"/>
                <a:gd name="connsiteY10" fmla="*/ 124763 h 582649"/>
                <a:gd name="connsiteX11" fmla="*/ 40772 w 654946"/>
                <a:gd name="connsiteY11" fmla="*/ 127536 h 582649"/>
                <a:gd name="connsiteX12" fmla="*/ 66654 w 654946"/>
                <a:gd name="connsiteY12" fmla="*/ 133174 h 582649"/>
                <a:gd name="connsiteX13" fmla="*/ 78430 w 654946"/>
                <a:gd name="connsiteY13" fmla="*/ 129476 h 582649"/>
                <a:gd name="connsiteX14" fmla="*/ 89763 w 654946"/>
                <a:gd name="connsiteY14" fmla="*/ 118846 h 582649"/>
                <a:gd name="connsiteX15" fmla="*/ 97546 w 654946"/>
                <a:gd name="connsiteY15" fmla="*/ 104537 h 582649"/>
                <a:gd name="connsiteX16" fmla="*/ 110080 w 654946"/>
                <a:gd name="connsiteY16" fmla="*/ 77232 h 582649"/>
                <a:gd name="connsiteX17" fmla="*/ 135666 w 654946"/>
                <a:gd name="connsiteY17" fmla="*/ 74644 h 582649"/>
                <a:gd name="connsiteX18" fmla="*/ 140861 w 654946"/>
                <a:gd name="connsiteY18" fmla="*/ 94203 h 582649"/>
                <a:gd name="connsiteX19" fmla="*/ 137293 w 654946"/>
                <a:gd name="connsiteY19" fmla="*/ 98289 h 582649"/>
                <a:gd name="connsiteX20" fmla="*/ 104497 w 654946"/>
                <a:gd name="connsiteY20" fmla="*/ 137112 h 582649"/>
                <a:gd name="connsiteX21" fmla="*/ 97897 w 654946"/>
                <a:gd name="connsiteY21" fmla="*/ 171886 h 582649"/>
                <a:gd name="connsiteX22" fmla="*/ 98193 w 654946"/>
                <a:gd name="connsiteY22" fmla="*/ 187582 h 582649"/>
                <a:gd name="connsiteX23" fmla="*/ 97823 w 654946"/>
                <a:gd name="connsiteY23" fmla="*/ 189596 h 582649"/>
                <a:gd name="connsiteX24" fmla="*/ 96714 w 654946"/>
                <a:gd name="connsiteY24" fmla="*/ 197417 h 582649"/>
                <a:gd name="connsiteX25" fmla="*/ 96344 w 654946"/>
                <a:gd name="connsiteY25" fmla="*/ 199265 h 582649"/>
                <a:gd name="connsiteX26" fmla="*/ 95291 w 654946"/>
                <a:gd name="connsiteY26" fmla="*/ 205939 h 582649"/>
                <a:gd name="connsiteX27" fmla="*/ 94903 w 654946"/>
                <a:gd name="connsiteY27" fmla="*/ 207899 h 582649"/>
                <a:gd name="connsiteX28" fmla="*/ 93941 w 654946"/>
                <a:gd name="connsiteY28" fmla="*/ 215922 h 582649"/>
                <a:gd name="connsiteX29" fmla="*/ 93534 w 654946"/>
                <a:gd name="connsiteY29" fmla="*/ 218030 h 582649"/>
                <a:gd name="connsiteX30" fmla="*/ 93738 w 654946"/>
                <a:gd name="connsiteY30" fmla="*/ 288595 h 582649"/>
                <a:gd name="connsiteX31" fmla="*/ 105071 w 654946"/>
                <a:gd name="connsiteY31" fmla="*/ 342633 h 582649"/>
                <a:gd name="connsiteX32" fmla="*/ 105329 w 654946"/>
                <a:gd name="connsiteY32" fmla="*/ 349325 h 582649"/>
                <a:gd name="connsiteX33" fmla="*/ 105218 w 654946"/>
                <a:gd name="connsiteY33" fmla="*/ 365317 h 582649"/>
                <a:gd name="connsiteX34" fmla="*/ 120840 w 654946"/>
                <a:gd name="connsiteY34" fmla="*/ 409871 h 582649"/>
                <a:gd name="connsiteX35" fmla="*/ 147055 w 654946"/>
                <a:gd name="connsiteY35" fmla="*/ 439949 h 582649"/>
                <a:gd name="connsiteX36" fmla="*/ 153396 w 654946"/>
                <a:gd name="connsiteY36" fmla="*/ 442112 h 582649"/>
                <a:gd name="connsiteX37" fmla="*/ 177614 w 654946"/>
                <a:gd name="connsiteY37" fmla="*/ 438747 h 582649"/>
                <a:gd name="connsiteX38" fmla="*/ 189297 w 654946"/>
                <a:gd name="connsiteY38" fmla="*/ 440818 h 582649"/>
                <a:gd name="connsiteX39" fmla="*/ 211297 w 654946"/>
                <a:gd name="connsiteY39" fmla="*/ 453352 h 582649"/>
                <a:gd name="connsiteX40" fmla="*/ 289831 w 654946"/>
                <a:gd name="connsiteY40" fmla="*/ 479826 h 582649"/>
                <a:gd name="connsiteX41" fmla="*/ 331704 w 654946"/>
                <a:gd name="connsiteY41" fmla="*/ 485538 h 582649"/>
                <a:gd name="connsiteX42" fmla="*/ 387553 w 654946"/>
                <a:gd name="connsiteY42" fmla="*/ 482913 h 582649"/>
                <a:gd name="connsiteX43" fmla="*/ 405209 w 654946"/>
                <a:gd name="connsiteY43" fmla="*/ 481175 h 582649"/>
                <a:gd name="connsiteX44" fmla="*/ 449929 w 654946"/>
                <a:gd name="connsiteY44" fmla="*/ 476683 h 582649"/>
                <a:gd name="connsiteX45" fmla="*/ 453885 w 654946"/>
                <a:gd name="connsiteY45" fmla="*/ 475685 h 582649"/>
                <a:gd name="connsiteX46" fmla="*/ 471818 w 654946"/>
                <a:gd name="connsiteY46" fmla="*/ 474483 h 582649"/>
                <a:gd name="connsiteX47" fmla="*/ 498106 w 654946"/>
                <a:gd name="connsiteY47" fmla="*/ 472006 h 582649"/>
                <a:gd name="connsiteX48" fmla="*/ 510345 w 654946"/>
                <a:gd name="connsiteY48" fmla="*/ 472006 h 582649"/>
                <a:gd name="connsiteX49" fmla="*/ 536541 w 654946"/>
                <a:gd name="connsiteY49" fmla="*/ 468789 h 582649"/>
                <a:gd name="connsiteX50" fmla="*/ 537170 w 654946"/>
                <a:gd name="connsiteY50" fmla="*/ 468493 h 582649"/>
                <a:gd name="connsiteX51" fmla="*/ 561720 w 654946"/>
                <a:gd name="connsiteY51" fmla="*/ 460932 h 582649"/>
                <a:gd name="connsiteX52" fmla="*/ 569430 w 654946"/>
                <a:gd name="connsiteY52" fmla="*/ 458547 h 582649"/>
                <a:gd name="connsiteX53" fmla="*/ 606404 w 654946"/>
                <a:gd name="connsiteY53" fmla="*/ 445606 h 582649"/>
                <a:gd name="connsiteX54" fmla="*/ 610101 w 654946"/>
                <a:gd name="connsiteY54" fmla="*/ 443850 h 582649"/>
                <a:gd name="connsiteX55" fmla="*/ 623245 w 654946"/>
                <a:gd name="connsiteY55" fmla="*/ 438655 h 582649"/>
                <a:gd name="connsiteX56" fmla="*/ 626721 w 654946"/>
                <a:gd name="connsiteY56" fmla="*/ 436677 h 582649"/>
                <a:gd name="connsiteX57" fmla="*/ 637813 w 654946"/>
                <a:gd name="connsiteY57" fmla="*/ 431907 h 582649"/>
                <a:gd name="connsiteX58" fmla="*/ 641511 w 654946"/>
                <a:gd name="connsiteY58" fmla="*/ 430206 h 582649"/>
                <a:gd name="connsiteX59" fmla="*/ 652825 w 654946"/>
                <a:gd name="connsiteY59" fmla="*/ 426509 h 582649"/>
                <a:gd name="connsiteX60" fmla="*/ 636501 w 654946"/>
                <a:gd name="connsiteY60" fmla="*/ 437342 h 582649"/>
                <a:gd name="connsiteX61" fmla="*/ 601375 w 654946"/>
                <a:gd name="connsiteY61" fmla="*/ 452132 h 582649"/>
                <a:gd name="connsiteX62" fmla="*/ 563939 w 654946"/>
                <a:gd name="connsiteY62" fmla="*/ 466829 h 582649"/>
                <a:gd name="connsiteX63" fmla="*/ 536208 w 654946"/>
                <a:gd name="connsiteY63" fmla="*/ 476073 h 582649"/>
                <a:gd name="connsiteX64" fmla="*/ 532511 w 654946"/>
                <a:gd name="connsiteY64" fmla="*/ 485649 h 582649"/>
                <a:gd name="connsiteX65" fmla="*/ 539185 w 654946"/>
                <a:gd name="connsiteY65" fmla="*/ 494246 h 582649"/>
                <a:gd name="connsiteX66" fmla="*/ 546395 w 654946"/>
                <a:gd name="connsiteY66" fmla="*/ 542589 h 582649"/>
                <a:gd name="connsiteX67" fmla="*/ 538353 w 654946"/>
                <a:gd name="connsiteY67" fmla="*/ 550446 h 582649"/>
                <a:gd name="connsiteX68" fmla="*/ 479435 w 654946"/>
                <a:gd name="connsiteY68" fmla="*/ 564294 h 582649"/>
                <a:gd name="connsiteX69" fmla="*/ 453182 w 654946"/>
                <a:gd name="connsiteY69" fmla="*/ 567732 h 582649"/>
                <a:gd name="connsiteX70" fmla="*/ 428391 w 654946"/>
                <a:gd name="connsiteY70" fmla="*/ 571651 h 582649"/>
                <a:gd name="connsiteX71" fmla="*/ 389439 w 654946"/>
                <a:gd name="connsiteY71" fmla="*/ 577438 h 582649"/>
                <a:gd name="connsiteX72" fmla="*/ 353519 w 654946"/>
                <a:gd name="connsiteY72" fmla="*/ 579637 h 582649"/>
                <a:gd name="connsiteX73" fmla="*/ 293454 w 654946"/>
                <a:gd name="connsiteY73" fmla="*/ 578325 h 582649"/>
                <a:gd name="connsiteX74" fmla="*/ 259031 w 654946"/>
                <a:gd name="connsiteY74" fmla="*/ 574757 h 582649"/>
                <a:gd name="connsiteX75" fmla="*/ 202331 w 654946"/>
                <a:gd name="connsiteY75" fmla="*/ 560818 h 582649"/>
                <a:gd name="connsiteX76" fmla="*/ 144614 w 654946"/>
                <a:gd name="connsiteY76" fmla="*/ 539964 h 582649"/>
                <a:gd name="connsiteX77" fmla="*/ 124149 w 654946"/>
                <a:gd name="connsiteY77" fmla="*/ 530518 h 582649"/>
                <a:gd name="connsiteX78" fmla="*/ 113260 w 654946"/>
                <a:gd name="connsiteY78" fmla="*/ 515450 h 582649"/>
                <a:gd name="connsiteX79" fmla="*/ 97121 w 654946"/>
                <a:gd name="connsiteY79" fmla="*/ 493728 h 582649"/>
                <a:gd name="connsiteX80" fmla="*/ 70777 w 654946"/>
                <a:gd name="connsiteY80" fmla="*/ 471174 h 582649"/>
                <a:gd name="connsiteX81" fmla="*/ 57244 w 654946"/>
                <a:gd name="connsiteY81" fmla="*/ 439746 h 582649"/>
                <a:gd name="connsiteX82" fmla="*/ 43120 w 654946"/>
                <a:gd name="connsiteY82" fmla="*/ 407837 h 582649"/>
                <a:gd name="connsiteX83" fmla="*/ 37888 w 654946"/>
                <a:gd name="connsiteY83" fmla="*/ 404787 h 582649"/>
                <a:gd name="connsiteX84" fmla="*/ 26130 w 654946"/>
                <a:gd name="connsiteY84" fmla="*/ 391735 h 582649"/>
                <a:gd name="connsiteX85" fmla="*/ 23542 w 654946"/>
                <a:gd name="connsiteY85" fmla="*/ 382491 h 582649"/>
                <a:gd name="connsiteX86" fmla="*/ 18809 w 654946"/>
                <a:gd name="connsiteY86" fmla="*/ 373543 h 582649"/>
                <a:gd name="connsiteX87" fmla="*/ 11821 w 654946"/>
                <a:gd name="connsiteY87" fmla="*/ 358957 h 582649"/>
                <a:gd name="connsiteX88" fmla="*/ 2837 w 654946"/>
                <a:gd name="connsiteY88" fmla="*/ 318470 h 582649"/>
                <a:gd name="connsiteX89" fmla="*/ -454 w 654946"/>
                <a:gd name="connsiteY89" fmla="*/ 286026 h 582649"/>
                <a:gd name="connsiteX90" fmla="*/ -454 w 654946"/>
                <a:gd name="connsiteY90" fmla="*/ 255910 h 582649"/>
                <a:gd name="connsiteX91" fmla="*/ -1526 w 654946"/>
                <a:gd name="connsiteY91" fmla="*/ 242340 h 582649"/>
                <a:gd name="connsiteX92" fmla="*/ -1619 w 654946"/>
                <a:gd name="connsiteY92" fmla="*/ 233522 h 582649"/>
                <a:gd name="connsiteX93" fmla="*/ -473 w 654946"/>
                <a:gd name="connsiteY93" fmla="*/ 212447 h 582649"/>
                <a:gd name="connsiteX94" fmla="*/ 1746 w 654946"/>
                <a:gd name="connsiteY94" fmla="*/ 155932 h 582649"/>
                <a:gd name="connsiteX95" fmla="*/ 877 w 654946"/>
                <a:gd name="connsiteY95" fmla="*/ 147150 h 582649"/>
                <a:gd name="connsiteX96" fmla="*/ 7052 w 654946"/>
                <a:gd name="connsiteY96" fmla="*/ 98030 h 582649"/>
                <a:gd name="connsiteX97" fmla="*/ 7347 w 654946"/>
                <a:gd name="connsiteY97" fmla="*/ 93371 h 582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654946" h="582649">
                  <a:moveTo>
                    <a:pt x="7347" y="93371"/>
                  </a:moveTo>
                  <a:cubicBezTo>
                    <a:pt x="10989" y="79487"/>
                    <a:pt x="17515" y="66528"/>
                    <a:pt x="26482" y="55325"/>
                  </a:cubicBezTo>
                  <a:cubicBezTo>
                    <a:pt x="32139" y="48207"/>
                    <a:pt x="38110" y="41348"/>
                    <a:pt x="43860" y="34305"/>
                  </a:cubicBezTo>
                  <a:cubicBezTo>
                    <a:pt x="51254" y="25616"/>
                    <a:pt x="60387" y="18591"/>
                    <a:pt x="70684" y="13673"/>
                  </a:cubicBezTo>
                  <a:cubicBezTo>
                    <a:pt x="79207" y="8941"/>
                    <a:pt x="88155" y="4966"/>
                    <a:pt x="97380" y="1805"/>
                  </a:cubicBezTo>
                  <a:cubicBezTo>
                    <a:pt x="101077" y="1250"/>
                    <a:pt x="104128" y="-802"/>
                    <a:pt x="107603" y="-1893"/>
                  </a:cubicBezTo>
                  <a:cubicBezTo>
                    <a:pt x="119194" y="-5590"/>
                    <a:pt x="129455" y="2877"/>
                    <a:pt x="127772" y="15134"/>
                  </a:cubicBezTo>
                  <a:cubicBezTo>
                    <a:pt x="127070" y="21124"/>
                    <a:pt x="123613" y="26448"/>
                    <a:pt x="118400" y="29498"/>
                  </a:cubicBezTo>
                  <a:cubicBezTo>
                    <a:pt x="105865" y="37411"/>
                    <a:pt x="92813" y="44510"/>
                    <a:pt x="81425" y="54141"/>
                  </a:cubicBezTo>
                  <a:cubicBezTo>
                    <a:pt x="66469" y="66546"/>
                    <a:pt x="53565" y="81225"/>
                    <a:pt x="43157" y="97623"/>
                  </a:cubicBezTo>
                  <a:cubicBezTo>
                    <a:pt x="37925" y="105979"/>
                    <a:pt x="38813" y="115648"/>
                    <a:pt x="37075" y="124763"/>
                  </a:cubicBezTo>
                  <a:cubicBezTo>
                    <a:pt x="36576" y="127388"/>
                    <a:pt x="38831" y="127646"/>
                    <a:pt x="40772" y="127536"/>
                  </a:cubicBezTo>
                  <a:cubicBezTo>
                    <a:pt x="50016" y="126981"/>
                    <a:pt x="58317" y="129828"/>
                    <a:pt x="66654" y="133174"/>
                  </a:cubicBezTo>
                  <a:cubicBezTo>
                    <a:pt x="71553" y="135134"/>
                    <a:pt x="75583" y="134080"/>
                    <a:pt x="78430" y="129476"/>
                  </a:cubicBezTo>
                  <a:cubicBezTo>
                    <a:pt x="81037" y="124855"/>
                    <a:pt x="84993" y="121139"/>
                    <a:pt x="89763" y="118846"/>
                  </a:cubicBezTo>
                  <a:cubicBezTo>
                    <a:pt x="96252" y="115981"/>
                    <a:pt x="98267" y="111137"/>
                    <a:pt x="97546" y="104537"/>
                  </a:cubicBezTo>
                  <a:cubicBezTo>
                    <a:pt x="96289" y="92946"/>
                    <a:pt x="101447" y="84331"/>
                    <a:pt x="110080" y="77232"/>
                  </a:cubicBezTo>
                  <a:cubicBezTo>
                    <a:pt x="117198" y="71039"/>
                    <a:pt x="127458" y="70004"/>
                    <a:pt x="135666" y="74644"/>
                  </a:cubicBezTo>
                  <a:cubicBezTo>
                    <a:pt x="142507" y="78618"/>
                    <a:pt x="144818" y="87363"/>
                    <a:pt x="140861" y="94203"/>
                  </a:cubicBezTo>
                  <a:cubicBezTo>
                    <a:pt x="139937" y="95774"/>
                    <a:pt x="138735" y="97161"/>
                    <a:pt x="137293" y="98289"/>
                  </a:cubicBezTo>
                  <a:cubicBezTo>
                    <a:pt x="124020" y="109048"/>
                    <a:pt x="112891" y="122230"/>
                    <a:pt x="104497" y="137112"/>
                  </a:cubicBezTo>
                  <a:cubicBezTo>
                    <a:pt x="98433" y="147871"/>
                    <a:pt x="94995" y="159296"/>
                    <a:pt x="97897" y="171886"/>
                  </a:cubicBezTo>
                  <a:cubicBezTo>
                    <a:pt x="99080" y="176989"/>
                    <a:pt x="98433" y="182350"/>
                    <a:pt x="98193" y="187582"/>
                  </a:cubicBezTo>
                  <a:cubicBezTo>
                    <a:pt x="98119" y="188265"/>
                    <a:pt x="97990" y="188931"/>
                    <a:pt x="97823" y="189596"/>
                  </a:cubicBezTo>
                  <a:cubicBezTo>
                    <a:pt x="97121" y="192148"/>
                    <a:pt x="96733" y="194773"/>
                    <a:pt x="96714" y="197417"/>
                  </a:cubicBezTo>
                  <a:cubicBezTo>
                    <a:pt x="96640" y="198045"/>
                    <a:pt x="96511" y="198655"/>
                    <a:pt x="96344" y="199265"/>
                  </a:cubicBezTo>
                  <a:cubicBezTo>
                    <a:pt x="95734" y="201447"/>
                    <a:pt x="95383" y="203684"/>
                    <a:pt x="95291" y="205939"/>
                  </a:cubicBezTo>
                  <a:cubicBezTo>
                    <a:pt x="95198" y="206605"/>
                    <a:pt x="95069" y="207252"/>
                    <a:pt x="94903" y="207899"/>
                  </a:cubicBezTo>
                  <a:cubicBezTo>
                    <a:pt x="93996" y="210487"/>
                    <a:pt x="94348" y="213242"/>
                    <a:pt x="93941" y="215922"/>
                  </a:cubicBezTo>
                  <a:cubicBezTo>
                    <a:pt x="93886" y="216643"/>
                    <a:pt x="93738" y="217346"/>
                    <a:pt x="93534" y="218030"/>
                  </a:cubicBezTo>
                  <a:cubicBezTo>
                    <a:pt x="89726" y="241397"/>
                    <a:pt x="89800" y="265246"/>
                    <a:pt x="93738" y="288595"/>
                  </a:cubicBezTo>
                  <a:cubicBezTo>
                    <a:pt x="96991" y="306731"/>
                    <a:pt x="99524" y="324996"/>
                    <a:pt x="105071" y="342633"/>
                  </a:cubicBezTo>
                  <a:cubicBezTo>
                    <a:pt x="106050" y="344741"/>
                    <a:pt x="106142" y="347144"/>
                    <a:pt x="105329" y="349325"/>
                  </a:cubicBezTo>
                  <a:cubicBezTo>
                    <a:pt x="102519" y="354705"/>
                    <a:pt x="103665" y="360048"/>
                    <a:pt x="105218" y="365317"/>
                  </a:cubicBezTo>
                  <a:cubicBezTo>
                    <a:pt x="109433" y="380494"/>
                    <a:pt x="114647" y="395377"/>
                    <a:pt x="120840" y="409871"/>
                  </a:cubicBezTo>
                  <a:cubicBezTo>
                    <a:pt x="126497" y="422497"/>
                    <a:pt x="135777" y="432055"/>
                    <a:pt x="147055" y="439949"/>
                  </a:cubicBezTo>
                  <a:cubicBezTo>
                    <a:pt x="148792" y="441502"/>
                    <a:pt x="151085" y="442279"/>
                    <a:pt x="153396" y="442112"/>
                  </a:cubicBezTo>
                  <a:cubicBezTo>
                    <a:pt x="161419" y="440485"/>
                    <a:pt x="169867" y="442112"/>
                    <a:pt x="177614" y="438747"/>
                  </a:cubicBezTo>
                  <a:cubicBezTo>
                    <a:pt x="181921" y="436899"/>
                    <a:pt x="185711" y="438747"/>
                    <a:pt x="189297" y="440818"/>
                  </a:cubicBezTo>
                  <a:cubicBezTo>
                    <a:pt x="196692" y="444904"/>
                    <a:pt x="203921" y="449248"/>
                    <a:pt x="211297" y="453352"/>
                  </a:cubicBezTo>
                  <a:cubicBezTo>
                    <a:pt x="235848" y="467051"/>
                    <a:pt x="261619" y="476775"/>
                    <a:pt x="289831" y="479826"/>
                  </a:cubicBezTo>
                  <a:cubicBezTo>
                    <a:pt x="303825" y="481323"/>
                    <a:pt x="317690" y="483875"/>
                    <a:pt x="331704" y="485538"/>
                  </a:cubicBezTo>
                  <a:cubicBezTo>
                    <a:pt x="350672" y="487775"/>
                    <a:pt x="369011" y="484725"/>
                    <a:pt x="387553" y="482913"/>
                  </a:cubicBezTo>
                  <a:cubicBezTo>
                    <a:pt x="393414" y="482359"/>
                    <a:pt x="399330" y="481804"/>
                    <a:pt x="405209" y="481175"/>
                  </a:cubicBezTo>
                  <a:cubicBezTo>
                    <a:pt x="419998" y="479585"/>
                    <a:pt x="434954" y="477478"/>
                    <a:pt x="449929" y="476683"/>
                  </a:cubicBezTo>
                  <a:cubicBezTo>
                    <a:pt x="451297" y="476572"/>
                    <a:pt x="452628" y="476239"/>
                    <a:pt x="453885" y="475685"/>
                  </a:cubicBezTo>
                  <a:cubicBezTo>
                    <a:pt x="459801" y="474390"/>
                    <a:pt x="465643" y="471876"/>
                    <a:pt x="471818" y="474483"/>
                  </a:cubicBezTo>
                  <a:cubicBezTo>
                    <a:pt x="480636" y="474557"/>
                    <a:pt x="489454" y="473743"/>
                    <a:pt x="498106" y="472006"/>
                  </a:cubicBezTo>
                  <a:cubicBezTo>
                    <a:pt x="502155" y="471248"/>
                    <a:pt x="506296" y="471248"/>
                    <a:pt x="510345" y="472006"/>
                  </a:cubicBezTo>
                  <a:cubicBezTo>
                    <a:pt x="519182" y="474187"/>
                    <a:pt x="528499" y="473041"/>
                    <a:pt x="536541" y="468789"/>
                  </a:cubicBezTo>
                  <a:cubicBezTo>
                    <a:pt x="536726" y="468659"/>
                    <a:pt x="536948" y="468549"/>
                    <a:pt x="537170" y="468493"/>
                  </a:cubicBezTo>
                  <a:cubicBezTo>
                    <a:pt x="545600" y="466756"/>
                    <a:pt x="553512" y="463372"/>
                    <a:pt x="561720" y="460932"/>
                  </a:cubicBezTo>
                  <a:cubicBezTo>
                    <a:pt x="564309" y="460174"/>
                    <a:pt x="566860" y="459416"/>
                    <a:pt x="569430" y="458547"/>
                  </a:cubicBezTo>
                  <a:cubicBezTo>
                    <a:pt x="581760" y="454277"/>
                    <a:pt x="593463" y="448157"/>
                    <a:pt x="606404" y="445606"/>
                  </a:cubicBezTo>
                  <a:cubicBezTo>
                    <a:pt x="607716" y="445218"/>
                    <a:pt x="608973" y="444626"/>
                    <a:pt x="610101" y="443850"/>
                  </a:cubicBezTo>
                  <a:cubicBezTo>
                    <a:pt x="614279" y="441650"/>
                    <a:pt x="618161" y="438636"/>
                    <a:pt x="623245" y="438655"/>
                  </a:cubicBezTo>
                  <a:cubicBezTo>
                    <a:pt x="624706" y="438655"/>
                    <a:pt x="625649" y="437527"/>
                    <a:pt x="626721" y="436677"/>
                  </a:cubicBezTo>
                  <a:cubicBezTo>
                    <a:pt x="629753" y="433848"/>
                    <a:pt x="633672" y="432166"/>
                    <a:pt x="637813" y="431907"/>
                  </a:cubicBezTo>
                  <a:cubicBezTo>
                    <a:pt x="639219" y="431833"/>
                    <a:pt x="640550" y="431223"/>
                    <a:pt x="641511" y="430206"/>
                  </a:cubicBezTo>
                  <a:cubicBezTo>
                    <a:pt x="644635" y="427525"/>
                    <a:pt x="648721" y="426194"/>
                    <a:pt x="652825" y="426509"/>
                  </a:cubicBezTo>
                  <a:cubicBezTo>
                    <a:pt x="648370" y="431593"/>
                    <a:pt x="642213" y="434200"/>
                    <a:pt x="636501" y="437342"/>
                  </a:cubicBezTo>
                  <a:cubicBezTo>
                    <a:pt x="625316" y="443480"/>
                    <a:pt x="613318" y="447788"/>
                    <a:pt x="601375" y="452132"/>
                  </a:cubicBezTo>
                  <a:cubicBezTo>
                    <a:pt x="588786" y="456772"/>
                    <a:pt x="576676" y="462614"/>
                    <a:pt x="563939" y="466829"/>
                  </a:cubicBezTo>
                  <a:cubicBezTo>
                    <a:pt x="554695" y="469898"/>
                    <a:pt x="545452" y="473041"/>
                    <a:pt x="536208" y="476073"/>
                  </a:cubicBezTo>
                  <a:cubicBezTo>
                    <a:pt x="530791" y="477811"/>
                    <a:pt x="529516" y="480676"/>
                    <a:pt x="532511" y="485649"/>
                  </a:cubicBezTo>
                  <a:cubicBezTo>
                    <a:pt x="534360" y="488755"/>
                    <a:pt x="537317" y="491047"/>
                    <a:pt x="539185" y="494246"/>
                  </a:cubicBezTo>
                  <a:cubicBezTo>
                    <a:pt x="548021" y="509423"/>
                    <a:pt x="551756" y="525267"/>
                    <a:pt x="546395" y="542589"/>
                  </a:cubicBezTo>
                  <a:cubicBezTo>
                    <a:pt x="545544" y="546601"/>
                    <a:pt x="542383" y="549688"/>
                    <a:pt x="538353" y="550446"/>
                  </a:cubicBezTo>
                  <a:cubicBezTo>
                    <a:pt x="518849" y="555604"/>
                    <a:pt x="499105" y="559856"/>
                    <a:pt x="479435" y="564294"/>
                  </a:cubicBezTo>
                  <a:cubicBezTo>
                    <a:pt x="470764" y="566031"/>
                    <a:pt x="462001" y="567196"/>
                    <a:pt x="453182" y="567732"/>
                  </a:cubicBezTo>
                  <a:cubicBezTo>
                    <a:pt x="444882" y="568453"/>
                    <a:pt x="436655" y="570265"/>
                    <a:pt x="428391" y="571651"/>
                  </a:cubicBezTo>
                  <a:cubicBezTo>
                    <a:pt x="415450" y="573851"/>
                    <a:pt x="402602" y="576384"/>
                    <a:pt x="389439" y="577438"/>
                  </a:cubicBezTo>
                  <a:cubicBezTo>
                    <a:pt x="377478" y="578399"/>
                    <a:pt x="365406" y="580617"/>
                    <a:pt x="353519" y="579637"/>
                  </a:cubicBezTo>
                  <a:cubicBezTo>
                    <a:pt x="333478" y="577974"/>
                    <a:pt x="313420" y="579637"/>
                    <a:pt x="293454" y="578325"/>
                  </a:cubicBezTo>
                  <a:cubicBezTo>
                    <a:pt x="281992" y="577549"/>
                    <a:pt x="270493" y="576107"/>
                    <a:pt x="259031" y="574757"/>
                  </a:cubicBezTo>
                  <a:cubicBezTo>
                    <a:pt x="239675" y="572224"/>
                    <a:pt x="220652" y="567547"/>
                    <a:pt x="202331" y="560818"/>
                  </a:cubicBezTo>
                  <a:cubicBezTo>
                    <a:pt x="183012" y="554089"/>
                    <a:pt x="163508" y="548062"/>
                    <a:pt x="144614" y="539964"/>
                  </a:cubicBezTo>
                  <a:cubicBezTo>
                    <a:pt x="137700" y="537007"/>
                    <a:pt x="131230" y="533087"/>
                    <a:pt x="124149" y="530518"/>
                  </a:cubicBezTo>
                  <a:cubicBezTo>
                    <a:pt x="117069" y="527948"/>
                    <a:pt x="114259" y="521958"/>
                    <a:pt x="113260" y="515450"/>
                  </a:cubicBezTo>
                  <a:cubicBezTo>
                    <a:pt x="111652" y="505135"/>
                    <a:pt x="104331" y="499644"/>
                    <a:pt x="97121" y="493728"/>
                  </a:cubicBezTo>
                  <a:cubicBezTo>
                    <a:pt x="88173" y="486333"/>
                    <a:pt x="78449" y="479697"/>
                    <a:pt x="70777" y="471174"/>
                  </a:cubicBezTo>
                  <a:cubicBezTo>
                    <a:pt x="62809" y="462540"/>
                    <a:pt x="58039" y="451467"/>
                    <a:pt x="57244" y="439746"/>
                  </a:cubicBezTo>
                  <a:cubicBezTo>
                    <a:pt x="56523" y="427230"/>
                    <a:pt x="49849" y="417561"/>
                    <a:pt x="43120" y="407837"/>
                  </a:cubicBezTo>
                  <a:cubicBezTo>
                    <a:pt x="41752" y="406265"/>
                    <a:pt x="39922" y="405193"/>
                    <a:pt x="37888" y="404787"/>
                  </a:cubicBezTo>
                  <a:cubicBezTo>
                    <a:pt x="31455" y="402679"/>
                    <a:pt x="27942" y="397965"/>
                    <a:pt x="26130" y="391735"/>
                  </a:cubicBezTo>
                  <a:cubicBezTo>
                    <a:pt x="25243" y="388666"/>
                    <a:pt x="24393" y="385615"/>
                    <a:pt x="23542" y="382491"/>
                  </a:cubicBezTo>
                  <a:cubicBezTo>
                    <a:pt x="22636" y="379200"/>
                    <a:pt x="21028" y="376132"/>
                    <a:pt x="18809" y="373543"/>
                  </a:cubicBezTo>
                  <a:cubicBezTo>
                    <a:pt x="15353" y="369310"/>
                    <a:pt x="12968" y="364300"/>
                    <a:pt x="11821" y="358957"/>
                  </a:cubicBezTo>
                  <a:cubicBezTo>
                    <a:pt x="8530" y="345517"/>
                    <a:pt x="4778" y="332151"/>
                    <a:pt x="2837" y="318470"/>
                  </a:cubicBezTo>
                  <a:cubicBezTo>
                    <a:pt x="1302" y="307748"/>
                    <a:pt x="-861" y="297044"/>
                    <a:pt x="-454" y="286026"/>
                  </a:cubicBezTo>
                  <a:cubicBezTo>
                    <a:pt x="-10" y="276005"/>
                    <a:pt x="-325" y="265948"/>
                    <a:pt x="-454" y="255910"/>
                  </a:cubicBezTo>
                  <a:cubicBezTo>
                    <a:pt x="-195" y="251362"/>
                    <a:pt x="-565" y="246796"/>
                    <a:pt x="-1526" y="242340"/>
                  </a:cubicBezTo>
                  <a:cubicBezTo>
                    <a:pt x="-2284" y="239456"/>
                    <a:pt x="-2321" y="236424"/>
                    <a:pt x="-1619" y="233522"/>
                  </a:cubicBezTo>
                  <a:cubicBezTo>
                    <a:pt x="230" y="226515"/>
                    <a:pt x="-473" y="219472"/>
                    <a:pt x="-473" y="212447"/>
                  </a:cubicBezTo>
                  <a:cubicBezTo>
                    <a:pt x="-473" y="193571"/>
                    <a:pt x="895" y="174751"/>
                    <a:pt x="1746" y="155932"/>
                  </a:cubicBezTo>
                  <a:cubicBezTo>
                    <a:pt x="1875" y="153047"/>
                    <a:pt x="969" y="150127"/>
                    <a:pt x="877" y="147150"/>
                  </a:cubicBezTo>
                  <a:cubicBezTo>
                    <a:pt x="304" y="130549"/>
                    <a:pt x="2375" y="113966"/>
                    <a:pt x="7052" y="98030"/>
                  </a:cubicBezTo>
                  <a:cubicBezTo>
                    <a:pt x="7440" y="96514"/>
                    <a:pt x="7551" y="94924"/>
                    <a:pt x="7347" y="93371"/>
                  </a:cubicBezTo>
                  <a:close/>
                </a:path>
              </a:pathLst>
            </a:custGeom>
            <a:solidFill>
              <a:srgbClr val="000000"/>
            </a:solidFill>
            <a:ln w="1847" cap="flat">
              <a:noFill/>
              <a:prstDash val="solid"/>
              <a:miter/>
            </a:ln>
          </p:spPr>
          <p:txBody>
            <a:bodyPr rtlCol="0" anchor="ctr"/>
            <a:lstStyle/>
            <a:p>
              <a:endParaRPr lang="es-CO"/>
            </a:p>
          </p:txBody>
        </p:sp>
        <p:sp>
          <p:nvSpPr>
            <p:cNvPr id="41" name="Freeform: Shape 40">
              <a:extLst>
                <a:ext uri="{FF2B5EF4-FFF2-40B4-BE49-F238E27FC236}">
                  <a16:creationId xmlns:a16="http://schemas.microsoft.com/office/drawing/2014/main" id="{27A09BC9-DD94-A27E-DED6-7DC48D782E2D}"/>
                </a:ext>
              </a:extLst>
            </p:cNvPr>
            <p:cNvSpPr/>
            <p:nvPr/>
          </p:nvSpPr>
          <p:spPr>
            <a:xfrm>
              <a:off x="-1341657" y="2160162"/>
              <a:ext cx="644954" cy="382125"/>
            </a:xfrm>
            <a:custGeom>
              <a:avLst/>
              <a:gdLst>
                <a:gd name="connsiteX0" fmla="*/ 596606 w 644954"/>
                <a:gd name="connsiteY0" fmla="*/ 286833 h 382125"/>
                <a:gd name="connsiteX1" fmla="*/ 582907 w 644954"/>
                <a:gd name="connsiteY1" fmla="*/ 296317 h 382125"/>
                <a:gd name="connsiteX2" fmla="*/ 524636 w 644954"/>
                <a:gd name="connsiteY2" fmla="*/ 324325 h 382125"/>
                <a:gd name="connsiteX3" fmla="*/ 475700 w 644954"/>
                <a:gd name="connsiteY3" fmla="*/ 342812 h 382125"/>
                <a:gd name="connsiteX4" fmla="*/ 432625 w 644954"/>
                <a:gd name="connsiteY4" fmla="*/ 357602 h 382125"/>
                <a:gd name="connsiteX5" fmla="*/ 398295 w 644954"/>
                <a:gd name="connsiteY5" fmla="*/ 364756 h 382125"/>
                <a:gd name="connsiteX6" fmla="*/ 378846 w 644954"/>
                <a:gd name="connsiteY6" fmla="*/ 367492 h 382125"/>
                <a:gd name="connsiteX7" fmla="*/ 378846 w 644954"/>
                <a:gd name="connsiteY7" fmla="*/ 367492 h 382125"/>
                <a:gd name="connsiteX8" fmla="*/ 335845 w 644954"/>
                <a:gd name="connsiteY8" fmla="*/ 372188 h 382125"/>
                <a:gd name="connsiteX9" fmla="*/ 297946 w 644954"/>
                <a:gd name="connsiteY9" fmla="*/ 376680 h 382125"/>
                <a:gd name="connsiteX10" fmla="*/ 155799 w 644954"/>
                <a:gd name="connsiteY10" fmla="*/ 360227 h 382125"/>
                <a:gd name="connsiteX11" fmla="*/ 83885 w 644954"/>
                <a:gd name="connsiteY11" fmla="*/ 320110 h 382125"/>
                <a:gd name="connsiteX12" fmla="*/ 49868 w 644954"/>
                <a:gd name="connsiteY12" fmla="*/ 283006 h 382125"/>
                <a:gd name="connsiteX13" fmla="*/ 15168 w 644954"/>
                <a:gd name="connsiteY13" fmla="*/ 229098 h 382125"/>
                <a:gd name="connsiteX14" fmla="*/ -1766 w 644954"/>
                <a:gd name="connsiteY14" fmla="*/ 159901 h 382125"/>
                <a:gd name="connsiteX15" fmla="*/ 3355 w 644954"/>
                <a:gd name="connsiteY15" fmla="*/ 92145 h 382125"/>
                <a:gd name="connsiteX16" fmla="*/ 11230 w 644954"/>
                <a:gd name="connsiteY16" fmla="*/ 50753 h 382125"/>
                <a:gd name="connsiteX17" fmla="*/ 19161 w 644954"/>
                <a:gd name="connsiteY17" fmla="*/ 32617 h 382125"/>
                <a:gd name="connsiteX18" fmla="*/ 20159 w 644954"/>
                <a:gd name="connsiteY18" fmla="*/ 30768 h 382125"/>
                <a:gd name="connsiteX19" fmla="*/ 22914 w 644954"/>
                <a:gd name="connsiteY19" fmla="*/ 26941 h 382125"/>
                <a:gd name="connsiteX20" fmla="*/ 23931 w 644954"/>
                <a:gd name="connsiteY20" fmla="*/ 25499 h 382125"/>
                <a:gd name="connsiteX21" fmla="*/ 27073 w 644954"/>
                <a:gd name="connsiteY21" fmla="*/ 21451 h 382125"/>
                <a:gd name="connsiteX22" fmla="*/ 28072 w 644954"/>
                <a:gd name="connsiteY22" fmla="*/ 20009 h 382125"/>
                <a:gd name="connsiteX23" fmla="*/ 29218 w 644954"/>
                <a:gd name="connsiteY23" fmla="*/ 18641 h 382125"/>
                <a:gd name="connsiteX24" fmla="*/ 29846 w 644954"/>
                <a:gd name="connsiteY24" fmla="*/ 17956 h 382125"/>
                <a:gd name="connsiteX25" fmla="*/ 46818 w 644954"/>
                <a:gd name="connsiteY25" fmla="*/ 967 h 382125"/>
                <a:gd name="connsiteX26" fmla="*/ 48186 w 644954"/>
                <a:gd name="connsiteY26" fmla="*/ -346 h 382125"/>
                <a:gd name="connsiteX27" fmla="*/ 49628 w 644954"/>
                <a:gd name="connsiteY27" fmla="*/ -1621 h 382125"/>
                <a:gd name="connsiteX28" fmla="*/ 50441 w 644954"/>
                <a:gd name="connsiteY28" fmla="*/ -2213 h 382125"/>
                <a:gd name="connsiteX29" fmla="*/ 52290 w 644954"/>
                <a:gd name="connsiteY29" fmla="*/ -2768 h 382125"/>
                <a:gd name="connsiteX30" fmla="*/ 53214 w 644954"/>
                <a:gd name="connsiteY30" fmla="*/ -2268 h 382125"/>
                <a:gd name="connsiteX31" fmla="*/ 53639 w 644954"/>
                <a:gd name="connsiteY31" fmla="*/ -198 h 382125"/>
                <a:gd name="connsiteX32" fmla="*/ 47428 w 644954"/>
                <a:gd name="connsiteY32" fmla="*/ 7789 h 382125"/>
                <a:gd name="connsiteX33" fmla="*/ 9455 w 644954"/>
                <a:gd name="connsiteY33" fmla="*/ 81515 h 382125"/>
                <a:gd name="connsiteX34" fmla="*/ 4242 w 644954"/>
                <a:gd name="connsiteY34" fmla="*/ 163265 h 382125"/>
                <a:gd name="connsiteX35" fmla="*/ 19235 w 644954"/>
                <a:gd name="connsiteY35" fmla="*/ 224735 h 382125"/>
                <a:gd name="connsiteX36" fmla="*/ 68263 w 644954"/>
                <a:gd name="connsiteY36" fmla="*/ 297038 h 382125"/>
                <a:gd name="connsiteX37" fmla="*/ 127736 w 644954"/>
                <a:gd name="connsiteY37" fmla="*/ 341259 h 382125"/>
                <a:gd name="connsiteX38" fmla="*/ 217509 w 644954"/>
                <a:gd name="connsiteY38" fmla="*/ 371449 h 382125"/>
                <a:gd name="connsiteX39" fmla="*/ 288444 w 644954"/>
                <a:gd name="connsiteY39" fmla="*/ 372022 h 382125"/>
                <a:gd name="connsiteX40" fmla="*/ 346272 w 644954"/>
                <a:gd name="connsiteY40" fmla="*/ 366679 h 382125"/>
                <a:gd name="connsiteX41" fmla="*/ 382118 w 644954"/>
                <a:gd name="connsiteY41" fmla="*/ 362002 h 382125"/>
                <a:gd name="connsiteX42" fmla="*/ 390142 w 644954"/>
                <a:gd name="connsiteY42" fmla="*/ 360375 h 382125"/>
                <a:gd name="connsiteX43" fmla="*/ 445603 w 644954"/>
                <a:gd name="connsiteY43" fmla="*/ 347545 h 382125"/>
                <a:gd name="connsiteX44" fmla="*/ 474147 w 644954"/>
                <a:gd name="connsiteY44" fmla="*/ 337987 h 382125"/>
                <a:gd name="connsiteX45" fmla="*/ 567655 w 644954"/>
                <a:gd name="connsiteY45" fmla="*/ 299405 h 382125"/>
                <a:gd name="connsiteX46" fmla="*/ 623745 w 644954"/>
                <a:gd name="connsiteY46" fmla="*/ 254296 h 382125"/>
                <a:gd name="connsiteX47" fmla="*/ 638350 w 644954"/>
                <a:gd name="connsiteY47" fmla="*/ 209520 h 382125"/>
                <a:gd name="connsiteX48" fmla="*/ 636982 w 644954"/>
                <a:gd name="connsiteY48" fmla="*/ 139768 h 382125"/>
                <a:gd name="connsiteX49" fmla="*/ 636982 w 644954"/>
                <a:gd name="connsiteY49" fmla="*/ 132947 h 382125"/>
                <a:gd name="connsiteX50" fmla="*/ 637463 w 644954"/>
                <a:gd name="connsiteY50" fmla="*/ 129767 h 382125"/>
                <a:gd name="connsiteX51" fmla="*/ 638424 w 644954"/>
                <a:gd name="connsiteY51" fmla="*/ 127918 h 382125"/>
                <a:gd name="connsiteX52" fmla="*/ 640199 w 644954"/>
                <a:gd name="connsiteY52" fmla="*/ 127844 h 382125"/>
                <a:gd name="connsiteX53" fmla="*/ 640273 w 644954"/>
                <a:gd name="connsiteY53" fmla="*/ 127918 h 382125"/>
                <a:gd name="connsiteX54" fmla="*/ 640273 w 644954"/>
                <a:gd name="connsiteY54" fmla="*/ 127918 h 382125"/>
                <a:gd name="connsiteX55" fmla="*/ 642435 w 644954"/>
                <a:gd name="connsiteY55" fmla="*/ 182732 h 382125"/>
                <a:gd name="connsiteX56" fmla="*/ 642435 w 644954"/>
                <a:gd name="connsiteY56" fmla="*/ 210019 h 382125"/>
                <a:gd name="connsiteX57" fmla="*/ 638923 w 644954"/>
                <a:gd name="connsiteY57" fmla="*/ 234700 h 382125"/>
                <a:gd name="connsiteX58" fmla="*/ 638923 w 644954"/>
                <a:gd name="connsiteY58" fmla="*/ 234700 h 382125"/>
                <a:gd name="connsiteX59" fmla="*/ 630696 w 644954"/>
                <a:gd name="connsiteY59" fmla="*/ 252503 h 382125"/>
                <a:gd name="connsiteX60" fmla="*/ 630696 w 644954"/>
                <a:gd name="connsiteY60" fmla="*/ 252503 h 382125"/>
                <a:gd name="connsiteX61" fmla="*/ 627904 w 644954"/>
                <a:gd name="connsiteY61" fmla="*/ 256588 h 382125"/>
                <a:gd name="connsiteX62" fmla="*/ 627904 w 644954"/>
                <a:gd name="connsiteY62" fmla="*/ 256588 h 382125"/>
                <a:gd name="connsiteX63" fmla="*/ 621046 w 644954"/>
                <a:gd name="connsiteY63" fmla="*/ 264796 h 382125"/>
                <a:gd name="connsiteX64" fmla="*/ 621046 w 644954"/>
                <a:gd name="connsiteY64" fmla="*/ 264796 h 382125"/>
                <a:gd name="connsiteX65" fmla="*/ 619678 w 644954"/>
                <a:gd name="connsiteY65" fmla="*/ 266183 h 382125"/>
                <a:gd name="connsiteX66" fmla="*/ 619678 w 644954"/>
                <a:gd name="connsiteY66" fmla="*/ 266183 h 382125"/>
                <a:gd name="connsiteX67" fmla="*/ 618310 w 644954"/>
                <a:gd name="connsiteY67" fmla="*/ 267569 h 382125"/>
                <a:gd name="connsiteX68" fmla="*/ 618310 w 644954"/>
                <a:gd name="connsiteY68" fmla="*/ 267569 h 382125"/>
                <a:gd name="connsiteX69" fmla="*/ 616942 w 644954"/>
                <a:gd name="connsiteY69" fmla="*/ 268956 h 382125"/>
                <a:gd name="connsiteX70" fmla="*/ 616942 w 644954"/>
                <a:gd name="connsiteY70" fmla="*/ 268956 h 382125"/>
                <a:gd name="connsiteX71" fmla="*/ 615574 w 644954"/>
                <a:gd name="connsiteY71" fmla="*/ 270342 h 382125"/>
                <a:gd name="connsiteX72" fmla="*/ 615574 w 644954"/>
                <a:gd name="connsiteY72" fmla="*/ 270342 h 382125"/>
                <a:gd name="connsiteX73" fmla="*/ 610027 w 644954"/>
                <a:gd name="connsiteY73" fmla="*/ 275797 h 382125"/>
                <a:gd name="connsiteX74" fmla="*/ 610027 w 644954"/>
                <a:gd name="connsiteY74" fmla="*/ 275797 h 382125"/>
                <a:gd name="connsiteX75" fmla="*/ 601819 w 644954"/>
                <a:gd name="connsiteY75" fmla="*/ 282674 h 382125"/>
                <a:gd name="connsiteX76" fmla="*/ 601819 w 644954"/>
                <a:gd name="connsiteY76" fmla="*/ 282674 h 382125"/>
                <a:gd name="connsiteX77" fmla="*/ 596606 w 644954"/>
                <a:gd name="connsiteY77" fmla="*/ 286833 h 38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644954" h="382125">
                  <a:moveTo>
                    <a:pt x="596606" y="286833"/>
                  </a:moveTo>
                  <a:cubicBezTo>
                    <a:pt x="591966" y="289865"/>
                    <a:pt x="586826" y="292213"/>
                    <a:pt x="582907" y="296317"/>
                  </a:cubicBezTo>
                  <a:cubicBezTo>
                    <a:pt x="564642" y="308056"/>
                    <a:pt x="544602" y="316135"/>
                    <a:pt x="524636" y="324325"/>
                  </a:cubicBezTo>
                  <a:cubicBezTo>
                    <a:pt x="508496" y="330925"/>
                    <a:pt x="492708" y="338486"/>
                    <a:pt x="475700" y="342812"/>
                  </a:cubicBezTo>
                  <a:cubicBezTo>
                    <a:pt x="460911" y="346639"/>
                    <a:pt x="446879" y="352407"/>
                    <a:pt x="432625" y="357602"/>
                  </a:cubicBezTo>
                  <a:cubicBezTo>
                    <a:pt x="421533" y="361688"/>
                    <a:pt x="410256" y="364812"/>
                    <a:pt x="398295" y="364756"/>
                  </a:cubicBezTo>
                  <a:cubicBezTo>
                    <a:pt x="391732" y="364960"/>
                    <a:pt x="385206" y="365884"/>
                    <a:pt x="378846" y="367492"/>
                  </a:cubicBezTo>
                  <a:lnTo>
                    <a:pt x="378846" y="367492"/>
                  </a:lnTo>
                  <a:cubicBezTo>
                    <a:pt x="364759" y="370857"/>
                    <a:pt x="350321" y="372429"/>
                    <a:pt x="335845" y="372188"/>
                  </a:cubicBezTo>
                  <a:cubicBezTo>
                    <a:pt x="323034" y="371911"/>
                    <a:pt x="310573" y="375128"/>
                    <a:pt x="297946" y="376680"/>
                  </a:cubicBezTo>
                  <a:cubicBezTo>
                    <a:pt x="249196" y="382652"/>
                    <a:pt x="201813" y="379250"/>
                    <a:pt x="155799" y="360227"/>
                  </a:cubicBezTo>
                  <a:cubicBezTo>
                    <a:pt x="130176" y="349597"/>
                    <a:pt x="105680" y="337414"/>
                    <a:pt x="83885" y="320110"/>
                  </a:cubicBezTo>
                  <a:cubicBezTo>
                    <a:pt x="70555" y="309517"/>
                    <a:pt x="59999" y="296539"/>
                    <a:pt x="49868" y="283006"/>
                  </a:cubicBezTo>
                  <a:cubicBezTo>
                    <a:pt x="37038" y="265832"/>
                    <a:pt x="24504" y="248583"/>
                    <a:pt x="15168" y="229098"/>
                  </a:cubicBezTo>
                  <a:cubicBezTo>
                    <a:pt x="4630" y="207135"/>
                    <a:pt x="-306" y="183971"/>
                    <a:pt x="-1766" y="159901"/>
                  </a:cubicBezTo>
                  <a:cubicBezTo>
                    <a:pt x="-3134" y="137088"/>
                    <a:pt x="-361" y="114626"/>
                    <a:pt x="3355" y="92145"/>
                  </a:cubicBezTo>
                  <a:cubicBezTo>
                    <a:pt x="5665" y="78280"/>
                    <a:pt x="6553" y="64193"/>
                    <a:pt x="11230" y="50753"/>
                  </a:cubicBezTo>
                  <a:cubicBezTo>
                    <a:pt x="13430" y="44523"/>
                    <a:pt x="16092" y="38459"/>
                    <a:pt x="19161" y="32617"/>
                  </a:cubicBezTo>
                  <a:cubicBezTo>
                    <a:pt x="19438" y="31970"/>
                    <a:pt x="19789" y="31360"/>
                    <a:pt x="20159" y="30768"/>
                  </a:cubicBezTo>
                  <a:cubicBezTo>
                    <a:pt x="21046" y="29493"/>
                    <a:pt x="22008" y="28272"/>
                    <a:pt x="22914" y="26941"/>
                  </a:cubicBezTo>
                  <a:cubicBezTo>
                    <a:pt x="23210" y="26442"/>
                    <a:pt x="23561" y="25961"/>
                    <a:pt x="23931" y="25499"/>
                  </a:cubicBezTo>
                  <a:cubicBezTo>
                    <a:pt x="25095" y="24242"/>
                    <a:pt x="26149" y="22893"/>
                    <a:pt x="27073" y="21451"/>
                  </a:cubicBezTo>
                  <a:cubicBezTo>
                    <a:pt x="27369" y="20952"/>
                    <a:pt x="27702" y="20471"/>
                    <a:pt x="28072" y="20009"/>
                  </a:cubicBezTo>
                  <a:cubicBezTo>
                    <a:pt x="28423" y="19528"/>
                    <a:pt x="28811" y="19066"/>
                    <a:pt x="29218" y="18641"/>
                  </a:cubicBezTo>
                  <a:cubicBezTo>
                    <a:pt x="29421" y="18401"/>
                    <a:pt x="29643" y="18197"/>
                    <a:pt x="29846" y="17956"/>
                  </a:cubicBezTo>
                  <a:cubicBezTo>
                    <a:pt x="35503" y="12300"/>
                    <a:pt x="41124" y="6587"/>
                    <a:pt x="46818" y="967"/>
                  </a:cubicBezTo>
                  <a:cubicBezTo>
                    <a:pt x="47261" y="505"/>
                    <a:pt x="47705" y="80"/>
                    <a:pt x="48186" y="-346"/>
                  </a:cubicBezTo>
                  <a:cubicBezTo>
                    <a:pt x="48648" y="-789"/>
                    <a:pt x="49129" y="-1214"/>
                    <a:pt x="49628" y="-1621"/>
                  </a:cubicBezTo>
                  <a:lnTo>
                    <a:pt x="50441" y="-2213"/>
                  </a:lnTo>
                  <a:cubicBezTo>
                    <a:pt x="50996" y="-2545"/>
                    <a:pt x="51643" y="-2731"/>
                    <a:pt x="52290" y="-2768"/>
                  </a:cubicBezTo>
                  <a:lnTo>
                    <a:pt x="53214" y="-2268"/>
                  </a:lnTo>
                  <a:cubicBezTo>
                    <a:pt x="53584" y="-1640"/>
                    <a:pt x="53732" y="-919"/>
                    <a:pt x="53639" y="-198"/>
                  </a:cubicBezTo>
                  <a:cubicBezTo>
                    <a:pt x="52678" y="3315"/>
                    <a:pt x="49942" y="5607"/>
                    <a:pt x="47428" y="7789"/>
                  </a:cubicBezTo>
                  <a:cubicBezTo>
                    <a:pt x="24652" y="27182"/>
                    <a:pt x="14280" y="52546"/>
                    <a:pt x="9455" y="81515"/>
                  </a:cubicBezTo>
                  <a:cubicBezTo>
                    <a:pt x="4834" y="108507"/>
                    <a:pt x="3096" y="135904"/>
                    <a:pt x="4242" y="163265"/>
                  </a:cubicBezTo>
                  <a:cubicBezTo>
                    <a:pt x="5203" y="184525"/>
                    <a:pt x="10306" y="205416"/>
                    <a:pt x="19235" y="224735"/>
                  </a:cubicBezTo>
                  <a:cubicBezTo>
                    <a:pt x="31621" y="251541"/>
                    <a:pt x="49498" y="274650"/>
                    <a:pt x="68263" y="297038"/>
                  </a:cubicBezTo>
                  <a:cubicBezTo>
                    <a:pt x="84457" y="316339"/>
                    <a:pt x="105237" y="330056"/>
                    <a:pt x="127736" y="341259"/>
                  </a:cubicBezTo>
                  <a:cubicBezTo>
                    <a:pt x="156280" y="355476"/>
                    <a:pt x="185767" y="366956"/>
                    <a:pt x="217509" y="371449"/>
                  </a:cubicBezTo>
                  <a:cubicBezTo>
                    <a:pt x="241025" y="374740"/>
                    <a:pt x="264873" y="374924"/>
                    <a:pt x="288444" y="372022"/>
                  </a:cubicBezTo>
                  <a:cubicBezTo>
                    <a:pt x="307652" y="369729"/>
                    <a:pt x="326750" y="366586"/>
                    <a:pt x="346272" y="366679"/>
                  </a:cubicBezTo>
                  <a:cubicBezTo>
                    <a:pt x="358381" y="366846"/>
                    <a:pt x="370453" y="365274"/>
                    <a:pt x="382118" y="362002"/>
                  </a:cubicBezTo>
                  <a:cubicBezTo>
                    <a:pt x="384670" y="361003"/>
                    <a:pt x="387387" y="360449"/>
                    <a:pt x="390142" y="360375"/>
                  </a:cubicBezTo>
                  <a:cubicBezTo>
                    <a:pt x="410016" y="361946"/>
                    <a:pt x="427708" y="354182"/>
                    <a:pt x="445603" y="347545"/>
                  </a:cubicBezTo>
                  <a:cubicBezTo>
                    <a:pt x="455013" y="344051"/>
                    <a:pt x="464534" y="340945"/>
                    <a:pt x="474147" y="337987"/>
                  </a:cubicBezTo>
                  <a:cubicBezTo>
                    <a:pt x="506352" y="327801"/>
                    <a:pt x="537632" y="314878"/>
                    <a:pt x="567655" y="299405"/>
                  </a:cubicBezTo>
                  <a:cubicBezTo>
                    <a:pt x="589303" y="288441"/>
                    <a:pt x="608789" y="273911"/>
                    <a:pt x="623745" y="254296"/>
                  </a:cubicBezTo>
                  <a:cubicBezTo>
                    <a:pt x="633469" y="241429"/>
                    <a:pt x="638627" y="225659"/>
                    <a:pt x="638350" y="209520"/>
                  </a:cubicBezTo>
                  <a:cubicBezTo>
                    <a:pt x="638350" y="186263"/>
                    <a:pt x="639440" y="162988"/>
                    <a:pt x="636982" y="139768"/>
                  </a:cubicBezTo>
                  <a:cubicBezTo>
                    <a:pt x="636649" y="137513"/>
                    <a:pt x="636649" y="135202"/>
                    <a:pt x="636982" y="132947"/>
                  </a:cubicBezTo>
                  <a:cubicBezTo>
                    <a:pt x="637056" y="131874"/>
                    <a:pt x="637203" y="130802"/>
                    <a:pt x="637463" y="129767"/>
                  </a:cubicBezTo>
                  <a:cubicBezTo>
                    <a:pt x="637647" y="129083"/>
                    <a:pt x="637980" y="128454"/>
                    <a:pt x="638424" y="127918"/>
                  </a:cubicBezTo>
                  <a:cubicBezTo>
                    <a:pt x="638886" y="127400"/>
                    <a:pt x="639681" y="127382"/>
                    <a:pt x="640199" y="127844"/>
                  </a:cubicBezTo>
                  <a:cubicBezTo>
                    <a:pt x="640217" y="127863"/>
                    <a:pt x="640254" y="127900"/>
                    <a:pt x="640273" y="127918"/>
                  </a:cubicBezTo>
                  <a:lnTo>
                    <a:pt x="640273" y="127918"/>
                  </a:lnTo>
                  <a:cubicBezTo>
                    <a:pt x="642121" y="146146"/>
                    <a:pt x="643563" y="164375"/>
                    <a:pt x="642435" y="182732"/>
                  </a:cubicBezTo>
                  <a:cubicBezTo>
                    <a:pt x="641881" y="191809"/>
                    <a:pt x="642121" y="200924"/>
                    <a:pt x="642435" y="210019"/>
                  </a:cubicBezTo>
                  <a:cubicBezTo>
                    <a:pt x="642750" y="218394"/>
                    <a:pt x="641567" y="226750"/>
                    <a:pt x="638923" y="234700"/>
                  </a:cubicBezTo>
                  <a:lnTo>
                    <a:pt x="638923" y="234700"/>
                  </a:lnTo>
                  <a:cubicBezTo>
                    <a:pt x="636594" y="240819"/>
                    <a:pt x="634430" y="247030"/>
                    <a:pt x="630696" y="252503"/>
                  </a:cubicBezTo>
                  <a:lnTo>
                    <a:pt x="630696" y="252503"/>
                  </a:lnTo>
                  <a:cubicBezTo>
                    <a:pt x="629680" y="253815"/>
                    <a:pt x="629032" y="255350"/>
                    <a:pt x="627904" y="256588"/>
                  </a:cubicBezTo>
                  <a:lnTo>
                    <a:pt x="627904" y="256588"/>
                  </a:lnTo>
                  <a:cubicBezTo>
                    <a:pt x="626056" y="259749"/>
                    <a:pt x="622987" y="261783"/>
                    <a:pt x="621046" y="264796"/>
                  </a:cubicBezTo>
                  <a:lnTo>
                    <a:pt x="621046" y="264796"/>
                  </a:lnTo>
                  <a:cubicBezTo>
                    <a:pt x="620658" y="265314"/>
                    <a:pt x="620195" y="265776"/>
                    <a:pt x="619678" y="266183"/>
                  </a:cubicBezTo>
                  <a:lnTo>
                    <a:pt x="619678" y="266183"/>
                  </a:lnTo>
                  <a:cubicBezTo>
                    <a:pt x="619271" y="266701"/>
                    <a:pt x="618827" y="267163"/>
                    <a:pt x="618310" y="267569"/>
                  </a:cubicBezTo>
                  <a:lnTo>
                    <a:pt x="618310" y="267569"/>
                  </a:lnTo>
                  <a:cubicBezTo>
                    <a:pt x="617884" y="268069"/>
                    <a:pt x="617422" y="268531"/>
                    <a:pt x="616942" y="268956"/>
                  </a:cubicBezTo>
                  <a:lnTo>
                    <a:pt x="616942" y="268956"/>
                  </a:lnTo>
                  <a:cubicBezTo>
                    <a:pt x="616516" y="269455"/>
                    <a:pt x="616054" y="269917"/>
                    <a:pt x="615574" y="270342"/>
                  </a:cubicBezTo>
                  <a:lnTo>
                    <a:pt x="615574" y="270342"/>
                  </a:lnTo>
                  <a:cubicBezTo>
                    <a:pt x="614224" y="272598"/>
                    <a:pt x="612320" y="274484"/>
                    <a:pt x="610027" y="275797"/>
                  </a:cubicBezTo>
                  <a:lnTo>
                    <a:pt x="610027" y="275797"/>
                  </a:lnTo>
                  <a:cubicBezTo>
                    <a:pt x="606977" y="277645"/>
                    <a:pt x="604962" y="280862"/>
                    <a:pt x="601819" y="282674"/>
                  </a:cubicBezTo>
                  <a:lnTo>
                    <a:pt x="601819" y="282674"/>
                  </a:lnTo>
                  <a:cubicBezTo>
                    <a:pt x="600192" y="283968"/>
                    <a:pt x="598547" y="285576"/>
                    <a:pt x="596606" y="286833"/>
                  </a:cubicBezTo>
                  <a:close/>
                </a:path>
              </a:pathLst>
            </a:custGeom>
            <a:solidFill>
              <a:srgbClr val="384C54"/>
            </a:solidFill>
            <a:ln w="1847" cap="flat">
              <a:noFill/>
              <a:prstDash val="solid"/>
              <a:miter/>
            </a:ln>
          </p:spPr>
          <p:txBody>
            <a:bodyPr rtlCol="0" anchor="ctr"/>
            <a:lstStyle/>
            <a:p>
              <a:endParaRPr lang="es-CO"/>
            </a:p>
          </p:txBody>
        </p:sp>
        <p:sp>
          <p:nvSpPr>
            <p:cNvPr id="42" name="Freeform: Shape 41">
              <a:extLst>
                <a:ext uri="{FF2B5EF4-FFF2-40B4-BE49-F238E27FC236}">
                  <a16:creationId xmlns:a16="http://schemas.microsoft.com/office/drawing/2014/main" id="{9E2FC337-F1DF-59F0-6418-C8848D2F7857}"/>
                </a:ext>
              </a:extLst>
            </p:cNvPr>
            <p:cNvSpPr/>
            <p:nvPr/>
          </p:nvSpPr>
          <p:spPr>
            <a:xfrm>
              <a:off x="-689500" y="2288014"/>
              <a:ext cx="29332" cy="78426"/>
            </a:xfrm>
            <a:custGeom>
              <a:avLst/>
              <a:gdLst>
                <a:gd name="connsiteX0" fmla="*/ 1185 w 29332"/>
                <a:gd name="connsiteY0" fmla="*/ 75659 h 78426"/>
                <a:gd name="connsiteX1" fmla="*/ 742 w 29332"/>
                <a:gd name="connsiteY1" fmla="*/ 58762 h 78426"/>
                <a:gd name="connsiteX2" fmla="*/ 631 w 29332"/>
                <a:gd name="connsiteY2" fmla="*/ 34156 h 78426"/>
                <a:gd name="connsiteX3" fmla="*/ -1809 w 29332"/>
                <a:gd name="connsiteY3" fmla="*/ 9882 h 78426"/>
                <a:gd name="connsiteX4" fmla="*/ -2087 w 29332"/>
                <a:gd name="connsiteY4" fmla="*/ 3763 h 78426"/>
                <a:gd name="connsiteX5" fmla="*/ 4883 w 29332"/>
                <a:gd name="connsiteY5" fmla="*/ -2541 h 78426"/>
                <a:gd name="connsiteX6" fmla="*/ 24387 w 29332"/>
                <a:gd name="connsiteY6" fmla="*/ 10714 h 78426"/>
                <a:gd name="connsiteX7" fmla="*/ 20227 w 29332"/>
                <a:gd name="connsiteY7" fmla="*/ 42568 h 78426"/>
                <a:gd name="connsiteX8" fmla="*/ 11095 w 29332"/>
                <a:gd name="connsiteY8" fmla="*/ 59594 h 78426"/>
                <a:gd name="connsiteX9" fmla="*/ 1185 w 29332"/>
                <a:gd name="connsiteY9" fmla="*/ 75659 h 78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332" h="78426">
                  <a:moveTo>
                    <a:pt x="1185" y="75659"/>
                  </a:moveTo>
                  <a:cubicBezTo>
                    <a:pt x="3312" y="69818"/>
                    <a:pt x="1019" y="64327"/>
                    <a:pt x="742" y="58762"/>
                  </a:cubicBezTo>
                  <a:cubicBezTo>
                    <a:pt x="335" y="50591"/>
                    <a:pt x="594" y="42364"/>
                    <a:pt x="631" y="34156"/>
                  </a:cubicBezTo>
                  <a:cubicBezTo>
                    <a:pt x="502" y="26003"/>
                    <a:pt x="-330" y="17887"/>
                    <a:pt x="-1809" y="9882"/>
                  </a:cubicBezTo>
                  <a:cubicBezTo>
                    <a:pt x="-2087" y="7849"/>
                    <a:pt x="-2179" y="5815"/>
                    <a:pt x="-2087" y="3763"/>
                  </a:cubicBezTo>
                  <a:cubicBezTo>
                    <a:pt x="-2087" y="-1783"/>
                    <a:pt x="-386" y="-3429"/>
                    <a:pt x="4883" y="-2541"/>
                  </a:cubicBezTo>
                  <a:cubicBezTo>
                    <a:pt x="13350" y="-1136"/>
                    <a:pt x="20190" y="3005"/>
                    <a:pt x="24387" y="10714"/>
                  </a:cubicBezTo>
                  <a:cubicBezTo>
                    <a:pt x="29323" y="19810"/>
                    <a:pt x="27696" y="35173"/>
                    <a:pt x="20227" y="42568"/>
                  </a:cubicBezTo>
                  <a:cubicBezTo>
                    <a:pt x="15476" y="47152"/>
                    <a:pt x="12278" y="53105"/>
                    <a:pt x="11095" y="59594"/>
                  </a:cubicBezTo>
                  <a:cubicBezTo>
                    <a:pt x="9856" y="66009"/>
                    <a:pt x="5586" y="70834"/>
                    <a:pt x="1185" y="75659"/>
                  </a:cubicBezTo>
                  <a:close/>
                </a:path>
              </a:pathLst>
            </a:custGeom>
            <a:solidFill>
              <a:srgbClr val="000000"/>
            </a:solidFill>
            <a:ln w="1847" cap="flat">
              <a:noFill/>
              <a:prstDash val="solid"/>
              <a:miter/>
            </a:ln>
          </p:spPr>
          <p:txBody>
            <a:bodyPr rtlCol="0" anchor="ctr"/>
            <a:lstStyle/>
            <a:p>
              <a:endParaRPr lang="es-CO"/>
            </a:p>
          </p:txBody>
        </p:sp>
        <p:sp>
          <p:nvSpPr>
            <p:cNvPr id="43" name="Freeform: Shape 42">
              <a:extLst>
                <a:ext uri="{FF2B5EF4-FFF2-40B4-BE49-F238E27FC236}">
                  <a16:creationId xmlns:a16="http://schemas.microsoft.com/office/drawing/2014/main" id="{AE72B845-8A78-0D06-3CDA-D421C8CF3BC0}"/>
                </a:ext>
              </a:extLst>
            </p:cNvPr>
            <p:cNvSpPr/>
            <p:nvPr/>
          </p:nvSpPr>
          <p:spPr>
            <a:xfrm>
              <a:off x="-1342451" y="2193615"/>
              <a:ext cx="381854" cy="350666"/>
            </a:xfrm>
            <a:custGeom>
              <a:avLst/>
              <a:gdLst>
                <a:gd name="connsiteX0" fmla="*/ 22359 w 381854"/>
                <a:gd name="connsiteY0" fmla="*/ -2648 h 350666"/>
                <a:gd name="connsiteX1" fmla="*/ 16184 w 381854"/>
                <a:gd name="connsiteY1" fmla="*/ 10995 h 350666"/>
                <a:gd name="connsiteX2" fmla="*/ 7088 w 381854"/>
                <a:gd name="connsiteY2" fmla="*/ 47286 h 350666"/>
                <a:gd name="connsiteX3" fmla="*/ 2282 w 381854"/>
                <a:gd name="connsiteY3" fmla="*/ 80285 h 350666"/>
                <a:gd name="connsiteX4" fmla="*/ 1339 w 381854"/>
                <a:gd name="connsiteY4" fmla="*/ 133380 h 350666"/>
                <a:gd name="connsiteX5" fmla="*/ 9510 w 381854"/>
                <a:gd name="connsiteY5" fmla="*/ 174717 h 350666"/>
                <a:gd name="connsiteX6" fmla="*/ 38831 w 381854"/>
                <a:gd name="connsiteY6" fmla="*/ 230789 h 350666"/>
                <a:gd name="connsiteX7" fmla="*/ 58797 w 381854"/>
                <a:gd name="connsiteY7" fmla="*/ 257576 h 350666"/>
                <a:gd name="connsiteX8" fmla="*/ 96196 w 381854"/>
                <a:gd name="connsiteY8" fmla="*/ 293072 h 350666"/>
                <a:gd name="connsiteX9" fmla="*/ 212665 w 381854"/>
                <a:gd name="connsiteY9" fmla="*/ 341138 h 350666"/>
                <a:gd name="connsiteX10" fmla="*/ 252061 w 381854"/>
                <a:gd name="connsiteY10" fmla="*/ 343911 h 350666"/>
                <a:gd name="connsiteX11" fmla="*/ 318614 w 381854"/>
                <a:gd name="connsiteY11" fmla="*/ 338550 h 350666"/>
                <a:gd name="connsiteX12" fmla="*/ 339672 w 381854"/>
                <a:gd name="connsiteY12" fmla="*/ 336886 h 350666"/>
                <a:gd name="connsiteX13" fmla="*/ 375647 w 381854"/>
                <a:gd name="connsiteY13" fmla="*/ 334224 h 350666"/>
                <a:gd name="connsiteX14" fmla="*/ 379733 w 381854"/>
                <a:gd name="connsiteY14" fmla="*/ 334076 h 350666"/>
                <a:gd name="connsiteX15" fmla="*/ 379733 w 381854"/>
                <a:gd name="connsiteY15" fmla="*/ 335499 h 350666"/>
                <a:gd name="connsiteX16" fmla="*/ 361930 w 381854"/>
                <a:gd name="connsiteY16" fmla="*/ 338254 h 350666"/>
                <a:gd name="connsiteX17" fmla="*/ 319909 w 381854"/>
                <a:gd name="connsiteY17" fmla="*/ 341840 h 350666"/>
                <a:gd name="connsiteX18" fmla="*/ 272508 w 381854"/>
                <a:gd name="connsiteY18" fmla="*/ 347202 h 350666"/>
                <a:gd name="connsiteX19" fmla="*/ 203569 w 381854"/>
                <a:gd name="connsiteY19" fmla="*/ 342728 h 350666"/>
                <a:gd name="connsiteX20" fmla="*/ 86435 w 381854"/>
                <a:gd name="connsiteY20" fmla="*/ 290779 h 350666"/>
                <a:gd name="connsiteX21" fmla="*/ 56966 w 381854"/>
                <a:gd name="connsiteY21" fmla="*/ 261477 h 350666"/>
                <a:gd name="connsiteX22" fmla="*/ 13115 w 381854"/>
                <a:gd name="connsiteY22" fmla="*/ 195515 h 350666"/>
                <a:gd name="connsiteX23" fmla="*/ 969 w 381854"/>
                <a:gd name="connsiteY23" fmla="*/ 152348 h 350666"/>
                <a:gd name="connsiteX24" fmla="*/ -2063 w 381854"/>
                <a:gd name="connsiteY24" fmla="*/ 119995 h 350666"/>
                <a:gd name="connsiteX25" fmla="*/ 396 w 381854"/>
                <a:gd name="connsiteY25" fmla="*/ 78029 h 350666"/>
                <a:gd name="connsiteX26" fmla="*/ 396 w 381854"/>
                <a:gd name="connsiteY26" fmla="*/ 76680 h 350666"/>
                <a:gd name="connsiteX27" fmla="*/ 1746 w 381854"/>
                <a:gd name="connsiteY27" fmla="*/ 68453 h 350666"/>
                <a:gd name="connsiteX28" fmla="*/ 1746 w 381854"/>
                <a:gd name="connsiteY28" fmla="*/ 67085 h 350666"/>
                <a:gd name="connsiteX29" fmla="*/ 3095 w 381854"/>
                <a:gd name="connsiteY29" fmla="*/ 60227 h 350666"/>
                <a:gd name="connsiteX30" fmla="*/ 3095 w 381854"/>
                <a:gd name="connsiteY30" fmla="*/ 58877 h 350666"/>
                <a:gd name="connsiteX31" fmla="*/ 4445 w 381854"/>
                <a:gd name="connsiteY31" fmla="*/ 50650 h 350666"/>
                <a:gd name="connsiteX32" fmla="*/ 4445 w 381854"/>
                <a:gd name="connsiteY32" fmla="*/ 49282 h 350666"/>
                <a:gd name="connsiteX33" fmla="*/ 11581 w 381854"/>
                <a:gd name="connsiteY33" fmla="*/ 13029 h 350666"/>
                <a:gd name="connsiteX34" fmla="*/ 16905 w 381854"/>
                <a:gd name="connsiteY34" fmla="*/ 1326 h 350666"/>
                <a:gd name="connsiteX35" fmla="*/ 22359 w 381854"/>
                <a:gd name="connsiteY35" fmla="*/ -2648 h 350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81854" h="350666">
                  <a:moveTo>
                    <a:pt x="22359" y="-2648"/>
                  </a:moveTo>
                  <a:cubicBezTo>
                    <a:pt x="21120" y="2269"/>
                    <a:pt x="17885" y="6299"/>
                    <a:pt x="16184" y="10995"/>
                  </a:cubicBezTo>
                  <a:cubicBezTo>
                    <a:pt x="11784" y="22716"/>
                    <a:pt x="8734" y="34880"/>
                    <a:pt x="7088" y="47286"/>
                  </a:cubicBezTo>
                  <a:cubicBezTo>
                    <a:pt x="5757" y="58378"/>
                    <a:pt x="3391" y="69230"/>
                    <a:pt x="2282" y="80285"/>
                  </a:cubicBezTo>
                  <a:cubicBezTo>
                    <a:pt x="563" y="97922"/>
                    <a:pt x="-565" y="115577"/>
                    <a:pt x="1339" y="133380"/>
                  </a:cubicBezTo>
                  <a:cubicBezTo>
                    <a:pt x="2688" y="147393"/>
                    <a:pt x="5424" y="161240"/>
                    <a:pt x="9510" y="174717"/>
                  </a:cubicBezTo>
                  <a:cubicBezTo>
                    <a:pt x="15944" y="195164"/>
                    <a:pt x="26611" y="213392"/>
                    <a:pt x="38831" y="230789"/>
                  </a:cubicBezTo>
                  <a:cubicBezTo>
                    <a:pt x="45246" y="239884"/>
                    <a:pt x="52160" y="248629"/>
                    <a:pt x="58797" y="257576"/>
                  </a:cubicBezTo>
                  <a:cubicBezTo>
                    <a:pt x="69242" y="271368"/>
                    <a:pt x="81869" y="283366"/>
                    <a:pt x="96196" y="293072"/>
                  </a:cubicBezTo>
                  <a:cubicBezTo>
                    <a:pt x="131488" y="317567"/>
                    <a:pt x="170681" y="332671"/>
                    <a:pt x="212665" y="341138"/>
                  </a:cubicBezTo>
                  <a:cubicBezTo>
                    <a:pt x="225754" y="343800"/>
                    <a:pt x="238880" y="343597"/>
                    <a:pt x="252061" y="343911"/>
                  </a:cubicBezTo>
                  <a:cubicBezTo>
                    <a:pt x="274375" y="344336"/>
                    <a:pt x="296670" y="342543"/>
                    <a:pt x="318614" y="338550"/>
                  </a:cubicBezTo>
                  <a:cubicBezTo>
                    <a:pt x="325566" y="337274"/>
                    <a:pt x="332609" y="336719"/>
                    <a:pt x="339672" y="336886"/>
                  </a:cubicBezTo>
                  <a:cubicBezTo>
                    <a:pt x="351725" y="337441"/>
                    <a:pt x="363797" y="336553"/>
                    <a:pt x="375647" y="334224"/>
                  </a:cubicBezTo>
                  <a:cubicBezTo>
                    <a:pt x="376997" y="334057"/>
                    <a:pt x="378365" y="334002"/>
                    <a:pt x="379733" y="334076"/>
                  </a:cubicBezTo>
                  <a:lnTo>
                    <a:pt x="379733" y="335499"/>
                  </a:lnTo>
                  <a:cubicBezTo>
                    <a:pt x="373743" y="336054"/>
                    <a:pt x="367809" y="336978"/>
                    <a:pt x="361930" y="338254"/>
                  </a:cubicBezTo>
                  <a:cubicBezTo>
                    <a:pt x="347972" y="339973"/>
                    <a:pt x="333866" y="339696"/>
                    <a:pt x="319909" y="341840"/>
                  </a:cubicBezTo>
                  <a:cubicBezTo>
                    <a:pt x="304213" y="344244"/>
                    <a:pt x="288388" y="345926"/>
                    <a:pt x="272508" y="347202"/>
                  </a:cubicBezTo>
                  <a:cubicBezTo>
                    <a:pt x="249436" y="348940"/>
                    <a:pt x="226234" y="347424"/>
                    <a:pt x="203569" y="342728"/>
                  </a:cubicBezTo>
                  <a:cubicBezTo>
                    <a:pt x="161104" y="334501"/>
                    <a:pt x="121043" y="316735"/>
                    <a:pt x="86435" y="290779"/>
                  </a:cubicBezTo>
                  <a:cubicBezTo>
                    <a:pt x="75287" y="282442"/>
                    <a:pt x="65378" y="272569"/>
                    <a:pt x="56966" y="261477"/>
                  </a:cubicBezTo>
                  <a:cubicBezTo>
                    <a:pt x="40975" y="240383"/>
                    <a:pt x="24688" y="219585"/>
                    <a:pt x="13115" y="195515"/>
                  </a:cubicBezTo>
                  <a:cubicBezTo>
                    <a:pt x="6497" y="181761"/>
                    <a:pt x="4352" y="166953"/>
                    <a:pt x="969" y="152348"/>
                  </a:cubicBezTo>
                  <a:cubicBezTo>
                    <a:pt x="-1213" y="141699"/>
                    <a:pt x="-2229" y="130866"/>
                    <a:pt x="-2063" y="119995"/>
                  </a:cubicBezTo>
                  <a:cubicBezTo>
                    <a:pt x="-2174" y="106001"/>
                    <a:pt x="-2414" y="91895"/>
                    <a:pt x="396" y="78029"/>
                  </a:cubicBezTo>
                  <a:cubicBezTo>
                    <a:pt x="396" y="77586"/>
                    <a:pt x="396" y="77124"/>
                    <a:pt x="396" y="76680"/>
                  </a:cubicBezTo>
                  <a:cubicBezTo>
                    <a:pt x="2245" y="74147"/>
                    <a:pt x="45" y="70986"/>
                    <a:pt x="1746" y="68453"/>
                  </a:cubicBezTo>
                  <a:cubicBezTo>
                    <a:pt x="1746" y="67991"/>
                    <a:pt x="1746" y="67547"/>
                    <a:pt x="1746" y="67085"/>
                  </a:cubicBezTo>
                  <a:cubicBezTo>
                    <a:pt x="3409" y="65051"/>
                    <a:pt x="1487" y="62297"/>
                    <a:pt x="3095" y="60227"/>
                  </a:cubicBezTo>
                  <a:cubicBezTo>
                    <a:pt x="3095" y="59783"/>
                    <a:pt x="3095" y="59321"/>
                    <a:pt x="3095" y="58877"/>
                  </a:cubicBezTo>
                  <a:cubicBezTo>
                    <a:pt x="4944" y="56344"/>
                    <a:pt x="2744" y="53183"/>
                    <a:pt x="4445" y="50650"/>
                  </a:cubicBezTo>
                  <a:cubicBezTo>
                    <a:pt x="4445" y="50188"/>
                    <a:pt x="4445" y="49744"/>
                    <a:pt x="4445" y="49282"/>
                  </a:cubicBezTo>
                  <a:cubicBezTo>
                    <a:pt x="5610" y="36970"/>
                    <a:pt x="6718" y="24657"/>
                    <a:pt x="11581" y="13029"/>
                  </a:cubicBezTo>
                  <a:cubicBezTo>
                    <a:pt x="13115" y="9017"/>
                    <a:pt x="14890" y="5116"/>
                    <a:pt x="16905" y="1326"/>
                  </a:cubicBezTo>
                  <a:cubicBezTo>
                    <a:pt x="18107" y="-670"/>
                    <a:pt x="19031" y="-3369"/>
                    <a:pt x="22359" y="-2648"/>
                  </a:cubicBezTo>
                  <a:close/>
                </a:path>
              </a:pathLst>
            </a:custGeom>
            <a:solidFill>
              <a:srgbClr val="0E1315"/>
            </a:solidFill>
            <a:ln w="1847" cap="flat">
              <a:noFill/>
              <a:prstDash val="solid"/>
              <a:miter/>
            </a:ln>
          </p:spPr>
          <p:txBody>
            <a:bodyPr rtlCol="0" anchor="ctr"/>
            <a:lstStyle/>
            <a:p>
              <a:endParaRPr lang="es-CO"/>
            </a:p>
          </p:txBody>
        </p:sp>
        <p:sp>
          <p:nvSpPr>
            <p:cNvPr id="44" name="Freeform: Shape 43">
              <a:extLst>
                <a:ext uri="{FF2B5EF4-FFF2-40B4-BE49-F238E27FC236}">
                  <a16:creationId xmlns:a16="http://schemas.microsoft.com/office/drawing/2014/main" id="{079EE7D2-C138-799D-06D9-5BADFFE163EC}"/>
                </a:ext>
              </a:extLst>
            </p:cNvPr>
            <p:cNvSpPr/>
            <p:nvPr/>
          </p:nvSpPr>
          <p:spPr>
            <a:xfrm>
              <a:off x="-943243" y="2099764"/>
              <a:ext cx="242983" cy="186054"/>
            </a:xfrm>
            <a:custGeom>
              <a:avLst/>
              <a:gdLst>
                <a:gd name="connsiteX0" fmla="*/ 110582 w 242983"/>
                <a:gd name="connsiteY0" fmla="*/ 22689 h 186054"/>
                <a:gd name="connsiteX1" fmla="*/ 121526 w 242983"/>
                <a:gd name="connsiteY1" fmla="*/ 28143 h 186054"/>
                <a:gd name="connsiteX2" fmla="*/ 168872 w 242983"/>
                <a:gd name="connsiteY2" fmla="*/ 69000 h 186054"/>
                <a:gd name="connsiteX3" fmla="*/ 221782 w 242983"/>
                <a:gd name="connsiteY3" fmla="*/ 133519 h 186054"/>
                <a:gd name="connsiteX4" fmla="*/ 240398 w 242983"/>
                <a:gd name="connsiteY4" fmla="*/ 177334 h 186054"/>
                <a:gd name="connsiteX5" fmla="*/ 240860 w 242983"/>
                <a:gd name="connsiteY5" fmla="*/ 182769 h 186054"/>
                <a:gd name="connsiteX6" fmla="*/ 239955 w 242983"/>
                <a:gd name="connsiteY6" fmla="*/ 183287 h 186054"/>
                <a:gd name="connsiteX7" fmla="*/ 238106 w 242983"/>
                <a:gd name="connsiteY7" fmla="*/ 182344 h 186054"/>
                <a:gd name="connsiteX8" fmla="*/ 227309 w 242983"/>
                <a:gd name="connsiteY8" fmla="*/ 153153 h 186054"/>
                <a:gd name="connsiteX9" fmla="*/ 203812 w 242983"/>
                <a:gd name="connsiteY9" fmla="*/ 114552 h 186054"/>
                <a:gd name="connsiteX10" fmla="*/ 130067 w 242983"/>
                <a:gd name="connsiteY10" fmla="*/ 38995 h 186054"/>
                <a:gd name="connsiteX11" fmla="*/ 78525 w 242983"/>
                <a:gd name="connsiteY11" fmla="*/ 16182 h 186054"/>
                <a:gd name="connsiteX12" fmla="*/ 3467 w 242983"/>
                <a:gd name="connsiteY12" fmla="*/ 2631 h 186054"/>
                <a:gd name="connsiteX13" fmla="*/ -2079 w 242983"/>
                <a:gd name="connsiteY13" fmla="*/ 597 h 186054"/>
                <a:gd name="connsiteX14" fmla="*/ -1265 w 242983"/>
                <a:gd name="connsiteY14" fmla="*/ -1344 h 186054"/>
                <a:gd name="connsiteX15" fmla="*/ 24339 w 242983"/>
                <a:gd name="connsiteY15" fmla="*/ -863 h 186054"/>
                <a:gd name="connsiteX16" fmla="*/ 95311 w 242983"/>
                <a:gd name="connsiteY16" fmla="*/ 15313 h 186054"/>
                <a:gd name="connsiteX17" fmla="*/ 110582 w 242983"/>
                <a:gd name="connsiteY17" fmla="*/ 22689 h 186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983" h="186054">
                  <a:moveTo>
                    <a:pt x="110582" y="22689"/>
                  </a:moveTo>
                  <a:cubicBezTo>
                    <a:pt x="113799" y="25277"/>
                    <a:pt x="117533" y="27126"/>
                    <a:pt x="121526" y="28143"/>
                  </a:cubicBezTo>
                  <a:cubicBezTo>
                    <a:pt x="139052" y="39753"/>
                    <a:pt x="153730" y="54580"/>
                    <a:pt x="168872" y="69000"/>
                  </a:cubicBezTo>
                  <a:cubicBezTo>
                    <a:pt x="188949" y="88374"/>
                    <a:pt x="206715" y="110022"/>
                    <a:pt x="221782" y="133519"/>
                  </a:cubicBezTo>
                  <a:cubicBezTo>
                    <a:pt x="230508" y="146886"/>
                    <a:pt x="235814" y="162026"/>
                    <a:pt x="240398" y="177334"/>
                  </a:cubicBezTo>
                  <a:cubicBezTo>
                    <a:pt x="240731" y="179127"/>
                    <a:pt x="240879" y="180939"/>
                    <a:pt x="240860" y="182769"/>
                  </a:cubicBezTo>
                  <a:lnTo>
                    <a:pt x="239955" y="183287"/>
                  </a:lnTo>
                  <a:cubicBezTo>
                    <a:pt x="239233" y="183250"/>
                    <a:pt x="238568" y="182898"/>
                    <a:pt x="238106" y="182344"/>
                  </a:cubicBezTo>
                  <a:cubicBezTo>
                    <a:pt x="234520" y="172620"/>
                    <a:pt x="231765" y="162563"/>
                    <a:pt x="227309" y="153153"/>
                  </a:cubicBezTo>
                  <a:cubicBezTo>
                    <a:pt x="222114" y="138677"/>
                    <a:pt x="212963" y="126624"/>
                    <a:pt x="203812" y="114552"/>
                  </a:cubicBezTo>
                  <a:cubicBezTo>
                    <a:pt x="182423" y="86433"/>
                    <a:pt x="157668" y="61050"/>
                    <a:pt x="130067" y="38995"/>
                  </a:cubicBezTo>
                  <a:cubicBezTo>
                    <a:pt x="115093" y="26904"/>
                    <a:pt x="96661" y="21580"/>
                    <a:pt x="78525" y="16182"/>
                  </a:cubicBezTo>
                  <a:cubicBezTo>
                    <a:pt x="54030" y="8880"/>
                    <a:pt x="28850" y="5090"/>
                    <a:pt x="3467" y="2631"/>
                  </a:cubicBezTo>
                  <a:cubicBezTo>
                    <a:pt x="1452" y="2428"/>
                    <a:pt x="-692" y="2428"/>
                    <a:pt x="-2079" y="597"/>
                  </a:cubicBezTo>
                  <a:cubicBezTo>
                    <a:pt x="-2245" y="-161"/>
                    <a:pt x="-1912" y="-937"/>
                    <a:pt x="-1265" y="-1344"/>
                  </a:cubicBezTo>
                  <a:cubicBezTo>
                    <a:pt x="7331" y="-4321"/>
                    <a:pt x="15872" y="-1862"/>
                    <a:pt x="24339" y="-863"/>
                  </a:cubicBezTo>
                  <a:cubicBezTo>
                    <a:pt x="48502" y="2002"/>
                    <a:pt x="72295" y="7419"/>
                    <a:pt x="95311" y="15313"/>
                  </a:cubicBezTo>
                  <a:cubicBezTo>
                    <a:pt x="100654" y="17217"/>
                    <a:pt x="105775" y="19694"/>
                    <a:pt x="110582" y="22689"/>
                  </a:cubicBezTo>
                  <a:close/>
                </a:path>
              </a:pathLst>
            </a:custGeom>
            <a:solidFill>
              <a:srgbClr val="141A1D"/>
            </a:solidFill>
            <a:ln w="1847" cap="flat">
              <a:noFill/>
              <a:prstDash val="solid"/>
              <a:miter/>
            </a:ln>
          </p:spPr>
          <p:txBody>
            <a:bodyPr rtlCol="0" anchor="ctr"/>
            <a:lstStyle/>
            <a:p>
              <a:endParaRPr lang="es-CO"/>
            </a:p>
          </p:txBody>
        </p:sp>
        <p:sp>
          <p:nvSpPr>
            <p:cNvPr id="45" name="Freeform: Shape 44">
              <a:extLst>
                <a:ext uri="{FF2B5EF4-FFF2-40B4-BE49-F238E27FC236}">
                  <a16:creationId xmlns:a16="http://schemas.microsoft.com/office/drawing/2014/main" id="{FE0FB62F-49E6-07E4-0A95-E742F54E7B9B}"/>
                </a:ext>
              </a:extLst>
            </p:cNvPr>
            <p:cNvSpPr/>
            <p:nvPr/>
          </p:nvSpPr>
          <p:spPr>
            <a:xfrm>
              <a:off x="-960690" y="2459283"/>
              <a:ext cx="204116" cy="71324"/>
            </a:xfrm>
            <a:custGeom>
              <a:avLst/>
              <a:gdLst>
                <a:gd name="connsiteX0" fmla="*/ -2121 w 204116"/>
                <a:gd name="connsiteY0" fmla="*/ 68482 h 71324"/>
                <a:gd name="connsiteX1" fmla="*/ 16366 w 204116"/>
                <a:gd name="connsiteY1" fmla="*/ 64784 h 71324"/>
                <a:gd name="connsiteX2" fmla="*/ 59238 w 204116"/>
                <a:gd name="connsiteY2" fmla="*/ 54912 h 71324"/>
                <a:gd name="connsiteX3" fmla="*/ 105233 w 204116"/>
                <a:gd name="connsiteY3" fmla="*/ 39753 h 71324"/>
                <a:gd name="connsiteX4" fmla="*/ 123092 w 204116"/>
                <a:gd name="connsiteY4" fmla="*/ 32968 h 71324"/>
                <a:gd name="connsiteX5" fmla="*/ 189350 w 204116"/>
                <a:gd name="connsiteY5" fmla="*/ 3851 h 71324"/>
                <a:gd name="connsiteX6" fmla="*/ 201995 w 204116"/>
                <a:gd name="connsiteY6" fmla="*/ -2768 h 71324"/>
                <a:gd name="connsiteX7" fmla="*/ 192252 w 204116"/>
                <a:gd name="connsiteY7" fmla="*/ 4276 h 71324"/>
                <a:gd name="connsiteX8" fmla="*/ 142559 w 204116"/>
                <a:gd name="connsiteY8" fmla="*/ 26461 h 71324"/>
                <a:gd name="connsiteX9" fmla="*/ 117491 w 204116"/>
                <a:gd name="connsiteY9" fmla="*/ 37072 h 71324"/>
                <a:gd name="connsiteX10" fmla="*/ 85803 w 204116"/>
                <a:gd name="connsiteY10" fmla="*/ 47277 h 71324"/>
                <a:gd name="connsiteX11" fmla="*/ 43450 w 204116"/>
                <a:gd name="connsiteY11" fmla="*/ 62233 h 71324"/>
                <a:gd name="connsiteX12" fmla="*/ 24260 w 204116"/>
                <a:gd name="connsiteY12" fmla="*/ 66078 h 71324"/>
                <a:gd name="connsiteX13" fmla="*/ 4719 w 204116"/>
                <a:gd name="connsiteY13" fmla="*/ 68149 h 71324"/>
                <a:gd name="connsiteX14" fmla="*/ -2121 w 204116"/>
                <a:gd name="connsiteY14" fmla="*/ 68482 h 71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4116" h="71324">
                  <a:moveTo>
                    <a:pt x="-2121" y="68482"/>
                  </a:moveTo>
                  <a:cubicBezTo>
                    <a:pt x="3573" y="65561"/>
                    <a:pt x="9988" y="64285"/>
                    <a:pt x="16366" y="64784"/>
                  </a:cubicBezTo>
                  <a:cubicBezTo>
                    <a:pt x="31784" y="65746"/>
                    <a:pt x="45464" y="60144"/>
                    <a:pt x="59238" y="54912"/>
                  </a:cubicBezTo>
                  <a:cubicBezTo>
                    <a:pt x="74360" y="49181"/>
                    <a:pt x="89741" y="44301"/>
                    <a:pt x="105233" y="39753"/>
                  </a:cubicBezTo>
                  <a:cubicBezTo>
                    <a:pt x="111334" y="37886"/>
                    <a:pt x="117287" y="35612"/>
                    <a:pt x="123092" y="32968"/>
                  </a:cubicBezTo>
                  <a:cubicBezTo>
                    <a:pt x="145166" y="23207"/>
                    <a:pt x="167942" y="15091"/>
                    <a:pt x="189350" y="3851"/>
                  </a:cubicBezTo>
                  <a:cubicBezTo>
                    <a:pt x="193565" y="1633"/>
                    <a:pt x="197114" y="-1843"/>
                    <a:pt x="201995" y="-2768"/>
                  </a:cubicBezTo>
                  <a:cubicBezTo>
                    <a:pt x="199610" y="763"/>
                    <a:pt x="195857" y="2427"/>
                    <a:pt x="192252" y="4276"/>
                  </a:cubicBezTo>
                  <a:cubicBezTo>
                    <a:pt x="176113" y="12595"/>
                    <a:pt x="159530" y="20009"/>
                    <a:pt x="142559" y="26461"/>
                  </a:cubicBezTo>
                  <a:cubicBezTo>
                    <a:pt x="134092" y="29677"/>
                    <a:pt x="125828" y="33486"/>
                    <a:pt x="117491" y="37072"/>
                  </a:cubicBezTo>
                  <a:cubicBezTo>
                    <a:pt x="107249" y="41472"/>
                    <a:pt x="96341" y="43783"/>
                    <a:pt x="85803" y="47277"/>
                  </a:cubicBezTo>
                  <a:cubicBezTo>
                    <a:pt x="71606" y="52010"/>
                    <a:pt x="57537" y="57168"/>
                    <a:pt x="43450" y="62233"/>
                  </a:cubicBezTo>
                  <a:cubicBezTo>
                    <a:pt x="37238" y="64304"/>
                    <a:pt x="30786" y="65598"/>
                    <a:pt x="24260" y="66078"/>
                  </a:cubicBezTo>
                  <a:cubicBezTo>
                    <a:pt x="17771" y="66726"/>
                    <a:pt x="11134" y="66300"/>
                    <a:pt x="4719" y="68149"/>
                  </a:cubicBezTo>
                  <a:cubicBezTo>
                    <a:pt x="2463" y="68537"/>
                    <a:pt x="171" y="68648"/>
                    <a:pt x="-2121" y="68482"/>
                  </a:cubicBezTo>
                  <a:close/>
                </a:path>
              </a:pathLst>
            </a:custGeom>
            <a:solidFill>
              <a:srgbClr val="0E1315"/>
            </a:solidFill>
            <a:ln w="1847" cap="flat">
              <a:noFill/>
              <a:prstDash val="solid"/>
              <a:miter/>
            </a:ln>
          </p:spPr>
          <p:txBody>
            <a:bodyPr rtlCol="0" anchor="ctr"/>
            <a:lstStyle/>
            <a:p>
              <a:endParaRPr lang="es-CO"/>
            </a:p>
          </p:txBody>
        </p:sp>
        <p:sp>
          <p:nvSpPr>
            <p:cNvPr id="46" name="Freeform: Shape 45">
              <a:extLst>
                <a:ext uri="{FF2B5EF4-FFF2-40B4-BE49-F238E27FC236}">
                  <a16:creationId xmlns:a16="http://schemas.microsoft.com/office/drawing/2014/main" id="{3F0EF9EA-0691-8E01-E9B7-8CDEA23CBE7C}"/>
                </a:ext>
              </a:extLst>
            </p:cNvPr>
            <p:cNvSpPr/>
            <p:nvPr/>
          </p:nvSpPr>
          <p:spPr>
            <a:xfrm>
              <a:off x="-700484" y="2290940"/>
              <a:ext cx="5675" cy="106763"/>
            </a:xfrm>
            <a:custGeom>
              <a:avLst/>
              <a:gdLst>
                <a:gd name="connsiteX0" fmla="*/ -2121 w 5675"/>
                <a:gd name="connsiteY0" fmla="*/ 103996 h 106763"/>
                <a:gd name="connsiteX1" fmla="*/ 523 w 5675"/>
                <a:gd name="connsiteY1" fmla="*/ 18955 h 106763"/>
                <a:gd name="connsiteX2" fmla="*/ -735 w 5675"/>
                <a:gd name="connsiteY2" fmla="*/ -2768 h 106763"/>
                <a:gd name="connsiteX3" fmla="*/ 375 w 5675"/>
                <a:gd name="connsiteY3" fmla="*/ -1140 h 106763"/>
                <a:gd name="connsiteX4" fmla="*/ 2112 w 5675"/>
                <a:gd name="connsiteY4" fmla="*/ 19195 h 106763"/>
                <a:gd name="connsiteX5" fmla="*/ 3148 w 5675"/>
                <a:gd name="connsiteY5" fmla="*/ 35464 h 106763"/>
                <a:gd name="connsiteX6" fmla="*/ 2186 w 5675"/>
                <a:gd name="connsiteY6" fmla="*/ 56465 h 106763"/>
                <a:gd name="connsiteX7" fmla="*/ 2020 w 5675"/>
                <a:gd name="connsiteY7" fmla="*/ 87893 h 106763"/>
                <a:gd name="connsiteX8" fmla="*/ -2121 w 5675"/>
                <a:gd name="connsiteY8" fmla="*/ 103996 h 10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75" h="106763">
                  <a:moveTo>
                    <a:pt x="-2121" y="103996"/>
                  </a:moveTo>
                  <a:cubicBezTo>
                    <a:pt x="3148" y="75784"/>
                    <a:pt x="-32" y="47296"/>
                    <a:pt x="523" y="18955"/>
                  </a:cubicBezTo>
                  <a:cubicBezTo>
                    <a:pt x="670" y="11727"/>
                    <a:pt x="-1493" y="4554"/>
                    <a:pt x="-735" y="-2768"/>
                  </a:cubicBezTo>
                  <a:cubicBezTo>
                    <a:pt x="-347" y="-2231"/>
                    <a:pt x="393" y="-1677"/>
                    <a:pt x="375" y="-1140"/>
                  </a:cubicBezTo>
                  <a:cubicBezTo>
                    <a:pt x="171" y="5700"/>
                    <a:pt x="2316" y="12318"/>
                    <a:pt x="2112" y="19195"/>
                  </a:cubicBezTo>
                  <a:cubicBezTo>
                    <a:pt x="1891" y="24630"/>
                    <a:pt x="2242" y="30084"/>
                    <a:pt x="3148" y="35464"/>
                  </a:cubicBezTo>
                  <a:cubicBezTo>
                    <a:pt x="4368" y="42397"/>
                    <a:pt x="2482" y="49459"/>
                    <a:pt x="2186" y="56465"/>
                  </a:cubicBezTo>
                  <a:cubicBezTo>
                    <a:pt x="1743" y="66929"/>
                    <a:pt x="2186" y="77411"/>
                    <a:pt x="2020" y="87893"/>
                  </a:cubicBezTo>
                  <a:cubicBezTo>
                    <a:pt x="2223" y="93550"/>
                    <a:pt x="781" y="99134"/>
                    <a:pt x="-2121" y="103996"/>
                  </a:cubicBezTo>
                  <a:close/>
                </a:path>
              </a:pathLst>
            </a:custGeom>
            <a:solidFill>
              <a:srgbClr val="141A1D"/>
            </a:solidFill>
            <a:ln w="1847" cap="flat">
              <a:noFill/>
              <a:prstDash val="solid"/>
              <a:miter/>
            </a:ln>
          </p:spPr>
          <p:txBody>
            <a:bodyPr rtlCol="0" anchor="ctr"/>
            <a:lstStyle/>
            <a:p>
              <a:endParaRPr lang="es-CO"/>
            </a:p>
          </p:txBody>
        </p:sp>
        <p:sp>
          <p:nvSpPr>
            <p:cNvPr id="47" name="Freeform: Shape 46">
              <a:extLst>
                <a:ext uri="{FF2B5EF4-FFF2-40B4-BE49-F238E27FC236}">
                  <a16:creationId xmlns:a16="http://schemas.microsoft.com/office/drawing/2014/main" id="{CF1D170A-5FB2-2873-C434-D167D4E8137E}"/>
                </a:ext>
              </a:extLst>
            </p:cNvPr>
            <p:cNvSpPr/>
            <p:nvPr/>
          </p:nvSpPr>
          <p:spPr>
            <a:xfrm>
              <a:off x="-708655" y="2397703"/>
              <a:ext cx="8226" cy="17803"/>
            </a:xfrm>
            <a:custGeom>
              <a:avLst/>
              <a:gdLst>
                <a:gd name="connsiteX0" fmla="*/ -2121 w 8226"/>
                <a:gd name="connsiteY0" fmla="*/ 15036 h 17803"/>
                <a:gd name="connsiteX1" fmla="*/ 6105 w 8226"/>
                <a:gd name="connsiteY1" fmla="*/ -2768 h 17803"/>
                <a:gd name="connsiteX2" fmla="*/ -2121 w 8226"/>
                <a:gd name="connsiteY2" fmla="*/ 15036 h 17803"/>
              </a:gdLst>
              <a:ahLst/>
              <a:cxnLst>
                <a:cxn ang="0">
                  <a:pos x="connsiteX0" y="connsiteY0"/>
                </a:cxn>
                <a:cxn ang="0">
                  <a:pos x="connsiteX1" y="connsiteY1"/>
                </a:cxn>
                <a:cxn ang="0">
                  <a:pos x="connsiteX2" y="connsiteY2"/>
                </a:cxn>
              </a:cxnLst>
              <a:rect l="l" t="t" r="r" b="b"/>
              <a:pathLst>
                <a:path w="8226" h="17803">
                  <a:moveTo>
                    <a:pt x="-2121" y="15036"/>
                  </a:moveTo>
                  <a:cubicBezTo>
                    <a:pt x="116" y="8879"/>
                    <a:pt x="2870" y="2927"/>
                    <a:pt x="6105" y="-2768"/>
                  </a:cubicBezTo>
                  <a:cubicBezTo>
                    <a:pt x="5070" y="3981"/>
                    <a:pt x="3000" y="10229"/>
                    <a:pt x="-2121" y="15036"/>
                  </a:cubicBezTo>
                  <a:close/>
                </a:path>
              </a:pathLst>
            </a:custGeom>
            <a:solidFill>
              <a:srgbClr val="141A1D"/>
            </a:solidFill>
            <a:ln w="1847" cap="flat">
              <a:noFill/>
              <a:prstDash val="solid"/>
              <a:miter/>
            </a:ln>
          </p:spPr>
          <p:txBody>
            <a:bodyPr rtlCol="0" anchor="ctr"/>
            <a:lstStyle/>
            <a:p>
              <a:endParaRPr lang="es-CO"/>
            </a:p>
          </p:txBody>
        </p:sp>
        <p:sp>
          <p:nvSpPr>
            <p:cNvPr id="48" name="Freeform: Shape 47">
              <a:extLst>
                <a:ext uri="{FF2B5EF4-FFF2-40B4-BE49-F238E27FC236}">
                  <a16:creationId xmlns:a16="http://schemas.microsoft.com/office/drawing/2014/main" id="{CE232E7A-90F9-138C-4173-188EA8D4D6BC}"/>
                </a:ext>
              </a:extLst>
            </p:cNvPr>
            <p:cNvSpPr/>
            <p:nvPr/>
          </p:nvSpPr>
          <p:spPr>
            <a:xfrm>
              <a:off x="-737458" y="2438744"/>
              <a:ext cx="8208" cy="6877"/>
            </a:xfrm>
            <a:custGeom>
              <a:avLst/>
              <a:gdLst>
                <a:gd name="connsiteX0" fmla="*/ -2121 w 8208"/>
                <a:gd name="connsiteY0" fmla="*/ 4110 h 6877"/>
                <a:gd name="connsiteX1" fmla="*/ 6087 w 8208"/>
                <a:gd name="connsiteY1" fmla="*/ -2768 h 6877"/>
                <a:gd name="connsiteX2" fmla="*/ -2121 w 8208"/>
                <a:gd name="connsiteY2" fmla="*/ 4110 h 6877"/>
              </a:gdLst>
              <a:ahLst/>
              <a:cxnLst>
                <a:cxn ang="0">
                  <a:pos x="connsiteX0" y="connsiteY0"/>
                </a:cxn>
                <a:cxn ang="0">
                  <a:pos x="connsiteX1" y="connsiteY1"/>
                </a:cxn>
                <a:cxn ang="0">
                  <a:pos x="connsiteX2" y="connsiteY2"/>
                </a:cxn>
              </a:cxnLst>
              <a:rect l="l" t="t" r="r" b="b"/>
              <a:pathLst>
                <a:path w="8208" h="6877">
                  <a:moveTo>
                    <a:pt x="-2121" y="4110"/>
                  </a:moveTo>
                  <a:cubicBezTo>
                    <a:pt x="60" y="1170"/>
                    <a:pt x="2168" y="-1880"/>
                    <a:pt x="6087" y="-2768"/>
                  </a:cubicBezTo>
                  <a:cubicBezTo>
                    <a:pt x="4017" y="320"/>
                    <a:pt x="2001" y="3481"/>
                    <a:pt x="-2121" y="4110"/>
                  </a:cubicBezTo>
                  <a:close/>
                </a:path>
              </a:pathLst>
            </a:custGeom>
            <a:solidFill>
              <a:srgbClr val="141A1D"/>
            </a:solidFill>
            <a:ln w="1847" cap="flat">
              <a:noFill/>
              <a:prstDash val="solid"/>
              <a:miter/>
            </a:ln>
          </p:spPr>
          <p:txBody>
            <a:bodyPr rtlCol="0" anchor="ctr"/>
            <a:lstStyle/>
            <a:p>
              <a:endParaRPr lang="es-CO"/>
            </a:p>
          </p:txBody>
        </p:sp>
        <p:sp>
          <p:nvSpPr>
            <p:cNvPr id="49" name="Freeform: Shape 48">
              <a:extLst>
                <a:ext uri="{FF2B5EF4-FFF2-40B4-BE49-F238E27FC236}">
                  <a16:creationId xmlns:a16="http://schemas.microsoft.com/office/drawing/2014/main" id="{C15BCC23-12E6-AF26-0C28-E8265110FF40}"/>
                </a:ext>
              </a:extLst>
            </p:cNvPr>
            <p:cNvSpPr/>
            <p:nvPr/>
          </p:nvSpPr>
          <p:spPr>
            <a:xfrm>
              <a:off x="-718323" y="2419591"/>
              <a:ext cx="6858" cy="8208"/>
            </a:xfrm>
            <a:custGeom>
              <a:avLst/>
              <a:gdLst>
                <a:gd name="connsiteX0" fmla="*/ -2121 w 6858"/>
                <a:gd name="connsiteY0" fmla="*/ 5441 h 8208"/>
                <a:gd name="connsiteX1" fmla="*/ 4737 w 6858"/>
                <a:gd name="connsiteY1" fmla="*/ -2768 h 8208"/>
                <a:gd name="connsiteX2" fmla="*/ -2121 w 6858"/>
                <a:gd name="connsiteY2" fmla="*/ 5441 h 8208"/>
              </a:gdLst>
              <a:ahLst/>
              <a:cxnLst>
                <a:cxn ang="0">
                  <a:pos x="connsiteX0" y="connsiteY0"/>
                </a:cxn>
                <a:cxn ang="0">
                  <a:pos x="connsiteX1" y="connsiteY1"/>
                </a:cxn>
                <a:cxn ang="0">
                  <a:pos x="connsiteX2" y="connsiteY2"/>
                </a:cxn>
              </a:cxnLst>
              <a:rect l="l" t="t" r="r" b="b"/>
              <a:pathLst>
                <a:path w="6858" h="8208">
                  <a:moveTo>
                    <a:pt x="-2121" y="5441"/>
                  </a:moveTo>
                  <a:cubicBezTo>
                    <a:pt x="-1215" y="1559"/>
                    <a:pt x="1816" y="-549"/>
                    <a:pt x="4737" y="-2768"/>
                  </a:cubicBezTo>
                  <a:cubicBezTo>
                    <a:pt x="4127" y="1392"/>
                    <a:pt x="966" y="3389"/>
                    <a:pt x="-2121" y="5441"/>
                  </a:cubicBezTo>
                  <a:close/>
                </a:path>
              </a:pathLst>
            </a:custGeom>
            <a:solidFill>
              <a:srgbClr val="141A1D"/>
            </a:solidFill>
            <a:ln w="1847" cap="flat">
              <a:noFill/>
              <a:prstDash val="solid"/>
              <a:miter/>
            </a:ln>
          </p:spPr>
          <p:txBody>
            <a:bodyPr rtlCol="0" anchor="ctr"/>
            <a:lstStyle/>
            <a:p>
              <a:endParaRPr lang="es-CO"/>
            </a:p>
          </p:txBody>
        </p:sp>
        <p:sp>
          <p:nvSpPr>
            <p:cNvPr id="50" name="Freeform: Shape 49">
              <a:extLst>
                <a:ext uri="{FF2B5EF4-FFF2-40B4-BE49-F238E27FC236}">
                  <a16:creationId xmlns:a16="http://schemas.microsoft.com/office/drawing/2014/main" id="{D24CBBDE-2958-1031-5DEA-B984073534B4}"/>
                </a:ext>
              </a:extLst>
            </p:cNvPr>
            <p:cNvSpPr/>
            <p:nvPr/>
          </p:nvSpPr>
          <p:spPr>
            <a:xfrm>
              <a:off x="-729249" y="2433309"/>
              <a:ext cx="5546" cy="5454"/>
            </a:xfrm>
            <a:custGeom>
              <a:avLst/>
              <a:gdLst>
                <a:gd name="connsiteX0" fmla="*/ -2121 w 5546"/>
                <a:gd name="connsiteY0" fmla="*/ 2687 h 5454"/>
                <a:gd name="connsiteX1" fmla="*/ 3425 w 5546"/>
                <a:gd name="connsiteY1" fmla="*/ -2768 h 5454"/>
                <a:gd name="connsiteX2" fmla="*/ -2121 w 5546"/>
                <a:gd name="connsiteY2" fmla="*/ 2687 h 5454"/>
              </a:gdLst>
              <a:ahLst/>
              <a:cxnLst>
                <a:cxn ang="0">
                  <a:pos x="connsiteX0" y="connsiteY0"/>
                </a:cxn>
                <a:cxn ang="0">
                  <a:pos x="connsiteX1" y="connsiteY1"/>
                </a:cxn>
                <a:cxn ang="0">
                  <a:pos x="connsiteX2" y="connsiteY2"/>
                </a:cxn>
              </a:cxnLst>
              <a:rect l="l" t="t" r="r" b="b"/>
              <a:pathLst>
                <a:path w="5546" h="5454">
                  <a:moveTo>
                    <a:pt x="-2121" y="2687"/>
                  </a:moveTo>
                  <a:cubicBezTo>
                    <a:pt x="-846" y="357"/>
                    <a:pt x="1077" y="-1547"/>
                    <a:pt x="3425" y="-2768"/>
                  </a:cubicBezTo>
                  <a:cubicBezTo>
                    <a:pt x="3369" y="265"/>
                    <a:pt x="910" y="2687"/>
                    <a:pt x="-2121" y="2687"/>
                  </a:cubicBezTo>
                  <a:close/>
                </a:path>
              </a:pathLst>
            </a:custGeom>
            <a:solidFill>
              <a:srgbClr val="141A1D"/>
            </a:solidFill>
            <a:ln w="1847" cap="flat">
              <a:noFill/>
              <a:prstDash val="solid"/>
              <a:miter/>
            </a:ln>
          </p:spPr>
          <p:txBody>
            <a:bodyPr rtlCol="0" anchor="ctr"/>
            <a:lstStyle/>
            <a:p>
              <a:endParaRPr lang="es-CO"/>
            </a:p>
          </p:txBody>
        </p:sp>
        <p:sp>
          <p:nvSpPr>
            <p:cNvPr id="51" name="Freeform: Shape 50">
              <a:extLst>
                <a:ext uri="{FF2B5EF4-FFF2-40B4-BE49-F238E27FC236}">
                  <a16:creationId xmlns:a16="http://schemas.microsoft.com/office/drawing/2014/main" id="{CDDD0CE4-569C-FF54-DCB6-2033568999ED}"/>
                </a:ext>
              </a:extLst>
            </p:cNvPr>
            <p:cNvSpPr/>
            <p:nvPr/>
          </p:nvSpPr>
          <p:spPr>
            <a:xfrm>
              <a:off x="-742930" y="2445603"/>
              <a:ext cx="5546" cy="4159"/>
            </a:xfrm>
            <a:custGeom>
              <a:avLst/>
              <a:gdLst>
                <a:gd name="connsiteX0" fmla="*/ -2121 w 5546"/>
                <a:gd name="connsiteY0" fmla="*/ 1392 h 4159"/>
                <a:gd name="connsiteX1" fmla="*/ 3425 w 5546"/>
                <a:gd name="connsiteY1" fmla="*/ -2768 h 4159"/>
                <a:gd name="connsiteX2" fmla="*/ -2121 w 5546"/>
                <a:gd name="connsiteY2" fmla="*/ 1392 h 4159"/>
              </a:gdLst>
              <a:ahLst/>
              <a:cxnLst>
                <a:cxn ang="0">
                  <a:pos x="connsiteX0" y="connsiteY0"/>
                </a:cxn>
                <a:cxn ang="0">
                  <a:pos x="connsiteX1" y="connsiteY1"/>
                </a:cxn>
                <a:cxn ang="0">
                  <a:pos x="connsiteX2" y="connsiteY2"/>
                </a:cxn>
              </a:cxnLst>
              <a:rect l="l" t="t" r="r" b="b"/>
              <a:pathLst>
                <a:path w="5546" h="4159">
                  <a:moveTo>
                    <a:pt x="-2121" y="1392"/>
                  </a:moveTo>
                  <a:cubicBezTo>
                    <a:pt x="-1141" y="-882"/>
                    <a:pt x="966" y="-2472"/>
                    <a:pt x="3425" y="-2768"/>
                  </a:cubicBezTo>
                  <a:cubicBezTo>
                    <a:pt x="2611" y="-383"/>
                    <a:pt x="412" y="1281"/>
                    <a:pt x="-2121" y="1392"/>
                  </a:cubicBezTo>
                  <a:close/>
                </a:path>
              </a:pathLst>
            </a:custGeom>
            <a:solidFill>
              <a:srgbClr val="141A1D"/>
            </a:solidFill>
            <a:ln w="1847" cap="flat">
              <a:noFill/>
              <a:prstDash val="solid"/>
              <a:miter/>
            </a:ln>
          </p:spPr>
          <p:txBody>
            <a:bodyPr rtlCol="0" anchor="ctr"/>
            <a:lstStyle/>
            <a:p>
              <a:endParaRPr lang="es-CO"/>
            </a:p>
          </p:txBody>
        </p:sp>
        <p:sp>
          <p:nvSpPr>
            <p:cNvPr id="52" name="Freeform: Shape 51">
              <a:extLst>
                <a:ext uri="{FF2B5EF4-FFF2-40B4-BE49-F238E27FC236}">
                  <a16:creationId xmlns:a16="http://schemas.microsoft.com/office/drawing/2014/main" id="{8B09B00B-BCA7-FDC8-B2E6-AA7493DD000D}"/>
                </a:ext>
              </a:extLst>
            </p:cNvPr>
            <p:cNvSpPr/>
            <p:nvPr/>
          </p:nvSpPr>
          <p:spPr>
            <a:xfrm>
              <a:off x="-701592" y="2285301"/>
              <a:ext cx="2552" cy="5638"/>
            </a:xfrm>
            <a:custGeom>
              <a:avLst/>
              <a:gdLst>
                <a:gd name="connsiteX0" fmla="*/ 373 w 2552"/>
                <a:gd name="connsiteY0" fmla="*/ 2871 h 5638"/>
                <a:gd name="connsiteX1" fmla="*/ -735 w 2552"/>
                <a:gd name="connsiteY1" fmla="*/ 2594 h 5638"/>
                <a:gd name="connsiteX2" fmla="*/ -1494 w 2552"/>
                <a:gd name="connsiteY2" fmla="*/ -2047 h 5638"/>
                <a:gd name="connsiteX3" fmla="*/ -1161 w 2552"/>
                <a:gd name="connsiteY3" fmla="*/ -2453 h 5638"/>
                <a:gd name="connsiteX4" fmla="*/ -791 w 2552"/>
                <a:gd name="connsiteY4" fmla="*/ -2768 h 5638"/>
                <a:gd name="connsiteX5" fmla="*/ 373 w 2552"/>
                <a:gd name="connsiteY5" fmla="*/ 2871 h 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2" h="5638">
                  <a:moveTo>
                    <a:pt x="373" y="2871"/>
                  </a:moveTo>
                  <a:cubicBezTo>
                    <a:pt x="4" y="2815"/>
                    <a:pt x="-384" y="2723"/>
                    <a:pt x="-735" y="2594"/>
                  </a:cubicBezTo>
                  <a:cubicBezTo>
                    <a:pt x="-2233" y="1521"/>
                    <a:pt x="-2566" y="-549"/>
                    <a:pt x="-1494" y="-2047"/>
                  </a:cubicBezTo>
                  <a:cubicBezTo>
                    <a:pt x="-1401" y="-2195"/>
                    <a:pt x="-1290" y="-2324"/>
                    <a:pt x="-1161" y="-2453"/>
                  </a:cubicBezTo>
                  <a:lnTo>
                    <a:pt x="-791" y="-2768"/>
                  </a:lnTo>
                  <a:cubicBezTo>
                    <a:pt x="854" y="-1122"/>
                    <a:pt x="355" y="911"/>
                    <a:pt x="373" y="2871"/>
                  </a:cubicBezTo>
                  <a:close/>
                </a:path>
              </a:pathLst>
            </a:custGeom>
            <a:solidFill>
              <a:srgbClr val="141A1D"/>
            </a:solidFill>
            <a:ln w="1847" cap="flat">
              <a:noFill/>
              <a:prstDash val="solid"/>
              <a:miter/>
            </a:ln>
          </p:spPr>
          <p:txBody>
            <a:bodyPr rtlCol="0" anchor="ctr"/>
            <a:lstStyle/>
            <a:p>
              <a:endParaRPr lang="es-CO"/>
            </a:p>
          </p:txBody>
        </p:sp>
        <p:sp>
          <p:nvSpPr>
            <p:cNvPr id="53" name="Freeform: Shape 52">
              <a:extLst>
                <a:ext uri="{FF2B5EF4-FFF2-40B4-BE49-F238E27FC236}">
                  <a16:creationId xmlns:a16="http://schemas.microsoft.com/office/drawing/2014/main" id="{DA2A289E-418C-00A5-13A2-80FAD99EC9AD}"/>
                </a:ext>
              </a:extLst>
            </p:cNvPr>
            <p:cNvSpPr/>
            <p:nvPr/>
          </p:nvSpPr>
          <p:spPr>
            <a:xfrm>
              <a:off x="-711483" y="2415506"/>
              <a:ext cx="2810" cy="4085"/>
            </a:xfrm>
            <a:custGeom>
              <a:avLst/>
              <a:gdLst>
                <a:gd name="connsiteX0" fmla="*/ -2121 w 2810"/>
                <a:gd name="connsiteY0" fmla="*/ 1318 h 4085"/>
                <a:gd name="connsiteX1" fmla="*/ 670 w 2810"/>
                <a:gd name="connsiteY1" fmla="*/ -2768 h 4085"/>
                <a:gd name="connsiteX2" fmla="*/ -2121 w 2810"/>
                <a:gd name="connsiteY2" fmla="*/ 1318 h 4085"/>
              </a:gdLst>
              <a:ahLst/>
              <a:cxnLst>
                <a:cxn ang="0">
                  <a:pos x="connsiteX0" y="connsiteY0"/>
                </a:cxn>
                <a:cxn ang="0">
                  <a:pos x="connsiteX1" y="connsiteY1"/>
                </a:cxn>
                <a:cxn ang="0">
                  <a:pos x="connsiteX2" y="connsiteY2"/>
                </a:cxn>
              </a:cxnLst>
              <a:rect l="l" t="t" r="r" b="b"/>
              <a:pathLst>
                <a:path w="2810" h="4085">
                  <a:moveTo>
                    <a:pt x="-2121" y="1318"/>
                  </a:moveTo>
                  <a:cubicBezTo>
                    <a:pt x="-2121" y="-494"/>
                    <a:pt x="-1012" y="-2102"/>
                    <a:pt x="670" y="-2768"/>
                  </a:cubicBezTo>
                  <a:cubicBezTo>
                    <a:pt x="855" y="-919"/>
                    <a:pt x="-328" y="800"/>
                    <a:pt x="-2121" y="1318"/>
                  </a:cubicBezTo>
                  <a:close/>
                </a:path>
              </a:pathLst>
            </a:custGeom>
            <a:solidFill>
              <a:srgbClr val="141A1D"/>
            </a:solidFill>
            <a:ln w="1847" cap="flat">
              <a:noFill/>
              <a:prstDash val="solid"/>
              <a:miter/>
            </a:ln>
          </p:spPr>
          <p:txBody>
            <a:bodyPr rtlCol="0" anchor="ctr"/>
            <a:lstStyle/>
            <a:p>
              <a:endParaRPr lang="es-CO"/>
            </a:p>
          </p:txBody>
        </p:sp>
        <p:sp>
          <p:nvSpPr>
            <p:cNvPr id="54" name="Freeform: Shape 53">
              <a:extLst>
                <a:ext uri="{FF2B5EF4-FFF2-40B4-BE49-F238E27FC236}">
                  <a16:creationId xmlns:a16="http://schemas.microsoft.com/office/drawing/2014/main" id="{6DD45B56-3935-2872-1E2A-989DE66DAB5B}"/>
                </a:ext>
              </a:extLst>
            </p:cNvPr>
            <p:cNvSpPr/>
            <p:nvPr/>
          </p:nvSpPr>
          <p:spPr>
            <a:xfrm>
              <a:off x="-775782" y="2478903"/>
              <a:ext cx="3108" cy="2382"/>
            </a:xfrm>
            <a:custGeom>
              <a:avLst/>
              <a:gdLst>
                <a:gd name="connsiteX0" fmla="*/ -2121 w 3108"/>
                <a:gd name="connsiteY0" fmla="*/ -388 h 2382"/>
                <a:gd name="connsiteX1" fmla="*/ 633 w 3108"/>
                <a:gd name="connsiteY1" fmla="*/ -2551 h 2382"/>
                <a:gd name="connsiteX2" fmla="*/ -809 w 3108"/>
                <a:gd name="connsiteY2" fmla="*/ -591 h 2382"/>
                <a:gd name="connsiteX3" fmla="*/ -2121 w 3108"/>
                <a:gd name="connsiteY3" fmla="*/ -388 h 2382"/>
              </a:gdLst>
              <a:ahLst/>
              <a:cxnLst>
                <a:cxn ang="0">
                  <a:pos x="connsiteX0" y="connsiteY0"/>
                </a:cxn>
                <a:cxn ang="0">
                  <a:pos x="connsiteX1" y="connsiteY1"/>
                </a:cxn>
                <a:cxn ang="0">
                  <a:pos x="connsiteX2" y="connsiteY2"/>
                </a:cxn>
                <a:cxn ang="0">
                  <a:pos x="connsiteX3" y="connsiteY3"/>
                </a:cxn>
              </a:cxnLst>
              <a:rect l="l" t="t" r="r" b="b"/>
              <a:pathLst>
                <a:path w="3108" h="2382">
                  <a:moveTo>
                    <a:pt x="-2121" y="-388"/>
                  </a:moveTo>
                  <a:cubicBezTo>
                    <a:pt x="-1474" y="-1553"/>
                    <a:pt x="-457" y="-3401"/>
                    <a:pt x="633" y="-2551"/>
                  </a:cubicBezTo>
                  <a:cubicBezTo>
                    <a:pt x="1724" y="-1701"/>
                    <a:pt x="23" y="-1016"/>
                    <a:pt x="-809" y="-591"/>
                  </a:cubicBezTo>
                  <a:cubicBezTo>
                    <a:pt x="-1234" y="-443"/>
                    <a:pt x="-1678" y="-370"/>
                    <a:pt x="-2121" y="-388"/>
                  </a:cubicBezTo>
                  <a:close/>
                </a:path>
              </a:pathLst>
            </a:custGeom>
            <a:solidFill>
              <a:srgbClr val="000000"/>
            </a:solidFill>
            <a:ln w="1847" cap="flat">
              <a:noFill/>
              <a:prstDash val="solid"/>
              <a:miter/>
            </a:ln>
          </p:spPr>
          <p:txBody>
            <a:bodyPr rtlCol="0" anchor="ctr"/>
            <a:lstStyle/>
            <a:p>
              <a:endParaRPr lang="es-CO"/>
            </a:p>
          </p:txBody>
        </p:sp>
        <p:sp>
          <p:nvSpPr>
            <p:cNvPr id="55" name="Freeform: Shape 54">
              <a:extLst>
                <a:ext uri="{FF2B5EF4-FFF2-40B4-BE49-F238E27FC236}">
                  <a16:creationId xmlns:a16="http://schemas.microsoft.com/office/drawing/2014/main" id="{525FC1E1-8B46-3D92-192E-80A71F6481D8}"/>
                </a:ext>
              </a:extLst>
            </p:cNvPr>
            <p:cNvSpPr/>
            <p:nvPr/>
          </p:nvSpPr>
          <p:spPr>
            <a:xfrm>
              <a:off x="-776336" y="2481283"/>
              <a:ext cx="573" cy="554"/>
            </a:xfrm>
            <a:custGeom>
              <a:avLst/>
              <a:gdLst>
                <a:gd name="connsiteX0" fmla="*/ 573 w 573"/>
                <a:gd name="connsiteY0" fmla="*/ 0 h 554"/>
                <a:gd name="connsiteX1" fmla="*/ 259 w 573"/>
                <a:gd name="connsiteY1" fmla="*/ 555 h 554"/>
                <a:gd name="connsiteX2" fmla="*/ 0 w 573"/>
                <a:gd name="connsiteY2" fmla="*/ 314 h 554"/>
                <a:gd name="connsiteX3" fmla="*/ 573 w 573"/>
                <a:gd name="connsiteY3" fmla="*/ 0 h 554"/>
              </a:gdLst>
              <a:ahLst/>
              <a:cxnLst>
                <a:cxn ang="0">
                  <a:pos x="connsiteX0" y="connsiteY0"/>
                </a:cxn>
                <a:cxn ang="0">
                  <a:pos x="connsiteX1" y="connsiteY1"/>
                </a:cxn>
                <a:cxn ang="0">
                  <a:pos x="connsiteX2" y="connsiteY2"/>
                </a:cxn>
                <a:cxn ang="0">
                  <a:pos x="connsiteX3" y="connsiteY3"/>
                </a:cxn>
              </a:cxnLst>
              <a:rect l="l" t="t" r="r" b="b"/>
              <a:pathLst>
                <a:path w="573" h="554">
                  <a:moveTo>
                    <a:pt x="573" y="0"/>
                  </a:moveTo>
                  <a:lnTo>
                    <a:pt x="259" y="555"/>
                  </a:lnTo>
                  <a:lnTo>
                    <a:pt x="0" y="314"/>
                  </a:lnTo>
                  <a:lnTo>
                    <a:pt x="573" y="0"/>
                  </a:lnTo>
                  <a:close/>
                </a:path>
              </a:pathLst>
            </a:custGeom>
            <a:solidFill>
              <a:srgbClr val="000000"/>
            </a:solidFill>
            <a:ln w="1847" cap="flat">
              <a:noFill/>
              <a:prstDash val="solid"/>
              <a:miter/>
            </a:ln>
          </p:spPr>
          <p:txBody>
            <a:bodyPr rtlCol="0" anchor="ctr"/>
            <a:lstStyle/>
            <a:p>
              <a:endParaRPr lang="es-CO"/>
            </a:p>
          </p:txBody>
        </p:sp>
        <p:sp>
          <p:nvSpPr>
            <p:cNvPr id="56" name="Freeform: Shape 55">
              <a:extLst>
                <a:ext uri="{FF2B5EF4-FFF2-40B4-BE49-F238E27FC236}">
                  <a16:creationId xmlns:a16="http://schemas.microsoft.com/office/drawing/2014/main" id="{163DFBB8-0448-1550-6D31-E8554C802E92}"/>
                </a:ext>
              </a:extLst>
            </p:cNvPr>
            <p:cNvSpPr/>
            <p:nvPr/>
          </p:nvSpPr>
          <p:spPr>
            <a:xfrm>
              <a:off x="-779886" y="2483446"/>
              <a:ext cx="573" cy="573"/>
            </a:xfrm>
            <a:custGeom>
              <a:avLst/>
              <a:gdLst>
                <a:gd name="connsiteX0" fmla="*/ 0 w 573"/>
                <a:gd name="connsiteY0" fmla="*/ 573 h 573"/>
                <a:gd name="connsiteX1" fmla="*/ 314 w 573"/>
                <a:gd name="connsiteY1" fmla="*/ 0 h 573"/>
                <a:gd name="connsiteX2" fmla="*/ 573 w 573"/>
                <a:gd name="connsiteY2" fmla="*/ 259 h 573"/>
                <a:gd name="connsiteX3" fmla="*/ 0 w 573"/>
                <a:gd name="connsiteY3" fmla="*/ 573 h 573"/>
              </a:gdLst>
              <a:ahLst/>
              <a:cxnLst>
                <a:cxn ang="0">
                  <a:pos x="connsiteX0" y="connsiteY0"/>
                </a:cxn>
                <a:cxn ang="0">
                  <a:pos x="connsiteX1" y="connsiteY1"/>
                </a:cxn>
                <a:cxn ang="0">
                  <a:pos x="connsiteX2" y="connsiteY2"/>
                </a:cxn>
                <a:cxn ang="0">
                  <a:pos x="connsiteX3" y="connsiteY3"/>
                </a:cxn>
              </a:cxnLst>
              <a:rect l="l" t="t" r="r" b="b"/>
              <a:pathLst>
                <a:path w="573" h="573">
                  <a:moveTo>
                    <a:pt x="0" y="573"/>
                  </a:moveTo>
                  <a:lnTo>
                    <a:pt x="314" y="0"/>
                  </a:lnTo>
                  <a:lnTo>
                    <a:pt x="573" y="259"/>
                  </a:lnTo>
                  <a:lnTo>
                    <a:pt x="0" y="573"/>
                  </a:lnTo>
                  <a:close/>
                </a:path>
              </a:pathLst>
            </a:custGeom>
            <a:solidFill>
              <a:srgbClr val="000000"/>
            </a:solidFill>
            <a:ln w="1847" cap="flat">
              <a:noFill/>
              <a:prstDash val="solid"/>
              <a:miter/>
            </a:ln>
          </p:spPr>
          <p:txBody>
            <a:bodyPr rtlCol="0" anchor="ctr"/>
            <a:lstStyle/>
            <a:p>
              <a:endParaRPr lang="es-CO"/>
            </a:p>
          </p:txBody>
        </p:sp>
        <p:sp>
          <p:nvSpPr>
            <p:cNvPr id="57" name="Freeform: Shape 56">
              <a:extLst>
                <a:ext uri="{FF2B5EF4-FFF2-40B4-BE49-F238E27FC236}">
                  <a16:creationId xmlns:a16="http://schemas.microsoft.com/office/drawing/2014/main" id="{C4CA795E-E03D-1421-0644-2383498F8FC8}"/>
                </a:ext>
              </a:extLst>
            </p:cNvPr>
            <p:cNvSpPr/>
            <p:nvPr/>
          </p:nvSpPr>
          <p:spPr>
            <a:xfrm>
              <a:off x="-719747" y="2427800"/>
              <a:ext cx="1368" cy="1386"/>
            </a:xfrm>
            <a:custGeom>
              <a:avLst/>
              <a:gdLst>
                <a:gd name="connsiteX0" fmla="*/ -2121 w 1368"/>
                <a:gd name="connsiteY0" fmla="*/ -1381 h 1386"/>
                <a:gd name="connsiteX1" fmla="*/ -753 w 1368"/>
                <a:gd name="connsiteY1" fmla="*/ -2768 h 1386"/>
                <a:gd name="connsiteX2" fmla="*/ -2121 w 1368"/>
                <a:gd name="connsiteY2" fmla="*/ -1381 h 1386"/>
              </a:gdLst>
              <a:ahLst/>
              <a:cxnLst>
                <a:cxn ang="0">
                  <a:pos x="connsiteX0" y="connsiteY0"/>
                </a:cxn>
                <a:cxn ang="0">
                  <a:pos x="connsiteX1" y="connsiteY1"/>
                </a:cxn>
                <a:cxn ang="0">
                  <a:pos x="connsiteX2" y="connsiteY2"/>
                </a:cxn>
              </a:cxnLst>
              <a:rect l="l" t="t" r="r" b="b"/>
              <a:pathLst>
                <a:path w="1368" h="1386">
                  <a:moveTo>
                    <a:pt x="-2121" y="-1381"/>
                  </a:moveTo>
                  <a:lnTo>
                    <a:pt x="-753" y="-2768"/>
                  </a:lnTo>
                  <a:cubicBezTo>
                    <a:pt x="-901" y="-2083"/>
                    <a:pt x="-1437" y="-1547"/>
                    <a:pt x="-2121" y="-1381"/>
                  </a:cubicBezTo>
                  <a:close/>
                </a:path>
              </a:pathLst>
            </a:custGeom>
            <a:solidFill>
              <a:srgbClr val="141A1D"/>
            </a:solidFill>
            <a:ln w="1847" cap="flat">
              <a:noFill/>
              <a:prstDash val="solid"/>
              <a:miter/>
            </a:ln>
          </p:spPr>
          <p:txBody>
            <a:bodyPr rtlCol="0" anchor="ctr"/>
            <a:lstStyle/>
            <a:p>
              <a:endParaRPr lang="es-CO"/>
            </a:p>
          </p:txBody>
        </p:sp>
        <p:sp>
          <p:nvSpPr>
            <p:cNvPr id="58" name="Freeform: Shape 57">
              <a:extLst>
                <a:ext uri="{FF2B5EF4-FFF2-40B4-BE49-F238E27FC236}">
                  <a16:creationId xmlns:a16="http://schemas.microsoft.com/office/drawing/2014/main" id="{4A9AE7E1-EF1A-C3BF-02F0-AB375A73F746}"/>
                </a:ext>
              </a:extLst>
            </p:cNvPr>
            <p:cNvSpPr/>
            <p:nvPr/>
          </p:nvSpPr>
          <p:spPr>
            <a:xfrm>
              <a:off x="-721041" y="2429168"/>
              <a:ext cx="1368" cy="1386"/>
            </a:xfrm>
            <a:custGeom>
              <a:avLst/>
              <a:gdLst>
                <a:gd name="connsiteX0" fmla="*/ -2121 w 1368"/>
                <a:gd name="connsiteY0" fmla="*/ -1381 h 1386"/>
                <a:gd name="connsiteX1" fmla="*/ -753 w 1368"/>
                <a:gd name="connsiteY1" fmla="*/ -2768 h 1386"/>
              </a:gdLst>
              <a:ahLst/>
              <a:cxnLst>
                <a:cxn ang="0">
                  <a:pos x="connsiteX0" y="connsiteY0"/>
                </a:cxn>
                <a:cxn ang="0">
                  <a:pos x="connsiteX1" y="connsiteY1"/>
                </a:cxn>
              </a:cxnLst>
              <a:rect l="l" t="t" r="r" b="b"/>
              <a:pathLst>
                <a:path w="1368" h="1386">
                  <a:moveTo>
                    <a:pt x="-2121" y="-1381"/>
                  </a:moveTo>
                  <a:lnTo>
                    <a:pt x="-753" y="-2768"/>
                  </a:lnTo>
                  <a:close/>
                </a:path>
              </a:pathLst>
            </a:custGeom>
            <a:solidFill>
              <a:srgbClr val="141A1D"/>
            </a:solidFill>
            <a:ln w="1847" cap="flat">
              <a:noFill/>
              <a:prstDash val="solid"/>
              <a:miter/>
            </a:ln>
          </p:spPr>
          <p:txBody>
            <a:bodyPr rtlCol="0" anchor="ctr"/>
            <a:lstStyle/>
            <a:p>
              <a:endParaRPr lang="es-CO"/>
            </a:p>
          </p:txBody>
        </p:sp>
        <p:sp>
          <p:nvSpPr>
            <p:cNvPr id="59" name="Freeform: Shape 58">
              <a:extLst>
                <a:ext uri="{FF2B5EF4-FFF2-40B4-BE49-F238E27FC236}">
                  <a16:creationId xmlns:a16="http://schemas.microsoft.com/office/drawing/2014/main" id="{57FE628D-5E39-11EF-E48C-226F67F9BBAB}"/>
                </a:ext>
              </a:extLst>
            </p:cNvPr>
            <p:cNvSpPr/>
            <p:nvPr/>
          </p:nvSpPr>
          <p:spPr>
            <a:xfrm>
              <a:off x="-722391" y="2430554"/>
              <a:ext cx="1368" cy="1386"/>
            </a:xfrm>
            <a:custGeom>
              <a:avLst/>
              <a:gdLst>
                <a:gd name="connsiteX0" fmla="*/ -2121 w 1368"/>
                <a:gd name="connsiteY0" fmla="*/ -1381 h 1386"/>
                <a:gd name="connsiteX1" fmla="*/ -753 w 1368"/>
                <a:gd name="connsiteY1" fmla="*/ -2768 h 1386"/>
              </a:gdLst>
              <a:ahLst/>
              <a:cxnLst>
                <a:cxn ang="0">
                  <a:pos x="connsiteX0" y="connsiteY0"/>
                </a:cxn>
                <a:cxn ang="0">
                  <a:pos x="connsiteX1" y="connsiteY1"/>
                </a:cxn>
              </a:cxnLst>
              <a:rect l="l" t="t" r="r" b="b"/>
              <a:pathLst>
                <a:path w="1368" h="1386">
                  <a:moveTo>
                    <a:pt x="-2121" y="-1381"/>
                  </a:moveTo>
                  <a:lnTo>
                    <a:pt x="-753" y="-2768"/>
                  </a:lnTo>
                  <a:close/>
                </a:path>
              </a:pathLst>
            </a:custGeom>
            <a:solidFill>
              <a:srgbClr val="141A1D"/>
            </a:solidFill>
            <a:ln w="1847" cap="flat">
              <a:noFill/>
              <a:prstDash val="solid"/>
              <a:miter/>
            </a:ln>
          </p:spPr>
          <p:txBody>
            <a:bodyPr rtlCol="0" anchor="ctr"/>
            <a:lstStyle/>
            <a:p>
              <a:endParaRPr lang="es-CO"/>
            </a:p>
          </p:txBody>
        </p:sp>
        <p:sp>
          <p:nvSpPr>
            <p:cNvPr id="60" name="Freeform: Shape 59">
              <a:extLst>
                <a:ext uri="{FF2B5EF4-FFF2-40B4-BE49-F238E27FC236}">
                  <a16:creationId xmlns:a16="http://schemas.microsoft.com/office/drawing/2014/main" id="{22AF505F-0540-2DDB-830D-262753C74625}"/>
                </a:ext>
              </a:extLst>
            </p:cNvPr>
            <p:cNvSpPr/>
            <p:nvPr/>
          </p:nvSpPr>
          <p:spPr>
            <a:xfrm>
              <a:off x="-723759" y="2431922"/>
              <a:ext cx="1368" cy="1386"/>
            </a:xfrm>
            <a:custGeom>
              <a:avLst/>
              <a:gdLst>
                <a:gd name="connsiteX0" fmla="*/ -2121 w 1368"/>
                <a:gd name="connsiteY0" fmla="*/ -1381 h 1386"/>
                <a:gd name="connsiteX1" fmla="*/ -753 w 1368"/>
                <a:gd name="connsiteY1" fmla="*/ -2768 h 1386"/>
              </a:gdLst>
              <a:ahLst/>
              <a:cxnLst>
                <a:cxn ang="0">
                  <a:pos x="connsiteX0" y="connsiteY0"/>
                </a:cxn>
                <a:cxn ang="0">
                  <a:pos x="connsiteX1" y="connsiteY1"/>
                </a:cxn>
              </a:cxnLst>
              <a:rect l="l" t="t" r="r" b="b"/>
              <a:pathLst>
                <a:path w="1368" h="1386">
                  <a:moveTo>
                    <a:pt x="-2121" y="-1381"/>
                  </a:moveTo>
                  <a:cubicBezTo>
                    <a:pt x="-1974" y="-2065"/>
                    <a:pt x="-1438" y="-2601"/>
                    <a:pt x="-753" y="-2768"/>
                  </a:cubicBezTo>
                  <a:close/>
                </a:path>
              </a:pathLst>
            </a:custGeom>
            <a:solidFill>
              <a:srgbClr val="141A1D"/>
            </a:solidFill>
            <a:ln w="1847" cap="flat">
              <a:noFill/>
              <a:prstDash val="solid"/>
              <a:miter/>
            </a:ln>
          </p:spPr>
          <p:txBody>
            <a:bodyPr rtlCol="0" anchor="ctr"/>
            <a:lstStyle/>
            <a:p>
              <a:endParaRPr lang="es-CO"/>
            </a:p>
          </p:txBody>
        </p:sp>
        <p:sp>
          <p:nvSpPr>
            <p:cNvPr id="61" name="Freeform: Shape 60">
              <a:extLst>
                <a:ext uri="{FF2B5EF4-FFF2-40B4-BE49-F238E27FC236}">
                  <a16:creationId xmlns:a16="http://schemas.microsoft.com/office/drawing/2014/main" id="{EDE84384-AB77-188A-6495-5E3CCDD7DE04}"/>
                </a:ext>
              </a:extLst>
            </p:cNvPr>
            <p:cNvSpPr/>
            <p:nvPr/>
          </p:nvSpPr>
          <p:spPr>
            <a:xfrm>
              <a:off x="-1238745" y="3322225"/>
              <a:ext cx="1553" cy="12423"/>
            </a:xfrm>
            <a:custGeom>
              <a:avLst/>
              <a:gdLst>
                <a:gd name="connsiteX0" fmla="*/ -1964 w 1553"/>
                <a:gd name="connsiteY0" fmla="*/ -2768 h 12423"/>
                <a:gd name="connsiteX1" fmla="*/ -725 w 1553"/>
                <a:gd name="connsiteY1" fmla="*/ 9656 h 12423"/>
                <a:gd name="connsiteX2" fmla="*/ -1964 w 1553"/>
                <a:gd name="connsiteY2" fmla="*/ -2768 h 12423"/>
              </a:gdLst>
              <a:ahLst/>
              <a:cxnLst>
                <a:cxn ang="0">
                  <a:pos x="connsiteX0" y="connsiteY0"/>
                </a:cxn>
                <a:cxn ang="0">
                  <a:pos x="connsiteX1" y="connsiteY1"/>
                </a:cxn>
                <a:cxn ang="0">
                  <a:pos x="connsiteX2" y="connsiteY2"/>
                </a:cxn>
              </a:cxnLst>
              <a:rect l="l" t="t" r="r" b="b"/>
              <a:pathLst>
                <a:path w="1553" h="12423">
                  <a:moveTo>
                    <a:pt x="-1964" y="-2768"/>
                  </a:moveTo>
                  <a:cubicBezTo>
                    <a:pt x="329" y="1189"/>
                    <a:pt x="-947" y="5496"/>
                    <a:pt x="-725" y="9656"/>
                  </a:cubicBezTo>
                  <a:cubicBezTo>
                    <a:pt x="-3036" y="5607"/>
                    <a:pt x="-1724" y="1300"/>
                    <a:pt x="-1964" y="-2768"/>
                  </a:cubicBezTo>
                  <a:close/>
                </a:path>
              </a:pathLst>
            </a:custGeom>
            <a:solidFill>
              <a:srgbClr val="2C2C2C"/>
            </a:solidFill>
            <a:ln w="1847" cap="flat">
              <a:noFill/>
              <a:prstDash val="solid"/>
              <a:miter/>
            </a:ln>
          </p:spPr>
          <p:txBody>
            <a:bodyPr rtlCol="0" anchor="ctr"/>
            <a:lstStyle/>
            <a:p>
              <a:endParaRPr lang="es-CO"/>
            </a:p>
          </p:txBody>
        </p:sp>
        <p:sp>
          <p:nvSpPr>
            <p:cNvPr id="62" name="Freeform: Shape 61">
              <a:extLst>
                <a:ext uri="{FF2B5EF4-FFF2-40B4-BE49-F238E27FC236}">
                  <a16:creationId xmlns:a16="http://schemas.microsoft.com/office/drawing/2014/main" id="{C7AAD862-F7EA-64E5-DF02-F561BE233B78}"/>
                </a:ext>
              </a:extLst>
            </p:cNvPr>
            <p:cNvSpPr/>
            <p:nvPr/>
          </p:nvSpPr>
          <p:spPr>
            <a:xfrm>
              <a:off x="-1241480" y="3295663"/>
              <a:ext cx="1468" cy="11439"/>
            </a:xfrm>
            <a:custGeom>
              <a:avLst/>
              <a:gdLst>
                <a:gd name="connsiteX0" fmla="*/ -875 w 1468"/>
                <a:gd name="connsiteY0" fmla="*/ -2254 h 11439"/>
                <a:gd name="connsiteX1" fmla="*/ -653 w 1468"/>
                <a:gd name="connsiteY1" fmla="*/ 8672 h 11439"/>
                <a:gd name="connsiteX2" fmla="*/ -1965 w 1468"/>
                <a:gd name="connsiteY2" fmla="*/ -2310 h 11439"/>
                <a:gd name="connsiteX3" fmla="*/ -875 w 1468"/>
                <a:gd name="connsiteY3" fmla="*/ -2254 h 11439"/>
              </a:gdLst>
              <a:ahLst/>
              <a:cxnLst>
                <a:cxn ang="0">
                  <a:pos x="connsiteX0" y="connsiteY0"/>
                </a:cxn>
                <a:cxn ang="0">
                  <a:pos x="connsiteX1" y="connsiteY1"/>
                </a:cxn>
                <a:cxn ang="0">
                  <a:pos x="connsiteX2" y="connsiteY2"/>
                </a:cxn>
                <a:cxn ang="0">
                  <a:pos x="connsiteX3" y="connsiteY3"/>
                </a:cxn>
              </a:cxnLst>
              <a:rect l="l" t="t" r="r" b="b"/>
              <a:pathLst>
                <a:path w="1468" h="11439">
                  <a:moveTo>
                    <a:pt x="-875" y="-2254"/>
                  </a:moveTo>
                  <a:lnTo>
                    <a:pt x="-653" y="8672"/>
                  </a:lnTo>
                  <a:cubicBezTo>
                    <a:pt x="-3260" y="5270"/>
                    <a:pt x="-1503" y="1277"/>
                    <a:pt x="-1965" y="-2310"/>
                  </a:cubicBezTo>
                  <a:cubicBezTo>
                    <a:pt x="-1577" y="-2938"/>
                    <a:pt x="-1208" y="-2920"/>
                    <a:pt x="-875" y="-2254"/>
                  </a:cubicBezTo>
                  <a:close/>
                </a:path>
              </a:pathLst>
            </a:custGeom>
            <a:solidFill>
              <a:srgbClr val="252525"/>
            </a:solidFill>
            <a:ln w="1847" cap="flat">
              <a:noFill/>
              <a:prstDash val="solid"/>
              <a:miter/>
            </a:ln>
          </p:spPr>
          <p:txBody>
            <a:bodyPr rtlCol="0" anchor="ctr"/>
            <a:lstStyle/>
            <a:p>
              <a:endParaRPr lang="es-CO"/>
            </a:p>
          </p:txBody>
        </p:sp>
        <p:sp>
          <p:nvSpPr>
            <p:cNvPr id="63" name="Freeform: Shape 62">
              <a:extLst>
                <a:ext uri="{FF2B5EF4-FFF2-40B4-BE49-F238E27FC236}">
                  <a16:creationId xmlns:a16="http://schemas.microsoft.com/office/drawing/2014/main" id="{0245E6D4-C35B-E167-0B4E-775AC8453326}"/>
                </a:ext>
              </a:extLst>
            </p:cNvPr>
            <p:cNvSpPr/>
            <p:nvPr/>
          </p:nvSpPr>
          <p:spPr>
            <a:xfrm>
              <a:off x="-1240077" y="3310729"/>
              <a:ext cx="1415" cy="10071"/>
            </a:xfrm>
            <a:custGeom>
              <a:avLst/>
              <a:gdLst>
                <a:gd name="connsiteX0" fmla="*/ -947 w 1415"/>
                <a:gd name="connsiteY0" fmla="*/ -2253 h 10071"/>
                <a:gd name="connsiteX1" fmla="*/ -706 w 1415"/>
                <a:gd name="connsiteY1" fmla="*/ 7304 h 10071"/>
                <a:gd name="connsiteX2" fmla="*/ -2037 w 1415"/>
                <a:gd name="connsiteY2" fmla="*/ -2309 h 10071"/>
                <a:gd name="connsiteX3" fmla="*/ -947 w 1415"/>
                <a:gd name="connsiteY3" fmla="*/ -2253 h 10071"/>
              </a:gdLst>
              <a:ahLst/>
              <a:cxnLst>
                <a:cxn ang="0">
                  <a:pos x="connsiteX0" y="connsiteY0"/>
                </a:cxn>
                <a:cxn ang="0">
                  <a:pos x="connsiteX1" y="connsiteY1"/>
                </a:cxn>
                <a:cxn ang="0">
                  <a:pos x="connsiteX2" y="connsiteY2"/>
                </a:cxn>
                <a:cxn ang="0">
                  <a:pos x="connsiteX3" y="connsiteY3"/>
                </a:cxn>
              </a:cxnLst>
              <a:rect l="l" t="t" r="r" b="b"/>
              <a:pathLst>
                <a:path w="1415" h="10071">
                  <a:moveTo>
                    <a:pt x="-947" y="-2253"/>
                  </a:moveTo>
                  <a:cubicBezTo>
                    <a:pt x="-947" y="945"/>
                    <a:pt x="-780" y="4124"/>
                    <a:pt x="-706" y="7304"/>
                  </a:cubicBezTo>
                  <a:cubicBezTo>
                    <a:pt x="-3109" y="4383"/>
                    <a:pt x="-1630" y="908"/>
                    <a:pt x="-2037" y="-2309"/>
                  </a:cubicBezTo>
                  <a:cubicBezTo>
                    <a:pt x="-1630" y="-2956"/>
                    <a:pt x="-1279" y="-2901"/>
                    <a:pt x="-947" y="-2253"/>
                  </a:cubicBezTo>
                  <a:close/>
                </a:path>
              </a:pathLst>
            </a:custGeom>
            <a:solidFill>
              <a:srgbClr val="252525"/>
            </a:solidFill>
            <a:ln w="1847" cap="flat">
              <a:noFill/>
              <a:prstDash val="solid"/>
              <a:miter/>
            </a:ln>
          </p:spPr>
          <p:txBody>
            <a:bodyPr rtlCol="0" anchor="ctr"/>
            <a:lstStyle/>
            <a:p>
              <a:endParaRPr lang="es-CO"/>
            </a:p>
          </p:txBody>
        </p:sp>
        <p:sp>
          <p:nvSpPr>
            <p:cNvPr id="64" name="Freeform: Shape 63">
              <a:extLst>
                <a:ext uri="{FF2B5EF4-FFF2-40B4-BE49-F238E27FC236}">
                  <a16:creationId xmlns:a16="http://schemas.microsoft.com/office/drawing/2014/main" id="{8D352D26-53D4-3AD5-104F-BE58264DE3FA}"/>
                </a:ext>
              </a:extLst>
            </p:cNvPr>
            <p:cNvSpPr/>
            <p:nvPr/>
          </p:nvSpPr>
          <p:spPr>
            <a:xfrm>
              <a:off x="-1241324" y="3290630"/>
              <a:ext cx="1235" cy="5546"/>
            </a:xfrm>
            <a:custGeom>
              <a:avLst/>
              <a:gdLst>
                <a:gd name="connsiteX0" fmla="*/ -1031 w 1235"/>
                <a:gd name="connsiteY0" fmla="*/ 2779 h 5546"/>
                <a:gd name="connsiteX1" fmla="*/ -2121 w 1235"/>
                <a:gd name="connsiteY1" fmla="*/ 2779 h 5546"/>
                <a:gd name="connsiteX2" fmla="*/ -2121 w 1235"/>
                <a:gd name="connsiteY2" fmla="*/ -2768 h 5546"/>
                <a:gd name="connsiteX3" fmla="*/ -1031 w 1235"/>
                <a:gd name="connsiteY3" fmla="*/ 2779 h 5546"/>
              </a:gdLst>
              <a:ahLst/>
              <a:cxnLst>
                <a:cxn ang="0">
                  <a:pos x="connsiteX0" y="connsiteY0"/>
                </a:cxn>
                <a:cxn ang="0">
                  <a:pos x="connsiteX1" y="connsiteY1"/>
                </a:cxn>
                <a:cxn ang="0">
                  <a:pos x="connsiteX2" y="connsiteY2"/>
                </a:cxn>
                <a:cxn ang="0">
                  <a:pos x="connsiteX3" y="connsiteY3"/>
                </a:cxn>
              </a:cxnLst>
              <a:rect l="l" t="t" r="r" b="b"/>
              <a:pathLst>
                <a:path w="1235" h="5546">
                  <a:moveTo>
                    <a:pt x="-1031" y="2779"/>
                  </a:moveTo>
                  <a:lnTo>
                    <a:pt x="-2121" y="2779"/>
                  </a:lnTo>
                  <a:lnTo>
                    <a:pt x="-2121" y="-2768"/>
                  </a:lnTo>
                  <a:cubicBezTo>
                    <a:pt x="-347" y="-1177"/>
                    <a:pt x="-994" y="856"/>
                    <a:pt x="-1031" y="2779"/>
                  </a:cubicBezTo>
                  <a:close/>
                </a:path>
              </a:pathLst>
            </a:custGeom>
            <a:solidFill>
              <a:srgbClr val="2C2C2C"/>
            </a:solidFill>
            <a:ln w="1847" cap="flat">
              <a:noFill/>
              <a:prstDash val="solid"/>
              <a:miter/>
            </a:ln>
          </p:spPr>
          <p:txBody>
            <a:bodyPr rtlCol="0" anchor="ctr"/>
            <a:lstStyle/>
            <a:p>
              <a:endParaRPr lang="es-CO"/>
            </a:p>
          </p:txBody>
        </p:sp>
        <p:sp>
          <p:nvSpPr>
            <p:cNvPr id="65" name="Freeform: Shape 64">
              <a:extLst>
                <a:ext uri="{FF2B5EF4-FFF2-40B4-BE49-F238E27FC236}">
                  <a16:creationId xmlns:a16="http://schemas.microsoft.com/office/drawing/2014/main" id="{31BDF6C7-79B1-30ED-D3A5-9711CC6E8FAE}"/>
                </a:ext>
              </a:extLst>
            </p:cNvPr>
            <p:cNvSpPr/>
            <p:nvPr/>
          </p:nvSpPr>
          <p:spPr>
            <a:xfrm>
              <a:off x="-1237294" y="3277062"/>
              <a:ext cx="4233" cy="1218"/>
            </a:xfrm>
            <a:custGeom>
              <a:avLst/>
              <a:gdLst>
                <a:gd name="connsiteX0" fmla="*/ 2112 w 4233"/>
                <a:gd name="connsiteY0" fmla="*/ -1678 h 1218"/>
                <a:gd name="connsiteX1" fmla="*/ -2121 w 4233"/>
                <a:gd name="connsiteY1" fmla="*/ -1549 h 1218"/>
                <a:gd name="connsiteX2" fmla="*/ 1336 w 4233"/>
                <a:gd name="connsiteY2" fmla="*/ -2418 h 1218"/>
                <a:gd name="connsiteX3" fmla="*/ 2112 w 4233"/>
                <a:gd name="connsiteY3" fmla="*/ -1678 h 1218"/>
              </a:gdLst>
              <a:ahLst/>
              <a:cxnLst>
                <a:cxn ang="0">
                  <a:pos x="connsiteX0" y="connsiteY0"/>
                </a:cxn>
                <a:cxn ang="0">
                  <a:pos x="connsiteX1" y="connsiteY1"/>
                </a:cxn>
                <a:cxn ang="0">
                  <a:pos x="connsiteX2" y="connsiteY2"/>
                </a:cxn>
                <a:cxn ang="0">
                  <a:pos x="connsiteX3" y="connsiteY3"/>
                </a:cxn>
              </a:cxnLst>
              <a:rect l="l" t="t" r="r" b="b"/>
              <a:pathLst>
                <a:path w="4233" h="1218">
                  <a:moveTo>
                    <a:pt x="2112" y="-1678"/>
                  </a:moveTo>
                  <a:lnTo>
                    <a:pt x="-2121" y="-1549"/>
                  </a:lnTo>
                  <a:cubicBezTo>
                    <a:pt x="-1401" y="-2732"/>
                    <a:pt x="134" y="-3120"/>
                    <a:pt x="1336" y="-2418"/>
                  </a:cubicBezTo>
                  <a:cubicBezTo>
                    <a:pt x="1632" y="-2232"/>
                    <a:pt x="1909" y="-1974"/>
                    <a:pt x="2112" y="-1678"/>
                  </a:cubicBezTo>
                  <a:close/>
                </a:path>
              </a:pathLst>
            </a:custGeom>
            <a:solidFill>
              <a:srgbClr val="252525"/>
            </a:solidFill>
            <a:ln w="1847" cap="flat">
              <a:noFill/>
              <a:prstDash val="solid"/>
              <a:miter/>
            </a:ln>
          </p:spPr>
          <p:txBody>
            <a:bodyPr rtlCol="0" anchor="ctr"/>
            <a:lstStyle/>
            <a:p>
              <a:endParaRPr lang="es-CO"/>
            </a:p>
          </p:txBody>
        </p:sp>
        <p:sp>
          <p:nvSpPr>
            <p:cNvPr id="66" name="Freeform: Shape 65">
              <a:extLst>
                <a:ext uri="{FF2B5EF4-FFF2-40B4-BE49-F238E27FC236}">
                  <a16:creationId xmlns:a16="http://schemas.microsoft.com/office/drawing/2014/main" id="{9C3B1BAE-D45D-C5A9-36AC-2C1D1CC34A88}"/>
                </a:ext>
              </a:extLst>
            </p:cNvPr>
            <p:cNvSpPr/>
            <p:nvPr/>
          </p:nvSpPr>
          <p:spPr>
            <a:xfrm>
              <a:off x="-1239993" y="3307139"/>
              <a:ext cx="1219" cy="4104"/>
            </a:xfrm>
            <a:custGeom>
              <a:avLst/>
              <a:gdLst>
                <a:gd name="connsiteX0" fmla="*/ -1031 w 1219"/>
                <a:gd name="connsiteY0" fmla="*/ 1337 h 4104"/>
                <a:gd name="connsiteX1" fmla="*/ -2121 w 1219"/>
                <a:gd name="connsiteY1" fmla="*/ 1337 h 4104"/>
                <a:gd name="connsiteX2" fmla="*/ -2121 w 1219"/>
                <a:gd name="connsiteY2" fmla="*/ -2768 h 4104"/>
                <a:gd name="connsiteX3" fmla="*/ -1031 w 1219"/>
                <a:gd name="connsiteY3" fmla="*/ 1337 h 4104"/>
              </a:gdLst>
              <a:ahLst/>
              <a:cxnLst>
                <a:cxn ang="0">
                  <a:pos x="connsiteX0" y="connsiteY0"/>
                </a:cxn>
                <a:cxn ang="0">
                  <a:pos x="connsiteX1" y="connsiteY1"/>
                </a:cxn>
                <a:cxn ang="0">
                  <a:pos x="connsiteX2" y="connsiteY2"/>
                </a:cxn>
                <a:cxn ang="0">
                  <a:pos x="connsiteX3" y="connsiteY3"/>
                </a:cxn>
              </a:cxnLst>
              <a:rect l="l" t="t" r="r" b="b"/>
              <a:pathLst>
                <a:path w="1219" h="4104">
                  <a:moveTo>
                    <a:pt x="-1031" y="1337"/>
                  </a:moveTo>
                  <a:cubicBezTo>
                    <a:pt x="-1401" y="1318"/>
                    <a:pt x="-1752" y="1318"/>
                    <a:pt x="-2121" y="1337"/>
                  </a:cubicBezTo>
                  <a:lnTo>
                    <a:pt x="-2121" y="-2768"/>
                  </a:lnTo>
                  <a:cubicBezTo>
                    <a:pt x="-606" y="-1733"/>
                    <a:pt x="-864" y="-180"/>
                    <a:pt x="-1031" y="1337"/>
                  </a:cubicBezTo>
                  <a:close/>
                </a:path>
              </a:pathLst>
            </a:custGeom>
            <a:solidFill>
              <a:srgbClr val="2C2C2C"/>
            </a:solidFill>
            <a:ln w="1847" cap="flat">
              <a:noFill/>
              <a:prstDash val="solid"/>
              <a:miter/>
            </a:ln>
          </p:spPr>
          <p:txBody>
            <a:bodyPr rtlCol="0" anchor="ctr"/>
            <a:lstStyle/>
            <a:p>
              <a:endParaRPr lang="es-CO"/>
            </a:p>
          </p:txBody>
        </p:sp>
        <p:sp>
          <p:nvSpPr>
            <p:cNvPr id="67" name="Freeform: Shape 66">
              <a:extLst>
                <a:ext uri="{FF2B5EF4-FFF2-40B4-BE49-F238E27FC236}">
                  <a16:creationId xmlns:a16="http://schemas.microsoft.com/office/drawing/2014/main" id="{72782640-C2CD-2AD7-66A2-95484495FDED}"/>
                </a:ext>
              </a:extLst>
            </p:cNvPr>
            <p:cNvSpPr/>
            <p:nvPr/>
          </p:nvSpPr>
          <p:spPr>
            <a:xfrm>
              <a:off x="-1053753" y="3537207"/>
              <a:ext cx="4104" cy="1317"/>
            </a:xfrm>
            <a:custGeom>
              <a:avLst/>
              <a:gdLst>
                <a:gd name="connsiteX0" fmla="*/ -2121 w 4104"/>
                <a:gd name="connsiteY0" fmla="*/ -1450 h 1317"/>
                <a:gd name="connsiteX1" fmla="*/ 1983 w 4104"/>
                <a:gd name="connsiteY1" fmla="*/ -1450 h 1317"/>
              </a:gdLst>
              <a:ahLst/>
              <a:cxnLst>
                <a:cxn ang="0">
                  <a:pos x="connsiteX0" y="connsiteY0"/>
                </a:cxn>
                <a:cxn ang="0">
                  <a:pos x="connsiteX1" y="connsiteY1"/>
                </a:cxn>
              </a:cxnLst>
              <a:rect l="l" t="t" r="r" b="b"/>
              <a:pathLst>
                <a:path w="4104" h="1317">
                  <a:moveTo>
                    <a:pt x="-2121" y="-1450"/>
                  </a:moveTo>
                  <a:cubicBezTo>
                    <a:pt x="-753" y="-3207"/>
                    <a:pt x="615" y="-3207"/>
                    <a:pt x="1983" y="-1450"/>
                  </a:cubicBezTo>
                  <a:close/>
                </a:path>
              </a:pathLst>
            </a:custGeom>
            <a:solidFill>
              <a:srgbClr val="020202"/>
            </a:solidFill>
            <a:ln w="1847" cap="flat">
              <a:noFill/>
              <a:prstDash val="solid"/>
              <a:miter/>
            </a:ln>
          </p:spPr>
          <p:txBody>
            <a:bodyPr rtlCol="0" anchor="ctr"/>
            <a:lstStyle/>
            <a:p>
              <a:endParaRPr lang="es-CO"/>
            </a:p>
          </p:txBody>
        </p:sp>
        <p:sp>
          <p:nvSpPr>
            <p:cNvPr id="68" name="Freeform: Shape 67">
              <a:extLst>
                <a:ext uri="{FF2B5EF4-FFF2-40B4-BE49-F238E27FC236}">
                  <a16:creationId xmlns:a16="http://schemas.microsoft.com/office/drawing/2014/main" id="{4BF3926E-48E8-3C26-F24A-4727ABCC63BE}"/>
                </a:ext>
              </a:extLst>
            </p:cNvPr>
            <p:cNvSpPr/>
            <p:nvPr/>
          </p:nvSpPr>
          <p:spPr>
            <a:xfrm>
              <a:off x="-1241361" y="3280698"/>
              <a:ext cx="1277" cy="3109"/>
            </a:xfrm>
            <a:custGeom>
              <a:avLst/>
              <a:gdLst>
                <a:gd name="connsiteX0" fmla="*/ -864 w 1277"/>
                <a:gd name="connsiteY0" fmla="*/ -2431 h 3109"/>
                <a:gd name="connsiteX1" fmla="*/ -2121 w 1277"/>
                <a:gd name="connsiteY1" fmla="*/ 342 h 3109"/>
                <a:gd name="connsiteX2" fmla="*/ -2121 w 1277"/>
                <a:gd name="connsiteY2" fmla="*/ -2394 h 3109"/>
                <a:gd name="connsiteX3" fmla="*/ -1105 w 1277"/>
                <a:gd name="connsiteY3" fmla="*/ -2671 h 3109"/>
                <a:gd name="connsiteX4" fmla="*/ -864 w 1277"/>
                <a:gd name="connsiteY4" fmla="*/ -2431 h 3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7" h="3109">
                  <a:moveTo>
                    <a:pt x="-864" y="-2431"/>
                  </a:moveTo>
                  <a:cubicBezTo>
                    <a:pt x="-735" y="-1340"/>
                    <a:pt x="-1215" y="-286"/>
                    <a:pt x="-2121" y="342"/>
                  </a:cubicBezTo>
                  <a:lnTo>
                    <a:pt x="-2121" y="-2394"/>
                  </a:lnTo>
                  <a:cubicBezTo>
                    <a:pt x="-1918" y="-2745"/>
                    <a:pt x="-1456" y="-2874"/>
                    <a:pt x="-1105" y="-2671"/>
                  </a:cubicBezTo>
                  <a:cubicBezTo>
                    <a:pt x="-1012" y="-2597"/>
                    <a:pt x="-920" y="-2523"/>
                    <a:pt x="-864" y="-2431"/>
                  </a:cubicBezTo>
                  <a:close/>
                </a:path>
              </a:pathLst>
            </a:custGeom>
            <a:solidFill>
              <a:srgbClr val="2C2C2C"/>
            </a:solidFill>
            <a:ln w="1847" cap="flat">
              <a:noFill/>
              <a:prstDash val="solid"/>
              <a:miter/>
            </a:ln>
          </p:spPr>
          <p:txBody>
            <a:bodyPr rtlCol="0" anchor="ctr"/>
            <a:lstStyle/>
            <a:p>
              <a:endParaRPr lang="es-CO"/>
            </a:p>
          </p:txBody>
        </p:sp>
        <p:sp>
          <p:nvSpPr>
            <p:cNvPr id="69" name="Freeform: Shape 68">
              <a:extLst>
                <a:ext uri="{FF2B5EF4-FFF2-40B4-BE49-F238E27FC236}">
                  <a16:creationId xmlns:a16="http://schemas.microsoft.com/office/drawing/2014/main" id="{5498E65E-C32D-98D4-25BA-F9BA955673B0}"/>
                </a:ext>
              </a:extLst>
            </p:cNvPr>
            <p:cNvSpPr/>
            <p:nvPr/>
          </p:nvSpPr>
          <p:spPr>
            <a:xfrm>
              <a:off x="-1239974" y="3278336"/>
              <a:ext cx="1690" cy="1386"/>
            </a:xfrm>
            <a:custGeom>
              <a:avLst/>
              <a:gdLst>
                <a:gd name="connsiteX0" fmla="*/ -827 w 1690"/>
                <a:gd name="connsiteY0" fmla="*/ -1585 h 1386"/>
                <a:gd name="connsiteX1" fmla="*/ -2121 w 1690"/>
                <a:gd name="connsiteY1" fmla="*/ -1381 h 1386"/>
                <a:gd name="connsiteX2" fmla="*/ -772 w 1690"/>
                <a:gd name="connsiteY2" fmla="*/ -2768 h 1386"/>
                <a:gd name="connsiteX3" fmla="*/ -476 w 1690"/>
                <a:gd name="connsiteY3" fmla="*/ -1973 h 1386"/>
                <a:gd name="connsiteX4" fmla="*/ -827 w 1690"/>
                <a:gd name="connsiteY4" fmla="*/ -1585 h 1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0" h="1386">
                  <a:moveTo>
                    <a:pt x="-827" y="-1585"/>
                  </a:moveTo>
                  <a:cubicBezTo>
                    <a:pt x="-1252" y="-1492"/>
                    <a:pt x="-1678" y="-1418"/>
                    <a:pt x="-2121" y="-1381"/>
                  </a:cubicBezTo>
                  <a:lnTo>
                    <a:pt x="-772" y="-2768"/>
                  </a:lnTo>
                  <a:cubicBezTo>
                    <a:pt x="-458" y="-2490"/>
                    <a:pt x="-365" y="-2231"/>
                    <a:pt x="-476" y="-1973"/>
                  </a:cubicBezTo>
                  <a:cubicBezTo>
                    <a:pt x="-587" y="-1714"/>
                    <a:pt x="-716" y="-1585"/>
                    <a:pt x="-827" y="-1585"/>
                  </a:cubicBezTo>
                  <a:close/>
                </a:path>
              </a:pathLst>
            </a:custGeom>
            <a:solidFill>
              <a:srgbClr val="252525"/>
            </a:solidFill>
            <a:ln w="1847" cap="flat">
              <a:noFill/>
              <a:prstDash val="solid"/>
              <a:miter/>
            </a:ln>
          </p:spPr>
          <p:txBody>
            <a:bodyPr rtlCol="0" anchor="ctr"/>
            <a:lstStyle/>
            <a:p>
              <a:endParaRPr lang="es-CO"/>
            </a:p>
          </p:txBody>
        </p:sp>
        <p:sp>
          <p:nvSpPr>
            <p:cNvPr id="70" name="Freeform: Shape 69">
              <a:extLst>
                <a:ext uri="{FF2B5EF4-FFF2-40B4-BE49-F238E27FC236}">
                  <a16:creationId xmlns:a16="http://schemas.microsoft.com/office/drawing/2014/main" id="{28E1BBC1-F83F-821D-A589-2DE1E6A54ED6}"/>
                </a:ext>
              </a:extLst>
            </p:cNvPr>
            <p:cNvSpPr/>
            <p:nvPr/>
          </p:nvSpPr>
          <p:spPr>
            <a:xfrm>
              <a:off x="-1238680" y="3278295"/>
              <a:ext cx="1349" cy="1224"/>
            </a:xfrm>
            <a:custGeom>
              <a:avLst/>
              <a:gdLst>
                <a:gd name="connsiteX0" fmla="*/ -2121 w 1349"/>
                <a:gd name="connsiteY0" fmla="*/ -1543 h 1224"/>
                <a:gd name="connsiteX1" fmla="*/ -2121 w 1349"/>
                <a:gd name="connsiteY1" fmla="*/ -2726 h 1224"/>
                <a:gd name="connsiteX2" fmla="*/ -772 w 1349"/>
                <a:gd name="connsiteY2" fmla="*/ -2726 h 1224"/>
              </a:gdLst>
              <a:ahLst/>
              <a:cxnLst>
                <a:cxn ang="0">
                  <a:pos x="connsiteX0" y="connsiteY0"/>
                </a:cxn>
                <a:cxn ang="0">
                  <a:pos x="connsiteX1" y="connsiteY1"/>
                </a:cxn>
                <a:cxn ang="0">
                  <a:pos x="connsiteX2" y="connsiteY2"/>
                </a:cxn>
              </a:cxnLst>
              <a:rect l="l" t="t" r="r" b="b"/>
              <a:pathLst>
                <a:path w="1349" h="1224">
                  <a:moveTo>
                    <a:pt x="-2121" y="-1543"/>
                  </a:moveTo>
                  <a:cubicBezTo>
                    <a:pt x="-2121" y="-1950"/>
                    <a:pt x="-2121" y="-2338"/>
                    <a:pt x="-2121" y="-2726"/>
                  </a:cubicBezTo>
                  <a:cubicBezTo>
                    <a:pt x="-1678" y="-2781"/>
                    <a:pt x="-1215" y="-2781"/>
                    <a:pt x="-772" y="-2726"/>
                  </a:cubicBezTo>
                  <a:close/>
                </a:path>
              </a:pathLst>
            </a:custGeom>
            <a:solidFill>
              <a:srgbClr val="2C2C2C"/>
            </a:solidFill>
            <a:ln w="1847" cap="flat">
              <a:noFill/>
              <a:prstDash val="solid"/>
              <a:miter/>
            </a:ln>
          </p:spPr>
          <p:txBody>
            <a:bodyPr rtlCol="0" anchor="ctr"/>
            <a:lstStyle/>
            <a:p>
              <a:endParaRPr lang="es-CO"/>
            </a:p>
          </p:txBody>
        </p:sp>
        <p:sp>
          <p:nvSpPr>
            <p:cNvPr id="71" name="Freeform: Shape 70">
              <a:extLst>
                <a:ext uri="{FF2B5EF4-FFF2-40B4-BE49-F238E27FC236}">
                  <a16:creationId xmlns:a16="http://schemas.microsoft.com/office/drawing/2014/main" id="{27835DAB-444F-5176-EC5F-3966054ACA6C}"/>
                </a:ext>
              </a:extLst>
            </p:cNvPr>
            <p:cNvSpPr/>
            <p:nvPr/>
          </p:nvSpPr>
          <p:spPr>
            <a:xfrm>
              <a:off x="-1241306" y="3279667"/>
              <a:ext cx="1331" cy="1368"/>
            </a:xfrm>
            <a:custGeom>
              <a:avLst/>
              <a:gdLst>
                <a:gd name="connsiteX0" fmla="*/ -919 w 1331"/>
                <a:gd name="connsiteY0" fmla="*/ -1400 h 1368"/>
                <a:gd name="connsiteX1" fmla="*/ -2121 w 1331"/>
                <a:gd name="connsiteY1" fmla="*/ -1400 h 1368"/>
                <a:gd name="connsiteX2" fmla="*/ -790 w 1331"/>
                <a:gd name="connsiteY2" fmla="*/ -2768 h 1368"/>
                <a:gd name="connsiteX3" fmla="*/ -919 w 1331"/>
                <a:gd name="connsiteY3" fmla="*/ -1400 h 1368"/>
              </a:gdLst>
              <a:ahLst/>
              <a:cxnLst>
                <a:cxn ang="0">
                  <a:pos x="connsiteX0" y="connsiteY0"/>
                </a:cxn>
                <a:cxn ang="0">
                  <a:pos x="connsiteX1" y="connsiteY1"/>
                </a:cxn>
                <a:cxn ang="0">
                  <a:pos x="connsiteX2" y="connsiteY2"/>
                </a:cxn>
                <a:cxn ang="0">
                  <a:pos x="connsiteX3" y="connsiteY3"/>
                </a:cxn>
              </a:cxnLst>
              <a:rect l="l" t="t" r="r" b="b"/>
              <a:pathLst>
                <a:path w="1331" h="1368">
                  <a:moveTo>
                    <a:pt x="-919" y="-1400"/>
                  </a:moveTo>
                  <a:lnTo>
                    <a:pt x="-2121" y="-1400"/>
                  </a:lnTo>
                  <a:lnTo>
                    <a:pt x="-790" y="-2768"/>
                  </a:lnTo>
                  <a:cubicBezTo>
                    <a:pt x="-790" y="-2305"/>
                    <a:pt x="-827" y="-1843"/>
                    <a:pt x="-919" y="-1400"/>
                  </a:cubicBezTo>
                  <a:close/>
                </a:path>
              </a:pathLst>
            </a:custGeom>
            <a:solidFill>
              <a:srgbClr val="252525"/>
            </a:solidFill>
            <a:ln w="1847" cap="flat">
              <a:noFill/>
              <a:prstDash val="solid"/>
              <a:miter/>
            </a:ln>
          </p:spPr>
          <p:txBody>
            <a:bodyPr rtlCol="0" anchor="ctr"/>
            <a:lstStyle/>
            <a:p>
              <a:endParaRPr lang="es-CO"/>
            </a:p>
          </p:txBody>
        </p:sp>
        <p:sp>
          <p:nvSpPr>
            <p:cNvPr id="72" name="Freeform: Shape 71">
              <a:extLst>
                <a:ext uri="{FF2B5EF4-FFF2-40B4-BE49-F238E27FC236}">
                  <a16:creationId xmlns:a16="http://schemas.microsoft.com/office/drawing/2014/main" id="{8DC9DE6A-E36B-AB96-6917-EDB9141A4EBE}"/>
                </a:ext>
              </a:extLst>
            </p:cNvPr>
            <p:cNvSpPr/>
            <p:nvPr/>
          </p:nvSpPr>
          <p:spPr>
            <a:xfrm>
              <a:off x="-1159260" y="3312556"/>
              <a:ext cx="1368" cy="1368"/>
            </a:xfrm>
            <a:custGeom>
              <a:avLst/>
              <a:gdLst>
                <a:gd name="connsiteX0" fmla="*/ -753 w 1368"/>
                <a:gd name="connsiteY0" fmla="*/ -2768 h 1368"/>
                <a:gd name="connsiteX1" fmla="*/ -2121 w 1368"/>
                <a:gd name="connsiteY1" fmla="*/ -1400 h 1368"/>
              </a:gdLst>
              <a:ahLst/>
              <a:cxnLst>
                <a:cxn ang="0">
                  <a:pos x="connsiteX0" y="connsiteY0"/>
                </a:cxn>
                <a:cxn ang="0">
                  <a:pos x="connsiteX1" y="connsiteY1"/>
                </a:cxn>
              </a:cxnLst>
              <a:rect l="l" t="t" r="r" b="b"/>
              <a:pathLst>
                <a:path w="1368" h="1368">
                  <a:moveTo>
                    <a:pt x="-753" y="-2768"/>
                  </a:moveTo>
                  <a:lnTo>
                    <a:pt x="-2121" y="-1400"/>
                  </a:lnTo>
                  <a:close/>
                </a:path>
              </a:pathLst>
            </a:custGeom>
            <a:solidFill>
              <a:srgbClr val="020202"/>
            </a:solidFill>
            <a:ln w="1847" cap="flat">
              <a:noFill/>
              <a:prstDash val="solid"/>
              <a:miter/>
            </a:ln>
          </p:spPr>
          <p:txBody>
            <a:bodyPr rtlCol="0" anchor="ctr"/>
            <a:lstStyle/>
            <a:p>
              <a:endParaRPr lang="es-CO"/>
            </a:p>
          </p:txBody>
        </p:sp>
        <p:sp>
          <p:nvSpPr>
            <p:cNvPr id="73" name="Freeform: Shape 72">
              <a:extLst>
                <a:ext uri="{FF2B5EF4-FFF2-40B4-BE49-F238E27FC236}">
                  <a16:creationId xmlns:a16="http://schemas.microsoft.com/office/drawing/2014/main" id="{B3B137A1-0E29-9206-B1AE-99CDAA447A18}"/>
                </a:ext>
              </a:extLst>
            </p:cNvPr>
            <p:cNvSpPr/>
            <p:nvPr/>
          </p:nvSpPr>
          <p:spPr>
            <a:xfrm>
              <a:off x="-1159204" y="3316678"/>
              <a:ext cx="1368" cy="1368"/>
            </a:xfrm>
            <a:custGeom>
              <a:avLst/>
              <a:gdLst>
                <a:gd name="connsiteX0" fmla="*/ -2121 w 1368"/>
                <a:gd name="connsiteY0" fmla="*/ -2768 h 1368"/>
                <a:gd name="connsiteX1" fmla="*/ -753 w 1368"/>
                <a:gd name="connsiteY1" fmla="*/ -1400 h 1368"/>
                <a:gd name="connsiteX2" fmla="*/ -2121 w 1368"/>
                <a:gd name="connsiteY2" fmla="*/ -2768 h 1368"/>
              </a:gdLst>
              <a:ahLst/>
              <a:cxnLst>
                <a:cxn ang="0">
                  <a:pos x="connsiteX0" y="connsiteY0"/>
                </a:cxn>
                <a:cxn ang="0">
                  <a:pos x="connsiteX1" y="connsiteY1"/>
                </a:cxn>
                <a:cxn ang="0">
                  <a:pos x="connsiteX2" y="connsiteY2"/>
                </a:cxn>
              </a:cxnLst>
              <a:rect l="l" t="t" r="r" b="b"/>
              <a:pathLst>
                <a:path w="1368" h="1368">
                  <a:moveTo>
                    <a:pt x="-2121" y="-2768"/>
                  </a:moveTo>
                  <a:cubicBezTo>
                    <a:pt x="-1659" y="-2324"/>
                    <a:pt x="-1215" y="-1862"/>
                    <a:pt x="-753" y="-1400"/>
                  </a:cubicBezTo>
                  <a:cubicBezTo>
                    <a:pt x="-1215" y="-1862"/>
                    <a:pt x="-1659" y="-2324"/>
                    <a:pt x="-2121" y="-2768"/>
                  </a:cubicBezTo>
                  <a:close/>
                </a:path>
              </a:pathLst>
            </a:custGeom>
            <a:solidFill>
              <a:srgbClr val="020202"/>
            </a:solidFill>
            <a:ln w="1847" cap="flat">
              <a:noFill/>
              <a:prstDash val="solid"/>
              <a:miter/>
            </a:ln>
          </p:spPr>
          <p:txBody>
            <a:bodyPr rtlCol="0" anchor="ctr"/>
            <a:lstStyle/>
            <a:p>
              <a:endParaRPr lang="es-CO"/>
            </a:p>
          </p:txBody>
        </p:sp>
        <p:sp>
          <p:nvSpPr>
            <p:cNvPr id="74" name="Freeform: Shape 73">
              <a:extLst>
                <a:ext uri="{FF2B5EF4-FFF2-40B4-BE49-F238E27FC236}">
                  <a16:creationId xmlns:a16="http://schemas.microsoft.com/office/drawing/2014/main" id="{33AAED32-0BEC-18EB-FE63-205C6333A64B}"/>
                </a:ext>
              </a:extLst>
            </p:cNvPr>
            <p:cNvSpPr/>
            <p:nvPr/>
          </p:nvSpPr>
          <p:spPr>
            <a:xfrm>
              <a:off x="-1160572" y="3330359"/>
              <a:ext cx="1368" cy="1386"/>
            </a:xfrm>
            <a:custGeom>
              <a:avLst/>
              <a:gdLst>
                <a:gd name="connsiteX0" fmla="*/ -753 w 1368"/>
                <a:gd name="connsiteY0" fmla="*/ -2768 h 1386"/>
                <a:gd name="connsiteX1" fmla="*/ -2121 w 1368"/>
                <a:gd name="connsiteY1" fmla="*/ -1381 h 1386"/>
              </a:gdLst>
              <a:ahLst/>
              <a:cxnLst>
                <a:cxn ang="0">
                  <a:pos x="connsiteX0" y="connsiteY0"/>
                </a:cxn>
                <a:cxn ang="0">
                  <a:pos x="connsiteX1" y="connsiteY1"/>
                </a:cxn>
              </a:cxnLst>
              <a:rect l="l" t="t" r="r" b="b"/>
              <a:pathLst>
                <a:path w="1368" h="1386">
                  <a:moveTo>
                    <a:pt x="-753" y="-2768"/>
                  </a:moveTo>
                  <a:lnTo>
                    <a:pt x="-2121" y="-1381"/>
                  </a:lnTo>
                  <a:close/>
                </a:path>
              </a:pathLst>
            </a:custGeom>
            <a:solidFill>
              <a:srgbClr val="020202"/>
            </a:solidFill>
            <a:ln w="1847" cap="flat">
              <a:noFill/>
              <a:prstDash val="solid"/>
              <a:miter/>
            </a:ln>
          </p:spPr>
          <p:txBody>
            <a:bodyPr rtlCol="0" anchor="ctr"/>
            <a:lstStyle/>
            <a:p>
              <a:endParaRPr lang="es-CO"/>
            </a:p>
          </p:txBody>
        </p:sp>
        <p:sp>
          <p:nvSpPr>
            <p:cNvPr id="75" name="Freeform: Shape 74">
              <a:extLst>
                <a:ext uri="{FF2B5EF4-FFF2-40B4-BE49-F238E27FC236}">
                  <a16:creationId xmlns:a16="http://schemas.microsoft.com/office/drawing/2014/main" id="{49C7DA67-E04F-72C2-D35C-F3879AF5A041}"/>
                </a:ext>
              </a:extLst>
            </p:cNvPr>
            <p:cNvSpPr/>
            <p:nvPr/>
          </p:nvSpPr>
          <p:spPr>
            <a:xfrm>
              <a:off x="-1160572" y="3334481"/>
              <a:ext cx="1368" cy="1368"/>
            </a:xfrm>
            <a:custGeom>
              <a:avLst/>
              <a:gdLst>
                <a:gd name="connsiteX0" fmla="*/ -2121 w 1368"/>
                <a:gd name="connsiteY0" fmla="*/ -2768 h 1368"/>
                <a:gd name="connsiteX1" fmla="*/ -753 w 1368"/>
                <a:gd name="connsiteY1" fmla="*/ -1399 h 1368"/>
                <a:gd name="connsiteX2" fmla="*/ -2121 w 1368"/>
                <a:gd name="connsiteY2" fmla="*/ -2768 h 1368"/>
              </a:gdLst>
              <a:ahLst/>
              <a:cxnLst>
                <a:cxn ang="0">
                  <a:pos x="connsiteX0" y="connsiteY0"/>
                </a:cxn>
                <a:cxn ang="0">
                  <a:pos x="connsiteX1" y="connsiteY1"/>
                </a:cxn>
                <a:cxn ang="0">
                  <a:pos x="connsiteX2" y="connsiteY2"/>
                </a:cxn>
              </a:cxnLst>
              <a:rect l="l" t="t" r="r" b="b"/>
              <a:pathLst>
                <a:path w="1368" h="1368">
                  <a:moveTo>
                    <a:pt x="-2121" y="-2768"/>
                  </a:moveTo>
                  <a:cubicBezTo>
                    <a:pt x="-1659" y="-2323"/>
                    <a:pt x="-1215" y="-1861"/>
                    <a:pt x="-753" y="-1399"/>
                  </a:cubicBezTo>
                  <a:cubicBezTo>
                    <a:pt x="-1289" y="-1861"/>
                    <a:pt x="-1659" y="-2323"/>
                    <a:pt x="-2121" y="-2768"/>
                  </a:cubicBezTo>
                  <a:close/>
                </a:path>
              </a:pathLst>
            </a:custGeom>
            <a:solidFill>
              <a:srgbClr val="020202"/>
            </a:solidFill>
            <a:ln w="1847" cap="flat">
              <a:noFill/>
              <a:prstDash val="solid"/>
              <a:miter/>
            </a:ln>
          </p:spPr>
          <p:txBody>
            <a:bodyPr rtlCol="0" anchor="ctr"/>
            <a:lstStyle/>
            <a:p>
              <a:endParaRPr lang="es-CO"/>
            </a:p>
          </p:txBody>
        </p:sp>
        <p:sp>
          <p:nvSpPr>
            <p:cNvPr id="76" name="Freeform: Shape 75">
              <a:extLst>
                <a:ext uri="{FF2B5EF4-FFF2-40B4-BE49-F238E27FC236}">
                  <a16:creationId xmlns:a16="http://schemas.microsoft.com/office/drawing/2014/main" id="{7DAC80CC-675A-44B6-0478-2ADE83AA2D27}"/>
                </a:ext>
              </a:extLst>
            </p:cNvPr>
            <p:cNvSpPr/>
            <p:nvPr/>
          </p:nvSpPr>
          <p:spPr>
            <a:xfrm>
              <a:off x="-1160572" y="3367351"/>
              <a:ext cx="1368" cy="1368"/>
            </a:xfrm>
            <a:custGeom>
              <a:avLst/>
              <a:gdLst>
                <a:gd name="connsiteX0" fmla="*/ -753 w 1368"/>
                <a:gd name="connsiteY0" fmla="*/ -2768 h 1368"/>
                <a:gd name="connsiteX1" fmla="*/ -2121 w 1368"/>
                <a:gd name="connsiteY1" fmla="*/ -1400 h 1368"/>
              </a:gdLst>
              <a:ahLst/>
              <a:cxnLst>
                <a:cxn ang="0">
                  <a:pos x="connsiteX0" y="connsiteY0"/>
                </a:cxn>
                <a:cxn ang="0">
                  <a:pos x="connsiteX1" y="connsiteY1"/>
                </a:cxn>
              </a:cxnLst>
              <a:rect l="l" t="t" r="r" b="b"/>
              <a:pathLst>
                <a:path w="1368" h="1368">
                  <a:moveTo>
                    <a:pt x="-753" y="-2768"/>
                  </a:moveTo>
                  <a:lnTo>
                    <a:pt x="-2121" y="-1400"/>
                  </a:lnTo>
                  <a:close/>
                </a:path>
              </a:pathLst>
            </a:custGeom>
            <a:solidFill>
              <a:srgbClr val="020202"/>
            </a:solidFill>
            <a:ln w="1847" cap="flat">
              <a:noFill/>
              <a:prstDash val="solid"/>
              <a:miter/>
            </a:ln>
          </p:spPr>
          <p:txBody>
            <a:bodyPr rtlCol="0" anchor="ctr"/>
            <a:lstStyle/>
            <a:p>
              <a:endParaRPr lang="es-CO"/>
            </a:p>
          </p:txBody>
        </p:sp>
        <p:sp>
          <p:nvSpPr>
            <p:cNvPr id="77" name="Freeform: Shape 76">
              <a:extLst>
                <a:ext uri="{FF2B5EF4-FFF2-40B4-BE49-F238E27FC236}">
                  <a16:creationId xmlns:a16="http://schemas.microsoft.com/office/drawing/2014/main" id="{EB2AEBFE-9C01-C82B-8E87-C37BD1E34AA6}"/>
                </a:ext>
              </a:extLst>
            </p:cNvPr>
            <p:cNvSpPr/>
            <p:nvPr/>
          </p:nvSpPr>
          <p:spPr>
            <a:xfrm>
              <a:off x="-1160572" y="3374192"/>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78" name="Freeform: Shape 77">
              <a:extLst>
                <a:ext uri="{FF2B5EF4-FFF2-40B4-BE49-F238E27FC236}">
                  <a16:creationId xmlns:a16="http://schemas.microsoft.com/office/drawing/2014/main" id="{8FFC2590-20DC-B599-3373-EA6C6EC34ECA}"/>
                </a:ext>
              </a:extLst>
            </p:cNvPr>
            <p:cNvSpPr/>
            <p:nvPr/>
          </p:nvSpPr>
          <p:spPr>
            <a:xfrm>
              <a:off x="-1159260" y="3385081"/>
              <a:ext cx="1368" cy="1368"/>
            </a:xfrm>
            <a:custGeom>
              <a:avLst/>
              <a:gdLst>
                <a:gd name="connsiteX0" fmla="*/ -753 w 1368"/>
                <a:gd name="connsiteY0" fmla="*/ -2768 h 1368"/>
                <a:gd name="connsiteX1" fmla="*/ -2121 w 1368"/>
                <a:gd name="connsiteY1" fmla="*/ -1400 h 1368"/>
              </a:gdLst>
              <a:ahLst/>
              <a:cxnLst>
                <a:cxn ang="0">
                  <a:pos x="connsiteX0" y="connsiteY0"/>
                </a:cxn>
                <a:cxn ang="0">
                  <a:pos x="connsiteX1" y="connsiteY1"/>
                </a:cxn>
              </a:cxnLst>
              <a:rect l="l" t="t" r="r" b="b"/>
              <a:pathLst>
                <a:path w="1368" h="1368">
                  <a:moveTo>
                    <a:pt x="-753" y="-2768"/>
                  </a:moveTo>
                  <a:lnTo>
                    <a:pt x="-2121" y="-1400"/>
                  </a:lnTo>
                  <a:close/>
                </a:path>
              </a:pathLst>
            </a:custGeom>
            <a:solidFill>
              <a:srgbClr val="020202"/>
            </a:solidFill>
            <a:ln w="1847" cap="flat">
              <a:noFill/>
              <a:prstDash val="solid"/>
              <a:miter/>
            </a:ln>
          </p:spPr>
          <p:txBody>
            <a:bodyPr rtlCol="0" anchor="ctr"/>
            <a:lstStyle/>
            <a:p>
              <a:endParaRPr lang="es-CO"/>
            </a:p>
          </p:txBody>
        </p:sp>
        <p:sp>
          <p:nvSpPr>
            <p:cNvPr id="79" name="Freeform: Shape 78">
              <a:extLst>
                <a:ext uri="{FF2B5EF4-FFF2-40B4-BE49-F238E27FC236}">
                  <a16:creationId xmlns:a16="http://schemas.microsoft.com/office/drawing/2014/main" id="{85CE071F-F9BE-73FD-4873-DD94B9FF7B48}"/>
                </a:ext>
              </a:extLst>
            </p:cNvPr>
            <p:cNvSpPr/>
            <p:nvPr/>
          </p:nvSpPr>
          <p:spPr>
            <a:xfrm>
              <a:off x="-1156468" y="3413902"/>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80" name="Freeform: Shape 79">
              <a:extLst>
                <a:ext uri="{FF2B5EF4-FFF2-40B4-BE49-F238E27FC236}">
                  <a16:creationId xmlns:a16="http://schemas.microsoft.com/office/drawing/2014/main" id="{77302C5F-9402-6D49-77CA-640A08C2DB71}"/>
                </a:ext>
              </a:extLst>
            </p:cNvPr>
            <p:cNvSpPr/>
            <p:nvPr/>
          </p:nvSpPr>
          <p:spPr>
            <a:xfrm>
              <a:off x="-1155100" y="3415270"/>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81" name="Freeform: Shape 80">
              <a:extLst>
                <a:ext uri="{FF2B5EF4-FFF2-40B4-BE49-F238E27FC236}">
                  <a16:creationId xmlns:a16="http://schemas.microsoft.com/office/drawing/2014/main" id="{ABB6165D-FCEF-F886-C499-50B1BBC02981}"/>
                </a:ext>
              </a:extLst>
            </p:cNvPr>
            <p:cNvSpPr/>
            <p:nvPr/>
          </p:nvSpPr>
          <p:spPr>
            <a:xfrm>
              <a:off x="-1148241" y="3438564"/>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82" name="Freeform: Shape 81">
              <a:extLst>
                <a:ext uri="{FF2B5EF4-FFF2-40B4-BE49-F238E27FC236}">
                  <a16:creationId xmlns:a16="http://schemas.microsoft.com/office/drawing/2014/main" id="{64DF1D1C-4571-DF4E-ED7B-55F0410E9C75}"/>
                </a:ext>
              </a:extLst>
            </p:cNvPr>
            <p:cNvSpPr/>
            <p:nvPr/>
          </p:nvSpPr>
          <p:spPr>
            <a:xfrm>
              <a:off x="-1146799" y="3439932"/>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83" name="Freeform: Shape 82">
              <a:extLst>
                <a:ext uri="{FF2B5EF4-FFF2-40B4-BE49-F238E27FC236}">
                  <a16:creationId xmlns:a16="http://schemas.microsoft.com/office/drawing/2014/main" id="{6A80CAA8-CAFC-5D44-3876-34734C9BE67D}"/>
                </a:ext>
              </a:extLst>
            </p:cNvPr>
            <p:cNvSpPr/>
            <p:nvPr/>
          </p:nvSpPr>
          <p:spPr>
            <a:xfrm>
              <a:off x="-1144137" y="3444036"/>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84" name="Freeform: Shape 83">
              <a:extLst>
                <a:ext uri="{FF2B5EF4-FFF2-40B4-BE49-F238E27FC236}">
                  <a16:creationId xmlns:a16="http://schemas.microsoft.com/office/drawing/2014/main" id="{3075349D-83E4-1B2A-B9C4-ADEE997D09BF}"/>
                </a:ext>
              </a:extLst>
            </p:cNvPr>
            <p:cNvSpPr/>
            <p:nvPr/>
          </p:nvSpPr>
          <p:spPr>
            <a:xfrm>
              <a:off x="-1142769" y="3449508"/>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85" name="Freeform: Shape 84">
              <a:extLst>
                <a:ext uri="{FF2B5EF4-FFF2-40B4-BE49-F238E27FC236}">
                  <a16:creationId xmlns:a16="http://schemas.microsoft.com/office/drawing/2014/main" id="{28BE79AC-F0DA-F53E-68BE-1B9ABDDC7AB2}"/>
                </a:ext>
              </a:extLst>
            </p:cNvPr>
            <p:cNvSpPr/>
            <p:nvPr/>
          </p:nvSpPr>
          <p:spPr>
            <a:xfrm>
              <a:off x="-1138665" y="3460471"/>
              <a:ext cx="1368" cy="1368"/>
            </a:xfrm>
            <a:custGeom>
              <a:avLst/>
              <a:gdLst>
                <a:gd name="connsiteX0" fmla="*/ -2121 w 1368"/>
                <a:gd name="connsiteY0" fmla="*/ -2768 h 1368"/>
                <a:gd name="connsiteX1" fmla="*/ -753 w 1368"/>
                <a:gd name="connsiteY1" fmla="*/ -1400 h 1368"/>
                <a:gd name="connsiteX2" fmla="*/ -2121 w 1368"/>
                <a:gd name="connsiteY2" fmla="*/ -2768 h 1368"/>
              </a:gdLst>
              <a:ahLst/>
              <a:cxnLst>
                <a:cxn ang="0">
                  <a:pos x="connsiteX0" y="connsiteY0"/>
                </a:cxn>
                <a:cxn ang="0">
                  <a:pos x="connsiteX1" y="connsiteY1"/>
                </a:cxn>
                <a:cxn ang="0">
                  <a:pos x="connsiteX2" y="connsiteY2"/>
                </a:cxn>
              </a:cxnLst>
              <a:rect l="l" t="t" r="r" b="b"/>
              <a:pathLst>
                <a:path w="1368" h="1368">
                  <a:moveTo>
                    <a:pt x="-2121" y="-2768"/>
                  </a:moveTo>
                  <a:cubicBezTo>
                    <a:pt x="-1659" y="-2305"/>
                    <a:pt x="-1197" y="-1862"/>
                    <a:pt x="-753" y="-1400"/>
                  </a:cubicBezTo>
                  <a:cubicBezTo>
                    <a:pt x="-1197" y="-1862"/>
                    <a:pt x="-1659" y="-2361"/>
                    <a:pt x="-2121" y="-2768"/>
                  </a:cubicBezTo>
                  <a:close/>
                </a:path>
              </a:pathLst>
            </a:custGeom>
            <a:solidFill>
              <a:srgbClr val="020202"/>
            </a:solidFill>
            <a:ln w="1847" cap="flat">
              <a:noFill/>
              <a:prstDash val="solid"/>
              <a:miter/>
            </a:ln>
          </p:spPr>
          <p:txBody>
            <a:bodyPr rtlCol="0" anchor="ctr"/>
            <a:lstStyle/>
            <a:p>
              <a:endParaRPr lang="es-CO"/>
            </a:p>
          </p:txBody>
        </p:sp>
        <p:sp>
          <p:nvSpPr>
            <p:cNvPr id="86" name="Freeform: Shape 85">
              <a:extLst>
                <a:ext uri="{FF2B5EF4-FFF2-40B4-BE49-F238E27FC236}">
                  <a16:creationId xmlns:a16="http://schemas.microsoft.com/office/drawing/2014/main" id="{E680EF83-E94A-7A37-18D1-2EC3EEBD3963}"/>
                </a:ext>
              </a:extLst>
            </p:cNvPr>
            <p:cNvSpPr/>
            <p:nvPr/>
          </p:nvSpPr>
          <p:spPr>
            <a:xfrm>
              <a:off x="-1137297" y="3461839"/>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87" name="Freeform: Shape 86">
              <a:extLst>
                <a:ext uri="{FF2B5EF4-FFF2-40B4-BE49-F238E27FC236}">
                  <a16:creationId xmlns:a16="http://schemas.microsoft.com/office/drawing/2014/main" id="{DB7AD708-0FB9-CFEF-C0B0-72FCEDE9D877}"/>
                </a:ext>
              </a:extLst>
            </p:cNvPr>
            <p:cNvSpPr/>
            <p:nvPr/>
          </p:nvSpPr>
          <p:spPr>
            <a:xfrm>
              <a:off x="-1130438" y="3476906"/>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88" name="Freeform: Shape 87">
              <a:extLst>
                <a:ext uri="{FF2B5EF4-FFF2-40B4-BE49-F238E27FC236}">
                  <a16:creationId xmlns:a16="http://schemas.microsoft.com/office/drawing/2014/main" id="{CAEB4BE7-40F4-F5CE-CD92-B6C38CF123EE}"/>
                </a:ext>
              </a:extLst>
            </p:cNvPr>
            <p:cNvSpPr/>
            <p:nvPr/>
          </p:nvSpPr>
          <p:spPr>
            <a:xfrm>
              <a:off x="-1129070" y="3478274"/>
              <a:ext cx="1368" cy="1368"/>
            </a:xfrm>
            <a:custGeom>
              <a:avLst/>
              <a:gdLst>
                <a:gd name="connsiteX0" fmla="*/ -2121 w 1368"/>
                <a:gd name="connsiteY0" fmla="*/ -2768 h 1368"/>
                <a:gd name="connsiteX1" fmla="*/ -753 w 1368"/>
                <a:gd name="connsiteY1" fmla="*/ -1400 h 1368"/>
                <a:gd name="connsiteX2" fmla="*/ -2121 w 1368"/>
                <a:gd name="connsiteY2" fmla="*/ -2768 h 1368"/>
              </a:gdLst>
              <a:ahLst/>
              <a:cxnLst>
                <a:cxn ang="0">
                  <a:pos x="connsiteX0" y="connsiteY0"/>
                </a:cxn>
                <a:cxn ang="0">
                  <a:pos x="connsiteX1" y="connsiteY1"/>
                </a:cxn>
                <a:cxn ang="0">
                  <a:pos x="connsiteX2" y="connsiteY2"/>
                </a:cxn>
              </a:cxnLst>
              <a:rect l="l" t="t" r="r" b="b"/>
              <a:pathLst>
                <a:path w="1368" h="1368">
                  <a:moveTo>
                    <a:pt x="-2121" y="-2768"/>
                  </a:moveTo>
                  <a:cubicBezTo>
                    <a:pt x="-1678" y="-2305"/>
                    <a:pt x="-1215" y="-1862"/>
                    <a:pt x="-753" y="-1400"/>
                  </a:cubicBezTo>
                  <a:cubicBezTo>
                    <a:pt x="-1215" y="-1862"/>
                    <a:pt x="-1678" y="-2305"/>
                    <a:pt x="-2121" y="-2768"/>
                  </a:cubicBezTo>
                  <a:close/>
                </a:path>
              </a:pathLst>
            </a:custGeom>
            <a:solidFill>
              <a:srgbClr val="020202"/>
            </a:solidFill>
            <a:ln w="1847" cap="flat">
              <a:noFill/>
              <a:prstDash val="solid"/>
              <a:miter/>
            </a:ln>
          </p:spPr>
          <p:txBody>
            <a:bodyPr rtlCol="0" anchor="ctr"/>
            <a:lstStyle/>
            <a:p>
              <a:endParaRPr lang="es-CO"/>
            </a:p>
          </p:txBody>
        </p:sp>
        <p:sp>
          <p:nvSpPr>
            <p:cNvPr id="89" name="Freeform: Shape 88">
              <a:extLst>
                <a:ext uri="{FF2B5EF4-FFF2-40B4-BE49-F238E27FC236}">
                  <a16:creationId xmlns:a16="http://schemas.microsoft.com/office/drawing/2014/main" id="{FBDEB96E-1B5B-307C-120E-EE98382A2436}"/>
                </a:ext>
              </a:extLst>
            </p:cNvPr>
            <p:cNvSpPr/>
            <p:nvPr/>
          </p:nvSpPr>
          <p:spPr>
            <a:xfrm>
              <a:off x="-1124966" y="3481010"/>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90" name="Freeform: Shape 89">
              <a:extLst>
                <a:ext uri="{FF2B5EF4-FFF2-40B4-BE49-F238E27FC236}">
                  <a16:creationId xmlns:a16="http://schemas.microsoft.com/office/drawing/2014/main" id="{9D874CA6-EA8C-97AF-5B55-FA651E099DC2}"/>
                </a:ext>
              </a:extLst>
            </p:cNvPr>
            <p:cNvSpPr/>
            <p:nvPr/>
          </p:nvSpPr>
          <p:spPr>
            <a:xfrm>
              <a:off x="-1122230" y="3483747"/>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91" name="Freeform: Shape 90">
              <a:extLst>
                <a:ext uri="{FF2B5EF4-FFF2-40B4-BE49-F238E27FC236}">
                  <a16:creationId xmlns:a16="http://schemas.microsoft.com/office/drawing/2014/main" id="{42DAC328-C9F1-0A74-3544-AEA9652CFFE6}"/>
                </a:ext>
              </a:extLst>
            </p:cNvPr>
            <p:cNvSpPr/>
            <p:nvPr/>
          </p:nvSpPr>
          <p:spPr>
            <a:xfrm>
              <a:off x="-1116758" y="3494709"/>
              <a:ext cx="1368" cy="1368"/>
            </a:xfrm>
            <a:custGeom>
              <a:avLst/>
              <a:gdLst>
                <a:gd name="connsiteX0" fmla="*/ -2121 w 1368"/>
                <a:gd name="connsiteY0" fmla="*/ -2768 h 1368"/>
                <a:gd name="connsiteX1" fmla="*/ -753 w 1368"/>
                <a:gd name="connsiteY1" fmla="*/ -1400 h 1368"/>
                <a:gd name="connsiteX2" fmla="*/ -2121 w 1368"/>
                <a:gd name="connsiteY2" fmla="*/ -2768 h 1368"/>
              </a:gdLst>
              <a:ahLst/>
              <a:cxnLst>
                <a:cxn ang="0">
                  <a:pos x="connsiteX0" y="connsiteY0"/>
                </a:cxn>
                <a:cxn ang="0">
                  <a:pos x="connsiteX1" y="connsiteY1"/>
                </a:cxn>
                <a:cxn ang="0">
                  <a:pos x="connsiteX2" y="connsiteY2"/>
                </a:cxn>
              </a:cxnLst>
              <a:rect l="l" t="t" r="r" b="b"/>
              <a:pathLst>
                <a:path w="1368" h="1368">
                  <a:moveTo>
                    <a:pt x="-2121" y="-2768"/>
                  </a:moveTo>
                  <a:cubicBezTo>
                    <a:pt x="-1659" y="-2305"/>
                    <a:pt x="-1197" y="-1862"/>
                    <a:pt x="-753" y="-1400"/>
                  </a:cubicBezTo>
                  <a:cubicBezTo>
                    <a:pt x="-1197" y="-1862"/>
                    <a:pt x="-1659" y="-2305"/>
                    <a:pt x="-2121" y="-2768"/>
                  </a:cubicBezTo>
                  <a:close/>
                </a:path>
              </a:pathLst>
            </a:custGeom>
            <a:solidFill>
              <a:srgbClr val="020202"/>
            </a:solidFill>
            <a:ln w="1847" cap="flat">
              <a:noFill/>
              <a:prstDash val="solid"/>
              <a:miter/>
            </a:ln>
          </p:spPr>
          <p:txBody>
            <a:bodyPr rtlCol="0" anchor="ctr"/>
            <a:lstStyle/>
            <a:p>
              <a:endParaRPr lang="es-CO"/>
            </a:p>
          </p:txBody>
        </p:sp>
        <p:sp>
          <p:nvSpPr>
            <p:cNvPr id="92" name="Freeform: Shape 91">
              <a:extLst>
                <a:ext uri="{FF2B5EF4-FFF2-40B4-BE49-F238E27FC236}">
                  <a16:creationId xmlns:a16="http://schemas.microsoft.com/office/drawing/2014/main" id="{7E221DD2-C1D8-13A5-7238-8ACC69CD0C89}"/>
                </a:ext>
              </a:extLst>
            </p:cNvPr>
            <p:cNvSpPr/>
            <p:nvPr/>
          </p:nvSpPr>
          <p:spPr>
            <a:xfrm>
              <a:off x="-1105795" y="3502917"/>
              <a:ext cx="1368" cy="1386"/>
            </a:xfrm>
            <a:custGeom>
              <a:avLst/>
              <a:gdLst>
                <a:gd name="connsiteX0" fmla="*/ -2121 w 1368"/>
                <a:gd name="connsiteY0" fmla="*/ -2768 h 1386"/>
                <a:gd name="connsiteX1" fmla="*/ -753 w 1368"/>
                <a:gd name="connsiteY1" fmla="*/ -1381 h 1386"/>
              </a:gdLst>
              <a:ahLst/>
              <a:cxnLst>
                <a:cxn ang="0">
                  <a:pos x="connsiteX0" y="connsiteY0"/>
                </a:cxn>
                <a:cxn ang="0">
                  <a:pos x="connsiteX1" y="connsiteY1"/>
                </a:cxn>
              </a:cxnLst>
              <a:rect l="l" t="t" r="r" b="b"/>
              <a:pathLst>
                <a:path w="1368" h="1386">
                  <a:moveTo>
                    <a:pt x="-2121" y="-2768"/>
                  </a:moveTo>
                  <a:lnTo>
                    <a:pt x="-753" y="-1381"/>
                  </a:lnTo>
                  <a:close/>
                </a:path>
              </a:pathLst>
            </a:custGeom>
            <a:solidFill>
              <a:srgbClr val="020202"/>
            </a:solidFill>
            <a:ln w="1847" cap="flat">
              <a:noFill/>
              <a:prstDash val="solid"/>
              <a:miter/>
            </a:ln>
          </p:spPr>
          <p:txBody>
            <a:bodyPr rtlCol="0" anchor="ctr"/>
            <a:lstStyle/>
            <a:p>
              <a:endParaRPr lang="es-CO"/>
            </a:p>
          </p:txBody>
        </p:sp>
        <p:sp>
          <p:nvSpPr>
            <p:cNvPr id="93" name="Freeform: Shape 92">
              <a:extLst>
                <a:ext uri="{FF2B5EF4-FFF2-40B4-BE49-F238E27FC236}">
                  <a16:creationId xmlns:a16="http://schemas.microsoft.com/office/drawing/2014/main" id="{12C66780-1B20-639E-977F-A538D3783F94}"/>
                </a:ext>
              </a:extLst>
            </p:cNvPr>
            <p:cNvSpPr/>
            <p:nvPr/>
          </p:nvSpPr>
          <p:spPr>
            <a:xfrm>
              <a:off x="-1100323" y="3511144"/>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94" name="Freeform: Shape 93">
              <a:extLst>
                <a:ext uri="{FF2B5EF4-FFF2-40B4-BE49-F238E27FC236}">
                  <a16:creationId xmlns:a16="http://schemas.microsoft.com/office/drawing/2014/main" id="{1C2753D5-F7FE-A3BC-61BA-2A469C6A997C}"/>
                </a:ext>
              </a:extLst>
            </p:cNvPr>
            <p:cNvSpPr/>
            <p:nvPr/>
          </p:nvSpPr>
          <p:spPr>
            <a:xfrm>
              <a:off x="-1092096" y="3515248"/>
              <a:ext cx="1368" cy="1368"/>
            </a:xfrm>
            <a:custGeom>
              <a:avLst/>
              <a:gdLst>
                <a:gd name="connsiteX0" fmla="*/ -2121 w 1368"/>
                <a:gd name="connsiteY0" fmla="*/ -2768 h 1368"/>
                <a:gd name="connsiteX1" fmla="*/ -753 w 1368"/>
                <a:gd name="connsiteY1" fmla="*/ -1400 h 1368"/>
                <a:gd name="connsiteX2" fmla="*/ -2121 w 1368"/>
                <a:gd name="connsiteY2" fmla="*/ -2768 h 1368"/>
              </a:gdLst>
              <a:ahLst/>
              <a:cxnLst>
                <a:cxn ang="0">
                  <a:pos x="connsiteX0" y="connsiteY0"/>
                </a:cxn>
                <a:cxn ang="0">
                  <a:pos x="connsiteX1" y="connsiteY1"/>
                </a:cxn>
                <a:cxn ang="0">
                  <a:pos x="connsiteX2" y="connsiteY2"/>
                </a:cxn>
              </a:cxnLst>
              <a:rect l="l" t="t" r="r" b="b"/>
              <a:pathLst>
                <a:path w="1368" h="1368">
                  <a:moveTo>
                    <a:pt x="-2121" y="-2768"/>
                  </a:moveTo>
                  <a:cubicBezTo>
                    <a:pt x="-1678" y="-2305"/>
                    <a:pt x="-1215" y="-1843"/>
                    <a:pt x="-753" y="-1400"/>
                  </a:cubicBezTo>
                  <a:cubicBezTo>
                    <a:pt x="-1215" y="-1843"/>
                    <a:pt x="-1678" y="-2305"/>
                    <a:pt x="-2121" y="-2768"/>
                  </a:cubicBezTo>
                  <a:close/>
                </a:path>
              </a:pathLst>
            </a:custGeom>
            <a:solidFill>
              <a:srgbClr val="020202"/>
            </a:solidFill>
            <a:ln w="1847" cap="flat">
              <a:noFill/>
              <a:prstDash val="solid"/>
              <a:miter/>
            </a:ln>
          </p:spPr>
          <p:txBody>
            <a:bodyPr rtlCol="0" anchor="ctr"/>
            <a:lstStyle/>
            <a:p>
              <a:endParaRPr lang="es-CO"/>
            </a:p>
          </p:txBody>
        </p:sp>
        <p:sp>
          <p:nvSpPr>
            <p:cNvPr id="95" name="Freeform: Shape 94">
              <a:extLst>
                <a:ext uri="{FF2B5EF4-FFF2-40B4-BE49-F238E27FC236}">
                  <a16:creationId xmlns:a16="http://schemas.microsoft.com/office/drawing/2014/main" id="{21414A09-3312-6CD6-8544-A7706C04E1A8}"/>
                </a:ext>
              </a:extLst>
            </p:cNvPr>
            <p:cNvSpPr/>
            <p:nvPr/>
          </p:nvSpPr>
          <p:spPr>
            <a:xfrm>
              <a:off x="-1086624" y="3520721"/>
              <a:ext cx="1368" cy="1386"/>
            </a:xfrm>
            <a:custGeom>
              <a:avLst/>
              <a:gdLst>
                <a:gd name="connsiteX0" fmla="*/ -2121 w 1368"/>
                <a:gd name="connsiteY0" fmla="*/ -2768 h 1386"/>
                <a:gd name="connsiteX1" fmla="*/ -753 w 1368"/>
                <a:gd name="connsiteY1" fmla="*/ -1381 h 1386"/>
              </a:gdLst>
              <a:ahLst/>
              <a:cxnLst>
                <a:cxn ang="0">
                  <a:pos x="connsiteX0" y="connsiteY0"/>
                </a:cxn>
                <a:cxn ang="0">
                  <a:pos x="connsiteX1" y="connsiteY1"/>
                </a:cxn>
              </a:cxnLst>
              <a:rect l="l" t="t" r="r" b="b"/>
              <a:pathLst>
                <a:path w="1368" h="1386">
                  <a:moveTo>
                    <a:pt x="-2121" y="-2768"/>
                  </a:moveTo>
                  <a:lnTo>
                    <a:pt x="-753" y="-1381"/>
                  </a:lnTo>
                  <a:close/>
                </a:path>
              </a:pathLst>
            </a:custGeom>
            <a:solidFill>
              <a:srgbClr val="020202"/>
            </a:solidFill>
            <a:ln w="1847" cap="flat">
              <a:noFill/>
              <a:prstDash val="solid"/>
              <a:miter/>
            </a:ln>
          </p:spPr>
          <p:txBody>
            <a:bodyPr rtlCol="0" anchor="ctr"/>
            <a:lstStyle/>
            <a:p>
              <a:endParaRPr lang="es-CO"/>
            </a:p>
          </p:txBody>
        </p:sp>
        <p:sp>
          <p:nvSpPr>
            <p:cNvPr id="96" name="Freeform: Shape 95">
              <a:extLst>
                <a:ext uri="{FF2B5EF4-FFF2-40B4-BE49-F238E27FC236}">
                  <a16:creationId xmlns:a16="http://schemas.microsoft.com/office/drawing/2014/main" id="{E2DDB3D3-6516-6F73-4D0A-047E01E88FE3}"/>
                </a:ext>
              </a:extLst>
            </p:cNvPr>
            <p:cNvSpPr/>
            <p:nvPr/>
          </p:nvSpPr>
          <p:spPr>
            <a:xfrm>
              <a:off x="-1082520" y="3526211"/>
              <a:ext cx="1368" cy="1368"/>
            </a:xfrm>
            <a:custGeom>
              <a:avLst/>
              <a:gdLst>
                <a:gd name="connsiteX0" fmla="*/ -2121 w 1368"/>
                <a:gd name="connsiteY0" fmla="*/ -2768 h 1368"/>
                <a:gd name="connsiteX1" fmla="*/ -753 w 1368"/>
                <a:gd name="connsiteY1" fmla="*/ -1400 h 1368"/>
                <a:gd name="connsiteX2" fmla="*/ -2121 w 1368"/>
                <a:gd name="connsiteY2" fmla="*/ -2768 h 1368"/>
              </a:gdLst>
              <a:ahLst/>
              <a:cxnLst>
                <a:cxn ang="0">
                  <a:pos x="connsiteX0" y="connsiteY0"/>
                </a:cxn>
                <a:cxn ang="0">
                  <a:pos x="connsiteX1" y="connsiteY1"/>
                </a:cxn>
                <a:cxn ang="0">
                  <a:pos x="connsiteX2" y="connsiteY2"/>
                </a:cxn>
              </a:cxnLst>
              <a:rect l="l" t="t" r="r" b="b"/>
              <a:pathLst>
                <a:path w="1368" h="1368">
                  <a:moveTo>
                    <a:pt x="-2121" y="-2768"/>
                  </a:moveTo>
                  <a:cubicBezTo>
                    <a:pt x="-1659" y="-2324"/>
                    <a:pt x="-1197" y="-1862"/>
                    <a:pt x="-753" y="-1400"/>
                  </a:cubicBezTo>
                  <a:cubicBezTo>
                    <a:pt x="-1197" y="-1862"/>
                    <a:pt x="-1696" y="-2324"/>
                    <a:pt x="-2121" y="-2768"/>
                  </a:cubicBezTo>
                  <a:close/>
                </a:path>
              </a:pathLst>
            </a:custGeom>
            <a:solidFill>
              <a:srgbClr val="020202"/>
            </a:solidFill>
            <a:ln w="1847" cap="flat">
              <a:noFill/>
              <a:prstDash val="solid"/>
              <a:miter/>
            </a:ln>
          </p:spPr>
          <p:txBody>
            <a:bodyPr rtlCol="0" anchor="ctr"/>
            <a:lstStyle/>
            <a:p>
              <a:endParaRPr lang="es-CO"/>
            </a:p>
          </p:txBody>
        </p:sp>
        <p:sp>
          <p:nvSpPr>
            <p:cNvPr id="97" name="Freeform: Shape 96">
              <a:extLst>
                <a:ext uri="{FF2B5EF4-FFF2-40B4-BE49-F238E27FC236}">
                  <a16:creationId xmlns:a16="http://schemas.microsoft.com/office/drawing/2014/main" id="{6AF7A915-E62E-3823-74AD-E6B091DB6417}"/>
                </a:ext>
              </a:extLst>
            </p:cNvPr>
            <p:cNvSpPr/>
            <p:nvPr/>
          </p:nvSpPr>
          <p:spPr>
            <a:xfrm>
              <a:off x="-1074293" y="3527579"/>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98" name="Freeform: Shape 97">
              <a:extLst>
                <a:ext uri="{FF2B5EF4-FFF2-40B4-BE49-F238E27FC236}">
                  <a16:creationId xmlns:a16="http://schemas.microsoft.com/office/drawing/2014/main" id="{0B33E447-5445-6917-FB3D-599B829E84D4}"/>
                </a:ext>
              </a:extLst>
            </p:cNvPr>
            <p:cNvSpPr/>
            <p:nvPr/>
          </p:nvSpPr>
          <p:spPr>
            <a:xfrm>
              <a:off x="-1070189" y="3530316"/>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99" name="Freeform: Shape 98">
              <a:extLst>
                <a:ext uri="{FF2B5EF4-FFF2-40B4-BE49-F238E27FC236}">
                  <a16:creationId xmlns:a16="http://schemas.microsoft.com/office/drawing/2014/main" id="{5E42A8DA-80E2-B3B3-242D-E63F00DDD8E3}"/>
                </a:ext>
              </a:extLst>
            </p:cNvPr>
            <p:cNvSpPr/>
            <p:nvPr/>
          </p:nvSpPr>
          <p:spPr>
            <a:xfrm>
              <a:off x="-1066085" y="3534420"/>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100" name="Freeform: Shape 99">
              <a:extLst>
                <a:ext uri="{FF2B5EF4-FFF2-40B4-BE49-F238E27FC236}">
                  <a16:creationId xmlns:a16="http://schemas.microsoft.com/office/drawing/2014/main" id="{02AC7BD4-B777-EB68-4B7B-3F3B30C94D78}"/>
                </a:ext>
              </a:extLst>
            </p:cNvPr>
            <p:cNvSpPr/>
            <p:nvPr/>
          </p:nvSpPr>
          <p:spPr>
            <a:xfrm>
              <a:off x="-1060612" y="3535788"/>
              <a:ext cx="1386" cy="1368"/>
            </a:xfrm>
            <a:custGeom>
              <a:avLst/>
              <a:gdLst>
                <a:gd name="connsiteX0" fmla="*/ -2121 w 1386"/>
                <a:gd name="connsiteY0" fmla="*/ -2768 h 1368"/>
                <a:gd name="connsiteX1" fmla="*/ -735 w 1386"/>
                <a:gd name="connsiteY1" fmla="*/ -1400 h 1368"/>
              </a:gdLst>
              <a:ahLst/>
              <a:cxnLst>
                <a:cxn ang="0">
                  <a:pos x="connsiteX0" y="connsiteY0"/>
                </a:cxn>
                <a:cxn ang="0">
                  <a:pos x="connsiteX1" y="connsiteY1"/>
                </a:cxn>
              </a:cxnLst>
              <a:rect l="l" t="t" r="r" b="b"/>
              <a:pathLst>
                <a:path w="1386" h="1368">
                  <a:moveTo>
                    <a:pt x="-2121" y="-2768"/>
                  </a:moveTo>
                  <a:lnTo>
                    <a:pt x="-735" y="-1400"/>
                  </a:lnTo>
                  <a:close/>
                </a:path>
              </a:pathLst>
            </a:custGeom>
            <a:solidFill>
              <a:srgbClr val="020202"/>
            </a:solidFill>
            <a:ln w="1847" cap="flat">
              <a:noFill/>
              <a:prstDash val="solid"/>
              <a:miter/>
            </a:ln>
          </p:spPr>
          <p:txBody>
            <a:bodyPr rtlCol="0" anchor="ctr"/>
            <a:lstStyle/>
            <a:p>
              <a:endParaRPr lang="es-CO"/>
            </a:p>
          </p:txBody>
        </p:sp>
        <p:sp>
          <p:nvSpPr>
            <p:cNvPr id="101" name="Freeform: Shape 100">
              <a:extLst>
                <a:ext uri="{FF2B5EF4-FFF2-40B4-BE49-F238E27FC236}">
                  <a16:creationId xmlns:a16="http://schemas.microsoft.com/office/drawing/2014/main" id="{691F90A4-AAE2-F874-F00F-1A3A1D7D9764}"/>
                </a:ext>
              </a:extLst>
            </p:cNvPr>
            <p:cNvSpPr/>
            <p:nvPr/>
          </p:nvSpPr>
          <p:spPr>
            <a:xfrm>
              <a:off x="-1056490" y="3537156"/>
              <a:ext cx="1368" cy="1368"/>
            </a:xfrm>
            <a:custGeom>
              <a:avLst/>
              <a:gdLst>
                <a:gd name="connsiteX0" fmla="*/ -2121 w 1368"/>
                <a:gd name="connsiteY0" fmla="*/ -2768 h 1368"/>
                <a:gd name="connsiteX1" fmla="*/ -753 w 1368"/>
                <a:gd name="connsiteY1" fmla="*/ -1400 h 1368"/>
                <a:gd name="connsiteX2" fmla="*/ -2121 w 1368"/>
                <a:gd name="connsiteY2" fmla="*/ -2768 h 1368"/>
              </a:gdLst>
              <a:ahLst/>
              <a:cxnLst>
                <a:cxn ang="0">
                  <a:pos x="connsiteX0" y="connsiteY0"/>
                </a:cxn>
                <a:cxn ang="0">
                  <a:pos x="connsiteX1" y="connsiteY1"/>
                </a:cxn>
                <a:cxn ang="0">
                  <a:pos x="connsiteX2" y="connsiteY2"/>
                </a:cxn>
              </a:cxnLst>
              <a:rect l="l" t="t" r="r" b="b"/>
              <a:pathLst>
                <a:path w="1368" h="1368">
                  <a:moveTo>
                    <a:pt x="-2121" y="-2768"/>
                  </a:moveTo>
                  <a:cubicBezTo>
                    <a:pt x="-1678" y="-2305"/>
                    <a:pt x="-1215" y="-1843"/>
                    <a:pt x="-753" y="-1400"/>
                  </a:cubicBezTo>
                  <a:cubicBezTo>
                    <a:pt x="-1215" y="-1843"/>
                    <a:pt x="-1678" y="-2305"/>
                    <a:pt x="-2121" y="-2768"/>
                  </a:cubicBezTo>
                  <a:close/>
                </a:path>
              </a:pathLst>
            </a:custGeom>
            <a:solidFill>
              <a:srgbClr val="020202"/>
            </a:solidFill>
            <a:ln w="1847" cap="flat">
              <a:noFill/>
              <a:prstDash val="solid"/>
              <a:miter/>
            </a:ln>
          </p:spPr>
          <p:txBody>
            <a:bodyPr rtlCol="0" anchor="ctr"/>
            <a:lstStyle/>
            <a:p>
              <a:endParaRPr lang="es-CO"/>
            </a:p>
          </p:txBody>
        </p:sp>
        <p:sp>
          <p:nvSpPr>
            <p:cNvPr id="102" name="Freeform: Shape 101">
              <a:extLst>
                <a:ext uri="{FF2B5EF4-FFF2-40B4-BE49-F238E27FC236}">
                  <a16:creationId xmlns:a16="http://schemas.microsoft.com/office/drawing/2014/main" id="{BAE71E56-B5B0-BDF4-2A9E-5D033A610C1B}"/>
                </a:ext>
              </a:extLst>
            </p:cNvPr>
            <p:cNvSpPr/>
            <p:nvPr/>
          </p:nvSpPr>
          <p:spPr>
            <a:xfrm>
              <a:off x="-1044177" y="3538524"/>
              <a:ext cx="1368" cy="1386"/>
            </a:xfrm>
            <a:custGeom>
              <a:avLst/>
              <a:gdLst>
                <a:gd name="connsiteX0" fmla="*/ -2121 w 1368"/>
                <a:gd name="connsiteY0" fmla="*/ -1381 h 1386"/>
                <a:gd name="connsiteX1" fmla="*/ -753 w 1368"/>
                <a:gd name="connsiteY1" fmla="*/ -2768 h 1386"/>
              </a:gdLst>
              <a:ahLst/>
              <a:cxnLst>
                <a:cxn ang="0">
                  <a:pos x="connsiteX0" y="connsiteY0"/>
                </a:cxn>
                <a:cxn ang="0">
                  <a:pos x="connsiteX1" y="connsiteY1"/>
                </a:cxn>
              </a:cxnLst>
              <a:rect l="l" t="t" r="r" b="b"/>
              <a:pathLst>
                <a:path w="1368" h="1386">
                  <a:moveTo>
                    <a:pt x="-2121" y="-1381"/>
                  </a:moveTo>
                  <a:lnTo>
                    <a:pt x="-753" y="-2768"/>
                  </a:lnTo>
                  <a:close/>
                </a:path>
              </a:pathLst>
            </a:custGeom>
            <a:solidFill>
              <a:srgbClr val="020202"/>
            </a:solidFill>
            <a:ln w="1847" cap="flat">
              <a:noFill/>
              <a:prstDash val="solid"/>
              <a:miter/>
            </a:ln>
          </p:spPr>
          <p:txBody>
            <a:bodyPr rtlCol="0" anchor="ctr"/>
            <a:lstStyle/>
            <a:p>
              <a:endParaRPr lang="es-CO"/>
            </a:p>
          </p:txBody>
        </p:sp>
        <p:sp>
          <p:nvSpPr>
            <p:cNvPr id="103" name="Freeform: Shape 102">
              <a:extLst>
                <a:ext uri="{FF2B5EF4-FFF2-40B4-BE49-F238E27FC236}">
                  <a16:creationId xmlns:a16="http://schemas.microsoft.com/office/drawing/2014/main" id="{501EA641-08F5-DE97-0F20-F198716F3E31}"/>
                </a:ext>
              </a:extLst>
            </p:cNvPr>
            <p:cNvSpPr/>
            <p:nvPr/>
          </p:nvSpPr>
          <p:spPr>
            <a:xfrm>
              <a:off x="-1038687" y="3538524"/>
              <a:ext cx="1368" cy="1386"/>
            </a:xfrm>
            <a:custGeom>
              <a:avLst/>
              <a:gdLst>
                <a:gd name="connsiteX0" fmla="*/ -2121 w 1368"/>
                <a:gd name="connsiteY0" fmla="*/ -2768 h 1386"/>
                <a:gd name="connsiteX1" fmla="*/ -753 w 1368"/>
                <a:gd name="connsiteY1" fmla="*/ -1381 h 1386"/>
              </a:gdLst>
              <a:ahLst/>
              <a:cxnLst>
                <a:cxn ang="0">
                  <a:pos x="connsiteX0" y="connsiteY0"/>
                </a:cxn>
                <a:cxn ang="0">
                  <a:pos x="connsiteX1" y="connsiteY1"/>
                </a:cxn>
              </a:cxnLst>
              <a:rect l="l" t="t" r="r" b="b"/>
              <a:pathLst>
                <a:path w="1368" h="1386">
                  <a:moveTo>
                    <a:pt x="-2121" y="-2768"/>
                  </a:moveTo>
                  <a:lnTo>
                    <a:pt x="-753" y="-1381"/>
                  </a:lnTo>
                  <a:close/>
                </a:path>
              </a:pathLst>
            </a:custGeom>
            <a:solidFill>
              <a:srgbClr val="020202"/>
            </a:solidFill>
            <a:ln w="1847" cap="flat">
              <a:noFill/>
              <a:prstDash val="solid"/>
              <a:miter/>
            </a:ln>
          </p:spPr>
          <p:txBody>
            <a:bodyPr rtlCol="0" anchor="ctr"/>
            <a:lstStyle/>
            <a:p>
              <a:endParaRPr lang="es-CO"/>
            </a:p>
          </p:txBody>
        </p:sp>
        <p:sp>
          <p:nvSpPr>
            <p:cNvPr id="104" name="Freeform: Shape 103">
              <a:extLst>
                <a:ext uri="{FF2B5EF4-FFF2-40B4-BE49-F238E27FC236}">
                  <a16:creationId xmlns:a16="http://schemas.microsoft.com/office/drawing/2014/main" id="{D0FB7127-F0D3-F1BD-89F8-85E0631D018F}"/>
                </a:ext>
              </a:extLst>
            </p:cNvPr>
            <p:cNvSpPr/>
            <p:nvPr/>
          </p:nvSpPr>
          <p:spPr>
            <a:xfrm>
              <a:off x="-1046969" y="3539910"/>
              <a:ext cx="1368" cy="693"/>
            </a:xfrm>
            <a:custGeom>
              <a:avLst/>
              <a:gdLst>
                <a:gd name="connsiteX0" fmla="*/ -2121 w 1368"/>
                <a:gd name="connsiteY0" fmla="*/ -2768 h 693"/>
                <a:gd name="connsiteX1" fmla="*/ -753 w 1368"/>
                <a:gd name="connsiteY1" fmla="*/ -2768 h 693"/>
                <a:gd name="connsiteX2" fmla="*/ -2121 w 1368"/>
                <a:gd name="connsiteY2" fmla="*/ -2768 h 693"/>
              </a:gdLst>
              <a:ahLst/>
              <a:cxnLst>
                <a:cxn ang="0">
                  <a:pos x="connsiteX0" y="connsiteY0"/>
                </a:cxn>
                <a:cxn ang="0">
                  <a:pos x="connsiteX1" y="connsiteY1"/>
                </a:cxn>
                <a:cxn ang="0">
                  <a:pos x="connsiteX2" y="connsiteY2"/>
                </a:cxn>
              </a:cxnLst>
              <a:rect l="l" t="t" r="r" b="b"/>
              <a:pathLst>
                <a:path w="1368" h="693">
                  <a:moveTo>
                    <a:pt x="-2121" y="-2768"/>
                  </a:moveTo>
                  <a:lnTo>
                    <a:pt x="-753" y="-2768"/>
                  </a:lnTo>
                  <a:cubicBezTo>
                    <a:pt x="-1141" y="-1843"/>
                    <a:pt x="-1604" y="-1843"/>
                    <a:pt x="-2121" y="-2768"/>
                  </a:cubicBezTo>
                  <a:close/>
                </a:path>
              </a:pathLst>
            </a:custGeom>
            <a:solidFill>
              <a:srgbClr val="020202"/>
            </a:solidFill>
            <a:ln w="1847" cap="flat">
              <a:noFill/>
              <a:prstDash val="solid"/>
              <a:miter/>
            </a:ln>
          </p:spPr>
          <p:txBody>
            <a:bodyPr rtlCol="0" anchor="ctr"/>
            <a:lstStyle/>
            <a:p>
              <a:endParaRPr lang="es-CO"/>
            </a:p>
          </p:txBody>
        </p:sp>
        <p:sp>
          <p:nvSpPr>
            <p:cNvPr id="105" name="Freeform: Shape 104">
              <a:extLst>
                <a:ext uri="{FF2B5EF4-FFF2-40B4-BE49-F238E27FC236}">
                  <a16:creationId xmlns:a16="http://schemas.microsoft.com/office/drawing/2014/main" id="{FA319E9A-233F-1B33-A4B5-9B49BA56BA1F}"/>
                </a:ext>
              </a:extLst>
            </p:cNvPr>
            <p:cNvSpPr/>
            <p:nvPr/>
          </p:nvSpPr>
          <p:spPr>
            <a:xfrm>
              <a:off x="-1123598" y="3482378"/>
              <a:ext cx="1368" cy="1368"/>
            </a:xfrm>
            <a:custGeom>
              <a:avLst/>
              <a:gdLst>
                <a:gd name="connsiteX0" fmla="*/ -2121 w 1368"/>
                <a:gd name="connsiteY0" fmla="*/ -2768 h 1368"/>
                <a:gd name="connsiteX1" fmla="*/ -753 w 1368"/>
                <a:gd name="connsiteY1" fmla="*/ -1399 h 1368"/>
                <a:gd name="connsiteX2" fmla="*/ -2121 w 1368"/>
                <a:gd name="connsiteY2" fmla="*/ -2768 h 1368"/>
              </a:gdLst>
              <a:ahLst/>
              <a:cxnLst>
                <a:cxn ang="0">
                  <a:pos x="connsiteX0" y="connsiteY0"/>
                </a:cxn>
                <a:cxn ang="0">
                  <a:pos x="connsiteX1" y="connsiteY1"/>
                </a:cxn>
                <a:cxn ang="0">
                  <a:pos x="connsiteX2" y="connsiteY2"/>
                </a:cxn>
              </a:cxnLst>
              <a:rect l="l" t="t" r="r" b="b"/>
              <a:pathLst>
                <a:path w="1368" h="1368">
                  <a:moveTo>
                    <a:pt x="-2121" y="-2768"/>
                  </a:moveTo>
                  <a:cubicBezTo>
                    <a:pt x="-1659" y="-2305"/>
                    <a:pt x="-1215" y="-1843"/>
                    <a:pt x="-753" y="-1399"/>
                  </a:cubicBezTo>
                  <a:cubicBezTo>
                    <a:pt x="-1289" y="-1843"/>
                    <a:pt x="-1659" y="-2305"/>
                    <a:pt x="-2121" y="-2768"/>
                  </a:cubicBezTo>
                  <a:close/>
                </a:path>
              </a:pathLst>
            </a:custGeom>
            <a:solidFill>
              <a:srgbClr val="020202"/>
            </a:solidFill>
            <a:ln w="1847" cap="flat">
              <a:noFill/>
              <a:prstDash val="solid"/>
              <a:miter/>
            </a:ln>
          </p:spPr>
          <p:txBody>
            <a:bodyPr rtlCol="0" anchor="ctr"/>
            <a:lstStyle/>
            <a:p>
              <a:endParaRPr lang="es-CO"/>
            </a:p>
          </p:txBody>
        </p:sp>
        <p:sp>
          <p:nvSpPr>
            <p:cNvPr id="106" name="Freeform: Shape 105">
              <a:extLst>
                <a:ext uri="{FF2B5EF4-FFF2-40B4-BE49-F238E27FC236}">
                  <a16:creationId xmlns:a16="http://schemas.microsoft.com/office/drawing/2014/main" id="{AF5E26AD-389C-198C-037C-3476B1819B0C}"/>
                </a:ext>
              </a:extLst>
            </p:cNvPr>
            <p:cNvSpPr/>
            <p:nvPr/>
          </p:nvSpPr>
          <p:spPr>
            <a:xfrm>
              <a:off x="-1398057" y="2022821"/>
              <a:ext cx="567517" cy="223065"/>
            </a:xfrm>
            <a:custGeom>
              <a:avLst/>
              <a:gdLst>
                <a:gd name="connsiteX0" fmla="*/ 565396 w 567517"/>
                <a:gd name="connsiteY0" fmla="*/ 99633 h 223065"/>
                <a:gd name="connsiteX1" fmla="*/ 533173 w 567517"/>
                <a:gd name="connsiteY1" fmla="*/ 88966 h 223065"/>
                <a:gd name="connsiteX2" fmla="*/ 484773 w 567517"/>
                <a:gd name="connsiteY2" fmla="*/ 78872 h 223065"/>
                <a:gd name="connsiteX3" fmla="*/ 453050 w 567517"/>
                <a:gd name="connsiteY3" fmla="*/ 76357 h 223065"/>
                <a:gd name="connsiteX4" fmla="*/ 447115 w 567517"/>
                <a:gd name="connsiteY4" fmla="*/ 77596 h 223065"/>
                <a:gd name="connsiteX5" fmla="*/ 404059 w 567517"/>
                <a:gd name="connsiteY5" fmla="*/ 77707 h 223065"/>
                <a:gd name="connsiteX6" fmla="*/ 394187 w 567517"/>
                <a:gd name="connsiteY6" fmla="*/ 78243 h 223065"/>
                <a:gd name="connsiteX7" fmla="*/ 361335 w 567517"/>
                <a:gd name="connsiteY7" fmla="*/ 78705 h 223065"/>
                <a:gd name="connsiteX8" fmla="*/ 358987 w 567517"/>
                <a:gd name="connsiteY8" fmla="*/ 79315 h 223065"/>
                <a:gd name="connsiteX9" fmla="*/ 324305 w 567517"/>
                <a:gd name="connsiteY9" fmla="*/ 81922 h 223065"/>
                <a:gd name="connsiteX10" fmla="*/ 289753 w 567517"/>
                <a:gd name="connsiteY10" fmla="*/ 84862 h 223065"/>
                <a:gd name="connsiteX11" fmla="*/ 214104 w 567517"/>
                <a:gd name="connsiteY11" fmla="*/ 93902 h 223065"/>
                <a:gd name="connsiteX12" fmla="*/ 197262 w 567517"/>
                <a:gd name="connsiteY12" fmla="*/ 96379 h 223065"/>
                <a:gd name="connsiteX13" fmla="*/ 195099 w 567517"/>
                <a:gd name="connsiteY13" fmla="*/ 96971 h 223065"/>
                <a:gd name="connsiteX14" fmla="*/ 188814 w 567517"/>
                <a:gd name="connsiteY14" fmla="*/ 98043 h 223065"/>
                <a:gd name="connsiteX15" fmla="*/ 116030 w 567517"/>
                <a:gd name="connsiteY15" fmla="*/ 131320 h 223065"/>
                <a:gd name="connsiteX16" fmla="*/ 110798 w 567517"/>
                <a:gd name="connsiteY16" fmla="*/ 134444 h 223065"/>
                <a:gd name="connsiteX17" fmla="*/ 108080 w 567517"/>
                <a:gd name="connsiteY17" fmla="*/ 135313 h 223065"/>
                <a:gd name="connsiteX18" fmla="*/ 108080 w 567517"/>
                <a:gd name="connsiteY18" fmla="*/ 135313 h 223065"/>
                <a:gd name="connsiteX19" fmla="*/ 106675 w 567517"/>
                <a:gd name="connsiteY19" fmla="*/ 136700 h 223065"/>
                <a:gd name="connsiteX20" fmla="*/ 106675 w 567517"/>
                <a:gd name="connsiteY20" fmla="*/ 136700 h 223065"/>
                <a:gd name="connsiteX21" fmla="*/ 105270 w 567517"/>
                <a:gd name="connsiteY21" fmla="*/ 138068 h 223065"/>
                <a:gd name="connsiteX22" fmla="*/ 105270 w 567517"/>
                <a:gd name="connsiteY22" fmla="*/ 138068 h 223065"/>
                <a:gd name="connsiteX23" fmla="*/ 86081 w 567517"/>
                <a:gd name="connsiteY23" fmla="*/ 157220 h 223065"/>
                <a:gd name="connsiteX24" fmla="*/ 86081 w 567517"/>
                <a:gd name="connsiteY24" fmla="*/ 157220 h 223065"/>
                <a:gd name="connsiteX25" fmla="*/ 84731 w 567517"/>
                <a:gd name="connsiteY25" fmla="*/ 158644 h 223065"/>
                <a:gd name="connsiteX26" fmla="*/ 84731 w 567517"/>
                <a:gd name="connsiteY26" fmla="*/ 158644 h 223065"/>
                <a:gd name="connsiteX27" fmla="*/ 80590 w 567517"/>
                <a:gd name="connsiteY27" fmla="*/ 164190 h 223065"/>
                <a:gd name="connsiteX28" fmla="*/ 80590 w 567517"/>
                <a:gd name="connsiteY28" fmla="*/ 164190 h 223065"/>
                <a:gd name="connsiteX29" fmla="*/ 77835 w 567517"/>
                <a:gd name="connsiteY29" fmla="*/ 168312 h 223065"/>
                <a:gd name="connsiteX30" fmla="*/ 77835 w 567517"/>
                <a:gd name="connsiteY30" fmla="*/ 168312 h 223065"/>
                <a:gd name="connsiteX31" fmla="*/ 69812 w 567517"/>
                <a:gd name="connsiteY31" fmla="*/ 182048 h 223065"/>
                <a:gd name="connsiteX32" fmla="*/ 61160 w 567517"/>
                <a:gd name="connsiteY32" fmla="*/ 218006 h 223065"/>
                <a:gd name="connsiteX33" fmla="*/ 59958 w 567517"/>
                <a:gd name="connsiteY33" fmla="*/ 220298 h 223065"/>
                <a:gd name="connsiteX34" fmla="*/ 58535 w 567517"/>
                <a:gd name="connsiteY34" fmla="*/ 191033 h 223065"/>
                <a:gd name="connsiteX35" fmla="*/ 60032 w 567517"/>
                <a:gd name="connsiteY35" fmla="*/ 182363 h 223065"/>
                <a:gd name="connsiteX36" fmla="*/ 75728 w 567517"/>
                <a:gd name="connsiteY36" fmla="*/ 153356 h 223065"/>
                <a:gd name="connsiteX37" fmla="*/ 93901 w 567517"/>
                <a:gd name="connsiteY37" fmla="*/ 132484 h 223065"/>
                <a:gd name="connsiteX38" fmla="*/ 95564 w 567517"/>
                <a:gd name="connsiteY38" fmla="*/ 131320 h 223065"/>
                <a:gd name="connsiteX39" fmla="*/ 104106 w 567517"/>
                <a:gd name="connsiteY39" fmla="*/ 117436 h 223065"/>
                <a:gd name="connsiteX40" fmla="*/ 100870 w 567517"/>
                <a:gd name="connsiteY40" fmla="*/ 110041 h 223065"/>
                <a:gd name="connsiteX41" fmla="*/ 76726 w 567517"/>
                <a:gd name="connsiteY41" fmla="*/ 108839 h 223065"/>
                <a:gd name="connsiteX42" fmla="*/ 66133 w 567517"/>
                <a:gd name="connsiteY42" fmla="*/ 119469 h 223065"/>
                <a:gd name="connsiteX43" fmla="*/ 62694 w 567517"/>
                <a:gd name="connsiteY43" fmla="*/ 130377 h 223065"/>
                <a:gd name="connsiteX44" fmla="*/ 62694 w 567517"/>
                <a:gd name="connsiteY44" fmla="*/ 140656 h 223065"/>
                <a:gd name="connsiteX45" fmla="*/ 56612 w 567517"/>
                <a:gd name="connsiteY45" fmla="*/ 150898 h 223065"/>
                <a:gd name="connsiteX46" fmla="*/ 42525 w 567517"/>
                <a:gd name="connsiteY46" fmla="*/ 163321 h 223065"/>
                <a:gd name="connsiteX47" fmla="*/ 31211 w 567517"/>
                <a:gd name="connsiteY47" fmla="*/ 167647 h 223065"/>
                <a:gd name="connsiteX48" fmla="*/ 26700 w 567517"/>
                <a:gd name="connsiteY48" fmla="*/ 166057 h 223065"/>
                <a:gd name="connsiteX49" fmla="*/ 4201 w 567517"/>
                <a:gd name="connsiteY49" fmla="*/ 161472 h 223065"/>
                <a:gd name="connsiteX50" fmla="*/ -2121 w 567517"/>
                <a:gd name="connsiteY50" fmla="*/ 161472 h 223065"/>
                <a:gd name="connsiteX51" fmla="*/ 1576 w 567517"/>
                <a:gd name="connsiteY51" fmla="*/ 136108 h 223065"/>
                <a:gd name="connsiteX52" fmla="*/ 12280 w 567517"/>
                <a:gd name="connsiteY52" fmla="*/ 118046 h 223065"/>
                <a:gd name="connsiteX53" fmla="*/ 38421 w 567517"/>
                <a:gd name="connsiteY53" fmla="*/ 89298 h 223065"/>
                <a:gd name="connsiteX54" fmla="*/ 70551 w 567517"/>
                <a:gd name="connsiteY54" fmla="*/ 66412 h 223065"/>
                <a:gd name="connsiteX55" fmla="*/ 83308 w 567517"/>
                <a:gd name="connsiteY55" fmla="*/ 58536 h 223065"/>
                <a:gd name="connsiteX56" fmla="*/ 86099 w 567517"/>
                <a:gd name="connsiteY56" fmla="*/ 35168 h 223065"/>
                <a:gd name="connsiteX57" fmla="*/ 83973 w 567517"/>
                <a:gd name="connsiteY57" fmla="*/ 32931 h 223065"/>
                <a:gd name="connsiteX58" fmla="*/ 72345 w 567517"/>
                <a:gd name="connsiteY58" fmla="*/ 30436 h 223065"/>
                <a:gd name="connsiteX59" fmla="*/ 60753 w 567517"/>
                <a:gd name="connsiteY59" fmla="*/ 33948 h 223065"/>
                <a:gd name="connsiteX60" fmla="*/ 90887 w 567517"/>
                <a:gd name="connsiteY60" fmla="*/ 23299 h 223065"/>
                <a:gd name="connsiteX61" fmla="*/ 157903 w 567517"/>
                <a:gd name="connsiteY61" fmla="*/ 10210 h 223065"/>
                <a:gd name="connsiteX62" fmla="*/ 215546 w 567517"/>
                <a:gd name="connsiteY62" fmla="*/ 3241 h 223065"/>
                <a:gd name="connsiteX63" fmla="*/ 259915 w 567517"/>
                <a:gd name="connsiteY63" fmla="*/ 1244 h 223065"/>
                <a:gd name="connsiteX64" fmla="*/ 300198 w 567517"/>
                <a:gd name="connsiteY64" fmla="*/ 265 h 223065"/>
                <a:gd name="connsiteX65" fmla="*/ 379471 w 567517"/>
                <a:gd name="connsiteY65" fmla="*/ -1140 h 223065"/>
                <a:gd name="connsiteX66" fmla="*/ 427907 w 567517"/>
                <a:gd name="connsiteY66" fmla="*/ 1522 h 223065"/>
                <a:gd name="connsiteX67" fmla="*/ 475659 w 567517"/>
                <a:gd name="connsiteY67" fmla="*/ 3944 h 223065"/>
                <a:gd name="connsiteX68" fmla="*/ 480429 w 567517"/>
                <a:gd name="connsiteY68" fmla="*/ 4129 h 223065"/>
                <a:gd name="connsiteX69" fmla="*/ 485476 w 567517"/>
                <a:gd name="connsiteY69" fmla="*/ -2768 h 223065"/>
                <a:gd name="connsiteX70" fmla="*/ 521471 w 567517"/>
                <a:gd name="connsiteY70" fmla="*/ 44597 h 223065"/>
                <a:gd name="connsiteX71" fmla="*/ 536371 w 567517"/>
                <a:gd name="connsiteY71" fmla="*/ 68112 h 223065"/>
                <a:gd name="connsiteX72" fmla="*/ 556282 w 567517"/>
                <a:gd name="connsiteY72" fmla="*/ 93014 h 223065"/>
                <a:gd name="connsiteX73" fmla="*/ 560811 w 567517"/>
                <a:gd name="connsiteY73" fmla="*/ 95880 h 223065"/>
                <a:gd name="connsiteX74" fmla="*/ 565396 w 567517"/>
                <a:gd name="connsiteY74" fmla="*/ 99633 h 223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567517" h="223065">
                  <a:moveTo>
                    <a:pt x="565396" y="99633"/>
                  </a:moveTo>
                  <a:cubicBezTo>
                    <a:pt x="554599" y="96213"/>
                    <a:pt x="544117" y="91924"/>
                    <a:pt x="533173" y="88966"/>
                  </a:cubicBezTo>
                  <a:cubicBezTo>
                    <a:pt x="517292" y="84529"/>
                    <a:pt x="501116" y="81146"/>
                    <a:pt x="484773" y="78872"/>
                  </a:cubicBezTo>
                  <a:cubicBezTo>
                    <a:pt x="474217" y="77522"/>
                    <a:pt x="463754" y="75766"/>
                    <a:pt x="453050" y="76357"/>
                  </a:cubicBezTo>
                  <a:cubicBezTo>
                    <a:pt x="451386" y="77725"/>
                    <a:pt x="449186" y="78188"/>
                    <a:pt x="447115" y="77596"/>
                  </a:cubicBezTo>
                  <a:cubicBezTo>
                    <a:pt x="432788" y="76357"/>
                    <a:pt x="418386" y="76394"/>
                    <a:pt x="404059" y="77707"/>
                  </a:cubicBezTo>
                  <a:cubicBezTo>
                    <a:pt x="400787" y="78188"/>
                    <a:pt x="397496" y="78354"/>
                    <a:pt x="394187" y="78243"/>
                  </a:cubicBezTo>
                  <a:cubicBezTo>
                    <a:pt x="383242" y="78465"/>
                    <a:pt x="372280" y="77670"/>
                    <a:pt x="361335" y="78705"/>
                  </a:cubicBezTo>
                  <a:cubicBezTo>
                    <a:pt x="360577" y="79001"/>
                    <a:pt x="359782" y="79204"/>
                    <a:pt x="358987" y="79315"/>
                  </a:cubicBezTo>
                  <a:cubicBezTo>
                    <a:pt x="347414" y="79870"/>
                    <a:pt x="335841" y="80610"/>
                    <a:pt x="324305" y="81922"/>
                  </a:cubicBezTo>
                  <a:cubicBezTo>
                    <a:pt x="312991" y="85176"/>
                    <a:pt x="301270" y="83420"/>
                    <a:pt x="289753" y="84862"/>
                  </a:cubicBezTo>
                  <a:cubicBezTo>
                    <a:pt x="264555" y="88023"/>
                    <a:pt x="239246" y="90241"/>
                    <a:pt x="214104" y="93902"/>
                  </a:cubicBezTo>
                  <a:cubicBezTo>
                    <a:pt x="208558" y="94715"/>
                    <a:pt x="202864" y="95529"/>
                    <a:pt x="197262" y="96379"/>
                  </a:cubicBezTo>
                  <a:cubicBezTo>
                    <a:pt x="196560" y="96656"/>
                    <a:pt x="195838" y="96841"/>
                    <a:pt x="195099" y="96971"/>
                  </a:cubicBezTo>
                  <a:cubicBezTo>
                    <a:pt x="192973" y="97118"/>
                    <a:pt x="190865" y="97488"/>
                    <a:pt x="188814" y="98043"/>
                  </a:cubicBezTo>
                  <a:cubicBezTo>
                    <a:pt x="162099" y="102702"/>
                    <a:pt x="137031" y="114163"/>
                    <a:pt x="116030" y="131320"/>
                  </a:cubicBezTo>
                  <a:cubicBezTo>
                    <a:pt x="114477" y="132651"/>
                    <a:pt x="112702" y="133704"/>
                    <a:pt x="110798" y="134444"/>
                  </a:cubicBezTo>
                  <a:cubicBezTo>
                    <a:pt x="109873" y="134684"/>
                    <a:pt x="108764" y="134315"/>
                    <a:pt x="108080" y="135313"/>
                  </a:cubicBezTo>
                  <a:lnTo>
                    <a:pt x="108080" y="135313"/>
                  </a:lnTo>
                  <a:cubicBezTo>
                    <a:pt x="107525" y="135664"/>
                    <a:pt x="107045" y="136145"/>
                    <a:pt x="106675" y="136700"/>
                  </a:cubicBezTo>
                  <a:lnTo>
                    <a:pt x="106675" y="136700"/>
                  </a:lnTo>
                  <a:cubicBezTo>
                    <a:pt x="106120" y="137069"/>
                    <a:pt x="105640" y="137531"/>
                    <a:pt x="105270" y="138068"/>
                  </a:cubicBezTo>
                  <a:lnTo>
                    <a:pt x="105270" y="138068"/>
                  </a:lnTo>
                  <a:cubicBezTo>
                    <a:pt x="98245" y="143780"/>
                    <a:pt x="91811" y="150213"/>
                    <a:pt x="86081" y="157220"/>
                  </a:cubicBezTo>
                  <a:lnTo>
                    <a:pt x="86081" y="157220"/>
                  </a:lnTo>
                  <a:cubicBezTo>
                    <a:pt x="85563" y="157627"/>
                    <a:pt x="85101" y="158107"/>
                    <a:pt x="84731" y="158644"/>
                  </a:cubicBezTo>
                  <a:lnTo>
                    <a:pt x="84731" y="158644"/>
                  </a:lnTo>
                  <a:cubicBezTo>
                    <a:pt x="83197" y="160381"/>
                    <a:pt x="81810" y="162230"/>
                    <a:pt x="80590" y="164190"/>
                  </a:cubicBezTo>
                  <a:lnTo>
                    <a:pt x="80590" y="164190"/>
                  </a:lnTo>
                  <a:cubicBezTo>
                    <a:pt x="79536" y="165465"/>
                    <a:pt x="78612" y="166852"/>
                    <a:pt x="77835" y="168312"/>
                  </a:cubicBezTo>
                  <a:lnTo>
                    <a:pt x="77835" y="168312"/>
                  </a:lnTo>
                  <a:cubicBezTo>
                    <a:pt x="73214" y="171733"/>
                    <a:pt x="71698" y="177149"/>
                    <a:pt x="69812" y="182048"/>
                  </a:cubicBezTo>
                  <a:cubicBezTo>
                    <a:pt x="65135" y="193529"/>
                    <a:pt x="62213" y="205657"/>
                    <a:pt x="61160" y="218006"/>
                  </a:cubicBezTo>
                  <a:cubicBezTo>
                    <a:pt x="61160" y="218782"/>
                    <a:pt x="60383" y="219540"/>
                    <a:pt x="59958" y="220298"/>
                  </a:cubicBezTo>
                  <a:cubicBezTo>
                    <a:pt x="60901" y="210481"/>
                    <a:pt x="58424" y="200831"/>
                    <a:pt x="58535" y="191033"/>
                  </a:cubicBezTo>
                  <a:cubicBezTo>
                    <a:pt x="58461" y="188075"/>
                    <a:pt x="58978" y="185136"/>
                    <a:pt x="60032" y="182363"/>
                  </a:cubicBezTo>
                  <a:cubicBezTo>
                    <a:pt x="64173" y="172102"/>
                    <a:pt x="68333" y="161842"/>
                    <a:pt x="75728" y="153356"/>
                  </a:cubicBezTo>
                  <a:cubicBezTo>
                    <a:pt x="81773" y="146387"/>
                    <a:pt x="87837" y="139436"/>
                    <a:pt x="93901" y="132484"/>
                  </a:cubicBezTo>
                  <a:cubicBezTo>
                    <a:pt x="94363" y="131967"/>
                    <a:pt x="94936" y="131579"/>
                    <a:pt x="95564" y="131320"/>
                  </a:cubicBezTo>
                  <a:cubicBezTo>
                    <a:pt x="101906" y="128806"/>
                    <a:pt x="104217" y="124405"/>
                    <a:pt x="104106" y="117436"/>
                  </a:cubicBezTo>
                  <a:cubicBezTo>
                    <a:pt x="104346" y="114589"/>
                    <a:pt x="103126" y="111797"/>
                    <a:pt x="100870" y="110041"/>
                  </a:cubicBezTo>
                  <a:cubicBezTo>
                    <a:pt x="94584" y="105049"/>
                    <a:pt x="84509" y="103238"/>
                    <a:pt x="76726" y="108839"/>
                  </a:cubicBezTo>
                  <a:cubicBezTo>
                    <a:pt x="72733" y="111890"/>
                    <a:pt x="69165" y="115458"/>
                    <a:pt x="66133" y="119469"/>
                  </a:cubicBezTo>
                  <a:cubicBezTo>
                    <a:pt x="63804" y="122631"/>
                    <a:pt x="62602" y="126458"/>
                    <a:pt x="62694" y="130377"/>
                  </a:cubicBezTo>
                  <a:cubicBezTo>
                    <a:pt x="62694" y="133797"/>
                    <a:pt x="62510" y="137236"/>
                    <a:pt x="62694" y="140656"/>
                  </a:cubicBezTo>
                  <a:cubicBezTo>
                    <a:pt x="62990" y="145536"/>
                    <a:pt x="61363" y="148845"/>
                    <a:pt x="56612" y="150898"/>
                  </a:cubicBezTo>
                  <a:cubicBezTo>
                    <a:pt x="50715" y="153449"/>
                    <a:pt x="45779" y="157793"/>
                    <a:pt x="42525" y="163321"/>
                  </a:cubicBezTo>
                  <a:cubicBezTo>
                    <a:pt x="39179" y="168867"/>
                    <a:pt x="37201" y="169366"/>
                    <a:pt x="31211" y="167647"/>
                  </a:cubicBezTo>
                  <a:cubicBezTo>
                    <a:pt x="29658" y="167240"/>
                    <a:pt x="28160" y="166704"/>
                    <a:pt x="26700" y="166057"/>
                  </a:cubicBezTo>
                  <a:cubicBezTo>
                    <a:pt x="19693" y="162674"/>
                    <a:pt x="11966" y="161102"/>
                    <a:pt x="4201" y="161472"/>
                  </a:cubicBezTo>
                  <a:cubicBezTo>
                    <a:pt x="2204" y="161602"/>
                    <a:pt x="190" y="161472"/>
                    <a:pt x="-2121" y="161472"/>
                  </a:cubicBezTo>
                  <a:cubicBezTo>
                    <a:pt x="-864" y="152580"/>
                    <a:pt x="-125" y="144242"/>
                    <a:pt x="1576" y="136108"/>
                  </a:cubicBezTo>
                  <a:cubicBezTo>
                    <a:pt x="3092" y="129064"/>
                    <a:pt x="8435" y="123906"/>
                    <a:pt x="12280" y="118046"/>
                  </a:cubicBezTo>
                  <a:cubicBezTo>
                    <a:pt x="19471" y="107102"/>
                    <a:pt x="28918" y="98098"/>
                    <a:pt x="38421" y="89298"/>
                  </a:cubicBezTo>
                  <a:cubicBezTo>
                    <a:pt x="48219" y="80461"/>
                    <a:pt x="58997" y="72771"/>
                    <a:pt x="70551" y="66412"/>
                  </a:cubicBezTo>
                  <a:cubicBezTo>
                    <a:pt x="75007" y="64119"/>
                    <a:pt x="79277" y="61494"/>
                    <a:pt x="83308" y="58536"/>
                  </a:cubicBezTo>
                  <a:cubicBezTo>
                    <a:pt x="90536" y="52860"/>
                    <a:pt x="91774" y="42397"/>
                    <a:pt x="86099" y="35168"/>
                  </a:cubicBezTo>
                  <a:cubicBezTo>
                    <a:pt x="85470" y="34355"/>
                    <a:pt x="84750" y="33615"/>
                    <a:pt x="83973" y="32931"/>
                  </a:cubicBezTo>
                  <a:cubicBezTo>
                    <a:pt x="80627" y="29862"/>
                    <a:pt x="77188" y="28383"/>
                    <a:pt x="72345" y="30436"/>
                  </a:cubicBezTo>
                  <a:cubicBezTo>
                    <a:pt x="68647" y="31988"/>
                    <a:pt x="65172" y="34632"/>
                    <a:pt x="60753" y="33948"/>
                  </a:cubicBezTo>
                  <a:cubicBezTo>
                    <a:pt x="70256" y="28994"/>
                    <a:pt x="80386" y="25407"/>
                    <a:pt x="90887" y="23299"/>
                  </a:cubicBezTo>
                  <a:cubicBezTo>
                    <a:pt x="113072" y="18141"/>
                    <a:pt x="135256" y="13058"/>
                    <a:pt x="157903" y="10210"/>
                  </a:cubicBezTo>
                  <a:cubicBezTo>
                    <a:pt x="177111" y="7789"/>
                    <a:pt x="196264" y="4535"/>
                    <a:pt x="215546" y="3241"/>
                  </a:cubicBezTo>
                  <a:cubicBezTo>
                    <a:pt x="230336" y="2261"/>
                    <a:pt x="245125" y="1392"/>
                    <a:pt x="259915" y="1244"/>
                  </a:cubicBezTo>
                  <a:cubicBezTo>
                    <a:pt x="273337" y="1059"/>
                    <a:pt x="286758" y="838"/>
                    <a:pt x="300198" y="265"/>
                  </a:cubicBezTo>
                  <a:cubicBezTo>
                    <a:pt x="326598" y="-882"/>
                    <a:pt x="353053" y="-1270"/>
                    <a:pt x="379471" y="-1140"/>
                  </a:cubicBezTo>
                  <a:cubicBezTo>
                    <a:pt x="395629" y="-1140"/>
                    <a:pt x="411768" y="542"/>
                    <a:pt x="427907" y="1522"/>
                  </a:cubicBezTo>
                  <a:cubicBezTo>
                    <a:pt x="444046" y="2501"/>
                    <a:pt x="459797" y="2224"/>
                    <a:pt x="475659" y="3944"/>
                  </a:cubicBezTo>
                  <a:cubicBezTo>
                    <a:pt x="477249" y="4129"/>
                    <a:pt x="478839" y="4184"/>
                    <a:pt x="480429" y="4129"/>
                  </a:cubicBezTo>
                  <a:cubicBezTo>
                    <a:pt x="485661" y="3907"/>
                    <a:pt x="486160" y="3186"/>
                    <a:pt x="485476" y="-2768"/>
                  </a:cubicBezTo>
                  <a:cubicBezTo>
                    <a:pt x="496198" y="14000"/>
                    <a:pt x="510378" y="28143"/>
                    <a:pt x="521471" y="44597"/>
                  </a:cubicBezTo>
                  <a:cubicBezTo>
                    <a:pt x="526666" y="52287"/>
                    <a:pt x="531287" y="60348"/>
                    <a:pt x="536371" y="68112"/>
                  </a:cubicBezTo>
                  <a:cubicBezTo>
                    <a:pt x="542213" y="77042"/>
                    <a:pt x="548184" y="85879"/>
                    <a:pt x="556282" y="93014"/>
                  </a:cubicBezTo>
                  <a:cubicBezTo>
                    <a:pt x="557502" y="94364"/>
                    <a:pt x="559073" y="95344"/>
                    <a:pt x="560811" y="95880"/>
                  </a:cubicBezTo>
                  <a:cubicBezTo>
                    <a:pt x="562845" y="96361"/>
                    <a:pt x="564527" y="97747"/>
                    <a:pt x="565396" y="99633"/>
                  </a:cubicBezTo>
                  <a:close/>
                </a:path>
              </a:pathLst>
            </a:custGeom>
            <a:solidFill>
              <a:srgbClr val="020202"/>
            </a:solidFill>
            <a:ln w="1847" cap="flat">
              <a:noFill/>
              <a:prstDash val="solid"/>
              <a:miter/>
            </a:ln>
          </p:spPr>
          <p:txBody>
            <a:bodyPr rtlCol="0" anchor="ctr"/>
            <a:lstStyle/>
            <a:p>
              <a:endParaRPr lang="es-CO"/>
            </a:p>
          </p:txBody>
        </p:sp>
        <p:sp>
          <p:nvSpPr>
            <p:cNvPr id="107" name="Freeform: Shape 106">
              <a:extLst>
                <a:ext uri="{FF2B5EF4-FFF2-40B4-BE49-F238E27FC236}">
                  <a16:creationId xmlns:a16="http://schemas.microsoft.com/office/drawing/2014/main" id="{7714AD3D-E3FF-2222-5C2E-41C6FA871824}"/>
                </a:ext>
              </a:extLst>
            </p:cNvPr>
            <p:cNvSpPr/>
            <p:nvPr/>
          </p:nvSpPr>
          <p:spPr>
            <a:xfrm>
              <a:off x="-947324" y="1981577"/>
              <a:ext cx="11277" cy="12201"/>
            </a:xfrm>
            <a:custGeom>
              <a:avLst/>
              <a:gdLst>
                <a:gd name="connsiteX0" fmla="*/ 9156 w 11277"/>
                <a:gd name="connsiteY0" fmla="*/ 9434 h 12201"/>
                <a:gd name="connsiteX1" fmla="*/ -2121 w 11277"/>
                <a:gd name="connsiteY1" fmla="*/ -2768 h 12201"/>
                <a:gd name="connsiteX2" fmla="*/ 9156 w 11277"/>
                <a:gd name="connsiteY2" fmla="*/ 9434 h 12201"/>
              </a:gdLst>
              <a:ahLst/>
              <a:cxnLst>
                <a:cxn ang="0">
                  <a:pos x="connsiteX0" y="connsiteY0"/>
                </a:cxn>
                <a:cxn ang="0">
                  <a:pos x="connsiteX1" y="connsiteY1"/>
                </a:cxn>
                <a:cxn ang="0">
                  <a:pos x="connsiteX2" y="connsiteY2"/>
                </a:cxn>
              </a:cxnLst>
              <a:rect l="l" t="t" r="r" b="b"/>
              <a:pathLst>
                <a:path w="11277" h="12201">
                  <a:moveTo>
                    <a:pt x="9156" y="9434"/>
                  </a:moveTo>
                  <a:cubicBezTo>
                    <a:pt x="4701" y="6069"/>
                    <a:pt x="892" y="1928"/>
                    <a:pt x="-2121" y="-2768"/>
                  </a:cubicBezTo>
                  <a:cubicBezTo>
                    <a:pt x="2648" y="394"/>
                    <a:pt x="7307" y="3721"/>
                    <a:pt x="9156" y="9434"/>
                  </a:cubicBezTo>
                  <a:close/>
                </a:path>
              </a:pathLst>
            </a:custGeom>
            <a:solidFill>
              <a:srgbClr val="020202"/>
            </a:solidFill>
            <a:ln w="1847" cap="flat">
              <a:noFill/>
              <a:prstDash val="solid"/>
              <a:miter/>
            </a:ln>
          </p:spPr>
          <p:txBody>
            <a:bodyPr rtlCol="0" anchor="ctr"/>
            <a:lstStyle/>
            <a:p>
              <a:endParaRPr lang="es-CO"/>
            </a:p>
          </p:txBody>
        </p:sp>
        <p:sp>
          <p:nvSpPr>
            <p:cNvPr id="108" name="Freeform: Shape 107">
              <a:extLst>
                <a:ext uri="{FF2B5EF4-FFF2-40B4-BE49-F238E27FC236}">
                  <a16:creationId xmlns:a16="http://schemas.microsoft.com/office/drawing/2014/main" id="{991FAB96-8326-9F62-5F23-E368702DF069}"/>
                </a:ext>
              </a:extLst>
            </p:cNvPr>
            <p:cNvSpPr/>
            <p:nvPr/>
          </p:nvSpPr>
          <p:spPr>
            <a:xfrm>
              <a:off x="-1060871" y="1895352"/>
              <a:ext cx="12552" cy="6711"/>
            </a:xfrm>
            <a:custGeom>
              <a:avLst/>
              <a:gdLst>
                <a:gd name="connsiteX0" fmla="*/ 10432 w 12552"/>
                <a:gd name="connsiteY0" fmla="*/ 3944 h 6711"/>
                <a:gd name="connsiteX1" fmla="*/ -2121 w 12552"/>
                <a:gd name="connsiteY1" fmla="*/ -2768 h 6711"/>
                <a:gd name="connsiteX2" fmla="*/ 10432 w 12552"/>
                <a:gd name="connsiteY2" fmla="*/ 3944 h 6711"/>
              </a:gdLst>
              <a:ahLst/>
              <a:cxnLst>
                <a:cxn ang="0">
                  <a:pos x="connsiteX0" y="connsiteY0"/>
                </a:cxn>
                <a:cxn ang="0">
                  <a:pos x="connsiteX1" y="connsiteY1"/>
                </a:cxn>
                <a:cxn ang="0">
                  <a:pos x="connsiteX2" y="connsiteY2"/>
                </a:cxn>
              </a:cxnLst>
              <a:rect l="l" t="t" r="r" b="b"/>
              <a:pathLst>
                <a:path w="12552" h="6711">
                  <a:moveTo>
                    <a:pt x="10432" y="3944"/>
                  </a:moveTo>
                  <a:cubicBezTo>
                    <a:pt x="5884" y="2446"/>
                    <a:pt x="1650" y="191"/>
                    <a:pt x="-2121" y="-2768"/>
                  </a:cubicBezTo>
                  <a:cubicBezTo>
                    <a:pt x="2741" y="-2157"/>
                    <a:pt x="7215" y="246"/>
                    <a:pt x="10432" y="3944"/>
                  </a:cubicBezTo>
                  <a:close/>
                </a:path>
              </a:pathLst>
            </a:custGeom>
            <a:solidFill>
              <a:srgbClr val="020202"/>
            </a:solidFill>
            <a:ln w="1847" cap="flat">
              <a:noFill/>
              <a:prstDash val="solid"/>
              <a:miter/>
            </a:ln>
          </p:spPr>
          <p:txBody>
            <a:bodyPr rtlCol="0" anchor="ctr"/>
            <a:lstStyle/>
            <a:p>
              <a:endParaRPr lang="es-CO"/>
            </a:p>
          </p:txBody>
        </p:sp>
        <p:sp>
          <p:nvSpPr>
            <p:cNvPr id="109" name="Freeform: Shape 108">
              <a:extLst>
                <a:ext uri="{FF2B5EF4-FFF2-40B4-BE49-F238E27FC236}">
                  <a16:creationId xmlns:a16="http://schemas.microsoft.com/office/drawing/2014/main" id="{B62FD3A0-FF10-7825-A23D-E2DC13E557B6}"/>
                </a:ext>
              </a:extLst>
            </p:cNvPr>
            <p:cNvSpPr/>
            <p:nvPr/>
          </p:nvSpPr>
          <p:spPr>
            <a:xfrm>
              <a:off x="-975756" y="1952681"/>
              <a:ext cx="8115" cy="7136"/>
            </a:xfrm>
            <a:custGeom>
              <a:avLst/>
              <a:gdLst>
                <a:gd name="connsiteX0" fmla="*/ 5994 w 8115"/>
                <a:gd name="connsiteY0" fmla="*/ 4369 h 7136"/>
                <a:gd name="connsiteX1" fmla="*/ -2121 w 8115"/>
                <a:gd name="connsiteY1" fmla="*/ -2768 h 7136"/>
                <a:gd name="connsiteX2" fmla="*/ 5994 w 8115"/>
                <a:gd name="connsiteY2" fmla="*/ 4369 h 7136"/>
              </a:gdLst>
              <a:ahLst/>
              <a:cxnLst>
                <a:cxn ang="0">
                  <a:pos x="connsiteX0" y="connsiteY0"/>
                </a:cxn>
                <a:cxn ang="0">
                  <a:pos x="connsiteX1" y="connsiteY1"/>
                </a:cxn>
                <a:cxn ang="0">
                  <a:pos x="connsiteX2" y="connsiteY2"/>
                </a:cxn>
              </a:cxnLst>
              <a:rect l="l" t="t" r="r" b="b"/>
              <a:pathLst>
                <a:path w="8115" h="7136">
                  <a:moveTo>
                    <a:pt x="5994" y="4369"/>
                  </a:moveTo>
                  <a:cubicBezTo>
                    <a:pt x="2778" y="2631"/>
                    <a:pt x="5" y="191"/>
                    <a:pt x="-2121" y="-2768"/>
                  </a:cubicBezTo>
                  <a:cubicBezTo>
                    <a:pt x="2020" y="-2028"/>
                    <a:pt x="4312" y="893"/>
                    <a:pt x="5994" y="4369"/>
                  </a:cubicBezTo>
                  <a:close/>
                </a:path>
              </a:pathLst>
            </a:custGeom>
            <a:solidFill>
              <a:srgbClr val="020202"/>
            </a:solidFill>
            <a:ln w="1847" cap="flat">
              <a:noFill/>
              <a:prstDash val="solid"/>
              <a:miter/>
            </a:ln>
          </p:spPr>
          <p:txBody>
            <a:bodyPr rtlCol="0" anchor="ctr"/>
            <a:lstStyle/>
            <a:p>
              <a:endParaRPr lang="es-CO"/>
            </a:p>
          </p:txBody>
        </p:sp>
        <p:sp>
          <p:nvSpPr>
            <p:cNvPr id="110" name="Freeform: Shape 109">
              <a:extLst>
                <a:ext uri="{FF2B5EF4-FFF2-40B4-BE49-F238E27FC236}">
                  <a16:creationId xmlns:a16="http://schemas.microsoft.com/office/drawing/2014/main" id="{F39EC733-DCA2-82F4-EDF4-6E4455B4479F}"/>
                </a:ext>
              </a:extLst>
            </p:cNvPr>
            <p:cNvSpPr/>
            <p:nvPr/>
          </p:nvSpPr>
          <p:spPr>
            <a:xfrm>
              <a:off x="-958231" y="1969245"/>
              <a:ext cx="7117" cy="8153"/>
            </a:xfrm>
            <a:custGeom>
              <a:avLst/>
              <a:gdLst>
                <a:gd name="connsiteX0" fmla="*/ 4996 w 7117"/>
                <a:gd name="connsiteY0" fmla="*/ 5386 h 8153"/>
                <a:gd name="connsiteX1" fmla="*/ -2121 w 7117"/>
                <a:gd name="connsiteY1" fmla="*/ -2768 h 8153"/>
                <a:gd name="connsiteX2" fmla="*/ 4996 w 7117"/>
                <a:gd name="connsiteY2" fmla="*/ 5386 h 8153"/>
              </a:gdLst>
              <a:ahLst/>
              <a:cxnLst>
                <a:cxn ang="0">
                  <a:pos x="connsiteX0" y="connsiteY0"/>
                </a:cxn>
                <a:cxn ang="0">
                  <a:pos x="connsiteX1" y="connsiteY1"/>
                </a:cxn>
                <a:cxn ang="0">
                  <a:pos x="connsiteX2" y="connsiteY2"/>
                </a:cxn>
              </a:cxnLst>
              <a:rect l="l" t="t" r="r" b="b"/>
              <a:pathLst>
                <a:path w="7117" h="8153">
                  <a:moveTo>
                    <a:pt x="4996" y="5386"/>
                  </a:moveTo>
                  <a:cubicBezTo>
                    <a:pt x="2038" y="3241"/>
                    <a:pt x="-402" y="449"/>
                    <a:pt x="-2121" y="-2768"/>
                  </a:cubicBezTo>
                  <a:cubicBezTo>
                    <a:pt x="1354" y="-1029"/>
                    <a:pt x="4312" y="1189"/>
                    <a:pt x="4996" y="5386"/>
                  </a:cubicBezTo>
                  <a:close/>
                </a:path>
              </a:pathLst>
            </a:custGeom>
            <a:solidFill>
              <a:srgbClr val="020202"/>
            </a:solidFill>
            <a:ln w="1847" cap="flat">
              <a:noFill/>
              <a:prstDash val="solid"/>
              <a:miter/>
            </a:ln>
          </p:spPr>
          <p:txBody>
            <a:bodyPr rtlCol="0" anchor="ctr"/>
            <a:lstStyle/>
            <a:p>
              <a:endParaRPr lang="es-CO"/>
            </a:p>
          </p:txBody>
        </p:sp>
        <p:sp>
          <p:nvSpPr>
            <p:cNvPr id="111" name="Freeform: Shape 110">
              <a:extLst>
                <a:ext uri="{FF2B5EF4-FFF2-40B4-BE49-F238E27FC236}">
                  <a16:creationId xmlns:a16="http://schemas.microsoft.com/office/drawing/2014/main" id="{82097261-96BF-B6D6-CB1D-681D6ECF55F4}"/>
                </a:ext>
              </a:extLst>
            </p:cNvPr>
            <p:cNvSpPr/>
            <p:nvPr/>
          </p:nvSpPr>
          <p:spPr>
            <a:xfrm>
              <a:off x="-996333" y="1936265"/>
              <a:ext cx="8171" cy="7098"/>
            </a:xfrm>
            <a:custGeom>
              <a:avLst/>
              <a:gdLst>
                <a:gd name="connsiteX0" fmla="*/ 6050 w 8171"/>
                <a:gd name="connsiteY0" fmla="*/ 4331 h 7098"/>
                <a:gd name="connsiteX1" fmla="*/ -2121 w 8171"/>
                <a:gd name="connsiteY1" fmla="*/ -2768 h 7098"/>
                <a:gd name="connsiteX2" fmla="*/ 6050 w 8171"/>
                <a:gd name="connsiteY2" fmla="*/ 4331 h 7098"/>
              </a:gdLst>
              <a:ahLst/>
              <a:cxnLst>
                <a:cxn ang="0">
                  <a:pos x="connsiteX0" y="connsiteY0"/>
                </a:cxn>
                <a:cxn ang="0">
                  <a:pos x="connsiteX1" y="connsiteY1"/>
                </a:cxn>
                <a:cxn ang="0">
                  <a:pos x="connsiteX2" y="connsiteY2"/>
                </a:cxn>
              </a:cxnLst>
              <a:rect l="l" t="t" r="r" b="b"/>
              <a:pathLst>
                <a:path w="8171" h="7098">
                  <a:moveTo>
                    <a:pt x="6050" y="4331"/>
                  </a:moveTo>
                  <a:cubicBezTo>
                    <a:pt x="2186" y="3259"/>
                    <a:pt x="338" y="-87"/>
                    <a:pt x="-2121" y="-2768"/>
                  </a:cubicBezTo>
                  <a:cubicBezTo>
                    <a:pt x="2038" y="-2047"/>
                    <a:pt x="4257" y="893"/>
                    <a:pt x="6050" y="4331"/>
                  </a:cubicBezTo>
                  <a:close/>
                </a:path>
              </a:pathLst>
            </a:custGeom>
            <a:solidFill>
              <a:srgbClr val="020202"/>
            </a:solidFill>
            <a:ln w="1847" cap="flat">
              <a:noFill/>
              <a:prstDash val="solid"/>
              <a:miter/>
            </a:ln>
          </p:spPr>
          <p:txBody>
            <a:bodyPr rtlCol="0" anchor="ctr"/>
            <a:lstStyle/>
            <a:p>
              <a:endParaRPr lang="es-CO"/>
            </a:p>
          </p:txBody>
        </p:sp>
        <p:sp>
          <p:nvSpPr>
            <p:cNvPr id="112" name="Freeform: Shape 111">
              <a:extLst>
                <a:ext uri="{FF2B5EF4-FFF2-40B4-BE49-F238E27FC236}">
                  <a16:creationId xmlns:a16="http://schemas.microsoft.com/office/drawing/2014/main" id="{888B2AF1-13C9-3B87-B1A1-40506D9BE5CA}"/>
                </a:ext>
              </a:extLst>
            </p:cNvPr>
            <p:cNvSpPr/>
            <p:nvPr/>
          </p:nvSpPr>
          <p:spPr>
            <a:xfrm>
              <a:off x="-1125132" y="1871833"/>
              <a:ext cx="11092" cy="2850"/>
            </a:xfrm>
            <a:custGeom>
              <a:avLst/>
              <a:gdLst>
                <a:gd name="connsiteX0" fmla="*/ 8971 w 11092"/>
                <a:gd name="connsiteY0" fmla="*/ 83 h 2850"/>
                <a:gd name="connsiteX1" fmla="*/ -2121 w 11092"/>
                <a:gd name="connsiteY1" fmla="*/ -2634 h 2850"/>
                <a:gd name="connsiteX2" fmla="*/ 8971 w 11092"/>
                <a:gd name="connsiteY2" fmla="*/ 83 h 2850"/>
              </a:gdLst>
              <a:ahLst/>
              <a:cxnLst>
                <a:cxn ang="0">
                  <a:pos x="connsiteX0" y="connsiteY0"/>
                </a:cxn>
                <a:cxn ang="0">
                  <a:pos x="connsiteX1" y="connsiteY1"/>
                </a:cxn>
                <a:cxn ang="0">
                  <a:pos x="connsiteX2" y="connsiteY2"/>
                </a:cxn>
              </a:cxnLst>
              <a:rect l="l" t="t" r="r" b="b"/>
              <a:pathLst>
                <a:path w="11092" h="2850">
                  <a:moveTo>
                    <a:pt x="8971" y="83"/>
                  </a:moveTo>
                  <a:cubicBezTo>
                    <a:pt x="5125" y="-83"/>
                    <a:pt x="1354" y="-1008"/>
                    <a:pt x="-2121" y="-2634"/>
                  </a:cubicBezTo>
                  <a:cubicBezTo>
                    <a:pt x="1872" y="-2985"/>
                    <a:pt x="5791" y="-2819"/>
                    <a:pt x="8971" y="83"/>
                  </a:cubicBezTo>
                  <a:close/>
                </a:path>
              </a:pathLst>
            </a:custGeom>
            <a:solidFill>
              <a:srgbClr val="020202"/>
            </a:solidFill>
            <a:ln w="1847" cap="flat">
              <a:noFill/>
              <a:prstDash val="solid"/>
              <a:miter/>
            </a:ln>
          </p:spPr>
          <p:txBody>
            <a:bodyPr rtlCol="0" anchor="ctr"/>
            <a:lstStyle/>
            <a:p>
              <a:endParaRPr lang="es-CO"/>
            </a:p>
          </p:txBody>
        </p:sp>
        <p:sp>
          <p:nvSpPr>
            <p:cNvPr id="113" name="Freeform: Shape 112">
              <a:extLst>
                <a:ext uri="{FF2B5EF4-FFF2-40B4-BE49-F238E27FC236}">
                  <a16:creationId xmlns:a16="http://schemas.microsoft.com/office/drawing/2014/main" id="{C4E89139-BB0B-4135-5D92-BB4C9B082A0E}"/>
                </a:ext>
              </a:extLst>
            </p:cNvPr>
            <p:cNvSpPr/>
            <p:nvPr/>
          </p:nvSpPr>
          <p:spPr>
            <a:xfrm>
              <a:off x="-926747" y="2003484"/>
              <a:ext cx="5786" cy="6748"/>
            </a:xfrm>
            <a:custGeom>
              <a:avLst/>
              <a:gdLst>
                <a:gd name="connsiteX0" fmla="*/ 3665 w 5786"/>
                <a:gd name="connsiteY0" fmla="*/ 3981 h 6748"/>
                <a:gd name="connsiteX1" fmla="*/ -2121 w 5786"/>
                <a:gd name="connsiteY1" fmla="*/ -2768 h 6748"/>
                <a:gd name="connsiteX2" fmla="*/ 3665 w 5786"/>
                <a:gd name="connsiteY2" fmla="*/ 3981 h 6748"/>
              </a:gdLst>
              <a:ahLst/>
              <a:cxnLst>
                <a:cxn ang="0">
                  <a:pos x="connsiteX0" y="connsiteY0"/>
                </a:cxn>
                <a:cxn ang="0">
                  <a:pos x="connsiteX1" y="connsiteY1"/>
                </a:cxn>
                <a:cxn ang="0">
                  <a:pos x="connsiteX2" y="connsiteY2"/>
                </a:cxn>
              </a:cxnLst>
              <a:rect l="l" t="t" r="r" b="b"/>
              <a:pathLst>
                <a:path w="5786" h="6748">
                  <a:moveTo>
                    <a:pt x="3665" y="3981"/>
                  </a:moveTo>
                  <a:cubicBezTo>
                    <a:pt x="1151" y="2298"/>
                    <a:pt x="-846" y="-31"/>
                    <a:pt x="-2121" y="-2768"/>
                  </a:cubicBezTo>
                  <a:cubicBezTo>
                    <a:pt x="966" y="-1862"/>
                    <a:pt x="3240" y="782"/>
                    <a:pt x="3665" y="3981"/>
                  </a:cubicBezTo>
                  <a:close/>
                </a:path>
              </a:pathLst>
            </a:custGeom>
            <a:solidFill>
              <a:srgbClr val="020202"/>
            </a:solidFill>
            <a:ln w="1847" cap="flat">
              <a:noFill/>
              <a:prstDash val="solid"/>
              <a:miter/>
            </a:ln>
          </p:spPr>
          <p:txBody>
            <a:bodyPr rtlCol="0" anchor="ctr"/>
            <a:lstStyle/>
            <a:p>
              <a:endParaRPr lang="es-CO"/>
            </a:p>
          </p:txBody>
        </p:sp>
        <p:sp>
          <p:nvSpPr>
            <p:cNvPr id="114" name="Freeform: Shape 113">
              <a:extLst>
                <a:ext uri="{FF2B5EF4-FFF2-40B4-BE49-F238E27FC236}">
                  <a16:creationId xmlns:a16="http://schemas.microsoft.com/office/drawing/2014/main" id="{7849D2F6-CE49-C534-822D-8712E875DAE0}"/>
                </a:ext>
              </a:extLst>
            </p:cNvPr>
            <p:cNvSpPr/>
            <p:nvPr/>
          </p:nvSpPr>
          <p:spPr>
            <a:xfrm>
              <a:off x="-917134" y="2014410"/>
              <a:ext cx="5712" cy="6821"/>
            </a:xfrm>
            <a:custGeom>
              <a:avLst/>
              <a:gdLst>
                <a:gd name="connsiteX0" fmla="*/ 3591 w 5712"/>
                <a:gd name="connsiteY0" fmla="*/ 4054 h 6821"/>
                <a:gd name="connsiteX1" fmla="*/ -2121 w 5712"/>
                <a:gd name="connsiteY1" fmla="*/ -2768 h 6821"/>
                <a:gd name="connsiteX2" fmla="*/ 3591 w 5712"/>
                <a:gd name="connsiteY2" fmla="*/ 4054 h 6821"/>
              </a:gdLst>
              <a:ahLst/>
              <a:cxnLst>
                <a:cxn ang="0">
                  <a:pos x="connsiteX0" y="connsiteY0"/>
                </a:cxn>
                <a:cxn ang="0">
                  <a:pos x="connsiteX1" y="connsiteY1"/>
                </a:cxn>
                <a:cxn ang="0">
                  <a:pos x="connsiteX2" y="connsiteY2"/>
                </a:cxn>
              </a:cxnLst>
              <a:rect l="l" t="t" r="r" b="b"/>
              <a:pathLst>
                <a:path w="5712" h="6821">
                  <a:moveTo>
                    <a:pt x="3591" y="4054"/>
                  </a:moveTo>
                  <a:cubicBezTo>
                    <a:pt x="1151" y="2298"/>
                    <a:pt x="-827" y="-50"/>
                    <a:pt x="-2121" y="-2768"/>
                  </a:cubicBezTo>
                  <a:cubicBezTo>
                    <a:pt x="929" y="-1437"/>
                    <a:pt x="3277" y="468"/>
                    <a:pt x="3591" y="4054"/>
                  </a:cubicBezTo>
                  <a:close/>
                </a:path>
              </a:pathLst>
            </a:custGeom>
            <a:solidFill>
              <a:srgbClr val="020202"/>
            </a:solidFill>
            <a:ln w="1847" cap="flat">
              <a:noFill/>
              <a:prstDash val="solid"/>
              <a:miter/>
            </a:ln>
          </p:spPr>
          <p:txBody>
            <a:bodyPr rtlCol="0" anchor="ctr"/>
            <a:lstStyle/>
            <a:p>
              <a:endParaRPr lang="es-CO"/>
            </a:p>
          </p:txBody>
        </p:sp>
        <p:sp>
          <p:nvSpPr>
            <p:cNvPr id="115" name="Freeform: Shape 114">
              <a:extLst>
                <a:ext uri="{FF2B5EF4-FFF2-40B4-BE49-F238E27FC236}">
                  <a16:creationId xmlns:a16="http://schemas.microsoft.com/office/drawing/2014/main" id="{85FB16F9-B1B5-B443-EAB6-A2B952A64630}"/>
                </a:ext>
              </a:extLst>
            </p:cNvPr>
            <p:cNvSpPr/>
            <p:nvPr/>
          </p:nvSpPr>
          <p:spPr>
            <a:xfrm>
              <a:off x="-1043049" y="1904875"/>
              <a:ext cx="7043" cy="4066"/>
            </a:xfrm>
            <a:custGeom>
              <a:avLst/>
              <a:gdLst>
                <a:gd name="connsiteX0" fmla="*/ 4922 w 7043"/>
                <a:gd name="connsiteY0" fmla="*/ 1298 h 4066"/>
                <a:gd name="connsiteX1" fmla="*/ -2121 w 7043"/>
                <a:gd name="connsiteY1" fmla="*/ -2750 h 4066"/>
                <a:gd name="connsiteX2" fmla="*/ 4922 w 7043"/>
                <a:gd name="connsiteY2" fmla="*/ 1298 h 4066"/>
              </a:gdLst>
              <a:ahLst/>
              <a:cxnLst>
                <a:cxn ang="0">
                  <a:pos x="connsiteX0" y="connsiteY0"/>
                </a:cxn>
                <a:cxn ang="0">
                  <a:pos x="connsiteX1" y="connsiteY1"/>
                </a:cxn>
                <a:cxn ang="0">
                  <a:pos x="connsiteX2" y="connsiteY2"/>
                </a:cxn>
              </a:cxnLst>
              <a:rect l="l" t="t" r="r" b="b"/>
              <a:pathLst>
                <a:path w="7043" h="4066">
                  <a:moveTo>
                    <a:pt x="4922" y="1298"/>
                  </a:moveTo>
                  <a:cubicBezTo>
                    <a:pt x="2204" y="725"/>
                    <a:pt x="-255" y="-680"/>
                    <a:pt x="-2121" y="-2750"/>
                  </a:cubicBezTo>
                  <a:cubicBezTo>
                    <a:pt x="836" y="-2954"/>
                    <a:pt x="3609" y="-1364"/>
                    <a:pt x="4922" y="1298"/>
                  </a:cubicBezTo>
                  <a:close/>
                </a:path>
              </a:pathLst>
            </a:custGeom>
            <a:solidFill>
              <a:srgbClr val="020202"/>
            </a:solidFill>
            <a:ln w="1847" cap="flat">
              <a:noFill/>
              <a:prstDash val="solid"/>
              <a:miter/>
            </a:ln>
          </p:spPr>
          <p:txBody>
            <a:bodyPr rtlCol="0" anchor="ctr"/>
            <a:lstStyle/>
            <a:p>
              <a:endParaRPr lang="es-CO"/>
            </a:p>
          </p:txBody>
        </p:sp>
        <p:sp>
          <p:nvSpPr>
            <p:cNvPr id="116" name="Freeform: Shape 115">
              <a:extLst>
                <a:ext uri="{FF2B5EF4-FFF2-40B4-BE49-F238E27FC236}">
                  <a16:creationId xmlns:a16="http://schemas.microsoft.com/office/drawing/2014/main" id="{B31288CC-B84A-62AC-E93C-1942330A4B02}"/>
                </a:ext>
              </a:extLst>
            </p:cNvPr>
            <p:cNvSpPr/>
            <p:nvPr/>
          </p:nvSpPr>
          <p:spPr>
            <a:xfrm>
              <a:off x="-1082668" y="1885604"/>
              <a:ext cx="6914" cy="2926"/>
            </a:xfrm>
            <a:custGeom>
              <a:avLst/>
              <a:gdLst>
                <a:gd name="connsiteX0" fmla="*/ 4793 w 6914"/>
                <a:gd name="connsiteY0" fmla="*/ 159 h 2926"/>
                <a:gd name="connsiteX1" fmla="*/ -2121 w 6914"/>
                <a:gd name="connsiteY1" fmla="*/ -2725 h 2926"/>
                <a:gd name="connsiteX2" fmla="*/ 4793 w 6914"/>
                <a:gd name="connsiteY2" fmla="*/ 159 h 2926"/>
              </a:gdLst>
              <a:ahLst/>
              <a:cxnLst>
                <a:cxn ang="0">
                  <a:pos x="connsiteX0" y="connsiteY0"/>
                </a:cxn>
                <a:cxn ang="0">
                  <a:pos x="connsiteX1" y="connsiteY1"/>
                </a:cxn>
                <a:cxn ang="0">
                  <a:pos x="connsiteX2" y="connsiteY2"/>
                </a:cxn>
              </a:cxnLst>
              <a:rect l="l" t="t" r="r" b="b"/>
              <a:pathLst>
                <a:path w="6914" h="2926">
                  <a:moveTo>
                    <a:pt x="4793" y="159"/>
                  </a:moveTo>
                  <a:cubicBezTo>
                    <a:pt x="2242" y="-45"/>
                    <a:pt x="-180" y="-1061"/>
                    <a:pt x="-2121" y="-2725"/>
                  </a:cubicBezTo>
                  <a:cubicBezTo>
                    <a:pt x="670" y="-2928"/>
                    <a:pt x="3185" y="-2466"/>
                    <a:pt x="4793" y="159"/>
                  </a:cubicBezTo>
                  <a:close/>
                </a:path>
              </a:pathLst>
            </a:custGeom>
            <a:solidFill>
              <a:srgbClr val="020202"/>
            </a:solidFill>
            <a:ln w="1847" cap="flat">
              <a:noFill/>
              <a:prstDash val="solid"/>
              <a:miter/>
            </a:ln>
          </p:spPr>
          <p:txBody>
            <a:bodyPr rtlCol="0" anchor="ctr"/>
            <a:lstStyle/>
            <a:p>
              <a:endParaRPr lang="es-CO"/>
            </a:p>
          </p:txBody>
        </p:sp>
        <p:sp>
          <p:nvSpPr>
            <p:cNvPr id="117" name="Freeform: Shape 116">
              <a:extLst>
                <a:ext uri="{FF2B5EF4-FFF2-40B4-BE49-F238E27FC236}">
                  <a16:creationId xmlns:a16="http://schemas.microsoft.com/office/drawing/2014/main" id="{23A8DCEF-9027-9117-6884-3C068CF53C85}"/>
                </a:ext>
              </a:extLst>
            </p:cNvPr>
            <p:cNvSpPr/>
            <p:nvPr/>
          </p:nvSpPr>
          <p:spPr>
            <a:xfrm>
              <a:off x="-1004689" y="1929492"/>
              <a:ext cx="5546" cy="4351"/>
            </a:xfrm>
            <a:custGeom>
              <a:avLst/>
              <a:gdLst>
                <a:gd name="connsiteX0" fmla="*/ 3425 w 5546"/>
                <a:gd name="connsiteY0" fmla="*/ 1583 h 4351"/>
                <a:gd name="connsiteX1" fmla="*/ -2121 w 5546"/>
                <a:gd name="connsiteY1" fmla="*/ -2761 h 4351"/>
                <a:gd name="connsiteX2" fmla="*/ 3425 w 5546"/>
                <a:gd name="connsiteY2" fmla="*/ 1583 h 4351"/>
              </a:gdLst>
              <a:ahLst/>
              <a:cxnLst>
                <a:cxn ang="0">
                  <a:pos x="connsiteX0" y="connsiteY0"/>
                </a:cxn>
                <a:cxn ang="0">
                  <a:pos x="connsiteX1" y="connsiteY1"/>
                </a:cxn>
                <a:cxn ang="0">
                  <a:pos x="connsiteX2" y="connsiteY2"/>
                </a:cxn>
              </a:cxnLst>
              <a:rect l="l" t="t" r="r" b="b"/>
              <a:pathLst>
                <a:path w="5546" h="4351">
                  <a:moveTo>
                    <a:pt x="3425" y="1583"/>
                  </a:moveTo>
                  <a:cubicBezTo>
                    <a:pt x="1150" y="770"/>
                    <a:pt x="-790" y="-746"/>
                    <a:pt x="-2121" y="-2761"/>
                  </a:cubicBezTo>
                  <a:cubicBezTo>
                    <a:pt x="541" y="-2890"/>
                    <a:pt x="2907" y="-1042"/>
                    <a:pt x="3425" y="1583"/>
                  </a:cubicBezTo>
                  <a:close/>
                </a:path>
              </a:pathLst>
            </a:custGeom>
            <a:solidFill>
              <a:srgbClr val="020202"/>
            </a:solidFill>
            <a:ln w="1847" cap="flat">
              <a:noFill/>
              <a:prstDash val="solid"/>
              <a:miter/>
            </a:ln>
          </p:spPr>
          <p:txBody>
            <a:bodyPr rtlCol="0" anchor="ctr"/>
            <a:lstStyle/>
            <a:p>
              <a:endParaRPr lang="es-CO"/>
            </a:p>
          </p:txBody>
        </p:sp>
        <p:sp>
          <p:nvSpPr>
            <p:cNvPr id="118" name="Freeform: Shape 117">
              <a:extLst>
                <a:ext uri="{FF2B5EF4-FFF2-40B4-BE49-F238E27FC236}">
                  <a16:creationId xmlns:a16="http://schemas.microsoft.com/office/drawing/2014/main" id="{E4E94517-5E7A-37E6-C89D-24F7682A2772}"/>
                </a:ext>
              </a:extLst>
            </p:cNvPr>
            <p:cNvSpPr/>
            <p:nvPr/>
          </p:nvSpPr>
          <p:spPr>
            <a:xfrm>
              <a:off x="-1070226" y="1891023"/>
              <a:ext cx="6766" cy="3054"/>
            </a:xfrm>
            <a:custGeom>
              <a:avLst/>
              <a:gdLst>
                <a:gd name="connsiteX0" fmla="*/ 4645 w 6766"/>
                <a:gd name="connsiteY0" fmla="*/ 287 h 3054"/>
                <a:gd name="connsiteX1" fmla="*/ -2121 w 6766"/>
                <a:gd name="connsiteY1" fmla="*/ -2763 h 3054"/>
                <a:gd name="connsiteX2" fmla="*/ 4645 w 6766"/>
                <a:gd name="connsiteY2" fmla="*/ 287 h 3054"/>
              </a:gdLst>
              <a:ahLst/>
              <a:cxnLst>
                <a:cxn ang="0">
                  <a:pos x="connsiteX0" y="connsiteY0"/>
                </a:cxn>
                <a:cxn ang="0">
                  <a:pos x="connsiteX1" y="connsiteY1"/>
                </a:cxn>
                <a:cxn ang="0">
                  <a:pos x="connsiteX2" y="connsiteY2"/>
                </a:cxn>
              </a:cxnLst>
              <a:rect l="l" t="t" r="r" b="b"/>
              <a:pathLst>
                <a:path w="6766" h="3054">
                  <a:moveTo>
                    <a:pt x="4645" y="287"/>
                  </a:moveTo>
                  <a:cubicBezTo>
                    <a:pt x="2131" y="-27"/>
                    <a:pt x="-217" y="-1100"/>
                    <a:pt x="-2121" y="-2763"/>
                  </a:cubicBezTo>
                  <a:cubicBezTo>
                    <a:pt x="633" y="-2819"/>
                    <a:pt x="3129" y="-2357"/>
                    <a:pt x="4645" y="287"/>
                  </a:cubicBezTo>
                  <a:close/>
                </a:path>
              </a:pathLst>
            </a:custGeom>
            <a:solidFill>
              <a:srgbClr val="020202"/>
            </a:solidFill>
            <a:ln w="1847" cap="flat">
              <a:noFill/>
              <a:prstDash val="solid"/>
              <a:miter/>
            </a:ln>
          </p:spPr>
          <p:txBody>
            <a:bodyPr rtlCol="0" anchor="ctr"/>
            <a:lstStyle/>
            <a:p>
              <a:endParaRPr lang="es-CO"/>
            </a:p>
          </p:txBody>
        </p:sp>
        <p:sp>
          <p:nvSpPr>
            <p:cNvPr id="119" name="Freeform: Shape 118">
              <a:extLst>
                <a:ext uri="{FF2B5EF4-FFF2-40B4-BE49-F238E27FC236}">
                  <a16:creationId xmlns:a16="http://schemas.microsoft.com/office/drawing/2014/main" id="{5FAF2A3D-AEE5-F3EE-ABC7-BAF2D1E4C6A2}"/>
                </a:ext>
              </a:extLst>
            </p:cNvPr>
            <p:cNvSpPr/>
            <p:nvPr/>
          </p:nvSpPr>
          <p:spPr>
            <a:xfrm>
              <a:off x="-1089508" y="1882854"/>
              <a:ext cx="6951" cy="2922"/>
            </a:xfrm>
            <a:custGeom>
              <a:avLst/>
              <a:gdLst>
                <a:gd name="connsiteX0" fmla="*/ 4830 w 6951"/>
                <a:gd name="connsiteY0" fmla="*/ 155 h 2922"/>
                <a:gd name="connsiteX1" fmla="*/ -2121 w 6951"/>
                <a:gd name="connsiteY1" fmla="*/ -2656 h 2922"/>
                <a:gd name="connsiteX2" fmla="*/ 4830 w 6951"/>
                <a:gd name="connsiteY2" fmla="*/ 155 h 2922"/>
              </a:gdLst>
              <a:ahLst/>
              <a:cxnLst>
                <a:cxn ang="0">
                  <a:pos x="connsiteX0" y="connsiteY0"/>
                </a:cxn>
                <a:cxn ang="0">
                  <a:pos x="connsiteX1" y="connsiteY1"/>
                </a:cxn>
                <a:cxn ang="0">
                  <a:pos x="connsiteX2" y="connsiteY2"/>
                </a:cxn>
              </a:cxnLst>
              <a:rect l="l" t="t" r="r" b="b"/>
              <a:pathLst>
                <a:path w="6951" h="2922">
                  <a:moveTo>
                    <a:pt x="4830" y="155"/>
                  </a:moveTo>
                  <a:cubicBezTo>
                    <a:pt x="2279" y="-31"/>
                    <a:pt x="-162" y="-1010"/>
                    <a:pt x="-2121" y="-2656"/>
                  </a:cubicBezTo>
                  <a:cubicBezTo>
                    <a:pt x="541" y="-3136"/>
                    <a:pt x="3240" y="-2045"/>
                    <a:pt x="4830" y="155"/>
                  </a:cubicBezTo>
                  <a:close/>
                </a:path>
              </a:pathLst>
            </a:custGeom>
            <a:solidFill>
              <a:srgbClr val="020202"/>
            </a:solidFill>
            <a:ln w="1847" cap="flat">
              <a:noFill/>
              <a:prstDash val="solid"/>
              <a:miter/>
            </a:ln>
          </p:spPr>
          <p:txBody>
            <a:bodyPr rtlCol="0" anchor="ctr"/>
            <a:lstStyle/>
            <a:p>
              <a:endParaRPr lang="es-CO"/>
            </a:p>
          </p:txBody>
        </p:sp>
        <p:sp>
          <p:nvSpPr>
            <p:cNvPr id="120" name="Freeform: Shape 119">
              <a:extLst>
                <a:ext uri="{FF2B5EF4-FFF2-40B4-BE49-F238E27FC236}">
                  <a16:creationId xmlns:a16="http://schemas.microsoft.com/office/drawing/2014/main" id="{874BD879-E0B2-254C-FB71-F61C75A1939C}"/>
                </a:ext>
              </a:extLst>
            </p:cNvPr>
            <p:cNvSpPr/>
            <p:nvPr/>
          </p:nvSpPr>
          <p:spPr>
            <a:xfrm>
              <a:off x="-1096403" y="1880067"/>
              <a:ext cx="7006" cy="2880"/>
            </a:xfrm>
            <a:custGeom>
              <a:avLst/>
              <a:gdLst>
                <a:gd name="connsiteX0" fmla="*/ 4885 w 7006"/>
                <a:gd name="connsiteY0" fmla="*/ 113 h 2880"/>
                <a:gd name="connsiteX1" fmla="*/ -2121 w 7006"/>
                <a:gd name="connsiteY1" fmla="*/ -2623 h 2880"/>
                <a:gd name="connsiteX2" fmla="*/ 4885 w 7006"/>
                <a:gd name="connsiteY2" fmla="*/ 113 h 2880"/>
              </a:gdLst>
              <a:ahLst/>
              <a:cxnLst>
                <a:cxn ang="0">
                  <a:pos x="connsiteX0" y="connsiteY0"/>
                </a:cxn>
                <a:cxn ang="0">
                  <a:pos x="connsiteX1" y="connsiteY1"/>
                </a:cxn>
                <a:cxn ang="0">
                  <a:pos x="connsiteX2" y="connsiteY2"/>
                </a:cxn>
              </a:cxnLst>
              <a:rect l="l" t="t" r="r" b="b"/>
              <a:pathLst>
                <a:path w="7006" h="2880">
                  <a:moveTo>
                    <a:pt x="4885" y="113"/>
                  </a:moveTo>
                  <a:cubicBezTo>
                    <a:pt x="2315" y="-17"/>
                    <a:pt x="-143" y="-978"/>
                    <a:pt x="-2121" y="-2623"/>
                  </a:cubicBezTo>
                  <a:cubicBezTo>
                    <a:pt x="541" y="-3178"/>
                    <a:pt x="3295" y="-2106"/>
                    <a:pt x="4885" y="113"/>
                  </a:cubicBezTo>
                  <a:close/>
                </a:path>
              </a:pathLst>
            </a:custGeom>
            <a:solidFill>
              <a:srgbClr val="020202"/>
            </a:solidFill>
            <a:ln w="1847" cap="flat">
              <a:noFill/>
              <a:prstDash val="solid"/>
              <a:miter/>
            </a:ln>
          </p:spPr>
          <p:txBody>
            <a:bodyPr rtlCol="0" anchor="ctr"/>
            <a:lstStyle/>
            <a:p>
              <a:endParaRPr lang="es-CO"/>
            </a:p>
          </p:txBody>
        </p:sp>
        <p:sp>
          <p:nvSpPr>
            <p:cNvPr id="121" name="Freeform: Shape 120">
              <a:extLst>
                <a:ext uri="{FF2B5EF4-FFF2-40B4-BE49-F238E27FC236}">
                  <a16:creationId xmlns:a16="http://schemas.microsoft.com/office/drawing/2014/main" id="{B373E1F4-F426-4B43-A5A8-C93060E80F7D}"/>
                </a:ext>
              </a:extLst>
            </p:cNvPr>
            <p:cNvSpPr/>
            <p:nvPr/>
          </p:nvSpPr>
          <p:spPr>
            <a:xfrm>
              <a:off x="-1010106" y="1925413"/>
              <a:ext cx="5657" cy="4121"/>
            </a:xfrm>
            <a:custGeom>
              <a:avLst/>
              <a:gdLst>
                <a:gd name="connsiteX0" fmla="*/ 3536 w 5657"/>
                <a:gd name="connsiteY0" fmla="*/ 1354 h 4121"/>
                <a:gd name="connsiteX1" fmla="*/ -2121 w 5657"/>
                <a:gd name="connsiteY1" fmla="*/ -2750 h 4121"/>
                <a:gd name="connsiteX2" fmla="*/ 3536 w 5657"/>
                <a:gd name="connsiteY2" fmla="*/ 1354 h 4121"/>
              </a:gdLst>
              <a:ahLst/>
              <a:cxnLst>
                <a:cxn ang="0">
                  <a:pos x="connsiteX0" y="connsiteY0"/>
                </a:cxn>
                <a:cxn ang="0">
                  <a:pos x="connsiteX1" y="connsiteY1"/>
                </a:cxn>
                <a:cxn ang="0">
                  <a:pos x="connsiteX2" y="connsiteY2"/>
                </a:cxn>
              </a:cxnLst>
              <a:rect l="l" t="t" r="r" b="b"/>
              <a:pathLst>
                <a:path w="5657" h="4121">
                  <a:moveTo>
                    <a:pt x="3536" y="1354"/>
                  </a:moveTo>
                  <a:cubicBezTo>
                    <a:pt x="1243" y="652"/>
                    <a:pt x="-735" y="-790"/>
                    <a:pt x="-2121" y="-2750"/>
                  </a:cubicBezTo>
                  <a:cubicBezTo>
                    <a:pt x="855" y="-2971"/>
                    <a:pt x="2353" y="-1086"/>
                    <a:pt x="3536" y="1354"/>
                  </a:cubicBezTo>
                  <a:close/>
                </a:path>
              </a:pathLst>
            </a:custGeom>
            <a:solidFill>
              <a:srgbClr val="020202"/>
            </a:solidFill>
            <a:ln w="1847" cap="flat">
              <a:noFill/>
              <a:prstDash val="solid"/>
              <a:miter/>
            </a:ln>
          </p:spPr>
          <p:txBody>
            <a:bodyPr rtlCol="0" anchor="ctr"/>
            <a:lstStyle/>
            <a:p>
              <a:endParaRPr lang="es-CO"/>
            </a:p>
          </p:txBody>
        </p:sp>
        <p:sp>
          <p:nvSpPr>
            <p:cNvPr id="122" name="Freeform: Shape 121">
              <a:extLst>
                <a:ext uri="{FF2B5EF4-FFF2-40B4-BE49-F238E27FC236}">
                  <a16:creationId xmlns:a16="http://schemas.microsoft.com/office/drawing/2014/main" id="{6115D146-B1E1-551C-0930-0A4F08B94DE0}"/>
                </a:ext>
              </a:extLst>
            </p:cNvPr>
            <p:cNvSpPr/>
            <p:nvPr/>
          </p:nvSpPr>
          <p:spPr>
            <a:xfrm>
              <a:off x="-934604" y="1995101"/>
              <a:ext cx="4131" cy="4167"/>
            </a:xfrm>
            <a:custGeom>
              <a:avLst/>
              <a:gdLst>
                <a:gd name="connsiteX0" fmla="*/ 1983 w 4131"/>
                <a:gd name="connsiteY0" fmla="*/ 1400 h 4167"/>
                <a:gd name="connsiteX1" fmla="*/ -2121 w 4131"/>
                <a:gd name="connsiteY1" fmla="*/ -2741 h 4167"/>
                <a:gd name="connsiteX2" fmla="*/ 1983 w 4131"/>
                <a:gd name="connsiteY2" fmla="*/ 494 h 4167"/>
                <a:gd name="connsiteX3" fmla="*/ 1983 w 4131"/>
                <a:gd name="connsiteY3" fmla="*/ 1400 h 4167"/>
              </a:gdLst>
              <a:ahLst/>
              <a:cxnLst>
                <a:cxn ang="0">
                  <a:pos x="connsiteX0" y="connsiteY0"/>
                </a:cxn>
                <a:cxn ang="0">
                  <a:pos x="connsiteX1" y="connsiteY1"/>
                </a:cxn>
                <a:cxn ang="0">
                  <a:pos x="connsiteX2" y="connsiteY2"/>
                </a:cxn>
                <a:cxn ang="0">
                  <a:pos x="connsiteX3" y="connsiteY3"/>
                </a:cxn>
              </a:cxnLst>
              <a:rect l="l" t="t" r="r" b="b"/>
              <a:pathLst>
                <a:path w="4131" h="4167">
                  <a:moveTo>
                    <a:pt x="1983" y="1400"/>
                  </a:moveTo>
                  <a:cubicBezTo>
                    <a:pt x="282" y="402"/>
                    <a:pt x="-1141" y="-1022"/>
                    <a:pt x="-2121" y="-2741"/>
                  </a:cubicBezTo>
                  <a:cubicBezTo>
                    <a:pt x="-88" y="-2982"/>
                    <a:pt x="1743" y="-1539"/>
                    <a:pt x="1983" y="494"/>
                  </a:cubicBezTo>
                  <a:cubicBezTo>
                    <a:pt x="2020" y="790"/>
                    <a:pt x="2020" y="1104"/>
                    <a:pt x="1983" y="1400"/>
                  </a:cubicBezTo>
                  <a:close/>
                </a:path>
              </a:pathLst>
            </a:custGeom>
            <a:solidFill>
              <a:srgbClr val="020202"/>
            </a:solidFill>
            <a:ln w="1847" cap="flat">
              <a:noFill/>
              <a:prstDash val="solid"/>
              <a:miter/>
            </a:ln>
          </p:spPr>
          <p:txBody>
            <a:bodyPr rtlCol="0" anchor="ctr"/>
            <a:lstStyle/>
            <a:p>
              <a:endParaRPr lang="es-CO"/>
            </a:p>
          </p:txBody>
        </p:sp>
        <p:sp>
          <p:nvSpPr>
            <p:cNvPr id="123" name="Freeform: Shape 122">
              <a:extLst>
                <a:ext uri="{FF2B5EF4-FFF2-40B4-BE49-F238E27FC236}">
                  <a16:creationId xmlns:a16="http://schemas.microsoft.com/office/drawing/2014/main" id="{BE1E34D9-55DB-6971-F896-890688B5DB33}"/>
                </a:ext>
              </a:extLst>
            </p:cNvPr>
            <p:cNvSpPr/>
            <p:nvPr/>
          </p:nvSpPr>
          <p:spPr>
            <a:xfrm>
              <a:off x="-1114151" y="1874565"/>
              <a:ext cx="5546" cy="1694"/>
            </a:xfrm>
            <a:custGeom>
              <a:avLst/>
              <a:gdLst>
                <a:gd name="connsiteX0" fmla="*/ 3425 w 5546"/>
                <a:gd name="connsiteY0" fmla="*/ -1114 h 1694"/>
                <a:gd name="connsiteX1" fmla="*/ -2121 w 5546"/>
                <a:gd name="connsiteY1" fmla="*/ -2686 h 1694"/>
                <a:gd name="connsiteX2" fmla="*/ 3425 w 5546"/>
                <a:gd name="connsiteY2" fmla="*/ -1114 h 1694"/>
              </a:gdLst>
              <a:ahLst/>
              <a:cxnLst>
                <a:cxn ang="0">
                  <a:pos x="connsiteX0" y="connsiteY0"/>
                </a:cxn>
                <a:cxn ang="0">
                  <a:pos x="connsiteX1" y="connsiteY1"/>
                </a:cxn>
                <a:cxn ang="0">
                  <a:pos x="connsiteX2" y="connsiteY2"/>
                </a:cxn>
              </a:cxnLst>
              <a:rect l="l" t="t" r="r" b="b"/>
              <a:pathLst>
                <a:path w="5546" h="1694">
                  <a:moveTo>
                    <a:pt x="3425" y="-1114"/>
                  </a:moveTo>
                  <a:cubicBezTo>
                    <a:pt x="1447" y="-911"/>
                    <a:pt x="-550" y="-1466"/>
                    <a:pt x="-2121" y="-2686"/>
                  </a:cubicBezTo>
                  <a:cubicBezTo>
                    <a:pt x="-143" y="-2538"/>
                    <a:pt x="2205" y="-3536"/>
                    <a:pt x="3425" y="-1114"/>
                  </a:cubicBezTo>
                  <a:close/>
                </a:path>
              </a:pathLst>
            </a:custGeom>
            <a:solidFill>
              <a:srgbClr val="020202"/>
            </a:solidFill>
            <a:ln w="1847" cap="flat">
              <a:noFill/>
              <a:prstDash val="solid"/>
              <a:miter/>
            </a:ln>
          </p:spPr>
          <p:txBody>
            <a:bodyPr rtlCol="0" anchor="ctr"/>
            <a:lstStyle/>
            <a:p>
              <a:endParaRPr lang="es-CO"/>
            </a:p>
          </p:txBody>
        </p:sp>
        <p:sp>
          <p:nvSpPr>
            <p:cNvPr id="124" name="Freeform: Shape 123">
              <a:extLst>
                <a:ext uri="{FF2B5EF4-FFF2-40B4-BE49-F238E27FC236}">
                  <a16:creationId xmlns:a16="http://schemas.microsoft.com/office/drawing/2014/main" id="{794563BE-DCEB-C5A6-161E-11B928CEE8F5}"/>
                </a:ext>
              </a:extLst>
            </p:cNvPr>
            <p:cNvSpPr/>
            <p:nvPr/>
          </p:nvSpPr>
          <p:spPr>
            <a:xfrm>
              <a:off x="-1022510" y="1917139"/>
              <a:ext cx="4252" cy="2893"/>
            </a:xfrm>
            <a:custGeom>
              <a:avLst/>
              <a:gdLst>
                <a:gd name="connsiteX0" fmla="*/ 2131 w 4252"/>
                <a:gd name="connsiteY0" fmla="*/ 126 h 2893"/>
                <a:gd name="connsiteX1" fmla="*/ -2121 w 4252"/>
                <a:gd name="connsiteY1" fmla="*/ -2665 h 2893"/>
                <a:gd name="connsiteX2" fmla="*/ 2075 w 4252"/>
                <a:gd name="connsiteY2" fmla="*/ -114 h 2893"/>
                <a:gd name="connsiteX3" fmla="*/ 2131 w 4252"/>
                <a:gd name="connsiteY3" fmla="*/ 126 h 2893"/>
              </a:gdLst>
              <a:ahLst/>
              <a:cxnLst>
                <a:cxn ang="0">
                  <a:pos x="connsiteX0" y="connsiteY0"/>
                </a:cxn>
                <a:cxn ang="0">
                  <a:pos x="connsiteX1" y="connsiteY1"/>
                </a:cxn>
                <a:cxn ang="0">
                  <a:pos x="connsiteX2" y="connsiteY2"/>
                </a:cxn>
                <a:cxn ang="0">
                  <a:pos x="connsiteX3" y="connsiteY3"/>
                </a:cxn>
              </a:cxnLst>
              <a:rect l="l" t="t" r="r" b="b"/>
              <a:pathLst>
                <a:path w="4252" h="2893">
                  <a:moveTo>
                    <a:pt x="2131" y="126"/>
                  </a:moveTo>
                  <a:cubicBezTo>
                    <a:pt x="356" y="-114"/>
                    <a:pt x="-1197" y="-1149"/>
                    <a:pt x="-2121" y="-2665"/>
                  </a:cubicBezTo>
                  <a:cubicBezTo>
                    <a:pt x="-254" y="-3127"/>
                    <a:pt x="1632" y="-1981"/>
                    <a:pt x="2075" y="-114"/>
                  </a:cubicBezTo>
                  <a:cubicBezTo>
                    <a:pt x="2094" y="-40"/>
                    <a:pt x="2112" y="52"/>
                    <a:pt x="2131" y="126"/>
                  </a:cubicBezTo>
                  <a:close/>
                </a:path>
              </a:pathLst>
            </a:custGeom>
            <a:solidFill>
              <a:srgbClr val="020202"/>
            </a:solidFill>
            <a:ln w="1847" cap="flat">
              <a:noFill/>
              <a:prstDash val="solid"/>
              <a:miter/>
            </a:ln>
          </p:spPr>
          <p:txBody>
            <a:bodyPr rtlCol="0" anchor="ctr"/>
            <a:lstStyle/>
            <a:p>
              <a:endParaRPr lang="es-CO"/>
            </a:p>
          </p:txBody>
        </p:sp>
        <p:sp>
          <p:nvSpPr>
            <p:cNvPr id="125" name="Freeform: Shape 124">
              <a:extLst>
                <a:ext uri="{FF2B5EF4-FFF2-40B4-BE49-F238E27FC236}">
                  <a16:creationId xmlns:a16="http://schemas.microsoft.com/office/drawing/2014/main" id="{8EBE94C1-9C5C-CB4B-C144-A7E6C1A4E11E}"/>
                </a:ext>
              </a:extLst>
            </p:cNvPr>
            <p:cNvSpPr/>
            <p:nvPr/>
          </p:nvSpPr>
          <p:spPr>
            <a:xfrm>
              <a:off x="-1014210" y="1922596"/>
              <a:ext cx="4215" cy="2927"/>
            </a:xfrm>
            <a:custGeom>
              <a:avLst/>
              <a:gdLst>
                <a:gd name="connsiteX0" fmla="*/ 2094 w 4215"/>
                <a:gd name="connsiteY0" fmla="*/ 159 h 2927"/>
                <a:gd name="connsiteX1" fmla="*/ -2121 w 4215"/>
                <a:gd name="connsiteY1" fmla="*/ -2688 h 2927"/>
                <a:gd name="connsiteX2" fmla="*/ 2057 w 4215"/>
                <a:gd name="connsiteY2" fmla="*/ -7 h 2927"/>
                <a:gd name="connsiteX3" fmla="*/ 2094 w 4215"/>
                <a:gd name="connsiteY3" fmla="*/ 159 h 2927"/>
              </a:gdLst>
              <a:ahLst/>
              <a:cxnLst>
                <a:cxn ang="0">
                  <a:pos x="connsiteX0" y="connsiteY0"/>
                </a:cxn>
                <a:cxn ang="0">
                  <a:pos x="connsiteX1" y="connsiteY1"/>
                </a:cxn>
                <a:cxn ang="0">
                  <a:pos x="connsiteX2" y="connsiteY2"/>
                </a:cxn>
                <a:cxn ang="0">
                  <a:pos x="connsiteX3" y="connsiteY3"/>
                </a:cxn>
              </a:cxnLst>
              <a:rect l="l" t="t" r="r" b="b"/>
              <a:pathLst>
                <a:path w="4215" h="2927">
                  <a:moveTo>
                    <a:pt x="2094" y="159"/>
                  </a:moveTo>
                  <a:cubicBezTo>
                    <a:pt x="338" y="-99"/>
                    <a:pt x="-1215" y="-1153"/>
                    <a:pt x="-2121" y="-2688"/>
                  </a:cubicBezTo>
                  <a:cubicBezTo>
                    <a:pt x="-217" y="-3094"/>
                    <a:pt x="1650" y="-1911"/>
                    <a:pt x="2057" y="-7"/>
                  </a:cubicBezTo>
                  <a:cubicBezTo>
                    <a:pt x="2075" y="48"/>
                    <a:pt x="2075" y="104"/>
                    <a:pt x="2094" y="159"/>
                  </a:cubicBezTo>
                  <a:close/>
                </a:path>
              </a:pathLst>
            </a:custGeom>
            <a:solidFill>
              <a:srgbClr val="020202"/>
            </a:solidFill>
            <a:ln w="1847" cap="flat">
              <a:noFill/>
              <a:prstDash val="solid"/>
              <a:miter/>
            </a:ln>
          </p:spPr>
          <p:txBody>
            <a:bodyPr rtlCol="0" anchor="ctr"/>
            <a:lstStyle/>
            <a:p>
              <a:endParaRPr lang="es-CO"/>
            </a:p>
          </p:txBody>
        </p:sp>
        <p:sp>
          <p:nvSpPr>
            <p:cNvPr id="126" name="Freeform: Shape 125">
              <a:extLst>
                <a:ext uri="{FF2B5EF4-FFF2-40B4-BE49-F238E27FC236}">
                  <a16:creationId xmlns:a16="http://schemas.microsoft.com/office/drawing/2014/main" id="{1FC28AE3-58C7-6E22-4D57-745C1378D0A6}"/>
                </a:ext>
              </a:extLst>
            </p:cNvPr>
            <p:cNvSpPr/>
            <p:nvPr/>
          </p:nvSpPr>
          <p:spPr>
            <a:xfrm>
              <a:off x="-982634" y="1947186"/>
              <a:ext cx="4067" cy="3017"/>
            </a:xfrm>
            <a:custGeom>
              <a:avLst/>
              <a:gdLst>
                <a:gd name="connsiteX0" fmla="*/ 1946 w 4067"/>
                <a:gd name="connsiteY0" fmla="*/ 250 h 3017"/>
                <a:gd name="connsiteX1" fmla="*/ -2121 w 4067"/>
                <a:gd name="connsiteY1" fmla="*/ -2726 h 3017"/>
                <a:gd name="connsiteX2" fmla="*/ 1946 w 4067"/>
                <a:gd name="connsiteY2" fmla="*/ 250 h 3017"/>
              </a:gdLst>
              <a:ahLst/>
              <a:cxnLst>
                <a:cxn ang="0">
                  <a:pos x="connsiteX0" y="connsiteY0"/>
                </a:cxn>
                <a:cxn ang="0">
                  <a:pos x="connsiteX1" y="connsiteY1"/>
                </a:cxn>
                <a:cxn ang="0">
                  <a:pos x="connsiteX2" y="connsiteY2"/>
                </a:cxn>
              </a:cxnLst>
              <a:rect l="l" t="t" r="r" b="b"/>
              <a:pathLst>
                <a:path w="4067" h="3017">
                  <a:moveTo>
                    <a:pt x="1946" y="250"/>
                  </a:moveTo>
                  <a:cubicBezTo>
                    <a:pt x="245" y="-138"/>
                    <a:pt x="-1234" y="-1229"/>
                    <a:pt x="-2121" y="-2726"/>
                  </a:cubicBezTo>
                  <a:cubicBezTo>
                    <a:pt x="-180" y="-3022"/>
                    <a:pt x="1650" y="-1691"/>
                    <a:pt x="1946" y="250"/>
                  </a:cubicBezTo>
                  <a:close/>
                </a:path>
              </a:pathLst>
            </a:custGeom>
            <a:solidFill>
              <a:srgbClr val="020202"/>
            </a:solidFill>
            <a:ln w="1847" cap="flat">
              <a:noFill/>
              <a:prstDash val="solid"/>
              <a:miter/>
            </a:ln>
          </p:spPr>
          <p:txBody>
            <a:bodyPr rtlCol="0" anchor="ctr"/>
            <a:lstStyle/>
            <a:p>
              <a:endParaRPr lang="es-CO"/>
            </a:p>
          </p:txBody>
        </p:sp>
        <p:sp>
          <p:nvSpPr>
            <p:cNvPr id="127" name="Freeform: Shape 126">
              <a:extLst>
                <a:ext uri="{FF2B5EF4-FFF2-40B4-BE49-F238E27FC236}">
                  <a16:creationId xmlns:a16="http://schemas.microsoft.com/office/drawing/2014/main" id="{C16B9EBA-7F04-7620-8559-C5971FDC9C24}"/>
                </a:ext>
              </a:extLst>
            </p:cNvPr>
            <p:cNvSpPr/>
            <p:nvPr/>
          </p:nvSpPr>
          <p:spPr>
            <a:xfrm>
              <a:off x="-1018388" y="1919837"/>
              <a:ext cx="4233" cy="2913"/>
            </a:xfrm>
            <a:custGeom>
              <a:avLst/>
              <a:gdLst>
                <a:gd name="connsiteX0" fmla="*/ 2112 w 4233"/>
                <a:gd name="connsiteY0" fmla="*/ 146 h 2913"/>
                <a:gd name="connsiteX1" fmla="*/ -2121 w 4233"/>
                <a:gd name="connsiteY1" fmla="*/ -2683 h 2913"/>
                <a:gd name="connsiteX2" fmla="*/ 2094 w 4233"/>
                <a:gd name="connsiteY2" fmla="*/ 16 h 2913"/>
                <a:gd name="connsiteX3" fmla="*/ 2112 w 4233"/>
                <a:gd name="connsiteY3" fmla="*/ 146 h 2913"/>
              </a:gdLst>
              <a:ahLst/>
              <a:cxnLst>
                <a:cxn ang="0">
                  <a:pos x="connsiteX0" y="connsiteY0"/>
                </a:cxn>
                <a:cxn ang="0">
                  <a:pos x="connsiteX1" y="connsiteY1"/>
                </a:cxn>
                <a:cxn ang="0">
                  <a:pos x="connsiteX2" y="connsiteY2"/>
                </a:cxn>
                <a:cxn ang="0">
                  <a:pos x="connsiteX3" y="connsiteY3"/>
                </a:cxn>
              </a:cxnLst>
              <a:rect l="l" t="t" r="r" b="b"/>
              <a:pathLst>
                <a:path w="4233" h="2913">
                  <a:moveTo>
                    <a:pt x="2112" y="146"/>
                  </a:moveTo>
                  <a:cubicBezTo>
                    <a:pt x="356" y="-113"/>
                    <a:pt x="-1197" y="-1148"/>
                    <a:pt x="-2121" y="-2683"/>
                  </a:cubicBezTo>
                  <a:cubicBezTo>
                    <a:pt x="-217" y="-3108"/>
                    <a:pt x="1669" y="-1888"/>
                    <a:pt x="2094" y="16"/>
                  </a:cubicBezTo>
                  <a:cubicBezTo>
                    <a:pt x="2094" y="53"/>
                    <a:pt x="2112" y="109"/>
                    <a:pt x="2112" y="146"/>
                  </a:cubicBezTo>
                  <a:close/>
                </a:path>
              </a:pathLst>
            </a:custGeom>
            <a:solidFill>
              <a:srgbClr val="020202"/>
            </a:solidFill>
            <a:ln w="1847" cap="flat">
              <a:noFill/>
              <a:prstDash val="solid"/>
              <a:miter/>
            </a:ln>
          </p:spPr>
          <p:txBody>
            <a:bodyPr rtlCol="0" anchor="ctr"/>
            <a:lstStyle/>
            <a:p>
              <a:endParaRPr lang="es-CO"/>
            </a:p>
          </p:txBody>
        </p:sp>
        <p:sp>
          <p:nvSpPr>
            <p:cNvPr id="128" name="Freeform: Shape 127">
              <a:extLst>
                <a:ext uri="{FF2B5EF4-FFF2-40B4-BE49-F238E27FC236}">
                  <a16:creationId xmlns:a16="http://schemas.microsoft.com/office/drawing/2014/main" id="{0D05A5DF-26E5-5F77-EE81-CC2DC5E99797}"/>
                </a:ext>
              </a:extLst>
            </p:cNvPr>
            <p:cNvSpPr/>
            <p:nvPr/>
          </p:nvSpPr>
          <p:spPr>
            <a:xfrm>
              <a:off x="-1030737" y="1911666"/>
              <a:ext cx="4252" cy="2913"/>
            </a:xfrm>
            <a:custGeom>
              <a:avLst/>
              <a:gdLst>
                <a:gd name="connsiteX0" fmla="*/ 2131 w 4252"/>
                <a:gd name="connsiteY0" fmla="*/ 146 h 2913"/>
                <a:gd name="connsiteX1" fmla="*/ -2121 w 4252"/>
                <a:gd name="connsiteY1" fmla="*/ -2664 h 2913"/>
                <a:gd name="connsiteX2" fmla="*/ 2075 w 4252"/>
                <a:gd name="connsiteY2" fmla="*/ -150 h 2913"/>
                <a:gd name="connsiteX3" fmla="*/ 2131 w 4252"/>
                <a:gd name="connsiteY3" fmla="*/ 146 h 2913"/>
              </a:gdLst>
              <a:ahLst/>
              <a:cxnLst>
                <a:cxn ang="0">
                  <a:pos x="connsiteX0" y="connsiteY0"/>
                </a:cxn>
                <a:cxn ang="0">
                  <a:pos x="connsiteX1" y="connsiteY1"/>
                </a:cxn>
                <a:cxn ang="0">
                  <a:pos x="connsiteX2" y="connsiteY2"/>
                </a:cxn>
                <a:cxn ang="0">
                  <a:pos x="connsiteX3" y="connsiteY3"/>
                </a:cxn>
              </a:cxnLst>
              <a:rect l="l" t="t" r="r" b="b"/>
              <a:pathLst>
                <a:path w="4252" h="2913">
                  <a:moveTo>
                    <a:pt x="2131" y="146"/>
                  </a:moveTo>
                  <a:cubicBezTo>
                    <a:pt x="393" y="-187"/>
                    <a:pt x="-1141" y="-1203"/>
                    <a:pt x="-2121" y="-2664"/>
                  </a:cubicBezTo>
                  <a:cubicBezTo>
                    <a:pt x="-273" y="-3126"/>
                    <a:pt x="1613" y="-1999"/>
                    <a:pt x="2075" y="-150"/>
                  </a:cubicBezTo>
                  <a:cubicBezTo>
                    <a:pt x="2094" y="-57"/>
                    <a:pt x="2112" y="54"/>
                    <a:pt x="2131" y="146"/>
                  </a:cubicBezTo>
                  <a:close/>
                </a:path>
              </a:pathLst>
            </a:custGeom>
            <a:solidFill>
              <a:srgbClr val="020202"/>
            </a:solidFill>
            <a:ln w="1847" cap="flat">
              <a:noFill/>
              <a:prstDash val="solid"/>
              <a:miter/>
            </a:ln>
          </p:spPr>
          <p:txBody>
            <a:bodyPr rtlCol="0" anchor="ctr"/>
            <a:lstStyle/>
            <a:p>
              <a:endParaRPr lang="es-CO"/>
            </a:p>
          </p:txBody>
        </p:sp>
        <p:sp>
          <p:nvSpPr>
            <p:cNvPr id="129" name="Freeform: Shape 128">
              <a:extLst>
                <a:ext uri="{FF2B5EF4-FFF2-40B4-BE49-F238E27FC236}">
                  <a16:creationId xmlns:a16="http://schemas.microsoft.com/office/drawing/2014/main" id="{7FEBB08E-6582-617E-D87B-D9F362306F67}"/>
                </a:ext>
              </a:extLst>
            </p:cNvPr>
            <p:cNvSpPr/>
            <p:nvPr/>
          </p:nvSpPr>
          <p:spPr>
            <a:xfrm>
              <a:off x="-1108734" y="1876006"/>
              <a:ext cx="4251" cy="1600"/>
            </a:xfrm>
            <a:custGeom>
              <a:avLst/>
              <a:gdLst>
                <a:gd name="connsiteX0" fmla="*/ 2130 w 4251"/>
                <a:gd name="connsiteY0" fmla="*/ -1224 h 1600"/>
                <a:gd name="connsiteX1" fmla="*/ -2121 w 4251"/>
                <a:gd name="connsiteY1" fmla="*/ -2647 h 1600"/>
                <a:gd name="connsiteX2" fmla="*/ 2130 w 4251"/>
                <a:gd name="connsiteY2" fmla="*/ -1224 h 1600"/>
              </a:gdLst>
              <a:ahLst/>
              <a:cxnLst>
                <a:cxn ang="0">
                  <a:pos x="connsiteX0" y="connsiteY0"/>
                </a:cxn>
                <a:cxn ang="0">
                  <a:pos x="connsiteX1" y="connsiteY1"/>
                </a:cxn>
                <a:cxn ang="0">
                  <a:pos x="connsiteX2" y="connsiteY2"/>
                </a:cxn>
              </a:cxnLst>
              <a:rect l="l" t="t" r="r" b="b"/>
              <a:pathLst>
                <a:path w="4251" h="1600">
                  <a:moveTo>
                    <a:pt x="2130" y="-1224"/>
                  </a:moveTo>
                  <a:cubicBezTo>
                    <a:pt x="559" y="-984"/>
                    <a:pt x="-1012" y="-1520"/>
                    <a:pt x="-2121" y="-2647"/>
                  </a:cubicBezTo>
                  <a:cubicBezTo>
                    <a:pt x="-513" y="-2777"/>
                    <a:pt x="1206" y="-3165"/>
                    <a:pt x="2130" y="-1224"/>
                  </a:cubicBezTo>
                  <a:close/>
                </a:path>
              </a:pathLst>
            </a:custGeom>
            <a:solidFill>
              <a:srgbClr val="020202"/>
            </a:solidFill>
            <a:ln w="1847" cap="flat">
              <a:noFill/>
              <a:prstDash val="solid"/>
              <a:miter/>
            </a:ln>
          </p:spPr>
          <p:txBody>
            <a:bodyPr rtlCol="0" anchor="ctr"/>
            <a:lstStyle/>
            <a:p>
              <a:endParaRPr lang="es-CO"/>
            </a:p>
          </p:txBody>
        </p:sp>
        <p:sp>
          <p:nvSpPr>
            <p:cNvPr id="130" name="Freeform: Shape 129">
              <a:extLst>
                <a:ext uri="{FF2B5EF4-FFF2-40B4-BE49-F238E27FC236}">
                  <a16:creationId xmlns:a16="http://schemas.microsoft.com/office/drawing/2014/main" id="{6C1367DB-EB49-99F8-4800-6CCE23E2E41D}"/>
                </a:ext>
              </a:extLst>
            </p:cNvPr>
            <p:cNvSpPr/>
            <p:nvPr/>
          </p:nvSpPr>
          <p:spPr>
            <a:xfrm>
              <a:off x="-1104612" y="1877367"/>
              <a:ext cx="4233" cy="1581"/>
            </a:xfrm>
            <a:custGeom>
              <a:avLst/>
              <a:gdLst>
                <a:gd name="connsiteX0" fmla="*/ 2112 w 4233"/>
                <a:gd name="connsiteY0" fmla="*/ -1235 h 1581"/>
                <a:gd name="connsiteX1" fmla="*/ -2121 w 4233"/>
                <a:gd name="connsiteY1" fmla="*/ -2677 h 1581"/>
                <a:gd name="connsiteX2" fmla="*/ 2112 w 4233"/>
                <a:gd name="connsiteY2" fmla="*/ -1235 h 1581"/>
              </a:gdLst>
              <a:ahLst/>
              <a:cxnLst>
                <a:cxn ang="0">
                  <a:pos x="connsiteX0" y="connsiteY0"/>
                </a:cxn>
                <a:cxn ang="0">
                  <a:pos x="connsiteX1" y="connsiteY1"/>
                </a:cxn>
                <a:cxn ang="0">
                  <a:pos x="connsiteX2" y="connsiteY2"/>
                </a:cxn>
              </a:cxnLst>
              <a:rect l="l" t="t" r="r" b="b"/>
              <a:pathLst>
                <a:path w="4233" h="1581">
                  <a:moveTo>
                    <a:pt x="2112" y="-1235"/>
                  </a:moveTo>
                  <a:cubicBezTo>
                    <a:pt x="559" y="-1013"/>
                    <a:pt x="-1031" y="-1549"/>
                    <a:pt x="-2121" y="-2677"/>
                  </a:cubicBezTo>
                  <a:cubicBezTo>
                    <a:pt x="-513" y="-2770"/>
                    <a:pt x="1188" y="-3139"/>
                    <a:pt x="2112" y="-1235"/>
                  </a:cubicBezTo>
                  <a:close/>
                </a:path>
              </a:pathLst>
            </a:custGeom>
            <a:solidFill>
              <a:srgbClr val="020202"/>
            </a:solidFill>
            <a:ln w="1847" cap="flat">
              <a:noFill/>
              <a:prstDash val="solid"/>
              <a:miter/>
            </a:ln>
          </p:spPr>
          <p:txBody>
            <a:bodyPr rtlCol="0" anchor="ctr"/>
            <a:lstStyle/>
            <a:p>
              <a:endParaRPr lang="es-CO"/>
            </a:p>
          </p:txBody>
        </p:sp>
        <p:sp>
          <p:nvSpPr>
            <p:cNvPr id="131" name="Freeform: Shape 130">
              <a:extLst>
                <a:ext uri="{FF2B5EF4-FFF2-40B4-BE49-F238E27FC236}">
                  <a16:creationId xmlns:a16="http://schemas.microsoft.com/office/drawing/2014/main" id="{08FCB90B-52FA-9718-9DB4-0A615BCE495E}"/>
                </a:ext>
              </a:extLst>
            </p:cNvPr>
            <p:cNvSpPr/>
            <p:nvPr/>
          </p:nvSpPr>
          <p:spPr>
            <a:xfrm>
              <a:off x="-1100489" y="1878713"/>
              <a:ext cx="4215" cy="1559"/>
            </a:xfrm>
            <a:custGeom>
              <a:avLst/>
              <a:gdLst>
                <a:gd name="connsiteX0" fmla="*/ 2094 w 4215"/>
                <a:gd name="connsiteY0" fmla="*/ -1250 h 1559"/>
                <a:gd name="connsiteX1" fmla="*/ -2121 w 4215"/>
                <a:gd name="connsiteY1" fmla="*/ -2729 h 1559"/>
                <a:gd name="connsiteX2" fmla="*/ 2094 w 4215"/>
                <a:gd name="connsiteY2" fmla="*/ -1250 h 1559"/>
              </a:gdLst>
              <a:ahLst/>
              <a:cxnLst>
                <a:cxn ang="0">
                  <a:pos x="connsiteX0" y="connsiteY0"/>
                </a:cxn>
                <a:cxn ang="0">
                  <a:pos x="connsiteX1" y="connsiteY1"/>
                </a:cxn>
                <a:cxn ang="0">
                  <a:pos x="connsiteX2" y="connsiteY2"/>
                </a:cxn>
              </a:cxnLst>
              <a:rect l="l" t="t" r="r" b="b"/>
              <a:pathLst>
                <a:path w="4215" h="1559">
                  <a:moveTo>
                    <a:pt x="2094" y="-1250"/>
                  </a:moveTo>
                  <a:cubicBezTo>
                    <a:pt x="541" y="-1047"/>
                    <a:pt x="-1031" y="-1583"/>
                    <a:pt x="-2121" y="-2729"/>
                  </a:cubicBezTo>
                  <a:cubicBezTo>
                    <a:pt x="-513" y="-2748"/>
                    <a:pt x="1206" y="-3099"/>
                    <a:pt x="2094" y="-1250"/>
                  </a:cubicBezTo>
                  <a:close/>
                </a:path>
              </a:pathLst>
            </a:custGeom>
            <a:solidFill>
              <a:srgbClr val="020202"/>
            </a:solidFill>
            <a:ln w="1847" cap="flat">
              <a:noFill/>
              <a:prstDash val="solid"/>
              <a:miter/>
            </a:ln>
          </p:spPr>
          <p:txBody>
            <a:bodyPr rtlCol="0" anchor="ctr"/>
            <a:lstStyle/>
            <a:p>
              <a:endParaRPr lang="es-CO"/>
            </a:p>
          </p:txBody>
        </p:sp>
        <p:sp>
          <p:nvSpPr>
            <p:cNvPr id="132" name="Freeform: Shape 131">
              <a:extLst>
                <a:ext uri="{FF2B5EF4-FFF2-40B4-BE49-F238E27FC236}">
                  <a16:creationId xmlns:a16="http://schemas.microsoft.com/office/drawing/2014/main" id="{14DBA329-9166-F842-B0E2-07C33744F490}"/>
                </a:ext>
              </a:extLst>
            </p:cNvPr>
            <p:cNvSpPr/>
            <p:nvPr/>
          </p:nvSpPr>
          <p:spPr>
            <a:xfrm>
              <a:off x="-1075882" y="1888335"/>
              <a:ext cx="2920" cy="1464"/>
            </a:xfrm>
            <a:custGeom>
              <a:avLst/>
              <a:gdLst>
                <a:gd name="connsiteX0" fmla="*/ 799 w 2920"/>
                <a:gd name="connsiteY0" fmla="*/ -1334 h 1464"/>
                <a:gd name="connsiteX1" fmla="*/ -2121 w 2920"/>
                <a:gd name="connsiteY1" fmla="*/ -2665 h 1464"/>
                <a:gd name="connsiteX2" fmla="*/ 799 w 2920"/>
                <a:gd name="connsiteY2" fmla="*/ -1334 h 1464"/>
              </a:gdLst>
              <a:ahLst/>
              <a:cxnLst>
                <a:cxn ang="0">
                  <a:pos x="connsiteX0" y="connsiteY0"/>
                </a:cxn>
                <a:cxn ang="0">
                  <a:pos x="connsiteX1" y="connsiteY1"/>
                </a:cxn>
                <a:cxn ang="0">
                  <a:pos x="connsiteX2" y="connsiteY2"/>
                </a:cxn>
              </a:cxnLst>
              <a:rect l="l" t="t" r="r" b="b"/>
              <a:pathLst>
                <a:path w="2920" h="1464">
                  <a:moveTo>
                    <a:pt x="799" y="-1334"/>
                  </a:moveTo>
                  <a:cubicBezTo>
                    <a:pt x="-347" y="-1167"/>
                    <a:pt x="-1493" y="-1685"/>
                    <a:pt x="-2121" y="-2665"/>
                  </a:cubicBezTo>
                  <a:cubicBezTo>
                    <a:pt x="-957" y="-3016"/>
                    <a:pt x="300" y="-2443"/>
                    <a:pt x="799" y="-1334"/>
                  </a:cubicBezTo>
                  <a:close/>
                </a:path>
              </a:pathLst>
            </a:custGeom>
            <a:solidFill>
              <a:srgbClr val="020202"/>
            </a:solidFill>
            <a:ln w="1847" cap="flat">
              <a:noFill/>
              <a:prstDash val="solid"/>
              <a:miter/>
            </a:ln>
          </p:spPr>
          <p:txBody>
            <a:bodyPr rtlCol="0" anchor="ctr"/>
            <a:lstStyle/>
            <a:p>
              <a:endParaRPr lang="es-CO"/>
            </a:p>
          </p:txBody>
        </p:sp>
        <p:sp>
          <p:nvSpPr>
            <p:cNvPr id="133" name="Freeform: Shape 132">
              <a:extLst>
                <a:ext uri="{FF2B5EF4-FFF2-40B4-BE49-F238E27FC236}">
                  <a16:creationId xmlns:a16="http://schemas.microsoft.com/office/drawing/2014/main" id="{688657FD-2B3C-0E6B-8F04-71247CF03E3F}"/>
                </a:ext>
              </a:extLst>
            </p:cNvPr>
            <p:cNvSpPr/>
            <p:nvPr/>
          </p:nvSpPr>
          <p:spPr>
            <a:xfrm>
              <a:off x="-1073054" y="1889671"/>
              <a:ext cx="2865" cy="1393"/>
            </a:xfrm>
            <a:custGeom>
              <a:avLst/>
              <a:gdLst>
                <a:gd name="connsiteX0" fmla="*/ 744 w 2865"/>
                <a:gd name="connsiteY0" fmla="*/ -1393 h 1393"/>
                <a:gd name="connsiteX1" fmla="*/ -2121 w 2865"/>
                <a:gd name="connsiteY1" fmla="*/ -2725 h 1393"/>
                <a:gd name="connsiteX2" fmla="*/ 744 w 2865"/>
                <a:gd name="connsiteY2" fmla="*/ -1393 h 1393"/>
              </a:gdLst>
              <a:ahLst/>
              <a:cxnLst>
                <a:cxn ang="0">
                  <a:pos x="connsiteX0" y="connsiteY0"/>
                </a:cxn>
                <a:cxn ang="0">
                  <a:pos x="connsiteX1" y="connsiteY1"/>
                </a:cxn>
                <a:cxn ang="0">
                  <a:pos x="connsiteX2" y="connsiteY2"/>
                </a:cxn>
              </a:cxnLst>
              <a:rect l="l" t="t" r="r" b="b"/>
              <a:pathLst>
                <a:path w="2865" h="1393">
                  <a:moveTo>
                    <a:pt x="744" y="-1393"/>
                  </a:moveTo>
                  <a:cubicBezTo>
                    <a:pt x="-383" y="-1264"/>
                    <a:pt x="-1493" y="-1782"/>
                    <a:pt x="-2121" y="-2725"/>
                  </a:cubicBezTo>
                  <a:cubicBezTo>
                    <a:pt x="-975" y="-2928"/>
                    <a:pt x="171" y="-2392"/>
                    <a:pt x="744" y="-1393"/>
                  </a:cubicBezTo>
                  <a:close/>
                </a:path>
              </a:pathLst>
            </a:custGeom>
            <a:solidFill>
              <a:srgbClr val="020202"/>
            </a:solidFill>
            <a:ln w="1847" cap="flat">
              <a:noFill/>
              <a:prstDash val="solid"/>
              <a:miter/>
            </a:ln>
          </p:spPr>
          <p:txBody>
            <a:bodyPr rtlCol="0" anchor="ctr"/>
            <a:lstStyle/>
            <a:p>
              <a:endParaRPr lang="es-CO"/>
            </a:p>
          </p:txBody>
        </p:sp>
        <p:sp>
          <p:nvSpPr>
            <p:cNvPr id="134" name="Freeform: Shape 133">
              <a:extLst>
                <a:ext uri="{FF2B5EF4-FFF2-40B4-BE49-F238E27FC236}">
                  <a16:creationId xmlns:a16="http://schemas.microsoft.com/office/drawing/2014/main" id="{201A8521-4657-53D6-4ADD-6618D76EF129}"/>
                </a:ext>
              </a:extLst>
            </p:cNvPr>
            <p:cNvSpPr/>
            <p:nvPr/>
          </p:nvSpPr>
          <p:spPr>
            <a:xfrm>
              <a:off x="-1063607" y="1893914"/>
              <a:ext cx="2865" cy="1558"/>
            </a:xfrm>
            <a:custGeom>
              <a:avLst/>
              <a:gdLst>
                <a:gd name="connsiteX0" fmla="*/ 744 w 2865"/>
                <a:gd name="connsiteY0" fmla="*/ -1218 h 1558"/>
                <a:gd name="connsiteX1" fmla="*/ -2121 w 2865"/>
                <a:gd name="connsiteY1" fmla="*/ -2716 h 1558"/>
                <a:gd name="connsiteX2" fmla="*/ 744 w 2865"/>
                <a:gd name="connsiteY2" fmla="*/ -1218 h 1558"/>
              </a:gdLst>
              <a:ahLst/>
              <a:cxnLst>
                <a:cxn ang="0">
                  <a:pos x="connsiteX0" y="connsiteY0"/>
                </a:cxn>
                <a:cxn ang="0">
                  <a:pos x="connsiteX1" y="connsiteY1"/>
                </a:cxn>
                <a:cxn ang="0">
                  <a:pos x="connsiteX2" y="connsiteY2"/>
                </a:cxn>
              </a:cxnLst>
              <a:rect l="l" t="t" r="r" b="b"/>
              <a:pathLst>
                <a:path w="2865" h="1558">
                  <a:moveTo>
                    <a:pt x="744" y="-1218"/>
                  </a:moveTo>
                  <a:cubicBezTo>
                    <a:pt x="-421" y="-1126"/>
                    <a:pt x="-1530" y="-1717"/>
                    <a:pt x="-2121" y="-2716"/>
                  </a:cubicBezTo>
                  <a:cubicBezTo>
                    <a:pt x="-809" y="-2882"/>
                    <a:pt x="319" y="-2716"/>
                    <a:pt x="744" y="-1218"/>
                  </a:cubicBezTo>
                  <a:close/>
                </a:path>
              </a:pathLst>
            </a:custGeom>
            <a:solidFill>
              <a:srgbClr val="020202"/>
            </a:solidFill>
            <a:ln w="1847" cap="flat">
              <a:noFill/>
              <a:prstDash val="solid"/>
              <a:miter/>
            </a:ln>
          </p:spPr>
          <p:txBody>
            <a:bodyPr rtlCol="0" anchor="ctr"/>
            <a:lstStyle/>
            <a:p>
              <a:endParaRPr lang="es-CO"/>
            </a:p>
          </p:txBody>
        </p:sp>
        <p:sp>
          <p:nvSpPr>
            <p:cNvPr id="135" name="Freeform: Shape 134">
              <a:extLst>
                <a:ext uri="{FF2B5EF4-FFF2-40B4-BE49-F238E27FC236}">
                  <a16:creationId xmlns:a16="http://schemas.microsoft.com/office/drawing/2014/main" id="{03BF1134-0468-7F50-56CD-027307E657B6}"/>
                </a:ext>
              </a:extLst>
            </p:cNvPr>
            <p:cNvSpPr/>
            <p:nvPr/>
          </p:nvSpPr>
          <p:spPr>
            <a:xfrm>
              <a:off x="-1048374" y="1902025"/>
              <a:ext cx="2773" cy="1500"/>
            </a:xfrm>
            <a:custGeom>
              <a:avLst/>
              <a:gdLst>
                <a:gd name="connsiteX0" fmla="*/ 652 w 2773"/>
                <a:gd name="connsiteY0" fmla="*/ -1269 h 1500"/>
                <a:gd name="connsiteX1" fmla="*/ -2121 w 2773"/>
                <a:gd name="connsiteY1" fmla="*/ -2766 h 1500"/>
                <a:gd name="connsiteX2" fmla="*/ 652 w 2773"/>
                <a:gd name="connsiteY2" fmla="*/ -1269 h 1500"/>
              </a:gdLst>
              <a:ahLst/>
              <a:cxnLst>
                <a:cxn ang="0">
                  <a:pos x="connsiteX0" y="connsiteY0"/>
                </a:cxn>
                <a:cxn ang="0">
                  <a:pos x="connsiteX1" y="connsiteY1"/>
                </a:cxn>
                <a:cxn ang="0">
                  <a:pos x="connsiteX2" y="connsiteY2"/>
                </a:cxn>
              </a:cxnLst>
              <a:rect l="l" t="t" r="r" b="b"/>
              <a:pathLst>
                <a:path w="2773" h="1500">
                  <a:moveTo>
                    <a:pt x="652" y="-1269"/>
                  </a:moveTo>
                  <a:cubicBezTo>
                    <a:pt x="-476" y="-1232"/>
                    <a:pt x="-1530" y="-1805"/>
                    <a:pt x="-2121" y="-2766"/>
                  </a:cubicBezTo>
                  <a:cubicBezTo>
                    <a:pt x="-901" y="-2785"/>
                    <a:pt x="171" y="-2582"/>
                    <a:pt x="652" y="-1269"/>
                  </a:cubicBezTo>
                  <a:close/>
                </a:path>
              </a:pathLst>
            </a:custGeom>
            <a:solidFill>
              <a:srgbClr val="020202"/>
            </a:solidFill>
            <a:ln w="1847" cap="flat">
              <a:noFill/>
              <a:prstDash val="solid"/>
              <a:miter/>
            </a:ln>
          </p:spPr>
          <p:txBody>
            <a:bodyPr rtlCol="0" anchor="ctr"/>
            <a:lstStyle/>
            <a:p>
              <a:endParaRPr lang="es-CO"/>
            </a:p>
          </p:txBody>
        </p:sp>
        <p:sp>
          <p:nvSpPr>
            <p:cNvPr id="136" name="Freeform: Shape 135">
              <a:extLst>
                <a:ext uri="{FF2B5EF4-FFF2-40B4-BE49-F238E27FC236}">
                  <a16:creationId xmlns:a16="http://schemas.microsoft.com/office/drawing/2014/main" id="{03F25F41-73B0-FB3A-C1F5-933A92D21727}"/>
                </a:ext>
              </a:extLst>
            </p:cNvPr>
            <p:cNvSpPr/>
            <p:nvPr/>
          </p:nvSpPr>
          <p:spPr>
            <a:xfrm>
              <a:off x="-1045693" y="1903437"/>
              <a:ext cx="2791" cy="1569"/>
            </a:xfrm>
            <a:custGeom>
              <a:avLst/>
              <a:gdLst>
                <a:gd name="connsiteX0" fmla="*/ 670 w 2791"/>
                <a:gd name="connsiteY0" fmla="*/ -1202 h 1569"/>
                <a:gd name="connsiteX1" fmla="*/ -2121 w 2791"/>
                <a:gd name="connsiteY1" fmla="*/ -2754 h 1569"/>
                <a:gd name="connsiteX2" fmla="*/ 670 w 2791"/>
                <a:gd name="connsiteY2" fmla="*/ -1202 h 1569"/>
              </a:gdLst>
              <a:ahLst/>
              <a:cxnLst>
                <a:cxn ang="0">
                  <a:pos x="connsiteX0" y="connsiteY0"/>
                </a:cxn>
                <a:cxn ang="0">
                  <a:pos x="connsiteX1" y="connsiteY1"/>
                </a:cxn>
                <a:cxn ang="0">
                  <a:pos x="connsiteX2" y="connsiteY2"/>
                </a:cxn>
              </a:cxnLst>
              <a:rect l="l" t="t" r="r" b="b"/>
              <a:pathLst>
                <a:path w="2791" h="1569">
                  <a:moveTo>
                    <a:pt x="670" y="-1202"/>
                  </a:moveTo>
                  <a:cubicBezTo>
                    <a:pt x="-476" y="-1146"/>
                    <a:pt x="-1567" y="-1756"/>
                    <a:pt x="-2121" y="-2754"/>
                  </a:cubicBezTo>
                  <a:cubicBezTo>
                    <a:pt x="-864" y="-2828"/>
                    <a:pt x="301" y="-2625"/>
                    <a:pt x="670" y="-1202"/>
                  </a:cubicBezTo>
                  <a:close/>
                </a:path>
              </a:pathLst>
            </a:custGeom>
            <a:solidFill>
              <a:srgbClr val="020202"/>
            </a:solidFill>
            <a:ln w="1847" cap="flat">
              <a:noFill/>
              <a:prstDash val="solid"/>
              <a:miter/>
            </a:ln>
          </p:spPr>
          <p:txBody>
            <a:bodyPr rtlCol="0" anchor="ctr"/>
            <a:lstStyle/>
            <a:p>
              <a:endParaRPr lang="es-CO"/>
            </a:p>
          </p:txBody>
        </p:sp>
        <p:sp>
          <p:nvSpPr>
            <p:cNvPr id="137" name="Freeform: Shape 136">
              <a:extLst>
                <a:ext uri="{FF2B5EF4-FFF2-40B4-BE49-F238E27FC236}">
                  <a16:creationId xmlns:a16="http://schemas.microsoft.com/office/drawing/2014/main" id="{A962AD07-7688-05BA-1BD7-E68D70794F63}"/>
                </a:ext>
              </a:extLst>
            </p:cNvPr>
            <p:cNvSpPr/>
            <p:nvPr/>
          </p:nvSpPr>
          <p:spPr>
            <a:xfrm>
              <a:off x="-1036080" y="1908896"/>
              <a:ext cx="2791" cy="1509"/>
            </a:xfrm>
            <a:custGeom>
              <a:avLst/>
              <a:gdLst>
                <a:gd name="connsiteX0" fmla="*/ 670 w 2791"/>
                <a:gd name="connsiteY0" fmla="*/ -1262 h 1509"/>
                <a:gd name="connsiteX1" fmla="*/ -2121 w 2791"/>
                <a:gd name="connsiteY1" fmla="*/ -2759 h 1509"/>
                <a:gd name="connsiteX2" fmla="*/ 670 w 2791"/>
                <a:gd name="connsiteY2" fmla="*/ -1262 h 1509"/>
              </a:gdLst>
              <a:ahLst/>
              <a:cxnLst>
                <a:cxn ang="0">
                  <a:pos x="connsiteX0" y="connsiteY0"/>
                </a:cxn>
                <a:cxn ang="0">
                  <a:pos x="connsiteX1" y="connsiteY1"/>
                </a:cxn>
                <a:cxn ang="0">
                  <a:pos x="connsiteX2" y="connsiteY2"/>
                </a:cxn>
              </a:cxnLst>
              <a:rect l="l" t="t" r="r" b="b"/>
              <a:pathLst>
                <a:path w="2791" h="1509">
                  <a:moveTo>
                    <a:pt x="670" y="-1262"/>
                  </a:moveTo>
                  <a:cubicBezTo>
                    <a:pt x="-476" y="-1206"/>
                    <a:pt x="-1548" y="-1780"/>
                    <a:pt x="-2121" y="-2759"/>
                  </a:cubicBezTo>
                  <a:cubicBezTo>
                    <a:pt x="-901" y="-2815"/>
                    <a:pt x="208" y="-2611"/>
                    <a:pt x="670" y="-1262"/>
                  </a:cubicBezTo>
                  <a:close/>
                </a:path>
              </a:pathLst>
            </a:custGeom>
            <a:solidFill>
              <a:srgbClr val="020202"/>
            </a:solidFill>
            <a:ln w="1847" cap="flat">
              <a:noFill/>
              <a:prstDash val="solid"/>
              <a:miter/>
            </a:ln>
          </p:spPr>
          <p:txBody>
            <a:bodyPr rtlCol="0" anchor="ctr"/>
            <a:lstStyle/>
            <a:p>
              <a:endParaRPr lang="es-CO"/>
            </a:p>
          </p:txBody>
        </p:sp>
        <p:sp>
          <p:nvSpPr>
            <p:cNvPr id="138" name="Freeform: Shape 137">
              <a:extLst>
                <a:ext uri="{FF2B5EF4-FFF2-40B4-BE49-F238E27FC236}">
                  <a16:creationId xmlns:a16="http://schemas.microsoft.com/office/drawing/2014/main" id="{97A99697-E72F-EDFF-C250-24EF2124185B}"/>
                </a:ext>
              </a:extLst>
            </p:cNvPr>
            <p:cNvSpPr/>
            <p:nvPr/>
          </p:nvSpPr>
          <p:spPr>
            <a:xfrm>
              <a:off x="-1033399" y="1910307"/>
              <a:ext cx="2810" cy="1557"/>
            </a:xfrm>
            <a:custGeom>
              <a:avLst/>
              <a:gdLst>
                <a:gd name="connsiteX0" fmla="*/ 689 w 2810"/>
                <a:gd name="connsiteY0" fmla="*/ -1213 h 1557"/>
                <a:gd name="connsiteX1" fmla="*/ -2121 w 2810"/>
                <a:gd name="connsiteY1" fmla="*/ -2748 h 1557"/>
                <a:gd name="connsiteX2" fmla="*/ 689 w 2810"/>
                <a:gd name="connsiteY2" fmla="*/ -1213 h 1557"/>
              </a:gdLst>
              <a:ahLst/>
              <a:cxnLst>
                <a:cxn ang="0">
                  <a:pos x="connsiteX0" y="connsiteY0"/>
                </a:cxn>
                <a:cxn ang="0">
                  <a:pos x="connsiteX1" y="connsiteY1"/>
                </a:cxn>
                <a:cxn ang="0">
                  <a:pos x="connsiteX2" y="connsiteY2"/>
                </a:cxn>
              </a:cxnLst>
              <a:rect l="l" t="t" r="r" b="b"/>
              <a:pathLst>
                <a:path w="2810" h="1557">
                  <a:moveTo>
                    <a:pt x="689" y="-1213"/>
                  </a:moveTo>
                  <a:cubicBezTo>
                    <a:pt x="-458" y="-1158"/>
                    <a:pt x="-1549" y="-1749"/>
                    <a:pt x="-2121" y="-2748"/>
                  </a:cubicBezTo>
                  <a:cubicBezTo>
                    <a:pt x="-901" y="-2840"/>
                    <a:pt x="263" y="-2655"/>
                    <a:pt x="689" y="-1213"/>
                  </a:cubicBezTo>
                  <a:close/>
                </a:path>
              </a:pathLst>
            </a:custGeom>
            <a:solidFill>
              <a:srgbClr val="020202"/>
            </a:solidFill>
            <a:ln w="1847" cap="flat">
              <a:noFill/>
              <a:prstDash val="solid"/>
              <a:miter/>
            </a:ln>
          </p:spPr>
          <p:txBody>
            <a:bodyPr rtlCol="0" anchor="ctr"/>
            <a:lstStyle/>
            <a:p>
              <a:endParaRPr lang="es-CO"/>
            </a:p>
          </p:txBody>
        </p:sp>
        <p:sp>
          <p:nvSpPr>
            <p:cNvPr id="139" name="Freeform: Shape 138">
              <a:extLst>
                <a:ext uri="{FF2B5EF4-FFF2-40B4-BE49-F238E27FC236}">
                  <a16:creationId xmlns:a16="http://schemas.microsoft.com/office/drawing/2014/main" id="{9B379107-0494-0BE0-40F2-D0611874A29F}"/>
                </a:ext>
              </a:extLst>
            </p:cNvPr>
            <p:cNvSpPr/>
            <p:nvPr/>
          </p:nvSpPr>
          <p:spPr>
            <a:xfrm>
              <a:off x="-1025043" y="1915688"/>
              <a:ext cx="2662" cy="1645"/>
            </a:xfrm>
            <a:custGeom>
              <a:avLst/>
              <a:gdLst>
                <a:gd name="connsiteX0" fmla="*/ 541 w 2662"/>
                <a:gd name="connsiteY0" fmla="*/ -1122 h 1645"/>
                <a:gd name="connsiteX1" fmla="*/ -2121 w 2662"/>
                <a:gd name="connsiteY1" fmla="*/ -2768 h 1645"/>
                <a:gd name="connsiteX2" fmla="*/ 541 w 2662"/>
                <a:gd name="connsiteY2" fmla="*/ -1122 h 1645"/>
              </a:gdLst>
              <a:ahLst/>
              <a:cxnLst>
                <a:cxn ang="0">
                  <a:pos x="connsiteX0" y="connsiteY0"/>
                </a:cxn>
                <a:cxn ang="0">
                  <a:pos x="connsiteX1" y="connsiteY1"/>
                </a:cxn>
                <a:cxn ang="0">
                  <a:pos x="connsiteX2" y="connsiteY2"/>
                </a:cxn>
              </a:cxnLst>
              <a:rect l="l" t="t" r="r" b="b"/>
              <a:pathLst>
                <a:path w="2662" h="1645">
                  <a:moveTo>
                    <a:pt x="541" y="-1122"/>
                  </a:moveTo>
                  <a:cubicBezTo>
                    <a:pt x="-587" y="-1140"/>
                    <a:pt x="-1604" y="-1769"/>
                    <a:pt x="-2121" y="-2768"/>
                  </a:cubicBezTo>
                  <a:cubicBezTo>
                    <a:pt x="-901" y="-2749"/>
                    <a:pt x="171" y="-2508"/>
                    <a:pt x="541" y="-1122"/>
                  </a:cubicBezTo>
                  <a:close/>
                </a:path>
              </a:pathLst>
            </a:custGeom>
            <a:solidFill>
              <a:srgbClr val="020202"/>
            </a:solidFill>
            <a:ln w="1847" cap="flat">
              <a:noFill/>
              <a:prstDash val="solid"/>
              <a:miter/>
            </a:ln>
          </p:spPr>
          <p:txBody>
            <a:bodyPr rtlCol="0" anchor="ctr"/>
            <a:lstStyle/>
            <a:p>
              <a:endParaRPr lang="es-CO"/>
            </a:p>
          </p:txBody>
        </p:sp>
        <p:sp>
          <p:nvSpPr>
            <p:cNvPr id="140" name="Freeform: Shape 139">
              <a:extLst>
                <a:ext uri="{FF2B5EF4-FFF2-40B4-BE49-F238E27FC236}">
                  <a16:creationId xmlns:a16="http://schemas.microsoft.com/office/drawing/2014/main" id="{62441965-9731-201D-7B71-B31A3751A7E6}"/>
                </a:ext>
              </a:extLst>
            </p:cNvPr>
            <p:cNvSpPr/>
            <p:nvPr/>
          </p:nvSpPr>
          <p:spPr>
            <a:xfrm>
              <a:off x="-986756" y="1944454"/>
              <a:ext cx="2643" cy="1682"/>
            </a:xfrm>
            <a:custGeom>
              <a:avLst/>
              <a:gdLst>
                <a:gd name="connsiteX0" fmla="*/ 522 w 2643"/>
                <a:gd name="connsiteY0" fmla="*/ -1085 h 1682"/>
                <a:gd name="connsiteX1" fmla="*/ -2121 w 2643"/>
                <a:gd name="connsiteY1" fmla="*/ -2768 h 1682"/>
                <a:gd name="connsiteX2" fmla="*/ 522 w 2643"/>
                <a:gd name="connsiteY2" fmla="*/ -1085 h 1682"/>
              </a:gdLst>
              <a:ahLst/>
              <a:cxnLst>
                <a:cxn ang="0">
                  <a:pos x="connsiteX0" y="connsiteY0"/>
                </a:cxn>
                <a:cxn ang="0">
                  <a:pos x="connsiteX1" y="connsiteY1"/>
                </a:cxn>
                <a:cxn ang="0">
                  <a:pos x="connsiteX2" y="connsiteY2"/>
                </a:cxn>
              </a:cxnLst>
              <a:rect l="l" t="t" r="r" b="b"/>
              <a:pathLst>
                <a:path w="2643" h="1682">
                  <a:moveTo>
                    <a:pt x="522" y="-1085"/>
                  </a:moveTo>
                  <a:cubicBezTo>
                    <a:pt x="-606" y="-1122"/>
                    <a:pt x="-1604" y="-1769"/>
                    <a:pt x="-2121" y="-2768"/>
                  </a:cubicBezTo>
                  <a:cubicBezTo>
                    <a:pt x="-846" y="-2749"/>
                    <a:pt x="245" y="-2527"/>
                    <a:pt x="522" y="-1085"/>
                  </a:cubicBezTo>
                  <a:close/>
                </a:path>
              </a:pathLst>
            </a:custGeom>
            <a:solidFill>
              <a:srgbClr val="020202"/>
            </a:solidFill>
            <a:ln w="1847" cap="flat">
              <a:noFill/>
              <a:prstDash val="solid"/>
              <a:miter/>
            </a:ln>
          </p:spPr>
          <p:txBody>
            <a:bodyPr rtlCol="0" anchor="ctr"/>
            <a:lstStyle/>
            <a:p>
              <a:endParaRPr lang="es-CO"/>
            </a:p>
          </p:txBody>
        </p:sp>
        <p:sp>
          <p:nvSpPr>
            <p:cNvPr id="141" name="Freeform: Shape 140">
              <a:extLst>
                <a:ext uri="{FF2B5EF4-FFF2-40B4-BE49-F238E27FC236}">
                  <a16:creationId xmlns:a16="http://schemas.microsoft.com/office/drawing/2014/main" id="{053C2F0E-418A-02FE-18E7-EEB539DCF230}"/>
                </a:ext>
              </a:extLst>
            </p:cNvPr>
            <p:cNvSpPr/>
            <p:nvPr/>
          </p:nvSpPr>
          <p:spPr>
            <a:xfrm>
              <a:off x="-911532" y="2021157"/>
              <a:ext cx="1368" cy="1590"/>
            </a:xfrm>
            <a:custGeom>
              <a:avLst/>
              <a:gdLst>
                <a:gd name="connsiteX0" fmla="*/ -753 w 1368"/>
                <a:gd name="connsiteY0" fmla="*/ -1177 h 1590"/>
                <a:gd name="connsiteX1" fmla="*/ -2121 w 1368"/>
                <a:gd name="connsiteY1" fmla="*/ -2768 h 1590"/>
                <a:gd name="connsiteX2" fmla="*/ -753 w 1368"/>
                <a:gd name="connsiteY2" fmla="*/ -1177 h 1590"/>
              </a:gdLst>
              <a:ahLst/>
              <a:cxnLst>
                <a:cxn ang="0">
                  <a:pos x="connsiteX0" y="connsiteY0"/>
                </a:cxn>
                <a:cxn ang="0">
                  <a:pos x="connsiteX1" y="connsiteY1"/>
                </a:cxn>
                <a:cxn ang="0">
                  <a:pos x="connsiteX2" y="connsiteY2"/>
                </a:cxn>
              </a:cxnLst>
              <a:rect l="l" t="t" r="r" b="b"/>
              <a:pathLst>
                <a:path w="1368" h="1590">
                  <a:moveTo>
                    <a:pt x="-753" y="-1177"/>
                  </a:moveTo>
                  <a:cubicBezTo>
                    <a:pt x="-1493" y="-1381"/>
                    <a:pt x="-2047" y="-2010"/>
                    <a:pt x="-2121" y="-2768"/>
                  </a:cubicBezTo>
                  <a:cubicBezTo>
                    <a:pt x="-1401" y="-2545"/>
                    <a:pt x="-864" y="-1936"/>
                    <a:pt x="-753" y="-1177"/>
                  </a:cubicBezTo>
                  <a:close/>
                </a:path>
              </a:pathLst>
            </a:custGeom>
            <a:solidFill>
              <a:srgbClr val="020202"/>
            </a:solidFill>
            <a:ln w="1847" cap="flat">
              <a:noFill/>
              <a:prstDash val="solid"/>
              <a:miter/>
            </a:ln>
          </p:spPr>
          <p:txBody>
            <a:bodyPr rtlCol="0" anchor="ctr"/>
            <a:lstStyle/>
            <a:p>
              <a:endParaRPr lang="es-CO"/>
            </a:p>
          </p:txBody>
        </p:sp>
        <p:sp>
          <p:nvSpPr>
            <p:cNvPr id="142" name="Freeform: Shape 141">
              <a:extLst>
                <a:ext uri="{FF2B5EF4-FFF2-40B4-BE49-F238E27FC236}">
                  <a16:creationId xmlns:a16="http://schemas.microsoft.com/office/drawing/2014/main" id="{E0EBFC59-D23A-9BAA-9C77-F5BD3CD6FD84}"/>
                </a:ext>
              </a:extLst>
            </p:cNvPr>
            <p:cNvSpPr/>
            <p:nvPr/>
          </p:nvSpPr>
          <p:spPr>
            <a:xfrm>
              <a:off x="-918409" y="2013005"/>
              <a:ext cx="1442" cy="1552"/>
            </a:xfrm>
            <a:custGeom>
              <a:avLst/>
              <a:gdLst>
                <a:gd name="connsiteX0" fmla="*/ -679 w 1442"/>
                <a:gd name="connsiteY0" fmla="*/ -1215 h 1552"/>
                <a:gd name="connsiteX1" fmla="*/ -2121 w 1442"/>
                <a:gd name="connsiteY1" fmla="*/ -2768 h 1552"/>
                <a:gd name="connsiteX2" fmla="*/ -679 w 1442"/>
                <a:gd name="connsiteY2" fmla="*/ -1215 h 1552"/>
              </a:gdLst>
              <a:ahLst/>
              <a:cxnLst>
                <a:cxn ang="0">
                  <a:pos x="connsiteX0" y="connsiteY0"/>
                </a:cxn>
                <a:cxn ang="0">
                  <a:pos x="connsiteX1" y="connsiteY1"/>
                </a:cxn>
                <a:cxn ang="0">
                  <a:pos x="connsiteX2" y="connsiteY2"/>
                </a:cxn>
              </a:cxnLst>
              <a:rect l="l" t="t" r="r" b="b"/>
              <a:pathLst>
                <a:path w="1442" h="1552">
                  <a:moveTo>
                    <a:pt x="-679" y="-1215"/>
                  </a:moveTo>
                  <a:cubicBezTo>
                    <a:pt x="-1456" y="-1344"/>
                    <a:pt x="-2047" y="-1973"/>
                    <a:pt x="-2121" y="-2768"/>
                  </a:cubicBezTo>
                  <a:cubicBezTo>
                    <a:pt x="-1364" y="-2601"/>
                    <a:pt x="-790" y="-1991"/>
                    <a:pt x="-679" y="-1215"/>
                  </a:cubicBezTo>
                  <a:close/>
                </a:path>
              </a:pathLst>
            </a:custGeom>
            <a:solidFill>
              <a:srgbClr val="020202"/>
            </a:solidFill>
            <a:ln w="1847" cap="flat">
              <a:noFill/>
              <a:prstDash val="solid"/>
              <a:miter/>
            </a:ln>
          </p:spPr>
          <p:txBody>
            <a:bodyPr rtlCol="0" anchor="ctr"/>
            <a:lstStyle/>
            <a:p>
              <a:endParaRPr lang="es-CO"/>
            </a:p>
          </p:txBody>
        </p:sp>
        <p:sp>
          <p:nvSpPr>
            <p:cNvPr id="143" name="Freeform: Shape 142">
              <a:extLst>
                <a:ext uri="{FF2B5EF4-FFF2-40B4-BE49-F238E27FC236}">
                  <a16:creationId xmlns:a16="http://schemas.microsoft.com/office/drawing/2014/main" id="{982EFF16-DEF0-4A0A-BCB3-B6A1014E6799}"/>
                </a:ext>
              </a:extLst>
            </p:cNvPr>
            <p:cNvSpPr/>
            <p:nvPr/>
          </p:nvSpPr>
          <p:spPr>
            <a:xfrm>
              <a:off x="-919703" y="2011581"/>
              <a:ext cx="1405" cy="1552"/>
            </a:xfrm>
            <a:custGeom>
              <a:avLst/>
              <a:gdLst>
                <a:gd name="connsiteX0" fmla="*/ -716 w 1405"/>
                <a:gd name="connsiteY0" fmla="*/ -1215 h 1552"/>
                <a:gd name="connsiteX1" fmla="*/ -2121 w 1405"/>
                <a:gd name="connsiteY1" fmla="*/ -2768 h 1552"/>
                <a:gd name="connsiteX2" fmla="*/ -716 w 1405"/>
                <a:gd name="connsiteY2" fmla="*/ -1215 h 1552"/>
              </a:gdLst>
              <a:ahLst/>
              <a:cxnLst>
                <a:cxn ang="0">
                  <a:pos x="connsiteX0" y="connsiteY0"/>
                </a:cxn>
                <a:cxn ang="0">
                  <a:pos x="connsiteX1" y="connsiteY1"/>
                </a:cxn>
                <a:cxn ang="0">
                  <a:pos x="connsiteX2" y="connsiteY2"/>
                </a:cxn>
              </a:cxnLst>
              <a:rect l="l" t="t" r="r" b="b"/>
              <a:pathLst>
                <a:path w="1405" h="1552">
                  <a:moveTo>
                    <a:pt x="-716" y="-1215"/>
                  </a:moveTo>
                  <a:cubicBezTo>
                    <a:pt x="-1456" y="-1400"/>
                    <a:pt x="-2011" y="-2010"/>
                    <a:pt x="-2121" y="-2768"/>
                  </a:cubicBezTo>
                  <a:cubicBezTo>
                    <a:pt x="-1401" y="-2564"/>
                    <a:pt x="-846" y="-1954"/>
                    <a:pt x="-716" y="-1215"/>
                  </a:cubicBezTo>
                  <a:close/>
                </a:path>
              </a:pathLst>
            </a:custGeom>
            <a:solidFill>
              <a:srgbClr val="020202"/>
            </a:solidFill>
            <a:ln w="1847" cap="flat">
              <a:noFill/>
              <a:prstDash val="solid"/>
              <a:miter/>
            </a:ln>
          </p:spPr>
          <p:txBody>
            <a:bodyPr rtlCol="0" anchor="ctr"/>
            <a:lstStyle/>
            <a:p>
              <a:endParaRPr lang="es-CO"/>
            </a:p>
          </p:txBody>
        </p:sp>
        <p:sp>
          <p:nvSpPr>
            <p:cNvPr id="144" name="Freeform: Shape 143">
              <a:extLst>
                <a:ext uri="{FF2B5EF4-FFF2-40B4-BE49-F238E27FC236}">
                  <a16:creationId xmlns:a16="http://schemas.microsoft.com/office/drawing/2014/main" id="{BE984088-2C86-BA5F-1645-60BE31A82BD9}"/>
                </a:ext>
              </a:extLst>
            </p:cNvPr>
            <p:cNvSpPr/>
            <p:nvPr/>
          </p:nvSpPr>
          <p:spPr>
            <a:xfrm>
              <a:off x="-920998" y="2010176"/>
              <a:ext cx="1386" cy="1516"/>
            </a:xfrm>
            <a:custGeom>
              <a:avLst/>
              <a:gdLst>
                <a:gd name="connsiteX0" fmla="*/ -735 w 1386"/>
                <a:gd name="connsiteY0" fmla="*/ -1251 h 1516"/>
                <a:gd name="connsiteX1" fmla="*/ -2121 w 1386"/>
                <a:gd name="connsiteY1" fmla="*/ -2768 h 1516"/>
              </a:gdLst>
              <a:ahLst/>
              <a:cxnLst>
                <a:cxn ang="0">
                  <a:pos x="connsiteX0" y="connsiteY0"/>
                </a:cxn>
                <a:cxn ang="0">
                  <a:pos x="connsiteX1" y="connsiteY1"/>
                </a:cxn>
              </a:cxnLst>
              <a:rect l="l" t="t" r="r" b="b"/>
              <a:pathLst>
                <a:path w="1386" h="1516">
                  <a:moveTo>
                    <a:pt x="-735" y="-1251"/>
                  </a:moveTo>
                  <a:cubicBezTo>
                    <a:pt x="-1456" y="-1437"/>
                    <a:pt x="-2010" y="-2028"/>
                    <a:pt x="-2121" y="-2768"/>
                  </a:cubicBezTo>
                  <a:close/>
                </a:path>
              </a:pathLst>
            </a:custGeom>
            <a:solidFill>
              <a:srgbClr val="020202"/>
            </a:solidFill>
            <a:ln w="1847" cap="flat">
              <a:noFill/>
              <a:prstDash val="solid"/>
              <a:miter/>
            </a:ln>
          </p:spPr>
          <p:txBody>
            <a:bodyPr rtlCol="0" anchor="ctr"/>
            <a:lstStyle/>
            <a:p>
              <a:endParaRPr lang="es-CO"/>
            </a:p>
          </p:txBody>
        </p:sp>
        <p:sp>
          <p:nvSpPr>
            <p:cNvPr id="145" name="Freeform: Shape 144">
              <a:extLst>
                <a:ext uri="{FF2B5EF4-FFF2-40B4-BE49-F238E27FC236}">
                  <a16:creationId xmlns:a16="http://schemas.microsoft.com/office/drawing/2014/main" id="{2AA89C7F-086B-0C69-B12E-A2D9A6588916}"/>
                </a:ext>
              </a:extLst>
            </p:cNvPr>
            <p:cNvSpPr/>
            <p:nvPr/>
          </p:nvSpPr>
          <p:spPr>
            <a:xfrm>
              <a:off x="-928023" y="2002060"/>
              <a:ext cx="1442" cy="1571"/>
            </a:xfrm>
            <a:custGeom>
              <a:avLst/>
              <a:gdLst>
                <a:gd name="connsiteX0" fmla="*/ -679 w 1442"/>
                <a:gd name="connsiteY0" fmla="*/ -1196 h 1571"/>
                <a:gd name="connsiteX1" fmla="*/ -2121 w 1442"/>
                <a:gd name="connsiteY1" fmla="*/ -2768 h 1571"/>
                <a:gd name="connsiteX2" fmla="*/ -679 w 1442"/>
                <a:gd name="connsiteY2" fmla="*/ -1196 h 1571"/>
              </a:gdLst>
              <a:ahLst/>
              <a:cxnLst>
                <a:cxn ang="0">
                  <a:pos x="connsiteX0" y="connsiteY0"/>
                </a:cxn>
                <a:cxn ang="0">
                  <a:pos x="connsiteX1" y="connsiteY1"/>
                </a:cxn>
                <a:cxn ang="0">
                  <a:pos x="connsiteX2" y="connsiteY2"/>
                </a:cxn>
              </a:cxnLst>
              <a:rect l="l" t="t" r="r" b="b"/>
              <a:pathLst>
                <a:path w="1442" h="1571">
                  <a:moveTo>
                    <a:pt x="-679" y="-1196"/>
                  </a:moveTo>
                  <a:cubicBezTo>
                    <a:pt x="-1438" y="-1363"/>
                    <a:pt x="-2029" y="-1991"/>
                    <a:pt x="-2121" y="-2768"/>
                  </a:cubicBezTo>
                  <a:cubicBezTo>
                    <a:pt x="-1364" y="-2601"/>
                    <a:pt x="-772" y="-1972"/>
                    <a:pt x="-679" y="-1196"/>
                  </a:cubicBezTo>
                  <a:close/>
                </a:path>
              </a:pathLst>
            </a:custGeom>
            <a:solidFill>
              <a:srgbClr val="020202"/>
            </a:solidFill>
            <a:ln w="1847" cap="flat">
              <a:noFill/>
              <a:prstDash val="solid"/>
              <a:miter/>
            </a:ln>
          </p:spPr>
          <p:txBody>
            <a:bodyPr rtlCol="0" anchor="ctr"/>
            <a:lstStyle/>
            <a:p>
              <a:endParaRPr lang="es-CO"/>
            </a:p>
          </p:txBody>
        </p:sp>
        <p:sp>
          <p:nvSpPr>
            <p:cNvPr id="146" name="Freeform: Shape 145">
              <a:extLst>
                <a:ext uri="{FF2B5EF4-FFF2-40B4-BE49-F238E27FC236}">
                  <a16:creationId xmlns:a16="http://schemas.microsoft.com/office/drawing/2014/main" id="{7829BE79-0841-5182-660A-4B22B7E7B986}"/>
                </a:ext>
              </a:extLst>
            </p:cNvPr>
            <p:cNvSpPr/>
            <p:nvPr/>
          </p:nvSpPr>
          <p:spPr>
            <a:xfrm>
              <a:off x="-929317" y="2000692"/>
              <a:ext cx="1423" cy="1553"/>
            </a:xfrm>
            <a:custGeom>
              <a:avLst/>
              <a:gdLst>
                <a:gd name="connsiteX0" fmla="*/ -698 w 1423"/>
                <a:gd name="connsiteY0" fmla="*/ -1214 h 1553"/>
                <a:gd name="connsiteX1" fmla="*/ -2121 w 1423"/>
                <a:gd name="connsiteY1" fmla="*/ -2768 h 1553"/>
                <a:gd name="connsiteX2" fmla="*/ -698 w 1423"/>
                <a:gd name="connsiteY2" fmla="*/ -1214 h 1553"/>
              </a:gdLst>
              <a:ahLst/>
              <a:cxnLst>
                <a:cxn ang="0">
                  <a:pos x="connsiteX0" y="connsiteY0"/>
                </a:cxn>
                <a:cxn ang="0">
                  <a:pos x="connsiteX1" y="connsiteY1"/>
                </a:cxn>
                <a:cxn ang="0">
                  <a:pos x="connsiteX2" y="connsiteY2"/>
                </a:cxn>
              </a:cxnLst>
              <a:rect l="l" t="t" r="r" b="b"/>
              <a:pathLst>
                <a:path w="1423" h="1553">
                  <a:moveTo>
                    <a:pt x="-698" y="-1214"/>
                  </a:moveTo>
                  <a:cubicBezTo>
                    <a:pt x="-1456" y="-1381"/>
                    <a:pt x="-2010" y="-2009"/>
                    <a:pt x="-2121" y="-2768"/>
                  </a:cubicBezTo>
                  <a:cubicBezTo>
                    <a:pt x="-1382" y="-2582"/>
                    <a:pt x="-827" y="-1972"/>
                    <a:pt x="-698" y="-1214"/>
                  </a:cubicBezTo>
                  <a:close/>
                </a:path>
              </a:pathLst>
            </a:custGeom>
            <a:solidFill>
              <a:srgbClr val="020202"/>
            </a:solidFill>
            <a:ln w="1847" cap="flat">
              <a:noFill/>
              <a:prstDash val="solid"/>
              <a:miter/>
            </a:ln>
          </p:spPr>
          <p:txBody>
            <a:bodyPr rtlCol="0" anchor="ctr"/>
            <a:lstStyle/>
            <a:p>
              <a:endParaRPr lang="es-CO"/>
            </a:p>
          </p:txBody>
        </p:sp>
        <p:sp>
          <p:nvSpPr>
            <p:cNvPr id="147" name="Freeform: Shape 146">
              <a:extLst>
                <a:ext uri="{FF2B5EF4-FFF2-40B4-BE49-F238E27FC236}">
                  <a16:creationId xmlns:a16="http://schemas.microsoft.com/office/drawing/2014/main" id="{8CA8F6E7-CB6B-663E-DEF1-A1C835011E7C}"/>
                </a:ext>
              </a:extLst>
            </p:cNvPr>
            <p:cNvSpPr/>
            <p:nvPr/>
          </p:nvSpPr>
          <p:spPr>
            <a:xfrm>
              <a:off x="-930574" y="1999232"/>
              <a:ext cx="1368" cy="1515"/>
            </a:xfrm>
            <a:custGeom>
              <a:avLst/>
              <a:gdLst>
                <a:gd name="connsiteX0" fmla="*/ -753 w 1368"/>
                <a:gd name="connsiteY0" fmla="*/ -1252 h 1515"/>
                <a:gd name="connsiteX1" fmla="*/ -2121 w 1368"/>
                <a:gd name="connsiteY1" fmla="*/ -2768 h 1515"/>
              </a:gdLst>
              <a:ahLst/>
              <a:cxnLst>
                <a:cxn ang="0">
                  <a:pos x="connsiteX0" y="connsiteY0"/>
                </a:cxn>
                <a:cxn ang="0">
                  <a:pos x="connsiteX1" y="connsiteY1"/>
                </a:cxn>
              </a:cxnLst>
              <a:rect l="l" t="t" r="r" b="b"/>
              <a:pathLst>
                <a:path w="1368" h="1515">
                  <a:moveTo>
                    <a:pt x="-753" y="-1252"/>
                  </a:moveTo>
                  <a:cubicBezTo>
                    <a:pt x="-1493" y="-1400"/>
                    <a:pt x="-2047" y="-2010"/>
                    <a:pt x="-2121" y="-2768"/>
                  </a:cubicBezTo>
                  <a:close/>
                </a:path>
              </a:pathLst>
            </a:custGeom>
            <a:solidFill>
              <a:srgbClr val="020202"/>
            </a:solidFill>
            <a:ln w="1847" cap="flat">
              <a:noFill/>
              <a:prstDash val="solid"/>
              <a:miter/>
            </a:ln>
          </p:spPr>
          <p:txBody>
            <a:bodyPr rtlCol="0" anchor="ctr"/>
            <a:lstStyle/>
            <a:p>
              <a:endParaRPr lang="es-CO"/>
            </a:p>
          </p:txBody>
        </p:sp>
        <p:sp>
          <p:nvSpPr>
            <p:cNvPr id="148" name="Freeform: Shape 147">
              <a:extLst>
                <a:ext uri="{FF2B5EF4-FFF2-40B4-BE49-F238E27FC236}">
                  <a16:creationId xmlns:a16="http://schemas.microsoft.com/office/drawing/2014/main" id="{C49B827C-2D69-D830-E279-7CA6E50B7034}"/>
                </a:ext>
              </a:extLst>
            </p:cNvPr>
            <p:cNvSpPr/>
            <p:nvPr/>
          </p:nvSpPr>
          <p:spPr>
            <a:xfrm>
              <a:off x="-936046" y="1993741"/>
              <a:ext cx="1405" cy="1405"/>
            </a:xfrm>
            <a:custGeom>
              <a:avLst/>
              <a:gdLst>
                <a:gd name="connsiteX0" fmla="*/ -716 w 1405"/>
                <a:gd name="connsiteY0" fmla="*/ -1363 h 1405"/>
                <a:gd name="connsiteX1" fmla="*/ -2121 w 1405"/>
                <a:gd name="connsiteY1" fmla="*/ -2768 h 1405"/>
              </a:gdLst>
              <a:ahLst/>
              <a:cxnLst>
                <a:cxn ang="0">
                  <a:pos x="connsiteX0" y="connsiteY0"/>
                </a:cxn>
                <a:cxn ang="0">
                  <a:pos x="connsiteX1" y="connsiteY1"/>
                </a:cxn>
              </a:cxnLst>
              <a:rect l="l" t="t" r="r" b="b"/>
              <a:pathLst>
                <a:path w="1405" h="1405">
                  <a:moveTo>
                    <a:pt x="-716" y="-1363"/>
                  </a:moveTo>
                  <a:cubicBezTo>
                    <a:pt x="-1437" y="-1473"/>
                    <a:pt x="-2010" y="-2046"/>
                    <a:pt x="-2121" y="-2768"/>
                  </a:cubicBezTo>
                  <a:close/>
                </a:path>
              </a:pathLst>
            </a:custGeom>
            <a:solidFill>
              <a:srgbClr val="020202"/>
            </a:solidFill>
            <a:ln w="1847" cap="flat">
              <a:noFill/>
              <a:prstDash val="solid"/>
              <a:miter/>
            </a:ln>
          </p:spPr>
          <p:txBody>
            <a:bodyPr rtlCol="0" anchor="ctr"/>
            <a:lstStyle/>
            <a:p>
              <a:endParaRPr lang="es-CO"/>
            </a:p>
          </p:txBody>
        </p:sp>
        <p:sp>
          <p:nvSpPr>
            <p:cNvPr id="149" name="Freeform: Shape 148">
              <a:extLst>
                <a:ext uri="{FF2B5EF4-FFF2-40B4-BE49-F238E27FC236}">
                  <a16:creationId xmlns:a16="http://schemas.microsoft.com/office/drawing/2014/main" id="{9BC3E753-4327-D5F6-F65C-0167BD32B6B2}"/>
                </a:ext>
              </a:extLst>
            </p:cNvPr>
            <p:cNvSpPr/>
            <p:nvPr/>
          </p:nvSpPr>
          <p:spPr>
            <a:xfrm>
              <a:off x="-948599" y="1980153"/>
              <a:ext cx="1460" cy="1571"/>
            </a:xfrm>
            <a:custGeom>
              <a:avLst/>
              <a:gdLst>
                <a:gd name="connsiteX0" fmla="*/ -661 w 1460"/>
                <a:gd name="connsiteY0" fmla="*/ -1196 h 1571"/>
                <a:gd name="connsiteX1" fmla="*/ -2121 w 1460"/>
                <a:gd name="connsiteY1" fmla="*/ -2768 h 1571"/>
                <a:gd name="connsiteX2" fmla="*/ -661 w 1460"/>
                <a:gd name="connsiteY2" fmla="*/ -1196 h 1571"/>
              </a:gdLst>
              <a:ahLst/>
              <a:cxnLst>
                <a:cxn ang="0">
                  <a:pos x="connsiteX0" y="connsiteY0"/>
                </a:cxn>
                <a:cxn ang="0">
                  <a:pos x="connsiteX1" y="connsiteY1"/>
                </a:cxn>
                <a:cxn ang="0">
                  <a:pos x="connsiteX2" y="connsiteY2"/>
                </a:cxn>
              </a:cxnLst>
              <a:rect l="l" t="t" r="r" b="b"/>
              <a:pathLst>
                <a:path w="1460" h="1571">
                  <a:moveTo>
                    <a:pt x="-661" y="-1196"/>
                  </a:moveTo>
                  <a:cubicBezTo>
                    <a:pt x="-1437" y="-1363"/>
                    <a:pt x="-2010" y="-1991"/>
                    <a:pt x="-2121" y="-2768"/>
                  </a:cubicBezTo>
                  <a:cubicBezTo>
                    <a:pt x="-1345" y="-2601"/>
                    <a:pt x="-772" y="-1973"/>
                    <a:pt x="-661" y="-1196"/>
                  </a:cubicBezTo>
                  <a:close/>
                </a:path>
              </a:pathLst>
            </a:custGeom>
            <a:solidFill>
              <a:srgbClr val="020202"/>
            </a:solidFill>
            <a:ln w="1847" cap="flat">
              <a:noFill/>
              <a:prstDash val="solid"/>
              <a:miter/>
            </a:ln>
          </p:spPr>
          <p:txBody>
            <a:bodyPr rtlCol="0" anchor="ctr"/>
            <a:lstStyle/>
            <a:p>
              <a:endParaRPr lang="es-CO"/>
            </a:p>
          </p:txBody>
        </p:sp>
        <p:sp>
          <p:nvSpPr>
            <p:cNvPr id="150" name="Freeform: Shape 149">
              <a:extLst>
                <a:ext uri="{FF2B5EF4-FFF2-40B4-BE49-F238E27FC236}">
                  <a16:creationId xmlns:a16="http://schemas.microsoft.com/office/drawing/2014/main" id="{FDE55B41-F456-040A-7394-8F93B810F57D}"/>
                </a:ext>
              </a:extLst>
            </p:cNvPr>
            <p:cNvSpPr/>
            <p:nvPr/>
          </p:nvSpPr>
          <p:spPr>
            <a:xfrm>
              <a:off x="-949875" y="1978729"/>
              <a:ext cx="1442" cy="1553"/>
            </a:xfrm>
            <a:custGeom>
              <a:avLst/>
              <a:gdLst>
                <a:gd name="connsiteX0" fmla="*/ -679 w 1442"/>
                <a:gd name="connsiteY0" fmla="*/ -1214 h 1553"/>
                <a:gd name="connsiteX1" fmla="*/ -2121 w 1442"/>
                <a:gd name="connsiteY1" fmla="*/ -2768 h 1553"/>
                <a:gd name="connsiteX2" fmla="*/ -679 w 1442"/>
                <a:gd name="connsiteY2" fmla="*/ -1214 h 1553"/>
              </a:gdLst>
              <a:ahLst/>
              <a:cxnLst>
                <a:cxn ang="0">
                  <a:pos x="connsiteX0" y="connsiteY0"/>
                </a:cxn>
                <a:cxn ang="0">
                  <a:pos x="connsiteX1" y="connsiteY1"/>
                </a:cxn>
                <a:cxn ang="0">
                  <a:pos x="connsiteX2" y="connsiteY2"/>
                </a:cxn>
              </a:cxnLst>
              <a:rect l="l" t="t" r="r" b="b"/>
              <a:pathLst>
                <a:path w="1442" h="1553">
                  <a:moveTo>
                    <a:pt x="-679" y="-1214"/>
                  </a:moveTo>
                  <a:cubicBezTo>
                    <a:pt x="-1438" y="-1381"/>
                    <a:pt x="-2010" y="-1991"/>
                    <a:pt x="-2121" y="-2768"/>
                  </a:cubicBezTo>
                  <a:cubicBezTo>
                    <a:pt x="-1382" y="-2583"/>
                    <a:pt x="-809" y="-1973"/>
                    <a:pt x="-679" y="-1214"/>
                  </a:cubicBezTo>
                  <a:close/>
                </a:path>
              </a:pathLst>
            </a:custGeom>
            <a:solidFill>
              <a:srgbClr val="020202"/>
            </a:solidFill>
            <a:ln w="1847" cap="flat">
              <a:noFill/>
              <a:prstDash val="solid"/>
              <a:miter/>
            </a:ln>
          </p:spPr>
          <p:txBody>
            <a:bodyPr rtlCol="0" anchor="ctr"/>
            <a:lstStyle/>
            <a:p>
              <a:endParaRPr lang="es-CO"/>
            </a:p>
          </p:txBody>
        </p:sp>
        <p:sp>
          <p:nvSpPr>
            <p:cNvPr id="151" name="Freeform: Shape 150">
              <a:extLst>
                <a:ext uri="{FF2B5EF4-FFF2-40B4-BE49-F238E27FC236}">
                  <a16:creationId xmlns:a16="http://schemas.microsoft.com/office/drawing/2014/main" id="{FB494553-5982-4D24-1445-58DB6CFBBBF4}"/>
                </a:ext>
              </a:extLst>
            </p:cNvPr>
            <p:cNvSpPr/>
            <p:nvPr/>
          </p:nvSpPr>
          <p:spPr>
            <a:xfrm>
              <a:off x="-951150" y="1977324"/>
              <a:ext cx="1386" cy="1516"/>
            </a:xfrm>
            <a:custGeom>
              <a:avLst/>
              <a:gdLst>
                <a:gd name="connsiteX0" fmla="*/ -735 w 1386"/>
                <a:gd name="connsiteY0" fmla="*/ -1251 h 1516"/>
                <a:gd name="connsiteX1" fmla="*/ -2121 w 1386"/>
                <a:gd name="connsiteY1" fmla="*/ -2768 h 1516"/>
                <a:gd name="connsiteX2" fmla="*/ -735 w 1386"/>
                <a:gd name="connsiteY2" fmla="*/ -1251 h 1516"/>
              </a:gdLst>
              <a:ahLst/>
              <a:cxnLst>
                <a:cxn ang="0">
                  <a:pos x="connsiteX0" y="connsiteY0"/>
                </a:cxn>
                <a:cxn ang="0">
                  <a:pos x="connsiteX1" y="connsiteY1"/>
                </a:cxn>
                <a:cxn ang="0">
                  <a:pos x="connsiteX2" y="connsiteY2"/>
                </a:cxn>
              </a:cxnLst>
              <a:rect l="l" t="t" r="r" b="b"/>
              <a:pathLst>
                <a:path w="1386" h="1516">
                  <a:moveTo>
                    <a:pt x="-735" y="-1251"/>
                  </a:moveTo>
                  <a:cubicBezTo>
                    <a:pt x="-1493" y="-1381"/>
                    <a:pt x="-2047" y="-2010"/>
                    <a:pt x="-2121" y="-2768"/>
                  </a:cubicBezTo>
                  <a:cubicBezTo>
                    <a:pt x="-1419" y="-2546"/>
                    <a:pt x="-901" y="-1973"/>
                    <a:pt x="-735" y="-1251"/>
                  </a:cubicBezTo>
                  <a:close/>
                </a:path>
              </a:pathLst>
            </a:custGeom>
            <a:solidFill>
              <a:srgbClr val="020202"/>
            </a:solidFill>
            <a:ln w="1847" cap="flat">
              <a:noFill/>
              <a:prstDash val="solid"/>
              <a:miter/>
            </a:ln>
          </p:spPr>
          <p:txBody>
            <a:bodyPr rtlCol="0" anchor="ctr"/>
            <a:lstStyle/>
            <a:p>
              <a:endParaRPr lang="es-CO"/>
            </a:p>
          </p:txBody>
        </p:sp>
        <p:sp>
          <p:nvSpPr>
            <p:cNvPr id="152" name="Freeform: Shape 151">
              <a:extLst>
                <a:ext uri="{FF2B5EF4-FFF2-40B4-BE49-F238E27FC236}">
                  <a16:creationId xmlns:a16="http://schemas.microsoft.com/office/drawing/2014/main" id="{6FB4A2B1-38BA-15A7-D73C-4DF6A902C4DB}"/>
                </a:ext>
              </a:extLst>
            </p:cNvPr>
            <p:cNvSpPr/>
            <p:nvPr/>
          </p:nvSpPr>
          <p:spPr>
            <a:xfrm>
              <a:off x="-959562" y="1967840"/>
              <a:ext cx="1497" cy="1553"/>
            </a:xfrm>
            <a:custGeom>
              <a:avLst/>
              <a:gdLst>
                <a:gd name="connsiteX0" fmla="*/ -624 w 1497"/>
                <a:gd name="connsiteY0" fmla="*/ -1214 h 1553"/>
                <a:gd name="connsiteX1" fmla="*/ -2121 w 1497"/>
                <a:gd name="connsiteY1" fmla="*/ -2768 h 1553"/>
                <a:gd name="connsiteX2" fmla="*/ -624 w 1497"/>
                <a:gd name="connsiteY2" fmla="*/ -1214 h 1553"/>
              </a:gdLst>
              <a:ahLst/>
              <a:cxnLst>
                <a:cxn ang="0">
                  <a:pos x="connsiteX0" y="connsiteY0"/>
                </a:cxn>
                <a:cxn ang="0">
                  <a:pos x="connsiteX1" y="connsiteY1"/>
                </a:cxn>
                <a:cxn ang="0">
                  <a:pos x="connsiteX2" y="connsiteY2"/>
                </a:cxn>
              </a:cxnLst>
              <a:rect l="l" t="t" r="r" b="b"/>
              <a:pathLst>
                <a:path w="1497" h="1553">
                  <a:moveTo>
                    <a:pt x="-624" y="-1214"/>
                  </a:moveTo>
                  <a:cubicBezTo>
                    <a:pt x="-1401" y="-1363"/>
                    <a:pt x="-2010" y="-1991"/>
                    <a:pt x="-2121" y="-2768"/>
                  </a:cubicBezTo>
                  <a:cubicBezTo>
                    <a:pt x="-1345" y="-2619"/>
                    <a:pt x="-735" y="-1991"/>
                    <a:pt x="-624" y="-1214"/>
                  </a:cubicBezTo>
                  <a:close/>
                </a:path>
              </a:pathLst>
            </a:custGeom>
            <a:solidFill>
              <a:srgbClr val="020202"/>
            </a:solidFill>
            <a:ln w="1847" cap="flat">
              <a:noFill/>
              <a:prstDash val="solid"/>
              <a:miter/>
            </a:ln>
          </p:spPr>
          <p:txBody>
            <a:bodyPr rtlCol="0" anchor="ctr"/>
            <a:lstStyle/>
            <a:p>
              <a:endParaRPr lang="es-CO"/>
            </a:p>
          </p:txBody>
        </p:sp>
        <p:sp>
          <p:nvSpPr>
            <p:cNvPr id="153" name="Freeform: Shape 152">
              <a:extLst>
                <a:ext uri="{FF2B5EF4-FFF2-40B4-BE49-F238E27FC236}">
                  <a16:creationId xmlns:a16="http://schemas.microsoft.com/office/drawing/2014/main" id="{CB62E19B-9E99-797F-D87E-D0E92EE16BC7}"/>
                </a:ext>
              </a:extLst>
            </p:cNvPr>
            <p:cNvSpPr/>
            <p:nvPr/>
          </p:nvSpPr>
          <p:spPr>
            <a:xfrm>
              <a:off x="-960893" y="1966454"/>
              <a:ext cx="1479" cy="1534"/>
            </a:xfrm>
            <a:custGeom>
              <a:avLst/>
              <a:gdLst>
                <a:gd name="connsiteX0" fmla="*/ -642 w 1479"/>
                <a:gd name="connsiteY0" fmla="*/ -1233 h 1534"/>
                <a:gd name="connsiteX1" fmla="*/ -2121 w 1479"/>
                <a:gd name="connsiteY1" fmla="*/ -2768 h 1534"/>
                <a:gd name="connsiteX2" fmla="*/ -642 w 1479"/>
                <a:gd name="connsiteY2" fmla="*/ -1233 h 1534"/>
              </a:gdLst>
              <a:ahLst/>
              <a:cxnLst>
                <a:cxn ang="0">
                  <a:pos x="connsiteX0" y="connsiteY0"/>
                </a:cxn>
                <a:cxn ang="0">
                  <a:pos x="connsiteX1" y="connsiteY1"/>
                </a:cxn>
                <a:cxn ang="0">
                  <a:pos x="connsiteX2" y="connsiteY2"/>
                </a:cxn>
              </a:cxnLst>
              <a:rect l="l" t="t" r="r" b="b"/>
              <a:pathLst>
                <a:path w="1479" h="1534">
                  <a:moveTo>
                    <a:pt x="-642" y="-1233"/>
                  </a:moveTo>
                  <a:cubicBezTo>
                    <a:pt x="-1438" y="-1344"/>
                    <a:pt x="-2047" y="-1972"/>
                    <a:pt x="-2121" y="-2768"/>
                  </a:cubicBezTo>
                  <a:cubicBezTo>
                    <a:pt x="-1345" y="-2619"/>
                    <a:pt x="-753" y="-2009"/>
                    <a:pt x="-642" y="-1233"/>
                  </a:cubicBezTo>
                  <a:close/>
                </a:path>
              </a:pathLst>
            </a:custGeom>
            <a:solidFill>
              <a:srgbClr val="020202"/>
            </a:solidFill>
            <a:ln w="1847" cap="flat">
              <a:noFill/>
              <a:prstDash val="solid"/>
              <a:miter/>
            </a:ln>
          </p:spPr>
          <p:txBody>
            <a:bodyPr rtlCol="0" anchor="ctr"/>
            <a:lstStyle/>
            <a:p>
              <a:endParaRPr lang="es-CO"/>
            </a:p>
          </p:txBody>
        </p:sp>
        <p:sp>
          <p:nvSpPr>
            <p:cNvPr id="154" name="Freeform: Shape 153">
              <a:extLst>
                <a:ext uri="{FF2B5EF4-FFF2-40B4-BE49-F238E27FC236}">
                  <a16:creationId xmlns:a16="http://schemas.microsoft.com/office/drawing/2014/main" id="{4B4B4844-F0C1-ACBA-73E9-B1F4ED1347B5}"/>
                </a:ext>
              </a:extLst>
            </p:cNvPr>
            <p:cNvSpPr/>
            <p:nvPr/>
          </p:nvSpPr>
          <p:spPr>
            <a:xfrm>
              <a:off x="-962261" y="1965086"/>
              <a:ext cx="1497" cy="1516"/>
            </a:xfrm>
            <a:custGeom>
              <a:avLst/>
              <a:gdLst>
                <a:gd name="connsiteX0" fmla="*/ -624 w 1497"/>
                <a:gd name="connsiteY0" fmla="*/ -1251 h 1516"/>
                <a:gd name="connsiteX1" fmla="*/ -2121 w 1497"/>
                <a:gd name="connsiteY1" fmla="*/ -2768 h 1516"/>
                <a:gd name="connsiteX2" fmla="*/ -624 w 1497"/>
                <a:gd name="connsiteY2" fmla="*/ -1251 h 1516"/>
              </a:gdLst>
              <a:ahLst/>
              <a:cxnLst>
                <a:cxn ang="0">
                  <a:pos x="connsiteX0" y="connsiteY0"/>
                </a:cxn>
                <a:cxn ang="0">
                  <a:pos x="connsiteX1" y="connsiteY1"/>
                </a:cxn>
                <a:cxn ang="0">
                  <a:pos x="connsiteX2" y="connsiteY2"/>
                </a:cxn>
              </a:cxnLst>
              <a:rect l="l" t="t" r="r" b="b"/>
              <a:pathLst>
                <a:path w="1497" h="1516">
                  <a:moveTo>
                    <a:pt x="-624" y="-1251"/>
                  </a:moveTo>
                  <a:cubicBezTo>
                    <a:pt x="-1401" y="-1381"/>
                    <a:pt x="-1992" y="-1991"/>
                    <a:pt x="-2121" y="-2768"/>
                  </a:cubicBezTo>
                  <a:cubicBezTo>
                    <a:pt x="-1345" y="-2638"/>
                    <a:pt x="-753" y="-2028"/>
                    <a:pt x="-624" y="-1251"/>
                  </a:cubicBezTo>
                  <a:close/>
                </a:path>
              </a:pathLst>
            </a:custGeom>
            <a:solidFill>
              <a:srgbClr val="020202"/>
            </a:solidFill>
            <a:ln w="1847" cap="flat">
              <a:noFill/>
              <a:prstDash val="solid"/>
              <a:miter/>
            </a:ln>
          </p:spPr>
          <p:txBody>
            <a:bodyPr rtlCol="0" anchor="ctr"/>
            <a:lstStyle/>
            <a:p>
              <a:endParaRPr lang="es-CO"/>
            </a:p>
          </p:txBody>
        </p:sp>
        <p:sp>
          <p:nvSpPr>
            <p:cNvPr id="155" name="Freeform: Shape 154">
              <a:extLst>
                <a:ext uri="{FF2B5EF4-FFF2-40B4-BE49-F238E27FC236}">
                  <a16:creationId xmlns:a16="http://schemas.microsoft.com/office/drawing/2014/main" id="{10FCFF4C-0406-D73B-64FB-9DD03D6F2137}"/>
                </a:ext>
              </a:extLst>
            </p:cNvPr>
            <p:cNvSpPr/>
            <p:nvPr/>
          </p:nvSpPr>
          <p:spPr>
            <a:xfrm>
              <a:off x="-1026633" y="1914431"/>
              <a:ext cx="1626" cy="1275"/>
            </a:xfrm>
            <a:custGeom>
              <a:avLst/>
              <a:gdLst>
                <a:gd name="connsiteX0" fmla="*/ -495 w 1626"/>
                <a:gd name="connsiteY0" fmla="*/ -1492 h 1275"/>
                <a:gd name="connsiteX1" fmla="*/ -2121 w 1626"/>
                <a:gd name="connsiteY1" fmla="*/ -2768 h 1275"/>
                <a:gd name="connsiteX2" fmla="*/ -495 w 1626"/>
                <a:gd name="connsiteY2" fmla="*/ -1492 h 1275"/>
              </a:gdLst>
              <a:ahLst/>
              <a:cxnLst>
                <a:cxn ang="0">
                  <a:pos x="connsiteX0" y="connsiteY0"/>
                </a:cxn>
                <a:cxn ang="0">
                  <a:pos x="connsiteX1" y="connsiteY1"/>
                </a:cxn>
                <a:cxn ang="0">
                  <a:pos x="connsiteX2" y="connsiteY2"/>
                </a:cxn>
              </a:cxnLst>
              <a:rect l="l" t="t" r="r" b="b"/>
              <a:pathLst>
                <a:path w="1626" h="1275">
                  <a:moveTo>
                    <a:pt x="-495" y="-1492"/>
                  </a:moveTo>
                  <a:cubicBezTo>
                    <a:pt x="-1271" y="-1492"/>
                    <a:pt x="-1936" y="-2028"/>
                    <a:pt x="-2121" y="-2768"/>
                  </a:cubicBezTo>
                  <a:cubicBezTo>
                    <a:pt x="-1382" y="-2675"/>
                    <a:pt x="-772" y="-2176"/>
                    <a:pt x="-495" y="-1492"/>
                  </a:cubicBezTo>
                  <a:close/>
                </a:path>
              </a:pathLst>
            </a:custGeom>
            <a:solidFill>
              <a:srgbClr val="020202"/>
            </a:solidFill>
            <a:ln w="1847" cap="flat">
              <a:noFill/>
              <a:prstDash val="solid"/>
              <a:miter/>
            </a:ln>
          </p:spPr>
          <p:txBody>
            <a:bodyPr rtlCol="0" anchor="ctr"/>
            <a:lstStyle/>
            <a:p>
              <a:endParaRPr lang="es-CO"/>
            </a:p>
          </p:txBody>
        </p:sp>
        <p:sp>
          <p:nvSpPr>
            <p:cNvPr id="156" name="Freeform: Shape 155">
              <a:extLst>
                <a:ext uri="{FF2B5EF4-FFF2-40B4-BE49-F238E27FC236}">
                  <a16:creationId xmlns:a16="http://schemas.microsoft.com/office/drawing/2014/main" id="{C5F486E8-2423-FAEE-8FEF-0E2C693F2A0A}"/>
                </a:ext>
              </a:extLst>
            </p:cNvPr>
            <p:cNvSpPr/>
            <p:nvPr/>
          </p:nvSpPr>
          <p:spPr>
            <a:xfrm>
              <a:off x="-963647" y="1963773"/>
              <a:ext cx="1515" cy="1497"/>
            </a:xfrm>
            <a:custGeom>
              <a:avLst/>
              <a:gdLst>
                <a:gd name="connsiteX0" fmla="*/ -606 w 1515"/>
                <a:gd name="connsiteY0" fmla="*/ -1270 h 1497"/>
                <a:gd name="connsiteX1" fmla="*/ -2121 w 1515"/>
                <a:gd name="connsiteY1" fmla="*/ -2768 h 1497"/>
                <a:gd name="connsiteX2" fmla="*/ -606 w 1515"/>
                <a:gd name="connsiteY2" fmla="*/ -1270 h 1497"/>
              </a:gdLst>
              <a:ahLst/>
              <a:cxnLst>
                <a:cxn ang="0">
                  <a:pos x="connsiteX0" y="connsiteY0"/>
                </a:cxn>
                <a:cxn ang="0">
                  <a:pos x="connsiteX1" y="connsiteY1"/>
                </a:cxn>
                <a:cxn ang="0">
                  <a:pos x="connsiteX2" y="connsiteY2"/>
                </a:cxn>
              </a:cxnLst>
              <a:rect l="l" t="t" r="r" b="b"/>
              <a:pathLst>
                <a:path w="1515" h="1497">
                  <a:moveTo>
                    <a:pt x="-606" y="-1270"/>
                  </a:moveTo>
                  <a:cubicBezTo>
                    <a:pt x="-1382" y="-1400"/>
                    <a:pt x="-1992" y="-1991"/>
                    <a:pt x="-2121" y="-2768"/>
                  </a:cubicBezTo>
                  <a:cubicBezTo>
                    <a:pt x="-1345" y="-2638"/>
                    <a:pt x="-735" y="-2046"/>
                    <a:pt x="-606" y="-1270"/>
                  </a:cubicBezTo>
                  <a:close/>
                </a:path>
              </a:pathLst>
            </a:custGeom>
            <a:solidFill>
              <a:srgbClr val="020202"/>
            </a:solidFill>
            <a:ln w="1847" cap="flat">
              <a:noFill/>
              <a:prstDash val="solid"/>
              <a:miter/>
            </a:ln>
          </p:spPr>
          <p:txBody>
            <a:bodyPr rtlCol="0" anchor="ctr"/>
            <a:lstStyle/>
            <a:p>
              <a:endParaRPr lang="es-CO"/>
            </a:p>
          </p:txBody>
        </p:sp>
        <p:sp>
          <p:nvSpPr>
            <p:cNvPr id="157" name="Freeform: Shape 156">
              <a:extLst>
                <a:ext uri="{FF2B5EF4-FFF2-40B4-BE49-F238E27FC236}">
                  <a16:creationId xmlns:a16="http://schemas.microsoft.com/office/drawing/2014/main" id="{7950C0CF-CC7C-4C3A-4EA5-ED743D669E1A}"/>
                </a:ext>
              </a:extLst>
            </p:cNvPr>
            <p:cNvSpPr/>
            <p:nvPr/>
          </p:nvSpPr>
          <p:spPr>
            <a:xfrm>
              <a:off x="-965015" y="1962350"/>
              <a:ext cx="1515" cy="1516"/>
            </a:xfrm>
            <a:custGeom>
              <a:avLst/>
              <a:gdLst>
                <a:gd name="connsiteX0" fmla="*/ -606 w 1515"/>
                <a:gd name="connsiteY0" fmla="*/ -1251 h 1516"/>
                <a:gd name="connsiteX1" fmla="*/ -2121 w 1515"/>
                <a:gd name="connsiteY1" fmla="*/ -2768 h 1516"/>
                <a:gd name="connsiteX2" fmla="*/ -606 w 1515"/>
                <a:gd name="connsiteY2" fmla="*/ -1251 h 1516"/>
              </a:gdLst>
              <a:ahLst/>
              <a:cxnLst>
                <a:cxn ang="0">
                  <a:pos x="connsiteX0" y="connsiteY0"/>
                </a:cxn>
                <a:cxn ang="0">
                  <a:pos x="connsiteX1" y="connsiteY1"/>
                </a:cxn>
                <a:cxn ang="0">
                  <a:pos x="connsiteX2" y="connsiteY2"/>
                </a:cxn>
              </a:cxnLst>
              <a:rect l="l" t="t" r="r" b="b"/>
              <a:pathLst>
                <a:path w="1515" h="1516">
                  <a:moveTo>
                    <a:pt x="-606" y="-1251"/>
                  </a:moveTo>
                  <a:cubicBezTo>
                    <a:pt x="-1382" y="-1381"/>
                    <a:pt x="-1992" y="-1991"/>
                    <a:pt x="-2121" y="-2768"/>
                  </a:cubicBezTo>
                  <a:cubicBezTo>
                    <a:pt x="-1345" y="-2638"/>
                    <a:pt x="-735" y="-2028"/>
                    <a:pt x="-606" y="-1251"/>
                  </a:cubicBezTo>
                  <a:close/>
                </a:path>
              </a:pathLst>
            </a:custGeom>
            <a:solidFill>
              <a:srgbClr val="020202"/>
            </a:solidFill>
            <a:ln w="1847" cap="flat">
              <a:noFill/>
              <a:prstDash val="solid"/>
              <a:miter/>
            </a:ln>
          </p:spPr>
          <p:txBody>
            <a:bodyPr rtlCol="0" anchor="ctr"/>
            <a:lstStyle/>
            <a:p>
              <a:endParaRPr lang="es-CO"/>
            </a:p>
          </p:txBody>
        </p:sp>
        <p:sp>
          <p:nvSpPr>
            <p:cNvPr id="158" name="Freeform: Shape 157">
              <a:extLst>
                <a:ext uri="{FF2B5EF4-FFF2-40B4-BE49-F238E27FC236}">
                  <a16:creationId xmlns:a16="http://schemas.microsoft.com/office/drawing/2014/main" id="{B42A9738-A595-B0D8-1E79-9FBAE63A692B}"/>
                </a:ext>
              </a:extLst>
            </p:cNvPr>
            <p:cNvSpPr/>
            <p:nvPr/>
          </p:nvSpPr>
          <p:spPr>
            <a:xfrm>
              <a:off x="-966402" y="1961000"/>
              <a:ext cx="1534" cy="1497"/>
            </a:xfrm>
            <a:custGeom>
              <a:avLst/>
              <a:gdLst>
                <a:gd name="connsiteX0" fmla="*/ -587 w 1534"/>
                <a:gd name="connsiteY0" fmla="*/ -1270 h 1497"/>
                <a:gd name="connsiteX1" fmla="*/ -2121 w 1534"/>
                <a:gd name="connsiteY1" fmla="*/ -2768 h 1497"/>
                <a:gd name="connsiteX2" fmla="*/ -587 w 1534"/>
                <a:gd name="connsiteY2" fmla="*/ -1270 h 1497"/>
              </a:gdLst>
              <a:ahLst/>
              <a:cxnLst>
                <a:cxn ang="0">
                  <a:pos x="connsiteX0" y="connsiteY0"/>
                </a:cxn>
                <a:cxn ang="0">
                  <a:pos x="connsiteX1" y="connsiteY1"/>
                </a:cxn>
                <a:cxn ang="0">
                  <a:pos x="connsiteX2" y="connsiteY2"/>
                </a:cxn>
              </a:cxnLst>
              <a:rect l="l" t="t" r="r" b="b"/>
              <a:pathLst>
                <a:path w="1534" h="1497">
                  <a:moveTo>
                    <a:pt x="-587" y="-1270"/>
                  </a:moveTo>
                  <a:cubicBezTo>
                    <a:pt x="-1364" y="-1400"/>
                    <a:pt x="-1974" y="-1991"/>
                    <a:pt x="-2121" y="-2768"/>
                  </a:cubicBezTo>
                  <a:cubicBezTo>
                    <a:pt x="-1345" y="-2638"/>
                    <a:pt x="-735" y="-2046"/>
                    <a:pt x="-587" y="-1270"/>
                  </a:cubicBezTo>
                  <a:close/>
                </a:path>
              </a:pathLst>
            </a:custGeom>
            <a:solidFill>
              <a:srgbClr val="020202"/>
            </a:solidFill>
            <a:ln w="1847" cap="flat">
              <a:noFill/>
              <a:prstDash val="solid"/>
              <a:miter/>
            </a:ln>
          </p:spPr>
          <p:txBody>
            <a:bodyPr rtlCol="0" anchor="ctr"/>
            <a:lstStyle/>
            <a:p>
              <a:endParaRPr lang="es-CO"/>
            </a:p>
          </p:txBody>
        </p:sp>
        <p:sp>
          <p:nvSpPr>
            <p:cNvPr id="159" name="Freeform: Shape 158">
              <a:extLst>
                <a:ext uri="{FF2B5EF4-FFF2-40B4-BE49-F238E27FC236}">
                  <a16:creationId xmlns:a16="http://schemas.microsoft.com/office/drawing/2014/main" id="{D349EB95-2BDB-2789-72A4-CF4C421E6103}"/>
                </a:ext>
              </a:extLst>
            </p:cNvPr>
            <p:cNvSpPr/>
            <p:nvPr/>
          </p:nvSpPr>
          <p:spPr>
            <a:xfrm>
              <a:off x="-967807" y="1959651"/>
              <a:ext cx="1552" cy="1497"/>
            </a:xfrm>
            <a:custGeom>
              <a:avLst/>
              <a:gdLst>
                <a:gd name="connsiteX0" fmla="*/ -569 w 1552"/>
                <a:gd name="connsiteY0" fmla="*/ -1270 h 1497"/>
                <a:gd name="connsiteX1" fmla="*/ -2121 w 1552"/>
                <a:gd name="connsiteY1" fmla="*/ -2768 h 1497"/>
                <a:gd name="connsiteX2" fmla="*/ -569 w 1552"/>
                <a:gd name="connsiteY2" fmla="*/ -1270 h 1497"/>
              </a:gdLst>
              <a:ahLst/>
              <a:cxnLst>
                <a:cxn ang="0">
                  <a:pos x="connsiteX0" y="connsiteY0"/>
                </a:cxn>
                <a:cxn ang="0">
                  <a:pos x="connsiteX1" y="connsiteY1"/>
                </a:cxn>
                <a:cxn ang="0">
                  <a:pos x="connsiteX2" y="connsiteY2"/>
                </a:cxn>
              </a:cxnLst>
              <a:rect l="l" t="t" r="r" b="b"/>
              <a:pathLst>
                <a:path w="1552" h="1497">
                  <a:moveTo>
                    <a:pt x="-569" y="-1270"/>
                  </a:moveTo>
                  <a:cubicBezTo>
                    <a:pt x="-1345" y="-1381"/>
                    <a:pt x="-1974" y="-1991"/>
                    <a:pt x="-2121" y="-2768"/>
                  </a:cubicBezTo>
                  <a:cubicBezTo>
                    <a:pt x="-1345" y="-2657"/>
                    <a:pt x="-716" y="-2046"/>
                    <a:pt x="-569" y="-1270"/>
                  </a:cubicBezTo>
                  <a:close/>
                </a:path>
              </a:pathLst>
            </a:custGeom>
            <a:solidFill>
              <a:srgbClr val="020202"/>
            </a:solidFill>
            <a:ln w="1847" cap="flat">
              <a:noFill/>
              <a:prstDash val="solid"/>
              <a:miter/>
            </a:ln>
          </p:spPr>
          <p:txBody>
            <a:bodyPr rtlCol="0" anchor="ctr"/>
            <a:lstStyle/>
            <a:p>
              <a:endParaRPr lang="es-CO"/>
            </a:p>
          </p:txBody>
        </p:sp>
        <p:sp>
          <p:nvSpPr>
            <p:cNvPr id="160" name="Freeform: Shape 159">
              <a:extLst>
                <a:ext uri="{FF2B5EF4-FFF2-40B4-BE49-F238E27FC236}">
                  <a16:creationId xmlns:a16="http://schemas.microsoft.com/office/drawing/2014/main" id="{D6122824-5B81-1258-CB83-5A0494A40B6B}"/>
                </a:ext>
              </a:extLst>
            </p:cNvPr>
            <p:cNvSpPr/>
            <p:nvPr/>
          </p:nvSpPr>
          <p:spPr>
            <a:xfrm>
              <a:off x="-977236" y="1951331"/>
              <a:ext cx="1516" cy="1368"/>
            </a:xfrm>
            <a:custGeom>
              <a:avLst/>
              <a:gdLst>
                <a:gd name="connsiteX0" fmla="*/ -605 w 1516"/>
                <a:gd name="connsiteY0" fmla="*/ -1400 h 1368"/>
                <a:gd name="connsiteX1" fmla="*/ -2121 w 1516"/>
                <a:gd name="connsiteY1" fmla="*/ -2768 h 1368"/>
                <a:gd name="connsiteX2" fmla="*/ -605 w 1516"/>
                <a:gd name="connsiteY2" fmla="*/ -1400 h 1368"/>
              </a:gdLst>
              <a:ahLst/>
              <a:cxnLst>
                <a:cxn ang="0">
                  <a:pos x="connsiteX0" y="connsiteY0"/>
                </a:cxn>
                <a:cxn ang="0">
                  <a:pos x="connsiteX1" y="connsiteY1"/>
                </a:cxn>
                <a:cxn ang="0">
                  <a:pos x="connsiteX2" y="connsiteY2"/>
                </a:cxn>
              </a:cxnLst>
              <a:rect l="l" t="t" r="r" b="b"/>
              <a:pathLst>
                <a:path w="1516" h="1368">
                  <a:moveTo>
                    <a:pt x="-605" y="-1400"/>
                  </a:moveTo>
                  <a:cubicBezTo>
                    <a:pt x="-1364" y="-1474"/>
                    <a:pt x="-1973" y="-2028"/>
                    <a:pt x="-2121" y="-2768"/>
                  </a:cubicBezTo>
                  <a:cubicBezTo>
                    <a:pt x="-1604" y="-2305"/>
                    <a:pt x="-1123" y="-1769"/>
                    <a:pt x="-605" y="-1400"/>
                  </a:cubicBezTo>
                  <a:close/>
                </a:path>
              </a:pathLst>
            </a:custGeom>
            <a:solidFill>
              <a:srgbClr val="020202"/>
            </a:solidFill>
            <a:ln w="1847" cap="flat">
              <a:noFill/>
              <a:prstDash val="solid"/>
              <a:miter/>
            </a:ln>
          </p:spPr>
          <p:txBody>
            <a:bodyPr rtlCol="0" anchor="ctr"/>
            <a:lstStyle/>
            <a:p>
              <a:endParaRPr lang="es-CO"/>
            </a:p>
          </p:txBody>
        </p:sp>
        <p:sp>
          <p:nvSpPr>
            <p:cNvPr id="161" name="Freeform: Shape 160">
              <a:extLst>
                <a:ext uri="{FF2B5EF4-FFF2-40B4-BE49-F238E27FC236}">
                  <a16:creationId xmlns:a16="http://schemas.microsoft.com/office/drawing/2014/main" id="{238993CB-3484-D235-8186-2C364B921807}"/>
                </a:ext>
              </a:extLst>
            </p:cNvPr>
            <p:cNvSpPr/>
            <p:nvPr/>
          </p:nvSpPr>
          <p:spPr>
            <a:xfrm>
              <a:off x="-978715" y="1950056"/>
              <a:ext cx="1571" cy="1386"/>
            </a:xfrm>
            <a:custGeom>
              <a:avLst/>
              <a:gdLst>
                <a:gd name="connsiteX0" fmla="*/ -550 w 1571"/>
                <a:gd name="connsiteY0" fmla="*/ -1381 h 1386"/>
                <a:gd name="connsiteX1" fmla="*/ -2121 w 1571"/>
                <a:gd name="connsiteY1" fmla="*/ -2768 h 1386"/>
                <a:gd name="connsiteX2" fmla="*/ -550 w 1571"/>
                <a:gd name="connsiteY2" fmla="*/ -1381 h 1386"/>
              </a:gdLst>
              <a:ahLst/>
              <a:cxnLst>
                <a:cxn ang="0">
                  <a:pos x="connsiteX0" y="connsiteY0"/>
                </a:cxn>
                <a:cxn ang="0">
                  <a:pos x="connsiteX1" y="connsiteY1"/>
                </a:cxn>
                <a:cxn ang="0">
                  <a:pos x="connsiteX2" y="connsiteY2"/>
                </a:cxn>
              </a:cxnLst>
              <a:rect l="l" t="t" r="r" b="b"/>
              <a:pathLst>
                <a:path w="1571" h="1386">
                  <a:moveTo>
                    <a:pt x="-550" y="-1381"/>
                  </a:moveTo>
                  <a:cubicBezTo>
                    <a:pt x="-1308" y="-1474"/>
                    <a:pt x="-1936" y="-2028"/>
                    <a:pt x="-2121" y="-2768"/>
                  </a:cubicBezTo>
                  <a:cubicBezTo>
                    <a:pt x="-1363" y="-2675"/>
                    <a:pt x="-735" y="-2120"/>
                    <a:pt x="-550" y="-1381"/>
                  </a:cubicBezTo>
                  <a:close/>
                </a:path>
              </a:pathLst>
            </a:custGeom>
            <a:solidFill>
              <a:srgbClr val="020202"/>
            </a:solidFill>
            <a:ln w="1847" cap="flat">
              <a:noFill/>
              <a:prstDash val="solid"/>
              <a:miter/>
            </a:ln>
          </p:spPr>
          <p:txBody>
            <a:bodyPr rtlCol="0" anchor="ctr"/>
            <a:lstStyle/>
            <a:p>
              <a:endParaRPr lang="es-CO"/>
            </a:p>
          </p:txBody>
        </p:sp>
        <p:sp>
          <p:nvSpPr>
            <p:cNvPr id="162" name="Freeform: Shape 161">
              <a:extLst>
                <a:ext uri="{FF2B5EF4-FFF2-40B4-BE49-F238E27FC236}">
                  <a16:creationId xmlns:a16="http://schemas.microsoft.com/office/drawing/2014/main" id="{1E9E5C8D-EE7E-4F4F-669D-27A77BBECABA}"/>
                </a:ext>
              </a:extLst>
            </p:cNvPr>
            <p:cNvSpPr/>
            <p:nvPr/>
          </p:nvSpPr>
          <p:spPr>
            <a:xfrm>
              <a:off x="-984224" y="1945970"/>
              <a:ext cx="1645" cy="1294"/>
            </a:xfrm>
            <a:custGeom>
              <a:avLst/>
              <a:gdLst>
                <a:gd name="connsiteX0" fmla="*/ -476 w 1645"/>
                <a:gd name="connsiteY0" fmla="*/ -1474 h 1294"/>
                <a:gd name="connsiteX1" fmla="*/ -2121 w 1645"/>
                <a:gd name="connsiteY1" fmla="*/ -2768 h 1294"/>
                <a:gd name="connsiteX2" fmla="*/ -476 w 1645"/>
                <a:gd name="connsiteY2" fmla="*/ -1474 h 1294"/>
              </a:gdLst>
              <a:ahLst/>
              <a:cxnLst>
                <a:cxn ang="0">
                  <a:pos x="connsiteX0" y="connsiteY0"/>
                </a:cxn>
                <a:cxn ang="0">
                  <a:pos x="connsiteX1" y="connsiteY1"/>
                </a:cxn>
                <a:cxn ang="0">
                  <a:pos x="connsiteX2" y="connsiteY2"/>
                </a:cxn>
              </a:cxnLst>
              <a:rect l="l" t="t" r="r" b="b"/>
              <a:pathLst>
                <a:path w="1645" h="1294">
                  <a:moveTo>
                    <a:pt x="-476" y="-1474"/>
                  </a:moveTo>
                  <a:cubicBezTo>
                    <a:pt x="-1252" y="-1492"/>
                    <a:pt x="-1936" y="-2010"/>
                    <a:pt x="-2121" y="-2768"/>
                  </a:cubicBezTo>
                  <a:cubicBezTo>
                    <a:pt x="-1363" y="-2712"/>
                    <a:pt x="-698" y="-2213"/>
                    <a:pt x="-476" y="-1474"/>
                  </a:cubicBezTo>
                  <a:close/>
                </a:path>
              </a:pathLst>
            </a:custGeom>
            <a:solidFill>
              <a:srgbClr val="020202"/>
            </a:solidFill>
            <a:ln w="1847" cap="flat">
              <a:noFill/>
              <a:prstDash val="solid"/>
              <a:miter/>
            </a:ln>
          </p:spPr>
          <p:txBody>
            <a:bodyPr rtlCol="0" anchor="ctr"/>
            <a:lstStyle/>
            <a:p>
              <a:endParaRPr lang="es-CO"/>
            </a:p>
          </p:txBody>
        </p:sp>
        <p:sp>
          <p:nvSpPr>
            <p:cNvPr id="163" name="Freeform: Shape 162">
              <a:extLst>
                <a:ext uri="{FF2B5EF4-FFF2-40B4-BE49-F238E27FC236}">
                  <a16:creationId xmlns:a16="http://schemas.microsoft.com/office/drawing/2014/main" id="{4773DA2F-792F-FBC3-DB98-2924C7E44D4D}"/>
                </a:ext>
              </a:extLst>
            </p:cNvPr>
            <p:cNvSpPr/>
            <p:nvPr/>
          </p:nvSpPr>
          <p:spPr>
            <a:xfrm>
              <a:off x="-988291" y="1943197"/>
              <a:ext cx="1627" cy="1275"/>
            </a:xfrm>
            <a:custGeom>
              <a:avLst/>
              <a:gdLst>
                <a:gd name="connsiteX0" fmla="*/ -494 w 1627"/>
                <a:gd name="connsiteY0" fmla="*/ -1492 h 1275"/>
                <a:gd name="connsiteX1" fmla="*/ -2121 w 1627"/>
                <a:gd name="connsiteY1" fmla="*/ -2768 h 1275"/>
                <a:gd name="connsiteX2" fmla="*/ -494 w 1627"/>
                <a:gd name="connsiteY2" fmla="*/ -1492 h 1275"/>
              </a:gdLst>
              <a:ahLst/>
              <a:cxnLst>
                <a:cxn ang="0">
                  <a:pos x="connsiteX0" y="connsiteY0"/>
                </a:cxn>
                <a:cxn ang="0">
                  <a:pos x="connsiteX1" y="connsiteY1"/>
                </a:cxn>
                <a:cxn ang="0">
                  <a:pos x="connsiteX2" y="connsiteY2"/>
                </a:cxn>
              </a:cxnLst>
              <a:rect l="l" t="t" r="r" b="b"/>
              <a:pathLst>
                <a:path w="1627" h="1275">
                  <a:moveTo>
                    <a:pt x="-494" y="-1492"/>
                  </a:moveTo>
                  <a:cubicBezTo>
                    <a:pt x="-1271" y="-1492"/>
                    <a:pt x="-1936" y="-2010"/>
                    <a:pt x="-2121" y="-2768"/>
                  </a:cubicBezTo>
                  <a:cubicBezTo>
                    <a:pt x="-1382" y="-2675"/>
                    <a:pt x="-753" y="-2194"/>
                    <a:pt x="-494" y="-1492"/>
                  </a:cubicBezTo>
                  <a:close/>
                </a:path>
              </a:pathLst>
            </a:custGeom>
            <a:solidFill>
              <a:srgbClr val="020202"/>
            </a:solidFill>
            <a:ln w="1847" cap="flat">
              <a:noFill/>
              <a:prstDash val="solid"/>
              <a:miter/>
            </a:ln>
          </p:spPr>
          <p:txBody>
            <a:bodyPr rtlCol="0" anchor="ctr"/>
            <a:lstStyle/>
            <a:p>
              <a:endParaRPr lang="es-CO"/>
            </a:p>
          </p:txBody>
        </p:sp>
        <p:sp>
          <p:nvSpPr>
            <p:cNvPr id="164" name="Freeform: Shape 163">
              <a:extLst>
                <a:ext uri="{FF2B5EF4-FFF2-40B4-BE49-F238E27FC236}">
                  <a16:creationId xmlns:a16="http://schemas.microsoft.com/office/drawing/2014/main" id="{42F877A7-7B74-F8C2-D415-5791AB8E2473}"/>
                </a:ext>
              </a:extLst>
            </p:cNvPr>
            <p:cNvSpPr/>
            <p:nvPr/>
          </p:nvSpPr>
          <p:spPr>
            <a:xfrm>
              <a:off x="-997830" y="1934934"/>
              <a:ext cx="1552" cy="1368"/>
            </a:xfrm>
            <a:custGeom>
              <a:avLst/>
              <a:gdLst>
                <a:gd name="connsiteX0" fmla="*/ -569 w 1552"/>
                <a:gd name="connsiteY0" fmla="*/ -1400 h 1368"/>
                <a:gd name="connsiteX1" fmla="*/ -2121 w 1552"/>
                <a:gd name="connsiteY1" fmla="*/ -2768 h 1368"/>
                <a:gd name="connsiteX2" fmla="*/ -569 w 1552"/>
                <a:gd name="connsiteY2" fmla="*/ -1400 h 1368"/>
              </a:gdLst>
              <a:ahLst/>
              <a:cxnLst>
                <a:cxn ang="0">
                  <a:pos x="connsiteX0" y="connsiteY0"/>
                </a:cxn>
                <a:cxn ang="0">
                  <a:pos x="connsiteX1" y="connsiteY1"/>
                </a:cxn>
                <a:cxn ang="0">
                  <a:pos x="connsiteX2" y="connsiteY2"/>
                </a:cxn>
              </a:cxnLst>
              <a:rect l="l" t="t" r="r" b="b"/>
              <a:pathLst>
                <a:path w="1552" h="1368">
                  <a:moveTo>
                    <a:pt x="-569" y="-1400"/>
                  </a:moveTo>
                  <a:cubicBezTo>
                    <a:pt x="-1308" y="-1492"/>
                    <a:pt x="-1937" y="-2028"/>
                    <a:pt x="-2121" y="-2768"/>
                  </a:cubicBezTo>
                  <a:cubicBezTo>
                    <a:pt x="-1401" y="-2638"/>
                    <a:pt x="-790" y="-2102"/>
                    <a:pt x="-569" y="-1400"/>
                  </a:cubicBezTo>
                  <a:close/>
                </a:path>
              </a:pathLst>
            </a:custGeom>
            <a:solidFill>
              <a:srgbClr val="020202"/>
            </a:solidFill>
            <a:ln w="1847" cap="flat">
              <a:noFill/>
              <a:prstDash val="solid"/>
              <a:miter/>
            </a:ln>
          </p:spPr>
          <p:txBody>
            <a:bodyPr rtlCol="0" anchor="ctr"/>
            <a:lstStyle/>
            <a:p>
              <a:endParaRPr lang="es-CO"/>
            </a:p>
          </p:txBody>
        </p:sp>
        <p:sp>
          <p:nvSpPr>
            <p:cNvPr id="165" name="Freeform: Shape 164">
              <a:extLst>
                <a:ext uri="{FF2B5EF4-FFF2-40B4-BE49-F238E27FC236}">
                  <a16:creationId xmlns:a16="http://schemas.microsoft.com/office/drawing/2014/main" id="{8368E699-225A-39E6-A035-AE6212D2BF19}"/>
                </a:ext>
              </a:extLst>
            </p:cNvPr>
            <p:cNvSpPr/>
            <p:nvPr/>
          </p:nvSpPr>
          <p:spPr>
            <a:xfrm>
              <a:off x="-999291" y="1933639"/>
              <a:ext cx="1589" cy="1423"/>
            </a:xfrm>
            <a:custGeom>
              <a:avLst/>
              <a:gdLst>
                <a:gd name="connsiteX0" fmla="*/ -532 w 1589"/>
                <a:gd name="connsiteY0" fmla="*/ -1344 h 1423"/>
                <a:gd name="connsiteX1" fmla="*/ -2121 w 1589"/>
                <a:gd name="connsiteY1" fmla="*/ -2768 h 1423"/>
                <a:gd name="connsiteX2" fmla="*/ -532 w 1589"/>
                <a:gd name="connsiteY2" fmla="*/ -1344 h 1423"/>
              </a:gdLst>
              <a:ahLst/>
              <a:cxnLst>
                <a:cxn ang="0">
                  <a:pos x="connsiteX0" y="connsiteY0"/>
                </a:cxn>
                <a:cxn ang="0">
                  <a:pos x="connsiteX1" y="connsiteY1"/>
                </a:cxn>
                <a:cxn ang="0">
                  <a:pos x="connsiteX2" y="connsiteY2"/>
                </a:cxn>
              </a:cxnLst>
              <a:rect l="l" t="t" r="r" b="b"/>
              <a:pathLst>
                <a:path w="1589" h="1423">
                  <a:moveTo>
                    <a:pt x="-532" y="-1344"/>
                  </a:moveTo>
                  <a:cubicBezTo>
                    <a:pt x="-1308" y="-1436"/>
                    <a:pt x="-1955" y="-2009"/>
                    <a:pt x="-2121" y="-2768"/>
                  </a:cubicBezTo>
                  <a:cubicBezTo>
                    <a:pt x="-1345" y="-2675"/>
                    <a:pt x="-698" y="-2102"/>
                    <a:pt x="-532" y="-1344"/>
                  </a:cubicBezTo>
                  <a:close/>
                </a:path>
              </a:pathLst>
            </a:custGeom>
            <a:solidFill>
              <a:srgbClr val="020202"/>
            </a:solidFill>
            <a:ln w="1847" cap="flat">
              <a:noFill/>
              <a:prstDash val="solid"/>
              <a:miter/>
            </a:ln>
          </p:spPr>
          <p:txBody>
            <a:bodyPr rtlCol="0" anchor="ctr"/>
            <a:lstStyle/>
            <a:p>
              <a:endParaRPr lang="es-CO"/>
            </a:p>
          </p:txBody>
        </p:sp>
        <p:sp>
          <p:nvSpPr>
            <p:cNvPr id="166" name="Freeform: Shape 165">
              <a:extLst>
                <a:ext uri="{FF2B5EF4-FFF2-40B4-BE49-F238E27FC236}">
                  <a16:creationId xmlns:a16="http://schemas.microsoft.com/office/drawing/2014/main" id="{46405201-FF75-7B5E-404A-98A8F0B179B7}"/>
                </a:ext>
              </a:extLst>
            </p:cNvPr>
            <p:cNvSpPr/>
            <p:nvPr/>
          </p:nvSpPr>
          <p:spPr>
            <a:xfrm>
              <a:off x="-879923" y="3023576"/>
              <a:ext cx="219167" cy="523261"/>
            </a:xfrm>
            <a:custGeom>
              <a:avLst/>
              <a:gdLst>
                <a:gd name="connsiteX0" fmla="*/ 4815 w 219167"/>
                <a:gd name="connsiteY0" fmla="*/ 520407 h 523261"/>
                <a:gd name="connsiteX1" fmla="*/ 2485 w 219167"/>
                <a:gd name="connsiteY1" fmla="*/ 516266 h 523261"/>
                <a:gd name="connsiteX2" fmla="*/ -2044 w 219167"/>
                <a:gd name="connsiteY2" fmla="*/ 501162 h 523261"/>
                <a:gd name="connsiteX3" fmla="*/ 5979 w 219167"/>
                <a:gd name="connsiteY3" fmla="*/ 487722 h 523261"/>
                <a:gd name="connsiteX4" fmla="*/ 15889 w 219167"/>
                <a:gd name="connsiteY4" fmla="*/ 483174 h 523261"/>
                <a:gd name="connsiteX5" fmla="*/ 65452 w 219167"/>
                <a:gd name="connsiteY5" fmla="*/ 455074 h 523261"/>
                <a:gd name="connsiteX6" fmla="*/ 84531 w 219167"/>
                <a:gd name="connsiteY6" fmla="*/ 438620 h 523261"/>
                <a:gd name="connsiteX7" fmla="*/ 110653 w 219167"/>
                <a:gd name="connsiteY7" fmla="*/ 403790 h 523261"/>
                <a:gd name="connsiteX8" fmla="*/ 126645 w 219167"/>
                <a:gd name="connsiteY8" fmla="*/ 357665 h 523261"/>
                <a:gd name="connsiteX9" fmla="*/ 131803 w 219167"/>
                <a:gd name="connsiteY9" fmla="*/ 330304 h 523261"/>
                <a:gd name="connsiteX10" fmla="*/ 133540 w 219167"/>
                <a:gd name="connsiteY10" fmla="*/ 312704 h 523261"/>
                <a:gd name="connsiteX11" fmla="*/ 135962 w 219167"/>
                <a:gd name="connsiteY11" fmla="*/ 272642 h 523261"/>
                <a:gd name="connsiteX12" fmla="*/ 142026 w 219167"/>
                <a:gd name="connsiteY12" fmla="*/ 225482 h 523261"/>
                <a:gd name="connsiteX13" fmla="*/ 150437 w 219167"/>
                <a:gd name="connsiteY13" fmla="*/ 184200 h 523261"/>
                <a:gd name="connsiteX14" fmla="*/ 160605 w 219167"/>
                <a:gd name="connsiteY14" fmla="*/ 134950 h 523261"/>
                <a:gd name="connsiteX15" fmla="*/ 169202 w 219167"/>
                <a:gd name="connsiteY15" fmla="*/ 81338 h 523261"/>
                <a:gd name="connsiteX16" fmla="*/ 185397 w 219167"/>
                <a:gd name="connsiteY16" fmla="*/ 27929 h 523261"/>
                <a:gd name="connsiteX17" fmla="*/ 193217 w 219167"/>
                <a:gd name="connsiteY17" fmla="*/ 12030 h 523261"/>
                <a:gd name="connsiteX18" fmla="*/ 217046 w 219167"/>
                <a:gd name="connsiteY18" fmla="*/ -2760 h 523261"/>
                <a:gd name="connsiteX19" fmla="*/ 205381 w 219167"/>
                <a:gd name="connsiteY19" fmla="*/ 60669 h 523261"/>
                <a:gd name="connsiteX20" fmla="*/ 200316 w 219167"/>
                <a:gd name="connsiteY20" fmla="*/ 93558 h 523261"/>
                <a:gd name="connsiteX21" fmla="*/ 192921 w 219167"/>
                <a:gd name="connsiteY21" fmla="*/ 137724 h 523261"/>
                <a:gd name="connsiteX22" fmla="*/ 182661 w 219167"/>
                <a:gd name="connsiteY22" fmla="*/ 188286 h 523261"/>
                <a:gd name="connsiteX23" fmla="*/ 176375 w 219167"/>
                <a:gd name="connsiteY23" fmla="*/ 220953 h 523261"/>
                <a:gd name="connsiteX24" fmla="*/ 174933 w 219167"/>
                <a:gd name="connsiteY24" fmla="*/ 233727 h 523261"/>
                <a:gd name="connsiteX25" fmla="*/ 169664 w 219167"/>
                <a:gd name="connsiteY25" fmla="*/ 261754 h 523261"/>
                <a:gd name="connsiteX26" fmla="*/ 167667 w 219167"/>
                <a:gd name="connsiteY26" fmla="*/ 279298 h 523261"/>
                <a:gd name="connsiteX27" fmla="*/ 166115 w 219167"/>
                <a:gd name="connsiteY27" fmla="*/ 315385 h 523261"/>
                <a:gd name="connsiteX28" fmla="*/ 145335 w 219167"/>
                <a:gd name="connsiteY28" fmla="*/ 407266 h 523261"/>
                <a:gd name="connsiteX29" fmla="*/ 131008 w 219167"/>
                <a:gd name="connsiteY29" fmla="*/ 434442 h 523261"/>
                <a:gd name="connsiteX30" fmla="*/ 125997 w 219167"/>
                <a:gd name="connsiteY30" fmla="*/ 443371 h 523261"/>
                <a:gd name="connsiteX31" fmla="*/ 95068 w 219167"/>
                <a:gd name="connsiteY31" fmla="*/ 477591 h 523261"/>
                <a:gd name="connsiteX32" fmla="*/ 65082 w 219167"/>
                <a:gd name="connsiteY32" fmla="*/ 499978 h 523261"/>
                <a:gd name="connsiteX33" fmla="*/ 16332 w 219167"/>
                <a:gd name="connsiteY33" fmla="*/ 520204 h 523261"/>
                <a:gd name="connsiteX34" fmla="*/ 4815 w 219167"/>
                <a:gd name="connsiteY34" fmla="*/ 520407 h 52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167" h="523261">
                  <a:moveTo>
                    <a:pt x="4815" y="520407"/>
                  </a:moveTo>
                  <a:cubicBezTo>
                    <a:pt x="4279" y="518909"/>
                    <a:pt x="3483" y="517504"/>
                    <a:pt x="2485" y="516266"/>
                  </a:cubicBezTo>
                  <a:cubicBezTo>
                    <a:pt x="-2247" y="512124"/>
                    <a:pt x="-2284" y="506726"/>
                    <a:pt x="-2044" y="501162"/>
                  </a:cubicBezTo>
                  <a:cubicBezTo>
                    <a:pt x="-2007" y="495560"/>
                    <a:pt x="1062" y="490402"/>
                    <a:pt x="5979" y="487722"/>
                  </a:cubicBezTo>
                  <a:cubicBezTo>
                    <a:pt x="9103" y="485854"/>
                    <a:pt x="12431" y="484320"/>
                    <a:pt x="15889" y="483174"/>
                  </a:cubicBezTo>
                  <a:cubicBezTo>
                    <a:pt x="34376" y="477313"/>
                    <a:pt x="50422" y="467109"/>
                    <a:pt x="65452" y="455074"/>
                  </a:cubicBezTo>
                  <a:cubicBezTo>
                    <a:pt x="72015" y="449805"/>
                    <a:pt x="78800" y="444832"/>
                    <a:pt x="84531" y="438620"/>
                  </a:cubicBezTo>
                  <a:cubicBezTo>
                    <a:pt x="94514" y="428027"/>
                    <a:pt x="103277" y="416343"/>
                    <a:pt x="110653" y="403790"/>
                  </a:cubicBezTo>
                  <a:cubicBezTo>
                    <a:pt x="118547" y="389426"/>
                    <a:pt x="123964" y="373841"/>
                    <a:pt x="126645" y="357665"/>
                  </a:cubicBezTo>
                  <a:cubicBezTo>
                    <a:pt x="128327" y="348532"/>
                    <a:pt x="130342" y="339455"/>
                    <a:pt x="131803" y="330304"/>
                  </a:cubicBezTo>
                  <a:cubicBezTo>
                    <a:pt x="132727" y="324499"/>
                    <a:pt x="132912" y="318565"/>
                    <a:pt x="133540" y="312704"/>
                  </a:cubicBezTo>
                  <a:cubicBezTo>
                    <a:pt x="134964" y="299393"/>
                    <a:pt x="134982" y="285990"/>
                    <a:pt x="135962" y="272642"/>
                  </a:cubicBezTo>
                  <a:cubicBezTo>
                    <a:pt x="137127" y="256781"/>
                    <a:pt x="139863" y="241214"/>
                    <a:pt x="142026" y="225482"/>
                  </a:cubicBezTo>
                  <a:cubicBezTo>
                    <a:pt x="143967" y="211598"/>
                    <a:pt x="147332" y="197899"/>
                    <a:pt x="150437" y="184200"/>
                  </a:cubicBezTo>
                  <a:cubicBezTo>
                    <a:pt x="154135" y="167839"/>
                    <a:pt x="158405" y="151552"/>
                    <a:pt x="160605" y="134950"/>
                  </a:cubicBezTo>
                  <a:cubicBezTo>
                    <a:pt x="163009" y="116981"/>
                    <a:pt x="165431" y="99049"/>
                    <a:pt x="169202" y="81338"/>
                  </a:cubicBezTo>
                  <a:cubicBezTo>
                    <a:pt x="172862" y="63054"/>
                    <a:pt x="178279" y="45158"/>
                    <a:pt x="185397" y="27929"/>
                  </a:cubicBezTo>
                  <a:cubicBezTo>
                    <a:pt x="187708" y="22512"/>
                    <a:pt x="190795" y="17428"/>
                    <a:pt x="193217" y="12030"/>
                  </a:cubicBezTo>
                  <a:cubicBezTo>
                    <a:pt x="197857" y="1659"/>
                    <a:pt x="205899" y="-2982"/>
                    <a:pt x="217046" y="-2760"/>
                  </a:cubicBezTo>
                  <a:cubicBezTo>
                    <a:pt x="213830" y="18519"/>
                    <a:pt x="209282" y="39539"/>
                    <a:pt x="205381" y="60669"/>
                  </a:cubicBezTo>
                  <a:cubicBezTo>
                    <a:pt x="203366" y="71558"/>
                    <a:pt x="201832" y="82558"/>
                    <a:pt x="200316" y="93558"/>
                  </a:cubicBezTo>
                  <a:cubicBezTo>
                    <a:pt x="198282" y="108348"/>
                    <a:pt x="197432" y="123137"/>
                    <a:pt x="192921" y="137724"/>
                  </a:cubicBezTo>
                  <a:cubicBezTo>
                    <a:pt x="187911" y="154177"/>
                    <a:pt x="186598" y="171537"/>
                    <a:pt x="182661" y="188286"/>
                  </a:cubicBezTo>
                  <a:cubicBezTo>
                    <a:pt x="180109" y="199101"/>
                    <a:pt x="178815" y="210138"/>
                    <a:pt x="176375" y="220953"/>
                  </a:cubicBezTo>
                  <a:cubicBezTo>
                    <a:pt x="175432" y="225149"/>
                    <a:pt x="174951" y="229438"/>
                    <a:pt x="174933" y="233727"/>
                  </a:cubicBezTo>
                  <a:cubicBezTo>
                    <a:pt x="174933" y="243544"/>
                    <a:pt x="170866" y="252344"/>
                    <a:pt x="169664" y="261754"/>
                  </a:cubicBezTo>
                  <a:cubicBezTo>
                    <a:pt x="168924" y="267595"/>
                    <a:pt x="167205" y="273308"/>
                    <a:pt x="167667" y="279298"/>
                  </a:cubicBezTo>
                  <a:cubicBezTo>
                    <a:pt x="168592" y="291389"/>
                    <a:pt x="167242" y="303442"/>
                    <a:pt x="166115" y="315385"/>
                  </a:cubicBezTo>
                  <a:cubicBezTo>
                    <a:pt x="163138" y="346813"/>
                    <a:pt x="157722" y="377908"/>
                    <a:pt x="145335" y="407266"/>
                  </a:cubicBezTo>
                  <a:cubicBezTo>
                    <a:pt x="141268" y="416676"/>
                    <a:pt x="136480" y="425771"/>
                    <a:pt x="131008" y="434442"/>
                  </a:cubicBezTo>
                  <a:cubicBezTo>
                    <a:pt x="129159" y="437344"/>
                    <a:pt x="127624" y="440376"/>
                    <a:pt x="125997" y="443371"/>
                  </a:cubicBezTo>
                  <a:cubicBezTo>
                    <a:pt x="118381" y="457218"/>
                    <a:pt x="106623" y="467238"/>
                    <a:pt x="95068" y="477591"/>
                  </a:cubicBezTo>
                  <a:cubicBezTo>
                    <a:pt x="85622" y="485762"/>
                    <a:pt x="75602" y="493249"/>
                    <a:pt x="65082" y="499978"/>
                  </a:cubicBezTo>
                  <a:cubicBezTo>
                    <a:pt x="50293" y="509814"/>
                    <a:pt x="34357" y="517837"/>
                    <a:pt x="16332" y="520204"/>
                  </a:cubicBezTo>
                  <a:cubicBezTo>
                    <a:pt x="12505" y="520499"/>
                    <a:pt x="8660" y="520573"/>
                    <a:pt x="4815" y="520407"/>
                  </a:cubicBezTo>
                  <a:close/>
                </a:path>
              </a:pathLst>
            </a:custGeom>
            <a:solidFill>
              <a:srgbClr val="000000"/>
            </a:solidFill>
            <a:ln w="1847" cap="flat">
              <a:noFill/>
              <a:prstDash val="solid"/>
              <a:miter/>
            </a:ln>
          </p:spPr>
          <p:txBody>
            <a:bodyPr rtlCol="0" anchor="ctr"/>
            <a:lstStyle/>
            <a:p>
              <a:endParaRPr lang="es-CO"/>
            </a:p>
          </p:txBody>
        </p:sp>
        <p:sp>
          <p:nvSpPr>
            <p:cNvPr id="167" name="Freeform: Shape 166">
              <a:extLst>
                <a:ext uri="{FF2B5EF4-FFF2-40B4-BE49-F238E27FC236}">
                  <a16:creationId xmlns:a16="http://schemas.microsoft.com/office/drawing/2014/main" id="{BB0C9CD1-ACA6-48D5-F6DB-72A6E714472B}"/>
                </a:ext>
              </a:extLst>
            </p:cNvPr>
            <p:cNvSpPr/>
            <p:nvPr/>
          </p:nvSpPr>
          <p:spPr>
            <a:xfrm>
              <a:off x="-983909" y="3538211"/>
              <a:ext cx="32867" cy="5932"/>
            </a:xfrm>
            <a:custGeom>
              <a:avLst/>
              <a:gdLst>
                <a:gd name="connsiteX0" fmla="*/ -2121 w 32867"/>
                <a:gd name="connsiteY0" fmla="*/ 2980 h 5932"/>
                <a:gd name="connsiteX1" fmla="*/ 8324 w 32867"/>
                <a:gd name="connsiteY1" fmla="*/ -1882 h 5932"/>
                <a:gd name="connsiteX2" fmla="*/ 11596 w 32867"/>
                <a:gd name="connsiteY2" fmla="*/ 392 h 5932"/>
                <a:gd name="connsiteX3" fmla="*/ 15645 w 32867"/>
                <a:gd name="connsiteY3" fmla="*/ 392 h 5932"/>
                <a:gd name="connsiteX4" fmla="*/ 25664 w 32867"/>
                <a:gd name="connsiteY4" fmla="*/ -2381 h 5932"/>
                <a:gd name="connsiteX5" fmla="*/ 30730 w 32867"/>
                <a:gd name="connsiteY5" fmla="*/ 3165 h 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67" h="5932">
                  <a:moveTo>
                    <a:pt x="-2121" y="2980"/>
                  </a:moveTo>
                  <a:cubicBezTo>
                    <a:pt x="-994" y="-2178"/>
                    <a:pt x="2889" y="-4045"/>
                    <a:pt x="8324" y="-1882"/>
                  </a:cubicBezTo>
                  <a:cubicBezTo>
                    <a:pt x="9544" y="-1327"/>
                    <a:pt x="10653" y="-551"/>
                    <a:pt x="11596" y="392"/>
                  </a:cubicBezTo>
                  <a:cubicBezTo>
                    <a:pt x="13057" y="1742"/>
                    <a:pt x="14369" y="1816"/>
                    <a:pt x="15645" y="392"/>
                  </a:cubicBezTo>
                  <a:cubicBezTo>
                    <a:pt x="18381" y="-2788"/>
                    <a:pt x="22060" y="-2326"/>
                    <a:pt x="25664" y="-2381"/>
                  </a:cubicBezTo>
                  <a:cubicBezTo>
                    <a:pt x="29270" y="-2437"/>
                    <a:pt x="30933" y="-532"/>
                    <a:pt x="30730" y="3165"/>
                  </a:cubicBezTo>
                  <a:close/>
                </a:path>
              </a:pathLst>
            </a:custGeom>
            <a:solidFill>
              <a:srgbClr val="020202"/>
            </a:solidFill>
            <a:ln w="1847" cap="flat">
              <a:noFill/>
              <a:prstDash val="solid"/>
              <a:miter/>
            </a:ln>
          </p:spPr>
          <p:txBody>
            <a:bodyPr rtlCol="0" anchor="ctr"/>
            <a:lstStyle/>
            <a:p>
              <a:endParaRPr lang="es-CO"/>
            </a:p>
          </p:txBody>
        </p:sp>
        <p:sp>
          <p:nvSpPr>
            <p:cNvPr id="168" name="Freeform: Shape 167">
              <a:extLst>
                <a:ext uri="{FF2B5EF4-FFF2-40B4-BE49-F238E27FC236}">
                  <a16:creationId xmlns:a16="http://schemas.microsoft.com/office/drawing/2014/main" id="{D4D48250-BF29-9351-D308-649213782B41}"/>
                </a:ext>
              </a:extLst>
            </p:cNvPr>
            <p:cNvSpPr/>
            <p:nvPr/>
          </p:nvSpPr>
          <p:spPr>
            <a:xfrm>
              <a:off x="-1033252" y="3540751"/>
              <a:ext cx="43869" cy="4525"/>
            </a:xfrm>
            <a:custGeom>
              <a:avLst/>
              <a:gdLst>
                <a:gd name="connsiteX0" fmla="*/ -2121 w 43869"/>
                <a:gd name="connsiteY0" fmla="*/ 551 h 4525"/>
                <a:gd name="connsiteX1" fmla="*/ 14517 w 43869"/>
                <a:gd name="connsiteY1" fmla="*/ -1742 h 4525"/>
                <a:gd name="connsiteX2" fmla="*/ 23761 w 43869"/>
                <a:gd name="connsiteY2" fmla="*/ -1742 h 4525"/>
                <a:gd name="connsiteX3" fmla="*/ 41749 w 43869"/>
                <a:gd name="connsiteY3" fmla="*/ 532 h 4525"/>
                <a:gd name="connsiteX4" fmla="*/ 38051 w 43869"/>
                <a:gd name="connsiteY4" fmla="*/ 1715 h 4525"/>
                <a:gd name="connsiteX5" fmla="*/ 1613 w 43869"/>
                <a:gd name="connsiteY5" fmla="*/ 1715 h 4525"/>
                <a:gd name="connsiteX6" fmla="*/ -2121 w 43869"/>
                <a:gd name="connsiteY6" fmla="*/ 551 h 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69" h="4525">
                  <a:moveTo>
                    <a:pt x="-2121" y="551"/>
                  </a:moveTo>
                  <a:cubicBezTo>
                    <a:pt x="3425" y="89"/>
                    <a:pt x="8971" y="1438"/>
                    <a:pt x="14517" y="-1742"/>
                  </a:cubicBezTo>
                  <a:cubicBezTo>
                    <a:pt x="17438" y="-3110"/>
                    <a:pt x="20840" y="-3110"/>
                    <a:pt x="23761" y="-1742"/>
                  </a:cubicBezTo>
                  <a:cubicBezTo>
                    <a:pt x="29658" y="1660"/>
                    <a:pt x="35759" y="-4"/>
                    <a:pt x="41749" y="532"/>
                  </a:cubicBezTo>
                  <a:cubicBezTo>
                    <a:pt x="40751" y="1457"/>
                    <a:pt x="39401" y="1900"/>
                    <a:pt x="38051" y="1715"/>
                  </a:cubicBezTo>
                  <a:lnTo>
                    <a:pt x="1613" y="1715"/>
                  </a:lnTo>
                  <a:cubicBezTo>
                    <a:pt x="264" y="1900"/>
                    <a:pt x="-1123" y="1475"/>
                    <a:pt x="-2121" y="551"/>
                  </a:cubicBezTo>
                  <a:close/>
                </a:path>
              </a:pathLst>
            </a:custGeom>
            <a:solidFill>
              <a:srgbClr val="020202"/>
            </a:solidFill>
            <a:ln w="1847" cap="flat">
              <a:noFill/>
              <a:prstDash val="solid"/>
              <a:miter/>
            </a:ln>
          </p:spPr>
          <p:txBody>
            <a:bodyPr rtlCol="0" anchor="ctr"/>
            <a:lstStyle/>
            <a:p>
              <a:endParaRPr lang="es-CO"/>
            </a:p>
          </p:txBody>
        </p:sp>
        <p:sp>
          <p:nvSpPr>
            <p:cNvPr id="169" name="Freeform: Shape 168">
              <a:extLst>
                <a:ext uri="{FF2B5EF4-FFF2-40B4-BE49-F238E27FC236}">
                  <a16:creationId xmlns:a16="http://schemas.microsoft.com/office/drawing/2014/main" id="{1CD41B10-07CB-3469-DBCC-3C610F90E617}"/>
                </a:ext>
              </a:extLst>
            </p:cNvPr>
            <p:cNvSpPr/>
            <p:nvPr/>
          </p:nvSpPr>
          <p:spPr>
            <a:xfrm>
              <a:off x="-949708" y="3541233"/>
              <a:ext cx="12275" cy="4223"/>
            </a:xfrm>
            <a:custGeom>
              <a:avLst/>
              <a:gdLst>
                <a:gd name="connsiteX0" fmla="*/ -2121 w 12275"/>
                <a:gd name="connsiteY0" fmla="*/ 69 h 4223"/>
                <a:gd name="connsiteX1" fmla="*/ 1576 w 12275"/>
                <a:gd name="connsiteY1" fmla="*/ -855 h 4223"/>
                <a:gd name="connsiteX2" fmla="*/ 10154 w 12275"/>
                <a:gd name="connsiteY2" fmla="*/ 1456 h 4223"/>
                <a:gd name="connsiteX3" fmla="*/ -2121 w 12275"/>
                <a:gd name="connsiteY3" fmla="*/ 69 h 4223"/>
              </a:gdLst>
              <a:ahLst/>
              <a:cxnLst>
                <a:cxn ang="0">
                  <a:pos x="connsiteX0" y="connsiteY0"/>
                </a:cxn>
                <a:cxn ang="0">
                  <a:pos x="connsiteX1" y="connsiteY1"/>
                </a:cxn>
                <a:cxn ang="0">
                  <a:pos x="connsiteX2" y="connsiteY2"/>
                </a:cxn>
                <a:cxn ang="0">
                  <a:pos x="connsiteX3" y="connsiteY3"/>
                </a:cxn>
              </a:cxnLst>
              <a:rect l="l" t="t" r="r" b="b"/>
              <a:pathLst>
                <a:path w="12275" h="4223">
                  <a:moveTo>
                    <a:pt x="-2121" y="69"/>
                  </a:moveTo>
                  <a:cubicBezTo>
                    <a:pt x="-827" y="88"/>
                    <a:pt x="448" y="-226"/>
                    <a:pt x="1576" y="-855"/>
                  </a:cubicBezTo>
                  <a:cubicBezTo>
                    <a:pt x="6512" y="-3776"/>
                    <a:pt x="6900" y="-3610"/>
                    <a:pt x="10154" y="1456"/>
                  </a:cubicBezTo>
                  <a:cubicBezTo>
                    <a:pt x="6105" y="920"/>
                    <a:pt x="1779" y="2362"/>
                    <a:pt x="-2121" y="69"/>
                  </a:cubicBezTo>
                  <a:close/>
                </a:path>
              </a:pathLst>
            </a:custGeom>
            <a:solidFill>
              <a:srgbClr val="020202"/>
            </a:solidFill>
            <a:ln w="1847" cap="flat">
              <a:noFill/>
              <a:prstDash val="solid"/>
              <a:miter/>
            </a:ln>
          </p:spPr>
          <p:txBody>
            <a:bodyPr rtlCol="0" anchor="ctr"/>
            <a:lstStyle/>
            <a:p>
              <a:endParaRPr lang="es-CO"/>
            </a:p>
          </p:txBody>
        </p:sp>
        <p:sp>
          <p:nvSpPr>
            <p:cNvPr id="170" name="Freeform: Shape 169">
              <a:extLst>
                <a:ext uri="{FF2B5EF4-FFF2-40B4-BE49-F238E27FC236}">
                  <a16:creationId xmlns:a16="http://schemas.microsoft.com/office/drawing/2014/main" id="{BDE1C15D-7C64-BD0C-6CCC-91390B8FE925}"/>
                </a:ext>
              </a:extLst>
            </p:cNvPr>
            <p:cNvSpPr/>
            <p:nvPr/>
          </p:nvSpPr>
          <p:spPr>
            <a:xfrm>
              <a:off x="-937377" y="3545380"/>
              <a:ext cx="4067" cy="1245"/>
            </a:xfrm>
            <a:custGeom>
              <a:avLst/>
              <a:gdLst>
                <a:gd name="connsiteX0" fmla="*/ -2121 w 4067"/>
                <a:gd name="connsiteY0" fmla="*/ -2747 h 1245"/>
                <a:gd name="connsiteX1" fmla="*/ 1946 w 4067"/>
                <a:gd name="connsiteY1" fmla="*/ -1545 h 1245"/>
                <a:gd name="connsiteX2" fmla="*/ -2121 w 4067"/>
                <a:gd name="connsiteY2" fmla="*/ -2747 h 1245"/>
              </a:gdLst>
              <a:ahLst/>
              <a:cxnLst>
                <a:cxn ang="0">
                  <a:pos x="connsiteX0" y="connsiteY0"/>
                </a:cxn>
                <a:cxn ang="0">
                  <a:pos x="connsiteX1" y="connsiteY1"/>
                </a:cxn>
                <a:cxn ang="0">
                  <a:pos x="connsiteX2" y="connsiteY2"/>
                </a:cxn>
              </a:cxnLst>
              <a:rect l="l" t="t" r="r" b="b"/>
              <a:pathLst>
                <a:path w="4067" h="1245">
                  <a:moveTo>
                    <a:pt x="-2121" y="-2747"/>
                  </a:moveTo>
                  <a:cubicBezTo>
                    <a:pt x="-661" y="-2747"/>
                    <a:pt x="910" y="-3024"/>
                    <a:pt x="1946" y="-1545"/>
                  </a:cubicBezTo>
                  <a:cubicBezTo>
                    <a:pt x="467" y="-1527"/>
                    <a:pt x="-1086" y="-1305"/>
                    <a:pt x="-2121" y="-2747"/>
                  </a:cubicBezTo>
                  <a:close/>
                </a:path>
              </a:pathLst>
            </a:custGeom>
            <a:solidFill>
              <a:srgbClr val="020202"/>
            </a:solidFill>
            <a:ln w="1847" cap="flat">
              <a:noFill/>
              <a:prstDash val="solid"/>
              <a:miter/>
            </a:ln>
          </p:spPr>
          <p:txBody>
            <a:bodyPr rtlCol="0" anchor="ctr"/>
            <a:lstStyle/>
            <a:p>
              <a:endParaRPr lang="es-CO"/>
            </a:p>
          </p:txBody>
        </p:sp>
        <p:sp>
          <p:nvSpPr>
            <p:cNvPr id="171" name="Freeform: Shape 170">
              <a:extLst>
                <a:ext uri="{FF2B5EF4-FFF2-40B4-BE49-F238E27FC236}">
                  <a16:creationId xmlns:a16="http://schemas.microsoft.com/office/drawing/2014/main" id="{5284490A-3BDE-1075-832A-D2B558710408}"/>
                </a:ext>
              </a:extLst>
            </p:cNvPr>
            <p:cNvSpPr/>
            <p:nvPr/>
          </p:nvSpPr>
          <p:spPr>
            <a:xfrm>
              <a:off x="-1126260" y="3498758"/>
              <a:ext cx="1260" cy="1479"/>
            </a:xfrm>
            <a:custGeom>
              <a:avLst/>
              <a:gdLst>
                <a:gd name="connsiteX0" fmla="*/ -2103 w 1260"/>
                <a:gd name="connsiteY0" fmla="*/ -2768 h 1479"/>
                <a:gd name="connsiteX1" fmla="*/ -864 w 1260"/>
                <a:gd name="connsiteY1" fmla="*/ -1325 h 1479"/>
                <a:gd name="connsiteX2" fmla="*/ -864 w 1260"/>
                <a:gd name="connsiteY2" fmla="*/ -1288 h 1479"/>
                <a:gd name="connsiteX3" fmla="*/ -2121 w 1260"/>
                <a:gd name="connsiteY3" fmla="*/ -2582 h 1479"/>
                <a:gd name="connsiteX4" fmla="*/ -2103 w 1260"/>
                <a:gd name="connsiteY4" fmla="*/ -2768 h 1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 h="1479">
                  <a:moveTo>
                    <a:pt x="-2103" y="-2768"/>
                  </a:moveTo>
                  <a:cubicBezTo>
                    <a:pt x="-1364" y="-2712"/>
                    <a:pt x="-809" y="-2065"/>
                    <a:pt x="-864" y="-1325"/>
                  </a:cubicBezTo>
                  <a:cubicBezTo>
                    <a:pt x="-864" y="-1307"/>
                    <a:pt x="-864" y="-1307"/>
                    <a:pt x="-864" y="-1288"/>
                  </a:cubicBezTo>
                  <a:cubicBezTo>
                    <a:pt x="-1567" y="-1307"/>
                    <a:pt x="-2121" y="-1880"/>
                    <a:pt x="-2121" y="-2582"/>
                  </a:cubicBezTo>
                  <a:cubicBezTo>
                    <a:pt x="-2121" y="-2638"/>
                    <a:pt x="-2121" y="-2712"/>
                    <a:pt x="-2103" y="-2768"/>
                  </a:cubicBezTo>
                  <a:close/>
                </a:path>
              </a:pathLst>
            </a:custGeom>
            <a:solidFill>
              <a:srgbClr val="5B5B5B"/>
            </a:solidFill>
            <a:ln w="1847" cap="flat">
              <a:noFill/>
              <a:prstDash val="solid"/>
              <a:miter/>
            </a:ln>
          </p:spPr>
          <p:txBody>
            <a:bodyPr rtlCol="0" anchor="ctr"/>
            <a:lstStyle/>
            <a:p>
              <a:endParaRPr lang="es-CO"/>
            </a:p>
          </p:txBody>
        </p:sp>
        <p:sp>
          <p:nvSpPr>
            <p:cNvPr id="172" name="Freeform: Shape 171">
              <a:extLst>
                <a:ext uri="{FF2B5EF4-FFF2-40B4-BE49-F238E27FC236}">
                  <a16:creationId xmlns:a16="http://schemas.microsoft.com/office/drawing/2014/main" id="{E22D601B-C02D-5F9D-7E99-2E9AC55EE291}"/>
                </a:ext>
              </a:extLst>
            </p:cNvPr>
            <p:cNvSpPr/>
            <p:nvPr/>
          </p:nvSpPr>
          <p:spPr>
            <a:xfrm>
              <a:off x="-1125025" y="3500237"/>
              <a:ext cx="1298" cy="1497"/>
            </a:xfrm>
            <a:custGeom>
              <a:avLst/>
              <a:gdLst>
                <a:gd name="connsiteX0" fmla="*/ -2118 w 1298"/>
                <a:gd name="connsiteY0" fmla="*/ -2768 h 1497"/>
                <a:gd name="connsiteX1" fmla="*/ -824 w 1298"/>
                <a:gd name="connsiteY1" fmla="*/ -1400 h 1497"/>
                <a:gd name="connsiteX2" fmla="*/ -842 w 1298"/>
                <a:gd name="connsiteY2" fmla="*/ -1270 h 1497"/>
                <a:gd name="connsiteX3" fmla="*/ -2118 w 1298"/>
                <a:gd name="connsiteY3" fmla="*/ -2768 h 1497"/>
              </a:gdLst>
              <a:ahLst/>
              <a:cxnLst>
                <a:cxn ang="0">
                  <a:pos x="connsiteX0" y="connsiteY0"/>
                </a:cxn>
                <a:cxn ang="0">
                  <a:pos x="connsiteX1" y="connsiteY1"/>
                </a:cxn>
                <a:cxn ang="0">
                  <a:pos x="connsiteX2" y="connsiteY2"/>
                </a:cxn>
                <a:cxn ang="0">
                  <a:pos x="connsiteX3" y="connsiteY3"/>
                </a:cxn>
              </a:cxnLst>
              <a:rect l="l" t="t" r="r" b="b"/>
              <a:pathLst>
                <a:path w="1298" h="1497">
                  <a:moveTo>
                    <a:pt x="-2118" y="-2768"/>
                  </a:moveTo>
                  <a:cubicBezTo>
                    <a:pt x="-1378" y="-2749"/>
                    <a:pt x="-805" y="-2121"/>
                    <a:pt x="-824" y="-1400"/>
                  </a:cubicBezTo>
                  <a:cubicBezTo>
                    <a:pt x="-842" y="-1344"/>
                    <a:pt x="-842" y="-1307"/>
                    <a:pt x="-842" y="-1270"/>
                  </a:cubicBezTo>
                  <a:cubicBezTo>
                    <a:pt x="-1600" y="-1344"/>
                    <a:pt x="-2173" y="-2010"/>
                    <a:pt x="-2118" y="-2768"/>
                  </a:cubicBezTo>
                  <a:close/>
                </a:path>
              </a:pathLst>
            </a:custGeom>
            <a:solidFill>
              <a:srgbClr val="5B5B5B"/>
            </a:solidFill>
            <a:ln w="1847" cap="flat">
              <a:noFill/>
              <a:prstDash val="solid"/>
              <a:miter/>
            </a:ln>
          </p:spPr>
          <p:txBody>
            <a:bodyPr rtlCol="0" anchor="ctr"/>
            <a:lstStyle/>
            <a:p>
              <a:endParaRPr lang="es-CO"/>
            </a:p>
          </p:txBody>
        </p:sp>
        <p:sp>
          <p:nvSpPr>
            <p:cNvPr id="173" name="Freeform: Shape 172">
              <a:extLst>
                <a:ext uri="{FF2B5EF4-FFF2-40B4-BE49-F238E27FC236}">
                  <a16:creationId xmlns:a16="http://schemas.microsoft.com/office/drawing/2014/main" id="{270992C3-0BBF-BE39-1A77-2E6F6B9F0EFC}"/>
                </a:ext>
              </a:extLst>
            </p:cNvPr>
            <p:cNvSpPr/>
            <p:nvPr/>
          </p:nvSpPr>
          <p:spPr>
            <a:xfrm>
              <a:off x="-1344240" y="2274468"/>
              <a:ext cx="365821" cy="272751"/>
            </a:xfrm>
            <a:custGeom>
              <a:avLst/>
              <a:gdLst>
                <a:gd name="connsiteX0" fmla="*/ 2147 w 365821"/>
                <a:gd name="connsiteY0" fmla="*/ -2768 h 272751"/>
                <a:gd name="connsiteX1" fmla="*/ 650 w 365821"/>
                <a:gd name="connsiteY1" fmla="*/ 44282 h 272751"/>
                <a:gd name="connsiteX2" fmla="*/ 5457 w 365821"/>
                <a:gd name="connsiteY2" fmla="*/ 81256 h 272751"/>
                <a:gd name="connsiteX3" fmla="*/ 22576 w 365821"/>
                <a:gd name="connsiteY3" fmla="*/ 125625 h 272751"/>
                <a:gd name="connsiteX4" fmla="*/ 45943 w 365821"/>
                <a:gd name="connsiteY4" fmla="*/ 160751 h 272751"/>
                <a:gd name="connsiteX5" fmla="*/ 68904 w 365821"/>
                <a:gd name="connsiteY5" fmla="*/ 190330 h 272751"/>
                <a:gd name="connsiteX6" fmla="*/ 92549 w 365821"/>
                <a:gd name="connsiteY6" fmla="*/ 210814 h 272751"/>
                <a:gd name="connsiteX7" fmla="*/ 181565 w 365821"/>
                <a:gd name="connsiteY7" fmla="*/ 254443 h 272751"/>
                <a:gd name="connsiteX8" fmla="*/ 230075 w 365821"/>
                <a:gd name="connsiteY8" fmla="*/ 264482 h 272751"/>
                <a:gd name="connsiteX9" fmla="*/ 273704 w 365821"/>
                <a:gd name="connsiteY9" fmla="*/ 265314 h 272751"/>
                <a:gd name="connsiteX10" fmla="*/ 315485 w 365821"/>
                <a:gd name="connsiteY10" fmla="*/ 260507 h 272751"/>
                <a:gd name="connsiteX11" fmla="*/ 345213 w 365821"/>
                <a:gd name="connsiteY11" fmla="*/ 257476 h 272751"/>
                <a:gd name="connsiteX12" fmla="*/ 363700 w 365821"/>
                <a:gd name="connsiteY12" fmla="*/ 257476 h 272751"/>
                <a:gd name="connsiteX13" fmla="*/ 346507 w 365821"/>
                <a:gd name="connsiteY13" fmla="*/ 260119 h 272751"/>
                <a:gd name="connsiteX14" fmla="*/ 327003 w 365821"/>
                <a:gd name="connsiteY14" fmla="*/ 262541 h 272751"/>
                <a:gd name="connsiteX15" fmla="*/ 322270 w 365821"/>
                <a:gd name="connsiteY15" fmla="*/ 262929 h 272751"/>
                <a:gd name="connsiteX16" fmla="*/ 287144 w 365821"/>
                <a:gd name="connsiteY16" fmla="*/ 266460 h 272751"/>
                <a:gd name="connsiteX17" fmla="*/ 261503 w 365821"/>
                <a:gd name="connsiteY17" fmla="*/ 267421 h 272751"/>
                <a:gd name="connsiteX18" fmla="*/ 257676 w 365821"/>
                <a:gd name="connsiteY18" fmla="*/ 268309 h 272751"/>
                <a:gd name="connsiteX19" fmla="*/ 246584 w 365821"/>
                <a:gd name="connsiteY19" fmla="*/ 268679 h 272751"/>
                <a:gd name="connsiteX20" fmla="*/ 239356 w 365821"/>
                <a:gd name="connsiteY20" fmla="*/ 267033 h 272751"/>
                <a:gd name="connsiteX21" fmla="*/ 202973 w 365821"/>
                <a:gd name="connsiteY21" fmla="*/ 262485 h 272751"/>
                <a:gd name="connsiteX22" fmla="*/ 178829 w 365821"/>
                <a:gd name="connsiteY22" fmla="*/ 258788 h 272751"/>
                <a:gd name="connsiteX23" fmla="*/ 118949 w 365821"/>
                <a:gd name="connsiteY23" fmla="*/ 234496 h 272751"/>
                <a:gd name="connsiteX24" fmla="*/ 97615 w 365821"/>
                <a:gd name="connsiteY24" fmla="*/ 222350 h 272751"/>
                <a:gd name="connsiteX25" fmla="*/ 85432 w 365821"/>
                <a:gd name="connsiteY25" fmla="*/ 222350 h 272751"/>
                <a:gd name="connsiteX26" fmla="*/ 80181 w 365821"/>
                <a:gd name="connsiteY26" fmla="*/ 223108 h 272751"/>
                <a:gd name="connsiteX27" fmla="*/ 67425 w 365821"/>
                <a:gd name="connsiteY27" fmla="*/ 224051 h 272751"/>
                <a:gd name="connsiteX28" fmla="*/ 54651 w 365821"/>
                <a:gd name="connsiteY28" fmla="*/ 221352 h 272751"/>
                <a:gd name="connsiteX29" fmla="*/ 26661 w 365821"/>
                <a:gd name="connsiteY29" fmla="*/ 186097 h 272751"/>
                <a:gd name="connsiteX30" fmla="*/ 12555 w 365821"/>
                <a:gd name="connsiteY30" fmla="*/ 144075 h 272751"/>
                <a:gd name="connsiteX31" fmla="*/ 10707 w 365821"/>
                <a:gd name="connsiteY31" fmla="*/ 136144 h 272751"/>
                <a:gd name="connsiteX32" fmla="*/ 11594 w 365821"/>
                <a:gd name="connsiteY32" fmla="*/ 132336 h 272751"/>
                <a:gd name="connsiteX33" fmla="*/ 12648 w 365821"/>
                <a:gd name="connsiteY33" fmla="*/ 122243 h 272751"/>
                <a:gd name="connsiteX34" fmla="*/ 6769 w 365821"/>
                <a:gd name="connsiteY34" fmla="*/ 100058 h 272751"/>
                <a:gd name="connsiteX35" fmla="*/ 613 w 365821"/>
                <a:gd name="connsiteY35" fmla="*/ 65302 h 272751"/>
                <a:gd name="connsiteX36" fmla="*/ -589 w 365821"/>
                <a:gd name="connsiteY36" fmla="*/ 49033 h 272751"/>
                <a:gd name="connsiteX37" fmla="*/ -1772 w 365821"/>
                <a:gd name="connsiteY37" fmla="*/ 38921 h 272751"/>
                <a:gd name="connsiteX38" fmla="*/ -663 w 365821"/>
                <a:gd name="connsiteY38" fmla="*/ 22005 h 272751"/>
                <a:gd name="connsiteX39" fmla="*/ 742 w 365821"/>
                <a:gd name="connsiteY39" fmla="*/ 264 h 272751"/>
                <a:gd name="connsiteX40" fmla="*/ 2147 w 365821"/>
                <a:gd name="connsiteY40" fmla="*/ -2768 h 272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65821" h="272751">
                  <a:moveTo>
                    <a:pt x="2147" y="-2768"/>
                  </a:moveTo>
                  <a:cubicBezTo>
                    <a:pt x="299" y="12872"/>
                    <a:pt x="1204" y="28661"/>
                    <a:pt x="650" y="44282"/>
                  </a:cubicBezTo>
                  <a:cubicBezTo>
                    <a:pt x="206" y="56964"/>
                    <a:pt x="2813" y="69166"/>
                    <a:pt x="5457" y="81256"/>
                  </a:cubicBezTo>
                  <a:cubicBezTo>
                    <a:pt x="8821" y="96841"/>
                    <a:pt x="14608" y="111816"/>
                    <a:pt x="22576" y="125625"/>
                  </a:cubicBezTo>
                  <a:cubicBezTo>
                    <a:pt x="29545" y="137864"/>
                    <a:pt x="37365" y="149585"/>
                    <a:pt x="45943" y="160751"/>
                  </a:cubicBezTo>
                  <a:cubicBezTo>
                    <a:pt x="53597" y="170605"/>
                    <a:pt x="60899" y="180754"/>
                    <a:pt x="68904" y="190330"/>
                  </a:cubicBezTo>
                  <a:cubicBezTo>
                    <a:pt x="75634" y="198354"/>
                    <a:pt x="84230" y="204492"/>
                    <a:pt x="92549" y="210814"/>
                  </a:cubicBezTo>
                  <a:cubicBezTo>
                    <a:pt x="119337" y="231150"/>
                    <a:pt x="149859" y="244091"/>
                    <a:pt x="181565" y="254443"/>
                  </a:cubicBezTo>
                  <a:cubicBezTo>
                    <a:pt x="197353" y="259435"/>
                    <a:pt x="213603" y="262800"/>
                    <a:pt x="230075" y="264482"/>
                  </a:cubicBezTo>
                  <a:cubicBezTo>
                    <a:pt x="244569" y="265961"/>
                    <a:pt x="259155" y="266238"/>
                    <a:pt x="273704" y="265314"/>
                  </a:cubicBezTo>
                  <a:cubicBezTo>
                    <a:pt x="287736" y="264852"/>
                    <a:pt x="301713" y="263243"/>
                    <a:pt x="315485" y="260507"/>
                  </a:cubicBezTo>
                  <a:cubicBezTo>
                    <a:pt x="325302" y="258696"/>
                    <a:pt x="335229" y="257679"/>
                    <a:pt x="345213" y="257476"/>
                  </a:cubicBezTo>
                  <a:cubicBezTo>
                    <a:pt x="351350" y="257180"/>
                    <a:pt x="357525" y="257476"/>
                    <a:pt x="363700" y="257476"/>
                  </a:cubicBezTo>
                  <a:cubicBezTo>
                    <a:pt x="358154" y="259583"/>
                    <a:pt x="352275" y="259712"/>
                    <a:pt x="346507" y="260119"/>
                  </a:cubicBezTo>
                  <a:cubicBezTo>
                    <a:pt x="339944" y="260563"/>
                    <a:pt x="333288" y="259583"/>
                    <a:pt x="327003" y="262541"/>
                  </a:cubicBezTo>
                  <a:cubicBezTo>
                    <a:pt x="325468" y="262966"/>
                    <a:pt x="323860" y="263096"/>
                    <a:pt x="322270" y="262929"/>
                  </a:cubicBezTo>
                  <a:cubicBezTo>
                    <a:pt x="310475" y="263280"/>
                    <a:pt x="298865" y="265554"/>
                    <a:pt x="287144" y="266460"/>
                  </a:cubicBezTo>
                  <a:cubicBezTo>
                    <a:pt x="278696" y="267107"/>
                    <a:pt x="270136" y="270010"/>
                    <a:pt x="261503" y="267421"/>
                  </a:cubicBezTo>
                  <a:cubicBezTo>
                    <a:pt x="260154" y="267089"/>
                    <a:pt x="258749" y="267421"/>
                    <a:pt x="257676" y="268309"/>
                  </a:cubicBezTo>
                  <a:cubicBezTo>
                    <a:pt x="254311" y="270398"/>
                    <a:pt x="250078" y="270546"/>
                    <a:pt x="246584" y="268679"/>
                  </a:cubicBezTo>
                  <a:cubicBezTo>
                    <a:pt x="244347" y="267569"/>
                    <a:pt x="241870" y="266996"/>
                    <a:pt x="239356" y="267033"/>
                  </a:cubicBezTo>
                  <a:cubicBezTo>
                    <a:pt x="226951" y="267828"/>
                    <a:pt x="215045" y="264334"/>
                    <a:pt x="202973" y="262485"/>
                  </a:cubicBezTo>
                  <a:cubicBezTo>
                    <a:pt x="194931" y="261247"/>
                    <a:pt x="186741" y="260969"/>
                    <a:pt x="178829" y="258788"/>
                  </a:cubicBezTo>
                  <a:cubicBezTo>
                    <a:pt x="157883" y="253149"/>
                    <a:pt x="137713" y="245699"/>
                    <a:pt x="118949" y="234496"/>
                  </a:cubicBezTo>
                  <a:cubicBezTo>
                    <a:pt x="111942" y="230318"/>
                    <a:pt x="104825" y="226232"/>
                    <a:pt x="97615" y="222350"/>
                  </a:cubicBezTo>
                  <a:cubicBezTo>
                    <a:pt x="93733" y="220261"/>
                    <a:pt x="89610" y="217488"/>
                    <a:pt x="85432" y="222350"/>
                  </a:cubicBezTo>
                  <a:cubicBezTo>
                    <a:pt x="84193" y="223792"/>
                    <a:pt x="81938" y="223367"/>
                    <a:pt x="80181" y="223108"/>
                  </a:cubicBezTo>
                  <a:cubicBezTo>
                    <a:pt x="75911" y="222517"/>
                    <a:pt x="71567" y="222849"/>
                    <a:pt x="67425" y="224051"/>
                  </a:cubicBezTo>
                  <a:cubicBezTo>
                    <a:pt x="62988" y="225326"/>
                    <a:pt x="58200" y="224310"/>
                    <a:pt x="54651" y="221352"/>
                  </a:cubicBezTo>
                  <a:cubicBezTo>
                    <a:pt x="42209" y="212108"/>
                    <a:pt x="32300" y="200849"/>
                    <a:pt x="26661" y="186097"/>
                  </a:cubicBezTo>
                  <a:cubicBezTo>
                    <a:pt x="21392" y="172268"/>
                    <a:pt x="16456" y="158366"/>
                    <a:pt x="12555" y="144075"/>
                  </a:cubicBezTo>
                  <a:cubicBezTo>
                    <a:pt x="11835" y="141450"/>
                    <a:pt x="11354" y="138770"/>
                    <a:pt x="10707" y="136144"/>
                  </a:cubicBezTo>
                  <a:cubicBezTo>
                    <a:pt x="10244" y="134813"/>
                    <a:pt x="10596" y="133335"/>
                    <a:pt x="11594" y="132336"/>
                  </a:cubicBezTo>
                  <a:cubicBezTo>
                    <a:pt x="14774" y="129230"/>
                    <a:pt x="13720" y="125866"/>
                    <a:pt x="12648" y="122243"/>
                  </a:cubicBezTo>
                  <a:cubicBezTo>
                    <a:pt x="10430" y="114848"/>
                    <a:pt x="7287" y="107453"/>
                    <a:pt x="6769" y="100058"/>
                  </a:cubicBezTo>
                  <a:cubicBezTo>
                    <a:pt x="5937" y="88189"/>
                    <a:pt x="1852" y="77041"/>
                    <a:pt x="613" y="65302"/>
                  </a:cubicBezTo>
                  <a:cubicBezTo>
                    <a:pt x="-164" y="59922"/>
                    <a:pt x="-570" y="54468"/>
                    <a:pt x="-589" y="49033"/>
                  </a:cubicBezTo>
                  <a:cubicBezTo>
                    <a:pt x="-589" y="45632"/>
                    <a:pt x="-977" y="42230"/>
                    <a:pt x="-1772" y="38921"/>
                  </a:cubicBezTo>
                  <a:cubicBezTo>
                    <a:pt x="-2937" y="33245"/>
                    <a:pt x="-829" y="27644"/>
                    <a:pt x="-663" y="22005"/>
                  </a:cubicBezTo>
                  <a:cubicBezTo>
                    <a:pt x="-441" y="14740"/>
                    <a:pt x="-884" y="7456"/>
                    <a:pt x="742" y="264"/>
                  </a:cubicBezTo>
                  <a:cubicBezTo>
                    <a:pt x="816" y="-882"/>
                    <a:pt x="1316" y="-1973"/>
                    <a:pt x="2147" y="-2768"/>
                  </a:cubicBezTo>
                  <a:close/>
                </a:path>
              </a:pathLst>
            </a:custGeom>
            <a:solidFill>
              <a:srgbClr val="020202"/>
            </a:solidFill>
            <a:ln w="1847" cap="flat">
              <a:noFill/>
              <a:prstDash val="solid"/>
              <a:miter/>
            </a:ln>
          </p:spPr>
          <p:txBody>
            <a:bodyPr rtlCol="0" anchor="ctr"/>
            <a:lstStyle/>
            <a:p>
              <a:endParaRPr lang="es-CO"/>
            </a:p>
          </p:txBody>
        </p:sp>
        <p:sp>
          <p:nvSpPr>
            <p:cNvPr id="174" name="Freeform: Shape 173">
              <a:extLst>
                <a:ext uri="{FF2B5EF4-FFF2-40B4-BE49-F238E27FC236}">
                  <a16:creationId xmlns:a16="http://schemas.microsoft.com/office/drawing/2014/main" id="{33652DF0-A0C1-9578-CD6E-F9E01A6E9810}"/>
                </a:ext>
              </a:extLst>
            </p:cNvPr>
            <p:cNvSpPr/>
            <p:nvPr/>
          </p:nvSpPr>
          <p:spPr>
            <a:xfrm>
              <a:off x="-1340056" y="2264891"/>
              <a:ext cx="1527" cy="8226"/>
            </a:xfrm>
            <a:custGeom>
              <a:avLst/>
              <a:gdLst>
                <a:gd name="connsiteX0" fmla="*/ -669 w 1527"/>
                <a:gd name="connsiteY0" fmla="*/ -2768 h 8226"/>
                <a:gd name="connsiteX1" fmla="*/ -2018 w 1527"/>
                <a:gd name="connsiteY1" fmla="*/ 5459 h 8226"/>
                <a:gd name="connsiteX2" fmla="*/ -669 w 1527"/>
                <a:gd name="connsiteY2" fmla="*/ -2768 h 8226"/>
              </a:gdLst>
              <a:ahLst/>
              <a:cxnLst>
                <a:cxn ang="0">
                  <a:pos x="connsiteX0" y="connsiteY0"/>
                </a:cxn>
                <a:cxn ang="0">
                  <a:pos x="connsiteX1" y="connsiteY1"/>
                </a:cxn>
                <a:cxn ang="0">
                  <a:pos x="connsiteX2" y="connsiteY2"/>
                </a:cxn>
              </a:cxnLst>
              <a:rect l="l" t="t" r="r" b="b"/>
              <a:pathLst>
                <a:path w="1527" h="8226">
                  <a:moveTo>
                    <a:pt x="-669" y="-2768"/>
                  </a:moveTo>
                  <a:cubicBezTo>
                    <a:pt x="-1075" y="-13"/>
                    <a:pt x="385" y="3037"/>
                    <a:pt x="-2018" y="5459"/>
                  </a:cubicBezTo>
                  <a:cubicBezTo>
                    <a:pt x="-1611" y="2649"/>
                    <a:pt x="-3146" y="-364"/>
                    <a:pt x="-669" y="-2768"/>
                  </a:cubicBezTo>
                  <a:close/>
                </a:path>
              </a:pathLst>
            </a:custGeom>
            <a:solidFill>
              <a:srgbClr val="020202"/>
            </a:solidFill>
            <a:ln w="1847" cap="flat">
              <a:noFill/>
              <a:prstDash val="solid"/>
              <a:miter/>
            </a:ln>
          </p:spPr>
          <p:txBody>
            <a:bodyPr rtlCol="0" anchor="ctr"/>
            <a:lstStyle/>
            <a:p>
              <a:endParaRPr lang="es-CO"/>
            </a:p>
          </p:txBody>
        </p:sp>
        <p:sp>
          <p:nvSpPr>
            <p:cNvPr id="175" name="Freeform: Shape 174">
              <a:extLst>
                <a:ext uri="{FF2B5EF4-FFF2-40B4-BE49-F238E27FC236}">
                  <a16:creationId xmlns:a16="http://schemas.microsoft.com/office/drawing/2014/main" id="{A6C4D9C1-2D80-2640-1A08-1767B673058B}"/>
                </a:ext>
              </a:extLst>
            </p:cNvPr>
            <p:cNvSpPr/>
            <p:nvPr/>
          </p:nvSpPr>
          <p:spPr>
            <a:xfrm>
              <a:off x="-1337313" y="2247088"/>
              <a:ext cx="1519" cy="8226"/>
            </a:xfrm>
            <a:custGeom>
              <a:avLst/>
              <a:gdLst>
                <a:gd name="connsiteX0" fmla="*/ -676 w 1519"/>
                <a:gd name="connsiteY0" fmla="*/ -2768 h 8226"/>
                <a:gd name="connsiteX1" fmla="*/ -2025 w 1519"/>
                <a:gd name="connsiteY1" fmla="*/ 5459 h 8226"/>
                <a:gd name="connsiteX2" fmla="*/ -676 w 1519"/>
                <a:gd name="connsiteY2" fmla="*/ -2768 h 8226"/>
              </a:gdLst>
              <a:ahLst/>
              <a:cxnLst>
                <a:cxn ang="0">
                  <a:pos x="connsiteX0" y="connsiteY0"/>
                </a:cxn>
                <a:cxn ang="0">
                  <a:pos x="connsiteX1" y="connsiteY1"/>
                </a:cxn>
                <a:cxn ang="0">
                  <a:pos x="connsiteX2" y="connsiteY2"/>
                </a:cxn>
              </a:cxnLst>
              <a:rect l="l" t="t" r="r" b="b"/>
              <a:pathLst>
                <a:path w="1519" h="8226">
                  <a:moveTo>
                    <a:pt x="-676" y="-2768"/>
                  </a:moveTo>
                  <a:cubicBezTo>
                    <a:pt x="-1064" y="-13"/>
                    <a:pt x="360" y="3038"/>
                    <a:pt x="-2025" y="5459"/>
                  </a:cubicBezTo>
                  <a:cubicBezTo>
                    <a:pt x="-1619" y="2705"/>
                    <a:pt x="-3135" y="-364"/>
                    <a:pt x="-676" y="-2768"/>
                  </a:cubicBezTo>
                  <a:close/>
                </a:path>
              </a:pathLst>
            </a:custGeom>
            <a:solidFill>
              <a:srgbClr val="020202"/>
            </a:solidFill>
            <a:ln w="1847" cap="flat">
              <a:noFill/>
              <a:prstDash val="solid"/>
              <a:miter/>
            </a:ln>
          </p:spPr>
          <p:txBody>
            <a:bodyPr rtlCol="0" anchor="ctr"/>
            <a:lstStyle/>
            <a:p>
              <a:endParaRPr lang="es-CO"/>
            </a:p>
          </p:txBody>
        </p:sp>
        <p:sp>
          <p:nvSpPr>
            <p:cNvPr id="176" name="Freeform: Shape 175">
              <a:extLst>
                <a:ext uri="{FF2B5EF4-FFF2-40B4-BE49-F238E27FC236}">
                  <a16:creationId xmlns:a16="http://schemas.microsoft.com/office/drawing/2014/main" id="{DCCA680E-F7B2-8914-724E-9DE16CF96E54}"/>
                </a:ext>
              </a:extLst>
            </p:cNvPr>
            <p:cNvSpPr/>
            <p:nvPr/>
          </p:nvSpPr>
          <p:spPr>
            <a:xfrm>
              <a:off x="-1338641" y="2256665"/>
              <a:ext cx="1458" cy="6858"/>
            </a:xfrm>
            <a:custGeom>
              <a:avLst/>
              <a:gdLst>
                <a:gd name="connsiteX0" fmla="*/ -697 w 1458"/>
                <a:gd name="connsiteY0" fmla="*/ -2768 h 6858"/>
                <a:gd name="connsiteX1" fmla="*/ -2047 w 1458"/>
                <a:gd name="connsiteY1" fmla="*/ 4091 h 6858"/>
                <a:gd name="connsiteX2" fmla="*/ -697 w 1458"/>
                <a:gd name="connsiteY2" fmla="*/ -2768 h 6858"/>
              </a:gdLst>
              <a:ahLst/>
              <a:cxnLst>
                <a:cxn ang="0">
                  <a:pos x="connsiteX0" y="connsiteY0"/>
                </a:cxn>
                <a:cxn ang="0">
                  <a:pos x="connsiteX1" y="connsiteY1"/>
                </a:cxn>
                <a:cxn ang="0">
                  <a:pos x="connsiteX2" y="connsiteY2"/>
                </a:cxn>
              </a:cxnLst>
              <a:rect l="l" t="t" r="r" b="b"/>
              <a:pathLst>
                <a:path w="1458" h="6858">
                  <a:moveTo>
                    <a:pt x="-697" y="-2768"/>
                  </a:moveTo>
                  <a:cubicBezTo>
                    <a:pt x="-1011" y="-439"/>
                    <a:pt x="153" y="2168"/>
                    <a:pt x="-2047" y="4091"/>
                  </a:cubicBezTo>
                  <a:cubicBezTo>
                    <a:pt x="-1751" y="1780"/>
                    <a:pt x="-2990" y="-845"/>
                    <a:pt x="-697" y="-2768"/>
                  </a:cubicBezTo>
                  <a:close/>
                </a:path>
              </a:pathLst>
            </a:custGeom>
            <a:solidFill>
              <a:srgbClr val="020202"/>
            </a:solidFill>
            <a:ln w="1847" cap="flat">
              <a:noFill/>
              <a:prstDash val="solid"/>
              <a:miter/>
            </a:ln>
          </p:spPr>
          <p:txBody>
            <a:bodyPr rtlCol="0" anchor="ctr"/>
            <a:lstStyle/>
            <a:p>
              <a:endParaRPr lang="es-CO"/>
            </a:p>
          </p:txBody>
        </p:sp>
        <p:sp>
          <p:nvSpPr>
            <p:cNvPr id="177" name="Freeform: Shape 176">
              <a:extLst>
                <a:ext uri="{FF2B5EF4-FFF2-40B4-BE49-F238E27FC236}">
                  <a16:creationId xmlns:a16="http://schemas.microsoft.com/office/drawing/2014/main" id="{8BE1C151-66AC-7630-BEDF-F13317E6062B}"/>
                </a:ext>
              </a:extLst>
            </p:cNvPr>
            <p:cNvSpPr/>
            <p:nvPr/>
          </p:nvSpPr>
          <p:spPr>
            <a:xfrm>
              <a:off x="-1337520" y="2121871"/>
              <a:ext cx="638392" cy="417443"/>
            </a:xfrm>
            <a:custGeom>
              <a:avLst/>
              <a:gdLst>
                <a:gd name="connsiteX0" fmla="*/ 49114 w 638392"/>
                <a:gd name="connsiteY0" fmla="*/ 34914 h 417443"/>
                <a:gd name="connsiteX1" fmla="*/ 106868 w 638392"/>
                <a:gd name="connsiteY1" fmla="*/ 2395 h 417443"/>
                <a:gd name="connsiteX2" fmla="*/ 128072 w 638392"/>
                <a:gd name="connsiteY2" fmla="*/ -2338 h 417443"/>
                <a:gd name="connsiteX3" fmla="*/ 131234 w 638392"/>
                <a:gd name="connsiteY3" fmla="*/ -2209 h 417443"/>
                <a:gd name="connsiteX4" fmla="*/ 126242 w 638392"/>
                <a:gd name="connsiteY4" fmla="*/ 1156 h 417443"/>
                <a:gd name="connsiteX5" fmla="*/ 108180 w 638392"/>
                <a:gd name="connsiteY5" fmla="*/ 5981 h 417443"/>
                <a:gd name="connsiteX6" fmla="*/ 57211 w 638392"/>
                <a:gd name="connsiteY6" fmla="*/ 33453 h 417443"/>
                <a:gd name="connsiteX7" fmla="*/ 51332 w 638392"/>
                <a:gd name="connsiteY7" fmla="*/ 47670 h 417443"/>
                <a:gd name="connsiteX8" fmla="*/ 60095 w 638392"/>
                <a:gd name="connsiteY8" fmla="*/ 99433 h 417443"/>
                <a:gd name="connsiteX9" fmla="*/ 93797 w 638392"/>
                <a:gd name="connsiteY9" fmla="*/ 156892 h 417443"/>
                <a:gd name="connsiteX10" fmla="*/ 169077 w 638392"/>
                <a:gd name="connsiteY10" fmla="*/ 223242 h 417443"/>
                <a:gd name="connsiteX11" fmla="*/ 266837 w 638392"/>
                <a:gd name="connsiteY11" fmla="*/ 257794 h 417443"/>
                <a:gd name="connsiteX12" fmla="*/ 297469 w 638392"/>
                <a:gd name="connsiteY12" fmla="*/ 260345 h 417443"/>
                <a:gd name="connsiteX13" fmla="*/ 334259 w 638392"/>
                <a:gd name="connsiteY13" fmla="*/ 257812 h 417443"/>
                <a:gd name="connsiteX14" fmla="*/ 400813 w 638392"/>
                <a:gd name="connsiteY14" fmla="*/ 250788 h 417443"/>
                <a:gd name="connsiteX15" fmla="*/ 519851 w 638392"/>
                <a:gd name="connsiteY15" fmla="*/ 228732 h 417443"/>
                <a:gd name="connsiteX16" fmla="*/ 628722 w 638392"/>
                <a:gd name="connsiteY16" fmla="*/ 173271 h 417443"/>
                <a:gd name="connsiteX17" fmla="*/ 632419 w 638392"/>
                <a:gd name="connsiteY17" fmla="*/ 170313 h 417443"/>
                <a:gd name="connsiteX18" fmla="*/ 634564 w 638392"/>
                <a:gd name="connsiteY18" fmla="*/ 170128 h 417443"/>
                <a:gd name="connsiteX19" fmla="*/ 635913 w 638392"/>
                <a:gd name="connsiteY19" fmla="*/ 189725 h 417443"/>
                <a:gd name="connsiteX20" fmla="*/ 636191 w 638392"/>
                <a:gd name="connsiteY20" fmla="*/ 195862 h 417443"/>
                <a:gd name="connsiteX21" fmla="*/ 636191 w 638392"/>
                <a:gd name="connsiteY21" fmla="*/ 248550 h 417443"/>
                <a:gd name="connsiteX22" fmla="*/ 622491 w 638392"/>
                <a:gd name="connsiteY22" fmla="*/ 292088 h 417443"/>
                <a:gd name="connsiteX23" fmla="*/ 601582 w 638392"/>
                <a:gd name="connsiteY23" fmla="*/ 314365 h 417443"/>
                <a:gd name="connsiteX24" fmla="*/ 553516 w 638392"/>
                <a:gd name="connsiteY24" fmla="*/ 345275 h 417443"/>
                <a:gd name="connsiteX25" fmla="*/ 513972 w 638392"/>
                <a:gd name="connsiteY25" fmla="*/ 362098 h 417443"/>
                <a:gd name="connsiteX26" fmla="*/ 494524 w 638392"/>
                <a:gd name="connsiteY26" fmla="*/ 370399 h 417443"/>
                <a:gd name="connsiteX27" fmla="*/ 458825 w 638392"/>
                <a:gd name="connsiteY27" fmla="*/ 381843 h 417443"/>
                <a:gd name="connsiteX28" fmla="*/ 415768 w 638392"/>
                <a:gd name="connsiteY28" fmla="*/ 397187 h 417443"/>
                <a:gd name="connsiteX29" fmla="*/ 395026 w 638392"/>
                <a:gd name="connsiteY29" fmla="*/ 400515 h 417443"/>
                <a:gd name="connsiteX30" fmla="*/ 376188 w 638392"/>
                <a:gd name="connsiteY30" fmla="*/ 402881 h 417443"/>
                <a:gd name="connsiteX31" fmla="*/ 354003 w 638392"/>
                <a:gd name="connsiteY31" fmla="*/ 406227 h 417443"/>
                <a:gd name="connsiteX32" fmla="*/ 322668 w 638392"/>
                <a:gd name="connsiteY32" fmla="*/ 407502 h 417443"/>
                <a:gd name="connsiteX33" fmla="*/ 299097 w 638392"/>
                <a:gd name="connsiteY33" fmla="*/ 410590 h 417443"/>
                <a:gd name="connsiteX34" fmla="*/ 282902 w 638392"/>
                <a:gd name="connsiteY34" fmla="*/ 412550 h 417443"/>
                <a:gd name="connsiteX35" fmla="*/ 231785 w 638392"/>
                <a:gd name="connsiteY35" fmla="*/ 413973 h 417443"/>
                <a:gd name="connsiteX36" fmla="*/ 173218 w 638392"/>
                <a:gd name="connsiteY36" fmla="*/ 402474 h 417443"/>
                <a:gd name="connsiteX37" fmla="*/ 97421 w 638392"/>
                <a:gd name="connsiteY37" fmla="*/ 366813 h 417443"/>
                <a:gd name="connsiteX38" fmla="*/ 50445 w 638392"/>
                <a:gd name="connsiteY38" fmla="*/ 321722 h 417443"/>
                <a:gd name="connsiteX39" fmla="*/ 26966 w 638392"/>
                <a:gd name="connsiteY39" fmla="*/ 289093 h 417443"/>
                <a:gd name="connsiteX40" fmla="*/ 622 w 638392"/>
                <a:gd name="connsiteY40" fmla="*/ 223020 h 417443"/>
                <a:gd name="connsiteX41" fmla="*/ -2058 w 638392"/>
                <a:gd name="connsiteY41" fmla="*/ 176802 h 417443"/>
                <a:gd name="connsiteX42" fmla="*/ 3136 w 638392"/>
                <a:gd name="connsiteY42" fmla="*/ 124058 h 417443"/>
                <a:gd name="connsiteX43" fmla="*/ 10069 w 638392"/>
                <a:gd name="connsiteY43" fmla="*/ 92187 h 417443"/>
                <a:gd name="connsiteX44" fmla="*/ 30645 w 638392"/>
                <a:gd name="connsiteY44" fmla="*/ 56488 h 417443"/>
                <a:gd name="connsiteX45" fmla="*/ 45120 w 638392"/>
                <a:gd name="connsiteY45" fmla="*/ 41938 h 417443"/>
                <a:gd name="connsiteX46" fmla="*/ 48818 w 638392"/>
                <a:gd name="connsiteY46" fmla="*/ 36392 h 417443"/>
                <a:gd name="connsiteX47" fmla="*/ 48504 w 638392"/>
                <a:gd name="connsiteY47" fmla="*/ 35413 h 417443"/>
                <a:gd name="connsiteX48" fmla="*/ 49114 w 638392"/>
                <a:gd name="connsiteY48" fmla="*/ 34914 h 417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38392" h="417443">
                  <a:moveTo>
                    <a:pt x="49114" y="34914"/>
                  </a:moveTo>
                  <a:cubicBezTo>
                    <a:pt x="66103" y="20475"/>
                    <a:pt x="85700" y="9420"/>
                    <a:pt x="106868" y="2395"/>
                  </a:cubicBezTo>
                  <a:cubicBezTo>
                    <a:pt x="113763" y="121"/>
                    <a:pt x="120862" y="-1469"/>
                    <a:pt x="128072" y="-2338"/>
                  </a:cubicBezTo>
                  <a:cubicBezTo>
                    <a:pt x="129052" y="-2948"/>
                    <a:pt x="130309" y="-2911"/>
                    <a:pt x="131234" y="-2209"/>
                  </a:cubicBezTo>
                  <a:cubicBezTo>
                    <a:pt x="130919" y="916"/>
                    <a:pt x="128276" y="601"/>
                    <a:pt x="126242" y="1156"/>
                  </a:cubicBezTo>
                  <a:cubicBezTo>
                    <a:pt x="120215" y="2764"/>
                    <a:pt x="113930" y="3375"/>
                    <a:pt x="108180" y="5981"/>
                  </a:cubicBezTo>
                  <a:cubicBezTo>
                    <a:pt x="89952" y="12821"/>
                    <a:pt x="72537" y="21140"/>
                    <a:pt x="57211" y="33453"/>
                  </a:cubicBezTo>
                  <a:cubicBezTo>
                    <a:pt x="52405" y="37317"/>
                    <a:pt x="51055" y="41550"/>
                    <a:pt x="51332" y="47670"/>
                  </a:cubicBezTo>
                  <a:cubicBezTo>
                    <a:pt x="52072" y="65325"/>
                    <a:pt x="54309" y="82536"/>
                    <a:pt x="60095" y="99433"/>
                  </a:cubicBezTo>
                  <a:cubicBezTo>
                    <a:pt x="67176" y="120731"/>
                    <a:pt x="78656" y="140309"/>
                    <a:pt x="93797" y="156892"/>
                  </a:cubicBezTo>
                  <a:cubicBezTo>
                    <a:pt x="116610" y="181498"/>
                    <a:pt x="140588" y="204958"/>
                    <a:pt x="169077" y="223242"/>
                  </a:cubicBezTo>
                  <a:cubicBezTo>
                    <a:pt x="198952" y="242357"/>
                    <a:pt x="231360" y="254393"/>
                    <a:pt x="266837" y="257794"/>
                  </a:cubicBezTo>
                  <a:cubicBezTo>
                    <a:pt x="277042" y="258755"/>
                    <a:pt x="287172" y="259828"/>
                    <a:pt x="297469" y="260345"/>
                  </a:cubicBezTo>
                  <a:cubicBezTo>
                    <a:pt x="309838" y="260956"/>
                    <a:pt x="322002" y="259254"/>
                    <a:pt x="334259" y="257812"/>
                  </a:cubicBezTo>
                  <a:cubicBezTo>
                    <a:pt x="356444" y="255187"/>
                    <a:pt x="378794" y="254319"/>
                    <a:pt x="400813" y="250788"/>
                  </a:cubicBezTo>
                  <a:cubicBezTo>
                    <a:pt x="440671" y="244391"/>
                    <a:pt x="480825" y="239455"/>
                    <a:pt x="519851" y="228732"/>
                  </a:cubicBezTo>
                  <a:cubicBezTo>
                    <a:pt x="559894" y="217640"/>
                    <a:pt x="596610" y="199948"/>
                    <a:pt x="628722" y="173271"/>
                  </a:cubicBezTo>
                  <a:cubicBezTo>
                    <a:pt x="629849" y="172162"/>
                    <a:pt x="631088" y="171164"/>
                    <a:pt x="632419" y="170313"/>
                  </a:cubicBezTo>
                  <a:cubicBezTo>
                    <a:pt x="633085" y="169962"/>
                    <a:pt x="633861" y="169907"/>
                    <a:pt x="634564" y="170128"/>
                  </a:cubicBezTo>
                  <a:cubicBezTo>
                    <a:pt x="634933" y="176654"/>
                    <a:pt x="634249" y="183254"/>
                    <a:pt x="635913" y="189725"/>
                  </a:cubicBezTo>
                  <a:cubicBezTo>
                    <a:pt x="636264" y="191758"/>
                    <a:pt x="636357" y="193810"/>
                    <a:pt x="636191" y="195862"/>
                  </a:cubicBezTo>
                  <a:cubicBezTo>
                    <a:pt x="636191" y="213425"/>
                    <a:pt x="636320" y="230988"/>
                    <a:pt x="636191" y="248550"/>
                  </a:cubicBezTo>
                  <a:cubicBezTo>
                    <a:pt x="636024" y="264412"/>
                    <a:pt x="631902" y="279295"/>
                    <a:pt x="622491" y="292088"/>
                  </a:cubicBezTo>
                  <a:cubicBezTo>
                    <a:pt x="616483" y="300370"/>
                    <a:pt x="609458" y="307857"/>
                    <a:pt x="601582" y="314365"/>
                  </a:cubicBezTo>
                  <a:cubicBezTo>
                    <a:pt x="586959" y="326695"/>
                    <a:pt x="570802" y="337085"/>
                    <a:pt x="553516" y="345275"/>
                  </a:cubicBezTo>
                  <a:cubicBezTo>
                    <a:pt x="540483" y="351209"/>
                    <a:pt x="527153" y="356515"/>
                    <a:pt x="513972" y="362098"/>
                  </a:cubicBezTo>
                  <a:lnTo>
                    <a:pt x="494524" y="370399"/>
                  </a:lnTo>
                  <a:cubicBezTo>
                    <a:pt x="482969" y="375335"/>
                    <a:pt x="470676" y="377887"/>
                    <a:pt x="458825" y="381843"/>
                  </a:cubicBezTo>
                  <a:cubicBezTo>
                    <a:pt x="444387" y="386686"/>
                    <a:pt x="430281" y="392528"/>
                    <a:pt x="415768" y="397187"/>
                  </a:cubicBezTo>
                  <a:cubicBezTo>
                    <a:pt x="409132" y="399590"/>
                    <a:pt x="402088" y="400718"/>
                    <a:pt x="395026" y="400515"/>
                  </a:cubicBezTo>
                  <a:cubicBezTo>
                    <a:pt x="388667" y="400256"/>
                    <a:pt x="382289" y="401050"/>
                    <a:pt x="376188" y="402881"/>
                  </a:cubicBezTo>
                  <a:cubicBezTo>
                    <a:pt x="368885" y="404582"/>
                    <a:pt x="361472" y="405709"/>
                    <a:pt x="354003" y="406227"/>
                  </a:cubicBezTo>
                  <a:cubicBezTo>
                    <a:pt x="343540" y="407318"/>
                    <a:pt x="333094" y="406893"/>
                    <a:pt x="322668" y="407502"/>
                  </a:cubicBezTo>
                  <a:cubicBezTo>
                    <a:pt x="314737" y="407910"/>
                    <a:pt x="306861" y="408945"/>
                    <a:pt x="299097" y="410590"/>
                  </a:cubicBezTo>
                  <a:cubicBezTo>
                    <a:pt x="293717" y="411773"/>
                    <a:pt x="288300" y="411662"/>
                    <a:pt x="282902" y="412550"/>
                  </a:cubicBezTo>
                  <a:cubicBezTo>
                    <a:pt x="266005" y="415378"/>
                    <a:pt x="248812" y="414861"/>
                    <a:pt x="231785" y="413973"/>
                  </a:cubicBezTo>
                  <a:cubicBezTo>
                    <a:pt x="211819" y="412864"/>
                    <a:pt x="192111" y="409000"/>
                    <a:pt x="173218" y="402474"/>
                  </a:cubicBezTo>
                  <a:cubicBezTo>
                    <a:pt x="146652" y="393397"/>
                    <a:pt x="121029" y="382323"/>
                    <a:pt x="97421" y="366813"/>
                  </a:cubicBezTo>
                  <a:cubicBezTo>
                    <a:pt x="79137" y="354796"/>
                    <a:pt x="63201" y="339507"/>
                    <a:pt x="50445" y="321722"/>
                  </a:cubicBezTo>
                  <a:cubicBezTo>
                    <a:pt x="42606" y="310852"/>
                    <a:pt x="34010" y="300536"/>
                    <a:pt x="26966" y="289093"/>
                  </a:cubicBezTo>
                  <a:cubicBezTo>
                    <a:pt x="14377" y="268591"/>
                    <a:pt x="4782" y="246961"/>
                    <a:pt x="622" y="223020"/>
                  </a:cubicBezTo>
                  <a:cubicBezTo>
                    <a:pt x="-2077" y="207620"/>
                    <a:pt x="-1615" y="192220"/>
                    <a:pt x="-2058" y="176802"/>
                  </a:cubicBezTo>
                  <a:cubicBezTo>
                    <a:pt x="-2576" y="158962"/>
                    <a:pt x="179" y="141547"/>
                    <a:pt x="3136" y="124058"/>
                  </a:cubicBezTo>
                  <a:cubicBezTo>
                    <a:pt x="4874" y="113317"/>
                    <a:pt x="7185" y="102669"/>
                    <a:pt x="10069" y="92187"/>
                  </a:cubicBezTo>
                  <a:cubicBezTo>
                    <a:pt x="13951" y="78450"/>
                    <a:pt x="21346" y="66933"/>
                    <a:pt x="30645" y="56488"/>
                  </a:cubicBezTo>
                  <a:cubicBezTo>
                    <a:pt x="35193" y="51386"/>
                    <a:pt x="40296" y="46782"/>
                    <a:pt x="45120" y="41938"/>
                  </a:cubicBezTo>
                  <a:cubicBezTo>
                    <a:pt x="46710" y="40330"/>
                    <a:pt x="48670" y="38962"/>
                    <a:pt x="48818" y="36392"/>
                  </a:cubicBezTo>
                  <a:cubicBezTo>
                    <a:pt x="48411" y="36023"/>
                    <a:pt x="48301" y="35690"/>
                    <a:pt x="48504" y="35413"/>
                  </a:cubicBezTo>
                  <a:cubicBezTo>
                    <a:pt x="48707" y="35135"/>
                    <a:pt x="48947" y="34914"/>
                    <a:pt x="49114" y="34914"/>
                  </a:cubicBezTo>
                  <a:close/>
                </a:path>
              </a:pathLst>
            </a:custGeom>
            <a:solidFill>
              <a:srgbClr val="4A646E"/>
            </a:solidFill>
            <a:ln w="1847" cap="flat">
              <a:noFill/>
              <a:prstDash val="solid"/>
              <a:miter/>
            </a:ln>
          </p:spPr>
          <p:txBody>
            <a:bodyPr rtlCol="0" anchor="ctr"/>
            <a:lstStyle/>
            <a:p>
              <a:endParaRPr lang="es-CO"/>
            </a:p>
          </p:txBody>
        </p:sp>
        <p:sp>
          <p:nvSpPr>
            <p:cNvPr id="178" name="Freeform: Shape 177">
              <a:extLst>
                <a:ext uri="{FF2B5EF4-FFF2-40B4-BE49-F238E27FC236}">
                  <a16:creationId xmlns:a16="http://schemas.microsoft.com/office/drawing/2014/main" id="{A1F950D6-8357-5A1E-AC33-B13ACD1D0285}"/>
                </a:ext>
              </a:extLst>
            </p:cNvPr>
            <p:cNvSpPr/>
            <p:nvPr/>
          </p:nvSpPr>
          <p:spPr>
            <a:xfrm>
              <a:off x="-714985" y="2254872"/>
              <a:ext cx="14335" cy="40061"/>
            </a:xfrm>
            <a:custGeom>
              <a:avLst/>
              <a:gdLst>
                <a:gd name="connsiteX0" fmla="*/ 12122 w 14335"/>
                <a:gd name="connsiteY0" fmla="*/ 37053 h 40061"/>
                <a:gd name="connsiteX1" fmla="*/ 10975 w 14335"/>
                <a:gd name="connsiteY1" fmla="*/ 37294 h 40061"/>
                <a:gd name="connsiteX2" fmla="*/ 7999 w 14335"/>
                <a:gd name="connsiteY2" fmla="*/ 33116 h 40061"/>
                <a:gd name="connsiteX3" fmla="*/ -1374 w 14335"/>
                <a:gd name="connsiteY3" fmla="*/ 2834 h 40061"/>
                <a:gd name="connsiteX4" fmla="*/ -1596 w 14335"/>
                <a:gd name="connsiteY4" fmla="*/ -2379 h 40061"/>
                <a:gd name="connsiteX5" fmla="*/ 401 w 14335"/>
                <a:gd name="connsiteY5" fmla="*/ -2379 h 40061"/>
                <a:gd name="connsiteX6" fmla="*/ 11031 w 14335"/>
                <a:gd name="connsiteY6" fmla="*/ 27884 h 40061"/>
                <a:gd name="connsiteX7" fmla="*/ 12214 w 14335"/>
                <a:gd name="connsiteY7" fmla="*/ 34928 h 40061"/>
                <a:gd name="connsiteX8" fmla="*/ 12122 w 14335"/>
                <a:gd name="connsiteY8" fmla="*/ 37053 h 40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35" h="40061">
                  <a:moveTo>
                    <a:pt x="12122" y="37053"/>
                  </a:moveTo>
                  <a:cubicBezTo>
                    <a:pt x="11770" y="37220"/>
                    <a:pt x="11364" y="37294"/>
                    <a:pt x="10975" y="37294"/>
                  </a:cubicBezTo>
                  <a:cubicBezTo>
                    <a:pt x="9275" y="36573"/>
                    <a:pt x="8129" y="34965"/>
                    <a:pt x="7999" y="33116"/>
                  </a:cubicBezTo>
                  <a:cubicBezTo>
                    <a:pt x="5873" y="22744"/>
                    <a:pt x="2730" y="12595"/>
                    <a:pt x="-1374" y="2834"/>
                  </a:cubicBezTo>
                  <a:cubicBezTo>
                    <a:pt x="-2280" y="1226"/>
                    <a:pt x="-2372" y="-716"/>
                    <a:pt x="-1596" y="-2379"/>
                  </a:cubicBezTo>
                  <a:cubicBezTo>
                    <a:pt x="-1023" y="-2897"/>
                    <a:pt x="-173" y="-2897"/>
                    <a:pt x="401" y="-2379"/>
                  </a:cubicBezTo>
                  <a:cubicBezTo>
                    <a:pt x="5374" y="7141"/>
                    <a:pt x="8942" y="17346"/>
                    <a:pt x="11031" y="27884"/>
                  </a:cubicBezTo>
                  <a:cubicBezTo>
                    <a:pt x="12602" y="30028"/>
                    <a:pt x="10938" y="32728"/>
                    <a:pt x="12214" y="34928"/>
                  </a:cubicBezTo>
                  <a:cubicBezTo>
                    <a:pt x="12177" y="35593"/>
                    <a:pt x="12159" y="36314"/>
                    <a:pt x="12122" y="37053"/>
                  </a:cubicBezTo>
                  <a:close/>
                </a:path>
              </a:pathLst>
            </a:custGeom>
            <a:solidFill>
              <a:srgbClr val="7CA2B4"/>
            </a:solidFill>
            <a:ln w="1847" cap="flat">
              <a:noFill/>
              <a:prstDash val="solid"/>
              <a:miter/>
            </a:ln>
          </p:spPr>
          <p:txBody>
            <a:bodyPr rtlCol="0" anchor="ctr"/>
            <a:lstStyle/>
            <a:p>
              <a:endParaRPr lang="es-CO"/>
            </a:p>
          </p:txBody>
        </p:sp>
        <p:sp>
          <p:nvSpPr>
            <p:cNvPr id="179" name="Freeform: Shape 178">
              <a:extLst>
                <a:ext uri="{FF2B5EF4-FFF2-40B4-BE49-F238E27FC236}">
                  <a16:creationId xmlns:a16="http://schemas.microsoft.com/office/drawing/2014/main" id="{47FD0DCE-11CA-D111-9AFC-07869AA26937}"/>
                </a:ext>
              </a:extLst>
            </p:cNvPr>
            <p:cNvSpPr/>
            <p:nvPr/>
          </p:nvSpPr>
          <p:spPr>
            <a:xfrm>
              <a:off x="-1309802" y="2163538"/>
              <a:ext cx="19228" cy="19214"/>
            </a:xfrm>
            <a:custGeom>
              <a:avLst/>
              <a:gdLst>
                <a:gd name="connsiteX0" fmla="*/ -2120 w 19228"/>
                <a:gd name="connsiteY0" fmla="*/ 16447 h 19214"/>
                <a:gd name="connsiteX1" fmla="*/ -567 w 19228"/>
                <a:gd name="connsiteY1" fmla="*/ 12750 h 19214"/>
                <a:gd name="connsiteX2" fmla="*/ 13409 w 19228"/>
                <a:gd name="connsiteY2" fmla="*/ -1245 h 19214"/>
                <a:gd name="connsiteX3" fmla="*/ 17107 w 19228"/>
                <a:gd name="connsiteY3" fmla="*/ -2761 h 19214"/>
                <a:gd name="connsiteX4" fmla="*/ -2120 w 19228"/>
                <a:gd name="connsiteY4" fmla="*/ 16447 h 19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28" h="19214">
                  <a:moveTo>
                    <a:pt x="-2120" y="16447"/>
                  </a:moveTo>
                  <a:cubicBezTo>
                    <a:pt x="-2157" y="15042"/>
                    <a:pt x="-1602" y="13692"/>
                    <a:pt x="-567" y="12750"/>
                  </a:cubicBezTo>
                  <a:cubicBezTo>
                    <a:pt x="4092" y="8091"/>
                    <a:pt x="8677" y="3506"/>
                    <a:pt x="13409" y="-1245"/>
                  </a:cubicBezTo>
                  <a:cubicBezTo>
                    <a:pt x="14352" y="-2280"/>
                    <a:pt x="15702" y="-2835"/>
                    <a:pt x="17107" y="-2761"/>
                  </a:cubicBezTo>
                  <a:cubicBezTo>
                    <a:pt x="11191" y="4116"/>
                    <a:pt x="4776" y="10550"/>
                    <a:pt x="-2120" y="16447"/>
                  </a:cubicBezTo>
                  <a:close/>
                </a:path>
              </a:pathLst>
            </a:custGeom>
            <a:solidFill>
              <a:srgbClr val="0E1315"/>
            </a:solidFill>
            <a:ln w="1847" cap="flat">
              <a:noFill/>
              <a:prstDash val="solid"/>
              <a:miter/>
            </a:ln>
          </p:spPr>
          <p:txBody>
            <a:bodyPr rtlCol="0" anchor="ctr"/>
            <a:lstStyle/>
            <a:p>
              <a:endParaRPr lang="es-CO"/>
            </a:p>
          </p:txBody>
        </p:sp>
        <p:sp>
          <p:nvSpPr>
            <p:cNvPr id="180" name="Freeform: Shape 179">
              <a:extLst>
                <a:ext uri="{FF2B5EF4-FFF2-40B4-BE49-F238E27FC236}">
                  <a16:creationId xmlns:a16="http://schemas.microsoft.com/office/drawing/2014/main" id="{B9F4A935-E856-D1FF-F31E-9951D32D5505}"/>
                </a:ext>
              </a:extLst>
            </p:cNvPr>
            <p:cNvSpPr/>
            <p:nvPr/>
          </p:nvSpPr>
          <p:spPr>
            <a:xfrm>
              <a:off x="-1315254" y="2184084"/>
              <a:ext cx="4141" cy="5546"/>
            </a:xfrm>
            <a:custGeom>
              <a:avLst/>
              <a:gdLst>
                <a:gd name="connsiteX0" fmla="*/ -2121 w 4141"/>
                <a:gd name="connsiteY0" fmla="*/ 2779 h 5546"/>
                <a:gd name="connsiteX1" fmla="*/ 2020 w 4141"/>
                <a:gd name="connsiteY1" fmla="*/ -2768 h 5546"/>
                <a:gd name="connsiteX2" fmla="*/ -2121 w 4141"/>
                <a:gd name="connsiteY2" fmla="*/ 2779 h 5546"/>
              </a:gdLst>
              <a:ahLst/>
              <a:cxnLst>
                <a:cxn ang="0">
                  <a:pos x="connsiteX0" y="connsiteY0"/>
                </a:cxn>
                <a:cxn ang="0">
                  <a:pos x="connsiteX1" y="connsiteY1"/>
                </a:cxn>
                <a:cxn ang="0">
                  <a:pos x="connsiteX2" y="connsiteY2"/>
                </a:cxn>
              </a:cxnLst>
              <a:rect l="l" t="t" r="r" b="b"/>
              <a:pathLst>
                <a:path w="4141" h="5546">
                  <a:moveTo>
                    <a:pt x="-2121" y="2779"/>
                  </a:moveTo>
                  <a:cubicBezTo>
                    <a:pt x="-2121" y="-87"/>
                    <a:pt x="-273" y="-1603"/>
                    <a:pt x="2020" y="-2768"/>
                  </a:cubicBezTo>
                  <a:cubicBezTo>
                    <a:pt x="1687" y="-328"/>
                    <a:pt x="116" y="1762"/>
                    <a:pt x="-2121" y="2779"/>
                  </a:cubicBezTo>
                  <a:close/>
                </a:path>
              </a:pathLst>
            </a:custGeom>
            <a:solidFill>
              <a:srgbClr val="0E1315"/>
            </a:solidFill>
            <a:ln w="1847" cap="flat">
              <a:noFill/>
              <a:prstDash val="solid"/>
              <a:miter/>
            </a:ln>
          </p:spPr>
          <p:txBody>
            <a:bodyPr rtlCol="0" anchor="ctr"/>
            <a:lstStyle/>
            <a:p>
              <a:endParaRPr lang="es-CO"/>
            </a:p>
          </p:txBody>
        </p:sp>
        <p:sp>
          <p:nvSpPr>
            <p:cNvPr id="181" name="Freeform: Shape 180">
              <a:extLst>
                <a:ext uri="{FF2B5EF4-FFF2-40B4-BE49-F238E27FC236}">
                  <a16:creationId xmlns:a16="http://schemas.microsoft.com/office/drawing/2014/main" id="{15191514-F804-5EE4-B122-22AE9B92A03F}"/>
                </a:ext>
              </a:extLst>
            </p:cNvPr>
            <p:cNvSpPr/>
            <p:nvPr/>
          </p:nvSpPr>
          <p:spPr>
            <a:xfrm>
              <a:off x="-702007" y="2285438"/>
              <a:ext cx="1801" cy="7054"/>
            </a:xfrm>
            <a:custGeom>
              <a:avLst/>
              <a:gdLst>
                <a:gd name="connsiteX0" fmla="*/ -764 w 1801"/>
                <a:gd name="connsiteY0" fmla="*/ 4287 h 7054"/>
                <a:gd name="connsiteX1" fmla="*/ -1947 w 1801"/>
                <a:gd name="connsiteY1" fmla="*/ -2756 h 7054"/>
                <a:gd name="connsiteX2" fmla="*/ -745 w 1801"/>
                <a:gd name="connsiteY2" fmla="*/ -2590 h 7054"/>
                <a:gd name="connsiteX3" fmla="*/ -320 w 1801"/>
                <a:gd name="connsiteY3" fmla="*/ 2457 h 7054"/>
              </a:gdLst>
              <a:ahLst/>
              <a:cxnLst>
                <a:cxn ang="0">
                  <a:pos x="connsiteX0" y="connsiteY0"/>
                </a:cxn>
                <a:cxn ang="0">
                  <a:pos x="connsiteX1" y="connsiteY1"/>
                </a:cxn>
                <a:cxn ang="0">
                  <a:pos x="connsiteX2" y="connsiteY2"/>
                </a:cxn>
                <a:cxn ang="0">
                  <a:pos x="connsiteX3" y="connsiteY3"/>
                </a:cxn>
              </a:cxnLst>
              <a:rect l="l" t="t" r="r" b="b"/>
              <a:pathLst>
                <a:path w="1801" h="7054">
                  <a:moveTo>
                    <a:pt x="-764" y="4287"/>
                  </a:moveTo>
                  <a:cubicBezTo>
                    <a:pt x="-1984" y="2161"/>
                    <a:pt x="-2391" y="-335"/>
                    <a:pt x="-1947" y="-2756"/>
                  </a:cubicBezTo>
                  <a:cubicBezTo>
                    <a:pt x="-1540" y="-2793"/>
                    <a:pt x="-1134" y="-2738"/>
                    <a:pt x="-745" y="-2590"/>
                  </a:cubicBezTo>
                  <a:cubicBezTo>
                    <a:pt x="-598" y="-908"/>
                    <a:pt x="-468" y="775"/>
                    <a:pt x="-320" y="2457"/>
                  </a:cubicBezTo>
                  <a:close/>
                </a:path>
              </a:pathLst>
            </a:custGeom>
            <a:solidFill>
              <a:srgbClr val="4A646E"/>
            </a:solidFill>
            <a:ln w="1847" cap="flat">
              <a:noFill/>
              <a:prstDash val="solid"/>
              <a:miter/>
            </a:ln>
          </p:spPr>
          <p:txBody>
            <a:bodyPr rtlCol="0" anchor="ctr"/>
            <a:lstStyle/>
            <a:p>
              <a:endParaRPr lang="es-CO"/>
            </a:p>
          </p:txBody>
        </p:sp>
        <p:sp>
          <p:nvSpPr>
            <p:cNvPr id="182" name="Freeform: Shape 181">
              <a:extLst>
                <a:ext uri="{FF2B5EF4-FFF2-40B4-BE49-F238E27FC236}">
                  <a16:creationId xmlns:a16="http://schemas.microsoft.com/office/drawing/2014/main" id="{45EDE1D4-398F-0538-3FDC-16577CA462BA}"/>
                </a:ext>
              </a:extLst>
            </p:cNvPr>
            <p:cNvSpPr/>
            <p:nvPr/>
          </p:nvSpPr>
          <p:spPr>
            <a:xfrm>
              <a:off x="-1318017" y="2189612"/>
              <a:ext cx="2781" cy="4122"/>
            </a:xfrm>
            <a:custGeom>
              <a:avLst/>
              <a:gdLst>
                <a:gd name="connsiteX0" fmla="*/ -2094 w 2781"/>
                <a:gd name="connsiteY0" fmla="*/ 1355 h 4122"/>
                <a:gd name="connsiteX1" fmla="*/ 660 w 2781"/>
                <a:gd name="connsiteY1" fmla="*/ -2768 h 4122"/>
                <a:gd name="connsiteX2" fmla="*/ -2094 w 2781"/>
                <a:gd name="connsiteY2" fmla="*/ 1355 h 4122"/>
              </a:gdLst>
              <a:ahLst/>
              <a:cxnLst>
                <a:cxn ang="0">
                  <a:pos x="connsiteX0" y="connsiteY0"/>
                </a:cxn>
                <a:cxn ang="0">
                  <a:pos x="connsiteX1" y="connsiteY1"/>
                </a:cxn>
                <a:cxn ang="0">
                  <a:pos x="connsiteX2" y="connsiteY2"/>
                </a:cxn>
              </a:cxnLst>
              <a:rect l="l" t="t" r="r" b="b"/>
              <a:pathLst>
                <a:path w="2781" h="4122">
                  <a:moveTo>
                    <a:pt x="-2094" y="1355"/>
                  </a:moveTo>
                  <a:cubicBezTo>
                    <a:pt x="-2316" y="-512"/>
                    <a:pt x="-1151" y="-2268"/>
                    <a:pt x="660" y="-2768"/>
                  </a:cubicBezTo>
                  <a:cubicBezTo>
                    <a:pt x="679" y="-956"/>
                    <a:pt x="-412" y="671"/>
                    <a:pt x="-2094" y="1355"/>
                  </a:cubicBezTo>
                  <a:close/>
                </a:path>
              </a:pathLst>
            </a:custGeom>
            <a:solidFill>
              <a:srgbClr val="0E1315"/>
            </a:solidFill>
            <a:ln w="1847" cap="flat">
              <a:noFill/>
              <a:prstDash val="solid"/>
              <a:miter/>
            </a:ln>
          </p:spPr>
          <p:txBody>
            <a:bodyPr rtlCol="0" anchor="ctr"/>
            <a:lstStyle/>
            <a:p>
              <a:endParaRPr lang="es-CO"/>
            </a:p>
          </p:txBody>
        </p:sp>
        <p:sp>
          <p:nvSpPr>
            <p:cNvPr id="183" name="Freeform: Shape 182">
              <a:extLst>
                <a:ext uri="{FF2B5EF4-FFF2-40B4-BE49-F238E27FC236}">
                  <a16:creationId xmlns:a16="http://schemas.microsoft.com/office/drawing/2014/main" id="{4B5A971B-47BE-0A67-E3B4-E8132BA77259}"/>
                </a:ext>
              </a:extLst>
            </p:cNvPr>
            <p:cNvSpPr/>
            <p:nvPr/>
          </p:nvSpPr>
          <p:spPr>
            <a:xfrm>
              <a:off x="-1311149" y="2182734"/>
              <a:ext cx="1349" cy="1423"/>
            </a:xfrm>
            <a:custGeom>
              <a:avLst/>
              <a:gdLst>
                <a:gd name="connsiteX0" fmla="*/ -2121 w 1349"/>
                <a:gd name="connsiteY0" fmla="*/ -1344 h 1423"/>
                <a:gd name="connsiteX1" fmla="*/ -772 w 1349"/>
                <a:gd name="connsiteY1" fmla="*/ -2768 h 1423"/>
              </a:gdLst>
              <a:ahLst/>
              <a:cxnLst>
                <a:cxn ang="0">
                  <a:pos x="connsiteX0" y="connsiteY0"/>
                </a:cxn>
                <a:cxn ang="0">
                  <a:pos x="connsiteX1" y="connsiteY1"/>
                </a:cxn>
              </a:cxnLst>
              <a:rect l="l" t="t" r="r" b="b"/>
              <a:pathLst>
                <a:path w="1349" h="1423">
                  <a:moveTo>
                    <a:pt x="-2121" y="-1344"/>
                  </a:moveTo>
                  <a:lnTo>
                    <a:pt x="-772" y="-2768"/>
                  </a:lnTo>
                  <a:close/>
                </a:path>
              </a:pathLst>
            </a:custGeom>
            <a:solidFill>
              <a:srgbClr val="0E1315"/>
            </a:solidFill>
            <a:ln w="1847" cap="flat">
              <a:noFill/>
              <a:prstDash val="solid"/>
              <a:miter/>
            </a:ln>
          </p:spPr>
          <p:txBody>
            <a:bodyPr rtlCol="0" anchor="ctr"/>
            <a:lstStyle/>
            <a:p>
              <a:endParaRPr lang="es-CO"/>
            </a:p>
          </p:txBody>
        </p:sp>
        <p:sp>
          <p:nvSpPr>
            <p:cNvPr id="184" name="Freeform: Shape 183">
              <a:extLst>
                <a:ext uri="{FF2B5EF4-FFF2-40B4-BE49-F238E27FC236}">
                  <a16:creationId xmlns:a16="http://schemas.microsoft.com/office/drawing/2014/main" id="{561DD60E-862E-FB58-3C32-74AC6BF70220}"/>
                </a:ext>
              </a:extLst>
            </p:cNvPr>
            <p:cNvSpPr/>
            <p:nvPr/>
          </p:nvSpPr>
          <p:spPr>
            <a:xfrm>
              <a:off x="-1290629" y="2162233"/>
              <a:ext cx="1405" cy="1368"/>
            </a:xfrm>
            <a:custGeom>
              <a:avLst/>
              <a:gdLst>
                <a:gd name="connsiteX0" fmla="*/ -2121 w 1405"/>
                <a:gd name="connsiteY0" fmla="*/ -1400 h 1368"/>
                <a:gd name="connsiteX1" fmla="*/ -716 w 1405"/>
                <a:gd name="connsiteY1" fmla="*/ -2768 h 1368"/>
              </a:gdLst>
              <a:ahLst/>
              <a:cxnLst>
                <a:cxn ang="0">
                  <a:pos x="connsiteX0" y="connsiteY0"/>
                </a:cxn>
                <a:cxn ang="0">
                  <a:pos x="connsiteX1" y="connsiteY1"/>
                </a:cxn>
              </a:cxnLst>
              <a:rect l="l" t="t" r="r" b="b"/>
              <a:pathLst>
                <a:path w="1405" h="1368">
                  <a:moveTo>
                    <a:pt x="-2121" y="-1400"/>
                  </a:moveTo>
                  <a:lnTo>
                    <a:pt x="-716" y="-2768"/>
                  </a:lnTo>
                  <a:close/>
                </a:path>
              </a:pathLst>
            </a:custGeom>
            <a:solidFill>
              <a:srgbClr val="0E1315"/>
            </a:solidFill>
            <a:ln w="1847" cap="flat">
              <a:noFill/>
              <a:prstDash val="solid"/>
              <a:miter/>
            </a:ln>
          </p:spPr>
          <p:txBody>
            <a:bodyPr rtlCol="0" anchor="ctr"/>
            <a:lstStyle/>
            <a:p>
              <a:endParaRPr lang="es-CO"/>
            </a:p>
          </p:txBody>
        </p:sp>
        <p:sp>
          <p:nvSpPr>
            <p:cNvPr id="185" name="Freeform: Shape 184">
              <a:extLst>
                <a:ext uri="{FF2B5EF4-FFF2-40B4-BE49-F238E27FC236}">
                  <a16:creationId xmlns:a16="http://schemas.microsoft.com/office/drawing/2014/main" id="{055C01D8-0178-9572-AD0D-468239BDE2AE}"/>
                </a:ext>
              </a:extLst>
            </p:cNvPr>
            <p:cNvSpPr/>
            <p:nvPr/>
          </p:nvSpPr>
          <p:spPr>
            <a:xfrm>
              <a:off x="-1289150" y="2160864"/>
              <a:ext cx="1405" cy="1386"/>
            </a:xfrm>
            <a:custGeom>
              <a:avLst/>
              <a:gdLst>
                <a:gd name="connsiteX0" fmla="*/ -2121 w 1405"/>
                <a:gd name="connsiteY0" fmla="*/ -1381 h 1386"/>
                <a:gd name="connsiteX1" fmla="*/ -716 w 1405"/>
                <a:gd name="connsiteY1" fmla="*/ -2768 h 1386"/>
              </a:gdLst>
              <a:ahLst/>
              <a:cxnLst>
                <a:cxn ang="0">
                  <a:pos x="connsiteX0" y="connsiteY0"/>
                </a:cxn>
                <a:cxn ang="0">
                  <a:pos x="connsiteX1" y="connsiteY1"/>
                </a:cxn>
              </a:cxnLst>
              <a:rect l="l" t="t" r="r" b="b"/>
              <a:pathLst>
                <a:path w="1405" h="1386">
                  <a:moveTo>
                    <a:pt x="-2121" y="-1381"/>
                  </a:moveTo>
                  <a:cubicBezTo>
                    <a:pt x="-1955" y="-2084"/>
                    <a:pt x="-1419" y="-2620"/>
                    <a:pt x="-716" y="-2768"/>
                  </a:cubicBezTo>
                  <a:close/>
                </a:path>
              </a:pathLst>
            </a:custGeom>
            <a:solidFill>
              <a:srgbClr val="0E1315"/>
            </a:solidFill>
            <a:ln w="1847" cap="flat">
              <a:noFill/>
              <a:prstDash val="solid"/>
              <a:miter/>
            </a:ln>
          </p:spPr>
          <p:txBody>
            <a:bodyPr rtlCol="0" anchor="ctr"/>
            <a:lstStyle/>
            <a:p>
              <a:endParaRPr lang="es-CO"/>
            </a:p>
          </p:txBody>
        </p:sp>
        <p:sp>
          <p:nvSpPr>
            <p:cNvPr id="186" name="Freeform: Shape 185">
              <a:extLst>
                <a:ext uri="{FF2B5EF4-FFF2-40B4-BE49-F238E27FC236}">
                  <a16:creationId xmlns:a16="http://schemas.microsoft.com/office/drawing/2014/main" id="{D3625D79-B4D8-AF47-4EF1-5ACA6FB0B1AC}"/>
                </a:ext>
              </a:extLst>
            </p:cNvPr>
            <p:cNvSpPr/>
            <p:nvPr/>
          </p:nvSpPr>
          <p:spPr>
            <a:xfrm>
              <a:off x="-1287856" y="2159552"/>
              <a:ext cx="1571" cy="1368"/>
            </a:xfrm>
            <a:custGeom>
              <a:avLst/>
              <a:gdLst>
                <a:gd name="connsiteX0" fmla="*/ -550 w 1571"/>
                <a:gd name="connsiteY0" fmla="*/ -2768 h 1368"/>
                <a:gd name="connsiteX1" fmla="*/ -772 w 1571"/>
                <a:gd name="connsiteY1" fmla="*/ -1400 h 1368"/>
                <a:gd name="connsiteX2" fmla="*/ -2121 w 1571"/>
                <a:gd name="connsiteY2" fmla="*/ -1400 h 1368"/>
                <a:gd name="connsiteX3" fmla="*/ -550 w 1571"/>
                <a:gd name="connsiteY3" fmla="*/ -2768 h 1368"/>
              </a:gdLst>
              <a:ahLst/>
              <a:cxnLst>
                <a:cxn ang="0">
                  <a:pos x="connsiteX0" y="connsiteY0"/>
                </a:cxn>
                <a:cxn ang="0">
                  <a:pos x="connsiteX1" y="connsiteY1"/>
                </a:cxn>
                <a:cxn ang="0">
                  <a:pos x="connsiteX2" y="connsiteY2"/>
                </a:cxn>
                <a:cxn ang="0">
                  <a:pos x="connsiteX3" y="connsiteY3"/>
                </a:cxn>
              </a:cxnLst>
              <a:rect l="l" t="t" r="r" b="b"/>
              <a:pathLst>
                <a:path w="1571" h="1368">
                  <a:moveTo>
                    <a:pt x="-550" y="-2768"/>
                  </a:moveTo>
                  <a:lnTo>
                    <a:pt x="-772" y="-1400"/>
                  </a:lnTo>
                  <a:lnTo>
                    <a:pt x="-2121" y="-1400"/>
                  </a:lnTo>
                  <a:cubicBezTo>
                    <a:pt x="-1936" y="-2139"/>
                    <a:pt x="-1308" y="-2675"/>
                    <a:pt x="-550" y="-2768"/>
                  </a:cubicBezTo>
                  <a:close/>
                </a:path>
              </a:pathLst>
            </a:custGeom>
            <a:solidFill>
              <a:srgbClr val="0E1315"/>
            </a:solidFill>
            <a:ln w="1847" cap="flat">
              <a:noFill/>
              <a:prstDash val="solid"/>
              <a:miter/>
            </a:ln>
          </p:spPr>
          <p:txBody>
            <a:bodyPr rtlCol="0" anchor="ctr"/>
            <a:lstStyle/>
            <a:p>
              <a:endParaRPr lang="es-CO"/>
            </a:p>
          </p:txBody>
        </p:sp>
        <p:sp>
          <p:nvSpPr>
            <p:cNvPr id="187" name="Freeform: Shape 186">
              <a:extLst>
                <a:ext uri="{FF2B5EF4-FFF2-40B4-BE49-F238E27FC236}">
                  <a16:creationId xmlns:a16="http://schemas.microsoft.com/office/drawing/2014/main" id="{8E29E4CF-ADAB-1C59-C692-1E2356301CCD}"/>
                </a:ext>
              </a:extLst>
            </p:cNvPr>
            <p:cNvSpPr/>
            <p:nvPr/>
          </p:nvSpPr>
          <p:spPr>
            <a:xfrm>
              <a:off x="-1227736" y="2101398"/>
              <a:ext cx="491831" cy="115987"/>
            </a:xfrm>
            <a:custGeom>
              <a:avLst/>
              <a:gdLst>
                <a:gd name="connsiteX0" fmla="*/ -2121 w 491831"/>
                <a:gd name="connsiteY0" fmla="*/ 25085 h 115987"/>
                <a:gd name="connsiteX1" fmla="*/ 17715 w 491831"/>
                <a:gd name="connsiteY1" fmla="*/ 19743 h 115987"/>
                <a:gd name="connsiteX2" fmla="*/ 21413 w 491831"/>
                <a:gd name="connsiteY2" fmla="*/ 18541 h 115987"/>
                <a:gd name="connsiteX3" fmla="*/ 24352 w 491831"/>
                <a:gd name="connsiteY3" fmla="*/ 17617 h 115987"/>
                <a:gd name="connsiteX4" fmla="*/ 31026 w 491831"/>
                <a:gd name="connsiteY4" fmla="*/ 16249 h 115987"/>
                <a:gd name="connsiteX5" fmla="*/ 97007 w 491831"/>
                <a:gd name="connsiteY5" fmla="*/ 7874 h 115987"/>
                <a:gd name="connsiteX6" fmla="*/ 170826 w 491831"/>
                <a:gd name="connsiteY6" fmla="*/ 1588 h 115987"/>
                <a:gd name="connsiteX7" fmla="*/ 190404 w 491831"/>
                <a:gd name="connsiteY7" fmla="*/ -371 h 115987"/>
                <a:gd name="connsiteX8" fmla="*/ 238636 w 491831"/>
                <a:gd name="connsiteY8" fmla="*/ -1924 h 115987"/>
                <a:gd name="connsiteX9" fmla="*/ 282691 w 491831"/>
                <a:gd name="connsiteY9" fmla="*/ -834 h 115987"/>
                <a:gd name="connsiteX10" fmla="*/ 393614 w 491831"/>
                <a:gd name="connsiteY10" fmla="*/ 23440 h 115987"/>
                <a:gd name="connsiteX11" fmla="*/ 422528 w 491831"/>
                <a:gd name="connsiteY11" fmla="*/ 41336 h 115987"/>
                <a:gd name="connsiteX12" fmla="*/ 488138 w 491831"/>
                <a:gd name="connsiteY12" fmla="*/ 109738 h 115987"/>
                <a:gd name="connsiteX13" fmla="*/ 489710 w 491831"/>
                <a:gd name="connsiteY13" fmla="*/ 112715 h 115987"/>
                <a:gd name="connsiteX14" fmla="*/ 487861 w 491831"/>
                <a:gd name="connsiteY14" fmla="*/ 113177 h 115987"/>
                <a:gd name="connsiteX15" fmla="*/ 486955 w 491831"/>
                <a:gd name="connsiteY15" fmla="*/ 112770 h 115987"/>
                <a:gd name="connsiteX16" fmla="*/ 485310 w 491831"/>
                <a:gd name="connsiteY16" fmla="*/ 111587 h 115987"/>
                <a:gd name="connsiteX17" fmla="*/ 484496 w 491831"/>
                <a:gd name="connsiteY17" fmla="*/ 110921 h 115987"/>
                <a:gd name="connsiteX18" fmla="*/ 482888 w 491831"/>
                <a:gd name="connsiteY18" fmla="*/ 109479 h 115987"/>
                <a:gd name="connsiteX19" fmla="*/ 440053 w 491831"/>
                <a:gd name="connsiteY19" fmla="*/ 62614 h 115987"/>
                <a:gd name="connsiteX20" fmla="*/ 390138 w 491831"/>
                <a:gd name="connsiteY20" fmla="*/ 26269 h 115987"/>
                <a:gd name="connsiteX21" fmla="*/ 313528 w 491831"/>
                <a:gd name="connsiteY21" fmla="*/ 6377 h 115987"/>
                <a:gd name="connsiteX22" fmla="*/ 264537 w 491831"/>
                <a:gd name="connsiteY22" fmla="*/ 3012 h 115987"/>
                <a:gd name="connsiteX23" fmla="*/ 180605 w 491831"/>
                <a:gd name="connsiteY23" fmla="*/ 5859 h 115987"/>
                <a:gd name="connsiteX24" fmla="*/ 135016 w 491831"/>
                <a:gd name="connsiteY24" fmla="*/ 9057 h 115987"/>
                <a:gd name="connsiteX25" fmla="*/ 60273 w 491831"/>
                <a:gd name="connsiteY25" fmla="*/ 16655 h 115987"/>
                <a:gd name="connsiteX26" fmla="*/ 5015 w 491831"/>
                <a:gd name="connsiteY26" fmla="*/ 25899 h 115987"/>
                <a:gd name="connsiteX27" fmla="*/ -2121 w 491831"/>
                <a:gd name="connsiteY27" fmla="*/ 25085 h 115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91831" h="115987">
                  <a:moveTo>
                    <a:pt x="-2121" y="25085"/>
                  </a:moveTo>
                  <a:cubicBezTo>
                    <a:pt x="3980" y="21388"/>
                    <a:pt x="11060" y="21388"/>
                    <a:pt x="17715" y="19743"/>
                  </a:cubicBezTo>
                  <a:cubicBezTo>
                    <a:pt x="19028" y="19650"/>
                    <a:pt x="20285" y="19225"/>
                    <a:pt x="21413" y="18541"/>
                  </a:cubicBezTo>
                  <a:cubicBezTo>
                    <a:pt x="22134" y="17395"/>
                    <a:pt x="23261" y="17672"/>
                    <a:pt x="24352" y="17617"/>
                  </a:cubicBezTo>
                  <a:cubicBezTo>
                    <a:pt x="26608" y="17284"/>
                    <a:pt x="28752" y="16452"/>
                    <a:pt x="31026" y="16249"/>
                  </a:cubicBezTo>
                  <a:cubicBezTo>
                    <a:pt x="52952" y="12884"/>
                    <a:pt x="74951" y="10222"/>
                    <a:pt x="97007" y="7874"/>
                  </a:cubicBezTo>
                  <a:cubicBezTo>
                    <a:pt x="121576" y="5249"/>
                    <a:pt x="146201" y="3437"/>
                    <a:pt x="170826" y="1588"/>
                  </a:cubicBezTo>
                  <a:cubicBezTo>
                    <a:pt x="177315" y="1089"/>
                    <a:pt x="184007" y="1403"/>
                    <a:pt x="190404" y="-371"/>
                  </a:cubicBezTo>
                  <a:cubicBezTo>
                    <a:pt x="206450" y="-1647"/>
                    <a:pt x="222553" y="-926"/>
                    <a:pt x="238636" y="-1924"/>
                  </a:cubicBezTo>
                  <a:cubicBezTo>
                    <a:pt x="253241" y="-2830"/>
                    <a:pt x="268068" y="-3625"/>
                    <a:pt x="282691" y="-834"/>
                  </a:cubicBezTo>
                  <a:cubicBezTo>
                    <a:pt x="320867" y="1662"/>
                    <a:pt x="358063" y="8762"/>
                    <a:pt x="393614" y="23440"/>
                  </a:cubicBezTo>
                  <a:cubicBezTo>
                    <a:pt x="404170" y="27784"/>
                    <a:pt x="413931" y="33830"/>
                    <a:pt x="422528" y="41336"/>
                  </a:cubicBezTo>
                  <a:cubicBezTo>
                    <a:pt x="446561" y="62152"/>
                    <a:pt x="469023" y="84300"/>
                    <a:pt x="488138" y="109738"/>
                  </a:cubicBezTo>
                  <a:cubicBezTo>
                    <a:pt x="488748" y="110681"/>
                    <a:pt x="489266" y="111679"/>
                    <a:pt x="489710" y="112715"/>
                  </a:cubicBezTo>
                  <a:cubicBezTo>
                    <a:pt x="489192" y="113140"/>
                    <a:pt x="488508" y="113306"/>
                    <a:pt x="487861" y="113177"/>
                  </a:cubicBezTo>
                  <a:lnTo>
                    <a:pt x="486955" y="112770"/>
                  </a:lnTo>
                  <a:cubicBezTo>
                    <a:pt x="486382" y="112419"/>
                    <a:pt x="485827" y="112030"/>
                    <a:pt x="485310" y="111587"/>
                  </a:cubicBezTo>
                  <a:cubicBezTo>
                    <a:pt x="485033" y="111383"/>
                    <a:pt x="484774" y="111143"/>
                    <a:pt x="484496" y="110921"/>
                  </a:cubicBezTo>
                  <a:cubicBezTo>
                    <a:pt x="483942" y="110477"/>
                    <a:pt x="483406" y="109997"/>
                    <a:pt x="482888" y="109479"/>
                  </a:cubicBezTo>
                  <a:cubicBezTo>
                    <a:pt x="469781" y="92822"/>
                    <a:pt x="455472" y="77164"/>
                    <a:pt x="440053" y="62614"/>
                  </a:cubicBezTo>
                  <a:cubicBezTo>
                    <a:pt x="424801" y="48619"/>
                    <a:pt x="409993" y="33941"/>
                    <a:pt x="390138" y="26269"/>
                  </a:cubicBezTo>
                  <a:cubicBezTo>
                    <a:pt x="365366" y="17007"/>
                    <a:pt x="339687" y="10333"/>
                    <a:pt x="313528" y="6377"/>
                  </a:cubicBezTo>
                  <a:cubicBezTo>
                    <a:pt x="297351" y="3567"/>
                    <a:pt x="280935" y="2439"/>
                    <a:pt x="264537" y="3012"/>
                  </a:cubicBezTo>
                  <a:cubicBezTo>
                    <a:pt x="236584" y="4324"/>
                    <a:pt x="208558" y="1958"/>
                    <a:pt x="180605" y="5859"/>
                  </a:cubicBezTo>
                  <a:cubicBezTo>
                    <a:pt x="165594" y="7966"/>
                    <a:pt x="150231" y="8059"/>
                    <a:pt x="135016" y="9057"/>
                  </a:cubicBezTo>
                  <a:cubicBezTo>
                    <a:pt x="110003" y="10721"/>
                    <a:pt x="85101" y="13568"/>
                    <a:pt x="60273" y="16655"/>
                  </a:cubicBezTo>
                  <a:cubicBezTo>
                    <a:pt x="41712" y="18818"/>
                    <a:pt x="23261" y="21906"/>
                    <a:pt x="5015" y="25899"/>
                  </a:cubicBezTo>
                  <a:cubicBezTo>
                    <a:pt x="2519" y="26546"/>
                    <a:pt x="-14" y="27230"/>
                    <a:pt x="-2121" y="25085"/>
                  </a:cubicBezTo>
                  <a:close/>
                </a:path>
              </a:pathLst>
            </a:custGeom>
            <a:solidFill>
              <a:srgbClr val="7A9FB0"/>
            </a:solidFill>
            <a:ln w="1847" cap="flat">
              <a:noFill/>
              <a:prstDash val="solid"/>
              <a:miter/>
            </a:ln>
          </p:spPr>
          <p:txBody>
            <a:bodyPr rtlCol="0" anchor="ctr"/>
            <a:lstStyle/>
            <a:p>
              <a:endParaRPr lang="es-CO"/>
            </a:p>
          </p:txBody>
        </p:sp>
        <p:sp>
          <p:nvSpPr>
            <p:cNvPr id="188" name="Freeform: Shape 187">
              <a:extLst>
                <a:ext uri="{FF2B5EF4-FFF2-40B4-BE49-F238E27FC236}">
                  <a16:creationId xmlns:a16="http://schemas.microsoft.com/office/drawing/2014/main" id="{91074B45-0B37-7547-E789-0E89C860ACA9}"/>
                </a:ext>
              </a:extLst>
            </p:cNvPr>
            <p:cNvSpPr/>
            <p:nvPr/>
          </p:nvSpPr>
          <p:spPr>
            <a:xfrm>
              <a:off x="-1036481" y="2101128"/>
              <a:ext cx="93631" cy="3720"/>
            </a:xfrm>
            <a:custGeom>
              <a:avLst/>
              <a:gdLst>
                <a:gd name="connsiteX0" fmla="*/ 91510 w 93631"/>
                <a:gd name="connsiteY0" fmla="*/ -563 h 3720"/>
                <a:gd name="connsiteX1" fmla="*/ 76480 w 93631"/>
                <a:gd name="connsiteY1" fmla="*/ -563 h 3720"/>
                <a:gd name="connsiteX2" fmla="*/ -1388 w 93631"/>
                <a:gd name="connsiteY2" fmla="*/ 953 h 3720"/>
                <a:gd name="connsiteX3" fmla="*/ -2054 w 93631"/>
                <a:gd name="connsiteY3" fmla="*/ 583 h 3720"/>
                <a:gd name="connsiteX4" fmla="*/ -1573 w 93631"/>
                <a:gd name="connsiteY4" fmla="*/ -656 h 3720"/>
                <a:gd name="connsiteX5" fmla="*/ -1573 w 93631"/>
                <a:gd name="connsiteY5" fmla="*/ -656 h 3720"/>
                <a:gd name="connsiteX6" fmla="*/ 24032 w 93631"/>
                <a:gd name="connsiteY6" fmla="*/ -1358 h 3720"/>
                <a:gd name="connsiteX7" fmla="*/ 32702 w 93631"/>
                <a:gd name="connsiteY7" fmla="*/ -2005 h 3720"/>
                <a:gd name="connsiteX8" fmla="*/ 42241 w 93631"/>
                <a:gd name="connsiteY8" fmla="*/ -2005 h 3720"/>
                <a:gd name="connsiteX9" fmla="*/ 86074 w 93631"/>
                <a:gd name="connsiteY9" fmla="*/ -2005 h 3720"/>
                <a:gd name="connsiteX10" fmla="*/ 91491 w 93631"/>
                <a:gd name="connsiteY10" fmla="*/ -2005 h 3720"/>
                <a:gd name="connsiteX11" fmla="*/ 91510 w 93631"/>
                <a:gd name="connsiteY11" fmla="*/ -563 h 3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3631" h="3720">
                  <a:moveTo>
                    <a:pt x="91510" y="-563"/>
                  </a:moveTo>
                  <a:cubicBezTo>
                    <a:pt x="86500" y="-563"/>
                    <a:pt x="81490" y="-434"/>
                    <a:pt x="76480" y="-563"/>
                  </a:cubicBezTo>
                  <a:cubicBezTo>
                    <a:pt x="50505" y="-951"/>
                    <a:pt x="24568" y="620"/>
                    <a:pt x="-1388" y="953"/>
                  </a:cubicBezTo>
                  <a:lnTo>
                    <a:pt x="-2054" y="583"/>
                  </a:lnTo>
                  <a:cubicBezTo>
                    <a:pt x="-2238" y="103"/>
                    <a:pt x="-2035" y="-434"/>
                    <a:pt x="-1573" y="-656"/>
                  </a:cubicBezTo>
                  <a:lnTo>
                    <a:pt x="-1573" y="-656"/>
                  </a:lnTo>
                  <a:cubicBezTo>
                    <a:pt x="6931" y="-2208"/>
                    <a:pt x="15509" y="-859"/>
                    <a:pt x="24032" y="-1358"/>
                  </a:cubicBezTo>
                  <a:cubicBezTo>
                    <a:pt x="26916" y="-1525"/>
                    <a:pt x="29892" y="-637"/>
                    <a:pt x="32702" y="-2005"/>
                  </a:cubicBezTo>
                  <a:lnTo>
                    <a:pt x="42241" y="-2005"/>
                  </a:lnTo>
                  <a:cubicBezTo>
                    <a:pt x="56828" y="-3022"/>
                    <a:pt x="71488" y="-3022"/>
                    <a:pt x="86074" y="-2005"/>
                  </a:cubicBezTo>
                  <a:lnTo>
                    <a:pt x="91491" y="-2005"/>
                  </a:lnTo>
                  <a:cubicBezTo>
                    <a:pt x="91491" y="-1488"/>
                    <a:pt x="91491" y="-1025"/>
                    <a:pt x="91510" y="-563"/>
                  </a:cubicBezTo>
                  <a:close/>
                </a:path>
              </a:pathLst>
            </a:custGeom>
            <a:solidFill>
              <a:srgbClr val="36474E"/>
            </a:solidFill>
            <a:ln w="1847" cap="flat">
              <a:noFill/>
              <a:prstDash val="solid"/>
              <a:miter/>
            </a:ln>
          </p:spPr>
          <p:txBody>
            <a:bodyPr rtlCol="0" anchor="ctr"/>
            <a:lstStyle/>
            <a:p>
              <a:endParaRPr lang="es-CO"/>
            </a:p>
          </p:txBody>
        </p:sp>
        <p:sp>
          <p:nvSpPr>
            <p:cNvPr id="189" name="Freeform: Shape 188">
              <a:extLst>
                <a:ext uri="{FF2B5EF4-FFF2-40B4-BE49-F238E27FC236}">
                  <a16:creationId xmlns:a16="http://schemas.microsoft.com/office/drawing/2014/main" id="{DB34E2FF-8C5D-3865-9F1E-BA8339381909}"/>
                </a:ext>
              </a:extLst>
            </p:cNvPr>
            <p:cNvSpPr/>
            <p:nvPr/>
          </p:nvSpPr>
          <p:spPr>
            <a:xfrm>
              <a:off x="-737729" y="2216899"/>
              <a:ext cx="25266" cy="38397"/>
            </a:xfrm>
            <a:custGeom>
              <a:avLst/>
              <a:gdLst>
                <a:gd name="connsiteX0" fmla="*/ -1887 w 25266"/>
                <a:gd name="connsiteY0" fmla="*/ -2638 h 38397"/>
                <a:gd name="connsiteX1" fmla="*/ -241 w 25266"/>
                <a:gd name="connsiteY1" fmla="*/ -2768 h 38397"/>
                <a:gd name="connsiteX2" fmla="*/ 23145 w 25266"/>
                <a:gd name="connsiteY2" fmla="*/ 35519 h 38397"/>
                <a:gd name="connsiteX3" fmla="*/ 21444 w 25266"/>
                <a:gd name="connsiteY3" fmla="*/ 35630 h 38397"/>
                <a:gd name="connsiteX4" fmla="*/ 18135 w 25266"/>
                <a:gd name="connsiteY4" fmla="*/ 32413 h 38397"/>
                <a:gd name="connsiteX5" fmla="*/ -352 w 25266"/>
                <a:gd name="connsiteY5" fmla="*/ 2982 h 38397"/>
                <a:gd name="connsiteX6" fmla="*/ -1887 w 25266"/>
                <a:gd name="connsiteY6" fmla="*/ -2638 h 38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266" h="38397">
                  <a:moveTo>
                    <a:pt x="-1887" y="-2638"/>
                  </a:moveTo>
                  <a:lnTo>
                    <a:pt x="-241" y="-2768"/>
                  </a:lnTo>
                  <a:cubicBezTo>
                    <a:pt x="9464" y="8823"/>
                    <a:pt x="18357" y="20914"/>
                    <a:pt x="23145" y="35519"/>
                  </a:cubicBezTo>
                  <a:lnTo>
                    <a:pt x="21444" y="35630"/>
                  </a:lnTo>
                  <a:cubicBezTo>
                    <a:pt x="19891" y="35150"/>
                    <a:pt x="18652" y="33948"/>
                    <a:pt x="18135" y="32413"/>
                  </a:cubicBezTo>
                  <a:cubicBezTo>
                    <a:pt x="13365" y="21746"/>
                    <a:pt x="6580" y="12336"/>
                    <a:pt x="-352" y="2982"/>
                  </a:cubicBezTo>
                  <a:cubicBezTo>
                    <a:pt x="-1480" y="1355"/>
                    <a:pt x="-2626" y="-365"/>
                    <a:pt x="-1887" y="-2638"/>
                  </a:cubicBezTo>
                  <a:close/>
                </a:path>
              </a:pathLst>
            </a:custGeom>
            <a:solidFill>
              <a:srgbClr val="7AA0B1"/>
            </a:solidFill>
            <a:ln w="1847" cap="flat">
              <a:noFill/>
              <a:prstDash val="solid"/>
              <a:miter/>
            </a:ln>
          </p:spPr>
          <p:txBody>
            <a:bodyPr rtlCol="0" anchor="ctr"/>
            <a:lstStyle/>
            <a:p>
              <a:endParaRPr lang="es-CO"/>
            </a:p>
          </p:txBody>
        </p:sp>
        <p:sp>
          <p:nvSpPr>
            <p:cNvPr id="190" name="Freeform: Shape 189">
              <a:extLst>
                <a:ext uri="{FF2B5EF4-FFF2-40B4-BE49-F238E27FC236}">
                  <a16:creationId xmlns:a16="http://schemas.microsoft.com/office/drawing/2014/main" id="{922BFC29-2DA3-C5CD-698C-7B00F8815585}"/>
                </a:ext>
              </a:extLst>
            </p:cNvPr>
            <p:cNvSpPr/>
            <p:nvPr/>
          </p:nvSpPr>
          <p:spPr>
            <a:xfrm>
              <a:off x="-1200430" y="2103922"/>
              <a:ext cx="164683" cy="17788"/>
            </a:xfrm>
            <a:custGeom>
              <a:avLst/>
              <a:gdLst>
                <a:gd name="connsiteX0" fmla="*/ 162562 w 164683"/>
                <a:gd name="connsiteY0" fmla="*/ -1785 h 17788"/>
                <a:gd name="connsiteX1" fmla="*/ 145702 w 164683"/>
                <a:gd name="connsiteY1" fmla="*/ 211 h 17788"/>
                <a:gd name="connsiteX2" fmla="*/ 113627 w 164683"/>
                <a:gd name="connsiteY2" fmla="*/ 2060 h 17788"/>
                <a:gd name="connsiteX3" fmla="*/ 74804 w 164683"/>
                <a:gd name="connsiteY3" fmla="*/ 5498 h 17788"/>
                <a:gd name="connsiteX4" fmla="*/ 23261 w 164683"/>
                <a:gd name="connsiteY4" fmla="*/ 11599 h 17788"/>
                <a:gd name="connsiteX5" fmla="*/ 2297 w 164683"/>
                <a:gd name="connsiteY5" fmla="*/ 14520 h 17788"/>
                <a:gd name="connsiteX6" fmla="*/ -2121 w 164683"/>
                <a:gd name="connsiteY6" fmla="*/ 14243 h 17788"/>
                <a:gd name="connsiteX7" fmla="*/ 20488 w 164683"/>
                <a:gd name="connsiteY7" fmla="*/ 10213 h 17788"/>
                <a:gd name="connsiteX8" fmla="*/ 59589 w 164683"/>
                <a:gd name="connsiteY8" fmla="*/ 5073 h 17788"/>
                <a:gd name="connsiteX9" fmla="*/ 90056 w 164683"/>
                <a:gd name="connsiteY9" fmla="*/ 1949 h 17788"/>
                <a:gd name="connsiteX10" fmla="*/ 126715 w 164683"/>
                <a:gd name="connsiteY10" fmla="*/ -768 h 17788"/>
                <a:gd name="connsiteX11" fmla="*/ 161989 w 164683"/>
                <a:gd name="connsiteY11" fmla="*/ -2470 h 1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4683" h="17788">
                  <a:moveTo>
                    <a:pt x="162562" y="-1785"/>
                  </a:moveTo>
                  <a:cubicBezTo>
                    <a:pt x="157016" y="174"/>
                    <a:pt x="151285" y="-48"/>
                    <a:pt x="145702" y="211"/>
                  </a:cubicBezTo>
                  <a:cubicBezTo>
                    <a:pt x="134997" y="710"/>
                    <a:pt x="124330" y="1931"/>
                    <a:pt x="113627" y="2060"/>
                  </a:cubicBezTo>
                  <a:cubicBezTo>
                    <a:pt x="100686" y="2300"/>
                    <a:pt x="87745" y="4186"/>
                    <a:pt x="74804" y="5498"/>
                  </a:cubicBezTo>
                  <a:cubicBezTo>
                    <a:pt x="57592" y="7347"/>
                    <a:pt x="40436" y="9491"/>
                    <a:pt x="23261" y="11599"/>
                  </a:cubicBezTo>
                  <a:cubicBezTo>
                    <a:pt x="16255" y="12468"/>
                    <a:pt x="9285" y="13541"/>
                    <a:pt x="2297" y="14520"/>
                  </a:cubicBezTo>
                  <a:cubicBezTo>
                    <a:pt x="892" y="15278"/>
                    <a:pt x="-827" y="15167"/>
                    <a:pt x="-2121" y="14243"/>
                  </a:cubicBezTo>
                  <a:cubicBezTo>
                    <a:pt x="5162" y="11562"/>
                    <a:pt x="12927" y="11340"/>
                    <a:pt x="20488" y="10213"/>
                  </a:cubicBezTo>
                  <a:cubicBezTo>
                    <a:pt x="33429" y="8364"/>
                    <a:pt x="46537" y="6608"/>
                    <a:pt x="59589" y="5073"/>
                  </a:cubicBezTo>
                  <a:cubicBezTo>
                    <a:pt x="69720" y="3872"/>
                    <a:pt x="79925" y="3336"/>
                    <a:pt x="90056" y="1949"/>
                  </a:cubicBezTo>
                  <a:cubicBezTo>
                    <a:pt x="102238" y="285"/>
                    <a:pt x="114570" y="1172"/>
                    <a:pt x="126715" y="-768"/>
                  </a:cubicBezTo>
                  <a:cubicBezTo>
                    <a:pt x="138492" y="-768"/>
                    <a:pt x="150139" y="-3690"/>
                    <a:pt x="161989" y="-2470"/>
                  </a:cubicBezTo>
                  <a:close/>
                </a:path>
              </a:pathLst>
            </a:custGeom>
            <a:solidFill>
              <a:srgbClr val="36474E"/>
            </a:solidFill>
            <a:ln w="1847" cap="flat">
              <a:noFill/>
              <a:prstDash val="solid"/>
              <a:miter/>
            </a:ln>
          </p:spPr>
          <p:txBody>
            <a:bodyPr rtlCol="0" anchor="ctr"/>
            <a:lstStyle/>
            <a:p>
              <a:endParaRPr lang="es-CO"/>
            </a:p>
          </p:txBody>
        </p:sp>
        <p:sp>
          <p:nvSpPr>
            <p:cNvPr id="191" name="Freeform: Shape 190">
              <a:extLst>
                <a:ext uri="{FF2B5EF4-FFF2-40B4-BE49-F238E27FC236}">
                  <a16:creationId xmlns:a16="http://schemas.microsoft.com/office/drawing/2014/main" id="{B9AD7CAF-4DC8-C44E-3832-E6CDA167A50F}"/>
                </a:ext>
              </a:extLst>
            </p:cNvPr>
            <p:cNvSpPr/>
            <p:nvPr/>
          </p:nvSpPr>
          <p:spPr>
            <a:xfrm>
              <a:off x="-992136" y="2100455"/>
              <a:ext cx="43833" cy="1397"/>
            </a:xfrm>
            <a:custGeom>
              <a:avLst/>
              <a:gdLst>
                <a:gd name="connsiteX0" fmla="*/ 41712 w 43833"/>
                <a:gd name="connsiteY0" fmla="*/ -1370 h 1397"/>
                <a:gd name="connsiteX1" fmla="*/ -2121 w 43833"/>
                <a:gd name="connsiteY1" fmla="*/ -1370 h 1397"/>
                <a:gd name="connsiteX2" fmla="*/ 2205 w 43833"/>
                <a:gd name="connsiteY2" fmla="*/ -2682 h 1397"/>
                <a:gd name="connsiteX3" fmla="*/ 37330 w 43833"/>
                <a:gd name="connsiteY3" fmla="*/ -2682 h 1397"/>
                <a:gd name="connsiteX4" fmla="*/ 41712 w 43833"/>
                <a:gd name="connsiteY4" fmla="*/ -1370 h 1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33" h="1397">
                  <a:moveTo>
                    <a:pt x="41712" y="-1370"/>
                  </a:moveTo>
                  <a:lnTo>
                    <a:pt x="-2121" y="-1370"/>
                  </a:lnTo>
                  <a:cubicBezTo>
                    <a:pt x="-975" y="-2479"/>
                    <a:pt x="633" y="-2978"/>
                    <a:pt x="2205" y="-2682"/>
                  </a:cubicBezTo>
                  <a:lnTo>
                    <a:pt x="37330" y="-2682"/>
                  </a:lnTo>
                  <a:cubicBezTo>
                    <a:pt x="38920" y="-2978"/>
                    <a:pt x="40547" y="-2497"/>
                    <a:pt x="41712" y="-1370"/>
                  </a:cubicBezTo>
                  <a:close/>
                </a:path>
              </a:pathLst>
            </a:custGeom>
            <a:solidFill>
              <a:srgbClr val="141A1D"/>
            </a:solidFill>
            <a:ln w="1847" cap="flat">
              <a:noFill/>
              <a:prstDash val="solid"/>
              <a:miter/>
            </a:ln>
          </p:spPr>
          <p:txBody>
            <a:bodyPr rtlCol="0" anchor="ctr"/>
            <a:lstStyle/>
            <a:p>
              <a:endParaRPr lang="es-CO"/>
            </a:p>
          </p:txBody>
        </p:sp>
        <p:sp>
          <p:nvSpPr>
            <p:cNvPr id="192" name="Freeform: Shape 191">
              <a:extLst>
                <a:ext uri="{FF2B5EF4-FFF2-40B4-BE49-F238E27FC236}">
                  <a16:creationId xmlns:a16="http://schemas.microsoft.com/office/drawing/2014/main" id="{A8FFC1B1-0EA8-DF01-E6A7-D55F3F6131E3}"/>
                </a:ext>
              </a:extLst>
            </p:cNvPr>
            <p:cNvSpPr/>
            <p:nvPr/>
          </p:nvSpPr>
          <p:spPr>
            <a:xfrm>
              <a:off x="-1071557" y="2103144"/>
              <a:ext cx="35587" cy="2993"/>
            </a:xfrm>
            <a:custGeom>
              <a:avLst/>
              <a:gdLst>
                <a:gd name="connsiteX0" fmla="*/ 33152 w 35587"/>
                <a:gd name="connsiteY0" fmla="*/ -1617 h 2993"/>
                <a:gd name="connsiteX1" fmla="*/ -2121 w 35587"/>
                <a:gd name="connsiteY1" fmla="*/ 84 h 2993"/>
                <a:gd name="connsiteX2" fmla="*/ 190 w 35587"/>
                <a:gd name="connsiteY2" fmla="*/ -1100 h 2993"/>
                <a:gd name="connsiteX3" fmla="*/ 33466 w 35587"/>
                <a:gd name="connsiteY3" fmla="*/ -2616 h 2993"/>
                <a:gd name="connsiteX4" fmla="*/ 33152 w 35587"/>
                <a:gd name="connsiteY4" fmla="*/ -1617 h 2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87" h="2993">
                  <a:moveTo>
                    <a:pt x="33152" y="-1617"/>
                  </a:moveTo>
                  <a:cubicBezTo>
                    <a:pt x="21376" y="-1321"/>
                    <a:pt x="9692" y="786"/>
                    <a:pt x="-2121" y="84"/>
                  </a:cubicBezTo>
                  <a:cubicBezTo>
                    <a:pt x="-1345" y="-323"/>
                    <a:pt x="-550" y="-1137"/>
                    <a:pt x="190" y="-1100"/>
                  </a:cubicBezTo>
                  <a:cubicBezTo>
                    <a:pt x="11282" y="-564"/>
                    <a:pt x="22374" y="-3448"/>
                    <a:pt x="33466" y="-2616"/>
                  </a:cubicBezTo>
                  <a:cubicBezTo>
                    <a:pt x="33466" y="-2264"/>
                    <a:pt x="33355" y="-1913"/>
                    <a:pt x="33152" y="-1617"/>
                  </a:cubicBezTo>
                  <a:close/>
                </a:path>
              </a:pathLst>
            </a:custGeom>
            <a:solidFill>
              <a:srgbClr val="141A1D"/>
            </a:solidFill>
            <a:ln w="1847" cap="flat">
              <a:noFill/>
              <a:prstDash val="solid"/>
              <a:miter/>
            </a:ln>
          </p:spPr>
          <p:txBody>
            <a:bodyPr rtlCol="0" anchor="ctr"/>
            <a:lstStyle/>
            <a:p>
              <a:endParaRPr lang="es-CO"/>
            </a:p>
          </p:txBody>
        </p:sp>
        <p:sp>
          <p:nvSpPr>
            <p:cNvPr id="193" name="Freeform: Shape 192">
              <a:extLst>
                <a:ext uri="{FF2B5EF4-FFF2-40B4-BE49-F238E27FC236}">
                  <a16:creationId xmlns:a16="http://schemas.microsoft.com/office/drawing/2014/main" id="{29374E74-70CC-D976-A482-19F3403B9B0F}"/>
                </a:ext>
              </a:extLst>
            </p:cNvPr>
            <p:cNvSpPr/>
            <p:nvPr/>
          </p:nvSpPr>
          <p:spPr>
            <a:xfrm>
              <a:off x="-1035951" y="2101879"/>
              <a:ext cx="34275" cy="1416"/>
            </a:xfrm>
            <a:custGeom>
              <a:avLst/>
              <a:gdLst>
                <a:gd name="connsiteX0" fmla="*/ 32154 w 34275"/>
                <a:gd name="connsiteY0" fmla="*/ -2701 h 1416"/>
                <a:gd name="connsiteX1" fmla="*/ 26349 w 34275"/>
                <a:gd name="connsiteY1" fmla="*/ -1573 h 1416"/>
                <a:gd name="connsiteX2" fmla="*/ -2121 w 34275"/>
                <a:gd name="connsiteY2" fmla="*/ -1351 h 1416"/>
                <a:gd name="connsiteX3" fmla="*/ 3573 w 34275"/>
                <a:gd name="connsiteY3" fmla="*/ -2720 h 1416"/>
                <a:gd name="connsiteX4" fmla="*/ 32154 w 34275"/>
                <a:gd name="connsiteY4" fmla="*/ -2701 h 1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75" h="1416">
                  <a:moveTo>
                    <a:pt x="32154" y="-2701"/>
                  </a:moveTo>
                  <a:cubicBezTo>
                    <a:pt x="30472" y="-1055"/>
                    <a:pt x="28327" y="-1592"/>
                    <a:pt x="26349" y="-1573"/>
                  </a:cubicBezTo>
                  <a:cubicBezTo>
                    <a:pt x="16865" y="-1462"/>
                    <a:pt x="7363" y="-1407"/>
                    <a:pt x="-2121" y="-1351"/>
                  </a:cubicBezTo>
                  <a:cubicBezTo>
                    <a:pt x="-568" y="-3200"/>
                    <a:pt x="1576" y="-2701"/>
                    <a:pt x="3573" y="-2720"/>
                  </a:cubicBezTo>
                  <a:cubicBezTo>
                    <a:pt x="13094" y="-2757"/>
                    <a:pt x="22615" y="-2720"/>
                    <a:pt x="32154" y="-2701"/>
                  </a:cubicBezTo>
                  <a:close/>
                </a:path>
              </a:pathLst>
            </a:custGeom>
            <a:solidFill>
              <a:srgbClr val="141A1D"/>
            </a:solidFill>
            <a:ln w="1847" cap="flat">
              <a:noFill/>
              <a:prstDash val="solid"/>
              <a:miter/>
            </a:ln>
          </p:spPr>
          <p:txBody>
            <a:bodyPr rtlCol="0" anchor="ctr"/>
            <a:lstStyle/>
            <a:p>
              <a:endParaRPr lang="es-CO"/>
            </a:p>
          </p:txBody>
        </p:sp>
        <p:sp>
          <p:nvSpPr>
            <p:cNvPr id="194" name="Freeform: Shape 193">
              <a:extLst>
                <a:ext uri="{FF2B5EF4-FFF2-40B4-BE49-F238E27FC236}">
                  <a16:creationId xmlns:a16="http://schemas.microsoft.com/office/drawing/2014/main" id="{52C5E45D-1309-9BA8-31B3-FE6064113B8D}"/>
                </a:ext>
              </a:extLst>
            </p:cNvPr>
            <p:cNvSpPr/>
            <p:nvPr/>
          </p:nvSpPr>
          <p:spPr>
            <a:xfrm>
              <a:off x="-1207326" y="2121049"/>
              <a:ext cx="6178" cy="1658"/>
            </a:xfrm>
            <a:custGeom>
              <a:avLst/>
              <a:gdLst>
                <a:gd name="connsiteX0" fmla="*/ 3536 w 6178"/>
                <a:gd name="connsiteY0" fmla="*/ -1405 h 1658"/>
                <a:gd name="connsiteX1" fmla="*/ 1077 w 6178"/>
                <a:gd name="connsiteY1" fmla="*/ -1109 h 1658"/>
                <a:gd name="connsiteX2" fmla="*/ -2121 w 6178"/>
                <a:gd name="connsiteY2" fmla="*/ -1516 h 1658"/>
                <a:gd name="connsiteX3" fmla="*/ 3591 w 6178"/>
                <a:gd name="connsiteY3" fmla="*/ -2662 h 1658"/>
                <a:gd name="connsiteX4" fmla="*/ 3998 w 6178"/>
                <a:gd name="connsiteY4" fmla="*/ -1793 h 1658"/>
                <a:gd name="connsiteX5" fmla="*/ 3536 w 6178"/>
                <a:gd name="connsiteY5" fmla="*/ -1405 h 1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78" h="1658">
                  <a:moveTo>
                    <a:pt x="3536" y="-1405"/>
                  </a:moveTo>
                  <a:lnTo>
                    <a:pt x="1077" y="-1109"/>
                  </a:lnTo>
                  <a:lnTo>
                    <a:pt x="-2121" y="-1516"/>
                  </a:lnTo>
                  <a:cubicBezTo>
                    <a:pt x="-439" y="-3069"/>
                    <a:pt x="1576" y="-2791"/>
                    <a:pt x="3591" y="-2662"/>
                  </a:cubicBezTo>
                  <a:cubicBezTo>
                    <a:pt x="4017" y="-2366"/>
                    <a:pt x="4146" y="-2071"/>
                    <a:pt x="3998" y="-1793"/>
                  </a:cubicBezTo>
                  <a:cubicBezTo>
                    <a:pt x="3850" y="-1516"/>
                    <a:pt x="3683" y="-1405"/>
                    <a:pt x="3536" y="-1405"/>
                  </a:cubicBezTo>
                  <a:close/>
                </a:path>
              </a:pathLst>
            </a:custGeom>
            <a:solidFill>
              <a:srgbClr val="36474E"/>
            </a:solidFill>
            <a:ln w="1847" cap="flat">
              <a:noFill/>
              <a:prstDash val="solid"/>
              <a:miter/>
            </a:ln>
          </p:spPr>
          <p:txBody>
            <a:bodyPr rtlCol="0" anchor="ctr"/>
            <a:lstStyle/>
            <a:p>
              <a:endParaRPr lang="es-CO"/>
            </a:p>
          </p:txBody>
        </p:sp>
        <p:sp>
          <p:nvSpPr>
            <p:cNvPr id="195" name="Freeform: Shape 194">
              <a:extLst>
                <a:ext uri="{FF2B5EF4-FFF2-40B4-BE49-F238E27FC236}">
                  <a16:creationId xmlns:a16="http://schemas.microsoft.com/office/drawing/2014/main" id="{C6941DD2-237C-9945-DBCE-296925B66627}"/>
                </a:ext>
              </a:extLst>
            </p:cNvPr>
            <p:cNvSpPr/>
            <p:nvPr/>
          </p:nvSpPr>
          <p:spPr>
            <a:xfrm>
              <a:off x="-1201669" y="2121006"/>
              <a:ext cx="5638" cy="1538"/>
            </a:xfrm>
            <a:custGeom>
              <a:avLst/>
              <a:gdLst>
                <a:gd name="connsiteX0" fmla="*/ -2121 w 5638"/>
                <a:gd name="connsiteY0" fmla="*/ -1363 h 1538"/>
                <a:gd name="connsiteX1" fmla="*/ -2121 w 5638"/>
                <a:gd name="connsiteY1" fmla="*/ -2619 h 1538"/>
                <a:gd name="connsiteX2" fmla="*/ -901 w 5638"/>
                <a:gd name="connsiteY2" fmla="*/ -2768 h 1538"/>
                <a:gd name="connsiteX3" fmla="*/ 3517 w 5638"/>
                <a:gd name="connsiteY3" fmla="*/ -2490 h 1538"/>
                <a:gd name="connsiteX4" fmla="*/ -2121 w 5638"/>
                <a:gd name="connsiteY4" fmla="*/ -1363 h 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38" h="1538">
                  <a:moveTo>
                    <a:pt x="-2121" y="-1363"/>
                  </a:moveTo>
                  <a:lnTo>
                    <a:pt x="-2121" y="-2619"/>
                  </a:lnTo>
                  <a:cubicBezTo>
                    <a:pt x="-1715" y="-2731"/>
                    <a:pt x="-1308" y="-2768"/>
                    <a:pt x="-901" y="-2768"/>
                  </a:cubicBezTo>
                  <a:lnTo>
                    <a:pt x="3517" y="-2490"/>
                  </a:lnTo>
                  <a:cubicBezTo>
                    <a:pt x="1853" y="-1400"/>
                    <a:pt x="-162" y="-993"/>
                    <a:pt x="-2121" y="-1363"/>
                  </a:cubicBezTo>
                  <a:close/>
                </a:path>
              </a:pathLst>
            </a:custGeom>
            <a:solidFill>
              <a:srgbClr val="4A646E"/>
            </a:solidFill>
            <a:ln w="1847" cap="flat">
              <a:noFill/>
              <a:prstDash val="solid"/>
              <a:miter/>
            </a:ln>
          </p:spPr>
          <p:txBody>
            <a:bodyPr rtlCol="0" anchor="ctr"/>
            <a:lstStyle/>
            <a:p>
              <a:endParaRPr lang="es-CO"/>
            </a:p>
          </p:txBody>
        </p:sp>
        <p:sp>
          <p:nvSpPr>
            <p:cNvPr id="196" name="Freeform: Shape 195">
              <a:extLst>
                <a:ext uri="{FF2B5EF4-FFF2-40B4-BE49-F238E27FC236}">
                  <a16:creationId xmlns:a16="http://schemas.microsoft.com/office/drawing/2014/main" id="{3E616419-23D9-77EB-E911-4A3F663D0A3F}"/>
                </a:ext>
              </a:extLst>
            </p:cNvPr>
            <p:cNvSpPr/>
            <p:nvPr/>
          </p:nvSpPr>
          <p:spPr>
            <a:xfrm>
              <a:off x="-1286259" y="2105228"/>
              <a:ext cx="584370" cy="281658"/>
            </a:xfrm>
            <a:custGeom>
              <a:avLst/>
              <a:gdLst>
                <a:gd name="connsiteX0" fmla="*/ 546643 w 584370"/>
                <a:gd name="connsiteY0" fmla="*/ 109032 h 281658"/>
                <a:gd name="connsiteX1" fmla="*/ 553169 w 584370"/>
                <a:gd name="connsiteY1" fmla="*/ 118553 h 281658"/>
                <a:gd name="connsiteX2" fmla="*/ 569974 w 584370"/>
                <a:gd name="connsiteY2" fmla="*/ 147300 h 281658"/>
                <a:gd name="connsiteX3" fmla="*/ 582250 w 584370"/>
                <a:gd name="connsiteY3" fmla="*/ 186937 h 281658"/>
                <a:gd name="connsiteX4" fmla="*/ 561137 w 584370"/>
                <a:gd name="connsiteY4" fmla="*/ 205110 h 281658"/>
                <a:gd name="connsiteX5" fmla="*/ 527324 w 584370"/>
                <a:gd name="connsiteY5" fmla="*/ 224484 h 281658"/>
                <a:gd name="connsiteX6" fmla="*/ 454263 w 584370"/>
                <a:gd name="connsiteY6" fmla="*/ 250939 h 281658"/>
                <a:gd name="connsiteX7" fmla="*/ 372920 w 584370"/>
                <a:gd name="connsiteY7" fmla="*/ 265359 h 281658"/>
                <a:gd name="connsiteX8" fmla="*/ 334449 w 584370"/>
                <a:gd name="connsiteY8" fmla="*/ 271238 h 281658"/>
                <a:gd name="connsiteX9" fmla="*/ 301172 w 584370"/>
                <a:gd name="connsiteY9" fmla="*/ 274510 h 281658"/>
                <a:gd name="connsiteX10" fmla="*/ 272664 w 584370"/>
                <a:gd name="connsiteY10" fmla="*/ 277598 h 281658"/>
                <a:gd name="connsiteX11" fmla="*/ 234489 w 584370"/>
                <a:gd name="connsiteY11" fmla="*/ 277912 h 281658"/>
                <a:gd name="connsiteX12" fmla="*/ 203245 w 584370"/>
                <a:gd name="connsiteY12" fmla="*/ 274677 h 281658"/>
                <a:gd name="connsiteX13" fmla="*/ 134843 w 584370"/>
                <a:gd name="connsiteY13" fmla="*/ 251808 h 281658"/>
                <a:gd name="connsiteX14" fmla="*/ 65905 w 584370"/>
                <a:gd name="connsiteY14" fmla="*/ 199545 h 281658"/>
                <a:gd name="connsiteX15" fmla="*/ 35918 w 584370"/>
                <a:gd name="connsiteY15" fmla="*/ 168616 h 281658"/>
                <a:gd name="connsiteX16" fmla="*/ -760 w 584370"/>
                <a:gd name="connsiteY16" fmla="*/ 83003 h 281658"/>
                <a:gd name="connsiteX17" fmla="*/ -1999 w 584370"/>
                <a:gd name="connsiteY17" fmla="*/ 60467 h 281658"/>
                <a:gd name="connsiteX18" fmla="*/ 1533 w 584370"/>
                <a:gd name="connsiteY18" fmla="*/ 51223 h 281658"/>
                <a:gd name="connsiteX19" fmla="*/ 56402 w 584370"/>
                <a:gd name="connsiteY19" fmla="*/ 21218 h 281658"/>
                <a:gd name="connsiteX20" fmla="*/ 81083 w 584370"/>
                <a:gd name="connsiteY20" fmla="*/ 16504 h 281658"/>
                <a:gd name="connsiteX21" fmla="*/ 114063 w 584370"/>
                <a:gd name="connsiteY21" fmla="*/ 11605 h 281658"/>
                <a:gd name="connsiteX22" fmla="*/ 151833 w 584370"/>
                <a:gd name="connsiteY22" fmla="*/ 6706 h 281658"/>
                <a:gd name="connsiteX23" fmla="*/ 172871 w 584370"/>
                <a:gd name="connsiteY23" fmla="*/ 4968 h 281658"/>
                <a:gd name="connsiteX24" fmla="*/ 214985 w 584370"/>
                <a:gd name="connsiteY24" fmla="*/ 1789 h 281658"/>
                <a:gd name="connsiteX25" fmla="*/ 235321 w 584370"/>
                <a:gd name="connsiteY25" fmla="*/ 772 h 281658"/>
                <a:gd name="connsiteX26" fmla="*/ 249500 w 584370"/>
                <a:gd name="connsiteY26" fmla="*/ -948 h 281658"/>
                <a:gd name="connsiteX27" fmla="*/ 268560 w 584370"/>
                <a:gd name="connsiteY27" fmla="*/ -1946 h 281658"/>
                <a:gd name="connsiteX28" fmla="*/ 310878 w 584370"/>
                <a:gd name="connsiteY28" fmla="*/ -2353 h 281658"/>
                <a:gd name="connsiteX29" fmla="*/ 348277 w 584370"/>
                <a:gd name="connsiteY29" fmla="*/ -1705 h 281658"/>
                <a:gd name="connsiteX30" fmla="*/ 392054 w 584370"/>
                <a:gd name="connsiteY30" fmla="*/ 4173 h 281658"/>
                <a:gd name="connsiteX31" fmla="*/ 428400 w 584370"/>
                <a:gd name="connsiteY31" fmla="*/ 13324 h 281658"/>
                <a:gd name="connsiteX32" fmla="*/ 472270 w 584370"/>
                <a:gd name="connsiteY32" fmla="*/ 33439 h 281658"/>
                <a:gd name="connsiteX33" fmla="*/ 483362 w 584370"/>
                <a:gd name="connsiteY33" fmla="*/ 42405 h 281658"/>
                <a:gd name="connsiteX34" fmla="*/ 523109 w 584370"/>
                <a:gd name="connsiteY34" fmla="*/ 80932 h 281658"/>
                <a:gd name="connsiteX35" fmla="*/ 543889 w 584370"/>
                <a:gd name="connsiteY35" fmla="*/ 106185 h 281658"/>
                <a:gd name="connsiteX36" fmla="*/ 545202 w 584370"/>
                <a:gd name="connsiteY36" fmla="*/ 107590 h 281658"/>
                <a:gd name="connsiteX37" fmla="*/ 545202 w 584370"/>
                <a:gd name="connsiteY37" fmla="*/ 107590 h 281658"/>
                <a:gd name="connsiteX38" fmla="*/ 546570 w 584370"/>
                <a:gd name="connsiteY38" fmla="*/ 108995 h 281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84370" h="281658">
                  <a:moveTo>
                    <a:pt x="546643" y="109032"/>
                  </a:moveTo>
                  <a:cubicBezTo>
                    <a:pt x="548067" y="112730"/>
                    <a:pt x="550840" y="115540"/>
                    <a:pt x="553169" y="118553"/>
                  </a:cubicBezTo>
                  <a:cubicBezTo>
                    <a:pt x="559806" y="127501"/>
                    <a:pt x="565445" y="137133"/>
                    <a:pt x="569974" y="147300"/>
                  </a:cubicBezTo>
                  <a:cubicBezTo>
                    <a:pt x="575243" y="160112"/>
                    <a:pt x="579366" y="173386"/>
                    <a:pt x="582250" y="186937"/>
                  </a:cubicBezTo>
                  <a:cubicBezTo>
                    <a:pt x="576426" y="194332"/>
                    <a:pt x="568643" y="199638"/>
                    <a:pt x="561137" y="205110"/>
                  </a:cubicBezTo>
                  <a:cubicBezTo>
                    <a:pt x="550581" y="212801"/>
                    <a:pt x="538842" y="218458"/>
                    <a:pt x="527324" y="224484"/>
                  </a:cubicBezTo>
                  <a:cubicBezTo>
                    <a:pt x="504308" y="236612"/>
                    <a:pt x="479720" y="245523"/>
                    <a:pt x="454263" y="250939"/>
                  </a:cubicBezTo>
                  <a:cubicBezTo>
                    <a:pt x="427309" y="256652"/>
                    <a:pt x="400281" y="261884"/>
                    <a:pt x="372920" y="265359"/>
                  </a:cubicBezTo>
                  <a:cubicBezTo>
                    <a:pt x="360072" y="266986"/>
                    <a:pt x="347390" y="269944"/>
                    <a:pt x="334449" y="271238"/>
                  </a:cubicBezTo>
                  <a:cubicBezTo>
                    <a:pt x="323356" y="272329"/>
                    <a:pt x="312264" y="273901"/>
                    <a:pt x="301172" y="274510"/>
                  </a:cubicBezTo>
                  <a:cubicBezTo>
                    <a:pt x="291595" y="275028"/>
                    <a:pt x="282112" y="276193"/>
                    <a:pt x="272664" y="277598"/>
                  </a:cubicBezTo>
                  <a:cubicBezTo>
                    <a:pt x="260001" y="279206"/>
                    <a:pt x="247189" y="279317"/>
                    <a:pt x="234489" y="277912"/>
                  </a:cubicBezTo>
                  <a:cubicBezTo>
                    <a:pt x="224062" y="276988"/>
                    <a:pt x="213617" y="276285"/>
                    <a:pt x="203245" y="274677"/>
                  </a:cubicBezTo>
                  <a:cubicBezTo>
                    <a:pt x="179342" y="270831"/>
                    <a:pt x="156251" y="263104"/>
                    <a:pt x="134843" y="251808"/>
                  </a:cubicBezTo>
                  <a:cubicBezTo>
                    <a:pt x="108795" y="238386"/>
                    <a:pt x="86536" y="220029"/>
                    <a:pt x="65905" y="199545"/>
                  </a:cubicBezTo>
                  <a:cubicBezTo>
                    <a:pt x="55719" y="189433"/>
                    <a:pt x="44959" y="179875"/>
                    <a:pt x="35918" y="168616"/>
                  </a:cubicBezTo>
                  <a:cubicBezTo>
                    <a:pt x="15916" y="144065"/>
                    <a:pt x="3215" y="114412"/>
                    <a:pt x="-760" y="83003"/>
                  </a:cubicBezTo>
                  <a:cubicBezTo>
                    <a:pt x="-1740" y="75608"/>
                    <a:pt x="-1148" y="67972"/>
                    <a:pt x="-1999" y="60467"/>
                  </a:cubicBezTo>
                  <a:cubicBezTo>
                    <a:pt x="-2553" y="56973"/>
                    <a:pt x="-1203" y="53460"/>
                    <a:pt x="1533" y="51223"/>
                  </a:cubicBezTo>
                  <a:cubicBezTo>
                    <a:pt x="17764" y="37857"/>
                    <a:pt x="36381" y="27670"/>
                    <a:pt x="56402" y="21218"/>
                  </a:cubicBezTo>
                  <a:cubicBezTo>
                    <a:pt x="64796" y="20572"/>
                    <a:pt x="72782" y="17725"/>
                    <a:pt x="81083" y="16504"/>
                  </a:cubicBezTo>
                  <a:cubicBezTo>
                    <a:pt x="92083" y="14878"/>
                    <a:pt x="102990" y="12807"/>
                    <a:pt x="114063" y="11605"/>
                  </a:cubicBezTo>
                  <a:cubicBezTo>
                    <a:pt x="126672" y="10256"/>
                    <a:pt x="139225" y="8203"/>
                    <a:pt x="151833" y="6706"/>
                  </a:cubicBezTo>
                  <a:cubicBezTo>
                    <a:pt x="158803" y="5874"/>
                    <a:pt x="165864" y="5801"/>
                    <a:pt x="172871" y="4968"/>
                  </a:cubicBezTo>
                  <a:cubicBezTo>
                    <a:pt x="186847" y="3323"/>
                    <a:pt x="200953" y="2824"/>
                    <a:pt x="214985" y="1789"/>
                  </a:cubicBezTo>
                  <a:cubicBezTo>
                    <a:pt x="221788" y="1289"/>
                    <a:pt x="228573" y="846"/>
                    <a:pt x="235321" y="772"/>
                  </a:cubicBezTo>
                  <a:cubicBezTo>
                    <a:pt x="240090" y="532"/>
                    <a:pt x="244823" y="-42"/>
                    <a:pt x="249500" y="-948"/>
                  </a:cubicBezTo>
                  <a:cubicBezTo>
                    <a:pt x="255823" y="-1742"/>
                    <a:pt x="262182" y="-2075"/>
                    <a:pt x="268560" y="-1946"/>
                  </a:cubicBezTo>
                  <a:cubicBezTo>
                    <a:pt x="282666" y="-2075"/>
                    <a:pt x="296864" y="-1077"/>
                    <a:pt x="310878" y="-2353"/>
                  </a:cubicBezTo>
                  <a:cubicBezTo>
                    <a:pt x="323467" y="-3480"/>
                    <a:pt x="335835" y="-1983"/>
                    <a:pt x="348277" y="-1705"/>
                  </a:cubicBezTo>
                  <a:cubicBezTo>
                    <a:pt x="363011" y="-1077"/>
                    <a:pt x="377671" y="901"/>
                    <a:pt x="392054" y="4173"/>
                  </a:cubicBezTo>
                  <a:cubicBezTo>
                    <a:pt x="404311" y="6614"/>
                    <a:pt x="416439" y="9664"/>
                    <a:pt x="428400" y="13324"/>
                  </a:cubicBezTo>
                  <a:cubicBezTo>
                    <a:pt x="443818" y="18187"/>
                    <a:pt x="459107" y="23566"/>
                    <a:pt x="472270" y="33439"/>
                  </a:cubicBezTo>
                  <a:cubicBezTo>
                    <a:pt x="476097" y="36286"/>
                    <a:pt x="479831" y="39280"/>
                    <a:pt x="483362" y="42405"/>
                  </a:cubicBezTo>
                  <a:cubicBezTo>
                    <a:pt x="497264" y="54551"/>
                    <a:pt x="510538" y="67418"/>
                    <a:pt x="523109" y="80932"/>
                  </a:cubicBezTo>
                  <a:cubicBezTo>
                    <a:pt x="530504" y="88863"/>
                    <a:pt x="536993" y="97737"/>
                    <a:pt x="543889" y="106185"/>
                  </a:cubicBezTo>
                  <a:lnTo>
                    <a:pt x="545202" y="107590"/>
                  </a:lnTo>
                  <a:lnTo>
                    <a:pt x="545202" y="107590"/>
                  </a:lnTo>
                  <a:cubicBezTo>
                    <a:pt x="545682" y="108034"/>
                    <a:pt x="546144" y="108496"/>
                    <a:pt x="546570" y="108995"/>
                  </a:cubicBezTo>
                  <a:close/>
                </a:path>
              </a:pathLst>
            </a:custGeom>
            <a:solidFill>
              <a:srgbClr val="98C7DC"/>
            </a:solidFill>
            <a:ln w="1847" cap="flat">
              <a:noFill/>
              <a:prstDash val="solid"/>
              <a:miter/>
            </a:ln>
          </p:spPr>
          <p:txBody>
            <a:bodyPr rtlCol="0" anchor="ctr"/>
            <a:lstStyle/>
            <a:p>
              <a:endParaRPr lang="es-CO"/>
            </a:p>
          </p:txBody>
        </p:sp>
        <p:sp>
          <p:nvSpPr>
            <p:cNvPr id="197" name="Freeform: Shape 196">
              <a:extLst>
                <a:ext uri="{FF2B5EF4-FFF2-40B4-BE49-F238E27FC236}">
                  <a16:creationId xmlns:a16="http://schemas.microsoft.com/office/drawing/2014/main" id="{F3253860-7A8D-EFD9-DF77-1257510B2707}"/>
                </a:ext>
              </a:extLst>
            </p:cNvPr>
            <p:cNvSpPr/>
            <p:nvPr/>
          </p:nvSpPr>
          <p:spPr>
            <a:xfrm>
              <a:off x="-738826" y="2215605"/>
              <a:ext cx="1368" cy="1405"/>
            </a:xfrm>
            <a:custGeom>
              <a:avLst/>
              <a:gdLst>
                <a:gd name="connsiteX0" fmla="*/ -753 w 1368"/>
                <a:gd name="connsiteY0" fmla="*/ -1363 h 1405"/>
                <a:gd name="connsiteX1" fmla="*/ -2121 w 1368"/>
                <a:gd name="connsiteY1" fmla="*/ -2768 h 1405"/>
              </a:gdLst>
              <a:ahLst/>
              <a:cxnLst>
                <a:cxn ang="0">
                  <a:pos x="connsiteX0" y="connsiteY0"/>
                </a:cxn>
                <a:cxn ang="0">
                  <a:pos x="connsiteX1" y="connsiteY1"/>
                </a:cxn>
              </a:cxnLst>
              <a:rect l="l" t="t" r="r" b="b"/>
              <a:pathLst>
                <a:path w="1368" h="1405">
                  <a:moveTo>
                    <a:pt x="-753" y="-1363"/>
                  </a:moveTo>
                  <a:lnTo>
                    <a:pt x="-2121" y="-2768"/>
                  </a:lnTo>
                  <a:close/>
                </a:path>
              </a:pathLst>
            </a:custGeom>
            <a:solidFill>
              <a:srgbClr val="7AA0B1"/>
            </a:solidFill>
            <a:ln w="1847" cap="flat">
              <a:noFill/>
              <a:prstDash val="solid"/>
              <a:miter/>
            </a:ln>
          </p:spPr>
          <p:txBody>
            <a:bodyPr rtlCol="0" anchor="ctr"/>
            <a:lstStyle/>
            <a:p>
              <a:endParaRPr lang="es-CO"/>
            </a:p>
          </p:txBody>
        </p:sp>
        <p:sp>
          <p:nvSpPr>
            <p:cNvPr id="198" name="Freeform: Shape 197">
              <a:extLst>
                <a:ext uri="{FF2B5EF4-FFF2-40B4-BE49-F238E27FC236}">
                  <a16:creationId xmlns:a16="http://schemas.microsoft.com/office/drawing/2014/main" id="{7467907B-0BE7-9E2F-C133-83A6CC061217}"/>
                </a:ext>
              </a:extLst>
            </p:cNvPr>
            <p:cNvSpPr/>
            <p:nvPr/>
          </p:nvSpPr>
          <p:spPr>
            <a:xfrm>
              <a:off x="-740120" y="2214218"/>
              <a:ext cx="1312" cy="1405"/>
            </a:xfrm>
            <a:custGeom>
              <a:avLst/>
              <a:gdLst>
                <a:gd name="connsiteX0" fmla="*/ -809 w 1312"/>
                <a:gd name="connsiteY0" fmla="*/ -1363 h 1405"/>
                <a:gd name="connsiteX1" fmla="*/ -2121 w 1312"/>
                <a:gd name="connsiteY1" fmla="*/ -2768 h 1405"/>
              </a:gdLst>
              <a:ahLst/>
              <a:cxnLst>
                <a:cxn ang="0">
                  <a:pos x="connsiteX0" y="connsiteY0"/>
                </a:cxn>
                <a:cxn ang="0">
                  <a:pos x="connsiteX1" y="connsiteY1"/>
                </a:cxn>
              </a:cxnLst>
              <a:rect l="l" t="t" r="r" b="b"/>
              <a:pathLst>
                <a:path w="1312" h="1405">
                  <a:moveTo>
                    <a:pt x="-809" y="-1363"/>
                  </a:moveTo>
                  <a:lnTo>
                    <a:pt x="-2121" y="-2768"/>
                  </a:lnTo>
                  <a:close/>
                </a:path>
              </a:pathLst>
            </a:custGeom>
            <a:solidFill>
              <a:srgbClr val="7AA0B1"/>
            </a:solidFill>
            <a:ln w="1847" cap="flat">
              <a:noFill/>
              <a:prstDash val="solid"/>
              <a:miter/>
            </a:ln>
          </p:spPr>
          <p:txBody>
            <a:bodyPr rtlCol="0" anchor="ctr"/>
            <a:lstStyle/>
            <a:p>
              <a:endParaRPr lang="es-CO"/>
            </a:p>
          </p:txBody>
        </p:sp>
        <p:sp>
          <p:nvSpPr>
            <p:cNvPr id="199" name="Freeform: Shape 198">
              <a:extLst>
                <a:ext uri="{FF2B5EF4-FFF2-40B4-BE49-F238E27FC236}">
                  <a16:creationId xmlns:a16="http://schemas.microsoft.com/office/drawing/2014/main" id="{58BE8882-5279-7863-900B-C563D43172F6}"/>
                </a:ext>
              </a:extLst>
            </p:cNvPr>
            <p:cNvSpPr/>
            <p:nvPr/>
          </p:nvSpPr>
          <p:spPr>
            <a:xfrm>
              <a:off x="-1109862" y="2145403"/>
              <a:ext cx="327439" cy="125382"/>
            </a:xfrm>
            <a:custGeom>
              <a:avLst/>
              <a:gdLst>
                <a:gd name="connsiteX0" fmla="*/ 108007 w 327439"/>
                <a:gd name="connsiteY0" fmla="*/ -2521 h 125382"/>
                <a:gd name="connsiteX1" fmla="*/ 155426 w 327439"/>
                <a:gd name="connsiteY1" fmla="*/ 1305 h 125382"/>
                <a:gd name="connsiteX2" fmla="*/ 171658 w 327439"/>
                <a:gd name="connsiteY2" fmla="*/ -136 h 125382"/>
                <a:gd name="connsiteX3" fmla="*/ 209187 w 327439"/>
                <a:gd name="connsiteY3" fmla="*/ -654 h 125382"/>
                <a:gd name="connsiteX4" fmla="*/ 252040 w 327439"/>
                <a:gd name="connsiteY4" fmla="*/ 7129 h 125382"/>
                <a:gd name="connsiteX5" fmla="*/ 305357 w 327439"/>
                <a:gd name="connsiteY5" fmla="*/ 35118 h 125382"/>
                <a:gd name="connsiteX6" fmla="*/ 325286 w 327439"/>
                <a:gd name="connsiteY6" fmla="*/ 78415 h 125382"/>
                <a:gd name="connsiteX7" fmla="*/ 315599 w 327439"/>
                <a:gd name="connsiteY7" fmla="*/ 103521 h 125382"/>
                <a:gd name="connsiteX8" fmla="*/ 292416 w 327439"/>
                <a:gd name="connsiteY8" fmla="*/ 117072 h 125382"/>
                <a:gd name="connsiteX9" fmla="*/ 276092 w 327439"/>
                <a:gd name="connsiteY9" fmla="*/ 117941 h 125382"/>
                <a:gd name="connsiteX10" fmla="*/ 232499 w 327439"/>
                <a:gd name="connsiteY10" fmla="*/ 120455 h 125382"/>
                <a:gd name="connsiteX11" fmla="*/ 176539 w 327439"/>
                <a:gd name="connsiteY11" fmla="*/ 122063 h 125382"/>
                <a:gd name="connsiteX12" fmla="*/ 138104 w 327439"/>
                <a:gd name="connsiteY12" fmla="*/ 113079 h 125382"/>
                <a:gd name="connsiteX13" fmla="*/ 104050 w 327439"/>
                <a:gd name="connsiteY13" fmla="*/ 107255 h 125382"/>
                <a:gd name="connsiteX14" fmla="*/ 82458 w 327439"/>
                <a:gd name="connsiteY14" fmla="*/ 110121 h 125382"/>
                <a:gd name="connsiteX15" fmla="*/ 52601 w 327439"/>
                <a:gd name="connsiteY15" fmla="*/ 109751 h 125382"/>
                <a:gd name="connsiteX16" fmla="*/ 19028 w 327439"/>
                <a:gd name="connsiteY16" fmla="*/ 95701 h 125382"/>
                <a:gd name="connsiteX17" fmla="*/ -2121 w 327439"/>
                <a:gd name="connsiteY17" fmla="*/ 54604 h 125382"/>
                <a:gd name="connsiteX18" fmla="*/ 6642 w 327439"/>
                <a:gd name="connsiteY18" fmla="*/ 30737 h 125382"/>
                <a:gd name="connsiteX19" fmla="*/ 50382 w 327439"/>
                <a:gd name="connsiteY19" fmla="*/ 3006 h 125382"/>
                <a:gd name="connsiteX20" fmla="*/ 108007 w 327439"/>
                <a:gd name="connsiteY20" fmla="*/ -2521 h 125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7439" h="125382">
                  <a:moveTo>
                    <a:pt x="108007" y="-2521"/>
                  </a:moveTo>
                  <a:cubicBezTo>
                    <a:pt x="123905" y="-3353"/>
                    <a:pt x="139860" y="-2078"/>
                    <a:pt x="155426" y="1305"/>
                  </a:cubicBezTo>
                  <a:cubicBezTo>
                    <a:pt x="160972" y="2544"/>
                    <a:pt x="166297" y="603"/>
                    <a:pt x="171658" y="-136"/>
                  </a:cubicBezTo>
                  <a:cubicBezTo>
                    <a:pt x="184118" y="-1597"/>
                    <a:pt x="196689" y="-1763"/>
                    <a:pt x="209187" y="-654"/>
                  </a:cubicBezTo>
                  <a:cubicBezTo>
                    <a:pt x="223681" y="603"/>
                    <a:pt x="238026" y="3209"/>
                    <a:pt x="252040" y="7129"/>
                  </a:cubicBezTo>
                  <a:cubicBezTo>
                    <a:pt x="271969" y="12342"/>
                    <a:pt x="290271" y="21160"/>
                    <a:pt x="305357" y="35118"/>
                  </a:cubicBezTo>
                  <a:cubicBezTo>
                    <a:pt x="317688" y="46525"/>
                    <a:pt x="325896" y="60557"/>
                    <a:pt x="325286" y="78415"/>
                  </a:cubicBezTo>
                  <a:cubicBezTo>
                    <a:pt x="324971" y="88029"/>
                    <a:pt x="320609" y="95867"/>
                    <a:pt x="315599" y="103521"/>
                  </a:cubicBezTo>
                  <a:cubicBezTo>
                    <a:pt x="310607" y="111618"/>
                    <a:pt x="301918" y="116702"/>
                    <a:pt x="292416" y="117072"/>
                  </a:cubicBezTo>
                  <a:cubicBezTo>
                    <a:pt x="286981" y="117478"/>
                    <a:pt x="281545" y="117904"/>
                    <a:pt x="276092" y="117941"/>
                  </a:cubicBezTo>
                  <a:cubicBezTo>
                    <a:pt x="261524" y="118070"/>
                    <a:pt x="247030" y="119789"/>
                    <a:pt x="232499" y="120455"/>
                  </a:cubicBezTo>
                  <a:cubicBezTo>
                    <a:pt x="213864" y="121342"/>
                    <a:pt x="195229" y="123672"/>
                    <a:pt x="176539" y="122063"/>
                  </a:cubicBezTo>
                  <a:cubicBezTo>
                    <a:pt x="163394" y="120769"/>
                    <a:pt x="150472" y="117756"/>
                    <a:pt x="138104" y="113079"/>
                  </a:cubicBezTo>
                  <a:cubicBezTo>
                    <a:pt x="127141" y="109104"/>
                    <a:pt x="115919" y="106165"/>
                    <a:pt x="104050" y="107255"/>
                  </a:cubicBezTo>
                  <a:cubicBezTo>
                    <a:pt x="96822" y="107939"/>
                    <a:pt x="89575" y="108790"/>
                    <a:pt x="82458" y="110121"/>
                  </a:cubicBezTo>
                  <a:cubicBezTo>
                    <a:pt x="72567" y="111840"/>
                    <a:pt x="62454" y="111711"/>
                    <a:pt x="52601" y="109751"/>
                  </a:cubicBezTo>
                  <a:cubicBezTo>
                    <a:pt x="40418" y="107533"/>
                    <a:pt x="28568" y="104205"/>
                    <a:pt x="19028" y="95701"/>
                  </a:cubicBezTo>
                  <a:cubicBezTo>
                    <a:pt x="6586" y="84775"/>
                    <a:pt x="-2139" y="71945"/>
                    <a:pt x="-2121" y="54604"/>
                  </a:cubicBezTo>
                  <a:cubicBezTo>
                    <a:pt x="-2158" y="45859"/>
                    <a:pt x="948" y="37374"/>
                    <a:pt x="6642" y="30737"/>
                  </a:cubicBezTo>
                  <a:cubicBezTo>
                    <a:pt x="18215" y="16872"/>
                    <a:pt x="33153" y="8109"/>
                    <a:pt x="50382" y="3006"/>
                  </a:cubicBezTo>
                  <a:cubicBezTo>
                    <a:pt x="68759" y="-2558"/>
                    <a:pt x="87634" y="-2725"/>
                    <a:pt x="108007" y="-2521"/>
                  </a:cubicBezTo>
                  <a:close/>
                </a:path>
              </a:pathLst>
            </a:custGeom>
            <a:solidFill>
              <a:srgbClr val="FCFEFD"/>
            </a:solidFill>
            <a:ln w="1847" cap="flat">
              <a:noFill/>
              <a:prstDash val="solid"/>
              <a:miter/>
            </a:ln>
          </p:spPr>
          <p:txBody>
            <a:bodyPr rtlCol="0" anchor="ctr"/>
            <a:lstStyle/>
            <a:p>
              <a:endParaRPr lang="es-CO"/>
            </a:p>
          </p:txBody>
        </p:sp>
      </p:grpSp>
      <p:grpSp>
        <p:nvGrpSpPr>
          <p:cNvPr id="402" name="Group 401">
            <a:extLst>
              <a:ext uri="{FF2B5EF4-FFF2-40B4-BE49-F238E27FC236}">
                <a16:creationId xmlns:a16="http://schemas.microsoft.com/office/drawing/2014/main" id="{B20326C7-8F7B-9C09-4968-F19A49E7C841}"/>
              </a:ext>
            </a:extLst>
          </p:cNvPr>
          <p:cNvGrpSpPr/>
          <p:nvPr/>
        </p:nvGrpSpPr>
        <p:grpSpPr>
          <a:xfrm rot="19800000">
            <a:off x="-1841249" y="-467331"/>
            <a:ext cx="1010719" cy="1306920"/>
            <a:chOff x="-1841249" y="-467331"/>
            <a:chExt cx="1010719" cy="1306920"/>
          </a:xfrm>
        </p:grpSpPr>
        <p:sp>
          <p:nvSpPr>
            <p:cNvPr id="208" name="Freeform: Shape 207">
              <a:extLst>
                <a:ext uri="{FF2B5EF4-FFF2-40B4-BE49-F238E27FC236}">
                  <a16:creationId xmlns:a16="http://schemas.microsoft.com/office/drawing/2014/main" id="{08C70B04-31E9-BEAE-2083-0FF0BC64FD1C}"/>
                </a:ext>
              </a:extLst>
            </p:cNvPr>
            <p:cNvSpPr/>
            <p:nvPr/>
          </p:nvSpPr>
          <p:spPr>
            <a:xfrm>
              <a:off x="-1840370" y="-354511"/>
              <a:ext cx="1005110" cy="1189360"/>
            </a:xfrm>
            <a:custGeom>
              <a:avLst/>
              <a:gdLst>
                <a:gd name="connsiteX0" fmla="*/ 75092 w 1005110"/>
                <a:gd name="connsiteY0" fmla="*/ 906192 h 1189360"/>
                <a:gd name="connsiteX1" fmla="*/ 36773 w 1005110"/>
                <a:gd name="connsiteY1" fmla="*/ 876034 h 1189360"/>
                <a:gd name="connsiteX2" fmla="*/ 29304 w 1005110"/>
                <a:gd name="connsiteY2" fmla="*/ 863966 h 1189360"/>
                <a:gd name="connsiteX3" fmla="*/ 12649 w 1005110"/>
                <a:gd name="connsiteY3" fmla="*/ 814321 h 1189360"/>
                <a:gd name="connsiteX4" fmla="*/ 3861 w 1005110"/>
                <a:gd name="connsiteY4" fmla="*/ 762294 h 1189360"/>
                <a:gd name="connsiteX5" fmla="*/ -572 w 1005110"/>
                <a:gd name="connsiteY5" fmla="*/ 708140 h 1189360"/>
                <a:gd name="connsiteX6" fmla="*/ -1341 w 1005110"/>
                <a:gd name="connsiteY6" fmla="*/ 665991 h 1189360"/>
                <a:gd name="connsiteX7" fmla="*/ -226 w 1005110"/>
                <a:gd name="connsiteY7" fmla="*/ 612490 h 1189360"/>
                <a:gd name="connsiteX8" fmla="*/ -880 w 1005110"/>
                <a:gd name="connsiteY8" fmla="*/ 568931 h 1189360"/>
                <a:gd name="connsiteX9" fmla="*/ 1683 w 1005110"/>
                <a:gd name="connsiteY9" fmla="*/ 520248 h 1189360"/>
                <a:gd name="connsiteX10" fmla="*/ 2682 w 1005110"/>
                <a:gd name="connsiteY10" fmla="*/ 490448 h 1189360"/>
                <a:gd name="connsiteX11" fmla="*/ 4194 w 1005110"/>
                <a:gd name="connsiteY11" fmla="*/ 458779 h 1189360"/>
                <a:gd name="connsiteX12" fmla="*/ 2823 w 1005110"/>
                <a:gd name="connsiteY12" fmla="*/ 443777 h 1189360"/>
                <a:gd name="connsiteX13" fmla="*/ 2631 w 1005110"/>
                <a:gd name="connsiteY13" fmla="*/ 405842 h 1189360"/>
                <a:gd name="connsiteX14" fmla="*/ 1913 w 1005110"/>
                <a:gd name="connsiteY14" fmla="*/ 362949 h 1189360"/>
                <a:gd name="connsiteX15" fmla="*/ 2964 w 1005110"/>
                <a:gd name="connsiteY15" fmla="*/ 349343 h 1189360"/>
                <a:gd name="connsiteX16" fmla="*/ 9177 w 1005110"/>
                <a:gd name="connsiteY16" fmla="*/ 308437 h 1189360"/>
                <a:gd name="connsiteX17" fmla="*/ 28933 w 1005110"/>
                <a:gd name="connsiteY17" fmla="*/ 273487 h 1189360"/>
                <a:gd name="connsiteX18" fmla="*/ 59911 w 1005110"/>
                <a:gd name="connsiteY18" fmla="*/ 248889 h 1189360"/>
                <a:gd name="connsiteX19" fmla="*/ 108517 w 1005110"/>
                <a:gd name="connsiteY19" fmla="*/ 235911 h 1189360"/>
                <a:gd name="connsiteX20" fmla="*/ 152678 w 1005110"/>
                <a:gd name="connsiteY20" fmla="*/ 228686 h 1189360"/>
                <a:gd name="connsiteX21" fmla="*/ 179454 w 1005110"/>
                <a:gd name="connsiteY21" fmla="*/ 213196 h 1189360"/>
                <a:gd name="connsiteX22" fmla="*/ 191932 w 1005110"/>
                <a:gd name="connsiteY22" fmla="*/ 201000 h 1189360"/>
                <a:gd name="connsiteX23" fmla="*/ 203975 w 1005110"/>
                <a:gd name="connsiteY23" fmla="*/ 169881 h 1189360"/>
                <a:gd name="connsiteX24" fmla="*/ 209856 w 1005110"/>
                <a:gd name="connsiteY24" fmla="*/ 135072 h 1189360"/>
                <a:gd name="connsiteX25" fmla="*/ 216261 w 1005110"/>
                <a:gd name="connsiteY25" fmla="*/ 128398 h 1189360"/>
                <a:gd name="connsiteX26" fmla="*/ 247893 w 1005110"/>
                <a:gd name="connsiteY26" fmla="*/ 139761 h 1189360"/>
                <a:gd name="connsiteX27" fmla="*/ 250660 w 1005110"/>
                <a:gd name="connsiteY27" fmla="*/ 143016 h 1189360"/>
                <a:gd name="connsiteX28" fmla="*/ 253965 w 1005110"/>
                <a:gd name="connsiteY28" fmla="*/ 142362 h 1189360"/>
                <a:gd name="connsiteX29" fmla="*/ 255246 w 1005110"/>
                <a:gd name="connsiteY29" fmla="*/ 138801 h 1189360"/>
                <a:gd name="connsiteX30" fmla="*/ 275553 w 1005110"/>
                <a:gd name="connsiteY30" fmla="*/ 64225 h 1189360"/>
                <a:gd name="connsiteX31" fmla="*/ 286494 w 1005110"/>
                <a:gd name="connsiteY31" fmla="*/ 40563 h 1189360"/>
                <a:gd name="connsiteX32" fmla="*/ 294180 w 1005110"/>
                <a:gd name="connsiteY32" fmla="*/ 35130 h 1189360"/>
                <a:gd name="connsiteX33" fmla="*/ 298024 w 1005110"/>
                <a:gd name="connsiteY33" fmla="*/ 29199 h 1189360"/>
                <a:gd name="connsiteX34" fmla="*/ 299907 w 1005110"/>
                <a:gd name="connsiteY34" fmla="*/ 11762 h 1189360"/>
                <a:gd name="connsiteX35" fmla="*/ 317267 w 1005110"/>
                <a:gd name="connsiteY35" fmla="*/ -1420 h 1189360"/>
                <a:gd name="connsiteX36" fmla="*/ 330770 w 1005110"/>
                <a:gd name="connsiteY36" fmla="*/ 16118 h 1189360"/>
                <a:gd name="connsiteX37" fmla="*/ 322199 w 1005110"/>
                <a:gd name="connsiteY37" fmla="*/ 46379 h 1189360"/>
                <a:gd name="connsiteX38" fmla="*/ 312808 w 1005110"/>
                <a:gd name="connsiteY38" fmla="*/ 69017 h 1189360"/>
                <a:gd name="connsiteX39" fmla="*/ 310643 w 1005110"/>
                <a:gd name="connsiteY39" fmla="*/ 74756 h 1189360"/>
                <a:gd name="connsiteX40" fmla="*/ 290555 w 1005110"/>
                <a:gd name="connsiteY40" fmla="*/ 128782 h 1189360"/>
                <a:gd name="connsiteX41" fmla="*/ 275181 w 1005110"/>
                <a:gd name="connsiteY41" fmla="*/ 213145 h 1189360"/>
                <a:gd name="connsiteX42" fmla="*/ 263292 w 1005110"/>
                <a:gd name="connsiteY42" fmla="*/ 299571 h 1189360"/>
                <a:gd name="connsiteX43" fmla="*/ 257219 w 1005110"/>
                <a:gd name="connsiteY43" fmla="*/ 348972 h 1189360"/>
                <a:gd name="connsiteX44" fmla="*/ 257002 w 1005110"/>
                <a:gd name="connsiteY44" fmla="*/ 355608 h 1189360"/>
                <a:gd name="connsiteX45" fmla="*/ 257450 w 1005110"/>
                <a:gd name="connsiteY45" fmla="*/ 412952 h 1189360"/>
                <a:gd name="connsiteX46" fmla="*/ 256412 w 1005110"/>
                <a:gd name="connsiteY46" fmla="*/ 451758 h 1189360"/>
                <a:gd name="connsiteX47" fmla="*/ 255131 w 1005110"/>
                <a:gd name="connsiteY47" fmla="*/ 480622 h 1189360"/>
                <a:gd name="connsiteX48" fmla="*/ 255823 w 1005110"/>
                <a:gd name="connsiteY48" fmla="*/ 541745 h 1189360"/>
                <a:gd name="connsiteX49" fmla="*/ 255323 w 1005110"/>
                <a:gd name="connsiteY49" fmla="*/ 600985 h 1189360"/>
                <a:gd name="connsiteX50" fmla="*/ 256130 w 1005110"/>
                <a:gd name="connsiteY50" fmla="*/ 645518 h 1189360"/>
                <a:gd name="connsiteX51" fmla="*/ 255029 w 1005110"/>
                <a:gd name="connsiteY51" fmla="*/ 675817 h 1189360"/>
                <a:gd name="connsiteX52" fmla="*/ 253914 w 1005110"/>
                <a:gd name="connsiteY52" fmla="*/ 681377 h 1189360"/>
                <a:gd name="connsiteX53" fmla="*/ 253120 w 1005110"/>
                <a:gd name="connsiteY53" fmla="*/ 685067 h 1189360"/>
                <a:gd name="connsiteX54" fmla="*/ 252236 w 1005110"/>
                <a:gd name="connsiteY54" fmla="*/ 726704 h 1189360"/>
                <a:gd name="connsiteX55" fmla="*/ 254286 w 1005110"/>
                <a:gd name="connsiteY55" fmla="*/ 786303 h 1189360"/>
                <a:gd name="connsiteX56" fmla="*/ 257053 w 1005110"/>
                <a:gd name="connsiteY56" fmla="*/ 833000 h 1189360"/>
                <a:gd name="connsiteX57" fmla="*/ 259846 w 1005110"/>
                <a:gd name="connsiteY57" fmla="*/ 874484 h 1189360"/>
                <a:gd name="connsiteX58" fmla="*/ 267712 w 1005110"/>
                <a:gd name="connsiteY58" fmla="*/ 936337 h 1189360"/>
                <a:gd name="connsiteX59" fmla="*/ 275181 w 1005110"/>
                <a:gd name="connsiteY59" fmla="*/ 993489 h 1189360"/>
                <a:gd name="connsiteX60" fmla="*/ 279819 w 1005110"/>
                <a:gd name="connsiteY60" fmla="*/ 1036228 h 1189360"/>
                <a:gd name="connsiteX61" fmla="*/ 281330 w 1005110"/>
                <a:gd name="connsiteY61" fmla="*/ 1040699 h 1189360"/>
                <a:gd name="connsiteX62" fmla="*/ 283188 w 1005110"/>
                <a:gd name="connsiteY62" fmla="*/ 1051384 h 1189360"/>
                <a:gd name="connsiteX63" fmla="*/ 302905 w 1005110"/>
                <a:gd name="connsiteY63" fmla="*/ 1094943 h 1189360"/>
                <a:gd name="connsiteX64" fmla="*/ 332371 w 1005110"/>
                <a:gd name="connsiteY64" fmla="*/ 1110316 h 1189360"/>
                <a:gd name="connsiteX65" fmla="*/ 395378 w 1005110"/>
                <a:gd name="connsiteY65" fmla="*/ 1111162 h 1189360"/>
                <a:gd name="connsiteX66" fmla="*/ 459435 w 1005110"/>
                <a:gd name="connsiteY66" fmla="*/ 1080286 h 1189360"/>
                <a:gd name="connsiteX67" fmla="*/ 469261 w 1005110"/>
                <a:gd name="connsiteY67" fmla="*/ 1060441 h 1189360"/>
                <a:gd name="connsiteX68" fmla="*/ 477999 w 1005110"/>
                <a:gd name="connsiteY68" fmla="*/ 1003559 h 1189360"/>
                <a:gd name="connsiteX69" fmla="*/ 477448 w 1005110"/>
                <a:gd name="connsiteY69" fmla="*/ 960909 h 1189360"/>
                <a:gd name="connsiteX70" fmla="*/ 477204 w 1005110"/>
                <a:gd name="connsiteY70" fmla="*/ 920682 h 1189360"/>
                <a:gd name="connsiteX71" fmla="*/ 490105 w 1005110"/>
                <a:gd name="connsiteY71" fmla="*/ 873049 h 1189360"/>
                <a:gd name="connsiteX72" fmla="*/ 517612 w 1005110"/>
                <a:gd name="connsiteY72" fmla="*/ 858213 h 1189360"/>
                <a:gd name="connsiteX73" fmla="*/ 553484 w 1005110"/>
                <a:gd name="connsiteY73" fmla="*/ 860391 h 1189360"/>
                <a:gd name="connsiteX74" fmla="*/ 596696 w 1005110"/>
                <a:gd name="connsiteY74" fmla="*/ 866220 h 1189360"/>
                <a:gd name="connsiteX75" fmla="*/ 658870 w 1005110"/>
                <a:gd name="connsiteY75" fmla="*/ 873126 h 1189360"/>
                <a:gd name="connsiteX76" fmla="*/ 702429 w 1005110"/>
                <a:gd name="connsiteY76" fmla="*/ 871921 h 1189360"/>
                <a:gd name="connsiteX77" fmla="*/ 735508 w 1005110"/>
                <a:gd name="connsiteY77" fmla="*/ 869641 h 1189360"/>
                <a:gd name="connsiteX78" fmla="*/ 768434 w 1005110"/>
                <a:gd name="connsiteY78" fmla="*/ 866066 h 1189360"/>
                <a:gd name="connsiteX79" fmla="*/ 771713 w 1005110"/>
                <a:gd name="connsiteY79" fmla="*/ 865490 h 1189360"/>
                <a:gd name="connsiteX80" fmla="*/ 775621 w 1005110"/>
                <a:gd name="connsiteY80" fmla="*/ 866387 h 1189360"/>
                <a:gd name="connsiteX81" fmla="*/ 774339 w 1005110"/>
                <a:gd name="connsiteY81" fmla="*/ 870589 h 1189360"/>
                <a:gd name="connsiteX82" fmla="*/ 763706 w 1005110"/>
                <a:gd name="connsiteY82" fmla="*/ 881415 h 1189360"/>
                <a:gd name="connsiteX83" fmla="*/ 689938 w 1005110"/>
                <a:gd name="connsiteY83" fmla="*/ 926037 h 1189360"/>
                <a:gd name="connsiteX84" fmla="*/ 680457 w 1005110"/>
                <a:gd name="connsiteY84" fmla="*/ 937567 h 1189360"/>
                <a:gd name="connsiteX85" fmla="*/ 677408 w 1005110"/>
                <a:gd name="connsiteY85" fmla="*/ 986725 h 1189360"/>
                <a:gd name="connsiteX86" fmla="*/ 679330 w 1005110"/>
                <a:gd name="connsiteY86" fmla="*/ 1024095 h 1189360"/>
                <a:gd name="connsiteX87" fmla="*/ 710398 w 1005110"/>
                <a:gd name="connsiteY87" fmla="*/ 1059429 h 1189360"/>
                <a:gd name="connsiteX88" fmla="*/ 745719 w 1005110"/>
                <a:gd name="connsiteY88" fmla="*/ 1061595 h 1189360"/>
                <a:gd name="connsiteX89" fmla="*/ 773174 w 1005110"/>
                <a:gd name="connsiteY89" fmla="*/ 1061595 h 1189360"/>
                <a:gd name="connsiteX90" fmla="*/ 818577 w 1005110"/>
                <a:gd name="connsiteY90" fmla="*/ 1054984 h 1189360"/>
                <a:gd name="connsiteX91" fmla="*/ 837397 w 1005110"/>
                <a:gd name="connsiteY91" fmla="*/ 1018971 h 1189360"/>
                <a:gd name="connsiteX92" fmla="*/ 835745 w 1005110"/>
                <a:gd name="connsiteY92" fmla="*/ 967482 h 1189360"/>
                <a:gd name="connsiteX93" fmla="*/ 835860 w 1005110"/>
                <a:gd name="connsiteY93" fmla="*/ 955631 h 1189360"/>
                <a:gd name="connsiteX94" fmla="*/ 839204 w 1005110"/>
                <a:gd name="connsiteY94" fmla="*/ 914109 h 1189360"/>
                <a:gd name="connsiteX95" fmla="*/ 854667 w 1005110"/>
                <a:gd name="connsiteY95" fmla="*/ 847208 h 1189360"/>
                <a:gd name="connsiteX96" fmla="*/ 868401 w 1005110"/>
                <a:gd name="connsiteY96" fmla="*/ 796910 h 1189360"/>
                <a:gd name="connsiteX97" fmla="*/ 871783 w 1005110"/>
                <a:gd name="connsiteY97" fmla="*/ 767777 h 1189360"/>
                <a:gd name="connsiteX98" fmla="*/ 878189 w 1005110"/>
                <a:gd name="connsiteY98" fmla="*/ 717954 h 1189360"/>
                <a:gd name="connsiteX99" fmla="*/ 881494 w 1005110"/>
                <a:gd name="connsiteY99" fmla="*/ 670718 h 1189360"/>
                <a:gd name="connsiteX100" fmla="*/ 884672 w 1005110"/>
                <a:gd name="connsiteY100" fmla="*/ 631553 h 1189360"/>
                <a:gd name="connsiteX101" fmla="*/ 882660 w 1005110"/>
                <a:gd name="connsiteY101" fmla="*/ 590198 h 1189360"/>
                <a:gd name="connsiteX102" fmla="*/ 879457 w 1005110"/>
                <a:gd name="connsiteY102" fmla="*/ 557260 h 1189360"/>
                <a:gd name="connsiteX103" fmla="*/ 877651 w 1005110"/>
                <a:gd name="connsiteY103" fmla="*/ 494279 h 1189360"/>
                <a:gd name="connsiteX104" fmla="*/ 878612 w 1005110"/>
                <a:gd name="connsiteY104" fmla="*/ 470296 h 1189360"/>
                <a:gd name="connsiteX105" fmla="*/ 878163 w 1005110"/>
                <a:gd name="connsiteY105" fmla="*/ 464659 h 1189360"/>
                <a:gd name="connsiteX106" fmla="*/ 867363 w 1005110"/>
                <a:gd name="connsiteY106" fmla="*/ 455691 h 1189360"/>
                <a:gd name="connsiteX107" fmla="*/ 863597 w 1005110"/>
                <a:gd name="connsiteY107" fmla="*/ 455691 h 1189360"/>
                <a:gd name="connsiteX108" fmla="*/ 861227 w 1005110"/>
                <a:gd name="connsiteY108" fmla="*/ 455589 h 1189360"/>
                <a:gd name="connsiteX109" fmla="*/ 855218 w 1005110"/>
                <a:gd name="connsiteY109" fmla="*/ 451015 h 1189360"/>
                <a:gd name="connsiteX110" fmla="*/ 860791 w 1005110"/>
                <a:gd name="connsiteY110" fmla="*/ 443866 h 1189360"/>
                <a:gd name="connsiteX111" fmla="*/ 870579 w 1005110"/>
                <a:gd name="connsiteY111" fmla="*/ 444942 h 1189360"/>
                <a:gd name="connsiteX112" fmla="*/ 880085 w 1005110"/>
                <a:gd name="connsiteY112" fmla="*/ 439318 h 1189360"/>
                <a:gd name="connsiteX113" fmla="*/ 892179 w 1005110"/>
                <a:gd name="connsiteY113" fmla="*/ 405470 h 1189360"/>
                <a:gd name="connsiteX114" fmla="*/ 907553 w 1005110"/>
                <a:gd name="connsiteY114" fmla="*/ 375069 h 1189360"/>
                <a:gd name="connsiteX115" fmla="*/ 929332 w 1005110"/>
                <a:gd name="connsiteY115" fmla="*/ 345167 h 1189360"/>
                <a:gd name="connsiteX116" fmla="*/ 940862 w 1005110"/>
                <a:gd name="connsiteY116" fmla="*/ 327231 h 1189360"/>
                <a:gd name="connsiteX117" fmla="*/ 971994 w 1005110"/>
                <a:gd name="connsiteY117" fmla="*/ 304568 h 1189360"/>
                <a:gd name="connsiteX118" fmla="*/ 999372 w 1005110"/>
                <a:gd name="connsiteY118" fmla="*/ 309782 h 1189360"/>
                <a:gd name="connsiteX119" fmla="*/ 1002408 w 1005110"/>
                <a:gd name="connsiteY119" fmla="*/ 319736 h 1189360"/>
                <a:gd name="connsiteX120" fmla="*/ 993978 w 1005110"/>
                <a:gd name="connsiteY120" fmla="*/ 344373 h 1189360"/>
                <a:gd name="connsiteX121" fmla="*/ 993978 w 1005110"/>
                <a:gd name="connsiteY121" fmla="*/ 347575 h 1189360"/>
                <a:gd name="connsiteX122" fmla="*/ 994414 w 1005110"/>
                <a:gd name="connsiteY122" fmla="*/ 356543 h 1189360"/>
                <a:gd name="connsiteX123" fmla="*/ 975607 w 1005110"/>
                <a:gd name="connsiteY123" fmla="*/ 399808 h 1189360"/>
                <a:gd name="connsiteX124" fmla="*/ 970880 w 1005110"/>
                <a:gd name="connsiteY124" fmla="*/ 408519 h 1189360"/>
                <a:gd name="connsiteX125" fmla="*/ 964064 w 1005110"/>
                <a:gd name="connsiteY125" fmla="*/ 419166 h 1189360"/>
                <a:gd name="connsiteX126" fmla="*/ 954712 w 1005110"/>
                <a:gd name="connsiteY126" fmla="*/ 435961 h 1189360"/>
                <a:gd name="connsiteX127" fmla="*/ 953892 w 1005110"/>
                <a:gd name="connsiteY127" fmla="*/ 437768 h 1189360"/>
                <a:gd name="connsiteX128" fmla="*/ 951675 w 1005110"/>
                <a:gd name="connsiteY128" fmla="*/ 444545 h 1189360"/>
                <a:gd name="connsiteX129" fmla="*/ 951252 w 1005110"/>
                <a:gd name="connsiteY129" fmla="*/ 446441 h 1189360"/>
                <a:gd name="connsiteX130" fmla="*/ 950727 w 1005110"/>
                <a:gd name="connsiteY130" fmla="*/ 450989 h 1189360"/>
                <a:gd name="connsiteX131" fmla="*/ 950317 w 1005110"/>
                <a:gd name="connsiteY131" fmla="*/ 452898 h 1189360"/>
                <a:gd name="connsiteX132" fmla="*/ 950317 w 1005110"/>
                <a:gd name="connsiteY132" fmla="*/ 456831 h 1189360"/>
                <a:gd name="connsiteX133" fmla="*/ 950753 w 1005110"/>
                <a:gd name="connsiteY133" fmla="*/ 459394 h 1189360"/>
                <a:gd name="connsiteX134" fmla="*/ 951278 w 1005110"/>
                <a:gd name="connsiteY134" fmla="*/ 464018 h 1189360"/>
                <a:gd name="connsiteX135" fmla="*/ 951688 w 1005110"/>
                <a:gd name="connsiteY135" fmla="*/ 466004 h 1189360"/>
                <a:gd name="connsiteX136" fmla="*/ 952265 w 1005110"/>
                <a:gd name="connsiteY136" fmla="*/ 470130 h 1189360"/>
                <a:gd name="connsiteX137" fmla="*/ 952674 w 1005110"/>
                <a:gd name="connsiteY137" fmla="*/ 472282 h 1189360"/>
                <a:gd name="connsiteX138" fmla="*/ 955006 w 1005110"/>
                <a:gd name="connsiteY138" fmla="*/ 490436 h 1189360"/>
                <a:gd name="connsiteX139" fmla="*/ 955493 w 1005110"/>
                <a:gd name="connsiteY139" fmla="*/ 492690 h 1189360"/>
                <a:gd name="connsiteX140" fmla="*/ 959810 w 1005110"/>
                <a:gd name="connsiteY140" fmla="*/ 516097 h 1189360"/>
                <a:gd name="connsiteX141" fmla="*/ 960246 w 1005110"/>
                <a:gd name="connsiteY141" fmla="*/ 518352 h 1189360"/>
                <a:gd name="connsiteX142" fmla="*/ 961719 w 1005110"/>
                <a:gd name="connsiteY142" fmla="*/ 531163 h 1189360"/>
                <a:gd name="connsiteX143" fmla="*/ 962129 w 1005110"/>
                <a:gd name="connsiteY143" fmla="*/ 533354 h 1189360"/>
                <a:gd name="connsiteX144" fmla="*/ 962655 w 1005110"/>
                <a:gd name="connsiteY144" fmla="*/ 539209 h 1189360"/>
                <a:gd name="connsiteX145" fmla="*/ 963090 w 1005110"/>
                <a:gd name="connsiteY145" fmla="*/ 542117 h 1189360"/>
                <a:gd name="connsiteX146" fmla="*/ 963615 w 1005110"/>
                <a:gd name="connsiteY146" fmla="*/ 548856 h 1189360"/>
                <a:gd name="connsiteX147" fmla="*/ 964051 w 1005110"/>
                <a:gd name="connsiteY147" fmla="*/ 551943 h 1189360"/>
                <a:gd name="connsiteX148" fmla="*/ 964563 w 1005110"/>
                <a:gd name="connsiteY148" fmla="*/ 566612 h 1189360"/>
                <a:gd name="connsiteX149" fmla="*/ 964999 w 1005110"/>
                <a:gd name="connsiteY149" fmla="*/ 569931 h 1189360"/>
                <a:gd name="connsiteX150" fmla="*/ 965524 w 1005110"/>
                <a:gd name="connsiteY150" fmla="*/ 595618 h 1189360"/>
                <a:gd name="connsiteX151" fmla="*/ 965934 w 1005110"/>
                <a:gd name="connsiteY151" fmla="*/ 598180 h 1189360"/>
                <a:gd name="connsiteX152" fmla="*/ 965934 w 1005110"/>
                <a:gd name="connsiteY152" fmla="*/ 618345 h 1189360"/>
                <a:gd name="connsiteX153" fmla="*/ 944962 w 1005110"/>
                <a:gd name="connsiteY153" fmla="*/ 626634 h 1189360"/>
                <a:gd name="connsiteX154" fmla="*/ 937621 w 1005110"/>
                <a:gd name="connsiteY154" fmla="*/ 616103 h 1189360"/>
                <a:gd name="connsiteX155" fmla="*/ 934944 w 1005110"/>
                <a:gd name="connsiteY155" fmla="*/ 592107 h 1189360"/>
                <a:gd name="connsiteX156" fmla="*/ 932381 w 1005110"/>
                <a:gd name="connsiteY156" fmla="*/ 555735 h 1189360"/>
                <a:gd name="connsiteX157" fmla="*/ 930152 w 1005110"/>
                <a:gd name="connsiteY157" fmla="*/ 518851 h 1189360"/>
                <a:gd name="connsiteX158" fmla="*/ 927128 w 1005110"/>
                <a:gd name="connsiteY158" fmla="*/ 497328 h 1189360"/>
                <a:gd name="connsiteX159" fmla="*/ 919685 w 1005110"/>
                <a:gd name="connsiteY159" fmla="*/ 452488 h 1189360"/>
                <a:gd name="connsiteX160" fmla="*/ 914227 w 1005110"/>
                <a:gd name="connsiteY160" fmla="*/ 449221 h 1189360"/>
                <a:gd name="connsiteX161" fmla="*/ 898380 w 1005110"/>
                <a:gd name="connsiteY161" fmla="*/ 456767 h 1189360"/>
                <a:gd name="connsiteX162" fmla="*/ 894306 w 1005110"/>
                <a:gd name="connsiteY162" fmla="*/ 459855 h 1189360"/>
                <a:gd name="connsiteX163" fmla="*/ 898854 w 1005110"/>
                <a:gd name="connsiteY163" fmla="*/ 460636 h 1189360"/>
                <a:gd name="connsiteX164" fmla="*/ 912767 w 1005110"/>
                <a:gd name="connsiteY164" fmla="*/ 474972 h 1189360"/>
                <a:gd name="connsiteX165" fmla="*/ 910448 w 1005110"/>
                <a:gd name="connsiteY165" fmla="*/ 495676 h 1189360"/>
                <a:gd name="connsiteX166" fmla="*/ 904990 w 1005110"/>
                <a:gd name="connsiteY166" fmla="*/ 519697 h 1189360"/>
                <a:gd name="connsiteX167" fmla="*/ 906067 w 1005110"/>
                <a:gd name="connsiteY167" fmla="*/ 527627 h 1189360"/>
                <a:gd name="connsiteX168" fmla="*/ 908565 w 1005110"/>
                <a:gd name="connsiteY168" fmla="*/ 542591 h 1189360"/>
                <a:gd name="connsiteX169" fmla="*/ 904427 w 1005110"/>
                <a:gd name="connsiteY169" fmla="*/ 561103 h 1189360"/>
                <a:gd name="connsiteX170" fmla="*/ 904952 w 1005110"/>
                <a:gd name="connsiteY170" fmla="*/ 591543 h 1189360"/>
                <a:gd name="connsiteX171" fmla="*/ 904196 w 1005110"/>
                <a:gd name="connsiteY171" fmla="*/ 606276 h 1189360"/>
                <a:gd name="connsiteX172" fmla="*/ 904606 w 1005110"/>
                <a:gd name="connsiteY172" fmla="*/ 618153 h 1189360"/>
                <a:gd name="connsiteX173" fmla="*/ 908450 w 1005110"/>
                <a:gd name="connsiteY173" fmla="*/ 640803 h 1189360"/>
                <a:gd name="connsiteX174" fmla="*/ 905003 w 1005110"/>
                <a:gd name="connsiteY174" fmla="*/ 659931 h 1189360"/>
                <a:gd name="connsiteX175" fmla="*/ 905439 w 1005110"/>
                <a:gd name="connsiteY175" fmla="*/ 668297 h 1189360"/>
                <a:gd name="connsiteX176" fmla="*/ 905080 w 1005110"/>
                <a:gd name="connsiteY176" fmla="*/ 683529 h 1189360"/>
                <a:gd name="connsiteX177" fmla="*/ 904222 w 1005110"/>
                <a:gd name="connsiteY177" fmla="*/ 685733 h 1189360"/>
                <a:gd name="connsiteX178" fmla="*/ 906874 w 1005110"/>
                <a:gd name="connsiteY178" fmla="*/ 707512 h 1189360"/>
                <a:gd name="connsiteX179" fmla="*/ 913549 w 1005110"/>
                <a:gd name="connsiteY179" fmla="*/ 726383 h 1189360"/>
                <a:gd name="connsiteX180" fmla="*/ 913241 w 1005110"/>
                <a:gd name="connsiteY180" fmla="*/ 786969 h 1189360"/>
                <a:gd name="connsiteX181" fmla="*/ 898803 w 1005110"/>
                <a:gd name="connsiteY181" fmla="*/ 881607 h 1189360"/>
                <a:gd name="connsiteX182" fmla="*/ 888810 w 1005110"/>
                <a:gd name="connsiteY182" fmla="*/ 950122 h 1189360"/>
                <a:gd name="connsiteX183" fmla="*/ 885248 w 1005110"/>
                <a:gd name="connsiteY183" fmla="*/ 990235 h 1189360"/>
                <a:gd name="connsiteX184" fmla="*/ 873064 w 1005110"/>
                <a:gd name="connsiteY184" fmla="*/ 1014026 h 1189360"/>
                <a:gd name="connsiteX185" fmla="*/ 864916 w 1005110"/>
                <a:gd name="connsiteY185" fmla="*/ 1026453 h 1189360"/>
                <a:gd name="connsiteX186" fmla="*/ 842240 w 1005110"/>
                <a:gd name="connsiteY186" fmla="*/ 1063209 h 1189360"/>
                <a:gd name="connsiteX187" fmla="*/ 823164 w 1005110"/>
                <a:gd name="connsiteY187" fmla="*/ 1075367 h 1189360"/>
                <a:gd name="connsiteX188" fmla="*/ 785767 w 1005110"/>
                <a:gd name="connsiteY188" fmla="*/ 1091458 h 1189360"/>
                <a:gd name="connsiteX189" fmla="*/ 723645 w 1005110"/>
                <a:gd name="connsiteY189" fmla="*/ 1091458 h 1189360"/>
                <a:gd name="connsiteX190" fmla="*/ 649556 w 1005110"/>
                <a:gd name="connsiteY190" fmla="*/ 1009337 h 1189360"/>
                <a:gd name="connsiteX191" fmla="*/ 644432 w 1005110"/>
                <a:gd name="connsiteY191" fmla="*/ 977616 h 1189360"/>
                <a:gd name="connsiteX192" fmla="*/ 640729 w 1005110"/>
                <a:gd name="connsiteY192" fmla="*/ 962485 h 1189360"/>
                <a:gd name="connsiteX193" fmla="*/ 634823 w 1005110"/>
                <a:gd name="connsiteY193" fmla="*/ 958437 h 1189360"/>
                <a:gd name="connsiteX194" fmla="*/ 617079 w 1005110"/>
                <a:gd name="connsiteY194" fmla="*/ 955311 h 1189360"/>
                <a:gd name="connsiteX195" fmla="*/ 611634 w 1005110"/>
                <a:gd name="connsiteY195" fmla="*/ 946907 h 1189360"/>
                <a:gd name="connsiteX196" fmla="*/ 610725 w 1005110"/>
                <a:gd name="connsiteY196" fmla="*/ 942999 h 1189360"/>
                <a:gd name="connsiteX197" fmla="*/ 608816 w 1005110"/>
                <a:gd name="connsiteY197" fmla="*/ 941987 h 1189360"/>
                <a:gd name="connsiteX198" fmla="*/ 606869 w 1005110"/>
                <a:gd name="connsiteY198" fmla="*/ 940988 h 1189360"/>
                <a:gd name="connsiteX199" fmla="*/ 604037 w 1005110"/>
                <a:gd name="connsiteY199" fmla="*/ 937695 h 1189360"/>
                <a:gd name="connsiteX200" fmla="*/ 650287 w 1005110"/>
                <a:gd name="connsiteY200" fmla="*/ 901375 h 1189360"/>
                <a:gd name="connsiteX201" fmla="*/ 657282 w 1005110"/>
                <a:gd name="connsiteY201" fmla="*/ 902656 h 1189360"/>
                <a:gd name="connsiteX202" fmla="*/ 668492 w 1005110"/>
                <a:gd name="connsiteY202" fmla="*/ 897736 h 1189360"/>
                <a:gd name="connsiteX203" fmla="*/ 666698 w 1005110"/>
                <a:gd name="connsiteY203" fmla="*/ 893304 h 1189360"/>
                <a:gd name="connsiteX204" fmla="*/ 661010 w 1005110"/>
                <a:gd name="connsiteY204" fmla="*/ 893201 h 1189360"/>
                <a:gd name="connsiteX205" fmla="*/ 594711 w 1005110"/>
                <a:gd name="connsiteY205" fmla="*/ 886283 h 1189360"/>
                <a:gd name="connsiteX206" fmla="*/ 576506 w 1005110"/>
                <a:gd name="connsiteY206" fmla="*/ 885232 h 1189360"/>
                <a:gd name="connsiteX207" fmla="*/ 565373 w 1005110"/>
                <a:gd name="connsiteY207" fmla="*/ 883657 h 1189360"/>
                <a:gd name="connsiteX208" fmla="*/ 531563 w 1005110"/>
                <a:gd name="connsiteY208" fmla="*/ 886821 h 1189360"/>
                <a:gd name="connsiteX209" fmla="*/ 520673 w 1005110"/>
                <a:gd name="connsiteY209" fmla="*/ 899376 h 1189360"/>
                <a:gd name="connsiteX210" fmla="*/ 513320 w 1005110"/>
                <a:gd name="connsiteY210" fmla="*/ 934454 h 1189360"/>
                <a:gd name="connsiteX211" fmla="*/ 503544 w 1005110"/>
                <a:gd name="connsiteY211" fmla="*/ 1039508 h 1189360"/>
                <a:gd name="connsiteX212" fmla="*/ 500547 w 1005110"/>
                <a:gd name="connsiteY212" fmla="*/ 1056752 h 1189360"/>
                <a:gd name="connsiteX213" fmla="*/ 495653 w 1005110"/>
                <a:gd name="connsiteY213" fmla="*/ 1068487 h 1189360"/>
                <a:gd name="connsiteX214" fmla="*/ 483021 w 1005110"/>
                <a:gd name="connsiteY214" fmla="*/ 1088524 h 1189360"/>
                <a:gd name="connsiteX215" fmla="*/ 476141 w 1005110"/>
                <a:gd name="connsiteY215" fmla="*/ 1102950 h 1189360"/>
                <a:gd name="connsiteX216" fmla="*/ 472003 w 1005110"/>
                <a:gd name="connsiteY216" fmla="*/ 1109740 h 1189360"/>
                <a:gd name="connsiteX217" fmla="*/ 462292 w 1005110"/>
                <a:gd name="connsiteY217" fmla="*/ 1118080 h 1189360"/>
                <a:gd name="connsiteX218" fmla="*/ 463163 w 1005110"/>
                <a:gd name="connsiteY218" fmla="*/ 1125562 h 1189360"/>
                <a:gd name="connsiteX219" fmla="*/ 478255 w 1005110"/>
                <a:gd name="connsiteY219" fmla="*/ 1137528 h 1189360"/>
                <a:gd name="connsiteX220" fmla="*/ 487543 w 1005110"/>
                <a:gd name="connsiteY220" fmla="*/ 1163317 h 1189360"/>
                <a:gd name="connsiteX221" fmla="*/ 483905 w 1005110"/>
                <a:gd name="connsiteY221" fmla="*/ 1168365 h 1189360"/>
                <a:gd name="connsiteX222" fmla="*/ 448520 w 1005110"/>
                <a:gd name="connsiteY222" fmla="*/ 1181458 h 1189360"/>
                <a:gd name="connsiteX223" fmla="*/ 415466 w 1005110"/>
                <a:gd name="connsiteY223" fmla="*/ 1187595 h 1189360"/>
                <a:gd name="connsiteX224" fmla="*/ 407600 w 1005110"/>
                <a:gd name="connsiteY224" fmla="*/ 1183495 h 1189360"/>
                <a:gd name="connsiteX225" fmla="*/ 405409 w 1005110"/>
                <a:gd name="connsiteY225" fmla="*/ 1149904 h 1189360"/>
                <a:gd name="connsiteX226" fmla="*/ 401399 w 1005110"/>
                <a:gd name="connsiteY226" fmla="*/ 1144971 h 1189360"/>
                <a:gd name="connsiteX227" fmla="*/ 323249 w 1005110"/>
                <a:gd name="connsiteY227" fmla="*/ 1141615 h 1189360"/>
                <a:gd name="connsiteX228" fmla="*/ 298639 w 1005110"/>
                <a:gd name="connsiteY228" fmla="*/ 1134568 h 1189360"/>
                <a:gd name="connsiteX229" fmla="*/ 290837 w 1005110"/>
                <a:gd name="connsiteY229" fmla="*/ 1129444 h 1189360"/>
                <a:gd name="connsiteX230" fmla="*/ 281497 w 1005110"/>
                <a:gd name="connsiteY230" fmla="*/ 1105653 h 1189360"/>
                <a:gd name="connsiteX231" fmla="*/ 279370 w 1005110"/>
                <a:gd name="connsiteY231" fmla="*/ 1100131 h 1189360"/>
                <a:gd name="connsiteX232" fmla="*/ 245305 w 1005110"/>
                <a:gd name="connsiteY232" fmla="*/ 1037509 h 1189360"/>
                <a:gd name="connsiteX233" fmla="*/ 231712 w 1005110"/>
                <a:gd name="connsiteY233" fmla="*/ 968776 h 1189360"/>
                <a:gd name="connsiteX234" fmla="*/ 226972 w 1005110"/>
                <a:gd name="connsiteY234" fmla="*/ 966508 h 1189360"/>
                <a:gd name="connsiteX235" fmla="*/ 200221 w 1005110"/>
                <a:gd name="connsiteY235" fmla="*/ 968173 h 1189360"/>
                <a:gd name="connsiteX236" fmla="*/ 193572 w 1005110"/>
                <a:gd name="connsiteY236" fmla="*/ 960077 h 1189360"/>
                <a:gd name="connsiteX237" fmla="*/ 191317 w 1005110"/>
                <a:gd name="connsiteY237" fmla="*/ 948547 h 1189360"/>
                <a:gd name="connsiteX238" fmla="*/ 168167 w 1005110"/>
                <a:gd name="connsiteY238" fmla="*/ 930239 h 1189360"/>
                <a:gd name="connsiteX239" fmla="*/ 123148 w 1005110"/>
                <a:gd name="connsiteY239" fmla="*/ 925652 h 1189360"/>
                <a:gd name="connsiteX240" fmla="*/ 79358 w 1005110"/>
                <a:gd name="connsiteY240" fmla="*/ 908306 h 1189360"/>
                <a:gd name="connsiteX241" fmla="*/ 75092 w 1005110"/>
                <a:gd name="connsiteY241" fmla="*/ 906192 h 118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1005110" h="1189360">
                  <a:moveTo>
                    <a:pt x="75092" y="906192"/>
                  </a:moveTo>
                  <a:cubicBezTo>
                    <a:pt x="60449" y="898505"/>
                    <a:pt x="46817" y="889537"/>
                    <a:pt x="36773" y="876034"/>
                  </a:cubicBezTo>
                  <a:cubicBezTo>
                    <a:pt x="33929" y="872242"/>
                    <a:pt x="31431" y="868206"/>
                    <a:pt x="29304" y="863966"/>
                  </a:cubicBezTo>
                  <a:cubicBezTo>
                    <a:pt x="21540" y="848246"/>
                    <a:pt x="15942" y="831540"/>
                    <a:pt x="12649" y="814321"/>
                  </a:cubicBezTo>
                  <a:cubicBezTo>
                    <a:pt x="7999" y="797269"/>
                    <a:pt x="6577" y="779666"/>
                    <a:pt x="3861" y="762294"/>
                  </a:cubicBezTo>
                  <a:cubicBezTo>
                    <a:pt x="1081" y="744358"/>
                    <a:pt x="709" y="726217"/>
                    <a:pt x="-572" y="708140"/>
                  </a:cubicBezTo>
                  <a:cubicBezTo>
                    <a:pt x="-1610" y="694112"/>
                    <a:pt x="-1866" y="680045"/>
                    <a:pt x="-1341" y="665991"/>
                  </a:cubicBezTo>
                  <a:cubicBezTo>
                    <a:pt x="-598" y="648157"/>
                    <a:pt x="-60" y="630311"/>
                    <a:pt x="-226" y="612490"/>
                  </a:cubicBezTo>
                  <a:cubicBezTo>
                    <a:pt x="-418" y="597975"/>
                    <a:pt x="-1302" y="583447"/>
                    <a:pt x="-880" y="568931"/>
                  </a:cubicBezTo>
                  <a:cubicBezTo>
                    <a:pt x="-405" y="552699"/>
                    <a:pt x="632" y="536493"/>
                    <a:pt x="1683" y="520248"/>
                  </a:cubicBezTo>
                  <a:cubicBezTo>
                    <a:pt x="2323" y="510345"/>
                    <a:pt x="2426" y="500377"/>
                    <a:pt x="2682" y="490448"/>
                  </a:cubicBezTo>
                  <a:cubicBezTo>
                    <a:pt x="2964" y="479866"/>
                    <a:pt x="3720" y="469335"/>
                    <a:pt x="4194" y="458779"/>
                  </a:cubicBezTo>
                  <a:cubicBezTo>
                    <a:pt x="4412" y="453654"/>
                    <a:pt x="2810" y="448824"/>
                    <a:pt x="2823" y="443777"/>
                  </a:cubicBezTo>
                  <a:cubicBezTo>
                    <a:pt x="2823" y="431131"/>
                    <a:pt x="3604" y="418423"/>
                    <a:pt x="2631" y="405842"/>
                  </a:cubicBezTo>
                  <a:cubicBezTo>
                    <a:pt x="1516" y="391519"/>
                    <a:pt x="4194" y="377208"/>
                    <a:pt x="1913" y="362949"/>
                  </a:cubicBezTo>
                  <a:cubicBezTo>
                    <a:pt x="1183" y="358376"/>
                    <a:pt x="2669" y="353892"/>
                    <a:pt x="2964" y="349343"/>
                  </a:cubicBezTo>
                  <a:cubicBezTo>
                    <a:pt x="3861" y="335558"/>
                    <a:pt x="5168" y="321786"/>
                    <a:pt x="9177" y="308437"/>
                  </a:cubicBezTo>
                  <a:cubicBezTo>
                    <a:pt x="13187" y="295087"/>
                    <a:pt x="18491" y="282955"/>
                    <a:pt x="28933" y="273487"/>
                  </a:cubicBezTo>
                  <a:cubicBezTo>
                    <a:pt x="38029" y="263750"/>
                    <a:pt x="47868" y="255064"/>
                    <a:pt x="59911" y="248889"/>
                  </a:cubicBezTo>
                  <a:cubicBezTo>
                    <a:pt x="75284" y="241036"/>
                    <a:pt x="91593" y="237705"/>
                    <a:pt x="108517" y="235911"/>
                  </a:cubicBezTo>
                  <a:cubicBezTo>
                    <a:pt x="123353" y="234322"/>
                    <a:pt x="138265" y="233233"/>
                    <a:pt x="152678" y="228686"/>
                  </a:cubicBezTo>
                  <a:cubicBezTo>
                    <a:pt x="162658" y="225611"/>
                    <a:pt x="171818" y="220320"/>
                    <a:pt x="179454" y="213196"/>
                  </a:cubicBezTo>
                  <a:cubicBezTo>
                    <a:pt x="183720" y="209238"/>
                    <a:pt x="188358" y="205727"/>
                    <a:pt x="191932" y="201000"/>
                  </a:cubicBezTo>
                  <a:cubicBezTo>
                    <a:pt x="198915" y="191750"/>
                    <a:pt x="201105" y="180707"/>
                    <a:pt x="203975" y="169881"/>
                  </a:cubicBezTo>
                  <a:cubicBezTo>
                    <a:pt x="206999" y="158453"/>
                    <a:pt x="209574" y="146974"/>
                    <a:pt x="209856" y="135072"/>
                  </a:cubicBezTo>
                  <a:cubicBezTo>
                    <a:pt x="209958" y="131114"/>
                    <a:pt x="212098" y="128974"/>
                    <a:pt x="216261" y="128398"/>
                  </a:cubicBezTo>
                  <a:cubicBezTo>
                    <a:pt x="228868" y="126655"/>
                    <a:pt x="239322" y="130653"/>
                    <a:pt x="247893" y="139761"/>
                  </a:cubicBezTo>
                  <a:cubicBezTo>
                    <a:pt x="248879" y="140799"/>
                    <a:pt x="249622" y="142029"/>
                    <a:pt x="250660" y="143016"/>
                  </a:cubicBezTo>
                  <a:cubicBezTo>
                    <a:pt x="252069" y="144297"/>
                    <a:pt x="253222" y="144105"/>
                    <a:pt x="253965" y="142362"/>
                  </a:cubicBezTo>
                  <a:cubicBezTo>
                    <a:pt x="254491" y="141209"/>
                    <a:pt x="254836" y="139992"/>
                    <a:pt x="255246" y="138801"/>
                  </a:cubicBezTo>
                  <a:cubicBezTo>
                    <a:pt x="263497" y="114369"/>
                    <a:pt x="270274" y="89464"/>
                    <a:pt x="275553" y="64225"/>
                  </a:cubicBezTo>
                  <a:cubicBezTo>
                    <a:pt x="277372" y="55526"/>
                    <a:pt x="279306" y="46840"/>
                    <a:pt x="286494" y="40563"/>
                  </a:cubicBezTo>
                  <a:cubicBezTo>
                    <a:pt x="288774" y="38385"/>
                    <a:pt x="291375" y="36565"/>
                    <a:pt x="294180" y="35130"/>
                  </a:cubicBezTo>
                  <a:cubicBezTo>
                    <a:pt x="296743" y="33952"/>
                    <a:pt x="297819" y="32017"/>
                    <a:pt x="298024" y="29199"/>
                  </a:cubicBezTo>
                  <a:cubicBezTo>
                    <a:pt x="298523" y="23370"/>
                    <a:pt x="298844" y="17528"/>
                    <a:pt x="299907" y="11762"/>
                  </a:cubicBezTo>
                  <a:cubicBezTo>
                    <a:pt x="301547" y="2910"/>
                    <a:pt x="308798" y="-2573"/>
                    <a:pt x="317267" y="-1420"/>
                  </a:cubicBezTo>
                  <a:cubicBezTo>
                    <a:pt x="325056" y="-357"/>
                    <a:pt x="331077" y="7868"/>
                    <a:pt x="330770" y="16118"/>
                  </a:cubicBezTo>
                  <a:cubicBezTo>
                    <a:pt x="330360" y="26957"/>
                    <a:pt x="326760" y="36617"/>
                    <a:pt x="322199" y="46379"/>
                  </a:cubicBezTo>
                  <a:cubicBezTo>
                    <a:pt x="318740" y="53733"/>
                    <a:pt x="314141" y="60728"/>
                    <a:pt x="312808" y="69017"/>
                  </a:cubicBezTo>
                  <a:cubicBezTo>
                    <a:pt x="312488" y="71054"/>
                    <a:pt x="311745" y="73014"/>
                    <a:pt x="310643" y="74756"/>
                  </a:cubicBezTo>
                  <a:cubicBezTo>
                    <a:pt x="301034" y="91693"/>
                    <a:pt x="296012" y="110244"/>
                    <a:pt x="290555" y="128782"/>
                  </a:cubicBezTo>
                  <a:cubicBezTo>
                    <a:pt x="282419" y="156429"/>
                    <a:pt x="279870" y="184960"/>
                    <a:pt x="275181" y="213145"/>
                  </a:cubicBezTo>
                  <a:cubicBezTo>
                    <a:pt x="270479" y="241856"/>
                    <a:pt x="266610" y="270681"/>
                    <a:pt x="263292" y="299571"/>
                  </a:cubicBezTo>
                  <a:cubicBezTo>
                    <a:pt x="261409" y="316059"/>
                    <a:pt x="258718" y="332445"/>
                    <a:pt x="257219" y="348972"/>
                  </a:cubicBezTo>
                  <a:cubicBezTo>
                    <a:pt x="257027" y="351176"/>
                    <a:pt x="256950" y="353392"/>
                    <a:pt x="257002" y="355608"/>
                  </a:cubicBezTo>
                  <a:cubicBezTo>
                    <a:pt x="257412" y="374723"/>
                    <a:pt x="257181" y="393837"/>
                    <a:pt x="257450" y="412952"/>
                  </a:cubicBezTo>
                  <a:cubicBezTo>
                    <a:pt x="257629" y="425764"/>
                    <a:pt x="257527" y="438818"/>
                    <a:pt x="256412" y="451758"/>
                  </a:cubicBezTo>
                  <a:cubicBezTo>
                    <a:pt x="255592" y="461328"/>
                    <a:pt x="255451" y="470975"/>
                    <a:pt x="255131" y="480622"/>
                  </a:cubicBezTo>
                  <a:cubicBezTo>
                    <a:pt x="254427" y="501005"/>
                    <a:pt x="256784" y="521401"/>
                    <a:pt x="255823" y="541745"/>
                  </a:cubicBezTo>
                  <a:cubicBezTo>
                    <a:pt x="254888" y="561513"/>
                    <a:pt x="254901" y="581256"/>
                    <a:pt x="255323" y="600985"/>
                  </a:cubicBezTo>
                  <a:cubicBezTo>
                    <a:pt x="255631" y="615834"/>
                    <a:pt x="255797" y="630669"/>
                    <a:pt x="256130" y="645518"/>
                  </a:cubicBezTo>
                  <a:cubicBezTo>
                    <a:pt x="256361" y="655664"/>
                    <a:pt x="254965" y="665709"/>
                    <a:pt x="255029" y="675817"/>
                  </a:cubicBezTo>
                  <a:cubicBezTo>
                    <a:pt x="254977" y="677726"/>
                    <a:pt x="254606" y="679596"/>
                    <a:pt x="253914" y="681377"/>
                  </a:cubicBezTo>
                  <a:cubicBezTo>
                    <a:pt x="253427" y="682543"/>
                    <a:pt x="253158" y="683798"/>
                    <a:pt x="253120" y="685067"/>
                  </a:cubicBezTo>
                  <a:cubicBezTo>
                    <a:pt x="253440" y="698954"/>
                    <a:pt x="251108" y="712829"/>
                    <a:pt x="252236" y="726704"/>
                  </a:cubicBezTo>
                  <a:cubicBezTo>
                    <a:pt x="253863" y="746549"/>
                    <a:pt x="253645" y="766419"/>
                    <a:pt x="254286" y="786303"/>
                  </a:cubicBezTo>
                  <a:cubicBezTo>
                    <a:pt x="254785" y="801869"/>
                    <a:pt x="256054" y="817447"/>
                    <a:pt x="257053" y="833000"/>
                  </a:cubicBezTo>
                  <a:cubicBezTo>
                    <a:pt x="257937" y="846836"/>
                    <a:pt x="258475" y="860699"/>
                    <a:pt x="259846" y="874484"/>
                  </a:cubicBezTo>
                  <a:cubicBezTo>
                    <a:pt x="261908" y="895174"/>
                    <a:pt x="264522" y="915788"/>
                    <a:pt x="267712" y="936337"/>
                  </a:cubicBezTo>
                  <a:cubicBezTo>
                    <a:pt x="270607" y="955324"/>
                    <a:pt x="273861" y="974246"/>
                    <a:pt x="275181" y="993489"/>
                  </a:cubicBezTo>
                  <a:cubicBezTo>
                    <a:pt x="276155" y="1007761"/>
                    <a:pt x="277654" y="1022058"/>
                    <a:pt x="279819" y="1036228"/>
                  </a:cubicBezTo>
                  <a:cubicBezTo>
                    <a:pt x="280075" y="1037791"/>
                    <a:pt x="280587" y="1039302"/>
                    <a:pt x="281330" y="1040699"/>
                  </a:cubicBezTo>
                  <a:cubicBezTo>
                    <a:pt x="283034" y="1044069"/>
                    <a:pt x="282701" y="1047822"/>
                    <a:pt x="283188" y="1051384"/>
                  </a:cubicBezTo>
                  <a:cubicBezTo>
                    <a:pt x="285456" y="1067898"/>
                    <a:pt x="293322" y="1081875"/>
                    <a:pt x="302905" y="1094943"/>
                  </a:cubicBezTo>
                  <a:cubicBezTo>
                    <a:pt x="310131" y="1104833"/>
                    <a:pt x="320841" y="1108933"/>
                    <a:pt x="332371" y="1110316"/>
                  </a:cubicBezTo>
                  <a:cubicBezTo>
                    <a:pt x="353305" y="1112763"/>
                    <a:pt x="374444" y="1112405"/>
                    <a:pt x="395378" y="1111162"/>
                  </a:cubicBezTo>
                  <a:cubicBezTo>
                    <a:pt x="420501" y="1109676"/>
                    <a:pt x="442626" y="1100157"/>
                    <a:pt x="459435" y="1080286"/>
                  </a:cubicBezTo>
                  <a:cubicBezTo>
                    <a:pt x="464098" y="1074457"/>
                    <a:pt x="467455" y="1067680"/>
                    <a:pt x="469261" y="1060441"/>
                  </a:cubicBezTo>
                  <a:cubicBezTo>
                    <a:pt x="474527" y="1041878"/>
                    <a:pt x="479305" y="1023045"/>
                    <a:pt x="477999" y="1003559"/>
                  </a:cubicBezTo>
                  <a:cubicBezTo>
                    <a:pt x="477025" y="989364"/>
                    <a:pt x="476833" y="975130"/>
                    <a:pt x="477448" y="960909"/>
                  </a:cubicBezTo>
                  <a:cubicBezTo>
                    <a:pt x="478050" y="947457"/>
                    <a:pt x="477166" y="934082"/>
                    <a:pt x="477204" y="920682"/>
                  </a:cubicBezTo>
                  <a:cubicBezTo>
                    <a:pt x="477204" y="903630"/>
                    <a:pt x="482611" y="887923"/>
                    <a:pt x="490105" y="873049"/>
                  </a:cubicBezTo>
                  <a:cubicBezTo>
                    <a:pt x="495550" y="862249"/>
                    <a:pt x="506286" y="858956"/>
                    <a:pt x="517612" y="858213"/>
                  </a:cubicBezTo>
                  <a:cubicBezTo>
                    <a:pt x="529654" y="857419"/>
                    <a:pt x="541582" y="859161"/>
                    <a:pt x="553484" y="860391"/>
                  </a:cubicBezTo>
                  <a:cubicBezTo>
                    <a:pt x="567961" y="861864"/>
                    <a:pt x="582232" y="864978"/>
                    <a:pt x="596696" y="866220"/>
                  </a:cubicBezTo>
                  <a:cubicBezTo>
                    <a:pt x="617489" y="868027"/>
                    <a:pt x="638077" y="871550"/>
                    <a:pt x="658870" y="873126"/>
                  </a:cubicBezTo>
                  <a:cubicBezTo>
                    <a:pt x="673398" y="874227"/>
                    <a:pt x="687927" y="872754"/>
                    <a:pt x="702429" y="871921"/>
                  </a:cubicBezTo>
                  <a:cubicBezTo>
                    <a:pt x="713460" y="871281"/>
                    <a:pt x="724478" y="870154"/>
                    <a:pt x="735508" y="869641"/>
                  </a:cubicBezTo>
                  <a:cubicBezTo>
                    <a:pt x="746539" y="869129"/>
                    <a:pt x="757582" y="868360"/>
                    <a:pt x="768434" y="866066"/>
                  </a:cubicBezTo>
                  <a:cubicBezTo>
                    <a:pt x="769522" y="865836"/>
                    <a:pt x="770611" y="865618"/>
                    <a:pt x="771713" y="865490"/>
                  </a:cubicBezTo>
                  <a:cubicBezTo>
                    <a:pt x="773122" y="865324"/>
                    <a:pt x="774762" y="864978"/>
                    <a:pt x="775621" y="866387"/>
                  </a:cubicBezTo>
                  <a:cubicBezTo>
                    <a:pt x="776633" y="868039"/>
                    <a:pt x="775403" y="869423"/>
                    <a:pt x="774339" y="870589"/>
                  </a:cubicBezTo>
                  <a:cubicBezTo>
                    <a:pt x="770957" y="874368"/>
                    <a:pt x="767204" y="877763"/>
                    <a:pt x="763706" y="881415"/>
                  </a:cubicBezTo>
                  <a:cubicBezTo>
                    <a:pt x="743118" y="902925"/>
                    <a:pt x="718328" y="917492"/>
                    <a:pt x="689938" y="926037"/>
                  </a:cubicBezTo>
                  <a:cubicBezTo>
                    <a:pt x="684006" y="927817"/>
                    <a:pt x="680406" y="931559"/>
                    <a:pt x="680457" y="937567"/>
                  </a:cubicBezTo>
                  <a:cubicBezTo>
                    <a:pt x="680598" y="954043"/>
                    <a:pt x="676614" y="970275"/>
                    <a:pt x="677408" y="986725"/>
                  </a:cubicBezTo>
                  <a:cubicBezTo>
                    <a:pt x="678010" y="999177"/>
                    <a:pt x="678036" y="1011668"/>
                    <a:pt x="679330" y="1024095"/>
                  </a:cubicBezTo>
                  <a:cubicBezTo>
                    <a:pt x="681008" y="1040250"/>
                    <a:pt x="693333" y="1056124"/>
                    <a:pt x="710398" y="1059429"/>
                  </a:cubicBezTo>
                  <a:cubicBezTo>
                    <a:pt x="722005" y="1061864"/>
                    <a:pt x="733907" y="1062594"/>
                    <a:pt x="745719" y="1061595"/>
                  </a:cubicBezTo>
                  <a:cubicBezTo>
                    <a:pt x="754815" y="1060698"/>
                    <a:pt x="764039" y="1061684"/>
                    <a:pt x="773174" y="1061595"/>
                  </a:cubicBezTo>
                  <a:cubicBezTo>
                    <a:pt x="788547" y="1061402"/>
                    <a:pt x="804075" y="1062786"/>
                    <a:pt x="818577" y="1054984"/>
                  </a:cubicBezTo>
                  <a:cubicBezTo>
                    <a:pt x="829544" y="1049091"/>
                    <a:pt x="839678" y="1032243"/>
                    <a:pt x="837397" y="1018971"/>
                  </a:cubicBezTo>
                  <a:cubicBezTo>
                    <a:pt x="834400" y="1001970"/>
                    <a:pt x="833836" y="984636"/>
                    <a:pt x="835745" y="967482"/>
                  </a:cubicBezTo>
                  <a:cubicBezTo>
                    <a:pt x="836065" y="963536"/>
                    <a:pt x="836103" y="959577"/>
                    <a:pt x="835860" y="955631"/>
                  </a:cubicBezTo>
                  <a:cubicBezTo>
                    <a:pt x="835437" y="941654"/>
                    <a:pt x="837141" y="927894"/>
                    <a:pt x="839204" y="914109"/>
                  </a:cubicBezTo>
                  <a:cubicBezTo>
                    <a:pt x="842535" y="891420"/>
                    <a:pt x="847711" y="869052"/>
                    <a:pt x="854667" y="847208"/>
                  </a:cubicBezTo>
                  <a:cubicBezTo>
                    <a:pt x="859881" y="830669"/>
                    <a:pt x="863174" y="813527"/>
                    <a:pt x="868401" y="796910"/>
                  </a:cubicBezTo>
                  <a:cubicBezTo>
                    <a:pt x="871348" y="787545"/>
                    <a:pt x="870374" y="777476"/>
                    <a:pt x="871783" y="767777"/>
                  </a:cubicBezTo>
                  <a:cubicBezTo>
                    <a:pt x="874192" y="751212"/>
                    <a:pt x="876331" y="734609"/>
                    <a:pt x="878189" y="717954"/>
                  </a:cubicBezTo>
                  <a:cubicBezTo>
                    <a:pt x="879957" y="702234"/>
                    <a:pt x="882148" y="686604"/>
                    <a:pt x="881494" y="670718"/>
                  </a:cubicBezTo>
                  <a:cubicBezTo>
                    <a:pt x="880956" y="657561"/>
                    <a:pt x="882776" y="644493"/>
                    <a:pt x="884672" y="631553"/>
                  </a:cubicBezTo>
                  <a:cubicBezTo>
                    <a:pt x="886683" y="617769"/>
                    <a:pt x="886004" y="603727"/>
                    <a:pt x="882660" y="590198"/>
                  </a:cubicBezTo>
                  <a:cubicBezTo>
                    <a:pt x="879995" y="579372"/>
                    <a:pt x="879483" y="568419"/>
                    <a:pt x="879457" y="557260"/>
                  </a:cubicBezTo>
                  <a:cubicBezTo>
                    <a:pt x="879380" y="536262"/>
                    <a:pt x="877074" y="515302"/>
                    <a:pt x="877651" y="494279"/>
                  </a:cubicBezTo>
                  <a:cubicBezTo>
                    <a:pt x="878509" y="486310"/>
                    <a:pt x="878829" y="478303"/>
                    <a:pt x="878612" y="470296"/>
                  </a:cubicBezTo>
                  <a:cubicBezTo>
                    <a:pt x="878650" y="468413"/>
                    <a:pt x="878496" y="466517"/>
                    <a:pt x="878163" y="464659"/>
                  </a:cubicBezTo>
                  <a:cubicBezTo>
                    <a:pt x="876754" y="458317"/>
                    <a:pt x="873846" y="455896"/>
                    <a:pt x="867363" y="455691"/>
                  </a:cubicBezTo>
                  <a:cubicBezTo>
                    <a:pt x="866082" y="455691"/>
                    <a:pt x="864801" y="455691"/>
                    <a:pt x="863597" y="455691"/>
                  </a:cubicBezTo>
                  <a:cubicBezTo>
                    <a:pt x="862802" y="455691"/>
                    <a:pt x="862021" y="455601"/>
                    <a:pt x="861227" y="455589"/>
                  </a:cubicBezTo>
                  <a:cubicBezTo>
                    <a:pt x="858114" y="455589"/>
                    <a:pt x="855538" y="454769"/>
                    <a:pt x="855218" y="451015"/>
                  </a:cubicBezTo>
                  <a:cubicBezTo>
                    <a:pt x="854936" y="447543"/>
                    <a:pt x="857358" y="444430"/>
                    <a:pt x="860791" y="443866"/>
                  </a:cubicBezTo>
                  <a:cubicBezTo>
                    <a:pt x="864096" y="443392"/>
                    <a:pt x="867453" y="443764"/>
                    <a:pt x="870579" y="444942"/>
                  </a:cubicBezTo>
                  <a:cubicBezTo>
                    <a:pt x="877049" y="446979"/>
                    <a:pt x="878535" y="446031"/>
                    <a:pt x="880085" y="439318"/>
                  </a:cubicBezTo>
                  <a:cubicBezTo>
                    <a:pt x="882699" y="427583"/>
                    <a:pt x="886760" y="416206"/>
                    <a:pt x="892179" y="405470"/>
                  </a:cubicBezTo>
                  <a:cubicBezTo>
                    <a:pt x="897368" y="395388"/>
                    <a:pt x="900532" y="384306"/>
                    <a:pt x="907553" y="375069"/>
                  </a:cubicBezTo>
                  <a:cubicBezTo>
                    <a:pt x="914970" y="365242"/>
                    <a:pt x="922427" y="355429"/>
                    <a:pt x="929332" y="345167"/>
                  </a:cubicBezTo>
                  <a:cubicBezTo>
                    <a:pt x="933291" y="339261"/>
                    <a:pt x="937121" y="333278"/>
                    <a:pt x="940862" y="327231"/>
                  </a:cubicBezTo>
                  <a:cubicBezTo>
                    <a:pt x="948178" y="315457"/>
                    <a:pt x="957812" y="306822"/>
                    <a:pt x="971994" y="304568"/>
                  </a:cubicBezTo>
                  <a:cubicBezTo>
                    <a:pt x="981449" y="302979"/>
                    <a:pt x="991160" y="304837"/>
                    <a:pt x="999372" y="309782"/>
                  </a:cubicBezTo>
                  <a:cubicBezTo>
                    <a:pt x="1003831" y="312344"/>
                    <a:pt x="1004407" y="314906"/>
                    <a:pt x="1002408" y="319736"/>
                  </a:cubicBezTo>
                  <a:cubicBezTo>
                    <a:pt x="999065" y="327769"/>
                    <a:pt x="997451" y="336391"/>
                    <a:pt x="993978" y="344373"/>
                  </a:cubicBezTo>
                  <a:cubicBezTo>
                    <a:pt x="993415" y="345359"/>
                    <a:pt x="993415" y="346589"/>
                    <a:pt x="993978" y="347575"/>
                  </a:cubicBezTo>
                  <a:cubicBezTo>
                    <a:pt x="996361" y="350535"/>
                    <a:pt x="995093" y="353520"/>
                    <a:pt x="994414" y="356543"/>
                  </a:cubicBezTo>
                  <a:cubicBezTo>
                    <a:pt x="990981" y="372199"/>
                    <a:pt x="982807" y="385805"/>
                    <a:pt x="975607" y="399808"/>
                  </a:cubicBezTo>
                  <a:cubicBezTo>
                    <a:pt x="974185" y="402793"/>
                    <a:pt x="972609" y="405701"/>
                    <a:pt x="970880" y="408519"/>
                  </a:cubicBezTo>
                  <a:cubicBezTo>
                    <a:pt x="969329" y="412529"/>
                    <a:pt x="966434" y="415681"/>
                    <a:pt x="964064" y="419166"/>
                  </a:cubicBezTo>
                  <a:cubicBezTo>
                    <a:pt x="960413" y="424457"/>
                    <a:pt x="957287" y="430081"/>
                    <a:pt x="954712" y="435961"/>
                  </a:cubicBezTo>
                  <a:cubicBezTo>
                    <a:pt x="954404" y="436551"/>
                    <a:pt x="954135" y="437153"/>
                    <a:pt x="953892" y="437768"/>
                  </a:cubicBezTo>
                  <a:cubicBezTo>
                    <a:pt x="953084" y="440010"/>
                    <a:pt x="952354" y="442265"/>
                    <a:pt x="951675" y="444545"/>
                  </a:cubicBezTo>
                  <a:cubicBezTo>
                    <a:pt x="951445" y="445147"/>
                    <a:pt x="951291" y="445788"/>
                    <a:pt x="951252" y="446441"/>
                  </a:cubicBezTo>
                  <a:cubicBezTo>
                    <a:pt x="951252" y="447979"/>
                    <a:pt x="950573" y="449439"/>
                    <a:pt x="950727" y="450989"/>
                  </a:cubicBezTo>
                  <a:cubicBezTo>
                    <a:pt x="950535" y="451617"/>
                    <a:pt x="950394" y="452245"/>
                    <a:pt x="950317" y="452898"/>
                  </a:cubicBezTo>
                  <a:cubicBezTo>
                    <a:pt x="950317" y="454179"/>
                    <a:pt x="950317" y="455461"/>
                    <a:pt x="950317" y="456831"/>
                  </a:cubicBezTo>
                  <a:cubicBezTo>
                    <a:pt x="950317" y="457703"/>
                    <a:pt x="950471" y="458574"/>
                    <a:pt x="950753" y="459394"/>
                  </a:cubicBezTo>
                  <a:cubicBezTo>
                    <a:pt x="951048" y="460918"/>
                    <a:pt x="951214" y="462468"/>
                    <a:pt x="951278" y="464018"/>
                  </a:cubicBezTo>
                  <a:cubicBezTo>
                    <a:pt x="951342" y="464698"/>
                    <a:pt x="951483" y="465364"/>
                    <a:pt x="951688" y="466004"/>
                  </a:cubicBezTo>
                  <a:cubicBezTo>
                    <a:pt x="951688" y="467401"/>
                    <a:pt x="952303" y="468720"/>
                    <a:pt x="952265" y="470130"/>
                  </a:cubicBezTo>
                  <a:cubicBezTo>
                    <a:pt x="952354" y="470847"/>
                    <a:pt x="952636" y="471539"/>
                    <a:pt x="952674" y="472282"/>
                  </a:cubicBezTo>
                  <a:cubicBezTo>
                    <a:pt x="953007" y="478380"/>
                    <a:pt x="953776" y="484453"/>
                    <a:pt x="955006" y="490436"/>
                  </a:cubicBezTo>
                  <a:cubicBezTo>
                    <a:pt x="955122" y="491191"/>
                    <a:pt x="955275" y="491947"/>
                    <a:pt x="955493" y="492690"/>
                  </a:cubicBezTo>
                  <a:cubicBezTo>
                    <a:pt x="957120" y="500454"/>
                    <a:pt x="958645" y="508243"/>
                    <a:pt x="959810" y="516097"/>
                  </a:cubicBezTo>
                  <a:cubicBezTo>
                    <a:pt x="959887" y="516866"/>
                    <a:pt x="960028" y="517621"/>
                    <a:pt x="960246" y="518352"/>
                  </a:cubicBezTo>
                  <a:cubicBezTo>
                    <a:pt x="960631" y="522631"/>
                    <a:pt x="961425" y="526871"/>
                    <a:pt x="961719" y="531163"/>
                  </a:cubicBezTo>
                  <a:cubicBezTo>
                    <a:pt x="961758" y="531906"/>
                    <a:pt x="961899" y="532649"/>
                    <a:pt x="962129" y="533354"/>
                  </a:cubicBezTo>
                  <a:cubicBezTo>
                    <a:pt x="962040" y="535327"/>
                    <a:pt x="962834" y="537197"/>
                    <a:pt x="962655" y="539209"/>
                  </a:cubicBezTo>
                  <a:cubicBezTo>
                    <a:pt x="962667" y="540195"/>
                    <a:pt x="962808" y="541169"/>
                    <a:pt x="963090" y="542117"/>
                  </a:cubicBezTo>
                  <a:cubicBezTo>
                    <a:pt x="963090" y="544372"/>
                    <a:pt x="963821" y="546575"/>
                    <a:pt x="963615" y="548856"/>
                  </a:cubicBezTo>
                  <a:cubicBezTo>
                    <a:pt x="963667" y="549893"/>
                    <a:pt x="963821" y="550931"/>
                    <a:pt x="964051" y="551943"/>
                  </a:cubicBezTo>
                  <a:cubicBezTo>
                    <a:pt x="964128" y="556837"/>
                    <a:pt x="964832" y="561706"/>
                    <a:pt x="964563" y="566612"/>
                  </a:cubicBezTo>
                  <a:cubicBezTo>
                    <a:pt x="964589" y="567727"/>
                    <a:pt x="964730" y="568841"/>
                    <a:pt x="964999" y="569931"/>
                  </a:cubicBezTo>
                  <a:cubicBezTo>
                    <a:pt x="965089" y="578489"/>
                    <a:pt x="964743" y="587072"/>
                    <a:pt x="965524" y="595618"/>
                  </a:cubicBezTo>
                  <a:cubicBezTo>
                    <a:pt x="965563" y="596489"/>
                    <a:pt x="965704" y="597347"/>
                    <a:pt x="965934" y="598180"/>
                  </a:cubicBezTo>
                  <a:cubicBezTo>
                    <a:pt x="966063" y="604906"/>
                    <a:pt x="967613" y="611632"/>
                    <a:pt x="965934" y="618345"/>
                  </a:cubicBezTo>
                  <a:cubicBezTo>
                    <a:pt x="961425" y="627595"/>
                    <a:pt x="952918" y="630938"/>
                    <a:pt x="944962" y="626634"/>
                  </a:cubicBezTo>
                  <a:cubicBezTo>
                    <a:pt x="940734" y="624353"/>
                    <a:pt x="938556" y="620651"/>
                    <a:pt x="937621" y="616103"/>
                  </a:cubicBezTo>
                  <a:cubicBezTo>
                    <a:pt x="935904" y="608224"/>
                    <a:pt x="935008" y="600178"/>
                    <a:pt x="934944" y="592107"/>
                  </a:cubicBezTo>
                  <a:cubicBezTo>
                    <a:pt x="934841" y="579898"/>
                    <a:pt x="933329" y="567855"/>
                    <a:pt x="932381" y="555735"/>
                  </a:cubicBezTo>
                  <a:cubicBezTo>
                    <a:pt x="931433" y="543616"/>
                    <a:pt x="930306" y="531176"/>
                    <a:pt x="930152" y="518851"/>
                  </a:cubicBezTo>
                  <a:cubicBezTo>
                    <a:pt x="930075" y="511510"/>
                    <a:pt x="928397" y="504490"/>
                    <a:pt x="927128" y="497328"/>
                  </a:cubicBezTo>
                  <a:cubicBezTo>
                    <a:pt x="924489" y="482416"/>
                    <a:pt x="921094" y="467593"/>
                    <a:pt x="919685" y="452488"/>
                  </a:cubicBezTo>
                  <a:cubicBezTo>
                    <a:pt x="919250" y="447697"/>
                    <a:pt x="918596" y="447133"/>
                    <a:pt x="914227" y="449221"/>
                  </a:cubicBezTo>
                  <a:cubicBezTo>
                    <a:pt x="908949" y="451784"/>
                    <a:pt x="903773" y="454461"/>
                    <a:pt x="898380" y="456767"/>
                  </a:cubicBezTo>
                  <a:cubicBezTo>
                    <a:pt x="896842" y="457433"/>
                    <a:pt x="895138" y="458048"/>
                    <a:pt x="894306" y="459855"/>
                  </a:cubicBezTo>
                  <a:cubicBezTo>
                    <a:pt x="895689" y="461136"/>
                    <a:pt x="897355" y="460495"/>
                    <a:pt x="898854" y="460636"/>
                  </a:cubicBezTo>
                  <a:cubicBezTo>
                    <a:pt x="906425" y="461264"/>
                    <a:pt x="912370" y="467388"/>
                    <a:pt x="912767" y="474972"/>
                  </a:cubicBezTo>
                  <a:cubicBezTo>
                    <a:pt x="913151" y="481993"/>
                    <a:pt x="911640" y="488847"/>
                    <a:pt x="910448" y="495676"/>
                  </a:cubicBezTo>
                  <a:cubicBezTo>
                    <a:pt x="909052" y="503759"/>
                    <a:pt x="907706" y="511908"/>
                    <a:pt x="904990" y="519697"/>
                  </a:cubicBezTo>
                  <a:cubicBezTo>
                    <a:pt x="903966" y="522631"/>
                    <a:pt x="903991" y="525078"/>
                    <a:pt x="906067" y="527627"/>
                  </a:cubicBezTo>
                  <a:cubicBezTo>
                    <a:pt x="909654" y="532073"/>
                    <a:pt x="909423" y="537338"/>
                    <a:pt x="908565" y="542591"/>
                  </a:cubicBezTo>
                  <a:cubicBezTo>
                    <a:pt x="907540" y="548830"/>
                    <a:pt x="905913" y="554967"/>
                    <a:pt x="904427" y="561103"/>
                  </a:cubicBezTo>
                  <a:cubicBezTo>
                    <a:pt x="901877" y="571109"/>
                    <a:pt x="902069" y="581627"/>
                    <a:pt x="904952" y="591543"/>
                  </a:cubicBezTo>
                  <a:cubicBezTo>
                    <a:pt x="906617" y="596373"/>
                    <a:pt x="906348" y="601652"/>
                    <a:pt x="904196" y="606276"/>
                  </a:cubicBezTo>
                  <a:cubicBezTo>
                    <a:pt x="902441" y="609966"/>
                    <a:pt x="902018" y="614847"/>
                    <a:pt x="904606" y="618153"/>
                  </a:cubicBezTo>
                  <a:cubicBezTo>
                    <a:pt x="910128" y="625199"/>
                    <a:pt x="909321" y="632911"/>
                    <a:pt x="908450" y="640803"/>
                  </a:cubicBezTo>
                  <a:cubicBezTo>
                    <a:pt x="907694" y="647247"/>
                    <a:pt x="906540" y="653628"/>
                    <a:pt x="905003" y="659931"/>
                  </a:cubicBezTo>
                  <a:cubicBezTo>
                    <a:pt x="904247" y="662698"/>
                    <a:pt x="904388" y="665632"/>
                    <a:pt x="905439" y="668297"/>
                  </a:cubicBezTo>
                  <a:cubicBezTo>
                    <a:pt x="907450" y="673203"/>
                    <a:pt x="907322" y="678725"/>
                    <a:pt x="905080" y="683529"/>
                  </a:cubicBezTo>
                  <a:cubicBezTo>
                    <a:pt x="904773" y="684260"/>
                    <a:pt x="904593" y="685041"/>
                    <a:pt x="904222" y="685733"/>
                  </a:cubicBezTo>
                  <a:cubicBezTo>
                    <a:pt x="900071" y="693599"/>
                    <a:pt x="899097" y="700530"/>
                    <a:pt x="906874" y="707512"/>
                  </a:cubicBezTo>
                  <a:cubicBezTo>
                    <a:pt x="911998" y="712137"/>
                    <a:pt x="913190" y="719542"/>
                    <a:pt x="913549" y="726383"/>
                  </a:cubicBezTo>
                  <a:cubicBezTo>
                    <a:pt x="914637" y="746561"/>
                    <a:pt x="914535" y="766804"/>
                    <a:pt x="913241" y="786969"/>
                  </a:cubicBezTo>
                  <a:cubicBezTo>
                    <a:pt x="911153" y="818997"/>
                    <a:pt x="903466" y="850052"/>
                    <a:pt x="898803" y="881607"/>
                  </a:cubicBezTo>
                  <a:cubicBezTo>
                    <a:pt x="895433" y="904449"/>
                    <a:pt x="892397" y="927318"/>
                    <a:pt x="888810" y="950122"/>
                  </a:cubicBezTo>
                  <a:cubicBezTo>
                    <a:pt x="886734" y="963459"/>
                    <a:pt x="886478" y="976872"/>
                    <a:pt x="885248" y="990235"/>
                  </a:cubicBezTo>
                  <a:cubicBezTo>
                    <a:pt x="884364" y="999882"/>
                    <a:pt x="880585" y="1007979"/>
                    <a:pt x="873064" y="1014026"/>
                  </a:cubicBezTo>
                  <a:cubicBezTo>
                    <a:pt x="869182" y="1017267"/>
                    <a:pt x="866351" y="1021597"/>
                    <a:pt x="864916" y="1026453"/>
                  </a:cubicBezTo>
                  <a:cubicBezTo>
                    <a:pt x="860125" y="1040379"/>
                    <a:pt x="853194" y="1052972"/>
                    <a:pt x="842240" y="1063209"/>
                  </a:cubicBezTo>
                  <a:cubicBezTo>
                    <a:pt x="836757" y="1068487"/>
                    <a:pt x="830262" y="1072625"/>
                    <a:pt x="823164" y="1075367"/>
                  </a:cubicBezTo>
                  <a:cubicBezTo>
                    <a:pt x="810429" y="1080133"/>
                    <a:pt x="798015" y="1085526"/>
                    <a:pt x="785767" y="1091458"/>
                  </a:cubicBezTo>
                  <a:cubicBezTo>
                    <a:pt x="765269" y="1101425"/>
                    <a:pt x="744130" y="1099888"/>
                    <a:pt x="723645" y="1091458"/>
                  </a:cubicBezTo>
                  <a:cubicBezTo>
                    <a:pt x="685954" y="1076007"/>
                    <a:pt x="662419" y="1047399"/>
                    <a:pt x="649556" y="1009337"/>
                  </a:cubicBezTo>
                  <a:cubicBezTo>
                    <a:pt x="646072" y="999088"/>
                    <a:pt x="644880" y="988390"/>
                    <a:pt x="644432" y="977616"/>
                  </a:cubicBezTo>
                  <a:cubicBezTo>
                    <a:pt x="644214" y="972299"/>
                    <a:pt x="641870" y="967546"/>
                    <a:pt x="640729" y="962485"/>
                  </a:cubicBezTo>
                  <a:cubicBezTo>
                    <a:pt x="640101" y="959731"/>
                    <a:pt x="637462" y="958885"/>
                    <a:pt x="634823" y="958437"/>
                  </a:cubicBezTo>
                  <a:cubicBezTo>
                    <a:pt x="628904" y="957438"/>
                    <a:pt x="622909" y="956887"/>
                    <a:pt x="617079" y="955311"/>
                  </a:cubicBezTo>
                  <a:cubicBezTo>
                    <a:pt x="610892" y="953633"/>
                    <a:pt x="610507" y="953095"/>
                    <a:pt x="611634" y="946907"/>
                  </a:cubicBezTo>
                  <a:cubicBezTo>
                    <a:pt x="611891" y="945433"/>
                    <a:pt x="611993" y="944075"/>
                    <a:pt x="610725" y="942999"/>
                  </a:cubicBezTo>
                  <a:cubicBezTo>
                    <a:pt x="610123" y="942615"/>
                    <a:pt x="609482" y="942269"/>
                    <a:pt x="608816" y="941987"/>
                  </a:cubicBezTo>
                  <a:cubicBezTo>
                    <a:pt x="608163" y="941679"/>
                    <a:pt x="607535" y="941346"/>
                    <a:pt x="606869" y="940988"/>
                  </a:cubicBezTo>
                  <a:cubicBezTo>
                    <a:pt x="605447" y="940424"/>
                    <a:pt x="604383" y="939194"/>
                    <a:pt x="604037" y="937695"/>
                  </a:cubicBezTo>
                  <a:cubicBezTo>
                    <a:pt x="605562" y="915134"/>
                    <a:pt x="627790" y="897672"/>
                    <a:pt x="650287" y="901375"/>
                  </a:cubicBezTo>
                  <a:cubicBezTo>
                    <a:pt x="652618" y="901759"/>
                    <a:pt x="654924" y="902413"/>
                    <a:pt x="657282" y="902656"/>
                  </a:cubicBezTo>
                  <a:cubicBezTo>
                    <a:pt x="661625" y="903143"/>
                    <a:pt x="665904" y="901272"/>
                    <a:pt x="668492" y="897736"/>
                  </a:cubicBezTo>
                  <a:cubicBezTo>
                    <a:pt x="670503" y="895174"/>
                    <a:pt x="669914" y="893765"/>
                    <a:pt x="666698" y="893304"/>
                  </a:cubicBezTo>
                  <a:cubicBezTo>
                    <a:pt x="664815" y="893086"/>
                    <a:pt x="662906" y="893047"/>
                    <a:pt x="661010" y="893201"/>
                  </a:cubicBezTo>
                  <a:cubicBezTo>
                    <a:pt x="638538" y="894367"/>
                    <a:pt x="616631" y="890383"/>
                    <a:pt x="594711" y="886283"/>
                  </a:cubicBezTo>
                  <a:cubicBezTo>
                    <a:pt x="588766" y="885168"/>
                    <a:pt x="582860" y="883208"/>
                    <a:pt x="576506" y="885232"/>
                  </a:cubicBezTo>
                  <a:cubicBezTo>
                    <a:pt x="572893" y="886373"/>
                    <a:pt x="568998" y="884733"/>
                    <a:pt x="565373" y="883657"/>
                  </a:cubicBezTo>
                  <a:cubicBezTo>
                    <a:pt x="553663" y="880172"/>
                    <a:pt x="542491" y="882888"/>
                    <a:pt x="531563" y="886821"/>
                  </a:cubicBezTo>
                  <a:cubicBezTo>
                    <a:pt x="525836" y="888884"/>
                    <a:pt x="522839" y="894021"/>
                    <a:pt x="520673" y="899376"/>
                  </a:cubicBezTo>
                  <a:cubicBezTo>
                    <a:pt x="515984" y="910484"/>
                    <a:pt x="513486" y="922398"/>
                    <a:pt x="513320" y="934454"/>
                  </a:cubicBezTo>
                  <a:cubicBezTo>
                    <a:pt x="513320" y="969775"/>
                    <a:pt x="510757" y="1004840"/>
                    <a:pt x="503544" y="1039508"/>
                  </a:cubicBezTo>
                  <a:cubicBezTo>
                    <a:pt x="502148" y="1045183"/>
                    <a:pt x="501149" y="1050948"/>
                    <a:pt x="500547" y="1056752"/>
                  </a:cubicBezTo>
                  <a:cubicBezTo>
                    <a:pt x="500265" y="1061069"/>
                    <a:pt x="497677" y="1064733"/>
                    <a:pt x="495653" y="1068487"/>
                  </a:cubicBezTo>
                  <a:cubicBezTo>
                    <a:pt x="491860" y="1075418"/>
                    <a:pt x="487646" y="1082106"/>
                    <a:pt x="483021" y="1088524"/>
                  </a:cubicBezTo>
                  <a:cubicBezTo>
                    <a:pt x="479882" y="1092944"/>
                    <a:pt x="477166" y="1097492"/>
                    <a:pt x="476141" y="1102950"/>
                  </a:cubicBezTo>
                  <a:cubicBezTo>
                    <a:pt x="475462" y="1105576"/>
                    <a:pt x="474014" y="1107933"/>
                    <a:pt x="472003" y="1109740"/>
                  </a:cubicBezTo>
                  <a:cubicBezTo>
                    <a:pt x="469043" y="1112840"/>
                    <a:pt x="465456" y="1115210"/>
                    <a:pt x="462292" y="1118080"/>
                  </a:cubicBezTo>
                  <a:cubicBezTo>
                    <a:pt x="458666" y="1121373"/>
                    <a:pt x="458833" y="1123371"/>
                    <a:pt x="463163" y="1125562"/>
                  </a:cubicBezTo>
                  <a:cubicBezTo>
                    <a:pt x="468954" y="1128483"/>
                    <a:pt x="474091" y="1132544"/>
                    <a:pt x="478255" y="1137528"/>
                  </a:cubicBezTo>
                  <a:cubicBezTo>
                    <a:pt x="484571" y="1145048"/>
                    <a:pt x="487223" y="1153734"/>
                    <a:pt x="487543" y="1163317"/>
                  </a:cubicBezTo>
                  <a:cubicBezTo>
                    <a:pt x="487543" y="1165879"/>
                    <a:pt x="485967" y="1167161"/>
                    <a:pt x="483905" y="1168365"/>
                  </a:cubicBezTo>
                  <a:cubicBezTo>
                    <a:pt x="472874" y="1174578"/>
                    <a:pt x="460934" y="1178998"/>
                    <a:pt x="448520" y="1181458"/>
                  </a:cubicBezTo>
                  <a:cubicBezTo>
                    <a:pt x="437553" y="1183726"/>
                    <a:pt x="426484" y="1185532"/>
                    <a:pt x="415466" y="1187595"/>
                  </a:cubicBezTo>
                  <a:cubicBezTo>
                    <a:pt x="411431" y="1188338"/>
                    <a:pt x="409317" y="1186928"/>
                    <a:pt x="407600" y="1183495"/>
                  </a:cubicBezTo>
                  <a:cubicBezTo>
                    <a:pt x="402283" y="1173080"/>
                    <a:pt x="401502" y="1160922"/>
                    <a:pt x="405409" y="1149904"/>
                  </a:cubicBezTo>
                  <a:cubicBezTo>
                    <a:pt x="407177" y="1144484"/>
                    <a:pt x="406998" y="1144343"/>
                    <a:pt x="401399" y="1144971"/>
                  </a:cubicBezTo>
                  <a:cubicBezTo>
                    <a:pt x="375161" y="1147905"/>
                    <a:pt x="349052" y="1147662"/>
                    <a:pt x="323249" y="1141615"/>
                  </a:cubicBezTo>
                  <a:cubicBezTo>
                    <a:pt x="314935" y="1139680"/>
                    <a:pt x="306761" y="1137220"/>
                    <a:pt x="298639" y="1134568"/>
                  </a:cubicBezTo>
                  <a:cubicBezTo>
                    <a:pt x="295551" y="1133761"/>
                    <a:pt x="292809" y="1131955"/>
                    <a:pt x="290837" y="1129444"/>
                  </a:cubicBezTo>
                  <a:cubicBezTo>
                    <a:pt x="285866" y="1122282"/>
                    <a:pt x="279306" y="1115672"/>
                    <a:pt x="281497" y="1105653"/>
                  </a:cubicBezTo>
                  <a:cubicBezTo>
                    <a:pt x="281984" y="1103424"/>
                    <a:pt x="280882" y="1101669"/>
                    <a:pt x="279370" y="1100131"/>
                  </a:cubicBezTo>
                  <a:cubicBezTo>
                    <a:pt x="261960" y="1082490"/>
                    <a:pt x="251710" y="1061095"/>
                    <a:pt x="245305" y="1037509"/>
                  </a:cubicBezTo>
                  <a:cubicBezTo>
                    <a:pt x="239168" y="1014910"/>
                    <a:pt x="233544" y="992220"/>
                    <a:pt x="231712" y="968776"/>
                  </a:cubicBezTo>
                  <a:cubicBezTo>
                    <a:pt x="231404" y="964932"/>
                    <a:pt x="229534" y="965291"/>
                    <a:pt x="226972" y="966508"/>
                  </a:cubicBezTo>
                  <a:cubicBezTo>
                    <a:pt x="218631" y="970582"/>
                    <a:pt x="209010" y="971184"/>
                    <a:pt x="200221" y="968173"/>
                  </a:cubicBezTo>
                  <a:cubicBezTo>
                    <a:pt x="196160" y="966892"/>
                    <a:pt x="193816" y="964535"/>
                    <a:pt x="193572" y="960077"/>
                  </a:cubicBezTo>
                  <a:cubicBezTo>
                    <a:pt x="193201" y="956169"/>
                    <a:pt x="192445" y="952300"/>
                    <a:pt x="191317" y="948547"/>
                  </a:cubicBezTo>
                  <a:cubicBezTo>
                    <a:pt x="188358" y="937554"/>
                    <a:pt x="179698" y="931084"/>
                    <a:pt x="168167" y="930239"/>
                  </a:cubicBezTo>
                  <a:cubicBezTo>
                    <a:pt x="153127" y="929124"/>
                    <a:pt x="137945" y="929688"/>
                    <a:pt x="123148" y="925652"/>
                  </a:cubicBezTo>
                  <a:cubicBezTo>
                    <a:pt x="107877" y="921501"/>
                    <a:pt x="93041" y="916403"/>
                    <a:pt x="79358" y="908306"/>
                  </a:cubicBezTo>
                  <a:cubicBezTo>
                    <a:pt x="78026" y="907447"/>
                    <a:pt x="76591" y="906730"/>
                    <a:pt x="75092" y="906192"/>
                  </a:cubicBezTo>
                  <a:close/>
                </a:path>
              </a:pathLst>
            </a:custGeom>
            <a:solidFill>
              <a:srgbClr val="000000"/>
            </a:solidFill>
            <a:ln w="1280" cap="flat">
              <a:noFill/>
              <a:prstDash val="solid"/>
              <a:miter/>
            </a:ln>
          </p:spPr>
          <p:txBody>
            <a:bodyPr rtlCol="0" anchor="ctr"/>
            <a:lstStyle/>
            <a:p>
              <a:endParaRPr lang="es-CO"/>
            </a:p>
          </p:txBody>
        </p:sp>
        <p:sp>
          <p:nvSpPr>
            <p:cNvPr id="209" name="Freeform: Shape 208">
              <a:extLst>
                <a:ext uri="{FF2B5EF4-FFF2-40B4-BE49-F238E27FC236}">
                  <a16:creationId xmlns:a16="http://schemas.microsoft.com/office/drawing/2014/main" id="{650EC162-F0FB-E3C5-242A-DCAB453E776B}"/>
                </a:ext>
              </a:extLst>
            </p:cNvPr>
            <p:cNvSpPr/>
            <p:nvPr/>
          </p:nvSpPr>
          <p:spPr>
            <a:xfrm>
              <a:off x="-1809123" y="-467331"/>
              <a:ext cx="844280" cy="387457"/>
            </a:xfrm>
            <a:custGeom>
              <a:avLst/>
              <a:gdLst>
                <a:gd name="connsiteX0" fmla="*/ 280677 w 844280"/>
                <a:gd name="connsiteY0" fmla="*/ 181158 h 387457"/>
                <a:gd name="connsiteX1" fmla="*/ 284636 w 844280"/>
                <a:gd name="connsiteY1" fmla="*/ 170204 h 387457"/>
                <a:gd name="connsiteX2" fmla="*/ 291323 w 844280"/>
                <a:gd name="connsiteY2" fmla="*/ 155715 h 387457"/>
                <a:gd name="connsiteX3" fmla="*/ 297857 w 844280"/>
                <a:gd name="connsiteY3" fmla="*/ 132795 h 387457"/>
                <a:gd name="connsiteX4" fmla="*/ 297626 w 844280"/>
                <a:gd name="connsiteY4" fmla="*/ 122623 h 387457"/>
                <a:gd name="connsiteX5" fmla="*/ 283239 w 844280"/>
                <a:gd name="connsiteY5" fmla="*/ 112604 h 387457"/>
                <a:gd name="connsiteX6" fmla="*/ 270120 w 844280"/>
                <a:gd name="connsiteY6" fmla="*/ 124698 h 387457"/>
                <a:gd name="connsiteX7" fmla="*/ 268224 w 844280"/>
                <a:gd name="connsiteY7" fmla="*/ 144364 h 387457"/>
                <a:gd name="connsiteX8" fmla="*/ 265111 w 844280"/>
                <a:gd name="connsiteY8" fmla="*/ 148617 h 387457"/>
                <a:gd name="connsiteX9" fmla="*/ 247342 w 844280"/>
                <a:gd name="connsiteY9" fmla="*/ 170396 h 387457"/>
                <a:gd name="connsiteX10" fmla="*/ 237836 w 844280"/>
                <a:gd name="connsiteY10" fmla="*/ 211252 h 387457"/>
                <a:gd name="connsiteX11" fmla="*/ 233813 w 844280"/>
                <a:gd name="connsiteY11" fmla="*/ 225793 h 387457"/>
                <a:gd name="connsiteX12" fmla="*/ 223871 w 844280"/>
                <a:gd name="connsiteY12" fmla="*/ 256374 h 387457"/>
                <a:gd name="connsiteX13" fmla="*/ 218964 w 844280"/>
                <a:gd name="connsiteY13" fmla="*/ 257284 h 387457"/>
                <a:gd name="connsiteX14" fmla="*/ 208420 w 844280"/>
                <a:gd name="connsiteY14" fmla="*/ 247265 h 387457"/>
                <a:gd name="connsiteX15" fmla="*/ 183643 w 844280"/>
                <a:gd name="connsiteY15" fmla="*/ 242819 h 387457"/>
                <a:gd name="connsiteX16" fmla="*/ 179710 w 844280"/>
                <a:gd name="connsiteY16" fmla="*/ 246663 h 387457"/>
                <a:gd name="connsiteX17" fmla="*/ 179082 w 844280"/>
                <a:gd name="connsiteY17" fmla="*/ 249392 h 387457"/>
                <a:gd name="connsiteX18" fmla="*/ 174291 w 844280"/>
                <a:gd name="connsiteY18" fmla="*/ 279089 h 387457"/>
                <a:gd name="connsiteX19" fmla="*/ 167975 w 844280"/>
                <a:gd name="connsiteY19" fmla="*/ 301803 h 387457"/>
                <a:gd name="connsiteX20" fmla="*/ 151320 w 844280"/>
                <a:gd name="connsiteY20" fmla="*/ 324236 h 387457"/>
                <a:gd name="connsiteX21" fmla="*/ 144607 w 844280"/>
                <a:gd name="connsiteY21" fmla="*/ 330168 h 387457"/>
                <a:gd name="connsiteX22" fmla="*/ 115384 w 844280"/>
                <a:gd name="connsiteY22" fmla="*/ 343940 h 387457"/>
                <a:gd name="connsiteX23" fmla="*/ 96359 w 844280"/>
                <a:gd name="connsiteY23" fmla="*/ 347053 h 387457"/>
                <a:gd name="connsiteX24" fmla="*/ 81921 w 844280"/>
                <a:gd name="connsiteY24" fmla="*/ 349026 h 387457"/>
                <a:gd name="connsiteX25" fmla="*/ 66944 w 844280"/>
                <a:gd name="connsiteY25" fmla="*/ 350628 h 387457"/>
                <a:gd name="connsiteX26" fmla="*/ 32238 w 844280"/>
                <a:gd name="connsiteY26" fmla="*/ 360774 h 387457"/>
                <a:gd name="connsiteX27" fmla="*/ 2310 w 844280"/>
                <a:gd name="connsiteY27" fmla="*/ 382746 h 387457"/>
                <a:gd name="connsiteX28" fmla="*/ -1200 w 844280"/>
                <a:gd name="connsiteY28" fmla="*/ 385885 h 387457"/>
                <a:gd name="connsiteX29" fmla="*/ -1546 w 844280"/>
                <a:gd name="connsiteY29" fmla="*/ 384975 h 387457"/>
                <a:gd name="connsiteX30" fmla="*/ -1341 w 844280"/>
                <a:gd name="connsiteY30" fmla="*/ 384706 h 387457"/>
                <a:gd name="connsiteX31" fmla="*/ 30688 w 844280"/>
                <a:gd name="connsiteY31" fmla="*/ 360057 h 387457"/>
                <a:gd name="connsiteX32" fmla="*/ 76809 w 844280"/>
                <a:gd name="connsiteY32" fmla="*/ 348206 h 387457"/>
                <a:gd name="connsiteX33" fmla="*/ 125646 w 844280"/>
                <a:gd name="connsiteY33" fmla="*/ 339456 h 387457"/>
                <a:gd name="connsiteX34" fmla="*/ 144017 w 844280"/>
                <a:gd name="connsiteY34" fmla="*/ 328886 h 387457"/>
                <a:gd name="connsiteX35" fmla="*/ 152332 w 844280"/>
                <a:gd name="connsiteY35" fmla="*/ 321840 h 387457"/>
                <a:gd name="connsiteX36" fmla="*/ 165451 w 844280"/>
                <a:gd name="connsiteY36" fmla="*/ 304686 h 387457"/>
                <a:gd name="connsiteX37" fmla="*/ 169961 w 844280"/>
                <a:gd name="connsiteY37" fmla="*/ 291708 h 387457"/>
                <a:gd name="connsiteX38" fmla="*/ 179031 w 844280"/>
                <a:gd name="connsiteY38" fmla="*/ 243358 h 387457"/>
                <a:gd name="connsiteX39" fmla="*/ 213724 w 844280"/>
                <a:gd name="connsiteY39" fmla="*/ 132808 h 387457"/>
                <a:gd name="connsiteX40" fmla="*/ 250250 w 844280"/>
                <a:gd name="connsiteY40" fmla="*/ 76361 h 387457"/>
                <a:gd name="connsiteX41" fmla="*/ 269685 w 844280"/>
                <a:gd name="connsiteY41" fmla="*/ 55580 h 387457"/>
                <a:gd name="connsiteX42" fmla="*/ 290414 w 844280"/>
                <a:gd name="connsiteY42" fmla="*/ 36927 h 387457"/>
                <a:gd name="connsiteX43" fmla="*/ 306876 w 844280"/>
                <a:gd name="connsiteY43" fmla="*/ 24897 h 387457"/>
                <a:gd name="connsiteX44" fmla="*/ 337162 w 844280"/>
                <a:gd name="connsiteY44" fmla="*/ 10676 h 387457"/>
                <a:gd name="connsiteX45" fmla="*/ 372893 w 844280"/>
                <a:gd name="connsiteY45" fmla="*/ 1234 h 387457"/>
                <a:gd name="connsiteX46" fmla="*/ 394532 w 844280"/>
                <a:gd name="connsiteY46" fmla="*/ -1097 h 387457"/>
                <a:gd name="connsiteX47" fmla="*/ 468979 w 844280"/>
                <a:gd name="connsiteY47" fmla="*/ -1482 h 387457"/>
                <a:gd name="connsiteX48" fmla="*/ 518764 w 844280"/>
                <a:gd name="connsiteY48" fmla="*/ -1353 h 387457"/>
                <a:gd name="connsiteX49" fmla="*/ 526349 w 844280"/>
                <a:gd name="connsiteY49" fmla="*/ -1020 h 387457"/>
                <a:gd name="connsiteX50" fmla="*/ 579388 w 844280"/>
                <a:gd name="connsiteY50" fmla="*/ 43 h 387457"/>
                <a:gd name="connsiteX51" fmla="*/ 602589 w 844280"/>
                <a:gd name="connsiteY51" fmla="*/ -1033 h 387457"/>
                <a:gd name="connsiteX52" fmla="*/ 626047 w 844280"/>
                <a:gd name="connsiteY52" fmla="*/ 2016 h 387457"/>
                <a:gd name="connsiteX53" fmla="*/ 705824 w 844280"/>
                <a:gd name="connsiteY53" fmla="*/ 27639 h 387457"/>
                <a:gd name="connsiteX54" fmla="*/ 724810 w 844280"/>
                <a:gd name="connsiteY54" fmla="*/ 38311 h 387457"/>
                <a:gd name="connsiteX55" fmla="*/ 775659 w 844280"/>
                <a:gd name="connsiteY55" fmla="*/ 72235 h 387457"/>
                <a:gd name="connsiteX56" fmla="*/ 800129 w 844280"/>
                <a:gd name="connsiteY56" fmla="*/ 94489 h 387457"/>
                <a:gd name="connsiteX57" fmla="*/ 833144 w 844280"/>
                <a:gd name="connsiteY57" fmla="*/ 133013 h 387457"/>
                <a:gd name="connsiteX58" fmla="*/ 842675 w 844280"/>
                <a:gd name="connsiteY58" fmla="*/ 146503 h 387457"/>
                <a:gd name="connsiteX59" fmla="*/ 823458 w 844280"/>
                <a:gd name="connsiteY59" fmla="*/ 149975 h 387457"/>
                <a:gd name="connsiteX60" fmla="*/ 806611 w 844280"/>
                <a:gd name="connsiteY60" fmla="*/ 164068 h 387457"/>
                <a:gd name="connsiteX61" fmla="*/ 795658 w 844280"/>
                <a:gd name="connsiteY61" fmla="*/ 167911 h 387457"/>
                <a:gd name="connsiteX62" fmla="*/ 753764 w 844280"/>
                <a:gd name="connsiteY62" fmla="*/ 160058 h 387457"/>
                <a:gd name="connsiteX63" fmla="*/ 740850 w 844280"/>
                <a:gd name="connsiteY63" fmla="*/ 153754 h 387457"/>
                <a:gd name="connsiteX64" fmla="*/ 718507 w 844280"/>
                <a:gd name="connsiteY64" fmla="*/ 132590 h 387457"/>
                <a:gd name="connsiteX65" fmla="*/ 714151 w 844280"/>
                <a:gd name="connsiteY65" fmla="*/ 125416 h 387457"/>
                <a:gd name="connsiteX66" fmla="*/ 704773 w 844280"/>
                <a:gd name="connsiteY66" fmla="*/ 113591 h 387457"/>
                <a:gd name="connsiteX67" fmla="*/ 692795 w 844280"/>
                <a:gd name="connsiteY67" fmla="*/ 106852 h 387457"/>
                <a:gd name="connsiteX68" fmla="*/ 692449 w 844280"/>
                <a:gd name="connsiteY68" fmla="*/ 102022 h 387457"/>
                <a:gd name="connsiteX69" fmla="*/ 691411 w 844280"/>
                <a:gd name="connsiteY69" fmla="*/ 94207 h 387457"/>
                <a:gd name="connsiteX70" fmla="*/ 673834 w 844280"/>
                <a:gd name="connsiteY70" fmla="*/ 87109 h 387457"/>
                <a:gd name="connsiteX71" fmla="*/ 610558 w 844280"/>
                <a:gd name="connsiteY71" fmla="*/ 65791 h 387457"/>
                <a:gd name="connsiteX72" fmla="*/ 584935 w 844280"/>
                <a:gd name="connsiteY72" fmla="*/ 60897 h 387457"/>
                <a:gd name="connsiteX73" fmla="*/ 576467 w 844280"/>
                <a:gd name="connsiteY73" fmla="*/ 63857 h 387457"/>
                <a:gd name="connsiteX74" fmla="*/ 578658 w 844280"/>
                <a:gd name="connsiteY74" fmla="*/ 70403 h 387457"/>
                <a:gd name="connsiteX75" fmla="*/ 598708 w 844280"/>
                <a:gd name="connsiteY75" fmla="*/ 74080 h 387457"/>
                <a:gd name="connsiteX76" fmla="*/ 601962 w 844280"/>
                <a:gd name="connsiteY76" fmla="*/ 76758 h 387457"/>
                <a:gd name="connsiteX77" fmla="*/ 596004 w 844280"/>
                <a:gd name="connsiteY77" fmla="*/ 77193 h 387457"/>
                <a:gd name="connsiteX78" fmla="*/ 550255 w 844280"/>
                <a:gd name="connsiteY78" fmla="*/ 74144 h 387457"/>
                <a:gd name="connsiteX79" fmla="*/ 529487 w 844280"/>
                <a:gd name="connsiteY79" fmla="*/ 74067 h 387457"/>
                <a:gd name="connsiteX80" fmla="*/ 474206 w 844280"/>
                <a:gd name="connsiteY80" fmla="*/ 75092 h 387457"/>
                <a:gd name="connsiteX81" fmla="*/ 428303 w 844280"/>
                <a:gd name="connsiteY81" fmla="*/ 74900 h 387457"/>
                <a:gd name="connsiteX82" fmla="*/ 374995 w 844280"/>
                <a:gd name="connsiteY82" fmla="*/ 84919 h 387457"/>
                <a:gd name="connsiteX83" fmla="*/ 314781 w 844280"/>
                <a:gd name="connsiteY83" fmla="*/ 130374 h 387457"/>
                <a:gd name="connsiteX84" fmla="*/ 288249 w 844280"/>
                <a:gd name="connsiteY84" fmla="*/ 169013 h 387457"/>
                <a:gd name="connsiteX85" fmla="*/ 284597 w 844280"/>
                <a:gd name="connsiteY85" fmla="*/ 176700 h 387457"/>
                <a:gd name="connsiteX86" fmla="*/ 280677 w 844280"/>
                <a:gd name="connsiteY86" fmla="*/ 181158 h 387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844280" h="387457">
                  <a:moveTo>
                    <a:pt x="280677" y="181158"/>
                  </a:moveTo>
                  <a:cubicBezTo>
                    <a:pt x="280510" y="176982"/>
                    <a:pt x="282842" y="173548"/>
                    <a:pt x="284636" y="170204"/>
                  </a:cubicBezTo>
                  <a:cubicBezTo>
                    <a:pt x="287198" y="165490"/>
                    <a:pt x="289158" y="160519"/>
                    <a:pt x="291323" y="155715"/>
                  </a:cubicBezTo>
                  <a:cubicBezTo>
                    <a:pt x="294564" y="148527"/>
                    <a:pt x="298498" y="141391"/>
                    <a:pt x="297857" y="132795"/>
                  </a:cubicBezTo>
                  <a:cubicBezTo>
                    <a:pt x="297614" y="129490"/>
                    <a:pt x="298626" y="126069"/>
                    <a:pt x="297626" y="122623"/>
                  </a:cubicBezTo>
                  <a:cubicBezTo>
                    <a:pt x="295564" y="116473"/>
                    <a:pt x="289722" y="112412"/>
                    <a:pt x="283239" y="112604"/>
                  </a:cubicBezTo>
                  <a:cubicBezTo>
                    <a:pt x="276513" y="112937"/>
                    <a:pt x="270991" y="118023"/>
                    <a:pt x="270120" y="124698"/>
                  </a:cubicBezTo>
                  <a:cubicBezTo>
                    <a:pt x="269121" y="131219"/>
                    <a:pt x="268493" y="137779"/>
                    <a:pt x="268224" y="144364"/>
                  </a:cubicBezTo>
                  <a:cubicBezTo>
                    <a:pt x="268250" y="146311"/>
                    <a:pt x="266982" y="148053"/>
                    <a:pt x="265111" y="148617"/>
                  </a:cubicBezTo>
                  <a:cubicBezTo>
                    <a:pt x="255400" y="152781"/>
                    <a:pt x="249737" y="160147"/>
                    <a:pt x="247342" y="170396"/>
                  </a:cubicBezTo>
                  <a:cubicBezTo>
                    <a:pt x="244216" y="184015"/>
                    <a:pt x="241077" y="197646"/>
                    <a:pt x="237836" y="211252"/>
                  </a:cubicBezTo>
                  <a:cubicBezTo>
                    <a:pt x="236670" y="216146"/>
                    <a:pt x="235324" y="220989"/>
                    <a:pt x="233813" y="225793"/>
                  </a:cubicBezTo>
                  <a:cubicBezTo>
                    <a:pt x="230584" y="236042"/>
                    <a:pt x="227241" y="246202"/>
                    <a:pt x="223871" y="256374"/>
                  </a:cubicBezTo>
                  <a:cubicBezTo>
                    <a:pt x="222590" y="260217"/>
                    <a:pt x="221629" y="260538"/>
                    <a:pt x="218964" y="257284"/>
                  </a:cubicBezTo>
                  <a:cubicBezTo>
                    <a:pt x="216018" y="253389"/>
                    <a:pt x="212456" y="250007"/>
                    <a:pt x="208420" y="247265"/>
                  </a:cubicBezTo>
                  <a:cubicBezTo>
                    <a:pt x="201067" y="242602"/>
                    <a:pt x="192163" y="241000"/>
                    <a:pt x="183643" y="242819"/>
                  </a:cubicBezTo>
                  <a:cubicBezTo>
                    <a:pt x="181593" y="243191"/>
                    <a:pt x="179710" y="243998"/>
                    <a:pt x="179710" y="246663"/>
                  </a:cubicBezTo>
                  <a:cubicBezTo>
                    <a:pt x="179710" y="247572"/>
                    <a:pt x="179082" y="248482"/>
                    <a:pt x="179082" y="249392"/>
                  </a:cubicBezTo>
                  <a:cubicBezTo>
                    <a:pt x="179082" y="259551"/>
                    <a:pt x="176904" y="269326"/>
                    <a:pt x="174291" y="279089"/>
                  </a:cubicBezTo>
                  <a:cubicBezTo>
                    <a:pt x="172254" y="286686"/>
                    <a:pt x="170652" y="294373"/>
                    <a:pt x="167975" y="301803"/>
                  </a:cubicBezTo>
                  <a:cubicBezTo>
                    <a:pt x="164772" y="310771"/>
                    <a:pt x="158968" y="318573"/>
                    <a:pt x="151320" y="324236"/>
                  </a:cubicBezTo>
                  <a:cubicBezTo>
                    <a:pt x="148924" y="326055"/>
                    <a:pt x="146823" y="328195"/>
                    <a:pt x="144607" y="330168"/>
                  </a:cubicBezTo>
                  <a:cubicBezTo>
                    <a:pt x="136177" y="337701"/>
                    <a:pt x="125928" y="341121"/>
                    <a:pt x="115384" y="343940"/>
                  </a:cubicBezTo>
                  <a:cubicBezTo>
                    <a:pt x="109170" y="345644"/>
                    <a:pt x="102790" y="346682"/>
                    <a:pt x="96359" y="347053"/>
                  </a:cubicBezTo>
                  <a:cubicBezTo>
                    <a:pt x="91491" y="347284"/>
                    <a:pt x="86661" y="347937"/>
                    <a:pt x="81921" y="349026"/>
                  </a:cubicBezTo>
                  <a:cubicBezTo>
                    <a:pt x="76963" y="350218"/>
                    <a:pt x="71928" y="349859"/>
                    <a:pt x="66944" y="350628"/>
                  </a:cubicBezTo>
                  <a:cubicBezTo>
                    <a:pt x="54876" y="352460"/>
                    <a:pt x="43166" y="355445"/>
                    <a:pt x="32238" y="360774"/>
                  </a:cubicBezTo>
                  <a:cubicBezTo>
                    <a:pt x="21002" y="366270"/>
                    <a:pt x="10587" y="373099"/>
                    <a:pt x="2310" y="382746"/>
                  </a:cubicBezTo>
                  <a:cubicBezTo>
                    <a:pt x="1209" y="383873"/>
                    <a:pt x="43" y="384924"/>
                    <a:pt x="-1200" y="385885"/>
                  </a:cubicBezTo>
                  <a:cubicBezTo>
                    <a:pt x="-1546" y="385731"/>
                    <a:pt x="-1700" y="385321"/>
                    <a:pt x="-1546" y="384975"/>
                  </a:cubicBezTo>
                  <a:cubicBezTo>
                    <a:pt x="-1507" y="384872"/>
                    <a:pt x="-1430" y="384770"/>
                    <a:pt x="-1341" y="384706"/>
                  </a:cubicBezTo>
                  <a:cubicBezTo>
                    <a:pt x="7294" y="373842"/>
                    <a:pt x="18402" y="366257"/>
                    <a:pt x="30688" y="360057"/>
                  </a:cubicBezTo>
                  <a:cubicBezTo>
                    <a:pt x="45203" y="352716"/>
                    <a:pt x="60718" y="349744"/>
                    <a:pt x="76809" y="348206"/>
                  </a:cubicBezTo>
                  <a:cubicBezTo>
                    <a:pt x="93284" y="346605"/>
                    <a:pt x="109888" y="345362"/>
                    <a:pt x="125646" y="339456"/>
                  </a:cubicBezTo>
                  <a:cubicBezTo>
                    <a:pt x="132385" y="337111"/>
                    <a:pt x="138611" y="333537"/>
                    <a:pt x="144017" y="328886"/>
                  </a:cubicBezTo>
                  <a:cubicBezTo>
                    <a:pt x="146721" y="326465"/>
                    <a:pt x="149514" y="324134"/>
                    <a:pt x="152332" y="321840"/>
                  </a:cubicBezTo>
                  <a:cubicBezTo>
                    <a:pt x="158046" y="317279"/>
                    <a:pt x="162543" y="311386"/>
                    <a:pt x="165451" y="304686"/>
                  </a:cubicBezTo>
                  <a:cubicBezTo>
                    <a:pt x="167257" y="300471"/>
                    <a:pt x="168769" y="296141"/>
                    <a:pt x="169961" y="291708"/>
                  </a:cubicBezTo>
                  <a:cubicBezTo>
                    <a:pt x="174355" y="275873"/>
                    <a:pt x="177391" y="259705"/>
                    <a:pt x="179031" y="243358"/>
                  </a:cubicBezTo>
                  <a:cubicBezTo>
                    <a:pt x="182875" y="204155"/>
                    <a:pt x="195571" y="167616"/>
                    <a:pt x="213724" y="132808"/>
                  </a:cubicBezTo>
                  <a:cubicBezTo>
                    <a:pt x="224140" y="112822"/>
                    <a:pt x="236785" y="94374"/>
                    <a:pt x="250250" y="76361"/>
                  </a:cubicBezTo>
                  <a:cubicBezTo>
                    <a:pt x="255964" y="68763"/>
                    <a:pt x="263446" y="62742"/>
                    <a:pt x="269685" y="55580"/>
                  </a:cubicBezTo>
                  <a:cubicBezTo>
                    <a:pt x="275745" y="48470"/>
                    <a:pt x="282714" y="42205"/>
                    <a:pt x="290414" y="36927"/>
                  </a:cubicBezTo>
                  <a:cubicBezTo>
                    <a:pt x="296063" y="33084"/>
                    <a:pt x="301316" y="28805"/>
                    <a:pt x="306876" y="24897"/>
                  </a:cubicBezTo>
                  <a:cubicBezTo>
                    <a:pt x="316024" y="18351"/>
                    <a:pt x="326286" y="13533"/>
                    <a:pt x="337162" y="10676"/>
                  </a:cubicBezTo>
                  <a:cubicBezTo>
                    <a:pt x="349090" y="7602"/>
                    <a:pt x="360979" y="4348"/>
                    <a:pt x="372893" y="1234"/>
                  </a:cubicBezTo>
                  <a:cubicBezTo>
                    <a:pt x="379978" y="-457"/>
                    <a:pt x="387255" y="-1238"/>
                    <a:pt x="394532" y="-1097"/>
                  </a:cubicBezTo>
                  <a:cubicBezTo>
                    <a:pt x="419348" y="-1097"/>
                    <a:pt x="444163" y="-982"/>
                    <a:pt x="468979" y="-1482"/>
                  </a:cubicBezTo>
                  <a:cubicBezTo>
                    <a:pt x="485634" y="-1815"/>
                    <a:pt x="502174" y="-1110"/>
                    <a:pt x="518764" y="-1353"/>
                  </a:cubicBezTo>
                  <a:cubicBezTo>
                    <a:pt x="521301" y="-1392"/>
                    <a:pt x="523825" y="-1289"/>
                    <a:pt x="526349" y="-1020"/>
                  </a:cubicBezTo>
                  <a:cubicBezTo>
                    <a:pt x="543977" y="709"/>
                    <a:pt x="561708" y="1068"/>
                    <a:pt x="579388" y="43"/>
                  </a:cubicBezTo>
                  <a:cubicBezTo>
                    <a:pt x="587075" y="-341"/>
                    <a:pt x="594851" y="-803"/>
                    <a:pt x="602589" y="-1033"/>
                  </a:cubicBezTo>
                  <a:cubicBezTo>
                    <a:pt x="610558" y="-1264"/>
                    <a:pt x="618309" y="440"/>
                    <a:pt x="626047" y="2016"/>
                  </a:cubicBezTo>
                  <a:cubicBezTo>
                    <a:pt x="653579" y="7615"/>
                    <a:pt x="679714" y="17620"/>
                    <a:pt x="705824" y="27639"/>
                  </a:cubicBezTo>
                  <a:cubicBezTo>
                    <a:pt x="712601" y="30201"/>
                    <a:pt x="718533" y="34659"/>
                    <a:pt x="724810" y="38311"/>
                  </a:cubicBezTo>
                  <a:cubicBezTo>
                    <a:pt x="742464" y="48560"/>
                    <a:pt x="759132" y="60270"/>
                    <a:pt x="775659" y="72235"/>
                  </a:cubicBezTo>
                  <a:cubicBezTo>
                    <a:pt x="784589" y="78756"/>
                    <a:pt x="792788" y="86225"/>
                    <a:pt x="800129" y="94489"/>
                  </a:cubicBezTo>
                  <a:cubicBezTo>
                    <a:pt x="811454" y="107057"/>
                    <a:pt x="821716" y="120522"/>
                    <a:pt x="833144" y="133013"/>
                  </a:cubicBezTo>
                  <a:cubicBezTo>
                    <a:pt x="836808" y="137151"/>
                    <a:pt x="839998" y="141673"/>
                    <a:pt x="842675" y="146503"/>
                  </a:cubicBezTo>
                  <a:cubicBezTo>
                    <a:pt x="836090" y="146132"/>
                    <a:pt x="829505" y="147323"/>
                    <a:pt x="823458" y="149975"/>
                  </a:cubicBezTo>
                  <a:cubicBezTo>
                    <a:pt x="816579" y="152909"/>
                    <a:pt x="810724" y="157816"/>
                    <a:pt x="806611" y="164068"/>
                  </a:cubicBezTo>
                  <a:cubicBezTo>
                    <a:pt x="803857" y="168321"/>
                    <a:pt x="800436" y="169192"/>
                    <a:pt x="795658" y="167911"/>
                  </a:cubicBezTo>
                  <a:cubicBezTo>
                    <a:pt x="781898" y="164298"/>
                    <a:pt x="767895" y="161672"/>
                    <a:pt x="753764" y="160058"/>
                  </a:cubicBezTo>
                  <a:cubicBezTo>
                    <a:pt x="748845" y="159545"/>
                    <a:pt x="744271" y="157316"/>
                    <a:pt x="740850" y="153754"/>
                  </a:cubicBezTo>
                  <a:cubicBezTo>
                    <a:pt x="733702" y="146413"/>
                    <a:pt x="726758" y="138829"/>
                    <a:pt x="718507" y="132590"/>
                  </a:cubicBezTo>
                  <a:cubicBezTo>
                    <a:pt x="716316" y="130732"/>
                    <a:pt x="714792" y="128209"/>
                    <a:pt x="714151" y="125416"/>
                  </a:cubicBezTo>
                  <a:cubicBezTo>
                    <a:pt x="712588" y="120291"/>
                    <a:pt x="709962" y="116038"/>
                    <a:pt x="704773" y="113591"/>
                  </a:cubicBezTo>
                  <a:cubicBezTo>
                    <a:pt x="700648" y="111643"/>
                    <a:pt x="696805" y="109094"/>
                    <a:pt x="692795" y="106852"/>
                  </a:cubicBezTo>
                  <a:cubicBezTo>
                    <a:pt x="690348" y="105494"/>
                    <a:pt x="689553" y="104072"/>
                    <a:pt x="692449" y="102022"/>
                  </a:cubicBezTo>
                  <a:cubicBezTo>
                    <a:pt x="696459" y="99178"/>
                    <a:pt x="696100" y="96193"/>
                    <a:pt x="691411" y="94207"/>
                  </a:cubicBezTo>
                  <a:cubicBezTo>
                    <a:pt x="685595" y="91747"/>
                    <a:pt x="679637" y="89621"/>
                    <a:pt x="673834" y="87109"/>
                  </a:cubicBezTo>
                  <a:cubicBezTo>
                    <a:pt x="653335" y="78359"/>
                    <a:pt x="632171" y="71223"/>
                    <a:pt x="610558" y="65791"/>
                  </a:cubicBezTo>
                  <a:cubicBezTo>
                    <a:pt x="602128" y="63613"/>
                    <a:pt x="593557" y="62230"/>
                    <a:pt x="584935" y="60897"/>
                  </a:cubicBezTo>
                  <a:cubicBezTo>
                    <a:pt x="581784" y="60167"/>
                    <a:pt x="578478" y="61320"/>
                    <a:pt x="576467" y="63857"/>
                  </a:cubicBezTo>
                  <a:cubicBezTo>
                    <a:pt x="573559" y="67393"/>
                    <a:pt x="574200" y="69532"/>
                    <a:pt x="578658" y="70403"/>
                  </a:cubicBezTo>
                  <a:cubicBezTo>
                    <a:pt x="585333" y="71685"/>
                    <a:pt x="592110" y="72415"/>
                    <a:pt x="598708" y="74080"/>
                  </a:cubicBezTo>
                  <a:cubicBezTo>
                    <a:pt x="600053" y="74413"/>
                    <a:pt x="602474" y="73965"/>
                    <a:pt x="601962" y="76758"/>
                  </a:cubicBezTo>
                  <a:cubicBezTo>
                    <a:pt x="600053" y="78039"/>
                    <a:pt x="598003" y="77616"/>
                    <a:pt x="596004" y="77193"/>
                  </a:cubicBezTo>
                  <a:cubicBezTo>
                    <a:pt x="580951" y="74157"/>
                    <a:pt x="565577" y="73132"/>
                    <a:pt x="550255" y="74144"/>
                  </a:cubicBezTo>
                  <a:cubicBezTo>
                    <a:pt x="543285" y="74516"/>
                    <a:pt x="536393" y="73747"/>
                    <a:pt x="529487" y="74067"/>
                  </a:cubicBezTo>
                  <a:cubicBezTo>
                    <a:pt x="511065" y="74900"/>
                    <a:pt x="492565" y="73350"/>
                    <a:pt x="474206" y="75092"/>
                  </a:cubicBezTo>
                  <a:cubicBezTo>
                    <a:pt x="458833" y="76553"/>
                    <a:pt x="443613" y="74029"/>
                    <a:pt x="428303" y="74900"/>
                  </a:cubicBezTo>
                  <a:cubicBezTo>
                    <a:pt x="410085" y="75925"/>
                    <a:pt x="392136" y="78180"/>
                    <a:pt x="374995" y="84919"/>
                  </a:cubicBezTo>
                  <a:cubicBezTo>
                    <a:pt x="350653" y="94476"/>
                    <a:pt x="331205" y="110273"/>
                    <a:pt x="314781" y="130374"/>
                  </a:cubicBezTo>
                  <a:cubicBezTo>
                    <a:pt x="304839" y="142544"/>
                    <a:pt x="296486" y="155715"/>
                    <a:pt x="288249" y="169013"/>
                  </a:cubicBezTo>
                  <a:cubicBezTo>
                    <a:pt x="286737" y="171447"/>
                    <a:pt x="285981" y="174240"/>
                    <a:pt x="284597" y="176700"/>
                  </a:cubicBezTo>
                  <a:cubicBezTo>
                    <a:pt x="283354" y="178327"/>
                    <a:pt x="283034" y="180646"/>
                    <a:pt x="280677" y="181158"/>
                  </a:cubicBezTo>
                  <a:close/>
                </a:path>
              </a:pathLst>
            </a:custGeom>
            <a:solidFill>
              <a:srgbClr val="020202"/>
            </a:solidFill>
            <a:ln w="1280" cap="flat">
              <a:noFill/>
              <a:prstDash val="solid"/>
              <a:miter/>
            </a:ln>
          </p:spPr>
          <p:txBody>
            <a:bodyPr rtlCol="0" anchor="ctr"/>
            <a:lstStyle/>
            <a:p>
              <a:endParaRPr lang="es-CO"/>
            </a:p>
          </p:txBody>
        </p:sp>
        <p:sp>
          <p:nvSpPr>
            <p:cNvPr id="210" name="Freeform: Shape 209">
              <a:extLst>
                <a:ext uri="{FF2B5EF4-FFF2-40B4-BE49-F238E27FC236}">
                  <a16:creationId xmlns:a16="http://schemas.microsoft.com/office/drawing/2014/main" id="{0447E4EF-923C-A866-B42C-BB1F9EC17CEA}"/>
                </a:ext>
              </a:extLst>
            </p:cNvPr>
            <p:cNvSpPr/>
            <p:nvPr/>
          </p:nvSpPr>
          <p:spPr>
            <a:xfrm>
              <a:off x="-1422345" y="-256889"/>
              <a:ext cx="591815" cy="400403"/>
            </a:xfrm>
            <a:custGeom>
              <a:avLst/>
              <a:gdLst>
                <a:gd name="connsiteX0" fmla="*/ 552406 w 591815"/>
                <a:gd name="connsiteY0" fmla="*/ 311141 h 400403"/>
                <a:gd name="connsiteX1" fmla="*/ 567639 w 591815"/>
                <a:gd name="connsiteY1" fmla="*/ 281675 h 400403"/>
                <a:gd name="connsiteX2" fmla="*/ 576710 w 591815"/>
                <a:gd name="connsiteY2" fmla="*/ 255873 h 400403"/>
                <a:gd name="connsiteX3" fmla="*/ 575762 w 591815"/>
                <a:gd name="connsiteY3" fmla="*/ 252106 h 400403"/>
                <a:gd name="connsiteX4" fmla="*/ 574762 w 591815"/>
                <a:gd name="connsiteY4" fmla="*/ 246559 h 400403"/>
                <a:gd name="connsiteX5" fmla="*/ 581475 w 591815"/>
                <a:gd name="connsiteY5" fmla="*/ 226419 h 400403"/>
                <a:gd name="connsiteX6" fmla="*/ 583500 w 591815"/>
                <a:gd name="connsiteY6" fmla="*/ 221653 h 400403"/>
                <a:gd name="connsiteX7" fmla="*/ 581821 w 591815"/>
                <a:gd name="connsiteY7" fmla="*/ 213787 h 400403"/>
                <a:gd name="connsiteX8" fmla="*/ 554238 w 591815"/>
                <a:gd name="connsiteY8" fmla="*/ 208189 h 400403"/>
                <a:gd name="connsiteX9" fmla="*/ 524029 w 591815"/>
                <a:gd name="connsiteY9" fmla="*/ 230365 h 400403"/>
                <a:gd name="connsiteX10" fmla="*/ 496267 w 591815"/>
                <a:gd name="connsiteY10" fmla="*/ 270862 h 400403"/>
                <a:gd name="connsiteX11" fmla="*/ 479817 w 591815"/>
                <a:gd name="connsiteY11" fmla="*/ 299393 h 400403"/>
                <a:gd name="connsiteX12" fmla="*/ 471618 w 591815"/>
                <a:gd name="connsiteY12" fmla="*/ 316970 h 400403"/>
                <a:gd name="connsiteX13" fmla="*/ 463213 w 591815"/>
                <a:gd name="connsiteY13" fmla="*/ 343990 h 400403"/>
                <a:gd name="connsiteX14" fmla="*/ 454348 w 591815"/>
                <a:gd name="connsiteY14" fmla="*/ 349114 h 400403"/>
                <a:gd name="connsiteX15" fmla="*/ 443740 w 591815"/>
                <a:gd name="connsiteY15" fmla="*/ 347167 h 400403"/>
                <a:gd name="connsiteX16" fmla="*/ 439166 w 591815"/>
                <a:gd name="connsiteY16" fmla="*/ 350113 h 400403"/>
                <a:gd name="connsiteX17" fmla="*/ 442536 w 591815"/>
                <a:gd name="connsiteY17" fmla="*/ 356686 h 400403"/>
                <a:gd name="connsiteX18" fmla="*/ 445367 w 591815"/>
                <a:gd name="connsiteY18" fmla="*/ 356788 h 400403"/>
                <a:gd name="connsiteX19" fmla="*/ 441780 w 591815"/>
                <a:gd name="connsiteY19" fmla="*/ 359350 h 400403"/>
                <a:gd name="connsiteX20" fmla="*/ 362926 w 591815"/>
                <a:gd name="connsiteY20" fmla="*/ 381950 h 400403"/>
                <a:gd name="connsiteX21" fmla="*/ 311206 w 591815"/>
                <a:gd name="connsiteY21" fmla="*/ 391494 h 400403"/>
                <a:gd name="connsiteX22" fmla="*/ 266686 w 591815"/>
                <a:gd name="connsiteY22" fmla="*/ 398310 h 400403"/>
                <a:gd name="connsiteX23" fmla="*/ 253875 w 591815"/>
                <a:gd name="connsiteY23" fmla="*/ 398822 h 400403"/>
                <a:gd name="connsiteX24" fmla="*/ 201745 w 591815"/>
                <a:gd name="connsiteY24" fmla="*/ 397862 h 400403"/>
                <a:gd name="connsiteX25" fmla="*/ 133845 w 591815"/>
                <a:gd name="connsiteY25" fmla="*/ 383180 h 400403"/>
                <a:gd name="connsiteX26" fmla="*/ 94834 w 591815"/>
                <a:gd name="connsiteY26" fmla="*/ 368370 h 400403"/>
                <a:gd name="connsiteX27" fmla="*/ 65483 w 591815"/>
                <a:gd name="connsiteY27" fmla="*/ 345847 h 400403"/>
                <a:gd name="connsiteX28" fmla="*/ 12661 w 591815"/>
                <a:gd name="connsiteY28" fmla="*/ 259729 h 400403"/>
                <a:gd name="connsiteX29" fmla="*/ 734 w 591815"/>
                <a:gd name="connsiteY29" fmla="*/ 208560 h 400403"/>
                <a:gd name="connsiteX30" fmla="*/ -1060 w 591815"/>
                <a:gd name="connsiteY30" fmla="*/ 135176 h 400403"/>
                <a:gd name="connsiteX31" fmla="*/ 670 w 591815"/>
                <a:gd name="connsiteY31" fmla="*/ 84994 h 400403"/>
                <a:gd name="connsiteX32" fmla="*/ 4513 w 591815"/>
                <a:gd name="connsiteY32" fmla="*/ 63112 h 400403"/>
                <a:gd name="connsiteX33" fmla="*/ 7652 w 591815"/>
                <a:gd name="connsiteY33" fmla="*/ 59474 h 400403"/>
                <a:gd name="connsiteX34" fmla="*/ 7934 w 591815"/>
                <a:gd name="connsiteY34" fmla="*/ 64880 h 400403"/>
                <a:gd name="connsiteX35" fmla="*/ 4411 w 591815"/>
                <a:gd name="connsiteY35" fmla="*/ 101508 h 400403"/>
                <a:gd name="connsiteX36" fmla="*/ 2540 w 591815"/>
                <a:gd name="connsiteY36" fmla="*/ 156418 h 400403"/>
                <a:gd name="connsiteX37" fmla="*/ 3335 w 591815"/>
                <a:gd name="connsiteY37" fmla="*/ 174853 h 400403"/>
                <a:gd name="connsiteX38" fmla="*/ 11431 w 591815"/>
                <a:gd name="connsiteY38" fmla="*/ 241883 h 400403"/>
                <a:gd name="connsiteX39" fmla="*/ 12943 w 591815"/>
                <a:gd name="connsiteY39" fmla="*/ 246866 h 400403"/>
                <a:gd name="connsiteX40" fmla="*/ 22782 w 591815"/>
                <a:gd name="connsiteY40" fmla="*/ 268274 h 400403"/>
                <a:gd name="connsiteX41" fmla="*/ 27241 w 591815"/>
                <a:gd name="connsiteY41" fmla="*/ 273014 h 400403"/>
                <a:gd name="connsiteX42" fmla="*/ 42614 w 591815"/>
                <a:gd name="connsiteY42" fmla="*/ 296177 h 400403"/>
                <a:gd name="connsiteX43" fmla="*/ 46163 w 591815"/>
                <a:gd name="connsiteY43" fmla="*/ 310385 h 400403"/>
                <a:gd name="connsiteX44" fmla="*/ 64445 w 591815"/>
                <a:gd name="connsiteY44" fmla="*/ 331127 h 400403"/>
                <a:gd name="connsiteX45" fmla="*/ 69992 w 591815"/>
                <a:gd name="connsiteY45" fmla="*/ 335585 h 400403"/>
                <a:gd name="connsiteX46" fmla="*/ 82343 w 591815"/>
                <a:gd name="connsiteY46" fmla="*/ 352804 h 400403"/>
                <a:gd name="connsiteX47" fmla="*/ 90568 w 591815"/>
                <a:gd name="connsiteY47" fmla="*/ 361887 h 400403"/>
                <a:gd name="connsiteX48" fmla="*/ 167308 w 591815"/>
                <a:gd name="connsiteY48" fmla="*/ 389201 h 400403"/>
                <a:gd name="connsiteX49" fmla="*/ 196390 w 591815"/>
                <a:gd name="connsiteY49" fmla="*/ 393314 h 400403"/>
                <a:gd name="connsiteX50" fmla="*/ 233325 w 591815"/>
                <a:gd name="connsiteY50" fmla="*/ 394403 h 400403"/>
                <a:gd name="connsiteX51" fmla="*/ 312397 w 591815"/>
                <a:gd name="connsiteY51" fmla="*/ 387472 h 400403"/>
                <a:gd name="connsiteX52" fmla="*/ 372778 w 591815"/>
                <a:gd name="connsiteY52" fmla="*/ 375365 h 400403"/>
                <a:gd name="connsiteX53" fmla="*/ 380336 w 591815"/>
                <a:gd name="connsiteY53" fmla="*/ 367460 h 400403"/>
                <a:gd name="connsiteX54" fmla="*/ 373290 w 591815"/>
                <a:gd name="connsiteY54" fmla="*/ 335982 h 400403"/>
                <a:gd name="connsiteX55" fmla="*/ 370728 w 591815"/>
                <a:gd name="connsiteY55" fmla="*/ 332600 h 400403"/>
                <a:gd name="connsiteX56" fmla="*/ 373969 w 591815"/>
                <a:gd name="connsiteY56" fmla="*/ 323286 h 400403"/>
                <a:gd name="connsiteX57" fmla="*/ 443701 w 591815"/>
                <a:gd name="connsiteY57" fmla="*/ 296075 h 400403"/>
                <a:gd name="connsiteX58" fmla="*/ 453284 w 591815"/>
                <a:gd name="connsiteY58" fmla="*/ 290950 h 400403"/>
                <a:gd name="connsiteX59" fmla="*/ 454476 w 591815"/>
                <a:gd name="connsiteY59" fmla="*/ 290694 h 400403"/>
                <a:gd name="connsiteX60" fmla="*/ 453195 w 591815"/>
                <a:gd name="connsiteY60" fmla="*/ 290963 h 400403"/>
                <a:gd name="connsiteX61" fmla="*/ 425279 w 591815"/>
                <a:gd name="connsiteY61" fmla="*/ 303467 h 400403"/>
                <a:gd name="connsiteX62" fmla="*/ 403499 w 591815"/>
                <a:gd name="connsiteY62" fmla="*/ 311346 h 400403"/>
                <a:gd name="connsiteX63" fmla="*/ 372688 w 591815"/>
                <a:gd name="connsiteY63" fmla="*/ 321839 h 400403"/>
                <a:gd name="connsiteX64" fmla="*/ 359210 w 591815"/>
                <a:gd name="connsiteY64" fmla="*/ 323581 h 400403"/>
                <a:gd name="connsiteX65" fmla="*/ 338533 w 591815"/>
                <a:gd name="connsiteY65" fmla="*/ 324363 h 400403"/>
                <a:gd name="connsiteX66" fmla="*/ 330090 w 591815"/>
                <a:gd name="connsiteY66" fmla="*/ 324209 h 400403"/>
                <a:gd name="connsiteX67" fmla="*/ 329039 w 591815"/>
                <a:gd name="connsiteY67" fmla="*/ 323120 h 400403"/>
                <a:gd name="connsiteX68" fmla="*/ 329782 w 591815"/>
                <a:gd name="connsiteY68" fmla="*/ 321839 h 400403"/>
                <a:gd name="connsiteX69" fmla="*/ 345656 w 591815"/>
                <a:gd name="connsiteY69" fmla="*/ 319738 h 400403"/>
                <a:gd name="connsiteX70" fmla="*/ 369857 w 591815"/>
                <a:gd name="connsiteY70" fmla="*/ 313703 h 400403"/>
                <a:gd name="connsiteX71" fmla="*/ 416388 w 591815"/>
                <a:gd name="connsiteY71" fmla="*/ 297625 h 400403"/>
                <a:gd name="connsiteX72" fmla="*/ 462316 w 591815"/>
                <a:gd name="connsiteY72" fmla="*/ 277357 h 400403"/>
                <a:gd name="connsiteX73" fmla="*/ 469414 w 591815"/>
                <a:gd name="connsiteY73" fmla="*/ 272720 h 400403"/>
                <a:gd name="connsiteX74" fmla="*/ 479510 w 591815"/>
                <a:gd name="connsiteY74" fmla="*/ 265904 h 400403"/>
                <a:gd name="connsiteX75" fmla="*/ 483148 w 591815"/>
                <a:gd name="connsiteY75" fmla="*/ 263508 h 400403"/>
                <a:gd name="connsiteX76" fmla="*/ 484134 w 591815"/>
                <a:gd name="connsiteY76" fmla="*/ 262765 h 400403"/>
                <a:gd name="connsiteX77" fmla="*/ 488772 w 591815"/>
                <a:gd name="connsiteY77" fmla="*/ 258832 h 400403"/>
                <a:gd name="connsiteX78" fmla="*/ 489733 w 591815"/>
                <a:gd name="connsiteY78" fmla="*/ 258102 h 400403"/>
                <a:gd name="connsiteX79" fmla="*/ 492295 w 591815"/>
                <a:gd name="connsiteY79" fmla="*/ 255834 h 400403"/>
                <a:gd name="connsiteX80" fmla="*/ 492962 w 591815"/>
                <a:gd name="connsiteY80" fmla="*/ 254925 h 400403"/>
                <a:gd name="connsiteX81" fmla="*/ 493679 w 591815"/>
                <a:gd name="connsiteY81" fmla="*/ 254092 h 400403"/>
                <a:gd name="connsiteX82" fmla="*/ 494063 w 591815"/>
                <a:gd name="connsiteY82" fmla="*/ 253708 h 400403"/>
                <a:gd name="connsiteX83" fmla="*/ 494832 w 591815"/>
                <a:gd name="connsiteY83" fmla="*/ 252939 h 400403"/>
                <a:gd name="connsiteX84" fmla="*/ 495216 w 591815"/>
                <a:gd name="connsiteY84" fmla="*/ 252542 h 400403"/>
                <a:gd name="connsiteX85" fmla="*/ 495972 w 591815"/>
                <a:gd name="connsiteY85" fmla="*/ 251747 h 400403"/>
                <a:gd name="connsiteX86" fmla="*/ 496356 w 591815"/>
                <a:gd name="connsiteY86" fmla="*/ 251337 h 400403"/>
                <a:gd name="connsiteX87" fmla="*/ 497138 w 591815"/>
                <a:gd name="connsiteY87" fmla="*/ 250479 h 400403"/>
                <a:gd name="connsiteX88" fmla="*/ 497561 w 591815"/>
                <a:gd name="connsiteY88" fmla="*/ 250031 h 400403"/>
                <a:gd name="connsiteX89" fmla="*/ 500930 w 591815"/>
                <a:gd name="connsiteY89" fmla="*/ 246187 h 400403"/>
                <a:gd name="connsiteX90" fmla="*/ 501635 w 591815"/>
                <a:gd name="connsiteY90" fmla="*/ 245175 h 400403"/>
                <a:gd name="connsiteX91" fmla="*/ 503313 w 591815"/>
                <a:gd name="connsiteY91" fmla="*/ 242613 h 400403"/>
                <a:gd name="connsiteX92" fmla="*/ 503979 w 591815"/>
                <a:gd name="connsiteY92" fmla="*/ 241537 h 400403"/>
                <a:gd name="connsiteX93" fmla="*/ 508860 w 591815"/>
                <a:gd name="connsiteY93" fmla="*/ 230006 h 400403"/>
                <a:gd name="connsiteX94" fmla="*/ 509309 w 591815"/>
                <a:gd name="connsiteY94" fmla="*/ 228559 h 400403"/>
                <a:gd name="connsiteX95" fmla="*/ 511205 w 591815"/>
                <a:gd name="connsiteY95" fmla="*/ 216490 h 400403"/>
                <a:gd name="connsiteX96" fmla="*/ 511871 w 591815"/>
                <a:gd name="connsiteY96" fmla="*/ 189125 h 400403"/>
                <a:gd name="connsiteX97" fmla="*/ 510116 w 591815"/>
                <a:gd name="connsiteY97" fmla="*/ 158096 h 400403"/>
                <a:gd name="connsiteX98" fmla="*/ 509757 w 591815"/>
                <a:gd name="connsiteY98" fmla="*/ 156623 h 400403"/>
                <a:gd name="connsiteX99" fmla="*/ 508873 w 591815"/>
                <a:gd name="connsiteY99" fmla="*/ 152395 h 400403"/>
                <a:gd name="connsiteX100" fmla="*/ 489951 w 591815"/>
                <a:gd name="connsiteY100" fmla="*/ 110450 h 400403"/>
                <a:gd name="connsiteX101" fmla="*/ 463751 w 591815"/>
                <a:gd name="connsiteY101" fmla="*/ 78819 h 400403"/>
                <a:gd name="connsiteX102" fmla="*/ 429852 w 591815"/>
                <a:gd name="connsiteY102" fmla="*/ 48763 h 400403"/>
                <a:gd name="connsiteX103" fmla="*/ 427175 w 591815"/>
                <a:gd name="connsiteY103" fmla="*/ 44920 h 400403"/>
                <a:gd name="connsiteX104" fmla="*/ 444714 w 591815"/>
                <a:gd name="connsiteY104" fmla="*/ 49263 h 400403"/>
                <a:gd name="connsiteX105" fmla="*/ 447968 w 591815"/>
                <a:gd name="connsiteY105" fmla="*/ 53785 h 400403"/>
                <a:gd name="connsiteX106" fmla="*/ 475166 w 591815"/>
                <a:gd name="connsiteY106" fmla="*/ 79062 h 400403"/>
                <a:gd name="connsiteX107" fmla="*/ 523235 w 591815"/>
                <a:gd name="connsiteY107" fmla="*/ 53004 h 400403"/>
                <a:gd name="connsiteX108" fmla="*/ 523606 w 591815"/>
                <a:gd name="connsiteY108" fmla="*/ 51633 h 400403"/>
                <a:gd name="connsiteX109" fmla="*/ 520621 w 591815"/>
                <a:gd name="connsiteY109" fmla="*/ 33185 h 400403"/>
                <a:gd name="connsiteX110" fmla="*/ 500597 w 591815"/>
                <a:gd name="connsiteY110" fmla="*/ 3872 h 400403"/>
                <a:gd name="connsiteX111" fmla="*/ 499316 w 591815"/>
                <a:gd name="connsiteY111" fmla="*/ -1573 h 400403"/>
                <a:gd name="connsiteX112" fmla="*/ 513921 w 591815"/>
                <a:gd name="connsiteY112" fmla="*/ 19335 h 400403"/>
                <a:gd name="connsiteX113" fmla="*/ 535623 w 591815"/>
                <a:gd name="connsiteY113" fmla="*/ 49839 h 400403"/>
                <a:gd name="connsiteX114" fmla="*/ 544720 w 591815"/>
                <a:gd name="connsiteY114" fmla="*/ 63688 h 400403"/>
                <a:gd name="connsiteX115" fmla="*/ 551407 w 591815"/>
                <a:gd name="connsiteY115" fmla="*/ 74578 h 400403"/>
                <a:gd name="connsiteX116" fmla="*/ 583807 w 591815"/>
                <a:gd name="connsiteY116" fmla="*/ 143094 h 400403"/>
                <a:gd name="connsiteX117" fmla="*/ 589572 w 591815"/>
                <a:gd name="connsiteY117" fmla="*/ 201719 h 400403"/>
                <a:gd name="connsiteX118" fmla="*/ 583295 w 591815"/>
                <a:gd name="connsiteY118" fmla="*/ 235233 h 400403"/>
                <a:gd name="connsiteX119" fmla="*/ 575018 w 591815"/>
                <a:gd name="connsiteY119" fmla="*/ 266365 h 400403"/>
                <a:gd name="connsiteX120" fmla="*/ 571803 w 591815"/>
                <a:gd name="connsiteY120" fmla="*/ 275769 h 400403"/>
                <a:gd name="connsiteX121" fmla="*/ 553534 w 591815"/>
                <a:gd name="connsiteY121" fmla="*/ 311039 h 400403"/>
                <a:gd name="connsiteX122" fmla="*/ 552406 w 591815"/>
                <a:gd name="connsiteY122" fmla="*/ 311141 h 400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591815" h="400403">
                  <a:moveTo>
                    <a:pt x="552406" y="311141"/>
                  </a:moveTo>
                  <a:cubicBezTo>
                    <a:pt x="557531" y="301315"/>
                    <a:pt x="562451" y="291437"/>
                    <a:pt x="567639" y="281675"/>
                  </a:cubicBezTo>
                  <a:cubicBezTo>
                    <a:pt x="571969" y="273514"/>
                    <a:pt x="574429" y="264738"/>
                    <a:pt x="576710" y="255873"/>
                  </a:cubicBezTo>
                  <a:cubicBezTo>
                    <a:pt x="577094" y="254387"/>
                    <a:pt x="577222" y="253131"/>
                    <a:pt x="575762" y="252106"/>
                  </a:cubicBezTo>
                  <a:cubicBezTo>
                    <a:pt x="573686" y="250620"/>
                    <a:pt x="573955" y="248570"/>
                    <a:pt x="574762" y="246559"/>
                  </a:cubicBezTo>
                  <a:cubicBezTo>
                    <a:pt x="577555" y="240051"/>
                    <a:pt x="579810" y="233312"/>
                    <a:pt x="581475" y="226419"/>
                  </a:cubicBezTo>
                  <a:cubicBezTo>
                    <a:pt x="581898" y="224728"/>
                    <a:pt x="582577" y="223127"/>
                    <a:pt x="583500" y="221653"/>
                  </a:cubicBezTo>
                  <a:cubicBezTo>
                    <a:pt x="585665" y="218015"/>
                    <a:pt x="585280" y="215991"/>
                    <a:pt x="581821" y="213787"/>
                  </a:cubicBezTo>
                  <a:cubicBezTo>
                    <a:pt x="573661" y="208522"/>
                    <a:pt x="563808" y="206523"/>
                    <a:pt x="554238" y="208189"/>
                  </a:cubicBezTo>
                  <a:cubicBezTo>
                    <a:pt x="540338" y="210354"/>
                    <a:pt x="531024" y="218899"/>
                    <a:pt x="524029" y="230365"/>
                  </a:cubicBezTo>
                  <a:cubicBezTo>
                    <a:pt x="515497" y="244342"/>
                    <a:pt x="506221" y="257858"/>
                    <a:pt x="496267" y="270862"/>
                  </a:cubicBezTo>
                  <a:cubicBezTo>
                    <a:pt x="489528" y="279676"/>
                    <a:pt x="483571" y="288798"/>
                    <a:pt x="479817" y="299393"/>
                  </a:cubicBezTo>
                  <a:cubicBezTo>
                    <a:pt x="477677" y="305466"/>
                    <a:pt x="474078" y="310923"/>
                    <a:pt x="471618" y="316970"/>
                  </a:cubicBezTo>
                  <a:cubicBezTo>
                    <a:pt x="467941" y="325682"/>
                    <a:pt x="465122" y="334727"/>
                    <a:pt x="463213" y="343990"/>
                  </a:cubicBezTo>
                  <a:cubicBezTo>
                    <a:pt x="462188" y="349114"/>
                    <a:pt x="459511" y="350805"/>
                    <a:pt x="454348" y="349114"/>
                  </a:cubicBezTo>
                  <a:cubicBezTo>
                    <a:pt x="450889" y="347987"/>
                    <a:pt x="447481" y="346898"/>
                    <a:pt x="443740" y="347167"/>
                  </a:cubicBezTo>
                  <a:cubicBezTo>
                    <a:pt x="441818" y="347308"/>
                    <a:pt x="440089" y="348422"/>
                    <a:pt x="439166" y="350113"/>
                  </a:cubicBezTo>
                  <a:cubicBezTo>
                    <a:pt x="437091" y="353380"/>
                    <a:pt x="438692" y="356417"/>
                    <a:pt x="442536" y="356686"/>
                  </a:cubicBezTo>
                  <a:cubicBezTo>
                    <a:pt x="443471" y="356686"/>
                    <a:pt x="444419" y="356686"/>
                    <a:pt x="445367" y="356788"/>
                  </a:cubicBezTo>
                  <a:cubicBezTo>
                    <a:pt x="444995" y="358787"/>
                    <a:pt x="443228" y="358928"/>
                    <a:pt x="441780" y="359350"/>
                  </a:cubicBezTo>
                  <a:cubicBezTo>
                    <a:pt x="415555" y="367037"/>
                    <a:pt x="389497" y="375403"/>
                    <a:pt x="362926" y="381950"/>
                  </a:cubicBezTo>
                  <a:cubicBezTo>
                    <a:pt x="345912" y="386254"/>
                    <a:pt x="328629" y="389444"/>
                    <a:pt x="311206" y="391494"/>
                  </a:cubicBezTo>
                  <a:cubicBezTo>
                    <a:pt x="296306" y="393173"/>
                    <a:pt x="281663" y="396888"/>
                    <a:pt x="266686" y="398310"/>
                  </a:cubicBezTo>
                  <a:cubicBezTo>
                    <a:pt x="262420" y="398720"/>
                    <a:pt x="258167" y="398822"/>
                    <a:pt x="253875" y="398822"/>
                  </a:cubicBezTo>
                  <a:cubicBezTo>
                    <a:pt x="236490" y="398822"/>
                    <a:pt x="219117" y="398989"/>
                    <a:pt x="201745" y="397862"/>
                  </a:cubicBezTo>
                  <a:cubicBezTo>
                    <a:pt x="178505" y="396414"/>
                    <a:pt x="155611" y="391469"/>
                    <a:pt x="133845" y="383180"/>
                  </a:cubicBezTo>
                  <a:cubicBezTo>
                    <a:pt x="120854" y="378209"/>
                    <a:pt x="107607" y="374020"/>
                    <a:pt x="94834" y="368370"/>
                  </a:cubicBezTo>
                  <a:cubicBezTo>
                    <a:pt x="83073" y="363168"/>
                    <a:pt x="73797" y="355558"/>
                    <a:pt x="65483" y="345847"/>
                  </a:cubicBezTo>
                  <a:cubicBezTo>
                    <a:pt x="43178" y="319968"/>
                    <a:pt x="25229" y="291488"/>
                    <a:pt x="12661" y="259729"/>
                  </a:cubicBezTo>
                  <a:cubicBezTo>
                    <a:pt x="6179" y="243330"/>
                    <a:pt x="2835" y="226009"/>
                    <a:pt x="734" y="208560"/>
                  </a:cubicBezTo>
                  <a:cubicBezTo>
                    <a:pt x="-2200" y="184218"/>
                    <a:pt x="-1828" y="159646"/>
                    <a:pt x="-1060" y="135176"/>
                  </a:cubicBezTo>
                  <a:cubicBezTo>
                    <a:pt x="-586" y="118457"/>
                    <a:pt x="670" y="101751"/>
                    <a:pt x="670" y="84994"/>
                  </a:cubicBezTo>
                  <a:cubicBezTo>
                    <a:pt x="760" y="77538"/>
                    <a:pt x="2053" y="70145"/>
                    <a:pt x="4513" y="63112"/>
                  </a:cubicBezTo>
                  <a:cubicBezTo>
                    <a:pt x="5039" y="61511"/>
                    <a:pt x="5384" y="59627"/>
                    <a:pt x="7652" y="59474"/>
                  </a:cubicBezTo>
                  <a:cubicBezTo>
                    <a:pt x="9151" y="61190"/>
                    <a:pt x="8421" y="63099"/>
                    <a:pt x="7934" y="64880"/>
                  </a:cubicBezTo>
                  <a:cubicBezTo>
                    <a:pt x="4577" y="76884"/>
                    <a:pt x="4462" y="89106"/>
                    <a:pt x="4411" y="101508"/>
                  </a:cubicBezTo>
                  <a:cubicBezTo>
                    <a:pt x="4321" y="119803"/>
                    <a:pt x="3732" y="138136"/>
                    <a:pt x="2540" y="156418"/>
                  </a:cubicBezTo>
                  <a:cubicBezTo>
                    <a:pt x="2143" y="162606"/>
                    <a:pt x="3693" y="168665"/>
                    <a:pt x="3335" y="174853"/>
                  </a:cubicBezTo>
                  <a:cubicBezTo>
                    <a:pt x="2053" y="197670"/>
                    <a:pt x="5307" y="219962"/>
                    <a:pt x="11431" y="241883"/>
                  </a:cubicBezTo>
                  <a:cubicBezTo>
                    <a:pt x="11700" y="243612"/>
                    <a:pt x="12213" y="245278"/>
                    <a:pt x="12943" y="246866"/>
                  </a:cubicBezTo>
                  <a:cubicBezTo>
                    <a:pt x="17261" y="253477"/>
                    <a:pt x="20579" y="260690"/>
                    <a:pt x="22782" y="268274"/>
                  </a:cubicBezTo>
                  <a:cubicBezTo>
                    <a:pt x="23538" y="270414"/>
                    <a:pt x="25152" y="272130"/>
                    <a:pt x="27241" y="273014"/>
                  </a:cubicBezTo>
                  <a:cubicBezTo>
                    <a:pt x="36811" y="277793"/>
                    <a:pt x="40462" y="286594"/>
                    <a:pt x="42614" y="296177"/>
                  </a:cubicBezTo>
                  <a:cubicBezTo>
                    <a:pt x="43703" y="300930"/>
                    <a:pt x="44331" y="305748"/>
                    <a:pt x="46163" y="310385"/>
                  </a:cubicBezTo>
                  <a:cubicBezTo>
                    <a:pt x="49776" y="319558"/>
                    <a:pt x="57412" y="325041"/>
                    <a:pt x="64445" y="331127"/>
                  </a:cubicBezTo>
                  <a:cubicBezTo>
                    <a:pt x="66239" y="332677"/>
                    <a:pt x="68071" y="334202"/>
                    <a:pt x="69992" y="335585"/>
                  </a:cubicBezTo>
                  <a:cubicBezTo>
                    <a:pt x="76065" y="339941"/>
                    <a:pt x="80908" y="345066"/>
                    <a:pt x="82343" y="352804"/>
                  </a:cubicBezTo>
                  <a:cubicBezTo>
                    <a:pt x="83201" y="357365"/>
                    <a:pt x="86417" y="359953"/>
                    <a:pt x="90568" y="361887"/>
                  </a:cubicBezTo>
                  <a:cubicBezTo>
                    <a:pt x="115294" y="373238"/>
                    <a:pt x="140968" y="382385"/>
                    <a:pt x="167308" y="389201"/>
                  </a:cubicBezTo>
                  <a:cubicBezTo>
                    <a:pt x="176801" y="391763"/>
                    <a:pt x="186653" y="392186"/>
                    <a:pt x="196390" y="393314"/>
                  </a:cubicBezTo>
                  <a:cubicBezTo>
                    <a:pt x="208689" y="394736"/>
                    <a:pt x="221077" y="393416"/>
                    <a:pt x="233325" y="394403"/>
                  </a:cubicBezTo>
                  <a:cubicBezTo>
                    <a:pt x="260152" y="396581"/>
                    <a:pt x="286121" y="391059"/>
                    <a:pt x="312397" y="387472"/>
                  </a:cubicBezTo>
                  <a:cubicBezTo>
                    <a:pt x="332895" y="384679"/>
                    <a:pt x="352792" y="380118"/>
                    <a:pt x="372778" y="375365"/>
                  </a:cubicBezTo>
                  <a:cubicBezTo>
                    <a:pt x="377300" y="374289"/>
                    <a:pt x="379478" y="371803"/>
                    <a:pt x="380336" y="367460"/>
                  </a:cubicBezTo>
                  <a:cubicBezTo>
                    <a:pt x="382591" y="355930"/>
                    <a:pt x="379849" y="345527"/>
                    <a:pt x="373290" y="335982"/>
                  </a:cubicBezTo>
                  <a:cubicBezTo>
                    <a:pt x="372483" y="334804"/>
                    <a:pt x="371471" y="333792"/>
                    <a:pt x="370728" y="332600"/>
                  </a:cubicBezTo>
                  <a:cubicBezTo>
                    <a:pt x="367743" y="327950"/>
                    <a:pt x="368755" y="325041"/>
                    <a:pt x="373969" y="323286"/>
                  </a:cubicBezTo>
                  <a:cubicBezTo>
                    <a:pt x="397709" y="315523"/>
                    <a:pt x="420987" y="306439"/>
                    <a:pt x="443701" y="296075"/>
                  </a:cubicBezTo>
                  <a:cubicBezTo>
                    <a:pt x="446994" y="294550"/>
                    <a:pt x="449774" y="292065"/>
                    <a:pt x="453284" y="290950"/>
                  </a:cubicBezTo>
                  <a:cubicBezTo>
                    <a:pt x="453656" y="290758"/>
                    <a:pt x="454066" y="290668"/>
                    <a:pt x="454476" y="290694"/>
                  </a:cubicBezTo>
                  <a:cubicBezTo>
                    <a:pt x="453861" y="289823"/>
                    <a:pt x="453707" y="291168"/>
                    <a:pt x="453195" y="290963"/>
                  </a:cubicBezTo>
                  <a:cubicBezTo>
                    <a:pt x="443996" y="295409"/>
                    <a:pt x="434708" y="299636"/>
                    <a:pt x="425279" y="303467"/>
                  </a:cubicBezTo>
                  <a:cubicBezTo>
                    <a:pt x="418156" y="306362"/>
                    <a:pt x="410712" y="308592"/>
                    <a:pt x="403499" y="311346"/>
                  </a:cubicBezTo>
                  <a:cubicBezTo>
                    <a:pt x="393378" y="315279"/>
                    <a:pt x="382898" y="318162"/>
                    <a:pt x="372688" y="321839"/>
                  </a:cubicBezTo>
                  <a:cubicBezTo>
                    <a:pt x="368434" y="323607"/>
                    <a:pt x="363784" y="324209"/>
                    <a:pt x="359210" y="323581"/>
                  </a:cubicBezTo>
                  <a:cubicBezTo>
                    <a:pt x="352190" y="322300"/>
                    <a:pt x="345399" y="323453"/>
                    <a:pt x="338533" y="324363"/>
                  </a:cubicBezTo>
                  <a:cubicBezTo>
                    <a:pt x="335740" y="324926"/>
                    <a:pt x="332857" y="324875"/>
                    <a:pt x="330090" y="324209"/>
                  </a:cubicBezTo>
                  <a:cubicBezTo>
                    <a:pt x="329616" y="323991"/>
                    <a:pt x="329232" y="323607"/>
                    <a:pt x="329039" y="323120"/>
                  </a:cubicBezTo>
                  <a:cubicBezTo>
                    <a:pt x="329026" y="322582"/>
                    <a:pt x="329308" y="322095"/>
                    <a:pt x="329782" y="321839"/>
                  </a:cubicBezTo>
                  <a:cubicBezTo>
                    <a:pt x="334907" y="319994"/>
                    <a:pt x="340403" y="319866"/>
                    <a:pt x="345656" y="319738"/>
                  </a:cubicBezTo>
                  <a:cubicBezTo>
                    <a:pt x="354291" y="319507"/>
                    <a:pt x="362093" y="316663"/>
                    <a:pt x="369857" y="313703"/>
                  </a:cubicBezTo>
                  <a:cubicBezTo>
                    <a:pt x="385230" y="307849"/>
                    <a:pt x="401270" y="304069"/>
                    <a:pt x="416388" y="297625"/>
                  </a:cubicBezTo>
                  <a:cubicBezTo>
                    <a:pt x="431761" y="291066"/>
                    <a:pt x="447507" y="285236"/>
                    <a:pt x="462316" y="277357"/>
                  </a:cubicBezTo>
                  <a:cubicBezTo>
                    <a:pt x="464904" y="276179"/>
                    <a:pt x="467300" y="274616"/>
                    <a:pt x="469414" y="272720"/>
                  </a:cubicBezTo>
                  <a:cubicBezTo>
                    <a:pt x="472258" y="269747"/>
                    <a:pt x="475692" y="267429"/>
                    <a:pt x="479510" y="265904"/>
                  </a:cubicBezTo>
                  <a:cubicBezTo>
                    <a:pt x="480855" y="265340"/>
                    <a:pt x="482097" y="264520"/>
                    <a:pt x="483148" y="263508"/>
                  </a:cubicBezTo>
                  <a:cubicBezTo>
                    <a:pt x="483455" y="263239"/>
                    <a:pt x="483788" y="262996"/>
                    <a:pt x="484134" y="262765"/>
                  </a:cubicBezTo>
                  <a:cubicBezTo>
                    <a:pt x="485826" y="261638"/>
                    <a:pt x="487388" y="260318"/>
                    <a:pt x="488772" y="258832"/>
                  </a:cubicBezTo>
                  <a:cubicBezTo>
                    <a:pt x="489067" y="258563"/>
                    <a:pt x="489400" y="258320"/>
                    <a:pt x="489733" y="258102"/>
                  </a:cubicBezTo>
                  <a:cubicBezTo>
                    <a:pt x="490745" y="257538"/>
                    <a:pt x="491616" y="256769"/>
                    <a:pt x="492295" y="255834"/>
                  </a:cubicBezTo>
                  <a:cubicBezTo>
                    <a:pt x="492500" y="255514"/>
                    <a:pt x="492731" y="255219"/>
                    <a:pt x="492962" y="254925"/>
                  </a:cubicBezTo>
                  <a:cubicBezTo>
                    <a:pt x="493179" y="254630"/>
                    <a:pt x="493423" y="254348"/>
                    <a:pt x="493679" y="254092"/>
                  </a:cubicBezTo>
                  <a:lnTo>
                    <a:pt x="494063" y="253708"/>
                  </a:lnTo>
                  <a:cubicBezTo>
                    <a:pt x="494307" y="253438"/>
                    <a:pt x="494563" y="253182"/>
                    <a:pt x="494832" y="252939"/>
                  </a:cubicBezTo>
                  <a:lnTo>
                    <a:pt x="495216" y="252542"/>
                  </a:lnTo>
                  <a:cubicBezTo>
                    <a:pt x="495460" y="252273"/>
                    <a:pt x="495716" y="252016"/>
                    <a:pt x="495972" y="251747"/>
                  </a:cubicBezTo>
                  <a:lnTo>
                    <a:pt x="496356" y="251337"/>
                  </a:lnTo>
                  <a:cubicBezTo>
                    <a:pt x="496600" y="251043"/>
                    <a:pt x="496869" y="250761"/>
                    <a:pt x="497138" y="250479"/>
                  </a:cubicBezTo>
                  <a:lnTo>
                    <a:pt x="497561" y="250031"/>
                  </a:lnTo>
                  <a:cubicBezTo>
                    <a:pt x="498803" y="248865"/>
                    <a:pt x="499931" y="247571"/>
                    <a:pt x="500930" y="246187"/>
                  </a:cubicBezTo>
                  <a:cubicBezTo>
                    <a:pt x="501148" y="245828"/>
                    <a:pt x="501391" y="245508"/>
                    <a:pt x="501635" y="245175"/>
                  </a:cubicBezTo>
                  <a:cubicBezTo>
                    <a:pt x="502263" y="244368"/>
                    <a:pt x="502826" y="243510"/>
                    <a:pt x="503313" y="242613"/>
                  </a:cubicBezTo>
                  <a:cubicBezTo>
                    <a:pt x="503518" y="242241"/>
                    <a:pt x="503736" y="241883"/>
                    <a:pt x="503979" y="241537"/>
                  </a:cubicBezTo>
                  <a:cubicBezTo>
                    <a:pt x="506298" y="238026"/>
                    <a:pt x="507951" y="234119"/>
                    <a:pt x="508860" y="230006"/>
                  </a:cubicBezTo>
                  <a:cubicBezTo>
                    <a:pt x="509027" y="229520"/>
                    <a:pt x="509181" y="229046"/>
                    <a:pt x="509309" y="228559"/>
                  </a:cubicBezTo>
                  <a:cubicBezTo>
                    <a:pt x="510603" y="224664"/>
                    <a:pt x="511243" y="220590"/>
                    <a:pt x="511205" y="216490"/>
                  </a:cubicBezTo>
                  <a:cubicBezTo>
                    <a:pt x="511205" y="207369"/>
                    <a:pt x="511512" y="198247"/>
                    <a:pt x="511871" y="189125"/>
                  </a:cubicBezTo>
                  <a:cubicBezTo>
                    <a:pt x="512268" y="178876"/>
                    <a:pt x="511025" y="168422"/>
                    <a:pt x="510116" y="158096"/>
                  </a:cubicBezTo>
                  <a:cubicBezTo>
                    <a:pt x="510013" y="157609"/>
                    <a:pt x="509898" y="157109"/>
                    <a:pt x="509757" y="156623"/>
                  </a:cubicBezTo>
                  <a:cubicBezTo>
                    <a:pt x="509539" y="155200"/>
                    <a:pt x="509245" y="153791"/>
                    <a:pt x="508873" y="152395"/>
                  </a:cubicBezTo>
                  <a:cubicBezTo>
                    <a:pt x="505504" y="137265"/>
                    <a:pt x="499060" y="122993"/>
                    <a:pt x="489951" y="110450"/>
                  </a:cubicBezTo>
                  <a:cubicBezTo>
                    <a:pt x="481956" y="99291"/>
                    <a:pt x="473616" y="88274"/>
                    <a:pt x="463751" y="78819"/>
                  </a:cubicBezTo>
                  <a:cubicBezTo>
                    <a:pt x="452862" y="68390"/>
                    <a:pt x="442753" y="57039"/>
                    <a:pt x="429852" y="48763"/>
                  </a:cubicBezTo>
                  <a:cubicBezTo>
                    <a:pt x="428571" y="47956"/>
                    <a:pt x="426457" y="47367"/>
                    <a:pt x="427175" y="44920"/>
                  </a:cubicBezTo>
                  <a:cubicBezTo>
                    <a:pt x="433247" y="45202"/>
                    <a:pt x="439205" y="46675"/>
                    <a:pt x="444714" y="49263"/>
                  </a:cubicBezTo>
                  <a:cubicBezTo>
                    <a:pt x="446443" y="50032"/>
                    <a:pt x="447148" y="52030"/>
                    <a:pt x="447968" y="53785"/>
                  </a:cubicBezTo>
                  <a:cubicBezTo>
                    <a:pt x="453605" y="65879"/>
                    <a:pt x="462393" y="74694"/>
                    <a:pt x="475166" y="79062"/>
                  </a:cubicBezTo>
                  <a:cubicBezTo>
                    <a:pt x="494525" y="85673"/>
                    <a:pt x="517444" y="72580"/>
                    <a:pt x="523235" y="53004"/>
                  </a:cubicBezTo>
                  <a:cubicBezTo>
                    <a:pt x="523363" y="52555"/>
                    <a:pt x="523440" y="52081"/>
                    <a:pt x="523606" y="51633"/>
                  </a:cubicBezTo>
                  <a:cubicBezTo>
                    <a:pt x="525938" y="44945"/>
                    <a:pt x="525361" y="39129"/>
                    <a:pt x="520621" y="33185"/>
                  </a:cubicBezTo>
                  <a:cubicBezTo>
                    <a:pt x="513242" y="23948"/>
                    <a:pt x="507105" y="13762"/>
                    <a:pt x="500597" y="3872"/>
                  </a:cubicBezTo>
                  <a:cubicBezTo>
                    <a:pt x="499572" y="2309"/>
                    <a:pt x="497599" y="733"/>
                    <a:pt x="499316" y="-1573"/>
                  </a:cubicBezTo>
                  <a:cubicBezTo>
                    <a:pt x="504940" y="4833"/>
                    <a:pt x="509091" y="12340"/>
                    <a:pt x="513921" y="19335"/>
                  </a:cubicBezTo>
                  <a:cubicBezTo>
                    <a:pt x="521006" y="29584"/>
                    <a:pt x="528013" y="39949"/>
                    <a:pt x="535623" y="49839"/>
                  </a:cubicBezTo>
                  <a:cubicBezTo>
                    <a:pt x="539057" y="54182"/>
                    <a:pt x="542093" y="58820"/>
                    <a:pt x="544720" y="63688"/>
                  </a:cubicBezTo>
                  <a:cubicBezTo>
                    <a:pt x="546641" y="67494"/>
                    <a:pt x="548883" y="71145"/>
                    <a:pt x="551407" y="74578"/>
                  </a:cubicBezTo>
                  <a:cubicBezTo>
                    <a:pt x="567011" y="95153"/>
                    <a:pt x="577197" y="118265"/>
                    <a:pt x="583807" y="143094"/>
                  </a:cubicBezTo>
                  <a:cubicBezTo>
                    <a:pt x="588932" y="162311"/>
                    <a:pt x="591494" y="181823"/>
                    <a:pt x="589572" y="201719"/>
                  </a:cubicBezTo>
                  <a:cubicBezTo>
                    <a:pt x="588470" y="213070"/>
                    <a:pt x="585729" y="224151"/>
                    <a:pt x="583295" y="235233"/>
                  </a:cubicBezTo>
                  <a:cubicBezTo>
                    <a:pt x="580925" y="245700"/>
                    <a:pt x="577875" y="256013"/>
                    <a:pt x="575018" y="266365"/>
                  </a:cubicBezTo>
                  <a:cubicBezTo>
                    <a:pt x="574211" y="269581"/>
                    <a:pt x="573135" y="272732"/>
                    <a:pt x="571803" y="275769"/>
                  </a:cubicBezTo>
                  <a:cubicBezTo>
                    <a:pt x="566230" y="287786"/>
                    <a:pt x="560196" y="299572"/>
                    <a:pt x="553534" y="311039"/>
                  </a:cubicBezTo>
                  <a:cubicBezTo>
                    <a:pt x="553098" y="311718"/>
                    <a:pt x="552701" y="311679"/>
                    <a:pt x="552406" y="311141"/>
                  </a:cubicBezTo>
                  <a:close/>
                </a:path>
              </a:pathLst>
            </a:custGeom>
            <a:solidFill>
              <a:srgbClr val="020202"/>
            </a:solidFill>
            <a:ln w="1280" cap="flat">
              <a:noFill/>
              <a:prstDash val="solid"/>
              <a:miter/>
            </a:ln>
          </p:spPr>
          <p:txBody>
            <a:bodyPr rtlCol="0" anchor="ctr"/>
            <a:lstStyle/>
            <a:p>
              <a:endParaRPr lang="es-CO"/>
            </a:p>
          </p:txBody>
        </p:sp>
        <p:sp>
          <p:nvSpPr>
            <p:cNvPr id="211" name="Freeform: Shape 210">
              <a:extLst>
                <a:ext uri="{FF2B5EF4-FFF2-40B4-BE49-F238E27FC236}">
                  <a16:creationId xmlns:a16="http://schemas.microsoft.com/office/drawing/2014/main" id="{334A132B-F8F2-413A-6EAD-F0E433CA63F6}"/>
                </a:ext>
              </a:extLst>
            </p:cNvPr>
            <p:cNvSpPr/>
            <p:nvPr/>
          </p:nvSpPr>
          <p:spPr>
            <a:xfrm>
              <a:off x="-1763672" y="553235"/>
              <a:ext cx="620790" cy="286354"/>
            </a:xfrm>
            <a:custGeom>
              <a:avLst/>
              <a:gdLst>
                <a:gd name="connsiteX0" fmla="*/ -1606 w 620790"/>
                <a:gd name="connsiteY0" fmla="*/ -1556 h 286354"/>
                <a:gd name="connsiteX1" fmla="*/ 4057 w 620790"/>
                <a:gd name="connsiteY1" fmla="*/ 584 h 286354"/>
                <a:gd name="connsiteX2" fmla="*/ 25837 w 620790"/>
                <a:gd name="connsiteY2" fmla="*/ 10718 h 286354"/>
                <a:gd name="connsiteX3" fmla="*/ 53932 w 620790"/>
                <a:gd name="connsiteY3" fmla="*/ 18738 h 286354"/>
                <a:gd name="connsiteX4" fmla="*/ 74981 w 620790"/>
                <a:gd name="connsiteY4" fmla="*/ 21121 h 286354"/>
                <a:gd name="connsiteX5" fmla="*/ 94301 w 620790"/>
                <a:gd name="connsiteY5" fmla="*/ 22107 h 286354"/>
                <a:gd name="connsiteX6" fmla="*/ 114799 w 620790"/>
                <a:gd name="connsiteY6" fmla="*/ 39774 h 286354"/>
                <a:gd name="connsiteX7" fmla="*/ 117272 w 620790"/>
                <a:gd name="connsiteY7" fmla="*/ 52240 h 286354"/>
                <a:gd name="connsiteX8" fmla="*/ 122396 w 620790"/>
                <a:gd name="connsiteY8" fmla="*/ 58774 h 286354"/>
                <a:gd name="connsiteX9" fmla="*/ 149479 w 620790"/>
                <a:gd name="connsiteY9" fmla="*/ 57633 h 286354"/>
                <a:gd name="connsiteX10" fmla="*/ 152452 w 620790"/>
                <a:gd name="connsiteY10" fmla="*/ 56173 h 286354"/>
                <a:gd name="connsiteX11" fmla="*/ 156065 w 620790"/>
                <a:gd name="connsiteY11" fmla="*/ 58453 h 286354"/>
                <a:gd name="connsiteX12" fmla="*/ 161100 w 620790"/>
                <a:gd name="connsiteY12" fmla="*/ 95760 h 286354"/>
                <a:gd name="connsiteX13" fmla="*/ 166583 w 620790"/>
                <a:gd name="connsiteY13" fmla="*/ 117232 h 286354"/>
                <a:gd name="connsiteX14" fmla="*/ 176076 w 620790"/>
                <a:gd name="connsiteY14" fmla="*/ 148876 h 286354"/>
                <a:gd name="connsiteX15" fmla="*/ 196574 w 620790"/>
                <a:gd name="connsiteY15" fmla="*/ 183723 h 286354"/>
                <a:gd name="connsiteX16" fmla="*/ 204556 w 620790"/>
                <a:gd name="connsiteY16" fmla="*/ 192435 h 286354"/>
                <a:gd name="connsiteX17" fmla="*/ 206106 w 620790"/>
                <a:gd name="connsiteY17" fmla="*/ 197995 h 286354"/>
                <a:gd name="connsiteX18" fmla="*/ 209450 w 620790"/>
                <a:gd name="connsiteY18" fmla="*/ 212459 h 286354"/>
                <a:gd name="connsiteX19" fmla="*/ 213639 w 620790"/>
                <a:gd name="connsiteY19" fmla="*/ 219775 h 286354"/>
                <a:gd name="connsiteX20" fmla="*/ 228462 w 620790"/>
                <a:gd name="connsiteY20" fmla="*/ 227551 h 286354"/>
                <a:gd name="connsiteX21" fmla="*/ 251728 w 620790"/>
                <a:gd name="connsiteY21" fmla="*/ 233688 h 286354"/>
                <a:gd name="connsiteX22" fmla="*/ 272674 w 620790"/>
                <a:gd name="connsiteY22" fmla="*/ 236647 h 286354"/>
                <a:gd name="connsiteX23" fmla="*/ 301987 w 620790"/>
                <a:gd name="connsiteY23" fmla="*/ 237454 h 286354"/>
                <a:gd name="connsiteX24" fmla="*/ 324522 w 620790"/>
                <a:gd name="connsiteY24" fmla="*/ 235725 h 286354"/>
                <a:gd name="connsiteX25" fmla="*/ 331722 w 620790"/>
                <a:gd name="connsiteY25" fmla="*/ 235725 h 286354"/>
                <a:gd name="connsiteX26" fmla="*/ 330441 w 620790"/>
                <a:gd name="connsiteY26" fmla="*/ 240721 h 286354"/>
                <a:gd name="connsiteX27" fmla="*/ 333452 w 620790"/>
                <a:gd name="connsiteY27" fmla="*/ 277875 h 286354"/>
                <a:gd name="connsiteX28" fmla="*/ 339486 w 620790"/>
                <a:gd name="connsiteY28" fmla="*/ 279015 h 286354"/>
                <a:gd name="connsiteX29" fmla="*/ 349210 w 620790"/>
                <a:gd name="connsiteY29" fmla="*/ 277234 h 286354"/>
                <a:gd name="connsiteX30" fmla="*/ 377395 w 620790"/>
                <a:gd name="connsiteY30" fmla="*/ 271687 h 286354"/>
                <a:gd name="connsiteX31" fmla="*/ 404299 w 620790"/>
                <a:gd name="connsiteY31" fmla="*/ 261437 h 286354"/>
                <a:gd name="connsiteX32" fmla="*/ 409564 w 620790"/>
                <a:gd name="connsiteY32" fmla="*/ 255595 h 286354"/>
                <a:gd name="connsiteX33" fmla="*/ 415816 w 620790"/>
                <a:gd name="connsiteY33" fmla="*/ 250561 h 286354"/>
                <a:gd name="connsiteX34" fmla="*/ 422837 w 620790"/>
                <a:gd name="connsiteY34" fmla="*/ 243130 h 286354"/>
                <a:gd name="connsiteX35" fmla="*/ 440773 w 620790"/>
                <a:gd name="connsiteY35" fmla="*/ 221261 h 286354"/>
                <a:gd name="connsiteX36" fmla="*/ 447614 w 620790"/>
                <a:gd name="connsiteY36" fmla="*/ 209384 h 286354"/>
                <a:gd name="connsiteX37" fmla="*/ 453264 w 620790"/>
                <a:gd name="connsiteY37" fmla="*/ 200289 h 286354"/>
                <a:gd name="connsiteX38" fmla="*/ 456723 w 620790"/>
                <a:gd name="connsiteY38" fmla="*/ 191833 h 286354"/>
                <a:gd name="connsiteX39" fmla="*/ 460451 w 620790"/>
                <a:gd name="connsiteY39" fmla="*/ 181853 h 286354"/>
                <a:gd name="connsiteX40" fmla="*/ 463462 w 620790"/>
                <a:gd name="connsiteY40" fmla="*/ 172667 h 286354"/>
                <a:gd name="connsiteX41" fmla="*/ 466191 w 620790"/>
                <a:gd name="connsiteY41" fmla="*/ 162764 h 286354"/>
                <a:gd name="connsiteX42" fmla="*/ 468023 w 620790"/>
                <a:gd name="connsiteY42" fmla="*/ 153719 h 286354"/>
                <a:gd name="connsiteX43" fmla="*/ 469868 w 620790"/>
                <a:gd name="connsiteY43" fmla="*/ 141753 h 286354"/>
                <a:gd name="connsiteX44" fmla="*/ 470585 w 620790"/>
                <a:gd name="connsiteY44" fmla="*/ 133541 h 286354"/>
                <a:gd name="connsiteX45" fmla="*/ 470188 w 620790"/>
                <a:gd name="connsiteY45" fmla="*/ 131222 h 286354"/>
                <a:gd name="connsiteX46" fmla="*/ 471892 w 620790"/>
                <a:gd name="connsiteY46" fmla="*/ 104690 h 286354"/>
                <a:gd name="connsiteX47" fmla="*/ 471712 w 620790"/>
                <a:gd name="connsiteY47" fmla="*/ 96785 h 286354"/>
                <a:gd name="connsiteX48" fmla="*/ 471174 w 620790"/>
                <a:gd name="connsiteY48" fmla="*/ 94492 h 286354"/>
                <a:gd name="connsiteX49" fmla="*/ 470175 w 620790"/>
                <a:gd name="connsiteY49" fmla="*/ 68677 h 286354"/>
                <a:gd name="connsiteX50" fmla="*/ 468561 w 620790"/>
                <a:gd name="connsiteY50" fmla="*/ 48025 h 286354"/>
                <a:gd name="connsiteX51" fmla="*/ 469675 w 620790"/>
                <a:gd name="connsiteY51" fmla="*/ 33023 h 286354"/>
                <a:gd name="connsiteX52" fmla="*/ 477631 w 620790"/>
                <a:gd name="connsiteY52" fmla="*/ 25759 h 286354"/>
                <a:gd name="connsiteX53" fmla="*/ 494145 w 620790"/>
                <a:gd name="connsiteY53" fmla="*/ 24669 h 286354"/>
                <a:gd name="connsiteX54" fmla="*/ 497848 w 620790"/>
                <a:gd name="connsiteY54" fmla="*/ 25348 h 286354"/>
                <a:gd name="connsiteX55" fmla="*/ 513785 w 620790"/>
                <a:gd name="connsiteY55" fmla="*/ 26130 h 286354"/>
                <a:gd name="connsiteX56" fmla="*/ 528211 w 620790"/>
                <a:gd name="connsiteY56" fmla="*/ 30665 h 286354"/>
                <a:gd name="connsiteX57" fmla="*/ 531055 w 620790"/>
                <a:gd name="connsiteY57" fmla="*/ 32561 h 286354"/>
                <a:gd name="connsiteX58" fmla="*/ 532003 w 620790"/>
                <a:gd name="connsiteY58" fmla="*/ 33510 h 286354"/>
                <a:gd name="connsiteX59" fmla="*/ 533899 w 620790"/>
                <a:gd name="connsiteY59" fmla="*/ 33510 h 286354"/>
                <a:gd name="connsiteX60" fmla="*/ 533169 w 620790"/>
                <a:gd name="connsiteY60" fmla="*/ 39108 h 286354"/>
                <a:gd name="connsiteX61" fmla="*/ 533284 w 620790"/>
                <a:gd name="connsiteY61" fmla="*/ 48166 h 286354"/>
                <a:gd name="connsiteX62" fmla="*/ 534796 w 620790"/>
                <a:gd name="connsiteY62" fmla="*/ 53418 h 286354"/>
                <a:gd name="connsiteX63" fmla="*/ 534347 w 620790"/>
                <a:gd name="connsiteY63" fmla="*/ 55314 h 286354"/>
                <a:gd name="connsiteX64" fmla="*/ 534347 w 620790"/>
                <a:gd name="connsiteY64" fmla="*/ 57134 h 286354"/>
                <a:gd name="connsiteX65" fmla="*/ 534809 w 620790"/>
                <a:gd name="connsiteY65" fmla="*/ 58966 h 286354"/>
                <a:gd name="connsiteX66" fmla="*/ 533963 w 620790"/>
                <a:gd name="connsiteY66" fmla="*/ 66089 h 286354"/>
                <a:gd name="connsiteX67" fmla="*/ 533412 w 620790"/>
                <a:gd name="connsiteY67" fmla="*/ 67895 h 286354"/>
                <a:gd name="connsiteX68" fmla="*/ 533502 w 620790"/>
                <a:gd name="connsiteY68" fmla="*/ 69791 h 286354"/>
                <a:gd name="connsiteX69" fmla="*/ 534014 w 620790"/>
                <a:gd name="connsiteY69" fmla="*/ 71790 h 286354"/>
                <a:gd name="connsiteX70" fmla="*/ 534014 w 620790"/>
                <a:gd name="connsiteY70" fmla="*/ 91302 h 286354"/>
                <a:gd name="connsiteX71" fmla="*/ 533515 w 620790"/>
                <a:gd name="connsiteY71" fmla="*/ 93339 h 286354"/>
                <a:gd name="connsiteX72" fmla="*/ 533361 w 620790"/>
                <a:gd name="connsiteY72" fmla="*/ 96554 h 286354"/>
                <a:gd name="connsiteX73" fmla="*/ 534001 w 620790"/>
                <a:gd name="connsiteY73" fmla="*/ 98425 h 286354"/>
                <a:gd name="connsiteX74" fmla="*/ 534745 w 620790"/>
                <a:gd name="connsiteY74" fmla="*/ 104562 h 286354"/>
                <a:gd name="connsiteX75" fmla="*/ 534450 w 620790"/>
                <a:gd name="connsiteY75" fmla="*/ 106675 h 286354"/>
                <a:gd name="connsiteX76" fmla="*/ 536320 w 620790"/>
                <a:gd name="connsiteY76" fmla="*/ 123330 h 286354"/>
                <a:gd name="connsiteX77" fmla="*/ 536730 w 620790"/>
                <a:gd name="connsiteY77" fmla="*/ 124611 h 286354"/>
                <a:gd name="connsiteX78" fmla="*/ 537038 w 620790"/>
                <a:gd name="connsiteY78" fmla="*/ 125226 h 286354"/>
                <a:gd name="connsiteX79" fmla="*/ 537794 w 620790"/>
                <a:gd name="connsiteY79" fmla="*/ 126379 h 286354"/>
                <a:gd name="connsiteX80" fmla="*/ 539908 w 620790"/>
                <a:gd name="connsiteY80" fmla="*/ 134387 h 286354"/>
                <a:gd name="connsiteX81" fmla="*/ 541099 w 620790"/>
                <a:gd name="connsiteY81" fmla="*/ 140293 h 286354"/>
                <a:gd name="connsiteX82" fmla="*/ 541765 w 620790"/>
                <a:gd name="connsiteY82" fmla="*/ 141394 h 286354"/>
                <a:gd name="connsiteX83" fmla="*/ 542124 w 620790"/>
                <a:gd name="connsiteY83" fmla="*/ 141920 h 286354"/>
                <a:gd name="connsiteX84" fmla="*/ 542867 w 620790"/>
                <a:gd name="connsiteY84" fmla="*/ 142919 h 286354"/>
                <a:gd name="connsiteX85" fmla="*/ 544212 w 620790"/>
                <a:gd name="connsiteY85" fmla="*/ 144969 h 286354"/>
                <a:gd name="connsiteX86" fmla="*/ 545007 w 620790"/>
                <a:gd name="connsiteY86" fmla="*/ 146608 h 286354"/>
                <a:gd name="connsiteX87" fmla="*/ 545583 w 620790"/>
                <a:gd name="connsiteY87" fmla="*/ 148927 h 286354"/>
                <a:gd name="connsiteX88" fmla="*/ 546095 w 620790"/>
                <a:gd name="connsiteY88" fmla="*/ 150696 h 286354"/>
                <a:gd name="connsiteX89" fmla="*/ 547761 w 620790"/>
                <a:gd name="connsiteY89" fmla="*/ 156179 h 286354"/>
                <a:gd name="connsiteX90" fmla="*/ 548632 w 620790"/>
                <a:gd name="connsiteY90" fmla="*/ 157101 h 286354"/>
                <a:gd name="connsiteX91" fmla="*/ 549068 w 620790"/>
                <a:gd name="connsiteY91" fmla="*/ 157562 h 286354"/>
                <a:gd name="connsiteX92" fmla="*/ 549952 w 620790"/>
                <a:gd name="connsiteY92" fmla="*/ 158485 h 286354"/>
                <a:gd name="connsiteX93" fmla="*/ 553962 w 620790"/>
                <a:gd name="connsiteY93" fmla="*/ 167017 h 286354"/>
                <a:gd name="connsiteX94" fmla="*/ 554321 w 620790"/>
                <a:gd name="connsiteY94" fmla="*/ 168080 h 286354"/>
                <a:gd name="connsiteX95" fmla="*/ 554590 w 620790"/>
                <a:gd name="connsiteY95" fmla="*/ 168542 h 286354"/>
                <a:gd name="connsiteX96" fmla="*/ 555358 w 620790"/>
                <a:gd name="connsiteY96" fmla="*/ 169311 h 286354"/>
                <a:gd name="connsiteX97" fmla="*/ 557101 w 620790"/>
                <a:gd name="connsiteY97" fmla="*/ 170592 h 286354"/>
                <a:gd name="connsiteX98" fmla="*/ 557933 w 620790"/>
                <a:gd name="connsiteY98" fmla="*/ 171360 h 286354"/>
                <a:gd name="connsiteX99" fmla="*/ 558356 w 620790"/>
                <a:gd name="connsiteY99" fmla="*/ 171757 h 286354"/>
                <a:gd name="connsiteX100" fmla="*/ 559201 w 620790"/>
                <a:gd name="connsiteY100" fmla="*/ 172590 h 286354"/>
                <a:gd name="connsiteX101" fmla="*/ 559637 w 620790"/>
                <a:gd name="connsiteY101" fmla="*/ 173013 h 286354"/>
                <a:gd name="connsiteX102" fmla="*/ 560457 w 620790"/>
                <a:gd name="connsiteY102" fmla="*/ 173935 h 286354"/>
                <a:gd name="connsiteX103" fmla="*/ 563199 w 620790"/>
                <a:gd name="connsiteY103" fmla="*/ 179534 h 286354"/>
                <a:gd name="connsiteX104" fmla="*/ 564480 w 620790"/>
                <a:gd name="connsiteY104" fmla="*/ 180815 h 286354"/>
                <a:gd name="connsiteX105" fmla="*/ 570617 w 620790"/>
                <a:gd name="connsiteY105" fmla="*/ 185350 h 286354"/>
                <a:gd name="connsiteX106" fmla="*/ 571731 w 620790"/>
                <a:gd name="connsiteY106" fmla="*/ 186875 h 286354"/>
                <a:gd name="connsiteX107" fmla="*/ 574511 w 620790"/>
                <a:gd name="connsiteY107" fmla="*/ 190949 h 286354"/>
                <a:gd name="connsiteX108" fmla="*/ 575792 w 620790"/>
                <a:gd name="connsiteY108" fmla="*/ 192140 h 286354"/>
                <a:gd name="connsiteX109" fmla="*/ 579559 w 620790"/>
                <a:gd name="connsiteY109" fmla="*/ 193960 h 286354"/>
                <a:gd name="connsiteX110" fmla="*/ 581058 w 620790"/>
                <a:gd name="connsiteY110" fmla="*/ 194959 h 286354"/>
                <a:gd name="connsiteX111" fmla="*/ 583992 w 620790"/>
                <a:gd name="connsiteY111" fmla="*/ 197880 h 286354"/>
                <a:gd name="connsiteX112" fmla="*/ 585004 w 620790"/>
                <a:gd name="connsiteY112" fmla="*/ 199276 h 286354"/>
                <a:gd name="connsiteX113" fmla="*/ 586797 w 620790"/>
                <a:gd name="connsiteY113" fmla="*/ 201416 h 286354"/>
                <a:gd name="connsiteX114" fmla="*/ 588155 w 620790"/>
                <a:gd name="connsiteY114" fmla="*/ 202185 h 286354"/>
                <a:gd name="connsiteX115" fmla="*/ 591474 w 620790"/>
                <a:gd name="connsiteY115" fmla="*/ 202646 h 286354"/>
                <a:gd name="connsiteX116" fmla="*/ 593062 w 620790"/>
                <a:gd name="connsiteY116" fmla="*/ 203363 h 286354"/>
                <a:gd name="connsiteX117" fmla="*/ 594984 w 620790"/>
                <a:gd name="connsiteY117" fmla="*/ 204644 h 286354"/>
                <a:gd name="connsiteX118" fmla="*/ 596265 w 620790"/>
                <a:gd name="connsiteY118" fmla="*/ 205810 h 286354"/>
                <a:gd name="connsiteX119" fmla="*/ 597828 w 620790"/>
                <a:gd name="connsiteY119" fmla="*/ 207283 h 286354"/>
                <a:gd name="connsiteX120" fmla="*/ 599199 w 620790"/>
                <a:gd name="connsiteY120" fmla="*/ 207937 h 286354"/>
                <a:gd name="connsiteX121" fmla="*/ 601236 w 620790"/>
                <a:gd name="connsiteY121" fmla="*/ 208398 h 286354"/>
                <a:gd name="connsiteX122" fmla="*/ 602722 w 620790"/>
                <a:gd name="connsiteY122" fmla="*/ 208911 h 286354"/>
                <a:gd name="connsiteX123" fmla="*/ 604234 w 620790"/>
                <a:gd name="connsiteY123" fmla="*/ 209397 h 286354"/>
                <a:gd name="connsiteX124" fmla="*/ 605745 w 620790"/>
                <a:gd name="connsiteY124" fmla="*/ 209807 h 286354"/>
                <a:gd name="connsiteX125" fmla="*/ 606822 w 620790"/>
                <a:gd name="connsiteY125" fmla="*/ 209884 h 286354"/>
                <a:gd name="connsiteX126" fmla="*/ 609025 w 620790"/>
                <a:gd name="connsiteY126" fmla="*/ 209974 h 286354"/>
                <a:gd name="connsiteX127" fmla="*/ 610960 w 620790"/>
                <a:gd name="connsiteY127" fmla="*/ 210819 h 286354"/>
                <a:gd name="connsiteX128" fmla="*/ 611921 w 620790"/>
                <a:gd name="connsiteY128" fmla="*/ 211306 h 286354"/>
                <a:gd name="connsiteX129" fmla="*/ 612817 w 620790"/>
                <a:gd name="connsiteY129" fmla="*/ 210794 h 286354"/>
                <a:gd name="connsiteX130" fmla="*/ 614406 w 620790"/>
                <a:gd name="connsiteY130" fmla="*/ 210192 h 286354"/>
                <a:gd name="connsiteX131" fmla="*/ 616891 w 620790"/>
                <a:gd name="connsiteY131" fmla="*/ 210448 h 286354"/>
                <a:gd name="connsiteX132" fmla="*/ 618570 w 620790"/>
                <a:gd name="connsiteY132" fmla="*/ 211652 h 286354"/>
                <a:gd name="connsiteX133" fmla="*/ 618570 w 620790"/>
                <a:gd name="connsiteY133" fmla="*/ 214983 h 286354"/>
                <a:gd name="connsiteX134" fmla="*/ 570373 w 620790"/>
                <a:gd name="connsiteY134" fmla="*/ 197252 h 286354"/>
                <a:gd name="connsiteX135" fmla="*/ 562276 w 620790"/>
                <a:gd name="connsiteY135" fmla="*/ 190091 h 286354"/>
                <a:gd name="connsiteX136" fmla="*/ 544340 w 620790"/>
                <a:gd name="connsiteY136" fmla="*/ 165403 h 286354"/>
                <a:gd name="connsiteX137" fmla="*/ 529428 w 620790"/>
                <a:gd name="connsiteY137" fmla="*/ 118154 h 286354"/>
                <a:gd name="connsiteX138" fmla="*/ 524803 w 620790"/>
                <a:gd name="connsiteY138" fmla="*/ 83448 h 286354"/>
                <a:gd name="connsiteX139" fmla="*/ 526930 w 620790"/>
                <a:gd name="connsiteY139" fmla="*/ 46526 h 286354"/>
                <a:gd name="connsiteX140" fmla="*/ 527801 w 620790"/>
                <a:gd name="connsiteY140" fmla="*/ 35662 h 286354"/>
                <a:gd name="connsiteX141" fmla="*/ 525021 w 620790"/>
                <a:gd name="connsiteY141" fmla="*/ 32292 h 286354"/>
                <a:gd name="connsiteX142" fmla="*/ 514605 w 620790"/>
                <a:gd name="connsiteY142" fmla="*/ 31908 h 286354"/>
                <a:gd name="connsiteX143" fmla="*/ 504676 w 620790"/>
                <a:gd name="connsiteY143" fmla="*/ 31318 h 286354"/>
                <a:gd name="connsiteX144" fmla="*/ 487663 w 620790"/>
                <a:gd name="connsiteY144" fmla="*/ 30678 h 286354"/>
                <a:gd name="connsiteX145" fmla="*/ 483255 w 620790"/>
                <a:gd name="connsiteY145" fmla="*/ 31049 h 286354"/>
                <a:gd name="connsiteX146" fmla="*/ 479937 w 620790"/>
                <a:gd name="connsiteY146" fmla="*/ 30960 h 286354"/>
                <a:gd name="connsiteX147" fmla="*/ 479450 w 620790"/>
                <a:gd name="connsiteY147" fmla="*/ 31088 h 286354"/>
                <a:gd name="connsiteX148" fmla="*/ 478541 w 620790"/>
                <a:gd name="connsiteY148" fmla="*/ 31408 h 286354"/>
                <a:gd name="connsiteX149" fmla="*/ 477759 w 620790"/>
                <a:gd name="connsiteY149" fmla="*/ 31908 h 286354"/>
                <a:gd name="connsiteX150" fmla="*/ 477477 w 620790"/>
                <a:gd name="connsiteY150" fmla="*/ 32279 h 286354"/>
                <a:gd name="connsiteX151" fmla="*/ 477119 w 620790"/>
                <a:gd name="connsiteY151" fmla="*/ 33727 h 286354"/>
                <a:gd name="connsiteX152" fmla="*/ 477119 w 620790"/>
                <a:gd name="connsiteY152" fmla="*/ 35444 h 286354"/>
                <a:gd name="connsiteX153" fmla="*/ 477119 w 620790"/>
                <a:gd name="connsiteY153" fmla="*/ 39287 h 286354"/>
                <a:gd name="connsiteX154" fmla="*/ 477119 w 620790"/>
                <a:gd name="connsiteY154" fmla="*/ 42695 h 286354"/>
                <a:gd name="connsiteX155" fmla="*/ 477644 w 620790"/>
                <a:gd name="connsiteY155" fmla="*/ 49549 h 286354"/>
                <a:gd name="connsiteX156" fmla="*/ 477964 w 620790"/>
                <a:gd name="connsiteY156" fmla="*/ 50907 h 286354"/>
                <a:gd name="connsiteX157" fmla="*/ 478092 w 620790"/>
                <a:gd name="connsiteY157" fmla="*/ 53726 h 286354"/>
                <a:gd name="connsiteX158" fmla="*/ 478887 w 620790"/>
                <a:gd name="connsiteY158" fmla="*/ 60131 h 286354"/>
                <a:gd name="connsiteX159" fmla="*/ 478989 w 620790"/>
                <a:gd name="connsiteY159" fmla="*/ 61643 h 286354"/>
                <a:gd name="connsiteX160" fmla="*/ 479912 w 620790"/>
                <a:gd name="connsiteY160" fmla="*/ 70368 h 286354"/>
                <a:gd name="connsiteX161" fmla="*/ 481949 w 620790"/>
                <a:gd name="connsiteY161" fmla="*/ 108033 h 286354"/>
                <a:gd name="connsiteX162" fmla="*/ 479105 w 620790"/>
                <a:gd name="connsiteY162" fmla="*/ 138896 h 286354"/>
                <a:gd name="connsiteX163" fmla="*/ 478169 w 620790"/>
                <a:gd name="connsiteY163" fmla="*/ 143534 h 286354"/>
                <a:gd name="connsiteX164" fmla="*/ 461117 w 620790"/>
                <a:gd name="connsiteY164" fmla="*/ 203748 h 286354"/>
                <a:gd name="connsiteX165" fmla="*/ 454007 w 620790"/>
                <a:gd name="connsiteY165" fmla="*/ 217545 h 286354"/>
                <a:gd name="connsiteX166" fmla="*/ 453213 w 620790"/>
                <a:gd name="connsiteY166" fmla="*/ 218724 h 286354"/>
                <a:gd name="connsiteX167" fmla="*/ 377818 w 620790"/>
                <a:gd name="connsiteY167" fmla="*/ 272737 h 286354"/>
                <a:gd name="connsiteX168" fmla="*/ 299207 w 620790"/>
                <a:gd name="connsiteY168" fmla="*/ 284780 h 286354"/>
                <a:gd name="connsiteX169" fmla="*/ 216765 w 620790"/>
                <a:gd name="connsiteY169" fmla="*/ 272122 h 286354"/>
                <a:gd name="connsiteX170" fmla="*/ 214971 w 620790"/>
                <a:gd name="connsiteY170" fmla="*/ 271507 h 286354"/>
                <a:gd name="connsiteX171" fmla="*/ 167902 w 620790"/>
                <a:gd name="connsiteY171" fmla="*/ 246525 h 286354"/>
                <a:gd name="connsiteX172" fmla="*/ 162778 w 620790"/>
                <a:gd name="connsiteY172" fmla="*/ 242272 h 286354"/>
                <a:gd name="connsiteX173" fmla="*/ 133440 w 620790"/>
                <a:gd name="connsiteY173" fmla="*/ 201723 h 286354"/>
                <a:gd name="connsiteX174" fmla="*/ 130698 w 620790"/>
                <a:gd name="connsiteY174" fmla="*/ 196202 h 286354"/>
                <a:gd name="connsiteX175" fmla="*/ 130493 w 620790"/>
                <a:gd name="connsiteY175" fmla="*/ 192204 h 286354"/>
                <a:gd name="connsiteX176" fmla="*/ 131031 w 620790"/>
                <a:gd name="connsiteY176" fmla="*/ 186670 h 286354"/>
                <a:gd name="connsiteX177" fmla="*/ 125125 w 620790"/>
                <a:gd name="connsiteY177" fmla="*/ 141125 h 286354"/>
                <a:gd name="connsiteX178" fmla="*/ 119655 w 620790"/>
                <a:gd name="connsiteY178" fmla="*/ 79246 h 286354"/>
                <a:gd name="connsiteX179" fmla="*/ 114671 w 620790"/>
                <a:gd name="connsiteY179" fmla="*/ 44053 h 286354"/>
                <a:gd name="connsiteX180" fmla="*/ 90432 w 620790"/>
                <a:gd name="connsiteY180" fmla="*/ 22914 h 286354"/>
                <a:gd name="connsiteX181" fmla="*/ 74341 w 620790"/>
                <a:gd name="connsiteY181" fmla="*/ 22415 h 286354"/>
                <a:gd name="connsiteX182" fmla="*/ 41620 w 620790"/>
                <a:gd name="connsiteY182" fmla="*/ 17290 h 286354"/>
                <a:gd name="connsiteX183" fmla="*/ 226 w 620790"/>
                <a:gd name="connsiteY183" fmla="*/ -133 h 286354"/>
                <a:gd name="connsiteX184" fmla="*/ -1606 w 620790"/>
                <a:gd name="connsiteY184" fmla="*/ -1556 h 28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620790" h="286354">
                  <a:moveTo>
                    <a:pt x="-1606" y="-1556"/>
                  </a:moveTo>
                  <a:cubicBezTo>
                    <a:pt x="611" y="-1735"/>
                    <a:pt x="2366" y="-492"/>
                    <a:pt x="4057" y="584"/>
                  </a:cubicBezTo>
                  <a:cubicBezTo>
                    <a:pt x="10911" y="4889"/>
                    <a:pt x="18406" y="7784"/>
                    <a:pt x="25837" y="10718"/>
                  </a:cubicBezTo>
                  <a:cubicBezTo>
                    <a:pt x="34907" y="14318"/>
                    <a:pt x="44323" y="17008"/>
                    <a:pt x="53932" y="18738"/>
                  </a:cubicBezTo>
                  <a:cubicBezTo>
                    <a:pt x="60889" y="19955"/>
                    <a:pt x="67807" y="21582"/>
                    <a:pt x="74981" y="21121"/>
                  </a:cubicBezTo>
                  <a:cubicBezTo>
                    <a:pt x="81438" y="20762"/>
                    <a:pt x="87908" y="21095"/>
                    <a:pt x="94301" y="22107"/>
                  </a:cubicBezTo>
                  <a:cubicBezTo>
                    <a:pt x="102679" y="23388"/>
                    <a:pt x="112570" y="29089"/>
                    <a:pt x="114799" y="39774"/>
                  </a:cubicBezTo>
                  <a:cubicBezTo>
                    <a:pt x="115696" y="43912"/>
                    <a:pt x="117003" y="47973"/>
                    <a:pt x="117272" y="52240"/>
                  </a:cubicBezTo>
                  <a:cubicBezTo>
                    <a:pt x="117336" y="55314"/>
                    <a:pt x="119424" y="57979"/>
                    <a:pt x="122396" y="58774"/>
                  </a:cubicBezTo>
                  <a:cubicBezTo>
                    <a:pt x="131582" y="62027"/>
                    <a:pt x="140614" y="61912"/>
                    <a:pt x="149479" y="57633"/>
                  </a:cubicBezTo>
                  <a:cubicBezTo>
                    <a:pt x="150466" y="57147"/>
                    <a:pt x="151440" y="56595"/>
                    <a:pt x="152452" y="56173"/>
                  </a:cubicBezTo>
                  <a:cubicBezTo>
                    <a:pt x="155014" y="55097"/>
                    <a:pt x="155975" y="55596"/>
                    <a:pt x="156065" y="58453"/>
                  </a:cubicBezTo>
                  <a:cubicBezTo>
                    <a:pt x="156462" y="71060"/>
                    <a:pt x="159114" y="83371"/>
                    <a:pt x="161100" y="95760"/>
                  </a:cubicBezTo>
                  <a:cubicBezTo>
                    <a:pt x="162265" y="103024"/>
                    <a:pt x="164725" y="110083"/>
                    <a:pt x="166583" y="117232"/>
                  </a:cubicBezTo>
                  <a:cubicBezTo>
                    <a:pt x="169350" y="127904"/>
                    <a:pt x="171797" y="138665"/>
                    <a:pt x="176076" y="148876"/>
                  </a:cubicBezTo>
                  <a:cubicBezTo>
                    <a:pt x="181329" y="161419"/>
                    <a:pt x="187606" y="173333"/>
                    <a:pt x="196574" y="183723"/>
                  </a:cubicBezTo>
                  <a:cubicBezTo>
                    <a:pt x="199137" y="186708"/>
                    <a:pt x="201699" y="189706"/>
                    <a:pt x="204556" y="192435"/>
                  </a:cubicBezTo>
                  <a:cubicBezTo>
                    <a:pt x="206183" y="193780"/>
                    <a:pt x="206811" y="195997"/>
                    <a:pt x="206106" y="197995"/>
                  </a:cubicBezTo>
                  <a:cubicBezTo>
                    <a:pt x="204300" y="203517"/>
                    <a:pt x="205799" y="208321"/>
                    <a:pt x="209450" y="212459"/>
                  </a:cubicBezTo>
                  <a:cubicBezTo>
                    <a:pt x="211384" y="214637"/>
                    <a:pt x="211794" y="217507"/>
                    <a:pt x="213639" y="219775"/>
                  </a:cubicBezTo>
                  <a:cubicBezTo>
                    <a:pt x="217559" y="224592"/>
                    <a:pt x="223056" y="226001"/>
                    <a:pt x="228462" y="227551"/>
                  </a:cubicBezTo>
                  <a:cubicBezTo>
                    <a:pt x="236149" y="229768"/>
                    <a:pt x="243836" y="232125"/>
                    <a:pt x="251728" y="233688"/>
                  </a:cubicBezTo>
                  <a:cubicBezTo>
                    <a:pt x="258659" y="235071"/>
                    <a:pt x="265692" y="235648"/>
                    <a:pt x="272674" y="236647"/>
                  </a:cubicBezTo>
                  <a:cubicBezTo>
                    <a:pt x="282449" y="238031"/>
                    <a:pt x="292224" y="237185"/>
                    <a:pt x="301987" y="237454"/>
                  </a:cubicBezTo>
                  <a:cubicBezTo>
                    <a:pt x="309533" y="237519"/>
                    <a:pt x="317079" y="236929"/>
                    <a:pt x="324522" y="235725"/>
                  </a:cubicBezTo>
                  <a:cubicBezTo>
                    <a:pt x="326918" y="235558"/>
                    <a:pt x="329326" y="235558"/>
                    <a:pt x="331722" y="235725"/>
                  </a:cubicBezTo>
                  <a:cubicBezTo>
                    <a:pt x="332106" y="237736"/>
                    <a:pt x="330992" y="239261"/>
                    <a:pt x="330441" y="240721"/>
                  </a:cubicBezTo>
                  <a:cubicBezTo>
                    <a:pt x="325355" y="252854"/>
                    <a:pt x="326469" y="266716"/>
                    <a:pt x="333452" y="277875"/>
                  </a:cubicBezTo>
                  <a:cubicBezTo>
                    <a:pt x="335002" y="280257"/>
                    <a:pt x="337462" y="279412"/>
                    <a:pt x="339486" y="279015"/>
                  </a:cubicBezTo>
                  <a:cubicBezTo>
                    <a:pt x="342727" y="278387"/>
                    <a:pt x="346007" y="277938"/>
                    <a:pt x="349210" y="277234"/>
                  </a:cubicBezTo>
                  <a:cubicBezTo>
                    <a:pt x="358562" y="275171"/>
                    <a:pt x="368119" y="274159"/>
                    <a:pt x="377395" y="271687"/>
                  </a:cubicBezTo>
                  <a:cubicBezTo>
                    <a:pt x="386747" y="269368"/>
                    <a:pt x="395779" y="265921"/>
                    <a:pt x="404299" y="261437"/>
                  </a:cubicBezTo>
                  <a:cubicBezTo>
                    <a:pt x="406592" y="260156"/>
                    <a:pt x="409936" y="259426"/>
                    <a:pt x="409564" y="255595"/>
                  </a:cubicBezTo>
                  <a:cubicBezTo>
                    <a:pt x="411383" y="253609"/>
                    <a:pt x="413497" y="251919"/>
                    <a:pt x="415816" y="250561"/>
                  </a:cubicBezTo>
                  <a:cubicBezTo>
                    <a:pt x="418827" y="248626"/>
                    <a:pt x="420479" y="245513"/>
                    <a:pt x="422837" y="243130"/>
                  </a:cubicBezTo>
                  <a:cubicBezTo>
                    <a:pt x="429524" y="236365"/>
                    <a:pt x="435008" y="228755"/>
                    <a:pt x="440773" y="221261"/>
                  </a:cubicBezTo>
                  <a:cubicBezTo>
                    <a:pt x="443643" y="217520"/>
                    <a:pt x="447345" y="214753"/>
                    <a:pt x="447614" y="209384"/>
                  </a:cubicBezTo>
                  <a:cubicBezTo>
                    <a:pt x="447794" y="205644"/>
                    <a:pt x="450817" y="202979"/>
                    <a:pt x="453264" y="200289"/>
                  </a:cubicBezTo>
                  <a:cubicBezTo>
                    <a:pt x="455711" y="197598"/>
                    <a:pt x="456979" y="195254"/>
                    <a:pt x="456723" y="191833"/>
                  </a:cubicBezTo>
                  <a:cubicBezTo>
                    <a:pt x="456441" y="187989"/>
                    <a:pt x="458132" y="184761"/>
                    <a:pt x="460451" y="181853"/>
                  </a:cubicBezTo>
                  <a:cubicBezTo>
                    <a:pt x="462655" y="179329"/>
                    <a:pt x="463744" y="176011"/>
                    <a:pt x="463462" y="172667"/>
                  </a:cubicBezTo>
                  <a:cubicBezTo>
                    <a:pt x="463257" y="169157"/>
                    <a:pt x="464218" y="165672"/>
                    <a:pt x="466191" y="162764"/>
                  </a:cubicBezTo>
                  <a:cubicBezTo>
                    <a:pt x="467972" y="160112"/>
                    <a:pt x="468625" y="156858"/>
                    <a:pt x="468023" y="153719"/>
                  </a:cubicBezTo>
                  <a:cubicBezTo>
                    <a:pt x="467228" y="149632"/>
                    <a:pt x="467882" y="145404"/>
                    <a:pt x="469868" y="141753"/>
                  </a:cubicBezTo>
                  <a:cubicBezTo>
                    <a:pt x="471315" y="139255"/>
                    <a:pt x="471584" y="136244"/>
                    <a:pt x="470585" y="133541"/>
                  </a:cubicBezTo>
                  <a:cubicBezTo>
                    <a:pt x="470239" y="132823"/>
                    <a:pt x="470098" y="132016"/>
                    <a:pt x="470188" y="131222"/>
                  </a:cubicBezTo>
                  <a:cubicBezTo>
                    <a:pt x="472622" y="122485"/>
                    <a:pt x="470726" y="113491"/>
                    <a:pt x="471892" y="104690"/>
                  </a:cubicBezTo>
                  <a:cubicBezTo>
                    <a:pt x="472250" y="101986"/>
                    <a:pt x="472776" y="99411"/>
                    <a:pt x="471712" y="96785"/>
                  </a:cubicBezTo>
                  <a:cubicBezTo>
                    <a:pt x="471341" y="96080"/>
                    <a:pt x="471162" y="95286"/>
                    <a:pt x="471174" y="94492"/>
                  </a:cubicBezTo>
                  <a:cubicBezTo>
                    <a:pt x="472212" y="85844"/>
                    <a:pt x="470418" y="77286"/>
                    <a:pt x="470175" y="68677"/>
                  </a:cubicBezTo>
                  <a:cubicBezTo>
                    <a:pt x="470008" y="61771"/>
                    <a:pt x="469470" y="54879"/>
                    <a:pt x="468561" y="48025"/>
                  </a:cubicBezTo>
                  <a:cubicBezTo>
                    <a:pt x="468023" y="43003"/>
                    <a:pt x="468407" y="37917"/>
                    <a:pt x="469675" y="33023"/>
                  </a:cubicBezTo>
                  <a:cubicBezTo>
                    <a:pt x="470547" y="29179"/>
                    <a:pt x="473724" y="26284"/>
                    <a:pt x="477631" y="25759"/>
                  </a:cubicBezTo>
                  <a:cubicBezTo>
                    <a:pt x="483076" y="24759"/>
                    <a:pt x="488611" y="24388"/>
                    <a:pt x="494145" y="24669"/>
                  </a:cubicBezTo>
                  <a:cubicBezTo>
                    <a:pt x="495414" y="24631"/>
                    <a:pt x="496669" y="24862"/>
                    <a:pt x="497848" y="25348"/>
                  </a:cubicBezTo>
                  <a:cubicBezTo>
                    <a:pt x="502780" y="27949"/>
                    <a:pt x="508622" y="28231"/>
                    <a:pt x="513785" y="26130"/>
                  </a:cubicBezTo>
                  <a:cubicBezTo>
                    <a:pt x="519384" y="24106"/>
                    <a:pt x="524303" y="26271"/>
                    <a:pt x="528211" y="30665"/>
                  </a:cubicBezTo>
                  <a:cubicBezTo>
                    <a:pt x="528877" y="31729"/>
                    <a:pt x="530055" y="31946"/>
                    <a:pt x="531055" y="32561"/>
                  </a:cubicBezTo>
                  <a:cubicBezTo>
                    <a:pt x="531337" y="32920"/>
                    <a:pt x="531721" y="33164"/>
                    <a:pt x="532003" y="33510"/>
                  </a:cubicBezTo>
                  <a:lnTo>
                    <a:pt x="533899" y="33510"/>
                  </a:lnTo>
                  <a:cubicBezTo>
                    <a:pt x="535385" y="35598"/>
                    <a:pt x="534245" y="37417"/>
                    <a:pt x="533169" y="39108"/>
                  </a:cubicBezTo>
                  <a:cubicBezTo>
                    <a:pt x="531183" y="42208"/>
                    <a:pt x="530927" y="45129"/>
                    <a:pt x="533284" y="48166"/>
                  </a:cubicBezTo>
                  <a:cubicBezTo>
                    <a:pt x="534501" y="49626"/>
                    <a:pt x="535052" y="51535"/>
                    <a:pt x="534796" y="53418"/>
                  </a:cubicBezTo>
                  <a:cubicBezTo>
                    <a:pt x="534681" y="54059"/>
                    <a:pt x="534527" y="54687"/>
                    <a:pt x="534347" y="55314"/>
                  </a:cubicBezTo>
                  <a:cubicBezTo>
                    <a:pt x="534258" y="55917"/>
                    <a:pt x="534258" y="56532"/>
                    <a:pt x="534347" y="57134"/>
                  </a:cubicBezTo>
                  <a:cubicBezTo>
                    <a:pt x="534488" y="57749"/>
                    <a:pt x="534668" y="58351"/>
                    <a:pt x="534809" y="58966"/>
                  </a:cubicBezTo>
                  <a:cubicBezTo>
                    <a:pt x="535206" y="61374"/>
                    <a:pt x="534924" y="63847"/>
                    <a:pt x="533963" y="66089"/>
                  </a:cubicBezTo>
                  <a:cubicBezTo>
                    <a:pt x="533745" y="66678"/>
                    <a:pt x="533553" y="67280"/>
                    <a:pt x="533412" y="67895"/>
                  </a:cubicBezTo>
                  <a:cubicBezTo>
                    <a:pt x="533348" y="68523"/>
                    <a:pt x="533374" y="69163"/>
                    <a:pt x="533502" y="69791"/>
                  </a:cubicBezTo>
                  <a:cubicBezTo>
                    <a:pt x="533694" y="70457"/>
                    <a:pt x="533886" y="71072"/>
                    <a:pt x="534014" y="71790"/>
                  </a:cubicBezTo>
                  <a:cubicBezTo>
                    <a:pt x="534283" y="78298"/>
                    <a:pt x="533707" y="84806"/>
                    <a:pt x="534014" y="91302"/>
                  </a:cubicBezTo>
                  <a:cubicBezTo>
                    <a:pt x="533886" y="91994"/>
                    <a:pt x="533694" y="92673"/>
                    <a:pt x="533515" y="93339"/>
                  </a:cubicBezTo>
                  <a:cubicBezTo>
                    <a:pt x="533246" y="94389"/>
                    <a:pt x="533195" y="95478"/>
                    <a:pt x="533361" y="96554"/>
                  </a:cubicBezTo>
                  <a:cubicBezTo>
                    <a:pt x="533528" y="97195"/>
                    <a:pt x="533745" y="97823"/>
                    <a:pt x="534001" y="98425"/>
                  </a:cubicBezTo>
                  <a:cubicBezTo>
                    <a:pt x="534924" y="100334"/>
                    <a:pt x="535193" y="102486"/>
                    <a:pt x="534745" y="104562"/>
                  </a:cubicBezTo>
                  <a:cubicBezTo>
                    <a:pt x="534629" y="105266"/>
                    <a:pt x="534514" y="105971"/>
                    <a:pt x="534450" y="106675"/>
                  </a:cubicBezTo>
                  <a:cubicBezTo>
                    <a:pt x="535782" y="112120"/>
                    <a:pt x="536410" y="117719"/>
                    <a:pt x="536320" y="123330"/>
                  </a:cubicBezTo>
                  <a:cubicBezTo>
                    <a:pt x="536449" y="123779"/>
                    <a:pt x="536564" y="124214"/>
                    <a:pt x="536730" y="124611"/>
                  </a:cubicBezTo>
                  <a:cubicBezTo>
                    <a:pt x="536833" y="124816"/>
                    <a:pt x="536923" y="125021"/>
                    <a:pt x="537038" y="125226"/>
                  </a:cubicBezTo>
                  <a:cubicBezTo>
                    <a:pt x="537153" y="125431"/>
                    <a:pt x="537537" y="125995"/>
                    <a:pt x="537794" y="126379"/>
                  </a:cubicBezTo>
                  <a:cubicBezTo>
                    <a:pt x="539395" y="128724"/>
                    <a:pt x="540138" y="131555"/>
                    <a:pt x="539908" y="134387"/>
                  </a:cubicBezTo>
                  <a:cubicBezTo>
                    <a:pt x="539754" y="136423"/>
                    <a:pt x="540164" y="138473"/>
                    <a:pt x="541099" y="140293"/>
                  </a:cubicBezTo>
                  <a:cubicBezTo>
                    <a:pt x="541330" y="140651"/>
                    <a:pt x="541548" y="141036"/>
                    <a:pt x="541765" y="141394"/>
                  </a:cubicBezTo>
                  <a:cubicBezTo>
                    <a:pt x="541983" y="141753"/>
                    <a:pt x="541996" y="141753"/>
                    <a:pt x="542124" y="141920"/>
                  </a:cubicBezTo>
                  <a:cubicBezTo>
                    <a:pt x="542252" y="142086"/>
                    <a:pt x="542624" y="142586"/>
                    <a:pt x="542867" y="142919"/>
                  </a:cubicBezTo>
                  <a:cubicBezTo>
                    <a:pt x="543367" y="143572"/>
                    <a:pt x="543815" y="144251"/>
                    <a:pt x="544212" y="144969"/>
                  </a:cubicBezTo>
                  <a:cubicBezTo>
                    <a:pt x="544520" y="145494"/>
                    <a:pt x="544789" y="146045"/>
                    <a:pt x="545007" y="146608"/>
                  </a:cubicBezTo>
                  <a:cubicBezTo>
                    <a:pt x="545263" y="147364"/>
                    <a:pt x="545404" y="148159"/>
                    <a:pt x="545583" y="148927"/>
                  </a:cubicBezTo>
                  <a:cubicBezTo>
                    <a:pt x="545762" y="149696"/>
                    <a:pt x="545942" y="150106"/>
                    <a:pt x="546095" y="150696"/>
                  </a:cubicBezTo>
                  <a:cubicBezTo>
                    <a:pt x="546518" y="152579"/>
                    <a:pt x="546326" y="154628"/>
                    <a:pt x="547761" y="156179"/>
                  </a:cubicBezTo>
                  <a:lnTo>
                    <a:pt x="548632" y="157101"/>
                  </a:lnTo>
                  <a:lnTo>
                    <a:pt x="549068" y="157562"/>
                  </a:lnTo>
                  <a:cubicBezTo>
                    <a:pt x="549375" y="157857"/>
                    <a:pt x="549670" y="158164"/>
                    <a:pt x="549952" y="158485"/>
                  </a:cubicBezTo>
                  <a:cubicBezTo>
                    <a:pt x="552053" y="160906"/>
                    <a:pt x="553449" y="163853"/>
                    <a:pt x="553962" y="167017"/>
                  </a:cubicBezTo>
                  <a:cubicBezTo>
                    <a:pt x="554077" y="167376"/>
                    <a:pt x="554192" y="167734"/>
                    <a:pt x="554321" y="168080"/>
                  </a:cubicBezTo>
                  <a:lnTo>
                    <a:pt x="554590" y="168542"/>
                  </a:lnTo>
                  <a:cubicBezTo>
                    <a:pt x="554846" y="168811"/>
                    <a:pt x="555089" y="169067"/>
                    <a:pt x="555358" y="169311"/>
                  </a:cubicBezTo>
                  <a:cubicBezTo>
                    <a:pt x="555948" y="169746"/>
                    <a:pt x="556537" y="170169"/>
                    <a:pt x="557101" y="170592"/>
                  </a:cubicBezTo>
                  <a:cubicBezTo>
                    <a:pt x="557395" y="170835"/>
                    <a:pt x="557664" y="171091"/>
                    <a:pt x="557933" y="171360"/>
                  </a:cubicBezTo>
                  <a:cubicBezTo>
                    <a:pt x="558202" y="171629"/>
                    <a:pt x="558215" y="171629"/>
                    <a:pt x="558356" y="171757"/>
                  </a:cubicBezTo>
                  <a:cubicBezTo>
                    <a:pt x="558497" y="171885"/>
                    <a:pt x="558932" y="172308"/>
                    <a:pt x="559201" y="172590"/>
                  </a:cubicBezTo>
                  <a:cubicBezTo>
                    <a:pt x="559471" y="172872"/>
                    <a:pt x="559484" y="172872"/>
                    <a:pt x="559637" y="173013"/>
                  </a:cubicBezTo>
                  <a:cubicBezTo>
                    <a:pt x="559932" y="173308"/>
                    <a:pt x="560201" y="173615"/>
                    <a:pt x="560457" y="173935"/>
                  </a:cubicBezTo>
                  <a:cubicBezTo>
                    <a:pt x="561738" y="175601"/>
                    <a:pt x="562302" y="177663"/>
                    <a:pt x="563199" y="179534"/>
                  </a:cubicBezTo>
                  <a:cubicBezTo>
                    <a:pt x="563545" y="180034"/>
                    <a:pt x="563980" y="180469"/>
                    <a:pt x="564480" y="180815"/>
                  </a:cubicBezTo>
                  <a:cubicBezTo>
                    <a:pt x="566683" y="182096"/>
                    <a:pt x="569194" y="183006"/>
                    <a:pt x="570617" y="185350"/>
                  </a:cubicBezTo>
                  <a:cubicBezTo>
                    <a:pt x="570988" y="185850"/>
                    <a:pt x="571347" y="186375"/>
                    <a:pt x="571731" y="186875"/>
                  </a:cubicBezTo>
                  <a:cubicBezTo>
                    <a:pt x="572794" y="188130"/>
                    <a:pt x="573730" y="189501"/>
                    <a:pt x="574511" y="190949"/>
                  </a:cubicBezTo>
                  <a:cubicBezTo>
                    <a:pt x="574857" y="191423"/>
                    <a:pt x="575293" y="191820"/>
                    <a:pt x="575792" y="192140"/>
                  </a:cubicBezTo>
                  <a:cubicBezTo>
                    <a:pt x="577086" y="192666"/>
                    <a:pt x="578342" y="193281"/>
                    <a:pt x="579559" y="193960"/>
                  </a:cubicBezTo>
                  <a:lnTo>
                    <a:pt x="581058" y="194959"/>
                  </a:lnTo>
                  <a:cubicBezTo>
                    <a:pt x="582249" y="195689"/>
                    <a:pt x="583248" y="196688"/>
                    <a:pt x="583992" y="197880"/>
                  </a:cubicBezTo>
                  <a:cubicBezTo>
                    <a:pt x="584312" y="198354"/>
                    <a:pt x="584645" y="198828"/>
                    <a:pt x="585004" y="199276"/>
                  </a:cubicBezTo>
                  <a:cubicBezTo>
                    <a:pt x="585606" y="199981"/>
                    <a:pt x="586182" y="200724"/>
                    <a:pt x="586797" y="201416"/>
                  </a:cubicBezTo>
                  <a:cubicBezTo>
                    <a:pt x="587182" y="201775"/>
                    <a:pt x="587656" y="202031"/>
                    <a:pt x="588155" y="202185"/>
                  </a:cubicBezTo>
                  <a:cubicBezTo>
                    <a:pt x="589270" y="202274"/>
                    <a:pt x="590372" y="202428"/>
                    <a:pt x="591474" y="202646"/>
                  </a:cubicBezTo>
                  <a:cubicBezTo>
                    <a:pt x="592024" y="202825"/>
                    <a:pt x="592562" y="203068"/>
                    <a:pt x="593062" y="203363"/>
                  </a:cubicBezTo>
                  <a:cubicBezTo>
                    <a:pt x="593741" y="203722"/>
                    <a:pt x="594382" y="204158"/>
                    <a:pt x="594984" y="204644"/>
                  </a:cubicBezTo>
                  <a:cubicBezTo>
                    <a:pt x="595419" y="205003"/>
                    <a:pt x="595817" y="205413"/>
                    <a:pt x="596265" y="205810"/>
                  </a:cubicBezTo>
                  <a:cubicBezTo>
                    <a:pt x="596713" y="206207"/>
                    <a:pt x="597277" y="206835"/>
                    <a:pt x="597828" y="207283"/>
                  </a:cubicBezTo>
                  <a:cubicBezTo>
                    <a:pt x="598251" y="207578"/>
                    <a:pt x="598712" y="207796"/>
                    <a:pt x="599199" y="207937"/>
                  </a:cubicBezTo>
                  <a:cubicBezTo>
                    <a:pt x="599878" y="208078"/>
                    <a:pt x="600570" y="208193"/>
                    <a:pt x="601236" y="208398"/>
                  </a:cubicBezTo>
                  <a:cubicBezTo>
                    <a:pt x="601902" y="208603"/>
                    <a:pt x="602222" y="208757"/>
                    <a:pt x="602722" y="208911"/>
                  </a:cubicBezTo>
                  <a:cubicBezTo>
                    <a:pt x="603222" y="209064"/>
                    <a:pt x="603734" y="209205"/>
                    <a:pt x="604234" y="209397"/>
                  </a:cubicBezTo>
                  <a:cubicBezTo>
                    <a:pt x="604720" y="209577"/>
                    <a:pt x="605233" y="209718"/>
                    <a:pt x="605745" y="209807"/>
                  </a:cubicBezTo>
                  <a:lnTo>
                    <a:pt x="606822" y="209884"/>
                  </a:lnTo>
                  <a:cubicBezTo>
                    <a:pt x="607552" y="209884"/>
                    <a:pt x="608295" y="209884"/>
                    <a:pt x="609025" y="209974"/>
                  </a:cubicBezTo>
                  <a:cubicBezTo>
                    <a:pt x="609743" y="210025"/>
                    <a:pt x="610435" y="210320"/>
                    <a:pt x="610960" y="210819"/>
                  </a:cubicBezTo>
                  <a:cubicBezTo>
                    <a:pt x="611280" y="210986"/>
                    <a:pt x="611229" y="211844"/>
                    <a:pt x="611921" y="211306"/>
                  </a:cubicBezTo>
                  <a:cubicBezTo>
                    <a:pt x="612215" y="211114"/>
                    <a:pt x="612510" y="210948"/>
                    <a:pt x="612817" y="210794"/>
                  </a:cubicBezTo>
                  <a:cubicBezTo>
                    <a:pt x="613317" y="210525"/>
                    <a:pt x="613855" y="210320"/>
                    <a:pt x="614406" y="210192"/>
                  </a:cubicBezTo>
                  <a:cubicBezTo>
                    <a:pt x="615239" y="210038"/>
                    <a:pt x="616110" y="210128"/>
                    <a:pt x="616891" y="210448"/>
                  </a:cubicBezTo>
                  <a:cubicBezTo>
                    <a:pt x="617519" y="210730"/>
                    <a:pt x="618096" y="211140"/>
                    <a:pt x="618570" y="211652"/>
                  </a:cubicBezTo>
                  <a:cubicBezTo>
                    <a:pt x="619390" y="212613"/>
                    <a:pt x="619390" y="214022"/>
                    <a:pt x="618570" y="214983"/>
                  </a:cubicBezTo>
                  <a:cubicBezTo>
                    <a:pt x="600634" y="214227"/>
                    <a:pt x="583441" y="211422"/>
                    <a:pt x="570373" y="197252"/>
                  </a:cubicBezTo>
                  <a:cubicBezTo>
                    <a:pt x="567939" y="194613"/>
                    <a:pt x="564685" y="192807"/>
                    <a:pt x="562276" y="190091"/>
                  </a:cubicBezTo>
                  <a:cubicBezTo>
                    <a:pt x="555755" y="182263"/>
                    <a:pt x="548940" y="174640"/>
                    <a:pt x="544340" y="165403"/>
                  </a:cubicBezTo>
                  <a:cubicBezTo>
                    <a:pt x="537179" y="150426"/>
                    <a:pt x="532170" y="134527"/>
                    <a:pt x="529428" y="118154"/>
                  </a:cubicBezTo>
                  <a:cubicBezTo>
                    <a:pt x="527634" y="106624"/>
                    <a:pt x="524957" y="95184"/>
                    <a:pt x="524803" y="83448"/>
                  </a:cubicBezTo>
                  <a:cubicBezTo>
                    <a:pt x="524649" y="71098"/>
                    <a:pt x="525994" y="58825"/>
                    <a:pt x="526930" y="46526"/>
                  </a:cubicBezTo>
                  <a:cubicBezTo>
                    <a:pt x="527199" y="42913"/>
                    <a:pt x="527378" y="39275"/>
                    <a:pt x="527801" y="35662"/>
                  </a:cubicBezTo>
                  <a:cubicBezTo>
                    <a:pt x="528057" y="33407"/>
                    <a:pt x="527186" y="32382"/>
                    <a:pt x="525021" y="32292"/>
                  </a:cubicBezTo>
                  <a:cubicBezTo>
                    <a:pt x="521549" y="32151"/>
                    <a:pt x="518064" y="31870"/>
                    <a:pt x="514605" y="31908"/>
                  </a:cubicBezTo>
                  <a:cubicBezTo>
                    <a:pt x="511287" y="32036"/>
                    <a:pt x="507956" y="31831"/>
                    <a:pt x="504676" y="31318"/>
                  </a:cubicBezTo>
                  <a:cubicBezTo>
                    <a:pt x="499026" y="30230"/>
                    <a:pt x="493338" y="30704"/>
                    <a:pt x="487663" y="30678"/>
                  </a:cubicBezTo>
                  <a:cubicBezTo>
                    <a:pt x="486241" y="31370"/>
                    <a:pt x="484716" y="30909"/>
                    <a:pt x="483255" y="31049"/>
                  </a:cubicBezTo>
                  <a:cubicBezTo>
                    <a:pt x="482154" y="31114"/>
                    <a:pt x="481052" y="30524"/>
                    <a:pt x="479937" y="30960"/>
                  </a:cubicBezTo>
                  <a:lnTo>
                    <a:pt x="479450" y="31088"/>
                  </a:lnTo>
                  <a:lnTo>
                    <a:pt x="478541" y="31408"/>
                  </a:lnTo>
                  <a:cubicBezTo>
                    <a:pt x="478259" y="31549"/>
                    <a:pt x="478003" y="31716"/>
                    <a:pt x="477759" y="31908"/>
                  </a:cubicBezTo>
                  <a:cubicBezTo>
                    <a:pt x="477759" y="31908"/>
                    <a:pt x="477465" y="32267"/>
                    <a:pt x="477477" y="32279"/>
                  </a:cubicBezTo>
                  <a:cubicBezTo>
                    <a:pt x="477298" y="32741"/>
                    <a:pt x="477170" y="33227"/>
                    <a:pt x="477119" y="33727"/>
                  </a:cubicBezTo>
                  <a:cubicBezTo>
                    <a:pt x="477119" y="34304"/>
                    <a:pt x="477119" y="34867"/>
                    <a:pt x="477119" y="35444"/>
                  </a:cubicBezTo>
                  <a:lnTo>
                    <a:pt x="477119" y="39287"/>
                  </a:lnTo>
                  <a:cubicBezTo>
                    <a:pt x="477119" y="40428"/>
                    <a:pt x="477119" y="41555"/>
                    <a:pt x="477119" y="42695"/>
                  </a:cubicBezTo>
                  <a:cubicBezTo>
                    <a:pt x="477452" y="44976"/>
                    <a:pt x="477221" y="47282"/>
                    <a:pt x="477644" y="49549"/>
                  </a:cubicBezTo>
                  <a:cubicBezTo>
                    <a:pt x="477798" y="49985"/>
                    <a:pt x="477900" y="50446"/>
                    <a:pt x="477964" y="50907"/>
                  </a:cubicBezTo>
                  <a:cubicBezTo>
                    <a:pt x="478054" y="51842"/>
                    <a:pt x="478041" y="52778"/>
                    <a:pt x="478092" y="53726"/>
                  </a:cubicBezTo>
                  <a:cubicBezTo>
                    <a:pt x="478451" y="55840"/>
                    <a:pt x="478208" y="58018"/>
                    <a:pt x="478887" y="60131"/>
                  </a:cubicBezTo>
                  <a:cubicBezTo>
                    <a:pt x="478951" y="60631"/>
                    <a:pt x="478989" y="61144"/>
                    <a:pt x="478989" y="61643"/>
                  </a:cubicBezTo>
                  <a:cubicBezTo>
                    <a:pt x="479066" y="64577"/>
                    <a:pt x="479374" y="67485"/>
                    <a:pt x="479912" y="70368"/>
                  </a:cubicBezTo>
                  <a:cubicBezTo>
                    <a:pt x="481231" y="82884"/>
                    <a:pt x="481910" y="95453"/>
                    <a:pt x="481949" y="108033"/>
                  </a:cubicBezTo>
                  <a:cubicBezTo>
                    <a:pt x="482128" y="118398"/>
                    <a:pt x="481180" y="128749"/>
                    <a:pt x="479105" y="138896"/>
                  </a:cubicBezTo>
                  <a:cubicBezTo>
                    <a:pt x="478797" y="140446"/>
                    <a:pt x="478605" y="142022"/>
                    <a:pt x="478169" y="143534"/>
                  </a:cubicBezTo>
                  <a:cubicBezTo>
                    <a:pt x="472340" y="163571"/>
                    <a:pt x="468087" y="184044"/>
                    <a:pt x="461117" y="203748"/>
                  </a:cubicBezTo>
                  <a:cubicBezTo>
                    <a:pt x="459362" y="208680"/>
                    <a:pt x="457658" y="213612"/>
                    <a:pt x="454007" y="217545"/>
                  </a:cubicBezTo>
                  <a:cubicBezTo>
                    <a:pt x="453700" y="217917"/>
                    <a:pt x="453443" y="218301"/>
                    <a:pt x="453213" y="218724"/>
                  </a:cubicBezTo>
                  <a:cubicBezTo>
                    <a:pt x="435917" y="247665"/>
                    <a:pt x="409756" y="264845"/>
                    <a:pt x="377818" y="272737"/>
                  </a:cubicBezTo>
                  <a:cubicBezTo>
                    <a:pt x="352079" y="279143"/>
                    <a:pt x="325957" y="284703"/>
                    <a:pt x="299207" y="284780"/>
                  </a:cubicBezTo>
                  <a:cubicBezTo>
                    <a:pt x="271124" y="284857"/>
                    <a:pt x="243246" y="282794"/>
                    <a:pt x="216765" y="272122"/>
                  </a:cubicBezTo>
                  <a:cubicBezTo>
                    <a:pt x="216176" y="271891"/>
                    <a:pt x="215574" y="271687"/>
                    <a:pt x="214971" y="271507"/>
                  </a:cubicBezTo>
                  <a:cubicBezTo>
                    <a:pt x="197407" y="266716"/>
                    <a:pt x="182507" y="256889"/>
                    <a:pt x="167902" y="246525"/>
                  </a:cubicBezTo>
                  <a:cubicBezTo>
                    <a:pt x="166045" y="245295"/>
                    <a:pt x="164328" y="243873"/>
                    <a:pt x="162778" y="242272"/>
                  </a:cubicBezTo>
                  <a:cubicBezTo>
                    <a:pt x="151452" y="229883"/>
                    <a:pt x="140281" y="217366"/>
                    <a:pt x="133440" y="201723"/>
                  </a:cubicBezTo>
                  <a:cubicBezTo>
                    <a:pt x="132620" y="199840"/>
                    <a:pt x="131685" y="198008"/>
                    <a:pt x="130698" y="196202"/>
                  </a:cubicBezTo>
                  <a:cubicBezTo>
                    <a:pt x="129891" y="195010"/>
                    <a:pt x="129801" y="193473"/>
                    <a:pt x="130493" y="192204"/>
                  </a:cubicBezTo>
                  <a:cubicBezTo>
                    <a:pt x="131390" y="190500"/>
                    <a:pt x="131582" y="188515"/>
                    <a:pt x="131031" y="186670"/>
                  </a:cubicBezTo>
                  <a:cubicBezTo>
                    <a:pt x="126816" y="171770"/>
                    <a:pt x="126522" y="156384"/>
                    <a:pt x="125125" y="141125"/>
                  </a:cubicBezTo>
                  <a:cubicBezTo>
                    <a:pt x="123242" y="120512"/>
                    <a:pt x="122409" y="99809"/>
                    <a:pt x="119655" y="79246"/>
                  </a:cubicBezTo>
                  <a:cubicBezTo>
                    <a:pt x="118079" y="67498"/>
                    <a:pt x="117092" y="55686"/>
                    <a:pt x="114671" y="44053"/>
                  </a:cubicBezTo>
                  <a:cubicBezTo>
                    <a:pt x="111929" y="30934"/>
                    <a:pt x="103871" y="23773"/>
                    <a:pt x="90432" y="22914"/>
                  </a:cubicBezTo>
                  <a:cubicBezTo>
                    <a:pt x="85077" y="22581"/>
                    <a:pt x="79721" y="22453"/>
                    <a:pt x="74341" y="22415"/>
                  </a:cubicBezTo>
                  <a:cubicBezTo>
                    <a:pt x="63259" y="22133"/>
                    <a:pt x="52254" y="20416"/>
                    <a:pt x="41620" y="17290"/>
                  </a:cubicBezTo>
                  <a:cubicBezTo>
                    <a:pt x="27092" y="13408"/>
                    <a:pt x="13153" y="7541"/>
                    <a:pt x="226" y="-133"/>
                  </a:cubicBezTo>
                  <a:cubicBezTo>
                    <a:pt x="-414" y="-556"/>
                    <a:pt x="-1029" y="-1030"/>
                    <a:pt x="-1606" y="-1556"/>
                  </a:cubicBezTo>
                  <a:close/>
                </a:path>
              </a:pathLst>
            </a:custGeom>
            <a:solidFill>
              <a:srgbClr val="020202"/>
            </a:solidFill>
            <a:ln w="1280" cap="flat">
              <a:noFill/>
              <a:prstDash val="solid"/>
              <a:miter/>
            </a:ln>
          </p:spPr>
          <p:txBody>
            <a:bodyPr rtlCol="0" anchor="ctr"/>
            <a:lstStyle/>
            <a:p>
              <a:endParaRPr lang="es-CO"/>
            </a:p>
          </p:txBody>
        </p:sp>
        <p:sp>
          <p:nvSpPr>
            <p:cNvPr id="212" name="Freeform: Shape 211">
              <a:extLst>
                <a:ext uri="{FF2B5EF4-FFF2-40B4-BE49-F238E27FC236}">
                  <a16:creationId xmlns:a16="http://schemas.microsoft.com/office/drawing/2014/main" id="{6341F9A5-E275-6266-41D0-F34DCFC7273A}"/>
                </a:ext>
              </a:extLst>
            </p:cNvPr>
            <p:cNvSpPr/>
            <p:nvPr/>
          </p:nvSpPr>
          <p:spPr>
            <a:xfrm>
              <a:off x="-1234553" y="-406507"/>
              <a:ext cx="340566" cy="233518"/>
            </a:xfrm>
            <a:custGeom>
              <a:avLst/>
              <a:gdLst>
                <a:gd name="connsiteX0" fmla="*/ 311524 w 340566"/>
                <a:gd name="connsiteY0" fmla="*/ 148237 h 233518"/>
                <a:gd name="connsiteX1" fmla="*/ 314201 w 340566"/>
                <a:gd name="connsiteY1" fmla="*/ 153592 h 233518"/>
                <a:gd name="connsiteX2" fmla="*/ 337390 w 340566"/>
                <a:gd name="connsiteY2" fmla="*/ 187452 h 233518"/>
                <a:gd name="connsiteX3" fmla="*/ 338889 w 340566"/>
                <a:gd name="connsiteY3" fmla="*/ 192795 h 233518"/>
                <a:gd name="connsiteX4" fmla="*/ 331202 w 340566"/>
                <a:gd name="connsiteY4" fmla="*/ 214318 h 233518"/>
                <a:gd name="connsiteX5" fmla="*/ 304862 w 340566"/>
                <a:gd name="connsiteY5" fmla="*/ 231178 h 233518"/>
                <a:gd name="connsiteX6" fmla="*/ 281045 w 340566"/>
                <a:gd name="connsiteY6" fmla="*/ 227872 h 233518"/>
                <a:gd name="connsiteX7" fmla="*/ 266312 w 340566"/>
                <a:gd name="connsiteY7" fmla="*/ 215548 h 233518"/>
                <a:gd name="connsiteX8" fmla="*/ 262994 w 340566"/>
                <a:gd name="connsiteY8" fmla="*/ 211576 h 233518"/>
                <a:gd name="connsiteX9" fmla="*/ 259381 w 340566"/>
                <a:gd name="connsiteY9" fmla="*/ 205055 h 233518"/>
                <a:gd name="connsiteX10" fmla="*/ 252002 w 340566"/>
                <a:gd name="connsiteY10" fmla="*/ 198227 h 233518"/>
                <a:gd name="connsiteX11" fmla="*/ 241176 w 340566"/>
                <a:gd name="connsiteY11" fmla="*/ 195190 h 233518"/>
                <a:gd name="connsiteX12" fmla="*/ 239306 w 340566"/>
                <a:gd name="connsiteY12" fmla="*/ 195024 h 233518"/>
                <a:gd name="connsiteX13" fmla="*/ 231119 w 340566"/>
                <a:gd name="connsiteY13" fmla="*/ 192116 h 233518"/>
                <a:gd name="connsiteX14" fmla="*/ 211672 w 340566"/>
                <a:gd name="connsiteY14" fmla="*/ 171131 h 233518"/>
                <a:gd name="connsiteX15" fmla="*/ 187330 w 340566"/>
                <a:gd name="connsiteY15" fmla="*/ 136155 h 233518"/>
                <a:gd name="connsiteX16" fmla="*/ 176786 w 340566"/>
                <a:gd name="connsiteY16" fmla="*/ 121730 h 233518"/>
                <a:gd name="connsiteX17" fmla="*/ 176120 w 340566"/>
                <a:gd name="connsiteY17" fmla="*/ 120641 h 233518"/>
                <a:gd name="connsiteX18" fmla="*/ 175415 w 340566"/>
                <a:gd name="connsiteY18" fmla="*/ 119616 h 233518"/>
                <a:gd name="connsiteX19" fmla="*/ 174724 w 340566"/>
                <a:gd name="connsiteY19" fmla="*/ 118604 h 233518"/>
                <a:gd name="connsiteX20" fmla="*/ 172443 w 340566"/>
                <a:gd name="connsiteY20" fmla="*/ 115837 h 233518"/>
                <a:gd name="connsiteX21" fmla="*/ 171661 w 340566"/>
                <a:gd name="connsiteY21" fmla="*/ 114991 h 233518"/>
                <a:gd name="connsiteX22" fmla="*/ 170919 w 340566"/>
                <a:gd name="connsiteY22" fmla="*/ 114158 h 233518"/>
                <a:gd name="connsiteX23" fmla="*/ 170534 w 340566"/>
                <a:gd name="connsiteY23" fmla="*/ 113761 h 233518"/>
                <a:gd name="connsiteX24" fmla="*/ 169765 w 340566"/>
                <a:gd name="connsiteY24" fmla="*/ 112967 h 233518"/>
                <a:gd name="connsiteX25" fmla="*/ 169368 w 340566"/>
                <a:gd name="connsiteY25" fmla="*/ 112557 h 233518"/>
                <a:gd name="connsiteX26" fmla="*/ 168625 w 340566"/>
                <a:gd name="connsiteY26" fmla="*/ 111711 h 233518"/>
                <a:gd name="connsiteX27" fmla="*/ 167959 w 340566"/>
                <a:gd name="connsiteY27" fmla="*/ 110789 h 233518"/>
                <a:gd name="connsiteX28" fmla="*/ 165781 w 340566"/>
                <a:gd name="connsiteY28" fmla="*/ 108227 h 233518"/>
                <a:gd name="connsiteX29" fmla="*/ 165012 w 340566"/>
                <a:gd name="connsiteY29" fmla="*/ 107420 h 233518"/>
                <a:gd name="connsiteX30" fmla="*/ 164295 w 340566"/>
                <a:gd name="connsiteY30" fmla="*/ 106612 h 233518"/>
                <a:gd name="connsiteX31" fmla="*/ 163924 w 340566"/>
                <a:gd name="connsiteY31" fmla="*/ 106215 h 233518"/>
                <a:gd name="connsiteX32" fmla="*/ 163193 w 340566"/>
                <a:gd name="connsiteY32" fmla="*/ 105459 h 233518"/>
                <a:gd name="connsiteX33" fmla="*/ 162822 w 340566"/>
                <a:gd name="connsiteY33" fmla="*/ 105075 h 233518"/>
                <a:gd name="connsiteX34" fmla="*/ 162117 w 340566"/>
                <a:gd name="connsiteY34" fmla="*/ 104281 h 233518"/>
                <a:gd name="connsiteX35" fmla="*/ 161489 w 340566"/>
                <a:gd name="connsiteY35" fmla="*/ 103435 h 233518"/>
                <a:gd name="connsiteX36" fmla="*/ 159965 w 340566"/>
                <a:gd name="connsiteY36" fmla="*/ 101962 h 233518"/>
                <a:gd name="connsiteX37" fmla="*/ 159042 w 340566"/>
                <a:gd name="connsiteY37" fmla="*/ 101283 h 233518"/>
                <a:gd name="connsiteX38" fmla="*/ 158222 w 340566"/>
                <a:gd name="connsiteY38" fmla="*/ 100437 h 233518"/>
                <a:gd name="connsiteX39" fmla="*/ 157492 w 340566"/>
                <a:gd name="connsiteY39" fmla="*/ 99464 h 233518"/>
                <a:gd name="connsiteX40" fmla="*/ 151624 w 340566"/>
                <a:gd name="connsiteY40" fmla="*/ 93173 h 233518"/>
                <a:gd name="connsiteX41" fmla="*/ 150818 w 340566"/>
                <a:gd name="connsiteY41" fmla="*/ 92315 h 233518"/>
                <a:gd name="connsiteX42" fmla="*/ 150062 w 340566"/>
                <a:gd name="connsiteY42" fmla="*/ 91456 h 233518"/>
                <a:gd name="connsiteX43" fmla="*/ 149677 w 340566"/>
                <a:gd name="connsiteY43" fmla="*/ 91046 h 233518"/>
                <a:gd name="connsiteX44" fmla="*/ 148896 w 340566"/>
                <a:gd name="connsiteY44" fmla="*/ 90227 h 233518"/>
                <a:gd name="connsiteX45" fmla="*/ 148499 w 340566"/>
                <a:gd name="connsiteY45" fmla="*/ 89816 h 233518"/>
                <a:gd name="connsiteX46" fmla="*/ 147730 w 340566"/>
                <a:gd name="connsiteY46" fmla="*/ 88958 h 233518"/>
                <a:gd name="connsiteX47" fmla="*/ 147051 w 340566"/>
                <a:gd name="connsiteY47" fmla="*/ 88023 h 233518"/>
                <a:gd name="connsiteX48" fmla="*/ 143989 w 340566"/>
                <a:gd name="connsiteY48" fmla="*/ 84551 h 233518"/>
                <a:gd name="connsiteX49" fmla="*/ 143233 w 340566"/>
                <a:gd name="connsiteY49" fmla="*/ 83744 h 233518"/>
                <a:gd name="connsiteX50" fmla="*/ 142528 w 340566"/>
                <a:gd name="connsiteY50" fmla="*/ 82950 h 233518"/>
                <a:gd name="connsiteX51" fmla="*/ 142182 w 340566"/>
                <a:gd name="connsiteY51" fmla="*/ 82565 h 233518"/>
                <a:gd name="connsiteX52" fmla="*/ 141491 w 340566"/>
                <a:gd name="connsiteY52" fmla="*/ 81822 h 233518"/>
                <a:gd name="connsiteX53" fmla="*/ 141158 w 340566"/>
                <a:gd name="connsiteY53" fmla="*/ 81476 h 233518"/>
                <a:gd name="connsiteX54" fmla="*/ 140479 w 340566"/>
                <a:gd name="connsiteY54" fmla="*/ 80772 h 233518"/>
                <a:gd name="connsiteX55" fmla="*/ 140133 w 340566"/>
                <a:gd name="connsiteY55" fmla="*/ 80426 h 233518"/>
                <a:gd name="connsiteX56" fmla="*/ 139454 w 340566"/>
                <a:gd name="connsiteY56" fmla="*/ 79747 h 233518"/>
                <a:gd name="connsiteX57" fmla="*/ 139108 w 340566"/>
                <a:gd name="connsiteY57" fmla="*/ 79401 h 233518"/>
                <a:gd name="connsiteX58" fmla="*/ 138390 w 340566"/>
                <a:gd name="connsiteY58" fmla="*/ 78709 h 233518"/>
                <a:gd name="connsiteX59" fmla="*/ 138019 w 340566"/>
                <a:gd name="connsiteY59" fmla="*/ 78363 h 233518"/>
                <a:gd name="connsiteX60" fmla="*/ 137250 w 340566"/>
                <a:gd name="connsiteY60" fmla="*/ 77646 h 233518"/>
                <a:gd name="connsiteX61" fmla="*/ 136853 w 340566"/>
                <a:gd name="connsiteY61" fmla="*/ 77274 h 233518"/>
                <a:gd name="connsiteX62" fmla="*/ 135995 w 340566"/>
                <a:gd name="connsiteY62" fmla="*/ 76518 h 233518"/>
                <a:gd name="connsiteX63" fmla="*/ 135559 w 340566"/>
                <a:gd name="connsiteY63" fmla="*/ 76108 h 233518"/>
                <a:gd name="connsiteX64" fmla="*/ 131895 w 340566"/>
                <a:gd name="connsiteY64" fmla="*/ 72880 h 233518"/>
                <a:gd name="connsiteX65" fmla="*/ 130947 w 340566"/>
                <a:gd name="connsiteY65" fmla="*/ 72201 h 233518"/>
                <a:gd name="connsiteX66" fmla="*/ 130088 w 340566"/>
                <a:gd name="connsiteY66" fmla="*/ 71458 h 233518"/>
                <a:gd name="connsiteX67" fmla="*/ 129691 w 340566"/>
                <a:gd name="connsiteY67" fmla="*/ 71074 h 233518"/>
                <a:gd name="connsiteX68" fmla="*/ 128923 w 340566"/>
                <a:gd name="connsiteY68" fmla="*/ 70330 h 233518"/>
                <a:gd name="connsiteX69" fmla="*/ 128538 w 340566"/>
                <a:gd name="connsiteY69" fmla="*/ 69984 h 233518"/>
                <a:gd name="connsiteX70" fmla="*/ 126911 w 340566"/>
                <a:gd name="connsiteY70" fmla="*/ 68703 h 233518"/>
                <a:gd name="connsiteX71" fmla="*/ 126091 w 340566"/>
                <a:gd name="connsiteY71" fmla="*/ 68140 h 233518"/>
                <a:gd name="connsiteX72" fmla="*/ 125323 w 340566"/>
                <a:gd name="connsiteY72" fmla="*/ 67512 h 233518"/>
                <a:gd name="connsiteX73" fmla="*/ 124925 w 340566"/>
                <a:gd name="connsiteY73" fmla="*/ 67204 h 233518"/>
                <a:gd name="connsiteX74" fmla="*/ 123644 w 340566"/>
                <a:gd name="connsiteY74" fmla="*/ 66436 h 233518"/>
                <a:gd name="connsiteX75" fmla="*/ 122735 w 340566"/>
                <a:gd name="connsiteY75" fmla="*/ 65821 h 233518"/>
                <a:gd name="connsiteX76" fmla="*/ 121838 w 340566"/>
                <a:gd name="connsiteY76" fmla="*/ 65078 h 233518"/>
                <a:gd name="connsiteX77" fmla="*/ 121389 w 340566"/>
                <a:gd name="connsiteY77" fmla="*/ 64668 h 233518"/>
                <a:gd name="connsiteX78" fmla="*/ 117674 w 340566"/>
                <a:gd name="connsiteY78" fmla="*/ 61414 h 233518"/>
                <a:gd name="connsiteX79" fmla="*/ 116701 w 340566"/>
                <a:gd name="connsiteY79" fmla="*/ 60709 h 233518"/>
                <a:gd name="connsiteX80" fmla="*/ 115804 w 340566"/>
                <a:gd name="connsiteY80" fmla="*/ 59927 h 233518"/>
                <a:gd name="connsiteX81" fmla="*/ 115381 w 340566"/>
                <a:gd name="connsiteY81" fmla="*/ 59530 h 233518"/>
                <a:gd name="connsiteX82" fmla="*/ 114535 w 340566"/>
                <a:gd name="connsiteY82" fmla="*/ 58736 h 233518"/>
                <a:gd name="connsiteX83" fmla="*/ 114125 w 340566"/>
                <a:gd name="connsiteY83" fmla="*/ 58339 h 233518"/>
                <a:gd name="connsiteX84" fmla="*/ 111448 w 340566"/>
                <a:gd name="connsiteY84" fmla="*/ 56276 h 233518"/>
                <a:gd name="connsiteX85" fmla="*/ 110500 w 340566"/>
                <a:gd name="connsiteY85" fmla="*/ 55610 h 233518"/>
                <a:gd name="connsiteX86" fmla="*/ 107771 w 340566"/>
                <a:gd name="connsiteY86" fmla="*/ 53522 h 233518"/>
                <a:gd name="connsiteX87" fmla="*/ 106810 w 340566"/>
                <a:gd name="connsiteY87" fmla="*/ 52881 h 233518"/>
                <a:gd name="connsiteX88" fmla="*/ 104914 w 340566"/>
                <a:gd name="connsiteY88" fmla="*/ 51600 h 233518"/>
                <a:gd name="connsiteX89" fmla="*/ 103966 w 340566"/>
                <a:gd name="connsiteY89" fmla="*/ 50972 h 233518"/>
                <a:gd name="connsiteX90" fmla="*/ 102134 w 340566"/>
                <a:gd name="connsiteY90" fmla="*/ 49691 h 233518"/>
                <a:gd name="connsiteX91" fmla="*/ 101224 w 340566"/>
                <a:gd name="connsiteY91" fmla="*/ 49089 h 233518"/>
                <a:gd name="connsiteX92" fmla="*/ 99508 w 340566"/>
                <a:gd name="connsiteY92" fmla="*/ 47885 h 233518"/>
                <a:gd name="connsiteX93" fmla="*/ 98636 w 340566"/>
                <a:gd name="connsiteY93" fmla="*/ 47347 h 233518"/>
                <a:gd name="connsiteX94" fmla="*/ 97266 w 340566"/>
                <a:gd name="connsiteY94" fmla="*/ 46604 h 233518"/>
                <a:gd name="connsiteX95" fmla="*/ 96381 w 340566"/>
                <a:gd name="connsiteY95" fmla="*/ 46027 h 233518"/>
                <a:gd name="connsiteX96" fmla="*/ 95562 w 340566"/>
                <a:gd name="connsiteY96" fmla="*/ 45348 h 233518"/>
                <a:gd name="connsiteX97" fmla="*/ 95152 w 340566"/>
                <a:gd name="connsiteY97" fmla="*/ 45015 h 233518"/>
                <a:gd name="connsiteX98" fmla="*/ 93870 w 340566"/>
                <a:gd name="connsiteY98" fmla="*/ 44118 h 233518"/>
                <a:gd name="connsiteX99" fmla="*/ 92999 w 340566"/>
                <a:gd name="connsiteY99" fmla="*/ 43567 h 233518"/>
                <a:gd name="connsiteX100" fmla="*/ 91718 w 340566"/>
                <a:gd name="connsiteY100" fmla="*/ 42850 h 233518"/>
                <a:gd name="connsiteX101" fmla="*/ 90796 w 340566"/>
                <a:gd name="connsiteY101" fmla="*/ 42389 h 233518"/>
                <a:gd name="connsiteX102" fmla="*/ 89361 w 340566"/>
                <a:gd name="connsiteY102" fmla="*/ 41684 h 233518"/>
                <a:gd name="connsiteX103" fmla="*/ 88426 w 340566"/>
                <a:gd name="connsiteY103" fmla="*/ 41120 h 233518"/>
                <a:gd name="connsiteX104" fmla="*/ 85569 w 340566"/>
                <a:gd name="connsiteY104" fmla="*/ 39442 h 233518"/>
                <a:gd name="connsiteX105" fmla="*/ 84621 w 340566"/>
                <a:gd name="connsiteY105" fmla="*/ 38917 h 233518"/>
                <a:gd name="connsiteX106" fmla="*/ 83199 w 340566"/>
                <a:gd name="connsiteY106" fmla="*/ 38148 h 233518"/>
                <a:gd name="connsiteX107" fmla="*/ 82225 w 340566"/>
                <a:gd name="connsiteY107" fmla="*/ 37661 h 233518"/>
                <a:gd name="connsiteX108" fmla="*/ 80713 w 340566"/>
                <a:gd name="connsiteY108" fmla="*/ 36918 h 233518"/>
                <a:gd name="connsiteX109" fmla="*/ 79701 w 340566"/>
                <a:gd name="connsiteY109" fmla="*/ 36316 h 233518"/>
                <a:gd name="connsiteX110" fmla="*/ 73296 w 340566"/>
                <a:gd name="connsiteY110" fmla="*/ 32895 h 233518"/>
                <a:gd name="connsiteX111" fmla="*/ 72245 w 340566"/>
                <a:gd name="connsiteY111" fmla="*/ 32319 h 233518"/>
                <a:gd name="connsiteX112" fmla="*/ 70669 w 340566"/>
                <a:gd name="connsiteY112" fmla="*/ 31499 h 233518"/>
                <a:gd name="connsiteX113" fmla="*/ 69580 w 340566"/>
                <a:gd name="connsiteY113" fmla="*/ 30961 h 233518"/>
                <a:gd name="connsiteX114" fmla="*/ 66826 w 340566"/>
                <a:gd name="connsiteY114" fmla="*/ 29859 h 233518"/>
                <a:gd name="connsiteX115" fmla="*/ 65775 w 340566"/>
                <a:gd name="connsiteY115" fmla="*/ 29436 h 233518"/>
                <a:gd name="connsiteX116" fmla="*/ 64315 w 340566"/>
                <a:gd name="connsiteY116" fmla="*/ 28693 h 233518"/>
                <a:gd name="connsiteX117" fmla="*/ 63380 w 340566"/>
                <a:gd name="connsiteY117" fmla="*/ 28219 h 233518"/>
                <a:gd name="connsiteX118" fmla="*/ 61919 w 340566"/>
                <a:gd name="connsiteY118" fmla="*/ 27540 h 233518"/>
                <a:gd name="connsiteX119" fmla="*/ 60932 w 340566"/>
                <a:gd name="connsiteY119" fmla="*/ 27079 h 233518"/>
                <a:gd name="connsiteX120" fmla="*/ 57794 w 340566"/>
                <a:gd name="connsiteY120" fmla="*/ 25913 h 233518"/>
                <a:gd name="connsiteX121" fmla="*/ 56717 w 340566"/>
                <a:gd name="connsiteY121" fmla="*/ 25465 h 233518"/>
                <a:gd name="connsiteX122" fmla="*/ 52951 w 340566"/>
                <a:gd name="connsiteY122" fmla="*/ 23979 h 233518"/>
                <a:gd name="connsiteX123" fmla="*/ 51862 w 340566"/>
                <a:gd name="connsiteY123" fmla="*/ 23530 h 233518"/>
                <a:gd name="connsiteX124" fmla="*/ 48621 w 340566"/>
                <a:gd name="connsiteY124" fmla="*/ 22249 h 233518"/>
                <a:gd name="connsiteX125" fmla="*/ 47570 w 340566"/>
                <a:gd name="connsiteY125" fmla="*/ 21852 h 233518"/>
                <a:gd name="connsiteX126" fmla="*/ 45520 w 340566"/>
                <a:gd name="connsiteY126" fmla="*/ 21122 h 233518"/>
                <a:gd name="connsiteX127" fmla="*/ 44534 w 340566"/>
                <a:gd name="connsiteY127" fmla="*/ 20763 h 233518"/>
                <a:gd name="connsiteX128" fmla="*/ 42561 w 340566"/>
                <a:gd name="connsiteY128" fmla="*/ 20122 h 233518"/>
                <a:gd name="connsiteX129" fmla="*/ 41575 w 340566"/>
                <a:gd name="connsiteY129" fmla="*/ 19777 h 233518"/>
                <a:gd name="connsiteX130" fmla="*/ 39550 w 340566"/>
                <a:gd name="connsiteY130" fmla="*/ 19162 h 233518"/>
                <a:gd name="connsiteX131" fmla="*/ 38512 w 340566"/>
                <a:gd name="connsiteY131" fmla="*/ 18829 h 233518"/>
                <a:gd name="connsiteX132" fmla="*/ 35758 w 340566"/>
                <a:gd name="connsiteY132" fmla="*/ 18239 h 233518"/>
                <a:gd name="connsiteX133" fmla="*/ 34618 w 340566"/>
                <a:gd name="connsiteY133" fmla="*/ 17906 h 233518"/>
                <a:gd name="connsiteX134" fmla="*/ 28712 w 340566"/>
                <a:gd name="connsiteY134" fmla="*/ 16446 h 233518"/>
                <a:gd name="connsiteX135" fmla="*/ 27636 w 340566"/>
                <a:gd name="connsiteY135" fmla="*/ 15792 h 233518"/>
                <a:gd name="connsiteX136" fmla="*/ 15567 w 340566"/>
                <a:gd name="connsiteY136" fmla="*/ 12807 h 233518"/>
                <a:gd name="connsiteX137" fmla="*/ 2563 w 340566"/>
                <a:gd name="connsiteY137" fmla="*/ 10744 h 233518"/>
                <a:gd name="connsiteX138" fmla="*/ -460 w 340566"/>
                <a:gd name="connsiteY138" fmla="*/ 3852 h 233518"/>
                <a:gd name="connsiteX139" fmla="*/ 10187 w 340566"/>
                <a:gd name="connsiteY139" fmla="*/ -1388 h 233518"/>
                <a:gd name="connsiteX140" fmla="*/ 41062 w 340566"/>
                <a:gd name="connsiteY140" fmla="*/ 5018 h 233518"/>
                <a:gd name="connsiteX141" fmla="*/ 92910 w 340566"/>
                <a:gd name="connsiteY141" fmla="*/ 22480 h 233518"/>
                <a:gd name="connsiteX142" fmla="*/ 116662 w 340566"/>
                <a:gd name="connsiteY142" fmla="*/ 31794 h 233518"/>
                <a:gd name="connsiteX143" fmla="*/ 121031 w 340566"/>
                <a:gd name="connsiteY143" fmla="*/ 34471 h 233518"/>
                <a:gd name="connsiteX144" fmla="*/ 118469 w 340566"/>
                <a:gd name="connsiteY144" fmla="*/ 42235 h 233518"/>
                <a:gd name="connsiteX145" fmla="*/ 116547 w 340566"/>
                <a:gd name="connsiteY145" fmla="*/ 43516 h 233518"/>
                <a:gd name="connsiteX146" fmla="*/ 126796 w 340566"/>
                <a:gd name="connsiteY146" fmla="*/ 49448 h 233518"/>
                <a:gd name="connsiteX147" fmla="*/ 135047 w 340566"/>
                <a:gd name="connsiteY147" fmla="*/ 54047 h 233518"/>
                <a:gd name="connsiteX148" fmla="*/ 137071 w 340566"/>
                <a:gd name="connsiteY148" fmla="*/ 55943 h 233518"/>
                <a:gd name="connsiteX149" fmla="*/ 141119 w 340566"/>
                <a:gd name="connsiteY149" fmla="*/ 65308 h 233518"/>
                <a:gd name="connsiteX150" fmla="*/ 144963 w 340566"/>
                <a:gd name="connsiteY150" fmla="*/ 71009 h 233518"/>
                <a:gd name="connsiteX151" fmla="*/ 155647 w 340566"/>
                <a:gd name="connsiteY151" fmla="*/ 80298 h 233518"/>
                <a:gd name="connsiteX152" fmla="*/ 167280 w 340566"/>
                <a:gd name="connsiteY152" fmla="*/ 92123 h 233518"/>
                <a:gd name="connsiteX153" fmla="*/ 179720 w 340566"/>
                <a:gd name="connsiteY153" fmla="*/ 98054 h 233518"/>
                <a:gd name="connsiteX154" fmla="*/ 222741 w 340566"/>
                <a:gd name="connsiteY154" fmla="*/ 106010 h 233518"/>
                <a:gd name="connsiteX155" fmla="*/ 230159 w 340566"/>
                <a:gd name="connsiteY155" fmla="*/ 103345 h 233518"/>
                <a:gd name="connsiteX156" fmla="*/ 254987 w 340566"/>
                <a:gd name="connsiteY156" fmla="*/ 85602 h 233518"/>
                <a:gd name="connsiteX157" fmla="*/ 263276 w 340566"/>
                <a:gd name="connsiteY157" fmla="*/ 83923 h 233518"/>
                <a:gd name="connsiteX158" fmla="*/ 268067 w 340566"/>
                <a:gd name="connsiteY158" fmla="*/ 85589 h 233518"/>
                <a:gd name="connsiteX159" fmla="*/ 268067 w 340566"/>
                <a:gd name="connsiteY159" fmla="*/ 85589 h 233518"/>
                <a:gd name="connsiteX160" fmla="*/ 271091 w 340566"/>
                <a:gd name="connsiteY160" fmla="*/ 89432 h 233518"/>
                <a:gd name="connsiteX161" fmla="*/ 288720 w 340566"/>
                <a:gd name="connsiteY161" fmla="*/ 113992 h 233518"/>
                <a:gd name="connsiteX162" fmla="*/ 311101 w 340566"/>
                <a:gd name="connsiteY162" fmla="*/ 146840 h 233518"/>
                <a:gd name="connsiteX163" fmla="*/ 311524 w 340566"/>
                <a:gd name="connsiteY163" fmla="*/ 148237 h 23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340566" h="233518">
                  <a:moveTo>
                    <a:pt x="311524" y="148237"/>
                  </a:moveTo>
                  <a:cubicBezTo>
                    <a:pt x="311306" y="150555"/>
                    <a:pt x="313112" y="151952"/>
                    <a:pt x="314201" y="153592"/>
                  </a:cubicBezTo>
                  <a:cubicBezTo>
                    <a:pt x="321773" y="164981"/>
                    <a:pt x="329165" y="176499"/>
                    <a:pt x="337390" y="187452"/>
                  </a:cubicBezTo>
                  <a:cubicBezTo>
                    <a:pt x="338620" y="188939"/>
                    <a:pt x="339171" y="190886"/>
                    <a:pt x="338889" y="192795"/>
                  </a:cubicBezTo>
                  <a:cubicBezTo>
                    <a:pt x="337608" y="200482"/>
                    <a:pt x="335955" y="207938"/>
                    <a:pt x="331202" y="214318"/>
                  </a:cubicBezTo>
                  <a:cubicBezTo>
                    <a:pt x="324822" y="223017"/>
                    <a:pt x="315431" y="229025"/>
                    <a:pt x="304862" y="231178"/>
                  </a:cubicBezTo>
                  <a:cubicBezTo>
                    <a:pt x="296329" y="233074"/>
                    <a:pt x="288438" y="231267"/>
                    <a:pt x="281045" y="227872"/>
                  </a:cubicBezTo>
                  <a:cubicBezTo>
                    <a:pt x="275242" y="225220"/>
                    <a:pt x="270425" y="220583"/>
                    <a:pt x="266312" y="215548"/>
                  </a:cubicBezTo>
                  <a:cubicBezTo>
                    <a:pt x="265287" y="214151"/>
                    <a:pt x="264186" y="212832"/>
                    <a:pt x="262994" y="211576"/>
                  </a:cubicBezTo>
                  <a:cubicBezTo>
                    <a:pt x="261111" y="209847"/>
                    <a:pt x="259855" y="207566"/>
                    <a:pt x="259381" y="205055"/>
                  </a:cubicBezTo>
                  <a:cubicBezTo>
                    <a:pt x="258677" y="200699"/>
                    <a:pt x="255781" y="198765"/>
                    <a:pt x="252002" y="198227"/>
                  </a:cubicBezTo>
                  <a:cubicBezTo>
                    <a:pt x="248261" y="197740"/>
                    <a:pt x="244623" y="196715"/>
                    <a:pt x="241176" y="195190"/>
                  </a:cubicBezTo>
                  <a:cubicBezTo>
                    <a:pt x="240561" y="195024"/>
                    <a:pt x="239934" y="194973"/>
                    <a:pt x="239306" y="195024"/>
                  </a:cubicBezTo>
                  <a:cubicBezTo>
                    <a:pt x="235757" y="196305"/>
                    <a:pt x="233630" y="193743"/>
                    <a:pt x="231119" y="192116"/>
                  </a:cubicBezTo>
                  <a:cubicBezTo>
                    <a:pt x="223138" y="186671"/>
                    <a:pt x="216501" y="179496"/>
                    <a:pt x="211672" y="171131"/>
                  </a:cubicBezTo>
                  <a:cubicBezTo>
                    <a:pt x="204305" y="158973"/>
                    <a:pt x="196183" y="147289"/>
                    <a:pt x="187330" y="136155"/>
                  </a:cubicBezTo>
                  <a:cubicBezTo>
                    <a:pt x="183692" y="131441"/>
                    <a:pt x="178746" y="127674"/>
                    <a:pt x="176786" y="121730"/>
                  </a:cubicBezTo>
                  <a:cubicBezTo>
                    <a:pt x="176555" y="121371"/>
                    <a:pt x="176338" y="121012"/>
                    <a:pt x="176120" y="120641"/>
                  </a:cubicBezTo>
                  <a:cubicBezTo>
                    <a:pt x="175902" y="120269"/>
                    <a:pt x="175646" y="119962"/>
                    <a:pt x="175415" y="119616"/>
                  </a:cubicBezTo>
                  <a:cubicBezTo>
                    <a:pt x="175172" y="119296"/>
                    <a:pt x="174941" y="118950"/>
                    <a:pt x="174724" y="118604"/>
                  </a:cubicBezTo>
                  <a:cubicBezTo>
                    <a:pt x="174070" y="117605"/>
                    <a:pt x="173301" y="116669"/>
                    <a:pt x="172443" y="115837"/>
                  </a:cubicBezTo>
                  <a:cubicBezTo>
                    <a:pt x="172174" y="115568"/>
                    <a:pt x="171918" y="115286"/>
                    <a:pt x="171661" y="114991"/>
                  </a:cubicBezTo>
                  <a:cubicBezTo>
                    <a:pt x="171405" y="114696"/>
                    <a:pt x="171162" y="114440"/>
                    <a:pt x="170919" y="114158"/>
                  </a:cubicBezTo>
                  <a:lnTo>
                    <a:pt x="170534" y="113761"/>
                  </a:lnTo>
                  <a:cubicBezTo>
                    <a:pt x="170265" y="113505"/>
                    <a:pt x="170022" y="113236"/>
                    <a:pt x="169765" y="112967"/>
                  </a:cubicBezTo>
                  <a:cubicBezTo>
                    <a:pt x="169509" y="112698"/>
                    <a:pt x="169509" y="112685"/>
                    <a:pt x="169368" y="112557"/>
                  </a:cubicBezTo>
                  <a:cubicBezTo>
                    <a:pt x="169099" y="112288"/>
                    <a:pt x="168856" y="112006"/>
                    <a:pt x="168625" y="111711"/>
                  </a:cubicBezTo>
                  <a:cubicBezTo>
                    <a:pt x="168382" y="111417"/>
                    <a:pt x="168164" y="111109"/>
                    <a:pt x="167959" y="110789"/>
                  </a:cubicBezTo>
                  <a:cubicBezTo>
                    <a:pt x="167318" y="109866"/>
                    <a:pt x="166588" y="109008"/>
                    <a:pt x="165781" y="108227"/>
                  </a:cubicBezTo>
                  <a:cubicBezTo>
                    <a:pt x="165512" y="107970"/>
                    <a:pt x="165256" y="107701"/>
                    <a:pt x="165012" y="107420"/>
                  </a:cubicBezTo>
                  <a:cubicBezTo>
                    <a:pt x="164769" y="107163"/>
                    <a:pt x="164526" y="106881"/>
                    <a:pt x="164295" y="106612"/>
                  </a:cubicBezTo>
                  <a:lnTo>
                    <a:pt x="163924" y="106215"/>
                  </a:lnTo>
                  <a:lnTo>
                    <a:pt x="163193" y="105459"/>
                  </a:lnTo>
                  <a:cubicBezTo>
                    <a:pt x="163065" y="105331"/>
                    <a:pt x="162950" y="105190"/>
                    <a:pt x="162822" y="105075"/>
                  </a:cubicBezTo>
                  <a:cubicBezTo>
                    <a:pt x="162693" y="104960"/>
                    <a:pt x="162348" y="104550"/>
                    <a:pt x="162117" y="104281"/>
                  </a:cubicBezTo>
                  <a:cubicBezTo>
                    <a:pt x="161886" y="104012"/>
                    <a:pt x="161694" y="103717"/>
                    <a:pt x="161489" y="103435"/>
                  </a:cubicBezTo>
                  <a:cubicBezTo>
                    <a:pt x="161067" y="102859"/>
                    <a:pt x="160554" y="102359"/>
                    <a:pt x="159965" y="101962"/>
                  </a:cubicBezTo>
                  <a:cubicBezTo>
                    <a:pt x="159644" y="101757"/>
                    <a:pt x="159337" y="101526"/>
                    <a:pt x="159042" y="101283"/>
                  </a:cubicBezTo>
                  <a:cubicBezTo>
                    <a:pt x="158748" y="101014"/>
                    <a:pt x="158479" y="100732"/>
                    <a:pt x="158222" y="100437"/>
                  </a:cubicBezTo>
                  <a:cubicBezTo>
                    <a:pt x="157953" y="100130"/>
                    <a:pt x="157710" y="99809"/>
                    <a:pt x="157492" y="99464"/>
                  </a:cubicBezTo>
                  <a:cubicBezTo>
                    <a:pt x="155673" y="97247"/>
                    <a:pt x="153713" y="95146"/>
                    <a:pt x="151624" y="93173"/>
                  </a:cubicBezTo>
                  <a:cubicBezTo>
                    <a:pt x="151343" y="92904"/>
                    <a:pt x="151074" y="92609"/>
                    <a:pt x="150818" y="92315"/>
                  </a:cubicBezTo>
                  <a:cubicBezTo>
                    <a:pt x="150561" y="92020"/>
                    <a:pt x="150305" y="91751"/>
                    <a:pt x="150062" y="91456"/>
                  </a:cubicBezTo>
                  <a:lnTo>
                    <a:pt x="149677" y="91046"/>
                  </a:lnTo>
                  <a:cubicBezTo>
                    <a:pt x="149408" y="90790"/>
                    <a:pt x="149152" y="90508"/>
                    <a:pt x="148896" y="90227"/>
                  </a:cubicBezTo>
                  <a:cubicBezTo>
                    <a:pt x="148639" y="89945"/>
                    <a:pt x="148626" y="89958"/>
                    <a:pt x="148499" y="89816"/>
                  </a:cubicBezTo>
                  <a:cubicBezTo>
                    <a:pt x="148230" y="89547"/>
                    <a:pt x="147973" y="89266"/>
                    <a:pt x="147730" y="88958"/>
                  </a:cubicBezTo>
                  <a:cubicBezTo>
                    <a:pt x="147486" y="88651"/>
                    <a:pt x="147269" y="88343"/>
                    <a:pt x="147051" y="88023"/>
                  </a:cubicBezTo>
                  <a:cubicBezTo>
                    <a:pt x="146141" y="86768"/>
                    <a:pt x="145116" y="85614"/>
                    <a:pt x="143989" y="84551"/>
                  </a:cubicBezTo>
                  <a:cubicBezTo>
                    <a:pt x="143720" y="84295"/>
                    <a:pt x="143463" y="84026"/>
                    <a:pt x="143233" y="83744"/>
                  </a:cubicBezTo>
                  <a:cubicBezTo>
                    <a:pt x="142990" y="83488"/>
                    <a:pt x="142746" y="83232"/>
                    <a:pt x="142528" y="82950"/>
                  </a:cubicBezTo>
                  <a:cubicBezTo>
                    <a:pt x="142400" y="82821"/>
                    <a:pt x="142298" y="82693"/>
                    <a:pt x="142182" y="82565"/>
                  </a:cubicBezTo>
                  <a:cubicBezTo>
                    <a:pt x="142067" y="82437"/>
                    <a:pt x="141721" y="82078"/>
                    <a:pt x="141491" y="81822"/>
                  </a:cubicBezTo>
                  <a:lnTo>
                    <a:pt x="141158" y="81476"/>
                  </a:lnTo>
                  <a:cubicBezTo>
                    <a:pt x="140914" y="81246"/>
                    <a:pt x="140696" y="81015"/>
                    <a:pt x="140479" y="80772"/>
                  </a:cubicBezTo>
                  <a:lnTo>
                    <a:pt x="140133" y="80426"/>
                  </a:lnTo>
                  <a:lnTo>
                    <a:pt x="139454" y="79747"/>
                  </a:lnTo>
                  <a:lnTo>
                    <a:pt x="139108" y="79401"/>
                  </a:lnTo>
                  <a:cubicBezTo>
                    <a:pt x="138852" y="79183"/>
                    <a:pt x="138621" y="78952"/>
                    <a:pt x="138390" y="78709"/>
                  </a:cubicBezTo>
                  <a:lnTo>
                    <a:pt x="138019" y="78363"/>
                  </a:lnTo>
                  <a:cubicBezTo>
                    <a:pt x="137750" y="78132"/>
                    <a:pt x="137506" y="77889"/>
                    <a:pt x="137250" y="77646"/>
                  </a:cubicBezTo>
                  <a:lnTo>
                    <a:pt x="136853" y="77274"/>
                  </a:lnTo>
                  <a:cubicBezTo>
                    <a:pt x="136558" y="77031"/>
                    <a:pt x="136276" y="76775"/>
                    <a:pt x="135995" y="76518"/>
                  </a:cubicBezTo>
                  <a:lnTo>
                    <a:pt x="135559" y="76108"/>
                  </a:lnTo>
                  <a:cubicBezTo>
                    <a:pt x="134432" y="74930"/>
                    <a:pt x="133202" y="73854"/>
                    <a:pt x="131895" y="72880"/>
                  </a:cubicBezTo>
                  <a:cubicBezTo>
                    <a:pt x="131562" y="72675"/>
                    <a:pt x="131254" y="72444"/>
                    <a:pt x="130947" y="72201"/>
                  </a:cubicBezTo>
                  <a:cubicBezTo>
                    <a:pt x="130652" y="71970"/>
                    <a:pt x="130357" y="71727"/>
                    <a:pt x="130088" y="71458"/>
                  </a:cubicBezTo>
                  <a:lnTo>
                    <a:pt x="129691" y="71074"/>
                  </a:lnTo>
                  <a:cubicBezTo>
                    <a:pt x="129422" y="70843"/>
                    <a:pt x="129166" y="70587"/>
                    <a:pt x="128923" y="70330"/>
                  </a:cubicBezTo>
                  <a:lnTo>
                    <a:pt x="128538" y="69984"/>
                  </a:lnTo>
                  <a:cubicBezTo>
                    <a:pt x="128026" y="69510"/>
                    <a:pt x="127488" y="69088"/>
                    <a:pt x="126911" y="68703"/>
                  </a:cubicBezTo>
                  <a:cubicBezTo>
                    <a:pt x="126629" y="68537"/>
                    <a:pt x="126348" y="68345"/>
                    <a:pt x="126091" y="68140"/>
                  </a:cubicBezTo>
                  <a:cubicBezTo>
                    <a:pt x="125822" y="67947"/>
                    <a:pt x="125566" y="67730"/>
                    <a:pt x="125323" y="67512"/>
                  </a:cubicBezTo>
                  <a:lnTo>
                    <a:pt x="124925" y="67204"/>
                  </a:lnTo>
                  <a:cubicBezTo>
                    <a:pt x="124490" y="66935"/>
                    <a:pt x="124041" y="66692"/>
                    <a:pt x="123644" y="66436"/>
                  </a:cubicBezTo>
                  <a:cubicBezTo>
                    <a:pt x="123324" y="66269"/>
                    <a:pt x="123016" y="66064"/>
                    <a:pt x="122735" y="65821"/>
                  </a:cubicBezTo>
                  <a:cubicBezTo>
                    <a:pt x="122414" y="65590"/>
                    <a:pt x="122133" y="65334"/>
                    <a:pt x="121838" y="65078"/>
                  </a:cubicBezTo>
                  <a:lnTo>
                    <a:pt x="121389" y="64668"/>
                  </a:lnTo>
                  <a:cubicBezTo>
                    <a:pt x="120249" y="63476"/>
                    <a:pt x="119007" y="62387"/>
                    <a:pt x="117674" y="61414"/>
                  </a:cubicBezTo>
                  <a:cubicBezTo>
                    <a:pt x="117341" y="61196"/>
                    <a:pt x="117008" y="60952"/>
                    <a:pt x="116701" y="60709"/>
                  </a:cubicBezTo>
                  <a:cubicBezTo>
                    <a:pt x="116393" y="60466"/>
                    <a:pt x="116086" y="60209"/>
                    <a:pt x="115804" y="59927"/>
                  </a:cubicBezTo>
                  <a:lnTo>
                    <a:pt x="115381" y="59530"/>
                  </a:lnTo>
                  <a:cubicBezTo>
                    <a:pt x="115086" y="59274"/>
                    <a:pt x="114817" y="59005"/>
                    <a:pt x="114535" y="58736"/>
                  </a:cubicBezTo>
                  <a:lnTo>
                    <a:pt x="114125" y="58339"/>
                  </a:lnTo>
                  <a:cubicBezTo>
                    <a:pt x="113331" y="57545"/>
                    <a:pt x="112421" y="56840"/>
                    <a:pt x="111448" y="56276"/>
                  </a:cubicBezTo>
                  <a:cubicBezTo>
                    <a:pt x="111115" y="56071"/>
                    <a:pt x="110807" y="55854"/>
                    <a:pt x="110500" y="55610"/>
                  </a:cubicBezTo>
                  <a:cubicBezTo>
                    <a:pt x="109667" y="54816"/>
                    <a:pt x="108745" y="54124"/>
                    <a:pt x="107771" y="53522"/>
                  </a:cubicBezTo>
                  <a:cubicBezTo>
                    <a:pt x="107438" y="53330"/>
                    <a:pt x="107118" y="53112"/>
                    <a:pt x="106810" y="52881"/>
                  </a:cubicBezTo>
                  <a:cubicBezTo>
                    <a:pt x="106182" y="52433"/>
                    <a:pt x="105529" y="51997"/>
                    <a:pt x="104914" y="51600"/>
                  </a:cubicBezTo>
                  <a:cubicBezTo>
                    <a:pt x="104581" y="51408"/>
                    <a:pt x="104274" y="51190"/>
                    <a:pt x="103966" y="50972"/>
                  </a:cubicBezTo>
                  <a:cubicBezTo>
                    <a:pt x="103364" y="50537"/>
                    <a:pt x="102762" y="50114"/>
                    <a:pt x="102134" y="49691"/>
                  </a:cubicBezTo>
                  <a:cubicBezTo>
                    <a:pt x="101814" y="49512"/>
                    <a:pt x="101519" y="49307"/>
                    <a:pt x="101224" y="49089"/>
                  </a:cubicBezTo>
                  <a:cubicBezTo>
                    <a:pt x="100673" y="48679"/>
                    <a:pt x="100110" y="48256"/>
                    <a:pt x="99508" y="47885"/>
                  </a:cubicBezTo>
                  <a:cubicBezTo>
                    <a:pt x="99213" y="47718"/>
                    <a:pt x="98918" y="47526"/>
                    <a:pt x="98636" y="47347"/>
                  </a:cubicBezTo>
                  <a:cubicBezTo>
                    <a:pt x="98354" y="47167"/>
                    <a:pt x="97727" y="46834"/>
                    <a:pt x="97266" y="46604"/>
                  </a:cubicBezTo>
                  <a:cubicBezTo>
                    <a:pt x="96958" y="46437"/>
                    <a:pt x="96664" y="46245"/>
                    <a:pt x="96381" y="46027"/>
                  </a:cubicBezTo>
                  <a:cubicBezTo>
                    <a:pt x="96100" y="45809"/>
                    <a:pt x="95818" y="45579"/>
                    <a:pt x="95562" y="45348"/>
                  </a:cubicBezTo>
                  <a:lnTo>
                    <a:pt x="95152" y="45015"/>
                  </a:lnTo>
                  <a:cubicBezTo>
                    <a:pt x="94729" y="44708"/>
                    <a:pt x="94306" y="44400"/>
                    <a:pt x="93870" y="44118"/>
                  </a:cubicBezTo>
                  <a:cubicBezTo>
                    <a:pt x="93435" y="43836"/>
                    <a:pt x="93281" y="43759"/>
                    <a:pt x="92999" y="43567"/>
                  </a:cubicBezTo>
                  <a:cubicBezTo>
                    <a:pt x="92718" y="43375"/>
                    <a:pt x="92128" y="43068"/>
                    <a:pt x="91718" y="42850"/>
                  </a:cubicBezTo>
                  <a:cubicBezTo>
                    <a:pt x="91308" y="42632"/>
                    <a:pt x="91091" y="42542"/>
                    <a:pt x="90796" y="42389"/>
                  </a:cubicBezTo>
                  <a:lnTo>
                    <a:pt x="89361" y="41684"/>
                  </a:lnTo>
                  <a:cubicBezTo>
                    <a:pt x="89041" y="41517"/>
                    <a:pt x="88720" y="41325"/>
                    <a:pt x="88426" y="41120"/>
                  </a:cubicBezTo>
                  <a:cubicBezTo>
                    <a:pt x="87516" y="40480"/>
                    <a:pt x="86568" y="39916"/>
                    <a:pt x="85569" y="39442"/>
                  </a:cubicBezTo>
                  <a:cubicBezTo>
                    <a:pt x="85236" y="39288"/>
                    <a:pt x="84928" y="39109"/>
                    <a:pt x="84621" y="38917"/>
                  </a:cubicBezTo>
                  <a:cubicBezTo>
                    <a:pt x="84160" y="38648"/>
                    <a:pt x="83685" y="38392"/>
                    <a:pt x="83199" y="38148"/>
                  </a:cubicBezTo>
                  <a:lnTo>
                    <a:pt x="82225" y="37661"/>
                  </a:lnTo>
                  <a:lnTo>
                    <a:pt x="80713" y="36918"/>
                  </a:lnTo>
                  <a:cubicBezTo>
                    <a:pt x="80367" y="36739"/>
                    <a:pt x="80022" y="36534"/>
                    <a:pt x="79701" y="36316"/>
                  </a:cubicBezTo>
                  <a:cubicBezTo>
                    <a:pt x="77639" y="35048"/>
                    <a:pt x="75499" y="33908"/>
                    <a:pt x="73296" y="32895"/>
                  </a:cubicBezTo>
                  <a:cubicBezTo>
                    <a:pt x="72937" y="32729"/>
                    <a:pt x="72591" y="32524"/>
                    <a:pt x="72245" y="32319"/>
                  </a:cubicBezTo>
                  <a:cubicBezTo>
                    <a:pt x="71899" y="32114"/>
                    <a:pt x="71194" y="31755"/>
                    <a:pt x="70669" y="31499"/>
                  </a:cubicBezTo>
                  <a:cubicBezTo>
                    <a:pt x="70144" y="31243"/>
                    <a:pt x="69939" y="31153"/>
                    <a:pt x="69580" y="30961"/>
                  </a:cubicBezTo>
                  <a:cubicBezTo>
                    <a:pt x="68696" y="30513"/>
                    <a:pt x="67774" y="30154"/>
                    <a:pt x="66826" y="29859"/>
                  </a:cubicBezTo>
                  <a:cubicBezTo>
                    <a:pt x="66467" y="29744"/>
                    <a:pt x="66108" y="29603"/>
                    <a:pt x="65775" y="29436"/>
                  </a:cubicBezTo>
                  <a:cubicBezTo>
                    <a:pt x="65288" y="29206"/>
                    <a:pt x="64801" y="28937"/>
                    <a:pt x="64315" y="28693"/>
                  </a:cubicBezTo>
                  <a:cubicBezTo>
                    <a:pt x="63828" y="28450"/>
                    <a:pt x="63687" y="28386"/>
                    <a:pt x="63380" y="28219"/>
                  </a:cubicBezTo>
                  <a:cubicBezTo>
                    <a:pt x="63072" y="28053"/>
                    <a:pt x="62419" y="27758"/>
                    <a:pt x="61919" y="27540"/>
                  </a:cubicBezTo>
                  <a:cubicBezTo>
                    <a:pt x="61586" y="27399"/>
                    <a:pt x="61253" y="27246"/>
                    <a:pt x="60932" y="27079"/>
                  </a:cubicBezTo>
                  <a:cubicBezTo>
                    <a:pt x="59920" y="26592"/>
                    <a:pt x="58870" y="26208"/>
                    <a:pt x="57794" y="25913"/>
                  </a:cubicBezTo>
                  <a:cubicBezTo>
                    <a:pt x="57422" y="25798"/>
                    <a:pt x="57063" y="25644"/>
                    <a:pt x="56717" y="25465"/>
                  </a:cubicBezTo>
                  <a:cubicBezTo>
                    <a:pt x="55513" y="24837"/>
                    <a:pt x="54258" y="24337"/>
                    <a:pt x="52951" y="23979"/>
                  </a:cubicBezTo>
                  <a:cubicBezTo>
                    <a:pt x="52579" y="23850"/>
                    <a:pt x="52221" y="23697"/>
                    <a:pt x="51862" y="23530"/>
                  </a:cubicBezTo>
                  <a:cubicBezTo>
                    <a:pt x="50824" y="23005"/>
                    <a:pt x="49735" y="22582"/>
                    <a:pt x="48621" y="22249"/>
                  </a:cubicBezTo>
                  <a:cubicBezTo>
                    <a:pt x="48262" y="22134"/>
                    <a:pt x="47916" y="22006"/>
                    <a:pt x="47570" y="21852"/>
                  </a:cubicBezTo>
                  <a:cubicBezTo>
                    <a:pt x="46904" y="21557"/>
                    <a:pt x="46225" y="21314"/>
                    <a:pt x="45520" y="21122"/>
                  </a:cubicBezTo>
                  <a:cubicBezTo>
                    <a:pt x="45187" y="21019"/>
                    <a:pt x="44854" y="20904"/>
                    <a:pt x="44534" y="20763"/>
                  </a:cubicBezTo>
                  <a:cubicBezTo>
                    <a:pt x="43893" y="20507"/>
                    <a:pt x="43227" y="20289"/>
                    <a:pt x="42561" y="20122"/>
                  </a:cubicBezTo>
                  <a:cubicBezTo>
                    <a:pt x="42228" y="20033"/>
                    <a:pt x="41895" y="19917"/>
                    <a:pt x="41575" y="19777"/>
                  </a:cubicBezTo>
                  <a:cubicBezTo>
                    <a:pt x="40908" y="19533"/>
                    <a:pt x="40229" y="19328"/>
                    <a:pt x="39550" y="19162"/>
                  </a:cubicBezTo>
                  <a:cubicBezTo>
                    <a:pt x="39204" y="19072"/>
                    <a:pt x="38858" y="18957"/>
                    <a:pt x="38512" y="18829"/>
                  </a:cubicBezTo>
                  <a:cubicBezTo>
                    <a:pt x="37616" y="18547"/>
                    <a:pt x="36680" y="18444"/>
                    <a:pt x="35758" y="18239"/>
                  </a:cubicBezTo>
                  <a:cubicBezTo>
                    <a:pt x="35374" y="18149"/>
                    <a:pt x="34989" y="18034"/>
                    <a:pt x="34618" y="17906"/>
                  </a:cubicBezTo>
                  <a:cubicBezTo>
                    <a:pt x="32709" y="17201"/>
                    <a:pt x="30736" y="16702"/>
                    <a:pt x="28712" y="16446"/>
                  </a:cubicBezTo>
                  <a:cubicBezTo>
                    <a:pt x="28315" y="16305"/>
                    <a:pt x="27943" y="16087"/>
                    <a:pt x="27636" y="15792"/>
                  </a:cubicBezTo>
                  <a:cubicBezTo>
                    <a:pt x="23946" y="13499"/>
                    <a:pt x="19616" y="13653"/>
                    <a:pt x="15567" y="12807"/>
                  </a:cubicBezTo>
                  <a:cubicBezTo>
                    <a:pt x="11275" y="11910"/>
                    <a:pt x="6881" y="11526"/>
                    <a:pt x="2563" y="10744"/>
                  </a:cubicBezTo>
                  <a:cubicBezTo>
                    <a:pt x="-1754" y="9963"/>
                    <a:pt x="-2638" y="7426"/>
                    <a:pt x="-460" y="3852"/>
                  </a:cubicBezTo>
                  <a:cubicBezTo>
                    <a:pt x="2102" y="-414"/>
                    <a:pt x="5549" y="-2182"/>
                    <a:pt x="10187" y="-1388"/>
                  </a:cubicBezTo>
                  <a:cubicBezTo>
                    <a:pt x="20551" y="380"/>
                    <a:pt x="30928" y="2058"/>
                    <a:pt x="41062" y="5018"/>
                  </a:cubicBezTo>
                  <a:cubicBezTo>
                    <a:pt x="58613" y="10065"/>
                    <a:pt x="76178" y="14998"/>
                    <a:pt x="92910" y="22480"/>
                  </a:cubicBezTo>
                  <a:cubicBezTo>
                    <a:pt x="100673" y="25939"/>
                    <a:pt x="108719" y="28732"/>
                    <a:pt x="116662" y="31794"/>
                  </a:cubicBezTo>
                  <a:cubicBezTo>
                    <a:pt x="118328" y="32280"/>
                    <a:pt x="119839" y="33203"/>
                    <a:pt x="121031" y="34471"/>
                  </a:cubicBezTo>
                  <a:cubicBezTo>
                    <a:pt x="123747" y="37802"/>
                    <a:pt x="122709" y="41018"/>
                    <a:pt x="118469" y="42235"/>
                  </a:cubicBezTo>
                  <a:cubicBezTo>
                    <a:pt x="117674" y="42376"/>
                    <a:pt x="116982" y="42837"/>
                    <a:pt x="116547" y="43516"/>
                  </a:cubicBezTo>
                  <a:cubicBezTo>
                    <a:pt x="119968" y="45502"/>
                    <a:pt x="123375" y="47488"/>
                    <a:pt x="126796" y="49448"/>
                  </a:cubicBezTo>
                  <a:cubicBezTo>
                    <a:pt x="129525" y="50998"/>
                    <a:pt x="132292" y="52522"/>
                    <a:pt x="135047" y="54047"/>
                  </a:cubicBezTo>
                  <a:cubicBezTo>
                    <a:pt x="135879" y="54521"/>
                    <a:pt x="136827" y="54957"/>
                    <a:pt x="137071" y="55943"/>
                  </a:cubicBezTo>
                  <a:cubicBezTo>
                    <a:pt x="137891" y="59274"/>
                    <a:pt x="140837" y="61567"/>
                    <a:pt x="141119" y="65308"/>
                  </a:cubicBezTo>
                  <a:cubicBezTo>
                    <a:pt x="141516" y="67678"/>
                    <a:pt x="142925" y="69754"/>
                    <a:pt x="144963" y="71009"/>
                  </a:cubicBezTo>
                  <a:cubicBezTo>
                    <a:pt x="148806" y="73764"/>
                    <a:pt x="152380" y="76877"/>
                    <a:pt x="155647" y="80298"/>
                  </a:cubicBezTo>
                  <a:cubicBezTo>
                    <a:pt x="159491" y="84320"/>
                    <a:pt x="163706" y="87985"/>
                    <a:pt x="167280" y="92123"/>
                  </a:cubicBezTo>
                  <a:cubicBezTo>
                    <a:pt x="170650" y="96081"/>
                    <a:pt x="174967" y="97542"/>
                    <a:pt x="179720" y="98054"/>
                  </a:cubicBezTo>
                  <a:cubicBezTo>
                    <a:pt x="194222" y="99745"/>
                    <a:pt x="208597" y="102410"/>
                    <a:pt x="222741" y="106010"/>
                  </a:cubicBezTo>
                  <a:cubicBezTo>
                    <a:pt x="227353" y="107150"/>
                    <a:pt x="227532" y="107214"/>
                    <a:pt x="230159" y="103345"/>
                  </a:cubicBezTo>
                  <a:cubicBezTo>
                    <a:pt x="235937" y="94544"/>
                    <a:pt x="244789" y="88215"/>
                    <a:pt x="254987" y="85602"/>
                  </a:cubicBezTo>
                  <a:cubicBezTo>
                    <a:pt x="257703" y="84871"/>
                    <a:pt x="260509" y="84513"/>
                    <a:pt x="263276" y="83923"/>
                  </a:cubicBezTo>
                  <a:cubicBezTo>
                    <a:pt x="265223" y="83513"/>
                    <a:pt x="266402" y="85204"/>
                    <a:pt x="268067" y="85589"/>
                  </a:cubicBezTo>
                  <a:lnTo>
                    <a:pt x="268067" y="85589"/>
                  </a:lnTo>
                  <a:cubicBezTo>
                    <a:pt x="268657" y="87152"/>
                    <a:pt x="269707" y="88497"/>
                    <a:pt x="271091" y="89432"/>
                  </a:cubicBezTo>
                  <a:cubicBezTo>
                    <a:pt x="277497" y="97247"/>
                    <a:pt x="283134" y="105613"/>
                    <a:pt x="288720" y="113992"/>
                  </a:cubicBezTo>
                  <a:cubicBezTo>
                    <a:pt x="296073" y="125022"/>
                    <a:pt x="302966" y="136360"/>
                    <a:pt x="311101" y="146840"/>
                  </a:cubicBezTo>
                  <a:cubicBezTo>
                    <a:pt x="311293" y="147289"/>
                    <a:pt x="311434" y="147763"/>
                    <a:pt x="311524" y="148237"/>
                  </a:cubicBezTo>
                  <a:close/>
                </a:path>
              </a:pathLst>
            </a:custGeom>
            <a:solidFill>
              <a:srgbClr val="000000"/>
            </a:solidFill>
            <a:ln w="1280" cap="flat">
              <a:noFill/>
              <a:prstDash val="solid"/>
              <a:miter/>
            </a:ln>
          </p:spPr>
          <p:txBody>
            <a:bodyPr rtlCol="0" anchor="ctr"/>
            <a:lstStyle/>
            <a:p>
              <a:endParaRPr lang="es-CO"/>
            </a:p>
          </p:txBody>
        </p:sp>
        <p:sp>
          <p:nvSpPr>
            <p:cNvPr id="213" name="Freeform: Shape 212">
              <a:extLst>
                <a:ext uri="{FF2B5EF4-FFF2-40B4-BE49-F238E27FC236}">
                  <a16:creationId xmlns:a16="http://schemas.microsoft.com/office/drawing/2014/main" id="{5E024921-19FB-F43B-8B02-9D786D242808}"/>
                </a:ext>
              </a:extLst>
            </p:cNvPr>
            <p:cNvSpPr/>
            <p:nvPr/>
          </p:nvSpPr>
          <p:spPr>
            <a:xfrm>
              <a:off x="-1069570" y="55824"/>
              <a:ext cx="202428" cy="717098"/>
            </a:xfrm>
            <a:custGeom>
              <a:avLst/>
              <a:gdLst>
                <a:gd name="connsiteX0" fmla="*/ 199632 w 202428"/>
                <a:gd name="connsiteY0" fmla="*/ -1573 h 717098"/>
                <a:gd name="connsiteX1" fmla="*/ 200823 w 202428"/>
                <a:gd name="connsiteY1" fmla="*/ -1483 h 717098"/>
                <a:gd name="connsiteX2" fmla="*/ 194328 w 202428"/>
                <a:gd name="connsiteY2" fmla="*/ 8894 h 717098"/>
                <a:gd name="connsiteX3" fmla="*/ 183067 w 202428"/>
                <a:gd name="connsiteY3" fmla="*/ 30674 h 717098"/>
                <a:gd name="connsiteX4" fmla="*/ 181183 w 202428"/>
                <a:gd name="connsiteY4" fmla="*/ 51723 h 717098"/>
                <a:gd name="connsiteX5" fmla="*/ 190561 w 202428"/>
                <a:gd name="connsiteY5" fmla="*/ 110220 h 717098"/>
                <a:gd name="connsiteX6" fmla="*/ 195122 w 202428"/>
                <a:gd name="connsiteY6" fmla="*/ 174969 h 717098"/>
                <a:gd name="connsiteX7" fmla="*/ 196839 w 202428"/>
                <a:gd name="connsiteY7" fmla="*/ 196748 h 717098"/>
                <a:gd name="connsiteX8" fmla="*/ 195750 w 202428"/>
                <a:gd name="connsiteY8" fmla="*/ 263470 h 717098"/>
                <a:gd name="connsiteX9" fmla="*/ 190151 w 202428"/>
                <a:gd name="connsiteY9" fmla="*/ 317278 h 717098"/>
                <a:gd name="connsiteX10" fmla="*/ 178929 w 202428"/>
                <a:gd name="connsiteY10" fmla="*/ 388432 h 717098"/>
                <a:gd name="connsiteX11" fmla="*/ 172177 w 202428"/>
                <a:gd name="connsiteY11" fmla="*/ 433426 h 717098"/>
                <a:gd name="connsiteX12" fmla="*/ 169615 w 202428"/>
                <a:gd name="connsiteY12" fmla="*/ 446929 h 717098"/>
                <a:gd name="connsiteX13" fmla="*/ 157303 w 202428"/>
                <a:gd name="connsiteY13" fmla="*/ 510192 h 717098"/>
                <a:gd name="connsiteX14" fmla="*/ 153152 w 202428"/>
                <a:gd name="connsiteY14" fmla="*/ 533945 h 717098"/>
                <a:gd name="connsiteX15" fmla="*/ 151140 w 202428"/>
                <a:gd name="connsiteY15" fmla="*/ 560388 h 717098"/>
                <a:gd name="connsiteX16" fmla="*/ 139149 w 202428"/>
                <a:gd name="connsiteY16" fmla="*/ 627827 h 717098"/>
                <a:gd name="connsiteX17" fmla="*/ 127926 w 202428"/>
                <a:gd name="connsiteY17" fmla="*/ 651822 h 717098"/>
                <a:gd name="connsiteX18" fmla="*/ 122904 w 202428"/>
                <a:gd name="connsiteY18" fmla="*/ 660419 h 717098"/>
                <a:gd name="connsiteX19" fmla="*/ 107723 w 202428"/>
                <a:gd name="connsiteY19" fmla="*/ 679636 h 717098"/>
                <a:gd name="connsiteX20" fmla="*/ 67649 w 202428"/>
                <a:gd name="connsiteY20" fmla="*/ 708180 h 717098"/>
                <a:gd name="connsiteX21" fmla="*/ 45126 w 202428"/>
                <a:gd name="connsiteY21" fmla="*/ 715060 h 717098"/>
                <a:gd name="connsiteX22" fmla="*/ 14071 w 202428"/>
                <a:gd name="connsiteY22" fmla="*/ 715380 h 717098"/>
                <a:gd name="connsiteX23" fmla="*/ -1405 w 202428"/>
                <a:gd name="connsiteY23" fmla="*/ 715060 h 717098"/>
                <a:gd name="connsiteX24" fmla="*/ 517 w 202428"/>
                <a:gd name="connsiteY24" fmla="*/ 711934 h 717098"/>
                <a:gd name="connsiteX25" fmla="*/ 5487 w 202428"/>
                <a:gd name="connsiteY25" fmla="*/ 710960 h 717098"/>
                <a:gd name="connsiteX26" fmla="*/ 28087 w 202428"/>
                <a:gd name="connsiteY26" fmla="*/ 710076 h 717098"/>
                <a:gd name="connsiteX27" fmla="*/ 37503 w 202428"/>
                <a:gd name="connsiteY27" fmla="*/ 712446 h 717098"/>
                <a:gd name="connsiteX28" fmla="*/ 62767 w 202428"/>
                <a:gd name="connsiteY28" fmla="*/ 707322 h 717098"/>
                <a:gd name="connsiteX29" fmla="*/ 113898 w 202428"/>
                <a:gd name="connsiteY29" fmla="*/ 668733 h 717098"/>
                <a:gd name="connsiteX30" fmla="*/ 136036 w 202428"/>
                <a:gd name="connsiteY30" fmla="*/ 628621 h 717098"/>
                <a:gd name="connsiteX31" fmla="*/ 148104 w 202428"/>
                <a:gd name="connsiteY31" fmla="*/ 566934 h 717098"/>
                <a:gd name="connsiteX32" fmla="*/ 152832 w 202428"/>
                <a:gd name="connsiteY32" fmla="*/ 521812 h 717098"/>
                <a:gd name="connsiteX33" fmla="*/ 163222 w 202428"/>
                <a:gd name="connsiteY33" fmla="*/ 463507 h 717098"/>
                <a:gd name="connsiteX34" fmla="*/ 171203 w 202428"/>
                <a:gd name="connsiteY34" fmla="*/ 421153 h 717098"/>
                <a:gd name="connsiteX35" fmla="*/ 183003 w 202428"/>
                <a:gd name="connsiteY35" fmla="*/ 351971 h 717098"/>
                <a:gd name="connsiteX36" fmla="*/ 183746 w 202428"/>
                <a:gd name="connsiteY36" fmla="*/ 337481 h 717098"/>
                <a:gd name="connsiteX37" fmla="*/ 184732 w 202428"/>
                <a:gd name="connsiteY37" fmla="*/ 327091 h 717098"/>
                <a:gd name="connsiteX38" fmla="*/ 186372 w 202428"/>
                <a:gd name="connsiteY38" fmla="*/ 314446 h 717098"/>
                <a:gd name="connsiteX39" fmla="*/ 187256 w 202428"/>
                <a:gd name="connsiteY39" fmla="*/ 302045 h 717098"/>
                <a:gd name="connsiteX40" fmla="*/ 188870 w 202428"/>
                <a:gd name="connsiteY40" fmla="*/ 287709 h 717098"/>
                <a:gd name="connsiteX41" fmla="*/ 189690 w 202428"/>
                <a:gd name="connsiteY41" fmla="*/ 286620 h 717098"/>
                <a:gd name="connsiteX42" fmla="*/ 189998 w 202428"/>
                <a:gd name="connsiteY42" fmla="*/ 273245 h 717098"/>
                <a:gd name="connsiteX43" fmla="*/ 189472 w 202428"/>
                <a:gd name="connsiteY43" fmla="*/ 271502 h 717098"/>
                <a:gd name="connsiteX44" fmla="*/ 191676 w 202428"/>
                <a:gd name="connsiteY44" fmla="*/ 259217 h 717098"/>
                <a:gd name="connsiteX45" fmla="*/ 191804 w 202428"/>
                <a:gd name="connsiteY45" fmla="*/ 255706 h 717098"/>
                <a:gd name="connsiteX46" fmla="*/ 192675 w 202428"/>
                <a:gd name="connsiteY46" fmla="*/ 239922 h 717098"/>
                <a:gd name="connsiteX47" fmla="*/ 194200 w 202428"/>
                <a:gd name="connsiteY47" fmla="*/ 237616 h 717098"/>
                <a:gd name="connsiteX48" fmla="*/ 195148 w 202428"/>
                <a:gd name="connsiteY48" fmla="*/ 234670 h 717098"/>
                <a:gd name="connsiteX49" fmla="*/ 191535 w 202428"/>
                <a:gd name="connsiteY49" fmla="*/ 218732 h 717098"/>
                <a:gd name="connsiteX50" fmla="*/ 192381 w 202428"/>
                <a:gd name="connsiteY50" fmla="*/ 212327 h 717098"/>
                <a:gd name="connsiteX51" fmla="*/ 193918 w 202428"/>
                <a:gd name="connsiteY51" fmla="*/ 208112 h 717098"/>
                <a:gd name="connsiteX52" fmla="*/ 194853 w 202428"/>
                <a:gd name="connsiteY52" fmla="*/ 192367 h 717098"/>
                <a:gd name="connsiteX53" fmla="*/ 194776 w 202428"/>
                <a:gd name="connsiteY53" fmla="*/ 187242 h 717098"/>
                <a:gd name="connsiteX54" fmla="*/ 193918 w 202428"/>
                <a:gd name="connsiteY54" fmla="*/ 186294 h 717098"/>
                <a:gd name="connsiteX55" fmla="*/ 193828 w 202428"/>
                <a:gd name="connsiteY55" fmla="*/ 158749 h 717098"/>
                <a:gd name="connsiteX56" fmla="*/ 192970 w 202428"/>
                <a:gd name="connsiteY56" fmla="*/ 156879 h 717098"/>
                <a:gd name="connsiteX57" fmla="*/ 192906 w 202428"/>
                <a:gd name="connsiteY57" fmla="*/ 140724 h 717098"/>
                <a:gd name="connsiteX58" fmla="*/ 192022 w 202428"/>
                <a:gd name="connsiteY58" fmla="*/ 138840 h 717098"/>
                <a:gd name="connsiteX59" fmla="*/ 191958 w 202428"/>
                <a:gd name="connsiteY59" fmla="*/ 131243 h 717098"/>
                <a:gd name="connsiteX60" fmla="*/ 191074 w 202428"/>
                <a:gd name="connsiteY60" fmla="*/ 129347 h 717098"/>
                <a:gd name="connsiteX61" fmla="*/ 190971 w 202428"/>
                <a:gd name="connsiteY61" fmla="*/ 122698 h 717098"/>
                <a:gd name="connsiteX62" fmla="*/ 190126 w 202428"/>
                <a:gd name="connsiteY62" fmla="*/ 121763 h 717098"/>
                <a:gd name="connsiteX63" fmla="*/ 189088 w 202428"/>
                <a:gd name="connsiteY63" fmla="*/ 107516 h 717098"/>
                <a:gd name="connsiteX64" fmla="*/ 188230 w 202428"/>
                <a:gd name="connsiteY64" fmla="*/ 106581 h 717098"/>
                <a:gd name="connsiteX65" fmla="*/ 184860 w 202428"/>
                <a:gd name="connsiteY65" fmla="*/ 85558 h 717098"/>
                <a:gd name="connsiteX66" fmla="*/ 184335 w 202428"/>
                <a:gd name="connsiteY66" fmla="*/ 81894 h 717098"/>
                <a:gd name="connsiteX67" fmla="*/ 183476 w 202428"/>
                <a:gd name="connsiteY67" fmla="*/ 80946 h 717098"/>
                <a:gd name="connsiteX68" fmla="*/ 182285 w 202428"/>
                <a:gd name="connsiteY68" fmla="*/ 71235 h 717098"/>
                <a:gd name="connsiteX69" fmla="*/ 181440 w 202428"/>
                <a:gd name="connsiteY69" fmla="*/ 60985 h 717098"/>
                <a:gd name="connsiteX70" fmla="*/ 180632 w 202428"/>
                <a:gd name="connsiteY70" fmla="*/ 60063 h 717098"/>
                <a:gd name="connsiteX71" fmla="*/ 180632 w 202428"/>
                <a:gd name="connsiteY71" fmla="*/ 55310 h 717098"/>
                <a:gd name="connsiteX72" fmla="*/ 179723 w 202428"/>
                <a:gd name="connsiteY72" fmla="*/ 54362 h 717098"/>
                <a:gd name="connsiteX73" fmla="*/ 179723 w 202428"/>
                <a:gd name="connsiteY73" fmla="*/ 48661 h 717098"/>
                <a:gd name="connsiteX74" fmla="*/ 178826 w 202428"/>
                <a:gd name="connsiteY74" fmla="*/ 46777 h 717098"/>
                <a:gd name="connsiteX75" fmla="*/ 178826 w 202428"/>
                <a:gd name="connsiteY75" fmla="*/ 42024 h 717098"/>
                <a:gd name="connsiteX76" fmla="*/ 179697 w 202428"/>
                <a:gd name="connsiteY76" fmla="*/ 41076 h 717098"/>
                <a:gd name="connsiteX77" fmla="*/ 179774 w 202428"/>
                <a:gd name="connsiteY77" fmla="*/ 35388 h 717098"/>
                <a:gd name="connsiteX78" fmla="*/ 180684 w 202428"/>
                <a:gd name="connsiteY78" fmla="*/ 34427 h 717098"/>
                <a:gd name="connsiteX79" fmla="*/ 182618 w 202428"/>
                <a:gd name="connsiteY79" fmla="*/ 26843 h 717098"/>
                <a:gd name="connsiteX80" fmla="*/ 183528 w 202428"/>
                <a:gd name="connsiteY80" fmla="*/ 25895 h 717098"/>
                <a:gd name="connsiteX81" fmla="*/ 195378 w 202428"/>
                <a:gd name="connsiteY81" fmla="*/ 5102 h 717098"/>
                <a:gd name="connsiteX82" fmla="*/ 199632 w 202428"/>
                <a:gd name="connsiteY82" fmla="*/ -1573 h 717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02428" h="717098">
                  <a:moveTo>
                    <a:pt x="199632" y="-1573"/>
                  </a:moveTo>
                  <a:lnTo>
                    <a:pt x="200823" y="-1483"/>
                  </a:lnTo>
                  <a:cubicBezTo>
                    <a:pt x="199465" y="2476"/>
                    <a:pt x="196595" y="5499"/>
                    <a:pt x="194328" y="8894"/>
                  </a:cubicBezTo>
                  <a:cubicBezTo>
                    <a:pt x="189626" y="15620"/>
                    <a:pt x="185847" y="22948"/>
                    <a:pt x="183067" y="30674"/>
                  </a:cubicBezTo>
                  <a:cubicBezTo>
                    <a:pt x="180940" y="37476"/>
                    <a:pt x="180299" y="44651"/>
                    <a:pt x="181183" y="51723"/>
                  </a:cubicBezTo>
                  <a:cubicBezTo>
                    <a:pt x="183028" y="71439"/>
                    <a:pt x="187781" y="90669"/>
                    <a:pt x="190561" y="110220"/>
                  </a:cubicBezTo>
                  <a:cubicBezTo>
                    <a:pt x="193751" y="131653"/>
                    <a:pt x="195276" y="153305"/>
                    <a:pt x="195122" y="174969"/>
                  </a:cubicBezTo>
                  <a:cubicBezTo>
                    <a:pt x="195020" y="182207"/>
                    <a:pt x="196121" y="189471"/>
                    <a:pt x="196839" y="196748"/>
                  </a:cubicBezTo>
                  <a:cubicBezTo>
                    <a:pt x="198914" y="218963"/>
                    <a:pt x="198556" y="241332"/>
                    <a:pt x="195750" y="263470"/>
                  </a:cubicBezTo>
                  <a:cubicBezTo>
                    <a:pt x="193623" y="281406"/>
                    <a:pt x="192086" y="299342"/>
                    <a:pt x="190151" y="317278"/>
                  </a:cubicBezTo>
                  <a:cubicBezTo>
                    <a:pt x="187704" y="341184"/>
                    <a:pt x="183951" y="364936"/>
                    <a:pt x="178929" y="388432"/>
                  </a:cubicBezTo>
                  <a:cubicBezTo>
                    <a:pt x="175674" y="403281"/>
                    <a:pt x="173996" y="418360"/>
                    <a:pt x="172177" y="433426"/>
                  </a:cubicBezTo>
                  <a:cubicBezTo>
                    <a:pt x="171588" y="437974"/>
                    <a:pt x="170729" y="442484"/>
                    <a:pt x="169615" y="446929"/>
                  </a:cubicBezTo>
                  <a:cubicBezTo>
                    <a:pt x="164631" y="467838"/>
                    <a:pt x="160647" y="488951"/>
                    <a:pt x="157303" y="510192"/>
                  </a:cubicBezTo>
                  <a:cubicBezTo>
                    <a:pt x="156022" y="518148"/>
                    <a:pt x="155048" y="526091"/>
                    <a:pt x="153152" y="533945"/>
                  </a:cubicBezTo>
                  <a:cubicBezTo>
                    <a:pt x="151064" y="542592"/>
                    <a:pt x="151602" y="551547"/>
                    <a:pt x="151140" y="560388"/>
                  </a:cubicBezTo>
                  <a:cubicBezTo>
                    <a:pt x="149949" y="583358"/>
                    <a:pt x="146772" y="605996"/>
                    <a:pt x="139149" y="627827"/>
                  </a:cubicBezTo>
                  <a:cubicBezTo>
                    <a:pt x="136305" y="636218"/>
                    <a:pt x="132538" y="644264"/>
                    <a:pt x="127926" y="651822"/>
                  </a:cubicBezTo>
                  <a:cubicBezTo>
                    <a:pt x="126184" y="654641"/>
                    <a:pt x="124390" y="657459"/>
                    <a:pt x="122904" y="660419"/>
                  </a:cubicBezTo>
                  <a:cubicBezTo>
                    <a:pt x="119125" y="667734"/>
                    <a:pt x="113974" y="674268"/>
                    <a:pt x="107723" y="679636"/>
                  </a:cubicBezTo>
                  <a:cubicBezTo>
                    <a:pt x="95347" y="690526"/>
                    <a:pt x="82330" y="700532"/>
                    <a:pt x="67649" y="708180"/>
                  </a:cubicBezTo>
                  <a:cubicBezTo>
                    <a:pt x="60628" y="711831"/>
                    <a:pt x="52992" y="714163"/>
                    <a:pt x="45126" y="715060"/>
                  </a:cubicBezTo>
                  <a:cubicBezTo>
                    <a:pt x="34787" y="715880"/>
                    <a:pt x="24423" y="715303"/>
                    <a:pt x="14071" y="715380"/>
                  </a:cubicBezTo>
                  <a:cubicBezTo>
                    <a:pt x="8946" y="715380"/>
                    <a:pt x="3732" y="715867"/>
                    <a:pt x="-1405" y="715060"/>
                  </a:cubicBezTo>
                  <a:cubicBezTo>
                    <a:pt x="-2174" y="713176"/>
                    <a:pt x="-559" y="712625"/>
                    <a:pt x="517" y="711934"/>
                  </a:cubicBezTo>
                  <a:cubicBezTo>
                    <a:pt x="1939" y="710870"/>
                    <a:pt x="3771" y="710512"/>
                    <a:pt x="5487" y="710960"/>
                  </a:cubicBezTo>
                  <a:cubicBezTo>
                    <a:pt x="13174" y="713881"/>
                    <a:pt x="20618" y="711652"/>
                    <a:pt x="28087" y="710076"/>
                  </a:cubicBezTo>
                  <a:cubicBezTo>
                    <a:pt x="31636" y="709333"/>
                    <a:pt x="34390" y="711575"/>
                    <a:pt x="37503" y="712446"/>
                  </a:cubicBezTo>
                  <a:cubicBezTo>
                    <a:pt x="46471" y="713330"/>
                    <a:pt x="54850" y="711165"/>
                    <a:pt x="62767" y="707322"/>
                  </a:cubicBezTo>
                  <a:cubicBezTo>
                    <a:pt x="82382" y="697905"/>
                    <a:pt x="99920" y="685337"/>
                    <a:pt x="113898" y="668733"/>
                  </a:cubicBezTo>
                  <a:cubicBezTo>
                    <a:pt x="123724" y="657024"/>
                    <a:pt x="130745" y="643111"/>
                    <a:pt x="136036" y="628621"/>
                  </a:cubicBezTo>
                  <a:cubicBezTo>
                    <a:pt x="143313" y="608699"/>
                    <a:pt x="146452" y="587983"/>
                    <a:pt x="148104" y="566934"/>
                  </a:cubicBezTo>
                  <a:cubicBezTo>
                    <a:pt x="149296" y="551868"/>
                    <a:pt x="150167" y="536866"/>
                    <a:pt x="152832" y="521812"/>
                  </a:cubicBezTo>
                  <a:cubicBezTo>
                    <a:pt x="156252" y="502390"/>
                    <a:pt x="159775" y="482942"/>
                    <a:pt x="163222" y="463507"/>
                  </a:cubicBezTo>
                  <a:cubicBezTo>
                    <a:pt x="165784" y="449415"/>
                    <a:pt x="169871" y="435540"/>
                    <a:pt x="171203" y="421153"/>
                  </a:cubicBezTo>
                  <a:cubicBezTo>
                    <a:pt x="173356" y="397798"/>
                    <a:pt x="179633" y="375134"/>
                    <a:pt x="183003" y="351971"/>
                  </a:cubicBezTo>
                  <a:cubicBezTo>
                    <a:pt x="181824" y="347052"/>
                    <a:pt x="182823" y="342401"/>
                    <a:pt x="183746" y="337481"/>
                  </a:cubicBezTo>
                  <a:cubicBezTo>
                    <a:pt x="184348" y="334253"/>
                    <a:pt x="184399" y="330563"/>
                    <a:pt x="184732" y="327091"/>
                  </a:cubicBezTo>
                  <a:cubicBezTo>
                    <a:pt x="185155" y="322851"/>
                    <a:pt x="186013" y="318597"/>
                    <a:pt x="186372" y="314446"/>
                  </a:cubicBezTo>
                  <a:cubicBezTo>
                    <a:pt x="186731" y="310295"/>
                    <a:pt x="187192" y="306196"/>
                    <a:pt x="187256" y="302045"/>
                  </a:cubicBezTo>
                  <a:cubicBezTo>
                    <a:pt x="187256" y="297382"/>
                    <a:pt x="187256" y="292360"/>
                    <a:pt x="188870" y="287709"/>
                  </a:cubicBezTo>
                  <a:cubicBezTo>
                    <a:pt x="189011" y="287299"/>
                    <a:pt x="189793" y="286838"/>
                    <a:pt x="189690" y="286620"/>
                  </a:cubicBezTo>
                  <a:cubicBezTo>
                    <a:pt x="187743" y="282098"/>
                    <a:pt x="190369" y="277652"/>
                    <a:pt x="189998" y="273245"/>
                  </a:cubicBezTo>
                  <a:cubicBezTo>
                    <a:pt x="189998" y="272669"/>
                    <a:pt x="189178" y="271861"/>
                    <a:pt x="189472" y="271502"/>
                  </a:cubicBezTo>
                  <a:cubicBezTo>
                    <a:pt x="192432" y="267774"/>
                    <a:pt x="189139" y="262945"/>
                    <a:pt x="191676" y="259217"/>
                  </a:cubicBezTo>
                  <a:cubicBezTo>
                    <a:pt x="192534" y="257935"/>
                    <a:pt x="191612" y="256731"/>
                    <a:pt x="191804" y="255706"/>
                  </a:cubicBezTo>
                  <a:cubicBezTo>
                    <a:pt x="192790" y="250466"/>
                    <a:pt x="194213" y="245329"/>
                    <a:pt x="192675" y="239922"/>
                  </a:cubicBezTo>
                  <a:cubicBezTo>
                    <a:pt x="192470" y="239192"/>
                    <a:pt x="193585" y="238334"/>
                    <a:pt x="194200" y="237616"/>
                  </a:cubicBezTo>
                  <a:cubicBezTo>
                    <a:pt x="194815" y="236899"/>
                    <a:pt x="195852" y="235246"/>
                    <a:pt x="195148" y="234670"/>
                  </a:cubicBezTo>
                  <a:cubicBezTo>
                    <a:pt x="189767" y="230224"/>
                    <a:pt x="193392" y="223883"/>
                    <a:pt x="191535" y="218732"/>
                  </a:cubicBezTo>
                  <a:cubicBezTo>
                    <a:pt x="190933" y="216567"/>
                    <a:pt x="191240" y="214261"/>
                    <a:pt x="192381" y="212327"/>
                  </a:cubicBezTo>
                  <a:cubicBezTo>
                    <a:pt x="193021" y="210968"/>
                    <a:pt x="194405" y="209880"/>
                    <a:pt x="193918" y="208112"/>
                  </a:cubicBezTo>
                  <a:cubicBezTo>
                    <a:pt x="195596" y="202987"/>
                    <a:pt x="194635" y="197619"/>
                    <a:pt x="194853" y="192367"/>
                  </a:cubicBezTo>
                  <a:cubicBezTo>
                    <a:pt x="194930" y="190650"/>
                    <a:pt x="194853" y="188933"/>
                    <a:pt x="194776" y="187242"/>
                  </a:cubicBezTo>
                  <a:cubicBezTo>
                    <a:pt x="194520" y="186896"/>
                    <a:pt x="194238" y="186576"/>
                    <a:pt x="193918" y="186294"/>
                  </a:cubicBezTo>
                  <a:cubicBezTo>
                    <a:pt x="193918" y="177108"/>
                    <a:pt x="193892" y="167922"/>
                    <a:pt x="193828" y="158749"/>
                  </a:cubicBezTo>
                  <a:cubicBezTo>
                    <a:pt x="193354" y="158211"/>
                    <a:pt x="193572" y="157353"/>
                    <a:pt x="192970" y="156879"/>
                  </a:cubicBezTo>
                  <a:cubicBezTo>
                    <a:pt x="192970" y="151498"/>
                    <a:pt x="192944" y="146117"/>
                    <a:pt x="192906" y="140724"/>
                  </a:cubicBezTo>
                  <a:cubicBezTo>
                    <a:pt x="192393" y="140198"/>
                    <a:pt x="192624" y="139327"/>
                    <a:pt x="192022" y="138840"/>
                  </a:cubicBezTo>
                  <a:lnTo>
                    <a:pt x="191958" y="131243"/>
                  </a:lnTo>
                  <a:cubicBezTo>
                    <a:pt x="191445" y="130718"/>
                    <a:pt x="191676" y="129834"/>
                    <a:pt x="191074" y="129347"/>
                  </a:cubicBezTo>
                  <a:cubicBezTo>
                    <a:pt x="191074" y="127131"/>
                    <a:pt x="191010" y="124914"/>
                    <a:pt x="190971" y="122698"/>
                  </a:cubicBezTo>
                  <a:cubicBezTo>
                    <a:pt x="190715" y="122365"/>
                    <a:pt x="190433" y="122045"/>
                    <a:pt x="190126" y="121763"/>
                  </a:cubicBezTo>
                  <a:cubicBezTo>
                    <a:pt x="190689" y="116946"/>
                    <a:pt x="188845" y="112308"/>
                    <a:pt x="189088" y="107516"/>
                  </a:cubicBezTo>
                  <a:cubicBezTo>
                    <a:pt x="188832" y="107183"/>
                    <a:pt x="188537" y="106863"/>
                    <a:pt x="188230" y="106581"/>
                  </a:cubicBezTo>
                  <a:cubicBezTo>
                    <a:pt x="188127" y="99407"/>
                    <a:pt x="186103" y="92553"/>
                    <a:pt x="184860" y="85558"/>
                  </a:cubicBezTo>
                  <a:cubicBezTo>
                    <a:pt x="184642" y="84341"/>
                    <a:pt x="184501" y="83111"/>
                    <a:pt x="184335" y="81894"/>
                  </a:cubicBezTo>
                  <a:cubicBezTo>
                    <a:pt x="184079" y="81548"/>
                    <a:pt x="183797" y="81227"/>
                    <a:pt x="183476" y="80946"/>
                  </a:cubicBezTo>
                  <a:cubicBezTo>
                    <a:pt x="183899" y="77627"/>
                    <a:pt x="182798" y="74412"/>
                    <a:pt x="182285" y="71235"/>
                  </a:cubicBezTo>
                  <a:cubicBezTo>
                    <a:pt x="181734" y="67801"/>
                    <a:pt x="181837" y="64393"/>
                    <a:pt x="181440" y="60985"/>
                  </a:cubicBezTo>
                  <a:cubicBezTo>
                    <a:pt x="181209" y="60639"/>
                    <a:pt x="180940" y="60332"/>
                    <a:pt x="180632" y="60063"/>
                  </a:cubicBezTo>
                  <a:lnTo>
                    <a:pt x="180632" y="55310"/>
                  </a:lnTo>
                  <a:cubicBezTo>
                    <a:pt x="180338" y="54977"/>
                    <a:pt x="180043" y="54669"/>
                    <a:pt x="179723" y="54362"/>
                  </a:cubicBezTo>
                  <a:cubicBezTo>
                    <a:pt x="179723" y="52466"/>
                    <a:pt x="179723" y="50518"/>
                    <a:pt x="179723" y="48661"/>
                  </a:cubicBezTo>
                  <a:cubicBezTo>
                    <a:pt x="179198" y="48136"/>
                    <a:pt x="179428" y="47251"/>
                    <a:pt x="178826" y="46777"/>
                  </a:cubicBezTo>
                  <a:lnTo>
                    <a:pt x="178826" y="42024"/>
                  </a:lnTo>
                  <a:cubicBezTo>
                    <a:pt x="179146" y="41730"/>
                    <a:pt x="179428" y="41422"/>
                    <a:pt x="179697" y="41076"/>
                  </a:cubicBezTo>
                  <a:lnTo>
                    <a:pt x="179774" y="35388"/>
                  </a:lnTo>
                  <a:cubicBezTo>
                    <a:pt x="180094" y="35081"/>
                    <a:pt x="180402" y="34760"/>
                    <a:pt x="180684" y="34427"/>
                  </a:cubicBezTo>
                  <a:cubicBezTo>
                    <a:pt x="180684" y="31724"/>
                    <a:pt x="182272" y="29444"/>
                    <a:pt x="182618" y="26843"/>
                  </a:cubicBezTo>
                  <a:cubicBezTo>
                    <a:pt x="182938" y="26548"/>
                    <a:pt x="183246" y="26228"/>
                    <a:pt x="183528" y="25895"/>
                  </a:cubicBezTo>
                  <a:cubicBezTo>
                    <a:pt x="186090" y="18208"/>
                    <a:pt x="190664" y="11584"/>
                    <a:pt x="195378" y="5102"/>
                  </a:cubicBezTo>
                  <a:cubicBezTo>
                    <a:pt x="197005" y="3014"/>
                    <a:pt x="198428" y="784"/>
                    <a:pt x="199632" y="-1573"/>
                  </a:cubicBezTo>
                  <a:close/>
                </a:path>
              </a:pathLst>
            </a:custGeom>
            <a:solidFill>
              <a:srgbClr val="020202"/>
            </a:solidFill>
            <a:ln w="1280" cap="flat">
              <a:noFill/>
              <a:prstDash val="solid"/>
              <a:miter/>
            </a:ln>
          </p:spPr>
          <p:txBody>
            <a:bodyPr rtlCol="0" anchor="ctr"/>
            <a:lstStyle/>
            <a:p>
              <a:endParaRPr lang="es-CO"/>
            </a:p>
          </p:txBody>
        </p:sp>
        <p:sp>
          <p:nvSpPr>
            <p:cNvPr id="214" name="Freeform: Shape 213">
              <a:extLst>
                <a:ext uri="{FF2B5EF4-FFF2-40B4-BE49-F238E27FC236}">
                  <a16:creationId xmlns:a16="http://schemas.microsoft.com/office/drawing/2014/main" id="{3328459E-F08F-A497-04BB-0382295C1EB3}"/>
                </a:ext>
              </a:extLst>
            </p:cNvPr>
            <p:cNvSpPr/>
            <p:nvPr/>
          </p:nvSpPr>
          <p:spPr>
            <a:xfrm>
              <a:off x="-1841249" y="-81065"/>
              <a:ext cx="32442" cy="542448"/>
            </a:xfrm>
            <a:custGeom>
              <a:avLst/>
              <a:gdLst>
                <a:gd name="connsiteX0" fmla="*/ 30696 w 32442"/>
                <a:gd name="connsiteY0" fmla="*/ -1573 h 542448"/>
                <a:gd name="connsiteX1" fmla="*/ 30837 w 32442"/>
                <a:gd name="connsiteY1" fmla="*/ -394 h 542448"/>
                <a:gd name="connsiteX2" fmla="*/ 24252 w 32442"/>
                <a:gd name="connsiteY2" fmla="*/ 7036 h 542448"/>
                <a:gd name="connsiteX3" fmla="*/ 9032 w 32442"/>
                <a:gd name="connsiteY3" fmla="*/ 41819 h 542448"/>
                <a:gd name="connsiteX4" fmla="*/ 5073 w 32442"/>
                <a:gd name="connsiteY4" fmla="*/ 70274 h 542448"/>
                <a:gd name="connsiteX5" fmla="*/ 3561 w 32442"/>
                <a:gd name="connsiteY5" fmla="*/ 83828 h 542448"/>
                <a:gd name="connsiteX6" fmla="*/ 3420 w 32442"/>
                <a:gd name="connsiteY6" fmla="*/ 89978 h 542448"/>
                <a:gd name="connsiteX7" fmla="*/ 3420 w 32442"/>
                <a:gd name="connsiteY7" fmla="*/ 120136 h 542448"/>
                <a:gd name="connsiteX8" fmla="*/ 3420 w 32442"/>
                <a:gd name="connsiteY8" fmla="*/ 122506 h 542448"/>
                <a:gd name="connsiteX9" fmla="*/ 4266 w 32442"/>
                <a:gd name="connsiteY9" fmla="*/ 170792 h 542448"/>
                <a:gd name="connsiteX10" fmla="*/ 5214 w 32442"/>
                <a:gd name="connsiteY10" fmla="*/ 177313 h 542448"/>
                <a:gd name="connsiteX11" fmla="*/ 4458 w 32442"/>
                <a:gd name="connsiteY11" fmla="*/ 203090 h 542448"/>
                <a:gd name="connsiteX12" fmla="*/ 4330 w 32442"/>
                <a:gd name="connsiteY12" fmla="*/ 207817 h 542448"/>
                <a:gd name="connsiteX13" fmla="*/ 3126 w 32442"/>
                <a:gd name="connsiteY13" fmla="*/ 248032 h 542448"/>
                <a:gd name="connsiteX14" fmla="*/ 2293 w 32442"/>
                <a:gd name="connsiteY14" fmla="*/ 266903 h 542448"/>
                <a:gd name="connsiteX15" fmla="*/ 743 w 32442"/>
                <a:gd name="connsiteY15" fmla="*/ 322659 h 542448"/>
                <a:gd name="connsiteX16" fmla="*/ 1191 w 32442"/>
                <a:gd name="connsiteY16" fmla="*/ 381860 h 542448"/>
                <a:gd name="connsiteX17" fmla="*/ 704 w 32442"/>
                <a:gd name="connsiteY17" fmla="*/ 417322 h 542448"/>
                <a:gd name="connsiteX18" fmla="*/ 2267 w 32442"/>
                <a:gd name="connsiteY18" fmla="*/ 441292 h 542448"/>
                <a:gd name="connsiteX19" fmla="*/ 2383 w 32442"/>
                <a:gd name="connsiteY19" fmla="*/ 443189 h 542448"/>
                <a:gd name="connsiteX20" fmla="*/ 4087 w 32442"/>
                <a:gd name="connsiteY20" fmla="*/ 469529 h 542448"/>
                <a:gd name="connsiteX21" fmla="*/ 5368 w 32442"/>
                <a:gd name="connsiteY21" fmla="*/ 486952 h 542448"/>
                <a:gd name="connsiteX22" fmla="*/ 8430 w 32442"/>
                <a:gd name="connsiteY22" fmla="*/ 506477 h 542448"/>
                <a:gd name="connsiteX23" fmla="*/ 9839 w 32442"/>
                <a:gd name="connsiteY23" fmla="*/ 517213 h 542448"/>
                <a:gd name="connsiteX24" fmla="*/ 13208 w 32442"/>
                <a:gd name="connsiteY24" fmla="*/ 536225 h 542448"/>
                <a:gd name="connsiteX25" fmla="*/ 13695 w 32442"/>
                <a:gd name="connsiteY25" fmla="*/ 540876 h 542448"/>
                <a:gd name="connsiteX26" fmla="*/ 8724 w 32442"/>
                <a:gd name="connsiteY26" fmla="*/ 518315 h 542448"/>
                <a:gd name="connsiteX27" fmla="*/ 4163 w 32442"/>
                <a:gd name="connsiteY27" fmla="*/ 490732 h 542448"/>
                <a:gd name="connsiteX28" fmla="*/ -282 w 32442"/>
                <a:gd name="connsiteY28" fmla="*/ 441139 h 542448"/>
                <a:gd name="connsiteX29" fmla="*/ 141 w 32442"/>
                <a:gd name="connsiteY29" fmla="*/ 349204 h 542448"/>
                <a:gd name="connsiteX30" fmla="*/ -257 w 32442"/>
                <a:gd name="connsiteY30" fmla="*/ 325503 h 542448"/>
                <a:gd name="connsiteX31" fmla="*/ 666 w 32442"/>
                <a:gd name="connsiteY31" fmla="*/ 270990 h 542448"/>
                <a:gd name="connsiteX32" fmla="*/ 3228 w 32442"/>
                <a:gd name="connsiteY32" fmla="*/ 210341 h 542448"/>
                <a:gd name="connsiteX33" fmla="*/ 4509 w 32442"/>
                <a:gd name="connsiteY33" fmla="*/ 188561 h 542448"/>
                <a:gd name="connsiteX34" fmla="*/ 4612 w 32442"/>
                <a:gd name="connsiteY34" fmla="*/ 182412 h 542448"/>
                <a:gd name="connsiteX35" fmla="*/ 3331 w 32442"/>
                <a:gd name="connsiteY35" fmla="*/ 139801 h 542448"/>
                <a:gd name="connsiteX36" fmla="*/ 2895 w 32442"/>
                <a:gd name="connsiteY36" fmla="*/ 91002 h 542448"/>
                <a:gd name="connsiteX37" fmla="*/ 13003 w 32442"/>
                <a:gd name="connsiteY37" fmla="*/ 24780 h 542448"/>
                <a:gd name="connsiteX38" fmla="*/ 30696 w 32442"/>
                <a:gd name="connsiteY38" fmla="*/ -1573 h 542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2442" h="542448">
                  <a:moveTo>
                    <a:pt x="30696" y="-1573"/>
                  </a:moveTo>
                  <a:cubicBezTo>
                    <a:pt x="30696" y="-1188"/>
                    <a:pt x="30786" y="-791"/>
                    <a:pt x="30837" y="-394"/>
                  </a:cubicBezTo>
                  <a:cubicBezTo>
                    <a:pt x="28633" y="2078"/>
                    <a:pt x="26327" y="4448"/>
                    <a:pt x="24252" y="7036"/>
                  </a:cubicBezTo>
                  <a:cubicBezTo>
                    <a:pt x="16065" y="17286"/>
                    <a:pt x="11991" y="29303"/>
                    <a:pt x="9032" y="41819"/>
                  </a:cubicBezTo>
                  <a:cubicBezTo>
                    <a:pt x="6649" y="51121"/>
                    <a:pt x="5316" y="60665"/>
                    <a:pt x="5073" y="70274"/>
                  </a:cubicBezTo>
                  <a:cubicBezTo>
                    <a:pt x="5073" y="74796"/>
                    <a:pt x="4022" y="79242"/>
                    <a:pt x="3561" y="83828"/>
                  </a:cubicBezTo>
                  <a:cubicBezTo>
                    <a:pt x="3279" y="85865"/>
                    <a:pt x="3228" y="87928"/>
                    <a:pt x="3420" y="89978"/>
                  </a:cubicBezTo>
                  <a:cubicBezTo>
                    <a:pt x="4727" y="99983"/>
                    <a:pt x="4727" y="110130"/>
                    <a:pt x="3420" y="120136"/>
                  </a:cubicBezTo>
                  <a:cubicBezTo>
                    <a:pt x="3331" y="120917"/>
                    <a:pt x="3331" y="121724"/>
                    <a:pt x="3420" y="122506"/>
                  </a:cubicBezTo>
                  <a:cubicBezTo>
                    <a:pt x="5342" y="138571"/>
                    <a:pt x="3869" y="154701"/>
                    <a:pt x="4266" y="170792"/>
                  </a:cubicBezTo>
                  <a:cubicBezTo>
                    <a:pt x="4266" y="173034"/>
                    <a:pt x="4958" y="175135"/>
                    <a:pt x="5214" y="177313"/>
                  </a:cubicBezTo>
                  <a:cubicBezTo>
                    <a:pt x="6252" y="185948"/>
                    <a:pt x="5470" y="194519"/>
                    <a:pt x="4458" y="203090"/>
                  </a:cubicBezTo>
                  <a:cubicBezTo>
                    <a:pt x="4291" y="204665"/>
                    <a:pt x="4253" y="206241"/>
                    <a:pt x="4330" y="207817"/>
                  </a:cubicBezTo>
                  <a:cubicBezTo>
                    <a:pt x="4842" y="221243"/>
                    <a:pt x="3279" y="234618"/>
                    <a:pt x="3126" y="248032"/>
                  </a:cubicBezTo>
                  <a:cubicBezTo>
                    <a:pt x="3049" y="254284"/>
                    <a:pt x="2908" y="260651"/>
                    <a:pt x="2293" y="266903"/>
                  </a:cubicBezTo>
                  <a:cubicBezTo>
                    <a:pt x="358" y="285428"/>
                    <a:pt x="-154" y="304056"/>
                    <a:pt x="743" y="322659"/>
                  </a:cubicBezTo>
                  <a:cubicBezTo>
                    <a:pt x="1845" y="342414"/>
                    <a:pt x="1627" y="362156"/>
                    <a:pt x="1191" y="381860"/>
                  </a:cubicBezTo>
                  <a:cubicBezTo>
                    <a:pt x="935" y="393685"/>
                    <a:pt x="128" y="405536"/>
                    <a:pt x="704" y="417322"/>
                  </a:cubicBezTo>
                  <a:cubicBezTo>
                    <a:pt x="1089" y="425304"/>
                    <a:pt x="704" y="433388"/>
                    <a:pt x="2267" y="441292"/>
                  </a:cubicBezTo>
                  <a:cubicBezTo>
                    <a:pt x="2370" y="441920"/>
                    <a:pt x="2408" y="442548"/>
                    <a:pt x="2383" y="443189"/>
                  </a:cubicBezTo>
                  <a:cubicBezTo>
                    <a:pt x="2383" y="452003"/>
                    <a:pt x="3600" y="460753"/>
                    <a:pt x="4087" y="469529"/>
                  </a:cubicBezTo>
                  <a:cubicBezTo>
                    <a:pt x="4407" y="475345"/>
                    <a:pt x="5163" y="481123"/>
                    <a:pt x="5368" y="486952"/>
                  </a:cubicBezTo>
                  <a:cubicBezTo>
                    <a:pt x="5547" y="493550"/>
                    <a:pt x="7149" y="500020"/>
                    <a:pt x="8430" y="506477"/>
                  </a:cubicBezTo>
                  <a:cubicBezTo>
                    <a:pt x="9109" y="510026"/>
                    <a:pt x="9583" y="513613"/>
                    <a:pt x="9839" y="517213"/>
                  </a:cubicBezTo>
                  <a:cubicBezTo>
                    <a:pt x="10454" y="523631"/>
                    <a:pt x="11581" y="529986"/>
                    <a:pt x="13208" y="536225"/>
                  </a:cubicBezTo>
                  <a:cubicBezTo>
                    <a:pt x="13695" y="537724"/>
                    <a:pt x="13862" y="539313"/>
                    <a:pt x="13695" y="540876"/>
                  </a:cubicBezTo>
                  <a:cubicBezTo>
                    <a:pt x="10953" y="533637"/>
                    <a:pt x="9288" y="526040"/>
                    <a:pt x="8724" y="518315"/>
                  </a:cubicBezTo>
                  <a:cubicBezTo>
                    <a:pt x="7994" y="508988"/>
                    <a:pt x="5445" y="499969"/>
                    <a:pt x="4163" y="490732"/>
                  </a:cubicBezTo>
                  <a:cubicBezTo>
                    <a:pt x="1857" y="474269"/>
                    <a:pt x="1101" y="457678"/>
                    <a:pt x="-282" y="441139"/>
                  </a:cubicBezTo>
                  <a:cubicBezTo>
                    <a:pt x="-2844" y="410391"/>
                    <a:pt x="-1115" y="379849"/>
                    <a:pt x="141" y="349204"/>
                  </a:cubicBezTo>
                  <a:cubicBezTo>
                    <a:pt x="461" y="341299"/>
                    <a:pt x="51" y="333408"/>
                    <a:pt x="-257" y="325503"/>
                  </a:cubicBezTo>
                  <a:cubicBezTo>
                    <a:pt x="-884" y="307323"/>
                    <a:pt x="-564" y="289131"/>
                    <a:pt x="666" y="270990"/>
                  </a:cubicBezTo>
                  <a:cubicBezTo>
                    <a:pt x="1947" y="250787"/>
                    <a:pt x="2588" y="230570"/>
                    <a:pt x="3228" y="210341"/>
                  </a:cubicBezTo>
                  <a:cubicBezTo>
                    <a:pt x="3446" y="203077"/>
                    <a:pt x="4087" y="195825"/>
                    <a:pt x="4509" y="188561"/>
                  </a:cubicBezTo>
                  <a:cubicBezTo>
                    <a:pt x="4778" y="186524"/>
                    <a:pt x="4804" y="184462"/>
                    <a:pt x="4612" y="182412"/>
                  </a:cubicBezTo>
                  <a:cubicBezTo>
                    <a:pt x="2139" y="168319"/>
                    <a:pt x="3920" y="153996"/>
                    <a:pt x="3331" y="139801"/>
                  </a:cubicBezTo>
                  <a:cubicBezTo>
                    <a:pt x="2677" y="123531"/>
                    <a:pt x="2652" y="107260"/>
                    <a:pt x="2895" y="91002"/>
                  </a:cubicBezTo>
                  <a:cubicBezTo>
                    <a:pt x="3241" y="68518"/>
                    <a:pt x="4907" y="46163"/>
                    <a:pt x="13003" y="24780"/>
                  </a:cubicBezTo>
                  <a:cubicBezTo>
                    <a:pt x="16629" y="14659"/>
                    <a:pt x="22702" y="5614"/>
                    <a:pt x="30696" y="-1573"/>
                  </a:cubicBezTo>
                  <a:close/>
                </a:path>
              </a:pathLst>
            </a:custGeom>
            <a:solidFill>
              <a:srgbClr val="0B0B0B"/>
            </a:solidFill>
            <a:ln w="1280" cap="flat">
              <a:noFill/>
              <a:prstDash val="solid"/>
              <a:miter/>
            </a:ln>
          </p:spPr>
          <p:txBody>
            <a:bodyPr rtlCol="0" anchor="ctr"/>
            <a:lstStyle/>
            <a:p>
              <a:endParaRPr lang="es-CO"/>
            </a:p>
          </p:txBody>
        </p:sp>
        <p:sp>
          <p:nvSpPr>
            <p:cNvPr id="215" name="Freeform: Shape 214">
              <a:extLst>
                <a:ext uri="{FF2B5EF4-FFF2-40B4-BE49-F238E27FC236}">
                  <a16:creationId xmlns:a16="http://schemas.microsoft.com/office/drawing/2014/main" id="{FAA45734-024B-3A82-8278-0607C3DCBAD8}"/>
                </a:ext>
              </a:extLst>
            </p:cNvPr>
            <p:cNvSpPr/>
            <p:nvPr/>
          </p:nvSpPr>
          <p:spPr>
            <a:xfrm>
              <a:off x="-1200811" y="743582"/>
              <a:ext cx="177921" cy="29823"/>
            </a:xfrm>
            <a:custGeom>
              <a:avLst/>
              <a:gdLst>
                <a:gd name="connsiteX0" fmla="*/ 129592 w 177921"/>
                <a:gd name="connsiteY0" fmla="*/ 26264 h 29823"/>
                <a:gd name="connsiteX1" fmla="*/ 134999 w 177921"/>
                <a:gd name="connsiteY1" fmla="*/ 27122 h 29823"/>
                <a:gd name="connsiteX2" fmla="*/ 171640 w 177921"/>
                <a:gd name="connsiteY2" fmla="*/ 27122 h 29823"/>
                <a:gd name="connsiteX3" fmla="*/ 176316 w 177921"/>
                <a:gd name="connsiteY3" fmla="*/ 27289 h 29823"/>
                <a:gd name="connsiteX4" fmla="*/ 171755 w 177921"/>
                <a:gd name="connsiteY4" fmla="*/ 28121 h 29823"/>
                <a:gd name="connsiteX5" fmla="*/ 133897 w 177921"/>
                <a:gd name="connsiteY5" fmla="*/ 28121 h 29823"/>
                <a:gd name="connsiteX6" fmla="*/ 117460 w 177921"/>
                <a:gd name="connsiteY6" fmla="*/ 26212 h 29823"/>
                <a:gd name="connsiteX7" fmla="*/ 89582 w 177921"/>
                <a:gd name="connsiteY7" fmla="*/ 25841 h 29823"/>
                <a:gd name="connsiteX8" fmla="*/ 43807 w 177921"/>
                <a:gd name="connsiteY8" fmla="*/ 24380 h 29823"/>
                <a:gd name="connsiteX9" fmla="*/ 21374 w 177921"/>
                <a:gd name="connsiteY9" fmla="*/ 18692 h 29823"/>
                <a:gd name="connsiteX10" fmla="*/ -315 w 177921"/>
                <a:gd name="connsiteY10" fmla="*/ 2037 h 29823"/>
                <a:gd name="connsiteX11" fmla="*/ -1507 w 177921"/>
                <a:gd name="connsiteY11" fmla="*/ -1307 h 29823"/>
                <a:gd name="connsiteX12" fmla="*/ -405 w 177921"/>
                <a:gd name="connsiteY12" fmla="*/ -1383 h 29823"/>
                <a:gd name="connsiteX13" fmla="*/ -328 w 177921"/>
                <a:gd name="connsiteY13" fmla="*/ -1307 h 29823"/>
                <a:gd name="connsiteX14" fmla="*/ 11689 w 177921"/>
                <a:gd name="connsiteY14" fmla="*/ 9250 h 29823"/>
                <a:gd name="connsiteX15" fmla="*/ 31957 w 177921"/>
                <a:gd name="connsiteY15" fmla="*/ 20614 h 29823"/>
                <a:gd name="connsiteX16" fmla="*/ 55594 w 177921"/>
                <a:gd name="connsiteY16" fmla="*/ 24342 h 29823"/>
                <a:gd name="connsiteX17" fmla="*/ 58002 w 177921"/>
                <a:gd name="connsiteY17" fmla="*/ 23663 h 29823"/>
                <a:gd name="connsiteX18" fmla="*/ 87635 w 177921"/>
                <a:gd name="connsiteY18" fmla="*/ 23394 h 29823"/>
                <a:gd name="connsiteX19" fmla="*/ 91914 w 177921"/>
                <a:gd name="connsiteY19" fmla="*/ 23010 h 29823"/>
                <a:gd name="connsiteX20" fmla="*/ 113194 w 177921"/>
                <a:gd name="connsiteY20" fmla="*/ 23010 h 29823"/>
                <a:gd name="connsiteX21" fmla="*/ 114744 w 177921"/>
                <a:gd name="connsiteY21" fmla="*/ 23266 h 29823"/>
                <a:gd name="connsiteX22" fmla="*/ 122597 w 177921"/>
                <a:gd name="connsiteY22" fmla="*/ 24239 h 29823"/>
                <a:gd name="connsiteX23" fmla="*/ 123943 w 177921"/>
                <a:gd name="connsiteY23" fmla="*/ 24534 h 29823"/>
                <a:gd name="connsiteX24" fmla="*/ 127197 w 177921"/>
                <a:gd name="connsiteY24" fmla="*/ 25136 h 29823"/>
                <a:gd name="connsiteX25" fmla="*/ 129592 w 177921"/>
                <a:gd name="connsiteY25" fmla="*/ 26264 h 29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77921" h="29823">
                  <a:moveTo>
                    <a:pt x="129592" y="26264"/>
                  </a:moveTo>
                  <a:cubicBezTo>
                    <a:pt x="131207" y="27686"/>
                    <a:pt x="133180" y="27122"/>
                    <a:pt x="134999" y="27122"/>
                  </a:cubicBezTo>
                  <a:cubicBezTo>
                    <a:pt x="147208" y="27122"/>
                    <a:pt x="159417" y="27122"/>
                    <a:pt x="171640" y="27122"/>
                  </a:cubicBezTo>
                  <a:cubicBezTo>
                    <a:pt x="173203" y="27122"/>
                    <a:pt x="174765" y="27225"/>
                    <a:pt x="176316" y="27289"/>
                  </a:cubicBezTo>
                  <a:cubicBezTo>
                    <a:pt x="174932" y="28300"/>
                    <a:pt x="173305" y="28121"/>
                    <a:pt x="171755" y="28121"/>
                  </a:cubicBezTo>
                  <a:cubicBezTo>
                    <a:pt x="159136" y="28185"/>
                    <a:pt x="146517" y="28377"/>
                    <a:pt x="133897" y="28121"/>
                  </a:cubicBezTo>
                  <a:cubicBezTo>
                    <a:pt x="128414" y="27993"/>
                    <a:pt x="122943" y="26840"/>
                    <a:pt x="117460" y="26212"/>
                  </a:cubicBezTo>
                  <a:cubicBezTo>
                    <a:pt x="108197" y="25290"/>
                    <a:pt x="98871" y="25175"/>
                    <a:pt x="89582" y="25841"/>
                  </a:cubicBezTo>
                  <a:cubicBezTo>
                    <a:pt x="74286" y="26648"/>
                    <a:pt x="58976" y="27122"/>
                    <a:pt x="43807" y="24380"/>
                  </a:cubicBezTo>
                  <a:cubicBezTo>
                    <a:pt x="36159" y="23253"/>
                    <a:pt x="28639" y="21344"/>
                    <a:pt x="21374" y="18692"/>
                  </a:cubicBezTo>
                  <a:cubicBezTo>
                    <a:pt x="13008" y="14618"/>
                    <a:pt x="6206" y="8443"/>
                    <a:pt x="-315" y="2037"/>
                  </a:cubicBezTo>
                  <a:cubicBezTo>
                    <a:pt x="-1353" y="1269"/>
                    <a:pt x="-1827" y="-51"/>
                    <a:pt x="-1507" y="-1307"/>
                  </a:cubicBezTo>
                  <a:cubicBezTo>
                    <a:pt x="-1225" y="-1627"/>
                    <a:pt x="-725" y="-1665"/>
                    <a:pt x="-405" y="-1383"/>
                  </a:cubicBezTo>
                  <a:cubicBezTo>
                    <a:pt x="-379" y="-1358"/>
                    <a:pt x="-354" y="-1332"/>
                    <a:pt x="-328" y="-1307"/>
                  </a:cubicBezTo>
                  <a:cubicBezTo>
                    <a:pt x="3644" y="2255"/>
                    <a:pt x="7718" y="5688"/>
                    <a:pt x="11689" y="9250"/>
                  </a:cubicBezTo>
                  <a:cubicBezTo>
                    <a:pt x="17544" y="14477"/>
                    <a:pt x="23860" y="19076"/>
                    <a:pt x="31957" y="20614"/>
                  </a:cubicBezTo>
                  <a:cubicBezTo>
                    <a:pt x="39797" y="22113"/>
                    <a:pt x="47459" y="24714"/>
                    <a:pt x="55594" y="24342"/>
                  </a:cubicBezTo>
                  <a:cubicBezTo>
                    <a:pt x="56273" y="23804"/>
                    <a:pt x="57144" y="23560"/>
                    <a:pt x="58002" y="23663"/>
                  </a:cubicBezTo>
                  <a:cubicBezTo>
                    <a:pt x="67880" y="24009"/>
                    <a:pt x="77770" y="24432"/>
                    <a:pt x="87635" y="23394"/>
                  </a:cubicBezTo>
                  <a:cubicBezTo>
                    <a:pt x="89044" y="23099"/>
                    <a:pt x="90479" y="22971"/>
                    <a:pt x="91914" y="23010"/>
                  </a:cubicBezTo>
                  <a:cubicBezTo>
                    <a:pt x="99012" y="23010"/>
                    <a:pt x="106109" y="22868"/>
                    <a:pt x="113194" y="23010"/>
                  </a:cubicBezTo>
                  <a:cubicBezTo>
                    <a:pt x="113719" y="23061"/>
                    <a:pt x="114232" y="23151"/>
                    <a:pt x="114744" y="23266"/>
                  </a:cubicBezTo>
                  <a:cubicBezTo>
                    <a:pt x="117306" y="24278"/>
                    <a:pt x="119984" y="23919"/>
                    <a:pt x="122597" y="24239"/>
                  </a:cubicBezTo>
                  <a:cubicBezTo>
                    <a:pt x="123059" y="24303"/>
                    <a:pt x="123507" y="24393"/>
                    <a:pt x="123943" y="24534"/>
                  </a:cubicBezTo>
                  <a:cubicBezTo>
                    <a:pt x="124993" y="24880"/>
                    <a:pt x="126095" y="25072"/>
                    <a:pt x="127197" y="25136"/>
                  </a:cubicBezTo>
                  <a:cubicBezTo>
                    <a:pt x="128119" y="25162"/>
                    <a:pt x="128990" y="25572"/>
                    <a:pt x="129592" y="26264"/>
                  </a:cubicBezTo>
                  <a:close/>
                </a:path>
              </a:pathLst>
            </a:custGeom>
            <a:solidFill>
              <a:srgbClr val="1B1B1B"/>
            </a:solidFill>
            <a:ln w="1280" cap="flat">
              <a:noFill/>
              <a:prstDash val="solid"/>
              <a:miter/>
            </a:ln>
          </p:spPr>
          <p:txBody>
            <a:bodyPr rtlCol="0" anchor="ctr"/>
            <a:lstStyle/>
            <a:p>
              <a:endParaRPr lang="es-CO"/>
            </a:p>
          </p:txBody>
        </p:sp>
        <p:sp>
          <p:nvSpPr>
            <p:cNvPr id="216" name="Freeform: Shape 215">
              <a:extLst>
                <a:ext uri="{FF2B5EF4-FFF2-40B4-BE49-F238E27FC236}">
                  <a16:creationId xmlns:a16="http://schemas.microsoft.com/office/drawing/2014/main" id="{ECDA8346-2393-34F6-2B1C-1D15D09DC1D9}"/>
                </a:ext>
              </a:extLst>
            </p:cNvPr>
            <p:cNvSpPr/>
            <p:nvPr/>
          </p:nvSpPr>
          <p:spPr>
            <a:xfrm>
              <a:off x="-1285845" y="584931"/>
              <a:ext cx="11517" cy="108811"/>
            </a:xfrm>
            <a:custGeom>
              <a:avLst/>
              <a:gdLst>
                <a:gd name="connsiteX0" fmla="*/ 201 w 11517"/>
                <a:gd name="connsiteY0" fmla="*/ 29256 h 108811"/>
                <a:gd name="connsiteX1" fmla="*/ 201 w 11517"/>
                <a:gd name="connsiteY1" fmla="*/ 28334 h 108811"/>
                <a:gd name="connsiteX2" fmla="*/ -235 w 11517"/>
                <a:gd name="connsiteY2" fmla="*/ 22376 h 108811"/>
                <a:gd name="connsiteX3" fmla="*/ -709 w 11517"/>
                <a:gd name="connsiteY3" fmla="*/ 18815 h 108811"/>
                <a:gd name="connsiteX4" fmla="*/ -709 w 11517"/>
                <a:gd name="connsiteY4" fmla="*/ 18815 h 108811"/>
                <a:gd name="connsiteX5" fmla="*/ -1157 w 11517"/>
                <a:gd name="connsiteY5" fmla="*/ 11858 h 108811"/>
                <a:gd name="connsiteX6" fmla="*/ -1606 w 11517"/>
                <a:gd name="connsiteY6" fmla="*/ 7413 h 108811"/>
                <a:gd name="connsiteX7" fmla="*/ -1606 w 11517"/>
                <a:gd name="connsiteY7" fmla="*/ 2672 h 108811"/>
                <a:gd name="connsiteX8" fmla="*/ -1093 w 11517"/>
                <a:gd name="connsiteY8" fmla="*/ 751 h 108811"/>
                <a:gd name="connsiteX9" fmla="*/ -645 w 11517"/>
                <a:gd name="connsiteY9" fmla="*/ -159 h 108811"/>
                <a:gd name="connsiteX10" fmla="*/ -645 w 11517"/>
                <a:gd name="connsiteY10" fmla="*/ -159 h 108811"/>
                <a:gd name="connsiteX11" fmla="*/ 303 w 11517"/>
                <a:gd name="connsiteY11" fmla="*/ -633 h 108811"/>
                <a:gd name="connsiteX12" fmla="*/ 1226 w 11517"/>
                <a:gd name="connsiteY12" fmla="*/ -1133 h 108811"/>
                <a:gd name="connsiteX13" fmla="*/ 1226 w 11517"/>
                <a:gd name="connsiteY13" fmla="*/ -1133 h 108811"/>
                <a:gd name="connsiteX14" fmla="*/ 4172 w 11517"/>
                <a:gd name="connsiteY14" fmla="*/ -1222 h 108811"/>
                <a:gd name="connsiteX15" fmla="*/ 9912 w 11517"/>
                <a:gd name="connsiteY15" fmla="*/ -1005 h 108811"/>
                <a:gd name="connsiteX16" fmla="*/ 3506 w 11517"/>
                <a:gd name="connsiteY16" fmla="*/ 277 h 108811"/>
                <a:gd name="connsiteX17" fmla="*/ 278 w 11517"/>
                <a:gd name="connsiteY17" fmla="*/ 4210 h 108811"/>
                <a:gd name="connsiteX18" fmla="*/ 777 w 11517"/>
                <a:gd name="connsiteY18" fmla="*/ 11768 h 108811"/>
                <a:gd name="connsiteX19" fmla="*/ 5415 w 11517"/>
                <a:gd name="connsiteY19" fmla="*/ 75044 h 108811"/>
                <a:gd name="connsiteX20" fmla="*/ 2417 w 11517"/>
                <a:gd name="connsiteY20" fmla="*/ 104677 h 108811"/>
                <a:gd name="connsiteX21" fmla="*/ 1405 w 11517"/>
                <a:gd name="connsiteY21" fmla="*/ 107239 h 108811"/>
                <a:gd name="connsiteX22" fmla="*/ 1572 w 11517"/>
                <a:gd name="connsiteY22" fmla="*/ 103050 h 108811"/>
                <a:gd name="connsiteX23" fmla="*/ 3237 w 11517"/>
                <a:gd name="connsiteY23" fmla="*/ 87061 h 108811"/>
                <a:gd name="connsiteX24" fmla="*/ 2135 w 11517"/>
                <a:gd name="connsiteY24" fmla="*/ 46359 h 108811"/>
                <a:gd name="connsiteX25" fmla="*/ 1251 w 11517"/>
                <a:gd name="connsiteY25" fmla="*/ 37891 h 108811"/>
                <a:gd name="connsiteX26" fmla="*/ 201 w 11517"/>
                <a:gd name="connsiteY26" fmla="*/ 29256 h 108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517" h="108811">
                  <a:moveTo>
                    <a:pt x="201" y="29256"/>
                  </a:moveTo>
                  <a:cubicBezTo>
                    <a:pt x="201" y="28949"/>
                    <a:pt x="201" y="28641"/>
                    <a:pt x="201" y="28334"/>
                  </a:cubicBezTo>
                  <a:cubicBezTo>
                    <a:pt x="-696" y="26399"/>
                    <a:pt x="-17" y="24349"/>
                    <a:pt x="-235" y="22376"/>
                  </a:cubicBezTo>
                  <a:cubicBezTo>
                    <a:pt x="-388" y="21185"/>
                    <a:pt x="150" y="19904"/>
                    <a:pt x="-709" y="18815"/>
                  </a:cubicBezTo>
                  <a:lnTo>
                    <a:pt x="-709" y="18815"/>
                  </a:lnTo>
                  <a:cubicBezTo>
                    <a:pt x="-1644" y="16547"/>
                    <a:pt x="-939" y="14177"/>
                    <a:pt x="-1157" y="11858"/>
                  </a:cubicBezTo>
                  <a:cubicBezTo>
                    <a:pt x="-1337" y="10385"/>
                    <a:pt x="-721" y="8822"/>
                    <a:pt x="-1606" y="7413"/>
                  </a:cubicBezTo>
                  <a:lnTo>
                    <a:pt x="-1606" y="2672"/>
                  </a:lnTo>
                  <a:cubicBezTo>
                    <a:pt x="-1016" y="2134"/>
                    <a:pt x="-1144" y="1391"/>
                    <a:pt x="-1093" y="751"/>
                  </a:cubicBezTo>
                  <a:cubicBezTo>
                    <a:pt x="-1042" y="405"/>
                    <a:pt x="-888" y="84"/>
                    <a:pt x="-645" y="-159"/>
                  </a:cubicBezTo>
                  <a:lnTo>
                    <a:pt x="-645" y="-159"/>
                  </a:lnTo>
                  <a:cubicBezTo>
                    <a:pt x="-388" y="-403"/>
                    <a:pt x="-55" y="-569"/>
                    <a:pt x="303" y="-633"/>
                  </a:cubicBezTo>
                  <a:cubicBezTo>
                    <a:pt x="662" y="-697"/>
                    <a:pt x="982" y="-876"/>
                    <a:pt x="1226" y="-1133"/>
                  </a:cubicBezTo>
                  <a:lnTo>
                    <a:pt x="1226" y="-1133"/>
                  </a:lnTo>
                  <a:cubicBezTo>
                    <a:pt x="2123" y="-1684"/>
                    <a:pt x="3250" y="-1722"/>
                    <a:pt x="4172" y="-1222"/>
                  </a:cubicBezTo>
                  <a:cubicBezTo>
                    <a:pt x="6081" y="-1094"/>
                    <a:pt x="8016" y="-1709"/>
                    <a:pt x="9912" y="-1005"/>
                  </a:cubicBezTo>
                  <a:cubicBezTo>
                    <a:pt x="7862" y="-57"/>
                    <a:pt x="5582" y="-223"/>
                    <a:pt x="3506" y="277"/>
                  </a:cubicBezTo>
                  <a:cubicBezTo>
                    <a:pt x="1431" y="776"/>
                    <a:pt x="175" y="1981"/>
                    <a:pt x="278" y="4210"/>
                  </a:cubicBezTo>
                  <a:cubicBezTo>
                    <a:pt x="393" y="6772"/>
                    <a:pt x="573" y="9245"/>
                    <a:pt x="777" y="11768"/>
                  </a:cubicBezTo>
                  <a:cubicBezTo>
                    <a:pt x="2571" y="32843"/>
                    <a:pt x="5159" y="53854"/>
                    <a:pt x="5415" y="75044"/>
                  </a:cubicBezTo>
                  <a:cubicBezTo>
                    <a:pt x="5466" y="84999"/>
                    <a:pt x="4454" y="94927"/>
                    <a:pt x="2417" y="104677"/>
                  </a:cubicBezTo>
                  <a:cubicBezTo>
                    <a:pt x="2238" y="105587"/>
                    <a:pt x="2238" y="106586"/>
                    <a:pt x="1405" y="107239"/>
                  </a:cubicBezTo>
                  <a:cubicBezTo>
                    <a:pt x="1059" y="105856"/>
                    <a:pt x="1111" y="104395"/>
                    <a:pt x="1572" y="103050"/>
                  </a:cubicBezTo>
                  <a:cubicBezTo>
                    <a:pt x="2686" y="97797"/>
                    <a:pt x="3237" y="92429"/>
                    <a:pt x="3237" y="87061"/>
                  </a:cubicBezTo>
                  <a:cubicBezTo>
                    <a:pt x="3340" y="73481"/>
                    <a:pt x="3237" y="59901"/>
                    <a:pt x="2135" y="46359"/>
                  </a:cubicBezTo>
                  <a:cubicBezTo>
                    <a:pt x="1892" y="43528"/>
                    <a:pt x="1059" y="40761"/>
                    <a:pt x="1251" y="37891"/>
                  </a:cubicBezTo>
                  <a:cubicBezTo>
                    <a:pt x="-43" y="35073"/>
                    <a:pt x="1418" y="32023"/>
                    <a:pt x="201" y="29256"/>
                  </a:cubicBezTo>
                  <a:close/>
                </a:path>
              </a:pathLst>
            </a:custGeom>
            <a:solidFill>
              <a:srgbClr val="454545"/>
            </a:solidFill>
            <a:ln w="1280" cap="flat">
              <a:noFill/>
              <a:prstDash val="solid"/>
              <a:miter/>
            </a:ln>
          </p:spPr>
          <p:txBody>
            <a:bodyPr rtlCol="0" anchor="ctr"/>
            <a:lstStyle/>
            <a:p>
              <a:endParaRPr lang="es-CO"/>
            </a:p>
          </p:txBody>
        </p:sp>
        <p:sp>
          <p:nvSpPr>
            <p:cNvPr id="217" name="Freeform: Shape 216">
              <a:extLst>
                <a:ext uri="{FF2B5EF4-FFF2-40B4-BE49-F238E27FC236}">
                  <a16:creationId xmlns:a16="http://schemas.microsoft.com/office/drawing/2014/main" id="{2B1EF5FE-2A3C-6FCE-A760-A50C6E83B0F1}"/>
                </a:ext>
              </a:extLst>
            </p:cNvPr>
            <p:cNvSpPr/>
            <p:nvPr/>
          </p:nvSpPr>
          <p:spPr>
            <a:xfrm>
              <a:off x="-1217810" y="722095"/>
              <a:ext cx="39952" cy="41739"/>
            </a:xfrm>
            <a:custGeom>
              <a:avLst/>
              <a:gdLst>
                <a:gd name="connsiteX0" fmla="*/ 15428 w 39952"/>
                <a:gd name="connsiteY0" fmla="*/ 20296 h 41739"/>
                <a:gd name="connsiteX1" fmla="*/ 35785 w 39952"/>
                <a:gd name="connsiteY1" fmla="*/ 38232 h 41739"/>
                <a:gd name="connsiteX2" fmla="*/ 38347 w 39952"/>
                <a:gd name="connsiteY2" fmla="*/ 40167 h 41739"/>
                <a:gd name="connsiteX3" fmla="*/ 27368 w 39952"/>
                <a:gd name="connsiteY3" fmla="*/ 34158 h 41739"/>
                <a:gd name="connsiteX4" fmla="*/ 695 w 39952"/>
                <a:gd name="connsiteY4" fmla="*/ 4935 h 41739"/>
                <a:gd name="connsiteX5" fmla="*/ -1483 w 39952"/>
                <a:gd name="connsiteY5" fmla="*/ -1573 h 41739"/>
                <a:gd name="connsiteX6" fmla="*/ 4807 w 39952"/>
                <a:gd name="connsiteY6" fmla="*/ 6511 h 41739"/>
                <a:gd name="connsiteX7" fmla="*/ 10278 w 39952"/>
                <a:gd name="connsiteY7" fmla="*/ 13545 h 41739"/>
                <a:gd name="connsiteX8" fmla="*/ 11034 w 39952"/>
                <a:gd name="connsiteY8" fmla="*/ 14544 h 41739"/>
                <a:gd name="connsiteX9" fmla="*/ 11456 w 39952"/>
                <a:gd name="connsiteY9" fmla="*/ 15005 h 41739"/>
                <a:gd name="connsiteX10" fmla="*/ 12289 w 39952"/>
                <a:gd name="connsiteY10" fmla="*/ 15902 h 41739"/>
                <a:gd name="connsiteX11" fmla="*/ 15428 w 39952"/>
                <a:gd name="connsiteY11" fmla="*/ 20296 h 41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952" h="41739">
                  <a:moveTo>
                    <a:pt x="15428" y="20296"/>
                  </a:moveTo>
                  <a:cubicBezTo>
                    <a:pt x="20911" y="27765"/>
                    <a:pt x="28367" y="32967"/>
                    <a:pt x="35785" y="38232"/>
                  </a:cubicBezTo>
                  <a:cubicBezTo>
                    <a:pt x="36669" y="38847"/>
                    <a:pt x="37822" y="39103"/>
                    <a:pt x="38347" y="40167"/>
                  </a:cubicBezTo>
                  <a:cubicBezTo>
                    <a:pt x="33761" y="39885"/>
                    <a:pt x="30660" y="36656"/>
                    <a:pt x="27368" y="34158"/>
                  </a:cubicBezTo>
                  <a:cubicBezTo>
                    <a:pt x="16670" y="26100"/>
                    <a:pt x="8343" y="15812"/>
                    <a:pt x="695" y="4935"/>
                  </a:cubicBezTo>
                  <a:cubicBezTo>
                    <a:pt x="-689" y="2962"/>
                    <a:pt x="-2022" y="1015"/>
                    <a:pt x="-1483" y="-1573"/>
                  </a:cubicBezTo>
                  <a:cubicBezTo>
                    <a:pt x="1822" y="169"/>
                    <a:pt x="2578" y="3910"/>
                    <a:pt x="4807" y="6511"/>
                  </a:cubicBezTo>
                  <a:cubicBezTo>
                    <a:pt x="6742" y="8753"/>
                    <a:pt x="8240" y="11366"/>
                    <a:pt x="10278" y="13545"/>
                  </a:cubicBezTo>
                  <a:lnTo>
                    <a:pt x="11034" y="14544"/>
                  </a:lnTo>
                  <a:lnTo>
                    <a:pt x="11456" y="15005"/>
                  </a:lnTo>
                  <a:cubicBezTo>
                    <a:pt x="11725" y="15312"/>
                    <a:pt x="12007" y="15607"/>
                    <a:pt x="12289" y="15902"/>
                  </a:cubicBezTo>
                  <a:cubicBezTo>
                    <a:pt x="13416" y="17337"/>
                    <a:pt x="14774" y="18554"/>
                    <a:pt x="15428" y="20296"/>
                  </a:cubicBezTo>
                  <a:close/>
                </a:path>
              </a:pathLst>
            </a:custGeom>
            <a:solidFill>
              <a:srgbClr val="C3C3C3"/>
            </a:solidFill>
            <a:ln w="1280" cap="flat">
              <a:noFill/>
              <a:prstDash val="solid"/>
              <a:miter/>
            </a:ln>
          </p:spPr>
          <p:txBody>
            <a:bodyPr rtlCol="0" anchor="ctr"/>
            <a:lstStyle/>
            <a:p>
              <a:endParaRPr lang="es-CO"/>
            </a:p>
          </p:txBody>
        </p:sp>
        <p:sp>
          <p:nvSpPr>
            <p:cNvPr id="218" name="Freeform: Shape 217">
              <a:extLst>
                <a:ext uri="{FF2B5EF4-FFF2-40B4-BE49-F238E27FC236}">
                  <a16:creationId xmlns:a16="http://schemas.microsoft.com/office/drawing/2014/main" id="{A394C249-0E77-C9F5-E0C2-FFF2013D1C23}"/>
                </a:ext>
              </a:extLst>
            </p:cNvPr>
            <p:cNvSpPr/>
            <p:nvPr/>
          </p:nvSpPr>
          <p:spPr>
            <a:xfrm>
              <a:off x="-1217816" y="720211"/>
              <a:ext cx="18153" cy="23752"/>
            </a:xfrm>
            <a:custGeom>
              <a:avLst/>
              <a:gdLst>
                <a:gd name="connsiteX0" fmla="*/ 10027 w 18153"/>
                <a:gd name="connsiteY0" fmla="*/ 16376 h 23752"/>
                <a:gd name="connsiteX1" fmla="*/ -1503 w 18153"/>
                <a:gd name="connsiteY1" fmla="*/ 323 h 23752"/>
                <a:gd name="connsiteX2" fmla="*/ -1606 w 18153"/>
                <a:gd name="connsiteY2" fmla="*/ -1573 h 23752"/>
                <a:gd name="connsiteX3" fmla="*/ -107 w 18153"/>
                <a:gd name="connsiteY3" fmla="*/ -535 h 23752"/>
                <a:gd name="connsiteX4" fmla="*/ 16548 w 18153"/>
                <a:gd name="connsiteY4" fmla="*/ 22064 h 23752"/>
                <a:gd name="connsiteX5" fmla="*/ 15267 w 18153"/>
                <a:gd name="connsiteY5" fmla="*/ 22180 h 23752"/>
                <a:gd name="connsiteX6" fmla="*/ 11603 w 18153"/>
                <a:gd name="connsiteY6" fmla="*/ 18426 h 23752"/>
                <a:gd name="connsiteX7" fmla="*/ 10706 w 18153"/>
                <a:gd name="connsiteY7" fmla="*/ 17388 h 23752"/>
                <a:gd name="connsiteX8" fmla="*/ 10706 w 18153"/>
                <a:gd name="connsiteY8" fmla="*/ 17388 h 23752"/>
                <a:gd name="connsiteX9" fmla="*/ 10027 w 18153"/>
                <a:gd name="connsiteY9" fmla="*/ 16376 h 23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153" h="23752">
                  <a:moveTo>
                    <a:pt x="10027" y="16376"/>
                  </a:moveTo>
                  <a:cubicBezTo>
                    <a:pt x="5761" y="11341"/>
                    <a:pt x="1905" y="5973"/>
                    <a:pt x="-1503" y="323"/>
                  </a:cubicBezTo>
                  <a:cubicBezTo>
                    <a:pt x="-1503" y="-305"/>
                    <a:pt x="-1580" y="-958"/>
                    <a:pt x="-1606" y="-1573"/>
                  </a:cubicBezTo>
                  <a:cubicBezTo>
                    <a:pt x="-1106" y="-1227"/>
                    <a:pt x="-388" y="-1009"/>
                    <a:pt x="-107" y="-535"/>
                  </a:cubicBezTo>
                  <a:cubicBezTo>
                    <a:pt x="4621" y="7626"/>
                    <a:pt x="10937" y="14608"/>
                    <a:pt x="16548" y="22064"/>
                  </a:cubicBezTo>
                  <a:lnTo>
                    <a:pt x="15267" y="22180"/>
                  </a:lnTo>
                  <a:cubicBezTo>
                    <a:pt x="13781" y="21219"/>
                    <a:pt x="12526" y="19938"/>
                    <a:pt x="11603" y="18426"/>
                  </a:cubicBezTo>
                  <a:cubicBezTo>
                    <a:pt x="11398" y="18003"/>
                    <a:pt x="11091" y="17644"/>
                    <a:pt x="10706" y="17388"/>
                  </a:cubicBezTo>
                  <a:lnTo>
                    <a:pt x="10706" y="17388"/>
                  </a:lnTo>
                  <a:cubicBezTo>
                    <a:pt x="10617" y="17029"/>
                    <a:pt x="10309" y="16722"/>
                    <a:pt x="10027" y="16376"/>
                  </a:cubicBezTo>
                  <a:close/>
                </a:path>
              </a:pathLst>
            </a:custGeom>
            <a:solidFill>
              <a:srgbClr val="191919"/>
            </a:solidFill>
            <a:ln w="1280" cap="flat">
              <a:noFill/>
              <a:prstDash val="solid"/>
              <a:miter/>
            </a:ln>
          </p:spPr>
          <p:txBody>
            <a:bodyPr rtlCol="0" anchor="ctr"/>
            <a:lstStyle/>
            <a:p>
              <a:endParaRPr lang="es-CO"/>
            </a:p>
          </p:txBody>
        </p:sp>
        <p:sp>
          <p:nvSpPr>
            <p:cNvPr id="219" name="Freeform: Shape 218">
              <a:extLst>
                <a:ext uri="{FF2B5EF4-FFF2-40B4-BE49-F238E27FC236}">
                  <a16:creationId xmlns:a16="http://schemas.microsoft.com/office/drawing/2014/main" id="{92C92B60-79C7-C1B3-CADC-61081A9D9BFE}"/>
                </a:ext>
              </a:extLst>
            </p:cNvPr>
            <p:cNvSpPr/>
            <p:nvPr/>
          </p:nvSpPr>
          <p:spPr>
            <a:xfrm>
              <a:off x="-1655736" y="695870"/>
              <a:ext cx="1550" cy="2515"/>
            </a:xfrm>
            <a:custGeom>
              <a:avLst/>
              <a:gdLst>
                <a:gd name="connsiteX0" fmla="*/ -55 w 1550"/>
                <a:gd name="connsiteY0" fmla="*/ 16 h 2515"/>
                <a:gd name="connsiteX1" fmla="*/ -619 w 1550"/>
                <a:gd name="connsiteY1" fmla="*/ 912 h 2515"/>
                <a:gd name="connsiteX2" fmla="*/ -1593 w 1550"/>
                <a:gd name="connsiteY2" fmla="*/ -919 h 2515"/>
                <a:gd name="connsiteX3" fmla="*/ -1119 w 1550"/>
                <a:gd name="connsiteY3" fmla="*/ -1573 h 2515"/>
                <a:gd name="connsiteX4" fmla="*/ -55 w 1550"/>
                <a:gd name="connsiteY4" fmla="*/ 16 h 25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0" h="2515">
                  <a:moveTo>
                    <a:pt x="-55" y="16"/>
                  </a:moveTo>
                  <a:cubicBezTo>
                    <a:pt x="-55" y="425"/>
                    <a:pt x="-132" y="1092"/>
                    <a:pt x="-619" y="912"/>
                  </a:cubicBezTo>
                  <a:cubicBezTo>
                    <a:pt x="-1298" y="567"/>
                    <a:pt x="-1682" y="-164"/>
                    <a:pt x="-1593" y="-919"/>
                  </a:cubicBezTo>
                  <a:cubicBezTo>
                    <a:pt x="-1593" y="-1150"/>
                    <a:pt x="-1272" y="-1573"/>
                    <a:pt x="-1119" y="-1573"/>
                  </a:cubicBezTo>
                  <a:cubicBezTo>
                    <a:pt x="-81" y="-1522"/>
                    <a:pt x="-119" y="-689"/>
                    <a:pt x="-55" y="16"/>
                  </a:cubicBezTo>
                  <a:close/>
                </a:path>
              </a:pathLst>
            </a:custGeom>
            <a:solidFill>
              <a:srgbClr val="E8E8E8"/>
            </a:solidFill>
            <a:ln w="1280" cap="flat">
              <a:noFill/>
              <a:prstDash val="solid"/>
              <a:miter/>
            </a:ln>
          </p:spPr>
          <p:txBody>
            <a:bodyPr rtlCol="0" anchor="ctr"/>
            <a:lstStyle/>
            <a:p>
              <a:endParaRPr lang="es-CO"/>
            </a:p>
          </p:txBody>
        </p:sp>
        <p:sp>
          <p:nvSpPr>
            <p:cNvPr id="220" name="Freeform: Shape 219">
              <a:extLst>
                <a:ext uri="{FF2B5EF4-FFF2-40B4-BE49-F238E27FC236}">
                  <a16:creationId xmlns:a16="http://schemas.microsoft.com/office/drawing/2014/main" id="{8FB4AF1C-B113-0C9F-2E91-5C7A24F1F247}"/>
                </a:ext>
              </a:extLst>
            </p:cNvPr>
            <p:cNvSpPr/>
            <p:nvPr/>
          </p:nvSpPr>
          <p:spPr>
            <a:xfrm>
              <a:off x="-965042" y="-319230"/>
              <a:ext cx="3044" cy="3843"/>
            </a:xfrm>
            <a:custGeom>
              <a:avLst/>
              <a:gdLst>
                <a:gd name="connsiteX0" fmla="*/ 1439 w 3044"/>
                <a:gd name="connsiteY0" fmla="*/ 2271 h 3843"/>
                <a:gd name="connsiteX1" fmla="*/ -1584 w 3044"/>
                <a:gd name="connsiteY1" fmla="*/ -1573 h 3843"/>
                <a:gd name="connsiteX2" fmla="*/ 1439 w 3044"/>
                <a:gd name="connsiteY2" fmla="*/ 2271 h 3843"/>
              </a:gdLst>
              <a:ahLst/>
              <a:cxnLst>
                <a:cxn ang="0">
                  <a:pos x="connsiteX0" y="connsiteY0"/>
                </a:cxn>
                <a:cxn ang="0">
                  <a:pos x="connsiteX1" y="connsiteY1"/>
                </a:cxn>
                <a:cxn ang="0">
                  <a:pos x="connsiteX2" y="connsiteY2"/>
                </a:cxn>
              </a:cxnLst>
              <a:rect l="l" t="t" r="r" b="b"/>
              <a:pathLst>
                <a:path w="3044" h="3843">
                  <a:moveTo>
                    <a:pt x="1439" y="2271"/>
                  </a:moveTo>
                  <a:cubicBezTo>
                    <a:pt x="-483" y="1681"/>
                    <a:pt x="-1789" y="618"/>
                    <a:pt x="-1584" y="-1573"/>
                  </a:cubicBezTo>
                  <a:cubicBezTo>
                    <a:pt x="-213" y="-625"/>
                    <a:pt x="837" y="720"/>
                    <a:pt x="1439" y="2271"/>
                  </a:cubicBezTo>
                  <a:close/>
                </a:path>
              </a:pathLst>
            </a:custGeom>
            <a:solidFill>
              <a:srgbClr val="020202"/>
            </a:solidFill>
            <a:ln w="1280" cap="flat">
              <a:noFill/>
              <a:prstDash val="solid"/>
              <a:miter/>
            </a:ln>
          </p:spPr>
          <p:txBody>
            <a:bodyPr rtlCol="0" anchor="ctr"/>
            <a:lstStyle/>
            <a:p>
              <a:endParaRPr lang="es-CO"/>
            </a:p>
          </p:txBody>
        </p:sp>
        <p:sp>
          <p:nvSpPr>
            <p:cNvPr id="221" name="Freeform: Shape 220">
              <a:extLst>
                <a:ext uri="{FF2B5EF4-FFF2-40B4-BE49-F238E27FC236}">
                  <a16:creationId xmlns:a16="http://schemas.microsoft.com/office/drawing/2014/main" id="{31A03FCA-4583-4685-8244-49FADC06F1D7}"/>
                </a:ext>
              </a:extLst>
            </p:cNvPr>
            <p:cNvSpPr/>
            <p:nvPr/>
          </p:nvSpPr>
          <p:spPr>
            <a:xfrm>
              <a:off x="-1535971" y="-392913"/>
              <a:ext cx="577542" cy="811672"/>
            </a:xfrm>
            <a:custGeom>
              <a:avLst/>
              <a:gdLst>
                <a:gd name="connsiteX0" fmla="*/ 121137 w 577542"/>
                <a:gd name="connsiteY0" fmla="*/ 195421 h 811672"/>
                <a:gd name="connsiteX1" fmla="*/ 115730 w 577542"/>
                <a:gd name="connsiteY1" fmla="*/ 219762 h 811672"/>
                <a:gd name="connsiteX2" fmla="*/ 115526 w 577542"/>
                <a:gd name="connsiteY2" fmla="*/ 233035 h 811672"/>
                <a:gd name="connsiteX3" fmla="*/ 114078 w 577542"/>
                <a:gd name="connsiteY3" fmla="*/ 269022 h 811672"/>
                <a:gd name="connsiteX4" fmla="*/ 114001 w 577542"/>
                <a:gd name="connsiteY4" fmla="*/ 308379 h 811672"/>
                <a:gd name="connsiteX5" fmla="*/ 114167 w 577542"/>
                <a:gd name="connsiteY5" fmla="*/ 325431 h 811672"/>
                <a:gd name="connsiteX6" fmla="*/ 120227 w 577542"/>
                <a:gd name="connsiteY6" fmla="*/ 369976 h 811672"/>
                <a:gd name="connsiteX7" fmla="*/ 140316 w 577542"/>
                <a:gd name="connsiteY7" fmla="*/ 422951 h 811672"/>
                <a:gd name="connsiteX8" fmla="*/ 168770 w 577542"/>
                <a:gd name="connsiteY8" fmla="*/ 467151 h 811672"/>
                <a:gd name="connsiteX9" fmla="*/ 188371 w 577542"/>
                <a:gd name="connsiteY9" fmla="*/ 490314 h 811672"/>
                <a:gd name="connsiteX10" fmla="*/ 202746 w 577542"/>
                <a:gd name="connsiteY10" fmla="*/ 500140 h 811672"/>
                <a:gd name="connsiteX11" fmla="*/ 229329 w 577542"/>
                <a:gd name="connsiteY11" fmla="*/ 511491 h 811672"/>
                <a:gd name="connsiteX12" fmla="*/ 278013 w 577542"/>
                <a:gd name="connsiteY12" fmla="*/ 527313 h 811672"/>
                <a:gd name="connsiteX13" fmla="*/ 305147 w 577542"/>
                <a:gd name="connsiteY13" fmla="*/ 531567 h 811672"/>
                <a:gd name="connsiteX14" fmla="*/ 374790 w 577542"/>
                <a:gd name="connsiteY14" fmla="*/ 533322 h 811672"/>
                <a:gd name="connsiteX15" fmla="*/ 400669 w 577542"/>
                <a:gd name="connsiteY15" fmla="*/ 530337 h 811672"/>
                <a:gd name="connsiteX16" fmla="*/ 436708 w 577542"/>
                <a:gd name="connsiteY16" fmla="*/ 524738 h 811672"/>
                <a:gd name="connsiteX17" fmla="*/ 478985 w 577542"/>
                <a:gd name="connsiteY17" fmla="*/ 516026 h 811672"/>
                <a:gd name="connsiteX18" fmla="*/ 515472 w 577542"/>
                <a:gd name="connsiteY18" fmla="*/ 505777 h 811672"/>
                <a:gd name="connsiteX19" fmla="*/ 547245 w 577542"/>
                <a:gd name="connsiteY19" fmla="*/ 496284 h 811672"/>
                <a:gd name="connsiteX20" fmla="*/ 559006 w 577542"/>
                <a:gd name="connsiteY20" fmla="*/ 492851 h 811672"/>
                <a:gd name="connsiteX21" fmla="*/ 564656 w 577542"/>
                <a:gd name="connsiteY21" fmla="*/ 492594 h 811672"/>
                <a:gd name="connsiteX22" fmla="*/ 574905 w 577542"/>
                <a:gd name="connsiteY22" fmla="*/ 500217 h 811672"/>
                <a:gd name="connsiteX23" fmla="*/ 575929 w 577542"/>
                <a:gd name="connsiteY23" fmla="*/ 507186 h 811672"/>
                <a:gd name="connsiteX24" fmla="*/ 574930 w 577542"/>
                <a:gd name="connsiteY24" fmla="*/ 532630 h 811672"/>
                <a:gd name="connsiteX25" fmla="*/ 569498 w 577542"/>
                <a:gd name="connsiteY25" fmla="*/ 553602 h 811672"/>
                <a:gd name="connsiteX26" fmla="*/ 555495 w 577542"/>
                <a:gd name="connsiteY26" fmla="*/ 613995 h 811672"/>
                <a:gd name="connsiteX27" fmla="*/ 549589 w 577542"/>
                <a:gd name="connsiteY27" fmla="*/ 642783 h 811672"/>
                <a:gd name="connsiteX28" fmla="*/ 528937 w 577542"/>
                <a:gd name="connsiteY28" fmla="*/ 713245 h 811672"/>
                <a:gd name="connsiteX29" fmla="*/ 521494 w 577542"/>
                <a:gd name="connsiteY29" fmla="*/ 728055 h 811672"/>
                <a:gd name="connsiteX30" fmla="*/ 491566 w 577542"/>
                <a:gd name="connsiteY30" fmla="*/ 767194 h 811672"/>
                <a:gd name="connsiteX31" fmla="*/ 477205 w 577542"/>
                <a:gd name="connsiteY31" fmla="*/ 777917 h 811672"/>
                <a:gd name="connsiteX32" fmla="*/ 406742 w 577542"/>
                <a:gd name="connsiteY32" fmla="*/ 804206 h 811672"/>
                <a:gd name="connsiteX33" fmla="*/ 368308 w 577542"/>
                <a:gd name="connsiteY33" fmla="*/ 809216 h 811672"/>
                <a:gd name="connsiteX34" fmla="*/ 344171 w 577542"/>
                <a:gd name="connsiteY34" fmla="*/ 810100 h 811672"/>
                <a:gd name="connsiteX35" fmla="*/ 304968 w 577542"/>
                <a:gd name="connsiteY35" fmla="*/ 807538 h 811672"/>
                <a:gd name="connsiteX36" fmla="*/ 284636 w 577542"/>
                <a:gd name="connsiteY36" fmla="*/ 806500 h 811672"/>
                <a:gd name="connsiteX37" fmla="*/ 228266 w 577542"/>
                <a:gd name="connsiteY37" fmla="*/ 800094 h 811672"/>
                <a:gd name="connsiteX38" fmla="*/ 194200 w 577542"/>
                <a:gd name="connsiteY38" fmla="*/ 793970 h 811672"/>
                <a:gd name="connsiteX39" fmla="*/ 144543 w 577542"/>
                <a:gd name="connsiteY39" fmla="*/ 771384 h 811672"/>
                <a:gd name="connsiteX40" fmla="*/ 107249 w 577542"/>
                <a:gd name="connsiteY40" fmla="*/ 739996 h 811672"/>
                <a:gd name="connsiteX41" fmla="*/ 69763 w 577542"/>
                <a:gd name="connsiteY41" fmla="*/ 675939 h 811672"/>
                <a:gd name="connsiteX42" fmla="*/ 55491 w 577542"/>
                <a:gd name="connsiteY42" fmla="*/ 622348 h 811672"/>
                <a:gd name="connsiteX43" fmla="*/ 54210 w 577542"/>
                <a:gd name="connsiteY43" fmla="*/ 615853 h 811672"/>
                <a:gd name="connsiteX44" fmla="*/ 49739 w 577542"/>
                <a:gd name="connsiteY44" fmla="*/ 597340 h 811672"/>
                <a:gd name="connsiteX45" fmla="*/ 46856 w 577542"/>
                <a:gd name="connsiteY45" fmla="*/ 591037 h 811672"/>
                <a:gd name="connsiteX46" fmla="*/ 41911 w 577542"/>
                <a:gd name="connsiteY46" fmla="*/ 575241 h 811672"/>
                <a:gd name="connsiteX47" fmla="*/ 20132 w 577542"/>
                <a:gd name="connsiteY47" fmla="*/ 494670 h 811672"/>
                <a:gd name="connsiteX48" fmla="*/ 8089 w 577542"/>
                <a:gd name="connsiteY48" fmla="*/ 425603 h 811672"/>
                <a:gd name="connsiteX49" fmla="*/ 3912 w 577542"/>
                <a:gd name="connsiteY49" fmla="*/ 386477 h 811672"/>
                <a:gd name="connsiteX50" fmla="*/ 2196 w 577542"/>
                <a:gd name="connsiteY50" fmla="*/ 344917 h 811672"/>
                <a:gd name="connsiteX51" fmla="*/ 1337 w 577542"/>
                <a:gd name="connsiteY51" fmla="*/ 318013 h 811672"/>
                <a:gd name="connsiteX52" fmla="*/ 492 w 577542"/>
                <a:gd name="connsiteY52" fmla="*/ 282000 h 811672"/>
                <a:gd name="connsiteX53" fmla="*/ -1417 w 577542"/>
                <a:gd name="connsiteY53" fmla="*/ 217597 h 811672"/>
                <a:gd name="connsiteX54" fmla="*/ 1209 w 577542"/>
                <a:gd name="connsiteY54" fmla="*/ 157986 h 811672"/>
                <a:gd name="connsiteX55" fmla="*/ 2977 w 577542"/>
                <a:gd name="connsiteY55" fmla="*/ 132952 h 811672"/>
                <a:gd name="connsiteX56" fmla="*/ 10382 w 577542"/>
                <a:gd name="connsiteY56" fmla="*/ 102756 h 811672"/>
                <a:gd name="connsiteX57" fmla="*/ 20926 w 577542"/>
                <a:gd name="connsiteY57" fmla="*/ 83231 h 811672"/>
                <a:gd name="connsiteX58" fmla="*/ 59565 w 577542"/>
                <a:gd name="connsiteY58" fmla="*/ 35431 h 811672"/>
                <a:gd name="connsiteX59" fmla="*/ 122585 w 577542"/>
                <a:gd name="connsiteY59" fmla="*/ 3224 h 811672"/>
                <a:gd name="connsiteX60" fmla="*/ 183016 w 577542"/>
                <a:gd name="connsiteY60" fmla="*/ 46 h 811672"/>
                <a:gd name="connsiteX61" fmla="*/ 210958 w 577542"/>
                <a:gd name="connsiteY61" fmla="*/ -991 h 811672"/>
                <a:gd name="connsiteX62" fmla="*/ 214801 w 577542"/>
                <a:gd name="connsiteY62" fmla="*/ -1248 h 811672"/>
                <a:gd name="connsiteX63" fmla="*/ 256976 w 577542"/>
                <a:gd name="connsiteY63" fmla="*/ -1324 h 811672"/>
                <a:gd name="connsiteX64" fmla="*/ 285879 w 577542"/>
                <a:gd name="connsiteY64" fmla="*/ -1529 h 811672"/>
                <a:gd name="connsiteX65" fmla="*/ 323583 w 577542"/>
                <a:gd name="connsiteY65" fmla="*/ 1750 h 811672"/>
                <a:gd name="connsiteX66" fmla="*/ 329207 w 577542"/>
                <a:gd name="connsiteY66" fmla="*/ 2455 h 811672"/>
                <a:gd name="connsiteX67" fmla="*/ 329207 w 577542"/>
                <a:gd name="connsiteY67" fmla="*/ 2365 h 811672"/>
                <a:gd name="connsiteX68" fmla="*/ 336894 w 577542"/>
                <a:gd name="connsiteY68" fmla="*/ 4261 h 811672"/>
                <a:gd name="connsiteX69" fmla="*/ 336894 w 577542"/>
                <a:gd name="connsiteY69" fmla="*/ 4261 h 811672"/>
                <a:gd name="connsiteX70" fmla="*/ 340738 w 577542"/>
                <a:gd name="connsiteY70" fmla="*/ 5350 h 811672"/>
                <a:gd name="connsiteX71" fmla="*/ 340648 w 577542"/>
                <a:gd name="connsiteY71" fmla="*/ 5274 h 811672"/>
                <a:gd name="connsiteX72" fmla="*/ 343594 w 577542"/>
                <a:gd name="connsiteY72" fmla="*/ 6260 h 811672"/>
                <a:gd name="connsiteX73" fmla="*/ 343518 w 577542"/>
                <a:gd name="connsiteY73" fmla="*/ 6196 h 811672"/>
                <a:gd name="connsiteX74" fmla="*/ 346451 w 577542"/>
                <a:gd name="connsiteY74" fmla="*/ 7195 h 811672"/>
                <a:gd name="connsiteX75" fmla="*/ 346362 w 577542"/>
                <a:gd name="connsiteY75" fmla="*/ 7195 h 811672"/>
                <a:gd name="connsiteX76" fmla="*/ 349283 w 577542"/>
                <a:gd name="connsiteY76" fmla="*/ 8233 h 811672"/>
                <a:gd name="connsiteX77" fmla="*/ 349193 w 577542"/>
                <a:gd name="connsiteY77" fmla="*/ 8169 h 811672"/>
                <a:gd name="connsiteX78" fmla="*/ 354048 w 577542"/>
                <a:gd name="connsiteY78" fmla="*/ 10065 h 811672"/>
                <a:gd name="connsiteX79" fmla="*/ 354048 w 577542"/>
                <a:gd name="connsiteY79" fmla="*/ 10065 h 811672"/>
                <a:gd name="connsiteX80" fmla="*/ 358853 w 577542"/>
                <a:gd name="connsiteY80" fmla="*/ 12025 h 811672"/>
                <a:gd name="connsiteX81" fmla="*/ 358776 w 577542"/>
                <a:gd name="connsiteY81" fmla="*/ 12025 h 811672"/>
                <a:gd name="connsiteX82" fmla="*/ 363580 w 577542"/>
                <a:gd name="connsiteY82" fmla="*/ 14024 h 811672"/>
                <a:gd name="connsiteX83" fmla="*/ 363478 w 577542"/>
                <a:gd name="connsiteY83" fmla="*/ 14024 h 811672"/>
                <a:gd name="connsiteX84" fmla="*/ 365502 w 577542"/>
                <a:gd name="connsiteY84" fmla="*/ 14946 h 811672"/>
                <a:gd name="connsiteX85" fmla="*/ 365502 w 577542"/>
                <a:gd name="connsiteY85" fmla="*/ 14946 h 811672"/>
                <a:gd name="connsiteX86" fmla="*/ 367475 w 577542"/>
                <a:gd name="connsiteY86" fmla="*/ 15856 h 811672"/>
                <a:gd name="connsiteX87" fmla="*/ 367475 w 577542"/>
                <a:gd name="connsiteY87" fmla="*/ 15856 h 811672"/>
                <a:gd name="connsiteX88" fmla="*/ 372164 w 577542"/>
                <a:gd name="connsiteY88" fmla="*/ 17970 h 811672"/>
                <a:gd name="connsiteX89" fmla="*/ 372061 w 577542"/>
                <a:gd name="connsiteY89" fmla="*/ 17970 h 811672"/>
                <a:gd name="connsiteX90" fmla="*/ 374047 w 577542"/>
                <a:gd name="connsiteY90" fmla="*/ 18994 h 811672"/>
                <a:gd name="connsiteX91" fmla="*/ 373945 w 577542"/>
                <a:gd name="connsiteY91" fmla="*/ 18918 h 811672"/>
                <a:gd name="connsiteX92" fmla="*/ 382656 w 577542"/>
                <a:gd name="connsiteY92" fmla="*/ 23568 h 811672"/>
                <a:gd name="connsiteX93" fmla="*/ 382656 w 577542"/>
                <a:gd name="connsiteY93" fmla="*/ 23568 h 811672"/>
                <a:gd name="connsiteX94" fmla="*/ 384578 w 577542"/>
                <a:gd name="connsiteY94" fmla="*/ 24606 h 811672"/>
                <a:gd name="connsiteX95" fmla="*/ 384501 w 577542"/>
                <a:gd name="connsiteY95" fmla="*/ 24606 h 811672"/>
                <a:gd name="connsiteX96" fmla="*/ 386436 w 577542"/>
                <a:gd name="connsiteY96" fmla="*/ 25682 h 811672"/>
                <a:gd name="connsiteX97" fmla="*/ 386346 w 577542"/>
                <a:gd name="connsiteY97" fmla="*/ 25682 h 811672"/>
                <a:gd name="connsiteX98" fmla="*/ 391227 w 577542"/>
                <a:gd name="connsiteY98" fmla="*/ 28488 h 811672"/>
                <a:gd name="connsiteX99" fmla="*/ 391163 w 577542"/>
                <a:gd name="connsiteY99" fmla="*/ 28488 h 811672"/>
                <a:gd name="connsiteX100" fmla="*/ 393098 w 577542"/>
                <a:gd name="connsiteY100" fmla="*/ 29525 h 811672"/>
                <a:gd name="connsiteX101" fmla="*/ 393021 w 577542"/>
                <a:gd name="connsiteY101" fmla="*/ 29525 h 811672"/>
                <a:gd name="connsiteX102" fmla="*/ 394968 w 577542"/>
                <a:gd name="connsiteY102" fmla="*/ 30589 h 811672"/>
                <a:gd name="connsiteX103" fmla="*/ 394879 w 577542"/>
                <a:gd name="connsiteY103" fmla="*/ 30589 h 811672"/>
                <a:gd name="connsiteX104" fmla="*/ 397812 w 577542"/>
                <a:gd name="connsiteY104" fmla="*/ 32536 h 811672"/>
                <a:gd name="connsiteX105" fmla="*/ 397723 w 577542"/>
                <a:gd name="connsiteY105" fmla="*/ 32434 h 811672"/>
                <a:gd name="connsiteX106" fmla="*/ 398837 w 577542"/>
                <a:gd name="connsiteY106" fmla="*/ 33318 h 811672"/>
                <a:gd name="connsiteX107" fmla="*/ 398837 w 577542"/>
                <a:gd name="connsiteY107" fmla="*/ 33318 h 811672"/>
                <a:gd name="connsiteX108" fmla="*/ 400695 w 577542"/>
                <a:gd name="connsiteY108" fmla="*/ 34458 h 811672"/>
                <a:gd name="connsiteX109" fmla="*/ 400592 w 577542"/>
                <a:gd name="connsiteY109" fmla="*/ 34394 h 811672"/>
                <a:gd name="connsiteX110" fmla="*/ 403539 w 577542"/>
                <a:gd name="connsiteY110" fmla="*/ 36341 h 811672"/>
                <a:gd name="connsiteX111" fmla="*/ 403449 w 577542"/>
                <a:gd name="connsiteY111" fmla="*/ 36341 h 811672"/>
                <a:gd name="connsiteX112" fmla="*/ 406383 w 577542"/>
                <a:gd name="connsiteY112" fmla="*/ 38301 h 811672"/>
                <a:gd name="connsiteX113" fmla="*/ 406306 w 577542"/>
                <a:gd name="connsiteY113" fmla="*/ 38301 h 811672"/>
                <a:gd name="connsiteX114" fmla="*/ 409227 w 577542"/>
                <a:gd name="connsiteY114" fmla="*/ 40261 h 811672"/>
                <a:gd name="connsiteX115" fmla="*/ 409150 w 577542"/>
                <a:gd name="connsiteY115" fmla="*/ 40261 h 811672"/>
                <a:gd name="connsiteX116" fmla="*/ 413058 w 577542"/>
                <a:gd name="connsiteY116" fmla="*/ 43106 h 811672"/>
                <a:gd name="connsiteX117" fmla="*/ 412994 w 577542"/>
                <a:gd name="connsiteY117" fmla="*/ 43106 h 811672"/>
                <a:gd name="connsiteX118" fmla="*/ 416837 w 577542"/>
                <a:gd name="connsiteY118" fmla="*/ 46129 h 811672"/>
                <a:gd name="connsiteX119" fmla="*/ 416735 w 577542"/>
                <a:gd name="connsiteY119" fmla="*/ 46014 h 811672"/>
                <a:gd name="connsiteX120" fmla="*/ 417837 w 577542"/>
                <a:gd name="connsiteY120" fmla="*/ 46987 h 811672"/>
                <a:gd name="connsiteX121" fmla="*/ 417747 w 577542"/>
                <a:gd name="connsiteY121" fmla="*/ 46898 h 811672"/>
                <a:gd name="connsiteX122" fmla="*/ 418823 w 577542"/>
                <a:gd name="connsiteY122" fmla="*/ 47846 h 811672"/>
                <a:gd name="connsiteX123" fmla="*/ 418823 w 577542"/>
                <a:gd name="connsiteY123" fmla="*/ 47846 h 811672"/>
                <a:gd name="connsiteX124" fmla="*/ 424473 w 577542"/>
                <a:gd name="connsiteY124" fmla="*/ 52765 h 811672"/>
                <a:gd name="connsiteX125" fmla="*/ 424383 w 577542"/>
                <a:gd name="connsiteY125" fmla="*/ 52663 h 811672"/>
                <a:gd name="connsiteX126" fmla="*/ 425511 w 577542"/>
                <a:gd name="connsiteY126" fmla="*/ 53534 h 811672"/>
                <a:gd name="connsiteX127" fmla="*/ 425511 w 577542"/>
                <a:gd name="connsiteY127" fmla="*/ 53534 h 811672"/>
                <a:gd name="connsiteX128" fmla="*/ 427343 w 577542"/>
                <a:gd name="connsiteY128" fmla="*/ 54700 h 811672"/>
                <a:gd name="connsiteX129" fmla="*/ 427240 w 577542"/>
                <a:gd name="connsiteY129" fmla="*/ 54585 h 811672"/>
                <a:gd name="connsiteX130" fmla="*/ 428368 w 577542"/>
                <a:gd name="connsiteY130" fmla="*/ 55494 h 811672"/>
                <a:gd name="connsiteX131" fmla="*/ 428368 w 577542"/>
                <a:gd name="connsiteY131" fmla="*/ 55494 h 811672"/>
                <a:gd name="connsiteX132" fmla="*/ 431199 w 577542"/>
                <a:gd name="connsiteY132" fmla="*/ 57557 h 811672"/>
                <a:gd name="connsiteX133" fmla="*/ 431097 w 577542"/>
                <a:gd name="connsiteY133" fmla="*/ 57454 h 811672"/>
                <a:gd name="connsiteX134" fmla="*/ 432198 w 577542"/>
                <a:gd name="connsiteY134" fmla="*/ 58415 h 811672"/>
                <a:gd name="connsiteX135" fmla="*/ 432121 w 577542"/>
                <a:gd name="connsiteY135" fmla="*/ 58415 h 811672"/>
                <a:gd name="connsiteX136" fmla="*/ 433172 w 577542"/>
                <a:gd name="connsiteY136" fmla="*/ 59350 h 811672"/>
                <a:gd name="connsiteX137" fmla="*/ 433172 w 577542"/>
                <a:gd name="connsiteY137" fmla="*/ 59350 h 811672"/>
                <a:gd name="connsiteX138" fmla="*/ 438796 w 577542"/>
                <a:gd name="connsiteY138" fmla="*/ 64296 h 811672"/>
                <a:gd name="connsiteX139" fmla="*/ 438694 w 577542"/>
                <a:gd name="connsiteY139" fmla="*/ 64193 h 811672"/>
                <a:gd name="connsiteX140" fmla="*/ 439757 w 577542"/>
                <a:gd name="connsiteY140" fmla="*/ 65218 h 811672"/>
                <a:gd name="connsiteX141" fmla="*/ 439654 w 577542"/>
                <a:gd name="connsiteY141" fmla="*/ 65116 h 811672"/>
                <a:gd name="connsiteX142" fmla="*/ 440718 w 577542"/>
                <a:gd name="connsiteY142" fmla="*/ 66153 h 811672"/>
                <a:gd name="connsiteX143" fmla="*/ 440615 w 577542"/>
                <a:gd name="connsiteY143" fmla="*/ 66064 h 811672"/>
                <a:gd name="connsiteX144" fmla="*/ 441666 w 577542"/>
                <a:gd name="connsiteY144" fmla="*/ 67101 h 811672"/>
                <a:gd name="connsiteX145" fmla="*/ 441576 w 577542"/>
                <a:gd name="connsiteY145" fmla="*/ 67012 h 811672"/>
                <a:gd name="connsiteX146" fmla="*/ 442627 w 577542"/>
                <a:gd name="connsiteY146" fmla="*/ 68049 h 811672"/>
                <a:gd name="connsiteX147" fmla="*/ 442524 w 577542"/>
                <a:gd name="connsiteY147" fmla="*/ 67947 h 811672"/>
                <a:gd name="connsiteX148" fmla="*/ 443562 w 577542"/>
                <a:gd name="connsiteY148" fmla="*/ 68998 h 811672"/>
                <a:gd name="connsiteX149" fmla="*/ 443472 w 577542"/>
                <a:gd name="connsiteY149" fmla="*/ 68908 h 811672"/>
                <a:gd name="connsiteX150" fmla="*/ 444497 w 577542"/>
                <a:gd name="connsiteY150" fmla="*/ 69971 h 811672"/>
                <a:gd name="connsiteX151" fmla="*/ 444395 w 577542"/>
                <a:gd name="connsiteY151" fmla="*/ 69869 h 811672"/>
                <a:gd name="connsiteX152" fmla="*/ 445432 w 577542"/>
                <a:gd name="connsiteY152" fmla="*/ 70932 h 811672"/>
                <a:gd name="connsiteX153" fmla="*/ 445317 w 577542"/>
                <a:gd name="connsiteY153" fmla="*/ 70829 h 811672"/>
                <a:gd name="connsiteX154" fmla="*/ 450250 w 577542"/>
                <a:gd name="connsiteY154" fmla="*/ 76479 h 811672"/>
                <a:gd name="connsiteX155" fmla="*/ 450250 w 577542"/>
                <a:gd name="connsiteY155" fmla="*/ 76479 h 811672"/>
                <a:gd name="connsiteX156" fmla="*/ 451210 w 577542"/>
                <a:gd name="connsiteY156" fmla="*/ 77530 h 811672"/>
                <a:gd name="connsiteX157" fmla="*/ 451146 w 577542"/>
                <a:gd name="connsiteY157" fmla="*/ 77453 h 811672"/>
                <a:gd name="connsiteX158" fmla="*/ 452133 w 577542"/>
                <a:gd name="connsiteY158" fmla="*/ 78529 h 811672"/>
                <a:gd name="connsiteX159" fmla="*/ 452043 w 577542"/>
                <a:gd name="connsiteY159" fmla="*/ 78427 h 811672"/>
                <a:gd name="connsiteX160" fmla="*/ 453042 w 577542"/>
                <a:gd name="connsiteY160" fmla="*/ 79516 h 811672"/>
                <a:gd name="connsiteX161" fmla="*/ 452927 w 577542"/>
                <a:gd name="connsiteY161" fmla="*/ 79413 h 811672"/>
                <a:gd name="connsiteX162" fmla="*/ 460742 w 577542"/>
                <a:gd name="connsiteY162" fmla="*/ 87869 h 811672"/>
                <a:gd name="connsiteX163" fmla="*/ 460742 w 577542"/>
                <a:gd name="connsiteY163" fmla="*/ 87869 h 811672"/>
                <a:gd name="connsiteX164" fmla="*/ 461729 w 577542"/>
                <a:gd name="connsiteY164" fmla="*/ 88830 h 811672"/>
                <a:gd name="connsiteX165" fmla="*/ 461729 w 577542"/>
                <a:gd name="connsiteY165" fmla="*/ 88830 h 811672"/>
                <a:gd name="connsiteX166" fmla="*/ 464585 w 577542"/>
                <a:gd name="connsiteY166" fmla="*/ 91699 h 811672"/>
                <a:gd name="connsiteX167" fmla="*/ 464585 w 577542"/>
                <a:gd name="connsiteY167" fmla="*/ 91699 h 811672"/>
                <a:gd name="connsiteX168" fmla="*/ 465533 w 577542"/>
                <a:gd name="connsiteY168" fmla="*/ 92750 h 811672"/>
                <a:gd name="connsiteX169" fmla="*/ 465533 w 577542"/>
                <a:gd name="connsiteY169" fmla="*/ 92673 h 811672"/>
                <a:gd name="connsiteX170" fmla="*/ 466507 w 577542"/>
                <a:gd name="connsiteY170" fmla="*/ 93749 h 811672"/>
                <a:gd name="connsiteX171" fmla="*/ 466417 w 577542"/>
                <a:gd name="connsiteY171" fmla="*/ 93659 h 811672"/>
                <a:gd name="connsiteX172" fmla="*/ 467430 w 577542"/>
                <a:gd name="connsiteY172" fmla="*/ 94748 h 811672"/>
                <a:gd name="connsiteX173" fmla="*/ 467314 w 577542"/>
                <a:gd name="connsiteY173" fmla="*/ 94646 h 811672"/>
                <a:gd name="connsiteX174" fmla="*/ 471311 w 577542"/>
                <a:gd name="connsiteY174" fmla="*/ 99322 h 811672"/>
                <a:gd name="connsiteX175" fmla="*/ 471311 w 577542"/>
                <a:gd name="connsiteY175" fmla="*/ 99322 h 811672"/>
                <a:gd name="connsiteX176" fmla="*/ 472272 w 577542"/>
                <a:gd name="connsiteY176" fmla="*/ 100360 h 811672"/>
                <a:gd name="connsiteX177" fmla="*/ 472272 w 577542"/>
                <a:gd name="connsiteY177" fmla="*/ 100360 h 811672"/>
                <a:gd name="connsiteX178" fmla="*/ 473259 w 577542"/>
                <a:gd name="connsiteY178" fmla="*/ 101423 h 811672"/>
                <a:gd name="connsiteX179" fmla="*/ 473169 w 577542"/>
                <a:gd name="connsiteY179" fmla="*/ 101334 h 811672"/>
                <a:gd name="connsiteX180" fmla="*/ 474168 w 577542"/>
                <a:gd name="connsiteY180" fmla="*/ 102410 h 811672"/>
                <a:gd name="connsiteX181" fmla="*/ 474066 w 577542"/>
                <a:gd name="connsiteY181" fmla="*/ 102320 h 811672"/>
                <a:gd name="connsiteX182" fmla="*/ 478012 w 577542"/>
                <a:gd name="connsiteY182" fmla="*/ 107047 h 811672"/>
                <a:gd name="connsiteX183" fmla="*/ 478012 w 577542"/>
                <a:gd name="connsiteY183" fmla="*/ 107047 h 811672"/>
                <a:gd name="connsiteX184" fmla="*/ 478947 w 577542"/>
                <a:gd name="connsiteY184" fmla="*/ 108149 h 811672"/>
                <a:gd name="connsiteX185" fmla="*/ 478844 w 577542"/>
                <a:gd name="connsiteY185" fmla="*/ 108021 h 811672"/>
                <a:gd name="connsiteX186" fmla="*/ 475603 w 577542"/>
                <a:gd name="connsiteY186" fmla="*/ 113927 h 811672"/>
                <a:gd name="connsiteX187" fmla="*/ 469941 w 577542"/>
                <a:gd name="connsiteY187" fmla="*/ 114004 h 811672"/>
                <a:gd name="connsiteX188" fmla="*/ 432595 w 577542"/>
                <a:gd name="connsiteY188" fmla="*/ 112159 h 811672"/>
                <a:gd name="connsiteX189" fmla="*/ 386730 w 577542"/>
                <a:gd name="connsiteY189" fmla="*/ 110391 h 811672"/>
                <a:gd name="connsiteX190" fmla="*/ 317164 w 577542"/>
                <a:gd name="connsiteY190" fmla="*/ 112415 h 811672"/>
                <a:gd name="connsiteX191" fmla="*/ 204296 w 577542"/>
                <a:gd name="connsiteY191" fmla="*/ 127879 h 811672"/>
                <a:gd name="connsiteX192" fmla="*/ 186360 w 577542"/>
                <a:gd name="connsiteY192" fmla="*/ 133836 h 811672"/>
                <a:gd name="connsiteX193" fmla="*/ 165195 w 577542"/>
                <a:gd name="connsiteY193" fmla="*/ 143291 h 811672"/>
                <a:gd name="connsiteX194" fmla="*/ 140034 w 577542"/>
                <a:gd name="connsiteY194" fmla="*/ 166582 h 811672"/>
                <a:gd name="connsiteX195" fmla="*/ 124660 w 577542"/>
                <a:gd name="connsiteY195" fmla="*/ 192538 h 811672"/>
                <a:gd name="connsiteX196" fmla="*/ 121137 w 577542"/>
                <a:gd name="connsiteY196" fmla="*/ 195421 h 811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577542" h="811672">
                  <a:moveTo>
                    <a:pt x="121137" y="195421"/>
                  </a:moveTo>
                  <a:cubicBezTo>
                    <a:pt x="117294" y="203107"/>
                    <a:pt x="116320" y="211371"/>
                    <a:pt x="115730" y="219762"/>
                  </a:cubicBezTo>
                  <a:cubicBezTo>
                    <a:pt x="115423" y="224169"/>
                    <a:pt x="115513" y="228602"/>
                    <a:pt x="115526" y="233035"/>
                  </a:cubicBezTo>
                  <a:cubicBezTo>
                    <a:pt x="115526" y="245052"/>
                    <a:pt x="114539" y="257031"/>
                    <a:pt x="114078" y="269022"/>
                  </a:cubicBezTo>
                  <a:cubicBezTo>
                    <a:pt x="113578" y="282128"/>
                    <a:pt x="113335" y="295260"/>
                    <a:pt x="114001" y="308379"/>
                  </a:cubicBezTo>
                  <a:cubicBezTo>
                    <a:pt x="114296" y="314054"/>
                    <a:pt x="114078" y="319743"/>
                    <a:pt x="114167" y="325431"/>
                  </a:cubicBezTo>
                  <a:cubicBezTo>
                    <a:pt x="114436" y="340536"/>
                    <a:pt x="117217" y="355256"/>
                    <a:pt x="120227" y="369976"/>
                  </a:cubicBezTo>
                  <a:cubicBezTo>
                    <a:pt x="124071" y="388591"/>
                    <a:pt x="130848" y="406476"/>
                    <a:pt x="140316" y="422951"/>
                  </a:cubicBezTo>
                  <a:cubicBezTo>
                    <a:pt x="149014" y="438184"/>
                    <a:pt x="157368" y="453699"/>
                    <a:pt x="168770" y="467151"/>
                  </a:cubicBezTo>
                  <a:cubicBezTo>
                    <a:pt x="175291" y="474838"/>
                    <a:pt x="181889" y="482524"/>
                    <a:pt x="188371" y="490314"/>
                  </a:cubicBezTo>
                  <a:cubicBezTo>
                    <a:pt x="192215" y="494964"/>
                    <a:pt x="197531" y="497540"/>
                    <a:pt x="202746" y="500140"/>
                  </a:cubicBezTo>
                  <a:cubicBezTo>
                    <a:pt x="211329" y="504547"/>
                    <a:pt x="220208" y="508340"/>
                    <a:pt x="229329" y="511491"/>
                  </a:cubicBezTo>
                  <a:cubicBezTo>
                    <a:pt x="245523" y="516859"/>
                    <a:pt x="261358" y="523252"/>
                    <a:pt x="278013" y="527313"/>
                  </a:cubicBezTo>
                  <a:cubicBezTo>
                    <a:pt x="286942" y="529350"/>
                    <a:pt x="296013" y="530772"/>
                    <a:pt x="305147" y="531567"/>
                  </a:cubicBezTo>
                  <a:cubicBezTo>
                    <a:pt x="328297" y="533937"/>
                    <a:pt x="351563" y="533706"/>
                    <a:pt x="374790" y="533322"/>
                  </a:cubicBezTo>
                  <a:cubicBezTo>
                    <a:pt x="383489" y="533040"/>
                    <a:pt x="392137" y="532041"/>
                    <a:pt x="400669" y="530337"/>
                  </a:cubicBezTo>
                  <a:cubicBezTo>
                    <a:pt x="412635" y="528120"/>
                    <a:pt x="424575" y="525942"/>
                    <a:pt x="436708" y="524738"/>
                  </a:cubicBezTo>
                  <a:cubicBezTo>
                    <a:pt x="451057" y="523316"/>
                    <a:pt x="464893" y="519191"/>
                    <a:pt x="478985" y="516026"/>
                  </a:cubicBezTo>
                  <a:cubicBezTo>
                    <a:pt x="491323" y="513246"/>
                    <a:pt x="503327" y="509083"/>
                    <a:pt x="515472" y="505777"/>
                  </a:cubicBezTo>
                  <a:cubicBezTo>
                    <a:pt x="526157" y="502882"/>
                    <a:pt x="536765" y="499820"/>
                    <a:pt x="547245" y="496284"/>
                  </a:cubicBezTo>
                  <a:cubicBezTo>
                    <a:pt x="551088" y="495003"/>
                    <a:pt x="555085" y="493991"/>
                    <a:pt x="559006" y="492851"/>
                  </a:cubicBezTo>
                  <a:cubicBezTo>
                    <a:pt x="560889" y="492761"/>
                    <a:pt x="562785" y="492543"/>
                    <a:pt x="564656" y="492594"/>
                  </a:cubicBezTo>
                  <a:cubicBezTo>
                    <a:pt x="569421" y="492479"/>
                    <a:pt x="573649" y="495618"/>
                    <a:pt x="574905" y="500217"/>
                  </a:cubicBezTo>
                  <a:cubicBezTo>
                    <a:pt x="575635" y="502459"/>
                    <a:pt x="575994" y="504816"/>
                    <a:pt x="575929" y="507186"/>
                  </a:cubicBezTo>
                  <a:cubicBezTo>
                    <a:pt x="575789" y="515680"/>
                    <a:pt x="575929" y="524174"/>
                    <a:pt x="574930" y="532630"/>
                  </a:cubicBezTo>
                  <a:cubicBezTo>
                    <a:pt x="574392" y="539945"/>
                    <a:pt x="571932" y="546723"/>
                    <a:pt x="569498" y="553602"/>
                  </a:cubicBezTo>
                  <a:cubicBezTo>
                    <a:pt x="562618" y="573153"/>
                    <a:pt x="557930" y="593407"/>
                    <a:pt x="555495" y="613995"/>
                  </a:cubicBezTo>
                  <a:cubicBezTo>
                    <a:pt x="554291" y="623745"/>
                    <a:pt x="551819" y="633212"/>
                    <a:pt x="549589" y="642783"/>
                  </a:cubicBezTo>
                  <a:cubicBezTo>
                    <a:pt x="543978" y="666650"/>
                    <a:pt x="537969" y="690416"/>
                    <a:pt x="528937" y="713245"/>
                  </a:cubicBezTo>
                  <a:cubicBezTo>
                    <a:pt x="526951" y="718421"/>
                    <a:pt x="524466" y="723379"/>
                    <a:pt x="521494" y="728055"/>
                  </a:cubicBezTo>
                  <a:cubicBezTo>
                    <a:pt x="512449" y="741789"/>
                    <a:pt x="502443" y="754857"/>
                    <a:pt x="491566" y="767194"/>
                  </a:cubicBezTo>
                  <a:cubicBezTo>
                    <a:pt x="487569" y="771730"/>
                    <a:pt x="482688" y="775381"/>
                    <a:pt x="477205" y="777917"/>
                  </a:cubicBezTo>
                  <a:cubicBezTo>
                    <a:pt x="454439" y="788653"/>
                    <a:pt x="431353" y="798595"/>
                    <a:pt x="406742" y="804206"/>
                  </a:cubicBezTo>
                  <a:cubicBezTo>
                    <a:pt x="394097" y="806935"/>
                    <a:pt x="381234" y="808614"/>
                    <a:pt x="368308" y="809216"/>
                  </a:cubicBezTo>
                  <a:cubicBezTo>
                    <a:pt x="360262" y="809690"/>
                    <a:pt x="352229" y="810113"/>
                    <a:pt x="344171" y="810100"/>
                  </a:cubicBezTo>
                  <a:cubicBezTo>
                    <a:pt x="331039" y="810100"/>
                    <a:pt x="318023" y="808447"/>
                    <a:pt x="304968" y="807538"/>
                  </a:cubicBezTo>
                  <a:cubicBezTo>
                    <a:pt x="298203" y="807038"/>
                    <a:pt x="291388" y="806602"/>
                    <a:pt x="284636" y="806500"/>
                  </a:cubicBezTo>
                  <a:cubicBezTo>
                    <a:pt x="265688" y="806077"/>
                    <a:pt x="246817" y="803937"/>
                    <a:pt x="228266" y="800094"/>
                  </a:cubicBezTo>
                  <a:cubicBezTo>
                    <a:pt x="216941" y="797839"/>
                    <a:pt x="205500" y="796392"/>
                    <a:pt x="194200" y="793970"/>
                  </a:cubicBezTo>
                  <a:cubicBezTo>
                    <a:pt x="176200" y="790140"/>
                    <a:pt x="159264" y="782427"/>
                    <a:pt x="144543" y="771384"/>
                  </a:cubicBezTo>
                  <a:cubicBezTo>
                    <a:pt x="131463" y="761673"/>
                    <a:pt x="118331" y="752077"/>
                    <a:pt x="107249" y="739996"/>
                  </a:cubicBezTo>
                  <a:cubicBezTo>
                    <a:pt x="90133" y="721317"/>
                    <a:pt x="77232" y="700280"/>
                    <a:pt x="69763" y="675939"/>
                  </a:cubicBezTo>
                  <a:cubicBezTo>
                    <a:pt x="64331" y="658246"/>
                    <a:pt x="60334" y="640195"/>
                    <a:pt x="55491" y="622348"/>
                  </a:cubicBezTo>
                  <a:cubicBezTo>
                    <a:pt x="54774" y="620247"/>
                    <a:pt x="54338" y="618069"/>
                    <a:pt x="54210" y="615853"/>
                  </a:cubicBezTo>
                  <a:cubicBezTo>
                    <a:pt x="54479" y="609255"/>
                    <a:pt x="51648" y="603387"/>
                    <a:pt x="49739" y="597340"/>
                  </a:cubicBezTo>
                  <a:cubicBezTo>
                    <a:pt x="49047" y="595188"/>
                    <a:pt x="49739" y="592216"/>
                    <a:pt x="46856" y="591037"/>
                  </a:cubicBezTo>
                  <a:cubicBezTo>
                    <a:pt x="44294" y="586028"/>
                    <a:pt x="43192" y="580596"/>
                    <a:pt x="41911" y="575241"/>
                  </a:cubicBezTo>
                  <a:cubicBezTo>
                    <a:pt x="35416" y="548170"/>
                    <a:pt x="27434" y="521510"/>
                    <a:pt x="20132" y="494670"/>
                  </a:cubicBezTo>
                  <a:cubicBezTo>
                    <a:pt x="13918" y="472006"/>
                    <a:pt x="10767" y="448856"/>
                    <a:pt x="8089" y="425603"/>
                  </a:cubicBezTo>
                  <a:cubicBezTo>
                    <a:pt x="6590" y="412574"/>
                    <a:pt x="4835" y="399545"/>
                    <a:pt x="3912" y="386477"/>
                  </a:cubicBezTo>
                  <a:cubicBezTo>
                    <a:pt x="2926" y="372667"/>
                    <a:pt x="684" y="358907"/>
                    <a:pt x="2196" y="344917"/>
                  </a:cubicBezTo>
                  <a:cubicBezTo>
                    <a:pt x="3169" y="335949"/>
                    <a:pt x="2401" y="326904"/>
                    <a:pt x="1337" y="318013"/>
                  </a:cubicBezTo>
                  <a:cubicBezTo>
                    <a:pt x="-85" y="306022"/>
                    <a:pt x="671" y="294005"/>
                    <a:pt x="492" y="282000"/>
                  </a:cubicBezTo>
                  <a:cubicBezTo>
                    <a:pt x="197" y="260528"/>
                    <a:pt x="-2301" y="239120"/>
                    <a:pt x="-1417" y="217597"/>
                  </a:cubicBezTo>
                  <a:cubicBezTo>
                    <a:pt x="-610" y="197727"/>
                    <a:pt x="-46" y="177882"/>
                    <a:pt x="1209" y="157986"/>
                  </a:cubicBezTo>
                  <a:cubicBezTo>
                    <a:pt x="1734" y="149633"/>
                    <a:pt x="2170" y="141331"/>
                    <a:pt x="2977" y="132952"/>
                  </a:cubicBezTo>
                  <a:cubicBezTo>
                    <a:pt x="3784" y="122549"/>
                    <a:pt x="6283" y="112351"/>
                    <a:pt x="10382" y="102756"/>
                  </a:cubicBezTo>
                  <a:cubicBezTo>
                    <a:pt x="12304" y="95389"/>
                    <a:pt x="17159" y="89598"/>
                    <a:pt x="20926" y="83231"/>
                  </a:cubicBezTo>
                  <a:cubicBezTo>
                    <a:pt x="31380" y="65487"/>
                    <a:pt x="44397" y="49370"/>
                    <a:pt x="59565" y="35431"/>
                  </a:cubicBezTo>
                  <a:cubicBezTo>
                    <a:pt x="77232" y="19148"/>
                    <a:pt x="99037" y="8002"/>
                    <a:pt x="122585" y="3224"/>
                  </a:cubicBezTo>
                  <a:cubicBezTo>
                    <a:pt x="142545" y="-953"/>
                    <a:pt x="162761" y="-1363"/>
                    <a:pt x="183016" y="46"/>
                  </a:cubicBezTo>
                  <a:cubicBezTo>
                    <a:pt x="192394" y="700"/>
                    <a:pt x="201644" y="-761"/>
                    <a:pt x="210958" y="-991"/>
                  </a:cubicBezTo>
                  <a:cubicBezTo>
                    <a:pt x="212239" y="-991"/>
                    <a:pt x="213520" y="-1337"/>
                    <a:pt x="214801" y="-1248"/>
                  </a:cubicBezTo>
                  <a:cubicBezTo>
                    <a:pt x="228894" y="-235"/>
                    <a:pt x="242986" y="-1939"/>
                    <a:pt x="256976" y="-1324"/>
                  </a:cubicBezTo>
                  <a:cubicBezTo>
                    <a:pt x="266636" y="-902"/>
                    <a:pt x="276193" y="-1196"/>
                    <a:pt x="285879" y="-1529"/>
                  </a:cubicBezTo>
                  <a:cubicBezTo>
                    <a:pt x="298524" y="-1811"/>
                    <a:pt x="311169" y="-722"/>
                    <a:pt x="323583" y="1750"/>
                  </a:cubicBezTo>
                  <a:cubicBezTo>
                    <a:pt x="325428" y="2199"/>
                    <a:pt x="327311" y="2442"/>
                    <a:pt x="329207" y="2455"/>
                  </a:cubicBezTo>
                  <a:lnTo>
                    <a:pt x="329207" y="2365"/>
                  </a:lnTo>
                  <a:cubicBezTo>
                    <a:pt x="331833" y="2737"/>
                    <a:pt x="334408" y="3364"/>
                    <a:pt x="336894" y="4261"/>
                  </a:cubicBezTo>
                  <a:lnTo>
                    <a:pt x="336894" y="4261"/>
                  </a:lnTo>
                  <a:cubicBezTo>
                    <a:pt x="337983" y="5274"/>
                    <a:pt x="339713" y="4005"/>
                    <a:pt x="340738" y="5350"/>
                  </a:cubicBezTo>
                  <a:lnTo>
                    <a:pt x="340648" y="5274"/>
                  </a:lnTo>
                  <a:cubicBezTo>
                    <a:pt x="341506" y="5965"/>
                    <a:pt x="342864" y="5197"/>
                    <a:pt x="343594" y="6260"/>
                  </a:cubicBezTo>
                  <a:lnTo>
                    <a:pt x="343518" y="6196"/>
                  </a:lnTo>
                  <a:cubicBezTo>
                    <a:pt x="344363" y="6926"/>
                    <a:pt x="345708" y="6196"/>
                    <a:pt x="346451" y="7195"/>
                  </a:cubicBezTo>
                  <a:lnTo>
                    <a:pt x="346362" y="7195"/>
                  </a:lnTo>
                  <a:cubicBezTo>
                    <a:pt x="347194" y="7938"/>
                    <a:pt x="348578" y="7118"/>
                    <a:pt x="349283" y="8233"/>
                  </a:cubicBezTo>
                  <a:lnTo>
                    <a:pt x="349193" y="8169"/>
                  </a:lnTo>
                  <a:cubicBezTo>
                    <a:pt x="350871" y="8630"/>
                    <a:pt x="352498" y="9271"/>
                    <a:pt x="354048" y="10065"/>
                  </a:cubicBezTo>
                  <a:lnTo>
                    <a:pt x="354048" y="10065"/>
                  </a:lnTo>
                  <a:cubicBezTo>
                    <a:pt x="355611" y="10808"/>
                    <a:pt x="357392" y="11026"/>
                    <a:pt x="358853" y="12025"/>
                  </a:cubicBezTo>
                  <a:lnTo>
                    <a:pt x="358776" y="12025"/>
                  </a:lnTo>
                  <a:cubicBezTo>
                    <a:pt x="360339" y="12781"/>
                    <a:pt x="362158" y="12909"/>
                    <a:pt x="363580" y="14024"/>
                  </a:cubicBezTo>
                  <a:lnTo>
                    <a:pt x="363478" y="14024"/>
                  </a:lnTo>
                  <a:cubicBezTo>
                    <a:pt x="364118" y="14408"/>
                    <a:pt x="364989" y="14293"/>
                    <a:pt x="365502" y="14946"/>
                  </a:cubicBezTo>
                  <a:lnTo>
                    <a:pt x="365502" y="14946"/>
                  </a:lnTo>
                  <a:cubicBezTo>
                    <a:pt x="366079" y="15420"/>
                    <a:pt x="366937" y="15292"/>
                    <a:pt x="367475" y="15856"/>
                  </a:cubicBezTo>
                  <a:lnTo>
                    <a:pt x="367475" y="15856"/>
                  </a:lnTo>
                  <a:cubicBezTo>
                    <a:pt x="368923" y="16804"/>
                    <a:pt x="370832" y="16740"/>
                    <a:pt x="372164" y="17970"/>
                  </a:cubicBezTo>
                  <a:lnTo>
                    <a:pt x="372061" y="17970"/>
                  </a:lnTo>
                  <a:cubicBezTo>
                    <a:pt x="372715" y="18315"/>
                    <a:pt x="373650" y="18149"/>
                    <a:pt x="374047" y="18994"/>
                  </a:cubicBezTo>
                  <a:lnTo>
                    <a:pt x="373945" y="18918"/>
                  </a:lnTo>
                  <a:cubicBezTo>
                    <a:pt x="376930" y="20301"/>
                    <a:pt x="379838" y="21851"/>
                    <a:pt x="382656" y="23568"/>
                  </a:cubicBezTo>
                  <a:lnTo>
                    <a:pt x="382656" y="23568"/>
                  </a:lnTo>
                  <a:cubicBezTo>
                    <a:pt x="383194" y="24081"/>
                    <a:pt x="384117" y="23914"/>
                    <a:pt x="384578" y="24606"/>
                  </a:cubicBezTo>
                  <a:lnTo>
                    <a:pt x="384501" y="24606"/>
                  </a:lnTo>
                  <a:cubicBezTo>
                    <a:pt x="385091" y="25067"/>
                    <a:pt x="386039" y="24888"/>
                    <a:pt x="386436" y="25682"/>
                  </a:cubicBezTo>
                  <a:lnTo>
                    <a:pt x="386346" y="25682"/>
                  </a:lnTo>
                  <a:cubicBezTo>
                    <a:pt x="388063" y="26451"/>
                    <a:pt x="389703" y="27386"/>
                    <a:pt x="391227" y="28488"/>
                  </a:cubicBezTo>
                  <a:lnTo>
                    <a:pt x="391163" y="28488"/>
                  </a:lnTo>
                  <a:cubicBezTo>
                    <a:pt x="391740" y="28975"/>
                    <a:pt x="392662" y="28795"/>
                    <a:pt x="393098" y="29525"/>
                  </a:cubicBezTo>
                  <a:lnTo>
                    <a:pt x="393021" y="29525"/>
                  </a:lnTo>
                  <a:cubicBezTo>
                    <a:pt x="393636" y="29961"/>
                    <a:pt x="394571" y="29782"/>
                    <a:pt x="394968" y="30589"/>
                  </a:cubicBezTo>
                  <a:lnTo>
                    <a:pt x="394879" y="30589"/>
                  </a:lnTo>
                  <a:cubicBezTo>
                    <a:pt x="396006" y="30986"/>
                    <a:pt x="397005" y="31652"/>
                    <a:pt x="397812" y="32536"/>
                  </a:cubicBezTo>
                  <a:lnTo>
                    <a:pt x="397723" y="32434"/>
                  </a:lnTo>
                  <a:cubicBezTo>
                    <a:pt x="398158" y="32639"/>
                    <a:pt x="398543" y="32933"/>
                    <a:pt x="398837" y="33318"/>
                  </a:cubicBezTo>
                  <a:lnTo>
                    <a:pt x="398837" y="33318"/>
                  </a:lnTo>
                  <a:cubicBezTo>
                    <a:pt x="399350" y="33881"/>
                    <a:pt x="400336" y="33664"/>
                    <a:pt x="400695" y="34458"/>
                  </a:cubicBezTo>
                  <a:lnTo>
                    <a:pt x="400592" y="34394"/>
                  </a:lnTo>
                  <a:cubicBezTo>
                    <a:pt x="401720" y="34791"/>
                    <a:pt x="402732" y="35457"/>
                    <a:pt x="403539" y="36341"/>
                  </a:cubicBezTo>
                  <a:lnTo>
                    <a:pt x="403449" y="36341"/>
                  </a:lnTo>
                  <a:cubicBezTo>
                    <a:pt x="404564" y="36764"/>
                    <a:pt x="405576" y="37430"/>
                    <a:pt x="406383" y="38301"/>
                  </a:cubicBezTo>
                  <a:lnTo>
                    <a:pt x="406306" y="38301"/>
                  </a:lnTo>
                  <a:cubicBezTo>
                    <a:pt x="407421" y="38724"/>
                    <a:pt x="408420" y="39390"/>
                    <a:pt x="409227" y="40261"/>
                  </a:cubicBezTo>
                  <a:lnTo>
                    <a:pt x="409150" y="40261"/>
                  </a:lnTo>
                  <a:cubicBezTo>
                    <a:pt x="410573" y="41017"/>
                    <a:pt x="411892" y="41978"/>
                    <a:pt x="413058" y="43106"/>
                  </a:cubicBezTo>
                  <a:lnTo>
                    <a:pt x="412994" y="43106"/>
                  </a:lnTo>
                  <a:cubicBezTo>
                    <a:pt x="414442" y="43887"/>
                    <a:pt x="415735" y="44912"/>
                    <a:pt x="416837" y="46129"/>
                  </a:cubicBezTo>
                  <a:lnTo>
                    <a:pt x="416735" y="46014"/>
                  </a:lnTo>
                  <a:cubicBezTo>
                    <a:pt x="417235" y="46142"/>
                    <a:pt x="417645" y="46513"/>
                    <a:pt x="417837" y="46987"/>
                  </a:cubicBezTo>
                  <a:lnTo>
                    <a:pt x="417747" y="46898"/>
                  </a:lnTo>
                  <a:cubicBezTo>
                    <a:pt x="418183" y="47116"/>
                    <a:pt x="418554" y="47449"/>
                    <a:pt x="418823" y="47846"/>
                  </a:cubicBezTo>
                  <a:lnTo>
                    <a:pt x="418823" y="47846"/>
                  </a:lnTo>
                  <a:cubicBezTo>
                    <a:pt x="420988" y="49127"/>
                    <a:pt x="422577" y="51138"/>
                    <a:pt x="424473" y="52765"/>
                  </a:cubicBezTo>
                  <a:lnTo>
                    <a:pt x="424383" y="52663"/>
                  </a:lnTo>
                  <a:cubicBezTo>
                    <a:pt x="424832" y="52842"/>
                    <a:pt x="425229" y="53137"/>
                    <a:pt x="425511" y="53534"/>
                  </a:cubicBezTo>
                  <a:lnTo>
                    <a:pt x="425511" y="53534"/>
                  </a:lnTo>
                  <a:cubicBezTo>
                    <a:pt x="426010" y="54098"/>
                    <a:pt x="427022" y="53867"/>
                    <a:pt x="427343" y="54700"/>
                  </a:cubicBezTo>
                  <a:lnTo>
                    <a:pt x="427240" y="54585"/>
                  </a:lnTo>
                  <a:cubicBezTo>
                    <a:pt x="427714" y="54738"/>
                    <a:pt x="428111" y="55072"/>
                    <a:pt x="428368" y="55494"/>
                  </a:cubicBezTo>
                  <a:lnTo>
                    <a:pt x="428368" y="55494"/>
                  </a:lnTo>
                  <a:cubicBezTo>
                    <a:pt x="429418" y="56020"/>
                    <a:pt x="430379" y="56711"/>
                    <a:pt x="431199" y="57557"/>
                  </a:cubicBezTo>
                  <a:lnTo>
                    <a:pt x="431097" y="57454"/>
                  </a:lnTo>
                  <a:cubicBezTo>
                    <a:pt x="431570" y="57621"/>
                    <a:pt x="431968" y="57967"/>
                    <a:pt x="432198" y="58415"/>
                  </a:cubicBezTo>
                  <a:lnTo>
                    <a:pt x="432121" y="58415"/>
                  </a:lnTo>
                  <a:cubicBezTo>
                    <a:pt x="432531" y="58659"/>
                    <a:pt x="432890" y="58966"/>
                    <a:pt x="433172" y="59350"/>
                  </a:cubicBezTo>
                  <a:lnTo>
                    <a:pt x="433172" y="59350"/>
                  </a:lnTo>
                  <a:cubicBezTo>
                    <a:pt x="435170" y="60849"/>
                    <a:pt x="437054" y="62502"/>
                    <a:pt x="438796" y="64296"/>
                  </a:cubicBezTo>
                  <a:lnTo>
                    <a:pt x="438694" y="64193"/>
                  </a:lnTo>
                  <a:cubicBezTo>
                    <a:pt x="439206" y="64321"/>
                    <a:pt x="439603" y="64718"/>
                    <a:pt x="439757" y="65218"/>
                  </a:cubicBezTo>
                  <a:lnTo>
                    <a:pt x="439654" y="65116"/>
                  </a:lnTo>
                  <a:cubicBezTo>
                    <a:pt x="440154" y="65269"/>
                    <a:pt x="440551" y="65654"/>
                    <a:pt x="440718" y="66153"/>
                  </a:cubicBezTo>
                  <a:lnTo>
                    <a:pt x="440615" y="66064"/>
                  </a:lnTo>
                  <a:cubicBezTo>
                    <a:pt x="441102" y="66230"/>
                    <a:pt x="441499" y="66614"/>
                    <a:pt x="441666" y="67101"/>
                  </a:cubicBezTo>
                  <a:lnTo>
                    <a:pt x="441576" y="67012"/>
                  </a:lnTo>
                  <a:cubicBezTo>
                    <a:pt x="442063" y="67191"/>
                    <a:pt x="442447" y="67563"/>
                    <a:pt x="442627" y="68049"/>
                  </a:cubicBezTo>
                  <a:lnTo>
                    <a:pt x="442524" y="67947"/>
                  </a:lnTo>
                  <a:cubicBezTo>
                    <a:pt x="443011" y="68126"/>
                    <a:pt x="443382" y="68511"/>
                    <a:pt x="443562" y="68998"/>
                  </a:cubicBezTo>
                  <a:lnTo>
                    <a:pt x="443472" y="68908"/>
                  </a:lnTo>
                  <a:cubicBezTo>
                    <a:pt x="443959" y="69074"/>
                    <a:pt x="444343" y="69472"/>
                    <a:pt x="444497" y="69971"/>
                  </a:cubicBezTo>
                  <a:lnTo>
                    <a:pt x="444395" y="69869"/>
                  </a:lnTo>
                  <a:cubicBezTo>
                    <a:pt x="444907" y="70010"/>
                    <a:pt x="445304" y="70420"/>
                    <a:pt x="445432" y="70932"/>
                  </a:cubicBezTo>
                  <a:lnTo>
                    <a:pt x="445317" y="70829"/>
                  </a:lnTo>
                  <a:cubicBezTo>
                    <a:pt x="446970" y="72713"/>
                    <a:pt x="448956" y="74289"/>
                    <a:pt x="450250" y="76479"/>
                  </a:cubicBezTo>
                  <a:lnTo>
                    <a:pt x="450250" y="76479"/>
                  </a:lnTo>
                  <a:cubicBezTo>
                    <a:pt x="450646" y="76748"/>
                    <a:pt x="450980" y="77107"/>
                    <a:pt x="451210" y="77530"/>
                  </a:cubicBezTo>
                  <a:lnTo>
                    <a:pt x="451146" y="77453"/>
                  </a:lnTo>
                  <a:cubicBezTo>
                    <a:pt x="451595" y="77671"/>
                    <a:pt x="451953" y="78055"/>
                    <a:pt x="452133" y="78529"/>
                  </a:cubicBezTo>
                  <a:lnTo>
                    <a:pt x="452043" y="78427"/>
                  </a:lnTo>
                  <a:cubicBezTo>
                    <a:pt x="452543" y="78593"/>
                    <a:pt x="452914" y="79003"/>
                    <a:pt x="453042" y="79516"/>
                  </a:cubicBezTo>
                  <a:lnTo>
                    <a:pt x="452927" y="79413"/>
                  </a:lnTo>
                  <a:cubicBezTo>
                    <a:pt x="455489" y="82308"/>
                    <a:pt x="458539" y="84692"/>
                    <a:pt x="460742" y="87869"/>
                  </a:cubicBezTo>
                  <a:lnTo>
                    <a:pt x="460742" y="87869"/>
                  </a:lnTo>
                  <a:cubicBezTo>
                    <a:pt x="461101" y="88163"/>
                    <a:pt x="461421" y="88484"/>
                    <a:pt x="461729" y="88830"/>
                  </a:cubicBezTo>
                  <a:lnTo>
                    <a:pt x="461729" y="88830"/>
                  </a:lnTo>
                  <a:cubicBezTo>
                    <a:pt x="462933" y="89496"/>
                    <a:pt x="463932" y="90482"/>
                    <a:pt x="464585" y="91699"/>
                  </a:cubicBezTo>
                  <a:lnTo>
                    <a:pt x="464585" y="91699"/>
                  </a:lnTo>
                  <a:cubicBezTo>
                    <a:pt x="464970" y="91981"/>
                    <a:pt x="465290" y="92340"/>
                    <a:pt x="465533" y="92750"/>
                  </a:cubicBezTo>
                  <a:lnTo>
                    <a:pt x="465533" y="92673"/>
                  </a:lnTo>
                  <a:cubicBezTo>
                    <a:pt x="465969" y="92904"/>
                    <a:pt x="466315" y="93288"/>
                    <a:pt x="466507" y="93749"/>
                  </a:cubicBezTo>
                  <a:lnTo>
                    <a:pt x="466417" y="93659"/>
                  </a:lnTo>
                  <a:cubicBezTo>
                    <a:pt x="466904" y="93839"/>
                    <a:pt x="467289" y="94249"/>
                    <a:pt x="467430" y="94748"/>
                  </a:cubicBezTo>
                  <a:lnTo>
                    <a:pt x="467314" y="94646"/>
                  </a:lnTo>
                  <a:cubicBezTo>
                    <a:pt x="468800" y="96068"/>
                    <a:pt x="470146" y="97631"/>
                    <a:pt x="471311" y="99322"/>
                  </a:cubicBezTo>
                  <a:lnTo>
                    <a:pt x="471311" y="99322"/>
                  </a:lnTo>
                  <a:cubicBezTo>
                    <a:pt x="471696" y="99604"/>
                    <a:pt x="472029" y="99950"/>
                    <a:pt x="472272" y="100360"/>
                  </a:cubicBezTo>
                  <a:lnTo>
                    <a:pt x="472272" y="100360"/>
                  </a:lnTo>
                  <a:cubicBezTo>
                    <a:pt x="472708" y="100603"/>
                    <a:pt x="473054" y="100975"/>
                    <a:pt x="473259" y="101423"/>
                  </a:cubicBezTo>
                  <a:lnTo>
                    <a:pt x="473169" y="101334"/>
                  </a:lnTo>
                  <a:cubicBezTo>
                    <a:pt x="473643" y="101526"/>
                    <a:pt x="474015" y="101923"/>
                    <a:pt x="474168" y="102410"/>
                  </a:cubicBezTo>
                  <a:lnTo>
                    <a:pt x="474066" y="102320"/>
                  </a:lnTo>
                  <a:cubicBezTo>
                    <a:pt x="475552" y="103742"/>
                    <a:pt x="476885" y="105331"/>
                    <a:pt x="478012" y="107047"/>
                  </a:cubicBezTo>
                  <a:lnTo>
                    <a:pt x="478012" y="107047"/>
                  </a:lnTo>
                  <a:cubicBezTo>
                    <a:pt x="478448" y="107291"/>
                    <a:pt x="478768" y="107688"/>
                    <a:pt x="478947" y="108149"/>
                  </a:cubicBezTo>
                  <a:lnTo>
                    <a:pt x="478844" y="108021"/>
                  </a:lnTo>
                  <a:cubicBezTo>
                    <a:pt x="479934" y="112018"/>
                    <a:pt x="479267" y="113274"/>
                    <a:pt x="475603" y="113927"/>
                  </a:cubicBezTo>
                  <a:cubicBezTo>
                    <a:pt x="473720" y="114171"/>
                    <a:pt x="471824" y="114209"/>
                    <a:pt x="469941" y="114004"/>
                  </a:cubicBezTo>
                  <a:cubicBezTo>
                    <a:pt x="457501" y="113133"/>
                    <a:pt x="445048" y="112646"/>
                    <a:pt x="432595" y="112159"/>
                  </a:cubicBezTo>
                  <a:cubicBezTo>
                    <a:pt x="417311" y="111570"/>
                    <a:pt x="402053" y="109725"/>
                    <a:pt x="386730" y="110391"/>
                  </a:cubicBezTo>
                  <a:cubicBezTo>
                    <a:pt x="363554" y="111416"/>
                    <a:pt x="340340" y="111595"/>
                    <a:pt x="317164" y="112415"/>
                  </a:cubicBezTo>
                  <a:cubicBezTo>
                    <a:pt x="279102" y="113607"/>
                    <a:pt x="241270" y="118796"/>
                    <a:pt x="204296" y="127879"/>
                  </a:cubicBezTo>
                  <a:cubicBezTo>
                    <a:pt x="198134" y="129250"/>
                    <a:pt x="192125" y="131248"/>
                    <a:pt x="186360" y="133836"/>
                  </a:cubicBezTo>
                  <a:cubicBezTo>
                    <a:pt x="179134" y="136591"/>
                    <a:pt x="172126" y="139845"/>
                    <a:pt x="165195" y="143291"/>
                  </a:cubicBezTo>
                  <a:cubicBezTo>
                    <a:pt x="154511" y="148620"/>
                    <a:pt x="147349" y="157678"/>
                    <a:pt x="140034" y="166582"/>
                  </a:cubicBezTo>
                  <a:cubicBezTo>
                    <a:pt x="133628" y="174435"/>
                    <a:pt x="127812" y="182686"/>
                    <a:pt x="124660" y="192538"/>
                  </a:cubicBezTo>
                  <a:cubicBezTo>
                    <a:pt x="123827" y="193845"/>
                    <a:pt x="122585" y="194857"/>
                    <a:pt x="121137" y="195421"/>
                  </a:cubicBezTo>
                  <a:close/>
                </a:path>
              </a:pathLst>
            </a:custGeom>
            <a:solidFill>
              <a:srgbClr val="E752BE"/>
            </a:solidFill>
            <a:ln w="1280" cap="flat">
              <a:noFill/>
              <a:prstDash val="solid"/>
              <a:miter/>
            </a:ln>
          </p:spPr>
          <p:txBody>
            <a:bodyPr rtlCol="0" anchor="ctr"/>
            <a:lstStyle/>
            <a:p>
              <a:endParaRPr lang="es-CO"/>
            </a:p>
          </p:txBody>
        </p:sp>
        <p:sp>
          <p:nvSpPr>
            <p:cNvPr id="222" name="Freeform: Shape 221">
              <a:extLst>
                <a:ext uri="{FF2B5EF4-FFF2-40B4-BE49-F238E27FC236}">
                  <a16:creationId xmlns:a16="http://schemas.microsoft.com/office/drawing/2014/main" id="{AAD67F05-3D23-99F5-0F59-E67E3FC601E2}"/>
                </a:ext>
              </a:extLst>
            </p:cNvPr>
            <p:cNvSpPr/>
            <p:nvPr/>
          </p:nvSpPr>
          <p:spPr>
            <a:xfrm>
              <a:off x="-1586881" y="-288777"/>
              <a:ext cx="636044" cy="1048935"/>
            </a:xfrm>
            <a:custGeom>
              <a:avLst/>
              <a:gdLst>
                <a:gd name="connsiteX0" fmla="*/ 105748 w 636044"/>
                <a:gd name="connsiteY0" fmla="*/ 510987 h 1048935"/>
                <a:gd name="connsiteX1" fmla="*/ 115511 w 636044"/>
                <a:gd name="connsiteY1" fmla="*/ 548934 h 1048935"/>
                <a:gd name="connsiteX2" fmla="*/ 125760 w 636044"/>
                <a:gd name="connsiteY2" fmla="*/ 582807 h 1048935"/>
                <a:gd name="connsiteX3" fmla="*/ 138302 w 636044"/>
                <a:gd name="connsiteY3" fmla="*/ 607713 h 1048935"/>
                <a:gd name="connsiteX4" fmla="*/ 169229 w 636044"/>
                <a:gd name="connsiteY4" fmla="*/ 645161 h 1048935"/>
                <a:gd name="connsiteX5" fmla="*/ 193391 w 636044"/>
                <a:gd name="connsiteY5" fmla="*/ 664045 h 1048935"/>
                <a:gd name="connsiteX6" fmla="*/ 217323 w 636044"/>
                <a:gd name="connsiteY6" fmla="*/ 679200 h 1048935"/>
                <a:gd name="connsiteX7" fmla="*/ 245508 w 636044"/>
                <a:gd name="connsiteY7" fmla="*/ 688501 h 1048935"/>
                <a:gd name="connsiteX8" fmla="*/ 290937 w 636044"/>
                <a:gd name="connsiteY8" fmla="*/ 696739 h 1048935"/>
                <a:gd name="connsiteX9" fmla="*/ 318046 w 636044"/>
                <a:gd name="connsiteY9" fmla="*/ 700019 h 1048935"/>
                <a:gd name="connsiteX10" fmla="*/ 354354 w 636044"/>
                <a:gd name="connsiteY10" fmla="*/ 701979 h 1048935"/>
                <a:gd name="connsiteX11" fmla="*/ 383923 w 636044"/>
                <a:gd name="connsiteY11" fmla="*/ 704336 h 1048935"/>
                <a:gd name="connsiteX12" fmla="*/ 414670 w 636044"/>
                <a:gd name="connsiteY12" fmla="*/ 703799 h 1048935"/>
                <a:gd name="connsiteX13" fmla="*/ 418936 w 636044"/>
                <a:gd name="connsiteY13" fmla="*/ 703670 h 1048935"/>
                <a:gd name="connsiteX14" fmla="*/ 449350 w 636044"/>
                <a:gd name="connsiteY14" fmla="*/ 700339 h 1048935"/>
                <a:gd name="connsiteX15" fmla="*/ 500199 w 636044"/>
                <a:gd name="connsiteY15" fmla="*/ 684517 h 1048935"/>
                <a:gd name="connsiteX16" fmla="*/ 527936 w 636044"/>
                <a:gd name="connsiteY16" fmla="*/ 672398 h 1048935"/>
                <a:gd name="connsiteX17" fmla="*/ 543899 w 636044"/>
                <a:gd name="connsiteY17" fmla="*/ 659330 h 1048935"/>
                <a:gd name="connsiteX18" fmla="*/ 563821 w 636044"/>
                <a:gd name="connsiteY18" fmla="*/ 634155 h 1048935"/>
                <a:gd name="connsiteX19" fmla="*/ 579194 w 636044"/>
                <a:gd name="connsiteY19" fmla="*/ 607098 h 1048935"/>
                <a:gd name="connsiteX20" fmla="*/ 593953 w 636044"/>
                <a:gd name="connsiteY20" fmla="*/ 559696 h 1048935"/>
                <a:gd name="connsiteX21" fmla="*/ 604638 w 636044"/>
                <a:gd name="connsiteY21" fmla="*/ 513292 h 1048935"/>
                <a:gd name="connsiteX22" fmla="*/ 607777 w 636044"/>
                <a:gd name="connsiteY22" fmla="*/ 491859 h 1048935"/>
                <a:gd name="connsiteX23" fmla="*/ 613362 w 636044"/>
                <a:gd name="connsiteY23" fmla="*/ 467517 h 1048935"/>
                <a:gd name="connsiteX24" fmla="*/ 623611 w 636044"/>
                <a:gd name="connsiteY24" fmla="*/ 436027 h 1048935"/>
                <a:gd name="connsiteX25" fmla="*/ 625841 w 636044"/>
                <a:gd name="connsiteY25" fmla="*/ 428430 h 1048935"/>
                <a:gd name="connsiteX26" fmla="*/ 625943 w 636044"/>
                <a:gd name="connsiteY26" fmla="*/ 431735 h 1048935"/>
                <a:gd name="connsiteX27" fmla="*/ 627224 w 636044"/>
                <a:gd name="connsiteY27" fmla="*/ 477228 h 1048935"/>
                <a:gd name="connsiteX28" fmla="*/ 627506 w 636044"/>
                <a:gd name="connsiteY28" fmla="*/ 490040 h 1048935"/>
                <a:gd name="connsiteX29" fmla="*/ 631093 w 636044"/>
                <a:gd name="connsiteY29" fmla="*/ 525784 h 1048935"/>
                <a:gd name="connsiteX30" fmla="*/ 634130 w 636044"/>
                <a:gd name="connsiteY30" fmla="*/ 553456 h 1048935"/>
                <a:gd name="connsiteX31" fmla="*/ 631414 w 636044"/>
                <a:gd name="connsiteY31" fmla="*/ 578413 h 1048935"/>
                <a:gd name="connsiteX32" fmla="*/ 629735 w 636044"/>
                <a:gd name="connsiteY32" fmla="*/ 613440 h 1048935"/>
                <a:gd name="connsiteX33" fmla="*/ 627557 w 636044"/>
                <a:gd name="connsiteY33" fmla="*/ 642701 h 1048935"/>
                <a:gd name="connsiteX34" fmla="*/ 624086 w 636044"/>
                <a:gd name="connsiteY34" fmla="*/ 672820 h 1048935"/>
                <a:gd name="connsiteX35" fmla="*/ 620921 w 636044"/>
                <a:gd name="connsiteY35" fmla="*/ 694856 h 1048935"/>
                <a:gd name="connsiteX36" fmla="*/ 618359 w 636044"/>
                <a:gd name="connsiteY36" fmla="*/ 720312 h 1048935"/>
                <a:gd name="connsiteX37" fmla="*/ 615374 w 636044"/>
                <a:gd name="connsiteY37" fmla="*/ 736570 h 1048935"/>
                <a:gd name="connsiteX38" fmla="*/ 605483 w 636044"/>
                <a:gd name="connsiteY38" fmla="*/ 772647 h 1048935"/>
                <a:gd name="connsiteX39" fmla="*/ 598014 w 636044"/>
                <a:gd name="connsiteY39" fmla="*/ 797617 h 1048935"/>
                <a:gd name="connsiteX40" fmla="*/ 588841 w 636044"/>
                <a:gd name="connsiteY40" fmla="*/ 840176 h 1048935"/>
                <a:gd name="connsiteX41" fmla="*/ 586612 w 636044"/>
                <a:gd name="connsiteY41" fmla="*/ 854691 h 1048935"/>
                <a:gd name="connsiteX42" fmla="*/ 584050 w 636044"/>
                <a:gd name="connsiteY42" fmla="*/ 881083 h 1048935"/>
                <a:gd name="connsiteX43" fmla="*/ 583179 w 636044"/>
                <a:gd name="connsiteY43" fmla="*/ 921387 h 1048935"/>
                <a:gd name="connsiteX44" fmla="*/ 585626 w 636044"/>
                <a:gd name="connsiteY44" fmla="*/ 954928 h 1048935"/>
                <a:gd name="connsiteX45" fmla="*/ 570649 w 636044"/>
                <a:gd name="connsiteY45" fmla="*/ 987315 h 1048935"/>
                <a:gd name="connsiteX46" fmla="*/ 542336 w 636044"/>
                <a:gd name="connsiteY46" fmla="*/ 996885 h 1048935"/>
                <a:gd name="connsiteX47" fmla="*/ 501109 w 636044"/>
                <a:gd name="connsiteY47" fmla="*/ 997077 h 1048935"/>
                <a:gd name="connsiteX48" fmla="*/ 482148 w 636044"/>
                <a:gd name="connsiteY48" fmla="*/ 997641 h 1048935"/>
                <a:gd name="connsiteX49" fmla="*/ 453578 w 636044"/>
                <a:gd name="connsiteY49" fmla="*/ 994144 h 1048935"/>
                <a:gd name="connsiteX50" fmla="*/ 425649 w 636044"/>
                <a:gd name="connsiteY50" fmla="*/ 963499 h 1048935"/>
                <a:gd name="connsiteX51" fmla="*/ 423817 w 636044"/>
                <a:gd name="connsiteY51" fmla="*/ 947523 h 1048935"/>
                <a:gd name="connsiteX52" fmla="*/ 422933 w 636044"/>
                <a:gd name="connsiteY52" fmla="*/ 915776 h 1048935"/>
                <a:gd name="connsiteX53" fmla="*/ 425304 w 636044"/>
                <a:gd name="connsiteY53" fmla="*/ 887937 h 1048935"/>
                <a:gd name="connsiteX54" fmla="*/ 425573 w 636044"/>
                <a:gd name="connsiteY54" fmla="*/ 882736 h 1048935"/>
                <a:gd name="connsiteX55" fmla="*/ 426034 w 636044"/>
                <a:gd name="connsiteY55" fmla="*/ 869924 h 1048935"/>
                <a:gd name="connsiteX56" fmla="*/ 434797 w 636044"/>
                <a:gd name="connsiteY56" fmla="*/ 859509 h 1048935"/>
                <a:gd name="connsiteX57" fmla="*/ 488336 w 636044"/>
                <a:gd name="connsiteY57" fmla="*/ 833655 h 1048935"/>
                <a:gd name="connsiteX58" fmla="*/ 501506 w 636044"/>
                <a:gd name="connsiteY58" fmla="*/ 822125 h 1048935"/>
                <a:gd name="connsiteX59" fmla="*/ 519442 w 636044"/>
                <a:gd name="connsiteY59" fmla="*/ 804535 h 1048935"/>
                <a:gd name="connsiteX60" fmla="*/ 522209 w 636044"/>
                <a:gd name="connsiteY60" fmla="*/ 800934 h 1048935"/>
                <a:gd name="connsiteX61" fmla="*/ 515201 w 636044"/>
                <a:gd name="connsiteY61" fmla="*/ 801716 h 1048935"/>
                <a:gd name="connsiteX62" fmla="*/ 483711 w 636044"/>
                <a:gd name="connsiteY62" fmla="*/ 805278 h 1048935"/>
                <a:gd name="connsiteX63" fmla="*/ 448723 w 636044"/>
                <a:gd name="connsiteY63" fmla="*/ 807673 h 1048935"/>
                <a:gd name="connsiteX64" fmla="*/ 385332 w 636044"/>
                <a:gd name="connsiteY64" fmla="*/ 806687 h 1048935"/>
                <a:gd name="connsiteX65" fmla="*/ 344874 w 636044"/>
                <a:gd name="connsiteY65" fmla="*/ 802024 h 1048935"/>
                <a:gd name="connsiteX66" fmla="*/ 317214 w 636044"/>
                <a:gd name="connsiteY66" fmla="*/ 798078 h 1048935"/>
                <a:gd name="connsiteX67" fmla="*/ 266724 w 636044"/>
                <a:gd name="connsiteY67" fmla="*/ 793619 h 1048935"/>
                <a:gd name="connsiteX68" fmla="*/ 249723 w 636044"/>
                <a:gd name="connsiteY68" fmla="*/ 797373 h 1048935"/>
                <a:gd name="connsiteX69" fmla="*/ 236771 w 636044"/>
                <a:gd name="connsiteY69" fmla="*/ 809954 h 1048935"/>
                <a:gd name="connsiteX70" fmla="*/ 226060 w 636044"/>
                <a:gd name="connsiteY70" fmla="*/ 843763 h 1048935"/>
                <a:gd name="connsiteX71" fmla="*/ 225766 w 636044"/>
                <a:gd name="connsiteY71" fmla="*/ 872140 h 1048935"/>
                <a:gd name="connsiteX72" fmla="*/ 225689 w 636044"/>
                <a:gd name="connsiteY72" fmla="*/ 886809 h 1048935"/>
                <a:gd name="connsiteX73" fmla="*/ 225240 w 636044"/>
                <a:gd name="connsiteY73" fmla="*/ 897238 h 1048935"/>
                <a:gd name="connsiteX74" fmla="*/ 225958 w 636044"/>
                <a:gd name="connsiteY74" fmla="*/ 936108 h 1048935"/>
                <a:gd name="connsiteX75" fmla="*/ 222960 w 636044"/>
                <a:gd name="connsiteY75" fmla="*/ 970904 h 1048935"/>
                <a:gd name="connsiteX76" fmla="*/ 215965 w 636044"/>
                <a:gd name="connsiteY76" fmla="*/ 999384 h 1048935"/>
                <a:gd name="connsiteX77" fmla="*/ 196287 w 636044"/>
                <a:gd name="connsiteY77" fmla="*/ 1026147 h 1048935"/>
                <a:gd name="connsiteX78" fmla="*/ 153573 w 636044"/>
                <a:gd name="connsiteY78" fmla="*/ 1045236 h 1048935"/>
                <a:gd name="connsiteX79" fmla="*/ 131461 w 636044"/>
                <a:gd name="connsiteY79" fmla="*/ 1047362 h 1048935"/>
                <a:gd name="connsiteX80" fmla="*/ 82150 w 636044"/>
                <a:gd name="connsiteY80" fmla="*/ 1046376 h 1048935"/>
                <a:gd name="connsiteX81" fmla="*/ 45458 w 636044"/>
                <a:gd name="connsiteY81" fmla="*/ 1026082 h 1048935"/>
                <a:gd name="connsiteX82" fmla="*/ 29546 w 636044"/>
                <a:gd name="connsiteY82" fmla="*/ 991850 h 1048935"/>
                <a:gd name="connsiteX83" fmla="*/ 27983 w 636044"/>
                <a:gd name="connsiteY83" fmla="*/ 980589 h 1048935"/>
                <a:gd name="connsiteX84" fmla="*/ 27125 w 636044"/>
                <a:gd name="connsiteY84" fmla="*/ 975990 h 1048935"/>
                <a:gd name="connsiteX85" fmla="*/ 23653 w 636044"/>
                <a:gd name="connsiteY85" fmla="*/ 950008 h 1048935"/>
                <a:gd name="connsiteX86" fmla="*/ 21564 w 636044"/>
                <a:gd name="connsiteY86" fmla="*/ 932277 h 1048935"/>
                <a:gd name="connsiteX87" fmla="*/ 19579 w 636044"/>
                <a:gd name="connsiteY87" fmla="*/ 906872 h 1048935"/>
                <a:gd name="connsiteX88" fmla="*/ 15146 w 636044"/>
                <a:gd name="connsiteY88" fmla="*/ 876573 h 1048935"/>
                <a:gd name="connsiteX89" fmla="*/ 8881 w 636044"/>
                <a:gd name="connsiteY89" fmla="*/ 832271 h 1048935"/>
                <a:gd name="connsiteX90" fmla="*/ 4064 w 636044"/>
                <a:gd name="connsiteY90" fmla="*/ 772058 h 1048935"/>
                <a:gd name="connsiteX91" fmla="*/ 221 w 636044"/>
                <a:gd name="connsiteY91" fmla="*/ 686542 h 1048935"/>
                <a:gd name="connsiteX92" fmla="*/ -1547 w 636044"/>
                <a:gd name="connsiteY92" fmla="*/ 643162 h 1048935"/>
                <a:gd name="connsiteX93" fmla="*/ -433 w 636044"/>
                <a:gd name="connsiteY93" fmla="*/ 615400 h 1048935"/>
                <a:gd name="connsiteX94" fmla="*/ 285 w 636044"/>
                <a:gd name="connsiteY94" fmla="*/ 610723 h 1048935"/>
                <a:gd name="connsiteX95" fmla="*/ 1143 w 636044"/>
                <a:gd name="connsiteY95" fmla="*/ 546256 h 1048935"/>
                <a:gd name="connsiteX96" fmla="*/ 695 w 636044"/>
                <a:gd name="connsiteY96" fmla="*/ 486043 h 1048935"/>
                <a:gd name="connsiteX97" fmla="*/ 1117 w 636044"/>
                <a:gd name="connsiteY97" fmla="*/ 458575 h 1048935"/>
                <a:gd name="connsiteX98" fmla="*/ 720 w 636044"/>
                <a:gd name="connsiteY98" fmla="*/ 411173 h 1048935"/>
                <a:gd name="connsiteX99" fmla="*/ 2924 w 636044"/>
                <a:gd name="connsiteY99" fmla="*/ 350049 h 1048935"/>
                <a:gd name="connsiteX100" fmla="*/ 2411 w 636044"/>
                <a:gd name="connsiteY100" fmla="*/ 322556 h 1048935"/>
                <a:gd name="connsiteX101" fmla="*/ 2642 w 636044"/>
                <a:gd name="connsiteY101" fmla="*/ 285557 h 1048935"/>
                <a:gd name="connsiteX102" fmla="*/ 4551 w 636044"/>
                <a:gd name="connsiteY102" fmla="*/ 265763 h 1048935"/>
                <a:gd name="connsiteX103" fmla="*/ 8753 w 636044"/>
                <a:gd name="connsiteY103" fmla="*/ 231928 h 1048935"/>
                <a:gd name="connsiteX104" fmla="*/ 13083 w 636044"/>
                <a:gd name="connsiteY104" fmla="*/ 199515 h 1048935"/>
                <a:gd name="connsiteX105" fmla="*/ 21411 w 636044"/>
                <a:gd name="connsiteY105" fmla="*/ 141864 h 1048935"/>
                <a:gd name="connsiteX106" fmla="*/ 28918 w 636044"/>
                <a:gd name="connsiteY106" fmla="*/ 91271 h 1048935"/>
                <a:gd name="connsiteX107" fmla="*/ 36977 w 636044"/>
                <a:gd name="connsiteY107" fmla="*/ 59589 h 1048935"/>
                <a:gd name="connsiteX108" fmla="*/ 40179 w 636044"/>
                <a:gd name="connsiteY108" fmla="*/ 47200 h 1048935"/>
                <a:gd name="connsiteX109" fmla="*/ 50429 w 636044"/>
                <a:gd name="connsiteY109" fmla="*/ 19771 h 1048935"/>
                <a:gd name="connsiteX110" fmla="*/ 58423 w 636044"/>
                <a:gd name="connsiteY110" fmla="*/ 2629 h 1048935"/>
                <a:gd name="connsiteX111" fmla="*/ 61062 w 636044"/>
                <a:gd name="connsiteY111" fmla="*/ -1573 h 1048935"/>
                <a:gd name="connsiteX112" fmla="*/ 58974 w 636044"/>
                <a:gd name="connsiteY112" fmla="*/ 6114 h 1048935"/>
                <a:gd name="connsiteX113" fmla="*/ 55348 w 636044"/>
                <a:gd name="connsiteY113" fmla="*/ 27445 h 1048935"/>
                <a:gd name="connsiteX114" fmla="*/ 53311 w 636044"/>
                <a:gd name="connsiteY114" fmla="*/ 53772 h 1048935"/>
                <a:gd name="connsiteX115" fmla="*/ 52466 w 636044"/>
                <a:gd name="connsiteY115" fmla="*/ 72631 h 1048935"/>
                <a:gd name="connsiteX116" fmla="*/ 51492 w 636044"/>
                <a:gd name="connsiteY116" fmla="*/ 97178 h 1048935"/>
                <a:gd name="connsiteX117" fmla="*/ 50941 w 636044"/>
                <a:gd name="connsiteY117" fmla="*/ 141185 h 1048935"/>
                <a:gd name="connsiteX118" fmla="*/ 52453 w 636044"/>
                <a:gd name="connsiteY118" fmla="*/ 163259 h 1048935"/>
                <a:gd name="connsiteX119" fmla="*/ 52568 w 636044"/>
                <a:gd name="connsiteY119" fmla="*/ 167102 h 1048935"/>
                <a:gd name="connsiteX120" fmla="*/ 52568 w 636044"/>
                <a:gd name="connsiteY120" fmla="*/ 195556 h 1048935"/>
                <a:gd name="connsiteX121" fmla="*/ 54272 w 636044"/>
                <a:gd name="connsiteY121" fmla="*/ 222371 h 1048935"/>
                <a:gd name="connsiteX122" fmla="*/ 53785 w 636044"/>
                <a:gd name="connsiteY122" fmla="*/ 245508 h 1048935"/>
                <a:gd name="connsiteX123" fmla="*/ 53785 w 636044"/>
                <a:gd name="connsiteY123" fmla="*/ 253528 h 1048935"/>
                <a:gd name="connsiteX124" fmla="*/ 54528 w 636044"/>
                <a:gd name="connsiteY124" fmla="*/ 261971 h 1048935"/>
                <a:gd name="connsiteX125" fmla="*/ 57091 w 636044"/>
                <a:gd name="connsiteY125" fmla="*/ 291053 h 1048935"/>
                <a:gd name="connsiteX126" fmla="*/ 58154 w 636044"/>
                <a:gd name="connsiteY126" fmla="*/ 301840 h 1048935"/>
                <a:gd name="connsiteX127" fmla="*/ 62830 w 636044"/>
                <a:gd name="connsiteY127" fmla="*/ 342042 h 1048935"/>
                <a:gd name="connsiteX128" fmla="*/ 76692 w 636044"/>
                <a:gd name="connsiteY128" fmla="*/ 406497 h 1048935"/>
                <a:gd name="connsiteX129" fmla="*/ 94359 w 636044"/>
                <a:gd name="connsiteY129" fmla="*/ 472129 h 1048935"/>
                <a:gd name="connsiteX130" fmla="*/ 99022 w 636044"/>
                <a:gd name="connsiteY130" fmla="*/ 487375 h 1048935"/>
                <a:gd name="connsiteX131" fmla="*/ 99727 w 636044"/>
                <a:gd name="connsiteY131" fmla="*/ 489117 h 1048935"/>
                <a:gd name="connsiteX132" fmla="*/ 105748 w 636044"/>
                <a:gd name="connsiteY132" fmla="*/ 510987 h 1048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636044" h="1048935">
                  <a:moveTo>
                    <a:pt x="105748" y="510987"/>
                  </a:moveTo>
                  <a:cubicBezTo>
                    <a:pt x="106363" y="514586"/>
                    <a:pt x="110168" y="525848"/>
                    <a:pt x="115511" y="548934"/>
                  </a:cubicBezTo>
                  <a:cubicBezTo>
                    <a:pt x="118278" y="560413"/>
                    <a:pt x="121699" y="571725"/>
                    <a:pt x="125760" y="582807"/>
                  </a:cubicBezTo>
                  <a:cubicBezTo>
                    <a:pt x="128886" y="591647"/>
                    <a:pt x="133447" y="599706"/>
                    <a:pt x="138302" y="607713"/>
                  </a:cubicBezTo>
                  <a:cubicBezTo>
                    <a:pt x="146822" y="621575"/>
                    <a:pt x="157237" y="634168"/>
                    <a:pt x="169229" y="645161"/>
                  </a:cubicBezTo>
                  <a:cubicBezTo>
                    <a:pt x="176711" y="652194"/>
                    <a:pt x="185294" y="657805"/>
                    <a:pt x="193391" y="664045"/>
                  </a:cubicBezTo>
                  <a:cubicBezTo>
                    <a:pt x="200848" y="669887"/>
                    <a:pt x="208855" y="674960"/>
                    <a:pt x="217323" y="679200"/>
                  </a:cubicBezTo>
                  <a:cubicBezTo>
                    <a:pt x="226317" y="683403"/>
                    <a:pt x="235784" y="686516"/>
                    <a:pt x="245508" y="688501"/>
                  </a:cubicBezTo>
                  <a:cubicBezTo>
                    <a:pt x="260536" y="691897"/>
                    <a:pt x="275833" y="693703"/>
                    <a:pt x="290937" y="696739"/>
                  </a:cubicBezTo>
                  <a:cubicBezTo>
                    <a:pt x="299880" y="698520"/>
                    <a:pt x="308938" y="699622"/>
                    <a:pt x="318046" y="700019"/>
                  </a:cubicBezTo>
                  <a:cubicBezTo>
                    <a:pt x="330153" y="700583"/>
                    <a:pt x="342273" y="701108"/>
                    <a:pt x="354354" y="701979"/>
                  </a:cubicBezTo>
                  <a:cubicBezTo>
                    <a:pt x="364193" y="702684"/>
                    <a:pt x="374083" y="703683"/>
                    <a:pt x="383923" y="704336"/>
                  </a:cubicBezTo>
                  <a:cubicBezTo>
                    <a:pt x="394095" y="705003"/>
                    <a:pt x="404421" y="705502"/>
                    <a:pt x="414670" y="703799"/>
                  </a:cubicBezTo>
                  <a:cubicBezTo>
                    <a:pt x="416092" y="703657"/>
                    <a:pt x="417514" y="703606"/>
                    <a:pt x="418936" y="703670"/>
                  </a:cubicBezTo>
                  <a:cubicBezTo>
                    <a:pt x="429185" y="703491"/>
                    <a:pt x="439268" y="701890"/>
                    <a:pt x="449350" y="700339"/>
                  </a:cubicBezTo>
                  <a:cubicBezTo>
                    <a:pt x="467107" y="697623"/>
                    <a:pt x="483659" y="691141"/>
                    <a:pt x="500199" y="684517"/>
                  </a:cubicBezTo>
                  <a:cubicBezTo>
                    <a:pt x="509590" y="680751"/>
                    <a:pt x="519032" y="677176"/>
                    <a:pt x="527936" y="672398"/>
                  </a:cubicBezTo>
                  <a:cubicBezTo>
                    <a:pt x="534021" y="669067"/>
                    <a:pt x="539440" y="664634"/>
                    <a:pt x="543899" y="659330"/>
                  </a:cubicBezTo>
                  <a:cubicBezTo>
                    <a:pt x="550907" y="651208"/>
                    <a:pt x="557376" y="642675"/>
                    <a:pt x="563821" y="634155"/>
                  </a:cubicBezTo>
                  <a:cubicBezTo>
                    <a:pt x="570098" y="625828"/>
                    <a:pt x="575658" y="617027"/>
                    <a:pt x="579194" y="607098"/>
                  </a:cubicBezTo>
                  <a:cubicBezTo>
                    <a:pt x="584755" y="591506"/>
                    <a:pt x="590251" y="575902"/>
                    <a:pt x="593953" y="559696"/>
                  </a:cubicBezTo>
                  <a:cubicBezTo>
                    <a:pt x="597489" y="544219"/>
                    <a:pt x="601781" y="528948"/>
                    <a:pt x="604638" y="513292"/>
                  </a:cubicBezTo>
                  <a:cubicBezTo>
                    <a:pt x="605919" y="506195"/>
                    <a:pt x="606829" y="499021"/>
                    <a:pt x="607777" y="491859"/>
                  </a:cubicBezTo>
                  <a:cubicBezTo>
                    <a:pt x="608878" y="483570"/>
                    <a:pt x="611223" y="475563"/>
                    <a:pt x="613362" y="467517"/>
                  </a:cubicBezTo>
                  <a:cubicBezTo>
                    <a:pt x="616194" y="456846"/>
                    <a:pt x="620037" y="446481"/>
                    <a:pt x="623611" y="436027"/>
                  </a:cubicBezTo>
                  <a:cubicBezTo>
                    <a:pt x="624457" y="433465"/>
                    <a:pt x="624329" y="430723"/>
                    <a:pt x="625841" y="428430"/>
                  </a:cubicBezTo>
                  <a:cubicBezTo>
                    <a:pt x="625841" y="429531"/>
                    <a:pt x="625995" y="430633"/>
                    <a:pt x="625943" y="431735"/>
                  </a:cubicBezTo>
                  <a:cubicBezTo>
                    <a:pt x="625213" y="446929"/>
                    <a:pt x="627109" y="462060"/>
                    <a:pt x="627224" y="477228"/>
                  </a:cubicBezTo>
                  <a:cubicBezTo>
                    <a:pt x="627224" y="481495"/>
                    <a:pt x="627622" y="485773"/>
                    <a:pt x="627506" y="490040"/>
                  </a:cubicBezTo>
                  <a:cubicBezTo>
                    <a:pt x="627276" y="502057"/>
                    <a:pt x="628480" y="514061"/>
                    <a:pt x="631093" y="525784"/>
                  </a:cubicBezTo>
                  <a:cubicBezTo>
                    <a:pt x="633028" y="534867"/>
                    <a:pt x="635270" y="543976"/>
                    <a:pt x="634130" y="553456"/>
                  </a:cubicBezTo>
                  <a:cubicBezTo>
                    <a:pt x="633131" y="561758"/>
                    <a:pt x="632490" y="570111"/>
                    <a:pt x="631414" y="578413"/>
                  </a:cubicBezTo>
                  <a:cubicBezTo>
                    <a:pt x="629953" y="590033"/>
                    <a:pt x="629402" y="601743"/>
                    <a:pt x="629735" y="613440"/>
                  </a:cubicBezTo>
                  <a:cubicBezTo>
                    <a:pt x="629979" y="623291"/>
                    <a:pt x="628749" y="632977"/>
                    <a:pt x="627557" y="642701"/>
                  </a:cubicBezTo>
                  <a:cubicBezTo>
                    <a:pt x="626276" y="652732"/>
                    <a:pt x="624995" y="662763"/>
                    <a:pt x="624086" y="672820"/>
                  </a:cubicBezTo>
                  <a:cubicBezTo>
                    <a:pt x="623381" y="680238"/>
                    <a:pt x="622125" y="687541"/>
                    <a:pt x="620921" y="694856"/>
                  </a:cubicBezTo>
                  <a:cubicBezTo>
                    <a:pt x="619537" y="703286"/>
                    <a:pt x="618923" y="711806"/>
                    <a:pt x="618359" y="720312"/>
                  </a:cubicBezTo>
                  <a:cubicBezTo>
                    <a:pt x="618116" y="725847"/>
                    <a:pt x="617116" y="731317"/>
                    <a:pt x="615374" y="736570"/>
                  </a:cubicBezTo>
                  <a:cubicBezTo>
                    <a:pt x="611249" y="748357"/>
                    <a:pt x="607943" y="760412"/>
                    <a:pt x="605483" y="772647"/>
                  </a:cubicBezTo>
                  <a:cubicBezTo>
                    <a:pt x="603703" y="781179"/>
                    <a:pt x="600525" y="789302"/>
                    <a:pt x="598014" y="797617"/>
                  </a:cubicBezTo>
                  <a:cubicBezTo>
                    <a:pt x="593876" y="811542"/>
                    <a:pt x="590802" y="825776"/>
                    <a:pt x="588841" y="840176"/>
                  </a:cubicBezTo>
                  <a:cubicBezTo>
                    <a:pt x="588175" y="845019"/>
                    <a:pt x="587470" y="849874"/>
                    <a:pt x="586612" y="854691"/>
                  </a:cubicBezTo>
                  <a:cubicBezTo>
                    <a:pt x="585088" y="863416"/>
                    <a:pt x="584229" y="872230"/>
                    <a:pt x="584050" y="881083"/>
                  </a:cubicBezTo>
                  <a:cubicBezTo>
                    <a:pt x="583755" y="894522"/>
                    <a:pt x="583384" y="907987"/>
                    <a:pt x="583179" y="921387"/>
                  </a:cubicBezTo>
                  <a:cubicBezTo>
                    <a:pt x="582999" y="932636"/>
                    <a:pt x="584306" y="943782"/>
                    <a:pt x="585626" y="954928"/>
                  </a:cubicBezTo>
                  <a:cubicBezTo>
                    <a:pt x="587266" y="968751"/>
                    <a:pt x="581026" y="979167"/>
                    <a:pt x="570649" y="987315"/>
                  </a:cubicBezTo>
                  <a:cubicBezTo>
                    <a:pt x="562463" y="993721"/>
                    <a:pt x="552713" y="996283"/>
                    <a:pt x="542336" y="996885"/>
                  </a:cubicBezTo>
                  <a:cubicBezTo>
                    <a:pt x="528589" y="997731"/>
                    <a:pt x="514843" y="996949"/>
                    <a:pt x="501109" y="997077"/>
                  </a:cubicBezTo>
                  <a:cubicBezTo>
                    <a:pt x="494793" y="997077"/>
                    <a:pt x="488477" y="997462"/>
                    <a:pt x="482148" y="997641"/>
                  </a:cubicBezTo>
                  <a:cubicBezTo>
                    <a:pt x="472501" y="997987"/>
                    <a:pt x="462854" y="996796"/>
                    <a:pt x="453578" y="994144"/>
                  </a:cubicBezTo>
                  <a:cubicBezTo>
                    <a:pt x="438051" y="989595"/>
                    <a:pt x="429455" y="978565"/>
                    <a:pt x="425649" y="963499"/>
                  </a:cubicBezTo>
                  <a:cubicBezTo>
                    <a:pt x="424522" y="958246"/>
                    <a:pt x="423907" y="952891"/>
                    <a:pt x="423817" y="947523"/>
                  </a:cubicBezTo>
                  <a:cubicBezTo>
                    <a:pt x="423331" y="936941"/>
                    <a:pt x="423010" y="926358"/>
                    <a:pt x="422933" y="915776"/>
                  </a:cubicBezTo>
                  <a:cubicBezTo>
                    <a:pt x="423075" y="906449"/>
                    <a:pt x="423856" y="897148"/>
                    <a:pt x="425304" y="887937"/>
                  </a:cubicBezTo>
                  <a:cubicBezTo>
                    <a:pt x="425483" y="886207"/>
                    <a:pt x="425573" y="884478"/>
                    <a:pt x="425573" y="882736"/>
                  </a:cubicBezTo>
                  <a:cubicBezTo>
                    <a:pt x="425726" y="878482"/>
                    <a:pt x="425688" y="874203"/>
                    <a:pt x="426034" y="869924"/>
                  </a:cubicBezTo>
                  <a:cubicBezTo>
                    <a:pt x="426457" y="864466"/>
                    <a:pt x="429326" y="860956"/>
                    <a:pt x="434797" y="859509"/>
                  </a:cubicBezTo>
                  <a:cubicBezTo>
                    <a:pt x="454309" y="854384"/>
                    <a:pt x="471630" y="844647"/>
                    <a:pt x="488336" y="833655"/>
                  </a:cubicBezTo>
                  <a:cubicBezTo>
                    <a:pt x="493268" y="830401"/>
                    <a:pt x="497163" y="826045"/>
                    <a:pt x="501506" y="822125"/>
                  </a:cubicBezTo>
                  <a:cubicBezTo>
                    <a:pt x="507771" y="816526"/>
                    <a:pt x="513549" y="810466"/>
                    <a:pt x="519442" y="804535"/>
                  </a:cubicBezTo>
                  <a:cubicBezTo>
                    <a:pt x="520633" y="803574"/>
                    <a:pt x="521581" y="802344"/>
                    <a:pt x="522209" y="800934"/>
                  </a:cubicBezTo>
                  <a:cubicBezTo>
                    <a:pt x="519647" y="800345"/>
                    <a:pt x="517354" y="801242"/>
                    <a:pt x="515201" y="801716"/>
                  </a:cubicBezTo>
                  <a:cubicBezTo>
                    <a:pt x="504824" y="803791"/>
                    <a:pt x="494293" y="804983"/>
                    <a:pt x="483711" y="805278"/>
                  </a:cubicBezTo>
                  <a:cubicBezTo>
                    <a:pt x="472040" y="805803"/>
                    <a:pt x="460381" y="806841"/>
                    <a:pt x="448723" y="807673"/>
                  </a:cubicBezTo>
                  <a:cubicBezTo>
                    <a:pt x="427584" y="809172"/>
                    <a:pt x="406445" y="809595"/>
                    <a:pt x="385332" y="806687"/>
                  </a:cubicBezTo>
                  <a:cubicBezTo>
                    <a:pt x="371906" y="804842"/>
                    <a:pt x="358428" y="802843"/>
                    <a:pt x="344874" y="802024"/>
                  </a:cubicBezTo>
                  <a:cubicBezTo>
                    <a:pt x="335611" y="801434"/>
                    <a:pt x="326463" y="799090"/>
                    <a:pt x="317214" y="798078"/>
                  </a:cubicBezTo>
                  <a:cubicBezTo>
                    <a:pt x="300418" y="796233"/>
                    <a:pt x="283712" y="793376"/>
                    <a:pt x="266724" y="793619"/>
                  </a:cubicBezTo>
                  <a:cubicBezTo>
                    <a:pt x="260856" y="793709"/>
                    <a:pt x="255078" y="794990"/>
                    <a:pt x="249723" y="797373"/>
                  </a:cubicBezTo>
                  <a:cubicBezTo>
                    <a:pt x="243932" y="799717"/>
                    <a:pt x="239282" y="804227"/>
                    <a:pt x="236771" y="809954"/>
                  </a:cubicBezTo>
                  <a:cubicBezTo>
                    <a:pt x="231864" y="820754"/>
                    <a:pt x="228264" y="832105"/>
                    <a:pt x="226060" y="843763"/>
                  </a:cubicBezTo>
                  <a:cubicBezTo>
                    <a:pt x="224433" y="853192"/>
                    <a:pt x="225138" y="862686"/>
                    <a:pt x="225766" y="872140"/>
                  </a:cubicBezTo>
                  <a:cubicBezTo>
                    <a:pt x="226176" y="877022"/>
                    <a:pt x="226150" y="881929"/>
                    <a:pt x="225689" y="886809"/>
                  </a:cubicBezTo>
                  <a:cubicBezTo>
                    <a:pt x="225317" y="890269"/>
                    <a:pt x="225176" y="893753"/>
                    <a:pt x="225240" y="897238"/>
                  </a:cubicBezTo>
                  <a:cubicBezTo>
                    <a:pt x="225369" y="910190"/>
                    <a:pt x="224946" y="923143"/>
                    <a:pt x="225958" y="936108"/>
                  </a:cubicBezTo>
                  <a:cubicBezTo>
                    <a:pt x="226804" y="947792"/>
                    <a:pt x="225791" y="959540"/>
                    <a:pt x="222960" y="970904"/>
                  </a:cubicBezTo>
                  <a:cubicBezTo>
                    <a:pt x="220680" y="980410"/>
                    <a:pt x="219309" y="990121"/>
                    <a:pt x="215965" y="999384"/>
                  </a:cubicBezTo>
                  <a:cubicBezTo>
                    <a:pt x="211993" y="1010376"/>
                    <a:pt x="204947" y="1018678"/>
                    <a:pt x="196287" y="1026147"/>
                  </a:cubicBezTo>
                  <a:cubicBezTo>
                    <a:pt x="183911" y="1036819"/>
                    <a:pt x="169472" y="1042455"/>
                    <a:pt x="153573" y="1045236"/>
                  </a:cubicBezTo>
                  <a:cubicBezTo>
                    <a:pt x="146284" y="1046645"/>
                    <a:pt x="138879" y="1047362"/>
                    <a:pt x="131461" y="1047362"/>
                  </a:cubicBezTo>
                  <a:cubicBezTo>
                    <a:pt x="115024" y="1047119"/>
                    <a:pt x="98536" y="1047798"/>
                    <a:pt x="82150" y="1046376"/>
                  </a:cubicBezTo>
                  <a:cubicBezTo>
                    <a:pt x="67096" y="1045095"/>
                    <a:pt x="53965" y="1039740"/>
                    <a:pt x="45458" y="1026082"/>
                  </a:cubicBezTo>
                  <a:cubicBezTo>
                    <a:pt x="38783" y="1015295"/>
                    <a:pt x="32416" y="1004393"/>
                    <a:pt x="29546" y="991850"/>
                  </a:cubicBezTo>
                  <a:cubicBezTo>
                    <a:pt x="28777" y="988135"/>
                    <a:pt x="28252" y="984369"/>
                    <a:pt x="27983" y="980589"/>
                  </a:cubicBezTo>
                  <a:cubicBezTo>
                    <a:pt x="27829" y="979039"/>
                    <a:pt x="27983" y="977412"/>
                    <a:pt x="27125" y="975990"/>
                  </a:cubicBezTo>
                  <a:cubicBezTo>
                    <a:pt x="25062" y="967470"/>
                    <a:pt x="23896" y="958771"/>
                    <a:pt x="23653" y="950008"/>
                  </a:cubicBezTo>
                  <a:cubicBezTo>
                    <a:pt x="23358" y="944064"/>
                    <a:pt x="22372" y="938158"/>
                    <a:pt x="21564" y="932277"/>
                  </a:cubicBezTo>
                  <a:cubicBezTo>
                    <a:pt x="20463" y="923835"/>
                    <a:pt x="20757" y="915328"/>
                    <a:pt x="19579" y="906872"/>
                  </a:cubicBezTo>
                  <a:cubicBezTo>
                    <a:pt x="18182" y="896764"/>
                    <a:pt x="16491" y="886694"/>
                    <a:pt x="15146" y="876573"/>
                  </a:cubicBezTo>
                  <a:cubicBezTo>
                    <a:pt x="13186" y="861789"/>
                    <a:pt x="10457" y="847107"/>
                    <a:pt x="8881" y="832271"/>
                  </a:cubicBezTo>
                  <a:cubicBezTo>
                    <a:pt x="6742" y="812234"/>
                    <a:pt x="5268" y="792159"/>
                    <a:pt x="4064" y="772058"/>
                  </a:cubicBezTo>
                  <a:cubicBezTo>
                    <a:pt x="2360" y="743565"/>
                    <a:pt x="528" y="715111"/>
                    <a:pt x="221" y="686542"/>
                  </a:cubicBezTo>
                  <a:cubicBezTo>
                    <a:pt x="41" y="672103"/>
                    <a:pt x="-1970" y="657600"/>
                    <a:pt x="-1547" y="643162"/>
                  </a:cubicBezTo>
                  <a:cubicBezTo>
                    <a:pt x="-1278" y="633925"/>
                    <a:pt x="-1765" y="624611"/>
                    <a:pt x="-433" y="615400"/>
                  </a:cubicBezTo>
                  <a:cubicBezTo>
                    <a:pt x="-189" y="613837"/>
                    <a:pt x="169" y="612286"/>
                    <a:pt x="285" y="610723"/>
                  </a:cubicBezTo>
                  <a:cubicBezTo>
                    <a:pt x="1848" y="589264"/>
                    <a:pt x="2142" y="567741"/>
                    <a:pt x="1143" y="546256"/>
                  </a:cubicBezTo>
                  <a:cubicBezTo>
                    <a:pt x="208" y="526168"/>
                    <a:pt x="118" y="506093"/>
                    <a:pt x="695" y="486043"/>
                  </a:cubicBezTo>
                  <a:cubicBezTo>
                    <a:pt x="951" y="476882"/>
                    <a:pt x="1707" y="467722"/>
                    <a:pt x="1117" y="458575"/>
                  </a:cubicBezTo>
                  <a:cubicBezTo>
                    <a:pt x="93" y="442766"/>
                    <a:pt x="208" y="426969"/>
                    <a:pt x="720" y="411173"/>
                  </a:cubicBezTo>
                  <a:cubicBezTo>
                    <a:pt x="1386" y="390803"/>
                    <a:pt x="2399" y="370432"/>
                    <a:pt x="2924" y="350049"/>
                  </a:cubicBezTo>
                  <a:cubicBezTo>
                    <a:pt x="3167" y="340902"/>
                    <a:pt x="2450" y="331729"/>
                    <a:pt x="2411" y="322556"/>
                  </a:cubicBezTo>
                  <a:cubicBezTo>
                    <a:pt x="2335" y="310232"/>
                    <a:pt x="2296" y="297894"/>
                    <a:pt x="2642" y="285557"/>
                  </a:cubicBezTo>
                  <a:cubicBezTo>
                    <a:pt x="2847" y="278920"/>
                    <a:pt x="3475" y="272310"/>
                    <a:pt x="4551" y="265763"/>
                  </a:cubicBezTo>
                  <a:cubicBezTo>
                    <a:pt x="6357" y="254527"/>
                    <a:pt x="7613" y="243228"/>
                    <a:pt x="8753" y="231928"/>
                  </a:cubicBezTo>
                  <a:cubicBezTo>
                    <a:pt x="9855" y="221064"/>
                    <a:pt x="11866" y="210354"/>
                    <a:pt x="13083" y="199515"/>
                  </a:cubicBezTo>
                  <a:cubicBezTo>
                    <a:pt x="15249" y="180208"/>
                    <a:pt x="18298" y="161081"/>
                    <a:pt x="21411" y="141864"/>
                  </a:cubicBezTo>
                  <a:cubicBezTo>
                    <a:pt x="24152" y="125030"/>
                    <a:pt x="25690" y="108029"/>
                    <a:pt x="28918" y="91271"/>
                  </a:cubicBezTo>
                  <a:cubicBezTo>
                    <a:pt x="30981" y="80535"/>
                    <a:pt x="34043" y="70094"/>
                    <a:pt x="36977" y="59589"/>
                  </a:cubicBezTo>
                  <a:cubicBezTo>
                    <a:pt x="38104" y="55476"/>
                    <a:pt x="39167" y="51338"/>
                    <a:pt x="40179" y="47200"/>
                  </a:cubicBezTo>
                  <a:cubicBezTo>
                    <a:pt x="42409" y="37656"/>
                    <a:pt x="45855" y="28444"/>
                    <a:pt x="50429" y="19771"/>
                  </a:cubicBezTo>
                  <a:cubicBezTo>
                    <a:pt x="53414" y="14224"/>
                    <a:pt x="56514" y="8689"/>
                    <a:pt x="58423" y="2629"/>
                  </a:cubicBezTo>
                  <a:lnTo>
                    <a:pt x="61062" y="-1573"/>
                  </a:lnTo>
                  <a:cubicBezTo>
                    <a:pt x="61562" y="1297"/>
                    <a:pt x="59550" y="3552"/>
                    <a:pt x="58974" y="6114"/>
                  </a:cubicBezTo>
                  <a:cubicBezTo>
                    <a:pt x="57398" y="13160"/>
                    <a:pt x="56194" y="20283"/>
                    <a:pt x="55348" y="27445"/>
                  </a:cubicBezTo>
                  <a:cubicBezTo>
                    <a:pt x="54323" y="36208"/>
                    <a:pt x="53913" y="44984"/>
                    <a:pt x="53311" y="53772"/>
                  </a:cubicBezTo>
                  <a:cubicBezTo>
                    <a:pt x="52876" y="60076"/>
                    <a:pt x="53234" y="66405"/>
                    <a:pt x="52466" y="72631"/>
                  </a:cubicBezTo>
                  <a:cubicBezTo>
                    <a:pt x="51454" y="80817"/>
                    <a:pt x="52338" y="89055"/>
                    <a:pt x="51492" y="97178"/>
                  </a:cubicBezTo>
                  <a:cubicBezTo>
                    <a:pt x="49967" y="111860"/>
                    <a:pt x="50570" y="126541"/>
                    <a:pt x="50941" y="141185"/>
                  </a:cubicBezTo>
                  <a:cubicBezTo>
                    <a:pt x="51133" y="148487"/>
                    <a:pt x="50839" y="155982"/>
                    <a:pt x="52453" y="163259"/>
                  </a:cubicBezTo>
                  <a:cubicBezTo>
                    <a:pt x="52632" y="164527"/>
                    <a:pt x="52671" y="165821"/>
                    <a:pt x="52568" y="167102"/>
                  </a:cubicBezTo>
                  <a:cubicBezTo>
                    <a:pt x="52568" y="176583"/>
                    <a:pt x="52568" y="186063"/>
                    <a:pt x="52568" y="195556"/>
                  </a:cubicBezTo>
                  <a:cubicBezTo>
                    <a:pt x="52491" y="204524"/>
                    <a:pt x="53670" y="213492"/>
                    <a:pt x="54272" y="222371"/>
                  </a:cubicBezTo>
                  <a:cubicBezTo>
                    <a:pt x="54785" y="230058"/>
                    <a:pt x="55194" y="237745"/>
                    <a:pt x="53785" y="245508"/>
                  </a:cubicBezTo>
                  <a:cubicBezTo>
                    <a:pt x="53286" y="248160"/>
                    <a:pt x="53286" y="250876"/>
                    <a:pt x="53785" y="253528"/>
                  </a:cubicBezTo>
                  <a:cubicBezTo>
                    <a:pt x="54195" y="256321"/>
                    <a:pt x="54439" y="259140"/>
                    <a:pt x="54528" y="261971"/>
                  </a:cubicBezTo>
                  <a:cubicBezTo>
                    <a:pt x="55335" y="271669"/>
                    <a:pt x="55374" y="281431"/>
                    <a:pt x="57091" y="291053"/>
                  </a:cubicBezTo>
                  <a:cubicBezTo>
                    <a:pt x="57731" y="294589"/>
                    <a:pt x="57744" y="298240"/>
                    <a:pt x="58154" y="301840"/>
                  </a:cubicBezTo>
                  <a:cubicBezTo>
                    <a:pt x="59653" y="315254"/>
                    <a:pt x="61241" y="328642"/>
                    <a:pt x="62830" y="342042"/>
                  </a:cubicBezTo>
                  <a:cubicBezTo>
                    <a:pt x="65392" y="364001"/>
                    <a:pt x="70658" y="385319"/>
                    <a:pt x="76692" y="406497"/>
                  </a:cubicBezTo>
                  <a:cubicBezTo>
                    <a:pt x="82906" y="428276"/>
                    <a:pt x="88927" y="450055"/>
                    <a:pt x="94359" y="472129"/>
                  </a:cubicBezTo>
                  <a:cubicBezTo>
                    <a:pt x="95538" y="477318"/>
                    <a:pt x="97088" y="482417"/>
                    <a:pt x="99022" y="487375"/>
                  </a:cubicBezTo>
                  <a:lnTo>
                    <a:pt x="99727" y="489117"/>
                  </a:lnTo>
                  <a:cubicBezTo>
                    <a:pt x="102392" y="496215"/>
                    <a:pt x="104403" y="503530"/>
                    <a:pt x="105748" y="510987"/>
                  </a:cubicBezTo>
                  <a:close/>
                </a:path>
              </a:pathLst>
            </a:custGeom>
            <a:solidFill>
              <a:srgbClr val="A728B3"/>
            </a:solidFill>
            <a:ln w="1280" cap="flat">
              <a:noFill/>
              <a:prstDash val="solid"/>
              <a:miter/>
            </a:ln>
          </p:spPr>
          <p:txBody>
            <a:bodyPr rtlCol="0" anchor="ctr"/>
            <a:lstStyle/>
            <a:p>
              <a:endParaRPr lang="es-CO"/>
            </a:p>
          </p:txBody>
        </p:sp>
        <p:sp>
          <p:nvSpPr>
            <p:cNvPr id="223" name="Freeform: Shape 222">
              <a:extLst>
                <a:ext uri="{FF2B5EF4-FFF2-40B4-BE49-F238E27FC236}">
                  <a16:creationId xmlns:a16="http://schemas.microsoft.com/office/drawing/2014/main" id="{8E6AE27F-30A2-80E4-10DA-EDE792115BC1}"/>
                </a:ext>
              </a:extLst>
            </p:cNvPr>
            <p:cNvSpPr/>
            <p:nvPr/>
          </p:nvSpPr>
          <p:spPr>
            <a:xfrm>
              <a:off x="-1772113" y="50874"/>
              <a:ext cx="126764" cy="451141"/>
            </a:xfrm>
            <a:custGeom>
              <a:avLst/>
              <a:gdLst>
                <a:gd name="connsiteX0" fmla="*/ 116399 w 126764"/>
                <a:gd name="connsiteY0" fmla="*/ 6221 h 451141"/>
                <a:gd name="connsiteX1" fmla="*/ 115374 w 126764"/>
                <a:gd name="connsiteY1" fmla="*/ 31306 h 451141"/>
                <a:gd name="connsiteX2" fmla="*/ 116091 w 126764"/>
                <a:gd name="connsiteY2" fmla="*/ 70163 h 451141"/>
                <a:gd name="connsiteX3" fmla="*/ 116604 w 126764"/>
                <a:gd name="connsiteY3" fmla="*/ 111352 h 451141"/>
                <a:gd name="connsiteX4" fmla="*/ 116745 w 126764"/>
                <a:gd name="connsiteY4" fmla="*/ 124599 h 451141"/>
                <a:gd name="connsiteX5" fmla="*/ 116271 w 126764"/>
                <a:gd name="connsiteY5" fmla="*/ 130236 h 451141"/>
                <a:gd name="connsiteX6" fmla="*/ 114298 w 126764"/>
                <a:gd name="connsiteY6" fmla="*/ 154283 h 451141"/>
                <a:gd name="connsiteX7" fmla="*/ 114682 w 126764"/>
                <a:gd name="connsiteY7" fmla="*/ 215457 h 451141"/>
                <a:gd name="connsiteX8" fmla="*/ 116604 w 126764"/>
                <a:gd name="connsiteY8" fmla="*/ 266613 h 451141"/>
                <a:gd name="connsiteX9" fmla="*/ 119743 w 126764"/>
                <a:gd name="connsiteY9" fmla="*/ 312940 h 451141"/>
                <a:gd name="connsiteX10" fmla="*/ 120588 w 126764"/>
                <a:gd name="connsiteY10" fmla="*/ 350349 h 451141"/>
                <a:gd name="connsiteX11" fmla="*/ 121549 w 126764"/>
                <a:gd name="connsiteY11" fmla="*/ 376381 h 451141"/>
                <a:gd name="connsiteX12" fmla="*/ 125059 w 126764"/>
                <a:gd name="connsiteY12" fmla="*/ 416494 h 451141"/>
                <a:gd name="connsiteX13" fmla="*/ 123970 w 126764"/>
                <a:gd name="connsiteY13" fmla="*/ 430151 h 451141"/>
                <a:gd name="connsiteX14" fmla="*/ 104830 w 126764"/>
                <a:gd name="connsiteY14" fmla="*/ 448395 h 451141"/>
                <a:gd name="connsiteX15" fmla="*/ 74531 w 126764"/>
                <a:gd name="connsiteY15" fmla="*/ 445986 h 451141"/>
                <a:gd name="connsiteX16" fmla="*/ 56377 w 126764"/>
                <a:gd name="connsiteY16" fmla="*/ 439042 h 451141"/>
                <a:gd name="connsiteX17" fmla="*/ 38352 w 126764"/>
                <a:gd name="connsiteY17" fmla="*/ 427845 h 451141"/>
                <a:gd name="connsiteX18" fmla="*/ 20416 w 126764"/>
                <a:gd name="connsiteY18" fmla="*/ 408269 h 451141"/>
                <a:gd name="connsiteX19" fmla="*/ 13613 w 126764"/>
                <a:gd name="connsiteY19" fmla="*/ 395368 h 451141"/>
                <a:gd name="connsiteX20" fmla="*/ 3761 w 126764"/>
                <a:gd name="connsiteY20" fmla="*/ 351515 h 451141"/>
                <a:gd name="connsiteX21" fmla="*/ 2057 w 126764"/>
                <a:gd name="connsiteY21" fmla="*/ 295221 h 451141"/>
                <a:gd name="connsiteX22" fmla="*/ 1698 w 126764"/>
                <a:gd name="connsiteY22" fmla="*/ 283857 h 451141"/>
                <a:gd name="connsiteX23" fmla="*/ -1146 w 126764"/>
                <a:gd name="connsiteY23" fmla="*/ 236583 h 451141"/>
                <a:gd name="connsiteX24" fmla="*/ -800 w 126764"/>
                <a:gd name="connsiteY24" fmla="*/ 210538 h 451141"/>
                <a:gd name="connsiteX25" fmla="*/ 1314 w 126764"/>
                <a:gd name="connsiteY25" fmla="*/ 186004 h 451141"/>
                <a:gd name="connsiteX26" fmla="*/ 4530 w 126764"/>
                <a:gd name="connsiteY26" fmla="*/ 117386 h 451141"/>
                <a:gd name="connsiteX27" fmla="*/ 4619 w 126764"/>
                <a:gd name="connsiteY27" fmla="*/ 71854 h 451141"/>
                <a:gd name="connsiteX28" fmla="*/ 6759 w 126764"/>
                <a:gd name="connsiteY28" fmla="*/ 37340 h 451141"/>
                <a:gd name="connsiteX29" fmla="*/ 10922 w 126764"/>
                <a:gd name="connsiteY29" fmla="*/ 3505 h 451141"/>
                <a:gd name="connsiteX30" fmla="*/ 11832 w 126764"/>
                <a:gd name="connsiteY30" fmla="*/ 392 h 451141"/>
                <a:gd name="connsiteX31" fmla="*/ 18801 w 126764"/>
                <a:gd name="connsiteY31" fmla="*/ 1045 h 451141"/>
                <a:gd name="connsiteX32" fmla="*/ 33189 w 126764"/>
                <a:gd name="connsiteY32" fmla="*/ 4889 h 451141"/>
                <a:gd name="connsiteX33" fmla="*/ 42157 w 126764"/>
                <a:gd name="connsiteY33" fmla="*/ 11833 h 451141"/>
                <a:gd name="connsiteX34" fmla="*/ 72981 w 126764"/>
                <a:gd name="connsiteY34" fmla="*/ 16278 h 451141"/>
                <a:gd name="connsiteX35" fmla="*/ 111313 w 126764"/>
                <a:gd name="connsiteY35" fmla="*/ 10513 h 451141"/>
                <a:gd name="connsiteX36" fmla="*/ 116399 w 126764"/>
                <a:gd name="connsiteY36" fmla="*/ 6221 h 451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26764" h="451141">
                  <a:moveTo>
                    <a:pt x="116399" y="6221"/>
                  </a:moveTo>
                  <a:cubicBezTo>
                    <a:pt x="116040" y="14587"/>
                    <a:pt x="115502" y="22876"/>
                    <a:pt x="115374" y="31306"/>
                  </a:cubicBezTo>
                  <a:cubicBezTo>
                    <a:pt x="115156" y="44258"/>
                    <a:pt x="115118" y="57198"/>
                    <a:pt x="116091" y="70163"/>
                  </a:cubicBezTo>
                  <a:cubicBezTo>
                    <a:pt x="117116" y="83846"/>
                    <a:pt x="117898" y="97592"/>
                    <a:pt x="116604" y="111352"/>
                  </a:cubicBezTo>
                  <a:cubicBezTo>
                    <a:pt x="116040" y="115759"/>
                    <a:pt x="116091" y="120204"/>
                    <a:pt x="116745" y="124599"/>
                  </a:cubicBezTo>
                  <a:cubicBezTo>
                    <a:pt x="116975" y="126495"/>
                    <a:pt x="116809" y="128404"/>
                    <a:pt x="116271" y="130236"/>
                  </a:cubicBezTo>
                  <a:cubicBezTo>
                    <a:pt x="114452" y="138166"/>
                    <a:pt x="114272" y="146212"/>
                    <a:pt x="114298" y="154283"/>
                  </a:cubicBezTo>
                  <a:cubicBezTo>
                    <a:pt x="114298" y="174679"/>
                    <a:pt x="114054" y="195087"/>
                    <a:pt x="114682" y="215457"/>
                  </a:cubicBezTo>
                  <a:cubicBezTo>
                    <a:pt x="115220" y="232509"/>
                    <a:pt x="115758" y="249574"/>
                    <a:pt x="116604" y="266613"/>
                  </a:cubicBezTo>
                  <a:cubicBezTo>
                    <a:pt x="117385" y="282064"/>
                    <a:pt x="118193" y="297515"/>
                    <a:pt x="119743" y="312940"/>
                  </a:cubicBezTo>
                  <a:cubicBezTo>
                    <a:pt x="120960" y="325367"/>
                    <a:pt x="121242" y="337871"/>
                    <a:pt x="120588" y="350349"/>
                  </a:cubicBezTo>
                  <a:cubicBezTo>
                    <a:pt x="120358" y="359035"/>
                    <a:pt x="120678" y="367734"/>
                    <a:pt x="121549" y="376381"/>
                  </a:cubicBezTo>
                  <a:cubicBezTo>
                    <a:pt x="122638" y="389757"/>
                    <a:pt x="124701" y="403055"/>
                    <a:pt x="125059" y="416494"/>
                  </a:cubicBezTo>
                  <a:cubicBezTo>
                    <a:pt x="125354" y="421081"/>
                    <a:pt x="124995" y="425680"/>
                    <a:pt x="123970" y="430151"/>
                  </a:cubicBezTo>
                  <a:cubicBezTo>
                    <a:pt x="121293" y="440157"/>
                    <a:pt x="114785" y="446191"/>
                    <a:pt x="104830" y="448395"/>
                  </a:cubicBezTo>
                  <a:cubicBezTo>
                    <a:pt x="94581" y="450688"/>
                    <a:pt x="84332" y="449484"/>
                    <a:pt x="74531" y="445986"/>
                  </a:cubicBezTo>
                  <a:cubicBezTo>
                    <a:pt x="68420" y="443808"/>
                    <a:pt x="62399" y="441412"/>
                    <a:pt x="56377" y="439042"/>
                  </a:cubicBezTo>
                  <a:cubicBezTo>
                    <a:pt x="49715" y="436467"/>
                    <a:pt x="43604" y="432675"/>
                    <a:pt x="38352" y="427845"/>
                  </a:cubicBezTo>
                  <a:cubicBezTo>
                    <a:pt x="31997" y="421670"/>
                    <a:pt x="26014" y="415136"/>
                    <a:pt x="20416" y="408269"/>
                  </a:cubicBezTo>
                  <a:cubicBezTo>
                    <a:pt x="17290" y="404477"/>
                    <a:pt x="14971" y="400083"/>
                    <a:pt x="13613" y="395368"/>
                  </a:cubicBezTo>
                  <a:cubicBezTo>
                    <a:pt x="9142" y="381007"/>
                    <a:pt x="5170" y="366517"/>
                    <a:pt x="3761" y="351515"/>
                  </a:cubicBezTo>
                  <a:cubicBezTo>
                    <a:pt x="2006" y="332810"/>
                    <a:pt x="622" y="314054"/>
                    <a:pt x="2057" y="295221"/>
                  </a:cubicBezTo>
                  <a:cubicBezTo>
                    <a:pt x="2352" y="291468"/>
                    <a:pt x="1750" y="287650"/>
                    <a:pt x="1698" y="283857"/>
                  </a:cubicBezTo>
                  <a:cubicBezTo>
                    <a:pt x="1480" y="268061"/>
                    <a:pt x="532" y="252303"/>
                    <a:pt x="-1146" y="236583"/>
                  </a:cubicBezTo>
                  <a:cubicBezTo>
                    <a:pt x="-2056" y="227923"/>
                    <a:pt x="-1441" y="219224"/>
                    <a:pt x="-800" y="210538"/>
                  </a:cubicBezTo>
                  <a:cubicBezTo>
                    <a:pt x="-198" y="202351"/>
                    <a:pt x="481" y="194177"/>
                    <a:pt x="1314" y="186004"/>
                  </a:cubicBezTo>
                  <a:cubicBezTo>
                    <a:pt x="3594" y="163200"/>
                    <a:pt x="4658" y="140293"/>
                    <a:pt x="4530" y="117386"/>
                  </a:cubicBezTo>
                  <a:cubicBezTo>
                    <a:pt x="4530" y="102205"/>
                    <a:pt x="4453" y="87023"/>
                    <a:pt x="4619" y="71854"/>
                  </a:cubicBezTo>
                  <a:cubicBezTo>
                    <a:pt x="4747" y="60324"/>
                    <a:pt x="5798" y="48794"/>
                    <a:pt x="6759" y="37340"/>
                  </a:cubicBezTo>
                  <a:cubicBezTo>
                    <a:pt x="7720" y="25887"/>
                    <a:pt x="9154" y="14741"/>
                    <a:pt x="10922" y="3505"/>
                  </a:cubicBezTo>
                  <a:cubicBezTo>
                    <a:pt x="10884" y="2403"/>
                    <a:pt x="11204" y="1302"/>
                    <a:pt x="11832" y="392"/>
                  </a:cubicBezTo>
                  <a:cubicBezTo>
                    <a:pt x="14920" y="4235"/>
                    <a:pt x="14920" y="4235"/>
                    <a:pt x="18801" y="1045"/>
                  </a:cubicBezTo>
                  <a:cubicBezTo>
                    <a:pt x="24259" y="-3477"/>
                    <a:pt x="30652" y="-2106"/>
                    <a:pt x="33189" y="4889"/>
                  </a:cubicBezTo>
                  <a:cubicBezTo>
                    <a:pt x="34893" y="9565"/>
                    <a:pt x="37865" y="11038"/>
                    <a:pt x="42157" y="11833"/>
                  </a:cubicBezTo>
                  <a:cubicBezTo>
                    <a:pt x="52406" y="13729"/>
                    <a:pt x="62437" y="16816"/>
                    <a:pt x="72981" y="16278"/>
                  </a:cubicBezTo>
                  <a:cubicBezTo>
                    <a:pt x="85933" y="15612"/>
                    <a:pt x="98489" y="12140"/>
                    <a:pt x="111313" y="10513"/>
                  </a:cubicBezTo>
                  <a:cubicBezTo>
                    <a:pt x="114272" y="10142"/>
                    <a:pt x="113606" y="6298"/>
                    <a:pt x="116399" y="6221"/>
                  </a:cubicBezTo>
                  <a:close/>
                </a:path>
              </a:pathLst>
            </a:custGeom>
            <a:solidFill>
              <a:srgbClr val="A728B3"/>
            </a:solidFill>
            <a:ln w="1280" cap="flat">
              <a:noFill/>
              <a:prstDash val="solid"/>
              <a:miter/>
            </a:ln>
          </p:spPr>
          <p:txBody>
            <a:bodyPr rtlCol="0" anchor="ctr"/>
            <a:lstStyle/>
            <a:p>
              <a:endParaRPr lang="es-CO"/>
            </a:p>
          </p:txBody>
        </p:sp>
        <p:sp>
          <p:nvSpPr>
            <p:cNvPr id="224" name="Freeform: Shape 223">
              <a:extLst>
                <a:ext uri="{FF2B5EF4-FFF2-40B4-BE49-F238E27FC236}">
                  <a16:creationId xmlns:a16="http://schemas.microsoft.com/office/drawing/2014/main" id="{5B2A19A3-78FE-C572-21AF-3C2016891DF7}"/>
                </a:ext>
              </a:extLst>
            </p:cNvPr>
            <p:cNvSpPr/>
            <p:nvPr/>
          </p:nvSpPr>
          <p:spPr>
            <a:xfrm>
              <a:off x="-1231973" y="92967"/>
              <a:ext cx="360891" cy="678777"/>
            </a:xfrm>
            <a:custGeom>
              <a:avLst/>
              <a:gdLst>
                <a:gd name="connsiteX0" fmla="*/ 146521 w 360891"/>
                <a:gd name="connsiteY0" fmla="*/ 674983 h 678777"/>
                <a:gd name="connsiteX1" fmla="*/ 145598 w 360891"/>
                <a:gd name="connsiteY1" fmla="*/ 674983 h 678777"/>
                <a:gd name="connsiteX2" fmla="*/ 136810 w 360891"/>
                <a:gd name="connsiteY2" fmla="*/ 673459 h 678777"/>
                <a:gd name="connsiteX3" fmla="*/ 130699 w 360891"/>
                <a:gd name="connsiteY3" fmla="*/ 673459 h 678777"/>
                <a:gd name="connsiteX4" fmla="*/ 122820 w 360891"/>
                <a:gd name="connsiteY4" fmla="*/ 674970 h 678777"/>
                <a:gd name="connsiteX5" fmla="*/ 118976 w 360891"/>
                <a:gd name="connsiteY5" fmla="*/ 674970 h 678777"/>
                <a:gd name="connsiteX6" fmla="*/ 88562 w 360891"/>
                <a:gd name="connsiteY6" fmla="*/ 674970 h 678777"/>
                <a:gd name="connsiteX7" fmla="*/ 86692 w 360891"/>
                <a:gd name="connsiteY7" fmla="*/ 674970 h 678777"/>
                <a:gd name="connsiteX8" fmla="*/ 85744 w 360891"/>
                <a:gd name="connsiteY8" fmla="*/ 672126 h 678777"/>
                <a:gd name="connsiteX9" fmla="*/ 84795 w 360891"/>
                <a:gd name="connsiteY9" fmla="*/ 671178 h 678777"/>
                <a:gd name="connsiteX10" fmla="*/ 81951 w 360891"/>
                <a:gd name="connsiteY10" fmla="*/ 671178 h 678777"/>
                <a:gd name="connsiteX11" fmla="*/ 81003 w 360891"/>
                <a:gd name="connsiteY11" fmla="*/ 672126 h 678777"/>
                <a:gd name="connsiteX12" fmla="*/ 80183 w 360891"/>
                <a:gd name="connsiteY12" fmla="*/ 672126 h 678777"/>
                <a:gd name="connsiteX13" fmla="*/ 79299 w 360891"/>
                <a:gd name="connsiteY13" fmla="*/ 672203 h 678777"/>
                <a:gd name="connsiteX14" fmla="*/ 79222 w 360891"/>
                <a:gd name="connsiteY14" fmla="*/ 672126 h 678777"/>
                <a:gd name="connsiteX15" fmla="*/ 77326 w 360891"/>
                <a:gd name="connsiteY15" fmla="*/ 671178 h 678777"/>
                <a:gd name="connsiteX16" fmla="*/ 74482 w 360891"/>
                <a:gd name="connsiteY16" fmla="*/ 671178 h 678777"/>
                <a:gd name="connsiteX17" fmla="*/ 73534 w 360891"/>
                <a:gd name="connsiteY17" fmla="*/ 671178 h 678777"/>
                <a:gd name="connsiteX18" fmla="*/ 72586 w 360891"/>
                <a:gd name="connsiteY18" fmla="*/ 670230 h 678777"/>
                <a:gd name="connsiteX19" fmla="*/ 70690 w 360891"/>
                <a:gd name="connsiteY19" fmla="*/ 670230 h 678777"/>
                <a:gd name="connsiteX20" fmla="*/ 69742 w 360891"/>
                <a:gd name="connsiteY20" fmla="*/ 669282 h 678777"/>
                <a:gd name="connsiteX21" fmla="*/ 66885 w 360891"/>
                <a:gd name="connsiteY21" fmla="*/ 669282 h 678777"/>
                <a:gd name="connsiteX22" fmla="*/ 65937 w 360891"/>
                <a:gd name="connsiteY22" fmla="*/ 668334 h 678777"/>
                <a:gd name="connsiteX23" fmla="*/ 64041 w 360891"/>
                <a:gd name="connsiteY23" fmla="*/ 666425 h 678777"/>
                <a:gd name="connsiteX24" fmla="*/ 63093 w 360891"/>
                <a:gd name="connsiteY24" fmla="*/ 665477 h 678777"/>
                <a:gd name="connsiteX25" fmla="*/ 61197 w 360891"/>
                <a:gd name="connsiteY25" fmla="*/ 664529 h 678777"/>
                <a:gd name="connsiteX26" fmla="*/ 60249 w 360891"/>
                <a:gd name="connsiteY26" fmla="*/ 663581 h 678777"/>
                <a:gd name="connsiteX27" fmla="*/ 55508 w 360891"/>
                <a:gd name="connsiteY27" fmla="*/ 663581 h 678777"/>
                <a:gd name="connsiteX28" fmla="*/ 54560 w 360891"/>
                <a:gd name="connsiteY28" fmla="*/ 662633 h 678777"/>
                <a:gd name="connsiteX29" fmla="*/ 52652 w 360891"/>
                <a:gd name="connsiteY29" fmla="*/ 659789 h 678777"/>
                <a:gd name="connsiteX30" fmla="*/ 51703 w 360891"/>
                <a:gd name="connsiteY30" fmla="*/ 658841 h 678777"/>
                <a:gd name="connsiteX31" fmla="*/ 48859 w 360891"/>
                <a:gd name="connsiteY31" fmla="*/ 655996 h 678777"/>
                <a:gd name="connsiteX32" fmla="*/ 47911 w 360891"/>
                <a:gd name="connsiteY32" fmla="*/ 655036 h 678777"/>
                <a:gd name="connsiteX33" fmla="*/ 43171 w 360891"/>
                <a:gd name="connsiteY33" fmla="*/ 653139 h 678777"/>
                <a:gd name="connsiteX34" fmla="*/ 42223 w 360891"/>
                <a:gd name="connsiteY34" fmla="*/ 652191 h 678777"/>
                <a:gd name="connsiteX35" fmla="*/ 39366 w 360891"/>
                <a:gd name="connsiteY35" fmla="*/ 647451 h 678777"/>
                <a:gd name="connsiteX36" fmla="*/ 38418 w 360891"/>
                <a:gd name="connsiteY36" fmla="*/ 646503 h 678777"/>
                <a:gd name="connsiteX37" fmla="*/ 31782 w 360891"/>
                <a:gd name="connsiteY37" fmla="*/ 641750 h 678777"/>
                <a:gd name="connsiteX38" fmla="*/ 30834 w 360891"/>
                <a:gd name="connsiteY38" fmla="*/ 640802 h 678777"/>
                <a:gd name="connsiteX39" fmla="*/ 27977 w 360891"/>
                <a:gd name="connsiteY39" fmla="*/ 634166 h 678777"/>
                <a:gd name="connsiteX40" fmla="*/ 27029 w 360891"/>
                <a:gd name="connsiteY40" fmla="*/ 633218 h 678777"/>
                <a:gd name="connsiteX41" fmla="*/ 26081 w 360891"/>
                <a:gd name="connsiteY41" fmla="*/ 632270 h 678777"/>
                <a:gd name="connsiteX42" fmla="*/ 25133 w 360891"/>
                <a:gd name="connsiteY42" fmla="*/ 631309 h 678777"/>
                <a:gd name="connsiteX43" fmla="*/ 23237 w 360891"/>
                <a:gd name="connsiteY43" fmla="*/ 630361 h 678777"/>
                <a:gd name="connsiteX44" fmla="*/ 22289 w 360891"/>
                <a:gd name="connsiteY44" fmla="*/ 629413 h 678777"/>
                <a:gd name="connsiteX45" fmla="*/ 21340 w 360891"/>
                <a:gd name="connsiteY45" fmla="*/ 628465 h 678777"/>
                <a:gd name="connsiteX46" fmla="*/ 17497 w 360891"/>
                <a:gd name="connsiteY46" fmla="*/ 618972 h 678777"/>
                <a:gd name="connsiteX47" fmla="*/ 16549 w 360891"/>
                <a:gd name="connsiteY47" fmla="*/ 618023 h 678777"/>
                <a:gd name="connsiteX48" fmla="*/ 15588 w 360891"/>
                <a:gd name="connsiteY48" fmla="*/ 617075 h 678777"/>
                <a:gd name="connsiteX49" fmla="*/ 13692 w 360891"/>
                <a:gd name="connsiteY49" fmla="*/ 610439 h 678777"/>
                <a:gd name="connsiteX50" fmla="*/ 12744 w 360891"/>
                <a:gd name="connsiteY50" fmla="*/ 609491 h 678777"/>
                <a:gd name="connsiteX51" fmla="*/ 12744 w 360891"/>
                <a:gd name="connsiteY51" fmla="*/ 606685 h 678777"/>
                <a:gd name="connsiteX52" fmla="*/ 11796 w 360891"/>
                <a:gd name="connsiteY52" fmla="*/ 605737 h 678777"/>
                <a:gd name="connsiteX53" fmla="*/ 10848 w 360891"/>
                <a:gd name="connsiteY53" fmla="*/ 603841 h 678777"/>
                <a:gd name="connsiteX54" fmla="*/ 9900 w 360891"/>
                <a:gd name="connsiteY54" fmla="*/ 602893 h 678777"/>
                <a:gd name="connsiteX55" fmla="*/ 8952 w 360891"/>
                <a:gd name="connsiteY55" fmla="*/ 601945 h 678777"/>
                <a:gd name="connsiteX56" fmla="*/ 7056 w 360891"/>
                <a:gd name="connsiteY56" fmla="*/ 595360 h 678777"/>
                <a:gd name="connsiteX57" fmla="*/ 5160 w 360891"/>
                <a:gd name="connsiteY57" fmla="*/ 586763 h 678777"/>
                <a:gd name="connsiteX58" fmla="*/ 4211 w 360891"/>
                <a:gd name="connsiteY58" fmla="*/ 585815 h 678777"/>
                <a:gd name="connsiteX59" fmla="*/ 3251 w 360891"/>
                <a:gd name="connsiteY59" fmla="*/ 584867 h 678777"/>
                <a:gd name="connsiteX60" fmla="*/ 3251 w 360891"/>
                <a:gd name="connsiteY60" fmla="*/ 578731 h 678777"/>
                <a:gd name="connsiteX61" fmla="*/ 1829 w 360891"/>
                <a:gd name="connsiteY61" fmla="*/ 570506 h 678777"/>
                <a:gd name="connsiteX62" fmla="*/ 1342 w 360891"/>
                <a:gd name="connsiteY62" fmla="*/ 565881 h 678777"/>
                <a:gd name="connsiteX63" fmla="*/ 2290 w 360891"/>
                <a:gd name="connsiteY63" fmla="*/ 564933 h 678777"/>
                <a:gd name="connsiteX64" fmla="*/ 1342 w 360891"/>
                <a:gd name="connsiteY64" fmla="*/ 558284 h 678777"/>
                <a:gd name="connsiteX65" fmla="*/ 394 w 360891"/>
                <a:gd name="connsiteY65" fmla="*/ 557336 h 678777"/>
                <a:gd name="connsiteX66" fmla="*/ 394 w 360891"/>
                <a:gd name="connsiteY66" fmla="*/ 553492 h 678777"/>
                <a:gd name="connsiteX67" fmla="*/ 1342 w 360891"/>
                <a:gd name="connsiteY67" fmla="*/ 552544 h 678777"/>
                <a:gd name="connsiteX68" fmla="*/ 548 w 360891"/>
                <a:gd name="connsiteY68" fmla="*/ 543717 h 678777"/>
                <a:gd name="connsiteX69" fmla="*/ 752 w 360891"/>
                <a:gd name="connsiteY69" fmla="*/ 540502 h 678777"/>
                <a:gd name="connsiteX70" fmla="*/ 1342 w 360891"/>
                <a:gd name="connsiteY70" fmla="*/ 530713 h 678777"/>
                <a:gd name="connsiteX71" fmla="*/ 394 w 360891"/>
                <a:gd name="connsiteY71" fmla="*/ 529765 h 678777"/>
                <a:gd name="connsiteX72" fmla="*/ 394 w 360891"/>
                <a:gd name="connsiteY72" fmla="*/ 527869 h 678777"/>
                <a:gd name="connsiteX73" fmla="*/ 1342 w 360891"/>
                <a:gd name="connsiteY73" fmla="*/ 526921 h 678777"/>
                <a:gd name="connsiteX74" fmla="*/ 2290 w 360891"/>
                <a:gd name="connsiteY74" fmla="*/ 518376 h 678777"/>
                <a:gd name="connsiteX75" fmla="*/ 1342 w 360891"/>
                <a:gd name="connsiteY75" fmla="*/ 517428 h 678777"/>
                <a:gd name="connsiteX76" fmla="*/ 1342 w 360891"/>
                <a:gd name="connsiteY76" fmla="*/ 515532 h 678777"/>
                <a:gd name="connsiteX77" fmla="*/ 2290 w 360891"/>
                <a:gd name="connsiteY77" fmla="*/ 514584 h 678777"/>
                <a:gd name="connsiteX78" fmla="*/ 458 w 360891"/>
                <a:gd name="connsiteY78" fmla="*/ 508486 h 678777"/>
                <a:gd name="connsiteX79" fmla="*/ 189 w 360891"/>
                <a:gd name="connsiteY79" fmla="*/ 499236 h 678777"/>
                <a:gd name="connsiteX80" fmla="*/ 2290 w 360891"/>
                <a:gd name="connsiteY80" fmla="*/ 493701 h 678777"/>
                <a:gd name="connsiteX81" fmla="*/ 4084 w 360891"/>
                <a:gd name="connsiteY81" fmla="*/ 500965 h 678777"/>
                <a:gd name="connsiteX82" fmla="*/ 6120 w 360891"/>
                <a:gd name="connsiteY82" fmla="*/ 505859 h 678777"/>
                <a:gd name="connsiteX83" fmla="*/ 20892 w 360891"/>
                <a:gd name="connsiteY83" fmla="*/ 508755 h 678777"/>
                <a:gd name="connsiteX84" fmla="*/ 28809 w 360891"/>
                <a:gd name="connsiteY84" fmla="*/ 509933 h 678777"/>
                <a:gd name="connsiteX85" fmla="*/ 34600 w 360891"/>
                <a:gd name="connsiteY85" fmla="*/ 516557 h 678777"/>
                <a:gd name="connsiteX86" fmla="*/ 38136 w 360891"/>
                <a:gd name="connsiteY86" fmla="*/ 538247 h 678777"/>
                <a:gd name="connsiteX87" fmla="*/ 39725 w 360891"/>
                <a:gd name="connsiteY87" fmla="*/ 551340 h 678777"/>
                <a:gd name="connsiteX88" fmla="*/ 46809 w 360891"/>
                <a:gd name="connsiteY88" fmla="*/ 573299 h 678777"/>
                <a:gd name="connsiteX89" fmla="*/ 67859 w 360891"/>
                <a:gd name="connsiteY89" fmla="*/ 607889 h 678777"/>
                <a:gd name="connsiteX90" fmla="*/ 108035 w 360891"/>
                <a:gd name="connsiteY90" fmla="*/ 639611 h 678777"/>
                <a:gd name="connsiteX91" fmla="*/ 138219 w 360891"/>
                <a:gd name="connsiteY91" fmla="*/ 648579 h 678777"/>
                <a:gd name="connsiteX92" fmla="*/ 170721 w 360891"/>
                <a:gd name="connsiteY92" fmla="*/ 645440 h 678777"/>
                <a:gd name="connsiteX93" fmla="*/ 187799 w 360891"/>
                <a:gd name="connsiteY93" fmla="*/ 637433 h 678777"/>
                <a:gd name="connsiteX94" fmla="*/ 201687 w 360891"/>
                <a:gd name="connsiteY94" fmla="*/ 631463 h 678777"/>
                <a:gd name="connsiteX95" fmla="*/ 221365 w 360891"/>
                <a:gd name="connsiteY95" fmla="*/ 623417 h 678777"/>
                <a:gd name="connsiteX96" fmla="*/ 232037 w 360891"/>
                <a:gd name="connsiteY96" fmla="*/ 615730 h 678777"/>
                <a:gd name="connsiteX97" fmla="*/ 255841 w 360891"/>
                <a:gd name="connsiteY97" fmla="*/ 577129 h 678777"/>
                <a:gd name="connsiteX98" fmla="*/ 263028 w 360891"/>
                <a:gd name="connsiteY98" fmla="*/ 566432 h 678777"/>
                <a:gd name="connsiteX99" fmla="*/ 275839 w 360891"/>
                <a:gd name="connsiteY99" fmla="*/ 540681 h 678777"/>
                <a:gd name="connsiteX100" fmla="*/ 277582 w 360891"/>
                <a:gd name="connsiteY100" fmla="*/ 512919 h 678777"/>
                <a:gd name="connsiteX101" fmla="*/ 282937 w 360891"/>
                <a:gd name="connsiteY101" fmla="*/ 477585 h 678777"/>
                <a:gd name="connsiteX102" fmla="*/ 286024 w 360891"/>
                <a:gd name="connsiteY102" fmla="*/ 455203 h 678777"/>
                <a:gd name="connsiteX103" fmla="*/ 291469 w 360891"/>
                <a:gd name="connsiteY103" fmla="*/ 420843 h 678777"/>
                <a:gd name="connsiteX104" fmla="*/ 299156 w 360891"/>
                <a:gd name="connsiteY104" fmla="*/ 377745 h 678777"/>
                <a:gd name="connsiteX105" fmla="*/ 303064 w 360891"/>
                <a:gd name="connsiteY105" fmla="*/ 352648 h 678777"/>
                <a:gd name="connsiteX106" fmla="*/ 303140 w 360891"/>
                <a:gd name="connsiteY106" fmla="*/ 350278 h 678777"/>
                <a:gd name="connsiteX107" fmla="*/ 304806 w 360891"/>
                <a:gd name="connsiteY107" fmla="*/ 323950 h 678777"/>
                <a:gd name="connsiteX108" fmla="*/ 304281 w 360891"/>
                <a:gd name="connsiteY108" fmla="*/ 292280 h 678777"/>
                <a:gd name="connsiteX109" fmla="*/ 304076 w 360891"/>
                <a:gd name="connsiteY109" fmla="*/ 281852 h 678777"/>
                <a:gd name="connsiteX110" fmla="*/ 297311 w 360891"/>
                <a:gd name="connsiteY110" fmla="*/ 260072 h 678777"/>
                <a:gd name="connsiteX111" fmla="*/ 291815 w 360891"/>
                <a:gd name="connsiteY111" fmla="*/ 254205 h 678777"/>
                <a:gd name="connsiteX112" fmla="*/ 290649 w 360891"/>
                <a:gd name="connsiteY112" fmla="*/ 248760 h 678777"/>
                <a:gd name="connsiteX113" fmla="*/ 295620 w 360891"/>
                <a:gd name="connsiteY113" fmla="*/ 235487 h 678777"/>
                <a:gd name="connsiteX114" fmla="*/ 296312 w 360891"/>
                <a:gd name="connsiteY114" fmla="*/ 222676 h 678777"/>
                <a:gd name="connsiteX115" fmla="*/ 296184 w 360891"/>
                <a:gd name="connsiteY115" fmla="*/ 208481 h 678777"/>
                <a:gd name="connsiteX116" fmla="*/ 299412 w 360891"/>
                <a:gd name="connsiteY116" fmla="*/ 182345 h 678777"/>
                <a:gd name="connsiteX117" fmla="*/ 295876 w 360891"/>
                <a:gd name="connsiteY117" fmla="*/ 172878 h 678777"/>
                <a:gd name="connsiteX118" fmla="*/ 293622 w 360891"/>
                <a:gd name="connsiteY118" fmla="*/ 166959 h 678777"/>
                <a:gd name="connsiteX119" fmla="*/ 293622 w 360891"/>
                <a:gd name="connsiteY119" fmla="*/ 160784 h 678777"/>
                <a:gd name="connsiteX120" fmla="*/ 294364 w 360891"/>
                <a:gd name="connsiteY120" fmla="*/ 157645 h 678777"/>
                <a:gd name="connsiteX121" fmla="*/ 295876 w 360891"/>
                <a:gd name="connsiteY121" fmla="*/ 146999 h 678777"/>
                <a:gd name="connsiteX122" fmla="*/ 292802 w 360891"/>
                <a:gd name="connsiteY122" fmla="*/ 124668 h 678777"/>
                <a:gd name="connsiteX123" fmla="*/ 296991 w 360891"/>
                <a:gd name="connsiteY123" fmla="*/ 103427 h 678777"/>
                <a:gd name="connsiteX124" fmla="*/ 299387 w 360891"/>
                <a:gd name="connsiteY124" fmla="*/ 89988 h 678777"/>
                <a:gd name="connsiteX125" fmla="*/ 295351 w 360891"/>
                <a:gd name="connsiteY125" fmla="*/ 79278 h 678777"/>
                <a:gd name="connsiteX126" fmla="*/ 294070 w 360891"/>
                <a:gd name="connsiteY126" fmla="*/ 75139 h 678777"/>
                <a:gd name="connsiteX127" fmla="*/ 300219 w 360891"/>
                <a:gd name="connsiteY127" fmla="*/ 50503 h 678777"/>
                <a:gd name="connsiteX128" fmla="*/ 303192 w 360891"/>
                <a:gd name="connsiteY128" fmla="*/ 28121 h 678777"/>
                <a:gd name="connsiteX129" fmla="*/ 289214 w 360891"/>
                <a:gd name="connsiteY129" fmla="*/ 14426 h 678777"/>
                <a:gd name="connsiteX130" fmla="*/ 286857 w 360891"/>
                <a:gd name="connsiteY130" fmla="*/ 14426 h 678777"/>
                <a:gd name="connsiteX131" fmla="*/ 282745 w 360891"/>
                <a:gd name="connsiteY131" fmla="*/ 13363 h 678777"/>
                <a:gd name="connsiteX132" fmla="*/ 285819 w 360891"/>
                <a:gd name="connsiteY132" fmla="*/ 10173 h 678777"/>
                <a:gd name="connsiteX133" fmla="*/ 298131 w 360891"/>
                <a:gd name="connsiteY133" fmla="*/ 4151 h 678777"/>
                <a:gd name="connsiteX134" fmla="*/ 308303 w 360891"/>
                <a:gd name="connsiteY134" fmla="*/ -973 h 678777"/>
                <a:gd name="connsiteX135" fmla="*/ 312480 w 360891"/>
                <a:gd name="connsiteY135" fmla="*/ 1281 h 678777"/>
                <a:gd name="connsiteX136" fmla="*/ 317195 w 360891"/>
                <a:gd name="connsiteY136" fmla="*/ 32029 h 678777"/>
                <a:gd name="connsiteX137" fmla="*/ 318886 w 360891"/>
                <a:gd name="connsiteY137" fmla="*/ 45084 h 678777"/>
                <a:gd name="connsiteX138" fmla="*/ 322588 w 360891"/>
                <a:gd name="connsiteY138" fmla="*/ 62046 h 678777"/>
                <a:gd name="connsiteX139" fmla="*/ 322960 w 360891"/>
                <a:gd name="connsiteY139" fmla="*/ 64365 h 678777"/>
                <a:gd name="connsiteX140" fmla="*/ 324087 w 360891"/>
                <a:gd name="connsiteY140" fmla="*/ 90334 h 678777"/>
                <a:gd name="connsiteX141" fmla="*/ 325560 w 360891"/>
                <a:gd name="connsiteY141" fmla="*/ 110524 h 678777"/>
                <a:gd name="connsiteX142" fmla="*/ 326931 w 360891"/>
                <a:gd name="connsiteY142" fmla="*/ 123643 h 678777"/>
                <a:gd name="connsiteX143" fmla="*/ 327918 w 360891"/>
                <a:gd name="connsiteY143" fmla="*/ 147716 h 678777"/>
                <a:gd name="connsiteX144" fmla="*/ 330480 w 360891"/>
                <a:gd name="connsiteY144" fmla="*/ 168214 h 678777"/>
                <a:gd name="connsiteX145" fmla="*/ 340089 w 360891"/>
                <a:gd name="connsiteY145" fmla="*/ 179360 h 678777"/>
                <a:gd name="connsiteX146" fmla="*/ 353733 w 360891"/>
                <a:gd name="connsiteY146" fmla="*/ 174992 h 678777"/>
                <a:gd name="connsiteX147" fmla="*/ 356295 w 360891"/>
                <a:gd name="connsiteY147" fmla="*/ 171020 h 678777"/>
                <a:gd name="connsiteX148" fmla="*/ 356500 w 360891"/>
                <a:gd name="connsiteY148" fmla="*/ 173493 h 678777"/>
                <a:gd name="connsiteX149" fmla="*/ 356385 w 360891"/>
                <a:gd name="connsiteY149" fmla="*/ 184049 h 678777"/>
                <a:gd name="connsiteX150" fmla="*/ 355795 w 360891"/>
                <a:gd name="connsiteY150" fmla="*/ 186612 h 678777"/>
                <a:gd name="connsiteX151" fmla="*/ 358140 w 360891"/>
                <a:gd name="connsiteY151" fmla="*/ 195144 h 678777"/>
                <a:gd name="connsiteX152" fmla="*/ 357948 w 360891"/>
                <a:gd name="connsiteY152" fmla="*/ 201319 h 678777"/>
                <a:gd name="connsiteX153" fmla="*/ 356987 w 360891"/>
                <a:gd name="connsiteY153" fmla="*/ 207878 h 678777"/>
                <a:gd name="connsiteX154" fmla="*/ 356167 w 360891"/>
                <a:gd name="connsiteY154" fmla="*/ 214028 h 678777"/>
                <a:gd name="connsiteX155" fmla="*/ 356167 w 360891"/>
                <a:gd name="connsiteY155" fmla="*/ 219460 h 678777"/>
                <a:gd name="connsiteX156" fmla="*/ 355821 w 360891"/>
                <a:gd name="connsiteY156" fmla="*/ 222381 h 678777"/>
                <a:gd name="connsiteX157" fmla="*/ 355437 w 360891"/>
                <a:gd name="connsiteY157" fmla="*/ 228172 h 678777"/>
                <a:gd name="connsiteX158" fmla="*/ 355040 w 360891"/>
                <a:gd name="connsiteY158" fmla="*/ 230824 h 678777"/>
                <a:gd name="connsiteX159" fmla="*/ 354335 w 360891"/>
                <a:gd name="connsiteY159" fmla="*/ 236614 h 678777"/>
                <a:gd name="connsiteX160" fmla="*/ 353861 w 360891"/>
                <a:gd name="connsiteY160" fmla="*/ 240458 h 678777"/>
                <a:gd name="connsiteX161" fmla="*/ 353195 w 360891"/>
                <a:gd name="connsiteY161" fmla="*/ 246018 h 678777"/>
                <a:gd name="connsiteX162" fmla="*/ 352631 w 360891"/>
                <a:gd name="connsiteY162" fmla="*/ 250925 h 678777"/>
                <a:gd name="connsiteX163" fmla="*/ 352464 w 360891"/>
                <a:gd name="connsiteY163" fmla="*/ 256600 h 678777"/>
                <a:gd name="connsiteX164" fmla="*/ 351926 w 360891"/>
                <a:gd name="connsiteY164" fmla="*/ 260444 h 678777"/>
                <a:gd name="connsiteX165" fmla="*/ 351350 w 360891"/>
                <a:gd name="connsiteY165" fmla="*/ 265991 h 678777"/>
                <a:gd name="connsiteX166" fmla="*/ 351093 w 360891"/>
                <a:gd name="connsiteY166" fmla="*/ 269835 h 678777"/>
                <a:gd name="connsiteX167" fmla="*/ 350261 w 360891"/>
                <a:gd name="connsiteY167" fmla="*/ 274216 h 678777"/>
                <a:gd name="connsiteX168" fmla="*/ 349672 w 360891"/>
                <a:gd name="connsiteY168" fmla="*/ 278713 h 678777"/>
                <a:gd name="connsiteX169" fmla="*/ 349351 w 360891"/>
                <a:gd name="connsiteY169" fmla="*/ 282851 h 678777"/>
                <a:gd name="connsiteX170" fmla="*/ 349018 w 360891"/>
                <a:gd name="connsiteY170" fmla="*/ 286131 h 678777"/>
                <a:gd name="connsiteX171" fmla="*/ 348493 w 360891"/>
                <a:gd name="connsiteY171" fmla="*/ 290525 h 678777"/>
                <a:gd name="connsiteX172" fmla="*/ 347980 w 360891"/>
                <a:gd name="connsiteY172" fmla="*/ 293792 h 678777"/>
                <a:gd name="connsiteX173" fmla="*/ 347609 w 360891"/>
                <a:gd name="connsiteY173" fmla="*/ 298225 h 678777"/>
                <a:gd name="connsiteX174" fmla="*/ 346904 w 360891"/>
                <a:gd name="connsiteY174" fmla="*/ 302324 h 678777"/>
                <a:gd name="connsiteX175" fmla="*/ 345879 w 360891"/>
                <a:gd name="connsiteY175" fmla="*/ 304720 h 678777"/>
                <a:gd name="connsiteX176" fmla="*/ 345136 w 360891"/>
                <a:gd name="connsiteY176" fmla="*/ 309922 h 678777"/>
                <a:gd name="connsiteX177" fmla="*/ 345687 w 360891"/>
                <a:gd name="connsiteY177" fmla="*/ 311523 h 678777"/>
                <a:gd name="connsiteX178" fmla="*/ 346738 w 360891"/>
                <a:gd name="connsiteY178" fmla="*/ 314508 h 678777"/>
                <a:gd name="connsiteX179" fmla="*/ 344175 w 360891"/>
                <a:gd name="connsiteY179" fmla="*/ 315789 h 678777"/>
                <a:gd name="connsiteX180" fmla="*/ 329891 w 360891"/>
                <a:gd name="connsiteY180" fmla="*/ 328139 h 678777"/>
                <a:gd name="connsiteX181" fmla="*/ 310058 w 360891"/>
                <a:gd name="connsiteY181" fmla="*/ 401510 h 678777"/>
                <a:gd name="connsiteX182" fmla="*/ 301705 w 360891"/>
                <a:gd name="connsiteY182" fmla="*/ 444813 h 678777"/>
                <a:gd name="connsiteX183" fmla="*/ 291316 w 360891"/>
                <a:gd name="connsiteY183" fmla="*/ 509856 h 678777"/>
                <a:gd name="connsiteX184" fmla="*/ 289086 w 360891"/>
                <a:gd name="connsiteY184" fmla="*/ 542462 h 678777"/>
                <a:gd name="connsiteX185" fmla="*/ 279042 w 360891"/>
                <a:gd name="connsiteY185" fmla="*/ 586277 h 678777"/>
                <a:gd name="connsiteX186" fmla="*/ 249576 w 360891"/>
                <a:gd name="connsiteY186" fmla="*/ 627068 h 678777"/>
                <a:gd name="connsiteX187" fmla="*/ 206017 w 360891"/>
                <a:gd name="connsiteY187" fmla="*/ 653306 h 678777"/>
                <a:gd name="connsiteX188" fmla="*/ 199009 w 360891"/>
                <a:gd name="connsiteY188" fmla="*/ 673510 h 678777"/>
                <a:gd name="connsiteX189" fmla="*/ 199675 w 360891"/>
                <a:gd name="connsiteY189" fmla="*/ 677058 h 678777"/>
                <a:gd name="connsiteX190" fmla="*/ 196742 w 360891"/>
                <a:gd name="connsiteY190" fmla="*/ 675701 h 678777"/>
                <a:gd name="connsiteX191" fmla="*/ 189542 w 360891"/>
                <a:gd name="connsiteY191" fmla="*/ 674496 h 678777"/>
                <a:gd name="connsiteX192" fmla="*/ 175897 w 360891"/>
                <a:gd name="connsiteY192" fmla="*/ 677058 h 678777"/>
                <a:gd name="connsiteX193" fmla="*/ 172221 w 360891"/>
                <a:gd name="connsiteY193" fmla="*/ 676456 h 678777"/>
                <a:gd name="connsiteX194" fmla="*/ 162112 w 360891"/>
                <a:gd name="connsiteY194" fmla="*/ 676738 h 678777"/>
                <a:gd name="connsiteX195" fmla="*/ 160741 w 360891"/>
                <a:gd name="connsiteY195" fmla="*/ 677045 h 678777"/>
                <a:gd name="connsiteX196" fmla="*/ 157872 w 360891"/>
                <a:gd name="connsiteY196" fmla="*/ 676930 h 678777"/>
                <a:gd name="connsiteX197" fmla="*/ 155053 w 360891"/>
                <a:gd name="connsiteY197" fmla="*/ 676097 h 678777"/>
                <a:gd name="connsiteX198" fmla="*/ 155053 w 360891"/>
                <a:gd name="connsiteY198" fmla="*/ 676097 h 678777"/>
                <a:gd name="connsiteX199" fmla="*/ 146521 w 360891"/>
                <a:gd name="connsiteY199" fmla="*/ 674983 h 67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360891" h="678777">
                  <a:moveTo>
                    <a:pt x="146521" y="674983"/>
                  </a:moveTo>
                  <a:lnTo>
                    <a:pt x="145598" y="674983"/>
                  </a:lnTo>
                  <a:cubicBezTo>
                    <a:pt x="143100" y="671985"/>
                    <a:pt x="140025" y="671729"/>
                    <a:pt x="136810" y="673459"/>
                  </a:cubicBezTo>
                  <a:cubicBezTo>
                    <a:pt x="134952" y="674650"/>
                    <a:pt x="132556" y="674650"/>
                    <a:pt x="130699" y="673459"/>
                  </a:cubicBezTo>
                  <a:cubicBezTo>
                    <a:pt x="127727" y="671716"/>
                    <a:pt x="125036" y="672331"/>
                    <a:pt x="122820" y="674970"/>
                  </a:cubicBezTo>
                  <a:lnTo>
                    <a:pt x="118976" y="674970"/>
                  </a:lnTo>
                  <a:cubicBezTo>
                    <a:pt x="108843" y="675418"/>
                    <a:pt x="98709" y="674778"/>
                    <a:pt x="88562" y="674970"/>
                  </a:cubicBezTo>
                  <a:lnTo>
                    <a:pt x="86692" y="674970"/>
                  </a:lnTo>
                  <a:cubicBezTo>
                    <a:pt x="86692" y="673920"/>
                    <a:pt x="86858" y="672805"/>
                    <a:pt x="85744" y="672126"/>
                  </a:cubicBezTo>
                  <a:cubicBezTo>
                    <a:pt x="85474" y="671767"/>
                    <a:pt x="85090" y="671511"/>
                    <a:pt x="84795" y="671178"/>
                  </a:cubicBezTo>
                  <a:lnTo>
                    <a:pt x="81951" y="671178"/>
                  </a:lnTo>
                  <a:cubicBezTo>
                    <a:pt x="81656" y="671511"/>
                    <a:pt x="81272" y="671767"/>
                    <a:pt x="81003" y="672126"/>
                  </a:cubicBezTo>
                  <a:lnTo>
                    <a:pt x="80183" y="672126"/>
                  </a:lnTo>
                  <a:cubicBezTo>
                    <a:pt x="79966" y="672395"/>
                    <a:pt x="79568" y="672421"/>
                    <a:pt x="79299" y="672203"/>
                  </a:cubicBezTo>
                  <a:cubicBezTo>
                    <a:pt x="79274" y="672177"/>
                    <a:pt x="79248" y="672152"/>
                    <a:pt x="79222" y="672126"/>
                  </a:cubicBezTo>
                  <a:cubicBezTo>
                    <a:pt x="78838" y="671460"/>
                    <a:pt x="78095" y="671088"/>
                    <a:pt x="77326" y="671178"/>
                  </a:cubicBezTo>
                  <a:cubicBezTo>
                    <a:pt x="76519" y="670461"/>
                    <a:pt x="75289" y="670461"/>
                    <a:pt x="74482" y="671178"/>
                  </a:cubicBezTo>
                  <a:lnTo>
                    <a:pt x="73534" y="671178"/>
                  </a:lnTo>
                  <a:cubicBezTo>
                    <a:pt x="73265" y="670819"/>
                    <a:pt x="72881" y="670563"/>
                    <a:pt x="72586" y="670230"/>
                  </a:cubicBezTo>
                  <a:lnTo>
                    <a:pt x="70690" y="670230"/>
                  </a:lnTo>
                  <a:cubicBezTo>
                    <a:pt x="70408" y="669871"/>
                    <a:pt x="70024" y="669615"/>
                    <a:pt x="69742" y="669282"/>
                  </a:cubicBezTo>
                  <a:lnTo>
                    <a:pt x="66885" y="669282"/>
                  </a:lnTo>
                  <a:cubicBezTo>
                    <a:pt x="66616" y="668923"/>
                    <a:pt x="66232" y="668667"/>
                    <a:pt x="65937" y="668334"/>
                  </a:cubicBezTo>
                  <a:cubicBezTo>
                    <a:pt x="65066" y="667988"/>
                    <a:pt x="64374" y="667296"/>
                    <a:pt x="64041" y="666425"/>
                  </a:cubicBezTo>
                  <a:cubicBezTo>
                    <a:pt x="63720" y="666117"/>
                    <a:pt x="63400" y="665810"/>
                    <a:pt x="63093" y="665477"/>
                  </a:cubicBezTo>
                  <a:lnTo>
                    <a:pt x="61197" y="664529"/>
                  </a:lnTo>
                  <a:cubicBezTo>
                    <a:pt x="60928" y="664170"/>
                    <a:pt x="60543" y="663927"/>
                    <a:pt x="60249" y="663581"/>
                  </a:cubicBezTo>
                  <a:lnTo>
                    <a:pt x="55508" y="663581"/>
                  </a:lnTo>
                  <a:cubicBezTo>
                    <a:pt x="55214" y="663248"/>
                    <a:pt x="54894" y="662927"/>
                    <a:pt x="54560" y="662633"/>
                  </a:cubicBezTo>
                  <a:lnTo>
                    <a:pt x="52652" y="659789"/>
                  </a:lnTo>
                  <a:cubicBezTo>
                    <a:pt x="52318" y="659494"/>
                    <a:pt x="52062" y="659110"/>
                    <a:pt x="51703" y="658841"/>
                  </a:cubicBezTo>
                  <a:cubicBezTo>
                    <a:pt x="51114" y="657585"/>
                    <a:pt x="50115" y="656586"/>
                    <a:pt x="48859" y="655996"/>
                  </a:cubicBezTo>
                  <a:cubicBezTo>
                    <a:pt x="48590" y="655638"/>
                    <a:pt x="48206" y="655381"/>
                    <a:pt x="47911" y="655036"/>
                  </a:cubicBezTo>
                  <a:lnTo>
                    <a:pt x="43171" y="653139"/>
                  </a:lnTo>
                  <a:cubicBezTo>
                    <a:pt x="42876" y="652806"/>
                    <a:pt x="42556" y="652486"/>
                    <a:pt x="42223" y="652191"/>
                  </a:cubicBezTo>
                  <a:cubicBezTo>
                    <a:pt x="41262" y="650616"/>
                    <a:pt x="40314" y="649027"/>
                    <a:pt x="39366" y="647451"/>
                  </a:cubicBezTo>
                  <a:cubicBezTo>
                    <a:pt x="39033" y="647157"/>
                    <a:pt x="38777" y="646772"/>
                    <a:pt x="38418" y="646503"/>
                  </a:cubicBezTo>
                  <a:cubicBezTo>
                    <a:pt x="37137" y="643697"/>
                    <a:pt x="34139" y="643121"/>
                    <a:pt x="31782" y="641750"/>
                  </a:cubicBezTo>
                  <a:cubicBezTo>
                    <a:pt x="31487" y="641417"/>
                    <a:pt x="31167" y="641097"/>
                    <a:pt x="30834" y="640802"/>
                  </a:cubicBezTo>
                  <a:cubicBezTo>
                    <a:pt x="29886" y="638586"/>
                    <a:pt x="28925" y="636382"/>
                    <a:pt x="27977" y="634166"/>
                  </a:cubicBezTo>
                  <a:cubicBezTo>
                    <a:pt x="27644" y="633858"/>
                    <a:pt x="27362" y="633512"/>
                    <a:pt x="27029" y="633218"/>
                  </a:cubicBezTo>
                  <a:cubicBezTo>
                    <a:pt x="26696" y="632923"/>
                    <a:pt x="26414" y="632577"/>
                    <a:pt x="26081" y="632270"/>
                  </a:cubicBezTo>
                  <a:cubicBezTo>
                    <a:pt x="25748" y="631962"/>
                    <a:pt x="25440" y="631642"/>
                    <a:pt x="25133" y="631309"/>
                  </a:cubicBezTo>
                  <a:lnTo>
                    <a:pt x="23237" y="630361"/>
                  </a:lnTo>
                  <a:cubicBezTo>
                    <a:pt x="22942" y="630028"/>
                    <a:pt x="22622" y="629707"/>
                    <a:pt x="22289" y="629413"/>
                  </a:cubicBezTo>
                  <a:cubicBezTo>
                    <a:pt x="21968" y="629105"/>
                    <a:pt x="21686" y="628746"/>
                    <a:pt x="21340" y="628465"/>
                  </a:cubicBezTo>
                  <a:cubicBezTo>
                    <a:pt x="21046" y="624980"/>
                    <a:pt x="19701" y="621675"/>
                    <a:pt x="17497" y="618972"/>
                  </a:cubicBezTo>
                  <a:cubicBezTo>
                    <a:pt x="17164" y="618677"/>
                    <a:pt x="16882" y="618331"/>
                    <a:pt x="16549" y="618023"/>
                  </a:cubicBezTo>
                  <a:cubicBezTo>
                    <a:pt x="16216" y="617716"/>
                    <a:pt x="15896" y="617409"/>
                    <a:pt x="15588" y="617075"/>
                  </a:cubicBezTo>
                  <a:cubicBezTo>
                    <a:pt x="12629" y="615525"/>
                    <a:pt x="14038" y="612732"/>
                    <a:pt x="13692" y="610439"/>
                  </a:cubicBezTo>
                  <a:cubicBezTo>
                    <a:pt x="13359" y="610144"/>
                    <a:pt x="13103" y="609760"/>
                    <a:pt x="12744" y="609491"/>
                  </a:cubicBezTo>
                  <a:lnTo>
                    <a:pt x="12744" y="606685"/>
                  </a:lnTo>
                  <a:cubicBezTo>
                    <a:pt x="12411" y="606403"/>
                    <a:pt x="12154" y="606019"/>
                    <a:pt x="11796" y="605737"/>
                  </a:cubicBezTo>
                  <a:cubicBezTo>
                    <a:pt x="11476" y="605109"/>
                    <a:pt x="11168" y="604456"/>
                    <a:pt x="10848" y="603841"/>
                  </a:cubicBezTo>
                  <a:cubicBezTo>
                    <a:pt x="10515" y="603547"/>
                    <a:pt x="10233" y="603188"/>
                    <a:pt x="9900" y="602893"/>
                  </a:cubicBezTo>
                  <a:cubicBezTo>
                    <a:pt x="9605" y="602560"/>
                    <a:pt x="9285" y="602240"/>
                    <a:pt x="8952" y="601945"/>
                  </a:cubicBezTo>
                  <a:cubicBezTo>
                    <a:pt x="7363" y="600151"/>
                    <a:pt x="6659" y="597730"/>
                    <a:pt x="7056" y="595360"/>
                  </a:cubicBezTo>
                  <a:cubicBezTo>
                    <a:pt x="7440" y="592362"/>
                    <a:pt x="6761" y="589326"/>
                    <a:pt x="5160" y="586763"/>
                  </a:cubicBezTo>
                  <a:cubicBezTo>
                    <a:pt x="4826" y="586456"/>
                    <a:pt x="4545" y="586110"/>
                    <a:pt x="4211" y="585815"/>
                  </a:cubicBezTo>
                  <a:cubicBezTo>
                    <a:pt x="3917" y="585482"/>
                    <a:pt x="3584" y="585162"/>
                    <a:pt x="3251" y="584867"/>
                  </a:cubicBezTo>
                  <a:cubicBezTo>
                    <a:pt x="3251" y="582818"/>
                    <a:pt x="3251" y="580781"/>
                    <a:pt x="3251" y="578731"/>
                  </a:cubicBezTo>
                  <a:cubicBezTo>
                    <a:pt x="3251" y="575912"/>
                    <a:pt x="3405" y="573094"/>
                    <a:pt x="1829" y="570506"/>
                  </a:cubicBezTo>
                  <a:cubicBezTo>
                    <a:pt x="983" y="569109"/>
                    <a:pt x="1419" y="567444"/>
                    <a:pt x="1342" y="565881"/>
                  </a:cubicBezTo>
                  <a:cubicBezTo>
                    <a:pt x="1700" y="565612"/>
                    <a:pt x="1957" y="565227"/>
                    <a:pt x="2290" y="564933"/>
                  </a:cubicBezTo>
                  <a:cubicBezTo>
                    <a:pt x="2405" y="562678"/>
                    <a:pt x="2085" y="560423"/>
                    <a:pt x="1342" y="558284"/>
                  </a:cubicBezTo>
                  <a:cubicBezTo>
                    <a:pt x="1009" y="558002"/>
                    <a:pt x="752" y="557617"/>
                    <a:pt x="394" y="557336"/>
                  </a:cubicBezTo>
                  <a:lnTo>
                    <a:pt x="394" y="553492"/>
                  </a:lnTo>
                  <a:cubicBezTo>
                    <a:pt x="752" y="553223"/>
                    <a:pt x="1009" y="552839"/>
                    <a:pt x="1342" y="552544"/>
                  </a:cubicBezTo>
                  <a:cubicBezTo>
                    <a:pt x="1265" y="549585"/>
                    <a:pt x="1649" y="546613"/>
                    <a:pt x="548" y="543717"/>
                  </a:cubicBezTo>
                  <a:cubicBezTo>
                    <a:pt x="240" y="542654"/>
                    <a:pt x="317" y="541513"/>
                    <a:pt x="752" y="540502"/>
                  </a:cubicBezTo>
                  <a:cubicBezTo>
                    <a:pt x="1893" y="537299"/>
                    <a:pt x="1124" y="533968"/>
                    <a:pt x="1342" y="530713"/>
                  </a:cubicBezTo>
                  <a:cubicBezTo>
                    <a:pt x="1009" y="530419"/>
                    <a:pt x="752" y="530034"/>
                    <a:pt x="394" y="529765"/>
                  </a:cubicBezTo>
                  <a:lnTo>
                    <a:pt x="394" y="527869"/>
                  </a:lnTo>
                  <a:cubicBezTo>
                    <a:pt x="752" y="527588"/>
                    <a:pt x="1009" y="527203"/>
                    <a:pt x="1342" y="526921"/>
                  </a:cubicBezTo>
                  <a:cubicBezTo>
                    <a:pt x="1534" y="524052"/>
                    <a:pt x="2764" y="521310"/>
                    <a:pt x="2290" y="518376"/>
                  </a:cubicBezTo>
                  <a:cubicBezTo>
                    <a:pt x="1957" y="518082"/>
                    <a:pt x="1700" y="517697"/>
                    <a:pt x="1342" y="517428"/>
                  </a:cubicBezTo>
                  <a:lnTo>
                    <a:pt x="1342" y="515532"/>
                  </a:lnTo>
                  <a:cubicBezTo>
                    <a:pt x="1700" y="515250"/>
                    <a:pt x="1957" y="514866"/>
                    <a:pt x="2290" y="514584"/>
                  </a:cubicBezTo>
                  <a:cubicBezTo>
                    <a:pt x="2482" y="512393"/>
                    <a:pt x="1829" y="510202"/>
                    <a:pt x="458" y="508486"/>
                  </a:cubicBezTo>
                  <a:cubicBezTo>
                    <a:pt x="-2207" y="504911"/>
                    <a:pt x="-2284" y="503028"/>
                    <a:pt x="189" y="499236"/>
                  </a:cubicBezTo>
                  <a:cubicBezTo>
                    <a:pt x="1316" y="497519"/>
                    <a:pt x="2444" y="495879"/>
                    <a:pt x="2290" y="493701"/>
                  </a:cubicBezTo>
                  <a:cubicBezTo>
                    <a:pt x="6133" y="496981"/>
                    <a:pt x="6133" y="496981"/>
                    <a:pt x="4084" y="500965"/>
                  </a:cubicBezTo>
                  <a:cubicBezTo>
                    <a:pt x="2661" y="503707"/>
                    <a:pt x="3123" y="505142"/>
                    <a:pt x="6120" y="505859"/>
                  </a:cubicBezTo>
                  <a:cubicBezTo>
                    <a:pt x="10989" y="507115"/>
                    <a:pt x="15921" y="508089"/>
                    <a:pt x="20892" y="508755"/>
                  </a:cubicBezTo>
                  <a:cubicBezTo>
                    <a:pt x="23544" y="509049"/>
                    <a:pt x="26106" y="509818"/>
                    <a:pt x="28809" y="509933"/>
                  </a:cubicBezTo>
                  <a:cubicBezTo>
                    <a:pt x="31513" y="510049"/>
                    <a:pt x="33742" y="513200"/>
                    <a:pt x="34600" y="516557"/>
                  </a:cubicBezTo>
                  <a:cubicBezTo>
                    <a:pt x="36483" y="523654"/>
                    <a:pt x="37662" y="530919"/>
                    <a:pt x="38136" y="538247"/>
                  </a:cubicBezTo>
                  <a:cubicBezTo>
                    <a:pt x="38341" y="542641"/>
                    <a:pt x="38866" y="547022"/>
                    <a:pt x="39725" y="551340"/>
                  </a:cubicBezTo>
                  <a:cubicBezTo>
                    <a:pt x="41467" y="558847"/>
                    <a:pt x="43837" y="566188"/>
                    <a:pt x="46809" y="573299"/>
                  </a:cubicBezTo>
                  <a:cubicBezTo>
                    <a:pt x="51806" y="585944"/>
                    <a:pt x="58929" y="597640"/>
                    <a:pt x="67859" y="607889"/>
                  </a:cubicBezTo>
                  <a:cubicBezTo>
                    <a:pt x="79133" y="620957"/>
                    <a:pt x="92098" y="632231"/>
                    <a:pt x="108035" y="639611"/>
                  </a:cubicBezTo>
                  <a:cubicBezTo>
                    <a:pt x="117605" y="644043"/>
                    <a:pt x="127778" y="647067"/>
                    <a:pt x="138219" y="648579"/>
                  </a:cubicBezTo>
                  <a:cubicBezTo>
                    <a:pt x="149147" y="650129"/>
                    <a:pt x="160293" y="649053"/>
                    <a:pt x="170721" y="645440"/>
                  </a:cubicBezTo>
                  <a:cubicBezTo>
                    <a:pt x="176730" y="643505"/>
                    <a:pt x="182470" y="640815"/>
                    <a:pt x="187799" y="637433"/>
                  </a:cubicBezTo>
                  <a:cubicBezTo>
                    <a:pt x="192117" y="634793"/>
                    <a:pt x="196793" y="632782"/>
                    <a:pt x="201687" y="631463"/>
                  </a:cubicBezTo>
                  <a:cubicBezTo>
                    <a:pt x="208477" y="629387"/>
                    <a:pt x="215062" y="626697"/>
                    <a:pt x="221365" y="623417"/>
                  </a:cubicBezTo>
                  <a:cubicBezTo>
                    <a:pt x="225234" y="621329"/>
                    <a:pt x="228821" y="618741"/>
                    <a:pt x="232037" y="615730"/>
                  </a:cubicBezTo>
                  <a:cubicBezTo>
                    <a:pt x="243811" y="605212"/>
                    <a:pt x="251049" y="591926"/>
                    <a:pt x="255841" y="577129"/>
                  </a:cubicBezTo>
                  <a:cubicBezTo>
                    <a:pt x="257032" y="572889"/>
                    <a:pt x="259543" y="569135"/>
                    <a:pt x="263028" y="566432"/>
                  </a:cubicBezTo>
                  <a:cubicBezTo>
                    <a:pt x="271342" y="560026"/>
                    <a:pt x="275032" y="551302"/>
                    <a:pt x="275839" y="540681"/>
                  </a:cubicBezTo>
                  <a:cubicBezTo>
                    <a:pt x="276531" y="531418"/>
                    <a:pt x="275839" y="522079"/>
                    <a:pt x="277582" y="512919"/>
                  </a:cubicBezTo>
                  <a:cubicBezTo>
                    <a:pt x="279798" y="501209"/>
                    <a:pt x="280720" y="489307"/>
                    <a:pt x="282937" y="477585"/>
                  </a:cubicBezTo>
                  <a:cubicBezTo>
                    <a:pt x="284346" y="470205"/>
                    <a:pt x="284871" y="462659"/>
                    <a:pt x="286024" y="455203"/>
                  </a:cubicBezTo>
                  <a:cubicBezTo>
                    <a:pt x="287792" y="443750"/>
                    <a:pt x="289535" y="432284"/>
                    <a:pt x="291469" y="420843"/>
                  </a:cubicBezTo>
                  <a:cubicBezTo>
                    <a:pt x="293903" y="406455"/>
                    <a:pt x="297068" y="392184"/>
                    <a:pt x="299156" y="377745"/>
                  </a:cubicBezTo>
                  <a:cubicBezTo>
                    <a:pt x="300360" y="369366"/>
                    <a:pt x="301718" y="361013"/>
                    <a:pt x="303064" y="352648"/>
                  </a:cubicBezTo>
                  <a:cubicBezTo>
                    <a:pt x="303153" y="351866"/>
                    <a:pt x="303192" y="351072"/>
                    <a:pt x="303140" y="350278"/>
                  </a:cubicBezTo>
                  <a:cubicBezTo>
                    <a:pt x="302987" y="341450"/>
                    <a:pt x="304422" y="332713"/>
                    <a:pt x="304806" y="323950"/>
                  </a:cubicBezTo>
                  <a:cubicBezTo>
                    <a:pt x="305229" y="313432"/>
                    <a:pt x="305869" y="302824"/>
                    <a:pt x="304281" y="292280"/>
                  </a:cubicBezTo>
                  <a:cubicBezTo>
                    <a:pt x="303768" y="288872"/>
                    <a:pt x="304178" y="285336"/>
                    <a:pt x="304076" y="281852"/>
                  </a:cubicBezTo>
                  <a:cubicBezTo>
                    <a:pt x="303871" y="273986"/>
                    <a:pt x="302141" y="266478"/>
                    <a:pt x="297311" y="260072"/>
                  </a:cubicBezTo>
                  <a:cubicBezTo>
                    <a:pt x="295646" y="257958"/>
                    <a:pt x="293814" y="255998"/>
                    <a:pt x="291815" y="254205"/>
                  </a:cubicBezTo>
                  <a:cubicBezTo>
                    <a:pt x="290124" y="252936"/>
                    <a:pt x="289624" y="250617"/>
                    <a:pt x="290649" y="248760"/>
                  </a:cubicBezTo>
                  <a:cubicBezTo>
                    <a:pt x="292468" y="244404"/>
                    <a:pt x="293878" y="239881"/>
                    <a:pt x="295620" y="235487"/>
                  </a:cubicBezTo>
                  <a:cubicBezTo>
                    <a:pt x="297362" y="231093"/>
                    <a:pt x="298439" y="226839"/>
                    <a:pt x="296312" y="222676"/>
                  </a:cubicBezTo>
                  <a:cubicBezTo>
                    <a:pt x="293750" y="217782"/>
                    <a:pt x="295146" y="213259"/>
                    <a:pt x="296184" y="208481"/>
                  </a:cubicBezTo>
                  <a:cubicBezTo>
                    <a:pt x="298272" y="199923"/>
                    <a:pt x="299348" y="191147"/>
                    <a:pt x="299412" y="182345"/>
                  </a:cubicBezTo>
                  <a:cubicBezTo>
                    <a:pt x="299566" y="178835"/>
                    <a:pt x="298285" y="175427"/>
                    <a:pt x="295876" y="172878"/>
                  </a:cubicBezTo>
                  <a:cubicBezTo>
                    <a:pt x="294237" y="171366"/>
                    <a:pt x="293391" y="169175"/>
                    <a:pt x="293622" y="166959"/>
                  </a:cubicBezTo>
                  <a:cubicBezTo>
                    <a:pt x="293762" y="164909"/>
                    <a:pt x="293622" y="162846"/>
                    <a:pt x="293622" y="160784"/>
                  </a:cubicBezTo>
                  <a:cubicBezTo>
                    <a:pt x="293442" y="159682"/>
                    <a:pt x="293711" y="158554"/>
                    <a:pt x="294364" y="157645"/>
                  </a:cubicBezTo>
                  <a:cubicBezTo>
                    <a:pt x="297503" y="154442"/>
                    <a:pt x="296632" y="150714"/>
                    <a:pt x="295876" y="146999"/>
                  </a:cubicBezTo>
                  <a:cubicBezTo>
                    <a:pt x="294364" y="139606"/>
                    <a:pt x="291738" y="132304"/>
                    <a:pt x="292802" y="124668"/>
                  </a:cubicBezTo>
                  <a:cubicBezTo>
                    <a:pt x="293788" y="117519"/>
                    <a:pt x="295185" y="110422"/>
                    <a:pt x="296991" y="103427"/>
                  </a:cubicBezTo>
                  <a:cubicBezTo>
                    <a:pt x="298298" y="99058"/>
                    <a:pt x="299105" y="94549"/>
                    <a:pt x="299387" y="89988"/>
                  </a:cubicBezTo>
                  <a:cubicBezTo>
                    <a:pt x="299669" y="86004"/>
                    <a:pt x="298195" y="82083"/>
                    <a:pt x="295351" y="79278"/>
                  </a:cubicBezTo>
                  <a:cubicBezTo>
                    <a:pt x="294172" y="78112"/>
                    <a:pt x="293314" y="76997"/>
                    <a:pt x="294070" y="75139"/>
                  </a:cubicBezTo>
                  <a:cubicBezTo>
                    <a:pt x="297414" y="67260"/>
                    <a:pt x="298631" y="58818"/>
                    <a:pt x="300219" y="50503"/>
                  </a:cubicBezTo>
                  <a:cubicBezTo>
                    <a:pt x="301654" y="43111"/>
                    <a:pt x="302653" y="35629"/>
                    <a:pt x="303192" y="28121"/>
                  </a:cubicBezTo>
                  <a:cubicBezTo>
                    <a:pt x="303627" y="21716"/>
                    <a:pt x="296107" y="13439"/>
                    <a:pt x="289214" y="14426"/>
                  </a:cubicBezTo>
                  <a:cubicBezTo>
                    <a:pt x="288433" y="14541"/>
                    <a:pt x="287639" y="14541"/>
                    <a:pt x="286857" y="14426"/>
                  </a:cubicBezTo>
                  <a:cubicBezTo>
                    <a:pt x="285409" y="14183"/>
                    <a:pt x="283167" y="15374"/>
                    <a:pt x="282745" y="13363"/>
                  </a:cubicBezTo>
                  <a:cubicBezTo>
                    <a:pt x="282386" y="11723"/>
                    <a:pt x="284615" y="11134"/>
                    <a:pt x="285819" y="10173"/>
                  </a:cubicBezTo>
                  <a:cubicBezTo>
                    <a:pt x="289484" y="7239"/>
                    <a:pt x="294147" y="6432"/>
                    <a:pt x="298131" y="4151"/>
                  </a:cubicBezTo>
                  <a:cubicBezTo>
                    <a:pt x="301411" y="2268"/>
                    <a:pt x="304857" y="654"/>
                    <a:pt x="308303" y="-973"/>
                  </a:cubicBezTo>
                  <a:cubicBezTo>
                    <a:pt x="310994" y="-2255"/>
                    <a:pt x="312582" y="-1473"/>
                    <a:pt x="312480" y="1281"/>
                  </a:cubicBezTo>
                  <a:cubicBezTo>
                    <a:pt x="312083" y="11838"/>
                    <a:pt x="315452" y="21780"/>
                    <a:pt x="317195" y="32029"/>
                  </a:cubicBezTo>
                  <a:cubicBezTo>
                    <a:pt x="317925" y="36346"/>
                    <a:pt x="318117" y="40766"/>
                    <a:pt x="318886" y="45084"/>
                  </a:cubicBezTo>
                  <a:cubicBezTo>
                    <a:pt x="319898" y="50785"/>
                    <a:pt x="321999" y="56255"/>
                    <a:pt x="322588" y="62046"/>
                  </a:cubicBezTo>
                  <a:cubicBezTo>
                    <a:pt x="322780" y="62802"/>
                    <a:pt x="322908" y="63584"/>
                    <a:pt x="322960" y="64365"/>
                  </a:cubicBezTo>
                  <a:cubicBezTo>
                    <a:pt x="322370" y="73064"/>
                    <a:pt x="323587" y="81699"/>
                    <a:pt x="324087" y="90334"/>
                  </a:cubicBezTo>
                  <a:cubicBezTo>
                    <a:pt x="324484" y="97047"/>
                    <a:pt x="324779" y="103798"/>
                    <a:pt x="325560" y="110524"/>
                  </a:cubicBezTo>
                  <a:cubicBezTo>
                    <a:pt x="326073" y="114868"/>
                    <a:pt x="326444" y="119288"/>
                    <a:pt x="326931" y="123643"/>
                  </a:cubicBezTo>
                  <a:cubicBezTo>
                    <a:pt x="327841" y="131676"/>
                    <a:pt x="327123" y="139747"/>
                    <a:pt x="327918" y="147716"/>
                  </a:cubicBezTo>
                  <a:cubicBezTo>
                    <a:pt x="328597" y="154557"/>
                    <a:pt x="328943" y="161450"/>
                    <a:pt x="330480" y="168214"/>
                  </a:cubicBezTo>
                  <a:cubicBezTo>
                    <a:pt x="331761" y="173928"/>
                    <a:pt x="334605" y="177772"/>
                    <a:pt x="340089" y="179360"/>
                  </a:cubicBezTo>
                  <a:cubicBezTo>
                    <a:pt x="345572" y="180949"/>
                    <a:pt x="349941" y="178874"/>
                    <a:pt x="353733" y="174992"/>
                  </a:cubicBezTo>
                  <a:cubicBezTo>
                    <a:pt x="354796" y="173813"/>
                    <a:pt x="355667" y="172481"/>
                    <a:pt x="356295" y="171020"/>
                  </a:cubicBezTo>
                  <a:cubicBezTo>
                    <a:pt x="357346" y="171776"/>
                    <a:pt x="356859" y="172583"/>
                    <a:pt x="356500" y="173493"/>
                  </a:cubicBezTo>
                  <a:cubicBezTo>
                    <a:pt x="355129" y="176977"/>
                    <a:pt x="353310" y="180475"/>
                    <a:pt x="356385" y="184049"/>
                  </a:cubicBezTo>
                  <a:cubicBezTo>
                    <a:pt x="357230" y="185036"/>
                    <a:pt x="355885" y="185727"/>
                    <a:pt x="355795" y="186612"/>
                  </a:cubicBezTo>
                  <a:cubicBezTo>
                    <a:pt x="355462" y="189712"/>
                    <a:pt x="353784" y="193107"/>
                    <a:pt x="358140" y="195144"/>
                  </a:cubicBezTo>
                  <a:cubicBezTo>
                    <a:pt x="359857" y="195951"/>
                    <a:pt x="359524" y="199833"/>
                    <a:pt x="357948" y="201319"/>
                  </a:cubicBezTo>
                  <a:cubicBezTo>
                    <a:pt x="354783" y="204330"/>
                    <a:pt x="354758" y="204445"/>
                    <a:pt x="356987" y="207878"/>
                  </a:cubicBezTo>
                  <a:cubicBezTo>
                    <a:pt x="358819" y="210697"/>
                    <a:pt x="358703" y="211594"/>
                    <a:pt x="356167" y="214028"/>
                  </a:cubicBezTo>
                  <a:cubicBezTo>
                    <a:pt x="354156" y="215950"/>
                    <a:pt x="354091" y="216975"/>
                    <a:pt x="356167" y="219460"/>
                  </a:cubicBezTo>
                  <a:cubicBezTo>
                    <a:pt x="357269" y="220741"/>
                    <a:pt x="357217" y="221292"/>
                    <a:pt x="355821" y="222381"/>
                  </a:cubicBezTo>
                  <a:cubicBezTo>
                    <a:pt x="352849" y="224674"/>
                    <a:pt x="352913" y="224866"/>
                    <a:pt x="355437" y="228172"/>
                  </a:cubicBezTo>
                  <a:cubicBezTo>
                    <a:pt x="356308" y="229299"/>
                    <a:pt x="356180" y="229888"/>
                    <a:pt x="355040" y="230824"/>
                  </a:cubicBezTo>
                  <a:cubicBezTo>
                    <a:pt x="351888" y="233450"/>
                    <a:pt x="351914" y="233578"/>
                    <a:pt x="354335" y="236614"/>
                  </a:cubicBezTo>
                  <a:cubicBezTo>
                    <a:pt x="355616" y="238165"/>
                    <a:pt x="355616" y="239100"/>
                    <a:pt x="353861" y="240458"/>
                  </a:cubicBezTo>
                  <a:cubicBezTo>
                    <a:pt x="350978" y="242662"/>
                    <a:pt x="351055" y="243302"/>
                    <a:pt x="353195" y="246018"/>
                  </a:cubicBezTo>
                  <a:cubicBezTo>
                    <a:pt x="354873" y="248170"/>
                    <a:pt x="354783" y="248965"/>
                    <a:pt x="352631" y="250925"/>
                  </a:cubicBezTo>
                  <a:cubicBezTo>
                    <a:pt x="350184" y="253154"/>
                    <a:pt x="350069" y="253615"/>
                    <a:pt x="352464" y="256600"/>
                  </a:cubicBezTo>
                  <a:cubicBezTo>
                    <a:pt x="353681" y="258150"/>
                    <a:pt x="353669" y="259086"/>
                    <a:pt x="351926" y="260444"/>
                  </a:cubicBezTo>
                  <a:cubicBezTo>
                    <a:pt x="349057" y="262609"/>
                    <a:pt x="349069" y="263275"/>
                    <a:pt x="351350" y="265991"/>
                  </a:cubicBezTo>
                  <a:cubicBezTo>
                    <a:pt x="352631" y="267490"/>
                    <a:pt x="353015" y="268707"/>
                    <a:pt x="351093" y="269835"/>
                  </a:cubicBezTo>
                  <a:cubicBezTo>
                    <a:pt x="349172" y="270962"/>
                    <a:pt x="349197" y="272756"/>
                    <a:pt x="350261" y="274216"/>
                  </a:cubicBezTo>
                  <a:cubicBezTo>
                    <a:pt x="351619" y="276099"/>
                    <a:pt x="352106" y="277303"/>
                    <a:pt x="349672" y="278713"/>
                  </a:cubicBezTo>
                  <a:cubicBezTo>
                    <a:pt x="348006" y="279674"/>
                    <a:pt x="348301" y="281531"/>
                    <a:pt x="349351" y="282851"/>
                  </a:cubicBezTo>
                  <a:cubicBezTo>
                    <a:pt x="350402" y="284171"/>
                    <a:pt x="350940" y="285067"/>
                    <a:pt x="349018" y="286131"/>
                  </a:cubicBezTo>
                  <a:cubicBezTo>
                    <a:pt x="347096" y="287194"/>
                    <a:pt x="347314" y="289052"/>
                    <a:pt x="348493" y="290525"/>
                  </a:cubicBezTo>
                  <a:cubicBezTo>
                    <a:pt x="349672" y="291998"/>
                    <a:pt x="349774" y="292741"/>
                    <a:pt x="347980" y="293792"/>
                  </a:cubicBezTo>
                  <a:cubicBezTo>
                    <a:pt x="346187" y="294843"/>
                    <a:pt x="346456" y="296713"/>
                    <a:pt x="347609" y="298225"/>
                  </a:cubicBezTo>
                  <a:cubicBezTo>
                    <a:pt x="348890" y="299929"/>
                    <a:pt x="349197" y="301287"/>
                    <a:pt x="346904" y="302324"/>
                  </a:cubicBezTo>
                  <a:cubicBezTo>
                    <a:pt x="345995" y="302734"/>
                    <a:pt x="345546" y="303772"/>
                    <a:pt x="345879" y="304720"/>
                  </a:cubicBezTo>
                  <a:cubicBezTo>
                    <a:pt x="346405" y="306603"/>
                    <a:pt x="347916" y="308461"/>
                    <a:pt x="345136" y="309922"/>
                  </a:cubicBezTo>
                  <a:cubicBezTo>
                    <a:pt x="344713" y="310139"/>
                    <a:pt x="345136" y="311126"/>
                    <a:pt x="345687" y="311523"/>
                  </a:cubicBezTo>
                  <a:cubicBezTo>
                    <a:pt x="346545" y="312266"/>
                    <a:pt x="346943" y="313393"/>
                    <a:pt x="346738" y="314508"/>
                  </a:cubicBezTo>
                  <a:cubicBezTo>
                    <a:pt x="346046" y="315200"/>
                    <a:pt x="345149" y="315648"/>
                    <a:pt x="344175" y="315789"/>
                  </a:cubicBezTo>
                  <a:cubicBezTo>
                    <a:pt x="336566" y="316635"/>
                    <a:pt x="333030" y="321887"/>
                    <a:pt x="329891" y="328139"/>
                  </a:cubicBezTo>
                  <a:cubicBezTo>
                    <a:pt x="318245" y="351264"/>
                    <a:pt x="313402" y="376195"/>
                    <a:pt x="310058" y="401510"/>
                  </a:cubicBezTo>
                  <a:cubicBezTo>
                    <a:pt x="308124" y="416128"/>
                    <a:pt x="304934" y="430477"/>
                    <a:pt x="301705" y="444813"/>
                  </a:cubicBezTo>
                  <a:cubicBezTo>
                    <a:pt x="296645" y="466208"/>
                    <a:pt x="293173" y="487949"/>
                    <a:pt x="291316" y="509856"/>
                  </a:cubicBezTo>
                  <a:cubicBezTo>
                    <a:pt x="290483" y="520708"/>
                    <a:pt x="290624" y="531636"/>
                    <a:pt x="289086" y="542462"/>
                  </a:cubicBezTo>
                  <a:cubicBezTo>
                    <a:pt x="286959" y="557323"/>
                    <a:pt x="284820" y="572286"/>
                    <a:pt x="279042" y="586277"/>
                  </a:cubicBezTo>
                  <a:cubicBezTo>
                    <a:pt x="272534" y="601984"/>
                    <a:pt x="262439" y="615948"/>
                    <a:pt x="249576" y="627068"/>
                  </a:cubicBezTo>
                  <a:cubicBezTo>
                    <a:pt x="236649" y="638355"/>
                    <a:pt x="222493" y="647720"/>
                    <a:pt x="206017" y="653306"/>
                  </a:cubicBezTo>
                  <a:cubicBezTo>
                    <a:pt x="195704" y="656791"/>
                    <a:pt x="193731" y="663555"/>
                    <a:pt x="199009" y="673510"/>
                  </a:cubicBezTo>
                  <a:cubicBezTo>
                    <a:pt x="199611" y="674624"/>
                    <a:pt x="200290" y="675726"/>
                    <a:pt x="199675" y="677058"/>
                  </a:cubicBezTo>
                  <a:cubicBezTo>
                    <a:pt x="198573" y="676956"/>
                    <a:pt x="197536" y="676482"/>
                    <a:pt x="196742" y="675701"/>
                  </a:cubicBezTo>
                  <a:cubicBezTo>
                    <a:pt x="194551" y="674137"/>
                    <a:pt x="192168" y="674150"/>
                    <a:pt x="189542" y="674496"/>
                  </a:cubicBezTo>
                  <a:cubicBezTo>
                    <a:pt x="184942" y="675085"/>
                    <a:pt x="180766" y="677866"/>
                    <a:pt x="175897" y="677058"/>
                  </a:cubicBezTo>
                  <a:cubicBezTo>
                    <a:pt x="174680" y="676866"/>
                    <a:pt x="173335" y="677174"/>
                    <a:pt x="172221" y="676456"/>
                  </a:cubicBezTo>
                  <a:cubicBezTo>
                    <a:pt x="169146" y="674355"/>
                    <a:pt x="165072" y="674470"/>
                    <a:pt x="162112" y="676738"/>
                  </a:cubicBezTo>
                  <a:cubicBezTo>
                    <a:pt x="161677" y="676918"/>
                    <a:pt x="161215" y="677033"/>
                    <a:pt x="160741" y="677045"/>
                  </a:cubicBezTo>
                  <a:lnTo>
                    <a:pt x="157872" y="676930"/>
                  </a:lnTo>
                  <a:cubicBezTo>
                    <a:pt x="157065" y="676200"/>
                    <a:pt x="155848" y="676930"/>
                    <a:pt x="155053" y="676097"/>
                  </a:cubicBezTo>
                  <a:lnTo>
                    <a:pt x="155053" y="676097"/>
                  </a:lnTo>
                  <a:cubicBezTo>
                    <a:pt x="152542" y="672818"/>
                    <a:pt x="149262" y="676315"/>
                    <a:pt x="146521" y="674983"/>
                  </a:cubicBezTo>
                  <a:close/>
                </a:path>
              </a:pathLst>
            </a:custGeom>
            <a:solidFill>
              <a:srgbClr val="020202"/>
            </a:solidFill>
            <a:ln w="1280" cap="flat">
              <a:noFill/>
              <a:prstDash val="solid"/>
              <a:miter/>
            </a:ln>
          </p:spPr>
          <p:txBody>
            <a:bodyPr rtlCol="0" anchor="ctr"/>
            <a:lstStyle/>
            <a:p>
              <a:endParaRPr lang="es-CO"/>
            </a:p>
          </p:txBody>
        </p:sp>
        <p:sp>
          <p:nvSpPr>
            <p:cNvPr id="225" name="Freeform: Shape 224">
              <a:extLst>
                <a:ext uri="{FF2B5EF4-FFF2-40B4-BE49-F238E27FC236}">
                  <a16:creationId xmlns:a16="http://schemas.microsoft.com/office/drawing/2014/main" id="{F677F1E7-6CBF-AAC1-74B2-865D3BF9975F}"/>
                </a:ext>
              </a:extLst>
            </p:cNvPr>
            <p:cNvSpPr/>
            <p:nvPr/>
          </p:nvSpPr>
          <p:spPr>
            <a:xfrm>
              <a:off x="-1380935" y="527315"/>
              <a:ext cx="213732" cy="282909"/>
            </a:xfrm>
            <a:custGeom>
              <a:avLst/>
              <a:gdLst>
                <a:gd name="connsiteX0" fmla="*/ 145564 w 213732"/>
                <a:gd name="connsiteY0" fmla="*/ 56509 h 282909"/>
                <a:gd name="connsiteX1" fmla="*/ 141720 w 213732"/>
                <a:gd name="connsiteY1" fmla="*/ 55228 h 282909"/>
                <a:gd name="connsiteX2" fmla="*/ 128332 w 213732"/>
                <a:gd name="connsiteY2" fmla="*/ 55356 h 282909"/>
                <a:gd name="connsiteX3" fmla="*/ 125680 w 213732"/>
                <a:gd name="connsiteY3" fmla="*/ 55471 h 282909"/>
                <a:gd name="connsiteX4" fmla="*/ 120556 w 213732"/>
                <a:gd name="connsiteY4" fmla="*/ 54779 h 282909"/>
                <a:gd name="connsiteX5" fmla="*/ 117084 w 213732"/>
                <a:gd name="connsiteY5" fmla="*/ 54100 h 282909"/>
                <a:gd name="connsiteX6" fmla="*/ 112331 w 213732"/>
                <a:gd name="connsiteY6" fmla="*/ 51692 h 282909"/>
                <a:gd name="connsiteX7" fmla="*/ 94395 w 213732"/>
                <a:gd name="connsiteY7" fmla="*/ 52704 h 282909"/>
                <a:gd name="connsiteX8" fmla="*/ 87720 w 213732"/>
                <a:gd name="connsiteY8" fmla="*/ 59904 h 282909"/>
                <a:gd name="connsiteX9" fmla="*/ 86695 w 213732"/>
                <a:gd name="connsiteY9" fmla="*/ 68334 h 282909"/>
                <a:gd name="connsiteX10" fmla="*/ 86695 w 213732"/>
                <a:gd name="connsiteY10" fmla="*/ 71614 h 282909"/>
                <a:gd name="connsiteX11" fmla="*/ 87528 w 213732"/>
                <a:gd name="connsiteY11" fmla="*/ 84169 h 282909"/>
                <a:gd name="connsiteX12" fmla="*/ 88514 w 213732"/>
                <a:gd name="connsiteY12" fmla="*/ 89691 h 282909"/>
                <a:gd name="connsiteX13" fmla="*/ 88963 w 213732"/>
                <a:gd name="connsiteY13" fmla="*/ 94674 h 282909"/>
                <a:gd name="connsiteX14" fmla="*/ 89667 w 213732"/>
                <a:gd name="connsiteY14" fmla="*/ 105308 h 282909"/>
                <a:gd name="connsiteX15" fmla="*/ 90039 w 213732"/>
                <a:gd name="connsiteY15" fmla="*/ 111304 h 282909"/>
                <a:gd name="connsiteX16" fmla="*/ 90821 w 213732"/>
                <a:gd name="connsiteY16" fmla="*/ 123782 h 282909"/>
                <a:gd name="connsiteX17" fmla="*/ 90949 w 213732"/>
                <a:gd name="connsiteY17" fmla="*/ 128381 h 282909"/>
                <a:gd name="connsiteX18" fmla="*/ 90949 w 213732"/>
                <a:gd name="connsiteY18" fmla="*/ 143114 h 282909"/>
                <a:gd name="connsiteX19" fmla="*/ 90539 w 213732"/>
                <a:gd name="connsiteY19" fmla="*/ 147201 h 282909"/>
                <a:gd name="connsiteX20" fmla="*/ 89757 w 213732"/>
                <a:gd name="connsiteY20" fmla="*/ 161358 h 282909"/>
                <a:gd name="connsiteX21" fmla="*/ 89078 w 213732"/>
                <a:gd name="connsiteY21" fmla="*/ 166252 h 282909"/>
                <a:gd name="connsiteX22" fmla="*/ 86593 w 213732"/>
                <a:gd name="connsiteY22" fmla="*/ 180229 h 282909"/>
                <a:gd name="connsiteX23" fmla="*/ 84517 w 213732"/>
                <a:gd name="connsiteY23" fmla="*/ 189107 h 282909"/>
                <a:gd name="connsiteX24" fmla="*/ 81955 w 213732"/>
                <a:gd name="connsiteY24" fmla="*/ 199420 h 282909"/>
                <a:gd name="connsiteX25" fmla="*/ 79559 w 213732"/>
                <a:gd name="connsiteY25" fmla="*/ 207210 h 282909"/>
                <a:gd name="connsiteX26" fmla="*/ 75190 w 213732"/>
                <a:gd name="connsiteY26" fmla="*/ 219701 h 282909"/>
                <a:gd name="connsiteX27" fmla="*/ 73051 w 213732"/>
                <a:gd name="connsiteY27" fmla="*/ 225159 h 282909"/>
                <a:gd name="connsiteX28" fmla="*/ 68170 w 213732"/>
                <a:gd name="connsiteY28" fmla="*/ 230911 h 282909"/>
                <a:gd name="connsiteX29" fmla="*/ 65685 w 213732"/>
                <a:gd name="connsiteY29" fmla="*/ 237317 h 282909"/>
                <a:gd name="connsiteX30" fmla="*/ 62200 w 213732"/>
                <a:gd name="connsiteY30" fmla="*/ 244606 h 282909"/>
                <a:gd name="connsiteX31" fmla="*/ 56486 w 213732"/>
                <a:gd name="connsiteY31" fmla="*/ 249564 h 282909"/>
                <a:gd name="connsiteX32" fmla="*/ 53642 w 213732"/>
                <a:gd name="connsiteY32" fmla="*/ 255394 h 282909"/>
                <a:gd name="connsiteX33" fmla="*/ 48517 w 213732"/>
                <a:gd name="connsiteY33" fmla="*/ 262222 h 282909"/>
                <a:gd name="connsiteX34" fmla="*/ 39946 w 213732"/>
                <a:gd name="connsiteY34" fmla="*/ 271843 h 282909"/>
                <a:gd name="connsiteX35" fmla="*/ 38934 w 213732"/>
                <a:gd name="connsiteY35" fmla="*/ 273406 h 282909"/>
                <a:gd name="connsiteX36" fmla="*/ 26815 w 213732"/>
                <a:gd name="connsiteY36" fmla="*/ 281337 h 282909"/>
                <a:gd name="connsiteX37" fmla="*/ 17578 w 213732"/>
                <a:gd name="connsiteY37" fmla="*/ 256175 h 282909"/>
                <a:gd name="connsiteX38" fmla="*/ 2460 w 213732"/>
                <a:gd name="connsiteY38" fmla="*/ 244453 h 282909"/>
                <a:gd name="connsiteX39" fmla="*/ 1781 w 213732"/>
                <a:gd name="connsiteY39" fmla="*/ 235010 h 282909"/>
                <a:gd name="connsiteX40" fmla="*/ 12235 w 213732"/>
                <a:gd name="connsiteY40" fmla="*/ 226196 h 282909"/>
                <a:gd name="connsiteX41" fmla="*/ 15528 w 213732"/>
                <a:gd name="connsiteY41" fmla="*/ 220085 h 282909"/>
                <a:gd name="connsiteX42" fmla="*/ 20819 w 213732"/>
                <a:gd name="connsiteY42" fmla="*/ 208106 h 282909"/>
                <a:gd name="connsiteX43" fmla="*/ 37474 w 213732"/>
                <a:gd name="connsiteY43" fmla="*/ 181202 h 282909"/>
                <a:gd name="connsiteX44" fmla="*/ 40036 w 213732"/>
                <a:gd name="connsiteY44" fmla="*/ 170313 h 282909"/>
                <a:gd name="connsiteX45" fmla="*/ 40587 w 213732"/>
                <a:gd name="connsiteY45" fmla="*/ 166123 h 282909"/>
                <a:gd name="connsiteX46" fmla="*/ 47377 w 213732"/>
                <a:gd name="connsiteY46" fmla="*/ 129598 h 282909"/>
                <a:gd name="connsiteX47" fmla="*/ 50708 w 213732"/>
                <a:gd name="connsiteY47" fmla="*/ 102976 h 282909"/>
                <a:gd name="connsiteX48" fmla="*/ 51374 w 213732"/>
                <a:gd name="connsiteY48" fmla="*/ 87910 h 282909"/>
                <a:gd name="connsiteX49" fmla="*/ 52566 w 213732"/>
                <a:gd name="connsiteY49" fmla="*/ 49143 h 282909"/>
                <a:gd name="connsiteX50" fmla="*/ 59650 w 213732"/>
                <a:gd name="connsiteY50" fmla="*/ 17114 h 282909"/>
                <a:gd name="connsiteX51" fmla="*/ 81801 w 213732"/>
                <a:gd name="connsiteY51" fmla="*/ 357 h 282909"/>
                <a:gd name="connsiteX52" fmla="*/ 93908 w 213732"/>
                <a:gd name="connsiteY52" fmla="*/ -1335 h 282909"/>
                <a:gd name="connsiteX53" fmla="*/ 105041 w 213732"/>
                <a:gd name="connsiteY53" fmla="*/ 152 h 282909"/>
                <a:gd name="connsiteX54" fmla="*/ 113279 w 213732"/>
                <a:gd name="connsiteY54" fmla="*/ 2150 h 282909"/>
                <a:gd name="connsiteX55" fmla="*/ 119685 w 213732"/>
                <a:gd name="connsiteY55" fmla="*/ 1382 h 282909"/>
                <a:gd name="connsiteX56" fmla="*/ 123771 w 213732"/>
                <a:gd name="connsiteY56" fmla="*/ 638 h 282909"/>
                <a:gd name="connsiteX57" fmla="*/ 144987 w 213732"/>
                <a:gd name="connsiteY57" fmla="*/ 4802 h 282909"/>
                <a:gd name="connsiteX58" fmla="*/ 172878 w 213732"/>
                <a:gd name="connsiteY58" fmla="*/ 9094 h 282909"/>
                <a:gd name="connsiteX59" fmla="*/ 205009 w 213732"/>
                <a:gd name="connsiteY59" fmla="*/ 9901 h 282909"/>
                <a:gd name="connsiteX60" fmla="*/ 208852 w 213732"/>
                <a:gd name="connsiteY60" fmla="*/ 9901 h 282909"/>
                <a:gd name="connsiteX61" fmla="*/ 211184 w 213732"/>
                <a:gd name="connsiteY61" fmla="*/ 14961 h 282909"/>
                <a:gd name="connsiteX62" fmla="*/ 195054 w 213732"/>
                <a:gd name="connsiteY62" fmla="*/ 21483 h 282909"/>
                <a:gd name="connsiteX63" fmla="*/ 161821 w 213732"/>
                <a:gd name="connsiteY63" fmla="*/ 27773 h 282909"/>
                <a:gd name="connsiteX64" fmla="*/ 146307 w 213732"/>
                <a:gd name="connsiteY64" fmla="*/ 51756 h 282909"/>
                <a:gd name="connsiteX65" fmla="*/ 145564 w 213732"/>
                <a:gd name="connsiteY65" fmla="*/ 56509 h 282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213732" h="282909">
                  <a:moveTo>
                    <a:pt x="145564" y="56509"/>
                  </a:moveTo>
                  <a:cubicBezTo>
                    <a:pt x="144283" y="56342"/>
                    <a:pt x="143001" y="56714"/>
                    <a:pt x="141720" y="55228"/>
                  </a:cubicBezTo>
                  <a:cubicBezTo>
                    <a:pt x="138479" y="51385"/>
                    <a:pt x="131779" y="51512"/>
                    <a:pt x="128332" y="55356"/>
                  </a:cubicBezTo>
                  <a:cubicBezTo>
                    <a:pt x="127333" y="56471"/>
                    <a:pt x="126539" y="56637"/>
                    <a:pt x="125680" y="55471"/>
                  </a:cubicBezTo>
                  <a:cubicBezTo>
                    <a:pt x="124169" y="53473"/>
                    <a:pt x="122644" y="52973"/>
                    <a:pt x="120556" y="54779"/>
                  </a:cubicBezTo>
                  <a:cubicBezTo>
                    <a:pt x="119339" y="55817"/>
                    <a:pt x="117917" y="55894"/>
                    <a:pt x="117084" y="54100"/>
                  </a:cubicBezTo>
                  <a:cubicBezTo>
                    <a:pt x="116123" y="52038"/>
                    <a:pt x="114291" y="51807"/>
                    <a:pt x="112331" y="51692"/>
                  </a:cubicBezTo>
                  <a:cubicBezTo>
                    <a:pt x="106322" y="51320"/>
                    <a:pt x="100378" y="52115"/>
                    <a:pt x="94395" y="52704"/>
                  </a:cubicBezTo>
                  <a:cubicBezTo>
                    <a:pt x="92038" y="52935"/>
                    <a:pt x="87848" y="57367"/>
                    <a:pt x="87720" y="59904"/>
                  </a:cubicBezTo>
                  <a:cubicBezTo>
                    <a:pt x="87579" y="62735"/>
                    <a:pt x="87246" y="65554"/>
                    <a:pt x="86695" y="68334"/>
                  </a:cubicBezTo>
                  <a:cubicBezTo>
                    <a:pt x="86375" y="69410"/>
                    <a:pt x="86375" y="70538"/>
                    <a:pt x="86695" y="71614"/>
                  </a:cubicBezTo>
                  <a:cubicBezTo>
                    <a:pt x="88476" y="75726"/>
                    <a:pt x="87297" y="79992"/>
                    <a:pt x="87528" y="84169"/>
                  </a:cubicBezTo>
                  <a:cubicBezTo>
                    <a:pt x="87643" y="86065"/>
                    <a:pt x="87528" y="88012"/>
                    <a:pt x="88514" y="89691"/>
                  </a:cubicBezTo>
                  <a:cubicBezTo>
                    <a:pt x="89347" y="91215"/>
                    <a:pt x="89501" y="93022"/>
                    <a:pt x="88963" y="94674"/>
                  </a:cubicBezTo>
                  <a:cubicBezTo>
                    <a:pt x="88181" y="98223"/>
                    <a:pt x="87899" y="101874"/>
                    <a:pt x="89667" y="105308"/>
                  </a:cubicBezTo>
                  <a:cubicBezTo>
                    <a:pt x="90487" y="107204"/>
                    <a:pt x="90628" y="109318"/>
                    <a:pt x="90039" y="111304"/>
                  </a:cubicBezTo>
                  <a:cubicBezTo>
                    <a:pt x="89181" y="115505"/>
                    <a:pt x="88758" y="119720"/>
                    <a:pt x="90821" y="123782"/>
                  </a:cubicBezTo>
                  <a:cubicBezTo>
                    <a:pt x="91512" y="125229"/>
                    <a:pt x="91551" y="126895"/>
                    <a:pt x="90949" y="128381"/>
                  </a:cubicBezTo>
                  <a:cubicBezTo>
                    <a:pt x="89270" y="133301"/>
                    <a:pt x="88668" y="138195"/>
                    <a:pt x="90949" y="143114"/>
                  </a:cubicBezTo>
                  <a:cubicBezTo>
                    <a:pt x="91448" y="144472"/>
                    <a:pt x="91295" y="145971"/>
                    <a:pt x="90539" y="147201"/>
                  </a:cubicBezTo>
                  <a:cubicBezTo>
                    <a:pt x="88514" y="151813"/>
                    <a:pt x="87425" y="156528"/>
                    <a:pt x="89757" y="161358"/>
                  </a:cubicBezTo>
                  <a:cubicBezTo>
                    <a:pt x="90667" y="163241"/>
                    <a:pt x="89975" y="164753"/>
                    <a:pt x="89078" y="166252"/>
                  </a:cubicBezTo>
                  <a:cubicBezTo>
                    <a:pt x="86452" y="170403"/>
                    <a:pt x="85555" y="175425"/>
                    <a:pt x="86593" y="180229"/>
                  </a:cubicBezTo>
                  <a:cubicBezTo>
                    <a:pt x="87259" y="183355"/>
                    <a:pt x="86490" y="186609"/>
                    <a:pt x="84517" y="189107"/>
                  </a:cubicBezTo>
                  <a:cubicBezTo>
                    <a:pt x="82301" y="192054"/>
                    <a:pt x="81379" y="195782"/>
                    <a:pt x="81955" y="199420"/>
                  </a:cubicBezTo>
                  <a:cubicBezTo>
                    <a:pt x="82455" y="202252"/>
                    <a:pt x="81558" y="205147"/>
                    <a:pt x="79559" y="207210"/>
                  </a:cubicBezTo>
                  <a:cubicBezTo>
                    <a:pt x="76344" y="210784"/>
                    <a:pt x="74435" y="214769"/>
                    <a:pt x="75190" y="219701"/>
                  </a:cubicBezTo>
                  <a:cubicBezTo>
                    <a:pt x="75562" y="221776"/>
                    <a:pt x="74729" y="223890"/>
                    <a:pt x="73051" y="225159"/>
                  </a:cubicBezTo>
                  <a:cubicBezTo>
                    <a:pt x="71245" y="226914"/>
                    <a:pt x="69605" y="228848"/>
                    <a:pt x="68170" y="230911"/>
                  </a:cubicBezTo>
                  <a:cubicBezTo>
                    <a:pt x="66530" y="232641"/>
                    <a:pt x="65646" y="234934"/>
                    <a:pt x="65685" y="237317"/>
                  </a:cubicBezTo>
                  <a:cubicBezTo>
                    <a:pt x="65928" y="240199"/>
                    <a:pt x="64596" y="242979"/>
                    <a:pt x="62200" y="244606"/>
                  </a:cubicBezTo>
                  <a:cubicBezTo>
                    <a:pt x="60163" y="246067"/>
                    <a:pt x="58664" y="248168"/>
                    <a:pt x="56486" y="249564"/>
                  </a:cubicBezTo>
                  <a:cubicBezTo>
                    <a:pt x="54308" y="250961"/>
                    <a:pt x="54257" y="253331"/>
                    <a:pt x="53642" y="255394"/>
                  </a:cubicBezTo>
                  <a:cubicBezTo>
                    <a:pt x="52988" y="258302"/>
                    <a:pt x="51118" y="260787"/>
                    <a:pt x="48517" y="262222"/>
                  </a:cubicBezTo>
                  <a:cubicBezTo>
                    <a:pt x="44674" y="264349"/>
                    <a:pt x="41112" y="267116"/>
                    <a:pt x="39946" y="271843"/>
                  </a:cubicBezTo>
                  <a:cubicBezTo>
                    <a:pt x="39793" y="272458"/>
                    <a:pt x="39434" y="273009"/>
                    <a:pt x="38934" y="273406"/>
                  </a:cubicBezTo>
                  <a:cubicBezTo>
                    <a:pt x="35027" y="276251"/>
                    <a:pt x="31657" y="279940"/>
                    <a:pt x="26815" y="281337"/>
                  </a:cubicBezTo>
                  <a:cubicBezTo>
                    <a:pt x="26174" y="272048"/>
                    <a:pt x="23958" y="263542"/>
                    <a:pt x="17578" y="256175"/>
                  </a:cubicBezTo>
                  <a:cubicBezTo>
                    <a:pt x="13388" y="251281"/>
                    <a:pt x="8251" y="247284"/>
                    <a:pt x="2460" y="244453"/>
                  </a:cubicBezTo>
                  <a:cubicBezTo>
                    <a:pt x="-2728" y="241890"/>
                    <a:pt x="-2946" y="238572"/>
                    <a:pt x="1781" y="235010"/>
                  </a:cubicBezTo>
                  <a:cubicBezTo>
                    <a:pt x="5496" y="232359"/>
                    <a:pt x="8994" y="229412"/>
                    <a:pt x="12235" y="226196"/>
                  </a:cubicBezTo>
                  <a:cubicBezTo>
                    <a:pt x="13952" y="224569"/>
                    <a:pt x="15118" y="222417"/>
                    <a:pt x="15528" y="220085"/>
                  </a:cubicBezTo>
                  <a:cubicBezTo>
                    <a:pt x="16309" y="215730"/>
                    <a:pt x="18129" y="211617"/>
                    <a:pt x="20819" y="208106"/>
                  </a:cubicBezTo>
                  <a:cubicBezTo>
                    <a:pt x="27058" y="199587"/>
                    <a:pt x="32631" y="190593"/>
                    <a:pt x="37474" y="181202"/>
                  </a:cubicBezTo>
                  <a:cubicBezTo>
                    <a:pt x="39331" y="177885"/>
                    <a:pt x="40215" y="174105"/>
                    <a:pt x="40036" y="170313"/>
                  </a:cubicBezTo>
                  <a:cubicBezTo>
                    <a:pt x="39985" y="168891"/>
                    <a:pt x="40164" y="167481"/>
                    <a:pt x="40587" y="166123"/>
                  </a:cubicBezTo>
                  <a:cubicBezTo>
                    <a:pt x="43585" y="154094"/>
                    <a:pt x="45852" y="141897"/>
                    <a:pt x="47377" y="129598"/>
                  </a:cubicBezTo>
                  <a:cubicBezTo>
                    <a:pt x="48658" y="120758"/>
                    <a:pt x="50106" y="111931"/>
                    <a:pt x="50708" y="102976"/>
                  </a:cubicBezTo>
                  <a:cubicBezTo>
                    <a:pt x="51041" y="97954"/>
                    <a:pt x="51413" y="92932"/>
                    <a:pt x="51374" y="87910"/>
                  </a:cubicBezTo>
                  <a:cubicBezTo>
                    <a:pt x="51259" y="74970"/>
                    <a:pt x="52373" y="62082"/>
                    <a:pt x="52566" y="49143"/>
                  </a:cubicBezTo>
                  <a:cubicBezTo>
                    <a:pt x="52732" y="38150"/>
                    <a:pt x="55730" y="27440"/>
                    <a:pt x="59650" y="17114"/>
                  </a:cubicBezTo>
                  <a:cubicBezTo>
                    <a:pt x="63571" y="6788"/>
                    <a:pt x="71424" y="2150"/>
                    <a:pt x="81801" y="357"/>
                  </a:cubicBezTo>
                  <a:cubicBezTo>
                    <a:pt x="85824" y="-335"/>
                    <a:pt x="89898" y="-463"/>
                    <a:pt x="93908" y="-1335"/>
                  </a:cubicBezTo>
                  <a:cubicBezTo>
                    <a:pt x="97649" y="-2129"/>
                    <a:pt x="101377" y="-758"/>
                    <a:pt x="105041" y="152"/>
                  </a:cubicBezTo>
                  <a:cubicBezTo>
                    <a:pt x="107783" y="830"/>
                    <a:pt x="110499" y="1638"/>
                    <a:pt x="113279" y="2150"/>
                  </a:cubicBezTo>
                  <a:cubicBezTo>
                    <a:pt x="115431" y="2688"/>
                    <a:pt x="117712" y="2407"/>
                    <a:pt x="119685" y="1382"/>
                  </a:cubicBezTo>
                  <a:cubicBezTo>
                    <a:pt x="120876" y="561"/>
                    <a:pt x="122362" y="292"/>
                    <a:pt x="123771" y="638"/>
                  </a:cubicBezTo>
                  <a:cubicBezTo>
                    <a:pt x="130766" y="2419"/>
                    <a:pt x="137838" y="3803"/>
                    <a:pt x="144987" y="4802"/>
                  </a:cubicBezTo>
                  <a:cubicBezTo>
                    <a:pt x="154250" y="6378"/>
                    <a:pt x="163538" y="7864"/>
                    <a:pt x="172878" y="9094"/>
                  </a:cubicBezTo>
                  <a:cubicBezTo>
                    <a:pt x="183601" y="10503"/>
                    <a:pt x="194311" y="9491"/>
                    <a:pt x="205009" y="9901"/>
                  </a:cubicBezTo>
                  <a:cubicBezTo>
                    <a:pt x="206290" y="9901"/>
                    <a:pt x="207571" y="9798"/>
                    <a:pt x="208852" y="9901"/>
                  </a:cubicBezTo>
                  <a:cubicBezTo>
                    <a:pt x="212196" y="10311"/>
                    <a:pt x="212990" y="12105"/>
                    <a:pt x="211184" y="14961"/>
                  </a:cubicBezTo>
                  <a:cubicBezTo>
                    <a:pt x="207276" y="21137"/>
                    <a:pt x="202408" y="23174"/>
                    <a:pt x="195054" y="21483"/>
                  </a:cubicBezTo>
                  <a:cubicBezTo>
                    <a:pt x="183037" y="18715"/>
                    <a:pt x="171853" y="20483"/>
                    <a:pt x="161821" y="27773"/>
                  </a:cubicBezTo>
                  <a:cubicBezTo>
                    <a:pt x="153661" y="33384"/>
                    <a:pt x="148088" y="42019"/>
                    <a:pt x="146307" y="51756"/>
                  </a:cubicBezTo>
                  <a:cubicBezTo>
                    <a:pt x="146217" y="53447"/>
                    <a:pt x="145333" y="54869"/>
                    <a:pt x="145564" y="56509"/>
                  </a:cubicBezTo>
                  <a:close/>
                </a:path>
              </a:pathLst>
            </a:custGeom>
            <a:solidFill>
              <a:srgbClr val="020202"/>
            </a:solidFill>
            <a:ln w="1280" cap="flat">
              <a:noFill/>
              <a:prstDash val="solid"/>
              <a:miter/>
            </a:ln>
          </p:spPr>
          <p:txBody>
            <a:bodyPr rtlCol="0" anchor="ctr"/>
            <a:lstStyle/>
            <a:p>
              <a:endParaRPr lang="es-CO"/>
            </a:p>
          </p:txBody>
        </p:sp>
        <p:sp>
          <p:nvSpPr>
            <p:cNvPr id="226" name="Freeform: Shape 225">
              <a:extLst>
                <a:ext uri="{FF2B5EF4-FFF2-40B4-BE49-F238E27FC236}">
                  <a16:creationId xmlns:a16="http://schemas.microsoft.com/office/drawing/2014/main" id="{97BD7652-8FB6-DD1D-42BA-3EC3A807680E}"/>
                </a:ext>
              </a:extLst>
            </p:cNvPr>
            <p:cNvSpPr/>
            <p:nvPr/>
          </p:nvSpPr>
          <p:spPr>
            <a:xfrm>
              <a:off x="-1758663" y="-50152"/>
              <a:ext cx="113809" cy="120421"/>
            </a:xfrm>
            <a:custGeom>
              <a:avLst/>
              <a:gdLst>
                <a:gd name="connsiteX0" fmla="*/ 102948 w 113809"/>
                <a:gd name="connsiteY0" fmla="*/ 107248 h 120421"/>
                <a:gd name="connsiteX1" fmla="*/ 100489 w 113809"/>
                <a:gd name="connsiteY1" fmla="*/ 112475 h 120421"/>
                <a:gd name="connsiteX2" fmla="*/ 94916 w 113809"/>
                <a:gd name="connsiteY2" fmla="*/ 113231 h 120421"/>
                <a:gd name="connsiteX3" fmla="*/ 63822 w 113809"/>
                <a:gd name="connsiteY3" fmla="*/ 118483 h 120421"/>
                <a:gd name="connsiteX4" fmla="*/ 38981 w 113809"/>
                <a:gd name="connsiteY4" fmla="*/ 116459 h 120421"/>
                <a:gd name="connsiteX5" fmla="*/ 24261 w 113809"/>
                <a:gd name="connsiteY5" fmla="*/ 113218 h 120421"/>
                <a:gd name="connsiteX6" fmla="*/ 19418 w 113809"/>
                <a:gd name="connsiteY6" fmla="*/ 108362 h 120421"/>
                <a:gd name="connsiteX7" fmla="*/ 16599 w 113809"/>
                <a:gd name="connsiteY7" fmla="*/ 103020 h 120421"/>
                <a:gd name="connsiteX8" fmla="*/ 6940 w 113809"/>
                <a:gd name="connsiteY8" fmla="*/ 102277 h 120421"/>
                <a:gd name="connsiteX9" fmla="*/ 4377 w 113809"/>
                <a:gd name="connsiteY9" fmla="*/ 105044 h 120421"/>
                <a:gd name="connsiteX10" fmla="*/ 1520 w 113809"/>
                <a:gd name="connsiteY10" fmla="*/ 107068 h 120421"/>
                <a:gd name="connsiteX11" fmla="*/ -1413 w 113809"/>
                <a:gd name="connsiteY11" fmla="*/ 103776 h 120421"/>
                <a:gd name="connsiteX12" fmla="*/ -1606 w 113809"/>
                <a:gd name="connsiteY12" fmla="*/ 101418 h 120421"/>
                <a:gd name="connsiteX13" fmla="*/ 2430 w 113809"/>
                <a:gd name="connsiteY13" fmla="*/ 65675 h 120421"/>
                <a:gd name="connsiteX14" fmla="*/ 18162 w 113809"/>
                <a:gd name="connsiteY14" fmla="*/ 21718 h 120421"/>
                <a:gd name="connsiteX15" fmla="*/ 49128 w 113809"/>
                <a:gd name="connsiteY15" fmla="*/ 298 h 120421"/>
                <a:gd name="connsiteX16" fmla="*/ 99092 w 113809"/>
                <a:gd name="connsiteY16" fmla="*/ 16 h 120421"/>
                <a:gd name="connsiteX17" fmla="*/ 103230 w 113809"/>
                <a:gd name="connsiteY17" fmla="*/ 964 h 120421"/>
                <a:gd name="connsiteX18" fmla="*/ 111801 w 113809"/>
                <a:gd name="connsiteY18" fmla="*/ 15479 h 120421"/>
                <a:gd name="connsiteX19" fmla="*/ 110033 w 113809"/>
                <a:gd name="connsiteY19" fmla="*/ 24281 h 120421"/>
                <a:gd name="connsiteX20" fmla="*/ 106190 w 113809"/>
                <a:gd name="connsiteY20" fmla="*/ 59576 h 120421"/>
                <a:gd name="connsiteX21" fmla="*/ 105037 w 113809"/>
                <a:gd name="connsiteY21" fmla="*/ 80356 h 120421"/>
                <a:gd name="connsiteX22" fmla="*/ 102948 w 113809"/>
                <a:gd name="connsiteY22" fmla="*/ 107248 h 120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3809" h="120421">
                  <a:moveTo>
                    <a:pt x="102948" y="107248"/>
                  </a:moveTo>
                  <a:cubicBezTo>
                    <a:pt x="101027" y="108529"/>
                    <a:pt x="102948" y="111680"/>
                    <a:pt x="100489" y="112475"/>
                  </a:cubicBezTo>
                  <a:cubicBezTo>
                    <a:pt x="98657" y="112859"/>
                    <a:pt x="96786" y="113115"/>
                    <a:pt x="94916" y="113231"/>
                  </a:cubicBezTo>
                  <a:cubicBezTo>
                    <a:pt x="84551" y="114999"/>
                    <a:pt x="74238" y="117164"/>
                    <a:pt x="63822" y="118483"/>
                  </a:cubicBezTo>
                  <a:cubicBezTo>
                    <a:pt x="55508" y="119534"/>
                    <a:pt x="47168" y="118150"/>
                    <a:pt x="38981" y="116459"/>
                  </a:cubicBezTo>
                  <a:cubicBezTo>
                    <a:pt x="34061" y="115447"/>
                    <a:pt x="29219" y="114025"/>
                    <a:pt x="24261" y="113218"/>
                  </a:cubicBezTo>
                  <a:cubicBezTo>
                    <a:pt x="21647" y="113077"/>
                    <a:pt x="19546" y="110976"/>
                    <a:pt x="19418" y="108362"/>
                  </a:cubicBezTo>
                  <a:cubicBezTo>
                    <a:pt x="19085" y="106325"/>
                    <a:pt x="18098" y="104442"/>
                    <a:pt x="16599" y="103020"/>
                  </a:cubicBezTo>
                  <a:cubicBezTo>
                    <a:pt x="13691" y="100035"/>
                    <a:pt x="10194" y="99702"/>
                    <a:pt x="6940" y="102277"/>
                  </a:cubicBezTo>
                  <a:cubicBezTo>
                    <a:pt x="5953" y="103071"/>
                    <a:pt x="5095" y="104006"/>
                    <a:pt x="4377" y="105044"/>
                  </a:cubicBezTo>
                  <a:cubicBezTo>
                    <a:pt x="3634" y="106095"/>
                    <a:pt x="3096" y="107389"/>
                    <a:pt x="1520" y="107068"/>
                  </a:cubicBezTo>
                  <a:cubicBezTo>
                    <a:pt x="-94" y="106774"/>
                    <a:pt x="-1311" y="105416"/>
                    <a:pt x="-1413" y="103776"/>
                  </a:cubicBezTo>
                  <a:cubicBezTo>
                    <a:pt x="-1516" y="102994"/>
                    <a:pt x="-1542" y="102200"/>
                    <a:pt x="-1606" y="101418"/>
                  </a:cubicBezTo>
                  <a:cubicBezTo>
                    <a:pt x="-324" y="89491"/>
                    <a:pt x="316" y="77448"/>
                    <a:pt x="2430" y="65675"/>
                  </a:cubicBezTo>
                  <a:cubicBezTo>
                    <a:pt x="5056" y="50211"/>
                    <a:pt x="10386" y="35337"/>
                    <a:pt x="18162" y="21718"/>
                  </a:cubicBezTo>
                  <a:cubicBezTo>
                    <a:pt x="25068" y="9881"/>
                    <a:pt x="35701" y="3078"/>
                    <a:pt x="49128" y="298"/>
                  </a:cubicBezTo>
                  <a:cubicBezTo>
                    <a:pt x="65783" y="-3136"/>
                    <a:pt x="82437" y="-983"/>
                    <a:pt x="99092" y="16"/>
                  </a:cubicBezTo>
                  <a:cubicBezTo>
                    <a:pt x="100501" y="170"/>
                    <a:pt x="101898" y="490"/>
                    <a:pt x="103230" y="964"/>
                  </a:cubicBezTo>
                  <a:cubicBezTo>
                    <a:pt x="110482" y="3219"/>
                    <a:pt x="113339" y="8062"/>
                    <a:pt x="111801" y="15479"/>
                  </a:cubicBezTo>
                  <a:cubicBezTo>
                    <a:pt x="111199" y="18413"/>
                    <a:pt x="110597" y="21347"/>
                    <a:pt x="110033" y="24281"/>
                  </a:cubicBezTo>
                  <a:cubicBezTo>
                    <a:pt x="107791" y="35952"/>
                    <a:pt x="107471" y="47816"/>
                    <a:pt x="106190" y="59576"/>
                  </a:cubicBezTo>
                  <a:cubicBezTo>
                    <a:pt x="105485" y="66430"/>
                    <a:pt x="105088" y="73400"/>
                    <a:pt x="105037" y="80356"/>
                  </a:cubicBezTo>
                  <a:cubicBezTo>
                    <a:pt x="104947" y="89363"/>
                    <a:pt x="104255" y="98344"/>
                    <a:pt x="102948" y="107248"/>
                  </a:cubicBezTo>
                  <a:close/>
                </a:path>
              </a:pathLst>
            </a:custGeom>
            <a:solidFill>
              <a:srgbClr val="E752BE"/>
            </a:solidFill>
            <a:ln w="1280" cap="flat">
              <a:noFill/>
              <a:prstDash val="solid"/>
              <a:miter/>
            </a:ln>
          </p:spPr>
          <p:txBody>
            <a:bodyPr rtlCol="0" anchor="ctr"/>
            <a:lstStyle/>
            <a:p>
              <a:endParaRPr lang="es-CO"/>
            </a:p>
          </p:txBody>
        </p:sp>
        <p:sp>
          <p:nvSpPr>
            <p:cNvPr id="227" name="Freeform: Shape 226">
              <a:extLst>
                <a:ext uri="{FF2B5EF4-FFF2-40B4-BE49-F238E27FC236}">
                  <a16:creationId xmlns:a16="http://schemas.microsoft.com/office/drawing/2014/main" id="{C6B467C4-47F8-622F-DD1C-957C795B4125}"/>
                </a:ext>
              </a:extLst>
            </p:cNvPr>
            <p:cNvSpPr/>
            <p:nvPr/>
          </p:nvSpPr>
          <p:spPr>
            <a:xfrm>
              <a:off x="-1587733" y="328195"/>
              <a:ext cx="29569" cy="360679"/>
            </a:xfrm>
            <a:custGeom>
              <a:avLst/>
              <a:gdLst>
                <a:gd name="connsiteX0" fmla="*/ 355 w 29569"/>
                <a:gd name="connsiteY0" fmla="*/ -1573 h 360679"/>
                <a:gd name="connsiteX1" fmla="*/ -106 w 29569"/>
                <a:gd name="connsiteY1" fmla="*/ 24050 h 360679"/>
                <a:gd name="connsiteX2" fmla="*/ 855 w 29569"/>
                <a:gd name="connsiteY2" fmla="*/ 48174 h 360679"/>
                <a:gd name="connsiteX3" fmla="*/ 1111 w 29569"/>
                <a:gd name="connsiteY3" fmla="*/ 50044 h 360679"/>
                <a:gd name="connsiteX4" fmla="*/ 2238 w 29569"/>
                <a:gd name="connsiteY4" fmla="*/ 77012 h 360679"/>
                <a:gd name="connsiteX5" fmla="*/ 3366 w 29569"/>
                <a:gd name="connsiteY5" fmla="*/ 115857 h 360679"/>
                <a:gd name="connsiteX6" fmla="*/ 6197 w 29569"/>
                <a:gd name="connsiteY6" fmla="*/ 164066 h 360679"/>
                <a:gd name="connsiteX7" fmla="*/ 8977 w 29569"/>
                <a:gd name="connsiteY7" fmla="*/ 199938 h 360679"/>
                <a:gd name="connsiteX8" fmla="*/ 15114 w 29569"/>
                <a:gd name="connsiteY8" fmla="*/ 246815 h 360679"/>
                <a:gd name="connsiteX9" fmla="*/ 20341 w 29569"/>
                <a:gd name="connsiteY9" fmla="*/ 281893 h 360679"/>
                <a:gd name="connsiteX10" fmla="*/ 22288 w 29569"/>
                <a:gd name="connsiteY10" fmla="*/ 306888 h 360679"/>
                <a:gd name="connsiteX11" fmla="*/ 24428 w 29569"/>
                <a:gd name="connsiteY11" fmla="*/ 328090 h 360679"/>
                <a:gd name="connsiteX12" fmla="*/ 25401 w 29569"/>
                <a:gd name="connsiteY12" fmla="*/ 339403 h 360679"/>
                <a:gd name="connsiteX13" fmla="*/ 27964 w 29569"/>
                <a:gd name="connsiteY13" fmla="*/ 359107 h 360679"/>
                <a:gd name="connsiteX14" fmla="*/ 25645 w 29569"/>
                <a:gd name="connsiteY14" fmla="*/ 350139 h 360679"/>
                <a:gd name="connsiteX15" fmla="*/ 24082 w 29569"/>
                <a:gd name="connsiteY15" fmla="*/ 335649 h 360679"/>
                <a:gd name="connsiteX16" fmla="*/ 22980 w 29569"/>
                <a:gd name="connsiteY16" fmla="*/ 325823 h 360679"/>
                <a:gd name="connsiteX17" fmla="*/ 20136 w 29569"/>
                <a:gd name="connsiteY17" fmla="*/ 294870 h 360679"/>
                <a:gd name="connsiteX18" fmla="*/ 15806 w 29569"/>
                <a:gd name="connsiteY18" fmla="*/ 266519 h 360679"/>
                <a:gd name="connsiteX19" fmla="*/ 12616 w 29569"/>
                <a:gd name="connsiteY19" fmla="*/ 244163 h 360679"/>
                <a:gd name="connsiteX20" fmla="*/ 10374 w 29569"/>
                <a:gd name="connsiteY20" fmla="*/ 229276 h 360679"/>
                <a:gd name="connsiteX21" fmla="*/ 7927 w 29569"/>
                <a:gd name="connsiteY21" fmla="*/ 207778 h 360679"/>
                <a:gd name="connsiteX22" fmla="*/ 6722 w 29569"/>
                <a:gd name="connsiteY22" fmla="*/ 197529 h 360679"/>
                <a:gd name="connsiteX23" fmla="*/ 5159 w 29569"/>
                <a:gd name="connsiteY23" fmla="*/ 182079 h 360679"/>
                <a:gd name="connsiteX24" fmla="*/ 5082 w 29569"/>
                <a:gd name="connsiteY24" fmla="*/ 181131 h 360679"/>
                <a:gd name="connsiteX25" fmla="*/ 3801 w 29569"/>
                <a:gd name="connsiteY25" fmla="*/ 158070 h 360679"/>
                <a:gd name="connsiteX26" fmla="*/ 2238 w 29569"/>
                <a:gd name="connsiteY26" fmla="*/ 136470 h 360679"/>
                <a:gd name="connsiteX27" fmla="*/ 2238 w 29569"/>
                <a:gd name="connsiteY27" fmla="*/ 135535 h 360679"/>
                <a:gd name="connsiteX28" fmla="*/ 1060 w 29569"/>
                <a:gd name="connsiteY28" fmla="*/ 111488 h 360679"/>
                <a:gd name="connsiteX29" fmla="*/ 176 w 29569"/>
                <a:gd name="connsiteY29" fmla="*/ 69415 h 360679"/>
                <a:gd name="connsiteX30" fmla="*/ -1426 w 29569"/>
                <a:gd name="connsiteY30" fmla="*/ 26035 h 360679"/>
                <a:gd name="connsiteX31" fmla="*/ -619 w 29569"/>
                <a:gd name="connsiteY31" fmla="*/ 1002 h 360679"/>
                <a:gd name="connsiteX32" fmla="*/ 355 w 29569"/>
                <a:gd name="connsiteY32" fmla="*/ -1573 h 36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9569" h="360679">
                  <a:moveTo>
                    <a:pt x="355" y="-1573"/>
                  </a:moveTo>
                  <a:cubicBezTo>
                    <a:pt x="278" y="6959"/>
                    <a:pt x="-132" y="15492"/>
                    <a:pt x="-106" y="24050"/>
                  </a:cubicBezTo>
                  <a:cubicBezTo>
                    <a:pt x="-106" y="32070"/>
                    <a:pt x="-247" y="40167"/>
                    <a:pt x="855" y="48174"/>
                  </a:cubicBezTo>
                  <a:cubicBezTo>
                    <a:pt x="996" y="48789"/>
                    <a:pt x="1073" y="49416"/>
                    <a:pt x="1111" y="50044"/>
                  </a:cubicBezTo>
                  <a:cubicBezTo>
                    <a:pt x="906" y="59012"/>
                    <a:pt x="2533" y="67980"/>
                    <a:pt x="2238" y="77012"/>
                  </a:cubicBezTo>
                  <a:cubicBezTo>
                    <a:pt x="1816" y="89990"/>
                    <a:pt x="2674" y="102930"/>
                    <a:pt x="3366" y="115857"/>
                  </a:cubicBezTo>
                  <a:cubicBezTo>
                    <a:pt x="4224" y="131935"/>
                    <a:pt x="5300" y="147988"/>
                    <a:pt x="6197" y="164066"/>
                  </a:cubicBezTo>
                  <a:cubicBezTo>
                    <a:pt x="6876" y="176019"/>
                    <a:pt x="7799" y="187985"/>
                    <a:pt x="8977" y="199938"/>
                  </a:cubicBezTo>
                  <a:cubicBezTo>
                    <a:pt x="10502" y="215632"/>
                    <a:pt x="12552" y="231262"/>
                    <a:pt x="15114" y="246815"/>
                  </a:cubicBezTo>
                  <a:cubicBezTo>
                    <a:pt x="17061" y="258473"/>
                    <a:pt x="18470" y="270221"/>
                    <a:pt x="20341" y="281893"/>
                  </a:cubicBezTo>
                  <a:cubicBezTo>
                    <a:pt x="21455" y="290182"/>
                    <a:pt x="22096" y="298522"/>
                    <a:pt x="22288" y="306888"/>
                  </a:cubicBezTo>
                  <a:cubicBezTo>
                    <a:pt x="22621" y="313972"/>
                    <a:pt x="23416" y="321057"/>
                    <a:pt x="24428" y="328090"/>
                  </a:cubicBezTo>
                  <a:cubicBezTo>
                    <a:pt x="24979" y="331857"/>
                    <a:pt x="25094" y="335649"/>
                    <a:pt x="25401" y="339403"/>
                  </a:cubicBezTo>
                  <a:cubicBezTo>
                    <a:pt x="25927" y="346026"/>
                    <a:pt x="27349" y="352509"/>
                    <a:pt x="27964" y="359107"/>
                  </a:cubicBezTo>
                  <a:cubicBezTo>
                    <a:pt x="25875" y="356481"/>
                    <a:pt x="26157" y="353239"/>
                    <a:pt x="25645" y="350139"/>
                  </a:cubicBezTo>
                  <a:cubicBezTo>
                    <a:pt x="24825" y="345348"/>
                    <a:pt x="23838" y="340531"/>
                    <a:pt x="24082" y="335649"/>
                  </a:cubicBezTo>
                  <a:cubicBezTo>
                    <a:pt x="24043" y="332344"/>
                    <a:pt x="23672" y="329051"/>
                    <a:pt x="22980" y="325823"/>
                  </a:cubicBezTo>
                  <a:cubicBezTo>
                    <a:pt x="21404" y="315574"/>
                    <a:pt x="21391" y="305145"/>
                    <a:pt x="20136" y="294870"/>
                  </a:cubicBezTo>
                  <a:cubicBezTo>
                    <a:pt x="18970" y="285377"/>
                    <a:pt x="17215" y="275974"/>
                    <a:pt x="15806" y="266519"/>
                  </a:cubicBezTo>
                  <a:cubicBezTo>
                    <a:pt x="14678" y="259075"/>
                    <a:pt x="13705" y="251606"/>
                    <a:pt x="12616" y="244163"/>
                  </a:cubicBezTo>
                  <a:cubicBezTo>
                    <a:pt x="11898" y="239192"/>
                    <a:pt x="11014" y="234247"/>
                    <a:pt x="10374" y="229276"/>
                  </a:cubicBezTo>
                  <a:cubicBezTo>
                    <a:pt x="9451" y="222127"/>
                    <a:pt x="8055" y="215017"/>
                    <a:pt x="7927" y="207778"/>
                  </a:cubicBezTo>
                  <a:cubicBezTo>
                    <a:pt x="7773" y="204332"/>
                    <a:pt x="7376" y="200911"/>
                    <a:pt x="6722" y="197529"/>
                  </a:cubicBezTo>
                  <a:cubicBezTo>
                    <a:pt x="5864" y="192405"/>
                    <a:pt x="6722" y="187101"/>
                    <a:pt x="5159" y="182079"/>
                  </a:cubicBezTo>
                  <a:cubicBezTo>
                    <a:pt x="5070" y="181771"/>
                    <a:pt x="5044" y="181451"/>
                    <a:pt x="5082" y="181131"/>
                  </a:cubicBezTo>
                  <a:cubicBezTo>
                    <a:pt x="5595" y="173444"/>
                    <a:pt x="4416" y="165757"/>
                    <a:pt x="3801" y="158070"/>
                  </a:cubicBezTo>
                  <a:cubicBezTo>
                    <a:pt x="3276" y="150883"/>
                    <a:pt x="3942" y="143580"/>
                    <a:pt x="2238" y="136470"/>
                  </a:cubicBezTo>
                  <a:cubicBezTo>
                    <a:pt x="2200" y="136163"/>
                    <a:pt x="2200" y="135842"/>
                    <a:pt x="2238" y="135535"/>
                  </a:cubicBezTo>
                  <a:cubicBezTo>
                    <a:pt x="2840" y="127477"/>
                    <a:pt x="1662" y="119457"/>
                    <a:pt x="1060" y="111488"/>
                  </a:cubicBezTo>
                  <a:cubicBezTo>
                    <a:pt x="9" y="97395"/>
                    <a:pt x="1060" y="83405"/>
                    <a:pt x="176" y="69415"/>
                  </a:cubicBezTo>
                  <a:cubicBezTo>
                    <a:pt x="-760" y="54951"/>
                    <a:pt x="-2092" y="40500"/>
                    <a:pt x="-1426" y="26035"/>
                  </a:cubicBezTo>
                  <a:cubicBezTo>
                    <a:pt x="-1041" y="17683"/>
                    <a:pt x="-708" y="9381"/>
                    <a:pt x="-619" y="1002"/>
                  </a:cubicBezTo>
                  <a:cubicBezTo>
                    <a:pt x="-772" y="29"/>
                    <a:pt x="-401" y="-945"/>
                    <a:pt x="355" y="-1573"/>
                  </a:cubicBezTo>
                  <a:close/>
                </a:path>
              </a:pathLst>
            </a:custGeom>
            <a:solidFill>
              <a:srgbClr val="270000"/>
            </a:solidFill>
            <a:ln w="1280" cap="flat">
              <a:noFill/>
              <a:prstDash val="solid"/>
              <a:miter/>
            </a:ln>
          </p:spPr>
          <p:txBody>
            <a:bodyPr rtlCol="0" anchor="ctr"/>
            <a:lstStyle/>
            <a:p>
              <a:endParaRPr lang="es-CO"/>
            </a:p>
          </p:txBody>
        </p:sp>
        <p:sp>
          <p:nvSpPr>
            <p:cNvPr id="228" name="Freeform: Shape 227">
              <a:extLst>
                <a:ext uri="{FF2B5EF4-FFF2-40B4-BE49-F238E27FC236}">
                  <a16:creationId xmlns:a16="http://schemas.microsoft.com/office/drawing/2014/main" id="{D93F0EA4-F38C-AEA2-3304-177DAE16AAE8}"/>
                </a:ext>
              </a:extLst>
            </p:cNvPr>
            <p:cNvSpPr/>
            <p:nvPr/>
          </p:nvSpPr>
          <p:spPr>
            <a:xfrm>
              <a:off x="-876031" y="196275"/>
              <a:ext cx="925" cy="1883"/>
            </a:xfrm>
            <a:custGeom>
              <a:avLst/>
              <a:gdLst>
                <a:gd name="connsiteX0" fmla="*/ -1595 w 925"/>
                <a:gd name="connsiteY0" fmla="*/ -1573 h 1883"/>
                <a:gd name="connsiteX1" fmla="*/ -711 w 925"/>
                <a:gd name="connsiteY1" fmla="*/ 310 h 1883"/>
                <a:gd name="connsiteX2" fmla="*/ -1595 w 925"/>
                <a:gd name="connsiteY2" fmla="*/ -1573 h 1883"/>
              </a:gdLst>
              <a:ahLst/>
              <a:cxnLst>
                <a:cxn ang="0">
                  <a:pos x="connsiteX0" y="connsiteY0"/>
                </a:cxn>
                <a:cxn ang="0">
                  <a:pos x="connsiteX1" y="connsiteY1"/>
                </a:cxn>
                <a:cxn ang="0">
                  <a:pos x="connsiteX2" y="connsiteY2"/>
                </a:cxn>
              </a:cxnLst>
              <a:rect l="l" t="t" r="r" b="b"/>
              <a:pathLst>
                <a:path w="925" h="1883">
                  <a:moveTo>
                    <a:pt x="-1595" y="-1573"/>
                  </a:moveTo>
                  <a:cubicBezTo>
                    <a:pt x="-928" y="-1202"/>
                    <a:pt x="-570" y="-446"/>
                    <a:pt x="-711" y="310"/>
                  </a:cubicBezTo>
                  <a:cubicBezTo>
                    <a:pt x="-1338" y="-100"/>
                    <a:pt x="-1672" y="-830"/>
                    <a:pt x="-1595" y="-1573"/>
                  </a:cubicBezTo>
                  <a:close/>
                </a:path>
              </a:pathLst>
            </a:custGeom>
            <a:solidFill>
              <a:srgbClr val="020202"/>
            </a:solidFill>
            <a:ln w="1280" cap="flat">
              <a:noFill/>
              <a:prstDash val="solid"/>
              <a:miter/>
            </a:ln>
          </p:spPr>
          <p:txBody>
            <a:bodyPr rtlCol="0" anchor="ctr"/>
            <a:lstStyle/>
            <a:p>
              <a:endParaRPr lang="es-CO"/>
            </a:p>
          </p:txBody>
        </p:sp>
        <p:sp>
          <p:nvSpPr>
            <p:cNvPr id="229" name="Freeform: Shape 228">
              <a:extLst>
                <a:ext uri="{FF2B5EF4-FFF2-40B4-BE49-F238E27FC236}">
                  <a16:creationId xmlns:a16="http://schemas.microsoft.com/office/drawing/2014/main" id="{2153EED5-D68B-1B2B-D55E-969E1BFF7C10}"/>
                </a:ext>
              </a:extLst>
            </p:cNvPr>
            <p:cNvSpPr/>
            <p:nvPr/>
          </p:nvSpPr>
          <p:spPr>
            <a:xfrm>
              <a:off x="-889291" y="104212"/>
              <a:ext cx="933" cy="1883"/>
            </a:xfrm>
            <a:custGeom>
              <a:avLst/>
              <a:gdLst>
                <a:gd name="connsiteX0" fmla="*/ -1595 w 933"/>
                <a:gd name="connsiteY0" fmla="*/ -1573 h 1883"/>
                <a:gd name="connsiteX1" fmla="*/ -698 w 933"/>
                <a:gd name="connsiteY1" fmla="*/ 310 h 1883"/>
                <a:gd name="connsiteX2" fmla="*/ -1595 w 933"/>
                <a:gd name="connsiteY2" fmla="*/ -1573 h 1883"/>
              </a:gdLst>
              <a:ahLst/>
              <a:cxnLst>
                <a:cxn ang="0">
                  <a:pos x="connsiteX0" y="connsiteY0"/>
                </a:cxn>
                <a:cxn ang="0">
                  <a:pos x="connsiteX1" y="connsiteY1"/>
                </a:cxn>
                <a:cxn ang="0">
                  <a:pos x="connsiteX2" y="connsiteY2"/>
                </a:cxn>
              </a:cxnLst>
              <a:rect l="l" t="t" r="r" b="b"/>
              <a:pathLst>
                <a:path w="933" h="1883">
                  <a:moveTo>
                    <a:pt x="-1595" y="-1573"/>
                  </a:moveTo>
                  <a:cubicBezTo>
                    <a:pt x="-929" y="-1201"/>
                    <a:pt x="-570" y="-445"/>
                    <a:pt x="-698" y="310"/>
                  </a:cubicBezTo>
                  <a:cubicBezTo>
                    <a:pt x="-1326" y="-100"/>
                    <a:pt x="-1672" y="-830"/>
                    <a:pt x="-1595" y="-1573"/>
                  </a:cubicBezTo>
                  <a:close/>
                </a:path>
              </a:pathLst>
            </a:custGeom>
            <a:solidFill>
              <a:srgbClr val="020202"/>
            </a:solidFill>
            <a:ln w="1280" cap="flat">
              <a:noFill/>
              <a:prstDash val="solid"/>
              <a:miter/>
            </a:ln>
          </p:spPr>
          <p:txBody>
            <a:bodyPr rtlCol="0" anchor="ctr"/>
            <a:lstStyle/>
            <a:p>
              <a:endParaRPr lang="es-CO"/>
            </a:p>
          </p:txBody>
        </p:sp>
        <p:sp>
          <p:nvSpPr>
            <p:cNvPr id="230" name="Freeform: Shape 229">
              <a:extLst>
                <a:ext uri="{FF2B5EF4-FFF2-40B4-BE49-F238E27FC236}">
                  <a16:creationId xmlns:a16="http://schemas.microsoft.com/office/drawing/2014/main" id="{B7A709FA-26DB-3993-153D-DC8BE4951A25}"/>
                </a:ext>
              </a:extLst>
            </p:cNvPr>
            <p:cNvSpPr/>
            <p:nvPr/>
          </p:nvSpPr>
          <p:spPr>
            <a:xfrm>
              <a:off x="-875057" y="214314"/>
              <a:ext cx="909" cy="1870"/>
            </a:xfrm>
            <a:custGeom>
              <a:avLst/>
              <a:gdLst>
                <a:gd name="connsiteX0" fmla="*/ -1595 w 909"/>
                <a:gd name="connsiteY0" fmla="*/ -1573 h 1870"/>
                <a:gd name="connsiteX1" fmla="*/ -736 w 909"/>
                <a:gd name="connsiteY1" fmla="*/ 298 h 1870"/>
                <a:gd name="connsiteX2" fmla="*/ -1595 w 909"/>
                <a:gd name="connsiteY2" fmla="*/ -1573 h 1870"/>
              </a:gdLst>
              <a:ahLst/>
              <a:cxnLst>
                <a:cxn ang="0">
                  <a:pos x="connsiteX0" y="connsiteY0"/>
                </a:cxn>
                <a:cxn ang="0">
                  <a:pos x="connsiteX1" y="connsiteY1"/>
                </a:cxn>
                <a:cxn ang="0">
                  <a:pos x="connsiteX2" y="connsiteY2"/>
                </a:cxn>
              </a:cxnLst>
              <a:rect l="l" t="t" r="r" b="b"/>
              <a:pathLst>
                <a:path w="909" h="1870">
                  <a:moveTo>
                    <a:pt x="-1595" y="-1573"/>
                  </a:moveTo>
                  <a:cubicBezTo>
                    <a:pt x="-928" y="-1214"/>
                    <a:pt x="-570" y="-445"/>
                    <a:pt x="-736" y="298"/>
                  </a:cubicBezTo>
                  <a:cubicBezTo>
                    <a:pt x="-1338" y="-125"/>
                    <a:pt x="-1671" y="-843"/>
                    <a:pt x="-1595" y="-1573"/>
                  </a:cubicBezTo>
                  <a:close/>
                </a:path>
              </a:pathLst>
            </a:custGeom>
            <a:solidFill>
              <a:srgbClr val="020202"/>
            </a:solidFill>
            <a:ln w="1280" cap="flat">
              <a:noFill/>
              <a:prstDash val="solid"/>
              <a:miter/>
            </a:ln>
          </p:spPr>
          <p:txBody>
            <a:bodyPr rtlCol="0" anchor="ctr"/>
            <a:lstStyle/>
            <a:p>
              <a:endParaRPr lang="es-CO"/>
            </a:p>
          </p:txBody>
        </p:sp>
        <p:sp>
          <p:nvSpPr>
            <p:cNvPr id="231" name="Freeform: Shape 230">
              <a:extLst>
                <a:ext uri="{FF2B5EF4-FFF2-40B4-BE49-F238E27FC236}">
                  <a16:creationId xmlns:a16="http://schemas.microsoft.com/office/drawing/2014/main" id="{9C5B7E2B-4DB2-4989-830A-47BB143D5F49}"/>
                </a:ext>
              </a:extLst>
            </p:cNvPr>
            <p:cNvSpPr/>
            <p:nvPr/>
          </p:nvSpPr>
          <p:spPr>
            <a:xfrm>
              <a:off x="-876953" y="186782"/>
              <a:ext cx="925" cy="1896"/>
            </a:xfrm>
            <a:custGeom>
              <a:avLst/>
              <a:gdLst>
                <a:gd name="connsiteX0" fmla="*/ -1595 w 925"/>
                <a:gd name="connsiteY0" fmla="*/ -1573 h 1896"/>
                <a:gd name="connsiteX1" fmla="*/ -711 w 925"/>
                <a:gd name="connsiteY1" fmla="*/ 323 h 1896"/>
                <a:gd name="connsiteX2" fmla="*/ -1595 w 925"/>
                <a:gd name="connsiteY2" fmla="*/ -1573 h 1896"/>
              </a:gdLst>
              <a:ahLst/>
              <a:cxnLst>
                <a:cxn ang="0">
                  <a:pos x="connsiteX0" y="connsiteY0"/>
                </a:cxn>
                <a:cxn ang="0">
                  <a:pos x="connsiteX1" y="connsiteY1"/>
                </a:cxn>
                <a:cxn ang="0">
                  <a:pos x="connsiteX2" y="connsiteY2"/>
                </a:cxn>
              </a:cxnLst>
              <a:rect l="l" t="t" r="r" b="b"/>
              <a:pathLst>
                <a:path w="925" h="1896">
                  <a:moveTo>
                    <a:pt x="-1595" y="-1573"/>
                  </a:moveTo>
                  <a:cubicBezTo>
                    <a:pt x="-928" y="-1188"/>
                    <a:pt x="-570" y="-432"/>
                    <a:pt x="-711" y="323"/>
                  </a:cubicBezTo>
                  <a:cubicBezTo>
                    <a:pt x="-1338" y="-99"/>
                    <a:pt x="-1672" y="-830"/>
                    <a:pt x="-1595" y="-1573"/>
                  </a:cubicBezTo>
                  <a:close/>
                </a:path>
              </a:pathLst>
            </a:custGeom>
            <a:solidFill>
              <a:srgbClr val="020202"/>
            </a:solidFill>
            <a:ln w="1280" cap="flat">
              <a:noFill/>
              <a:prstDash val="solid"/>
              <a:miter/>
            </a:ln>
          </p:spPr>
          <p:txBody>
            <a:bodyPr rtlCol="0" anchor="ctr"/>
            <a:lstStyle/>
            <a:p>
              <a:endParaRPr lang="es-CO"/>
            </a:p>
          </p:txBody>
        </p:sp>
        <p:sp>
          <p:nvSpPr>
            <p:cNvPr id="232" name="Freeform: Shape 231">
              <a:extLst>
                <a:ext uri="{FF2B5EF4-FFF2-40B4-BE49-F238E27FC236}">
                  <a16:creationId xmlns:a16="http://schemas.microsoft.com/office/drawing/2014/main" id="{A2B42C6C-83BF-F81D-7766-3E12146698F7}"/>
                </a:ext>
              </a:extLst>
            </p:cNvPr>
            <p:cNvSpPr/>
            <p:nvPr/>
          </p:nvSpPr>
          <p:spPr>
            <a:xfrm>
              <a:off x="-885488" y="83343"/>
              <a:ext cx="909" cy="948"/>
            </a:xfrm>
            <a:custGeom>
              <a:avLst/>
              <a:gdLst>
                <a:gd name="connsiteX0" fmla="*/ -696 w 909"/>
                <a:gd name="connsiteY0" fmla="*/ -1573 h 948"/>
                <a:gd name="connsiteX1" fmla="*/ -1606 w 909"/>
                <a:gd name="connsiteY1" fmla="*/ -625 h 948"/>
              </a:gdLst>
              <a:ahLst/>
              <a:cxnLst>
                <a:cxn ang="0">
                  <a:pos x="connsiteX0" y="connsiteY0"/>
                </a:cxn>
                <a:cxn ang="0">
                  <a:pos x="connsiteX1" y="connsiteY1"/>
                </a:cxn>
              </a:cxnLst>
              <a:rect l="l" t="t" r="r" b="b"/>
              <a:pathLst>
                <a:path w="909" h="948">
                  <a:moveTo>
                    <a:pt x="-696" y="-1573"/>
                  </a:moveTo>
                  <a:lnTo>
                    <a:pt x="-1606" y="-625"/>
                  </a:lnTo>
                  <a:close/>
                </a:path>
              </a:pathLst>
            </a:custGeom>
            <a:solidFill>
              <a:srgbClr val="020202"/>
            </a:solidFill>
            <a:ln w="1280" cap="flat">
              <a:noFill/>
              <a:prstDash val="solid"/>
              <a:miter/>
            </a:ln>
          </p:spPr>
          <p:txBody>
            <a:bodyPr rtlCol="0" anchor="ctr"/>
            <a:lstStyle/>
            <a:p>
              <a:endParaRPr lang="es-CO"/>
            </a:p>
          </p:txBody>
        </p:sp>
        <p:sp>
          <p:nvSpPr>
            <p:cNvPr id="233" name="Freeform: Shape 232">
              <a:extLst>
                <a:ext uri="{FF2B5EF4-FFF2-40B4-BE49-F238E27FC236}">
                  <a16:creationId xmlns:a16="http://schemas.microsoft.com/office/drawing/2014/main" id="{E8DCA9E8-A363-6941-446B-C9D275F5011D}"/>
                </a:ext>
              </a:extLst>
            </p:cNvPr>
            <p:cNvSpPr/>
            <p:nvPr/>
          </p:nvSpPr>
          <p:spPr>
            <a:xfrm>
              <a:off x="-888332" y="91875"/>
              <a:ext cx="909" cy="960"/>
            </a:xfrm>
            <a:custGeom>
              <a:avLst/>
              <a:gdLst>
                <a:gd name="connsiteX0" fmla="*/ -696 w 909"/>
                <a:gd name="connsiteY0" fmla="*/ -1573 h 960"/>
                <a:gd name="connsiteX1" fmla="*/ -1606 w 909"/>
                <a:gd name="connsiteY1" fmla="*/ -612 h 960"/>
              </a:gdLst>
              <a:ahLst/>
              <a:cxnLst>
                <a:cxn ang="0">
                  <a:pos x="connsiteX0" y="connsiteY0"/>
                </a:cxn>
                <a:cxn ang="0">
                  <a:pos x="connsiteX1" y="connsiteY1"/>
                </a:cxn>
              </a:cxnLst>
              <a:rect l="l" t="t" r="r" b="b"/>
              <a:pathLst>
                <a:path w="909" h="960">
                  <a:moveTo>
                    <a:pt x="-696" y="-1573"/>
                  </a:moveTo>
                  <a:lnTo>
                    <a:pt x="-1606" y="-612"/>
                  </a:lnTo>
                  <a:close/>
                </a:path>
              </a:pathLst>
            </a:custGeom>
            <a:solidFill>
              <a:srgbClr val="020202"/>
            </a:solidFill>
            <a:ln w="1280" cap="flat">
              <a:noFill/>
              <a:prstDash val="solid"/>
              <a:miter/>
            </a:ln>
          </p:spPr>
          <p:txBody>
            <a:bodyPr rtlCol="0" anchor="ctr"/>
            <a:lstStyle/>
            <a:p>
              <a:endParaRPr lang="es-CO"/>
            </a:p>
          </p:txBody>
        </p:sp>
        <p:sp>
          <p:nvSpPr>
            <p:cNvPr id="234" name="Freeform: Shape 233">
              <a:extLst>
                <a:ext uri="{FF2B5EF4-FFF2-40B4-BE49-F238E27FC236}">
                  <a16:creationId xmlns:a16="http://schemas.microsoft.com/office/drawing/2014/main" id="{E5F2A17D-78A0-1AF9-1533-5B92063B70AA}"/>
                </a:ext>
              </a:extLst>
            </p:cNvPr>
            <p:cNvSpPr/>
            <p:nvPr/>
          </p:nvSpPr>
          <p:spPr>
            <a:xfrm>
              <a:off x="-889280" y="98524"/>
              <a:ext cx="871" cy="948"/>
            </a:xfrm>
            <a:custGeom>
              <a:avLst/>
              <a:gdLst>
                <a:gd name="connsiteX0" fmla="*/ -734 w 871"/>
                <a:gd name="connsiteY0" fmla="*/ -1573 h 948"/>
                <a:gd name="connsiteX1" fmla="*/ -1606 w 871"/>
                <a:gd name="connsiteY1" fmla="*/ -625 h 948"/>
                <a:gd name="connsiteX2" fmla="*/ -734 w 871"/>
                <a:gd name="connsiteY2" fmla="*/ -1573 h 948"/>
              </a:gdLst>
              <a:ahLst/>
              <a:cxnLst>
                <a:cxn ang="0">
                  <a:pos x="connsiteX0" y="connsiteY0"/>
                </a:cxn>
                <a:cxn ang="0">
                  <a:pos x="connsiteX1" y="connsiteY1"/>
                </a:cxn>
                <a:cxn ang="0">
                  <a:pos x="connsiteX2" y="connsiteY2"/>
                </a:cxn>
              </a:cxnLst>
              <a:rect l="l" t="t" r="r" b="b"/>
              <a:pathLst>
                <a:path w="871" h="948">
                  <a:moveTo>
                    <a:pt x="-734" y="-1573"/>
                  </a:moveTo>
                  <a:cubicBezTo>
                    <a:pt x="-1029" y="-1253"/>
                    <a:pt x="-1311" y="-932"/>
                    <a:pt x="-1606" y="-625"/>
                  </a:cubicBezTo>
                  <a:cubicBezTo>
                    <a:pt x="-1311" y="-932"/>
                    <a:pt x="-1029" y="-1253"/>
                    <a:pt x="-734" y="-1573"/>
                  </a:cubicBezTo>
                  <a:close/>
                </a:path>
              </a:pathLst>
            </a:custGeom>
            <a:solidFill>
              <a:srgbClr val="020202"/>
            </a:solidFill>
            <a:ln w="1280" cap="flat">
              <a:noFill/>
              <a:prstDash val="solid"/>
              <a:miter/>
            </a:ln>
          </p:spPr>
          <p:txBody>
            <a:bodyPr rtlCol="0" anchor="ctr"/>
            <a:lstStyle/>
            <a:p>
              <a:endParaRPr lang="es-CO"/>
            </a:p>
          </p:txBody>
        </p:sp>
        <p:sp>
          <p:nvSpPr>
            <p:cNvPr id="235" name="Freeform: Shape 234">
              <a:extLst>
                <a:ext uri="{FF2B5EF4-FFF2-40B4-BE49-F238E27FC236}">
                  <a16:creationId xmlns:a16="http://schemas.microsoft.com/office/drawing/2014/main" id="{9FD39304-58FA-E011-F048-9F735143B3F9}"/>
                </a:ext>
              </a:extLst>
            </p:cNvPr>
            <p:cNvSpPr/>
            <p:nvPr/>
          </p:nvSpPr>
          <p:spPr>
            <a:xfrm>
              <a:off x="-888332" y="111810"/>
              <a:ext cx="909" cy="948"/>
            </a:xfrm>
            <a:custGeom>
              <a:avLst/>
              <a:gdLst>
                <a:gd name="connsiteX0" fmla="*/ -1606 w 909"/>
                <a:gd name="connsiteY0" fmla="*/ -1573 h 948"/>
                <a:gd name="connsiteX1" fmla="*/ -696 w 909"/>
                <a:gd name="connsiteY1" fmla="*/ -625 h 948"/>
                <a:gd name="connsiteX2" fmla="*/ -1606 w 909"/>
                <a:gd name="connsiteY2" fmla="*/ -1573 h 948"/>
              </a:gdLst>
              <a:ahLst/>
              <a:cxnLst>
                <a:cxn ang="0">
                  <a:pos x="connsiteX0" y="connsiteY0"/>
                </a:cxn>
                <a:cxn ang="0">
                  <a:pos x="connsiteX1" y="connsiteY1"/>
                </a:cxn>
                <a:cxn ang="0">
                  <a:pos x="connsiteX2" y="connsiteY2"/>
                </a:cxn>
              </a:cxnLst>
              <a:rect l="l" t="t" r="r" b="b"/>
              <a:pathLst>
                <a:path w="909" h="948">
                  <a:moveTo>
                    <a:pt x="-1606" y="-1573"/>
                  </a:moveTo>
                  <a:cubicBezTo>
                    <a:pt x="-1298" y="-1253"/>
                    <a:pt x="-1003" y="-932"/>
                    <a:pt x="-696" y="-625"/>
                  </a:cubicBezTo>
                  <a:cubicBezTo>
                    <a:pt x="-1003" y="-932"/>
                    <a:pt x="-1298" y="-1253"/>
                    <a:pt x="-1606" y="-1573"/>
                  </a:cubicBezTo>
                  <a:close/>
                </a:path>
              </a:pathLst>
            </a:custGeom>
            <a:solidFill>
              <a:srgbClr val="020202"/>
            </a:solidFill>
            <a:ln w="1280" cap="flat">
              <a:noFill/>
              <a:prstDash val="solid"/>
              <a:miter/>
            </a:ln>
          </p:spPr>
          <p:txBody>
            <a:bodyPr rtlCol="0" anchor="ctr"/>
            <a:lstStyle/>
            <a:p>
              <a:endParaRPr lang="es-CO"/>
            </a:p>
          </p:txBody>
        </p:sp>
        <p:sp>
          <p:nvSpPr>
            <p:cNvPr id="236" name="Freeform: Shape 235">
              <a:extLst>
                <a:ext uri="{FF2B5EF4-FFF2-40B4-BE49-F238E27FC236}">
                  <a16:creationId xmlns:a16="http://schemas.microsoft.com/office/drawing/2014/main" id="{692717C6-0D09-8FEB-9022-F4DAD6E301EA}"/>
                </a:ext>
              </a:extLst>
            </p:cNvPr>
            <p:cNvSpPr/>
            <p:nvPr/>
          </p:nvSpPr>
          <p:spPr>
            <a:xfrm>
              <a:off x="-887384" y="117511"/>
              <a:ext cx="807" cy="922"/>
            </a:xfrm>
            <a:custGeom>
              <a:avLst/>
              <a:gdLst>
                <a:gd name="connsiteX0" fmla="*/ -1606 w 807"/>
                <a:gd name="connsiteY0" fmla="*/ -1573 h 922"/>
                <a:gd name="connsiteX1" fmla="*/ -798 w 807"/>
                <a:gd name="connsiteY1" fmla="*/ -650 h 922"/>
              </a:gdLst>
              <a:ahLst/>
              <a:cxnLst>
                <a:cxn ang="0">
                  <a:pos x="connsiteX0" y="connsiteY0"/>
                </a:cxn>
                <a:cxn ang="0">
                  <a:pos x="connsiteX1" y="connsiteY1"/>
                </a:cxn>
              </a:cxnLst>
              <a:rect l="l" t="t" r="r" b="b"/>
              <a:pathLst>
                <a:path w="807" h="922">
                  <a:moveTo>
                    <a:pt x="-1606" y="-1573"/>
                  </a:moveTo>
                  <a:lnTo>
                    <a:pt x="-798" y="-650"/>
                  </a:lnTo>
                  <a:close/>
                </a:path>
              </a:pathLst>
            </a:custGeom>
            <a:solidFill>
              <a:srgbClr val="020202"/>
            </a:solidFill>
            <a:ln w="1280" cap="flat">
              <a:noFill/>
              <a:prstDash val="solid"/>
              <a:miter/>
            </a:ln>
          </p:spPr>
          <p:txBody>
            <a:bodyPr rtlCol="0" anchor="ctr"/>
            <a:lstStyle/>
            <a:p>
              <a:endParaRPr lang="es-CO"/>
            </a:p>
          </p:txBody>
        </p:sp>
        <p:sp>
          <p:nvSpPr>
            <p:cNvPr id="237" name="Freeform: Shape 236">
              <a:extLst>
                <a:ext uri="{FF2B5EF4-FFF2-40B4-BE49-F238E27FC236}">
                  <a16:creationId xmlns:a16="http://schemas.microsoft.com/office/drawing/2014/main" id="{8F6719D3-95E9-0D37-A2DA-A88A32E7872D}"/>
                </a:ext>
              </a:extLst>
            </p:cNvPr>
            <p:cNvSpPr/>
            <p:nvPr/>
          </p:nvSpPr>
          <p:spPr>
            <a:xfrm>
              <a:off x="-884540" y="138381"/>
              <a:ext cx="858" cy="948"/>
            </a:xfrm>
            <a:custGeom>
              <a:avLst/>
              <a:gdLst>
                <a:gd name="connsiteX0" fmla="*/ -1606 w 858"/>
                <a:gd name="connsiteY0" fmla="*/ -1573 h 948"/>
                <a:gd name="connsiteX1" fmla="*/ -747 w 858"/>
                <a:gd name="connsiteY1" fmla="*/ -625 h 948"/>
              </a:gdLst>
              <a:ahLst/>
              <a:cxnLst>
                <a:cxn ang="0">
                  <a:pos x="connsiteX0" y="connsiteY0"/>
                </a:cxn>
                <a:cxn ang="0">
                  <a:pos x="connsiteX1" y="connsiteY1"/>
                </a:cxn>
              </a:cxnLst>
              <a:rect l="l" t="t" r="r" b="b"/>
              <a:pathLst>
                <a:path w="858" h="948">
                  <a:moveTo>
                    <a:pt x="-1606" y="-1573"/>
                  </a:moveTo>
                  <a:lnTo>
                    <a:pt x="-747" y="-625"/>
                  </a:lnTo>
                  <a:close/>
                </a:path>
              </a:pathLst>
            </a:custGeom>
            <a:solidFill>
              <a:srgbClr val="020202"/>
            </a:solidFill>
            <a:ln w="1280" cap="flat">
              <a:noFill/>
              <a:prstDash val="solid"/>
              <a:miter/>
            </a:ln>
          </p:spPr>
          <p:txBody>
            <a:bodyPr rtlCol="0" anchor="ctr"/>
            <a:lstStyle/>
            <a:p>
              <a:endParaRPr lang="es-CO"/>
            </a:p>
          </p:txBody>
        </p:sp>
        <p:sp>
          <p:nvSpPr>
            <p:cNvPr id="238" name="Freeform: Shape 237">
              <a:extLst>
                <a:ext uri="{FF2B5EF4-FFF2-40B4-BE49-F238E27FC236}">
                  <a16:creationId xmlns:a16="http://schemas.microsoft.com/office/drawing/2014/main" id="{3385AE7A-74C1-2D93-73F1-1FD64E3B50B2}"/>
                </a:ext>
              </a:extLst>
            </p:cNvPr>
            <p:cNvSpPr/>
            <p:nvPr/>
          </p:nvSpPr>
          <p:spPr>
            <a:xfrm>
              <a:off x="-879787" y="164016"/>
              <a:ext cx="858" cy="935"/>
            </a:xfrm>
            <a:custGeom>
              <a:avLst/>
              <a:gdLst>
                <a:gd name="connsiteX0" fmla="*/ -1606 w 858"/>
                <a:gd name="connsiteY0" fmla="*/ -1573 h 935"/>
                <a:gd name="connsiteX1" fmla="*/ -747 w 858"/>
                <a:gd name="connsiteY1" fmla="*/ -638 h 935"/>
                <a:gd name="connsiteX2" fmla="*/ -1606 w 858"/>
                <a:gd name="connsiteY2" fmla="*/ -1573 h 935"/>
              </a:gdLst>
              <a:ahLst/>
              <a:cxnLst>
                <a:cxn ang="0">
                  <a:pos x="connsiteX0" y="connsiteY0"/>
                </a:cxn>
                <a:cxn ang="0">
                  <a:pos x="connsiteX1" y="connsiteY1"/>
                </a:cxn>
                <a:cxn ang="0">
                  <a:pos x="connsiteX2" y="connsiteY2"/>
                </a:cxn>
              </a:cxnLst>
              <a:rect l="l" t="t" r="r" b="b"/>
              <a:pathLst>
                <a:path w="858" h="935">
                  <a:moveTo>
                    <a:pt x="-1606" y="-1573"/>
                  </a:moveTo>
                  <a:lnTo>
                    <a:pt x="-747" y="-638"/>
                  </a:lnTo>
                  <a:cubicBezTo>
                    <a:pt x="-1042" y="-945"/>
                    <a:pt x="-1324" y="-1265"/>
                    <a:pt x="-1606" y="-1573"/>
                  </a:cubicBezTo>
                  <a:close/>
                </a:path>
              </a:pathLst>
            </a:custGeom>
            <a:solidFill>
              <a:srgbClr val="020202"/>
            </a:solidFill>
            <a:ln w="1280" cap="flat">
              <a:noFill/>
              <a:prstDash val="solid"/>
              <a:miter/>
            </a:ln>
          </p:spPr>
          <p:txBody>
            <a:bodyPr rtlCol="0" anchor="ctr"/>
            <a:lstStyle/>
            <a:p>
              <a:endParaRPr lang="es-CO"/>
            </a:p>
          </p:txBody>
        </p:sp>
        <p:sp>
          <p:nvSpPr>
            <p:cNvPr id="239" name="Freeform: Shape 238">
              <a:extLst>
                <a:ext uri="{FF2B5EF4-FFF2-40B4-BE49-F238E27FC236}">
                  <a16:creationId xmlns:a16="http://schemas.microsoft.com/office/drawing/2014/main" id="{97CED4F1-5D05-7AD2-3A7D-F16CD6AC237E}"/>
                </a:ext>
              </a:extLst>
            </p:cNvPr>
            <p:cNvSpPr/>
            <p:nvPr/>
          </p:nvSpPr>
          <p:spPr>
            <a:xfrm>
              <a:off x="-877890" y="179198"/>
              <a:ext cx="845" cy="935"/>
            </a:xfrm>
            <a:custGeom>
              <a:avLst/>
              <a:gdLst>
                <a:gd name="connsiteX0" fmla="*/ -1606 w 845"/>
                <a:gd name="connsiteY0" fmla="*/ -1573 h 935"/>
                <a:gd name="connsiteX1" fmla="*/ -760 w 845"/>
                <a:gd name="connsiteY1" fmla="*/ -638 h 935"/>
              </a:gdLst>
              <a:ahLst/>
              <a:cxnLst>
                <a:cxn ang="0">
                  <a:pos x="connsiteX0" y="connsiteY0"/>
                </a:cxn>
                <a:cxn ang="0">
                  <a:pos x="connsiteX1" y="connsiteY1"/>
                </a:cxn>
              </a:cxnLst>
              <a:rect l="l" t="t" r="r" b="b"/>
              <a:pathLst>
                <a:path w="845" h="935">
                  <a:moveTo>
                    <a:pt x="-1606" y="-1573"/>
                  </a:moveTo>
                  <a:lnTo>
                    <a:pt x="-760" y="-638"/>
                  </a:lnTo>
                  <a:close/>
                </a:path>
              </a:pathLst>
            </a:custGeom>
            <a:solidFill>
              <a:srgbClr val="020202"/>
            </a:solidFill>
            <a:ln w="1280" cap="flat">
              <a:noFill/>
              <a:prstDash val="solid"/>
              <a:miter/>
            </a:ln>
          </p:spPr>
          <p:txBody>
            <a:bodyPr rtlCol="0" anchor="ctr"/>
            <a:lstStyle/>
            <a:p>
              <a:endParaRPr lang="es-CO"/>
            </a:p>
          </p:txBody>
        </p:sp>
        <p:sp>
          <p:nvSpPr>
            <p:cNvPr id="240" name="Freeform: Shape 239">
              <a:extLst>
                <a:ext uri="{FF2B5EF4-FFF2-40B4-BE49-F238E27FC236}">
                  <a16:creationId xmlns:a16="http://schemas.microsoft.com/office/drawing/2014/main" id="{BB04BFCD-F7ED-D96C-B5F2-05E38AE49FEE}"/>
                </a:ext>
              </a:extLst>
            </p:cNvPr>
            <p:cNvSpPr/>
            <p:nvPr/>
          </p:nvSpPr>
          <p:spPr>
            <a:xfrm>
              <a:off x="-874098" y="243729"/>
              <a:ext cx="858" cy="948"/>
            </a:xfrm>
            <a:custGeom>
              <a:avLst/>
              <a:gdLst>
                <a:gd name="connsiteX0" fmla="*/ -1606 w 858"/>
                <a:gd name="connsiteY0" fmla="*/ -1573 h 948"/>
                <a:gd name="connsiteX1" fmla="*/ -747 w 858"/>
                <a:gd name="connsiteY1" fmla="*/ -625 h 948"/>
              </a:gdLst>
              <a:ahLst/>
              <a:cxnLst>
                <a:cxn ang="0">
                  <a:pos x="connsiteX0" y="connsiteY0"/>
                </a:cxn>
                <a:cxn ang="0">
                  <a:pos x="connsiteX1" y="connsiteY1"/>
                </a:cxn>
              </a:cxnLst>
              <a:rect l="l" t="t" r="r" b="b"/>
              <a:pathLst>
                <a:path w="858" h="948">
                  <a:moveTo>
                    <a:pt x="-1606" y="-1573"/>
                  </a:moveTo>
                  <a:lnTo>
                    <a:pt x="-747" y="-625"/>
                  </a:lnTo>
                  <a:close/>
                </a:path>
              </a:pathLst>
            </a:custGeom>
            <a:solidFill>
              <a:srgbClr val="020202"/>
            </a:solidFill>
            <a:ln w="1280" cap="flat">
              <a:noFill/>
              <a:prstDash val="solid"/>
              <a:miter/>
            </a:ln>
          </p:spPr>
          <p:txBody>
            <a:bodyPr rtlCol="0" anchor="ctr"/>
            <a:lstStyle/>
            <a:p>
              <a:endParaRPr lang="es-CO"/>
            </a:p>
          </p:txBody>
        </p:sp>
        <p:sp>
          <p:nvSpPr>
            <p:cNvPr id="241" name="Freeform: Shape 240">
              <a:extLst>
                <a:ext uri="{FF2B5EF4-FFF2-40B4-BE49-F238E27FC236}">
                  <a16:creationId xmlns:a16="http://schemas.microsoft.com/office/drawing/2014/main" id="{E112BC1C-2F71-4D91-36CE-064AD66341FD}"/>
                </a:ext>
              </a:extLst>
            </p:cNvPr>
            <p:cNvSpPr/>
            <p:nvPr/>
          </p:nvSpPr>
          <p:spPr>
            <a:xfrm>
              <a:off x="-1230922" y="587293"/>
              <a:ext cx="948" cy="948"/>
            </a:xfrm>
            <a:custGeom>
              <a:avLst/>
              <a:gdLst>
                <a:gd name="connsiteX0" fmla="*/ -657 w 948"/>
                <a:gd name="connsiteY0" fmla="*/ -625 h 948"/>
                <a:gd name="connsiteX1" fmla="*/ -1606 w 948"/>
                <a:gd name="connsiteY1" fmla="*/ -1573 h 948"/>
                <a:gd name="connsiteX2" fmla="*/ -657 w 948"/>
                <a:gd name="connsiteY2" fmla="*/ -625 h 948"/>
              </a:gdLst>
              <a:ahLst/>
              <a:cxnLst>
                <a:cxn ang="0">
                  <a:pos x="connsiteX0" y="connsiteY0"/>
                </a:cxn>
                <a:cxn ang="0">
                  <a:pos x="connsiteX1" y="connsiteY1"/>
                </a:cxn>
                <a:cxn ang="0">
                  <a:pos x="connsiteX2" y="connsiteY2"/>
                </a:cxn>
              </a:cxnLst>
              <a:rect l="l" t="t" r="r" b="b"/>
              <a:pathLst>
                <a:path w="948" h="948">
                  <a:moveTo>
                    <a:pt x="-657" y="-625"/>
                  </a:moveTo>
                  <a:cubicBezTo>
                    <a:pt x="-965" y="-945"/>
                    <a:pt x="-1285" y="-1253"/>
                    <a:pt x="-1606" y="-1573"/>
                  </a:cubicBezTo>
                  <a:cubicBezTo>
                    <a:pt x="-1285" y="-1253"/>
                    <a:pt x="-965" y="-945"/>
                    <a:pt x="-657" y="-625"/>
                  </a:cubicBezTo>
                  <a:close/>
                </a:path>
              </a:pathLst>
            </a:custGeom>
            <a:solidFill>
              <a:srgbClr val="020202"/>
            </a:solidFill>
            <a:ln w="1280" cap="flat">
              <a:noFill/>
              <a:prstDash val="solid"/>
              <a:miter/>
            </a:ln>
          </p:spPr>
          <p:txBody>
            <a:bodyPr rtlCol="0" anchor="ctr"/>
            <a:lstStyle/>
            <a:p>
              <a:endParaRPr lang="es-CO"/>
            </a:p>
          </p:txBody>
        </p:sp>
        <p:sp>
          <p:nvSpPr>
            <p:cNvPr id="242" name="Freeform: Shape 241">
              <a:extLst>
                <a:ext uri="{FF2B5EF4-FFF2-40B4-BE49-F238E27FC236}">
                  <a16:creationId xmlns:a16="http://schemas.microsoft.com/office/drawing/2014/main" id="{35356D11-3319-723E-D1EE-294B9172FA31}"/>
                </a:ext>
              </a:extLst>
            </p:cNvPr>
            <p:cNvSpPr/>
            <p:nvPr/>
          </p:nvSpPr>
          <p:spPr>
            <a:xfrm>
              <a:off x="-1419814" y="-262556"/>
              <a:ext cx="453884" cy="403759"/>
            </a:xfrm>
            <a:custGeom>
              <a:avLst/>
              <a:gdLst>
                <a:gd name="connsiteX0" fmla="*/ 4981 w 453884"/>
                <a:gd name="connsiteY0" fmla="*/ 65063 h 403759"/>
                <a:gd name="connsiteX1" fmla="*/ 18240 w 453884"/>
                <a:gd name="connsiteY1" fmla="*/ 38685 h 403759"/>
                <a:gd name="connsiteX2" fmla="*/ 30283 w 453884"/>
                <a:gd name="connsiteY2" fmla="*/ 24118 h 403759"/>
                <a:gd name="connsiteX3" fmla="*/ 48872 w 453884"/>
                <a:gd name="connsiteY3" fmla="*/ 9821 h 403759"/>
                <a:gd name="connsiteX4" fmla="*/ 67385 w 453884"/>
                <a:gd name="connsiteY4" fmla="*/ 1596 h 403759"/>
                <a:gd name="connsiteX5" fmla="*/ 74457 w 453884"/>
                <a:gd name="connsiteY5" fmla="*/ -967 h 403759"/>
                <a:gd name="connsiteX6" fmla="*/ 88434 w 453884"/>
                <a:gd name="connsiteY6" fmla="*/ 10846 h 403759"/>
                <a:gd name="connsiteX7" fmla="*/ 81939 w 453884"/>
                <a:gd name="connsiteY7" fmla="*/ 20787 h 403759"/>
                <a:gd name="connsiteX8" fmla="*/ 56316 w 453884"/>
                <a:gd name="connsiteY8" fmla="*/ 37878 h 403759"/>
                <a:gd name="connsiteX9" fmla="*/ 29796 w 453884"/>
                <a:gd name="connsiteY9" fmla="*/ 67997 h 403759"/>
                <a:gd name="connsiteX10" fmla="*/ 25581 w 453884"/>
                <a:gd name="connsiteY10" fmla="*/ 86804 h 403759"/>
                <a:gd name="connsiteX11" fmla="*/ 28144 w 453884"/>
                <a:gd name="connsiteY11" fmla="*/ 88726 h 403759"/>
                <a:gd name="connsiteX12" fmla="*/ 46080 w 453884"/>
                <a:gd name="connsiteY12" fmla="*/ 92570 h 403759"/>
                <a:gd name="connsiteX13" fmla="*/ 54228 w 453884"/>
                <a:gd name="connsiteY13" fmla="*/ 90007 h 403759"/>
                <a:gd name="connsiteX14" fmla="*/ 62081 w 453884"/>
                <a:gd name="connsiteY14" fmla="*/ 82641 h 403759"/>
                <a:gd name="connsiteX15" fmla="*/ 67475 w 453884"/>
                <a:gd name="connsiteY15" fmla="*/ 72725 h 403759"/>
                <a:gd name="connsiteX16" fmla="*/ 76174 w 453884"/>
                <a:gd name="connsiteY16" fmla="*/ 53802 h 403759"/>
                <a:gd name="connsiteX17" fmla="*/ 93892 w 453884"/>
                <a:gd name="connsiteY17" fmla="*/ 52022 h 403759"/>
                <a:gd name="connsiteX18" fmla="*/ 97517 w 453884"/>
                <a:gd name="connsiteY18" fmla="*/ 65537 h 403759"/>
                <a:gd name="connsiteX19" fmla="*/ 95019 w 453884"/>
                <a:gd name="connsiteY19" fmla="*/ 68394 h 403759"/>
                <a:gd name="connsiteX20" fmla="*/ 72292 w 453884"/>
                <a:gd name="connsiteY20" fmla="*/ 95298 h 403759"/>
                <a:gd name="connsiteX21" fmla="*/ 67718 w 453884"/>
                <a:gd name="connsiteY21" fmla="*/ 119397 h 403759"/>
                <a:gd name="connsiteX22" fmla="*/ 67923 w 453884"/>
                <a:gd name="connsiteY22" fmla="*/ 130261 h 403759"/>
                <a:gd name="connsiteX23" fmla="*/ 67667 w 453884"/>
                <a:gd name="connsiteY23" fmla="*/ 131657 h 403759"/>
                <a:gd name="connsiteX24" fmla="*/ 66911 w 453884"/>
                <a:gd name="connsiteY24" fmla="*/ 137076 h 403759"/>
                <a:gd name="connsiteX25" fmla="*/ 66642 w 453884"/>
                <a:gd name="connsiteY25" fmla="*/ 138358 h 403759"/>
                <a:gd name="connsiteX26" fmla="*/ 65912 w 453884"/>
                <a:gd name="connsiteY26" fmla="*/ 142983 h 403759"/>
                <a:gd name="connsiteX27" fmla="*/ 65643 w 453884"/>
                <a:gd name="connsiteY27" fmla="*/ 144341 h 403759"/>
                <a:gd name="connsiteX28" fmla="*/ 64989 w 453884"/>
                <a:gd name="connsiteY28" fmla="*/ 149901 h 403759"/>
                <a:gd name="connsiteX29" fmla="*/ 64707 w 453884"/>
                <a:gd name="connsiteY29" fmla="*/ 151374 h 403759"/>
                <a:gd name="connsiteX30" fmla="*/ 64848 w 453884"/>
                <a:gd name="connsiteY30" fmla="*/ 200275 h 403759"/>
                <a:gd name="connsiteX31" fmla="*/ 72702 w 453884"/>
                <a:gd name="connsiteY31" fmla="*/ 237710 h 403759"/>
                <a:gd name="connsiteX32" fmla="*/ 72868 w 453884"/>
                <a:gd name="connsiteY32" fmla="*/ 242361 h 403759"/>
                <a:gd name="connsiteX33" fmla="*/ 72791 w 453884"/>
                <a:gd name="connsiteY33" fmla="*/ 253430 h 403759"/>
                <a:gd name="connsiteX34" fmla="*/ 83617 w 453884"/>
                <a:gd name="connsiteY34" fmla="*/ 284305 h 403759"/>
                <a:gd name="connsiteX35" fmla="*/ 101784 w 453884"/>
                <a:gd name="connsiteY35" fmla="*/ 305162 h 403759"/>
                <a:gd name="connsiteX36" fmla="*/ 106191 w 453884"/>
                <a:gd name="connsiteY36" fmla="*/ 306649 h 403759"/>
                <a:gd name="connsiteX37" fmla="*/ 122974 w 453884"/>
                <a:gd name="connsiteY37" fmla="*/ 304317 h 403759"/>
                <a:gd name="connsiteX38" fmla="*/ 131058 w 453884"/>
                <a:gd name="connsiteY38" fmla="*/ 305752 h 403759"/>
                <a:gd name="connsiteX39" fmla="*/ 146303 w 453884"/>
                <a:gd name="connsiteY39" fmla="*/ 314451 h 403759"/>
                <a:gd name="connsiteX40" fmla="*/ 200726 w 453884"/>
                <a:gd name="connsiteY40" fmla="*/ 332784 h 403759"/>
                <a:gd name="connsiteX41" fmla="*/ 229744 w 453884"/>
                <a:gd name="connsiteY41" fmla="*/ 336743 h 403759"/>
                <a:gd name="connsiteX42" fmla="*/ 268447 w 453884"/>
                <a:gd name="connsiteY42" fmla="*/ 334936 h 403759"/>
                <a:gd name="connsiteX43" fmla="*/ 280682 w 453884"/>
                <a:gd name="connsiteY43" fmla="*/ 333732 h 403759"/>
                <a:gd name="connsiteX44" fmla="*/ 311673 w 453884"/>
                <a:gd name="connsiteY44" fmla="*/ 330619 h 403759"/>
                <a:gd name="connsiteX45" fmla="*/ 314415 w 453884"/>
                <a:gd name="connsiteY45" fmla="*/ 329914 h 403759"/>
                <a:gd name="connsiteX46" fmla="*/ 326842 w 453884"/>
                <a:gd name="connsiteY46" fmla="*/ 329081 h 403759"/>
                <a:gd name="connsiteX47" fmla="*/ 345060 w 453884"/>
                <a:gd name="connsiteY47" fmla="*/ 327377 h 403759"/>
                <a:gd name="connsiteX48" fmla="*/ 353541 w 453884"/>
                <a:gd name="connsiteY48" fmla="*/ 327377 h 403759"/>
                <a:gd name="connsiteX49" fmla="*/ 371707 w 453884"/>
                <a:gd name="connsiteY49" fmla="*/ 325135 h 403759"/>
                <a:gd name="connsiteX50" fmla="*/ 372130 w 453884"/>
                <a:gd name="connsiteY50" fmla="*/ 324930 h 403759"/>
                <a:gd name="connsiteX51" fmla="*/ 389144 w 453884"/>
                <a:gd name="connsiteY51" fmla="*/ 319703 h 403759"/>
                <a:gd name="connsiteX52" fmla="*/ 394486 w 453884"/>
                <a:gd name="connsiteY52" fmla="*/ 318038 h 403759"/>
                <a:gd name="connsiteX53" fmla="*/ 420109 w 453884"/>
                <a:gd name="connsiteY53" fmla="*/ 309070 h 403759"/>
                <a:gd name="connsiteX54" fmla="*/ 422671 w 453884"/>
                <a:gd name="connsiteY54" fmla="*/ 307866 h 403759"/>
                <a:gd name="connsiteX55" fmla="*/ 431780 w 453884"/>
                <a:gd name="connsiteY55" fmla="*/ 304265 h 403759"/>
                <a:gd name="connsiteX56" fmla="*/ 434189 w 453884"/>
                <a:gd name="connsiteY56" fmla="*/ 302895 h 403759"/>
                <a:gd name="connsiteX57" fmla="*/ 441875 w 453884"/>
                <a:gd name="connsiteY57" fmla="*/ 299577 h 403759"/>
                <a:gd name="connsiteX58" fmla="*/ 444438 w 453884"/>
                <a:gd name="connsiteY58" fmla="*/ 298411 h 403759"/>
                <a:gd name="connsiteX59" fmla="*/ 452279 w 453884"/>
                <a:gd name="connsiteY59" fmla="*/ 295848 h 403759"/>
                <a:gd name="connsiteX60" fmla="*/ 440966 w 453884"/>
                <a:gd name="connsiteY60" fmla="*/ 303343 h 403759"/>
                <a:gd name="connsiteX61" fmla="*/ 416624 w 453884"/>
                <a:gd name="connsiteY61" fmla="*/ 313592 h 403759"/>
                <a:gd name="connsiteX62" fmla="*/ 390681 w 453884"/>
                <a:gd name="connsiteY62" fmla="*/ 323841 h 403759"/>
                <a:gd name="connsiteX63" fmla="*/ 371464 w 453884"/>
                <a:gd name="connsiteY63" fmla="*/ 330247 h 403759"/>
                <a:gd name="connsiteX64" fmla="*/ 368902 w 453884"/>
                <a:gd name="connsiteY64" fmla="*/ 336883 h 403759"/>
                <a:gd name="connsiteX65" fmla="*/ 373527 w 453884"/>
                <a:gd name="connsiteY65" fmla="*/ 342854 h 403759"/>
                <a:gd name="connsiteX66" fmla="*/ 378523 w 453884"/>
                <a:gd name="connsiteY66" fmla="*/ 376343 h 403759"/>
                <a:gd name="connsiteX67" fmla="*/ 372963 w 453884"/>
                <a:gd name="connsiteY67" fmla="*/ 381800 h 403759"/>
                <a:gd name="connsiteX68" fmla="*/ 332120 w 453884"/>
                <a:gd name="connsiteY68" fmla="*/ 391383 h 403759"/>
                <a:gd name="connsiteX69" fmla="*/ 313941 w 453884"/>
                <a:gd name="connsiteY69" fmla="*/ 393779 h 403759"/>
                <a:gd name="connsiteX70" fmla="*/ 296761 w 453884"/>
                <a:gd name="connsiteY70" fmla="*/ 396495 h 403759"/>
                <a:gd name="connsiteX71" fmla="*/ 269767 w 453884"/>
                <a:gd name="connsiteY71" fmla="*/ 400505 h 403759"/>
                <a:gd name="connsiteX72" fmla="*/ 244874 w 453884"/>
                <a:gd name="connsiteY72" fmla="*/ 402017 h 403759"/>
                <a:gd name="connsiteX73" fmla="*/ 203250 w 453884"/>
                <a:gd name="connsiteY73" fmla="*/ 401120 h 403759"/>
                <a:gd name="connsiteX74" fmla="*/ 179395 w 453884"/>
                <a:gd name="connsiteY74" fmla="*/ 398647 h 403759"/>
                <a:gd name="connsiteX75" fmla="*/ 140090 w 453884"/>
                <a:gd name="connsiteY75" fmla="*/ 388987 h 403759"/>
                <a:gd name="connsiteX76" fmla="*/ 100093 w 453884"/>
                <a:gd name="connsiteY76" fmla="*/ 374523 h 403759"/>
                <a:gd name="connsiteX77" fmla="*/ 85910 w 453884"/>
                <a:gd name="connsiteY77" fmla="*/ 367990 h 403759"/>
                <a:gd name="connsiteX78" fmla="*/ 78364 w 453884"/>
                <a:gd name="connsiteY78" fmla="*/ 357535 h 403759"/>
                <a:gd name="connsiteX79" fmla="*/ 67180 w 453884"/>
                <a:gd name="connsiteY79" fmla="*/ 342482 h 403759"/>
                <a:gd name="connsiteX80" fmla="*/ 48936 w 453884"/>
                <a:gd name="connsiteY80" fmla="*/ 326865 h 403759"/>
                <a:gd name="connsiteX81" fmla="*/ 39546 w 453884"/>
                <a:gd name="connsiteY81" fmla="*/ 305085 h 403759"/>
                <a:gd name="connsiteX82" fmla="*/ 29771 w 453884"/>
                <a:gd name="connsiteY82" fmla="*/ 282973 h 403759"/>
                <a:gd name="connsiteX83" fmla="*/ 26132 w 453884"/>
                <a:gd name="connsiteY83" fmla="*/ 280859 h 403759"/>
                <a:gd name="connsiteX84" fmla="*/ 17984 w 453884"/>
                <a:gd name="connsiteY84" fmla="*/ 271814 h 403759"/>
                <a:gd name="connsiteX85" fmla="*/ 16191 w 453884"/>
                <a:gd name="connsiteY85" fmla="*/ 265408 h 403759"/>
                <a:gd name="connsiteX86" fmla="*/ 12911 w 453884"/>
                <a:gd name="connsiteY86" fmla="*/ 259208 h 403759"/>
                <a:gd name="connsiteX87" fmla="*/ 8068 w 453884"/>
                <a:gd name="connsiteY87" fmla="*/ 249087 h 403759"/>
                <a:gd name="connsiteX88" fmla="*/ 1842 w 453884"/>
                <a:gd name="connsiteY88" fmla="*/ 221043 h 403759"/>
                <a:gd name="connsiteX89" fmla="*/ -439 w 453884"/>
                <a:gd name="connsiteY89" fmla="*/ 198546 h 403759"/>
                <a:gd name="connsiteX90" fmla="*/ -439 w 453884"/>
                <a:gd name="connsiteY90" fmla="*/ 177676 h 403759"/>
                <a:gd name="connsiteX91" fmla="*/ -1182 w 453884"/>
                <a:gd name="connsiteY91" fmla="*/ 168285 h 403759"/>
                <a:gd name="connsiteX92" fmla="*/ -1259 w 453884"/>
                <a:gd name="connsiteY92" fmla="*/ 162161 h 403759"/>
                <a:gd name="connsiteX93" fmla="*/ -464 w 453884"/>
                <a:gd name="connsiteY93" fmla="*/ 147556 h 403759"/>
                <a:gd name="connsiteX94" fmla="*/ 1073 w 453884"/>
                <a:gd name="connsiteY94" fmla="*/ 108392 h 403759"/>
                <a:gd name="connsiteX95" fmla="*/ 484 w 453884"/>
                <a:gd name="connsiteY95" fmla="*/ 102306 h 403759"/>
                <a:gd name="connsiteX96" fmla="*/ 4750 w 453884"/>
                <a:gd name="connsiteY96" fmla="*/ 68279 h 403759"/>
                <a:gd name="connsiteX97" fmla="*/ 4981 w 453884"/>
                <a:gd name="connsiteY97" fmla="*/ 65063 h 403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453884" h="403759">
                  <a:moveTo>
                    <a:pt x="4981" y="65063"/>
                  </a:moveTo>
                  <a:cubicBezTo>
                    <a:pt x="7504" y="55442"/>
                    <a:pt x="12027" y="46448"/>
                    <a:pt x="18240" y="38685"/>
                  </a:cubicBezTo>
                  <a:cubicBezTo>
                    <a:pt x="22173" y="33765"/>
                    <a:pt x="26299" y="28999"/>
                    <a:pt x="30283" y="24118"/>
                  </a:cubicBezTo>
                  <a:cubicBezTo>
                    <a:pt x="35408" y="18110"/>
                    <a:pt x="41749" y="13241"/>
                    <a:pt x="48872" y="9821"/>
                  </a:cubicBezTo>
                  <a:cubicBezTo>
                    <a:pt x="54791" y="6541"/>
                    <a:pt x="60979" y="3786"/>
                    <a:pt x="67385" y="1596"/>
                  </a:cubicBezTo>
                  <a:cubicBezTo>
                    <a:pt x="69947" y="1211"/>
                    <a:pt x="72061" y="-211"/>
                    <a:pt x="74457" y="-967"/>
                  </a:cubicBezTo>
                  <a:cubicBezTo>
                    <a:pt x="82490" y="-3529"/>
                    <a:pt x="89600" y="2339"/>
                    <a:pt x="88434" y="10846"/>
                  </a:cubicBezTo>
                  <a:cubicBezTo>
                    <a:pt x="87947" y="14996"/>
                    <a:pt x="85539" y="18673"/>
                    <a:pt x="81939" y="20787"/>
                  </a:cubicBezTo>
                  <a:cubicBezTo>
                    <a:pt x="73265" y="26270"/>
                    <a:pt x="64221" y="31190"/>
                    <a:pt x="56316" y="37878"/>
                  </a:cubicBezTo>
                  <a:cubicBezTo>
                    <a:pt x="45951" y="46461"/>
                    <a:pt x="37009" y="56634"/>
                    <a:pt x="29796" y="67997"/>
                  </a:cubicBezTo>
                  <a:cubicBezTo>
                    <a:pt x="26171" y="73801"/>
                    <a:pt x="26785" y="80501"/>
                    <a:pt x="25581" y="86804"/>
                  </a:cubicBezTo>
                  <a:cubicBezTo>
                    <a:pt x="25235" y="88624"/>
                    <a:pt x="26862" y="88816"/>
                    <a:pt x="28144" y="88726"/>
                  </a:cubicBezTo>
                  <a:cubicBezTo>
                    <a:pt x="34549" y="88355"/>
                    <a:pt x="40302" y="90315"/>
                    <a:pt x="46080" y="92570"/>
                  </a:cubicBezTo>
                  <a:cubicBezTo>
                    <a:pt x="49475" y="93940"/>
                    <a:pt x="52255" y="93197"/>
                    <a:pt x="54228" y="90007"/>
                  </a:cubicBezTo>
                  <a:cubicBezTo>
                    <a:pt x="56034" y="86804"/>
                    <a:pt x="58776" y="84229"/>
                    <a:pt x="62081" y="82641"/>
                  </a:cubicBezTo>
                  <a:cubicBezTo>
                    <a:pt x="66578" y="80655"/>
                    <a:pt x="67974" y="77298"/>
                    <a:pt x="67475" y="72725"/>
                  </a:cubicBezTo>
                  <a:cubicBezTo>
                    <a:pt x="66603" y="64692"/>
                    <a:pt x="70178" y="58735"/>
                    <a:pt x="76174" y="53802"/>
                  </a:cubicBezTo>
                  <a:cubicBezTo>
                    <a:pt x="81106" y="49498"/>
                    <a:pt x="88204" y="48780"/>
                    <a:pt x="93892" y="52022"/>
                  </a:cubicBezTo>
                  <a:cubicBezTo>
                    <a:pt x="98619" y="54750"/>
                    <a:pt x="100246" y="60797"/>
                    <a:pt x="97517" y="65537"/>
                  </a:cubicBezTo>
                  <a:cubicBezTo>
                    <a:pt x="96877" y="66639"/>
                    <a:pt x="96031" y="67613"/>
                    <a:pt x="95019" y="68394"/>
                  </a:cubicBezTo>
                  <a:cubicBezTo>
                    <a:pt x="85821" y="75851"/>
                    <a:pt x="78108" y="84985"/>
                    <a:pt x="72292" y="95298"/>
                  </a:cubicBezTo>
                  <a:cubicBezTo>
                    <a:pt x="68102" y="102742"/>
                    <a:pt x="65707" y="110672"/>
                    <a:pt x="67718" y="119397"/>
                  </a:cubicBezTo>
                  <a:cubicBezTo>
                    <a:pt x="68538" y="122933"/>
                    <a:pt x="68089" y="126635"/>
                    <a:pt x="67923" y="130261"/>
                  </a:cubicBezTo>
                  <a:cubicBezTo>
                    <a:pt x="67872" y="130735"/>
                    <a:pt x="67795" y="131196"/>
                    <a:pt x="67667" y="131657"/>
                  </a:cubicBezTo>
                  <a:cubicBezTo>
                    <a:pt x="67180" y="133425"/>
                    <a:pt x="66924" y="135244"/>
                    <a:pt x="66911" y="137076"/>
                  </a:cubicBezTo>
                  <a:cubicBezTo>
                    <a:pt x="66847" y="137512"/>
                    <a:pt x="66757" y="137935"/>
                    <a:pt x="66642" y="138358"/>
                  </a:cubicBezTo>
                  <a:cubicBezTo>
                    <a:pt x="66232" y="139869"/>
                    <a:pt x="65976" y="141420"/>
                    <a:pt x="65912" y="142983"/>
                  </a:cubicBezTo>
                  <a:cubicBezTo>
                    <a:pt x="65860" y="143444"/>
                    <a:pt x="65771" y="143892"/>
                    <a:pt x="65643" y="144341"/>
                  </a:cubicBezTo>
                  <a:cubicBezTo>
                    <a:pt x="65015" y="146147"/>
                    <a:pt x="65258" y="148056"/>
                    <a:pt x="64989" y="149901"/>
                  </a:cubicBezTo>
                  <a:cubicBezTo>
                    <a:pt x="64938" y="150400"/>
                    <a:pt x="64836" y="150887"/>
                    <a:pt x="64707" y="151374"/>
                  </a:cubicBezTo>
                  <a:cubicBezTo>
                    <a:pt x="62055" y="167568"/>
                    <a:pt x="62107" y="184094"/>
                    <a:pt x="64848" y="200275"/>
                  </a:cubicBezTo>
                  <a:cubicBezTo>
                    <a:pt x="67090" y="212830"/>
                    <a:pt x="68845" y="225488"/>
                    <a:pt x="72702" y="237710"/>
                  </a:cubicBezTo>
                  <a:cubicBezTo>
                    <a:pt x="73381" y="239171"/>
                    <a:pt x="73432" y="240849"/>
                    <a:pt x="72868" y="242361"/>
                  </a:cubicBezTo>
                  <a:cubicBezTo>
                    <a:pt x="70921" y="246076"/>
                    <a:pt x="71728" y="249779"/>
                    <a:pt x="72791" y="253430"/>
                  </a:cubicBezTo>
                  <a:cubicBezTo>
                    <a:pt x="75712" y="263948"/>
                    <a:pt x="79325" y="274261"/>
                    <a:pt x="83617" y="284305"/>
                  </a:cubicBezTo>
                  <a:cubicBezTo>
                    <a:pt x="87537" y="293055"/>
                    <a:pt x="93969" y="299679"/>
                    <a:pt x="101784" y="305162"/>
                  </a:cubicBezTo>
                  <a:cubicBezTo>
                    <a:pt x="102988" y="306226"/>
                    <a:pt x="104577" y="306764"/>
                    <a:pt x="106191" y="306649"/>
                  </a:cubicBezTo>
                  <a:cubicBezTo>
                    <a:pt x="111738" y="305521"/>
                    <a:pt x="117593" y="306712"/>
                    <a:pt x="122974" y="304317"/>
                  </a:cubicBezTo>
                  <a:cubicBezTo>
                    <a:pt x="125946" y="303036"/>
                    <a:pt x="128585" y="304317"/>
                    <a:pt x="131058" y="305752"/>
                  </a:cubicBezTo>
                  <a:cubicBezTo>
                    <a:pt x="136182" y="308596"/>
                    <a:pt x="141204" y="311594"/>
                    <a:pt x="146303" y="314451"/>
                  </a:cubicBezTo>
                  <a:cubicBezTo>
                    <a:pt x="163317" y="323944"/>
                    <a:pt x="181176" y="330683"/>
                    <a:pt x="200726" y="332784"/>
                  </a:cubicBezTo>
                  <a:cubicBezTo>
                    <a:pt x="210424" y="333834"/>
                    <a:pt x="220033" y="335589"/>
                    <a:pt x="229744" y="336743"/>
                  </a:cubicBezTo>
                  <a:cubicBezTo>
                    <a:pt x="242888" y="338306"/>
                    <a:pt x="255598" y="336179"/>
                    <a:pt x="268447" y="334936"/>
                  </a:cubicBezTo>
                  <a:cubicBezTo>
                    <a:pt x="272521" y="334539"/>
                    <a:pt x="276621" y="334155"/>
                    <a:pt x="280682" y="333732"/>
                  </a:cubicBezTo>
                  <a:cubicBezTo>
                    <a:pt x="291008" y="332630"/>
                    <a:pt x="301296" y="331169"/>
                    <a:pt x="311673" y="330619"/>
                  </a:cubicBezTo>
                  <a:cubicBezTo>
                    <a:pt x="312621" y="330529"/>
                    <a:pt x="313544" y="330298"/>
                    <a:pt x="314415" y="329914"/>
                  </a:cubicBezTo>
                  <a:cubicBezTo>
                    <a:pt x="318514" y="329017"/>
                    <a:pt x="322563" y="327352"/>
                    <a:pt x="326842" y="329081"/>
                  </a:cubicBezTo>
                  <a:cubicBezTo>
                    <a:pt x="332953" y="329145"/>
                    <a:pt x="339064" y="328569"/>
                    <a:pt x="345060" y="327377"/>
                  </a:cubicBezTo>
                  <a:cubicBezTo>
                    <a:pt x="347865" y="326839"/>
                    <a:pt x="350735" y="326839"/>
                    <a:pt x="353541" y="327377"/>
                  </a:cubicBezTo>
                  <a:cubicBezTo>
                    <a:pt x="359665" y="328889"/>
                    <a:pt x="366135" y="328095"/>
                    <a:pt x="371707" y="325135"/>
                  </a:cubicBezTo>
                  <a:cubicBezTo>
                    <a:pt x="371836" y="325046"/>
                    <a:pt x="371976" y="324982"/>
                    <a:pt x="372130" y="324930"/>
                  </a:cubicBezTo>
                  <a:cubicBezTo>
                    <a:pt x="377972" y="323726"/>
                    <a:pt x="383468" y="321394"/>
                    <a:pt x="389144" y="319703"/>
                  </a:cubicBezTo>
                  <a:cubicBezTo>
                    <a:pt x="390937" y="319165"/>
                    <a:pt x="392705" y="318653"/>
                    <a:pt x="394486" y="318038"/>
                  </a:cubicBezTo>
                  <a:cubicBezTo>
                    <a:pt x="403031" y="315091"/>
                    <a:pt x="411141" y="310851"/>
                    <a:pt x="420109" y="309070"/>
                  </a:cubicBezTo>
                  <a:cubicBezTo>
                    <a:pt x="421018" y="308801"/>
                    <a:pt x="421890" y="308404"/>
                    <a:pt x="422671" y="307866"/>
                  </a:cubicBezTo>
                  <a:cubicBezTo>
                    <a:pt x="425579" y="306341"/>
                    <a:pt x="428257" y="304253"/>
                    <a:pt x="431780" y="304265"/>
                  </a:cubicBezTo>
                  <a:cubicBezTo>
                    <a:pt x="432792" y="304265"/>
                    <a:pt x="433458" y="303484"/>
                    <a:pt x="434189" y="302895"/>
                  </a:cubicBezTo>
                  <a:cubicBezTo>
                    <a:pt x="436290" y="300935"/>
                    <a:pt x="439006" y="299769"/>
                    <a:pt x="441875" y="299577"/>
                  </a:cubicBezTo>
                  <a:cubicBezTo>
                    <a:pt x="442849" y="299538"/>
                    <a:pt x="443772" y="299115"/>
                    <a:pt x="444438" y="298411"/>
                  </a:cubicBezTo>
                  <a:cubicBezTo>
                    <a:pt x="446603" y="296553"/>
                    <a:pt x="449434" y="295631"/>
                    <a:pt x="452279" y="295848"/>
                  </a:cubicBezTo>
                  <a:cubicBezTo>
                    <a:pt x="449191" y="299372"/>
                    <a:pt x="444925" y="301178"/>
                    <a:pt x="440966" y="303343"/>
                  </a:cubicBezTo>
                  <a:cubicBezTo>
                    <a:pt x="433215" y="307597"/>
                    <a:pt x="424900" y="310582"/>
                    <a:pt x="416624" y="313592"/>
                  </a:cubicBezTo>
                  <a:cubicBezTo>
                    <a:pt x="407912" y="316808"/>
                    <a:pt x="399508" y="320856"/>
                    <a:pt x="390681" y="323841"/>
                  </a:cubicBezTo>
                  <a:cubicBezTo>
                    <a:pt x="384275" y="325968"/>
                    <a:pt x="377870" y="328146"/>
                    <a:pt x="371464" y="330247"/>
                  </a:cubicBezTo>
                  <a:cubicBezTo>
                    <a:pt x="367710" y="331451"/>
                    <a:pt x="366826" y="333450"/>
                    <a:pt x="368902" y="336883"/>
                  </a:cubicBezTo>
                  <a:cubicBezTo>
                    <a:pt x="370183" y="339036"/>
                    <a:pt x="372233" y="340637"/>
                    <a:pt x="373527" y="342854"/>
                  </a:cubicBezTo>
                  <a:cubicBezTo>
                    <a:pt x="379650" y="353359"/>
                    <a:pt x="382238" y="364338"/>
                    <a:pt x="378523" y="376343"/>
                  </a:cubicBezTo>
                  <a:cubicBezTo>
                    <a:pt x="377947" y="379123"/>
                    <a:pt x="375756" y="381275"/>
                    <a:pt x="372963" y="381800"/>
                  </a:cubicBezTo>
                  <a:cubicBezTo>
                    <a:pt x="359434" y="385375"/>
                    <a:pt x="345764" y="388309"/>
                    <a:pt x="332120" y="391383"/>
                  </a:cubicBezTo>
                  <a:cubicBezTo>
                    <a:pt x="326125" y="392600"/>
                    <a:pt x="320052" y="393395"/>
                    <a:pt x="313941" y="393779"/>
                  </a:cubicBezTo>
                  <a:cubicBezTo>
                    <a:pt x="308176" y="394266"/>
                    <a:pt x="302411" y="395521"/>
                    <a:pt x="296761" y="396495"/>
                  </a:cubicBezTo>
                  <a:cubicBezTo>
                    <a:pt x="287793" y="398007"/>
                    <a:pt x="278825" y="399775"/>
                    <a:pt x="269767" y="400505"/>
                  </a:cubicBezTo>
                  <a:cubicBezTo>
                    <a:pt x="261465" y="401158"/>
                    <a:pt x="253112" y="402696"/>
                    <a:pt x="244874" y="402017"/>
                  </a:cubicBezTo>
                  <a:cubicBezTo>
                    <a:pt x="230974" y="400876"/>
                    <a:pt x="217074" y="402017"/>
                    <a:pt x="203250" y="401120"/>
                  </a:cubicBezTo>
                  <a:cubicBezTo>
                    <a:pt x="195294" y="400569"/>
                    <a:pt x="187338" y="399570"/>
                    <a:pt x="179395" y="398647"/>
                  </a:cubicBezTo>
                  <a:cubicBezTo>
                    <a:pt x="165982" y="396879"/>
                    <a:pt x="152799" y="393638"/>
                    <a:pt x="140090" y="388987"/>
                  </a:cubicBezTo>
                  <a:cubicBezTo>
                    <a:pt x="126715" y="384311"/>
                    <a:pt x="113186" y="380135"/>
                    <a:pt x="100093" y="374523"/>
                  </a:cubicBezTo>
                  <a:cubicBezTo>
                    <a:pt x="95314" y="372474"/>
                    <a:pt x="90830" y="369770"/>
                    <a:pt x="85910" y="367990"/>
                  </a:cubicBezTo>
                  <a:cubicBezTo>
                    <a:pt x="80991" y="366209"/>
                    <a:pt x="79069" y="362045"/>
                    <a:pt x="78364" y="357535"/>
                  </a:cubicBezTo>
                  <a:cubicBezTo>
                    <a:pt x="77250" y="350387"/>
                    <a:pt x="72176" y="346582"/>
                    <a:pt x="67180" y="342482"/>
                  </a:cubicBezTo>
                  <a:cubicBezTo>
                    <a:pt x="60979" y="337357"/>
                    <a:pt x="54240" y="332771"/>
                    <a:pt x="48936" y="326865"/>
                  </a:cubicBezTo>
                  <a:cubicBezTo>
                    <a:pt x="43415" y="320882"/>
                    <a:pt x="40097" y="313208"/>
                    <a:pt x="39546" y="305085"/>
                  </a:cubicBezTo>
                  <a:cubicBezTo>
                    <a:pt x="39046" y="296412"/>
                    <a:pt x="34421" y="289712"/>
                    <a:pt x="29771" y="282973"/>
                  </a:cubicBezTo>
                  <a:cubicBezTo>
                    <a:pt x="28823" y="281897"/>
                    <a:pt x="27541" y="281154"/>
                    <a:pt x="26132" y="280859"/>
                  </a:cubicBezTo>
                  <a:cubicBezTo>
                    <a:pt x="21674" y="279399"/>
                    <a:pt x="19240" y="276144"/>
                    <a:pt x="17984" y="271814"/>
                  </a:cubicBezTo>
                  <a:cubicBezTo>
                    <a:pt x="17382" y="269700"/>
                    <a:pt x="16793" y="267574"/>
                    <a:pt x="16191" y="265408"/>
                  </a:cubicBezTo>
                  <a:cubicBezTo>
                    <a:pt x="15575" y="263128"/>
                    <a:pt x="14448" y="261001"/>
                    <a:pt x="12911" y="259208"/>
                  </a:cubicBezTo>
                  <a:cubicBezTo>
                    <a:pt x="10528" y="256261"/>
                    <a:pt x="8862" y="252789"/>
                    <a:pt x="8068" y="249087"/>
                  </a:cubicBezTo>
                  <a:cubicBezTo>
                    <a:pt x="5788" y="239773"/>
                    <a:pt x="3187" y="230510"/>
                    <a:pt x="1842" y="221043"/>
                  </a:cubicBezTo>
                  <a:cubicBezTo>
                    <a:pt x="778" y="213599"/>
                    <a:pt x="-721" y="206181"/>
                    <a:pt x="-439" y="198546"/>
                  </a:cubicBezTo>
                  <a:cubicBezTo>
                    <a:pt x="-131" y="191602"/>
                    <a:pt x="-349" y="184633"/>
                    <a:pt x="-439" y="177676"/>
                  </a:cubicBezTo>
                  <a:cubicBezTo>
                    <a:pt x="-259" y="174524"/>
                    <a:pt x="-516" y="171373"/>
                    <a:pt x="-1182" y="168285"/>
                  </a:cubicBezTo>
                  <a:cubicBezTo>
                    <a:pt x="-1720" y="166287"/>
                    <a:pt x="-1745" y="164173"/>
                    <a:pt x="-1259" y="162161"/>
                  </a:cubicBezTo>
                  <a:cubicBezTo>
                    <a:pt x="23" y="157319"/>
                    <a:pt x="-464" y="152425"/>
                    <a:pt x="-464" y="147556"/>
                  </a:cubicBezTo>
                  <a:cubicBezTo>
                    <a:pt x="-464" y="134476"/>
                    <a:pt x="484" y="121447"/>
                    <a:pt x="1073" y="108392"/>
                  </a:cubicBezTo>
                  <a:cubicBezTo>
                    <a:pt x="1175" y="106393"/>
                    <a:pt x="535" y="104369"/>
                    <a:pt x="484" y="102306"/>
                  </a:cubicBezTo>
                  <a:cubicBezTo>
                    <a:pt x="74" y="90814"/>
                    <a:pt x="1521" y="79323"/>
                    <a:pt x="4750" y="68279"/>
                  </a:cubicBezTo>
                  <a:cubicBezTo>
                    <a:pt x="5045" y="67229"/>
                    <a:pt x="5121" y="66140"/>
                    <a:pt x="4981" y="65063"/>
                  </a:cubicBezTo>
                  <a:close/>
                </a:path>
              </a:pathLst>
            </a:custGeom>
            <a:solidFill>
              <a:srgbClr val="000000"/>
            </a:solidFill>
            <a:ln w="1280" cap="flat">
              <a:noFill/>
              <a:prstDash val="solid"/>
              <a:miter/>
            </a:ln>
          </p:spPr>
          <p:txBody>
            <a:bodyPr rtlCol="0" anchor="ctr"/>
            <a:lstStyle/>
            <a:p>
              <a:endParaRPr lang="es-CO"/>
            </a:p>
          </p:txBody>
        </p:sp>
        <p:sp>
          <p:nvSpPr>
            <p:cNvPr id="243" name="Freeform: Shape 242">
              <a:extLst>
                <a:ext uri="{FF2B5EF4-FFF2-40B4-BE49-F238E27FC236}">
                  <a16:creationId xmlns:a16="http://schemas.microsoft.com/office/drawing/2014/main" id="{694FDB03-252F-167F-DDDF-09F1F0497B0E}"/>
                </a:ext>
              </a:extLst>
            </p:cNvPr>
            <p:cNvSpPr/>
            <p:nvPr/>
          </p:nvSpPr>
          <p:spPr>
            <a:xfrm>
              <a:off x="-1355440" y="-189476"/>
              <a:ext cx="447031" cy="264799"/>
            </a:xfrm>
            <a:custGeom>
              <a:avLst/>
              <a:gdLst>
                <a:gd name="connsiteX0" fmla="*/ 413296 w 447031"/>
                <a:gd name="connsiteY0" fmla="*/ 199105 h 264799"/>
                <a:gd name="connsiteX1" fmla="*/ 403790 w 447031"/>
                <a:gd name="connsiteY1" fmla="*/ 205678 h 264799"/>
                <a:gd name="connsiteX2" fmla="*/ 363421 w 447031"/>
                <a:gd name="connsiteY2" fmla="*/ 225087 h 264799"/>
                <a:gd name="connsiteX3" fmla="*/ 329509 w 447031"/>
                <a:gd name="connsiteY3" fmla="*/ 237898 h 264799"/>
                <a:gd name="connsiteX4" fmla="*/ 299646 w 447031"/>
                <a:gd name="connsiteY4" fmla="*/ 248147 h 264799"/>
                <a:gd name="connsiteX5" fmla="*/ 275855 w 447031"/>
                <a:gd name="connsiteY5" fmla="*/ 253118 h 264799"/>
                <a:gd name="connsiteX6" fmla="*/ 262390 w 447031"/>
                <a:gd name="connsiteY6" fmla="*/ 255002 h 264799"/>
                <a:gd name="connsiteX7" fmla="*/ 262390 w 447031"/>
                <a:gd name="connsiteY7" fmla="*/ 255002 h 264799"/>
                <a:gd name="connsiteX8" fmla="*/ 232591 w 447031"/>
                <a:gd name="connsiteY8" fmla="*/ 258255 h 264799"/>
                <a:gd name="connsiteX9" fmla="*/ 206328 w 447031"/>
                <a:gd name="connsiteY9" fmla="*/ 261369 h 264799"/>
                <a:gd name="connsiteX10" fmla="*/ 107820 w 447031"/>
                <a:gd name="connsiteY10" fmla="*/ 249967 h 264799"/>
                <a:gd name="connsiteX11" fmla="*/ 57984 w 447031"/>
                <a:gd name="connsiteY11" fmla="*/ 222166 h 264799"/>
                <a:gd name="connsiteX12" fmla="*/ 34424 w 447031"/>
                <a:gd name="connsiteY12" fmla="*/ 196453 h 264799"/>
                <a:gd name="connsiteX13" fmla="*/ 10364 w 447031"/>
                <a:gd name="connsiteY13" fmla="*/ 159095 h 264799"/>
                <a:gd name="connsiteX14" fmla="*/ -1358 w 447031"/>
                <a:gd name="connsiteY14" fmla="*/ 111142 h 264799"/>
                <a:gd name="connsiteX15" fmla="*/ 2178 w 447031"/>
                <a:gd name="connsiteY15" fmla="*/ 64201 h 264799"/>
                <a:gd name="connsiteX16" fmla="*/ 7635 w 447031"/>
                <a:gd name="connsiteY16" fmla="*/ 35503 h 264799"/>
                <a:gd name="connsiteX17" fmla="*/ 13131 w 447031"/>
                <a:gd name="connsiteY17" fmla="*/ 22948 h 264799"/>
                <a:gd name="connsiteX18" fmla="*/ 13836 w 447031"/>
                <a:gd name="connsiteY18" fmla="*/ 21667 h 264799"/>
                <a:gd name="connsiteX19" fmla="*/ 15732 w 447031"/>
                <a:gd name="connsiteY19" fmla="*/ 19002 h 264799"/>
                <a:gd name="connsiteX20" fmla="*/ 16437 w 447031"/>
                <a:gd name="connsiteY20" fmla="*/ 18003 h 264799"/>
                <a:gd name="connsiteX21" fmla="*/ 18615 w 447031"/>
                <a:gd name="connsiteY21" fmla="*/ 15197 h 264799"/>
                <a:gd name="connsiteX22" fmla="*/ 19306 w 447031"/>
                <a:gd name="connsiteY22" fmla="*/ 14198 h 264799"/>
                <a:gd name="connsiteX23" fmla="*/ 20114 w 447031"/>
                <a:gd name="connsiteY23" fmla="*/ 13250 h 264799"/>
                <a:gd name="connsiteX24" fmla="*/ 20536 w 447031"/>
                <a:gd name="connsiteY24" fmla="*/ 12789 h 264799"/>
                <a:gd name="connsiteX25" fmla="*/ 32310 w 447031"/>
                <a:gd name="connsiteY25" fmla="*/ 1002 h 264799"/>
                <a:gd name="connsiteX26" fmla="*/ 33245 w 447031"/>
                <a:gd name="connsiteY26" fmla="*/ 93 h 264799"/>
                <a:gd name="connsiteX27" fmla="*/ 34257 w 447031"/>
                <a:gd name="connsiteY27" fmla="*/ -791 h 264799"/>
                <a:gd name="connsiteX28" fmla="*/ 34808 w 447031"/>
                <a:gd name="connsiteY28" fmla="*/ -1201 h 264799"/>
                <a:gd name="connsiteX29" fmla="*/ 36166 w 447031"/>
                <a:gd name="connsiteY29" fmla="*/ -1573 h 264799"/>
                <a:gd name="connsiteX30" fmla="*/ 36807 w 447031"/>
                <a:gd name="connsiteY30" fmla="*/ -1240 h 264799"/>
                <a:gd name="connsiteX31" fmla="*/ 37101 w 447031"/>
                <a:gd name="connsiteY31" fmla="*/ 195 h 264799"/>
                <a:gd name="connsiteX32" fmla="*/ 32784 w 447031"/>
                <a:gd name="connsiteY32" fmla="*/ 5730 h 264799"/>
                <a:gd name="connsiteX33" fmla="*/ 6469 w 447031"/>
                <a:gd name="connsiteY33" fmla="*/ 56822 h 264799"/>
                <a:gd name="connsiteX34" fmla="*/ 2869 w 447031"/>
                <a:gd name="connsiteY34" fmla="*/ 113486 h 264799"/>
                <a:gd name="connsiteX35" fmla="*/ 13247 w 447031"/>
                <a:gd name="connsiteY35" fmla="*/ 156084 h 264799"/>
                <a:gd name="connsiteX36" fmla="*/ 47223 w 447031"/>
                <a:gd name="connsiteY36" fmla="*/ 206177 h 264799"/>
                <a:gd name="connsiteX37" fmla="*/ 88450 w 447031"/>
                <a:gd name="connsiteY37" fmla="*/ 236822 h 264799"/>
                <a:gd name="connsiteX38" fmla="*/ 150662 w 447031"/>
                <a:gd name="connsiteY38" fmla="*/ 257756 h 264799"/>
                <a:gd name="connsiteX39" fmla="*/ 199806 w 447031"/>
                <a:gd name="connsiteY39" fmla="*/ 258153 h 264799"/>
                <a:gd name="connsiteX40" fmla="*/ 239881 w 447031"/>
                <a:gd name="connsiteY40" fmla="*/ 254451 h 264799"/>
                <a:gd name="connsiteX41" fmla="*/ 264722 w 447031"/>
                <a:gd name="connsiteY41" fmla="*/ 251197 h 264799"/>
                <a:gd name="connsiteX42" fmla="*/ 270295 w 447031"/>
                <a:gd name="connsiteY42" fmla="*/ 250082 h 264799"/>
                <a:gd name="connsiteX43" fmla="*/ 308729 w 447031"/>
                <a:gd name="connsiteY43" fmla="*/ 241114 h 264799"/>
                <a:gd name="connsiteX44" fmla="*/ 328510 w 447031"/>
                <a:gd name="connsiteY44" fmla="*/ 234490 h 264799"/>
                <a:gd name="connsiteX45" fmla="*/ 393310 w 447031"/>
                <a:gd name="connsiteY45" fmla="*/ 207766 h 264799"/>
                <a:gd name="connsiteX46" fmla="*/ 432193 w 447031"/>
                <a:gd name="connsiteY46" fmla="*/ 176493 h 264799"/>
                <a:gd name="connsiteX47" fmla="*/ 442301 w 447031"/>
                <a:gd name="connsiteY47" fmla="*/ 145464 h 264799"/>
                <a:gd name="connsiteX48" fmla="*/ 441366 w 447031"/>
                <a:gd name="connsiteY48" fmla="*/ 97139 h 264799"/>
                <a:gd name="connsiteX49" fmla="*/ 441366 w 447031"/>
                <a:gd name="connsiteY49" fmla="*/ 92412 h 264799"/>
                <a:gd name="connsiteX50" fmla="*/ 441699 w 447031"/>
                <a:gd name="connsiteY50" fmla="*/ 90195 h 264799"/>
                <a:gd name="connsiteX51" fmla="*/ 442365 w 447031"/>
                <a:gd name="connsiteY51" fmla="*/ 88914 h 264799"/>
                <a:gd name="connsiteX52" fmla="*/ 443634 w 447031"/>
                <a:gd name="connsiteY52" fmla="*/ 88901 h 264799"/>
                <a:gd name="connsiteX53" fmla="*/ 443646 w 447031"/>
                <a:gd name="connsiteY53" fmla="*/ 88914 h 264799"/>
                <a:gd name="connsiteX54" fmla="*/ 443646 w 447031"/>
                <a:gd name="connsiteY54" fmla="*/ 88914 h 264799"/>
                <a:gd name="connsiteX55" fmla="*/ 445145 w 447031"/>
                <a:gd name="connsiteY55" fmla="*/ 126913 h 264799"/>
                <a:gd name="connsiteX56" fmla="*/ 445145 w 447031"/>
                <a:gd name="connsiteY56" fmla="*/ 145810 h 264799"/>
                <a:gd name="connsiteX57" fmla="*/ 442711 w 447031"/>
                <a:gd name="connsiteY57" fmla="*/ 162926 h 264799"/>
                <a:gd name="connsiteX58" fmla="*/ 442711 w 447031"/>
                <a:gd name="connsiteY58" fmla="*/ 162926 h 264799"/>
                <a:gd name="connsiteX59" fmla="*/ 437023 w 447031"/>
                <a:gd name="connsiteY59" fmla="*/ 175276 h 264799"/>
                <a:gd name="connsiteX60" fmla="*/ 437023 w 447031"/>
                <a:gd name="connsiteY60" fmla="*/ 175276 h 264799"/>
                <a:gd name="connsiteX61" fmla="*/ 435101 w 447031"/>
                <a:gd name="connsiteY61" fmla="*/ 178107 h 264799"/>
                <a:gd name="connsiteX62" fmla="*/ 435101 w 447031"/>
                <a:gd name="connsiteY62" fmla="*/ 178107 h 264799"/>
                <a:gd name="connsiteX63" fmla="*/ 430348 w 447031"/>
                <a:gd name="connsiteY63" fmla="*/ 183796 h 264799"/>
                <a:gd name="connsiteX64" fmla="*/ 430348 w 447031"/>
                <a:gd name="connsiteY64" fmla="*/ 183796 h 264799"/>
                <a:gd name="connsiteX65" fmla="*/ 429400 w 447031"/>
                <a:gd name="connsiteY65" fmla="*/ 184756 h 264799"/>
                <a:gd name="connsiteX66" fmla="*/ 429400 w 447031"/>
                <a:gd name="connsiteY66" fmla="*/ 184756 h 264799"/>
                <a:gd name="connsiteX67" fmla="*/ 428452 w 447031"/>
                <a:gd name="connsiteY67" fmla="*/ 185717 h 264799"/>
                <a:gd name="connsiteX68" fmla="*/ 428452 w 447031"/>
                <a:gd name="connsiteY68" fmla="*/ 185717 h 264799"/>
                <a:gd name="connsiteX69" fmla="*/ 427504 w 447031"/>
                <a:gd name="connsiteY69" fmla="*/ 186678 h 264799"/>
                <a:gd name="connsiteX70" fmla="*/ 427504 w 447031"/>
                <a:gd name="connsiteY70" fmla="*/ 186678 h 264799"/>
                <a:gd name="connsiteX71" fmla="*/ 426556 w 447031"/>
                <a:gd name="connsiteY71" fmla="*/ 187626 h 264799"/>
                <a:gd name="connsiteX72" fmla="*/ 426556 w 447031"/>
                <a:gd name="connsiteY72" fmla="*/ 187626 h 264799"/>
                <a:gd name="connsiteX73" fmla="*/ 422712 w 447031"/>
                <a:gd name="connsiteY73" fmla="*/ 191470 h 264799"/>
                <a:gd name="connsiteX74" fmla="*/ 422712 w 447031"/>
                <a:gd name="connsiteY74" fmla="*/ 191470 h 264799"/>
                <a:gd name="connsiteX75" fmla="*/ 417024 w 447031"/>
                <a:gd name="connsiteY75" fmla="*/ 196223 h 264799"/>
                <a:gd name="connsiteX76" fmla="*/ 417024 w 447031"/>
                <a:gd name="connsiteY76" fmla="*/ 196223 h 264799"/>
                <a:gd name="connsiteX77" fmla="*/ 413296 w 447031"/>
                <a:gd name="connsiteY77" fmla="*/ 199105 h 26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447031" h="264799">
                  <a:moveTo>
                    <a:pt x="413296" y="199105"/>
                  </a:moveTo>
                  <a:cubicBezTo>
                    <a:pt x="410068" y="201219"/>
                    <a:pt x="406506" y="202833"/>
                    <a:pt x="403790" y="205678"/>
                  </a:cubicBezTo>
                  <a:cubicBezTo>
                    <a:pt x="391132" y="213813"/>
                    <a:pt x="377245" y="219424"/>
                    <a:pt x="363421" y="225087"/>
                  </a:cubicBezTo>
                  <a:cubicBezTo>
                    <a:pt x="352224" y="229673"/>
                    <a:pt x="341296" y="234900"/>
                    <a:pt x="329509" y="237898"/>
                  </a:cubicBezTo>
                  <a:cubicBezTo>
                    <a:pt x="319260" y="240537"/>
                    <a:pt x="309523" y="244547"/>
                    <a:pt x="299646" y="248147"/>
                  </a:cubicBezTo>
                  <a:cubicBezTo>
                    <a:pt x="291959" y="250979"/>
                    <a:pt x="284144" y="253144"/>
                    <a:pt x="275855" y="253118"/>
                  </a:cubicBezTo>
                  <a:cubicBezTo>
                    <a:pt x="271307" y="253259"/>
                    <a:pt x="266797" y="253900"/>
                    <a:pt x="262390" y="255002"/>
                  </a:cubicBezTo>
                  <a:lnTo>
                    <a:pt x="262390" y="255002"/>
                  </a:lnTo>
                  <a:cubicBezTo>
                    <a:pt x="252628" y="257333"/>
                    <a:pt x="242622" y="258435"/>
                    <a:pt x="232591" y="258255"/>
                  </a:cubicBezTo>
                  <a:cubicBezTo>
                    <a:pt x="223712" y="258076"/>
                    <a:pt x="215078" y="260293"/>
                    <a:pt x="206328" y="261369"/>
                  </a:cubicBezTo>
                  <a:cubicBezTo>
                    <a:pt x="172544" y="265507"/>
                    <a:pt x="139708" y="263162"/>
                    <a:pt x="107820" y="249967"/>
                  </a:cubicBezTo>
                  <a:cubicBezTo>
                    <a:pt x="90064" y="242613"/>
                    <a:pt x="73089" y="234170"/>
                    <a:pt x="57984" y="222166"/>
                  </a:cubicBezTo>
                  <a:cubicBezTo>
                    <a:pt x="48747" y="214838"/>
                    <a:pt x="41432" y="205844"/>
                    <a:pt x="34424" y="196453"/>
                  </a:cubicBezTo>
                  <a:cubicBezTo>
                    <a:pt x="25456" y="184552"/>
                    <a:pt x="16834" y="172598"/>
                    <a:pt x="10364" y="159095"/>
                  </a:cubicBezTo>
                  <a:cubicBezTo>
                    <a:pt x="3062" y="143875"/>
                    <a:pt x="-359" y="127822"/>
                    <a:pt x="-1358" y="111142"/>
                  </a:cubicBezTo>
                  <a:cubicBezTo>
                    <a:pt x="-2306" y="95346"/>
                    <a:pt x="-398" y="79780"/>
                    <a:pt x="2178" y="64201"/>
                  </a:cubicBezTo>
                  <a:cubicBezTo>
                    <a:pt x="3779" y="54580"/>
                    <a:pt x="4394" y="44830"/>
                    <a:pt x="7635" y="35503"/>
                  </a:cubicBezTo>
                  <a:cubicBezTo>
                    <a:pt x="9160" y="31186"/>
                    <a:pt x="11005" y="26997"/>
                    <a:pt x="13131" y="22948"/>
                  </a:cubicBezTo>
                  <a:cubicBezTo>
                    <a:pt x="13336" y="22500"/>
                    <a:pt x="13567" y="22077"/>
                    <a:pt x="13836" y="21667"/>
                  </a:cubicBezTo>
                  <a:cubicBezTo>
                    <a:pt x="14451" y="20770"/>
                    <a:pt x="15117" y="19925"/>
                    <a:pt x="15732" y="19002"/>
                  </a:cubicBezTo>
                  <a:cubicBezTo>
                    <a:pt x="15937" y="18656"/>
                    <a:pt x="16180" y="18323"/>
                    <a:pt x="16437" y="18003"/>
                  </a:cubicBezTo>
                  <a:cubicBezTo>
                    <a:pt x="17257" y="17145"/>
                    <a:pt x="17987" y="16209"/>
                    <a:pt x="18615" y="15197"/>
                  </a:cubicBezTo>
                  <a:cubicBezTo>
                    <a:pt x="18820" y="14851"/>
                    <a:pt x="19063" y="14518"/>
                    <a:pt x="19306" y="14198"/>
                  </a:cubicBezTo>
                  <a:cubicBezTo>
                    <a:pt x="19563" y="13865"/>
                    <a:pt x="19832" y="13545"/>
                    <a:pt x="20114" y="13250"/>
                  </a:cubicBezTo>
                  <a:cubicBezTo>
                    <a:pt x="20242" y="13083"/>
                    <a:pt x="20395" y="12942"/>
                    <a:pt x="20536" y="12789"/>
                  </a:cubicBezTo>
                  <a:cubicBezTo>
                    <a:pt x="24457" y="8856"/>
                    <a:pt x="28351" y="4910"/>
                    <a:pt x="32310" y="1002"/>
                  </a:cubicBezTo>
                  <a:cubicBezTo>
                    <a:pt x="32605" y="682"/>
                    <a:pt x="32925" y="387"/>
                    <a:pt x="33245" y="93"/>
                  </a:cubicBezTo>
                  <a:cubicBezTo>
                    <a:pt x="33565" y="-202"/>
                    <a:pt x="33899" y="-510"/>
                    <a:pt x="34257" y="-791"/>
                  </a:cubicBezTo>
                  <a:lnTo>
                    <a:pt x="34808" y="-1201"/>
                  </a:lnTo>
                  <a:cubicBezTo>
                    <a:pt x="35218" y="-1445"/>
                    <a:pt x="35692" y="-1560"/>
                    <a:pt x="36166" y="-1573"/>
                  </a:cubicBezTo>
                  <a:lnTo>
                    <a:pt x="36807" y="-1240"/>
                  </a:lnTo>
                  <a:cubicBezTo>
                    <a:pt x="37037" y="-804"/>
                    <a:pt x="37140" y="-305"/>
                    <a:pt x="37101" y="195"/>
                  </a:cubicBezTo>
                  <a:cubicBezTo>
                    <a:pt x="36422" y="2629"/>
                    <a:pt x="34539" y="4218"/>
                    <a:pt x="32784" y="5730"/>
                  </a:cubicBezTo>
                  <a:cubicBezTo>
                    <a:pt x="17000" y="19182"/>
                    <a:pt x="9813" y="36746"/>
                    <a:pt x="6469" y="56822"/>
                  </a:cubicBezTo>
                  <a:cubicBezTo>
                    <a:pt x="3266" y="75526"/>
                    <a:pt x="2062" y="94526"/>
                    <a:pt x="2869" y="113486"/>
                  </a:cubicBezTo>
                  <a:cubicBezTo>
                    <a:pt x="3536" y="128220"/>
                    <a:pt x="7059" y="142697"/>
                    <a:pt x="13247" y="156084"/>
                  </a:cubicBezTo>
                  <a:cubicBezTo>
                    <a:pt x="21830" y="174648"/>
                    <a:pt x="34219" y="190675"/>
                    <a:pt x="47223" y="206177"/>
                  </a:cubicBezTo>
                  <a:cubicBezTo>
                    <a:pt x="58458" y="219552"/>
                    <a:pt x="72845" y="229058"/>
                    <a:pt x="88450" y="236822"/>
                  </a:cubicBezTo>
                  <a:cubicBezTo>
                    <a:pt x="108230" y="246687"/>
                    <a:pt x="128652" y="254630"/>
                    <a:pt x="150662" y="257756"/>
                  </a:cubicBezTo>
                  <a:cubicBezTo>
                    <a:pt x="166958" y="260023"/>
                    <a:pt x="183472" y="260165"/>
                    <a:pt x="199806" y="258153"/>
                  </a:cubicBezTo>
                  <a:cubicBezTo>
                    <a:pt x="213117" y="256552"/>
                    <a:pt x="226352" y="254374"/>
                    <a:pt x="239881" y="254451"/>
                  </a:cubicBezTo>
                  <a:cubicBezTo>
                    <a:pt x="248272" y="254566"/>
                    <a:pt x="256638" y="253464"/>
                    <a:pt x="264722" y="251197"/>
                  </a:cubicBezTo>
                  <a:cubicBezTo>
                    <a:pt x="266503" y="250492"/>
                    <a:pt x="268386" y="250120"/>
                    <a:pt x="270295" y="250082"/>
                  </a:cubicBezTo>
                  <a:cubicBezTo>
                    <a:pt x="284054" y="251158"/>
                    <a:pt x="296315" y="245777"/>
                    <a:pt x="308729" y="241114"/>
                  </a:cubicBezTo>
                  <a:cubicBezTo>
                    <a:pt x="315250" y="238705"/>
                    <a:pt x="321861" y="236540"/>
                    <a:pt x="328510" y="234490"/>
                  </a:cubicBezTo>
                  <a:cubicBezTo>
                    <a:pt x="350827" y="227431"/>
                    <a:pt x="372504" y="218489"/>
                    <a:pt x="393310" y="207766"/>
                  </a:cubicBezTo>
                  <a:cubicBezTo>
                    <a:pt x="408312" y="200156"/>
                    <a:pt x="421816" y="190086"/>
                    <a:pt x="432193" y="176493"/>
                  </a:cubicBezTo>
                  <a:cubicBezTo>
                    <a:pt x="438932" y="167564"/>
                    <a:pt x="442493" y="156648"/>
                    <a:pt x="442301" y="145464"/>
                  </a:cubicBezTo>
                  <a:cubicBezTo>
                    <a:pt x="442301" y="129360"/>
                    <a:pt x="443070" y="113217"/>
                    <a:pt x="441366" y="97139"/>
                  </a:cubicBezTo>
                  <a:cubicBezTo>
                    <a:pt x="441135" y="95576"/>
                    <a:pt x="441135" y="93975"/>
                    <a:pt x="441366" y="92412"/>
                  </a:cubicBezTo>
                  <a:cubicBezTo>
                    <a:pt x="441417" y="91669"/>
                    <a:pt x="441532" y="90926"/>
                    <a:pt x="441699" y="90195"/>
                  </a:cubicBezTo>
                  <a:cubicBezTo>
                    <a:pt x="441840" y="89734"/>
                    <a:pt x="442058" y="89298"/>
                    <a:pt x="442365" y="88914"/>
                  </a:cubicBezTo>
                  <a:cubicBezTo>
                    <a:pt x="442711" y="88555"/>
                    <a:pt x="443275" y="88555"/>
                    <a:pt x="443634" y="88901"/>
                  </a:cubicBezTo>
                  <a:cubicBezTo>
                    <a:pt x="443634" y="88901"/>
                    <a:pt x="443646" y="88914"/>
                    <a:pt x="443646" y="88914"/>
                  </a:cubicBezTo>
                  <a:lnTo>
                    <a:pt x="443646" y="88914"/>
                  </a:lnTo>
                  <a:cubicBezTo>
                    <a:pt x="444927" y="101546"/>
                    <a:pt x="445940" y="114178"/>
                    <a:pt x="445145" y="126913"/>
                  </a:cubicBezTo>
                  <a:cubicBezTo>
                    <a:pt x="444761" y="133190"/>
                    <a:pt x="444927" y="139519"/>
                    <a:pt x="445145" y="145810"/>
                  </a:cubicBezTo>
                  <a:cubicBezTo>
                    <a:pt x="445363" y="151613"/>
                    <a:pt x="444543" y="157417"/>
                    <a:pt x="442711" y="162926"/>
                  </a:cubicBezTo>
                  <a:lnTo>
                    <a:pt x="442711" y="162926"/>
                  </a:lnTo>
                  <a:cubicBezTo>
                    <a:pt x="441097" y="167179"/>
                    <a:pt x="439611" y="171471"/>
                    <a:pt x="437023" y="175276"/>
                  </a:cubicBezTo>
                  <a:lnTo>
                    <a:pt x="437023" y="175276"/>
                  </a:lnTo>
                  <a:cubicBezTo>
                    <a:pt x="436331" y="176186"/>
                    <a:pt x="435870" y="177249"/>
                    <a:pt x="435101" y="178107"/>
                  </a:cubicBezTo>
                  <a:lnTo>
                    <a:pt x="435101" y="178107"/>
                  </a:lnTo>
                  <a:cubicBezTo>
                    <a:pt x="433820" y="180298"/>
                    <a:pt x="431693" y="181707"/>
                    <a:pt x="430348" y="183796"/>
                  </a:cubicBezTo>
                  <a:lnTo>
                    <a:pt x="430348" y="183796"/>
                  </a:lnTo>
                  <a:cubicBezTo>
                    <a:pt x="430079" y="184154"/>
                    <a:pt x="429759" y="184487"/>
                    <a:pt x="429400" y="184756"/>
                  </a:cubicBezTo>
                  <a:lnTo>
                    <a:pt x="429400" y="184756"/>
                  </a:lnTo>
                  <a:cubicBezTo>
                    <a:pt x="429118" y="185102"/>
                    <a:pt x="428798" y="185423"/>
                    <a:pt x="428452" y="185717"/>
                  </a:cubicBezTo>
                  <a:lnTo>
                    <a:pt x="428452" y="185717"/>
                  </a:lnTo>
                  <a:cubicBezTo>
                    <a:pt x="428157" y="186063"/>
                    <a:pt x="427850" y="186383"/>
                    <a:pt x="427504" y="186678"/>
                  </a:cubicBezTo>
                  <a:lnTo>
                    <a:pt x="427504" y="186678"/>
                  </a:lnTo>
                  <a:cubicBezTo>
                    <a:pt x="427209" y="187011"/>
                    <a:pt x="426889" y="187331"/>
                    <a:pt x="426556" y="187626"/>
                  </a:cubicBezTo>
                  <a:lnTo>
                    <a:pt x="426556" y="187626"/>
                  </a:lnTo>
                  <a:cubicBezTo>
                    <a:pt x="425633" y="189215"/>
                    <a:pt x="424314" y="190547"/>
                    <a:pt x="422712" y="191470"/>
                  </a:cubicBezTo>
                  <a:lnTo>
                    <a:pt x="422712" y="191470"/>
                  </a:lnTo>
                  <a:cubicBezTo>
                    <a:pt x="420611" y="192751"/>
                    <a:pt x="419202" y="194967"/>
                    <a:pt x="417024" y="196223"/>
                  </a:cubicBezTo>
                  <a:lnTo>
                    <a:pt x="417024" y="196223"/>
                  </a:lnTo>
                  <a:cubicBezTo>
                    <a:pt x="415769" y="197132"/>
                    <a:pt x="414628" y="198247"/>
                    <a:pt x="413296" y="199105"/>
                  </a:cubicBezTo>
                  <a:close/>
                </a:path>
              </a:pathLst>
            </a:custGeom>
            <a:solidFill>
              <a:srgbClr val="384C54"/>
            </a:solidFill>
            <a:ln w="1280" cap="flat">
              <a:noFill/>
              <a:prstDash val="solid"/>
              <a:miter/>
            </a:ln>
          </p:spPr>
          <p:txBody>
            <a:bodyPr rtlCol="0" anchor="ctr"/>
            <a:lstStyle/>
            <a:p>
              <a:endParaRPr lang="es-CO"/>
            </a:p>
          </p:txBody>
        </p:sp>
        <p:sp>
          <p:nvSpPr>
            <p:cNvPr id="244" name="Freeform: Shape 243">
              <a:extLst>
                <a:ext uri="{FF2B5EF4-FFF2-40B4-BE49-F238E27FC236}">
                  <a16:creationId xmlns:a16="http://schemas.microsoft.com/office/drawing/2014/main" id="{D4AC2B3E-808A-2181-AE49-5DA93E1772F8}"/>
                </a:ext>
              </a:extLst>
            </p:cNvPr>
            <p:cNvSpPr/>
            <p:nvPr/>
          </p:nvSpPr>
          <p:spPr>
            <a:xfrm>
              <a:off x="-903523" y="-100862"/>
              <a:ext cx="20327" cy="54349"/>
            </a:xfrm>
            <a:custGeom>
              <a:avLst/>
              <a:gdLst>
                <a:gd name="connsiteX0" fmla="*/ 684 w 20327"/>
                <a:gd name="connsiteY0" fmla="*/ 52776 h 54349"/>
                <a:gd name="connsiteX1" fmla="*/ 377 w 20327"/>
                <a:gd name="connsiteY1" fmla="*/ 41079 h 54349"/>
                <a:gd name="connsiteX2" fmla="*/ 300 w 20327"/>
                <a:gd name="connsiteY2" fmla="*/ 24027 h 54349"/>
                <a:gd name="connsiteX3" fmla="*/ -1378 w 20327"/>
                <a:gd name="connsiteY3" fmla="*/ 7206 h 54349"/>
                <a:gd name="connsiteX4" fmla="*/ -1583 w 20327"/>
                <a:gd name="connsiteY4" fmla="*/ 2953 h 54349"/>
                <a:gd name="connsiteX5" fmla="*/ 3259 w 20327"/>
                <a:gd name="connsiteY5" fmla="*/ -1416 h 54349"/>
                <a:gd name="connsiteX6" fmla="*/ 16775 w 20327"/>
                <a:gd name="connsiteY6" fmla="*/ 7783 h 54349"/>
                <a:gd name="connsiteX7" fmla="*/ 13880 w 20327"/>
                <a:gd name="connsiteY7" fmla="*/ 29844 h 54349"/>
                <a:gd name="connsiteX8" fmla="*/ 7551 w 20327"/>
                <a:gd name="connsiteY8" fmla="*/ 41656 h 54349"/>
                <a:gd name="connsiteX9" fmla="*/ 684 w 20327"/>
                <a:gd name="connsiteY9" fmla="*/ 52776 h 54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27" h="54349">
                  <a:moveTo>
                    <a:pt x="684" y="52776"/>
                  </a:moveTo>
                  <a:cubicBezTo>
                    <a:pt x="2158" y="48741"/>
                    <a:pt x="569" y="44936"/>
                    <a:pt x="377" y="41079"/>
                  </a:cubicBezTo>
                  <a:cubicBezTo>
                    <a:pt x="95" y="35404"/>
                    <a:pt x="287" y="29716"/>
                    <a:pt x="300" y="24027"/>
                  </a:cubicBezTo>
                  <a:cubicBezTo>
                    <a:pt x="210" y="18378"/>
                    <a:pt x="-353" y="12753"/>
                    <a:pt x="-1378" y="7206"/>
                  </a:cubicBezTo>
                  <a:cubicBezTo>
                    <a:pt x="-1571" y="5797"/>
                    <a:pt x="-1647" y="4375"/>
                    <a:pt x="-1583" y="2953"/>
                  </a:cubicBezTo>
                  <a:cubicBezTo>
                    <a:pt x="-1506" y="-891"/>
                    <a:pt x="-392" y="-2031"/>
                    <a:pt x="3259" y="-1416"/>
                  </a:cubicBezTo>
                  <a:cubicBezTo>
                    <a:pt x="8986" y="-724"/>
                    <a:pt x="14021" y="2709"/>
                    <a:pt x="16775" y="7783"/>
                  </a:cubicBezTo>
                  <a:cubicBezTo>
                    <a:pt x="20183" y="14086"/>
                    <a:pt x="19056" y="24719"/>
                    <a:pt x="13880" y="29844"/>
                  </a:cubicBezTo>
                  <a:cubicBezTo>
                    <a:pt x="10588" y="33021"/>
                    <a:pt x="8371" y="37159"/>
                    <a:pt x="7551" y="41656"/>
                  </a:cubicBezTo>
                  <a:cubicBezTo>
                    <a:pt x="6680" y="46076"/>
                    <a:pt x="3746" y="49420"/>
                    <a:pt x="684" y="52776"/>
                  </a:cubicBezTo>
                  <a:close/>
                </a:path>
              </a:pathLst>
            </a:custGeom>
            <a:solidFill>
              <a:srgbClr val="000000"/>
            </a:solidFill>
            <a:ln w="1280" cap="flat">
              <a:noFill/>
              <a:prstDash val="solid"/>
              <a:miter/>
            </a:ln>
          </p:spPr>
          <p:txBody>
            <a:bodyPr rtlCol="0" anchor="ctr"/>
            <a:lstStyle/>
            <a:p>
              <a:endParaRPr lang="es-CO"/>
            </a:p>
          </p:txBody>
        </p:sp>
        <p:sp>
          <p:nvSpPr>
            <p:cNvPr id="245" name="Freeform: Shape 244">
              <a:extLst>
                <a:ext uri="{FF2B5EF4-FFF2-40B4-BE49-F238E27FC236}">
                  <a16:creationId xmlns:a16="http://schemas.microsoft.com/office/drawing/2014/main" id="{F0AB8EAE-1675-6308-3444-EC09A49AE3A0}"/>
                </a:ext>
              </a:extLst>
            </p:cNvPr>
            <p:cNvSpPr/>
            <p:nvPr/>
          </p:nvSpPr>
          <p:spPr>
            <a:xfrm>
              <a:off x="-1356000" y="-166305"/>
              <a:ext cx="264620" cy="243010"/>
            </a:xfrm>
            <a:custGeom>
              <a:avLst/>
              <a:gdLst>
                <a:gd name="connsiteX0" fmla="*/ 15357 w 264620"/>
                <a:gd name="connsiteY0" fmla="*/ -1491 h 243010"/>
                <a:gd name="connsiteX1" fmla="*/ 11065 w 264620"/>
                <a:gd name="connsiteY1" fmla="*/ 7964 h 243010"/>
                <a:gd name="connsiteX2" fmla="*/ 4762 w 264620"/>
                <a:gd name="connsiteY2" fmla="*/ 33113 h 243010"/>
                <a:gd name="connsiteX3" fmla="*/ 1431 w 264620"/>
                <a:gd name="connsiteY3" fmla="*/ 55981 h 243010"/>
                <a:gd name="connsiteX4" fmla="*/ 778 w 264620"/>
                <a:gd name="connsiteY4" fmla="*/ 92775 h 243010"/>
                <a:gd name="connsiteX5" fmla="*/ 6453 w 264620"/>
                <a:gd name="connsiteY5" fmla="*/ 121435 h 243010"/>
                <a:gd name="connsiteX6" fmla="*/ 26759 w 264620"/>
                <a:gd name="connsiteY6" fmla="*/ 160279 h 243010"/>
                <a:gd name="connsiteX7" fmla="*/ 40609 w 264620"/>
                <a:gd name="connsiteY7" fmla="*/ 178843 h 243010"/>
                <a:gd name="connsiteX8" fmla="*/ 66513 w 264620"/>
                <a:gd name="connsiteY8" fmla="*/ 203440 h 243010"/>
                <a:gd name="connsiteX9" fmla="*/ 147225 w 264620"/>
                <a:gd name="connsiteY9" fmla="*/ 236750 h 243010"/>
                <a:gd name="connsiteX10" fmla="*/ 174539 w 264620"/>
                <a:gd name="connsiteY10" fmla="*/ 238685 h 243010"/>
                <a:gd name="connsiteX11" fmla="*/ 220660 w 264620"/>
                <a:gd name="connsiteY11" fmla="*/ 234957 h 243010"/>
                <a:gd name="connsiteX12" fmla="*/ 235252 w 264620"/>
                <a:gd name="connsiteY12" fmla="*/ 233803 h 243010"/>
                <a:gd name="connsiteX13" fmla="*/ 260183 w 264620"/>
                <a:gd name="connsiteY13" fmla="*/ 231972 h 243010"/>
                <a:gd name="connsiteX14" fmla="*/ 263015 w 264620"/>
                <a:gd name="connsiteY14" fmla="*/ 231856 h 243010"/>
                <a:gd name="connsiteX15" fmla="*/ 263015 w 264620"/>
                <a:gd name="connsiteY15" fmla="*/ 232843 h 243010"/>
                <a:gd name="connsiteX16" fmla="*/ 250677 w 264620"/>
                <a:gd name="connsiteY16" fmla="*/ 234752 h 243010"/>
                <a:gd name="connsiteX17" fmla="*/ 221570 w 264620"/>
                <a:gd name="connsiteY17" fmla="*/ 237237 h 243010"/>
                <a:gd name="connsiteX18" fmla="*/ 188721 w 264620"/>
                <a:gd name="connsiteY18" fmla="*/ 240952 h 243010"/>
                <a:gd name="connsiteX19" fmla="*/ 140935 w 264620"/>
                <a:gd name="connsiteY19" fmla="*/ 237865 h 243010"/>
                <a:gd name="connsiteX20" fmla="*/ 59762 w 264620"/>
                <a:gd name="connsiteY20" fmla="*/ 201852 h 243010"/>
                <a:gd name="connsiteX21" fmla="*/ 39340 w 264620"/>
                <a:gd name="connsiteY21" fmla="*/ 181559 h 243010"/>
                <a:gd name="connsiteX22" fmla="*/ 8951 w 264620"/>
                <a:gd name="connsiteY22" fmla="*/ 135847 h 243010"/>
                <a:gd name="connsiteX23" fmla="*/ 547 w 264620"/>
                <a:gd name="connsiteY23" fmla="*/ 105933 h 243010"/>
                <a:gd name="connsiteX24" fmla="*/ -1567 w 264620"/>
                <a:gd name="connsiteY24" fmla="*/ 83500 h 243010"/>
                <a:gd name="connsiteX25" fmla="*/ 150 w 264620"/>
                <a:gd name="connsiteY25" fmla="*/ 54431 h 243010"/>
                <a:gd name="connsiteX26" fmla="*/ 150 w 264620"/>
                <a:gd name="connsiteY26" fmla="*/ 53483 h 243010"/>
                <a:gd name="connsiteX27" fmla="*/ 1098 w 264620"/>
                <a:gd name="connsiteY27" fmla="*/ 47782 h 243010"/>
                <a:gd name="connsiteX28" fmla="*/ 1098 w 264620"/>
                <a:gd name="connsiteY28" fmla="*/ 46846 h 243010"/>
                <a:gd name="connsiteX29" fmla="*/ 2033 w 264620"/>
                <a:gd name="connsiteY29" fmla="*/ 42093 h 243010"/>
                <a:gd name="connsiteX30" fmla="*/ 2033 w 264620"/>
                <a:gd name="connsiteY30" fmla="*/ 41145 h 243010"/>
                <a:gd name="connsiteX31" fmla="*/ 2981 w 264620"/>
                <a:gd name="connsiteY31" fmla="*/ 35444 h 243010"/>
                <a:gd name="connsiteX32" fmla="*/ 2981 w 264620"/>
                <a:gd name="connsiteY32" fmla="*/ 34496 h 243010"/>
                <a:gd name="connsiteX33" fmla="*/ 7927 w 264620"/>
                <a:gd name="connsiteY33" fmla="*/ 9360 h 243010"/>
                <a:gd name="connsiteX34" fmla="*/ 11616 w 264620"/>
                <a:gd name="connsiteY34" fmla="*/ 1251 h 243010"/>
                <a:gd name="connsiteX35" fmla="*/ 15357 w 264620"/>
                <a:gd name="connsiteY35" fmla="*/ -1491 h 243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64620" h="243010">
                  <a:moveTo>
                    <a:pt x="15357" y="-1491"/>
                  </a:moveTo>
                  <a:cubicBezTo>
                    <a:pt x="14499" y="1917"/>
                    <a:pt x="12244" y="4710"/>
                    <a:pt x="11065" y="7964"/>
                  </a:cubicBezTo>
                  <a:cubicBezTo>
                    <a:pt x="8016" y="16086"/>
                    <a:pt x="5902" y="24516"/>
                    <a:pt x="4762" y="33113"/>
                  </a:cubicBezTo>
                  <a:cubicBezTo>
                    <a:pt x="3840" y="40800"/>
                    <a:pt x="2200" y="48333"/>
                    <a:pt x="1431" y="55981"/>
                  </a:cubicBezTo>
                  <a:cubicBezTo>
                    <a:pt x="240" y="68216"/>
                    <a:pt x="-542" y="80438"/>
                    <a:pt x="778" y="92775"/>
                  </a:cubicBezTo>
                  <a:cubicBezTo>
                    <a:pt x="1713" y="102499"/>
                    <a:pt x="3609" y="112095"/>
                    <a:pt x="6453" y="121435"/>
                  </a:cubicBezTo>
                  <a:cubicBezTo>
                    <a:pt x="10899" y="135604"/>
                    <a:pt x="18291" y="148236"/>
                    <a:pt x="26759" y="160279"/>
                  </a:cubicBezTo>
                  <a:cubicBezTo>
                    <a:pt x="31205" y="166582"/>
                    <a:pt x="35996" y="172642"/>
                    <a:pt x="40609" y="178843"/>
                  </a:cubicBezTo>
                  <a:cubicBezTo>
                    <a:pt x="47834" y="188413"/>
                    <a:pt x="56584" y="196714"/>
                    <a:pt x="66513" y="203440"/>
                  </a:cubicBezTo>
                  <a:cubicBezTo>
                    <a:pt x="90983" y="220416"/>
                    <a:pt x="118130" y="230883"/>
                    <a:pt x="147225" y="236750"/>
                  </a:cubicBezTo>
                  <a:cubicBezTo>
                    <a:pt x="156296" y="238595"/>
                    <a:pt x="165392" y="238454"/>
                    <a:pt x="174539" y="238685"/>
                  </a:cubicBezTo>
                  <a:cubicBezTo>
                    <a:pt x="190002" y="238979"/>
                    <a:pt x="205453" y="237737"/>
                    <a:pt x="220660" y="234957"/>
                  </a:cubicBezTo>
                  <a:cubicBezTo>
                    <a:pt x="225477" y="234073"/>
                    <a:pt x="230358" y="233688"/>
                    <a:pt x="235252" y="233803"/>
                  </a:cubicBezTo>
                  <a:cubicBezTo>
                    <a:pt x="243605" y="234188"/>
                    <a:pt x="251971" y="233573"/>
                    <a:pt x="260183" y="231972"/>
                  </a:cubicBezTo>
                  <a:cubicBezTo>
                    <a:pt x="261119" y="231843"/>
                    <a:pt x="262067" y="231805"/>
                    <a:pt x="263015" y="231856"/>
                  </a:cubicBezTo>
                  <a:lnTo>
                    <a:pt x="263015" y="232843"/>
                  </a:lnTo>
                  <a:cubicBezTo>
                    <a:pt x="258864" y="233227"/>
                    <a:pt x="254751" y="233868"/>
                    <a:pt x="250677" y="234752"/>
                  </a:cubicBezTo>
                  <a:cubicBezTo>
                    <a:pt x="241005" y="235956"/>
                    <a:pt x="231230" y="235751"/>
                    <a:pt x="221570" y="237237"/>
                  </a:cubicBezTo>
                  <a:cubicBezTo>
                    <a:pt x="210680" y="238915"/>
                    <a:pt x="199713" y="240068"/>
                    <a:pt x="188721" y="240952"/>
                  </a:cubicBezTo>
                  <a:cubicBezTo>
                    <a:pt x="172733" y="242157"/>
                    <a:pt x="156642" y="241119"/>
                    <a:pt x="140935" y="237865"/>
                  </a:cubicBezTo>
                  <a:cubicBezTo>
                    <a:pt x="111507" y="232151"/>
                    <a:pt x="83744" y="219839"/>
                    <a:pt x="59762" y="201852"/>
                  </a:cubicBezTo>
                  <a:cubicBezTo>
                    <a:pt x="52036" y="196074"/>
                    <a:pt x="45169" y="189245"/>
                    <a:pt x="39340" y="181559"/>
                  </a:cubicBezTo>
                  <a:cubicBezTo>
                    <a:pt x="28258" y="166941"/>
                    <a:pt x="16971" y="152515"/>
                    <a:pt x="8951" y="135847"/>
                  </a:cubicBezTo>
                  <a:cubicBezTo>
                    <a:pt x="4378" y="126316"/>
                    <a:pt x="2879" y="116041"/>
                    <a:pt x="547" y="105933"/>
                  </a:cubicBezTo>
                  <a:cubicBezTo>
                    <a:pt x="-977" y="98553"/>
                    <a:pt x="-1682" y="91033"/>
                    <a:pt x="-1567" y="83500"/>
                  </a:cubicBezTo>
                  <a:cubicBezTo>
                    <a:pt x="-1644" y="73802"/>
                    <a:pt x="-1797" y="64039"/>
                    <a:pt x="150" y="54431"/>
                  </a:cubicBezTo>
                  <a:lnTo>
                    <a:pt x="150" y="53483"/>
                  </a:lnTo>
                  <a:cubicBezTo>
                    <a:pt x="1431" y="51740"/>
                    <a:pt x="-93" y="49537"/>
                    <a:pt x="1098" y="47782"/>
                  </a:cubicBezTo>
                  <a:lnTo>
                    <a:pt x="1098" y="46846"/>
                  </a:lnTo>
                  <a:cubicBezTo>
                    <a:pt x="2264" y="45424"/>
                    <a:pt x="931" y="43516"/>
                    <a:pt x="2033" y="42093"/>
                  </a:cubicBezTo>
                  <a:cubicBezTo>
                    <a:pt x="2033" y="41773"/>
                    <a:pt x="2033" y="41466"/>
                    <a:pt x="2033" y="41145"/>
                  </a:cubicBezTo>
                  <a:cubicBezTo>
                    <a:pt x="3314" y="39403"/>
                    <a:pt x="1790" y="37199"/>
                    <a:pt x="2981" y="35444"/>
                  </a:cubicBezTo>
                  <a:lnTo>
                    <a:pt x="2981" y="34496"/>
                  </a:lnTo>
                  <a:cubicBezTo>
                    <a:pt x="3801" y="25951"/>
                    <a:pt x="4557" y="17419"/>
                    <a:pt x="7927" y="9360"/>
                  </a:cubicBezTo>
                  <a:cubicBezTo>
                    <a:pt x="8990" y="6580"/>
                    <a:pt x="10220" y="3877"/>
                    <a:pt x="11616" y="1251"/>
                  </a:cubicBezTo>
                  <a:cubicBezTo>
                    <a:pt x="12411" y="-95"/>
                    <a:pt x="13051" y="-1991"/>
                    <a:pt x="15357" y="-1491"/>
                  </a:cubicBezTo>
                  <a:close/>
                </a:path>
              </a:pathLst>
            </a:custGeom>
            <a:solidFill>
              <a:srgbClr val="0E1315"/>
            </a:solidFill>
            <a:ln w="1280" cap="flat">
              <a:noFill/>
              <a:prstDash val="solid"/>
              <a:miter/>
            </a:ln>
          </p:spPr>
          <p:txBody>
            <a:bodyPr rtlCol="0" anchor="ctr"/>
            <a:lstStyle/>
            <a:p>
              <a:endParaRPr lang="es-CO"/>
            </a:p>
          </p:txBody>
        </p:sp>
        <p:sp>
          <p:nvSpPr>
            <p:cNvPr id="246" name="Freeform: Shape 245">
              <a:extLst>
                <a:ext uri="{FF2B5EF4-FFF2-40B4-BE49-F238E27FC236}">
                  <a16:creationId xmlns:a16="http://schemas.microsoft.com/office/drawing/2014/main" id="{76528903-A327-263B-857C-CB6134F3E43F}"/>
                </a:ext>
              </a:extLst>
            </p:cNvPr>
            <p:cNvSpPr/>
            <p:nvPr/>
          </p:nvSpPr>
          <p:spPr>
            <a:xfrm>
              <a:off x="-1079303" y="-231292"/>
              <a:ext cx="168321" cy="128934"/>
            </a:xfrm>
            <a:custGeom>
              <a:avLst/>
              <a:gdLst>
                <a:gd name="connsiteX0" fmla="*/ 76433 w 168321"/>
                <a:gd name="connsiteY0" fmla="*/ 16017 h 128934"/>
                <a:gd name="connsiteX1" fmla="*/ 84017 w 168321"/>
                <a:gd name="connsiteY1" fmla="*/ 19861 h 128934"/>
                <a:gd name="connsiteX2" fmla="*/ 116840 w 168321"/>
                <a:gd name="connsiteY2" fmla="*/ 48174 h 128934"/>
                <a:gd name="connsiteX3" fmla="*/ 153493 w 168321"/>
                <a:gd name="connsiteY3" fmla="*/ 92873 h 128934"/>
                <a:gd name="connsiteX4" fmla="*/ 166394 w 168321"/>
                <a:gd name="connsiteY4" fmla="*/ 123236 h 128934"/>
                <a:gd name="connsiteX5" fmla="*/ 166715 w 168321"/>
                <a:gd name="connsiteY5" fmla="*/ 127003 h 128934"/>
                <a:gd name="connsiteX6" fmla="*/ 166100 w 168321"/>
                <a:gd name="connsiteY6" fmla="*/ 127361 h 128934"/>
                <a:gd name="connsiteX7" fmla="*/ 164883 w 168321"/>
                <a:gd name="connsiteY7" fmla="*/ 126708 h 128934"/>
                <a:gd name="connsiteX8" fmla="*/ 157388 w 168321"/>
                <a:gd name="connsiteY8" fmla="*/ 106479 h 128934"/>
                <a:gd name="connsiteX9" fmla="*/ 141105 w 168321"/>
                <a:gd name="connsiteY9" fmla="*/ 79741 h 128934"/>
                <a:gd name="connsiteX10" fmla="*/ 90000 w 168321"/>
                <a:gd name="connsiteY10" fmla="*/ 27381 h 128934"/>
                <a:gd name="connsiteX11" fmla="*/ 54282 w 168321"/>
                <a:gd name="connsiteY11" fmla="*/ 11559 h 128934"/>
                <a:gd name="connsiteX12" fmla="*/ 2267 w 168321"/>
                <a:gd name="connsiteY12" fmla="*/ 2168 h 128934"/>
                <a:gd name="connsiteX13" fmla="*/ -1576 w 168321"/>
                <a:gd name="connsiteY13" fmla="*/ 759 h 128934"/>
                <a:gd name="connsiteX14" fmla="*/ -1012 w 168321"/>
                <a:gd name="connsiteY14" fmla="*/ -586 h 128934"/>
                <a:gd name="connsiteX15" fmla="*/ 16731 w 168321"/>
                <a:gd name="connsiteY15" fmla="*/ -253 h 128934"/>
                <a:gd name="connsiteX16" fmla="*/ 65914 w 168321"/>
                <a:gd name="connsiteY16" fmla="*/ 10970 h 128934"/>
                <a:gd name="connsiteX17" fmla="*/ 76433 w 168321"/>
                <a:gd name="connsiteY17" fmla="*/ 16017 h 12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8321" h="128934">
                  <a:moveTo>
                    <a:pt x="76433" y="16017"/>
                  </a:moveTo>
                  <a:cubicBezTo>
                    <a:pt x="78662" y="17824"/>
                    <a:pt x="81237" y="19130"/>
                    <a:pt x="84017" y="19861"/>
                  </a:cubicBezTo>
                  <a:cubicBezTo>
                    <a:pt x="96162" y="27906"/>
                    <a:pt x="106347" y="38181"/>
                    <a:pt x="116840" y="48174"/>
                  </a:cubicBezTo>
                  <a:cubicBezTo>
                    <a:pt x="130753" y="61600"/>
                    <a:pt x="143052" y="76602"/>
                    <a:pt x="153493" y="92873"/>
                  </a:cubicBezTo>
                  <a:cubicBezTo>
                    <a:pt x="159540" y="102148"/>
                    <a:pt x="163230" y="112641"/>
                    <a:pt x="166394" y="123236"/>
                  </a:cubicBezTo>
                  <a:cubicBezTo>
                    <a:pt x="166625" y="124479"/>
                    <a:pt x="166727" y="125734"/>
                    <a:pt x="166715" y="127003"/>
                  </a:cubicBezTo>
                  <a:lnTo>
                    <a:pt x="166100" y="127361"/>
                  </a:lnTo>
                  <a:cubicBezTo>
                    <a:pt x="165626" y="127323"/>
                    <a:pt x="165177" y="127079"/>
                    <a:pt x="164883" y="126708"/>
                  </a:cubicBezTo>
                  <a:cubicBezTo>
                    <a:pt x="162320" y="119969"/>
                    <a:pt x="160488" y="113000"/>
                    <a:pt x="157388" y="106479"/>
                  </a:cubicBezTo>
                  <a:cubicBezTo>
                    <a:pt x="153788" y="96447"/>
                    <a:pt x="147446" y="88094"/>
                    <a:pt x="141105" y="79741"/>
                  </a:cubicBezTo>
                  <a:cubicBezTo>
                    <a:pt x="126295" y="60242"/>
                    <a:pt x="109127" y="42652"/>
                    <a:pt x="90000" y="27381"/>
                  </a:cubicBezTo>
                  <a:cubicBezTo>
                    <a:pt x="79623" y="18990"/>
                    <a:pt x="66863" y="15313"/>
                    <a:pt x="54282" y="11559"/>
                  </a:cubicBezTo>
                  <a:cubicBezTo>
                    <a:pt x="37306" y="6511"/>
                    <a:pt x="19870" y="3872"/>
                    <a:pt x="2267" y="2168"/>
                  </a:cubicBezTo>
                  <a:cubicBezTo>
                    <a:pt x="871" y="2027"/>
                    <a:pt x="-602" y="2027"/>
                    <a:pt x="-1576" y="759"/>
                  </a:cubicBezTo>
                  <a:cubicBezTo>
                    <a:pt x="-1691" y="234"/>
                    <a:pt x="-1461" y="-305"/>
                    <a:pt x="-1012" y="-586"/>
                  </a:cubicBezTo>
                  <a:cubicBezTo>
                    <a:pt x="4945" y="-2649"/>
                    <a:pt x="10864" y="-945"/>
                    <a:pt x="16731" y="-253"/>
                  </a:cubicBezTo>
                  <a:cubicBezTo>
                    <a:pt x="33476" y="1732"/>
                    <a:pt x="49964" y="5499"/>
                    <a:pt x="65914" y="10970"/>
                  </a:cubicBezTo>
                  <a:cubicBezTo>
                    <a:pt x="69591" y="12276"/>
                    <a:pt x="73114" y="13967"/>
                    <a:pt x="76433" y="16017"/>
                  </a:cubicBezTo>
                  <a:close/>
                </a:path>
              </a:pathLst>
            </a:custGeom>
            <a:solidFill>
              <a:srgbClr val="141A1D"/>
            </a:solidFill>
            <a:ln w="1280" cap="flat">
              <a:noFill/>
              <a:prstDash val="solid"/>
              <a:miter/>
            </a:ln>
          </p:spPr>
          <p:txBody>
            <a:bodyPr rtlCol="0" anchor="ctr"/>
            <a:lstStyle/>
            <a:p>
              <a:endParaRPr lang="es-CO"/>
            </a:p>
          </p:txBody>
        </p:sp>
        <p:sp>
          <p:nvSpPr>
            <p:cNvPr id="247" name="Freeform: Shape 246">
              <a:extLst>
                <a:ext uri="{FF2B5EF4-FFF2-40B4-BE49-F238E27FC236}">
                  <a16:creationId xmlns:a16="http://schemas.microsoft.com/office/drawing/2014/main" id="{D7437825-BE0E-75CF-27A6-4AA535764C41}"/>
                </a:ext>
              </a:extLst>
            </p:cNvPr>
            <p:cNvSpPr/>
            <p:nvPr/>
          </p:nvSpPr>
          <p:spPr>
            <a:xfrm>
              <a:off x="-1091444" y="17799"/>
              <a:ext cx="141450" cy="49438"/>
            </a:xfrm>
            <a:custGeom>
              <a:avLst/>
              <a:gdLst>
                <a:gd name="connsiteX0" fmla="*/ -1606 w 141450"/>
                <a:gd name="connsiteY0" fmla="*/ 47802 h 49438"/>
                <a:gd name="connsiteX1" fmla="*/ 11206 w 141450"/>
                <a:gd name="connsiteY1" fmla="*/ 45240 h 49438"/>
                <a:gd name="connsiteX2" fmla="*/ 40916 w 141450"/>
                <a:gd name="connsiteY2" fmla="*/ 38399 h 49438"/>
                <a:gd name="connsiteX3" fmla="*/ 72803 w 141450"/>
                <a:gd name="connsiteY3" fmla="*/ 27906 h 49438"/>
                <a:gd name="connsiteX4" fmla="*/ 85166 w 141450"/>
                <a:gd name="connsiteY4" fmla="*/ 23192 h 49438"/>
                <a:gd name="connsiteX5" fmla="*/ 131095 w 141450"/>
                <a:gd name="connsiteY5" fmla="*/ 3014 h 49438"/>
                <a:gd name="connsiteX6" fmla="*/ 139845 w 141450"/>
                <a:gd name="connsiteY6" fmla="*/ -1573 h 49438"/>
                <a:gd name="connsiteX7" fmla="*/ 133094 w 141450"/>
                <a:gd name="connsiteY7" fmla="*/ 3321 h 49438"/>
                <a:gd name="connsiteX8" fmla="*/ 98657 w 141450"/>
                <a:gd name="connsiteY8" fmla="*/ 18695 h 49438"/>
                <a:gd name="connsiteX9" fmla="*/ 81284 w 141450"/>
                <a:gd name="connsiteY9" fmla="*/ 26048 h 49438"/>
                <a:gd name="connsiteX10" fmla="*/ 59338 w 141450"/>
                <a:gd name="connsiteY10" fmla="*/ 33133 h 49438"/>
                <a:gd name="connsiteX11" fmla="*/ 29987 w 141450"/>
                <a:gd name="connsiteY11" fmla="*/ 43485 h 49438"/>
                <a:gd name="connsiteX12" fmla="*/ 16676 w 141450"/>
                <a:gd name="connsiteY12" fmla="*/ 46150 h 49438"/>
                <a:gd name="connsiteX13" fmla="*/ 3147 w 141450"/>
                <a:gd name="connsiteY13" fmla="*/ 47585 h 49438"/>
                <a:gd name="connsiteX14" fmla="*/ -1606 w 141450"/>
                <a:gd name="connsiteY14" fmla="*/ 47802 h 49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450" h="49438">
                  <a:moveTo>
                    <a:pt x="-1606" y="47802"/>
                  </a:moveTo>
                  <a:cubicBezTo>
                    <a:pt x="2353" y="45791"/>
                    <a:pt x="6786" y="44907"/>
                    <a:pt x="11206" y="45240"/>
                  </a:cubicBezTo>
                  <a:cubicBezTo>
                    <a:pt x="21890" y="45906"/>
                    <a:pt x="31371" y="42024"/>
                    <a:pt x="40916" y="38399"/>
                  </a:cubicBezTo>
                  <a:cubicBezTo>
                    <a:pt x="51395" y="34427"/>
                    <a:pt x="62054" y="31058"/>
                    <a:pt x="72803" y="27906"/>
                  </a:cubicBezTo>
                  <a:cubicBezTo>
                    <a:pt x="77018" y="26599"/>
                    <a:pt x="81156" y="25024"/>
                    <a:pt x="85166" y="23192"/>
                  </a:cubicBezTo>
                  <a:cubicBezTo>
                    <a:pt x="100463" y="16427"/>
                    <a:pt x="116247" y="10803"/>
                    <a:pt x="131095" y="3014"/>
                  </a:cubicBezTo>
                  <a:cubicBezTo>
                    <a:pt x="134003" y="1489"/>
                    <a:pt x="136476" y="-919"/>
                    <a:pt x="139845" y="-1573"/>
                  </a:cubicBezTo>
                  <a:cubicBezTo>
                    <a:pt x="138193" y="887"/>
                    <a:pt x="135592" y="2027"/>
                    <a:pt x="133094" y="3321"/>
                  </a:cubicBezTo>
                  <a:cubicBezTo>
                    <a:pt x="121909" y="9086"/>
                    <a:pt x="110417" y="14224"/>
                    <a:pt x="98657" y="18695"/>
                  </a:cubicBezTo>
                  <a:cubicBezTo>
                    <a:pt x="92789" y="20937"/>
                    <a:pt x="87062" y="23563"/>
                    <a:pt x="81284" y="26048"/>
                  </a:cubicBezTo>
                  <a:cubicBezTo>
                    <a:pt x="74187" y="29110"/>
                    <a:pt x="66628" y="30699"/>
                    <a:pt x="59338" y="33133"/>
                  </a:cubicBezTo>
                  <a:cubicBezTo>
                    <a:pt x="49486" y="36400"/>
                    <a:pt x="39749" y="39974"/>
                    <a:pt x="29987" y="43485"/>
                  </a:cubicBezTo>
                  <a:cubicBezTo>
                    <a:pt x="25683" y="44920"/>
                    <a:pt x="21211" y="45817"/>
                    <a:pt x="16676" y="46150"/>
                  </a:cubicBezTo>
                  <a:cubicBezTo>
                    <a:pt x="12192" y="46598"/>
                    <a:pt x="7580" y="46303"/>
                    <a:pt x="3147" y="47585"/>
                  </a:cubicBezTo>
                  <a:cubicBezTo>
                    <a:pt x="1585" y="47866"/>
                    <a:pt x="-17" y="47930"/>
                    <a:pt x="-1606" y="47802"/>
                  </a:cubicBezTo>
                  <a:close/>
                </a:path>
              </a:pathLst>
            </a:custGeom>
            <a:solidFill>
              <a:srgbClr val="0E1315"/>
            </a:solidFill>
            <a:ln w="1280" cap="flat">
              <a:noFill/>
              <a:prstDash val="solid"/>
              <a:miter/>
            </a:ln>
          </p:spPr>
          <p:txBody>
            <a:bodyPr rtlCol="0" anchor="ctr"/>
            <a:lstStyle/>
            <a:p>
              <a:endParaRPr lang="es-CO"/>
            </a:p>
          </p:txBody>
        </p:sp>
        <p:sp>
          <p:nvSpPr>
            <p:cNvPr id="248" name="Freeform: Shape 247">
              <a:extLst>
                <a:ext uri="{FF2B5EF4-FFF2-40B4-BE49-F238E27FC236}">
                  <a16:creationId xmlns:a16="http://schemas.microsoft.com/office/drawing/2014/main" id="{985F2208-6606-8AE9-132E-38CC83CC695C}"/>
                </a:ext>
              </a:extLst>
            </p:cNvPr>
            <p:cNvSpPr/>
            <p:nvPr/>
          </p:nvSpPr>
          <p:spPr>
            <a:xfrm>
              <a:off x="-911136" y="-98848"/>
              <a:ext cx="3934" cy="73985"/>
            </a:xfrm>
            <a:custGeom>
              <a:avLst/>
              <a:gdLst>
                <a:gd name="connsiteX0" fmla="*/ -1606 w 3934"/>
                <a:gd name="connsiteY0" fmla="*/ 72413 h 73985"/>
                <a:gd name="connsiteX1" fmla="*/ 239 w 3934"/>
                <a:gd name="connsiteY1" fmla="*/ 13481 h 73985"/>
                <a:gd name="connsiteX2" fmla="*/ -645 w 3934"/>
                <a:gd name="connsiteY2" fmla="*/ -1573 h 73985"/>
                <a:gd name="connsiteX3" fmla="*/ 137 w 3934"/>
                <a:gd name="connsiteY3" fmla="*/ -445 h 73985"/>
                <a:gd name="connsiteX4" fmla="*/ 1328 w 3934"/>
                <a:gd name="connsiteY4" fmla="*/ 13647 h 73985"/>
                <a:gd name="connsiteX5" fmla="*/ 2046 w 3934"/>
                <a:gd name="connsiteY5" fmla="*/ 24921 h 73985"/>
                <a:gd name="connsiteX6" fmla="*/ 1379 w 3934"/>
                <a:gd name="connsiteY6" fmla="*/ 39475 h 73985"/>
                <a:gd name="connsiteX7" fmla="*/ 1264 w 3934"/>
                <a:gd name="connsiteY7" fmla="*/ 61254 h 73985"/>
                <a:gd name="connsiteX8" fmla="*/ -1606 w 3934"/>
                <a:gd name="connsiteY8" fmla="*/ 72413 h 7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3985">
                  <a:moveTo>
                    <a:pt x="-1606" y="72413"/>
                  </a:moveTo>
                  <a:cubicBezTo>
                    <a:pt x="2046" y="52863"/>
                    <a:pt x="-158" y="33108"/>
                    <a:pt x="239" y="13481"/>
                  </a:cubicBezTo>
                  <a:cubicBezTo>
                    <a:pt x="342" y="8471"/>
                    <a:pt x="-1170" y="3500"/>
                    <a:pt x="-645" y="-1573"/>
                  </a:cubicBezTo>
                  <a:cubicBezTo>
                    <a:pt x="-376" y="-1188"/>
                    <a:pt x="137" y="-804"/>
                    <a:pt x="137" y="-445"/>
                  </a:cubicBezTo>
                  <a:cubicBezTo>
                    <a:pt x="-17" y="4295"/>
                    <a:pt x="1418" y="8881"/>
                    <a:pt x="1328" y="13647"/>
                  </a:cubicBezTo>
                  <a:cubicBezTo>
                    <a:pt x="1174" y="17414"/>
                    <a:pt x="1418" y="21193"/>
                    <a:pt x="2046" y="24921"/>
                  </a:cubicBezTo>
                  <a:cubicBezTo>
                    <a:pt x="2891" y="29738"/>
                    <a:pt x="1597" y="34619"/>
                    <a:pt x="1379" y="39475"/>
                  </a:cubicBezTo>
                  <a:cubicBezTo>
                    <a:pt x="1072" y="46726"/>
                    <a:pt x="1379" y="53990"/>
                    <a:pt x="1264" y="61254"/>
                  </a:cubicBezTo>
                  <a:cubicBezTo>
                    <a:pt x="1405" y="65175"/>
                    <a:pt x="406" y="69044"/>
                    <a:pt x="-1606" y="72413"/>
                  </a:cubicBezTo>
                  <a:close/>
                </a:path>
              </a:pathLst>
            </a:custGeom>
            <a:solidFill>
              <a:srgbClr val="141A1D"/>
            </a:solidFill>
            <a:ln w="1280" cap="flat">
              <a:noFill/>
              <a:prstDash val="solid"/>
              <a:miter/>
            </a:ln>
          </p:spPr>
          <p:txBody>
            <a:bodyPr rtlCol="0" anchor="ctr"/>
            <a:lstStyle/>
            <a:p>
              <a:endParaRPr lang="es-CO"/>
            </a:p>
          </p:txBody>
        </p:sp>
        <p:sp>
          <p:nvSpPr>
            <p:cNvPr id="249" name="Freeform: Shape 248">
              <a:extLst>
                <a:ext uri="{FF2B5EF4-FFF2-40B4-BE49-F238E27FC236}">
                  <a16:creationId xmlns:a16="http://schemas.microsoft.com/office/drawing/2014/main" id="{B4B7DCFD-560D-C957-551F-A2E0A39B048B}"/>
                </a:ext>
              </a:extLst>
            </p:cNvPr>
            <p:cNvSpPr/>
            <p:nvPr/>
          </p:nvSpPr>
          <p:spPr>
            <a:xfrm>
              <a:off x="-916825" y="-24874"/>
              <a:ext cx="5688" cy="12350"/>
            </a:xfrm>
            <a:custGeom>
              <a:avLst/>
              <a:gdLst>
                <a:gd name="connsiteX0" fmla="*/ -1606 w 5688"/>
                <a:gd name="connsiteY0" fmla="*/ 10777 h 12350"/>
                <a:gd name="connsiteX1" fmla="*/ 4083 w 5688"/>
                <a:gd name="connsiteY1" fmla="*/ -1573 h 12350"/>
                <a:gd name="connsiteX2" fmla="*/ -1606 w 5688"/>
                <a:gd name="connsiteY2" fmla="*/ 10777 h 12350"/>
              </a:gdLst>
              <a:ahLst/>
              <a:cxnLst>
                <a:cxn ang="0">
                  <a:pos x="connsiteX0" y="connsiteY0"/>
                </a:cxn>
                <a:cxn ang="0">
                  <a:pos x="connsiteX1" y="connsiteY1"/>
                </a:cxn>
                <a:cxn ang="0">
                  <a:pos x="connsiteX2" y="connsiteY2"/>
                </a:cxn>
              </a:cxnLst>
              <a:rect l="l" t="t" r="r" b="b"/>
              <a:pathLst>
                <a:path w="5688" h="12350">
                  <a:moveTo>
                    <a:pt x="-1606" y="10777"/>
                  </a:moveTo>
                  <a:cubicBezTo>
                    <a:pt x="-68" y="6511"/>
                    <a:pt x="1841" y="2373"/>
                    <a:pt x="4083" y="-1573"/>
                  </a:cubicBezTo>
                  <a:cubicBezTo>
                    <a:pt x="3404" y="3103"/>
                    <a:pt x="1969" y="7434"/>
                    <a:pt x="-1606" y="10777"/>
                  </a:cubicBezTo>
                  <a:close/>
                </a:path>
              </a:pathLst>
            </a:custGeom>
            <a:solidFill>
              <a:srgbClr val="141A1D"/>
            </a:solidFill>
            <a:ln w="1280" cap="flat">
              <a:noFill/>
              <a:prstDash val="solid"/>
              <a:miter/>
            </a:ln>
          </p:spPr>
          <p:txBody>
            <a:bodyPr rtlCol="0" anchor="ctr"/>
            <a:lstStyle/>
            <a:p>
              <a:endParaRPr lang="es-CO"/>
            </a:p>
          </p:txBody>
        </p:sp>
        <p:sp>
          <p:nvSpPr>
            <p:cNvPr id="250" name="Freeform: Shape 249">
              <a:extLst>
                <a:ext uri="{FF2B5EF4-FFF2-40B4-BE49-F238E27FC236}">
                  <a16:creationId xmlns:a16="http://schemas.microsoft.com/office/drawing/2014/main" id="{66A9550E-CFE2-D915-0C42-F13A319C5DED}"/>
                </a:ext>
              </a:extLst>
            </p:cNvPr>
            <p:cNvSpPr/>
            <p:nvPr/>
          </p:nvSpPr>
          <p:spPr>
            <a:xfrm>
              <a:off x="-936759" y="3579"/>
              <a:ext cx="5688" cy="4753"/>
            </a:xfrm>
            <a:custGeom>
              <a:avLst/>
              <a:gdLst>
                <a:gd name="connsiteX0" fmla="*/ -1606 w 5688"/>
                <a:gd name="connsiteY0" fmla="*/ 3180 h 4753"/>
                <a:gd name="connsiteX1" fmla="*/ 4083 w 5688"/>
                <a:gd name="connsiteY1" fmla="*/ -1573 h 4753"/>
                <a:gd name="connsiteX2" fmla="*/ -1606 w 5688"/>
                <a:gd name="connsiteY2" fmla="*/ 3180 h 4753"/>
              </a:gdLst>
              <a:ahLst/>
              <a:cxnLst>
                <a:cxn ang="0">
                  <a:pos x="connsiteX0" y="connsiteY0"/>
                </a:cxn>
                <a:cxn ang="0">
                  <a:pos x="connsiteX1" y="connsiteY1"/>
                </a:cxn>
                <a:cxn ang="0">
                  <a:pos x="connsiteX2" y="connsiteY2"/>
                </a:cxn>
              </a:cxnLst>
              <a:rect l="l" t="t" r="r" b="b"/>
              <a:pathLst>
                <a:path w="5688" h="4753">
                  <a:moveTo>
                    <a:pt x="-1606" y="3180"/>
                  </a:moveTo>
                  <a:cubicBezTo>
                    <a:pt x="-81" y="1143"/>
                    <a:pt x="1379" y="-971"/>
                    <a:pt x="4083" y="-1573"/>
                  </a:cubicBezTo>
                  <a:cubicBezTo>
                    <a:pt x="2648" y="567"/>
                    <a:pt x="1251" y="2757"/>
                    <a:pt x="-1606" y="3180"/>
                  </a:cubicBezTo>
                  <a:close/>
                </a:path>
              </a:pathLst>
            </a:custGeom>
            <a:solidFill>
              <a:srgbClr val="141A1D"/>
            </a:solidFill>
            <a:ln w="1280" cap="flat">
              <a:noFill/>
              <a:prstDash val="solid"/>
              <a:miter/>
            </a:ln>
          </p:spPr>
          <p:txBody>
            <a:bodyPr rtlCol="0" anchor="ctr"/>
            <a:lstStyle/>
            <a:p>
              <a:endParaRPr lang="es-CO"/>
            </a:p>
          </p:txBody>
        </p:sp>
        <p:sp>
          <p:nvSpPr>
            <p:cNvPr id="251" name="Freeform: Shape 250">
              <a:extLst>
                <a:ext uri="{FF2B5EF4-FFF2-40B4-BE49-F238E27FC236}">
                  <a16:creationId xmlns:a16="http://schemas.microsoft.com/office/drawing/2014/main" id="{44A51A53-78BC-7A8A-ABA8-19C7220C2547}"/>
                </a:ext>
              </a:extLst>
            </p:cNvPr>
            <p:cNvSpPr/>
            <p:nvPr/>
          </p:nvSpPr>
          <p:spPr>
            <a:xfrm>
              <a:off x="-923499" y="-9706"/>
              <a:ext cx="4752" cy="5688"/>
            </a:xfrm>
            <a:custGeom>
              <a:avLst/>
              <a:gdLst>
                <a:gd name="connsiteX0" fmla="*/ -1606 w 4752"/>
                <a:gd name="connsiteY0" fmla="*/ 4115 h 5688"/>
                <a:gd name="connsiteX1" fmla="*/ 3147 w 4752"/>
                <a:gd name="connsiteY1" fmla="*/ -1573 h 5688"/>
                <a:gd name="connsiteX2" fmla="*/ -1606 w 4752"/>
                <a:gd name="connsiteY2" fmla="*/ 4115 h 5688"/>
              </a:gdLst>
              <a:ahLst/>
              <a:cxnLst>
                <a:cxn ang="0">
                  <a:pos x="connsiteX0" y="connsiteY0"/>
                </a:cxn>
                <a:cxn ang="0">
                  <a:pos x="connsiteX1" y="connsiteY1"/>
                </a:cxn>
                <a:cxn ang="0">
                  <a:pos x="connsiteX2" y="connsiteY2"/>
                </a:cxn>
              </a:cxnLst>
              <a:rect l="l" t="t" r="r" b="b"/>
              <a:pathLst>
                <a:path w="4752" h="5688">
                  <a:moveTo>
                    <a:pt x="-1606" y="4115"/>
                  </a:moveTo>
                  <a:cubicBezTo>
                    <a:pt x="-978" y="1425"/>
                    <a:pt x="1136" y="-35"/>
                    <a:pt x="3147" y="-1573"/>
                  </a:cubicBezTo>
                  <a:cubicBezTo>
                    <a:pt x="2738" y="1297"/>
                    <a:pt x="547" y="2693"/>
                    <a:pt x="-1606" y="4115"/>
                  </a:cubicBezTo>
                  <a:close/>
                </a:path>
              </a:pathLst>
            </a:custGeom>
            <a:solidFill>
              <a:srgbClr val="141A1D"/>
            </a:solidFill>
            <a:ln w="1280" cap="flat">
              <a:noFill/>
              <a:prstDash val="solid"/>
              <a:miter/>
            </a:ln>
          </p:spPr>
          <p:txBody>
            <a:bodyPr rtlCol="0" anchor="ctr"/>
            <a:lstStyle/>
            <a:p>
              <a:endParaRPr lang="es-CO"/>
            </a:p>
          </p:txBody>
        </p:sp>
        <p:sp>
          <p:nvSpPr>
            <p:cNvPr id="252" name="Freeform: Shape 251">
              <a:extLst>
                <a:ext uri="{FF2B5EF4-FFF2-40B4-BE49-F238E27FC236}">
                  <a16:creationId xmlns:a16="http://schemas.microsoft.com/office/drawing/2014/main" id="{15810869-2A9E-7ECA-C4F8-275ED71A5AB5}"/>
                </a:ext>
              </a:extLst>
            </p:cNvPr>
            <p:cNvSpPr/>
            <p:nvPr/>
          </p:nvSpPr>
          <p:spPr>
            <a:xfrm>
              <a:off x="-931109" y="-264"/>
              <a:ext cx="3843" cy="3843"/>
            </a:xfrm>
            <a:custGeom>
              <a:avLst/>
              <a:gdLst>
                <a:gd name="connsiteX0" fmla="*/ -1606 w 3843"/>
                <a:gd name="connsiteY0" fmla="*/ 2271 h 3843"/>
                <a:gd name="connsiteX1" fmla="*/ 2238 w 3843"/>
                <a:gd name="connsiteY1" fmla="*/ -1573 h 3843"/>
                <a:gd name="connsiteX2" fmla="*/ -1606 w 3843"/>
                <a:gd name="connsiteY2" fmla="*/ 2271 h 3843"/>
              </a:gdLst>
              <a:ahLst/>
              <a:cxnLst>
                <a:cxn ang="0">
                  <a:pos x="connsiteX0" y="connsiteY0"/>
                </a:cxn>
                <a:cxn ang="0">
                  <a:pos x="connsiteX1" y="connsiteY1"/>
                </a:cxn>
                <a:cxn ang="0">
                  <a:pos x="connsiteX2" y="connsiteY2"/>
                </a:cxn>
              </a:cxnLst>
              <a:rect l="l" t="t" r="r" b="b"/>
              <a:pathLst>
                <a:path w="3843" h="3843">
                  <a:moveTo>
                    <a:pt x="-1606" y="2271"/>
                  </a:moveTo>
                  <a:cubicBezTo>
                    <a:pt x="-734" y="631"/>
                    <a:pt x="598" y="-702"/>
                    <a:pt x="2238" y="-1573"/>
                  </a:cubicBezTo>
                  <a:cubicBezTo>
                    <a:pt x="2238" y="554"/>
                    <a:pt x="521" y="2271"/>
                    <a:pt x="-1606" y="2271"/>
                  </a:cubicBezTo>
                  <a:close/>
                </a:path>
              </a:pathLst>
            </a:custGeom>
            <a:solidFill>
              <a:srgbClr val="141A1D"/>
            </a:solidFill>
            <a:ln w="1280" cap="flat">
              <a:noFill/>
              <a:prstDash val="solid"/>
              <a:miter/>
            </a:ln>
          </p:spPr>
          <p:txBody>
            <a:bodyPr rtlCol="0" anchor="ctr"/>
            <a:lstStyle/>
            <a:p>
              <a:endParaRPr lang="es-CO"/>
            </a:p>
          </p:txBody>
        </p:sp>
        <p:sp>
          <p:nvSpPr>
            <p:cNvPr id="253" name="Freeform: Shape 252">
              <a:extLst>
                <a:ext uri="{FF2B5EF4-FFF2-40B4-BE49-F238E27FC236}">
                  <a16:creationId xmlns:a16="http://schemas.microsoft.com/office/drawing/2014/main" id="{D4A16561-F6B9-ADE9-B482-6E6EE83C99FD}"/>
                </a:ext>
              </a:extLst>
            </p:cNvPr>
            <p:cNvSpPr/>
            <p:nvPr/>
          </p:nvSpPr>
          <p:spPr>
            <a:xfrm>
              <a:off x="-940538" y="8332"/>
              <a:ext cx="3843" cy="2869"/>
            </a:xfrm>
            <a:custGeom>
              <a:avLst/>
              <a:gdLst>
                <a:gd name="connsiteX0" fmla="*/ -1606 w 3843"/>
                <a:gd name="connsiteY0" fmla="*/ 1297 h 2869"/>
                <a:gd name="connsiteX1" fmla="*/ 2238 w 3843"/>
                <a:gd name="connsiteY1" fmla="*/ -1573 h 2869"/>
                <a:gd name="connsiteX2" fmla="*/ -1606 w 3843"/>
                <a:gd name="connsiteY2" fmla="*/ 1297 h 2869"/>
              </a:gdLst>
              <a:ahLst/>
              <a:cxnLst>
                <a:cxn ang="0">
                  <a:pos x="connsiteX0" y="connsiteY0"/>
                </a:cxn>
                <a:cxn ang="0">
                  <a:pos x="connsiteX1" y="connsiteY1"/>
                </a:cxn>
                <a:cxn ang="0">
                  <a:pos x="connsiteX2" y="connsiteY2"/>
                </a:cxn>
              </a:cxnLst>
              <a:rect l="l" t="t" r="r" b="b"/>
              <a:pathLst>
                <a:path w="3843" h="2869">
                  <a:moveTo>
                    <a:pt x="-1606" y="1297"/>
                  </a:moveTo>
                  <a:cubicBezTo>
                    <a:pt x="-939" y="-279"/>
                    <a:pt x="534" y="-1381"/>
                    <a:pt x="2238" y="-1573"/>
                  </a:cubicBezTo>
                  <a:cubicBezTo>
                    <a:pt x="1661" y="80"/>
                    <a:pt x="137" y="1220"/>
                    <a:pt x="-1606" y="1297"/>
                  </a:cubicBezTo>
                  <a:close/>
                </a:path>
              </a:pathLst>
            </a:custGeom>
            <a:solidFill>
              <a:srgbClr val="141A1D"/>
            </a:solidFill>
            <a:ln w="1280" cap="flat">
              <a:noFill/>
              <a:prstDash val="solid"/>
              <a:miter/>
            </a:ln>
          </p:spPr>
          <p:txBody>
            <a:bodyPr rtlCol="0" anchor="ctr"/>
            <a:lstStyle/>
            <a:p>
              <a:endParaRPr lang="es-CO"/>
            </a:p>
          </p:txBody>
        </p:sp>
        <p:sp>
          <p:nvSpPr>
            <p:cNvPr id="254" name="Freeform: Shape 253">
              <a:extLst>
                <a:ext uri="{FF2B5EF4-FFF2-40B4-BE49-F238E27FC236}">
                  <a16:creationId xmlns:a16="http://schemas.microsoft.com/office/drawing/2014/main" id="{6EB011D4-1523-FEAF-082C-6D3B5CB106EB}"/>
                </a:ext>
              </a:extLst>
            </p:cNvPr>
            <p:cNvSpPr/>
            <p:nvPr/>
          </p:nvSpPr>
          <p:spPr>
            <a:xfrm>
              <a:off x="-911911" y="-102768"/>
              <a:ext cx="1779" cy="3907"/>
            </a:xfrm>
            <a:custGeom>
              <a:avLst/>
              <a:gdLst>
                <a:gd name="connsiteX0" fmla="*/ 131 w 1779"/>
                <a:gd name="connsiteY0" fmla="*/ 2335 h 3907"/>
                <a:gd name="connsiteX1" fmla="*/ -625 w 1779"/>
                <a:gd name="connsiteY1" fmla="*/ 2142 h 3907"/>
                <a:gd name="connsiteX2" fmla="*/ -1189 w 1779"/>
                <a:gd name="connsiteY2" fmla="*/ -1048 h 3907"/>
                <a:gd name="connsiteX3" fmla="*/ -933 w 1779"/>
                <a:gd name="connsiteY3" fmla="*/ -1355 h 3907"/>
                <a:gd name="connsiteX4" fmla="*/ -677 w 1779"/>
                <a:gd name="connsiteY4" fmla="*/ -1573 h 3907"/>
                <a:gd name="connsiteX5" fmla="*/ 131 w 1779"/>
                <a:gd name="connsiteY5" fmla="*/ 2335 h 3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79" h="3907">
                  <a:moveTo>
                    <a:pt x="131" y="2335"/>
                  </a:moveTo>
                  <a:cubicBezTo>
                    <a:pt x="-126" y="2296"/>
                    <a:pt x="-382" y="2232"/>
                    <a:pt x="-625" y="2142"/>
                  </a:cubicBezTo>
                  <a:cubicBezTo>
                    <a:pt x="-1663" y="1412"/>
                    <a:pt x="-1919" y="-10"/>
                    <a:pt x="-1189" y="-1048"/>
                  </a:cubicBezTo>
                  <a:cubicBezTo>
                    <a:pt x="-1112" y="-1163"/>
                    <a:pt x="-1023" y="-1265"/>
                    <a:pt x="-933" y="-1355"/>
                  </a:cubicBezTo>
                  <a:lnTo>
                    <a:pt x="-677" y="-1573"/>
                  </a:lnTo>
                  <a:cubicBezTo>
                    <a:pt x="477" y="-458"/>
                    <a:pt x="118" y="977"/>
                    <a:pt x="131" y="2335"/>
                  </a:cubicBezTo>
                  <a:close/>
                </a:path>
              </a:pathLst>
            </a:custGeom>
            <a:solidFill>
              <a:srgbClr val="141A1D"/>
            </a:solidFill>
            <a:ln w="1280" cap="flat">
              <a:noFill/>
              <a:prstDash val="solid"/>
              <a:miter/>
            </a:ln>
          </p:spPr>
          <p:txBody>
            <a:bodyPr rtlCol="0" anchor="ctr"/>
            <a:lstStyle/>
            <a:p>
              <a:endParaRPr lang="es-CO"/>
            </a:p>
          </p:txBody>
        </p:sp>
        <p:sp>
          <p:nvSpPr>
            <p:cNvPr id="255" name="Freeform: Shape 254">
              <a:extLst>
                <a:ext uri="{FF2B5EF4-FFF2-40B4-BE49-F238E27FC236}">
                  <a16:creationId xmlns:a16="http://schemas.microsoft.com/office/drawing/2014/main" id="{98B45579-21B2-6533-7F61-50E52992A01C}"/>
                </a:ext>
              </a:extLst>
            </p:cNvPr>
            <p:cNvSpPr/>
            <p:nvPr/>
          </p:nvSpPr>
          <p:spPr>
            <a:xfrm>
              <a:off x="-918746" y="-12537"/>
              <a:ext cx="1937" cy="2831"/>
            </a:xfrm>
            <a:custGeom>
              <a:avLst/>
              <a:gdLst>
                <a:gd name="connsiteX0" fmla="*/ -1606 w 1937"/>
                <a:gd name="connsiteY0" fmla="*/ 1258 h 2831"/>
                <a:gd name="connsiteX1" fmla="*/ 316 w 1937"/>
                <a:gd name="connsiteY1" fmla="*/ -1573 h 2831"/>
                <a:gd name="connsiteX2" fmla="*/ -1606 w 1937"/>
                <a:gd name="connsiteY2" fmla="*/ 1258 h 2831"/>
              </a:gdLst>
              <a:ahLst/>
              <a:cxnLst>
                <a:cxn ang="0">
                  <a:pos x="connsiteX0" y="connsiteY0"/>
                </a:cxn>
                <a:cxn ang="0">
                  <a:pos x="connsiteX1" y="connsiteY1"/>
                </a:cxn>
                <a:cxn ang="0">
                  <a:pos x="connsiteX2" y="connsiteY2"/>
                </a:cxn>
              </a:cxnLst>
              <a:rect l="l" t="t" r="r" b="b"/>
              <a:pathLst>
                <a:path w="1937" h="2831">
                  <a:moveTo>
                    <a:pt x="-1606" y="1258"/>
                  </a:moveTo>
                  <a:cubicBezTo>
                    <a:pt x="-1606" y="16"/>
                    <a:pt x="-850" y="-1112"/>
                    <a:pt x="316" y="-1573"/>
                  </a:cubicBezTo>
                  <a:cubicBezTo>
                    <a:pt x="457" y="-292"/>
                    <a:pt x="-363" y="913"/>
                    <a:pt x="-1606" y="1258"/>
                  </a:cubicBezTo>
                  <a:close/>
                </a:path>
              </a:pathLst>
            </a:custGeom>
            <a:solidFill>
              <a:srgbClr val="141A1D"/>
            </a:solidFill>
            <a:ln w="1280" cap="flat">
              <a:noFill/>
              <a:prstDash val="solid"/>
              <a:miter/>
            </a:ln>
          </p:spPr>
          <p:txBody>
            <a:bodyPr rtlCol="0" anchor="ctr"/>
            <a:lstStyle/>
            <a:p>
              <a:endParaRPr lang="es-CO"/>
            </a:p>
          </p:txBody>
        </p:sp>
        <p:sp>
          <p:nvSpPr>
            <p:cNvPr id="256" name="Freeform: Shape 255">
              <a:extLst>
                <a:ext uri="{FF2B5EF4-FFF2-40B4-BE49-F238E27FC236}">
                  <a16:creationId xmlns:a16="http://schemas.microsoft.com/office/drawing/2014/main" id="{51AC1DF2-C542-051A-076C-BF2A08D602A6}"/>
                </a:ext>
              </a:extLst>
            </p:cNvPr>
            <p:cNvSpPr/>
            <p:nvPr/>
          </p:nvSpPr>
          <p:spPr>
            <a:xfrm>
              <a:off x="-963317" y="31403"/>
              <a:ext cx="2154" cy="1641"/>
            </a:xfrm>
            <a:custGeom>
              <a:avLst/>
              <a:gdLst>
                <a:gd name="connsiteX0" fmla="*/ -1606 w 2154"/>
                <a:gd name="connsiteY0" fmla="*/ 69 h 1641"/>
                <a:gd name="connsiteX1" fmla="*/ 303 w 2154"/>
                <a:gd name="connsiteY1" fmla="*/ -1417 h 1641"/>
                <a:gd name="connsiteX2" fmla="*/ -683 w 2154"/>
                <a:gd name="connsiteY2" fmla="*/ -59 h 1641"/>
                <a:gd name="connsiteX3" fmla="*/ -1606 w 2154"/>
                <a:gd name="connsiteY3" fmla="*/ 69 h 1641"/>
              </a:gdLst>
              <a:ahLst/>
              <a:cxnLst>
                <a:cxn ang="0">
                  <a:pos x="connsiteX0" y="connsiteY0"/>
                </a:cxn>
                <a:cxn ang="0">
                  <a:pos x="connsiteX1" y="connsiteY1"/>
                </a:cxn>
                <a:cxn ang="0">
                  <a:pos x="connsiteX2" y="connsiteY2"/>
                </a:cxn>
                <a:cxn ang="0">
                  <a:pos x="connsiteX3" y="connsiteY3"/>
                </a:cxn>
              </a:cxnLst>
              <a:rect l="l" t="t" r="r" b="b"/>
              <a:pathLst>
                <a:path w="2154" h="1641">
                  <a:moveTo>
                    <a:pt x="-1606" y="69"/>
                  </a:moveTo>
                  <a:cubicBezTo>
                    <a:pt x="-1157" y="-738"/>
                    <a:pt x="-453" y="-2019"/>
                    <a:pt x="303" y="-1417"/>
                  </a:cubicBezTo>
                  <a:cubicBezTo>
                    <a:pt x="1059" y="-815"/>
                    <a:pt x="-119" y="-367"/>
                    <a:pt x="-683" y="-59"/>
                  </a:cubicBezTo>
                  <a:cubicBezTo>
                    <a:pt x="-978" y="31"/>
                    <a:pt x="-1298" y="69"/>
                    <a:pt x="-1606" y="69"/>
                  </a:cubicBezTo>
                  <a:close/>
                </a:path>
              </a:pathLst>
            </a:custGeom>
            <a:solidFill>
              <a:srgbClr val="000000"/>
            </a:solidFill>
            <a:ln w="1280" cap="flat">
              <a:noFill/>
              <a:prstDash val="solid"/>
              <a:miter/>
            </a:ln>
          </p:spPr>
          <p:txBody>
            <a:bodyPr rtlCol="0" anchor="ctr"/>
            <a:lstStyle/>
            <a:p>
              <a:endParaRPr lang="es-CO"/>
            </a:p>
          </p:txBody>
        </p:sp>
        <p:sp>
          <p:nvSpPr>
            <p:cNvPr id="257" name="Freeform: Shape 256">
              <a:extLst>
                <a:ext uri="{FF2B5EF4-FFF2-40B4-BE49-F238E27FC236}">
                  <a16:creationId xmlns:a16="http://schemas.microsoft.com/office/drawing/2014/main" id="{A0C57AB6-D806-1DB9-34B8-06D18A417381}"/>
                </a:ext>
              </a:extLst>
            </p:cNvPr>
            <p:cNvSpPr/>
            <p:nvPr/>
          </p:nvSpPr>
          <p:spPr>
            <a:xfrm>
              <a:off x="-963689" y="33045"/>
              <a:ext cx="397" cy="384"/>
            </a:xfrm>
            <a:custGeom>
              <a:avLst/>
              <a:gdLst>
                <a:gd name="connsiteX0" fmla="*/ 397 w 397"/>
                <a:gd name="connsiteY0" fmla="*/ 0 h 384"/>
                <a:gd name="connsiteX1" fmla="*/ 179 w 397"/>
                <a:gd name="connsiteY1" fmla="*/ 384 h 384"/>
                <a:gd name="connsiteX2" fmla="*/ 0 w 397"/>
                <a:gd name="connsiteY2" fmla="*/ 218 h 384"/>
                <a:gd name="connsiteX3" fmla="*/ 397 w 397"/>
                <a:gd name="connsiteY3" fmla="*/ 0 h 384"/>
              </a:gdLst>
              <a:ahLst/>
              <a:cxnLst>
                <a:cxn ang="0">
                  <a:pos x="connsiteX0" y="connsiteY0"/>
                </a:cxn>
                <a:cxn ang="0">
                  <a:pos x="connsiteX1" y="connsiteY1"/>
                </a:cxn>
                <a:cxn ang="0">
                  <a:pos x="connsiteX2" y="connsiteY2"/>
                </a:cxn>
                <a:cxn ang="0">
                  <a:pos x="connsiteX3" y="connsiteY3"/>
                </a:cxn>
              </a:cxnLst>
              <a:rect l="l" t="t" r="r" b="b"/>
              <a:pathLst>
                <a:path w="397" h="384">
                  <a:moveTo>
                    <a:pt x="397" y="0"/>
                  </a:moveTo>
                  <a:lnTo>
                    <a:pt x="179" y="384"/>
                  </a:lnTo>
                  <a:lnTo>
                    <a:pt x="0" y="218"/>
                  </a:lnTo>
                  <a:lnTo>
                    <a:pt x="397" y="0"/>
                  </a:lnTo>
                  <a:close/>
                </a:path>
              </a:pathLst>
            </a:custGeom>
            <a:solidFill>
              <a:srgbClr val="000000"/>
            </a:solidFill>
            <a:ln w="1280" cap="flat">
              <a:noFill/>
              <a:prstDash val="solid"/>
              <a:miter/>
            </a:ln>
          </p:spPr>
          <p:txBody>
            <a:bodyPr rtlCol="0" anchor="ctr"/>
            <a:lstStyle/>
            <a:p>
              <a:endParaRPr lang="es-CO"/>
            </a:p>
          </p:txBody>
        </p:sp>
        <p:sp>
          <p:nvSpPr>
            <p:cNvPr id="258" name="Freeform: Shape 257">
              <a:extLst>
                <a:ext uri="{FF2B5EF4-FFF2-40B4-BE49-F238E27FC236}">
                  <a16:creationId xmlns:a16="http://schemas.microsoft.com/office/drawing/2014/main" id="{942F7763-0DD7-4E4D-110C-405ECCE7AF14}"/>
                </a:ext>
              </a:extLst>
            </p:cNvPr>
            <p:cNvSpPr/>
            <p:nvPr/>
          </p:nvSpPr>
          <p:spPr>
            <a:xfrm>
              <a:off x="-966148" y="34544"/>
              <a:ext cx="397" cy="397"/>
            </a:xfrm>
            <a:custGeom>
              <a:avLst/>
              <a:gdLst>
                <a:gd name="connsiteX0" fmla="*/ 0 w 397"/>
                <a:gd name="connsiteY0" fmla="*/ 397 h 397"/>
                <a:gd name="connsiteX1" fmla="*/ 218 w 397"/>
                <a:gd name="connsiteY1" fmla="*/ 0 h 397"/>
                <a:gd name="connsiteX2" fmla="*/ 397 w 397"/>
                <a:gd name="connsiteY2" fmla="*/ 179 h 397"/>
                <a:gd name="connsiteX3" fmla="*/ 0 w 397"/>
                <a:gd name="connsiteY3" fmla="*/ 397 h 397"/>
              </a:gdLst>
              <a:ahLst/>
              <a:cxnLst>
                <a:cxn ang="0">
                  <a:pos x="connsiteX0" y="connsiteY0"/>
                </a:cxn>
                <a:cxn ang="0">
                  <a:pos x="connsiteX1" y="connsiteY1"/>
                </a:cxn>
                <a:cxn ang="0">
                  <a:pos x="connsiteX2" y="connsiteY2"/>
                </a:cxn>
                <a:cxn ang="0">
                  <a:pos x="connsiteX3" y="connsiteY3"/>
                </a:cxn>
              </a:cxnLst>
              <a:rect l="l" t="t" r="r" b="b"/>
              <a:pathLst>
                <a:path w="397" h="397">
                  <a:moveTo>
                    <a:pt x="0" y="397"/>
                  </a:moveTo>
                  <a:lnTo>
                    <a:pt x="218" y="0"/>
                  </a:lnTo>
                  <a:lnTo>
                    <a:pt x="397" y="179"/>
                  </a:lnTo>
                  <a:lnTo>
                    <a:pt x="0" y="397"/>
                  </a:lnTo>
                  <a:close/>
                </a:path>
              </a:pathLst>
            </a:custGeom>
            <a:solidFill>
              <a:srgbClr val="000000"/>
            </a:solidFill>
            <a:ln w="1280" cap="flat">
              <a:noFill/>
              <a:prstDash val="solid"/>
              <a:miter/>
            </a:ln>
          </p:spPr>
          <p:txBody>
            <a:bodyPr rtlCol="0" anchor="ctr"/>
            <a:lstStyle/>
            <a:p>
              <a:endParaRPr lang="es-CO"/>
            </a:p>
          </p:txBody>
        </p:sp>
        <p:sp>
          <p:nvSpPr>
            <p:cNvPr id="259" name="Freeform: Shape 258">
              <a:extLst>
                <a:ext uri="{FF2B5EF4-FFF2-40B4-BE49-F238E27FC236}">
                  <a16:creationId xmlns:a16="http://schemas.microsoft.com/office/drawing/2014/main" id="{F0C928EB-1D73-D964-9D1A-9B8344DC7433}"/>
                </a:ext>
              </a:extLst>
            </p:cNvPr>
            <p:cNvSpPr/>
            <p:nvPr/>
          </p:nvSpPr>
          <p:spPr>
            <a:xfrm>
              <a:off x="-924434" y="-4017"/>
              <a:ext cx="948" cy="960"/>
            </a:xfrm>
            <a:custGeom>
              <a:avLst/>
              <a:gdLst>
                <a:gd name="connsiteX0" fmla="*/ -1606 w 948"/>
                <a:gd name="connsiteY0" fmla="*/ -612 h 960"/>
                <a:gd name="connsiteX1" fmla="*/ -657 w 948"/>
                <a:gd name="connsiteY1" fmla="*/ -1573 h 960"/>
                <a:gd name="connsiteX2" fmla="*/ -1606 w 948"/>
                <a:gd name="connsiteY2" fmla="*/ -612 h 960"/>
              </a:gdLst>
              <a:ahLst/>
              <a:cxnLst>
                <a:cxn ang="0">
                  <a:pos x="connsiteX0" y="connsiteY0"/>
                </a:cxn>
                <a:cxn ang="0">
                  <a:pos x="connsiteX1" y="connsiteY1"/>
                </a:cxn>
                <a:cxn ang="0">
                  <a:pos x="connsiteX2" y="connsiteY2"/>
                </a:cxn>
              </a:cxnLst>
              <a:rect l="l" t="t" r="r" b="b"/>
              <a:pathLst>
                <a:path w="948" h="960">
                  <a:moveTo>
                    <a:pt x="-1606" y="-612"/>
                  </a:moveTo>
                  <a:lnTo>
                    <a:pt x="-657" y="-1573"/>
                  </a:lnTo>
                  <a:cubicBezTo>
                    <a:pt x="-760" y="-1099"/>
                    <a:pt x="-1131" y="-727"/>
                    <a:pt x="-1606" y="-612"/>
                  </a:cubicBezTo>
                  <a:close/>
                </a:path>
              </a:pathLst>
            </a:custGeom>
            <a:solidFill>
              <a:srgbClr val="141A1D"/>
            </a:solidFill>
            <a:ln w="1280" cap="flat">
              <a:noFill/>
              <a:prstDash val="solid"/>
              <a:miter/>
            </a:ln>
          </p:spPr>
          <p:txBody>
            <a:bodyPr rtlCol="0" anchor="ctr"/>
            <a:lstStyle/>
            <a:p>
              <a:endParaRPr lang="es-CO"/>
            </a:p>
          </p:txBody>
        </p:sp>
        <p:sp>
          <p:nvSpPr>
            <p:cNvPr id="260" name="Freeform: Shape 259">
              <a:extLst>
                <a:ext uri="{FF2B5EF4-FFF2-40B4-BE49-F238E27FC236}">
                  <a16:creationId xmlns:a16="http://schemas.microsoft.com/office/drawing/2014/main" id="{2BB1F654-3E99-6FEB-E762-555A3F9EDB73}"/>
                </a:ext>
              </a:extLst>
            </p:cNvPr>
            <p:cNvSpPr/>
            <p:nvPr/>
          </p:nvSpPr>
          <p:spPr>
            <a:xfrm>
              <a:off x="-925370" y="-3082"/>
              <a:ext cx="948" cy="960"/>
            </a:xfrm>
            <a:custGeom>
              <a:avLst/>
              <a:gdLst>
                <a:gd name="connsiteX0" fmla="*/ -1606 w 948"/>
                <a:gd name="connsiteY0" fmla="*/ -612 h 960"/>
                <a:gd name="connsiteX1" fmla="*/ -657 w 948"/>
                <a:gd name="connsiteY1" fmla="*/ -1573 h 960"/>
              </a:gdLst>
              <a:ahLst/>
              <a:cxnLst>
                <a:cxn ang="0">
                  <a:pos x="connsiteX0" y="connsiteY0"/>
                </a:cxn>
                <a:cxn ang="0">
                  <a:pos x="connsiteX1" y="connsiteY1"/>
                </a:cxn>
              </a:cxnLst>
              <a:rect l="l" t="t" r="r" b="b"/>
              <a:pathLst>
                <a:path w="948" h="960">
                  <a:moveTo>
                    <a:pt x="-1606" y="-612"/>
                  </a:moveTo>
                  <a:lnTo>
                    <a:pt x="-657" y="-1573"/>
                  </a:lnTo>
                  <a:close/>
                </a:path>
              </a:pathLst>
            </a:custGeom>
            <a:solidFill>
              <a:srgbClr val="141A1D"/>
            </a:solidFill>
            <a:ln w="1280" cap="flat">
              <a:noFill/>
              <a:prstDash val="solid"/>
              <a:miter/>
            </a:ln>
          </p:spPr>
          <p:txBody>
            <a:bodyPr rtlCol="0" anchor="ctr"/>
            <a:lstStyle/>
            <a:p>
              <a:endParaRPr lang="es-CO"/>
            </a:p>
          </p:txBody>
        </p:sp>
        <p:sp>
          <p:nvSpPr>
            <p:cNvPr id="261" name="Freeform: Shape 260">
              <a:extLst>
                <a:ext uri="{FF2B5EF4-FFF2-40B4-BE49-F238E27FC236}">
                  <a16:creationId xmlns:a16="http://schemas.microsoft.com/office/drawing/2014/main" id="{A6F77242-B103-E864-7870-97F92483B61D}"/>
                </a:ext>
              </a:extLst>
            </p:cNvPr>
            <p:cNvSpPr/>
            <p:nvPr/>
          </p:nvSpPr>
          <p:spPr>
            <a:xfrm>
              <a:off x="-926318" y="-2109"/>
              <a:ext cx="948" cy="960"/>
            </a:xfrm>
            <a:custGeom>
              <a:avLst/>
              <a:gdLst>
                <a:gd name="connsiteX0" fmla="*/ -1606 w 948"/>
                <a:gd name="connsiteY0" fmla="*/ -612 h 960"/>
                <a:gd name="connsiteX1" fmla="*/ -657 w 948"/>
                <a:gd name="connsiteY1" fmla="*/ -1573 h 960"/>
              </a:gdLst>
              <a:ahLst/>
              <a:cxnLst>
                <a:cxn ang="0">
                  <a:pos x="connsiteX0" y="connsiteY0"/>
                </a:cxn>
                <a:cxn ang="0">
                  <a:pos x="connsiteX1" y="connsiteY1"/>
                </a:cxn>
              </a:cxnLst>
              <a:rect l="l" t="t" r="r" b="b"/>
              <a:pathLst>
                <a:path w="948" h="960">
                  <a:moveTo>
                    <a:pt x="-1606" y="-612"/>
                  </a:moveTo>
                  <a:lnTo>
                    <a:pt x="-657" y="-1573"/>
                  </a:lnTo>
                  <a:close/>
                </a:path>
              </a:pathLst>
            </a:custGeom>
            <a:solidFill>
              <a:srgbClr val="141A1D"/>
            </a:solidFill>
            <a:ln w="1280" cap="flat">
              <a:noFill/>
              <a:prstDash val="solid"/>
              <a:miter/>
            </a:ln>
          </p:spPr>
          <p:txBody>
            <a:bodyPr rtlCol="0" anchor="ctr"/>
            <a:lstStyle/>
            <a:p>
              <a:endParaRPr lang="es-CO"/>
            </a:p>
          </p:txBody>
        </p:sp>
        <p:sp>
          <p:nvSpPr>
            <p:cNvPr id="262" name="Freeform: Shape 261">
              <a:extLst>
                <a:ext uri="{FF2B5EF4-FFF2-40B4-BE49-F238E27FC236}">
                  <a16:creationId xmlns:a16="http://schemas.microsoft.com/office/drawing/2014/main" id="{E200541E-A54F-4263-5964-3984E317DF98}"/>
                </a:ext>
              </a:extLst>
            </p:cNvPr>
            <p:cNvSpPr/>
            <p:nvPr/>
          </p:nvSpPr>
          <p:spPr>
            <a:xfrm>
              <a:off x="-927266" y="-1148"/>
              <a:ext cx="948" cy="948"/>
            </a:xfrm>
            <a:custGeom>
              <a:avLst/>
              <a:gdLst>
                <a:gd name="connsiteX0" fmla="*/ -1606 w 948"/>
                <a:gd name="connsiteY0" fmla="*/ -625 h 948"/>
                <a:gd name="connsiteX1" fmla="*/ -657 w 948"/>
                <a:gd name="connsiteY1" fmla="*/ -1573 h 948"/>
                <a:gd name="connsiteX2" fmla="*/ -1606 w 948"/>
                <a:gd name="connsiteY2" fmla="*/ -625 h 948"/>
              </a:gdLst>
              <a:ahLst/>
              <a:cxnLst>
                <a:cxn ang="0">
                  <a:pos x="connsiteX0" y="connsiteY0"/>
                </a:cxn>
                <a:cxn ang="0">
                  <a:pos x="connsiteX1" y="connsiteY1"/>
                </a:cxn>
                <a:cxn ang="0">
                  <a:pos x="connsiteX2" y="connsiteY2"/>
                </a:cxn>
              </a:cxnLst>
              <a:rect l="l" t="t" r="r" b="b"/>
              <a:pathLst>
                <a:path w="948" h="948">
                  <a:moveTo>
                    <a:pt x="-1606" y="-625"/>
                  </a:moveTo>
                  <a:cubicBezTo>
                    <a:pt x="-1490" y="-1099"/>
                    <a:pt x="-1131" y="-1458"/>
                    <a:pt x="-657" y="-1573"/>
                  </a:cubicBezTo>
                  <a:cubicBezTo>
                    <a:pt x="-965" y="-1265"/>
                    <a:pt x="-1285" y="-945"/>
                    <a:pt x="-1606" y="-625"/>
                  </a:cubicBezTo>
                  <a:close/>
                </a:path>
              </a:pathLst>
            </a:custGeom>
            <a:solidFill>
              <a:srgbClr val="141A1D"/>
            </a:solidFill>
            <a:ln w="1280" cap="flat">
              <a:noFill/>
              <a:prstDash val="solid"/>
              <a:miter/>
            </a:ln>
          </p:spPr>
          <p:txBody>
            <a:bodyPr rtlCol="0" anchor="ctr"/>
            <a:lstStyle/>
            <a:p>
              <a:endParaRPr lang="es-CO"/>
            </a:p>
          </p:txBody>
        </p:sp>
        <p:sp>
          <p:nvSpPr>
            <p:cNvPr id="263" name="Freeform: Shape 262">
              <a:extLst>
                <a:ext uri="{FF2B5EF4-FFF2-40B4-BE49-F238E27FC236}">
                  <a16:creationId xmlns:a16="http://schemas.microsoft.com/office/drawing/2014/main" id="{E1EB01BA-F16D-B325-C8B8-5CF9466F5197}"/>
                </a:ext>
              </a:extLst>
            </p:cNvPr>
            <p:cNvSpPr/>
            <p:nvPr/>
          </p:nvSpPr>
          <p:spPr>
            <a:xfrm>
              <a:off x="-1284147" y="615760"/>
              <a:ext cx="1081" cy="8596"/>
            </a:xfrm>
            <a:custGeom>
              <a:avLst/>
              <a:gdLst>
                <a:gd name="connsiteX0" fmla="*/ -1496 w 1081"/>
                <a:gd name="connsiteY0" fmla="*/ -1573 h 8596"/>
                <a:gd name="connsiteX1" fmla="*/ -638 w 1081"/>
                <a:gd name="connsiteY1" fmla="*/ 7024 h 8596"/>
                <a:gd name="connsiteX2" fmla="*/ -1496 w 1081"/>
                <a:gd name="connsiteY2" fmla="*/ -1573 h 8596"/>
              </a:gdLst>
              <a:ahLst/>
              <a:cxnLst>
                <a:cxn ang="0">
                  <a:pos x="connsiteX0" y="connsiteY0"/>
                </a:cxn>
                <a:cxn ang="0">
                  <a:pos x="connsiteX1" y="connsiteY1"/>
                </a:cxn>
                <a:cxn ang="0">
                  <a:pos x="connsiteX2" y="connsiteY2"/>
                </a:cxn>
              </a:cxnLst>
              <a:rect l="l" t="t" r="r" b="b"/>
              <a:pathLst>
                <a:path w="1081" h="8596">
                  <a:moveTo>
                    <a:pt x="-1496" y="-1573"/>
                  </a:moveTo>
                  <a:cubicBezTo>
                    <a:pt x="105" y="1156"/>
                    <a:pt x="-792" y="4141"/>
                    <a:pt x="-638" y="7024"/>
                  </a:cubicBezTo>
                  <a:cubicBezTo>
                    <a:pt x="-2240" y="4295"/>
                    <a:pt x="-1330" y="1310"/>
                    <a:pt x="-1496" y="-1573"/>
                  </a:cubicBezTo>
                  <a:close/>
                </a:path>
              </a:pathLst>
            </a:custGeom>
            <a:solidFill>
              <a:srgbClr val="2C2C2C"/>
            </a:solidFill>
            <a:ln w="1280" cap="flat">
              <a:noFill/>
              <a:prstDash val="solid"/>
              <a:miter/>
            </a:ln>
          </p:spPr>
          <p:txBody>
            <a:bodyPr rtlCol="0" anchor="ctr"/>
            <a:lstStyle/>
            <a:p>
              <a:endParaRPr lang="es-CO"/>
            </a:p>
          </p:txBody>
        </p:sp>
        <p:sp>
          <p:nvSpPr>
            <p:cNvPr id="264" name="Freeform: Shape 263">
              <a:extLst>
                <a:ext uri="{FF2B5EF4-FFF2-40B4-BE49-F238E27FC236}">
                  <a16:creationId xmlns:a16="http://schemas.microsoft.com/office/drawing/2014/main" id="{87CF8918-0967-DB0C-0DE0-F2AA8DBEC67A}"/>
                </a:ext>
              </a:extLst>
            </p:cNvPr>
            <p:cNvSpPr/>
            <p:nvPr/>
          </p:nvSpPr>
          <p:spPr>
            <a:xfrm>
              <a:off x="-1286042" y="597410"/>
              <a:ext cx="1017" cy="7921"/>
            </a:xfrm>
            <a:custGeom>
              <a:avLst/>
              <a:gdLst>
                <a:gd name="connsiteX0" fmla="*/ -742 w 1017"/>
                <a:gd name="connsiteY0" fmla="*/ -1210 h 7921"/>
                <a:gd name="connsiteX1" fmla="*/ -588 w 1017"/>
                <a:gd name="connsiteY1" fmla="*/ 6348 h 7921"/>
                <a:gd name="connsiteX2" fmla="*/ -1498 w 1017"/>
                <a:gd name="connsiteY2" fmla="*/ -1262 h 7921"/>
                <a:gd name="connsiteX3" fmla="*/ -742 w 1017"/>
                <a:gd name="connsiteY3" fmla="*/ -1210 h 7921"/>
              </a:gdLst>
              <a:ahLst/>
              <a:cxnLst>
                <a:cxn ang="0">
                  <a:pos x="connsiteX0" y="connsiteY0"/>
                </a:cxn>
                <a:cxn ang="0">
                  <a:pos x="connsiteX1" y="connsiteY1"/>
                </a:cxn>
                <a:cxn ang="0">
                  <a:pos x="connsiteX2" y="connsiteY2"/>
                </a:cxn>
                <a:cxn ang="0">
                  <a:pos x="connsiteX3" y="connsiteY3"/>
                </a:cxn>
              </a:cxnLst>
              <a:rect l="l" t="t" r="r" b="b"/>
              <a:pathLst>
                <a:path w="1017" h="7921">
                  <a:moveTo>
                    <a:pt x="-742" y="-1210"/>
                  </a:moveTo>
                  <a:lnTo>
                    <a:pt x="-588" y="6348"/>
                  </a:lnTo>
                  <a:cubicBezTo>
                    <a:pt x="-2394" y="3991"/>
                    <a:pt x="-1177" y="1224"/>
                    <a:pt x="-1498" y="-1262"/>
                  </a:cubicBezTo>
                  <a:cubicBezTo>
                    <a:pt x="-1229" y="-1697"/>
                    <a:pt x="-972" y="-1672"/>
                    <a:pt x="-742" y="-1210"/>
                  </a:cubicBezTo>
                  <a:close/>
                </a:path>
              </a:pathLst>
            </a:custGeom>
            <a:solidFill>
              <a:srgbClr val="252525"/>
            </a:solidFill>
            <a:ln w="1280" cap="flat">
              <a:noFill/>
              <a:prstDash val="solid"/>
              <a:miter/>
            </a:ln>
          </p:spPr>
          <p:txBody>
            <a:bodyPr rtlCol="0" anchor="ctr"/>
            <a:lstStyle/>
            <a:p>
              <a:endParaRPr lang="es-CO"/>
            </a:p>
          </p:txBody>
        </p:sp>
        <p:sp>
          <p:nvSpPr>
            <p:cNvPr id="265" name="Freeform: Shape 264">
              <a:extLst>
                <a:ext uri="{FF2B5EF4-FFF2-40B4-BE49-F238E27FC236}">
                  <a16:creationId xmlns:a16="http://schemas.microsoft.com/office/drawing/2014/main" id="{6E4AB35A-818E-1063-8DE4-6F4C7DD24E8B}"/>
                </a:ext>
              </a:extLst>
            </p:cNvPr>
            <p:cNvSpPr/>
            <p:nvPr/>
          </p:nvSpPr>
          <p:spPr>
            <a:xfrm>
              <a:off x="-1285065" y="607824"/>
              <a:ext cx="976" cy="7012"/>
            </a:xfrm>
            <a:custGeom>
              <a:avLst/>
              <a:gdLst>
                <a:gd name="connsiteX0" fmla="*/ -783 w 976"/>
                <a:gd name="connsiteY0" fmla="*/ -1184 h 7012"/>
                <a:gd name="connsiteX1" fmla="*/ -629 w 976"/>
                <a:gd name="connsiteY1" fmla="*/ 5440 h 7012"/>
                <a:gd name="connsiteX2" fmla="*/ -1552 w 976"/>
                <a:gd name="connsiteY2" fmla="*/ -1222 h 7012"/>
                <a:gd name="connsiteX3" fmla="*/ -783 w 976"/>
                <a:gd name="connsiteY3" fmla="*/ -1184 h 7012"/>
              </a:gdLst>
              <a:ahLst/>
              <a:cxnLst>
                <a:cxn ang="0">
                  <a:pos x="connsiteX0" y="connsiteY0"/>
                </a:cxn>
                <a:cxn ang="0">
                  <a:pos x="connsiteX1" y="connsiteY1"/>
                </a:cxn>
                <a:cxn ang="0">
                  <a:pos x="connsiteX2" y="connsiteY2"/>
                </a:cxn>
                <a:cxn ang="0">
                  <a:pos x="connsiteX3" y="connsiteY3"/>
                </a:cxn>
              </a:cxnLst>
              <a:rect l="l" t="t" r="r" b="b"/>
              <a:pathLst>
                <a:path w="976" h="7012">
                  <a:moveTo>
                    <a:pt x="-783" y="-1184"/>
                  </a:moveTo>
                  <a:lnTo>
                    <a:pt x="-629" y="5440"/>
                  </a:lnTo>
                  <a:cubicBezTo>
                    <a:pt x="-2295" y="3403"/>
                    <a:pt x="-1257" y="994"/>
                    <a:pt x="-1552" y="-1222"/>
                  </a:cubicBezTo>
                  <a:cubicBezTo>
                    <a:pt x="-1244" y="-1696"/>
                    <a:pt x="-1014" y="-1696"/>
                    <a:pt x="-783" y="-1184"/>
                  </a:cubicBezTo>
                  <a:close/>
                </a:path>
              </a:pathLst>
            </a:custGeom>
            <a:solidFill>
              <a:srgbClr val="252525"/>
            </a:solidFill>
            <a:ln w="1280" cap="flat">
              <a:noFill/>
              <a:prstDash val="solid"/>
              <a:miter/>
            </a:ln>
          </p:spPr>
          <p:txBody>
            <a:bodyPr rtlCol="0" anchor="ctr"/>
            <a:lstStyle/>
            <a:p>
              <a:endParaRPr lang="es-CO"/>
            </a:p>
          </p:txBody>
        </p:sp>
        <p:sp>
          <p:nvSpPr>
            <p:cNvPr id="266" name="Freeform: Shape 265">
              <a:extLst>
                <a:ext uri="{FF2B5EF4-FFF2-40B4-BE49-F238E27FC236}">
                  <a16:creationId xmlns:a16="http://schemas.microsoft.com/office/drawing/2014/main" id="{956F9906-5270-D3C7-BE9C-B6664C6CF2C4}"/>
                </a:ext>
              </a:extLst>
            </p:cNvPr>
            <p:cNvSpPr/>
            <p:nvPr/>
          </p:nvSpPr>
          <p:spPr>
            <a:xfrm>
              <a:off x="-1285934" y="593929"/>
              <a:ext cx="856" cy="3843"/>
            </a:xfrm>
            <a:custGeom>
              <a:avLst/>
              <a:gdLst>
                <a:gd name="connsiteX0" fmla="*/ -850 w 856"/>
                <a:gd name="connsiteY0" fmla="*/ 2271 h 3843"/>
                <a:gd name="connsiteX1" fmla="*/ -1606 w 856"/>
                <a:gd name="connsiteY1" fmla="*/ 2271 h 3843"/>
                <a:gd name="connsiteX2" fmla="*/ -1606 w 856"/>
                <a:gd name="connsiteY2" fmla="*/ -1573 h 3843"/>
                <a:gd name="connsiteX3" fmla="*/ -850 w 856"/>
                <a:gd name="connsiteY3" fmla="*/ 2271 h 3843"/>
              </a:gdLst>
              <a:ahLst/>
              <a:cxnLst>
                <a:cxn ang="0">
                  <a:pos x="connsiteX0" y="connsiteY0"/>
                </a:cxn>
                <a:cxn ang="0">
                  <a:pos x="connsiteX1" y="connsiteY1"/>
                </a:cxn>
                <a:cxn ang="0">
                  <a:pos x="connsiteX2" y="connsiteY2"/>
                </a:cxn>
                <a:cxn ang="0">
                  <a:pos x="connsiteX3" y="connsiteY3"/>
                </a:cxn>
              </a:cxnLst>
              <a:rect l="l" t="t" r="r" b="b"/>
              <a:pathLst>
                <a:path w="856" h="3843">
                  <a:moveTo>
                    <a:pt x="-850" y="2271"/>
                  </a:moveTo>
                  <a:lnTo>
                    <a:pt x="-1606" y="2271"/>
                  </a:lnTo>
                  <a:cubicBezTo>
                    <a:pt x="-1606" y="989"/>
                    <a:pt x="-1606" y="-292"/>
                    <a:pt x="-1606" y="-1573"/>
                  </a:cubicBezTo>
                  <a:cubicBezTo>
                    <a:pt x="-376" y="-484"/>
                    <a:pt x="-824" y="925"/>
                    <a:pt x="-850" y="2271"/>
                  </a:cubicBezTo>
                  <a:close/>
                </a:path>
              </a:pathLst>
            </a:custGeom>
            <a:solidFill>
              <a:srgbClr val="2C2C2C"/>
            </a:solidFill>
            <a:ln w="1280" cap="flat">
              <a:noFill/>
              <a:prstDash val="solid"/>
              <a:miter/>
            </a:ln>
          </p:spPr>
          <p:txBody>
            <a:bodyPr rtlCol="0" anchor="ctr"/>
            <a:lstStyle/>
            <a:p>
              <a:endParaRPr lang="es-CO"/>
            </a:p>
          </p:txBody>
        </p:sp>
        <p:sp>
          <p:nvSpPr>
            <p:cNvPr id="267" name="Freeform: Shape 266">
              <a:extLst>
                <a:ext uri="{FF2B5EF4-FFF2-40B4-BE49-F238E27FC236}">
                  <a16:creationId xmlns:a16="http://schemas.microsoft.com/office/drawing/2014/main" id="{488B3E0D-F070-5B97-F354-5A31AA649E52}"/>
                </a:ext>
              </a:extLst>
            </p:cNvPr>
            <p:cNvSpPr/>
            <p:nvPr/>
          </p:nvSpPr>
          <p:spPr>
            <a:xfrm>
              <a:off x="-1283141" y="584509"/>
              <a:ext cx="2946" cy="849"/>
            </a:xfrm>
            <a:custGeom>
              <a:avLst/>
              <a:gdLst>
                <a:gd name="connsiteX0" fmla="*/ 1341 w 2946"/>
                <a:gd name="connsiteY0" fmla="*/ -813 h 849"/>
                <a:gd name="connsiteX1" fmla="*/ -1606 w 2946"/>
                <a:gd name="connsiteY1" fmla="*/ -723 h 849"/>
                <a:gd name="connsiteX2" fmla="*/ 803 w 2946"/>
                <a:gd name="connsiteY2" fmla="*/ -1312 h 849"/>
                <a:gd name="connsiteX3" fmla="*/ 1341 w 2946"/>
                <a:gd name="connsiteY3" fmla="*/ -813 h 849"/>
              </a:gdLst>
              <a:ahLst/>
              <a:cxnLst>
                <a:cxn ang="0">
                  <a:pos x="connsiteX0" y="connsiteY0"/>
                </a:cxn>
                <a:cxn ang="0">
                  <a:pos x="connsiteX1" y="connsiteY1"/>
                </a:cxn>
                <a:cxn ang="0">
                  <a:pos x="connsiteX2" y="connsiteY2"/>
                </a:cxn>
                <a:cxn ang="0">
                  <a:pos x="connsiteX3" y="connsiteY3"/>
                </a:cxn>
              </a:cxnLst>
              <a:rect l="l" t="t" r="r" b="b"/>
              <a:pathLst>
                <a:path w="2946" h="849">
                  <a:moveTo>
                    <a:pt x="1341" y="-813"/>
                  </a:moveTo>
                  <a:lnTo>
                    <a:pt x="-1606" y="-723"/>
                  </a:lnTo>
                  <a:cubicBezTo>
                    <a:pt x="-1106" y="-1556"/>
                    <a:pt x="-30" y="-1825"/>
                    <a:pt x="803" y="-1312"/>
                  </a:cubicBezTo>
                  <a:cubicBezTo>
                    <a:pt x="1021" y="-1185"/>
                    <a:pt x="1200" y="-1018"/>
                    <a:pt x="1341" y="-813"/>
                  </a:cubicBezTo>
                  <a:close/>
                </a:path>
              </a:pathLst>
            </a:custGeom>
            <a:solidFill>
              <a:srgbClr val="252525"/>
            </a:solidFill>
            <a:ln w="1280" cap="flat">
              <a:noFill/>
              <a:prstDash val="solid"/>
              <a:miter/>
            </a:ln>
          </p:spPr>
          <p:txBody>
            <a:bodyPr rtlCol="0" anchor="ctr"/>
            <a:lstStyle/>
            <a:p>
              <a:endParaRPr lang="es-CO"/>
            </a:p>
          </p:txBody>
        </p:sp>
        <p:sp>
          <p:nvSpPr>
            <p:cNvPr id="268" name="Freeform: Shape 267">
              <a:extLst>
                <a:ext uri="{FF2B5EF4-FFF2-40B4-BE49-F238E27FC236}">
                  <a16:creationId xmlns:a16="http://schemas.microsoft.com/office/drawing/2014/main" id="{F1E3B6D9-6B2D-0574-EB46-144BC618026F}"/>
                </a:ext>
              </a:extLst>
            </p:cNvPr>
            <p:cNvSpPr/>
            <p:nvPr/>
          </p:nvSpPr>
          <p:spPr>
            <a:xfrm>
              <a:off x="-1285012" y="605357"/>
              <a:ext cx="848" cy="2856"/>
            </a:xfrm>
            <a:custGeom>
              <a:avLst/>
              <a:gdLst>
                <a:gd name="connsiteX0" fmla="*/ -837 w 848"/>
                <a:gd name="connsiteY0" fmla="*/ 1284 h 2856"/>
                <a:gd name="connsiteX1" fmla="*/ -1606 w 848"/>
                <a:gd name="connsiteY1" fmla="*/ 1284 h 2856"/>
                <a:gd name="connsiteX2" fmla="*/ -1606 w 848"/>
                <a:gd name="connsiteY2" fmla="*/ -1573 h 2856"/>
                <a:gd name="connsiteX3" fmla="*/ -837 w 848"/>
                <a:gd name="connsiteY3" fmla="*/ 1284 h 2856"/>
              </a:gdLst>
              <a:ahLst/>
              <a:cxnLst>
                <a:cxn ang="0">
                  <a:pos x="connsiteX0" y="connsiteY0"/>
                </a:cxn>
                <a:cxn ang="0">
                  <a:pos x="connsiteX1" y="connsiteY1"/>
                </a:cxn>
                <a:cxn ang="0">
                  <a:pos x="connsiteX2" y="connsiteY2"/>
                </a:cxn>
                <a:cxn ang="0">
                  <a:pos x="connsiteX3" y="connsiteY3"/>
                </a:cxn>
              </a:cxnLst>
              <a:rect l="l" t="t" r="r" b="b"/>
              <a:pathLst>
                <a:path w="848" h="2856">
                  <a:moveTo>
                    <a:pt x="-837" y="1284"/>
                  </a:moveTo>
                  <a:cubicBezTo>
                    <a:pt x="-1093" y="1284"/>
                    <a:pt x="-1349" y="1284"/>
                    <a:pt x="-1606" y="1284"/>
                  </a:cubicBezTo>
                  <a:lnTo>
                    <a:pt x="-1606" y="-1573"/>
                  </a:lnTo>
                  <a:cubicBezTo>
                    <a:pt x="-555" y="-855"/>
                    <a:pt x="-734" y="221"/>
                    <a:pt x="-837" y="1284"/>
                  </a:cubicBezTo>
                  <a:close/>
                </a:path>
              </a:pathLst>
            </a:custGeom>
            <a:solidFill>
              <a:srgbClr val="2C2C2C"/>
            </a:solidFill>
            <a:ln w="1280" cap="flat">
              <a:noFill/>
              <a:prstDash val="solid"/>
              <a:miter/>
            </a:ln>
          </p:spPr>
          <p:txBody>
            <a:bodyPr rtlCol="0" anchor="ctr"/>
            <a:lstStyle/>
            <a:p>
              <a:endParaRPr lang="es-CO"/>
            </a:p>
          </p:txBody>
        </p:sp>
        <p:sp>
          <p:nvSpPr>
            <p:cNvPr id="269" name="Freeform: Shape 268">
              <a:extLst>
                <a:ext uri="{FF2B5EF4-FFF2-40B4-BE49-F238E27FC236}">
                  <a16:creationId xmlns:a16="http://schemas.microsoft.com/office/drawing/2014/main" id="{A0446EC6-09FE-B807-DA28-C4CF182806F9}"/>
                </a:ext>
              </a:extLst>
            </p:cNvPr>
            <p:cNvSpPr/>
            <p:nvPr/>
          </p:nvSpPr>
          <p:spPr>
            <a:xfrm>
              <a:off x="-1155950" y="764805"/>
              <a:ext cx="2844" cy="913"/>
            </a:xfrm>
            <a:custGeom>
              <a:avLst/>
              <a:gdLst>
                <a:gd name="connsiteX0" fmla="*/ -1606 w 2844"/>
                <a:gd name="connsiteY0" fmla="*/ -660 h 913"/>
                <a:gd name="connsiteX1" fmla="*/ 1239 w 2844"/>
                <a:gd name="connsiteY1" fmla="*/ -660 h 913"/>
              </a:gdLst>
              <a:ahLst/>
              <a:cxnLst>
                <a:cxn ang="0">
                  <a:pos x="connsiteX0" y="connsiteY0"/>
                </a:cxn>
                <a:cxn ang="0">
                  <a:pos x="connsiteX1" y="connsiteY1"/>
                </a:cxn>
              </a:cxnLst>
              <a:rect l="l" t="t" r="r" b="b"/>
              <a:pathLst>
                <a:path w="2844" h="913">
                  <a:moveTo>
                    <a:pt x="-1606" y="-660"/>
                  </a:moveTo>
                  <a:cubicBezTo>
                    <a:pt x="-657" y="-1877"/>
                    <a:pt x="291" y="-1877"/>
                    <a:pt x="1239" y="-660"/>
                  </a:cubicBezTo>
                  <a:close/>
                </a:path>
              </a:pathLst>
            </a:custGeom>
            <a:solidFill>
              <a:srgbClr val="020202"/>
            </a:solidFill>
            <a:ln w="1280" cap="flat">
              <a:noFill/>
              <a:prstDash val="solid"/>
              <a:miter/>
            </a:ln>
          </p:spPr>
          <p:txBody>
            <a:bodyPr rtlCol="0" anchor="ctr"/>
            <a:lstStyle/>
            <a:p>
              <a:endParaRPr lang="es-CO"/>
            </a:p>
          </p:txBody>
        </p:sp>
        <p:sp>
          <p:nvSpPr>
            <p:cNvPr id="270" name="Freeform: Shape 269">
              <a:extLst>
                <a:ext uri="{FF2B5EF4-FFF2-40B4-BE49-F238E27FC236}">
                  <a16:creationId xmlns:a16="http://schemas.microsoft.com/office/drawing/2014/main" id="{D8C01956-D5E1-3AD9-8A53-28936F89E422}"/>
                </a:ext>
              </a:extLst>
            </p:cNvPr>
            <p:cNvSpPr/>
            <p:nvPr/>
          </p:nvSpPr>
          <p:spPr>
            <a:xfrm>
              <a:off x="-1285960" y="587032"/>
              <a:ext cx="885" cy="2156"/>
            </a:xfrm>
            <a:custGeom>
              <a:avLst/>
              <a:gdLst>
                <a:gd name="connsiteX0" fmla="*/ -734 w 885"/>
                <a:gd name="connsiteY0" fmla="*/ -1338 h 2156"/>
                <a:gd name="connsiteX1" fmla="*/ -1606 w 885"/>
                <a:gd name="connsiteY1" fmla="*/ 584 h 2156"/>
                <a:gd name="connsiteX2" fmla="*/ -1606 w 885"/>
                <a:gd name="connsiteY2" fmla="*/ -1299 h 2156"/>
                <a:gd name="connsiteX3" fmla="*/ -939 w 885"/>
                <a:gd name="connsiteY3" fmla="*/ -1517 h 2156"/>
                <a:gd name="connsiteX4" fmla="*/ -734 w 885"/>
                <a:gd name="connsiteY4" fmla="*/ -1338 h 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 h="2156">
                  <a:moveTo>
                    <a:pt x="-734" y="-1338"/>
                  </a:moveTo>
                  <a:cubicBezTo>
                    <a:pt x="-645" y="-582"/>
                    <a:pt x="-978" y="148"/>
                    <a:pt x="-1606" y="584"/>
                  </a:cubicBezTo>
                  <a:cubicBezTo>
                    <a:pt x="-1606" y="-44"/>
                    <a:pt x="-1606" y="-697"/>
                    <a:pt x="-1606" y="-1299"/>
                  </a:cubicBezTo>
                  <a:cubicBezTo>
                    <a:pt x="-1477" y="-1543"/>
                    <a:pt x="-1183" y="-1645"/>
                    <a:pt x="-939" y="-1517"/>
                  </a:cubicBezTo>
                  <a:cubicBezTo>
                    <a:pt x="-850" y="-1479"/>
                    <a:pt x="-786" y="-1415"/>
                    <a:pt x="-734" y="-1338"/>
                  </a:cubicBezTo>
                  <a:close/>
                </a:path>
              </a:pathLst>
            </a:custGeom>
            <a:solidFill>
              <a:srgbClr val="2C2C2C"/>
            </a:solidFill>
            <a:ln w="1280" cap="flat">
              <a:noFill/>
              <a:prstDash val="solid"/>
              <a:miter/>
            </a:ln>
          </p:spPr>
          <p:txBody>
            <a:bodyPr rtlCol="0" anchor="ctr"/>
            <a:lstStyle/>
            <a:p>
              <a:endParaRPr lang="es-CO"/>
            </a:p>
          </p:txBody>
        </p:sp>
        <p:sp>
          <p:nvSpPr>
            <p:cNvPr id="271" name="Freeform: Shape 270">
              <a:extLst>
                <a:ext uri="{FF2B5EF4-FFF2-40B4-BE49-F238E27FC236}">
                  <a16:creationId xmlns:a16="http://schemas.microsoft.com/office/drawing/2014/main" id="{CC95D299-7660-DF55-D776-C6F55330A61C}"/>
                </a:ext>
              </a:extLst>
            </p:cNvPr>
            <p:cNvSpPr/>
            <p:nvPr/>
          </p:nvSpPr>
          <p:spPr>
            <a:xfrm>
              <a:off x="-1284999" y="585397"/>
              <a:ext cx="1176" cy="960"/>
            </a:xfrm>
            <a:custGeom>
              <a:avLst/>
              <a:gdLst>
                <a:gd name="connsiteX0" fmla="*/ -696 w 1176"/>
                <a:gd name="connsiteY0" fmla="*/ -753 h 960"/>
                <a:gd name="connsiteX1" fmla="*/ -1606 w 1176"/>
                <a:gd name="connsiteY1" fmla="*/ -612 h 960"/>
                <a:gd name="connsiteX2" fmla="*/ -670 w 1176"/>
                <a:gd name="connsiteY2" fmla="*/ -1573 h 960"/>
                <a:gd name="connsiteX3" fmla="*/ -465 w 1176"/>
                <a:gd name="connsiteY3" fmla="*/ -1022 h 960"/>
                <a:gd name="connsiteX4" fmla="*/ -696 w 1176"/>
                <a:gd name="connsiteY4" fmla="*/ -753 h 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6" h="960">
                  <a:moveTo>
                    <a:pt x="-696" y="-753"/>
                  </a:moveTo>
                  <a:cubicBezTo>
                    <a:pt x="-991" y="-676"/>
                    <a:pt x="-1298" y="-638"/>
                    <a:pt x="-1606" y="-612"/>
                  </a:cubicBezTo>
                  <a:lnTo>
                    <a:pt x="-670" y="-1573"/>
                  </a:lnTo>
                  <a:cubicBezTo>
                    <a:pt x="-452" y="-1381"/>
                    <a:pt x="-376" y="-1202"/>
                    <a:pt x="-465" y="-1022"/>
                  </a:cubicBezTo>
                  <a:cubicBezTo>
                    <a:pt x="-555" y="-843"/>
                    <a:pt x="-619" y="-753"/>
                    <a:pt x="-696" y="-753"/>
                  </a:cubicBezTo>
                  <a:close/>
                </a:path>
              </a:pathLst>
            </a:custGeom>
            <a:solidFill>
              <a:srgbClr val="252525"/>
            </a:solidFill>
            <a:ln w="1280" cap="flat">
              <a:noFill/>
              <a:prstDash val="solid"/>
              <a:miter/>
            </a:ln>
          </p:spPr>
          <p:txBody>
            <a:bodyPr rtlCol="0" anchor="ctr"/>
            <a:lstStyle/>
            <a:p>
              <a:endParaRPr lang="es-CO"/>
            </a:p>
          </p:txBody>
        </p:sp>
        <p:sp>
          <p:nvSpPr>
            <p:cNvPr id="272" name="Freeform: Shape 271">
              <a:extLst>
                <a:ext uri="{FF2B5EF4-FFF2-40B4-BE49-F238E27FC236}">
                  <a16:creationId xmlns:a16="http://schemas.microsoft.com/office/drawing/2014/main" id="{1A8C0783-23B7-C7E1-2C66-F36E1AB28F74}"/>
                </a:ext>
              </a:extLst>
            </p:cNvPr>
            <p:cNvSpPr/>
            <p:nvPr/>
          </p:nvSpPr>
          <p:spPr>
            <a:xfrm>
              <a:off x="-1284089" y="585368"/>
              <a:ext cx="935" cy="848"/>
            </a:xfrm>
            <a:custGeom>
              <a:avLst/>
              <a:gdLst>
                <a:gd name="connsiteX0" fmla="*/ -1606 w 935"/>
                <a:gd name="connsiteY0" fmla="*/ -724 h 848"/>
                <a:gd name="connsiteX1" fmla="*/ -1606 w 935"/>
                <a:gd name="connsiteY1" fmla="*/ -1544 h 848"/>
                <a:gd name="connsiteX2" fmla="*/ -670 w 935"/>
                <a:gd name="connsiteY2" fmla="*/ -1544 h 848"/>
              </a:gdLst>
              <a:ahLst/>
              <a:cxnLst>
                <a:cxn ang="0">
                  <a:pos x="connsiteX0" y="connsiteY0"/>
                </a:cxn>
                <a:cxn ang="0">
                  <a:pos x="connsiteX1" y="connsiteY1"/>
                </a:cxn>
                <a:cxn ang="0">
                  <a:pos x="connsiteX2" y="connsiteY2"/>
                </a:cxn>
              </a:cxnLst>
              <a:rect l="l" t="t" r="r" b="b"/>
              <a:pathLst>
                <a:path w="935" h="848">
                  <a:moveTo>
                    <a:pt x="-1606" y="-724"/>
                  </a:moveTo>
                  <a:cubicBezTo>
                    <a:pt x="-1606" y="-993"/>
                    <a:pt x="-1606" y="-1275"/>
                    <a:pt x="-1606" y="-1544"/>
                  </a:cubicBezTo>
                  <a:cubicBezTo>
                    <a:pt x="-1298" y="-1582"/>
                    <a:pt x="-978" y="-1582"/>
                    <a:pt x="-670" y="-1544"/>
                  </a:cubicBezTo>
                  <a:close/>
                </a:path>
              </a:pathLst>
            </a:custGeom>
            <a:solidFill>
              <a:srgbClr val="2C2C2C"/>
            </a:solidFill>
            <a:ln w="1280" cap="flat">
              <a:noFill/>
              <a:prstDash val="solid"/>
              <a:miter/>
            </a:ln>
          </p:spPr>
          <p:txBody>
            <a:bodyPr rtlCol="0" anchor="ctr"/>
            <a:lstStyle/>
            <a:p>
              <a:endParaRPr lang="es-CO"/>
            </a:p>
          </p:txBody>
        </p:sp>
        <p:sp>
          <p:nvSpPr>
            <p:cNvPr id="273" name="Freeform: Shape 272">
              <a:extLst>
                <a:ext uri="{FF2B5EF4-FFF2-40B4-BE49-F238E27FC236}">
                  <a16:creationId xmlns:a16="http://schemas.microsoft.com/office/drawing/2014/main" id="{EAC0D3A8-15EE-5749-04DE-4ACC3D24FCA1}"/>
                </a:ext>
              </a:extLst>
            </p:cNvPr>
            <p:cNvSpPr/>
            <p:nvPr/>
          </p:nvSpPr>
          <p:spPr>
            <a:xfrm>
              <a:off x="-1285909" y="586319"/>
              <a:ext cx="909" cy="948"/>
            </a:xfrm>
            <a:custGeom>
              <a:avLst/>
              <a:gdLst>
                <a:gd name="connsiteX0" fmla="*/ -786 w 909"/>
                <a:gd name="connsiteY0" fmla="*/ -625 h 948"/>
                <a:gd name="connsiteX1" fmla="*/ -1606 w 909"/>
                <a:gd name="connsiteY1" fmla="*/ -625 h 948"/>
                <a:gd name="connsiteX2" fmla="*/ -696 w 909"/>
                <a:gd name="connsiteY2" fmla="*/ -1573 h 948"/>
                <a:gd name="connsiteX3" fmla="*/ -786 w 909"/>
                <a:gd name="connsiteY3" fmla="*/ -625 h 948"/>
              </a:gdLst>
              <a:ahLst/>
              <a:cxnLst>
                <a:cxn ang="0">
                  <a:pos x="connsiteX0" y="connsiteY0"/>
                </a:cxn>
                <a:cxn ang="0">
                  <a:pos x="connsiteX1" y="connsiteY1"/>
                </a:cxn>
                <a:cxn ang="0">
                  <a:pos x="connsiteX2" y="connsiteY2"/>
                </a:cxn>
                <a:cxn ang="0">
                  <a:pos x="connsiteX3" y="connsiteY3"/>
                </a:cxn>
              </a:cxnLst>
              <a:rect l="l" t="t" r="r" b="b"/>
              <a:pathLst>
                <a:path w="909" h="948">
                  <a:moveTo>
                    <a:pt x="-786" y="-625"/>
                  </a:moveTo>
                  <a:cubicBezTo>
                    <a:pt x="-1055" y="-625"/>
                    <a:pt x="-1337" y="-625"/>
                    <a:pt x="-1606" y="-625"/>
                  </a:cubicBezTo>
                  <a:cubicBezTo>
                    <a:pt x="-1311" y="-945"/>
                    <a:pt x="-1003" y="-1265"/>
                    <a:pt x="-696" y="-1573"/>
                  </a:cubicBezTo>
                  <a:cubicBezTo>
                    <a:pt x="-696" y="-1253"/>
                    <a:pt x="-722" y="-932"/>
                    <a:pt x="-786" y="-625"/>
                  </a:cubicBezTo>
                  <a:close/>
                </a:path>
              </a:pathLst>
            </a:custGeom>
            <a:solidFill>
              <a:srgbClr val="252525"/>
            </a:solidFill>
            <a:ln w="1280" cap="flat">
              <a:noFill/>
              <a:prstDash val="solid"/>
              <a:miter/>
            </a:ln>
          </p:spPr>
          <p:txBody>
            <a:bodyPr rtlCol="0" anchor="ctr"/>
            <a:lstStyle/>
            <a:p>
              <a:endParaRPr lang="es-CO"/>
            </a:p>
          </p:txBody>
        </p:sp>
        <p:sp>
          <p:nvSpPr>
            <p:cNvPr id="274" name="Freeform: Shape 273">
              <a:extLst>
                <a:ext uri="{FF2B5EF4-FFF2-40B4-BE49-F238E27FC236}">
                  <a16:creationId xmlns:a16="http://schemas.microsoft.com/office/drawing/2014/main" id="{C9C9748B-B2E5-3D51-66E3-D073027BFB1A}"/>
                </a:ext>
              </a:extLst>
            </p:cNvPr>
            <p:cNvSpPr/>
            <p:nvPr/>
          </p:nvSpPr>
          <p:spPr>
            <a:xfrm>
              <a:off x="-1229026" y="609124"/>
              <a:ext cx="948" cy="948"/>
            </a:xfrm>
            <a:custGeom>
              <a:avLst/>
              <a:gdLst>
                <a:gd name="connsiteX0" fmla="*/ -657 w 948"/>
                <a:gd name="connsiteY0" fmla="*/ -1573 h 948"/>
                <a:gd name="connsiteX1" fmla="*/ -1606 w 948"/>
                <a:gd name="connsiteY1" fmla="*/ -625 h 948"/>
              </a:gdLst>
              <a:ahLst/>
              <a:cxnLst>
                <a:cxn ang="0">
                  <a:pos x="connsiteX0" y="connsiteY0"/>
                </a:cxn>
                <a:cxn ang="0">
                  <a:pos x="connsiteX1" y="connsiteY1"/>
                </a:cxn>
              </a:cxnLst>
              <a:rect l="l" t="t" r="r" b="b"/>
              <a:pathLst>
                <a:path w="948" h="948">
                  <a:moveTo>
                    <a:pt x="-657" y="-1573"/>
                  </a:moveTo>
                  <a:lnTo>
                    <a:pt x="-1606" y="-625"/>
                  </a:lnTo>
                  <a:close/>
                </a:path>
              </a:pathLst>
            </a:custGeom>
            <a:solidFill>
              <a:srgbClr val="020202"/>
            </a:solidFill>
            <a:ln w="1280" cap="flat">
              <a:noFill/>
              <a:prstDash val="solid"/>
              <a:miter/>
            </a:ln>
          </p:spPr>
          <p:txBody>
            <a:bodyPr rtlCol="0" anchor="ctr"/>
            <a:lstStyle/>
            <a:p>
              <a:endParaRPr lang="es-CO"/>
            </a:p>
          </p:txBody>
        </p:sp>
        <p:sp>
          <p:nvSpPr>
            <p:cNvPr id="275" name="Freeform: Shape 274">
              <a:extLst>
                <a:ext uri="{FF2B5EF4-FFF2-40B4-BE49-F238E27FC236}">
                  <a16:creationId xmlns:a16="http://schemas.microsoft.com/office/drawing/2014/main" id="{73C80B52-1C89-C984-BA70-37FF2D146209}"/>
                </a:ext>
              </a:extLst>
            </p:cNvPr>
            <p:cNvSpPr/>
            <p:nvPr/>
          </p:nvSpPr>
          <p:spPr>
            <a:xfrm>
              <a:off x="-1229026" y="611968"/>
              <a:ext cx="948" cy="948"/>
            </a:xfrm>
            <a:custGeom>
              <a:avLst/>
              <a:gdLst>
                <a:gd name="connsiteX0" fmla="*/ -1606 w 948"/>
                <a:gd name="connsiteY0" fmla="*/ -1573 h 948"/>
                <a:gd name="connsiteX1" fmla="*/ -657 w 948"/>
                <a:gd name="connsiteY1" fmla="*/ -625 h 948"/>
                <a:gd name="connsiteX2" fmla="*/ -1606 w 948"/>
                <a:gd name="connsiteY2" fmla="*/ -1573 h 948"/>
              </a:gdLst>
              <a:ahLst/>
              <a:cxnLst>
                <a:cxn ang="0">
                  <a:pos x="connsiteX0" y="connsiteY0"/>
                </a:cxn>
                <a:cxn ang="0">
                  <a:pos x="connsiteX1" y="connsiteY1"/>
                </a:cxn>
                <a:cxn ang="0">
                  <a:pos x="connsiteX2" y="connsiteY2"/>
                </a:cxn>
              </a:cxnLst>
              <a:rect l="l" t="t" r="r" b="b"/>
              <a:pathLst>
                <a:path w="948" h="948">
                  <a:moveTo>
                    <a:pt x="-1606" y="-1573"/>
                  </a:moveTo>
                  <a:cubicBezTo>
                    <a:pt x="-1285" y="-1253"/>
                    <a:pt x="-965" y="-945"/>
                    <a:pt x="-657" y="-625"/>
                  </a:cubicBezTo>
                  <a:cubicBezTo>
                    <a:pt x="-914" y="-945"/>
                    <a:pt x="-1285" y="-1253"/>
                    <a:pt x="-1606" y="-1573"/>
                  </a:cubicBezTo>
                  <a:close/>
                </a:path>
              </a:pathLst>
            </a:custGeom>
            <a:solidFill>
              <a:srgbClr val="020202"/>
            </a:solidFill>
            <a:ln w="1280" cap="flat">
              <a:noFill/>
              <a:prstDash val="solid"/>
              <a:miter/>
            </a:ln>
          </p:spPr>
          <p:txBody>
            <a:bodyPr rtlCol="0" anchor="ctr"/>
            <a:lstStyle/>
            <a:p>
              <a:endParaRPr lang="es-CO"/>
            </a:p>
          </p:txBody>
        </p:sp>
        <p:sp>
          <p:nvSpPr>
            <p:cNvPr id="276" name="Freeform: Shape 275">
              <a:extLst>
                <a:ext uri="{FF2B5EF4-FFF2-40B4-BE49-F238E27FC236}">
                  <a16:creationId xmlns:a16="http://schemas.microsoft.com/office/drawing/2014/main" id="{1AE71049-C953-982F-230E-356266910D6F}"/>
                </a:ext>
              </a:extLst>
            </p:cNvPr>
            <p:cNvSpPr/>
            <p:nvPr/>
          </p:nvSpPr>
          <p:spPr>
            <a:xfrm>
              <a:off x="-1229974" y="621461"/>
              <a:ext cx="948" cy="948"/>
            </a:xfrm>
            <a:custGeom>
              <a:avLst/>
              <a:gdLst>
                <a:gd name="connsiteX0" fmla="*/ -657 w 948"/>
                <a:gd name="connsiteY0" fmla="*/ -1573 h 948"/>
                <a:gd name="connsiteX1" fmla="*/ -1606 w 948"/>
                <a:gd name="connsiteY1" fmla="*/ -625 h 948"/>
              </a:gdLst>
              <a:ahLst/>
              <a:cxnLst>
                <a:cxn ang="0">
                  <a:pos x="connsiteX0" y="connsiteY0"/>
                </a:cxn>
                <a:cxn ang="0">
                  <a:pos x="connsiteX1" y="connsiteY1"/>
                </a:cxn>
              </a:cxnLst>
              <a:rect l="l" t="t" r="r" b="b"/>
              <a:pathLst>
                <a:path w="948" h="948">
                  <a:moveTo>
                    <a:pt x="-657" y="-1573"/>
                  </a:moveTo>
                  <a:lnTo>
                    <a:pt x="-1606" y="-625"/>
                  </a:lnTo>
                  <a:close/>
                </a:path>
              </a:pathLst>
            </a:custGeom>
            <a:solidFill>
              <a:srgbClr val="020202"/>
            </a:solidFill>
            <a:ln w="1280" cap="flat">
              <a:noFill/>
              <a:prstDash val="solid"/>
              <a:miter/>
            </a:ln>
          </p:spPr>
          <p:txBody>
            <a:bodyPr rtlCol="0" anchor="ctr"/>
            <a:lstStyle/>
            <a:p>
              <a:endParaRPr lang="es-CO"/>
            </a:p>
          </p:txBody>
        </p:sp>
        <p:sp>
          <p:nvSpPr>
            <p:cNvPr id="277" name="Freeform: Shape 276">
              <a:extLst>
                <a:ext uri="{FF2B5EF4-FFF2-40B4-BE49-F238E27FC236}">
                  <a16:creationId xmlns:a16="http://schemas.microsoft.com/office/drawing/2014/main" id="{4D761400-C971-8F1B-B14E-A1976FC212D2}"/>
                </a:ext>
              </a:extLst>
            </p:cNvPr>
            <p:cNvSpPr/>
            <p:nvPr/>
          </p:nvSpPr>
          <p:spPr>
            <a:xfrm>
              <a:off x="-1229974" y="624356"/>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78" name="Freeform: Shape 277">
              <a:extLst>
                <a:ext uri="{FF2B5EF4-FFF2-40B4-BE49-F238E27FC236}">
                  <a16:creationId xmlns:a16="http://schemas.microsoft.com/office/drawing/2014/main" id="{11F171A7-7653-CD6E-E2DA-7C68985AA75B}"/>
                </a:ext>
              </a:extLst>
            </p:cNvPr>
            <p:cNvSpPr/>
            <p:nvPr/>
          </p:nvSpPr>
          <p:spPr>
            <a:xfrm>
              <a:off x="-1229974" y="647084"/>
              <a:ext cx="948" cy="948"/>
            </a:xfrm>
            <a:custGeom>
              <a:avLst/>
              <a:gdLst>
                <a:gd name="connsiteX0" fmla="*/ -657 w 948"/>
                <a:gd name="connsiteY0" fmla="*/ -1573 h 948"/>
                <a:gd name="connsiteX1" fmla="*/ -1606 w 948"/>
                <a:gd name="connsiteY1" fmla="*/ -625 h 948"/>
              </a:gdLst>
              <a:ahLst/>
              <a:cxnLst>
                <a:cxn ang="0">
                  <a:pos x="connsiteX0" y="connsiteY0"/>
                </a:cxn>
                <a:cxn ang="0">
                  <a:pos x="connsiteX1" y="connsiteY1"/>
                </a:cxn>
              </a:cxnLst>
              <a:rect l="l" t="t" r="r" b="b"/>
              <a:pathLst>
                <a:path w="948" h="948">
                  <a:moveTo>
                    <a:pt x="-657" y="-1573"/>
                  </a:moveTo>
                  <a:lnTo>
                    <a:pt x="-1606" y="-625"/>
                  </a:lnTo>
                  <a:close/>
                </a:path>
              </a:pathLst>
            </a:custGeom>
            <a:solidFill>
              <a:srgbClr val="020202"/>
            </a:solidFill>
            <a:ln w="1280" cap="flat">
              <a:noFill/>
              <a:prstDash val="solid"/>
              <a:miter/>
            </a:ln>
          </p:spPr>
          <p:txBody>
            <a:bodyPr rtlCol="0" anchor="ctr"/>
            <a:lstStyle/>
            <a:p>
              <a:endParaRPr lang="es-CO"/>
            </a:p>
          </p:txBody>
        </p:sp>
        <p:sp>
          <p:nvSpPr>
            <p:cNvPr id="279" name="Freeform: Shape 278">
              <a:extLst>
                <a:ext uri="{FF2B5EF4-FFF2-40B4-BE49-F238E27FC236}">
                  <a16:creationId xmlns:a16="http://schemas.microsoft.com/office/drawing/2014/main" id="{CBEF2C05-C441-112D-D46F-E7A306103854}"/>
                </a:ext>
              </a:extLst>
            </p:cNvPr>
            <p:cNvSpPr/>
            <p:nvPr/>
          </p:nvSpPr>
          <p:spPr>
            <a:xfrm>
              <a:off x="-1229974" y="651824"/>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80" name="Freeform: Shape 279">
              <a:extLst>
                <a:ext uri="{FF2B5EF4-FFF2-40B4-BE49-F238E27FC236}">
                  <a16:creationId xmlns:a16="http://schemas.microsoft.com/office/drawing/2014/main" id="{3A1F6E2D-E9A5-EAA2-9490-AC8E0629799C}"/>
                </a:ext>
              </a:extLst>
            </p:cNvPr>
            <p:cNvSpPr/>
            <p:nvPr/>
          </p:nvSpPr>
          <p:spPr>
            <a:xfrm>
              <a:off x="-1229026" y="659421"/>
              <a:ext cx="948" cy="948"/>
            </a:xfrm>
            <a:custGeom>
              <a:avLst/>
              <a:gdLst>
                <a:gd name="connsiteX0" fmla="*/ -657 w 948"/>
                <a:gd name="connsiteY0" fmla="*/ -1573 h 948"/>
                <a:gd name="connsiteX1" fmla="*/ -1606 w 948"/>
                <a:gd name="connsiteY1" fmla="*/ -625 h 948"/>
                <a:gd name="connsiteX2" fmla="*/ -657 w 948"/>
                <a:gd name="connsiteY2" fmla="*/ -1573 h 948"/>
              </a:gdLst>
              <a:ahLst/>
              <a:cxnLst>
                <a:cxn ang="0">
                  <a:pos x="connsiteX0" y="connsiteY0"/>
                </a:cxn>
                <a:cxn ang="0">
                  <a:pos x="connsiteX1" y="connsiteY1"/>
                </a:cxn>
                <a:cxn ang="0">
                  <a:pos x="connsiteX2" y="connsiteY2"/>
                </a:cxn>
              </a:cxnLst>
              <a:rect l="l" t="t" r="r" b="b"/>
              <a:pathLst>
                <a:path w="948" h="948">
                  <a:moveTo>
                    <a:pt x="-657" y="-1573"/>
                  </a:moveTo>
                  <a:cubicBezTo>
                    <a:pt x="-965" y="-1253"/>
                    <a:pt x="-1285" y="-945"/>
                    <a:pt x="-1606" y="-625"/>
                  </a:cubicBezTo>
                  <a:cubicBezTo>
                    <a:pt x="-1285" y="-945"/>
                    <a:pt x="-914" y="-1253"/>
                    <a:pt x="-657" y="-1573"/>
                  </a:cubicBezTo>
                  <a:close/>
                </a:path>
              </a:pathLst>
            </a:custGeom>
            <a:solidFill>
              <a:srgbClr val="020202"/>
            </a:solidFill>
            <a:ln w="1280" cap="flat">
              <a:noFill/>
              <a:prstDash val="solid"/>
              <a:miter/>
            </a:ln>
          </p:spPr>
          <p:txBody>
            <a:bodyPr rtlCol="0" anchor="ctr"/>
            <a:lstStyle/>
            <a:p>
              <a:endParaRPr lang="es-CO"/>
            </a:p>
          </p:txBody>
        </p:sp>
        <p:sp>
          <p:nvSpPr>
            <p:cNvPr id="281" name="Freeform: Shape 280">
              <a:extLst>
                <a:ext uri="{FF2B5EF4-FFF2-40B4-BE49-F238E27FC236}">
                  <a16:creationId xmlns:a16="http://schemas.microsoft.com/office/drawing/2014/main" id="{4EAB2B9A-8BA9-AEFE-0BA7-3A258E051C71}"/>
                </a:ext>
              </a:extLst>
            </p:cNvPr>
            <p:cNvSpPr/>
            <p:nvPr/>
          </p:nvSpPr>
          <p:spPr>
            <a:xfrm>
              <a:off x="-1227130" y="679356"/>
              <a:ext cx="960" cy="948"/>
            </a:xfrm>
            <a:custGeom>
              <a:avLst/>
              <a:gdLst>
                <a:gd name="connsiteX0" fmla="*/ -1606 w 960"/>
                <a:gd name="connsiteY0" fmla="*/ -1573 h 948"/>
                <a:gd name="connsiteX1" fmla="*/ -645 w 960"/>
                <a:gd name="connsiteY1" fmla="*/ -625 h 948"/>
              </a:gdLst>
              <a:ahLst/>
              <a:cxnLst>
                <a:cxn ang="0">
                  <a:pos x="connsiteX0" y="connsiteY0"/>
                </a:cxn>
                <a:cxn ang="0">
                  <a:pos x="connsiteX1" y="connsiteY1"/>
                </a:cxn>
              </a:cxnLst>
              <a:rect l="l" t="t" r="r" b="b"/>
              <a:pathLst>
                <a:path w="960" h="948">
                  <a:moveTo>
                    <a:pt x="-1606" y="-1573"/>
                  </a:moveTo>
                  <a:lnTo>
                    <a:pt x="-645" y="-625"/>
                  </a:lnTo>
                  <a:close/>
                </a:path>
              </a:pathLst>
            </a:custGeom>
            <a:solidFill>
              <a:srgbClr val="020202"/>
            </a:solidFill>
            <a:ln w="1280" cap="flat">
              <a:noFill/>
              <a:prstDash val="solid"/>
              <a:miter/>
            </a:ln>
          </p:spPr>
          <p:txBody>
            <a:bodyPr rtlCol="0" anchor="ctr"/>
            <a:lstStyle/>
            <a:p>
              <a:endParaRPr lang="es-CO"/>
            </a:p>
          </p:txBody>
        </p:sp>
        <p:sp>
          <p:nvSpPr>
            <p:cNvPr id="282" name="Freeform: Shape 281">
              <a:extLst>
                <a:ext uri="{FF2B5EF4-FFF2-40B4-BE49-F238E27FC236}">
                  <a16:creationId xmlns:a16="http://schemas.microsoft.com/office/drawing/2014/main" id="{55B1AC9A-0ACC-B8C9-7110-683C356B91A2}"/>
                </a:ext>
              </a:extLst>
            </p:cNvPr>
            <p:cNvSpPr/>
            <p:nvPr/>
          </p:nvSpPr>
          <p:spPr>
            <a:xfrm>
              <a:off x="-1226169" y="680304"/>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83" name="Freeform: Shape 282">
              <a:extLst>
                <a:ext uri="{FF2B5EF4-FFF2-40B4-BE49-F238E27FC236}">
                  <a16:creationId xmlns:a16="http://schemas.microsoft.com/office/drawing/2014/main" id="{AB2988E7-7F96-B31B-8954-8F9FEB66FD4B}"/>
                </a:ext>
              </a:extLst>
            </p:cNvPr>
            <p:cNvSpPr/>
            <p:nvPr/>
          </p:nvSpPr>
          <p:spPr>
            <a:xfrm>
              <a:off x="-1221429" y="696433"/>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84" name="Freeform: Shape 283">
              <a:extLst>
                <a:ext uri="{FF2B5EF4-FFF2-40B4-BE49-F238E27FC236}">
                  <a16:creationId xmlns:a16="http://schemas.microsoft.com/office/drawing/2014/main" id="{1F993E5E-87BD-15AF-4947-9C6E07D84FBC}"/>
                </a:ext>
              </a:extLst>
            </p:cNvPr>
            <p:cNvSpPr/>
            <p:nvPr/>
          </p:nvSpPr>
          <p:spPr>
            <a:xfrm>
              <a:off x="-1220481" y="697381"/>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85" name="Freeform: Shape 284">
              <a:extLst>
                <a:ext uri="{FF2B5EF4-FFF2-40B4-BE49-F238E27FC236}">
                  <a16:creationId xmlns:a16="http://schemas.microsoft.com/office/drawing/2014/main" id="{C39B0E19-2DFE-1E77-8AE1-36B8A746E3DE}"/>
                </a:ext>
              </a:extLst>
            </p:cNvPr>
            <p:cNvSpPr/>
            <p:nvPr/>
          </p:nvSpPr>
          <p:spPr>
            <a:xfrm>
              <a:off x="-1218584" y="700225"/>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86" name="Freeform: Shape 285">
              <a:extLst>
                <a:ext uri="{FF2B5EF4-FFF2-40B4-BE49-F238E27FC236}">
                  <a16:creationId xmlns:a16="http://schemas.microsoft.com/office/drawing/2014/main" id="{CD77B2F9-B881-1D89-C75E-B8C8C1C3EC6B}"/>
                </a:ext>
              </a:extLst>
            </p:cNvPr>
            <p:cNvSpPr/>
            <p:nvPr/>
          </p:nvSpPr>
          <p:spPr>
            <a:xfrm>
              <a:off x="-1217636" y="704030"/>
              <a:ext cx="948" cy="948"/>
            </a:xfrm>
            <a:custGeom>
              <a:avLst/>
              <a:gdLst>
                <a:gd name="connsiteX0" fmla="*/ -1606 w 948"/>
                <a:gd name="connsiteY0" fmla="*/ -1573 h 948"/>
                <a:gd name="connsiteX1" fmla="*/ -657 w 948"/>
                <a:gd name="connsiteY1" fmla="*/ -625 h 948"/>
                <a:gd name="connsiteX2" fmla="*/ -1606 w 948"/>
                <a:gd name="connsiteY2" fmla="*/ -1573 h 948"/>
              </a:gdLst>
              <a:ahLst/>
              <a:cxnLst>
                <a:cxn ang="0">
                  <a:pos x="connsiteX0" y="connsiteY0"/>
                </a:cxn>
                <a:cxn ang="0">
                  <a:pos x="connsiteX1" y="connsiteY1"/>
                </a:cxn>
                <a:cxn ang="0">
                  <a:pos x="connsiteX2" y="connsiteY2"/>
                </a:cxn>
              </a:cxnLst>
              <a:rect l="l" t="t" r="r" b="b"/>
              <a:pathLst>
                <a:path w="948" h="948">
                  <a:moveTo>
                    <a:pt x="-1606" y="-1573"/>
                  </a:moveTo>
                  <a:cubicBezTo>
                    <a:pt x="-1285" y="-1265"/>
                    <a:pt x="-965" y="-945"/>
                    <a:pt x="-657" y="-625"/>
                  </a:cubicBezTo>
                  <a:cubicBezTo>
                    <a:pt x="-965" y="-945"/>
                    <a:pt x="-1285" y="-1265"/>
                    <a:pt x="-1606" y="-1573"/>
                  </a:cubicBezTo>
                  <a:close/>
                </a:path>
              </a:pathLst>
            </a:custGeom>
            <a:solidFill>
              <a:srgbClr val="020202"/>
            </a:solidFill>
            <a:ln w="1280" cap="flat">
              <a:noFill/>
              <a:prstDash val="solid"/>
              <a:miter/>
            </a:ln>
          </p:spPr>
          <p:txBody>
            <a:bodyPr rtlCol="0" anchor="ctr"/>
            <a:lstStyle/>
            <a:p>
              <a:endParaRPr lang="es-CO"/>
            </a:p>
          </p:txBody>
        </p:sp>
        <p:sp>
          <p:nvSpPr>
            <p:cNvPr id="287" name="Freeform: Shape 286">
              <a:extLst>
                <a:ext uri="{FF2B5EF4-FFF2-40B4-BE49-F238E27FC236}">
                  <a16:creationId xmlns:a16="http://schemas.microsoft.com/office/drawing/2014/main" id="{24544A26-FB32-AAB0-0D09-EFAC8A1B6BFF}"/>
                </a:ext>
              </a:extLst>
            </p:cNvPr>
            <p:cNvSpPr/>
            <p:nvPr/>
          </p:nvSpPr>
          <p:spPr>
            <a:xfrm>
              <a:off x="-1214792" y="711615"/>
              <a:ext cx="960" cy="948"/>
            </a:xfrm>
            <a:custGeom>
              <a:avLst/>
              <a:gdLst>
                <a:gd name="connsiteX0" fmla="*/ -1606 w 960"/>
                <a:gd name="connsiteY0" fmla="*/ -1573 h 948"/>
                <a:gd name="connsiteX1" fmla="*/ -645 w 960"/>
                <a:gd name="connsiteY1" fmla="*/ -625 h 948"/>
              </a:gdLst>
              <a:ahLst/>
              <a:cxnLst>
                <a:cxn ang="0">
                  <a:pos x="connsiteX0" y="connsiteY0"/>
                </a:cxn>
                <a:cxn ang="0">
                  <a:pos x="connsiteX1" y="connsiteY1"/>
                </a:cxn>
              </a:cxnLst>
              <a:rect l="l" t="t" r="r" b="b"/>
              <a:pathLst>
                <a:path w="960" h="948">
                  <a:moveTo>
                    <a:pt x="-1606" y="-1573"/>
                  </a:moveTo>
                  <a:lnTo>
                    <a:pt x="-645" y="-625"/>
                  </a:lnTo>
                  <a:close/>
                </a:path>
              </a:pathLst>
            </a:custGeom>
            <a:solidFill>
              <a:srgbClr val="020202"/>
            </a:solidFill>
            <a:ln w="1280" cap="flat">
              <a:noFill/>
              <a:prstDash val="solid"/>
              <a:miter/>
            </a:ln>
          </p:spPr>
          <p:txBody>
            <a:bodyPr rtlCol="0" anchor="ctr"/>
            <a:lstStyle/>
            <a:p>
              <a:endParaRPr lang="es-CO"/>
            </a:p>
          </p:txBody>
        </p:sp>
        <p:sp>
          <p:nvSpPr>
            <p:cNvPr id="288" name="Freeform: Shape 287">
              <a:extLst>
                <a:ext uri="{FF2B5EF4-FFF2-40B4-BE49-F238E27FC236}">
                  <a16:creationId xmlns:a16="http://schemas.microsoft.com/office/drawing/2014/main" id="{C03FCEF3-90C5-30A8-940E-011699890F0E}"/>
                </a:ext>
              </a:extLst>
            </p:cNvPr>
            <p:cNvSpPr/>
            <p:nvPr/>
          </p:nvSpPr>
          <p:spPr>
            <a:xfrm>
              <a:off x="-1213831" y="712563"/>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89" name="Freeform: Shape 288">
              <a:extLst>
                <a:ext uri="{FF2B5EF4-FFF2-40B4-BE49-F238E27FC236}">
                  <a16:creationId xmlns:a16="http://schemas.microsoft.com/office/drawing/2014/main" id="{D81A8641-CD04-D47B-03EB-B0412C3109CD}"/>
                </a:ext>
              </a:extLst>
            </p:cNvPr>
            <p:cNvSpPr/>
            <p:nvPr/>
          </p:nvSpPr>
          <p:spPr>
            <a:xfrm>
              <a:off x="-1209117" y="723004"/>
              <a:ext cx="948" cy="948"/>
            </a:xfrm>
            <a:custGeom>
              <a:avLst/>
              <a:gdLst>
                <a:gd name="connsiteX0" fmla="*/ -1606 w 948"/>
                <a:gd name="connsiteY0" fmla="*/ -1573 h 948"/>
                <a:gd name="connsiteX1" fmla="*/ -657 w 948"/>
                <a:gd name="connsiteY1" fmla="*/ -625 h 948"/>
                <a:gd name="connsiteX2" fmla="*/ -1606 w 948"/>
                <a:gd name="connsiteY2" fmla="*/ -1573 h 948"/>
              </a:gdLst>
              <a:ahLst/>
              <a:cxnLst>
                <a:cxn ang="0">
                  <a:pos x="connsiteX0" y="connsiteY0"/>
                </a:cxn>
                <a:cxn ang="0">
                  <a:pos x="connsiteX1" y="connsiteY1"/>
                </a:cxn>
                <a:cxn ang="0">
                  <a:pos x="connsiteX2" y="connsiteY2"/>
                </a:cxn>
              </a:cxnLst>
              <a:rect l="l" t="t" r="r" b="b"/>
              <a:pathLst>
                <a:path w="948" h="948">
                  <a:moveTo>
                    <a:pt x="-1606" y="-1573"/>
                  </a:moveTo>
                  <a:cubicBezTo>
                    <a:pt x="-1285" y="-1253"/>
                    <a:pt x="-978" y="-932"/>
                    <a:pt x="-657" y="-625"/>
                  </a:cubicBezTo>
                  <a:cubicBezTo>
                    <a:pt x="-952" y="-932"/>
                    <a:pt x="-1260" y="-1253"/>
                    <a:pt x="-1606" y="-1573"/>
                  </a:cubicBezTo>
                  <a:close/>
                </a:path>
              </a:pathLst>
            </a:custGeom>
            <a:solidFill>
              <a:srgbClr val="020202"/>
            </a:solidFill>
            <a:ln w="1280" cap="flat">
              <a:noFill/>
              <a:prstDash val="solid"/>
              <a:miter/>
            </a:ln>
          </p:spPr>
          <p:txBody>
            <a:bodyPr rtlCol="0" anchor="ctr"/>
            <a:lstStyle/>
            <a:p>
              <a:endParaRPr lang="es-CO"/>
            </a:p>
          </p:txBody>
        </p:sp>
        <p:sp>
          <p:nvSpPr>
            <p:cNvPr id="290" name="Freeform: Shape 289">
              <a:extLst>
                <a:ext uri="{FF2B5EF4-FFF2-40B4-BE49-F238E27FC236}">
                  <a16:creationId xmlns:a16="http://schemas.microsoft.com/office/drawing/2014/main" id="{60C4A267-071A-BF88-A0E2-12F0D8B54495}"/>
                </a:ext>
              </a:extLst>
            </p:cNvPr>
            <p:cNvSpPr/>
            <p:nvPr/>
          </p:nvSpPr>
          <p:spPr>
            <a:xfrm>
              <a:off x="-1208143" y="723952"/>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91" name="Freeform: Shape 290">
              <a:extLst>
                <a:ext uri="{FF2B5EF4-FFF2-40B4-BE49-F238E27FC236}">
                  <a16:creationId xmlns:a16="http://schemas.microsoft.com/office/drawing/2014/main" id="{D982A164-CC18-A469-C582-425320BD7BC3}"/>
                </a:ext>
              </a:extLst>
            </p:cNvPr>
            <p:cNvSpPr/>
            <p:nvPr/>
          </p:nvSpPr>
          <p:spPr>
            <a:xfrm>
              <a:off x="-1205274" y="725848"/>
              <a:ext cx="948" cy="960"/>
            </a:xfrm>
            <a:custGeom>
              <a:avLst/>
              <a:gdLst>
                <a:gd name="connsiteX0" fmla="*/ -1606 w 948"/>
                <a:gd name="connsiteY0" fmla="*/ -1573 h 960"/>
                <a:gd name="connsiteX1" fmla="*/ -657 w 948"/>
                <a:gd name="connsiteY1" fmla="*/ -612 h 960"/>
              </a:gdLst>
              <a:ahLst/>
              <a:cxnLst>
                <a:cxn ang="0">
                  <a:pos x="connsiteX0" y="connsiteY0"/>
                </a:cxn>
                <a:cxn ang="0">
                  <a:pos x="connsiteX1" y="connsiteY1"/>
                </a:cxn>
              </a:cxnLst>
              <a:rect l="l" t="t" r="r" b="b"/>
              <a:pathLst>
                <a:path w="948" h="960">
                  <a:moveTo>
                    <a:pt x="-1606" y="-1573"/>
                  </a:moveTo>
                  <a:lnTo>
                    <a:pt x="-657" y="-612"/>
                  </a:lnTo>
                  <a:close/>
                </a:path>
              </a:pathLst>
            </a:custGeom>
            <a:solidFill>
              <a:srgbClr val="020202"/>
            </a:solidFill>
            <a:ln w="1280" cap="flat">
              <a:noFill/>
              <a:prstDash val="solid"/>
              <a:miter/>
            </a:ln>
          </p:spPr>
          <p:txBody>
            <a:bodyPr rtlCol="0" anchor="ctr"/>
            <a:lstStyle/>
            <a:p>
              <a:endParaRPr lang="es-CO"/>
            </a:p>
          </p:txBody>
        </p:sp>
        <p:sp>
          <p:nvSpPr>
            <p:cNvPr id="292" name="Freeform: Shape 291">
              <a:extLst>
                <a:ext uri="{FF2B5EF4-FFF2-40B4-BE49-F238E27FC236}">
                  <a16:creationId xmlns:a16="http://schemas.microsoft.com/office/drawing/2014/main" id="{04529A6A-5E7C-C532-7123-3A0ACE7F00FA}"/>
                </a:ext>
              </a:extLst>
            </p:cNvPr>
            <p:cNvSpPr/>
            <p:nvPr/>
          </p:nvSpPr>
          <p:spPr>
            <a:xfrm>
              <a:off x="-1203403" y="727757"/>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93" name="Freeform: Shape 292">
              <a:extLst>
                <a:ext uri="{FF2B5EF4-FFF2-40B4-BE49-F238E27FC236}">
                  <a16:creationId xmlns:a16="http://schemas.microsoft.com/office/drawing/2014/main" id="{0E6403E7-EF8E-3026-76FB-F1590AB7292C}"/>
                </a:ext>
              </a:extLst>
            </p:cNvPr>
            <p:cNvSpPr/>
            <p:nvPr/>
          </p:nvSpPr>
          <p:spPr>
            <a:xfrm>
              <a:off x="-1199598" y="735341"/>
              <a:ext cx="948" cy="948"/>
            </a:xfrm>
            <a:custGeom>
              <a:avLst/>
              <a:gdLst>
                <a:gd name="connsiteX0" fmla="*/ -1606 w 948"/>
                <a:gd name="connsiteY0" fmla="*/ -1573 h 948"/>
                <a:gd name="connsiteX1" fmla="*/ -657 w 948"/>
                <a:gd name="connsiteY1" fmla="*/ -625 h 948"/>
                <a:gd name="connsiteX2" fmla="*/ -1606 w 948"/>
                <a:gd name="connsiteY2" fmla="*/ -1573 h 948"/>
              </a:gdLst>
              <a:ahLst/>
              <a:cxnLst>
                <a:cxn ang="0">
                  <a:pos x="connsiteX0" y="connsiteY0"/>
                </a:cxn>
                <a:cxn ang="0">
                  <a:pos x="connsiteX1" y="connsiteY1"/>
                </a:cxn>
                <a:cxn ang="0">
                  <a:pos x="connsiteX2" y="connsiteY2"/>
                </a:cxn>
              </a:cxnLst>
              <a:rect l="l" t="t" r="r" b="b"/>
              <a:pathLst>
                <a:path w="948" h="948">
                  <a:moveTo>
                    <a:pt x="-1606" y="-1573"/>
                  </a:moveTo>
                  <a:cubicBezTo>
                    <a:pt x="-1298" y="-1253"/>
                    <a:pt x="-978" y="-932"/>
                    <a:pt x="-657" y="-625"/>
                  </a:cubicBezTo>
                  <a:cubicBezTo>
                    <a:pt x="-978" y="-932"/>
                    <a:pt x="-1298" y="-1253"/>
                    <a:pt x="-1606" y="-1573"/>
                  </a:cubicBezTo>
                  <a:close/>
                </a:path>
              </a:pathLst>
            </a:custGeom>
            <a:solidFill>
              <a:srgbClr val="020202"/>
            </a:solidFill>
            <a:ln w="1280" cap="flat">
              <a:noFill/>
              <a:prstDash val="solid"/>
              <a:miter/>
            </a:ln>
          </p:spPr>
          <p:txBody>
            <a:bodyPr rtlCol="0" anchor="ctr"/>
            <a:lstStyle/>
            <a:p>
              <a:endParaRPr lang="es-CO"/>
            </a:p>
          </p:txBody>
        </p:sp>
        <p:sp>
          <p:nvSpPr>
            <p:cNvPr id="294" name="Freeform: Shape 293">
              <a:extLst>
                <a:ext uri="{FF2B5EF4-FFF2-40B4-BE49-F238E27FC236}">
                  <a16:creationId xmlns:a16="http://schemas.microsoft.com/office/drawing/2014/main" id="{50F8E8FE-27F1-9086-668D-55C91B7DF71A}"/>
                </a:ext>
              </a:extLst>
            </p:cNvPr>
            <p:cNvSpPr/>
            <p:nvPr/>
          </p:nvSpPr>
          <p:spPr>
            <a:xfrm>
              <a:off x="-1192014" y="741043"/>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95" name="Freeform: Shape 294">
              <a:extLst>
                <a:ext uri="{FF2B5EF4-FFF2-40B4-BE49-F238E27FC236}">
                  <a16:creationId xmlns:a16="http://schemas.microsoft.com/office/drawing/2014/main" id="{CF896186-11AF-0EFF-E8AB-F975A01A9065}"/>
                </a:ext>
              </a:extLst>
            </p:cNvPr>
            <p:cNvSpPr/>
            <p:nvPr/>
          </p:nvSpPr>
          <p:spPr>
            <a:xfrm>
              <a:off x="-1188209" y="746731"/>
              <a:ext cx="948" cy="948"/>
            </a:xfrm>
            <a:custGeom>
              <a:avLst/>
              <a:gdLst>
                <a:gd name="connsiteX0" fmla="*/ -1606 w 948"/>
                <a:gd name="connsiteY0" fmla="*/ -1573 h 948"/>
                <a:gd name="connsiteX1" fmla="*/ -657 w 948"/>
                <a:gd name="connsiteY1" fmla="*/ -625 h 948"/>
                <a:gd name="connsiteX2" fmla="*/ -1606 w 948"/>
                <a:gd name="connsiteY2" fmla="*/ -1573 h 948"/>
              </a:gdLst>
              <a:ahLst/>
              <a:cxnLst>
                <a:cxn ang="0">
                  <a:pos x="connsiteX0" y="connsiteY0"/>
                </a:cxn>
                <a:cxn ang="0">
                  <a:pos x="connsiteX1" y="connsiteY1"/>
                </a:cxn>
                <a:cxn ang="0">
                  <a:pos x="connsiteX2" y="connsiteY2"/>
                </a:cxn>
              </a:cxnLst>
              <a:rect l="l" t="t" r="r" b="b"/>
              <a:pathLst>
                <a:path w="948" h="948">
                  <a:moveTo>
                    <a:pt x="-1606" y="-1573"/>
                  </a:moveTo>
                  <a:cubicBezTo>
                    <a:pt x="-1298" y="-1253"/>
                    <a:pt x="-978" y="-932"/>
                    <a:pt x="-657" y="-625"/>
                  </a:cubicBezTo>
                  <a:cubicBezTo>
                    <a:pt x="-978" y="-958"/>
                    <a:pt x="-1298" y="-1253"/>
                    <a:pt x="-1606" y="-1573"/>
                  </a:cubicBezTo>
                  <a:close/>
                </a:path>
              </a:pathLst>
            </a:custGeom>
            <a:solidFill>
              <a:srgbClr val="020202"/>
            </a:solidFill>
            <a:ln w="1280" cap="flat">
              <a:noFill/>
              <a:prstDash val="solid"/>
              <a:miter/>
            </a:ln>
          </p:spPr>
          <p:txBody>
            <a:bodyPr rtlCol="0" anchor="ctr"/>
            <a:lstStyle/>
            <a:p>
              <a:endParaRPr lang="es-CO"/>
            </a:p>
          </p:txBody>
        </p:sp>
        <p:sp>
          <p:nvSpPr>
            <p:cNvPr id="296" name="Freeform: Shape 295">
              <a:extLst>
                <a:ext uri="{FF2B5EF4-FFF2-40B4-BE49-F238E27FC236}">
                  <a16:creationId xmlns:a16="http://schemas.microsoft.com/office/drawing/2014/main" id="{CBA0A884-984A-E3E3-10B9-ED2DF95759E2}"/>
                </a:ext>
              </a:extLst>
            </p:cNvPr>
            <p:cNvSpPr/>
            <p:nvPr/>
          </p:nvSpPr>
          <p:spPr>
            <a:xfrm>
              <a:off x="-1182520" y="749575"/>
              <a:ext cx="948" cy="960"/>
            </a:xfrm>
            <a:custGeom>
              <a:avLst/>
              <a:gdLst>
                <a:gd name="connsiteX0" fmla="*/ -1606 w 948"/>
                <a:gd name="connsiteY0" fmla="*/ -1573 h 960"/>
                <a:gd name="connsiteX1" fmla="*/ -657 w 948"/>
                <a:gd name="connsiteY1" fmla="*/ -612 h 960"/>
              </a:gdLst>
              <a:ahLst/>
              <a:cxnLst>
                <a:cxn ang="0">
                  <a:pos x="connsiteX0" y="connsiteY0"/>
                </a:cxn>
                <a:cxn ang="0">
                  <a:pos x="connsiteX1" y="connsiteY1"/>
                </a:cxn>
              </a:cxnLst>
              <a:rect l="l" t="t" r="r" b="b"/>
              <a:pathLst>
                <a:path w="948" h="960">
                  <a:moveTo>
                    <a:pt x="-1606" y="-1573"/>
                  </a:moveTo>
                  <a:lnTo>
                    <a:pt x="-657" y="-612"/>
                  </a:lnTo>
                  <a:close/>
                </a:path>
              </a:pathLst>
            </a:custGeom>
            <a:solidFill>
              <a:srgbClr val="020202"/>
            </a:solidFill>
            <a:ln w="1280" cap="flat">
              <a:noFill/>
              <a:prstDash val="solid"/>
              <a:miter/>
            </a:ln>
          </p:spPr>
          <p:txBody>
            <a:bodyPr rtlCol="0" anchor="ctr"/>
            <a:lstStyle/>
            <a:p>
              <a:endParaRPr lang="es-CO"/>
            </a:p>
          </p:txBody>
        </p:sp>
        <p:sp>
          <p:nvSpPr>
            <p:cNvPr id="297" name="Freeform: Shape 296">
              <a:extLst>
                <a:ext uri="{FF2B5EF4-FFF2-40B4-BE49-F238E27FC236}">
                  <a16:creationId xmlns:a16="http://schemas.microsoft.com/office/drawing/2014/main" id="{E9E3F853-088A-D860-7A20-29B6DA8931AF}"/>
                </a:ext>
              </a:extLst>
            </p:cNvPr>
            <p:cNvSpPr/>
            <p:nvPr/>
          </p:nvSpPr>
          <p:spPr>
            <a:xfrm>
              <a:off x="-1178728" y="753380"/>
              <a:ext cx="948" cy="948"/>
            </a:xfrm>
            <a:custGeom>
              <a:avLst/>
              <a:gdLst>
                <a:gd name="connsiteX0" fmla="*/ -1606 w 948"/>
                <a:gd name="connsiteY0" fmla="*/ -1573 h 948"/>
                <a:gd name="connsiteX1" fmla="*/ -657 w 948"/>
                <a:gd name="connsiteY1" fmla="*/ -625 h 948"/>
                <a:gd name="connsiteX2" fmla="*/ -1606 w 948"/>
                <a:gd name="connsiteY2" fmla="*/ -1573 h 948"/>
              </a:gdLst>
              <a:ahLst/>
              <a:cxnLst>
                <a:cxn ang="0">
                  <a:pos x="connsiteX0" y="connsiteY0"/>
                </a:cxn>
                <a:cxn ang="0">
                  <a:pos x="connsiteX1" y="connsiteY1"/>
                </a:cxn>
                <a:cxn ang="0">
                  <a:pos x="connsiteX2" y="connsiteY2"/>
                </a:cxn>
              </a:cxnLst>
              <a:rect l="l" t="t" r="r" b="b"/>
              <a:pathLst>
                <a:path w="948" h="948">
                  <a:moveTo>
                    <a:pt x="-1606" y="-1573"/>
                  </a:moveTo>
                  <a:cubicBezTo>
                    <a:pt x="-1285" y="-1265"/>
                    <a:pt x="-965" y="-945"/>
                    <a:pt x="-657" y="-625"/>
                  </a:cubicBezTo>
                  <a:cubicBezTo>
                    <a:pt x="-965" y="-945"/>
                    <a:pt x="-1247" y="-1201"/>
                    <a:pt x="-1606" y="-1573"/>
                  </a:cubicBezTo>
                  <a:close/>
                </a:path>
              </a:pathLst>
            </a:custGeom>
            <a:solidFill>
              <a:srgbClr val="020202"/>
            </a:solidFill>
            <a:ln w="1280" cap="flat">
              <a:noFill/>
              <a:prstDash val="solid"/>
              <a:miter/>
            </a:ln>
          </p:spPr>
          <p:txBody>
            <a:bodyPr rtlCol="0" anchor="ctr"/>
            <a:lstStyle/>
            <a:p>
              <a:endParaRPr lang="es-CO"/>
            </a:p>
          </p:txBody>
        </p:sp>
        <p:sp>
          <p:nvSpPr>
            <p:cNvPr id="298" name="Freeform: Shape 297">
              <a:extLst>
                <a:ext uri="{FF2B5EF4-FFF2-40B4-BE49-F238E27FC236}">
                  <a16:creationId xmlns:a16="http://schemas.microsoft.com/office/drawing/2014/main" id="{58A248A0-53D8-61EB-AF71-23C1B79956E0}"/>
                </a:ext>
              </a:extLst>
            </p:cNvPr>
            <p:cNvSpPr/>
            <p:nvPr/>
          </p:nvSpPr>
          <p:spPr>
            <a:xfrm>
              <a:off x="-1175807" y="757172"/>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99" name="Freeform: Shape 298">
              <a:extLst>
                <a:ext uri="{FF2B5EF4-FFF2-40B4-BE49-F238E27FC236}">
                  <a16:creationId xmlns:a16="http://schemas.microsoft.com/office/drawing/2014/main" id="{0191DEBF-6E7F-0D44-88BE-7DA53B64A5BA}"/>
                </a:ext>
              </a:extLst>
            </p:cNvPr>
            <p:cNvSpPr/>
            <p:nvPr/>
          </p:nvSpPr>
          <p:spPr>
            <a:xfrm>
              <a:off x="-1170183" y="758120"/>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300" name="Freeform: Shape 299">
              <a:extLst>
                <a:ext uri="{FF2B5EF4-FFF2-40B4-BE49-F238E27FC236}">
                  <a16:creationId xmlns:a16="http://schemas.microsoft.com/office/drawing/2014/main" id="{F8A49F65-9601-C19E-7ED0-36A3DA5D192F}"/>
                </a:ext>
              </a:extLst>
            </p:cNvPr>
            <p:cNvSpPr/>
            <p:nvPr/>
          </p:nvSpPr>
          <p:spPr>
            <a:xfrm>
              <a:off x="-1167339" y="760016"/>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301" name="Freeform: Shape 300">
              <a:extLst>
                <a:ext uri="{FF2B5EF4-FFF2-40B4-BE49-F238E27FC236}">
                  <a16:creationId xmlns:a16="http://schemas.microsoft.com/office/drawing/2014/main" id="{03B2A79B-492F-7B48-CABC-A5387D2323B6}"/>
                </a:ext>
              </a:extLst>
            </p:cNvPr>
            <p:cNvSpPr/>
            <p:nvPr/>
          </p:nvSpPr>
          <p:spPr>
            <a:xfrm>
              <a:off x="-1164495" y="762873"/>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302" name="Freeform: Shape 301">
              <a:extLst>
                <a:ext uri="{FF2B5EF4-FFF2-40B4-BE49-F238E27FC236}">
                  <a16:creationId xmlns:a16="http://schemas.microsoft.com/office/drawing/2014/main" id="{D8728A39-D2AB-D336-B7F6-E47169205E4B}"/>
                </a:ext>
              </a:extLst>
            </p:cNvPr>
            <p:cNvSpPr/>
            <p:nvPr/>
          </p:nvSpPr>
          <p:spPr>
            <a:xfrm>
              <a:off x="-1160690" y="763821"/>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303" name="Freeform: Shape 302">
              <a:extLst>
                <a:ext uri="{FF2B5EF4-FFF2-40B4-BE49-F238E27FC236}">
                  <a16:creationId xmlns:a16="http://schemas.microsoft.com/office/drawing/2014/main" id="{51C260E1-16C3-6C99-72EC-A8390520A882}"/>
                </a:ext>
              </a:extLst>
            </p:cNvPr>
            <p:cNvSpPr/>
            <p:nvPr/>
          </p:nvSpPr>
          <p:spPr>
            <a:xfrm>
              <a:off x="-1157871" y="764769"/>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304" name="Freeform: Shape 303">
              <a:extLst>
                <a:ext uri="{FF2B5EF4-FFF2-40B4-BE49-F238E27FC236}">
                  <a16:creationId xmlns:a16="http://schemas.microsoft.com/office/drawing/2014/main" id="{8CC73648-0F75-6D2F-F70E-7EC157916849}"/>
                </a:ext>
              </a:extLst>
            </p:cNvPr>
            <p:cNvSpPr/>
            <p:nvPr/>
          </p:nvSpPr>
          <p:spPr>
            <a:xfrm>
              <a:off x="-1149301" y="765718"/>
              <a:ext cx="948" cy="948"/>
            </a:xfrm>
            <a:custGeom>
              <a:avLst/>
              <a:gdLst>
                <a:gd name="connsiteX0" fmla="*/ -1606 w 948"/>
                <a:gd name="connsiteY0" fmla="*/ -625 h 948"/>
                <a:gd name="connsiteX1" fmla="*/ -657 w 948"/>
                <a:gd name="connsiteY1" fmla="*/ -1573 h 948"/>
                <a:gd name="connsiteX2" fmla="*/ -1606 w 948"/>
                <a:gd name="connsiteY2" fmla="*/ -625 h 948"/>
              </a:gdLst>
              <a:ahLst/>
              <a:cxnLst>
                <a:cxn ang="0">
                  <a:pos x="connsiteX0" y="connsiteY0"/>
                </a:cxn>
                <a:cxn ang="0">
                  <a:pos x="connsiteX1" y="connsiteY1"/>
                </a:cxn>
                <a:cxn ang="0">
                  <a:pos x="connsiteX2" y="connsiteY2"/>
                </a:cxn>
              </a:cxnLst>
              <a:rect l="l" t="t" r="r" b="b"/>
              <a:pathLst>
                <a:path w="948" h="948">
                  <a:moveTo>
                    <a:pt x="-1606" y="-625"/>
                  </a:moveTo>
                  <a:cubicBezTo>
                    <a:pt x="-1298" y="-945"/>
                    <a:pt x="-978" y="-1265"/>
                    <a:pt x="-657" y="-1573"/>
                  </a:cubicBezTo>
                  <a:cubicBezTo>
                    <a:pt x="-978" y="-1265"/>
                    <a:pt x="-1298" y="-945"/>
                    <a:pt x="-1606" y="-625"/>
                  </a:cubicBezTo>
                  <a:close/>
                </a:path>
              </a:pathLst>
            </a:custGeom>
            <a:solidFill>
              <a:srgbClr val="020202"/>
            </a:solidFill>
            <a:ln w="1280" cap="flat">
              <a:noFill/>
              <a:prstDash val="solid"/>
              <a:miter/>
            </a:ln>
          </p:spPr>
          <p:txBody>
            <a:bodyPr rtlCol="0" anchor="ctr"/>
            <a:lstStyle/>
            <a:p>
              <a:endParaRPr lang="es-CO"/>
            </a:p>
          </p:txBody>
        </p:sp>
        <p:sp>
          <p:nvSpPr>
            <p:cNvPr id="305" name="Freeform: Shape 304">
              <a:extLst>
                <a:ext uri="{FF2B5EF4-FFF2-40B4-BE49-F238E27FC236}">
                  <a16:creationId xmlns:a16="http://schemas.microsoft.com/office/drawing/2014/main" id="{7FA45DE8-E884-ABB8-53E9-C74480B5BA92}"/>
                </a:ext>
              </a:extLst>
            </p:cNvPr>
            <p:cNvSpPr/>
            <p:nvPr/>
          </p:nvSpPr>
          <p:spPr>
            <a:xfrm>
              <a:off x="-1145508" y="765718"/>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306" name="Freeform: Shape 305">
              <a:extLst>
                <a:ext uri="{FF2B5EF4-FFF2-40B4-BE49-F238E27FC236}">
                  <a16:creationId xmlns:a16="http://schemas.microsoft.com/office/drawing/2014/main" id="{BC26F02C-7AF1-E958-F756-226B01D22F97}"/>
                </a:ext>
              </a:extLst>
            </p:cNvPr>
            <p:cNvSpPr/>
            <p:nvPr/>
          </p:nvSpPr>
          <p:spPr>
            <a:xfrm>
              <a:off x="-1151209" y="766666"/>
              <a:ext cx="960" cy="480"/>
            </a:xfrm>
            <a:custGeom>
              <a:avLst/>
              <a:gdLst>
                <a:gd name="connsiteX0" fmla="*/ -1606 w 960"/>
                <a:gd name="connsiteY0" fmla="*/ -1573 h 480"/>
                <a:gd name="connsiteX1" fmla="*/ -645 w 960"/>
                <a:gd name="connsiteY1" fmla="*/ -1573 h 480"/>
                <a:gd name="connsiteX2" fmla="*/ -1606 w 960"/>
                <a:gd name="connsiteY2" fmla="*/ -1573 h 480"/>
              </a:gdLst>
              <a:ahLst/>
              <a:cxnLst>
                <a:cxn ang="0">
                  <a:pos x="connsiteX0" y="connsiteY0"/>
                </a:cxn>
                <a:cxn ang="0">
                  <a:pos x="connsiteX1" y="connsiteY1"/>
                </a:cxn>
                <a:cxn ang="0">
                  <a:pos x="connsiteX2" y="connsiteY2"/>
                </a:cxn>
              </a:cxnLst>
              <a:rect l="l" t="t" r="r" b="b"/>
              <a:pathLst>
                <a:path w="960" h="480">
                  <a:moveTo>
                    <a:pt x="-1606" y="-1573"/>
                  </a:moveTo>
                  <a:lnTo>
                    <a:pt x="-645" y="-1573"/>
                  </a:lnTo>
                  <a:cubicBezTo>
                    <a:pt x="-965" y="-932"/>
                    <a:pt x="-1285" y="-932"/>
                    <a:pt x="-1606" y="-1573"/>
                  </a:cubicBezTo>
                  <a:close/>
                </a:path>
              </a:pathLst>
            </a:custGeom>
            <a:solidFill>
              <a:srgbClr val="020202"/>
            </a:solidFill>
            <a:ln w="1280" cap="flat">
              <a:noFill/>
              <a:prstDash val="solid"/>
              <a:miter/>
            </a:ln>
          </p:spPr>
          <p:txBody>
            <a:bodyPr rtlCol="0" anchor="ctr"/>
            <a:lstStyle/>
            <a:p>
              <a:endParaRPr lang="es-CO"/>
            </a:p>
          </p:txBody>
        </p:sp>
        <p:sp>
          <p:nvSpPr>
            <p:cNvPr id="307" name="Freeform: Shape 306">
              <a:extLst>
                <a:ext uri="{FF2B5EF4-FFF2-40B4-BE49-F238E27FC236}">
                  <a16:creationId xmlns:a16="http://schemas.microsoft.com/office/drawing/2014/main" id="{4F804727-D410-D664-0F2F-A06F5D4A7F50}"/>
                </a:ext>
              </a:extLst>
            </p:cNvPr>
            <p:cNvSpPr/>
            <p:nvPr/>
          </p:nvSpPr>
          <p:spPr>
            <a:xfrm>
              <a:off x="-1204351" y="726848"/>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308" name="Freeform: Shape 307">
              <a:extLst>
                <a:ext uri="{FF2B5EF4-FFF2-40B4-BE49-F238E27FC236}">
                  <a16:creationId xmlns:a16="http://schemas.microsoft.com/office/drawing/2014/main" id="{FE9E4D53-E841-410A-0AD4-31C2228A14C5}"/>
                </a:ext>
              </a:extLst>
            </p:cNvPr>
            <p:cNvSpPr/>
            <p:nvPr/>
          </p:nvSpPr>
          <p:spPr>
            <a:xfrm>
              <a:off x="-1394511" y="-284716"/>
              <a:ext cx="393246" cy="154659"/>
            </a:xfrm>
            <a:custGeom>
              <a:avLst/>
              <a:gdLst>
                <a:gd name="connsiteX0" fmla="*/ 391641 w 393246"/>
                <a:gd name="connsiteY0" fmla="*/ 69441 h 154659"/>
                <a:gd name="connsiteX1" fmla="*/ 369311 w 393246"/>
                <a:gd name="connsiteY1" fmla="*/ 62049 h 154659"/>
                <a:gd name="connsiteX2" fmla="*/ 335783 w 393246"/>
                <a:gd name="connsiteY2" fmla="*/ 55066 h 154659"/>
                <a:gd name="connsiteX3" fmla="*/ 313799 w 393246"/>
                <a:gd name="connsiteY3" fmla="*/ 53311 h 154659"/>
                <a:gd name="connsiteX4" fmla="*/ 309686 w 393246"/>
                <a:gd name="connsiteY4" fmla="*/ 54170 h 154659"/>
                <a:gd name="connsiteX5" fmla="*/ 279836 w 393246"/>
                <a:gd name="connsiteY5" fmla="*/ 54246 h 154659"/>
                <a:gd name="connsiteX6" fmla="*/ 272994 w 393246"/>
                <a:gd name="connsiteY6" fmla="*/ 54618 h 154659"/>
                <a:gd name="connsiteX7" fmla="*/ 250241 w 393246"/>
                <a:gd name="connsiteY7" fmla="*/ 54938 h 154659"/>
                <a:gd name="connsiteX8" fmla="*/ 248602 w 393246"/>
                <a:gd name="connsiteY8" fmla="*/ 55361 h 154659"/>
                <a:gd name="connsiteX9" fmla="*/ 224567 w 393246"/>
                <a:gd name="connsiteY9" fmla="*/ 57167 h 154659"/>
                <a:gd name="connsiteX10" fmla="*/ 200623 w 393246"/>
                <a:gd name="connsiteY10" fmla="*/ 59217 h 154659"/>
                <a:gd name="connsiteX11" fmla="*/ 148198 w 393246"/>
                <a:gd name="connsiteY11" fmla="*/ 65469 h 154659"/>
                <a:gd name="connsiteX12" fmla="*/ 136527 w 393246"/>
                <a:gd name="connsiteY12" fmla="*/ 67199 h 154659"/>
                <a:gd name="connsiteX13" fmla="*/ 135028 w 393246"/>
                <a:gd name="connsiteY13" fmla="*/ 67596 h 154659"/>
                <a:gd name="connsiteX14" fmla="*/ 130672 w 393246"/>
                <a:gd name="connsiteY14" fmla="*/ 68339 h 154659"/>
                <a:gd name="connsiteX15" fmla="*/ 80234 w 393246"/>
                <a:gd name="connsiteY15" fmla="*/ 91400 h 154659"/>
                <a:gd name="connsiteX16" fmla="*/ 76621 w 393246"/>
                <a:gd name="connsiteY16" fmla="*/ 93577 h 154659"/>
                <a:gd name="connsiteX17" fmla="*/ 74725 w 393246"/>
                <a:gd name="connsiteY17" fmla="*/ 94167 h 154659"/>
                <a:gd name="connsiteX18" fmla="*/ 74725 w 393246"/>
                <a:gd name="connsiteY18" fmla="*/ 94167 h 154659"/>
                <a:gd name="connsiteX19" fmla="*/ 73751 w 393246"/>
                <a:gd name="connsiteY19" fmla="*/ 95128 h 154659"/>
                <a:gd name="connsiteX20" fmla="*/ 73751 w 393246"/>
                <a:gd name="connsiteY20" fmla="*/ 95128 h 154659"/>
                <a:gd name="connsiteX21" fmla="*/ 72765 w 393246"/>
                <a:gd name="connsiteY21" fmla="*/ 96076 h 154659"/>
                <a:gd name="connsiteX22" fmla="*/ 72765 w 393246"/>
                <a:gd name="connsiteY22" fmla="*/ 96076 h 154659"/>
                <a:gd name="connsiteX23" fmla="*/ 59518 w 393246"/>
                <a:gd name="connsiteY23" fmla="*/ 109348 h 154659"/>
                <a:gd name="connsiteX24" fmla="*/ 59518 w 393246"/>
                <a:gd name="connsiteY24" fmla="*/ 109348 h 154659"/>
                <a:gd name="connsiteX25" fmla="*/ 58583 w 393246"/>
                <a:gd name="connsiteY25" fmla="*/ 110335 h 154659"/>
                <a:gd name="connsiteX26" fmla="*/ 58583 w 393246"/>
                <a:gd name="connsiteY26" fmla="*/ 110335 h 154659"/>
                <a:gd name="connsiteX27" fmla="*/ 55726 w 393246"/>
                <a:gd name="connsiteY27" fmla="*/ 114178 h 154659"/>
                <a:gd name="connsiteX28" fmla="*/ 55726 w 393246"/>
                <a:gd name="connsiteY28" fmla="*/ 114178 h 154659"/>
                <a:gd name="connsiteX29" fmla="*/ 53817 w 393246"/>
                <a:gd name="connsiteY29" fmla="*/ 117048 h 154659"/>
                <a:gd name="connsiteX30" fmla="*/ 53817 w 393246"/>
                <a:gd name="connsiteY30" fmla="*/ 117048 h 154659"/>
                <a:gd name="connsiteX31" fmla="*/ 48244 w 393246"/>
                <a:gd name="connsiteY31" fmla="*/ 126580 h 154659"/>
                <a:gd name="connsiteX32" fmla="*/ 42261 w 393246"/>
                <a:gd name="connsiteY32" fmla="*/ 151485 h 154659"/>
                <a:gd name="connsiteX33" fmla="*/ 41415 w 393246"/>
                <a:gd name="connsiteY33" fmla="*/ 153087 h 154659"/>
                <a:gd name="connsiteX34" fmla="*/ 40429 w 393246"/>
                <a:gd name="connsiteY34" fmla="*/ 132793 h 154659"/>
                <a:gd name="connsiteX35" fmla="*/ 41466 w 393246"/>
                <a:gd name="connsiteY35" fmla="*/ 126785 h 154659"/>
                <a:gd name="connsiteX36" fmla="*/ 52343 w 393246"/>
                <a:gd name="connsiteY36" fmla="*/ 106684 h 154659"/>
                <a:gd name="connsiteX37" fmla="*/ 64937 w 393246"/>
                <a:gd name="connsiteY37" fmla="*/ 92232 h 154659"/>
                <a:gd name="connsiteX38" fmla="*/ 66090 w 393246"/>
                <a:gd name="connsiteY38" fmla="*/ 91412 h 154659"/>
                <a:gd name="connsiteX39" fmla="*/ 72022 w 393246"/>
                <a:gd name="connsiteY39" fmla="*/ 81804 h 154659"/>
                <a:gd name="connsiteX40" fmla="*/ 69767 w 393246"/>
                <a:gd name="connsiteY40" fmla="*/ 76615 h 154659"/>
                <a:gd name="connsiteX41" fmla="*/ 53035 w 393246"/>
                <a:gd name="connsiteY41" fmla="*/ 75783 h 154659"/>
                <a:gd name="connsiteX42" fmla="*/ 45694 w 393246"/>
                <a:gd name="connsiteY42" fmla="*/ 83136 h 154659"/>
                <a:gd name="connsiteX43" fmla="*/ 43311 w 393246"/>
                <a:gd name="connsiteY43" fmla="*/ 90695 h 154659"/>
                <a:gd name="connsiteX44" fmla="*/ 43311 w 393246"/>
                <a:gd name="connsiteY44" fmla="*/ 97818 h 154659"/>
                <a:gd name="connsiteX45" fmla="*/ 39096 w 393246"/>
                <a:gd name="connsiteY45" fmla="*/ 104916 h 154659"/>
                <a:gd name="connsiteX46" fmla="*/ 29347 w 393246"/>
                <a:gd name="connsiteY46" fmla="*/ 113538 h 154659"/>
                <a:gd name="connsiteX47" fmla="*/ 21493 w 393246"/>
                <a:gd name="connsiteY47" fmla="*/ 116536 h 154659"/>
                <a:gd name="connsiteX48" fmla="*/ 18380 w 393246"/>
                <a:gd name="connsiteY48" fmla="*/ 115434 h 154659"/>
                <a:gd name="connsiteX49" fmla="*/ 2789 w 393246"/>
                <a:gd name="connsiteY49" fmla="*/ 112257 h 154659"/>
                <a:gd name="connsiteX50" fmla="*/ -1606 w 393246"/>
                <a:gd name="connsiteY50" fmla="*/ 112257 h 154659"/>
                <a:gd name="connsiteX51" fmla="*/ 957 w 393246"/>
                <a:gd name="connsiteY51" fmla="*/ 94667 h 154659"/>
                <a:gd name="connsiteX52" fmla="*/ 8374 w 393246"/>
                <a:gd name="connsiteY52" fmla="*/ 82150 h 154659"/>
                <a:gd name="connsiteX53" fmla="*/ 26477 w 393246"/>
                <a:gd name="connsiteY53" fmla="*/ 62228 h 154659"/>
                <a:gd name="connsiteX54" fmla="*/ 48756 w 393246"/>
                <a:gd name="connsiteY54" fmla="*/ 46367 h 154659"/>
                <a:gd name="connsiteX55" fmla="*/ 57596 w 393246"/>
                <a:gd name="connsiteY55" fmla="*/ 40910 h 154659"/>
                <a:gd name="connsiteX56" fmla="*/ 59505 w 393246"/>
                <a:gd name="connsiteY56" fmla="*/ 24716 h 154659"/>
                <a:gd name="connsiteX57" fmla="*/ 58044 w 393246"/>
                <a:gd name="connsiteY57" fmla="*/ 23179 h 154659"/>
                <a:gd name="connsiteX58" fmla="*/ 49999 w 393246"/>
                <a:gd name="connsiteY58" fmla="*/ 21436 h 154659"/>
                <a:gd name="connsiteX59" fmla="*/ 41966 w 393246"/>
                <a:gd name="connsiteY59" fmla="*/ 23871 h 154659"/>
                <a:gd name="connsiteX60" fmla="*/ 62836 w 393246"/>
                <a:gd name="connsiteY60" fmla="*/ 16504 h 154659"/>
                <a:gd name="connsiteX61" fmla="*/ 109290 w 393246"/>
                <a:gd name="connsiteY61" fmla="*/ 7421 h 154659"/>
                <a:gd name="connsiteX62" fmla="*/ 149223 w 393246"/>
                <a:gd name="connsiteY62" fmla="*/ 2604 h 154659"/>
                <a:gd name="connsiteX63" fmla="*/ 179971 w 393246"/>
                <a:gd name="connsiteY63" fmla="*/ 1207 h 154659"/>
                <a:gd name="connsiteX64" fmla="*/ 207887 w 393246"/>
                <a:gd name="connsiteY64" fmla="*/ 528 h 154659"/>
                <a:gd name="connsiteX65" fmla="*/ 262822 w 393246"/>
                <a:gd name="connsiteY65" fmla="*/ -433 h 154659"/>
                <a:gd name="connsiteX66" fmla="*/ 296401 w 393246"/>
                <a:gd name="connsiteY66" fmla="*/ 1399 h 154659"/>
                <a:gd name="connsiteX67" fmla="*/ 329480 w 393246"/>
                <a:gd name="connsiteY67" fmla="*/ 3078 h 154659"/>
                <a:gd name="connsiteX68" fmla="*/ 332798 w 393246"/>
                <a:gd name="connsiteY68" fmla="*/ 3206 h 154659"/>
                <a:gd name="connsiteX69" fmla="*/ 336283 w 393246"/>
                <a:gd name="connsiteY69" fmla="*/ -1573 h 154659"/>
                <a:gd name="connsiteX70" fmla="*/ 361240 w 393246"/>
                <a:gd name="connsiteY70" fmla="*/ 31250 h 154659"/>
                <a:gd name="connsiteX71" fmla="*/ 371566 w 393246"/>
                <a:gd name="connsiteY71" fmla="*/ 47559 h 154659"/>
                <a:gd name="connsiteX72" fmla="*/ 385351 w 393246"/>
                <a:gd name="connsiteY72" fmla="*/ 64803 h 154659"/>
                <a:gd name="connsiteX73" fmla="*/ 388489 w 393246"/>
                <a:gd name="connsiteY73" fmla="*/ 66789 h 154659"/>
                <a:gd name="connsiteX74" fmla="*/ 391641 w 393246"/>
                <a:gd name="connsiteY74" fmla="*/ 69441 h 154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393246" h="154659">
                  <a:moveTo>
                    <a:pt x="391641" y="69441"/>
                  </a:moveTo>
                  <a:cubicBezTo>
                    <a:pt x="384159" y="67083"/>
                    <a:pt x="376895" y="64098"/>
                    <a:pt x="369311" y="62049"/>
                  </a:cubicBezTo>
                  <a:cubicBezTo>
                    <a:pt x="358306" y="58961"/>
                    <a:pt x="347108" y="56629"/>
                    <a:pt x="335783" y="55066"/>
                  </a:cubicBezTo>
                  <a:cubicBezTo>
                    <a:pt x="328468" y="54118"/>
                    <a:pt x="321204" y="52901"/>
                    <a:pt x="313799" y="53311"/>
                  </a:cubicBezTo>
                  <a:cubicBezTo>
                    <a:pt x="312646" y="54246"/>
                    <a:pt x="311121" y="54567"/>
                    <a:pt x="309686" y="54170"/>
                  </a:cubicBezTo>
                  <a:cubicBezTo>
                    <a:pt x="299758" y="53311"/>
                    <a:pt x="289765" y="53337"/>
                    <a:pt x="279836" y="54246"/>
                  </a:cubicBezTo>
                  <a:cubicBezTo>
                    <a:pt x="277568" y="54580"/>
                    <a:pt x="275288" y="54708"/>
                    <a:pt x="272994" y="54618"/>
                  </a:cubicBezTo>
                  <a:cubicBezTo>
                    <a:pt x="265410" y="54772"/>
                    <a:pt x="257813" y="54221"/>
                    <a:pt x="250241" y="54938"/>
                  </a:cubicBezTo>
                  <a:cubicBezTo>
                    <a:pt x="249716" y="55143"/>
                    <a:pt x="249165" y="55284"/>
                    <a:pt x="248602" y="55361"/>
                  </a:cubicBezTo>
                  <a:cubicBezTo>
                    <a:pt x="240582" y="55745"/>
                    <a:pt x="232562" y="56271"/>
                    <a:pt x="224567" y="57167"/>
                  </a:cubicBezTo>
                  <a:cubicBezTo>
                    <a:pt x="216739" y="59435"/>
                    <a:pt x="208604" y="58205"/>
                    <a:pt x="200623" y="59217"/>
                  </a:cubicBezTo>
                  <a:cubicBezTo>
                    <a:pt x="183174" y="61408"/>
                    <a:pt x="165622" y="62933"/>
                    <a:pt x="148198" y="65469"/>
                  </a:cubicBezTo>
                  <a:cubicBezTo>
                    <a:pt x="144355" y="66033"/>
                    <a:pt x="140409" y="66597"/>
                    <a:pt x="136527" y="67199"/>
                  </a:cubicBezTo>
                  <a:cubicBezTo>
                    <a:pt x="136040" y="67378"/>
                    <a:pt x="135541" y="67506"/>
                    <a:pt x="135028" y="67596"/>
                  </a:cubicBezTo>
                  <a:cubicBezTo>
                    <a:pt x="133555" y="67711"/>
                    <a:pt x="132094" y="67955"/>
                    <a:pt x="130672" y="68339"/>
                  </a:cubicBezTo>
                  <a:cubicBezTo>
                    <a:pt x="112160" y="71567"/>
                    <a:pt x="94788" y="79511"/>
                    <a:pt x="80234" y="91400"/>
                  </a:cubicBezTo>
                  <a:cubicBezTo>
                    <a:pt x="79170" y="92335"/>
                    <a:pt x="77941" y="93078"/>
                    <a:pt x="76621" y="93577"/>
                  </a:cubicBezTo>
                  <a:cubicBezTo>
                    <a:pt x="75980" y="93731"/>
                    <a:pt x="75199" y="93488"/>
                    <a:pt x="74725" y="94167"/>
                  </a:cubicBezTo>
                  <a:lnTo>
                    <a:pt x="74725" y="94167"/>
                  </a:lnTo>
                  <a:cubicBezTo>
                    <a:pt x="74328" y="94410"/>
                    <a:pt x="73995" y="94743"/>
                    <a:pt x="73751" y="95128"/>
                  </a:cubicBezTo>
                  <a:lnTo>
                    <a:pt x="73751" y="95128"/>
                  </a:lnTo>
                  <a:cubicBezTo>
                    <a:pt x="73367" y="95384"/>
                    <a:pt x="73034" y="95704"/>
                    <a:pt x="72765" y="96076"/>
                  </a:cubicBezTo>
                  <a:lnTo>
                    <a:pt x="72765" y="96076"/>
                  </a:lnTo>
                  <a:cubicBezTo>
                    <a:pt x="67922" y="100047"/>
                    <a:pt x="63476" y="104493"/>
                    <a:pt x="59518" y="109348"/>
                  </a:cubicBezTo>
                  <a:lnTo>
                    <a:pt x="59518" y="109348"/>
                  </a:lnTo>
                  <a:cubicBezTo>
                    <a:pt x="59159" y="109630"/>
                    <a:pt x="58852" y="109963"/>
                    <a:pt x="58583" y="110335"/>
                  </a:cubicBezTo>
                  <a:lnTo>
                    <a:pt x="58583" y="110335"/>
                  </a:lnTo>
                  <a:cubicBezTo>
                    <a:pt x="57519" y="111526"/>
                    <a:pt x="56571" y="112820"/>
                    <a:pt x="55726" y="114178"/>
                  </a:cubicBezTo>
                  <a:lnTo>
                    <a:pt x="55726" y="114178"/>
                  </a:lnTo>
                  <a:cubicBezTo>
                    <a:pt x="54982" y="115062"/>
                    <a:pt x="54342" y="116023"/>
                    <a:pt x="53817" y="117048"/>
                  </a:cubicBezTo>
                  <a:lnTo>
                    <a:pt x="53817" y="117048"/>
                  </a:lnTo>
                  <a:cubicBezTo>
                    <a:pt x="50601" y="119418"/>
                    <a:pt x="49550" y="123172"/>
                    <a:pt x="48244" y="126580"/>
                  </a:cubicBezTo>
                  <a:cubicBezTo>
                    <a:pt x="45002" y="134536"/>
                    <a:pt x="42991" y="142927"/>
                    <a:pt x="42261" y="151485"/>
                  </a:cubicBezTo>
                  <a:cubicBezTo>
                    <a:pt x="42261" y="152036"/>
                    <a:pt x="41710" y="152548"/>
                    <a:pt x="41415" y="153087"/>
                  </a:cubicBezTo>
                  <a:cubicBezTo>
                    <a:pt x="42081" y="146271"/>
                    <a:pt x="40352" y="139583"/>
                    <a:pt x="40429" y="132793"/>
                  </a:cubicBezTo>
                  <a:cubicBezTo>
                    <a:pt x="40390" y="130743"/>
                    <a:pt x="40736" y="128706"/>
                    <a:pt x="41466" y="126785"/>
                  </a:cubicBezTo>
                  <a:cubicBezTo>
                    <a:pt x="44336" y="119674"/>
                    <a:pt x="47219" y="112577"/>
                    <a:pt x="52343" y="106684"/>
                  </a:cubicBezTo>
                  <a:cubicBezTo>
                    <a:pt x="56546" y="101867"/>
                    <a:pt x="60748" y="97049"/>
                    <a:pt x="64937" y="92232"/>
                  </a:cubicBezTo>
                  <a:cubicBezTo>
                    <a:pt x="65257" y="91874"/>
                    <a:pt x="65654" y="91592"/>
                    <a:pt x="66090" y="91412"/>
                  </a:cubicBezTo>
                  <a:cubicBezTo>
                    <a:pt x="70484" y="89683"/>
                    <a:pt x="72086" y="86621"/>
                    <a:pt x="72022" y="81804"/>
                  </a:cubicBezTo>
                  <a:cubicBezTo>
                    <a:pt x="72201" y="79805"/>
                    <a:pt x="71343" y="77858"/>
                    <a:pt x="69767" y="76615"/>
                  </a:cubicBezTo>
                  <a:cubicBezTo>
                    <a:pt x="65411" y="73143"/>
                    <a:pt x="58429" y="71888"/>
                    <a:pt x="53035" y="75783"/>
                  </a:cubicBezTo>
                  <a:cubicBezTo>
                    <a:pt x="50268" y="77883"/>
                    <a:pt x="47795" y="80356"/>
                    <a:pt x="45694" y="83136"/>
                  </a:cubicBezTo>
                  <a:cubicBezTo>
                    <a:pt x="44080" y="85327"/>
                    <a:pt x="43247" y="87979"/>
                    <a:pt x="43311" y="90695"/>
                  </a:cubicBezTo>
                  <a:cubicBezTo>
                    <a:pt x="43311" y="93078"/>
                    <a:pt x="43196" y="95448"/>
                    <a:pt x="43311" y="97818"/>
                  </a:cubicBezTo>
                  <a:cubicBezTo>
                    <a:pt x="43516" y="101200"/>
                    <a:pt x="42389" y="103494"/>
                    <a:pt x="39096" y="104916"/>
                  </a:cubicBezTo>
                  <a:cubicBezTo>
                    <a:pt x="35009" y="106684"/>
                    <a:pt x="31602" y="109707"/>
                    <a:pt x="29347" y="113538"/>
                  </a:cubicBezTo>
                  <a:cubicBezTo>
                    <a:pt x="27015" y="117381"/>
                    <a:pt x="25644" y="117727"/>
                    <a:pt x="21493" y="116536"/>
                  </a:cubicBezTo>
                  <a:cubicBezTo>
                    <a:pt x="20430" y="116241"/>
                    <a:pt x="19392" y="115882"/>
                    <a:pt x="18380" y="115434"/>
                  </a:cubicBezTo>
                  <a:cubicBezTo>
                    <a:pt x="13525" y="113089"/>
                    <a:pt x="8170" y="111988"/>
                    <a:pt x="2789" y="112257"/>
                  </a:cubicBezTo>
                  <a:cubicBezTo>
                    <a:pt x="1392" y="112333"/>
                    <a:pt x="-4" y="112257"/>
                    <a:pt x="-1606" y="112257"/>
                  </a:cubicBezTo>
                  <a:cubicBezTo>
                    <a:pt x="-734" y="106094"/>
                    <a:pt x="-209" y="100303"/>
                    <a:pt x="957" y="94667"/>
                  </a:cubicBezTo>
                  <a:cubicBezTo>
                    <a:pt x="1994" y="89798"/>
                    <a:pt x="5710" y="86211"/>
                    <a:pt x="8374" y="82150"/>
                  </a:cubicBezTo>
                  <a:cubicBezTo>
                    <a:pt x="13358" y="74565"/>
                    <a:pt x="19905" y="68326"/>
                    <a:pt x="26477" y="62228"/>
                  </a:cubicBezTo>
                  <a:cubicBezTo>
                    <a:pt x="33267" y="56104"/>
                    <a:pt x="40736" y="50775"/>
                    <a:pt x="48756" y="46367"/>
                  </a:cubicBezTo>
                  <a:cubicBezTo>
                    <a:pt x="51844" y="44779"/>
                    <a:pt x="54790" y="42947"/>
                    <a:pt x="57596" y="40910"/>
                  </a:cubicBezTo>
                  <a:cubicBezTo>
                    <a:pt x="62593" y="36964"/>
                    <a:pt x="63451" y="29713"/>
                    <a:pt x="59505" y="24716"/>
                  </a:cubicBezTo>
                  <a:cubicBezTo>
                    <a:pt x="59069" y="24165"/>
                    <a:pt x="58583" y="23640"/>
                    <a:pt x="58044" y="23179"/>
                  </a:cubicBezTo>
                  <a:cubicBezTo>
                    <a:pt x="55738" y="21052"/>
                    <a:pt x="53343" y="20014"/>
                    <a:pt x="49999" y="21436"/>
                  </a:cubicBezTo>
                  <a:cubicBezTo>
                    <a:pt x="47436" y="22513"/>
                    <a:pt x="45015" y="24345"/>
                    <a:pt x="41966" y="23871"/>
                  </a:cubicBezTo>
                  <a:cubicBezTo>
                    <a:pt x="48538" y="20437"/>
                    <a:pt x="55559" y="17952"/>
                    <a:pt x="62836" y="16504"/>
                  </a:cubicBezTo>
                  <a:cubicBezTo>
                    <a:pt x="78210" y="12930"/>
                    <a:pt x="93583" y="9394"/>
                    <a:pt x="109290" y="7421"/>
                  </a:cubicBezTo>
                  <a:cubicBezTo>
                    <a:pt x="122588" y="5742"/>
                    <a:pt x="135861" y="3500"/>
                    <a:pt x="149223" y="2604"/>
                  </a:cubicBezTo>
                  <a:cubicBezTo>
                    <a:pt x="159472" y="1912"/>
                    <a:pt x="169722" y="1323"/>
                    <a:pt x="179971" y="1207"/>
                  </a:cubicBezTo>
                  <a:cubicBezTo>
                    <a:pt x="189272" y="1079"/>
                    <a:pt x="198573" y="925"/>
                    <a:pt x="207887" y="528"/>
                  </a:cubicBezTo>
                  <a:cubicBezTo>
                    <a:pt x="226182" y="-253"/>
                    <a:pt x="244515" y="-535"/>
                    <a:pt x="262822" y="-433"/>
                  </a:cubicBezTo>
                  <a:cubicBezTo>
                    <a:pt x="274019" y="-433"/>
                    <a:pt x="285204" y="720"/>
                    <a:pt x="296401" y="1399"/>
                  </a:cubicBezTo>
                  <a:cubicBezTo>
                    <a:pt x="307598" y="2078"/>
                    <a:pt x="318488" y="1899"/>
                    <a:pt x="329480" y="3078"/>
                  </a:cubicBezTo>
                  <a:cubicBezTo>
                    <a:pt x="330582" y="3206"/>
                    <a:pt x="331696" y="3257"/>
                    <a:pt x="332798" y="3206"/>
                  </a:cubicBezTo>
                  <a:cubicBezTo>
                    <a:pt x="336411" y="3065"/>
                    <a:pt x="336757" y="2552"/>
                    <a:pt x="336283" y="-1573"/>
                  </a:cubicBezTo>
                  <a:cubicBezTo>
                    <a:pt x="343714" y="10047"/>
                    <a:pt x="353540" y="19848"/>
                    <a:pt x="361240" y="31250"/>
                  </a:cubicBezTo>
                  <a:cubicBezTo>
                    <a:pt x="364827" y="36579"/>
                    <a:pt x="368042" y="42178"/>
                    <a:pt x="371566" y="47559"/>
                  </a:cubicBezTo>
                  <a:cubicBezTo>
                    <a:pt x="375601" y="53734"/>
                    <a:pt x="379739" y="59858"/>
                    <a:pt x="385351" y="64803"/>
                  </a:cubicBezTo>
                  <a:cubicBezTo>
                    <a:pt x="386196" y="65738"/>
                    <a:pt x="387285" y="66417"/>
                    <a:pt x="388489" y="66789"/>
                  </a:cubicBezTo>
                  <a:cubicBezTo>
                    <a:pt x="389898" y="67135"/>
                    <a:pt x="391065" y="68121"/>
                    <a:pt x="391641" y="69441"/>
                  </a:cubicBezTo>
                  <a:close/>
                </a:path>
              </a:pathLst>
            </a:custGeom>
            <a:solidFill>
              <a:srgbClr val="020202"/>
            </a:solidFill>
            <a:ln w="1280" cap="flat">
              <a:noFill/>
              <a:prstDash val="solid"/>
              <a:miter/>
            </a:ln>
          </p:spPr>
          <p:txBody>
            <a:bodyPr rtlCol="0" anchor="ctr"/>
            <a:lstStyle/>
            <a:p>
              <a:endParaRPr lang="es-CO"/>
            </a:p>
          </p:txBody>
        </p:sp>
        <p:sp>
          <p:nvSpPr>
            <p:cNvPr id="309" name="Freeform: Shape 308">
              <a:extLst>
                <a:ext uri="{FF2B5EF4-FFF2-40B4-BE49-F238E27FC236}">
                  <a16:creationId xmlns:a16="http://schemas.microsoft.com/office/drawing/2014/main" id="{E13FBE73-FBDC-A13E-6EF5-CE62C384360A}"/>
                </a:ext>
              </a:extLst>
            </p:cNvPr>
            <p:cNvSpPr/>
            <p:nvPr/>
          </p:nvSpPr>
          <p:spPr>
            <a:xfrm>
              <a:off x="-1082168" y="-313247"/>
              <a:ext cx="7814" cy="8455"/>
            </a:xfrm>
            <a:custGeom>
              <a:avLst/>
              <a:gdLst>
                <a:gd name="connsiteX0" fmla="*/ 6209 w 7814"/>
                <a:gd name="connsiteY0" fmla="*/ 6883 h 8455"/>
                <a:gd name="connsiteX1" fmla="*/ -1606 w 7814"/>
                <a:gd name="connsiteY1" fmla="*/ -1573 h 8455"/>
                <a:gd name="connsiteX2" fmla="*/ 6209 w 7814"/>
                <a:gd name="connsiteY2" fmla="*/ 6883 h 8455"/>
              </a:gdLst>
              <a:ahLst/>
              <a:cxnLst>
                <a:cxn ang="0">
                  <a:pos x="connsiteX0" y="connsiteY0"/>
                </a:cxn>
                <a:cxn ang="0">
                  <a:pos x="connsiteX1" y="connsiteY1"/>
                </a:cxn>
                <a:cxn ang="0">
                  <a:pos x="connsiteX2" y="connsiteY2"/>
                </a:cxn>
              </a:cxnLst>
              <a:rect l="l" t="t" r="r" b="b"/>
              <a:pathLst>
                <a:path w="7814" h="8455">
                  <a:moveTo>
                    <a:pt x="6209" y="6883"/>
                  </a:moveTo>
                  <a:cubicBezTo>
                    <a:pt x="3135" y="4538"/>
                    <a:pt x="483" y="1681"/>
                    <a:pt x="-1606" y="-1573"/>
                  </a:cubicBezTo>
                  <a:cubicBezTo>
                    <a:pt x="1674" y="631"/>
                    <a:pt x="4839" y="2924"/>
                    <a:pt x="6209" y="6883"/>
                  </a:cubicBezTo>
                  <a:close/>
                </a:path>
              </a:pathLst>
            </a:custGeom>
            <a:solidFill>
              <a:srgbClr val="020202"/>
            </a:solidFill>
            <a:ln w="1280" cap="flat">
              <a:noFill/>
              <a:prstDash val="solid"/>
              <a:miter/>
            </a:ln>
          </p:spPr>
          <p:txBody>
            <a:bodyPr rtlCol="0" anchor="ctr"/>
            <a:lstStyle/>
            <a:p>
              <a:endParaRPr lang="es-CO"/>
            </a:p>
          </p:txBody>
        </p:sp>
        <p:sp>
          <p:nvSpPr>
            <p:cNvPr id="310" name="Freeform: Shape 309">
              <a:extLst>
                <a:ext uri="{FF2B5EF4-FFF2-40B4-BE49-F238E27FC236}">
                  <a16:creationId xmlns:a16="http://schemas.microsoft.com/office/drawing/2014/main" id="{B7486FFB-1BF0-86EC-C418-047D1EE5E9C4}"/>
                </a:ext>
              </a:extLst>
            </p:cNvPr>
            <p:cNvSpPr/>
            <p:nvPr/>
          </p:nvSpPr>
          <p:spPr>
            <a:xfrm>
              <a:off x="-1160882" y="-372999"/>
              <a:ext cx="8711" cy="4650"/>
            </a:xfrm>
            <a:custGeom>
              <a:avLst/>
              <a:gdLst>
                <a:gd name="connsiteX0" fmla="*/ 7106 w 8711"/>
                <a:gd name="connsiteY0" fmla="*/ 3078 h 4650"/>
                <a:gd name="connsiteX1" fmla="*/ -1606 w 8711"/>
                <a:gd name="connsiteY1" fmla="*/ -1573 h 4650"/>
                <a:gd name="connsiteX2" fmla="*/ 7106 w 8711"/>
                <a:gd name="connsiteY2" fmla="*/ 3078 h 4650"/>
              </a:gdLst>
              <a:ahLst/>
              <a:cxnLst>
                <a:cxn ang="0">
                  <a:pos x="connsiteX0" y="connsiteY0"/>
                </a:cxn>
                <a:cxn ang="0">
                  <a:pos x="connsiteX1" y="connsiteY1"/>
                </a:cxn>
                <a:cxn ang="0">
                  <a:pos x="connsiteX2" y="connsiteY2"/>
                </a:cxn>
              </a:cxnLst>
              <a:rect l="l" t="t" r="r" b="b"/>
              <a:pathLst>
                <a:path w="8711" h="4650">
                  <a:moveTo>
                    <a:pt x="7106" y="3078"/>
                  </a:moveTo>
                  <a:cubicBezTo>
                    <a:pt x="3955" y="2040"/>
                    <a:pt x="1008" y="477"/>
                    <a:pt x="-1606" y="-1573"/>
                  </a:cubicBezTo>
                  <a:cubicBezTo>
                    <a:pt x="1764" y="-1137"/>
                    <a:pt x="4864" y="515"/>
                    <a:pt x="7106" y="3078"/>
                  </a:cubicBezTo>
                  <a:close/>
                </a:path>
              </a:pathLst>
            </a:custGeom>
            <a:solidFill>
              <a:srgbClr val="020202"/>
            </a:solidFill>
            <a:ln w="1280" cap="flat">
              <a:noFill/>
              <a:prstDash val="solid"/>
              <a:miter/>
            </a:ln>
          </p:spPr>
          <p:txBody>
            <a:bodyPr rtlCol="0" anchor="ctr"/>
            <a:lstStyle/>
            <a:p>
              <a:endParaRPr lang="es-CO"/>
            </a:p>
          </p:txBody>
        </p:sp>
        <p:sp>
          <p:nvSpPr>
            <p:cNvPr id="311" name="Freeform: Shape 310">
              <a:extLst>
                <a:ext uri="{FF2B5EF4-FFF2-40B4-BE49-F238E27FC236}">
                  <a16:creationId xmlns:a16="http://schemas.microsoft.com/office/drawing/2014/main" id="{74EE8356-53AB-3AB0-40D3-CF19FD2F79D2}"/>
                </a:ext>
              </a:extLst>
            </p:cNvPr>
            <p:cNvSpPr/>
            <p:nvPr/>
          </p:nvSpPr>
          <p:spPr>
            <a:xfrm>
              <a:off x="-1101898" y="-333271"/>
              <a:ext cx="5624" cy="4945"/>
            </a:xfrm>
            <a:custGeom>
              <a:avLst/>
              <a:gdLst>
                <a:gd name="connsiteX0" fmla="*/ 4019 w 5624"/>
                <a:gd name="connsiteY0" fmla="*/ 3372 h 4945"/>
                <a:gd name="connsiteX1" fmla="*/ -1606 w 5624"/>
                <a:gd name="connsiteY1" fmla="*/ -1573 h 4945"/>
                <a:gd name="connsiteX2" fmla="*/ 4019 w 5624"/>
                <a:gd name="connsiteY2" fmla="*/ 3372 h 4945"/>
              </a:gdLst>
              <a:ahLst/>
              <a:cxnLst>
                <a:cxn ang="0">
                  <a:pos x="connsiteX0" y="connsiteY0"/>
                </a:cxn>
                <a:cxn ang="0">
                  <a:pos x="connsiteX1" y="connsiteY1"/>
                </a:cxn>
                <a:cxn ang="0">
                  <a:pos x="connsiteX2" y="connsiteY2"/>
                </a:cxn>
              </a:cxnLst>
              <a:rect l="l" t="t" r="r" b="b"/>
              <a:pathLst>
                <a:path w="5624" h="4945">
                  <a:moveTo>
                    <a:pt x="4019" y="3372"/>
                  </a:moveTo>
                  <a:cubicBezTo>
                    <a:pt x="1790" y="2168"/>
                    <a:pt x="-132" y="477"/>
                    <a:pt x="-1606" y="-1573"/>
                  </a:cubicBezTo>
                  <a:cubicBezTo>
                    <a:pt x="1264" y="-1048"/>
                    <a:pt x="2802" y="977"/>
                    <a:pt x="4019" y="3372"/>
                  </a:cubicBezTo>
                  <a:close/>
                </a:path>
              </a:pathLst>
            </a:custGeom>
            <a:solidFill>
              <a:srgbClr val="020202"/>
            </a:solidFill>
            <a:ln w="1280" cap="flat">
              <a:noFill/>
              <a:prstDash val="solid"/>
              <a:miter/>
            </a:ln>
          </p:spPr>
          <p:txBody>
            <a:bodyPr rtlCol="0" anchor="ctr"/>
            <a:lstStyle/>
            <a:p>
              <a:endParaRPr lang="es-CO"/>
            </a:p>
          </p:txBody>
        </p:sp>
        <p:sp>
          <p:nvSpPr>
            <p:cNvPr id="312" name="Freeform: Shape 311">
              <a:extLst>
                <a:ext uri="{FF2B5EF4-FFF2-40B4-BE49-F238E27FC236}">
                  <a16:creationId xmlns:a16="http://schemas.microsoft.com/office/drawing/2014/main" id="{5A657F70-F412-AE96-D7C3-23980F7B03A6}"/>
                </a:ext>
              </a:extLst>
            </p:cNvPr>
            <p:cNvSpPr/>
            <p:nvPr/>
          </p:nvSpPr>
          <p:spPr>
            <a:xfrm>
              <a:off x="-1089779" y="-321792"/>
              <a:ext cx="4932" cy="5649"/>
            </a:xfrm>
            <a:custGeom>
              <a:avLst/>
              <a:gdLst>
                <a:gd name="connsiteX0" fmla="*/ 3327 w 4932"/>
                <a:gd name="connsiteY0" fmla="*/ 4077 h 5649"/>
                <a:gd name="connsiteX1" fmla="*/ -1606 w 4932"/>
                <a:gd name="connsiteY1" fmla="*/ -1573 h 5649"/>
                <a:gd name="connsiteX2" fmla="*/ 3327 w 4932"/>
                <a:gd name="connsiteY2" fmla="*/ 4077 h 5649"/>
              </a:gdLst>
              <a:ahLst/>
              <a:cxnLst>
                <a:cxn ang="0">
                  <a:pos x="connsiteX0" y="connsiteY0"/>
                </a:cxn>
                <a:cxn ang="0">
                  <a:pos x="connsiteX1" y="connsiteY1"/>
                </a:cxn>
                <a:cxn ang="0">
                  <a:pos x="connsiteX2" y="connsiteY2"/>
                </a:cxn>
              </a:cxnLst>
              <a:rect l="l" t="t" r="r" b="b"/>
              <a:pathLst>
                <a:path w="4932" h="5649">
                  <a:moveTo>
                    <a:pt x="3327" y="4077"/>
                  </a:moveTo>
                  <a:cubicBezTo>
                    <a:pt x="1264" y="2604"/>
                    <a:pt x="-427" y="669"/>
                    <a:pt x="-1606" y="-1573"/>
                  </a:cubicBezTo>
                  <a:cubicBezTo>
                    <a:pt x="829" y="-356"/>
                    <a:pt x="2878" y="1169"/>
                    <a:pt x="3327" y="4077"/>
                  </a:cubicBezTo>
                  <a:close/>
                </a:path>
              </a:pathLst>
            </a:custGeom>
            <a:solidFill>
              <a:srgbClr val="020202"/>
            </a:solidFill>
            <a:ln w="1280" cap="flat">
              <a:noFill/>
              <a:prstDash val="solid"/>
              <a:miter/>
            </a:ln>
          </p:spPr>
          <p:txBody>
            <a:bodyPr rtlCol="0" anchor="ctr"/>
            <a:lstStyle/>
            <a:p>
              <a:endParaRPr lang="es-CO"/>
            </a:p>
          </p:txBody>
        </p:sp>
        <p:sp>
          <p:nvSpPr>
            <p:cNvPr id="313" name="Freeform: Shape 312">
              <a:extLst>
                <a:ext uri="{FF2B5EF4-FFF2-40B4-BE49-F238E27FC236}">
                  <a16:creationId xmlns:a16="http://schemas.microsoft.com/office/drawing/2014/main" id="{3D8AAEB3-6FD1-8167-D6B3-BFD6B9810B5B}"/>
                </a:ext>
              </a:extLst>
            </p:cNvPr>
            <p:cNvSpPr/>
            <p:nvPr/>
          </p:nvSpPr>
          <p:spPr>
            <a:xfrm>
              <a:off x="-1116119" y="-344647"/>
              <a:ext cx="5649" cy="4919"/>
            </a:xfrm>
            <a:custGeom>
              <a:avLst/>
              <a:gdLst>
                <a:gd name="connsiteX0" fmla="*/ 4044 w 5649"/>
                <a:gd name="connsiteY0" fmla="*/ 3347 h 4919"/>
                <a:gd name="connsiteX1" fmla="*/ -1606 w 5649"/>
                <a:gd name="connsiteY1" fmla="*/ -1573 h 4919"/>
                <a:gd name="connsiteX2" fmla="*/ 4044 w 5649"/>
                <a:gd name="connsiteY2" fmla="*/ 3347 h 4919"/>
              </a:gdLst>
              <a:ahLst/>
              <a:cxnLst>
                <a:cxn ang="0">
                  <a:pos x="connsiteX0" y="connsiteY0"/>
                </a:cxn>
                <a:cxn ang="0">
                  <a:pos x="connsiteX1" y="connsiteY1"/>
                </a:cxn>
                <a:cxn ang="0">
                  <a:pos x="connsiteX2" y="connsiteY2"/>
                </a:cxn>
              </a:cxnLst>
              <a:rect l="l" t="t" r="r" b="b"/>
              <a:pathLst>
                <a:path w="5649" h="4919">
                  <a:moveTo>
                    <a:pt x="4044" y="3347"/>
                  </a:moveTo>
                  <a:cubicBezTo>
                    <a:pt x="1379" y="2616"/>
                    <a:pt x="85" y="285"/>
                    <a:pt x="-1606" y="-1573"/>
                  </a:cubicBezTo>
                  <a:cubicBezTo>
                    <a:pt x="1239" y="-1112"/>
                    <a:pt x="2763" y="964"/>
                    <a:pt x="4044" y="3347"/>
                  </a:cubicBezTo>
                  <a:close/>
                </a:path>
              </a:pathLst>
            </a:custGeom>
            <a:solidFill>
              <a:srgbClr val="020202"/>
            </a:solidFill>
            <a:ln w="1280" cap="flat">
              <a:noFill/>
              <a:prstDash val="solid"/>
              <a:miter/>
            </a:ln>
          </p:spPr>
          <p:txBody>
            <a:bodyPr rtlCol="0" anchor="ctr"/>
            <a:lstStyle/>
            <a:p>
              <a:endParaRPr lang="es-CO"/>
            </a:p>
          </p:txBody>
        </p:sp>
        <p:sp>
          <p:nvSpPr>
            <p:cNvPr id="314" name="Freeform: Shape 313">
              <a:extLst>
                <a:ext uri="{FF2B5EF4-FFF2-40B4-BE49-F238E27FC236}">
                  <a16:creationId xmlns:a16="http://schemas.microsoft.com/office/drawing/2014/main" id="{E5EFEF11-64C8-3B25-2624-8CCCEF8B8210}"/>
                </a:ext>
              </a:extLst>
            </p:cNvPr>
            <p:cNvSpPr/>
            <p:nvPr/>
          </p:nvSpPr>
          <p:spPr>
            <a:xfrm>
              <a:off x="-1205415" y="-389290"/>
              <a:ext cx="7686" cy="1993"/>
            </a:xfrm>
            <a:custGeom>
              <a:avLst/>
              <a:gdLst>
                <a:gd name="connsiteX0" fmla="*/ 6081 w 7686"/>
                <a:gd name="connsiteY0" fmla="*/ 421 h 1993"/>
                <a:gd name="connsiteX1" fmla="*/ -1606 w 7686"/>
                <a:gd name="connsiteY1" fmla="*/ -1475 h 1993"/>
                <a:gd name="connsiteX2" fmla="*/ 6081 w 7686"/>
                <a:gd name="connsiteY2" fmla="*/ 421 h 1993"/>
              </a:gdLst>
              <a:ahLst/>
              <a:cxnLst>
                <a:cxn ang="0">
                  <a:pos x="connsiteX0" y="connsiteY0"/>
                </a:cxn>
                <a:cxn ang="0">
                  <a:pos x="connsiteX1" y="connsiteY1"/>
                </a:cxn>
                <a:cxn ang="0">
                  <a:pos x="connsiteX2" y="connsiteY2"/>
                </a:cxn>
              </a:cxnLst>
              <a:rect l="l" t="t" r="r" b="b"/>
              <a:pathLst>
                <a:path w="7686" h="1993">
                  <a:moveTo>
                    <a:pt x="6081" y="421"/>
                  </a:moveTo>
                  <a:cubicBezTo>
                    <a:pt x="3417" y="292"/>
                    <a:pt x="803" y="-348"/>
                    <a:pt x="-1606" y="-1475"/>
                  </a:cubicBezTo>
                  <a:cubicBezTo>
                    <a:pt x="1175" y="-1732"/>
                    <a:pt x="3865" y="-1604"/>
                    <a:pt x="6081" y="421"/>
                  </a:cubicBezTo>
                  <a:close/>
                </a:path>
              </a:pathLst>
            </a:custGeom>
            <a:solidFill>
              <a:srgbClr val="020202"/>
            </a:solidFill>
            <a:ln w="1280" cap="flat">
              <a:noFill/>
              <a:prstDash val="solid"/>
              <a:miter/>
            </a:ln>
          </p:spPr>
          <p:txBody>
            <a:bodyPr rtlCol="0" anchor="ctr"/>
            <a:lstStyle/>
            <a:p>
              <a:endParaRPr lang="es-CO"/>
            </a:p>
          </p:txBody>
        </p:sp>
        <p:sp>
          <p:nvSpPr>
            <p:cNvPr id="315" name="Freeform: Shape 314">
              <a:extLst>
                <a:ext uri="{FF2B5EF4-FFF2-40B4-BE49-F238E27FC236}">
                  <a16:creationId xmlns:a16="http://schemas.microsoft.com/office/drawing/2014/main" id="{68834C5B-64FF-71A6-95B8-44E994221446}"/>
                </a:ext>
              </a:extLst>
            </p:cNvPr>
            <p:cNvSpPr/>
            <p:nvPr/>
          </p:nvSpPr>
          <p:spPr>
            <a:xfrm>
              <a:off x="-1067922" y="-298065"/>
              <a:ext cx="3997" cy="4676"/>
            </a:xfrm>
            <a:custGeom>
              <a:avLst/>
              <a:gdLst>
                <a:gd name="connsiteX0" fmla="*/ 2392 w 3997"/>
                <a:gd name="connsiteY0" fmla="*/ 3103 h 4676"/>
                <a:gd name="connsiteX1" fmla="*/ -1606 w 3997"/>
                <a:gd name="connsiteY1" fmla="*/ -1573 h 4676"/>
                <a:gd name="connsiteX2" fmla="*/ 2392 w 3997"/>
                <a:gd name="connsiteY2" fmla="*/ 3103 h 4676"/>
              </a:gdLst>
              <a:ahLst/>
              <a:cxnLst>
                <a:cxn ang="0">
                  <a:pos x="connsiteX0" y="connsiteY0"/>
                </a:cxn>
                <a:cxn ang="0">
                  <a:pos x="connsiteX1" y="connsiteY1"/>
                </a:cxn>
                <a:cxn ang="0">
                  <a:pos x="connsiteX2" y="connsiteY2"/>
                </a:cxn>
              </a:cxnLst>
              <a:rect l="l" t="t" r="r" b="b"/>
              <a:pathLst>
                <a:path w="3997" h="4676">
                  <a:moveTo>
                    <a:pt x="2392" y="3103"/>
                  </a:moveTo>
                  <a:cubicBezTo>
                    <a:pt x="662" y="1937"/>
                    <a:pt x="-722" y="323"/>
                    <a:pt x="-1606" y="-1573"/>
                  </a:cubicBezTo>
                  <a:cubicBezTo>
                    <a:pt x="534" y="-932"/>
                    <a:pt x="2097" y="900"/>
                    <a:pt x="2392" y="3103"/>
                  </a:cubicBezTo>
                  <a:close/>
                </a:path>
              </a:pathLst>
            </a:custGeom>
            <a:solidFill>
              <a:srgbClr val="020202"/>
            </a:solidFill>
            <a:ln w="1280" cap="flat">
              <a:noFill/>
              <a:prstDash val="solid"/>
              <a:miter/>
            </a:ln>
          </p:spPr>
          <p:txBody>
            <a:bodyPr rtlCol="0" anchor="ctr"/>
            <a:lstStyle/>
            <a:p>
              <a:endParaRPr lang="es-CO"/>
            </a:p>
          </p:txBody>
        </p:sp>
        <p:sp>
          <p:nvSpPr>
            <p:cNvPr id="316" name="Freeform: Shape 315">
              <a:extLst>
                <a:ext uri="{FF2B5EF4-FFF2-40B4-BE49-F238E27FC236}">
                  <a16:creationId xmlns:a16="http://schemas.microsoft.com/office/drawing/2014/main" id="{2B4FAD8D-E1B6-2BAC-371F-FE28BB359B1B}"/>
                </a:ext>
              </a:extLst>
            </p:cNvPr>
            <p:cNvSpPr/>
            <p:nvPr/>
          </p:nvSpPr>
          <p:spPr>
            <a:xfrm>
              <a:off x="-1061260" y="-290481"/>
              <a:ext cx="3946" cy="4727"/>
            </a:xfrm>
            <a:custGeom>
              <a:avLst/>
              <a:gdLst>
                <a:gd name="connsiteX0" fmla="*/ 2341 w 3946"/>
                <a:gd name="connsiteY0" fmla="*/ 3154 h 4727"/>
                <a:gd name="connsiteX1" fmla="*/ -1606 w 3946"/>
                <a:gd name="connsiteY1" fmla="*/ -1573 h 4727"/>
                <a:gd name="connsiteX2" fmla="*/ 2341 w 3946"/>
                <a:gd name="connsiteY2" fmla="*/ 3154 h 4727"/>
              </a:gdLst>
              <a:ahLst/>
              <a:cxnLst>
                <a:cxn ang="0">
                  <a:pos x="connsiteX0" y="connsiteY0"/>
                </a:cxn>
                <a:cxn ang="0">
                  <a:pos x="connsiteX1" y="connsiteY1"/>
                </a:cxn>
                <a:cxn ang="0">
                  <a:pos x="connsiteX2" y="connsiteY2"/>
                </a:cxn>
              </a:cxnLst>
              <a:rect l="l" t="t" r="r" b="b"/>
              <a:pathLst>
                <a:path w="3946" h="4727">
                  <a:moveTo>
                    <a:pt x="2341" y="3154"/>
                  </a:moveTo>
                  <a:cubicBezTo>
                    <a:pt x="649" y="1937"/>
                    <a:pt x="-708" y="310"/>
                    <a:pt x="-1606" y="-1573"/>
                  </a:cubicBezTo>
                  <a:cubicBezTo>
                    <a:pt x="496" y="-663"/>
                    <a:pt x="2123" y="656"/>
                    <a:pt x="2341" y="3154"/>
                  </a:cubicBezTo>
                  <a:close/>
                </a:path>
              </a:pathLst>
            </a:custGeom>
            <a:solidFill>
              <a:srgbClr val="020202"/>
            </a:solidFill>
            <a:ln w="1280" cap="flat">
              <a:noFill/>
              <a:prstDash val="solid"/>
              <a:miter/>
            </a:ln>
          </p:spPr>
          <p:txBody>
            <a:bodyPr rtlCol="0" anchor="ctr"/>
            <a:lstStyle/>
            <a:p>
              <a:endParaRPr lang="es-CO"/>
            </a:p>
          </p:txBody>
        </p:sp>
        <p:sp>
          <p:nvSpPr>
            <p:cNvPr id="317" name="Freeform: Shape 316">
              <a:extLst>
                <a:ext uri="{FF2B5EF4-FFF2-40B4-BE49-F238E27FC236}">
                  <a16:creationId xmlns:a16="http://schemas.microsoft.com/office/drawing/2014/main" id="{156B2E15-B63E-D294-DFE2-A9006E7024A8}"/>
                </a:ext>
              </a:extLst>
            </p:cNvPr>
            <p:cNvSpPr/>
            <p:nvPr/>
          </p:nvSpPr>
          <p:spPr>
            <a:xfrm>
              <a:off x="-1148519" y="-366390"/>
              <a:ext cx="4881" cy="2819"/>
            </a:xfrm>
            <a:custGeom>
              <a:avLst/>
              <a:gdLst>
                <a:gd name="connsiteX0" fmla="*/ 3276 w 4881"/>
                <a:gd name="connsiteY0" fmla="*/ 1247 h 2819"/>
                <a:gd name="connsiteX1" fmla="*/ -1606 w 4881"/>
                <a:gd name="connsiteY1" fmla="*/ -1559 h 2819"/>
                <a:gd name="connsiteX2" fmla="*/ 3276 w 4881"/>
                <a:gd name="connsiteY2" fmla="*/ 1247 h 2819"/>
              </a:gdLst>
              <a:ahLst/>
              <a:cxnLst>
                <a:cxn ang="0">
                  <a:pos x="connsiteX0" y="connsiteY0"/>
                </a:cxn>
                <a:cxn ang="0">
                  <a:pos x="connsiteX1" y="connsiteY1"/>
                </a:cxn>
                <a:cxn ang="0">
                  <a:pos x="connsiteX2" y="connsiteY2"/>
                </a:cxn>
              </a:cxnLst>
              <a:rect l="l" t="t" r="r" b="b"/>
              <a:pathLst>
                <a:path w="4881" h="2819">
                  <a:moveTo>
                    <a:pt x="3276" y="1247"/>
                  </a:moveTo>
                  <a:cubicBezTo>
                    <a:pt x="1392" y="850"/>
                    <a:pt x="-312" y="-137"/>
                    <a:pt x="-1606" y="-1559"/>
                  </a:cubicBezTo>
                  <a:cubicBezTo>
                    <a:pt x="444" y="-1713"/>
                    <a:pt x="2379" y="-598"/>
                    <a:pt x="3276" y="1247"/>
                  </a:cubicBezTo>
                  <a:close/>
                </a:path>
              </a:pathLst>
            </a:custGeom>
            <a:solidFill>
              <a:srgbClr val="020202"/>
            </a:solidFill>
            <a:ln w="1280" cap="flat">
              <a:noFill/>
              <a:prstDash val="solid"/>
              <a:miter/>
            </a:ln>
          </p:spPr>
          <p:txBody>
            <a:bodyPr rtlCol="0" anchor="ctr"/>
            <a:lstStyle/>
            <a:p>
              <a:endParaRPr lang="es-CO"/>
            </a:p>
          </p:txBody>
        </p:sp>
        <p:sp>
          <p:nvSpPr>
            <p:cNvPr id="318" name="Freeform: Shape 317">
              <a:extLst>
                <a:ext uri="{FF2B5EF4-FFF2-40B4-BE49-F238E27FC236}">
                  <a16:creationId xmlns:a16="http://schemas.microsoft.com/office/drawing/2014/main" id="{1ED58034-F224-B123-8656-615D027FF6CC}"/>
                </a:ext>
              </a:extLst>
            </p:cNvPr>
            <p:cNvSpPr/>
            <p:nvPr/>
          </p:nvSpPr>
          <p:spPr>
            <a:xfrm>
              <a:off x="-1175986" y="-379751"/>
              <a:ext cx="4804" cy="2024"/>
            </a:xfrm>
            <a:custGeom>
              <a:avLst/>
              <a:gdLst>
                <a:gd name="connsiteX0" fmla="*/ 3199 w 4804"/>
                <a:gd name="connsiteY0" fmla="*/ 451 h 2024"/>
                <a:gd name="connsiteX1" fmla="*/ -1606 w 4804"/>
                <a:gd name="connsiteY1" fmla="*/ -1547 h 2024"/>
                <a:gd name="connsiteX2" fmla="*/ 3199 w 4804"/>
                <a:gd name="connsiteY2" fmla="*/ 451 h 2024"/>
              </a:gdLst>
              <a:ahLst/>
              <a:cxnLst>
                <a:cxn ang="0">
                  <a:pos x="connsiteX0" y="connsiteY0"/>
                </a:cxn>
                <a:cxn ang="0">
                  <a:pos x="connsiteX1" y="connsiteY1"/>
                </a:cxn>
                <a:cxn ang="0">
                  <a:pos x="connsiteX2" y="connsiteY2"/>
                </a:cxn>
              </a:cxnLst>
              <a:rect l="l" t="t" r="r" b="b"/>
              <a:pathLst>
                <a:path w="4804" h="2024">
                  <a:moveTo>
                    <a:pt x="3199" y="451"/>
                  </a:moveTo>
                  <a:cubicBezTo>
                    <a:pt x="1431" y="310"/>
                    <a:pt x="-261" y="-381"/>
                    <a:pt x="-1606" y="-1547"/>
                  </a:cubicBezTo>
                  <a:cubicBezTo>
                    <a:pt x="329" y="-1675"/>
                    <a:pt x="2071" y="-1368"/>
                    <a:pt x="3199" y="451"/>
                  </a:cubicBezTo>
                  <a:close/>
                </a:path>
              </a:pathLst>
            </a:custGeom>
            <a:solidFill>
              <a:srgbClr val="020202"/>
            </a:solidFill>
            <a:ln w="1280" cap="flat">
              <a:noFill/>
              <a:prstDash val="solid"/>
              <a:miter/>
            </a:ln>
          </p:spPr>
          <p:txBody>
            <a:bodyPr rtlCol="0" anchor="ctr"/>
            <a:lstStyle/>
            <a:p>
              <a:endParaRPr lang="es-CO"/>
            </a:p>
          </p:txBody>
        </p:sp>
        <p:sp>
          <p:nvSpPr>
            <p:cNvPr id="319" name="Freeform: Shape 318">
              <a:extLst>
                <a:ext uri="{FF2B5EF4-FFF2-40B4-BE49-F238E27FC236}">
                  <a16:creationId xmlns:a16="http://schemas.microsoft.com/office/drawing/2014/main" id="{C4CAD7DA-72EA-1B47-67BD-863A711AD17D}"/>
                </a:ext>
              </a:extLst>
            </p:cNvPr>
            <p:cNvSpPr/>
            <p:nvPr/>
          </p:nvSpPr>
          <p:spPr>
            <a:xfrm>
              <a:off x="-1121999" y="-349365"/>
              <a:ext cx="3843" cy="3026"/>
            </a:xfrm>
            <a:custGeom>
              <a:avLst/>
              <a:gdLst>
                <a:gd name="connsiteX0" fmla="*/ 2238 w 3843"/>
                <a:gd name="connsiteY0" fmla="*/ 1454 h 3026"/>
                <a:gd name="connsiteX1" fmla="*/ -1606 w 3843"/>
                <a:gd name="connsiteY1" fmla="*/ -1570 h 3026"/>
                <a:gd name="connsiteX2" fmla="*/ 2238 w 3843"/>
                <a:gd name="connsiteY2" fmla="*/ 1454 h 3026"/>
              </a:gdLst>
              <a:ahLst/>
              <a:cxnLst>
                <a:cxn ang="0">
                  <a:pos x="connsiteX0" y="connsiteY0"/>
                </a:cxn>
                <a:cxn ang="0">
                  <a:pos x="connsiteX1" y="connsiteY1"/>
                </a:cxn>
                <a:cxn ang="0">
                  <a:pos x="connsiteX2" y="connsiteY2"/>
                </a:cxn>
              </a:cxnLst>
              <a:rect l="l" t="t" r="r" b="b"/>
              <a:pathLst>
                <a:path w="3843" h="3026">
                  <a:moveTo>
                    <a:pt x="2238" y="1454"/>
                  </a:moveTo>
                  <a:cubicBezTo>
                    <a:pt x="662" y="890"/>
                    <a:pt x="-683" y="-173"/>
                    <a:pt x="-1606" y="-1570"/>
                  </a:cubicBezTo>
                  <a:cubicBezTo>
                    <a:pt x="252" y="-1646"/>
                    <a:pt x="1879" y="-365"/>
                    <a:pt x="2238" y="1454"/>
                  </a:cubicBezTo>
                  <a:close/>
                </a:path>
              </a:pathLst>
            </a:custGeom>
            <a:solidFill>
              <a:srgbClr val="020202"/>
            </a:solidFill>
            <a:ln w="1280" cap="flat">
              <a:noFill/>
              <a:prstDash val="solid"/>
              <a:miter/>
            </a:ln>
          </p:spPr>
          <p:txBody>
            <a:bodyPr rtlCol="0" anchor="ctr"/>
            <a:lstStyle/>
            <a:p>
              <a:endParaRPr lang="es-CO"/>
            </a:p>
          </p:txBody>
        </p:sp>
        <p:sp>
          <p:nvSpPr>
            <p:cNvPr id="320" name="Freeform: Shape 319">
              <a:extLst>
                <a:ext uri="{FF2B5EF4-FFF2-40B4-BE49-F238E27FC236}">
                  <a16:creationId xmlns:a16="http://schemas.microsoft.com/office/drawing/2014/main" id="{A8C7B5FB-18C8-3D93-2B59-E31C93571968}"/>
                </a:ext>
              </a:extLst>
            </p:cNvPr>
            <p:cNvSpPr/>
            <p:nvPr/>
          </p:nvSpPr>
          <p:spPr>
            <a:xfrm>
              <a:off x="-1167352" y="-376000"/>
              <a:ext cx="4688" cy="2116"/>
            </a:xfrm>
            <a:custGeom>
              <a:avLst/>
              <a:gdLst>
                <a:gd name="connsiteX0" fmla="*/ 3083 w 4688"/>
                <a:gd name="connsiteY0" fmla="*/ 544 h 2116"/>
                <a:gd name="connsiteX1" fmla="*/ -1606 w 4688"/>
                <a:gd name="connsiteY1" fmla="*/ -1570 h 2116"/>
                <a:gd name="connsiteX2" fmla="*/ 3083 w 4688"/>
                <a:gd name="connsiteY2" fmla="*/ 544 h 2116"/>
              </a:gdLst>
              <a:ahLst/>
              <a:cxnLst>
                <a:cxn ang="0">
                  <a:pos x="connsiteX0" y="connsiteY0"/>
                </a:cxn>
                <a:cxn ang="0">
                  <a:pos x="connsiteX1" y="connsiteY1"/>
                </a:cxn>
                <a:cxn ang="0">
                  <a:pos x="connsiteX2" y="connsiteY2"/>
                </a:cxn>
              </a:cxnLst>
              <a:rect l="l" t="t" r="r" b="b"/>
              <a:pathLst>
                <a:path w="4688" h="2116">
                  <a:moveTo>
                    <a:pt x="3083" y="544"/>
                  </a:moveTo>
                  <a:cubicBezTo>
                    <a:pt x="1341" y="326"/>
                    <a:pt x="-286" y="-417"/>
                    <a:pt x="-1606" y="-1570"/>
                  </a:cubicBezTo>
                  <a:cubicBezTo>
                    <a:pt x="291" y="-1608"/>
                    <a:pt x="2020" y="-1288"/>
                    <a:pt x="3083" y="544"/>
                  </a:cubicBezTo>
                  <a:close/>
                </a:path>
              </a:pathLst>
            </a:custGeom>
            <a:solidFill>
              <a:srgbClr val="020202"/>
            </a:solidFill>
            <a:ln w="1280" cap="flat">
              <a:noFill/>
              <a:prstDash val="solid"/>
              <a:miter/>
            </a:ln>
          </p:spPr>
          <p:txBody>
            <a:bodyPr rtlCol="0" anchor="ctr"/>
            <a:lstStyle/>
            <a:p>
              <a:endParaRPr lang="es-CO"/>
            </a:p>
          </p:txBody>
        </p:sp>
        <p:sp>
          <p:nvSpPr>
            <p:cNvPr id="321" name="Freeform: Shape 320">
              <a:extLst>
                <a:ext uri="{FF2B5EF4-FFF2-40B4-BE49-F238E27FC236}">
                  <a16:creationId xmlns:a16="http://schemas.microsoft.com/office/drawing/2014/main" id="{D4D28D3B-B7B9-9BB7-BDCF-55EF9ED14382}"/>
                </a:ext>
              </a:extLst>
            </p:cNvPr>
            <p:cNvSpPr/>
            <p:nvPr/>
          </p:nvSpPr>
          <p:spPr>
            <a:xfrm>
              <a:off x="-1180714" y="-381712"/>
              <a:ext cx="4804" cy="2037"/>
            </a:xfrm>
            <a:custGeom>
              <a:avLst/>
              <a:gdLst>
                <a:gd name="connsiteX0" fmla="*/ 3199 w 4804"/>
                <a:gd name="connsiteY0" fmla="*/ 465 h 2037"/>
                <a:gd name="connsiteX1" fmla="*/ -1606 w 4804"/>
                <a:gd name="connsiteY1" fmla="*/ -1495 h 2037"/>
                <a:gd name="connsiteX2" fmla="*/ 3199 w 4804"/>
                <a:gd name="connsiteY2" fmla="*/ 465 h 2037"/>
              </a:gdLst>
              <a:ahLst/>
              <a:cxnLst>
                <a:cxn ang="0">
                  <a:pos x="connsiteX0" y="connsiteY0"/>
                </a:cxn>
                <a:cxn ang="0">
                  <a:pos x="connsiteX1" y="connsiteY1"/>
                </a:cxn>
                <a:cxn ang="0">
                  <a:pos x="connsiteX2" y="connsiteY2"/>
                </a:cxn>
              </a:cxnLst>
              <a:rect l="l" t="t" r="r" b="b"/>
              <a:pathLst>
                <a:path w="4804" h="2037">
                  <a:moveTo>
                    <a:pt x="3199" y="465"/>
                  </a:moveTo>
                  <a:cubicBezTo>
                    <a:pt x="1431" y="337"/>
                    <a:pt x="-247" y="-355"/>
                    <a:pt x="-1606" y="-1495"/>
                  </a:cubicBezTo>
                  <a:cubicBezTo>
                    <a:pt x="240" y="-1828"/>
                    <a:pt x="2110" y="-1073"/>
                    <a:pt x="3199" y="465"/>
                  </a:cubicBezTo>
                  <a:close/>
                </a:path>
              </a:pathLst>
            </a:custGeom>
            <a:solidFill>
              <a:srgbClr val="020202"/>
            </a:solidFill>
            <a:ln w="1280" cap="flat">
              <a:noFill/>
              <a:prstDash val="solid"/>
              <a:miter/>
            </a:ln>
          </p:spPr>
          <p:txBody>
            <a:bodyPr rtlCol="0" anchor="ctr"/>
            <a:lstStyle/>
            <a:p>
              <a:endParaRPr lang="es-CO"/>
            </a:p>
          </p:txBody>
        </p:sp>
        <p:sp>
          <p:nvSpPr>
            <p:cNvPr id="322" name="Freeform: Shape 321">
              <a:extLst>
                <a:ext uri="{FF2B5EF4-FFF2-40B4-BE49-F238E27FC236}">
                  <a16:creationId xmlns:a16="http://schemas.microsoft.com/office/drawing/2014/main" id="{FA003072-303C-13B7-AEE1-A86E14C4B06F}"/>
                </a:ext>
              </a:extLst>
            </p:cNvPr>
            <p:cNvSpPr/>
            <p:nvPr/>
          </p:nvSpPr>
          <p:spPr>
            <a:xfrm>
              <a:off x="-1185506" y="-383585"/>
              <a:ext cx="4855" cy="2001"/>
            </a:xfrm>
            <a:custGeom>
              <a:avLst/>
              <a:gdLst>
                <a:gd name="connsiteX0" fmla="*/ 3250 w 4855"/>
                <a:gd name="connsiteY0" fmla="*/ 429 h 2001"/>
                <a:gd name="connsiteX1" fmla="*/ -1606 w 4855"/>
                <a:gd name="connsiteY1" fmla="*/ -1467 h 2001"/>
                <a:gd name="connsiteX2" fmla="*/ 3250 w 4855"/>
                <a:gd name="connsiteY2" fmla="*/ 429 h 2001"/>
              </a:gdLst>
              <a:ahLst/>
              <a:cxnLst>
                <a:cxn ang="0">
                  <a:pos x="connsiteX0" y="connsiteY0"/>
                </a:cxn>
                <a:cxn ang="0">
                  <a:pos x="connsiteX1" y="connsiteY1"/>
                </a:cxn>
                <a:cxn ang="0">
                  <a:pos x="connsiteX2" y="connsiteY2"/>
                </a:cxn>
              </a:cxnLst>
              <a:rect l="l" t="t" r="r" b="b"/>
              <a:pathLst>
                <a:path w="4855" h="2001">
                  <a:moveTo>
                    <a:pt x="3250" y="429"/>
                  </a:moveTo>
                  <a:cubicBezTo>
                    <a:pt x="1469" y="326"/>
                    <a:pt x="-222" y="-340"/>
                    <a:pt x="-1606" y="-1467"/>
                  </a:cubicBezTo>
                  <a:cubicBezTo>
                    <a:pt x="252" y="-1864"/>
                    <a:pt x="2161" y="-1121"/>
                    <a:pt x="3250" y="429"/>
                  </a:cubicBezTo>
                  <a:close/>
                </a:path>
              </a:pathLst>
            </a:custGeom>
            <a:solidFill>
              <a:srgbClr val="020202"/>
            </a:solidFill>
            <a:ln w="1280" cap="flat">
              <a:noFill/>
              <a:prstDash val="solid"/>
              <a:miter/>
            </a:ln>
          </p:spPr>
          <p:txBody>
            <a:bodyPr rtlCol="0" anchor="ctr"/>
            <a:lstStyle/>
            <a:p>
              <a:endParaRPr lang="es-CO"/>
            </a:p>
          </p:txBody>
        </p:sp>
        <p:sp>
          <p:nvSpPr>
            <p:cNvPr id="323" name="Freeform: Shape 322">
              <a:extLst>
                <a:ext uri="{FF2B5EF4-FFF2-40B4-BE49-F238E27FC236}">
                  <a16:creationId xmlns:a16="http://schemas.microsoft.com/office/drawing/2014/main" id="{0EF18C46-7270-92A5-B62C-A099C32DEFC4}"/>
                </a:ext>
              </a:extLst>
            </p:cNvPr>
            <p:cNvSpPr/>
            <p:nvPr/>
          </p:nvSpPr>
          <p:spPr>
            <a:xfrm>
              <a:off x="-1125740" y="-352167"/>
              <a:ext cx="3907" cy="2856"/>
            </a:xfrm>
            <a:custGeom>
              <a:avLst/>
              <a:gdLst>
                <a:gd name="connsiteX0" fmla="*/ 2302 w 3907"/>
                <a:gd name="connsiteY0" fmla="*/ 1284 h 2856"/>
                <a:gd name="connsiteX1" fmla="*/ -1606 w 3907"/>
                <a:gd name="connsiteY1" fmla="*/ -1561 h 2856"/>
                <a:gd name="connsiteX2" fmla="*/ 2302 w 3907"/>
                <a:gd name="connsiteY2" fmla="*/ 1284 h 2856"/>
              </a:gdLst>
              <a:ahLst/>
              <a:cxnLst>
                <a:cxn ang="0">
                  <a:pos x="connsiteX0" y="connsiteY0"/>
                </a:cxn>
                <a:cxn ang="0">
                  <a:pos x="connsiteX1" y="connsiteY1"/>
                </a:cxn>
                <a:cxn ang="0">
                  <a:pos x="connsiteX2" y="connsiteY2"/>
                </a:cxn>
              </a:cxnLst>
              <a:rect l="l" t="t" r="r" b="b"/>
              <a:pathLst>
                <a:path w="3907" h="2856">
                  <a:moveTo>
                    <a:pt x="2302" y="1284"/>
                  </a:moveTo>
                  <a:cubicBezTo>
                    <a:pt x="726" y="797"/>
                    <a:pt x="-657" y="-203"/>
                    <a:pt x="-1606" y="-1561"/>
                  </a:cubicBezTo>
                  <a:cubicBezTo>
                    <a:pt x="495" y="-1714"/>
                    <a:pt x="1533" y="-408"/>
                    <a:pt x="2302" y="1284"/>
                  </a:cubicBezTo>
                  <a:close/>
                </a:path>
              </a:pathLst>
            </a:custGeom>
            <a:solidFill>
              <a:srgbClr val="020202"/>
            </a:solidFill>
            <a:ln w="1280" cap="flat">
              <a:noFill/>
              <a:prstDash val="solid"/>
              <a:miter/>
            </a:ln>
          </p:spPr>
          <p:txBody>
            <a:bodyPr rtlCol="0" anchor="ctr"/>
            <a:lstStyle/>
            <a:p>
              <a:endParaRPr lang="es-CO"/>
            </a:p>
          </p:txBody>
        </p:sp>
        <p:sp>
          <p:nvSpPr>
            <p:cNvPr id="324" name="Freeform: Shape 323">
              <a:extLst>
                <a:ext uri="{FF2B5EF4-FFF2-40B4-BE49-F238E27FC236}">
                  <a16:creationId xmlns:a16="http://schemas.microsoft.com/office/drawing/2014/main" id="{32B332C0-7468-BA89-2EC2-8E25D5D30F63}"/>
                </a:ext>
              </a:extLst>
            </p:cNvPr>
            <p:cNvSpPr/>
            <p:nvPr/>
          </p:nvSpPr>
          <p:spPr>
            <a:xfrm>
              <a:off x="-1073418" y="-303877"/>
              <a:ext cx="2876" cy="2890"/>
            </a:xfrm>
            <a:custGeom>
              <a:avLst/>
              <a:gdLst>
                <a:gd name="connsiteX0" fmla="*/ 1251 w 2876"/>
                <a:gd name="connsiteY0" fmla="*/ 1318 h 2890"/>
                <a:gd name="connsiteX1" fmla="*/ -1606 w 2876"/>
                <a:gd name="connsiteY1" fmla="*/ -1552 h 2890"/>
                <a:gd name="connsiteX2" fmla="*/ 1251 w 2876"/>
                <a:gd name="connsiteY2" fmla="*/ 677 h 2890"/>
                <a:gd name="connsiteX3" fmla="*/ 1251 w 2876"/>
                <a:gd name="connsiteY3" fmla="*/ 1318 h 2890"/>
              </a:gdLst>
              <a:ahLst/>
              <a:cxnLst>
                <a:cxn ang="0">
                  <a:pos x="connsiteX0" y="connsiteY0"/>
                </a:cxn>
                <a:cxn ang="0">
                  <a:pos x="connsiteX1" y="connsiteY1"/>
                </a:cxn>
                <a:cxn ang="0">
                  <a:pos x="connsiteX2" y="connsiteY2"/>
                </a:cxn>
                <a:cxn ang="0">
                  <a:pos x="connsiteX3" y="connsiteY3"/>
                </a:cxn>
              </a:cxnLst>
              <a:rect l="l" t="t" r="r" b="b"/>
              <a:pathLst>
                <a:path w="2876" h="2890">
                  <a:moveTo>
                    <a:pt x="1251" y="1318"/>
                  </a:moveTo>
                  <a:cubicBezTo>
                    <a:pt x="60" y="626"/>
                    <a:pt x="-914" y="-361"/>
                    <a:pt x="-1606" y="-1552"/>
                  </a:cubicBezTo>
                  <a:cubicBezTo>
                    <a:pt x="-196" y="-1731"/>
                    <a:pt x="1072" y="-732"/>
                    <a:pt x="1251" y="677"/>
                  </a:cubicBezTo>
                  <a:cubicBezTo>
                    <a:pt x="1277" y="895"/>
                    <a:pt x="1277" y="1100"/>
                    <a:pt x="1251" y="1318"/>
                  </a:cubicBezTo>
                  <a:close/>
                </a:path>
              </a:pathLst>
            </a:custGeom>
            <a:solidFill>
              <a:srgbClr val="020202"/>
            </a:solidFill>
            <a:ln w="1280" cap="flat">
              <a:noFill/>
              <a:prstDash val="solid"/>
              <a:miter/>
            </a:ln>
          </p:spPr>
          <p:txBody>
            <a:bodyPr rtlCol="0" anchor="ctr"/>
            <a:lstStyle/>
            <a:p>
              <a:endParaRPr lang="es-CO"/>
            </a:p>
          </p:txBody>
        </p:sp>
        <p:sp>
          <p:nvSpPr>
            <p:cNvPr id="325" name="Freeform: Shape 324">
              <a:extLst>
                <a:ext uri="{FF2B5EF4-FFF2-40B4-BE49-F238E27FC236}">
                  <a16:creationId xmlns:a16="http://schemas.microsoft.com/office/drawing/2014/main" id="{885AC0BB-B7D7-0B02-4CAD-FABFBD6C3CA8}"/>
                </a:ext>
              </a:extLst>
            </p:cNvPr>
            <p:cNvSpPr/>
            <p:nvPr/>
          </p:nvSpPr>
          <p:spPr>
            <a:xfrm>
              <a:off x="-1197804" y="-387401"/>
              <a:ext cx="3843" cy="1183"/>
            </a:xfrm>
            <a:custGeom>
              <a:avLst/>
              <a:gdLst>
                <a:gd name="connsiteX0" fmla="*/ 2238 w 3843"/>
                <a:gd name="connsiteY0" fmla="*/ -418 h 1183"/>
                <a:gd name="connsiteX1" fmla="*/ -1606 w 3843"/>
                <a:gd name="connsiteY1" fmla="*/ -1507 h 1183"/>
                <a:gd name="connsiteX2" fmla="*/ 2238 w 3843"/>
                <a:gd name="connsiteY2" fmla="*/ -418 h 1183"/>
              </a:gdLst>
              <a:ahLst/>
              <a:cxnLst>
                <a:cxn ang="0">
                  <a:pos x="connsiteX0" y="connsiteY0"/>
                </a:cxn>
                <a:cxn ang="0">
                  <a:pos x="connsiteX1" y="connsiteY1"/>
                </a:cxn>
                <a:cxn ang="0">
                  <a:pos x="connsiteX2" y="connsiteY2"/>
                </a:cxn>
              </a:cxnLst>
              <a:rect l="l" t="t" r="r" b="b"/>
              <a:pathLst>
                <a:path w="3843" h="1183">
                  <a:moveTo>
                    <a:pt x="2238" y="-418"/>
                  </a:moveTo>
                  <a:cubicBezTo>
                    <a:pt x="867" y="-277"/>
                    <a:pt x="-517" y="-661"/>
                    <a:pt x="-1606" y="-1507"/>
                  </a:cubicBezTo>
                  <a:cubicBezTo>
                    <a:pt x="-235" y="-1417"/>
                    <a:pt x="1341" y="-2109"/>
                    <a:pt x="2238" y="-418"/>
                  </a:cubicBezTo>
                  <a:close/>
                </a:path>
              </a:pathLst>
            </a:custGeom>
            <a:solidFill>
              <a:srgbClr val="020202"/>
            </a:solidFill>
            <a:ln w="1280" cap="flat">
              <a:noFill/>
              <a:prstDash val="solid"/>
              <a:miter/>
            </a:ln>
          </p:spPr>
          <p:txBody>
            <a:bodyPr rtlCol="0" anchor="ctr"/>
            <a:lstStyle/>
            <a:p>
              <a:endParaRPr lang="es-CO"/>
            </a:p>
          </p:txBody>
        </p:sp>
        <p:sp>
          <p:nvSpPr>
            <p:cNvPr id="326" name="Freeform: Shape 325">
              <a:extLst>
                <a:ext uri="{FF2B5EF4-FFF2-40B4-BE49-F238E27FC236}">
                  <a16:creationId xmlns:a16="http://schemas.microsoft.com/office/drawing/2014/main" id="{DF00DD01-5757-8F17-BA5F-05A1EB4EC03B}"/>
                </a:ext>
              </a:extLst>
            </p:cNvPr>
            <p:cNvSpPr/>
            <p:nvPr/>
          </p:nvSpPr>
          <p:spPr>
            <a:xfrm>
              <a:off x="-1134298" y="-357896"/>
              <a:ext cx="2946" cy="2012"/>
            </a:xfrm>
            <a:custGeom>
              <a:avLst/>
              <a:gdLst>
                <a:gd name="connsiteX0" fmla="*/ 1341 w 2946"/>
                <a:gd name="connsiteY0" fmla="*/ 440 h 2012"/>
                <a:gd name="connsiteX1" fmla="*/ -1606 w 2946"/>
                <a:gd name="connsiteY1" fmla="*/ -1508 h 2012"/>
                <a:gd name="connsiteX2" fmla="*/ 1316 w 2946"/>
                <a:gd name="connsiteY2" fmla="*/ 286 h 2012"/>
                <a:gd name="connsiteX3" fmla="*/ 1341 w 2946"/>
                <a:gd name="connsiteY3" fmla="*/ 440 h 2012"/>
              </a:gdLst>
              <a:ahLst/>
              <a:cxnLst>
                <a:cxn ang="0">
                  <a:pos x="connsiteX0" y="connsiteY0"/>
                </a:cxn>
                <a:cxn ang="0">
                  <a:pos x="connsiteX1" y="connsiteY1"/>
                </a:cxn>
                <a:cxn ang="0">
                  <a:pos x="connsiteX2" y="connsiteY2"/>
                </a:cxn>
                <a:cxn ang="0">
                  <a:pos x="connsiteX3" y="connsiteY3"/>
                </a:cxn>
              </a:cxnLst>
              <a:rect l="l" t="t" r="r" b="b"/>
              <a:pathLst>
                <a:path w="2946" h="2012">
                  <a:moveTo>
                    <a:pt x="1341" y="440"/>
                  </a:moveTo>
                  <a:cubicBezTo>
                    <a:pt x="124" y="260"/>
                    <a:pt x="-965" y="-457"/>
                    <a:pt x="-1606" y="-1508"/>
                  </a:cubicBezTo>
                  <a:cubicBezTo>
                    <a:pt x="-299" y="-1815"/>
                    <a:pt x="995" y="-1008"/>
                    <a:pt x="1316" y="286"/>
                  </a:cubicBezTo>
                  <a:cubicBezTo>
                    <a:pt x="1328" y="337"/>
                    <a:pt x="1328" y="389"/>
                    <a:pt x="1341" y="440"/>
                  </a:cubicBezTo>
                  <a:close/>
                </a:path>
              </a:pathLst>
            </a:custGeom>
            <a:solidFill>
              <a:srgbClr val="020202"/>
            </a:solidFill>
            <a:ln w="1280" cap="flat">
              <a:noFill/>
              <a:prstDash val="solid"/>
              <a:miter/>
            </a:ln>
          </p:spPr>
          <p:txBody>
            <a:bodyPr rtlCol="0" anchor="ctr"/>
            <a:lstStyle/>
            <a:p>
              <a:endParaRPr lang="es-CO"/>
            </a:p>
          </p:txBody>
        </p:sp>
        <p:sp>
          <p:nvSpPr>
            <p:cNvPr id="327" name="Freeform: Shape 326">
              <a:extLst>
                <a:ext uri="{FF2B5EF4-FFF2-40B4-BE49-F238E27FC236}">
                  <a16:creationId xmlns:a16="http://schemas.microsoft.com/office/drawing/2014/main" id="{2646A28A-2B5F-6F72-61AC-00436CCB94A6}"/>
                </a:ext>
              </a:extLst>
            </p:cNvPr>
            <p:cNvSpPr/>
            <p:nvPr/>
          </p:nvSpPr>
          <p:spPr>
            <a:xfrm>
              <a:off x="-1128584" y="-354111"/>
              <a:ext cx="2920" cy="2020"/>
            </a:xfrm>
            <a:custGeom>
              <a:avLst/>
              <a:gdLst>
                <a:gd name="connsiteX0" fmla="*/ 1315 w 2920"/>
                <a:gd name="connsiteY0" fmla="*/ 447 h 2020"/>
                <a:gd name="connsiteX1" fmla="*/ -1606 w 2920"/>
                <a:gd name="connsiteY1" fmla="*/ -1513 h 2020"/>
                <a:gd name="connsiteX2" fmla="*/ 1290 w 2920"/>
                <a:gd name="connsiteY2" fmla="*/ 319 h 2020"/>
                <a:gd name="connsiteX3" fmla="*/ 1315 w 2920"/>
                <a:gd name="connsiteY3" fmla="*/ 447 h 2020"/>
              </a:gdLst>
              <a:ahLst/>
              <a:cxnLst>
                <a:cxn ang="0">
                  <a:pos x="connsiteX0" y="connsiteY0"/>
                </a:cxn>
                <a:cxn ang="0">
                  <a:pos x="connsiteX1" y="connsiteY1"/>
                </a:cxn>
                <a:cxn ang="0">
                  <a:pos x="connsiteX2" y="connsiteY2"/>
                </a:cxn>
                <a:cxn ang="0">
                  <a:pos x="connsiteX3" y="connsiteY3"/>
                </a:cxn>
              </a:cxnLst>
              <a:rect l="l" t="t" r="r" b="b"/>
              <a:pathLst>
                <a:path w="2920" h="2020">
                  <a:moveTo>
                    <a:pt x="1315" y="447"/>
                  </a:moveTo>
                  <a:cubicBezTo>
                    <a:pt x="98" y="268"/>
                    <a:pt x="-978" y="-462"/>
                    <a:pt x="-1606" y="-1513"/>
                  </a:cubicBezTo>
                  <a:cubicBezTo>
                    <a:pt x="-299" y="-1808"/>
                    <a:pt x="995" y="-988"/>
                    <a:pt x="1290" y="319"/>
                  </a:cubicBezTo>
                  <a:cubicBezTo>
                    <a:pt x="1302" y="358"/>
                    <a:pt x="1302" y="409"/>
                    <a:pt x="1315" y="447"/>
                  </a:cubicBezTo>
                  <a:close/>
                </a:path>
              </a:pathLst>
            </a:custGeom>
            <a:solidFill>
              <a:srgbClr val="020202"/>
            </a:solidFill>
            <a:ln w="1280" cap="flat">
              <a:noFill/>
              <a:prstDash val="solid"/>
              <a:miter/>
            </a:ln>
          </p:spPr>
          <p:txBody>
            <a:bodyPr rtlCol="0" anchor="ctr"/>
            <a:lstStyle/>
            <a:p>
              <a:endParaRPr lang="es-CO"/>
            </a:p>
          </p:txBody>
        </p:sp>
        <p:sp>
          <p:nvSpPr>
            <p:cNvPr id="328" name="Freeform: Shape 327">
              <a:extLst>
                <a:ext uri="{FF2B5EF4-FFF2-40B4-BE49-F238E27FC236}">
                  <a16:creationId xmlns:a16="http://schemas.microsoft.com/office/drawing/2014/main" id="{6F56AE02-D788-875A-C530-D630375A53CE}"/>
                </a:ext>
              </a:extLst>
            </p:cNvPr>
            <p:cNvSpPr/>
            <p:nvPr/>
          </p:nvSpPr>
          <p:spPr>
            <a:xfrm>
              <a:off x="-1106677" y="-337070"/>
              <a:ext cx="2831" cy="2082"/>
            </a:xfrm>
            <a:custGeom>
              <a:avLst/>
              <a:gdLst>
                <a:gd name="connsiteX0" fmla="*/ 1226 w 2831"/>
                <a:gd name="connsiteY0" fmla="*/ 510 h 2082"/>
                <a:gd name="connsiteX1" fmla="*/ -1606 w 2831"/>
                <a:gd name="connsiteY1" fmla="*/ -1553 h 2082"/>
                <a:gd name="connsiteX2" fmla="*/ 1226 w 2831"/>
                <a:gd name="connsiteY2" fmla="*/ 510 h 2082"/>
              </a:gdLst>
              <a:ahLst/>
              <a:cxnLst>
                <a:cxn ang="0">
                  <a:pos x="connsiteX0" y="connsiteY0"/>
                </a:cxn>
                <a:cxn ang="0">
                  <a:pos x="connsiteX1" y="connsiteY1"/>
                </a:cxn>
                <a:cxn ang="0">
                  <a:pos x="connsiteX2" y="connsiteY2"/>
                </a:cxn>
              </a:cxnLst>
              <a:rect l="l" t="t" r="r" b="b"/>
              <a:pathLst>
                <a:path w="2831" h="2082">
                  <a:moveTo>
                    <a:pt x="1226" y="510"/>
                  </a:moveTo>
                  <a:cubicBezTo>
                    <a:pt x="34" y="240"/>
                    <a:pt x="-991" y="-503"/>
                    <a:pt x="-1606" y="-1553"/>
                  </a:cubicBezTo>
                  <a:cubicBezTo>
                    <a:pt x="-260" y="-1720"/>
                    <a:pt x="970" y="-810"/>
                    <a:pt x="1226" y="510"/>
                  </a:cubicBezTo>
                  <a:close/>
                </a:path>
              </a:pathLst>
            </a:custGeom>
            <a:solidFill>
              <a:srgbClr val="020202"/>
            </a:solidFill>
            <a:ln w="1280" cap="flat">
              <a:noFill/>
              <a:prstDash val="solid"/>
              <a:miter/>
            </a:ln>
          </p:spPr>
          <p:txBody>
            <a:bodyPr rtlCol="0" anchor="ctr"/>
            <a:lstStyle/>
            <a:p>
              <a:endParaRPr lang="es-CO"/>
            </a:p>
          </p:txBody>
        </p:sp>
        <p:sp>
          <p:nvSpPr>
            <p:cNvPr id="329" name="Freeform: Shape 328">
              <a:extLst>
                <a:ext uri="{FF2B5EF4-FFF2-40B4-BE49-F238E27FC236}">
                  <a16:creationId xmlns:a16="http://schemas.microsoft.com/office/drawing/2014/main" id="{380BF0B7-1F96-B081-0E84-71D74BB920FF}"/>
                </a:ext>
              </a:extLst>
            </p:cNvPr>
            <p:cNvSpPr/>
            <p:nvPr/>
          </p:nvSpPr>
          <p:spPr>
            <a:xfrm>
              <a:off x="-1131429" y="-356007"/>
              <a:ext cx="2921" cy="2020"/>
            </a:xfrm>
            <a:custGeom>
              <a:avLst/>
              <a:gdLst>
                <a:gd name="connsiteX0" fmla="*/ 1316 w 2921"/>
                <a:gd name="connsiteY0" fmla="*/ 447 h 2020"/>
                <a:gd name="connsiteX1" fmla="*/ -1606 w 2921"/>
                <a:gd name="connsiteY1" fmla="*/ -1513 h 2020"/>
                <a:gd name="connsiteX2" fmla="*/ 1290 w 2921"/>
                <a:gd name="connsiteY2" fmla="*/ 319 h 2020"/>
                <a:gd name="connsiteX3" fmla="*/ 1316 w 2921"/>
                <a:gd name="connsiteY3" fmla="*/ 447 h 2020"/>
              </a:gdLst>
              <a:ahLst/>
              <a:cxnLst>
                <a:cxn ang="0">
                  <a:pos x="connsiteX0" y="connsiteY0"/>
                </a:cxn>
                <a:cxn ang="0">
                  <a:pos x="connsiteX1" y="connsiteY1"/>
                </a:cxn>
                <a:cxn ang="0">
                  <a:pos x="connsiteX2" y="connsiteY2"/>
                </a:cxn>
                <a:cxn ang="0">
                  <a:pos x="connsiteX3" y="connsiteY3"/>
                </a:cxn>
              </a:cxnLst>
              <a:rect l="l" t="t" r="r" b="b"/>
              <a:pathLst>
                <a:path w="2921" h="2020">
                  <a:moveTo>
                    <a:pt x="1316" y="447"/>
                  </a:moveTo>
                  <a:cubicBezTo>
                    <a:pt x="99" y="268"/>
                    <a:pt x="-978" y="-462"/>
                    <a:pt x="-1606" y="-1513"/>
                  </a:cubicBezTo>
                  <a:cubicBezTo>
                    <a:pt x="-299" y="-1808"/>
                    <a:pt x="995" y="-988"/>
                    <a:pt x="1290" y="319"/>
                  </a:cubicBezTo>
                  <a:cubicBezTo>
                    <a:pt x="1303" y="358"/>
                    <a:pt x="1303" y="409"/>
                    <a:pt x="1316" y="447"/>
                  </a:cubicBezTo>
                  <a:close/>
                </a:path>
              </a:pathLst>
            </a:custGeom>
            <a:solidFill>
              <a:srgbClr val="020202"/>
            </a:solidFill>
            <a:ln w="1280" cap="flat">
              <a:noFill/>
              <a:prstDash val="solid"/>
              <a:miter/>
            </a:ln>
          </p:spPr>
          <p:txBody>
            <a:bodyPr rtlCol="0" anchor="ctr"/>
            <a:lstStyle/>
            <a:p>
              <a:endParaRPr lang="es-CO"/>
            </a:p>
          </p:txBody>
        </p:sp>
        <p:sp>
          <p:nvSpPr>
            <p:cNvPr id="330" name="Freeform: Shape 329">
              <a:extLst>
                <a:ext uri="{FF2B5EF4-FFF2-40B4-BE49-F238E27FC236}">
                  <a16:creationId xmlns:a16="http://schemas.microsoft.com/office/drawing/2014/main" id="{65B4820B-6E9F-6412-A681-72A0F58248A3}"/>
                </a:ext>
              </a:extLst>
            </p:cNvPr>
            <p:cNvSpPr/>
            <p:nvPr/>
          </p:nvSpPr>
          <p:spPr>
            <a:xfrm>
              <a:off x="-1139987" y="-361694"/>
              <a:ext cx="2933" cy="2019"/>
            </a:xfrm>
            <a:custGeom>
              <a:avLst/>
              <a:gdLst>
                <a:gd name="connsiteX0" fmla="*/ 1328 w 2933"/>
                <a:gd name="connsiteY0" fmla="*/ 446 h 2019"/>
                <a:gd name="connsiteX1" fmla="*/ -1606 w 2933"/>
                <a:gd name="connsiteY1" fmla="*/ -1501 h 2019"/>
                <a:gd name="connsiteX2" fmla="*/ 1290 w 2933"/>
                <a:gd name="connsiteY2" fmla="*/ 228 h 2019"/>
                <a:gd name="connsiteX3" fmla="*/ 1328 w 2933"/>
                <a:gd name="connsiteY3" fmla="*/ 446 h 2019"/>
              </a:gdLst>
              <a:ahLst/>
              <a:cxnLst>
                <a:cxn ang="0">
                  <a:pos x="connsiteX0" y="connsiteY0"/>
                </a:cxn>
                <a:cxn ang="0">
                  <a:pos x="connsiteX1" y="connsiteY1"/>
                </a:cxn>
                <a:cxn ang="0">
                  <a:pos x="connsiteX2" y="connsiteY2"/>
                </a:cxn>
                <a:cxn ang="0">
                  <a:pos x="connsiteX3" y="connsiteY3"/>
                </a:cxn>
              </a:cxnLst>
              <a:rect l="l" t="t" r="r" b="b"/>
              <a:pathLst>
                <a:path w="2933" h="2019">
                  <a:moveTo>
                    <a:pt x="1328" y="446"/>
                  </a:moveTo>
                  <a:cubicBezTo>
                    <a:pt x="124" y="216"/>
                    <a:pt x="-926" y="-476"/>
                    <a:pt x="-1606" y="-1501"/>
                  </a:cubicBezTo>
                  <a:cubicBezTo>
                    <a:pt x="-324" y="-1821"/>
                    <a:pt x="970" y="-1040"/>
                    <a:pt x="1290" y="228"/>
                  </a:cubicBezTo>
                  <a:cubicBezTo>
                    <a:pt x="1303" y="305"/>
                    <a:pt x="1316" y="369"/>
                    <a:pt x="1328" y="446"/>
                  </a:cubicBezTo>
                  <a:close/>
                </a:path>
              </a:pathLst>
            </a:custGeom>
            <a:solidFill>
              <a:srgbClr val="020202"/>
            </a:solidFill>
            <a:ln w="1280" cap="flat">
              <a:noFill/>
              <a:prstDash val="solid"/>
              <a:miter/>
            </a:ln>
          </p:spPr>
          <p:txBody>
            <a:bodyPr rtlCol="0" anchor="ctr"/>
            <a:lstStyle/>
            <a:p>
              <a:endParaRPr lang="es-CO"/>
            </a:p>
          </p:txBody>
        </p:sp>
        <p:sp>
          <p:nvSpPr>
            <p:cNvPr id="331" name="Freeform: Shape 330">
              <a:extLst>
                <a:ext uri="{FF2B5EF4-FFF2-40B4-BE49-F238E27FC236}">
                  <a16:creationId xmlns:a16="http://schemas.microsoft.com/office/drawing/2014/main" id="{1E27E03F-AF81-5775-EC04-F801E6AC1E3D}"/>
                </a:ext>
              </a:extLst>
            </p:cNvPr>
            <p:cNvSpPr/>
            <p:nvPr/>
          </p:nvSpPr>
          <p:spPr>
            <a:xfrm>
              <a:off x="-1194051" y="-386429"/>
              <a:ext cx="2946" cy="1136"/>
            </a:xfrm>
            <a:custGeom>
              <a:avLst/>
              <a:gdLst>
                <a:gd name="connsiteX0" fmla="*/ 1341 w 2946"/>
                <a:gd name="connsiteY0" fmla="*/ -480 h 1136"/>
                <a:gd name="connsiteX1" fmla="*/ -1606 w 2946"/>
                <a:gd name="connsiteY1" fmla="*/ -1467 h 1136"/>
                <a:gd name="connsiteX2" fmla="*/ 1341 w 2946"/>
                <a:gd name="connsiteY2" fmla="*/ -480 h 1136"/>
              </a:gdLst>
              <a:ahLst/>
              <a:cxnLst>
                <a:cxn ang="0">
                  <a:pos x="connsiteX0" y="connsiteY0"/>
                </a:cxn>
                <a:cxn ang="0">
                  <a:pos x="connsiteX1" y="connsiteY1"/>
                </a:cxn>
                <a:cxn ang="0">
                  <a:pos x="connsiteX2" y="connsiteY2"/>
                </a:cxn>
              </a:cxnLst>
              <a:rect l="l" t="t" r="r" b="b"/>
              <a:pathLst>
                <a:path w="2946" h="1136">
                  <a:moveTo>
                    <a:pt x="1341" y="-480"/>
                  </a:moveTo>
                  <a:cubicBezTo>
                    <a:pt x="252" y="-301"/>
                    <a:pt x="-850" y="-673"/>
                    <a:pt x="-1606" y="-1467"/>
                  </a:cubicBezTo>
                  <a:cubicBezTo>
                    <a:pt x="-478" y="-1608"/>
                    <a:pt x="701" y="-1826"/>
                    <a:pt x="1341" y="-480"/>
                  </a:cubicBezTo>
                  <a:close/>
                </a:path>
              </a:pathLst>
            </a:custGeom>
            <a:solidFill>
              <a:srgbClr val="020202"/>
            </a:solidFill>
            <a:ln w="1280" cap="flat">
              <a:noFill/>
              <a:prstDash val="solid"/>
              <a:miter/>
            </a:ln>
          </p:spPr>
          <p:txBody>
            <a:bodyPr rtlCol="0" anchor="ctr"/>
            <a:lstStyle/>
            <a:p>
              <a:endParaRPr lang="es-CO"/>
            </a:p>
          </p:txBody>
        </p:sp>
        <p:sp>
          <p:nvSpPr>
            <p:cNvPr id="332" name="Freeform: Shape 331">
              <a:extLst>
                <a:ext uri="{FF2B5EF4-FFF2-40B4-BE49-F238E27FC236}">
                  <a16:creationId xmlns:a16="http://schemas.microsoft.com/office/drawing/2014/main" id="{3B076A66-4F54-C099-6B6A-ABD6377B20B8}"/>
                </a:ext>
              </a:extLst>
            </p:cNvPr>
            <p:cNvSpPr/>
            <p:nvPr/>
          </p:nvSpPr>
          <p:spPr>
            <a:xfrm>
              <a:off x="-1191181" y="-385463"/>
              <a:ext cx="2933" cy="1101"/>
            </a:xfrm>
            <a:custGeom>
              <a:avLst/>
              <a:gdLst>
                <a:gd name="connsiteX0" fmla="*/ 1328 w 2933"/>
                <a:gd name="connsiteY0" fmla="*/ -511 h 1101"/>
                <a:gd name="connsiteX1" fmla="*/ -1606 w 2933"/>
                <a:gd name="connsiteY1" fmla="*/ -1510 h 1101"/>
                <a:gd name="connsiteX2" fmla="*/ 1328 w 2933"/>
                <a:gd name="connsiteY2" fmla="*/ -511 h 1101"/>
              </a:gdLst>
              <a:ahLst/>
              <a:cxnLst>
                <a:cxn ang="0">
                  <a:pos x="connsiteX0" y="connsiteY0"/>
                </a:cxn>
                <a:cxn ang="0">
                  <a:pos x="connsiteX1" y="connsiteY1"/>
                </a:cxn>
                <a:cxn ang="0">
                  <a:pos x="connsiteX2" y="connsiteY2"/>
                </a:cxn>
              </a:cxnLst>
              <a:rect l="l" t="t" r="r" b="b"/>
              <a:pathLst>
                <a:path w="2933" h="1101">
                  <a:moveTo>
                    <a:pt x="1328" y="-511"/>
                  </a:moveTo>
                  <a:cubicBezTo>
                    <a:pt x="252" y="-344"/>
                    <a:pt x="-850" y="-716"/>
                    <a:pt x="-1606" y="-1510"/>
                  </a:cubicBezTo>
                  <a:cubicBezTo>
                    <a:pt x="-491" y="-1574"/>
                    <a:pt x="688" y="-1831"/>
                    <a:pt x="1328" y="-511"/>
                  </a:cubicBezTo>
                  <a:close/>
                </a:path>
              </a:pathLst>
            </a:custGeom>
            <a:solidFill>
              <a:srgbClr val="020202"/>
            </a:solidFill>
            <a:ln w="1280" cap="flat">
              <a:noFill/>
              <a:prstDash val="solid"/>
              <a:miter/>
            </a:ln>
          </p:spPr>
          <p:txBody>
            <a:bodyPr rtlCol="0" anchor="ctr"/>
            <a:lstStyle/>
            <a:p>
              <a:endParaRPr lang="es-CO"/>
            </a:p>
          </p:txBody>
        </p:sp>
        <p:sp>
          <p:nvSpPr>
            <p:cNvPr id="333" name="Freeform: Shape 332">
              <a:extLst>
                <a:ext uri="{FF2B5EF4-FFF2-40B4-BE49-F238E27FC236}">
                  <a16:creationId xmlns:a16="http://schemas.microsoft.com/office/drawing/2014/main" id="{D126DBB9-CEC7-2BB8-B1A4-3EE9C1322E3C}"/>
                </a:ext>
              </a:extLst>
            </p:cNvPr>
            <p:cNvSpPr/>
            <p:nvPr/>
          </p:nvSpPr>
          <p:spPr>
            <a:xfrm>
              <a:off x="-1188337" y="-384508"/>
              <a:ext cx="2921" cy="1117"/>
            </a:xfrm>
            <a:custGeom>
              <a:avLst/>
              <a:gdLst>
                <a:gd name="connsiteX0" fmla="*/ 1316 w 2921"/>
                <a:gd name="connsiteY0" fmla="*/ -479 h 1117"/>
                <a:gd name="connsiteX1" fmla="*/ -1606 w 2921"/>
                <a:gd name="connsiteY1" fmla="*/ -1517 h 1117"/>
                <a:gd name="connsiteX2" fmla="*/ 1316 w 2921"/>
                <a:gd name="connsiteY2" fmla="*/ -479 h 1117"/>
              </a:gdLst>
              <a:ahLst/>
              <a:cxnLst>
                <a:cxn ang="0">
                  <a:pos x="connsiteX0" y="connsiteY0"/>
                </a:cxn>
                <a:cxn ang="0">
                  <a:pos x="connsiteX1" y="connsiteY1"/>
                </a:cxn>
                <a:cxn ang="0">
                  <a:pos x="connsiteX2" y="connsiteY2"/>
                </a:cxn>
              </a:cxnLst>
              <a:rect l="l" t="t" r="r" b="b"/>
              <a:pathLst>
                <a:path w="2921" h="1117">
                  <a:moveTo>
                    <a:pt x="1316" y="-479"/>
                  </a:moveTo>
                  <a:cubicBezTo>
                    <a:pt x="226" y="-351"/>
                    <a:pt x="-850" y="-736"/>
                    <a:pt x="-1606" y="-1517"/>
                  </a:cubicBezTo>
                  <a:cubicBezTo>
                    <a:pt x="-491" y="-1568"/>
                    <a:pt x="675" y="-1838"/>
                    <a:pt x="1316" y="-479"/>
                  </a:cubicBezTo>
                  <a:close/>
                </a:path>
              </a:pathLst>
            </a:custGeom>
            <a:solidFill>
              <a:srgbClr val="020202"/>
            </a:solidFill>
            <a:ln w="1280" cap="flat">
              <a:noFill/>
              <a:prstDash val="solid"/>
              <a:miter/>
            </a:ln>
          </p:spPr>
          <p:txBody>
            <a:bodyPr rtlCol="0" anchor="ctr"/>
            <a:lstStyle/>
            <a:p>
              <a:endParaRPr lang="es-CO"/>
            </a:p>
          </p:txBody>
        </p:sp>
        <p:sp>
          <p:nvSpPr>
            <p:cNvPr id="334" name="Freeform: Shape 333">
              <a:extLst>
                <a:ext uri="{FF2B5EF4-FFF2-40B4-BE49-F238E27FC236}">
                  <a16:creationId xmlns:a16="http://schemas.microsoft.com/office/drawing/2014/main" id="{C4C8D304-3311-0B61-1C3B-4AFBCF0A9385}"/>
                </a:ext>
              </a:extLst>
            </p:cNvPr>
            <p:cNvSpPr/>
            <p:nvPr/>
          </p:nvSpPr>
          <p:spPr>
            <a:xfrm>
              <a:off x="-1171285" y="-377856"/>
              <a:ext cx="2024" cy="1005"/>
            </a:xfrm>
            <a:custGeom>
              <a:avLst/>
              <a:gdLst>
                <a:gd name="connsiteX0" fmla="*/ 419 w 2024"/>
                <a:gd name="connsiteY0" fmla="*/ -585 h 1005"/>
                <a:gd name="connsiteX1" fmla="*/ -1606 w 2024"/>
                <a:gd name="connsiteY1" fmla="*/ -1508 h 1005"/>
                <a:gd name="connsiteX2" fmla="*/ 419 w 2024"/>
                <a:gd name="connsiteY2" fmla="*/ -585 h 1005"/>
              </a:gdLst>
              <a:ahLst/>
              <a:cxnLst>
                <a:cxn ang="0">
                  <a:pos x="connsiteX0" y="connsiteY0"/>
                </a:cxn>
                <a:cxn ang="0">
                  <a:pos x="connsiteX1" y="connsiteY1"/>
                </a:cxn>
                <a:cxn ang="0">
                  <a:pos x="connsiteX2" y="connsiteY2"/>
                </a:cxn>
              </a:cxnLst>
              <a:rect l="l" t="t" r="r" b="b"/>
              <a:pathLst>
                <a:path w="2024" h="1005">
                  <a:moveTo>
                    <a:pt x="419" y="-585"/>
                  </a:moveTo>
                  <a:cubicBezTo>
                    <a:pt x="-376" y="-483"/>
                    <a:pt x="-1170" y="-841"/>
                    <a:pt x="-1606" y="-1508"/>
                  </a:cubicBezTo>
                  <a:cubicBezTo>
                    <a:pt x="-799" y="-1738"/>
                    <a:pt x="60" y="-1341"/>
                    <a:pt x="419" y="-585"/>
                  </a:cubicBezTo>
                  <a:close/>
                </a:path>
              </a:pathLst>
            </a:custGeom>
            <a:solidFill>
              <a:srgbClr val="020202"/>
            </a:solidFill>
            <a:ln w="1280" cap="flat">
              <a:noFill/>
              <a:prstDash val="solid"/>
              <a:miter/>
            </a:ln>
          </p:spPr>
          <p:txBody>
            <a:bodyPr rtlCol="0" anchor="ctr"/>
            <a:lstStyle/>
            <a:p>
              <a:endParaRPr lang="es-CO"/>
            </a:p>
          </p:txBody>
        </p:sp>
        <p:sp>
          <p:nvSpPr>
            <p:cNvPr id="335" name="Freeform: Shape 334">
              <a:extLst>
                <a:ext uri="{FF2B5EF4-FFF2-40B4-BE49-F238E27FC236}">
                  <a16:creationId xmlns:a16="http://schemas.microsoft.com/office/drawing/2014/main" id="{F3313266-CF79-CE4A-2BA1-E256A3B975E2}"/>
                </a:ext>
              </a:extLst>
            </p:cNvPr>
            <p:cNvSpPr/>
            <p:nvPr/>
          </p:nvSpPr>
          <p:spPr>
            <a:xfrm>
              <a:off x="-1169312" y="-376924"/>
              <a:ext cx="1973" cy="953"/>
            </a:xfrm>
            <a:custGeom>
              <a:avLst/>
              <a:gdLst>
                <a:gd name="connsiteX0" fmla="*/ 368 w 1973"/>
                <a:gd name="connsiteY0" fmla="*/ -633 h 953"/>
                <a:gd name="connsiteX1" fmla="*/ -1606 w 1973"/>
                <a:gd name="connsiteY1" fmla="*/ -1543 h 953"/>
                <a:gd name="connsiteX2" fmla="*/ 368 w 1973"/>
                <a:gd name="connsiteY2" fmla="*/ -633 h 953"/>
              </a:gdLst>
              <a:ahLst/>
              <a:cxnLst>
                <a:cxn ang="0">
                  <a:pos x="connsiteX0" y="connsiteY0"/>
                </a:cxn>
                <a:cxn ang="0">
                  <a:pos x="connsiteX1" y="connsiteY1"/>
                </a:cxn>
                <a:cxn ang="0">
                  <a:pos x="connsiteX2" y="connsiteY2"/>
                </a:cxn>
              </a:cxnLst>
              <a:rect l="l" t="t" r="r" b="b"/>
              <a:pathLst>
                <a:path w="1973" h="953">
                  <a:moveTo>
                    <a:pt x="368" y="-633"/>
                  </a:moveTo>
                  <a:cubicBezTo>
                    <a:pt x="-414" y="-543"/>
                    <a:pt x="-1170" y="-902"/>
                    <a:pt x="-1606" y="-1543"/>
                  </a:cubicBezTo>
                  <a:cubicBezTo>
                    <a:pt x="-824" y="-1683"/>
                    <a:pt x="-30" y="-1325"/>
                    <a:pt x="368" y="-633"/>
                  </a:cubicBezTo>
                  <a:close/>
                </a:path>
              </a:pathLst>
            </a:custGeom>
            <a:solidFill>
              <a:srgbClr val="020202"/>
            </a:solidFill>
            <a:ln w="1280" cap="flat">
              <a:noFill/>
              <a:prstDash val="solid"/>
              <a:miter/>
            </a:ln>
          </p:spPr>
          <p:txBody>
            <a:bodyPr rtlCol="0" anchor="ctr"/>
            <a:lstStyle/>
            <a:p>
              <a:endParaRPr lang="es-CO"/>
            </a:p>
          </p:txBody>
        </p:sp>
        <p:sp>
          <p:nvSpPr>
            <p:cNvPr id="336" name="Freeform: Shape 335">
              <a:extLst>
                <a:ext uri="{FF2B5EF4-FFF2-40B4-BE49-F238E27FC236}">
                  <a16:creationId xmlns:a16="http://schemas.microsoft.com/office/drawing/2014/main" id="{148C9BDC-6B56-CDCF-27B4-59857E93B869}"/>
                </a:ext>
              </a:extLst>
            </p:cNvPr>
            <p:cNvSpPr/>
            <p:nvPr/>
          </p:nvSpPr>
          <p:spPr>
            <a:xfrm>
              <a:off x="-1162765" y="-373989"/>
              <a:ext cx="1985" cy="1076"/>
            </a:xfrm>
            <a:custGeom>
              <a:avLst/>
              <a:gdLst>
                <a:gd name="connsiteX0" fmla="*/ 380 w 1985"/>
                <a:gd name="connsiteY0" fmla="*/ -506 h 1076"/>
                <a:gd name="connsiteX1" fmla="*/ -1606 w 1985"/>
                <a:gd name="connsiteY1" fmla="*/ -1531 h 1076"/>
                <a:gd name="connsiteX2" fmla="*/ 380 w 1985"/>
                <a:gd name="connsiteY2" fmla="*/ -506 h 1076"/>
              </a:gdLst>
              <a:ahLst/>
              <a:cxnLst>
                <a:cxn ang="0">
                  <a:pos x="connsiteX0" y="connsiteY0"/>
                </a:cxn>
                <a:cxn ang="0">
                  <a:pos x="connsiteX1" y="connsiteY1"/>
                </a:cxn>
                <a:cxn ang="0">
                  <a:pos x="connsiteX2" y="connsiteY2"/>
                </a:cxn>
              </a:cxnLst>
              <a:rect l="l" t="t" r="r" b="b"/>
              <a:pathLst>
                <a:path w="1985" h="1076">
                  <a:moveTo>
                    <a:pt x="380" y="-506"/>
                  </a:moveTo>
                  <a:cubicBezTo>
                    <a:pt x="-427" y="-429"/>
                    <a:pt x="-1195" y="-826"/>
                    <a:pt x="-1606" y="-1531"/>
                  </a:cubicBezTo>
                  <a:cubicBezTo>
                    <a:pt x="-709" y="-1659"/>
                    <a:pt x="73" y="-1543"/>
                    <a:pt x="380" y="-506"/>
                  </a:cubicBezTo>
                  <a:close/>
                </a:path>
              </a:pathLst>
            </a:custGeom>
            <a:solidFill>
              <a:srgbClr val="020202"/>
            </a:solidFill>
            <a:ln w="1280" cap="flat">
              <a:noFill/>
              <a:prstDash val="solid"/>
              <a:miter/>
            </a:ln>
          </p:spPr>
          <p:txBody>
            <a:bodyPr rtlCol="0" anchor="ctr"/>
            <a:lstStyle/>
            <a:p>
              <a:endParaRPr lang="es-CO"/>
            </a:p>
          </p:txBody>
        </p:sp>
        <p:sp>
          <p:nvSpPr>
            <p:cNvPr id="337" name="Freeform: Shape 336">
              <a:extLst>
                <a:ext uri="{FF2B5EF4-FFF2-40B4-BE49-F238E27FC236}">
                  <a16:creationId xmlns:a16="http://schemas.microsoft.com/office/drawing/2014/main" id="{3BDC8D30-8374-343C-153B-37DBBD150D7D}"/>
                </a:ext>
              </a:extLst>
            </p:cNvPr>
            <p:cNvSpPr/>
            <p:nvPr/>
          </p:nvSpPr>
          <p:spPr>
            <a:xfrm>
              <a:off x="-1152209" y="-368375"/>
              <a:ext cx="1921" cy="1041"/>
            </a:xfrm>
            <a:custGeom>
              <a:avLst/>
              <a:gdLst>
                <a:gd name="connsiteX0" fmla="*/ 316 w 1921"/>
                <a:gd name="connsiteY0" fmla="*/ -534 h 1041"/>
                <a:gd name="connsiteX1" fmla="*/ -1606 w 1921"/>
                <a:gd name="connsiteY1" fmla="*/ -1572 h 1041"/>
                <a:gd name="connsiteX2" fmla="*/ 316 w 1921"/>
                <a:gd name="connsiteY2" fmla="*/ -534 h 1041"/>
              </a:gdLst>
              <a:ahLst/>
              <a:cxnLst>
                <a:cxn ang="0">
                  <a:pos x="connsiteX0" y="connsiteY0"/>
                </a:cxn>
                <a:cxn ang="0">
                  <a:pos x="connsiteX1" y="connsiteY1"/>
                </a:cxn>
                <a:cxn ang="0">
                  <a:pos x="connsiteX2" y="connsiteY2"/>
                </a:cxn>
              </a:cxnLst>
              <a:rect l="l" t="t" r="r" b="b"/>
              <a:pathLst>
                <a:path w="1921" h="1041">
                  <a:moveTo>
                    <a:pt x="316" y="-534"/>
                  </a:moveTo>
                  <a:cubicBezTo>
                    <a:pt x="-465" y="-496"/>
                    <a:pt x="-1208" y="-893"/>
                    <a:pt x="-1606" y="-1572"/>
                  </a:cubicBezTo>
                  <a:cubicBezTo>
                    <a:pt x="-773" y="-1585"/>
                    <a:pt x="-30" y="-1444"/>
                    <a:pt x="316" y="-534"/>
                  </a:cubicBezTo>
                  <a:close/>
                </a:path>
              </a:pathLst>
            </a:custGeom>
            <a:solidFill>
              <a:srgbClr val="020202"/>
            </a:solidFill>
            <a:ln w="1280" cap="flat">
              <a:noFill/>
              <a:prstDash val="solid"/>
              <a:miter/>
            </a:ln>
          </p:spPr>
          <p:txBody>
            <a:bodyPr rtlCol="0" anchor="ctr"/>
            <a:lstStyle/>
            <a:p>
              <a:endParaRPr lang="es-CO"/>
            </a:p>
          </p:txBody>
        </p:sp>
        <p:sp>
          <p:nvSpPr>
            <p:cNvPr id="338" name="Freeform: Shape 337">
              <a:extLst>
                <a:ext uri="{FF2B5EF4-FFF2-40B4-BE49-F238E27FC236}">
                  <a16:creationId xmlns:a16="http://schemas.microsoft.com/office/drawing/2014/main" id="{5D31888A-B132-DF10-F2D2-792EE487A6CD}"/>
                </a:ext>
              </a:extLst>
            </p:cNvPr>
            <p:cNvSpPr/>
            <p:nvPr/>
          </p:nvSpPr>
          <p:spPr>
            <a:xfrm>
              <a:off x="-1150364" y="-367393"/>
              <a:ext cx="1934" cy="1082"/>
            </a:xfrm>
            <a:custGeom>
              <a:avLst/>
              <a:gdLst>
                <a:gd name="connsiteX0" fmla="*/ 329 w 1934"/>
                <a:gd name="connsiteY0" fmla="*/ -492 h 1082"/>
                <a:gd name="connsiteX1" fmla="*/ -1606 w 1934"/>
                <a:gd name="connsiteY1" fmla="*/ -1568 h 1082"/>
                <a:gd name="connsiteX2" fmla="*/ 329 w 1934"/>
                <a:gd name="connsiteY2" fmla="*/ -492 h 1082"/>
              </a:gdLst>
              <a:ahLst/>
              <a:cxnLst>
                <a:cxn ang="0">
                  <a:pos x="connsiteX0" y="connsiteY0"/>
                </a:cxn>
                <a:cxn ang="0">
                  <a:pos x="connsiteX1" y="connsiteY1"/>
                </a:cxn>
                <a:cxn ang="0">
                  <a:pos x="connsiteX2" y="connsiteY2"/>
                </a:cxn>
              </a:cxnLst>
              <a:rect l="l" t="t" r="r" b="b"/>
              <a:pathLst>
                <a:path w="1934" h="1082">
                  <a:moveTo>
                    <a:pt x="329" y="-492"/>
                  </a:moveTo>
                  <a:cubicBezTo>
                    <a:pt x="-465" y="-466"/>
                    <a:pt x="-1209" y="-876"/>
                    <a:pt x="-1606" y="-1568"/>
                  </a:cubicBezTo>
                  <a:cubicBezTo>
                    <a:pt x="-734" y="-1607"/>
                    <a:pt x="34" y="-1427"/>
                    <a:pt x="329" y="-492"/>
                  </a:cubicBezTo>
                  <a:close/>
                </a:path>
              </a:pathLst>
            </a:custGeom>
            <a:solidFill>
              <a:srgbClr val="020202"/>
            </a:solidFill>
            <a:ln w="1280" cap="flat">
              <a:noFill/>
              <a:prstDash val="solid"/>
              <a:miter/>
            </a:ln>
          </p:spPr>
          <p:txBody>
            <a:bodyPr rtlCol="0" anchor="ctr"/>
            <a:lstStyle/>
            <a:p>
              <a:endParaRPr lang="es-CO"/>
            </a:p>
          </p:txBody>
        </p:sp>
        <p:sp>
          <p:nvSpPr>
            <p:cNvPr id="339" name="Freeform: Shape 338">
              <a:extLst>
                <a:ext uri="{FF2B5EF4-FFF2-40B4-BE49-F238E27FC236}">
                  <a16:creationId xmlns:a16="http://schemas.microsoft.com/office/drawing/2014/main" id="{B57104E3-B15C-22A3-4A04-8ED09D0AE26A}"/>
                </a:ext>
              </a:extLst>
            </p:cNvPr>
            <p:cNvSpPr/>
            <p:nvPr/>
          </p:nvSpPr>
          <p:spPr>
            <a:xfrm>
              <a:off x="-1143702" y="-363614"/>
              <a:ext cx="1934" cy="1047"/>
            </a:xfrm>
            <a:custGeom>
              <a:avLst/>
              <a:gdLst>
                <a:gd name="connsiteX0" fmla="*/ 329 w 1934"/>
                <a:gd name="connsiteY0" fmla="*/ -530 h 1047"/>
                <a:gd name="connsiteX1" fmla="*/ -1606 w 1934"/>
                <a:gd name="connsiteY1" fmla="*/ -1567 h 1047"/>
                <a:gd name="connsiteX2" fmla="*/ 329 w 1934"/>
                <a:gd name="connsiteY2" fmla="*/ -530 h 1047"/>
              </a:gdLst>
              <a:ahLst/>
              <a:cxnLst>
                <a:cxn ang="0">
                  <a:pos x="connsiteX0" y="connsiteY0"/>
                </a:cxn>
                <a:cxn ang="0">
                  <a:pos x="connsiteX1" y="connsiteY1"/>
                </a:cxn>
                <a:cxn ang="0">
                  <a:pos x="connsiteX2" y="connsiteY2"/>
                </a:cxn>
              </a:cxnLst>
              <a:rect l="l" t="t" r="r" b="b"/>
              <a:pathLst>
                <a:path w="1934" h="1047">
                  <a:moveTo>
                    <a:pt x="329" y="-530"/>
                  </a:moveTo>
                  <a:cubicBezTo>
                    <a:pt x="-465" y="-478"/>
                    <a:pt x="-1208" y="-888"/>
                    <a:pt x="-1606" y="-1567"/>
                  </a:cubicBezTo>
                  <a:cubicBezTo>
                    <a:pt x="-747" y="-1606"/>
                    <a:pt x="9" y="-1465"/>
                    <a:pt x="329" y="-530"/>
                  </a:cubicBezTo>
                  <a:close/>
                </a:path>
              </a:pathLst>
            </a:custGeom>
            <a:solidFill>
              <a:srgbClr val="020202"/>
            </a:solidFill>
            <a:ln w="1280" cap="flat">
              <a:noFill/>
              <a:prstDash val="solid"/>
              <a:miter/>
            </a:ln>
          </p:spPr>
          <p:txBody>
            <a:bodyPr rtlCol="0" anchor="ctr"/>
            <a:lstStyle/>
            <a:p>
              <a:endParaRPr lang="es-CO"/>
            </a:p>
          </p:txBody>
        </p:sp>
        <p:sp>
          <p:nvSpPr>
            <p:cNvPr id="340" name="Freeform: Shape 339">
              <a:extLst>
                <a:ext uri="{FF2B5EF4-FFF2-40B4-BE49-F238E27FC236}">
                  <a16:creationId xmlns:a16="http://schemas.microsoft.com/office/drawing/2014/main" id="{21D297C5-B0FE-94BD-85EF-2D3A13D37A6C}"/>
                </a:ext>
              </a:extLst>
            </p:cNvPr>
            <p:cNvSpPr/>
            <p:nvPr/>
          </p:nvSpPr>
          <p:spPr>
            <a:xfrm>
              <a:off x="-1141883" y="-362636"/>
              <a:ext cx="1947" cy="1079"/>
            </a:xfrm>
            <a:custGeom>
              <a:avLst/>
              <a:gdLst>
                <a:gd name="connsiteX0" fmla="*/ 342 w 1947"/>
                <a:gd name="connsiteY0" fmla="*/ -496 h 1079"/>
                <a:gd name="connsiteX1" fmla="*/ -1606 w 1947"/>
                <a:gd name="connsiteY1" fmla="*/ -1559 h 1079"/>
                <a:gd name="connsiteX2" fmla="*/ 342 w 1947"/>
                <a:gd name="connsiteY2" fmla="*/ -496 h 1079"/>
              </a:gdLst>
              <a:ahLst/>
              <a:cxnLst>
                <a:cxn ang="0">
                  <a:pos x="connsiteX0" y="connsiteY0"/>
                </a:cxn>
                <a:cxn ang="0">
                  <a:pos x="connsiteX1" y="connsiteY1"/>
                </a:cxn>
                <a:cxn ang="0">
                  <a:pos x="connsiteX2" y="connsiteY2"/>
                </a:cxn>
              </a:cxnLst>
              <a:rect l="l" t="t" r="r" b="b"/>
              <a:pathLst>
                <a:path w="1947" h="1079">
                  <a:moveTo>
                    <a:pt x="342" y="-496"/>
                  </a:moveTo>
                  <a:cubicBezTo>
                    <a:pt x="-453" y="-457"/>
                    <a:pt x="-1208" y="-867"/>
                    <a:pt x="-1606" y="-1559"/>
                  </a:cubicBezTo>
                  <a:cubicBezTo>
                    <a:pt x="-683" y="-1623"/>
                    <a:pt x="86" y="-1495"/>
                    <a:pt x="342" y="-496"/>
                  </a:cubicBezTo>
                  <a:close/>
                </a:path>
              </a:pathLst>
            </a:custGeom>
            <a:solidFill>
              <a:srgbClr val="020202"/>
            </a:solidFill>
            <a:ln w="1280" cap="flat">
              <a:noFill/>
              <a:prstDash val="solid"/>
              <a:miter/>
            </a:ln>
          </p:spPr>
          <p:txBody>
            <a:bodyPr rtlCol="0" anchor="ctr"/>
            <a:lstStyle/>
            <a:p>
              <a:endParaRPr lang="es-CO"/>
            </a:p>
          </p:txBody>
        </p:sp>
        <p:sp>
          <p:nvSpPr>
            <p:cNvPr id="341" name="Freeform: Shape 340">
              <a:extLst>
                <a:ext uri="{FF2B5EF4-FFF2-40B4-BE49-F238E27FC236}">
                  <a16:creationId xmlns:a16="http://schemas.microsoft.com/office/drawing/2014/main" id="{85F7846D-7CFF-D8DF-4EC4-399800E92DBB}"/>
                </a:ext>
              </a:extLst>
            </p:cNvPr>
            <p:cNvSpPr/>
            <p:nvPr/>
          </p:nvSpPr>
          <p:spPr>
            <a:xfrm>
              <a:off x="-1136053" y="-358907"/>
              <a:ext cx="1857" cy="1140"/>
            </a:xfrm>
            <a:custGeom>
              <a:avLst/>
              <a:gdLst>
                <a:gd name="connsiteX0" fmla="*/ 252 w 1857"/>
                <a:gd name="connsiteY0" fmla="*/ -433 h 1140"/>
                <a:gd name="connsiteX1" fmla="*/ -1606 w 1857"/>
                <a:gd name="connsiteY1" fmla="*/ -1573 h 1140"/>
                <a:gd name="connsiteX2" fmla="*/ 252 w 1857"/>
                <a:gd name="connsiteY2" fmla="*/ -433 h 1140"/>
              </a:gdLst>
              <a:ahLst/>
              <a:cxnLst>
                <a:cxn ang="0">
                  <a:pos x="connsiteX0" y="connsiteY0"/>
                </a:cxn>
                <a:cxn ang="0">
                  <a:pos x="connsiteX1" y="connsiteY1"/>
                </a:cxn>
                <a:cxn ang="0">
                  <a:pos x="connsiteX2" y="connsiteY2"/>
                </a:cxn>
              </a:cxnLst>
              <a:rect l="l" t="t" r="r" b="b"/>
              <a:pathLst>
                <a:path w="1857" h="1140">
                  <a:moveTo>
                    <a:pt x="252" y="-433"/>
                  </a:moveTo>
                  <a:cubicBezTo>
                    <a:pt x="-529" y="-433"/>
                    <a:pt x="-1247" y="-881"/>
                    <a:pt x="-1606" y="-1573"/>
                  </a:cubicBezTo>
                  <a:cubicBezTo>
                    <a:pt x="-760" y="-1560"/>
                    <a:pt x="-4" y="-1393"/>
                    <a:pt x="252" y="-433"/>
                  </a:cubicBezTo>
                  <a:close/>
                </a:path>
              </a:pathLst>
            </a:custGeom>
            <a:solidFill>
              <a:srgbClr val="020202"/>
            </a:solidFill>
            <a:ln w="1280" cap="flat">
              <a:noFill/>
              <a:prstDash val="solid"/>
              <a:miter/>
            </a:ln>
          </p:spPr>
          <p:txBody>
            <a:bodyPr rtlCol="0" anchor="ctr"/>
            <a:lstStyle/>
            <a:p>
              <a:endParaRPr lang="es-CO"/>
            </a:p>
          </p:txBody>
        </p:sp>
        <p:sp>
          <p:nvSpPr>
            <p:cNvPr id="342" name="Freeform: Shape 341">
              <a:extLst>
                <a:ext uri="{FF2B5EF4-FFF2-40B4-BE49-F238E27FC236}">
                  <a16:creationId xmlns:a16="http://schemas.microsoft.com/office/drawing/2014/main" id="{C434E670-6CBB-6D43-7CCF-D358E880A498}"/>
                </a:ext>
              </a:extLst>
            </p:cNvPr>
            <p:cNvSpPr/>
            <p:nvPr/>
          </p:nvSpPr>
          <p:spPr>
            <a:xfrm>
              <a:off x="-1109483" y="-338947"/>
              <a:ext cx="1831" cy="1166"/>
            </a:xfrm>
            <a:custGeom>
              <a:avLst/>
              <a:gdLst>
                <a:gd name="connsiteX0" fmla="*/ 226 w 1831"/>
                <a:gd name="connsiteY0" fmla="*/ -406 h 1166"/>
                <a:gd name="connsiteX1" fmla="*/ -1606 w 1831"/>
                <a:gd name="connsiteY1" fmla="*/ -1572 h 1166"/>
                <a:gd name="connsiteX2" fmla="*/ 226 w 1831"/>
                <a:gd name="connsiteY2" fmla="*/ -406 h 1166"/>
              </a:gdLst>
              <a:ahLst/>
              <a:cxnLst>
                <a:cxn ang="0">
                  <a:pos x="connsiteX0" y="connsiteY0"/>
                </a:cxn>
                <a:cxn ang="0">
                  <a:pos x="connsiteX1" y="connsiteY1"/>
                </a:cxn>
                <a:cxn ang="0">
                  <a:pos x="connsiteX2" y="connsiteY2"/>
                </a:cxn>
              </a:cxnLst>
              <a:rect l="l" t="t" r="r" b="b"/>
              <a:pathLst>
                <a:path w="1831" h="1166">
                  <a:moveTo>
                    <a:pt x="226" y="-406"/>
                  </a:moveTo>
                  <a:cubicBezTo>
                    <a:pt x="-555" y="-432"/>
                    <a:pt x="-1260" y="-880"/>
                    <a:pt x="-1606" y="-1572"/>
                  </a:cubicBezTo>
                  <a:cubicBezTo>
                    <a:pt x="-760" y="-1585"/>
                    <a:pt x="-30" y="-1418"/>
                    <a:pt x="226" y="-406"/>
                  </a:cubicBezTo>
                  <a:close/>
                </a:path>
              </a:pathLst>
            </a:custGeom>
            <a:solidFill>
              <a:srgbClr val="020202"/>
            </a:solidFill>
            <a:ln w="1280" cap="flat">
              <a:noFill/>
              <a:prstDash val="solid"/>
              <a:miter/>
            </a:ln>
          </p:spPr>
          <p:txBody>
            <a:bodyPr rtlCol="0" anchor="ctr"/>
            <a:lstStyle/>
            <a:p>
              <a:endParaRPr lang="es-CO"/>
            </a:p>
          </p:txBody>
        </p:sp>
        <p:sp>
          <p:nvSpPr>
            <p:cNvPr id="343" name="Freeform: Shape 342">
              <a:extLst>
                <a:ext uri="{FF2B5EF4-FFF2-40B4-BE49-F238E27FC236}">
                  <a16:creationId xmlns:a16="http://schemas.microsoft.com/office/drawing/2014/main" id="{02A3CB52-1DFA-5157-5F68-9F69C1C1FF65}"/>
                </a:ext>
              </a:extLst>
            </p:cNvPr>
            <p:cNvSpPr/>
            <p:nvPr/>
          </p:nvSpPr>
          <p:spPr>
            <a:xfrm>
              <a:off x="-1057340" y="-285805"/>
              <a:ext cx="935" cy="1101"/>
            </a:xfrm>
            <a:custGeom>
              <a:avLst/>
              <a:gdLst>
                <a:gd name="connsiteX0" fmla="*/ -670 w 935"/>
                <a:gd name="connsiteY0" fmla="*/ -471 h 1101"/>
                <a:gd name="connsiteX1" fmla="*/ -1606 w 935"/>
                <a:gd name="connsiteY1" fmla="*/ -1573 h 1101"/>
                <a:gd name="connsiteX2" fmla="*/ -670 w 935"/>
                <a:gd name="connsiteY2" fmla="*/ -471 h 1101"/>
              </a:gdLst>
              <a:ahLst/>
              <a:cxnLst>
                <a:cxn ang="0">
                  <a:pos x="connsiteX0" y="connsiteY0"/>
                </a:cxn>
                <a:cxn ang="0">
                  <a:pos x="connsiteX1" y="connsiteY1"/>
                </a:cxn>
                <a:cxn ang="0">
                  <a:pos x="connsiteX2" y="connsiteY2"/>
                </a:cxn>
              </a:cxnLst>
              <a:rect l="l" t="t" r="r" b="b"/>
              <a:pathLst>
                <a:path w="935" h="1101">
                  <a:moveTo>
                    <a:pt x="-670" y="-471"/>
                  </a:moveTo>
                  <a:cubicBezTo>
                    <a:pt x="-1183" y="-612"/>
                    <a:pt x="-1554" y="-1048"/>
                    <a:pt x="-1606" y="-1573"/>
                  </a:cubicBezTo>
                  <a:cubicBezTo>
                    <a:pt x="-1093" y="-1432"/>
                    <a:pt x="-722" y="-996"/>
                    <a:pt x="-670" y="-471"/>
                  </a:cubicBezTo>
                  <a:close/>
                </a:path>
              </a:pathLst>
            </a:custGeom>
            <a:solidFill>
              <a:srgbClr val="020202"/>
            </a:solidFill>
            <a:ln w="1280" cap="flat">
              <a:noFill/>
              <a:prstDash val="solid"/>
              <a:miter/>
            </a:ln>
          </p:spPr>
          <p:txBody>
            <a:bodyPr rtlCol="0" anchor="ctr"/>
            <a:lstStyle/>
            <a:p>
              <a:endParaRPr lang="es-CO"/>
            </a:p>
          </p:txBody>
        </p:sp>
        <p:sp>
          <p:nvSpPr>
            <p:cNvPr id="344" name="Freeform: Shape 343">
              <a:extLst>
                <a:ext uri="{FF2B5EF4-FFF2-40B4-BE49-F238E27FC236}">
                  <a16:creationId xmlns:a16="http://schemas.microsoft.com/office/drawing/2014/main" id="{F8C97252-223C-2EB2-EDC5-8291049BB33F}"/>
                </a:ext>
              </a:extLst>
            </p:cNvPr>
            <p:cNvSpPr/>
            <p:nvPr/>
          </p:nvSpPr>
          <p:spPr>
            <a:xfrm>
              <a:off x="-1062157" y="-291454"/>
              <a:ext cx="999" cy="1076"/>
            </a:xfrm>
            <a:custGeom>
              <a:avLst/>
              <a:gdLst>
                <a:gd name="connsiteX0" fmla="*/ -606 w 999"/>
                <a:gd name="connsiteY0" fmla="*/ -497 h 1076"/>
                <a:gd name="connsiteX1" fmla="*/ -1606 w 999"/>
                <a:gd name="connsiteY1" fmla="*/ -1573 h 1076"/>
                <a:gd name="connsiteX2" fmla="*/ -606 w 999"/>
                <a:gd name="connsiteY2" fmla="*/ -497 h 1076"/>
              </a:gdLst>
              <a:ahLst/>
              <a:cxnLst>
                <a:cxn ang="0">
                  <a:pos x="connsiteX0" y="connsiteY0"/>
                </a:cxn>
                <a:cxn ang="0">
                  <a:pos x="connsiteX1" y="connsiteY1"/>
                </a:cxn>
                <a:cxn ang="0">
                  <a:pos x="connsiteX2" y="connsiteY2"/>
                </a:cxn>
              </a:cxnLst>
              <a:rect l="l" t="t" r="r" b="b"/>
              <a:pathLst>
                <a:path w="999" h="1076">
                  <a:moveTo>
                    <a:pt x="-606" y="-497"/>
                  </a:moveTo>
                  <a:cubicBezTo>
                    <a:pt x="-1131" y="-612"/>
                    <a:pt x="-1529" y="-1035"/>
                    <a:pt x="-1606" y="-1573"/>
                  </a:cubicBezTo>
                  <a:cubicBezTo>
                    <a:pt x="-1080" y="-1458"/>
                    <a:pt x="-683" y="-1035"/>
                    <a:pt x="-606" y="-497"/>
                  </a:cubicBezTo>
                  <a:close/>
                </a:path>
              </a:pathLst>
            </a:custGeom>
            <a:solidFill>
              <a:srgbClr val="020202"/>
            </a:solidFill>
            <a:ln w="1280" cap="flat">
              <a:noFill/>
              <a:prstDash val="solid"/>
              <a:miter/>
            </a:ln>
          </p:spPr>
          <p:txBody>
            <a:bodyPr rtlCol="0" anchor="ctr"/>
            <a:lstStyle/>
            <a:p>
              <a:endParaRPr lang="es-CO"/>
            </a:p>
          </p:txBody>
        </p:sp>
        <p:sp>
          <p:nvSpPr>
            <p:cNvPr id="345" name="Freeform: Shape 344">
              <a:extLst>
                <a:ext uri="{FF2B5EF4-FFF2-40B4-BE49-F238E27FC236}">
                  <a16:creationId xmlns:a16="http://schemas.microsoft.com/office/drawing/2014/main" id="{94D5E319-5350-CF74-9B49-B3BBBFFCFCDE}"/>
                </a:ext>
              </a:extLst>
            </p:cNvPr>
            <p:cNvSpPr/>
            <p:nvPr/>
          </p:nvSpPr>
          <p:spPr>
            <a:xfrm>
              <a:off x="-1063054" y="-292441"/>
              <a:ext cx="986" cy="1063"/>
            </a:xfrm>
            <a:custGeom>
              <a:avLst/>
              <a:gdLst>
                <a:gd name="connsiteX0" fmla="*/ -619 w 986"/>
                <a:gd name="connsiteY0" fmla="*/ -510 h 1063"/>
                <a:gd name="connsiteX1" fmla="*/ -1606 w 986"/>
                <a:gd name="connsiteY1" fmla="*/ -1573 h 1063"/>
                <a:gd name="connsiteX2" fmla="*/ -619 w 986"/>
                <a:gd name="connsiteY2" fmla="*/ -510 h 1063"/>
              </a:gdLst>
              <a:ahLst/>
              <a:cxnLst>
                <a:cxn ang="0">
                  <a:pos x="connsiteX0" y="connsiteY0"/>
                </a:cxn>
                <a:cxn ang="0">
                  <a:pos x="connsiteX1" y="connsiteY1"/>
                </a:cxn>
                <a:cxn ang="0">
                  <a:pos x="connsiteX2" y="connsiteY2"/>
                </a:cxn>
              </a:cxnLst>
              <a:rect l="l" t="t" r="r" b="b"/>
              <a:pathLst>
                <a:path w="986" h="1063">
                  <a:moveTo>
                    <a:pt x="-619" y="-510"/>
                  </a:moveTo>
                  <a:cubicBezTo>
                    <a:pt x="-1144" y="-599"/>
                    <a:pt x="-1554" y="-1035"/>
                    <a:pt x="-1606" y="-1573"/>
                  </a:cubicBezTo>
                  <a:cubicBezTo>
                    <a:pt x="-1106" y="-1432"/>
                    <a:pt x="-722" y="-1022"/>
                    <a:pt x="-619" y="-510"/>
                  </a:cubicBezTo>
                  <a:close/>
                </a:path>
              </a:pathLst>
            </a:custGeom>
            <a:solidFill>
              <a:srgbClr val="020202"/>
            </a:solidFill>
            <a:ln w="1280" cap="flat">
              <a:noFill/>
              <a:prstDash val="solid"/>
              <a:miter/>
            </a:ln>
          </p:spPr>
          <p:txBody>
            <a:bodyPr rtlCol="0" anchor="ctr"/>
            <a:lstStyle/>
            <a:p>
              <a:endParaRPr lang="es-CO"/>
            </a:p>
          </p:txBody>
        </p:sp>
        <p:sp>
          <p:nvSpPr>
            <p:cNvPr id="346" name="Freeform: Shape 345">
              <a:extLst>
                <a:ext uri="{FF2B5EF4-FFF2-40B4-BE49-F238E27FC236}">
                  <a16:creationId xmlns:a16="http://schemas.microsoft.com/office/drawing/2014/main" id="{BE91340C-B58C-2EC9-BA23-BFAEC9C0B426}"/>
                </a:ext>
              </a:extLst>
            </p:cNvPr>
            <p:cNvSpPr/>
            <p:nvPr/>
          </p:nvSpPr>
          <p:spPr>
            <a:xfrm>
              <a:off x="-1063951" y="-293415"/>
              <a:ext cx="960" cy="1037"/>
            </a:xfrm>
            <a:custGeom>
              <a:avLst/>
              <a:gdLst>
                <a:gd name="connsiteX0" fmla="*/ -645 w 960"/>
                <a:gd name="connsiteY0" fmla="*/ -535 h 1037"/>
                <a:gd name="connsiteX1" fmla="*/ -1606 w 960"/>
                <a:gd name="connsiteY1" fmla="*/ -1573 h 1037"/>
              </a:gdLst>
              <a:ahLst/>
              <a:cxnLst>
                <a:cxn ang="0">
                  <a:pos x="connsiteX0" y="connsiteY0"/>
                </a:cxn>
                <a:cxn ang="0">
                  <a:pos x="connsiteX1" y="connsiteY1"/>
                </a:cxn>
              </a:cxnLst>
              <a:rect l="l" t="t" r="r" b="b"/>
              <a:pathLst>
                <a:path w="960" h="1037">
                  <a:moveTo>
                    <a:pt x="-645" y="-535"/>
                  </a:moveTo>
                  <a:cubicBezTo>
                    <a:pt x="-1144" y="-663"/>
                    <a:pt x="-1516" y="-1060"/>
                    <a:pt x="-1606" y="-1573"/>
                  </a:cubicBezTo>
                  <a:close/>
                </a:path>
              </a:pathLst>
            </a:custGeom>
            <a:solidFill>
              <a:srgbClr val="020202"/>
            </a:solidFill>
            <a:ln w="1280" cap="flat">
              <a:noFill/>
              <a:prstDash val="solid"/>
              <a:miter/>
            </a:ln>
          </p:spPr>
          <p:txBody>
            <a:bodyPr rtlCol="0" anchor="ctr"/>
            <a:lstStyle/>
            <a:p>
              <a:endParaRPr lang="es-CO"/>
            </a:p>
          </p:txBody>
        </p:sp>
        <p:sp>
          <p:nvSpPr>
            <p:cNvPr id="347" name="Freeform: Shape 346">
              <a:extLst>
                <a:ext uri="{FF2B5EF4-FFF2-40B4-BE49-F238E27FC236}">
                  <a16:creationId xmlns:a16="http://schemas.microsoft.com/office/drawing/2014/main" id="{8576A30B-7AE3-2352-07A5-1D311700D97E}"/>
                </a:ext>
              </a:extLst>
            </p:cNvPr>
            <p:cNvSpPr/>
            <p:nvPr/>
          </p:nvSpPr>
          <p:spPr>
            <a:xfrm>
              <a:off x="-1068819" y="-299052"/>
              <a:ext cx="1012" cy="1088"/>
            </a:xfrm>
            <a:custGeom>
              <a:avLst/>
              <a:gdLst>
                <a:gd name="connsiteX0" fmla="*/ -593 w 1012"/>
                <a:gd name="connsiteY0" fmla="*/ -484 h 1088"/>
                <a:gd name="connsiteX1" fmla="*/ -1606 w 1012"/>
                <a:gd name="connsiteY1" fmla="*/ -1573 h 1088"/>
                <a:gd name="connsiteX2" fmla="*/ -593 w 1012"/>
                <a:gd name="connsiteY2" fmla="*/ -484 h 1088"/>
              </a:gdLst>
              <a:ahLst/>
              <a:cxnLst>
                <a:cxn ang="0">
                  <a:pos x="connsiteX0" y="connsiteY0"/>
                </a:cxn>
                <a:cxn ang="0">
                  <a:pos x="connsiteX1" y="connsiteY1"/>
                </a:cxn>
                <a:cxn ang="0">
                  <a:pos x="connsiteX2" y="connsiteY2"/>
                </a:cxn>
              </a:cxnLst>
              <a:rect l="l" t="t" r="r" b="b"/>
              <a:pathLst>
                <a:path w="1012" h="1088">
                  <a:moveTo>
                    <a:pt x="-593" y="-484"/>
                  </a:moveTo>
                  <a:cubicBezTo>
                    <a:pt x="-1132" y="-599"/>
                    <a:pt x="-1529" y="-1035"/>
                    <a:pt x="-1606" y="-1573"/>
                  </a:cubicBezTo>
                  <a:cubicBezTo>
                    <a:pt x="-1068" y="-1458"/>
                    <a:pt x="-670" y="-1022"/>
                    <a:pt x="-593" y="-484"/>
                  </a:cubicBezTo>
                  <a:close/>
                </a:path>
              </a:pathLst>
            </a:custGeom>
            <a:solidFill>
              <a:srgbClr val="020202"/>
            </a:solidFill>
            <a:ln w="1280" cap="flat">
              <a:noFill/>
              <a:prstDash val="solid"/>
              <a:miter/>
            </a:ln>
          </p:spPr>
          <p:txBody>
            <a:bodyPr rtlCol="0" anchor="ctr"/>
            <a:lstStyle/>
            <a:p>
              <a:endParaRPr lang="es-CO"/>
            </a:p>
          </p:txBody>
        </p:sp>
        <p:sp>
          <p:nvSpPr>
            <p:cNvPr id="348" name="Freeform: Shape 347">
              <a:extLst>
                <a:ext uri="{FF2B5EF4-FFF2-40B4-BE49-F238E27FC236}">
                  <a16:creationId xmlns:a16="http://schemas.microsoft.com/office/drawing/2014/main" id="{5AD041B2-7AFE-80B7-2D77-442C95FD16B7}"/>
                </a:ext>
              </a:extLst>
            </p:cNvPr>
            <p:cNvSpPr/>
            <p:nvPr/>
          </p:nvSpPr>
          <p:spPr>
            <a:xfrm>
              <a:off x="-1069703" y="-300038"/>
              <a:ext cx="973" cy="1076"/>
            </a:xfrm>
            <a:custGeom>
              <a:avLst/>
              <a:gdLst>
                <a:gd name="connsiteX0" fmla="*/ -632 w 973"/>
                <a:gd name="connsiteY0" fmla="*/ -497 h 1076"/>
                <a:gd name="connsiteX1" fmla="*/ -1606 w 973"/>
                <a:gd name="connsiteY1" fmla="*/ -1573 h 1076"/>
                <a:gd name="connsiteX2" fmla="*/ -632 w 973"/>
                <a:gd name="connsiteY2" fmla="*/ -497 h 1076"/>
              </a:gdLst>
              <a:ahLst/>
              <a:cxnLst>
                <a:cxn ang="0">
                  <a:pos x="connsiteX0" y="connsiteY0"/>
                </a:cxn>
                <a:cxn ang="0">
                  <a:pos x="connsiteX1" y="connsiteY1"/>
                </a:cxn>
                <a:cxn ang="0">
                  <a:pos x="connsiteX2" y="connsiteY2"/>
                </a:cxn>
              </a:cxnLst>
              <a:rect l="l" t="t" r="r" b="b"/>
              <a:pathLst>
                <a:path w="973" h="1076">
                  <a:moveTo>
                    <a:pt x="-632" y="-497"/>
                  </a:moveTo>
                  <a:cubicBezTo>
                    <a:pt x="-1157" y="-599"/>
                    <a:pt x="-1554" y="-1035"/>
                    <a:pt x="-1606" y="-1573"/>
                  </a:cubicBezTo>
                  <a:cubicBezTo>
                    <a:pt x="-1093" y="-1445"/>
                    <a:pt x="-696" y="-1022"/>
                    <a:pt x="-632" y="-497"/>
                  </a:cubicBezTo>
                  <a:close/>
                </a:path>
              </a:pathLst>
            </a:custGeom>
            <a:solidFill>
              <a:srgbClr val="020202"/>
            </a:solidFill>
            <a:ln w="1280" cap="flat">
              <a:noFill/>
              <a:prstDash val="solid"/>
              <a:miter/>
            </a:ln>
          </p:spPr>
          <p:txBody>
            <a:bodyPr rtlCol="0" anchor="ctr"/>
            <a:lstStyle/>
            <a:p>
              <a:endParaRPr lang="es-CO"/>
            </a:p>
          </p:txBody>
        </p:sp>
        <p:sp>
          <p:nvSpPr>
            <p:cNvPr id="349" name="Freeform: Shape 348">
              <a:extLst>
                <a:ext uri="{FF2B5EF4-FFF2-40B4-BE49-F238E27FC236}">
                  <a16:creationId xmlns:a16="http://schemas.microsoft.com/office/drawing/2014/main" id="{3B87093A-2E4A-1BBB-EDF5-1057573FB017}"/>
                </a:ext>
              </a:extLst>
            </p:cNvPr>
            <p:cNvSpPr/>
            <p:nvPr/>
          </p:nvSpPr>
          <p:spPr>
            <a:xfrm>
              <a:off x="-1070587" y="-301012"/>
              <a:ext cx="948" cy="1050"/>
            </a:xfrm>
            <a:custGeom>
              <a:avLst/>
              <a:gdLst>
                <a:gd name="connsiteX0" fmla="*/ -657 w 948"/>
                <a:gd name="connsiteY0" fmla="*/ -522 h 1050"/>
                <a:gd name="connsiteX1" fmla="*/ -1606 w 948"/>
                <a:gd name="connsiteY1" fmla="*/ -1573 h 1050"/>
              </a:gdLst>
              <a:ahLst/>
              <a:cxnLst>
                <a:cxn ang="0">
                  <a:pos x="connsiteX0" y="connsiteY0"/>
                </a:cxn>
                <a:cxn ang="0">
                  <a:pos x="connsiteX1" y="connsiteY1"/>
                </a:cxn>
              </a:cxnLst>
              <a:rect l="l" t="t" r="r" b="b"/>
              <a:pathLst>
                <a:path w="948" h="1050">
                  <a:moveTo>
                    <a:pt x="-657" y="-522"/>
                  </a:moveTo>
                  <a:cubicBezTo>
                    <a:pt x="-1170" y="-625"/>
                    <a:pt x="-1554" y="-1048"/>
                    <a:pt x="-1606" y="-1573"/>
                  </a:cubicBezTo>
                  <a:close/>
                </a:path>
              </a:pathLst>
            </a:custGeom>
            <a:solidFill>
              <a:srgbClr val="020202"/>
            </a:solidFill>
            <a:ln w="1280" cap="flat">
              <a:noFill/>
              <a:prstDash val="solid"/>
              <a:miter/>
            </a:ln>
          </p:spPr>
          <p:txBody>
            <a:bodyPr rtlCol="0" anchor="ctr"/>
            <a:lstStyle/>
            <a:p>
              <a:endParaRPr lang="es-CO"/>
            </a:p>
          </p:txBody>
        </p:sp>
        <p:sp>
          <p:nvSpPr>
            <p:cNvPr id="350" name="Freeform: Shape 349">
              <a:extLst>
                <a:ext uri="{FF2B5EF4-FFF2-40B4-BE49-F238E27FC236}">
                  <a16:creationId xmlns:a16="http://schemas.microsoft.com/office/drawing/2014/main" id="{E5EB62FD-7175-87E5-C1F8-8EAEB58B9924}"/>
                </a:ext>
              </a:extLst>
            </p:cNvPr>
            <p:cNvSpPr/>
            <p:nvPr/>
          </p:nvSpPr>
          <p:spPr>
            <a:xfrm>
              <a:off x="-1074379" y="-304804"/>
              <a:ext cx="986" cy="960"/>
            </a:xfrm>
            <a:custGeom>
              <a:avLst/>
              <a:gdLst>
                <a:gd name="connsiteX0" fmla="*/ -619 w 986"/>
                <a:gd name="connsiteY0" fmla="*/ -612 h 960"/>
                <a:gd name="connsiteX1" fmla="*/ -1606 w 986"/>
                <a:gd name="connsiteY1" fmla="*/ -1573 h 960"/>
              </a:gdLst>
              <a:ahLst/>
              <a:cxnLst>
                <a:cxn ang="0">
                  <a:pos x="connsiteX0" y="connsiteY0"/>
                </a:cxn>
                <a:cxn ang="0">
                  <a:pos x="connsiteX1" y="connsiteY1"/>
                </a:cxn>
              </a:cxnLst>
              <a:rect l="l" t="t" r="r" b="b"/>
              <a:pathLst>
                <a:path w="986" h="960">
                  <a:moveTo>
                    <a:pt x="-619" y="-612"/>
                  </a:moveTo>
                  <a:cubicBezTo>
                    <a:pt x="-1131" y="-676"/>
                    <a:pt x="-1529" y="-1073"/>
                    <a:pt x="-1606" y="-1573"/>
                  </a:cubicBezTo>
                  <a:close/>
                </a:path>
              </a:pathLst>
            </a:custGeom>
            <a:solidFill>
              <a:srgbClr val="020202"/>
            </a:solidFill>
            <a:ln w="1280" cap="flat">
              <a:noFill/>
              <a:prstDash val="solid"/>
              <a:miter/>
            </a:ln>
          </p:spPr>
          <p:txBody>
            <a:bodyPr rtlCol="0" anchor="ctr"/>
            <a:lstStyle/>
            <a:p>
              <a:endParaRPr lang="es-CO"/>
            </a:p>
          </p:txBody>
        </p:sp>
        <p:sp>
          <p:nvSpPr>
            <p:cNvPr id="351" name="Freeform: Shape 350">
              <a:extLst>
                <a:ext uri="{FF2B5EF4-FFF2-40B4-BE49-F238E27FC236}">
                  <a16:creationId xmlns:a16="http://schemas.microsoft.com/office/drawing/2014/main" id="{0FA90A8F-95E9-E5A9-7513-4DA642821270}"/>
                </a:ext>
              </a:extLst>
            </p:cNvPr>
            <p:cNvSpPr/>
            <p:nvPr/>
          </p:nvSpPr>
          <p:spPr>
            <a:xfrm>
              <a:off x="-1083053" y="-314233"/>
              <a:ext cx="999" cy="1088"/>
            </a:xfrm>
            <a:custGeom>
              <a:avLst/>
              <a:gdLst>
                <a:gd name="connsiteX0" fmla="*/ -606 w 999"/>
                <a:gd name="connsiteY0" fmla="*/ -484 h 1088"/>
                <a:gd name="connsiteX1" fmla="*/ -1606 w 999"/>
                <a:gd name="connsiteY1" fmla="*/ -1573 h 1088"/>
                <a:gd name="connsiteX2" fmla="*/ -606 w 999"/>
                <a:gd name="connsiteY2" fmla="*/ -484 h 1088"/>
              </a:gdLst>
              <a:ahLst/>
              <a:cxnLst>
                <a:cxn ang="0">
                  <a:pos x="connsiteX0" y="connsiteY0"/>
                </a:cxn>
                <a:cxn ang="0">
                  <a:pos x="connsiteX1" y="connsiteY1"/>
                </a:cxn>
                <a:cxn ang="0">
                  <a:pos x="connsiteX2" y="connsiteY2"/>
                </a:cxn>
              </a:cxnLst>
              <a:rect l="l" t="t" r="r" b="b"/>
              <a:pathLst>
                <a:path w="999" h="1088">
                  <a:moveTo>
                    <a:pt x="-606" y="-484"/>
                  </a:moveTo>
                  <a:cubicBezTo>
                    <a:pt x="-1144" y="-574"/>
                    <a:pt x="-1554" y="-1022"/>
                    <a:pt x="-1606" y="-1573"/>
                  </a:cubicBezTo>
                  <a:cubicBezTo>
                    <a:pt x="-1080" y="-1458"/>
                    <a:pt x="-670" y="-1022"/>
                    <a:pt x="-606" y="-484"/>
                  </a:cubicBezTo>
                  <a:close/>
                </a:path>
              </a:pathLst>
            </a:custGeom>
            <a:solidFill>
              <a:srgbClr val="020202"/>
            </a:solidFill>
            <a:ln w="1280" cap="flat">
              <a:noFill/>
              <a:prstDash val="solid"/>
              <a:miter/>
            </a:ln>
          </p:spPr>
          <p:txBody>
            <a:bodyPr rtlCol="0" anchor="ctr"/>
            <a:lstStyle/>
            <a:p>
              <a:endParaRPr lang="es-CO"/>
            </a:p>
          </p:txBody>
        </p:sp>
        <p:sp>
          <p:nvSpPr>
            <p:cNvPr id="352" name="Freeform: Shape 351">
              <a:extLst>
                <a:ext uri="{FF2B5EF4-FFF2-40B4-BE49-F238E27FC236}">
                  <a16:creationId xmlns:a16="http://schemas.microsoft.com/office/drawing/2014/main" id="{3591AD9F-5E12-6991-3D5D-5ED01DE35BCE}"/>
                </a:ext>
              </a:extLst>
            </p:cNvPr>
            <p:cNvSpPr/>
            <p:nvPr/>
          </p:nvSpPr>
          <p:spPr>
            <a:xfrm>
              <a:off x="-1083949" y="-315207"/>
              <a:ext cx="986" cy="1076"/>
            </a:xfrm>
            <a:custGeom>
              <a:avLst/>
              <a:gdLst>
                <a:gd name="connsiteX0" fmla="*/ -619 w 986"/>
                <a:gd name="connsiteY0" fmla="*/ -497 h 1076"/>
                <a:gd name="connsiteX1" fmla="*/ -1606 w 986"/>
                <a:gd name="connsiteY1" fmla="*/ -1573 h 1076"/>
                <a:gd name="connsiteX2" fmla="*/ -619 w 986"/>
                <a:gd name="connsiteY2" fmla="*/ -497 h 1076"/>
              </a:gdLst>
              <a:ahLst/>
              <a:cxnLst>
                <a:cxn ang="0">
                  <a:pos x="connsiteX0" y="connsiteY0"/>
                </a:cxn>
                <a:cxn ang="0">
                  <a:pos x="connsiteX1" y="connsiteY1"/>
                </a:cxn>
                <a:cxn ang="0">
                  <a:pos x="connsiteX2" y="connsiteY2"/>
                </a:cxn>
              </a:cxnLst>
              <a:rect l="l" t="t" r="r" b="b"/>
              <a:pathLst>
                <a:path w="986" h="1076">
                  <a:moveTo>
                    <a:pt x="-619" y="-497"/>
                  </a:moveTo>
                  <a:cubicBezTo>
                    <a:pt x="-1144" y="-612"/>
                    <a:pt x="-1529" y="-1048"/>
                    <a:pt x="-1606" y="-1573"/>
                  </a:cubicBezTo>
                  <a:cubicBezTo>
                    <a:pt x="-1080" y="-1458"/>
                    <a:pt x="-696" y="-1022"/>
                    <a:pt x="-619" y="-497"/>
                  </a:cubicBezTo>
                  <a:close/>
                </a:path>
              </a:pathLst>
            </a:custGeom>
            <a:solidFill>
              <a:srgbClr val="020202"/>
            </a:solidFill>
            <a:ln w="1280" cap="flat">
              <a:noFill/>
              <a:prstDash val="solid"/>
              <a:miter/>
            </a:ln>
          </p:spPr>
          <p:txBody>
            <a:bodyPr rtlCol="0" anchor="ctr"/>
            <a:lstStyle/>
            <a:p>
              <a:endParaRPr lang="es-CO"/>
            </a:p>
          </p:txBody>
        </p:sp>
        <p:sp>
          <p:nvSpPr>
            <p:cNvPr id="353" name="Freeform: Shape 352">
              <a:extLst>
                <a:ext uri="{FF2B5EF4-FFF2-40B4-BE49-F238E27FC236}">
                  <a16:creationId xmlns:a16="http://schemas.microsoft.com/office/drawing/2014/main" id="{0B462A93-BFF8-7D92-B28D-551018226F4B}"/>
                </a:ext>
              </a:extLst>
            </p:cNvPr>
            <p:cNvSpPr/>
            <p:nvPr/>
          </p:nvSpPr>
          <p:spPr>
            <a:xfrm>
              <a:off x="-1084846" y="-316181"/>
              <a:ext cx="960" cy="1050"/>
            </a:xfrm>
            <a:custGeom>
              <a:avLst/>
              <a:gdLst>
                <a:gd name="connsiteX0" fmla="*/ -645 w 960"/>
                <a:gd name="connsiteY0" fmla="*/ -522 h 1050"/>
                <a:gd name="connsiteX1" fmla="*/ -1606 w 960"/>
                <a:gd name="connsiteY1" fmla="*/ -1573 h 1050"/>
                <a:gd name="connsiteX2" fmla="*/ -645 w 960"/>
                <a:gd name="connsiteY2" fmla="*/ -522 h 1050"/>
              </a:gdLst>
              <a:ahLst/>
              <a:cxnLst>
                <a:cxn ang="0">
                  <a:pos x="connsiteX0" y="connsiteY0"/>
                </a:cxn>
                <a:cxn ang="0">
                  <a:pos x="connsiteX1" y="connsiteY1"/>
                </a:cxn>
                <a:cxn ang="0">
                  <a:pos x="connsiteX2" y="connsiteY2"/>
                </a:cxn>
              </a:cxnLst>
              <a:rect l="l" t="t" r="r" b="b"/>
              <a:pathLst>
                <a:path w="960" h="1050">
                  <a:moveTo>
                    <a:pt x="-645" y="-522"/>
                  </a:moveTo>
                  <a:cubicBezTo>
                    <a:pt x="-1144" y="-650"/>
                    <a:pt x="-1529" y="-1060"/>
                    <a:pt x="-1606" y="-1573"/>
                  </a:cubicBezTo>
                  <a:cubicBezTo>
                    <a:pt x="-1119" y="-1432"/>
                    <a:pt x="-747" y="-1022"/>
                    <a:pt x="-645" y="-522"/>
                  </a:cubicBezTo>
                  <a:close/>
                </a:path>
              </a:pathLst>
            </a:custGeom>
            <a:solidFill>
              <a:srgbClr val="020202"/>
            </a:solidFill>
            <a:ln w="1280" cap="flat">
              <a:noFill/>
              <a:prstDash val="solid"/>
              <a:miter/>
            </a:ln>
          </p:spPr>
          <p:txBody>
            <a:bodyPr rtlCol="0" anchor="ctr"/>
            <a:lstStyle/>
            <a:p>
              <a:endParaRPr lang="es-CO"/>
            </a:p>
          </p:txBody>
        </p:sp>
        <p:sp>
          <p:nvSpPr>
            <p:cNvPr id="354" name="Freeform: Shape 353">
              <a:extLst>
                <a:ext uri="{FF2B5EF4-FFF2-40B4-BE49-F238E27FC236}">
                  <a16:creationId xmlns:a16="http://schemas.microsoft.com/office/drawing/2014/main" id="{CC49B983-513C-2D22-8EB7-8789C89FD60C}"/>
                </a:ext>
              </a:extLst>
            </p:cNvPr>
            <p:cNvSpPr/>
            <p:nvPr/>
          </p:nvSpPr>
          <p:spPr>
            <a:xfrm>
              <a:off x="-1090675" y="-322753"/>
              <a:ext cx="1037" cy="1063"/>
            </a:xfrm>
            <a:custGeom>
              <a:avLst/>
              <a:gdLst>
                <a:gd name="connsiteX0" fmla="*/ -568 w 1037"/>
                <a:gd name="connsiteY0" fmla="*/ -509 h 1063"/>
                <a:gd name="connsiteX1" fmla="*/ -1606 w 1037"/>
                <a:gd name="connsiteY1" fmla="*/ -1573 h 1063"/>
                <a:gd name="connsiteX2" fmla="*/ -568 w 1037"/>
                <a:gd name="connsiteY2" fmla="*/ -509 h 1063"/>
              </a:gdLst>
              <a:ahLst/>
              <a:cxnLst>
                <a:cxn ang="0">
                  <a:pos x="connsiteX0" y="connsiteY0"/>
                </a:cxn>
                <a:cxn ang="0">
                  <a:pos x="connsiteX1" y="connsiteY1"/>
                </a:cxn>
                <a:cxn ang="0">
                  <a:pos x="connsiteX2" y="connsiteY2"/>
                </a:cxn>
              </a:cxnLst>
              <a:rect l="l" t="t" r="r" b="b"/>
              <a:pathLst>
                <a:path w="1037" h="1063">
                  <a:moveTo>
                    <a:pt x="-568" y="-509"/>
                  </a:moveTo>
                  <a:cubicBezTo>
                    <a:pt x="-1106" y="-612"/>
                    <a:pt x="-1516" y="-1035"/>
                    <a:pt x="-1606" y="-1573"/>
                  </a:cubicBezTo>
                  <a:cubicBezTo>
                    <a:pt x="-1055" y="-1496"/>
                    <a:pt x="-632" y="-1060"/>
                    <a:pt x="-568" y="-509"/>
                  </a:cubicBezTo>
                  <a:close/>
                </a:path>
              </a:pathLst>
            </a:custGeom>
            <a:solidFill>
              <a:srgbClr val="020202"/>
            </a:solidFill>
            <a:ln w="1280" cap="flat">
              <a:noFill/>
              <a:prstDash val="solid"/>
              <a:miter/>
            </a:ln>
          </p:spPr>
          <p:txBody>
            <a:bodyPr rtlCol="0" anchor="ctr"/>
            <a:lstStyle/>
            <a:p>
              <a:endParaRPr lang="es-CO"/>
            </a:p>
          </p:txBody>
        </p:sp>
        <p:sp>
          <p:nvSpPr>
            <p:cNvPr id="355" name="Freeform: Shape 354">
              <a:extLst>
                <a:ext uri="{FF2B5EF4-FFF2-40B4-BE49-F238E27FC236}">
                  <a16:creationId xmlns:a16="http://schemas.microsoft.com/office/drawing/2014/main" id="{48ACC344-B356-A1A6-A82B-A8C3A74E0B1A}"/>
                </a:ext>
              </a:extLst>
            </p:cNvPr>
            <p:cNvSpPr/>
            <p:nvPr/>
          </p:nvSpPr>
          <p:spPr>
            <a:xfrm>
              <a:off x="-1091598" y="-323714"/>
              <a:ext cx="1024" cy="1063"/>
            </a:xfrm>
            <a:custGeom>
              <a:avLst/>
              <a:gdLst>
                <a:gd name="connsiteX0" fmla="*/ -581 w 1024"/>
                <a:gd name="connsiteY0" fmla="*/ -509 h 1063"/>
                <a:gd name="connsiteX1" fmla="*/ -1606 w 1024"/>
                <a:gd name="connsiteY1" fmla="*/ -1573 h 1063"/>
                <a:gd name="connsiteX2" fmla="*/ -581 w 1024"/>
                <a:gd name="connsiteY2" fmla="*/ -509 h 1063"/>
              </a:gdLst>
              <a:ahLst/>
              <a:cxnLst>
                <a:cxn ang="0">
                  <a:pos x="connsiteX0" y="connsiteY0"/>
                </a:cxn>
                <a:cxn ang="0">
                  <a:pos x="connsiteX1" y="connsiteY1"/>
                </a:cxn>
                <a:cxn ang="0">
                  <a:pos x="connsiteX2" y="connsiteY2"/>
                </a:cxn>
              </a:cxnLst>
              <a:rect l="l" t="t" r="r" b="b"/>
              <a:pathLst>
                <a:path w="1024" h="1063">
                  <a:moveTo>
                    <a:pt x="-581" y="-509"/>
                  </a:moveTo>
                  <a:cubicBezTo>
                    <a:pt x="-1119" y="-612"/>
                    <a:pt x="-1529" y="-1035"/>
                    <a:pt x="-1606" y="-1573"/>
                  </a:cubicBezTo>
                  <a:cubicBezTo>
                    <a:pt x="-1068" y="-1470"/>
                    <a:pt x="-657" y="-1048"/>
                    <a:pt x="-581" y="-509"/>
                  </a:cubicBezTo>
                  <a:close/>
                </a:path>
              </a:pathLst>
            </a:custGeom>
            <a:solidFill>
              <a:srgbClr val="020202"/>
            </a:solidFill>
            <a:ln w="1280" cap="flat">
              <a:noFill/>
              <a:prstDash val="solid"/>
              <a:miter/>
            </a:ln>
          </p:spPr>
          <p:txBody>
            <a:bodyPr rtlCol="0" anchor="ctr"/>
            <a:lstStyle/>
            <a:p>
              <a:endParaRPr lang="es-CO"/>
            </a:p>
          </p:txBody>
        </p:sp>
        <p:sp>
          <p:nvSpPr>
            <p:cNvPr id="356" name="Freeform: Shape 355">
              <a:extLst>
                <a:ext uri="{FF2B5EF4-FFF2-40B4-BE49-F238E27FC236}">
                  <a16:creationId xmlns:a16="http://schemas.microsoft.com/office/drawing/2014/main" id="{F3EF67AB-2D4F-D9D0-E5BB-A5BDD4C7DCEE}"/>
                </a:ext>
              </a:extLst>
            </p:cNvPr>
            <p:cNvSpPr/>
            <p:nvPr/>
          </p:nvSpPr>
          <p:spPr>
            <a:xfrm>
              <a:off x="-1092546" y="-324675"/>
              <a:ext cx="1037" cy="1050"/>
            </a:xfrm>
            <a:custGeom>
              <a:avLst/>
              <a:gdLst>
                <a:gd name="connsiteX0" fmla="*/ -568 w 1037"/>
                <a:gd name="connsiteY0" fmla="*/ -522 h 1050"/>
                <a:gd name="connsiteX1" fmla="*/ -1606 w 1037"/>
                <a:gd name="connsiteY1" fmla="*/ -1573 h 1050"/>
                <a:gd name="connsiteX2" fmla="*/ -568 w 1037"/>
                <a:gd name="connsiteY2" fmla="*/ -522 h 1050"/>
              </a:gdLst>
              <a:ahLst/>
              <a:cxnLst>
                <a:cxn ang="0">
                  <a:pos x="connsiteX0" y="connsiteY0"/>
                </a:cxn>
                <a:cxn ang="0">
                  <a:pos x="connsiteX1" y="connsiteY1"/>
                </a:cxn>
                <a:cxn ang="0">
                  <a:pos x="connsiteX2" y="connsiteY2"/>
                </a:cxn>
              </a:cxnLst>
              <a:rect l="l" t="t" r="r" b="b"/>
              <a:pathLst>
                <a:path w="1037" h="1050">
                  <a:moveTo>
                    <a:pt x="-568" y="-522"/>
                  </a:moveTo>
                  <a:cubicBezTo>
                    <a:pt x="-1106" y="-612"/>
                    <a:pt x="-1516" y="-1035"/>
                    <a:pt x="-1606" y="-1573"/>
                  </a:cubicBezTo>
                  <a:cubicBezTo>
                    <a:pt x="-1068" y="-1483"/>
                    <a:pt x="-657" y="-1060"/>
                    <a:pt x="-568" y="-522"/>
                  </a:cubicBezTo>
                  <a:close/>
                </a:path>
              </a:pathLst>
            </a:custGeom>
            <a:solidFill>
              <a:srgbClr val="020202"/>
            </a:solidFill>
            <a:ln w="1280" cap="flat">
              <a:noFill/>
              <a:prstDash val="solid"/>
              <a:miter/>
            </a:ln>
          </p:spPr>
          <p:txBody>
            <a:bodyPr rtlCol="0" anchor="ctr"/>
            <a:lstStyle/>
            <a:p>
              <a:endParaRPr lang="es-CO"/>
            </a:p>
          </p:txBody>
        </p:sp>
        <p:sp>
          <p:nvSpPr>
            <p:cNvPr id="357" name="Freeform: Shape 356">
              <a:extLst>
                <a:ext uri="{FF2B5EF4-FFF2-40B4-BE49-F238E27FC236}">
                  <a16:creationId xmlns:a16="http://schemas.microsoft.com/office/drawing/2014/main" id="{F4F07B11-5E77-CA31-B7EA-5B32019C46B9}"/>
                </a:ext>
              </a:extLst>
            </p:cNvPr>
            <p:cNvSpPr/>
            <p:nvPr/>
          </p:nvSpPr>
          <p:spPr>
            <a:xfrm>
              <a:off x="-1137142" y="-359778"/>
              <a:ext cx="1114" cy="884"/>
            </a:xfrm>
            <a:custGeom>
              <a:avLst/>
              <a:gdLst>
                <a:gd name="connsiteX0" fmla="*/ -491 w 1114"/>
                <a:gd name="connsiteY0" fmla="*/ -689 h 884"/>
                <a:gd name="connsiteX1" fmla="*/ -1606 w 1114"/>
                <a:gd name="connsiteY1" fmla="*/ -1573 h 884"/>
                <a:gd name="connsiteX2" fmla="*/ -491 w 1114"/>
                <a:gd name="connsiteY2" fmla="*/ -689 h 884"/>
              </a:gdLst>
              <a:ahLst/>
              <a:cxnLst>
                <a:cxn ang="0">
                  <a:pos x="connsiteX0" y="connsiteY0"/>
                </a:cxn>
                <a:cxn ang="0">
                  <a:pos x="connsiteX1" y="connsiteY1"/>
                </a:cxn>
                <a:cxn ang="0">
                  <a:pos x="connsiteX2" y="connsiteY2"/>
                </a:cxn>
              </a:cxnLst>
              <a:rect l="l" t="t" r="r" b="b"/>
              <a:pathLst>
                <a:path w="1114" h="884">
                  <a:moveTo>
                    <a:pt x="-491" y="-689"/>
                  </a:moveTo>
                  <a:cubicBezTo>
                    <a:pt x="-1016" y="-689"/>
                    <a:pt x="-1477" y="-1060"/>
                    <a:pt x="-1606" y="-1573"/>
                  </a:cubicBezTo>
                  <a:cubicBezTo>
                    <a:pt x="-1106" y="-1496"/>
                    <a:pt x="-670" y="-1163"/>
                    <a:pt x="-491" y="-689"/>
                  </a:cubicBezTo>
                  <a:close/>
                </a:path>
              </a:pathLst>
            </a:custGeom>
            <a:solidFill>
              <a:srgbClr val="020202"/>
            </a:solidFill>
            <a:ln w="1280" cap="flat">
              <a:noFill/>
              <a:prstDash val="solid"/>
              <a:miter/>
            </a:ln>
          </p:spPr>
          <p:txBody>
            <a:bodyPr rtlCol="0" anchor="ctr"/>
            <a:lstStyle/>
            <a:p>
              <a:endParaRPr lang="es-CO"/>
            </a:p>
          </p:txBody>
        </p:sp>
        <p:sp>
          <p:nvSpPr>
            <p:cNvPr id="358" name="Freeform: Shape 357">
              <a:extLst>
                <a:ext uri="{FF2B5EF4-FFF2-40B4-BE49-F238E27FC236}">
                  <a16:creationId xmlns:a16="http://schemas.microsoft.com/office/drawing/2014/main" id="{AEB8A66B-60BE-E1B6-C1B6-421F736D6947}"/>
                </a:ext>
              </a:extLst>
            </p:cNvPr>
            <p:cNvSpPr/>
            <p:nvPr/>
          </p:nvSpPr>
          <p:spPr>
            <a:xfrm>
              <a:off x="-1093494" y="-325610"/>
              <a:ext cx="1050" cy="1037"/>
            </a:xfrm>
            <a:custGeom>
              <a:avLst/>
              <a:gdLst>
                <a:gd name="connsiteX0" fmla="*/ -555 w 1050"/>
                <a:gd name="connsiteY0" fmla="*/ -535 h 1037"/>
                <a:gd name="connsiteX1" fmla="*/ -1606 w 1050"/>
                <a:gd name="connsiteY1" fmla="*/ -1573 h 1037"/>
                <a:gd name="connsiteX2" fmla="*/ -555 w 1050"/>
                <a:gd name="connsiteY2" fmla="*/ -535 h 1037"/>
              </a:gdLst>
              <a:ahLst/>
              <a:cxnLst>
                <a:cxn ang="0">
                  <a:pos x="connsiteX0" y="connsiteY0"/>
                </a:cxn>
                <a:cxn ang="0">
                  <a:pos x="connsiteX1" y="connsiteY1"/>
                </a:cxn>
                <a:cxn ang="0">
                  <a:pos x="connsiteX2" y="connsiteY2"/>
                </a:cxn>
              </a:cxnLst>
              <a:rect l="l" t="t" r="r" b="b"/>
              <a:pathLst>
                <a:path w="1050" h="1037">
                  <a:moveTo>
                    <a:pt x="-555" y="-535"/>
                  </a:moveTo>
                  <a:cubicBezTo>
                    <a:pt x="-1093" y="-625"/>
                    <a:pt x="-1516" y="-1035"/>
                    <a:pt x="-1606" y="-1573"/>
                  </a:cubicBezTo>
                  <a:cubicBezTo>
                    <a:pt x="-1068" y="-1483"/>
                    <a:pt x="-645" y="-1073"/>
                    <a:pt x="-555" y="-535"/>
                  </a:cubicBezTo>
                  <a:close/>
                </a:path>
              </a:pathLst>
            </a:custGeom>
            <a:solidFill>
              <a:srgbClr val="020202"/>
            </a:solidFill>
            <a:ln w="1280" cap="flat">
              <a:noFill/>
              <a:prstDash val="solid"/>
              <a:miter/>
            </a:ln>
          </p:spPr>
          <p:txBody>
            <a:bodyPr rtlCol="0" anchor="ctr"/>
            <a:lstStyle/>
            <a:p>
              <a:endParaRPr lang="es-CO"/>
            </a:p>
          </p:txBody>
        </p:sp>
        <p:sp>
          <p:nvSpPr>
            <p:cNvPr id="359" name="Freeform: Shape 358">
              <a:extLst>
                <a:ext uri="{FF2B5EF4-FFF2-40B4-BE49-F238E27FC236}">
                  <a16:creationId xmlns:a16="http://schemas.microsoft.com/office/drawing/2014/main" id="{E0A823D8-01DD-6147-98AB-4DEF7FEDB9D5}"/>
                </a:ext>
              </a:extLst>
            </p:cNvPr>
            <p:cNvSpPr/>
            <p:nvPr/>
          </p:nvSpPr>
          <p:spPr>
            <a:xfrm>
              <a:off x="-1094455" y="-326558"/>
              <a:ext cx="1050" cy="1037"/>
            </a:xfrm>
            <a:custGeom>
              <a:avLst/>
              <a:gdLst>
                <a:gd name="connsiteX0" fmla="*/ -555 w 1050"/>
                <a:gd name="connsiteY0" fmla="*/ -535 h 1037"/>
                <a:gd name="connsiteX1" fmla="*/ -1606 w 1050"/>
                <a:gd name="connsiteY1" fmla="*/ -1573 h 1037"/>
                <a:gd name="connsiteX2" fmla="*/ -555 w 1050"/>
                <a:gd name="connsiteY2" fmla="*/ -535 h 1037"/>
              </a:gdLst>
              <a:ahLst/>
              <a:cxnLst>
                <a:cxn ang="0">
                  <a:pos x="connsiteX0" y="connsiteY0"/>
                </a:cxn>
                <a:cxn ang="0">
                  <a:pos x="connsiteX1" y="connsiteY1"/>
                </a:cxn>
                <a:cxn ang="0">
                  <a:pos x="connsiteX2" y="connsiteY2"/>
                </a:cxn>
              </a:cxnLst>
              <a:rect l="l" t="t" r="r" b="b"/>
              <a:pathLst>
                <a:path w="1050" h="1037">
                  <a:moveTo>
                    <a:pt x="-555" y="-535"/>
                  </a:moveTo>
                  <a:cubicBezTo>
                    <a:pt x="-1093" y="-625"/>
                    <a:pt x="-1516" y="-1035"/>
                    <a:pt x="-1606" y="-1573"/>
                  </a:cubicBezTo>
                  <a:cubicBezTo>
                    <a:pt x="-1068" y="-1483"/>
                    <a:pt x="-645" y="-1073"/>
                    <a:pt x="-555" y="-535"/>
                  </a:cubicBezTo>
                  <a:close/>
                </a:path>
              </a:pathLst>
            </a:custGeom>
            <a:solidFill>
              <a:srgbClr val="020202"/>
            </a:solidFill>
            <a:ln w="1280" cap="flat">
              <a:noFill/>
              <a:prstDash val="solid"/>
              <a:miter/>
            </a:ln>
          </p:spPr>
          <p:txBody>
            <a:bodyPr rtlCol="0" anchor="ctr"/>
            <a:lstStyle/>
            <a:p>
              <a:endParaRPr lang="es-CO"/>
            </a:p>
          </p:txBody>
        </p:sp>
        <p:sp>
          <p:nvSpPr>
            <p:cNvPr id="360" name="Freeform: Shape 359">
              <a:extLst>
                <a:ext uri="{FF2B5EF4-FFF2-40B4-BE49-F238E27FC236}">
                  <a16:creationId xmlns:a16="http://schemas.microsoft.com/office/drawing/2014/main" id="{509B8D4D-1EA2-97DD-3BA7-CD6E74476553}"/>
                </a:ext>
              </a:extLst>
            </p:cNvPr>
            <p:cNvSpPr/>
            <p:nvPr/>
          </p:nvSpPr>
          <p:spPr>
            <a:xfrm>
              <a:off x="-1095416" y="-327506"/>
              <a:ext cx="1063" cy="1037"/>
            </a:xfrm>
            <a:custGeom>
              <a:avLst/>
              <a:gdLst>
                <a:gd name="connsiteX0" fmla="*/ -542 w 1063"/>
                <a:gd name="connsiteY0" fmla="*/ -535 h 1037"/>
                <a:gd name="connsiteX1" fmla="*/ -1606 w 1063"/>
                <a:gd name="connsiteY1" fmla="*/ -1573 h 1037"/>
                <a:gd name="connsiteX2" fmla="*/ -542 w 1063"/>
                <a:gd name="connsiteY2" fmla="*/ -535 h 1037"/>
              </a:gdLst>
              <a:ahLst/>
              <a:cxnLst>
                <a:cxn ang="0">
                  <a:pos x="connsiteX0" y="connsiteY0"/>
                </a:cxn>
                <a:cxn ang="0">
                  <a:pos x="connsiteX1" y="connsiteY1"/>
                </a:cxn>
                <a:cxn ang="0">
                  <a:pos x="connsiteX2" y="connsiteY2"/>
                </a:cxn>
              </a:cxnLst>
              <a:rect l="l" t="t" r="r" b="b"/>
              <a:pathLst>
                <a:path w="1063" h="1037">
                  <a:moveTo>
                    <a:pt x="-542" y="-535"/>
                  </a:moveTo>
                  <a:cubicBezTo>
                    <a:pt x="-1080" y="-625"/>
                    <a:pt x="-1503" y="-1035"/>
                    <a:pt x="-1606" y="-1573"/>
                  </a:cubicBezTo>
                  <a:cubicBezTo>
                    <a:pt x="-1068" y="-1483"/>
                    <a:pt x="-645" y="-1073"/>
                    <a:pt x="-542" y="-535"/>
                  </a:cubicBezTo>
                  <a:close/>
                </a:path>
              </a:pathLst>
            </a:custGeom>
            <a:solidFill>
              <a:srgbClr val="020202"/>
            </a:solidFill>
            <a:ln w="1280" cap="flat">
              <a:noFill/>
              <a:prstDash val="solid"/>
              <a:miter/>
            </a:ln>
          </p:spPr>
          <p:txBody>
            <a:bodyPr rtlCol="0" anchor="ctr"/>
            <a:lstStyle/>
            <a:p>
              <a:endParaRPr lang="es-CO"/>
            </a:p>
          </p:txBody>
        </p:sp>
        <p:sp>
          <p:nvSpPr>
            <p:cNvPr id="361" name="Freeform: Shape 360">
              <a:extLst>
                <a:ext uri="{FF2B5EF4-FFF2-40B4-BE49-F238E27FC236}">
                  <a16:creationId xmlns:a16="http://schemas.microsoft.com/office/drawing/2014/main" id="{E30724B2-AAEE-77B9-AFA5-D76E0A31D2E4}"/>
                </a:ext>
              </a:extLst>
            </p:cNvPr>
            <p:cNvSpPr/>
            <p:nvPr/>
          </p:nvSpPr>
          <p:spPr>
            <a:xfrm>
              <a:off x="-1096376" y="-328428"/>
              <a:ext cx="1063" cy="1024"/>
            </a:xfrm>
            <a:custGeom>
              <a:avLst/>
              <a:gdLst>
                <a:gd name="connsiteX0" fmla="*/ -542 w 1063"/>
                <a:gd name="connsiteY0" fmla="*/ -548 h 1024"/>
                <a:gd name="connsiteX1" fmla="*/ -1606 w 1063"/>
                <a:gd name="connsiteY1" fmla="*/ -1573 h 1024"/>
                <a:gd name="connsiteX2" fmla="*/ -542 w 1063"/>
                <a:gd name="connsiteY2" fmla="*/ -548 h 1024"/>
              </a:gdLst>
              <a:ahLst/>
              <a:cxnLst>
                <a:cxn ang="0">
                  <a:pos x="connsiteX0" y="connsiteY0"/>
                </a:cxn>
                <a:cxn ang="0">
                  <a:pos x="connsiteX1" y="connsiteY1"/>
                </a:cxn>
                <a:cxn ang="0">
                  <a:pos x="connsiteX2" y="connsiteY2"/>
                </a:cxn>
              </a:cxnLst>
              <a:rect l="l" t="t" r="r" b="b"/>
              <a:pathLst>
                <a:path w="1063" h="1024">
                  <a:moveTo>
                    <a:pt x="-542" y="-548"/>
                  </a:moveTo>
                  <a:cubicBezTo>
                    <a:pt x="-1093" y="-599"/>
                    <a:pt x="-1529" y="-1022"/>
                    <a:pt x="-1606" y="-1573"/>
                  </a:cubicBezTo>
                  <a:cubicBezTo>
                    <a:pt x="-1055" y="-1522"/>
                    <a:pt x="-619" y="-1099"/>
                    <a:pt x="-542" y="-548"/>
                  </a:cubicBezTo>
                  <a:close/>
                </a:path>
              </a:pathLst>
            </a:custGeom>
            <a:solidFill>
              <a:srgbClr val="020202"/>
            </a:solidFill>
            <a:ln w="1280" cap="flat">
              <a:noFill/>
              <a:prstDash val="solid"/>
              <a:miter/>
            </a:ln>
          </p:spPr>
          <p:txBody>
            <a:bodyPr rtlCol="0" anchor="ctr"/>
            <a:lstStyle/>
            <a:p>
              <a:endParaRPr lang="es-CO"/>
            </a:p>
          </p:txBody>
        </p:sp>
        <p:sp>
          <p:nvSpPr>
            <p:cNvPr id="362" name="Freeform: Shape 361">
              <a:extLst>
                <a:ext uri="{FF2B5EF4-FFF2-40B4-BE49-F238E27FC236}">
                  <a16:creationId xmlns:a16="http://schemas.microsoft.com/office/drawing/2014/main" id="{642F50C5-463A-001A-4D47-BE0154052F6B}"/>
                </a:ext>
              </a:extLst>
            </p:cNvPr>
            <p:cNvSpPr/>
            <p:nvPr/>
          </p:nvSpPr>
          <p:spPr>
            <a:xfrm>
              <a:off x="-1102923" y="-334193"/>
              <a:ext cx="1050" cy="935"/>
            </a:xfrm>
            <a:custGeom>
              <a:avLst/>
              <a:gdLst>
                <a:gd name="connsiteX0" fmla="*/ -555 w 1050"/>
                <a:gd name="connsiteY0" fmla="*/ -638 h 935"/>
                <a:gd name="connsiteX1" fmla="*/ -1606 w 1050"/>
                <a:gd name="connsiteY1" fmla="*/ -1573 h 935"/>
              </a:gdLst>
              <a:ahLst/>
              <a:cxnLst>
                <a:cxn ang="0">
                  <a:pos x="connsiteX0" y="connsiteY0"/>
                </a:cxn>
                <a:cxn ang="0">
                  <a:pos x="connsiteX1" y="connsiteY1"/>
                </a:cxn>
              </a:cxnLst>
              <a:rect l="l" t="t" r="r" b="b"/>
              <a:pathLst>
                <a:path w="1050" h="935">
                  <a:moveTo>
                    <a:pt x="-555" y="-638"/>
                  </a:moveTo>
                  <a:cubicBezTo>
                    <a:pt x="-1067" y="-689"/>
                    <a:pt x="-1490" y="-1073"/>
                    <a:pt x="-1606" y="-1573"/>
                  </a:cubicBezTo>
                  <a:close/>
                </a:path>
              </a:pathLst>
            </a:custGeom>
            <a:solidFill>
              <a:srgbClr val="020202"/>
            </a:solidFill>
            <a:ln w="1280" cap="flat">
              <a:noFill/>
              <a:prstDash val="solid"/>
              <a:miter/>
            </a:ln>
          </p:spPr>
          <p:txBody>
            <a:bodyPr rtlCol="0" anchor="ctr"/>
            <a:lstStyle/>
            <a:p>
              <a:endParaRPr lang="es-CO"/>
            </a:p>
          </p:txBody>
        </p:sp>
        <p:sp>
          <p:nvSpPr>
            <p:cNvPr id="363" name="Freeform: Shape 362">
              <a:extLst>
                <a:ext uri="{FF2B5EF4-FFF2-40B4-BE49-F238E27FC236}">
                  <a16:creationId xmlns:a16="http://schemas.microsoft.com/office/drawing/2014/main" id="{CD404BE2-3016-4411-0069-5C9B5336AEA7}"/>
                </a:ext>
              </a:extLst>
            </p:cNvPr>
            <p:cNvSpPr/>
            <p:nvPr/>
          </p:nvSpPr>
          <p:spPr>
            <a:xfrm>
              <a:off x="-1103884" y="-335090"/>
              <a:ext cx="1101" cy="960"/>
            </a:xfrm>
            <a:custGeom>
              <a:avLst/>
              <a:gdLst>
                <a:gd name="connsiteX0" fmla="*/ -504 w 1101"/>
                <a:gd name="connsiteY0" fmla="*/ -612 h 960"/>
                <a:gd name="connsiteX1" fmla="*/ -1606 w 1101"/>
                <a:gd name="connsiteY1" fmla="*/ -1573 h 960"/>
                <a:gd name="connsiteX2" fmla="*/ -504 w 1101"/>
                <a:gd name="connsiteY2" fmla="*/ -612 h 960"/>
              </a:gdLst>
              <a:ahLst/>
              <a:cxnLst>
                <a:cxn ang="0">
                  <a:pos x="connsiteX0" y="connsiteY0"/>
                </a:cxn>
                <a:cxn ang="0">
                  <a:pos x="connsiteX1" y="connsiteY1"/>
                </a:cxn>
                <a:cxn ang="0">
                  <a:pos x="connsiteX2" y="connsiteY2"/>
                </a:cxn>
              </a:cxnLst>
              <a:rect l="l" t="t" r="r" b="b"/>
              <a:pathLst>
                <a:path w="1101" h="960">
                  <a:moveTo>
                    <a:pt x="-504" y="-612"/>
                  </a:moveTo>
                  <a:cubicBezTo>
                    <a:pt x="-1042" y="-676"/>
                    <a:pt x="-1477" y="-1048"/>
                    <a:pt x="-1606" y="-1573"/>
                  </a:cubicBezTo>
                  <a:cubicBezTo>
                    <a:pt x="-1067" y="-1509"/>
                    <a:pt x="-632" y="-1137"/>
                    <a:pt x="-504" y="-612"/>
                  </a:cubicBezTo>
                  <a:close/>
                </a:path>
              </a:pathLst>
            </a:custGeom>
            <a:solidFill>
              <a:srgbClr val="020202"/>
            </a:solidFill>
            <a:ln w="1280" cap="flat">
              <a:noFill/>
              <a:prstDash val="solid"/>
              <a:miter/>
            </a:ln>
          </p:spPr>
          <p:txBody>
            <a:bodyPr rtlCol="0" anchor="ctr"/>
            <a:lstStyle/>
            <a:p>
              <a:endParaRPr lang="es-CO"/>
            </a:p>
          </p:txBody>
        </p:sp>
        <p:sp>
          <p:nvSpPr>
            <p:cNvPr id="364" name="Freeform: Shape 363">
              <a:extLst>
                <a:ext uri="{FF2B5EF4-FFF2-40B4-BE49-F238E27FC236}">
                  <a16:creationId xmlns:a16="http://schemas.microsoft.com/office/drawing/2014/main" id="{F2D77065-1F32-1645-9DD5-CF42C3F5C18C}"/>
                </a:ext>
              </a:extLst>
            </p:cNvPr>
            <p:cNvSpPr/>
            <p:nvPr/>
          </p:nvSpPr>
          <p:spPr>
            <a:xfrm>
              <a:off x="-1107753" y="-337922"/>
              <a:ext cx="1127" cy="909"/>
            </a:xfrm>
            <a:custGeom>
              <a:avLst/>
              <a:gdLst>
                <a:gd name="connsiteX0" fmla="*/ -478 w 1127"/>
                <a:gd name="connsiteY0" fmla="*/ -663 h 909"/>
                <a:gd name="connsiteX1" fmla="*/ -1606 w 1127"/>
                <a:gd name="connsiteY1" fmla="*/ -1573 h 909"/>
                <a:gd name="connsiteX2" fmla="*/ -478 w 1127"/>
                <a:gd name="connsiteY2" fmla="*/ -663 h 909"/>
              </a:gdLst>
              <a:ahLst/>
              <a:cxnLst>
                <a:cxn ang="0">
                  <a:pos x="connsiteX0" y="connsiteY0"/>
                </a:cxn>
                <a:cxn ang="0">
                  <a:pos x="connsiteX1" y="connsiteY1"/>
                </a:cxn>
                <a:cxn ang="0">
                  <a:pos x="connsiteX2" y="connsiteY2"/>
                </a:cxn>
              </a:cxnLst>
              <a:rect l="l" t="t" r="r" b="b"/>
              <a:pathLst>
                <a:path w="1127" h="909">
                  <a:moveTo>
                    <a:pt x="-478" y="-663"/>
                  </a:moveTo>
                  <a:cubicBezTo>
                    <a:pt x="-1016" y="-676"/>
                    <a:pt x="-1478" y="-1048"/>
                    <a:pt x="-1606" y="-1573"/>
                  </a:cubicBezTo>
                  <a:cubicBezTo>
                    <a:pt x="-1080" y="-1534"/>
                    <a:pt x="-632" y="-1176"/>
                    <a:pt x="-478" y="-663"/>
                  </a:cubicBezTo>
                  <a:close/>
                </a:path>
              </a:pathLst>
            </a:custGeom>
            <a:solidFill>
              <a:srgbClr val="020202"/>
            </a:solidFill>
            <a:ln w="1280" cap="flat">
              <a:noFill/>
              <a:prstDash val="solid"/>
              <a:miter/>
            </a:ln>
          </p:spPr>
          <p:txBody>
            <a:bodyPr rtlCol="0" anchor="ctr"/>
            <a:lstStyle/>
            <a:p>
              <a:endParaRPr lang="es-CO"/>
            </a:p>
          </p:txBody>
        </p:sp>
        <p:sp>
          <p:nvSpPr>
            <p:cNvPr id="365" name="Freeform: Shape 364">
              <a:extLst>
                <a:ext uri="{FF2B5EF4-FFF2-40B4-BE49-F238E27FC236}">
                  <a16:creationId xmlns:a16="http://schemas.microsoft.com/office/drawing/2014/main" id="{A15311B0-00D8-359C-9A38-59E6BAF16190}"/>
                </a:ext>
              </a:extLst>
            </p:cNvPr>
            <p:cNvSpPr/>
            <p:nvPr/>
          </p:nvSpPr>
          <p:spPr>
            <a:xfrm>
              <a:off x="-1110584" y="-339830"/>
              <a:ext cx="1127" cy="871"/>
            </a:xfrm>
            <a:custGeom>
              <a:avLst/>
              <a:gdLst>
                <a:gd name="connsiteX0" fmla="*/ -478 w 1127"/>
                <a:gd name="connsiteY0" fmla="*/ -702 h 871"/>
                <a:gd name="connsiteX1" fmla="*/ -1606 w 1127"/>
                <a:gd name="connsiteY1" fmla="*/ -1573 h 871"/>
                <a:gd name="connsiteX2" fmla="*/ -478 w 1127"/>
                <a:gd name="connsiteY2" fmla="*/ -702 h 871"/>
              </a:gdLst>
              <a:ahLst/>
              <a:cxnLst>
                <a:cxn ang="0">
                  <a:pos x="connsiteX0" y="connsiteY0"/>
                </a:cxn>
                <a:cxn ang="0">
                  <a:pos x="connsiteX1" y="connsiteY1"/>
                </a:cxn>
                <a:cxn ang="0">
                  <a:pos x="connsiteX2" y="connsiteY2"/>
                </a:cxn>
              </a:cxnLst>
              <a:rect l="l" t="t" r="r" b="b"/>
              <a:pathLst>
                <a:path w="1127" h="871">
                  <a:moveTo>
                    <a:pt x="-478" y="-702"/>
                  </a:moveTo>
                  <a:cubicBezTo>
                    <a:pt x="-1003" y="-702"/>
                    <a:pt x="-1477" y="-1060"/>
                    <a:pt x="-1606" y="-1573"/>
                  </a:cubicBezTo>
                  <a:cubicBezTo>
                    <a:pt x="-1093" y="-1522"/>
                    <a:pt x="-657" y="-1176"/>
                    <a:pt x="-478" y="-702"/>
                  </a:cubicBezTo>
                  <a:close/>
                </a:path>
              </a:pathLst>
            </a:custGeom>
            <a:solidFill>
              <a:srgbClr val="020202"/>
            </a:solidFill>
            <a:ln w="1280" cap="flat">
              <a:noFill/>
              <a:prstDash val="solid"/>
              <a:miter/>
            </a:ln>
          </p:spPr>
          <p:txBody>
            <a:bodyPr rtlCol="0" anchor="ctr"/>
            <a:lstStyle/>
            <a:p>
              <a:endParaRPr lang="es-CO"/>
            </a:p>
          </p:txBody>
        </p:sp>
        <p:sp>
          <p:nvSpPr>
            <p:cNvPr id="366" name="Freeform: Shape 365">
              <a:extLst>
                <a:ext uri="{FF2B5EF4-FFF2-40B4-BE49-F238E27FC236}">
                  <a16:creationId xmlns:a16="http://schemas.microsoft.com/office/drawing/2014/main" id="{F5611AB3-61AD-0C35-DD3E-040CC35F3378}"/>
                </a:ext>
              </a:extLst>
            </p:cNvPr>
            <p:cNvSpPr/>
            <p:nvPr/>
          </p:nvSpPr>
          <p:spPr>
            <a:xfrm>
              <a:off x="-1117182" y="-345570"/>
              <a:ext cx="1063" cy="948"/>
            </a:xfrm>
            <a:custGeom>
              <a:avLst/>
              <a:gdLst>
                <a:gd name="connsiteX0" fmla="*/ -542 w 1063"/>
                <a:gd name="connsiteY0" fmla="*/ -625 h 948"/>
                <a:gd name="connsiteX1" fmla="*/ -1606 w 1063"/>
                <a:gd name="connsiteY1" fmla="*/ -1573 h 948"/>
                <a:gd name="connsiteX2" fmla="*/ -542 w 1063"/>
                <a:gd name="connsiteY2" fmla="*/ -625 h 948"/>
              </a:gdLst>
              <a:ahLst/>
              <a:cxnLst>
                <a:cxn ang="0">
                  <a:pos x="connsiteX0" y="connsiteY0"/>
                </a:cxn>
                <a:cxn ang="0">
                  <a:pos x="connsiteX1" y="connsiteY1"/>
                </a:cxn>
                <a:cxn ang="0">
                  <a:pos x="connsiteX2" y="connsiteY2"/>
                </a:cxn>
              </a:cxnLst>
              <a:rect l="l" t="t" r="r" b="b"/>
              <a:pathLst>
                <a:path w="1063" h="948">
                  <a:moveTo>
                    <a:pt x="-542" y="-625"/>
                  </a:moveTo>
                  <a:cubicBezTo>
                    <a:pt x="-1068" y="-676"/>
                    <a:pt x="-1503" y="-1061"/>
                    <a:pt x="-1606" y="-1573"/>
                  </a:cubicBezTo>
                  <a:cubicBezTo>
                    <a:pt x="-1106" y="-1470"/>
                    <a:pt x="-696" y="-1112"/>
                    <a:pt x="-542" y="-625"/>
                  </a:cubicBezTo>
                  <a:close/>
                </a:path>
              </a:pathLst>
            </a:custGeom>
            <a:solidFill>
              <a:srgbClr val="020202"/>
            </a:solidFill>
            <a:ln w="1280" cap="flat">
              <a:noFill/>
              <a:prstDash val="solid"/>
              <a:miter/>
            </a:ln>
          </p:spPr>
          <p:txBody>
            <a:bodyPr rtlCol="0" anchor="ctr"/>
            <a:lstStyle/>
            <a:p>
              <a:endParaRPr lang="es-CO"/>
            </a:p>
          </p:txBody>
        </p:sp>
        <p:sp>
          <p:nvSpPr>
            <p:cNvPr id="367" name="Freeform: Shape 366">
              <a:extLst>
                <a:ext uri="{FF2B5EF4-FFF2-40B4-BE49-F238E27FC236}">
                  <a16:creationId xmlns:a16="http://schemas.microsoft.com/office/drawing/2014/main" id="{2F0D5CD3-1E43-4167-4C80-A4F70C194FB5}"/>
                </a:ext>
              </a:extLst>
            </p:cNvPr>
            <p:cNvSpPr/>
            <p:nvPr/>
          </p:nvSpPr>
          <p:spPr>
            <a:xfrm>
              <a:off x="-1118207" y="-346441"/>
              <a:ext cx="1101" cy="973"/>
            </a:xfrm>
            <a:custGeom>
              <a:avLst/>
              <a:gdLst>
                <a:gd name="connsiteX0" fmla="*/ -504 w 1101"/>
                <a:gd name="connsiteY0" fmla="*/ -599 h 973"/>
                <a:gd name="connsiteX1" fmla="*/ -1606 w 1101"/>
                <a:gd name="connsiteY1" fmla="*/ -1573 h 973"/>
                <a:gd name="connsiteX2" fmla="*/ -504 w 1101"/>
                <a:gd name="connsiteY2" fmla="*/ -599 h 973"/>
              </a:gdLst>
              <a:ahLst/>
              <a:cxnLst>
                <a:cxn ang="0">
                  <a:pos x="connsiteX0" y="connsiteY0"/>
                </a:cxn>
                <a:cxn ang="0">
                  <a:pos x="connsiteX1" y="connsiteY1"/>
                </a:cxn>
                <a:cxn ang="0">
                  <a:pos x="connsiteX2" y="connsiteY2"/>
                </a:cxn>
              </a:cxnLst>
              <a:rect l="l" t="t" r="r" b="b"/>
              <a:pathLst>
                <a:path w="1101" h="973">
                  <a:moveTo>
                    <a:pt x="-504" y="-599"/>
                  </a:moveTo>
                  <a:cubicBezTo>
                    <a:pt x="-1042" y="-663"/>
                    <a:pt x="-1477" y="-1048"/>
                    <a:pt x="-1606" y="-1573"/>
                  </a:cubicBezTo>
                  <a:cubicBezTo>
                    <a:pt x="-1068" y="-1509"/>
                    <a:pt x="-632" y="-1125"/>
                    <a:pt x="-504" y="-599"/>
                  </a:cubicBezTo>
                  <a:close/>
                </a:path>
              </a:pathLst>
            </a:custGeom>
            <a:solidFill>
              <a:srgbClr val="020202"/>
            </a:solidFill>
            <a:ln w="1280" cap="flat">
              <a:noFill/>
              <a:prstDash val="solid"/>
              <a:miter/>
            </a:ln>
          </p:spPr>
          <p:txBody>
            <a:bodyPr rtlCol="0" anchor="ctr"/>
            <a:lstStyle/>
            <a:p>
              <a:endParaRPr lang="es-CO"/>
            </a:p>
          </p:txBody>
        </p:sp>
        <p:sp>
          <p:nvSpPr>
            <p:cNvPr id="368" name="Freeform: Shape 367">
              <a:extLst>
                <a:ext uri="{FF2B5EF4-FFF2-40B4-BE49-F238E27FC236}">
                  <a16:creationId xmlns:a16="http://schemas.microsoft.com/office/drawing/2014/main" id="{0557822B-2546-E5EE-BFEB-0AEF809FFA32}"/>
                </a:ext>
              </a:extLst>
            </p:cNvPr>
            <p:cNvSpPr/>
            <p:nvPr/>
          </p:nvSpPr>
          <p:spPr>
            <a:xfrm>
              <a:off x="-1035486" y="408862"/>
              <a:ext cx="151945" cy="362604"/>
            </a:xfrm>
            <a:custGeom>
              <a:avLst/>
              <a:gdLst>
                <a:gd name="connsiteX0" fmla="*/ 3201 w 151945"/>
                <a:gd name="connsiteY0" fmla="*/ 360971 h 362604"/>
                <a:gd name="connsiteX1" fmla="*/ 1587 w 151945"/>
                <a:gd name="connsiteY1" fmla="*/ 358101 h 362604"/>
                <a:gd name="connsiteX2" fmla="*/ -1552 w 151945"/>
                <a:gd name="connsiteY2" fmla="*/ 347634 h 362604"/>
                <a:gd name="connsiteX3" fmla="*/ 4008 w 151945"/>
                <a:gd name="connsiteY3" fmla="*/ 338333 h 362604"/>
                <a:gd name="connsiteX4" fmla="*/ 10875 w 151945"/>
                <a:gd name="connsiteY4" fmla="*/ 335169 h 362604"/>
                <a:gd name="connsiteX5" fmla="*/ 45222 w 151945"/>
                <a:gd name="connsiteY5" fmla="*/ 315695 h 362604"/>
                <a:gd name="connsiteX6" fmla="*/ 58456 w 151945"/>
                <a:gd name="connsiteY6" fmla="*/ 304293 h 362604"/>
                <a:gd name="connsiteX7" fmla="*/ 76546 w 151945"/>
                <a:gd name="connsiteY7" fmla="*/ 280156 h 362604"/>
                <a:gd name="connsiteX8" fmla="*/ 87628 w 151945"/>
                <a:gd name="connsiteY8" fmla="*/ 248205 h 362604"/>
                <a:gd name="connsiteX9" fmla="*/ 91203 w 151945"/>
                <a:gd name="connsiteY9" fmla="*/ 229231 h 362604"/>
                <a:gd name="connsiteX10" fmla="*/ 92484 w 151945"/>
                <a:gd name="connsiteY10" fmla="*/ 217047 h 362604"/>
                <a:gd name="connsiteX11" fmla="*/ 94149 w 151945"/>
                <a:gd name="connsiteY11" fmla="*/ 189285 h 362604"/>
                <a:gd name="connsiteX12" fmla="*/ 98364 w 151945"/>
                <a:gd name="connsiteY12" fmla="*/ 156603 h 362604"/>
                <a:gd name="connsiteX13" fmla="*/ 104193 w 151945"/>
                <a:gd name="connsiteY13" fmla="*/ 127982 h 362604"/>
                <a:gd name="connsiteX14" fmla="*/ 111240 w 151945"/>
                <a:gd name="connsiteY14" fmla="*/ 93853 h 362604"/>
                <a:gd name="connsiteX15" fmla="*/ 117184 w 151945"/>
                <a:gd name="connsiteY15" fmla="*/ 56700 h 362604"/>
                <a:gd name="connsiteX16" fmla="*/ 128407 w 151945"/>
                <a:gd name="connsiteY16" fmla="*/ 19687 h 362604"/>
                <a:gd name="connsiteX17" fmla="*/ 133826 w 151945"/>
                <a:gd name="connsiteY17" fmla="*/ 8682 h 362604"/>
                <a:gd name="connsiteX18" fmla="*/ 150340 w 151945"/>
                <a:gd name="connsiteY18" fmla="*/ -1567 h 362604"/>
                <a:gd name="connsiteX19" fmla="*/ 142256 w 151945"/>
                <a:gd name="connsiteY19" fmla="*/ 42389 h 362604"/>
                <a:gd name="connsiteX20" fmla="*/ 138746 w 151945"/>
                <a:gd name="connsiteY20" fmla="*/ 65168 h 362604"/>
                <a:gd name="connsiteX21" fmla="*/ 133698 w 151945"/>
                <a:gd name="connsiteY21" fmla="*/ 95774 h 362604"/>
                <a:gd name="connsiteX22" fmla="*/ 126575 w 151945"/>
                <a:gd name="connsiteY22" fmla="*/ 130813 h 362604"/>
                <a:gd name="connsiteX23" fmla="*/ 122232 w 151945"/>
                <a:gd name="connsiteY23" fmla="*/ 153464 h 362604"/>
                <a:gd name="connsiteX24" fmla="*/ 121220 w 151945"/>
                <a:gd name="connsiteY24" fmla="*/ 162317 h 362604"/>
                <a:gd name="connsiteX25" fmla="*/ 117569 w 151945"/>
                <a:gd name="connsiteY25" fmla="*/ 181739 h 362604"/>
                <a:gd name="connsiteX26" fmla="*/ 116185 w 151945"/>
                <a:gd name="connsiteY26" fmla="*/ 193897 h 362604"/>
                <a:gd name="connsiteX27" fmla="*/ 115109 w 151945"/>
                <a:gd name="connsiteY27" fmla="*/ 218892 h 362604"/>
                <a:gd name="connsiteX28" fmla="*/ 100709 w 151945"/>
                <a:gd name="connsiteY28" fmla="*/ 282565 h 362604"/>
                <a:gd name="connsiteX29" fmla="*/ 90780 w 151945"/>
                <a:gd name="connsiteY29" fmla="*/ 301411 h 362604"/>
                <a:gd name="connsiteX30" fmla="*/ 87308 w 151945"/>
                <a:gd name="connsiteY30" fmla="*/ 307586 h 362604"/>
                <a:gd name="connsiteX31" fmla="*/ 65887 w 151945"/>
                <a:gd name="connsiteY31" fmla="*/ 331300 h 362604"/>
                <a:gd name="connsiteX32" fmla="*/ 45094 w 151945"/>
                <a:gd name="connsiteY32" fmla="*/ 346814 h 362604"/>
                <a:gd name="connsiteX33" fmla="*/ 11311 w 151945"/>
                <a:gd name="connsiteY33" fmla="*/ 360830 h 362604"/>
                <a:gd name="connsiteX34" fmla="*/ 3201 w 151945"/>
                <a:gd name="connsiteY34" fmla="*/ 360971 h 36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51945" h="362604">
                  <a:moveTo>
                    <a:pt x="3201" y="360971"/>
                  </a:moveTo>
                  <a:cubicBezTo>
                    <a:pt x="2829" y="359933"/>
                    <a:pt x="2279" y="358959"/>
                    <a:pt x="1587" y="358101"/>
                  </a:cubicBezTo>
                  <a:cubicBezTo>
                    <a:pt x="-1693" y="355231"/>
                    <a:pt x="-1719" y="351503"/>
                    <a:pt x="-1552" y="347634"/>
                  </a:cubicBezTo>
                  <a:cubicBezTo>
                    <a:pt x="-1526" y="343752"/>
                    <a:pt x="600" y="340191"/>
                    <a:pt x="4008" y="338333"/>
                  </a:cubicBezTo>
                  <a:cubicBezTo>
                    <a:pt x="6173" y="337026"/>
                    <a:pt x="8479" y="335963"/>
                    <a:pt x="10875" y="335169"/>
                  </a:cubicBezTo>
                  <a:cubicBezTo>
                    <a:pt x="23686" y="331107"/>
                    <a:pt x="34807" y="324048"/>
                    <a:pt x="45222" y="315695"/>
                  </a:cubicBezTo>
                  <a:cubicBezTo>
                    <a:pt x="49770" y="312057"/>
                    <a:pt x="54472" y="308598"/>
                    <a:pt x="58456" y="304293"/>
                  </a:cubicBezTo>
                  <a:cubicBezTo>
                    <a:pt x="65375" y="296952"/>
                    <a:pt x="71447" y="288855"/>
                    <a:pt x="76546" y="280156"/>
                  </a:cubicBezTo>
                  <a:cubicBezTo>
                    <a:pt x="82030" y="270215"/>
                    <a:pt x="85783" y="259402"/>
                    <a:pt x="87628" y="248205"/>
                  </a:cubicBezTo>
                  <a:cubicBezTo>
                    <a:pt x="88794" y="241876"/>
                    <a:pt x="90190" y="235585"/>
                    <a:pt x="91203" y="229231"/>
                  </a:cubicBezTo>
                  <a:cubicBezTo>
                    <a:pt x="91843" y="225208"/>
                    <a:pt x="91984" y="221109"/>
                    <a:pt x="92484" y="217047"/>
                  </a:cubicBezTo>
                  <a:cubicBezTo>
                    <a:pt x="93457" y="207823"/>
                    <a:pt x="93470" y="198535"/>
                    <a:pt x="94149" y="189285"/>
                  </a:cubicBezTo>
                  <a:cubicBezTo>
                    <a:pt x="94969" y="178280"/>
                    <a:pt x="96852" y="167506"/>
                    <a:pt x="98364" y="156603"/>
                  </a:cubicBezTo>
                  <a:cubicBezTo>
                    <a:pt x="99645" y="146969"/>
                    <a:pt x="102028" y="137476"/>
                    <a:pt x="104193" y="127982"/>
                  </a:cubicBezTo>
                  <a:cubicBezTo>
                    <a:pt x="106756" y="116644"/>
                    <a:pt x="109702" y="105370"/>
                    <a:pt x="111240" y="93853"/>
                  </a:cubicBezTo>
                  <a:cubicBezTo>
                    <a:pt x="112892" y="81400"/>
                    <a:pt x="114571" y="68973"/>
                    <a:pt x="117184" y="56700"/>
                  </a:cubicBezTo>
                  <a:cubicBezTo>
                    <a:pt x="119721" y="44029"/>
                    <a:pt x="123487" y="31640"/>
                    <a:pt x="128407" y="19687"/>
                  </a:cubicBezTo>
                  <a:cubicBezTo>
                    <a:pt x="130008" y="15934"/>
                    <a:pt x="132161" y="12410"/>
                    <a:pt x="133826" y="8682"/>
                  </a:cubicBezTo>
                  <a:cubicBezTo>
                    <a:pt x="137042" y="1482"/>
                    <a:pt x="142615" y="-1733"/>
                    <a:pt x="150340" y="-1567"/>
                  </a:cubicBezTo>
                  <a:cubicBezTo>
                    <a:pt x="148124" y="13166"/>
                    <a:pt x="144959" y="27733"/>
                    <a:pt x="142256" y="42389"/>
                  </a:cubicBezTo>
                  <a:cubicBezTo>
                    <a:pt x="140860" y="49935"/>
                    <a:pt x="139796" y="57545"/>
                    <a:pt x="138746" y="65168"/>
                  </a:cubicBezTo>
                  <a:cubicBezTo>
                    <a:pt x="137349" y="75417"/>
                    <a:pt x="136760" y="85743"/>
                    <a:pt x="133698" y="95774"/>
                  </a:cubicBezTo>
                  <a:cubicBezTo>
                    <a:pt x="130213" y="107176"/>
                    <a:pt x="129304" y="119207"/>
                    <a:pt x="126575" y="130813"/>
                  </a:cubicBezTo>
                  <a:cubicBezTo>
                    <a:pt x="124807" y="138308"/>
                    <a:pt x="123910" y="145957"/>
                    <a:pt x="122232" y="153464"/>
                  </a:cubicBezTo>
                  <a:cubicBezTo>
                    <a:pt x="121578" y="156373"/>
                    <a:pt x="121232" y="159332"/>
                    <a:pt x="121220" y="162317"/>
                  </a:cubicBezTo>
                  <a:cubicBezTo>
                    <a:pt x="121220" y="169120"/>
                    <a:pt x="118401" y="175205"/>
                    <a:pt x="117569" y="181739"/>
                  </a:cubicBezTo>
                  <a:cubicBezTo>
                    <a:pt x="117056" y="185775"/>
                    <a:pt x="115865" y="189734"/>
                    <a:pt x="116185" y="193897"/>
                  </a:cubicBezTo>
                  <a:cubicBezTo>
                    <a:pt x="116825" y="202263"/>
                    <a:pt x="115903" y="210552"/>
                    <a:pt x="115109" y="218892"/>
                  </a:cubicBezTo>
                  <a:cubicBezTo>
                    <a:pt x="113046" y="240671"/>
                    <a:pt x="109292" y="262220"/>
                    <a:pt x="100709" y="282565"/>
                  </a:cubicBezTo>
                  <a:cubicBezTo>
                    <a:pt x="97890" y="289086"/>
                    <a:pt x="94572" y="295389"/>
                    <a:pt x="90780" y="301411"/>
                  </a:cubicBezTo>
                  <a:cubicBezTo>
                    <a:pt x="89499" y="303409"/>
                    <a:pt x="88448" y="305510"/>
                    <a:pt x="87308" y="307586"/>
                  </a:cubicBezTo>
                  <a:cubicBezTo>
                    <a:pt x="82030" y="317182"/>
                    <a:pt x="73894" y="324138"/>
                    <a:pt x="65887" y="331300"/>
                  </a:cubicBezTo>
                  <a:cubicBezTo>
                    <a:pt x="59341" y="336962"/>
                    <a:pt x="52384" y="342151"/>
                    <a:pt x="45094" y="346814"/>
                  </a:cubicBezTo>
                  <a:cubicBezTo>
                    <a:pt x="34845" y="353643"/>
                    <a:pt x="23802" y="359190"/>
                    <a:pt x="11311" y="360830"/>
                  </a:cubicBezTo>
                  <a:cubicBezTo>
                    <a:pt x="8607" y="361035"/>
                    <a:pt x="5904" y="361086"/>
                    <a:pt x="3201" y="360971"/>
                  </a:cubicBezTo>
                  <a:close/>
                </a:path>
              </a:pathLst>
            </a:custGeom>
            <a:solidFill>
              <a:srgbClr val="000000"/>
            </a:solidFill>
            <a:ln w="1280" cap="flat">
              <a:noFill/>
              <a:prstDash val="solid"/>
              <a:miter/>
            </a:ln>
          </p:spPr>
          <p:txBody>
            <a:bodyPr rtlCol="0" anchor="ctr"/>
            <a:lstStyle/>
            <a:p>
              <a:endParaRPr lang="es-CO"/>
            </a:p>
          </p:txBody>
        </p:sp>
        <p:sp>
          <p:nvSpPr>
            <p:cNvPr id="369" name="Freeform: Shape 368">
              <a:extLst>
                <a:ext uri="{FF2B5EF4-FFF2-40B4-BE49-F238E27FC236}">
                  <a16:creationId xmlns:a16="http://schemas.microsoft.com/office/drawing/2014/main" id="{705D4E69-A070-7F5E-ACC8-F6596E59397E}"/>
                </a:ext>
              </a:extLst>
            </p:cNvPr>
            <p:cNvSpPr/>
            <p:nvPr/>
          </p:nvSpPr>
          <p:spPr>
            <a:xfrm>
              <a:off x="-1107548" y="765494"/>
              <a:ext cx="22788" cy="4105"/>
            </a:xfrm>
            <a:custGeom>
              <a:avLst/>
              <a:gdLst>
                <a:gd name="connsiteX0" fmla="*/ -1606 w 22788"/>
                <a:gd name="connsiteY0" fmla="*/ 2417 h 4105"/>
                <a:gd name="connsiteX1" fmla="*/ 5633 w 22788"/>
                <a:gd name="connsiteY1" fmla="*/ -965 h 4105"/>
                <a:gd name="connsiteX2" fmla="*/ 7900 w 22788"/>
                <a:gd name="connsiteY2" fmla="*/ 611 h 4105"/>
                <a:gd name="connsiteX3" fmla="*/ 10706 w 22788"/>
                <a:gd name="connsiteY3" fmla="*/ 611 h 4105"/>
                <a:gd name="connsiteX4" fmla="*/ 17650 w 22788"/>
                <a:gd name="connsiteY4" fmla="*/ -1311 h 4105"/>
                <a:gd name="connsiteX5" fmla="*/ 21173 w 22788"/>
                <a:gd name="connsiteY5" fmla="*/ 2533 h 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788" h="4105">
                  <a:moveTo>
                    <a:pt x="-1606" y="2417"/>
                  </a:moveTo>
                  <a:cubicBezTo>
                    <a:pt x="-824" y="-1170"/>
                    <a:pt x="1866" y="-2451"/>
                    <a:pt x="5633" y="-965"/>
                  </a:cubicBezTo>
                  <a:cubicBezTo>
                    <a:pt x="6479" y="-581"/>
                    <a:pt x="7247" y="-42"/>
                    <a:pt x="7900" y="611"/>
                  </a:cubicBezTo>
                  <a:cubicBezTo>
                    <a:pt x="8913" y="1546"/>
                    <a:pt x="9822" y="1597"/>
                    <a:pt x="10706" y="611"/>
                  </a:cubicBezTo>
                  <a:cubicBezTo>
                    <a:pt x="12602" y="-1593"/>
                    <a:pt x="15152" y="-1273"/>
                    <a:pt x="17650" y="-1311"/>
                  </a:cubicBezTo>
                  <a:cubicBezTo>
                    <a:pt x="20148" y="-1349"/>
                    <a:pt x="21301" y="-30"/>
                    <a:pt x="21173" y="2533"/>
                  </a:cubicBezTo>
                  <a:close/>
                </a:path>
              </a:pathLst>
            </a:custGeom>
            <a:solidFill>
              <a:srgbClr val="020202"/>
            </a:solidFill>
            <a:ln w="1280" cap="flat">
              <a:noFill/>
              <a:prstDash val="solid"/>
              <a:miter/>
            </a:ln>
          </p:spPr>
          <p:txBody>
            <a:bodyPr rtlCol="0" anchor="ctr"/>
            <a:lstStyle/>
            <a:p>
              <a:endParaRPr lang="es-CO"/>
            </a:p>
          </p:txBody>
        </p:sp>
        <p:sp>
          <p:nvSpPr>
            <p:cNvPr id="370" name="Freeform: Shape 369">
              <a:extLst>
                <a:ext uri="{FF2B5EF4-FFF2-40B4-BE49-F238E27FC236}">
                  <a16:creationId xmlns:a16="http://schemas.microsoft.com/office/drawing/2014/main" id="{89D3E5FC-665E-27CF-20B9-89A90CAAB9F9}"/>
                </a:ext>
              </a:extLst>
            </p:cNvPr>
            <p:cNvSpPr/>
            <p:nvPr/>
          </p:nvSpPr>
          <p:spPr>
            <a:xfrm>
              <a:off x="-1141742" y="767223"/>
              <a:ext cx="30401" cy="3136"/>
            </a:xfrm>
            <a:custGeom>
              <a:avLst/>
              <a:gdLst>
                <a:gd name="connsiteX0" fmla="*/ -1606 w 30401"/>
                <a:gd name="connsiteY0" fmla="*/ 727 h 3136"/>
                <a:gd name="connsiteX1" fmla="*/ 9925 w 30401"/>
                <a:gd name="connsiteY1" fmla="*/ -862 h 3136"/>
                <a:gd name="connsiteX2" fmla="*/ 16330 w 30401"/>
                <a:gd name="connsiteY2" fmla="*/ -862 h 3136"/>
                <a:gd name="connsiteX3" fmla="*/ 28796 w 30401"/>
                <a:gd name="connsiteY3" fmla="*/ 727 h 3136"/>
                <a:gd name="connsiteX4" fmla="*/ 26234 w 30401"/>
                <a:gd name="connsiteY4" fmla="*/ 1534 h 3136"/>
                <a:gd name="connsiteX5" fmla="*/ 970 w 30401"/>
                <a:gd name="connsiteY5" fmla="*/ 1534 h 3136"/>
                <a:gd name="connsiteX6" fmla="*/ -1606 w 30401"/>
                <a:gd name="connsiteY6" fmla="*/ 727 h 3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01" h="3136">
                  <a:moveTo>
                    <a:pt x="-1606" y="727"/>
                  </a:moveTo>
                  <a:cubicBezTo>
                    <a:pt x="2238" y="419"/>
                    <a:pt x="6081" y="1342"/>
                    <a:pt x="9925" y="-862"/>
                  </a:cubicBezTo>
                  <a:cubicBezTo>
                    <a:pt x="11949" y="-1810"/>
                    <a:pt x="14306" y="-1810"/>
                    <a:pt x="16330" y="-862"/>
                  </a:cubicBezTo>
                  <a:cubicBezTo>
                    <a:pt x="20417" y="1508"/>
                    <a:pt x="24645" y="342"/>
                    <a:pt x="28796" y="727"/>
                  </a:cubicBezTo>
                  <a:cubicBezTo>
                    <a:pt x="28104" y="1367"/>
                    <a:pt x="27169" y="1662"/>
                    <a:pt x="26234" y="1534"/>
                  </a:cubicBezTo>
                  <a:lnTo>
                    <a:pt x="970" y="1534"/>
                  </a:lnTo>
                  <a:cubicBezTo>
                    <a:pt x="34" y="1662"/>
                    <a:pt x="-914" y="1367"/>
                    <a:pt x="-1606" y="727"/>
                  </a:cubicBezTo>
                  <a:close/>
                </a:path>
              </a:pathLst>
            </a:custGeom>
            <a:solidFill>
              <a:srgbClr val="020202"/>
            </a:solidFill>
            <a:ln w="1280" cap="flat">
              <a:noFill/>
              <a:prstDash val="solid"/>
              <a:miter/>
            </a:ln>
          </p:spPr>
          <p:txBody>
            <a:bodyPr rtlCol="0" anchor="ctr"/>
            <a:lstStyle/>
            <a:p>
              <a:endParaRPr lang="es-CO"/>
            </a:p>
          </p:txBody>
        </p:sp>
        <p:sp>
          <p:nvSpPr>
            <p:cNvPr id="371" name="Freeform: Shape 370">
              <a:extLst>
                <a:ext uri="{FF2B5EF4-FFF2-40B4-BE49-F238E27FC236}">
                  <a16:creationId xmlns:a16="http://schemas.microsoft.com/office/drawing/2014/main" id="{F9F54478-B3A0-F635-ADC4-9FAC73AC0777}"/>
                </a:ext>
              </a:extLst>
            </p:cNvPr>
            <p:cNvSpPr/>
            <p:nvPr/>
          </p:nvSpPr>
          <p:spPr>
            <a:xfrm>
              <a:off x="-1083847" y="767553"/>
              <a:ext cx="8493" cy="2930"/>
            </a:xfrm>
            <a:custGeom>
              <a:avLst/>
              <a:gdLst>
                <a:gd name="connsiteX0" fmla="*/ -1606 w 8493"/>
                <a:gd name="connsiteY0" fmla="*/ 397 h 2930"/>
                <a:gd name="connsiteX1" fmla="*/ 957 w 8493"/>
                <a:gd name="connsiteY1" fmla="*/ -244 h 2930"/>
                <a:gd name="connsiteX2" fmla="*/ 6888 w 8493"/>
                <a:gd name="connsiteY2" fmla="*/ 1358 h 2930"/>
                <a:gd name="connsiteX3" fmla="*/ -1606 w 8493"/>
                <a:gd name="connsiteY3" fmla="*/ 397 h 2930"/>
              </a:gdLst>
              <a:ahLst/>
              <a:cxnLst>
                <a:cxn ang="0">
                  <a:pos x="connsiteX0" y="connsiteY0"/>
                </a:cxn>
                <a:cxn ang="0">
                  <a:pos x="connsiteX1" y="connsiteY1"/>
                </a:cxn>
                <a:cxn ang="0">
                  <a:pos x="connsiteX2" y="connsiteY2"/>
                </a:cxn>
                <a:cxn ang="0">
                  <a:pos x="connsiteX3" y="connsiteY3"/>
                </a:cxn>
              </a:cxnLst>
              <a:rect l="l" t="t" r="r" b="b"/>
              <a:pathLst>
                <a:path w="8493" h="2930">
                  <a:moveTo>
                    <a:pt x="-1606" y="397"/>
                  </a:moveTo>
                  <a:cubicBezTo>
                    <a:pt x="-709" y="397"/>
                    <a:pt x="162" y="179"/>
                    <a:pt x="957" y="-244"/>
                  </a:cubicBezTo>
                  <a:cubicBezTo>
                    <a:pt x="4365" y="-2268"/>
                    <a:pt x="4633" y="-2165"/>
                    <a:pt x="6888" y="1358"/>
                  </a:cubicBezTo>
                  <a:cubicBezTo>
                    <a:pt x="4108" y="1012"/>
                    <a:pt x="1098" y="2011"/>
                    <a:pt x="-1606" y="397"/>
                  </a:cubicBezTo>
                  <a:close/>
                </a:path>
              </a:pathLst>
            </a:custGeom>
            <a:solidFill>
              <a:srgbClr val="020202"/>
            </a:solidFill>
            <a:ln w="1280" cap="flat">
              <a:noFill/>
              <a:prstDash val="solid"/>
              <a:miter/>
            </a:ln>
          </p:spPr>
          <p:txBody>
            <a:bodyPr rtlCol="0" anchor="ctr"/>
            <a:lstStyle/>
            <a:p>
              <a:endParaRPr lang="es-CO"/>
            </a:p>
          </p:txBody>
        </p:sp>
        <p:sp>
          <p:nvSpPr>
            <p:cNvPr id="372" name="Freeform: Shape 371">
              <a:extLst>
                <a:ext uri="{FF2B5EF4-FFF2-40B4-BE49-F238E27FC236}">
                  <a16:creationId xmlns:a16="http://schemas.microsoft.com/office/drawing/2014/main" id="{EEACAAEC-8D1B-608C-BCDB-68609F53A8A5}"/>
                </a:ext>
              </a:extLst>
            </p:cNvPr>
            <p:cNvSpPr/>
            <p:nvPr/>
          </p:nvSpPr>
          <p:spPr>
            <a:xfrm>
              <a:off x="-1075302" y="770456"/>
              <a:ext cx="2818" cy="862"/>
            </a:xfrm>
            <a:custGeom>
              <a:avLst/>
              <a:gdLst>
                <a:gd name="connsiteX0" fmla="*/ -1606 w 2818"/>
                <a:gd name="connsiteY0" fmla="*/ -1559 h 862"/>
                <a:gd name="connsiteX1" fmla="*/ 1213 w 2818"/>
                <a:gd name="connsiteY1" fmla="*/ -726 h 862"/>
                <a:gd name="connsiteX2" fmla="*/ -1606 w 2818"/>
                <a:gd name="connsiteY2" fmla="*/ -1559 h 862"/>
              </a:gdLst>
              <a:ahLst/>
              <a:cxnLst>
                <a:cxn ang="0">
                  <a:pos x="connsiteX0" y="connsiteY0"/>
                </a:cxn>
                <a:cxn ang="0">
                  <a:pos x="connsiteX1" y="connsiteY1"/>
                </a:cxn>
                <a:cxn ang="0">
                  <a:pos x="connsiteX2" y="connsiteY2"/>
                </a:cxn>
              </a:cxnLst>
              <a:rect l="l" t="t" r="r" b="b"/>
              <a:pathLst>
                <a:path w="2818" h="862">
                  <a:moveTo>
                    <a:pt x="-1606" y="-1559"/>
                  </a:moveTo>
                  <a:cubicBezTo>
                    <a:pt x="-593" y="-1559"/>
                    <a:pt x="496" y="-1751"/>
                    <a:pt x="1213" y="-726"/>
                  </a:cubicBezTo>
                  <a:cubicBezTo>
                    <a:pt x="188" y="-713"/>
                    <a:pt x="-901" y="-559"/>
                    <a:pt x="-1606" y="-1559"/>
                  </a:cubicBezTo>
                  <a:close/>
                </a:path>
              </a:pathLst>
            </a:custGeom>
            <a:solidFill>
              <a:srgbClr val="020202"/>
            </a:solidFill>
            <a:ln w="1280" cap="flat">
              <a:noFill/>
              <a:prstDash val="solid"/>
              <a:miter/>
            </a:ln>
          </p:spPr>
          <p:txBody>
            <a:bodyPr rtlCol="0" anchor="ctr"/>
            <a:lstStyle/>
            <a:p>
              <a:endParaRPr lang="es-CO"/>
            </a:p>
          </p:txBody>
        </p:sp>
        <p:sp>
          <p:nvSpPr>
            <p:cNvPr id="373" name="Freeform: Shape 372">
              <a:extLst>
                <a:ext uri="{FF2B5EF4-FFF2-40B4-BE49-F238E27FC236}">
                  <a16:creationId xmlns:a16="http://schemas.microsoft.com/office/drawing/2014/main" id="{F2565463-2EBC-7872-A2D6-250068B0377C}"/>
                </a:ext>
              </a:extLst>
            </p:cNvPr>
            <p:cNvSpPr/>
            <p:nvPr/>
          </p:nvSpPr>
          <p:spPr>
            <a:xfrm>
              <a:off x="-1206196" y="738160"/>
              <a:ext cx="872" cy="1012"/>
            </a:xfrm>
            <a:custGeom>
              <a:avLst/>
              <a:gdLst>
                <a:gd name="connsiteX0" fmla="*/ -1593 w 872"/>
                <a:gd name="connsiteY0" fmla="*/ -1573 h 1012"/>
                <a:gd name="connsiteX1" fmla="*/ -734 w 872"/>
                <a:gd name="connsiteY1" fmla="*/ -625 h 1012"/>
                <a:gd name="connsiteX2" fmla="*/ -734 w 872"/>
                <a:gd name="connsiteY2" fmla="*/ -561 h 1012"/>
                <a:gd name="connsiteX3" fmla="*/ -1606 w 872"/>
                <a:gd name="connsiteY3" fmla="*/ -1432 h 1012"/>
                <a:gd name="connsiteX4" fmla="*/ -1593 w 872"/>
                <a:gd name="connsiteY4" fmla="*/ -1573 h 1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2" h="1012">
                  <a:moveTo>
                    <a:pt x="-1593" y="-1573"/>
                  </a:moveTo>
                  <a:cubicBezTo>
                    <a:pt x="-1093" y="-1547"/>
                    <a:pt x="-709" y="-1125"/>
                    <a:pt x="-734" y="-625"/>
                  </a:cubicBezTo>
                  <a:cubicBezTo>
                    <a:pt x="-734" y="-599"/>
                    <a:pt x="-734" y="-586"/>
                    <a:pt x="-734" y="-561"/>
                  </a:cubicBezTo>
                  <a:cubicBezTo>
                    <a:pt x="-1221" y="-561"/>
                    <a:pt x="-1606" y="-958"/>
                    <a:pt x="-1606" y="-1432"/>
                  </a:cubicBezTo>
                  <a:cubicBezTo>
                    <a:pt x="-1606" y="-1483"/>
                    <a:pt x="-1606" y="-1522"/>
                    <a:pt x="-1593" y="-1573"/>
                  </a:cubicBezTo>
                  <a:close/>
                </a:path>
              </a:pathLst>
            </a:custGeom>
            <a:solidFill>
              <a:srgbClr val="5B5B5B"/>
            </a:solidFill>
            <a:ln w="1280" cap="flat">
              <a:noFill/>
              <a:prstDash val="solid"/>
              <a:miter/>
            </a:ln>
          </p:spPr>
          <p:txBody>
            <a:bodyPr rtlCol="0" anchor="ctr"/>
            <a:lstStyle/>
            <a:p>
              <a:endParaRPr lang="es-CO"/>
            </a:p>
          </p:txBody>
        </p:sp>
        <p:sp>
          <p:nvSpPr>
            <p:cNvPr id="374" name="Freeform: Shape 373">
              <a:extLst>
                <a:ext uri="{FF2B5EF4-FFF2-40B4-BE49-F238E27FC236}">
                  <a16:creationId xmlns:a16="http://schemas.microsoft.com/office/drawing/2014/main" id="{43EFD751-4E8A-850E-9D8D-D486EDC72D62}"/>
                </a:ext>
              </a:extLst>
            </p:cNvPr>
            <p:cNvSpPr/>
            <p:nvPr/>
          </p:nvSpPr>
          <p:spPr>
            <a:xfrm>
              <a:off x="-1205275" y="739172"/>
              <a:ext cx="899" cy="1037"/>
            </a:xfrm>
            <a:custGeom>
              <a:avLst/>
              <a:gdLst>
                <a:gd name="connsiteX0" fmla="*/ -1604 w 899"/>
                <a:gd name="connsiteY0" fmla="*/ -1573 h 1037"/>
                <a:gd name="connsiteX1" fmla="*/ -708 w 899"/>
                <a:gd name="connsiteY1" fmla="*/ -600 h 1037"/>
                <a:gd name="connsiteX2" fmla="*/ -708 w 899"/>
                <a:gd name="connsiteY2" fmla="*/ -535 h 1037"/>
                <a:gd name="connsiteX3" fmla="*/ -1604 w 899"/>
                <a:gd name="connsiteY3" fmla="*/ -1573 h 1037"/>
              </a:gdLst>
              <a:ahLst/>
              <a:cxnLst>
                <a:cxn ang="0">
                  <a:pos x="connsiteX0" y="connsiteY0"/>
                </a:cxn>
                <a:cxn ang="0">
                  <a:pos x="connsiteX1" y="connsiteY1"/>
                </a:cxn>
                <a:cxn ang="0">
                  <a:pos x="connsiteX2" y="connsiteY2"/>
                </a:cxn>
                <a:cxn ang="0">
                  <a:pos x="connsiteX3" y="connsiteY3"/>
                </a:cxn>
              </a:cxnLst>
              <a:rect l="l" t="t" r="r" b="b"/>
              <a:pathLst>
                <a:path w="899" h="1037">
                  <a:moveTo>
                    <a:pt x="-1604" y="-1573"/>
                  </a:moveTo>
                  <a:cubicBezTo>
                    <a:pt x="-1092" y="-1560"/>
                    <a:pt x="-682" y="-1125"/>
                    <a:pt x="-708" y="-600"/>
                  </a:cubicBezTo>
                  <a:cubicBezTo>
                    <a:pt x="-708" y="-587"/>
                    <a:pt x="-708" y="-561"/>
                    <a:pt x="-708" y="-535"/>
                  </a:cubicBezTo>
                  <a:cubicBezTo>
                    <a:pt x="-1233" y="-587"/>
                    <a:pt x="-1630" y="-1048"/>
                    <a:pt x="-1604" y="-1573"/>
                  </a:cubicBezTo>
                  <a:close/>
                </a:path>
              </a:pathLst>
            </a:custGeom>
            <a:solidFill>
              <a:srgbClr val="5B5B5B"/>
            </a:solidFill>
            <a:ln w="1280" cap="flat">
              <a:noFill/>
              <a:prstDash val="solid"/>
              <a:miter/>
            </a:ln>
          </p:spPr>
          <p:txBody>
            <a:bodyPr rtlCol="0" anchor="ctr"/>
            <a:lstStyle/>
            <a:p>
              <a:endParaRPr lang="es-CO"/>
            </a:p>
          </p:txBody>
        </p:sp>
        <p:sp>
          <p:nvSpPr>
            <p:cNvPr id="375" name="Freeform: Shape 374">
              <a:extLst>
                <a:ext uri="{FF2B5EF4-FFF2-40B4-BE49-F238E27FC236}">
                  <a16:creationId xmlns:a16="http://schemas.microsoft.com/office/drawing/2014/main" id="{2B6637EC-6CCE-6F4A-8617-8187289063CE}"/>
                </a:ext>
              </a:extLst>
            </p:cNvPr>
            <p:cNvSpPr/>
            <p:nvPr/>
          </p:nvSpPr>
          <p:spPr>
            <a:xfrm>
              <a:off x="-1357254" y="-110263"/>
              <a:ext cx="253510" cy="188962"/>
            </a:xfrm>
            <a:custGeom>
              <a:avLst/>
              <a:gdLst>
                <a:gd name="connsiteX0" fmla="*/ 1365 w 253510"/>
                <a:gd name="connsiteY0" fmla="*/ -1573 h 188962"/>
                <a:gd name="connsiteX1" fmla="*/ 315 w 253510"/>
                <a:gd name="connsiteY1" fmla="*/ 31019 h 188962"/>
                <a:gd name="connsiteX2" fmla="*/ 3646 w 253510"/>
                <a:gd name="connsiteY2" fmla="*/ 56642 h 188962"/>
                <a:gd name="connsiteX3" fmla="*/ 15509 w 253510"/>
                <a:gd name="connsiteY3" fmla="*/ 87390 h 188962"/>
                <a:gd name="connsiteX4" fmla="*/ 31703 w 253510"/>
                <a:gd name="connsiteY4" fmla="*/ 111731 h 188962"/>
                <a:gd name="connsiteX5" fmla="*/ 47627 w 253510"/>
                <a:gd name="connsiteY5" fmla="*/ 132230 h 188962"/>
                <a:gd name="connsiteX6" fmla="*/ 64000 w 253510"/>
                <a:gd name="connsiteY6" fmla="*/ 146438 h 188962"/>
                <a:gd name="connsiteX7" fmla="*/ 125700 w 253510"/>
                <a:gd name="connsiteY7" fmla="*/ 176672 h 188962"/>
                <a:gd name="connsiteX8" fmla="*/ 159304 w 253510"/>
                <a:gd name="connsiteY8" fmla="*/ 183629 h 188962"/>
                <a:gd name="connsiteX9" fmla="*/ 189540 w 253510"/>
                <a:gd name="connsiteY9" fmla="*/ 184193 h 188962"/>
                <a:gd name="connsiteX10" fmla="*/ 218493 w 253510"/>
                <a:gd name="connsiteY10" fmla="*/ 180862 h 188962"/>
                <a:gd name="connsiteX11" fmla="*/ 239094 w 253510"/>
                <a:gd name="connsiteY11" fmla="*/ 178774 h 188962"/>
                <a:gd name="connsiteX12" fmla="*/ 251905 w 253510"/>
                <a:gd name="connsiteY12" fmla="*/ 178710 h 188962"/>
                <a:gd name="connsiteX13" fmla="*/ 239991 w 253510"/>
                <a:gd name="connsiteY13" fmla="*/ 180542 h 188962"/>
                <a:gd name="connsiteX14" fmla="*/ 226475 w 253510"/>
                <a:gd name="connsiteY14" fmla="*/ 182220 h 188962"/>
                <a:gd name="connsiteX15" fmla="*/ 223195 w 253510"/>
                <a:gd name="connsiteY15" fmla="*/ 182502 h 188962"/>
                <a:gd name="connsiteX16" fmla="*/ 198853 w 253510"/>
                <a:gd name="connsiteY16" fmla="*/ 184936 h 188962"/>
                <a:gd name="connsiteX17" fmla="*/ 181084 w 253510"/>
                <a:gd name="connsiteY17" fmla="*/ 185602 h 188962"/>
                <a:gd name="connsiteX18" fmla="*/ 178432 w 253510"/>
                <a:gd name="connsiteY18" fmla="*/ 186217 h 188962"/>
                <a:gd name="connsiteX19" fmla="*/ 170745 w 253510"/>
                <a:gd name="connsiteY19" fmla="*/ 186486 h 188962"/>
                <a:gd name="connsiteX20" fmla="*/ 165736 w 253510"/>
                <a:gd name="connsiteY20" fmla="*/ 185346 h 188962"/>
                <a:gd name="connsiteX21" fmla="*/ 140536 w 253510"/>
                <a:gd name="connsiteY21" fmla="*/ 182181 h 188962"/>
                <a:gd name="connsiteX22" fmla="*/ 123804 w 253510"/>
                <a:gd name="connsiteY22" fmla="*/ 179619 h 188962"/>
                <a:gd name="connsiteX23" fmla="*/ 82308 w 253510"/>
                <a:gd name="connsiteY23" fmla="*/ 162798 h 188962"/>
                <a:gd name="connsiteX24" fmla="*/ 67511 w 253510"/>
                <a:gd name="connsiteY24" fmla="*/ 154368 h 188962"/>
                <a:gd name="connsiteX25" fmla="*/ 59068 w 253510"/>
                <a:gd name="connsiteY25" fmla="*/ 154368 h 188962"/>
                <a:gd name="connsiteX26" fmla="*/ 55430 w 253510"/>
                <a:gd name="connsiteY26" fmla="*/ 154893 h 188962"/>
                <a:gd name="connsiteX27" fmla="*/ 46590 w 253510"/>
                <a:gd name="connsiteY27" fmla="*/ 155559 h 188962"/>
                <a:gd name="connsiteX28" fmla="*/ 37737 w 253510"/>
                <a:gd name="connsiteY28" fmla="*/ 153689 h 188962"/>
                <a:gd name="connsiteX29" fmla="*/ 18353 w 253510"/>
                <a:gd name="connsiteY29" fmla="*/ 129245 h 188962"/>
                <a:gd name="connsiteX30" fmla="*/ 8565 w 253510"/>
                <a:gd name="connsiteY30" fmla="*/ 100124 h 188962"/>
                <a:gd name="connsiteX31" fmla="*/ 7284 w 253510"/>
                <a:gd name="connsiteY31" fmla="*/ 94628 h 188962"/>
                <a:gd name="connsiteX32" fmla="*/ 7899 w 253510"/>
                <a:gd name="connsiteY32" fmla="*/ 91989 h 188962"/>
                <a:gd name="connsiteX33" fmla="*/ 8629 w 253510"/>
                <a:gd name="connsiteY33" fmla="*/ 84994 h 188962"/>
                <a:gd name="connsiteX34" fmla="*/ 4555 w 253510"/>
                <a:gd name="connsiteY34" fmla="*/ 69620 h 188962"/>
                <a:gd name="connsiteX35" fmla="*/ 289 w 253510"/>
                <a:gd name="connsiteY35" fmla="*/ 45535 h 188962"/>
                <a:gd name="connsiteX36" fmla="*/ -544 w 253510"/>
                <a:gd name="connsiteY36" fmla="*/ 34273 h 188962"/>
                <a:gd name="connsiteX37" fmla="*/ -1363 w 253510"/>
                <a:gd name="connsiteY37" fmla="*/ 27253 h 188962"/>
                <a:gd name="connsiteX38" fmla="*/ -595 w 253510"/>
                <a:gd name="connsiteY38" fmla="*/ 15530 h 188962"/>
                <a:gd name="connsiteX39" fmla="*/ 379 w 253510"/>
                <a:gd name="connsiteY39" fmla="*/ 477 h 188962"/>
                <a:gd name="connsiteX40" fmla="*/ 1365 w 253510"/>
                <a:gd name="connsiteY40" fmla="*/ -1573 h 188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53510" h="188962">
                  <a:moveTo>
                    <a:pt x="1365" y="-1573"/>
                  </a:moveTo>
                  <a:cubicBezTo>
                    <a:pt x="84" y="9266"/>
                    <a:pt x="699" y="20207"/>
                    <a:pt x="315" y="31019"/>
                  </a:cubicBezTo>
                  <a:cubicBezTo>
                    <a:pt x="7" y="39808"/>
                    <a:pt x="1814" y="48264"/>
                    <a:pt x="3646" y="56642"/>
                  </a:cubicBezTo>
                  <a:cubicBezTo>
                    <a:pt x="5990" y="67442"/>
                    <a:pt x="9987" y="77820"/>
                    <a:pt x="15509" y="87390"/>
                  </a:cubicBezTo>
                  <a:cubicBezTo>
                    <a:pt x="20352" y="95858"/>
                    <a:pt x="25758" y="103993"/>
                    <a:pt x="31703" y="111731"/>
                  </a:cubicBezTo>
                  <a:cubicBezTo>
                    <a:pt x="37007" y="118560"/>
                    <a:pt x="42080" y="125580"/>
                    <a:pt x="47627" y="132230"/>
                  </a:cubicBezTo>
                  <a:cubicBezTo>
                    <a:pt x="52278" y="137803"/>
                    <a:pt x="58235" y="142043"/>
                    <a:pt x="64000" y="146438"/>
                  </a:cubicBezTo>
                  <a:cubicBezTo>
                    <a:pt x="82564" y="160530"/>
                    <a:pt x="103716" y="169498"/>
                    <a:pt x="125700" y="176672"/>
                  </a:cubicBezTo>
                  <a:cubicBezTo>
                    <a:pt x="136641" y="180132"/>
                    <a:pt x="147890" y="182450"/>
                    <a:pt x="159304" y="183629"/>
                  </a:cubicBezTo>
                  <a:cubicBezTo>
                    <a:pt x="169349" y="184654"/>
                    <a:pt x="179457" y="184833"/>
                    <a:pt x="189540" y="184193"/>
                  </a:cubicBezTo>
                  <a:cubicBezTo>
                    <a:pt x="199263" y="183872"/>
                    <a:pt x="208949" y="182758"/>
                    <a:pt x="218493" y="180862"/>
                  </a:cubicBezTo>
                  <a:cubicBezTo>
                    <a:pt x="225296" y="179606"/>
                    <a:pt x="232176" y="178902"/>
                    <a:pt x="239094" y="178774"/>
                  </a:cubicBezTo>
                  <a:cubicBezTo>
                    <a:pt x="243347" y="178556"/>
                    <a:pt x="247626" y="178774"/>
                    <a:pt x="251905" y="178710"/>
                  </a:cubicBezTo>
                  <a:cubicBezTo>
                    <a:pt x="248062" y="180170"/>
                    <a:pt x="243988" y="180273"/>
                    <a:pt x="239991" y="180542"/>
                  </a:cubicBezTo>
                  <a:cubicBezTo>
                    <a:pt x="235443" y="180849"/>
                    <a:pt x="230831" y="180183"/>
                    <a:pt x="226475" y="182220"/>
                  </a:cubicBezTo>
                  <a:cubicBezTo>
                    <a:pt x="225412" y="182515"/>
                    <a:pt x="224297" y="182617"/>
                    <a:pt x="223195" y="182502"/>
                  </a:cubicBezTo>
                  <a:cubicBezTo>
                    <a:pt x="215021" y="182745"/>
                    <a:pt x="206976" y="184308"/>
                    <a:pt x="198853" y="184936"/>
                  </a:cubicBezTo>
                  <a:cubicBezTo>
                    <a:pt x="192999" y="185397"/>
                    <a:pt x="187067" y="187396"/>
                    <a:pt x="181084" y="185602"/>
                  </a:cubicBezTo>
                  <a:cubicBezTo>
                    <a:pt x="180149" y="185371"/>
                    <a:pt x="179175" y="185602"/>
                    <a:pt x="178432" y="186217"/>
                  </a:cubicBezTo>
                  <a:cubicBezTo>
                    <a:pt x="176100" y="187678"/>
                    <a:pt x="173167" y="187780"/>
                    <a:pt x="170745" y="186486"/>
                  </a:cubicBezTo>
                  <a:cubicBezTo>
                    <a:pt x="169195" y="185705"/>
                    <a:pt x="167478" y="185307"/>
                    <a:pt x="165736" y="185346"/>
                  </a:cubicBezTo>
                  <a:cubicBezTo>
                    <a:pt x="157139" y="185884"/>
                    <a:pt x="148902" y="183475"/>
                    <a:pt x="140536" y="182181"/>
                  </a:cubicBezTo>
                  <a:cubicBezTo>
                    <a:pt x="134963" y="181323"/>
                    <a:pt x="129287" y="181144"/>
                    <a:pt x="123804" y="179619"/>
                  </a:cubicBezTo>
                  <a:cubicBezTo>
                    <a:pt x="109276" y="175776"/>
                    <a:pt x="95299" y="170561"/>
                    <a:pt x="82308" y="162798"/>
                  </a:cubicBezTo>
                  <a:cubicBezTo>
                    <a:pt x="77439" y="159890"/>
                    <a:pt x="72507" y="157058"/>
                    <a:pt x="67511" y="154368"/>
                  </a:cubicBezTo>
                  <a:cubicBezTo>
                    <a:pt x="64820" y="152920"/>
                    <a:pt x="61976" y="150998"/>
                    <a:pt x="59068" y="154368"/>
                  </a:cubicBezTo>
                  <a:cubicBezTo>
                    <a:pt x="58210" y="155367"/>
                    <a:pt x="56647" y="155072"/>
                    <a:pt x="55430" y="154893"/>
                  </a:cubicBezTo>
                  <a:cubicBezTo>
                    <a:pt x="52470" y="154496"/>
                    <a:pt x="49459" y="154714"/>
                    <a:pt x="46590" y="155559"/>
                  </a:cubicBezTo>
                  <a:cubicBezTo>
                    <a:pt x="43515" y="156443"/>
                    <a:pt x="40197" y="155739"/>
                    <a:pt x="37737" y="153689"/>
                  </a:cubicBezTo>
                  <a:cubicBezTo>
                    <a:pt x="29115" y="147283"/>
                    <a:pt x="22261" y="139468"/>
                    <a:pt x="18353" y="129245"/>
                  </a:cubicBezTo>
                  <a:cubicBezTo>
                    <a:pt x="14689" y="119662"/>
                    <a:pt x="11269" y="110027"/>
                    <a:pt x="8565" y="100124"/>
                  </a:cubicBezTo>
                  <a:cubicBezTo>
                    <a:pt x="8066" y="98318"/>
                    <a:pt x="7745" y="96460"/>
                    <a:pt x="7284" y="94628"/>
                  </a:cubicBezTo>
                  <a:cubicBezTo>
                    <a:pt x="6964" y="93706"/>
                    <a:pt x="7207" y="92681"/>
                    <a:pt x="7899" y="91989"/>
                  </a:cubicBezTo>
                  <a:cubicBezTo>
                    <a:pt x="10103" y="89837"/>
                    <a:pt x="9385" y="87505"/>
                    <a:pt x="8629" y="84994"/>
                  </a:cubicBezTo>
                  <a:cubicBezTo>
                    <a:pt x="7092" y="79869"/>
                    <a:pt x="4914" y="74745"/>
                    <a:pt x="4555" y="69620"/>
                  </a:cubicBezTo>
                  <a:cubicBezTo>
                    <a:pt x="3992" y="61395"/>
                    <a:pt x="1148" y="53670"/>
                    <a:pt x="289" y="45535"/>
                  </a:cubicBezTo>
                  <a:cubicBezTo>
                    <a:pt x="-249" y="41807"/>
                    <a:pt x="-518" y="38040"/>
                    <a:pt x="-544" y="34273"/>
                  </a:cubicBezTo>
                  <a:cubicBezTo>
                    <a:pt x="-544" y="31903"/>
                    <a:pt x="-813" y="29559"/>
                    <a:pt x="-1363" y="27253"/>
                  </a:cubicBezTo>
                  <a:cubicBezTo>
                    <a:pt x="-2171" y="23320"/>
                    <a:pt x="-710" y="19451"/>
                    <a:pt x="-595" y="15530"/>
                  </a:cubicBezTo>
                  <a:cubicBezTo>
                    <a:pt x="-441" y="10496"/>
                    <a:pt x="-749" y="5448"/>
                    <a:pt x="379" y="477"/>
                  </a:cubicBezTo>
                  <a:cubicBezTo>
                    <a:pt x="430" y="-305"/>
                    <a:pt x="789" y="-1035"/>
                    <a:pt x="1365" y="-1573"/>
                  </a:cubicBezTo>
                  <a:close/>
                </a:path>
              </a:pathLst>
            </a:custGeom>
            <a:solidFill>
              <a:srgbClr val="020202"/>
            </a:solidFill>
            <a:ln w="1280" cap="flat">
              <a:noFill/>
              <a:prstDash val="solid"/>
              <a:miter/>
            </a:ln>
          </p:spPr>
          <p:txBody>
            <a:bodyPr rtlCol="0" anchor="ctr"/>
            <a:lstStyle/>
            <a:p>
              <a:endParaRPr lang="es-CO"/>
            </a:p>
          </p:txBody>
        </p:sp>
        <p:sp>
          <p:nvSpPr>
            <p:cNvPr id="376" name="Freeform: Shape 375">
              <a:extLst>
                <a:ext uri="{FF2B5EF4-FFF2-40B4-BE49-F238E27FC236}">
                  <a16:creationId xmlns:a16="http://schemas.microsoft.com/office/drawing/2014/main" id="{88A87481-1933-0FEC-19FE-0B796AE1CC75}"/>
                </a:ext>
              </a:extLst>
            </p:cNvPr>
            <p:cNvSpPr/>
            <p:nvPr/>
          </p:nvSpPr>
          <p:spPr>
            <a:xfrm>
              <a:off x="-1354348" y="-116912"/>
              <a:ext cx="1057" cy="5701"/>
            </a:xfrm>
            <a:custGeom>
              <a:avLst/>
              <a:gdLst>
                <a:gd name="connsiteX0" fmla="*/ -593 w 1057"/>
                <a:gd name="connsiteY0" fmla="*/ -1573 h 5701"/>
                <a:gd name="connsiteX1" fmla="*/ -1541 w 1057"/>
                <a:gd name="connsiteY1" fmla="*/ 4128 h 5701"/>
                <a:gd name="connsiteX2" fmla="*/ -593 w 1057"/>
                <a:gd name="connsiteY2" fmla="*/ -1573 h 5701"/>
              </a:gdLst>
              <a:ahLst/>
              <a:cxnLst>
                <a:cxn ang="0">
                  <a:pos x="connsiteX0" y="connsiteY0"/>
                </a:cxn>
                <a:cxn ang="0">
                  <a:pos x="connsiteX1" y="connsiteY1"/>
                </a:cxn>
                <a:cxn ang="0">
                  <a:pos x="connsiteX2" y="connsiteY2"/>
                </a:cxn>
              </a:cxnLst>
              <a:rect l="l" t="t" r="r" b="b"/>
              <a:pathLst>
                <a:path w="1057" h="5701">
                  <a:moveTo>
                    <a:pt x="-593" y="-1573"/>
                  </a:moveTo>
                  <a:cubicBezTo>
                    <a:pt x="-875" y="336"/>
                    <a:pt x="125" y="2450"/>
                    <a:pt x="-1541" y="4128"/>
                  </a:cubicBezTo>
                  <a:cubicBezTo>
                    <a:pt x="-1259" y="2219"/>
                    <a:pt x="-2310" y="93"/>
                    <a:pt x="-593" y="-1573"/>
                  </a:cubicBezTo>
                  <a:close/>
                </a:path>
              </a:pathLst>
            </a:custGeom>
            <a:solidFill>
              <a:srgbClr val="020202"/>
            </a:solidFill>
            <a:ln w="1280" cap="flat">
              <a:noFill/>
              <a:prstDash val="solid"/>
              <a:miter/>
            </a:ln>
          </p:spPr>
          <p:txBody>
            <a:bodyPr rtlCol="0" anchor="ctr"/>
            <a:lstStyle/>
            <a:p>
              <a:endParaRPr lang="es-CO"/>
            </a:p>
          </p:txBody>
        </p:sp>
        <p:sp>
          <p:nvSpPr>
            <p:cNvPr id="377" name="Freeform: Shape 376">
              <a:extLst>
                <a:ext uri="{FF2B5EF4-FFF2-40B4-BE49-F238E27FC236}">
                  <a16:creationId xmlns:a16="http://schemas.microsoft.com/office/drawing/2014/main" id="{DDADB5D2-CBF7-3D30-5671-BFEC0E7EBD43}"/>
                </a:ext>
              </a:extLst>
            </p:cNvPr>
            <p:cNvSpPr/>
            <p:nvPr/>
          </p:nvSpPr>
          <p:spPr>
            <a:xfrm>
              <a:off x="-1352452" y="-129249"/>
              <a:ext cx="1057" cy="5701"/>
            </a:xfrm>
            <a:custGeom>
              <a:avLst/>
              <a:gdLst>
                <a:gd name="connsiteX0" fmla="*/ -593 w 1057"/>
                <a:gd name="connsiteY0" fmla="*/ -1573 h 5701"/>
                <a:gd name="connsiteX1" fmla="*/ -1541 w 1057"/>
                <a:gd name="connsiteY1" fmla="*/ 4128 h 5701"/>
                <a:gd name="connsiteX2" fmla="*/ -593 w 1057"/>
                <a:gd name="connsiteY2" fmla="*/ -1573 h 5701"/>
              </a:gdLst>
              <a:ahLst/>
              <a:cxnLst>
                <a:cxn ang="0">
                  <a:pos x="connsiteX0" y="connsiteY0"/>
                </a:cxn>
                <a:cxn ang="0">
                  <a:pos x="connsiteX1" y="connsiteY1"/>
                </a:cxn>
                <a:cxn ang="0">
                  <a:pos x="connsiteX2" y="connsiteY2"/>
                </a:cxn>
              </a:cxnLst>
              <a:rect l="l" t="t" r="r" b="b"/>
              <a:pathLst>
                <a:path w="1057" h="5701">
                  <a:moveTo>
                    <a:pt x="-593" y="-1573"/>
                  </a:moveTo>
                  <a:cubicBezTo>
                    <a:pt x="-875" y="336"/>
                    <a:pt x="125" y="2450"/>
                    <a:pt x="-1541" y="4128"/>
                  </a:cubicBezTo>
                  <a:cubicBezTo>
                    <a:pt x="-1259" y="2219"/>
                    <a:pt x="-2310" y="93"/>
                    <a:pt x="-593" y="-1573"/>
                  </a:cubicBezTo>
                  <a:close/>
                </a:path>
              </a:pathLst>
            </a:custGeom>
            <a:solidFill>
              <a:srgbClr val="020202"/>
            </a:solidFill>
            <a:ln w="1280" cap="flat">
              <a:noFill/>
              <a:prstDash val="solid"/>
              <a:miter/>
            </a:ln>
          </p:spPr>
          <p:txBody>
            <a:bodyPr rtlCol="0" anchor="ctr"/>
            <a:lstStyle/>
            <a:p>
              <a:endParaRPr lang="es-CO"/>
            </a:p>
          </p:txBody>
        </p:sp>
        <p:sp>
          <p:nvSpPr>
            <p:cNvPr id="378" name="Freeform: Shape 377">
              <a:extLst>
                <a:ext uri="{FF2B5EF4-FFF2-40B4-BE49-F238E27FC236}">
                  <a16:creationId xmlns:a16="http://schemas.microsoft.com/office/drawing/2014/main" id="{39334E4E-C047-1EEA-FD2F-C2625052A3BE}"/>
                </a:ext>
              </a:extLst>
            </p:cNvPr>
            <p:cNvSpPr/>
            <p:nvPr/>
          </p:nvSpPr>
          <p:spPr>
            <a:xfrm>
              <a:off x="-1353377" y="-122549"/>
              <a:ext cx="1010" cy="4752"/>
            </a:xfrm>
            <a:custGeom>
              <a:avLst/>
              <a:gdLst>
                <a:gd name="connsiteX0" fmla="*/ -628 w 1010"/>
                <a:gd name="connsiteY0" fmla="*/ -1573 h 4752"/>
                <a:gd name="connsiteX1" fmla="*/ -1563 w 1010"/>
                <a:gd name="connsiteY1" fmla="*/ 3180 h 4752"/>
                <a:gd name="connsiteX2" fmla="*/ -628 w 1010"/>
                <a:gd name="connsiteY2" fmla="*/ -1573 h 4752"/>
              </a:gdLst>
              <a:ahLst/>
              <a:cxnLst>
                <a:cxn ang="0">
                  <a:pos x="connsiteX0" y="connsiteY0"/>
                </a:cxn>
                <a:cxn ang="0">
                  <a:pos x="connsiteX1" y="connsiteY1"/>
                </a:cxn>
                <a:cxn ang="0">
                  <a:pos x="connsiteX2" y="connsiteY2"/>
                </a:cxn>
              </a:cxnLst>
              <a:rect l="l" t="t" r="r" b="b"/>
              <a:pathLst>
                <a:path w="1010" h="4752">
                  <a:moveTo>
                    <a:pt x="-628" y="-1573"/>
                  </a:moveTo>
                  <a:cubicBezTo>
                    <a:pt x="-833" y="29"/>
                    <a:pt x="-26" y="1835"/>
                    <a:pt x="-1563" y="3180"/>
                  </a:cubicBezTo>
                  <a:cubicBezTo>
                    <a:pt x="-1346" y="1528"/>
                    <a:pt x="-2204" y="-292"/>
                    <a:pt x="-628" y="-1573"/>
                  </a:cubicBezTo>
                  <a:close/>
                </a:path>
              </a:pathLst>
            </a:custGeom>
            <a:solidFill>
              <a:srgbClr val="020202"/>
            </a:solidFill>
            <a:ln w="1280" cap="flat">
              <a:noFill/>
              <a:prstDash val="solid"/>
              <a:miter/>
            </a:ln>
          </p:spPr>
          <p:txBody>
            <a:bodyPr rtlCol="0" anchor="ctr"/>
            <a:lstStyle/>
            <a:p>
              <a:endParaRPr lang="es-CO"/>
            </a:p>
          </p:txBody>
        </p:sp>
        <p:sp>
          <p:nvSpPr>
            <p:cNvPr id="379" name="Freeform: Shape 378">
              <a:extLst>
                <a:ext uri="{FF2B5EF4-FFF2-40B4-BE49-F238E27FC236}">
                  <a16:creationId xmlns:a16="http://schemas.microsoft.com/office/drawing/2014/main" id="{5732A4FD-2861-D01A-7D92-C542816976BF}"/>
                </a:ext>
              </a:extLst>
            </p:cNvPr>
            <p:cNvSpPr/>
            <p:nvPr/>
          </p:nvSpPr>
          <p:spPr>
            <a:xfrm>
              <a:off x="-1352687" y="-216024"/>
              <a:ext cx="442464" cy="289286"/>
            </a:xfrm>
            <a:custGeom>
              <a:avLst/>
              <a:gdLst>
                <a:gd name="connsiteX0" fmla="*/ 33990 w 442464"/>
                <a:gd name="connsiteY0" fmla="*/ 24540 h 289286"/>
                <a:gd name="connsiteX1" fmla="*/ 74025 w 442464"/>
                <a:gd name="connsiteY1" fmla="*/ 2004 h 289286"/>
                <a:gd name="connsiteX2" fmla="*/ 88720 w 442464"/>
                <a:gd name="connsiteY2" fmla="*/ -1275 h 289286"/>
                <a:gd name="connsiteX3" fmla="*/ 90898 w 442464"/>
                <a:gd name="connsiteY3" fmla="*/ -1186 h 289286"/>
                <a:gd name="connsiteX4" fmla="*/ 87439 w 442464"/>
                <a:gd name="connsiteY4" fmla="*/ 1146 h 289286"/>
                <a:gd name="connsiteX5" fmla="*/ 74935 w 442464"/>
                <a:gd name="connsiteY5" fmla="*/ 4490 h 289286"/>
                <a:gd name="connsiteX6" fmla="*/ 39601 w 442464"/>
                <a:gd name="connsiteY6" fmla="*/ 23541 h 289286"/>
                <a:gd name="connsiteX7" fmla="*/ 35527 w 442464"/>
                <a:gd name="connsiteY7" fmla="*/ 33380 h 289286"/>
                <a:gd name="connsiteX8" fmla="*/ 41613 w 442464"/>
                <a:gd name="connsiteY8" fmla="*/ 69252 h 289286"/>
                <a:gd name="connsiteX9" fmla="*/ 64968 w 442464"/>
                <a:gd name="connsiteY9" fmla="*/ 109070 h 289286"/>
                <a:gd name="connsiteX10" fmla="*/ 117123 w 442464"/>
                <a:gd name="connsiteY10" fmla="*/ 155050 h 289286"/>
                <a:gd name="connsiteX11" fmla="*/ 184870 w 442464"/>
                <a:gd name="connsiteY11" fmla="*/ 178994 h 289286"/>
                <a:gd name="connsiteX12" fmla="*/ 206098 w 442464"/>
                <a:gd name="connsiteY12" fmla="*/ 180762 h 289286"/>
                <a:gd name="connsiteX13" fmla="*/ 231593 w 442464"/>
                <a:gd name="connsiteY13" fmla="*/ 179007 h 289286"/>
                <a:gd name="connsiteX14" fmla="*/ 277714 w 442464"/>
                <a:gd name="connsiteY14" fmla="*/ 174139 h 289286"/>
                <a:gd name="connsiteX15" fmla="*/ 360194 w 442464"/>
                <a:gd name="connsiteY15" fmla="*/ 158855 h 289286"/>
                <a:gd name="connsiteX16" fmla="*/ 435640 w 442464"/>
                <a:gd name="connsiteY16" fmla="*/ 120421 h 289286"/>
                <a:gd name="connsiteX17" fmla="*/ 438203 w 442464"/>
                <a:gd name="connsiteY17" fmla="*/ 118371 h 289286"/>
                <a:gd name="connsiteX18" fmla="*/ 439689 w 442464"/>
                <a:gd name="connsiteY18" fmla="*/ 118243 h 289286"/>
                <a:gd name="connsiteX19" fmla="*/ 440611 w 442464"/>
                <a:gd name="connsiteY19" fmla="*/ 131836 h 289286"/>
                <a:gd name="connsiteX20" fmla="*/ 440804 w 442464"/>
                <a:gd name="connsiteY20" fmla="*/ 136076 h 289286"/>
                <a:gd name="connsiteX21" fmla="*/ 440804 w 442464"/>
                <a:gd name="connsiteY21" fmla="*/ 172601 h 289286"/>
                <a:gd name="connsiteX22" fmla="*/ 431310 w 442464"/>
                <a:gd name="connsiteY22" fmla="*/ 202760 h 289286"/>
                <a:gd name="connsiteX23" fmla="*/ 416821 w 442464"/>
                <a:gd name="connsiteY23" fmla="*/ 218210 h 289286"/>
                <a:gd name="connsiteX24" fmla="*/ 383511 w 442464"/>
                <a:gd name="connsiteY24" fmla="*/ 239618 h 289286"/>
                <a:gd name="connsiteX25" fmla="*/ 356107 w 442464"/>
                <a:gd name="connsiteY25" fmla="*/ 251289 h 289286"/>
                <a:gd name="connsiteX26" fmla="*/ 342629 w 442464"/>
                <a:gd name="connsiteY26" fmla="*/ 257029 h 289286"/>
                <a:gd name="connsiteX27" fmla="*/ 317904 w 442464"/>
                <a:gd name="connsiteY27" fmla="*/ 264972 h 289286"/>
                <a:gd name="connsiteX28" fmla="*/ 288053 w 442464"/>
                <a:gd name="connsiteY28" fmla="*/ 275592 h 289286"/>
                <a:gd name="connsiteX29" fmla="*/ 273679 w 442464"/>
                <a:gd name="connsiteY29" fmla="*/ 277899 h 289286"/>
                <a:gd name="connsiteX30" fmla="*/ 260624 w 442464"/>
                <a:gd name="connsiteY30" fmla="*/ 279551 h 289286"/>
                <a:gd name="connsiteX31" fmla="*/ 245250 w 442464"/>
                <a:gd name="connsiteY31" fmla="*/ 281870 h 289286"/>
                <a:gd name="connsiteX32" fmla="*/ 223471 w 442464"/>
                <a:gd name="connsiteY32" fmla="*/ 282741 h 289286"/>
                <a:gd name="connsiteX33" fmla="*/ 207136 w 442464"/>
                <a:gd name="connsiteY33" fmla="*/ 284881 h 289286"/>
                <a:gd name="connsiteX34" fmla="*/ 195926 w 442464"/>
                <a:gd name="connsiteY34" fmla="*/ 286252 h 289286"/>
                <a:gd name="connsiteX35" fmla="*/ 160502 w 442464"/>
                <a:gd name="connsiteY35" fmla="*/ 287225 h 289286"/>
                <a:gd name="connsiteX36" fmla="*/ 119903 w 442464"/>
                <a:gd name="connsiteY36" fmla="*/ 279257 h 289286"/>
                <a:gd name="connsiteX37" fmla="*/ 67376 w 442464"/>
                <a:gd name="connsiteY37" fmla="*/ 254543 h 289286"/>
                <a:gd name="connsiteX38" fmla="*/ 34835 w 442464"/>
                <a:gd name="connsiteY38" fmla="*/ 223296 h 289286"/>
                <a:gd name="connsiteX39" fmla="*/ 18565 w 442464"/>
                <a:gd name="connsiteY39" fmla="*/ 200684 h 289286"/>
                <a:gd name="connsiteX40" fmla="*/ 296 w 442464"/>
                <a:gd name="connsiteY40" fmla="*/ 154896 h 289286"/>
                <a:gd name="connsiteX41" fmla="*/ -1562 w 442464"/>
                <a:gd name="connsiteY41" fmla="*/ 122868 h 289286"/>
                <a:gd name="connsiteX42" fmla="*/ 2038 w 442464"/>
                <a:gd name="connsiteY42" fmla="*/ 86304 h 289286"/>
                <a:gd name="connsiteX43" fmla="*/ 6842 w 442464"/>
                <a:gd name="connsiteY43" fmla="*/ 64217 h 289286"/>
                <a:gd name="connsiteX44" fmla="*/ 21101 w 442464"/>
                <a:gd name="connsiteY44" fmla="*/ 39478 h 289286"/>
                <a:gd name="connsiteX45" fmla="*/ 31133 w 442464"/>
                <a:gd name="connsiteY45" fmla="*/ 29395 h 289286"/>
                <a:gd name="connsiteX46" fmla="*/ 33695 w 442464"/>
                <a:gd name="connsiteY46" fmla="*/ 25552 h 289286"/>
                <a:gd name="connsiteX47" fmla="*/ 33464 w 442464"/>
                <a:gd name="connsiteY47" fmla="*/ 24873 h 289286"/>
                <a:gd name="connsiteX48" fmla="*/ 33990 w 442464"/>
                <a:gd name="connsiteY48" fmla="*/ 24540 h 289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42464" h="289286">
                  <a:moveTo>
                    <a:pt x="33990" y="24540"/>
                  </a:moveTo>
                  <a:cubicBezTo>
                    <a:pt x="45763" y="14534"/>
                    <a:pt x="59356" y="6886"/>
                    <a:pt x="74025" y="2004"/>
                  </a:cubicBezTo>
                  <a:cubicBezTo>
                    <a:pt x="78804" y="429"/>
                    <a:pt x="83724" y="-673"/>
                    <a:pt x="88720" y="-1275"/>
                  </a:cubicBezTo>
                  <a:cubicBezTo>
                    <a:pt x="89399" y="-1698"/>
                    <a:pt x="90257" y="-1672"/>
                    <a:pt x="90898" y="-1186"/>
                  </a:cubicBezTo>
                  <a:cubicBezTo>
                    <a:pt x="90680" y="980"/>
                    <a:pt x="88848" y="762"/>
                    <a:pt x="87439" y="1146"/>
                  </a:cubicBezTo>
                  <a:cubicBezTo>
                    <a:pt x="83275" y="2261"/>
                    <a:pt x="78919" y="2684"/>
                    <a:pt x="74935" y="4490"/>
                  </a:cubicBezTo>
                  <a:cubicBezTo>
                    <a:pt x="62290" y="9230"/>
                    <a:pt x="50235" y="15008"/>
                    <a:pt x="39601" y="23541"/>
                  </a:cubicBezTo>
                  <a:cubicBezTo>
                    <a:pt x="36270" y="26205"/>
                    <a:pt x="35348" y="29139"/>
                    <a:pt x="35527" y="33380"/>
                  </a:cubicBezTo>
                  <a:cubicBezTo>
                    <a:pt x="36052" y="45615"/>
                    <a:pt x="37603" y="57542"/>
                    <a:pt x="41613" y="69252"/>
                  </a:cubicBezTo>
                  <a:cubicBezTo>
                    <a:pt x="46519" y="84023"/>
                    <a:pt x="54475" y="97590"/>
                    <a:pt x="64968" y="109070"/>
                  </a:cubicBezTo>
                  <a:cubicBezTo>
                    <a:pt x="80764" y="126134"/>
                    <a:pt x="97381" y="142379"/>
                    <a:pt x="117123" y="155050"/>
                  </a:cubicBezTo>
                  <a:cubicBezTo>
                    <a:pt x="137826" y="168297"/>
                    <a:pt x="160285" y="176650"/>
                    <a:pt x="184870" y="178994"/>
                  </a:cubicBezTo>
                  <a:cubicBezTo>
                    <a:pt x="191942" y="179673"/>
                    <a:pt x="198962" y="180416"/>
                    <a:pt x="206098" y="180762"/>
                  </a:cubicBezTo>
                  <a:cubicBezTo>
                    <a:pt x="214669" y="181185"/>
                    <a:pt x="223099" y="180006"/>
                    <a:pt x="231593" y="179007"/>
                  </a:cubicBezTo>
                  <a:cubicBezTo>
                    <a:pt x="246967" y="177201"/>
                    <a:pt x="262456" y="176586"/>
                    <a:pt x="277714" y="174139"/>
                  </a:cubicBezTo>
                  <a:cubicBezTo>
                    <a:pt x="305323" y="169706"/>
                    <a:pt x="333149" y="166285"/>
                    <a:pt x="360194" y="158855"/>
                  </a:cubicBezTo>
                  <a:cubicBezTo>
                    <a:pt x="387944" y="151168"/>
                    <a:pt x="413387" y="138907"/>
                    <a:pt x="435640" y="120421"/>
                  </a:cubicBezTo>
                  <a:cubicBezTo>
                    <a:pt x="436422" y="119652"/>
                    <a:pt x="437280" y="118960"/>
                    <a:pt x="438203" y="118371"/>
                  </a:cubicBezTo>
                  <a:cubicBezTo>
                    <a:pt x="438664" y="118140"/>
                    <a:pt x="439189" y="118089"/>
                    <a:pt x="439689" y="118243"/>
                  </a:cubicBezTo>
                  <a:cubicBezTo>
                    <a:pt x="439932" y="122778"/>
                    <a:pt x="439458" y="127339"/>
                    <a:pt x="440611" y="131836"/>
                  </a:cubicBezTo>
                  <a:cubicBezTo>
                    <a:pt x="440855" y="133232"/>
                    <a:pt x="440919" y="134654"/>
                    <a:pt x="440804" y="136076"/>
                  </a:cubicBezTo>
                  <a:cubicBezTo>
                    <a:pt x="440804" y="148247"/>
                    <a:pt x="440906" y="160418"/>
                    <a:pt x="440804" y="172601"/>
                  </a:cubicBezTo>
                  <a:cubicBezTo>
                    <a:pt x="440701" y="183581"/>
                    <a:pt x="437831" y="193907"/>
                    <a:pt x="431310" y="202760"/>
                  </a:cubicBezTo>
                  <a:cubicBezTo>
                    <a:pt x="427159" y="208499"/>
                    <a:pt x="422278" y="213688"/>
                    <a:pt x="416821" y="218210"/>
                  </a:cubicBezTo>
                  <a:cubicBezTo>
                    <a:pt x="406687" y="226755"/>
                    <a:pt x="395489" y="233955"/>
                    <a:pt x="383511" y="239618"/>
                  </a:cubicBezTo>
                  <a:cubicBezTo>
                    <a:pt x="374479" y="243730"/>
                    <a:pt x="365242" y="247407"/>
                    <a:pt x="356107" y="251289"/>
                  </a:cubicBezTo>
                  <a:lnTo>
                    <a:pt x="342629" y="257029"/>
                  </a:lnTo>
                  <a:cubicBezTo>
                    <a:pt x="334635" y="260449"/>
                    <a:pt x="326103" y="262217"/>
                    <a:pt x="317904" y="264972"/>
                  </a:cubicBezTo>
                  <a:cubicBezTo>
                    <a:pt x="307885" y="268316"/>
                    <a:pt x="298123" y="272377"/>
                    <a:pt x="288053" y="275592"/>
                  </a:cubicBezTo>
                  <a:cubicBezTo>
                    <a:pt x="283454" y="277271"/>
                    <a:pt x="278572" y="278052"/>
                    <a:pt x="273679" y="277899"/>
                  </a:cubicBezTo>
                  <a:cubicBezTo>
                    <a:pt x="269272" y="277719"/>
                    <a:pt x="264851" y="278283"/>
                    <a:pt x="260624" y="279551"/>
                  </a:cubicBezTo>
                  <a:cubicBezTo>
                    <a:pt x="255563" y="280730"/>
                    <a:pt x="250426" y="281499"/>
                    <a:pt x="245250" y="281870"/>
                  </a:cubicBezTo>
                  <a:cubicBezTo>
                    <a:pt x="237999" y="282613"/>
                    <a:pt x="230760" y="282318"/>
                    <a:pt x="223471" y="282741"/>
                  </a:cubicBezTo>
                  <a:cubicBezTo>
                    <a:pt x="217975" y="283036"/>
                    <a:pt x="212517" y="283741"/>
                    <a:pt x="207136" y="284881"/>
                  </a:cubicBezTo>
                  <a:cubicBezTo>
                    <a:pt x="203408" y="285701"/>
                    <a:pt x="199654" y="285624"/>
                    <a:pt x="195926" y="286252"/>
                  </a:cubicBezTo>
                  <a:cubicBezTo>
                    <a:pt x="184204" y="288199"/>
                    <a:pt x="172289" y="287840"/>
                    <a:pt x="160502" y="287225"/>
                  </a:cubicBezTo>
                  <a:cubicBezTo>
                    <a:pt x="146666" y="286457"/>
                    <a:pt x="132996" y="283779"/>
                    <a:pt x="119903" y="279257"/>
                  </a:cubicBezTo>
                  <a:cubicBezTo>
                    <a:pt x="101506" y="272966"/>
                    <a:pt x="83749" y="265305"/>
                    <a:pt x="67376" y="254543"/>
                  </a:cubicBezTo>
                  <a:cubicBezTo>
                    <a:pt x="54693" y="246216"/>
                    <a:pt x="43662" y="235621"/>
                    <a:pt x="34835" y="223296"/>
                  </a:cubicBezTo>
                  <a:cubicBezTo>
                    <a:pt x="29403" y="215763"/>
                    <a:pt x="23433" y="208614"/>
                    <a:pt x="18565" y="200684"/>
                  </a:cubicBezTo>
                  <a:cubicBezTo>
                    <a:pt x="9840" y="186476"/>
                    <a:pt x="3191" y="171500"/>
                    <a:pt x="296" y="154896"/>
                  </a:cubicBezTo>
                  <a:cubicBezTo>
                    <a:pt x="-1575" y="144237"/>
                    <a:pt x="-1255" y="133565"/>
                    <a:pt x="-1562" y="122868"/>
                  </a:cubicBezTo>
                  <a:cubicBezTo>
                    <a:pt x="-1921" y="110492"/>
                    <a:pt x="1" y="98423"/>
                    <a:pt x="2038" y="86304"/>
                  </a:cubicBezTo>
                  <a:cubicBezTo>
                    <a:pt x="3242" y="78860"/>
                    <a:pt x="4856" y="71494"/>
                    <a:pt x="6842" y="64217"/>
                  </a:cubicBezTo>
                  <a:cubicBezTo>
                    <a:pt x="9533" y="54698"/>
                    <a:pt x="14657" y="46716"/>
                    <a:pt x="21101" y="39478"/>
                  </a:cubicBezTo>
                  <a:cubicBezTo>
                    <a:pt x="24253" y="35942"/>
                    <a:pt x="27789" y="32765"/>
                    <a:pt x="31133" y="29395"/>
                  </a:cubicBezTo>
                  <a:cubicBezTo>
                    <a:pt x="32234" y="28294"/>
                    <a:pt x="33593" y="27333"/>
                    <a:pt x="33695" y="25552"/>
                  </a:cubicBezTo>
                  <a:cubicBezTo>
                    <a:pt x="33400" y="25296"/>
                    <a:pt x="33323" y="25065"/>
                    <a:pt x="33464" y="24873"/>
                  </a:cubicBezTo>
                  <a:cubicBezTo>
                    <a:pt x="33605" y="24681"/>
                    <a:pt x="33874" y="24540"/>
                    <a:pt x="33990" y="24540"/>
                  </a:cubicBezTo>
                  <a:close/>
                </a:path>
              </a:pathLst>
            </a:custGeom>
            <a:solidFill>
              <a:srgbClr val="4A646E"/>
            </a:solidFill>
            <a:ln w="1280" cap="flat">
              <a:noFill/>
              <a:prstDash val="solid"/>
              <a:miter/>
            </a:ln>
          </p:spPr>
          <p:txBody>
            <a:bodyPr rtlCol="0" anchor="ctr"/>
            <a:lstStyle/>
            <a:p>
              <a:endParaRPr lang="es-CO"/>
            </a:p>
          </p:txBody>
        </p:sp>
        <p:sp>
          <p:nvSpPr>
            <p:cNvPr id="380" name="Freeform: Shape 379">
              <a:extLst>
                <a:ext uri="{FF2B5EF4-FFF2-40B4-BE49-F238E27FC236}">
                  <a16:creationId xmlns:a16="http://schemas.microsoft.com/office/drawing/2014/main" id="{AAB54BE0-200E-2108-3F91-BC93B749BFE5}"/>
                </a:ext>
              </a:extLst>
            </p:cNvPr>
            <p:cNvSpPr/>
            <p:nvPr/>
          </p:nvSpPr>
          <p:spPr>
            <a:xfrm>
              <a:off x="-921182" y="-123843"/>
              <a:ext cx="9930" cy="27749"/>
            </a:xfrm>
            <a:custGeom>
              <a:avLst/>
              <a:gdLst>
                <a:gd name="connsiteX0" fmla="*/ 8274 w 9930"/>
                <a:gd name="connsiteY0" fmla="*/ 26010 h 27749"/>
                <a:gd name="connsiteX1" fmla="*/ 7467 w 9930"/>
                <a:gd name="connsiteY1" fmla="*/ 26177 h 27749"/>
                <a:gd name="connsiteX2" fmla="*/ 5404 w 9930"/>
                <a:gd name="connsiteY2" fmla="*/ 23281 h 27749"/>
                <a:gd name="connsiteX3" fmla="*/ -1078 w 9930"/>
                <a:gd name="connsiteY3" fmla="*/ 2296 h 27749"/>
                <a:gd name="connsiteX4" fmla="*/ -1232 w 9930"/>
                <a:gd name="connsiteY4" fmla="*/ -1304 h 27749"/>
                <a:gd name="connsiteX5" fmla="*/ 139 w 9930"/>
                <a:gd name="connsiteY5" fmla="*/ -1304 h 27749"/>
                <a:gd name="connsiteX6" fmla="*/ 7518 w 9930"/>
                <a:gd name="connsiteY6" fmla="*/ 19668 h 27749"/>
                <a:gd name="connsiteX7" fmla="*/ 8325 w 9930"/>
                <a:gd name="connsiteY7" fmla="*/ 24562 h 27749"/>
                <a:gd name="connsiteX8" fmla="*/ 8274 w 9930"/>
                <a:gd name="connsiteY8" fmla="*/ 26010 h 27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30" h="27749">
                  <a:moveTo>
                    <a:pt x="8274" y="26010"/>
                  </a:moveTo>
                  <a:cubicBezTo>
                    <a:pt x="8018" y="26125"/>
                    <a:pt x="7749" y="26177"/>
                    <a:pt x="7467" y="26177"/>
                  </a:cubicBezTo>
                  <a:cubicBezTo>
                    <a:pt x="6288" y="25677"/>
                    <a:pt x="5494" y="24562"/>
                    <a:pt x="5404" y="23281"/>
                  </a:cubicBezTo>
                  <a:cubicBezTo>
                    <a:pt x="3931" y="16094"/>
                    <a:pt x="1753" y="9061"/>
                    <a:pt x="-1078" y="2296"/>
                  </a:cubicBezTo>
                  <a:cubicBezTo>
                    <a:pt x="-1719" y="1194"/>
                    <a:pt x="-1783" y="-151"/>
                    <a:pt x="-1232" y="-1304"/>
                  </a:cubicBezTo>
                  <a:cubicBezTo>
                    <a:pt x="-847" y="-1663"/>
                    <a:pt x="-245" y="-1663"/>
                    <a:pt x="139" y="-1304"/>
                  </a:cubicBezTo>
                  <a:cubicBezTo>
                    <a:pt x="3585" y="5294"/>
                    <a:pt x="6071" y="12366"/>
                    <a:pt x="7518" y="19668"/>
                  </a:cubicBezTo>
                  <a:cubicBezTo>
                    <a:pt x="8594" y="21167"/>
                    <a:pt x="7442" y="23025"/>
                    <a:pt x="8325" y="24562"/>
                  </a:cubicBezTo>
                  <a:cubicBezTo>
                    <a:pt x="8313" y="24998"/>
                    <a:pt x="8287" y="25510"/>
                    <a:pt x="8274" y="26010"/>
                  </a:cubicBezTo>
                  <a:close/>
                </a:path>
              </a:pathLst>
            </a:custGeom>
            <a:solidFill>
              <a:srgbClr val="7CA2B4"/>
            </a:solidFill>
            <a:ln w="1280" cap="flat">
              <a:noFill/>
              <a:prstDash val="solid"/>
              <a:miter/>
            </a:ln>
          </p:spPr>
          <p:txBody>
            <a:bodyPr rtlCol="0" anchor="ctr"/>
            <a:lstStyle/>
            <a:p>
              <a:endParaRPr lang="es-CO"/>
            </a:p>
          </p:txBody>
        </p:sp>
        <p:sp>
          <p:nvSpPr>
            <p:cNvPr id="381" name="Freeform: Shape 380">
              <a:extLst>
                <a:ext uri="{FF2B5EF4-FFF2-40B4-BE49-F238E27FC236}">
                  <a16:creationId xmlns:a16="http://schemas.microsoft.com/office/drawing/2014/main" id="{9B03D897-6B4D-9D46-F28E-2C7D5396EFC8}"/>
                </a:ext>
              </a:extLst>
            </p:cNvPr>
            <p:cNvSpPr/>
            <p:nvPr/>
          </p:nvSpPr>
          <p:spPr>
            <a:xfrm>
              <a:off x="-1333389" y="-187108"/>
              <a:ext cx="13337" cy="13313"/>
            </a:xfrm>
            <a:custGeom>
              <a:avLst/>
              <a:gdLst>
                <a:gd name="connsiteX0" fmla="*/ -1604 w 13337"/>
                <a:gd name="connsiteY0" fmla="*/ 11741 h 13313"/>
                <a:gd name="connsiteX1" fmla="*/ -528 w 13337"/>
                <a:gd name="connsiteY1" fmla="*/ 9179 h 13313"/>
                <a:gd name="connsiteX2" fmla="*/ 9170 w 13337"/>
                <a:gd name="connsiteY2" fmla="*/ -507 h 13313"/>
                <a:gd name="connsiteX3" fmla="*/ 11732 w 13337"/>
                <a:gd name="connsiteY3" fmla="*/ -1570 h 13313"/>
                <a:gd name="connsiteX4" fmla="*/ -1604 w 13337"/>
                <a:gd name="connsiteY4" fmla="*/ 11741 h 13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7" h="13313">
                  <a:moveTo>
                    <a:pt x="-1604" y="11741"/>
                  </a:moveTo>
                  <a:cubicBezTo>
                    <a:pt x="-1630" y="10767"/>
                    <a:pt x="-1246" y="9832"/>
                    <a:pt x="-528" y="9179"/>
                  </a:cubicBezTo>
                  <a:lnTo>
                    <a:pt x="9170" y="-507"/>
                  </a:lnTo>
                  <a:cubicBezTo>
                    <a:pt x="9824" y="-1224"/>
                    <a:pt x="10759" y="-1609"/>
                    <a:pt x="11732" y="-1570"/>
                  </a:cubicBezTo>
                  <a:cubicBezTo>
                    <a:pt x="7633" y="3196"/>
                    <a:pt x="3174" y="7654"/>
                    <a:pt x="-1604" y="11741"/>
                  </a:cubicBezTo>
                  <a:close/>
                </a:path>
              </a:pathLst>
            </a:custGeom>
            <a:solidFill>
              <a:srgbClr val="0E1315"/>
            </a:solidFill>
            <a:ln w="1280" cap="flat">
              <a:noFill/>
              <a:prstDash val="solid"/>
              <a:miter/>
            </a:ln>
          </p:spPr>
          <p:txBody>
            <a:bodyPr rtlCol="0" anchor="ctr"/>
            <a:lstStyle/>
            <a:p>
              <a:endParaRPr lang="es-CO"/>
            </a:p>
          </p:txBody>
        </p:sp>
        <p:sp>
          <p:nvSpPr>
            <p:cNvPr id="382" name="Freeform: Shape 381">
              <a:extLst>
                <a:ext uri="{FF2B5EF4-FFF2-40B4-BE49-F238E27FC236}">
                  <a16:creationId xmlns:a16="http://schemas.microsoft.com/office/drawing/2014/main" id="{69241851-D42E-B011-1DE9-6E16618606B0}"/>
                </a:ext>
              </a:extLst>
            </p:cNvPr>
            <p:cNvSpPr/>
            <p:nvPr/>
          </p:nvSpPr>
          <p:spPr>
            <a:xfrm>
              <a:off x="-1337154" y="-172898"/>
              <a:ext cx="2856" cy="3843"/>
            </a:xfrm>
            <a:custGeom>
              <a:avLst/>
              <a:gdLst>
                <a:gd name="connsiteX0" fmla="*/ -1606 w 2856"/>
                <a:gd name="connsiteY0" fmla="*/ 2271 h 3843"/>
                <a:gd name="connsiteX1" fmla="*/ 1251 w 2856"/>
                <a:gd name="connsiteY1" fmla="*/ -1573 h 3843"/>
                <a:gd name="connsiteX2" fmla="*/ -1606 w 2856"/>
                <a:gd name="connsiteY2" fmla="*/ 2271 h 3843"/>
              </a:gdLst>
              <a:ahLst/>
              <a:cxnLst>
                <a:cxn ang="0">
                  <a:pos x="connsiteX0" y="connsiteY0"/>
                </a:cxn>
                <a:cxn ang="0">
                  <a:pos x="connsiteX1" y="connsiteY1"/>
                </a:cxn>
                <a:cxn ang="0">
                  <a:pos x="connsiteX2" y="connsiteY2"/>
                </a:cxn>
              </a:cxnLst>
              <a:rect l="l" t="t" r="r" b="b"/>
              <a:pathLst>
                <a:path w="2856" h="3843">
                  <a:moveTo>
                    <a:pt x="-1606" y="2271"/>
                  </a:moveTo>
                  <a:cubicBezTo>
                    <a:pt x="-1606" y="272"/>
                    <a:pt x="-324" y="-779"/>
                    <a:pt x="1251" y="-1573"/>
                  </a:cubicBezTo>
                  <a:cubicBezTo>
                    <a:pt x="1021" y="118"/>
                    <a:pt x="-55" y="1566"/>
                    <a:pt x="-1606" y="2271"/>
                  </a:cubicBezTo>
                  <a:close/>
                </a:path>
              </a:pathLst>
            </a:custGeom>
            <a:solidFill>
              <a:srgbClr val="0E1315"/>
            </a:solidFill>
            <a:ln w="1280" cap="flat">
              <a:noFill/>
              <a:prstDash val="solid"/>
              <a:miter/>
            </a:ln>
          </p:spPr>
          <p:txBody>
            <a:bodyPr rtlCol="0" anchor="ctr"/>
            <a:lstStyle/>
            <a:p>
              <a:endParaRPr lang="es-CO"/>
            </a:p>
          </p:txBody>
        </p:sp>
        <p:sp>
          <p:nvSpPr>
            <p:cNvPr id="383" name="Freeform: Shape 382">
              <a:extLst>
                <a:ext uri="{FF2B5EF4-FFF2-40B4-BE49-F238E27FC236}">
                  <a16:creationId xmlns:a16="http://schemas.microsoft.com/office/drawing/2014/main" id="{84EC6C26-DF8E-F848-DABD-39B9C4493F93}"/>
                </a:ext>
              </a:extLst>
            </p:cNvPr>
            <p:cNvSpPr/>
            <p:nvPr/>
          </p:nvSpPr>
          <p:spPr>
            <a:xfrm>
              <a:off x="-912187" y="-102673"/>
              <a:ext cx="1255" cy="4901"/>
            </a:xfrm>
            <a:custGeom>
              <a:avLst/>
              <a:gdLst>
                <a:gd name="connsiteX0" fmla="*/ -670 w 1255"/>
                <a:gd name="connsiteY0" fmla="*/ 3329 h 4901"/>
                <a:gd name="connsiteX1" fmla="*/ -1477 w 1255"/>
                <a:gd name="connsiteY1" fmla="*/ -1565 h 4901"/>
                <a:gd name="connsiteX2" fmla="*/ -657 w 1255"/>
                <a:gd name="connsiteY2" fmla="*/ -1450 h 4901"/>
                <a:gd name="connsiteX3" fmla="*/ -350 w 1255"/>
                <a:gd name="connsiteY3" fmla="*/ 2048 h 4901"/>
                <a:gd name="connsiteX4" fmla="*/ -670 w 1255"/>
                <a:gd name="connsiteY4" fmla="*/ 3329 h 49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5" h="4901">
                  <a:moveTo>
                    <a:pt x="-670" y="3329"/>
                  </a:moveTo>
                  <a:cubicBezTo>
                    <a:pt x="-1515" y="1843"/>
                    <a:pt x="-1797" y="113"/>
                    <a:pt x="-1477" y="-1565"/>
                  </a:cubicBezTo>
                  <a:cubicBezTo>
                    <a:pt x="-1195" y="-1591"/>
                    <a:pt x="-913" y="-1552"/>
                    <a:pt x="-657" y="-1450"/>
                  </a:cubicBezTo>
                  <a:lnTo>
                    <a:pt x="-350" y="2048"/>
                  </a:lnTo>
                  <a:cubicBezTo>
                    <a:pt x="-452" y="2470"/>
                    <a:pt x="-567" y="2893"/>
                    <a:pt x="-670" y="3329"/>
                  </a:cubicBezTo>
                  <a:close/>
                </a:path>
              </a:pathLst>
            </a:custGeom>
            <a:solidFill>
              <a:srgbClr val="4A646E"/>
            </a:solidFill>
            <a:ln w="1280" cap="flat">
              <a:noFill/>
              <a:prstDash val="solid"/>
              <a:miter/>
            </a:ln>
          </p:spPr>
          <p:txBody>
            <a:bodyPr rtlCol="0" anchor="ctr"/>
            <a:lstStyle/>
            <a:p>
              <a:endParaRPr lang="es-CO"/>
            </a:p>
          </p:txBody>
        </p:sp>
        <p:sp>
          <p:nvSpPr>
            <p:cNvPr id="384" name="Freeform: Shape 383">
              <a:extLst>
                <a:ext uri="{FF2B5EF4-FFF2-40B4-BE49-F238E27FC236}">
                  <a16:creationId xmlns:a16="http://schemas.microsoft.com/office/drawing/2014/main" id="{B68A60AD-5A09-093B-CA87-49A52B4661C5}"/>
                </a:ext>
              </a:extLst>
            </p:cNvPr>
            <p:cNvSpPr/>
            <p:nvPr/>
          </p:nvSpPr>
          <p:spPr>
            <a:xfrm>
              <a:off x="-1339078" y="-169080"/>
              <a:ext cx="1936" cy="2869"/>
            </a:xfrm>
            <a:custGeom>
              <a:avLst/>
              <a:gdLst>
                <a:gd name="connsiteX0" fmla="*/ -1578 w 1936"/>
                <a:gd name="connsiteY0" fmla="*/ 1297 h 2869"/>
                <a:gd name="connsiteX1" fmla="*/ 331 w 1936"/>
                <a:gd name="connsiteY1" fmla="*/ -1573 h 2869"/>
                <a:gd name="connsiteX2" fmla="*/ -1578 w 1936"/>
                <a:gd name="connsiteY2" fmla="*/ 1297 h 2869"/>
              </a:gdLst>
              <a:ahLst/>
              <a:cxnLst>
                <a:cxn ang="0">
                  <a:pos x="connsiteX0" y="connsiteY0"/>
                </a:cxn>
                <a:cxn ang="0">
                  <a:pos x="connsiteX1" y="connsiteY1"/>
                </a:cxn>
                <a:cxn ang="0">
                  <a:pos x="connsiteX2" y="connsiteY2"/>
                </a:cxn>
              </a:cxnLst>
              <a:rect l="l" t="t" r="r" b="b"/>
              <a:pathLst>
                <a:path w="1936" h="2869">
                  <a:moveTo>
                    <a:pt x="-1578" y="1297"/>
                  </a:moveTo>
                  <a:cubicBezTo>
                    <a:pt x="-1770" y="-10"/>
                    <a:pt x="-950" y="-1253"/>
                    <a:pt x="331" y="-1573"/>
                  </a:cubicBezTo>
                  <a:cubicBezTo>
                    <a:pt x="319" y="-317"/>
                    <a:pt x="-425" y="810"/>
                    <a:pt x="-1578" y="1297"/>
                  </a:cubicBezTo>
                  <a:close/>
                </a:path>
              </a:pathLst>
            </a:custGeom>
            <a:solidFill>
              <a:srgbClr val="0E1315"/>
            </a:solidFill>
            <a:ln w="1280" cap="flat">
              <a:noFill/>
              <a:prstDash val="solid"/>
              <a:miter/>
            </a:ln>
          </p:spPr>
          <p:txBody>
            <a:bodyPr rtlCol="0" anchor="ctr"/>
            <a:lstStyle/>
            <a:p>
              <a:endParaRPr lang="es-CO"/>
            </a:p>
          </p:txBody>
        </p:sp>
        <p:sp>
          <p:nvSpPr>
            <p:cNvPr id="385" name="Freeform: Shape 384">
              <a:extLst>
                <a:ext uri="{FF2B5EF4-FFF2-40B4-BE49-F238E27FC236}">
                  <a16:creationId xmlns:a16="http://schemas.microsoft.com/office/drawing/2014/main" id="{7ADB385D-C231-CE14-AD26-D541852CA51E}"/>
                </a:ext>
              </a:extLst>
            </p:cNvPr>
            <p:cNvSpPr/>
            <p:nvPr/>
          </p:nvSpPr>
          <p:spPr>
            <a:xfrm>
              <a:off x="-1334323" y="-173846"/>
              <a:ext cx="935" cy="986"/>
            </a:xfrm>
            <a:custGeom>
              <a:avLst/>
              <a:gdLst>
                <a:gd name="connsiteX0" fmla="*/ -1606 w 935"/>
                <a:gd name="connsiteY0" fmla="*/ -586 h 986"/>
                <a:gd name="connsiteX1" fmla="*/ -670 w 935"/>
                <a:gd name="connsiteY1" fmla="*/ -1573 h 986"/>
              </a:gdLst>
              <a:ahLst/>
              <a:cxnLst>
                <a:cxn ang="0">
                  <a:pos x="connsiteX0" y="connsiteY0"/>
                </a:cxn>
                <a:cxn ang="0">
                  <a:pos x="connsiteX1" y="connsiteY1"/>
                </a:cxn>
              </a:cxnLst>
              <a:rect l="l" t="t" r="r" b="b"/>
              <a:pathLst>
                <a:path w="935" h="986">
                  <a:moveTo>
                    <a:pt x="-1606" y="-586"/>
                  </a:moveTo>
                  <a:lnTo>
                    <a:pt x="-670" y="-1573"/>
                  </a:lnTo>
                  <a:close/>
                </a:path>
              </a:pathLst>
            </a:custGeom>
            <a:solidFill>
              <a:srgbClr val="0E1315"/>
            </a:solidFill>
            <a:ln w="1280" cap="flat">
              <a:noFill/>
              <a:prstDash val="solid"/>
              <a:miter/>
            </a:ln>
          </p:spPr>
          <p:txBody>
            <a:bodyPr rtlCol="0" anchor="ctr"/>
            <a:lstStyle/>
            <a:p>
              <a:endParaRPr lang="es-CO"/>
            </a:p>
          </p:txBody>
        </p:sp>
        <p:sp>
          <p:nvSpPr>
            <p:cNvPr id="386" name="Freeform: Shape 385">
              <a:extLst>
                <a:ext uri="{FF2B5EF4-FFF2-40B4-BE49-F238E27FC236}">
                  <a16:creationId xmlns:a16="http://schemas.microsoft.com/office/drawing/2014/main" id="{563B1235-72ED-B392-F26A-EBD5B207D725}"/>
                </a:ext>
              </a:extLst>
            </p:cNvPr>
            <p:cNvSpPr/>
            <p:nvPr/>
          </p:nvSpPr>
          <p:spPr>
            <a:xfrm>
              <a:off x="-1320102" y="-188054"/>
              <a:ext cx="986" cy="948"/>
            </a:xfrm>
            <a:custGeom>
              <a:avLst/>
              <a:gdLst>
                <a:gd name="connsiteX0" fmla="*/ -1606 w 986"/>
                <a:gd name="connsiteY0" fmla="*/ -625 h 948"/>
                <a:gd name="connsiteX1" fmla="*/ -619 w 986"/>
                <a:gd name="connsiteY1" fmla="*/ -1573 h 948"/>
              </a:gdLst>
              <a:ahLst/>
              <a:cxnLst>
                <a:cxn ang="0">
                  <a:pos x="connsiteX0" y="connsiteY0"/>
                </a:cxn>
                <a:cxn ang="0">
                  <a:pos x="connsiteX1" y="connsiteY1"/>
                </a:cxn>
              </a:cxnLst>
              <a:rect l="l" t="t" r="r" b="b"/>
              <a:pathLst>
                <a:path w="986" h="948">
                  <a:moveTo>
                    <a:pt x="-1606" y="-625"/>
                  </a:moveTo>
                  <a:lnTo>
                    <a:pt x="-619" y="-1573"/>
                  </a:lnTo>
                  <a:close/>
                </a:path>
              </a:pathLst>
            </a:custGeom>
            <a:solidFill>
              <a:srgbClr val="0E1315"/>
            </a:solidFill>
            <a:ln w="1280" cap="flat">
              <a:noFill/>
              <a:prstDash val="solid"/>
              <a:miter/>
            </a:ln>
          </p:spPr>
          <p:txBody>
            <a:bodyPr rtlCol="0" anchor="ctr"/>
            <a:lstStyle/>
            <a:p>
              <a:endParaRPr lang="es-CO"/>
            </a:p>
          </p:txBody>
        </p:sp>
        <p:sp>
          <p:nvSpPr>
            <p:cNvPr id="387" name="Freeform: Shape 386">
              <a:extLst>
                <a:ext uri="{FF2B5EF4-FFF2-40B4-BE49-F238E27FC236}">
                  <a16:creationId xmlns:a16="http://schemas.microsoft.com/office/drawing/2014/main" id="{EF04C393-C5AD-7B4A-8433-09C810850D82}"/>
                </a:ext>
              </a:extLst>
            </p:cNvPr>
            <p:cNvSpPr/>
            <p:nvPr/>
          </p:nvSpPr>
          <p:spPr>
            <a:xfrm>
              <a:off x="-1319141" y="-188989"/>
              <a:ext cx="973" cy="960"/>
            </a:xfrm>
            <a:custGeom>
              <a:avLst/>
              <a:gdLst>
                <a:gd name="connsiteX0" fmla="*/ -1606 w 973"/>
                <a:gd name="connsiteY0" fmla="*/ -612 h 960"/>
                <a:gd name="connsiteX1" fmla="*/ -632 w 973"/>
                <a:gd name="connsiteY1" fmla="*/ -1573 h 960"/>
              </a:gdLst>
              <a:ahLst/>
              <a:cxnLst>
                <a:cxn ang="0">
                  <a:pos x="connsiteX0" y="connsiteY0"/>
                </a:cxn>
                <a:cxn ang="0">
                  <a:pos x="connsiteX1" y="connsiteY1"/>
                </a:cxn>
              </a:cxnLst>
              <a:rect l="l" t="t" r="r" b="b"/>
              <a:pathLst>
                <a:path w="973" h="960">
                  <a:moveTo>
                    <a:pt x="-1606" y="-612"/>
                  </a:moveTo>
                  <a:cubicBezTo>
                    <a:pt x="-1490" y="-1099"/>
                    <a:pt x="-1119" y="-1470"/>
                    <a:pt x="-632" y="-1573"/>
                  </a:cubicBezTo>
                  <a:close/>
                </a:path>
              </a:pathLst>
            </a:custGeom>
            <a:solidFill>
              <a:srgbClr val="0E1315"/>
            </a:solidFill>
            <a:ln w="1280" cap="flat">
              <a:noFill/>
              <a:prstDash val="solid"/>
              <a:miter/>
            </a:ln>
          </p:spPr>
          <p:txBody>
            <a:bodyPr rtlCol="0" anchor="ctr"/>
            <a:lstStyle/>
            <a:p>
              <a:endParaRPr lang="es-CO"/>
            </a:p>
          </p:txBody>
        </p:sp>
        <p:sp>
          <p:nvSpPr>
            <p:cNvPr id="388" name="Freeform: Shape 387">
              <a:extLst>
                <a:ext uri="{FF2B5EF4-FFF2-40B4-BE49-F238E27FC236}">
                  <a16:creationId xmlns:a16="http://schemas.microsoft.com/office/drawing/2014/main" id="{02E053F0-D697-E837-1A01-800F25F80034}"/>
                </a:ext>
              </a:extLst>
            </p:cNvPr>
            <p:cNvSpPr/>
            <p:nvPr/>
          </p:nvSpPr>
          <p:spPr>
            <a:xfrm>
              <a:off x="-1318181" y="-189911"/>
              <a:ext cx="1088" cy="948"/>
            </a:xfrm>
            <a:custGeom>
              <a:avLst/>
              <a:gdLst>
                <a:gd name="connsiteX0" fmla="*/ -517 w 1088"/>
                <a:gd name="connsiteY0" fmla="*/ -1573 h 948"/>
                <a:gd name="connsiteX1" fmla="*/ -657 w 1088"/>
                <a:gd name="connsiteY1" fmla="*/ -625 h 948"/>
                <a:gd name="connsiteX2" fmla="*/ -1606 w 1088"/>
                <a:gd name="connsiteY2" fmla="*/ -625 h 948"/>
                <a:gd name="connsiteX3" fmla="*/ -517 w 1088"/>
                <a:gd name="connsiteY3" fmla="*/ -1573 h 948"/>
              </a:gdLst>
              <a:ahLst/>
              <a:cxnLst>
                <a:cxn ang="0">
                  <a:pos x="connsiteX0" y="connsiteY0"/>
                </a:cxn>
                <a:cxn ang="0">
                  <a:pos x="connsiteX1" y="connsiteY1"/>
                </a:cxn>
                <a:cxn ang="0">
                  <a:pos x="connsiteX2" y="connsiteY2"/>
                </a:cxn>
                <a:cxn ang="0">
                  <a:pos x="connsiteX3" y="connsiteY3"/>
                </a:cxn>
              </a:cxnLst>
              <a:rect l="l" t="t" r="r" b="b"/>
              <a:pathLst>
                <a:path w="1088" h="948">
                  <a:moveTo>
                    <a:pt x="-517" y="-1573"/>
                  </a:moveTo>
                  <a:cubicBezTo>
                    <a:pt x="-517" y="-1253"/>
                    <a:pt x="-606" y="-932"/>
                    <a:pt x="-657" y="-625"/>
                  </a:cubicBezTo>
                  <a:lnTo>
                    <a:pt x="-1606" y="-625"/>
                  </a:lnTo>
                  <a:cubicBezTo>
                    <a:pt x="-1477" y="-1137"/>
                    <a:pt x="-1042" y="-1509"/>
                    <a:pt x="-517" y="-1573"/>
                  </a:cubicBezTo>
                  <a:close/>
                </a:path>
              </a:pathLst>
            </a:custGeom>
            <a:solidFill>
              <a:srgbClr val="0E1315"/>
            </a:solidFill>
            <a:ln w="1280" cap="flat">
              <a:noFill/>
              <a:prstDash val="solid"/>
              <a:miter/>
            </a:ln>
          </p:spPr>
          <p:txBody>
            <a:bodyPr rtlCol="0" anchor="ctr"/>
            <a:lstStyle/>
            <a:p>
              <a:endParaRPr lang="es-CO"/>
            </a:p>
          </p:txBody>
        </p:sp>
        <p:sp>
          <p:nvSpPr>
            <p:cNvPr id="389" name="Freeform: Shape 388">
              <a:extLst>
                <a:ext uri="{FF2B5EF4-FFF2-40B4-BE49-F238E27FC236}">
                  <a16:creationId xmlns:a16="http://schemas.microsoft.com/office/drawing/2014/main" id="{35BCA2E8-2171-91D8-2F65-AA39E79F7CE7}"/>
                </a:ext>
              </a:extLst>
            </p:cNvPr>
            <p:cNvSpPr/>
            <p:nvPr/>
          </p:nvSpPr>
          <p:spPr>
            <a:xfrm>
              <a:off x="-1276518" y="-230249"/>
              <a:ext cx="340847" cy="80390"/>
            </a:xfrm>
            <a:custGeom>
              <a:avLst/>
              <a:gdLst>
                <a:gd name="connsiteX0" fmla="*/ -1606 w 340847"/>
                <a:gd name="connsiteY0" fmla="*/ 17729 h 80390"/>
                <a:gd name="connsiteX1" fmla="*/ 12154 w 340847"/>
                <a:gd name="connsiteY1" fmla="*/ 14039 h 80390"/>
                <a:gd name="connsiteX2" fmla="*/ 14716 w 340847"/>
                <a:gd name="connsiteY2" fmla="*/ 13207 h 80390"/>
                <a:gd name="connsiteX3" fmla="*/ 16753 w 340847"/>
                <a:gd name="connsiteY3" fmla="*/ 12553 h 80390"/>
                <a:gd name="connsiteX4" fmla="*/ 21378 w 340847"/>
                <a:gd name="connsiteY4" fmla="*/ 11605 h 80390"/>
                <a:gd name="connsiteX5" fmla="*/ 67102 w 340847"/>
                <a:gd name="connsiteY5" fmla="*/ 5802 h 80390"/>
                <a:gd name="connsiteX6" fmla="*/ 118271 w 340847"/>
                <a:gd name="connsiteY6" fmla="*/ 1446 h 80390"/>
                <a:gd name="connsiteX7" fmla="*/ 131825 w 340847"/>
                <a:gd name="connsiteY7" fmla="*/ 88 h 80390"/>
                <a:gd name="connsiteX8" fmla="*/ 165263 w 340847"/>
                <a:gd name="connsiteY8" fmla="*/ -988 h 80390"/>
                <a:gd name="connsiteX9" fmla="*/ 195780 w 340847"/>
                <a:gd name="connsiteY9" fmla="*/ -233 h 80390"/>
                <a:gd name="connsiteX10" fmla="*/ 272649 w 340847"/>
                <a:gd name="connsiteY10" fmla="*/ 16589 h 80390"/>
                <a:gd name="connsiteX11" fmla="*/ 292686 w 340847"/>
                <a:gd name="connsiteY11" fmla="*/ 28990 h 80390"/>
                <a:gd name="connsiteX12" fmla="*/ 338153 w 340847"/>
                <a:gd name="connsiteY12" fmla="*/ 76393 h 80390"/>
                <a:gd name="connsiteX13" fmla="*/ 339242 w 340847"/>
                <a:gd name="connsiteY13" fmla="*/ 78455 h 80390"/>
                <a:gd name="connsiteX14" fmla="*/ 337961 w 340847"/>
                <a:gd name="connsiteY14" fmla="*/ 78788 h 80390"/>
                <a:gd name="connsiteX15" fmla="*/ 337346 w 340847"/>
                <a:gd name="connsiteY15" fmla="*/ 78494 h 80390"/>
                <a:gd name="connsiteX16" fmla="*/ 336193 w 340847"/>
                <a:gd name="connsiteY16" fmla="*/ 77687 h 80390"/>
                <a:gd name="connsiteX17" fmla="*/ 335642 w 340847"/>
                <a:gd name="connsiteY17" fmla="*/ 77225 h 80390"/>
                <a:gd name="connsiteX18" fmla="*/ 334515 w 340847"/>
                <a:gd name="connsiteY18" fmla="*/ 76213 h 80390"/>
                <a:gd name="connsiteX19" fmla="*/ 304754 w 340847"/>
                <a:gd name="connsiteY19" fmla="*/ 43775 h 80390"/>
                <a:gd name="connsiteX20" fmla="*/ 270163 w 340847"/>
                <a:gd name="connsiteY20" fmla="*/ 18575 h 80390"/>
                <a:gd name="connsiteX21" fmla="*/ 217073 w 340847"/>
                <a:gd name="connsiteY21" fmla="*/ 4790 h 80390"/>
                <a:gd name="connsiteX22" fmla="*/ 183135 w 340847"/>
                <a:gd name="connsiteY22" fmla="*/ 2471 h 80390"/>
                <a:gd name="connsiteX23" fmla="*/ 124971 w 340847"/>
                <a:gd name="connsiteY23" fmla="*/ 4444 h 80390"/>
                <a:gd name="connsiteX24" fmla="*/ 93366 w 340847"/>
                <a:gd name="connsiteY24" fmla="*/ 6660 h 80390"/>
                <a:gd name="connsiteX25" fmla="*/ 41569 w 340847"/>
                <a:gd name="connsiteY25" fmla="*/ 11925 h 80390"/>
                <a:gd name="connsiteX26" fmla="*/ 3276 w 340847"/>
                <a:gd name="connsiteY26" fmla="*/ 18331 h 80390"/>
                <a:gd name="connsiteX27" fmla="*/ -1606 w 340847"/>
                <a:gd name="connsiteY27" fmla="*/ 17729 h 8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40847" h="80390">
                  <a:moveTo>
                    <a:pt x="-1606" y="17729"/>
                  </a:moveTo>
                  <a:cubicBezTo>
                    <a:pt x="2622" y="15167"/>
                    <a:pt x="7542" y="15167"/>
                    <a:pt x="12154" y="14039"/>
                  </a:cubicBezTo>
                  <a:cubicBezTo>
                    <a:pt x="13064" y="13963"/>
                    <a:pt x="13935" y="13681"/>
                    <a:pt x="14716" y="13207"/>
                  </a:cubicBezTo>
                  <a:cubicBezTo>
                    <a:pt x="15216" y="12412"/>
                    <a:pt x="15997" y="12605"/>
                    <a:pt x="16753" y="12553"/>
                  </a:cubicBezTo>
                  <a:cubicBezTo>
                    <a:pt x="18316" y="12336"/>
                    <a:pt x="19802" y="11759"/>
                    <a:pt x="21378" y="11605"/>
                  </a:cubicBezTo>
                  <a:cubicBezTo>
                    <a:pt x="36572" y="9286"/>
                    <a:pt x="51818" y="7441"/>
                    <a:pt x="67102" y="5802"/>
                  </a:cubicBezTo>
                  <a:cubicBezTo>
                    <a:pt x="84141" y="3982"/>
                    <a:pt x="101193" y="2727"/>
                    <a:pt x="118271" y="1446"/>
                  </a:cubicBezTo>
                  <a:cubicBezTo>
                    <a:pt x="122755" y="1113"/>
                    <a:pt x="127393" y="1318"/>
                    <a:pt x="131825" y="88"/>
                  </a:cubicBezTo>
                  <a:cubicBezTo>
                    <a:pt x="142959" y="-796"/>
                    <a:pt x="154104" y="-297"/>
                    <a:pt x="165263" y="-988"/>
                  </a:cubicBezTo>
                  <a:cubicBezTo>
                    <a:pt x="175371" y="-1616"/>
                    <a:pt x="185646" y="-2167"/>
                    <a:pt x="195780" y="-233"/>
                  </a:cubicBezTo>
                  <a:cubicBezTo>
                    <a:pt x="222249" y="1497"/>
                    <a:pt x="248012" y="6417"/>
                    <a:pt x="272649" y="16589"/>
                  </a:cubicBezTo>
                  <a:cubicBezTo>
                    <a:pt x="279951" y="19600"/>
                    <a:pt x="286728" y="23789"/>
                    <a:pt x="292686" y="28990"/>
                  </a:cubicBezTo>
                  <a:cubicBezTo>
                    <a:pt x="309341" y="43429"/>
                    <a:pt x="324906" y="58777"/>
                    <a:pt x="338153" y="76393"/>
                  </a:cubicBezTo>
                  <a:cubicBezTo>
                    <a:pt x="338576" y="77046"/>
                    <a:pt x="338935" y="77738"/>
                    <a:pt x="339242" y="78455"/>
                  </a:cubicBezTo>
                  <a:cubicBezTo>
                    <a:pt x="338896" y="78763"/>
                    <a:pt x="338422" y="78878"/>
                    <a:pt x="337961" y="78788"/>
                  </a:cubicBezTo>
                  <a:lnTo>
                    <a:pt x="337346" y="78494"/>
                  </a:lnTo>
                  <a:cubicBezTo>
                    <a:pt x="336936" y="78250"/>
                    <a:pt x="336552" y="77981"/>
                    <a:pt x="336193" y="77687"/>
                  </a:cubicBezTo>
                  <a:cubicBezTo>
                    <a:pt x="336001" y="77533"/>
                    <a:pt x="335835" y="77366"/>
                    <a:pt x="335642" y="77225"/>
                  </a:cubicBezTo>
                  <a:cubicBezTo>
                    <a:pt x="335245" y="76905"/>
                    <a:pt x="334874" y="76572"/>
                    <a:pt x="334515" y="76213"/>
                  </a:cubicBezTo>
                  <a:cubicBezTo>
                    <a:pt x="325406" y="64683"/>
                    <a:pt x="315464" y="53832"/>
                    <a:pt x="304754" y="43775"/>
                  </a:cubicBezTo>
                  <a:cubicBezTo>
                    <a:pt x="294185" y="34064"/>
                    <a:pt x="283923" y="23891"/>
                    <a:pt x="270163" y="18575"/>
                  </a:cubicBezTo>
                  <a:cubicBezTo>
                    <a:pt x="252996" y="12156"/>
                    <a:pt x="235201" y="7544"/>
                    <a:pt x="217073" y="4790"/>
                  </a:cubicBezTo>
                  <a:cubicBezTo>
                    <a:pt x="205876" y="2855"/>
                    <a:pt x="194499" y="2074"/>
                    <a:pt x="183135" y="2471"/>
                  </a:cubicBezTo>
                  <a:cubicBezTo>
                    <a:pt x="163751" y="3380"/>
                    <a:pt x="144329" y="1728"/>
                    <a:pt x="124971" y="4444"/>
                  </a:cubicBezTo>
                  <a:cubicBezTo>
                    <a:pt x="114569" y="5891"/>
                    <a:pt x="103909" y="5955"/>
                    <a:pt x="93366" y="6660"/>
                  </a:cubicBezTo>
                  <a:cubicBezTo>
                    <a:pt x="76032" y="7800"/>
                    <a:pt x="58775" y="9786"/>
                    <a:pt x="41569" y="11925"/>
                  </a:cubicBezTo>
                  <a:cubicBezTo>
                    <a:pt x="28706" y="13412"/>
                    <a:pt x="15921" y="15551"/>
                    <a:pt x="3276" y="18331"/>
                  </a:cubicBezTo>
                  <a:cubicBezTo>
                    <a:pt x="1610" y="18792"/>
                    <a:pt x="-145" y="19254"/>
                    <a:pt x="-1606" y="17729"/>
                  </a:cubicBezTo>
                  <a:close/>
                </a:path>
              </a:pathLst>
            </a:custGeom>
            <a:solidFill>
              <a:srgbClr val="7A9FB0"/>
            </a:solidFill>
            <a:ln w="1280" cap="flat">
              <a:noFill/>
              <a:prstDash val="solid"/>
              <a:miter/>
            </a:ln>
          </p:spPr>
          <p:txBody>
            <a:bodyPr rtlCol="0" anchor="ctr"/>
            <a:lstStyle/>
            <a:p>
              <a:endParaRPr lang="es-CO"/>
            </a:p>
          </p:txBody>
        </p:sp>
        <p:sp>
          <p:nvSpPr>
            <p:cNvPr id="390" name="Freeform: Shape 389">
              <a:extLst>
                <a:ext uri="{FF2B5EF4-FFF2-40B4-BE49-F238E27FC236}">
                  <a16:creationId xmlns:a16="http://schemas.microsoft.com/office/drawing/2014/main" id="{D011AF1C-886A-DFFD-FAC8-8B3D700A7898}"/>
                </a:ext>
              </a:extLst>
            </p:cNvPr>
            <p:cNvSpPr/>
            <p:nvPr/>
          </p:nvSpPr>
          <p:spPr>
            <a:xfrm>
              <a:off x="-1143974" y="-230411"/>
              <a:ext cx="64880" cy="2565"/>
            </a:xfrm>
            <a:custGeom>
              <a:avLst/>
              <a:gdLst>
                <a:gd name="connsiteX0" fmla="*/ 63275 w 64880"/>
                <a:gd name="connsiteY0" fmla="*/ -45 h 2565"/>
                <a:gd name="connsiteX1" fmla="*/ 52872 w 64880"/>
                <a:gd name="connsiteY1" fmla="*/ -45 h 2565"/>
                <a:gd name="connsiteX2" fmla="*/ -1102 w 64880"/>
                <a:gd name="connsiteY2" fmla="*/ 993 h 2565"/>
                <a:gd name="connsiteX3" fmla="*/ -1551 w 64880"/>
                <a:gd name="connsiteY3" fmla="*/ 736 h 2565"/>
                <a:gd name="connsiteX4" fmla="*/ -1231 w 64880"/>
                <a:gd name="connsiteY4" fmla="*/ -122 h 2565"/>
                <a:gd name="connsiteX5" fmla="*/ -1231 w 64880"/>
                <a:gd name="connsiteY5" fmla="*/ -122 h 2565"/>
                <a:gd name="connsiteX6" fmla="*/ 16513 w 64880"/>
                <a:gd name="connsiteY6" fmla="*/ -596 h 2565"/>
                <a:gd name="connsiteX7" fmla="*/ 22522 w 64880"/>
                <a:gd name="connsiteY7" fmla="*/ -1044 h 2565"/>
                <a:gd name="connsiteX8" fmla="*/ 29133 w 64880"/>
                <a:gd name="connsiteY8" fmla="*/ -1044 h 2565"/>
                <a:gd name="connsiteX9" fmla="*/ 59508 w 64880"/>
                <a:gd name="connsiteY9" fmla="*/ -1044 h 2565"/>
                <a:gd name="connsiteX10" fmla="*/ 63275 w 64880"/>
                <a:gd name="connsiteY10" fmla="*/ -1044 h 2565"/>
                <a:gd name="connsiteX11" fmla="*/ 63275 w 64880"/>
                <a:gd name="connsiteY11" fmla="*/ -45 h 2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4880" h="2565">
                  <a:moveTo>
                    <a:pt x="63275" y="-45"/>
                  </a:moveTo>
                  <a:cubicBezTo>
                    <a:pt x="59803" y="-45"/>
                    <a:pt x="56331" y="57"/>
                    <a:pt x="52872" y="-45"/>
                  </a:cubicBezTo>
                  <a:cubicBezTo>
                    <a:pt x="34859" y="-327"/>
                    <a:pt x="16898" y="762"/>
                    <a:pt x="-1102" y="993"/>
                  </a:cubicBezTo>
                  <a:lnTo>
                    <a:pt x="-1551" y="736"/>
                  </a:lnTo>
                  <a:cubicBezTo>
                    <a:pt x="-1692" y="416"/>
                    <a:pt x="-1551" y="32"/>
                    <a:pt x="-1231" y="-122"/>
                  </a:cubicBezTo>
                  <a:lnTo>
                    <a:pt x="-1231" y="-122"/>
                  </a:lnTo>
                  <a:cubicBezTo>
                    <a:pt x="4663" y="-1198"/>
                    <a:pt x="10607" y="-263"/>
                    <a:pt x="16513" y="-596"/>
                  </a:cubicBezTo>
                  <a:cubicBezTo>
                    <a:pt x="18512" y="-711"/>
                    <a:pt x="20574" y="-109"/>
                    <a:pt x="22522" y="-1044"/>
                  </a:cubicBezTo>
                  <a:lnTo>
                    <a:pt x="29133" y="-1044"/>
                  </a:lnTo>
                  <a:cubicBezTo>
                    <a:pt x="39241" y="-1749"/>
                    <a:pt x="49400" y="-1749"/>
                    <a:pt x="59508" y="-1044"/>
                  </a:cubicBezTo>
                  <a:lnTo>
                    <a:pt x="63275" y="-1044"/>
                  </a:lnTo>
                  <a:cubicBezTo>
                    <a:pt x="63262" y="-673"/>
                    <a:pt x="63262" y="-353"/>
                    <a:pt x="63275" y="-45"/>
                  </a:cubicBezTo>
                  <a:close/>
                </a:path>
              </a:pathLst>
            </a:custGeom>
            <a:solidFill>
              <a:srgbClr val="36474E"/>
            </a:solidFill>
            <a:ln w="1280" cap="flat">
              <a:noFill/>
              <a:prstDash val="solid"/>
              <a:miter/>
            </a:ln>
          </p:spPr>
          <p:txBody>
            <a:bodyPr rtlCol="0" anchor="ctr"/>
            <a:lstStyle/>
            <a:p>
              <a:endParaRPr lang="es-CO"/>
            </a:p>
          </p:txBody>
        </p:sp>
        <p:sp>
          <p:nvSpPr>
            <p:cNvPr id="391" name="Freeform: Shape 390">
              <a:extLst>
                <a:ext uri="{FF2B5EF4-FFF2-40B4-BE49-F238E27FC236}">
                  <a16:creationId xmlns:a16="http://schemas.microsoft.com/office/drawing/2014/main" id="{0851F491-BCB4-E2A6-A79B-9EC86DEDFFD5}"/>
                </a:ext>
              </a:extLst>
            </p:cNvPr>
            <p:cNvSpPr/>
            <p:nvPr/>
          </p:nvSpPr>
          <p:spPr>
            <a:xfrm>
              <a:off x="-936967" y="-150170"/>
              <a:ext cx="17529" cy="26622"/>
            </a:xfrm>
            <a:custGeom>
              <a:avLst/>
              <a:gdLst>
                <a:gd name="connsiteX0" fmla="*/ -1410 w 17529"/>
                <a:gd name="connsiteY0" fmla="*/ -1470 h 26622"/>
                <a:gd name="connsiteX1" fmla="*/ -283 w 17529"/>
                <a:gd name="connsiteY1" fmla="*/ -1573 h 26622"/>
                <a:gd name="connsiteX2" fmla="*/ 15924 w 17529"/>
                <a:gd name="connsiteY2" fmla="*/ 24960 h 26622"/>
                <a:gd name="connsiteX3" fmla="*/ 14745 w 17529"/>
                <a:gd name="connsiteY3" fmla="*/ 25049 h 26622"/>
                <a:gd name="connsiteX4" fmla="*/ 12452 w 17529"/>
                <a:gd name="connsiteY4" fmla="*/ 22820 h 26622"/>
                <a:gd name="connsiteX5" fmla="*/ -360 w 17529"/>
                <a:gd name="connsiteY5" fmla="*/ 2424 h 26622"/>
                <a:gd name="connsiteX6" fmla="*/ -1410 w 17529"/>
                <a:gd name="connsiteY6" fmla="*/ -1470 h 2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29" h="26622">
                  <a:moveTo>
                    <a:pt x="-1410" y="-1470"/>
                  </a:moveTo>
                  <a:lnTo>
                    <a:pt x="-283" y="-1573"/>
                  </a:lnTo>
                  <a:cubicBezTo>
                    <a:pt x="6456" y="6460"/>
                    <a:pt x="12618" y="14839"/>
                    <a:pt x="15924" y="24960"/>
                  </a:cubicBezTo>
                  <a:lnTo>
                    <a:pt x="14745" y="25049"/>
                  </a:lnTo>
                  <a:cubicBezTo>
                    <a:pt x="13669" y="24703"/>
                    <a:pt x="12823" y="23884"/>
                    <a:pt x="12452" y="22820"/>
                  </a:cubicBezTo>
                  <a:cubicBezTo>
                    <a:pt x="9147" y="15415"/>
                    <a:pt x="4445" y="8907"/>
                    <a:pt x="-360" y="2424"/>
                  </a:cubicBezTo>
                  <a:cubicBezTo>
                    <a:pt x="-1141" y="1284"/>
                    <a:pt x="-1999" y="93"/>
                    <a:pt x="-1410" y="-1470"/>
                  </a:cubicBezTo>
                  <a:close/>
                </a:path>
              </a:pathLst>
            </a:custGeom>
            <a:solidFill>
              <a:srgbClr val="7AA0B1"/>
            </a:solidFill>
            <a:ln w="1280" cap="flat">
              <a:noFill/>
              <a:prstDash val="solid"/>
              <a:miter/>
            </a:ln>
          </p:spPr>
          <p:txBody>
            <a:bodyPr rtlCol="0" anchor="ctr"/>
            <a:lstStyle/>
            <a:p>
              <a:endParaRPr lang="es-CO"/>
            </a:p>
          </p:txBody>
        </p:sp>
        <p:sp>
          <p:nvSpPr>
            <p:cNvPr id="392" name="Freeform: Shape 391">
              <a:extLst>
                <a:ext uri="{FF2B5EF4-FFF2-40B4-BE49-F238E27FC236}">
                  <a16:creationId xmlns:a16="http://schemas.microsoft.com/office/drawing/2014/main" id="{5FF5BB57-CF0F-907D-B698-32038472B95C}"/>
                </a:ext>
              </a:extLst>
            </p:cNvPr>
            <p:cNvSpPr/>
            <p:nvPr/>
          </p:nvSpPr>
          <p:spPr>
            <a:xfrm>
              <a:off x="-1257595" y="-228444"/>
              <a:ext cx="114124" cy="12329"/>
            </a:xfrm>
            <a:custGeom>
              <a:avLst/>
              <a:gdLst>
                <a:gd name="connsiteX0" fmla="*/ 112519 w 114124"/>
                <a:gd name="connsiteY0" fmla="*/ -911 h 12329"/>
                <a:gd name="connsiteX1" fmla="*/ 100835 w 114124"/>
                <a:gd name="connsiteY1" fmla="*/ 486 h 12329"/>
                <a:gd name="connsiteX2" fmla="*/ 78607 w 114124"/>
                <a:gd name="connsiteY2" fmla="*/ 1767 h 12329"/>
                <a:gd name="connsiteX3" fmla="*/ 51703 w 114124"/>
                <a:gd name="connsiteY3" fmla="*/ 4163 h 12329"/>
                <a:gd name="connsiteX4" fmla="*/ 15985 w 114124"/>
                <a:gd name="connsiteY4" fmla="*/ 8378 h 12329"/>
                <a:gd name="connsiteX5" fmla="*/ 1457 w 114124"/>
                <a:gd name="connsiteY5" fmla="*/ 10415 h 12329"/>
                <a:gd name="connsiteX6" fmla="*/ -1606 w 114124"/>
                <a:gd name="connsiteY6" fmla="*/ 10223 h 12329"/>
                <a:gd name="connsiteX7" fmla="*/ 14063 w 114124"/>
                <a:gd name="connsiteY7" fmla="*/ 7417 h 12329"/>
                <a:gd name="connsiteX8" fmla="*/ 41159 w 114124"/>
                <a:gd name="connsiteY8" fmla="*/ 3855 h 12329"/>
                <a:gd name="connsiteX9" fmla="*/ 62272 w 114124"/>
                <a:gd name="connsiteY9" fmla="*/ 1690 h 12329"/>
                <a:gd name="connsiteX10" fmla="*/ 87678 w 114124"/>
                <a:gd name="connsiteY10" fmla="*/ -180 h 12329"/>
                <a:gd name="connsiteX11" fmla="*/ 112121 w 114124"/>
                <a:gd name="connsiteY11" fmla="*/ -1372 h 12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124" h="12329">
                  <a:moveTo>
                    <a:pt x="112519" y="-911"/>
                  </a:moveTo>
                  <a:cubicBezTo>
                    <a:pt x="108739" y="460"/>
                    <a:pt x="104704" y="370"/>
                    <a:pt x="100835" y="486"/>
                  </a:cubicBezTo>
                  <a:cubicBezTo>
                    <a:pt x="93417" y="819"/>
                    <a:pt x="86038" y="1664"/>
                    <a:pt x="78607" y="1767"/>
                  </a:cubicBezTo>
                  <a:cubicBezTo>
                    <a:pt x="69639" y="1946"/>
                    <a:pt x="60671" y="3240"/>
                    <a:pt x="51703" y="4163"/>
                  </a:cubicBezTo>
                  <a:cubicBezTo>
                    <a:pt x="39788" y="5444"/>
                    <a:pt x="27886" y="6917"/>
                    <a:pt x="15985" y="8378"/>
                  </a:cubicBezTo>
                  <a:cubicBezTo>
                    <a:pt x="11129" y="8980"/>
                    <a:pt x="6299" y="9736"/>
                    <a:pt x="1457" y="10415"/>
                  </a:cubicBezTo>
                  <a:cubicBezTo>
                    <a:pt x="483" y="10927"/>
                    <a:pt x="-708" y="10863"/>
                    <a:pt x="-1606" y="10223"/>
                  </a:cubicBezTo>
                  <a:cubicBezTo>
                    <a:pt x="3519" y="8352"/>
                    <a:pt x="8823" y="8198"/>
                    <a:pt x="14063" y="7417"/>
                  </a:cubicBezTo>
                  <a:cubicBezTo>
                    <a:pt x="23031" y="6136"/>
                    <a:pt x="32114" y="4931"/>
                    <a:pt x="41159" y="3855"/>
                  </a:cubicBezTo>
                  <a:cubicBezTo>
                    <a:pt x="48193" y="3023"/>
                    <a:pt x="55252" y="2651"/>
                    <a:pt x="62272" y="1690"/>
                  </a:cubicBezTo>
                  <a:cubicBezTo>
                    <a:pt x="70715" y="537"/>
                    <a:pt x="79260" y="1165"/>
                    <a:pt x="87678" y="-180"/>
                  </a:cubicBezTo>
                  <a:cubicBezTo>
                    <a:pt x="95838" y="-180"/>
                    <a:pt x="103922" y="-2205"/>
                    <a:pt x="112121" y="-1372"/>
                  </a:cubicBezTo>
                  <a:close/>
                </a:path>
              </a:pathLst>
            </a:custGeom>
            <a:solidFill>
              <a:srgbClr val="36474E"/>
            </a:solidFill>
            <a:ln w="1280" cap="flat">
              <a:noFill/>
              <a:prstDash val="solid"/>
              <a:miter/>
            </a:ln>
          </p:spPr>
          <p:txBody>
            <a:bodyPr rtlCol="0" anchor="ctr"/>
            <a:lstStyle/>
            <a:p>
              <a:endParaRPr lang="es-CO"/>
            </a:p>
          </p:txBody>
        </p:sp>
        <p:sp>
          <p:nvSpPr>
            <p:cNvPr id="393" name="Freeform: Shape 392">
              <a:extLst>
                <a:ext uri="{FF2B5EF4-FFF2-40B4-BE49-F238E27FC236}">
                  <a16:creationId xmlns:a16="http://schemas.microsoft.com/office/drawing/2014/main" id="{D77C0278-D00E-A4D5-03D6-63DBA865C706}"/>
                </a:ext>
              </a:extLst>
            </p:cNvPr>
            <p:cNvSpPr/>
            <p:nvPr/>
          </p:nvSpPr>
          <p:spPr>
            <a:xfrm>
              <a:off x="-1113249" y="-230852"/>
              <a:ext cx="30375" cy="956"/>
            </a:xfrm>
            <a:custGeom>
              <a:avLst/>
              <a:gdLst>
                <a:gd name="connsiteX0" fmla="*/ 28770 w 30375"/>
                <a:gd name="connsiteY0" fmla="*/ -617 h 956"/>
                <a:gd name="connsiteX1" fmla="*/ -1606 w 30375"/>
                <a:gd name="connsiteY1" fmla="*/ -617 h 956"/>
                <a:gd name="connsiteX2" fmla="*/ 1405 w 30375"/>
                <a:gd name="connsiteY2" fmla="*/ -1514 h 956"/>
                <a:gd name="connsiteX3" fmla="*/ 25747 w 30375"/>
                <a:gd name="connsiteY3" fmla="*/ -1514 h 956"/>
                <a:gd name="connsiteX4" fmla="*/ 28770 w 30375"/>
                <a:gd name="connsiteY4" fmla="*/ -617 h 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75" h="956">
                  <a:moveTo>
                    <a:pt x="28770" y="-617"/>
                  </a:moveTo>
                  <a:lnTo>
                    <a:pt x="-1606" y="-617"/>
                  </a:lnTo>
                  <a:cubicBezTo>
                    <a:pt x="-811" y="-1385"/>
                    <a:pt x="316" y="-1719"/>
                    <a:pt x="1405" y="-1514"/>
                  </a:cubicBezTo>
                  <a:lnTo>
                    <a:pt x="25747" y="-1514"/>
                  </a:lnTo>
                  <a:cubicBezTo>
                    <a:pt x="26836" y="-1719"/>
                    <a:pt x="27963" y="-1385"/>
                    <a:pt x="28770" y="-617"/>
                  </a:cubicBezTo>
                  <a:close/>
                </a:path>
              </a:pathLst>
            </a:custGeom>
            <a:solidFill>
              <a:srgbClr val="141A1D"/>
            </a:solidFill>
            <a:ln w="1280" cap="flat">
              <a:noFill/>
              <a:prstDash val="solid"/>
              <a:miter/>
            </a:ln>
          </p:spPr>
          <p:txBody>
            <a:bodyPr rtlCol="0" anchor="ctr"/>
            <a:lstStyle/>
            <a:p>
              <a:endParaRPr lang="es-CO"/>
            </a:p>
          </p:txBody>
        </p:sp>
        <p:sp>
          <p:nvSpPr>
            <p:cNvPr id="394" name="Freeform: Shape 393">
              <a:extLst>
                <a:ext uri="{FF2B5EF4-FFF2-40B4-BE49-F238E27FC236}">
                  <a16:creationId xmlns:a16="http://schemas.microsoft.com/office/drawing/2014/main" id="{1B752526-1F26-AB43-2631-F457E0A05FDF}"/>
                </a:ext>
              </a:extLst>
            </p:cNvPr>
            <p:cNvSpPr/>
            <p:nvPr/>
          </p:nvSpPr>
          <p:spPr>
            <a:xfrm>
              <a:off x="-1168223" y="-228997"/>
              <a:ext cx="24674" cy="2082"/>
            </a:xfrm>
            <a:custGeom>
              <a:avLst/>
              <a:gdLst>
                <a:gd name="connsiteX0" fmla="*/ 22839 w 24674"/>
                <a:gd name="connsiteY0" fmla="*/ -780 h 2082"/>
                <a:gd name="connsiteX1" fmla="*/ -1606 w 24674"/>
                <a:gd name="connsiteY1" fmla="*/ 411 h 2082"/>
                <a:gd name="connsiteX2" fmla="*/ 9 w 24674"/>
                <a:gd name="connsiteY2" fmla="*/ -421 h 2082"/>
                <a:gd name="connsiteX3" fmla="*/ 23069 w 24674"/>
                <a:gd name="connsiteY3" fmla="*/ -1472 h 2082"/>
                <a:gd name="connsiteX4" fmla="*/ 22839 w 24674"/>
                <a:gd name="connsiteY4" fmla="*/ -780 h 2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74" h="2082">
                  <a:moveTo>
                    <a:pt x="22839" y="-780"/>
                  </a:moveTo>
                  <a:cubicBezTo>
                    <a:pt x="14691" y="-575"/>
                    <a:pt x="6581" y="898"/>
                    <a:pt x="-1606" y="411"/>
                  </a:cubicBezTo>
                  <a:cubicBezTo>
                    <a:pt x="-1067" y="117"/>
                    <a:pt x="-516" y="-447"/>
                    <a:pt x="9" y="-421"/>
                  </a:cubicBezTo>
                  <a:cubicBezTo>
                    <a:pt x="7696" y="-37"/>
                    <a:pt x="15382" y="-2036"/>
                    <a:pt x="23069" y="-1472"/>
                  </a:cubicBezTo>
                  <a:cubicBezTo>
                    <a:pt x="23056" y="-1228"/>
                    <a:pt x="22980" y="-985"/>
                    <a:pt x="22839" y="-780"/>
                  </a:cubicBezTo>
                  <a:close/>
                </a:path>
              </a:pathLst>
            </a:custGeom>
            <a:solidFill>
              <a:srgbClr val="141A1D"/>
            </a:solidFill>
            <a:ln w="1280" cap="flat">
              <a:noFill/>
              <a:prstDash val="solid"/>
              <a:miter/>
            </a:ln>
          </p:spPr>
          <p:txBody>
            <a:bodyPr rtlCol="0" anchor="ctr"/>
            <a:lstStyle/>
            <a:p>
              <a:endParaRPr lang="es-CO"/>
            </a:p>
          </p:txBody>
        </p:sp>
        <p:sp>
          <p:nvSpPr>
            <p:cNvPr id="395" name="Freeform: Shape 394">
              <a:extLst>
                <a:ext uri="{FF2B5EF4-FFF2-40B4-BE49-F238E27FC236}">
                  <a16:creationId xmlns:a16="http://schemas.microsoft.com/office/drawing/2014/main" id="{DDAEFA03-06DB-2D16-84C9-F3851B85BCA1}"/>
                </a:ext>
              </a:extLst>
            </p:cNvPr>
            <p:cNvSpPr/>
            <p:nvPr/>
          </p:nvSpPr>
          <p:spPr>
            <a:xfrm>
              <a:off x="-1143612" y="-229874"/>
              <a:ext cx="23752" cy="977"/>
            </a:xfrm>
            <a:custGeom>
              <a:avLst/>
              <a:gdLst>
                <a:gd name="connsiteX0" fmla="*/ 22147 w 23752"/>
                <a:gd name="connsiteY0" fmla="*/ -1518 h 977"/>
                <a:gd name="connsiteX1" fmla="*/ 18124 w 23752"/>
                <a:gd name="connsiteY1" fmla="*/ -736 h 977"/>
                <a:gd name="connsiteX2" fmla="*/ -1606 w 23752"/>
                <a:gd name="connsiteY2" fmla="*/ -595 h 977"/>
                <a:gd name="connsiteX3" fmla="*/ 2341 w 23752"/>
                <a:gd name="connsiteY3" fmla="*/ -1530 h 977"/>
                <a:gd name="connsiteX4" fmla="*/ 22147 w 23752"/>
                <a:gd name="connsiteY4" fmla="*/ -1518 h 9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2" h="977">
                  <a:moveTo>
                    <a:pt x="22147" y="-1518"/>
                  </a:moveTo>
                  <a:cubicBezTo>
                    <a:pt x="20981" y="-390"/>
                    <a:pt x="19495" y="-762"/>
                    <a:pt x="18124" y="-736"/>
                  </a:cubicBezTo>
                  <a:cubicBezTo>
                    <a:pt x="11552" y="-659"/>
                    <a:pt x="4980" y="-634"/>
                    <a:pt x="-1606" y="-595"/>
                  </a:cubicBezTo>
                  <a:cubicBezTo>
                    <a:pt x="-529" y="-1876"/>
                    <a:pt x="957" y="-1530"/>
                    <a:pt x="2341" y="-1530"/>
                  </a:cubicBezTo>
                  <a:cubicBezTo>
                    <a:pt x="8939" y="-1556"/>
                    <a:pt x="15549" y="-1530"/>
                    <a:pt x="22147" y="-1518"/>
                  </a:cubicBezTo>
                  <a:close/>
                </a:path>
              </a:pathLst>
            </a:custGeom>
            <a:solidFill>
              <a:srgbClr val="141A1D"/>
            </a:solidFill>
            <a:ln w="1280" cap="flat">
              <a:noFill/>
              <a:prstDash val="solid"/>
              <a:miter/>
            </a:ln>
          </p:spPr>
          <p:txBody>
            <a:bodyPr rtlCol="0" anchor="ctr"/>
            <a:lstStyle/>
            <a:p>
              <a:endParaRPr lang="es-CO"/>
            </a:p>
          </p:txBody>
        </p:sp>
        <p:sp>
          <p:nvSpPr>
            <p:cNvPr id="396" name="Freeform: Shape 395">
              <a:extLst>
                <a:ext uri="{FF2B5EF4-FFF2-40B4-BE49-F238E27FC236}">
                  <a16:creationId xmlns:a16="http://schemas.microsoft.com/office/drawing/2014/main" id="{4AFDFBBD-9FB8-0CB5-A217-8E690869F988}"/>
                </a:ext>
              </a:extLst>
            </p:cNvPr>
            <p:cNvSpPr/>
            <p:nvPr/>
          </p:nvSpPr>
          <p:spPr>
            <a:xfrm>
              <a:off x="-1262361" y="-216587"/>
              <a:ext cx="4268" cy="1155"/>
            </a:xfrm>
            <a:custGeom>
              <a:avLst/>
              <a:gdLst>
                <a:gd name="connsiteX0" fmla="*/ 2302 w 4268"/>
                <a:gd name="connsiteY0" fmla="*/ -635 h 1155"/>
                <a:gd name="connsiteX1" fmla="*/ 598 w 4268"/>
                <a:gd name="connsiteY1" fmla="*/ -417 h 1155"/>
                <a:gd name="connsiteX2" fmla="*/ -1606 w 4268"/>
                <a:gd name="connsiteY2" fmla="*/ -712 h 1155"/>
                <a:gd name="connsiteX3" fmla="*/ 2341 w 4268"/>
                <a:gd name="connsiteY3" fmla="*/ -1493 h 1155"/>
                <a:gd name="connsiteX4" fmla="*/ 2622 w 4268"/>
                <a:gd name="connsiteY4" fmla="*/ -904 h 1155"/>
                <a:gd name="connsiteX5" fmla="*/ 2302 w 4268"/>
                <a:gd name="connsiteY5" fmla="*/ -635 h 1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8" h="1155">
                  <a:moveTo>
                    <a:pt x="2302" y="-635"/>
                  </a:moveTo>
                  <a:lnTo>
                    <a:pt x="598" y="-417"/>
                  </a:lnTo>
                  <a:lnTo>
                    <a:pt x="-1606" y="-712"/>
                  </a:lnTo>
                  <a:cubicBezTo>
                    <a:pt x="-452" y="-1775"/>
                    <a:pt x="957" y="-1596"/>
                    <a:pt x="2341" y="-1493"/>
                  </a:cubicBezTo>
                  <a:cubicBezTo>
                    <a:pt x="2635" y="-1289"/>
                    <a:pt x="2725" y="-1096"/>
                    <a:pt x="2622" y="-904"/>
                  </a:cubicBezTo>
                  <a:cubicBezTo>
                    <a:pt x="2520" y="-712"/>
                    <a:pt x="2405" y="-635"/>
                    <a:pt x="2302" y="-635"/>
                  </a:cubicBezTo>
                  <a:close/>
                </a:path>
              </a:pathLst>
            </a:custGeom>
            <a:solidFill>
              <a:srgbClr val="36474E"/>
            </a:solidFill>
            <a:ln w="1280" cap="flat">
              <a:noFill/>
              <a:prstDash val="solid"/>
              <a:miter/>
            </a:ln>
          </p:spPr>
          <p:txBody>
            <a:bodyPr rtlCol="0" anchor="ctr"/>
            <a:lstStyle/>
            <a:p>
              <a:endParaRPr lang="es-CO"/>
            </a:p>
          </p:txBody>
        </p:sp>
        <p:sp>
          <p:nvSpPr>
            <p:cNvPr id="397" name="Freeform: Shape 396">
              <a:extLst>
                <a:ext uri="{FF2B5EF4-FFF2-40B4-BE49-F238E27FC236}">
                  <a16:creationId xmlns:a16="http://schemas.microsoft.com/office/drawing/2014/main" id="{938585A7-B62B-21ED-DA17-CC0CF8322344}"/>
                </a:ext>
              </a:extLst>
            </p:cNvPr>
            <p:cNvSpPr/>
            <p:nvPr/>
          </p:nvSpPr>
          <p:spPr>
            <a:xfrm>
              <a:off x="-1258454" y="-216613"/>
              <a:ext cx="3907" cy="1057"/>
            </a:xfrm>
            <a:custGeom>
              <a:avLst/>
              <a:gdLst>
                <a:gd name="connsiteX0" fmla="*/ -1606 w 3907"/>
                <a:gd name="connsiteY0" fmla="*/ -610 h 1057"/>
                <a:gd name="connsiteX1" fmla="*/ -1606 w 3907"/>
                <a:gd name="connsiteY1" fmla="*/ -1468 h 1057"/>
                <a:gd name="connsiteX2" fmla="*/ -760 w 3907"/>
                <a:gd name="connsiteY2" fmla="*/ -1570 h 1057"/>
                <a:gd name="connsiteX3" fmla="*/ 2302 w 3907"/>
                <a:gd name="connsiteY3" fmla="*/ -1378 h 1057"/>
                <a:gd name="connsiteX4" fmla="*/ -1606 w 3907"/>
                <a:gd name="connsiteY4" fmla="*/ -610 h 1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7" h="1057">
                  <a:moveTo>
                    <a:pt x="-1606" y="-610"/>
                  </a:moveTo>
                  <a:lnTo>
                    <a:pt x="-1606" y="-1468"/>
                  </a:lnTo>
                  <a:cubicBezTo>
                    <a:pt x="-1337" y="-1545"/>
                    <a:pt x="-1042" y="-1583"/>
                    <a:pt x="-760" y="-1570"/>
                  </a:cubicBezTo>
                  <a:lnTo>
                    <a:pt x="2302" y="-1378"/>
                  </a:lnTo>
                  <a:cubicBezTo>
                    <a:pt x="1149" y="-622"/>
                    <a:pt x="-247" y="-353"/>
                    <a:pt x="-1606" y="-610"/>
                  </a:cubicBezTo>
                  <a:close/>
                </a:path>
              </a:pathLst>
            </a:custGeom>
            <a:solidFill>
              <a:srgbClr val="4A646E"/>
            </a:solidFill>
            <a:ln w="1280" cap="flat">
              <a:noFill/>
              <a:prstDash val="solid"/>
              <a:miter/>
            </a:ln>
          </p:spPr>
          <p:txBody>
            <a:bodyPr rtlCol="0" anchor="ctr"/>
            <a:lstStyle/>
            <a:p>
              <a:endParaRPr lang="es-CO"/>
            </a:p>
          </p:txBody>
        </p:sp>
        <p:sp>
          <p:nvSpPr>
            <p:cNvPr id="398" name="Freeform: Shape 397">
              <a:extLst>
                <a:ext uri="{FF2B5EF4-FFF2-40B4-BE49-F238E27FC236}">
                  <a16:creationId xmlns:a16="http://schemas.microsoft.com/office/drawing/2014/main" id="{E7950771-821F-D9CE-E459-28F942551AA1}"/>
                </a:ext>
              </a:extLst>
            </p:cNvPr>
            <p:cNvSpPr/>
            <p:nvPr/>
          </p:nvSpPr>
          <p:spPr>
            <a:xfrm>
              <a:off x="-1317054" y="-227564"/>
              <a:ext cx="404944" cy="195194"/>
            </a:xfrm>
            <a:custGeom>
              <a:avLst/>
              <a:gdLst>
                <a:gd name="connsiteX0" fmla="*/ 378677 w 404944"/>
                <a:gd name="connsiteY0" fmla="*/ 75924 h 195194"/>
                <a:gd name="connsiteX1" fmla="*/ 383187 w 404944"/>
                <a:gd name="connsiteY1" fmla="*/ 82522 h 195194"/>
                <a:gd name="connsiteX2" fmla="*/ 394832 w 404944"/>
                <a:gd name="connsiteY2" fmla="*/ 102444 h 195194"/>
                <a:gd name="connsiteX3" fmla="*/ 403339 w 404944"/>
                <a:gd name="connsiteY3" fmla="*/ 129898 h 195194"/>
                <a:gd name="connsiteX4" fmla="*/ 388708 w 404944"/>
                <a:gd name="connsiteY4" fmla="*/ 142492 h 195194"/>
                <a:gd name="connsiteX5" fmla="*/ 365276 w 404944"/>
                <a:gd name="connsiteY5" fmla="*/ 155918 h 195194"/>
                <a:gd name="connsiteX6" fmla="*/ 314646 w 404944"/>
                <a:gd name="connsiteY6" fmla="*/ 174252 h 195194"/>
                <a:gd name="connsiteX7" fmla="*/ 258275 w 404944"/>
                <a:gd name="connsiteY7" fmla="*/ 184244 h 195194"/>
                <a:gd name="connsiteX8" fmla="*/ 231615 w 404944"/>
                <a:gd name="connsiteY8" fmla="*/ 188319 h 195194"/>
                <a:gd name="connsiteX9" fmla="*/ 208554 w 404944"/>
                <a:gd name="connsiteY9" fmla="*/ 190586 h 195194"/>
                <a:gd name="connsiteX10" fmla="*/ 188799 w 404944"/>
                <a:gd name="connsiteY10" fmla="*/ 192726 h 195194"/>
                <a:gd name="connsiteX11" fmla="*/ 162356 w 404944"/>
                <a:gd name="connsiteY11" fmla="*/ 192943 h 195194"/>
                <a:gd name="connsiteX12" fmla="*/ 140705 w 404944"/>
                <a:gd name="connsiteY12" fmla="*/ 190714 h 195194"/>
                <a:gd name="connsiteX13" fmla="*/ 93303 w 404944"/>
                <a:gd name="connsiteY13" fmla="*/ 174867 h 195194"/>
                <a:gd name="connsiteX14" fmla="*/ 45542 w 404944"/>
                <a:gd name="connsiteY14" fmla="*/ 138636 h 195194"/>
                <a:gd name="connsiteX15" fmla="*/ 24749 w 404944"/>
                <a:gd name="connsiteY15" fmla="*/ 117215 h 195194"/>
                <a:gd name="connsiteX16" fmla="*/ -669 w 404944"/>
                <a:gd name="connsiteY16" fmla="*/ 57873 h 195194"/>
                <a:gd name="connsiteX17" fmla="*/ -1515 w 404944"/>
                <a:gd name="connsiteY17" fmla="*/ 42256 h 195194"/>
                <a:gd name="connsiteX18" fmla="*/ 919 w 404944"/>
                <a:gd name="connsiteY18" fmla="*/ 35850 h 195194"/>
                <a:gd name="connsiteX19" fmla="*/ 38944 w 404944"/>
                <a:gd name="connsiteY19" fmla="*/ 15044 h 195194"/>
                <a:gd name="connsiteX20" fmla="*/ 56060 w 404944"/>
                <a:gd name="connsiteY20" fmla="*/ 11777 h 195194"/>
                <a:gd name="connsiteX21" fmla="*/ 78903 w 404944"/>
                <a:gd name="connsiteY21" fmla="*/ 8382 h 195194"/>
                <a:gd name="connsiteX22" fmla="*/ 105076 w 404944"/>
                <a:gd name="connsiteY22" fmla="*/ 4987 h 195194"/>
                <a:gd name="connsiteX23" fmla="*/ 119656 w 404944"/>
                <a:gd name="connsiteY23" fmla="*/ 3783 h 195194"/>
                <a:gd name="connsiteX24" fmla="*/ 148840 w 404944"/>
                <a:gd name="connsiteY24" fmla="*/ 1579 h 195194"/>
                <a:gd name="connsiteX25" fmla="*/ 162933 w 404944"/>
                <a:gd name="connsiteY25" fmla="*/ 875 h 195194"/>
                <a:gd name="connsiteX26" fmla="*/ 172759 w 404944"/>
                <a:gd name="connsiteY26" fmla="*/ -317 h 195194"/>
                <a:gd name="connsiteX27" fmla="*/ 185968 w 404944"/>
                <a:gd name="connsiteY27" fmla="*/ -1009 h 195194"/>
                <a:gd name="connsiteX28" fmla="*/ 215293 w 404944"/>
                <a:gd name="connsiteY28" fmla="*/ -1278 h 195194"/>
                <a:gd name="connsiteX29" fmla="*/ 241211 w 404944"/>
                <a:gd name="connsiteY29" fmla="*/ -829 h 195194"/>
                <a:gd name="connsiteX30" fmla="*/ 271561 w 404944"/>
                <a:gd name="connsiteY30" fmla="*/ 3232 h 195194"/>
                <a:gd name="connsiteX31" fmla="*/ 296735 w 404944"/>
                <a:gd name="connsiteY31" fmla="*/ 9638 h 195194"/>
                <a:gd name="connsiteX32" fmla="*/ 327150 w 404944"/>
                <a:gd name="connsiteY32" fmla="*/ 23577 h 195194"/>
                <a:gd name="connsiteX33" fmla="*/ 334837 w 404944"/>
                <a:gd name="connsiteY33" fmla="*/ 29790 h 195194"/>
                <a:gd name="connsiteX34" fmla="*/ 362381 w 404944"/>
                <a:gd name="connsiteY34" fmla="*/ 56489 h 195194"/>
                <a:gd name="connsiteX35" fmla="*/ 376781 w 404944"/>
                <a:gd name="connsiteY35" fmla="*/ 74002 h 195194"/>
                <a:gd name="connsiteX36" fmla="*/ 377691 w 404944"/>
                <a:gd name="connsiteY36" fmla="*/ 74963 h 195194"/>
                <a:gd name="connsiteX37" fmla="*/ 377691 w 404944"/>
                <a:gd name="connsiteY37" fmla="*/ 74963 h 195194"/>
                <a:gd name="connsiteX38" fmla="*/ 378626 w 404944"/>
                <a:gd name="connsiteY38" fmla="*/ 75950 h 19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04944" h="195194">
                  <a:moveTo>
                    <a:pt x="378677" y="75924"/>
                  </a:moveTo>
                  <a:cubicBezTo>
                    <a:pt x="379651" y="78486"/>
                    <a:pt x="381573" y="80434"/>
                    <a:pt x="383187" y="82522"/>
                  </a:cubicBezTo>
                  <a:cubicBezTo>
                    <a:pt x="387786" y="88710"/>
                    <a:pt x="391693" y="95397"/>
                    <a:pt x="394832" y="102444"/>
                  </a:cubicBezTo>
                  <a:cubicBezTo>
                    <a:pt x="398484" y="111322"/>
                    <a:pt x="401340" y="120508"/>
                    <a:pt x="403339" y="129898"/>
                  </a:cubicBezTo>
                  <a:cubicBezTo>
                    <a:pt x="399303" y="135023"/>
                    <a:pt x="393910" y="138700"/>
                    <a:pt x="388708" y="142492"/>
                  </a:cubicBezTo>
                  <a:cubicBezTo>
                    <a:pt x="381406" y="147822"/>
                    <a:pt x="373258" y="151755"/>
                    <a:pt x="365276" y="155918"/>
                  </a:cubicBezTo>
                  <a:cubicBezTo>
                    <a:pt x="349326" y="164323"/>
                    <a:pt x="332287" y="170498"/>
                    <a:pt x="314646" y="174252"/>
                  </a:cubicBezTo>
                  <a:cubicBezTo>
                    <a:pt x="295967" y="178210"/>
                    <a:pt x="277249" y="181849"/>
                    <a:pt x="258275" y="184244"/>
                  </a:cubicBezTo>
                  <a:cubicBezTo>
                    <a:pt x="249371" y="185372"/>
                    <a:pt x="240583" y="187435"/>
                    <a:pt x="231615" y="188319"/>
                  </a:cubicBezTo>
                  <a:cubicBezTo>
                    <a:pt x="223928" y="189074"/>
                    <a:pt x="216241" y="190163"/>
                    <a:pt x="208554" y="190586"/>
                  </a:cubicBezTo>
                  <a:cubicBezTo>
                    <a:pt x="201918" y="190958"/>
                    <a:pt x="195358" y="191752"/>
                    <a:pt x="188799" y="192726"/>
                  </a:cubicBezTo>
                  <a:cubicBezTo>
                    <a:pt x="180023" y="193840"/>
                    <a:pt x="171145" y="193917"/>
                    <a:pt x="162356" y="192943"/>
                  </a:cubicBezTo>
                  <a:cubicBezTo>
                    <a:pt x="155118" y="192316"/>
                    <a:pt x="147879" y="191816"/>
                    <a:pt x="140705" y="190714"/>
                  </a:cubicBezTo>
                  <a:cubicBezTo>
                    <a:pt x="124152" y="188050"/>
                    <a:pt x="108138" y="182694"/>
                    <a:pt x="93303" y="174867"/>
                  </a:cubicBezTo>
                  <a:cubicBezTo>
                    <a:pt x="75251" y="165553"/>
                    <a:pt x="59839" y="152831"/>
                    <a:pt x="45542" y="138636"/>
                  </a:cubicBezTo>
                  <a:cubicBezTo>
                    <a:pt x="38470" y="131628"/>
                    <a:pt x="31014" y="125004"/>
                    <a:pt x="24749" y="117215"/>
                  </a:cubicBezTo>
                  <a:cubicBezTo>
                    <a:pt x="10887" y="100202"/>
                    <a:pt x="2085" y="79639"/>
                    <a:pt x="-669" y="57873"/>
                  </a:cubicBezTo>
                  <a:cubicBezTo>
                    <a:pt x="-1335" y="52748"/>
                    <a:pt x="-938" y="47457"/>
                    <a:pt x="-1515" y="42256"/>
                  </a:cubicBezTo>
                  <a:cubicBezTo>
                    <a:pt x="-1912" y="39834"/>
                    <a:pt x="-989" y="37387"/>
                    <a:pt x="919" y="35850"/>
                  </a:cubicBezTo>
                  <a:cubicBezTo>
                    <a:pt x="12181" y="26587"/>
                    <a:pt x="25069" y="19528"/>
                    <a:pt x="38944" y="15044"/>
                  </a:cubicBezTo>
                  <a:cubicBezTo>
                    <a:pt x="44773" y="14609"/>
                    <a:pt x="50308" y="12623"/>
                    <a:pt x="56060" y="11777"/>
                  </a:cubicBezTo>
                  <a:cubicBezTo>
                    <a:pt x="63670" y="10650"/>
                    <a:pt x="71229" y="9215"/>
                    <a:pt x="78903" y="8382"/>
                  </a:cubicBezTo>
                  <a:cubicBezTo>
                    <a:pt x="87653" y="7447"/>
                    <a:pt x="96339" y="6025"/>
                    <a:pt x="105076" y="4987"/>
                  </a:cubicBezTo>
                  <a:cubicBezTo>
                    <a:pt x="109919" y="4411"/>
                    <a:pt x="114800" y="4359"/>
                    <a:pt x="119656" y="3783"/>
                  </a:cubicBezTo>
                  <a:cubicBezTo>
                    <a:pt x="129354" y="2655"/>
                    <a:pt x="139116" y="2297"/>
                    <a:pt x="148840" y="1579"/>
                  </a:cubicBezTo>
                  <a:cubicBezTo>
                    <a:pt x="153555" y="1246"/>
                    <a:pt x="158269" y="926"/>
                    <a:pt x="162933" y="875"/>
                  </a:cubicBezTo>
                  <a:cubicBezTo>
                    <a:pt x="166238" y="708"/>
                    <a:pt x="169518" y="311"/>
                    <a:pt x="172759" y="-317"/>
                  </a:cubicBezTo>
                  <a:cubicBezTo>
                    <a:pt x="177141" y="-868"/>
                    <a:pt x="181548" y="-1098"/>
                    <a:pt x="185968" y="-1009"/>
                  </a:cubicBezTo>
                  <a:cubicBezTo>
                    <a:pt x="195756" y="-1085"/>
                    <a:pt x="205595" y="-407"/>
                    <a:pt x="215293" y="-1278"/>
                  </a:cubicBezTo>
                  <a:cubicBezTo>
                    <a:pt x="224018" y="-2072"/>
                    <a:pt x="232588" y="-1034"/>
                    <a:pt x="241211" y="-829"/>
                  </a:cubicBezTo>
                  <a:cubicBezTo>
                    <a:pt x="251434" y="-394"/>
                    <a:pt x="261593" y="964"/>
                    <a:pt x="271561" y="3232"/>
                  </a:cubicBezTo>
                  <a:cubicBezTo>
                    <a:pt x="280042" y="4987"/>
                    <a:pt x="288485" y="6986"/>
                    <a:pt x="296735" y="9638"/>
                  </a:cubicBezTo>
                  <a:cubicBezTo>
                    <a:pt x="307420" y="13007"/>
                    <a:pt x="318028" y="16735"/>
                    <a:pt x="327150" y="23577"/>
                  </a:cubicBezTo>
                  <a:cubicBezTo>
                    <a:pt x="329789" y="25562"/>
                    <a:pt x="332377" y="27625"/>
                    <a:pt x="334837" y="29790"/>
                  </a:cubicBezTo>
                  <a:cubicBezTo>
                    <a:pt x="344470" y="38207"/>
                    <a:pt x="353656" y="47124"/>
                    <a:pt x="362381" y="56489"/>
                  </a:cubicBezTo>
                  <a:cubicBezTo>
                    <a:pt x="367506" y="61998"/>
                    <a:pt x="372002" y="68147"/>
                    <a:pt x="376781" y="74002"/>
                  </a:cubicBezTo>
                  <a:cubicBezTo>
                    <a:pt x="377101" y="74310"/>
                    <a:pt x="377383" y="74643"/>
                    <a:pt x="377691" y="74963"/>
                  </a:cubicBezTo>
                  <a:lnTo>
                    <a:pt x="377691" y="74963"/>
                  </a:lnTo>
                  <a:cubicBezTo>
                    <a:pt x="378024" y="75258"/>
                    <a:pt x="378318" y="75616"/>
                    <a:pt x="378626" y="75950"/>
                  </a:cubicBezTo>
                  <a:close/>
                </a:path>
              </a:pathLst>
            </a:custGeom>
            <a:solidFill>
              <a:srgbClr val="98C7DC"/>
            </a:solidFill>
            <a:ln w="1280" cap="flat">
              <a:noFill/>
              <a:prstDash val="solid"/>
              <a:miter/>
            </a:ln>
          </p:spPr>
          <p:txBody>
            <a:bodyPr rtlCol="0" anchor="ctr"/>
            <a:lstStyle/>
            <a:p>
              <a:endParaRPr lang="es-CO"/>
            </a:p>
          </p:txBody>
        </p:sp>
        <p:sp>
          <p:nvSpPr>
            <p:cNvPr id="399" name="Freeform: Shape 398">
              <a:extLst>
                <a:ext uri="{FF2B5EF4-FFF2-40B4-BE49-F238E27FC236}">
                  <a16:creationId xmlns:a16="http://schemas.microsoft.com/office/drawing/2014/main" id="{37DC7313-77F2-FBFC-8927-43A8261DF716}"/>
                </a:ext>
              </a:extLst>
            </p:cNvPr>
            <p:cNvSpPr/>
            <p:nvPr/>
          </p:nvSpPr>
          <p:spPr>
            <a:xfrm>
              <a:off x="-937694" y="-151067"/>
              <a:ext cx="935" cy="986"/>
            </a:xfrm>
            <a:custGeom>
              <a:avLst/>
              <a:gdLst>
                <a:gd name="connsiteX0" fmla="*/ -670 w 935"/>
                <a:gd name="connsiteY0" fmla="*/ -586 h 986"/>
                <a:gd name="connsiteX1" fmla="*/ -1606 w 935"/>
                <a:gd name="connsiteY1" fmla="*/ -1573 h 986"/>
              </a:gdLst>
              <a:ahLst/>
              <a:cxnLst>
                <a:cxn ang="0">
                  <a:pos x="connsiteX0" y="connsiteY0"/>
                </a:cxn>
                <a:cxn ang="0">
                  <a:pos x="connsiteX1" y="connsiteY1"/>
                </a:cxn>
              </a:cxnLst>
              <a:rect l="l" t="t" r="r" b="b"/>
              <a:pathLst>
                <a:path w="935" h="986">
                  <a:moveTo>
                    <a:pt x="-670" y="-586"/>
                  </a:moveTo>
                  <a:lnTo>
                    <a:pt x="-1606" y="-1573"/>
                  </a:lnTo>
                  <a:close/>
                </a:path>
              </a:pathLst>
            </a:custGeom>
            <a:solidFill>
              <a:srgbClr val="7AA0B1"/>
            </a:solidFill>
            <a:ln w="1280" cap="flat">
              <a:noFill/>
              <a:prstDash val="solid"/>
              <a:miter/>
            </a:ln>
          </p:spPr>
          <p:txBody>
            <a:bodyPr rtlCol="0" anchor="ctr"/>
            <a:lstStyle/>
            <a:p>
              <a:endParaRPr lang="es-CO"/>
            </a:p>
          </p:txBody>
        </p:sp>
        <p:sp>
          <p:nvSpPr>
            <p:cNvPr id="400" name="Freeform: Shape 399">
              <a:extLst>
                <a:ext uri="{FF2B5EF4-FFF2-40B4-BE49-F238E27FC236}">
                  <a16:creationId xmlns:a16="http://schemas.microsoft.com/office/drawing/2014/main" id="{800EB591-5975-E04C-4E68-B359B0F55F35}"/>
                </a:ext>
              </a:extLst>
            </p:cNvPr>
            <p:cNvSpPr/>
            <p:nvPr/>
          </p:nvSpPr>
          <p:spPr>
            <a:xfrm>
              <a:off x="-938604" y="-152015"/>
              <a:ext cx="909" cy="960"/>
            </a:xfrm>
            <a:custGeom>
              <a:avLst/>
              <a:gdLst>
                <a:gd name="connsiteX0" fmla="*/ -696 w 909"/>
                <a:gd name="connsiteY0" fmla="*/ -612 h 960"/>
                <a:gd name="connsiteX1" fmla="*/ -1606 w 909"/>
                <a:gd name="connsiteY1" fmla="*/ -1573 h 960"/>
              </a:gdLst>
              <a:ahLst/>
              <a:cxnLst>
                <a:cxn ang="0">
                  <a:pos x="connsiteX0" y="connsiteY0"/>
                </a:cxn>
                <a:cxn ang="0">
                  <a:pos x="connsiteX1" y="connsiteY1"/>
                </a:cxn>
              </a:cxnLst>
              <a:rect l="l" t="t" r="r" b="b"/>
              <a:pathLst>
                <a:path w="909" h="960">
                  <a:moveTo>
                    <a:pt x="-696" y="-612"/>
                  </a:moveTo>
                  <a:lnTo>
                    <a:pt x="-1606" y="-1573"/>
                  </a:lnTo>
                  <a:close/>
                </a:path>
              </a:pathLst>
            </a:custGeom>
            <a:solidFill>
              <a:srgbClr val="7AA0B1"/>
            </a:solidFill>
            <a:ln w="1280" cap="flat">
              <a:noFill/>
              <a:prstDash val="solid"/>
              <a:miter/>
            </a:ln>
          </p:spPr>
          <p:txBody>
            <a:bodyPr rtlCol="0" anchor="ctr"/>
            <a:lstStyle/>
            <a:p>
              <a:endParaRPr lang="es-CO"/>
            </a:p>
          </p:txBody>
        </p:sp>
        <p:sp>
          <p:nvSpPr>
            <p:cNvPr id="401" name="Freeform: Shape 400">
              <a:extLst>
                <a:ext uri="{FF2B5EF4-FFF2-40B4-BE49-F238E27FC236}">
                  <a16:creationId xmlns:a16="http://schemas.microsoft.com/office/drawing/2014/main" id="{B560F659-00D3-4EF1-C850-4E4B1A8D95BA}"/>
                </a:ext>
              </a:extLst>
            </p:cNvPr>
            <p:cNvSpPr/>
            <p:nvPr/>
          </p:nvSpPr>
          <p:spPr>
            <a:xfrm>
              <a:off x="-1194833" y="-199710"/>
              <a:ext cx="226925" cy="86894"/>
            </a:xfrm>
            <a:custGeom>
              <a:avLst/>
              <a:gdLst>
                <a:gd name="connsiteX0" fmla="*/ 74712 w 226925"/>
                <a:gd name="connsiteY0" fmla="*/ -1408 h 86894"/>
                <a:gd name="connsiteX1" fmla="*/ 107574 w 226925"/>
                <a:gd name="connsiteY1" fmla="*/ 1244 h 86894"/>
                <a:gd name="connsiteX2" fmla="*/ 118822 w 226925"/>
                <a:gd name="connsiteY2" fmla="*/ 257 h 86894"/>
                <a:gd name="connsiteX3" fmla="*/ 144829 w 226925"/>
                <a:gd name="connsiteY3" fmla="*/ -114 h 86894"/>
                <a:gd name="connsiteX4" fmla="*/ 174526 w 226925"/>
                <a:gd name="connsiteY4" fmla="*/ 5279 h 86894"/>
                <a:gd name="connsiteX5" fmla="*/ 211487 w 226925"/>
                <a:gd name="connsiteY5" fmla="*/ 24689 h 86894"/>
                <a:gd name="connsiteX6" fmla="*/ 225298 w 226925"/>
                <a:gd name="connsiteY6" fmla="*/ 54680 h 86894"/>
                <a:gd name="connsiteX7" fmla="*/ 218585 w 226925"/>
                <a:gd name="connsiteY7" fmla="*/ 72091 h 86894"/>
                <a:gd name="connsiteX8" fmla="*/ 202506 w 226925"/>
                <a:gd name="connsiteY8" fmla="*/ 81469 h 86894"/>
                <a:gd name="connsiteX9" fmla="*/ 191194 w 226925"/>
                <a:gd name="connsiteY9" fmla="*/ 82071 h 86894"/>
                <a:gd name="connsiteX10" fmla="*/ 160997 w 226925"/>
                <a:gd name="connsiteY10" fmla="*/ 83826 h 86894"/>
                <a:gd name="connsiteX11" fmla="*/ 122204 w 226925"/>
                <a:gd name="connsiteY11" fmla="*/ 84941 h 86894"/>
                <a:gd name="connsiteX12" fmla="*/ 95582 w 226925"/>
                <a:gd name="connsiteY12" fmla="*/ 78702 h 86894"/>
                <a:gd name="connsiteX13" fmla="*/ 71984 w 226925"/>
                <a:gd name="connsiteY13" fmla="*/ 74679 h 86894"/>
                <a:gd name="connsiteX14" fmla="*/ 57007 w 226925"/>
                <a:gd name="connsiteY14" fmla="*/ 76652 h 86894"/>
                <a:gd name="connsiteX15" fmla="*/ 36317 w 226925"/>
                <a:gd name="connsiteY15" fmla="*/ 76396 h 86894"/>
                <a:gd name="connsiteX16" fmla="*/ 13051 w 226925"/>
                <a:gd name="connsiteY16" fmla="*/ 66659 h 86894"/>
                <a:gd name="connsiteX17" fmla="*/ -1605 w 226925"/>
                <a:gd name="connsiteY17" fmla="*/ 38179 h 86894"/>
                <a:gd name="connsiteX18" fmla="*/ 4467 w 226925"/>
                <a:gd name="connsiteY18" fmla="*/ 21640 h 86894"/>
                <a:gd name="connsiteX19" fmla="*/ 34779 w 226925"/>
                <a:gd name="connsiteY19" fmla="*/ 2422 h 86894"/>
                <a:gd name="connsiteX20" fmla="*/ 74712 w 226925"/>
                <a:gd name="connsiteY20" fmla="*/ -1408 h 86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6925" h="86894">
                  <a:moveTo>
                    <a:pt x="74712" y="-1408"/>
                  </a:moveTo>
                  <a:cubicBezTo>
                    <a:pt x="85730" y="-1972"/>
                    <a:pt x="96786" y="-1088"/>
                    <a:pt x="107574" y="1244"/>
                  </a:cubicBezTo>
                  <a:cubicBezTo>
                    <a:pt x="111417" y="2102"/>
                    <a:pt x="115120" y="757"/>
                    <a:pt x="118822" y="257"/>
                  </a:cubicBezTo>
                  <a:cubicBezTo>
                    <a:pt x="127457" y="-768"/>
                    <a:pt x="136169" y="-883"/>
                    <a:pt x="144829" y="-114"/>
                  </a:cubicBezTo>
                  <a:cubicBezTo>
                    <a:pt x="154874" y="757"/>
                    <a:pt x="164815" y="2563"/>
                    <a:pt x="174526" y="5279"/>
                  </a:cubicBezTo>
                  <a:cubicBezTo>
                    <a:pt x="188337" y="8905"/>
                    <a:pt x="201020" y="15003"/>
                    <a:pt x="211487" y="24689"/>
                  </a:cubicBezTo>
                  <a:cubicBezTo>
                    <a:pt x="220019" y="32581"/>
                    <a:pt x="225721" y="42304"/>
                    <a:pt x="225298" y="54680"/>
                  </a:cubicBezTo>
                  <a:cubicBezTo>
                    <a:pt x="225067" y="61342"/>
                    <a:pt x="222044" y="66774"/>
                    <a:pt x="218585" y="72091"/>
                  </a:cubicBezTo>
                  <a:cubicBezTo>
                    <a:pt x="215113" y="77689"/>
                    <a:pt x="209092" y="81213"/>
                    <a:pt x="202506" y="81469"/>
                  </a:cubicBezTo>
                  <a:cubicBezTo>
                    <a:pt x="198740" y="81751"/>
                    <a:pt x="194973" y="82045"/>
                    <a:pt x="191194" y="82071"/>
                  </a:cubicBezTo>
                  <a:cubicBezTo>
                    <a:pt x="181099" y="82161"/>
                    <a:pt x="171054" y="83352"/>
                    <a:pt x="160997" y="83826"/>
                  </a:cubicBezTo>
                  <a:cubicBezTo>
                    <a:pt x="148071" y="84428"/>
                    <a:pt x="135157" y="86055"/>
                    <a:pt x="122204" y="84941"/>
                  </a:cubicBezTo>
                  <a:cubicBezTo>
                    <a:pt x="113095" y="84031"/>
                    <a:pt x="104140" y="81943"/>
                    <a:pt x="95582" y="78702"/>
                  </a:cubicBezTo>
                  <a:cubicBezTo>
                    <a:pt x="87972" y="75947"/>
                    <a:pt x="80209" y="73910"/>
                    <a:pt x="71984" y="74679"/>
                  </a:cubicBezTo>
                  <a:cubicBezTo>
                    <a:pt x="66974" y="75140"/>
                    <a:pt x="61952" y="75729"/>
                    <a:pt x="57007" y="76652"/>
                  </a:cubicBezTo>
                  <a:cubicBezTo>
                    <a:pt x="50153" y="77843"/>
                    <a:pt x="43132" y="77753"/>
                    <a:pt x="36317" y="76396"/>
                  </a:cubicBezTo>
                  <a:cubicBezTo>
                    <a:pt x="27874" y="74858"/>
                    <a:pt x="19726" y="72552"/>
                    <a:pt x="13051" y="66659"/>
                  </a:cubicBezTo>
                  <a:cubicBezTo>
                    <a:pt x="4429" y="59087"/>
                    <a:pt x="-1605" y="50196"/>
                    <a:pt x="-1605" y="38179"/>
                  </a:cubicBezTo>
                  <a:cubicBezTo>
                    <a:pt x="-1631" y="32119"/>
                    <a:pt x="522" y="26252"/>
                    <a:pt x="4467" y="21640"/>
                  </a:cubicBezTo>
                  <a:cubicBezTo>
                    <a:pt x="12500" y="12031"/>
                    <a:pt x="22839" y="5958"/>
                    <a:pt x="34779" y="2422"/>
                  </a:cubicBezTo>
                  <a:cubicBezTo>
                    <a:pt x="47527" y="-1421"/>
                    <a:pt x="60594" y="-1549"/>
                    <a:pt x="74712" y="-1408"/>
                  </a:cubicBezTo>
                  <a:close/>
                </a:path>
              </a:pathLst>
            </a:custGeom>
            <a:solidFill>
              <a:srgbClr val="FCFEFD"/>
            </a:solidFill>
            <a:ln w="1280" cap="flat">
              <a:noFill/>
              <a:prstDash val="solid"/>
              <a:miter/>
            </a:ln>
          </p:spPr>
          <p:txBody>
            <a:bodyPr rtlCol="0" anchor="ctr"/>
            <a:lstStyle/>
            <a:p>
              <a:endParaRPr lang="es-CO"/>
            </a:p>
          </p:txBody>
        </p:sp>
      </p:grpSp>
      <p:grpSp>
        <p:nvGrpSpPr>
          <p:cNvPr id="598" name="Group 597">
            <a:extLst>
              <a:ext uri="{FF2B5EF4-FFF2-40B4-BE49-F238E27FC236}">
                <a16:creationId xmlns:a16="http://schemas.microsoft.com/office/drawing/2014/main" id="{0E58DC2A-150D-30D9-7FA4-E1E12501F01B}"/>
              </a:ext>
            </a:extLst>
          </p:cNvPr>
          <p:cNvGrpSpPr/>
          <p:nvPr/>
        </p:nvGrpSpPr>
        <p:grpSpPr>
          <a:xfrm>
            <a:off x="12467400" y="5997336"/>
            <a:ext cx="1174271" cy="1214068"/>
            <a:chOff x="12467400" y="5997336"/>
            <a:chExt cx="1174271" cy="1214068"/>
          </a:xfrm>
        </p:grpSpPr>
        <p:sp>
          <p:nvSpPr>
            <p:cNvPr id="404" name="Freeform: Shape 403">
              <a:extLst>
                <a:ext uri="{FF2B5EF4-FFF2-40B4-BE49-F238E27FC236}">
                  <a16:creationId xmlns:a16="http://schemas.microsoft.com/office/drawing/2014/main" id="{F643C05E-5BE9-5900-5C67-B88509E10FCC}"/>
                </a:ext>
              </a:extLst>
            </p:cNvPr>
            <p:cNvSpPr/>
            <p:nvPr/>
          </p:nvSpPr>
          <p:spPr>
            <a:xfrm rot="19975584">
              <a:off x="12649536" y="6106591"/>
              <a:ext cx="927931" cy="1098179"/>
            </a:xfrm>
            <a:custGeom>
              <a:avLst/>
              <a:gdLst>
                <a:gd name="connsiteX0" fmla="*/ 69783 w 927931"/>
                <a:gd name="connsiteY0" fmla="*/ 835347 h 1098179"/>
                <a:gd name="connsiteX1" fmla="*/ 34405 w 927931"/>
                <a:gd name="connsiteY1" fmla="*/ 807502 h 1098179"/>
                <a:gd name="connsiteX2" fmla="*/ 27509 w 927931"/>
                <a:gd name="connsiteY2" fmla="*/ 796360 h 1098179"/>
                <a:gd name="connsiteX3" fmla="*/ 12132 w 927931"/>
                <a:gd name="connsiteY3" fmla="*/ 750525 h 1098179"/>
                <a:gd name="connsiteX4" fmla="*/ 4017 w 927931"/>
                <a:gd name="connsiteY4" fmla="*/ 702490 h 1098179"/>
                <a:gd name="connsiteX5" fmla="*/ -75 w 927931"/>
                <a:gd name="connsiteY5" fmla="*/ 652491 h 1098179"/>
                <a:gd name="connsiteX6" fmla="*/ -785 w 927931"/>
                <a:gd name="connsiteY6" fmla="*/ 613575 h 1098179"/>
                <a:gd name="connsiteX7" fmla="*/ 244 w 927931"/>
                <a:gd name="connsiteY7" fmla="*/ 564180 h 1098179"/>
                <a:gd name="connsiteX8" fmla="*/ -359 w 927931"/>
                <a:gd name="connsiteY8" fmla="*/ 523963 h 1098179"/>
                <a:gd name="connsiteX9" fmla="*/ 2006 w 927931"/>
                <a:gd name="connsiteY9" fmla="*/ 479015 h 1098179"/>
                <a:gd name="connsiteX10" fmla="*/ 2929 w 927931"/>
                <a:gd name="connsiteY10" fmla="*/ 451490 h 1098179"/>
                <a:gd name="connsiteX11" fmla="*/ 4325 w 927931"/>
                <a:gd name="connsiteY11" fmla="*/ 422262 h 1098179"/>
                <a:gd name="connsiteX12" fmla="*/ 3059 w 927931"/>
                <a:gd name="connsiteY12" fmla="*/ 408411 h 1098179"/>
                <a:gd name="connsiteX13" fmla="*/ 2882 w 927931"/>
                <a:gd name="connsiteY13" fmla="*/ 373387 h 1098179"/>
                <a:gd name="connsiteX14" fmla="*/ 2219 w 927931"/>
                <a:gd name="connsiteY14" fmla="*/ 333786 h 1098179"/>
                <a:gd name="connsiteX15" fmla="*/ 3189 w 927931"/>
                <a:gd name="connsiteY15" fmla="*/ 321224 h 1098179"/>
                <a:gd name="connsiteX16" fmla="*/ 8926 w 927931"/>
                <a:gd name="connsiteY16" fmla="*/ 283456 h 1098179"/>
                <a:gd name="connsiteX17" fmla="*/ 27166 w 927931"/>
                <a:gd name="connsiteY17" fmla="*/ 251176 h 1098179"/>
                <a:gd name="connsiteX18" fmla="*/ 55767 w 927931"/>
                <a:gd name="connsiteY18" fmla="*/ 228477 h 1098179"/>
                <a:gd name="connsiteX19" fmla="*/ 100644 w 927931"/>
                <a:gd name="connsiteY19" fmla="*/ 216483 h 1098179"/>
                <a:gd name="connsiteX20" fmla="*/ 141416 w 927931"/>
                <a:gd name="connsiteY20" fmla="*/ 209824 h 1098179"/>
                <a:gd name="connsiteX21" fmla="*/ 166138 w 927931"/>
                <a:gd name="connsiteY21" fmla="*/ 195523 h 1098179"/>
                <a:gd name="connsiteX22" fmla="*/ 177659 w 927931"/>
                <a:gd name="connsiteY22" fmla="*/ 184262 h 1098179"/>
                <a:gd name="connsiteX23" fmla="*/ 188777 w 927931"/>
                <a:gd name="connsiteY23" fmla="*/ 155531 h 1098179"/>
                <a:gd name="connsiteX24" fmla="*/ 194207 w 927931"/>
                <a:gd name="connsiteY24" fmla="*/ 123393 h 1098179"/>
                <a:gd name="connsiteX25" fmla="*/ 200121 w 927931"/>
                <a:gd name="connsiteY25" fmla="*/ 117231 h 1098179"/>
                <a:gd name="connsiteX26" fmla="*/ 229325 w 927931"/>
                <a:gd name="connsiteY26" fmla="*/ 127722 h 1098179"/>
                <a:gd name="connsiteX27" fmla="*/ 231880 w 927931"/>
                <a:gd name="connsiteY27" fmla="*/ 130715 h 1098179"/>
                <a:gd name="connsiteX28" fmla="*/ 234932 w 927931"/>
                <a:gd name="connsiteY28" fmla="*/ 130124 h 1098179"/>
                <a:gd name="connsiteX29" fmla="*/ 236115 w 927931"/>
                <a:gd name="connsiteY29" fmla="*/ 126823 h 1098179"/>
                <a:gd name="connsiteX30" fmla="*/ 254863 w 927931"/>
                <a:gd name="connsiteY30" fmla="*/ 57982 h 1098179"/>
                <a:gd name="connsiteX31" fmla="*/ 264964 w 927931"/>
                <a:gd name="connsiteY31" fmla="*/ 36135 h 1098179"/>
                <a:gd name="connsiteX32" fmla="*/ 272061 w 927931"/>
                <a:gd name="connsiteY32" fmla="*/ 31120 h 1098179"/>
                <a:gd name="connsiteX33" fmla="*/ 275610 w 927931"/>
                <a:gd name="connsiteY33" fmla="*/ 25631 h 1098179"/>
                <a:gd name="connsiteX34" fmla="*/ 277349 w 927931"/>
                <a:gd name="connsiteY34" fmla="*/ 9545 h 1098179"/>
                <a:gd name="connsiteX35" fmla="*/ 293376 w 927931"/>
                <a:gd name="connsiteY35" fmla="*/ -2627 h 1098179"/>
                <a:gd name="connsiteX36" fmla="*/ 305843 w 927931"/>
                <a:gd name="connsiteY36" fmla="*/ 13566 h 1098179"/>
                <a:gd name="connsiteX37" fmla="*/ 297930 w 927931"/>
                <a:gd name="connsiteY37" fmla="*/ 41493 h 1098179"/>
                <a:gd name="connsiteX38" fmla="*/ 289260 w 927931"/>
                <a:gd name="connsiteY38" fmla="*/ 62406 h 1098179"/>
                <a:gd name="connsiteX39" fmla="*/ 287261 w 927931"/>
                <a:gd name="connsiteY39" fmla="*/ 67705 h 1098179"/>
                <a:gd name="connsiteX40" fmla="*/ 268714 w 927931"/>
                <a:gd name="connsiteY40" fmla="*/ 117586 h 1098179"/>
                <a:gd name="connsiteX41" fmla="*/ 254520 w 927931"/>
                <a:gd name="connsiteY41" fmla="*/ 195476 h 1098179"/>
                <a:gd name="connsiteX42" fmla="*/ 243543 w 927931"/>
                <a:gd name="connsiteY42" fmla="*/ 275270 h 1098179"/>
                <a:gd name="connsiteX43" fmla="*/ 237936 w 927931"/>
                <a:gd name="connsiteY43" fmla="*/ 320881 h 1098179"/>
                <a:gd name="connsiteX44" fmla="*/ 237735 w 927931"/>
                <a:gd name="connsiteY44" fmla="*/ 326996 h 1098179"/>
                <a:gd name="connsiteX45" fmla="*/ 238149 w 927931"/>
                <a:gd name="connsiteY45" fmla="*/ 379952 h 1098179"/>
                <a:gd name="connsiteX46" fmla="*/ 237191 w 927931"/>
                <a:gd name="connsiteY46" fmla="*/ 415780 h 1098179"/>
                <a:gd name="connsiteX47" fmla="*/ 236008 w 927931"/>
                <a:gd name="connsiteY47" fmla="*/ 442430 h 1098179"/>
                <a:gd name="connsiteX48" fmla="*/ 236647 w 927931"/>
                <a:gd name="connsiteY48" fmla="*/ 498863 h 1098179"/>
                <a:gd name="connsiteX49" fmla="*/ 236186 w 927931"/>
                <a:gd name="connsiteY49" fmla="*/ 553558 h 1098179"/>
                <a:gd name="connsiteX50" fmla="*/ 236931 w 927931"/>
                <a:gd name="connsiteY50" fmla="*/ 594673 h 1098179"/>
                <a:gd name="connsiteX51" fmla="*/ 235914 w 927931"/>
                <a:gd name="connsiteY51" fmla="*/ 622648 h 1098179"/>
                <a:gd name="connsiteX52" fmla="*/ 234885 w 927931"/>
                <a:gd name="connsiteY52" fmla="*/ 627781 h 1098179"/>
                <a:gd name="connsiteX53" fmla="*/ 234151 w 927931"/>
                <a:gd name="connsiteY53" fmla="*/ 631176 h 1098179"/>
                <a:gd name="connsiteX54" fmla="*/ 233335 w 927931"/>
                <a:gd name="connsiteY54" fmla="*/ 669630 h 1098179"/>
                <a:gd name="connsiteX55" fmla="*/ 235228 w 927931"/>
                <a:gd name="connsiteY55" fmla="*/ 724644 h 1098179"/>
                <a:gd name="connsiteX56" fmla="*/ 237783 w 927931"/>
                <a:gd name="connsiteY56" fmla="*/ 767771 h 1098179"/>
                <a:gd name="connsiteX57" fmla="*/ 240361 w 927931"/>
                <a:gd name="connsiteY57" fmla="*/ 806071 h 1098179"/>
                <a:gd name="connsiteX58" fmla="*/ 247624 w 927931"/>
                <a:gd name="connsiteY58" fmla="*/ 863179 h 1098179"/>
                <a:gd name="connsiteX59" fmla="*/ 254520 w 927931"/>
                <a:gd name="connsiteY59" fmla="*/ 915946 h 1098179"/>
                <a:gd name="connsiteX60" fmla="*/ 258802 w 927931"/>
                <a:gd name="connsiteY60" fmla="*/ 955405 h 1098179"/>
                <a:gd name="connsiteX61" fmla="*/ 260197 w 927931"/>
                <a:gd name="connsiteY61" fmla="*/ 959533 h 1098179"/>
                <a:gd name="connsiteX62" fmla="*/ 261913 w 927931"/>
                <a:gd name="connsiteY62" fmla="*/ 969398 h 1098179"/>
                <a:gd name="connsiteX63" fmla="*/ 280116 w 927931"/>
                <a:gd name="connsiteY63" fmla="*/ 1009615 h 1098179"/>
                <a:gd name="connsiteX64" fmla="*/ 307322 w 927931"/>
                <a:gd name="connsiteY64" fmla="*/ 1023809 h 1098179"/>
                <a:gd name="connsiteX65" fmla="*/ 365494 w 927931"/>
                <a:gd name="connsiteY65" fmla="*/ 1024590 h 1098179"/>
                <a:gd name="connsiteX66" fmla="*/ 424636 w 927931"/>
                <a:gd name="connsiteY66" fmla="*/ 996083 h 1098179"/>
                <a:gd name="connsiteX67" fmla="*/ 433709 w 927931"/>
                <a:gd name="connsiteY67" fmla="*/ 977761 h 1098179"/>
                <a:gd name="connsiteX68" fmla="*/ 441776 w 927931"/>
                <a:gd name="connsiteY68" fmla="*/ 925231 h 1098179"/>
                <a:gd name="connsiteX69" fmla="*/ 441267 w 927931"/>
                <a:gd name="connsiteY69" fmla="*/ 885866 h 1098179"/>
                <a:gd name="connsiteX70" fmla="*/ 441042 w 927931"/>
                <a:gd name="connsiteY70" fmla="*/ 848725 h 1098179"/>
                <a:gd name="connsiteX71" fmla="*/ 452953 w 927931"/>
                <a:gd name="connsiteY71" fmla="*/ 804747 h 1098179"/>
                <a:gd name="connsiteX72" fmla="*/ 478349 w 927931"/>
                <a:gd name="connsiteY72" fmla="*/ 791049 h 1098179"/>
                <a:gd name="connsiteX73" fmla="*/ 511469 w 927931"/>
                <a:gd name="connsiteY73" fmla="*/ 793048 h 1098179"/>
                <a:gd name="connsiteX74" fmla="*/ 551366 w 927931"/>
                <a:gd name="connsiteY74" fmla="*/ 798442 h 1098179"/>
                <a:gd name="connsiteX75" fmla="*/ 608770 w 927931"/>
                <a:gd name="connsiteY75" fmla="*/ 804818 h 1098179"/>
                <a:gd name="connsiteX76" fmla="*/ 648986 w 927931"/>
                <a:gd name="connsiteY76" fmla="*/ 803705 h 1098179"/>
                <a:gd name="connsiteX77" fmla="*/ 679527 w 927931"/>
                <a:gd name="connsiteY77" fmla="*/ 801588 h 1098179"/>
                <a:gd name="connsiteX78" fmla="*/ 709926 w 927931"/>
                <a:gd name="connsiteY78" fmla="*/ 798300 h 1098179"/>
                <a:gd name="connsiteX79" fmla="*/ 712954 w 927931"/>
                <a:gd name="connsiteY79" fmla="*/ 797768 h 1098179"/>
                <a:gd name="connsiteX80" fmla="*/ 716503 w 927931"/>
                <a:gd name="connsiteY80" fmla="*/ 798584 h 1098179"/>
                <a:gd name="connsiteX81" fmla="*/ 715320 w 927931"/>
                <a:gd name="connsiteY81" fmla="*/ 802475 h 1098179"/>
                <a:gd name="connsiteX82" fmla="*/ 705502 w 927931"/>
                <a:gd name="connsiteY82" fmla="*/ 812471 h 1098179"/>
                <a:gd name="connsiteX83" fmla="*/ 637394 w 927931"/>
                <a:gd name="connsiteY83" fmla="*/ 853669 h 1098179"/>
                <a:gd name="connsiteX84" fmla="*/ 628641 w 927931"/>
                <a:gd name="connsiteY84" fmla="*/ 864314 h 1098179"/>
                <a:gd name="connsiteX85" fmla="*/ 625826 w 927931"/>
                <a:gd name="connsiteY85" fmla="*/ 909700 h 1098179"/>
                <a:gd name="connsiteX86" fmla="*/ 627600 w 927931"/>
                <a:gd name="connsiteY86" fmla="*/ 944204 h 1098179"/>
                <a:gd name="connsiteX87" fmla="*/ 656284 w 927931"/>
                <a:gd name="connsiteY87" fmla="*/ 976827 h 1098179"/>
                <a:gd name="connsiteX88" fmla="*/ 688895 w 927931"/>
                <a:gd name="connsiteY88" fmla="*/ 978825 h 1098179"/>
                <a:gd name="connsiteX89" fmla="*/ 714244 w 927931"/>
                <a:gd name="connsiteY89" fmla="*/ 978825 h 1098179"/>
                <a:gd name="connsiteX90" fmla="*/ 756164 w 927931"/>
                <a:gd name="connsiteY90" fmla="*/ 972722 h 1098179"/>
                <a:gd name="connsiteX91" fmla="*/ 773539 w 927931"/>
                <a:gd name="connsiteY91" fmla="*/ 939472 h 1098179"/>
                <a:gd name="connsiteX92" fmla="*/ 772014 w 927931"/>
                <a:gd name="connsiteY92" fmla="*/ 891934 h 1098179"/>
                <a:gd name="connsiteX93" fmla="*/ 772120 w 927931"/>
                <a:gd name="connsiteY93" fmla="*/ 880981 h 1098179"/>
                <a:gd name="connsiteX94" fmla="*/ 775207 w 927931"/>
                <a:gd name="connsiteY94" fmla="*/ 842645 h 1098179"/>
                <a:gd name="connsiteX95" fmla="*/ 789484 w 927931"/>
                <a:gd name="connsiteY95" fmla="*/ 780888 h 1098179"/>
                <a:gd name="connsiteX96" fmla="*/ 802164 w 927931"/>
                <a:gd name="connsiteY96" fmla="*/ 734450 h 1098179"/>
                <a:gd name="connsiteX97" fmla="*/ 805287 w 927931"/>
                <a:gd name="connsiteY97" fmla="*/ 707552 h 1098179"/>
                <a:gd name="connsiteX98" fmla="*/ 811201 w 927931"/>
                <a:gd name="connsiteY98" fmla="*/ 661540 h 1098179"/>
                <a:gd name="connsiteX99" fmla="*/ 814253 w 927931"/>
                <a:gd name="connsiteY99" fmla="*/ 617928 h 1098179"/>
                <a:gd name="connsiteX100" fmla="*/ 817186 w 927931"/>
                <a:gd name="connsiteY100" fmla="*/ 581781 h 1098179"/>
                <a:gd name="connsiteX101" fmla="*/ 815329 w 927931"/>
                <a:gd name="connsiteY101" fmla="*/ 543598 h 1098179"/>
                <a:gd name="connsiteX102" fmla="*/ 812372 w 927931"/>
                <a:gd name="connsiteY102" fmla="*/ 513188 h 1098179"/>
                <a:gd name="connsiteX103" fmla="*/ 810704 w 927931"/>
                <a:gd name="connsiteY103" fmla="*/ 455039 h 1098179"/>
                <a:gd name="connsiteX104" fmla="*/ 811592 w 927931"/>
                <a:gd name="connsiteY104" fmla="*/ 432884 h 1098179"/>
                <a:gd name="connsiteX105" fmla="*/ 811178 w 927931"/>
                <a:gd name="connsiteY105" fmla="*/ 427692 h 1098179"/>
                <a:gd name="connsiteX106" fmla="*/ 801206 w 927931"/>
                <a:gd name="connsiteY106" fmla="*/ 419412 h 1098179"/>
                <a:gd name="connsiteX107" fmla="*/ 797729 w 927931"/>
                <a:gd name="connsiteY107" fmla="*/ 419412 h 1098179"/>
                <a:gd name="connsiteX108" fmla="*/ 795540 w 927931"/>
                <a:gd name="connsiteY108" fmla="*/ 419317 h 1098179"/>
                <a:gd name="connsiteX109" fmla="*/ 789993 w 927931"/>
                <a:gd name="connsiteY109" fmla="*/ 415094 h 1098179"/>
                <a:gd name="connsiteX110" fmla="*/ 795138 w 927931"/>
                <a:gd name="connsiteY110" fmla="*/ 408482 h 1098179"/>
                <a:gd name="connsiteX111" fmla="*/ 804175 w 927931"/>
                <a:gd name="connsiteY111" fmla="*/ 409487 h 1098179"/>
                <a:gd name="connsiteX112" fmla="*/ 812952 w 927931"/>
                <a:gd name="connsiteY112" fmla="*/ 404295 h 1098179"/>
                <a:gd name="connsiteX113" fmla="*/ 824118 w 927931"/>
                <a:gd name="connsiteY113" fmla="*/ 373044 h 1098179"/>
                <a:gd name="connsiteX114" fmla="*/ 838312 w 927931"/>
                <a:gd name="connsiteY114" fmla="*/ 344975 h 1098179"/>
                <a:gd name="connsiteX115" fmla="*/ 858420 w 927931"/>
                <a:gd name="connsiteY115" fmla="*/ 317368 h 1098179"/>
                <a:gd name="connsiteX116" fmla="*/ 869066 w 927931"/>
                <a:gd name="connsiteY116" fmla="*/ 300808 h 1098179"/>
                <a:gd name="connsiteX117" fmla="*/ 897809 w 927931"/>
                <a:gd name="connsiteY117" fmla="*/ 279884 h 1098179"/>
                <a:gd name="connsiteX118" fmla="*/ 923086 w 927931"/>
                <a:gd name="connsiteY118" fmla="*/ 284698 h 1098179"/>
                <a:gd name="connsiteX119" fmla="*/ 925890 w 927931"/>
                <a:gd name="connsiteY119" fmla="*/ 293888 h 1098179"/>
                <a:gd name="connsiteX120" fmla="*/ 918106 w 927931"/>
                <a:gd name="connsiteY120" fmla="*/ 316634 h 1098179"/>
                <a:gd name="connsiteX121" fmla="*/ 918106 w 927931"/>
                <a:gd name="connsiteY121" fmla="*/ 319591 h 1098179"/>
                <a:gd name="connsiteX122" fmla="*/ 918509 w 927931"/>
                <a:gd name="connsiteY122" fmla="*/ 327871 h 1098179"/>
                <a:gd name="connsiteX123" fmla="*/ 901145 w 927931"/>
                <a:gd name="connsiteY123" fmla="*/ 367804 h 1098179"/>
                <a:gd name="connsiteX124" fmla="*/ 896780 w 927931"/>
                <a:gd name="connsiteY124" fmla="*/ 375859 h 1098179"/>
                <a:gd name="connsiteX125" fmla="*/ 890487 w 927931"/>
                <a:gd name="connsiteY125" fmla="*/ 385689 h 1098179"/>
                <a:gd name="connsiteX126" fmla="*/ 881852 w 927931"/>
                <a:gd name="connsiteY126" fmla="*/ 401196 h 1098179"/>
                <a:gd name="connsiteX127" fmla="*/ 881095 w 927931"/>
                <a:gd name="connsiteY127" fmla="*/ 402864 h 1098179"/>
                <a:gd name="connsiteX128" fmla="*/ 879049 w 927931"/>
                <a:gd name="connsiteY128" fmla="*/ 409121 h 1098179"/>
                <a:gd name="connsiteX129" fmla="*/ 878659 w 927931"/>
                <a:gd name="connsiteY129" fmla="*/ 410872 h 1098179"/>
                <a:gd name="connsiteX130" fmla="*/ 878174 w 927931"/>
                <a:gd name="connsiteY130" fmla="*/ 415059 h 1098179"/>
                <a:gd name="connsiteX131" fmla="*/ 877795 w 927931"/>
                <a:gd name="connsiteY131" fmla="*/ 416833 h 1098179"/>
                <a:gd name="connsiteX132" fmla="*/ 877795 w 927931"/>
                <a:gd name="connsiteY132" fmla="*/ 420464 h 1098179"/>
                <a:gd name="connsiteX133" fmla="*/ 878197 w 927931"/>
                <a:gd name="connsiteY133" fmla="*/ 422830 h 1098179"/>
                <a:gd name="connsiteX134" fmla="*/ 878682 w 927931"/>
                <a:gd name="connsiteY134" fmla="*/ 427112 h 1098179"/>
                <a:gd name="connsiteX135" fmla="*/ 879061 w 927931"/>
                <a:gd name="connsiteY135" fmla="*/ 428945 h 1098179"/>
                <a:gd name="connsiteX136" fmla="*/ 879593 w 927931"/>
                <a:gd name="connsiteY136" fmla="*/ 432742 h 1098179"/>
                <a:gd name="connsiteX137" fmla="*/ 879972 w 927931"/>
                <a:gd name="connsiteY137" fmla="*/ 434729 h 1098179"/>
                <a:gd name="connsiteX138" fmla="*/ 882124 w 927931"/>
                <a:gd name="connsiteY138" fmla="*/ 451490 h 1098179"/>
                <a:gd name="connsiteX139" fmla="*/ 882574 w 927931"/>
                <a:gd name="connsiteY139" fmla="*/ 453572 h 1098179"/>
                <a:gd name="connsiteX140" fmla="*/ 886560 w 927931"/>
                <a:gd name="connsiteY140" fmla="*/ 475194 h 1098179"/>
                <a:gd name="connsiteX141" fmla="*/ 886962 w 927931"/>
                <a:gd name="connsiteY141" fmla="*/ 477276 h 1098179"/>
                <a:gd name="connsiteX142" fmla="*/ 888323 w 927931"/>
                <a:gd name="connsiteY142" fmla="*/ 489105 h 1098179"/>
                <a:gd name="connsiteX143" fmla="*/ 888701 w 927931"/>
                <a:gd name="connsiteY143" fmla="*/ 491127 h 1098179"/>
                <a:gd name="connsiteX144" fmla="*/ 889186 w 927931"/>
                <a:gd name="connsiteY144" fmla="*/ 496533 h 1098179"/>
                <a:gd name="connsiteX145" fmla="*/ 889588 w 927931"/>
                <a:gd name="connsiteY145" fmla="*/ 499218 h 1098179"/>
                <a:gd name="connsiteX146" fmla="*/ 890073 w 927931"/>
                <a:gd name="connsiteY146" fmla="*/ 505428 h 1098179"/>
                <a:gd name="connsiteX147" fmla="*/ 890475 w 927931"/>
                <a:gd name="connsiteY147" fmla="*/ 508290 h 1098179"/>
                <a:gd name="connsiteX148" fmla="*/ 890948 w 927931"/>
                <a:gd name="connsiteY148" fmla="*/ 521834 h 1098179"/>
                <a:gd name="connsiteX149" fmla="*/ 891351 w 927931"/>
                <a:gd name="connsiteY149" fmla="*/ 524886 h 1098179"/>
                <a:gd name="connsiteX150" fmla="*/ 891836 w 927931"/>
                <a:gd name="connsiteY150" fmla="*/ 548614 h 1098179"/>
                <a:gd name="connsiteX151" fmla="*/ 892214 w 927931"/>
                <a:gd name="connsiteY151" fmla="*/ 550979 h 1098179"/>
                <a:gd name="connsiteX152" fmla="*/ 892214 w 927931"/>
                <a:gd name="connsiteY152" fmla="*/ 569597 h 1098179"/>
                <a:gd name="connsiteX153" fmla="*/ 872851 w 927931"/>
                <a:gd name="connsiteY153" fmla="*/ 577250 h 1098179"/>
                <a:gd name="connsiteX154" fmla="*/ 866073 w 927931"/>
                <a:gd name="connsiteY154" fmla="*/ 567527 h 1098179"/>
                <a:gd name="connsiteX155" fmla="*/ 863601 w 927931"/>
                <a:gd name="connsiteY155" fmla="*/ 545373 h 1098179"/>
                <a:gd name="connsiteX156" fmla="*/ 861235 w 927931"/>
                <a:gd name="connsiteY156" fmla="*/ 511780 h 1098179"/>
                <a:gd name="connsiteX157" fmla="*/ 859177 w 927931"/>
                <a:gd name="connsiteY157" fmla="*/ 477738 h 1098179"/>
                <a:gd name="connsiteX158" fmla="*/ 856386 w 927931"/>
                <a:gd name="connsiteY158" fmla="*/ 457866 h 1098179"/>
                <a:gd name="connsiteX159" fmla="*/ 849513 w 927931"/>
                <a:gd name="connsiteY159" fmla="*/ 416466 h 1098179"/>
                <a:gd name="connsiteX160" fmla="*/ 844474 w 927931"/>
                <a:gd name="connsiteY160" fmla="*/ 413450 h 1098179"/>
                <a:gd name="connsiteX161" fmla="*/ 829843 w 927931"/>
                <a:gd name="connsiteY161" fmla="*/ 420417 h 1098179"/>
                <a:gd name="connsiteX162" fmla="*/ 826081 w 927931"/>
                <a:gd name="connsiteY162" fmla="*/ 423268 h 1098179"/>
                <a:gd name="connsiteX163" fmla="*/ 830280 w 927931"/>
                <a:gd name="connsiteY163" fmla="*/ 423977 h 1098179"/>
                <a:gd name="connsiteX164" fmla="*/ 843126 w 927931"/>
                <a:gd name="connsiteY164" fmla="*/ 437214 h 1098179"/>
                <a:gd name="connsiteX165" fmla="*/ 840985 w 927931"/>
                <a:gd name="connsiteY165" fmla="*/ 456328 h 1098179"/>
                <a:gd name="connsiteX166" fmla="*/ 835946 w 927931"/>
                <a:gd name="connsiteY166" fmla="*/ 478518 h 1098179"/>
                <a:gd name="connsiteX167" fmla="*/ 836940 w 927931"/>
                <a:gd name="connsiteY167" fmla="*/ 485828 h 1098179"/>
                <a:gd name="connsiteX168" fmla="*/ 839305 w 927931"/>
                <a:gd name="connsiteY168" fmla="*/ 499644 h 1098179"/>
                <a:gd name="connsiteX169" fmla="*/ 835485 w 927931"/>
                <a:gd name="connsiteY169" fmla="*/ 516748 h 1098179"/>
                <a:gd name="connsiteX170" fmla="*/ 835970 w 927931"/>
                <a:gd name="connsiteY170" fmla="*/ 544852 h 1098179"/>
                <a:gd name="connsiteX171" fmla="*/ 835272 w 927931"/>
                <a:gd name="connsiteY171" fmla="*/ 558455 h 1098179"/>
                <a:gd name="connsiteX172" fmla="*/ 835651 w 927931"/>
                <a:gd name="connsiteY172" fmla="*/ 569420 h 1098179"/>
                <a:gd name="connsiteX173" fmla="*/ 839199 w 927931"/>
                <a:gd name="connsiteY173" fmla="*/ 590321 h 1098179"/>
                <a:gd name="connsiteX174" fmla="*/ 836100 w 927931"/>
                <a:gd name="connsiteY174" fmla="*/ 608040 h 1098179"/>
                <a:gd name="connsiteX175" fmla="*/ 836502 w 927931"/>
                <a:gd name="connsiteY175" fmla="*/ 615764 h 1098179"/>
                <a:gd name="connsiteX176" fmla="*/ 836171 w 927931"/>
                <a:gd name="connsiteY176" fmla="*/ 629816 h 1098179"/>
                <a:gd name="connsiteX177" fmla="*/ 835378 w 927931"/>
                <a:gd name="connsiteY177" fmla="*/ 631862 h 1098179"/>
                <a:gd name="connsiteX178" fmla="*/ 837827 w 927931"/>
                <a:gd name="connsiteY178" fmla="*/ 651970 h 1098179"/>
                <a:gd name="connsiteX179" fmla="*/ 843990 w 927931"/>
                <a:gd name="connsiteY179" fmla="*/ 669394 h 1098179"/>
                <a:gd name="connsiteX180" fmla="*/ 843706 w 927931"/>
                <a:gd name="connsiteY180" fmla="*/ 725330 h 1098179"/>
                <a:gd name="connsiteX181" fmla="*/ 830375 w 927931"/>
                <a:gd name="connsiteY181" fmla="*/ 812707 h 1098179"/>
                <a:gd name="connsiteX182" fmla="*/ 821149 w 927931"/>
                <a:gd name="connsiteY182" fmla="*/ 875965 h 1098179"/>
                <a:gd name="connsiteX183" fmla="*/ 817861 w 927931"/>
                <a:gd name="connsiteY183" fmla="*/ 912989 h 1098179"/>
                <a:gd name="connsiteX184" fmla="*/ 806612 w 927931"/>
                <a:gd name="connsiteY184" fmla="*/ 934954 h 1098179"/>
                <a:gd name="connsiteX185" fmla="*/ 799089 w 927931"/>
                <a:gd name="connsiteY185" fmla="*/ 946439 h 1098179"/>
                <a:gd name="connsiteX186" fmla="*/ 778153 w 927931"/>
                <a:gd name="connsiteY186" fmla="*/ 980375 h 1098179"/>
                <a:gd name="connsiteX187" fmla="*/ 760540 w 927931"/>
                <a:gd name="connsiteY187" fmla="*/ 991600 h 1098179"/>
                <a:gd name="connsiteX188" fmla="*/ 726013 w 927931"/>
                <a:gd name="connsiteY188" fmla="*/ 1006457 h 1098179"/>
                <a:gd name="connsiteX189" fmla="*/ 668657 w 927931"/>
                <a:gd name="connsiteY189" fmla="*/ 1006457 h 1098179"/>
                <a:gd name="connsiteX190" fmla="*/ 600253 w 927931"/>
                <a:gd name="connsiteY190" fmla="*/ 930636 h 1098179"/>
                <a:gd name="connsiteX191" fmla="*/ 595522 w 927931"/>
                <a:gd name="connsiteY191" fmla="*/ 901349 h 1098179"/>
                <a:gd name="connsiteX192" fmla="*/ 592103 w 927931"/>
                <a:gd name="connsiteY192" fmla="*/ 887368 h 1098179"/>
                <a:gd name="connsiteX193" fmla="*/ 586650 w 927931"/>
                <a:gd name="connsiteY193" fmla="*/ 883642 h 1098179"/>
                <a:gd name="connsiteX194" fmla="*/ 570268 w 927931"/>
                <a:gd name="connsiteY194" fmla="*/ 880756 h 1098179"/>
                <a:gd name="connsiteX195" fmla="*/ 565241 w 927931"/>
                <a:gd name="connsiteY195" fmla="*/ 872985 h 1098179"/>
                <a:gd name="connsiteX196" fmla="*/ 564401 w 927931"/>
                <a:gd name="connsiteY196" fmla="*/ 869436 h 1098179"/>
                <a:gd name="connsiteX197" fmla="*/ 562639 w 927931"/>
                <a:gd name="connsiteY197" fmla="*/ 868502 h 1098179"/>
                <a:gd name="connsiteX198" fmla="*/ 560841 w 927931"/>
                <a:gd name="connsiteY198" fmla="*/ 867591 h 1098179"/>
                <a:gd name="connsiteX199" fmla="*/ 558227 w 927931"/>
                <a:gd name="connsiteY199" fmla="*/ 864551 h 1098179"/>
                <a:gd name="connsiteX200" fmla="*/ 600927 w 927931"/>
                <a:gd name="connsiteY200" fmla="*/ 831017 h 1098179"/>
                <a:gd name="connsiteX201" fmla="*/ 607386 w 927931"/>
                <a:gd name="connsiteY201" fmla="*/ 832141 h 1098179"/>
                <a:gd name="connsiteX202" fmla="*/ 617735 w 927931"/>
                <a:gd name="connsiteY202" fmla="*/ 827599 h 1098179"/>
                <a:gd name="connsiteX203" fmla="*/ 616079 w 927931"/>
                <a:gd name="connsiteY203" fmla="*/ 823518 h 1098179"/>
                <a:gd name="connsiteX204" fmla="*/ 610828 w 927931"/>
                <a:gd name="connsiteY204" fmla="*/ 823412 h 1098179"/>
                <a:gd name="connsiteX205" fmla="*/ 549616 w 927931"/>
                <a:gd name="connsiteY205" fmla="*/ 817024 h 1098179"/>
                <a:gd name="connsiteX206" fmla="*/ 532807 w 927931"/>
                <a:gd name="connsiteY206" fmla="*/ 816055 h 1098179"/>
                <a:gd name="connsiteX207" fmla="*/ 522528 w 927931"/>
                <a:gd name="connsiteY207" fmla="*/ 814611 h 1098179"/>
                <a:gd name="connsiteX208" fmla="*/ 491313 w 927931"/>
                <a:gd name="connsiteY208" fmla="*/ 817533 h 1098179"/>
                <a:gd name="connsiteX209" fmla="*/ 481259 w 927931"/>
                <a:gd name="connsiteY209" fmla="*/ 829125 h 1098179"/>
                <a:gd name="connsiteX210" fmla="*/ 474469 w 927931"/>
                <a:gd name="connsiteY210" fmla="*/ 861511 h 1098179"/>
                <a:gd name="connsiteX211" fmla="*/ 465444 w 927931"/>
                <a:gd name="connsiteY211" fmla="*/ 958504 h 1098179"/>
                <a:gd name="connsiteX212" fmla="*/ 462677 w 927931"/>
                <a:gd name="connsiteY212" fmla="*/ 974437 h 1098179"/>
                <a:gd name="connsiteX213" fmla="*/ 458158 w 927931"/>
                <a:gd name="connsiteY213" fmla="*/ 985260 h 1098179"/>
                <a:gd name="connsiteX214" fmla="*/ 446495 w 927931"/>
                <a:gd name="connsiteY214" fmla="*/ 1003772 h 1098179"/>
                <a:gd name="connsiteX215" fmla="*/ 440143 w 927931"/>
                <a:gd name="connsiteY215" fmla="*/ 1017091 h 1098179"/>
                <a:gd name="connsiteX216" fmla="*/ 436323 w 927931"/>
                <a:gd name="connsiteY216" fmla="*/ 1023360 h 1098179"/>
                <a:gd name="connsiteX217" fmla="*/ 427357 w 927931"/>
                <a:gd name="connsiteY217" fmla="*/ 1031060 h 1098179"/>
                <a:gd name="connsiteX218" fmla="*/ 428161 w 927931"/>
                <a:gd name="connsiteY218" fmla="*/ 1037968 h 1098179"/>
                <a:gd name="connsiteX219" fmla="*/ 442095 w 927931"/>
                <a:gd name="connsiteY219" fmla="*/ 1049016 h 1098179"/>
                <a:gd name="connsiteX220" fmla="*/ 450671 w 927931"/>
                <a:gd name="connsiteY220" fmla="*/ 1072826 h 1098179"/>
                <a:gd name="connsiteX221" fmla="*/ 447311 w 927931"/>
                <a:gd name="connsiteY221" fmla="*/ 1077486 h 1098179"/>
                <a:gd name="connsiteX222" fmla="*/ 414641 w 927931"/>
                <a:gd name="connsiteY222" fmla="*/ 1089563 h 1098179"/>
                <a:gd name="connsiteX223" fmla="*/ 384124 w 927931"/>
                <a:gd name="connsiteY223" fmla="*/ 1095229 h 1098179"/>
                <a:gd name="connsiteX224" fmla="*/ 376861 w 927931"/>
                <a:gd name="connsiteY224" fmla="*/ 1091456 h 1098179"/>
                <a:gd name="connsiteX225" fmla="*/ 374839 w 927931"/>
                <a:gd name="connsiteY225" fmla="*/ 1060442 h 1098179"/>
                <a:gd name="connsiteX226" fmla="*/ 371136 w 927931"/>
                <a:gd name="connsiteY226" fmla="*/ 1055888 h 1098179"/>
                <a:gd name="connsiteX227" fmla="*/ 298983 w 927931"/>
                <a:gd name="connsiteY227" fmla="*/ 1052789 h 1098179"/>
                <a:gd name="connsiteX228" fmla="*/ 276260 w 927931"/>
                <a:gd name="connsiteY228" fmla="*/ 1046271 h 1098179"/>
                <a:gd name="connsiteX229" fmla="*/ 269057 w 927931"/>
                <a:gd name="connsiteY229" fmla="*/ 1041540 h 1098179"/>
                <a:gd name="connsiteX230" fmla="*/ 260434 w 927931"/>
                <a:gd name="connsiteY230" fmla="*/ 1019574 h 1098179"/>
                <a:gd name="connsiteX231" fmla="*/ 258471 w 927931"/>
                <a:gd name="connsiteY231" fmla="*/ 1014488 h 1098179"/>
                <a:gd name="connsiteX232" fmla="*/ 226995 w 927931"/>
                <a:gd name="connsiteY232" fmla="*/ 956742 h 1098179"/>
                <a:gd name="connsiteX233" fmla="*/ 214445 w 927931"/>
                <a:gd name="connsiteY233" fmla="*/ 893282 h 1098179"/>
                <a:gd name="connsiteX234" fmla="*/ 210069 w 927931"/>
                <a:gd name="connsiteY234" fmla="*/ 891177 h 1098179"/>
                <a:gd name="connsiteX235" fmla="*/ 185371 w 927931"/>
                <a:gd name="connsiteY235" fmla="*/ 892714 h 1098179"/>
                <a:gd name="connsiteX236" fmla="*/ 179232 w 927931"/>
                <a:gd name="connsiteY236" fmla="*/ 885251 h 1098179"/>
                <a:gd name="connsiteX237" fmla="*/ 177150 w 927931"/>
                <a:gd name="connsiteY237" fmla="*/ 874605 h 1098179"/>
                <a:gd name="connsiteX238" fmla="*/ 155776 w 927931"/>
                <a:gd name="connsiteY238" fmla="*/ 857702 h 1098179"/>
                <a:gd name="connsiteX239" fmla="*/ 114211 w 927931"/>
                <a:gd name="connsiteY239" fmla="*/ 853468 h 1098179"/>
                <a:gd name="connsiteX240" fmla="*/ 73781 w 927931"/>
                <a:gd name="connsiteY240" fmla="*/ 837452 h 1098179"/>
                <a:gd name="connsiteX241" fmla="*/ 69783 w 927931"/>
                <a:gd name="connsiteY241" fmla="*/ 835347 h 109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927931" h="1098179">
                  <a:moveTo>
                    <a:pt x="69783" y="835347"/>
                  </a:moveTo>
                  <a:cubicBezTo>
                    <a:pt x="56263" y="828249"/>
                    <a:pt x="43678" y="819970"/>
                    <a:pt x="34405" y="807502"/>
                  </a:cubicBezTo>
                  <a:cubicBezTo>
                    <a:pt x="31779" y="804001"/>
                    <a:pt x="29472" y="800264"/>
                    <a:pt x="27509" y="796360"/>
                  </a:cubicBezTo>
                  <a:cubicBezTo>
                    <a:pt x="20352" y="781847"/>
                    <a:pt x="15172" y="766422"/>
                    <a:pt x="12132" y="750525"/>
                  </a:cubicBezTo>
                  <a:cubicBezTo>
                    <a:pt x="7838" y="734781"/>
                    <a:pt x="6525" y="718517"/>
                    <a:pt x="4017" y="702490"/>
                  </a:cubicBezTo>
                  <a:cubicBezTo>
                    <a:pt x="1451" y="685930"/>
                    <a:pt x="1107" y="669169"/>
                    <a:pt x="-75" y="652491"/>
                  </a:cubicBezTo>
                  <a:cubicBezTo>
                    <a:pt x="-1033" y="639539"/>
                    <a:pt x="-1270" y="626551"/>
                    <a:pt x="-785" y="613575"/>
                  </a:cubicBezTo>
                  <a:cubicBezTo>
                    <a:pt x="-99" y="597110"/>
                    <a:pt x="398" y="580633"/>
                    <a:pt x="244" y="564180"/>
                  </a:cubicBezTo>
                  <a:cubicBezTo>
                    <a:pt x="67" y="550778"/>
                    <a:pt x="-750" y="537353"/>
                    <a:pt x="-359" y="523963"/>
                  </a:cubicBezTo>
                  <a:cubicBezTo>
                    <a:pt x="78" y="508988"/>
                    <a:pt x="1037" y="494026"/>
                    <a:pt x="2006" y="479015"/>
                  </a:cubicBezTo>
                  <a:cubicBezTo>
                    <a:pt x="2598" y="469860"/>
                    <a:pt x="2693" y="460669"/>
                    <a:pt x="2929" y="451490"/>
                  </a:cubicBezTo>
                  <a:cubicBezTo>
                    <a:pt x="3189" y="441732"/>
                    <a:pt x="3887" y="432009"/>
                    <a:pt x="4325" y="422262"/>
                  </a:cubicBezTo>
                  <a:cubicBezTo>
                    <a:pt x="4526" y="417531"/>
                    <a:pt x="3047" y="413072"/>
                    <a:pt x="3059" y="408411"/>
                  </a:cubicBezTo>
                  <a:cubicBezTo>
                    <a:pt x="3059" y="396725"/>
                    <a:pt x="3781" y="384991"/>
                    <a:pt x="2882" y="373387"/>
                  </a:cubicBezTo>
                  <a:cubicBezTo>
                    <a:pt x="1853" y="360163"/>
                    <a:pt x="4325" y="346951"/>
                    <a:pt x="2219" y="333786"/>
                  </a:cubicBezTo>
                  <a:cubicBezTo>
                    <a:pt x="1545" y="329551"/>
                    <a:pt x="2917" y="325423"/>
                    <a:pt x="3189" y="321224"/>
                  </a:cubicBezTo>
                  <a:cubicBezTo>
                    <a:pt x="4017" y="308496"/>
                    <a:pt x="5224" y="295781"/>
                    <a:pt x="8926" y="283456"/>
                  </a:cubicBezTo>
                  <a:cubicBezTo>
                    <a:pt x="12628" y="271130"/>
                    <a:pt x="17525" y="259917"/>
                    <a:pt x="27166" y="251176"/>
                  </a:cubicBezTo>
                  <a:cubicBezTo>
                    <a:pt x="35564" y="242186"/>
                    <a:pt x="44648" y="234178"/>
                    <a:pt x="55767" y="228477"/>
                  </a:cubicBezTo>
                  <a:cubicBezTo>
                    <a:pt x="69961" y="221214"/>
                    <a:pt x="85018" y="218151"/>
                    <a:pt x="100644" y="216483"/>
                  </a:cubicBezTo>
                  <a:cubicBezTo>
                    <a:pt x="114341" y="215028"/>
                    <a:pt x="128109" y="214011"/>
                    <a:pt x="141416" y="209824"/>
                  </a:cubicBezTo>
                  <a:cubicBezTo>
                    <a:pt x="150631" y="206985"/>
                    <a:pt x="159088" y="202100"/>
                    <a:pt x="166138" y="195523"/>
                  </a:cubicBezTo>
                  <a:cubicBezTo>
                    <a:pt x="170077" y="191856"/>
                    <a:pt x="174359" y="188615"/>
                    <a:pt x="177659" y="184262"/>
                  </a:cubicBezTo>
                  <a:cubicBezTo>
                    <a:pt x="184105" y="175710"/>
                    <a:pt x="186128" y="165526"/>
                    <a:pt x="188777" y="155531"/>
                  </a:cubicBezTo>
                  <a:cubicBezTo>
                    <a:pt x="191569" y="144980"/>
                    <a:pt x="193946" y="134382"/>
                    <a:pt x="194207" y="123393"/>
                  </a:cubicBezTo>
                  <a:cubicBezTo>
                    <a:pt x="194301" y="119738"/>
                    <a:pt x="196277" y="117763"/>
                    <a:pt x="200121" y="117231"/>
                  </a:cubicBezTo>
                  <a:cubicBezTo>
                    <a:pt x="211760" y="115622"/>
                    <a:pt x="221412" y="119313"/>
                    <a:pt x="229325" y="127722"/>
                  </a:cubicBezTo>
                  <a:cubicBezTo>
                    <a:pt x="230236" y="128681"/>
                    <a:pt x="230922" y="129816"/>
                    <a:pt x="231880" y="130715"/>
                  </a:cubicBezTo>
                  <a:cubicBezTo>
                    <a:pt x="233181" y="131898"/>
                    <a:pt x="234246" y="131732"/>
                    <a:pt x="234932" y="130124"/>
                  </a:cubicBezTo>
                  <a:cubicBezTo>
                    <a:pt x="235417" y="129059"/>
                    <a:pt x="235736" y="127936"/>
                    <a:pt x="236115" y="126823"/>
                  </a:cubicBezTo>
                  <a:cubicBezTo>
                    <a:pt x="243732" y="104267"/>
                    <a:pt x="249990" y="81284"/>
                    <a:pt x="254863" y="57982"/>
                  </a:cubicBezTo>
                  <a:cubicBezTo>
                    <a:pt x="256543" y="49951"/>
                    <a:pt x="258329" y="41931"/>
                    <a:pt x="264964" y="36135"/>
                  </a:cubicBezTo>
                  <a:cubicBezTo>
                    <a:pt x="267070" y="34124"/>
                    <a:pt x="269459" y="32433"/>
                    <a:pt x="272061" y="31120"/>
                  </a:cubicBezTo>
                  <a:cubicBezTo>
                    <a:pt x="274427" y="30032"/>
                    <a:pt x="275421" y="28246"/>
                    <a:pt x="275610" y="25631"/>
                  </a:cubicBezTo>
                  <a:cubicBezTo>
                    <a:pt x="276071" y="20261"/>
                    <a:pt x="276367" y="14856"/>
                    <a:pt x="277349" y="9545"/>
                  </a:cubicBezTo>
                  <a:cubicBezTo>
                    <a:pt x="278863" y="1371"/>
                    <a:pt x="285558" y="-3691"/>
                    <a:pt x="293376" y="-2627"/>
                  </a:cubicBezTo>
                  <a:cubicBezTo>
                    <a:pt x="300568" y="-1645"/>
                    <a:pt x="306127" y="5937"/>
                    <a:pt x="305843" y="13566"/>
                  </a:cubicBezTo>
                  <a:cubicBezTo>
                    <a:pt x="305465" y="23573"/>
                    <a:pt x="302141" y="32551"/>
                    <a:pt x="297930" y="41493"/>
                  </a:cubicBezTo>
                  <a:cubicBezTo>
                    <a:pt x="294736" y="48295"/>
                    <a:pt x="290490" y="54753"/>
                    <a:pt x="289260" y="62406"/>
                  </a:cubicBezTo>
                  <a:cubicBezTo>
                    <a:pt x="288952" y="64287"/>
                    <a:pt x="288278" y="66097"/>
                    <a:pt x="287261" y="67705"/>
                  </a:cubicBezTo>
                  <a:cubicBezTo>
                    <a:pt x="278390" y="83342"/>
                    <a:pt x="273753" y="100458"/>
                    <a:pt x="268714" y="117586"/>
                  </a:cubicBezTo>
                  <a:cubicBezTo>
                    <a:pt x="261203" y="143111"/>
                    <a:pt x="258849" y="169441"/>
                    <a:pt x="254520" y="195476"/>
                  </a:cubicBezTo>
                  <a:cubicBezTo>
                    <a:pt x="250179" y="221972"/>
                    <a:pt x="246607" y="248597"/>
                    <a:pt x="243543" y="275270"/>
                  </a:cubicBezTo>
                  <a:cubicBezTo>
                    <a:pt x="241804" y="290494"/>
                    <a:pt x="239320" y="305610"/>
                    <a:pt x="237936" y="320881"/>
                  </a:cubicBezTo>
                  <a:cubicBezTo>
                    <a:pt x="237759" y="322915"/>
                    <a:pt x="237688" y="324950"/>
                    <a:pt x="237735" y="326996"/>
                  </a:cubicBezTo>
                  <a:cubicBezTo>
                    <a:pt x="238114" y="344644"/>
                    <a:pt x="237901" y="362304"/>
                    <a:pt x="238149" y="379952"/>
                  </a:cubicBezTo>
                  <a:cubicBezTo>
                    <a:pt x="238315" y="391780"/>
                    <a:pt x="238220" y="403834"/>
                    <a:pt x="237191" y="415780"/>
                  </a:cubicBezTo>
                  <a:cubicBezTo>
                    <a:pt x="236434" y="424616"/>
                    <a:pt x="236304" y="433523"/>
                    <a:pt x="236008" y="442430"/>
                  </a:cubicBezTo>
                  <a:cubicBezTo>
                    <a:pt x="235358" y="461249"/>
                    <a:pt x="237534" y="480080"/>
                    <a:pt x="236647" y="498863"/>
                  </a:cubicBezTo>
                  <a:cubicBezTo>
                    <a:pt x="235784" y="517103"/>
                    <a:pt x="235795" y="535342"/>
                    <a:pt x="236186" y="553558"/>
                  </a:cubicBezTo>
                  <a:cubicBezTo>
                    <a:pt x="236470" y="567255"/>
                    <a:pt x="236623" y="580965"/>
                    <a:pt x="236931" y="594673"/>
                  </a:cubicBezTo>
                  <a:cubicBezTo>
                    <a:pt x="237144" y="604030"/>
                    <a:pt x="235855" y="613303"/>
                    <a:pt x="235914" y="622648"/>
                  </a:cubicBezTo>
                  <a:cubicBezTo>
                    <a:pt x="235866" y="624410"/>
                    <a:pt x="235523" y="626137"/>
                    <a:pt x="234885" y="627781"/>
                  </a:cubicBezTo>
                  <a:cubicBezTo>
                    <a:pt x="234435" y="628858"/>
                    <a:pt x="234187" y="630005"/>
                    <a:pt x="234151" y="631176"/>
                  </a:cubicBezTo>
                  <a:cubicBezTo>
                    <a:pt x="234447" y="644010"/>
                    <a:pt x="232294" y="656820"/>
                    <a:pt x="233335" y="669630"/>
                  </a:cubicBezTo>
                  <a:cubicBezTo>
                    <a:pt x="234837" y="687953"/>
                    <a:pt x="234636" y="706299"/>
                    <a:pt x="235228" y="724644"/>
                  </a:cubicBezTo>
                  <a:cubicBezTo>
                    <a:pt x="235689" y="739028"/>
                    <a:pt x="236860" y="753399"/>
                    <a:pt x="237783" y="767771"/>
                  </a:cubicBezTo>
                  <a:cubicBezTo>
                    <a:pt x="238599" y="780534"/>
                    <a:pt x="239096" y="793344"/>
                    <a:pt x="240361" y="806071"/>
                  </a:cubicBezTo>
                  <a:cubicBezTo>
                    <a:pt x="242266" y="825162"/>
                    <a:pt x="244679" y="844194"/>
                    <a:pt x="247624" y="863179"/>
                  </a:cubicBezTo>
                  <a:cubicBezTo>
                    <a:pt x="250297" y="880697"/>
                    <a:pt x="253302" y="898179"/>
                    <a:pt x="254520" y="915946"/>
                  </a:cubicBezTo>
                  <a:cubicBezTo>
                    <a:pt x="255419" y="929111"/>
                    <a:pt x="256803" y="942311"/>
                    <a:pt x="258802" y="955405"/>
                  </a:cubicBezTo>
                  <a:cubicBezTo>
                    <a:pt x="259038" y="956848"/>
                    <a:pt x="259511" y="958244"/>
                    <a:pt x="260197" y="959533"/>
                  </a:cubicBezTo>
                  <a:cubicBezTo>
                    <a:pt x="261771" y="962644"/>
                    <a:pt x="261463" y="966098"/>
                    <a:pt x="261913" y="969398"/>
                  </a:cubicBezTo>
                  <a:cubicBezTo>
                    <a:pt x="264006" y="984633"/>
                    <a:pt x="271269" y="997538"/>
                    <a:pt x="280116" y="1009615"/>
                  </a:cubicBezTo>
                  <a:cubicBezTo>
                    <a:pt x="286788" y="1018735"/>
                    <a:pt x="296676" y="1022531"/>
                    <a:pt x="307322" y="1023809"/>
                  </a:cubicBezTo>
                  <a:cubicBezTo>
                    <a:pt x="326650" y="1026068"/>
                    <a:pt x="346167" y="1025725"/>
                    <a:pt x="365494" y="1024590"/>
                  </a:cubicBezTo>
                  <a:cubicBezTo>
                    <a:pt x="388690" y="1023218"/>
                    <a:pt x="409117" y="1014417"/>
                    <a:pt x="424636" y="996083"/>
                  </a:cubicBezTo>
                  <a:cubicBezTo>
                    <a:pt x="429202" y="990678"/>
                    <a:pt x="431863" y="984255"/>
                    <a:pt x="433709" y="977761"/>
                  </a:cubicBezTo>
                  <a:cubicBezTo>
                    <a:pt x="438570" y="960622"/>
                    <a:pt x="442982" y="943234"/>
                    <a:pt x="441776" y="925231"/>
                  </a:cubicBezTo>
                  <a:cubicBezTo>
                    <a:pt x="440877" y="912125"/>
                    <a:pt x="440699" y="898984"/>
                    <a:pt x="441267" y="885866"/>
                  </a:cubicBezTo>
                  <a:cubicBezTo>
                    <a:pt x="441823" y="873446"/>
                    <a:pt x="441007" y="861097"/>
                    <a:pt x="441042" y="848725"/>
                  </a:cubicBezTo>
                  <a:cubicBezTo>
                    <a:pt x="441042" y="832969"/>
                    <a:pt x="446034" y="818479"/>
                    <a:pt x="452953" y="804747"/>
                  </a:cubicBezTo>
                  <a:cubicBezTo>
                    <a:pt x="457981" y="794775"/>
                    <a:pt x="467893" y="791735"/>
                    <a:pt x="478349" y="791049"/>
                  </a:cubicBezTo>
                  <a:cubicBezTo>
                    <a:pt x="489468" y="790316"/>
                    <a:pt x="500480" y="791924"/>
                    <a:pt x="511469" y="793048"/>
                  </a:cubicBezTo>
                  <a:cubicBezTo>
                    <a:pt x="524835" y="794420"/>
                    <a:pt x="538012" y="797283"/>
                    <a:pt x="551366" y="798442"/>
                  </a:cubicBezTo>
                  <a:cubicBezTo>
                    <a:pt x="570564" y="800110"/>
                    <a:pt x="589572" y="803362"/>
                    <a:pt x="608770" y="804818"/>
                  </a:cubicBezTo>
                  <a:cubicBezTo>
                    <a:pt x="622183" y="805835"/>
                    <a:pt x="635596" y="804475"/>
                    <a:pt x="648986" y="803705"/>
                  </a:cubicBezTo>
                  <a:cubicBezTo>
                    <a:pt x="659170" y="803114"/>
                    <a:pt x="669343" y="802073"/>
                    <a:pt x="679527" y="801588"/>
                  </a:cubicBezTo>
                  <a:cubicBezTo>
                    <a:pt x="689711" y="801103"/>
                    <a:pt x="699907" y="800405"/>
                    <a:pt x="709926" y="798300"/>
                  </a:cubicBezTo>
                  <a:cubicBezTo>
                    <a:pt x="710920" y="798075"/>
                    <a:pt x="711937" y="797898"/>
                    <a:pt x="712954" y="797768"/>
                  </a:cubicBezTo>
                  <a:cubicBezTo>
                    <a:pt x="714255" y="797614"/>
                    <a:pt x="715769" y="797283"/>
                    <a:pt x="716503" y="798584"/>
                  </a:cubicBezTo>
                  <a:cubicBezTo>
                    <a:pt x="717437" y="800110"/>
                    <a:pt x="716302" y="801399"/>
                    <a:pt x="715320" y="802475"/>
                  </a:cubicBezTo>
                  <a:cubicBezTo>
                    <a:pt x="712197" y="805953"/>
                    <a:pt x="708731" y="809099"/>
                    <a:pt x="705502" y="812471"/>
                  </a:cubicBezTo>
                  <a:cubicBezTo>
                    <a:pt x="686494" y="832331"/>
                    <a:pt x="663606" y="845779"/>
                    <a:pt x="637394" y="853669"/>
                  </a:cubicBezTo>
                  <a:cubicBezTo>
                    <a:pt x="631918" y="855313"/>
                    <a:pt x="628594" y="858755"/>
                    <a:pt x="628641" y="864314"/>
                  </a:cubicBezTo>
                  <a:cubicBezTo>
                    <a:pt x="628771" y="879526"/>
                    <a:pt x="625093" y="894512"/>
                    <a:pt x="625826" y="909700"/>
                  </a:cubicBezTo>
                  <a:cubicBezTo>
                    <a:pt x="626382" y="921197"/>
                    <a:pt x="626406" y="932730"/>
                    <a:pt x="627600" y="944204"/>
                  </a:cubicBezTo>
                  <a:cubicBezTo>
                    <a:pt x="629150" y="959119"/>
                    <a:pt x="640529" y="973775"/>
                    <a:pt x="656284" y="976827"/>
                  </a:cubicBezTo>
                  <a:cubicBezTo>
                    <a:pt x="667001" y="979074"/>
                    <a:pt x="677989" y="979748"/>
                    <a:pt x="688895" y="978825"/>
                  </a:cubicBezTo>
                  <a:cubicBezTo>
                    <a:pt x="697293" y="977998"/>
                    <a:pt x="705810" y="978897"/>
                    <a:pt x="714244" y="978825"/>
                  </a:cubicBezTo>
                  <a:cubicBezTo>
                    <a:pt x="728438" y="978636"/>
                    <a:pt x="742774" y="979914"/>
                    <a:pt x="756164" y="972722"/>
                  </a:cubicBezTo>
                  <a:cubicBezTo>
                    <a:pt x="766289" y="967281"/>
                    <a:pt x="775645" y="951715"/>
                    <a:pt x="773539" y="939472"/>
                  </a:cubicBezTo>
                  <a:cubicBezTo>
                    <a:pt x="770772" y="923776"/>
                    <a:pt x="770251" y="907772"/>
                    <a:pt x="772014" y="891934"/>
                  </a:cubicBezTo>
                  <a:cubicBezTo>
                    <a:pt x="772309" y="888291"/>
                    <a:pt x="772345" y="884624"/>
                    <a:pt x="772120" y="880981"/>
                  </a:cubicBezTo>
                  <a:cubicBezTo>
                    <a:pt x="771730" y="868088"/>
                    <a:pt x="773303" y="855372"/>
                    <a:pt x="775207" y="842645"/>
                  </a:cubicBezTo>
                  <a:cubicBezTo>
                    <a:pt x="778283" y="821708"/>
                    <a:pt x="783061" y="801056"/>
                    <a:pt x="789484" y="780888"/>
                  </a:cubicBezTo>
                  <a:cubicBezTo>
                    <a:pt x="794298" y="765618"/>
                    <a:pt x="797338" y="749792"/>
                    <a:pt x="802164" y="734450"/>
                  </a:cubicBezTo>
                  <a:cubicBezTo>
                    <a:pt x="804885" y="725792"/>
                    <a:pt x="803986" y="716506"/>
                    <a:pt x="805287" y="707552"/>
                  </a:cubicBezTo>
                  <a:cubicBezTo>
                    <a:pt x="807511" y="692246"/>
                    <a:pt x="809486" y="676905"/>
                    <a:pt x="811201" y="661540"/>
                  </a:cubicBezTo>
                  <a:cubicBezTo>
                    <a:pt x="812833" y="647038"/>
                    <a:pt x="814856" y="632607"/>
                    <a:pt x="814253" y="617928"/>
                  </a:cubicBezTo>
                  <a:cubicBezTo>
                    <a:pt x="813756" y="605792"/>
                    <a:pt x="815436" y="593727"/>
                    <a:pt x="817186" y="581781"/>
                  </a:cubicBezTo>
                  <a:cubicBezTo>
                    <a:pt x="819043" y="569053"/>
                    <a:pt x="818417" y="556089"/>
                    <a:pt x="815329" y="543598"/>
                  </a:cubicBezTo>
                  <a:cubicBezTo>
                    <a:pt x="812869" y="533592"/>
                    <a:pt x="812396" y="523490"/>
                    <a:pt x="812372" y="513188"/>
                  </a:cubicBezTo>
                  <a:cubicBezTo>
                    <a:pt x="812301" y="493789"/>
                    <a:pt x="810172" y="474449"/>
                    <a:pt x="810704" y="455039"/>
                  </a:cubicBezTo>
                  <a:cubicBezTo>
                    <a:pt x="811497" y="447682"/>
                    <a:pt x="811793" y="440277"/>
                    <a:pt x="811592" y="432884"/>
                  </a:cubicBezTo>
                  <a:cubicBezTo>
                    <a:pt x="811627" y="431145"/>
                    <a:pt x="811485" y="429407"/>
                    <a:pt x="811178" y="427692"/>
                  </a:cubicBezTo>
                  <a:cubicBezTo>
                    <a:pt x="809876" y="421777"/>
                    <a:pt x="807191" y="419589"/>
                    <a:pt x="801206" y="419412"/>
                  </a:cubicBezTo>
                  <a:cubicBezTo>
                    <a:pt x="800023" y="419412"/>
                    <a:pt x="798840" y="419412"/>
                    <a:pt x="797729" y="419412"/>
                  </a:cubicBezTo>
                  <a:cubicBezTo>
                    <a:pt x="796995" y="419412"/>
                    <a:pt x="796274" y="419329"/>
                    <a:pt x="795540" y="419317"/>
                  </a:cubicBezTo>
                  <a:cubicBezTo>
                    <a:pt x="792666" y="419246"/>
                    <a:pt x="790289" y="418560"/>
                    <a:pt x="789993" y="415094"/>
                  </a:cubicBezTo>
                  <a:cubicBezTo>
                    <a:pt x="789733" y="411889"/>
                    <a:pt x="791968" y="409014"/>
                    <a:pt x="795138" y="408482"/>
                  </a:cubicBezTo>
                  <a:cubicBezTo>
                    <a:pt x="798190" y="408056"/>
                    <a:pt x="801289" y="408399"/>
                    <a:pt x="804175" y="409487"/>
                  </a:cubicBezTo>
                  <a:cubicBezTo>
                    <a:pt x="810089" y="411368"/>
                    <a:pt x="811520" y="410493"/>
                    <a:pt x="812952" y="404295"/>
                  </a:cubicBezTo>
                  <a:cubicBezTo>
                    <a:pt x="815365" y="393448"/>
                    <a:pt x="819114" y="382956"/>
                    <a:pt x="824118" y="373044"/>
                  </a:cubicBezTo>
                  <a:cubicBezTo>
                    <a:pt x="828908" y="363723"/>
                    <a:pt x="831830" y="353504"/>
                    <a:pt x="838312" y="344975"/>
                  </a:cubicBezTo>
                  <a:cubicBezTo>
                    <a:pt x="845172" y="335903"/>
                    <a:pt x="852057" y="326842"/>
                    <a:pt x="858420" y="317368"/>
                  </a:cubicBezTo>
                  <a:cubicBezTo>
                    <a:pt x="862075" y="311915"/>
                    <a:pt x="865612" y="306391"/>
                    <a:pt x="869066" y="300808"/>
                  </a:cubicBezTo>
                  <a:cubicBezTo>
                    <a:pt x="875820" y="289926"/>
                    <a:pt x="884715" y="281965"/>
                    <a:pt x="897809" y="279884"/>
                  </a:cubicBezTo>
                  <a:cubicBezTo>
                    <a:pt x="906538" y="278417"/>
                    <a:pt x="915504" y="280132"/>
                    <a:pt x="923086" y="284698"/>
                  </a:cubicBezTo>
                  <a:cubicBezTo>
                    <a:pt x="927203" y="287063"/>
                    <a:pt x="927735" y="289429"/>
                    <a:pt x="925890" y="293888"/>
                  </a:cubicBezTo>
                  <a:cubicBezTo>
                    <a:pt x="922802" y="301293"/>
                    <a:pt x="921312" y="309265"/>
                    <a:pt x="918106" y="316634"/>
                  </a:cubicBezTo>
                  <a:cubicBezTo>
                    <a:pt x="917586" y="317545"/>
                    <a:pt x="917586" y="318681"/>
                    <a:pt x="918106" y="319591"/>
                  </a:cubicBezTo>
                  <a:cubicBezTo>
                    <a:pt x="920307" y="322324"/>
                    <a:pt x="919136" y="325080"/>
                    <a:pt x="918509" y="327871"/>
                  </a:cubicBezTo>
                  <a:cubicBezTo>
                    <a:pt x="915339" y="342326"/>
                    <a:pt x="907792" y="354888"/>
                    <a:pt x="901145" y="367804"/>
                  </a:cubicBezTo>
                  <a:cubicBezTo>
                    <a:pt x="899832" y="370560"/>
                    <a:pt x="898377" y="373257"/>
                    <a:pt x="896780" y="375859"/>
                  </a:cubicBezTo>
                  <a:cubicBezTo>
                    <a:pt x="895349" y="379562"/>
                    <a:pt x="892675" y="382472"/>
                    <a:pt x="890487" y="385689"/>
                  </a:cubicBezTo>
                  <a:cubicBezTo>
                    <a:pt x="887116" y="390574"/>
                    <a:pt x="884230" y="395767"/>
                    <a:pt x="881852" y="401196"/>
                  </a:cubicBezTo>
                  <a:cubicBezTo>
                    <a:pt x="881568" y="401740"/>
                    <a:pt x="881320" y="402296"/>
                    <a:pt x="881095" y="402864"/>
                  </a:cubicBezTo>
                  <a:cubicBezTo>
                    <a:pt x="880350" y="404922"/>
                    <a:pt x="879676" y="407016"/>
                    <a:pt x="879049" y="409121"/>
                  </a:cubicBezTo>
                  <a:cubicBezTo>
                    <a:pt x="878836" y="409677"/>
                    <a:pt x="878694" y="410268"/>
                    <a:pt x="878659" y="410872"/>
                  </a:cubicBezTo>
                  <a:cubicBezTo>
                    <a:pt x="878659" y="412279"/>
                    <a:pt x="878032" y="413627"/>
                    <a:pt x="878174" y="415059"/>
                  </a:cubicBezTo>
                  <a:cubicBezTo>
                    <a:pt x="877996" y="415639"/>
                    <a:pt x="877866" y="416230"/>
                    <a:pt x="877795" y="416833"/>
                  </a:cubicBezTo>
                  <a:cubicBezTo>
                    <a:pt x="877795" y="418016"/>
                    <a:pt x="877795" y="419258"/>
                    <a:pt x="877795" y="420464"/>
                  </a:cubicBezTo>
                  <a:cubicBezTo>
                    <a:pt x="877795" y="421269"/>
                    <a:pt x="877925" y="422073"/>
                    <a:pt x="878197" y="422830"/>
                  </a:cubicBezTo>
                  <a:cubicBezTo>
                    <a:pt x="878469" y="424238"/>
                    <a:pt x="878623" y="425669"/>
                    <a:pt x="878682" y="427112"/>
                  </a:cubicBezTo>
                  <a:cubicBezTo>
                    <a:pt x="878742" y="427739"/>
                    <a:pt x="878872" y="428354"/>
                    <a:pt x="879061" y="428945"/>
                  </a:cubicBezTo>
                  <a:cubicBezTo>
                    <a:pt x="879061" y="430235"/>
                    <a:pt x="879629" y="431453"/>
                    <a:pt x="879593" y="432742"/>
                  </a:cubicBezTo>
                  <a:cubicBezTo>
                    <a:pt x="879676" y="433417"/>
                    <a:pt x="879936" y="434055"/>
                    <a:pt x="879972" y="434729"/>
                  </a:cubicBezTo>
                  <a:cubicBezTo>
                    <a:pt x="880279" y="440360"/>
                    <a:pt x="880989" y="445966"/>
                    <a:pt x="882124" y="451490"/>
                  </a:cubicBezTo>
                  <a:cubicBezTo>
                    <a:pt x="882231" y="452188"/>
                    <a:pt x="882373" y="452886"/>
                    <a:pt x="882574" y="453572"/>
                  </a:cubicBezTo>
                  <a:cubicBezTo>
                    <a:pt x="884076" y="460752"/>
                    <a:pt x="885484" y="467944"/>
                    <a:pt x="886560" y="475194"/>
                  </a:cubicBezTo>
                  <a:cubicBezTo>
                    <a:pt x="886631" y="475904"/>
                    <a:pt x="886761" y="476602"/>
                    <a:pt x="886962" y="477276"/>
                  </a:cubicBezTo>
                  <a:cubicBezTo>
                    <a:pt x="887317" y="481227"/>
                    <a:pt x="888051" y="485142"/>
                    <a:pt x="888323" y="489105"/>
                  </a:cubicBezTo>
                  <a:cubicBezTo>
                    <a:pt x="888358" y="489791"/>
                    <a:pt x="888488" y="490477"/>
                    <a:pt x="888701" y="491127"/>
                  </a:cubicBezTo>
                  <a:cubicBezTo>
                    <a:pt x="888618" y="492949"/>
                    <a:pt x="889340" y="494676"/>
                    <a:pt x="889186" y="496533"/>
                  </a:cubicBezTo>
                  <a:cubicBezTo>
                    <a:pt x="889198" y="497444"/>
                    <a:pt x="889328" y="498343"/>
                    <a:pt x="889588" y="499218"/>
                  </a:cubicBezTo>
                  <a:cubicBezTo>
                    <a:pt x="889588" y="501300"/>
                    <a:pt x="890262" y="503334"/>
                    <a:pt x="890073" y="505428"/>
                  </a:cubicBezTo>
                  <a:cubicBezTo>
                    <a:pt x="890120" y="506386"/>
                    <a:pt x="890262" y="507344"/>
                    <a:pt x="890475" y="508290"/>
                  </a:cubicBezTo>
                  <a:cubicBezTo>
                    <a:pt x="890546" y="512809"/>
                    <a:pt x="891197" y="517304"/>
                    <a:pt x="890948" y="521834"/>
                  </a:cubicBezTo>
                  <a:cubicBezTo>
                    <a:pt x="890972" y="522863"/>
                    <a:pt x="891102" y="523892"/>
                    <a:pt x="891351" y="524886"/>
                  </a:cubicBezTo>
                  <a:cubicBezTo>
                    <a:pt x="891433" y="532799"/>
                    <a:pt x="891114" y="540712"/>
                    <a:pt x="891836" y="548614"/>
                  </a:cubicBezTo>
                  <a:cubicBezTo>
                    <a:pt x="891871" y="549418"/>
                    <a:pt x="892001" y="550211"/>
                    <a:pt x="892214" y="550979"/>
                  </a:cubicBezTo>
                  <a:cubicBezTo>
                    <a:pt x="892332" y="557189"/>
                    <a:pt x="893764" y="563399"/>
                    <a:pt x="892214" y="569597"/>
                  </a:cubicBezTo>
                  <a:cubicBezTo>
                    <a:pt x="888051" y="578126"/>
                    <a:pt x="880196" y="581213"/>
                    <a:pt x="872851" y="577250"/>
                  </a:cubicBezTo>
                  <a:cubicBezTo>
                    <a:pt x="868948" y="575133"/>
                    <a:pt x="866937" y="571715"/>
                    <a:pt x="866073" y="567527"/>
                  </a:cubicBezTo>
                  <a:cubicBezTo>
                    <a:pt x="864488" y="560253"/>
                    <a:pt x="863660" y="552825"/>
                    <a:pt x="863601" y="545373"/>
                  </a:cubicBezTo>
                  <a:cubicBezTo>
                    <a:pt x="863507" y="534100"/>
                    <a:pt x="862111" y="522970"/>
                    <a:pt x="861235" y="511780"/>
                  </a:cubicBezTo>
                  <a:cubicBezTo>
                    <a:pt x="860360" y="500590"/>
                    <a:pt x="859319" y="489105"/>
                    <a:pt x="859177" y="477738"/>
                  </a:cubicBezTo>
                  <a:cubicBezTo>
                    <a:pt x="859106" y="470960"/>
                    <a:pt x="857557" y="464478"/>
                    <a:pt x="856386" y="457866"/>
                  </a:cubicBezTo>
                  <a:cubicBezTo>
                    <a:pt x="853949" y="444086"/>
                    <a:pt x="850814" y="430412"/>
                    <a:pt x="849513" y="416466"/>
                  </a:cubicBezTo>
                  <a:cubicBezTo>
                    <a:pt x="849111" y="412043"/>
                    <a:pt x="848508" y="411522"/>
                    <a:pt x="844474" y="413450"/>
                  </a:cubicBezTo>
                  <a:cubicBezTo>
                    <a:pt x="839601" y="415816"/>
                    <a:pt x="834823" y="418288"/>
                    <a:pt x="829843" y="420417"/>
                  </a:cubicBezTo>
                  <a:cubicBezTo>
                    <a:pt x="828423" y="421020"/>
                    <a:pt x="826850" y="421600"/>
                    <a:pt x="826081" y="423268"/>
                  </a:cubicBezTo>
                  <a:cubicBezTo>
                    <a:pt x="827359" y="424391"/>
                    <a:pt x="828897" y="423847"/>
                    <a:pt x="830280" y="423977"/>
                  </a:cubicBezTo>
                  <a:cubicBezTo>
                    <a:pt x="837271" y="424557"/>
                    <a:pt x="842759" y="430211"/>
                    <a:pt x="843126" y="437214"/>
                  </a:cubicBezTo>
                  <a:cubicBezTo>
                    <a:pt x="843481" y="443696"/>
                    <a:pt x="842085" y="450024"/>
                    <a:pt x="840985" y="456328"/>
                  </a:cubicBezTo>
                  <a:cubicBezTo>
                    <a:pt x="839696" y="463792"/>
                    <a:pt x="838454" y="471327"/>
                    <a:pt x="835946" y="478518"/>
                  </a:cubicBezTo>
                  <a:cubicBezTo>
                    <a:pt x="835000" y="481227"/>
                    <a:pt x="835024" y="483474"/>
                    <a:pt x="836940" y="485828"/>
                  </a:cubicBezTo>
                  <a:cubicBezTo>
                    <a:pt x="840252" y="489933"/>
                    <a:pt x="840039" y="494806"/>
                    <a:pt x="839305" y="499644"/>
                  </a:cubicBezTo>
                  <a:cubicBezTo>
                    <a:pt x="838359" y="505416"/>
                    <a:pt x="836857" y="511070"/>
                    <a:pt x="835485" y="516748"/>
                  </a:cubicBezTo>
                  <a:cubicBezTo>
                    <a:pt x="833131" y="525986"/>
                    <a:pt x="833309" y="535697"/>
                    <a:pt x="835970" y="544852"/>
                  </a:cubicBezTo>
                  <a:cubicBezTo>
                    <a:pt x="837508" y="549312"/>
                    <a:pt x="837259" y="554185"/>
                    <a:pt x="835272" y="558455"/>
                  </a:cubicBezTo>
                  <a:cubicBezTo>
                    <a:pt x="833652" y="561861"/>
                    <a:pt x="833261" y="566356"/>
                    <a:pt x="835651" y="569420"/>
                  </a:cubicBezTo>
                  <a:cubicBezTo>
                    <a:pt x="840749" y="575926"/>
                    <a:pt x="840003" y="583046"/>
                    <a:pt x="839199" y="590321"/>
                  </a:cubicBezTo>
                  <a:cubicBezTo>
                    <a:pt x="838525" y="596282"/>
                    <a:pt x="837496" y="602197"/>
                    <a:pt x="836100" y="608040"/>
                  </a:cubicBezTo>
                  <a:cubicBezTo>
                    <a:pt x="835402" y="610595"/>
                    <a:pt x="835532" y="613303"/>
                    <a:pt x="836502" y="615764"/>
                  </a:cubicBezTo>
                  <a:cubicBezTo>
                    <a:pt x="838359" y="620294"/>
                    <a:pt x="838241" y="625380"/>
                    <a:pt x="836171" y="629816"/>
                  </a:cubicBezTo>
                  <a:cubicBezTo>
                    <a:pt x="835887" y="630490"/>
                    <a:pt x="835722" y="631224"/>
                    <a:pt x="835378" y="631862"/>
                  </a:cubicBezTo>
                  <a:cubicBezTo>
                    <a:pt x="831546" y="639125"/>
                    <a:pt x="830647" y="645524"/>
                    <a:pt x="837827" y="651970"/>
                  </a:cubicBezTo>
                  <a:cubicBezTo>
                    <a:pt x="842558" y="656241"/>
                    <a:pt x="843658" y="663066"/>
                    <a:pt x="843990" y="669394"/>
                  </a:cubicBezTo>
                  <a:cubicBezTo>
                    <a:pt x="844995" y="688024"/>
                    <a:pt x="844900" y="706712"/>
                    <a:pt x="843706" y="725330"/>
                  </a:cubicBezTo>
                  <a:cubicBezTo>
                    <a:pt x="841778" y="754901"/>
                    <a:pt x="834681" y="783562"/>
                    <a:pt x="830375" y="812707"/>
                  </a:cubicBezTo>
                  <a:cubicBezTo>
                    <a:pt x="827264" y="833785"/>
                    <a:pt x="824461" y="854911"/>
                    <a:pt x="821149" y="875965"/>
                  </a:cubicBezTo>
                  <a:cubicBezTo>
                    <a:pt x="819233" y="888267"/>
                    <a:pt x="818996" y="900651"/>
                    <a:pt x="817861" y="912989"/>
                  </a:cubicBezTo>
                  <a:cubicBezTo>
                    <a:pt x="817044" y="921907"/>
                    <a:pt x="813555" y="929371"/>
                    <a:pt x="806612" y="934954"/>
                  </a:cubicBezTo>
                  <a:cubicBezTo>
                    <a:pt x="803028" y="937958"/>
                    <a:pt x="800414" y="941956"/>
                    <a:pt x="799089" y="946439"/>
                  </a:cubicBezTo>
                  <a:cubicBezTo>
                    <a:pt x="794665" y="959297"/>
                    <a:pt x="788266" y="970924"/>
                    <a:pt x="778153" y="980375"/>
                  </a:cubicBezTo>
                  <a:cubicBezTo>
                    <a:pt x="773078" y="985248"/>
                    <a:pt x="767093" y="989057"/>
                    <a:pt x="760540" y="991600"/>
                  </a:cubicBezTo>
                  <a:cubicBezTo>
                    <a:pt x="748783" y="996000"/>
                    <a:pt x="737321" y="1000968"/>
                    <a:pt x="726013" y="1006457"/>
                  </a:cubicBezTo>
                  <a:cubicBezTo>
                    <a:pt x="707087" y="1015648"/>
                    <a:pt x="687570" y="1014240"/>
                    <a:pt x="668657" y="1006457"/>
                  </a:cubicBezTo>
                  <a:cubicBezTo>
                    <a:pt x="633858" y="992192"/>
                    <a:pt x="612129" y="965779"/>
                    <a:pt x="600253" y="930636"/>
                  </a:cubicBezTo>
                  <a:cubicBezTo>
                    <a:pt x="597036" y="921174"/>
                    <a:pt x="595936" y="911285"/>
                    <a:pt x="595522" y="901349"/>
                  </a:cubicBezTo>
                  <a:cubicBezTo>
                    <a:pt x="595320" y="896441"/>
                    <a:pt x="593156" y="892052"/>
                    <a:pt x="592103" y="887368"/>
                  </a:cubicBezTo>
                  <a:cubicBezTo>
                    <a:pt x="591524" y="884825"/>
                    <a:pt x="589087" y="884056"/>
                    <a:pt x="586650" y="883642"/>
                  </a:cubicBezTo>
                  <a:cubicBezTo>
                    <a:pt x="581186" y="882708"/>
                    <a:pt x="575650" y="882211"/>
                    <a:pt x="570268" y="880756"/>
                  </a:cubicBezTo>
                  <a:cubicBezTo>
                    <a:pt x="564555" y="879206"/>
                    <a:pt x="564200" y="878710"/>
                    <a:pt x="565241" y="872985"/>
                  </a:cubicBezTo>
                  <a:cubicBezTo>
                    <a:pt x="565477" y="871636"/>
                    <a:pt x="565572" y="870371"/>
                    <a:pt x="564401" y="869436"/>
                  </a:cubicBezTo>
                  <a:cubicBezTo>
                    <a:pt x="563833" y="869081"/>
                    <a:pt x="563254" y="868774"/>
                    <a:pt x="562639" y="868502"/>
                  </a:cubicBezTo>
                  <a:cubicBezTo>
                    <a:pt x="562035" y="868218"/>
                    <a:pt x="561456" y="867910"/>
                    <a:pt x="560841" y="867591"/>
                  </a:cubicBezTo>
                  <a:cubicBezTo>
                    <a:pt x="559528" y="867070"/>
                    <a:pt x="558546" y="865935"/>
                    <a:pt x="558227" y="864551"/>
                  </a:cubicBezTo>
                  <a:cubicBezTo>
                    <a:pt x="559634" y="843721"/>
                    <a:pt x="580156" y="827587"/>
                    <a:pt x="600927" y="831017"/>
                  </a:cubicBezTo>
                  <a:cubicBezTo>
                    <a:pt x="603080" y="831372"/>
                    <a:pt x="605209" y="831976"/>
                    <a:pt x="607386" y="832141"/>
                  </a:cubicBezTo>
                  <a:cubicBezTo>
                    <a:pt x="611407" y="832603"/>
                    <a:pt x="615358" y="830864"/>
                    <a:pt x="617735" y="827599"/>
                  </a:cubicBezTo>
                  <a:cubicBezTo>
                    <a:pt x="619592" y="825233"/>
                    <a:pt x="619048" y="823932"/>
                    <a:pt x="616079" y="823518"/>
                  </a:cubicBezTo>
                  <a:cubicBezTo>
                    <a:pt x="614341" y="823317"/>
                    <a:pt x="612578" y="823282"/>
                    <a:pt x="610828" y="823412"/>
                  </a:cubicBezTo>
                  <a:cubicBezTo>
                    <a:pt x="590081" y="824488"/>
                    <a:pt x="569854" y="820809"/>
                    <a:pt x="549616" y="817024"/>
                  </a:cubicBezTo>
                  <a:cubicBezTo>
                    <a:pt x="544127" y="815995"/>
                    <a:pt x="538674" y="814197"/>
                    <a:pt x="532807" y="816055"/>
                  </a:cubicBezTo>
                  <a:cubicBezTo>
                    <a:pt x="529472" y="817119"/>
                    <a:pt x="525876" y="815605"/>
                    <a:pt x="522528" y="814611"/>
                  </a:cubicBezTo>
                  <a:cubicBezTo>
                    <a:pt x="511717" y="811394"/>
                    <a:pt x="501403" y="813902"/>
                    <a:pt x="491313" y="817533"/>
                  </a:cubicBezTo>
                  <a:cubicBezTo>
                    <a:pt x="486026" y="819437"/>
                    <a:pt x="483258" y="824181"/>
                    <a:pt x="481259" y="829125"/>
                  </a:cubicBezTo>
                  <a:cubicBezTo>
                    <a:pt x="476930" y="839380"/>
                    <a:pt x="474623" y="850380"/>
                    <a:pt x="474469" y="861511"/>
                  </a:cubicBezTo>
                  <a:cubicBezTo>
                    <a:pt x="474469" y="894122"/>
                    <a:pt x="472104" y="926485"/>
                    <a:pt x="465444" y="958504"/>
                  </a:cubicBezTo>
                  <a:cubicBezTo>
                    <a:pt x="464155" y="963744"/>
                    <a:pt x="463232" y="969067"/>
                    <a:pt x="462677" y="974437"/>
                  </a:cubicBezTo>
                  <a:cubicBezTo>
                    <a:pt x="462416" y="978423"/>
                    <a:pt x="460027" y="981794"/>
                    <a:pt x="458158" y="985260"/>
                  </a:cubicBezTo>
                  <a:cubicBezTo>
                    <a:pt x="454657" y="991659"/>
                    <a:pt x="450753" y="997846"/>
                    <a:pt x="446495" y="1003772"/>
                  </a:cubicBezTo>
                  <a:cubicBezTo>
                    <a:pt x="443597" y="1007841"/>
                    <a:pt x="441090" y="1012052"/>
                    <a:pt x="440143" y="1017091"/>
                  </a:cubicBezTo>
                  <a:cubicBezTo>
                    <a:pt x="439516" y="1019504"/>
                    <a:pt x="438180" y="1021692"/>
                    <a:pt x="436323" y="1023360"/>
                  </a:cubicBezTo>
                  <a:cubicBezTo>
                    <a:pt x="433590" y="1026222"/>
                    <a:pt x="430278" y="1028410"/>
                    <a:pt x="427357" y="1031060"/>
                  </a:cubicBezTo>
                  <a:cubicBezTo>
                    <a:pt x="424009" y="1034088"/>
                    <a:pt x="424163" y="1035945"/>
                    <a:pt x="428161" y="1037968"/>
                  </a:cubicBezTo>
                  <a:cubicBezTo>
                    <a:pt x="433519" y="1040653"/>
                    <a:pt x="438263" y="1044414"/>
                    <a:pt x="442095" y="1049016"/>
                  </a:cubicBezTo>
                  <a:cubicBezTo>
                    <a:pt x="447926" y="1055959"/>
                    <a:pt x="450375" y="1063978"/>
                    <a:pt x="450671" y="1072826"/>
                  </a:cubicBezTo>
                  <a:cubicBezTo>
                    <a:pt x="450671" y="1075192"/>
                    <a:pt x="449216" y="1076375"/>
                    <a:pt x="447311" y="1077486"/>
                  </a:cubicBezTo>
                  <a:cubicBezTo>
                    <a:pt x="437127" y="1083223"/>
                    <a:pt x="426103" y="1087304"/>
                    <a:pt x="414641" y="1089563"/>
                  </a:cubicBezTo>
                  <a:cubicBezTo>
                    <a:pt x="404516" y="1091669"/>
                    <a:pt x="394296" y="1093337"/>
                    <a:pt x="384124" y="1095229"/>
                  </a:cubicBezTo>
                  <a:cubicBezTo>
                    <a:pt x="380398" y="1095927"/>
                    <a:pt x="378446" y="1094626"/>
                    <a:pt x="376861" y="1091456"/>
                  </a:cubicBezTo>
                  <a:cubicBezTo>
                    <a:pt x="371964" y="1081839"/>
                    <a:pt x="371231" y="1070614"/>
                    <a:pt x="374839" y="1060442"/>
                  </a:cubicBezTo>
                  <a:cubicBezTo>
                    <a:pt x="376471" y="1055426"/>
                    <a:pt x="376305" y="1055308"/>
                    <a:pt x="371136" y="1055888"/>
                  </a:cubicBezTo>
                  <a:cubicBezTo>
                    <a:pt x="346912" y="1058585"/>
                    <a:pt x="322805" y="1058360"/>
                    <a:pt x="298983" y="1052789"/>
                  </a:cubicBezTo>
                  <a:cubicBezTo>
                    <a:pt x="291306" y="1050991"/>
                    <a:pt x="283760" y="1048720"/>
                    <a:pt x="276260" y="1046271"/>
                  </a:cubicBezTo>
                  <a:cubicBezTo>
                    <a:pt x="273410" y="1045526"/>
                    <a:pt x="270879" y="1043858"/>
                    <a:pt x="269057" y="1041540"/>
                  </a:cubicBezTo>
                  <a:cubicBezTo>
                    <a:pt x="264468" y="1034928"/>
                    <a:pt x="258411" y="1028836"/>
                    <a:pt x="260434" y="1019574"/>
                  </a:cubicBezTo>
                  <a:cubicBezTo>
                    <a:pt x="260883" y="1017528"/>
                    <a:pt x="259866" y="1015896"/>
                    <a:pt x="258471" y="1014488"/>
                  </a:cubicBezTo>
                  <a:cubicBezTo>
                    <a:pt x="242431" y="998260"/>
                    <a:pt x="232886" y="978518"/>
                    <a:pt x="226995" y="956742"/>
                  </a:cubicBezTo>
                  <a:cubicBezTo>
                    <a:pt x="221329" y="935876"/>
                    <a:pt x="216137" y="914916"/>
                    <a:pt x="214445" y="893282"/>
                  </a:cubicBezTo>
                  <a:cubicBezTo>
                    <a:pt x="214161" y="889734"/>
                    <a:pt x="212434" y="890053"/>
                    <a:pt x="210069" y="891177"/>
                  </a:cubicBezTo>
                  <a:cubicBezTo>
                    <a:pt x="202368" y="894950"/>
                    <a:pt x="193485" y="895506"/>
                    <a:pt x="185371" y="892714"/>
                  </a:cubicBezTo>
                  <a:cubicBezTo>
                    <a:pt x="181621" y="891532"/>
                    <a:pt x="179457" y="889367"/>
                    <a:pt x="179232" y="885251"/>
                  </a:cubicBezTo>
                  <a:cubicBezTo>
                    <a:pt x="178889" y="881643"/>
                    <a:pt x="178191" y="878071"/>
                    <a:pt x="177150" y="874605"/>
                  </a:cubicBezTo>
                  <a:cubicBezTo>
                    <a:pt x="174418" y="864445"/>
                    <a:pt x="166422" y="858483"/>
                    <a:pt x="155776" y="857702"/>
                  </a:cubicBezTo>
                  <a:cubicBezTo>
                    <a:pt x="141889" y="856673"/>
                    <a:pt x="127873" y="857182"/>
                    <a:pt x="114211" y="853468"/>
                  </a:cubicBezTo>
                  <a:cubicBezTo>
                    <a:pt x="100112" y="849624"/>
                    <a:pt x="86414" y="844916"/>
                    <a:pt x="73781" y="837452"/>
                  </a:cubicBezTo>
                  <a:cubicBezTo>
                    <a:pt x="72539" y="836589"/>
                    <a:pt x="71191" y="835891"/>
                    <a:pt x="69783" y="835347"/>
                  </a:cubicBezTo>
                  <a:close/>
                </a:path>
              </a:pathLst>
            </a:custGeom>
            <a:solidFill>
              <a:srgbClr val="000000"/>
            </a:solidFill>
            <a:ln w="1171" cap="flat">
              <a:noFill/>
              <a:prstDash val="solid"/>
              <a:miter/>
            </a:ln>
          </p:spPr>
          <p:txBody>
            <a:bodyPr rtlCol="0" anchor="ctr"/>
            <a:lstStyle/>
            <a:p>
              <a:endParaRPr lang="es-CO"/>
            </a:p>
          </p:txBody>
        </p:sp>
        <p:sp>
          <p:nvSpPr>
            <p:cNvPr id="405" name="Freeform: Shape 404">
              <a:extLst>
                <a:ext uri="{FF2B5EF4-FFF2-40B4-BE49-F238E27FC236}">
                  <a16:creationId xmlns:a16="http://schemas.microsoft.com/office/drawing/2014/main" id="{7D47303C-C0F0-C1DD-0A31-1A103C84155A}"/>
                </a:ext>
              </a:extLst>
            </p:cNvPr>
            <p:cNvSpPr/>
            <p:nvPr/>
          </p:nvSpPr>
          <p:spPr>
            <a:xfrm rot="19975584">
              <a:off x="12467400" y="6075024"/>
              <a:ext cx="779501" cy="357717"/>
            </a:xfrm>
            <a:custGeom>
              <a:avLst/>
              <a:gdLst>
                <a:gd name="connsiteX0" fmla="*/ 259618 w 779501"/>
                <a:gd name="connsiteY0" fmla="*/ 165991 h 357717"/>
                <a:gd name="connsiteX1" fmla="*/ 263273 w 779501"/>
                <a:gd name="connsiteY1" fmla="*/ 155866 h 357717"/>
                <a:gd name="connsiteX2" fmla="*/ 269447 w 779501"/>
                <a:gd name="connsiteY2" fmla="*/ 142488 h 357717"/>
                <a:gd name="connsiteX3" fmla="*/ 275480 w 779501"/>
                <a:gd name="connsiteY3" fmla="*/ 121339 h 357717"/>
                <a:gd name="connsiteX4" fmla="*/ 275267 w 779501"/>
                <a:gd name="connsiteY4" fmla="*/ 111947 h 357717"/>
                <a:gd name="connsiteX5" fmla="*/ 261960 w 779501"/>
                <a:gd name="connsiteY5" fmla="*/ 102626 h 357717"/>
                <a:gd name="connsiteX6" fmla="*/ 249847 w 779501"/>
                <a:gd name="connsiteY6" fmla="*/ 113792 h 357717"/>
                <a:gd name="connsiteX7" fmla="*/ 248097 w 779501"/>
                <a:gd name="connsiteY7" fmla="*/ 131961 h 357717"/>
                <a:gd name="connsiteX8" fmla="*/ 245222 w 779501"/>
                <a:gd name="connsiteY8" fmla="*/ 135888 h 357717"/>
                <a:gd name="connsiteX9" fmla="*/ 228816 w 779501"/>
                <a:gd name="connsiteY9" fmla="*/ 155996 h 357717"/>
                <a:gd name="connsiteX10" fmla="*/ 220040 w 779501"/>
                <a:gd name="connsiteY10" fmla="*/ 193717 h 357717"/>
                <a:gd name="connsiteX11" fmla="*/ 216326 w 779501"/>
                <a:gd name="connsiteY11" fmla="*/ 207154 h 357717"/>
                <a:gd name="connsiteX12" fmla="*/ 207147 w 779501"/>
                <a:gd name="connsiteY12" fmla="*/ 235377 h 357717"/>
                <a:gd name="connsiteX13" fmla="*/ 202617 w 779501"/>
                <a:gd name="connsiteY13" fmla="*/ 236229 h 357717"/>
                <a:gd name="connsiteX14" fmla="*/ 192882 w 779501"/>
                <a:gd name="connsiteY14" fmla="*/ 226979 h 357717"/>
                <a:gd name="connsiteX15" fmla="*/ 170006 w 779501"/>
                <a:gd name="connsiteY15" fmla="*/ 222862 h 357717"/>
                <a:gd name="connsiteX16" fmla="*/ 166374 w 779501"/>
                <a:gd name="connsiteY16" fmla="*/ 226411 h 357717"/>
                <a:gd name="connsiteX17" fmla="*/ 165795 w 779501"/>
                <a:gd name="connsiteY17" fmla="*/ 228942 h 357717"/>
                <a:gd name="connsiteX18" fmla="*/ 161371 w 779501"/>
                <a:gd name="connsiteY18" fmla="*/ 256361 h 357717"/>
                <a:gd name="connsiteX19" fmla="*/ 155539 w 779501"/>
                <a:gd name="connsiteY19" fmla="*/ 277332 h 357717"/>
                <a:gd name="connsiteX20" fmla="*/ 140162 w 779501"/>
                <a:gd name="connsiteY20" fmla="*/ 298044 h 357717"/>
                <a:gd name="connsiteX21" fmla="*/ 133964 w 779501"/>
                <a:gd name="connsiteY21" fmla="*/ 303520 h 357717"/>
                <a:gd name="connsiteX22" fmla="*/ 106984 w 779501"/>
                <a:gd name="connsiteY22" fmla="*/ 316236 h 357717"/>
                <a:gd name="connsiteX23" fmla="*/ 89418 w 779501"/>
                <a:gd name="connsiteY23" fmla="*/ 319110 h 357717"/>
                <a:gd name="connsiteX24" fmla="*/ 76088 w 779501"/>
                <a:gd name="connsiteY24" fmla="*/ 320932 h 357717"/>
                <a:gd name="connsiteX25" fmla="*/ 62260 w 779501"/>
                <a:gd name="connsiteY25" fmla="*/ 322399 h 357717"/>
                <a:gd name="connsiteX26" fmla="*/ 30217 w 779501"/>
                <a:gd name="connsiteY26" fmla="*/ 331779 h 357717"/>
                <a:gd name="connsiteX27" fmla="*/ 2586 w 779501"/>
                <a:gd name="connsiteY27" fmla="*/ 352052 h 357717"/>
                <a:gd name="connsiteX28" fmla="*/ -655 w 779501"/>
                <a:gd name="connsiteY28" fmla="*/ 354950 h 357717"/>
                <a:gd name="connsiteX29" fmla="*/ -974 w 779501"/>
                <a:gd name="connsiteY29" fmla="*/ 354111 h 357717"/>
                <a:gd name="connsiteX30" fmla="*/ -785 w 779501"/>
                <a:gd name="connsiteY30" fmla="*/ 353862 h 357717"/>
                <a:gd name="connsiteX31" fmla="*/ 28786 w 779501"/>
                <a:gd name="connsiteY31" fmla="*/ 331116 h 357717"/>
                <a:gd name="connsiteX32" fmla="*/ 71368 w 779501"/>
                <a:gd name="connsiteY32" fmla="*/ 320163 h 357717"/>
                <a:gd name="connsiteX33" fmla="*/ 116458 w 779501"/>
                <a:gd name="connsiteY33" fmla="*/ 312084 h 357717"/>
                <a:gd name="connsiteX34" fmla="*/ 133420 w 779501"/>
                <a:gd name="connsiteY34" fmla="*/ 302338 h 357717"/>
                <a:gd name="connsiteX35" fmla="*/ 141097 w 779501"/>
                <a:gd name="connsiteY35" fmla="*/ 295832 h 357717"/>
                <a:gd name="connsiteX36" fmla="*/ 153209 w 779501"/>
                <a:gd name="connsiteY36" fmla="*/ 279994 h 357717"/>
                <a:gd name="connsiteX37" fmla="*/ 157373 w 779501"/>
                <a:gd name="connsiteY37" fmla="*/ 268011 h 357717"/>
                <a:gd name="connsiteX38" fmla="*/ 165747 w 779501"/>
                <a:gd name="connsiteY38" fmla="*/ 223359 h 357717"/>
                <a:gd name="connsiteX39" fmla="*/ 197779 w 779501"/>
                <a:gd name="connsiteY39" fmla="*/ 121303 h 357717"/>
                <a:gd name="connsiteX40" fmla="*/ 231502 w 779501"/>
                <a:gd name="connsiteY40" fmla="*/ 69176 h 357717"/>
                <a:gd name="connsiteX41" fmla="*/ 249445 w 779501"/>
                <a:gd name="connsiteY41" fmla="*/ 50002 h 357717"/>
                <a:gd name="connsiteX42" fmla="*/ 268584 w 779501"/>
                <a:gd name="connsiteY42" fmla="*/ 32780 h 357717"/>
                <a:gd name="connsiteX43" fmla="*/ 283783 w 779501"/>
                <a:gd name="connsiteY43" fmla="*/ 21672 h 357717"/>
                <a:gd name="connsiteX44" fmla="*/ 311746 w 779501"/>
                <a:gd name="connsiteY44" fmla="*/ 8531 h 357717"/>
                <a:gd name="connsiteX45" fmla="*/ 344735 w 779501"/>
                <a:gd name="connsiteY45" fmla="*/ -186 h 357717"/>
                <a:gd name="connsiteX46" fmla="*/ 364713 w 779501"/>
                <a:gd name="connsiteY46" fmla="*/ -2327 h 357717"/>
                <a:gd name="connsiteX47" fmla="*/ 433448 w 779501"/>
                <a:gd name="connsiteY47" fmla="*/ -2682 h 357717"/>
                <a:gd name="connsiteX48" fmla="*/ 479414 w 779501"/>
                <a:gd name="connsiteY48" fmla="*/ -2576 h 357717"/>
                <a:gd name="connsiteX49" fmla="*/ 486416 w 779501"/>
                <a:gd name="connsiteY49" fmla="*/ -2268 h 357717"/>
                <a:gd name="connsiteX50" fmla="*/ 535386 w 779501"/>
                <a:gd name="connsiteY50" fmla="*/ -1286 h 357717"/>
                <a:gd name="connsiteX51" fmla="*/ 556807 w 779501"/>
                <a:gd name="connsiteY51" fmla="*/ -2268 h 357717"/>
                <a:gd name="connsiteX52" fmla="*/ 578465 w 779501"/>
                <a:gd name="connsiteY52" fmla="*/ 535 h 357717"/>
                <a:gd name="connsiteX53" fmla="*/ 652120 w 779501"/>
                <a:gd name="connsiteY53" fmla="*/ 24192 h 357717"/>
                <a:gd name="connsiteX54" fmla="*/ 669650 w 779501"/>
                <a:gd name="connsiteY54" fmla="*/ 34033 h 357717"/>
                <a:gd name="connsiteX55" fmla="*/ 716597 w 779501"/>
                <a:gd name="connsiteY55" fmla="*/ 65367 h 357717"/>
                <a:gd name="connsiteX56" fmla="*/ 739178 w 779501"/>
                <a:gd name="connsiteY56" fmla="*/ 85901 h 357717"/>
                <a:gd name="connsiteX57" fmla="*/ 769671 w 779501"/>
                <a:gd name="connsiteY57" fmla="*/ 121469 h 357717"/>
                <a:gd name="connsiteX58" fmla="*/ 778472 w 779501"/>
                <a:gd name="connsiteY58" fmla="*/ 133936 h 357717"/>
                <a:gd name="connsiteX59" fmla="*/ 760729 w 779501"/>
                <a:gd name="connsiteY59" fmla="*/ 137142 h 357717"/>
                <a:gd name="connsiteX60" fmla="*/ 745175 w 779501"/>
                <a:gd name="connsiteY60" fmla="*/ 150153 h 357717"/>
                <a:gd name="connsiteX61" fmla="*/ 735061 w 779501"/>
                <a:gd name="connsiteY61" fmla="*/ 153702 h 357717"/>
                <a:gd name="connsiteX62" fmla="*/ 696382 w 779501"/>
                <a:gd name="connsiteY62" fmla="*/ 146451 h 357717"/>
                <a:gd name="connsiteX63" fmla="*/ 684459 w 779501"/>
                <a:gd name="connsiteY63" fmla="*/ 140631 h 357717"/>
                <a:gd name="connsiteX64" fmla="*/ 663831 w 779501"/>
                <a:gd name="connsiteY64" fmla="*/ 121079 h 357717"/>
                <a:gd name="connsiteX65" fmla="*/ 659809 w 779501"/>
                <a:gd name="connsiteY65" fmla="*/ 114467 h 357717"/>
                <a:gd name="connsiteX66" fmla="*/ 651151 w 779501"/>
                <a:gd name="connsiteY66" fmla="*/ 103549 h 357717"/>
                <a:gd name="connsiteX67" fmla="*/ 640091 w 779501"/>
                <a:gd name="connsiteY67" fmla="*/ 97327 h 357717"/>
                <a:gd name="connsiteX68" fmla="*/ 639772 w 779501"/>
                <a:gd name="connsiteY68" fmla="*/ 92868 h 357717"/>
                <a:gd name="connsiteX69" fmla="*/ 638813 w 779501"/>
                <a:gd name="connsiteY69" fmla="*/ 85653 h 357717"/>
                <a:gd name="connsiteX70" fmla="*/ 622585 w 779501"/>
                <a:gd name="connsiteY70" fmla="*/ 79088 h 357717"/>
                <a:gd name="connsiteX71" fmla="*/ 564164 w 779501"/>
                <a:gd name="connsiteY71" fmla="*/ 59417 h 357717"/>
                <a:gd name="connsiteX72" fmla="*/ 540507 w 779501"/>
                <a:gd name="connsiteY72" fmla="*/ 54899 h 357717"/>
                <a:gd name="connsiteX73" fmla="*/ 532689 w 779501"/>
                <a:gd name="connsiteY73" fmla="*/ 57619 h 357717"/>
                <a:gd name="connsiteX74" fmla="*/ 534711 w 779501"/>
                <a:gd name="connsiteY74" fmla="*/ 63675 h 357717"/>
                <a:gd name="connsiteX75" fmla="*/ 553223 w 779501"/>
                <a:gd name="connsiteY75" fmla="*/ 67070 h 357717"/>
                <a:gd name="connsiteX76" fmla="*/ 556227 w 779501"/>
                <a:gd name="connsiteY76" fmla="*/ 69542 h 357717"/>
                <a:gd name="connsiteX77" fmla="*/ 550727 w 779501"/>
                <a:gd name="connsiteY77" fmla="*/ 69944 h 357717"/>
                <a:gd name="connsiteX78" fmla="*/ 508488 w 779501"/>
                <a:gd name="connsiteY78" fmla="*/ 67118 h 357717"/>
                <a:gd name="connsiteX79" fmla="*/ 489314 w 779501"/>
                <a:gd name="connsiteY79" fmla="*/ 67046 h 357717"/>
                <a:gd name="connsiteX80" fmla="*/ 438262 w 779501"/>
                <a:gd name="connsiteY80" fmla="*/ 68005 h 357717"/>
                <a:gd name="connsiteX81" fmla="*/ 395893 w 779501"/>
                <a:gd name="connsiteY81" fmla="*/ 67815 h 357717"/>
                <a:gd name="connsiteX82" fmla="*/ 346675 w 779501"/>
                <a:gd name="connsiteY82" fmla="*/ 77077 h 357717"/>
                <a:gd name="connsiteX83" fmla="*/ 291081 w 779501"/>
                <a:gd name="connsiteY83" fmla="*/ 119032 h 357717"/>
                <a:gd name="connsiteX84" fmla="*/ 266585 w 779501"/>
                <a:gd name="connsiteY84" fmla="*/ 154719 h 357717"/>
                <a:gd name="connsiteX85" fmla="*/ 263214 w 779501"/>
                <a:gd name="connsiteY85" fmla="*/ 161816 h 357717"/>
                <a:gd name="connsiteX86" fmla="*/ 259618 w 779501"/>
                <a:gd name="connsiteY86" fmla="*/ 165991 h 357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779501" h="357717">
                  <a:moveTo>
                    <a:pt x="259618" y="165991"/>
                  </a:moveTo>
                  <a:cubicBezTo>
                    <a:pt x="259464" y="162135"/>
                    <a:pt x="261617" y="158953"/>
                    <a:pt x="263273" y="155866"/>
                  </a:cubicBezTo>
                  <a:cubicBezTo>
                    <a:pt x="265638" y="151525"/>
                    <a:pt x="267448" y="146936"/>
                    <a:pt x="269447" y="142488"/>
                  </a:cubicBezTo>
                  <a:cubicBezTo>
                    <a:pt x="272440" y="135852"/>
                    <a:pt x="276071" y="129264"/>
                    <a:pt x="275480" y="121339"/>
                  </a:cubicBezTo>
                  <a:cubicBezTo>
                    <a:pt x="275255" y="118287"/>
                    <a:pt x="276189" y="115129"/>
                    <a:pt x="275267" y="111947"/>
                  </a:cubicBezTo>
                  <a:cubicBezTo>
                    <a:pt x="273386" y="106234"/>
                    <a:pt x="267969" y="102449"/>
                    <a:pt x="261960" y="102626"/>
                  </a:cubicBezTo>
                  <a:cubicBezTo>
                    <a:pt x="255762" y="102934"/>
                    <a:pt x="250664" y="107630"/>
                    <a:pt x="249847" y="113792"/>
                  </a:cubicBezTo>
                  <a:cubicBezTo>
                    <a:pt x="248925" y="119813"/>
                    <a:pt x="248345" y="125881"/>
                    <a:pt x="248097" y="131961"/>
                  </a:cubicBezTo>
                  <a:cubicBezTo>
                    <a:pt x="248121" y="133759"/>
                    <a:pt x="246950" y="135367"/>
                    <a:pt x="245222" y="135888"/>
                  </a:cubicBezTo>
                  <a:cubicBezTo>
                    <a:pt x="236257" y="139720"/>
                    <a:pt x="231028" y="146533"/>
                    <a:pt x="228816" y="155996"/>
                  </a:cubicBezTo>
                  <a:cubicBezTo>
                    <a:pt x="225930" y="168582"/>
                    <a:pt x="223032" y="181167"/>
                    <a:pt x="220040" y="193717"/>
                  </a:cubicBezTo>
                  <a:cubicBezTo>
                    <a:pt x="218963" y="198235"/>
                    <a:pt x="217674" y="202730"/>
                    <a:pt x="216326" y="207154"/>
                  </a:cubicBezTo>
                  <a:cubicBezTo>
                    <a:pt x="213345" y="216617"/>
                    <a:pt x="210258" y="225997"/>
                    <a:pt x="207147" y="235377"/>
                  </a:cubicBezTo>
                  <a:cubicBezTo>
                    <a:pt x="205964" y="238925"/>
                    <a:pt x="205077" y="239221"/>
                    <a:pt x="202617" y="236229"/>
                  </a:cubicBezTo>
                  <a:cubicBezTo>
                    <a:pt x="199896" y="232633"/>
                    <a:pt x="196608" y="229510"/>
                    <a:pt x="192882" y="226979"/>
                  </a:cubicBezTo>
                  <a:cubicBezTo>
                    <a:pt x="186092" y="222661"/>
                    <a:pt x="177871" y="221195"/>
                    <a:pt x="170006" y="222862"/>
                  </a:cubicBezTo>
                  <a:cubicBezTo>
                    <a:pt x="168113" y="223217"/>
                    <a:pt x="166374" y="223962"/>
                    <a:pt x="166374" y="226411"/>
                  </a:cubicBezTo>
                  <a:cubicBezTo>
                    <a:pt x="166374" y="227263"/>
                    <a:pt x="165795" y="228102"/>
                    <a:pt x="165795" y="228942"/>
                  </a:cubicBezTo>
                  <a:cubicBezTo>
                    <a:pt x="165795" y="238310"/>
                    <a:pt x="163784" y="247347"/>
                    <a:pt x="161371" y="256361"/>
                  </a:cubicBezTo>
                  <a:cubicBezTo>
                    <a:pt x="159490" y="263363"/>
                    <a:pt x="158011" y="270472"/>
                    <a:pt x="155539" y="277332"/>
                  </a:cubicBezTo>
                  <a:cubicBezTo>
                    <a:pt x="152582" y="285612"/>
                    <a:pt x="147224" y="292816"/>
                    <a:pt x="140162" y="298044"/>
                  </a:cubicBezTo>
                  <a:cubicBezTo>
                    <a:pt x="137951" y="299712"/>
                    <a:pt x="136011" y="301699"/>
                    <a:pt x="133964" y="303520"/>
                  </a:cubicBezTo>
                  <a:cubicBezTo>
                    <a:pt x="126181" y="310464"/>
                    <a:pt x="116718" y="313634"/>
                    <a:pt x="106984" y="316236"/>
                  </a:cubicBezTo>
                  <a:cubicBezTo>
                    <a:pt x="101247" y="317809"/>
                    <a:pt x="95356" y="318767"/>
                    <a:pt x="89418" y="319110"/>
                  </a:cubicBezTo>
                  <a:cubicBezTo>
                    <a:pt x="84924" y="319311"/>
                    <a:pt x="80464" y="319915"/>
                    <a:pt x="76088" y="320932"/>
                  </a:cubicBezTo>
                  <a:cubicBezTo>
                    <a:pt x="71510" y="322032"/>
                    <a:pt x="66862" y="321701"/>
                    <a:pt x="62260" y="322399"/>
                  </a:cubicBezTo>
                  <a:cubicBezTo>
                    <a:pt x="51118" y="324102"/>
                    <a:pt x="40307" y="326846"/>
                    <a:pt x="30217" y="331779"/>
                  </a:cubicBezTo>
                  <a:cubicBezTo>
                    <a:pt x="19844" y="336853"/>
                    <a:pt x="10227" y="343146"/>
                    <a:pt x="2586" y="352052"/>
                  </a:cubicBezTo>
                  <a:cubicBezTo>
                    <a:pt x="1580" y="353094"/>
                    <a:pt x="492" y="354063"/>
                    <a:pt x="-655" y="354950"/>
                  </a:cubicBezTo>
                  <a:cubicBezTo>
                    <a:pt x="-974" y="354809"/>
                    <a:pt x="-1116" y="354430"/>
                    <a:pt x="-974" y="354111"/>
                  </a:cubicBezTo>
                  <a:cubicBezTo>
                    <a:pt x="-939" y="354016"/>
                    <a:pt x="-868" y="353921"/>
                    <a:pt x="-785" y="353862"/>
                  </a:cubicBezTo>
                  <a:cubicBezTo>
                    <a:pt x="7187" y="343844"/>
                    <a:pt x="17442" y="336841"/>
                    <a:pt x="28786" y="331116"/>
                  </a:cubicBezTo>
                  <a:cubicBezTo>
                    <a:pt x="42188" y="324327"/>
                    <a:pt x="56512" y="321653"/>
                    <a:pt x="71368" y="320163"/>
                  </a:cubicBezTo>
                  <a:cubicBezTo>
                    <a:pt x="86580" y="318696"/>
                    <a:pt x="101909" y="317549"/>
                    <a:pt x="116458" y="312084"/>
                  </a:cubicBezTo>
                  <a:cubicBezTo>
                    <a:pt x="122668" y="309932"/>
                    <a:pt x="128429" y="306620"/>
                    <a:pt x="133420" y="302338"/>
                  </a:cubicBezTo>
                  <a:cubicBezTo>
                    <a:pt x="135916" y="300090"/>
                    <a:pt x="138495" y="297937"/>
                    <a:pt x="141097" y="295832"/>
                  </a:cubicBezTo>
                  <a:cubicBezTo>
                    <a:pt x="146360" y="291621"/>
                    <a:pt x="150524" y="286180"/>
                    <a:pt x="153209" y="279994"/>
                  </a:cubicBezTo>
                  <a:cubicBezTo>
                    <a:pt x="154877" y="276102"/>
                    <a:pt x="156273" y="272104"/>
                    <a:pt x="157373" y="268011"/>
                  </a:cubicBezTo>
                  <a:cubicBezTo>
                    <a:pt x="161430" y="253392"/>
                    <a:pt x="164233" y="238452"/>
                    <a:pt x="165747" y="223359"/>
                  </a:cubicBezTo>
                  <a:cubicBezTo>
                    <a:pt x="169296" y="187164"/>
                    <a:pt x="181018" y="153441"/>
                    <a:pt x="197779" y="121303"/>
                  </a:cubicBezTo>
                  <a:cubicBezTo>
                    <a:pt x="207395" y="102851"/>
                    <a:pt x="219070" y="85818"/>
                    <a:pt x="231502" y="69176"/>
                  </a:cubicBezTo>
                  <a:cubicBezTo>
                    <a:pt x="236777" y="62161"/>
                    <a:pt x="243685" y="56614"/>
                    <a:pt x="249445" y="50002"/>
                  </a:cubicBezTo>
                  <a:cubicBezTo>
                    <a:pt x="255040" y="43437"/>
                    <a:pt x="261475" y="37653"/>
                    <a:pt x="268584" y="32780"/>
                  </a:cubicBezTo>
                  <a:cubicBezTo>
                    <a:pt x="273800" y="29231"/>
                    <a:pt x="278650" y="25280"/>
                    <a:pt x="283783" y="21672"/>
                  </a:cubicBezTo>
                  <a:cubicBezTo>
                    <a:pt x="292229" y="15628"/>
                    <a:pt x="301703" y="11181"/>
                    <a:pt x="311746" y="8531"/>
                  </a:cubicBezTo>
                  <a:cubicBezTo>
                    <a:pt x="322758" y="5704"/>
                    <a:pt x="333735" y="2700"/>
                    <a:pt x="344735" y="-186"/>
                  </a:cubicBezTo>
                  <a:cubicBezTo>
                    <a:pt x="351276" y="-1736"/>
                    <a:pt x="357995" y="-2457"/>
                    <a:pt x="364713" y="-2327"/>
                  </a:cubicBezTo>
                  <a:cubicBezTo>
                    <a:pt x="387625" y="-2398"/>
                    <a:pt x="410537" y="-2221"/>
                    <a:pt x="433448" y="-2682"/>
                  </a:cubicBezTo>
                  <a:cubicBezTo>
                    <a:pt x="448825" y="-2990"/>
                    <a:pt x="464096" y="-2351"/>
                    <a:pt x="479414" y="-2576"/>
                  </a:cubicBezTo>
                  <a:cubicBezTo>
                    <a:pt x="481756" y="-2611"/>
                    <a:pt x="484086" y="-2517"/>
                    <a:pt x="486416" y="-2268"/>
                  </a:cubicBezTo>
                  <a:cubicBezTo>
                    <a:pt x="502692" y="-659"/>
                    <a:pt x="519062" y="-340"/>
                    <a:pt x="535386" y="-1286"/>
                  </a:cubicBezTo>
                  <a:cubicBezTo>
                    <a:pt x="542483" y="-1641"/>
                    <a:pt x="549663" y="-2055"/>
                    <a:pt x="556807" y="-2268"/>
                  </a:cubicBezTo>
                  <a:cubicBezTo>
                    <a:pt x="564164" y="-2493"/>
                    <a:pt x="571320" y="-920"/>
                    <a:pt x="578465" y="535"/>
                  </a:cubicBezTo>
                  <a:cubicBezTo>
                    <a:pt x="603884" y="5716"/>
                    <a:pt x="628014" y="14942"/>
                    <a:pt x="652120" y="24192"/>
                  </a:cubicBezTo>
                  <a:cubicBezTo>
                    <a:pt x="658378" y="26558"/>
                    <a:pt x="663854" y="30674"/>
                    <a:pt x="669650" y="34033"/>
                  </a:cubicBezTo>
                  <a:cubicBezTo>
                    <a:pt x="685950" y="43496"/>
                    <a:pt x="701338" y="54319"/>
                    <a:pt x="716597" y="65367"/>
                  </a:cubicBezTo>
                  <a:cubicBezTo>
                    <a:pt x="724830" y="71387"/>
                    <a:pt x="732400" y="78272"/>
                    <a:pt x="739178" y="85901"/>
                  </a:cubicBezTo>
                  <a:cubicBezTo>
                    <a:pt x="749646" y="97505"/>
                    <a:pt x="759120" y="109936"/>
                    <a:pt x="769671" y="121469"/>
                  </a:cubicBezTo>
                  <a:cubicBezTo>
                    <a:pt x="773054" y="125290"/>
                    <a:pt x="776000" y="129477"/>
                    <a:pt x="778472" y="133936"/>
                  </a:cubicBezTo>
                  <a:cubicBezTo>
                    <a:pt x="772392" y="133593"/>
                    <a:pt x="766312" y="134693"/>
                    <a:pt x="760729" y="137142"/>
                  </a:cubicBezTo>
                  <a:cubicBezTo>
                    <a:pt x="754377" y="139862"/>
                    <a:pt x="748972" y="144381"/>
                    <a:pt x="745175" y="150153"/>
                  </a:cubicBezTo>
                  <a:cubicBezTo>
                    <a:pt x="742632" y="154092"/>
                    <a:pt x="739473" y="154884"/>
                    <a:pt x="735061" y="153702"/>
                  </a:cubicBezTo>
                  <a:cubicBezTo>
                    <a:pt x="722358" y="150366"/>
                    <a:pt x="709429" y="147941"/>
                    <a:pt x="696382" y="146451"/>
                  </a:cubicBezTo>
                  <a:cubicBezTo>
                    <a:pt x="691840" y="145978"/>
                    <a:pt x="687618" y="143919"/>
                    <a:pt x="684459" y="140631"/>
                  </a:cubicBezTo>
                  <a:cubicBezTo>
                    <a:pt x="677859" y="133842"/>
                    <a:pt x="671448" y="126839"/>
                    <a:pt x="663831" y="121079"/>
                  </a:cubicBezTo>
                  <a:cubicBezTo>
                    <a:pt x="661808" y="119364"/>
                    <a:pt x="660400" y="117045"/>
                    <a:pt x="659809" y="114467"/>
                  </a:cubicBezTo>
                  <a:cubicBezTo>
                    <a:pt x="658366" y="109735"/>
                    <a:pt x="655941" y="105796"/>
                    <a:pt x="651151" y="103549"/>
                  </a:cubicBezTo>
                  <a:cubicBezTo>
                    <a:pt x="647342" y="101751"/>
                    <a:pt x="643793" y="99385"/>
                    <a:pt x="640091" y="97327"/>
                  </a:cubicBezTo>
                  <a:cubicBezTo>
                    <a:pt x="637832" y="96062"/>
                    <a:pt x="637098" y="94760"/>
                    <a:pt x="639772" y="92868"/>
                  </a:cubicBezTo>
                  <a:cubicBezTo>
                    <a:pt x="643474" y="90242"/>
                    <a:pt x="643143" y="87474"/>
                    <a:pt x="638813" y="85653"/>
                  </a:cubicBezTo>
                  <a:cubicBezTo>
                    <a:pt x="633443" y="83382"/>
                    <a:pt x="627943" y="81406"/>
                    <a:pt x="622585" y="79088"/>
                  </a:cubicBezTo>
                  <a:cubicBezTo>
                    <a:pt x="603659" y="71009"/>
                    <a:pt x="584119" y="64432"/>
                    <a:pt x="564164" y="59417"/>
                  </a:cubicBezTo>
                  <a:cubicBezTo>
                    <a:pt x="556381" y="57406"/>
                    <a:pt x="548468" y="56129"/>
                    <a:pt x="540507" y="54899"/>
                  </a:cubicBezTo>
                  <a:cubicBezTo>
                    <a:pt x="537598" y="54212"/>
                    <a:pt x="534546" y="55277"/>
                    <a:pt x="532689" y="57619"/>
                  </a:cubicBezTo>
                  <a:cubicBezTo>
                    <a:pt x="530004" y="60884"/>
                    <a:pt x="530595" y="62871"/>
                    <a:pt x="534711" y="63675"/>
                  </a:cubicBezTo>
                  <a:cubicBezTo>
                    <a:pt x="540874" y="64858"/>
                    <a:pt x="547131" y="65532"/>
                    <a:pt x="553223" y="67070"/>
                  </a:cubicBezTo>
                  <a:cubicBezTo>
                    <a:pt x="554406" y="67378"/>
                    <a:pt x="556701" y="66952"/>
                    <a:pt x="556227" y="69542"/>
                  </a:cubicBezTo>
                  <a:cubicBezTo>
                    <a:pt x="554465" y="70725"/>
                    <a:pt x="552572" y="70335"/>
                    <a:pt x="550727" y="69944"/>
                  </a:cubicBezTo>
                  <a:cubicBezTo>
                    <a:pt x="536829" y="67141"/>
                    <a:pt x="522635" y="66183"/>
                    <a:pt x="508488" y="67118"/>
                  </a:cubicBezTo>
                  <a:cubicBezTo>
                    <a:pt x="502053" y="67472"/>
                    <a:pt x="495689" y="66763"/>
                    <a:pt x="489314" y="67046"/>
                  </a:cubicBezTo>
                  <a:cubicBezTo>
                    <a:pt x="472305" y="67827"/>
                    <a:pt x="455224" y="66396"/>
                    <a:pt x="438262" y="68005"/>
                  </a:cubicBezTo>
                  <a:cubicBezTo>
                    <a:pt x="424068" y="69353"/>
                    <a:pt x="410028" y="67023"/>
                    <a:pt x="395893" y="67815"/>
                  </a:cubicBezTo>
                  <a:cubicBezTo>
                    <a:pt x="379073" y="68773"/>
                    <a:pt x="362501" y="70855"/>
                    <a:pt x="346675" y="77077"/>
                  </a:cubicBezTo>
                  <a:cubicBezTo>
                    <a:pt x="324201" y="85901"/>
                    <a:pt x="306245" y="100485"/>
                    <a:pt x="291081" y="119032"/>
                  </a:cubicBezTo>
                  <a:cubicBezTo>
                    <a:pt x="281902" y="130269"/>
                    <a:pt x="274190" y="142441"/>
                    <a:pt x="266585" y="154719"/>
                  </a:cubicBezTo>
                  <a:cubicBezTo>
                    <a:pt x="265189" y="156966"/>
                    <a:pt x="264491" y="159533"/>
                    <a:pt x="263214" y="161816"/>
                  </a:cubicBezTo>
                  <a:cubicBezTo>
                    <a:pt x="262090" y="163413"/>
                    <a:pt x="261794" y="165506"/>
                    <a:pt x="259618" y="165991"/>
                  </a:cubicBezTo>
                  <a:close/>
                </a:path>
              </a:pathLst>
            </a:custGeom>
            <a:solidFill>
              <a:srgbClr val="020202"/>
            </a:solidFill>
            <a:ln w="1171" cap="flat">
              <a:noFill/>
              <a:prstDash val="solid"/>
              <a:miter/>
            </a:ln>
          </p:spPr>
          <p:txBody>
            <a:bodyPr rtlCol="0" anchor="ctr"/>
            <a:lstStyle/>
            <a:p>
              <a:endParaRPr lang="es-CO"/>
            </a:p>
          </p:txBody>
        </p:sp>
        <p:sp>
          <p:nvSpPr>
            <p:cNvPr id="406" name="Freeform: Shape 405">
              <a:extLst>
                <a:ext uri="{FF2B5EF4-FFF2-40B4-BE49-F238E27FC236}">
                  <a16:creationId xmlns:a16="http://schemas.microsoft.com/office/drawing/2014/main" id="{9B1331A5-BDB4-E80C-E543-E542B9B51B09}"/>
                </a:ext>
              </a:extLst>
            </p:cNvPr>
            <p:cNvSpPr/>
            <p:nvPr/>
          </p:nvSpPr>
          <p:spPr>
            <a:xfrm rot="19975584">
              <a:off x="12889338" y="6137944"/>
              <a:ext cx="546466" cy="369624"/>
            </a:xfrm>
            <a:custGeom>
              <a:avLst/>
              <a:gdLst>
                <a:gd name="connsiteX0" fmla="*/ 510474 w 546466"/>
                <a:gd name="connsiteY0" fmla="*/ 285905 h 369624"/>
                <a:gd name="connsiteX1" fmla="*/ 524538 w 546466"/>
                <a:gd name="connsiteY1" fmla="*/ 258700 h 369624"/>
                <a:gd name="connsiteX2" fmla="*/ 532913 w 546466"/>
                <a:gd name="connsiteY2" fmla="*/ 234866 h 369624"/>
                <a:gd name="connsiteX3" fmla="*/ 532038 w 546466"/>
                <a:gd name="connsiteY3" fmla="*/ 231388 h 369624"/>
                <a:gd name="connsiteX4" fmla="*/ 531115 w 546466"/>
                <a:gd name="connsiteY4" fmla="*/ 226278 h 369624"/>
                <a:gd name="connsiteX5" fmla="*/ 537313 w 546466"/>
                <a:gd name="connsiteY5" fmla="*/ 207684 h 369624"/>
                <a:gd name="connsiteX6" fmla="*/ 539182 w 546466"/>
                <a:gd name="connsiteY6" fmla="*/ 203284 h 369624"/>
                <a:gd name="connsiteX7" fmla="*/ 537632 w 546466"/>
                <a:gd name="connsiteY7" fmla="*/ 196021 h 369624"/>
                <a:gd name="connsiteX8" fmla="*/ 512166 w 546466"/>
                <a:gd name="connsiteY8" fmla="*/ 190852 h 369624"/>
                <a:gd name="connsiteX9" fmla="*/ 484274 w 546466"/>
                <a:gd name="connsiteY9" fmla="*/ 211327 h 369624"/>
                <a:gd name="connsiteX10" fmla="*/ 458642 w 546466"/>
                <a:gd name="connsiteY10" fmla="*/ 248717 h 369624"/>
                <a:gd name="connsiteX11" fmla="*/ 443454 w 546466"/>
                <a:gd name="connsiteY11" fmla="*/ 275047 h 369624"/>
                <a:gd name="connsiteX12" fmla="*/ 435884 w 546466"/>
                <a:gd name="connsiteY12" fmla="*/ 291287 h 369624"/>
                <a:gd name="connsiteX13" fmla="*/ 428125 w 546466"/>
                <a:gd name="connsiteY13" fmla="*/ 316233 h 369624"/>
                <a:gd name="connsiteX14" fmla="*/ 419940 w 546466"/>
                <a:gd name="connsiteY14" fmla="*/ 320965 h 369624"/>
                <a:gd name="connsiteX15" fmla="*/ 410146 w 546466"/>
                <a:gd name="connsiteY15" fmla="*/ 319155 h 369624"/>
                <a:gd name="connsiteX16" fmla="*/ 405923 w 546466"/>
                <a:gd name="connsiteY16" fmla="*/ 321887 h 369624"/>
                <a:gd name="connsiteX17" fmla="*/ 409034 w 546466"/>
                <a:gd name="connsiteY17" fmla="*/ 327943 h 369624"/>
                <a:gd name="connsiteX18" fmla="*/ 411648 w 546466"/>
                <a:gd name="connsiteY18" fmla="*/ 328038 h 369624"/>
                <a:gd name="connsiteX19" fmla="*/ 408336 w 546466"/>
                <a:gd name="connsiteY19" fmla="*/ 330404 h 369624"/>
                <a:gd name="connsiteX20" fmla="*/ 335532 w 546466"/>
                <a:gd name="connsiteY20" fmla="*/ 351281 h 369624"/>
                <a:gd name="connsiteX21" fmla="*/ 287780 w 546466"/>
                <a:gd name="connsiteY21" fmla="*/ 360093 h 369624"/>
                <a:gd name="connsiteX22" fmla="*/ 246677 w 546466"/>
                <a:gd name="connsiteY22" fmla="*/ 366386 h 369624"/>
                <a:gd name="connsiteX23" fmla="*/ 234848 w 546466"/>
                <a:gd name="connsiteY23" fmla="*/ 366847 h 369624"/>
                <a:gd name="connsiteX24" fmla="*/ 186718 w 546466"/>
                <a:gd name="connsiteY24" fmla="*/ 365972 h 369624"/>
                <a:gd name="connsiteX25" fmla="*/ 124028 w 546466"/>
                <a:gd name="connsiteY25" fmla="*/ 352405 h 369624"/>
                <a:gd name="connsiteX26" fmla="*/ 88010 w 546466"/>
                <a:gd name="connsiteY26" fmla="*/ 338743 h 369624"/>
                <a:gd name="connsiteX27" fmla="*/ 60911 w 546466"/>
                <a:gd name="connsiteY27" fmla="*/ 317948 h 369624"/>
                <a:gd name="connsiteX28" fmla="*/ 12143 w 546466"/>
                <a:gd name="connsiteY28" fmla="*/ 238438 h 369624"/>
                <a:gd name="connsiteX29" fmla="*/ 1130 w 546466"/>
                <a:gd name="connsiteY29" fmla="*/ 191195 h 369624"/>
                <a:gd name="connsiteX30" fmla="*/ -526 w 546466"/>
                <a:gd name="connsiteY30" fmla="*/ 123442 h 369624"/>
                <a:gd name="connsiteX31" fmla="*/ 1071 w 546466"/>
                <a:gd name="connsiteY31" fmla="*/ 77110 h 369624"/>
                <a:gd name="connsiteX32" fmla="*/ 4620 w 546466"/>
                <a:gd name="connsiteY32" fmla="*/ 56895 h 369624"/>
                <a:gd name="connsiteX33" fmla="*/ 7518 w 546466"/>
                <a:gd name="connsiteY33" fmla="*/ 53536 h 369624"/>
                <a:gd name="connsiteX34" fmla="*/ 7778 w 546466"/>
                <a:gd name="connsiteY34" fmla="*/ 58527 h 369624"/>
                <a:gd name="connsiteX35" fmla="*/ 4525 w 546466"/>
                <a:gd name="connsiteY35" fmla="*/ 92345 h 369624"/>
                <a:gd name="connsiteX36" fmla="*/ 2798 w 546466"/>
                <a:gd name="connsiteY36" fmla="*/ 143042 h 369624"/>
                <a:gd name="connsiteX37" fmla="*/ 3532 w 546466"/>
                <a:gd name="connsiteY37" fmla="*/ 160074 h 369624"/>
                <a:gd name="connsiteX38" fmla="*/ 11007 w 546466"/>
                <a:gd name="connsiteY38" fmla="*/ 221961 h 369624"/>
                <a:gd name="connsiteX39" fmla="*/ 12403 w 546466"/>
                <a:gd name="connsiteY39" fmla="*/ 226562 h 369624"/>
                <a:gd name="connsiteX40" fmla="*/ 21487 w 546466"/>
                <a:gd name="connsiteY40" fmla="*/ 246327 h 369624"/>
                <a:gd name="connsiteX41" fmla="*/ 25603 w 546466"/>
                <a:gd name="connsiteY41" fmla="*/ 250704 h 369624"/>
                <a:gd name="connsiteX42" fmla="*/ 39797 w 546466"/>
                <a:gd name="connsiteY42" fmla="*/ 272078 h 369624"/>
                <a:gd name="connsiteX43" fmla="*/ 43074 w 546466"/>
                <a:gd name="connsiteY43" fmla="*/ 285196 h 369624"/>
                <a:gd name="connsiteX44" fmla="*/ 59953 w 546466"/>
                <a:gd name="connsiteY44" fmla="*/ 304346 h 369624"/>
                <a:gd name="connsiteX45" fmla="*/ 65075 w 546466"/>
                <a:gd name="connsiteY45" fmla="*/ 308462 h 369624"/>
                <a:gd name="connsiteX46" fmla="*/ 76477 w 546466"/>
                <a:gd name="connsiteY46" fmla="*/ 324371 h 369624"/>
                <a:gd name="connsiteX47" fmla="*/ 84071 w 546466"/>
                <a:gd name="connsiteY47" fmla="*/ 332758 h 369624"/>
                <a:gd name="connsiteX48" fmla="*/ 154924 w 546466"/>
                <a:gd name="connsiteY48" fmla="*/ 357976 h 369624"/>
                <a:gd name="connsiteX49" fmla="*/ 181774 w 546466"/>
                <a:gd name="connsiteY49" fmla="*/ 361761 h 369624"/>
                <a:gd name="connsiteX50" fmla="*/ 215875 w 546466"/>
                <a:gd name="connsiteY50" fmla="*/ 362778 h 369624"/>
                <a:gd name="connsiteX51" fmla="*/ 288881 w 546466"/>
                <a:gd name="connsiteY51" fmla="*/ 356367 h 369624"/>
                <a:gd name="connsiteX52" fmla="*/ 344628 w 546466"/>
                <a:gd name="connsiteY52" fmla="*/ 345201 h 369624"/>
                <a:gd name="connsiteX53" fmla="*/ 351607 w 546466"/>
                <a:gd name="connsiteY53" fmla="*/ 337903 h 369624"/>
                <a:gd name="connsiteX54" fmla="*/ 345101 w 546466"/>
                <a:gd name="connsiteY54" fmla="*/ 308841 h 369624"/>
                <a:gd name="connsiteX55" fmla="*/ 342735 w 546466"/>
                <a:gd name="connsiteY55" fmla="*/ 305706 h 369624"/>
                <a:gd name="connsiteX56" fmla="*/ 345728 w 546466"/>
                <a:gd name="connsiteY56" fmla="*/ 297119 h 369624"/>
                <a:gd name="connsiteX57" fmla="*/ 410110 w 546466"/>
                <a:gd name="connsiteY57" fmla="*/ 271995 h 369624"/>
                <a:gd name="connsiteX58" fmla="*/ 418958 w 546466"/>
                <a:gd name="connsiteY58" fmla="*/ 267263 h 369624"/>
                <a:gd name="connsiteX59" fmla="*/ 420058 w 546466"/>
                <a:gd name="connsiteY59" fmla="*/ 267027 h 369624"/>
                <a:gd name="connsiteX60" fmla="*/ 418875 w 546466"/>
                <a:gd name="connsiteY60" fmla="*/ 267275 h 369624"/>
                <a:gd name="connsiteX61" fmla="*/ 393101 w 546466"/>
                <a:gd name="connsiteY61" fmla="*/ 278820 h 369624"/>
                <a:gd name="connsiteX62" fmla="*/ 372993 w 546466"/>
                <a:gd name="connsiteY62" fmla="*/ 286095 h 369624"/>
                <a:gd name="connsiteX63" fmla="*/ 344604 w 546466"/>
                <a:gd name="connsiteY63" fmla="*/ 295782 h 369624"/>
                <a:gd name="connsiteX64" fmla="*/ 332161 w 546466"/>
                <a:gd name="connsiteY64" fmla="*/ 297391 h 369624"/>
                <a:gd name="connsiteX65" fmla="*/ 313070 w 546466"/>
                <a:gd name="connsiteY65" fmla="*/ 298100 h 369624"/>
                <a:gd name="connsiteX66" fmla="*/ 305275 w 546466"/>
                <a:gd name="connsiteY66" fmla="*/ 297959 h 369624"/>
                <a:gd name="connsiteX67" fmla="*/ 304305 w 546466"/>
                <a:gd name="connsiteY67" fmla="*/ 296965 h 369624"/>
                <a:gd name="connsiteX68" fmla="*/ 304991 w 546466"/>
                <a:gd name="connsiteY68" fmla="*/ 295782 h 369624"/>
                <a:gd name="connsiteX69" fmla="*/ 319646 w 546466"/>
                <a:gd name="connsiteY69" fmla="*/ 293830 h 369624"/>
                <a:gd name="connsiteX70" fmla="*/ 341990 w 546466"/>
                <a:gd name="connsiteY70" fmla="*/ 288259 h 369624"/>
                <a:gd name="connsiteX71" fmla="*/ 384951 w 546466"/>
                <a:gd name="connsiteY71" fmla="*/ 273426 h 369624"/>
                <a:gd name="connsiteX72" fmla="*/ 427356 w 546466"/>
                <a:gd name="connsiteY72" fmla="*/ 254702 h 369624"/>
                <a:gd name="connsiteX73" fmla="*/ 433909 w 546466"/>
                <a:gd name="connsiteY73" fmla="*/ 250432 h 369624"/>
                <a:gd name="connsiteX74" fmla="*/ 443230 w 546466"/>
                <a:gd name="connsiteY74" fmla="*/ 244127 h 369624"/>
                <a:gd name="connsiteX75" fmla="*/ 446589 w 546466"/>
                <a:gd name="connsiteY75" fmla="*/ 241927 h 369624"/>
                <a:gd name="connsiteX76" fmla="*/ 447500 w 546466"/>
                <a:gd name="connsiteY76" fmla="*/ 241241 h 369624"/>
                <a:gd name="connsiteX77" fmla="*/ 451782 w 546466"/>
                <a:gd name="connsiteY77" fmla="*/ 237598 h 369624"/>
                <a:gd name="connsiteX78" fmla="*/ 452669 w 546466"/>
                <a:gd name="connsiteY78" fmla="*/ 236936 h 369624"/>
                <a:gd name="connsiteX79" fmla="*/ 455035 w 546466"/>
                <a:gd name="connsiteY79" fmla="*/ 234830 h 369624"/>
                <a:gd name="connsiteX80" fmla="*/ 455650 w 546466"/>
                <a:gd name="connsiteY80" fmla="*/ 234002 h 369624"/>
                <a:gd name="connsiteX81" fmla="*/ 456312 w 546466"/>
                <a:gd name="connsiteY81" fmla="*/ 233233 h 369624"/>
                <a:gd name="connsiteX82" fmla="*/ 456667 w 546466"/>
                <a:gd name="connsiteY82" fmla="*/ 232867 h 369624"/>
                <a:gd name="connsiteX83" fmla="*/ 457377 w 546466"/>
                <a:gd name="connsiteY83" fmla="*/ 232157 h 369624"/>
                <a:gd name="connsiteX84" fmla="*/ 457731 w 546466"/>
                <a:gd name="connsiteY84" fmla="*/ 231802 h 369624"/>
                <a:gd name="connsiteX85" fmla="*/ 458429 w 546466"/>
                <a:gd name="connsiteY85" fmla="*/ 231069 h 369624"/>
                <a:gd name="connsiteX86" fmla="*/ 458784 w 546466"/>
                <a:gd name="connsiteY86" fmla="*/ 230690 h 369624"/>
                <a:gd name="connsiteX87" fmla="*/ 459506 w 546466"/>
                <a:gd name="connsiteY87" fmla="*/ 229898 h 369624"/>
                <a:gd name="connsiteX88" fmla="*/ 459896 w 546466"/>
                <a:gd name="connsiteY88" fmla="*/ 229472 h 369624"/>
                <a:gd name="connsiteX89" fmla="*/ 463007 w 546466"/>
                <a:gd name="connsiteY89" fmla="*/ 225923 h 369624"/>
                <a:gd name="connsiteX90" fmla="*/ 463657 w 546466"/>
                <a:gd name="connsiteY90" fmla="*/ 224989 h 369624"/>
                <a:gd name="connsiteX91" fmla="*/ 465207 w 546466"/>
                <a:gd name="connsiteY91" fmla="*/ 222623 h 369624"/>
                <a:gd name="connsiteX92" fmla="*/ 465822 w 546466"/>
                <a:gd name="connsiteY92" fmla="*/ 221630 h 369624"/>
                <a:gd name="connsiteX93" fmla="*/ 470329 w 546466"/>
                <a:gd name="connsiteY93" fmla="*/ 210984 h 369624"/>
                <a:gd name="connsiteX94" fmla="*/ 470743 w 546466"/>
                <a:gd name="connsiteY94" fmla="*/ 209659 h 369624"/>
                <a:gd name="connsiteX95" fmla="*/ 472493 w 546466"/>
                <a:gd name="connsiteY95" fmla="*/ 198505 h 369624"/>
                <a:gd name="connsiteX96" fmla="*/ 473108 w 546466"/>
                <a:gd name="connsiteY96" fmla="*/ 173251 h 369624"/>
                <a:gd name="connsiteX97" fmla="*/ 471488 w 546466"/>
                <a:gd name="connsiteY97" fmla="*/ 144603 h 369624"/>
                <a:gd name="connsiteX98" fmla="*/ 471157 w 546466"/>
                <a:gd name="connsiteY98" fmla="*/ 143243 h 369624"/>
                <a:gd name="connsiteX99" fmla="*/ 470340 w 546466"/>
                <a:gd name="connsiteY99" fmla="*/ 139339 h 369624"/>
                <a:gd name="connsiteX100" fmla="*/ 452870 w 546466"/>
                <a:gd name="connsiteY100" fmla="*/ 100601 h 369624"/>
                <a:gd name="connsiteX101" fmla="*/ 428681 w 546466"/>
                <a:gd name="connsiteY101" fmla="*/ 71409 h 369624"/>
                <a:gd name="connsiteX102" fmla="*/ 397383 w 546466"/>
                <a:gd name="connsiteY102" fmla="*/ 43659 h 369624"/>
                <a:gd name="connsiteX103" fmla="*/ 394911 w 546466"/>
                <a:gd name="connsiteY103" fmla="*/ 40169 h 369624"/>
                <a:gd name="connsiteX104" fmla="*/ 411104 w 546466"/>
                <a:gd name="connsiteY104" fmla="*/ 44179 h 369624"/>
                <a:gd name="connsiteX105" fmla="*/ 414108 w 546466"/>
                <a:gd name="connsiteY105" fmla="*/ 48343 h 369624"/>
                <a:gd name="connsiteX106" fmla="*/ 439220 w 546466"/>
                <a:gd name="connsiteY106" fmla="*/ 71692 h 369624"/>
                <a:gd name="connsiteX107" fmla="*/ 483600 w 546466"/>
                <a:gd name="connsiteY107" fmla="*/ 47633 h 369624"/>
                <a:gd name="connsiteX108" fmla="*/ 483943 w 546466"/>
                <a:gd name="connsiteY108" fmla="*/ 46368 h 369624"/>
                <a:gd name="connsiteX109" fmla="*/ 481187 w 546466"/>
                <a:gd name="connsiteY109" fmla="*/ 29335 h 369624"/>
                <a:gd name="connsiteX110" fmla="*/ 462699 w 546466"/>
                <a:gd name="connsiteY110" fmla="*/ 2271 h 369624"/>
                <a:gd name="connsiteX111" fmla="*/ 461516 w 546466"/>
                <a:gd name="connsiteY111" fmla="*/ -2768 h 369624"/>
                <a:gd name="connsiteX112" fmla="*/ 475001 w 546466"/>
                <a:gd name="connsiteY112" fmla="*/ 16548 h 369624"/>
                <a:gd name="connsiteX113" fmla="*/ 495038 w 546466"/>
                <a:gd name="connsiteY113" fmla="*/ 44712 h 369624"/>
                <a:gd name="connsiteX114" fmla="*/ 503436 w 546466"/>
                <a:gd name="connsiteY114" fmla="*/ 57486 h 369624"/>
                <a:gd name="connsiteX115" fmla="*/ 509611 w 546466"/>
                <a:gd name="connsiteY115" fmla="*/ 67541 h 369624"/>
                <a:gd name="connsiteX116" fmla="*/ 539525 w 546466"/>
                <a:gd name="connsiteY116" fmla="*/ 130811 h 369624"/>
                <a:gd name="connsiteX117" fmla="*/ 544848 w 546466"/>
                <a:gd name="connsiteY117" fmla="*/ 184938 h 369624"/>
                <a:gd name="connsiteX118" fmla="*/ 539052 w 546466"/>
                <a:gd name="connsiteY118" fmla="*/ 215881 h 369624"/>
                <a:gd name="connsiteX119" fmla="*/ 531411 w 546466"/>
                <a:gd name="connsiteY119" fmla="*/ 244624 h 369624"/>
                <a:gd name="connsiteX120" fmla="*/ 528442 w 546466"/>
                <a:gd name="connsiteY120" fmla="*/ 253294 h 369624"/>
                <a:gd name="connsiteX121" fmla="*/ 511574 w 546466"/>
                <a:gd name="connsiteY121" fmla="*/ 285858 h 369624"/>
                <a:gd name="connsiteX122" fmla="*/ 510474 w 546466"/>
                <a:gd name="connsiteY122" fmla="*/ 285905 h 369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546466" h="369624">
                  <a:moveTo>
                    <a:pt x="510474" y="285905"/>
                  </a:moveTo>
                  <a:cubicBezTo>
                    <a:pt x="515206" y="276833"/>
                    <a:pt x="519748" y="267725"/>
                    <a:pt x="524538" y="258700"/>
                  </a:cubicBezTo>
                  <a:cubicBezTo>
                    <a:pt x="528536" y="251165"/>
                    <a:pt x="530807" y="243051"/>
                    <a:pt x="532913" y="234866"/>
                  </a:cubicBezTo>
                  <a:cubicBezTo>
                    <a:pt x="533268" y="233494"/>
                    <a:pt x="533386" y="232346"/>
                    <a:pt x="532038" y="231388"/>
                  </a:cubicBezTo>
                  <a:cubicBezTo>
                    <a:pt x="530121" y="230016"/>
                    <a:pt x="530370" y="228135"/>
                    <a:pt x="531115" y="226278"/>
                  </a:cubicBezTo>
                  <a:cubicBezTo>
                    <a:pt x="533694" y="220269"/>
                    <a:pt x="535775" y="214047"/>
                    <a:pt x="537313" y="207684"/>
                  </a:cubicBezTo>
                  <a:cubicBezTo>
                    <a:pt x="537692" y="206122"/>
                    <a:pt x="538330" y="204644"/>
                    <a:pt x="539182" y="203284"/>
                  </a:cubicBezTo>
                  <a:cubicBezTo>
                    <a:pt x="541181" y="199924"/>
                    <a:pt x="540826" y="198056"/>
                    <a:pt x="537632" y="196021"/>
                  </a:cubicBezTo>
                  <a:cubicBezTo>
                    <a:pt x="530098" y="191148"/>
                    <a:pt x="521002" y="189302"/>
                    <a:pt x="512166" y="190852"/>
                  </a:cubicBezTo>
                  <a:cubicBezTo>
                    <a:pt x="499332" y="192851"/>
                    <a:pt x="490733" y="200740"/>
                    <a:pt x="484274" y="211327"/>
                  </a:cubicBezTo>
                  <a:cubicBezTo>
                    <a:pt x="476397" y="224232"/>
                    <a:pt x="467833" y="236711"/>
                    <a:pt x="458642" y="248717"/>
                  </a:cubicBezTo>
                  <a:cubicBezTo>
                    <a:pt x="452420" y="256855"/>
                    <a:pt x="446920" y="265276"/>
                    <a:pt x="443454" y="275047"/>
                  </a:cubicBezTo>
                  <a:cubicBezTo>
                    <a:pt x="441479" y="280653"/>
                    <a:pt x="438155" y="285692"/>
                    <a:pt x="435884" y="291287"/>
                  </a:cubicBezTo>
                  <a:cubicBezTo>
                    <a:pt x="432489" y="299330"/>
                    <a:pt x="429887" y="307681"/>
                    <a:pt x="428125" y="316233"/>
                  </a:cubicBezTo>
                  <a:cubicBezTo>
                    <a:pt x="427178" y="320965"/>
                    <a:pt x="424706" y="322526"/>
                    <a:pt x="419940" y="320965"/>
                  </a:cubicBezTo>
                  <a:cubicBezTo>
                    <a:pt x="416746" y="319924"/>
                    <a:pt x="413599" y="318918"/>
                    <a:pt x="410146" y="319155"/>
                  </a:cubicBezTo>
                  <a:cubicBezTo>
                    <a:pt x="408360" y="319285"/>
                    <a:pt x="406774" y="320314"/>
                    <a:pt x="405923" y="321887"/>
                  </a:cubicBezTo>
                  <a:cubicBezTo>
                    <a:pt x="404007" y="324904"/>
                    <a:pt x="405485" y="327707"/>
                    <a:pt x="409034" y="327943"/>
                  </a:cubicBezTo>
                  <a:cubicBezTo>
                    <a:pt x="409897" y="327943"/>
                    <a:pt x="410772" y="328014"/>
                    <a:pt x="411648" y="328038"/>
                  </a:cubicBezTo>
                  <a:cubicBezTo>
                    <a:pt x="411305" y="329883"/>
                    <a:pt x="409673" y="330025"/>
                    <a:pt x="408336" y="330404"/>
                  </a:cubicBezTo>
                  <a:cubicBezTo>
                    <a:pt x="384123" y="337501"/>
                    <a:pt x="360064" y="345225"/>
                    <a:pt x="335532" y="351281"/>
                  </a:cubicBezTo>
                  <a:cubicBezTo>
                    <a:pt x="319824" y="355255"/>
                    <a:pt x="303867" y="358201"/>
                    <a:pt x="287780" y="360093"/>
                  </a:cubicBezTo>
                  <a:cubicBezTo>
                    <a:pt x="274024" y="361631"/>
                    <a:pt x="260504" y="365073"/>
                    <a:pt x="246677" y="366386"/>
                  </a:cubicBezTo>
                  <a:cubicBezTo>
                    <a:pt x="242738" y="366764"/>
                    <a:pt x="238811" y="366847"/>
                    <a:pt x="234848" y="366847"/>
                  </a:cubicBezTo>
                  <a:cubicBezTo>
                    <a:pt x="218797" y="366847"/>
                    <a:pt x="202758" y="367013"/>
                    <a:pt x="186718" y="365972"/>
                  </a:cubicBezTo>
                  <a:cubicBezTo>
                    <a:pt x="165262" y="364635"/>
                    <a:pt x="144124" y="360058"/>
                    <a:pt x="124028" y="352405"/>
                  </a:cubicBezTo>
                  <a:cubicBezTo>
                    <a:pt x="112034" y="347827"/>
                    <a:pt x="99803" y="343959"/>
                    <a:pt x="88010" y="338743"/>
                  </a:cubicBezTo>
                  <a:cubicBezTo>
                    <a:pt x="77152" y="333929"/>
                    <a:pt x="68588" y="326914"/>
                    <a:pt x="60911" y="317948"/>
                  </a:cubicBezTo>
                  <a:cubicBezTo>
                    <a:pt x="40318" y="294055"/>
                    <a:pt x="23746" y="267749"/>
                    <a:pt x="12143" y="238438"/>
                  </a:cubicBezTo>
                  <a:cubicBezTo>
                    <a:pt x="6157" y="223285"/>
                    <a:pt x="3070" y="207305"/>
                    <a:pt x="1130" y="191195"/>
                  </a:cubicBezTo>
                  <a:cubicBezTo>
                    <a:pt x="-1578" y="168721"/>
                    <a:pt x="-1235" y="146022"/>
                    <a:pt x="-526" y="123442"/>
                  </a:cubicBezTo>
                  <a:cubicBezTo>
                    <a:pt x="-88" y="108065"/>
                    <a:pt x="1071" y="92581"/>
                    <a:pt x="1071" y="77110"/>
                  </a:cubicBezTo>
                  <a:cubicBezTo>
                    <a:pt x="1154" y="70226"/>
                    <a:pt x="2361" y="63401"/>
                    <a:pt x="4620" y="56895"/>
                  </a:cubicBezTo>
                  <a:cubicBezTo>
                    <a:pt x="5105" y="55428"/>
                    <a:pt x="5424" y="53690"/>
                    <a:pt x="7518" y="53536"/>
                  </a:cubicBezTo>
                  <a:cubicBezTo>
                    <a:pt x="8902" y="55133"/>
                    <a:pt x="8227" y="56895"/>
                    <a:pt x="7778" y="58527"/>
                  </a:cubicBezTo>
                  <a:cubicBezTo>
                    <a:pt x="4679" y="69622"/>
                    <a:pt x="4573" y="80907"/>
                    <a:pt x="4525" y="92345"/>
                  </a:cubicBezTo>
                  <a:cubicBezTo>
                    <a:pt x="4442" y="109248"/>
                    <a:pt x="3898" y="126162"/>
                    <a:pt x="2798" y="143042"/>
                  </a:cubicBezTo>
                  <a:cubicBezTo>
                    <a:pt x="2431" y="148755"/>
                    <a:pt x="3863" y="154349"/>
                    <a:pt x="3532" y="160074"/>
                  </a:cubicBezTo>
                  <a:cubicBezTo>
                    <a:pt x="2349" y="181141"/>
                    <a:pt x="5353" y="201710"/>
                    <a:pt x="11007" y="221961"/>
                  </a:cubicBezTo>
                  <a:cubicBezTo>
                    <a:pt x="11255" y="223557"/>
                    <a:pt x="11729" y="225095"/>
                    <a:pt x="12403" y="226562"/>
                  </a:cubicBezTo>
                  <a:cubicBezTo>
                    <a:pt x="16389" y="232665"/>
                    <a:pt x="19453" y="239325"/>
                    <a:pt x="21487" y="246327"/>
                  </a:cubicBezTo>
                  <a:cubicBezTo>
                    <a:pt x="22197" y="248291"/>
                    <a:pt x="23687" y="249876"/>
                    <a:pt x="25603" y="250704"/>
                  </a:cubicBezTo>
                  <a:cubicBezTo>
                    <a:pt x="34439" y="255116"/>
                    <a:pt x="37810" y="263242"/>
                    <a:pt x="39797" y="272078"/>
                  </a:cubicBezTo>
                  <a:cubicBezTo>
                    <a:pt x="40803" y="276478"/>
                    <a:pt x="41383" y="280925"/>
                    <a:pt x="43074" y="285196"/>
                  </a:cubicBezTo>
                  <a:cubicBezTo>
                    <a:pt x="46410" y="293676"/>
                    <a:pt x="53459" y="298739"/>
                    <a:pt x="59953" y="304346"/>
                  </a:cubicBezTo>
                  <a:cubicBezTo>
                    <a:pt x="61609" y="305777"/>
                    <a:pt x="63301" y="307184"/>
                    <a:pt x="65075" y="308462"/>
                  </a:cubicBezTo>
                  <a:cubicBezTo>
                    <a:pt x="70681" y="312484"/>
                    <a:pt x="75153" y="317227"/>
                    <a:pt x="76477" y="324371"/>
                  </a:cubicBezTo>
                  <a:cubicBezTo>
                    <a:pt x="77270" y="328582"/>
                    <a:pt x="80239" y="330972"/>
                    <a:pt x="84071" y="332758"/>
                  </a:cubicBezTo>
                  <a:cubicBezTo>
                    <a:pt x="106900" y="343238"/>
                    <a:pt x="130604" y="351683"/>
                    <a:pt x="154924" y="357976"/>
                  </a:cubicBezTo>
                  <a:cubicBezTo>
                    <a:pt x="163688" y="360342"/>
                    <a:pt x="172796" y="360720"/>
                    <a:pt x="181774" y="361761"/>
                  </a:cubicBezTo>
                  <a:cubicBezTo>
                    <a:pt x="193129" y="363074"/>
                    <a:pt x="204568" y="361856"/>
                    <a:pt x="215875" y="362778"/>
                  </a:cubicBezTo>
                  <a:cubicBezTo>
                    <a:pt x="240644" y="364789"/>
                    <a:pt x="264620" y="359679"/>
                    <a:pt x="288881" y="356367"/>
                  </a:cubicBezTo>
                  <a:cubicBezTo>
                    <a:pt x="307747" y="353800"/>
                    <a:pt x="326176" y="349589"/>
                    <a:pt x="344628" y="345201"/>
                  </a:cubicBezTo>
                  <a:cubicBezTo>
                    <a:pt x="348803" y="344207"/>
                    <a:pt x="350814" y="341913"/>
                    <a:pt x="351607" y="337903"/>
                  </a:cubicBezTo>
                  <a:cubicBezTo>
                    <a:pt x="353688" y="327258"/>
                    <a:pt x="351157" y="317653"/>
                    <a:pt x="345101" y="308841"/>
                  </a:cubicBezTo>
                  <a:cubicBezTo>
                    <a:pt x="344356" y="307752"/>
                    <a:pt x="343421" y="306818"/>
                    <a:pt x="342735" y="305706"/>
                  </a:cubicBezTo>
                  <a:cubicBezTo>
                    <a:pt x="339979" y="301424"/>
                    <a:pt x="340914" y="298739"/>
                    <a:pt x="345728" y="297119"/>
                  </a:cubicBezTo>
                  <a:cubicBezTo>
                    <a:pt x="367646" y="289951"/>
                    <a:pt x="389138" y="281564"/>
                    <a:pt x="410110" y="271995"/>
                  </a:cubicBezTo>
                  <a:cubicBezTo>
                    <a:pt x="413150" y="270576"/>
                    <a:pt x="415717" y="268293"/>
                    <a:pt x="418958" y="267263"/>
                  </a:cubicBezTo>
                  <a:cubicBezTo>
                    <a:pt x="419301" y="267086"/>
                    <a:pt x="419679" y="267003"/>
                    <a:pt x="420058" y="267027"/>
                  </a:cubicBezTo>
                  <a:cubicBezTo>
                    <a:pt x="419490" y="266211"/>
                    <a:pt x="419348" y="267465"/>
                    <a:pt x="418875" y="267275"/>
                  </a:cubicBezTo>
                  <a:cubicBezTo>
                    <a:pt x="410382" y="271368"/>
                    <a:pt x="401807" y="275271"/>
                    <a:pt x="393101" y="278820"/>
                  </a:cubicBezTo>
                  <a:cubicBezTo>
                    <a:pt x="386524" y="281493"/>
                    <a:pt x="379652" y="283551"/>
                    <a:pt x="372993" y="286095"/>
                  </a:cubicBezTo>
                  <a:cubicBezTo>
                    <a:pt x="363648" y="289726"/>
                    <a:pt x="353972" y="292387"/>
                    <a:pt x="344604" y="295782"/>
                  </a:cubicBezTo>
                  <a:cubicBezTo>
                    <a:pt x="340677" y="297414"/>
                    <a:pt x="336383" y="297970"/>
                    <a:pt x="332161" y="297391"/>
                  </a:cubicBezTo>
                  <a:cubicBezTo>
                    <a:pt x="325679" y="296208"/>
                    <a:pt x="319410" y="297272"/>
                    <a:pt x="313070" y="298100"/>
                  </a:cubicBezTo>
                  <a:cubicBezTo>
                    <a:pt x="310491" y="298633"/>
                    <a:pt x="307830" y="298574"/>
                    <a:pt x="305275" y="297959"/>
                  </a:cubicBezTo>
                  <a:cubicBezTo>
                    <a:pt x="304837" y="297769"/>
                    <a:pt x="304482" y="297414"/>
                    <a:pt x="304305" y="296965"/>
                  </a:cubicBezTo>
                  <a:cubicBezTo>
                    <a:pt x="304281" y="296468"/>
                    <a:pt x="304553" y="296007"/>
                    <a:pt x="304991" y="295782"/>
                  </a:cubicBezTo>
                  <a:cubicBezTo>
                    <a:pt x="309722" y="294079"/>
                    <a:pt x="314797" y="293960"/>
                    <a:pt x="319646" y="293830"/>
                  </a:cubicBezTo>
                  <a:cubicBezTo>
                    <a:pt x="327619" y="293629"/>
                    <a:pt x="334822" y="290991"/>
                    <a:pt x="341990" y="288259"/>
                  </a:cubicBezTo>
                  <a:cubicBezTo>
                    <a:pt x="356184" y="282854"/>
                    <a:pt x="370993" y="279376"/>
                    <a:pt x="384951" y="273426"/>
                  </a:cubicBezTo>
                  <a:cubicBezTo>
                    <a:pt x="399145" y="267370"/>
                    <a:pt x="413682" y="261988"/>
                    <a:pt x="427356" y="254702"/>
                  </a:cubicBezTo>
                  <a:cubicBezTo>
                    <a:pt x="429745" y="253626"/>
                    <a:pt x="431957" y="252182"/>
                    <a:pt x="433909" y="250432"/>
                  </a:cubicBezTo>
                  <a:cubicBezTo>
                    <a:pt x="436535" y="247688"/>
                    <a:pt x="439717" y="245547"/>
                    <a:pt x="443230" y="244127"/>
                  </a:cubicBezTo>
                  <a:cubicBezTo>
                    <a:pt x="444483" y="243607"/>
                    <a:pt x="445619" y="242862"/>
                    <a:pt x="446589" y="241927"/>
                  </a:cubicBezTo>
                  <a:cubicBezTo>
                    <a:pt x="446873" y="241679"/>
                    <a:pt x="447180" y="241454"/>
                    <a:pt x="447500" y="241241"/>
                  </a:cubicBezTo>
                  <a:cubicBezTo>
                    <a:pt x="449061" y="240200"/>
                    <a:pt x="450504" y="238982"/>
                    <a:pt x="451782" y="237598"/>
                  </a:cubicBezTo>
                  <a:cubicBezTo>
                    <a:pt x="452054" y="237350"/>
                    <a:pt x="452361" y="237137"/>
                    <a:pt x="452669" y="236936"/>
                  </a:cubicBezTo>
                  <a:cubicBezTo>
                    <a:pt x="453603" y="236415"/>
                    <a:pt x="454408" y="235693"/>
                    <a:pt x="455035" y="234830"/>
                  </a:cubicBezTo>
                  <a:cubicBezTo>
                    <a:pt x="455224" y="234546"/>
                    <a:pt x="455437" y="234274"/>
                    <a:pt x="455650" y="234002"/>
                  </a:cubicBezTo>
                  <a:cubicBezTo>
                    <a:pt x="455851" y="233730"/>
                    <a:pt x="456075" y="233470"/>
                    <a:pt x="456312" y="233233"/>
                  </a:cubicBezTo>
                  <a:lnTo>
                    <a:pt x="456667" y="232867"/>
                  </a:lnTo>
                  <a:cubicBezTo>
                    <a:pt x="456892" y="232618"/>
                    <a:pt x="457128" y="232393"/>
                    <a:pt x="457377" y="232157"/>
                  </a:cubicBezTo>
                  <a:lnTo>
                    <a:pt x="457731" y="231802"/>
                  </a:lnTo>
                  <a:cubicBezTo>
                    <a:pt x="457956" y="231542"/>
                    <a:pt x="458193" y="231305"/>
                    <a:pt x="458429" y="231069"/>
                  </a:cubicBezTo>
                  <a:lnTo>
                    <a:pt x="458784" y="230690"/>
                  </a:lnTo>
                  <a:cubicBezTo>
                    <a:pt x="459009" y="230418"/>
                    <a:pt x="459257" y="230158"/>
                    <a:pt x="459506" y="229898"/>
                  </a:cubicBezTo>
                  <a:lnTo>
                    <a:pt x="459896" y="229472"/>
                  </a:lnTo>
                  <a:cubicBezTo>
                    <a:pt x="461043" y="228395"/>
                    <a:pt x="462084" y="227201"/>
                    <a:pt x="463007" y="225923"/>
                  </a:cubicBezTo>
                  <a:cubicBezTo>
                    <a:pt x="463208" y="225604"/>
                    <a:pt x="463421" y="225284"/>
                    <a:pt x="463657" y="224989"/>
                  </a:cubicBezTo>
                  <a:cubicBezTo>
                    <a:pt x="464237" y="224244"/>
                    <a:pt x="464757" y="223451"/>
                    <a:pt x="465207" y="222623"/>
                  </a:cubicBezTo>
                  <a:cubicBezTo>
                    <a:pt x="465396" y="222280"/>
                    <a:pt x="465597" y="221949"/>
                    <a:pt x="465822" y="221630"/>
                  </a:cubicBezTo>
                  <a:cubicBezTo>
                    <a:pt x="467963" y="218389"/>
                    <a:pt x="469489" y="214781"/>
                    <a:pt x="470329" y="210984"/>
                  </a:cubicBezTo>
                  <a:cubicBezTo>
                    <a:pt x="470482" y="210546"/>
                    <a:pt x="470624" y="210109"/>
                    <a:pt x="470743" y="209659"/>
                  </a:cubicBezTo>
                  <a:cubicBezTo>
                    <a:pt x="471937" y="206063"/>
                    <a:pt x="472529" y="202290"/>
                    <a:pt x="472493" y="198505"/>
                  </a:cubicBezTo>
                  <a:cubicBezTo>
                    <a:pt x="472493" y="190083"/>
                    <a:pt x="472777" y="181673"/>
                    <a:pt x="473108" y="173251"/>
                  </a:cubicBezTo>
                  <a:cubicBezTo>
                    <a:pt x="473475" y="163729"/>
                    <a:pt x="472328" y="154136"/>
                    <a:pt x="471488" y="144603"/>
                  </a:cubicBezTo>
                  <a:cubicBezTo>
                    <a:pt x="471393" y="144142"/>
                    <a:pt x="471287" y="143692"/>
                    <a:pt x="471157" y="143243"/>
                  </a:cubicBezTo>
                  <a:cubicBezTo>
                    <a:pt x="470956" y="141929"/>
                    <a:pt x="470683" y="140629"/>
                    <a:pt x="470340" y="139339"/>
                  </a:cubicBezTo>
                  <a:cubicBezTo>
                    <a:pt x="467230" y="125370"/>
                    <a:pt x="461280" y="112181"/>
                    <a:pt x="452870" y="100601"/>
                  </a:cubicBezTo>
                  <a:cubicBezTo>
                    <a:pt x="445489" y="90298"/>
                    <a:pt x="437789" y="80138"/>
                    <a:pt x="428681" y="71409"/>
                  </a:cubicBezTo>
                  <a:cubicBezTo>
                    <a:pt x="418627" y="61780"/>
                    <a:pt x="409294" y="51229"/>
                    <a:pt x="397383" y="43659"/>
                  </a:cubicBezTo>
                  <a:cubicBezTo>
                    <a:pt x="396200" y="42902"/>
                    <a:pt x="394248" y="42370"/>
                    <a:pt x="394911" y="40169"/>
                  </a:cubicBezTo>
                  <a:cubicBezTo>
                    <a:pt x="400517" y="40430"/>
                    <a:pt x="406017" y="41790"/>
                    <a:pt x="411104" y="44179"/>
                  </a:cubicBezTo>
                  <a:cubicBezTo>
                    <a:pt x="412701" y="44889"/>
                    <a:pt x="413351" y="46734"/>
                    <a:pt x="414108" y="48343"/>
                  </a:cubicBezTo>
                  <a:cubicBezTo>
                    <a:pt x="419313" y="59521"/>
                    <a:pt x="427427" y="67659"/>
                    <a:pt x="439220" y="71692"/>
                  </a:cubicBezTo>
                  <a:cubicBezTo>
                    <a:pt x="457093" y="77796"/>
                    <a:pt x="478254" y="65707"/>
                    <a:pt x="483600" y="47633"/>
                  </a:cubicBezTo>
                  <a:cubicBezTo>
                    <a:pt x="483718" y="47219"/>
                    <a:pt x="483789" y="46782"/>
                    <a:pt x="483943" y="46368"/>
                  </a:cubicBezTo>
                  <a:cubicBezTo>
                    <a:pt x="486096" y="40193"/>
                    <a:pt x="485564" y="34823"/>
                    <a:pt x="481187" y="29335"/>
                  </a:cubicBezTo>
                  <a:cubicBezTo>
                    <a:pt x="474374" y="20806"/>
                    <a:pt x="468708" y="11403"/>
                    <a:pt x="462699" y="2271"/>
                  </a:cubicBezTo>
                  <a:cubicBezTo>
                    <a:pt x="461753" y="817"/>
                    <a:pt x="459931" y="-627"/>
                    <a:pt x="461516" y="-2768"/>
                  </a:cubicBezTo>
                  <a:cubicBezTo>
                    <a:pt x="466709" y="3147"/>
                    <a:pt x="470542" y="10090"/>
                    <a:pt x="475001" y="16548"/>
                  </a:cubicBezTo>
                  <a:cubicBezTo>
                    <a:pt x="481542" y="26011"/>
                    <a:pt x="488012" y="35568"/>
                    <a:pt x="495038" y="44712"/>
                  </a:cubicBezTo>
                  <a:cubicBezTo>
                    <a:pt x="498208" y="48722"/>
                    <a:pt x="501012" y="52992"/>
                    <a:pt x="503436" y="57486"/>
                  </a:cubicBezTo>
                  <a:cubicBezTo>
                    <a:pt x="505211" y="61011"/>
                    <a:pt x="507269" y="64371"/>
                    <a:pt x="509611" y="67541"/>
                  </a:cubicBezTo>
                  <a:cubicBezTo>
                    <a:pt x="524018" y="86549"/>
                    <a:pt x="533422" y="107887"/>
                    <a:pt x="539525" y="130811"/>
                  </a:cubicBezTo>
                  <a:cubicBezTo>
                    <a:pt x="544256" y="148554"/>
                    <a:pt x="546622" y="166556"/>
                    <a:pt x="544848" y="184938"/>
                  </a:cubicBezTo>
                  <a:cubicBezTo>
                    <a:pt x="543830" y="195406"/>
                    <a:pt x="541299" y="205649"/>
                    <a:pt x="539052" y="215881"/>
                  </a:cubicBezTo>
                  <a:cubicBezTo>
                    <a:pt x="536864" y="225545"/>
                    <a:pt x="534048" y="235067"/>
                    <a:pt x="531411" y="244624"/>
                  </a:cubicBezTo>
                  <a:cubicBezTo>
                    <a:pt x="530665" y="247593"/>
                    <a:pt x="529672" y="250491"/>
                    <a:pt x="528442" y="253294"/>
                  </a:cubicBezTo>
                  <a:cubicBezTo>
                    <a:pt x="523296" y="264401"/>
                    <a:pt x="517725" y="275283"/>
                    <a:pt x="511574" y="285858"/>
                  </a:cubicBezTo>
                  <a:cubicBezTo>
                    <a:pt x="511113" y="286438"/>
                    <a:pt x="510746" y="286414"/>
                    <a:pt x="510474" y="285905"/>
                  </a:cubicBezTo>
                  <a:close/>
                </a:path>
              </a:pathLst>
            </a:custGeom>
            <a:solidFill>
              <a:srgbClr val="020202"/>
            </a:solidFill>
            <a:ln w="1171" cap="flat">
              <a:noFill/>
              <a:prstDash val="solid"/>
              <a:miter/>
            </a:ln>
          </p:spPr>
          <p:txBody>
            <a:bodyPr rtlCol="0" anchor="ctr"/>
            <a:lstStyle/>
            <a:p>
              <a:endParaRPr lang="es-CO"/>
            </a:p>
          </p:txBody>
        </p:sp>
        <p:sp>
          <p:nvSpPr>
            <p:cNvPr id="407" name="Freeform: Shape 406">
              <a:extLst>
                <a:ext uri="{FF2B5EF4-FFF2-40B4-BE49-F238E27FC236}">
                  <a16:creationId xmlns:a16="http://schemas.microsoft.com/office/drawing/2014/main" id="{84E36B13-E866-FB2F-B73F-2539664F576A}"/>
                </a:ext>
              </a:extLst>
            </p:cNvPr>
            <p:cNvSpPr/>
            <p:nvPr/>
          </p:nvSpPr>
          <p:spPr>
            <a:xfrm rot="19975584">
              <a:off x="12923724" y="6947056"/>
              <a:ext cx="573090" cy="264348"/>
            </a:xfrm>
            <a:custGeom>
              <a:avLst/>
              <a:gdLst>
                <a:gd name="connsiteX0" fmla="*/ -1030 w 573090"/>
                <a:gd name="connsiteY0" fmla="*/ -2749 h 264348"/>
                <a:gd name="connsiteX1" fmla="*/ 4199 w 573090"/>
                <a:gd name="connsiteY1" fmla="*/ -786 h 264348"/>
                <a:gd name="connsiteX2" fmla="*/ 24307 w 573090"/>
                <a:gd name="connsiteY2" fmla="*/ 8582 h 264348"/>
                <a:gd name="connsiteX3" fmla="*/ 50247 w 573090"/>
                <a:gd name="connsiteY3" fmla="*/ 15975 h 264348"/>
                <a:gd name="connsiteX4" fmla="*/ 69681 w 573090"/>
                <a:gd name="connsiteY4" fmla="*/ 18187 h 264348"/>
                <a:gd name="connsiteX5" fmla="*/ 87518 w 573090"/>
                <a:gd name="connsiteY5" fmla="*/ 19098 h 264348"/>
                <a:gd name="connsiteX6" fmla="*/ 106444 w 573090"/>
                <a:gd name="connsiteY6" fmla="*/ 35409 h 264348"/>
                <a:gd name="connsiteX7" fmla="*/ 108727 w 573090"/>
                <a:gd name="connsiteY7" fmla="*/ 46918 h 264348"/>
                <a:gd name="connsiteX8" fmla="*/ 113458 w 573090"/>
                <a:gd name="connsiteY8" fmla="*/ 52951 h 264348"/>
                <a:gd name="connsiteX9" fmla="*/ 138463 w 573090"/>
                <a:gd name="connsiteY9" fmla="*/ 51886 h 264348"/>
                <a:gd name="connsiteX10" fmla="*/ 141207 w 573090"/>
                <a:gd name="connsiteY10" fmla="*/ 50538 h 264348"/>
                <a:gd name="connsiteX11" fmla="*/ 144543 w 573090"/>
                <a:gd name="connsiteY11" fmla="*/ 52655 h 264348"/>
                <a:gd name="connsiteX12" fmla="*/ 149192 w 573090"/>
                <a:gd name="connsiteY12" fmla="*/ 87088 h 264348"/>
                <a:gd name="connsiteX13" fmla="*/ 154254 w 573090"/>
                <a:gd name="connsiteY13" fmla="*/ 106924 h 264348"/>
                <a:gd name="connsiteX14" fmla="*/ 163019 w 573090"/>
                <a:gd name="connsiteY14" fmla="*/ 136128 h 264348"/>
                <a:gd name="connsiteX15" fmla="*/ 181944 w 573090"/>
                <a:gd name="connsiteY15" fmla="*/ 168302 h 264348"/>
                <a:gd name="connsiteX16" fmla="*/ 189314 w 573090"/>
                <a:gd name="connsiteY16" fmla="*/ 176345 h 264348"/>
                <a:gd name="connsiteX17" fmla="*/ 190745 w 573090"/>
                <a:gd name="connsiteY17" fmla="*/ 181490 h 264348"/>
                <a:gd name="connsiteX18" fmla="*/ 193832 w 573090"/>
                <a:gd name="connsiteY18" fmla="*/ 194833 h 264348"/>
                <a:gd name="connsiteX19" fmla="*/ 197700 w 573090"/>
                <a:gd name="connsiteY19" fmla="*/ 201599 h 264348"/>
                <a:gd name="connsiteX20" fmla="*/ 211385 w 573090"/>
                <a:gd name="connsiteY20" fmla="*/ 208767 h 264348"/>
                <a:gd name="connsiteX21" fmla="*/ 232866 w 573090"/>
                <a:gd name="connsiteY21" fmla="*/ 214444 h 264348"/>
                <a:gd name="connsiteX22" fmla="*/ 252205 w 573090"/>
                <a:gd name="connsiteY22" fmla="*/ 217165 h 264348"/>
                <a:gd name="connsiteX23" fmla="*/ 279269 w 573090"/>
                <a:gd name="connsiteY23" fmla="*/ 217922 h 264348"/>
                <a:gd name="connsiteX24" fmla="*/ 300075 w 573090"/>
                <a:gd name="connsiteY24" fmla="*/ 216313 h 264348"/>
                <a:gd name="connsiteX25" fmla="*/ 306722 w 573090"/>
                <a:gd name="connsiteY25" fmla="*/ 216313 h 264348"/>
                <a:gd name="connsiteX26" fmla="*/ 305540 w 573090"/>
                <a:gd name="connsiteY26" fmla="*/ 220938 h 264348"/>
                <a:gd name="connsiteX27" fmla="*/ 308319 w 573090"/>
                <a:gd name="connsiteY27" fmla="*/ 255241 h 264348"/>
                <a:gd name="connsiteX28" fmla="*/ 313891 w 573090"/>
                <a:gd name="connsiteY28" fmla="*/ 256281 h 264348"/>
                <a:gd name="connsiteX29" fmla="*/ 322868 w 573090"/>
                <a:gd name="connsiteY29" fmla="*/ 254637 h 264348"/>
                <a:gd name="connsiteX30" fmla="*/ 348891 w 573090"/>
                <a:gd name="connsiteY30" fmla="*/ 249527 h 264348"/>
                <a:gd name="connsiteX31" fmla="*/ 373731 w 573090"/>
                <a:gd name="connsiteY31" fmla="*/ 240065 h 264348"/>
                <a:gd name="connsiteX32" fmla="*/ 378592 w 573090"/>
                <a:gd name="connsiteY32" fmla="*/ 234659 h 264348"/>
                <a:gd name="connsiteX33" fmla="*/ 384364 w 573090"/>
                <a:gd name="connsiteY33" fmla="*/ 230022 h 264348"/>
                <a:gd name="connsiteX34" fmla="*/ 390846 w 573090"/>
                <a:gd name="connsiteY34" fmla="*/ 223162 h 264348"/>
                <a:gd name="connsiteX35" fmla="*/ 407406 w 573090"/>
                <a:gd name="connsiteY35" fmla="*/ 202971 h 264348"/>
                <a:gd name="connsiteX36" fmla="*/ 413723 w 573090"/>
                <a:gd name="connsiteY36" fmla="*/ 192006 h 264348"/>
                <a:gd name="connsiteX37" fmla="*/ 418939 w 573090"/>
                <a:gd name="connsiteY37" fmla="*/ 183608 h 264348"/>
                <a:gd name="connsiteX38" fmla="*/ 422133 w 573090"/>
                <a:gd name="connsiteY38" fmla="*/ 175801 h 264348"/>
                <a:gd name="connsiteX39" fmla="*/ 425575 w 573090"/>
                <a:gd name="connsiteY39" fmla="*/ 166587 h 264348"/>
                <a:gd name="connsiteX40" fmla="*/ 428354 w 573090"/>
                <a:gd name="connsiteY40" fmla="*/ 158094 h 264348"/>
                <a:gd name="connsiteX41" fmla="*/ 430874 w 573090"/>
                <a:gd name="connsiteY41" fmla="*/ 148962 h 264348"/>
                <a:gd name="connsiteX42" fmla="*/ 432565 w 573090"/>
                <a:gd name="connsiteY42" fmla="*/ 140600 h 264348"/>
                <a:gd name="connsiteX43" fmla="*/ 434269 w 573090"/>
                <a:gd name="connsiteY43" fmla="*/ 129564 h 264348"/>
                <a:gd name="connsiteX44" fmla="*/ 434931 w 573090"/>
                <a:gd name="connsiteY44" fmla="*/ 121982 h 264348"/>
                <a:gd name="connsiteX45" fmla="*/ 434564 w 573090"/>
                <a:gd name="connsiteY45" fmla="*/ 119841 h 264348"/>
                <a:gd name="connsiteX46" fmla="*/ 436137 w 573090"/>
                <a:gd name="connsiteY46" fmla="*/ 95344 h 264348"/>
                <a:gd name="connsiteX47" fmla="*/ 435972 w 573090"/>
                <a:gd name="connsiteY47" fmla="*/ 88046 h 264348"/>
                <a:gd name="connsiteX48" fmla="*/ 435475 w 573090"/>
                <a:gd name="connsiteY48" fmla="*/ 85916 h 264348"/>
                <a:gd name="connsiteX49" fmla="*/ 434552 w 573090"/>
                <a:gd name="connsiteY49" fmla="*/ 62094 h 264348"/>
                <a:gd name="connsiteX50" fmla="*/ 433062 w 573090"/>
                <a:gd name="connsiteY50" fmla="*/ 43027 h 264348"/>
                <a:gd name="connsiteX51" fmla="*/ 434091 w 573090"/>
                <a:gd name="connsiteY51" fmla="*/ 29175 h 264348"/>
                <a:gd name="connsiteX52" fmla="*/ 441436 w 573090"/>
                <a:gd name="connsiteY52" fmla="*/ 22469 h 264348"/>
                <a:gd name="connsiteX53" fmla="*/ 456683 w 573090"/>
                <a:gd name="connsiteY53" fmla="*/ 21463 h 264348"/>
                <a:gd name="connsiteX54" fmla="*/ 460102 w 573090"/>
                <a:gd name="connsiteY54" fmla="*/ 22078 h 264348"/>
                <a:gd name="connsiteX55" fmla="*/ 474816 w 573090"/>
                <a:gd name="connsiteY55" fmla="*/ 22812 h 264348"/>
                <a:gd name="connsiteX56" fmla="*/ 488135 w 573090"/>
                <a:gd name="connsiteY56" fmla="*/ 26987 h 264348"/>
                <a:gd name="connsiteX57" fmla="*/ 490761 w 573090"/>
                <a:gd name="connsiteY57" fmla="*/ 28750 h 264348"/>
                <a:gd name="connsiteX58" fmla="*/ 491636 w 573090"/>
                <a:gd name="connsiteY58" fmla="*/ 29625 h 264348"/>
                <a:gd name="connsiteX59" fmla="*/ 493387 w 573090"/>
                <a:gd name="connsiteY59" fmla="*/ 29625 h 264348"/>
                <a:gd name="connsiteX60" fmla="*/ 492713 w 573090"/>
                <a:gd name="connsiteY60" fmla="*/ 34794 h 264348"/>
                <a:gd name="connsiteX61" fmla="*/ 492819 w 573090"/>
                <a:gd name="connsiteY61" fmla="*/ 43157 h 264348"/>
                <a:gd name="connsiteX62" fmla="*/ 494215 w 573090"/>
                <a:gd name="connsiteY62" fmla="*/ 48007 h 264348"/>
                <a:gd name="connsiteX63" fmla="*/ 493801 w 573090"/>
                <a:gd name="connsiteY63" fmla="*/ 49745 h 264348"/>
                <a:gd name="connsiteX64" fmla="*/ 493801 w 573090"/>
                <a:gd name="connsiteY64" fmla="*/ 51437 h 264348"/>
                <a:gd name="connsiteX65" fmla="*/ 494227 w 573090"/>
                <a:gd name="connsiteY65" fmla="*/ 53128 h 264348"/>
                <a:gd name="connsiteX66" fmla="*/ 493446 w 573090"/>
                <a:gd name="connsiteY66" fmla="*/ 59705 h 264348"/>
                <a:gd name="connsiteX67" fmla="*/ 492937 w 573090"/>
                <a:gd name="connsiteY67" fmla="*/ 61372 h 264348"/>
                <a:gd name="connsiteX68" fmla="*/ 493020 w 573090"/>
                <a:gd name="connsiteY68" fmla="*/ 63111 h 264348"/>
                <a:gd name="connsiteX69" fmla="*/ 493493 w 573090"/>
                <a:gd name="connsiteY69" fmla="*/ 64968 h 264348"/>
                <a:gd name="connsiteX70" fmla="*/ 493493 w 573090"/>
                <a:gd name="connsiteY70" fmla="*/ 82983 h 264348"/>
                <a:gd name="connsiteX71" fmla="*/ 493032 w 573090"/>
                <a:gd name="connsiteY71" fmla="*/ 84864 h 264348"/>
                <a:gd name="connsiteX72" fmla="*/ 492890 w 573090"/>
                <a:gd name="connsiteY72" fmla="*/ 87833 h 264348"/>
                <a:gd name="connsiteX73" fmla="*/ 493482 w 573090"/>
                <a:gd name="connsiteY73" fmla="*/ 89548 h 264348"/>
                <a:gd name="connsiteX74" fmla="*/ 494168 w 573090"/>
                <a:gd name="connsiteY74" fmla="*/ 95226 h 264348"/>
                <a:gd name="connsiteX75" fmla="*/ 493896 w 573090"/>
                <a:gd name="connsiteY75" fmla="*/ 97177 h 264348"/>
                <a:gd name="connsiteX76" fmla="*/ 495623 w 573090"/>
                <a:gd name="connsiteY76" fmla="*/ 112554 h 264348"/>
                <a:gd name="connsiteX77" fmla="*/ 496001 w 573090"/>
                <a:gd name="connsiteY77" fmla="*/ 113737 h 264348"/>
                <a:gd name="connsiteX78" fmla="*/ 496285 w 573090"/>
                <a:gd name="connsiteY78" fmla="*/ 114293 h 264348"/>
                <a:gd name="connsiteX79" fmla="*/ 496983 w 573090"/>
                <a:gd name="connsiteY79" fmla="*/ 115358 h 264348"/>
                <a:gd name="connsiteX80" fmla="*/ 498934 w 573090"/>
                <a:gd name="connsiteY80" fmla="*/ 122762 h 264348"/>
                <a:gd name="connsiteX81" fmla="*/ 500035 w 573090"/>
                <a:gd name="connsiteY81" fmla="*/ 128203 h 264348"/>
                <a:gd name="connsiteX82" fmla="*/ 500650 w 573090"/>
                <a:gd name="connsiteY82" fmla="*/ 129232 h 264348"/>
                <a:gd name="connsiteX83" fmla="*/ 500981 w 573090"/>
                <a:gd name="connsiteY83" fmla="*/ 129717 h 264348"/>
                <a:gd name="connsiteX84" fmla="*/ 501667 w 573090"/>
                <a:gd name="connsiteY84" fmla="*/ 130640 h 264348"/>
                <a:gd name="connsiteX85" fmla="*/ 502850 w 573090"/>
                <a:gd name="connsiteY85" fmla="*/ 132532 h 264348"/>
                <a:gd name="connsiteX86" fmla="*/ 503583 w 573090"/>
                <a:gd name="connsiteY86" fmla="*/ 134047 h 264348"/>
                <a:gd name="connsiteX87" fmla="*/ 504115 w 573090"/>
                <a:gd name="connsiteY87" fmla="*/ 136187 h 264348"/>
                <a:gd name="connsiteX88" fmla="*/ 504588 w 573090"/>
                <a:gd name="connsiteY88" fmla="*/ 137820 h 264348"/>
                <a:gd name="connsiteX89" fmla="*/ 506126 w 573090"/>
                <a:gd name="connsiteY89" fmla="*/ 142882 h 264348"/>
                <a:gd name="connsiteX90" fmla="*/ 506930 w 573090"/>
                <a:gd name="connsiteY90" fmla="*/ 143734 h 264348"/>
                <a:gd name="connsiteX91" fmla="*/ 507333 w 573090"/>
                <a:gd name="connsiteY91" fmla="*/ 144160 h 264348"/>
                <a:gd name="connsiteX92" fmla="*/ 508149 w 573090"/>
                <a:gd name="connsiteY92" fmla="*/ 145012 h 264348"/>
                <a:gd name="connsiteX93" fmla="*/ 511851 w 573090"/>
                <a:gd name="connsiteY93" fmla="*/ 152889 h 264348"/>
                <a:gd name="connsiteX94" fmla="*/ 512182 w 573090"/>
                <a:gd name="connsiteY94" fmla="*/ 153871 h 264348"/>
                <a:gd name="connsiteX95" fmla="*/ 512431 w 573090"/>
                <a:gd name="connsiteY95" fmla="*/ 154297 h 264348"/>
                <a:gd name="connsiteX96" fmla="*/ 513140 w 573090"/>
                <a:gd name="connsiteY96" fmla="*/ 154995 h 264348"/>
                <a:gd name="connsiteX97" fmla="*/ 514749 w 573090"/>
                <a:gd name="connsiteY97" fmla="*/ 156237 h 264348"/>
                <a:gd name="connsiteX98" fmla="*/ 515518 w 573090"/>
                <a:gd name="connsiteY98" fmla="*/ 156946 h 264348"/>
                <a:gd name="connsiteX99" fmla="*/ 515908 w 573090"/>
                <a:gd name="connsiteY99" fmla="*/ 157313 h 264348"/>
                <a:gd name="connsiteX100" fmla="*/ 516689 w 573090"/>
                <a:gd name="connsiteY100" fmla="*/ 158070 h 264348"/>
                <a:gd name="connsiteX101" fmla="*/ 517091 w 573090"/>
                <a:gd name="connsiteY101" fmla="*/ 158472 h 264348"/>
                <a:gd name="connsiteX102" fmla="*/ 517848 w 573090"/>
                <a:gd name="connsiteY102" fmla="*/ 159324 h 264348"/>
                <a:gd name="connsiteX103" fmla="*/ 520379 w 573090"/>
                <a:gd name="connsiteY103" fmla="*/ 164481 h 264348"/>
                <a:gd name="connsiteX104" fmla="*/ 521562 w 573090"/>
                <a:gd name="connsiteY104" fmla="*/ 165664 h 264348"/>
                <a:gd name="connsiteX105" fmla="*/ 527228 w 573090"/>
                <a:gd name="connsiteY105" fmla="*/ 169839 h 264348"/>
                <a:gd name="connsiteX106" fmla="*/ 528257 w 573090"/>
                <a:gd name="connsiteY106" fmla="*/ 171259 h 264348"/>
                <a:gd name="connsiteX107" fmla="*/ 530824 w 573090"/>
                <a:gd name="connsiteY107" fmla="*/ 175020 h 264348"/>
                <a:gd name="connsiteX108" fmla="*/ 532007 w 573090"/>
                <a:gd name="connsiteY108" fmla="*/ 176120 h 264348"/>
                <a:gd name="connsiteX109" fmla="*/ 535484 w 573090"/>
                <a:gd name="connsiteY109" fmla="*/ 177800 h 264348"/>
                <a:gd name="connsiteX110" fmla="*/ 536868 w 573090"/>
                <a:gd name="connsiteY110" fmla="*/ 178723 h 264348"/>
                <a:gd name="connsiteX111" fmla="*/ 539577 w 573090"/>
                <a:gd name="connsiteY111" fmla="*/ 181419 h 264348"/>
                <a:gd name="connsiteX112" fmla="*/ 540511 w 573090"/>
                <a:gd name="connsiteY112" fmla="*/ 182709 h 264348"/>
                <a:gd name="connsiteX113" fmla="*/ 542167 w 573090"/>
                <a:gd name="connsiteY113" fmla="*/ 184684 h 264348"/>
                <a:gd name="connsiteX114" fmla="*/ 543421 w 573090"/>
                <a:gd name="connsiteY114" fmla="*/ 185382 h 264348"/>
                <a:gd name="connsiteX115" fmla="*/ 546485 w 573090"/>
                <a:gd name="connsiteY115" fmla="*/ 185820 h 264348"/>
                <a:gd name="connsiteX116" fmla="*/ 547952 w 573090"/>
                <a:gd name="connsiteY116" fmla="*/ 186470 h 264348"/>
                <a:gd name="connsiteX117" fmla="*/ 549726 w 573090"/>
                <a:gd name="connsiteY117" fmla="*/ 187653 h 264348"/>
                <a:gd name="connsiteX118" fmla="*/ 550909 w 573090"/>
                <a:gd name="connsiteY118" fmla="*/ 188729 h 264348"/>
                <a:gd name="connsiteX119" fmla="*/ 552352 w 573090"/>
                <a:gd name="connsiteY119" fmla="*/ 190090 h 264348"/>
                <a:gd name="connsiteX120" fmla="*/ 553617 w 573090"/>
                <a:gd name="connsiteY120" fmla="*/ 190693 h 264348"/>
                <a:gd name="connsiteX121" fmla="*/ 555498 w 573090"/>
                <a:gd name="connsiteY121" fmla="*/ 191119 h 264348"/>
                <a:gd name="connsiteX122" fmla="*/ 556870 w 573090"/>
                <a:gd name="connsiteY122" fmla="*/ 191592 h 264348"/>
                <a:gd name="connsiteX123" fmla="*/ 558266 w 573090"/>
                <a:gd name="connsiteY123" fmla="*/ 192030 h 264348"/>
                <a:gd name="connsiteX124" fmla="*/ 559662 w 573090"/>
                <a:gd name="connsiteY124" fmla="*/ 192420 h 264348"/>
                <a:gd name="connsiteX125" fmla="*/ 560655 w 573090"/>
                <a:gd name="connsiteY125" fmla="*/ 192420 h 264348"/>
                <a:gd name="connsiteX126" fmla="*/ 562690 w 573090"/>
                <a:gd name="connsiteY126" fmla="*/ 192503 h 264348"/>
                <a:gd name="connsiteX127" fmla="*/ 564476 w 573090"/>
                <a:gd name="connsiteY127" fmla="*/ 193295 h 264348"/>
                <a:gd name="connsiteX128" fmla="*/ 565363 w 573090"/>
                <a:gd name="connsiteY128" fmla="*/ 193745 h 264348"/>
                <a:gd name="connsiteX129" fmla="*/ 566191 w 573090"/>
                <a:gd name="connsiteY129" fmla="*/ 193271 h 264348"/>
                <a:gd name="connsiteX130" fmla="*/ 567658 w 573090"/>
                <a:gd name="connsiteY130" fmla="*/ 192704 h 264348"/>
                <a:gd name="connsiteX131" fmla="*/ 569952 w 573090"/>
                <a:gd name="connsiteY131" fmla="*/ 192952 h 264348"/>
                <a:gd name="connsiteX132" fmla="*/ 571502 w 573090"/>
                <a:gd name="connsiteY132" fmla="*/ 194064 h 264348"/>
                <a:gd name="connsiteX133" fmla="*/ 571502 w 573090"/>
                <a:gd name="connsiteY133" fmla="*/ 197127 h 264348"/>
                <a:gd name="connsiteX134" fmla="*/ 527003 w 573090"/>
                <a:gd name="connsiteY134" fmla="*/ 180769 h 264348"/>
                <a:gd name="connsiteX135" fmla="*/ 519528 w 573090"/>
                <a:gd name="connsiteY135" fmla="*/ 174145 h 264348"/>
                <a:gd name="connsiteX136" fmla="*/ 502968 w 573090"/>
                <a:gd name="connsiteY136" fmla="*/ 151363 h 264348"/>
                <a:gd name="connsiteX137" fmla="*/ 489200 w 573090"/>
                <a:gd name="connsiteY137" fmla="*/ 107740 h 264348"/>
                <a:gd name="connsiteX138" fmla="*/ 484930 w 573090"/>
                <a:gd name="connsiteY138" fmla="*/ 75685 h 264348"/>
                <a:gd name="connsiteX139" fmla="*/ 486893 w 573090"/>
                <a:gd name="connsiteY139" fmla="*/ 41607 h 264348"/>
                <a:gd name="connsiteX140" fmla="*/ 487697 w 573090"/>
                <a:gd name="connsiteY140" fmla="*/ 31577 h 264348"/>
                <a:gd name="connsiteX141" fmla="*/ 485131 w 573090"/>
                <a:gd name="connsiteY141" fmla="*/ 28466 h 264348"/>
                <a:gd name="connsiteX142" fmla="*/ 475514 w 573090"/>
                <a:gd name="connsiteY142" fmla="*/ 28099 h 264348"/>
                <a:gd name="connsiteX143" fmla="*/ 466347 w 573090"/>
                <a:gd name="connsiteY143" fmla="*/ 27555 h 264348"/>
                <a:gd name="connsiteX144" fmla="*/ 450639 w 573090"/>
                <a:gd name="connsiteY144" fmla="*/ 26964 h 264348"/>
                <a:gd name="connsiteX145" fmla="*/ 446570 w 573090"/>
                <a:gd name="connsiteY145" fmla="*/ 27319 h 264348"/>
                <a:gd name="connsiteX146" fmla="*/ 443506 w 573090"/>
                <a:gd name="connsiteY146" fmla="*/ 27236 h 264348"/>
                <a:gd name="connsiteX147" fmla="*/ 443057 w 573090"/>
                <a:gd name="connsiteY147" fmla="*/ 27354 h 264348"/>
                <a:gd name="connsiteX148" fmla="*/ 442217 w 573090"/>
                <a:gd name="connsiteY148" fmla="*/ 27650 h 264348"/>
                <a:gd name="connsiteX149" fmla="*/ 441496 w 573090"/>
                <a:gd name="connsiteY149" fmla="*/ 28111 h 264348"/>
                <a:gd name="connsiteX150" fmla="*/ 441235 w 573090"/>
                <a:gd name="connsiteY150" fmla="*/ 28454 h 264348"/>
                <a:gd name="connsiteX151" fmla="*/ 440904 w 573090"/>
                <a:gd name="connsiteY151" fmla="*/ 29791 h 264348"/>
                <a:gd name="connsiteX152" fmla="*/ 440904 w 573090"/>
                <a:gd name="connsiteY152" fmla="*/ 31376 h 264348"/>
                <a:gd name="connsiteX153" fmla="*/ 440904 w 573090"/>
                <a:gd name="connsiteY153" fmla="*/ 34924 h 264348"/>
                <a:gd name="connsiteX154" fmla="*/ 440904 w 573090"/>
                <a:gd name="connsiteY154" fmla="*/ 38071 h 264348"/>
                <a:gd name="connsiteX155" fmla="*/ 441389 w 573090"/>
                <a:gd name="connsiteY155" fmla="*/ 44399 h 264348"/>
                <a:gd name="connsiteX156" fmla="*/ 441685 w 573090"/>
                <a:gd name="connsiteY156" fmla="*/ 45653 h 264348"/>
                <a:gd name="connsiteX157" fmla="*/ 441803 w 573090"/>
                <a:gd name="connsiteY157" fmla="*/ 48243 h 264348"/>
                <a:gd name="connsiteX158" fmla="*/ 442537 w 573090"/>
                <a:gd name="connsiteY158" fmla="*/ 54157 h 264348"/>
                <a:gd name="connsiteX159" fmla="*/ 442631 w 573090"/>
                <a:gd name="connsiteY159" fmla="*/ 55565 h 264348"/>
                <a:gd name="connsiteX160" fmla="*/ 443483 w 573090"/>
                <a:gd name="connsiteY160" fmla="*/ 63608 h 264348"/>
                <a:gd name="connsiteX161" fmla="*/ 445364 w 573090"/>
                <a:gd name="connsiteY161" fmla="*/ 98396 h 264348"/>
                <a:gd name="connsiteX162" fmla="*/ 442738 w 573090"/>
                <a:gd name="connsiteY162" fmla="*/ 126890 h 264348"/>
                <a:gd name="connsiteX163" fmla="*/ 441874 w 573090"/>
                <a:gd name="connsiteY163" fmla="*/ 131172 h 264348"/>
                <a:gd name="connsiteX164" fmla="*/ 426131 w 573090"/>
                <a:gd name="connsiteY164" fmla="*/ 186766 h 264348"/>
                <a:gd name="connsiteX165" fmla="*/ 419566 w 573090"/>
                <a:gd name="connsiteY165" fmla="*/ 199505 h 264348"/>
                <a:gd name="connsiteX166" fmla="*/ 418832 w 573090"/>
                <a:gd name="connsiteY166" fmla="*/ 200593 h 264348"/>
                <a:gd name="connsiteX167" fmla="*/ 349222 w 573090"/>
                <a:gd name="connsiteY167" fmla="*/ 250462 h 264348"/>
                <a:gd name="connsiteX168" fmla="*/ 276643 w 573090"/>
                <a:gd name="connsiteY168" fmla="*/ 261581 h 264348"/>
                <a:gd name="connsiteX169" fmla="*/ 200527 w 573090"/>
                <a:gd name="connsiteY169" fmla="*/ 249894 h 264348"/>
                <a:gd name="connsiteX170" fmla="*/ 198871 w 573090"/>
                <a:gd name="connsiteY170" fmla="*/ 249326 h 264348"/>
                <a:gd name="connsiteX171" fmla="*/ 155413 w 573090"/>
                <a:gd name="connsiteY171" fmla="*/ 226261 h 264348"/>
                <a:gd name="connsiteX172" fmla="*/ 150682 w 573090"/>
                <a:gd name="connsiteY172" fmla="*/ 222334 h 264348"/>
                <a:gd name="connsiteX173" fmla="*/ 123595 w 573090"/>
                <a:gd name="connsiteY173" fmla="*/ 184897 h 264348"/>
                <a:gd name="connsiteX174" fmla="*/ 121064 w 573090"/>
                <a:gd name="connsiteY174" fmla="*/ 179799 h 264348"/>
                <a:gd name="connsiteX175" fmla="*/ 120874 w 573090"/>
                <a:gd name="connsiteY175" fmla="*/ 176097 h 264348"/>
                <a:gd name="connsiteX176" fmla="*/ 121371 w 573090"/>
                <a:gd name="connsiteY176" fmla="*/ 170987 h 264348"/>
                <a:gd name="connsiteX177" fmla="*/ 115918 w 573090"/>
                <a:gd name="connsiteY177" fmla="*/ 128948 h 264348"/>
                <a:gd name="connsiteX178" fmla="*/ 110867 w 573090"/>
                <a:gd name="connsiteY178" fmla="*/ 71817 h 264348"/>
                <a:gd name="connsiteX179" fmla="*/ 106266 w 573090"/>
                <a:gd name="connsiteY179" fmla="*/ 39313 h 264348"/>
                <a:gd name="connsiteX180" fmla="*/ 83887 w 573090"/>
                <a:gd name="connsiteY180" fmla="*/ 19807 h 264348"/>
                <a:gd name="connsiteX181" fmla="*/ 69030 w 573090"/>
                <a:gd name="connsiteY181" fmla="*/ 19346 h 264348"/>
                <a:gd name="connsiteX182" fmla="*/ 38820 w 573090"/>
                <a:gd name="connsiteY182" fmla="*/ 14615 h 264348"/>
                <a:gd name="connsiteX183" fmla="*/ 603 w 573090"/>
                <a:gd name="connsiteY183" fmla="*/ -1472 h 264348"/>
                <a:gd name="connsiteX184" fmla="*/ -1030 w 573090"/>
                <a:gd name="connsiteY184" fmla="*/ -2749 h 264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573090" h="264348">
                  <a:moveTo>
                    <a:pt x="-1030" y="-2749"/>
                  </a:moveTo>
                  <a:cubicBezTo>
                    <a:pt x="1017" y="-2927"/>
                    <a:pt x="2637" y="-1768"/>
                    <a:pt x="4199" y="-786"/>
                  </a:cubicBezTo>
                  <a:cubicBezTo>
                    <a:pt x="10527" y="3200"/>
                    <a:pt x="17447" y="5874"/>
                    <a:pt x="24307" y="8582"/>
                  </a:cubicBezTo>
                  <a:cubicBezTo>
                    <a:pt x="32682" y="11906"/>
                    <a:pt x="41375" y="14378"/>
                    <a:pt x="50247" y="15975"/>
                  </a:cubicBezTo>
                  <a:cubicBezTo>
                    <a:pt x="56670" y="17099"/>
                    <a:pt x="63057" y="18613"/>
                    <a:pt x="69681" y="18187"/>
                  </a:cubicBezTo>
                  <a:cubicBezTo>
                    <a:pt x="75642" y="17856"/>
                    <a:pt x="81616" y="18163"/>
                    <a:pt x="87518" y="19098"/>
                  </a:cubicBezTo>
                  <a:cubicBezTo>
                    <a:pt x="95254" y="20280"/>
                    <a:pt x="104385" y="25544"/>
                    <a:pt x="106444" y="35409"/>
                  </a:cubicBezTo>
                  <a:cubicBezTo>
                    <a:pt x="107272" y="39230"/>
                    <a:pt x="108478" y="42979"/>
                    <a:pt x="108727" y="46918"/>
                  </a:cubicBezTo>
                  <a:cubicBezTo>
                    <a:pt x="108797" y="49757"/>
                    <a:pt x="110725" y="52205"/>
                    <a:pt x="113458" y="52951"/>
                  </a:cubicBezTo>
                  <a:cubicBezTo>
                    <a:pt x="121584" y="56085"/>
                    <a:pt x="130645" y="55707"/>
                    <a:pt x="138463" y="51886"/>
                  </a:cubicBezTo>
                  <a:cubicBezTo>
                    <a:pt x="139374" y="51449"/>
                    <a:pt x="140273" y="50928"/>
                    <a:pt x="141207" y="50538"/>
                  </a:cubicBezTo>
                  <a:cubicBezTo>
                    <a:pt x="143573" y="49556"/>
                    <a:pt x="144460" y="50017"/>
                    <a:pt x="144543" y="52655"/>
                  </a:cubicBezTo>
                  <a:cubicBezTo>
                    <a:pt x="144910" y="64294"/>
                    <a:pt x="147358" y="75661"/>
                    <a:pt x="149192" y="87088"/>
                  </a:cubicBezTo>
                  <a:cubicBezTo>
                    <a:pt x="150268" y="93794"/>
                    <a:pt x="152539" y="100312"/>
                    <a:pt x="154254" y="106924"/>
                  </a:cubicBezTo>
                  <a:cubicBezTo>
                    <a:pt x="156809" y="116765"/>
                    <a:pt x="159068" y="126701"/>
                    <a:pt x="163019" y="136128"/>
                  </a:cubicBezTo>
                  <a:cubicBezTo>
                    <a:pt x="167869" y="147720"/>
                    <a:pt x="173664" y="158709"/>
                    <a:pt x="181944" y="168302"/>
                  </a:cubicBezTo>
                  <a:cubicBezTo>
                    <a:pt x="184310" y="171058"/>
                    <a:pt x="186676" y="173825"/>
                    <a:pt x="189314" y="176345"/>
                  </a:cubicBezTo>
                  <a:cubicBezTo>
                    <a:pt x="190804" y="177599"/>
                    <a:pt x="191372" y="179645"/>
                    <a:pt x="190745" y="181490"/>
                  </a:cubicBezTo>
                  <a:cubicBezTo>
                    <a:pt x="189077" y="186588"/>
                    <a:pt x="190461" y="191012"/>
                    <a:pt x="193832" y="194833"/>
                  </a:cubicBezTo>
                  <a:cubicBezTo>
                    <a:pt x="195618" y="196855"/>
                    <a:pt x="195997" y="199493"/>
                    <a:pt x="197700" y="201599"/>
                  </a:cubicBezTo>
                  <a:cubicBezTo>
                    <a:pt x="201319" y="206034"/>
                    <a:pt x="206394" y="207335"/>
                    <a:pt x="211385" y="208767"/>
                  </a:cubicBezTo>
                  <a:cubicBezTo>
                    <a:pt x="218482" y="210813"/>
                    <a:pt x="225579" y="212990"/>
                    <a:pt x="232866" y="214444"/>
                  </a:cubicBezTo>
                  <a:cubicBezTo>
                    <a:pt x="239265" y="215710"/>
                    <a:pt x="245759" y="216254"/>
                    <a:pt x="252205" y="217165"/>
                  </a:cubicBezTo>
                  <a:cubicBezTo>
                    <a:pt x="261230" y="218454"/>
                    <a:pt x="270255" y="217674"/>
                    <a:pt x="279269" y="217922"/>
                  </a:cubicBezTo>
                  <a:cubicBezTo>
                    <a:pt x="286236" y="217969"/>
                    <a:pt x="293203" y="217437"/>
                    <a:pt x="300075" y="216313"/>
                  </a:cubicBezTo>
                  <a:cubicBezTo>
                    <a:pt x="302287" y="216159"/>
                    <a:pt x="304511" y="216159"/>
                    <a:pt x="306722" y="216313"/>
                  </a:cubicBezTo>
                  <a:cubicBezTo>
                    <a:pt x="307077" y="218170"/>
                    <a:pt x="306048" y="219590"/>
                    <a:pt x="305540" y="220938"/>
                  </a:cubicBezTo>
                  <a:cubicBezTo>
                    <a:pt x="300832" y="232140"/>
                    <a:pt x="301873" y="244938"/>
                    <a:pt x="308319" y="255241"/>
                  </a:cubicBezTo>
                  <a:cubicBezTo>
                    <a:pt x="309751" y="257441"/>
                    <a:pt x="312022" y="256648"/>
                    <a:pt x="313891" y="256281"/>
                  </a:cubicBezTo>
                  <a:cubicBezTo>
                    <a:pt x="316883" y="255702"/>
                    <a:pt x="319911" y="255288"/>
                    <a:pt x="322868" y="254637"/>
                  </a:cubicBezTo>
                  <a:cubicBezTo>
                    <a:pt x="331503" y="252745"/>
                    <a:pt x="340327" y="251810"/>
                    <a:pt x="348891" y="249527"/>
                  </a:cubicBezTo>
                  <a:cubicBezTo>
                    <a:pt x="357514" y="247375"/>
                    <a:pt x="365853" y="244205"/>
                    <a:pt x="373731" y="240065"/>
                  </a:cubicBezTo>
                  <a:cubicBezTo>
                    <a:pt x="375848" y="238882"/>
                    <a:pt x="378935" y="238208"/>
                    <a:pt x="378592" y="234659"/>
                  </a:cubicBezTo>
                  <a:cubicBezTo>
                    <a:pt x="380272" y="232838"/>
                    <a:pt x="382223" y="231264"/>
                    <a:pt x="384364" y="230022"/>
                  </a:cubicBezTo>
                  <a:cubicBezTo>
                    <a:pt x="387144" y="228236"/>
                    <a:pt x="388670" y="225291"/>
                    <a:pt x="390846" y="223162"/>
                  </a:cubicBezTo>
                  <a:cubicBezTo>
                    <a:pt x="397021" y="216916"/>
                    <a:pt x="402083" y="209890"/>
                    <a:pt x="407406" y="202971"/>
                  </a:cubicBezTo>
                  <a:cubicBezTo>
                    <a:pt x="410056" y="199517"/>
                    <a:pt x="413474" y="196962"/>
                    <a:pt x="413723" y="192006"/>
                  </a:cubicBezTo>
                  <a:cubicBezTo>
                    <a:pt x="413888" y="188540"/>
                    <a:pt x="416680" y="186092"/>
                    <a:pt x="418939" y="183608"/>
                  </a:cubicBezTo>
                  <a:cubicBezTo>
                    <a:pt x="421198" y="181124"/>
                    <a:pt x="422369" y="178959"/>
                    <a:pt x="422133" y="175801"/>
                  </a:cubicBezTo>
                  <a:cubicBezTo>
                    <a:pt x="421872" y="172252"/>
                    <a:pt x="423434" y="169260"/>
                    <a:pt x="425575" y="166587"/>
                  </a:cubicBezTo>
                  <a:cubicBezTo>
                    <a:pt x="427609" y="164245"/>
                    <a:pt x="428614" y="161181"/>
                    <a:pt x="428354" y="158094"/>
                  </a:cubicBezTo>
                  <a:cubicBezTo>
                    <a:pt x="428165" y="154853"/>
                    <a:pt x="429052" y="151647"/>
                    <a:pt x="430874" y="148962"/>
                  </a:cubicBezTo>
                  <a:cubicBezTo>
                    <a:pt x="432518" y="146502"/>
                    <a:pt x="433121" y="143497"/>
                    <a:pt x="432565" y="140600"/>
                  </a:cubicBezTo>
                  <a:cubicBezTo>
                    <a:pt x="431844" y="136838"/>
                    <a:pt x="432435" y="132934"/>
                    <a:pt x="434269" y="129564"/>
                  </a:cubicBezTo>
                  <a:cubicBezTo>
                    <a:pt x="435605" y="127257"/>
                    <a:pt x="435853" y="124477"/>
                    <a:pt x="434931" y="121982"/>
                  </a:cubicBezTo>
                  <a:cubicBezTo>
                    <a:pt x="434611" y="121319"/>
                    <a:pt x="434481" y="120574"/>
                    <a:pt x="434564" y="119841"/>
                  </a:cubicBezTo>
                  <a:cubicBezTo>
                    <a:pt x="436812" y="111774"/>
                    <a:pt x="435061" y="103458"/>
                    <a:pt x="436137" y="95344"/>
                  </a:cubicBezTo>
                  <a:cubicBezTo>
                    <a:pt x="436469" y="92848"/>
                    <a:pt x="436954" y="90471"/>
                    <a:pt x="435972" y="88046"/>
                  </a:cubicBezTo>
                  <a:cubicBezTo>
                    <a:pt x="435629" y="87383"/>
                    <a:pt x="435463" y="86662"/>
                    <a:pt x="435475" y="85916"/>
                  </a:cubicBezTo>
                  <a:cubicBezTo>
                    <a:pt x="436433" y="77932"/>
                    <a:pt x="434777" y="70031"/>
                    <a:pt x="434552" y="62094"/>
                  </a:cubicBezTo>
                  <a:cubicBezTo>
                    <a:pt x="434399" y="55719"/>
                    <a:pt x="433902" y="49355"/>
                    <a:pt x="433062" y="43027"/>
                  </a:cubicBezTo>
                  <a:cubicBezTo>
                    <a:pt x="432565" y="38390"/>
                    <a:pt x="432920" y="33694"/>
                    <a:pt x="434091" y="29175"/>
                  </a:cubicBezTo>
                  <a:cubicBezTo>
                    <a:pt x="434895" y="25627"/>
                    <a:pt x="437829" y="22942"/>
                    <a:pt x="441436" y="22469"/>
                  </a:cubicBezTo>
                  <a:cubicBezTo>
                    <a:pt x="446464" y="21534"/>
                    <a:pt x="451574" y="21191"/>
                    <a:pt x="456683" y="21463"/>
                  </a:cubicBezTo>
                  <a:cubicBezTo>
                    <a:pt x="457854" y="21428"/>
                    <a:pt x="459014" y="21641"/>
                    <a:pt x="460102" y="22078"/>
                  </a:cubicBezTo>
                  <a:cubicBezTo>
                    <a:pt x="464656" y="24491"/>
                    <a:pt x="470050" y="24764"/>
                    <a:pt x="474816" y="22812"/>
                  </a:cubicBezTo>
                  <a:cubicBezTo>
                    <a:pt x="479985" y="20943"/>
                    <a:pt x="484528" y="22942"/>
                    <a:pt x="488135" y="26987"/>
                  </a:cubicBezTo>
                  <a:cubicBezTo>
                    <a:pt x="488750" y="27981"/>
                    <a:pt x="489838" y="28229"/>
                    <a:pt x="490761" y="28750"/>
                  </a:cubicBezTo>
                  <a:cubicBezTo>
                    <a:pt x="491021" y="29081"/>
                    <a:pt x="491376" y="29306"/>
                    <a:pt x="491636" y="29625"/>
                  </a:cubicBezTo>
                  <a:lnTo>
                    <a:pt x="493387" y="29625"/>
                  </a:lnTo>
                  <a:cubicBezTo>
                    <a:pt x="494759" y="31553"/>
                    <a:pt x="493706" y="33233"/>
                    <a:pt x="492713" y="34794"/>
                  </a:cubicBezTo>
                  <a:cubicBezTo>
                    <a:pt x="490879" y="37645"/>
                    <a:pt x="490643" y="40354"/>
                    <a:pt x="492819" y="43157"/>
                  </a:cubicBezTo>
                  <a:cubicBezTo>
                    <a:pt x="493943" y="44505"/>
                    <a:pt x="494452" y="46268"/>
                    <a:pt x="494215" y="48007"/>
                  </a:cubicBezTo>
                  <a:cubicBezTo>
                    <a:pt x="494108" y="48598"/>
                    <a:pt x="493967" y="49178"/>
                    <a:pt x="493801" y="49745"/>
                  </a:cubicBezTo>
                  <a:cubicBezTo>
                    <a:pt x="493730" y="50301"/>
                    <a:pt x="493730" y="50881"/>
                    <a:pt x="493801" y="51437"/>
                  </a:cubicBezTo>
                  <a:cubicBezTo>
                    <a:pt x="493931" y="52004"/>
                    <a:pt x="494097" y="52560"/>
                    <a:pt x="494227" y="53128"/>
                  </a:cubicBezTo>
                  <a:cubicBezTo>
                    <a:pt x="494594" y="55352"/>
                    <a:pt x="494321" y="57635"/>
                    <a:pt x="493446" y="59705"/>
                  </a:cubicBezTo>
                  <a:cubicBezTo>
                    <a:pt x="493245" y="60249"/>
                    <a:pt x="493068" y="60805"/>
                    <a:pt x="492937" y="61372"/>
                  </a:cubicBezTo>
                  <a:cubicBezTo>
                    <a:pt x="492878" y="61952"/>
                    <a:pt x="492902" y="62544"/>
                    <a:pt x="493020" y="63111"/>
                  </a:cubicBezTo>
                  <a:cubicBezTo>
                    <a:pt x="493198" y="63727"/>
                    <a:pt x="493375" y="64294"/>
                    <a:pt x="493493" y="64968"/>
                  </a:cubicBezTo>
                  <a:cubicBezTo>
                    <a:pt x="493742" y="70977"/>
                    <a:pt x="493210" y="76974"/>
                    <a:pt x="493493" y="82983"/>
                  </a:cubicBezTo>
                  <a:cubicBezTo>
                    <a:pt x="493375" y="83610"/>
                    <a:pt x="493198" y="84237"/>
                    <a:pt x="493032" y="84864"/>
                  </a:cubicBezTo>
                  <a:cubicBezTo>
                    <a:pt x="492784" y="85834"/>
                    <a:pt x="492736" y="86839"/>
                    <a:pt x="492890" y="87833"/>
                  </a:cubicBezTo>
                  <a:cubicBezTo>
                    <a:pt x="493044" y="88424"/>
                    <a:pt x="493245" y="88992"/>
                    <a:pt x="493482" y="89548"/>
                  </a:cubicBezTo>
                  <a:cubicBezTo>
                    <a:pt x="494333" y="91310"/>
                    <a:pt x="494582" y="93309"/>
                    <a:pt x="494168" y="95226"/>
                  </a:cubicBezTo>
                  <a:cubicBezTo>
                    <a:pt x="494061" y="95876"/>
                    <a:pt x="493943" y="96515"/>
                    <a:pt x="493896" y="97177"/>
                  </a:cubicBezTo>
                  <a:cubicBezTo>
                    <a:pt x="495126" y="102204"/>
                    <a:pt x="495705" y="107373"/>
                    <a:pt x="495623" y="112554"/>
                  </a:cubicBezTo>
                  <a:cubicBezTo>
                    <a:pt x="495741" y="112956"/>
                    <a:pt x="495847" y="113370"/>
                    <a:pt x="496001" y="113737"/>
                  </a:cubicBezTo>
                  <a:cubicBezTo>
                    <a:pt x="496096" y="113915"/>
                    <a:pt x="496178" y="114116"/>
                    <a:pt x="496285" y="114293"/>
                  </a:cubicBezTo>
                  <a:lnTo>
                    <a:pt x="496983" y="115358"/>
                  </a:lnTo>
                  <a:cubicBezTo>
                    <a:pt x="498461" y="117534"/>
                    <a:pt x="499147" y="120148"/>
                    <a:pt x="498934" y="122762"/>
                  </a:cubicBezTo>
                  <a:cubicBezTo>
                    <a:pt x="498793" y="124643"/>
                    <a:pt x="499171" y="126524"/>
                    <a:pt x="500035" y="128203"/>
                  </a:cubicBezTo>
                  <a:cubicBezTo>
                    <a:pt x="500248" y="128546"/>
                    <a:pt x="500449" y="128889"/>
                    <a:pt x="500650" y="129232"/>
                  </a:cubicBezTo>
                  <a:lnTo>
                    <a:pt x="500981" y="129717"/>
                  </a:lnTo>
                  <a:cubicBezTo>
                    <a:pt x="501217" y="130013"/>
                    <a:pt x="501442" y="130332"/>
                    <a:pt x="501667" y="130640"/>
                  </a:cubicBezTo>
                  <a:cubicBezTo>
                    <a:pt x="502105" y="131243"/>
                    <a:pt x="502495" y="131882"/>
                    <a:pt x="502850" y="132532"/>
                  </a:cubicBezTo>
                  <a:cubicBezTo>
                    <a:pt x="503134" y="133017"/>
                    <a:pt x="503382" y="133526"/>
                    <a:pt x="503583" y="134047"/>
                  </a:cubicBezTo>
                  <a:cubicBezTo>
                    <a:pt x="503796" y="134756"/>
                    <a:pt x="503973" y="135466"/>
                    <a:pt x="504115" y="136187"/>
                  </a:cubicBezTo>
                  <a:cubicBezTo>
                    <a:pt x="504281" y="136732"/>
                    <a:pt x="504447" y="137264"/>
                    <a:pt x="504588" y="137820"/>
                  </a:cubicBezTo>
                  <a:cubicBezTo>
                    <a:pt x="504979" y="139547"/>
                    <a:pt x="504801" y="141439"/>
                    <a:pt x="506126" y="142882"/>
                  </a:cubicBezTo>
                  <a:cubicBezTo>
                    <a:pt x="506398" y="143154"/>
                    <a:pt x="506658" y="143450"/>
                    <a:pt x="506930" y="143734"/>
                  </a:cubicBezTo>
                  <a:lnTo>
                    <a:pt x="507333" y="144160"/>
                  </a:lnTo>
                  <a:cubicBezTo>
                    <a:pt x="507628" y="144432"/>
                    <a:pt x="507900" y="144716"/>
                    <a:pt x="508149" y="145012"/>
                  </a:cubicBezTo>
                  <a:cubicBezTo>
                    <a:pt x="510089" y="147247"/>
                    <a:pt x="511378" y="149968"/>
                    <a:pt x="511851" y="152889"/>
                  </a:cubicBezTo>
                  <a:cubicBezTo>
                    <a:pt x="511958" y="153209"/>
                    <a:pt x="512064" y="153552"/>
                    <a:pt x="512182" y="153871"/>
                  </a:cubicBezTo>
                  <a:lnTo>
                    <a:pt x="512431" y="154297"/>
                  </a:lnTo>
                  <a:cubicBezTo>
                    <a:pt x="512667" y="154533"/>
                    <a:pt x="512892" y="154782"/>
                    <a:pt x="513140" y="154995"/>
                  </a:cubicBezTo>
                  <a:cubicBezTo>
                    <a:pt x="513685" y="155397"/>
                    <a:pt x="514229" y="155799"/>
                    <a:pt x="514749" y="156237"/>
                  </a:cubicBezTo>
                  <a:cubicBezTo>
                    <a:pt x="515021" y="156461"/>
                    <a:pt x="515270" y="156698"/>
                    <a:pt x="515518" y="156946"/>
                  </a:cubicBezTo>
                  <a:cubicBezTo>
                    <a:pt x="515766" y="157195"/>
                    <a:pt x="515778" y="157195"/>
                    <a:pt x="515908" y="157313"/>
                  </a:cubicBezTo>
                  <a:cubicBezTo>
                    <a:pt x="516038" y="157431"/>
                    <a:pt x="516441" y="157810"/>
                    <a:pt x="516689" y="158070"/>
                  </a:cubicBezTo>
                  <a:cubicBezTo>
                    <a:pt x="516937" y="158330"/>
                    <a:pt x="516949" y="158342"/>
                    <a:pt x="517091" y="158472"/>
                  </a:cubicBezTo>
                  <a:cubicBezTo>
                    <a:pt x="517363" y="158744"/>
                    <a:pt x="517612" y="159028"/>
                    <a:pt x="517848" y="159324"/>
                  </a:cubicBezTo>
                  <a:cubicBezTo>
                    <a:pt x="519031" y="160850"/>
                    <a:pt x="519551" y="162754"/>
                    <a:pt x="520379" y="164481"/>
                  </a:cubicBezTo>
                  <a:cubicBezTo>
                    <a:pt x="520699" y="164942"/>
                    <a:pt x="521101" y="165345"/>
                    <a:pt x="521562" y="165664"/>
                  </a:cubicBezTo>
                  <a:cubicBezTo>
                    <a:pt x="523609" y="166847"/>
                    <a:pt x="525915" y="167675"/>
                    <a:pt x="527228" y="169839"/>
                  </a:cubicBezTo>
                  <a:cubicBezTo>
                    <a:pt x="527571" y="170312"/>
                    <a:pt x="527902" y="170797"/>
                    <a:pt x="528257" y="171259"/>
                  </a:cubicBezTo>
                  <a:cubicBezTo>
                    <a:pt x="529239" y="172418"/>
                    <a:pt x="530102" y="173684"/>
                    <a:pt x="530824" y="175020"/>
                  </a:cubicBezTo>
                  <a:cubicBezTo>
                    <a:pt x="531155" y="175458"/>
                    <a:pt x="531557" y="175824"/>
                    <a:pt x="532007" y="176120"/>
                  </a:cubicBezTo>
                  <a:cubicBezTo>
                    <a:pt x="533202" y="176605"/>
                    <a:pt x="534361" y="177173"/>
                    <a:pt x="535484" y="177800"/>
                  </a:cubicBezTo>
                  <a:cubicBezTo>
                    <a:pt x="535946" y="178096"/>
                    <a:pt x="536407" y="178415"/>
                    <a:pt x="536868" y="178723"/>
                  </a:cubicBezTo>
                  <a:cubicBezTo>
                    <a:pt x="537968" y="179397"/>
                    <a:pt x="538891" y="180319"/>
                    <a:pt x="539577" y="181419"/>
                  </a:cubicBezTo>
                  <a:cubicBezTo>
                    <a:pt x="539873" y="181845"/>
                    <a:pt x="540180" y="182295"/>
                    <a:pt x="540511" y="182709"/>
                  </a:cubicBezTo>
                  <a:cubicBezTo>
                    <a:pt x="541067" y="183359"/>
                    <a:pt x="541600" y="184034"/>
                    <a:pt x="542167" y="184684"/>
                  </a:cubicBezTo>
                  <a:cubicBezTo>
                    <a:pt x="542522" y="185003"/>
                    <a:pt x="542960" y="185252"/>
                    <a:pt x="543421" y="185382"/>
                  </a:cubicBezTo>
                  <a:cubicBezTo>
                    <a:pt x="544450" y="185465"/>
                    <a:pt x="545468" y="185618"/>
                    <a:pt x="546485" y="185820"/>
                  </a:cubicBezTo>
                  <a:cubicBezTo>
                    <a:pt x="546993" y="185985"/>
                    <a:pt x="547490" y="186198"/>
                    <a:pt x="547952" y="186470"/>
                  </a:cubicBezTo>
                  <a:cubicBezTo>
                    <a:pt x="548578" y="186801"/>
                    <a:pt x="549170" y="187203"/>
                    <a:pt x="549726" y="187653"/>
                  </a:cubicBezTo>
                  <a:cubicBezTo>
                    <a:pt x="550116" y="187984"/>
                    <a:pt x="550495" y="188351"/>
                    <a:pt x="550909" y="188729"/>
                  </a:cubicBezTo>
                  <a:cubicBezTo>
                    <a:pt x="551323" y="189108"/>
                    <a:pt x="551843" y="189664"/>
                    <a:pt x="552352" y="190090"/>
                  </a:cubicBezTo>
                  <a:cubicBezTo>
                    <a:pt x="552742" y="190362"/>
                    <a:pt x="553168" y="190563"/>
                    <a:pt x="553617" y="190693"/>
                  </a:cubicBezTo>
                  <a:cubicBezTo>
                    <a:pt x="554244" y="190823"/>
                    <a:pt x="554883" y="190929"/>
                    <a:pt x="555498" y="191119"/>
                  </a:cubicBezTo>
                  <a:lnTo>
                    <a:pt x="556870" y="191592"/>
                  </a:lnTo>
                  <a:cubicBezTo>
                    <a:pt x="557343" y="191710"/>
                    <a:pt x="557805" y="191864"/>
                    <a:pt x="558266" y="192030"/>
                  </a:cubicBezTo>
                  <a:cubicBezTo>
                    <a:pt x="558715" y="192207"/>
                    <a:pt x="559189" y="192337"/>
                    <a:pt x="559662" y="192420"/>
                  </a:cubicBezTo>
                  <a:lnTo>
                    <a:pt x="560655" y="192420"/>
                  </a:lnTo>
                  <a:cubicBezTo>
                    <a:pt x="561329" y="192420"/>
                    <a:pt x="562016" y="192420"/>
                    <a:pt x="562690" y="192503"/>
                  </a:cubicBezTo>
                  <a:cubicBezTo>
                    <a:pt x="563352" y="192550"/>
                    <a:pt x="563991" y="192834"/>
                    <a:pt x="564476" y="193295"/>
                  </a:cubicBezTo>
                  <a:cubicBezTo>
                    <a:pt x="564772" y="193449"/>
                    <a:pt x="564724" y="194241"/>
                    <a:pt x="565363" y="193745"/>
                  </a:cubicBezTo>
                  <a:cubicBezTo>
                    <a:pt x="565623" y="193567"/>
                    <a:pt x="565907" y="193413"/>
                    <a:pt x="566191" y="193271"/>
                  </a:cubicBezTo>
                  <a:cubicBezTo>
                    <a:pt x="566652" y="193011"/>
                    <a:pt x="567149" y="192822"/>
                    <a:pt x="567658" y="192704"/>
                  </a:cubicBezTo>
                  <a:cubicBezTo>
                    <a:pt x="568426" y="192562"/>
                    <a:pt x="569231" y="192656"/>
                    <a:pt x="569952" y="192952"/>
                  </a:cubicBezTo>
                  <a:cubicBezTo>
                    <a:pt x="570544" y="193212"/>
                    <a:pt x="571076" y="193591"/>
                    <a:pt x="571502" y="194064"/>
                  </a:cubicBezTo>
                  <a:cubicBezTo>
                    <a:pt x="572247" y="194951"/>
                    <a:pt x="572247" y="196240"/>
                    <a:pt x="571502" y="197127"/>
                  </a:cubicBezTo>
                  <a:cubicBezTo>
                    <a:pt x="554942" y="196442"/>
                    <a:pt x="539068" y="193839"/>
                    <a:pt x="527003" y="180769"/>
                  </a:cubicBezTo>
                  <a:cubicBezTo>
                    <a:pt x="524756" y="178332"/>
                    <a:pt x="521752" y="176653"/>
                    <a:pt x="519528" y="174145"/>
                  </a:cubicBezTo>
                  <a:cubicBezTo>
                    <a:pt x="513507" y="166930"/>
                    <a:pt x="507214" y="159892"/>
                    <a:pt x="502968" y="151363"/>
                  </a:cubicBezTo>
                  <a:cubicBezTo>
                    <a:pt x="496368" y="137536"/>
                    <a:pt x="491731" y="122857"/>
                    <a:pt x="489200" y="107740"/>
                  </a:cubicBezTo>
                  <a:cubicBezTo>
                    <a:pt x="487544" y="97095"/>
                    <a:pt x="485072" y="86532"/>
                    <a:pt x="484930" y="75685"/>
                  </a:cubicBezTo>
                  <a:cubicBezTo>
                    <a:pt x="484788" y="64294"/>
                    <a:pt x="486030" y="52963"/>
                    <a:pt x="486893" y="41607"/>
                  </a:cubicBezTo>
                  <a:cubicBezTo>
                    <a:pt x="487142" y="38260"/>
                    <a:pt x="487307" y="34901"/>
                    <a:pt x="487697" y="31577"/>
                  </a:cubicBezTo>
                  <a:cubicBezTo>
                    <a:pt x="487934" y="29495"/>
                    <a:pt x="487130" y="28549"/>
                    <a:pt x="485131" y="28466"/>
                  </a:cubicBezTo>
                  <a:cubicBezTo>
                    <a:pt x="481925" y="28324"/>
                    <a:pt x="478708" y="28076"/>
                    <a:pt x="475514" y="28099"/>
                  </a:cubicBezTo>
                  <a:cubicBezTo>
                    <a:pt x="472451" y="28229"/>
                    <a:pt x="469375" y="28040"/>
                    <a:pt x="466347" y="27555"/>
                  </a:cubicBezTo>
                  <a:cubicBezTo>
                    <a:pt x="461131" y="26561"/>
                    <a:pt x="455879" y="26999"/>
                    <a:pt x="450639" y="26964"/>
                  </a:cubicBezTo>
                  <a:cubicBezTo>
                    <a:pt x="449326" y="27614"/>
                    <a:pt x="447918" y="27188"/>
                    <a:pt x="446570" y="27319"/>
                  </a:cubicBezTo>
                  <a:cubicBezTo>
                    <a:pt x="445553" y="27378"/>
                    <a:pt x="444536" y="26833"/>
                    <a:pt x="443506" y="27236"/>
                  </a:cubicBezTo>
                  <a:lnTo>
                    <a:pt x="443057" y="27354"/>
                  </a:lnTo>
                  <a:lnTo>
                    <a:pt x="442217" y="27650"/>
                  </a:lnTo>
                  <a:cubicBezTo>
                    <a:pt x="441957" y="27780"/>
                    <a:pt x="441720" y="27934"/>
                    <a:pt x="441496" y="28111"/>
                  </a:cubicBezTo>
                  <a:cubicBezTo>
                    <a:pt x="441496" y="28111"/>
                    <a:pt x="441224" y="28442"/>
                    <a:pt x="441235" y="28454"/>
                  </a:cubicBezTo>
                  <a:cubicBezTo>
                    <a:pt x="441070" y="28880"/>
                    <a:pt x="440952" y="29329"/>
                    <a:pt x="440904" y="29791"/>
                  </a:cubicBezTo>
                  <a:cubicBezTo>
                    <a:pt x="440904" y="30323"/>
                    <a:pt x="440904" y="30843"/>
                    <a:pt x="440904" y="31376"/>
                  </a:cubicBezTo>
                  <a:lnTo>
                    <a:pt x="440904" y="34924"/>
                  </a:lnTo>
                  <a:cubicBezTo>
                    <a:pt x="440904" y="35965"/>
                    <a:pt x="440904" y="37018"/>
                    <a:pt x="440904" y="38071"/>
                  </a:cubicBezTo>
                  <a:cubicBezTo>
                    <a:pt x="441212" y="40164"/>
                    <a:pt x="440999" y="42305"/>
                    <a:pt x="441389" y="44399"/>
                  </a:cubicBezTo>
                  <a:cubicBezTo>
                    <a:pt x="441531" y="44801"/>
                    <a:pt x="441626" y="45227"/>
                    <a:pt x="441685" y="45653"/>
                  </a:cubicBezTo>
                  <a:cubicBezTo>
                    <a:pt x="441768" y="46516"/>
                    <a:pt x="441756" y="47380"/>
                    <a:pt x="441803" y="48243"/>
                  </a:cubicBezTo>
                  <a:cubicBezTo>
                    <a:pt x="442134" y="50195"/>
                    <a:pt x="441910" y="52217"/>
                    <a:pt x="442537" y="54157"/>
                  </a:cubicBezTo>
                  <a:cubicBezTo>
                    <a:pt x="442596" y="54618"/>
                    <a:pt x="442631" y="55092"/>
                    <a:pt x="442631" y="55565"/>
                  </a:cubicBezTo>
                  <a:cubicBezTo>
                    <a:pt x="442702" y="58262"/>
                    <a:pt x="442986" y="60959"/>
                    <a:pt x="443483" y="63608"/>
                  </a:cubicBezTo>
                  <a:cubicBezTo>
                    <a:pt x="444701" y="75165"/>
                    <a:pt x="445328" y="86780"/>
                    <a:pt x="445364" y="98396"/>
                  </a:cubicBezTo>
                  <a:cubicBezTo>
                    <a:pt x="445529" y="107965"/>
                    <a:pt x="444654" y="117522"/>
                    <a:pt x="442738" y="126890"/>
                  </a:cubicBezTo>
                  <a:cubicBezTo>
                    <a:pt x="442454" y="128321"/>
                    <a:pt x="442276" y="129776"/>
                    <a:pt x="441874" y="131172"/>
                  </a:cubicBezTo>
                  <a:cubicBezTo>
                    <a:pt x="436492" y="149660"/>
                    <a:pt x="432565" y="168574"/>
                    <a:pt x="426131" y="186766"/>
                  </a:cubicBezTo>
                  <a:cubicBezTo>
                    <a:pt x="424510" y="191320"/>
                    <a:pt x="422937" y="195862"/>
                    <a:pt x="419566" y="199505"/>
                  </a:cubicBezTo>
                  <a:cubicBezTo>
                    <a:pt x="419282" y="199836"/>
                    <a:pt x="419033" y="200203"/>
                    <a:pt x="418832" y="200593"/>
                  </a:cubicBezTo>
                  <a:cubicBezTo>
                    <a:pt x="402864" y="227314"/>
                    <a:pt x="378710" y="243176"/>
                    <a:pt x="349222" y="250462"/>
                  </a:cubicBezTo>
                  <a:cubicBezTo>
                    <a:pt x="325459" y="256376"/>
                    <a:pt x="301341" y="261510"/>
                    <a:pt x="276643" y="261581"/>
                  </a:cubicBezTo>
                  <a:cubicBezTo>
                    <a:pt x="250715" y="261581"/>
                    <a:pt x="224976" y="259747"/>
                    <a:pt x="200527" y="249894"/>
                  </a:cubicBezTo>
                  <a:cubicBezTo>
                    <a:pt x="199983" y="249669"/>
                    <a:pt x="199439" y="249480"/>
                    <a:pt x="198871" y="249326"/>
                  </a:cubicBezTo>
                  <a:cubicBezTo>
                    <a:pt x="182654" y="244903"/>
                    <a:pt x="168898" y="235818"/>
                    <a:pt x="155413" y="226261"/>
                  </a:cubicBezTo>
                  <a:cubicBezTo>
                    <a:pt x="153698" y="225125"/>
                    <a:pt x="152113" y="223812"/>
                    <a:pt x="150682" y="222334"/>
                  </a:cubicBezTo>
                  <a:cubicBezTo>
                    <a:pt x="140226" y="210884"/>
                    <a:pt x="129911" y="199339"/>
                    <a:pt x="123595" y="184897"/>
                  </a:cubicBezTo>
                  <a:cubicBezTo>
                    <a:pt x="122838" y="183158"/>
                    <a:pt x="121974" y="181467"/>
                    <a:pt x="121064" y="179799"/>
                  </a:cubicBezTo>
                  <a:cubicBezTo>
                    <a:pt x="120306" y="178699"/>
                    <a:pt x="120236" y="177268"/>
                    <a:pt x="120874" y="176097"/>
                  </a:cubicBezTo>
                  <a:cubicBezTo>
                    <a:pt x="121702" y="174523"/>
                    <a:pt x="121880" y="172690"/>
                    <a:pt x="121371" y="170987"/>
                  </a:cubicBezTo>
                  <a:cubicBezTo>
                    <a:pt x="117479" y="157242"/>
                    <a:pt x="117207" y="143036"/>
                    <a:pt x="115918" y="128948"/>
                  </a:cubicBezTo>
                  <a:cubicBezTo>
                    <a:pt x="114179" y="109905"/>
                    <a:pt x="113411" y="90790"/>
                    <a:pt x="110867" y="71817"/>
                  </a:cubicBezTo>
                  <a:cubicBezTo>
                    <a:pt x="109413" y="60970"/>
                    <a:pt x="108502" y="50053"/>
                    <a:pt x="106266" y="39313"/>
                  </a:cubicBezTo>
                  <a:cubicBezTo>
                    <a:pt x="103735" y="27212"/>
                    <a:pt x="96295" y="20600"/>
                    <a:pt x="83887" y="19807"/>
                  </a:cubicBezTo>
                  <a:cubicBezTo>
                    <a:pt x="78942" y="19488"/>
                    <a:pt x="73998" y="19370"/>
                    <a:pt x="69030" y="19346"/>
                  </a:cubicBezTo>
                  <a:cubicBezTo>
                    <a:pt x="58799" y="19086"/>
                    <a:pt x="48638" y="17501"/>
                    <a:pt x="38820" y="14615"/>
                  </a:cubicBezTo>
                  <a:cubicBezTo>
                    <a:pt x="25407" y="11031"/>
                    <a:pt x="12538" y="5625"/>
                    <a:pt x="603" y="-1472"/>
                  </a:cubicBezTo>
                  <a:cubicBezTo>
                    <a:pt x="23" y="-1862"/>
                    <a:pt x="-521" y="-2288"/>
                    <a:pt x="-1030" y="-2749"/>
                  </a:cubicBezTo>
                  <a:close/>
                </a:path>
              </a:pathLst>
            </a:custGeom>
            <a:solidFill>
              <a:srgbClr val="020202"/>
            </a:solidFill>
            <a:ln w="1171" cap="flat">
              <a:noFill/>
              <a:prstDash val="solid"/>
              <a:miter/>
            </a:ln>
          </p:spPr>
          <p:txBody>
            <a:bodyPr rtlCol="0" anchor="ctr"/>
            <a:lstStyle/>
            <a:p>
              <a:endParaRPr lang="es-CO"/>
            </a:p>
          </p:txBody>
        </p:sp>
        <p:sp>
          <p:nvSpPr>
            <p:cNvPr id="408" name="Freeform: Shape 407">
              <a:extLst>
                <a:ext uri="{FF2B5EF4-FFF2-40B4-BE49-F238E27FC236}">
                  <a16:creationId xmlns:a16="http://schemas.microsoft.com/office/drawing/2014/main" id="{60AD063A-949B-18D9-6A1A-9B291E1950D2}"/>
                </a:ext>
              </a:extLst>
            </p:cNvPr>
            <p:cNvSpPr/>
            <p:nvPr/>
          </p:nvSpPr>
          <p:spPr>
            <a:xfrm rot="19975584">
              <a:off x="12958544" y="5997336"/>
              <a:ext cx="314419" cy="215544"/>
            </a:xfrm>
            <a:custGeom>
              <a:avLst/>
              <a:gdLst>
                <a:gd name="connsiteX0" fmla="*/ 288062 w 314419"/>
                <a:gd name="connsiteY0" fmla="*/ 135488 h 215544"/>
                <a:gd name="connsiteX1" fmla="*/ 290535 w 314419"/>
                <a:gd name="connsiteY1" fmla="*/ 140433 h 215544"/>
                <a:gd name="connsiteX2" fmla="*/ 311944 w 314419"/>
                <a:gd name="connsiteY2" fmla="*/ 171707 h 215544"/>
                <a:gd name="connsiteX3" fmla="*/ 313328 w 314419"/>
                <a:gd name="connsiteY3" fmla="*/ 176628 h 215544"/>
                <a:gd name="connsiteX4" fmla="*/ 306231 w 314419"/>
                <a:gd name="connsiteY4" fmla="*/ 196511 h 215544"/>
                <a:gd name="connsiteX5" fmla="*/ 281912 w 314419"/>
                <a:gd name="connsiteY5" fmla="*/ 212066 h 215544"/>
                <a:gd name="connsiteX6" fmla="*/ 259923 w 314419"/>
                <a:gd name="connsiteY6" fmla="*/ 209026 h 215544"/>
                <a:gd name="connsiteX7" fmla="*/ 246320 w 314419"/>
                <a:gd name="connsiteY7" fmla="*/ 197647 h 215544"/>
                <a:gd name="connsiteX8" fmla="*/ 243256 w 314419"/>
                <a:gd name="connsiteY8" fmla="*/ 193980 h 215544"/>
                <a:gd name="connsiteX9" fmla="*/ 239921 w 314419"/>
                <a:gd name="connsiteY9" fmla="*/ 187959 h 215544"/>
                <a:gd name="connsiteX10" fmla="*/ 233107 w 314419"/>
                <a:gd name="connsiteY10" fmla="*/ 181643 h 215544"/>
                <a:gd name="connsiteX11" fmla="*/ 223112 w 314419"/>
                <a:gd name="connsiteY11" fmla="*/ 178839 h 215544"/>
                <a:gd name="connsiteX12" fmla="*/ 221385 w 314419"/>
                <a:gd name="connsiteY12" fmla="*/ 178686 h 215544"/>
                <a:gd name="connsiteX13" fmla="*/ 213827 w 314419"/>
                <a:gd name="connsiteY13" fmla="*/ 176001 h 215544"/>
                <a:gd name="connsiteX14" fmla="*/ 195872 w 314419"/>
                <a:gd name="connsiteY14" fmla="*/ 156637 h 215544"/>
                <a:gd name="connsiteX15" fmla="*/ 173398 w 314419"/>
                <a:gd name="connsiteY15" fmla="*/ 124346 h 215544"/>
                <a:gd name="connsiteX16" fmla="*/ 163663 w 314419"/>
                <a:gd name="connsiteY16" fmla="*/ 111027 h 215544"/>
                <a:gd name="connsiteX17" fmla="*/ 163048 w 314419"/>
                <a:gd name="connsiteY17" fmla="*/ 110022 h 215544"/>
                <a:gd name="connsiteX18" fmla="*/ 162397 w 314419"/>
                <a:gd name="connsiteY18" fmla="*/ 109075 h 215544"/>
                <a:gd name="connsiteX19" fmla="*/ 161758 w 314419"/>
                <a:gd name="connsiteY19" fmla="*/ 108141 h 215544"/>
                <a:gd name="connsiteX20" fmla="*/ 159665 w 314419"/>
                <a:gd name="connsiteY20" fmla="*/ 105574 h 215544"/>
                <a:gd name="connsiteX21" fmla="*/ 158943 w 314419"/>
                <a:gd name="connsiteY21" fmla="*/ 104805 h 215544"/>
                <a:gd name="connsiteX22" fmla="*/ 158257 w 314419"/>
                <a:gd name="connsiteY22" fmla="*/ 104036 h 215544"/>
                <a:gd name="connsiteX23" fmla="*/ 157902 w 314419"/>
                <a:gd name="connsiteY23" fmla="*/ 103658 h 215544"/>
                <a:gd name="connsiteX24" fmla="*/ 157193 w 314419"/>
                <a:gd name="connsiteY24" fmla="*/ 102925 h 215544"/>
                <a:gd name="connsiteX25" fmla="*/ 156826 w 314419"/>
                <a:gd name="connsiteY25" fmla="*/ 102558 h 215544"/>
                <a:gd name="connsiteX26" fmla="*/ 156140 w 314419"/>
                <a:gd name="connsiteY26" fmla="*/ 101765 h 215544"/>
                <a:gd name="connsiteX27" fmla="*/ 155525 w 314419"/>
                <a:gd name="connsiteY27" fmla="*/ 100926 h 215544"/>
                <a:gd name="connsiteX28" fmla="*/ 153514 w 314419"/>
                <a:gd name="connsiteY28" fmla="*/ 98560 h 215544"/>
                <a:gd name="connsiteX29" fmla="*/ 152804 w 314419"/>
                <a:gd name="connsiteY29" fmla="*/ 97815 h 215544"/>
                <a:gd name="connsiteX30" fmla="*/ 152142 w 314419"/>
                <a:gd name="connsiteY30" fmla="*/ 97070 h 215544"/>
                <a:gd name="connsiteX31" fmla="*/ 151799 w 314419"/>
                <a:gd name="connsiteY31" fmla="*/ 96703 h 215544"/>
                <a:gd name="connsiteX32" fmla="*/ 151125 w 314419"/>
                <a:gd name="connsiteY32" fmla="*/ 95993 h 215544"/>
                <a:gd name="connsiteX33" fmla="*/ 150782 w 314419"/>
                <a:gd name="connsiteY33" fmla="*/ 95638 h 215544"/>
                <a:gd name="connsiteX34" fmla="*/ 150131 w 314419"/>
                <a:gd name="connsiteY34" fmla="*/ 94905 h 215544"/>
                <a:gd name="connsiteX35" fmla="*/ 149551 w 314419"/>
                <a:gd name="connsiteY35" fmla="*/ 94124 h 215544"/>
                <a:gd name="connsiteX36" fmla="*/ 148144 w 314419"/>
                <a:gd name="connsiteY36" fmla="*/ 92776 h 215544"/>
                <a:gd name="connsiteX37" fmla="*/ 147292 w 314419"/>
                <a:gd name="connsiteY37" fmla="*/ 92137 h 215544"/>
                <a:gd name="connsiteX38" fmla="*/ 146535 w 314419"/>
                <a:gd name="connsiteY38" fmla="*/ 91356 h 215544"/>
                <a:gd name="connsiteX39" fmla="*/ 145861 w 314419"/>
                <a:gd name="connsiteY39" fmla="*/ 90469 h 215544"/>
                <a:gd name="connsiteX40" fmla="*/ 140444 w 314419"/>
                <a:gd name="connsiteY40" fmla="*/ 84650 h 215544"/>
                <a:gd name="connsiteX41" fmla="*/ 139698 w 314419"/>
                <a:gd name="connsiteY41" fmla="*/ 83869 h 215544"/>
                <a:gd name="connsiteX42" fmla="*/ 139001 w 314419"/>
                <a:gd name="connsiteY42" fmla="*/ 83076 h 215544"/>
                <a:gd name="connsiteX43" fmla="*/ 138646 w 314419"/>
                <a:gd name="connsiteY43" fmla="*/ 82698 h 215544"/>
                <a:gd name="connsiteX44" fmla="*/ 137924 w 314419"/>
                <a:gd name="connsiteY44" fmla="*/ 81941 h 215544"/>
                <a:gd name="connsiteX45" fmla="*/ 137557 w 314419"/>
                <a:gd name="connsiteY45" fmla="*/ 81562 h 215544"/>
                <a:gd name="connsiteX46" fmla="*/ 136848 w 314419"/>
                <a:gd name="connsiteY46" fmla="*/ 80758 h 215544"/>
                <a:gd name="connsiteX47" fmla="*/ 136221 w 314419"/>
                <a:gd name="connsiteY47" fmla="*/ 79895 h 215544"/>
                <a:gd name="connsiteX48" fmla="*/ 133394 w 314419"/>
                <a:gd name="connsiteY48" fmla="*/ 76701 h 215544"/>
                <a:gd name="connsiteX49" fmla="*/ 132696 w 314419"/>
                <a:gd name="connsiteY49" fmla="*/ 75956 h 215544"/>
                <a:gd name="connsiteX50" fmla="*/ 132045 w 314419"/>
                <a:gd name="connsiteY50" fmla="*/ 75223 h 215544"/>
                <a:gd name="connsiteX51" fmla="*/ 131726 w 314419"/>
                <a:gd name="connsiteY51" fmla="*/ 74868 h 215544"/>
                <a:gd name="connsiteX52" fmla="*/ 131087 w 314419"/>
                <a:gd name="connsiteY52" fmla="*/ 74181 h 215544"/>
                <a:gd name="connsiteX53" fmla="*/ 130780 w 314419"/>
                <a:gd name="connsiteY53" fmla="*/ 73850 h 215544"/>
                <a:gd name="connsiteX54" fmla="*/ 130153 w 314419"/>
                <a:gd name="connsiteY54" fmla="*/ 73212 h 215544"/>
                <a:gd name="connsiteX55" fmla="*/ 129833 w 314419"/>
                <a:gd name="connsiteY55" fmla="*/ 72892 h 215544"/>
                <a:gd name="connsiteX56" fmla="*/ 129207 w 314419"/>
                <a:gd name="connsiteY56" fmla="*/ 72265 h 215544"/>
                <a:gd name="connsiteX57" fmla="*/ 128887 w 314419"/>
                <a:gd name="connsiteY57" fmla="*/ 71946 h 215544"/>
                <a:gd name="connsiteX58" fmla="*/ 128225 w 314419"/>
                <a:gd name="connsiteY58" fmla="*/ 71307 h 215544"/>
                <a:gd name="connsiteX59" fmla="*/ 127882 w 314419"/>
                <a:gd name="connsiteY59" fmla="*/ 70976 h 215544"/>
                <a:gd name="connsiteX60" fmla="*/ 127172 w 314419"/>
                <a:gd name="connsiteY60" fmla="*/ 70314 h 215544"/>
                <a:gd name="connsiteX61" fmla="*/ 126805 w 314419"/>
                <a:gd name="connsiteY61" fmla="*/ 69983 h 215544"/>
                <a:gd name="connsiteX62" fmla="*/ 126013 w 314419"/>
                <a:gd name="connsiteY62" fmla="*/ 69273 h 215544"/>
                <a:gd name="connsiteX63" fmla="*/ 125611 w 314419"/>
                <a:gd name="connsiteY63" fmla="*/ 68906 h 215544"/>
                <a:gd name="connsiteX64" fmla="*/ 122228 w 314419"/>
                <a:gd name="connsiteY64" fmla="*/ 65925 h 215544"/>
                <a:gd name="connsiteX65" fmla="*/ 121352 w 314419"/>
                <a:gd name="connsiteY65" fmla="*/ 65286 h 215544"/>
                <a:gd name="connsiteX66" fmla="*/ 120560 w 314419"/>
                <a:gd name="connsiteY66" fmla="*/ 64601 h 215544"/>
                <a:gd name="connsiteX67" fmla="*/ 120193 w 314419"/>
                <a:gd name="connsiteY67" fmla="*/ 64258 h 215544"/>
                <a:gd name="connsiteX68" fmla="*/ 119484 w 314419"/>
                <a:gd name="connsiteY68" fmla="*/ 63571 h 215544"/>
                <a:gd name="connsiteX69" fmla="*/ 119129 w 314419"/>
                <a:gd name="connsiteY69" fmla="*/ 63240 h 215544"/>
                <a:gd name="connsiteX70" fmla="*/ 117626 w 314419"/>
                <a:gd name="connsiteY70" fmla="*/ 62128 h 215544"/>
                <a:gd name="connsiteX71" fmla="*/ 116869 w 314419"/>
                <a:gd name="connsiteY71" fmla="*/ 61608 h 215544"/>
                <a:gd name="connsiteX72" fmla="*/ 116160 w 314419"/>
                <a:gd name="connsiteY72" fmla="*/ 61028 h 215544"/>
                <a:gd name="connsiteX73" fmla="*/ 115793 w 314419"/>
                <a:gd name="connsiteY73" fmla="*/ 60745 h 215544"/>
                <a:gd name="connsiteX74" fmla="*/ 114610 w 314419"/>
                <a:gd name="connsiteY74" fmla="*/ 60035 h 215544"/>
                <a:gd name="connsiteX75" fmla="*/ 113770 w 314419"/>
                <a:gd name="connsiteY75" fmla="*/ 59467 h 215544"/>
                <a:gd name="connsiteX76" fmla="*/ 112942 w 314419"/>
                <a:gd name="connsiteY76" fmla="*/ 58781 h 215544"/>
                <a:gd name="connsiteX77" fmla="*/ 112528 w 314419"/>
                <a:gd name="connsiteY77" fmla="*/ 58403 h 215544"/>
                <a:gd name="connsiteX78" fmla="*/ 109098 w 314419"/>
                <a:gd name="connsiteY78" fmla="*/ 55386 h 215544"/>
                <a:gd name="connsiteX79" fmla="*/ 107371 w 314419"/>
                <a:gd name="connsiteY79" fmla="*/ 54026 h 215544"/>
                <a:gd name="connsiteX80" fmla="*/ 106981 w 314419"/>
                <a:gd name="connsiteY80" fmla="*/ 53659 h 215544"/>
                <a:gd name="connsiteX81" fmla="*/ 106200 w 314419"/>
                <a:gd name="connsiteY81" fmla="*/ 52926 h 215544"/>
                <a:gd name="connsiteX82" fmla="*/ 105822 w 314419"/>
                <a:gd name="connsiteY82" fmla="*/ 52559 h 215544"/>
                <a:gd name="connsiteX83" fmla="*/ 103350 w 314419"/>
                <a:gd name="connsiteY83" fmla="*/ 50643 h 215544"/>
                <a:gd name="connsiteX84" fmla="*/ 102474 w 314419"/>
                <a:gd name="connsiteY84" fmla="*/ 50028 h 215544"/>
                <a:gd name="connsiteX85" fmla="*/ 99955 w 314419"/>
                <a:gd name="connsiteY85" fmla="*/ 48100 h 215544"/>
                <a:gd name="connsiteX86" fmla="*/ 99068 w 314419"/>
                <a:gd name="connsiteY86" fmla="*/ 47520 h 215544"/>
                <a:gd name="connsiteX87" fmla="*/ 97317 w 314419"/>
                <a:gd name="connsiteY87" fmla="*/ 46337 h 215544"/>
                <a:gd name="connsiteX88" fmla="*/ 96442 w 314419"/>
                <a:gd name="connsiteY88" fmla="*/ 45758 h 215544"/>
                <a:gd name="connsiteX89" fmla="*/ 94750 w 314419"/>
                <a:gd name="connsiteY89" fmla="*/ 44575 h 215544"/>
                <a:gd name="connsiteX90" fmla="*/ 93911 w 314419"/>
                <a:gd name="connsiteY90" fmla="*/ 44019 h 215544"/>
                <a:gd name="connsiteX91" fmla="*/ 92325 w 314419"/>
                <a:gd name="connsiteY91" fmla="*/ 42895 h 215544"/>
                <a:gd name="connsiteX92" fmla="*/ 91521 w 314419"/>
                <a:gd name="connsiteY92" fmla="*/ 42399 h 215544"/>
                <a:gd name="connsiteX93" fmla="*/ 90255 w 314419"/>
                <a:gd name="connsiteY93" fmla="*/ 41712 h 215544"/>
                <a:gd name="connsiteX94" fmla="*/ 89439 w 314419"/>
                <a:gd name="connsiteY94" fmla="*/ 41180 h 215544"/>
                <a:gd name="connsiteX95" fmla="*/ 88682 w 314419"/>
                <a:gd name="connsiteY95" fmla="*/ 40565 h 215544"/>
                <a:gd name="connsiteX96" fmla="*/ 88304 w 314419"/>
                <a:gd name="connsiteY96" fmla="*/ 40258 h 215544"/>
                <a:gd name="connsiteX97" fmla="*/ 87121 w 314419"/>
                <a:gd name="connsiteY97" fmla="*/ 39430 h 215544"/>
                <a:gd name="connsiteX98" fmla="*/ 86317 w 314419"/>
                <a:gd name="connsiteY98" fmla="*/ 38921 h 215544"/>
                <a:gd name="connsiteX99" fmla="*/ 85134 w 314419"/>
                <a:gd name="connsiteY99" fmla="*/ 38247 h 215544"/>
                <a:gd name="connsiteX100" fmla="*/ 84282 w 314419"/>
                <a:gd name="connsiteY100" fmla="*/ 37821 h 215544"/>
                <a:gd name="connsiteX101" fmla="*/ 82957 w 314419"/>
                <a:gd name="connsiteY101" fmla="*/ 37182 h 215544"/>
                <a:gd name="connsiteX102" fmla="*/ 82094 w 314419"/>
                <a:gd name="connsiteY102" fmla="*/ 36662 h 215544"/>
                <a:gd name="connsiteX103" fmla="*/ 79456 w 314419"/>
                <a:gd name="connsiteY103" fmla="*/ 35112 h 215544"/>
                <a:gd name="connsiteX104" fmla="*/ 78581 w 314419"/>
                <a:gd name="connsiteY104" fmla="*/ 34627 h 215544"/>
                <a:gd name="connsiteX105" fmla="*/ 77268 w 314419"/>
                <a:gd name="connsiteY105" fmla="*/ 33906 h 215544"/>
                <a:gd name="connsiteX106" fmla="*/ 76369 w 314419"/>
                <a:gd name="connsiteY106" fmla="*/ 33456 h 215544"/>
                <a:gd name="connsiteX107" fmla="*/ 74973 w 314419"/>
                <a:gd name="connsiteY107" fmla="*/ 32782 h 215544"/>
                <a:gd name="connsiteX108" fmla="*/ 74039 w 314419"/>
                <a:gd name="connsiteY108" fmla="*/ 32226 h 215544"/>
                <a:gd name="connsiteX109" fmla="*/ 68125 w 314419"/>
                <a:gd name="connsiteY109" fmla="*/ 29056 h 215544"/>
                <a:gd name="connsiteX110" fmla="*/ 67155 w 314419"/>
                <a:gd name="connsiteY110" fmla="*/ 28536 h 215544"/>
                <a:gd name="connsiteX111" fmla="*/ 65700 w 314419"/>
                <a:gd name="connsiteY111" fmla="*/ 27767 h 215544"/>
                <a:gd name="connsiteX112" fmla="*/ 64694 w 314419"/>
                <a:gd name="connsiteY112" fmla="*/ 27282 h 215544"/>
                <a:gd name="connsiteX113" fmla="*/ 62151 w 314419"/>
                <a:gd name="connsiteY113" fmla="*/ 26264 h 215544"/>
                <a:gd name="connsiteX114" fmla="*/ 61181 w 314419"/>
                <a:gd name="connsiteY114" fmla="*/ 25874 h 215544"/>
                <a:gd name="connsiteX115" fmla="*/ 59833 w 314419"/>
                <a:gd name="connsiteY115" fmla="*/ 25188 h 215544"/>
                <a:gd name="connsiteX116" fmla="*/ 58969 w 314419"/>
                <a:gd name="connsiteY116" fmla="*/ 24739 h 215544"/>
                <a:gd name="connsiteX117" fmla="*/ 57621 w 314419"/>
                <a:gd name="connsiteY117" fmla="*/ 24124 h 215544"/>
                <a:gd name="connsiteX118" fmla="*/ 56710 w 314419"/>
                <a:gd name="connsiteY118" fmla="*/ 23698 h 215544"/>
                <a:gd name="connsiteX119" fmla="*/ 53812 w 314419"/>
                <a:gd name="connsiteY119" fmla="*/ 22610 h 215544"/>
                <a:gd name="connsiteX120" fmla="*/ 52819 w 314419"/>
                <a:gd name="connsiteY120" fmla="*/ 22207 h 215544"/>
                <a:gd name="connsiteX121" fmla="*/ 49341 w 314419"/>
                <a:gd name="connsiteY121" fmla="*/ 20824 h 215544"/>
                <a:gd name="connsiteX122" fmla="*/ 48336 w 314419"/>
                <a:gd name="connsiteY122" fmla="*/ 20409 h 215544"/>
                <a:gd name="connsiteX123" fmla="*/ 45343 w 314419"/>
                <a:gd name="connsiteY123" fmla="*/ 19227 h 215544"/>
                <a:gd name="connsiteX124" fmla="*/ 44373 w 314419"/>
                <a:gd name="connsiteY124" fmla="*/ 18848 h 215544"/>
                <a:gd name="connsiteX125" fmla="*/ 42480 w 314419"/>
                <a:gd name="connsiteY125" fmla="*/ 18174 h 215544"/>
                <a:gd name="connsiteX126" fmla="*/ 41570 w 314419"/>
                <a:gd name="connsiteY126" fmla="*/ 17843 h 215544"/>
                <a:gd name="connsiteX127" fmla="*/ 39748 w 314419"/>
                <a:gd name="connsiteY127" fmla="*/ 17251 h 215544"/>
                <a:gd name="connsiteX128" fmla="*/ 38837 w 314419"/>
                <a:gd name="connsiteY128" fmla="*/ 16932 h 215544"/>
                <a:gd name="connsiteX129" fmla="*/ 36968 w 314419"/>
                <a:gd name="connsiteY129" fmla="*/ 16364 h 215544"/>
                <a:gd name="connsiteX130" fmla="*/ 36010 w 314419"/>
                <a:gd name="connsiteY130" fmla="*/ 16069 h 215544"/>
                <a:gd name="connsiteX131" fmla="*/ 33467 w 314419"/>
                <a:gd name="connsiteY131" fmla="*/ 15524 h 215544"/>
                <a:gd name="connsiteX132" fmla="*/ 32415 w 314419"/>
                <a:gd name="connsiteY132" fmla="*/ 15205 h 215544"/>
                <a:gd name="connsiteX133" fmla="*/ 26962 w 314419"/>
                <a:gd name="connsiteY133" fmla="*/ 13856 h 215544"/>
                <a:gd name="connsiteX134" fmla="*/ 25968 w 314419"/>
                <a:gd name="connsiteY134" fmla="*/ 13265 h 215544"/>
                <a:gd name="connsiteX135" fmla="*/ 14826 w 314419"/>
                <a:gd name="connsiteY135" fmla="*/ 10509 h 215544"/>
                <a:gd name="connsiteX136" fmla="*/ 2820 w 314419"/>
                <a:gd name="connsiteY136" fmla="*/ 8605 h 215544"/>
                <a:gd name="connsiteX137" fmla="*/ 28 w 314419"/>
                <a:gd name="connsiteY137" fmla="*/ 2241 h 215544"/>
                <a:gd name="connsiteX138" fmla="*/ 9858 w 314419"/>
                <a:gd name="connsiteY138" fmla="*/ -2597 h 215544"/>
                <a:gd name="connsiteX139" fmla="*/ 38364 w 314419"/>
                <a:gd name="connsiteY139" fmla="*/ 3317 h 215544"/>
                <a:gd name="connsiteX140" fmla="*/ 86234 w 314419"/>
                <a:gd name="connsiteY140" fmla="*/ 19439 h 215544"/>
                <a:gd name="connsiteX141" fmla="*/ 108164 w 314419"/>
                <a:gd name="connsiteY141" fmla="*/ 28039 h 215544"/>
                <a:gd name="connsiteX142" fmla="*/ 112197 w 314419"/>
                <a:gd name="connsiteY142" fmla="*/ 30511 h 215544"/>
                <a:gd name="connsiteX143" fmla="*/ 109832 w 314419"/>
                <a:gd name="connsiteY143" fmla="*/ 37691 h 215544"/>
                <a:gd name="connsiteX144" fmla="*/ 108057 w 314419"/>
                <a:gd name="connsiteY144" fmla="*/ 38933 h 215544"/>
                <a:gd name="connsiteX145" fmla="*/ 117520 w 314419"/>
                <a:gd name="connsiteY145" fmla="*/ 44398 h 215544"/>
                <a:gd name="connsiteX146" fmla="*/ 125137 w 314419"/>
                <a:gd name="connsiteY146" fmla="*/ 48656 h 215544"/>
                <a:gd name="connsiteX147" fmla="*/ 127006 w 314419"/>
                <a:gd name="connsiteY147" fmla="*/ 50407 h 215544"/>
                <a:gd name="connsiteX148" fmla="*/ 130744 w 314419"/>
                <a:gd name="connsiteY148" fmla="*/ 59053 h 215544"/>
                <a:gd name="connsiteX149" fmla="*/ 134293 w 314419"/>
                <a:gd name="connsiteY149" fmla="*/ 64305 h 215544"/>
                <a:gd name="connsiteX150" fmla="*/ 144158 w 314419"/>
                <a:gd name="connsiteY150" fmla="*/ 72881 h 215544"/>
                <a:gd name="connsiteX151" fmla="*/ 154898 w 314419"/>
                <a:gd name="connsiteY151" fmla="*/ 83810 h 215544"/>
                <a:gd name="connsiteX152" fmla="*/ 166383 w 314419"/>
                <a:gd name="connsiteY152" fmla="*/ 89286 h 215544"/>
                <a:gd name="connsiteX153" fmla="*/ 206103 w 314419"/>
                <a:gd name="connsiteY153" fmla="*/ 96632 h 215544"/>
                <a:gd name="connsiteX154" fmla="*/ 212952 w 314419"/>
                <a:gd name="connsiteY154" fmla="*/ 94160 h 215544"/>
                <a:gd name="connsiteX155" fmla="*/ 235875 w 314419"/>
                <a:gd name="connsiteY155" fmla="*/ 77789 h 215544"/>
                <a:gd name="connsiteX156" fmla="*/ 243528 w 314419"/>
                <a:gd name="connsiteY156" fmla="*/ 76240 h 215544"/>
                <a:gd name="connsiteX157" fmla="*/ 247952 w 314419"/>
                <a:gd name="connsiteY157" fmla="*/ 77777 h 215544"/>
                <a:gd name="connsiteX158" fmla="*/ 247952 w 314419"/>
                <a:gd name="connsiteY158" fmla="*/ 77777 h 215544"/>
                <a:gd name="connsiteX159" fmla="*/ 250744 w 314419"/>
                <a:gd name="connsiteY159" fmla="*/ 81385 h 215544"/>
                <a:gd name="connsiteX160" fmla="*/ 267020 w 314419"/>
                <a:gd name="connsiteY160" fmla="*/ 104060 h 215544"/>
                <a:gd name="connsiteX161" fmla="*/ 287684 w 314419"/>
                <a:gd name="connsiteY161" fmla="*/ 134388 h 215544"/>
                <a:gd name="connsiteX162" fmla="*/ 288062 w 314419"/>
                <a:gd name="connsiteY162" fmla="*/ 135488 h 215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Lst>
              <a:rect l="l" t="t" r="r" b="b"/>
              <a:pathLst>
                <a:path w="314419" h="215544">
                  <a:moveTo>
                    <a:pt x="288062" y="135488"/>
                  </a:moveTo>
                  <a:cubicBezTo>
                    <a:pt x="287861" y="137641"/>
                    <a:pt x="289529" y="138930"/>
                    <a:pt x="290535" y="140433"/>
                  </a:cubicBezTo>
                  <a:cubicBezTo>
                    <a:pt x="297525" y="150960"/>
                    <a:pt x="304350" y="161594"/>
                    <a:pt x="311944" y="171707"/>
                  </a:cubicBezTo>
                  <a:cubicBezTo>
                    <a:pt x="313079" y="173079"/>
                    <a:pt x="313576" y="174865"/>
                    <a:pt x="313328" y="176628"/>
                  </a:cubicBezTo>
                  <a:cubicBezTo>
                    <a:pt x="312145" y="183725"/>
                    <a:pt x="310619" y="190621"/>
                    <a:pt x="306231" y="196511"/>
                  </a:cubicBezTo>
                  <a:cubicBezTo>
                    <a:pt x="300340" y="204531"/>
                    <a:pt x="291670" y="210078"/>
                    <a:pt x="281912" y="212066"/>
                  </a:cubicBezTo>
                  <a:cubicBezTo>
                    <a:pt x="274034" y="213816"/>
                    <a:pt x="266748" y="212160"/>
                    <a:pt x="259923" y="209026"/>
                  </a:cubicBezTo>
                  <a:cubicBezTo>
                    <a:pt x="254564" y="206577"/>
                    <a:pt x="250117" y="202295"/>
                    <a:pt x="246320" y="197647"/>
                  </a:cubicBezTo>
                  <a:cubicBezTo>
                    <a:pt x="245373" y="196369"/>
                    <a:pt x="244356" y="195139"/>
                    <a:pt x="243256" y="193980"/>
                  </a:cubicBezTo>
                  <a:cubicBezTo>
                    <a:pt x="241517" y="192383"/>
                    <a:pt x="240358" y="190278"/>
                    <a:pt x="239921" y="187959"/>
                  </a:cubicBezTo>
                  <a:cubicBezTo>
                    <a:pt x="239270" y="183938"/>
                    <a:pt x="236597" y="182140"/>
                    <a:pt x="233107" y="181643"/>
                  </a:cubicBezTo>
                  <a:cubicBezTo>
                    <a:pt x="229654" y="181193"/>
                    <a:pt x="226294" y="180247"/>
                    <a:pt x="223112" y="178839"/>
                  </a:cubicBezTo>
                  <a:cubicBezTo>
                    <a:pt x="222545" y="178698"/>
                    <a:pt x="221965" y="178650"/>
                    <a:pt x="221385" y="178686"/>
                  </a:cubicBezTo>
                  <a:cubicBezTo>
                    <a:pt x="218109" y="179928"/>
                    <a:pt x="216145" y="177503"/>
                    <a:pt x="213827" y="176001"/>
                  </a:cubicBezTo>
                  <a:cubicBezTo>
                    <a:pt x="206458" y="170985"/>
                    <a:pt x="200319" y="164361"/>
                    <a:pt x="195872" y="156637"/>
                  </a:cubicBezTo>
                  <a:cubicBezTo>
                    <a:pt x="189070" y="145412"/>
                    <a:pt x="181571" y="134625"/>
                    <a:pt x="173398" y="124346"/>
                  </a:cubicBezTo>
                  <a:cubicBezTo>
                    <a:pt x="170038" y="119981"/>
                    <a:pt x="165473" y="116504"/>
                    <a:pt x="163663" y="111027"/>
                  </a:cubicBezTo>
                  <a:cubicBezTo>
                    <a:pt x="163450" y="110696"/>
                    <a:pt x="163249" y="110353"/>
                    <a:pt x="163048" y="110022"/>
                  </a:cubicBezTo>
                  <a:cubicBezTo>
                    <a:pt x="162847" y="109690"/>
                    <a:pt x="162610" y="109395"/>
                    <a:pt x="162397" y="109075"/>
                  </a:cubicBezTo>
                  <a:cubicBezTo>
                    <a:pt x="162172" y="108780"/>
                    <a:pt x="161948" y="108460"/>
                    <a:pt x="161758" y="108141"/>
                  </a:cubicBezTo>
                  <a:cubicBezTo>
                    <a:pt x="161155" y="107218"/>
                    <a:pt x="160457" y="106355"/>
                    <a:pt x="159665" y="105574"/>
                  </a:cubicBezTo>
                  <a:cubicBezTo>
                    <a:pt x="159416" y="105338"/>
                    <a:pt x="159180" y="105066"/>
                    <a:pt x="158943" y="104805"/>
                  </a:cubicBezTo>
                  <a:cubicBezTo>
                    <a:pt x="158707" y="104545"/>
                    <a:pt x="158482" y="104297"/>
                    <a:pt x="158257" y="104036"/>
                  </a:cubicBezTo>
                  <a:lnTo>
                    <a:pt x="157902" y="103658"/>
                  </a:lnTo>
                  <a:cubicBezTo>
                    <a:pt x="157654" y="103433"/>
                    <a:pt x="157429" y="103173"/>
                    <a:pt x="157193" y="102925"/>
                  </a:cubicBezTo>
                  <a:cubicBezTo>
                    <a:pt x="156956" y="102676"/>
                    <a:pt x="156956" y="102676"/>
                    <a:pt x="156826" y="102558"/>
                  </a:cubicBezTo>
                  <a:cubicBezTo>
                    <a:pt x="156578" y="102310"/>
                    <a:pt x="156353" y="102049"/>
                    <a:pt x="156140" y="101765"/>
                  </a:cubicBezTo>
                  <a:cubicBezTo>
                    <a:pt x="155915" y="101493"/>
                    <a:pt x="155714" y="101221"/>
                    <a:pt x="155525" y="100926"/>
                  </a:cubicBezTo>
                  <a:cubicBezTo>
                    <a:pt x="154933" y="100074"/>
                    <a:pt x="154259" y="99281"/>
                    <a:pt x="153514" y="98560"/>
                  </a:cubicBezTo>
                  <a:cubicBezTo>
                    <a:pt x="153266" y="98323"/>
                    <a:pt x="153029" y="98063"/>
                    <a:pt x="152804" y="97815"/>
                  </a:cubicBezTo>
                  <a:cubicBezTo>
                    <a:pt x="152580" y="97566"/>
                    <a:pt x="152355" y="97318"/>
                    <a:pt x="152142" y="97070"/>
                  </a:cubicBezTo>
                  <a:lnTo>
                    <a:pt x="151799" y="96703"/>
                  </a:lnTo>
                  <a:cubicBezTo>
                    <a:pt x="151574" y="96478"/>
                    <a:pt x="151349" y="96230"/>
                    <a:pt x="151125" y="95993"/>
                  </a:cubicBezTo>
                  <a:lnTo>
                    <a:pt x="150782" y="95638"/>
                  </a:lnTo>
                  <a:cubicBezTo>
                    <a:pt x="150545" y="95414"/>
                    <a:pt x="150332" y="95165"/>
                    <a:pt x="150131" y="94905"/>
                  </a:cubicBezTo>
                  <a:cubicBezTo>
                    <a:pt x="149930" y="94657"/>
                    <a:pt x="149741" y="94396"/>
                    <a:pt x="149551" y="94124"/>
                  </a:cubicBezTo>
                  <a:cubicBezTo>
                    <a:pt x="149161" y="93604"/>
                    <a:pt x="148688" y="93142"/>
                    <a:pt x="148144" y="92776"/>
                  </a:cubicBezTo>
                  <a:cubicBezTo>
                    <a:pt x="147848" y="92587"/>
                    <a:pt x="147552" y="92374"/>
                    <a:pt x="147292" y="92137"/>
                  </a:cubicBezTo>
                  <a:cubicBezTo>
                    <a:pt x="147020" y="91900"/>
                    <a:pt x="146772" y="91640"/>
                    <a:pt x="146535" y="91356"/>
                  </a:cubicBezTo>
                  <a:cubicBezTo>
                    <a:pt x="146287" y="91073"/>
                    <a:pt x="146062" y="90777"/>
                    <a:pt x="145861" y="90469"/>
                  </a:cubicBezTo>
                  <a:cubicBezTo>
                    <a:pt x="144323" y="88269"/>
                    <a:pt x="142218" y="86613"/>
                    <a:pt x="140444" y="84650"/>
                  </a:cubicBezTo>
                  <a:cubicBezTo>
                    <a:pt x="140183" y="84401"/>
                    <a:pt x="139935" y="84129"/>
                    <a:pt x="139698" y="83869"/>
                  </a:cubicBezTo>
                  <a:cubicBezTo>
                    <a:pt x="139462" y="83609"/>
                    <a:pt x="139225" y="83349"/>
                    <a:pt x="139001" y="83076"/>
                  </a:cubicBezTo>
                  <a:lnTo>
                    <a:pt x="138646" y="82698"/>
                  </a:lnTo>
                  <a:cubicBezTo>
                    <a:pt x="138397" y="82450"/>
                    <a:pt x="138161" y="82201"/>
                    <a:pt x="137924" y="81941"/>
                  </a:cubicBezTo>
                  <a:cubicBezTo>
                    <a:pt x="137688" y="81681"/>
                    <a:pt x="137676" y="81693"/>
                    <a:pt x="137557" y="81562"/>
                  </a:cubicBezTo>
                  <a:cubicBezTo>
                    <a:pt x="137297" y="81314"/>
                    <a:pt x="137061" y="81042"/>
                    <a:pt x="136848" y="80758"/>
                  </a:cubicBezTo>
                  <a:cubicBezTo>
                    <a:pt x="136623" y="80486"/>
                    <a:pt x="136422" y="80190"/>
                    <a:pt x="136221" y="79895"/>
                  </a:cubicBezTo>
                  <a:cubicBezTo>
                    <a:pt x="135381" y="78747"/>
                    <a:pt x="134435" y="77683"/>
                    <a:pt x="133394" y="76701"/>
                  </a:cubicBezTo>
                  <a:cubicBezTo>
                    <a:pt x="133145" y="76465"/>
                    <a:pt x="132909" y="76204"/>
                    <a:pt x="132696" y="75956"/>
                  </a:cubicBezTo>
                  <a:cubicBezTo>
                    <a:pt x="132483" y="75707"/>
                    <a:pt x="132246" y="75459"/>
                    <a:pt x="132045" y="75223"/>
                  </a:cubicBezTo>
                  <a:cubicBezTo>
                    <a:pt x="131844" y="74986"/>
                    <a:pt x="131832" y="74974"/>
                    <a:pt x="131726" y="74868"/>
                  </a:cubicBezTo>
                  <a:cubicBezTo>
                    <a:pt x="131620" y="74761"/>
                    <a:pt x="131300" y="74406"/>
                    <a:pt x="131087" y="74181"/>
                  </a:cubicBezTo>
                  <a:lnTo>
                    <a:pt x="130780" y="73850"/>
                  </a:lnTo>
                  <a:cubicBezTo>
                    <a:pt x="130555" y="73649"/>
                    <a:pt x="130354" y="73425"/>
                    <a:pt x="130153" y="73212"/>
                  </a:cubicBezTo>
                  <a:lnTo>
                    <a:pt x="129833" y="72892"/>
                  </a:lnTo>
                  <a:cubicBezTo>
                    <a:pt x="129621" y="72691"/>
                    <a:pt x="129408" y="72478"/>
                    <a:pt x="129207" y="72265"/>
                  </a:cubicBezTo>
                  <a:lnTo>
                    <a:pt x="128887" y="71946"/>
                  </a:lnTo>
                  <a:cubicBezTo>
                    <a:pt x="128651" y="71745"/>
                    <a:pt x="128438" y="71520"/>
                    <a:pt x="128225" y="71307"/>
                  </a:cubicBezTo>
                  <a:lnTo>
                    <a:pt x="127882" y="70976"/>
                  </a:lnTo>
                  <a:cubicBezTo>
                    <a:pt x="127633" y="70763"/>
                    <a:pt x="127397" y="70550"/>
                    <a:pt x="127172" y="70314"/>
                  </a:cubicBezTo>
                  <a:lnTo>
                    <a:pt x="126805" y="69983"/>
                  </a:lnTo>
                  <a:cubicBezTo>
                    <a:pt x="126533" y="69758"/>
                    <a:pt x="126273" y="69521"/>
                    <a:pt x="126013" y="69273"/>
                  </a:cubicBezTo>
                  <a:lnTo>
                    <a:pt x="125611" y="68906"/>
                  </a:lnTo>
                  <a:cubicBezTo>
                    <a:pt x="124570" y="67818"/>
                    <a:pt x="123434" y="66824"/>
                    <a:pt x="122228" y="65925"/>
                  </a:cubicBezTo>
                  <a:cubicBezTo>
                    <a:pt x="121920" y="65724"/>
                    <a:pt x="121636" y="65511"/>
                    <a:pt x="121352" y="65286"/>
                  </a:cubicBezTo>
                  <a:cubicBezTo>
                    <a:pt x="121069" y="65085"/>
                    <a:pt x="120808" y="64849"/>
                    <a:pt x="120560" y="64601"/>
                  </a:cubicBezTo>
                  <a:cubicBezTo>
                    <a:pt x="120430" y="64494"/>
                    <a:pt x="120312" y="64364"/>
                    <a:pt x="120193" y="64258"/>
                  </a:cubicBezTo>
                  <a:cubicBezTo>
                    <a:pt x="120075" y="64151"/>
                    <a:pt x="119708" y="63796"/>
                    <a:pt x="119484" y="63571"/>
                  </a:cubicBezTo>
                  <a:lnTo>
                    <a:pt x="119129" y="63240"/>
                  </a:lnTo>
                  <a:cubicBezTo>
                    <a:pt x="118667" y="62826"/>
                    <a:pt x="118159" y="62448"/>
                    <a:pt x="117626" y="62128"/>
                  </a:cubicBezTo>
                  <a:cubicBezTo>
                    <a:pt x="117366" y="61975"/>
                    <a:pt x="117106" y="61797"/>
                    <a:pt x="116869" y="61608"/>
                  </a:cubicBezTo>
                  <a:cubicBezTo>
                    <a:pt x="116621" y="61430"/>
                    <a:pt x="116385" y="61229"/>
                    <a:pt x="116160" y="61028"/>
                  </a:cubicBezTo>
                  <a:lnTo>
                    <a:pt x="115793" y="60745"/>
                  </a:lnTo>
                  <a:cubicBezTo>
                    <a:pt x="115391" y="60496"/>
                    <a:pt x="114977" y="60259"/>
                    <a:pt x="114610" y="60035"/>
                  </a:cubicBezTo>
                  <a:cubicBezTo>
                    <a:pt x="114315" y="59869"/>
                    <a:pt x="114031" y="59680"/>
                    <a:pt x="113770" y="59467"/>
                  </a:cubicBezTo>
                  <a:cubicBezTo>
                    <a:pt x="113475" y="59254"/>
                    <a:pt x="113214" y="59018"/>
                    <a:pt x="112942" y="58781"/>
                  </a:cubicBezTo>
                  <a:lnTo>
                    <a:pt x="112528" y="58403"/>
                  </a:lnTo>
                  <a:cubicBezTo>
                    <a:pt x="111476" y="57302"/>
                    <a:pt x="110328" y="56285"/>
                    <a:pt x="109098" y="55386"/>
                  </a:cubicBezTo>
                  <a:cubicBezTo>
                    <a:pt x="108483" y="54984"/>
                    <a:pt x="107904" y="54523"/>
                    <a:pt x="107371" y="54026"/>
                  </a:cubicBezTo>
                  <a:lnTo>
                    <a:pt x="106981" y="53659"/>
                  </a:lnTo>
                  <a:cubicBezTo>
                    <a:pt x="106709" y="53423"/>
                    <a:pt x="106460" y="53174"/>
                    <a:pt x="106200" y="52926"/>
                  </a:cubicBezTo>
                  <a:lnTo>
                    <a:pt x="105822" y="52559"/>
                  </a:lnTo>
                  <a:cubicBezTo>
                    <a:pt x="105088" y="51814"/>
                    <a:pt x="104260" y="51163"/>
                    <a:pt x="103350" y="50643"/>
                  </a:cubicBezTo>
                  <a:cubicBezTo>
                    <a:pt x="103042" y="50454"/>
                    <a:pt x="102746" y="50253"/>
                    <a:pt x="102474" y="50028"/>
                  </a:cubicBezTo>
                  <a:cubicBezTo>
                    <a:pt x="101694" y="49306"/>
                    <a:pt x="100854" y="48656"/>
                    <a:pt x="99955" y="48100"/>
                  </a:cubicBezTo>
                  <a:cubicBezTo>
                    <a:pt x="99647" y="47922"/>
                    <a:pt x="99352" y="47733"/>
                    <a:pt x="99068" y="47520"/>
                  </a:cubicBezTo>
                  <a:cubicBezTo>
                    <a:pt x="98488" y="47106"/>
                    <a:pt x="97885" y="46704"/>
                    <a:pt x="97317" y="46337"/>
                  </a:cubicBezTo>
                  <a:cubicBezTo>
                    <a:pt x="97010" y="46160"/>
                    <a:pt x="96726" y="45959"/>
                    <a:pt x="96442" y="45758"/>
                  </a:cubicBezTo>
                  <a:cubicBezTo>
                    <a:pt x="95886" y="45356"/>
                    <a:pt x="95330" y="44953"/>
                    <a:pt x="94750" y="44575"/>
                  </a:cubicBezTo>
                  <a:cubicBezTo>
                    <a:pt x="94455" y="44409"/>
                    <a:pt x="94183" y="44220"/>
                    <a:pt x="93911" y="44019"/>
                  </a:cubicBezTo>
                  <a:cubicBezTo>
                    <a:pt x="93402" y="43641"/>
                    <a:pt x="92881" y="43238"/>
                    <a:pt x="92325" y="42895"/>
                  </a:cubicBezTo>
                  <a:cubicBezTo>
                    <a:pt x="92053" y="42742"/>
                    <a:pt x="91781" y="42576"/>
                    <a:pt x="91521" y="42399"/>
                  </a:cubicBezTo>
                  <a:cubicBezTo>
                    <a:pt x="91107" y="42162"/>
                    <a:pt x="90681" y="41937"/>
                    <a:pt x="90255" y="41712"/>
                  </a:cubicBezTo>
                  <a:cubicBezTo>
                    <a:pt x="89972" y="41559"/>
                    <a:pt x="89688" y="41381"/>
                    <a:pt x="89439" y="41180"/>
                  </a:cubicBezTo>
                  <a:cubicBezTo>
                    <a:pt x="89179" y="40991"/>
                    <a:pt x="88919" y="40778"/>
                    <a:pt x="88682" y="40565"/>
                  </a:cubicBezTo>
                  <a:lnTo>
                    <a:pt x="88304" y="40258"/>
                  </a:lnTo>
                  <a:cubicBezTo>
                    <a:pt x="87913" y="39974"/>
                    <a:pt x="87523" y="39690"/>
                    <a:pt x="87121" y="39430"/>
                  </a:cubicBezTo>
                  <a:cubicBezTo>
                    <a:pt x="86719" y="39169"/>
                    <a:pt x="86577" y="39098"/>
                    <a:pt x="86317" y="38921"/>
                  </a:cubicBezTo>
                  <a:cubicBezTo>
                    <a:pt x="86056" y="38744"/>
                    <a:pt x="85512" y="38460"/>
                    <a:pt x="85134" y="38247"/>
                  </a:cubicBezTo>
                  <a:cubicBezTo>
                    <a:pt x="84838" y="38128"/>
                    <a:pt x="84554" y="37987"/>
                    <a:pt x="84282" y="37821"/>
                  </a:cubicBezTo>
                  <a:cubicBezTo>
                    <a:pt x="83833" y="37620"/>
                    <a:pt x="83395" y="37407"/>
                    <a:pt x="82957" y="37182"/>
                  </a:cubicBezTo>
                  <a:cubicBezTo>
                    <a:pt x="82662" y="37028"/>
                    <a:pt x="82366" y="36851"/>
                    <a:pt x="82094" y="36662"/>
                  </a:cubicBezTo>
                  <a:cubicBezTo>
                    <a:pt x="81254" y="36070"/>
                    <a:pt x="80379" y="35550"/>
                    <a:pt x="79456" y="35112"/>
                  </a:cubicBezTo>
                  <a:cubicBezTo>
                    <a:pt x="79149" y="34970"/>
                    <a:pt x="78865" y="34805"/>
                    <a:pt x="78581" y="34627"/>
                  </a:cubicBezTo>
                  <a:cubicBezTo>
                    <a:pt x="78155" y="34379"/>
                    <a:pt x="77717" y="34131"/>
                    <a:pt x="77268" y="33906"/>
                  </a:cubicBezTo>
                  <a:cubicBezTo>
                    <a:pt x="76960" y="33776"/>
                    <a:pt x="76665" y="33622"/>
                    <a:pt x="76369" y="33456"/>
                  </a:cubicBezTo>
                  <a:cubicBezTo>
                    <a:pt x="75908" y="33243"/>
                    <a:pt x="75435" y="33019"/>
                    <a:pt x="74973" y="32782"/>
                  </a:cubicBezTo>
                  <a:cubicBezTo>
                    <a:pt x="74654" y="32616"/>
                    <a:pt x="74334" y="32427"/>
                    <a:pt x="74039" y="32226"/>
                  </a:cubicBezTo>
                  <a:cubicBezTo>
                    <a:pt x="72134" y="31055"/>
                    <a:pt x="70159" y="29991"/>
                    <a:pt x="68125" y="29056"/>
                  </a:cubicBezTo>
                  <a:cubicBezTo>
                    <a:pt x="67793" y="28902"/>
                    <a:pt x="67474" y="28725"/>
                    <a:pt x="67155" y="28536"/>
                  </a:cubicBezTo>
                  <a:lnTo>
                    <a:pt x="65700" y="27767"/>
                  </a:lnTo>
                  <a:cubicBezTo>
                    <a:pt x="65357" y="27625"/>
                    <a:pt x="65025" y="27459"/>
                    <a:pt x="64694" y="27282"/>
                  </a:cubicBezTo>
                  <a:cubicBezTo>
                    <a:pt x="63878" y="26868"/>
                    <a:pt x="63027" y="26525"/>
                    <a:pt x="62151" y="26264"/>
                  </a:cubicBezTo>
                  <a:cubicBezTo>
                    <a:pt x="61820" y="26158"/>
                    <a:pt x="61501" y="26028"/>
                    <a:pt x="61181" y="25874"/>
                  </a:cubicBezTo>
                  <a:lnTo>
                    <a:pt x="59833" y="25188"/>
                  </a:lnTo>
                  <a:cubicBezTo>
                    <a:pt x="59537" y="25058"/>
                    <a:pt x="59253" y="24904"/>
                    <a:pt x="58969" y="24739"/>
                  </a:cubicBezTo>
                  <a:lnTo>
                    <a:pt x="57621" y="24124"/>
                  </a:lnTo>
                  <a:cubicBezTo>
                    <a:pt x="57313" y="23994"/>
                    <a:pt x="57006" y="23852"/>
                    <a:pt x="56710" y="23698"/>
                  </a:cubicBezTo>
                  <a:cubicBezTo>
                    <a:pt x="55776" y="23248"/>
                    <a:pt x="54806" y="22894"/>
                    <a:pt x="53812" y="22610"/>
                  </a:cubicBezTo>
                  <a:cubicBezTo>
                    <a:pt x="53469" y="22503"/>
                    <a:pt x="53138" y="22361"/>
                    <a:pt x="52819" y="22207"/>
                  </a:cubicBezTo>
                  <a:cubicBezTo>
                    <a:pt x="51707" y="21628"/>
                    <a:pt x="50547" y="21155"/>
                    <a:pt x="49341" y="20824"/>
                  </a:cubicBezTo>
                  <a:cubicBezTo>
                    <a:pt x="48998" y="20717"/>
                    <a:pt x="48655" y="20575"/>
                    <a:pt x="48336" y="20409"/>
                  </a:cubicBezTo>
                  <a:cubicBezTo>
                    <a:pt x="47377" y="19925"/>
                    <a:pt x="46372" y="19534"/>
                    <a:pt x="45343" y="19227"/>
                  </a:cubicBezTo>
                  <a:cubicBezTo>
                    <a:pt x="45012" y="19120"/>
                    <a:pt x="44692" y="18990"/>
                    <a:pt x="44373" y="18848"/>
                  </a:cubicBezTo>
                  <a:cubicBezTo>
                    <a:pt x="43758" y="18588"/>
                    <a:pt x="43119" y="18363"/>
                    <a:pt x="42480" y="18174"/>
                  </a:cubicBezTo>
                  <a:cubicBezTo>
                    <a:pt x="42173" y="18091"/>
                    <a:pt x="41865" y="17973"/>
                    <a:pt x="41570" y="17843"/>
                  </a:cubicBezTo>
                  <a:cubicBezTo>
                    <a:pt x="40978" y="17606"/>
                    <a:pt x="40387" y="17429"/>
                    <a:pt x="39748" y="17251"/>
                  </a:cubicBezTo>
                  <a:cubicBezTo>
                    <a:pt x="39441" y="17168"/>
                    <a:pt x="39133" y="17062"/>
                    <a:pt x="38837" y="16932"/>
                  </a:cubicBezTo>
                  <a:cubicBezTo>
                    <a:pt x="38222" y="16707"/>
                    <a:pt x="37654" y="16530"/>
                    <a:pt x="36968" y="16364"/>
                  </a:cubicBezTo>
                  <a:cubicBezTo>
                    <a:pt x="36649" y="16281"/>
                    <a:pt x="36330" y="16175"/>
                    <a:pt x="36010" y="16069"/>
                  </a:cubicBezTo>
                  <a:cubicBezTo>
                    <a:pt x="35182" y="15797"/>
                    <a:pt x="34319" y="15714"/>
                    <a:pt x="33467" y="15524"/>
                  </a:cubicBezTo>
                  <a:cubicBezTo>
                    <a:pt x="33112" y="15442"/>
                    <a:pt x="32757" y="15335"/>
                    <a:pt x="32415" y="15205"/>
                  </a:cubicBezTo>
                  <a:cubicBezTo>
                    <a:pt x="30652" y="14554"/>
                    <a:pt x="28819" y="14105"/>
                    <a:pt x="26962" y="13856"/>
                  </a:cubicBezTo>
                  <a:cubicBezTo>
                    <a:pt x="26583" y="13738"/>
                    <a:pt x="26252" y="13537"/>
                    <a:pt x="25968" y="13265"/>
                  </a:cubicBezTo>
                  <a:cubicBezTo>
                    <a:pt x="22561" y="11136"/>
                    <a:pt x="18563" y="11290"/>
                    <a:pt x="14826" y="10509"/>
                  </a:cubicBezTo>
                  <a:cubicBezTo>
                    <a:pt x="10863" y="9681"/>
                    <a:pt x="6806" y="9326"/>
                    <a:pt x="2820" y="8605"/>
                  </a:cubicBezTo>
                  <a:cubicBezTo>
                    <a:pt x="-1166" y="7883"/>
                    <a:pt x="-1983" y="5529"/>
                    <a:pt x="28" y="2241"/>
                  </a:cubicBezTo>
                  <a:cubicBezTo>
                    <a:pt x="2394" y="-1698"/>
                    <a:pt x="5576" y="-3330"/>
                    <a:pt x="9858" y="-2597"/>
                  </a:cubicBezTo>
                  <a:cubicBezTo>
                    <a:pt x="19427" y="-965"/>
                    <a:pt x="29008" y="573"/>
                    <a:pt x="38364" y="3317"/>
                  </a:cubicBezTo>
                  <a:cubicBezTo>
                    <a:pt x="54569" y="8049"/>
                    <a:pt x="70786" y="12532"/>
                    <a:pt x="86234" y="19439"/>
                  </a:cubicBezTo>
                  <a:cubicBezTo>
                    <a:pt x="93402" y="22645"/>
                    <a:pt x="100830" y="25224"/>
                    <a:pt x="108164" y="28039"/>
                  </a:cubicBezTo>
                  <a:cubicBezTo>
                    <a:pt x="109701" y="28488"/>
                    <a:pt x="111097" y="29340"/>
                    <a:pt x="112197" y="30511"/>
                  </a:cubicBezTo>
                  <a:cubicBezTo>
                    <a:pt x="114705" y="33598"/>
                    <a:pt x="113747" y="36567"/>
                    <a:pt x="109832" y="37691"/>
                  </a:cubicBezTo>
                  <a:cubicBezTo>
                    <a:pt x="109086" y="37833"/>
                    <a:pt x="108448" y="38282"/>
                    <a:pt x="108057" y="38933"/>
                  </a:cubicBezTo>
                  <a:cubicBezTo>
                    <a:pt x="111216" y="40754"/>
                    <a:pt x="114374" y="42600"/>
                    <a:pt x="117520" y="44398"/>
                  </a:cubicBezTo>
                  <a:cubicBezTo>
                    <a:pt x="120040" y="45841"/>
                    <a:pt x="122594" y="47248"/>
                    <a:pt x="125137" y="48656"/>
                  </a:cubicBezTo>
                  <a:cubicBezTo>
                    <a:pt x="125906" y="49082"/>
                    <a:pt x="126782" y="49496"/>
                    <a:pt x="127006" y="50407"/>
                  </a:cubicBezTo>
                  <a:cubicBezTo>
                    <a:pt x="127764" y="53482"/>
                    <a:pt x="130484" y="55599"/>
                    <a:pt x="130744" y="59053"/>
                  </a:cubicBezTo>
                  <a:cubicBezTo>
                    <a:pt x="131123" y="61229"/>
                    <a:pt x="132412" y="63146"/>
                    <a:pt x="134293" y="64305"/>
                  </a:cubicBezTo>
                  <a:cubicBezTo>
                    <a:pt x="137841" y="66848"/>
                    <a:pt x="141141" y="69722"/>
                    <a:pt x="144158" y="72881"/>
                  </a:cubicBezTo>
                  <a:cubicBezTo>
                    <a:pt x="147706" y="76595"/>
                    <a:pt x="151598" y="79978"/>
                    <a:pt x="154898" y="83810"/>
                  </a:cubicBezTo>
                  <a:cubicBezTo>
                    <a:pt x="158009" y="87465"/>
                    <a:pt x="161995" y="88813"/>
                    <a:pt x="166383" y="89286"/>
                  </a:cubicBezTo>
                  <a:cubicBezTo>
                    <a:pt x="179773" y="90848"/>
                    <a:pt x="193045" y="93296"/>
                    <a:pt x="206103" y="96632"/>
                  </a:cubicBezTo>
                  <a:cubicBezTo>
                    <a:pt x="210361" y="97685"/>
                    <a:pt x="210527" y="97744"/>
                    <a:pt x="212952" y="94160"/>
                  </a:cubicBezTo>
                  <a:cubicBezTo>
                    <a:pt x="218286" y="86045"/>
                    <a:pt x="226460" y="80202"/>
                    <a:pt x="235875" y="77789"/>
                  </a:cubicBezTo>
                  <a:cubicBezTo>
                    <a:pt x="238383" y="77115"/>
                    <a:pt x="240973" y="76772"/>
                    <a:pt x="243528" y="76240"/>
                  </a:cubicBezTo>
                  <a:cubicBezTo>
                    <a:pt x="245326" y="75861"/>
                    <a:pt x="246414" y="77422"/>
                    <a:pt x="247952" y="77777"/>
                  </a:cubicBezTo>
                  <a:lnTo>
                    <a:pt x="247952" y="77777"/>
                  </a:lnTo>
                  <a:cubicBezTo>
                    <a:pt x="248484" y="79232"/>
                    <a:pt x="249466" y="80498"/>
                    <a:pt x="250744" y="81385"/>
                  </a:cubicBezTo>
                  <a:cubicBezTo>
                    <a:pt x="256658" y="88601"/>
                    <a:pt x="261862" y="96324"/>
                    <a:pt x="267020" y="104060"/>
                  </a:cubicBezTo>
                  <a:cubicBezTo>
                    <a:pt x="273809" y="114245"/>
                    <a:pt x="280173" y="124701"/>
                    <a:pt x="287684" y="134388"/>
                  </a:cubicBezTo>
                  <a:cubicBezTo>
                    <a:pt x="287849" y="134743"/>
                    <a:pt x="287968" y="135110"/>
                    <a:pt x="288062" y="135488"/>
                  </a:cubicBezTo>
                  <a:close/>
                </a:path>
              </a:pathLst>
            </a:custGeom>
            <a:solidFill>
              <a:srgbClr val="000000"/>
            </a:solidFill>
            <a:ln w="1171" cap="flat">
              <a:noFill/>
              <a:prstDash val="solid"/>
              <a:miter/>
            </a:ln>
          </p:spPr>
          <p:txBody>
            <a:bodyPr rtlCol="0" anchor="ctr"/>
            <a:lstStyle/>
            <a:p>
              <a:endParaRPr lang="es-CO"/>
            </a:p>
          </p:txBody>
        </p:sp>
        <p:sp>
          <p:nvSpPr>
            <p:cNvPr id="409" name="Freeform: Shape 408">
              <a:extLst>
                <a:ext uri="{FF2B5EF4-FFF2-40B4-BE49-F238E27FC236}">
                  <a16:creationId xmlns:a16="http://schemas.microsoft.com/office/drawing/2014/main" id="{5FE8C16C-7540-08ED-0367-7E888EB9BC3B}"/>
                </a:ext>
              </a:extLst>
            </p:cNvPr>
            <p:cNvSpPr/>
            <p:nvPr/>
          </p:nvSpPr>
          <p:spPr>
            <a:xfrm rot="19975584">
              <a:off x="13396993" y="6312546"/>
              <a:ext cx="186896" cy="662077"/>
            </a:xfrm>
            <a:custGeom>
              <a:avLst/>
              <a:gdLst>
                <a:gd name="connsiteX0" fmla="*/ 184767 w 186896"/>
                <a:gd name="connsiteY0" fmla="*/ -2768 h 662077"/>
                <a:gd name="connsiteX1" fmla="*/ 185867 w 186896"/>
                <a:gd name="connsiteY1" fmla="*/ -2685 h 662077"/>
                <a:gd name="connsiteX2" fmla="*/ 179870 w 186896"/>
                <a:gd name="connsiteY2" fmla="*/ 6908 h 662077"/>
                <a:gd name="connsiteX3" fmla="*/ 169473 w 186896"/>
                <a:gd name="connsiteY3" fmla="*/ 27017 h 662077"/>
                <a:gd name="connsiteX4" fmla="*/ 167734 w 186896"/>
                <a:gd name="connsiteY4" fmla="*/ 46439 h 662077"/>
                <a:gd name="connsiteX5" fmla="*/ 176393 w 186896"/>
                <a:gd name="connsiteY5" fmla="*/ 100459 h 662077"/>
                <a:gd name="connsiteX6" fmla="*/ 180604 w 186896"/>
                <a:gd name="connsiteY6" fmla="*/ 160240 h 662077"/>
                <a:gd name="connsiteX7" fmla="*/ 182189 w 186896"/>
                <a:gd name="connsiteY7" fmla="*/ 180348 h 662077"/>
                <a:gd name="connsiteX8" fmla="*/ 181183 w 186896"/>
                <a:gd name="connsiteY8" fmla="*/ 241939 h 662077"/>
                <a:gd name="connsiteX9" fmla="*/ 176014 w 186896"/>
                <a:gd name="connsiteY9" fmla="*/ 291619 h 662077"/>
                <a:gd name="connsiteX10" fmla="*/ 165653 w 186896"/>
                <a:gd name="connsiteY10" fmla="*/ 357314 h 662077"/>
                <a:gd name="connsiteX11" fmla="*/ 159419 w 186896"/>
                <a:gd name="connsiteY11" fmla="*/ 398855 h 662077"/>
                <a:gd name="connsiteX12" fmla="*/ 157053 w 186896"/>
                <a:gd name="connsiteY12" fmla="*/ 411310 h 662077"/>
                <a:gd name="connsiteX13" fmla="*/ 145686 w 186896"/>
                <a:gd name="connsiteY13" fmla="*/ 469719 h 662077"/>
                <a:gd name="connsiteX14" fmla="*/ 141854 w 186896"/>
                <a:gd name="connsiteY14" fmla="*/ 491661 h 662077"/>
                <a:gd name="connsiteX15" fmla="*/ 139997 w 186896"/>
                <a:gd name="connsiteY15" fmla="*/ 516075 h 662077"/>
                <a:gd name="connsiteX16" fmla="*/ 128925 w 186896"/>
                <a:gd name="connsiteY16" fmla="*/ 578340 h 662077"/>
                <a:gd name="connsiteX17" fmla="*/ 118564 w 186896"/>
                <a:gd name="connsiteY17" fmla="*/ 600494 h 662077"/>
                <a:gd name="connsiteX18" fmla="*/ 113927 w 186896"/>
                <a:gd name="connsiteY18" fmla="*/ 608420 h 662077"/>
                <a:gd name="connsiteX19" fmla="*/ 99910 w 186896"/>
                <a:gd name="connsiteY19" fmla="*/ 626162 h 662077"/>
                <a:gd name="connsiteX20" fmla="*/ 62911 w 186896"/>
                <a:gd name="connsiteY20" fmla="*/ 652528 h 662077"/>
                <a:gd name="connsiteX21" fmla="*/ 42117 w 186896"/>
                <a:gd name="connsiteY21" fmla="*/ 658868 h 662077"/>
                <a:gd name="connsiteX22" fmla="*/ 13444 w 186896"/>
                <a:gd name="connsiteY22" fmla="*/ 659175 h 662077"/>
                <a:gd name="connsiteX23" fmla="*/ -844 w 186896"/>
                <a:gd name="connsiteY23" fmla="*/ 658880 h 662077"/>
                <a:gd name="connsiteX24" fmla="*/ 930 w 186896"/>
                <a:gd name="connsiteY24" fmla="*/ 655982 h 662077"/>
                <a:gd name="connsiteX25" fmla="*/ 5519 w 186896"/>
                <a:gd name="connsiteY25" fmla="*/ 655095 h 662077"/>
                <a:gd name="connsiteX26" fmla="*/ 26385 w 186896"/>
                <a:gd name="connsiteY26" fmla="*/ 654278 h 662077"/>
                <a:gd name="connsiteX27" fmla="*/ 35079 w 186896"/>
                <a:gd name="connsiteY27" fmla="*/ 656467 h 662077"/>
                <a:gd name="connsiteX28" fmla="*/ 58404 w 186896"/>
                <a:gd name="connsiteY28" fmla="*/ 651735 h 662077"/>
                <a:gd name="connsiteX29" fmla="*/ 105611 w 186896"/>
                <a:gd name="connsiteY29" fmla="*/ 616108 h 662077"/>
                <a:gd name="connsiteX30" fmla="*/ 126051 w 186896"/>
                <a:gd name="connsiteY30" fmla="*/ 579085 h 662077"/>
                <a:gd name="connsiteX31" fmla="*/ 137193 w 186896"/>
                <a:gd name="connsiteY31" fmla="*/ 522119 h 662077"/>
                <a:gd name="connsiteX32" fmla="*/ 141558 w 186896"/>
                <a:gd name="connsiteY32" fmla="*/ 480471 h 662077"/>
                <a:gd name="connsiteX33" fmla="*/ 151151 w 186896"/>
                <a:gd name="connsiteY33" fmla="*/ 426628 h 662077"/>
                <a:gd name="connsiteX34" fmla="*/ 158520 w 186896"/>
                <a:gd name="connsiteY34" fmla="*/ 387524 h 662077"/>
                <a:gd name="connsiteX35" fmla="*/ 169414 w 186896"/>
                <a:gd name="connsiteY35" fmla="*/ 323650 h 662077"/>
                <a:gd name="connsiteX36" fmla="*/ 170100 w 186896"/>
                <a:gd name="connsiteY36" fmla="*/ 310272 h 662077"/>
                <a:gd name="connsiteX37" fmla="*/ 171011 w 186896"/>
                <a:gd name="connsiteY37" fmla="*/ 300679 h 662077"/>
                <a:gd name="connsiteX38" fmla="*/ 172525 w 186896"/>
                <a:gd name="connsiteY38" fmla="*/ 289005 h 662077"/>
                <a:gd name="connsiteX39" fmla="*/ 173341 w 186896"/>
                <a:gd name="connsiteY39" fmla="*/ 277554 h 662077"/>
                <a:gd name="connsiteX40" fmla="*/ 174831 w 186896"/>
                <a:gd name="connsiteY40" fmla="*/ 264319 h 662077"/>
                <a:gd name="connsiteX41" fmla="*/ 175589 w 186896"/>
                <a:gd name="connsiteY41" fmla="*/ 263313 h 662077"/>
                <a:gd name="connsiteX42" fmla="*/ 175872 w 186896"/>
                <a:gd name="connsiteY42" fmla="*/ 250952 h 662077"/>
                <a:gd name="connsiteX43" fmla="*/ 175387 w 186896"/>
                <a:gd name="connsiteY43" fmla="*/ 249344 h 662077"/>
                <a:gd name="connsiteX44" fmla="*/ 177422 w 186896"/>
                <a:gd name="connsiteY44" fmla="*/ 238012 h 662077"/>
                <a:gd name="connsiteX45" fmla="*/ 177540 w 186896"/>
                <a:gd name="connsiteY45" fmla="*/ 234759 h 662077"/>
                <a:gd name="connsiteX46" fmla="*/ 178344 w 186896"/>
                <a:gd name="connsiteY46" fmla="*/ 220198 h 662077"/>
                <a:gd name="connsiteX47" fmla="*/ 179752 w 186896"/>
                <a:gd name="connsiteY47" fmla="*/ 218070 h 662077"/>
                <a:gd name="connsiteX48" fmla="*/ 180627 w 186896"/>
                <a:gd name="connsiteY48" fmla="*/ 215337 h 662077"/>
                <a:gd name="connsiteX49" fmla="*/ 177292 w 186896"/>
                <a:gd name="connsiteY49" fmla="*/ 200634 h 662077"/>
                <a:gd name="connsiteX50" fmla="*/ 178072 w 186896"/>
                <a:gd name="connsiteY50" fmla="*/ 194720 h 662077"/>
                <a:gd name="connsiteX51" fmla="*/ 179492 w 186896"/>
                <a:gd name="connsiteY51" fmla="*/ 190829 h 662077"/>
                <a:gd name="connsiteX52" fmla="*/ 180355 w 186896"/>
                <a:gd name="connsiteY52" fmla="*/ 176280 h 662077"/>
                <a:gd name="connsiteX53" fmla="*/ 180284 w 186896"/>
                <a:gd name="connsiteY53" fmla="*/ 171548 h 662077"/>
                <a:gd name="connsiteX54" fmla="*/ 179492 w 186896"/>
                <a:gd name="connsiteY54" fmla="*/ 170685 h 662077"/>
                <a:gd name="connsiteX55" fmla="*/ 179409 w 186896"/>
                <a:gd name="connsiteY55" fmla="*/ 145254 h 662077"/>
                <a:gd name="connsiteX56" fmla="*/ 178617 w 186896"/>
                <a:gd name="connsiteY56" fmla="*/ 143515 h 662077"/>
                <a:gd name="connsiteX57" fmla="*/ 178617 w 186896"/>
                <a:gd name="connsiteY57" fmla="*/ 128611 h 662077"/>
                <a:gd name="connsiteX58" fmla="*/ 177800 w 186896"/>
                <a:gd name="connsiteY58" fmla="*/ 126872 h 662077"/>
                <a:gd name="connsiteX59" fmla="*/ 177800 w 186896"/>
                <a:gd name="connsiteY59" fmla="*/ 119846 h 662077"/>
                <a:gd name="connsiteX60" fmla="*/ 176984 w 186896"/>
                <a:gd name="connsiteY60" fmla="*/ 118107 h 662077"/>
                <a:gd name="connsiteX61" fmla="*/ 176890 w 186896"/>
                <a:gd name="connsiteY61" fmla="*/ 111968 h 662077"/>
                <a:gd name="connsiteX62" fmla="*/ 176109 w 186896"/>
                <a:gd name="connsiteY62" fmla="*/ 111093 h 662077"/>
                <a:gd name="connsiteX63" fmla="*/ 175151 w 186896"/>
                <a:gd name="connsiteY63" fmla="*/ 97952 h 662077"/>
                <a:gd name="connsiteX64" fmla="*/ 174358 w 186896"/>
                <a:gd name="connsiteY64" fmla="*/ 97076 h 662077"/>
                <a:gd name="connsiteX65" fmla="*/ 171247 w 186896"/>
                <a:gd name="connsiteY65" fmla="*/ 77678 h 662077"/>
                <a:gd name="connsiteX66" fmla="*/ 170763 w 186896"/>
                <a:gd name="connsiteY66" fmla="*/ 74283 h 662077"/>
                <a:gd name="connsiteX67" fmla="*/ 169970 w 186896"/>
                <a:gd name="connsiteY67" fmla="*/ 73420 h 662077"/>
                <a:gd name="connsiteX68" fmla="*/ 168870 w 186896"/>
                <a:gd name="connsiteY68" fmla="*/ 64454 h 662077"/>
                <a:gd name="connsiteX69" fmla="*/ 168089 w 186896"/>
                <a:gd name="connsiteY69" fmla="*/ 54991 h 662077"/>
                <a:gd name="connsiteX70" fmla="*/ 167344 w 186896"/>
                <a:gd name="connsiteY70" fmla="*/ 54127 h 662077"/>
                <a:gd name="connsiteX71" fmla="*/ 167344 w 186896"/>
                <a:gd name="connsiteY71" fmla="*/ 49751 h 662077"/>
                <a:gd name="connsiteX72" fmla="*/ 166504 w 186896"/>
                <a:gd name="connsiteY72" fmla="*/ 48876 h 662077"/>
                <a:gd name="connsiteX73" fmla="*/ 166504 w 186896"/>
                <a:gd name="connsiteY73" fmla="*/ 43612 h 662077"/>
                <a:gd name="connsiteX74" fmla="*/ 165676 w 186896"/>
                <a:gd name="connsiteY74" fmla="*/ 41861 h 662077"/>
                <a:gd name="connsiteX75" fmla="*/ 165676 w 186896"/>
                <a:gd name="connsiteY75" fmla="*/ 37579 h 662077"/>
                <a:gd name="connsiteX76" fmla="*/ 166481 w 186896"/>
                <a:gd name="connsiteY76" fmla="*/ 36704 h 662077"/>
                <a:gd name="connsiteX77" fmla="*/ 166552 w 186896"/>
                <a:gd name="connsiteY77" fmla="*/ 31440 h 662077"/>
                <a:gd name="connsiteX78" fmla="*/ 167391 w 186896"/>
                <a:gd name="connsiteY78" fmla="*/ 30565 h 662077"/>
                <a:gd name="connsiteX79" fmla="*/ 169177 w 186896"/>
                <a:gd name="connsiteY79" fmla="*/ 23563 h 662077"/>
                <a:gd name="connsiteX80" fmla="*/ 170017 w 186896"/>
                <a:gd name="connsiteY80" fmla="*/ 22675 h 662077"/>
                <a:gd name="connsiteX81" fmla="*/ 180959 w 186896"/>
                <a:gd name="connsiteY81" fmla="*/ 3478 h 662077"/>
                <a:gd name="connsiteX82" fmla="*/ 184767 w 186896"/>
                <a:gd name="connsiteY82" fmla="*/ -2768 h 662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86896" h="662077">
                  <a:moveTo>
                    <a:pt x="184767" y="-2768"/>
                  </a:moveTo>
                  <a:lnTo>
                    <a:pt x="185867" y="-2685"/>
                  </a:lnTo>
                  <a:cubicBezTo>
                    <a:pt x="184614" y="982"/>
                    <a:pt x="181964" y="3774"/>
                    <a:pt x="179870" y="6908"/>
                  </a:cubicBezTo>
                  <a:cubicBezTo>
                    <a:pt x="175529" y="13118"/>
                    <a:pt x="172040" y="19884"/>
                    <a:pt x="169473" y="27017"/>
                  </a:cubicBezTo>
                  <a:cubicBezTo>
                    <a:pt x="167510" y="33286"/>
                    <a:pt x="166918" y="39910"/>
                    <a:pt x="167734" y="46439"/>
                  </a:cubicBezTo>
                  <a:cubicBezTo>
                    <a:pt x="169438" y="64655"/>
                    <a:pt x="173826" y="82409"/>
                    <a:pt x="176393" y="100459"/>
                  </a:cubicBezTo>
                  <a:cubicBezTo>
                    <a:pt x="179338" y="120248"/>
                    <a:pt x="180746" y="140238"/>
                    <a:pt x="180604" y="160240"/>
                  </a:cubicBezTo>
                  <a:cubicBezTo>
                    <a:pt x="180509" y="166912"/>
                    <a:pt x="181526" y="173618"/>
                    <a:pt x="182189" y="180348"/>
                  </a:cubicBezTo>
                  <a:cubicBezTo>
                    <a:pt x="184105" y="200859"/>
                    <a:pt x="183774" y="221511"/>
                    <a:pt x="181183" y="241939"/>
                  </a:cubicBezTo>
                  <a:cubicBezTo>
                    <a:pt x="179220" y="258499"/>
                    <a:pt x="177800" y="275059"/>
                    <a:pt x="176014" y="291619"/>
                  </a:cubicBezTo>
                  <a:cubicBezTo>
                    <a:pt x="173755" y="313690"/>
                    <a:pt x="170289" y="335620"/>
                    <a:pt x="165653" y="357314"/>
                  </a:cubicBezTo>
                  <a:cubicBezTo>
                    <a:pt x="162648" y="371011"/>
                    <a:pt x="161099" y="384945"/>
                    <a:pt x="159419" y="398855"/>
                  </a:cubicBezTo>
                  <a:cubicBezTo>
                    <a:pt x="158875" y="403054"/>
                    <a:pt x="158082" y="407206"/>
                    <a:pt x="157053" y="411310"/>
                  </a:cubicBezTo>
                  <a:cubicBezTo>
                    <a:pt x="152452" y="430626"/>
                    <a:pt x="148773" y="450120"/>
                    <a:pt x="145686" y="469719"/>
                  </a:cubicBezTo>
                  <a:cubicBezTo>
                    <a:pt x="144503" y="477065"/>
                    <a:pt x="143604" y="484410"/>
                    <a:pt x="141854" y="491661"/>
                  </a:cubicBezTo>
                  <a:cubicBezTo>
                    <a:pt x="139926" y="499645"/>
                    <a:pt x="140423" y="507913"/>
                    <a:pt x="139997" y="516075"/>
                  </a:cubicBezTo>
                  <a:cubicBezTo>
                    <a:pt x="138897" y="537271"/>
                    <a:pt x="135963" y="558184"/>
                    <a:pt x="128925" y="578340"/>
                  </a:cubicBezTo>
                  <a:cubicBezTo>
                    <a:pt x="126299" y="586087"/>
                    <a:pt x="122822" y="593516"/>
                    <a:pt x="118564" y="600494"/>
                  </a:cubicBezTo>
                  <a:cubicBezTo>
                    <a:pt x="116955" y="603097"/>
                    <a:pt x="115299" y="605699"/>
                    <a:pt x="113927" y="608420"/>
                  </a:cubicBezTo>
                  <a:cubicBezTo>
                    <a:pt x="110438" y="615185"/>
                    <a:pt x="105683" y="621206"/>
                    <a:pt x="99910" y="626162"/>
                  </a:cubicBezTo>
                  <a:cubicBezTo>
                    <a:pt x="88484" y="636216"/>
                    <a:pt x="76466" y="645454"/>
                    <a:pt x="62911" y="652528"/>
                  </a:cubicBezTo>
                  <a:cubicBezTo>
                    <a:pt x="56429" y="655899"/>
                    <a:pt x="49379" y="658052"/>
                    <a:pt x="42117" y="658868"/>
                  </a:cubicBezTo>
                  <a:cubicBezTo>
                    <a:pt x="32571" y="659636"/>
                    <a:pt x="23002" y="659104"/>
                    <a:pt x="13444" y="659175"/>
                  </a:cubicBezTo>
                  <a:cubicBezTo>
                    <a:pt x="8713" y="659175"/>
                    <a:pt x="3899" y="659625"/>
                    <a:pt x="-844" y="658880"/>
                  </a:cubicBezTo>
                  <a:cubicBezTo>
                    <a:pt x="-1554" y="657129"/>
                    <a:pt x="-64" y="656632"/>
                    <a:pt x="930" y="655982"/>
                  </a:cubicBezTo>
                  <a:cubicBezTo>
                    <a:pt x="2243" y="655000"/>
                    <a:pt x="3934" y="654669"/>
                    <a:pt x="5519" y="655095"/>
                  </a:cubicBezTo>
                  <a:cubicBezTo>
                    <a:pt x="12616" y="657791"/>
                    <a:pt x="19489" y="655733"/>
                    <a:pt x="26385" y="654278"/>
                  </a:cubicBezTo>
                  <a:cubicBezTo>
                    <a:pt x="29661" y="653592"/>
                    <a:pt x="32204" y="655662"/>
                    <a:pt x="35079" y="656467"/>
                  </a:cubicBezTo>
                  <a:cubicBezTo>
                    <a:pt x="43358" y="657271"/>
                    <a:pt x="51094" y="655284"/>
                    <a:pt x="58404" y="651735"/>
                  </a:cubicBezTo>
                  <a:cubicBezTo>
                    <a:pt x="76514" y="643041"/>
                    <a:pt x="92707" y="631438"/>
                    <a:pt x="105611" y="616108"/>
                  </a:cubicBezTo>
                  <a:cubicBezTo>
                    <a:pt x="114684" y="605309"/>
                    <a:pt x="121166" y="592451"/>
                    <a:pt x="126051" y="579085"/>
                  </a:cubicBezTo>
                  <a:cubicBezTo>
                    <a:pt x="132770" y="560692"/>
                    <a:pt x="135668" y="541565"/>
                    <a:pt x="137193" y="522119"/>
                  </a:cubicBezTo>
                  <a:cubicBezTo>
                    <a:pt x="138293" y="508221"/>
                    <a:pt x="139098" y="494370"/>
                    <a:pt x="141558" y="480471"/>
                  </a:cubicBezTo>
                  <a:cubicBezTo>
                    <a:pt x="144716" y="462539"/>
                    <a:pt x="147969" y="444584"/>
                    <a:pt x="151151" y="426628"/>
                  </a:cubicBezTo>
                  <a:cubicBezTo>
                    <a:pt x="153517" y="413617"/>
                    <a:pt x="157290" y="400819"/>
                    <a:pt x="158520" y="387524"/>
                  </a:cubicBezTo>
                  <a:cubicBezTo>
                    <a:pt x="160507" y="365972"/>
                    <a:pt x="166303" y="345048"/>
                    <a:pt x="169414" y="323650"/>
                  </a:cubicBezTo>
                  <a:cubicBezTo>
                    <a:pt x="168326" y="319108"/>
                    <a:pt x="169248" y="314802"/>
                    <a:pt x="170100" y="310272"/>
                  </a:cubicBezTo>
                  <a:cubicBezTo>
                    <a:pt x="170656" y="307291"/>
                    <a:pt x="170703" y="303873"/>
                    <a:pt x="171011" y="300679"/>
                  </a:cubicBezTo>
                  <a:cubicBezTo>
                    <a:pt x="171401" y="296764"/>
                    <a:pt x="172194" y="292825"/>
                    <a:pt x="172525" y="289005"/>
                  </a:cubicBezTo>
                  <a:cubicBezTo>
                    <a:pt x="172856" y="285184"/>
                    <a:pt x="173282" y="281375"/>
                    <a:pt x="173341" y="277554"/>
                  </a:cubicBezTo>
                  <a:cubicBezTo>
                    <a:pt x="173341" y="273249"/>
                    <a:pt x="173341" y="268612"/>
                    <a:pt x="174831" y="264319"/>
                  </a:cubicBezTo>
                  <a:cubicBezTo>
                    <a:pt x="174962" y="263928"/>
                    <a:pt x="175683" y="263514"/>
                    <a:pt x="175589" y="263313"/>
                  </a:cubicBezTo>
                  <a:cubicBezTo>
                    <a:pt x="173791" y="259126"/>
                    <a:pt x="176215" y="255033"/>
                    <a:pt x="175872" y="250952"/>
                  </a:cubicBezTo>
                  <a:cubicBezTo>
                    <a:pt x="175872" y="250420"/>
                    <a:pt x="175115" y="249687"/>
                    <a:pt x="175387" y="249344"/>
                  </a:cubicBezTo>
                  <a:cubicBezTo>
                    <a:pt x="178120" y="245902"/>
                    <a:pt x="175080" y="241454"/>
                    <a:pt x="177422" y="238012"/>
                  </a:cubicBezTo>
                  <a:cubicBezTo>
                    <a:pt x="178214" y="236829"/>
                    <a:pt x="177422" y="235717"/>
                    <a:pt x="177540" y="234759"/>
                  </a:cubicBezTo>
                  <a:cubicBezTo>
                    <a:pt x="178451" y="229933"/>
                    <a:pt x="179764" y="225190"/>
                    <a:pt x="178344" y="220198"/>
                  </a:cubicBezTo>
                  <a:cubicBezTo>
                    <a:pt x="178155" y="219524"/>
                    <a:pt x="179184" y="218732"/>
                    <a:pt x="179752" y="218070"/>
                  </a:cubicBezTo>
                  <a:cubicBezTo>
                    <a:pt x="180320" y="217407"/>
                    <a:pt x="181278" y="215881"/>
                    <a:pt x="180627" y="215337"/>
                  </a:cubicBezTo>
                  <a:cubicBezTo>
                    <a:pt x="175660" y="211244"/>
                    <a:pt x="179007" y="205378"/>
                    <a:pt x="177292" y="200634"/>
                  </a:cubicBezTo>
                  <a:cubicBezTo>
                    <a:pt x="176736" y="198635"/>
                    <a:pt x="177020" y="196506"/>
                    <a:pt x="178072" y="194720"/>
                  </a:cubicBezTo>
                  <a:cubicBezTo>
                    <a:pt x="178664" y="193466"/>
                    <a:pt x="179941" y="192461"/>
                    <a:pt x="179492" y="190829"/>
                  </a:cubicBezTo>
                  <a:cubicBezTo>
                    <a:pt x="181041" y="186097"/>
                    <a:pt x="180154" y="181129"/>
                    <a:pt x="180355" y="176280"/>
                  </a:cubicBezTo>
                  <a:cubicBezTo>
                    <a:pt x="180426" y="174706"/>
                    <a:pt x="180355" y="173121"/>
                    <a:pt x="180284" y="171548"/>
                  </a:cubicBezTo>
                  <a:cubicBezTo>
                    <a:pt x="180048" y="171241"/>
                    <a:pt x="179788" y="170945"/>
                    <a:pt x="179492" y="170685"/>
                  </a:cubicBezTo>
                  <a:cubicBezTo>
                    <a:pt x="179492" y="162204"/>
                    <a:pt x="179468" y="153723"/>
                    <a:pt x="179409" y="145254"/>
                  </a:cubicBezTo>
                  <a:cubicBezTo>
                    <a:pt x="178971" y="144757"/>
                    <a:pt x="179173" y="143964"/>
                    <a:pt x="178617" y="143515"/>
                  </a:cubicBezTo>
                  <a:cubicBezTo>
                    <a:pt x="178617" y="138547"/>
                    <a:pt x="178617" y="133579"/>
                    <a:pt x="178617" y="128611"/>
                  </a:cubicBezTo>
                  <a:cubicBezTo>
                    <a:pt x="178143" y="128126"/>
                    <a:pt x="178356" y="127322"/>
                    <a:pt x="177800" y="126872"/>
                  </a:cubicBezTo>
                  <a:lnTo>
                    <a:pt x="177800" y="119846"/>
                  </a:lnTo>
                  <a:cubicBezTo>
                    <a:pt x="177327" y="119361"/>
                    <a:pt x="177540" y="118557"/>
                    <a:pt x="176984" y="118107"/>
                  </a:cubicBezTo>
                  <a:cubicBezTo>
                    <a:pt x="176984" y="116061"/>
                    <a:pt x="176984" y="114015"/>
                    <a:pt x="176890" y="111968"/>
                  </a:cubicBezTo>
                  <a:cubicBezTo>
                    <a:pt x="176653" y="111649"/>
                    <a:pt x="176393" y="111365"/>
                    <a:pt x="176109" y="111093"/>
                  </a:cubicBezTo>
                  <a:cubicBezTo>
                    <a:pt x="176629" y="106657"/>
                    <a:pt x="174926" y="102376"/>
                    <a:pt x="175151" y="97952"/>
                  </a:cubicBezTo>
                  <a:cubicBezTo>
                    <a:pt x="174914" y="97632"/>
                    <a:pt x="174642" y="97348"/>
                    <a:pt x="174358" y="97076"/>
                  </a:cubicBezTo>
                  <a:cubicBezTo>
                    <a:pt x="174264" y="90464"/>
                    <a:pt x="172395" y="84065"/>
                    <a:pt x="171247" y="77678"/>
                  </a:cubicBezTo>
                  <a:cubicBezTo>
                    <a:pt x="171046" y="76495"/>
                    <a:pt x="170916" y="75419"/>
                    <a:pt x="170763" y="74283"/>
                  </a:cubicBezTo>
                  <a:cubicBezTo>
                    <a:pt x="170526" y="73975"/>
                    <a:pt x="170266" y="73680"/>
                    <a:pt x="169970" y="73420"/>
                  </a:cubicBezTo>
                  <a:cubicBezTo>
                    <a:pt x="170360" y="70356"/>
                    <a:pt x="169343" y="67387"/>
                    <a:pt x="168870" y="64454"/>
                  </a:cubicBezTo>
                  <a:cubicBezTo>
                    <a:pt x="168361" y="61284"/>
                    <a:pt x="168456" y="58137"/>
                    <a:pt x="168089" y="54991"/>
                  </a:cubicBezTo>
                  <a:cubicBezTo>
                    <a:pt x="167876" y="54671"/>
                    <a:pt x="167628" y="54388"/>
                    <a:pt x="167344" y="54127"/>
                  </a:cubicBezTo>
                  <a:lnTo>
                    <a:pt x="167344" y="49751"/>
                  </a:lnTo>
                  <a:cubicBezTo>
                    <a:pt x="167084" y="49443"/>
                    <a:pt x="166800" y="49148"/>
                    <a:pt x="166504" y="48876"/>
                  </a:cubicBezTo>
                  <a:cubicBezTo>
                    <a:pt x="166504" y="47113"/>
                    <a:pt x="166504" y="45327"/>
                    <a:pt x="166504" y="43612"/>
                  </a:cubicBezTo>
                  <a:cubicBezTo>
                    <a:pt x="166019" y="43127"/>
                    <a:pt x="166232" y="42311"/>
                    <a:pt x="165676" y="41861"/>
                  </a:cubicBezTo>
                  <a:lnTo>
                    <a:pt x="165676" y="37579"/>
                  </a:lnTo>
                  <a:cubicBezTo>
                    <a:pt x="165960" y="37307"/>
                    <a:pt x="166232" y="37012"/>
                    <a:pt x="166481" y="36704"/>
                  </a:cubicBezTo>
                  <a:lnTo>
                    <a:pt x="166552" y="31440"/>
                  </a:lnTo>
                  <a:cubicBezTo>
                    <a:pt x="166847" y="31168"/>
                    <a:pt x="167131" y="30873"/>
                    <a:pt x="167391" y="30565"/>
                  </a:cubicBezTo>
                  <a:cubicBezTo>
                    <a:pt x="167391" y="28069"/>
                    <a:pt x="168858" y="25964"/>
                    <a:pt x="169177" y="23563"/>
                  </a:cubicBezTo>
                  <a:cubicBezTo>
                    <a:pt x="169473" y="23279"/>
                    <a:pt x="169757" y="22983"/>
                    <a:pt x="170017" y="22675"/>
                  </a:cubicBezTo>
                  <a:cubicBezTo>
                    <a:pt x="172383" y="15578"/>
                    <a:pt x="176606" y="9475"/>
                    <a:pt x="180959" y="3478"/>
                  </a:cubicBezTo>
                  <a:cubicBezTo>
                    <a:pt x="182425" y="1526"/>
                    <a:pt x="183703" y="-567"/>
                    <a:pt x="184767" y="-2768"/>
                  </a:cubicBezTo>
                  <a:close/>
                </a:path>
              </a:pathLst>
            </a:custGeom>
            <a:solidFill>
              <a:srgbClr val="020202"/>
            </a:solidFill>
            <a:ln w="1171" cap="flat">
              <a:noFill/>
              <a:prstDash val="solid"/>
              <a:miter/>
            </a:ln>
          </p:spPr>
          <p:txBody>
            <a:bodyPr rtlCol="0" anchor="ctr"/>
            <a:lstStyle/>
            <a:p>
              <a:endParaRPr lang="es-CO"/>
            </a:p>
          </p:txBody>
        </p:sp>
        <p:sp>
          <p:nvSpPr>
            <p:cNvPr id="410" name="Freeform: Shape 409">
              <a:extLst>
                <a:ext uri="{FF2B5EF4-FFF2-40B4-BE49-F238E27FC236}">
                  <a16:creationId xmlns:a16="http://schemas.microsoft.com/office/drawing/2014/main" id="{D5E1BFA5-6C7A-F586-E9BC-51332A9567D6}"/>
                </a:ext>
              </a:extLst>
            </p:cNvPr>
            <p:cNvSpPr/>
            <p:nvPr/>
          </p:nvSpPr>
          <p:spPr>
            <a:xfrm rot="19975584">
              <a:off x="12676955" y="6568786"/>
              <a:ext cx="29953" cy="500839"/>
            </a:xfrm>
            <a:custGeom>
              <a:avLst/>
              <a:gdLst>
                <a:gd name="connsiteX0" fmla="*/ 28794 w 29953"/>
                <a:gd name="connsiteY0" fmla="*/ -2768 h 500839"/>
                <a:gd name="connsiteX1" fmla="*/ 28924 w 29953"/>
                <a:gd name="connsiteY1" fmla="*/ -1679 h 500839"/>
                <a:gd name="connsiteX2" fmla="*/ 22844 w 29953"/>
                <a:gd name="connsiteY2" fmla="*/ 5181 h 500839"/>
                <a:gd name="connsiteX3" fmla="*/ 8792 w 29953"/>
                <a:gd name="connsiteY3" fmla="*/ 37307 h 500839"/>
                <a:gd name="connsiteX4" fmla="*/ 5137 w 29953"/>
                <a:gd name="connsiteY4" fmla="*/ 63566 h 500839"/>
                <a:gd name="connsiteX5" fmla="*/ 3741 w 29953"/>
                <a:gd name="connsiteY5" fmla="*/ 76093 h 500839"/>
                <a:gd name="connsiteX6" fmla="*/ 3611 w 29953"/>
                <a:gd name="connsiteY6" fmla="*/ 81758 h 500839"/>
                <a:gd name="connsiteX7" fmla="*/ 3611 w 29953"/>
                <a:gd name="connsiteY7" fmla="*/ 109614 h 500839"/>
                <a:gd name="connsiteX8" fmla="*/ 3611 w 29953"/>
                <a:gd name="connsiteY8" fmla="*/ 111803 h 500839"/>
                <a:gd name="connsiteX9" fmla="*/ 4391 w 29953"/>
                <a:gd name="connsiteY9" fmla="*/ 156372 h 500839"/>
                <a:gd name="connsiteX10" fmla="*/ 5267 w 29953"/>
                <a:gd name="connsiteY10" fmla="*/ 162405 h 500839"/>
                <a:gd name="connsiteX11" fmla="*/ 4569 w 29953"/>
                <a:gd name="connsiteY11" fmla="*/ 186192 h 500839"/>
                <a:gd name="connsiteX12" fmla="*/ 4451 w 29953"/>
                <a:gd name="connsiteY12" fmla="*/ 190568 h 500839"/>
                <a:gd name="connsiteX13" fmla="*/ 3339 w 29953"/>
                <a:gd name="connsiteY13" fmla="*/ 227698 h 500839"/>
                <a:gd name="connsiteX14" fmla="*/ 2570 w 29953"/>
                <a:gd name="connsiteY14" fmla="*/ 245121 h 500839"/>
                <a:gd name="connsiteX15" fmla="*/ 1139 w 29953"/>
                <a:gd name="connsiteY15" fmla="*/ 296598 h 500839"/>
                <a:gd name="connsiteX16" fmla="*/ 1553 w 29953"/>
                <a:gd name="connsiteY16" fmla="*/ 351257 h 500839"/>
                <a:gd name="connsiteX17" fmla="*/ 1103 w 29953"/>
                <a:gd name="connsiteY17" fmla="*/ 383999 h 500839"/>
                <a:gd name="connsiteX18" fmla="*/ 2546 w 29953"/>
                <a:gd name="connsiteY18" fmla="*/ 406129 h 500839"/>
                <a:gd name="connsiteX19" fmla="*/ 2653 w 29953"/>
                <a:gd name="connsiteY19" fmla="*/ 407880 h 500839"/>
                <a:gd name="connsiteX20" fmla="*/ 4226 w 29953"/>
                <a:gd name="connsiteY20" fmla="*/ 432188 h 500839"/>
                <a:gd name="connsiteX21" fmla="*/ 5409 w 29953"/>
                <a:gd name="connsiteY21" fmla="*/ 448274 h 500839"/>
                <a:gd name="connsiteX22" fmla="*/ 8236 w 29953"/>
                <a:gd name="connsiteY22" fmla="*/ 466313 h 500839"/>
                <a:gd name="connsiteX23" fmla="*/ 9537 w 29953"/>
                <a:gd name="connsiteY23" fmla="*/ 476213 h 500839"/>
                <a:gd name="connsiteX24" fmla="*/ 12648 w 29953"/>
                <a:gd name="connsiteY24" fmla="*/ 493778 h 500839"/>
                <a:gd name="connsiteX25" fmla="*/ 13097 w 29953"/>
                <a:gd name="connsiteY25" fmla="*/ 498072 h 500839"/>
                <a:gd name="connsiteX26" fmla="*/ 8508 w 29953"/>
                <a:gd name="connsiteY26" fmla="*/ 477242 h 500839"/>
                <a:gd name="connsiteX27" fmla="*/ 4297 w 29953"/>
                <a:gd name="connsiteY27" fmla="*/ 451775 h 500839"/>
                <a:gd name="connsiteX28" fmla="*/ 192 w 29953"/>
                <a:gd name="connsiteY28" fmla="*/ 405988 h 500839"/>
                <a:gd name="connsiteX29" fmla="*/ 583 w 29953"/>
                <a:gd name="connsiteY29" fmla="*/ 321107 h 500839"/>
                <a:gd name="connsiteX30" fmla="*/ 216 w 29953"/>
                <a:gd name="connsiteY30" fmla="*/ 299224 h 500839"/>
                <a:gd name="connsiteX31" fmla="*/ 1068 w 29953"/>
                <a:gd name="connsiteY31" fmla="*/ 248894 h 500839"/>
                <a:gd name="connsiteX32" fmla="*/ 3433 w 29953"/>
                <a:gd name="connsiteY32" fmla="*/ 192898 h 500839"/>
                <a:gd name="connsiteX33" fmla="*/ 4616 w 29953"/>
                <a:gd name="connsiteY33" fmla="*/ 172790 h 500839"/>
                <a:gd name="connsiteX34" fmla="*/ 4711 w 29953"/>
                <a:gd name="connsiteY34" fmla="*/ 167113 h 500839"/>
                <a:gd name="connsiteX35" fmla="*/ 3528 w 29953"/>
                <a:gd name="connsiteY35" fmla="*/ 127771 h 500839"/>
                <a:gd name="connsiteX36" fmla="*/ 3126 w 29953"/>
                <a:gd name="connsiteY36" fmla="*/ 82705 h 500839"/>
                <a:gd name="connsiteX37" fmla="*/ 12458 w 29953"/>
                <a:gd name="connsiteY37" fmla="*/ 21564 h 500839"/>
                <a:gd name="connsiteX38" fmla="*/ 28794 w 29953"/>
                <a:gd name="connsiteY38" fmla="*/ -2768 h 500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9953" h="500839">
                  <a:moveTo>
                    <a:pt x="28794" y="-2768"/>
                  </a:moveTo>
                  <a:cubicBezTo>
                    <a:pt x="28794" y="-2401"/>
                    <a:pt x="28876" y="-2034"/>
                    <a:pt x="28924" y="-1679"/>
                  </a:cubicBezTo>
                  <a:cubicBezTo>
                    <a:pt x="26889" y="604"/>
                    <a:pt x="24760" y="2804"/>
                    <a:pt x="22844" y="5181"/>
                  </a:cubicBezTo>
                  <a:cubicBezTo>
                    <a:pt x="15285" y="14644"/>
                    <a:pt x="11524" y="25751"/>
                    <a:pt x="8792" y="37307"/>
                  </a:cubicBezTo>
                  <a:cubicBezTo>
                    <a:pt x="6592" y="45895"/>
                    <a:pt x="5373" y="54707"/>
                    <a:pt x="5137" y="63566"/>
                  </a:cubicBezTo>
                  <a:cubicBezTo>
                    <a:pt x="5137" y="67742"/>
                    <a:pt x="4167" y="71905"/>
                    <a:pt x="3741" y="76093"/>
                  </a:cubicBezTo>
                  <a:cubicBezTo>
                    <a:pt x="3481" y="77973"/>
                    <a:pt x="3433" y="79866"/>
                    <a:pt x="3611" y="81758"/>
                  </a:cubicBezTo>
                  <a:cubicBezTo>
                    <a:pt x="4817" y="91008"/>
                    <a:pt x="4817" y="100364"/>
                    <a:pt x="3611" y="109614"/>
                  </a:cubicBezTo>
                  <a:cubicBezTo>
                    <a:pt x="3516" y="110336"/>
                    <a:pt x="3516" y="111081"/>
                    <a:pt x="3611" y="111803"/>
                  </a:cubicBezTo>
                  <a:cubicBezTo>
                    <a:pt x="5385" y="126624"/>
                    <a:pt x="4025" y="141516"/>
                    <a:pt x="4391" y="156372"/>
                  </a:cubicBezTo>
                  <a:cubicBezTo>
                    <a:pt x="4391" y="158454"/>
                    <a:pt x="5030" y="160394"/>
                    <a:pt x="5267" y="162405"/>
                  </a:cubicBezTo>
                  <a:cubicBezTo>
                    <a:pt x="6225" y="170365"/>
                    <a:pt x="5503" y="178279"/>
                    <a:pt x="4569" y="186192"/>
                  </a:cubicBezTo>
                  <a:cubicBezTo>
                    <a:pt x="4415" y="187647"/>
                    <a:pt x="4380" y="189113"/>
                    <a:pt x="4451" y="190568"/>
                  </a:cubicBezTo>
                  <a:cubicBezTo>
                    <a:pt x="4924" y="202964"/>
                    <a:pt x="3481" y="215313"/>
                    <a:pt x="3339" y="227698"/>
                  </a:cubicBezTo>
                  <a:cubicBezTo>
                    <a:pt x="3268" y="233470"/>
                    <a:pt x="3138" y="239337"/>
                    <a:pt x="2570" y="245121"/>
                  </a:cubicBezTo>
                  <a:cubicBezTo>
                    <a:pt x="784" y="262213"/>
                    <a:pt x="311" y="279423"/>
                    <a:pt x="1139" y="296598"/>
                  </a:cubicBezTo>
                  <a:cubicBezTo>
                    <a:pt x="2156" y="314838"/>
                    <a:pt x="1955" y="333065"/>
                    <a:pt x="1553" y="351257"/>
                  </a:cubicBezTo>
                  <a:cubicBezTo>
                    <a:pt x="1316" y="362163"/>
                    <a:pt x="571" y="373116"/>
                    <a:pt x="1103" y="383999"/>
                  </a:cubicBezTo>
                  <a:cubicBezTo>
                    <a:pt x="1458" y="391356"/>
                    <a:pt x="1103" y="398820"/>
                    <a:pt x="2546" y="406129"/>
                  </a:cubicBezTo>
                  <a:cubicBezTo>
                    <a:pt x="2641" y="406709"/>
                    <a:pt x="2676" y="407289"/>
                    <a:pt x="2653" y="407880"/>
                  </a:cubicBezTo>
                  <a:cubicBezTo>
                    <a:pt x="2653" y="416018"/>
                    <a:pt x="3776" y="424085"/>
                    <a:pt x="4226" y="432188"/>
                  </a:cubicBezTo>
                  <a:cubicBezTo>
                    <a:pt x="4522" y="437558"/>
                    <a:pt x="5219" y="442833"/>
                    <a:pt x="5409" y="448274"/>
                  </a:cubicBezTo>
                  <a:cubicBezTo>
                    <a:pt x="5574" y="454378"/>
                    <a:pt x="7053" y="460351"/>
                    <a:pt x="8236" y="466313"/>
                  </a:cubicBezTo>
                  <a:cubicBezTo>
                    <a:pt x="8862" y="469589"/>
                    <a:pt x="9300" y="472889"/>
                    <a:pt x="9537" y="476213"/>
                  </a:cubicBezTo>
                  <a:cubicBezTo>
                    <a:pt x="10105" y="482139"/>
                    <a:pt x="11145" y="488018"/>
                    <a:pt x="12648" y="493778"/>
                  </a:cubicBezTo>
                  <a:cubicBezTo>
                    <a:pt x="13097" y="495162"/>
                    <a:pt x="13251" y="496629"/>
                    <a:pt x="13097" y="498072"/>
                  </a:cubicBezTo>
                  <a:cubicBezTo>
                    <a:pt x="10578" y="491389"/>
                    <a:pt x="9028" y="484375"/>
                    <a:pt x="8508" y="477242"/>
                  </a:cubicBezTo>
                  <a:cubicBezTo>
                    <a:pt x="7833" y="468619"/>
                    <a:pt x="5480" y="460292"/>
                    <a:pt x="4297" y="451775"/>
                  </a:cubicBezTo>
                  <a:cubicBezTo>
                    <a:pt x="2168" y="436576"/>
                    <a:pt x="1470" y="421258"/>
                    <a:pt x="192" y="405988"/>
                  </a:cubicBezTo>
                  <a:cubicBezTo>
                    <a:pt x="-2173" y="377599"/>
                    <a:pt x="-577" y="349388"/>
                    <a:pt x="583" y="321107"/>
                  </a:cubicBezTo>
                  <a:cubicBezTo>
                    <a:pt x="878" y="313797"/>
                    <a:pt x="500" y="306510"/>
                    <a:pt x="216" y="299224"/>
                  </a:cubicBezTo>
                  <a:cubicBezTo>
                    <a:pt x="-364" y="282440"/>
                    <a:pt x="-68" y="265643"/>
                    <a:pt x="1068" y="248894"/>
                  </a:cubicBezTo>
                  <a:cubicBezTo>
                    <a:pt x="2250" y="230241"/>
                    <a:pt x="2842" y="211564"/>
                    <a:pt x="3433" y="192898"/>
                  </a:cubicBezTo>
                  <a:cubicBezTo>
                    <a:pt x="3634" y="186180"/>
                    <a:pt x="4226" y="179485"/>
                    <a:pt x="4616" y="172790"/>
                  </a:cubicBezTo>
                  <a:cubicBezTo>
                    <a:pt x="4864" y="170909"/>
                    <a:pt x="4888" y="169005"/>
                    <a:pt x="4711" y="167113"/>
                  </a:cubicBezTo>
                  <a:cubicBezTo>
                    <a:pt x="2428" y="154101"/>
                    <a:pt x="4072" y="140877"/>
                    <a:pt x="3528" y="127771"/>
                  </a:cubicBezTo>
                  <a:cubicBezTo>
                    <a:pt x="2925" y="112749"/>
                    <a:pt x="2901" y="97715"/>
                    <a:pt x="3126" y="82705"/>
                  </a:cubicBezTo>
                  <a:cubicBezTo>
                    <a:pt x="3445" y="61958"/>
                    <a:pt x="4983" y="41305"/>
                    <a:pt x="12458" y="21564"/>
                  </a:cubicBezTo>
                  <a:cubicBezTo>
                    <a:pt x="15806" y="12231"/>
                    <a:pt x="21413" y="3868"/>
                    <a:pt x="28794" y="-2768"/>
                  </a:cubicBezTo>
                  <a:close/>
                </a:path>
              </a:pathLst>
            </a:custGeom>
            <a:solidFill>
              <a:srgbClr val="0B0B0B"/>
            </a:solidFill>
            <a:ln w="1171" cap="flat">
              <a:noFill/>
              <a:prstDash val="solid"/>
              <a:miter/>
            </a:ln>
          </p:spPr>
          <p:txBody>
            <a:bodyPr rtlCol="0" anchor="ctr"/>
            <a:lstStyle/>
            <a:p>
              <a:endParaRPr lang="es-CO"/>
            </a:p>
          </p:txBody>
        </p:sp>
        <p:sp>
          <p:nvSpPr>
            <p:cNvPr id="411" name="Freeform: Shape 410">
              <a:extLst>
                <a:ext uri="{FF2B5EF4-FFF2-40B4-BE49-F238E27FC236}">
                  <a16:creationId xmlns:a16="http://schemas.microsoft.com/office/drawing/2014/main" id="{777B11B6-7ECE-1528-089C-99C0FFFE288D}"/>
                </a:ext>
              </a:extLst>
            </p:cNvPr>
            <p:cNvSpPr/>
            <p:nvPr/>
          </p:nvSpPr>
          <p:spPr>
            <a:xfrm rot="19975584">
              <a:off x="13434949" y="6973046"/>
              <a:ext cx="164269" cy="27504"/>
            </a:xfrm>
            <a:custGeom>
              <a:avLst/>
              <a:gdLst>
                <a:gd name="connsiteX0" fmla="*/ 120102 w 164269"/>
                <a:gd name="connsiteY0" fmla="*/ 22916 h 27504"/>
                <a:gd name="connsiteX1" fmla="*/ 125094 w 164269"/>
                <a:gd name="connsiteY1" fmla="*/ 23709 h 27504"/>
                <a:gd name="connsiteX2" fmla="*/ 158923 w 164269"/>
                <a:gd name="connsiteY2" fmla="*/ 23709 h 27504"/>
                <a:gd name="connsiteX3" fmla="*/ 163240 w 164269"/>
                <a:gd name="connsiteY3" fmla="*/ 23851 h 27504"/>
                <a:gd name="connsiteX4" fmla="*/ 159029 w 164269"/>
                <a:gd name="connsiteY4" fmla="*/ 24631 h 27504"/>
                <a:gd name="connsiteX5" fmla="*/ 124076 w 164269"/>
                <a:gd name="connsiteY5" fmla="*/ 24631 h 27504"/>
                <a:gd name="connsiteX6" fmla="*/ 108901 w 164269"/>
                <a:gd name="connsiteY6" fmla="*/ 22869 h 27504"/>
                <a:gd name="connsiteX7" fmla="*/ 83162 w 164269"/>
                <a:gd name="connsiteY7" fmla="*/ 22538 h 27504"/>
                <a:gd name="connsiteX8" fmla="*/ 40899 w 164269"/>
                <a:gd name="connsiteY8" fmla="*/ 21189 h 27504"/>
                <a:gd name="connsiteX9" fmla="*/ 20187 w 164269"/>
                <a:gd name="connsiteY9" fmla="*/ 15938 h 27504"/>
                <a:gd name="connsiteX10" fmla="*/ 162 w 164269"/>
                <a:gd name="connsiteY10" fmla="*/ 561 h 27504"/>
                <a:gd name="connsiteX11" fmla="*/ -938 w 164269"/>
                <a:gd name="connsiteY11" fmla="*/ -2515 h 27504"/>
                <a:gd name="connsiteX12" fmla="*/ 67 w 164269"/>
                <a:gd name="connsiteY12" fmla="*/ -2598 h 27504"/>
                <a:gd name="connsiteX13" fmla="*/ 150 w 164269"/>
                <a:gd name="connsiteY13" fmla="*/ -2515 h 27504"/>
                <a:gd name="connsiteX14" fmla="*/ 11245 w 164269"/>
                <a:gd name="connsiteY14" fmla="*/ 7220 h 27504"/>
                <a:gd name="connsiteX15" fmla="*/ 29958 w 164269"/>
                <a:gd name="connsiteY15" fmla="*/ 17724 h 27504"/>
                <a:gd name="connsiteX16" fmla="*/ 51781 w 164269"/>
                <a:gd name="connsiteY16" fmla="*/ 21166 h 27504"/>
                <a:gd name="connsiteX17" fmla="*/ 54005 w 164269"/>
                <a:gd name="connsiteY17" fmla="*/ 20527 h 27504"/>
                <a:gd name="connsiteX18" fmla="*/ 81364 w 164269"/>
                <a:gd name="connsiteY18" fmla="*/ 20290 h 27504"/>
                <a:gd name="connsiteX19" fmla="*/ 85315 w 164269"/>
                <a:gd name="connsiteY19" fmla="*/ 19936 h 27504"/>
                <a:gd name="connsiteX20" fmla="*/ 104962 w 164269"/>
                <a:gd name="connsiteY20" fmla="*/ 19936 h 27504"/>
                <a:gd name="connsiteX21" fmla="*/ 106393 w 164269"/>
                <a:gd name="connsiteY21" fmla="*/ 20160 h 27504"/>
                <a:gd name="connsiteX22" fmla="*/ 113644 w 164269"/>
                <a:gd name="connsiteY22" fmla="*/ 21059 h 27504"/>
                <a:gd name="connsiteX23" fmla="*/ 114827 w 164269"/>
                <a:gd name="connsiteY23" fmla="*/ 21343 h 27504"/>
                <a:gd name="connsiteX24" fmla="*/ 117831 w 164269"/>
                <a:gd name="connsiteY24" fmla="*/ 21899 h 27504"/>
                <a:gd name="connsiteX25" fmla="*/ 120102 w 164269"/>
                <a:gd name="connsiteY25" fmla="*/ 22916 h 27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4269" h="27504">
                  <a:moveTo>
                    <a:pt x="120102" y="22916"/>
                  </a:moveTo>
                  <a:cubicBezTo>
                    <a:pt x="121592" y="24229"/>
                    <a:pt x="123414" y="23697"/>
                    <a:pt x="125094" y="23709"/>
                  </a:cubicBezTo>
                  <a:cubicBezTo>
                    <a:pt x="136366" y="23709"/>
                    <a:pt x="147639" y="23709"/>
                    <a:pt x="158923" y="23709"/>
                  </a:cubicBezTo>
                  <a:cubicBezTo>
                    <a:pt x="160366" y="23709"/>
                    <a:pt x="161809" y="23803"/>
                    <a:pt x="163240" y="23851"/>
                  </a:cubicBezTo>
                  <a:cubicBezTo>
                    <a:pt x="161963" y="24785"/>
                    <a:pt x="160461" y="24620"/>
                    <a:pt x="159029" y="24631"/>
                  </a:cubicBezTo>
                  <a:cubicBezTo>
                    <a:pt x="147378" y="24631"/>
                    <a:pt x="135727" y="24868"/>
                    <a:pt x="124076" y="24631"/>
                  </a:cubicBezTo>
                  <a:cubicBezTo>
                    <a:pt x="119014" y="24525"/>
                    <a:pt x="113963" y="23449"/>
                    <a:pt x="108901" y="22869"/>
                  </a:cubicBezTo>
                  <a:cubicBezTo>
                    <a:pt x="100348" y="22029"/>
                    <a:pt x="91737" y="21911"/>
                    <a:pt x="83162" y="22538"/>
                  </a:cubicBezTo>
                  <a:cubicBezTo>
                    <a:pt x="69039" y="23271"/>
                    <a:pt x="54904" y="23721"/>
                    <a:pt x="40899" y="21189"/>
                  </a:cubicBezTo>
                  <a:cubicBezTo>
                    <a:pt x="33837" y="20137"/>
                    <a:pt x="26894" y="18374"/>
                    <a:pt x="20187" y="15938"/>
                  </a:cubicBezTo>
                  <a:cubicBezTo>
                    <a:pt x="12463" y="12164"/>
                    <a:pt x="6171" y="6475"/>
                    <a:pt x="162" y="561"/>
                  </a:cubicBezTo>
                  <a:cubicBezTo>
                    <a:pt x="-796" y="-137"/>
                    <a:pt x="-1234" y="-1356"/>
                    <a:pt x="-938" y="-2515"/>
                  </a:cubicBezTo>
                  <a:cubicBezTo>
                    <a:pt x="-690" y="-2810"/>
                    <a:pt x="-240" y="-2858"/>
                    <a:pt x="67" y="-2598"/>
                  </a:cubicBezTo>
                  <a:cubicBezTo>
                    <a:pt x="91" y="-2574"/>
                    <a:pt x="126" y="-2550"/>
                    <a:pt x="150" y="-2515"/>
                  </a:cubicBezTo>
                  <a:cubicBezTo>
                    <a:pt x="3817" y="762"/>
                    <a:pt x="7578" y="3943"/>
                    <a:pt x="11245" y="7220"/>
                  </a:cubicBezTo>
                  <a:cubicBezTo>
                    <a:pt x="16651" y="12058"/>
                    <a:pt x="22482" y="16304"/>
                    <a:pt x="29958" y="17724"/>
                  </a:cubicBezTo>
                  <a:cubicBezTo>
                    <a:pt x="37197" y="19108"/>
                    <a:pt x="44270" y="21509"/>
                    <a:pt x="51781" y="21166"/>
                  </a:cubicBezTo>
                  <a:cubicBezTo>
                    <a:pt x="52408" y="20669"/>
                    <a:pt x="53212" y="20433"/>
                    <a:pt x="54005" y="20527"/>
                  </a:cubicBezTo>
                  <a:cubicBezTo>
                    <a:pt x="63124" y="20858"/>
                    <a:pt x="72256" y="21249"/>
                    <a:pt x="81364" y="20290"/>
                  </a:cubicBezTo>
                  <a:cubicBezTo>
                    <a:pt x="82665" y="20018"/>
                    <a:pt x="83990" y="19888"/>
                    <a:pt x="85315" y="19936"/>
                  </a:cubicBezTo>
                  <a:cubicBezTo>
                    <a:pt x="91868" y="19876"/>
                    <a:pt x="98421" y="19806"/>
                    <a:pt x="104962" y="19936"/>
                  </a:cubicBezTo>
                  <a:cubicBezTo>
                    <a:pt x="105447" y="19983"/>
                    <a:pt x="105920" y="20054"/>
                    <a:pt x="106393" y="20160"/>
                  </a:cubicBezTo>
                  <a:cubicBezTo>
                    <a:pt x="108759" y="21107"/>
                    <a:pt x="111231" y="20763"/>
                    <a:pt x="113644" y="21059"/>
                  </a:cubicBezTo>
                  <a:cubicBezTo>
                    <a:pt x="114046" y="21130"/>
                    <a:pt x="114436" y="21225"/>
                    <a:pt x="114827" y="21343"/>
                  </a:cubicBezTo>
                  <a:cubicBezTo>
                    <a:pt x="115796" y="21662"/>
                    <a:pt x="116814" y="21840"/>
                    <a:pt x="117831" y="21899"/>
                  </a:cubicBezTo>
                  <a:cubicBezTo>
                    <a:pt x="118694" y="21887"/>
                    <a:pt x="119534" y="22266"/>
                    <a:pt x="120102" y="22916"/>
                  </a:cubicBezTo>
                  <a:close/>
                </a:path>
              </a:pathLst>
            </a:custGeom>
            <a:solidFill>
              <a:srgbClr val="1B1B1B"/>
            </a:solidFill>
            <a:ln w="1171" cap="flat">
              <a:noFill/>
              <a:prstDash val="solid"/>
              <a:miter/>
            </a:ln>
          </p:spPr>
          <p:txBody>
            <a:bodyPr rtlCol="0" anchor="ctr"/>
            <a:lstStyle/>
            <a:p>
              <a:endParaRPr lang="es-CO"/>
            </a:p>
          </p:txBody>
        </p:sp>
        <p:sp>
          <p:nvSpPr>
            <p:cNvPr id="412" name="Freeform: Shape 411">
              <a:extLst>
                <a:ext uri="{FF2B5EF4-FFF2-40B4-BE49-F238E27FC236}">
                  <a16:creationId xmlns:a16="http://schemas.microsoft.com/office/drawing/2014/main" id="{8217CA33-2C43-1974-2577-1FDB40145D6E}"/>
                </a:ext>
              </a:extLst>
            </p:cNvPr>
            <p:cNvSpPr/>
            <p:nvPr/>
          </p:nvSpPr>
          <p:spPr>
            <a:xfrm rot="19975584">
              <a:off x="13323399" y="6909330"/>
              <a:ext cx="10633" cy="100443"/>
            </a:xfrm>
            <a:custGeom>
              <a:avLst/>
              <a:gdLst>
                <a:gd name="connsiteX0" fmla="*/ 638 w 10633"/>
                <a:gd name="connsiteY0" fmla="*/ 25712 h 100443"/>
                <a:gd name="connsiteX1" fmla="*/ 638 w 10633"/>
                <a:gd name="connsiteY1" fmla="*/ 24860 h 100443"/>
                <a:gd name="connsiteX2" fmla="*/ 236 w 10633"/>
                <a:gd name="connsiteY2" fmla="*/ 19360 h 100443"/>
                <a:gd name="connsiteX3" fmla="*/ -201 w 10633"/>
                <a:gd name="connsiteY3" fmla="*/ 16084 h 100443"/>
                <a:gd name="connsiteX4" fmla="*/ -201 w 10633"/>
                <a:gd name="connsiteY4" fmla="*/ 16084 h 100443"/>
                <a:gd name="connsiteX5" fmla="*/ -616 w 10633"/>
                <a:gd name="connsiteY5" fmla="*/ 9661 h 100443"/>
                <a:gd name="connsiteX6" fmla="*/ -1030 w 10633"/>
                <a:gd name="connsiteY6" fmla="*/ 5544 h 100443"/>
                <a:gd name="connsiteX7" fmla="*/ -1030 w 10633"/>
                <a:gd name="connsiteY7" fmla="*/ 1180 h 100443"/>
                <a:gd name="connsiteX8" fmla="*/ -556 w 10633"/>
                <a:gd name="connsiteY8" fmla="*/ -606 h 100443"/>
                <a:gd name="connsiteX9" fmla="*/ -142 w 10633"/>
                <a:gd name="connsiteY9" fmla="*/ -1446 h 100443"/>
                <a:gd name="connsiteX10" fmla="*/ -142 w 10633"/>
                <a:gd name="connsiteY10" fmla="*/ -1446 h 100443"/>
                <a:gd name="connsiteX11" fmla="*/ 733 w 10633"/>
                <a:gd name="connsiteY11" fmla="*/ -1896 h 100443"/>
                <a:gd name="connsiteX12" fmla="*/ 1585 w 10633"/>
                <a:gd name="connsiteY12" fmla="*/ -2357 h 100443"/>
                <a:gd name="connsiteX13" fmla="*/ 1585 w 10633"/>
                <a:gd name="connsiteY13" fmla="*/ -2357 h 100443"/>
                <a:gd name="connsiteX14" fmla="*/ 4305 w 10633"/>
                <a:gd name="connsiteY14" fmla="*/ -2440 h 100443"/>
                <a:gd name="connsiteX15" fmla="*/ 9604 w 10633"/>
                <a:gd name="connsiteY15" fmla="*/ -2250 h 100443"/>
                <a:gd name="connsiteX16" fmla="*/ 3690 w 10633"/>
                <a:gd name="connsiteY16" fmla="*/ -1068 h 100443"/>
                <a:gd name="connsiteX17" fmla="*/ 709 w 10633"/>
                <a:gd name="connsiteY17" fmla="*/ 2564 h 100443"/>
                <a:gd name="connsiteX18" fmla="*/ 1171 w 10633"/>
                <a:gd name="connsiteY18" fmla="*/ 9531 h 100443"/>
                <a:gd name="connsiteX19" fmla="*/ 5452 w 10633"/>
                <a:gd name="connsiteY19" fmla="*/ 67963 h 100443"/>
                <a:gd name="connsiteX20" fmla="*/ 2685 w 10633"/>
                <a:gd name="connsiteY20" fmla="*/ 95311 h 100443"/>
                <a:gd name="connsiteX21" fmla="*/ 1750 w 10633"/>
                <a:gd name="connsiteY21" fmla="*/ 97676 h 100443"/>
                <a:gd name="connsiteX22" fmla="*/ 1904 w 10633"/>
                <a:gd name="connsiteY22" fmla="*/ 93796 h 100443"/>
                <a:gd name="connsiteX23" fmla="*/ 3442 w 10633"/>
                <a:gd name="connsiteY23" fmla="*/ 79046 h 100443"/>
                <a:gd name="connsiteX24" fmla="*/ 2424 w 10633"/>
                <a:gd name="connsiteY24" fmla="*/ 41456 h 100443"/>
                <a:gd name="connsiteX25" fmla="*/ 1608 w 10633"/>
                <a:gd name="connsiteY25" fmla="*/ 33649 h 100443"/>
                <a:gd name="connsiteX26" fmla="*/ 638 w 10633"/>
                <a:gd name="connsiteY26" fmla="*/ 25712 h 100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0633" h="100443">
                  <a:moveTo>
                    <a:pt x="638" y="25712"/>
                  </a:moveTo>
                  <a:cubicBezTo>
                    <a:pt x="638" y="25428"/>
                    <a:pt x="638" y="25144"/>
                    <a:pt x="638" y="24860"/>
                  </a:cubicBezTo>
                  <a:cubicBezTo>
                    <a:pt x="-190" y="23086"/>
                    <a:pt x="437" y="21193"/>
                    <a:pt x="236" y="19360"/>
                  </a:cubicBezTo>
                  <a:cubicBezTo>
                    <a:pt x="94" y="18272"/>
                    <a:pt x="591" y="17089"/>
                    <a:pt x="-201" y="16084"/>
                  </a:cubicBezTo>
                  <a:lnTo>
                    <a:pt x="-201" y="16084"/>
                  </a:lnTo>
                  <a:cubicBezTo>
                    <a:pt x="-1065" y="13990"/>
                    <a:pt x="-414" y="11802"/>
                    <a:pt x="-616" y="9661"/>
                  </a:cubicBezTo>
                  <a:cubicBezTo>
                    <a:pt x="-781" y="8300"/>
                    <a:pt x="-213" y="6857"/>
                    <a:pt x="-1030" y="5544"/>
                  </a:cubicBezTo>
                  <a:lnTo>
                    <a:pt x="-1030" y="1180"/>
                  </a:lnTo>
                  <a:cubicBezTo>
                    <a:pt x="-485" y="683"/>
                    <a:pt x="-604" y="-3"/>
                    <a:pt x="-556" y="-606"/>
                  </a:cubicBezTo>
                  <a:cubicBezTo>
                    <a:pt x="-509" y="-926"/>
                    <a:pt x="-367" y="-1221"/>
                    <a:pt x="-142" y="-1446"/>
                  </a:cubicBezTo>
                  <a:lnTo>
                    <a:pt x="-142" y="-1446"/>
                  </a:lnTo>
                  <a:cubicBezTo>
                    <a:pt x="106" y="-1671"/>
                    <a:pt x="402" y="-1837"/>
                    <a:pt x="733" y="-1896"/>
                  </a:cubicBezTo>
                  <a:cubicBezTo>
                    <a:pt x="1064" y="-1955"/>
                    <a:pt x="1360" y="-2109"/>
                    <a:pt x="1585" y="-2357"/>
                  </a:cubicBezTo>
                  <a:lnTo>
                    <a:pt x="1585" y="-2357"/>
                  </a:lnTo>
                  <a:cubicBezTo>
                    <a:pt x="2413" y="-2877"/>
                    <a:pt x="3454" y="-2901"/>
                    <a:pt x="4305" y="-2440"/>
                  </a:cubicBezTo>
                  <a:cubicBezTo>
                    <a:pt x="6068" y="-2321"/>
                    <a:pt x="7854" y="-2889"/>
                    <a:pt x="9604" y="-2250"/>
                  </a:cubicBezTo>
                  <a:cubicBezTo>
                    <a:pt x="7712" y="-1363"/>
                    <a:pt x="5606" y="-1517"/>
                    <a:pt x="3690" y="-1068"/>
                  </a:cubicBezTo>
                  <a:cubicBezTo>
                    <a:pt x="1774" y="-618"/>
                    <a:pt x="615" y="494"/>
                    <a:pt x="709" y="2564"/>
                  </a:cubicBezTo>
                  <a:cubicBezTo>
                    <a:pt x="816" y="4929"/>
                    <a:pt x="981" y="7212"/>
                    <a:pt x="1171" y="9531"/>
                  </a:cubicBezTo>
                  <a:cubicBezTo>
                    <a:pt x="2827" y="28988"/>
                    <a:pt x="5216" y="48387"/>
                    <a:pt x="5452" y="67963"/>
                  </a:cubicBezTo>
                  <a:cubicBezTo>
                    <a:pt x="5500" y="77154"/>
                    <a:pt x="4565" y="86321"/>
                    <a:pt x="2685" y="95311"/>
                  </a:cubicBezTo>
                  <a:cubicBezTo>
                    <a:pt x="2519" y="96150"/>
                    <a:pt x="2519" y="97073"/>
                    <a:pt x="1750" y="97676"/>
                  </a:cubicBezTo>
                  <a:cubicBezTo>
                    <a:pt x="1431" y="96399"/>
                    <a:pt x="1478" y="95050"/>
                    <a:pt x="1904" y="93796"/>
                  </a:cubicBezTo>
                  <a:cubicBezTo>
                    <a:pt x="2933" y="88947"/>
                    <a:pt x="3442" y="84002"/>
                    <a:pt x="3442" y="79046"/>
                  </a:cubicBezTo>
                  <a:cubicBezTo>
                    <a:pt x="3536" y="66508"/>
                    <a:pt x="3442" y="53970"/>
                    <a:pt x="2424" y="41456"/>
                  </a:cubicBezTo>
                  <a:cubicBezTo>
                    <a:pt x="2200" y="38853"/>
                    <a:pt x="1431" y="36298"/>
                    <a:pt x="1608" y="33649"/>
                  </a:cubicBezTo>
                  <a:cubicBezTo>
                    <a:pt x="414" y="31023"/>
                    <a:pt x="1762" y="28220"/>
                    <a:pt x="638" y="25712"/>
                  </a:cubicBezTo>
                  <a:close/>
                </a:path>
              </a:pathLst>
            </a:custGeom>
            <a:solidFill>
              <a:srgbClr val="454545"/>
            </a:solidFill>
            <a:ln w="1171" cap="flat">
              <a:noFill/>
              <a:prstDash val="solid"/>
              <a:miter/>
            </a:ln>
          </p:spPr>
          <p:txBody>
            <a:bodyPr rtlCol="0" anchor="ctr"/>
            <a:lstStyle/>
            <a:p>
              <a:endParaRPr lang="es-CO"/>
            </a:p>
          </p:txBody>
        </p:sp>
        <p:sp>
          <p:nvSpPr>
            <p:cNvPr id="413" name="Freeform: Shape 412">
              <a:extLst>
                <a:ext uri="{FF2B5EF4-FFF2-40B4-BE49-F238E27FC236}">
                  <a16:creationId xmlns:a16="http://schemas.microsoft.com/office/drawing/2014/main" id="{5E552D48-B530-CB55-17AE-08D99E8FF996}"/>
                </a:ext>
              </a:extLst>
            </p:cNvPr>
            <p:cNvSpPr/>
            <p:nvPr/>
          </p:nvSpPr>
          <p:spPr>
            <a:xfrm rot="19975584">
              <a:off x="13421416" y="6990872"/>
              <a:ext cx="36887" cy="38537"/>
            </a:xfrm>
            <a:custGeom>
              <a:avLst/>
              <a:gdLst>
                <a:gd name="connsiteX0" fmla="*/ 14697 w 36887"/>
                <a:gd name="connsiteY0" fmla="*/ 17412 h 38537"/>
                <a:gd name="connsiteX1" fmla="*/ 33492 w 36887"/>
                <a:gd name="connsiteY1" fmla="*/ 33972 h 38537"/>
                <a:gd name="connsiteX2" fmla="*/ 35858 w 36887"/>
                <a:gd name="connsiteY2" fmla="*/ 35770 h 38537"/>
                <a:gd name="connsiteX3" fmla="*/ 25721 w 36887"/>
                <a:gd name="connsiteY3" fmla="*/ 30222 h 38537"/>
                <a:gd name="connsiteX4" fmla="*/ 1094 w 36887"/>
                <a:gd name="connsiteY4" fmla="*/ 3230 h 38537"/>
                <a:gd name="connsiteX5" fmla="*/ -917 w 36887"/>
                <a:gd name="connsiteY5" fmla="*/ -2768 h 38537"/>
                <a:gd name="connsiteX6" fmla="*/ 4891 w 36887"/>
                <a:gd name="connsiteY6" fmla="*/ 4696 h 38537"/>
                <a:gd name="connsiteX7" fmla="*/ 9942 w 36887"/>
                <a:gd name="connsiteY7" fmla="*/ 11190 h 38537"/>
                <a:gd name="connsiteX8" fmla="*/ 10640 w 36887"/>
                <a:gd name="connsiteY8" fmla="*/ 12113 h 38537"/>
                <a:gd name="connsiteX9" fmla="*/ 11030 w 36887"/>
                <a:gd name="connsiteY9" fmla="*/ 12538 h 38537"/>
                <a:gd name="connsiteX10" fmla="*/ 11799 w 36887"/>
                <a:gd name="connsiteY10" fmla="*/ 13367 h 38537"/>
                <a:gd name="connsiteX11" fmla="*/ 14697 w 36887"/>
                <a:gd name="connsiteY11" fmla="*/ 17412 h 38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887" h="38537">
                  <a:moveTo>
                    <a:pt x="14697" y="17412"/>
                  </a:moveTo>
                  <a:cubicBezTo>
                    <a:pt x="19759" y="24296"/>
                    <a:pt x="26643" y="29110"/>
                    <a:pt x="33492" y="33972"/>
                  </a:cubicBezTo>
                  <a:cubicBezTo>
                    <a:pt x="34308" y="34551"/>
                    <a:pt x="35373" y="34788"/>
                    <a:pt x="35858" y="35770"/>
                  </a:cubicBezTo>
                  <a:cubicBezTo>
                    <a:pt x="31623" y="35509"/>
                    <a:pt x="28761" y="32529"/>
                    <a:pt x="25721" y="30222"/>
                  </a:cubicBezTo>
                  <a:cubicBezTo>
                    <a:pt x="15844" y="22782"/>
                    <a:pt x="8156" y="13272"/>
                    <a:pt x="1094" y="3230"/>
                  </a:cubicBezTo>
                  <a:cubicBezTo>
                    <a:pt x="-183" y="1420"/>
                    <a:pt x="-1414" y="-378"/>
                    <a:pt x="-917" y="-2768"/>
                  </a:cubicBezTo>
                  <a:cubicBezTo>
                    <a:pt x="2135" y="-1171"/>
                    <a:pt x="2833" y="2295"/>
                    <a:pt x="4891" y="4696"/>
                  </a:cubicBezTo>
                  <a:cubicBezTo>
                    <a:pt x="6677" y="6754"/>
                    <a:pt x="8061" y="9179"/>
                    <a:pt x="9942" y="11190"/>
                  </a:cubicBezTo>
                  <a:lnTo>
                    <a:pt x="10640" y="12113"/>
                  </a:lnTo>
                  <a:lnTo>
                    <a:pt x="11030" y="12538"/>
                  </a:lnTo>
                  <a:lnTo>
                    <a:pt x="11799" y="13367"/>
                  </a:lnTo>
                  <a:cubicBezTo>
                    <a:pt x="12840" y="14703"/>
                    <a:pt x="14094" y="15803"/>
                    <a:pt x="14697" y="17412"/>
                  </a:cubicBezTo>
                  <a:close/>
                </a:path>
              </a:pathLst>
            </a:custGeom>
            <a:solidFill>
              <a:srgbClr val="C3C3C3"/>
            </a:solidFill>
            <a:ln w="1171" cap="flat">
              <a:noFill/>
              <a:prstDash val="solid"/>
              <a:miter/>
            </a:ln>
          </p:spPr>
          <p:txBody>
            <a:bodyPr rtlCol="0" anchor="ctr"/>
            <a:lstStyle/>
            <a:p>
              <a:endParaRPr lang="es-CO"/>
            </a:p>
          </p:txBody>
        </p:sp>
        <p:sp>
          <p:nvSpPr>
            <p:cNvPr id="414" name="Freeform: Shape 413">
              <a:extLst>
                <a:ext uri="{FF2B5EF4-FFF2-40B4-BE49-F238E27FC236}">
                  <a16:creationId xmlns:a16="http://schemas.microsoft.com/office/drawing/2014/main" id="{4C1DF826-B1E0-C589-0EFF-68B5B60E9598}"/>
                </a:ext>
              </a:extLst>
            </p:cNvPr>
            <p:cNvSpPr/>
            <p:nvPr/>
          </p:nvSpPr>
          <p:spPr>
            <a:xfrm rot="19975584">
              <a:off x="13417955" y="6994837"/>
              <a:ext cx="16760" cy="21929"/>
            </a:xfrm>
            <a:custGeom>
              <a:avLst/>
              <a:gdLst>
                <a:gd name="connsiteX0" fmla="*/ 9711 w 16760"/>
                <a:gd name="connsiteY0" fmla="*/ 13792 h 21929"/>
                <a:gd name="connsiteX1" fmla="*/ -935 w 16760"/>
                <a:gd name="connsiteY1" fmla="*/ -1017 h 21929"/>
                <a:gd name="connsiteX2" fmla="*/ -1030 w 16760"/>
                <a:gd name="connsiteY2" fmla="*/ -2768 h 21929"/>
                <a:gd name="connsiteX3" fmla="*/ 354 w 16760"/>
                <a:gd name="connsiteY3" fmla="*/ -1809 h 21929"/>
                <a:gd name="connsiteX4" fmla="*/ 15731 w 16760"/>
                <a:gd name="connsiteY4" fmla="*/ 19056 h 21929"/>
                <a:gd name="connsiteX5" fmla="*/ 14549 w 16760"/>
                <a:gd name="connsiteY5" fmla="*/ 19162 h 21929"/>
                <a:gd name="connsiteX6" fmla="*/ 11166 w 16760"/>
                <a:gd name="connsiteY6" fmla="*/ 15697 h 21929"/>
                <a:gd name="connsiteX7" fmla="*/ 10338 w 16760"/>
                <a:gd name="connsiteY7" fmla="*/ 14739 h 21929"/>
                <a:gd name="connsiteX8" fmla="*/ 10338 w 16760"/>
                <a:gd name="connsiteY8" fmla="*/ 14739 h 21929"/>
                <a:gd name="connsiteX9" fmla="*/ 9711 w 16760"/>
                <a:gd name="connsiteY9" fmla="*/ 13792 h 2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60" h="21929">
                  <a:moveTo>
                    <a:pt x="9711" y="13792"/>
                  </a:moveTo>
                  <a:cubicBezTo>
                    <a:pt x="5760" y="9156"/>
                    <a:pt x="2200" y="4199"/>
                    <a:pt x="-935" y="-1017"/>
                  </a:cubicBezTo>
                  <a:cubicBezTo>
                    <a:pt x="-935" y="-1608"/>
                    <a:pt x="-1006" y="-2200"/>
                    <a:pt x="-1030" y="-2768"/>
                  </a:cubicBezTo>
                  <a:cubicBezTo>
                    <a:pt x="-568" y="-2460"/>
                    <a:pt x="153" y="-2259"/>
                    <a:pt x="354" y="-1809"/>
                  </a:cubicBezTo>
                  <a:cubicBezTo>
                    <a:pt x="4719" y="5713"/>
                    <a:pt x="10551" y="12172"/>
                    <a:pt x="15731" y="19056"/>
                  </a:cubicBezTo>
                  <a:lnTo>
                    <a:pt x="14549" y="19162"/>
                  </a:lnTo>
                  <a:cubicBezTo>
                    <a:pt x="13176" y="18275"/>
                    <a:pt x="12029" y="17081"/>
                    <a:pt x="11166" y="15697"/>
                  </a:cubicBezTo>
                  <a:cubicBezTo>
                    <a:pt x="10988" y="15306"/>
                    <a:pt x="10704" y="14975"/>
                    <a:pt x="10338" y="14739"/>
                  </a:cubicBezTo>
                  <a:lnTo>
                    <a:pt x="10338" y="14739"/>
                  </a:lnTo>
                  <a:cubicBezTo>
                    <a:pt x="10255" y="14396"/>
                    <a:pt x="9971" y="14112"/>
                    <a:pt x="9711" y="13792"/>
                  </a:cubicBezTo>
                  <a:close/>
                </a:path>
              </a:pathLst>
            </a:custGeom>
            <a:solidFill>
              <a:srgbClr val="191919"/>
            </a:solidFill>
            <a:ln w="1171" cap="flat">
              <a:noFill/>
              <a:prstDash val="solid"/>
              <a:miter/>
            </a:ln>
          </p:spPr>
          <p:txBody>
            <a:bodyPr rtlCol="0" anchor="ctr"/>
            <a:lstStyle/>
            <a:p>
              <a:endParaRPr lang="es-CO"/>
            </a:p>
          </p:txBody>
        </p:sp>
        <p:sp>
          <p:nvSpPr>
            <p:cNvPr id="415" name="Freeform: Shape 414">
              <a:extLst>
                <a:ext uri="{FF2B5EF4-FFF2-40B4-BE49-F238E27FC236}">
                  <a16:creationId xmlns:a16="http://schemas.microsoft.com/office/drawing/2014/main" id="{8D2537B6-B755-B2C5-39C1-07B3D4C9B7D6}"/>
                </a:ext>
              </a:extLst>
            </p:cNvPr>
            <p:cNvSpPr/>
            <p:nvPr/>
          </p:nvSpPr>
          <p:spPr>
            <a:xfrm rot="19975584">
              <a:off x="13044089" y="7163408"/>
              <a:ext cx="1431" cy="2322"/>
            </a:xfrm>
            <a:custGeom>
              <a:avLst/>
              <a:gdLst>
                <a:gd name="connsiteX0" fmla="*/ 402 w 1431"/>
                <a:gd name="connsiteY0" fmla="*/ -1301 h 2322"/>
                <a:gd name="connsiteX1" fmla="*/ -119 w 1431"/>
                <a:gd name="connsiteY1" fmla="*/ -473 h 2322"/>
                <a:gd name="connsiteX2" fmla="*/ -1018 w 1431"/>
                <a:gd name="connsiteY2" fmla="*/ -2164 h 2322"/>
                <a:gd name="connsiteX3" fmla="*/ -580 w 1431"/>
                <a:gd name="connsiteY3" fmla="*/ -2768 h 2322"/>
                <a:gd name="connsiteX4" fmla="*/ 402 w 1431"/>
                <a:gd name="connsiteY4" fmla="*/ -1301 h 2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1" h="2322">
                  <a:moveTo>
                    <a:pt x="402" y="-1301"/>
                  </a:moveTo>
                  <a:cubicBezTo>
                    <a:pt x="402" y="-922"/>
                    <a:pt x="331" y="-307"/>
                    <a:pt x="-119" y="-473"/>
                  </a:cubicBezTo>
                  <a:cubicBezTo>
                    <a:pt x="-746" y="-792"/>
                    <a:pt x="-1100" y="-1466"/>
                    <a:pt x="-1018" y="-2164"/>
                  </a:cubicBezTo>
                  <a:cubicBezTo>
                    <a:pt x="-1018" y="-2377"/>
                    <a:pt x="-722" y="-2768"/>
                    <a:pt x="-580" y="-2768"/>
                  </a:cubicBezTo>
                  <a:cubicBezTo>
                    <a:pt x="378" y="-2732"/>
                    <a:pt x="343" y="-1963"/>
                    <a:pt x="402" y="-1301"/>
                  </a:cubicBezTo>
                  <a:close/>
                </a:path>
              </a:pathLst>
            </a:custGeom>
            <a:solidFill>
              <a:srgbClr val="E8E8E8"/>
            </a:solidFill>
            <a:ln w="1171" cap="flat">
              <a:noFill/>
              <a:prstDash val="solid"/>
              <a:miter/>
            </a:ln>
          </p:spPr>
          <p:txBody>
            <a:bodyPr rtlCol="0" anchor="ctr"/>
            <a:lstStyle/>
            <a:p>
              <a:endParaRPr lang="es-CO"/>
            </a:p>
          </p:txBody>
        </p:sp>
        <p:sp>
          <p:nvSpPr>
            <p:cNvPr id="416" name="Freeform: Shape 415">
              <a:extLst>
                <a:ext uri="{FF2B5EF4-FFF2-40B4-BE49-F238E27FC236}">
                  <a16:creationId xmlns:a16="http://schemas.microsoft.com/office/drawing/2014/main" id="{10F36436-D01F-4BB8-D1EA-62F71BF7DEFD}"/>
                </a:ext>
              </a:extLst>
            </p:cNvPr>
            <p:cNvSpPr/>
            <p:nvPr/>
          </p:nvSpPr>
          <p:spPr>
            <a:xfrm rot="19975584">
              <a:off x="13185541" y="6038216"/>
              <a:ext cx="2811" cy="3607"/>
            </a:xfrm>
            <a:custGeom>
              <a:avLst/>
              <a:gdLst>
                <a:gd name="connsiteX0" fmla="*/ 1782 w 2811"/>
                <a:gd name="connsiteY0" fmla="*/ 840 h 3607"/>
                <a:gd name="connsiteX1" fmla="*/ -1010 w 2811"/>
                <a:gd name="connsiteY1" fmla="*/ -2768 h 3607"/>
                <a:gd name="connsiteX2" fmla="*/ 1782 w 2811"/>
                <a:gd name="connsiteY2" fmla="*/ 840 h 3607"/>
              </a:gdLst>
              <a:ahLst/>
              <a:cxnLst>
                <a:cxn ang="0">
                  <a:pos x="connsiteX0" y="connsiteY0"/>
                </a:cxn>
                <a:cxn ang="0">
                  <a:pos x="connsiteX1" y="connsiteY1"/>
                </a:cxn>
                <a:cxn ang="0">
                  <a:pos x="connsiteX2" y="connsiteY2"/>
                </a:cxn>
              </a:cxnLst>
              <a:rect l="l" t="t" r="r" b="b"/>
              <a:pathLst>
                <a:path w="2811" h="3607">
                  <a:moveTo>
                    <a:pt x="1782" y="840"/>
                  </a:moveTo>
                  <a:cubicBezTo>
                    <a:pt x="7" y="296"/>
                    <a:pt x="-1199" y="-698"/>
                    <a:pt x="-1010" y="-2768"/>
                  </a:cubicBezTo>
                  <a:cubicBezTo>
                    <a:pt x="267" y="-1880"/>
                    <a:pt x="1237" y="-615"/>
                    <a:pt x="1782" y="840"/>
                  </a:cubicBezTo>
                  <a:close/>
                </a:path>
              </a:pathLst>
            </a:custGeom>
            <a:solidFill>
              <a:srgbClr val="020202"/>
            </a:solidFill>
            <a:ln w="1171" cap="flat">
              <a:noFill/>
              <a:prstDash val="solid"/>
              <a:miter/>
            </a:ln>
          </p:spPr>
          <p:txBody>
            <a:bodyPr rtlCol="0" anchor="ctr"/>
            <a:lstStyle/>
            <a:p>
              <a:endParaRPr lang="es-CO"/>
            </a:p>
          </p:txBody>
        </p:sp>
        <p:sp>
          <p:nvSpPr>
            <p:cNvPr id="417" name="Freeform: Shape 416">
              <a:extLst>
                <a:ext uri="{FF2B5EF4-FFF2-40B4-BE49-F238E27FC236}">
                  <a16:creationId xmlns:a16="http://schemas.microsoft.com/office/drawing/2014/main" id="{A7C758E5-1D59-6FEF-2D73-36993BBDF726}"/>
                </a:ext>
              </a:extLst>
            </p:cNvPr>
            <p:cNvSpPr/>
            <p:nvPr/>
          </p:nvSpPr>
          <p:spPr>
            <a:xfrm rot="19975584">
              <a:off x="12825887" y="6055991"/>
              <a:ext cx="533228" cy="749445"/>
            </a:xfrm>
            <a:custGeom>
              <a:avLst/>
              <a:gdLst>
                <a:gd name="connsiteX0" fmla="*/ 112295 w 533228"/>
                <a:gd name="connsiteY0" fmla="*/ 179150 h 749445"/>
                <a:gd name="connsiteX1" fmla="*/ 107304 w 533228"/>
                <a:gd name="connsiteY1" fmla="*/ 201624 h 749445"/>
                <a:gd name="connsiteX2" fmla="*/ 107114 w 533228"/>
                <a:gd name="connsiteY2" fmla="*/ 213890 h 749445"/>
                <a:gd name="connsiteX3" fmla="*/ 105778 w 533228"/>
                <a:gd name="connsiteY3" fmla="*/ 247116 h 749445"/>
                <a:gd name="connsiteX4" fmla="*/ 105707 w 533228"/>
                <a:gd name="connsiteY4" fmla="*/ 283441 h 749445"/>
                <a:gd name="connsiteX5" fmla="*/ 105860 w 533228"/>
                <a:gd name="connsiteY5" fmla="*/ 299185 h 749445"/>
                <a:gd name="connsiteX6" fmla="*/ 111455 w 533228"/>
                <a:gd name="connsiteY6" fmla="*/ 340312 h 749445"/>
                <a:gd name="connsiteX7" fmla="*/ 130002 w 533228"/>
                <a:gd name="connsiteY7" fmla="*/ 389223 h 749445"/>
                <a:gd name="connsiteX8" fmla="*/ 156273 w 533228"/>
                <a:gd name="connsiteY8" fmla="*/ 430031 h 749445"/>
                <a:gd name="connsiteX9" fmla="*/ 174371 w 533228"/>
                <a:gd name="connsiteY9" fmla="*/ 451429 h 749445"/>
                <a:gd name="connsiteX10" fmla="*/ 187642 w 533228"/>
                <a:gd name="connsiteY10" fmla="*/ 460501 h 749445"/>
                <a:gd name="connsiteX11" fmla="*/ 212186 w 533228"/>
                <a:gd name="connsiteY11" fmla="*/ 470981 h 749445"/>
                <a:gd name="connsiteX12" fmla="*/ 257134 w 533228"/>
                <a:gd name="connsiteY12" fmla="*/ 485589 h 749445"/>
                <a:gd name="connsiteX13" fmla="*/ 282187 w 533228"/>
                <a:gd name="connsiteY13" fmla="*/ 489504 h 749445"/>
                <a:gd name="connsiteX14" fmla="*/ 346486 w 533228"/>
                <a:gd name="connsiteY14" fmla="*/ 491137 h 749445"/>
                <a:gd name="connsiteX15" fmla="*/ 370380 w 533228"/>
                <a:gd name="connsiteY15" fmla="*/ 488381 h 749445"/>
                <a:gd name="connsiteX16" fmla="*/ 403653 w 533228"/>
                <a:gd name="connsiteY16" fmla="*/ 483212 h 749445"/>
                <a:gd name="connsiteX17" fmla="*/ 442687 w 533228"/>
                <a:gd name="connsiteY17" fmla="*/ 475168 h 749445"/>
                <a:gd name="connsiteX18" fmla="*/ 476374 w 533228"/>
                <a:gd name="connsiteY18" fmla="*/ 465705 h 749445"/>
                <a:gd name="connsiteX19" fmla="*/ 505709 w 533228"/>
                <a:gd name="connsiteY19" fmla="*/ 456941 h 749445"/>
                <a:gd name="connsiteX20" fmla="*/ 516567 w 533228"/>
                <a:gd name="connsiteY20" fmla="*/ 453771 h 749445"/>
                <a:gd name="connsiteX21" fmla="*/ 521784 w 533228"/>
                <a:gd name="connsiteY21" fmla="*/ 453534 h 749445"/>
                <a:gd name="connsiteX22" fmla="*/ 531246 w 533228"/>
                <a:gd name="connsiteY22" fmla="*/ 460572 h 749445"/>
                <a:gd name="connsiteX23" fmla="*/ 532193 w 533228"/>
                <a:gd name="connsiteY23" fmla="*/ 467007 h 749445"/>
                <a:gd name="connsiteX24" fmla="*/ 531270 w 533228"/>
                <a:gd name="connsiteY24" fmla="*/ 490498 h 749445"/>
                <a:gd name="connsiteX25" fmla="*/ 526255 w 533228"/>
                <a:gd name="connsiteY25" fmla="*/ 509849 h 749445"/>
                <a:gd name="connsiteX26" fmla="*/ 513326 w 533228"/>
                <a:gd name="connsiteY26" fmla="*/ 565620 h 749445"/>
                <a:gd name="connsiteX27" fmla="*/ 507873 w 533228"/>
                <a:gd name="connsiteY27" fmla="*/ 592199 h 749445"/>
                <a:gd name="connsiteX28" fmla="*/ 488806 w 533228"/>
                <a:gd name="connsiteY28" fmla="*/ 657255 h 749445"/>
                <a:gd name="connsiteX29" fmla="*/ 481934 w 533228"/>
                <a:gd name="connsiteY29" fmla="*/ 670929 h 749445"/>
                <a:gd name="connsiteX30" fmla="*/ 454302 w 533228"/>
                <a:gd name="connsiteY30" fmla="*/ 707065 h 749445"/>
                <a:gd name="connsiteX31" fmla="*/ 441043 w 533228"/>
                <a:gd name="connsiteY31" fmla="*/ 716965 h 749445"/>
                <a:gd name="connsiteX32" fmla="*/ 375986 w 533228"/>
                <a:gd name="connsiteY32" fmla="*/ 741237 h 749445"/>
                <a:gd name="connsiteX33" fmla="*/ 340501 w 533228"/>
                <a:gd name="connsiteY33" fmla="*/ 745850 h 749445"/>
                <a:gd name="connsiteX34" fmla="*/ 318216 w 533228"/>
                <a:gd name="connsiteY34" fmla="*/ 746678 h 749445"/>
                <a:gd name="connsiteX35" fmla="*/ 282021 w 533228"/>
                <a:gd name="connsiteY35" fmla="*/ 744312 h 749445"/>
                <a:gd name="connsiteX36" fmla="*/ 263250 w 533228"/>
                <a:gd name="connsiteY36" fmla="*/ 743354 h 749445"/>
                <a:gd name="connsiteX37" fmla="*/ 211205 w 533228"/>
                <a:gd name="connsiteY37" fmla="*/ 737440 h 749445"/>
                <a:gd name="connsiteX38" fmla="*/ 179753 w 533228"/>
                <a:gd name="connsiteY38" fmla="*/ 731798 h 749445"/>
                <a:gd name="connsiteX39" fmla="*/ 133906 w 533228"/>
                <a:gd name="connsiteY39" fmla="*/ 710933 h 749445"/>
                <a:gd name="connsiteX40" fmla="*/ 99473 w 533228"/>
                <a:gd name="connsiteY40" fmla="*/ 681953 h 749445"/>
                <a:gd name="connsiteX41" fmla="*/ 64863 w 533228"/>
                <a:gd name="connsiteY41" fmla="*/ 622811 h 749445"/>
                <a:gd name="connsiteX42" fmla="*/ 51686 w 533228"/>
                <a:gd name="connsiteY42" fmla="*/ 573332 h 749445"/>
                <a:gd name="connsiteX43" fmla="*/ 50503 w 533228"/>
                <a:gd name="connsiteY43" fmla="*/ 567324 h 749445"/>
                <a:gd name="connsiteX44" fmla="*/ 46375 w 533228"/>
                <a:gd name="connsiteY44" fmla="*/ 550232 h 749445"/>
                <a:gd name="connsiteX45" fmla="*/ 43714 w 533228"/>
                <a:gd name="connsiteY45" fmla="*/ 544424 h 749445"/>
                <a:gd name="connsiteX46" fmla="*/ 39148 w 533228"/>
                <a:gd name="connsiteY46" fmla="*/ 529828 h 749445"/>
                <a:gd name="connsiteX47" fmla="*/ 19040 w 533228"/>
                <a:gd name="connsiteY47" fmla="*/ 455450 h 749445"/>
                <a:gd name="connsiteX48" fmla="*/ 7921 w 533228"/>
                <a:gd name="connsiteY48" fmla="*/ 391671 h 749445"/>
                <a:gd name="connsiteX49" fmla="*/ 4065 w 533228"/>
                <a:gd name="connsiteY49" fmla="*/ 355559 h 749445"/>
                <a:gd name="connsiteX50" fmla="*/ 2480 w 533228"/>
                <a:gd name="connsiteY50" fmla="*/ 317188 h 749445"/>
                <a:gd name="connsiteX51" fmla="*/ 1688 w 533228"/>
                <a:gd name="connsiteY51" fmla="*/ 292289 h 749445"/>
                <a:gd name="connsiteX52" fmla="*/ 907 w 533228"/>
                <a:gd name="connsiteY52" fmla="*/ 259051 h 749445"/>
                <a:gd name="connsiteX53" fmla="*/ -856 w 533228"/>
                <a:gd name="connsiteY53" fmla="*/ 199589 h 749445"/>
                <a:gd name="connsiteX54" fmla="*/ 1569 w 533228"/>
                <a:gd name="connsiteY54" fmla="*/ 144552 h 749445"/>
                <a:gd name="connsiteX55" fmla="*/ 3201 w 533228"/>
                <a:gd name="connsiteY55" fmla="*/ 121439 h 749445"/>
                <a:gd name="connsiteX56" fmla="*/ 10038 w 533228"/>
                <a:gd name="connsiteY56" fmla="*/ 93559 h 749445"/>
                <a:gd name="connsiteX57" fmla="*/ 19773 w 533228"/>
                <a:gd name="connsiteY57" fmla="*/ 75533 h 749445"/>
                <a:gd name="connsiteX58" fmla="*/ 55448 w 533228"/>
                <a:gd name="connsiteY58" fmla="*/ 31401 h 749445"/>
                <a:gd name="connsiteX59" fmla="*/ 113632 w 533228"/>
                <a:gd name="connsiteY59" fmla="*/ 1664 h 749445"/>
                <a:gd name="connsiteX60" fmla="*/ 169426 w 533228"/>
                <a:gd name="connsiteY60" fmla="*/ -1269 h 749445"/>
                <a:gd name="connsiteX61" fmla="*/ 195224 w 533228"/>
                <a:gd name="connsiteY61" fmla="*/ -2239 h 749445"/>
                <a:gd name="connsiteX62" fmla="*/ 198773 w 533228"/>
                <a:gd name="connsiteY62" fmla="*/ -2464 h 749445"/>
                <a:gd name="connsiteX63" fmla="*/ 237712 w 533228"/>
                <a:gd name="connsiteY63" fmla="*/ -2535 h 749445"/>
                <a:gd name="connsiteX64" fmla="*/ 264397 w 533228"/>
                <a:gd name="connsiteY64" fmla="*/ -2724 h 749445"/>
                <a:gd name="connsiteX65" fmla="*/ 299208 w 533228"/>
                <a:gd name="connsiteY65" fmla="*/ 304 h 749445"/>
                <a:gd name="connsiteX66" fmla="*/ 304401 w 533228"/>
                <a:gd name="connsiteY66" fmla="*/ 955 h 749445"/>
                <a:gd name="connsiteX67" fmla="*/ 304401 w 533228"/>
                <a:gd name="connsiteY67" fmla="*/ 872 h 749445"/>
                <a:gd name="connsiteX68" fmla="*/ 311498 w 533228"/>
                <a:gd name="connsiteY68" fmla="*/ 2611 h 749445"/>
                <a:gd name="connsiteX69" fmla="*/ 311498 w 533228"/>
                <a:gd name="connsiteY69" fmla="*/ 2611 h 749445"/>
                <a:gd name="connsiteX70" fmla="*/ 315046 w 533228"/>
                <a:gd name="connsiteY70" fmla="*/ 3616 h 749445"/>
                <a:gd name="connsiteX71" fmla="*/ 314963 w 533228"/>
                <a:gd name="connsiteY71" fmla="*/ 3616 h 749445"/>
                <a:gd name="connsiteX72" fmla="*/ 317684 w 533228"/>
                <a:gd name="connsiteY72" fmla="*/ 4527 h 749445"/>
                <a:gd name="connsiteX73" fmla="*/ 317613 w 533228"/>
                <a:gd name="connsiteY73" fmla="*/ 4468 h 749445"/>
                <a:gd name="connsiteX74" fmla="*/ 320322 w 533228"/>
                <a:gd name="connsiteY74" fmla="*/ 5390 h 749445"/>
                <a:gd name="connsiteX75" fmla="*/ 320239 w 533228"/>
                <a:gd name="connsiteY75" fmla="*/ 5390 h 749445"/>
                <a:gd name="connsiteX76" fmla="*/ 322936 w 533228"/>
                <a:gd name="connsiteY76" fmla="*/ 6337 h 749445"/>
                <a:gd name="connsiteX77" fmla="*/ 322853 w 533228"/>
                <a:gd name="connsiteY77" fmla="*/ 6277 h 749445"/>
                <a:gd name="connsiteX78" fmla="*/ 327336 w 533228"/>
                <a:gd name="connsiteY78" fmla="*/ 8028 h 749445"/>
                <a:gd name="connsiteX79" fmla="*/ 327336 w 533228"/>
                <a:gd name="connsiteY79" fmla="*/ 8028 h 749445"/>
                <a:gd name="connsiteX80" fmla="*/ 331772 w 533228"/>
                <a:gd name="connsiteY80" fmla="*/ 9826 h 749445"/>
                <a:gd name="connsiteX81" fmla="*/ 331701 w 533228"/>
                <a:gd name="connsiteY81" fmla="*/ 9826 h 749445"/>
                <a:gd name="connsiteX82" fmla="*/ 336136 w 533228"/>
                <a:gd name="connsiteY82" fmla="*/ 11671 h 749445"/>
                <a:gd name="connsiteX83" fmla="*/ 336042 w 533228"/>
                <a:gd name="connsiteY83" fmla="*/ 11671 h 749445"/>
                <a:gd name="connsiteX84" fmla="*/ 337911 w 533228"/>
                <a:gd name="connsiteY84" fmla="*/ 12523 h 749445"/>
                <a:gd name="connsiteX85" fmla="*/ 337911 w 533228"/>
                <a:gd name="connsiteY85" fmla="*/ 12523 h 749445"/>
                <a:gd name="connsiteX86" fmla="*/ 339732 w 533228"/>
                <a:gd name="connsiteY86" fmla="*/ 13375 h 749445"/>
                <a:gd name="connsiteX87" fmla="*/ 339732 w 533228"/>
                <a:gd name="connsiteY87" fmla="*/ 13375 h 749445"/>
                <a:gd name="connsiteX88" fmla="*/ 344061 w 533228"/>
                <a:gd name="connsiteY88" fmla="*/ 15326 h 749445"/>
                <a:gd name="connsiteX89" fmla="*/ 343967 w 533228"/>
                <a:gd name="connsiteY89" fmla="*/ 15255 h 749445"/>
                <a:gd name="connsiteX90" fmla="*/ 345800 w 533228"/>
                <a:gd name="connsiteY90" fmla="*/ 16213 h 749445"/>
                <a:gd name="connsiteX91" fmla="*/ 345706 w 533228"/>
                <a:gd name="connsiteY91" fmla="*/ 16142 h 749445"/>
                <a:gd name="connsiteX92" fmla="*/ 353749 w 533228"/>
                <a:gd name="connsiteY92" fmla="*/ 20436 h 749445"/>
                <a:gd name="connsiteX93" fmla="*/ 353749 w 533228"/>
                <a:gd name="connsiteY93" fmla="*/ 20436 h 749445"/>
                <a:gd name="connsiteX94" fmla="*/ 355523 w 533228"/>
                <a:gd name="connsiteY94" fmla="*/ 21394 h 749445"/>
                <a:gd name="connsiteX95" fmla="*/ 355452 w 533228"/>
                <a:gd name="connsiteY95" fmla="*/ 21394 h 749445"/>
                <a:gd name="connsiteX96" fmla="*/ 357238 w 533228"/>
                <a:gd name="connsiteY96" fmla="*/ 22388 h 749445"/>
                <a:gd name="connsiteX97" fmla="*/ 357155 w 533228"/>
                <a:gd name="connsiteY97" fmla="*/ 22317 h 749445"/>
                <a:gd name="connsiteX98" fmla="*/ 361662 w 533228"/>
                <a:gd name="connsiteY98" fmla="*/ 24907 h 749445"/>
                <a:gd name="connsiteX99" fmla="*/ 361662 w 533228"/>
                <a:gd name="connsiteY99" fmla="*/ 24907 h 749445"/>
                <a:gd name="connsiteX100" fmla="*/ 363448 w 533228"/>
                <a:gd name="connsiteY100" fmla="*/ 25865 h 749445"/>
                <a:gd name="connsiteX101" fmla="*/ 363377 w 533228"/>
                <a:gd name="connsiteY101" fmla="*/ 25865 h 749445"/>
                <a:gd name="connsiteX102" fmla="*/ 365175 w 533228"/>
                <a:gd name="connsiteY102" fmla="*/ 26847 h 749445"/>
                <a:gd name="connsiteX103" fmla="*/ 365092 w 533228"/>
                <a:gd name="connsiteY103" fmla="*/ 26788 h 749445"/>
                <a:gd name="connsiteX104" fmla="*/ 367801 w 533228"/>
                <a:gd name="connsiteY104" fmla="*/ 28586 h 749445"/>
                <a:gd name="connsiteX105" fmla="*/ 367718 w 533228"/>
                <a:gd name="connsiteY105" fmla="*/ 28491 h 749445"/>
                <a:gd name="connsiteX106" fmla="*/ 368747 w 533228"/>
                <a:gd name="connsiteY106" fmla="*/ 29307 h 749445"/>
                <a:gd name="connsiteX107" fmla="*/ 368747 w 533228"/>
                <a:gd name="connsiteY107" fmla="*/ 29307 h 749445"/>
                <a:gd name="connsiteX108" fmla="*/ 370462 w 533228"/>
                <a:gd name="connsiteY108" fmla="*/ 30360 h 749445"/>
                <a:gd name="connsiteX109" fmla="*/ 370368 w 533228"/>
                <a:gd name="connsiteY109" fmla="*/ 30301 h 749445"/>
                <a:gd name="connsiteX110" fmla="*/ 373088 w 533228"/>
                <a:gd name="connsiteY110" fmla="*/ 32087 h 749445"/>
                <a:gd name="connsiteX111" fmla="*/ 373006 w 533228"/>
                <a:gd name="connsiteY111" fmla="*/ 32028 h 749445"/>
                <a:gd name="connsiteX112" fmla="*/ 375714 w 533228"/>
                <a:gd name="connsiteY112" fmla="*/ 33838 h 749445"/>
                <a:gd name="connsiteX113" fmla="*/ 375643 w 533228"/>
                <a:gd name="connsiteY113" fmla="*/ 33779 h 749445"/>
                <a:gd name="connsiteX114" fmla="*/ 378340 w 533228"/>
                <a:gd name="connsiteY114" fmla="*/ 35600 h 749445"/>
                <a:gd name="connsiteX115" fmla="*/ 378269 w 533228"/>
                <a:gd name="connsiteY115" fmla="*/ 35541 h 749445"/>
                <a:gd name="connsiteX116" fmla="*/ 381877 w 533228"/>
                <a:gd name="connsiteY116" fmla="*/ 38167 h 749445"/>
                <a:gd name="connsiteX117" fmla="*/ 381818 w 533228"/>
                <a:gd name="connsiteY117" fmla="*/ 38167 h 749445"/>
                <a:gd name="connsiteX118" fmla="*/ 385366 w 533228"/>
                <a:gd name="connsiteY118" fmla="*/ 40947 h 749445"/>
                <a:gd name="connsiteX119" fmla="*/ 385272 w 533228"/>
                <a:gd name="connsiteY119" fmla="*/ 40840 h 749445"/>
                <a:gd name="connsiteX120" fmla="*/ 386289 w 533228"/>
                <a:gd name="connsiteY120" fmla="*/ 41751 h 749445"/>
                <a:gd name="connsiteX121" fmla="*/ 386206 w 533228"/>
                <a:gd name="connsiteY121" fmla="*/ 41668 h 749445"/>
                <a:gd name="connsiteX122" fmla="*/ 387200 w 533228"/>
                <a:gd name="connsiteY122" fmla="*/ 42543 h 749445"/>
                <a:gd name="connsiteX123" fmla="*/ 387200 w 533228"/>
                <a:gd name="connsiteY123" fmla="*/ 42543 h 749445"/>
                <a:gd name="connsiteX124" fmla="*/ 392416 w 533228"/>
                <a:gd name="connsiteY124" fmla="*/ 47086 h 749445"/>
                <a:gd name="connsiteX125" fmla="*/ 392333 w 533228"/>
                <a:gd name="connsiteY125" fmla="*/ 46979 h 749445"/>
                <a:gd name="connsiteX126" fmla="*/ 393374 w 533228"/>
                <a:gd name="connsiteY126" fmla="*/ 47795 h 749445"/>
                <a:gd name="connsiteX127" fmla="*/ 393374 w 533228"/>
                <a:gd name="connsiteY127" fmla="*/ 47795 h 749445"/>
                <a:gd name="connsiteX128" fmla="*/ 395066 w 533228"/>
                <a:gd name="connsiteY128" fmla="*/ 48872 h 749445"/>
                <a:gd name="connsiteX129" fmla="*/ 394971 w 533228"/>
                <a:gd name="connsiteY129" fmla="*/ 48765 h 749445"/>
                <a:gd name="connsiteX130" fmla="*/ 396012 w 533228"/>
                <a:gd name="connsiteY130" fmla="*/ 49593 h 749445"/>
                <a:gd name="connsiteX131" fmla="*/ 396012 w 533228"/>
                <a:gd name="connsiteY131" fmla="*/ 49593 h 749445"/>
                <a:gd name="connsiteX132" fmla="*/ 398626 w 533228"/>
                <a:gd name="connsiteY132" fmla="*/ 51498 h 749445"/>
                <a:gd name="connsiteX133" fmla="*/ 398531 w 533228"/>
                <a:gd name="connsiteY133" fmla="*/ 51403 h 749445"/>
                <a:gd name="connsiteX134" fmla="*/ 399549 w 533228"/>
                <a:gd name="connsiteY134" fmla="*/ 52290 h 749445"/>
                <a:gd name="connsiteX135" fmla="*/ 399478 w 533228"/>
                <a:gd name="connsiteY135" fmla="*/ 52219 h 749445"/>
                <a:gd name="connsiteX136" fmla="*/ 400448 w 533228"/>
                <a:gd name="connsiteY136" fmla="*/ 53094 h 749445"/>
                <a:gd name="connsiteX137" fmla="*/ 400448 w 533228"/>
                <a:gd name="connsiteY137" fmla="*/ 53094 h 749445"/>
                <a:gd name="connsiteX138" fmla="*/ 405640 w 533228"/>
                <a:gd name="connsiteY138" fmla="*/ 57660 h 749445"/>
                <a:gd name="connsiteX139" fmla="*/ 405546 w 533228"/>
                <a:gd name="connsiteY139" fmla="*/ 57554 h 749445"/>
                <a:gd name="connsiteX140" fmla="*/ 406527 w 533228"/>
                <a:gd name="connsiteY140" fmla="*/ 58512 h 749445"/>
                <a:gd name="connsiteX141" fmla="*/ 406433 w 533228"/>
                <a:gd name="connsiteY141" fmla="*/ 58417 h 749445"/>
                <a:gd name="connsiteX142" fmla="*/ 407415 w 533228"/>
                <a:gd name="connsiteY142" fmla="*/ 59375 h 749445"/>
                <a:gd name="connsiteX143" fmla="*/ 407320 w 533228"/>
                <a:gd name="connsiteY143" fmla="*/ 59281 h 749445"/>
                <a:gd name="connsiteX144" fmla="*/ 408290 w 533228"/>
                <a:gd name="connsiteY144" fmla="*/ 60251 h 749445"/>
                <a:gd name="connsiteX145" fmla="*/ 408207 w 533228"/>
                <a:gd name="connsiteY145" fmla="*/ 60156 h 749445"/>
                <a:gd name="connsiteX146" fmla="*/ 409177 w 533228"/>
                <a:gd name="connsiteY146" fmla="*/ 61114 h 749445"/>
                <a:gd name="connsiteX147" fmla="*/ 409082 w 533228"/>
                <a:gd name="connsiteY147" fmla="*/ 61031 h 749445"/>
                <a:gd name="connsiteX148" fmla="*/ 410040 w 533228"/>
                <a:gd name="connsiteY148" fmla="*/ 62001 h 749445"/>
                <a:gd name="connsiteX149" fmla="*/ 409958 w 533228"/>
                <a:gd name="connsiteY149" fmla="*/ 61907 h 749445"/>
                <a:gd name="connsiteX150" fmla="*/ 410904 w 533228"/>
                <a:gd name="connsiteY150" fmla="*/ 62888 h 749445"/>
                <a:gd name="connsiteX151" fmla="*/ 410809 w 533228"/>
                <a:gd name="connsiteY151" fmla="*/ 62794 h 749445"/>
                <a:gd name="connsiteX152" fmla="*/ 411767 w 533228"/>
                <a:gd name="connsiteY152" fmla="*/ 63787 h 749445"/>
                <a:gd name="connsiteX153" fmla="*/ 411661 w 533228"/>
                <a:gd name="connsiteY153" fmla="*/ 63693 h 749445"/>
                <a:gd name="connsiteX154" fmla="*/ 416215 w 533228"/>
                <a:gd name="connsiteY154" fmla="*/ 68909 h 749445"/>
                <a:gd name="connsiteX155" fmla="*/ 416215 w 533228"/>
                <a:gd name="connsiteY155" fmla="*/ 68909 h 749445"/>
                <a:gd name="connsiteX156" fmla="*/ 417102 w 533228"/>
                <a:gd name="connsiteY156" fmla="*/ 69879 h 749445"/>
                <a:gd name="connsiteX157" fmla="*/ 417102 w 533228"/>
                <a:gd name="connsiteY157" fmla="*/ 69808 h 749445"/>
                <a:gd name="connsiteX158" fmla="*/ 418013 w 533228"/>
                <a:gd name="connsiteY158" fmla="*/ 70802 h 749445"/>
                <a:gd name="connsiteX159" fmla="*/ 417930 w 533228"/>
                <a:gd name="connsiteY159" fmla="*/ 70719 h 749445"/>
                <a:gd name="connsiteX160" fmla="*/ 418853 w 533228"/>
                <a:gd name="connsiteY160" fmla="*/ 71724 h 749445"/>
                <a:gd name="connsiteX161" fmla="*/ 418746 w 533228"/>
                <a:gd name="connsiteY161" fmla="*/ 71630 h 749445"/>
                <a:gd name="connsiteX162" fmla="*/ 425961 w 533228"/>
                <a:gd name="connsiteY162" fmla="*/ 79436 h 749445"/>
                <a:gd name="connsiteX163" fmla="*/ 425961 w 533228"/>
                <a:gd name="connsiteY163" fmla="*/ 79436 h 749445"/>
                <a:gd name="connsiteX164" fmla="*/ 426872 w 533228"/>
                <a:gd name="connsiteY164" fmla="*/ 80335 h 749445"/>
                <a:gd name="connsiteX165" fmla="*/ 426872 w 533228"/>
                <a:gd name="connsiteY165" fmla="*/ 80335 h 749445"/>
                <a:gd name="connsiteX166" fmla="*/ 429510 w 533228"/>
                <a:gd name="connsiteY166" fmla="*/ 82985 h 749445"/>
                <a:gd name="connsiteX167" fmla="*/ 429510 w 533228"/>
                <a:gd name="connsiteY167" fmla="*/ 82985 h 749445"/>
                <a:gd name="connsiteX168" fmla="*/ 430385 w 533228"/>
                <a:gd name="connsiteY168" fmla="*/ 83955 h 749445"/>
                <a:gd name="connsiteX169" fmla="*/ 430385 w 533228"/>
                <a:gd name="connsiteY169" fmla="*/ 83884 h 749445"/>
                <a:gd name="connsiteX170" fmla="*/ 431284 w 533228"/>
                <a:gd name="connsiteY170" fmla="*/ 84877 h 749445"/>
                <a:gd name="connsiteX171" fmla="*/ 431201 w 533228"/>
                <a:gd name="connsiteY171" fmla="*/ 84795 h 749445"/>
                <a:gd name="connsiteX172" fmla="*/ 432136 w 533228"/>
                <a:gd name="connsiteY172" fmla="*/ 85800 h 749445"/>
                <a:gd name="connsiteX173" fmla="*/ 432029 w 533228"/>
                <a:gd name="connsiteY173" fmla="*/ 85705 h 749445"/>
                <a:gd name="connsiteX174" fmla="*/ 435720 w 533228"/>
                <a:gd name="connsiteY174" fmla="*/ 90023 h 749445"/>
                <a:gd name="connsiteX175" fmla="*/ 435720 w 533228"/>
                <a:gd name="connsiteY175" fmla="*/ 90023 h 749445"/>
                <a:gd name="connsiteX176" fmla="*/ 436607 w 533228"/>
                <a:gd name="connsiteY176" fmla="*/ 90993 h 749445"/>
                <a:gd name="connsiteX177" fmla="*/ 436607 w 533228"/>
                <a:gd name="connsiteY177" fmla="*/ 90922 h 749445"/>
                <a:gd name="connsiteX178" fmla="*/ 437518 w 533228"/>
                <a:gd name="connsiteY178" fmla="*/ 91915 h 749445"/>
                <a:gd name="connsiteX179" fmla="*/ 437435 w 533228"/>
                <a:gd name="connsiteY179" fmla="*/ 91833 h 749445"/>
                <a:gd name="connsiteX180" fmla="*/ 438358 w 533228"/>
                <a:gd name="connsiteY180" fmla="*/ 92826 h 749445"/>
                <a:gd name="connsiteX181" fmla="*/ 438263 w 533228"/>
                <a:gd name="connsiteY181" fmla="*/ 92732 h 749445"/>
                <a:gd name="connsiteX182" fmla="*/ 441906 w 533228"/>
                <a:gd name="connsiteY182" fmla="*/ 97096 h 749445"/>
                <a:gd name="connsiteX183" fmla="*/ 441906 w 533228"/>
                <a:gd name="connsiteY183" fmla="*/ 97096 h 749445"/>
                <a:gd name="connsiteX184" fmla="*/ 442770 w 533228"/>
                <a:gd name="connsiteY184" fmla="*/ 98113 h 749445"/>
                <a:gd name="connsiteX185" fmla="*/ 442675 w 533228"/>
                <a:gd name="connsiteY185" fmla="*/ 98007 h 749445"/>
                <a:gd name="connsiteX186" fmla="*/ 439682 w 533228"/>
                <a:gd name="connsiteY186" fmla="*/ 103448 h 749445"/>
                <a:gd name="connsiteX187" fmla="*/ 434454 w 533228"/>
                <a:gd name="connsiteY187" fmla="*/ 103519 h 749445"/>
                <a:gd name="connsiteX188" fmla="*/ 399974 w 533228"/>
                <a:gd name="connsiteY188" fmla="*/ 101828 h 749445"/>
                <a:gd name="connsiteX189" fmla="*/ 357629 w 533228"/>
                <a:gd name="connsiteY189" fmla="*/ 100195 h 749445"/>
                <a:gd name="connsiteX190" fmla="*/ 293412 w 533228"/>
                <a:gd name="connsiteY190" fmla="*/ 102064 h 749445"/>
                <a:gd name="connsiteX191" fmla="*/ 189192 w 533228"/>
                <a:gd name="connsiteY191" fmla="*/ 116329 h 749445"/>
                <a:gd name="connsiteX192" fmla="*/ 172632 w 533228"/>
                <a:gd name="connsiteY192" fmla="*/ 121841 h 749445"/>
                <a:gd name="connsiteX193" fmla="*/ 153091 w 533228"/>
                <a:gd name="connsiteY193" fmla="*/ 130571 h 749445"/>
                <a:gd name="connsiteX194" fmla="*/ 129860 w 533228"/>
                <a:gd name="connsiteY194" fmla="*/ 152075 h 749445"/>
                <a:gd name="connsiteX195" fmla="*/ 115666 w 533228"/>
                <a:gd name="connsiteY195" fmla="*/ 176039 h 749445"/>
                <a:gd name="connsiteX196" fmla="*/ 112295 w 533228"/>
                <a:gd name="connsiteY196" fmla="*/ 179150 h 749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533228" h="749445">
                  <a:moveTo>
                    <a:pt x="112295" y="179150"/>
                  </a:moveTo>
                  <a:cubicBezTo>
                    <a:pt x="108747" y="186247"/>
                    <a:pt x="107848" y="193876"/>
                    <a:pt x="107304" y="201624"/>
                  </a:cubicBezTo>
                  <a:cubicBezTo>
                    <a:pt x="107020" y="205705"/>
                    <a:pt x="107103" y="209798"/>
                    <a:pt x="107114" y="213890"/>
                  </a:cubicBezTo>
                  <a:cubicBezTo>
                    <a:pt x="107114" y="224985"/>
                    <a:pt x="106204" y="236045"/>
                    <a:pt x="105778" y="247116"/>
                  </a:cubicBezTo>
                  <a:cubicBezTo>
                    <a:pt x="105316" y="259217"/>
                    <a:pt x="105092" y="271341"/>
                    <a:pt x="105707" y="283441"/>
                  </a:cubicBezTo>
                  <a:cubicBezTo>
                    <a:pt x="105979" y="288693"/>
                    <a:pt x="105778" y="293945"/>
                    <a:pt x="105860" y="299185"/>
                  </a:cubicBezTo>
                  <a:cubicBezTo>
                    <a:pt x="106109" y="313142"/>
                    <a:pt x="108676" y="326733"/>
                    <a:pt x="111455" y="340312"/>
                  </a:cubicBezTo>
                  <a:cubicBezTo>
                    <a:pt x="114992" y="357499"/>
                    <a:pt x="121261" y="374011"/>
                    <a:pt x="130002" y="389223"/>
                  </a:cubicBezTo>
                  <a:cubicBezTo>
                    <a:pt x="138034" y="403299"/>
                    <a:pt x="145746" y="417611"/>
                    <a:pt x="156273" y="430031"/>
                  </a:cubicBezTo>
                  <a:cubicBezTo>
                    <a:pt x="162294" y="437128"/>
                    <a:pt x="168386" y="444225"/>
                    <a:pt x="174371" y="451429"/>
                  </a:cubicBezTo>
                  <a:cubicBezTo>
                    <a:pt x="177919" y="455710"/>
                    <a:pt x="182828" y="458088"/>
                    <a:pt x="187642" y="460501"/>
                  </a:cubicBezTo>
                  <a:cubicBezTo>
                    <a:pt x="195567" y="464570"/>
                    <a:pt x="203764" y="468071"/>
                    <a:pt x="212186" y="470981"/>
                  </a:cubicBezTo>
                  <a:cubicBezTo>
                    <a:pt x="227137" y="475937"/>
                    <a:pt x="241757" y="481840"/>
                    <a:pt x="257134" y="485589"/>
                  </a:cubicBezTo>
                  <a:cubicBezTo>
                    <a:pt x="265390" y="487470"/>
                    <a:pt x="273753" y="488783"/>
                    <a:pt x="282187" y="489504"/>
                  </a:cubicBezTo>
                  <a:cubicBezTo>
                    <a:pt x="303561" y="491704"/>
                    <a:pt x="325041" y="491480"/>
                    <a:pt x="346486" y="491137"/>
                  </a:cubicBezTo>
                  <a:cubicBezTo>
                    <a:pt x="354518" y="490876"/>
                    <a:pt x="362502" y="489954"/>
                    <a:pt x="370380" y="488381"/>
                  </a:cubicBezTo>
                  <a:cubicBezTo>
                    <a:pt x="381427" y="486334"/>
                    <a:pt x="392452" y="484323"/>
                    <a:pt x="403653" y="483212"/>
                  </a:cubicBezTo>
                  <a:cubicBezTo>
                    <a:pt x="416901" y="481899"/>
                    <a:pt x="429676" y="478090"/>
                    <a:pt x="442687" y="475168"/>
                  </a:cubicBezTo>
                  <a:cubicBezTo>
                    <a:pt x="454078" y="472590"/>
                    <a:pt x="465161" y="468757"/>
                    <a:pt x="476374" y="465705"/>
                  </a:cubicBezTo>
                  <a:cubicBezTo>
                    <a:pt x="486239" y="463020"/>
                    <a:pt x="496033" y="460194"/>
                    <a:pt x="505709" y="456941"/>
                  </a:cubicBezTo>
                  <a:cubicBezTo>
                    <a:pt x="509257" y="455758"/>
                    <a:pt x="512948" y="454823"/>
                    <a:pt x="516567" y="453771"/>
                  </a:cubicBezTo>
                  <a:cubicBezTo>
                    <a:pt x="518306" y="453688"/>
                    <a:pt x="520057" y="453475"/>
                    <a:pt x="521784" y="453534"/>
                  </a:cubicBezTo>
                  <a:cubicBezTo>
                    <a:pt x="526184" y="453428"/>
                    <a:pt x="530087" y="456326"/>
                    <a:pt x="531246" y="460572"/>
                  </a:cubicBezTo>
                  <a:cubicBezTo>
                    <a:pt x="531920" y="462642"/>
                    <a:pt x="532252" y="464818"/>
                    <a:pt x="532193" y="467007"/>
                  </a:cubicBezTo>
                  <a:cubicBezTo>
                    <a:pt x="532063" y="474849"/>
                    <a:pt x="532193" y="482691"/>
                    <a:pt x="531270" y="490498"/>
                  </a:cubicBezTo>
                  <a:cubicBezTo>
                    <a:pt x="530773" y="497252"/>
                    <a:pt x="528502" y="503509"/>
                    <a:pt x="526255" y="509849"/>
                  </a:cubicBezTo>
                  <a:cubicBezTo>
                    <a:pt x="519903" y="527911"/>
                    <a:pt x="515574" y="546612"/>
                    <a:pt x="513326" y="565620"/>
                  </a:cubicBezTo>
                  <a:cubicBezTo>
                    <a:pt x="512214" y="574622"/>
                    <a:pt x="509931" y="583363"/>
                    <a:pt x="507873" y="592199"/>
                  </a:cubicBezTo>
                  <a:cubicBezTo>
                    <a:pt x="502692" y="614235"/>
                    <a:pt x="497145" y="636165"/>
                    <a:pt x="488806" y="657255"/>
                  </a:cubicBezTo>
                  <a:cubicBezTo>
                    <a:pt x="486972" y="662034"/>
                    <a:pt x="484666" y="666612"/>
                    <a:pt x="481934" y="670929"/>
                  </a:cubicBezTo>
                  <a:cubicBezTo>
                    <a:pt x="473571" y="683597"/>
                    <a:pt x="464345" y="695674"/>
                    <a:pt x="454302" y="707065"/>
                  </a:cubicBezTo>
                  <a:cubicBezTo>
                    <a:pt x="450612" y="711252"/>
                    <a:pt x="446105" y="714623"/>
                    <a:pt x="441043" y="716965"/>
                  </a:cubicBezTo>
                  <a:cubicBezTo>
                    <a:pt x="420024" y="726877"/>
                    <a:pt x="398709" y="736044"/>
                    <a:pt x="375986" y="741237"/>
                  </a:cubicBezTo>
                  <a:cubicBezTo>
                    <a:pt x="364312" y="743756"/>
                    <a:pt x="352436" y="745294"/>
                    <a:pt x="340501" y="745850"/>
                  </a:cubicBezTo>
                  <a:cubicBezTo>
                    <a:pt x="333073" y="746288"/>
                    <a:pt x="325656" y="746690"/>
                    <a:pt x="318216" y="746678"/>
                  </a:cubicBezTo>
                  <a:cubicBezTo>
                    <a:pt x="306092" y="746678"/>
                    <a:pt x="294074" y="745140"/>
                    <a:pt x="282021" y="744312"/>
                  </a:cubicBezTo>
                  <a:cubicBezTo>
                    <a:pt x="275776" y="743851"/>
                    <a:pt x="269483" y="743449"/>
                    <a:pt x="263250" y="743354"/>
                  </a:cubicBezTo>
                  <a:cubicBezTo>
                    <a:pt x="245755" y="742976"/>
                    <a:pt x="228332" y="740989"/>
                    <a:pt x="211205" y="737440"/>
                  </a:cubicBezTo>
                  <a:cubicBezTo>
                    <a:pt x="200748" y="735370"/>
                    <a:pt x="190185" y="734022"/>
                    <a:pt x="179753" y="731798"/>
                  </a:cubicBezTo>
                  <a:cubicBezTo>
                    <a:pt x="163134" y="728261"/>
                    <a:pt x="147485" y="721141"/>
                    <a:pt x="133906" y="710933"/>
                  </a:cubicBezTo>
                  <a:cubicBezTo>
                    <a:pt x="121829" y="701967"/>
                    <a:pt x="109705" y="693119"/>
                    <a:pt x="99473" y="681953"/>
                  </a:cubicBezTo>
                  <a:cubicBezTo>
                    <a:pt x="83670" y="664719"/>
                    <a:pt x="71759" y="645285"/>
                    <a:pt x="64863" y="622811"/>
                  </a:cubicBezTo>
                  <a:cubicBezTo>
                    <a:pt x="59848" y="606476"/>
                    <a:pt x="56157" y="589798"/>
                    <a:pt x="51686" y="573332"/>
                  </a:cubicBezTo>
                  <a:cubicBezTo>
                    <a:pt x="51024" y="571393"/>
                    <a:pt x="50622" y="569370"/>
                    <a:pt x="50503" y="567324"/>
                  </a:cubicBezTo>
                  <a:cubicBezTo>
                    <a:pt x="50752" y="561244"/>
                    <a:pt x="48138" y="555815"/>
                    <a:pt x="46375" y="550232"/>
                  </a:cubicBezTo>
                  <a:cubicBezTo>
                    <a:pt x="45737" y="548256"/>
                    <a:pt x="46375" y="545500"/>
                    <a:pt x="43714" y="544424"/>
                  </a:cubicBezTo>
                  <a:cubicBezTo>
                    <a:pt x="41348" y="539799"/>
                    <a:pt x="40331" y="534772"/>
                    <a:pt x="39148" y="529828"/>
                  </a:cubicBezTo>
                  <a:cubicBezTo>
                    <a:pt x="33151" y="504834"/>
                    <a:pt x="25782" y="480219"/>
                    <a:pt x="19040" y="455450"/>
                  </a:cubicBezTo>
                  <a:cubicBezTo>
                    <a:pt x="13303" y="434526"/>
                    <a:pt x="10393" y="413152"/>
                    <a:pt x="7921" y="391671"/>
                  </a:cubicBezTo>
                  <a:cubicBezTo>
                    <a:pt x="6537" y="379642"/>
                    <a:pt x="4917" y="367624"/>
                    <a:pt x="4065" y="355559"/>
                  </a:cubicBezTo>
                  <a:cubicBezTo>
                    <a:pt x="3154" y="342808"/>
                    <a:pt x="1084" y="330093"/>
                    <a:pt x="2480" y="317188"/>
                  </a:cubicBezTo>
                  <a:cubicBezTo>
                    <a:pt x="3379" y="308908"/>
                    <a:pt x="2669" y="300545"/>
                    <a:pt x="1688" y="292289"/>
                  </a:cubicBezTo>
                  <a:cubicBezTo>
                    <a:pt x="375" y="281217"/>
                    <a:pt x="1072" y="270134"/>
                    <a:pt x="907" y="259051"/>
                  </a:cubicBezTo>
                  <a:cubicBezTo>
                    <a:pt x="635" y="239227"/>
                    <a:pt x="-1672" y="219449"/>
                    <a:pt x="-856" y="199589"/>
                  </a:cubicBezTo>
                  <a:cubicBezTo>
                    <a:pt x="-110" y="181244"/>
                    <a:pt x="410" y="162921"/>
                    <a:pt x="1569" y="144552"/>
                  </a:cubicBezTo>
                  <a:cubicBezTo>
                    <a:pt x="2054" y="136840"/>
                    <a:pt x="2456" y="129175"/>
                    <a:pt x="3201" y="121439"/>
                  </a:cubicBezTo>
                  <a:cubicBezTo>
                    <a:pt x="3947" y="111834"/>
                    <a:pt x="6253" y="102419"/>
                    <a:pt x="10038" y="93559"/>
                  </a:cubicBezTo>
                  <a:cubicBezTo>
                    <a:pt x="11813" y="86758"/>
                    <a:pt x="16296" y="81400"/>
                    <a:pt x="19773" y="75533"/>
                  </a:cubicBezTo>
                  <a:cubicBezTo>
                    <a:pt x="29425" y="59139"/>
                    <a:pt x="41443" y="44271"/>
                    <a:pt x="55448" y="31401"/>
                  </a:cubicBezTo>
                  <a:cubicBezTo>
                    <a:pt x="71759" y="16355"/>
                    <a:pt x="91879" y="6065"/>
                    <a:pt x="113632" y="1664"/>
                  </a:cubicBezTo>
                  <a:cubicBezTo>
                    <a:pt x="132060" y="-2192"/>
                    <a:pt x="150726" y="-2582"/>
                    <a:pt x="169426" y="-1269"/>
                  </a:cubicBezTo>
                  <a:cubicBezTo>
                    <a:pt x="178085" y="-678"/>
                    <a:pt x="186625" y="-2014"/>
                    <a:pt x="195224" y="-2239"/>
                  </a:cubicBezTo>
                  <a:cubicBezTo>
                    <a:pt x="196407" y="-2239"/>
                    <a:pt x="197590" y="-2547"/>
                    <a:pt x="198773" y="-2464"/>
                  </a:cubicBezTo>
                  <a:cubicBezTo>
                    <a:pt x="211784" y="-1541"/>
                    <a:pt x="224795" y="-3114"/>
                    <a:pt x="237712" y="-2535"/>
                  </a:cubicBezTo>
                  <a:cubicBezTo>
                    <a:pt x="246631" y="-2144"/>
                    <a:pt x="255455" y="-2417"/>
                    <a:pt x="264397" y="-2724"/>
                  </a:cubicBezTo>
                  <a:cubicBezTo>
                    <a:pt x="276072" y="-2996"/>
                    <a:pt x="287746" y="-1991"/>
                    <a:pt x="299208" y="304"/>
                  </a:cubicBezTo>
                  <a:cubicBezTo>
                    <a:pt x="300911" y="718"/>
                    <a:pt x="302650" y="931"/>
                    <a:pt x="304401" y="955"/>
                  </a:cubicBezTo>
                  <a:lnTo>
                    <a:pt x="304401" y="872"/>
                  </a:lnTo>
                  <a:cubicBezTo>
                    <a:pt x="306826" y="1203"/>
                    <a:pt x="309203" y="1794"/>
                    <a:pt x="311498" y="2611"/>
                  </a:cubicBezTo>
                  <a:lnTo>
                    <a:pt x="311498" y="2611"/>
                  </a:lnTo>
                  <a:cubicBezTo>
                    <a:pt x="312503" y="3545"/>
                    <a:pt x="314100" y="2374"/>
                    <a:pt x="315046" y="3616"/>
                  </a:cubicBezTo>
                  <a:lnTo>
                    <a:pt x="314963" y="3616"/>
                  </a:lnTo>
                  <a:cubicBezTo>
                    <a:pt x="315756" y="4243"/>
                    <a:pt x="317010" y="3533"/>
                    <a:pt x="317684" y="4527"/>
                  </a:cubicBezTo>
                  <a:lnTo>
                    <a:pt x="317613" y="4468"/>
                  </a:lnTo>
                  <a:cubicBezTo>
                    <a:pt x="318394" y="5142"/>
                    <a:pt x="319636" y="4468"/>
                    <a:pt x="320322" y="5390"/>
                  </a:cubicBezTo>
                  <a:lnTo>
                    <a:pt x="320239" y="5390"/>
                  </a:lnTo>
                  <a:cubicBezTo>
                    <a:pt x="321008" y="6076"/>
                    <a:pt x="322285" y="5319"/>
                    <a:pt x="322936" y="6337"/>
                  </a:cubicBezTo>
                  <a:lnTo>
                    <a:pt x="322853" y="6277"/>
                  </a:lnTo>
                  <a:cubicBezTo>
                    <a:pt x="324403" y="6715"/>
                    <a:pt x="325905" y="7307"/>
                    <a:pt x="327336" y="8028"/>
                  </a:cubicBezTo>
                  <a:lnTo>
                    <a:pt x="327336" y="8028"/>
                  </a:lnTo>
                  <a:cubicBezTo>
                    <a:pt x="328779" y="8714"/>
                    <a:pt x="330423" y="8915"/>
                    <a:pt x="331772" y="9826"/>
                  </a:cubicBezTo>
                  <a:lnTo>
                    <a:pt x="331701" y="9826"/>
                  </a:lnTo>
                  <a:cubicBezTo>
                    <a:pt x="333144" y="10524"/>
                    <a:pt x="334823" y="10642"/>
                    <a:pt x="336136" y="11671"/>
                  </a:cubicBezTo>
                  <a:lnTo>
                    <a:pt x="336042" y="11671"/>
                  </a:lnTo>
                  <a:cubicBezTo>
                    <a:pt x="336633" y="12026"/>
                    <a:pt x="337437" y="11920"/>
                    <a:pt x="337911" y="12523"/>
                  </a:cubicBezTo>
                  <a:lnTo>
                    <a:pt x="337911" y="12523"/>
                  </a:lnTo>
                  <a:cubicBezTo>
                    <a:pt x="338443" y="12960"/>
                    <a:pt x="339235" y="12854"/>
                    <a:pt x="339732" y="13375"/>
                  </a:cubicBezTo>
                  <a:lnTo>
                    <a:pt x="339732" y="13375"/>
                  </a:lnTo>
                  <a:cubicBezTo>
                    <a:pt x="341069" y="14238"/>
                    <a:pt x="342831" y="14179"/>
                    <a:pt x="344061" y="15326"/>
                  </a:cubicBezTo>
                  <a:lnTo>
                    <a:pt x="343967" y="15255"/>
                  </a:lnTo>
                  <a:cubicBezTo>
                    <a:pt x="344570" y="15575"/>
                    <a:pt x="345434" y="15433"/>
                    <a:pt x="345800" y="16213"/>
                  </a:cubicBezTo>
                  <a:lnTo>
                    <a:pt x="345706" y="16142"/>
                  </a:lnTo>
                  <a:cubicBezTo>
                    <a:pt x="348473" y="17408"/>
                    <a:pt x="351158" y="18851"/>
                    <a:pt x="353749" y="20436"/>
                  </a:cubicBezTo>
                  <a:lnTo>
                    <a:pt x="353749" y="20436"/>
                  </a:lnTo>
                  <a:cubicBezTo>
                    <a:pt x="354246" y="20909"/>
                    <a:pt x="355097" y="20744"/>
                    <a:pt x="355523" y="21394"/>
                  </a:cubicBezTo>
                  <a:lnTo>
                    <a:pt x="355452" y="21394"/>
                  </a:lnTo>
                  <a:cubicBezTo>
                    <a:pt x="355996" y="21820"/>
                    <a:pt x="356872" y="21643"/>
                    <a:pt x="357238" y="22388"/>
                  </a:cubicBezTo>
                  <a:lnTo>
                    <a:pt x="357155" y="22317"/>
                  </a:lnTo>
                  <a:cubicBezTo>
                    <a:pt x="358741" y="23026"/>
                    <a:pt x="360243" y="23902"/>
                    <a:pt x="361662" y="24907"/>
                  </a:cubicBezTo>
                  <a:lnTo>
                    <a:pt x="361662" y="24907"/>
                  </a:lnTo>
                  <a:cubicBezTo>
                    <a:pt x="362194" y="25357"/>
                    <a:pt x="363046" y="25191"/>
                    <a:pt x="363448" y="25865"/>
                  </a:cubicBezTo>
                  <a:lnTo>
                    <a:pt x="363377" y="25865"/>
                  </a:lnTo>
                  <a:cubicBezTo>
                    <a:pt x="363945" y="26256"/>
                    <a:pt x="364808" y="26090"/>
                    <a:pt x="365175" y="26847"/>
                  </a:cubicBezTo>
                  <a:lnTo>
                    <a:pt x="365092" y="26788"/>
                  </a:lnTo>
                  <a:cubicBezTo>
                    <a:pt x="366133" y="27155"/>
                    <a:pt x="367068" y="27770"/>
                    <a:pt x="367801" y="28586"/>
                  </a:cubicBezTo>
                  <a:lnTo>
                    <a:pt x="367718" y="28491"/>
                  </a:lnTo>
                  <a:cubicBezTo>
                    <a:pt x="368132" y="28669"/>
                    <a:pt x="368487" y="28952"/>
                    <a:pt x="368747" y="29307"/>
                  </a:cubicBezTo>
                  <a:lnTo>
                    <a:pt x="368747" y="29307"/>
                  </a:lnTo>
                  <a:cubicBezTo>
                    <a:pt x="369220" y="29828"/>
                    <a:pt x="370131" y="29627"/>
                    <a:pt x="370462" y="30360"/>
                  </a:cubicBezTo>
                  <a:lnTo>
                    <a:pt x="370368" y="30301"/>
                  </a:lnTo>
                  <a:cubicBezTo>
                    <a:pt x="371409" y="30668"/>
                    <a:pt x="372343" y="31283"/>
                    <a:pt x="373088" y="32087"/>
                  </a:cubicBezTo>
                  <a:lnTo>
                    <a:pt x="373006" y="32028"/>
                  </a:lnTo>
                  <a:cubicBezTo>
                    <a:pt x="374035" y="32418"/>
                    <a:pt x="374957" y="33034"/>
                    <a:pt x="375714" y="33838"/>
                  </a:cubicBezTo>
                  <a:lnTo>
                    <a:pt x="375643" y="33779"/>
                  </a:lnTo>
                  <a:cubicBezTo>
                    <a:pt x="376672" y="34169"/>
                    <a:pt x="377595" y="34796"/>
                    <a:pt x="378340" y="35600"/>
                  </a:cubicBezTo>
                  <a:lnTo>
                    <a:pt x="378269" y="35541"/>
                  </a:lnTo>
                  <a:cubicBezTo>
                    <a:pt x="379594" y="36239"/>
                    <a:pt x="380801" y="37126"/>
                    <a:pt x="381877" y="38167"/>
                  </a:cubicBezTo>
                  <a:lnTo>
                    <a:pt x="381818" y="38167"/>
                  </a:lnTo>
                  <a:cubicBezTo>
                    <a:pt x="383154" y="38889"/>
                    <a:pt x="384349" y="39823"/>
                    <a:pt x="385366" y="40947"/>
                  </a:cubicBezTo>
                  <a:lnTo>
                    <a:pt x="385272" y="40840"/>
                  </a:lnTo>
                  <a:cubicBezTo>
                    <a:pt x="385733" y="40958"/>
                    <a:pt x="386112" y="41302"/>
                    <a:pt x="386289" y="41751"/>
                  </a:cubicBezTo>
                  <a:lnTo>
                    <a:pt x="386206" y="41668"/>
                  </a:lnTo>
                  <a:cubicBezTo>
                    <a:pt x="386608" y="41869"/>
                    <a:pt x="386951" y="42177"/>
                    <a:pt x="387200" y="42543"/>
                  </a:cubicBezTo>
                  <a:lnTo>
                    <a:pt x="387200" y="42543"/>
                  </a:lnTo>
                  <a:cubicBezTo>
                    <a:pt x="389199" y="43726"/>
                    <a:pt x="390665" y="45583"/>
                    <a:pt x="392416" y="47086"/>
                  </a:cubicBezTo>
                  <a:lnTo>
                    <a:pt x="392333" y="46979"/>
                  </a:lnTo>
                  <a:cubicBezTo>
                    <a:pt x="392747" y="47157"/>
                    <a:pt x="393102" y="47440"/>
                    <a:pt x="393374" y="47795"/>
                  </a:cubicBezTo>
                  <a:lnTo>
                    <a:pt x="393374" y="47795"/>
                  </a:lnTo>
                  <a:cubicBezTo>
                    <a:pt x="393835" y="48304"/>
                    <a:pt x="394770" y="48103"/>
                    <a:pt x="395066" y="48872"/>
                  </a:cubicBezTo>
                  <a:lnTo>
                    <a:pt x="394971" y="48765"/>
                  </a:lnTo>
                  <a:cubicBezTo>
                    <a:pt x="395409" y="48907"/>
                    <a:pt x="395775" y="49203"/>
                    <a:pt x="396012" y="49593"/>
                  </a:cubicBezTo>
                  <a:lnTo>
                    <a:pt x="396012" y="49593"/>
                  </a:lnTo>
                  <a:cubicBezTo>
                    <a:pt x="396982" y="50066"/>
                    <a:pt x="397869" y="50717"/>
                    <a:pt x="398626" y="51498"/>
                  </a:cubicBezTo>
                  <a:lnTo>
                    <a:pt x="398531" y="51403"/>
                  </a:lnTo>
                  <a:cubicBezTo>
                    <a:pt x="398969" y="51557"/>
                    <a:pt x="399336" y="51876"/>
                    <a:pt x="399549" y="52290"/>
                  </a:cubicBezTo>
                  <a:lnTo>
                    <a:pt x="399478" y="52219"/>
                  </a:lnTo>
                  <a:cubicBezTo>
                    <a:pt x="399856" y="52444"/>
                    <a:pt x="400187" y="52740"/>
                    <a:pt x="400448" y="53094"/>
                  </a:cubicBezTo>
                  <a:lnTo>
                    <a:pt x="400448" y="53094"/>
                  </a:lnTo>
                  <a:cubicBezTo>
                    <a:pt x="402305" y="54466"/>
                    <a:pt x="404031" y="56004"/>
                    <a:pt x="405640" y="57660"/>
                  </a:cubicBezTo>
                  <a:lnTo>
                    <a:pt x="405546" y="57554"/>
                  </a:lnTo>
                  <a:cubicBezTo>
                    <a:pt x="406019" y="57684"/>
                    <a:pt x="406385" y="58039"/>
                    <a:pt x="406527" y="58512"/>
                  </a:cubicBezTo>
                  <a:lnTo>
                    <a:pt x="406433" y="58417"/>
                  </a:lnTo>
                  <a:cubicBezTo>
                    <a:pt x="406894" y="58559"/>
                    <a:pt x="407261" y="58914"/>
                    <a:pt x="407415" y="59375"/>
                  </a:cubicBezTo>
                  <a:lnTo>
                    <a:pt x="407320" y="59281"/>
                  </a:lnTo>
                  <a:cubicBezTo>
                    <a:pt x="407769" y="59434"/>
                    <a:pt x="408136" y="59801"/>
                    <a:pt x="408290" y="60251"/>
                  </a:cubicBezTo>
                  <a:lnTo>
                    <a:pt x="408207" y="60156"/>
                  </a:lnTo>
                  <a:cubicBezTo>
                    <a:pt x="408656" y="60321"/>
                    <a:pt x="409011" y="60665"/>
                    <a:pt x="409177" y="61114"/>
                  </a:cubicBezTo>
                  <a:lnTo>
                    <a:pt x="409082" y="61031"/>
                  </a:lnTo>
                  <a:cubicBezTo>
                    <a:pt x="409532" y="61197"/>
                    <a:pt x="409887" y="61552"/>
                    <a:pt x="410040" y="62001"/>
                  </a:cubicBezTo>
                  <a:lnTo>
                    <a:pt x="409958" y="61907"/>
                  </a:lnTo>
                  <a:cubicBezTo>
                    <a:pt x="410407" y="62072"/>
                    <a:pt x="410762" y="62427"/>
                    <a:pt x="410904" y="62888"/>
                  </a:cubicBezTo>
                  <a:lnTo>
                    <a:pt x="410809" y="62794"/>
                  </a:lnTo>
                  <a:cubicBezTo>
                    <a:pt x="411282" y="62924"/>
                    <a:pt x="411649" y="63302"/>
                    <a:pt x="411767" y="63787"/>
                  </a:cubicBezTo>
                  <a:lnTo>
                    <a:pt x="411661" y="63693"/>
                  </a:lnTo>
                  <a:cubicBezTo>
                    <a:pt x="413187" y="65420"/>
                    <a:pt x="415020" y="66886"/>
                    <a:pt x="416215" y="68909"/>
                  </a:cubicBezTo>
                  <a:lnTo>
                    <a:pt x="416215" y="68909"/>
                  </a:lnTo>
                  <a:cubicBezTo>
                    <a:pt x="416582" y="69157"/>
                    <a:pt x="416889" y="69489"/>
                    <a:pt x="417102" y="69879"/>
                  </a:cubicBezTo>
                  <a:lnTo>
                    <a:pt x="417102" y="69808"/>
                  </a:lnTo>
                  <a:cubicBezTo>
                    <a:pt x="417516" y="70021"/>
                    <a:pt x="417835" y="70376"/>
                    <a:pt x="418013" y="70802"/>
                  </a:cubicBezTo>
                  <a:lnTo>
                    <a:pt x="417930" y="70719"/>
                  </a:lnTo>
                  <a:cubicBezTo>
                    <a:pt x="418391" y="70873"/>
                    <a:pt x="418734" y="71251"/>
                    <a:pt x="418853" y="71724"/>
                  </a:cubicBezTo>
                  <a:lnTo>
                    <a:pt x="418746" y="71630"/>
                  </a:lnTo>
                  <a:cubicBezTo>
                    <a:pt x="421112" y="74303"/>
                    <a:pt x="423927" y="76491"/>
                    <a:pt x="425961" y="79436"/>
                  </a:cubicBezTo>
                  <a:lnTo>
                    <a:pt x="425961" y="79436"/>
                  </a:lnTo>
                  <a:cubicBezTo>
                    <a:pt x="426293" y="79708"/>
                    <a:pt x="426588" y="80016"/>
                    <a:pt x="426872" y="80335"/>
                  </a:cubicBezTo>
                  <a:lnTo>
                    <a:pt x="426872" y="80335"/>
                  </a:lnTo>
                  <a:cubicBezTo>
                    <a:pt x="427984" y="80950"/>
                    <a:pt x="428907" y="81861"/>
                    <a:pt x="429510" y="82985"/>
                  </a:cubicBezTo>
                  <a:lnTo>
                    <a:pt x="429510" y="82985"/>
                  </a:lnTo>
                  <a:cubicBezTo>
                    <a:pt x="429865" y="83245"/>
                    <a:pt x="430161" y="83576"/>
                    <a:pt x="430385" y="83955"/>
                  </a:cubicBezTo>
                  <a:lnTo>
                    <a:pt x="430385" y="83884"/>
                  </a:lnTo>
                  <a:cubicBezTo>
                    <a:pt x="430799" y="84097"/>
                    <a:pt x="431107" y="84452"/>
                    <a:pt x="431284" y="84877"/>
                  </a:cubicBezTo>
                  <a:lnTo>
                    <a:pt x="431201" y="84795"/>
                  </a:lnTo>
                  <a:cubicBezTo>
                    <a:pt x="431663" y="84948"/>
                    <a:pt x="432018" y="85327"/>
                    <a:pt x="432136" y="85800"/>
                  </a:cubicBezTo>
                  <a:lnTo>
                    <a:pt x="432029" y="85705"/>
                  </a:lnTo>
                  <a:cubicBezTo>
                    <a:pt x="433413" y="87006"/>
                    <a:pt x="434643" y="88461"/>
                    <a:pt x="435720" y="90023"/>
                  </a:cubicBezTo>
                  <a:lnTo>
                    <a:pt x="435720" y="90023"/>
                  </a:lnTo>
                  <a:cubicBezTo>
                    <a:pt x="436075" y="90283"/>
                    <a:pt x="436370" y="90614"/>
                    <a:pt x="436607" y="90993"/>
                  </a:cubicBezTo>
                  <a:lnTo>
                    <a:pt x="436607" y="90922"/>
                  </a:lnTo>
                  <a:cubicBezTo>
                    <a:pt x="437009" y="91146"/>
                    <a:pt x="437329" y="91501"/>
                    <a:pt x="437518" y="91915"/>
                  </a:cubicBezTo>
                  <a:lnTo>
                    <a:pt x="437435" y="91833"/>
                  </a:lnTo>
                  <a:cubicBezTo>
                    <a:pt x="437884" y="91998"/>
                    <a:pt x="438216" y="92365"/>
                    <a:pt x="438358" y="92826"/>
                  </a:cubicBezTo>
                  <a:lnTo>
                    <a:pt x="438263" y="92732"/>
                  </a:lnTo>
                  <a:cubicBezTo>
                    <a:pt x="439635" y="94044"/>
                    <a:pt x="440865" y="95511"/>
                    <a:pt x="441906" y="97096"/>
                  </a:cubicBezTo>
                  <a:lnTo>
                    <a:pt x="441906" y="97096"/>
                  </a:lnTo>
                  <a:cubicBezTo>
                    <a:pt x="442297" y="97333"/>
                    <a:pt x="442604" y="97688"/>
                    <a:pt x="442770" y="98113"/>
                  </a:cubicBezTo>
                  <a:lnTo>
                    <a:pt x="442675" y="98007"/>
                  </a:lnTo>
                  <a:cubicBezTo>
                    <a:pt x="443680" y="101685"/>
                    <a:pt x="443065" y="102856"/>
                    <a:pt x="439682" y="103448"/>
                  </a:cubicBezTo>
                  <a:cubicBezTo>
                    <a:pt x="437944" y="103685"/>
                    <a:pt x="436193" y="103708"/>
                    <a:pt x="434454" y="103519"/>
                  </a:cubicBezTo>
                  <a:cubicBezTo>
                    <a:pt x="422969" y="102715"/>
                    <a:pt x="411472" y="102265"/>
                    <a:pt x="399974" y="101828"/>
                  </a:cubicBezTo>
                  <a:cubicBezTo>
                    <a:pt x="385863" y="101283"/>
                    <a:pt x="371775" y="99580"/>
                    <a:pt x="357629" y="100195"/>
                  </a:cubicBezTo>
                  <a:cubicBezTo>
                    <a:pt x="336231" y="101130"/>
                    <a:pt x="314810" y="101307"/>
                    <a:pt x="293412" y="102064"/>
                  </a:cubicBezTo>
                  <a:cubicBezTo>
                    <a:pt x="258270" y="103164"/>
                    <a:pt x="223341" y="107943"/>
                    <a:pt x="189192" y="116329"/>
                  </a:cubicBezTo>
                  <a:cubicBezTo>
                    <a:pt x="183502" y="117607"/>
                    <a:pt x="177955" y="119452"/>
                    <a:pt x="172632" y="121841"/>
                  </a:cubicBezTo>
                  <a:cubicBezTo>
                    <a:pt x="165961" y="124384"/>
                    <a:pt x="159491" y="127389"/>
                    <a:pt x="153091" y="130571"/>
                  </a:cubicBezTo>
                  <a:cubicBezTo>
                    <a:pt x="143226" y="135479"/>
                    <a:pt x="136614" y="143854"/>
                    <a:pt x="129860" y="152075"/>
                  </a:cubicBezTo>
                  <a:cubicBezTo>
                    <a:pt x="123946" y="159314"/>
                    <a:pt x="118576" y="166931"/>
                    <a:pt x="115666" y="176039"/>
                  </a:cubicBezTo>
                  <a:cubicBezTo>
                    <a:pt x="114945" y="177435"/>
                    <a:pt x="113750" y="178547"/>
                    <a:pt x="112295" y="179150"/>
                  </a:cubicBezTo>
                  <a:close/>
                </a:path>
              </a:pathLst>
            </a:custGeom>
            <a:solidFill>
              <a:srgbClr val="53FED8"/>
            </a:solidFill>
            <a:ln w="1171" cap="flat">
              <a:noFill/>
              <a:prstDash val="solid"/>
              <a:miter/>
            </a:ln>
          </p:spPr>
          <p:txBody>
            <a:bodyPr rtlCol="0" anchor="ctr"/>
            <a:lstStyle/>
            <a:p>
              <a:endParaRPr lang="es-CO"/>
            </a:p>
          </p:txBody>
        </p:sp>
        <p:sp>
          <p:nvSpPr>
            <p:cNvPr id="418" name="Freeform: Shape 417">
              <a:extLst>
                <a:ext uri="{FF2B5EF4-FFF2-40B4-BE49-F238E27FC236}">
                  <a16:creationId xmlns:a16="http://schemas.microsoft.com/office/drawing/2014/main" id="{D21AF943-74B1-35E7-6C0E-245F1C8D394B}"/>
                </a:ext>
              </a:extLst>
            </p:cNvPr>
            <p:cNvSpPr/>
            <p:nvPr/>
          </p:nvSpPr>
          <p:spPr>
            <a:xfrm rot="19975584">
              <a:off x="12874636" y="6138710"/>
              <a:ext cx="587253" cy="968452"/>
            </a:xfrm>
            <a:custGeom>
              <a:avLst/>
              <a:gdLst>
                <a:gd name="connsiteX0" fmla="*/ 98123 w 587253"/>
                <a:gd name="connsiteY0" fmla="*/ 470523 h 968452"/>
                <a:gd name="connsiteX1" fmla="*/ 107136 w 587253"/>
                <a:gd name="connsiteY1" fmla="*/ 505559 h 968452"/>
                <a:gd name="connsiteX2" fmla="*/ 116599 w 587253"/>
                <a:gd name="connsiteY2" fmla="*/ 536834 h 968452"/>
                <a:gd name="connsiteX3" fmla="*/ 128179 w 587253"/>
                <a:gd name="connsiteY3" fmla="*/ 559828 h 968452"/>
                <a:gd name="connsiteX4" fmla="*/ 156733 w 587253"/>
                <a:gd name="connsiteY4" fmla="*/ 594391 h 968452"/>
                <a:gd name="connsiteX5" fmla="*/ 179041 w 587253"/>
                <a:gd name="connsiteY5" fmla="*/ 611826 h 968452"/>
                <a:gd name="connsiteX6" fmla="*/ 201113 w 587253"/>
                <a:gd name="connsiteY6" fmla="*/ 625831 h 968452"/>
                <a:gd name="connsiteX7" fmla="*/ 227136 w 587253"/>
                <a:gd name="connsiteY7" fmla="*/ 634418 h 968452"/>
                <a:gd name="connsiteX8" fmla="*/ 269079 w 587253"/>
                <a:gd name="connsiteY8" fmla="*/ 642012 h 968452"/>
                <a:gd name="connsiteX9" fmla="*/ 294108 w 587253"/>
                <a:gd name="connsiteY9" fmla="*/ 645052 h 968452"/>
                <a:gd name="connsiteX10" fmla="*/ 327630 w 587253"/>
                <a:gd name="connsiteY10" fmla="*/ 646850 h 968452"/>
                <a:gd name="connsiteX11" fmla="*/ 354930 w 587253"/>
                <a:gd name="connsiteY11" fmla="*/ 649026 h 968452"/>
                <a:gd name="connsiteX12" fmla="*/ 383318 w 587253"/>
                <a:gd name="connsiteY12" fmla="*/ 648541 h 968452"/>
                <a:gd name="connsiteX13" fmla="*/ 387257 w 587253"/>
                <a:gd name="connsiteY13" fmla="*/ 648423 h 968452"/>
                <a:gd name="connsiteX14" fmla="*/ 415338 w 587253"/>
                <a:gd name="connsiteY14" fmla="*/ 645348 h 968452"/>
                <a:gd name="connsiteX15" fmla="*/ 462285 w 587253"/>
                <a:gd name="connsiteY15" fmla="*/ 630739 h 968452"/>
                <a:gd name="connsiteX16" fmla="*/ 487893 w 587253"/>
                <a:gd name="connsiteY16" fmla="*/ 619550 h 968452"/>
                <a:gd name="connsiteX17" fmla="*/ 502631 w 587253"/>
                <a:gd name="connsiteY17" fmla="*/ 607485 h 968452"/>
                <a:gd name="connsiteX18" fmla="*/ 521025 w 587253"/>
                <a:gd name="connsiteY18" fmla="*/ 584242 h 968452"/>
                <a:gd name="connsiteX19" fmla="*/ 535219 w 587253"/>
                <a:gd name="connsiteY19" fmla="*/ 559260 h 968452"/>
                <a:gd name="connsiteX20" fmla="*/ 548845 w 587253"/>
                <a:gd name="connsiteY20" fmla="*/ 515495 h 968452"/>
                <a:gd name="connsiteX21" fmla="*/ 558710 w 587253"/>
                <a:gd name="connsiteY21" fmla="*/ 472653 h 968452"/>
                <a:gd name="connsiteX22" fmla="*/ 561608 w 587253"/>
                <a:gd name="connsiteY22" fmla="*/ 452864 h 968452"/>
                <a:gd name="connsiteX23" fmla="*/ 566765 w 587253"/>
                <a:gd name="connsiteY23" fmla="*/ 430390 h 968452"/>
                <a:gd name="connsiteX24" fmla="*/ 576228 w 587253"/>
                <a:gd name="connsiteY24" fmla="*/ 401303 h 968452"/>
                <a:gd name="connsiteX25" fmla="*/ 578286 w 587253"/>
                <a:gd name="connsiteY25" fmla="*/ 394301 h 968452"/>
                <a:gd name="connsiteX26" fmla="*/ 578381 w 587253"/>
                <a:gd name="connsiteY26" fmla="*/ 397353 h 968452"/>
                <a:gd name="connsiteX27" fmla="*/ 579564 w 587253"/>
                <a:gd name="connsiteY27" fmla="*/ 439355 h 968452"/>
                <a:gd name="connsiteX28" fmla="*/ 579824 w 587253"/>
                <a:gd name="connsiteY28" fmla="*/ 451184 h 968452"/>
                <a:gd name="connsiteX29" fmla="*/ 583136 w 587253"/>
                <a:gd name="connsiteY29" fmla="*/ 484185 h 968452"/>
                <a:gd name="connsiteX30" fmla="*/ 585939 w 587253"/>
                <a:gd name="connsiteY30" fmla="*/ 509723 h 968452"/>
                <a:gd name="connsiteX31" fmla="*/ 583431 w 587253"/>
                <a:gd name="connsiteY31" fmla="*/ 532776 h 968452"/>
                <a:gd name="connsiteX32" fmla="*/ 581882 w 587253"/>
                <a:gd name="connsiteY32" fmla="*/ 565103 h 968452"/>
                <a:gd name="connsiteX33" fmla="*/ 579871 w 587253"/>
                <a:gd name="connsiteY33" fmla="*/ 592132 h 968452"/>
                <a:gd name="connsiteX34" fmla="*/ 576666 w 587253"/>
                <a:gd name="connsiteY34" fmla="*/ 619940 h 968452"/>
                <a:gd name="connsiteX35" fmla="*/ 573744 w 587253"/>
                <a:gd name="connsiteY35" fmla="*/ 640285 h 968452"/>
                <a:gd name="connsiteX36" fmla="*/ 571378 w 587253"/>
                <a:gd name="connsiteY36" fmla="*/ 663788 h 968452"/>
                <a:gd name="connsiteX37" fmla="*/ 568622 w 587253"/>
                <a:gd name="connsiteY37" fmla="*/ 678798 h 968452"/>
                <a:gd name="connsiteX38" fmla="*/ 559491 w 587253"/>
                <a:gd name="connsiteY38" fmla="*/ 712107 h 968452"/>
                <a:gd name="connsiteX39" fmla="*/ 552595 w 587253"/>
                <a:gd name="connsiteY39" fmla="*/ 735161 h 968452"/>
                <a:gd name="connsiteX40" fmla="*/ 544126 w 587253"/>
                <a:gd name="connsiteY40" fmla="*/ 774455 h 968452"/>
                <a:gd name="connsiteX41" fmla="*/ 542067 w 587253"/>
                <a:gd name="connsiteY41" fmla="*/ 787857 h 968452"/>
                <a:gd name="connsiteX42" fmla="*/ 539702 w 587253"/>
                <a:gd name="connsiteY42" fmla="*/ 812223 h 968452"/>
                <a:gd name="connsiteX43" fmla="*/ 538897 w 587253"/>
                <a:gd name="connsiteY43" fmla="*/ 849435 h 968452"/>
                <a:gd name="connsiteX44" fmla="*/ 541157 w 587253"/>
                <a:gd name="connsiteY44" fmla="*/ 880390 h 968452"/>
                <a:gd name="connsiteX45" fmla="*/ 527329 w 587253"/>
                <a:gd name="connsiteY45" fmla="*/ 910305 h 968452"/>
                <a:gd name="connsiteX46" fmla="*/ 501188 w 587253"/>
                <a:gd name="connsiteY46" fmla="*/ 919140 h 968452"/>
                <a:gd name="connsiteX47" fmla="*/ 463125 w 587253"/>
                <a:gd name="connsiteY47" fmla="*/ 919306 h 968452"/>
                <a:gd name="connsiteX48" fmla="*/ 445618 w 587253"/>
                <a:gd name="connsiteY48" fmla="*/ 919826 h 968452"/>
                <a:gd name="connsiteX49" fmla="*/ 419241 w 587253"/>
                <a:gd name="connsiteY49" fmla="*/ 916597 h 968452"/>
                <a:gd name="connsiteX50" fmla="*/ 393455 w 587253"/>
                <a:gd name="connsiteY50" fmla="*/ 888315 h 968452"/>
                <a:gd name="connsiteX51" fmla="*/ 391764 w 587253"/>
                <a:gd name="connsiteY51" fmla="*/ 873565 h 968452"/>
                <a:gd name="connsiteX52" fmla="*/ 390947 w 587253"/>
                <a:gd name="connsiteY52" fmla="*/ 844243 h 968452"/>
                <a:gd name="connsiteX53" fmla="*/ 393136 w 587253"/>
                <a:gd name="connsiteY53" fmla="*/ 818551 h 968452"/>
                <a:gd name="connsiteX54" fmla="*/ 393384 w 587253"/>
                <a:gd name="connsiteY54" fmla="*/ 813749 h 968452"/>
                <a:gd name="connsiteX55" fmla="*/ 393810 w 587253"/>
                <a:gd name="connsiteY55" fmla="*/ 801920 h 968452"/>
                <a:gd name="connsiteX56" fmla="*/ 401901 w 587253"/>
                <a:gd name="connsiteY56" fmla="*/ 792304 h 968452"/>
                <a:gd name="connsiteX57" fmla="*/ 451332 w 587253"/>
                <a:gd name="connsiteY57" fmla="*/ 768423 h 968452"/>
                <a:gd name="connsiteX58" fmla="*/ 463491 w 587253"/>
                <a:gd name="connsiteY58" fmla="*/ 757777 h 968452"/>
                <a:gd name="connsiteX59" fmla="*/ 480051 w 587253"/>
                <a:gd name="connsiteY59" fmla="*/ 741525 h 968452"/>
                <a:gd name="connsiteX60" fmla="*/ 482606 w 587253"/>
                <a:gd name="connsiteY60" fmla="*/ 738213 h 968452"/>
                <a:gd name="connsiteX61" fmla="*/ 476136 w 587253"/>
                <a:gd name="connsiteY61" fmla="*/ 738922 h 968452"/>
                <a:gd name="connsiteX62" fmla="*/ 447062 w 587253"/>
                <a:gd name="connsiteY62" fmla="*/ 742222 h 968452"/>
                <a:gd name="connsiteX63" fmla="*/ 414758 w 587253"/>
                <a:gd name="connsiteY63" fmla="*/ 744434 h 968452"/>
                <a:gd name="connsiteX64" fmla="*/ 356231 w 587253"/>
                <a:gd name="connsiteY64" fmla="*/ 743512 h 968452"/>
                <a:gd name="connsiteX65" fmla="*/ 318877 w 587253"/>
                <a:gd name="connsiteY65" fmla="*/ 739206 h 968452"/>
                <a:gd name="connsiteX66" fmla="*/ 293339 w 587253"/>
                <a:gd name="connsiteY66" fmla="*/ 735563 h 968452"/>
                <a:gd name="connsiteX67" fmla="*/ 246723 w 587253"/>
                <a:gd name="connsiteY67" fmla="*/ 731447 h 968452"/>
                <a:gd name="connsiteX68" fmla="*/ 231027 w 587253"/>
                <a:gd name="connsiteY68" fmla="*/ 734924 h 968452"/>
                <a:gd name="connsiteX69" fmla="*/ 219069 w 587253"/>
                <a:gd name="connsiteY69" fmla="*/ 746528 h 968452"/>
                <a:gd name="connsiteX70" fmla="*/ 209180 w 587253"/>
                <a:gd name="connsiteY70" fmla="*/ 777755 h 968452"/>
                <a:gd name="connsiteX71" fmla="*/ 208908 w 587253"/>
                <a:gd name="connsiteY71" fmla="*/ 803955 h 968452"/>
                <a:gd name="connsiteX72" fmla="*/ 208837 w 587253"/>
                <a:gd name="connsiteY72" fmla="*/ 817499 h 968452"/>
                <a:gd name="connsiteX73" fmla="*/ 208423 w 587253"/>
                <a:gd name="connsiteY73" fmla="*/ 827115 h 968452"/>
                <a:gd name="connsiteX74" fmla="*/ 209085 w 587253"/>
                <a:gd name="connsiteY74" fmla="*/ 863003 h 968452"/>
                <a:gd name="connsiteX75" fmla="*/ 206318 w 587253"/>
                <a:gd name="connsiteY75" fmla="*/ 895140 h 968452"/>
                <a:gd name="connsiteX76" fmla="*/ 199859 w 587253"/>
                <a:gd name="connsiteY76" fmla="*/ 921423 h 968452"/>
                <a:gd name="connsiteX77" fmla="*/ 181691 w 587253"/>
                <a:gd name="connsiteY77" fmla="*/ 946145 h 968452"/>
                <a:gd name="connsiteX78" fmla="*/ 142255 w 587253"/>
                <a:gd name="connsiteY78" fmla="*/ 963769 h 968452"/>
                <a:gd name="connsiteX79" fmla="*/ 121827 w 587253"/>
                <a:gd name="connsiteY79" fmla="*/ 965685 h 968452"/>
                <a:gd name="connsiteX80" fmla="*/ 76299 w 587253"/>
                <a:gd name="connsiteY80" fmla="*/ 964774 h 968452"/>
                <a:gd name="connsiteX81" fmla="*/ 42423 w 587253"/>
                <a:gd name="connsiteY81" fmla="*/ 946026 h 968452"/>
                <a:gd name="connsiteX82" fmla="*/ 27732 w 587253"/>
                <a:gd name="connsiteY82" fmla="*/ 914421 h 968452"/>
                <a:gd name="connsiteX83" fmla="*/ 26289 w 587253"/>
                <a:gd name="connsiteY83" fmla="*/ 904035 h 968452"/>
                <a:gd name="connsiteX84" fmla="*/ 25496 w 587253"/>
                <a:gd name="connsiteY84" fmla="*/ 899789 h 968452"/>
                <a:gd name="connsiteX85" fmla="*/ 22291 w 587253"/>
                <a:gd name="connsiteY85" fmla="*/ 875801 h 968452"/>
                <a:gd name="connsiteX86" fmla="*/ 20363 w 587253"/>
                <a:gd name="connsiteY86" fmla="*/ 859430 h 968452"/>
                <a:gd name="connsiteX87" fmla="*/ 18529 w 587253"/>
                <a:gd name="connsiteY87" fmla="*/ 835975 h 968452"/>
                <a:gd name="connsiteX88" fmla="*/ 14437 w 587253"/>
                <a:gd name="connsiteY88" fmla="*/ 808000 h 968452"/>
                <a:gd name="connsiteX89" fmla="*/ 8653 w 587253"/>
                <a:gd name="connsiteY89" fmla="*/ 767098 h 968452"/>
                <a:gd name="connsiteX90" fmla="*/ 4205 w 587253"/>
                <a:gd name="connsiteY90" fmla="*/ 711504 h 968452"/>
                <a:gd name="connsiteX91" fmla="*/ 657 w 587253"/>
                <a:gd name="connsiteY91" fmla="*/ 632561 h 968452"/>
                <a:gd name="connsiteX92" fmla="*/ -976 w 587253"/>
                <a:gd name="connsiteY92" fmla="*/ 592498 h 968452"/>
                <a:gd name="connsiteX93" fmla="*/ 53 w 587253"/>
                <a:gd name="connsiteY93" fmla="*/ 566878 h 968452"/>
                <a:gd name="connsiteX94" fmla="*/ 716 w 587253"/>
                <a:gd name="connsiteY94" fmla="*/ 562549 h 968452"/>
                <a:gd name="connsiteX95" fmla="*/ 1508 w 587253"/>
                <a:gd name="connsiteY95" fmla="*/ 503028 h 968452"/>
                <a:gd name="connsiteX96" fmla="*/ 1094 w 587253"/>
                <a:gd name="connsiteY96" fmla="*/ 447434 h 968452"/>
                <a:gd name="connsiteX97" fmla="*/ 1485 w 587253"/>
                <a:gd name="connsiteY97" fmla="*/ 422074 h 968452"/>
                <a:gd name="connsiteX98" fmla="*/ 1118 w 587253"/>
                <a:gd name="connsiteY98" fmla="*/ 378309 h 968452"/>
                <a:gd name="connsiteX99" fmla="*/ 3152 w 587253"/>
                <a:gd name="connsiteY99" fmla="*/ 321876 h 968452"/>
                <a:gd name="connsiteX100" fmla="*/ 2679 w 587253"/>
                <a:gd name="connsiteY100" fmla="*/ 296492 h 968452"/>
                <a:gd name="connsiteX101" fmla="*/ 2892 w 587253"/>
                <a:gd name="connsiteY101" fmla="*/ 262331 h 968452"/>
                <a:gd name="connsiteX102" fmla="*/ 4655 w 587253"/>
                <a:gd name="connsiteY102" fmla="*/ 244056 h 968452"/>
                <a:gd name="connsiteX103" fmla="*/ 8534 w 587253"/>
                <a:gd name="connsiteY103" fmla="*/ 212806 h 968452"/>
                <a:gd name="connsiteX104" fmla="*/ 12532 w 587253"/>
                <a:gd name="connsiteY104" fmla="*/ 182891 h 968452"/>
                <a:gd name="connsiteX105" fmla="*/ 20221 w 587253"/>
                <a:gd name="connsiteY105" fmla="*/ 129664 h 968452"/>
                <a:gd name="connsiteX106" fmla="*/ 27152 w 587253"/>
                <a:gd name="connsiteY106" fmla="*/ 82941 h 968452"/>
                <a:gd name="connsiteX107" fmla="*/ 34592 w 587253"/>
                <a:gd name="connsiteY107" fmla="*/ 53701 h 968452"/>
                <a:gd name="connsiteX108" fmla="*/ 37549 w 587253"/>
                <a:gd name="connsiteY108" fmla="*/ 42263 h 968452"/>
                <a:gd name="connsiteX109" fmla="*/ 47012 w 587253"/>
                <a:gd name="connsiteY109" fmla="*/ 16939 h 968452"/>
                <a:gd name="connsiteX110" fmla="*/ 54393 w 587253"/>
                <a:gd name="connsiteY110" fmla="*/ 1112 h 968452"/>
                <a:gd name="connsiteX111" fmla="*/ 56830 w 587253"/>
                <a:gd name="connsiteY111" fmla="*/ -2768 h 968452"/>
                <a:gd name="connsiteX112" fmla="*/ 54902 w 587253"/>
                <a:gd name="connsiteY112" fmla="*/ 4330 h 968452"/>
                <a:gd name="connsiteX113" fmla="*/ 51554 w 587253"/>
                <a:gd name="connsiteY113" fmla="*/ 24036 h 968452"/>
                <a:gd name="connsiteX114" fmla="*/ 49674 w 587253"/>
                <a:gd name="connsiteY114" fmla="*/ 48331 h 968452"/>
                <a:gd name="connsiteX115" fmla="*/ 48893 w 587253"/>
                <a:gd name="connsiteY115" fmla="*/ 65743 h 968452"/>
                <a:gd name="connsiteX116" fmla="*/ 47994 w 587253"/>
                <a:gd name="connsiteY116" fmla="*/ 88418 h 968452"/>
                <a:gd name="connsiteX117" fmla="*/ 47485 w 587253"/>
                <a:gd name="connsiteY117" fmla="*/ 129037 h 968452"/>
                <a:gd name="connsiteX118" fmla="*/ 48881 w 587253"/>
                <a:gd name="connsiteY118" fmla="*/ 149429 h 968452"/>
                <a:gd name="connsiteX119" fmla="*/ 48988 w 587253"/>
                <a:gd name="connsiteY119" fmla="*/ 152918 h 968452"/>
                <a:gd name="connsiteX120" fmla="*/ 48988 w 587253"/>
                <a:gd name="connsiteY120" fmla="*/ 179189 h 968452"/>
                <a:gd name="connsiteX121" fmla="*/ 50561 w 587253"/>
                <a:gd name="connsiteY121" fmla="*/ 203958 h 968452"/>
                <a:gd name="connsiteX122" fmla="*/ 50111 w 587253"/>
                <a:gd name="connsiteY122" fmla="*/ 225320 h 968452"/>
                <a:gd name="connsiteX123" fmla="*/ 50111 w 587253"/>
                <a:gd name="connsiteY123" fmla="*/ 232713 h 968452"/>
                <a:gd name="connsiteX124" fmla="*/ 50797 w 587253"/>
                <a:gd name="connsiteY124" fmla="*/ 240520 h 968452"/>
                <a:gd name="connsiteX125" fmla="*/ 53163 w 587253"/>
                <a:gd name="connsiteY125" fmla="*/ 267370 h 968452"/>
                <a:gd name="connsiteX126" fmla="*/ 54145 w 587253"/>
                <a:gd name="connsiteY126" fmla="*/ 277318 h 968452"/>
                <a:gd name="connsiteX127" fmla="*/ 58462 w 587253"/>
                <a:gd name="connsiteY127" fmla="*/ 314447 h 968452"/>
                <a:gd name="connsiteX128" fmla="*/ 71260 w 587253"/>
                <a:gd name="connsiteY128" fmla="*/ 373944 h 968452"/>
                <a:gd name="connsiteX129" fmla="*/ 87572 w 587253"/>
                <a:gd name="connsiteY129" fmla="*/ 434541 h 968452"/>
                <a:gd name="connsiteX130" fmla="*/ 91877 w 587253"/>
                <a:gd name="connsiteY130" fmla="*/ 448629 h 968452"/>
                <a:gd name="connsiteX131" fmla="*/ 92528 w 587253"/>
                <a:gd name="connsiteY131" fmla="*/ 450226 h 968452"/>
                <a:gd name="connsiteX132" fmla="*/ 98123 w 587253"/>
                <a:gd name="connsiteY132" fmla="*/ 470523 h 9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587253" h="968452">
                  <a:moveTo>
                    <a:pt x="98123" y="470523"/>
                  </a:moveTo>
                  <a:cubicBezTo>
                    <a:pt x="98691" y="473835"/>
                    <a:pt x="102204" y="484233"/>
                    <a:pt x="107136" y="505559"/>
                  </a:cubicBezTo>
                  <a:cubicBezTo>
                    <a:pt x="109691" y="516158"/>
                    <a:pt x="112849" y="526602"/>
                    <a:pt x="116599" y="536834"/>
                  </a:cubicBezTo>
                  <a:cubicBezTo>
                    <a:pt x="119485" y="544983"/>
                    <a:pt x="123696" y="552435"/>
                    <a:pt x="128179" y="559828"/>
                  </a:cubicBezTo>
                  <a:cubicBezTo>
                    <a:pt x="136045" y="572615"/>
                    <a:pt x="145649" y="584254"/>
                    <a:pt x="156733" y="594391"/>
                  </a:cubicBezTo>
                  <a:cubicBezTo>
                    <a:pt x="163640" y="600896"/>
                    <a:pt x="171566" y="606077"/>
                    <a:pt x="179041" y="611826"/>
                  </a:cubicBezTo>
                  <a:cubicBezTo>
                    <a:pt x="185913" y="617220"/>
                    <a:pt x="193306" y="621915"/>
                    <a:pt x="201113" y="625831"/>
                  </a:cubicBezTo>
                  <a:cubicBezTo>
                    <a:pt x="209417" y="629699"/>
                    <a:pt x="218158" y="632585"/>
                    <a:pt x="227136" y="634418"/>
                  </a:cubicBezTo>
                  <a:cubicBezTo>
                    <a:pt x="241010" y="637553"/>
                    <a:pt x="255133" y="639221"/>
                    <a:pt x="269079" y="642012"/>
                  </a:cubicBezTo>
                  <a:cubicBezTo>
                    <a:pt x="277335" y="643668"/>
                    <a:pt x="285698" y="644673"/>
                    <a:pt x="294108" y="645052"/>
                  </a:cubicBezTo>
                  <a:cubicBezTo>
                    <a:pt x="305286" y="645572"/>
                    <a:pt x="316476" y="646057"/>
                    <a:pt x="327630" y="646850"/>
                  </a:cubicBezTo>
                  <a:cubicBezTo>
                    <a:pt x="336714" y="647501"/>
                    <a:pt x="345846" y="648435"/>
                    <a:pt x="354930" y="649026"/>
                  </a:cubicBezTo>
                  <a:cubicBezTo>
                    <a:pt x="364322" y="649653"/>
                    <a:pt x="373855" y="650103"/>
                    <a:pt x="383318" y="648541"/>
                  </a:cubicBezTo>
                  <a:cubicBezTo>
                    <a:pt x="384631" y="648411"/>
                    <a:pt x="385944" y="648364"/>
                    <a:pt x="387257" y="648423"/>
                  </a:cubicBezTo>
                  <a:cubicBezTo>
                    <a:pt x="396720" y="648257"/>
                    <a:pt x="406029" y="646779"/>
                    <a:pt x="415338" y="645348"/>
                  </a:cubicBezTo>
                  <a:cubicBezTo>
                    <a:pt x="431732" y="642840"/>
                    <a:pt x="447014" y="636855"/>
                    <a:pt x="462285" y="630739"/>
                  </a:cubicBezTo>
                  <a:cubicBezTo>
                    <a:pt x="470955" y="627262"/>
                    <a:pt x="479672" y="623962"/>
                    <a:pt x="487893" y="619550"/>
                  </a:cubicBezTo>
                  <a:cubicBezTo>
                    <a:pt x="493512" y="616474"/>
                    <a:pt x="498515" y="612382"/>
                    <a:pt x="502631" y="607485"/>
                  </a:cubicBezTo>
                  <a:cubicBezTo>
                    <a:pt x="509102" y="599986"/>
                    <a:pt x="515075" y="592108"/>
                    <a:pt x="521025" y="584242"/>
                  </a:cubicBezTo>
                  <a:cubicBezTo>
                    <a:pt x="526821" y="576553"/>
                    <a:pt x="531954" y="568427"/>
                    <a:pt x="535219" y="559260"/>
                  </a:cubicBezTo>
                  <a:cubicBezTo>
                    <a:pt x="540352" y="544853"/>
                    <a:pt x="545427" y="530446"/>
                    <a:pt x="548845" y="515495"/>
                  </a:cubicBezTo>
                  <a:cubicBezTo>
                    <a:pt x="552110" y="501206"/>
                    <a:pt x="556072" y="487107"/>
                    <a:pt x="558710" y="472653"/>
                  </a:cubicBezTo>
                  <a:cubicBezTo>
                    <a:pt x="559893" y="466100"/>
                    <a:pt x="560733" y="459476"/>
                    <a:pt x="561608" y="452864"/>
                  </a:cubicBezTo>
                  <a:cubicBezTo>
                    <a:pt x="562625" y="445199"/>
                    <a:pt x="564790" y="437818"/>
                    <a:pt x="566765" y="430390"/>
                  </a:cubicBezTo>
                  <a:cubicBezTo>
                    <a:pt x="569379" y="420525"/>
                    <a:pt x="572928" y="410955"/>
                    <a:pt x="576228" y="401303"/>
                  </a:cubicBezTo>
                  <a:cubicBezTo>
                    <a:pt x="577009" y="398938"/>
                    <a:pt x="576890" y="396418"/>
                    <a:pt x="578286" y="394301"/>
                  </a:cubicBezTo>
                  <a:cubicBezTo>
                    <a:pt x="578286" y="395318"/>
                    <a:pt x="578428" y="396335"/>
                    <a:pt x="578381" y="397353"/>
                  </a:cubicBezTo>
                  <a:cubicBezTo>
                    <a:pt x="577707" y="411381"/>
                    <a:pt x="579457" y="425351"/>
                    <a:pt x="579564" y="439355"/>
                  </a:cubicBezTo>
                  <a:cubicBezTo>
                    <a:pt x="579564" y="443294"/>
                    <a:pt x="579930" y="447233"/>
                    <a:pt x="579824" y="451184"/>
                  </a:cubicBezTo>
                  <a:cubicBezTo>
                    <a:pt x="579611" y="462279"/>
                    <a:pt x="580723" y="473362"/>
                    <a:pt x="583136" y="484185"/>
                  </a:cubicBezTo>
                  <a:cubicBezTo>
                    <a:pt x="584922" y="492571"/>
                    <a:pt x="586992" y="500982"/>
                    <a:pt x="585939" y="509723"/>
                  </a:cubicBezTo>
                  <a:cubicBezTo>
                    <a:pt x="585017" y="517399"/>
                    <a:pt x="584425" y="525100"/>
                    <a:pt x="583431" y="532776"/>
                  </a:cubicBezTo>
                  <a:cubicBezTo>
                    <a:pt x="582083" y="543493"/>
                    <a:pt x="581574" y="554304"/>
                    <a:pt x="581882" y="565103"/>
                  </a:cubicBezTo>
                  <a:cubicBezTo>
                    <a:pt x="582107" y="574211"/>
                    <a:pt x="580971" y="583154"/>
                    <a:pt x="579871" y="592132"/>
                  </a:cubicBezTo>
                  <a:cubicBezTo>
                    <a:pt x="578688" y="601393"/>
                    <a:pt x="577505" y="610655"/>
                    <a:pt x="576666" y="619940"/>
                  </a:cubicBezTo>
                  <a:cubicBezTo>
                    <a:pt x="576015" y="626777"/>
                    <a:pt x="574856" y="633519"/>
                    <a:pt x="573744" y="640285"/>
                  </a:cubicBezTo>
                  <a:cubicBezTo>
                    <a:pt x="572466" y="648068"/>
                    <a:pt x="571899" y="655934"/>
                    <a:pt x="571378" y="663788"/>
                  </a:cubicBezTo>
                  <a:cubicBezTo>
                    <a:pt x="571154" y="668898"/>
                    <a:pt x="570231" y="673949"/>
                    <a:pt x="568622" y="678798"/>
                  </a:cubicBezTo>
                  <a:cubicBezTo>
                    <a:pt x="564813" y="689681"/>
                    <a:pt x="561762" y="700811"/>
                    <a:pt x="559491" y="712107"/>
                  </a:cubicBezTo>
                  <a:cubicBezTo>
                    <a:pt x="557847" y="719985"/>
                    <a:pt x="554913" y="727484"/>
                    <a:pt x="552595" y="735161"/>
                  </a:cubicBezTo>
                  <a:cubicBezTo>
                    <a:pt x="548774" y="748018"/>
                    <a:pt x="545935" y="761160"/>
                    <a:pt x="544126" y="774455"/>
                  </a:cubicBezTo>
                  <a:cubicBezTo>
                    <a:pt x="543510" y="778926"/>
                    <a:pt x="542860" y="783409"/>
                    <a:pt x="542067" y="787857"/>
                  </a:cubicBezTo>
                  <a:cubicBezTo>
                    <a:pt x="540660" y="795912"/>
                    <a:pt x="539867" y="804050"/>
                    <a:pt x="539702" y="812223"/>
                  </a:cubicBezTo>
                  <a:cubicBezTo>
                    <a:pt x="539430" y="824631"/>
                    <a:pt x="539087" y="837063"/>
                    <a:pt x="538897" y="849435"/>
                  </a:cubicBezTo>
                  <a:cubicBezTo>
                    <a:pt x="538732" y="859809"/>
                    <a:pt x="539938" y="870100"/>
                    <a:pt x="541157" y="880390"/>
                  </a:cubicBezTo>
                  <a:cubicBezTo>
                    <a:pt x="542671" y="893153"/>
                    <a:pt x="536910" y="902782"/>
                    <a:pt x="527329" y="910305"/>
                  </a:cubicBezTo>
                  <a:cubicBezTo>
                    <a:pt x="519771" y="916219"/>
                    <a:pt x="510769" y="918584"/>
                    <a:pt x="501188" y="919140"/>
                  </a:cubicBezTo>
                  <a:cubicBezTo>
                    <a:pt x="488496" y="919921"/>
                    <a:pt x="475805" y="919200"/>
                    <a:pt x="463125" y="919306"/>
                  </a:cubicBezTo>
                  <a:cubicBezTo>
                    <a:pt x="457293" y="919365"/>
                    <a:pt x="451462" y="919661"/>
                    <a:pt x="445618" y="919826"/>
                  </a:cubicBezTo>
                  <a:cubicBezTo>
                    <a:pt x="436712" y="920146"/>
                    <a:pt x="427805" y="919057"/>
                    <a:pt x="419241" y="916597"/>
                  </a:cubicBezTo>
                  <a:cubicBezTo>
                    <a:pt x="404905" y="912410"/>
                    <a:pt x="396968" y="902226"/>
                    <a:pt x="393455" y="888315"/>
                  </a:cubicBezTo>
                  <a:cubicBezTo>
                    <a:pt x="392414" y="883466"/>
                    <a:pt x="391846" y="878521"/>
                    <a:pt x="391764" y="873565"/>
                  </a:cubicBezTo>
                  <a:cubicBezTo>
                    <a:pt x="391314" y="863795"/>
                    <a:pt x="391018" y="854025"/>
                    <a:pt x="390947" y="844243"/>
                  </a:cubicBezTo>
                  <a:cubicBezTo>
                    <a:pt x="391078" y="835643"/>
                    <a:pt x="391799" y="827056"/>
                    <a:pt x="393136" y="818551"/>
                  </a:cubicBezTo>
                  <a:cubicBezTo>
                    <a:pt x="393301" y="816954"/>
                    <a:pt x="393384" y="815358"/>
                    <a:pt x="393384" y="813749"/>
                  </a:cubicBezTo>
                  <a:cubicBezTo>
                    <a:pt x="393526" y="809810"/>
                    <a:pt x="393491" y="805859"/>
                    <a:pt x="393810" y="801920"/>
                  </a:cubicBezTo>
                  <a:cubicBezTo>
                    <a:pt x="394200" y="796870"/>
                    <a:pt x="396850" y="793641"/>
                    <a:pt x="401901" y="792304"/>
                  </a:cubicBezTo>
                  <a:cubicBezTo>
                    <a:pt x="419915" y="787573"/>
                    <a:pt x="435907" y="778583"/>
                    <a:pt x="451332" y="768423"/>
                  </a:cubicBezTo>
                  <a:cubicBezTo>
                    <a:pt x="455886" y="765430"/>
                    <a:pt x="459481" y="761408"/>
                    <a:pt x="463491" y="757777"/>
                  </a:cubicBezTo>
                  <a:cubicBezTo>
                    <a:pt x="469275" y="752608"/>
                    <a:pt x="474610" y="747013"/>
                    <a:pt x="480051" y="741525"/>
                  </a:cubicBezTo>
                  <a:cubicBezTo>
                    <a:pt x="481151" y="740638"/>
                    <a:pt x="482026" y="739502"/>
                    <a:pt x="482606" y="738213"/>
                  </a:cubicBezTo>
                  <a:cubicBezTo>
                    <a:pt x="480240" y="737669"/>
                    <a:pt x="478123" y="738497"/>
                    <a:pt x="476136" y="738922"/>
                  </a:cubicBezTo>
                  <a:cubicBezTo>
                    <a:pt x="466555" y="740850"/>
                    <a:pt x="456832" y="741950"/>
                    <a:pt x="447062" y="742222"/>
                  </a:cubicBezTo>
                  <a:cubicBezTo>
                    <a:pt x="436286" y="742708"/>
                    <a:pt x="425522" y="743665"/>
                    <a:pt x="414758" y="744434"/>
                  </a:cubicBezTo>
                  <a:cubicBezTo>
                    <a:pt x="395241" y="745806"/>
                    <a:pt x="375724" y="746197"/>
                    <a:pt x="356231" y="743512"/>
                  </a:cubicBezTo>
                  <a:cubicBezTo>
                    <a:pt x="343835" y="741809"/>
                    <a:pt x="331391" y="739963"/>
                    <a:pt x="318877" y="739206"/>
                  </a:cubicBezTo>
                  <a:cubicBezTo>
                    <a:pt x="310325" y="738674"/>
                    <a:pt x="301879" y="736509"/>
                    <a:pt x="293339" y="735563"/>
                  </a:cubicBezTo>
                  <a:cubicBezTo>
                    <a:pt x="277832" y="733871"/>
                    <a:pt x="262408" y="731234"/>
                    <a:pt x="246723" y="731447"/>
                  </a:cubicBezTo>
                  <a:cubicBezTo>
                    <a:pt x="241306" y="731541"/>
                    <a:pt x="235971" y="732724"/>
                    <a:pt x="231027" y="734924"/>
                  </a:cubicBezTo>
                  <a:cubicBezTo>
                    <a:pt x="225681" y="737089"/>
                    <a:pt x="221387" y="741252"/>
                    <a:pt x="219069" y="746528"/>
                  </a:cubicBezTo>
                  <a:cubicBezTo>
                    <a:pt x="214538" y="756511"/>
                    <a:pt x="211226" y="766991"/>
                    <a:pt x="209180" y="777755"/>
                  </a:cubicBezTo>
                  <a:cubicBezTo>
                    <a:pt x="207678" y="786461"/>
                    <a:pt x="208328" y="795214"/>
                    <a:pt x="208908" y="803955"/>
                  </a:cubicBezTo>
                  <a:cubicBezTo>
                    <a:pt x="209286" y="808462"/>
                    <a:pt x="209263" y="812992"/>
                    <a:pt x="208837" y="817499"/>
                  </a:cubicBezTo>
                  <a:cubicBezTo>
                    <a:pt x="208494" y="820692"/>
                    <a:pt x="208364" y="823910"/>
                    <a:pt x="208423" y="827115"/>
                  </a:cubicBezTo>
                  <a:cubicBezTo>
                    <a:pt x="208541" y="839086"/>
                    <a:pt x="208151" y="851044"/>
                    <a:pt x="209085" y="863003"/>
                  </a:cubicBezTo>
                  <a:cubicBezTo>
                    <a:pt x="209866" y="873790"/>
                    <a:pt x="208932" y="884637"/>
                    <a:pt x="206318" y="895140"/>
                  </a:cubicBezTo>
                  <a:cubicBezTo>
                    <a:pt x="204212" y="903917"/>
                    <a:pt x="202946" y="912883"/>
                    <a:pt x="199859" y="921423"/>
                  </a:cubicBezTo>
                  <a:cubicBezTo>
                    <a:pt x="196192" y="931584"/>
                    <a:pt x="189687" y="939249"/>
                    <a:pt x="181691" y="946145"/>
                  </a:cubicBezTo>
                  <a:cubicBezTo>
                    <a:pt x="170264" y="955998"/>
                    <a:pt x="156934" y="961202"/>
                    <a:pt x="142255" y="963769"/>
                  </a:cubicBezTo>
                  <a:cubicBezTo>
                    <a:pt x="135524" y="965047"/>
                    <a:pt x="128676" y="965685"/>
                    <a:pt x="121827" y="965685"/>
                  </a:cubicBezTo>
                  <a:cubicBezTo>
                    <a:pt x="106651" y="965460"/>
                    <a:pt x="91428" y="966087"/>
                    <a:pt x="76299" y="964774"/>
                  </a:cubicBezTo>
                  <a:cubicBezTo>
                    <a:pt x="62401" y="963592"/>
                    <a:pt x="50277" y="958647"/>
                    <a:pt x="42423" y="946026"/>
                  </a:cubicBezTo>
                  <a:cubicBezTo>
                    <a:pt x="36260" y="936079"/>
                    <a:pt x="30381" y="926001"/>
                    <a:pt x="27732" y="914421"/>
                  </a:cubicBezTo>
                  <a:cubicBezTo>
                    <a:pt x="27022" y="910990"/>
                    <a:pt x="26537" y="907525"/>
                    <a:pt x="26289" y="904035"/>
                  </a:cubicBezTo>
                  <a:cubicBezTo>
                    <a:pt x="26147" y="902604"/>
                    <a:pt x="26289" y="901090"/>
                    <a:pt x="25496" y="899789"/>
                  </a:cubicBezTo>
                  <a:cubicBezTo>
                    <a:pt x="23592" y="891923"/>
                    <a:pt x="22516" y="883892"/>
                    <a:pt x="22291" y="875801"/>
                  </a:cubicBezTo>
                  <a:cubicBezTo>
                    <a:pt x="22019" y="870313"/>
                    <a:pt x="21108" y="864859"/>
                    <a:pt x="20363" y="859430"/>
                  </a:cubicBezTo>
                  <a:cubicBezTo>
                    <a:pt x="19345" y="851624"/>
                    <a:pt x="19618" y="843781"/>
                    <a:pt x="18529" y="835975"/>
                  </a:cubicBezTo>
                  <a:cubicBezTo>
                    <a:pt x="17240" y="826642"/>
                    <a:pt x="15679" y="817345"/>
                    <a:pt x="14437" y="808000"/>
                  </a:cubicBezTo>
                  <a:cubicBezTo>
                    <a:pt x="12627" y="794350"/>
                    <a:pt x="10108" y="780795"/>
                    <a:pt x="8653" y="767098"/>
                  </a:cubicBezTo>
                  <a:cubicBezTo>
                    <a:pt x="6677" y="748586"/>
                    <a:pt x="5317" y="730063"/>
                    <a:pt x="4205" y="711504"/>
                  </a:cubicBezTo>
                  <a:cubicBezTo>
                    <a:pt x="2632" y="685198"/>
                    <a:pt x="940" y="658939"/>
                    <a:pt x="657" y="632561"/>
                  </a:cubicBezTo>
                  <a:cubicBezTo>
                    <a:pt x="491" y="619230"/>
                    <a:pt x="-1366" y="605829"/>
                    <a:pt x="-976" y="592498"/>
                  </a:cubicBezTo>
                  <a:cubicBezTo>
                    <a:pt x="-727" y="583982"/>
                    <a:pt x="-1177" y="575370"/>
                    <a:pt x="53" y="566878"/>
                  </a:cubicBezTo>
                  <a:cubicBezTo>
                    <a:pt x="278" y="565435"/>
                    <a:pt x="609" y="564004"/>
                    <a:pt x="716" y="562549"/>
                  </a:cubicBezTo>
                  <a:cubicBezTo>
                    <a:pt x="2159" y="542736"/>
                    <a:pt x="2431" y="522864"/>
                    <a:pt x="1508" y="503028"/>
                  </a:cubicBezTo>
                  <a:cubicBezTo>
                    <a:pt x="645" y="484493"/>
                    <a:pt x="562" y="465957"/>
                    <a:pt x="1094" y="447434"/>
                  </a:cubicBezTo>
                  <a:cubicBezTo>
                    <a:pt x="1331" y="438977"/>
                    <a:pt x="2029" y="430520"/>
                    <a:pt x="1485" y="422074"/>
                  </a:cubicBezTo>
                  <a:cubicBezTo>
                    <a:pt x="538" y="407478"/>
                    <a:pt x="645" y="392894"/>
                    <a:pt x="1118" y="378309"/>
                  </a:cubicBezTo>
                  <a:cubicBezTo>
                    <a:pt x="1733" y="359490"/>
                    <a:pt x="2667" y="340694"/>
                    <a:pt x="3152" y="321876"/>
                  </a:cubicBezTo>
                  <a:cubicBezTo>
                    <a:pt x="3377" y="313430"/>
                    <a:pt x="2715" y="304961"/>
                    <a:pt x="2679" y="296492"/>
                  </a:cubicBezTo>
                  <a:cubicBezTo>
                    <a:pt x="2608" y="285101"/>
                    <a:pt x="2573" y="273710"/>
                    <a:pt x="2892" y="262331"/>
                  </a:cubicBezTo>
                  <a:cubicBezTo>
                    <a:pt x="3081" y="256204"/>
                    <a:pt x="3661" y="250100"/>
                    <a:pt x="4655" y="244056"/>
                  </a:cubicBezTo>
                  <a:cubicBezTo>
                    <a:pt x="6322" y="233683"/>
                    <a:pt x="7482" y="223250"/>
                    <a:pt x="8534" y="212806"/>
                  </a:cubicBezTo>
                  <a:cubicBezTo>
                    <a:pt x="9552" y="202787"/>
                    <a:pt x="11409" y="192886"/>
                    <a:pt x="12532" y="182891"/>
                  </a:cubicBezTo>
                  <a:cubicBezTo>
                    <a:pt x="14531" y="165066"/>
                    <a:pt x="17347" y="147406"/>
                    <a:pt x="20221" y="129664"/>
                  </a:cubicBezTo>
                  <a:cubicBezTo>
                    <a:pt x="22752" y="114121"/>
                    <a:pt x="24172" y="98424"/>
                    <a:pt x="27152" y="82941"/>
                  </a:cubicBezTo>
                  <a:cubicBezTo>
                    <a:pt x="29057" y="73041"/>
                    <a:pt x="31884" y="63401"/>
                    <a:pt x="34592" y="53701"/>
                  </a:cubicBezTo>
                  <a:cubicBezTo>
                    <a:pt x="35633" y="49904"/>
                    <a:pt x="36615" y="46084"/>
                    <a:pt x="37549" y="42263"/>
                  </a:cubicBezTo>
                  <a:cubicBezTo>
                    <a:pt x="39608" y="33451"/>
                    <a:pt x="42789" y="24946"/>
                    <a:pt x="47012" y="16939"/>
                  </a:cubicBezTo>
                  <a:cubicBezTo>
                    <a:pt x="49768" y="11805"/>
                    <a:pt x="52631" y="6707"/>
                    <a:pt x="54393" y="1112"/>
                  </a:cubicBezTo>
                  <a:lnTo>
                    <a:pt x="56830" y="-2768"/>
                  </a:lnTo>
                  <a:cubicBezTo>
                    <a:pt x="57291" y="-130"/>
                    <a:pt x="55434" y="1905"/>
                    <a:pt x="54902" y="4330"/>
                  </a:cubicBezTo>
                  <a:cubicBezTo>
                    <a:pt x="53447" y="10835"/>
                    <a:pt x="52335" y="17412"/>
                    <a:pt x="51554" y="24036"/>
                  </a:cubicBezTo>
                  <a:cubicBezTo>
                    <a:pt x="50608" y="32126"/>
                    <a:pt x="50229" y="40229"/>
                    <a:pt x="49674" y="48331"/>
                  </a:cubicBezTo>
                  <a:cubicBezTo>
                    <a:pt x="49271" y="54151"/>
                    <a:pt x="49603" y="60006"/>
                    <a:pt x="48893" y="65743"/>
                  </a:cubicBezTo>
                  <a:cubicBezTo>
                    <a:pt x="47959" y="73313"/>
                    <a:pt x="48775" y="80919"/>
                    <a:pt x="47994" y="88418"/>
                  </a:cubicBezTo>
                  <a:cubicBezTo>
                    <a:pt x="46586" y="101961"/>
                    <a:pt x="47142" y="115528"/>
                    <a:pt x="47485" y="129037"/>
                  </a:cubicBezTo>
                  <a:cubicBezTo>
                    <a:pt x="47663" y="135791"/>
                    <a:pt x="47391" y="142698"/>
                    <a:pt x="48881" y="149429"/>
                  </a:cubicBezTo>
                  <a:cubicBezTo>
                    <a:pt x="49047" y="150588"/>
                    <a:pt x="49082" y="151759"/>
                    <a:pt x="48988" y="152918"/>
                  </a:cubicBezTo>
                  <a:cubicBezTo>
                    <a:pt x="48988" y="161683"/>
                    <a:pt x="48988" y="170436"/>
                    <a:pt x="48988" y="179189"/>
                  </a:cubicBezTo>
                  <a:cubicBezTo>
                    <a:pt x="48917" y="187469"/>
                    <a:pt x="50005" y="195749"/>
                    <a:pt x="50561" y="203958"/>
                  </a:cubicBezTo>
                  <a:cubicBezTo>
                    <a:pt x="51034" y="211055"/>
                    <a:pt x="51412" y="218152"/>
                    <a:pt x="50111" y="225320"/>
                  </a:cubicBezTo>
                  <a:cubicBezTo>
                    <a:pt x="49650" y="227768"/>
                    <a:pt x="49650" y="230264"/>
                    <a:pt x="50111" y="232713"/>
                  </a:cubicBezTo>
                  <a:cubicBezTo>
                    <a:pt x="50490" y="235303"/>
                    <a:pt x="50714" y="237906"/>
                    <a:pt x="50797" y="240520"/>
                  </a:cubicBezTo>
                  <a:cubicBezTo>
                    <a:pt x="51543" y="249474"/>
                    <a:pt x="51578" y="258475"/>
                    <a:pt x="53163" y="267370"/>
                  </a:cubicBezTo>
                  <a:cubicBezTo>
                    <a:pt x="53754" y="270623"/>
                    <a:pt x="53766" y="274006"/>
                    <a:pt x="54145" y="277318"/>
                  </a:cubicBezTo>
                  <a:cubicBezTo>
                    <a:pt x="55529" y="289702"/>
                    <a:pt x="56995" y="302075"/>
                    <a:pt x="58462" y="314447"/>
                  </a:cubicBezTo>
                  <a:cubicBezTo>
                    <a:pt x="60828" y="334709"/>
                    <a:pt x="65689" y="354404"/>
                    <a:pt x="71260" y="373944"/>
                  </a:cubicBezTo>
                  <a:cubicBezTo>
                    <a:pt x="76997" y="394053"/>
                    <a:pt x="82557" y="414232"/>
                    <a:pt x="87572" y="434541"/>
                  </a:cubicBezTo>
                  <a:cubicBezTo>
                    <a:pt x="88660" y="439343"/>
                    <a:pt x="90091" y="444051"/>
                    <a:pt x="91877" y="448629"/>
                  </a:cubicBezTo>
                  <a:cubicBezTo>
                    <a:pt x="92185" y="449398"/>
                    <a:pt x="92386" y="449883"/>
                    <a:pt x="92528" y="450226"/>
                  </a:cubicBezTo>
                  <a:cubicBezTo>
                    <a:pt x="95000" y="456802"/>
                    <a:pt x="96881" y="463604"/>
                    <a:pt x="98123" y="470523"/>
                  </a:cubicBezTo>
                  <a:close/>
                </a:path>
              </a:pathLst>
            </a:custGeom>
            <a:solidFill>
              <a:srgbClr val="35A7C0"/>
            </a:solidFill>
            <a:ln w="1171" cap="flat">
              <a:noFill/>
              <a:prstDash val="solid"/>
              <a:miter/>
            </a:ln>
          </p:spPr>
          <p:txBody>
            <a:bodyPr rtlCol="0" anchor="ctr"/>
            <a:lstStyle/>
            <a:p>
              <a:endParaRPr lang="es-CO"/>
            </a:p>
          </p:txBody>
        </p:sp>
        <p:sp>
          <p:nvSpPr>
            <p:cNvPr id="419" name="Freeform: Shape 418">
              <a:extLst>
                <a:ext uri="{FF2B5EF4-FFF2-40B4-BE49-F238E27FC236}">
                  <a16:creationId xmlns:a16="http://schemas.microsoft.com/office/drawing/2014/main" id="{18F636CC-4726-D235-F6C9-C724ECA39141}"/>
                </a:ext>
              </a:extLst>
            </p:cNvPr>
            <p:cNvSpPr/>
            <p:nvPr/>
          </p:nvSpPr>
          <p:spPr>
            <a:xfrm rot="19975584">
              <a:off x="12765294" y="6633054"/>
              <a:ext cx="117038" cy="416492"/>
            </a:xfrm>
            <a:custGeom>
              <a:avLst/>
              <a:gdLst>
                <a:gd name="connsiteX0" fmla="*/ 107921 w 117038"/>
                <a:gd name="connsiteY0" fmla="*/ 4434 h 416492"/>
                <a:gd name="connsiteX1" fmla="*/ 106974 w 117038"/>
                <a:gd name="connsiteY1" fmla="*/ 27594 h 416492"/>
                <a:gd name="connsiteX2" fmla="*/ 107637 w 117038"/>
                <a:gd name="connsiteY2" fmla="*/ 63457 h 416492"/>
                <a:gd name="connsiteX3" fmla="*/ 108110 w 117038"/>
                <a:gd name="connsiteY3" fmla="*/ 101498 h 416492"/>
                <a:gd name="connsiteX4" fmla="*/ 108240 w 117038"/>
                <a:gd name="connsiteY4" fmla="*/ 113728 h 416492"/>
                <a:gd name="connsiteX5" fmla="*/ 107802 w 117038"/>
                <a:gd name="connsiteY5" fmla="*/ 118933 h 416492"/>
                <a:gd name="connsiteX6" fmla="*/ 105981 w 117038"/>
                <a:gd name="connsiteY6" fmla="*/ 141123 h 416492"/>
                <a:gd name="connsiteX7" fmla="*/ 106336 w 117038"/>
                <a:gd name="connsiteY7" fmla="*/ 197615 h 416492"/>
                <a:gd name="connsiteX8" fmla="*/ 108110 w 117038"/>
                <a:gd name="connsiteY8" fmla="*/ 244847 h 416492"/>
                <a:gd name="connsiteX9" fmla="*/ 111008 w 117038"/>
                <a:gd name="connsiteY9" fmla="*/ 287606 h 416492"/>
                <a:gd name="connsiteX10" fmla="*/ 111789 w 117038"/>
                <a:gd name="connsiteY10" fmla="*/ 322145 h 416492"/>
                <a:gd name="connsiteX11" fmla="*/ 112676 w 117038"/>
                <a:gd name="connsiteY11" fmla="*/ 346181 h 416492"/>
                <a:gd name="connsiteX12" fmla="*/ 115917 w 117038"/>
                <a:gd name="connsiteY12" fmla="*/ 383216 h 416492"/>
                <a:gd name="connsiteX13" fmla="*/ 114911 w 117038"/>
                <a:gd name="connsiteY13" fmla="*/ 395825 h 416492"/>
                <a:gd name="connsiteX14" fmla="*/ 97240 w 117038"/>
                <a:gd name="connsiteY14" fmla="*/ 412680 h 416492"/>
                <a:gd name="connsiteX15" fmla="*/ 69265 w 117038"/>
                <a:gd name="connsiteY15" fmla="*/ 410445 h 416492"/>
                <a:gd name="connsiteX16" fmla="*/ 52505 w 117038"/>
                <a:gd name="connsiteY16" fmla="*/ 404033 h 416492"/>
                <a:gd name="connsiteX17" fmla="*/ 35862 w 117038"/>
                <a:gd name="connsiteY17" fmla="*/ 393695 h 416492"/>
                <a:gd name="connsiteX18" fmla="*/ 19302 w 117038"/>
                <a:gd name="connsiteY18" fmla="*/ 375633 h 416492"/>
                <a:gd name="connsiteX19" fmla="*/ 13021 w 117038"/>
                <a:gd name="connsiteY19" fmla="*/ 363711 h 416492"/>
                <a:gd name="connsiteX20" fmla="*/ 3925 w 117038"/>
                <a:gd name="connsiteY20" fmla="*/ 323233 h 416492"/>
                <a:gd name="connsiteX21" fmla="*/ 2352 w 117038"/>
                <a:gd name="connsiteY21" fmla="*/ 271247 h 416492"/>
                <a:gd name="connsiteX22" fmla="*/ 2021 w 117038"/>
                <a:gd name="connsiteY22" fmla="*/ 260768 h 416492"/>
                <a:gd name="connsiteX23" fmla="*/ -605 w 117038"/>
                <a:gd name="connsiteY23" fmla="*/ 217121 h 416492"/>
                <a:gd name="connsiteX24" fmla="*/ -286 w 117038"/>
                <a:gd name="connsiteY24" fmla="*/ 193074 h 416492"/>
                <a:gd name="connsiteX25" fmla="*/ 1666 w 117038"/>
                <a:gd name="connsiteY25" fmla="*/ 170422 h 416492"/>
                <a:gd name="connsiteX26" fmla="*/ 4635 w 117038"/>
                <a:gd name="connsiteY26" fmla="*/ 107057 h 416492"/>
                <a:gd name="connsiteX27" fmla="*/ 4718 w 117038"/>
                <a:gd name="connsiteY27" fmla="*/ 65019 h 416492"/>
                <a:gd name="connsiteX28" fmla="*/ 6693 w 117038"/>
                <a:gd name="connsiteY28" fmla="*/ 33165 h 416492"/>
                <a:gd name="connsiteX29" fmla="*/ 10537 w 117038"/>
                <a:gd name="connsiteY29" fmla="*/ 1926 h 416492"/>
                <a:gd name="connsiteX30" fmla="*/ 11377 w 117038"/>
                <a:gd name="connsiteY30" fmla="*/ -948 h 416492"/>
                <a:gd name="connsiteX31" fmla="*/ 17812 w 117038"/>
                <a:gd name="connsiteY31" fmla="*/ -345 h 416492"/>
                <a:gd name="connsiteX32" fmla="*/ 31095 w 117038"/>
                <a:gd name="connsiteY32" fmla="*/ 3204 h 416492"/>
                <a:gd name="connsiteX33" fmla="*/ 39375 w 117038"/>
                <a:gd name="connsiteY33" fmla="*/ 9614 h 416492"/>
                <a:gd name="connsiteX34" fmla="*/ 67834 w 117038"/>
                <a:gd name="connsiteY34" fmla="*/ 13707 h 416492"/>
                <a:gd name="connsiteX35" fmla="*/ 103225 w 117038"/>
                <a:gd name="connsiteY35" fmla="*/ 8396 h 416492"/>
                <a:gd name="connsiteX36" fmla="*/ 107921 w 117038"/>
                <a:gd name="connsiteY36" fmla="*/ 4434 h 416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17038" h="416492">
                  <a:moveTo>
                    <a:pt x="107921" y="4434"/>
                  </a:moveTo>
                  <a:cubicBezTo>
                    <a:pt x="107589" y="12146"/>
                    <a:pt x="107093" y="19870"/>
                    <a:pt x="106974" y="27594"/>
                  </a:cubicBezTo>
                  <a:cubicBezTo>
                    <a:pt x="106773" y="39552"/>
                    <a:pt x="106738" y="51487"/>
                    <a:pt x="107637" y="63457"/>
                  </a:cubicBezTo>
                  <a:cubicBezTo>
                    <a:pt x="108583" y="76102"/>
                    <a:pt x="109305" y="88794"/>
                    <a:pt x="108110" y="101498"/>
                  </a:cubicBezTo>
                  <a:cubicBezTo>
                    <a:pt x="107589" y="105567"/>
                    <a:pt x="107637" y="109671"/>
                    <a:pt x="108240" y="113728"/>
                  </a:cubicBezTo>
                  <a:cubicBezTo>
                    <a:pt x="108453" y="115479"/>
                    <a:pt x="108299" y="117241"/>
                    <a:pt x="107802" y="118933"/>
                  </a:cubicBezTo>
                  <a:cubicBezTo>
                    <a:pt x="106123" y="126255"/>
                    <a:pt x="105957" y="133683"/>
                    <a:pt x="105981" y="141123"/>
                  </a:cubicBezTo>
                  <a:cubicBezTo>
                    <a:pt x="105981" y="159954"/>
                    <a:pt x="105756" y="178797"/>
                    <a:pt x="106336" y="197615"/>
                  </a:cubicBezTo>
                  <a:cubicBezTo>
                    <a:pt x="106832" y="213359"/>
                    <a:pt x="107329" y="229115"/>
                    <a:pt x="108110" y="244847"/>
                  </a:cubicBezTo>
                  <a:cubicBezTo>
                    <a:pt x="108832" y="259111"/>
                    <a:pt x="109577" y="273377"/>
                    <a:pt x="111008" y="287606"/>
                  </a:cubicBezTo>
                  <a:cubicBezTo>
                    <a:pt x="112132" y="299080"/>
                    <a:pt x="112392" y="310624"/>
                    <a:pt x="111789" y="322145"/>
                  </a:cubicBezTo>
                  <a:cubicBezTo>
                    <a:pt x="111576" y="330165"/>
                    <a:pt x="111871" y="338196"/>
                    <a:pt x="112676" y="346181"/>
                  </a:cubicBezTo>
                  <a:cubicBezTo>
                    <a:pt x="113681" y="358541"/>
                    <a:pt x="115586" y="370808"/>
                    <a:pt x="115917" y="383216"/>
                  </a:cubicBezTo>
                  <a:cubicBezTo>
                    <a:pt x="116189" y="387450"/>
                    <a:pt x="115858" y="391696"/>
                    <a:pt x="114911" y="395825"/>
                  </a:cubicBezTo>
                  <a:cubicBezTo>
                    <a:pt x="112439" y="405063"/>
                    <a:pt x="106430" y="410634"/>
                    <a:pt x="97240" y="412680"/>
                  </a:cubicBezTo>
                  <a:cubicBezTo>
                    <a:pt x="87895" y="414620"/>
                    <a:pt x="78184" y="413851"/>
                    <a:pt x="69265" y="410445"/>
                  </a:cubicBezTo>
                  <a:cubicBezTo>
                    <a:pt x="63623" y="408445"/>
                    <a:pt x="58064" y="406234"/>
                    <a:pt x="52505" y="404033"/>
                  </a:cubicBezTo>
                  <a:cubicBezTo>
                    <a:pt x="46354" y="401668"/>
                    <a:pt x="40711" y="398155"/>
                    <a:pt x="35862" y="393695"/>
                  </a:cubicBezTo>
                  <a:cubicBezTo>
                    <a:pt x="29995" y="387994"/>
                    <a:pt x="24471" y="381974"/>
                    <a:pt x="19302" y="375633"/>
                  </a:cubicBezTo>
                  <a:cubicBezTo>
                    <a:pt x="16416" y="372132"/>
                    <a:pt x="14275" y="368075"/>
                    <a:pt x="13021" y="363711"/>
                  </a:cubicBezTo>
                  <a:cubicBezTo>
                    <a:pt x="8893" y="350462"/>
                    <a:pt x="5226" y="337073"/>
                    <a:pt x="3925" y="323233"/>
                  </a:cubicBezTo>
                  <a:cubicBezTo>
                    <a:pt x="2305" y="305964"/>
                    <a:pt x="1027" y="288647"/>
                    <a:pt x="2352" y="271247"/>
                  </a:cubicBezTo>
                  <a:cubicBezTo>
                    <a:pt x="2624" y="267782"/>
                    <a:pt x="2068" y="264269"/>
                    <a:pt x="2021" y="260768"/>
                  </a:cubicBezTo>
                  <a:cubicBezTo>
                    <a:pt x="1820" y="246171"/>
                    <a:pt x="944" y="231622"/>
                    <a:pt x="-605" y="217121"/>
                  </a:cubicBezTo>
                  <a:cubicBezTo>
                    <a:pt x="-1445" y="209125"/>
                    <a:pt x="-877" y="201093"/>
                    <a:pt x="-286" y="193074"/>
                  </a:cubicBezTo>
                  <a:cubicBezTo>
                    <a:pt x="270" y="185515"/>
                    <a:pt x="897" y="177957"/>
                    <a:pt x="1666" y="170422"/>
                  </a:cubicBezTo>
                  <a:cubicBezTo>
                    <a:pt x="3771" y="149367"/>
                    <a:pt x="4753" y="128218"/>
                    <a:pt x="4635" y="107057"/>
                  </a:cubicBezTo>
                  <a:cubicBezTo>
                    <a:pt x="4635" y="93052"/>
                    <a:pt x="4564" y="79035"/>
                    <a:pt x="4718" y="65019"/>
                  </a:cubicBezTo>
                  <a:cubicBezTo>
                    <a:pt x="4836" y="54373"/>
                    <a:pt x="5806" y="43728"/>
                    <a:pt x="6693" y="33165"/>
                  </a:cubicBezTo>
                  <a:cubicBezTo>
                    <a:pt x="7580" y="22602"/>
                    <a:pt x="8905" y="12300"/>
                    <a:pt x="10537" y="1926"/>
                  </a:cubicBezTo>
                  <a:cubicBezTo>
                    <a:pt x="10502" y="909"/>
                    <a:pt x="10797" y="-108"/>
                    <a:pt x="11377" y="-948"/>
                  </a:cubicBezTo>
                  <a:cubicBezTo>
                    <a:pt x="14228" y="2600"/>
                    <a:pt x="14228" y="2600"/>
                    <a:pt x="17812" y="-345"/>
                  </a:cubicBezTo>
                  <a:cubicBezTo>
                    <a:pt x="22851" y="-4532"/>
                    <a:pt x="28753" y="-3255"/>
                    <a:pt x="31095" y="3204"/>
                  </a:cubicBezTo>
                  <a:cubicBezTo>
                    <a:pt x="32668" y="7509"/>
                    <a:pt x="35412" y="8869"/>
                    <a:pt x="39375" y="9614"/>
                  </a:cubicBezTo>
                  <a:cubicBezTo>
                    <a:pt x="48838" y="11365"/>
                    <a:pt x="58099" y="14204"/>
                    <a:pt x="67834" y="13707"/>
                  </a:cubicBezTo>
                  <a:cubicBezTo>
                    <a:pt x="79793" y="13104"/>
                    <a:pt x="91385" y="9898"/>
                    <a:pt x="103225" y="8396"/>
                  </a:cubicBezTo>
                  <a:cubicBezTo>
                    <a:pt x="105957" y="8053"/>
                    <a:pt x="105342" y="4493"/>
                    <a:pt x="107921" y="4434"/>
                  </a:cubicBezTo>
                  <a:close/>
                </a:path>
              </a:pathLst>
            </a:custGeom>
            <a:solidFill>
              <a:srgbClr val="35A7C0"/>
            </a:solidFill>
            <a:ln w="1171" cap="flat">
              <a:noFill/>
              <a:prstDash val="solid"/>
              <a:miter/>
            </a:ln>
          </p:spPr>
          <p:txBody>
            <a:bodyPr rtlCol="0" anchor="ctr"/>
            <a:lstStyle/>
            <a:p>
              <a:endParaRPr lang="es-CO"/>
            </a:p>
          </p:txBody>
        </p:sp>
        <p:sp>
          <p:nvSpPr>
            <p:cNvPr id="420" name="Freeform: Shape 419">
              <a:extLst>
                <a:ext uri="{FF2B5EF4-FFF2-40B4-BE49-F238E27FC236}">
                  <a16:creationId xmlns:a16="http://schemas.microsoft.com/office/drawing/2014/main" id="{02821E32-717B-628D-18B9-0935421417EF}"/>
                </a:ext>
              </a:extLst>
            </p:cNvPr>
            <p:cNvSpPr/>
            <p:nvPr/>
          </p:nvSpPr>
          <p:spPr>
            <a:xfrm rot="19975584">
              <a:off x="13262999" y="6379959"/>
              <a:ext cx="333260" cy="626615"/>
            </a:xfrm>
            <a:custGeom>
              <a:avLst/>
              <a:gdLst>
                <a:gd name="connsiteX0" fmla="*/ 135731 w 333260"/>
                <a:gd name="connsiteY0" fmla="*/ 621916 h 626615"/>
                <a:gd name="connsiteX1" fmla="*/ 134880 w 333260"/>
                <a:gd name="connsiteY1" fmla="*/ 621916 h 626615"/>
                <a:gd name="connsiteX2" fmla="*/ 126765 w 333260"/>
                <a:gd name="connsiteY2" fmla="*/ 620496 h 626615"/>
                <a:gd name="connsiteX3" fmla="*/ 121123 w 333260"/>
                <a:gd name="connsiteY3" fmla="*/ 620496 h 626615"/>
                <a:gd name="connsiteX4" fmla="*/ 113849 w 333260"/>
                <a:gd name="connsiteY4" fmla="*/ 621880 h 626615"/>
                <a:gd name="connsiteX5" fmla="*/ 110300 w 333260"/>
                <a:gd name="connsiteY5" fmla="*/ 621880 h 626615"/>
                <a:gd name="connsiteX6" fmla="*/ 82220 w 333260"/>
                <a:gd name="connsiteY6" fmla="*/ 621880 h 626615"/>
                <a:gd name="connsiteX7" fmla="*/ 80493 w 333260"/>
                <a:gd name="connsiteY7" fmla="*/ 621880 h 626615"/>
                <a:gd name="connsiteX8" fmla="*/ 79617 w 333260"/>
                <a:gd name="connsiteY8" fmla="*/ 619266 h 626615"/>
                <a:gd name="connsiteX9" fmla="*/ 78742 w 333260"/>
                <a:gd name="connsiteY9" fmla="*/ 618379 h 626615"/>
                <a:gd name="connsiteX10" fmla="*/ 76116 w 333260"/>
                <a:gd name="connsiteY10" fmla="*/ 618379 h 626615"/>
                <a:gd name="connsiteX11" fmla="*/ 75241 w 333260"/>
                <a:gd name="connsiteY11" fmla="*/ 619266 h 626615"/>
                <a:gd name="connsiteX12" fmla="*/ 74484 w 333260"/>
                <a:gd name="connsiteY12" fmla="*/ 619266 h 626615"/>
                <a:gd name="connsiteX13" fmla="*/ 73668 w 333260"/>
                <a:gd name="connsiteY13" fmla="*/ 619337 h 626615"/>
                <a:gd name="connsiteX14" fmla="*/ 73597 w 333260"/>
                <a:gd name="connsiteY14" fmla="*/ 619266 h 626615"/>
                <a:gd name="connsiteX15" fmla="*/ 71846 w 333260"/>
                <a:gd name="connsiteY15" fmla="*/ 618379 h 626615"/>
                <a:gd name="connsiteX16" fmla="*/ 69220 w 333260"/>
                <a:gd name="connsiteY16" fmla="*/ 618379 h 626615"/>
                <a:gd name="connsiteX17" fmla="*/ 68345 w 333260"/>
                <a:gd name="connsiteY17" fmla="*/ 618379 h 626615"/>
                <a:gd name="connsiteX18" fmla="*/ 67469 w 333260"/>
                <a:gd name="connsiteY18" fmla="*/ 617504 h 626615"/>
                <a:gd name="connsiteX19" fmla="*/ 65719 w 333260"/>
                <a:gd name="connsiteY19" fmla="*/ 617504 h 626615"/>
                <a:gd name="connsiteX20" fmla="*/ 64844 w 333260"/>
                <a:gd name="connsiteY20" fmla="*/ 616628 h 626615"/>
                <a:gd name="connsiteX21" fmla="*/ 62206 w 333260"/>
                <a:gd name="connsiteY21" fmla="*/ 616628 h 626615"/>
                <a:gd name="connsiteX22" fmla="*/ 61331 w 333260"/>
                <a:gd name="connsiteY22" fmla="*/ 615753 h 626615"/>
                <a:gd name="connsiteX23" fmla="*/ 59580 w 333260"/>
                <a:gd name="connsiteY23" fmla="*/ 614002 h 626615"/>
                <a:gd name="connsiteX24" fmla="*/ 58705 w 333260"/>
                <a:gd name="connsiteY24" fmla="*/ 613127 h 626615"/>
                <a:gd name="connsiteX25" fmla="*/ 56954 w 333260"/>
                <a:gd name="connsiteY25" fmla="*/ 612252 h 626615"/>
                <a:gd name="connsiteX26" fmla="*/ 56079 w 333260"/>
                <a:gd name="connsiteY26" fmla="*/ 611376 h 626615"/>
                <a:gd name="connsiteX27" fmla="*/ 51702 w 333260"/>
                <a:gd name="connsiteY27" fmla="*/ 611376 h 626615"/>
                <a:gd name="connsiteX28" fmla="*/ 50827 w 333260"/>
                <a:gd name="connsiteY28" fmla="*/ 610501 h 626615"/>
                <a:gd name="connsiteX29" fmla="*/ 49064 w 333260"/>
                <a:gd name="connsiteY29" fmla="*/ 607875 h 626615"/>
                <a:gd name="connsiteX30" fmla="*/ 48189 w 333260"/>
                <a:gd name="connsiteY30" fmla="*/ 606988 h 626615"/>
                <a:gd name="connsiteX31" fmla="*/ 45563 w 333260"/>
                <a:gd name="connsiteY31" fmla="*/ 604362 h 626615"/>
                <a:gd name="connsiteX32" fmla="*/ 44688 w 333260"/>
                <a:gd name="connsiteY32" fmla="*/ 603487 h 626615"/>
                <a:gd name="connsiteX33" fmla="*/ 40311 w 333260"/>
                <a:gd name="connsiteY33" fmla="*/ 601736 h 626615"/>
                <a:gd name="connsiteX34" fmla="*/ 39436 w 333260"/>
                <a:gd name="connsiteY34" fmla="*/ 600861 h 626615"/>
                <a:gd name="connsiteX35" fmla="*/ 36798 w 333260"/>
                <a:gd name="connsiteY35" fmla="*/ 596484 h 626615"/>
                <a:gd name="connsiteX36" fmla="*/ 35923 w 333260"/>
                <a:gd name="connsiteY36" fmla="*/ 595597 h 626615"/>
                <a:gd name="connsiteX37" fmla="*/ 29796 w 333260"/>
                <a:gd name="connsiteY37" fmla="*/ 591221 h 626615"/>
                <a:gd name="connsiteX38" fmla="*/ 28921 w 333260"/>
                <a:gd name="connsiteY38" fmla="*/ 590345 h 626615"/>
                <a:gd name="connsiteX39" fmla="*/ 26283 w 333260"/>
                <a:gd name="connsiteY39" fmla="*/ 584207 h 626615"/>
                <a:gd name="connsiteX40" fmla="*/ 25408 w 333260"/>
                <a:gd name="connsiteY40" fmla="*/ 583331 h 626615"/>
                <a:gd name="connsiteX41" fmla="*/ 24532 w 333260"/>
                <a:gd name="connsiteY41" fmla="*/ 582456 h 626615"/>
                <a:gd name="connsiteX42" fmla="*/ 23657 w 333260"/>
                <a:gd name="connsiteY42" fmla="*/ 581580 h 626615"/>
                <a:gd name="connsiteX43" fmla="*/ 21906 w 333260"/>
                <a:gd name="connsiteY43" fmla="*/ 580705 h 626615"/>
                <a:gd name="connsiteX44" fmla="*/ 21031 w 333260"/>
                <a:gd name="connsiteY44" fmla="*/ 579830 h 626615"/>
                <a:gd name="connsiteX45" fmla="*/ 20156 w 333260"/>
                <a:gd name="connsiteY45" fmla="*/ 578955 h 626615"/>
                <a:gd name="connsiteX46" fmla="*/ 16607 w 333260"/>
                <a:gd name="connsiteY46" fmla="*/ 570190 h 626615"/>
                <a:gd name="connsiteX47" fmla="*/ 15732 w 333260"/>
                <a:gd name="connsiteY47" fmla="*/ 569315 h 626615"/>
                <a:gd name="connsiteX48" fmla="*/ 14845 w 333260"/>
                <a:gd name="connsiteY48" fmla="*/ 568439 h 626615"/>
                <a:gd name="connsiteX49" fmla="*/ 13094 w 333260"/>
                <a:gd name="connsiteY49" fmla="*/ 562300 h 626615"/>
                <a:gd name="connsiteX50" fmla="*/ 12219 w 333260"/>
                <a:gd name="connsiteY50" fmla="*/ 561425 h 626615"/>
                <a:gd name="connsiteX51" fmla="*/ 12219 w 333260"/>
                <a:gd name="connsiteY51" fmla="*/ 558799 h 626615"/>
                <a:gd name="connsiteX52" fmla="*/ 11344 w 333260"/>
                <a:gd name="connsiteY52" fmla="*/ 557924 h 626615"/>
                <a:gd name="connsiteX53" fmla="*/ 10468 w 333260"/>
                <a:gd name="connsiteY53" fmla="*/ 556173 h 626615"/>
                <a:gd name="connsiteX54" fmla="*/ 9593 w 333260"/>
                <a:gd name="connsiteY54" fmla="*/ 555298 h 626615"/>
                <a:gd name="connsiteX55" fmla="*/ 8718 w 333260"/>
                <a:gd name="connsiteY55" fmla="*/ 554422 h 626615"/>
                <a:gd name="connsiteX56" fmla="*/ 6967 w 333260"/>
                <a:gd name="connsiteY56" fmla="*/ 548343 h 626615"/>
                <a:gd name="connsiteX57" fmla="*/ 5216 w 333260"/>
                <a:gd name="connsiteY57" fmla="*/ 540394 h 626615"/>
                <a:gd name="connsiteX58" fmla="*/ 4341 w 333260"/>
                <a:gd name="connsiteY58" fmla="*/ 539519 h 626615"/>
                <a:gd name="connsiteX59" fmla="*/ 3454 w 333260"/>
                <a:gd name="connsiteY59" fmla="*/ 538643 h 626615"/>
                <a:gd name="connsiteX60" fmla="*/ 3454 w 333260"/>
                <a:gd name="connsiteY60" fmla="*/ 532989 h 626615"/>
                <a:gd name="connsiteX61" fmla="*/ 2141 w 333260"/>
                <a:gd name="connsiteY61" fmla="*/ 525395 h 626615"/>
                <a:gd name="connsiteX62" fmla="*/ 1692 w 333260"/>
                <a:gd name="connsiteY62" fmla="*/ 521125 h 626615"/>
                <a:gd name="connsiteX63" fmla="*/ 2567 w 333260"/>
                <a:gd name="connsiteY63" fmla="*/ 520250 h 626615"/>
                <a:gd name="connsiteX64" fmla="*/ 1692 w 333260"/>
                <a:gd name="connsiteY64" fmla="*/ 514111 h 626615"/>
                <a:gd name="connsiteX65" fmla="*/ 816 w 333260"/>
                <a:gd name="connsiteY65" fmla="*/ 513236 h 626615"/>
                <a:gd name="connsiteX66" fmla="*/ 816 w 333260"/>
                <a:gd name="connsiteY66" fmla="*/ 509687 h 626615"/>
                <a:gd name="connsiteX67" fmla="*/ 1692 w 333260"/>
                <a:gd name="connsiteY67" fmla="*/ 508812 h 626615"/>
                <a:gd name="connsiteX68" fmla="*/ 958 w 333260"/>
                <a:gd name="connsiteY68" fmla="*/ 500662 h 626615"/>
                <a:gd name="connsiteX69" fmla="*/ 1147 w 333260"/>
                <a:gd name="connsiteY69" fmla="*/ 497681 h 626615"/>
                <a:gd name="connsiteX70" fmla="*/ 1692 w 333260"/>
                <a:gd name="connsiteY70" fmla="*/ 488656 h 626615"/>
                <a:gd name="connsiteX71" fmla="*/ 816 w 333260"/>
                <a:gd name="connsiteY71" fmla="*/ 487781 h 626615"/>
                <a:gd name="connsiteX72" fmla="*/ 816 w 333260"/>
                <a:gd name="connsiteY72" fmla="*/ 486031 h 626615"/>
                <a:gd name="connsiteX73" fmla="*/ 1692 w 333260"/>
                <a:gd name="connsiteY73" fmla="*/ 485143 h 626615"/>
                <a:gd name="connsiteX74" fmla="*/ 2567 w 333260"/>
                <a:gd name="connsiteY74" fmla="*/ 477266 h 626615"/>
                <a:gd name="connsiteX75" fmla="*/ 1692 w 333260"/>
                <a:gd name="connsiteY75" fmla="*/ 476390 h 626615"/>
                <a:gd name="connsiteX76" fmla="*/ 1692 w 333260"/>
                <a:gd name="connsiteY76" fmla="*/ 474628 h 626615"/>
                <a:gd name="connsiteX77" fmla="*/ 2567 w 333260"/>
                <a:gd name="connsiteY77" fmla="*/ 473753 h 626615"/>
                <a:gd name="connsiteX78" fmla="*/ 875 w 333260"/>
                <a:gd name="connsiteY78" fmla="*/ 468134 h 626615"/>
                <a:gd name="connsiteX79" fmla="*/ 627 w 333260"/>
                <a:gd name="connsiteY79" fmla="*/ 459594 h 626615"/>
                <a:gd name="connsiteX80" fmla="*/ 2567 w 333260"/>
                <a:gd name="connsiteY80" fmla="*/ 454484 h 626615"/>
                <a:gd name="connsiteX81" fmla="*/ 4223 w 333260"/>
                <a:gd name="connsiteY81" fmla="*/ 461191 h 626615"/>
                <a:gd name="connsiteX82" fmla="*/ 6104 w 333260"/>
                <a:gd name="connsiteY82" fmla="*/ 465697 h 626615"/>
                <a:gd name="connsiteX83" fmla="*/ 19742 w 333260"/>
                <a:gd name="connsiteY83" fmla="*/ 468371 h 626615"/>
                <a:gd name="connsiteX84" fmla="*/ 27052 w 333260"/>
                <a:gd name="connsiteY84" fmla="*/ 469471 h 626615"/>
                <a:gd name="connsiteX85" fmla="*/ 32398 w 333260"/>
                <a:gd name="connsiteY85" fmla="*/ 475586 h 626615"/>
                <a:gd name="connsiteX86" fmla="*/ 35663 w 333260"/>
                <a:gd name="connsiteY86" fmla="*/ 495611 h 626615"/>
                <a:gd name="connsiteX87" fmla="*/ 37130 w 333260"/>
                <a:gd name="connsiteY87" fmla="*/ 507700 h 626615"/>
                <a:gd name="connsiteX88" fmla="*/ 43671 w 333260"/>
                <a:gd name="connsiteY88" fmla="*/ 527962 h 626615"/>
                <a:gd name="connsiteX89" fmla="*/ 63105 w 333260"/>
                <a:gd name="connsiteY89" fmla="*/ 559899 h 626615"/>
                <a:gd name="connsiteX90" fmla="*/ 100199 w 333260"/>
                <a:gd name="connsiteY90" fmla="*/ 589198 h 626615"/>
                <a:gd name="connsiteX91" fmla="*/ 128067 w 333260"/>
                <a:gd name="connsiteY91" fmla="*/ 597478 h 626615"/>
                <a:gd name="connsiteX92" fmla="*/ 158075 w 333260"/>
                <a:gd name="connsiteY92" fmla="*/ 594592 h 626615"/>
                <a:gd name="connsiteX93" fmla="*/ 173831 w 333260"/>
                <a:gd name="connsiteY93" fmla="*/ 587152 h 626615"/>
                <a:gd name="connsiteX94" fmla="*/ 186653 w 333260"/>
                <a:gd name="connsiteY94" fmla="*/ 581651 h 626615"/>
                <a:gd name="connsiteX95" fmla="*/ 204821 w 333260"/>
                <a:gd name="connsiteY95" fmla="*/ 574223 h 626615"/>
                <a:gd name="connsiteX96" fmla="*/ 214674 w 333260"/>
                <a:gd name="connsiteY96" fmla="*/ 567126 h 626615"/>
                <a:gd name="connsiteX97" fmla="*/ 236651 w 333260"/>
                <a:gd name="connsiteY97" fmla="*/ 531487 h 626615"/>
                <a:gd name="connsiteX98" fmla="*/ 243287 w 333260"/>
                <a:gd name="connsiteY98" fmla="*/ 521598 h 626615"/>
                <a:gd name="connsiteX99" fmla="*/ 255116 w 333260"/>
                <a:gd name="connsiteY99" fmla="*/ 497824 h 626615"/>
                <a:gd name="connsiteX100" fmla="*/ 256724 w 333260"/>
                <a:gd name="connsiteY100" fmla="*/ 472203 h 626615"/>
                <a:gd name="connsiteX101" fmla="*/ 261669 w 333260"/>
                <a:gd name="connsiteY101" fmla="*/ 439568 h 626615"/>
                <a:gd name="connsiteX102" fmla="*/ 264519 w 333260"/>
                <a:gd name="connsiteY102" fmla="*/ 418916 h 626615"/>
                <a:gd name="connsiteX103" fmla="*/ 269546 w 333260"/>
                <a:gd name="connsiteY103" fmla="*/ 387180 h 626615"/>
                <a:gd name="connsiteX104" fmla="*/ 276643 w 333260"/>
                <a:gd name="connsiteY104" fmla="*/ 347401 h 626615"/>
                <a:gd name="connsiteX105" fmla="*/ 280192 w 333260"/>
                <a:gd name="connsiteY105" fmla="*/ 324229 h 626615"/>
                <a:gd name="connsiteX106" fmla="*/ 280263 w 333260"/>
                <a:gd name="connsiteY106" fmla="*/ 322041 h 626615"/>
                <a:gd name="connsiteX107" fmla="*/ 281801 w 333260"/>
                <a:gd name="connsiteY107" fmla="*/ 297722 h 626615"/>
                <a:gd name="connsiteX108" fmla="*/ 281316 w 333260"/>
                <a:gd name="connsiteY108" fmla="*/ 268482 h 626615"/>
                <a:gd name="connsiteX109" fmla="*/ 281126 w 333260"/>
                <a:gd name="connsiteY109" fmla="*/ 258866 h 626615"/>
                <a:gd name="connsiteX110" fmla="*/ 274881 w 333260"/>
                <a:gd name="connsiteY110" fmla="*/ 238757 h 626615"/>
                <a:gd name="connsiteX111" fmla="*/ 269807 w 333260"/>
                <a:gd name="connsiteY111" fmla="*/ 233340 h 626615"/>
                <a:gd name="connsiteX112" fmla="*/ 268730 w 333260"/>
                <a:gd name="connsiteY112" fmla="*/ 228313 h 626615"/>
                <a:gd name="connsiteX113" fmla="*/ 273320 w 333260"/>
                <a:gd name="connsiteY113" fmla="*/ 216058 h 626615"/>
                <a:gd name="connsiteX114" fmla="*/ 273958 w 333260"/>
                <a:gd name="connsiteY114" fmla="*/ 204230 h 626615"/>
                <a:gd name="connsiteX115" fmla="*/ 273840 w 333260"/>
                <a:gd name="connsiteY115" fmla="*/ 191124 h 626615"/>
                <a:gd name="connsiteX116" fmla="*/ 276821 w 333260"/>
                <a:gd name="connsiteY116" fmla="*/ 166982 h 626615"/>
                <a:gd name="connsiteX117" fmla="*/ 273556 w 333260"/>
                <a:gd name="connsiteY117" fmla="*/ 158253 h 626615"/>
                <a:gd name="connsiteX118" fmla="*/ 271474 w 333260"/>
                <a:gd name="connsiteY118" fmla="*/ 152776 h 626615"/>
                <a:gd name="connsiteX119" fmla="*/ 271474 w 333260"/>
                <a:gd name="connsiteY119" fmla="*/ 147087 h 626615"/>
                <a:gd name="connsiteX120" fmla="*/ 272160 w 333260"/>
                <a:gd name="connsiteY120" fmla="*/ 144177 h 626615"/>
                <a:gd name="connsiteX121" fmla="*/ 273556 w 333260"/>
                <a:gd name="connsiteY121" fmla="*/ 134348 h 626615"/>
                <a:gd name="connsiteX122" fmla="*/ 270717 w 333260"/>
                <a:gd name="connsiteY122" fmla="*/ 113742 h 626615"/>
                <a:gd name="connsiteX123" fmla="*/ 274585 w 333260"/>
                <a:gd name="connsiteY123" fmla="*/ 94119 h 626615"/>
                <a:gd name="connsiteX124" fmla="*/ 276797 w 333260"/>
                <a:gd name="connsiteY124" fmla="*/ 81723 h 626615"/>
                <a:gd name="connsiteX125" fmla="*/ 273201 w 333260"/>
                <a:gd name="connsiteY125" fmla="*/ 71893 h 626615"/>
                <a:gd name="connsiteX126" fmla="*/ 272019 w 333260"/>
                <a:gd name="connsiteY126" fmla="*/ 68061 h 626615"/>
                <a:gd name="connsiteX127" fmla="*/ 277696 w 333260"/>
                <a:gd name="connsiteY127" fmla="*/ 45315 h 626615"/>
                <a:gd name="connsiteX128" fmla="*/ 280440 w 333260"/>
                <a:gd name="connsiteY128" fmla="*/ 24663 h 626615"/>
                <a:gd name="connsiteX129" fmla="*/ 267535 w 333260"/>
                <a:gd name="connsiteY129" fmla="*/ 12006 h 626615"/>
                <a:gd name="connsiteX130" fmla="*/ 265359 w 333260"/>
                <a:gd name="connsiteY130" fmla="*/ 12006 h 626615"/>
                <a:gd name="connsiteX131" fmla="*/ 261562 w 333260"/>
                <a:gd name="connsiteY131" fmla="*/ 11024 h 626615"/>
                <a:gd name="connsiteX132" fmla="*/ 264401 w 333260"/>
                <a:gd name="connsiteY132" fmla="*/ 8067 h 626615"/>
                <a:gd name="connsiteX133" fmla="*/ 275768 w 333260"/>
                <a:gd name="connsiteY133" fmla="*/ 2520 h 626615"/>
                <a:gd name="connsiteX134" fmla="*/ 285160 w 333260"/>
                <a:gd name="connsiteY134" fmla="*/ -2212 h 626615"/>
                <a:gd name="connsiteX135" fmla="*/ 289016 w 333260"/>
                <a:gd name="connsiteY135" fmla="*/ -130 h 626615"/>
                <a:gd name="connsiteX136" fmla="*/ 293369 w 333260"/>
                <a:gd name="connsiteY136" fmla="*/ 28258 h 626615"/>
                <a:gd name="connsiteX137" fmla="*/ 294930 w 333260"/>
                <a:gd name="connsiteY137" fmla="*/ 40312 h 626615"/>
                <a:gd name="connsiteX138" fmla="*/ 298349 w 333260"/>
                <a:gd name="connsiteY138" fmla="*/ 55972 h 626615"/>
                <a:gd name="connsiteX139" fmla="*/ 298692 w 333260"/>
                <a:gd name="connsiteY139" fmla="*/ 58113 h 626615"/>
                <a:gd name="connsiteX140" fmla="*/ 299733 w 333260"/>
                <a:gd name="connsiteY140" fmla="*/ 82090 h 626615"/>
                <a:gd name="connsiteX141" fmla="*/ 301093 w 333260"/>
                <a:gd name="connsiteY141" fmla="*/ 100719 h 626615"/>
                <a:gd name="connsiteX142" fmla="*/ 302358 w 333260"/>
                <a:gd name="connsiteY142" fmla="*/ 112832 h 626615"/>
                <a:gd name="connsiteX143" fmla="*/ 303269 w 333260"/>
                <a:gd name="connsiteY143" fmla="*/ 135057 h 626615"/>
                <a:gd name="connsiteX144" fmla="*/ 305635 w 333260"/>
                <a:gd name="connsiteY144" fmla="*/ 153983 h 626615"/>
                <a:gd name="connsiteX145" fmla="*/ 314506 w 333260"/>
                <a:gd name="connsiteY145" fmla="*/ 164262 h 626615"/>
                <a:gd name="connsiteX146" fmla="*/ 327103 w 333260"/>
                <a:gd name="connsiteY146" fmla="*/ 160240 h 626615"/>
                <a:gd name="connsiteX147" fmla="*/ 329469 w 333260"/>
                <a:gd name="connsiteY147" fmla="*/ 156573 h 626615"/>
                <a:gd name="connsiteX148" fmla="*/ 329658 w 333260"/>
                <a:gd name="connsiteY148" fmla="*/ 158856 h 626615"/>
                <a:gd name="connsiteX149" fmla="*/ 329552 w 333260"/>
                <a:gd name="connsiteY149" fmla="*/ 168591 h 626615"/>
                <a:gd name="connsiteX150" fmla="*/ 329008 w 333260"/>
                <a:gd name="connsiteY150" fmla="*/ 170957 h 626615"/>
                <a:gd name="connsiteX151" fmla="*/ 331172 w 333260"/>
                <a:gd name="connsiteY151" fmla="*/ 178846 h 626615"/>
                <a:gd name="connsiteX152" fmla="*/ 330995 w 333260"/>
                <a:gd name="connsiteY152" fmla="*/ 184547 h 626615"/>
                <a:gd name="connsiteX153" fmla="*/ 330108 w 333260"/>
                <a:gd name="connsiteY153" fmla="*/ 190604 h 626615"/>
                <a:gd name="connsiteX154" fmla="*/ 329351 w 333260"/>
                <a:gd name="connsiteY154" fmla="*/ 196281 h 626615"/>
                <a:gd name="connsiteX155" fmla="*/ 329351 w 333260"/>
                <a:gd name="connsiteY155" fmla="*/ 201296 h 626615"/>
                <a:gd name="connsiteX156" fmla="*/ 329031 w 333260"/>
                <a:gd name="connsiteY156" fmla="*/ 203981 h 626615"/>
                <a:gd name="connsiteX157" fmla="*/ 328677 w 333260"/>
                <a:gd name="connsiteY157" fmla="*/ 209340 h 626615"/>
                <a:gd name="connsiteX158" fmla="*/ 328310 w 333260"/>
                <a:gd name="connsiteY158" fmla="*/ 211788 h 626615"/>
                <a:gd name="connsiteX159" fmla="*/ 327659 w 333260"/>
                <a:gd name="connsiteY159" fmla="*/ 217135 h 626615"/>
                <a:gd name="connsiteX160" fmla="*/ 327222 w 333260"/>
                <a:gd name="connsiteY160" fmla="*/ 220683 h 626615"/>
                <a:gd name="connsiteX161" fmla="*/ 326607 w 333260"/>
                <a:gd name="connsiteY161" fmla="*/ 225817 h 626615"/>
                <a:gd name="connsiteX162" fmla="*/ 326086 w 333260"/>
                <a:gd name="connsiteY162" fmla="*/ 230347 h 626615"/>
                <a:gd name="connsiteX163" fmla="*/ 325932 w 333260"/>
                <a:gd name="connsiteY163" fmla="*/ 235587 h 626615"/>
                <a:gd name="connsiteX164" fmla="*/ 325436 w 333260"/>
                <a:gd name="connsiteY164" fmla="*/ 239135 h 626615"/>
                <a:gd name="connsiteX165" fmla="*/ 324903 w 333260"/>
                <a:gd name="connsiteY165" fmla="*/ 244257 h 626615"/>
                <a:gd name="connsiteX166" fmla="*/ 324667 w 333260"/>
                <a:gd name="connsiteY166" fmla="*/ 247806 h 626615"/>
                <a:gd name="connsiteX167" fmla="*/ 323898 w 333260"/>
                <a:gd name="connsiteY167" fmla="*/ 251851 h 626615"/>
                <a:gd name="connsiteX168" fmla="*/ 323354 w 333260"/>
                <a:gd name="connsiteY168" fmla="*/ 256003 h 626615"/>
                <a:gd name="connsiteX169" fmla="*/ 323058 w 333260"/>
                <a:gd name="connsiteY169" fmla="*/ 259812 h 626615"/>
                <a:gd name="connsiteX170" fmla="*/ 322751 w 333260"/>
                <a:gd name="connsiteY170" fmla="*/ 262852 h 626615"/>
                <a:gd name="connsiteX171" fmla="*/ 322266 w 333260"/>
                <a:gd name="connsiteY171" fmla="*/ 266897 h 626615"/>
                <a:gd name="connsiteX172" fmla="*/ 321792 w 333260"/>
                <a:gd name="connsiteY172" fmla="*/ 269925 h 626615"/>
                <a:gd name="connsiteX173" fmla="*/ 321450 w 333260"/>
                <a:gd name="connsiteY173" fmla="*/ 274006 h 626615"/>
                <a:gd name="connsiteX174" fmla="*/ 320799 w 333260"/>
                <a:gd name="connsiteY174" fmla="*/ 277791 h 626615"/>
                <a:gd name="connsiteX175" fmla="*/ 319853 w 333260"/>
                <a:gd name="connsiteY175" fmla="*/ 280015 h 626615"/>
                <a:gd name="connsiteX176" fmla="*/ 319167 w 333260"/>
                <a:gd name="connsiteY176" fmla="*/ 284746 h 626615"/>
                <a:gd name="connsiteX177" fmla="*/ 319675 w 333260"/>
                <a:gd name="connsiteY177" fmla="*/ 286236 h 626615"/>
                <a:gd name="connsiteX178" fmla="*/ 320645 w 333260"/>
                <a:gd name="connsiteY178" fmla="*/ 288981 h 626615"/>
                <a:gd name="connsiteX179" fmla="*/ 318279 w 333260"/>
                <a:gd name="connsiteY179" fmla="*/ 290164 h 626615"/>
                <a:gd name="connsiteX180" fmla="*/ 305091 w 333260"/>
                <a:gd name="connsiteY180" fmla="*/ 301566 h 626615"/>
                <a:gd name="connsiteX181" fmla="*/ 286780 w 333260"/>
                <a:gd name="connsiteY181" fmla="*/ 369307 h 626615"/>
                <a:gd name="connsiteX182" fmla="*/ 279068 w 333260"/>
                <a:gd name="connsiteY182" fmla="*/ 409288 h 626615"/>
                <a:gd name="connsiteX183" fmla="*/ 269475 w 333260"/>
                <a:gd name="connsiteY183" fmla="*/ 469341 h 626615"/>
                <a:gd name="connsiteX184" fmla="*/ 267417 w 333260"/>
                <a:gd name="connsiteY184" fmla="*/ 499432 h 626615"/>
                <a:gd name="connsiteX185" fmla="*/ 258144 w 333260"/>
                <a:gd name="connsiteY185" fmla="*/ 539897 h 626615"/>
                <a:gd name="connsiteX186" fmla="*/ 230938 w 333260"/>
                <a:gd name="connsiteY186" fmla="*/ 577547 h 626615"/>
                <a:gd name="connsiteX187" fmla="*/ 190722 w 333260"/>
                <a:gd name="connsiteY187" fmla="*/ 601783 h 626615"/>
                <a:gd name="connsiteX188" fmla="*/ 184252 w 333260"/>
                <a:gd name="connsiteY188" fmla="*/ 620425 h 626615"/>
                <a:gd name="connsiteX189" fmla="*/ 184867 w 333260"/>
                <a:gd name="connsiteY189" fmla="*/ 623713 h 626615"/>
                <a:gd name="connsiteX190" fmla="*/ 182158 w 333260"/>
                <a:gd name="connsiteY190" fmla="*/ 622460 h 626615"/>
                <a:gd name="connsiteX191" fmla="*/ 175510 w 333260"/>
                <a:gd name="connsiteY191" fmla="*/ 621348 h 626615"/>
                <a:gd name="connsiteX192" fmla="*/ 162913 w 333260"/>
                <a:gd name="connsiteY192" fmla="*/ 623713 h 626615"/>
                <a:gd name="connsiteX193" fmla="*/ 159518 w 333260"/>
                <a:gd name="connsiteY193" fmla="*/ 623158 h 626615"/>
                <a:gd name="connsiteX194" fmla="*/ 150186 w 333260"/>
                <a:gd name="connsiteY194" fmla="*/ 623418 h 626615"/>
                <a:gd name="connsiteX195" fmla="*/ 148920 w 333260"/>
                <a:gd name="connsiteY195" fmla="*/ 623702 h 626615"/>
                <a:gd name="connsiteX196" fmla="*/ 146270 w 333260"/>
                <a:gd name="connsiteY196" fmla="*/ 623595 h 626615"/>
                <a:gd name="connsiteX197" fmla="*/ 143668 w 333260"/>
                <a:gd name="connsiteY197" fmla="*/ 622826 h 626615"/>
                <a:gd name="connsiteX198" fmla="*/ 143668 w 333260"/>
                <a:gd name="connsiteY198" fmla="*/ 622826 h 626615"/>
                <a:gd name="connsiteX199" fmla="*/ 135731 w 333260"/>
                <a:gd name="connsiteY199" fmla="*/ 621916 h 626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333260" h="626615">
                  <a:moveTo>
                    <a:pt x="135731" y="621916"/>
                  </a:moveTo>
                  <a:lnTo>
                    <a:pt x="134880" y="621916"/>
                  </a:lnTo>
                  <a:cubicBezTo>
                    <a:pt x="132514" y="619148"/>
                    <a:pt x="129734" y="618899"/>
                    <a:pt x="126765" y="620496"/>
                  </a:cubicBezTo>
                  <a:cubicBezTo>
                    <a:pt x="125050" y="621596"/>
                    <a:pt x="122838" y="621596"/>
                    <a:pt x="121123" y="620496"/>
                  </a:cubicBezTo>
                  <a:cubicBezTo>
                    <a:pt x="118379" y="618887"/>
                    <a:pt x="115895" y="619455"/>
                    <a:pt x="113849" y="621880"/>
                  </a:cubicBezTo>
                  <a:lnTo>
                    <a:pt x="110300" y="621880"/>
                  </a:lnTo>
                  <a:cubicBezTo>
                    <a:pt x="100944" y="622306"/>
                    <a:pt x="91588" y="621703"/>
                    <a:pt x="82220" y="621880"/>
                  </a:cubicBezTo>
                  <a:lnTo>
                    <a:pt x="80493" y="621880"/>
                  </a:lnTo>
                  <a:cubicBezTo>
                    <a:pt x="80493" y="620922"/>
                    <a:pt x="80646" y="619893"/>
                    <a:pt x="79617" y="619266"/>
                  </a:cubicBezTo>
                  <a:cubicBezTo>
                    <a:pt x="79369" y="618935"/>
                    <a:pt x="79014" y="618698"/>
                    <a:pt x="78742" y="618379"/>
                  </a:cubicBezTo>
                  <a:lnTo>
                    <a:pt x="76116" y="618379"/>
                  </a:lnTo>
                  <a:cubicBezTo>
                    <a:pt x="75844" y="618698"/>
                    <a:pt x="75489" y="618935"/>
                    <a:pt x="75241" y="619266"/>
                  </a:cubicBezTo>
                  <a:lnTo>
                    <a:pt x="74484" y="619266"/>
                  </a:lnTo>
                  <a:cubicBezTo>
                    <a:pt x="74283" y="619514"/>
                    <a:pt x="73916" y="619538"/>
                    <a:pt x="73668" y="619337"/>
                  </a:cubicBezTo>
                  <a:cubicBezTo>
                    <a:pt x="73644" y="619313"/>
                    <a:pt x="73620" y="619290"/>
                    <a:pt x="73597" y="619266"/>
                  </a:cubicBezTo>
                  <a:cubicBezTo>
                    <a:pt x="73242" y="618651"/>
                    <a:pt x="72556" y="618308"/>
                    <a:pt x="71846" y="618379"/>
                  </a:cubicBezTo>
                  <a:cubicBezTo>
                    <a:pt x="71089" y="617728"/>
                    <a:pt x="69977" y="617728"/>
                    <a:pt x="69220" y="618379"/>
                  </a:cubicBezTo>
                  <a:lnTo>
                    <a:pt x="68345" y="618379"/>
                  </a:lnTo>
                  <a:cubicBezTo>
                    <a:pt x="68096" y="618048"/>
                    <a:pt x="67742" y="617823"/>
                    <a:pt x="67469" y="617504"/>
                  </a:cubicBezTo>
                  <a:lnTo>
                    <a:pt x="65719" y="617504"/>
                  </a:lnTo>
                  <a:cubicBezTo>
                    <a:pt x="65459" y="617172"/>
                    <a:pt x="65104" y="616948"/>
                    <a:pt x="64844" y="616628"/>
                  </a:cubicBezTo>
                  <a:lnTo>
                    <a:pt x="62206" y="616628"/>
                  </a:lnTo>
                  <a:cubicBezTo>
                    <a:pt x="61957" y="616297"/>
                    <a:pt x="61603" y="616072"/>
                    <a:pt x="61331" y="615753"/>
                  </a:cubicBezTo>
                  <a:cubicBezTo>
                    <a:pt x="60526" y="615445"/>
                    <a:pt x="59887" y="614807"/>
                    <a:pt x="59580" y="614002"/>
                  </a:cubicBezTo>
                  <a:lnTo>
                    <a:pt x="58705" y="613127"/>
                  </a:lnTo>
                  <a:lnTo>
                    <a:pt x="56954" y="612252"/>
                  </a:lnTo>
                  <a:cubicBezTo>
                    <a:pt x="56706" y="611921"/>
                    <a:pt x="56351" y="611696"/>
                    <a:pt x="56079" y="611376"/>
                  </a:cubicBezTo>
                  <a:lnTo>
                    <a:pt x="51702" y="611376"/>
                  </a:lnTo>
                  <a:cubicBezTo>
                    <a:pt x="51430" y="611069"/>
                    <a:pt x="51134" y="610773"/>
                    <a:pt x="50827" y="610501"/>
                  </a:cubicBezTo>
                  <a:lnTo>
                    <a:pt x="49064" y="607875"/>
                  </a:lnTo>
                  <a:cubicBezTo>
                    <a:pt x="48757" y="607603"/>
                    <a:pt x="48520" y="607248"/>
                    <a:pt x="48189" y="606988"/>
                  </a:cubicBezTo>
                  <a:cubicBezTo>
                    <a:pt x="47645" y="605829"/>
                    <a:pt x="46722" y="604906"/>
                    <a:pt x="45563" y="604362"/>
                  </a:cubicBezTo>
                  <a:cubicBezTo>
                    <a:pt x="45315" y="604031"/>
                    <a:pt x="44960" y="603806"/>
                    <a:pt x="44688" y="603487"/>
                  </a:cubicBezTo>
                  <a:lnTo>
                    <a:pt x="40311" y="601736"/>
                  </a:lnTo>
                  <a:cubicBezTo>
                    <a:pt x="40039" y="601429"/>
                    <a:pt x="39744" y="601133"/>
                    <a:pt x="39436" y="600861"/>
                  </a:cubicBezTo>
                  <a:lnTo>
                    <a:pt x="36798" y="596484"/>
                  </a:lnTo>
                  <a:cubicBezTo>
                    <a:pt x="36491" y="596212"/>
                    <a:pt x="36254" y="595857"/>
                    <a:pt x="35923" y="595597"/>
                  </a:cubicBezTo>
                  <a:cubicBezTo>
                    <a:pt x="34740" y="593019"/>
                    <a:pt x="31972" y="592487"/>
                    <a:pt x="29796" y="591221"/>
                  </a:cubicBezTo>
                  <a:cubicBezTo>
                    <a:pt x="29524" y="590913"/>
                    <a:pt x="29228" y="590618"/>
                    <a:pt x="28921" y="590345"/>
                  </a:cubicBezTo>
                  <a:lnTo>
                    <a:pt x="26283" y="584207"/>
                  </a:lnTo>
                  <a:cubicBezTo>
                    <a:pt x="25975" y="583934"/>
                    <a:pt x="25715" y="583615"/>
                    <a:pt x="25408" y="583331"/>
                  </a:cubicBezTo>
                  <a:cubicBezTo>
                    <a:pt x="25100" y="583047"/>
                    <a:pt x="24840" y="582740"/>
                    <a:pt x="24532" y="582456"/>
                  </a:cubicBezTo>
                  <a:cubicBezTo>
                    <a:pt x="24225" y="582172"/>
                    <a:pt x="23941" y="581888"/>
                    <a:pt x="23657" y="581580"/>
                  </a:cubicBezTo>
                  <a:lnTo>
                    <a:pt x="21906" y="580705"/>
                  </a:lnTo>
                  <a:cubicBezTo>
                    <a:pt x="21634" y="580398"/>
                    <a:pt x="21339" y="580102"/>
                    <a:pt x="21031" y="579830"/>
                  </a:cubicBezTo>
                  <a:cubicBezTo>
                    <a:pt x="20759" y="579522"/>
                    <a:pt x="20463" y="579227"/>
                    <a:pt x="20156" y="578955"/>
                  </a:cubicBezTo>
                  <a:cubicBezTo>
                    <a:pt x="19884" y="575737"/>
                    <a:pt x="18642" y="572685"/>
                    <a:pt x="16607" y="570190"/>
                  </a:cubicBezTo>
                  <a:cubicBezTo>
                    <a:pt x="16300" y="569918"/>
                    <a:pt x="16039" y="569587"/>
                    <a:pt x="15732" y="569315"/>
                  </a:cubicBezTo>
                  <a:cubicBezTo>
                    <a:pt x="15424" y="569042"/>
                    <a:pt x="15129" y="568747"/>
                    <a:pt x="14845" y="568439"/>
                  </a:cubicBezTo>
                  <a:cubicBezTo>
                    <a:pt x="12112" y="567008"/>
                    <a:pt x="13414" y="564429"/>
                    <a:pt x="13094" y="562300"/>
                  </a:cubicBezTo>
                  <a:cubicBezTo>
                    <a:pt x="12787" y="562040"/>
                    <a:pt x="12550" y="561685"/>
                    <a:pt x="12219" y="561425"/>
                  </a:cubicBezTo>
                  <a:lnTo>
                    <a:pt x="12219" y="558799"/>
                  </a:lnTo>
                  <a:cubicBezTo>
                    <a:pt x="11911" y="558527"/>
                    <a:pt x="11675" y="558172"/>
                    <a:pt x="11344" y="557924"/>
                  </a:cubicBezTo>
                  <a:cubicBezTo>
                    <a:pt x="11048" y="557344"/>
                    <a:pt x="10764" y="556741"/>
                    <a:pt x="10468" y="556173"/>
                  </a:cubicBezTo>
                  <a:cubicBezTo>
                    <a:pt x="10161" y="555889"/>
                    <a:pt x="9901" y="555570"/>
                    <a:pt x="9593" y="555298"/>
                  </a:cubicBezTo>
                  <a:cubicBezTo>
                    <a:pt x="9321" y="554990"/>
                    <a:pt x="9025" y="554694"/>
                    <a:pt x="8718" y="554422"/>
                  </a:cubicBezTo>
                  <a:cubicBezTo>
                    <a:pt x="7251" y="552767"/>
                    <a:pt x="6600" y="550531"/>
                    <a:pt x="6967" y="548343"/>
                  </a:cubicBezTo>
                  <a:cubicBezTo>
                    <a:pt x="7322" y="545575"/>
                    <a:pt x="6695" y="542760"/>
                    <a:pt x="5216" y="540394"/>
                  </a:cubicBezTo>
                  <a:cubicBezTo>
                    <a:pt x="4909" y="540122"/>
                    <a:pt x="4649" y="539803"/>
                    <a:pt x="4341" y="539519"/>
                  </a:cubicBezTo>
                  <a:cubicBezTo>
                    <a:pt x="4057" y="539211"/>
                    <a:pt x="3762" y="538915"/>
                    <a:pt x="3454" y="538643"/>
                  </a:cubicBezTo>
                  <a:cubicBezTo>
                    <a:pt x="3454" y="536763"/>
                    <a:pt x="3454" y="534870"/>
                    <a:pt x="3454" y="532989"/>
                  </a:cubicBezTo>
                  <a:cubicBezTo>
                    <a:pt x="3454" y="530375"/>
                    <a:pt x="3596" y="527785"/>
                    <a:pt x="2141" y="525395"/>
                  </a:cubicBezTo>
                  <a:cubicBezTo>
                    <a:pt x="1360" y="524106"/>
                    <a:pt x="1763" y="522557"/>
                    <a:pt x="1692" y="521125"/>
                  </a:cubicBezTo>
                  <a:cubicBezTo>
                    <a:pt x="2023" y="520865"/>
                    <a:pt x="2259" y="520510"/>
                    <a:pt x="2567" y="520250"/>
                  </a:cubicBezTo>
                  <a:cubicBezTo>
                    <a:pt x="2673" y="518168"/>
                    <a:pt x="2378" y="516087"/>
                    <a:pt x="1692" y="514111"/>
                  </a:cubicBezTo>
                  <a:cubicBezTo>
                    <a:pt x="1384" y="513839"/>
                    <a:pt x="1147" y="513484"/>
                    <a:pt x="816" y="513236"/>
                  </a:cubicBezTo>
                  <a:lnTo>
                    <a:pt x="816" y="509687"/>
                  </a:lnTo>
                  <a:cubicBezTo>
                    <a:pt x="1147" y="509427"/>
                    <a:pt x="1384" y="509072"/>
                    <a:pt x="1692" y="508812"/>
                  </a:cubicBezTo>
                  <a:cubicBezTo>
                    <a:pt x="1621" y="506080"/>
                    <a:pt x="1975" y="503335"/>
                    <a:pt x="958" y="500662"/>
                  </a:cubicBezTo>
                  <a:cubicBezTo>
                    <a:pt x="674" y="499680"/>
                    <a:pt x="745" y="498628"/>
                    <a:pt x="1147" y="497681"/>
                  </a:cubicBezTo>
                  <a:cubicBezTo>
                    <a:pt x="2200" y="494724"/>
                    <a:pt x="1491" y="491661"/>
                    <a:pt x="1692" y="488656"/>
                  </a:cubicBezTo>
                  <a:cubicBezTo>
                    <a:pt x="1384" y="488384"/>
                    <a:pt x="1147" y="488030"/>
                    <a:pt x="816" y="487781"/>
                  </a:cubicBezTo>
                  <a:lnTo>
                    <a:pt x="816" y="486031"/>
                  </a:lnTo>
                  <a:cubicBezTo>
                    <a:pt x="1147" y="485770"/>
                    <a:pt x="1384" y="485416"/>
                    <a:pt x="1692" y="485143"/>
                  </a:cubicBezTo>
                  <a:cubicBezTo>
                    <a:pt x="1869" y="482505"/>
                    <a:pt x="3004" y="479974"/>
                    <a:pt x="2567" y="477266"/>
                  </a:cubicBezTo>
                  <a:cubicBezTo>
                    <a:pt x="2259" y="476994"/>
                    <a:pt x="2023" y="476639"/>
                    <a:pt x="1692" y="476390"/>
                  </a:cubicBezTo>
                  <a:lnTo>
                    <a:pt x="1692" y="474628"/>
                  </a:lnTo>
                  <a:cubicBezTo>
                    <a:pt x="2023" y="474379"/>
                    <a:pt x="2259" y="474025"/>
                    <a:pt x="2567" y="473753"/>
                  </a:cubicBezTo>
                  <a:cubicBezTo>
                    <a:pt x="2744" y="471730"/>
                    <a:pt x="2141" y="469719"/>
                    <a:pt x="875" y="468134"/>
                  </a:cubicBezTo>
                  <a:cubicBezTo>
                    <a:pt x="-1585" y="464822"/>
                    <a:pt x="-1656" y="463083"/>
                    <a:pt x="627" y="459594"/>
                  </a:cubicBezTo>
                  <a:cubicBezTo>
                    <a:pt x="1668" y="458009"/>
                    <a:pt x="2709" y="456483"/>
                    <a:pt x="2567" y="454484"/>
                  </a:cubicBezTo>
                  <a:cubicBezTo>
                    <a:pt x="6115" y="457500"/>
                    <a:pt x="6115" y="457500"/>
                    <a:pt x="4223" y="461191"/>
                  </a:cubicBezTo>
                  <a:cubicBezTo>
                    <a:pt x="2910" y="463710"/>
                    <a:pt x="3336" y="465047"/>
                    <a:pt x="6104" y="465697"/>
                  </a:cubicBezTo>
                  <a:cubicBezTo>
                    <a:pt x="10587" y="466868"/>
                    <a:pt x="15140" y="467767"/>
                    <a:pt x="19742" y="468371"/>
                  </a:cubicBezTo>
                  <a:cubicBezTo>
                    <a:pt x="22190" y="468654"/>
                    <a:pt x="24556" y="469352"/>
                    <a:pt x="27052" y="469471"/>
                  </a:cubicBezTo>
                  <a:cubicBezTo>
                    <a:pt x="29548" y="469589"/>
                    <a:pt x="31606" y="472487"/>
                    <a:pt x="32398" y="475586"/>
                  </a:cubicBezTo>
                  <a:cubicBezTo>
                    <a:pt x="34137" y="482139"/>
                    <a:pt x="35225" y="488846"/>
                    <a:pt x="35663" y="495611"/>
                  </a:cubicBezTo>
                  <a:cubicBezTo>
                    <a:pt x="35852" y="499669"/>
                    <a:pt x="36337" y="503714"/>
                    <a:pt x="37130" y="507700"/>
                  </a:cubicBezTo>
                  <a:cubicBezTo>
                    <a:pt x="38738" y="514620"/>
                    <a:pt x="40926" y="521397"/>
                    <a:pt x="43671" y="527962"/>
                  </a:cubicBezTo>
                  <a:cubicBezTo>
                    <a:pt x="48284" y="539637"/>
                    <a:pt x="54849" y="550436"/>
                    <a:pt x="63105" y="559899"/>
                  </a:cubicBezTo>
                  <a:cubicBezTo>
                    <a:pt x="73514" y="571976"/>
                    <a:pt x="85484" y="582373"/>
                    <a:pt x="100199" y="589198"/>
                  </a:cubicBezTo>
                  <a:cubicBezTo>
                    <a:pt x="109035" y="593303"/>
                    <a:pt x="118426" y="596094"/>
                    <a:pt x="128067" y="597478"/>
                  </a:cubicBezTo>
                  <a:cubicBezTo>
                    <a:pt x="138156" y="598909"/>
                    <a:pt x="148447" y="597927"/>
                    <a:pt x="158075" y="594592"/>
                  </a:cubicBezTo>
                  <a:cubicBezTo>
                    <a:pt x="163623" y="592794"/>
                    <a:pt x="168922" y="590298"/>
                    <a:pt x="173831" y="587152"/>
                  </a:cubicBezTo>
                  <a:cubicBezTo>
                    <a:pt x="177817" y="584715"/>
                    <a:pt x="182134" y="582858"/>
                    <a:pt x="186653" y="581651"/>
                  </a:cubicBezTo>
                  <a:cubicBezTo>
                    <a:pt x="192922" y="579724"/>
                    <a:pt x="199002" y="577239"/>
                    <a:pt x="204821" y="574223"/>
                  </a:cubicBezTo>
                  <a:cubicBezTo>
                    <a:pt x="208393" y="572295"/>
                    <a:pt x="211705" y="569906"/>
                    <a:pt x="214674" y="567126"/>
                  </a:cubicBezTo>
                  <a:cubicBezTo>
                    <a:pt x="225545" y="557403"/>
                    <a:pt x="232228" y="545149"/>
                    <a:pt x="236651" y="531487"/>
                  </a:cubicBezTo>
                  <a:cubicBezTo>
                    <a:pt x="237752" y="527572"/>
                    <a:pt x="240082" y="524106"/>
                    <a:pt x="243287" y="521598"/>
                  </a:cubicBezTo>
                  <a:cubicBezTo>
                    <a:pt x="250964" y="515684"/>
                    <a:pt x="254370" y="507641"/>
                    <a:pt x="255116" y="497824"/>
                  </a:cubicBezTo>
                  <a:cubicBezTo>
                    <a:pt x="255754" y="489283"/>
                    <a:pt x="255116" y="480649"/>
                    <a:pt x="256724" y="472203"/>
                  </a:cubicBezTo>
                  <a:cubicBezTo>
                    <a:pt x="258771" y="461380"/>
                    <a:pt x="259622" y="450403"/>
                    <a:pt x="261669" y="439568"/>
                  </a:cubicBezTo>
                  <a:cubicBezTo>
                    <a:pt x="262970" y="432767"/>
                    <a:pt x="263455" y="425788"/>
                    <a:pt x="264519" y="418916"/>
                  </a:cubicBezTo>
                  <a:cubicBezTo>
                    <a:pt x="266152" y="408270"/>
                    <a:pt x="267760" y="397743"/>
                    <a:pt x="269546" y="387180"/>
                  </a:cubicBezTo>
                  <a:cubicBezTo>
                    <a:pt x="271794" y="373897"/>
                    <a:pt x="274715" y="360732"/>
                    <a:pt x="276643" y="347401"/>
                  </a:cubicBezTo>
                  <a:cubicBezTo>
                    <a:pt x="277755" y="339654"/>
                    <a:pt x="279009" y="331942"/>
                    <a:pt x="280192" y="324229"/>
                  </a:cubicBezTo>
                  <a:cubicBezTo>
                    <a:pt x="280275" y="323508"/>
                    <a:pt x="280310" y="322775"/>
                    <a:pt x="280263" y="322041"/>
                  </a:cubicBezTo>
                  <a:cubicBezTo>
                    <a:pt x="280121" y="313891"/>
                    <a:pt x="281446" y="305824"/>
                    <a:pt x="281801" y="297722"/>
                  </a:cubicBezTo>
                  <a:cubicBezTo>
                    <a:pt x="282191" y="288011"/>
                    <a:pt x="282782" y="278229"/>
                    <a:pt x="281316" y="268482"/>
                  </a:cubicBezTo>
                  <a:cubicBezTo>
                    <a:pt x="280842" y="265347"/>
                    <a:pt x="281221" y="262071"/>
                    <a:pt x="281126" y="258866"/>
                  </a:cubicBezTo>
                  <a:cubicBezTo>
                    <a:pt x="280937" y="251603"/>
                    <a:pt x="279340" y="244671"/>
                    <a:pt x="274881" y="238757"/>
                  </a:cubicBezTo>
                  <a:cubicBezTo>
                    <a:pt x="273343" y="236805"/>
                    <a:pt x="271652" y="234996"/>
                    <a:pt x="269807" y="233340"/>
                  </a:cubicBezTo>
                  <a:cubicBezTo>
                    <a:pt x="268245" y="232169"/>
                    <a:pt x="267796" y="230028"/>
                    <a:pt x="268730" y="228313"/>
                  </a:cubicBezTo>
                  <a:cubicBezTo>
                    <a:pt x="270410" y="224291"/>
                    <a:pt x="271711" y="220116"/>
                    <a:pt x="273320" y="216058"/>
                  </a:cubicBezTo>
                  <a:cubicBezTo>
                    <a:pt x="274928" y="212001"/>
                    <a:pt x="275922" y="208074"/>
                    <a:pt x="273958" y="204230"/>
                  </a:cubicBezTo>
                  <a:cubicBezTo>
                    <a:pt x="271593" y="199712"/>
                    <a:pt x="272882" y="195524"/>
                    <a:pt x="273840" y="191124"/>
                  </a:cubicBezTo>
                  <a:cubicBezTo>
                    <a:pt x="275768" y="183223"/>
                    <a:pt x="276762" y="175120"/>
                    <a:pt x="276821" y="166982"/>
                  </a:cubicBezTo>
                  <a:cubicBezTo>
                    <a:pt x="276963" y="163753"/>
                    <a:pt x="275780" y="160607"/>
                    <a:pt x="273556" y="158253"/>
                  </a:cubicBezTo>
                  <a:cubicBezTo>
                    <a:pt x="272042" y="156857"/>
                    <a:pt x="271261" y="154823"/>
                    <a:pt x="271474" y="152776"/>
                  </a:cubicBezTo>
                  <a:cubicBezTo>
                    <a:pt x="271605" y="150896"/>
                    <a:pt x="271474" y="148979"/>
                    <a:pt x="271474" y="147087"/>
                  </a:cubicBezTo>
                  <a:cubicBezTo>
                    <a:pt x="271309" y="146069"/>
                    <a:pt x="271557" y="145017"/>
                    <a:pt x="272160" y="144177"/>
                  </a:cubicBezTo>
                  <a:cubicBezTo>
                    <a:pt x="275058" y="141232"/>
                    <a:pt x="274254" y="137790"/>
                    <a:pt x="273556" y="134348"/>
                  </a:cubicBezTo>
                  <a:cubicBezTo>
                    <a:pt x="272160" y="127534"/>
                    <a:pt x="269736" y="120780"/>
                    <a:pt x="270717" y="113742"/>
                  </a:cubicBezTo>
                  <a:cubicBezTo>
                    <a:pt x="271628" y="107130"/>
                    <a:pt x="272917" y="100577"/>
                    <a:pt x="274585" y="94119"/>
                  </a:cubicBezTo>
                  <a:cubicBezTo>
                    <a:pt x="275792" y="90085"/>
                    <a:pt x="276537" y="85922"/>
                    <a:pt x="276797" y="81723"/>
                  </a:cubicBezTo>
                  <a:cubicBezTo>
                    <a:pt x="277069" y="78080"/>
                    <a:pt x="275756" y="74496"/>
                    <a:pt x="273201" y="71893"/>
                  </a:cubicBezTo>
                  <a:cubicBezTo>
                    <a:pt x="272113" y="70817"/>
                    <a:pt x="271321" y="69788"/>
                    <a:pt x="272019" y="68061"/>
                  </a:cubicBezTo>
                  <a:cubicBezTo>
                    <a:pt x="275106" y="60787"/>
                    <a:pt x="276229" y="53003"/>
                    <a:pt x="277696" y="45315"/>
                  </a:cubicBezTo>
                  <a:cubicBezTo>
                    <a:pt x="279021" y="38490"/>
                    <a:pt x="279943" y="31594"/>
                    <a:pt x="280440" y="24663"/>
                  </a:cubicBezTo>
                  <a:cubicBezTo>
                    <a:pt x="280842" y="18748"/>
                    <a:pt x="273899" y="11095"/>
                    <a:pt x="267535" y="12006"/>
                  </a:cubicBezTo>
                  <a:cubicBezTo>
                    <a:pt x="266814" y="12112"/>
                    <a:pt x="266081" y="12112"/>
                    <a:pt x="265359" y="12006"/>
                  </a:cubicBezTo>
                  <a:cubicBezTo>
                    <a:pt x="264022" y="11781"/>
                    <a:pt x="261952" y="12881"/>
                    <a:pt x="261562" y="11024"/>
                  </a:cubicBezTo>
                  <a:cubicBezTo>
                    <a:pt x="261231" y="9510"/>
                    <a:pt x="263289" y="8966"/>
                    <a:pt x="264401" y="8067"/>
                  </a:cubicBezTo>
                  <a:cubicBezTo>
                    <a:pt x="267784" y="5358"/>
                    <a:pt x="272090" y="4625"/>
                    <a:pt x="275768" y="2520"/>
                  </a:cubicBezTo>
                  <a:cubicBezTo>
                    <a:pt x="278796" y="781"/>
                    <a:pt x="281978" y="-709"/>
                    <a:pt x="285160" y="-2212"/>
                  </a:cubicBezTo>
                  <a:cubicBezTo>
                    <a:pt x="287644" y="-3394"/>
                    <a:pt x="289111" y="-2685"/>
                    <a:pt x="289016" y="-130"/>
                  </a:cubicBezTo>
                  <a:cubicBezTo>
                    <a:pt x="288649" y="9617"/>
                    <a:pt x="291760" y="18796"/>
                    <a:pt x="293369" y="28258"/>
                  </a:cubicBezTo>
                  <a:cubicBezTo>
                    <a:pt x="294043" y="32244"/>
                    <a:pt x="294220" y="36325"/>
                    <a:pt x="294930" y="40312"/>
                  </a:cubicBezTo>
                  <a:cubicBezTo>
                    <a:pt x="295865" y="45563"/>
                    <a:pt x="297805" y="50614"/>
                    <a:pt x="298349" y="55972"/>
                  </a:cubicBezTo>
                  <a:cubicBezTo>
                    <a:pt x="298526" y="56670"/>
                    <a:pt x="298644" y="57392"/>
                    <a:pt x="298692" y="58113"/>
                  </a:cubicBezTo>
                  <a:cubicBezTo>
                    <a:pt x="298147" y="66145"/>
                    <a:pt x="299271" y="74105"/>
                    <a:pt x="299733" y="82090"/>
                  </a:cubicBezTo>
                  <a:cubicBezTo>
                    <a:pt x="300099" y="88288"/>
                    <a:pt x="300371" y="94521"/>
                    <a:pt x="301093" y="100719"/>
                  </a:cubicBezTo>
                  <a:cubicBezTo>
                    <a:pt x="301566" y="104729"/>
                    <a:pt x="301909" y="108822"/>
                    <a:pt x="302358" y="112832"/>
                  </a:cubicBezTo>
                  <a:cubicBezTo>
                    <a:pt x="303198" y="120260"/>
                    <a:pt x="302536" y="127712"/>
                    <a:pt x="303269" y="135057"/>
                  </a:cubicBezTo>
                  <a:cubicBezTo>
                    <a:pt x="303896" y="141374"/>
                    <a:pt x="304215" y="147749"/>
                    <a:pt x="305635" y="153983"/>
                  </a:cubicBezTo>
                  <a:cubicBezTo>
                    <a:pt x="306818" y="159258"/>
                    <a:pt x="309444" y="162807"/>
                    <a:pt x="314506" y="164262"/>
                  </a:cubicBezTo>
                  <a:cubicBezTo>
                    <a:pt x="319569" y="165717"/>
                    <a:pt x="323602" y="163824"/>
                    <a:pt x="327103" y="160240"/>
                  </a:cubicBezTo>
                  <a:cubicBezTo>
                    <a:pt x="328085" y="159152"/>
                    <a:pt x="328890" y="157922"/>
                    <a:pt x="329469" y="156573"/>
                  </a:cubicBezTo>
                  <a:cubicBezTo>
                    <a:pt x="330439" y="157259"/>
                    <a:pt x="329990" y="158004"/>
                    <a:pt x="329658" y="158856"/>
                  </a:cubicBezTo>
                  <a:cubicBezTo>
                    <a:pt x="328393" y="162073"/>
                    <a:pt x="326713" y="165291"/>
                    <a:pt x="329552" y="168591"/>
                  </a:cubicBezTo>
                  <a:cubicBezTo>
                    <a:pt x="330333" y="169513"/>
                    <a:pt x="329091" y="170152"/>
                    <a:pt x="329008" y="170957"/>
                  </a:cubicBezTo>
                  <a:cubicBezTo>
                    <a:pt x="328700" y="173819"/>
                    <a:pt x="327151" y="176965"/>
                    <a:pt x="331172" y="178846"/>
                  </a:cubicBezTo>
                  <a:cubicBezTo>
                    <a:pt x="332757" y="179580"/>
                    <a:pt x="332450" y="183175"/>
                    <a:pt x="330995" y="184547"/>
                  </a:cubicBezTo>
                  <a:cubicBezTo>
                    <a:pt x="328073" y="187315"/>
                    <a:pt x="328050" y="187433"/>
                    <a:pt x="330108" y="190604"/>
                  </a:cubicBezTo>
                  <a:cubicBezTo>
                    <a:pt x="331799" y="193206"/>
                    <a:pt x="331693" y="194034"/>
                    <a:pt x="329351" y="196281"/>
                  </a:cubicBezTo>
                  <a:cubicBezTo>
                    <a:pt x="327494" y="198055"/>
                    <a:pt x="327435" y="199002"/>
                    <a:pt x="329351" y="201296"/>
                  </a:cubicBezTo>
                  <a:cubicBezTo>
                    <a:pt x="330368" y="202479"/>
                    <a:pt x="330321" y="202988"/>
                    <a:pt x="329031" y="203981"/>
                  </a:cubicBezTo>
                  <a:cubicBezTo>
                    <a:pt x="326287" y="206111"/>
                    <a:pt x="326347" y="206276"/>
                    <a:pt x="328677" y="209340"/>
                  </a:cubicBezTo>
                  <a:cubicBezTo>
                    <a:pt x="329481" y="210381"/>
                    <a:pt x="329363" y="210913"/>
                    <a:pt x="328310" y="211788"/>
                  </a:cubicBezTo>
                  <a:cubicBezTo>
                    <a:pt x="325400" y="214213"/>
                    <a:pt x="325424" y="214331"/>
                    <a:pt x="327659" y="217135"/>
                  </a:cubicBezTo>
                  <a:cubicBezTo>
                    <a:pt x="328842" y="218566"/>
                    <a:pt x="328842" y="219429"/>
                    <a:pt x="327222" y="220683"/>
                  </a:cubicBezTo>
                  <a:cubicBezTo>
                    <a:pt x="324560" y="222718"/>
                    <a:pt x="324631" y="223297"/>
                    <a:pt x="326607" y="225817"/>
                  </a:cubicBezTo>
                  <a:cubicBezTo>
                    <a:pt x="328156" y="227804"/>
                    <a:pt x="328073" y="228537"/>
                    <a:pt x="326086" y="230347"/>
                  </a:cubicBezTo>
                  <a:cubicBezTo>
                    <a:pt x="323827" y="232405"/>
                    <a:pt x="323721" y="232831"/>
                    <a:pt x="325932" y="235587"/>
                  </a:cubicBezTo>
                  <a:cubicBezTo>
                    <a:pt x="327115" y="237018"/>
                    <a:pt x="327044" y="237882"/>
                    <a:pt x="325436" y="239135"/>
                  </a:cubicBezTo>
                  <a:cubicBezTo>
                    <a:pt x="322786" y="241135"/>
                    <a:pt x="322798" y="241750"/>
                    <a:pt x="324903" y="244257"/>
                  </a:cubicBezTo>
                  <a:cubicBezTo>
                    <a:pt x="326086" y="245641"/>
                    <a:pt x="326441" y="246753"/>
                    <a:pt x="324667" y="247806"/>
                  </a:cubicBezTo>
                  <a:cubicBezTo>
                    <a:pt x="322893" y="248859"/>
                    <a:pt x="322916" y="250491"/>
                    <a:pt x="323898" y="251851"/>
                  </a:cubicBezTo>
                  <a:cubicBezTo>
                    <a:pt x="325152" y="253578"/>
                    <a:pt x="325601" y="254702"/>
                    <a:pt x="323354" y="256003"/>
                  </a:cubicBezTo>
                  <a:cubicBezTo>
                    <a:pt x="321816" y="256890"/>
                    <a:pt x="322088" y="258593"/>
                    <a:pt x="323058" y="259812"/>
                  </a:cubicBezTo>
                  <a:cubicBezTo>
                    <a:pt x="324028" y="261030"/>
                    <a:pt x="324525" y="261870"/>
                    <a:pt x="322751" y="262852"/>
                  </a:cubicBezTo>
                  <a:cubicBezTo>
                    <a:pt x="320976" y="263833"/>
                    <a:pt x="321178" y="265548"/>
                    <a:pt x="322266" y="266897"/>
                  </a:cubicBezTo>
                  <a:cubicBezTo>
                    <a:pt x="323354" y="268245"/>
                    <a:pt x="323448" y="268955"/>
                    <a:pt x="321792" y="269925"/>
                  </a:cubicBezTo>
                  <a:cubicBezTo>
                    <a:pt x="320137" y="270895"/>
                    <a:pt x="320385" y="272610"/>
                    <a:pt x="321450" y="274006"/>
                  </a:cubicBezTo>
                  <a:cubicBezTo>
                    <a:pt x="322514" y="275402"/>
                    <a:pt x="322916" y="276845"/>
                    <a:pt x="320799" y="277791"/>
                  </a:cubicBezTo>
                  <a:cubicBezTo>
                    <a:pt x="319959" y="278181"/>
                    <a:pt x="319545" y="279139"/>
                    <a:pt x="319853" y="280015"/>
                  </a:cubicBezTo>
                  <a:cubicBezTo>
                    <a:pt x="320338" y="281742"/>
                    <a:pt x="321733" y="283469"/>
                    <a:pt x="319167" y="284746"/>
                  </a:cubicBezTo>
                  <a:cubicBezTo>
                    <a:pt x="318776" y="284959"/>
                    <a:pt x="319167" y="285929"/>
                    <a:pt x="319675" y="286236"/>
                  </a:cubicBezTo>
                  <a:cubicBezTo>
                    <a:pt x="320456" y="286911"/>
                    <a:pt x="320834" y="287963"/>
                    <a:pt x="320645" y="288981"/>
                  </a:cubicBezTo>
                  <a:cubicBezTo>
                    <a:pt x="320006" y="289619"/>
                    <a:pt x="319178" y="290033"/>
                    <a:pt x="318279" y="290164"/>
                  </a:cubicBezTo>
                  <a:cubicBezTo>
                    <a:pt x="311253" y="290944"/>
                    <a:pt x="307989" y="295794"/>
                    <a:pt x="305091" y="301566"/>
                  </a:cubicBezTo>
                  <a:cubicBezTo>
                    <a:pt x="294339" y="322916"/>
                    <a:pt x="289868" y="345934"/>
                    <a:pt x="286780" y="369307"/>
                  </a:cubicBezTo>
                  <a:cubicBezTo>
                    <a:pt x="284994" y="382792"/>
                    <a:pt x="282049" y="396040"/>
                    <a:pt x="279068" y="409288"/>
                  </a:cubicBezTo>
                  <a:cubicBezTo>
                    <a:pt x="274396" y="429041"/>
                    <a:pt x="271191" y="449114"/>
                    <a:pt x="269475" y="469341"/>
                  </a:cubicBezTo>
                  <a:cubicBezTo>
                    <a:pt x="268706" y="479359"/>
                    <a:pt x="268837" y="489449"/>
                    <a:pt x="267417" y="499432"/>
                  </a:cubicBezTo>
                  <a:cubicBezTo>
                    <a:pt x="265454" y="513165"/>
                    <a:pt x="263478" y="526981"/>
                    <a:pt x="258144" y="539897"/>
                  </a:cubicBezTo>
                  <a:cubicBezTo>
                    <a:pt x="252135" y="554399"/>
                    <a:pt x="242814" y="567292"/>
                    <a:pt x="230938" y="577547"/>
                  </a:cubicBezTo>
                  <a:cubicBezTo>
                    <a:pt x="219004" y="587980"/>
                    <a:pt x="205933" y="596615"/>
                    <a:pt x="190722" y="601783"/>
                  </a:cubicBezTo>
                  <a:cubicBezTo>
                    <a:pt x="181259" y="605001"/>
                    <a:pt x="179378" y="611246"/>
                    <a:pt x="184252" y="620425"/>
                  </a:cubicBezTo>
                  <a:cubicBezTo>
                    <a:pt x="184808" y="621454"/>
                    <a:pt x="185434" y="622471"/>
                    <a:pt x="184867" y="623713"/>
                  </a:cubicBezTo>
                  <a:cubicBezTo>
                    <a:pt x="183849" y="623607"/>
                    <a:pt x="182891" y="623169"/>
                    <a:pt x="182158" y="622460"/>
                  </a:cubicBezTo>
                  <a:cubicBezTo>
                    <a:pt x="180135" y="621005"/>
                    <a:pt x="177935" y="621028"/>
                    <a:pt x="175510" y="621348"/>
                  </a:cubicBezTo>
                  <a:cubicBezTo>
                    <a:pt x="171264" y="621892"/>
                    <a:pt x="167408" y="624458"/>
                    <a:pt x="162913" y="623713"/>
                  </a:cubicBezTo>
                  <a:cubicBezTo>
                    <a:pt x="161730" y="623524"/>
                    <a:pt x="160547" y="623820"/>
                    <a:pt x="159518" y="623158"/>
                  </a:cubicBezTo>
                  <a:cubicBezTo>
                    <a:pt x="156679" y="621218"/>
                    <a:pt x="152906" y="621312"/>
                    <a:pt x="150186" y="623418"/>
                  </a:cubicBezTo>
                  <a:cubicBezTo>
                    <a:pt x="149784" y="623583"/>
                    <a:pt x="149358" y="623678"/>
                    <a:pt x="148920" y="623702"/>
                  </a:cubicBezTo>
                  <a:lnTo>
                    <a:pt x="146270" y="623595"/>
                  </a:lnTo>
                  <a:cubicBezTo>
                    <a:pt x="145525" y="622921"/>
                    <a:pt x="144402" y="623595"/>
                    <a:pt x="143668" y="622826"/>
                  </a:cubicBezTo>
                  <a:lnTo>
                    <a:pt x="143668" y="622826"/>
                  </a:lnTo>
                  <a:cubicBezTo>
                    <a:pt x="141291" y="619893"/>
                    <a:pt x="138263" y="623098"/>
                    <a:pt x="135731" y="621916"/>
                  </a:cubicBezTo>
                  <a:close/>
                </a:path>
              </a:pathLst>
            </a:custGeom>
            <a:solidFill>
              <a:srgbClr val="020202"/>
            </a:solidFill>
            <a:ln w="1171" cap="flat">
              <a:noFill/>
              <a:prstDash val="solid"/>
              <a:miter/>
            </a:ln>
          </p:spPr>
          <p:txBody>
            <a:bodyPr rtlCol="0" anchor="ctr"/>
            <a:lstStyle/>
            <a:p>
              <a:endParaRPr lang="es-CO"/>
            </a:p>
          </p:txBody>
        </p:sp>
        <p:sp>
          <p:nvSpPr>
            <p:cNvPr id="421" name="Freeform: Shape 420">
              <a:extLst>
                <a:ext uri="{FF2B5EF4-FFF2-40B4-BE49-F238E27FC236}">
                  <a16:creationId xmlns:a16="http://schemas.microsoft.com/office/drawing/2014/main" id="{FF8D760E-6EBE-363D-21DD-06F15B8A8364}"/>
                </a:ext>
              </a:extLst>
            </p:cNvPr>
            <p:cNvSpPr/>
            <p:nvPr/>
          </p:nvSpPr>
          <p:spPr>
            <a:xfrm rot="19975584">
              <a:off x="13247357" y="6850618"/>
              <a:ext cx="197333" cy="261183"/>
            </a:xfrm>
            <a:custGeom>
              <a:avLst/>
              <a:gdLst>
                <a:gd name="connsiteX0" fmla="*/ 134848 w 197333"/>
                <a:gd name="connsiteY0" fmla="*/ 50827 h 261183"/>
                <a:gd name="connsiteX1" fmla="*/ 131299 w 197333"/>
                <a:gd name="connsiteY1" fmla="*/ 49715 h 261183"/>
                <a:gd name="connsiteX2" fmla="*/ 118939 w 197333"/>
                <a:gd name="connsiteY2" fmla="*/ 49833 h 261183"/>
                <a:gd name="connsiteX3" fmla="*/ 116490 w 197333"/>
                <a:gd name="connsiteY3" fmla="*/ 49940 h 261183"/>
                <a:gd name="connsiteX4" fmla="*/ 111759 w 197333"/>
                <a:gd name="connsiteY4" fmla="*/ 49289 h 261183"/>
                <a:gd name="connsiteX5" fmla="*/ 108553 w 197333"/>
                <a:gd name="connsiteY5" fmla="*/ 48674 h 261183"/>
                <a:gd name="connsiteX6" fmla="*/ 104165 w 197333"/>
                <a:gd name="connsiteY6" fmla="*/ 46439 h 261183"/>
                <a:gd name="connsiteX7" fmla="*/ 87605 w 197333"/>
                <a:gd name="connsiteY7" fmla="*/ 47385 h 261183"/>
                <a:gd name="connsiteX8" fmla="*/ 81442 w 197333"/>
                <a:gd name="connsiteY8" fmla="*/ 54033 h 261183"/>
                <a:gd name="connsiteX9" fmla="*/ 80496 w 197333"/>
                <a:gd name="connsiteY9" fmla="*/ 61804 h 261183"/>
                <a:gd name="connsiteX10" fmla="*/ 80496 w 197333"/>
                <a:gd name="connsiteY10" fmla="*/ 64844 h 261183"/>
                <a:gd name="connsiteX11" fmla="*/ 81265 w 197333"/>
                <a:gd name="connsiteY11" fmla="*/ 76436 h 261183"/>
                <a:gd name="connsiteX12" fmla="*/ 82176 w 197333"/>
                <a:gd name="connsiteY12" fmla="*/ 81534 h 261183"/>
                <a:gd name="connsiteX13" fmla="*/ 82602 w 197333"/>
                <a:gd name="connsiteY13" fmla="*/ 86135 h 261183"/>
                <a:gd name="connsiteX14" fmla="*/ 83240 w 197333"/>
                <a:gd name="connsiteY14" fmla="*/ 95952 h 261183"/>
                <a:gd name="connsiteX15" fmla="*/ 83583 w 197333"/>
                <a:gd name="connsiteY15" fmla="*/ 101488 h 261183"/>
                <a:gd name="connsiteX16" fmla="*/ 84305 w 197333"/>
                <a:gd name="connsiteY16" fmla="*/ 112997 h 261183"/>
                <a:gd name="connsiteX17" fmla="*/ 84423 w 197333"/>
                <a:gd name="connsiteY17" fmla="*/ 117255 h 261183"/>
                <a:gd name="connsiteX18" fmla="*/ 84423 w 197333"/>
                <a:gd name="connsiteY18" fmla="*/ 130858 h 261183"/>
                <a:gd name="connsiteX19" fmla="*/ 84045 w 197333"/>
                <a:gd name="connsiteY19" fmla="*/ 134632 h 261183"/>
                <a:gd name="connsiteX20" fmla="*/ 83323 w 197333"/>
                <a:gd name="connsiteY20" fmla="*/ 147702 h 261183"/>
                <a:gd name="connsiteX21" fmla="*/ 82696 w 197333"/>
                <a:gd name="connsiteY21" fmla="*/ 152209 h 261183"/>
                <a:gd name="connsiteX22" fmla="*/ 80401 w 197333"/>
                <a:gd name="connsiteY22" fmla="*/ 165125 h 261183"/>
                <a:gd name="connsiteX23" fmla="*/ 78485 w 197333"/>
                <a:gd name="connsiteY23" fmla="*/ 173311 h 261183"/>
                <a:gd name="connsiteX24" fmla="*/ 76120 w 197333"/>
                <a:gd name="connsiteY24" fmla="*/ 182773 h 261183"/>
                <a:gd name="connsiteX25" fmla="*/ 73908 w 197333"/>
                <a:gd name="connsiteY25" fmla="*/ 189977 h 261183"/>
                <a:gd name="connsiteX26" fmla="*/ 69874 w 197333"/>
                <a:gd name="connsiteY26" fmla="*/ 201509 h 261183"/>
                <a:gd name="connsiteX27" fmla="*/ 67899 w 197333"/>
                <a:gd name="connsiteY27" fmla="*/ 206548 h 261183"/>
                <a:gd name="connsiteX28" fmla="*/ 63392 w 197333"/>
                <a:gd name="connsiteY28" fmla="*/ 211859 h 261183"/>
                <a:gd name="connsiteX29" fmla="*/ 61098 w 197333"/>
                <a:gd name="connsiteY29" fmla="*/ 217773 h 261183"/>
                <a:gd name="connsiteX30" fmla="*/ 57880 w 197333"/>
                <a:gd name="connsiteY30" fmla="*/ 224516 h 261183"/>
                <a:gd name="connsiteX31" fmla="*/ 52605 w 197333"/>
                <a:gd name="connsiteY31" fmla="*/ 229081 h 261183"/>
                <a:gd name="connsiteX32" fmla="*/ 49979 w 197333"/>
                <a:gd name="connsiteY32" fmla="*/ 234475 h 261183"/>
                <a:gd name="connsiteX33" fmla="*/ 45247 w 197333"/>
                <a:gd name="connsiteY33" fmla="*/ 240768 h 261183"/>
                <a:gd name="connsiteX34" fmla="*/ 37334 w 197333"/>
                <a:gd name="connsiteY34" fmla="*/ 249663 h 261183"/>
                <a:gd name="connsiteX35" fmla="*/ 36400 w 197333"/>
                <a:gd name="connsiteY35" fmla="*/ 251094 h 261183"/>
                <a:gd name="connsiteX36" fmla="*/ 25210 w 197333"/>
                <a:gd name="connsiteY36" fmla="*/ 258416 h 261183"/>
                <a:gd name="connsiteX37" fmla="*/ 16682 w 197333"/>
                <a:gd name="connsiteY37" fmla="*/ 235185 h 261183"/>
                <a:gd name="connsiteX38" fmla="*/ 2724 w 197333"/>
                <a:gd name="connsiteY38" fmla="*/ 224362 h 261183"/>
                <a:gd name="connsiteX39" fmla="*/ 2097 w 197333"/>
                <a:gd name="connsiteY39" fmla="*/ 215656 h 261183"/>
                <a:gd name="connsiteX40" fmla="*/ 11749 w 197333"/>
                <a:gd name="connsiteY40" fmla="*/ 207506 h 261183"/>
                <a:gd name="connsiteX41" fmla="*/ 14789 w 197333"/>
                <a:gd name="connsiteY41" fmla="*/ 201876 h 261183"/>
                <a:gd name="connsiteX42" fmla="*/ 19674 w 197333"/>
                <a:gd name="connsiteY42" fmla="*/ 190817 h 261183"/>
                <a:gd name="connsiteX43" fmla="*/ 35051 w 197333"/>
                <a:gd name="connsiteY43" fmla="*/ 165977 h 261183"/>
                <a:gd name="connsiteX44" fmla="*/ 37417 w 197333"/>
                <a:gd name="connsiteY44" fmla="*/ 155935 h 261183"/>
                <a:gd name="connsiteX45" fmla="*/ 37926 w 197333"/>
                <a:gd name="connsiteY45" fmla="*/ 152067 h 261183"/>
                <a:gd name="connsiteX46" fmla="*/ 44195 w 197333"/>
                <a:gd name="connsiteY46" fmla="*/ 118332 h 261183"/>
                <a:gd name="connsiteX47" fmla="*/ 47270 w 197333"/>
                <a:gd name="connsiteY47" fmla="*/ 93764 h 261183"/>
                <a:gd name="connsiteX48" fmla="*/ 47885 w 197333"/>
                <a:gd name="connsiteY48" fmla="*/ 79854 h 261183"/>
                <a:gd name="connsiteX49" fmla="*/ 48985 w 197333"/>
                <a:gd name="connsiteY49" fmla="*/ 44061 h 261183"/>
                <a:gd name="connsiteX50" fmla="*/ 55526 w 197333"/>
                <a:gd name="connsiteY50" fmla="*/ 14490 h 261183"/>
                <a:gd name="connsiteX51" fmla="*/ 75978 w 197333"/>
                <a:gd name="connsiteY51" fmla="*/ -982 h 261183"/>
                <a:gd name="connsiteX52" fmla="*/ 87155 w 197333"/>
                <a:gd name="connsiteY52" fmla="*/ -2543 h 261183"/>
                <a:gd name="connsiteX53" fmla="*/ 97434 w 197333"/>
                <a:gd name="connsiteY53" fmla="*/ -1171 h 261183"/>
                <a:gd name="connsiteX54" fmla="*/ 105040 w 197333"/>
                <a:gd name="connsiteY54" fmla="*/ 675 h 261183"/>
                <a:gd name="connsiteX55" fmla="*/ 110954 w 197333"/>
                <a:gd name="connsiteY55" fmla="*/ -35 h 261183"/>
                <a:gd name="connsiteX56" fmla="*/ 114728 w 197333"/>
                <a:gd name="connsiteY56" fmla="*/ -733 h 261183"/>
                <a:gd name="connsiteX57" fmla="*/ 134316 w 197333"/>
                <a:gd name="connsiteY57" fmla="*/ 3123 h 261183"/>
                <a:gd name="connsiteX58" fmla="*/ 160066 w 197333"/>
                <a:gd name="connsiteY58" fmla="*/ 7074 h 261183"/>
                <a:gd name="connsiteX59" fmla="*/ 189732 w 197333"/>
                <a:gd name="connsiteY59" fmla="*/ 7831 h 261183"/>
                <a:gd name="connsiteX60" fmla="*/ 193280 w 197333"/>
                <a:gd name="connsiteY60" fmla="*/ 7831 h 261183"/>
                <a:gd name="connsiteX61" fmla="*/ 195433 w 197333"/>
                <a:gd name="connsiteY61" fmla="*/ 12491 h 261183"/>
                <a:gd name="connsiteX62" fmla="*/ 180541 w 197333"/>
                <a:gd name="connsiteY62" fmla="*/ 18512 h 261183"/>
                <a:gd name="connsiteX63" fmla="*/ 149858 w 197333"/>
                <a:gd name="connsiteY63" fmla="*/ 24331 h 261183"/>
                <a:gd name="connsiteX64" fmla="*/ 135534 w 197333"/>
                <a:gd name="connsiteY64" fmla="*/ 46474 h 261183"/>
                <a:gd name="connsiteX65" fmla="*/ 134848 w 197333"/>
                <a:gd name="connsiteY65" fmla="*/ 50827 h 261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97333" h="261183">
                  <a:moveTo>
                    <a:pt x="134848" y="50827"/>
                  </a:moveTo>
                  <a:cubicBezTo>
                    <a:pt x="133665" y="50673"/>
                    <a:pt x="132482" y="51028"/>
                    <a:pt x="131299" y="49715"/>
                  </a:cubicBezTo>
                  <a:cubicBezTo>
                    <a:pt x="128307" y="46167"/>
                    <a:pt x="122120" y="46285"/>
                    <a:pt x="118939" y="49833"/>
                  </a:cubicBezTo>
                  <a:cubicBezTo>
                    <a:pt x="118016" y="50863"/>
                    <a:pt x="117283" y="51016"/>
                    <a:pt x="116490" y="49940"/>
                  </a:cubicBezTo>
                  <a:cubicBezTo>
                    <a:pt x="115094" y="48095"/>
                    <a:pt x="113687" y="47633"/>
                    <a:pt x="111759" y="49289"/>
                  </a:cubicBezTo>
                  <a:cubicBezTo>
                    <a:pt x="110576" y="50259"/>
                    <a:pt x="109322" y="50319"/>
                    <a:pt x="108553" y="48674"/>
                  </a:cubicBezTo>
                  <a:cubicBezTo>
                    <a:pt x="107666" y="46770"/>
                    <a:pt x="105975" y="46557"/>
                    <a:pt x="104165" y="46439"/>
                  </a:cubicBezTo>
                  <a:cubicBezTo>
                    <a:pt x="98629" y="46309"/>
                    <a:pt x="93093" y="46628"/>
                    <a:pt x="87605" y="47385"/>
                  </a:cubicBezTo>
                  <a:cubicBezTo>
                    <a:pt x="85429" y="47598"/>
                    <a:pt x="81561" y="51679"/>
                    <a:pt x="81442" y="54033"/>
                  </a:cubicBezTo>
                  <a:cubicBezTo>
                    <a:pt x="81312" y="56647"/>
                    <a:pt x="81005" y="59237"/>
                    <a:pt x="80496" y="61804"/>
                  </a:cubicBezTo>
                  <a:cubicBezTo>
                    <a:pt x="80200" y="62798"/>
                    <a:pt x="80200" y="63850"/>
                    <a:pt x="80496" y="64844"/>
                  </a:cubicBezTo>
                  <a:cubicBezTo>
                    <a:pt x="82140" y="68641"/>
                    <a:pt x="81052" y="72568"/>
                    <a:pt x="81265" y="76436"/>
                  </a:cubicBezTo>
                  <a:cubicBezTo>
                    <a:pt x="81371" y="78186"/>
                    <a:pt x="81265" y="79984"/>
                    <a:pt x="82176" y="81534"/>
                  </a:cubicBezTo>
                  <a:cubicBezTo>
                    <a:pt x="82933" y="82941"/>
                    <a:pt x="83087" y="84609"/>
                    <a:pt x="82602" y="86135"/>
                  </a:cubicBezTo>
                  <a:cubicBezTo>
                    <a:pt x="81868" y="89412"/>
                    <a:pt x="81608" y="92771"/>
                    <a:pt x="83240" y="95952"/>
                  </a:cubicBezTo>
                  <a:cubicBezTo>
                    <a:pt x="84009" y="97703"/>
                    <a:pt x="84127" y="99655"/>
                    <a:pt x="83583" y="101488"/>
                  </a:cubicBezTo>
                  <a:cubicBezTo>
                    <a:pt x="82791" y="105368"/>
                    <a:pt x="82401" y="109259"/>
                    <a:pt x="84305" y="112997"/>
                  </a:cubicBezTo>
                  <a:cubicBezTo>
                    <a:pt x="84944" y="114334"/>
                    <a:pt x="84979" y="115883"/>
                    <a:pt x="84423" y="117255"/>
                  </a:cubicBezTo>
                  <a:cubicBezTo>
                    <a:pt x="82874" y="121786"/>
                    <a:pt x="82318" y="126316"/>
                    <a:pt x="84423" y="130858"/>
                  </a:cubicBezTo>
                  <a:cubicBezTo>
                    <a:pt x="84884" y="132112"/>
                    <a:pt x="84743" y="133496"/>
                    <a:pt x="84045" y="134632"/>
                  </a:cubicBezTo>
                  <a:cubicBezTo>
                    <a:pt x="82176" y="138878"/>
                    <a:pt x="81170" y="143242"/>
                    <a:pt x="83323" y="147702"/>
                  </a:cubicBezTo>
                  <a:cubicBezTo>
                    <a:pt x="84163" y="149441"/>
                    <a:pt x="83524" y="150837"/>
                    <a:pt x="82696" y="152209"/>
                  </a:cubicBezTo>
                  <a:cubicBezTo>
                    <a:pt x="80271" y="156053"/>
                    <a:pt x="79443" y="160689"/>
                    <a:pt x="80401" y="165125"/>
                  </a:cubicBezTo>
                  <a:cubicBezTo>
                    <a:pt x="81017" y="168000"/>
                    <a:pt x="80319" y="171004"/>
                    <a:pt x="78485" y="173311"/>
                  </a:cubicBezTo>
                  <a:cubicBezTo>
                    <a:pt x="76463" y="176019"/>
                    <a:pt x="75611" y="179426"/>
                    <a:pt x="76120" y="182773"/>
                  </a:cubicBezTo>
                  <a:cubicBezTo>
                    <a:pt x="76581" y="185387"/>
                    <a:pt x="75753" y="188072"/>
                    <a:pt x="73908" y="189977"/>
                  </a:cubicBezTo>
                  <a:cubicBezTo>
                    <a:pt x="70939" y="193277"/>
                    <a:pt x="69176" y="196956"/>
                    <a:pt x="69874" y="201509"/>
                  </a:cubicBezTo>
                  <a:cubicBezTo>
                    <a:pt x="70217" y="203426"/>
                    <a:pt x="69448" y="205377"/>
                    <a:pt x="67899" y="206548"/>
                  </a:cubicBezTo>
                  <a:cubicBezTo>
                    <a:pt x="66231" y="208169"/>
                    <a:pt x="64717" y="209955"/>
                    <a:pt x="63392" y="211859"/>
                  </a:cubicBezTo>
                  <a:cubicBezTo>
                    <a:pt x="61878" y="213456"/>
                    <a:pt x="61062" y="215574"/>
                    <a:pt x="61098" y="217773"/>
                  </a:cubicBezTo>
                  <a:cubicBezTo>
                    <a:pt x="61322" y="220435"/>
                    <a:pt x="60092" y="223014"/>
                    <a:pt x="57880" y="224516"/>
                  </a:cubicBezTo>
                  <a:cubicBezTo>
                    <a:pt x="55999" y="225864"/>
                    <a:pt x="54616" y="227804"/>
                    <a:pt x="52605" y="229081"/>
                  </a:cubicBezTo>
                  <a:cubicBezTo>
                    <a:pt x="50594" y="230359"/>
                    <a:pt x="50547" y="232571"/>
                    <a:pt x="49979" y="234475"/>
                  </a:cubicBezTo>
                  <a:cubicBezTo>
                    <a:pt x="49375" y="237160"/>
                    <a:pt x="47649" y="239443"/>
                    <a:pt x="45247" y="240768"/>
                  </a:cubicBezTo>
                  <a:cubicBezTo>
                    <a:pt x="41699" y="242743"/>
                    <a:pt x="38411" y="245298"/>
                    <a:pt x="37334" y="249663"/>
                  </a:cubicBezTo>
                  <a:cubicBezTo>
                    <a:pt x="37192" y="250231"/>
                    <a:pt x="36861" y="250739"/>
                    <a:pt x="36400" y="251094"/>
                  </a:cubicBezTo>
                  <a:cubicBezTo>
                    <a:pt x="32792" y="253732"/>
                    <a:pt x="29681" y="257127"/>
                    <a:pt x="25210" y="258416"/>
                  </a:cubicBezTo>
                  <a:cubicBezTo>
                    <a:pt x="24619" y="249852"/>
                    <a:pt x="22572" y="241998"/>
                    <a:pt x="16682" y="235185"/>
                  </a:cubicBezTo>
                  <a:cubicBezTo>
                    <a:pt x="12814" y="230667"/>
                    <a:pt x="8059" y="226988"/>
                    <a:pt x="2724" y="224362"/>
                  </a:cubicBezTo>
                  <a:cubicBezTo>
                    <a:pt x="-2066" y="221996"/>
                    <a:pt x="-2267" y="218933"/>
                    <a:pt x="2097" y="215656"/>
                  </a:cubicBezTo>
                  <a:cubicBezTo>
                    <a:pt x="5528" y="213208"/>
                    <a:pt x="8757" y="210475"/>
                    <a:pt x="11749" y="207506"/>
                  </a:cubicBezTo>
                  <a:cubicBezTo>
                    <a:pt x="13346" y="206004"/>
                    <a:pt x="14411" y="204029"/>
                    <a:pt x="14789" y="201876"/>
                  </a:cubicBezTo>
                  <a:cubicBezTo>
                    <a:pt x="15511" y="197855"/>
                    <a:pt x="17190" y="194058"/>
                    <a:pt x="19674" y="190817"/>
                  </a:cubicBezTo>
                  <a:cubicBezTo>
                    <a:pt x="25435" y="182951"/>
                    <a:pt x="30580" y="174647"/>
                    <a:pt x="35051" y="165977"/>
                  </a:cubicBezTo>
                  <a:cubicBezTo>
                    <a:pt x="36766" y="162913"/>
                    <a:pt x="37583" y="159436"/>
                    <a:pt x="37417" y="155935"/>
                  </a:cubicBezTo>
                  <a:cubicBezTo>
                    <a:pt x="37358" y="154622"/>
                    <a:pt x="37535" y="153320"/>
                    <a:pt x="37926" y="152067"/>
                  </a:cubicBezTo>
                  <a:cubicBezTo>
                    <a:pt x="40693" y="140960"/>
                    <a:pt x="42787" y="129699"/>
                    <a:pt x="44195" y="118332"/>
                  </a:cubicBezTo>
                  <a:cubicBezTo>
                    <a:pt x="45377" y="110182"/>
                    <a:pt x="46714" y="102032"/>
                    <a:pt x="47270" y="93764"/>
                  </a:cubicBezTo>
                  <a:cubicBezTo>
                    <a:pt x="47578" y="89127"/>
                    <a:pt x="47921" y="84491"/>
                    <a:pt x="47885" y="79854"/>
                  </a:cubicBezTo>
                  <a:cubicBezTo>
                    <a:pt x="47779" y="67907"/>
                    <a:pt x="48808" y="56008"/>
                    <a:pt x="48985" y="44061"/>
                  </a:cubicBezTo>
                  <a:cubicBezTo>
                    <a:pt x="49139" y="33912"/>
                    <a:pt x="51907" y="24024"/>
                    <a:pt x="55526" y="14490"/>
                  </a:cubicBezTo>
                  <a:cubicBezTo>
                    <a:pt x="59146" y="4956"/>
                    <a:pt x="66397" y="663"/>
                    <a:pt x="75978" y="-982"/>
                  </a:cubicBezTo>
                  <a:cubicBezTo>
                    <a:pt x="79692" y="-1620"/>
                    <a:pt x="83453" y="-1750"/>
                    <a:pt x="87155" y="-2543"/>
                  </a:cubicBezTo>
                  <a:cubicBezTo>
                    <a:pt x="90609" y="-3288"/>
                    <a:pt x="94051" y="-2010"/>
                    <a:pt x="97434" y="-1171"/>
                  </a:cubicBezTo>
                  <a:cubicBezTo>
                    <a:pt x="99966" y="-556"/>
                    <a:pt x="102473" y="189"/>
                    <a:pt x="105040" y="675"/>
                  </a:cubicBezTo>
                  <a:cubicBezTo>
                    <a:pt x="107027" y="1159"/>
                    <a:pt x="109133" y="911"/>
                    <a:pt x="110954" y="-35"/>
                  </a:cubicBezTo>
                  <a:cubicBezTo>
                    <a:pt x="112054" y="-792"/>
                    <a:pt x="113426" y="-1041"/>
                    <a:pt x="114728" y="-733"/>
                  </a:cubicBezTo>
                  <a:cubicBezTo>
                    <a:pt x="121186" y="911"/>
                    <a:pt x="127715" y="2200"/>
                    <a:pt x="134316" y="3123"/>
                  </a:cubicBezTo>
                  <a:cubicBezTo>
                    <a:pt x="142867" y="4578"/>
                    <a:pt x="151443" y="5938"/>
                    <a:pt x="160066" y="7074"/>
                  </a:cubicBezTo>
                  <a:cubicBezTo>
                    <a:pt x="169966" y="8387"/>
                    <a:pt x="179855" y="7440"/>
                    <a:pt x="189732" y="7831"/>
                  </a:cubicBezTo>
                  <a:cubicBezTo>
                    <a:pt x="190915" y="7831"/>
                    <a:pt x="192097" y="7736"/>
                    <a:pt x="193280" y="7831"/>
                  </a:cubicBezTo>
                  <a:cubicBezTo>
                    <a:pt x="196367" y="8209"/>
                    <a:pt x="197101" y="9865"/>
                    <a:pt x="195433" y="12491"/>
                  </a:cubicBezTo>
                  <a:cubicBezTo>
                    <a:pt x="191825" y="18204"/>
                    <a:pt x="187330" y="20073"/>
                    <a:pt x="180541" y="18512"/>
                  </a:cubicBezTo>
                  <a:cubicBezTo>
                    <a:pt x="169446" y="15969"/>
                    <a:pt x="159120" y="17601"/>
                    <a:pt x="149858" y="24331"/>
                  </a:cubicBezTo>
                  <a:cubicBezTo>
                    <a:pt x="142323" y="29512"/>
                    <a:pt x="137166" y="37485"/>
                    <a:pt x="135534" y="46474"/>
                  </a:cubicBezTo>
                  <a:cubicBezTo>
                    <a:pt x="135451" y="48000"/>
                    <a:pt x="134635" y="49349"/>
                    <a:pt x="134848" y="50827"/>
                  </a:cubicBezTo>
                  <a:close/>
                </a:path>
              </a:pathLst>
            </a:custGeom>
            <a:solidFill>
              <a:srgbClr val="020202"/>
            </a:solidFill>
            <a:ln w="1171" cap="flat">
              <a:noFill/>
              <a:prstDash val="solid"/>
              <a:miter/>
            </a:ln>
          </p:spPr>
          <p:txBody>
            <a:bodyPr rtlCol="0" anchor="ctr"/>
            <a:lstStyle/>
            <a:p>
              <a:endParaRPr lang="es-CO"/>
            </a:p>
          </p:txBody>
        </p:sp>
        <p:sp>
          <p:nvSpPr>
            <p:cNvPr id="422" name="Freeform: Shape 421">
              <a:extLst>
                <a:ext uri="{FF2B5EF4-FFF2-40B4-BE49-F238E27FC236}">
                  <a16:creationId xmlns:a16="http://schemas.microsoft.com/office/drawing/2014/main" id="{AD8C1B58-A472-E162-F6D9-41106B6781D6}"/>
                </a:ext>
              </a:extLst>
            </p:cNvPr>
            <p:cNvSpPr/>
            <p:nvPr/>
          </p:nvSpPr>
          <p:spPr>
            <a:xfrm rot="19975584">
              <a:off x="12665076" y="6563801"/>
              <a:ext cx="105077" cy="111175"/>
            </a:xfrm>
            <a:custGeom>
              <a:avLst/>
              <a:gdLst>
                <a:gd name="connsiteX0" fmla="*/ 95502 w 105077"/>
                <a:gd name="connsiteY0" fmla="*/ 97704 h 111175"/>
                <a:gd name="connsiteX1" fmla="*/ 93231 w 105077"/>
                <a:gd name="connsiteY1" fmla="*/ 102530 h 111175"/>
                <a:gd name="connsiteX2" fmla="*/ 88086 w 105077"/>
                <a:gd name="connsiteY2" fmla="*/ 103228 h 111175"/>
                <a:gd name="connsiteX3" fmla="*/ 59378 w 105077"/>
                <a:gd name="connsiteY3" fmla="*/ 108066 h 111175"/>
                <a:gd name="connsiteX4" fmla="*/ 36443 w 105077"/>
                <a:gd name="connsiteY4" fmla="*/ 106209 h 111175"/>
                <a:gd name="connsiteX5" fmla="*/ 22852 w 105077"/>
                <a:gd name="connsiteY5" fmla="*/ 103216 h 111175"/>
                <a:gd name="connsiteX6" fmla="*/ 18381 w 105077"/>
                <a:gd name="connsiteY6" fmla="*/ 98733 h 111175"/>
                <a:gd name="connsiteX7" fmla="*/ 15779 w 105077"/>
                <a:gd name="connsiteY7" fmla="*/ 93801 h 111175"/>
                <a:gd name="connsiteX8" fmla="*/ 6860 w 105077"/>
                <a:gd name="connsiteY8" fmla="*/ 93103 h 111175"/>
                <a:gd name="connsiteX9" fmla="*/ 4494 w 105077"/>
                <a:gd name="connsiteY9" fmla="*/ 95670 h 111175"/>
                <a:gd name="connsiteX10" fmla="*/ 1857 w 105077"/>
                <a:gd name="connsiteY10" fmla="*/ 97527 h 111175"/>
                <a:gd name="connsiteX11" fmla="*/ -852 w 105077"/>
                <a:gd name="connsiteY11" fmla="*/ 94499 h 111175"/>
                <a:gd name="connsiteX12" fmla="*/ -1030 w 105077"/>
                <a:gd name="connsiteY12" fmla="*/ 92322 h 111175"/>
                <a:gd name="connsiteX13" fmla="*/ 2696 w 105077"/>
                <a:gd name="connsiteY13" fmla="*/ 59309 h 111175"/>
                <a:gd name="connsiteX14" fmla="*/ 17222 w 105077"/>
                <a:gd name="connsiteY14" fmla="*/ 18738 h 111175"/>
                <a:gd name="connsiteX15" fmla="*/ 45811 w 105077"/>
                <a:gd name="connsiteY15" fmla="*/ -1040 h 111175"/>
                <a:gd name="connsiteX16" fmla="*/ 91942 w 105077"/>
                <a:gd name="connsiteY16" fmla="*/ -1312 h 111175"/>
                <a:gd name="connsiteX17" fmla="*/ 95762 w 105077"/>
                <a:gd name="connsiteY17" fmla="*/ -424 h 111175"/>
                <a:gd name="connsiteX18" fmla="*/ 103676 w 105077"/>
                <a:gd name="connsiteY18" fmla="*/ 12977 h 111175"/>
                <a:gd name="connsiteX19" fmla="*/ 102043 w 105077"/>
                <a:gd name="connsiteY19" fmla="*/ 21104 h 111175"/>
                <a:gd name="connsiteX20" fmla="*/ 98495 w 105077"/>
                <a:gd name="connsiteY20" fmla="*/ 53679 h 111175"/>
                <a:gd name="connsiteX21" fmla="*/ 97430 w 105077"/>
                <a:gd name="connsiteY21" fmla="*/ 72876 h 111175"/>
                <a:gd name="connsiteX22" fmla="*/ 95502 w 105077"/>
                <a:gd name="connsiteY22" fmla="*/ 97704 h 111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5077" h="111175">
                  <a:moveTo>
                    <a:pt x="95502" y="97704"/>
                  </a:moveTo>
                  <a:cubicBezTo>
                    <a:pt x="93728" y="98887"/>
                    <a:pt x="95502" y="101797"/>
                    <a:pt x="93231" y="102530"/>
                  </a:cubicBezTo>
                  <a:cubicBezTo>
                    <a:pt x="91528" y="102873"/>
                    <a:pt x="89813" y="103110"/>
                    <a:pt x="88086" y="103228"/>
                  </a:cubicBezTo>
                  <a:cubicBezTo>
                    <a:pt x="78517" y="104849"/>
                    <a:pt x="68995" y="106848"/>
                    <a:pt x="59378" y="108066"/>
                  </a:cubicBezTo>
                  <a:cubicBezTo>
                    <a:pt x="51702" y="109048"/>
                    <a:pt x="44001" y="107759"/>
                    <a:pt x="36443" y="106209"/>
                  </a:cubicBezTo>
                  <a:cubicBezTo>
                    <a:pt x="31901" y="105275"/>
                    <a:pt x="27430" y="103961"/>
                    <a:pt x="22852" y="103216"/>
                  </a:cubicBezTo>
                  <a:cubicBezTo>
                    <a:pt x="20439" y="103086"/>
                    <a:pt x="18499" y="101146"/>
                    <a:pt x="18381" y="98733"/>
                  </a:cubicBezTo>
                  <a:cubicBezTo>
                    <a:pt x="18073" y="96853"/>
                    <a:pt x="17163" y="95114"/>
                    <a:pt x="15779" y="93801"/>
                  </a:cubicBezTo>
                  <a:cubicBezTo>
                    <a:pt x="13094" y="91045"/>
                    <a:pt x="9864" y="90726"/>
                    <a:pt x="6860" y="93103"/>
                  </a:cubicBezTo>
                  <a:cubicBezTo>
                    <a:pt x="5949" y="93837"/>
                    <a:pt x="5157" y="94700"/>
                    <a:pt x="4494" y="95670"/>
                  </a:cubicBezTo>
                  <a:cubicBezTo>
                    <a:pt x="3808" y="96640"/>
                    <a:pt x="3311" y="97834"/>
                    <a:pt x="1857" y="97527"/>
                  </a:cubicBezTo>
                  <a:cubicBezTo>
                    <a:pt x="366" y="97255"/>
                    <a:pt x="-746" y="96013"/>
                    <a:pt x="-852" y="94499"/>
                  </a:cubicBezTo>
                  <a:cubicBezTo>
                    <a:pt x="-947" y="93777"/>
                    <a:pt x="-970" y="93044"/>
                    <a:pt x="-1030" y="92322"/>
                  </a:cubicBezTo>
                  <a:cubicBezTo>
                    <a:pt x="153" y="81310"/>
                    <a:pt x="745" y="70192"/>
                    <a:pt x="2696" y="59309"/>
                  </a:cubicBezTo>
                  <a:cubicBezTo>
                    <a:pt x="5121" y="45044"/>
                    <a:pt x="10042" y="31311"/>
                    <a:pt x="17222" y="18738"/>
                  </a:cubicBezTo>
                  <a:cubicBezTo>
                    <a:pt x="23597" y="7808"/>
                    <a:pt x="33415" y="1516"/>
                    <a:pt x="45811" y="-1040"/>
                  </a:cubicBezTo>
                  <a:cubicBezTo>
                    <a:pt x="61188" y="-4210"/>
                    <a:pt x="76565" y="-2222"/>
                    <a:pt x="91942" y="-1312"/>
                  </a:cubicBezTo>
                  <a:cubicBezTo>
                    <a:pt x="93243" y="-1170"/>
                    <a:pt x="94532" y="-874"/>
                    <a:pt x="95762" y="-424"/>
                  </a:cubicBezTo>
                  <a:cubicBezTo>
                    <a:pt x="102457" y="1646"/>
                    <a:pt x="105095" y="6117"/>
                    <a:pt x="103676" y="12977"/>
                  </a:cubicBezTo>
                  <a:cubicBezTo>
                    <a:pt x="103120" y="15686"/>
                    <a:pt x="102564" y="18395"/>
                    <a:pt x="102043" y="21104"/>
                  </a:cubicBezTo>
                  <a:cubicBezTo>
                    <a:pt x="99973" y="31867"/>
                    <a:pt x="99678" y="42820"/>
                    <a:pt x="98495" y="53679"/>
                  </a:cubicBezTo>
                  <a:cubicBezTo>
                    <a:pt x="97844" y="60019"/>
                    <a:pt x="97478" y="66454"/>
                    <a:pt x="97430" y="72876"/>
                  </a:cubicBezTo>
                  <a:cubicBezTo>
                    <a:pt x="97347" y="81192"/>
                    <a:pt x="96709" y="89483"/>
                    <a:pt x="95502" y="97704"/>
                  </a:cubicBezTo>
                  <a:close/>
                </a:path>
              </a:pathLst>
            </a:custGeom>
            <a:solidFill>
              <a:srgbClr val="53FED8"/>
            </a:solidFill>
            <a:ln w="1171" cap="flat">
              <a:noFill/>
              <a:prstDash val="solid"/>
              <a:miter/>
            </a:ln>
          </p:spPr>
          <p:txBody>
            <a:bodyPr rtlCol="0" anchor="ctr"/>
            <a:lstStyle/>
            <a:p>
              <a:endParaRPr lang="es-CO"/>
            </a:p>
          </p:txBody>
        </p:sp>
        <p:sp>
          <p:nvSpPr>
            <p:cNvPr id="423" name="Freeform: Shape 422">
              <a:extLst>
                <a:ext uri="{FF2B5EF4-FFF2-40B4-BE49-F238E27FC236}">
                  <a16:creationId xmlns:a16="http://schemas.microsoft.com/office/drawing/2014/main" id="{752657B8-2766-B462-8C7E-04975BC265C6}"/>
                </a:ext>
              </a:extLst>
            </p:cNvPr>
            <p:cNvSpPr/>
            <p:nvPr/>
          </p:nvSpPr>
          <p:spPr>
            <a:xfrm rot="19975584">
              <a:off x="13019325" y="6808562"/>
              <a:ext cx="27300" cy="332994"/>
            </a:xfrm>
            <a:custGeom>
              <a:avLst/>
              <a:gdLst>
                <a:gd name="connsiteX0" fmla="*/ 781 w 27300"/>
                <a:gd name="connsiteY0" fmla="*/ -2768 h 332994"/>
                <a:gd name="connsiteX1" fmla="*/ 355 w 27300"/>
                <a:gd name="connsiteY1" fmla="*/ 20889 h 332994"/>
                <a:gd name="connsiteX2" fmla="*/ 1242 w 27300"/>
                <a:gd name="connsiteY2" fmla="*/ 43151 h 332994"/>
                <a:gd name="connsiteX3" fmla="*/ 1478 w 27300"/>
                <a:gd name="connsiteY3" fmla="*/ 44877 h 332994"/>
                <a:gd name="connsiteX4" fmla="*/ 2519 w 27300"/>
                <a:gd name="connsiteY4" fmla="*/ 69788 h 332994"/>
                <a:gd name="connsiteX5" fmla="*/ 3560 w 27300"/>
                <a:gd name="connsiteY5" fmla="*/ 105652 h 332994"/>
                <a:gd name="connsiteX6" fmla="*/ 6174 w 27300"/>
                <a:gd name="connsiteY6" fmla="*/ 150150 h 332994"/>
                <a:gd name="connsiteX7" fmla="*/ 8741 w 27300"/>
                <a:gd name="connsiteY7" fmla="*/ 183270 h 332994"/>
                <a:gd name="connsiteX8" fmla="*/ 14407 w 27300"/>
                <a:gd name="connsiteY8" fmla="*/ 226550 h 332994"/>
                <a:gd name="connsiteX9" fmla="*/ 19233 w 27300"/>
                <a:gd name="connsiteY9" fmla="*/ 258937 h 332994"/>
                <a:gd name="connsiteX10" fmla="*/ 21031 w 27300"/>
                <a:gd name="connsiteY10" fmla="*/ 282014 h 332994"/>
                <a:gd name="connsiteX11" fmla="*/ 23006 w 27300"/>
                <a:gd name="connsiteY11" fmla="*/ 301578 h 332994"/>
                <a:gd name="connsiteX12" fmla="*/ 23905 w 27300"/>
                <a:gd name="connsiteY12" fmla="*/ 312034 h 332994"/>
                <a:gd name="connsiteX13" fmla="*/ 26271 w 27300"/>
                <a:gd name="connsiteY13" fmla="*/ 330226 h 332994"/>
                <a:gd name="connsiteX14" fmla="*/ 24130 w 27300"/>
                <a:gd name="connsiteY14" fmla="*/ 322006 h 332994"/>
                <a:gd name="connsiteX15" fmla="*/ 22687 w 27300"/>
                <a:gd name="connsiteY15" fmla="*/ 308628 h 332994"/>
                <a:gd name="connsiteX16" fmla="*/ 21670 w 27300"/>
                <a:gd name="connsiteY16" fmla="*/ 299544 h 332994"/>
                <a:gd name="connsiteX17" fmla="*/ 19044 w 27300"/>
                <a:gd name="connsiteY17" fmla="*/ 270966 h 332994"/>
                <a:gd name="connsiteX18" fmla="*/ 15046 w 27300"/>
                <a:gd name="connsiteY18" fmla="*/ 244790 h 332994"/>
                <a:gd name="connsiteX19" fmla="*/ 12100 w 27300"/>
                <a:gd name="connsiteY19" fmla="*/ 224149 h 332994"/>
                <a:gd name="connsiteX20" fmla="*/ 10030 w 27300"/>
                <a:gd name="connsiteY20" fmla="*/ 210416 h 332994"/>
                <a:gd name="connsiteX21" fmla="*/ 7771 w 27300"/>
                <a:gd name="connsiteY21" fmla="*/ 190568 h 332994"/>
                <a:gd name="connsiteX22" fmla="*/ 6659 w 27300"/>
                <a:gd name="connsiteY22" fmla="*/ 181105 h 332994"/>
                <a:gd name="connsiteX23" fmla="*/ 5216 w 27300"/>
                <a:gd name="connsiteY23" fmla="*/ 166840 h 332994"/>
                <a:gd name="connsiteX24" fmla="*/ 5145 w 27300"/>
                <a:gd name="connsiteY24" fmla="*/ 165965 h 332994"/>
                <a:gd name="connsiteX25" fmla="*/ 3962 w 27300"/>
                <a:gd name="connsiteY25" fmla="*/ 144674 h 332994"/>
                <a:gd name="connsiteX26" fmla="*/ 2519 w 27300"/>
                <a:gd name="connsiteY26" fmla="*/ 124731 h 332994"/>
                <a:gd name="connsiteX27" fmla="*/ 2519 w 27300"/>
                <a:gd name="connsiteY27" fmla="*/ 123856 h 332994"/>
                <a:gd name="connsiteX28" fmla="*/ 1431 w 27300"/>
                <a:gd name="connsiteY28" fmla="*/ 101666 h 332994"/>
                <a:gd name="connsiteX29" fmla="*/ 615 w 27300"/>
                <a:gd name="connsiteY29" fmla="*/ 62809 h 332994"/>
                <a:gd name="connsiteX30" fmla="*/ -864 w 27300"/>
                <a:gd name="connsiteY30" fmla="*/ 22758 h 332994"/>
                <a:gd name="connsiteX31" fmla="*/ -118 w 27300"/>
                <a:gd name="connsiteY31" fmla="*/ -343 h 332994"/>
                <a:gd name="connsiteX32" fmla="*/ 781 w 27300"/>
                <a:gd name="connsiteY32" fmla="*/ -2768 h 332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300" h="332994">
                  <a:moveTo>
                    <a:pt x="781" y="-2768"/>
                  </a:moveTo>
                  <a:cubicBezTo>
                    <a:pt x="710" y="5098"/>
                    <a:pt x="331" y="12988"/>
                    <a:pt x="355" y="20889"/>
                  </a:cubicBezTo>
                  <a:cubicBezTo>
                    <a:pt x="355" y="28294"/>
                    <a:pt x="225" y="35770"/>
                    <a:pt x="1242" y="43151"/>
                  </a:cubicBezTo>
                  <a:cubicBezTo>
                    <a:pt x="1372" y="43718"/>
                    <a:pt x="1443" y="44298"/>
                    <a:pt x="1478" y="44877"/>
                  </a:cubicBezTo>
                  <a:cubicBezTo>
                    <a:pt x="1289" y="53157"/>
                    <a:pt x="2791" y="61437"/>
                    <a:pt x="2519" y="69788"/>
                  </a:cubicBezTo>
                  <a:cubicBezTo>
                    <a:pt x="2129" y="81758"/>
                    <a:pt x="2922" y="93717"/>
                    <a:pt x="3560" y="105652"/>
                  </a:cubicBezTo>
                  <a:cubicBezTo>
                    <a:pt x="4353" y="120485"/>
                    <a:pt x="5346" y="135318"/>
                    <a:pt x="6174" y="150150"/>
                  </a:cubicBezTo>
                  <a:cubicBezTo>
                    <a:pt x="6801" y="161186"/>
                    <a:pt x="7653" y="172234"/>
                    <a:pt x="8741" y="183270"/>
                  </a:cubicBezTo>
                  <a:cubicBezTo>
                    <a:pt x="10149" y="197760"/>
                    <a:pt x="12041" y="212191"/>
                    <a:pt x="14407" y="226550"/>
                  </a:cubicBezTo>
                  <a:cubicBezTo>
                    <a:pt x="16205" y="237314"/>
                    <a:pt x="17506" y="248161"/>
                    <a:pt x="19233" y="258937"/>
                  </a:cubicBezTo>
                  <a:cubicBezTo>
                    <a:pt x="20262" y="266589"/>
                    <a:pt x="20853" y="274290"/>
                    <a:pt x="21031" y="282014"/>
                  </a:cubicBezTo>
                  <a:cubicBezTo>
                    <a:pt x="21338" y="288555"/>
                    <a:pt x="22072" y="295096"/>
                    <a:pt x="23006" y="301578"/>
                  </a:cubicBezTo>
                  <a:cubicBezTo>
                    <a:pt x="23515" y="305067"/>
                    <a:pt x="23621" y="308557"/>
                    <a:pt x="23905" y="312034"/>
                  </a:cubicBezTo>
                  <a:cubicBezTo>
                    <a:pt x="24390" y="318150"/>
                    <a:pt x="25703" y="324135"/>
                    <a:pt x="26271" y="330226"/>
                  </a:cubicBezTo>
                  <a:cubicBezTo>
                    <a:pt x="24343" y="327861"/>
                    <a:pt x="24603" y="324797"/>
                    <a:pt x="24130" y="322006"/>
                  </a:cubicBezTo>
                  <a:cubicBezTo>
                    <a:pt x="23373" y="317570"/>
                    <a:pt x="22462" y="313134"/>
                    <a:pt x="22687" y="308628"/>
                  </a:cubicBezTo>
                  <a:cubicBezTo>
                    <a:pt x="22651" y="305576"/>
                    <a:pt x="22308" y="302524"/>
                    <a:pt x="21670" y="299544"/>
                  </a:cubicBezTo>
                  <a:cubicBezTo>
                    <a:pt x="20215" y="290081"/>
                    <a:pt x="20203" y="280464"/>
                    <a:pt x="19044" y="270966"/>
                  </a:cubicBezTo>
                  <a:cubicBezTo>
                    <a:pt x="17967" y="262213"/>
                    <a:pt x="16347" y="253519"/>
                    <a:pt x="15046" y="244790"/>
                  </a:cubicBezTo>
                  <a:cubicBezTo>
                    <a:pt x="14005" y="237917"/>
                    <a:pt x="13106" y="231033"/>
                    <a:pt x="12100" y="224149"/>
                  </a:cubicBezTo>
                  <a:cubicBezTo>
                    <a:pt x="11438" y="219571"/>
                    <a:pt x="10622" y="215006"/>
                    <a:pt x="10030" y="210416"/>
                  </a:cubicBezTo>
                  <a:cubicBezTo>
                    <a:pt x="9179" y="203804"/>
                    <a:pt x="7890" y="197240"/>
                    <a:pt x="7771" y="190568"/>
                  </a:cubicBezTo>
                  <a:cubicBezTo>
                    <a:pt x="7641" y="187386"/>
                    <a:pt x="7263" y="184228"/>
                    <a:pt x="6659" y="181105"/>
                  </a:cubicBezTo>
                  <a:cubicBezTo>
                    <a:pt x="5867" y="176374"/>
                    <a:pt x="6659" y="171477"/>
                    <a:pt x="5216" y="166840"/>
                  </a:cubicBezTo>
                  <a:cubicBezTo>
                    <a:pt x="5134" y="166556"/>
                    <a:pt x="5110" y="166261"/>
                    <a:pt x="5145" y="165965"/>
                  </a:cubicBezTo>
                  <a:cubicBezTo>
                    <a:pt x="5618" y="158868"/>
                    <a:pt x="4530" y="151771"/>
                    <a:pt x="3962" y="144674"/>
                  </a:cubicBezTo>
                  <a:cubicBezTo>
                    <a:pt x="3478" y="138038"/>
                    <a:pt x="4093" y="131284"/>
                    <a:pt x="2519" y="124731"/>
                  </a:cubicBezTo>
                  <a:cubicBezTo>
                    <a:pt x="2484" y="124435"/>
                    <a:pt x="2484" y="124152"/>
                    <a:pt x="2519" y="123856"/>
                  </a:cubicBezTo>
                  <a:cubicBezTo>
                    <a:pt x="3075" y="116416"/>
                    <a:pt x="1987" y="109023"/>
                    <a:pt x="1431" y="101666"/>
                  </a:cubicBezTo>
                  <a:cubicBezTo>
                    <a:pt x="461" y="88654"/>
                    <a:pt x="1431" y="75726"/>
                    <a:pt x="615" y="62809"/>
                  </a:cubicBezTo>
                  <a:cubicBezTo>
                    <a:pt x="-248" y="49467"/>
                    <a:pt x="-1479" y="36124"/>
                    <a:pt x="-864" y="22758"/>
                  </a:cubicBezTo>
                  <a:cubicBezTo>
                    <a:pt x="-509" y="15058"/>
                    <a:pt x="-201" y="7381"/>
                    <a:pt x="-118" y="-343"/>
                  </a:cubicBezTo>
                  <a:cubicBezTo>
                    <a:pt x="-284" y="-1253"/>
                    <a:pt x="59" y="-2176"/>
                    <a:pt x="781" y="-2768"/>
                  </a:cubicBezTo>
                  <a:close/>
                </a:path>
              </a:pathLst>
            </a:custGeom>
            <a:solidFill>
              <a:srgbClr val="270000"/>
            </a:solidFill>
            <a:ln w="1171" cap="flat">
              <a:noFill/>
              <a:prstDash val="solid"/>
              <a:miter/>
            </a:ln>
          </p:spPr>
          <p:txBody>
            <a:bodyPr rtlCol="0" anchor="ctr"/>
            <a:lstStyle/>
            <a:p>
              <a:endParaRPr lang="es-CO"/>
            </a:p>
          </p:txBody>
        </p:sp>
        <p:sp>
          <p:nvSpPr>
            <p:cNvPr id="424" name="Freeform: Shape 423">
              <a:extLst>
                <a:ext uri="{FF2B5EF4-FFF2-40B4-BE49-F238E27FC236}">
                  <a16:creationId xmlns:a16="http://schemas.microsoft.com/office/drawing/2014/main" id="{77BD3FBB-B30E-915F-B6FA-1B0550891F84}"/>
                </a:ext>
              </a:extLst>
            </p:cNvPr>
            <p:cNvSpPr/>
            <p:nvPr/>
          </p:nvSpPr>
          <p:spPr>
            <a:xfrm rot="19975584">
              <a:off x="13475048" y="6425211"/>
              <a:ext cx="854" cy="1738"/>
            </a:xfrm>
            <a:custGeom>
              <a:avLst/>
              <a:gdLst>
                <a:gd name="connsiteX0" fmla="*/ -1019 w 854"/>
                <a:gd name="connsiteY0" fmla="*/ -2768 h 1738"/>
                <a:gd name="connsiteX1" fmla="*/ -203 w 854"/>
                <a:gd name="connsiteY1" fmla="*/ -1029 h 1738"/>
                <a:gd name="connsiteX2" fmla="*/ -1019 w 854"/>
                <a:gd name="connsiteY2" fmla="*/ -2768 h 1738"/>
              </a:gdLst>
              <a:ahLst/>
              <a:cxnLst>
                <a:cxn ang="0">
                  <a:pos x="connsiteX0" y="connsiteY0"/>
                </a:cxn>
                <a:cxn ang="0">
                  <a:pos x="connsiteX1" y="connsiteY1"/>
                </a:cxn>
                <a:cxn ang="0">
                  <a:pos x="connsiteX2" y="connsiteY2"/>
                </a:cxn>
              </a:cxnLst>
              <a:rect l="l" t="t" r="r" b="b"/>
              <a:pathLst>
                <a:path w="854" h="1738">
                  <a:moveTo>
                    <a:pt x="-1019" y="-2768"/>
                  </a:moveTo>
                  <a:cubicBezTo>
                    <a:pt x="-404" y="-2424"/>
                    <a:pt x="-73" y="-1727"/>
                    <a:pt x="-203" y="-1029"/>
                  </a:cubicBezTo>
                  <a:cubicBezTo>
                    <a:pt x="-783" y="-1407"/>
                    <a:pt x="-1090" y="-2081"/>
                    <a:pt x="-1019" y="-2768"/>
                  </a:cubicBezTo>
                  <a:close/>
                </a:path>
              </a:pathLst>
            </a:custGeom>
            <a:solidFill>
              <a:srgbClr val="020202"/>
            </a:solidFill>
            <a:ln w="1171" cap="flat">
              <a:noFill/>
              <a:prstDash val="solid"/>
              <a:miter/>
            </a:ln>
          </p:spPr>
          <p:txBody>
            <a:bodyPr rtlCol="0" anchor="ctr"/>
            <a:lstStyle/>
            <a:p>
              <a:endParaRPr lang="es-CO"/>
            </a:p>
          </p:txBody>
        </p:sp>
        <p:sp>
          <p:nvSpPr>
            <p:cNvPr id="425" name="Freeform: Shape 424">
              <a:extLst>
                <a:ext uri="{FF2B5EF4-FFF2-40B4-BE49-F238E27FC236}">
                  <a16:creationId xmlns:a16="http://schemas.microsoft.com/office/drawing/2014/main" id="{1CE467E9-D295-E9E8-0C77-4BD73C4CED21}"/>
                </a:ext>
              </a:extLst>
            </p:cNvPr>
            <p:cNvSpPr/>
            <p:nvPr/>
          </p:nvSpPr>
          <p:spPr>
            <a:xfrm rot="19975584">
              <a:off x="13425462" y="6355096"/>
              <a:ext cx="864" cy="1750"/>
            </a:xfrm>
            <a:custGeom>
              <a:avLst/>
              <a:gdLst>
                <a:gd name="connsiteX0" fmla="*/ -1017 w 864"/>
                <a:gd name="connsiteY0" fmla="*/ -2768 h 1750"/>
                <a:gd name="connsiteX1" fmla="*/ -189 w 864"/>
                <a:gd name="connsiteY1" fmla="*/ -1017 h 1750"/>
                <a:gd name="connsiteX2" fmla="*/ -1017 w 864"/>
                <a:gd name="connsiteY2" fmla="*/ -2768 h 1750"/>
              </a:gdLst>
              <a:ahLst/>
              <a:cxnLst>
                <a:cxn ang="0">
                  <a:pos x="connsiteX0" y="connsiteY0"/>
                </a:cxn>
                <a:cxn ang="0">
                  <a:pos x="connsiteX1" y="connsiteY1"/>
                </a:cxn>
                <a:cxn ang="0">
                  <a:pos x="connsiteX2" y="connsiteY2"/>
                </a:cxn>
              </a:cxnLst>
              <a:rect l="l" t="t" r="r" b="b"/>
              <a:pathLst>
                <a:path w="864" h="1750">
                  <a:moveTo>
                    <a:pt x="-1017" y="-2768"/>
                  </a:moveTo>
                  <a:cubicBezTo>
                    <a:pt x="-402" y="-2413"/>
                    <a:pt x="-71" y="-1715"/>
                    <a:pt x="-189" y="-1017"/>
                  </a:cubicBezTo>
                  <a:cubicBezTo>
                    <a:pt x="-769" y="-1395"/>
                    <a:pt x="-1100" y="-2070"/>
                    <a:pt x="-1017" y="-2768"/>
                  </a:cubicBezTo>
                  <a:close/>
                </a:path>
              </a:pathLst>
            </a:custGeom>
            <a:solidFill>
              <a:srgbClr val="020202"/>
            </a:solidFill>
            <a:ln w="1171" cap="flat">
              <a:noFill/>
              <a:prstDash val="solid"/>
              <a:miter/>
            </a:ln>
          </p:spPr>
          <p:txBody>
            <a:bodyPr rtlCol="0" anchor="ctr"/>
            <a:lstStyle/>
            <a:p>
              <a:endParaRPr lang="es-CO"/>
            </a:p>
          </p:txBody>
        </p:sp>
        <p:sp>
          <p:nvSpPr>
            <p:cNvPr id="426" name="Freeform: Shape 425">
              <a:extLst>
                <a:ext uri="{FF2B5EF4-FFF2-40B4-BE49-F238E27FC236}">
                  <a16:creationId xmlns:a16="http://schemas.microsoft.com/office/drawing/2014/main" id="{CC9BE025-F34C-2F39-ED08-E101260F90FE}"/>
                </a:ext>
              </a:extLst>
            </p:cNvPr>
            <p:cNvSpPr/>
            <p:nvPr/>
          </p:nvSpPr>
          <p:spPr>
            <a:xfrm rot="19975584">
              <a:off x="13483421" y="6439625"/>
              <a:ext cx="843" cy="1738"/>
            </a:xfrm>
            <a:custGeom>
              <a:avLst/>
              <a:gdLst>
                <a:gd name="connsiteX0" fmla="*/ -1016 w 843"/>
                <a:gd name="connsiteY0" fmla="*/ -2768 h 1738"/>
                <a:gd name="connsiteX1" fmla="*/ -224 w 843"/>
                <a:gd name="connsiteY1" fmla="*/ -1029 h 1738"/>
                <a:gd name="connsiteX2" fmla="*/ -1016 w 843"/>
                <a:gd name="connsiteY2" fmla="*/ -2768 h 1738"/>
              </a:gdLst>
              <a:ahLst/>
              <a:cxnLst>
                <a:cxn ang="0">
                  <a:pos x="connsiteX0" y="connsiteY0"/>
                </a:cxn>
                <a:cxn ang="0">
                  <a:pos x="connsiteX1" y="connsiteY1"/>
                </a:cxn>
                <a:cxn ang="0">
                  <a:pos x="connsiteX2" y="connsiteY2"/>
                </a:cxn>
              </a:cxnLst>
              <a:rect l="l" t="t" r="r" b="b"/>
              <a:pathLst>
                <a:path w="843" h="1738">
                  <a:moveTo>
                    <a:pt x="-1016" y="-2768"/>
                  </a:moveTo>
                  <a:cubicBezTo>
                    <a:pt x="-401" y="-2425"/>
                    <a:pt x="-70" y="-1715"/>
                    <a:pt x="-224" y="-1029"/>
                  </a:cubicBezTo>
                  <a:cubicBezTo>
                    <a:pt x="-791" y="-1419"/>
                    <a:pt x="-1099" y="-2082"/>
                    <a:pt x="-1016" y="-2768"/>
                  </a:cubicBezTo>
                  <a:close/>
                </a:path>
              </a:pathLst>
            </a:custGeom>
            <a:solidFill>
              <a:srgbClr val="020202"/>
            </a:solidFill>
            <a:ln w="1171" cap="flat">
              <a:noFill/>
              <a:prstDash val="solid"/>
              <a:miter/>
            </a:ln>
          </p:spPr>
          <p:txBody>
            <a:bodyPr rtlCol="0" anchor="ctr"/>
            <a:lstStyle/>
            <a:p>
              <a:endParaRPr lang="es-CO"/>
            </a:p>
          </p:txBody>
        </p:sp>
        <p:sp>
          <p:nvSpPr>
            <p:cNvPr id="427" name="Freeform: Shape 426">
              <a:extLst>
                <a:ext uri="{FF2B5EF4-FFF2-40B4-BE49-F238E27FC236}">
                  <a16:creationId xmlns:a16="http://schemas.microsoft.com/office/drawing/2014/main" id="{57FD3058-5DE9-FFFB-9FB2-64E30E0C5905}"/>
                </a:ext>
              </a:extLst>
            </p:cNvPr>
            <p:cNvSpPr/>
            <p:nvPr/>
          </p:nvSpPr>
          <p:spPr>
            <a:xfrm rot="19975584">
              <a:off x="13470299" y="6417796"/>
              <a:ext cx="857" cy="1738"/>
            </a:xfrm>
            <a:custGeom>
              <a:avLst/>
              <a:gdLst>
                <a:gd name="connsiteX0" fmla="*/ -1017 w 857"/>
                <a:gd name="connsiteY0" fmla="*/ -2768 h 1738"/>
                <a:gd name="connsiteX1" fmla="*/ -200 w 857"/>
                <a:gd name="connsiteY1" fmla="*/ -1029 h 1738"/>
                <a:gd name="connsiteX2" fmla="*/ -1017 w 857"/>
                <a:gd name="connsiteY2" fmla="*/ -2768 h 1738"/>
              </a:gdLst>
              <a:ahLst/>
              <a:cxnLst>
                <a:cxn ang="0">
                  <a:pos x="connsiteX0" y="connsiteY0"/>
                </a:cxn>
                <a:cxn ang="0">
                  <a:pos x="connsiteX1" y="connsiteY1"/>
                </a:cxn>
                <a:cxn ang="0">
                  <a:pos x="connsiteX2" y="connsiteY2"/>
                </a:cxn>
              </a:cxnLst>
              <a:rect l="l" t="t" r="r" b="b"/>
              <a:pathLst>
                <a:path w="857" h="1738">
                  <a:moveTo>
                    <a:pt x="-1017" y="-2768"/>
                  </a:moveTo>
                  <a:cubicBezTo>
                    <a:pt x="-401" y="-2425"/>
                    <a:pt x="-70" y="-1727"/>
                    <a:pt x="-200" y="-1029"/>
                  </a:cubicBezTo>
                  <a:cubicBezTo>
                    <a:pt x="-780" y="-1407"/>
                    <a:pt x="-1099" y="-2082"/>
                    <a:pt x="-1017" y="-2768"/>
                  </a:cubicBezTo>
                  <a:close/>
                </a:path>
              </a:pathLst>
            </a:custGeom>
            <a:solidFill>
              <a:srgbClr val="020202"/>
            </a:solidFill>
            <a:ln w="1171" cap="flat">
              <a:noFill/>
              <a:prstDash val="solid"/>
              <a:miter/>
            </a:ln>
          </p:spPr>
          <p:txBody>
            <a:bodyPr rtlCol="0" anchor="ctr"/>
            <a:lstStyle/>
            <a:p>
              <a:endParaRPr lang="es-CO"/>
            </a:p>
          </p:txBody>
        </p:sp>
        <p:sp>
          <p:nvSpPr>
            <p:cNvPr id="428" name="Freeform: Shape 427">
              <a:extLst>
                <a:ext uri="{FF2B5EF4-FFF2-40B4-BE49-F238E27FC236}">
                  <a16:creationId xmlns:a16="http://schemas.microsoft.com/office/drawing/2014/main" id="{83180BE3-A938-2B0F-0281-340E4530E936}"/>
                </a:ext>
              </a:extLst>
            </p:cNvPr>
            <p:cNvSpPr/>
            <p:nvPr/>
          </p:nvSpPr>
          <p:spPr>
            <a:xfrm rot="19975584">
              <a:off x="13419620" y="6336383"/>
              <a:ext cx="839" cy="887"/>
            </a:xfrm>
            <a:custGeom>
              <a:avLst/>
              <a:gdLst>
                <a:gd name="connsiteX0" fmla="*/ -190 w 839"/>
                <a:gd name="connsiteY0" fmla="*/ -2768 h 887"/>
                <a:gd name="connsiteX1" fmla="*/ -1030 w 839"/>
                <a:gd name="connsiteY1" fmla="*/ -1880 h 887"/>
              </a:gdLst>
              <a:ahLst/>
              <a:cxnLst>
                <a:cxn ang="0">
                  <a:pos x="connsiteX0" y="connsiteY0"/>
                </a:cxn>
                <a:cxn ang="0">
                  <a:pos x="connsiteX1" y="connsiteY1"/>
                </a:cxn>
              </a:cxnLst>
              <a:rect l="l" t="t" r="r" b="b"/>
              <a:pathLst>
                <a:path w="839" h="887">
                  <a:moveTo>
                    <a:pt x="-190" y="-2768"/>
                  </a:moveTo>
                  <a:lnTo>
                    <a:pt x="-1030" y="-1880"/>
                  </a:lnTo>
                  <a:close/>
                </a:path>
              </a:pathLst>
            </a:custGeom>
            <a:solidFill>
              <a:srgbClr val="020202"/>
            </a:solidFill>
            <a:ln w="1171" cap="flat">
              <a:noFill/>
              <a:prstDash val="solid"/>
              <a:miter/>
            </a:ln>
          </p:spPr>
          <p:txBody>
            <a:bodyPr rtlCol="0" anchor="ctr"/>
            <a:lstStyle/>
            <a:p>
              <a:endParaRPr lang="es-CO"/>
            </a:p>
          </p:txBody>
        </p:sp>
        <p:sp>
          <p:nvSpPr>
            <p:cNvPr id="429" name="Freeform: Shape 428">
              <a:extLst>
                <a:ext uri="{FF2B5EF4-FFF2-40B4-BE49-F238E27FC236}">
                  <a16:creationId xmlns:a16="http://schemas.microsoft.com/office/drawing/2014/main" id="{E73521C0-798F-E60A-03D5-7BE941B83422}"/>
                </a:ext>
              </a:extLst>
            </p:cNvPr>
            <p:cNvSpPr/>
            <p:nvPr/>
          </p:nvSpPr>
          <p:spPr>
            <a:xfrm rot="19975584">
              <a:off x="13420848" y="6344561"/>
              <a:ext cx="839" cy="875"/>
            </a:xfrm>
            <a:custGeom>
              <a:avLst/>
              <a:gdLst>
                <a:gd name="connsiteX0" fmla="*/ -190 w 839"/>
                <a:gd name="connsiteY0" fmla="*/ -2768 h 875"/>
                <a:gd name="connsiteX1" fmla="*/ -1030 w 839"/>
                <a:gd name="connsiteY1" fmla="*/ -1892 h 875"/>
                <a:gd name="connsiteX2" fmla="*/ -190 w 839"/>
                <a:gd name="connsiteY2" fmla="*/ -2768 h 875"/>
              </a:gdLst>
              <a:ahLst/>
              <a:cxnLst>
                <a:cxn ang="0">
                  <a:pos x="connsiteX0" y="connsiteY0"/>
                </a:cxn>
                <a:cxn ang="0">
                  <a:pos x="connsiteX1" y="connsiteY1"/>
                </a:cxn>
                <a:cxn ang="0">
                  <a:pos x="connsiteX2" y="connsiteY2"/>
                </a:cxn>
              </a:cxnLst>
              <a:rect l="l" t="t" r="r" b="b"/>
              <a:pathLst>
                <a:path w="839" h="875">
                  <a:moveTo>
                    <a:pt x="-190" y="-2768"/>
                  </a:moveTo>
                  <a:cubicBezTo>
                    <a:pt x="-474" y="-2472"/>
                    <a:pt x="-746" y="-2176"/>
                    <a:pt x="-1030" y="-1892"/>
                  </a:cubicBezTo>
                  <a:cubicBezTo>
                    <a:pt x="-746" y="-2129"/>
                    <a:pt x="-474" y="-2424"/>
                    <a:pt x="-190" y="-2768"/>
                  </a:cubicBezTo>
                  <a:close/>
                </a:path>
              </a:pathLst>
            </a:custGeom>
            <a:solidFill>
              <a:srgbClr val="020202"/>
            </a:solidFill>
            <a:ln w="1171" cap="flat">
              <a:noFill/>
              <a:prstDash val="solid"/>
              <a:miter/>
            </a:ln>
          </p:spPr>
          <p:txBody>
            <a:bodyPr rtlCol="0" anchor="ctr"/>
            <a:lstStyle/>
            <a:p>
              <a:endParaRPr lang="es-CO"/>
            </a:p>
          </p:txBody>
        </p:sp>
        <p:sp>
          <p:nvSpPr>
            <p:cNvPr id="430" name="Freeform: Shape 429">
              <a:extLst>
                <a:ext uri="{FF2B5EF4-FFF2-40B4-BE49-F238E27FC236}">
                  <a16:creationId xmlns:a16="http://schemas.microsoft.com/office/drawing/2014/main" id="{FB9F46BC-8784-6E50-51CB-CF92FDF01F1B}"/>
                </a:ext>
              </a:extLst>
            </p:cNvPr>
            <p:cNvSpPr/>
            <p:nvPr/>
          </p:nvSpPr>
          <p:spPr>
            <a:xfrm rot="19975584">
              <a:off x="13422886" y="6350476"/>
              <a:ext cx="804" cy="875"/>
            </a:xfrm>
            <a:custGeom>
              <a:avLst/>
              <a:gdLst>
                <a:gd name="connsiteX0" fmla="*/ -225 w 804"/>
                <a:gd name="connsiteY0" fmla="*/ -2768 h 875"/>
                <a:gd name="connsiteX1" fmla="*/ -1030 w 804"/>
                <a:gd name="connsiteY1" fmla="*/ -1892 h 875"/>
              </a:gdLst>
              <a:ahLst/>
              <a:cxnLst>
                <a:cxn ang="0">
                  <a:pos x="connsiteX0" y="connsiteY0"/>
                </a:cxn>
                <a:cxn ang="0">
                  <a:pos x="connsiteX1" y="connsiteY1"/>
                </a:cxn>
              </a:cxnLst>
              <a:rect l="l" t="t" r="r" b="b"/>
              <a:pathLst>
                <a:path w="804" h="875">
                  <a:moveTo>
                    <a:pt x="-225" y="-2768"/>
                  </a:moveTo>
                  <a:lnTo>
                    <a:pt x="-1030" y="-1892"/>
                  </a:lnTo>
                  <a:close/>
                </a:path>
              </a:pathLst>
            </a:custGeom>
            <a:solidFill>
              <a:srgbClr val="020202"/>
            </a:solidFill>
            <a:ln w="1171" cap="flat">
              <a:noFill/>
              <a:prstDash val="solid"/>
              <a:miter/>
            </a:ln>
          </p:spPr>
          <p:txBody>
            <a:bodyPr rtlCol="0" anchor="ctr"/>
            <a:lstStyle/>
            <a:p>
              <a:endParaRPr lang="es-CO"/>
            </a:p>
          </p:txBody>
        </p:sp>
        <p:sp>
          <p:nvSpPr>
            <p:cNvPr id="431" name="Freeform: Shape 430">
              <a:extLst>
                <a:ext uri="{FF2B5EF4-FFF2-40B4-BE49-F238E27FC236}">
                  <a16:creationId xmlns:a16="http://schemas.microsoft.com/office/drawing/2014/main" id="{1BECF2D2-3880-C681-7C65-1F32C1A8DBD6}"/>
                </a:ext>
              </a:extLst>
            </p:cNvPr>
            <p:cNvSpPr/>
            <p:nvPr/>
          </p:nvSpPr>
          <p:spPr>
            <a:xfrm rot="19975584">
              <a:off x="13429247" y="6360992"/>
              <a:ext cx="839" cy="875"/>
            </a:xfrm>
            <a:custGeom>
              <a:avLst/>
              <a:gdLst>
                <a:gd name="connsiteX0" fmla="*/ -1030 w 839"/>
                <a:gd name="connsiteY0" fmla="*/ -2768 h 875"/>
                <a:gd name="connsiteX1" fmla="*/ -190 w 839"/>
                <a:gd name="connsiteY1" fmla="*/ -1892 h 875"/>
              </a:gdLst>
              <a:ahLst/>
              <a:cxnLst>
                <a:cxn ang="0">
                  <a:pos x="connsiteX0" y="connsiteY0"/>
                </a:cxn>
                <a:cxn ang="0">
                  <a:pos x="connsiteX1" y="connsiteY1"/>
                </a:cxn>
              </a:cxnLst>
              <a:rect l="l" t="t" r="r" b="b"/>
              <a:pathLst>
                <a:path w="839" h="875">
                  <a:moveTo>
                    <a:pt x="-1030" y="-2768"/>
                  </a:moveTo>
                  <a:lnTo>
                    <a:pt x="-190" y="-1892"/>
                  </a:lnTo>
                  <a:close/>
                </a:path>
              </a:pathLst>
            </a:custGeom>
            <a:solidFill>
              <a:srgbClr val="020202"/>
            </a:solidFill>
            <a:ln w="1171" cap="flat">
              <a:noFill/>
              <a:prstDash val="solid"/>
              <a:miter/>
            </a:ln>
          </p:spPr>
          <p:txBody>
            <a:bodyPr rtlCol="0" anchor="ctr"/>
            <a:lstStyle/>
            <a:p>
              <a:endParaRPr lang="es-CO"/>
            </a:p>
          </p:txBody>
        </p:sp>
        <p:sp>
          <p:nvSpPr>
            <p:cNvPr id="432" name="Freeform: Shape 431">
              <a:extLst>
                <a:ext uri="{FF2B5EF4-FFF2-40B4-BE49-F238E27FC236}">
                  <a16:creationId xmlns:a16="http://schemas.microsoft.com/office/drawing/2014/main" id="{51DB910E-2C9C-CF9D-F223-4148C4A1DA54}"/>
                </a:ext>
              </a:extLst>
            </p:cNvPr>
            <p:cNvSpPr/>
            <p:nvPr/>
          </p:nvSpPr>
          <p:spPr>
            <a:xfrm rot="19975584">
              <a:off x="13432398" y="6365249"/>
              <a:ext cx="745" cy="863"/>
            </a:xfrm>
            <a:custGeom>
              <a:avLst/>
              <a:gdLst>
                <a:gd name="connsiteX0" fmla="*/ -1030 w 745"/>
                <a:gd name="connsiteY0" fmla="*/ -2768 h 863"/>
                <a:gd name="connsiteX1" fmla="*/ -284 w 745"/>
                <a:gd name="connsiteY1" fmla="*/ -1904 h 863"/>
              </a:gdLst>
              <a:ahLst/>
              <a:cxnLst>
                <a:cxn ang="0">
                  <a:pos x="connsiteX0" y="connsiteY0"/>
                </a:cxn>
                <a:cxn ang="0">
                  <a:pos x="connsiteX1" y="connsiteY1"/>
                </a:cxn>
              </a:cxnLst>
              <a:rect l="l" t="t" r="r" b="b"/>
              <a:pathLst>
                <a:path w="745" h="863">
                  <a:moveTo>
                    <a:pt x="-1030" y="-2768"/>
                  </a:moveTo>
                  <a:lnTo>
                    <a:pt x="-284" y="-1904"/>
                  </a:lnTo>
                  <a:close/>
                </a:path>
              </a:pathLst>
            </a:custGeom>
            <a:solidFill>
              <a:srgbClr val="020202"/>
            </a:solidFill>
            <a:ln w="1171" cap="flat">
              <a:noFill/>
              <a:prstDash val="solid"/>
              <a:miter/>
            </a:ln>
          </p:spPr>
          <p:txBody>
            <a:bodyPr rtlCol="0" anchor="ctr"/>
            <a:lstStyle/>
            <a:p>
              <a:endParaRPr lang="es-CO"/>
            </a:p>
          </p:txBody>
        </p:sp>
        <p:sp>
          <p:nvSpPr>
            <p:cNvPr id="433" name="Freeform: Shape 432">
              <a:extLst>
                <a:ext uri="{FF2B5EF4-FFF2-40B4-BE49-F238E27FC236}">
                  <a16:creationId xmlns:a16="http://schemas.microsoft.com/office/drawing/2014/main" id="{9FFA3E30-FC00-7A11-32C2-911F0E634B5C}"/>
                </a:ext>
              </a:extLst>
            </p:cNvPr>
            <p:cNvSpPr/>
            <p:nvPr/>
          </p:nvSpPr>
          <p:spPr>
            <a:xfrm rot="19975584">
              <a:off x="13443530" y="6381254"/>
              <a:ext cx="792" cy="863"/>
            </a:xfrm>
            <a:custGeom>
              <a:avLst/>
              <a:gdLst>
                <a:gd name="connsiteX0" fmla="*/ -1030 w 792"/>
                <a:gd name="connsiteY0" fmla="*/ -2768 h 863"/>
                <a:gd name="connsiteX1" fmla="*/ -237 w 792"/>
                <a:gd name="connsiteY1" fmla="*/ -1904 h 863"/>
                <a:gd name="connsiteX2" fmla="*/ -1030 w 792"/>
                <a:gd name="connsiteY2" fmla="*/ -2768 h 863"/>
              </a:gdLst>
              <a:ahLst/>
              <a:cxnLst>
                <a:cxn ang="0">
                  <a:pos x="connsiteX0" y="connsiteY0"/>
                </a:cxn>
                <a:cxn ang="0">
                  <a:pos x="connsiteX1" y="connsiteY1"/>
                </a:cxn>
                <a:cxn ang="0">
                  <a:pos x="connsiteX2" y="connsiteY2"/>
                </a:cxn>
              </a:cxnLst>
              <a:rect l="l" t="t" r="r" b="b"/>
              <a:pathLst>
                <a:path w="792" h="863">
                  <a:moveTo>
                    <a:pt x="-1030" y="-2768"/>
                  </a:moveTo>
                  <a:cubicBezTo>
                    <a:pt x="-769" y="-2472"/>
                    <a:pt x="-497" y="-2188"/>
                    <a:pt x="-237" y="-1904"/>
                  </a:cubicBezTo>
                  <a:cubicBezTo>
                    <a:pt x="-497" y="-2188"/>
                    <a:pt x="-769" y="-2472"/>
                    <a:pt x="-1030" y="-2768"/>
                  </a:cubicBezTo>
                  <a:close/>
                </a:path>
              </a:pathLst>
            </a:custGeom>
            <a:solidFill>
              <a:srgbClr val="020202"/>
            </a:solidFill>
            <a:ln w="1171" cap="flat">
              <a:noFill/>
              <a:prstDash val="solid"/>
              <a:miter/>
            </a:ln>
          </p:spPr>
          <p:txBody>
            <a:bodyPr rtlCol="0" anchor="ctr"/>
            <a:lstStyle/>
            <a:p>
              <a:endParaRPr lang="es-CO"/>
            </a:p>
          </p:txBody>
        </p:sp>
        <p:sp>
          <p:nvSpPr>
            <p:cNvPr id="434" name="Freeform: Shape 433">
              <a:extLst>
                <a:ext uri="{FF2B5EF4-FFF2-40B4-BE49-F238E27FC236}">
                  <a16:creationId xmlns:a16="http://schemas.microsoft.com/office/drawing/2014/main" id="{4FA9C610-2B42-3DA1-95D1-B3FBD35C39DB}"/>
                </a:ext>
              </a:extLst>
            </p:cNvPr>
            <p:cNvSpPr/>
            <p:nvPr/>
          </p:nvSpPr>
          <p:spPr>
            <a:xfrm rot="19975584">
              <a:off x="13458207" y="6400321"/>
              <a:ext cx="792" cy="875"/>
            </a:xfrm>
            <a:custGeom>
              <a:avLst/>
              <a:gdLst>
                <a:gd name="connsiteX0" fmla="*/ -1030 w 792"/>
                <a:gd name="connsiteY0" fmla="*/ -2768 h 875"/>
                <a:gd name="connsiteX1" fmla="*/ -237 w 792"/>
                <a:gd name="connsiteY1" fmla="*/ -1892 h 875"/>
              </a:gdLst>
              <a:ahLst/>
              <a:cxnLst>
                <a:cxn ang="0">
                  <a:pos x="connsiteX0" y="connsiteY0"/>
                </a:cxn>
                <a:cxn ang="0">
                  <a:pos x="connsiteX1" y="connsiteY1"/>
                </a:cxn>
              </a:cxnLst>
              <a:rect l="l" t="t" r="r" b="b"/>
              <a:pathLst>
                <a:path w="792" h="875">
                  <a:moveTo>
                    <a:pt x="-1030" y="-2768"/>
                  </a:moveTo>
                  <a:lnTo>
                    <a:pt x="-237" y="-1892"/>
                  </a:lnTo>
                  <a:close/>
                </a:path>
              </a:pathLst>
            </a:custGeom>
            <a:solidFill>
              <a:srgbClr val="020202"/>
            </a:solidFill>
            <a:ln w="1171" cap="flat">
              <a:noFill/>
              <a:prstDash val="solid"/>
              <a:miter/>
            </a:ln>
          </p:spPr>
          <p:txBody>
            <a:bodyPr rtlCol="0" anchor="ctr"/>
            <a:lstStyle/>
            <a:p>
              <a:endParaRPr lang="es-CO"/>
            </a:p>
          </p:txBody>
        </p:sp>
        <p:sp>
          <p:nvSpPr>
            <p:cNvPr id="435" name="Freeform: Shape 434">
              <a:extLst>
                <a:ext uri="{FF2B5EF4-FFF2-40B4-BE49-F238E27FC236}">
                  <a16:creationId xmlns:a16="http://schemas.microsoft.com/office/drawing/2014/main" id="{D6D89BF7-F592-9AB0-2D3E-FFC7875B0E5C}"/>
                </a:ext>
              </a:extLst>
            </p:cNvPr>
            <p:cNvSpPr/>
            <p:nvPr/>
          </p:nvSpPr>
          <p:spPr>
            <a:xfrm rot="19975584">
              <a:off x="13466146" y="6412006"/>
              <a:ext cx="780" cy="875"/>
            </a:xfrm>
            <a:custGeom>
              <a:avLst/>
              <a:gdLst>
                <a:gd name="connsiteX0" fmla="*/ -1030 w 780"/>
                <a:gd name="connsiteY0" fmla="*/ -2768 h 875"/>
                <a:gd name="connsiteX1" fmla="*/ -249 w 780"/>
                <a:gd name="connsiteY1" fmla="*/ -1892 h 875"/>
              </a:gdLst>
              <a:ahLst/>
              <a:cxnLst>
                <a:cxn ang="0">
                  <a:pos x="connsiteX0" y="connsiteY0"/>
                </a:cxn>
                <a:cxn ang="0">
                  <a:pos x="connsiteX1" y="connsiteY1"/>
                </a:cxn>
              </a:cxnLst>
              <a:rect l="l" t="t" r="r" b="b"/>
              <a:pathLst>
                <a:path w="780" h="875">
                  <a:moveTo>
                    <a:pt x="-1030" y="-2768"/>
                  </a:moveTo>
                  <a:lnTo>
                    <a:pt x="-249" y="-1892"/>
                  </a:lnTo>
                  <a:close/>
                </a:path>
              </a:pathLst>
            </a:custGeom>
            <a:solidFill>
              <a:srgbClr val="020202"/>
            </a:solidFill>
            <a:ln w="1171" cap="flat">
              <a:noFill/>
              <a:prstDash val="solid"/>
              <a:miter/>
            </a:ln>
          </p:spPr>
          <p:txBody>
            <a:bodyPr rtlCol="0" anchor="ctr"/>
            <a:lstStyle/>
            <a:p>
              <a:endParaRPr lang="es-CO"/>
            </a:p>
          </p:txBody>
        </p:sp>
        <p:sp>
          <p:nvSpPr>
            <p:cNvPr id="436" name="Freeform: Shape 435">
              <a:extLst>
                <a:ext uri="{FF2B5EF4-FFF2-40B4-BE49-F238E27FC236}">
                  <a16:creationId xmlns:a16="http://schemas.microsoft.com/office/drawing/2014/main" id="{AB2B0FC8-D0AC-B236-8C0B-E802904284FD}"/>
                </a:ext>
              </a:extLst>
            </p:cNvPr>
            <p:cNvSpPr/>
            <p:nvPr/>
          </p:nvSpPr>
          <p:spPr>
            <a:xfrm rot="19975584">
              <a:off x="13496382" y="6463473"/>
              <a:ext cx="792" cy="863"/>
            </a:xfrm>
            <a:custGeom>
              <a:avLst/>
              <a:gdLst>
                <a:gd name="connsiteX0" fmla="*/ -1030 w 792"/>
                <a:gd name="connsiteY0" fmla="*/ -2768 h 863"/>
                <a:gd name="connsiteX1" fmla="*/ -237 w 792"/>
                <a:gd name="connsiteY1" fmla="*/ -1904 h 863"/>
              </a:gdLst>
              <a:ahLst/>
              <a:cxnLst>
                <a:cxn ang="0">
                  <a:pos x="connsiteX0" y="connsiteY0"/>
                </a:cxn>
                <a:cxn ang="0">
                  <a:pos x="connsiteX1" y="connsiteY1"/>
                </a:cxn>
              </a:cxnLst>
              <a:rect l="l" t="t" r="r" b="b"/>
              <a:pathLst>
                <a:path w="792" h="863">
                  <a:moveTo>
                    <a:pt x="-1030" y="-2768"/>
                  </a:moveTo>
                  <a:lnTo>
                    <a:pt x="-237" y="-1904"/>
                  </a:lnTo>
                  <a:close/>
                </a:path>
              </a:pathLst>
            </a:custGeom>
            <a:solidFill>
              <a:srgbClr val="020202"/>
            </a:solidFill>
            <a:ln w="1171" cap="flat">
              <a:noFill/>
              <a:prstDash val="solid"/>
              <a:miter/>
            </a:ln>
          </p:spPr>
          <p:txBody>
            <a:bodyPr rtlCol="0" anchor="ctr"/>
            <a:lstStyle/>
            <a:p>
              <a:endParaRPr lang="es-CO"/>
            </a:p>
          </p:txBody>
        </p:sp>
        <p:sp>
          <p:nvSpPr>
            <p:cNvPr id="437" name="Freeform: Shape 436">
              <a:extLst>
                <a:ext uri="{FF2B5EF4-FFF2-40B4-BE49-F238E27FC236}">
                  <a16:creationId xmlns:a16="http://schemas.microsoft.com/office/drawing/2014/main" id="{D3F1742C-43B6-681B-8BD8-2AA1CCB1EC16}"/>
                </a:ext>
              </a:extLst>
            </p:cNvPr>
            <p:cNvSpPr/>
            <p:nvPr/>
          </p:nvSpPr>
          <p:spPr>
            <a:xfrm rot="19975584">
              <a:off x="13347405" y="6895841"/>
              <a:ext cx="875" cy="875"/>
            </a:xfrm>
            <a:custGeom>
              <a:avLst/>
              <a:gdLst>
                <a:gd name="connsiteX0" fmla="*/ -154 w 875"/>
                <a:gd name="connsiteY0" fmla="*/ -1892 h 875"/>
                <a:gd name="connsiteX1" fmla="*/ -1030 w 875"/>
                <a:gd name="connsiteY1" fmla="*/ -2768 h 875"/>
              </a:gdLst>
              <a:ahLst/>
              <a:cxnLst>
                <a:cxn ang="0">
                  <a:pos x="connsiteX0" y="connsiteY0"/>
                </a:cxn>
                <a:cxn ang="0">
                  <a:pos x="connsiteX1" y="connsiteY1"/>
                </a:cxn>
              </a:cxnLst>
              <a:rect l="l" t="t" r="r" b="b"/>
              <a:pathLst>
                <a:path w="875" h="875">
                  <a:moveTo>
                    <a:pt x="-154" y="-1892"/>
                  </a:moveTo>
                  <a:lnTo>
                    <a:pt x="-1030" y="-2768"/>
                  </a:lnTo>
                  <a:close/>
                </a:path>
              </a:pathLst>
            </a:custGeom>
            <a:solidFill>
              <a:srgbClr val="020202"/>
            </a:solidFill>
            <a:ln w="1171" cap="flat">
              <a:noFill/>
              <a:prstDash val="solid"/>
              <a:miter/>
            </a:ln>
          </p:spPr>
          <p:txBody>
            <a:bodyPr rtlCol="0" anchor="ctr"/>
            <a:lstStyle/>
            <a:p>
              <a:endParaRPr lang="es-CO"/>
            </a:p>
          </p:txBody>
        </p:sp>
        <p:sp>
          <p:nvSpPr>
            <p:cNvPr id="438" name="Freeform: Shape 437">
              <a:extLst>
                <a:ext uri="{FF2B5EF4-FFF2-40B4-BE49-F238E27FC236}">
                  <a16:creationId xmlns:a16="http://schemas.microsoft.com/office/drawing/2014/main" id="{05435153-1040-EFD7-0728-10CC6C444B46}"/>
                </a:ext>
              </a:extLst>
            </p:cNvPr>
            <p:cNvSpPr/>
            <p:nvPr/>
          </p:nvSpPr>
          <p:spPr>
            <a:xfrm rot="19975584">
              <a:off x="12896722" y="6161010"/>
              <a:ext cx="419058" cy="372791"/>
            </a:xfrm>
            <a:custGeom>
              <a:avLst/>
              <a:gdLst>
                <a:gd name="connsiteX0" fmla="*/ 5051 w 419058"/>
                <a:gd name="connsiteY0" fmla="*/ 58744 h 372791"/>
                <a:gd name="connsiteX1" fmla="*/ 17294 w 419058"/>
                <a:gd name="connsiteY1" fmla="*/ 34401 h 372791"/>
                <a:gd name="connsiteX2" fmla="*/ 28412 w 419058"/>
                <a:gd name="connsiteY2" fmla="*/ 20952 h 372791"/>
                <a:gd name="connsiteX3" fmla="*/ 45575 w 419058"/>
                <a:gd name="connsiteY3" fmla="*/ 7752 h 372791"/>
                <a:gd name="connsiteX4" fmla="*/ 62667 w 419058"/>
                <a:gd name="connsiteY4" fmla="*/ 158 h 372791"/>
                <a:gd name="connsiteX5" fmla="*/ 69197 w 419058"/>
                <a:gd name="connsiteY5" fmla="*/ -2208 h 372791"/>
                <a:gd name="connsiteX6" fmla="*/ 82102 w 419058"/>
                <a:gd name="connsiteY6" fmla="*/ 8686 h 372791"/>
                <a:gd name="connsiteX7" fmla="*/ 76105 w 419058"/>
                <a:gd name="connsiteY7" fmla="*/ 17877 h 372791"/>
                <a:gd name="connsiteX8" fmla="*/ 52448 w 419058"/>
                <a:gd name="connsiteY8" fmla="*/ 33644 h 372791"/>
                <a:gd name="connsiteX9" fmla="*/ 27963 w 419058"/>
                <a:gd name="connsiteY9" fmla="*/ 61464 h 372791"/>
                <a:gd name="connsiteX10" fmla="*/ 24071 w 419058"/>
                <a:gd name="connsiteY10" fmla="*/ 78829 h 372791"/>
                <a:gd name="connsiteX11" fmla="*/ 26437 w 419058"/>
                <a:gd name="connsiteY11" fmla="*/ 80603 h 372791"/>
                <a:gd name="connsiteX12" fmla="*/ 42997 w 419058"/>
                <a:gd name="connsiteY12" fmla="*/ 84211 h 372791"/>
                <a:gd name="connsiteX13" fmla="*/ 50520 w 419058"/>
                <a:gd name="connsiteY13" fmla="*/ 81845 h 372791"/>
                <a:gd name="connsiteX14" fmla="*/ 57770 w 419058"/>
                <a:gd name="connsiteY14" fmla="*/ 75043 h 372791"/>
                <a:gd name="connsiteX15" fmla="*/ 62750 w 419058"/>
                <a:gd name="connsiteY15" fmla="*/ 65888 h 372791"/>
                <a:gd name="connsiteX16" fmla="*/ 70782 w 419058"/>
                <a:gd name="connsiteY16" fmla="*/ 48418 h 372791"/>
                <a:gd name="connsiteX17" fmla="*/ 87140 w 419058"/>
                <a:gd name="connsiteY17" fmla="*/ 46762 h 372791"/>
                <a:gd name="connsiteX18" fmla="*/ 90476 w 419058"/>
                <a:gd name="connsiteY18" fmla="*/ 59253 h 372791"/>
                <a:gd name="connsiteX19" fmla="*/ 88181 w 419058"/>
                <a:gd name="connsiteY19" fmla="*/ 61890 h 372791"/>
                <a:gd name="connsiteX20" fmla="*/ 67198 w 419058"/>
                <a:gd name="connsiteY20" fmla="*/ 86730 h 372791"/>
                <a:gd name="connsiteX21" fmla="*/ 62975 w 419058"/>
                <a:gd name="connsiteY21" fmla="*/ 108979 h 372791"/>
                <a:gd name="connsiteX22" fmla="*/ 63164 w 419058"/>
                <a:gd name="connsiteY22" fmla="*/ 119022 h 372791"/>
                <a:gd name="connsiteX23" fmla="*/ 62928 w 419058"/>
                <a:gd name="connsiteY23" fmla="*/ 120311 h 372791"/>
                <a:gd name="connsiteX24" fmla="*/ 62230 w 419058"/>
                <a:gd name="connsiteY24" fmla="*/ 125314 h 372791"/>
                <a:gd name="connsiteX25" fmla="*/ 61981 w 419058"/>
                <a:gd name="connsiteY25" fmla="*/ 126497 h 372791"/>
                <a:gd name="connsiteX26" fmla="*/ 61307 w 419058"/>
                <a:gd name="connsiteY26" fmla="*/ 130767 h 372791"/>
                <a:gd name="connsiteX27" fmla="*/ 61059 w 419058"/>
                <a:gd name="connsiteY27" fmla="*/ 132021 h 372791"/>
                <a:gd name="connsiteX28" fmla="*/ 60456 w 419058"/>
                <a:gd name="connsiteY28" fmla="*/ 137155 h 372791"/>
                <a:gd name="connsiteX29" fmla="*/ 60195 w 419058"/>
                <a:gd name="connsiteY29" fmla="*/ 138503 h 372791"/>
                <a:gd name="connsiteX30" fmla="*/ 60325 w 419058"/>
                <a:gd name="connsiteY30" fmla="*/ 183652 h 372791"/>
                <a:gd name="connsiteX31" fmla="*/ 67576 w 419058"/>
                <a:gd name="connsiteY31" fmla="*/ 218227 h 372791"/>
                <a:gd name="connsiteX32" fmla="*/ 67730 w 419058"/>
                <a:gd name="connsiteY32" fmla="*/ 222509 h 372791"/>
                <a:gd name="connsiteX33" fmla="*/ 67659 w 419058"/>
                <a:gd name="connsiteY33" fmla="*/ 232740 h 372791"/>
                <a:gd name="connsiteX34" fmla="*/ 77654 w 419058"/>
                <a:gd name="connsiteY34" fmla="*/ 261247 h 372791"/>
                <a:gd name="connsiteX35" fmla="*/ 94427 w 419058"/>
                <a:gd name="connsiteY35" fmla="*/ 280492 h 372791"/>
                <a:gd name="connsiteX36" fmla="*/ 98496 w 419058"/>
                <a:gd name="connsiteY36" fmla="*/ 281876 h 372791"/>
                <a:gd name="connsiteX37" fmla="*/ 113991 w 419058"/>
                <a:gd name="connsiteY37" fmla="*/ 279723 h 372791"/>
                <a:gd name="connsiteX38" fmla="*/ 121455 w 419058"/>
                <a:gd name="connsiteY38" fmla="*/ 281048 h 372791"/>
                <a:gd name="connsiteX39" fmla="*/ 135531 w 419058"/>
                <a:gd name="connsiteY39" fmla="*/ 289067 h 372791"/>
                <a:gd name="connsiteX40" fmla="*/ 185778 w 419058"/>
                <a:gd name="connsiteY40" fmla="*/ 306005 h 372791"/>
                <a:gd name="connsiteX41" fmla="*/ 212569 w 419058"/>
                <a:gd name="connsiteY41" fmla="*/ 309661 h 372791"/>
                <a:gd name="connsiteX42" fmla="*/ 248303 w 419058"/>
                <a:gd name="connsiteY42" fmla="*/ 307981 h 372791"/>
                <a:gd name="connsiteX43" fmla="*/ 259599 w 419058"/>
                <a:gd name="connsiteY43" fmla="*/ 306869 h 372791"/>
                <a:gd name="connsiteX44" fmla="*/ 288212 w 419058"/>
                <a:gd name="connsiteY44" fmla="*/ 303995 h 372791"/>
                <a:gd name="connsiteX45" fmla="*/ 290743 w 419058"/>
                <a:gd name="connsiteY45" fmla="*/ 303356 h 372791"/>
                <a:gd name="connsiteX46" fmla="*/ 302217 w 419058"/>
                <a:gd name="connsiteY46" fmla="*/ 302587 h 372791"/>
                <a:gd name="connsiteX47" fmla="*/ 319037 w 419058"/>
                <a:gd name="connsiteY47" fmla="*/ 301002 h 372791"/>
                <a:gd name="connsiteX48" fmla="*/ 326867 w 419058"/>
                <a:gd name="connsiteY48" fmla="*/ 301002 h 372791"/>
                <a:gd name="connsiteX49" fmla="*/ 343640 w 419058"/>
                <a:gd name="connsiteY49" fmla="*/ 298944 h 372791"/>
                <a:gd name="connsiteX50" fmla="*/ 344030 w 419058"/>
                <a:gd name="connsiteY50" fmla="*/ 298755 h 372791"/>
                <a:gd name="connsiteX51" fmla="*/ 359739 w 419058"/>
                <a:gd name="connsiteY51" fmla="*/ 293917 h 372791"/>
                <a:gd name="connsiteX52" fmla="*/ 364671 w 419058"/>
                <a:gd name="connsiteY52" fmla="*/ 292391 h 372791"/>
                <a:gd name="connsiteX53" fmla="*/ 388328 w 419058"/>
                <a:gd name="connsiteY53" fmla="*/ 284111 h 372791"/>
                <a:gd name="connsiteX54" fmla="*/ 390693 w 419058"/>
                <a:gd name="connsiteY54" fmla="*/ 282987 h 372791"/>
                <a:gd name="connsiteX55" fmla="*/ 399103 w 419058"/>
                <a:gd name="connsiteY55" fmla="*/ 279664 h 372791"/>
                <a:gd name="connsiteX56" fmla="*/ 401327 w 419058"/>
                <a:gd name="connsiteY56" fmla="*/ 278398 h 372791"/>
                <a:gd name="connsiteX57" fmla="*/ 408424 w 419058"/>
                <a:gd name="connsiteY57" fmla="*/ 275346 h 372791"/>
                <a:gd name="connsiteX58" fmla="*/ 410790 w 419058"/>
                <a:gd name="connsiteY58" fmla="*/ 274258 h 372791"/>
                <a:gd name="connsiteX59" fmla="*/ 418029 w 419058"/>
                <a:gd name="connsiteY59" fmla="*/ 271892 h 372791"/>
                <a:gd name="connsiteX60" fmla="*/ 407584 w 419058"/>
                <a:gd name="connsiteY60" fmla="*/ 278824 h 372791"/>
                <a:gd name="connsiteX61" fmla="*/ 385110 w 419058"/>
                <a:gd name="connsiteY61" fmla="*/ 288287 h 372791"/>
                <a:gd name="connsiteX62" fmla="*/ 361158 w 419058"/>
                <a:gd name="connsiteY62" fmla="*/ 297690 h 372791"/>
                <a:gd name="connsiteX63" fmla="*/ 343415 w 419058"/>
                <a:gd name="connsiteY63" fmla="*/ 303604 h 372791"/>
                <a:gd name="connsiteX64" fmla="*/ 341050 w 419058"/>
                <a:gd name="connsiteY64" fmla="*/ 309732 h 372791"/>
                <a:gd name="connsiteX65" fmla="*/ 345320 w 419058"/>
                <a:gd name="connsiteY65" fmla="*/ 315232 h 372791"/>
                <a:gd name="connsiteX66" fmla="*/ 349933 w 419058"/>
                <a:gd name="connsiteY66" fmla="*/ 346163 h 372791"/>
                <a:gd name="connsiteX67" fmla="*/ 344799 w 419058"/>
                <a:gd name="connsiteY67" fmla="*/ 351190 h 372791"/>
                <a:gd name="connsiteX68" fmla="*/ 307090 w 419058"/>
                <a:gd name="connsiteY68" fmla="*/ 360050 h 372791"/>
                <a:gd name="connsiteX69" fmla="*/ 290306 w 419058"/>
                <a:gd name="connsiteY69" fmla="*/ 362250 h 372791"/>
                <a:gd name="connsiteX70" fmla="*/ 274444 w 419058"/>
                <a:gd name="connsiteY70" fmla="*/ 364757 h 372791"/>
                <a:gd name="connsiteX71" fmla="*/ 249521 w 419058"/>
                <a:gd name="connsiteY71" fmla="*/ 368460 h 372791"/>
                <a:gd name="connsiteX72" fmla="*/ 226539 w 419058"/>
                <a:gd name="connsiteY72" fmla="*/ 369867 h 372791"/>
                <a:gd name="connsiteX73" fmla="*/ 188108 w 419058"/>
                <a:gd name="connsiteY73" fmla="*/ 369027 h 372791"/>
                <a:gd name="connsiteX74" fmla="*/ 166083 w 419058"/>
                <a:gd name="connsiteY74" fmla="*/ 366745 h 372791"/>
                <a:gd name="connsiteX75" fmla="*/ 129794 w 419058"/>
                <a:gd name="connsiteY75" fmla="*/ 357826 h 372791"/>
                <a:gd name="connsiteX76" fmla="*/ 92865 w 419058"/>
                <a:gd name="connsiteY76" fmla="*/ 344483 h 372791"/>
                <a:gd name="connsiteX77" fmla="*/ 79771 w 419058"/>
                <a:gd name="connsiteY77" fmla="*/ 338439 h 372791"/>
                <a:gd name="connsiteX78" fmla="*/ 72804 w 419058"/>
                <a:gd name="connsiteY78" fmla="*/ 328799 h 372791"/>
                <a:gd name="connsiteX79" fmla="*/ 62478 w 419058"/>
                <a:gd name="connsiteY79" fmla="*/ 314900 h 372791"/>
                <a:gd name="connsiteX80" fmla="*/ 45635 w 419058"/>
                <a:gd name="connsiteY80" fmla="*/ 300470 h 372791"/>
                <a:gd name="connsiteX81" fmla="*/ 36964 w 419058"/>
                <a:gd name="connsiteY81" fmla="*/ 280362 h 372791"/>
                <a:gd name="connsiteX82" fmla="*/ 27939 w 419058"/>
                <a:gd name="connsiteY82" fmla="*/ 259946 h 372791"/>
                <a:gd name="connsiteX83" fmla="*/ 24580 w 419058"/>
                <a:gd name="connsiteY83" fmla="*/ 257994 h 372791"/>
                <a:gd name="connsiteX84" fmla="*/ 17057 w 419058"/>
                <a:gd name="connsiteY84" fmla="*/ 249643 h 372791"/>
                <a:gd name="connsiteX85" fmla="*/ 15401 w 419058"/>
                <a:gd name="connsiteY85" fmla="*/ 243729 h 372791"/>
                <a:gd name="connsiteX86" fmla="*/ 12373 w 419058"/>
                <a:gd name="connsiteY86" fmla="*/ 238004 h 372791"/>
                <a:gd name="connsiteX87" fmla="*/ 7902 w 419058"/>
                <a:gd name="connsiteY87" fmla="*/ 228671 h 372791"/>
                <a:gd name="connsiteX88" fmla="*/ 2153 w 419058"/>
                <a:gd name="connsiteY88" fmla="*/ 202767 h 372791"/>
                <a:gd name="connsiteX89" fmla="*/ 48 w 419058"/>
                <a:gd name="connsiteY89" fmla="*/ 182008 h 372791"/>
                <a:gd name="connsiteX90" fmla="*/ 48 w 419058"/>
                <a:gd name="connsiteY90" fmla="*/ 162740 h 372791"/>
                <a:gd name="connsiteX91" fmla="*/ -638 w 419058"/>
                <a:gd name="connsiteY91" fmla="*/ 154057 h 372791"/>
                <a:gd name="connsiteX92" fmla="*/ -709 w 419058"/>
                <a:gd name="connsiteY92" fmla="*/ 148415 h 372791"/>
                <a:gd name="connsiteX93" fmla="*/ 24 w 419058"/>
                <a:gd name="connsiteY93" fmla="*/ 134931 h 372791"/>
                <a:gd name="connsiteX94" fmla="*/ 1444 w 419058"/>
                <a:gd name="connsiteY94" fmla="*/ 98771 h 372791"/>
                <a:gd name="connsiteX95" fmla="*/ 899 w 419058"/>
                <a:gd name="connsiteY95" fmla="*/ 93153 h 372791"/>
                <a:gd name="connsiteX96" fmla="*/ 4838 w 419058"/>
                <a:gd name="connsiteY96" fmla="*/ 61725 h 372791"/>
                <a:gd name="connsiteX97" fmla="*/ 5051 w 419058"/>
                <a:gd name="connsiteY97" fmla="*/ 58744 h 372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419058" h="372791">
                  <a:moveTo>
                    <a:pt x="5051" y="58744"/>
                  </a:moveTo>
                  <a:cubicBezTo>
                    <a:pt x="7381" y="49861"/>
                    <a:pt x="11557" y="41569"/>
                    <a:pt x="17294" y="34401"/>
                  </a:cubicBezTo>
                  <a:cubicBezTo>
                    <a:pt x="20925" y="29847"/>
                    <a:pt x="24734" y="25459"/>
                    <a:pt x="28412" y="20952"/>
                  </a:cubicBezTo>
                  <a:cubicBezTo>
                    <a:pt x="33144" y="15393"/>
                    <a:pt x="38987" y="10898"/>
                    <a:pt x="45575" y="7752"/>
                  </a:cubicBezTo>
                  <a:cubicBezTo>
                    <a:pt x="51040" y="4724"/>
                    <a:pt x="56753" y="2181"/>
                    <a:pt x="62667" y="158"/>
                  </a:cubicBezTo>
                  <a:cubicBezTo>
                    <a:pt x="65033" y="-197"/>
                    <a:pt x="66985" y="-1510"/>
                    <a:pt x="69197" y="-2208"/>
                  </a:cubicBezTo>
                  <a:cubicBezTo>
                    <a:pt x="76613" y="-4573"/>
                    <a:pt x="83178" y="844"/>
                    <a:pt x="82102" y="8686"/>
                  </a:cubicBezTo>
                  <a:cubicBezTo>
                    <a:pt x="81652" y="12519"/>
                    <a:pt x="79440" y="15925"/>
                    <a:pt x="76105" y="17877"/>
                  </a:cubicBezTo>
                  <a:cubicBezTo>
                    <a:pt x="68097" y="22939"/>
                    <a:pt x="59746" y="27481"/>
                    <a:pt x="52448" y="33644"/>
                  </a:cubicBezTo>
                  <a:cubicBezTo>
                    <a:pt x="42879" y="41581"/>
                    <a:pt x="34622" y="50973"/>
                    <a:pt x="27963" y="61464"/>
                  </a:cubicBezTo>
                  <a:cubicBezTo>
                    <a:pt x="24615" y="66811"/>
                    <a:pt x="25183" y="72997"/>
                    <a:pt x="24071" y="78829"/>
                  </a:cubicBezTo>
                  <a:cubicBezTo>
                    <a:pt x="23752" y="80508"/>
                    <a:pt x="25254" y="80674"/>
                    <a:pt x="26437" y="80603"/>
                  </a:cubicBezTo>
                  <a:cubicBezTo>
                    <a:pt x="32351" y="80248"/>
                    <a:pt x="37662" y="82070"/>
                    <a:pt x="42997" y="84211"/>
                  </a:cubicBezTo>
                  <a:cubicBezTo>
                    <a:pt x="46131" y="85464"/>
                    <a:pt x="48698" y="84790"/>
                    <a:pt x="50520" y="81845"/>
                  </a:cubicBezTo>
                  <a:cubicBezTo>
                    <a:pt x="52188" y="78888"/>
                    <a:pt x="54719" y="76510"/>
                    <a:pt x="57770" y="75043"/>
                  </a:cubicBezTo>
                  <a:cubicBezTo>
                    <a:pt x="61922" y="73210"/>
                    <a:pt x="63212" y="70111"/>
                    <a:pt x="62750" y="65888"/>
                  </a:cubicBezTo>
                  <a:cubicBezTo>
                    <a:pt x="61946" y="58472"/>
                    <a:pt x="65246" y="52960"/>
                    <a:pt x="70782" y="48418"/>
                  </a:cubicBezTo>
                  <a:cubicBezTo>
                    <a:pt x="75324" y="44443"/>
                    <a:pt x="81889" y="43781"/>
                    <a:pt x="87140" y="46762"/>
                  </a:cubicBezTo>
                  <a:cubicBezTo>
                    <a:pt x="91517" y="49293"/>
                    <a:pt x="93007" y="54888"/>
                    <a:pt x="90476" y="59253"/>
                  </a:cubicBezTo>
                  <a:cubicBezTo>
                    <a:pt x="89885" y="60270"/>
                    <a:pt x="89104" y="61169"/>
                    <a:pt x="88181" y="61890"/>
                  </a:cubicBezTo>
                  <a:cubicBezTo>
                    <a:pt x="79689" y="68775"/>
                    <a:pt x="72568" y="77208"/>
                    <a:pt x="67198" y="86730"/>
                  </a:cubicBezTo>
                  <a:cubicBezTo>
                    <a:pt x="63330" y="93614"/>
                    <a:pt x="61118" y="100924"/>
                    <a:pt x="62975" y="108979"/>
                  </a:cubicBezTo>
                  <a:cubicBezTo>
                    <a:pt x="63732" y="112244"/>
                    <a:pt x="63318" y="115674"/>
                    <a:pt x="63164" y="119022"/>
                  </a:cubicBezTo>
                  <a:cubicBezTo>
                    <a:pt x="63117" y="119459"/>
                    <a:pt x="63046" y="119885"/>
                    <a:pt x="62928" y="120311"/>
                  </a:cubicBezTo>
                  <a:cubicBezTo>
                    <a:pt x="62478" y="121943"/>
                    <a:pt x="62242" y="123623"/>
                    <a:pt x="62230" y="125314"/>
                  </a:cubicBezTo>
                  <a:cubicBezTo>
                    <a:pt x="62171" y="125717"/>
                    <a:pt x="62088" y="126107"/>
                    <a:pt x="61981" y="126497"/>
                  </a:cubicBezTo>
                  <a:cubicBezTo>
                    <a:pt x="61603" y="127893"/>
                    <a:pt x="61366" y="129324"/>
                    <a:pt x="61307" y="130767"/>
                  </a:cubicBezTo>
                  <a:cubicBezTo>
                    <a:pt x="61260" y="131193"/>
                    <a:pt x="61177" y="131607"/>
                    <a:pt x="61059" y="132021"/>
                  </a:cubicBezTo>
                  <a:cubicBezTo>
                    <a:pt x="60479" y="133677"/>
                    <a:pt x="60704" y="135440"/>
                    <a:pt x="60456" y="137155"/>
                  </a:cubicBezTo>
                  <a:cubicBezTo>
                    <a:pt x="60408" y="137616"/>
                    <a:pt x="60314" y="138065"/>
                    <a:pt x="60195" y="138503"/>
                  </a:cubicBezTo>
                  <a:cubicBezTo>
                    <a:pt x="57747" y="153454"/>
                    <a:pt x="57794" y="168713"/>
                    <a:pt x="60325" y="183652"/>
                  </a:cubicBezTo>
                  <a:cubicBezTo>
                    <a:pt x="62395" y="195256"/>
                    <a:pt x="64016" y="206942"/>
                    <a:pt x="67576" y="218227"/>
                  </a:cubicBezTo>
                  <a:cubicBezTo>
                    <a:pt x="68203" y="219575"/>
                    <a:pt x="68250" y="221113"/>
                    <a:pt x="67730" y="222509"/>
                  </a:cubicBezTo>
                  <a:cubicBezTo>
                    <a:pt x="65932" y="225951"/>
                    <a:pt x="66677" y="229369"/>
                    <a:pt x="67659" y="232740"/>
                  </a:cubicBezTo>
                  <a:cubicBezTo>
                    <a:pt x="70356" y="242451"/>
                    <a:pt x="73692" y="251973"/>
                    <a:pt x="77654" y="261247"/>
                  </a:cubicBezTo>
                  <a:cubicBezTo>
                    <a:pt x="81274" y="269325"/>
                    <a:pt x="87211" y="275441"/>
                    <a:pt x="94427" y="280492"/>
                  </a:cubicBezTo>
                  <a:cubicBezTo>
                    <a:pt x="95539" y="281485"/>
                    <a:pt x="97005" y="281982"/>
                    <a:pt x="98496" y="281876"/>
                  </a:cubicBezTo>
                  <a:cubicBezTo>
                    <a:pt x="103617" y="280835"/>
                    <a:pt x="109023" y="281876"/>
                    <a:pt x="113991" y="279723"/>
                  </a:cubicBezTo>
                  <a:cubicBezTo>
                    <a:pt x="116735" y="278540"/>
                    <a:pt x="119172" y="279723"/>
                    <a:pt x="121455" y="281048"/>
                  </a:cubicBezTo>
                  <a:cubicBezTo>
                    <a:pt x="126186" y="283662"/>
                    <a:pt x="130823" y="286441"/>
                    <a:pt x="135531" y="289067"/>
                  </a:cubicBezTo>
                  <a:cubicBezTo>
                    <a:pt x="151239" y="297832"/>
                    <a:pt x="167728" y="304054"/>
                    <a:pt x="185778" y="306005"/>
                  </a:cubicBezTo>
                  <a:cubicBezTo>
                    <a:pt x="194732" y="306964"/>
                    <a:pt x="203603" y="308596"/>
                    <a:pt x="212569" y="309661"/>
                  </a:cubicBezTo>
                  <a:cubicBezTo>
                    <a:pt x="224705" y="311092"/>
                    <a:pt x="236439" y="309140"/>
                    <a:pt x="248303" y="307981"/>
                  </a:cubicBezTo>
                  <a:cubicBezTo>
                    <a:pt x="252064" y="307626"/>
                    <a:pt x="255849" y="307271"/>
                    <a:pt x="259599" y="306869"/>
                  </a:cubicBezTo>
                  <a:cubicBezTo>
                    <a:pt x="269133" y="305852"/>
                    <a:pt x="278631" y="304503"/>
                    <a:pt x="288212" y="303995"/>
                  </a:cubicBezTo>
                  <a:cubicBezTo>
                    <a:pt x="289087" y="303924"/>
                    <a:pt x="289939" y="303711"/>
                    <a:pt x="290743" y="303356"/>
                  </a:cubicBezTo>
                  <a:cubicBezTo>
                    <a:pt x="294528" y="302528"/>
                    <a:pt x="298266" y="300919"/>
                    <a:pt x="302217" y="302587"/>
                  </a:cubicBezTo>
                  <a:cubicBezTo>
                    <a:pt x="307859" y="302635"/>
                    <a:pt x="313501" y="302114"/>
                    <a:pt x="319037" y="301002"/>
                  </a:cubicBezTo>
                  <a:cubicBezTo>
                    <a:pt x="321627" y="300517"/>
                    <a:pt x="324277" y="300517"/>
                    <a:pt x="326867" y="301002"/>
                  </a:cubicBezTo>
                  <a:cubicBezTo>
                    <a:pt x="332521" y="302410"/>
                    <a:pt x="338495" y="301676"/>
                    <a:pt x="343640" y="298944"/>
                  </a:cubicBezTo>
                  <a:cubicBezTo>
                    <a:pt x="343758" y="298861"/>
                    <a:pt x="343888" y="298790"/>
                    <a:pt x="344030" y="298755"/>
                  </a:cubicBezTo>
                  <a:cubicBezTo>
                    <a:pt x="349424" y="297643"/>
                    <a:pt x="354498" y="295478"/>
                    <a:pt x="359739" y="293917"/>
                  </a:cubicBezTo>
                  <a:cubicBezTo>
                    <a:pt x="361394" y="293432"/>
                    <a:pt x="363027" y="292947"/>
                    <a:pt x="364671" y="292391"/>
                  </a:cubicBezTo>
                  <a:cubicBezTo>
                    <a:pt x="372560" y="289659"/>
                    <a:pt x="380048" y="285744"/>
                    <a:pt x="388328" y="284111"/>
                  </a:cubicBezTo>
                  <a:cubicBezTo>
                    <a:pt x="389168" y="283863"/>
                    <a:pt x="389972" y="283484"/>
                    <a:pt x="390693" y="282987"/>
                  </a:cubicBezTo>
                  <a:cubicBezTo>
                    <a:pt x="393378" y="281580"/>
                    <a:pt x="395851" y="279652"/>
                    <a:pt x="399103" y="279664"/>
                  </a:cubicBezTo>
                  <a:cubicBezTo>
                    <a:pt x="400038" y="279664"/>
                    <a:pt x="400653" y="278942"/>
                    <a:pt x="401327" y="278398"/>
                  </a:cubicBezTo>
                  <a:cubicBezTo>
                    <a:pt x="403267" y="276588"/>
                    <a:pt x="405775" y="275512"/>
                    <a:pt x="408424" y="275346"/>
                  </a:cubicBezTo>
                  <a:cubicBezTo>
                    <a:pt x="409323" y="275299"/>
                    <a:pt x="410175" y="274908"/>
                    <a:pt x="410790" y="274258"/>
                  </a:cubicBezTo>
                  <a:cubicBezTo>
                    <a:pt x="412801" y="272543"/>
                    <a:pt x="415403" y="271691"/>
                    <a:pt x="418029" y="271892"/>
                  </a:cubicBezTo>
                  <a:cubicBezTo>
                    <a:pt x="415178" y="275145"/>
                    <a:pt x="411239" y="276813"/>
                    <a:pt x="407584" y="278824"/>
                  </a:cubicBezTo>
                  <a:cubicBezTo>
                    <a:pt x="400487" y="282751"/>
                    <a:pt x="392752" y="285507"/>
                    <a:pt x="385110" y="288287"/>
                  </a:cubicBezTo>
                  <a:cubicBezTo>
                    <a:pt x="377067" y="291255"/>
                    <a:pt x="369308" y="294993"/>
                    <a:pt x="361158" y="297690"/>
                  </a:cubicBezTo>
                  <a:cubicBezTo>
                    <a:pt x="355244" y="299654"/>
                    <a:pt x="349329" y="301665"/>
                    <a:pt x="343415" y="303604"/>
                  </a:cubicBezTo>
                  <a:cubicBezTo>
                    <a:pt x="339950" y="304716"/>
                    <a:pt x="339133" y="306550"/>
                    <a:pt x="341050" y="309732"/>
                  </a:cubicBezTo>
                  <a:cubicBezTo>
                    <a:pt x="342232" y="311719"/>
                    <a:pt x="344125" y="313185"/>
                    <a:pt x="345320" y="315232"/>
                  </a:cubicBezTo>
                  <a:cubicBezTo>
                    <a:pt x="350974" y="324943"/>
                    <a:pt x="353363" y="335080"/>
                    <a:pt x="349933" y="346163"/>
                  </a:cubicBezTo>
                  <a:cubicBezTo>
                    <a:pt x="349400" y="348718"/>
                    <a:pt x="347366" y="350705"/>
                    <a:pt x="344799" y="351190"/>
                  </a:cubicBezTo>
                  <a:cubicBezTo>
                    <a:pt x="332308" y="354490"/>
                    <a:pt x="319687" y="357211"/>
                    <a:pt x="307090" y="360050"/>
                  </a:cubicBezTo>
                  <a:cubicBezTo>
                    <a:pt x="301554" y="361162"/>
                    <a:pt x="295948" y="361907"/>
                    <a:pt x="290306" y="362250"/>
                  </a:cubicBezTo>
                  <a:cubicBezTo>
                    <a:pt x="284983" y="362711"/>
                    <a:pt x="279660" y="363870"/>
                    <a:pt x="274444" y="364757"/>
                  </a:cubicBezTo>
                  <a:cubicBezTo>
                    <a:pt x="266164" y="366165"/>
                    <a:pt x="257884" y="367785"/>
                    <a:pt x="249521" y="368460"/>
                  </a:cubicBezTo>
                  <a:cubicBezTo>
                    <a:pt x="241856" y="369075"/>
                    <a:pt x="234144" y="370494"/>
                    <a:pt x="226539" y="369867"/>
                  </a:cubicBezTo>
                  <a:cubicBezTo>
                    <a:pt x="213705" y="368803"/>
                    <a:pt x="200871" y="369867"/>
                    <a:pt x="188108" y="369027"/>
                  </a:cubicBezTo>
                  <a:cubicBezTo>
                    <a:pt x="180762" y="368531"/>
                    <a:pt x="173417" y="367608"/>
                    <a:pt x="166083" y="366745"/>
                  </a:cubicBezTo>
                  <a:cubicBezTo>
                    <a:pt x="153699" y="365124"/>
                    <a:pt x="141528" y="362131"/>
                    <a:pt x="129794" y="357826"/>
                  </a:cubicBezTo>
                  <a:cubicBezTo>
                    <a:pt x="117445" y="353520"/>
                    <a:pt x="104954" y="349664"/>
                    <a:pt x="92865" y="344483"/>
                  </a:cubicBezTo>
                  <a:cubicBezTo>
                    <a:pt x="88453" y="342591"/>
                    <a:pt x="84313" y="340083"/>
                    <a:pt x="79771" y="338439"/>
                  </a:cubicBezTo>
                  <a:cubicBezTo>
                    <a:pt x="75229" y="336795"/>
                    <a:pt x="73455" y="332963"/>
                    <a:pt x="72804" y="328799"/>
                  </a:cubicBezTo>
                  <a:cubicBezTo>
                    <a:pt x="71775" y="322199"/>
                    <a:pt x="67091" y="318686"/>
                    <a:pt x="62478" y="314900"/>
                  </a:cubicBezTo>
                  <a:cubicBezTo>
                    <a:pt x="56753" y="310169"/>
                    <a:pt x="50532" y="305923"/>
                    <a:pt x="45635" y="300470"/>
                  </a:cubicBezTo>
                  <a:cubicBezTo>
                    <a:pt x="40537" y="294958"/>
                    <a:pt x="37473" y="287861"/>
                    <a:pt x="36964" y="280362"/>
                  </a:cubicBezTo>
                  <a:cubicBezTo>
                    <a:pt x="36503" y="272354"/>
                    <a:pt x="32233" y="266167"/>
                    <a:pt x="27939" y="259946"/>
                  </a:cubicBezTo>
                  <a:cubicBezTo>
                    <a:pt x="27064" y="258952"/>
                    <a:pt x="25881" y="258266"/>
                    <a:pt x="24580" y="257994"/>
                  </a:cubicBezTo>
                  <a:cubicBezTo>
                    <a:pt x="20464" y="256645"/>
                    <a:pt x="18216" y="253629"/>
                    <a:pt x="17057" y="249643"/>
                  </a:cubicBezTo>
                  <a:lnTo>
                    <a:pt x="15401" y="243729"/>
                  </a:lnTo>
                  <a:cubicBezTo>
                    <a:pt x="14821" y="241623"/>
                    <a:pt x="13792" y="239660"/>
                    <a:pt x="12373" y="238004"/>
                  </a:cubicBezTo>
                  <a:cubicBezTo>
                    <a:pt x="10173" y="235295"/>
                    <a:pt x="8635" y="232090"/>
                    <a:pt x="7902" y="228671"/>
                  </a:cubicBezTo>
                  <a:cubicBezTo>
                    <a:pt x="5796" y="220072"/>
                    <a:pt x="3395" y="211520"/>
                    <a:pt x="2153" y="202767"/>
                  </a:cubicBezTo>
                  <a:cubicBezTo>
                    <a:pt x="1171" y="195907"/>
                    <a:pt x="-212" y="189058"/>
                    <a:pt x="48" y="182008"/>
                  </a:cubicBezTo>
                  <a:cubicBezTo>
                    <a:pt x="332" y="175597"/>
                    <a:pt x="131" y="169162"/>
                    <a:pt x="48" y="162740"/>
                  </a:cubicBezTo>
                  <a:cubicBezTo>
                    <a:pt x="213" y="159830"/>
                    <a:pt x="-23" y="156908"/>
                    <a:pt x="-638" y="154057"/>
                  </a:cubicBezTo>
                  <a:cubicBezTo>
                    <a:pt x="-1135" y="152212"/>
                    <a:pt x="-1159" y="150272"/>
                    <a:pt x="-709" y="148415"/>
                  </a:cubicBezTo>
                  <a:cubicBezTo>
                    <a:pt x="474" y="143932"/>
                    <a:pt x="24" y="139426"/>
                    <a:pt x="24" y="134931"/>
                  </a:cubicBezTo>
                  <a:cubicBezTo>
                    <a:pt x="24" y="122854"/>
                    <a:pt x="899" y="110813"/>
                    <a:pt x="1444" y="98771"/>
                  </a:cubicBezTo>
                  <a:cubicBezTo>
                    <a:pt x="1538" y="96926"/>
                    <a:pt x="947" y="95057"/>
                    <a:pt x="899" y="93153"/>
                  </a:cubicBezTo>
                  <a:cubicBezTo>
                    <a:pt x="521" y="82531"/>
                    <a:pt x="1857" y="71921"/>
                    <a:pt x="4838" y="61725"/>
                  </a:cubicBezTo>
                  <a:cubicBezTo>
                    <a:pt x="5110" y="60755"/>
                    <a:pt x="5181" y="59738"/>
                    <a:pt x="5051" y="58744"/>
                  </a:cubicBezTo>
                  <a:close/>
                </a:path>
              </a:pathLst>
            </a:custGeom>
            <a:solidFill>
              <a:srgbClr val="000000"/>
            </a:solidFill>
            <a:ln w="1171" cap="flat">
              <a:noFill/>
              <a:prstDash val="solid"/>
              <a:miter/>
            </a:ln>
          </p:spPr>
          <p:txBody>
            <a:bodyPr rtlCol="0" anchor="ctr"/>
            <a:lstStyle/>
            <a:p>
              <a:endParaRPr lang="es-CO"/>
            </a:p>
          </p:txBody>
        </p:sp>
        <p:sp>
          <p:nvSpPr>
            <p:cNvPr id="439" name="Freeform: Shape 438">
              <a:extLst>
                <a:ext uri="{FF2B5EF4-FFF2-40B4-BE49-F238E27FC236}">
                  <a16:creationId xmlns:a16="http://schemas.microsoft.com/office/drawing/2014/main" id="{695DC8A1-25A7-79B5-C282-2D349F3D72FD}"/>
                </a:ext>
              </a:extLst>
            </p:cNvPr>
            <p:cNvSpPr/>
            <p:nvPr/>
          </p:nvSpPr>
          <p:spPr>
            <a:xfrm rot="19975584">
              <a:off x="12951498" y="6202496"/>
              <a:ext cx="412732" cy="244491"/>
            </a:xfrm>
            <a:custGeom>
              <a:avLst/>
              <a:gdLst>
                <a:gd name="connsiteX0" fmla="*/ 382038 w 412732"/>
                <a:gd name="connsiteY0" fmla="*/ 182525 h 244491"/>
                <a:gd name="connsiteX1" fmla="*/ 373261 w 412732"/>
                <a:gd name="connsiteY1" fmla="*/ 188593 h 244491"/>
                <a:gd name="connsiteX2" fmla="*/ 335989 w 412732"/>
                <a:gd name="connsiteY2" fmla="*/ 206513 h 244491"/>
                <a:gd name="connsiteX3" fmla="*/ 304680 w 412732"/>
                <a:gd name="connsiteY3" fmla="*/ 218342 h 244491"/>
                <a:gd name="connsiteX4" fmla="*/ 277108 w 412732"/>
                <a:gd name="connsiteY4" fmla="*/ 227804 h 244491"/>
                <a:gd name="connsiteX5" fmla="*/ 255142 w 412732"/>
                <a:gd name="connsiteY5" fmla="*/ 232382 h 244491"/>
                <a:gd name="connsiteX6" fmla="*/ 242710 w 412732"/>
                <a:gd name="connsiteY6" fmla="*/ 234132 h 244491"/>
                <a:gd name="connsiteX7" fmla="*/ 242710 w 412732"/>
                <a:gd name="connsiteY7" fmla="*/ 234132 h 244491"/>
                <a:gd name="connsiteX8" fmla="*/ 215198 w 412732"/>
                <a:gd name="connsiteY8" fmla="*/ 237137 h 244491"/>
                <a:gd name="connsiteX9" fmla="*/ 190949 w 412732"/>
                <a:gd name="connsiteY9" fmla="*/ 240011 h 244491"/>
                <a:gd name="connsiteX10" fmla="*/ 100000 w 412732"/>
                <a:gd name="connsiteY10" fmla="*/ 229484 h 244491"/>
                <a:gd name="connsiteX11" fmla="*/ 53988 w 412732"/>
                <a:gd name="connsiteY11" fmla="*/ 203816 h 244491"/>
                <a:gd name="connsiteX12" fmla="*/ 32235 w 412732"/>
                <a:gd name="connsiteY12" fmla="*/ 180076 h 244491"/>
                <a:gd name="connsiteX13" fmla="*/ 10022 w 412732"/>
                <a:gd name="connsiteY13" fmla="*/ 145585 h 244491"/>
                <a:gd name="connsiteX14" fmla="*/ -801 w 412732"/>
                <a:gd name="connsiteY14" fmla="*/ 101311 h 244491"/>
                <a:gd name="connsiteX15" fmla="*/ 2463 w 412732"/>
                <a:gd name="connsiteY15" fmla="*/ 57960 h 244491"/>
                <a:gd name="connsiteX16" fmla="*/ 7502 w 412732"/>
                <a:gd name="connsiteY16" fmla="*/ 31476 h 244491"/>
                <a:gd name="connsiteX17" fmla="*/ 12577 w 412732"/>
                <a:gd name="connsiteY17" fmla="*/ 19872 h 244491"/>
                <a:gd name="connsiteX18" fmla="*/ 13227 w 412732"/>
                <a:gd name="connsiteY18" fmla="*/ 18689 h 244491"/>
                <a:gd name="connsiteX19" fmla="*/ 14978 w 412732"/>
                <a:gd name="connsiteY19" fmla="*/ 16241 h 244491"/>
                <a:gd name="connsiteX20" fmla="*/ 15628 w 412732"/>
                <a:gd name="connsiteY20" fmla="*/ 15318 h 244491"/>
                <a:gd name="connsiteX21" fmla="*/ 17639 w 412732"/>
                <a:gd name="connsiteY21" fmla="*/ 12728 h 244491"/>
                <a:gd name="connsiteX22" fmla="*/ 18278 w 412732"/>
                <a:gd name="connsiteY22" fmla="*/ 11805 h 244491"/>
                <a:gd name="connsiteX23" fmla="*/ 19023 w 412732"/>
                <a:gd name="connsiteY23" fmla="*/ 10930 h 244491"/>
                <a:gd name="connsiteX24" fmla="*/ 19413 w 412732"/>
                <a:gd name="connsiteY24" fmla="*/ 10492 h 244491"/>
                <a:gd name="connsiteX25" fmla="*/ 30284 w 412732"/>
                <a:gd name="connsiteY25" fmla="*/ -378 h 244491"/>
                <a:gd name="connsiteX26" fmla="*/ 31147 w 412732"/>
                <a:gd name="connsiteY26" fmla="*/ -1218 h 244491"/>
                <a:gd name="connsiteX27" fmla="*/ 32082 w 412732"/>
                <a:gd name="connsiteY27" fmla="*/ -2034 h 244491"/>
                <a:gd name="connsiteX28" fmla="*/ 32590 w 412732"/>
                <a:gd name="connsiteY28" fmla="*/ -2413 h 244491"/>
                <a:gd name="connsiteX29" fmla="*/ 33844 w 412732"/>
                <a:gd name="connsiteY29" fmla="*/ -2768 h 244491"/>
                <a:gd name="connsiteX30" fmla="*/ 34436 w 412732"/>
                <a:gd name="connsiteY30" fmla="*/ -2448 h 244491"/>
                <a:gd name="connsiteX31" fmla="*/ 34708 w 412732"/>
                <a:gd name="connsiteY31" fmla="*/ -1123 h 244491"/>
                <a:gd name="connsiteX32" fmla="*/ 30721 w 412732"/>
                <a:gd name="connsiteY32" fmla="*/ 3986 h 244491"/>
                <a:gd name="connsiteX33" fmla="*/ 6426 w 412732"/>
                <a:gd name="connsiteY33" fmla="*/ 51158 h 244491"/>
                <a:gd name="connsiteX34" fmla="*/ 3102 w 412732"/>
                <a:gd name="connsiteY34" fmla="*/ 103464 h 244491"/>
                <a:gd name="connsiteX35" fmla="*/ 12683 w 412732"/>
                <a:gd name="connsiteY35" fmla="*/ 142793 h 244491"/>
                <a:gd name="connsiteX36" fmla="*/ 44052 w 412732"/>
                <a:gd name="connsiteY36" fmla="*/ 189054 h 244491"/>
                <a:gd name="connsiteX37" fmla="*/ 82116 w 412732"/>
                <a:gd name="connsiteY37" fmla="*/ 217348 h 244491"/>
                <a:gd name="connsiteX38" fmla="*/ 139555 w 412732"/>
                <a:gd name="connsiteY38" fmla="*/ 236664 h 244491"/>
                <a:gd name="connsiteX39" fmla="*/ 184929 w 412732"/>
                <a:gd name="connsiteY39" fmla="*/ 237030 h 244491"/>
                <a:gd name="connsiteX40" fmla="*/ 221928 w 412732"/>
                <a:gd name="connsiteY40" fmla="*/ 233612 h 244491"/>
                <a:gd name="connsiteX41" fmla="*/ 244863 w 412732"/>
                <a:gd name="connsiteY41" fmla="*/ 230619 h 244491"/>
                <a:gd name="connsiteX42" fmla="*/ 250009 w 412732"/>
                <a:gd name="connsiteY42" fmla="*/ 229579 h 244491"/>
                <a:gd name="connsiteX43" fmla="*/ 285494 w 412732"/>
                <a:gd name="connsiteY43" fmla="*/ 221369 h 244491"/>
                <a:gd name="connsiteX44" fmla="*/ 303757 w 412732"/>
                <a:gd name="connsiteY44" fmla="*/ 215254 h 244491"/>
                <a:gd name="connsiteX45" fmla="*/ 363585 w 412732"/>
                <a:gd name="connsiteY45" fmla="*/ 190568 h 244491"/>
                <a:gd name="connsiteX46" fmla="*/ 399484 w 412732"/>
                <a:gd name="connsiteY46" fmla="*/ 161707 h 244491"/>
                <a:gd name="connsiteX47" fmla="*/ 408817 w 412732"/>
                <a:gd name="connsiteY47" fmla="*/ 133058 h 244491"/>
                <a:gd name="connsiteX48" fmla="*/ 407954 w 412732"/>
                <a:gd name="connsiteY48" fmla="*/ 88430 h 244491"/>
                <a:gd name="connsiteX49" fmla="*/ 407954 w 412732"/>
                <a:gd name="connsiteY49" fmla="*/ 84065 h 244491"/>
                <a:gd name="connsiteX50" fmla="*/ 408261 w 412732"/>
                <a:gd name="connsiteY50" fmla="*/ 82031 h 244491"/>
                <a:gd name="connsiteX51" fmla="*/ 408876 w 412732"/>
                <a:gd name="connsiteY51" fmla="*/ 80848 h 244491"/>
                <a:gd name="connsiteX52" fmla="*/ 410012 w 412732"/>
                <a:gd name="connsiteY52" fmla="*/ 80801 h 244491"/>
                <a:gd name="connsiteX53" fmla="*/ 410059 w 412732"/>
                <a:gd name="connsiteY53" fmla="*/ 80848 h 244491"/>
                <a:gd name="connsiteX54" fmla="*/ 410059 w 412732"/>
                <a:gd name="connsiteY54" fmla="*/ 80848 h 244491"/>
                <a:gd name="connsiteX55" fmla="*/ 411443 w 412732"/>
                <a:gd name="connsiteY55" fmla="*/ 115919 h 244491"/>
                <a:gd name="connsiteX56" fmla="*/ 411443 w 412732"/>
                <a:gd name="connsiteY56" fmla="*/ 133378 h 244491"/>
                <a:gd name="connsiteX57" fmla="*/ 409196 w 412732"/>
                <a:gd name="connsiteY57" fmla="*/ 149169 h 244491"/>
                <a:gd name="connsiteX58" fmla="*/ 409196 w 412732"/>
                <a:gd name="connsiteY58" fmla="*/ 149169 h 244491"/>
                <a:gd name="connsiteX59" fmla="*/ 403944 w 412732"/>
                <a:gd name="connsiteY59" fmla="*/ 160560 h 244491"/>
                <a:gd name="connsiteX60" fmla="*/ 403944 w 412732"/>
                <a:gd name="connsiteY60" fmla="*/ 160560 h 244491"/>
                <a:gd name="connsiteX61" fmla="*/ 402170 w 412732"/>
                <a:gd name="connsiteY61" fmla="*/ 163174 h 244491"/>
                <a:gd name="connsiteX62" fmla="*/ 402170 w 412732"/>
                <a:gd name="connsiteY62" fmla="*/ 163174 h 244491"/>
                <a:gd name="connsiteX63" fmla="*/ 397781 w 412732"/>
                <a:gd name="connsiteY63" fmla="*/ 168425 h 244491"/>
                <a:gd name="connsiteX64" fmla="*/ 397781 w 412732"/>
                <a:gd name="connsiteY64" fmla="*/ 168425 h 244491"/>
                <a:gd name="connsiteX65" fmla="*/ 396906 w 412732"/>
                <a:gd name="connsiteY65" fmla="*/ 169312 h 244491"/>
                <a:gd name="connsiteX66" fmla="*/ 396906 w 412732"/>
                <a:gd name="connsiteY66" fmla="*/ 169312 h 244491"/>
                <a:gd name="connsiteX67" fmla="*/ 396031 w 412732"/>
                <a:gd name="connsiteY67" fmla="*/ 170200 h 244491"/>
                <a:gd name="connsiteX68" fmla="*/ 396031 w 412732"/>
                <a:gd name="connsiteY68" fmla="*/ 170200 h 244491"/>
                <a:gd name="connsiteX69" fmla="*/ 395155 w 412732"/>
                <a:gd name="connsiteY69" fmla="*/ 171087 h 244491"/>
                <a:gd name="connsiteX70" fmla="*/ 395155 w 412732"/>
                <a:gd name="connsiteY70" fmla="*/ 171087 h 244491"/>
                <a:gd name="connsiteX71" fmla="*/ 394280 w 412732"/>
                <a:gd name="connsiteY71" fmla="*/ 171974 h 244491"/>
                <a:gd name="connsiteX72" fmla="*/ 394280 w 412732"/>
                <a:gd name="connsiteY72" fmla="*/ 171974 h 244491"/>
                <a:gd name="connsiteX73" fmla="*/ 390731 w 412732"/>
                <a:gd name="connsiteY73" fmla="*/ 175463 h 244491"/>
                <a:gd name="connsiteX74" fmla="*/ 390731 w 412732"/>
                <a:gd name="connsiteY74" fmla="*/ 175463 h 244491"/>
                <a:gd name="connsiteX75" fmla="*/ 385480 w 412732"/>
                <a:gd name="connsiteY75" fmla="*/ 179864 h 244491"/>
                <a:gd name="connsiteX76" fmla="*/ 385480 w 412732"/>
                <a:gd name="connsiteY76" fmla="*/ 179864 h 244491"/>
                <a:gd name="connsiteX77" fmla="*/ 382038 w 412732"/>
                <a:gd name="connsiteY77" fmla="*/ 182525 h 244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412732" h="244491">
                  <a:moveTo>
                    <a:pt x="382038" y="182525"/>
                  </a:moveTo>
                  <a:cubicBezTo>
                    <a:pt x="379057" y="184465"/>
                    <a:pt x="375768" y="185967"/>
                    <a:pt x="373261" y="188593"/>
                  </a:cubicBezTo>
                  <a:cubicBezTo>
                    <a:pt x="361574" y="196104"/>
                    <a:pt x="348752" y="201273"/>
                    <a:pt x="335989" y="206513"/>
                  </a:cubicBezTo>
                  <a:cubicBezTo>
                    <a:pt x="325651" y="210736"/>
                    <a:pt x="315562" y="215574"/>
                    <a:pt x="304680" y="218342"/>
                  </a:cubicBezTo>
                  <a:cubicBezTo>
                    <a:pt x="295217" y="220790"/>
                    <a:pt x="286227" y="224480"/>
                    <a:pt x="277108" y="227804"/>
                  </a:cubicBezTo>
                  <a:cubicBezTo>
                    <a:pt x="270011" y="230418"/>
                    <a:pt x="262795" y="232417"/>
                    <a:pt x="255142" y="232382"/>
                  </a:cubicBezTo>
                  <a:cubicBezTo>
                    <a:pt x="250943" y="232512"/>
                    <a:pt x="246780" y="233103"/>
                    <a:pt x="242710" y="234132"/>
                  </a:cubicBezTo>
                  <a:lnTo>
                    <a:pt x="242710" y="234132"/>
                  </a:lnTo>
                  <a:cubicBezTo>
                    <a:pt x="233697" y="236285"/>
                    <a:pt x="224459" y="237291"/>
                    <a:pt x="215198" y="237137"/>
                  </a:cubicBezTo>
                  <a:cubicBezTo>
                    <a:pt x="207000" y="236959"/>
                    <a:pt x="199028" y="239018"/>
                    <a:pt x="190949" y="240011"/>
                  </a:cubicBezTo>
                  <a:cubicBezTo>
                    <a:pt x="159758" y="243832"/>
                    <a:pt x="129441" y="241655"/>
                    <a:pt x="100000" y="229484"/>
                  </a:cubicBezTo>
                  <a:cubicBezTo>
                    <a:pt x="83606" y="222682"/>
                    <a:pt x="67934" y="214887"/>
                    <a:pt x="53988" y="203816"/>
                  </a:cubicBezTo>
                  <a:cubicBezTo>
                    <a:pt x="45460" y="197039"/>
                    <a:pt x="38706" y="188735"/>
                    <a:pt x="32235" y="180076"/>
                  </a:cubicBezTo>
                  <a:cubicBezTo>
                    <a:pt x="23956" y="169088"/>
                    <a:pt x="15995" y="158052"/>
                    <a:pt x="10022" y="145585"/>
                  </a:cubicBezTo>
                  <a:cubicBezTo>
                    <a:pt x="3279" y="131533"/>
                    <a:pt x="121" y="116711"/>
                    <a:pt x="-801" y="101311"/>
                  </a:cubicBezTo>
                  <a:cubicBezTo>
                    <a:pt x="-1677" y="86715"/>
                    <a:pt x="86" y="72343"/>
                    <a:pt x="2463" y="57960"/>
                  </a:cubicBezTo>
                  <a:cubicBezTo>
                    <a:pt x="3942" y="49088"/>
                    <a:pt x="4510" y="40075"/>
                    <a:pt x="7502" y="31476"/>
                  </a:cubicBezTo>
                  <a:cubicBezTo>
                    <a:pt x="8910" y="27490"/>
                    <a:pt x="10613" y="23610"/>
                    <a:pt x="12577" y="19872"/>
                  </a:cubicBezTo>
                  <a:cubicBezTo>
                    <a:pt x="12766" y="19470"/>
                    <a:pt x="12991" y="19068"/>
                    <a:pt x="13227" y="18689"/>
                  </a:cubicBezTo>
                  <a:cubicBezTo>
                    <a:pt x="13795" y="17873"/>
                    <a:pt x="14410" y="17092"/>
                    <a:pt x="14978" y="16241"/>
                  </a:cubicBezTo>
                  <a:cubicBezTo>
                    <a:pt x="15167" y="15921"/>
                    <a:pt x="15392" y="15614"/>
                    <a:pt x="15628" y="15318"/>
                  </a:cubicBezTo>
                  <a:cubicBezTo>
                    <a:pt x="16385" y="14526"/>
                    <a:pt x="17059" y="13662"/>
                    <a:pt x="17639" y="12728"/>
                  </a:cubicBezTo>
                  <a:cubicBezTo>
                    <a:pt x="17828" y="12408"/>
                    <a:pt x="18041" y="12101"/>
                    <a:pt x="18278" y="11805"/>
                  </a:cubicBezTo>
                  <a:cubicBezTo>
                    <a:pt x="18515" y="11498"/>
                    <a:pt x="18763" y="11202"/>
                    <a:pt x="19023" y="10930"/>
                  </a:cubicBezTo>
                  <a:cubicBezTo>
                    <a:pt x="19141" y="10776"/>
                    <a:pt x="19283" y="10646"/>
                    <a:pt x="19413" y="10492"/>
                  </a:cubicBezTo>
                  <a:cubicBezTo>
                    <a:pt x="23033" y="6873"/>
                    <a:pt x="26629" y="3218"/>
                    <a:pt x="30284" y="-378"/>
                  </a:cubicBezTo>
                  <a:cubicBezTo>
                    <a:pt x="30556" y="-674"/>
                    <a:pt x="30851" y="-946"/>
                    <a:pt x="31147" y="-1218"/>
                  </a:cubicBezTo>
                  <a:cubicBezTo>
                    <a:pt x="31443" y="-1514"/>
                    <a:pt x="31750" y="-1786"/>
                    <a:pt x="32082" y="-2034"/>
                  </a:cubicBezTo>
                  <a:lnTo>
                    <a:pt x="32590" y="-2413"/>
                  </a:lnTo>
                  <a:cubicBezTo>
                    <a:pt x="32969" y="-2637"/>
                    <a:pt x="33406" y="-2756"/>
                    <a:pt x="33844" y="-2768"/>
                  </a:cubicBezTo>
                  <a:lnTo>
                    <a:pt x="34436" y="-2448"/>
                  </a:lnTo>
                  <a:cubicBezTo>
                    <a:pt x="34648" y="-2046"/>
                    <a:pt x="34743" y="-1585"/>
                    <a:pt x="34708" y="-1123"/>
                  </a:cubicBezTo>
                  <a:cubicBezTo>
                    <a:pt x="34081" y="1124"/>
                    <a:pt x="32342" y="2591"/>
                    <a:pt x="30721" y="3986"/>
                  </a:cubicBezTo>
                  <a:cubicBezTo>
                    <a:pt x="16149" y="16395"/>
                    <a:pt x="9513" y="32623"/>
                    <a:pt x="6426" y="51158"/>
                  </a:cubicBezTo>
                  <a:cubicBezTo>
                    <a:pt x="3469" y="68428"/>
                    <a:pt x="2357" y="85958"/>
                    <a:pt x="3102" y="103464"/>
                  </a:cubicBezTo>
                  <a:cubicBezTo>
                    <a:pt x="3705" y="117066"/>
                    <a:pt x="6958" y="130433"/>
                    <a:pt x="12683" y="142793"/>
                  </a:cubicBezTo>
                  <a:cubicBezTo>
                    <a:pt x="20608" y="159944"/>
                    <a:pt x="32046" y="174730"/>
                    <a:pt x="44052" y="189054"/>
                  </a:cubicBezTo>
                  <a:cubicBezTo>
                    <a:pt x="54426" y="201403"/>
                    <a:pt x="67709" y="210180"/>
                    <a:pt x="82116" y="217348"/>
                  </a:cubicBezTo>
                  <a:cubicBezTo>
                    <a:pt x="100379" y="226444"/>
                    <a:pt x="119233" y="233789"/>
                    <a:pt x="139555" y="236664"/>
                  </a:cubicBezTo>
                  <a:cubicBezTo>
                    <a:pt x="154600" y="238769"/>
                    <a:pt x="169847" y="238887"/>
                    <a:pt x="184929" y="237030"/>
                  </a:cubicBezTo>
                  <a:cubicBezTo>
                    <a:pt x="197218" y="235564"/>
                    <a:pt x="209437" y="233553"/>
                    <a:pt x="221928" y="233612"/>
                  </a:cubicBezTo>
                  <a:cubicBezTo>
                    <a:pt x="229675" y="233719"/>
                    <a:pt x="237399" y="232713"/>
                    <a:pt x="244863" y="230619"/>
                  </a:cubicBezTo>
                  <a:cubicBezTo>
                    <a:pt x="246507" y="229969"/>
                    <a:pt x="248246" y="229626"/>
                    <a:pt x="250009" y="229579"/>
                  </a:cubicBezTo>
                  <a:cubicBezTo>
                    <a:pt x="262712" y="230584"/>
                    <a:pt x="274032" y="225616"/>
                    <a:pt x="285494" y="221369"/>
                  </a:cubicBezTo>
                  <a:cubicBezTo>
                    <a:pt x="291515" y="219134"/>
                    <a:pt x="297618" y="217147"/>
                    <a:pt x="303757" y="215254"/>
                  </a:cubicBezTo>
                  <a:cubicBezTo>
                    <a:pt x="324362" y="208737"/>
                    <a:pt x="344376" y="200480"/>
                    <a:pt x="363585" y="190568"/>
                  </a:cubicBezTo>
                  <a:cubicBezTo>
                    <a:pt x="377436" y="183554"/>
                    <a:pt x="389903" y="174257"/>
                    <a:pt x="399484" y="161707"/>
                  </a:cubicBezTo>
                  <a:cubicBezTo>
                    <a:pt x="405706" y="153462"/>
                    <a:pt x="408983" y="143385"/>
                    <a:pt x="408817" y="133058"/>
                  </a:cubicBezTo>
                  <a:cubicBezTo>
                    <a:pt x="408817" y="118178"/>
                    <a:pt x="409527" y="103286"/>
                    <a:pt x="407954" y="88430"/>
                  </a:cubicBezTo>
                  <a:cubicBezTo>
                    <a:pt x="407741" y="86987"/>
                    <a:pt x="407741" y="85508"/>
                    <a:pt x="407954" y="84065"/>
                  </a:cubicBezTo>
                  <a:cubicBezTo>
                    <a:pt x="408001" y="83379"/>
                    <a:pt x="408107" y="82705"/>
                    <a:pt x="408261" y="82031"/>
                  </a:cubicBezTo>
                  <a:cubicBezTo>
                    <a:pt x="408391" y="81605"/>
                    <a:pt x="408592" y="81202"/>
                    <a:pt x="408876" y="80848"/>
                  </a:cubicBezTo>
                  <a:cubicBezTo>
                    <a:pt x="409172" y="80517"/>
                    <a:pt x="409681" y="80505"/>
                    <a:pt x="410012" y="80801"/>
                  </a:cubicBezTo>
                  <a:cubicBezTo>
                    <a:pt x="410024" y="80812"/>
                    <a:pt x="410047" y="80836"/>
                    <a:pt x="410059" y="80848"/>
                  </a:cubicBezTo>
                  <a:lnTo>
                    <a:pt x="410059" y="80848"/>
                  </a:lnTo>
                  <a:cubicBezTo>
                    <a:pt x="411242" y="92511"/>
                    <a:pt x="412176" y="104173"/>
                    <a:pt x="411443" y="115919"/>
                  </a:cubicBezTo>
                  <a:cubicBezTo>
                    <a:pt x="411088" y="121727"/>
                    <a:pt x="411242" y="127558"/>
                    <a:pt x="411443" y="133378"/>
                  </a:cubicBezTo>
                  <a:cubicBezTo>
                    <a:pt x="411644" y="138736"/>
                    <a:pt x="410887" y="144083"/>
                    <a:pt x="409196" y="149169"/>
                  </a:cubicBezTo>
                  <a:lnTo>
                    <a:pt x="409196" y="149169"/>
                  </a:lnTo>
                  <a:cubicBezTo>
                    <a:pt x="407705" y="153084"/>
                    <a:pt x="406333" y="157058"/>
                    <a:pt x="403944" y="160560"/>
                  </a:cubicBezTo>
                  <a:lnTo>
                    <a:pt x="403944" y="160560"/>
                  </a:lnTo>
                  <a:cubicBezTo>
                    <a:pt x="403305" y="161399"/>
                    <a:pt x="402879" y="162381"/>
                    <a:pt x="402170" y="163174"/>
                  </a:cubicBezTo>
                  <a:lnTo>
                    <a:pt x="402170" y="163174"/>
                  </a:lnTo>
                  <a:cubicBezTo>
                    <a:pt x="400987" y="165196"/>
                    <a:pt x="399023" y="166497"/>
                    <a:pt x="397781" y="168425"/>
                  </a:cubicBezTo>
                  <a:lnTo>
                    <a:pt x="397781" y="168425"/>
                  </a:lnTo>
                  <a:cubicBezTo>
                    <a:pt x="397533" y="168757"/>
                    <a:pt x="397237" y="169052"/>
                    <a:pt x="396906" y="169312"/>
                  </a:cubicBezTo>
                  <a:lnTo>
                    <a:pt x="396906" y="169312"/>
                  </a:lnTo>
                  <a:cubicBezTo>
                    <a:pt x="396646" y="169644"/>
                    <a:pt x="396350" y="169939"/>
                    <a:pt x="396031" y="170200"/>
                  </a:cubicBezTo>
                  <a:lnTo>
                    <a:pt x="396031" y="170200"/>
                  </a:lnTo>
                  <a:cubicBezTo>
                    <a:pt x="395759" y="170519"/>
                    <a:pt x="395475" y="170815"/>
                    <a:pt x="395155" y="171087"/>
                  </a:cubicBezTo>
                  <a:lnTo>
                    <a:pt x="395155" y="171087"/>
                  </a:lnTo>
                  <a:cubicBezTo>
                    <a:pt x="394883" y="171406"/>
                    <a:pt x="394588" y="171702"/>
                    <a:pt x="394280" y="171974"/>
                  </a:cubicBezTo>
                  <a:lnTo>
                    <a:pt x="394280" y="171974"/>
                  </a:lnTo>
                  <a:cubicBezTo>
                    <a:pt x="393417" y="173429"/>
                    <a:pt x="392198" y="174623"/>
                    <a:pt x="390731" y="175463"/>
                  </a:cubicBezTo>
                  <a:lnTo>
                    <a:pt x="390731" y="175463"/>
                  </a:lnTo>
                  <a:cubicBezTo>
                    <a:pt x="388792" y="176646"/>
                    <a:pt x="387490" y="178704"/>
                    <a:pt x="385480" y="179864"/>
                  </a:cubicBezTo>
                  <a:lnTo>
                    <a:pt x="385480" y="179864"/>
                  </a:lnTo>
                  <a:cubicBezTo>
                    <a:pt x="384320" y="180692"/>
                    <a:pt x="383268" y="181720"/>
                    <a:pt x="382038" y="182525"/>
                  </a:cubicBezTo>
                  <a:close/>
                </a:path>
              </a:pathLst>
            </a:custGeom>
            <a:solidFill>
              <a:srgbClr val="384C54"/>
            </a:solidFill>
            <a:ln w="1171" cap="flat">
              <a:noFill/>
              <a:prstDash val="solid"/>
              <a:miter/>
            </a:ln>
          </p:spPr>
          <p:txBody>
            <a:bodyPr rtlCol="0" anchor="ctr"/>
            <a:lstStyle/>
            <a:p>
              <a:endParaRPr lang="es-CO"/>
            </a:p>
          </p:txBody>
        </p:sp>
        <p:sp>
          <p:nvSpPr>
            <p:cNvPr id="440" name="Freeform: Shape 439">
              <a:extLst>
                <a:ext uri="{FF2B5EF4-FFF2-40B4-BE49-F238E27FC236}">
                  <a16:creationId xmlns:a16="http://schemas.microsoft.com/office/drawing/2014/main" id="{F90D18A5-020D-CFEE-7B1B-ABFE596944FF}"/>
                </a:ext>
              </a:extLst>
            </p:cNvPr>
            <p:cNvSpPr/>
            <p:nvPr/>
          </p:nvSpPr>
          <p:spPr>
            <a:xfrm rot="19975584">
              <a:off x="13337617" y="6185734"/>
              <a:ext cx="18768" cy="50179"/>
            </a:xfrm>
            <a:custGeom>
              <a:avLst/>
              <a:gdLst>
                <a:gd name="connsiteX0" fmla="*/ 1084 w 18768"/>
                <a:gd name="connsiteY0" fmla="*/ 47412 h 50179"/>
                <a:gd name="connsiteX1" fmla="*/ 801 w 18768"/>
                <a:gd name="connsiteY1" fmla="*/ 36600 h 50179"/>
                <a:gd name="connsiteX2" fmla="*/ 730 w 18768"/>
                <a:gd name="connsiteY2" fmla="*/ 20857 h 50179"/>
                <a:gd name="connsiteX3" fmla="*/ -820 w 18768"/>
                <a:gd name="connsiteY3" fmla="*/ 5326 h 50179"/>
                <a:gd name="connsiteX4" fmla="*/ -1009 w 18768"/>
                <a:gd name="connsiteY4" fmla="*/ 1411 h 50179"/>
                <a:gd name="connsiteX5" fmla="*/ 3462 w 18768"/>
                <a:gd name="connsiteY5" fmla="*/ -2623 h 50179"/>
                <a:gd name="connsiteX6" fmla="*/ 15941 w 18768"/>
                <a:gd name="connsiteY6" fmla="*/ 5858 h 50179"/>
                <a:gd name="connsiteX7" fmla="*/ 13268 w 18768"/>
                <a:gd name="connsiteY7" fmla="*/ 26239 h 50179"/>
                <a:gd name="connsiteX8" fmla="*/ 7425 w 18768"/>
                <a:gd name="connsiteY8" fmla="*/ 37133 h 50179"/>
                <a:gd name="connsiteX9" fmla="*/ 1084 w 18768"/>
                <a:gd name="connsiteY9" fmla="*/ 47412 h 50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68" h="50179">
                  <a:moveTo>
                    <a:pt x="1084" y="47412"/>
                  </a:moveTo>
                  <a:cubicBezTo>
                    <a:pt x="2445" y="43674"/>
                    <a:pt x="978" y="40161"/>
                    <a:pt x="801" y="36600"/>
                  </a:cubicBezTo>
                  <a:cubicBezTo>
                    <a:pt x="540" y="31372"/>
                    <a:pt x="718" y="26109"/>
                    <a:pt x="730" y="20857"/>
                  </a:cubicBezTo>
                  <a:cubicBezTo>
                    <a:pt x="647" y="15640"/>
                    <a:pt x="126" y="10448"/>
                    <a:pt x="-820" y="5326"/>
                  </a:cubicBezTo>
                  <a:cubicBezTo>
                    <a:pt x="-997" y="4025"/>
                    <a:pt x="-1068" y="2724"/>
                    <a:pt x="-1009" y="1411"/>
                  </a:cubicBezTo>
                  <a:cubicBezTo>
                    <a:pt x="-938" y="-2138"/>
                    <a:pt x="91" y="-3191"/>
                    <a:pt x="3462" y="-2623"/>
                  </a:cubicBezTo>
                  <a:cubicBezTo>
                    <a:pt x="8868" y="-1724"/>
                    <a:pt x="13244" y="926"/>
                    <a:pt x="15941" y="5858"/>
                  </a:cubicBezTo>
                  <a:cubicBezTo>
                    <a:pt x="19087" y="11678"/>
                    <a:pt x="18047" y="21507"/>
                    <a:pt x="13268" y="26239"/>
                  </a:cubicBezTo>
                  <a:cubicBezTo>
                    <a:pt x="10228" y="29172"/>
                    <a:pt x="8182" y="32981"/>
                    <a:pt x="7425" y="37133"/>
                  </a:cubicBezTo>
                  <a:cubicBezTo>
                    <a:pt x="6620" y="41237"/>
                    <a:pt x="3911" y="44324"/>
                    <a:pt x="1084" y="47412"/>
                  </a:cubicBezTo>
                  <a:close/>
                </a:path>
              </a:pathLst>
            </a:custGeom>
            <a:solidFill>
              <a:srgbClr val="000000"/>
            </a:solidFill>
            <a:ln w="1171" cap="flat">
              <a:noFill/>
              <a:prstDash val="solid"/>
              <a:miter/>
            </a:ln>
          </p:spPr>
          <p:txBody>
            <a:bodyPr rtlCol="0" anchor="ctr"/>
            <a:lstStyle/>
            <a:p>
              <a:endParaRPr lang="es-CO"/>
            </a:p>
          </p:txBody>
        </p:sp>
        <p:sp>
          <p:nvSpPr>
            <p:cNvPr id="441" name="Freeform: Shape 440">
              <a:extLst>
                <a:ext uri="{FF2B5EF4-FFF2-40B4-BE49-F238E27FC236}">
                  <a16:creationId xmlns:a16="http://schemas.microsoft.com/office/drawing/2014/main" id="{D0119ECF-976C-7991-75B0-55148991DE47}"/>
                </a:ext>
              </a:extLst>
            </p:cNvPr>
            <p:cNvSpPr/>
            <p:nvPr/>
          </p:nvSpPr>
          <p:spPr>
            <a:xfrm rot="19975584">
              <a:off x="12965426" y="6261221"/>
              <a:ext cx="244316" cy="224363"/>
            </a:xfrm>
            <a:custGeom>
              <a:avLst/>
              <a:gdLst>
                <a:gd name="connsiteX0" fmla="*/ 14632 w 244316"/>
                <a:gd name="connsiteY0" fmla="*/ -2691 h 224363"/>
                <a:gd name="connsiteX1" fmla="*/ 10669 w 244316"/>
                <a:gd name="connsiteY1" fmla="*/ 6038 h 224363"/>
                <a:gd name="connsiteX2" fmla="*/ 4849 w 244316"/>
                <a:gd name="connsiteY2" fmla="*/ 29257 h 224363"/>
                <a:gd name="connsiteX3" fmla="*/ 1774 w 244316"/>
                <a:gd name="connsiteY3" fmla="*/ 50371 h 224363"/>
                <a:gd name="connsiteX4" fmla="*/ 1171 w 244316"/>
                <a:gd name="connsiteY4" fmla="*/ 84342 h 224363"/>
                <a:gd name="connsiteX5" fmla="*/ 6411 w 244316"/>
                <a:gd name="connsiteY5" fmla="*/ 110791 h 224363"/>
                <a:gd name="connsiteX6" fmla="*/ 25159 w 244316"/>
                <a:gd name="connsiteY6" fmla="*/ 146667 h 224363"/>
                <a:gd name="connsiteX7" fmla="*/ 37946 w 244316"/>
                <a:gd name="connsiteY7" fmla="*/ 163806 h 224363"/>
                <a:gd name="connsiteX8" fmla="*/ 61863 w 244316"/>
                <a:gd name="connsiteY8" fmla="*/ 186516 h 224363"/>
                <a:gd name="connsiteX9" fmla="*/ 136382 w 244316"/>
                <a:gd name="connsiteY9" fmla="*/ 217270 h 224363"/>
                <a:gd name="connsiteX10" fmla="*/ 161600 w 244316"/>
                <a:gd name="connsiteY10" fmla="*/ 219045 h 224363"/>
                <a:gd name="connsiteX11" fmla="*/ 204182 w 244316"/>
                <a:gd name="connsiteY11" fmla="*/ 215614 h 224363"/>
                <a:gd name="connsiteX12" fmla="*/ 217655 w 244316"/>
                <a:gd name="connsiteY12" fmla="*/ 214550 h 224363"/>
                <a:gd name="connsiteX13" fmla="*/ 240673 w 244316"/>
                <a:gd name="connsiteY13" fmla="*/ 212847 h 224363"/>
                <a:gd name="connsiteX14" fmla="*/ 243287 w 244316"/>
                <a:gd name="connsiteY14" fmla="*/ 212752 h 224363"/>
                <a:gd name="connsiteX15" fmla="*/ 243287 w 244316"/>
                <a:gd name="connsiteY15" fmla="*/ 213663 h 224363"/>
                <a:gd name="connsiteX16" fmla="*/ 231896 w 244316"/>
                <a:gd name="connsiteY16" fmla="*/ 215425 h 224363"/>
                <a:gd name="connsiteX17" fmla="*/ 205022 w 244316"/>
                <a:gd name="connsiteY17" fmla="*/ 217720 h 224363"/>
                <a:gd name="connsiteX18" fmla="*/ 174694 w 244316"/>
                <a:gd name="connsiteY18" fmla="*/ 221150 h 224363"/>
                <a:gd name="connsiteX19" fmla="*/ 130574 w 244316"/>
                <a:gd name="connsiteY19" fmla="*/ 218287 h 224363"/>
                <a:gd name="connsiteX20" fmla="*/ 55629 w 244316"/>
                <a:gd name="connsiteY20" fmla="*/ 185050 h 224363"/>
                <a:gd name="connsiteX21" fmla="*/ 36775 w 244316"/>
                <a:gd name="connsiteY21" fmla="*/ 166302 h 224363"/>
                <a:gd name="connsiteX22" fmla="*/ 8717 w 244316"/>
                <a:gd name="connsiteY22" fmla="*/ 124098 h 224363"/>
                <a:gd name="connsiteX23" fmla="*/ 958 w 244316"/>
                <a:gd name="connsiteY23" fmla="*/ 96478 h 224363"/>
                <a:gd name="connsiteX24" fmla="*/ -994 w 244316"/>
                <a:gd name="connsiteY24" fmla="*/ 75779 h 224363"/>
                <a:gd name="connsiteX25" fmla="*/ 591 w 244316"/>
                <a:gd name="connsiteY25" fmla="*/ 48928 h 224363"/>
                <a:gd name="connsiteX26" fmla="*/ 591 w 244316"/>
                <a:gd name="connsiteY26" fmla="*/ 48065 h 224363"/>
                <a:gd name="connsiteX27" fmla="*/ 1467 w 244316"/>
                <a:gd name="connsiteY27" fmla="*/ 42801 h 224363"/>
                <a:gd name="connsiteX28" fmla="*/ 1467 w 244316"/>
                <a:gd name="connsiteY28" fmla="*/ 41926 h 224363"/>
                <a:gd name="connsiteX29" fmla="*/ 2330 w 244316"/>
                <a:gd name="connsiteY29" fmla="*/ 37537 h 224363"/>
                <a:gd name="connsiteX30" fmla="*/ 2330 w 244316"/>
                <a:gd name="connsiteY30" fmla="*/ 36674 h 224363"/>
                <a:gd name="connsiteX31" fmla="*/ 3205 w 244316"/>
                <a:gd name="connsiteY31" fmla="*/ 31410 h 224363"/>
                <a:gd name="connsiteX32" fmla="*/ 3205 w 244316"/>
                <a:gd name="connsiteY32" fmla="*/ 30535 h 224363"/>
                <a:gd name="connsiteX33" fmla="*/ 7771 w 244316"/>
                <a:gd name="connsiteY33" fmla="*/ 7339 h 224363"/>
                <a:gd name="connsiteX34" fmla="*/ 11178 w 244316"/>
                <a:gd name="connsiteY34" fmla="*/ -148 h 224363"/>
                <a:gd name="connsiteX35" fmla="*/ 14632 w 244316"/>
                <a:gd name="connsiteY35" fmla="*/ -2691 h 224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4316" h="224363">
                  <a:moveTo>
                    <a:pt x="14632" y="-2691"/>
                  </a:moveTo>
                  <a:cubicBezTo>
                    <a:pt x="13839" y="455"/>
                    <a:pt x="11757" y="3034"/>
                    <a:pt x="10669" y="6038"/>
                  </a:cubicBezTo>
                  <a:cubicBezTo>
                    <a:pt x="7854" y="13537"/>
                    <a:pt x="5902" y="21320"/>
                    <a:pt x="4849" y="29257"/>
                  </a:cubicBezTo>
                  <a:cubicBezTo>
                    <a:pt x="3998" y="36355"/>
                    <a:pt x="2484" y="43298"/>
                    <a:pt x="1774" y="50371"/>
                  </a:cubicBezTo>
                  <a:cubicBezTo>
                    <a:pt x="674" y="61655"/>
                    <a:pt x="-47" y="72952"/>
                    <a:pt x="1171" y="84342"/>
                  </a:cubicBezTo>
                  <a:cubicBezTo>
                    <a:pt x="2034" y="93308"/>
                    <a:pt x="3785" y="102168"/>
                    <a:pt x="6411" y="110791"/>
                  </a:cubicBezTo>
                  <a:cubicBezTo>
                    <a:pt x="10515" y="123873"/>
                    <a:pt x="17340" y="135536"/>
                    <a:pt x="25159" y="146667"/>
                  </a:cubicBezTo>
                  <a:cubicBezTo>
                    <a:pt x="29263" y="152486"/>
                    <a:pt x="33687" y="158081"/>
                    <a:pt x="37946" y="163806"/>
                  </a:cubicBezTo>
                  <a:cubicBezTo>
                    <a:pt x="44617" y="172630"/>
                    <a:pt x="52696" y="180306"/>
                    <a:pt x="61863" y="186516"/>
                  </a:cubicBezTo>
                  <a:cubicBezTo>
                    <a:pt x="84455" y="202189"/>
                    <a:pt x="109519" y="211853"/>
                    <a:pt x="136382" y="217270"/>
                  </a:cubicBezTo>
                  <a:cubicBezTo>
                    <a:pt x="144756" y="218974"/>
                    <a:pt x="153154" y="218844"/>
                    <a:pt x="161600" y="219045"/>
                  </a:cubicBezTo>
                  <a:cubicBezTo>
                    <a:pt x="175877" y="219317"/>
                    <a:pt x="190142" y="218169"/>
                    <a:pt x="204182" y="215614"/>
                  </a:cubicBezTo>
                  <a:cubicBezTo>
                    <a:pt x="208630" y="214798"/>
                    <a:pt x="213136" y="214443"/>
                    <a:pt x="217655" y="214550"/>
                  </a:cubicBezTo>
                  <a:cubicBezTo>
                    <a:pt x="225367" y="214905"/>
                    <a:pt x="233091" y="214337"/>
                    <a:pt x="240673" y="212847"/>
                  </a:cubicBezTo>
                  <a:cubicBezTo>
                    <a:pt x="241536" y="212740"/>
                    <a:pt x="242412" y="212704"/>
                    <a:pt x="243287" y="212752"/>
                  </a:cubicBezTo>
                  <a:lnTo>
                    <a:pt x="243287" y="213663"/>
                  </a:lnTo>
                  <a:cubicBezTo>
                    <a:pt x="239455" y="214018"/>
                    <a:pt x="235658" y="214609"/>
                    <a:pt x="231896" y="215425"/>
                  </a:cubicBezTo>
                  <a:cubicBezTo>
                    <a:pt x="222966" y="216525"/>
                    <a:pt x="213941" y="216348"/>
                    <a:pt x="205022" y="217720"/>
                  </a:cubicBezTo>
                  <a:cubicBezTo>
                    <a:pt x="194968" y="219257"/>
                    <a:pt x="184843" y="220334"/>
                    <a:pt x="174694" y="221150"/>
                  </a:cubicBezTo>
                  <a:cubicBezTo>
                    <a:pt x="159920" y="222262"/>
                    <a:pt x="145076" y="221292"/>
                    <a:pt x="130574" y="218287"/>
                  </a:cubicBezTo>
                  <a:cubicBezTo>
                    <a:pt x="103404" y="213024"/>
                    <a:pt x="77772" y="201657"/>
                    <a:pt x="55629" y="185050"/>
                  </a:cubicBezTo>
                  <a:cubicBezTo>
                    <a:pt x="48496" y="179715"/>
                    <a:pt x="42156" y="173399"/>
                    <a:pt x="36775" y="166302"/>
                  </a:cubicBezTo>
                  <a:cubicBezTo>
                    <a:pt x="26543" y="152805"/>
                    <a:pt x="16122" y="139498"/>
                    <a:pt x="8717" y="124098"/>
                  </a:cubicBezTo>
                  <a:cubicBezTo>
                    <a:pt x="4495" y="115297"/>
                    <a:pt x="3111" y="105823"/>
                    <a:pt x="958" y="96478"/>
                  </a:cubicBezTo>
                  <a:cubicBezTo>
                    <a:pt x="-450" y="89665"/>
                    <a:pt x="-1100" y="82734"/>
                    <a:pt x="-994" y="75779"/>
                  </a:cubicBezTo>
                  <a:cubicBezTo>
                    <a:pt x="-1065" y="66825"/>
                    <a:pt x="-1207" y="57799"/>
                    <a:pt x="591" y="48928"/>
                  </a:cubicBezTo>
                  <a:lnTo>
                    <a:pt x="591" y="48065"/>
                  </a:lnTo>
                  <a:cubicBezTo>
                    <a:pt x="1774" y="46444"/>
                    <a:pt x="367" y="44421"/>
                    <a:pt x="1467" y="42801"/>
                  </a:cubicBezTo>
                  <a:lnTo>
                    <a:pt x="1467" y="41926"/>
                  </a:lnTo>
                  <a:cubicBezTo>
                    <a:pt x="2543" y="40624"/>
                    <a:pt x="1313" y="38862"/>
                    <a:pt x="2330" y="37537"/>
                  </a:cubicBezTo>
                  <a:cubicBezTo>
                    <a:pt x="2330" y="37254"/>
                    <a:pt x="2330" y="36958"/>
                    <a:pt x="2330" y="36674"/>
                  </a:cubicBezTo>
                  <a:cubicBezTo>
                    <a:pt x="3513" y="35053"/>
                    <a:pt x="2105" y="33031"/>
                    <a:pt x="3205" y="31410"/>
                  </a:cubicBezTo>
                  <a:lnTo>
                    <a:pt x="3205" y="30535"/>
                  </a:lnTo>
                  <a:cubicBezTo>
                    <a:pt x="3962" y="22657"/>
                    <a:pt x="4660" y="14779"/>
                    <a:pt x="7771" y="7339"/>
                  </a:cubicBezTo>
                  <a:cubicBezTo>
                    <a:pt x="8753" y="4772"/>
                    <a:pt x="9888" y="2277"/>
                    <a:pt x="11178" y="-148"/>
                  </a:cubicBezTo>
                  <a:cubicBezTo>
                    <a:pt x="11911" y="-1426"/>
                    <a:pt x="12503" y="-3153"/>
                    <a:pt x="14632" y="-2691"/>
                  </a:cubicBezTo>
                  <a:close/>
                </a:path>
              </a:pathLst>
            </a:custGeom>
            <a:solidFill>
              <a:srgbClr val="0E1315"/>
            </a:solidFill>
            <a:ln w="1171" cap="flat">
              <a:noFill/>
              <a:prstDash val="solid"/>
              <a:miter/>
            </a:ln>
          </p:spPr>
          <p:txBody>
            <a:bodyPr rtlCol="0" anchor="ctr"/>
            <a:lstStyle/>
            <a:p>
              <a:endParaRPr lang="es-CO"/>
            </a:p>
          </p:txBody>
        </p:sp>
        <p:sp>
          <p:nvSpPr>
            <p:cNvPr id="442" name="Freeform: Shape 441">
              <a:extLst>
                <a:ext uri="{FF2B5EF4-FFF2-40B4-BE49-F238E27FC236}">
                  <a16:creationId xmlns:a16="http://schemas.microsoft.com/office/drawing/2014/main" id="{E3D71338-698D-C675-6657-941054D43FB1}"/>
                </a:ext>
              </a:extLst>
            </p:cNvPr>
            <p:cNvSpPr/>
            <p:nvPr/>
          </p:nvSpPr>
          <p:spPr>
            <a:xfrm rot="19975584">
              <a:off x="13146422" y="6117496"/>
              <a:ext cx="155460" cy="119041"/>
            </a:xfrm>
            <a:custGeom>
              <a:avLst/>
              <a:gdLst>
                <a:gd name="connsiteX0" fmla="*/ 71075 w 155460"/>
                <a:gd name="connsiteY0" fmla="*/ 13520 h 119041"/>
                <a:gd name="connsiteX1" fmla="*/ 78078 w 155460"/>
                <a:gd name="connsiteY1" fmla="*/ 17010 h 119041"/>
                <a:gd name="connsiteX2" fmla="*/ 108382 w 155460"/>
                <a:gd name="connsiteY2" fmla="*/ 43151 h 119041"/>
                <a:gd name="connsiteX3" fmla="*/ 142223 w 155460"/>
                <a:gd name="connsiteY3" fmla="*/ 84432 h 119041"/>
                <a:gd name="connsiteX4" fmla="*/ 154134 w 155460"/>
                <a:gd name="connsiteY4" fmla="*/ 112465 h 119041"/>
                <a:gd name="connsiteX5" fmla="*/ 154430 w 155460"/>
                <a:gd name="connsiteY5" fmla="*/ 115943 h 119041"/>
                <a:gd name="connsiteX6" fmla="*/ 153862 w 155460"/>
                <a:gd name="connsiteY6" fmla="*/ 116274 h 119041"/>
                <a:gd name="connsiteX7" fmla="*/ 152679 w 155460"/>
                <a:gd name="connsiteY7" fmla="*/ 115670 h 119041"/>
                <a:gd name="connsiteX8" fmla="*/ 145760 w 155460"/>
                <a:gd name="connsiteY8" fmla="*/ 96994 h 119041"/>
                <a:gd name="connsiteX9" fmla="*/ 130726 w 155460"/>
                <a:gd name="connsiteY9" fmla="*/ 72296 h 119041"/>
                <a:gd name="connsiteX10" fmla="*/ 83542 w 155460"/>
                <a:gd name="connsiteY10" fmla="*/ 23953 h 119041"/>
                <a:gd name="connsiteX11" fmla="*/ 50565 w 155460"/>
                <a:gd name="connsiteY11" fmla="*/ 9357 h 119041"/>
                <a:gd name="connsiteX12" fmla="*/ 2541 w 155460"/>
                <a:gd name="connsiteY12" fmla="*/ 686 h 119041"/>
                <a:gd name="connsiteX13" fmla="*/ -1007 w 155460"/>
                <a:gd name="connsiteY13" fmla="*/ -615 h 119041"/>
                <a:gd name="connsiteX14" fmla="*/ -475 w 155460"/>
                <a:gd name="connsiteY14" fmla="*/ -1857 h 119041"/>
                <a:gd name="connsiteX15" fmla="*/ 15896 w 155460"/>
                <a:gd name="connsiteY15" fmla="*/ -1549 h 119041"/>
                <a:gd name="connsiteX16" fmla="*/ 61305 w 155460"/>
                <a:gd name="connsiteY16" fmla="*/ 8801 h 119041"/>
                <a:gd name="connsiteX17" fmla="*/ 71075 w 155460"/>
                <a:gd name="connsiteY17" fmla="*/ 13520 h 119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5460" h="119041">
                  <a:moveTo>
                    <a:pt x="71075" y="13520"/>
                  </a:moveTo>
                  <a:cubicBezTo>
                    <a:pt x="73133" y="15176"/>
                    <a:pt x="75523" y="16359"/>
                    <a:pt x="78078" y="17010"/>
                  </a:cubicBezTo>
                  <a:cubicBezTo>
                    <a:pt x="89291" y="24438"/>
                    <a:pt x="98695" y="33924"/>
                    <a:pt x="108382" y="43151"/>
                  </a:cubicBezTo>
                  <a:cubicBezTo>
                    <a:pt x="121228" y="55547"/>
                    <a:pt x="132583" y="69410"/>
                    <a:pt x="142223" y="84432"/>
                  </a:cubicBezTo>
                  <a:cubicBezTo>
                    <a:pt x="147806" y="92984"/>
                    <a:pt x="151213" y="102671"/>
                    <a:pt x="154134" y="112465"/>
                  </a:cubicBezTo>
                  <a:cubicBezTo>
                    <a:pt x="154347" y="113612"/>
                    <a:pt x="154442" y="114772"/>
                    <a:pt x="154430" y="115943"/>
                  </a:cubicBezTo>
                  <a:lnTo>
                    <a:pt x="153862" y="116274"/>
                  </a:lnTo>
                  <a:cubicBezTo>
                    <a:pt x="153401" y="116250"/>
                    <a:pt x="152963" y="116037"/>
                    <a:pt x="152679" y="115670"/>
                  </a:cubicBezTo>
                  <a:cubicBezTo>
                    <a:pt x="150314" y="109449"/>
                    <a:pt x="148622" y="103014"/>
                    <a:pt x="145760" y="96994"/>
                  </a:cubicBezTo>
                  <a:cubicBezTo>
                    <a:pt x="142436" y="87732"/>
                    <a:pt x="136581" y="80020"/>
                    <a:pt x="130726" y="72296"/>
                  </a:cubicBezTo>
                  <a:cubicBezTo>
                    <a:pt x="117052" y="54305"/>
                    <a:pt x="101202" y="38064"/>
                    <a:pt x="83542" y="23953"/>
                  </a:cubicBezTo>
                  <a:cubicBezTo>
                    <a:pt x="73961" y="16217"/>
                    <a:pt x="62180" y="12810"/>
                    <a:pt x="50565" y="9357"/>
                  </a:cubicBezTo>
                  <a:cubicBezTo>
                    <a:pt x="34892" y="4684"/>
                    <a:pt x="18794" y="2260"/>
                    <a:pt x="2541" y="686"/>
                  </a:cubicBezTo>
                  <a:cubicBezTo>
                    <a:pt x="1252" y="556"/>
                    <a:pt x="-108" y="556"/>
                    <a:pt x="-1007" y="-615"/>
                  </a:cubicBezTo>
                  <a:cubicBezTo>
                    <a:pt x="-1102" y="-1100"/>
                    <a:pt x="-889" y="-1596"/>
                    <a:pt x="-475" y="-1857"/>
                  </a:cubicBezTo>
                  <a:cubicBezTo>
                    <a:pt x="5013" y="-3761"/>
                    <a:pt x="10478" y="-2188"/>
                    <a:pt x="15896" y="-1549"/>
                  </a:cubicBezTo>
                  <a:cubicBezTo>
                    <a:pt x="31355" y="284"/>
                    <a:pt x="46579" y="3750"/>
                    <a:pt x="61305" y="8801"/>
                  </a:cubicBezTo>
                  <a:cubicBezTo>
                    <a:pt x="64723" y="10019"/>
                    <a:pt x="68000" y="11604"/>
                    <a:pt x="71075" y="13520"/>
                  </a:cubicBezTo>
                  <a:close/>
                </a:path>
              </a:pathLst>
            </a:custGeom>
            <a:solidFill>
              <a:srgbClr val="141A1D"/>
            </a:solidFill>
            <a:ln w="1171" cap="flat">
              <a:noFill/>
              <a:prstDash val="solid"/>
              <a:miter/>
            </a:ln>
          </p:spPr>
          <p:txBody>
            <a:bodyPr rtlCol="0" anchor="ctr"/>
            <a:lstStyle/>
            <a:p>
              <a:endParaRPr lang="es-CO"/>
            </a:p>
          </p:txBody>
        </p:sp>
        <p:sp>
          <p:nvSpPr>
            <p:cNvPr id="443" name="Freeform: Shape 442">
              <a:extLst>
                <a:ext uri="{FF2B5EF4-FFF2-40B4-BE49-F238E27FC236}">
                  <a16:creationId xmlns:a16="http://schemas.microsoft.com/office/drawing/2014/main" id="{EEDC5D33-80AA-BDE1-54B5-8FE56A7ECA8B}"/>
                </a:ext>
              </a:extLst>
            </p:cNvPr>
            <p:cNvSpPr/>
            <p:nvPr/>
          </p:nvSpPr>
          <p:spPr>
            <a:xfrm rot="19975584">
              <a:off x="13225840" y="6337075"/>
              <a:ext cx="130597" cy="45634"/>
            </a:xfrm>
            <a:custGeom>
              <a:avLst/>
              <a:gdLst>
                <a:gd name="connsiteX0" fmla="*/ -1030 w 130597"/>
                <a:gd name="connsiteY0" fmla="*/ 42819 h 45634"/>
                <a:gd name="connsiteX1" fmla="*/ 10799 w 130597"/>
                <a:gd name="connsiteY1" fmla="*/ 40454 h 45634"/>
                <a:gd name="connsiteX2" fmla="*/ 38229 w 130597"/>
                <a:gd name="connsiteY2" fmla="*/ 34137 h 45634"/>
                <a:gd name="connsiteX3" fmla="*/ 67670 w 130597"/>
                <a:gd name="connsiteY3" fmla="*/ 24438 h 45634"/>
                <a:gd name="connsiteX4" fmla="*/ 79084 w 130597"/>
                <a:gd name="connsiteY4" fmla="*/ 20097 h 45634"/>
                <a:gd name="connsiteX5" fmla="*/ 121489 w 130597"/>
                <a:gd name="connsiteY5" fmla="*/ 1467 h 45634"/>
                <a:gd name="connsiteX6" fmla="*/ 129568 w 130597"/>
                <a:gd name="connsiteY6" fmla="*/ -2768 h 45634"/>
                <a:gd name="connsiteX7" fmla="*/ 123335 w 130597"/>
                <a:gd name="connsiteY7" fmla="*/ 1739 h 45634"/>
                <a:gd name="connsiteX8" fmla="*/ 91540 w 130597"/>
                <a:gd name="connsiteY8" fmla="*/ 15933 h 45634"/>
                <a:gd name="connsiteX9" fmla="*/ 75501 w 130597"/>
                <a:gd name="connsiteY9" fmla="*/ 22723 h 45634"/>
                <a:gd name="connsiteX10" fmla="*/ 55238 w 130597"/>
                <a:gd name="connsiteY10" fmla="*/ 29252 h 45634"/>
                <a:gd name="connsiteX11" fmla="*/ 28139 w 130597"/>
                <a:gd name="connsiteY11" fmla="*/ 38821 h 45634"/>
                <a:gd name="connsiteX12" fmla="*/ 15850 w 130597"/>
                <a:gd name="connsiteY12" fmla="*/ 41282 h 45634"/>
                <a:gd name="connsiteX13" fmla="*/ 3359 w 130597"/>
                <a:gd name="connsiteY13" fmla="*/ 42606 h 45634"/>
                <a:gd name="connsiteX14" fmla="*/ -1030 w 130597"/>
                <a:gd name="connsiteY14" fmla="*/ 42819 h 45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597" h="45634">
                  <a:moveTo>
                    <a:pt x="-1030" y="42819"/>
                  </a:moveTo>
                  <a:cubicBezTo>
                    <a:pt x="2614" y="40950"/>
                    <a:pt x="6718" y="40134"/>
                    <a:pt x="10799" y="40454"/>
                  </a:cubicBezTo>
                  <a:cubicBezTo>
                    <a:pt x="20664" y="41069"/>
                    <a:pt x="29417" y="37485"/>
                    <a:pt x="38229" y="34137"/>
                  </a:cubicBezTo>
                  <a:cubicBezTo>
                    <a:pt x="47905" y="30470"/>
                    <a:pt x="57746" y="27348"/>
                    <a:pt x="67670" y="24438"/>
                  </a:cubicBezTo>
                  <a:cubicBezTo>
                    <a:pt x="71562" y="23243"/>
                    <a:pt x="75382" y="21800"/>
                    <a:pt x="79084" y="20097"/>
                  </a:cubicBezTo>
                  <a:cubicBezTo>
                    <a:pt x="93208" y="13851"/>
                    <a:pt x="107780" y="8659"/>
                    <a:pt x="121489" y="1467"/>
                  </a:cubicBezTo>
                  <a:cubicBezTo>
                    <a:pt x="124174" y="48"/>
                    <a:pt x="126457" y="-2176"/>
                    <a:pt x="129568" y="-2768"/>
                  </a:cubicBezTo>
                  <a:cubicBezTo>
                    <a:pt x="128042" y="-508"/>
                    <a:pt x="125641" y="556"/>
                    <a:pt x="123335" y="1739"/>
                  </a:cubicBezTo>
                  <a:cubicBezTo>
                    <a:pt x="113008" y="7062"/>
                    <a:pt x="102398" y="11805"/>
                    <a:pt x="91540" y="15933"/>
                  </a:cubicBezTo>
                  <a:cubicBezTo>
                    <a:pt x="86122" y="17991"/>
                    <a:pt x="80894" y="20428"/>
                    <a:pt x="75501" y="22723"/>
                  </a:cubicBezTo>
                  <a:cubicBezTo>
                    <a:pt x="68948" y="25538"/>
                    <a:pt x="61969" y="27016"/>
                    <a:pt x="55238" y="29252"/>
                  </a:cubicBezTo>
                  <a:cubicBezTo>
                    <a:pt x="46142" y="32280"/>
                    <a:pt x="37153" y="35580"/>
                    <a:pt x="28139" y="38821"/>
                  </a:cubicBezTo>
                  <a:cubicBezTo>
                    <a:pt x="24165" y="40146"/>
                    <a:pt x="20037" y="40974"/>
                    <a:pt x="15850" y="41282"/>
                  </a:cubicBezTo>
                  <a:cubicBezTo>
                    <a:pt x="11710" y="41696"/>
                    <a:pt x="7452" y="41424"/>
                    <a:pt x="3359" y="42606"/>
                  </a:cubicBezTo>
                  <a:cubicBezTo>
                    <a:pt x="1916" y="42855"/>
                    <a:pt x="437" y="42926"/>
                    <a:pt x="-1030" y="42819"/>
                  </a:cubicBezTo>
                  <a:close/>
                </a:path>
              </a:pathLst>
            </a:custGeom>
            <a:solidFill>
              <a:srgbClr val="0E1315"/>
            </a:solidFill>
            <a:ln w="1171" cap="flat">
              <a:noFill/>
              <a:prstDash val="solid"/>
              <a:miter/>
            </a:ln>
          </p:spPr>
          <p:txBody>
            <a:bodyPr rtlCol="0" anchor="ctr"/>
            <a:lstStyle/>
            <a:p>
              <a:endParaRPr lang="es-CO"/>
            </a:p>
          </p:txBody>
        </p:sp>
        <p:sp>
          <p:nvSpPr>
            <p:cNvPr id="444" name="Freeform: Shape 443">
              <a:extLst>
                <a:ext uri="{FF2B5EF4-FFF2-40B4-BE49-F238E27FC236}">
                  <a16:creationId xmlns:a16="http://schemas.microsoft.com/office/drawing/2014/main" id="{F0954FB2-18A4-3BAA-706D-F2D481F5E4F7}"/>
                </a:ext>
              </a:extLst>
            </p:cNvPr>
            <p:cNvSpPr/>
            <p:nvPr/>
          </p:nvSpPr>
          <p:spPr>
            <a:xfrm rot="19975584">
              <a:off x="13337166" y="6193051"/>
              <a:ext cx="3632" cy="68309"/>
            </a:xfrm>
            <a:custGeom>
              <a:avLst/>
              <a:gdLst>
                <a:gd name="connsiteX0" fmla="*/ -1030 w 3632"/>
                <a:gd name="connsiteY0" fmla="*/ 65542 h 68309"/>
                <a:gd name="connsiteX1" fmla="*/ 674 w 3632"/>
                <a:gd name="connsiteY1" fmla="*/ 11131 h 68309"/>
                <a:gd name="connsiteX2" fmla="*/ -142 w 3632"/>
                <a:gd name="connsiteY2" fmla="*/ -2768 h 68309"/>
                <a:gd name="connsiteX3" fmla="*/ 579 w 3632"/>
                <a:gd name="connsiteY3" fmla="*/ -1726 h 68309"/>
                <a:gd name="connsiteX4" fmla="*/ 1679 w 3632"/>
                <a:gd name="connsiteY4" fmla="*/ 11285 h 68309"/>
                <a:gd name="connsiteX5" fmla="*/ 2342 w 3632"/>
                <a:gd name="connsiteY5" fmla="*/ 21694 h 68309"/>
                <a:gd name="connsiteX6" fmla="*/ 1727 w 3632"/>
                <a:gd name="connsiteY6" fmla="*/ 35131 h 68309"/>
                <a:gd name="connsiteX7" fmla="*/ 1620 w 3632"/>
                <a:gd name="connsiteY7" fmla="*/ 55239 h 68309"/>
                <a:gd name="connsiteX8" fmla="*/ -1030 w 3632"/>
                <a:gd name="connsiteY8" fmla="*/ 65542 h 68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2" h="68309">
                  <a:moveTo>
                    <a:pt x="-1030" y="65542"/>
                  </a:moveTo>
                  <a:cubicBezTo>
                    <a:pt x="2342" y="47491"/>
                    <a:pt x="307" y="29264"/>
                    <a:pt x="674" y="11131"/>
                  </a:cubicBezTo>
                  <a:cubicBezTo>
                    <a:pt x="768" y="6506"/>
                    <a:pt x="-627" y="1917"/>
                    <a:pt x="-142" y="-2768"/>
                  </a:cubicBezTo>
                  <a:cubicBezTo>
                    <a:pt x="106" y="-2424"/>
                    <a:pt x="579" y="-2070"/>
                    <a:pt x="579" y="-1726"/>
                  </a:cubicBezTo>
                  <a:cubicBezTo>
                    <a:pt x="437" y="2650"/>
                    <a:pt x="1762" y="6885"/>
                    <a:pt x="1679" y="11285"/>
                  </a:cubicBezTo>
                  <a:cubicBezTo>
                    <a:pt x="1537" y="14762"/>
                    <a:pt x="1762" y="18252"/>
                    <a:pt x="2342" y="21694"/>
                  </a:cubicBezTo>
                  <a:cubicBezTo>
                    <a:pt x="3122" y="26130"/>
                    <a:pt x="1928" y="30648"/>
                    <a:pt x="1727" y="35131"/>
                  </a:cubicBezTo>
                  <a:cubicBezTo>
                    <a:pt x="1443" y="41826"/>
                    <a:pt x="1727" y="48533"/>
                    <a:pt x="1620" y="55239"/>
                  </a:cubicBezTo>
                  <a:cubicBezTo>
                    <a:pt x="1750" y="58859"/>
                    <a:pt x="839" y="62443"/>
                    <a:pt x="-1030" y="65542"/>
                  </a:cubicBezTo>
                  <a:close/>
                </a:path>
              </a:pathLst>
            </a:custGeom>
            <a:solidFill>
              <a:srgbClr val="141A1D"/>
            </a:solidFill>
            <a:ln w="1171" cap="flat">
              <a:noFill/>
              <a:prstDash val="solid"/>
              <a:miter/>
            </a:ln>
          </p:spPr>
          <p:txBody>
            <a:bodyPr rtlCol="0" anchor="ctr"/>
            <a:lstStyle/>
            <a:p>
              <a:endParaRPr lang="es-CO"/>
            </a:p>
          </p:txBody>
        </p:sp>
        <p:sp>
          <p:nvSpPr>
            <p:cNvPr id="445" name="Freeform: Shape 444">
              <a:extLst>
                <a:ext uri="{FF2B5EF4-FFF2-40B4-BE49-F238E27FC236}">
                  <a16:creationId xmlns:a16="http://schemas.microsoft.com/office/drawing/2014/main" id="{CF9B99DF-C361-3875-07B2-207FA29F2817}"/>
                </a:ext>
              </a:extLst>
            </p:cNvPr>
            <p:cNvSpPr/>
            <p:nvPr/>
          </p:nvSpPr>
          <p:spPr>
            <a:xfrm rot="19975584">
              <a:off x="13350537" y="6259015"/>
              <a:ext cx="5251" cy="11390"/>
            </a:xfrm>
            <a:custGeom>
              <a:avLst/>
              <a:gdLst>
                <a:gd name="connsiteX0" fmla="*/ -1030 w 5251"/>
                <a:gd name="connsiteY0" fmla="*/ 8623 h 11390"/>
                <a:gd name="connsiteX1" fmla="*/ 4222 w 5251"/>
                <a:gd name="connsiteY1" fmla="*/ -2768 h 11390"/>
                <a:gd name="connsiteX2" fmla="*/ -1030 w 5251"/>
                <a:gd name="connsiteY2" fmla="*/ 8623 h 11390"/>
              </a:gdLst>
              <a:ahLst/>
              <a:cxnLst>
                <a:cxn ang="0">
                  <a:pos x="connsiteX0" y="connsiteY0"/>
                </a:cxn>
                <a:cxn ang="0">
                  <a:pos x="connsiteX1" y="connsiteY1"/>
                </a:cxn>
                <a:cxn ang="0">
                  <a:pos x="connsiteX2" y="connsiteY2"/>
                </a:cxn>
              </a:cxnLst>
              <a:rect l="l" t="t" r="r" b="b"/>
              <a:pathLst>
                <a:path w="5251" h="11390">
                  <a:moveTo>
                    <a:pt x="-1030" y="8623"/>
                  </a:moveTo>
                  <a:cubicBezTo>
                    <a:pt x="390" y="4684"/>
                    <a:pt x="2152" y="876"/>
                    <a:pt x="4222" y="-2768"/>
                  </a:cubicBezTo>
                  <a:cubicBezTo>
                    <a:pt x="3595" y="1550"/>
                    <a:pt x="2271" y="5548"/>
                    <a:pt x="-1030" y="8623"/>
                  </a:cubicBezTo>
                  <a:close/>
                </a:path>
              </a:pathLst>
            </a:custGeom>
            <a:solidFill>
              <a:srgbClr val="141A1D"/>
            </a:solidFill>
            <a:ln w="1171" cap="flat">
              <a:noFill/>
              <a:prstDash val="solid"/>
              <a:miter/>
            </a:ln>
          </p:spPr>
          <p:txBody>
            <a:bodyPr rtlCol="0" anchor="ctr"/>
            <a:lstStyle/>
            <a:p>
              <a:endParaRPr lang="es-CO"/>
            </a:p>
          </p:txBody>
        </p:sp>
        <p:sp>
          <p:nvSpPr>
            <p:cNvPr id="446" name="Freeform: Shape 445">
              <a:extLst>
                <a:ext uri="{FF2B5EF4-FFF2-40B4-BE49-F238E27FC236}">
                  <a16:creationId xmlns:a16="http://schemas.microsoft.com/office/drawing/2014/main" id="{CE440357-3467-0567-F22E-A845FC79594F}"/>
                </a:ext>
              </a:extLst>
            </p:cNvPr>
            <p:cNvSpPr/>
            <p:nvPr/>
          </p:nvSpPr>
          <p:spPr>
            <a:xfrm rot="19975584">
              <a:off x="13344510" y="6291157"/>
              <a:ext cx="5251" cy="4400"/>
            </a:xfrm>
            <a:custGeom>
              <a:avLst/>
              <a:gdLst>
                <a:gd name="connsiteX0" fmla="*/ -1030 w 5251"/>
                <a:gd name="connsiteY0" fmla="*/ 1633 h 4400"/>
                <a:gd name="connsiteX1" fmla="*/ 4222 w 5251"/>
                <a:gd name="connsiteY1" fmla="*/ -2768 h 4400"/>
                <a:gd name="connsiteX2" fmla="*/ -1030 w 5251"/>
                <a:gd name="connsiteY2" fmla="*/ 1633 h 4400"/>
              </a:gdLst>
              <a:ahLst/>
              <a:cxnLst>
                <a:cxn ang="0">
                  <a:pos x="connsiteX0" y="connsiteY0"/>
                </a:cxn>
                <a:cxn ang="0">
                  <a:pos x="connsiteX1" y="connsiteY1"/>
                </a:cxn>
                <a:cxn ang="0">
                  <a:pos x="connsiteX2" y="connsiteY2"/>
                </a:cxn>
              </a:cxnLst>
              <a:rect l="l" t="t" r="r" b="b"/>
              <a:pathLst>
                <a:path w="5251" h="4400">
                  <a:moveTo>
                    <a:pt x="-1030" y="1633"/>
                  </a:moveTo>
                  <a:cubicBezTo>
                    <a:pt x="378" y="-248"/>
                    <a:pt x="1727" y="-2200"/>
                    <a:pt x="4222" y="-2768"/>
                  </a:cubicBezTo>
                  <a:cubicBezTo>
                    <a:pt x="2898" y="-792"/>
                    <a:pt x="1608" y="1230"/>
                    <a:pt x="-1030" y="1633"/>
                  </a:cubicBezTo>
                  <a:close/>
                </a:path>
              </a:pathLst>
            </a:custGeom>
            <a:solidFill>
              <a:srgbClr val="141A1D"/>
            </a:solidFill>
            <a:ln w="1171" cap="flat">
              <a:noFill/>
              <a:prstDash val="solid"/>
              <a:miter/>
            </a:ln>
          </p:spPr>
          <p:txBody>
            <a:bodyPr rtlCol="0" anchor="ctr"/>
            <a:lstStyle/>
            <a:p>
              <a:endParaRPr lang="es-CO"/>
            </a:p>
          </p:txBody>
        </p:sp>
        <p:sp>
          <p:nvSpPr>
            <p:cNvPr id="447" name="Freeform: Shape 446">
              <a:extLst>
                <a:ext uri="{FF2B5EF4-FFF2-40B4-BE49-F238E27FC236}">
                  <a16:creationId xmlns:a16="http://schemas.microsoft.com/office/drawing/2014/main" id="{7209DE23-D13A-8D59-F3A5-B364CC13A57F}"/>
                </a:ext>
              </a:extLst>
            </p:cNvPr>
            <p:cNvSpPr/>
            <p:nvPr/>
          </p:nvSpPr>
          <p:spPr>
            <a:xfrm rot="19975584">
              <a:off x="13350074" y="6274823"/>
              <a:ext cx="4388" cy="5251"/>
            </a:xfrm>
            <a:custGeom>
              <a:avLst/>
              <a:gdLst>
                <a:gd name="connsiteX0" fmla="*/ -1030 w 4388"/>
                <a:gd name="connsiteY0" fmla="*/ 2484 h 5251"/>
                <a:gd name="connsiteX1" fmla="*/ 3359 w 4388"/>
                <a:gd name="connsiteY1" fmla="*/ -2768 h 5251"/>
                <a:gd name="connsiteX2" fmla="*/ -1030 w 4388"/>
                <a:gd name="connsiteY2" fmla="*/ 2484 h 5251"/>
              </a:gdLst>
              <a:ahLst/>
              <a:cxnLst>
                <a:cxn ang="0">
                  <a:pos x="connsiteX0" y="connsiteY0"/>
                </a:cxn>
                <a:cxn ang="0">
                  <a:pos x="connsiteX1" y="connsiteY1"/>
                </a:cxn>
                <a:cxn ang="0">
                  <a:pos x="connsiteX2" y="connsiteY2"/>
                </a:cxn>
              </a:cxnLst>
              <a:rect l="l" t="t" r="r" b="b"/>
              <a:pathLst>
                <a:path w="4388" h="5251">
                  <a:moveTo>
                    <a:pt x="-1030" y="2484"/>
                  </a:moveTo>
                  <a:cubicBezTo>
                    <a:pt x="-450" y="0"/>
                    <a:pt x="1502" y="-1348"/>
                    <a:pt x="3359" y="-2768"/>
                  </a:cubicBezTo>
                  <a:cubicBezTo>
                    <a:pt x="2980" y="-106"/>
                    <a:pt x="958" y="1171"/>
                    <a:pt x="-1030" y="2484"/>
                  </a:cubicBezTo>
                  <a:close/>
                </a:path>
              </a:pathLst>
            </a:custGeom>
            <a:solidFill>
              <a:srgbClr val="141A1D"/>
            </a:solidFill>
            <a:ln w="1171" cap="flat">
              <a:noFill/>
              <a:prstDash val="solid"/>
              <a:miter/>
            </a:ln>
          </p:spPr>
          <p:txBody>
            <a:bodyPr rtlCol="0" anchor="ctr"/>
            <a:lstStyle/>
            <a:p>
              <a:endParaRPr lang="es-CO"/>
            </a:p>
          </p:txBody>
        </p:sp>
        <p:sp>
          <p:nvSpPr>
            <p:cNvPr id="448" name="Freeform: Shape 447">
              <a:extLst>
                <a:ext uri="{FF2B5EF4-FFF2-40B4-BE49-F238E27FC236}">
                  <a16:creationId xmlns:a16="http://schemas.microsoft.com/office/drawing/2014/main" id="{0D0753E4-CDDC-661E-5144-0752F388C0DF}"/>
                </a:ext>
              </a:extLst>
            </p:cNvPr>
            <p:cNvSpPr/>
            <p:nvPr/>
          </p:nvSpPr>
          <p:spPr>
            <a:xfrm rot="19975584">
              <a:off x="13347458" y="6286124"/>
              <a:ext cx="3548" cy="3489"/>
            </a:xfrm>
            <a:custGeom>
              <a:avLst/>
              <a:gdLst>
                <a:gd name="connsiteX0" fmla="*/ -1030 w 3548"/>
                <a:gd name="connsiteY0" fmla="*/ 722 h 3489"/>
                <a:gd name="connsiteX1" fmla="*/ 2519 w 3548"/>
                <a:gd name="connsiteY1" fmla="*/ -2768 h 3489"/>
                <a:gd name="connsiteX2" fmla="*/ -1030 w 3548"/>
                <a:gd name="connsiteY2" fmla="*/ 722 h 3489"/>
              </a:gdLst>
              <a:ahLst/>
              <a:cxnLst>
                <a:cxn ang="0">
                  <a:pos x="connsiteX0" y="connsiteY0"/>
                </a:cxn>
                <a:cxn ang="0">
                  <a:pos x="connsiteX1" y="connsiteY1"/>
                </a:cxn>
                <a:cxn ang="0">
                  <a:pos x="connsiteX2" y="connsiteY2"/>
                </a:cxn>
              </a:cxnLst>
              <a:rect l="l" t="t" r="r" b="b"/>
              <a:pathLst>
                <a:path w="3548" h="3489">
                  <a:moveTo>
                    <a:pt x="-1030" y="722"/>
                  </a:moveTo>
                  <a:cubicBezTo>
                    <a:pt x="-225" y="-768"/>
                    <a:pt x="1017" y="-1987"/>
                    <a:pt x="2519" y="-2768"/>
                  </a:cubicBezTo>
                  <a:cubicBezTo>
                    <a:pt x="2484" y="-828"/>
                    <a:pt x="910" y="722"/>
                    <a:pt x="-1030" y="722"/>
                  </a:cubicBezTo>
                  <a:close/>
                </a:path>
              </a:pathLst>
            </a:custGeom>
            <a:solidFill>
              <a:srgbClr val="141A1D"/>
            </a:solidFill>
            <a:ln w="1171" cap="flat">
              <a:noFill/>
              <a:prstDash val="solid"/>
              <a:miter/>
            </a:ln>
          </p:spPr>
          <p:txBody>
            <a:bodyPr rtlCol="0" anchor="ctr"/>
            <a:lstStyle/>
            <a:p>
              <a:endParaRPr lang="es-CO"/>
            </a:p>
          </p:txBody>
        </p:sp>
        <p:sp>
          <p:nvSpPr>
            <p:cNvPr id="449" name="Freeform: Shape 448">
              <a:extLst>
                <a:ext uri="{FF2B5EF4-FFF2-40B4-BE49-F238E27FC236}">
                  <a16:creationId xmlns:a16="http://schemas.microsoft.com/office/drawing/2014/main" id="{54B69126-2A89-A940-1F2F-E5A4A243EB73}"/>
                </a:ext>
              </a:extLst>
            </p:cNvPr>
            <p:cNvSpPr/>
            <p:nvPr/>
          </p:nvSpPr>
          <p:spPr>
            <a:xfrm rot="19975584">
              <a:off x="13343101" y="6297149"/>
              <a:ext cx="3489" cy="2661"/>
            </a:xfrm>
            <a:custGeom>
              <a:avLst/>
              <a:gdLst>
                <a:gd name="connsiteX0" fmla="*/ -1030 w 3489"/>
                <a:gd name="connsiteY0" fmla="*/ -106 h 2661"/>
                <a:gd name="connsiteX1" fmla="*/ 2460 w 3489"/>
                <a:gd name="connsiteY1" fmla="*/ -2768 h 2661"/>
                <a:gd name="connsiteX2" fmla="*/ -1030 w 3489"/>
                <a:gd name="connsiteY2" fmla="*/ -106 h 2661"/>
              </a:gdLst>
              <a:ahLst/>
              <a:cxnLst>
                <a:cxn ang="0">
                  <a:pos x="connsiteX0" y="connsiteY0"/>
                </a:cxn>
                <a:cxn ang="0">
                  <a:pos x="connsiteX1" y="connsiteY1"/>
                </a:cxn>
                <a:cxn ang="0">
                  <a:pos x="connsiteX2" y="connsiteY2"/>
                </a:cxn>
              </a:cxnLst>
              <a:rect l="l" t="t" r="r" b="b"/>
              <a:pathLst>
                <a:path w="3489" h="2661">
                  <a:moveTo>
                    <a:pt x="-1030" y="-106"/>
                  </a:moveTo>
                  <a:cubicBezTo>
                    <a:pt x="-414" y="-1549"/>
                    <a:pt x="910" y="-2555"/>
                    <a:pt x="2460" y="-2768"/>
                  </a:cubicBezTo>
                  <a:cubicBezTo>
                    <a:pt x="1939" y="-1253"/>
                    <a:pt x="567" y="-201"/>
                    <a:pt x="-1030" y="-106"/>
                  </a:cubicBezTo>
                  <a:close/>
                </a:path>
              </a:pathLst>
            </a:custGeom>
            <a:solidFill>
              <a:srgbClr val="141A1D"/>
            </a:solidFill>
            <a:ln w="1171" cap="flat">
              <a:noFill/>
              <a:prstDash val="solid"/>
              <a:miter/>
            </a:ln>
          </p:spPr>
          <p:txBody>
            <a:bodyPr rtlCol="0" anchor="ctr"/>
            <a:lstStyle/>
            <a:p>
              <a:endParaRPr lang="es-CO"/>
            </a:p>
          </p:txBody>
        </p:sp>
        <p:sp>
          <p:nvSpPr>
            <p:cNvPr id="450" name="Freeform: Shape 449">
              <a:extLst>
                <a:ext uri="{FF2B5EF4-FFF2-40B4-BE49-F238E27FC236}">
                  <a16:creationId xmlns:a16="http://schemas.microsoft.com/office/drawing/2014/main" id="{BECED962-4D6C-9CD7-1365-3FDE97225D69}"/>
                </a:ext>
              </a:extLst>
            </p:cNvPr>
            <p:cNvSpPr/>
            <p:nvPr/>
          </p:nvSpPr>
          <p:spPr>
            <a:xfrm rot="19975584">
              <a:off x="13320271" y="6194162"/>
              <a:ext cx="1642" cy="3607"/>
            </a:xfrm>
            <a:custGeom>
              <a:avLst/>
              <a:gdLst>
                <a:gd name="connsiteX0" fmla="*/ 573 w 1642"/>
                <a:gd name="connsiteY0" fmla="*/ 840 h 3607"/>
                <a:gd name="connsiteX1" fmla="*/ -125 w 1642"/>
                <a:gd name="connsiteY1" fmla="*/ 663 h 3607"/>
                <a:gd name="connsiteX2" fmla="*/ -645 w 1642"/>
                <a:gd name="connsiteY2" fmla="*/ -2283 h 3607"/>
                <a:gd name="connsiteX3" fmla="*/ -408 w 1642"/>
                <a:gd name="connsiteY3" fmla="*/ -2567 h 3607"/>
                <a:gd name="connsiteX4" fmla="*/ -172 w 1642"/>
                <a:gd name="connsiteY4" fmla="*/ -2768 h 3607"/>
                <a:gd name="connsiteX5" fmla="*/ 573 w 1642"/>
                <a:gd name="connsiteY5" fmla="*/ 840 h 3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2" h="3607">
                  <a:moveTo>
                    <a:pt x="573" y="840"/>
                  </a:moveTo>
                  <a:cubicBezTo>
                    <a:pt x="337" y="804"/>
                    <a:pt x="100" y="745"/>
                    <a:pt x="-125" y="663"/>
                  </a:cubicBezTo>
                  <a:cubicBezTo>
                    <a:pt x="-1083" y="-12"/>
                    <a:pt x="-1319" y="-1325"/>
                    <a:pt x="-645" y="-2283"/>
                  </a:cubicBezTo>
                  <a:cubicBezTo>
                    <a:pt x="-574" y="-2389"/>
                    <a:pt x="-491" y="-2484"/>
                    <a:pt x="-408" y="-2567"/>
                  </a:cubicBezTo>
                  <a:lnTo>
                    <a:pt x="-172" y="-2768"/>
                  </a:lnTo>
                  <a:cubicBezTo>
                    <a:pt x="893" y="-1715"/>
                    <a:pt x="561" y="-414"/>
                    <a:pt x="573" y="840"/>
                  </a:cubicBezTo>
                  <a:close/>
                </a:path>
              </a:pathLst>
            </a:custGeom>
            <a:solidFill>
              <a:srgbClr val="141A1D"/>
            </a:solidFill>
            <a:ln w="1171" cap="flat">
              <a:noFill/>
              <a:prstDash val="solid"/>
              <a:miter/>
            </a:ln>
          </p:spPr>
          <p:txBody>
            <a:bodyPr rtlCol="0" anchor="ctr"/>
            <a:lstStyle/>
            <a:p>
              <a:endParaRPr lang="es-CO"/>
            </a:p>
          </p:txBody>
        </p:sp>
        <p:sp>
          <p:nvSpPr>
            <p:cNvPr id="451" name="Freeform: Shape 450">
              <a:extLst>
                <a:ext uri="{FF2B5EF4-FFF2-40B4-BE49-F238E27FC236}">
                  <a16:creationId xmlns:a16="http://schemas.microsoft.com/office/drawing/2014/main" id="{2C8E7B2C-2F51-1F6C-0C2E-7605171A23E8}"/>
                </a:ext>
              </a:extLst>
            </p:cNvPr>
            <p:cNvSpPr/>
            <p:nvPr/>
          </p:nvSpPr>
          <p:spPr>
            <a:xfrm rot="19975584">
              <a:off x="13352335" y="6271235"/>
              <a:ext cx="1786" cy="2614"/>
            </a:xfrm>
            <a:custGeom>
              <a:avLst/>
              <a:gdLst>
                <a:gd name="connsiteX0" fmla="*/ -1030 w 1786"/>
                <a:gd name="connsiteY0" fmla="*/ -154 h 2614"/>
                <a:gd name="connsiteX1" fmla="*/ 745 w 1786"/>
                <a:gd name="connsiteY1" fmla="*/ -2768 h 2614"/>
                <a:gd name="connsiteX2" fmla="*/ -1030 w 1786"/>
                <a:gd name="connsiteY2" fmla="*/ -154 h 2614"/>
              </a:gdLst>
              <a:ahLst/>
              <a:cxnLst>
                <a:cxn ang="0">
                  <a:pos x="connsiteX0" y="connsiteY0"/>
                </a:cxn>
                <a:cxn ang="0">
                  <a:pos x="connsiteX1" y="connsiteY1"/>
                </a:cxn>
                <a:cxn ang="0">
                  <a:pos x="connsiteX2" y="connsiteY2"/>
                </a:cxn>
              </a:cxnLst>
              <a:rect l="l" t="t" r="r" b="b"/>
              <a:pathLst>
                <a:path w="1786" h="2614">
                  <a:moveTo>
                    <a:pt x="-1030" y="-154"/>
                  </a:moveTo>
                  <a:cubicBezTo>
                    <a:pt x="-1030" y="-1313"/>
                    <a:pt x="-332" y="-2342"/>
                    <a:pt x="745" y="-2768"/>
                  </a:cubicBezTo>
                  <a:cubicBezTo>
                    <a:pt x="863" y="-1585"/>
                    <a:pt x="118" y="-485"/>
                    <a:pt x="-1030" y="-154"/>
                  </a:cubicBezTo>
                  <a:close/>
                </a:path>
              </a:pathLst>
            </a:custGeom>
            <a:solidFill>
              <a:srgbClr val="141A1D"/>
            </a:solidFill>
            <a:ln w="1171" cap="flat">
              <a:noFill/>
              <a:prstDash val="solid"/>
              <a:miter/>
            </a:ln>
          </p:spPr>
          <p:txBody>
            <a:bodyPr rtlCol="0" anchor="ctr"/>
            <a:lstStyle/>
            <a:p>
              <a:endParaRPr lang="es-CO"/>
            </a:p>
          </p:txBody>
        </p:sp>
        <p:sp>
          <p:nvSpPr>
            <p:cNvPr id="452" name="Freeform: Shape 451">
              <a:extLst>
                <a:ext uri="{FF2B5EF4-FFF2-40B4-BE49-F238E27FC236}">
                  <a16:creationId xmlns:a16="http://schemas.microsoft.com/office/drawing/2014/main" id="{10B0E973-E247-7FC6-894F-75290934ECDC}"/>
                </a:ext>
              </a:extLst>
            </p:cNvPr>
            <p:cNvSpPr/>
            <p:nvPr/>
          </p:nvSpPr>
          <p:spPr>
            <a:xfrm rot="19975584">
              <a:off x="13333895" y="6326096"/>
              <a:ext cx="1989" cy="1524"/>
            </a:xfrm>
            <a:custGeom>
              <a:avLst/>
              <a:gdLst>
                <a:gd name="connsiteX0" fmla="*/ -1030 w 1989"/>
                <a:gd name="connsiteY0" fmla="*/ -1245 h 1524"/>
                <a:gd name="connsiteX1" fmla="*/ 733 w 1989"/>
                <a:gd name="connsiteY1" fmla="*/ -2629 h 1524"/>
                <a:gd name="connsiteX2" fmla="*/ -178 w 1989"/>
                <a:gd name="connsiteY2" fmla="*/ -1375 h 1524"/>
                <a:gd name="connsiteX3" fmla="*/ -1030 w 1989"/>
                <a:gd name="connsiteY3" fmla="*/ -1245 h 1524"/>
              </a:gdLst>
              <a:ahLst/>
              <a:cxnLst>
                <a:cxn ang="0">
                  <a:pos x="connsiteX0" y="connsiteY0"/>
                </a:cxn>
                <a:cxn ang="0">
                  <a:pos x="connsiteX1" y="connsiteY1"/>
                </a:cxn>
                <a:cxn ang="0">
                  <a:pos x="connsiteX2" y="connsiteY2"/>
                </a:cxn>
                <a:cxn ang="0">
                  <a:pos x="connsiteX3" y="connsiteY3"/>
                </a:cxn>
              </a:cxnLst>
              <a:rect l="l" t="t" r="r" b="b"/>
              <a:pathLst>
                <a:path w="1989" h="1524">
                  <a:moveTo>
                    <a:pt x="-1030" y="-1245"/>
                  </a:moveTo>
                  <a:cubicBezTo>
                    <a:pt x="-616" y="-1990"/>
                    <a:pt x="35" y="-3173"/>
                    <a:pt x="733" y="-2629"/>
                  </a:cubicBezTo>
                  <a:cubicBezTo>
                    <a:pt x="1431" y="-2085"/>
                    <a:pt x="343" y="-1647"/>
                    <a:pt x="-178" y="-1375"/>
                  </a:cubicBezTo>
                  <a:cubicBezTo>
                    <a:pt x="-450" y="-1280"/>
                    <a:pt x="-746" y="-1233"/>
                    <a:pt x="-1030" y="-1245"/>
                  </a:cubicBezTo>
                  <a:close/>
                </a:path>
              </a:pathLst>
            </a:custGeom>
            <a:solidFill>
              <a:srgbClr val="000000"/>
            </a:solidFill>
            <a:ln w="1171" cap="flat">
              <a:noFill/>
              <a:prstDash val="solid"/>
              <a:miter/>
            </a:ln>
          </p:spPr>
          <p:txBody>
            <a:bodyPr rtlCol="0" anchor="ctr"/>
            <a:lstStyle/>
            <a:p>
              <a:endParaRPr lang="es-CO"/>
            </a:p>
          </p:txBody>
        </p:sp>
        <p:sp>
          <p:nvSpPr>
            <p:cNvPr id="453" name="Freeform: Shape 452">
              <a:extLst>
                <a:ext uri="{FF2B5EF4-FFF2-40B4-BE49-F238E27FC236}">
                  <a16:creationId xmlns:a16="http://schemas.microsoft.com/office/drawing/2014/main" id="{486C2FD6-F75A-37CF-9C44-FC70CCAE7AAD}"/>
                </a:ext>
              </a:extLst>
            </p:cNvPr>
            <p:cNvSpPr/>
            <p:nvPr/>
          </p:nvSpPr>
          <p:spPr>
            <a:xfrm rot="19975584">
              <a:off x="13334105" y="6328041"/>
              <a:ext cx="366" cy="354"/>
            </a:xfrm>
            <a:custGeom>
              <a:avLst/>
              <a:gdLst>
                <a:gd name="connsiteX0" fmla="*/ 367 w 366"/>
                <a:gd name="connsiteY0" fmla="*/ 0 h 354"/>
                <a:gd name="connsiteX1" fmla="*/ 166 w 366"/>
                <a:gd name="connsiteY1" fmla="*/ 355 h 354"/>
                <a:gd name="connsiteX2" fmla="*/ 0 w 366"/>
                <a:gd name="connsiteY2" fmla="*/ 201 h 354"/>
                <a:gd name="connsiteX3" fmla="*/ 367 w 366"/>
                <a:gd name="connsiteY3" fmla="*/ 0 h 354"/>
              </a:gdLst>
              <a:ahLst/>
              <a:cxnLst>
                <a:cxn ang="0">
                  <a:pos x="connsiteX0" y="connsiteY0"/>
                </a:cxn>
                <a:cxn ang="0">
                  <a:pos x="connsiteX1" y="connsiteY1"/>
                </a:cxn>
                <a:cxn ang="0">
                  <a:pos x="connsiteX2" y="connsiteY2"/>
                </a:cxn>
                <a:cxn ang="0">
                  <a:pos x="connsiteX3" y="connsiteY3"/>
                </a:cxn>
              </a:cxnLst>
              <a:rect l="l" t="t" r="r" b="b"/>
              <a:pathLst>
                <a:path w="366" h="354">
                  <a:moveTo>
                    <a:pt x="367" y="0"/>
                  </a:moveTo>
                  <a:lnTo>
                    <a:pt x="166" y="355"/>
                  </a:lnTo>
                  <a:lnTo>
                    <a:pt x="0" y="201"/>
                  </a:lnTo>
                  <a:lnTo>
                    <a:pt x="367" y="0"/>
                  </a:lnTo>
                  <a:close/>
                </a:path>
              </a:pathLst>
            </a:custGeom>
            <a:solidFill>
              <a:srgbClr val="000000"/>
            </a:solidFill>
            <a:ln w="1171" cap="flat">
              <a:noFill/>
              <a:prstDash val="solid"/>
              <a:miter/>
            </a:ln>
          </p:spPr>
          <p:txBody>
            <a:bodyPr rtlCol="0" anchor="ctr"/>
            <a:lstStyle/>
            <a:p>
              <a:endParaRPr lang="es-CO"/>
            </a:p>
          </p:txBody>
        </p:sp>
        <p:sp>
          <p:nvSpPr>
            <p:cNvPr id="454" name="Freeform: Shape 453">
              <a:extLst>
                <a:ext uri="{FF2B5EF4-FFF2-40B4-BE49-F238E27FC236}">
                  <a16:creationId xmlns:a16="http://schemas.microsoft.com/office/drawing/2014/main" id="{8DB26C9A-4A23-B20E-04EE-92D9F9C731B3}"/>
                </a:ext>
              </a:extLst>
            </p:cNvPr>
            <p:cNvSpPr/>
            <p:nvPr/>
          </p:nvSpPr>
          <p:spPr>
            <a:xfrm rot="19975584">
              <a:off x="13332716" y="6330306"/>
              <a:ext cx="366" cy="366"/>
            </a:xfrm>
            <a:custGeom>
              <a:avLst/>
              <a:gdLst>
                <a:gd name="connsiteX0" fmla="*/ 0 w 366"/>
                <a:gd name="connsiteY0" fmla="*/ 367 h 366"/>
                <a:gd name="connsiteX1" fmla="*/ 201 w 366"/>
                <a:gd name="connsiteY1" fmla="*/ 0 h 366"/>
                <a:gd name="connsiteX2" fmla="*/ 367 w 366"/>
                <a:gd name="connsiteY2" fmla="*/ 166 h 366"/>
                <a:gd name="connsiteX3" fmla="*/ 0 w 366"/>
                <a:gd name="connsiteY3" fmla="*/ 367 h 366"/>
              </a:gdLst>
              <a:ahLst/>
              <a:cxnLst>
                <a:cxn ang="0">
                  <a:pos x="connsiteX0" y="connsiteY0"/>
                </a:cxn>
                <a:cxn ang="0">
                  <a:pos x="connsiteX1" y="connsiteY1"/>
                </a:cxn>
                <a:cxn ang="0">
                  <a:pos x="connsiteX2" y="connsiteY2"/>
                </a:cxn>
                <a:cxn ang="0">
                  <a:pos x="connsiteX3" y="connsiteY3"/>
                </a:cxn>
              </a:cxnLst>
              <a:rect l="l" t="t" r="r" b="b"/>
              <a:pathLst>
                <a:path w="366" h="366">
                  <a:moveTo>
                    <a:pt x="0" y="367"/>
                  </a:moveTo>
                  <a:lnTo>
                    <a:pt x="201" y="0"/>
                  </a:lnTo>
                  <a:lnTo>
                    <a:pt x="367" y="166"/>
                  </a:lnTo>
                  <a:lnTo>
                    <a:pt x="0" y="367"/>
                  </a:lnTo>
                  <a:close/>
                </a:path>
              </a:pathLst>
            </a:custGeom>
            <a:solidFill>
              <a:srgbClr val="000000"/>
            </a:solidFill>
            <a:ln w="1171" cap="flat">
              <a:noFill/>
              <a:prstDash val="solid"/>
              <a:miter/>
            </a:ln>
          </p:spPr>
          <p:txBody>
            <a:bodyPr rtlCol="0" anchor="ctr"/>
            <a:lstStyle/>
            <a:p>
              <a:endParaRPr lang="es-CO"/>
            </a:p>
          </p:txBody>
        </p:sp>
        <p:sp>
          <p:nvSpPr>
            <p:cNvPr id="455" name="Freeform: Shape 454">
              <a:extLst>
                <a:ext uri="{FF2B5EF4-FFF2-40B4-BE49-F238E27FC236}">
                  <a16:creationId xmlns:a16="http://schemas.microsoft.com/office/drawing/2014/main" id="{BBCCEE14-F9F7-5156-4F74-C1D1BC054814}"/>
                </a:ext>
              </a:extLst>
            </p:cNvPr>
            <p:cNvSpPr/>
            <p:nvPr/>
          </p:nvSpPr>
          <p:spPr>
            <a:xfrm rot="19975584">
              <a:off x="13350895" y="6280931"/>
              <a:ext cx="875" cy="887"/>
            </a:xfrm>
            <a:custGeom>
              <a:avLst/>
              <a:gdLst>
                <a:gd name="connsiteX0" fmla="*/ -1030 w 875"/>
                <a:gd name="connsiteY0" fmla="*/ -1880 h 887"/>
                <a:gd name="connsiteX1" fmla="*/ -154 w 875"/>
                <a:gd name="connsiteY1" fmla="*/ -2768 h 887"/>
                <a:gd name="connsiteX2" fmla="*/ -1030 w 875"/>
                <a:gd name="connsiteY2" fmla="*/ -1880 h 887"/>
              </a:gdLst>
              <a:ahLst/>
              <a:cxnLst>
                <a:cxn ang="0">
                  <a:pos x="connsiteX0" y="connsiteY0"/>
                </a:cxn>
                <a:cxn ang="0">
                  <a:pos x="connsiteX1" y="connsiteY1"/>
                </a:cxn>
                <a:cxn ang="0">
                  <a:pos x="connsiteX2" y="connsiteY2"/>
                </a:cxn>
              </a:cxnLst>
              <a:rect l="l" t="t" r="r" b="b"/>
              <a:pathLst>
                <a:path w="875" h="887">
                  <a:moveTo>
                    <a:pt x="-1030" y="-1880"/>
                  </a:moveTo>
                  <a:lnTo>
                    <a:pt x="-154" y="-2768"/>
                  </a:lnTo>
                  <a:cubicBezTo>
                    <a:pt x="-249" y="-2330"/>
                    <a:pt x="-592" y="-1987"/>
                    <a:pt x="-1030" y="-1880"/>
                  </a:cubicBezTo>
                  <a:close/>
                </a:path>
              </a:pathLst>
            </a:custGeom>
            <a:solidFill>
              <a:srgbClr val="141A1D"/>
            </a:solidFill>
            <a:ln w="1171" cap="flat">
              <a:noFill/>
              <a:prstDash val="solid"/>
              <a:miter/>
            </a:ln>
          </p:spPr>
          <p:txBody>
            <a:bodyPr rtlCol="0" anchor="ctr"/>
            <a:lstStyle/>
            <a:p>
              <a:endParaRPr lang="es-CO"/>
            </a:p>
          </p:txBody>
        </p:sp>
        <p:sp>
          <p:nvSpPr>
            <p:cNvPr id="456" name="Freeform: Shape 455">
              <a:extLst>
                <a:ext uri="{FF2B5EF4-FFF2-40B4-BE49-F238E27FC236}">
                  <a16:creationId xmlns:a16="http://schemas.microsoft.com/office/drawing/2014/main" id="{9B4DB7E4-84DD-9C83-B39F-9278AB301EAD}"/>
                </a:ext>
              </a:extLst>
            </p:cNvPr>
            <p:cNvSpPr/>
            <p:nvPr/>
          </p:nvSpPr>
          <p:spPr>
            <a:xfrm rot="19975584">
              <a:off x="13350524" y="6282104"/>
              <a:ext cx="875" cy="887"/>
            </a:xfrm>
            <a:custGeom>
              <a:avLst/>
              <a:gdLst>
                <a:gd name="connsiteX0" fmla="*/ -1030 w 875"/>
                <a:gd name="connsiteY0" fmla="*/ -1880 h 887"/>
                <a:gd name="connsiteX1" fmla="*/ -154 w 875"/>
                <a:gd name="connsiteY1" fmla="*/ -2768 h 887"/>
              </a:gdLst>
              <a:ahLst/>
              <a:cxnLst>
                <a:cxn ang="0">
                  <a:pos x="connsiteX0" y="connsiteY0"/>
                </a:cxn>
                <a:cxn ang="0">
                  <a:pos x="connsiteX1" y="connsiteY1"/>
                </a:cxn>
              </a:cxnLst>
              <a:rect l="l" t="t" r="r" b="b"/>
              <a:pathLst>
                <a:path w="875" h="887">
                  <a:moveTo>
                    <a:pt x="-1030" y="-1880"/>
                  </a:moveTo>
                  <a:lnTo>
                    <a:pt x="-154" y="-2768"/>
                  </a:lnTo>
                  <a:close/>
                </a:path>
              </a:pathLst>
            </a:custGeom>
            <a:solidFill>
              <a:srgbClr val="141A1D"/>
            </a:solidFill>
            <a:ln w="1171" cap="flat">
              <a:noFill/>
              <a:prstDash val="solid"/>
              <a:miter/>
            </a:ln>
          </p:spPr>
          <p:txBody>
            <a:bodyPr rtlCol="0" anchor="ctr"/>
            <a:lstStyle/>
            <a:p>
              <a:endParaRPr lang="es-CO"/>
            </a:p>
          </p:txBody>
        </p:sp>
        <p:sp>
          <p:nvSpPr>
            <p:cNvPr id="457" name="Freeform: Shape 456">
              <a:extLst>
                <a:ext uri="{FF2B5EF4-FFF2-40B4-BE49-F238E27FC236}">
                  <a16:creationId xmlns:a16="http://schemas.microsoft.com/office/drawing/2014/main" id="{A0B74C2F-506F-EC2C-78BE-60DD223C4DCC}"/>
                </a:ext>
              </a:extLst>
            </p:cNvPr>
            <p:cNvSpPr/>
            <p:nvPr/>
          </p:nvSpPr>
          <p:spPr>
            <a:xfrm rot="19975584">
              <a:off x="13350149" y="6283292"/>
              <a:ext cx="875" cy="887"/>
            </a:xfrm>
            <a:custGeom>
              <a:avLst/>
              <a:gdLst>
                <a:gd name="connsiteX0" fmla="*/ -1030 w 875"/>
                <a:gd name="connsiteY0" fmla="*/ -1880 h 887"/>
                <a:gd name="connsiteX1" fmla="*/ -154 w 875"/>
                <a:gd name="connsiteY1" fmla="*/ -2768 h 887"/>
              </a:gdLst>
              <a:ahLst/>
              <a:cxnLst>
                <a:cxn ang="0">
                  <a:pos x="connsiteX0" y="connsiteY0"/>
                </a:cxn>
                <a:cxn ang="0">
                  <a:pos x="connsiteX1" y="connsiteY1"/>
                </a:cxn>
              </a:cxnLst>
              <a:rect l="l" t="t" r="r" b="b"/>
              <a:pathLst>
                <a:path w="875" h="887">
                  <a:moveTo>
                    <a:pt x="-1030" y="-1880"/>
                  </a:moveTo>
                  <a:lnTo>
                    <a:pt x="-154" y="-2768"/>
                  </a:lnTo>
                  <a:close/>
                </a:path>
              </a:pathLst>
            </a:custGeom>
            <a:solidFill>
              <a:srgbClr val="141A1D"/>
            </a:solidFill>
            <a:ln w="1171" cap="flat">
              <a:noFill/>
              <a:prstDash val="solid"/>
              <a:miter/>
            </a:ln>
          </p:spPr>
          <p:txBody>
            <a:bodyPr rtlCol="0" anchor="ctr"/>
            <a:lstStyle/>
            <a:p>
              <a:endParaRPr lang="es-CO"/>
            </a:p>
          </p:txBody>
        </p:sp>
        <p:sp>
          <p:nvSpPr>
            <p:cNvPr id="458" name="Freeform: Shape 457">
              <a:extLst>
                <a:ext uri="{FF2B5EF4-FFF2-40B4-BE49-F238E27FC236}">
                  <a16:creationId xmlns:a16="http://schemas.microsoft.com/office/drawing/2014/main" id="{232EE431-48BC-99D9-A47F-9F9BA947770F}"/>
                </a:ext>
              </a:extLst>
            </p:cNvPr>
            <p:cNvSpPr/>
            <p:nvPr/>
          </p:nvSpPr>
          <p:spPr>
            <a:xfrm rot="19975584">
              <a:off x="13349768" y="6284469"/>
              <a:ext cx="875" cy="887"/>
            </a:xfrm>
            <a:custGeom>
              <a:avLst/>
              <a:gdLst>
                <a:gd name="connsiteX0" fmla="*/ -1030 w 875"/>
                <a:gd name="connsiteY0" fmla="*/ -1880 h 887"/>
                <a:gd name="connsiteX1" fmla="*/ -154 w 875"/>
                <a:gd name="connsiteY1" fmla="*/ -2768 h 887"/>
              </a:gdLst>
              <a:ahLst/>
              <a:cxnLst>
                <a:cxn ang="0">
                  <a:pos x="connsiteX0" y="connsiteY0"/>
                </a:cxn>
                <a:cxn ang="0">
                  <a:pos x="connsiteX1" y="connsiteY1"/>
                </a:cxn>
              </a:cxnLst>
              <a:rect l="l" t="t" r="r" b="b"/>
              <a:pathLst>
                <a:path w="875" h="887">
                  <a:moveTo>
                    <a:pt x="-1030" y="-1880"/>
                  </a:moveTo>
                  <a:cubicBezTo>
                    <a:pt x="-935" y="-2318"/>
                    <a:pt x="-592" y="-2661"/>
                    <a:pt x="-154" y="-2768"/>
                  </a:cubicBezTo>
                  <a:close/>
                </a:path>
              </a:pathLst>
            </a:custGeom>
            <a:solidFill>
              <a:srgbClr val="141A1D"/>
            </a:solidFill>
            <a:ln w="1171" cap="flat">
              <a:noFill/>
              <a:prstDash val="solid"/>
              <a:miter/>
            </a:ln>
          </p:spPr>
          <p:txBody>
            <a:bodyPr rtlCol="0" anchor="ctr"/>
            <a:lstStyle/>
            <a:p>
              <a:endParaRPr lang="es-CO"/>
            </a:p>
          </p:txBody>
        </p:sp>
        <p:sp>
          <p:nvSpPr>
            <p:cNvPr id="459" name="Freeform: Shape 458">
              <a:extLst>
                <a:ext uri="{FF2B5EF4-FFF2-40B4-BE49-F238E27FC236}">
                  <a16:creationId xmlns:a16="http://schemas.microsoft.com/office/drawing/2014/main" id="{B2D95237-5AB7-4C11-3C07-F01F497C27AB}"/>
                </a:ext>
              </a:extLst>
            </p:cNvPr>
            <p:cNvSpPr/>
            <p:nvPr/>
          </p:nvSpPr>
          <p:spPr>
            <a:xfrm rot="19975584">
              <a:off x="13317235" y="6941236"/>
              <a:ext cx="998" cy="7948"/>
            </a:xfrm>
            <a:custGeom>
              <a:avLst/>
              <a:gdLst>
                <a:gd name="connsiteX0" fmla="*/ -929 w 998"/>
                <a:gd name="connsiteY0" fmla="*/ -2768 h 7948"/>
                <a:gd name="connsiteX1" fmla="*/ -136 w 998"/>
                <a:gd name="connsiteY1" fmla="*/ 5181 h 7948"/>
                <a:gd name="connsiteX2" fmla="*/ -929 w 998"/>
                <a:gd name="connsiteY2" fmla="*/ -2768 h 7948"/>
              </a:gdLst>
              <a:ahLst/>
              <a:cxnLst>
                <a:cxn ang="0">
                  <a:pos x="connsiteX0" y="connsiteY0"/>
                </a:cxn>
                <a:cxn ang="0">
                  <a:pos x="connsiteX1" y="connsiteY1"/>
                </a:cxn>
                <a:cxn ang="0">
                  <a:pos x="connsiteX2" y="connsiteY2"/>
                </a:cxn>
              </a:cxnLst>
              <a:rect l="l" t="t" r="r" b="b"/>
              <a:pathLst>
                <a:path w="998" h="7948">
                  <a:moveTo>
                    <a:pt x="-929" y="-2768"/>
                  </a:moveTo>
                  <a:cubicBezTo>
                    <a:pt x="550" y="-236"/>
                    <a:pt x="-278" y="2520"/>
                    <a:pt x="-136" y="5181"/>
                  </a:cubicBezTo>
                  <a:cubicBezTo>
                    <a:pt x="-1615" y="2591"/>
                    <a:pt x="-775" y="-165"/>
                    <a:pt x="-929" y="-2768"/>
                  </a:cubicBezTo>
                  <a:close/>
                </a:path>
              </a:pathLst>
            </a:custGeom>
            <a:solidFill>
              <a:srgbClr val="2C2C2C"/>
            </a:solidFill>
            <a:ln w="1171" cap="flat">
              <a:noFill/>
              <a:prstDash val="solid"/>
              <a:miter/>
            </a:ln>
          </p:spPr>
          <p:txBody>
            <a:bodyPr rtlCol="0" anchor="ctr"/>
            <a:lstStyle/>
            <a:p>
              <a:endParaRPr lang="es-CO"/>
            </a:p>
          </p:txBody>
        </p:sp>
        <p:sp>
          <p:nvSpPr>
            <p:cNvPr id="460" name="Freeform: Shape 459">
              <a:extLst>
                <a:ext uri="{FF2B5EF4-FFF2-40B4-BE49-F238E27FC236}">
                  <a16:creationId xmlns:a16="http://schemas.microsoft.com/office/drawing/2014/main" id="{AAFD001B-0D79-8F46-6CBA-5B1FAD0B0FB9}"/>
                </a:ext>
              </a:extLst>
            </p:cNvPr>
            <p:cNvSpPr/>
            <p:nvPr/>
          </p:nvSpPr>
          <p:spPr>
            <a:xfrm rot="19975584">
              <a:off x="13307803" y="6926947"/>
              <a:ext cx="939" cy="7319"/>
            </a:xfrm>
            <a:custGeom>
              <a:avLst/>
              <a:gdLst>
                <a:gd name="connsiteX0" fmla="*/ -232 w 939"/>
                <a:gd name="connsiteY0" fmla="*/ -2439 h 7319"/>
                <a:gd name="connsiteX1" fmla="*/ -90 w 939"/>
                <a:gd name="connsiteY1" fmla="*/ 4552 h 7319"/>
                <a:gd name="connsiteX2" fmla="*/ -930 w 939"/>
                <a:gd name="connsiteY2" fmla="*/ -2475 h 7319"/>
                <a:gd name="connsiteX3" fmla="*/ -232 w 939"/>
                <a:gd name="connsiteY3" fmla="*/ -2439 h 7319"/>
              </a:gdLst>
              <a:ahLst/>
              <a:cxnLst>
                <a:cxn ang="0">
                  <a:pos x="connsiteX0" y="connsiteY0"/>
                </a:cxn>
                <a:cxn ang="0">
                  <a:pos x="connsiteX1" y="connsiteY1"/>
                </a:cxn>
                <a:cxn ang="0">
                  <a:pos x="connsiteX2" y="connsiteY2"/>
                </a:cxn>
                <a:cxn ang="0">
                  <a:pos x="connsiteX3" y="connsiteY3"/>
                </a:cxn>
              </a:cxnLst>
              <a:rect l="l" t="t" r="r" b="b"/>
              <a:pathLst>
                <a:path w="939" h="7319">
                  <a:moveTo>
                    <a:pt x="-232" y="-2439"/>
                  </a:moveTo>
                  <a:lnTo>
                    <a:pt x="-90" y="4552"/>
                  </a:lnTo>
                  <a:cubicBezTo>
                    <a:pt x="-1758" y="2375"/>
                    <a:pt x="-634" y="-180"/>
                    <a:pt x="-930" y="-2475"/>
                  </a:cubicBezTo>
                  <a:cubicBezTo>
                    <a:pt x="-681" y="-2877"/>
                    <a:pt x="-445" y="-2865"/>
                    <a:pt x="-232" y="-2439"/>
                  </a:cubicBezTo>
                  <a:close/>
                </a:path>
              </a:pathLst>
            </a:custGeom>
            <a:solidFill>
              <a:srgbClr val="252525"/>
            </a:solidFill>
            <a:ln w="1171" cap="flat">
              <a:noFill/>
              <a:prstDash val="solid"/>
              <a:miter/>
            </a:ln>
          </p:spPr>
          <p:txBody>
            <a:bodyPr rtlCol="0" anchor="ctr"/>
            <a:lstStyle/>
            <a:p>
              <a:endParaRPr lang="es-CO"/>
            </a:p>
          </p:txBody>
        </p:sp>
        <p:sp>
          <p:nvSpPr>
            <p:cNvPr id="461" name="Freeform: Shape 460">
              <a:extLst>
                <a:ext uri="{FF2B5EF4-FFF2-40B4-BE49-F238E27FC236}">
                  <a16:creationId xmlns:a16="http://schemas.microsoft.com/office/drawing/2014/main" id="{F8E9B146-B2DF-C6FF-4BA6-B6A6061175D1}"/>
                </a:ext>
              </a:extLst>
            </p:cNvPr>
            <p:cNvSpPr/>
            <p:nvPr/>
          </p:nvSpPr>
          <p:spPr>
            <a:xfrm rot="19975584">
              <a:off x="13312795" y="6935177"/>
              <a:ext cx="901" cy="6444"/>
            </a:xfrm>
            <a:custGeom>
              <a:avLst/>
              <a:gdLst>
                <a:gd name="connsiteX0" fmla="*/ -270 w 901"/>
                <a:gd name="connsiteY0" fmla="*/ -2439 h 6444"/>
                <a:gd name="connsiteX1" fmla="*/ -128 w 901"/>
                <a:gd name="connsiteY1" fmla="*/ 3677 h 6444"/>
                <a:gd name="connsiteX2" fmla="*/ -980 w 901"/>
                <a:gd name="connsiteY2" fmla="*/ -2474 h 6444"/>
                <a:gd name="connsiteX3" fmla="*/ -270 w 901"/>
                <a:gd name="connsiteY3" fmla="*/ -2439 h 6444"/>
              </a:gdLst>
              <a:ahLst/>
              <a:cxnLst>
                <a:cxn ang="0">
                  <a:pos x="connsiteX0" y="connsiteY0"/>
                </a:cxn>
                <a:cxn ang="0">
                  <a:pos x="connsiteX1" y="connsiteY1"/>
                </a:cxn>
                <a:cxn ang="0">
                  <a:pos x="connsiteX2" y="connsiteY2"/>
                </a:cxn>
                <a:cxn ang="0">
                  <a:pos x="connsiteX3" y="connsiteY3"/>
                </a:cxn>
              </a:cxnLst>
              <a:rect l="l" t="t" r="r" b="b"/>
              <a:pathLst>
                <a:path w="901" h="6444">
                  <a:moveTo>
                    <a:pt x="-270" y="-2439"/>
                  </a:moveTo>
                  <a:lnTo>
                    <a:pt x="-128" y="3677"/>
                  </a:lnTo>
                  <a:cubicBezTo>
                    <a:pt x="-1666" y="1808"/>
                    <a:pt x="-708" y="-416"/>
                    <a:pt x="-980" y="-2474"/>
                  </a:cubicBezTo>
                  <a:cubicBezTo>
                    <a:pt x="-696" y="-2888"/>
                    <a:pt x="-483" y="-2853"/>
                    <a:pt x="-270" y="-2439"/>
                  </a:cubicBezTo>
                  <a:close/>
                </a:path>
              </a:pathLst>
            </a:custGeom>
            <a:solidFill>
              <a:srgbClr val="252525"/>
            </a:solidFill>
            <a:ln w="1171" cap="flat">
              <a:noFill/>
              <a:prstDash val="solid"/>
              <a:miter/>
            </a:ln>
          </p:spPr>
          <p:txBody>
            <a:bodyPr rtlCol="0" anchor="ctr"/>
            <a:lstStyle/>
            <a:p>
              <a:endParaRPr lang="es-CO"/>
            </a:p>
          </p:txBody>
        </p:sp>
        <p:sp>
          <p:nvSpPr>
            <p:cNvPr id="462" name="Freeform: Shape 461">
              <a:extLst>
                <a:ext uri="{FF2B5EF4-FFF2-40B4-BE49-F238E27FC236}">
                  <a16:creationId xmlns:a16="http://schemas.microsoft.com/office/drawing/2014/main" id="{2D240FD9-7C69-93A9-7E0D-9414863EB519}"/>
                </a:ext>
              </a:extLst>
            </p:cNvPr>
            <p:cNvSpPr/>
            <p:nvPr/>
          </p:nvSpPr>
          <p:spPr>
            <a:xfrm rot="19975584">
              <a:off x="13305575" y="6924275"/>
              <a:ext cx="790" cy="3548"/>
            </a:xfrm>
            <a:custGeom>
              <a:avLst/>
              <a:gdLst>
                <a:gd name="connsiteX0" fmla="*/ -332 w 790"/>
                <a:gd name="connsiteY0" fmla="*/ 781 h 3548"/>
                <a:gd name="connsiteX1" fmla="*/ -1030 w 790"/>
                <a:gd name="connsiteY1" fmla="*/ 781 h 3548"/>
                <a:gd name="connsiteX2" fmla="*/ -1030 w 790"/>
                <a:gd name="connsiteY2" fmla="*/ -2768 h 3548"/>
                <a:gd name="connsiteX3" fmla="*/ -332 w 790"/>
                <a:gd name="connsiteY3" fmla="*/ 781 h 3548"/>
              </a:gdLst>
              <a:ahLst/>
              <a:cxnLst>
                <a:cxn ang="0">
                  <a:pos x="connsiteX0" y="connsiteY0"/>
                </a:cxn>
                <a:cxn ang="0">
                  <a:pos x="connsiteX1" y="connsiteY1"/>
                </a:cxn>
                <a:cxn ang="0">
                  <a:pos x="connsiteX2" y="connsiteY2"/>
                </a:cxn>
                <a:cxn ang="0">
                  <a:pos x="connsiteX3" y="connsiteY3"/>
                </a:cxn>
              </a:cxnLst>
              <a:rect l="l" t="t" r="r" b="b"/>
              <a:pathLst>
                <a:path w="790" h="3548">
                  <a:moveTo>
                    <a:pt x="-332" y="781"/>
                  </a:moveTo>
                  <a:cubicBezTo>
                    <a:pt x="-568" y="769"/>
                    <a:pt x="-793" y="769"/>
                    <a:pt x="-1030" y="781"/>
                  </a:cubicBezTo>
                  <a:cubicBezTo>
                    <a:pt x="-1030" y="-402"/>
                    <a:pt x="-1030" y="-1585"/>
                    <a:pt x="-1030" y="-2768"/>
                  </a:cubicBezTo>
                  <a:cubicBezTo>
                    <a:pt x="106" y="-1750"/>
                    <a:pt x="-308" y="-449"/>
                    <a:pt x="-332" y="781"/>
                  </a:cubicBezTo>
                  <a:close/>
                </a:path>
              </a:pathLst>
            </a:custGeom>
            <a:solidFill>
              <a:srgbClr val="2C2C2C"/>
            </a:solidFill>
            <a:ln w="1171" cap="flat">
              <a:noFill/>
              <a:prstDash val="solid"/>
              <a:miter/>
            </a:ln>
          </p:spPr>
          <p:txBody>
            <a:bodyPr rtlCol="0" anchor="ctr"/>
            <a:lstStyle/>
            <a:p>
              <a:endParaRPr lang="es-CO"/>
            </a:p>
          </p:txBody>
        </p:sp>
        <p:sp>
          <p:nvSpPr>
            <p:cNvPr id="463" name="Freeform: Shape 462">
              <a:extLst>
                <a:ext uri="{FF2B5EF4-FFF2-40B4-BE49-F238E27FC236}">
                  <a16:creationId xmlns:a16="http://schemas.microsoft.com/office/drawing/2014/main" id="{9CB30775-CC74-F4C6-FDA3-5B403A1E6563}"/>
                </a:ext>
              </a:extLst>
            </p:cNvPr>
            <p:cNvSpPr/>
            <p:nvPr/>
          </p:nvSpPr>
          <p:spPr>
            <a:xfrm rot="19975584">
              <a:off x="13303184" y="6915082"/>
              <a:ext cx="2720" cy="782"/>
            </a:xfrm>
            <a:custGeom>
              <a:avLst/>
              <a:gdLst>
                <a:gd name="connsiteX0" fmla="*/ 1691 w 2720"/>
                <a:gd name="connsiteY0" fmla="*/ -2068 h 782"/>
                <a:gd name="connsiteX1" fmla="*/ -1030 w 2720"/>
                <a:gd name="connsiteY1" fmla="*/ -1985 h 782"/>
                <a:gd name="connsiteX2" fmla="*/ 1691 w 2720"/>
                <a:gd name="connsiteY2" fmla="*/ -2068 h 782"/>
              </a:gdLst>
              <a:ahLst/>
              <a:cxnLst>
                <a:cxn ang="0">
                  <a:pos x="connsiteX0" y="connsiteY0"/>
                </a:cxn>
                <a:cxn ang="0">
                  <a:pos x="connsiteX1" y="connsiteY1"/>
                </a:cxn>
                <a:cxn ang="0">
                  <a:pos x="connsiteX2" y="connsiteY2"/>
                </a:cxn>
              </a:cxnLst>
              <a:rect l="l" t="t" r="r" b="b"/>
              <a:pathLst>
                <a:path w="2720" h="782">
                  <a:moveTo>
                    <a:pt x="1691" y="-2068"/>
                  </a:moveTo>
                  <a:lnTo>
                    <a:pt x="-1030" y="-1985"/>
                  </a:lnTo>
                  <a:cubicBezTo>
                    <a:pt x="-107" y="-3062"/>
                    <a:pt x="757" y="-2967"/>
                    <a:pt x="1691" y="-2068"/>
                  </a:cubicBezTo>
                  <a:close/>
                </a:path>
              </a:pathLst>
            </a:custGeom>
            <a:solidFill>
              <a:srgbClr val="252525"/>
            </a:solidFill>
            <a:ln w="1171" cap="flat">
              <a:noFill/>
              <a:prstDash val="solid"/>
              <a:miter/>
            </a:ln>
          </p:spPr>
          <p:txBody>
            <a:bodyPr rtlCol="0" anchor="ctr"/>
            <a:lstStyle/>
            <a:p>
              <a:endParaRPr lang="es-CO"/>
            </a:p>
          </p:txBody>
        </p:sp>
        <p:sp>
          <p:nvSpPr>
            <p:cNvPr id="464" name="Freeform: Shape 463">
              <a:extLst>
                <a:ext uri="{FF2B5EF4-FFF2-40B4-BE49-F238E27FC236}">
                  <a16:creationId xmlns:a16="http://schemas.microsoft.com/office/drawing/2014/main" id="{6B1960F9-2093-0935-9417-31A2A538B973}"/>
                </a:ext>
              </a:extLst>
            </p:cNvPr>
            <p:cNvSpPr/>
            <p:nvPr/>
          </p:nvSpPr>
          <p:spPr>
            <a:xfrm rot="19975584">
              <a:off x="13310932" y="6933345"/>
              <a:ext cx="783" cy="2625"/>
            </a:xfrm>
            <a:custGeom>
              <a:avLst/>
              <a:gdLst>
                <a:gd name="connsiteX0" fmla="*/ -320 w 783"/>
                <a:gd name="connsiteY0" fmla="*/ -142 h 2625"/>
                <a:gd name="connsiteX1" fmla="*/ -1030 w 783"/>
                <a:gd name="connsiteY1" fmla="*/ -142 h 2625"/>
                <a:gd name="connsiteX2" fmla="*/ -1030 w 783"/>
                <a:gd name="connsiteY2" fmla="*/ -2768 h 2625"/>
                <a:gd name="connsiteX3" fmla="*/ -320 w 783"/>
                <a:gd name="connsiteY3" fmla="*/ -142 h 2625"/>
              </a:gdLst>
              <a:ahLst/>
              <a:cxnLst>
                <a:cxn ang="0">
                  <a:pos x="connsiteX0" y="connsiteY0"/>
                </a:cxn>
                <a:cxn ang="0">
                  <a:pos x="connsiteX1" y="connsiteY1"/>
                </a:cxn>
                <a:cxn ang="0">
                  <a:pos x="connsiteX2" y="connsiteY2"/>
                </a:cxn>
                <a:cxn ang="0">
                  <a:pos x="connsiteX3" y="connsiteY3"/>
                </a:cxn>
              </a:cxnLst>
              <a:rect l="l" t="t" r="r" b="b"/>
              <a:pathLst>
                <a:path w="783" h="2625">
                  <a:moveTo>
                    <a:pt x="-320" y="-142"/>
                  </a:moveTo>
                  <a:cubicBezTo>
                    <a:pt x="-556" y="-142"/>
                    <a:pt x="-793" y="-142"/>
                    <a:pt x="-1030" y="-142"/>
                  </a:cubicBezTo>
                  <a:lnTo>
                    <a:pt x="-1030" y="-2768"/>
                  </a:lnTo>
                  <a:cubicBezTo>
                    <a:pt x="-60" y="-2105"/>
                    <a:pt x="-225" y="-1112"/>
                    <a:pt x="-320" y="-142"/>
                  </a:cubicBezTo>
                  <a:close/>
                </a:path>
              </a:pathLst>
            </a:custGeom>
            <a:solidFill>
              <a:srgbClr val="2C2C2C"/>
            </a:solidFill>
            <a:ln w="1171" cap="flat">
              <a:noFill/>
              <a:prstDash val="solid"/>
              <a:miter/>
            </a:ln>
          </p:spPr>
          <p:txBody>
            <a:bodyPr rtlCol="0" anchor="ctr"/>
            <a:lstStyle/>
            <a:p>
              <a:endParaRPr lang="es-CO"/>
            </a:p>
          </p:txBody>
        </p:sp>
        <p:sp>
          <p:nvSpPr>
            <p:cNvPr id="465" name="Freeform: Shape 464">
              <a:extLst>
                <a:ext uri="{FF2B5EF4-FFF2-40B4-BE49-F238E27FC236}">
                  <a16:creationId xmlns:a16="http://schemas.microsoft.com/office/drawing/2014/main" id="{4B9CB549-8561-64DC-A029-31B0916D883F}"/>
                </a:ext>
              </a:extLst>
            </p:cNvPr>
            <p:cNvSpPr/>
            <p:nvPr/>
          </p:nvSpPr>
          <p:spPr>
            <a:xfrm rot="19975584">
              <a:off x="13483524" y="7009862"/>
              <a:ext cx="2625" cy="842"/>
            </a:xfrm>
            <a:custGeom>
              <a:avLst/>
              <a:gdLst>
                <a:gd name="connsiteX0" fmla="*/ -1030 w 2625"/>
                <a:gd name="connsiteY0" fmla="*/ -1925 h 842"/>
                <a:gd name="connsiteX1" fmla="*/ 1596 w 2625"/>
                <a:gd name="connsiteY1" fmla="*/ -1925 h 842"/>
              </a:gdLst>
              <a:ahLst/>
              <a:cxnLst>
                <a:cxn ang="0">
                  <a:pos x="connsiteX0" y="connsiteY0"/>
                </a:cxn>
                <a:cxn ang="0">
                  <a:pos x="connsiteX1" y="connsiteY1"/>
                </a:cxn>
              </a:cxnLst>
              <a:rect l="l" t="t" r="r" b="b"/>
              <a:pathLst>
                <a:path w="2625" h="842">
                  <a:moveTo>
                    <a:pt x="-1030" y="-1925"/>
                  </a:moveTo>
                  <a:cubicBezTo>
                    <a:pt x="-154" y="-3048"/>
                    <a:pt x="721" y="-3048"/>
                    <a:pt x="1596" y="-1925"/>
                  </a:cubicBezTo>
                  <a:close/>
                </a:path>
              </a:pathLst>
            </a:custGeom>
            <a:solidFill>
              <a:srgbClr val="020202"/>
            </a:solidFill>
            <a:ln w="1171" cap="flat">
              <a:noFill/>
              <a:prstDash val="solid"/>
              <a:miter/>
            </a:ln>
          </p:spPr>
          <p:txBody>
            <a:bodyPr rtlCol="0" anchor="ctr"/>
            <a:lstStyle/>
            <a:p>
              <a:endParaRPr lang="es-CO"/>
            </a:p>
          </p:txBody>
        </p:sp>
        <p:sp>
          <p:nvSpPr>
            <p:cNvPr id="466" name="Freeform: Shape 465">
              <a:extLst>
                <a:ext uri="{FF2B5EF4-FFF2-40B4-BE49-F238E27FC236}">
                  <a16:creationId xmlns:a16="http://schemas.microsoft.com/office/drawing/2014/main" id="{4ED23D76-397E-A536-6B17-2E37BEC167F5}"/>
                </a:ext>
              </a:extLst>
            </p:cNvPr>
            <p:cNvSpPr/>
            <p:nvPr/>
          </p:nvSpPr>
          <p:spPr>
            <a:xfrm rot="19975584">
              <a:off x="13302306" y="6918703"/>
              <a:ext cx="817" cy="1993"/>
            </a:xfrm>
            <a:custGeom>
              <a:avLst/>
              <a:gdLst>
                <a:gd name="connsiteX0" fmla="*/ -225 w 817"/>
                <a:gd name="connsiteY0" fmla="*/ -2548 h 1993"/>
                <a:gd name="connsiteX1" fmla="*/ -1030 w 817"/>
                <a:gd name="connsiteY1" fmla="*/ -774 h 1993"/>
                <a:gd name="connsiteX2" fmla="*/ -1030 w 817"/>
                <a:gd name="connsiteY2" fmla="*/ -2525 h 1993"/>
                <a:gd name="connsiteX3" fmla="*/ -403 w 817"/>
                <a:gd name="connsiteY3" fmla="*/ -2714 h 1993"/>
                <a:gd name="connsiteX4" fmla="*/ -225 w 817"/>
                <a:gd name="connsiteY4" fmla="*/ -2548 h 1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7" h="1993">
                  <a:moveTo>
                    <a:pt x="-225" y="-2548"/>
                  </a:moveTo>
                  <a:cubicBezTo>
                    <a:pt x="-142" y="-1850"/>
                    <a:pt x="-450" y="-1176"/>
                    <a:pt x="-1030" y="-774"/>
                  </a:cubicBezTo>
                  <a:cubicBezTo>
                    <a:pt x="-1030" y="-1354"/>
                    <a:pt x="-1030" y="-1957"/>
                    <a:pt x="-1030" y="-2525"/>
                  </a:cubicBezTo>
                  <a:cubicBezTo>
                    <a:pt x="-911" y="-2749"/>
                    <a:pt x="-627" y="-2832"/>
                    <a:pt x="-403" y="-2714"/>
                  </a:cubicBezTo>
                  <a:cubicBezTo>
                    <a:pt x="-332" y="-2678"/>
                    <a:pt x="-272" y="-2619"/>
                    <a:pt x="-225" y="-2548"/>
                  </a:cubicBezTo>
                  <a:close/>
                </a:path>
              </a:pathLst>
            </a:custGeom>
            <a:solidFill>
              <a:srgbClr val="2C2C2C"/>
            </a:solidFill>
            <a:ln w="1171" cap="flat">
              <a:noFill/>
              <a:prstDash val="solid"/>
              <a:miter/>
            </a:ln>
          </p:spPr>
          <p:txBody>
            <a:bodyPr rtlCol="0" anchor="ctr"/>
            <a:lstStyle/>
            <a:p>
              <a:endParaRPr lang="es-CO"/>
            </a:p>
          </p:txBody>
        </p:sp>
        <p:sp>
          <p:nvSpPr>
            <p:cNvPr id="467" name="Freeform: Shape 466">
              <a:extLst>
                <a:ext uri="{FF2B5EF4-FFF2-40B4-BE49-F238E27FC236}">
                  <a16:creationId xmlns:a16="http://schemas.microsoft.com/office/drawing/2014/main" id="{F2FB79E8-8C71-CE20-40EC-BA4649F736C3}"/>
                </a:ext>
              </a:extLst>
            </p:cNvPr>
            <p:cNvSpPr/>
            <p:nvPr/>
          </p:nvSpPr>
          <p:spPr>
            <a:xfrm rot="19975584">
              <a:off x="13302143" y="6916956"/>
              <a:ext cx="1086" cy="887"/>
            </a:xfrm>
            <a:custGeom>
              <a:avLst/>
              <a:gdLst>
                <a:gd name="connsiteX0" fmla="*/ -190 w 1086"/>
                <a:gd name="connsiteY0" fmla="*/ -2011 h 887"/>
                <a:gd name="connsiteX1" fmla="*/ -1030 w 1086"/>
                <a:gd name="connsiteY1" fmla="*/ -1880 h 887"/>
                <a:gd name="connsiteX2" fmla="*/ -166 w 1086"/>
                <a:gd name="connsiteY2" fmla="*/ -2768 h 887"/>
                <a:gd name="connsiteX3" fmla="*/ 23 w 1086"/>
                <a:gd name="connsiteY3" fmla="*/ -2259 h 887"/>
                <a:gd name="connsiteX4" fmla="*/ -190 w 1086"/>
                <a:gd name="connsiteY4" fmla="*/ -2011 h 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 h="887">
                  <a:moveTo>
                    <a:pt x="-190" y="-2011"/>
                  </a:moveTo>
                  <a:cubicBezTo>
                    <a:pt x="-462" y="-1951"/>
                    <a:pt x="-746" y="-1904"/>
                    <a:pt x="-1030" y="-1880"/>
                  </a:cubicBezTo>
                  <a:lnTo>
                    <a:pt x="-166" y="-2768"/>
                  </a:lnTo>
                  <a:cubicBezTo>
                    <a:pt x="35" y="-2590"/>
                    <a:pt x="106" y="-2424"/>
                    <a:pt x="23" y="-2259"/>
                  </a:cubicBezTo>
                  <a:cubicBezTo>
                    <a:pt x="-60" y="-2093"/>
                    <a:pt x="-119" y="-2011"/>
                    <a:pt x="-190" y="-2011"/>
                  </a:cubicBezTo>
                  <a:close/>
                </a:path>
              </a:pathLst>
            </a:custGeom>
            <a:solidFill>
              <a:srgbClr val="252525"/>
            </a:solidFill>
            <a:ln w="1171" cap="flat">
              <a:noFill/>
              <a:prstDash val="solid"/>
              <a:miter/>
            </a:ln>
          </p:spPr>
          <p:txBody>
            <a:bodyPr rtlCol="0" anchor="ctr"/>
            <a:lstStyle/>
            <a:p>
              <a:endParaRPr lang="es-CO"/>
            </a:p>
          </p:txBody>
        </p:sp>
        <p:sp>
          <p:nvSpPr>
            <p:cNvPr id="468" name="Freeform: Shape 467">
              <a:extLst>
                <a:ext uri="{FF2B5EF4-FFF2-40B4-BE49-F238E27FC236}">
                  <a16:creationId xmlns:a16="http://schemas.microsoft.com/office/drawing/2014/main" id="{C4AAE76C-93F5-3BD3-2E90-7B0E11CB272A}"/>
                </a:ext>
              </a:extLst>
            </p:cNvPr>
            <p:cNvSpPr/>
            <p:nvPr/>
          </p:nvSpPr>
          <p:spPr>
            <a:xfrm rot="19975584">
              <a:off x="13302866" y="6916608"/>
              <a:ext cx="863" cy="783"/>
            </a:xfrm>
            <a:custGeom>
              <a:avLst/>
              <a:gdLst>
                <a:gd name="connsiteX0" fmla="*/ -1030 w 863"/>
                <a:gd name="connsiteY0" fmla="*/ -1984 h 783"/>
                <a:gd name="connsiteX1" fmla="*/ -1030 w 863"/>
                <a:gd name="connsiteY1" fmla="*/ -2741 h 783"/>
                <a:gd name="connsiteX2" fmla="*/ -166 w 863"/>
                <a:gd name="connsiteY2" fmla="*/ -2741 h 783"/>
              </a:gdLst>
              <a:ahLst/>
              <a:cxnLst>
                <a:cxn ang="0">
                  <a:pos x="connsiteX0" y="connsiteY0"/>
                </a:cxn>
                <a:cxn ang="0">
                  <a:pos x="connsiteX1" y="connsiteY1"/>
                </a:cxn>
                <a:cxn ang="0">
                  <a:pos x="connsiteX2" y="connsiteY2"/>
                </a:cxn>
              </a:cxnLst>
              <a:rect l="l" t="t" r="r" b="b"/>
              <a:pathLst>
                <a:path w="863" h="783">
                  <a:moveTo>
                    <a:pt x="-1030" y="-1984"/>
                  </a:moveTo>
                  <a:cubicBezTo>
                    <a:pt x="-1030" y="-2244"/>
                    <a:pt x="-1030" y="-2493"/>
                    <a:pt x="-1030" y="-2741"/>
                  </a:cubicBezTo>
                  <a:cubicBezTo>
                    <a:pt x="-746" y="-2776"/>
                    <a:pt x="-450" y="-2776"/>
                    <a:pt x="-166" y="-2741"/>
                  </a:cubicBezTo>
                  <a:close/>
                </a:path>
              </a:pathLst>
            </a:custGeom>
            <a:solidFill>
              <a:srgbClr val="2C2C2C"/>
            </a:solidFill>
            <a:ln w="1171" cap="flat">
              <a:noFill/>
              <a:prstDash val="solid"/>
              <a:miter/>
            </a:ln>
          </p:spPr>
          <p:txBody>
            <a:bodyPr rtlCol="0" anchor="ctr"/>
            <a:lstStyle/>
            <a:p>
              <a:endParaRPr lang="es-CO"/>
            </a:p>
          </p:txBody>
        </p:sp>
        <p:sp>
          <p:nvSpPr>
            <p:cNvPr id="469" name="Freeform: Shape 468">
              <a:extLst>
                <a:ext uri="{FF2B5EF4-FFF2-40B4-BE49-F238E27FC236}">
                  <a16:creationId xmlns:a16="http://schemas.microsoft.com/office/drawing/2014/main" id="{F9C4D38A-E7C9-2CA9-8667-41F6ED104182}"/>
                </a:ext>
              </a:extLst>
            </p:cNvPr>
            <p:cNvSpPr/>
            <p:nvPr/>
          </p:nvSpPr>
          <p:spPr>
            <a:xfrm rot="19975584">
              <a:off x="13301793" y="6918154"/>
              <a:ext cx="839" cy="875"/>
            </a:xfrm>
            <a:custGeom>
              <a:avLst/>
              <a:gdLst>
                <a:gd name="connsiteX0" fmla="*/ -273 w 839"/>
                <a:gd name="connsiteY0" fmla="*/ -1892 h 875"/>
                <a:gd name="connsiteX1" fmla="*/ -1030 w 839"/>
                <a:gd name="connsiteY1" fmla="*/ -1892 h 875"/>
                <a:gd name="connsiteX2" fmla="*/ -190 w 839"/>
                <a:gd name="connsiteY2" fmla="*/ -2768 h 875"/>
                <a:gd name="connsiteX3" fmla="*/ -273 w 839"/>
                <a:gd name="connsiteY3" fmla="*/ -1892 h 875"/>
              </a:gdLst>
              <a:ahLst/>
              <a:cxnLst>
                <a:cxn ang="0">
                  <a:pos x="connsiteX0" y="connsiteY0"/>
                </a:cxn>
                <a:cxn ang="0">
                  <a:pos x="connsiteX1" y="connsiteY1"/>
                </a:cxn>
                <a:cxn ang="0">
                  <a:pos x="connsiteX2" y="connsiteY2"/>
                </a:cxn>
                <a:cxn ang="0">
                  <a:pos x="connsiteX3" y="connsiteY3"/>
                </a:cxn>
              </a:cxnLst>
              <a:rect l="l" t="t" r="r" b="b"/>
              <a:pathLst>
                <a:path w="839" h="875">
                  <a:moveTo>
                    <a:pt x="-273" y="-1892"/>
                  </a:moveTo>
                  <a:lnTo>
                    <a:pt x="-1030" y="-1892"/>
                  </a:lnTo>
                  <a:lnTo>
                    <a:pt x="-190" y="-2768"/>
                  </a:lnTo>
                  <a:cubicBezTo>
                    <a:pt x="-190" y="-2472"/>
                    <a:pt x="-213" y="-2176"/>
                    <a:pt x="-273" y="-1892"/>
                  </a:cubicBezTo>
                  <a:close/>
                </a:path>
              </a:pathLst>
            </a:custGeom>
            <a:solidFill>
              <a:srgbClr val="252525"/>
            </a:solidFill>
            <a:ln w="1171" cap="flat">
              <a:noFill/>
              <a:prstDash val="solid"/>
              <a:miter/>
            </a:ln>
          </p:spPr>
          <p:txBody>
            <a:bodyPr rtlCol="0" anchor="ctr"/>
            <a:lstStyle/>
            <a:p>
              <a:endParaRPr lang="es-CO"/>
            </a:p>
          </p:txBody>
        </p:sp>
        <p:sp>
          <p:nvSpPr>
            <p:cNvPr id="470" name="Freeform: Shape 469">
              <a:extLst>
                <a:ext uri="{FF2B5EF4-FFF2-40B4-BE49-F238E27FC236}">
                  <a16:creationId xmlns:a16="http://schemas.microsoft.com/office/drawing/2014/main" id="{FD30C8C4-1426-0EEF-836F-573D90709723}"/>
                </a:ext>
              </a:extLst>
            </p:cNvPr>
            <p:cNvSpPr/>
            <p:nvPr/>
          </p:nvSpPr>
          <p:spPr>
            <a:xfrm rot="19975584">
              <a:off x="13358132" y="6912980"/>
              <a:ext cx="875" cy="875"/>
            </a:xfrm>
            <a:custGeom>
              <a:avLst/>
              <a:gdLst>
                <a:gd name="connsiteX0" fmla="*/ -154 w 875"/>
                <a:gd name="connsiteY0" fmla="*/ -2768 h 875"/>
                <a:gd name="connsiteX1" fmla="*/ -1030 w 875"/>
                <a:gd name="connsiteY1" fmla="*/ -1892 h 875"/>
              </a:gdLst>
              <a:ahLst/>
              <a:cxnLst>
                <a:cxn ang="0">
                  <a:pos x="connsiteX0" y="connsiteY0"/>
                </a:cxn>
                <a:cxn ang="0">
                  <a:pos x="connsiteX1" y="connsiteY1"/>
                </a:cxn>
              </a:cxnLst>
              <a:rect l="l" t="t" r="r" b="b"/>
              <a:pathLst>
                <a:path w="875" h="875">
                  <a:moveTo>
                    <a:pt x="-154" y="-2768"/>
                  </a:moveTo>
                  <a:lnTo>
                    <a:pt x="-1030" y="-1892"/>
                  </a:lnTo>
                  <a:close/>
                </a:path>
              </a:pathLst>
            </a:custGeom>
            <a:solidFill>
              <a:srgbClr val="020202"/>
            </a:solidFill>
            <a:ln w="1171" cap="flat">
              <a:noFill/>
              <a:prstDash val="solid"/>
              <a:miter/>
            </a:ln>
          </p:spPr>
          <p:txBody>
            <a:bodyPr rtlCol="0" anchor="ctr"/>
            <a:lstStyle/>
            <a:p>
              <a:endParaRPr lang="es-CO"/>
            </a:p>
          </p:txBody>
        </p:sp>
        <p:sp>
          <p:nvSpPr>
            <p:cNvPr id="471" name="Freeform: Shape 470">
              <a:extLst>
                <a:ext uri="{FF2B5EF4-FFF2-40B4-BE49-F238E27FC236}">
                  <a16:creationId xmlns:a16="http://schemas.microsoft.com/office/drawing/2014/main" id="{6D93A052-A97D-BDE0-D3F5-BE08594BFA91}"/>
                </a:ext>
              </a:extLst>
            </p:cNvPr>
            <p:cNvSpPr/>
            <p:nvPr/>
          </p:nvSpPr>
          <p:spPr>
            <a:xfrm rot="19975584">
              <a:off x="13359333" y="6915329"/>
              <a:ext cx="875" cy="875"/>
            </a:xfrm>
            <a:custGeom>
              <a:avLst/>
              <a:gdLst>
                <a:gd name="connsiteX0" fmla="*/ -1030 w 875"/>
                <a:gd name="connsiteY0" fmla="*/ -2768 h 875"/>
                <a:gd name="connsiteX1" fmla="*/ -154 w 875"/>
                <a:gd name="connsiteY1" fmla="*/ -1892 h 875"/>
                <a:gd name="connsiteX2" fmla="*/ -1030 w 875"/>
                <a:gd name="connsiteY2" fmla="*/ -2768 h 875"/>
              </a:gdLst>
              <a:ahLst/>
              <a:cxnLst>
                <a:cxn ang="0">
                  <a:pos x="connsiteX0" y="connsiteY0"/>
                </a:cxn>
                <a:cxn ang="0">
                  <a:pos x="connsiteX1" y="connsiteY1"/>
                </a:cxn>
                <a:cxn ang="0">
                  <a:pos x="connsiteX2" y="connsiteY2"/>
                </a:cxn>
              </a:cxnLst>
              <a:rect l="l" t="t" r="r" b="b"/>
              <a:pathLst>
                <a:path w="875" h="875">
                  <a:moveTo>
                    <a:pt x="-1030" y="-2768"/>
                  </a:moveTo>
                  <a:cubicBezTo>
                    <a:pt x="-734" y="-2484"/>
                    <a:pt x="-438" y="-2188"/>
                    <a:pt x="-154" y="-1892"/>
                  </a:cubicBezTo>
                  <a:cubicBezTo>
                    <a:pt x="-391" y="-2188"/>
                    <a:pt x="-734" y="-2484"/>
                    <a:pt x="-1030" y="-2768"/>
                  </a:cubicBezTo>
                  <a:close/>
                </a:path>
              </a:pathLst>
            </a:custGeom>
            <a:solidFill>
              <a:srgbClr val="020202"/>
            </a:solidFill>
            <a:ln w="1171" cap="flat">
              <a:noFill/>
              <a:prstDash val="solid"/>
              <a:miter/>
            </a:ln>
          </p:spPr>
          <p:txBody>
            <a:bodyPr rtlCol="0" anchor="ctr"/>
            <a:lstStyle/>
            <a:p>
              <a:endParaRPr lang="es-CO"/>
            </a:p>
          </p:txBody>
        </p:sp>
        <p:sp>
          <p:nvSpPr>
            <p:cNvPr id="472" name="Freeform: Shape 471">
              <a:extLst>
                <a:ext uri="{FF2B5EF4-FFF2-40B4-BE49-F238E27FC236}">
                  <a16:creationId xmlns:a16="http://schemas.microsoft.com/office/drawing/2014/main" id="{4B7A19E3-2088-F031-7171-4FFD253BEC8E}"/>
                </a:ext>
              </a:extLst>
            </p:cNvPr>
            <p:cNvSpPr/>
            <p:nvPr/>
          </p:nvSpPr>
          <p:spPr>
            <a:xfrm rot="19975584">
              <a:off x="13362540" y="6923520"/>
              <a:ext cx="875" cy="887"/>
            </a:xfrm>
            <a:custGeom>
              <a:avLst/>
              <a:gdLst>
                <a:gd name="connsiteX0" fmla="*/ -154 w 875"/>
                <a:gd name="connsiteY0" fmla="*/ -2768 h 887"/>
                <a:gd name="connsiteX1" fmla="*/ -1030 w 875"/>
                <a:gd name="connsiteY1" fmla="*/ -1880 h 887"/>
              </a:gdLst>
              <a:ahLst/>
              <a:cxnLst>
                <a:cxn ang="0">
                  <a:pos x="connsiteX0" y="connsiteY0"/>
                </a:cxn>
                <a:cxn ang="0">
                  <a:pos x="connsiteX1" y="connsiteY1"/>
                </a:cxn>
              </a:cxnLst>
              <a:rect l="l" t="t" r="r" b="b"/>
              <a:pathLst>
                <a:path w="875" h="887">
                  <a:moveTo>
                    <a:pt x="-154" y="-2768"/>
                  </a:moveTo>
                  <a:lnTo>
                    <a:pt x="-1030" y="-1880"/>
                  </a:lnTo>
                  <a:close/>
                </a:path>
              </a:pathLst>
            </a:custGeom>
            <a:solidFill>
              <a:srgbClr val="020202"/>
            </a:solidFill>
            <a:ln w="1171" cap="flat">
              <a:noFill/>
              <a:prstDash val="solid"/>
              <a:miter/>
            </a:ln>
          </p:spPr>
          <p:txBody>
            <a:bodyPr rtlCol="0" anchor="ctr"/>
            <a:lstStyle/>
            <a:p>
              <a:endParaRPr lang="es-CO"/>
            </a:p>
          </p:txBody>
        </p:sp>
        <p:sp>
          <p:nvSpPr>
            <p:cNvPr id="473" name="Freeform: Shape 472">
              <a:extLst>
                <a:ext uri="{FF2B5EF4-FFF2-40B4-BE49-F238E27FC236}">
                  <a16:creationId xmlns:a16="http://schemas.microsoft.com/office/drawing/2014/main" id="{752322A7-1F0D-E53D-71DD-B0EABDE2965B}"/>
                </a:ext>
              </a:extLst>
            </p:cNvPr>
            <p:cNvSpPr/>
            <p:nvPr/>
          </p:nvSpPr>
          <p:spPr>
            <a:xfrm rot="19975584">
              <a:off x="13363737" y="6925869"/>
              <a:ext cx="875" cy="875"/>
            </a:xfrm>
            <a:custGeom>
              <a:avLst/>
              <a:gdLst>
                <a:gd name="connsiteX0" fmla="*/ -1030 w 875"/>
                <a:gd name="connsiteY0" fmla="*/ -2768 h 875"/>
                <a:gd name="connsiteX1" fmla="*/ -154 w 875"/>
                <a:gd name="connsiteY1" fmla="*/ -1892 h 875"/>
                <a:gd name="connsiteX2" fmla="*/ -1030 w 875"/>
                <a:gd name="connsiteY2" fmla="*/ -2768 h 875"/>
              </a:gdLst>
              <a:ahLst/>
              <a:cxnLst>
                <a:cxn ang="0">
                  <a:pos x="connsiteX0" y="connsiteY0"/>
                </a:cxn>
                <a:cxn ang="0">
                  <a:pos x="connsiteX1" y="connsiteY1"/>
                </a:cxn>
                <a:cxn ang="0">
                  <a:pos x="connsiteX2" y="connsiteY2"/>
                </a:cxn>
              </a:cxnLst>
              <a:rect l="l" t="t" r="r" b="b"/>
              <a:pathLst>
                <a:path w="875" h="875">
                  <a:moveTo>
                    <a:pt x="-1030" y="-2768"/>
                  </a:moveTo>
                  <a:cubicBezTo>
                    <a:pt x="-734" y="-2483"/>
                    <a:pt x="-438" y="-2188"/>
                    <a:pt x="-154" y="-1892"/>
                  </a:cubicBezTo>
                  <a:cubicBezTo>
                    <a:pt x="-438" y="-2188"/>
                    <a:pt x="-698" y="-2483"/>
                    <a:pt x="-1030" y="-2768"/>
                  </a:cubicBezTo>
                  <a:close/>
                </a:path>
              </a:pathLst>
            </a:custGeom>
            <a:solidFill>
              <a:srgbClr val="020202"/>
            </a:solidFill>
            <a:ln w="1171" cap="flat">
              <a:noFill/>
              <a:prstDash val="solid"/>
              <a:miter/>
            </a:ln>
          </p:spPr>
          <p:txBody>
            <a:bodyPr rtlCol="0" anchor="ctr"/>
            <a:lstStyle/>
            <a:p>
              <a:endParaRPr lang="es-CO"/>
            </a:p>
          </p:txBody>
        </p:sp>
        <p:sp>
          <p:nvSpPr>
            <p:cNvPr id="474" name="Freeform: Shape 473">
              <a:extLst>
                <a:ext uri="{FF2B5EF4-FFF2-40B4-BE49-F238E27FC236}">
                  <a16:creationId xmlns:a16="http://schemas.microsoft.com/office/drawing/2014/main" id="{1887EF89-2615-2635-3ED5-FA65B787C2D0}"/>
                </a:ext>
              </a:extLst>
            </p:cNvPr>
            <p:cNvSpPr/>
            <p:nvPr/>
          </p:nvSpPr>
          <p:spPr>
            <a:xfrm rot="19975584">
              <a:off x="13373309" y="6944596"/>
              <a:ext cx="875" cy="875"/>
            </a:xfrm>
            <a:custGeom>
              <a:avLst/>
              <a:gdLst>
                <a:gd name="connsiteX0" fmla="*/ -154 w 875"/>
                <a:gd name="connsiteY0" fmla="*/ -2768 h 875"/>
                <a:gd name="connsiteX1" fmla="*/ -1030 w 875"/>
                <a:gd name="connsiteY1" fmla="*/ -1892 h 875"/>
              </a:gdLst>
              <a:ahLst/>
              <a:cxnLst>
                <a:cxn ang="0">
                  <a:pos x="connsiteX0" y="connsiteY0"/>
                </a:cxn>
                <a:cxn ang="0">
                  <a:pos x="connsiteX1" y="connsiteY1"/>
                </a:cxn>
              </a:cxnLst>
              <a:rect l="l" t="t" r="r" b="b"/>
              <a:pathLst>
                <a:path w="875" h="875">
                  <a:moveTo>
                    <a:pt x="-154" y="-2768"/>
                  </a:moveTo>
                  <a:lnTo>
                    <a:pt x="-1030" y="-1892"/>
                  </a:lnTo>
                  <a:close/>
                </a:path>
              </a:pathLst>
            </a:custGeom>
            <a:solidFill>
              <a:srgbClr val="020202"/>
            </a:solidFill>
            <a:ln w="1171" cap="flat">
              <a:noFill/>
              <a:prstDash val="solid"/>
              <a:miter/>
            </a:ln>
          </p:spPr>
          <p:txBody>
            <a:bodyPr rtlCol="0" anchor="ctr"/>
            <a:lstStyle/>
            <a:p>
              <a:endParaRPr lang="es-CO"/>
            </a:p>
          </p:txBody>
        </p:sp>
        <p:sp>
          <p:nvSpPr>
            <p:cNvPr id="475" name="Freeform: Shape 474">
              <a:extLst>
                <a:ext uri="{FF2B5EF4-FFF2-40B4-BE49-F238E27FC236}">
                  <a16:creationId xmlns:a16="http://schemas.microsoft.com/office/drawing/2014/main" id="{A41014E9-404B-578D-EE19-E55FA8E9DD0A}"/>
                </a:ext>
              </a:extLst>
            </p:cNvPr>
            <p:cNvSpPr/>
            <p:nvPr/>
          </p:nvSpPr>
          <p:spPr>
            <a:xfrm rot="19975584">
              <a:off x="13375301" y="6948493"/>
              <a:ext cx="875" cy="875"/>
            </a:xfrm>
            <a:custGeom>
              <a:avLst/>
              <a:gdLst>
                <a:gd name="connsiteX0" fmla="*/ -1030 w 875"/>
                <a:gd name="connsiteY0" fmla="*/ -2768 h 875"/>
                <a:gd name="connsiteX1" fmla="*/ -154 w 875"/>
                <a:gd name="connsiteY1" fmla="*/ -1892 h 875"/>
                <a:gd name="connsiteX2" fmla="*/ -1030 w 875"/>
                <a:gd name="connsiteY2" fmla="*/ -2768 h 875"/>
              </a:gdLst>
              <a:ahLst/>
              <a:cxnLst>
                <a:cxn ang="0">
                  <a:pos x="connsiteX0" y="connsiteY0"/>
                </a:cxn>
                <a:cxn ang="0">
                  <a:pos x="connsiteX1" y="connsiteY1"/>
                </a:cxn>
                <a:cxn ang="0">
                  <a:pos x="connsiteX2" y="connsiteY2"/>
                </a:cxn>
              </a:cxnLst>
              <a:rect l="l" t="t" r="r" b="b"/>
              <a:pathLst>
                <a:path w="875" h="875">
                  <a:moveTo>
                    <a:pt x="-1030" y="-2768"/>
                  </a:moveTo>
                  <a:cubicBezTo>
                    <a:pt x="-734" y="-2472"/>
                    <a:pt x="-438" y="-2188"/>
                    <a:pt x="-154" y="-1892"/>
                  </a:cubicBezTo>
                  <a:cubicBezTo>
                    <a:pt x="-438" y="-2188"/>
                    <a:pt x="-698" y="-2472"/>
                    <a:pt x="-1030" y="-2768"/>
                  </a:cubicBezTo>
                  <a:close/>
                </a:path>
              </a:pathLst>
            </a:custGeom>
            <a:solidFill>
              <a:srgbClr val="020202"/>
            </a:solidFill>
            <a:ln w="1171" cap="flat">
              <a:noFill/>
              <a:prstDash val="solid"/>
              <a:miter/>
            </a:ln>
          </p:spPr>
          <p:txBody>
            <a:bodyPr rtlCol="0" anchor="ctr"/>
            <a:lstStyle/>
            <a:p>
              <a:endParaRPr lang="es-CO"/>
            </a:p>
          </p:txBody>
        </p:sp>
        <p:sp>
          <p:nvSpPr>
            <p:cNvPr id="476" name="Freeform: Shape 475">
              <a:extLst>
                <a:ext uri="{FF2B5EF4-FFF2-40B4-BE49-F238E27FC236}">
                  <a16:creationId xmlns:a16="http://schemas.microsoft.com/office/drawing/2014/main" id="{5B55FD59-E75A-6EFF-0D5E-AAE3E71200D1}"/>
                </a:ext>
              </a:extLst>
            </p:cNvPr>
            <p:cNvSpPr/>
            <p:nvPr/>
          </p:nvSpPr>
          <p:spPr>
            <a:xfrm rot="19975584">
              <a:off x="13379252" y="6954299"/>
              <a:ext cx="875" cy="875"/>
            </a:xfrm>
            <a:custGeom>
              <a:avLst/>
              <a:gdLst>
                <a:gd name="connsiteX0" fmla="*/ -154 w 875"/>
                <a:gd name="connsiteY0" fmla="*/ -2768 h 875"/>
                <a:gd name="connsiteX1" fmla="*/ -1030 w 875"/>
                <a:gd name="connsiteY1" fmla="*/ -1892 h 875"/>
              </a:gdLst>
              <a:ahLst/>
              <a:cxnLst>
                <a:cxn ang="0">
                  <a:pos x="connsiteX0" y="connsiteY0"/>
                </a:cxn>
                <a:cxn ang="0">
                  <a:pos x="connsiteX1" y="connsiteY1"/>
                </a:cxn>
              </a:cxnLst>
              <a:rect l="l" t="t" r="r" b="b"/>
              <a:pathLst>
                <a:path w="875" h="875">
                  <a:moveTo>
                    <a:pt x="-154" y="-2768"/>
                  </a:moveTo>
                  <a:lnTo>
                    <a:pt x="-1030" y="-1892"/>
                  </a:lnTo>
                  <a:close/>
                </a:path>
              </a:pathLst>
            </a:custGeom>
            <a:solidFill>
              <a:srgbClr val="020202"/>
            </a:solidFill>
            <a:ln w="1171" cap="flat">
              <a:noFill/>
              <a:prstDash val="solid"/>
              <a:miter/>
            </a:ln>
          </p:spPr>
          <p:txBody>
            <a:bodyPr rtlCol="0" anchor="ctr"/>
            <a:lstStyle/>
            <a:p>
              <a:endParaRPr lang="es-CO"/>
            </a:p>
          </p:txBody>
        </p:sp>
        <p:sp>
          <p:nvSpPr>
            <p:cNvPr id="477" name="Freeform: Shape 476">
              <a:extLst>
                <a:ext uri="{FF2B5EF4-FFF2-40B4-BE49-F238E27FC236}">
                  <a16:creationId xmlns:a16="http://schemas.microsoft.com/office/drawing/2014/main" id="{E117F322-EDBB-095A-7AE2-8ED6C2FECBB8}"/>
                </a:ext>
              </a:extLst>
            </p:cNvPr>
            <p:cNvSpPr/>
            <p:nvPr/>
          </p:nvSpPr>
          <p:spPr>
            <a:xfrm rot="19975584">
              <a:off x="13389203" y="6969918"/>
              <a:ext cx="887" cy="875"/>
            </a:xfrm>
            <a:custGeom>
              <a:avLst/>
              <a:gdLst>
                <a:gd name="connsiteX0" fmla="*/ -1030 w 887"/>
                <a:gd name="connsiteY0" fmla="*/ -2768 h 875"/>
                <a:gd name="connsiteX1" fmla="*/ -142 w 887"/>
                <a:gd name="connsiteY1" fmla="*/ -1892 h 875"/>
              </a:gdLst>
              <a:ahLst/>
              <a:cxnLst>
                <a:cxn ang="0">
                  <a:pos x="connsiteX0" y="connsiteY0"/>
                </a:cxn>
                <a:cxn ang="0">
                  <a:pos x="connsiteX1" y="connsiteY1"/>
                </a:cxn>
              </a:cxnLst>
              <a:rect l="l" t="t" r="r" b="b"/>
              <a:pathLst>
                <a:path w="887" h="875">
                  <a:moveTo>
                    <a:pt x="-1030" y="-2768"/>
                  </a:moveTo>
                  <a:lnTo>
                    <a:pt x="-142" y="-1892"/>
                  </a:lnTo>
                  <a:close/>
                </a:path>
              </a:pathLst>
            </a:custGeom>
            <a:solidFill>
              <a:srgbClr val="020202"/>
            </a:solidFill>
            <a:ln w="1171" cap="flat">
              <a:noFill/>
              <a:prstDash val="solid"/>
              <a:miter/>
            </a:ln>
          </p:spPr>
          <p:txBody>
            <a:bodyPr rtlCol="0" anchor="ctr"/>
            <a:lstStyle/>
            <a:p>
              <a:endParaRPr lang="es-CO"/>
            </a:p>
          </p:txBody>
        </p:sp>
        <p:sp>
          <p:nvSpPr>
            <p:cNvPr id="478" name="Freeform: Shape 477">
              <a:extLst>
                <a:ext uri="{FF2B5EF4-FFF2-40B4-BE49-F238E27FC236}">
                  <a16:creationId xmlns:a16="http://schemas.microsoft.com/office/drawing/2014/main" id="{909CA283-CD00-0175-1CDD-D5D1FF38185C}"/>
                </a:ext>
              </a:extLst>
            </p:cNvPr>
            <p:cNvSpPr/>
            <p:nvPr/>
          </p:nvSpPr>
          <p:spPr>
            <a:xfrm rot="19975584">
              <a:off x="13390392" y="6970297"/>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79" name="Freeform: Shape 478">
              <a:extLst>
                <a:ext uri="{FF2B5EF4-FFF2-40B4-BE49-F238E27FC236}">
                  <a16:creationId xmlns:a16="http://schemas.microsoft.com/office/drawing/2014/main" id="{81A4C810-DF91-52CD-5E35-B8E52302C7C3}"/>
                </a:ext>
              </a:extLst>
            </p:cNvPr>
            <p:cNvSpPr/>
            <p:nvPr/>
          </p:nvSpPr>
          <p:spPr>
            <a:xfrm rot="19975584">
              <a:off x="13401071" y="6981576"/>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80" name="Freeform: Shape 479">
              <a:extLst>
                <a:ext uri="{FF2B5EF4-FFF2-40B4-BE49-F238E27FC236}">
                  <a16:creationId xmlns:a16="http://schemas.microsoft.com/office/drawing/2014/main" id="{8FCA74C7-A672-54C9-BECE-925894B4568B}"/>
                </a:ext>
              </a:extLst>
            </p:cNvPr>
            <p:cNvSpPr/>
            <p:nvPr/>
          </p:nvSpPr>
          <p:spPr>
            <a:xfrm rot="19975584">
              <a:off x="13402250" y="6981957"/>
              <a:ext cx="875" cy="875"/>
            </a:xfrm>
            <a:custGeom>
              <a:avLst/>
              <a:gdLst>
                <a:gd name="connsiteX0" fmla="*/ -1030 w 875"/>
                <a:gd name="connsiteY0" fmla="*/ -2768 h 875"/>
                <a:gd name="connsiteX1" fmla="*/ -154 w 875"/>
                <a:gd name="connsiteY1" fmla="*/ -1892 h 875"/>
                <a:gd name="connsiteX2" fmla="*/ -1030 w 875"/>
                <a:gd name="connsiteY2" fmla="*/ -2768 h 875"/>
              </a:gdLst>
              <a:ahLst/>
              <a:cxnLst>
                <a:cxn ang="0">
                  <a:pos x="connsiteX0" y="connsiteY0"/>
                </a:cxn>
                <a:cxn ang="0">
                  <a:pos x="connsiteX1" y="connsiteY1"/>
                </a:cxn>
                <a:cxn ang="0">
                  <a:pos x="connsiteX2" y="connsiteY2"/>
                </a:cxn>
              </a:cxnLst>
              <a:rect l="l" t="t" r="r" b="b"/>
              <a:pathLst>
                <a:path w="875" h="875">
                  <a:moveTo>
                    <a:pt x="-1030" y="-2768"/>
                  </a:moveTo>
                  <a:cubicBezTo>
                    <a:pt x="-734" y="-2484"/>
                    <a:pt x="-450" y="-2188"/>
                    <a:pt x="-154" y="-1892"/>
                  </a:cubicBezTo>
                  <a:cubicBezTo>
                    <a:pt x="-450" y="-2188"/>
                    <a:pt x="-734" y="-2484"/>
                    <a:pt x="-1030" y="-2768"/>
                  </a:cubicBezTo>
                  <a:close/>
                </a:path>
              </a:pathLst>
            </a:custGeom>
            <a:solidFill>
              <a:srgbClr val="020202"/>
            </a:solidFill>
            <a:ln w="1171" cap="flat">
              <a:noFill/>
              <a:prstDash val="solid"/>
              <a:miter/>
            </a:ln>
          </p:spPr>
          <p:txBody>
            <a:bodyPr rtlCol="0" anchor="ctr"/>
            <a:lstStyle/>
            <a:p>
              <a:endParaRPr lang="es-CO"/>
            </a:p>
          </p:txBody>
        </p:sp>
        <p:sp>
          <p:nvSpPr>
            <p:cNvPr id="481" name="Freeform: Shape 480">
              <a:extLst>
                <a:ext uri="{FF2B5EF4-FFF2-40B4-BE49-F238E27FC236}">
                  <a16:creationId xmlns:a16="http://schemas.microsoft.com/office/drawing/2014/main" id="{1DEC9D3A-A371-5C2F-FCDC-E6A5A8153013}"/>
                </a:ext>
              </a:extLst>
            </p:cNvPr>
            <p:cNvSpPr/>
            <p:nvPr/>
          </p:nvSpPr>
          <p:spPr>
            <a:xfrm rot="19975584">
              <a:off x="13405003" y="6983498"/>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82" name="Freeform: Shape 481">
              <a:extLst>
                <a:ext uri="{FF2B5EF4-FFF2-40B4-BE49-F238E27FC236}">
                  <a16:creationId xmlns:a16="http://schemas.microsoft.com/office/drawing/2014/main" id="{1AE75289-5D5D-03EF-EE95-A31F85679729}"/>
                </a:ext>
              </a:extLst>
            </p:cNvPr>
            <p:cNvSpPr/>
            <p:nvPr/>
          </p:nvSpPr>
          <p:spPr>
            <a:xfrm rot="19975584">
              <a:off x="13407377" y="6986217"/>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83" name="Freeform: Shape 482">
              <a:extLst>
                <a:ext uri="{FF2B5EF4-FFF2-40B4-BE49-F238E27FC236}">
                  <a16:creationId xmlns:a16="http://schemas.microsoft.com/office/drawing/2014/main" id="{D02CDC89-A5BB-AAC4-B762-EA18271316FD}"/>
                </a:ext>
              </a:extLst>
            </p:cNvPr>
            <p:cNvSpPr/>
            <p:nvPr/>
          </p:nvSpPr>
          <p:spPr>
            <a:xfrm rot="19975584">
              <a:off x="13412906" y="6991265"/>
              <a:ext cx="887" cy="875"/>
            </a:xfrm>
            <a:custGeom>
              <a:avLst/>
              <a:gdLst>
                <a:gd name="connsiteX0" fmla="*/ -1030 w 887"/>
                <a:gd name="connsiteY0" fmla="*/ -2768 h 875"/>
                <a:gd name="connsiteX1" fmla="*/ -142 w 887"/>
                <a:gd name="connsiteY1" fmla="*/ -1892 h 875"/>
              </a:gdLst>
              <a:ahLst/>
              <a:cxnLst>
                <a:cxn ang="0">
                  <a:pos x="connsiteX0" y="connsiteY0"/>
                </a:cxn>
                <a:cxn ang="0">
                  <a:pos x="connsiteX1" y="connsiteY1"/>
                </a:cxn>
              </a:cxnLst>
              <a:rect l="l" t="t" r="r" b="b"/>
              <a:pathLst>
                <a:path w="887" h="875">
                  <a:moveTo>
                    <a:pt x="-1030" y="-2768"/>
                  </a:moveTo>
                  <a:lnTo>
                    <a:pt x="-142" y="-1892"/>
                  </a:lnTo>
                  <a:close/>
                </a:path>
              </a:pathLst>
            </a:custGeom>
            <a:solidFill>
              <a:srgbClr val="020202"/>
            </a:solidFill>
            <a:ln w="1171" cap="flat">
              <a:noFill/>
              <a:prstDash val="solid"/>
              <a:miter/>
            </a:ln>
          </p:spPr>
          <p:txBody>
            <a:bodyPr rtlCol="0" anchor="ctr"/>
            <a:lstStyle/>
            <a:p>
              <a:endParaRPr lang="es-CO"/>
            </a:p>
          </p:txBody>
        </p:sp>
        <p:sp>
          <p:nvSpPr>
            <p:cNvPr id="484" name="Freeform: Shape 483">
              <a:extLst>
                <a:ext uri="{FF2B5EF4-FFF2-40B4-BE49-F238E27FC236}">
                  <a16:creationId xmlns:a16="http://schemas.microsoft.com/office/drawing/2014/main" id="{777904A5-EDCD-74CC-4B55-E16A90789ABE}"/>
                </a:ext>
              </a:extLst>
            </p:cNvPr>
            <p:cNvSpPr/>
            <p:nvPr/>
          </p:nvSpPr>
          <p:spPr>
            <a:xfrm rot="19975584">
              <a:off x="13414095" y="6991643"/>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85" name="Freeform: Shape 484">
              <a:extLst>
                <a:ext uri="{FF2B5EF4-FFF2-40B4-BE49-F238E27FC236}">
                  <a16:creationId xmlns:a16="http://schemas.microsoft.com/office/drawing/2014/main" id="{426DC10D-7B86-EE95-7216-F19EEB7DA58C}"/>
                </a:ext>
              </a:extLst>
            </p:cNvPr>
            <p:cNvSpPr/>
            <p:nvPr/>
          </p:nvSpPr>
          <p:spPr>
            <a:xfrm rot="19975584">
              <a:off x="13422358" y="6998246"/>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86" name="Freeform: Shape 485">
              <a:extLst>
                <a:ext uri="{FF2B5EF4-FFF2-40B4-BE49-F238E27FC236}">
                  <a16:creationId xmlns:a16="http://schemas.microsoft.com/office/drawing/2014/main" id="{C0ADF917-22E5-19A8-70C9-22AD7EC2DED9}"/>
                </a:ext>
              </a:extLst>
            </p:cNvPr>
            <p:cNvSpPr/>
            <p:nvPr/>
          </p:nvSpPr>
          <p:spPr>
            <a:xfrm rot="19975584">
              <a:off x="13423557" y="6998617"/>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87" name="Freeform: Shape 486">
              <a:extLst>
                <a:ext uri="{FF2B5EF4-FFF2-40B4-BE49-F238E27FC236}">
                  <a16:creationId xmlns:a16="http://schemas.microsoft.com/office/drawing/2014/main" id="{AABB591B-A5D9-4DE5-B560-5FB2623B9F3E}"/>
                </a:ext>
              </a:extLst>
            </p:cNvPr>
            <p:cNvSpPr/>
            <p:nvPr/>
          </p:nvSpPr>
          <p:spPr>
            <a:xfrm rot="19975584">
              <a:off x="13426713" y="6998969"/>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88" name="Freeform: Shape 487">
              <a:extLst>
                <a:ext uri="{FF2B5EF4-FFF2-40B4-BE49-F238E27FC236}">
                  <a16:creationId xmlns:a16="http://schemas.microsoft.com/office/drawing/2014/main" id="{F9B40F2E-779F-2433-544C-732A500DA2A8}"/>
                </a:ext>
              </a:extLst>
            </p:cNvPr>
            <p:cNvSpPr/>
            <p:nvPr/>
          </p:nvSpPr>
          <p:spPr>
            <a:xfrm rot="19975584">
              <a:off x="13429048" y="6999742"/>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89" name="Freeform: Shape 488">
              <a:extLst>
                <a:ext uri="{FF2B5EF4-FFF2-40B4-BE49-F238E27FC236}">
                  <a16:creationId xmlns:a16="http://schemas.microsoft.com/office/drawing/2014/main" id="{B205BE16-E7B6-9493-B802-DFF743DF1BDB}"/>
                </a:ext>
              </a:extLst>
            </p:cNvPr>
            <p:cNvSpPr/>
            <p:nvPr/>
          </p:nvSpPr>
          <p:spPr>
            <a:xfrm rot="19975584">
              <a:off x="13435368" y="7004389"/>
              <a:ext cx="875" cy="875"/>
            </a:xfrm>
            <a:custGeom>
              <a:avLst/>
              <a:gdLst>
                <a:gd name="connsiteX0" fmla="*/ -1030 w 875"/>
                <a:gd name="connsiteY0" fmla="*/ -2768 h 875"/>
                <a:gd name="connsiteX1" fmla="*/ -154 w 875"/>
                <a:gd name="connsiteY1" fmla="*/ -1892 h 875"/>
                <a:gd name="connsiteX2" fmla="*/ -1030 w 875"/>
                <a:gd name="connsiteY2" fmla="*/ -2768 h 875"/>
              </a:gdLst>
              <a:ahLst/>
              <a:cxnLst>
                <a:cxn ang="0">
                  <a:pos x="connsiteX0" y="connsiteY0"/>
                </a:cxn>
                <a:cxn ang="0">
                  <a:pos x="connsiteX1" y="connsiteY1"/>
                </a:cxn>
                <a:cxn ang="0">
                  <a:pos x="connsiteX2" y="connsiteY2"/>
                </a:cxn>
              </a:cxnLst>
              <a:rect l="l" t="t" r="r" b="b"/>
              <a:pathLst>
                <a:path w="875" h="875">
                  <a:moveTo>
                    <a:pt x="-1030" y="-2768"/>
                  </a:moveTo>
                  <a:cubicBezTo>
                    <a:pt x="-746" y="-2472"/>
                    <a:pt x="-450" y="-2188"/>
                    <a:pt x="-154" y="-1892"/>
                  </a:cubicBezTo>
                  <a:cubicBezTo>
                    <a:pt x="-450" y="-2188"/>
                    <a:pt x="-746" y="-2472"/>
                    <a:pt x="-1030" y="-2768"/>
                  </a:cubicBezTo>
                  <a:close/>
                </a:path>
              </a:pathLst>
            </a:custGeom>
            <a:solidFill>
              <a:srgbClr val="020202"/>
            </a:solidFill>
            <a:ln w="1171" cap="flat">
              <a:noFill/>
              <a:prstDash val="solid"/>
              <a:miter/>
            </a:ln>
          </p:spPr>
          <p:txBody>
            <a:bodyPr rtlCol="0" anchor="ctr"/>
            <a:lstStyle/>
            <a:p>
              <a:endParaRPr lang="es-CO"/>
            </a:p>
          </p:txBody>
        </p:sp>
        <p:sp>
          <p:nvSpPr>
            <p:cNvPr id="490" name="Freeform: Shape 489">
              <a:extLst>
                <a:ext uri="{FF2B5EF4-FFF2-40B4-BE49-F238E27FC236}">
                  <a16:creationId xmlns:a16="http://schemas.microsoft.com/office/drawing/2014/main" id="{8F2BFBB2-5D71-E542-2DE7-A72E1F6F197F}"/>
                </a:ext>
              </a:extLst>
            </p:cNvPr>
            <p:cNvSpPr/>
            <p:nvPr/>
          </p:nvSpPr>
          <p:spPr>
            <a:xfrm rot="19975584">
              <a:off x="13443996" y="7005878"/>
              <a:ext cx="875" cy="887"/>
            </a:xfrm>
            <a:custGeom>
              <a:avLst/>
              <a:gdLst>
                <a:gd name="connsiteX0" fmla="*/ -1030 w 875"/>
                <a:gd name="connsiteY0" fmla="*/ -2768 h 887"/>
                <a:gd name="connsiteX1" fmla="*/ -154 w 875"/>
                <a:gd name="connsiteY1" fmla="*/ -1880 h 887"/>
              </a:gdLst>
              <a:ahLst/>
              <a:cxnLst>
                <a:cxn ang="0">
                  <a:pos x="connsiteX0" y="connsiteY0"/>
                </a:cxn>
                <a:cxn ang="0">
                  <a:pos x="connsiteX1" y="connsiteY1"/>
                </a:cxn>
              </a:cxnLst>
              <a:rect l="l" t="t" r="r" b="b"/>
              <a:pathLst>
                <a:path w="875" h="887">
                  <a:moveTo>
                    <a:pt x="-1030" y="-2768"/>
                  </a:moveTo>
                  <a:lnTo>
                    <a:pt x="-154" y="-1880"/>
                  </a:lnTo>
                  <a:close/>
                </a:path>
              </a:pathLst>
            </a:custGeom>
            <a:solidFill>
              <a:srgbClr val="020202"/>
            </a:solidFill>
            <a:ln w="1171" cap="flat">
              <a:noFill/>
              <a:prstDash val="solid"/>
              <a:miter/>
            </a:ln>
          </p:spPr>
          <p:txBody>
            <a:bodyPr rtlCol="0" anchor="ctr"/>
            <a:lstStyle/>
            <a:p>
              <a:endParaRPr lang="es-CO"/>
            </a:p>
          </p:txBody>
        </p:sp>
        <p:sp>
          <p:nvSpPr>
            <p:cNvPr id="491" name="Freeform: Shape 490">
              <a:extLst>
                <a:ext uri="{FF2B5EF4-FFF2-40B4-BE49-F238E27FC236}">
                  <a16:creationId xmlns:a16="http://schemas.microsoft.com/office/drawing/2014/main" id="{114C5173-3232-D6C4-0DB0-6F988992D171}"/>
                </a:ext>
              </a:extLst>
            </p:cNvPr>
            <p:cNvSpPr/>
            <p:nvPr/>
          </p:nvSpPr>
          <p:spPr>
            <a:xfrm rot="19975584">
              <a:off x="13449517" y="7008966"/>
              <a:ext cx="875" cy="875"/>
            </a:xfrm>
            <a:custGeom>
              <a:avLst/>
              <a:gdLst>
                <a:gd name="connsiteX0" fmla="*/ -1030 w 875"/>
                <a:gd name="connsiteY0" fmla="*/ -2768 h 875"/>
                <a:gd name="connsiteX1" fmla="*/ -154 w 875"/>
                <a:gd name="connsiteY1" fmla="*/ -1892 h 875"/>
                <a:gd name="connsiteX2" fmla="*/ -1030 w 875"/>
                <a:gd name="connsiteY2" fmla="*/ -2768 h 875"/>
              </a:gdLst>
              <a:ahLst/>
              <a:cxnLst>
                <a:cxn ang="0">
                  <a:pos x="connsiteX0" y="connsiteY0"/>
                </a:cxn>
                <a:cxn ang="0">
                  <a:pos x="connsiteX1" y="connsiteY1"/>
                </a:cxn>
                <a:cxn ang="0">
                  <a:pos x="connsiteX2" y="connsiteY2"/>
                </a:cxn>
              </a:cxnLst>
              <a:rect l="l" t="t" r="r" b="b"/>
              <a:pathLst>
                <a:path w="875" h="875">
                  <a:moveTo>
                    <a:pt x="-1030" y="-2768"/>
                  </a:moveTo>
                  <a:cubicBezTo>
                    <a:pt x="-745" y="-2472"/>
                    <a:pt x="-450" y="-2188"/>
                    <a:pt x="-154" y="-1892"/>
                  </a:cubicBezTo>
                  <a:cubicBezTo>
                    <a:pt x="-450" y="-2188"/>
                    <a:pt x="-745" y="-2472"/>
                    <a:pt x="-1030" y="-2768"/>
                  </a:cubicBezTo>
                  <a:close/>
                </a:path>
              </a:pathLst>
            </a:custGeom>
            <a:solidFill>
              <a:srgbClr val="020202"/>
            </a:solidFill>
            <a:ln w="1171" cap="flat">
              <a:noFill/>
              <a:prstDash val="solid"/>
              <a:miter/>
            </a:ln>
          </p:spPr>
          <p:txBody>
            <a:bodyPr rtlCol="0" anchor="ctr"/>
            <a:lstStyle/>
            <a:p>
              <a:endParaRPr lang="es-CO"/>
            </a:p>
          </p:txBody>
        </p:sp>
        <p:sp>
          <p:nvSpPr>
            <p:cNvPr id="492" name="Freeform: Shape 491">
              <a:extLst>
                <a:ext uri="{FF2B5EF4-FFF2-40B4-BE49-F238E27FC236}">
                  <a16:creationId xmlns:a16="http://schemas.microsoft.com/office/drawing/2014/main" id="{2EEF47E3-1D98-1E08-0877-C5C963F722F2}"/>
                </a:ext>
              </a:extLst>
            </p:cNvPr>
            <p:cNvSpPr/>
            <p:nvPr/>
          </p:nvSpPr>
          <p:spPr>
            <a:xfrm rot="19975584">
              <a:off x="13455389" y="7008914"/>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93" name="Freeform: Shape 492">
              <a:extLst>
                <a:ext uri="{FF2B5EF4-FFF2-40B4-BE49-F238E27FC236}">
                  <a16:creationId xmlns:a16="http://schemas.microsoft.com/office/drawing/2014/main" id="{3D77799B-B7B3-6FD6-FFE5-607E13201EAA}"/>
                </a:ext>
              </a:extLst>
            </p:cNvPr>
            <p:cNvSpPr/>
            <p:nvPr/>
          </p:nvSpPr>
          <p:spPr>
            <a:xfrm rot="19975584">
              <a:off x="13460103" y="7010438"/>
              <a:ext cx="875" cy="887"/>
            </a:xfrm>
            <a:custGeom>
              <a:avLst/>
              <a:gdLst>
                <a:gd name="connsiteX0" fmla="*/ -1030 w 875"/>
                <a:gd name="connsiteY0" fmla="*/ -2768 h 887"/>
                <a:gd name="connsiteX1" fmla="*/ -154 w 875"/>
                <a:gd name="connsiteY1" fmla="*/ -1880 h 887"/>
              </a:gdLst>
              <a:ahLst/>
              <a:cxnLst>
                <a:cxn ang="0">
                  <a:pos x="connsiteX0" y="connsiteY0"/>
                </a:cxn>
                <a:cxn ang="0">
                  <a:pos x="connsiteX1" y="connsiteY1"/>
                </a:cxn>
              </a:cxnLst>
              <a:rect l="l" t="t" r="r" b="b"/>
              <a:pathLst>
                <a:path w="875" h="887">
                  <a:moveTo>
                    <a:pt x="-1030" y="-2768"/>
                  </a:moveTo>
                  <a:lnTo>
                    <a:pt x="-154" y="-1880"/>
                  </a:lnTo>
                  <a:close/>
                </a:path>
              </a:pathLst>
            </a:custGeom>
            <a:solidFill>
              <a:srgbClr val="020202"/>
            </a:solidFill>
            <a:ln w="1171" cap="flat">
              <a:noFill/>
              <a:prstDash val="solid"/>
              <a:miter/>
            </a:ln>
          </p:spPr>
          <p:txBody>
            <a:bodyPr rtlCol="0" anchor="ctr"/>
            <a:lstStyle/>
            <a:p>
              <a:endParaRPr lang="es-CO"/>
            </a:p>
          </p:txBody>
        </p:sp>
        <p:sp>
          <p:nvSpPr>
            <p:cNvPr id="494" name="Freeform: Shape 493">
              <a:extLst>
                <a:ext uri="{FF2B5EF4-FFF2-40B4-BE49-F238E27FC236}">
                  <a16:creationId xmlns:a16="http://schemas.microsoft.com/office/drawing/2014/main" id="{A4A91A03-E09D-A699-75F3-B36AFA8A2B25}"/>
                </a:ext>
              </a:extLst>
            </p:cNvPr>
            <p:cNvSpPr/>
            <p:nvPr/>
          </p:nvSpPr>
          <p:spPr>
            <a:xfrm rot="19975584">
              <a:off x="13464100" y="7012339"/>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95" name="Freeform: Shape 494">
              <a:extLst>
                <a:ext uri="{FF2B5EF4-FFF2-40B4-BE49-F238E27FC236}">
                  <a16:creationId xmlns:a16="http://schemas.microsoft.com/office/drawing/2014/main" id="{FD674338-AF2F-4652-9B0E-7E4C3BAD5889}"/>
                </a:ext>
              </a:extLst>
            </p:cNvPr>
            <p:cNvSpPr/>
            <p:nvPr/>
          </p:nvSpPr>
          <p:spPr>
            <a:xfrm rot="19975584">
              <a:off x="13469122" y="7010754"/>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96" name="Freeform: Shape 495">
              <a:extLst>
                <a:ext uri="{FF2B5EF4-FFF2-40B4-BE49-F238E27FC236}">
                  <a16:creationId xmlns:a16="http://schemas.microsoft.com/office/drawing/2014/main" id="{21C1A0C8-3BEF-84D3-1171-4B35E403B697}"/>
                </a:ext>
              </a:extLst>
            </p:cNvPr>
            <p:cNvSpPr/>
            <p:nvPr/>
          </p:nvSpPr>
          <p:spPr>
            <a:xfrm rot="19975584">
              <a:off x="13472258" y="7011118"/>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97" name="Freeform: Shape 496">
              <a:extLst>
                <a:ext uri="{FF2B5EF4-FFF2-40B4-BE49-F238E27FC236}">
                  <a16:creationId xmlns:a16="http://schemas.microsoft.com/office/drawing/2014/main" id="{3F524B47-9A33-269C-76D9-53C9B99A1AD9}"/>
                </a:ext>
              </a:extLst>
            </p:cNvPr>
            <p:cNvSpPr/>
            <p:nvPr/>
          </p:nvSpPr>
          <p:spPr>
            <a:xfrm rot="19975584">
              <a:off x="13475791" y="7012261"/>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98" name="Freeform: Shape 497">
              <a:extLst>
                <a:ext uri="{FF2B5EF4-FFF2-40B4-BE49-F238E27FC236}">
                  <a16:creationId xmlns:a16="http://schemas.microsoft.com/office/drawing/2014/main" id="{69EA59F0-8486-FC77-D85C-AF946300731E}"/>
                </a:ext>
              </a:extLst>
            </p:cNvPr>
            <p:cNvSpPr/>
            <p:nvPr/>
          </p:nvSpPr>
          <p:spPr>
            <a:xfrm rot="19975584">
              <a:off x="13479317" y="7011442"/>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99" name="Freeform: Shape 498">
              <a:extLst>
                <a:ext uri="{FF2B5EF4-FFF2-40B4-BE49-F238E27FC236}">
                  <a16:creationId xmlns:a16="http://schemas.microsoft.com/office/drawing/2014/main" id="{AA45234A-CDF4-F4DE-B7B0-FFD67B8B3DB7}"/>
                </a:ext>
              </a:extLst>
            </p:cNvPr>
            <p:cNvSpPr/>
            <p:nvPr/>
          </p:nvSpPr>
          <p:spPr>
            <a:xfrm rot="19975584">
              <a:off x="13482032" y="7011037"/>
              <a:ext cx="875" cy="875"/>
            </a:xfrm>
            <a:custGeom>
              <a:avLst/>
              <a:gdLst>
                <a:gd name="connsiteX0" fmla="*/ -1030 w 875"/>
                <a:gd name="connsiteY0" fmla="*/ -2768 h 875"/>
                <a:gd name="connsiteX1" fmla="*/ -154 w 875"/>
                <a:gd name="connsiteY1" fmla="*/ -1892 h 875"/>
                <a:gd name="connsiteX2" fmla="*/ -1030 w 875"/>
                <a:gd name="connsiteY2" fmla="*/ -2768 h 875"/>
              </a:gdLst>
              <a:ahLst/>
              <a:cxnLst>
                <a:cxn ang="0">
                  <a:pos x="connsiteX0" y="connsiteY0"/>
                </a:cxn>
                <a:cxn ang="0">
                  <a:pos x="connsiteX1" y="connsiteY1"/>
                </a:cxn>
                <a:cxn ang="0">
                  <a:pos x="connsiteX2" y="connsiteY2"/>
                </a:cxn>
              </a:cxnLst>
              <a:rect l="l" t="t" r="r" b="b"/>
              <a:pathLst>
                <a:path w="875" h="875">
                  <a:moveTo>
                    <a:pt x="-1030" y="-2768"/>
                  </a:moveTo>
                  <a:cubicBezTo>
                    <a:pt x="-734" y="-2472"/>
                    <a:pt x="-450" y="-2176"/>
                    <a:pt x="-154" y="-1892"/>
                  </a:cubicBezTo>
                  <a:cubicBezTo>
                    <a:pt x="-426" y="-2176"/>
                    <a:pt x="-710" y="-2472"/>
                    <a:pt x="-1030" y="-2768"/>
                  </a:cubicBezTo>
                  <a:close/>
                </a:path>
              </a:pathLst>
            </a:custGeom>
            <a:solidFill>
              <a:srgbClr val="020202"/>
            </a:solidFill>
            <a:ln w="1171" cap="flat">
              <a:noFill/>
              <a:prstDash val="solid"/>
              <a:miter/>
            </a:ln>
          </p:spPr>
          <p:txBody>
            <a:bodyPr rtlCol="0" anchor="ctr"/>
            <a:lstStyle/>
            <a:p>
              <a:endParaRPr lang="es-CO"/>
            </a:p>
          </p:txBody>
        </p:sp>
        <p:sp>
          <p:nvSpPr>
            <p:cNvPr id="500" name="Freeform: Shape 499">
              <a:extLst>
                <a:ext uri="{FF2B5EF4-FFF2-40B4-BE49-F238E27FC236}">
                  <a16:creationId xmlns:a16="http://schemas.microsoft.com/office/drawing/2014/main" id="{EEA2C401-0F13-FE6B-4333-5D311CA045CD}"/>
                </a:ext>
              </a:extLst>
            </p:cNvPr>
            <p:cNvSpPr/>
            <p:nvPr/>
          </p:nvSpPr>
          <p:spPr>
            <a:xfrm rot="19975584">
              <a:off x="13489480" y="7008214"/>
              <a:ext cx="875" cy="887"/>
            </a:xfrm>
            <a:custGeom>
              <a:avLst/>
              <a:gdLst>
                <a:gd name="connsiteX0" fmla="*/ -1030 w 875"/>
                <a:gd name="connsiteY0" fmla="*/ -1880 h 887"/>
                <a:gd name="connsiteX1" fmla="*/ -154 w 875"/>
                <a:gd name="connsiteY1" fmla="*/ -2768 h 887"/>
              </a:gdLst>
              <a:ahLst/>
              <a:cxnLst>
                <a:cxn ang="0">
                  <a:pos x="connsiteX0" y="connsiteY0"/>
                </a:cxn>
                <a:cxn ang="0">
                  <a:pos x="connsiteX1" y="connsiteY1"/>
                </a:cxn>
              </a:cxnLst>
              <a:rect l="l" t="t" r="r" b="b"/>
              <a:pathLst>
                <a:path w="875" h="887">
                  <a:moveTo>
                    <a:pt x="-1030" y="-1880"/>
                  </a:moveTo>
                  <a:lnTo>
                    <a:pt x="-154" y="-2768"/>
                  </a:lnTo>
                  <a:close/>
                </a:path>
              </a:pathLst>
            </a:custGeom>
            <a:solidFill>
              <a:srgbClr val="020202"/>
            </a:solidFill>
            <a:ln w="1171" cap="flat">
              <a:noFill/>
              <a:prstDash val="solid"/>
              <a:miter/>
            </a:ln>
          </p:spPr>
          <p:txBody>
            <a:bodyPr rtlCol="0" anchor="ctr"/>
            <a:lstStyle/>
            <a:p>
              <a:endParaRPr lang="es-CO"/>
            </a:p>
          </p:txBody>
        </p:sp>
        <p:sp>
          <p:nvSpPr>
            <p:cNvPr id="501" name="Freeform: Shape 500">
              <a:extLst>
                <a:ext uri="{FF2B5EF4-FFF2-40B4-BE49-F238E27FC236}">
                  <a16:creationId xmlns:a16="http://schemas.microsoft.com/office/drawing/2014/main" id="{E864A8F5-18E9-1787-E95A-143822006EFA}"/>
                </a:ext>
              </a:extLst>
            </p:cNvPr>
            <p:cNvSpPr/>
            <p:nvPr/>
          </p:nvSpPr>
          <p:spPr>
            <a:xfrm rot="19975584">
              <a:off x="13492598" y="7006621"/>
              <a:ext cx="875" cy="887"/>
            </a:xfrm>
            <a:custGeom>
              <a:avLst/>
              <a:gdLst>
                <a:gd name="connsiteX0" fmla="*/ -1030 w 875"/>
                <a:gd name="connsiteY0" fmla="*/ -2768 h 887"/>
                <a:gd name="connsiteX1" fmla="*/ -154 w 875"/>
                <a:gd name="connsiteY1" fmla="*/ -1880 h 887"/>
              </a:gdLst>
              <a:ahLst/>
              <a:cxnLst>
                <a:cxn ang="0">
                  <a:pos x="connsiteX0" y="connsiteY0"/>
                </a:cxn>
                <a:cxn ang="0">
                  <a:pos x="connsiteX1" y="connsiteY1"/>
                </a:cxn>
              </a:cxnLst>
              <a:rect l="l" t="t" r="r" b="b"/>
              <a:pathLst>
                <a:path w="875" h="887">
                  <a:moveTo>
                    <a:pt x="-1030" y="-2768"/>
                  </a:moveTo>
                  <a:lnTo>
                    <a:pt x="-154" y="-1880"/>
                  </a:lnTo>
                  <a:close/>
                </a:path>
              </a:pathLst>
            </a:custGeom>
            <a:solidFill>
              <a:srgbClr val="020202"/>
            </a:solidFill>
            <a:ln w="1171" cap="flat">
              <a:noFill/>
              <a:prstDash val="solid"/>
              <a:miter/>
            </a:ln>
          </p:spPr>
          <p:txBody>
            <a:bodyPr rtlCol="0" anchor="ctr"/>
            <a:lstStyle/>
            <a:p>
              <a:endParaRPr lang="es-CO"/>
            </a:p>
          </p:txBody>
        </p:sp>
        <p:sp>
          <p:nvSpPr>
            <p:cNvPr id="502" name="Freeform: Shape 501">
              <a:extLst>
                <a:ext uri="{FF2B5EF4-FFF2-40B4-BE49-F238E27FC236}">
                  <a16:creationId xmlns:a16="http://schemas.microsoft.com/office/drawing/2014/main" id="{7F883448-7EC2-C55C-8E9F-401E760AE10C}"/>
                </a:ext>
              </a:extLst>
            </p:cNvPr>
            <p:cNvSpPr/>
            <p:nvPr/>
          </p:nvSpPr>
          <p:spPr>
            <a:xfrm rot="19975584">
              <a:off x="13488213" y="7009828"/>
              <a:ext cx="887" cy="443"/>
            </a:xfrm>
            <a:custGeom>
              <a:avLst/>
              <a:gdLst>
                <a:gd name="connsiteX0" fmla="*/ -1030 w 887"/>
                <a:gd name="connsiteY0" fmla="*/ -2768 h 443"/>
                <a:gd name="connsiteX1" fmla="*/ -142 w 887"/>
                <a:gd name="connsiteY1" fmla="*/ -2768 h 443"/>
                <a:gd name="connsiteX2" fmla="*/ -1030 w 887"/>
                <a:gd name="connsiteY2" fmla="*/ -2768 h 443"/>
              </a:gdLst>
              <a:ahLst/>
              <a:cxnLst>
                <a:cxn ang="0">
                  <a:pos x="connsiteX0" y="connsiteY0"/>
                </a:cxn>
                <a:cxn ang="0">
                  <a:pos x="connsiteX1" y="connsiteY1"/>
                </a:cxn>
                <a:cxn ang="0">
                  <a:pos x="connsiteX2" y="connsiteY2"/>
                </a:cxn>
              </a:cxnLst>
              <a:rect l="l" t="t" r="r" b="b"/>
              <a:pathLst>
                <a:path w="887" h="443">
                  <a:moveTo>
                    <a:pt x="-1030" y="-2768"/>
                  </a:moveTo>
                  <a:lnTo>
                    <a:pt x="-142" y="-2768"/>
                  </a:lnTo>
                  <a:cubicBezTo>
                    <a:pt x="-438" y="-2176"/>
                    <a:pt x="-734" y="-2176"/>
                    <a:pt x="-1030" y="-2768"/>
                  </a:cubicBezTo>
                  <a:close/>
                </a:path>
              </a:pathLst>
            </a:custGeom>
            <a:solidFill>
              <a:srgbClr val="020202"/>
            </a:solidFill>
            <a:ln w="1171" cap="flat">
              <a:noFill/>
              <a:prstDash val="solid"/>
              <a:miter/>
            </a:ln>
          </p:spPr>
          <p:txBody>
            <a:bodyPr rtlCol="0" anchor="ctr"/>
            <a:lstStyle/>
            <a:p>
              <a:endParaRPr lang="es-CO"/>
            </a:p>
          </p:txBody>
        </p:sp>
        <p:sp>
          <p:nvSpPr>
            <p:cNvPr id="503" name="Freeform: Shape 502">
              <a:extLst>
                <a:ext uri="{FF2B5EF4-FFF2-40B4-BE49-F238E27FC236}">
                  <a16:creationId xmlns:a16="http://schemas.microsoft.com/office/drawing/2014/main" id="{A51727CE-C335-9226-2C2B-6BE478CC54D5}"/>
                </a:ext>
              </a:extLst>
            </p:cNvPr>
            <p:cNvSpPr/>
            <p:nvPr/>
          </p:nvSpPr>
          <p:spPr>
            <a:xfrm rot="19975584">
              <a:off x="13427871" y="6999361"/>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504" name="Freeform: Shape 503">
              <a:extLst>
                <a:ext uri="{FF2B5EF4-FFF2-40B4-BE49-F238E27FC236}">
                  <a16:creationId xmlns:a16="http://schemas.microsoft.com/office/drawing/2014/main" id="{1712FF31-827F-D1D3-8F03-E14119DCA847}"/>
                </a:ext>
              </a:extLst>
            </p:cNvPr>
            <p:cNvSpPr/>
            <p:nvPr/>
          </p:nvSpPr>
          <p:spPr>
            <a:xfrm rot="19975584">
              <a:off x="12858900" y="6157558"/>
              <a:ext cx="363120" cy="142722"/>
            </a:xfrm>
            <a:custGeom>
              <a:avLst/>
              <a:gdLst>
                <a:gd name="connsiteX0" fmla="*/ 362091 w 363120"/>
                <a:gd name="connsiteY0" fmla="*/ 62750 h 142722"/>
                <a:gd name="connsiteX1" fmla="*/ 341475 w 363120"/>
                <a:gd name="connsiteY1" fmla="*/ 55925 h 142722"/>
                <a:gd name="connsiteX2" fmla="*/ 310520 w 363120"/>
                <a:gd name="connsiteY2" fmla="*/ 49467 h 142722"/>
                <a:gd name="connsiteX3" fmla="*/ 290222 w 363120"/>
                <a:gd name="connsiteY3" fmla="*/ 47858 h 142722"/>
                <a:gd name="connsiteX4" fmla="*/ 286425 w 363120"/>
                <a:gd name="connsiteY4" fmla="*/ 48651 h 142722"/>
                <a:gd name="connsiteX5" fmla="*/ 258865 w 363120"/>
                <a:gd name="connsiteY5" fmla="*/ 48722 h 142722"/>
                <a:gd name="connsiteX6" fmla="*/ 252548 w 363120"/>
                <a:gd name="connsiteY6" fmla="*/ 49065 h 142722"/>
                <a:gd name="connsiteX7" fmla="*/ 231541 w 363120"/>
                <a:gd name="connsiteY7" fmla="*/ 49360 h 142722"/>
                <a:gd name="connsiteX8" fmla="*/ 230027 w 363120"/>
                <a:gd name="connsiteY8" fmla="*/ 49751 h 142722"/>
                <a:gd name="connsiteX9" fmla="*/ 207837 w 363120"/>
                <a:gd name="connsiteY9" fmla="*/ 51419 h 142722"/>
                <a:gd name="connsiteX10" fmla="*/ 185730 w 363120"/>
                <a:gd name="connsiteY10" fmla="*/ 53299 h 142722"/>
                <a:gd name="connsiteX11" fmla="*/ 137328 w 363120"/>
                <a:gd name="connsiteY11" fmla="*/ 59083 h 142722"/>
                <a:gd name="connsiteX12" fmla="*/ 126552 w 363120"/>
                <a:gd name="connsiteY12" fmla="*/ 60668 h 142722"/>
                <a:gd name="connsiteX13" fmla="*/ 125168 w 363120"/>
                <a:gd name="connsiteY13" fmla="*/ 61047 h 142722"/>
                <a:gd name="connsiteX14" fmla="*/ 121146 w 363120"/>
                <a:gd name="connsiteY14" fmla="*/ 61733 h 142722"/>
                <a:gd name="connsiteX15" fmla="*/ 74578 w 363120"/>
                <a:gd name="connsiteY15" fmla="*/ 83024 h 142722"/>
                <a:gd name="connsiteX16" fmla="*/ 71242 w 363120"/>
                <a:gd name="connsiteY16" fmla="*/ 85023 h 142722"/>
                <a:gd name="connsiteX17" fmla="*/ 69492 w 363120"/>
                <a:gd name="connsiteY17" fmla="*/ 85579 h 142722"/>
                <a:gd name="connsiteX18" fmla="*/ 69492 w 363120"/>
                <a:gd name="connsiteY18" fmla="*/ 85579 h 142722"/>
                <a:gd name="connsiteX19" fmla="*/ 68593 w 363120"/>
                <a:gd name="connsiteY19" fmla="*/ 86466 h 142722"/>
                <a:gd name="connsiteX20" fmla="*/ 68593 w 363120"/>
                <a:gd name="connsiteY20" fmla="*/ 86466 h 142722"/>
                <a:gd name="connsiteX21" fmla="*/ 67682 w 363120"/>
                <a:gd name="connsiteY21" fmla="*/ 87342 h 142722"/>
                <a:gd name="connsiteX22" fmla="*/ 67682 w 363120"/>
                <a:gd name="connsiteY22" fmla="*/ 87342 h 142722"/>
                <a:gd name="connsiteX23" fmla="*/ 55404 w 363120"/>
                <a:gd name="connsiteY23" fmla="*/ 99596 h 142722"/>
                <a:gd name="connsiteX24" fmla="*/ 55404 w 363120"/>
                <a:gd name="connsiteY24" fmla="*/ 99596 h 142722"/>
                <a:gd name="connsiteX25" fmla="*/ 54540 w 363120"/>
                <a:gd name="connsiteY25" fmla="*/ 100507 h 142722"/>
                <a:gd name="connsiteX26" fmla="*/ 54540 w 363120"/>
                <a:gd name="connsiteY26" fmla="*/ 100507 h 142722"/>
                <a:gd name="connsiteX27" fmla="*/ 51903 w 363120"/>
                <a:gd name="connsiteY27" fmla="*/ 104055 h 142722"/>
                <a:gd name="connsiteX28" fmla="*/ 51903 w 363120"/>
                <a:gd name="connsiteY28" fmla="*/ 104055 h 142722"/>
                <a:gd name="connsiteX29" fmla="*/ 50140 w 363120"/>
                <a:gd name="connsiteY29" fmla="*/ 106693 h 142722"/>
                <a:gd name="connsiteX30" fmla="*/ 50140 w 363120"/>
                <a:gd name="connsiteY30" fmla="*/ 106693 h 142722"/>
                <a:gd name="connsiteX31" fmla="*/ 44995 w 363120"/>
                <a:gd name="connsiteY31" fmla="*/ 115482 h 142722"/>
                <a:gd name="connsiteX32" fmla="*/ 39471 w 363120"/>
                <a:gd name="connsiteY32" fmla="*/ 138488 h 142722"/>
                <a:gd name="connsiteX33" fmla="*/ 38690 w 363120"/>
                <a:gd name="connsiteY33" fmla="*/ 139955 h 142722"/>
                <a:gd name="connsiteX34" fmla="*/ 37780 w 363120"/>
                <a:gd name="connsiteY34" fmla="*/ 121230 h 142722"/>
                <a:gd name="connsiteX35" fmla="*/ 38738 w 363120"/>
                <a:gd name="connsiteY35" fmla="*/ 115683 h 142722"/>
                <a:gd name="connsiteX36" fmla="*/ 48780 w 363120"/>
                <a:gd name="connsiteY36" fmla="*/ 97124 h 142722"/>
                <a:gd name="connsiteX37" fmla="*/ 60407 w 363120"/>
                <a:gd name="connsiteY37" fmla="*/ 83769 h 142722"/>
                <a:gd name="connsiteX38" fmla="*/ 61472 w 363120"/>
                <a:gd name="connsiteY38" fmla="*/ 83024 h 142722"/>
                <a:gd name="connsiteX39" fmla="*/ 66948 w 363120"/>
                <a:gd name="connsiteY39" fmla="*/ 74141 h 142722"/>
                <a:gd name="connsiteX40" fmla="*/ 64867 w 363120"/>
                <a:gd name="connsiteY40" fmla="*/ 69410 h 142722"/>
                <a:gd name="connsiteX41" fmla="*/ 49419 w 363120"/>
                <a:gd name="connsiteY41" fmla="*/ 68641 h 142722"/>
                <a:gd name="connsiteX42" fmla="*/ 42641 w 363120"/>
                <a:gd name="connsiteY42" fmla="*/ 75442 h 142722"/>
                <a:gd name="connsiteX43" fmla="*/ 40441 w 363120"/>
                <a:gd name="connsiteY43" fmla="*/ 82421 h 142722"/>
                <a:gd name="connsiteX44" fmla="*/ 40441 w 363120"/>
                <a:gd name="connsiteY44" fmla="*/ 88998 h 142722"/>
                <a:gd name="connsiteX45" fmla="*/ 36549 w 363120"/>
                <a:gd name="connsiteY45" fmla="*/ 95551 h 142722"/>
                <a:gd name="connsiteX46" fmla="*/ 27548 w 363120"/>
                <a:gd name="connsiteY46" fmla="*/ 103499 h 142722"/>
                <a:gd name="connsiteX47" fmla="*/ 20297 w 363120"/>
                <a:gd name="connsiteY47" fmla="*/ 106267 h 142722"/>
                <a:gd name="connsiteX48" fmla="*/ 17423 w 363120"/>
                <a:gd name="connsiteY48" fmla="*/ 105250 h 142722"/>
                <a:gd name="connsiteX49" fmla="*/ 3028 w 363120"/>
                <a:gd name="connsiteY49" fmla="*/ 102316 h 142722"/>
                <a:gd name="connsiteX50" fmla="*/ -1030 w 363120"/>
                <a:gd name="connsiteY50" fmla="*/ 102316 h 142722"/>
                <a:gd name="connsiteX51" fmla="*/ 1336 w 363120"/>
                <a:gd name="connsiteY51" fmla="*/ 86088 h 142722"/>
                <a:gd name="connsiteX52" fmla="*/ 8185 w 363120"/>
                <a:gd name="connsiteY52" fmla="*/ 74531 h 142722"/>
                <a:gd name="connsiteX53" fmla="*/ 24898 w 363120"/>
                <a:gd name="connsiteY53" fmla="*/ 56138 h 142722"/>
                <a:gd name="connsiteX54" fmla="*/ 45468 w 363120"/>
                <a:gd name="connsiteY54" fmla="*/ 41495 h 142722"/>
                <a:gd name="connsiteX55" fmla="*/ 53630 w 363120"/>
                <a:gd name="connsiteY55" fmla="*/ 36456 h 142722"/>
                <a:gd name="connsiteX56" fmla="*/ 55404 w 363120"/>
                <a:gd name="connsiteY56" fmla="*/ 21504 h 142722"/>
                <a:gd name="connsiteX57" fmla="*/ 54044 w 363120"/>
                <a:gd name="connsiteY57" fmla="*/ 20073 h 142722"/>
                <a:gd name="connsiteX58" fmla="*/ 46615 w 363120"/>
                <a:gd name="connsiteY58" fmla="*/ 18477 h 142722"/>
                <a:gd name="connsiteX59" fmla="*/ 39199 w 363120"/>
                <a:gd name="connsiteY59" fmla="*/ 20724 h 142722"/>
                <a:gd name="connsiteX60" fmla="*/ 58468 w 363120"/>
                <a:gd name="connsiteY60" fmla="*/ 13911 h 142722"/>
                <a:gd name="connsiteX61" fmla="*/ 101357 w 363120"/>
                <a:gd name="connsiteY61" fmla="*/ 5536 h 142722"/>
                <a:gd name="connsiteX62" fmla="*/ 138227 w 363120"/>
                <a:gd name="connsiteY62" fmla="*/ 1077 h 142722"/>
                <a:gd name="connsiteX63" fmla="*/ 166615 w 363120"/>
                <a:gd name="connsiteY63" fmla="*/ -201 h 142722"/>
                <a:gd name="connsiteX64" fmla="*/ 192389 w 363120"/>
                <a:gd name="connsiteY64" fmla="*/ -828 h 142722"/>
                <a:gd name="connsiteX65" fmla="*/ 243109 w 363120"/>
                <a:gd name="connsiteY65" fmla="*/ -1726 h 142722"/>
                <a:gd name="connsiteX66" fmla="*/ 274112 w 363120"/>
                <a:gd name="connsiteY66" fmla="*/ -23 h 142722"/>
                <a:gd name="connsiteX67" fmla="*/ 304653 w 363120"/>
                <a:gd name="connsiteY67" fmla="*/ 1526 h 142722"/>
                <a:gd name="connsiteX68" fmla="*/ 307716 w 363120"/>
                <a:gd name="connsiteY68" fmla="*/ 1645 h 142722"/>
                <a:gd name="connsiteX69" fmla="*/ 310933 w 363120"/>
                <a:gd name="connsiteY69" fmla="*/ -2768 h 142722"/>
                <a:gd name="connsiteX70" fmla="*/ 333975 w 363120"/>
                <a:gd name="connsiteY70" fmla="*/ 27537 h 142722"/>
                <a:gd name="connsiteX71" fmla="*/ 343509 w 363120"/>
                <a:gd name="connsiteY71" fmla="*/ 42583 h 142722"/>
                <a:gd name="connsiteX72" fmla="*/ 356236 w 363120"/>
                <a:gd name="connsiteY72" fmla="*/ 58516 h 142722"/>
                <a:gd name="connsiteX73" fmla="*/ 359134 w 363120"/>
                <a:gd name="connsiteY73" fmla="*/ 60349 h 142722"/>
                <a:gd name="connsiteX74" fmla="*/ 362091 w 363120"/>
                <a:gd name="connsiteY74" fmla="*/ 62750 h 142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363120" h="142722">
                  <a:moveTo>
                    <a:pt x="362091" y="62750"/>
                  </a:moveTo>
                  <a:cubicBezTo>
                    <a:pt x="355184" y="60562"/>
                    <a:pt x="348477" y="57818"/>
                    <a:pt x="341475" y="55925"/>
                  </a:cubicBezTo>
                  <a:cubicBezTo>
                    <a:pt x="331314" y="53087"/>
                    <a:pt x="320976" y="50922"/>
                    <a:pt x="310520" y="49467"/>
                  </a:cubicBezTo>
                  <a:cubicBezTo>
                    <a:pt x="303766" y="48604"/>
                    <a:pt x="297059" y="47480"/>
                    <a:pt x="290222" y="47858"/>
                  </a:cubicBezTo>
                  <a:cubicBezTo>
                    <a:pt x="289157" y="48722"/>
                    <a:pt x="287750" y="49017"/>
                    <a:pt x="286425" y="48651"/>
                  </a:cubicBezTo>
                  <a:cubicBezTo>
                    <a:pt x="277258" y="47858"/>
                    <a:pt x="268032" y="47882"/>
                    <a:pt x="258865" y="48722"/>
                  </a:cubicBezTo>
                  <a:cubicBezTo>
                    <a:pt x="256771" y="49029"/>
                    <a:pt x="254666" y="49136"/>
                    <a:pt x="252548" y="49065"/>
                  </a:cubicBezTo>
                  <a:cubicBezTo>
                    <a:pt x="245546" y="49207"/>
                    <a:pt x="238532" y="48698"/>
                    <a:pt x="231541" y="49360"/>
                  </a:cubicBezTo>
                  <a:cubicBezTo>
                    <a:pt x="231056" y="49538"/>
                    <a:pt x="230548" y="49668"/>
                    <a:pt x="230027" y="49751"/>
                  </a:cubicBezTo>
                  <a:cubicBezTo>
                    <a:pt x="222622" y="50106"/>
                    <a:pt x="215218" y="50579"/>
                    <a:pt x="207837" y="51419"/>
                  </a:cubicBezTo>
                  <a:cubicBezTo>
                    <a:pt x="200610" y="53500"/>
                    <a:pt x="193099" y="52377"/>
                    <a:pt x="185730" y="53299"/>
                  </a:cubicBezTo>
                  <a:cubicBezTo>
                    <a:pt x="169619" y="55322"/>
                    <a:pt x="153414" y="56741"/>
                    <a:pt x="137328" y="59083"/>
                  </a:cubicBezTo>
                  <a:cubicBezTo>
                    <a:pt x="133779" y="59604"/>
                    <a:pt x="130136" y="60124"/>
                    <a:pt x="126552" y="60668"/>
                  </a:cubicBezTo>
                  <a:cubicBezTo>
                    <a:pt x="126102" y="60846"/>
                    <a:pt x="125641" y="60964"/>
                    <a:pt x="125168" y="61047"/>
                  </a:cubicBezTo>
                  <a:cubicBezTo>
                    <a:pt x="123808" y="61142"/>
                    <a:pt x="122459" y="61378"/>
                    <a:pt x="121146" y="61733"/>
                  </a:cubicBezTo>
                  <a:cubicBezTo>
                    <a:pt x="104054" y="64714"/>
                    <a:pt x="88015" y="72047"/>
                    <a:pt x="74578" y="83024"/>
                  </a:cubicBezTo>
                  <a:cubicBezTo>
                    <a:pt x="73596" y="83876"/>
                    <a:pt x="72461" y="84562"/>
                    <a:pt x="71242" y="85023"/>
                  </a:cubicBezTo>
                  <a:cubicBezTo>
                    <a:pt x="70651" y="85177"/>
                    <a:pt x="69929" y="84940"/>
                    <a:pt x="69492" y="85579"/>
                  </a:cubicBezTo>
                  <a:lnTo>
                    <a:pt x="69492" y="85579"/>
                  </a:lnTo>
                  <a:cubicBezTo>
                    <a:pt x="69137" y="85804"/>
                    <a:pt x="68829" y="86111"/>
                    <a:pt x="68593" y="86466"/>
                  </a:cubicBezTo>
                  <a:lnTo>
                    <a:pt x="68593" y="86466"/>
                  </a:lnTo>
                  <a:cubicBezTo>
                    <a:pt x="68238" y="86703"/>
                    <a:pt x="67930" y="86999"/>
                    <a:pt x="67682" y="87342"/>
                  </a:cubicBezTo>
                  <a:lnTo>
                    <a:pt x="67682" y="87342"/>
                  </a:lnTo>
                  <a:cubicBezTo>
                    <a:pt x="63187" y="91008"/>
                    <a:pt x="59071" y="95113"/>
                    <a:pt x="55404" y="99596"/>
                  </a:cubicBezTo>
                  <a:lnTo>
                    <a:pt x="55404" y="99596"/>
                  </a:lnTo>
                  <a:cubicBezTo>
                    <a:pt x="55073" y="99856"/>
                    <a:pt x="54789" y="100163"/>
                    <a:pt x="54540" y="100507"/>
                  </a:cubicBezTo>
                  <a:lnTo>
                    <a:pt x="54540" y="100507"/>
                  </a:lnTo>
                  <a:cubicBezTo>
                    <a:pt x="53559" y="101618"/>
                    <a:pt x="52683" y="102801"/>
                    <a:pt x="51903" y="104055"/>
                  </a:cubicBezTo>
                  <a:lnTo>
                    <a:pt x="51903" y="104055"/>
                  </a:lnTo>
                  <a:cubicBezTo>
                    <a:pt x="51217" y="104860"/>
                    <a:pt x="50625" y="105747"/>
                    <a:pt x="50140" y="106693"/>
                  </a:cubicBezTo>
                  <a:lnTo>
                    <a:pt x="50140" y="106693"/>
                  </a:lnTo>
                  <a:cubicBezTo>
                    <a:pt x="47171" y="108881"/>
                    <a:pt x="46201" y="112347"/>
                    <a:pt x="44995" y="115482"/>
                  </a:cubicBezTo>
                  <a:cubicBezTo>
                    <a:pt x="42002" y="122827"/>
                    <a:pt x="40145" y="130586"/>
                    <a:pt x="39471" y="138488"/>
                  </a:cubicBezTo>
                  <a:cubicBezTo>
                    <a:pt x="39471" y="138984"/>
                    <a:pt x="38962" y="139469"/>
                    <a:pt x="38690" y="139955"/>
                  </a:cubicBezTo>
                  <a:cubicBezTo>
                    <a:pt x="39305" y="133674"/>
                    <a:pt x="37709" y="127499"/>
                    <a:pt x="37780" y="121230"/>
                  </a:cubicBezTo>
                  <a:cubicBezTo>
                    <a:pt x="37744" y="119338"/>
                    <a:pt x="38064" y="117457"/>
                    <a:pt x="38738" y="115683"/>
                  </a:cubicBezTo>
                  <a:cubicBezTo>
                    <a:pt x="41387" y="109118"/>
                    <a:pt x="44049" y="102553"/>
                    <a:pt x="48780" y="97124"/>
                  </a:cubicBezTo>
                  <a:lnTo>
                    <a:pt x="60407" y="83769"/>
                  </a:lnTo>
                  <a:cubicBezTo>
                    <a:pt x="60703" y="83438"/>
                    <a:pt x="61070" y="83190"/>
                    <a:pt x="61472" y="83024"/>
                  </a:cubicBezTo>
                  <a:cubicBezTo>
                    <a:pt x="65529" y="81416"/>
                    <a:pt x="67008" y="78600"/>
                    <a:pt x="66948" y="74141"/>
                  </a:cubicBezTo>
                  <a:cubicBezTo>
                    <a:pt x="67090" y="72320"/>
                    <a:pt x="66310" y="70545"/>
                    <a:pt x="64867" y="69410"/>
                  </a:cubicBezTo>
                  <a:cubicBezTo>
                    <a:pt x="60845" y="66216"/>
                    <a:pt x="54399" y="65057"/>
                    <a:pt x="49419" y="68641"/>
                  </a:cubicBezTo>
                  <a:cubicBezTo>
                    <a:pt x="46864" y="70592"/>
                    <a:pt x="44581" y="72876"/>
                    <a:pt x="42641" y="75442"/>
                  </a:cubicBezTo>
                  <a:cubicBezTo>
                    <a:pt x="41151" y="77465"/>
                    <a:pt x="40382" y="79913"/>
                    <a:pt x="40441" y="82421"/>
                  </a:cubicBezTo>
                  <a:cubicBezTo>
                    <a:pt x="40441" y="84609"/>
                    <a:pt x="40334" y="86809"/>
                    <a:pt x="40441" y="88998"/>
                  </a:cubicBezTo>
                  <a:cubicBezTo>
                    <a:pt x="40630" y="92120"/>
                    <a:pt x="39589" y="94237"/>
                    <a:pt x="36549" y="95551"/>
                  </a:cubicBezTo>
                  <a:cubicBezTo>
                    <a:pt x="32776" y="97171"/>
                    <a:pt x="29630" y="99963"/>
                    <a:pt x="27548" y="103499"/>
                  </a:cubicBezTo>
                  <a:cubicBezTo>
                    <a:pt x="25395" y="107048"/>
                    <a:pt x="24130" y="107367"/>
                    <a:pt x="20297" y="106267"/>
                  </a:cubicBezTo>
                  <a:cubicBezTo>
                    <a:pt x="19315" y="106007"/>
                    <a:pt x="18357" y="105664"/>
                    <a:pt x="17423" y="105250"/>
                  </a:cubicBezTo>
                  <a:cubicBezTo>
                    <a:pt x="12940" y="103085"/>
                    <a:pt x="7996" y="102080"/>
                    <a:pt x="3028" y="102316"/>
                  </a:cubicBezTo>
                  <a:cubicBezTo>
                    <a:pt x="1738" y="102399"/>
                    <a:pt x="449" y="102316"/>
                    <a:pt x="-1030" y="102316"/>
                  </a:cubicBezTo>
                  <a:cubicBezTo>
                    <a:pt x="-225" y="96627"/>
                    <a:pt x="260" y="91292"/>
                    <a:pt x="1336" y="86088"/>
                  </a:cubicBezTo>
                  <a:cubicBezTo>
                    <a:pt x="2294" y="81581"/>
                    <a:pt x="5724" y="78281"/>
                    <a:pt x="8185" y="74531"/>
                  </a:cubicBezTo>
                  <a:cubicBezTo>
                    <a:pt x="12786" y="67529"/>
                    <a:pt x="18830" y="61768"/>
                    <a:pt x="24898" y="56138"/>
                  </a:cubicBezTo>
                  <a:cubicBezTo>
                    <a:pt x="31167" y="50484"/>
                    <a:pt x="38064" y="45564"/>
                    <a:pt x="45468" y="41495"/>
                  </a:cubicBezTo>
                  <a:cubicBezTo>
                    <a:pt x="48319" y="40028"/>
                    <a:pt x="51039" y="38336"/>
                    <a:pt x="53630" y="36456"/>
                  </a:cubicBezTo>
                  <a:cubicBezTo>
                    <a:pt x="58243" y="32812"/>
                    <a:pt x="59047" y="26130"/>
                    <a:pt x="55404" y="21504"/>
                  </a:cubicBezTo>
                  <a:cubicBezTo>
                    <a:pt x="55002" y="20984"/>
                    <a:pt x="54540" y="20511"/>
                    <a:pt x="54044" y="20073"/>
                  </a:cubicBezTo>
                  <a:cubicBezTo>
                    <a:pt x="51915" y="18110"/>
                    <a:pt x="49703" y="17163"/>
                    <a:pt x="46615" y="18477"/>
                  </a:cubicBezTo>
                  <a:cubicBezTo>
                    <a:pt x="44250" y="19470"/>
                    <a:pt x="42014" y="21162"/>
                    <a:pt x="39199" y="20724"/>
                  </a:cubicBezTo>
                  <a:cubicBezTo>
                    <a:pt x="45267" y="17554"/>
                    <a:pt x="51761" y="15259"/>
                    <a:pt x="58468" y="13911"/>
                  </a:cubicBezTo>
                  <a:cubicBezTo>
                    <a:pt x="72662" y="10610"/>
                    <a:pt x="86856" y="7358"/>
                    <a:pt x="101357" y="5536"/>
                  </a:cubicBezTo>
                  <a:cubicBezTo>
                    <a:pt x="113635" y="3987"/>
                    <a:pt x="125890" y="1905"/>
                    <a:pt x="138227" y="1077"/>
                  </a:cubicBezTo>
                  <a:cubicBezTo>
                    <a:pt x="147689" y="450"/>
                    <a:pt x="157152" y="-106"/>
                    <a:pt x="166615" y="-201"/>
                  </a:cubicBezTo>
                  <a:cubicBezTo>
                    <a:pt x="175202" y="-319"/>
                    <a:pt x="183790" y="-461"/>
                    <a:pt x="192389" y="-828"/>
                  </a:cubicBezTo>
                  <a:cubicBezTo>
                    <a:pt x="209280" y="-1561"/>
                    <a:pt x="226206" y="-1809"/>
                    <a:pt x="243109" y="-1726"/>
                  </a:cubicBezTo>
                  <a:cubicBezTo>
                    <a:pt x="253447" y="-1726"/>
                    <a:pt x="263774" y="-650"/>
                    <a:pt x="274112" y="-23"/>
                  </a:cubicBezTo>
                  <a:cubicBezTo>
                    <a:pt x="284450" y="604"/>
                    <a:pt x="294504" y="426"/>
                    <a:pt x="304653" y="1526"/>
                  </a:cubicBezTo>
                  <a:cubicBezTo>
                    <a:pt x="305670" y="1645"/>
                    <a:pt x="306699" y="1680"/>
                    <a:pt x="307716" y="1645"/>
                  </a:cubicBezTo>
                  <a:cubicBezTo>
                    <a:pt x="311052" y="1503"/>
                    <a:pt x="311371" y="1041"/>
                    <a:pt x="310933" y="-2768"/>
                  </a:cubicBezTo>
                  <a:cubicBezTo>
                    <a:pt x="317794" y="7961"/>
                    <a:pt x="326866" y="17010"/>
                    <a:pt x="333975" y="27537"/>
                  </a:cubicBezTo>
                  <a:cubicBezTo>
                    <a:pt x="337287" y="32458"/>
                    <a:pt x="340256" y="37615"/>
                    <a:pt x="343509" y="42583"/>
                  </a:cubicBezTo>
                  <a:cubicBezTo>
                    <a:pt x="347235" y="48296"/>
                    <a:pt x="351056" y="53950"/>
                    <a:pt x="356236" y="58516"/>
                  </a:cubicBezTo>
                  <a:cubicBezTo>
                    <a:pt x="357017" y="59379"/>
                    <a:pt x="358023" y="60006"/>
                    <a:pt x="359134" y="60349"/>
                  </a:cubicBezTo>
                  <a:cubicBezTo>
                    <a:pt x="360447" y="60645"/>
                    <a:pt x="361536" y="61532"/>
                    <a:pt x="362091" y="62750"/>
                  </a:cubicBezTo>
                  <a:close/>
                </a:path>
              </a:pathLst>
            </a:custGeom>
            <a:solidFill>
              <a:srgbClr val="020202"/>
            </a:solidFill>
            <a:ln w="1171" cap="flat">
              <a:noFill/>
              <a:prstDash val="solid"/>
              <a:miter/>
            </a:ln>
          </p:spPr>
          <p:txBody>
            <a:bodyPr rtlCol="0" anchor="ctr"/>
            <a:lstStyle/>
            <a:p>
              <a:endParaRPr lang="es-CO"/>
            </a:p>
          </p:txBody>
        </p:sp>
        <p:sp>
          <p:nvSpPr>
            <p:cNvPr id="505" name="Freeform: Shape 504">
              <a:extLst>
                <a:ext uri="{FF2B5EF4-FFF2-40B4-BE49-F238E27FC236}">
                  <a16:creationId xmlns:a16="http://schemas.microsoft.com/office/drawing/2014/main" id="{A47BD1FB-0562-065D-00A8-DA28F0DF8CE5}"/>
                </a:ext>
              </a:extLst>
            </p:cNvPr>
            <p:cNvSpPr/>
            <p:nvPr/>
          </p:nvSpPr>
          <p:spPr>
            <a:xfrm rot="19975584">
              <a:off x="13092506" y="6091173"/>
              <a:ext cx="7215" cy="7806"/>
            </a:xfrm>
            <a:custGeom>
              <a:avLst/>
              <a:gdLst>
                <a:gd name="connsiteX0" fmla="*/ 6186 w 7215"/>
                <a:gd name="connsiteY0" fmla="*/ 5039 h 7806"/>
                <a:gd name="connsiteX1" fmla="*/ -1030 w 7215"/>
                <a:gd name="connsiteY1" fmla="*/ -2768 h 7806"/>
                <a:gd name="connsiteX2" fmla="*/ 6186 w 7215"/>
                <a:gd name="connsiteY2" fmla="*/ 5039 h 7806"/>
              </a:gdLst>
              <a:ahLst/>
              <a:cxnLst>
                <a:cxn ang="0">
                  <a:pos x="connsiteX0" y="connsiteY0"/>
                </a:cxn>
                <a:cxn ang="0">
                  <a:pos x="connsiteX1" y="connsiteY1"/>
                </a:cxn>
                <a:cxn ang="0">
                  <a:pos x="connsiteX2" y="connsiteY2"/>
                </a:cxn>
              </a:cxnLst>
              <a:rect l="l" t="t" r="r" b="b"/>
              <a:pathLst>
                <a:path w="7215" h="7806">
                  <a:moveTo>
                    <a:pt x="6186" y="5039"/>
                  </a:moveTo>
                  <a:cubicBezTo>
                    <a:pt x="3347" y="2875"/>
                    <a:pt x="899" y="237"/>
                    <a:pt x="-1030" y="-2768"/>
                  </a:cubicBezTo>
                  <a:cubicBezTo>
                    <a:pt x="1999" y="-745"/>
                    <a:pt x="4920" y="1384"/>
                    <a:pt x="6186" y="5039"/>
                  </a:cubicBezTo>
                  <a:close/>
                </a:path>
              </a:pathLst>
            </a:custGeom>
            <a:solidFill>
              <a:srgbClr val="020202"/>
            </a:solidFill>
            <a:ln w="1171" cap="flat">
              <a:noFill/>
              <a:prstDash val="solid"/>
              <a:miter/>
            </a:ln>
          </p:spPr>
          <p:txBody>
            <a:bodyPr rtlCol="0" anchor="ctr"/>
            <a:lstStyle/>
            <a:p>
              <a:endParaRPr lang="es-CO"/>
            </a:p>
          </p:txBody>
        </p:sp>
        <p:sp>
          <p:nvSpPr>
            <p:cNvPr id="506" name="Freeform: Shape 505">
              <a:extLst>
                <a:ext uri="{FF2B5EF4-FFF2-40B4-BE49-F238E27FC236}">
                  <a16:creationId xmlns:a16="http://schemas.microsoft.com/office/drawing/2014/main" id="{45AFE29D-4069-8931-D5F2-35ED9522E1EB}"/>
                </a:ext>
              </a:extLst>
            </p:cNvPr>
            <p:cNvSpPr/>
            <p:nvPr/>
          </p:nvSpPr>
          <p:spPr>
            <a:xfrm rot="19975584">
              <a:off x="13001843" y="6075130"/>
              <a:ext cx="8043" cy="4293"/>
            </a:xfrm>
            <a:custGeom>
              <a:avLst/>
              <a:gdLst>
                <a:gd name="connsiteX0" fmla="*/ 7014 w 8043"/>
                <a:gd name="connsiteY0" fmla="*/ 1526 h 4293"/>
                <a:gd name="connsiteX1" fmla="*/ -1030 w 8043"/>
                <a:gd name="connsiteY1" fmla="*/ -2768 h 4293"/>
                <a:gd name="connsiteX2" fmla="*/ 7014 w 8043"/>
                <a:gd name="connsiteY2" fmla="*/ 1526 h 4293"/>
              </a:gdLst>
              <a:ahLst/>
              <a:cxnLst>
                <a:cxn ang="0">
                  <a:pos x="connsiteX0" y="connsiteY0"/>
                </a:cxn>
                <a:cxn ang="0">
                  <a:pos x="connsiteX1" y="connsiteY1"/>
                </a:cxn>
                <a:cxn ang="0">
                  <a:pos x="connsiteX2" y="connsiteY2"/>
                </a:cxn>
              </a:cxnLst>
              <a:rect l="l" t="t" r="r" b="b"/>
              <a:pathLst>
                <a:path w="8043" h="4293">
                  <a:moveTo>
                    <a:pt x="7014" y="1526"/>
                  </a:moveTo>
                  <a:cubicBezTo>
                    <a:pt x="4104" y="568"/>
                    <a:pt x="1383" y="-875"/>
                    <a:pt x="-1030" y="-2768"/>
                  </a:cubicBezTo>
                  <a:cubicBezTo>
                    <a:pt x="2081" y="-2365"/>
                    <a:pt x="4944" y="-839"/>
                    <a:pt x="7014" y="1526"/>
                  </a:cubicBezTo>
                  <a:close/>
                </a:path>
              </a:pathLst>
            </a:custGeom>
            <a:solidFill>
              <a:srgbClr val="020202"/>
            </a:solidFill>
            <a:ln w="1171" cap="flat">
              <a:noFill/>
              <a:prstDash val="solid"/>
              <a:miter/>
            </a:ln>
          </p:spPr>
          <p:txBody>
            <a:bodyPr rtlCol="0" anchor="ctr"/>
            <a:lstStyle/>
            <a:p>
              <a:endParaRPr lang="es-CO"/>
            </a:p>
          </p:txBody>
        </p:sp>
        <p:sp>
          <p:nvSpPr>
            <p:cNvPr id="507" name="Freeform: Shape 506">
              <a:extLst>
                <a:ext uri="{FF2B5EF4-FFF2-40B4-BE49-F238E27FC236}">
                  <a16:creationId xmlns:a16="http://schemas.microsoft.com/office/drawing/2014/main" id="{C3BB4E56-BE44-A0EA-3320-7AE736FD4D5E}"/>
                </a:ext>
              </a:extLst>
            </p:cNvPr>
            <p:cNvSpPr/>
            <p:nvPr/>
          </p:nvSpPr>
          <p:spPr>
            <a:xfrm rot="19975584">
              <a:off x="13067245" y="6083640"/>
              <a:ext cx="5192" cy="4565"/>
            </a:xfrm>
            <a:custGeom>
              <a:avLst/>
              <a:gdLst>
                <a:gd name="connsiteX0" fmla="*/ 4163 w 5192"/>
                <a:gd name="connsiteY0" fmla="*/ 1798 h 4565"/>
                <a:gd name="connsiteX1" fmla="*/ -1030 w 5192"/>
                <a:gd name="connsiteY1" fmla="*/ -2768 h 4565"/>
                <a:gd name="connsiteX2" fmla="*/ 4163 w 5192"/>
                <a:gd name="connsiteY2" fmla="*/ 1798 h 4565"/>
              </a:gdLst>
              <a:ahLst/>
              <a:cxnLst>
                <a:cxn ang="0">
                  <a:pos x="connsiteX0" y="connsiteY0"/>
                </a:cxn>
                <a:cxn ang="0">
                  <a:pos x="connsiteX1" y="connsiteY1"/>
                </a:cxn>
                <a:cxn ang="0">
                  <a:pos x="connsiteX2" y="connsiteY2"/>
                </a:cxn>
              </a:cxnLst>
              <a:rect l="l" t="t" r="r" b="b"/>
              <a:pathLst>
                <a:path w="5192" h="4565">
                  <a:moveTo>
                    <a:pt x="4163" y="1798"/>
                  </a:moveTo>
                  <a:cubicBezTo>
                    <a:pt x="2117" y="687"/>
                    <a:pt x="331" y="-875"/>
                    <a:pt x="-1030" y="-2768"/>
                  </a:cubicBezTo>
                  <a:cubicBezTo>
                    <a:pt x="1620" y="-2294"/>
                    <a:pt x="3040" y="-426"/>
                    <a:pt x="4163" y="1798"/>
                  </a:cubicBezTo>
                  <a:close/>
                </a:path>
              </a:pathLst>
            </a:custGeom>
            <a:solidFill>
              <a:srgbClr val="020202"/>
            </a:solidFill>
            <a:ln w="1171" cap="flat">
              <a:noFill/>
              <a:prstDash val="solid"/>
              <a:miter/>
            </a:ln>
          </p:spPr>
          <p:txBody>
            <a:bodyPr rtlCol="0" anchor="ctr"/>
            <a:lstStyle/>
            <a:p>
              <a:endParaRPr lang="es-CO"/>
            </a:p>
          </p:txBody>
        </p:sp>
        <p:sp>
          <p:nvSpPr>
            <p:cNvPr id="508" name="Freeform: Shape 507">
              <a:extLst>
                <a:ext uri="{FF2B5EF4-FFF2-40B4-BE49-F238E27FC236}">
                  <a16:creationId xmlns:a16="http://schemas.microsoft.com/office/drawing/2014/main" id="{A0E66ECF-9DED-357D-18A4-96A640EFC102}"/>
                </a:ext>
              </a:extLst>
            </p:cNvPr>
            <p:cNvSpPr/>
            <p:nvPr/>
          </p:nvSpPr>
          <p:spPr>
            <a:xfrm rot="19975584">
              <a:off x="13082215" y="6088093"/>
              <a:ext cx="4553" cy="5216"/>
            </a:xfrm>
            <a:custGeom>
              <a:avLst/>
              <a:gdLst>
                <a:gd name="connsiteX0" fmla="*/ 3524 w 4553"/>
                <a:gd name="connsiteY0" fmla="*/ 2449 h 5216"/>
                <a:gd name="connsiteX1" fmla="*/ -1030 w 4553"/>
                <a:gd name="connsiteY1" fmla="*/ -2768 h 5216"/>
                <a:gd name="connsiteX2" fmla="*/ 3524 w 4553"/>
                <a:gd name="connsiteY2" fmla="*/ 2449 h 5216"/>
              </a:gdLst>
              <a:ahLst/>
              <a:cxnLst>
                <a:cxn ang="0">
                  <a:pos x="connsiteX0" y="connsiteY0"/>
                </a:cxn>
                <a:cxn ang="0">
                  <a:pos x="connsiteX1" y="connsiteY1"/>
                </a:cxn>
                <a:cxn ang="0">
                  <a:pos x="connsiteX2" y="connsiteY2"/>
                </a:cxn>
              </a:cxnLst>
              <a:rect l="l" t="t" r="r" b="b"/>
              <a:pathLst>
                <a:path w="4553" h="5216">
                  <a:moveTo>
                    <a:pt x="3524" y="2449"/>
                  </a:moveTo>
                  <a:cubicBezTo>
                    <a:pt x="1632" y="1077"/>
                    <a:pt x="70" y="-709"/>
                    <a:pt x="-1030" y="-2768"/>
                  </a:cubicBezTo>
                  <a:cubicBezTo>
                    <a:pt x="1218" y="-1655"/>
                    <a:pt x="3110" y="-236"/>
                    <a:pt x="3524" y="2449"/>
                  </a:cubicBezTo>
                  <a:close/>
                </a:path>
              </a:pathLst>
            </a:custGeom>
            <a:solidFill>
              <a:srgbClr val="020202"/>
            </a:solidFill>
            <a:ln w="1171" cap="flat">
              <a:noFill/>
              <a:prstDash val="solid"/>
              <a:miter/>
            </a:ln>
          </p:spPr>
          <p:txBody>
            <a:bodyPr rtlCol="0" anchor="ctr"/>
            <a:lstStyle/>
            <a:p>
              <a:endParaRPr lang="es-CO"/>
            </a:p>
          </p:txBody>
        </p:sp>
        <p:sp>
          <p:nvSpPr>
            <p:cNvPr id="509" name="Freeform: Shape 508">
              <a:extLst>
                <a:ext uri="{FF2B5EF4-FFF2-40B4-BE49-F238E27FC236}">
                  <a16:creationId xmlns:a16="http://schemas.microsoft.com/office/drawing/2014/main" id="{FCA577E1-82B4-5EBA-300F-A5DAB1952E76}"/>
                </a:ext>
              </a:extLst>
            </p:cNvPr>
            <p:cNvSpPr/>
            <p:nvPr/>
          </p:nvSpPr>
          <p:spPr>
            <a:xfrm rot="19975584">
              <a:off x="13050767" y="6080258"/>
              <a:ext cx="5216" cy="4541"/>
            </a:xfrm>
            <a:custGeom>
              <a:avLst/>
              <a:gdLst>
                <a:gd name="connsiteX0" fmla="*/ 4187 w 5216"/>
                <a:gd name="connsiteY0" fmla="*/ 1774 h 4541"/>
                <a:gd name="connsiteX1" fmla="*/ -1030 w 5216"/>
                <a:gd name="connsiteY1" fmla="*/ -2768 h 4541"/>
                <a:gd name="connsiteX2" fmla="*/ 4187 w 5216"/>
                <a:gd name="connsiteY2" fmla="*/ 1774 h 4541"/>
              </a:gdLst>
              <a:ahLst/>
              <a:cxnLst>
                <a:cxn ang="0">
                  <a:pos x="connsiteX0" y="connsiteY0"/>
                </a:cxn>
                <a:cxn ang="0">
                  <a:pos x="connsiteX1" y="connsiteY1"/>
                </a:cxn>
                <a:cxn ang="0">
                  <a:pos x="connsiteX2" y="connsiteY2"/>
                </a:cxn>
              </a:cxnLst>
              <a:rect l="l" t="t" r="r" b="b"/>
              <a:pathLst>
                <a:path w="5216" h="4541">
                  <a:moveTo>
                    <a:pt x="4187" y="1774"/>
                  </a:moveTo>
                  <a:cubicBezTo>
                    <a:pt x="1727" y="1089"/>
                    <a:pt x="532" y="-1052"/>
                    <a:pt x="-1030" y="-2768"/>
                  </a:cubicBezTo>
                  <a:cubicBezTo>
                    <a:pt x="1597" y="-2306"/>
                    <a:pt x="3004" y="-426"/>
                    <a:pt x="4187" y="1774"/>
                  </a:cubicBezTo>
                  <a:close/>
                </a:path>
              </a:pathLst>
            </a:custGeom>
            <a:solidFill>
              <a:srgbClr val="020202"/>
            </a:solidFill>
            <a:ln w="1171" cap="flat">
              <a:noFill/>
              <a:prstDash val="solid"/>
              <a:miter/>
            </a:ln>
          </p:spPr>
          <p:txBody>
            <a:bodyPr rtlCol="0" anchor="ctr"/>
            <a:lstStyle/>
            <a:p>
              <a:endParaRPr lang="es-CO"/>
            </a:p>
          </p:txBody>
        </p:sp>
        <p:sp>
          <p:nvSpPr>
            <p:cNvPr id="510" name="Freeform: Shape 509">
              <a:extLst>
                <a:ext uri="{FF2B5EF4-FFF2-40B4-BE49-F238E27FC236}">
                  <a16:creationId xmlns:a16="http://schemas.microsoft.com/office/drawing/2014/main" id="{B2148FF0-5E51-D40C-41DF-CBEBF763BE74}"/>
                </a:ext>
              </a:extLst>
            </p:cNvPr>
            <p:cNvSpPr/>
            <p:nvPr/>
          </p:nvSpPr>
          <p:spPr>
            <a:xfrm rot="19975584">
              <a:off x="12957873" y="6080795"/>
              <a:ext cx="7097" cy="1823"/>
            </a:xfrm>
            <a:custGeom>
              <a:avLst/>
              <a:gdLst>
                <a:gd name="connsiteX0" fmla="*/ 6068 w 7097"/>
                <a:gd name="connsiteY0" fmla="*/ -944 h 1823"/>
                <a:gd name="connsiteX1" fmla="*/ -1030 w 7097"/>
                <a:gd name="connsiteY1" fmla="*/ -2682 h 1823"/>
                <a:gd name="connsiteX2" fmla="*/ 6068 w 7097"/>
                <a:gd name="connsiteY2" fmla="*/ -944 h 1823"/>
              </a:gdLst>
              <a:ahLst/>
              <a:cxnLst>
                <a:cxn ang="0">
                  <a:pos x="connsiteX0" y="connsiteY0"/>
                </a:cxn>
                <a:cxn ang="0">
                  <a:pos x="connsiteX1" y="connsiteY1"/>
                </a:cxn>
                <a:cxn ang="0">
                  <a:pos x="connsiteX2" y="connsiteY2"/>
                </a:cxn>
              </a:cxnLst>
              <a:rect l="l" t="t" r="r" b="b"/>
              <a:pathLst>
                <a:path w="7097" h="1823">
                  <a:moveTo>
                    <a:pt x="6068" y="-944"/>
                  </a:moveTo>
                  <a:cubicBezTo>
                    <a:pt x="3607" y="-1050"/>
                    <a:pt x="1194" y="-1642"/>
                    <a:pt x="-1030" y="-2682"/>
                  </a:cubicBezTo>
                  <a:cubicBezTo>
                    <a:pt x="1537" y="-2907"/>
                    <a:pt x="4021" y="-2801"/>
                    <a:pt x="6068" y="-944"/>
                  </a:cubicBezTo>
                  <a:close/>
                </a:path>
              </a:pathLst>
            </a:custGeom>
            <a:solidFill>
              <a:srgbClr val="020202"/>
            </a:solidFill>
            <a:ln w="1171" cap="flat">
              <a:noFill/>
              <a:prstDash val="solid"/>
              <a:miter/>
            </a:ln>
          </p:spPr>
          <p:txBody>
            <a:bodyPr rtlCol="0" anchor="ctr"/>
            <a:lstStyle/>
            <a:p>
              <a:endParaRPr lang="es-CO"/>
            </a:p>
          </p:txBody>
        </p:sp>
        <p:sp>
          <p:nvSpPr>
            <p:cNvPr id="511" name="Freeform: Shape 510">
              <a:extLst>
                <a:ext uri="{FF2B5EF4-FFF2-40B4-BE49-F238E27FC236}">
                  <a16:creationId xmlns:a16="http://schemas.microsoft.com/office/drawing/2014/main" id="{32225D05-2414-FA9C-FC54-3D12E10F5084}"/>
                </a:ext>
              </a:extLst>
            </p:cNvPr>
            <p:cNvSpPr/>
            <p:nvPr/>
          </p:nvSpPr>
          <p:spPr>
            <a:xfrm rot="19975584">
              <a:off x="13109997" y="6098660"/>
              <a:ext cx="3690" cy="4317"/>
            </a:xfrm>
            <a:custGeom>
              <a:avLst/>
              <a:gdLst>
                <a:gd name="connsiteX0" fmla="*/ 2661 w 3690"/>
                <a:gd name="connsiteY0" fmla="*/ 1550 h 4317"/>
                <a:gd name="connsiteX1" fmla="*/ -1030 w 3690"/>
                <a:gd name="connsiteY1" fmla="*/ -2768 h 4317"/>
                <a:gd name="connsiteX2" fmla="*/ 2661 w 3690"/>
                <a:gd name="connsiteY2" fmla="*/ 1550 h 4317"/>
              </a:gdLst>
              <a:ahLst/>
              <a:cxnLst>
                <a:cxn ang="0">
                  <a:pos x="connsiteX0" y="connsiteY0"/>
                </a:cxn>
                <a:cxn ang="0">
                  <a:pos x="connsiteX1" y="connsiteY1"/>
                </a:cxn>
                <a:cxn ang="0">
                  <a:pos x="connsiteX2" y="connsiteY2"/>
                </a:cxn>
              </a:cxnLst>
              <a:rect l="l" t="t" r="r" b="b"/>
              <a:pathLst>
                <a:path w="3690" h="4317">
                  <a:moveTo>
                    <a:pt x="2661" y="1550"/>
                  </a:moveTo>
                  <a:cubicBezTo>
                    <a:pt x="1064" y="473"/>
                    <a:pt x="-213" y="-1017"/>
                    <a:pt x="-1030" y="-2768"/>
                  </a:cubicBezTo>
                  <a:cubicBezTo>
                    <a:pt x="946" y="-2176"/>
                    <a:pt x="2389" y="-484"/>
                    <a:pt x="2661" y="1550"/>
                  </a:cubicBezTo>
                  <a:close/>
                </a:path>
              </a:pathLst>
            </a:custGeom>
            <a:solidFill>
              <a:srgbClr val="020202"/>
            </a:solidFill>
            <a:ln w="1171" cap="flat">
              <a:noFill/>
              <a:prstDash val="solid"/>
              <a:miter/>
            </a:ln>
          </p:spPr>
          <p:txBody>
            <a:bodyPr rtlCol="0" anchor="ctr"/>
            <a:lstStyle/>
            <a:p>
              <a:endParaRPr lang="es-CO"/>
            </a:p>
          </p:txBody>
        </p:sp>
        <p:sp>
          <p:nvSpPr>
            <p:cNvPr id="512" name="Freeform: Shape 511">
              <a:extLst>
                <a:ext uri="{FF2B5EF4-FFF2-40B4-BE49-F238E27FC236}">
                  <a16:creationId xmlns:a16="http://schemas.microsoft.com/office/drawing/2014/main" id="{C78878A2-DE01-0687-C967-4DECF763F869}"/>
                </a:ext>
              </a:extLst>
            </p:cNvPr>
            <p:cNvSpPr/>
            <p:nvPr/>
          </p:nvSpPr>
          <p:spPr>
            <a:xfrm rot="19975584">
              <a:off x="13118668" y="6102094"/>
              <a:ext cx="3643" cy="4364"/>
            </a:xfrm>
            <a:custGeom>
              <a:avLst/>
              <a:gdLst>
                <a:gd name="connsiteX0" fmla="*/ 2614 w 3643"/>
                <a:gd name="connsiteY0" fmla="*/ 1597 h 4364"/>
                <a:gd name="connsiteX1" fmla="*/ -1030 w 3643"/>
                <a:gd name="connsiteY1" fmla="*/ -2768 h 4364"/>
                <a:gd name="connsiteX2" fmla="*/ 2614 w 3643"/>
                <a:gd name="connsiteY2" fmla="*/ 1597 h 4364"/>
              </a:gdLst>
              <a:ahLst/>
              <a:cxnLst>
                <a:cxn ang="0">
                  <a:pos x="connsiteX0" y="connsiteY0"/>
                </a:cxn>
                <a:cxn ang="0">
                  <a:pos x="connsiteX1" y="connsiteY1"/>
                </a:cxn>
                <a:cxn ang="0">
                  <a:pos x="connsiteX2" y="connsiteY2"/>
                </a:cxn>
              </a:cxnLst>
              <a:rect l="l" t="t" r="r" b="b"/>
              <a:pathLst>
                <a:path w="3643" h="4364">
                  <a:moveTo>
                    <a:pt x="2614" y="1597"/>
                  </a:moveTo>
                  <a:cubicBezTo>
                    <a:pt x="1052" y="473"/>
                    <a:pt x="-202" y="-1029"/>
                    <a:pt x="-1030" y="-2768"/>
                  </a:cubicBezTo>
                  <a:cubicBezTo>
                    <a:pt x="910" y="-1916"/>
                    <a:pt x="2412" y="-698"/>
                    <a:pt x="2614" y="1597"/>
                  </a:cubicBezTo>
                  <a:close/>
                </a:path>
              </a:pathLst>
            </a:custGeom>
            <a:solidFill>
              <a:srgbClr val="020202"/>
            </a:solidFill>
            <a:ln w="1171" cap="flat">
              <a:noFill/>
              <a:prstDash val="solid"/>
              <a:miter/>
            </a:ln>
          </p:spPr>
          <p:txBody>
            <a:bodyPr rtlCol="0" anchor="ctr"/>
            <a:lstStyle/>
            <a:p>
              <a:endParaRPr lang="es-CO"/>
            </a:p>
          </p:txBody>
        </p:sp>
        <p:sp>
          <p:nvSpPr>
            <p:cNvPr id="513" name="Freeform: Shape 512">
              <a:extLst>
                <a:ext uri="{FF2B5EF4-FFF2-40B4-BE49-F238E27FC236}">
                  <a16:creationId xmlns:a16="http://schemas.microsoft.com/office/drawing/2014/main" id="{7F7807C6-21F1-020C-BD77-79EA84304785}"/>
                </a:ext>
              </a:extLst>
            </p:cNvPr>
            <p:cNvSpPr/>
            <p:nvPr/>
          </p:nvSpPr>
          <p:spPr>
            <a:xfrm rot="19975584">
              <a:off x="13014587" y="6076258"/>
              <a:ext cx="4506" cy="2601"/>
            </a:xfrm>
            <a:custGeom>
              <a:avLst/>
              <a:gdLst>
                <a:gd name="connsiteX0" fmla="*/ 3477 w 4506"/>
                <a:gd name="connsiteY0" fmla="*/ -166 h 2601"/>
                <a:gd name="connsiteX1" fmla="*/ -1030 w 4506"/>
                <a:gd name="connsiteY1" fmla="*/ -2756 h 2601"/>
                <a:gd name="connsiteX2" fmla="*/ 3477 w 4506"/>
                <a:gd name="connsiteY2" fmla="*/ -166 h 2601"/>
              </a:gdLst>
              <a:ahLst/>
              <a:cxnLst>
                <a:cxn ang="0">
                  <a:pos x="connsiteX0" y="connsiteY0"/>
                </a:cxn>
                <a:cxn ang="0">
                  <a:pos x="connsiteX1" y="connsiteY1"/>
                </a:cxn>
                <a:cxn ang="0">
                  <a:pos x="connsiteX2" y="connsiteY2"/>
                </a:cxn>
              </a:cxnLst>
              <a:rect l="l" t="t" r="r" b="b"/>
              <a:pathLst>
                <a:path w="4506" h="2601">
                  <a:moveTo>
                    <a:pt x="3477" y="-166"/>
                  </a:moveTo>
                  <a:cubicBezTo>
                    <a:pt x="1738" y="-521"/>
                    <a:pt x="153" y="-1432"/>
                    <a:pt x="-1030" y="-2756"/>
                  </a:cubicBezTo>
                  <a:cubicBezTo>
                    <a:pt x="863" y="-2887"/>
                    <a:pt x="2637" y="-1869"/>
                    <a:pt x="3477" y="-166"/>
                  </a:cubicBezTo>
                  <a:close/>
                </a:path>
              </a:pathLst>
            </a:custGeom>
            <a:solidFill>
              <a:srgbClr val="020202"/>
            </a:solidFill>
            <a:ln w="1171" cap="flat">
              <a:noFill/>
              <a:prstDash val="solid"/>
              <a:miter/>
            </a:ln>
          </p:spPr>
          <p:txBody>
            <a:bodyPr rtlCol="0" anchor="ctr"/>
            <a:lstStyle/>
            <a:p>
              <a:endParaRPr lang="es-CO"/>
            </a:p>
          </p:txBody>
        </p:sp>
        <p:sp>
          <p:nvSpPr>
            <p:cNvPr id="514" name="Freeform: Shape 513">
              <a:extLst>
                <a:ext uri="{FF2B5EF4-FFF2-40B4-BE49-F238E27FC236}">
                  <a16:creationId xmlns:a16="http://schemas.microsoft.com/office/drawing/2014/main" id="{C490EBB7-4E59-CD99-AC65-EBFA74C10A27}"/>
                </a:ext>
              </a:extLst>
            </p:cNvPr>
            <p:cNvSpPr/>
            <p:nvPr/>
          </p:nvSpPr>
          <p:spPr>
            <a:xfrm rot="19975584">
              <a:off x="12986233" y="6076878"/>
              <a:ext cx="4435" cy="1872"/>
            </a:xfrm>
            <a:custGeom>
              <a:avLst/>
              <a:gdLst>
                <a:gd name="connsiteX0" fmla="*/ 3406 w 4435"/>
                <a:gd name="connsiteY0" fmla="*/ -895 h 1872"/>
                <a:gd name="connsiteX1" fmla="*/ -1030 w 4435"/>
                <a:gd name="connsiteY1" fmla="*/ -2741 h 1872"/>
                <a:gd name="connsiteX2" fmla="*/ 3406 w 4435"/>
                <a:gd name="connsiteY2" fmla="*/ -895 h 1872"/>
              </a:gdLst>
              <a:ahLst/>
              <a:cxnLst>
                <a:cxn ang="0">
                  <a:pos x="connsiteX0" y="connsiteY0"/>
                </a:cxn>
                <a:cxn ang="0">
                  <a:pos x="connsiteX1" y="connsiteY1"/>
                </a:cxn>
                <a:cxn ang="0">
                  <a:pos x="connsiteX2" y="connsiteY2"/>
                </a:cxn>
              </a:cxnLst>
              <a:rect l="l" t="t" r="r" b="b"/>
              <a:pathLst>
                <a:path w="4435" h="1872">
                  <a:moveTo>
                    <a:pt x="3406" y="-895"/>
                  </a:moveTo>
                  <a:cubicBezTo>
                    <a:pt x="1774" y="-1025"/>
                    <a:pt x="213" y="-1676"/>
                    <a:pt x="-1030" y="-2741"/>
                  </a:cubicBezTo>
                  <a:cubicBezTo>
                    <a:pt x="757" y="-2870"/>
                    <a:pt x="2365" y="-2575"/>
                    <a:pt x="3406" y="-895"/>
                  </a:cubicBezTo>
                  <a:close/>
                </a:path>
              </a:pathLst>
            </a:custGeom>
            <a:solidFill>
              <a:srgbClr val="020202"/>
            </a:solidFill>
            <a:ln w="1171" cap="flat">
              <a:noFill/>
              <a:prstDash val="solid"/>
              <a:miter/>
            </a:ln>
          </p:spPr>
          <p:txBody>
            <a:bodyPr rtlCol="0" anchor="ctr"/>
            <a:lstStyle/>
            <a:p>
              <a:endParaRPr lang="es-CO"/>
            </a:p>
          </p:txBody>
        </p:sp>
        <p:sp>
          <p:nvSpPr>
            <p:cNvPr id="515" name="Freeform: Shape 514">
              <a:extLst>
                <a:ext uri="{FF2B5EF4-FFF2-40B4-BE49-F238E27FC236}">
                  <a16:creationId xmlns:a16="http://schemas.microsoft.com/office/drawing/2014/main" id="{9758F53C-B86D-1EB0-91C6-54F85398B3CB}"/>
                </a:ext>
              </a:extLst>
            </p:cNvPr>
            <p:cNvSpPr/>
            <p:nvPr/>
          </p:nvSpPr>
          <p:spPr>
            <a:xfrm rot="19975584">
              <a:off x="13043652" y="6079347"/>
              <a:ext cx="3548" cy="2783"/>
            </a:xfrm>
            <a:custGeom>
              <a:avLst/>
              <a:gdLst>
                <a:gd name="connsiteX0" fmla="*/ 2519 w 3548"/>
                <a:gd name="connsiteY0" fmla="*/ 16 h 2783"/>
                <a:gd name="connsiteX1" fmla="*/ -1030 w 3548"/>
                <a:gd name="connsiteY1" fmla="*/ -2763 h 2783"/>
                <a:gd name="connsiteX2" fmla="*/ 2519 w 3548"/>
                <a:gd name="connsiteY2" fmla="*/ 16 h 2783"/>
              </a:gdLst>
              <a:ahLst/>
              <a:cxnLst>
                <a:cxn ang="0">
                  <a:pos x="connsiteX0" y="connsiteY0"/>
                </a:cxn>
                <a:cxn ang="0">
                  <a:pos x="connsiteX1" y="connsiteY1"/>
                </a:cxn>
                <a:cxn ang="0">
                  <a:pos x="connsiteX2" y="connsiteY2"/>
                </a:cxn>
              </a:cxnLst>
              <a:rect l="l" t="t" r="r" b="b"/>
              <a:pathLst>
                <a:path w="3548" h="2783">
                  <a:moveTo>
                    <a:pt x="2519" y="16"/>
                  </a:moveTo>
                  <a:cubicBezTo>
                    <a:pt x="1064" y="-504"/>
                    <a:pt x="-178" y="-1474"/>
                    <a:pt x="-1030" y="-2763"/>
                  </a:cubicBezTo>
                  <a:cubicBezTo>
                    <a:pt x="674" y="-2846"/>
                    <a:pt x="2188" y="-1663"/>
                    <a:pt x="2519" y="16"/>
                  </a:cubicBezTo>
                  <a:close/>
                </a:path>
              </a:pathLst>
            </a:custGeom>
            <a:solidFill>
              <a:srgbClr val="020202"/>
            </a:solidFill>
            <a:ln w="1171" cap="flat">
              <a:noFill/>
              <a:prstDash val="solid"/>
              <a:miter/>
            </a:ln>
          </p:spPr>
          <p:txBody>
            <a:bodyPr rtlCol="0" anchor="ctr"/>
            <a:lstStyle/>
            <a:p>
              <a:endParaRPr lang="es-CO"/>
            </a:p>
          </p:txBody>
        </p:sp>
        <p:sp>
          <p:nvSpPr>
            <p:cNvPr id="516" name="Freeform: Shape 515">
              <a:extLst>
                <a:ext uri="{FF2B5EF4-FFF2-40B4-BE49-F238E27FC236}">
                  <a16:creationId xmlns:a16="http://schemas.microsoft.com/office/drawing/2014/main" id="{4CF3753F-CC12-0B99-927A-00719471842F}"/>
                </a:ext>
              </a:extLst>
            </p:cNvPr>
            <p:cNvSpPr/>
            <p:nvPr/>
          </p:nvSpPr>
          <p:spPr>
            <a:xfrm rot="19975584">
              <a:off x="12994934" y="6076356"/>
              <a:ext cx="4329" cy="1954"/>
            </a:xfrm>
            <a:custGeom>
              <a:avLst/>
              <a:gdLst>
                <a:gd name="connsiteX0" fmla="*/ 3300 w 4329"/>
                <a:gd name="connsiteY0" fmla="*/ -813 h 1954"/>
                <a:gd name="connsiteX1" fmla="*/ -1030 w 4329"/>
                <a:gd name="connsiteY1" fmla="*/ -2765 h 1954"/>
                <a:gd name="connsiteX2" fmla="*/ 3300 w 4329"/>
                <a:gd name="connsiteY2" fmla="*/ -813 h 1954"/>
              </a:gdLst>
              <a:ahLst/>
              <a:cxnLst>
                <a:cxn ang="0">
                  <a:pos x="connsiteX0" y="connsiteY0"/>
                </a:cxn>
                <a:cxn ang="0">
                  <a:pos x="connsiteX1" y="connsiteY1"/>
                </a:cxn>
                <a:cxn ang="0">
                  <a:pos x="connsiteX2" y="connsiteY2"/>
                </a:cxn>
              </a:cxnLst>
              <a:rect l="l" t="t" r="r" b="b"/>
              <a:pathLst>
                <a:path w="4329" h="1954">
                  <a:moveTo>
                    <a:pt x="3300" y="-813"/>
                  </a:moveTo>
                  <a:cubicBezTo>
                    <a:pt x="1691" y="-1014"/>
                    <a:pt x="189" y="-1700"/>
                    <a:pt x="-1030" y="-2765"/>
                  </a:cubicBezTo>
                  <a:cubicBezTo>
                    <a:pt x="721" y="-2800"/>
                    <a:pt x="2318" y="-2505"/>
                    <a:pt x="3300" y="-813"/>
                  </a:cubicBezTo>
                  <a:close/>
                </a:path>
              </a:pathLst>
            </a:custGeom>
            <a:solidFill>
              <a:srgbClr val="020202"/>
            </a:solidFill>
            <a:ln w="1171" cap="flat">
              <a:noFill/>
              <a:prstDash val="solid"/>
              <a:miter/>
            </a:ln>
          </p:spPr>
          <p:txBody>
            <a:bodyPr rtlCol="0" anchor="ctr"/>
            <a:lstStyle/>
            <a:p>
              <a:endParaRPr lang="es-CO"/>
            </a:p>
          </p:txBody>
        </p:sp>
        <p:sp>
          <p:nvSpPr>
            <p:cNvPr id="517" name="Freeform: Shape 516">
              <a:extLst>
                <a:ext uri="{FF2B5EF4-FFF2-40B4-BE49-F238E27FC236}">
                  <a16:creationId xmlns:a16="http://schemas.microsoft.com/office/drawing/2014/main" id="{A52B65C7-81E2-98E7-16CF-E29831946857}"/>
                </a:ext>
              </a:extLst>
            </p:cNvPr>
            <p:cNvSpPr/>
            <p:nvPr/>
          </p:nvSpPr>
          <p:spPr>
            <a:xfrm rot="19975584">
              <a:off x="12981545" y="6077298"/>
              <a:ext cx="4435" cy="1869"/>
            </a:xfrm>
            <a:custGeom>
              <a:avLst/>
              <a:gdLst>
                <a:gd name="connsiteX0" fmla="*/ 3406 w 4435"/>
                <a:gd name="connsiteY0" fmla="*/ -898 h 1869"/>
                <a:gd name="connsiteX1" fmla="*/ -1030 w 4435"/>
                <a:gd name="connsiteY1" fmla="*/ -2696 h 1869"/>
                <a:gd name="connsiteX2" fmla="*/ 3406 w 4435"/>
                <a:gd name="connsiteY2" fmla="*/ -898 h 1869"/>
              </a:gdLst>
              <a:ahLst/>
              <a:cxnLst>
                <a:cxn ang="0">
                  <a:pos x="connsiteX0" y="connsiteY0"/>
                </a:cxn>
                <a:cxn ang="0">
                  <a:pos x="connsiteX1" y="connsiteY1"/>
                </a:cxn>
                <a:cxn ang="0">
                  <a:pos x="connsiteX2" y="connsiteY2"/>
                </a:cxn>
              </a:cxnLst>
              <a:rect l="l" t="t" r="r" b="b"/>
              <a:pathLst>
                <a:path w="4435" h="1869">
                  <a:moveTo>
                    <a:pt x="3406" y="-898"/>
                  </a:moveTo>
                  <a:cubicBezTo>
                    <a:pt x="1774" y="-1016"/>
                    <a:pt x="224" y="-1643"/>
                    <a:pt x="-1030" y="-2696"/>
                  </a:cubicBezTo>
                  <a:cubicBezTo>
                    <a:pt x="674" y="-3003"/>
                    <a:pt x="2401" y="-2305"/>
                    <a:pt x="3406" y="-898"/>
                  </a:cubicBezTo>
                  <a:close/>
                </a:path>
              </a:pathLst>
            </a:custGeom>
            <a:solidFill>
              <a:srgbClr val="020202"/>
            </a:solidFill>
            <a:ln w="1171" cap="flat">
              <a:noFill/>
              <a:prstDash val="solid"/>
              <a:miter/>
            </a:ln>
          </p:spPr>
          <p:txBody>
            <a:bodyPr rtlCol="0" anchor="ctr"/>
            <a:lstStyle/>
            <a:p>
              <a:endParaRPr lang="es-CO"/>
            </a:p>
          </p:txBody>
        </p:sp>
        <p:sp>
          <p:nvSpPr>
            <p:cNvPr id="518" name="Freeform: Shape 517">
              <a:extLst>
                <a:ext uri="{FF2B5EF4-FFF2-40B4-BE49-F238E27FC236}">
                  <a16:creationId xmlns:a16="http://schemas.microsoft.com/office/drawing/2014/main" id="{7BB90601-91FF-6D52-9BEE-2F5581988E65}"/>
                </a:ext>
              </a:extLst>
            </p:cNvPr>
            <p:cNvSpPr/>
            <p:nvPr/>
          </p:nvSpPr>
          <p:spPr>
            <a:xfrm rot="19975584">
              <a:off x="12976785" y="6077714"/>
              <a:ext cx="4482" cy="1842"/>
            </a:xfrm>
            <a:custGeom>
              <a:avLst/>
              <a:gdLst>
                <a:gd name="connsiteX0" fmla="*/ 3453 w 4482"/>
                <a:gd name="connsiteY0" fmla="*/ -925 h 1842"/>
                <a:gd name="connsiteX1" fmla="*/ -1030 w 4482"/>
                <a:gd name="connsiteY1" fmla="*/ -2675 h 1842"/>
                <a:gd name="connsiteX2" fmla="*/ 3453 w 4482"/>
                <a:gd name="connsiteY2" fmla="*/ -925 h 1842"/>
              </a:gdLst>
              <a:ahLst/>
              <a:cxnLst>
                <a:cxn ang="0">
                  <a:pos x="connsiteX0" y="connsiteY0"/>
                </a:cxn>
                <a:cxn ang="0">
                  <a:pos x="connsiteX1" y="connsiteY1"/>
                </a:cxn>
                <a:cxn ang="0">
                  <a:pos x="connsiteX2" y="connsiteY2"/>
                </a:cxn>
              </a:cxnLst>
              <a:rect l="l" t="t" r="r" b="b"/>
              <a:pathLst>
                <a:path w="4482" h="1842">
                  <a:moveTo>
                    <a:pt x="3453" y="-925"/>
                  </a:moveTo>
                  <a:cubicBezTo>
                    <a:pt x="1809" y="-1008"/>
                    <a:pt x="236" y="-1623"/>
                    <a:pt x="-1030" y="-2675"/>
                  </a:cubicBezTo>
                  <a:cubicBezTo>
                    <a:pt x="674" y="-3030"/>
                    <a:pt x="2436" y="-2344"/>
                    <a:pt x="3453" y="-925"/>
                  </a:cubicBezTo>
                  <a:close/>
                </a:path>
              </a:pathLst>
            </a:custGeom>
            <a:solidFill>
              <a:srgbClr val="020202"/>
            </a:solidFill>
            <a:ln w="1171" cap="flat">
              <a:noFill/>
              <a:prstDash val="solid"/>
              <a:miter/>
            </a:ln>
          </p:spPr>
          <p:txBody>
            <a:bodyPr rtlCol="0" anchor="ctr"/>
            <a:lstStyle/>
            <a:p>
              <a:endParaRPr lang="es-CO"/>
            </a:p>
          </p:txBody>
        </p:sp>
        <p:sp>
          <p:nvSpPr>
            <p:cNvPr id="519" name="Freeform: Shape 518">
              <a:extLst>
                <a:ext uri="{FF2B5EF4-FFF2-40B4-BE49-F238E27FC236}">
                  <a16:creationId xmlns:a16="http://schemas.microsoft.com/office/drawing/2014/main" id="{58BC9B10-48D7-7DBF-A598-75AA7392A7B5}"/>
                </a:ext>
              </a:extLst>
            </p:cNvPr>
            <p:cNvSpPr/>
            <p:nvPr/>
          </p:nvSpPr>
          <p:spPr>
            <a:xfrm rot="19975584">
              <a:off x="13039353" y="6078590"/>
              <a:ext cx="3607" cy="2637"/>
            </a:xfrm>
            <a:custGeom>
              <a:avLst/>
              <a:gdLst>
                <a:gd name="connsiteX0" fmla="*/ 2578 w 3607"/>
                <a:gd name="connsiteY0" fmla="*/ -130 h 2637"/>
                <a:gd name="connsiteX1" fmla="*/ -1030 w 3607"/>
                <a:gd name="connsiteY1" fmla="*/ -2756 h 2637"/>
                <a:gd name="connsiteX2" fmla="*/ 2578 w 3607"/>
                <a:gd name="connsiteY2" fmla="*/ -130 h 2637"/>
              </a:gdLst>
              <a:ahLst/>
              <a:cxnLst>
                <a:cxn ang="0">
                  <a:pos x="connsiteX0" y="connsiteY0"/>
                </a:cxn>
                <a:cxn ang="0">
                  <a:pos x="connsiteX1" y="connsiteY1"/>
                </a:cxn>
                <a:cxn ang="0">
                  <a:pos x="connsiteX2" y="connsiteY2"/>
                </a:cxn>
              </a:cxnLst>
              <a:rect l="l" t="t" r="r" b="b"/>
              <a:pathLst>
                <a:path w="3607" h="2637">
                  <a:moveTo>
                    <a:pt x="2578" y="-130"/>
                  </a:moveTo>
                  <a:cubicBezTo>
                    <a:pt x="1123" y="-580"/>
                    <a:pt x="-154" y="-1502"/>
                    <a:pt x="-1030" y="-2756"/>
                  </a:cubicBezTo>
                  <a:cubicBezTo>
                    <a:pt x="910" y="-2898"/>
                    <a:pt x="1869" y="-1691"/>
                    <a:pt x="2578" y="-130"/>
                  </a:cubicBezTo>
                  <a:close/>
                </a:path>
              </a:pathLst>
            </a:custGeom>
            <a:solidFill>
              <a:srgbClr val="020202"/>
            </a:solidFill>
            <a:ln w="1171" cap="flat">
              <a:noFill/>
              <a:prstDash val="solid"/>
              <a:miter/>
            </a:ln>
          </p:spPr>
          <p:txBody>
            <a:bodyPr rtlCol="0" anchor="ctr"/>
            <a:lstStyle/>
            <a:p>
              <a:endParaRPr lang="es-CO"/>
            </a:p>
          </p:txBody>
        </p:sp>
        <p:sp>
          <p:nvSpPr>
            <p:cNvPr id="520" name="Freeform: Shape 519">
              <a:extLst>
                <a:ext uri="{FF2B5EF4-FFF2-40B4-BE49-F238E27FC236}">
                  <a16:creationId xmlns:a16="http://schemas.microsoft.com/office/drawing/2014/main" id="{5251F316-8503-E098-3BD0-70F448BB975A}"/>
                </a:ext>
              </a:extLst>
            </p:cNvPr>
            <p:cNvSpPr/>
            <p:nvPr/>
          </p:nvSpPr>
          <p:spPr>
            <a:xfrm rot="19975584">
              <a:off x="13102718" y="6096518"/>
              <a:ext cx="2655" cy="2668"/>
            </a:xfrm>
            <a:custGeom>
              <a:avLst/>
              <a:gdLst>
                <a:gd name="connsiteX0" fmla="*/ 1608 w 2655"/>
                <a:gd name="connsiteY0" fmla="*/ -99 h 2668"/>
                <a:gd name="connsiteX1" fmla="*/ -1030 w 2655"/>
                <a:gd name="connsiteY1" fmla="*/ -2748 h 2668"/>
                <a:gd name="connsiteX2" fmla="*/ 1608 w 2655"/>
                <a:gd name="connsiteY2" fmla="*/ -690 h 2668"/>
                <a:gd name="connsiteX3" fmla="*/ 1608 w 2655"/>
                <a:gd name="connsiteY3" fmla="*/ -99 h 2668"/>
              </a:gdLst>
              <a:ahLst/>
              <a:cxnLst>
                <a:cxn ang="0">
                  <a:pos x="connsiteX0" y="connsiteY0"/>
                </a:cxn>
                <a:cxn ang="0">
                  <a:pos x="connsiteX1" y="connsiteY1"/>
                </a:cxn>
                <a:cxn ang="0">
                  <a:pos x="connsiteX2" y="connsiteY2"/>
                </a:cxn>
                <a:cxn ang="0">
                  <a:pos x="connsiteX3" y="connsiteY3"/>
                </a:cxn>
              </a:cxnLst>
              <a:rect l="l" t="t" r="r" b="b"/>
              <a:pathLst>
                <a:path w="2655" h="2668">
                  <a:moveTo>
                    <a:pt x="1608" y="-99"/>
                  </a:moveTo>
                  <a:cubicBezTo>
                    <a:pt x="520" y="-737"/>
                    <a:pt x="-391" y="-1648"/>
                    <a:pt x="-1030" y="-2748"/>
                  </a:cubicBezTo>
                  <a:cubicBezTo>
                    <a:pt x="272" y="-2914"/>
                    <a:pt x="1454" y="-1991"/>
                    <a:pt x="1608" y="-690"/>
                  </a:cubicBezTo>
                  <a:cubicBezTo>
                    <a:pt x="1632" y="-501"/>
                    <a:pt x="1632" y="-300"/>
                    <a:pt x="1608" y="-99"/>
                  </a:cubicBezTo>
                  <a:close/>
                </a:path>
              </a:pathLst>
            </a:custGeom>
            <a:solidFill>
              <a:srgbClr val="020202"/>
            </a:solidFill>
            <a:ln w="1171" cap="flat">
              <a:noFill/>
              <a:prstDash val="solid"/>
              <a:miter/>
            </a:ln>
          </p:spPr>
          <p:txBody>
            <a:bodyPr rtlCol="0" anchor="ctr"/>
            <a:lstStyle/>
            <a:p>
              <a:endParaRPr lang="es-CO"/>
            </a:p>
          </p:txBody>
        </p:sp>
        <p:sp>
          <p:nvSpPr>
            <p:cNvPr id="521" name="Freeform: Shape 520">
              <a:extLst>
                <a:ext uri="{FF2B5EF4-FFF2-40B4-BE49-F238E27FC236}">
                  <a16:creationId xmlns:a16="http://schemas.microsoft.com/office/drawing/2014/main" id="{47F0EEDD-ACCB-26E8-1ACC-CC553BB7B3E4}"/>
                </a:ext>
              </a:extLst>
            </p:cNvPr>
            <p:cNvSpPr/>
            <p:nvPr/>
          </p:nvSpPr>
          <p:spPr>
            <a:xfrm rot="19975584">
              <a:off x="12964952" y="6080002"/>
              <a:ext cx="3548" cy="1087"/>
            </a:xfrm>
            <a:custGeom>
              <a:avLst/>
              <a:gdLst>
                <a:gd name="connsiteX0" fmla="*/ 2519 w 3548"/>
                <a:gd name="connsiteY0" fmla="*/ -1710 h 1087"/>
                <a:gd name="connsiteX1" fmla="*/ -1030 w 3548"/>
                <a:gd name="connsiteY1" fmla="*/ -2715 h 1087"/>
                <a:gd name="connsiteX2" fmla="*/ 2519 w 3548"/>
                <a:gd name="connsiteY2" fmla="*/ -1710 h 1087"/>
              </a:gdLst>
              <a:ahLst/>
              <a:cxnLst>
                <a:cxn ang="0">
                  <a:pos x="connsiteX0" y="connsiteY0"/>
                </a:cxn>
                <a:cxn ang="0">
                  <a:pos x="connsiteX1" y="connsiteY1"/>
                </a:cxn>
                <a:cxn ang="0">
                  <a:pos x="connsiteX2" y="connsiteY2"/>
                </a:cxn>
              </a:cxnLst>
              <a:rect l="l" t="t" r="r" b="b"/>
              <a:pathLst>
                <a:path w="3548" h="1087">
                  <a:moveTo>
                    <a:pt x="2519" y="-1710"/>
                  </a:moveTo>
                  <a:cubicBezTo>
                    <a:pt x="1253" y="-1568"/>
                    <a:pt x="-24" y="-1935"/>
                    <a:pt x="-1030" y="-2715"/>
                  </a:cubicBezTo>
                  <a:cubicBezTo>
                    <a:pt x="236" y="-2620"/>
                    <a:pt x="1691" y="-3259"/>
                    <a:pt x="2519" y="-1710"/>
                  </a:cubicBezTo>
                  <a:close/>
                </a:path>
              </a:pathLst>
            </a:custGeom>
            <a:solidFill>
              <a:srgbClr val="020202"/>
            </a:solidFill>
            <a:ln w="1171" cap="flat">
              <a:noFill/>
              <a:prstDash val="solid"/>
              <a:miter/>
            </a:ln>
          </p:spPr>
          <p:txBody>
            <a:bodyPr rtlCol="0" anchor="ctr"/>
            <a:lstStyle/>
            <a:p>
              <a:endParaRPr lang="es-CO"/>
            </a:p>
          </p:txBody>
        </p:sp>
        <p:sp>
          <p:nvSpPr>
            <p:cNvPr id="522" name="Freeform: Shape 521">
              <a:extLst>
                <a:ext uri="{FF2B5EF4-FFF2-40B4-BE49-F238E27FC236}">
                  <a16:creationId xmlns:a16="http://schemas.microsoft.com/office/drawing/2014/main" id="{58E3C05C-551D-624C-C0A5-CDB0C82FFB73}"/>
                </a:ext>
              </a:extLst>
            </p:cNvPr>
            <p:cNvSpPr/>
            <p:nvPr/>
          </p:nvSpPr>
          <p:spPr>
            <a:xfrm rot="19975584">
              <a:off x="13029776" y="6077717"/>
              <a:ext cx="2720" cy="1851"/>
            </a:xfrm>
            <a:custGeom>
              <a:avLst/>
              <a:gdLst>
                <a:gd name="connsiteX0" fmla="*/ 1691 w 2720"/>
                <a:gd name="connsiteY0" fmla="*/ -916 h 1851"/>
                <a:gd name="connsiteX1" fmla="*/ -1030 w 2720"/>
                <a:gd name="connsiteY1" fmla="*/ -2702 h 1851"/>
                <a:gd name="connsiteX2" fmla="*/ 1656 w 2720"/>
                <a:gd name="connsiteY2" fmla="*/ -1070 h 1851"/>
                <a:gd name="connsiteX3" fmla="*/ 1691 w 2720"/>
                <a:gd name="connsiteY3" fmla="*/ -916 h 1851"/>
              </a:gdLst>
              <a:ahLst/>
              <a:cxnLst>
                <a:cxn ang="0">
                  <a:pos x="connsiteX0" y="connsiteY0"/>
                </a:cxn>
                <a:cxn ang="0">
                  <a:pos x="connsiteX1" y="connsiteY1"/>
                </a:cxn>
                <a:cxn ang="0">
                  <a:pos x="connsiteX2" y="connsiteY2"/>
                </a:cxn>
                <a:cxn ang="0">
                  <a:pos x="connsiteX3" y="connsiteY3"/>
                </a:cxn>
              </a:cxnLst>
              <a:rect l="l" t="t" r="r" b="b"/>
              <a:pathLst>
                <a:path w="2720" h="1851">
                  <a:moveTo>
                    <a:pt x="1691" y="-916"/>
                  </a:moveTo>
                  <a:cubicBezTo>
                    <a:pt x="555" y="-1070"/>
                    <a:pt x="-438" y="-1732"/>
                    <a:pt x="-1030" y="-2702"/>
                  </a:cubicBezTo>
                  <a:cubicBezTo>
                    <a:pt x="165" y="-2998"/>
                    <a:pt x="1372" y="-2265"/>
                    <a:pt x="1656" y="-1070"/>
                  </a:cubicBezTo>
                  <a:cubicBezTo>
                    <a:pt x="1667" y="-1022"/>
                    <a:pt x="1679" y="-963"/>
                    <a:pt x="1691" y="-916"/>
                  </a:cubicBezTo>
                  <a:close/>
                </a:path>
              </a:pathLst>
            </a:custGeom>
            <a:solidFill>
              <a:srgbClr val="020202"/>
            </a:solidFill>
            <a:ln w="1171" cap="flat">
              <a:noFill/>
              <a:prstDash val="solid"/>
              <a:miter/>
            </a:ln>
          </p:spPr>
          <p:txBody>
            <a:bodyPr rtlCol="0" anchor="ctr"/>
            <a:lstStyle/>
            <a:p>
              <a:endParaRPr lang="es-CO"/>
            </a:p>
          </p:txBody>
        </p:sp>
        <p:sp>
          <p:nvSpPr>
            <p:cNvPr id="523" name="Freeform: Shape 522">
              <a:extLst>
                <a:ext uri="{FF2B5EF4-FFF2-40B4-BE49-F238E27FC236}">
                  <a16:creationId xmlns:a16="http://schemas.microsoft.com/office/drawing/2014/main" id="{5471D12E-B338-5DDF-2384-3BFE86418488}"/>
                </a:ext>
              </a:extLst>
            </p:cNvPr>
            <p:cNvSpPr/>
            <p:nvPr/>
          </p:nvSpPr>
          <p:spPr>
            <a:xfrm rot="19975584">
              <a:off x="13036070" y="6078429"/>
              <a:ext cx="2696" cy="1872"/>
            </a:xfrm>
            <a:custGeom>
              <a:avLst/>
              <a:gdLst>
                <a:gd name="connsiteX0" fmla="*/ 1667 w 2696"/>
                <a:gd name="connsiteY0" fmla="*/ -895 h 1872"/>
                <a:gd name="connsiteX1" fmla="*/ -1030 w 2696"/>
                <a:gd name="connsiteY1" fmla="*/ -2716 h 1872"/>
                <a:gd name="connsiteX2" fmla="*/ 1644 w 2696"/>
                <a:gd name="connsiteY2" fmla="*/ -1001 h 1872"/>
                <a:gd name="connsiteX3" fmla="*/ 1667 w 2696"/>
                <a:gd name="connsiteY3" fmla="*/ -895 h 1872"/>
              </a:gdLst>
              <a:ahLst/>
              <a:cxnLst>
                <a:cxn ang="0">
                  <a:pos x="connsiteX0" y="connsiteY0"/>
                </a:cxn>
                <a:cxn ang="0">
                  <a:pos x="connsiteX1" y="connsiteY1"/>
                </a:cxn>
                <a:cxn ang="0">
                  <a:pos x="connsiteX2" y="connsiteY2"/>
                </a:cxn>
                <a:cxn ang="0">
                  <a:pos x="connsiteX3" y="connsiteY3"/>
                </a:cxn>
              </a:cxnLst>
              <a:rect l="l" t="t" r="r" b="b"/>
              <a:pathLst>
                <a:path w="2696" h="1872">
                  <a:moveTo>
                    <a:pt x="1667" y="-895"/>
                  </a:moveTo>
                  <a:cubicBezTo>
                    <a:pt x="544" y="-1060"/>
                    <a:pt x="-450" y="-1735"/>
                    <a:pt x="-1030" y="-2716"/>
                  </a:cubicBezTo>
                  <a:cubicBezTo>
                    <a:pt x="189" y="-2977"/>
                    <a:pt x="1384" y="-2220"/>
                    <a:pt x="1644" y="-1001"/>
                  </a:cubicBezTo>
                  <a:cubicBezTo>
                    <a:pt x="1656" y="-966"/>
                    <a:pt x="1656" y="-930"/>
                    <a:pt x="1667" y="-895"/>
                  </a:cubicBezTo>
                  <a:close/>
                </a:path>
              </a:pathLst>
            </a:custGeom>
            <a:solidFill>
              <a:srgbClr val="020202"/>
            </a:solidFill>
            <a:ln w="1171" cap="flat">
              <a:noFill/>
              <a:prstDash val="solid"/>
              <a:miter/>
            </a:ln>
          </p:spPr>
          <p:txBody>
            <a:bodyPr rtlCol="0" anchor="ctr"/>
            <a:lstStyle/>
            <a:p>
              <a:endParaRPr lang="es-CO"/>
            </a:p>
          </p:txBody>
        </p:sp>
        <p:sp>
          <p:nvSpPr>
            <p:cNvPr id="524" name="Freeform: Shape 523">
              <a:extLst>
                <a:ext uri="{FF2B5EF4-FFF2-40B4-BE49-F238E27FC236}">
                  <a16:creationId xmlns:a16="http://schemas.microsoft.com/office/drawing/2014/main" id="{6C1AF9CD-A413-67E5-047C-6B6664F8A929}"/>
                </a:ext>
              </a:extLst>
            </p:cNvPr>
            <p:cNvSpPr/>
            <p:nvPr/>
          </p:nvSpPr>
          <p:spPr>
            <a:xfrm rot="19975584">
              <a:off x="13061260" y="6083255"/>
              <a:ext cx="2614" cy="1922"/>
            </a:xfrm>
            <a:custGeom>
              <a:avLst/>
              <a:gdLst>
                <a:gd name="connsiteX0" fmla="*/ 1585 w 2614"/>
                <a:gd name="connsiteY0" fmla="*/ -845 h 1922"/>
                <a:gd name="connsiteX1" fmla="*/ -1030 w 2614"/>
                <a:gd name="connsiteY1" fmla="*/ -2749 h 1922"/>
                <a:gd name="connsiteX2" fmla="*/ 1585 w 2614"/>
                <a:gd name="connsiteY2" fmla="*/ -845 h 1922"/>
              </a:gdLst>
              <a:ahLst/>
              <a:cxnLst>
                <a:cxn ang="0">
                  <a:pos x="connsiteX0" y="connsiteY0"/>
                </a:cxn>
                <a:cxn ang="0">
                  <a:pos x="connsiteX1" y="connsiteY1"/>
                </a:cxn>
                <a:cxn ang="0">
                  <a:pos x="connsiteX2" y="connsiteY2"/>
                </a:cxn>
              </a:cxnLst>
              <a:rect l="l" t="t" r="r" b="b"/>
              <a:pathLst>
                <a:path w="2614" h="1922">
                  <a:moveTo>
                    <a:pt x="1585" y="-845"/>
                  </a:moveTo>
                  <a:cubicBezTo>
                    <a:pt x="496" y="-1093"/>
                    <a:pt x="-450" y="-1791"/>
                    <a:pt x="-1030" y="-2749"/>
                  </a:cubicBezTo>
                  <a:cubicBezTo>
                    <a:pt x="213" y="-2903"/>
                    <a:pt x="1348" y="-2075"/>
                    <a:pt x="1585" y="-845"/>
                  </a:cubicBezTo>
                  <a:close/>
                </a:path>
              </a:pathLst>
            </a:custGeom>
            <a:solidFill>
              <a:srgbClr val="020202"/>
            </a:solidFill>
            <a:ln w="1171" cap="flat">
              <a:noFill/>
              <a:prstDash val="solid"/>
              <a:miter/>
            </a:ln>
          </p:spPr>
          <p:txBody>
            <a:bodyPr rtlCol="0" anchor="ctr"/>
            <a:lstStyle/>
            <a:p>
              <a:endParaRPr lang="es-CO"/>
            </a:p>
          </p:txBody>
        </p:sp>
        <p:sp>
          <p:nvSpPr>
            <p:cNvPr id="525" name="Freeform: Shape 524">
              <a:extLst>
                <a:ext uri="{FF2B5EF4-FFF2-40B4-BE49-F238E27FC236}">
                  <a16:creationId xmlns:a16="http://schemas.microsoft.com/office/drawing/2014/main" id="{21D6D41A-9151-03E5-2C8F-230AC757A5AA}"/>
                </a:ext>
              </a:extLst>
            </p:cNvPr>
            <p:cNvSpPr/>
            <p:nvPr/>
          </p:nvSpPr>
          <p:spPr>
            <a:xfrm rot="19975584">
              <a:off x="13032926" y="6078052"/>
              <a:ext cx="2696" cy="1864"/>
            </a:xfrm>
            <a:custGeom>
              <a:avLst/>
              <a:gdLst>
                <a:gd name="connsiteX0" fmla="*/ 1667 w 2696"/>
                <a:gd name="connsiteY0" fmla="*/ -903 h 1864"/>
                <a:gd name="connsiteX1" fmla="*/ -1030 w 2696"/>
                <a:gd name="connsiteY1" fmla="*/ -2713 h 1864"/>
                <a:gd name="connsiteX2" fmla="*/ 1644 w 2696"/>
                <a:gd name="connsiteY2" fmla="*/ -998 h 1864"/>
                <a:gd name="connsiteX3" fmla="*/ 1667 w 2696"/>
                <a:gd name="connsiteY3" fmla="*/ -903 h 1864"/>
              </a:gdLst>
              <a:ahLst/>
              <a:cxnLst>
                <a:cxn ang="0">
                  <a:pos x="connsiteX0" y="connsiteY0"/>
                </a:cxn>
                <a:cxn ang="0">
                  <a:pos x="connsiteX1" y="connsiteY1"/>
                </a:cxn>
                <a:cxn ang="0">
                  <a:pos x="connsiteX2" y="connsiteY2"/>
                </a:cxn>
                <a:cxn ang="0">
                  <a:pos x="connsiteX3" y="connsiteY3"/>
                </a:cxn>
              </a:cxnLst>
              <a:rect l="l" t="t" r="r" b="b"/>
              <a:pathLst>
                <a:path w="2696" h="1864">
                  <a:moveTo>
                    <a:pt x="1667" y="-903"/>
                  </a:moveTo>
                  <a:cubicBezTo>
                    <a:pt x="544" y="-1069"/>
                    <a:pt x="-450" y="-1731"/>
                    <a:pt x="-1030" y="-2713"/>
                  </a:cubicBezTo>
                  <a:cubicBezTo>
                    <a:pt x="177" y="-2985"/>
                    <a:pt x="1384" y="-2216"/>
                    <a:pt x="1644" y="-998"/>
                  </a:cubicBezTo>
                  <a:cubicBezTo>
                    <a:pt x="1656" y="-974"/>
                    <a:pt x="1667" y="-939"/>
                    <a:pt x="1667" y="-903"/>
                  </a:cubicBezTo>
                  <a:close/>
                </a:path>
              </a:pathLst>
            </a:custGeom>
            <a:solidFill>
              <a:srgbClr val="020202"/>
            </a:solidFill>
            <a:ln w="1171" cap="flat">
              <a:noFill/>
              <a:prstDash val="solid"/>
              <a:miter/>
            </a:ln>
          </p:spPr>
          <p:txBody>
            <a:bodyPr rtlCol="0" anchor="ctr"/>
            <a:lstStyle/>
            <a:p>
              <a:endParaRPr lang="es-CO"/>
            </a:p>
          </p:txBody>
        </p:sp>
        <p:sp>
          <p:nvSpPr>
            <p:cNvPr id="526" name="Freeform: Shape 525">
              <a:extLst>
                <a:ext uri="{FF2B5EF4-FFF2-40B4-BE49-F238E27FC236}">
                  <a16:creationId xmlns:a16="http://schemas.microsoft.com/office/drawing/2014/main" id="{00FF7210-C25C-C930-A646-163C2FA9B8D3}"/>
                </a:ext>
              </a:extLst>
            </p:cNvPr>
            <p:cNvSpPr/>
            <p:nvPr/>
          </p:nvSpPr>
          <p:spPr>
            <a:xfrm rot="19975584">
              <a:off x="13023511" y="6076991"/>
              <a:ext cx="2708" cy="1864"/>
            </a:xfrm>
            <a:custGeom>
              <a:avLst/>
              <a:gdLst>
                <a:gd name="connsiteX0" fmla="*/ 1679 w 2708"/>
                <a:gd name="connsiteY0" fmla="*/ -903 h 1864"/>
                <a:gd name="connsiteX1" fmla="*/ -1030 w 2708"/>
                <a:gd name="connsiteY1" fmla="*/ -2701 h 1864"/>
                <a:gd name="connsiteX2" fmla="*/ 1644 w 2708"/>
                <a:gd name="connsiteY2" fmla="*/ -1105 h 1864"/>
                <a:gd name="connsiteX3" fmla="*/ 1679 w 2708"/>
                <a:gd name="connsiteY3" fmla="*/ -903 h 1864"/>
              </a:gdLst>
              <a:ahLst/>
              <a:cxnLst>
                <a:cxn ang="0">
                  <a:pos x="connsiteX0" y="connsiteY0"/>
                </a:cxn>
                <a:cxn ang="0">
                  <a:pos x="connsiteX1" y="connsiteY1"/>
                </a:cxn>
                <a:cxn ang="0">
                  <a:pos x="connsiteX2" y="connsiteY2"/>
                </a:cxn>
                <a:cxn ang="0">
                  <a:pos x="connsiteX3" y="connsiteY3"/>
                </a:cxn>
              </a:cxnLst>
              <a:rect l="l" t="t" r="r" b="b"/>
              <a:pathLst>
                <a:path w="2708" h="1864">
                  <a:moveTo>
                    <a:pt x="1679" y="-903"/>
                  </a:moveTo>
                  <a:cubicBezTo>
                    <a:pt x="567" y="-1116"/>
                    <a:pt x="-403" y="-1767"/>
                    <a:pt x="-1030" y="-2701"/>
                  </a:cubicBezTo>
                  <a:cubicBezTo>
                    <a:pt x="153" y="-2997"/>
                    <a:pt x="1348" y="-2276"/>
                    <a:pt x="1644" y="-1105"/>
                  </a:cubicBezTo>
                  <a:cubicBezTo>
                    <a:pt x="1656" y="-1033"/>
                    <a:pt x="1667" y="-974"/>
                    <a:pt x="1679" y="-903"/>
                  </a:cubicBezTo>
                  <a:close/>
                </a:path>
              </a:pathLst>
            </a:custGeom>
            <a:solidFill>
              <a:srgbClr val="020202"/>
            </a:solidFill>
            <a:ln w="1171" cap="flat">
              <a:noFill/>
              <a:prstDash val="solid"/>
              <a:miter/>
            </a:ln>
          </p:spPr>
          <p:txBody>
            <a:bodyPr rtlCol="0" anchor="ctr"/>
            <a:lstStyle/>
            <a:p>
              <a:endParaRPr lang="es-CO"/>
            </a:p>
          </p:txBody>
        </p:sp>
        <p:sp>
          <p:nvSpPr>
            <p:cNvPr id="527" name="Freeform: Shape 526">
              <a:extLst>
                <a:ext uri="{FF2B5EF4-FFF2-40B4-BE49-F238E27FC236}">
                  <a16:creationId xmlns:a16="http://schemas.microsoft.com/office/drawing/2014/main" id="{3B92BDED-3CBF-D307-7D41-6E4A7ACFC97E}"/>
                </a:ext>
              </a:extLst>
            </p:cNvPr>
            <p:cNvSpPr/>
            <p:nvPr/>
          </p:nvSpPr>
          <p:spPr>
            <a:xfrm rot="19975584">
              <a:off x="12968488" y="6079437"/>
              <a:ext cx="2720" cy="1023"/>
            </a:xfrm>
            <a:custGeom>
              <a:avLst/>
              <a:gdLst>
                <a:gd name="connsiteX0" fmla="*/ 1691 w 2720"/>
                <a:gd name="connsiteY0" fmla="*/ -1780 h 1023"/>
                <a:gd name="connsiteX1" fmla="*/ -1030 w 2720"/>
                <a:gd name="connsiteY1" fmla="*/ -2691 h 1023"/>
                <a:gd name="connsiteX2" fmla="*/ 1691 w 2720"/>
                <a:gd name="connsiteY2" fmla="*/ -1780 h 1023"/>
              </a:gdLst>
              <a:ahLst/>
              <a:cxnLst>
                <a:cxn ang="0">
                  <a:pos x="connsiteX0" y="connsiteY0"/>
                </a:cxn>
                <a:cxn ang="0">
                  <a:pos x="connsiteX1" y="connsiteY1"/>
                </a:cxn>
                <a:cxn ang="0">
                  <a:pos x="connsiteX2" y="connsiteY2"/>
                </a:cxn>
              </a:cxnLst>
              <a:rect l="l" t="t" r="r" b="b"/>
              <a:pathLst>
                <a:path w="2720" h="1023">
                  <a:moveTo>
                    <a:pt x="1691" y="-1780"/>
                  </a:moveTo>
                  <a:cubicBezTo>
                    <a:pt x="686" y="-1626"/>
                    <a:pt x="-320" y="-1969"/>
                    <a:pt x="-1030" y="-2691"/>
                  </a:cubicBezTo>
                  <a:cubicBezTo>
                    <a:pt x="11" y="-2774"/>
                    <a:pt x="1100" y="-3022"/>
                    <a:pt x="1691" y="-1780"/>
                  </a:cubicBezTo>
                  <a:close/>
                </a:path>
              </a:pathLst>
            </a:custGeom>
            <a:solidFill>
              <a:srgbClr val="020202"/>
            </a:solidFill>
            <a:ln w="1171" cap="flat">
              <a:noFill/>
              <a:prstDash val="solid"/>
              <a:miter/>
            </a:ln>
          </p:spPr>
          <p:txBody>
            <a:bodyPr rtlCol="0" anchor="ctr"/>
            <a:lstStyle/>
            <a:p>
              <a:endParaRPr lang="es-CO"/>
            </a:p>
          </p:txBody>
        </p:sp>
        <p:sp>
          <p:nvSpPr>
            <p:cNvPr id="528" name="Freeform: Shape 527">
              <a:extLst>
                <a:ext uri="{FF2B5EF4-FFF2-40B4-BE49-F238E27FC236}">
                  <a16:creationId xmlns:a16="http://schemas.microsoft.com/office/drawing/2014/main" id="{C61F0D1A-389C-6291-2836-08C6D366C565}"/>
                </a:ext>
              </a:extLst>
            </p:cNvPr>
            <p:cNvSpPr/>
            <p:nvPr/>
          </p:nvSpPr>
          <p:spPr>
            <a:xfrm rot="19975584">
              <a:off x="12971242" y="6079010"/>
              <a:ext cx="2708" cy="1016"/>
            </a:xfrm>
            <a:custGeom>
              <a:avLst/>
              <a:gdLst>
                <a:gd name="connsiteX0" fmla="*/ 1679 w 2708"/>
                <a:gd name="connsiteY0" fmla="*/ -1787 h 1016"/>
                <a:gd name="connsiteX1" fmla="*/ -1030 w 2708"/>
                <a:gd name="connsiteY1" fmla="*/ -2710 h 1016"/>
                <a:gd name="connsiteX2" fmla="*/ 1679 w 2708"/>
                <a:gd name="connsiteY2" fmla="*/ -1787 h 1016"/>
              </a:gdLst>
              <a:ahLst/>
              <a:cxnLst>
                <a:cxn ang="0">
                  <a:pos x="connsiteX0" y="connsiteY0"/>
                </a:cxn>
                <a:cxn ang="0">
                  <a:pos x="connsiteX1" y="connsiteY1"/>
                </a:cxn>
                <a:cxn ang="0">
                  <a:pos x="connsiteX2" y="connsiteY2"/>
                </a:cxn>
              </a:cxnLst>
              <a:rect l="l" t="t" r="r" b="b"/>
              <a:pathLst>
                <a:path w="2708" h="1016">
                  <a:moveTo>
                    <a:pt x="1679" y="-1787"/>
                  </a:moveTo>
                  <a:cubicBezTo>
                    <a:pt x="686" y="-1633"/>
                    <a:pt x="-332" y="-1976"/>
                    <a:pt x="-1030" y="-2710"/>
                  </a:cubicBezTo>
                  <a:cubicBezTo>
                    <a:pt x="0" y="-2769"/>
                    <a:pt x="1088" y="-3005"/>
                    <a:pt x="1679" y="-1787"/>
                  </a:cubicBezTo>
                  <a:close/>
                </a:path>
              </a:pathLst>
            </a:custGeom>
            <a:solidFill>
              <a:srgbClr val="020202"/>
            </a:solidFill>
            <a:ln w="1171" cap="flat">
              <a:noFill/>
              <a:prstDash val="solid"/>
              <a:miter/>
            </a:ln>
          </p:spPr>
          <p:txBody>
            <a:bodyPr rtlCol="0" anchor="ctr"/>
            <a:lstStyle/>
            <a:p>
              <a:endParaRPr lang="es-CO"/>
            </a:p>
          </p:txBody>
        </p:sp>
        <p:sp>
          <p:nvSpPr>
            <p:cNvPr id="529" name="Freeform: Shape 528">
              <a:extLst>
                <a:ext uri="{FF2B5EF4-FFF2-40B4-BE49-F238E27FC236}">
                  <a16:creationId xmlns:a16="http://schemas.microsoft.com/office/drawing/2014/main" id="{62D6DC8A-07A9-375A-92B7-32B19573485B}"/>
                </a:ext>
              </a:extLst>
            </p:cNvPr>
            <p:cNvSpPr/>
            <p:nvPr/>
          </p:nvSpPr>
          <p:spPr>
            <a:xfrm rot="19975584">
              <a:off x="12973969" y="6078586"/>
              <a:ext cx="2696" cy="997"/>
            </a:xfrm>
            <a:custGeom>
              <a:avLst/>
              <a:gdLst>
                <a:gd name="connsiteX0" fmla="*/ 1667 w 2696"/>
                <a:gd name="connsiteY0" fmla="*/ -1797 h 997"/>
                <a:gd name="connsiteX1" fmla="*/ -1030 w 2696"/>
                <a:gd name="connsiteY1" fmla="*/ -2743 h 997"/>
                <a:gd name="connsiteX2" fmla="*/ 1667 w 2696"/>
                <a:gd name="connsiteY2" fmla="*/ -1797 h 997"/>
              </a:gdLst>
              <a:ahLst/>
              <a:cxnLst>
                <a:cxn ang="0">
                  <a:pos x="connsiteX0" y="connsiteY0"/>
                </a:cxn>
                <a:cxn ang="0">
                  <a:pos x="connsiteX1" y="connsiteY1"/>
                </a:cxn>
                <a:cxn ang="0">
                  <a:pos x="connsiteX2" y="connsiteY2"/>
                </a:cxn>
              </a:cxnLst>
              <a:rect l="l" t="t" r="r" b="b"/>
              <a:pathLst>
                <a:path w="2696" h="997">
                  <a:moveTo>
                    <a:pt x="1667" y="-1797"/>
                  </a:moveTo>
                  <a:cubicBezTo>
                    <a:pt x="674" y="-1666"/>
                    <a:pt x="-332" y="-2021"/>
                    <a:pt x="-1030" y="-2743"/>
                  </a:cubicBezTo>
                  <a:cubicBezTo>
                    <a:pt x="0" y="-2755"/>
                    <a:pt x="1076" y="-2980"/>
                    <a:pt x="1667" y="-1797"/>
                  </a:cubicBezTo>
                  <a:close/>
                </a:path>
              </a:pathLst>
            </a:custGeom>
            <a:solidFill>
              <a:srgbClr val="020202"/>
            </a:solidFill>
            <a:ln w="1171" cap="flat">
              <a:noFill/>
              <a:prstDash val="solid"/>
              <a:miter/>
            </a:ln>
          </p:spPr>
          <p:txBody>
            <a:bodyPr rtlCol="0" anchor="ctr"/>
            <a:lstStyle/>
            <a:p>
              <a:endParaRPr lang="es-CO"/>
            </a:p>
          </p:txBody>
        </p:sp>
        <p:sp>
          <p:nvSpPr>
            <p:cNvPr id="530" name="Freeform: Shape 529">
              <a:extLst>
                <a:ext uri="{FF2B5EF4-FFF2-40B4-BE49-F238E27FC236}">
                  <a16:creationId xmlns:a16="http://schemas.microsoft.com/office/drawing/2014/main" id="{D18969AD-6423-FD80-0180-7BE7E008013C}"/>
                </a:ext>
              </a:extLst>
            </p:cNvPr>
            <p:cNvSpPr/>
            <p:nvPr/>
          </p:nvSpPr>
          <p:spPr>
            <a:xfrm rot="19975584">
              <a:off x="12990820" y="6077093"/>
              <a:ext cx="1868" cy="933"/>
            </a:xfrm>
            <a:custGeom>
              <a:avLst/>
              <a:gdLst>
                <a:gd name="connsiteX0" fmla="*/ 839 w 1868"/>
                <a:gd name="connsiteY0" fmla="*/ -1850 h 933"/>
                <a:gd name="connsiteX1" fmla="*/ -1030 w 1868"/>
                <a:gd name="connsiteY1" fmla="*/ -2702 h 933"/>
                <a:gd name="connsiteX2" fmla="*/ 839 w 1868"/>
                <a:gd name="connsiteY2" fmla="*/ -1850 h 933"/>
              </a:gdLst>
              <a:ahLst/>
              <a:cxnLst>
                <a:cxn ang="0">
                  <a:pos x="connsiteX0" y="connsiteY0"/>
                </a:cxn>
                <a:cxn ang="0">
                  <a:pos x="connsiteX1" y="connsiteY1"/>
                </a:cxn>
                <a:cxn ang="0">
                  <a:pos x="connsiteX2" y="connsiteY2"/>
                </a:cxn>
              </a:cxnLst>
              <a:rect l="l" t="t" r="r" b="b"/>
              <a:pathLst>
                <a:path w="1868" h="933">
                  <a:moveTo>
                    <a:pt x="839" y="-1850"/>
                  </a:moveTo>
                  <a:cubicBezTo>
                    <a:pt x="106" y="-1755"/>
                    <a:pt x="-627" y="-2087"/>
                    <a:pt x="-1030" y="-2702"/>
                  </a:cubicBezTo>
                  <a:cubicBezTo>
                    <a:pt x="-284" y="-2926"/>
                    <a:pt x="520" y="-2560"/>
                    <a:pt x="839" y="-1850"/>
                  </a:cubicBezTo>
                  <a:close/>
                </a:path>
              </a:pathLst>
            </a:custGeom>
            <a:solidFill>
              <a:srgbClr val="020202"/>
            </a:solidFill>
            <a:ln w="1171" cap="flat">
              <a:noFill/>
              <a:prstDash val="solid"/>
              <a:miter/>
            </a:ln>
          </p:spPr>
          <p:txBody>
            <a:bodyPr rtlCol="0" anchor="ctr"/>
            <a:lstStyle/>
            <a:p>
              <a:endParaRPr lang="es-CO"/>
            </a:p>
          </p:txBody>
        </p:sp>
        <p:sp>
          <p:nvSpPr>
            <p:cNvPr id="531" name="Freeform: Shape 530">
              <a:extLst>
                <a:ext uri="{FF2B5EF4-FFF2-40B4-BE49-F238E27FC236}">
                  <a16:creationId xmlns:a16="http://schemas.microsoft.com/office/drawing/2014/main" id="{7EE43287-D039-EA82-2CAD-41D90B6A808A}"/>
                </a:ext>
              </a:extLst>
            </p:cNvPr>
            <p:cNvSpPr/>
            <p:nvPr/>
          </p:nvSpPr>
          <p:spPr>
            <a:xfrm rot="19975584">
              <a:off x="12992823" y="6077039"/>
              <a:ext cx="1821" cy="888"/>
            </a:xfrm>
            <a:custGeom>
              <a:avLst/>
              <a:gdLst>
                <a:gd name="connsiteX0" fmla="*/ 792 w 1821"/>
                <a:gd name="connsiteY0" fmla="*/ -1888 h 888"/>
                <a:gd name="connsiteX1" fmla="*/ -1030 w 1821"/>
                <a:gd name="connsiteY1" fmla="*/ -2740 h 888"/>
                <a:gd name="connsiteX2" fmla="*/ 792 w 1821"/>
                <a:gd name="connsiteY2" fmla="*/ -1888 h 888"/>
              </a:gdLst>
              <a:ahLst/>
              <a:cxnLst>
                <a:cxn ang="0">
                  <a:pos x="connsiteX0" y="connsiteY0"/>
                </a:cxn>
                <a:cxn ang="0">
                  <a:pos x="connsiteX1" y="connsiteY1"/>
                </a:cxn>
                <a:cxn ang="0">
                  <a:pos x="connsiteX2" y="connsiteY2"/>
                </a:cxn>
              </a:cxnLst>
              <a:rect l="l" t="t" r="r" b="b"/>
              <a:pathLst>
                <a:path w="1821" h="888">
                  <a:moveTo>
                    <a:pt x="792" y="-1888"/>
                  </a:moveTo>
                  <a:cubicBezTo>
                    <a:pt x="71" y="-1818"/>
                    <a:pt x="-627" y="-2137"/>
                    <a:pt x="-1030" y="-2740"/>
                  </a:cubicBezTo>
                  <a:cubicBezTo>
                    <a:pt x="-308" y="-2870"/>
                    <a:pt x="426" y="-2527"/>
                    <a:pt x="792" y="-1888"/>
                  </a:cubicBezTo>
                  <a:close/>
                </a:path>
              </a:pathLst>
            </a:custGeom>
            <a:solidFill>
              <a:srgbClr val="020202"/>
            </a:solidFill>
            <a:ln w="1171" cap="flat">
              <a:noFill/>
              <a:prstDash val="solid"/>
              <a:miter/>
            </a:ln>
          </p:spPr>
          <p:txBody>
            <a:bodyPr rtlCol="0" anchor="ctr"/>
            <a:lstStyle/>
            <a:p>
              <a:endParaRPr lang="es-CO"/>
            </a:p>
          </p:txBody>
        </p:sp>
        <p:sp>
          <p:nvSpPr>
            <p:cNvPr id="532" name="Freeform: Shape 531">
              <a:extLst>
                <a:ext uri="{FF2B5EF4-FFF2-40B4-BE49-F238E27FC236}">
                  <a16:creationId xmlns:a16="http://schemas.microsoft.com/office/drawing/2014/main" id="{888F04A1-794C-5C32-D657-B7142068EDF8}"/>
                </a:ext>
              </a:extLst>
            </p:cNvPr>
            <p:cNvSpPr/>
            <p:nvPr/>
          </p:nvSpPr>
          <p:spPr>
            <a:xfrm rot="19975584">
              <a:off x="12999466" y="6076697"/>
              <a:ext cx="1833" cy="997"/>
            </a:xfrm>
            <a:custGeom>
              <a:avLst/>
              <a:gdLst>
                <a:gd name="connsiteX0" fmla="*/ 804 w 1833"/>
                <a:gd name="connsiteY0" fmla="*/ -1776 h 997"/>
                <a:gd name="connsiteX1" fmla="*/ -1030 w 1833"/>
                <a:gd name="connsiteY1" fmla="*/ -2734 h 997"/>
                <a:gd name="connsiteX2" fmla="*/ 804 w 1833"/>
                <a:gd name="connsiteY2" fmla="*/ -1776 h 997"/>
              </a:gdLst>
              <a:ahLst/>
              <a:cxnLst>
                <a:cxn ang="0">
                  <a:pos x="connsiteX0" y="connsiteY0"/>
                </a:cxn>
                <a:cxn ang="0">
                  <a:pos x="connsiteX1" y="connsiteY1"/>
                </a:cxn>
                <a:cxn ang="0">
                  <a:pos x="connsiteX2" y="connsiteY2"/>
                </a:cxn>
              </a:cxnLst>
              <a:rect l="l" t="t" r="r" b="b"/>
              <a:pathLst>
                <a:path w="1833" h="997">
                  <a:moveTo>
                    <a:pt x="804" y="-1776"/>
                  </a:moveTo>
                  <a:cubicBezTo>
                    <a:pt x="59" y="-1717"/>
                    <a:pt x="-651" y="-2084"/>
                    <a:pt x="-1030" y="-2734"/>
                  </a:cubicBezTo>
                  <a:cubicBezTo>
                    <a:pt x="-202" y="-2841"/>
                    <a:pt x="520" y="-2734"/>
                    <a:pt x="804" y="-1776"/>
                  </a:cubicBezTo>
                  <a:close/>
                </a:path>
              </a:pathLst>
            </a:custGeom>
            <a:solidFill>
              <a:srgbClr val="020202"/>
            </a:solidFill>
            <a:ln w="1171" cap="flat">
              <a:noFill/>
              <a:prstDash val="solid"/>
              <a:miter/>
            </a:ln>
          </p:spPr>
          <p:txBody>
            <a:bodyPr rtlCol="0" anchor="ctr"/>
            <a:lstStyle/>
            <a:p>
              <a:endParaRPr lang="es-CO"/>
            </a:p>
          </p:txBody>
        </p:sp>
        <p:sp>
          <p:nvSpPr>
            <p:cNvPr id="533" name="Freeform: Shape 532">
              <a:extLst>
                <a:ext uri="{FF2B5EF4-FFF2-40B4-BE49-F238E27FC236}">
                  <a16:creationId xmlns:a16="http://schemas.microsoft.com/office/drawing/2014/main" id="{508AFA13-9F88-D5B4-2175-8A72A120790F}"/>
                </a:ext>
              </a:extLst>
            </p:cNvPr>
            <p:cNvSpPr/>
            <p:nvPr/>
          </p:nvSpPr>
          <p:spPr>
            <a:xfrm rot="19975584">
              <a:off x="13010500" y="6076897"/>
              <a:ext cx="1774" cy="959"/>
            </a:xfrm>
            <a:custGeom>
              <a:avLst/>
              <a:gdLst>
                <a:gd name="connsiteX0" fmla="*/ 745 w 1774"/>
                <a:gd name="connsiteY0" fmla="*/ -1809 h 959"/>
                <a:gd name="connsiteX1" fmla="*/ -1030 w 1774"/>
                <a:gd name="connsiteY1" fmla="*/ -2767 h 959"/>
                <a:gd name="connsiteX2" fmla="*/ 745 w 1774"/>
                <a:gd name="connsiteY2" fmla="*/ -1809 h 959"/>
              </a:gdLst>
              <a:ahLst/>
              <a:cxnLst>
                <a:cxn ang="0">
                  <a:pos x="connsiteX0" y="connsiteY0"/>
                </a:cxn>
                <a:cxn ang="0">
                  <a:pos x="connsiteX1" y="connsiteY1"/>
                </a:cxn>
                <a:cxn ang="0">
                  <a:pos x="connsiteX2" y="connsiteY2"/>
                </a:cxn>
              </a:cxnLst>
              <a:rect l="l" t="t" r="r" b="b"/>
              <a:pathLst>
                <a:path w="1774" h="959">
                  <a:moveTo>
                    <a:pt x="745" y="-1809"/>
                  </a:moveTo>
                  <a:cubicBezTo>
                    <a:pt x="23" y="-1785"/>
                    <a:pt x="-651" y="-2152"/>
                    <a:pt x="-1030" y="-2767"/>
                  </a:cubicBezTo>
                  <a:cubicBezTo>
                    <a:pt x="-261" y="-2779"/>
                    <a:pt x="425" y="-2649"/>
                    <a:pt x="745" y="-1809"/>
                  </a:cubicBezTo>
                  <a:close/>
                </a:path>
              </a:pathLst>
            </a:custGeom>
            <a:solidFill>
              <a:srgbClr val="020202"/>
            </a:solidFill>
            <a:ln w="1171" cap="flat">
              <a:noFill/>
              <a:prstDash val="solid"/>
              <a:miter/>
            </a:ln>
          </p:spPr>
          <p:txBody>
            <a:bodyPr rtlCol="0" anchor="ctr"/>
            <a:lstStyle/>
            <a:p>
              <a:endParaRPr lang="es-CO"/>
            </a:p>
          </p:txBody>
        </p:sp>
        <p:sp>
          <p:nvSpPr>
            <p:cNvPr id="534" name="Freeform: Shape 533">
              <a:extLst>
                <a:ext uri="{FF2B5EF4-FFF2-40B4-BE49-F238E27FC236}">
                  <a16:creationId xmlns:a16="http://schemas.microsoft.com/office/drawing/2014/main" id="{56B15721-1EE7-AA43-5567-E742CF6EA950}"/>
                </a:ext>
              </a:extLst>
            </p:cNvPr>
            <p:cNvSpPr/>
            <p:nvPr/>
          </p:nvSpPr>
          <p:spPr>
            <a:xfrm rot="19975584">
              <a:off x="13012438" y="6076921"/>
              <a:ext cx="1786" cy="1002"/>
            </a:xfrm>
            <a:custGeom>
              <a:avLst/>
              <a:gdLst>
                <a:gd name="connsiteX0" fmla="*/ 757 w 1786"/>
                <a:gd name="connsiteY0" fmla="*/ -1766 h 1002"/>
                <a:gd name="connsiteX1" fmla="*/ -1030 w 1786"/>
                <a:gd name="connsiteY1" fmla="*/ -2759 h 1002"/>
                <a:gd name="connsiteX2" fmla="*/ 757 w 1786"/>
                <a:gd name="connsiteY2" fmla="*/ -1766 h 1002"/>
              </a:gdLst>
              <a:ahLst/>
              <a:cxnLst>
                <a:cxn ang="0">
                  <a:pos x="connsiteX0" y="connsiteY0"/>
                </a:cxn>
                <a:cxn ang="0">
                  <a:pos x="connsiteX1" y="connsiteY1"/>
                </a:cxn>
                <a:cxn ang="0">
                  <a:pos x="connsiteX2" y="connsiteY2"/>
                </a:cxn>
              </a:cxnLst>
              <a:rect l="l" t="t" r="r" b="b"/>
              <a:pathLst>
                <a:path w="1786" h="1002">
                  <a:moveTo>
                    <a:pt x="757" y="-1766"/>
                  </a:moveTo>
                  <a:cubicBezTo>
                    <a:pt x="23" y="-1742"/>
                    <a:pt x="-663" y="-2120"/>
                    <a:pt x="-1030" y="-2759"/>
                  </a:cubicBezTo>
                  <a:cubicBezTo>
                    <a:pt x="-225" y="-2807"/>
                    <a:pt x="485" y="-2677"/>
                    <a:pt x="757" y="-1766"/>
                  </a:cubicBezTo>
                  <a:close/>
                </a:path>
              </a:pathLst>
            </a:custGeom>
            <a:solidFill>
              <a:srgbClr val="020202"/>
            </a:solidFill>
            <a:ln w="1171" cap="flat">
              <a:noFill/>
              <a:prstDash val="solid"/>
              <a:miter/>
            </a:ln>
          </p:spPr>
          <p:txBody>
            <a:bodyPr rtlCol="0" anchor="ctr"/>
            <a:lstStyle/>
            <a:p>
              <a:endParaRPr lang="es-CO"/>
            </a:p>
          </p:txBody>
        </p:sp>
        <p:sp>
          <p:nvSpPr>
            <p:cNvPr id="535" name="Freeform: Shape 534">
              <a:extLst>
                <a:ext uri="{FF2B5EF4-FFF2-40B4-BE49-F238E27FC236}">
                  <a16:creationId xmlns:a16="http://schemas.microsoft.com/office/drawing/2014/main" id="{E0C534B8-6DA0-A396-B30A-E19DDEE84F7B}"/>
                </a:ext>
              </a:extLst>
            </p:cNvPr>
            <p:cNvSpPr/>
            <p:nvPr/>
          </p:nvSpPr>
          <p:spPr>
            <a:xfrm rot="19975584">
              <a:off x="13019495" y="6077234"/>
              <a:ext cx="1785" cy="965"/>
            </a:xfrm>
            <a:custGeom>
              <a:avLst/>
              <a:gdLst>
                <a:gd name="connsiteX0" fmla="*/ 756 w 1785"/>
                <a:gd name="connsiteY0" fmla="*/ -1804 h 965"/>
                <a:gd name="connsiteX1" fmla="*/ -1030 w 1785"/>
                <a:gd name="connsiteY1" fmla="*/ -2762 h 965"/>
                <a:gd name="connsiteX2" fmla="*/ 756 w 1785"/>
                <a:gd name="connsiteY2" fmla="*/ -1804 h 965"/>
              </a:gdLst>
              <a:ahLst/>
              <a:cxnLst>
                <a:cxn ang="0">
                  <a:pos x="connsiteX0" y="connsiteY0"/>
                </a:cxn>
                <a:cxn ang="0">
                  <a:pos x="connsiteX1" y="connsiteY1"/>
                </a:cxn>
                <a:cxn ang="0">
                  <a:pos x="connsiteX2" y="connsiteY2"/>
                </a:cxn>
              </a:cxnLst>
              <a:rect l="l" t="t" r="r" b="b"/>
              <a:pathLst>
                <a:path w="1785" h="965">
                  <a:moveTo>
                    <a:pt x="756" y="-1804"/>
                  </a:moveTo>
                  <a:cubicBezTo>
                    <a:pt x="35" y="-1769"/>
                    <a:pt x="-663" y="-2135"/>
                    <a:pt x="-1030" y="-2762"/>
                  </a:cubicBezTo>
                  <a:cubicBezTo>
                    <a:pt x="-237" y="-2798"/>
                    <a:pt x="461" y="-2668"/>
                    <a:pt x="756" y="-1804"/>
                  </a:cubicBezTo>
                  <a:close/>
                </a:path>
              </a:pathLst>
            </a:custGeom>
            <a:solidFill>
              <a:srgbClr val="020202"/>
            </a:solidFill>
            <a:ln w="1171" cap="flat">
              <a:noFill/>
              <a:prstDash val="solid"/>
              <a:miter/>
            </a:ln>
          </p:spPr>
          <p:txBody>
            <a:bodyPr rtlCol="0" anchor="ctr"/>
            <a:lstStyle/>
            <a:p>
              <a:endParaRPr lang="es-CO"/>
            </a:p>
          </p:txBody>
        </p:sp>
        <p:sp>
          <p:nvSpPr>
            <p:cNvPr id="536" name="Freeform: Shape 535">
              <a:extLst>
                <a:ext uri="{FF2B5EF4-FFF2-40B4-BE49-F238E27FC236}">
                  <a16:creationId xmlns:a16="http://schemas.microsoft.com/office/drawing/2014/main" id="{514F5CF0-3FB0-FA2E-9089-F7C30DF5E4FA}"/>
                </a:ext>
              </a:extLst>
            </p:cNvPr>
            <p:cNvSpPr/>
            <p:nvPr/>
          </p:nvSpPr>
          <p:spPr>
            <a:xfrm rot="19975584">
              <a:off x="13021408" y="6077269"/>
              <a:ext cx="1797" cy="996"/>
            </a:xfrm>
            <a:custGeom>
              <a:avLst/>
              <a:gdLst>
                <a:gd name="connsiteX0" fmla="*/ 768 w 1797"/>
                <a:gd name="connsiteY0" fmla="*/ -1773 h 996"/>
                <a:gd name="connsiteX1" fmla="*/ -1030 w 1797"/>
                <a:gd name="connsiteY1" fmla="*/ -2755 h 996"/>
                <a:gd name="connsiteX2" fmla="*/ 768 w 1797"/>
                <a:gd name="connsiteY2" fmla="*/ -1773 h 996"/>
              </a:gdLst>
              <a:ahLst/>
              <a:cxnLst>
                <a:cxn ang="0">
                  <a:pos x="connsiteX0" y="connsiteY0"/>
                </a:cxn>
                <a:cxn ang="0">
                  <a:pos x="connsiteX1" y="connsiteY1"/>
                </a:cxn>
                <a:cxn ang="0">
                  <a:pos x="connsiteX2" y="connsiteY2"/>
                </a:cxn>
              </a:cxnLst>
              <a:rect l="l" t="t" r="r" b="b"/>
              <a:pathLst>
                <a:path w="1797" h="996">
                  <a:moveTo>
                    <a:pt x="768" y="-1773"/>
                  </a:moveTo>
                  <a:cubicBezTo>
                    <a:pt x="35" y="-1738"/>
                    <a:pt x="-663" y="-2116"/>
                    <a:pt x="-1030" y="-2755"/>
                  </a:cubicBezTo>
                  <a:cubicBezTo>
                    <a:pt x="-178" y="-2814"/>
                    <a:pt x="532" y="-2696"/>
                    <a:pt x="768" y="-1773"/>
                  </a:cubicBezTo>
                  <a:close/>
                </a:path>
              </a:pathLst>
            </a:custGeom>
            <a:solidFill>
              <a:srgbClr val="020202"/>
            </a:solidFill>
            <a:ln w="1171" cap="flat">
              <a:noFill/>
              <a:prstDash val="solid"/>
              <a:miter/>
            </a:ln>
          </p:spPr>
          <p:txBody>
            <a:bodyPr rtlCol="0" anchor="ctr"/>
            <a:lstStyle/>
            <a:p>
              <a:endParaRPr lang="es-CO"/>
            </a:p>
          </p:txBody>
        </p:sp>
        <p:sp>
          <p:nvSpPr>
            <p:cNvPr id="537" name="Freeform: Shape 536">
              <a:extLst>
                <a:ext uri="{FF2B5EF4-FFF2-40B4-BE49-F238E27FC236}">
                  <a16:creationId xmlns:a16="http://schemas.microsoft.com/office/drawing/2014/main" id="{FCEA650E-F8DA-52C2-B1E2-0DF5D6FAD645}"/>
                </a:ext>
              </a:extLst>
            </p:cNvPr>
            <p:cNvSpPr/>
            <p:nvPr/>
          </p:nvSpPr>
          <p:spPr>
            <a:xfrm rot="19975584">
              <a:off x="13027785" y="6077900"/>
              <a:ext cx="1715" cy="1052"/>
            </a:xfrm>
            <a:custGeom>
              <a:avLst/>
              <a:gdLst>
                <a:gd name="connsiteX0" fmla="*/ 686 w 1715"/>
                <a:gd name="connsiteY0" fmla="*/ -1715 h 1052"/>
                <a:gd name="connsiteX1" fmla="*/ -1030 w 1715"/>
                <a:gd name="connsiteY1" fmla="*/ -2768 h 1052"/>
                <a:gd name="connsiteX2" fmla="*/ 686 w 1715"/>
                <a:gd name="connsiteY2" fmla="*/ -1715 h 1052"/>
              </a:gdLst>
              <a:ahLst/>
              <a:cxnLst>
                <a:cxn ang="0">
                  <a:pos x="connsiteX0" y="connsiteY0"/>
                </a:cxn>
                <a:cxn ang="0">
                  <a:pos x="connsiteX1" y="connsiteY1"/>
                </a:cxn>
                <a:cxn ang="0">
                  <a:pos x="connsiteX2" y="connsiteY2"/>
                </a:cxn>
              </a:cxnLst>
              <a:rect l="l" t="t" r="r" b="b"/>
              <a:pathLst>
                <a:path w="1715" h="1052">
                  <a:moveTo>
                    <a:pt x="686" y="-1715"/>
                  </a:moveTo>
                  <a:cubicBezTo>
                    <a:pt x="-36" y="-1726"/>
                    <a:pt x="-698" y="-2129"/>
                    <a:pt x="-1030" y="-2768"/>
                  </a:cubicBezTo>
                  <a:cubicBezTo>
                    <a:pt x="-249" y="-2756"/>
                    <a:pt x="449" y="-2602"/>
                    <a:pt x="686" y="-1715"/>
                  </a:cubicBezTo>
                  <a:close/>
                </a:path>
              </a:pathLst>
            </a:custGeom>
            <a:solidFill>
              <a:srgbClr val="020202"/>
            </a:solidFill>
            <a:ln w="1171" cap="flat">
              <a:noFill/>
              <a:prstDash val="solid"/>
              <a:miter/>
            </a:ln>
          </p:spPr>
          <p:txBody>
            <a:bodyPr rtlCol="0" anchor="ctr"/>
            <a:lstStyle/>
            <a:p>
              <a:endParaRPr lang="es-CO"/>
            </a:p>
          </p:txBody>
        </p:sp>
        <p:sp>
          <p:nvSpPr>
            <p:cNvPr id="538" name="Freeform: Shape 537">
              <a:extLst>
                <a:ext uri="{FF2B5EF4-FFF2-40B4-BE49-F238E27FC236}">
                  <a16:creationId xmlns:a16="http://schemas.microsoft.com/office/drawing/2014/main" id="{727870DF-BAFC-15C7-90C1-4898EA477792}"/>
                </a:ext>
              </a:extLst>
            </p:cNvPr>
            <p:cNvSpPr/>
            <p:nvPr/>
          </p:nvSpPr>
          <p:spPr>
            <a:xfrm rot="19975584">
              <a:off x="13058012" y="6083127"/>
              <a:ext cx="1691" cy="1076"/>
            </a:xfrm>
            <a:custGeom>
              <a:avLst/>
              <a:gdLst>
                <a:gd name="connsiteX0" fmla="*/ 662 w 1691"/>
                <a:gd name="connsiteY0" fmla="*/ -1691 h 1076"/>
                <a:gd name="connsiteX1" fmla="*/ -1030 w 1691"/>
                <a:gd name="connsiteY1" fmla="*/ -2768 h 1076"/>
                <a:gd name="connsiteX2" fmla="*/ 662 w 1691"/>
                <a:gd name="connsiteY2" fmla="*/ -1691 h 1076"/>
              </a:gdLst>
              <a:ahLst/>
              <a:cxnLst>
                <a:cxn ang="0">
                  <a:pos x="connsiteX0" y="connsiteY0"/>
                </a:cxn>
                <a:cxn ang="0">
                  <a:pos x="connsiteX1" y="connsiteY1"/>
                </a:cxn>
                <a:cxn ang="0">
                  <a:pos x="connsiteX2" y="connsiteY2"/>
                </a:cxn>
              </a:cxnLst>
              <a:rect l="l" t="t" r="r" b="b"/>
              <a:pathLst>
                <a:path w="1691" h="1076">
                  <a:moveTo>
                    <a:pt x="662" y="-1691"/>
                  </a:moveTo>
                  <a:cubicBezTo>
                    <a:pt x="-60" y="-1715"/>
                    <a:pt x="-698" y="-2129"/>
                    <a:pt x="-1030" y="-2768"/>
                  </a:cubicBezTo>
                  <a:cubicBezTo>
                    <a:pt x="-249" y="-2756"/>
                    <a:pt x="425" y="-2614"/>
                    <a:pt x="662" y="-1691"/>
                  </a:cubicBezTo>
                  <a:close/>
                </a:path>
              </a:pathLst>
            </a:custGeom>
            <a:solidFill>
              <a:srgbClr val="020202"/>
            </a:solidFill>
            <a:ln w="1171" cap="flat">
              <a:noFill/>
              <a:prstDash val="solid"/>
              <a:miter/>
            </a:ln>
          </p:spPr>
          <p:txBody>
            <a:bodyPr rtlCol="0" anchor="ctr"/>
            <a:lstStyle/>
            <a:p>
              <a:endParaRPr lang="es-CO"/>
            </a:p>
          </p:txBody>
        </p:sp>
        <p:sp>
          <p:nvSpPr>
            <p:cNvPr id="539" name="Freeform: Shape 538">
              <a:extLst>
                <a:ext uri="{FF2B5EF4-FFF2-40B4-BE49-F238E27FC236}">
                  <a16:creationId xmlns:a16="http://schemas.microsoft.com/office/drawing/2014/main" id="{E9CC9D62-38EF-1A8A-6BC5-4E5E9522B9E2}"/>
                </a:ext>
              </a:extLst>
            </p:cNvPr>
            <p:cNvSpPr/>
            <p:nvPr/>
          </p:nvSpPr>
          <p:spPr>
            <a:xfrm rot="19975584">
              <a:off x="13123247" y="6105107"/>
              <a:ext cx="863" cy="1017"/>
            </a:xfrm>
            <a:custGeom>
              <a:avLst/>
              <a:gdLst>
                <a:gd name="connsiteX0" fmla="*/ -166 w 863"/>
                <a:gd name="connsiteY0" fmla="*/ -1750 h 1017"/>
                <a:gd name="connsiteX1" fmla="*/ -1030 w 863"/>
                <a:gd name="connsiteY1" fmla="*/ -2768 h 1017"/>
                <a:gd name="connsiteX2" fmla="*/ -166 w 863"/>
                <a:gd name="connsiteY2" fmla="*/ -1750 h 1017"/>
              </a:gdLst>
              <a:ahLst/>
              <a:cxnLst>
                <a:cxn ang="0">
                  <a:pos x="connsiteX0" y="connsiteY0"/>
                </a:cxn>
                <a:cxn ang="0">
                  <a:pos x="connsiteX1" y="connsiteY1"/>
                </a:cxn>
                <a:cxn ang="0">
                  <a:pos x="connsiteX2" y="connsiteY2"/>
                </a:cxn>
              </a:cxnLst>
              <a:rect l="l" t="t" r="r" b="b"/>
              <a:pathLst>
                <a:path w="863" h="1017">
                  <a:moveTo>
                    <a:pt x="-166" y="-1750"/>
                  </a:moveTo>
                  <a:cubicBezTo>
                    <a:pt x="-651" y="-1857"/>
                    <a:pt x="-1006" y="-2271"/>
                    <a:pt x="-1030" y="-2768"/>
                  </a:cubicBezTo>
                  <a:cubicBezTo>
                    <a:pt x="-556" y="-2637"/>
                    <a:pt x="-213" y="-2235"/>
                    <a:pt x="-166" y="-1750"/>
                  </a:cubicBezTo>
                  <a:close/>
                </a:path>
              </a:pathLst>
            </a:custGeom>
            <a:solidFill>
              <a:srgbClr val="020202"/>
            </a:solidFill>
            <a:ln w="1171" cap="flat">
              <a:noFill/>
              <a:prstDash val="solid"/>
              <a:miter/>
            </a:ln>
          </p:spPr>
          <p:txBody>
            <a:bodyPr rtlCol="0" anchor="ctr"/>
            <a:lstStyle/>
            <a:p>
              <a:endParaRPr lang="es-CO"/>
            </a:p>
          </p:txBody>
        </p:sp>
        <p:sp>
          <p:nvSpPr>
            <p:cNvPr id="540" name="Freeform: Shape 539">
              <a:extLst>
                <a:ext uri="{FF2B5EF4-FFF2-40B4-BE49-F238E27FC236}">
                  <a16:creationId xmlns:a16="http://schemas.microsoft.com/office/drawing/2014/main" id="{CCC7A857-0824-C2FA-35C0-E7CB88698AC0}"/>
                </a:ext>
              </a:extLst>
            </p:cNvPr>
            <p:cNvSpPr/>
            <p:nvPr/>
          </p:nvSpPr>
          <p:spPr>
            <a:xfrm rot="19975584">
              <a:off x="13116904" y="6102474"/>
              <a:ext cx="922" cy="993"/>
            </a:xfrm>
            <a:custGeom>
              <a:avLst/>
              <a:gdLst>
                <a:gd name="connsiteX0" fmla="*/ -107 w 922"/>
                <a:gd name="connsiteY0" fmla="*/ -1774 h 993"/>
                <a:gd name="connsiteX1" fmla="*/ -1030 w 922"/>
                <a:gd name="connsiteY1" fmla="*/ -2768 h 993"/>
                <a:gd name="connsiteX2" fmla="*/ -107 w 922"/>
                <a:gd name="connsiteY2" fmla="*/ -1774 h 993"/>
              </a:gdLst>
              <a:ahLst/>
              <a:cxnLst>
                <a:cxn ang="0">
                  <a:pos x="connsiteX0" y="connsiteY0"/>
                </a:cxn>
                <a:cxn ang="0">
                  <a:pos x="connsiteX1" y="connsiteY1"/>
                </a:cxn>
                <a:cxn ang="0">
                  <a:pos x="connsiteX2" y="connsiteY2"/>
                </a:cxn>
              </a:cxnLst>
              <a:rect l="l" t="t" r="r" b="b"/>
              <a:pathLst>
                <a:path w="922" h="993">
                  <a:moveTo>
                    <a:pt x="-107" y="-1774"/>
                  </a:moveTo>
                  <a:cubicBezTo>
                    <a:pt x="-592" y="-1880"/>
                    <a:pt x="-958" y="-2271"/>
                    <a:pt x="-1030" y="-2768"/>
                  </a:cubicBezTo>
                  <a:cubicBezTo>
                    <a:pt x="-544" y="-2661"/>
                    <a:pt x="-178" y="-2271"/>
                    <a:pt x="-107" y="-1774"/>
                  </a:cubicBezTo>
                  <a:close/>
                </a:path>
              </a:pathLst>
            </a:custGeom>
            <a:solidFill>
              <a:srgbClr val="020202"/>
            </a:solidFill>
            <a:ln w="1171" cap="flat">
              <a:noFill/>
              <a:prstDash val="solid"/>
              <a:miter/>
            </a:ln>
          </p:spPr>
          <p:txBody>
            <a:bodyPr rtlCol="0" anchor="ctr"/>
            <a:lstStyle/>
            <a:p>
              <a:endParaRPr lang="es-CO"/>
            </a:p>
          </p:txBody>
        </p:sp>
        <p:sp>
          <p:nvSpPr>
            <p:cNvPr id="541" name="Freeform: Shape 540">
              <a:extLst>
                <a:ext uri="{FF2B5EF4-FFF2-40B4-BE49-F238E27FC236}">
                  <a16:creationId xmlns:a16="http://schemas.microsoft.com/office/drawing/2014/main" id="{DF704C90-56D5-1B7F-041E-F2136BAC9395}"/>
                </a:ext>
              </a:extLst>
            </p:cNvPr>
            <p:cNvSpPr/>
            <p:nvPr/>
          </p:nvSpPr>
          <p:spPr>
            <a:xfrm rot="19975584">
              <a:off x="13115753" y="6102043"/>
              <a:ext cx="910" cy="993"/>
            </a:xfrm>
            <a:custGeom>
              <a:avLst/>
              <a:gdLst>
                <a:gd name="connsiteX0" fmla="*/ -119 w 910"/>
                <a:gd name="connsiteY0" fmla="*/ -1774 h 993"/>
                <a:gd name="connsiteX1" fmla="*/ -1030 w 910"/>
                <a:gd name="connsiteY1" fmla="*/ -2768 h 993"/>
                <a:gd name="connsiteX2" fmla="*/ -119 w 910"/>
                <a:gd name="connsiteY2" fmla="*/ -1774 h 993"/>
              </a:gdLst>
              <a:ahLst/>
              <a:cxnLst>
                <a:cxn ang="0">
                  <a:pos x="connsiteX0" y="connsiteY0"/>
                </a:cxn>
                <a:cxn ang="0">
                  <a:pos x="connsiteX1" y="connsiteY1"/>
                </a:cxn>
                <a:cxn ang="0">
                  <a:pos x="connsiteX2" y="connsiteY2"/>
                </a:cxn>
              </a:cxnLst>
              <a:rect l="l" t="t" r="r" b="b"/>
              <a:pathLst>
                <a:path w="910" h="993">
                  <a:moveTo>
                    <a:pt x="-119" y="-1774"/>
                  </a:moveTo>
                  <a:cubicBezTo>
                    <a:pt x="-604" y="-1880"/>
                    <a:pt x="-959" y="-2283"/>
                    <a:pt x="-1030" y="-2768"/>
                  </a:cubicBezTo>
                  <a:cubicBezTo>
                    <a:pt x="-568" y="-2638"/>
                    <a:pt x="-213" y="-2247"/>
                    <a:pt x="-119" y="-1774"/>
                  </a:cubicBezTo>
                  <a:close/>
                </a:path>
              </a:pathLst>
            </a:custGeom>
            <a:solidFill>
              <a:srgbClr val="020202"/>
            </a:solidFill>
            <a:ln w="1171" cap="flat">
              <a:noFill/>
              <a:prstDash val="solid"/>
              <a:miter/>
            </a:ln>
          </p:spPr>
          <p:txBody>
            <a:bodyPr rtlCol="0" anchor="ctr"/>
            <a:lstStyle/>
            <a:p>
              <a:endParaRPr lang="es-CO"/>
            </a:p>
          </p:txBody>
        </p:sp>
        <p:sp>
          <p:nvSpPr>
            <p:cNvPr id="542" name="Freeform: Shape 541">
              <a:extLst>
                <a:ext uri="{FF2B5EF4-FFF2-40B4-BE49-F238E27FC236}">
                  <a16:creationId xmlns:a16="http://schemas.microsoft.com/office/drawing/2014/main" id="{737F204D-40E1-E9DE-6B20-5A96F1D61959}"/>
                </a:ext>
              </a:extLst>
            </p:cNvPr>
            <p:cNvSpPr/>
            <p:nvPr/>
          </p:nvSpPr>
          <p:spPr>
            <a:xfrm rot="19975584">
              <a:off x="13114603" y="6101626"/>
              <a:ext cx="887" cy="970"/>
            </a:xfrm>
            <a:custGeom>
              <a:avLst/>
              <a:gdLst>
                <a:gd name="connsiteX0" fmla="*/ -142 w 887"/>
                <a:gd name="connsiteY0" fmla="*/ -1798 h 970"/>
                <a:gd name="connsiteX1" fmla="*/ -1030 w 887"/>
                <a:gd name="connsiteY1" fmla="*/ -2768 h 970"/>
              </a:gdLst>
              <a:ahLst/>
              <a:cxnLst>
                <a:cxn ang="0">
                  <a:pos x="connsiteX0" y="connsiteY0"/>
                </a:cxn>
                <a:cxn ang="0">
                  <a:pos x="connsiteX1" y="connsiteY1"/>
                </a:cxn>
              </a:cxnLst>
              <a:rect l="l" t="t" r="r" b="b"/>
              <a:pathLst>
                <a:path w="887" h="970">
                  <a:moveTo>
                    <a:pt x="-142" y="-1798"/>
                  </a:moveTo>
                  <a:cubicBezTo>
                    <a:pt x="-604" y="-1916"/>
                    <a:pt x="-959" y="-2295"/>
                    <a:pt x="-1030" y="-2768"/>
                  </a:cubicBezTo>
                  <a:close/>
                </a:path>
              </a:pathLst>
            </a:custGeom>
            <a:solidFill>
              <a:srgbClr val="020202"/>
            </a:solidFill>
            <a:ln w="1171" cap="flat">
              <a:noFill/>
              <a:prstDash val="solid"/>
              <a:miter/>
            </a:ln>
          </p:spPr>
          <p:txBody>
            <a:bodyPr rtlCol="0" anchor="ctr"/>
            <a:lstStyle/>
            <a:p>
              <a:endParaRPr lang="es-CO"/>
            </a:p>
          </p:txBody>
        </p:sp>
        <p:sp>
          <p:nvSpPr>
            <p:cNvPr id="543" name="Freeform: Shape 542">
              <a:extLst>
                <a:ext uri="{FF2B5EF4-FFF2-40B4-BE49-F238E27FC236}">
                  <a16:creationId xmlns:a16="http://schemas.microsoft.com/office/drawing/2014/main" id="{B69002F1-75EA-4371-84AC-C4ACC641AC45}"/>
                </a:ext>
              </a:extLst>
            </p:cNvPr>
            <p:cNvSpPr/>
            <p:nvPr/>
          </p:nvSpPr>
          <p:spPr>
            <a:xfrm rot="19975584">
              <a:off x="13108243" y="6099035"/>
              <a:ext cx="934" cy="1005"/>
            </a:xfrm>
            <a:custGeom>
              <a:avLst/>
              <a:gdLst>
                <a:gd name="connsiteX0" fmla="*/ -95 w 934"/>
                <a:gd name="connsiteY0" fmla="*/ -1762 h 1005"/>
                <a:gd name="connsiteX1" fmla="*/ -1030 w 934"/>
                <a:gd name="connsiteY1" fmla="*/ -2768 h 1005"/>
                <a:gd name="connsiteX2" fmla="*/ -95 w 934"/>
                <a:gd name="connsiteY2" fmla="*/ -1762 h 1005"/>
              </a:gdLst>
              <a:ahLst/>
              <a:cxnLst>
                <a:cxn ang="0">
                  <a:pos x="connsiteX0" y="connsiteY0"/>
                </a:cxn>
                <a:cxn ang="0">
                  <a:pos x="connsiteX1" y="connsiteY1"/>
                </a:cxn>
                <a:cxn ang="0">
                  <a:pos x="connsiteX2" y="connsiteY2"/>
                </a:cxn>
              </a:cxnLst>
              <a:rect l="l" t="t" r="r" b="b"/>
              <a:pathLst>
                <a:path w="934" h="1005">
                  <a:moveTo>
                    <a:pt x="-95" y="-1762"/>
                  </a:moveTo>
                  <a:cubicBezTo>
                    <a:pt x="-592" y="-1869"/>
                    <a:pt x="-959" y="-2271"/>
                    <a:pt x="-1030" y="-2768"/>
                  </a:cubicBezTo>
                  <a:cubicBezTo>
                    <a:pt x="-533" y="-2661"/>
                    <a:pt x="-166" y="-2259"/>
                    <a:pt x="-95" y="-1762"/>
                  </a:cubicBezTo>
                  <a:close/>
                </a:path>
              </a:pathLst>
            </a:custGeom>
            <a:solidFill>
              <a:srgbClr val="020202"/>
            </a:solidFill>
            <a:ln w="1171" cap="flat">
              <a:noFill/>
              <a:prstDash val="solid"/>
              <a:miter/>
            </a:ln>
          </p:spPr>
          <p:txBody>
            <a:bodyPr rtlCol="0" anchor="ctr"/>
            <a:lstStyle/>
            <a:p>
              <a:endParaRPr lang="es-CO"/>
            </a:p>
          </p:txBody>
        </p:sp>
        <p:sp>
          <p:nvSpPr>
            <p:cNvPr id="544" name="Freeform: Shape 543">
              <a:extLst>
                <a:ext uri="{FF2B5EF4-FFF2-40B4-BE49-F238E27FC236}">
                  <a16:creationId xmlns:a16="http://schemas.microsoft.com/office/drawing/2014/main" id="{67400B40-0034-70D0-7E2C-F8D2A339EA6B}"/>
                </a:ext>
              </a:extLst>
            </p:cNvPr>
            <p:cNvSpPr/>
            <p:nvPr/>
          </p:nvSpPr>
          <p:spPr>
            <a:xfrm rot="19975584">
              <a:off x="13107116" y="6098636"/>
              <a:ext cx="898" cy="993"/>
            </a:xfrm>
            <a:custGeom>
              <a:avLst/>
              <a:gdLst>
                <a:gd name="connsiteX0" fmla="*/ -131 w 898"/>
                <a:gd name="connsiteY0" fmla="*/ -1774 h 993"/>
                <a:gd name="connsiteX1" fmla="*/ -1030 w 898"/>
                <a:gd name="connsiteY1" fmla="*/ -2768 h 993"/>
                <a:gd name="connsiteX2" fmla="*/ -131 w 898"/>
                <a:gd name="connsiteY2" fmla="*/ -1774 h 993"/>
              </a:gdLst>
              <a:ahLst/>
              <a:cxnLst>
                <a:cxn ang="0">
                  <a:pos x="connsiteX0" y="connsiteY0"/>
                </a:cxn>
                <a:cxn ang="0">
                  <a:pos x="connsiteX1" y="connsiteY1"/>
                </a:cxn>
                <a:cxn ang="0">
                  <a:pos x="connsiteX2" y="connsiteY2"/>
                </a:cxn>
              </a:cxnLst>
              <a:rect l="l" t="t" r="r" b="b"/>
              <a:pathLst>
                <a:path w="898" h="993">
                  <a:moveTo>
                    <a:pt x="-131" y="-1774"/>
                  </a:moveTo>
                  <a:cubicBezTo>
                    <a:pt x="-615" y="-1869"/>
                    <a:pt x="-982" y="-2271"/>
                    <a:pt x="-1030" y="-2768"/>
                  </a:cubicBezTo>
                  <a:cubicBezTo>
                    <a:pt x="-556" y="-2649"/>
                    <a:pt x="-201" y="-2259"/>
                    <a:pt x="-131" y="-1774"/>
                  </a:cubicBezTo>
                  <a:close/>
                </a:path>
              </a:pathLst>
            </a:custGeom>
            <a:solidFill>
              <a:srgbClr val="020202"/>
            </a:solidFill>
            <a:ln w="1171" cap="flat">
              <a:noFill/>
              <a:prstDash val="solid"/>
              <a:miter/>
            </a:ln>
          </p:spPr>
          <p:txBody>
            <a:bodyPr rtlCol="0" anchor="ctr"/>
            <a:lstStyle/>
            <a:p>
              <a:endParaRPr lang="es-CO"/>
            </a:p>
          </p:txBody>
        </p:sp>
        <p:sp>
          <p:nvSpPr>
            <p:cNvPr id="545" name="Freeform: Shape 544">
              <a:extLst>
                <a:ext uri="{FF2B5EF4-FFF2-40B4-BE49-F238E27FC236}">
                  <a16:creationId xmlns:a16="http://schemas.microsoft.com/office/drawing/2014/main" id="{F1E0B776-380D-578D-46C6-8EDE60823E38}"/>
                </a:ext>
              </a:extLst>
            </p:cNvPr>
            <p:cNvSpPr/>
            <p:nvPr/>
          </p:nvSpPr>
          <p:spPr>
            <a:xfrm rot="19975584">
              <a:off x="13105960" y="6098182"/>
              <a:ext cx="875" cy="969"/>
            </a:xfrm>
            <a:custGeom>
              <a:avLst/>
              <a:gdLst>
                <a:gd name="connsiteX0" fmla="*/ -154 w 875"/>
                <a:gd name="connsiteY0" fmla="*/ -1798 h 969"/>
                <a:gd name="connsiteX1" fmla="*/ -1030 w 875"/>
                <a:gd name="connsiteY1" fmla="*/ -2768 h 969"/>
              </a:gdLst>
              <a:ahLst/>
              <a:cxnLst>
                <a:cxn ang="0">
                  <a:pos x="connsiteX0" y="connsiteY0"/>
                </a:cxn>
                <a:cxn ang="0">
                  <a:pos x="connsiteX1" y="connsiteY1"/>
                </a:cxn>
              </a:cxnLst>
              <a:rect l="l" t="t" r="r" b="b"/>
              <a:pathLst>
                <a:path w="875" h="969">
                  <a:moveTo>
                    <a:pt x="-154" y="-1798"/>
                  </a:moveTo>
                  <a:cubicBezTo>
                    <a:pt x="-627" y="-1892"/>
                    <a:pt x="-982" y="-2283"/>
                    <a:pt x="-1030" y="-2768"/>
                  </a:cubicBezTo>
                  <a:close/>
                </a:path>
              </a:pathLst>
            </a:custGeom>
            <a:solidFill>
              <a:srgbClr val="020202"/>
            </a:solidFill>
            <a:ln w="1171" cap="flat">
              <a:noFill/>
              <a:prstDash val="solid"/>
              <a:miter/>
            </a:ln>
          </p:spPr>
          <p:txBody>
            <a:bodyPr rtlCol="0" anchor="ctr"/>
            <a:lstStyle/>
            <a:p>
              <a:endParaRPr lang="es-CO"/>
            </a:p>
          </p:txBody>
        </p:sp>
        <p:sp>
          <p:nvSpPr>
            <p:cNvPr id="546" name="Freeform: Shape 545">
              <a:extLst>
                <a:ext uri="{FF2B5EF4-FFF2-40B4-BE49-F238E27FC236}">
                  <a16:creationId xmlns:a16="http://schemas.microsoft.com/office/drawing/2014/main" id="{D12436FC-A073-6E73-8F5F-8802D62B3D64}"/>
                </a:ext>
              </a:extLst>
            </p:cNvPr>
            <p:cNvSpPr/>
            <p:nvPr/>
          </p:nvSpPr>
          <p:spPr>
            <a:xfrm rot="19975584">
              <a:off x="13101226" y="6096643"/>
              <a:ext cx="910" cy="898"/>
            </a:xfrm>
            <a:custGeom>
              <a:avLst/>
              <a:gdLst>
                <a:gd name="connsiteX0" fmla="*/ -119 w 910"/>
                <a:gd name="connsiteY0" fmla="*/ -1869 h 898"/>
                <a:gd name="connsiteX1" fmla="*/ -1030 w 910"/>
                <a:gd name="connsiteY1" fmla="*/ -2768 h 898"/>
              </a:gdLst>
              <a:ahLst/>
              <a:cxnLst>
                <a:cxn ang="0">
                  <a:pos x="connsiteX0" y="connsiteY0"/>
                </a:cxn>
                <a:cxn ang="0">
                  <a:pos x="connsiteX1" y="connsiteY1"/>
                </a:cxn>
              </a:cxnLst>
              <a:rect l="l" t="t" r="r" b="b"/>
              <a:pathLst>
                <a:path w="910" h="898">
                  <a:moveTo>
                    <a:pt x="-119" y="-1869"/>
                  </a:moveTo>
                  <a:cubicBezTo>
                    <a:pt x="-592" y="-1927"/>
                    <a:pt x="-959" y="-2294"/>
                    <a:pt x="-1030" y="-2768"/>
                  </a:cubicBezTo>
                  <a:close/>
                </a:path>
              </a:pathLst>
            </a:custGeom>
            <a:solidFill>
              <a:srgbClr val="020202"/>
            </a:solidFill>
            <a:ln w="1171" cap="flat">
              <a:noFill/>
              <a:prstDash val="solid"/>
              <a:miter/>
            </a:ln>
          </p:spPr>
          <p:txBody>
            <a:bodyPr rtlCol="0" anchor="ctr"/>
            <a:lstStyle/>
            <a:p>
              <a:endParaRPr lang="es-CO"/>
            </a:p>
          </p:txBody>
        </p:sp>
        <p:sp>
          <p:nvSpPr>
            <p:cNvPr id="547" name="Freeform: Shape 546">
              <a:extLst>
                <a:ext uri="{FF2B5EF4-FFF2-40B4-BE49-F238E27FC236}">
                  <a16:creationId xmlns:a16="http://schemas.microsoft.com/office/drawing/2014/main" id="{CA5BA3A7-252B-F33D-C70A-0880A569E66E}"/>
                </a:ext>
              </a:extLst>
            </p:cNvPr>
            <p:cNvSpPr/>
            <p:nvPr/>
          </p:nvSpPr>
          <p:spPr>
            <a:xfrm rot="19975584">
              <a:off x="13090162" y="6092538"/>
              <a:ext cx="922" cy="1005"/>
            </a:xfrm>
            <a:custGeom>
              <a:avLst/>
              <a:gdLst>
                <a:gd name="connsiteX0" fmla="*/ -107 w 922"/>
                <a:gd name="connsiteY0" fmla="*/ -1762 h 1005"/>
                <a:gd name="connsiteX1" fmla="*/ -1030 w 922"/>
                <a:gd name="connsiteY1" fmla="*/ -2768 h 1005"/>
                <a:gd name="connsiteX2" fmla="*/ -107 w 922"/>
                <a:gd name="connsiteY2" fmla="*/ -1762 h 1005"/>
              </a:gdLst>
              <a:ahLst/>
              <a:cxnLst>
                <a:cxn ang="0">
                  <a:pos x="connsiteX0" y="connsiteY0"/>
                </a:cxn>
                <a:cxn ang="0">
                  <a:pos x="connsiteX1" y="connsiteY1"/>
                </a:cxn>
                <a:cxn ang="0">
                  <a:pos x="connsiteX2" y="connsiteY2"/>
                </a:cxn>
              </a:cxnLst>
              <a:rect l="l" t="t" r="r" b="b"/>
              <a:pathLst>
                <a:path w="922" h="1005">
                  <a:moveTo>
                    <a:pt x="-107" y="-1762"/>
                  </a:moveTo>
                  <a:cubicBezTo>
                    <a:pt x="-604" y="-1845"/>
                    <a:pt x="-982" y="-2259"/>
                    <a:pt x="-1030" y="-2768"/>
                  </a:cubicBezTo>
                  <a:cubicBezTo>
                    <a:pt x="-544" y="-2661"/>
                    <a:pt x="-166" y="-2259"/>
                    <a:pt x="-107" y="-1762"/>
                  </a:cubicBezTo>
                  <a:close/>
                </a:path>
              </a:pathLst>
            </a:custGeom>
            <a:solidFill>
              <a:srgbClr val="020202"/>
            </a:solidFill>
            <a:ln w="1171" cap="flat">
              <a:noFill/>
              <a:prstDash val="solid"/>
              <a:miter/>
            </a:ln>
          </p:spPr>
          <p:txBody>
            <a:bodyPr rtlCol="0" anchor="ctr"/>
            <a:lstStyle/>
            <a:p>
              <a:endParaRPr lang="es-CO"/>
            </a:p>
          </p:txBody>
        </p:sp>
        <p:sp>
          <p:nvSpPr>
            <p:cNvPr id="548" name="Freeform: Shape 547">
              <a:extLst>
                <a:ext uri="{FF2B5EF4-FFF2-40B4-BE49-F238E27FC236}">
                  <a16:creationId xmlns:a16="http://schemas.microsoft.com/office/drawing/2014/main" id="{6EE6945F-10EB-5287-2BE0-3295C9607863}"/>
                </a:ext>
              </a:extLst>
            </p:cNvPr>
            <p:cNvSpPr/>
            <p:nvPr/>
          </p:nvSpPr>
          <p:spPr>
            <a:xfrm rot="19975584">
              <a:off x="13089008" y="6092107"/>
              <a:ext cx="910" cy="993"/>
            </a:xfrm>
            <a:custGeom>
              <a:avLst/>
              <a:gdLst>
                <a:gd name="connsiteX0" fmla="*/ -119 w 910"/>
                <a:gd name="connsiteY0" fmla="*/ -1774 h 993"/>
                <a:gd name="connsiteX1" fmla="*/ -1030 w 910"/>
                <a:gd name="connsiteY1" fmla="*/ -2768 h 993"/>
                <a:gd name="connsiteX2" fmla="*/ -119 w 910"/>
                <a:gd name="connsiteY2" fmla="*/ -1774 h 993"/>
              </a:gdLst>
              <a:ahLst/>
              <a:cxnLst>
                <a:cxn ang="0">
                  <a:pos x="connsiteX0" y="connsiteY0"/>
                </a:cxn>
                <a:cxn ang="0">
                  <a:pos x="connsiteX1" y="connsiteY1"/>
                </a:cxn>
                <a:cxn ang="0">
                  <a:pos x="connsiteX2" y="connsiteY2"/>
                </a:cxn>
              </a:cxnLst>
              <a:rect l="l" t="t" r="r" b="b"/>
              <a:pathLst>
                <a:path w="910" h="993">
                  <a:moveTo>
                    <a:pt x="-119" y="-1774"/>
                  </a:moveTo>
                  <a:cubicBezTo>
                    <a:pt x="-615" y="-1857"/>
                    <a:pt x="-994" y="-2271"/>
                    <a:pt x="-1030" y="-2768"/>
                  </a:cubicBezTo>
                  <a:cubicBezTo>
                    <a:pt x="-556" y="-2649"/>
                    <a:pt x="-201" y="-2259"/>
                    <a:pt x="-119" y="-1774"/>
                  </a:cubicBezTo>
                  <a:close/>
                </a:path>
              </a:pathLst>
            </a:custGeom>
            <a:solidFill>
              <a:srgbClr val="020202"/>
            </a:solidFill>
            <a:ln w="1171" cap="flat">
              <a:noFill/>
              <a:prstDash val="solid"/>
              <a:miter/>
            </a:ln>
          </p:spPr>
          <p:txBody>
            <a:bodyPr rtlCol="0" anchor="ctr"/>
            <a:lstStyle/>
            <a:p>
              <a:endParaRPr lang="es-CO"/>
            </a:p>
          </p:txBody>
        </p:sp>
        <p:sp>
          <p:nvSpPr>
            <p:cNvPr id="549" name="Freeform: Shape 548">
              <a:extLst>
                <a:ext uri="{FF2B5EF4-FFF2-40B4-BE49-F238E27FC236}">
                  <a16:creationId xmlns:a16="http://schemas.microsoft.com/office/drawing/2014/main" id="{8F27E13B-8846-2C37-B9E5-33DCE7D97ABB}"/>
                </a:ext>
              </a:extLst>
            </p:cNvPr>
            <p:cNvSpPr/>
            <p:nvPr/>
          </p:nvSpPr>
          <p:spPr>
            <a:xfrm rot="19975584">
              <a:off x="13087858" y="6091690"/>
              <a:ext cx="887" cy="970"/>
            </a:xfrm>
            <a:custGeom>
              <a:avLst/>
              <a:gdLst>
                <a:gd name="connsiteX0" fmla="*/ -142 w 887"/>
                <a:gd name="connsiteY0" fmla="*/ -1798 h 970"/>
                <a:gd name="connsiteX1" fmla="*/ -1030 w 887"/>
                <a:gd name="connsiteY1" fmla="*/ -2768 h 970"/>
                <a:gd name="connsiteX2" fmla="*/ -142 w 887"/>
                <a:gd name="connsiteY2" fmla="*/ -1798 h 970"/>
              </a:gdLst>
              <a:ahLst/>
              <a:cxnLst>
                <a:cxn ang="0">
                  <a:pos x="connsiteX0" y="connsiteY0"/>
                </a:cxn>
                <a:cxn ang="0">
                  <a:pos x="connsiteX1" y="connsiteY1"/>
                </a:cxn>
                <a:cxn ang="0">
                  <a:pos x="connsiteX2" y="connsiteY2"/>
                </a:cxn>
              </a:cxnLst>
              <a:rect l="l" t="t" r="r" b="b"/>
              <a:pathLst>
                <a:path w="887" h="970">
                  <a:moveTo>
                    <a:pt x="-142" y="-1798"/>
                  </a:moveTo>
                  <a:cubicBezTo>
                    <a:pt x="-616" y="-1892"/>
                    <a:pt x="-982" y="-2283"/>
                    <a:pt x="-1030" y="-2768"/>
                  </a:cubicBezTo>
                  <a:cubicBezTo>
                    <a:pt x="-580" y="-2626"/>
                    <a:pt x="-237" y="-2259"/>
                    <a:pt x="-142" y="-1798"/>
                  </a:cubicBezTo>
                  <a:close/>
                </a:path>
              </a:pathLst>
            </a:custGeom>
            <a:solidFill>
              <a:srgbClr val="020202"/>
            </a:solidFill>
            <a:ln w="1171" cap="flat">
              <a:noFill/>
              <a:prstDash val="solid"/>
              <a:miter/>
            </a:ln>
          </p:spPr>
          <p:txBody>
            <a:bodyPr rtlCol="0" anchor="ctr"/>
            <a:lstStyle/>
            <a:p>
              <a:endParaRPr lang="es-CO"/>
            </a:p>
          </p:txBody>
        </p:sp>
        <p:sp>
          <p:nvSpPr>
            <p:cNvPr id="550" name="Freeform: Shape 549">
              <a:extLst>
                <a:ext uri="{FF2B5EF4-FFF2-40B4-BE49-F238E27FC236}">
                  <a16:creationId xmlns:a16="http://schemas.microsoft.com/office/drawing/2014/main" id="{B0E2029F-B088-E231-79A5-7B4009E24392}"/>
                </a:ext>
              </a:extLst>
            </p:cNvPr>
            <p:cNvSpPr/>
            <p:nvPr/>
          </p:nvSpPr>
          <p:spPr>
            <a:xfrm rot="19975584">
              <a:off x="13080305" y="6088719"/>
              <a:ext cx="958" cy="993"/>
            </a:xfrm>
            <a:custGeom>
              <a:avLst/>
              <a:gdLst>
                <a:gd name="connsiteX0" fmla="*/ -71 w 958"/>
                <a:gd name="connsiteY0" fmla="*/ -1774 h 993"/>
                <a:gd name="connsiteX1" fmla="*/ -1030 w 958"/>
                <a:gd name="connsiteY1" fmla="*/ -2768 h 993"/>
                <a:gd name="connsiteX2" fmla="*/ -71 w 958"/>
                <a:gd name="connsiteY2" fmla="*/ -1774 h 993"/>
              </a:gdLst>
              <a:ahLst/>
              <a:cxnLst>
                <a:cxn ang="0">
                  <a:pos x="connsiteX0" y="connsiteY0"/>
                </a:cxn>
                <a:cxn ang="0">
                  <a:pos x="connsiteX1" y="connsiteY1"/>
                </a:cxn>
                <a:cxn ang="0">
                  <a:pos x="connsiteX2" y="connsiteY2"/>
                </a:cxn>
              </a:cxnLst>
              <a:rect l="l" t="t" r="r" b="b"/>
              <a:pathLst>
                <a:path w="958" h="993">
                  <a:moveTo>
                    <a:pt x="-71" y="-1774"/>
                  </a:moveTo>
                  <a:cubicBezTo>
                    <a:pt x="-568" y="-1869"/>
                    <a:pt x="-958" y="-2271"/>
                    <a:pt x="-1030" y="-2768"/>
                  </a:cubicBezTo>
                  <a:cubicBezTo>
                    <a:pt x="-533" y="-2673"/>
                    <a:pt x="-142" y="-2271"/>
                    <a:pt x="-71" y="-1774"/>
                  </a:cubicBezTo>
                  <a:close/>
                </a:path>
              </a:pathLst>
            </a:custGeom>
            <a:solidFill>
              <a:srgbClr val="020202"/>
            </a:solidFill>
            <a:ln w="1171" cap="flat">
              <a:noFill/>
              <a:prstDash val="solid"/>
              <a:miter/>
            </a:ln>
          </p:spPr>
          <p:txBody>
            <a:bodyPr rtlCol="0" anchor="ctr"/>
            <a:lstStyle/>
            <a:p>
              <a:endParaRPr lang="es-CO"/>
            </a:p>
          </p:txBody>
        </p:sp>
        <p:sp>
          <p:nvSpPr>
            <p:cNvPr id="551" name="Freeform: Shape 550">
              <a:extLst>
                <a:ext uri="{FF2B5EF4-FFF2-40B4-BE49-F238E27FC236}">
                  <a16:creationId xmlns:a16="http://schemas.microsoft.com/office/drawing/2014/main" id="{D0781016-55E6-F4FB-6EE8-6C07492CBB88}"/>
                </a:ext>
              </a:extLst>
            </p:cNvPr>
            <p:cNvSpPr/>
            <p:nvPr/>
          </p:nvSpPr>
          <p:spPr>
            <a:xfrm rot="19975584">
              <a:off x="13079141" y="6088320"/>
              <a:ext cx="946" cy="981"/>
            </a:xfrm>
            <a:custGeom>
              <a:avLst/>
              <a:gdLst>
                <a:gd name="connsiteX0" fmla="*/ -83 w 946"/>
                <a:gd name="connsiteY0" fmla="*/ -1786 h 981"/>
                <a:gd name="connsiteX1" fmla="*/ -1030 w 946"/>
                <a:gd name="connsiteY1" fmla="*/ -2768 h 981"/>
                <a:gd name="connsiteX2" fmla="*/ -83 w 946"/>
                <a:gd name="connsiteY2" fmla="*/ -1786 h 981"/>
              </a:gdLst>
              <a:ahLst/>
              <a:cxnLst>
                <a:cxn ang="0">
                  <a:pos x="connsiteX0" y="connsiteY0"/>
                </a:cxn>
                <a:cxn ang="0">
                  <a:pos x="connsiteX1" y="connsiteY1"/>
                </a:cxn>
                <a:cxn ang="0">
                  <a:pos x="connsiteX2" y="connsiteY2"/>
                </a:cxn>
              </a:cxnLst>
              <a:rect l="l" t="t" r="r" b="b"/>
              <a:pathLst>
                <a:path w="946" h="981">
                  <a:moveTo>
                    <a:pt x="-83" y="-1786"/>
                  </a:moveTo>
                  <a:cubicBezTo>
                    <a:pt x="-592" y="-1857"/>
                    <a:pt x="-982" y="-2259"/>
                    <a:pt x="-1030" y="-2768"/>
                  </a:cubicBezTo>
                  <a:cubicBezTo>
                    <a:pt x="-533" y="-2673"/>
                    <a:pt x="-154" y="-2282"/>
                    <a:pt x="-83" y="-1786"/>
                  </a:cubicBezTo>
                  <a:close/>
                </a:path>
              </a:pathLst>
            </a:custGeom>
            <a:solidFill>
              <a:srgbClr val="020202"/>
            </a:solidFill>
            <a:ln w="1171" cap="flat">
              <a:noFill/>
              <a:prstDash val="solid"/>
              <a:miter/>
            </a:ln>
          </p:spPr>
          <p:txBody>
            <a:bodyPr rtlCol="0" anchor="ctr"/>
            <a:lstStyle/>
            <a:p>
              <a:endParaRPr lang="es-CO"/>
            </a:p>
          </p:txBody>
        </p:sp>
        <p:sp>
          <p:nvSpPr>
            <p:cNvPr id="552" name="Freeform: Shape 551">
              <a:extLst>
                <a:ext uri="{FF2B5EF4-FFF2-40B4-BE49-F238E27FC236}">
                  <a16:creationId xmlns:a16="http://schemas.microsoft.com/office/drawing/2014/main" id="{8A9EE316-19BC-7B12-EA86-A779991D2F8D}"/>
                </a:ext>
              </a:extLst>
            </p:cNvPr>
            <p:cNvSpPr/>
            <p:nvPr/>
          </p:nvSpPr>
          <p:spPr>
            <a:xfrm rot="19975584">
              <a:off x="13077960" y="6087937"/>
              <a:ext cx="958" cy="970"/>
            </a:xfrm>
            <a:custGeom>
              <a:avLst/>
              <a:gdLst>
                <a:gd name="connsiteX0" fmla="*/ -71 w 958"/>
                <a:gd name="connsiteY0" fmla="*/ -1798 h 970"/>
                <a:gd name="connsiteX1" fmla="*/ -1030 w 958"/>
                <a:gd name="connsiteY1" fmla="*/ -2768 h 970"/>
                <a:gd name="connsiteX2" fmla="*/ -71 w 958"/>
                <a:gd name="connsiteY2" fmla="*/ -1798 h 970"/>
              </a:gdLst>
              <a:ahLst/>
              <a:cxnLst>
                <a:cxn ang="0">
                  <a:pos x="connsiteX0" y="connsiteY0"/>
                </a:cxn>
                <a:cxn ang="0">
                  <a:pos x="connsiteX1" y="connsiteY1"/>
                </a:cxn>
                <a:cxn ang="0">
                  <a:pos x="connsiteX2" y="connsiteY2"/>
                </a:cxn>
              </a:cxnLst>
              <a:rect l="l" t="t" r="r" b="b"/>
              <a:pathLst>
                <a:path w="958" h="970">
                  <a:moveTo>
                    <a:pt x="-71" y="-1798"/>
                  </a:moveTo>
                  <a:cubicBezTo>
                    <a:pt x="-568" y="-1880"/>
                    <a:pt x="-947" y="-2271"/>
                    <a:pt x="-1030" y="-2768"/>
                  </a:cubicBezTo>
                  <a:cubicBezTo>
                    <a:pt x="-533" y="-2685"/>
                    <a:pt x="-154" y="-2294"/>
                    <a:pt x="-71" y="-1798"/>
                  </a:cubicBezTo>
                  <a:close/>
                </a:path>
              </a:pathLst>
            </a:custGeom>
            <a:solidFill>
              <a:srgbClr val="020202"/>
            </a:solidFill>
            <a:ln w="1171" cap="flat">
              <a:noFill/>
              <a:prstDash val="solid"/>
              <a:miter/>
            </a:ln>
          </p:spPr>
          <p:txBody>
            <a:bodyPr rtlCol="0" anchor="ctr"/>
            <a:lstStyle/>
            <a:p>
              <a:endParaRPr lang="es-CO"/>
            </a:p>
          </p:txBody>
        </p:sp>
        <p:sp>
          <p:nvSpPr>
            <p:cNvPr id="553" name="Freeform: Shape 552">
              <a:extLst>
                <a:ext uri="{FF2B5EF4-FFF2-40B4-BE49-F238E27FC236}">
                  <a16:creationId xmlns:a16="http://schemas.microsoft.com/office/drawing/2014/main" id="{FF7DF8B4-6B4A-21B6-ABA1-1A4A4C6ABA9B}"/>
                </a:ext>
              </a:extLst>
            </p:cNvPr>
            <p:cNvSpPr/>
            <p:nvPr/>
          </p:nvSpPr>
          <p:spPr>
            <a:xfrm rot="19975584">
              <a:off x="13026508" y="6077811"/>
              <a:ext cx="1029" cy="816"/>
            </a:xfrm>
            <a:custGeom>
              <a:avLst/>
              <a:gdLst>
                <a:gd name="connsiteX0" fmla="*/ 0 w 1029"/>
                <a:gd name="connsiteY0" fmla="*/ -1951 h 816"/>
                <a:gd name="connsiteX1" fmla="*/ -1030 w 1029"/>
                <a:gd name="connsiteY1" fmla="*/ -2768 h 816"/>
                <a:gd name="connsiteX2" fmla="*/ 0 w 1029"/>
                <a:gd name="connsiteY2" fmla="*/ -1951 h 816"/>
              </a:gdLst>
              <a:ahLst/>
              <a:cxnLst>
                <a:cxn ang="0">
                  <a:pos x="connsiteX0" y="connsiteY0"/>
                </a:cxn>
                <a:cxn ang="0">
                  <a:pos x="connsiteX1" y="connsiteY1"/>
                </a:cxn>
                <a:cxn ang="0">
                  <a:pos x="connsiteX2" y="connsiteY2"/>
                </a:cxn>
              </a:cxnLst>
              <a:rect l="l" t="t" r="r" b="b"/>
              <a:pathLst>
                <a:path w="1029" h="816">
                  <a:moveTo>
                    <a:pt x="0" y="-1951"/>
                  </a:moveTo>
                  <a:cubicBezTo>
                    <a:pt x="-485" y="-1951"/>
                    <a:pt x="-911" y="-2295"/>
                    <a:pt x="-1030" y="-2768"/>
                  </a:cubicBezTo>
                  <a:cubicBezTo>
                    <a:pt x="-568" y="-2697"/>
                    <a:pt x="-166" y="-2389"/>
                    <a:pt x="0" y="-1951"/>
                  </a:cubicBezTo>
                  <a:close/>
                </a:path>
              </a:pathLst>
            </a:custGeom>
            <a:solidFill>
              <a:srgbClr val="020202"/>
            </a:solidFill>
            <a:ln w="1171" cap="flat">
              <a:noFill/>
              <a:prstDash val="solid"/>
              <a:miter/>
            </a:ln>
          </p:spPr>
          <p:txBody>
            <a:bodyPr rtlCol="0" anchor="ctr"/>
            <a:lstStyle/>
            <a:p>
              <a:endParaRPr lang="es-CO"/>
            </a:p>
          </p:txBody>
        </p:sp>
        <p:sp>
          <p:nvSpPr>
            <p:cNvPr id="554" name="Freeform: Shape 553">
              <a:extLst>
                <a:ext uri="{FF2B5EF4-FFF2-40B4-BE49-F238E27FC236}">
                  <a16:creationId xmlns:a16="http://schemas.microsoft.com/office/drawing/2014/main" id="{40F62EF4-5E6A-DC6D-34C9-94312872DBBD}"/>
                </a:ext>
              </a:extLst>
            </p:cNvPr>
            <p:cNvSpPr/>
            <p:nvPr/>
          </p:nvSpPr>
          <p:spPr>
            <a:xfrm rot="19975584">
              <a:off x="13076795" y="6087586"/>
              <a:ext cx="969" cy="958"/>
            </a:xfrm>
            <a:custGeom>
              <a:avLst/>
              <a:gdLst>
                <a:gd name="connsiteX0" fmla="*/ -60 w 969"/>
                <a:gd name="connsiteY0" fmla="*/ -1809 h 958"/>
                <a:gd name="connsiteX1" fmla="*/ -1030 w 969"/>
                <a:gd name="connsiteY1" fmla="*/ -2768 h 958"/>
                <a:gd name="connsiteX2" fmla="*/ -60 w 969"/>
                <a:gd name="connsiteY2" fmla="*/ -1809 h 958"/>
              </a:gdLst>
              <a:ahLst/>
              <a:cxnLst>
                <a:cxn ang="0">
                  <a:pos x="connsiteX0" y="connsiteY0"/>
                </a:cxn>
                <a:cxn ang="0">
                  <a:pos x="connsiteX1" y="connsiteY1"/>
                </a:cxn>
                <a:cxn ang="0">
                  <a:pos x="connsiteX2" y="connsiteY2"/>
                </a:cxn>
              </a:cxnLst>
              <a:rect l="l" t="t" r="r" b="b"/>
              <a:pathLst>
                <a:path w="969" h="958">
                  <a:moveTo>
                    <a:pt x="-60" y="-1809"/>
                  </a:moveTo>
                  <a:cubicBezTo>
                    <a:pt x="-568" y="-1869"/>
                    <a:pt x="-958" y="-2259"/>
                    <a:pt x="-1030" y="-2768"/>
                  </a:cubicBezTo>
                  <a:cubicBezTo>
                    <a:pt x="-533" y="-2685"/>
                    <a:pt x="-142" y="-2306"/>
                    <a:pt x="-60" y="-1809"/>
                  </a:cubicBezTo>
                  <a:close/>
                </a:path>
              </a:pathLst>
            </a:custGeom>
            <a:solidFill>
              <a:srgbClr val="020202"/>
            </a:solidFill>
            <a:ln w="1171" cap="flat">
              <a:noFill/>
              <a:prstDash val="solid"/>
              <a:miter/>
            </a:ln>
          </p:spPr>
          <p:txBody>
            <a:bodyPr rtlCol="0" anchor="ctr"/>
            <a:lstStyle/>
            <a:p>
              <a:endParaRPr lang="es-CO"/>
            </a:p>
          </p:txBody>
        </p:sp>
        <p:sp>
          <p:nvSpPr>
            <p:cNvPr id="555" name="Freeform: Shape 554">
              <a:extLst>
                <a:ext uri="{FF2B5EF4-FFF2-40B4-BE49-F238E27FC236}">
                  <a16:creationId xmlns:a16="http://schemas.microsoft.com/office/drawing/2014/main" id="{291CC3BE-F16D-442C-3B0D-A9559D76B87D}"/>
                </a:ext>
              </a:extLst>
            </p:cNvPr>
            <p:cNvSpPr/>
            <p:nvPr/>
          </p:nvSpPr>
          <p:spPr>
            <a:xfrm rot="19975584">
              <a:off x="13075594" y="6087178"/>
              <a:ext cx="969" cy="970"/>
            </a:xfrm>
            <a:custGeom>
              <a:avLst/>
              <a:gdLst>
                <a:gd name="connsiteX0" fmla="*/ -60 w 969"/>
                <a:gd name="connsiteY0" fmla="*/ -1798 h 970"/>
                <a:gd name="connsiteX1" fmla="*/ -1030 w 969"/>
                <a:gd name="connsiteY1" fmla="*/ -2768 h 970"/>
                <a:gd name="connsiteX2" fmla="*/ -60 w 969"/>
                <a:gd name="connsiteY2" fmla="*/ -1798 h 970"/>
              </a:gdLst>
              <a:ahLst/>
              <a:cxnLst>
                <a:cxn ang="0">
                  <a:pos x="connsiteX0" y="connsiteY0"/>
                </a:cxn>
                <a:cxn ang="0">
                  <a:pos x="connsiteX1" y="connsiteY1"/>
                </a:cxn>
                <a:cxn ang="0">
                  <a:pos x="connsiteX2" y="connsiteY2"/>
                </a:cxn>
              </a:cxnLst>
              <a:rect l="l" t="t" r="r" b="b"/>
              <a:pathLst>
                <a:path w="969" h="970">
                  <a:moveTo>
                    <a:pt x="-60" y="-1798"/>
                  </a:moveTo>
                  <a:cubicBezTo>
                    <a:pt x="-556" y="-1880"/>
                    <a:pt x="-947" y="-2271"/>
                    <a:pt x="-1030" y="-2768"/>
                  </a:cubicBezTo>
                  <a:cubicBezTo>
                    <a:pt x="-533" y="-2685"/>
                    <a:pt x="-142" y="-2294"/>
                    <a:pt x="-60" y="-1798"/>
                  </a:cubicBezTo>
                  <a:close/>
                </a:path>
              </a:pathLst>
            </a:custGeom>
            <a:solidFill>
              <a:srgbClr val="020202"/>
            </a:solidFill>
            <a:ln w="1171" cap="flat">
              <a:noFill/>
              <a:prstDash val="solid"/>
              <a:miter/>
            </a:ln>
          </p:spPr>
          <p:txBody>
            <a:bodyPr rtlCol="0" anchor="ctr"/>
            <a:lstStyle/>
            <a:p>
              <a:endParaRPr lang="es-CO"/>
            </a:p>
          </p:txBody>
        </p:sp>
        <p:sp>
          <p:nvSpPr>
            <p:cNvPr id="556" name="Freeform: Shape 555">
              <a:extLst>
                <a:ext uri="{FF2B5EF4-FFF2-40B4-BE49-F238E27FC236}">
                  <a16:creationId xmlns:a16="http://schemas.microsoft.com/office/drawing/2014/main" id="{ABA49039-8E2C-2FB4-8EDB-7CBBA5A63E85}"/>
                </a:ext>
              </a:extLst>
            </p:cNvPr>
            <p:cNvSpPr/>
            <p:nvPr/>
          </p:nvSpPr>
          <p:spPr>
            <a:xfrm rot="19975584">
              <a:off x="13074408" y="6086811"/>
              <a:ext cx="981" cy="958"/>
            </a:xfrm>
            <a:custGeom>
              <a:avLst/>
              <a:gdLst>
                <a:gd name="connsiteX0" fmla="*/ -48 w 981"/>
                <a:gd name="connsiteY0" fmla="*/ -1809 h 958"/>
                <a:gd name="connsiteX1" fmla="*/ -1030 w 981"/>
                <a:gd name="connsiteY1" fmla="*/ -2768 h 958"/>
                <a:gd name="connsiteX2" fmla="*/ -48 w 981"/>
                <a:gd name="connsiteY2" fmla="*/ -1809 h 958"/>
              </a:gdLst>
              <a:ahLst/>
              <a:cxnLst>
                <a:cxn ang="0">
                  <a:pos x="connsiteX0" y="connsiteY0"/>
                </a:cxn>
                <a:cxn ang="0">
                  <a:pos x="connsiteX1" y="connsiteY1"/>
                </a:cxn>
                <a:cxn ang="0">
                  <a:pos x="connsiteX2" y="connsiteY2"/>
                </a:cxn>
              </a:cxnLst>
              <a:rect l="l" t="t" r="r" b="b"/>
              <a:pathLst>
                <a:path w="981" h="958">
                  <a:moveTo>
                    <a:pt x="-48" y="-1809"/>
                  </a:moveTo>
                  <a:cubicBezTo>
                    <a:pt x="-544" y="-1892"/>
                    <a:pt x="-935" y="-2271"/>
                    <a:pt x="-1030" y="-2768"/>
                  </a:cubicBezTo>
                  <a:cubicBezTo>
                    <a:pt x="-533" y="-2685"/>
                    <a:pt x="-142" y="-2306"/>
                    <a:pt x="-48" y="-1809"/>
                  </a:cubicBezTo>
                  <a:close/>
                </a:path>
              </a:pathLst>
            </a:custGeom>
            <a:solidFill>
              <a:srgbClr val="020202"/>
            </a:solidFill>
            <a:ln w="1171" cap="flat">
              <a:noFill/>
              <a:prstDash val="solid"/>
              <a:miter/>
            </a:ln>
          </p:spPr>
          <p:txBody>
            <a:bodyPr rtlCol="0" anchor="ctr"/>
            <a:lstStyle/>
            <a:p>
              <a:endParaRPr lang="es-CO"/>
            </a:p>
          </p:txBody>
        </p:sp>
        <p:sp>
          <p:nvSpPr>
            <p:cNvPr id="557" name="Freeform: Shape 556">
              <a:extLst>
                <a:ext uri="{FF2B5EF4-FFF2-40B4-BE49-F238E27FC236}">
                  <a16:creationId xmlns:a16="http://schemas.microsoft.com/office/drawing/2014/main" id="{84FB18A1-97A5-9C63-1A1F-4DD814FCAD97}"/>
                </a:ext>
              </a:extLst>
            </p:cNvPr>
            <p:cNvSpPr/>
            <p:nvPr/>
          </p:nvSpPr>
          <p:spPr>
            <a:xfrm rot="19975584">
              <a:off x="13073225" y="6086445"/>
              <a:ext cx="981" cy="958"/>
            </a:xfrm>
            <a:custGeom>
              <a:avLst/>
              <a:gdLst>
                <a:gd name="connsiteX0" fmla="*/ -48 w 981"/>
                <a:gd name="connsiteY0" fmla="*/ -1809 h 958"/>
                <a:gd name="connsiteX1" fmla="*/ -1030 w 981"/>
                <a:gd name="connsiteY1" fmla="*/ -2768 h 958"/>
                <a:gd name="connsiteX2" fmla="*/ -48 w 981"/>
                <a:gd name="connsiteY2" fmla="*/ -1809 h 958"/>
              </a:gdLst>
              <a:ahLst/>
              <a:cxnLst>
                <a:cxn ang="0">
                  <a:pos x="connsiteX0" y="connsiteY0"/>
                </a:cxn>
                <a:cxn ang="0">
                  <a:pos x="connsiteX1" y="connsiteY1"/>
                </a:cxn>
                <a:cxn ang="0">
                  <a:pos x="connsiteX2" y="connsiteY2"/>
                </a:cxn>
              </a:cxnLst>
              <a:rect l="l" t="t" r="r" b="b"/>
              <a:pathLst>
                <a:path w="981" h="958">
                  <a:moveTo>
                    <a:pt x="-48" y="-1809"/>
                  </a:moveTo>
                  <a:cubicBezTo>
                    <a:pt x="-556" y="-1869"/>
                    <a:pt x="-958" y="-2259"/>
                    <a:pt x="-1030" y="-2768"/>
                  </a:cubicBezTo>
                  <a:cubicBezTo>
                    <a:pt x="-533" y="-2685"/>
                    <a:pt x="-142" y="-2306"/>
                    <a:pt x="-48" y="-1809"/>
                  </a:cubicBezTo>
                  <a:close/>
                </a:path>
              </a:pathLst>
            </a:custGeom>
            <a:solidFill>
              <a:srgbClr val="020202"/>
            </a:solidFill>
            <a:ln w="1171" cap="flat">
              <a:noFill/>
              <a:prstDash val="solid"/>
              <a:miter/>
            </a:ln>
          </p:spPr>
          <p:txBody>
            <a:bodyPr rtlCol="0" anchor="ctr"/>
            <a:lstStyle/>
            <a:p>
              <a:endParaRPr lang="es-CO"/>
            </a:p>
          </p:txBody>
        </p:sp>
        <p:sp>
          <p:nvSpPr>
            <p:cNvPr id="558" name="Freeform: Shape 557">
              <a:extLst>
                <a:ext uri="{FF2B5EF4-FFF2-40B4-BE49-F238E27FC236}">
                  <a16:creationId xmlns:a16="http://schemas.microsoft.com/office/drawing/2014/main" id="{9D24063B-CFF2-F09F-0A59-5A6D8D2247BC}"/>
                </a:ext>
              </a:extLst>
            </p:cNvPr>
            <p:cNvSpPr/>
            <p:nvPr/>
          </p:nvSpPr>
          <p:spPr>
            <a:xfrm rot="19975584">
              <a:off x="13065401" y="6084465"/>
              <a:ext cx="969" cy="875"/>
            </a:xfrm>
            <a:custGeom>
              <a:avLst/>
              <a:gdLst>
                <a:gd name="connsiteX0" fmla="*/ -60 w 969"/>
                <a:gd name="connsiteY0" fmla="*/ -1892 h 875"/>
                <a:gd name="connsiteX1" fmla="*/ -1030 w 969"/>
                <a:gd name="connsiteY1" fmla="*/ -2768 h 875"/>
              </a:gdLst>
              <a:ahLst/>
              <a:cxnLst>
                <a:cxn ang="0">
                  <a:pos x="connsiteX0" y="connsiteY0"/>
                </a:cxn>
                <a:cxn ang="0">
                  <a:pos x="connsiteX1" y="connsiteY1"/>
                </a:cxn>
              </a:cxnLst>
              <a:rect l="l" t="t" r="r" b="b"/>
              <a:pathLst>
                <a:path w="969" h="875">
                  <a:moveTo>
                    <a:pt x="-60" y="-1892"/>
                  </a:moveTo>
                  <a:cubicBezTo>
                    <a:pt x="-544" y="-1940"/>
                    <a:pt x="-935" y="-2294"/>
                    <a:pt x="-1030" y="-2768"/>
                  </a:cubicBezTo>
                  <a:close/>
                </a:path>
              </a:pathLst>
            </a:custGeom>
            <a:solidFill>
              <a:srgbClr val="020202"/>
            </a:solidFill>
            <a:ln w="1171" cap="flat">
              <a:noFill/>
              <a:prstDash val="solid"/>
              <a:miter/>
            </a:ln>
          </p:spPr>
          <p:txBody>
            <a:bodyPr rtlCol="0" anchor="ctr"/>
            <a:lstStyle/>
            <a:p>
              <a:endParaRPr lang="es-CO"/>
            </a:p>
          </p:txBody>
        </p:sp>
        <p:sp>
          <p:nvSpPr>
            <p:cNvPr id="559" name="Freeform: Shape 558">
              <a:extLst>
                <a:ext uri="{FF2B5EF4-FFF2-40B4-BE49-F238E27FC236}">
                  <a16:creationId xmlns:a16="http://schemas.microsoft.com/office/drawing/2014/main" id="{999009F3-AA71-2C6D-45AA-2F16AD1653DC}"/>
                </a:ext>
              </a:extLst>
            </p:cNvPr>
            <p:cNvSpPr/>
            <p:nvPr/>
          </p:nvSpPr>
          <p:spPr>
            <a:xfrm rot="19975584">
              <a:off x="13064240" y="6084130"/>
              <a:ext cx="1017" cy="887"/>
            </a:xfrm>
            <a:custGeom>
              <a:avLst/>
              <a:gdLst>
                <a:gd name="connsiteX0" fmla="*/ -12 w 1017"/>
                <a:gd name="connsiteY0" fmla="*/ -1880 h 887"/>
                <a:gd name="connsiteX1" fmla="*/ -1030 w 1017"/>
                <a:gd name="connsiteY1" fmla="*/ -2768 h 887"/>
                <a:gd name="connsiteX2" fmla="*/ -12 w 1017"/>
                <a:gd name="connsiteY2" fmla="*/ -1880 h 887"/>
              </a:gdLst>
              <a:ahLst/>
              <a:cxnLst>
                <a:cxn ang="0">
                  <a:pos x="connsiteX0" y="connsiteY0"/>
                </a:cxn>
                <a:cxn ang="0">
                  <a:pos x="connsiteX1" y="connsiteY1"/>
                </a:cxn>
                <a:cxn ang="0">
                  <a:pos x="connsiteX2" y="connsiteY2"/>
                </a:cxn>
              </a:cxnLst>
              <a:rect l="l" t="t" r="r" b="b"/>
              <a:pathLst>
                <a:path w="1017" h="887">
                  <a:moveTo>
                    <a:pt x="-12" y="-1880"/>
                  </a:moveTo>
                  <a:cubicBezTo>
                    <a:pt x="-509" y="-1940"/>
                    <a:pt x="-911" y="-2283"/>
                    <a:pt x="-1030" y="-2768"/>
                  </a:cubicBezTo>
                  <a:cubicBezTo>
                    <a:pt x="-533" y="-2708"/>
                    <a:pt x="-131" y="-2365"/>
                    <a:pt x="-12" y="-1880"/>
                  </a:cubicBezTo>
                  <a:close/>
                </a:path>
              </a:pathLst>
            </a:custGeom>
            <a:solidFill>
              <a:srgbClr val="020202"/>
            </a:solidFill>
            <a:ln w="1171" cap="flat">
              <a:noFill/>
              <a:prstDash val="solid"/>
              <a:miter/>
            </a:ln>
          </p:spPr>
          <p:txBody>
            <a:bodyPr rtlCol="0" anchor="ctr"/>
            <a:lstStyle/>
            <a:p>
              <a:endParaRPr lang="es-CO"/>
            </a:p>
          </p:txBody>
        </p:sp>
        <p:sp>
          <p:nvSpPr>
            <p:cNvPr id="560" name="Freeform: Shape 559">
              <a:extLst>
                <a:ext uri="{FF2B5EF4-FFF2-40B4-BE49-F238E27FC236}">
                  <a16:creationId xmlns:a16="http://schemas.microsoft.com/office/drawing/2014/main" id="{FB8F4611-C885-14ED-E471-6779D245F441}"/>
                </a:ext>
              </a:extLst>
            </p:cNvPr>
            <p:cNvSpPr/>
            <p:nvPr/>
          </p:nvSpPr>
          <p:spPr>
            <a:xfrm rot="19975584">
              <a:off x="13059855" y="6083426"/>
              <a:ext cx="1040" cy="827"/>
            </a:xfrm>
            <a:custGeom>
              <a:avLst/>
              <a:gdLst>
                <a:gd name="connsiteX0" fmla="*/ 11 w 1040"/>
                <a:gd name="connsiteY0" fmla="*/ -1940 h 827"/>
                <a:gd name="connsiteX1" fmla="*/ -1030 w 1040"/>
                <a:gd name="connsiteY1" fmla="*/ -2768 h 827"/>
                <a:gd name="connsiteX2" fmla="*/ 11 w 1040"/>
                <a:gd name="connsiteY2" fmla="*/ -1940 h 827"/>
              </a:gdLst>
              <a:ahLst/>
              <a:cxnLst>
                <a:cxn ang="0">
                  <a:pos x="connsiteX0" y="connsiteY0"/>
                </a:cxn>
                <a:cxn ang="0">
                  <a:pos x="connsiteX1" y="connsiteY1"/>
                </a:cxn>
                <a:cxn ang="0">
                  <a:pos x="connsiteX2" y="connsiteY2"/>
                </a:cxn>
              </a:cxnLst>
              <a:rect l="l" t="t" r="r" b="b"/>
              <a:pathLst>
                <a:path w="1040" h="827">
                  <a:moveTo>
                    <a:pt x="11" y="-1940"/>
                  </a:moveTo>
                  <a:cubicBezTo>
                    <a:pt x="-485" y="-1951"/>
                    <a:pt x="-911" y="-2283"/>
                    <a:pt x="-1030" y="-2768"/>
                  </a:cubicBezTo>
                  <a:cubicBezTo>
                    <a:pt x="-544" y="-2732"/>
                    <a:pt x="-131" y="-2401"/>
                    <a:pt x="11" y="-1940"/>
                  </a:cubicBezTo>
                  <a:close/>
                </a:path>
              </a:pathLst>
            </a:custGeom>
            <a:solidFill>
              <a:srgbClr val="020202"/>
            </a:solidFill>
            <a:ln w="1171" cap="flat">
              <a:noFill/>
              <a:prstDash val="solid"/>
              <a:miter/>
            </a:ln>
          </p:spPr>
          <p:txBody>
            <a:bodyPr rtlCol="0" anchor="ctr"/>
            <a:lstStyle/>
            <a:p>
              <a:endParaRPr lang="es-CO"/>
            </a:p>
          </p:txBody>
        </p:sp>
        <p:sp>
          <p:nvSpPr>
            <p:cNvPr id="561" name="Freeform: Shape 560">
              <a:extLst>
                <a:ext uri="{FF2B5EF4-FFF2-40B4-BE49-F238E27FC236}">
                  <a16:creationId xmlns:a16="http://schemas.microsoft.com/office/drawing/2014/main" id="{4D1253BC-77B4-27E3-1358-8E73867B97B1}"/>
                </a:ext>
              </a:extLst>
            </p:cNvPr>
            <p:cNvSpPr/>
            <p:nvPr/>
          </p:nvSpPr>
          <p:spPr>
            <a:xfrm rot="19975584">
              <a:off x="13056717" y="6083037"/>
              <a:ext cx="1040" cy="816"/>
            </a:xfrm>
            <a:custGeom>
              <a:avLst/>
              <a:gdLst>
                <a:gd name="connsiteX0" fmla="*/ 11 w 1040"/>
                <a:gd name="connsiteY0" fmla="*/ -1951 h 816"/>
                <a:gd name="connsiteX1" fmla="*/ -1030 w 1040"/>
                <a:gd name="connsiteY1" fmla="*/ -2768 h 816"/>
                <a:gd name="connsiteX2" fmla="*/ 11 w 1040"/>
                <a:gd name="connsiteY2" fmla="*/ -1951 h 816"/>
              </a:gdLst>
              <a:ahLst/>
              <a:cxnLst>
                <a:cxn ang="0">
                  <a:pos x="connsiteX0" y="connsiteY0"/>
                </a:cxn>
                <a:cxn ang="0">
                  <a:pos x="connsiteX1" y="connsiteY1"/>
                </a:cxn>
                <a:cxn ang="0">
                  <a:pos x="connsiteX2" y="connsiteY2"/>
                </a:cxn>
              </a:cxnLst>
              <a:rect l="l" t="t" r="r" b="b"/>
              <a:pathLst>
                <a:path w="1040" h="816">
                  <a:moveTo>
                    <a:pt x="11" y="-1951"/>
                  </a:moveTo>
                  <a:cubicBezTo>
                    <a:pt x="-485" y="-1951"/>
                    <a:pt x="-911" y="-2283"/>
                    <a:pt x="-1030" y="-2768"/>
                  </a:cubicBezTo>
                  <a:cubicBezTo>
                    <a:pt x="-556" y="-2708"/>
                    <a:pt x="-154" y="-2401"/>
                    <a:pt x="11" y="-1951"/>
                  </a:cubicBezTo>
                  <a:close/>
                </a:path>
              </a:pathLst>
            </a:custGeom>
            <a:solidFill>
              <a:srgbClr val="020202"/>
            </a:solidFill>
            <a:ln w="1171" cap="flat">
              <a:noFill/>
              <a:prstDash val="solid"/>
              <a:miter/>
            </a:ln>
          </p:spPr>
          <p:txBody>
            <a:bodyPr rtlCol="0" anchor="ctr"/>
            <a:lstStyle/>
            <a:p>
              <a:endParaRPr lang="es-CO"/>
            </a:p>
          </p:txBody>
        </p:sp>
        <p:sp>
          <p:nvSpPr>
            <p:cNvPr id="562" name="Freeform: Shape 561">
              <a:extLst>
                <a:ext uri="{FF2B5EF4-FFF2-40B4-BE49-F238E27FC236}">
                  <a16:creationId xmlns:a16="http://schemas.microsoft.com/office/drawing/2014/main" id="{9CC8316A-63C6-7384-AB44-4AA531E84277}"/>
                </a:ext>
              </a:extLst>
            </p:cNvPr>
            <p:cNvSpPr/>
            <p:nvPr/>
          </p:nvSpPr>
          <p:spPr>
            <a:xfrm rot="19975584">
              <a:off x="13048903" y="6081112"/>
              <a:ext cx="981" cy="875"/>
            </a:xfrm>
            <a:custGeom>
              <a:avLst/>
              <a:gdLst>
                <a:gd name="connsiteX0" fmla="*/ -48 w 981"/>
                <a:gd name="connsiteY0" fmla="*/ -1892 h 875"/>
                <a:gd name="connsiteX1" fmla="*/ -1030 w 981"/>
                <a:gd name="connsiteY1" fmla="*/ -2768 h 875"/>
                <a:gd name="connsiteX2" fmla="*/ -48 w 981"/>
                <a:gd name="connsiteY2" fmla="*/ -1892 h 875"/>
              </a:gdLst>
              <a:ahLst/>
              <a:cxnLst>
                <a:cxn ang="0">
                  <a:pos x="connsiteX0" y="connsiteY0"/>
                </a:cxn>
                <a:cxn ang="0">
                  <a:pos x="connsiteX1" y="connsiteY1"/>
                </a:cxn>
                <a:cxn ang="0">
                  <a:pos x="connsiteX2" y="connsiteY2"/>
                </a:cxn>
              </a:cxnLst>
              <a:rect l="l" t="t" r="r" b="b"/>
              <a:pathLst>
                <a:path w="981" h="875">
                  <a:moveTo>
                    <a:pt x="-48" y="-1892"/>
                  </a:moveTo>
                  <a:cubicBezTo>
                    <a:pt x="-533" y="-1940"/>
                    <a:pt x="-935" y="-2295"/>
                    <a:pt x="-1030" y="-2768"/>
                  </a:cubicBezTo>
                  <a:cubicBezTo>
                    <a:pt x="-568" y="-2685"/>
                    <a:pt x="-190" y="-2342"/>
                    <a:pt x="-48" y="-1892"/>
                  </a:cubicBezTo>
                  <a:close/>
                </a:path>
              </a:pathLst>
            </a:custGeom>
            <a:solidFill>
              <a:srgbClr val="020202"/>
            </a:solidFill>
            <a:ln w="1171" cap="flat">
              <a:noFill/>
              <a:prstDash val="solid"/>
              <a:miter/>
            </a:ln>
          </p:spPr>
          <p:txBody>
            <a:bodyPr rtlCol="0" anchor="ctr"/>
            <a:lstStyle/>
            <a:p>
              <a:endParaRPr lang="es-CO"/>
            </a:p>
          </p:txBody>
        </p:sp>
        <p:sp>
          <p:nvSpPr>
            <p:cNvPr id="563" name="Freeform: Shape 562">
              <a:extLst>
                <a:ext uri="{FF2B5EF4-FFF2-40B4-BE49-F238E27FC236}">
                  <a16:creationId xmlns:a16="http://schemas.microsoft.com/office/drawing/2014/main" id="{9E42CF43-4AE4-0F51-1029-1ADA9C46D5BE}"/>
                </a:ext>
              </a:extLst>
            </p:cNvPr>
            <p:cNvSpPr/>
            <p:nvPr/>
          </p:nvSpPr>
          <p:spPr>
            <a:xfrm rot="19975584">
              <a:off x="13047690" y="6080795"/>
              <a:ext cx="1017" cy="910"/>
            </a:xfrm>
            <a:custGeom>
              <a:avLst/>
              <a:gdLst>
                <a:gd name="connsiteX0" fmla="*/ -12 w 1017"/>
                <a:gd name="connsiteY0" fmla="*/ -1857 h 910"/>
                <a:gd name="connsiteX1" fmla="*/ -1030 w 1017"/>
                <a:gd name="connsiteY1" fmla="*/ -2768 h 910"/>
                <a:gd name="connsiteX2" fmla="*/ -12 w 1017"/>
                <a:gd name="connsiteY2" fmla="*/ -1857 h 910"/>
              </a:gdLst>
              <a:ahLst/>
              <a:cxnLst>
                <a:cxn ang="0">
                  <a:pos x="connsiteX0" y="connsiteY0"/>
                </a:cxn>
                <a:cxn ang="0">
                  <a:pos x="connsiteX1" y="connsiteY1"/>
                </a:cxn>
                <a:cxn ang="0">
                  <a:pos x="connsiteX2" y="connsiteY2"/>
                </a:cxn>
              </a:cxnLst>
              <a:rect l="l" t="t" r="r" b="b"/>
              <a:pathLst>
                <a:path w="1017" h="910">
                  <a:moveTo>
                    <a:pt x="-12" y="-1857"/>
                  </a:moveTo>
                  <a:cubicBezTo>
                    <a:pt x="-509" y="-1916"/>
                    <a:pt x="-923" y="-2282"/>
                    <a:pt x="-1030" y="-2768"/>
                  </a:cubicBezTo>
                  <a:cubicBezTo>
                    <a:pt x="-533" y="-2708"/>
                    <a:pt x="-119" y="-2342"/>
                    <a:pt x="-12" y="-1857"/>
                  </a:cubicBezTo>
                  <a:close/>
                </a:path>
              </a:pathLst>
            </a:custGeom>
            <a:solidFill>
              <a:srgbClr val="020202"/>
            </a:solidFill>
            <a:ln w="1171" cap="flat">
              <a:noFill/>
              <a:prstDash val="solid"/>
              <a:miter/>
            </a:ln>
          </p:spPr>
          <p:txBody>
            <a:bodyPr rtlCol="0" anchor="ctr"/>
            <a:lstStyle/>
            <a:p>
              <a:endParaRPr lang="es-CO"/>
            </a:p>
          </p:txBody>
        </p:sp>
        <p:sp>
          <p:nvSpPr>
            <p:cNvPr id="564" name="Freeform: Shape 563">
              <a:extLst>
                <a:ext uri="{FF2B5EF4-FFF2-40B4-BE49-F238E27FC236}">
                  <a16:creationId xmlns:a16="http://schemas.microsoft.com/office/drawing/2014/main" id="{49FC77BC-C6E0-DB54-5E85-06B8DB455D9C}"/>
                </a:ext>
              </a:extLst>
            </p:cNvPr>
            <p:cNvSpPr/>
            <p:nvPr/>
          </p:nvSpPr>
          <p:spPr>
            <a:xfrm rot="19975584">
              <a:off x="13501443" y="6617010"/>
              <a:ext cx="140228" cy="334793"/>
            </a:xfrm>
            <a:custGeom>
              <a:avLst/>
              <a:gdLst>
                <a:gd name="connsiteX0" fmla="*/ 3408 w 140228"/>
                <a:gd name="connsiteY0" fmla="*/ 331970 h 334793"/>
                <a:gd name="connsiteX1" fmla="*/ 1918 w 140228"/>
                <a:gd name="connsiteY1" fmla="*/ 329321 h 334793"/>
                <a:gd name="connsiteX2" fmla="*/ -980 w 140228"/>
                <a:gd name="connsiteY2" fmla="*/ 319657 h 334793"/>
                <a:gd name="connsiteX3" fmla="*/ 4153 w 140228"/>
                <a:gd name="connsiteY3" fmla="*/ 311057 h 334793"/>
                <a:gd name="connsiteX4" fmla="*/ 10493 w 140228"/>
                <a:gd name="connsiteY4" fmla="*/ 308148 h 334793"/>
                <a:gd name="connsiteX5" fmla="*/ 42205 w 140228"/>
                <a:gd name="connsiteY5" fmla="*/ 290169 h 334793"/>
                <a:gd name="connsiteX6" fmla="*/ 54424 w 140228"/>
                <a:gd name="connsiteY6" fmla="*/ 279641 h 334793"/>
                <a:gd name="connsiteX7" fmla="*/ 71126 w 140228"/>
                <a:gd name="connsiteY7" fmla="*/ 257357 h 334793"/>
                <a:gd name="connsiteX8" fmla="*/ 81358 w 140228"/>
                <a:gd name="connsiteY8" fmla="*/ 227844 h 334793"/>
                <a:gd name="connsiteX9" fmla="*/ 84658 w 140228"/>
                <a:gd name="connsiteY9" fmla="*/ 210339 h 334793"/>
                <a:gd name="connsiteX10" fmla="*/ 85770 w 140228"/>
                <a:gd name="connsiteY10" fmla="*/ 199078 h 334793"/>
                <a:gd name="connsiteX11" fmla="*/ 87319 w 140228"/>
                <a:gd name="connsiteY11" fmla="*/ 173445 h 334793"/>
                <a:gd name="connsiteX12" fmla="*/ 91211 w 140228"/>
                <a:gd name="connsiteY12" fmla="*/ 143271 h 334793"/>
                <a:gd name="connsiteX13" fmla="*/ 96593 w 140228"/>
                <a:gd name="connsiteY13" fmla="*/ 116858 h 334793"/>
                <a:gd name="connsiteX14" fmla="*/ 103098 w 140228"/>
                <a:gd name="connsiteY14" fmla="*/ 85347 h 334793"/>
                <a:gd name="connsiteX15" fmla="*/ 108587 w 140228"/>
                <a:gd name="connsiteY15" fmla="*/ 51045 h 334793"/>
                <a:gd name="connsiteX16" fmla="*/ 118948 w 140228"/>
                <a:gd name="connsiteY16" fmla="*/ 16873 h 334793"/>
                <a:gd name="connsiteX17" fmla="*/ 123952 w 140228"/>
                <a:gd name="connsiteY17" fmla="*/ 6700 h 334793"/>
                <a:gd name="connsiteX18" fmla="*/ 139199 w 140228"/>
                <a:gd name="connsiteY18" fmla="*/ -2763 h 334793"/>
                <a:gd name="connsiteX19" fmla="*/ 131735 w 140228"/>
                <a:gd name="connsiteY19" fmla="*/ 37821 h 334793"/>
                <a:gd name="connsiteX20" fmla="*/ 128494 w 140228"/>
                <a:gd name="connsiteY20" fmla="*/ 58864 h 334793"/>
                <a:gd name="connsiteX21" fmla="*/ 123833 w 140228"/>
                <a:gd name="connsiteY21" fmla="*/ 87122 h 334793"/>
                <a:gd name="connsiteX22" fmla="*/ 117257 w 140228"/>
                <a:gd name="connsiteY22" fmla="*/ 119472 h 334793"/>
                <a:gd name="connsiteX23" fmla="*/ 113247 w 140228"/>
                <a:gd name="connsiteY23" fmla="*/ 140373 h 334793"/>
                <a:gd name="connsiteX24" fmla="*/ 112313 w 140228"/>
                <a:gd name="connsiteY24" fmla="*/ 148547 h 334793"/>
                <a:gd name="connsiteX25" fmla="*/ 108941 w 140228"/>
                <a:gd name="connsiteY25" fmla="*/ 166479 h 334793"/>
                <a:gd name="connsiteX26" fmla="*/ 107664 w 140228"/>
                <a:gd name="connsiteY26" fmla="*/ 177704 h 334793"/>
                <a:gd name="connsiteX27" fmla="*/ 106670 w 140228"/>
                <a:gd name="connsiteY27" fmla="*/ 200793 h 334793"/>
                <a:gd name="connsiteX28" fmla="*/ 93375 w 140228"/>
                <a:gd name="connsiteY28" fmla="*/ 259580 h 334793"/>
                <a:gd name="connsiteX29" fmla="*/ 84208 w 140228"/>
                <a:gd name="connsiteY29" fmla="*/ 276968 h 334793"/>
                <a:gd name="connsiteX30" fmla="*/ 81003 w 140228"/>
                <a:gd name="connsiteY30" fmla="*/ 282681 h 334793"/>
                <a:gd name="connsiteX31" fmla="*/ 61226 w 140228"/>
                <a:gd name="connsiteY31" fmla="*/ 304576 h 334793"/>
                <a:gd name="connsiteX32" fmla="*/ 42028 w 140228"/>
                <a:gd name="connsiteY32" fmla="*/ 318900 h 334793"/>
                <a:gd name="connsiteX33" fmla="*/ 10837 w 140228"/>
                <a:gd name="connsiteY33" fmla="*/ 331840 h 334793"/>
                <a:gd name="connsiteX34" fmla="*/ 3408 w 140228"/>
                <a:gd name="connsiteY34" fmla="*/ 331970 h 33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40228" h="334793">
                  <a:moveTo>
                    <a:pt x="3408" y="331970"/>
                  </a:moveTo>
                  <a:cubicBezTo>
                    <a:pt x="3065" y="331012"/>
                    <a:pt x="2557" y="330113"/>
                    <a:pt x="1918" y="329321"/>
                  </a:cubicBezTo>
                  <a:cubicBezTo>
                    <a:pt x="-1110" y="326671"/>
                    <a:pt x="-1134" y="323217"/>
                    <a:pt x="-980" y="319657"/>
                  </a:cubicBezTo>
                  <a:cubicBezTo>
                    <a:pt x="-957" y="316073"/>
                    <a:pt x="1007" y="312784"/>
                    <a:pt x="4153" y="311057"/>
                  </a:cubicBezTo>
                  <a:cubicBezTo>
                    <a:pt x="6152" y="309863"/>
                    <a:pt x="8282" y="308881"/>
                    <a:pt x="10493" y="308148"/>
                  </a:cubicBezTo>
                  <a:cubicBezTo>
                    <a:pt x="22322" y="304398"/>
                    <a:pt x="32589" y="297869"/>
                    <a:pt x="42205" y="290169"/>
                  </a:cubicBezTo>
                  <a:cubicBezTo>
                    <a:pt x="46405" y="286797"/>
                    <a:pt x="50746" y="283616"/>
                    <a:pt x="54424" y="279641"/>
                  </a:cubicBezTo>
                  <a:cubicBezTo>
                    <a:pt x="60812" y="272863"/>
                    <a:pt x="66406" y="265388"/>
                    <a:pt x="71126" y="257357"/>
                  </a:cubicBezTo>
                  <a:cubicBezTo>
                    <a:pt x="76189" y="248178"/>
                    <a:pt x="79654" y="238194"/>
                    <a:pt x="81358" y="227844"/>
                  </a:cubicBezTo>
                  <a:cubicBezTo>
                    <a:pt x="82434" y="222001"/>
                    <a:pt x="83723" y="216194"/>
                    <a:pt x="84658" y="210339"/>
                  </a:cubicBezTo>
                  <a:cubicBezTo>
                    <a:pt x="85249" y="206624"/>
                    <a:pt x="85379" y="202827"/>
                    <a:pt x="85770" y="199078"/>
                  </a:cubicBezTo>
                  <a:cubicBezTo>
                    <a:pt x="86680" y="190561"/>
                    <a:pt x="86692" y="181986"/>
                    <a:pt x="87319" y="173445"/>
                  </a:cubicBezTo>
                  <a:cubicBezTo>
                    <a:pt x="88076" y="163297"/>
                    <a:pt x="89815" y="153337"/>
                    <a:pt x="91211" y="143271"/>
                  </a:cubicBezTo>
                  <a:cubicBezTo>
                    <a:pt x="92393" y="134388"/>
                    <a:pt x="94594" y="125623"/>
                    <a:pt x="96593" y="116858"/>
                  </a:cubicBezTo>
                  <a:cubicBezTo>
                    <a:pt x="98958" y="106390"/>
                    <a:pt x="101679" y="95969"/>
                    <a:pt x="103098" y="85347"/>
                  </a:cubicBezTo>
                  <a:cubicBezTo>
                    <a:pt x="104624" y="73850"/>
                    <a:pt x="106174" y="62377"/>
                    <a:pt x="108587" y="51045"/>
                  </a:cubicBezTo>
                  <a:cubicBezTo>
                    <a:pt x="110929" y="39347"/>
                    <a:pt x="114406" y="27908"/>
                    <a:pt x="118948" y="16873"/>
                  </a:cubicBezTo>
                  <a:cubicBezTo>
                    <a:pt x="120427" y="13407"/>
                    <a:pt x="122414" y="10154"/>
                    <a:pt x="123952" y="6700"/>
                  </a:cubicBezTo>
                  <a:cubicBezTo>
                    <a:pt x="126921" y="64"/>
                    <a:pt x="132066" y="-2904"/>
                    <a:pt x="139199" y="-2763"/>
                  </a:cubicBezTo>
                  <a:cubicBezTo>
                    <a:pt x="137152" y="10852"/>
                    <a:pt x="134231" y="24301"/>
                    <a:pt x="131735" y="37821"/>
                  </a:cubicBezTo>
                  <a:cubicBezTo>
                    <a:pt x="130446" y="44788"/>
                    <a:pt x="129464" y="51826"/>
                    <a:pt x="128494" y="58864"/>
                  </a:cubicBezTo>
                  <a:cubicBezTo>
                    <a:pt x="127204" y="68326"/>
                    <a:pt x="126660" y="77789"/>
                    <a:pt x="123833" y="87122"/>
                  </a:cubicBezTo>
                  <a:cubicBezTo>
                    <a:pt x="120616" y="97649"/>
                    <a:pt x="119776" y="108756"/>
                    <a:pt x="117257" y="119472"/>
                  </a:cubicBezTo>
                  <a:cubicBezTo>
                    <a:pt x="115625" y="126392"/>
                    <a:pt x="114796" y="133454"/>
                    <a:pt x="113247" y="140373"/>
                  </a:cubicBezTo>
                  <a:cubicBezTo>
                    <a:pt x="112644" y="143058"/>
                    <a:pt x="112324" y="145791"/>
                    <a:pt x="112313" y="148547"/>
                  </a:cubicBezTo>
                  <a:cubicBezTo>
                    <a:pt x="112313" y="154827"/>
                    <a:pt x="109710" y="160458"/>
                    <a:pt x="108941" y="166479"/>
                  </a:cubicBezTo>
                  <a:cubicBezTo>
                    <a:pt x="108468" y="170216"/>
                    <a:pt x="107368" y="173871"/>
                    <a:pt x="107664" y="177704"/>
                  </a:cubicBezTo>
                  <a:cubicBezTo>
                    <a:pt x="108255" y="185440"/>
                    <a:pt x="107404" y="193152"/>
                    <a:pt x="106670" y="200793"/>
                  </a:cubicBezTo>
                  <a:cubicBezTo>
                    <a:pt x="104766" y="220901"/>
                    <a:pt x="101300" y="240797"/>
                    <a:pt x="93375" y="259580"/>
                  </a:cubicBezTo>
                  <a:cubicBezTo>
                    <a:pt x="90773" y="265601"/>
                    <a:pt x="87709" y="271420"/>
                    <a:pt x="84208" y="276968"/>
                  </a:cubicBezTo>
                  <a:cubicBezTo>
                    <a:pt x="83025" y="278825"/>
                    <a:pt x="82055" y="280765"/>
                    <a:pt x="81003" y="282681"/>
                  </a:cubicBezTo>
                  <a:cubicBezTo>
                    <a:pt x="76129" y="291541"/>
                    <a:pt x="68618" y="297952"/>
                    <a:pt x="61226" y="304576"/>
                  </a:cubicBezTo>
                  <a:cubicBezTo>
                    <a:pt x="55181" y="309804"/>
                    <a:pt x="48758" y="314594"/>
                    <a:pt x="42028" y="318900"/>
                  </a:cubicBezTo>
                  <a:cubicBezTo>
                    <a:pt x="32565" y="325192"/>
                    <a:pt x="22369" y="330326"/>
                    <a:pt x="10837" y="331840"/>
                  </a:cubicBezTo>
                  <a:cubicBezTo>
                    <a:pt x="8364" y="332029"/>
                    <a:pt x="5880" y="332077"/>
                    <a:pt x="3408" y="331970"/>
                  </a:cubicBezTo>
                  <a:close/>
                </a:path>
              </a:pathLst>
            </a:custGeom>
            <a:solidFill>
              <a:srgbClr val="000000"/>
            </a:solidFill>
            <a:ln w="1171" cap="flat">
              <a:noFill/>
              <a:prstDash val="solid"/>
              <a:miter/>
            </a:ln>
          </p:spPr>
          <p:txBody>
            <a:bodyPr rtlCol="0" anchor="ctr"/>
            <a:lstStyle/>
            <a:p>
              <a:endParaRPr lang="es-CO"/>
            </a:p>
          </p:txBody>
        </p:sp>
        <p:sp>
          <p:nvSpPr>
            <p:cNvPr id="565" name="Freeform: Shape 564">
              <a:extLst>
                <a:ext uri="{FF2B5EF4-FFF2-40B4-BE49-F238E27FC236}">
                  <a16:creationId xmlns:a16="http://schemas.microsoft.com/office/drawing/2014/main" id="{833396F9-7496-FE13-D532-848889388F30}"/>
                </a:ext>
              </a:extLst>
            </p:cNvPr>
            <p:cNvSpPr/>
            <p:nvPr/>
          </p:nvSpPr>
          <p:spPr>
            <a:xfrm rot="19975584">
              <a:off x="13523271" y="6985743"/>
              <a:ext cx="21039" cy="3795"/>
            </a:xfrm>
            <a:custGeom>
              <a:avLst/>
              <a:gdLst>
                <a:gd name="connsiteX0" fmla="*/ -1030 w 21039"/>
                <a:gd name="connsiteY0" fmla="*/ 910 h 3795"/>
                <a:gd name="connsiteX1" fmla="*/ 5654 w 21039"/>
                <a:gd name="connsiteY1" fmla="*/ -2201 h 3795"/>
                <a:gd name="connsiteX2" fmla="*/ 7747 w 21039"/>
                <a:gd name="connsiteY2" fmla="*/ -746 h 3795"/>
                <a:gd name="connsiteX3" fmla="*/ 10338 w 21039"/>
                <a:gd name="connsiteY3" fmla="*/ -746 h 3795"/>
                <a:gd name="connsiteX4" fmla="*/ 16749 w 21039"/>
                <a:gd name="connsiteY4" fmla="*/ -2520 h 3795"/>
                <a:gd name="connsiteX5" fmla="*/ 20001 w 21039"/>
                <a:gd name="connsiteY5" fmla="*/ 1028 h 3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39" h="3795">
                  <a:moveTo>
                    <a:pt x="-1030" y="910"/>
                  </a:moveTo>
                  <a:cubicBezTo>
                    <a:pt x="-308" y="-2390"/>
                    <a:pt x="2176" y="-3585"/>
                    <a:pt x="5654" y="-2201"/>
                  </a:cubicBezTo>
                  <a:cubicBezTo>
                    <a:pt x="6434" y="-1846"/>
                    <a:pt x="7144" y="-1349"/>
                    <a:pt x="7747" y="-746"/>
                  </a:cubicBezTo>
                  <a:cubicBezTo>
                    <a:pt x="8682" y="117"/>
                    <a:pt x="9521" y="165"/>
                    <a:pt x="10338" y="-746"/>
                  </a:cubicBezTo>
                  <a:cubicBezTo>
                    <a:pt x="12088" y="-2780"/>
                    <a:pt x="14442" y="-2485"/>
                    <a:pt x="16749" y="-2520"/>
                  </a:cubicBezTo>
                  <a:cubicBezTo>
                    <a:pt x="19055" y="-2556"/>
                    <a:pt x="20120" y="-1337"/>
                    <a:pt x="20001" y="1028"/>
                  </a:cubicBezTo>
                  <a:close/>
                </a:path>
              </a:pathLst>
            </a:custGeom>
            <a:solidFill>
              <a:srgbClr val="020202"/>
            </a:solidFill>
            <a:ln w="1171" cap="flat">
              <a:noFill/>
              <a:prstDash val="solid"/>
              <a:miter/>
            </a:ln>
          </p:spPr>
          <p:txBody>
            <a:bodyPr rtlCol="0" anchor="ctr"/>
            <a:lstStyle/>
            <a:p>
              <a:endParaRPr lang="es-CO"/>
            </a:p>
          </p:txBody>
        </p:sp>
        <p:sp>
          <p:nvSpPr>
            <p:cNvPr id="566" name="Freeform: Shape 565">
              <a:extLst>
                <a:ext uri="{FF2B5EF4-FFF2-40B4-BE49-F238E27FC236}">
                  <a16:creationId xmlns:a16="http://schemas.microsoft.com/office/drawing/2014/main" id="{9B949AF9-4C22-E3BA-7210-5A9F6808D450}"/>
                </a:ext>
              </a:extLst>
            </p:cNvPr>
            <p:cNvSpPr/>
            <p:nvPr/>
          </p:nvSpPr>
          <p:spPr>
            <a:xfrm rot="19975584">
              <a:off x="13495310" y="7000009"/>
              <a:ext cx="28068" cy="2895"/>
            </a:xfrm>
            <a:custGeom>
              <a:avLst/>
              <a:gdLst>
                <a:gd name="connsiteX0" fmla="*/ -1030 w 28068"/>
                <a:gd name="connsiteY0" fmla="*/ -644 h 2895"/>
                <a:gd name="connsiteX1" fmla="*/ 9616 w 28068"/>
                <a:gd name="connsiteY1" fmla="*/ -2111 h 2895"/>
                <a:gd name="connsiteX2" fmla="*/ 15530 w 28068"/>
                <a:gd name="connsiteY2" fmla="*/ -2111 h 2895"/>
                <a:gd name="connsiteX3" fmla="*/ 27039 w 28068"/>
                <a:gd name="connsiteY3" fmla="*/ -656 h 2895"/>
                <a:gd name="connsiteX4" fmla="*/ 24674 w 28068"/>
                <a:gd name="connsiteY4" fmla="*/ 101 h 2895"/>
                <a:gd name="connsiteX5" fmla="*/ 1348 w 28068"/>
                <a:gd name="connsiteY5" fmla="*/ 101 h 2895"/>
                <a:gd name="connsiteX6" fmla="*/ -1030 w 28068"/>
                <a:gd name="connsiteY6" fmla="*/ -644 h 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68" h="2895">
                  <a:moveTo>
                    <a:pt x="-1030" y="-644"/>
                  </a:moveTo>
                  <a:cubicBezTo>
                    <a:pt x="2519" y="-940"/>
                    <a:pt x="6068" y="-77"/>
                    <a:pt x="9616" y="-2111"/>
                  </a:cubicBezTo>
                  <a:cubicBezTo>
                    <a:pt x="11485" y="-2986"/>
                    <a:pt x="13661" y="-2986"/>
                    <a:pt x="15530" y="-2111"/>
                  </a:cubicBezTo>
                  <a:cubicBezTo>
                    <a:pt x="19304" y="65"/>
                    <a:pt x="23207" y="-999"/>
                    <a:pt x="27039" y="-656"/>
                  </a:cubicBezTo>
                  <a:cubicBezTo>
                    <a:pt x="26401" y="-65"/>
                    <a:pt x="25537" y="219"/>
                    <a:pt x="24674" y="101"/>
                  </a:cubicBezTo>
                  <a:lnTo>
                    <a:pt x="1348" y="101"/>
                  </a:lnTo>
                  <a:cubicBezTo>
                    <a:pt x="485" y="219"/>
                    <a:pt x="-391" y="-53"/>
                    <a:pt x="-1030" y="-644"/>
                  </a:cubicBezTo>
                  <a:close/>
                </a:path>
              </a:pathLst>
            </a:custGeom>
            <a:solidFill>
              <a:srgbClr val="020202"/>
            </a:solidFill>
            <a:ln w="1171" cap="flat">
              <a:noFill/>
              <a:prstDash val="solid"/>
              <a:miter/>
            </a:ln>
          </p:spPr>
          <p:txBody>
            <a:bodyPr rtlCol="0" anchor="ctr"/>
            <a:lstStyle/>
            <a:p>
              <a:endParaRPr lang="es-CO"/>
            </a:p>
          </p:txBody>
        </p:sp>
        <p:sp>
          <p:nvSpPr>
            <p:cNvPr id="567" name="Freeform: Shape 566">
              <a:extLst>
                <a:ext uri="{FF2B5EF4-FFF2-40B4-BE49-F238E27FC236}">
                  <a16:creationId xmlns:a16="http://schemas.microsoft.com/office/drawing/2014/main" id="{95B832DE-BF15-B800-0030-B04452448A2E}"/>
                </a:ext>
              </a:extLst>
            </p:cNvPr>
            <p:cNvSpPr/>
            <p:nvPr/>
          </p:nvSpPr>
          <p:spPr>
            <a:xfrm rot="19975584">
              <a:off x="13544110" y="6980568"/>
              <a:ext cx="7842" cy="2702"/>
            </a:xfrm>
            <a:custGeom>
              <a:avLst/>
              <a:gdLst>
                <a:gd name="connsiteX0" fmla="*/ -1030 w 7842"/>
                <a:gd name="connsiteY0" fmla="*/ -953 h 2702"/>
                <a:gd name="connsiteX1" fmla="*/ 1336 w 7842"/>
                <a:gd name="connsiteY1" fmla="*/ -1544 h 2702"/>
                <a:gd name="connsiteX2" fmla="*/ 6813 w 7842"/>
                <a:gd name="connsiteY2" fmla="*/ -65 h 2702"/>
                <a:gd name="connsiteX3" fmla="*/ -1030 w 7842"/>
                <a:gd name="connsiteY3" fmla="*/ -953 h 2702"/>
              </a:gdLst>
              <a:ahLst/>
              <a:cxnLst>
                <a:cxn ang="0">
                  <a:pos x="connsiteX0" y="connsiteY0"/>
                </a:cxn>
                <a:cxn ang="0">
                  <a:pos x="connsiteX1" y="connsiteY1"/>
                </a:cxn>
                <a:cxn ang="0">
                  <a:pos x="connsiteX2" y="connsiteY2"/>
                </a:cxn>
                <a:cxn ang="0">
                  <a:pos x="connsiteX3" y="connsiteY3"/>
                </a:cxn>
              </a:cxnLst>
              <a:rect l="l" t="t" r="r" b="b"/>
              <a:pathLst>
                <a:path w="7842" h="2702">
                  <a:moveTo>
                    <a:pt x="-1030" y="-953"/>
                  </a:moveTo>
                  <a:cubicBezTo>
                    <a:pt x="-202" y="-941"/>
                    <a:pt x="615" y="-1142"/>
                    <a:pt x="1336" y="-1544"/>
                  </a:cubicBezTo>
                  <a:cubicBezTo>
                    <a:pt x="4482" y="-3413"/>
                    <a:pt x="4731" y="-3306"/>
                    <a:pt x="6813" y="-65"/>
                  </a:cubicBezTo>
                  <a:cubicBezTo>
                    <a:pt x="4246" y="-408"/>
                    <a:pt x="1466" y="514"/>
                    <a:pt x="-1030" y="-953"/>
                  </a:cubicBezTo>
                  <a:close/>
                </a:path>
              </a:pathLst>
            </a:custGeom>
            <a:solidFill>
              <a:srgbClr val="020202"/>
            </a:solidFill>
            <a:ln w="1171" cap="flat">
              <a:noFill/>
              <a:prstDash val="solid"/>
              <a:miter/>
            </a:ln>
          </p:spPr>
          <p:txBody>
            <a:bodyPr rtlCol="0" anchor="ctr"/>
            <a:lstStyle/>
            <a:p>
              <a:endParaRPr lang="es-CO"/>
            </a:p>
          </p:txBody>
        </p:sp>
        <p:sp>
          <p:nvSpPr>
            <p:cNvPr id="568" name="Freeform: Shape 567">
              <a:extLst>
                <a:ext uri="{FF2B5EF4-FFF2-40B4-BE49-F238E27FC236}">
                  <a16:creationId xmlns:a16="http://schemas.microsoft.com/office/drawing/2014/main" id="{254750F1-4757-6841-5EA4-566873E52440}"/>
                </a:ext>
              </a:extLst>
            </p:cNvPr>
            <p:cNvSpPr/>
            <p:nvPr/>
          </p:nvSpPr>
          <p:spPr>
            <a:xfrm rot="19975584">
              <a:off x="13552196" y="6980637"/>
              <a:ext cx="2602" cy="796"/>
            </a:xfrm>
            <a:custGeom>
              <a:avLst/>
              <a:gdLst>
                <a:gd name="connsiteX0" fmla="*/ -1030 w 2602"/>
                <a:gd name="connsiteY0" fmla="*/ -2754 h 796"/>
                <a:gd name="connsiteX1" fmla="*/ 1573 w 2602"/>
                <a:gd name="connsiteY1" fmla="*/ -1985 h 796"/>
                <a:gd name="connsiteX2" fmla="*/ -1030 w 2602"/>
                <a:gd name="connsiteY2" fmla="*/ -2754 h 796"/>
              </a:gdLst>
              <a:ahLst/>
              <a:cxnLst>
                <a:cxn ang="0">
                  <a:pos x="connsiteX0" y="connsiteY0"/>
                </a:cxn>
                <a:cxn ang="0">
                  <a:pos x="connsiteX1" y="connsiteY1"/>
                </a:cxn>
                <a:cxn ang="0">
                  <a:pos x="connsiteX2" y="connsiteY2"/>
                </a:cxn>
              </a:cxnLst>
              <a:rect l="l" t="t" r="r" b="b"/>
              <a:pathLst>
                <a:path w="2602" h="796">
                  <a:moveTo>
                    <a:pt x="-1030" y="-2754"/>
                  </a:moveTo>
                  <a:cubicBezTo>
                    <a:pt x="-95" y="-2754"/>
                    <a:pt x="910" y="-2932"/>
                    <a:pt x="1573" y="-1985"/>
                  </a:cubicBezTo>
                  <a:cubicBezTo>
                    <a:pt x="627" y="-1974"/>
                    <a:pt x="-379" y="-1832"/>
                    <a:pt x="-1030" y="-2754"/>
                  </a:cubicBezTo>
                  <a:close/>
                </a:path>
              </a:pathLst>
            </a:custGeom>
            <a:solidFill>
              <a:srgbClr val="020202"/>
            </a:solidFill>
            <a:ln w="1171" cap="flat">
              <a:noFill/>
              <a:prstDash val="solid"/>
              <a:miter/>
            </a:ln>
          </p:spPr>
          <p:txBody>
            <a:bodyPr rtlCol="0" anchor="ctr"/>
            <a:lstStyle/>
            <a:p>
              <a:endParaRPr lang="es-CO"/>
            </a:p>
          </p:txBody>
        </p:sp>
        <p:sp>
          <p:nvSpPr>
            <p:cNvPr id="569" name="Freeform: Shape 568">
              <a:extLst>
                <a:ext uri="{FF2B5EF4-FFF2-40B4-BE49-F238E27FC236}">
                  <a16:creationId xmlns:a16="http://schemas.microsoft.com/office/drawing/2014/main" id="{F209EA45-3756-762F-D8CA-79773007E317}"/>
                </a:ext>
              </a:extLst>
            </p:cNvPr>
            <p:cNvSpPr/>
            <p:nvPr/>
          </p:nvSpPr>
          <p:spPr>
            <a:xfrm rot="19975584">
              <a:off x="13431143" y="7009480"/>
              <a:ext cx="806" cy="946"/>
            </a:xfrm>
            <a:custGeom>
              <a:avLst/>
              <a:gdLst>
                <a:gd name="connsiteX0" fmla="*/ -1017 w 806"/>
                <a:gd name="connsiteY0" fmla="*/ -2768 h 946"/>
                <a:gd name="connsiteX1" fmla="*/ -225 w 806"/>
                <a:gd name="connsiteY1" fmla="*/ -1869 h 946"/>
                <a:gd name="connsiteX2" fmla="*/ -225 w 806"/>
                <a:gd name="connsiteY2" fmla="*/ -1821 h 946"/>
                <a:gd name="connsiteX3" fmla="*/ -1029 w 806"/>
                <a:gd name="connsiteY3" fmla="*/ -2673 h 946"/>
                <a:gd name="connsiteX4" fmla="*/ -1017 w 806"/>
                <a:gd name="connsiteY4" fmla="*/ -2768 h 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6" h="946">
                  <a:moveTo>
                    <a:pt x="-1017" y="-2768"/>
                  </a:moveTo>
                  <a:cubicBezTo>
                    <a:pt x="-544" y="-2732"/>
                    <a:pt x="-189" y="-2330"/>
                    <a:pt x="-225" y="-1869"/>
                  </a:cubicBezTo>
                  <a:cubicBezTo>
                    <a:pt x="-225" y="-1845"/>
                    <a:pt x="-225" y="-1833"/>
                    <a:pt x="-225" y="-1821"/>
                  </a:cubicBezTo>
                  <a:cubicBezTo>
                    <a:pt x="-686" y="-1833"/>
                    <a:pt x="-1041" y="-2223"/>
                    <a:pt x="-1029" y="-2673"/>
                  </a:cubicBezTo>
                  <a:cubicBezTo>
                    <a:pt x="-1029" y="-2708"/>
                    <a:pt x="-1017" y="-2732"/>
                    <a:pt x="-1017" y="-2768"/>
                  </a:cubicBezTo>
                  <a:close/>
                </a:path>
              </a:pathLst>
            </a:custGeom>
            <a:solidFill>
              <a:srgbClr val="5B5B5B"/>
            </a:solidFill>
            <a:ln w="1171" cap="flat">
              <a:noFill/>
              <a:prstDash val="solid"/>
              <a:miter/>
            </a:ln>
          </p:spPr>
          <p:txBody>
            <a:bodyPr rtlCol="0" anchor="ctr"/>
            <a:lstStyle/>
            <a:p>
              <a:endParaRPr lang="es-CO"/>
            </a:p>
          </p:txBody>
        </p:sp>
        <p:sp>
          <p:nvSpPr>
            <p:cNvPr id="570" name="Freeform: Shape 569">
              <a:extLst>
                <a:ext uri="{FF2B5EF4-FFF2-40B4-BE49-F238E27FC236}">
                  <a16:creationId xmlns:a16="http://schemas.microsoft.com/office/drawing/2014/main" id="{48809E65-BB4E-C66A-7792-D04BE850B99B}"/>
                </a:ext>
              </a:extLst>
            </p:cNvPr>
            <p:cNvSpPr/>
            <p:nvPr/>
          </p:nvSpPr>
          <p:spPr>
            <a:xfrm rot="19975584">
              <a:off x="13432333" y="7009929"/>
              <a:ext cx="830" cy="958"/>
            </a:xfrm>
            <a:custGeom>
              <a:avLst/>
              <a:gdLst>
                <a:gd name="connsiteX0" fmla="*/ -1028 w 830"/>
                <a:gd name="connsiteY0" fmla="*/ -2768 h 958"/>
                <a:gd name="connsiteX1" fmla="*/ -200 w 830"/>
                <a:gd name="connsiteY1" fmla="*/ -1869 h 958"/>
                <a:gd name="connsiteX2" fmla="*/ -200 w 830"/>
                <a:gd name="connsiteY2" fmla="*/ -1809 h 958"/>
                <a:gd name="connsiteX3" fmla="*/ -1028 w 830"/>
                <a:gd name="connsiteY3" fmla="*/ -2768 h 958"/>
              </a:gdLst>
              <a:ahLst/>
              <a:cxnLst>
                <a:cxn ang="0">
                  <a:pos x="connsiteX0" y="connsiteY0"/>
                </a:cxn>
                <a:cxn ang="0">
                  <a:pos x="connsiteX1" y="connsiteY1"/>
                </a:cxn>
                <a:cxn ang="0">
                  <a:pos x="connsiteX2" y="connsiteY2"/>
                </a:cxn>
                <a:cxn ang="0">
                  <a:pos x="connsiteX3" y="connsiteY3"/>
                </a:cxn>
              </a:cxnLst>
              <a:rect l="l" t="t" r="r" b="b"/>
              <a:pathLst>
                <a:path w="830" h="958">
                  <a:moveTo>
                    <a:pt x="-1028" y="-2768"/>
                  </a:moveTo>
                  <a:cubicBezTo>
                    <a:pt x="-555" y="-2756"/>
                    <a:pt x="-177" y="-2354"/>
                    <a:pt x="-200" y="-1869"/>
                  </a:cubicBezTo>
                  <a:cubicBezTo>
                    <a:pt x="-200" y="-1857"/>
                    <a:pt x="-200" y="-1833"/>
                    <a:pt x="-200" y="-1809"/>
                  </a:cubicBezTo>
                  <a:cubicBezTo>
                    <a:pt x="-685" y="-1857"/>
                    <a:pt x="-1052" y="-2283"/>
                    <a:pt x="-1028" y="-2768"/>
                  </a:cubicBezTo>
                  <a:close/>
                </a:path>
              </a:pathLst>
            </a:custGeom>
            <a:solidFill>
              <a:srgbClr val="5B5B5B"/>
            </a:solidFill>
            <a:ln w="1171" cap="flat">
              <a:noFill/>
              <a:prstDash val="solid"/>
              <a:miter/>
            </a:ln>
          </p:spPr>
          <p:txBody>
            <a:bodyPr rtlCol="0" anchor="ctr"/>
            <a:lstStyle/>
            <a:p>
              <a:endParaRPr lang="es-CO"/>
            </a:p>
          </p:txBody>
        </p:sp>
        <p:sp>
          <p:nvSpPr>
            <p:cNvPr id="571" name="Freeform: Shape 570">
              <a:extLst>
                <a:ext uri="{FF2B5EF4-FFF2-40B4-BE49-F238E27FC236}">
                  <a16:creationId xmlns:a16="http://schemas.microsoft.com/office/drawing/2014/main" id="{BA088824-F6C1-37DA-0020-B8064AF5BB7A}"/>
                </a:ext>
              </a:extLst>
            </p:cNvPr>
            <p:cNvSpPr/>
            <p:nvPr/>
          </p:nvSpPr>
          <p:spPr>
            <a:xfrm rot="19975584">
              <a:off x="12977158" y="6312875"/>
              <a:ext cx="234059" cy="174511"/>
            </a:xfrm>
            <a:custGeom>
              <a:avLst/>
              <a:gdLst>
                <a:gd name="connsiteX0" fmla="*/ 1713 w 234059"/>
                <a:gd name="connsiteY0" fmla="*/ -2768 h 174511"/>
                <a:gd name="connsiteX1" fmla="*/ 743 w 234059"/>
                <a:gd name="connsiteY1" fmla="*/ 27336 h 174511"/>
                <a:gd name="connsiteX2" fmla="*/ 3819 w 234059"/>
                <a:gd name="connsiteY2" fmla="*/ 50993 h 174511"/>
                <a:gd name="connsiteX3" fmla="*/ 14772 w 234059"/>
                <a:gd name="connsiteY3" fmla="*/ 79381 h 174511"/>
                <a:gd name="connsiteX4" fmla="*/ 29723 w 234059"/>
                <a:gd name="connsiteY4" fmla="*/ 101855 h 174511"/>
                <a:gd name="connsiteX5" fmla="*/ 44426 w 234059"/>
                <a:gd name="connsiteY5" fmla="*/ 120780 h 174511"/>
                <a:gd name="connsiteX6" fmla="*/ 59543 w 234059"/>
                <a:gd name="connsiteY6" fmla="*/ 133886 h 174511"/>
                <a:gd name="connsiteX7" fmla="*/ 116508 w 234059"/>
                <a:gd name="connsiteY7" fmla="*/ 161801 h 174511"/>
                <a:gd name="connsiteX8" fmla="*/ 147534 w 234059"/>
                <a:gd name="connsiteY8" fmla="*/ 168224 h 174511"/>
                <a:gd name="connsiteX9" fmla="*/ 175449 w 234059"/>
                <a:gd name="connsiteY9" fmla="*/ 168757 h 174511"/>
                <a:gd name="connsiteX10" fmla="*/ 202182 w 234059"/>
                <a:gd name="connsiteY10" fmla="*/ 165681 h 174511"/>
                <a:gd name="connsiteX11" fmla="*/ 221202 w 234059"/>
                <a:gd name="connsiteY11" fmla="*/ 163741 h 174511"/>
                <a:gd name="connsiteX12" fmla="*/ 233030 w 234059"/>
                <a:gd name="connsiteY12" fmla="*/ 163741 h 174511"/>
                <a:gd name="connsiteX13" fmla="*/ 222030 w 234059"/>
                <a:gd name="connsiteY13" fmla="*/ 165433 h 174511"/>
                <a:gd name="connsiteX14" fmla="*/ 209551 w 234059"/>
                <a:gd name="connsiteY14" fmla="*/ 166982 h 174511"/>
                <a:gd name="connsiteX15" fmla="*/ 206523 w 234059"/>
                <a:gd name="connsiteY15" fmla="*/ 167231 h 174511"/>
                <a:gd name="connsiteX16" fmla="*/ 184049 w 234059"/>
                <a:gd name="connsiteY16" fmla="*/ 169490 h 174511"/>
                <a:gd name="connsiteX17" fmla="*/ 167643 w 234059"/>
                <a:gd name="connsiteY17" fmla="*/ 170105 h 174511"/>
                <a:gd name="connsiteX18" fmla="*/ 165194 w 234059"/>
                <a:gd name="connsiteY18" fmla="*/ 170673 h 174511"/>
                <a:gd name="connsiteX19" fmla="*/ 158097 w 234059"/>
                <a:gd name="connsiteY19" fmla="*/ 170909 h 174511"/>
                <a:gd name="connsiteX20" fmla="*/ 153472 w 234059"/>
                <a:gd name="connsiteY20" fmla="*/ 169857 h 174511"/>
                <a:gd name="connsiteX21" fmla="*/ 130206 w 234059"/>
                <a:gd name="connsiteY21" fmla="*/ 166947 h 174511"/>
                <a:gd name="connsiteX22" fmla="*/ 114758 w 234059"/>
                <a:gd name="connsiteY22" fmla="*/ 164581 h 174511"/>
                <a:gd name="connsiteX23" fmla="*/ 76445 w 234059"/>
                <a:gd name="connsiteY23" fmla="*/ 149039 h 174511"/>
                <a:gd name="connsiteX24" fmla="*/ 62783 w 234059"/>
                <a:gd name="connsiteY24" fmla="*/ 141267 h 174511"/>
                <a:gd name="connsiteX25" fmla="*/ 54989 w 234059"/>
                <a:gd name="connsiteY25" fmla="*/ 141267 h 174511"/>
                <a:gd name="connsiteX26" fmla="*/ 51629 w 234059"/>
                <a:gd name="connsiteY26" fmla="*/ 141752 h 174511"/>
                <a:gd name="connsiteX27" fmla="*/ 43468 w 234059"/>
                <a:gd name="connsiteY27" fmla="*/ 142355 h 174511"/>
                <a:gd name="connsiteX28" fmla="*/ 35294 w 234059"/>
                <a:gd name="connsiteY28" fmla="*/ 140629 h 174511"/>
                <a:gd name="connsiteX29" fmla="*/ 17398 w 234059"/>
                <a:gd name="connsiteY29" fmla="*/ 118072 h 174511"/>
                <a:gd name="connsiteX30" fmla="*/ 8361 w 234059"/>
                <a:gd name="connsiteY30" fmla="*/ 91186 h 174511"/>
                <a:gd name="connsiteX31" fmla="*/ 7178 w 234059"/>
                <a:gd name="connsiteY31" fmla="*/ 86111 h 174511"/>
                <a:gd name="connsiteX32" fmla="*/ 7746 w 234059"/>
                <a:gd name="connsiteY32" fmla="*/ 83675 h 174511"/>
                <a:gd name="connsiteX33" fmla="*/ 8420 w 234059"/>
                <a:gd name="connsiteY33" fmla="*/ 77216 h 174511"/>
                <a:gd name="connsiteX34" fmla="*/ 4659 w 234059"/>
                <a:gd name="connsiteY34" fmla="*/ 63022 h 174511"/>
                <a:gd name="connsiteX35" fmla="*/ 720 w 234059"/>
                <a:gd name="connsiteY35" fmla="*/ 40785 h 174511"/>
                <a:gd name="connsiteX36" fmla="*/ -49 w 234059"/>
                <a:gd name="connsiteY36" fmla="*/ 30376 h 174511"/>
                <a:gd name="connsiteX37" fmla="*/ -806 w 234059"/>
                <a:gd name="connsiteY37" fmla="*/ 23906 h 174511"/>
                <a:gd name="connsiteX38" fmla="*/ -96 w 234059"/>
                <a:gd name="connsiteY38" fmla="*/ 13082 h 174511"/>
                <a:gd name="connsiteX39" fmla="*/ 803 w 234059"/>
                <a:gd name="connsiteY39" fmla="*/ -828 h 174511"/>
                <a:gd name="connsiteX40" fmla="*/ 1713 w 234059"/>
                <a:gd name="connsiteY40" fmla="*/ -2768 h 174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34059" h="174511">
                  <a:moveTo>
                    <a:pt x="1713" y="-2768"/>
                  </a:moveTo>
                  <a:cubicBezTo>
                    <a:pt x="530" y="7239"/>
                    <a:pt x="1098" y="17341"/>
                    <a:pt x="743" y="27336"/>
                  </a:cubicBezTo>
                  <a:cubicBezTo>
                    <a:pt x="460" y="35450"/>
                    <a:pt x="2127" y="43257"/>
                    <a:pt x="3819" y="50993"/>
                  </a:cubicBezTo>
                  <a:cubicBezTo>
                    <a:pt x="5983" y="60964"/>
                    <a:pt x="9674" y="70545"/>
                    <a:pt x="14772" y="79381"/>
                  </a:cubicBezTo>
                  <a:cubicBezTo>
                    <a:pt x="19243" y="87200"/>
                    <a:pt x="24235" y="94710"/>
                    <a:pt x="29723" y="101855"/>
                  </a:cubicBezTo>
                  <a:cubicBezTo>
                    <a:pt x="34620" y="108160"/>
                    <a:pt x="39304" y="114653"/>
                    <a:pt x="44426" y="120780"/>
                  </a:cubicBezTo>
                  <a:cubicBezTo>
                    <a:pt x="48720" y="125914"/>
                    <a:pt x="54220" y="129841"/>
                    <a:pt x="59543" y="133886"/>
                  </a:cubicBezTo>
                  <a:cubicBezTo>
                    <a:pt x="76682" y="146898"/>
                    <a:pt x="96211" y="155178"/>
                    <a:pt x="116508" y="161801"/>
                  </a:cubicBezTo>
                  <a:cubicBezTo>
                    <a:pt x="126598" y="164995"/>
                    <a:pt x="136995" y="167148"/>
                    <a:pt x="147534" y="168224"/>
                  </a:cubicBezTo>
                  <a:cubicBezTo>
                    <a:pt x="156808" y="169171"/>
                    <a:pt x="166140" y="169348"/>
                    <a:pt x="175449" y="168757"/>
                  </a:cubicBezTo>
                  <a:cubicBezTo>
                    <a:pt x="184427" y="168461"/>
                    <a:pt x="193369" y="167432"/>
                    <a:pt x="202182" y="165681"/>
                  </a:cubicBezTo>
                  <a:cubicBezTo>
                    <a:pt x="208462" y="164522"/>
                    <a:pt x="214814" y="163871"/>
                    <a:pt x="221202" y="163741"/>
                  </a:cubicBezTo>
                  <a:cubicBezTo>
                    <a:pt x="225129" y="163552"/>
                    <a:pt x="229079" y="163741"/>
                    <a:pt x="233030" y="163741"/>
                  </a:cubicBezTo>
                  <a:cubicBezTo>
                    <a:pt x="229482" y="165090"/>
                    <a:pt x="225720" y="165173"/>
                    <a:pt x="222030" y="165433"/>
                  </a:cubicBezTo>
                  <a:cubicBezTo>
                    <a:pt x="217831" y="165717"/>
                    <a:pt x="213572" y="165090"/>
                    <a:pt x="209551" y="166982"/>
                  </a:cubicBezTo>
                  <a:cubicBezTo>
                    <a:pt x="208569" y="167254"/>
                    <a:pt x="207540" y="167337"/>
                    <a:pt x="206523" y="167231"/>
                  </a:cubicBezTo>
                  <a:cubicBezTo>
                    <a:pt x="198976" y="167455"/>
                    <a:pt x="191548" y="168910"/>
                    <a:pt x="184049" y="169490"/>
                  </a:cubicBezTo>
                  <a:cubicBezTo>
                    <a:pt x="178643" y="169904"/>
                    <a:pt x="173166" y="171761"/>
                    <a:pt x="167643" y="170105"/>
                  </a:cubicBezTo>
                  <a:cubicBezTo>
                    <a:pt x="166779" y="169892"/>
                    <a:pt x="165880" y="170105"/>
                    <a:pt x="165194" y="170673"/>
                  </a:cubicBezTo>
                  <a:cubicBezTo>
                    <a:pt x="163041" y="172009"/>
                    <a:pt x="160333" y="172104"/>
                    <a:pt x="158097" y="170909"/>
                  </a:cubicBezTo>
                  <a:cubicBezTo>
                    <a:pt x="156666" y="170200"/>
                    <a:pt x="155081" y="169833"/>
                    <a:pt x="153472" y="169857"/>
                  </a:cubicBezTo>
                  <a:cubicBezTo>
                    <a:pt x="145535" y="170365"/>
                    <a:pt x="137930" y="168130"/>
                    <a:pt x="130206" y="166947"/>
                  </a:cubicBezTo>
                  <a:cubicBezTo>
                    <a:pt x="125060" y="166154"/>
                    <a:pt x="119820" y="165977"/>
                    <a:pt x="114758" y="164581"/>
                  </a:cubicBezTo>
                  <a:cubicBezTo>
                    <a:pt x="101344" y="160973"/>
                    <a:pt x="88439" y="156206"/>
                    <a:pt x="76445" y="149039"/>
                  </a:cubicBezTo>
                  <a:cubicBezTo>
                    <a:pt x="71951" y="146365"/>
                    <a:pt x="67397" y="143751"/>
                    <a:pt x="62783" y="141267"/>
                  </a:cubicBezTo>
                  <a:cubicBezTo>
                    <a:pt x="60300" y="139931"/>
                    <a:pt x="57674" y="138156"/>
                    <a:pt x="54989" y="141267"/>
                  </a:cubicBezTo>
                  <a:cubicBezTo>
                    <a:pt x="54196" y="142190"/>
                    <a:pt x="52753" y="141918"/>
                    <a:pt x="51629" y="141752"/>
                  </a:cubicBezTo>
                  <a:cubicBezTo>
                    <a:pt x="48897" y="141374"/>
                    <a:pt x="46117" y="141587"/>
                    <a:pt x="43468" y="142355"/>
                  </a:cubicBezTo>
                  <a:cubicBezTo>
                    <a:pt x="40629" y="143172"/>
                    <a:pt x="37565" y="142521"/>
                    <a:pt x="35294" y="140629"/>
                  </a:cubicBezTo>
                  <a:cubicBezTo>
                    <a:pt x="27334" y="134714"/>
                    <a:pt x="21006" y="127511"/>
                    <a:pt x="17398" y="118072"/>
                  </a:cubicBezTo>
                  <a:cubicBezTo>
                    <a:pt x="14015" y="109224"/>
                    <a:pt x="10857" y="100329"/>
                    <a:pt x="8361" y="91186"/>
                  </a:cubicBezTo>
                  <a:cubicBezTo>
                    <a:pt x="7900" y="89506"/>
                    <a:pt x="7604" y="87791"/>
                    <a:pt x="7178" y="86111"/>
                  </a:cubicBezTo>
                  <a:cubicBezTo>
                    <a:pt x="6882" y="85260"/>
                    <a:pt x="7107" y="84314"/>
                    <a:pt x="7746" y="83675"/>
                  </a:cubicBezTo>
                  <a:cubicBezTo>
                    <a:pt x="9780" y="81687"/>
                    <a:pt x="9118" y="79535"/>
                    <a:pt x="8420" y="77216"/>
                  </a:cubicBezTo>
                  <a:cubicBezTo>
                    <a:pt x="7001" y="72485"/>
                    <a:pt x="4990" y="67754"/>
                    <a:pt x="4659" y="63022"/>
                  </a:cubicBezTo>
                  <a:cubicBezTo>
                    <a:pt x="4138" y="55428"/>
                    <a:pt x="1512" y="48296"/>
                    <a:pt x="720" y="40785"/>
                  </a:cubicBezTo>
                  <a:cubicBezTo>
                    <a:pt x="223" y="37343"/>
                    <a:pt x="-25" y="33853"/>
                    <a:pt x="-49" y="30376"/>
                  </a:cubicBezTo>
                  <a:cubicBezTo>
                    <a:pt x="-49" y="28199"/>
                    <a:pt x="-297" y="26023"/>
                    <a:pt x="-806" y="23906"/>
                  </a:cubicBezTo>
                  <a:cubicBezTo>
                    <a:pt x="-1551" y="20274"/>
                    <a:pt x="-203" y="16690"/>
                    <a:pt x="-96" y="13082"/>
                  </a:cubicBezTo>
                  <a:cubicBezTo>
                    <a:pt x="46" y="8434"/>
                    <a:pt x="-238" y="3774"/>
                    <a:pt x="803" y="-828"/>
                  </a:cubicBezTo>
                  <a:cubicBezTo>
                    <a:pt x="850" y="-1573"/>
                    <a:pt x="1169" y="-2259"/>
                    <a:pt x="1713" y="-2768"/>
                  </a:cubicBezTo>
                  <a:close/>
                </a:path>
              </a:pathLst>
            </a:custGeom>
            <a:solidFill>
              <a:srgbClr val="020202"/>
            </a:solidFill>
            <a:ln w="1171" cap="flat">
              <a:noFill/>
              <a:prstDash val="solid"/>
              <a:miter/>
            </a:ln>
          </p:spPr>
          <p:txBody>
            <a:bodyPr rtlCol="0" anchor="ctr"/>
            <a:lstStyle/>
            <a:p>
              <a:endParaRPr lang="es-CO"/>
            </a:p>
          </p:txBody>
        </p:sp>
        <p:sp>
          <p:nvSpPr>
            <p:cNvPr id="572" name="Freeform: Shape 571">
              <a:extLst>
                <a:ext uri="{FF2B5EF4-FFF2-40B4-BE49-F238E27FC236}">
                  <a16:creationId xmlns:a16="http://schemas.microsoft.com/office/drawing/2014/main" id="{14D21AD2-CD37-79A9-5B73-127AFCDD8ECA}"/>
                </a:ext>
              </a:extLst>
            </p:cNvPr>
            <p:cNvSpPr/>
            <p:nvPr/>
          </p:nvSpPr>
          <p:spPr>
            <a:xfrm rot="19975584">
              <a:off x="12951013" y="6368513"/>
              <a:ext cx="976" cy="5263"/>
            </a:xfrm>
            <a:custGeom>
              <a:avLst/>
              <a:gdLst>
                <a:gd name="connsiteX0" fmla="*/ -94 w 976"/>
                <a:gd name="connsiteY0" fmla="*/ -2768 h 5263"/>
                <a:gd name="connsiteX1" fmla="*/ -970 w 976"/>
                <a:gd name="connsiteY1" fmla="*/ 2496 h 5263"/>
                <a:gd name="connsiteX2" fmla="*/ -94 w 976"/>
                <a:gd name="connsiteY2" fmla="*/ -2768 h 5263"/>
              </a:gdLst>
              <a:ahLst/>
              <a:cxnLst>
                <a:cxn ang="0">
                  <a:pos x="connsiteX0" y="connsiteY0"/>
                </a:cxn>
                <a:cxn ang="0">
                  <a:pos x="connsiteX1" y="connsiteY1"/>
                </a:cxn>
                <a:cxn ang="0">
                  <a:pos x="connsiteX2" y="connsiteY2"/>
                </a:cxn>
              </a:cxnLst>
              <a:rect l="l" t="t" r="r" b="b"/>
              <a:pathLst>
                <a:path w="976" h="5263">
                  <a:moveTo>
                    <a:pt x="-94" y="-2768"/>
                  </a:moveTo>
                  <a:cubicBezTo>
                    <a:pt x="-355" y="-1005"/>
                    <a:pt x="568" y="946"/>
                    <a:pt x="-970" y="2496"/>
                  </a:cubicBezTo>
                  <a:cubicBezTo>
                    <a:pt x="-709" y="698"/>
                    <a:pt x="-1679" y="-1230"/>
                    <a:pt x="-94" y="-2768"/>
                  </a:cubicBezTo>
                  <a:close/>
                </a:path>
              </a:pathLst>
            </a:custGeom>
            <a:solidFill>
              <a:srgbClr val="020202"/>
            </a:solidFill>
            <a:ln w="1171" cap="flat">
              <a:noFill/>
              <a:prstDash val="solid"/>
              <a:miter/>
            </a:ln>
          </p:spPr>
          <p:txBody>
            <a:bodyPr rtlCol="0" anchor="ctr"/>
            <a:lstStyle/>
            <a:p>
              <a:endParaRPr lang="es-CO"/>
            </a:p>
          </p:txBody>
        </p:sp>
        <p:sp>
          <p:nvSpPr>
            <p:cNvPr id="573" name="Freeform: Shape 572">
              <a:extLst>
                <a:ext uri="{FF2B5EF4-FFF2-40B4-BE49-F238E27FC236}">
                  <a16:creationId xmlns:a16="http://schemas.microsoft.com/office/drawing/2014/main" id="{1483E396-74C9-34B5-AF32-FC3B59E54F9C}"/>
                </a:ext>
              </a:extLst>
            </p:cNvPr>
            <p:cNvSpPr/>
            <p:nvPr/>
          </p:nvSpPr>
          <p:spPr>
            <a:xfrm rot="19975584">
              <a:off x="12947387" y="6357574"/>
              <a:ext cx="976" cy="5263"/>
            </a:xfrm>
            <a:custGeom>
              <a:avLst/>
              <a:gdLst>
                <a:gd name="connsiteX0" fmla="*/ -94 w 976"/>
                <a:gd name="connsiteY0" fmla="*/ -2768 h 5263"/>
                <a:gd name="connsiteX1" fmla="*/ -970 w 976"/>
                <a:gd name="connsiteY1" fmla="*/ 2496 h 5263"/>
                <a:gd name="connsiteX2" fmla="*/ -94 w 976"/>
                <a:gd name="connsiteY2" fmla="*/ -2768 h 5263"/>
              </a:gdLst>
              <a:ahLst/>
              <a:cxnLst>
                <a:cxn ang="0">
                  <a:pos x="connsiteX0" y="connsiteY0"/>
                </a:cxn>
                <a:cxn ang="0">
                  <a:pos x="connsiteX1" y="connsiteY1"/>
                </a:cxn>
                <a:cxn ang="0">
                  <a:pos x="connsiteX2" y="connsiteY2"/>
                </a:cxn>
              </a:cxnLst>
              <a:rect l="l" t="t" r="r" b="b"/>
              <a:pathLst>
                <a:path w="976" h="5263">
                  <a:moveTo>
                    <a:pt x="-94" y="-2768"/>
                  </a:moveTo>
                  <a:cubicBezTo>
                    <a:pt x="-355" y="-1005"/>
                    <a:pt x="568" y="947"/>
                    <a:pt x="-970" y="2496"/>
                  </a:cubicBezTo>
                  <a:cubicBezTo>
                    <a:pt x="-709" y="734"/>
                    <a:pt x="-1680" y="-1230"/>
                    <a:pt x="-94" y="-2768"/>
                  </a:cubicBezTo>
                  <a:close/>
                </a:path>
              </a:pathLst>
            </a:custGeom>
            <a:solidFill>
              <a:srgbClr val="020202"/>
            </a:solidFill>
            <a:ln w="1171" cap="flat">
              <a:noFill/>
              <a:prstDash val="solid"/>
              <a:miter/>
            </a:ln>
          </p:spPr>
          <p:txBody>
            <a:bodyPr rtlCol="0" anchor="ctr"/>
            <a:lstStyle/>
            <a:p>
              <a:endParaRPr lang="es-CO"/>
            </a:p>
          </p:txBody>
        </p:sp>
        <p:sp>
          <p:nvSpPr>
            <p:cNvPr id="574" name="Freeform: Shape 573">
              <a:extLst>
                <a:ext uri="{FF2B5EF4-FFF2-40B4-BE49-F238E27FC236}">
                  <a16:creationId xmlns:a16="http://schemas.microsoft.com/office/drawing/2014/main" id="{413F21B1-15F1-0342-AFB9-C346EA912BEB}"/>
                </a:ext>
              </a:extLst>
            </p:cNvPr>
            <p:cNvSpPr/>
            <p:nvPr/>
          </p:nvSpPr>
          <p:spPr>
            <a:xfrm rot="19975584">
              <a:off x="12949218" y="6363476"/>
              <a:ext cx="932" cy="4388"/>
            </a:xfrm>
            <a:custGeom>
              <a:avLst/>
              <a:gdLst>
                <a:gd name="connsiteX0" fmla="*/ -127 w 932"/>
                <a:gd name="connsiteY0" fmla="*/ -2768 h 4388"/>
                <a:gd name="connsiteX1" fmla="*/ -991 w 932"/>
                <a:gd name="connsiteY1" fmla="*/ 1621 h 4388"/>
                <a:gd name="connsiteX2" fmla="*/ -127 w 932"/>
                <a:gd name="connsiteY2" fmla="*/ -2768 h 4388"/>
              </a:gdLst>
              <a:ahLst/>
              <a:cxnLst>
                <a:cxn ang="0">
                  <a:pos x="connsiteX0" y="connsiteY0"/>
                </a:cxn>
                <a:cxn ang="0">
                  <a:pos x="connsiteX1" y="connsiteY1"/>
                </a:cxn>
                <a:cxn ang="0">
                  <a:pos x="connsiteX2" y="connsiteY2"/>
                </a:cxn>
              </a:cxnLst>
              <a:rect l="l" t="t" r="r" b="b"/>
              <a:pathLst>
                <a:path w="932" h="4388">
                  <a:moveTo>
                    <a:pt x="-127" y="-2768"/>
                  </a:moveTo>
                  <a:cubicBezTo>
                    <a:pt x="-316" y="-1277"/>
                    <a:pt x="429" y="391"/>
                    <a:pt x="-991" y="1621"/>
                  </a:cubicBezTo>
                  <a:cubicBezTo>
                    <a:pt x="-790" y="142"/>
                    <a:pt x="-1582" y="-1538"/>
                    <a:pt x="-127" y="-2768"/>
                  </a:cubicBezTo>
                  <a:close/>
                </a:path>
              </a:pathLst>
            </a:custGeom>
            <a:solidFill>
              <a:srgbClr val="020202"/>
            </a:solidFill>
            <a:ln w="1171" cap="flat">
              <a:noFill/>
              <a:prstDash val="solid"/>
              <a:miter/>
            </a:ln>
          </p:spPr>
          <p:txBody>
            <a:bodyPr rtlCol="0" anchor="ctr"/>
            <a:lstStyle/>
            <a:p>
              <a:endParaRPr lang="es-CO"/>
            </a:p>
          </p:txBody>
        </p:sp>
        <p:sp>
          <p:nvSpPr>
            <p:cNvPr id="575" name="Freeform: Shape 574">
              <a:extLst>
                <a:ext uri="{FF2B5EF4-FFF2-40B4-BE49-F238E27FC236}">
                  <a16:creationId xmlns:a16="http://schemas.microsoft.com/office/drawing/2014/main" id="{F392D115-40AA-0BB3-AA38-D104CB27637D}"/>
                </a:ext>
              </a:extLst>
            </p:cNvPr>
            <p:cNvSpPr/>
            <p:nvPr/>
          </p:nvSpPr>
          <p:spPr>
            <a:xfrm rot="19975584">
              <a:off x="12947965" y="6179252"/>
              <a:ext cx="408515" cy="267006"/>
            </a:xfrm>
            <a:custGeom>
              <a:avLst/>
              <a:gdLst>
                <a:gd name="connsiteX0" fmla="*/ 31835 w 408515"/>
                <a:gd name="connsiteY0" fmla="*/ 21342 h 267006"/>
                <a:gd name="connsiteX1" fmla="*/ 68834 w 408515"/>
                <a:gd name="connsiteY1" fmla="*/ 535 h 267006"/>
                <a:gd name="connsiteX2" fmla="*/ 82401 w 408515"/>
                <a:gd name="connsiteY2" fmla="*/ -2493 h 267006"/>
                <a:gd name="connsiteX3" fmla="*/ 84412 w 408515"/>
                <a:gd name="connsiteY3" fmla="*/ -2410 h 267006"/>
                <a:gd name="connsiteX4" fmla="*/ 81218 w 408515"/>
                <a:gd name="connsiteY4" fmla="*/ -257 h 267006"/>
                <a:gd name="connsiteX5" fmla="*/ 69674 w 408515"/>
                <a:gd name="connsiteY5" fmla="*/ 2830 h 267006"/>
                <a:gd name="connsiteX6" fmla="*/ 37051 w 408515"/>
                <a:gd name="connsiteY6" fmla="*/ 20407 h 267006"/>
                <a:gd name="connsiteX7" fmla="*/ 33289 w 408515"/>
                <a:gd name="connsiteY7" fmla="*/ 29503 h 267006"/>
                <a:gd name="connsiteX8" fmla="*/ 38908 w 408515"/>
                <a:gd name="connsiteY8" fmla="*/ 62623 h 267006"/>
                <a:gd name="connsiteX9" fmla="*/ 60436 w 408515"/>
                <a:gd name="connsiteY9" fmla="*/ 99303 h 267006"/>
                <a:gd name="connsiteX10" fmla="*/ 108589 w 408515"/>
                <a:gd name="connsiteY10" fmla="*/ 141755 h 267006"/>
                <a:gd name="connsiteX11" fmla="*/ 171138 w 408515"/>
                <a:gd name="connsiteY11" fmla="*/ 163862 h 267006"/>
                <a:gd name="connsiteX12" fmla="*/ 190738 w 408515"/>
                <a:gd name="connsiteY12" fmla="*/ 165495 h 267006"/>
                <a:gd name="connsiteX13" fmla="*/ 214276 w 408515"/>
                <a:gd name="connsiteY13" fmla="*/ 163874 h 267006"/>
                <a:gd name="connsiteX14" fmla="*/ 256859 w 408515"/>
                <a:gd name="connsiteY14" fmla="*/ 159379 h 267006"/>
                <a:gd name="connsiteX15" fmla="*/ 333010 w 408515"/>
                <a:gd name="connsiteY15" fmla="*/ 145268 h 267006"/>
                <a:gd name="connsiteX16" fmla="*/ 402668 w 408515"/>
                <a:gd name="connsiteY16" fmla="*/ 109783 h 267006"/>
                <a:gd name="connsiteX17" fmla="*/ 405033 w 408515"/>
                <a:gd name="connsiteY17" fmla="*/ 107890 h 267006"/>
                <a:gd name="connsiteX18" fmla="*/ 406405 w 408515"/>
                <a:gd name="connsiteY18" fmla="*/ 107772 h 267006"/>
                <a:gd name="connsiteX19" fmla="*/ 407257 w 408515"/>
                <a:gd name="connsiteY19" fmla="*/ 120310 h 267006"/>
                <a:gd name="connsiteX20" fmla="*/ 407434 w 408515"/>
                <a:gd name="connsiteY20" fmla="*/ 124237 h 267006"/>
                <a:gd name="connsiteX21" fmla="*/ 407434 w 408515"/>
                <a:gd name="connsiteY21" fmla="*/ 157948 h 267006"/>
                <a:gd name="connsiteX22" fmla="*/ 398670 w 408515"/>
                <a:gd name="connsiteY22" fmla="*/ 185804 h 267006"/>
                <a:gd name="connsiteX23" fmla="*/ 385292 w 408515"/>
                <a:gd name="connsiteY23" fmla="*/ 200057 h 267006"/>
                <a:gd name="connsiteX24" fmla="*/ 354538 w 408515"/>
                <a:gd name="connsiteY24" fmla="*/ 219834 h 267006"/>
                <a:gd name="connsiteX25" fmla="*/ 329237 w 408515"/>
                <a:gd name="connsiteY25" fmla="*/ 230598 h 267006"/>
                <a:gd name="connsiteX26" fmla="*/ 316793 w 408515"/>
                <a:gd name="connsiteY26" fmla="*/ 235909 h 267006"/>
                <a:gd name="connsiteX27" fmla="*/ 293964 w 408515"/>
                <a:gd name="connsiteY27" fmla="*/ 243231 h 267006"/>
                <a:gd name="connsiteX28" fmla="*/ 266404 w 408515"/>
                <a:gd name="connsiteY28" fmla="*/ 253049 h 267006"/>
                <a:gd name="connsiteX29" fmla="*/ 253133 w 408515"/>
                <a:gd name="connsiteY29" fmla="*/ 255178 h 267006"/>
                <a:gd name="connsiteX30" fmla="*/ 241079 w 408515"/>
                <a:gd name="connsiteY30" fmla="*/ 256692 h 267006"/>
                <a:gd name="connsiteX31" fmla="*/ 226885 w 408515"/>
                <a:gd name="connsiteY31" fmla="*/ 258833 h 267006"/>
                <a:gd name="connsiteX32" fmla="*/ 206777 w 408515"/>
                <a:gd name="connsiteY32" fmla="*/ 259649 h 267006"/>
                <a:gd name="connsiteX33" fmla="*/ 191696 w 408515"/>
                <a:gd name="connsiteY33" fmla="*/ 261624 h 267006"/>
                <a:gd name="connsiteX34" fmla="*/ 181346 w 408515"/>
                <a:gd name="connsiteY34" fmla="*/ 262878 h 267006"/>
                <a:gd name="connsiteX35" fmla="*/ 148640 w 408515"/>
                <a:gd name="connsiteY35" fmla="*/ 263789 h 267006"/>
                <a:gd name="connsiteX36" fmla="*/ 111156 w 408515"/>
                <a:gd name="connsiteY36" fmla="*/ 256432 h 267006"/>
                <a:gd name="connsiteX37" fmla="*/ 62659 w 408515"/>
                <a:gd name="connsiteY37" fmla="*/ 233615 h 267006"/>
                <a:gd name="connsiteX38" fmla="*/ 32615 w 408515"/>
                <a:gd name="connsiteY38" fmla="*/ 204765 h 267006"/>
                <a:gd name="connsiteX39" fmla="*/ 17593 w 408515"/>
                <a:gd name="connsiteY39" fmla="*/ 183888 h 267006"/>
                <a:gd name="connsiteX40" fmla="*/ 726 w 408515"/>
                <a:gd name="connsiteY40" fmla="*/ 141613 h 267006"/>
                <a:gd name="connsiteX41" fmla="*/ -989 w 408515"/>
                <a:gd name="connsiteY41" fmla="*/ 112042 h 267006"/>
                <a:gd name="connsiteX42" fmla="*/ 2334 w 408515"/>
                <a:gd name="connsiteY42" fmla="*/ 78295 h 267006"/>
                <a:gd name="connsiteX43" fmla="*/ 6770 w 408515"/>
                <a:gd name="connsiteY43" fmla="*/ 57903 h 267006"/>
                <a:gd name="connsiteX44" fmla="*/ 19935 w 408515"/>
                <a:gd name="connsiteY44" fmla="*/ 35062 h 267006"/>
                <a:gd name="connsiteX45" fmla="*/ 29197 w 408515"/>
                <a:gd name="connsiteY45" fmla="*/ 25754 h 267006"/>
                <a:gd name="connsiteX46" fmla="*/ 31562 w 408515"/>
                <a:gd name="connsiteY46" fmla="*/ 22205 h 267006"/>
                <a:gd name="connsiteX47" fmla="*/ 31350 w 408515"/>
                <a:gd name="connsiteY47" fmla="*/ 21578 h 267006"/>
                <a:gd name="connsiteX48" fmla="*/ 31835 w 408515"/>
                <a:gd name="connsiteY48" fmla="*/ 21342 h 267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08515" h="267006">
                  <a:moveTo>
                    <a:pt x="31835" y="21342"/>
                  </a:moveTo>
                  <a:cubicBezTo>
                    <a:pt x="42717" y="12092"/>
                    <a:pt x="55279" y="5030"/>
                    <a:pt x="68834" y="535"/>
                  </a:cubicBezTo>
                  <a:cubicBezTo>
                    <a:pt x="73246" y="-920"/>
                    <a:pt x="77788" y="-1937"/>
                    <a:pt x="82401" y="-2493"/>
                  </a:cubicBezTo>
                  <a:cubicBezTo>
                    <a:pt x="83028" y="-2883"/>
                    <a:pt x="83821" y="-2860"/>
                    <a:pt x="84412" y="-2410"/>
                  </a:cubicBezTo>
                  <a:cubicBezTo>
                    <a:pt x="84211" y="-411"/>
                    <a:pt x="82519" y="-612"/>
                    <a:pt x="81218" y="-257"/>
                  </a:cubicBezTo>
                  <a:cubicBezTo>
                    <a:pt x="77374" y="772"/>
                    <a:pt x="73352" y="1162"/>
                    <a:pt x="69674" y="2830"/>
                  </a:cubicBezTo>
                  <a:cubicBezTo>
                    <a:pt x="57999" y="7206"/>
                    <a:pt x="46869" y="12529"/>
                    <a:pt x="37051" y="20407"/>
                  </a:cubicBezTo>
                  <a:cubicBezTo>
                    <a:pt x="33976" y="22879"/>
                    <a:pt x="33124" y="25588"/>
                    <a:pt x="33289" y="29503"/>
                  </a:cubicBezTo>
                  <a:cubicBezTo>
                    <a:pt x="33774" y="40799"/>
                    <a:pt x="35206" y="51812"/>
                    <a:pt x="38908" y="62623"/>
                  </a:cubicBezTo>
                  <a:cubicBezTo>
                    <a:pt x="43438" y="76225"/>
                    <a:pt x="50772" y="88716"/>
                    <a:pt x="60436" y="99303"/>
                  </a:cubicBezTo>
                  <a:cubicBezTo>
                    <a:pt x="75020" y="115046"/>
                    <a:pt x="90362" y="130057"/>
                    <a:pt x="108589" y="141755"/>
                  </a:cubicBezTo>
                  <a:cubicBezTo>
                    <a:pt x="127704" y="153986"/>
                    <a:pt x="148439" y="161686"/>
                    <a:pt x="171138" y="163862"/>
                  </a:cubicBezTo>
                  <a:cubicBezTo>
                    <a:pt x="177667" y="164478"/>
                    <a:pt x="184149" y="165163"/>
                    <a:pt x="190738" y="165495"/>
                  </a:cubicBezTo>
                  <a:cubicBezTo>
                    <a:pt x="198651" y="165885"/>
                    <a:pt x="206434" y="164797"/>
                    <a:pt x="214276" y="163874"/>
                  </a:cubicBezTo>
                  <a:cubicBezTo>
                    <a:pt x="228470" y="162194"/>
                    <a:pt x="242771" y="161639"/>
                    <a:pt x="256859" y="159379"/>
                  </a:cubicBezTo>
                  <a:cubicBezTo>
                    <a:pt x="282349" y="155287"/>
                    <a:pt x="308040" y="152128"/>
                    <a:pt x="333010" y="145268"/>
                  </a:cubicBezTo>
                  <a:cubicBezTo>
                    <a:pt x="358630" y="138171"/>
                    <a:pt x="382122" y="126851"/>
                    <a:pt x="402668" y="109783"/>
                  </a:cubicBezTo>
                  <a:cubicBezTo>
                    <a:pt x="403389" y="109073"/>
                    <a:pt x="404182" y="108434"/>
                    <a:pt x="405033" y="107890"/>
                  </a:cubicBezTo>
                  <a:cubicBezTo>
                    <a:pt x="405459" y="107666"/>
                    <a:pt x="405956" y="107630"/>
                    <a:pt x="406405" y="107772"/>
                  </a:cubicBezTo>
                  <a:cubicBezTo>
                    <a:pt x="406630" y="111947"/>
                    <a:pt x="406192" y="116170"/>
                    <a:pt x="407257" y="120310"/>
                  </a:cubicBezTo>
                  <a:cubicBezTo>
                    <a:pt x="407482" y="121611"/>
                    <a:pt x="407541" y="122924"/>
                    <a:pt x="407434" y="124237"/>
                  </a:cubicBezTo>
                  <a:cubicBezTo>
                    <a:pt x="407434" y="135474"/>
                    <a:pt x="407529" y="146711"/>
                    <a:pt x="407434" y="157948"/>
                  </a:cubicBezTo>
                  <a:cubicBezTo>
                    <a:pt x="407340" y="168097"/>
                    <a:pt x="404690" y="177619"/>
                    <a:pt x="398670" y="185804"/>
                  </a:cubicBezTo>
                  <a:cubicBezTo>
                    <a:pt x="394837" y="191103"/>
                    <a:pt x="390342" y="195894"/>
                    <a:pt x="385292" y="200057"/>
                  </a:cubicBezTo>
                  <a:cubicBezTo>
                    <a:pt x="375935" y="207947"/>
                    <a:pt x="365597" y="214606"/>
                    <a:pt x="354538" y="219834"/>
                  </a:cubicBezTo>
                  <a:cubicBezTo>
                    <a:pt x="346258" y="223632"/>
                    <a:pt x="337670" y="227026"/>
                    <a:pt x="329237" y="230598"/>
                  </a:cubicBezTo>
                  <a:lnTo>
                    <a:pt x="316793" y="235909"/>
                  </a:lnTo>
                  <a:cubicBezTo>
                    <a:pt x="309412" y="239067"/>
                    <a:pt x="301535" y="240700"/>
                    <a:pt x="293964" y="243231"/>
                  </a:cubicBezTo>
                  <a:cubicBezTo>
                    <a:pt x="284715" y="246330"/>
                    <a:pt x="275701" y="250068"/>
                    <a:pt x="266404" y="253049"/>
                  </a:cubicBezTo>
                  <a:cubicBezTo>
                    <a:pt x="262158" y="254586"/>
                    <a:pt x="257651" y="255308"/>
                    <a:pt x="253133" y="255178"/>
                  </a:cubicBezTo>
                  <a:cubicBezTo>
                    <a:pt x="249064" y="255012"/>
                    <a:pt x="244983" y="255521"/>
                    <a:pt x="241079" y="256692"/>
                  </a:cubicBezTo>
                  <a:cubicBezTo>
                    <a:pt x="236407" y="257780"/>
                    <a:pt x="231664" y="258502"/>
                    <a:pt x="226885" y="258833"/>
                  </a:cubicBezTo>
                  <a:cubicBezTo>
                    <a:pt x="220190" y="259531"/>
                    <a:pt x="213507" y="259259"/>
                    <a:pt x="206777" y="259649"/>
                  </a:cubicBezTo>
                  <a:cubicBezTo>
                    <a:pt x="201703" y="259921"/>
                    <a:pt x="196664" y="260572"/>
                    <a:pt x="191696" y="261624"/>
                  </a:cubicBezTo>
                  <a:cubicBezTo>
                    <a:pt x="188254" y="262381"/>
                    <a:pt x="184788" y="262310"/>
                    <a:pt x="181346" y="262878"/>
                  </a:cubicBezTo>
                  <a:cubicBezTo>
                    <a:pt x="170523" y="264688"/>
                    <a:pt x="159522" y="264357"/>
                    <a:pt x="148640" y="263789"/>
                  </a:cubicBezTo>
                  <a:cubicBezTo>
                    <a:pt x="135866" y="263079"/>
                    <a:pt x="123256" y="260607"/>
                    <a:pt x="111156" y="256432"/>
                  </a:cubicBezTo>
                  <a:cubicBezTo>
                    <a:pt x="94170" y="250624"/>
                    <a:pt x="77776" y="243539"/>
                    <a:pt x="62659" y="233615"/>
                  </a:cubicBezTo>
                  <a:cubicBezTo>
                    <a:pt x="50961" y="225926"/>
                    <a:pt x="40777" y="216144"/>
                    <a:pt x="32615" y="204765"/>
                  </a:cubicBezTo>
                  <a:cubicBezTo>
                    <a:pt x="27600" y="197810"/>
                    <a:pt x="22088" y="191210"/>
                    <a:pt x="17593" y="183888"/>
                  </a:cubicBezTo>
                  <a:cubicBezTo>
                    <a:pt x="9538" y="170770"/>
                    <a:pt x="3399" y="156931"/>
                    <a:pt x="726" y="141613"/>
                  </a:cubicBezTo>
                  <a:cubicBezTo>
                    <a:pt x="-1001" y="131760"/>
                    <a:pt x="-706" y="121907"/>
                    <a:pt x="-989" y="112042"/>
                  </a:cubicBezTo>
                  <a:cubicBezTo>
                    <a:pt x="-1321" y="100628"/>
                    <a:pt x="454" y="89485"/>
                    <a:pt x="2334" y="78295"/>
                  </a:cubicBezTo>
                  <a:cubicBezTo>
                    <a:pt x="3446" y="71423"/>
                    <a:pt x="4937" y="64622"/>
                    <a:pt x="6770" y="57903"/>
                  </a:cubicBezTo>
                  <a:cubicBezTo>
                    <a:pt x="9254" y="49115"/>
                    <a:pt x="13985" y="41746"/>
                    <a:pt x="19935" y="35062"/>
                  </a:cubicBezTo>
                  <a:cubicBezTo>
                    <a:pt x="22845" y="31798"/>
                    <a:pt x="26110" y="28853"/>
                    <a:pt x="29197" y="25754"/>
                  </a:cubicBezTo>
                  <a:cubicBezTo>
                    <a:pt x="30214" y="24724"/>
                    <a:pt x="31468" y="23849"/>
                    <a:pt x="31562" y="22205"/>
                  </a:cubicBezTo>
                  <a:cubicBezTo>
                    <a:pt x="31290" y="21969"/>
                    <a:pt x="31219" y="21755"/>
                    <a:pt x="31350" y="21578"/>
                  </a:cubicBezTo>
                  <a:cubicBezTo>
                    <a:pt x="31480" y="21401"/>
                    <a:pt x="31728" y="21342"/>
                    <a:pt x="31835" y="21342"/>
                  </a:cubicBezTo>
                  <a:close/>
                </a:path>
              </a:pathLst>
            </a:custGeom>
            <a:solidFill>
              <a:srgbClr val="4A646E"/>
            </a:solidFill>
            <a:ln w="1171" cap="flat">
              <a:noFill/>
              <a:prstDash val="solid"/>
              <a:miter/>
            </a:ln>
          </p:spPr>
          <p:txBody>
            <a:bodyPr rtlCol="0" anchor="ctr"/>
            <a:lstStyle/>
            <a:p>
              <a:endParaRPr lang="es-CO"/>
            </a:p>
          </p:txBody>
        </p:sp>
        <p:sp>
          <p:nvSpPr>
            <p:cNvPr id="576" name="Freeform: Shape 575">
              <a:extLst>
                <a:ext uri="{FF2B5EF4-FFF2-40B4-BE49-F238E27FC236}">
                  <a16:creationId xmlns:a16="http://schemas.microsoft.com/office/drawing/2014/main" id="{A85FA3A5-11F6-B837-AEA6-BE6188C538AC}"/>
                </a:ext>
              </a:extLst>
            </p:cNvPr>
            <p:cNvSpPr/>
            <p:nvPr/>
          </p:nvSpPr>
          <p:spPr>
            <a:xfrm rot="19975584">
              <a:off x="13308392" y="6177802"/>
              <a:ext cx="9164" cy="25632"/>
            </a:xfrm>
            <a:custGeom>
              <a:avLst/>
              <a:gdLst>
                <a:gd name="connsiteX0" fmla="*/ 8087 w 9164"/>
                <a:gd name="connsiteY0" fmla="*/ 22711 h 25632"/>
                <a:gd name="connsiteX1" fmla="*/ 7342 w 9164"/>
                <a:gd name="connsiteY1" fmla="*/ 22865 h 25632"/>
                <a:gd name="connsiteX2" fmla="*/ 5438 w 9164"/>
                <a:gd name="connsiteY2" fmla="*/ 20191 h 25632"/>
                <a:gd name="connsiteX3" fmla="*/ -547 w 9164"/>
                <a:gd name="connsiteY3" fmla="*/ 816 h 25632"/>
                <a:gd name="connsiteX4" fmla="*/ -689 w 9164"/>
                <a:gd name="connsiteY4" fmla="*/ -2519 h 25632"/>
                <a:gd name="connsiteX5" fmla="*/ 576 w 9164"/>
                <a:gd name="connsiteY5" fmla="*/ -2519 h 25632"/>
                <a:gd name="connsiteX6" fmla="*/ 7389 w 9164"/>
                <a:gd name="connsiteY6" fmla="*/ 16844 h 25632"/>
                <a:gd name="connsiteX7" fmla="*/ 8135 w 9164"/>
                <a:gd name="connsiteY7" fmla="*/ 21351 h 25632"/>
                <a:gd name="connsiteX8" fmla="*/ 8087 w 9164"/>
                <a:gd name="connsiteY8" fmla="*/ 22711 h 25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64" h="25632">
                  <a:moveTo>
                    <a:pt x="8087" y="22711"/>
                  </a:moveTo>
                  <a:cubicBezTo>
                    <a:pt x="7851" y="22817"/>
                    <a:pt x="7602" y="22865"/>
                    <a:pt x="7342" y="22865"/>
                  </a:cubicBezTo>
                  <a:cubicBezTo>
                    <a:pt x="6254" y="22403"/>
                    <a:pt x="5521" y="21374"/>
                    <a:pt x="5438" y="20191"/>
                  </a:cubicBezTo>
                  <a:cubicBezTo>
                    <a:pt x="4077" y="13556"/>
                    <a:pt x="2067" y="7062"/>
                    <a:pt x="-547" y="816"/>
                  </a:cubicBezTo>
                  <a:cubicBezTo>
                    <a:pt x="-1139" y="-201"/>
                    <a:pt x="-1186" y="-1455"/>
                    <a:pt x="-689" y="-2519"/>
                  </a:cubicBezTo>
                  <a:cubicBezTo>
                    <a:pt x="-335" y="-2850"/>
                    <a:pt x="222" y="-2850"/>
                    <a:pt x="576" y="-2519"/>
                  </a:cubicBezTo>
                  <a:cubicBezTo>
                    <a:pt x="3758" y="3572"/>
                    <a:pt x="6053" y="10102"/>
                    <a:pt x="7389" y="16844"/>
                  </a:cubicBezTo>
                  <a:cubicBezTo>
                    <a:pt x="8383" y="18216"/>
                    <a:pt x="7319" y="19943"/>
                    <a:pt x="8135" y="21351"/>
                  </a:cubicBezTo>
                  <a:cubicBezTo>
                    <a:pt x="8123" y="21776"/>
                    <a:pt x="8099" y="22238"/>
                    <a:pt x="8087" y="22711"/>
                  </a:cubicBezTo>
                  <a:close/>
                </a:path>
              </a:pathLst>
            </a:custGeom>
            <a:solidFill>
              <a:srgbClr val="7CA2B4"/>
            </a:solidFill>
            <a:ln w="1171" cap="flat">
              <a:noFill/>
              <a:prstDash val="solid"/>
              <a:miter/>
            </a:ln>
          </p:spPr>
          <p:txBody>
            <a:bodyPr rtlCol="0" anchor="ctr"/>
            <a:lstStyle/>
            <a:p>
              <a:endParaRPr lang="es-CO"/>
            </a:p>
          </p:txBody>
        </p:sp>
        <p:sp>
          <p:nvSpPr>
            <p:cNvPr id="577" name="Freeform: Shape 576">
              <a:extLst>
                <a:ext uri="{FF2B5EF4-FFF2-40B4-BE49-F238E27FC236}">
                  <a16:creationId xmlns:a16="http://schemas.microsoft.com/office/drawing/2014/main" id="{9D10C9A3-996E-D33D-FFF0-D9A029ABA6A8}"/>
                </a:ext>
              </a:extLst>
            </p:cNvPr>
            <p:cNvSpPr/>
            <p:nvPr/>
          </p:nvSpPr>
          <p:spPr>
            <a:xfrm rot="19975584">
              <a:off x="12939708" y="6298998"/>
              <a:ext cx="12314" cy="12293"/>
            </a:xfrm>
            <a:custGeom>
              <a:avLst/>
              <a:gdLst>
                <a:gd name="connsiteX0" fmla="*/ -1028 w 12314"/>
                <a:gd name="connsiteY0" fmla="*/ 9526 h 12293"/>
                <a:gd name="connsiteX1" fmla="*/ -35 w 12314"/>
                <a:gd name="connsiteY1" fmla="*/ 7161 h 12293"/>
                <a:gd name="connsiteX2" fmla="*/ 8919 w 12314"/>
                <a:gd name="connsiteY2" fmla="*/ -1793 h 12293"/>
                <a:gd name="connsiteX3" fmla="*/ 11285 w 12314"/>
                <a:gd name="connsiteY3" fmla="*/ -2763 h 12293"/>
                <a:gd name="connsiteX4" fmla="*/ -1028 w 12314"/>
                <a:gd name="connsiteY4" fmla="*/ 9526 h 12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14" h="12293">
                  <a:moveTo>
                    <a:pt x="-1028" y="9526"/>
                  </a:moveTo>
                  <a:cubicBezTo>
                    <a:pt x="-1052" y="8627"/>
                    <a:pt x="-697" y="7764"/>
                    <a:pt x="-35" y="7161"/>
                  </a:cubicBezTo>
                  <a:cubicBezTo>
                    <a:pt x="2958" y="4180"/>
                    <a:pt x="5939" y="1199"/>
                    <a:pt x="8919" y="-1793"/>
                  </a:cubicBezTo>
                  <a:cubicBezTo>
                    <a:pt x="9523" y="-2456"/>
                    <a:pt x="10386" y="-2811"/>
                    <a:pt x="11285" y="-2763"/>
                  </a:cubicBezTo>
                  <a:cubicBezTo>
                    <a:pt x="7500" y="1649"/>
                    <a:pt x="3384" y="5753"/>
                    <a:pt x="-1028" y="9526"/>
                  </a:cubicBezTo>
                  <a:close/>
                </a:path>
              </a:pathLst>
            </a:custGeom>
            <a:solidFill>
              <a:srgbClr val="0E1315"/>
            </a:solidFill>
            <a:ln w="1171" cap="flat">
              <a:noFill/>
              <a:prstDash val="solid"/>
              <a:miter/>
            </a:ln>
          </p:spPr>
          <p:txBody>
            <a:bodyPr rtlCol="0" anchor="ctr"/>
            <a:lstStyle/>
            <a:p>
              <a:endParaRPr lang="es-CO"/>
            </a:p>
          </p:txBody>
        </p:sp>
        <p:sp>
          <p:nvSpPr>
            <p:cNvPr id="578" name="Freeform: Shape 577">
              <a:extLst>
                <a:ext uri="{FF2B5EF4-FFF2-40B4-BE49-F238E27FC236}">
                  <a16:creationId xmlns:a16="http://schemas.microsoft.com/office/drawing/2014/main" id="{007B357F-CE75-E694-2F0C-2C863FA2BFF2}"/>
                </a:ext>
              </a:extLst>
            </p:cNvPr>
            <p:cNvSpPr/>
            <p:nvPr/>
          </p:nvSpPr>
          <p:spPr>
            <a:xfrm rot="19975584">
              <a:off x="12941135" y="6314968"/>
              <a:ext cx="2637" cy="3548"/>
            </a:xfrm>
            <a:custGeom>
              <a:avLst/>
              <a:gdLst>
                <a:gd name="connsiteX0" fmla="*/ -1030 w 2637"/>
                <a:gd name="connsiteY0" fmla="*/ 781 h 3548"/>
                <a:gd name="connsiteX1" fmla="*/ 1608 w 2637"/>
                <a:gd name="connsiteY1" fmla="*/ -2768 h 3548"/>
                <a:gd name="connsiteX2" fmla="*/ -1030 w 2637"/>
                <a:gd name="connsiteY2" fmla="*/ 781 h 3548"/>
              </a:gdLst>
              <a:ahLst/>
              <a:cxnLst>
                <a:cxn ang="0">
                  <a:pos x="connsiteX0" y="connsiteY0"/>
                </a:cxn>
                <a:cxn ang="0">
                  <a:pos x="connsiteX1" y="connsiteY1"/>
                </a:cxn>
                <a:cxn ang="0">
                  <a:pos x="connsiteX2" y="connsiteY2"/>
                </a:cxn>
              </a:cxnLst>
              <a:rect l="l" t="t" r="r" b="b"/>
              <a:pathLst>
                <a:path w="2637" h="3548">
                  <a:moveTo>
                    <a:pt x="-1030" y="781"/>
                  </a:moveTo>
                  <a:cubicBezTo>
                    <a:pt x="-1030" y="-1052"/>
                    <a:pt x="153" y="-2022"/>
                    <a:pt x="1608" y="-2768"/>
                  </a:cubicBezTo>
                  <a:cubicBezTo>
                    <a:pt x="1395" y="-1206"/>
                    <a:pt x="402" y="130"/>
                    <a:pt x="-1030" y="781"/>
                  </a:cubicBezTo>
                  <a:close/>
                </a:path>
              </a:pathLst>
            </a:custGeom>
            <a:solidFill>
              <a:srgbClr val="0E1315"/>
            </a:solidFill>
            <a:ln w="1171" cap="flat">
              <a:noFill/>
              <a:prstDash val="solid"/>
              <a:miter/>
            </a:ln>
          </p:spPr>
          <p:txBody>
            <a:bodyPr rtlCol="0" anchor="ctr"/>
            <a:lstStyle/>
            <a:p>
              <a:endParaRPr lang="es-CO"/>
            </a:p>
          </p:txBody>
        </p:sp>
        <p:sp>
          <p:nvSpPr>
            <p:cNvPr id="579" name="Freeform: Shape 578">
              <a:extLst>
                <a:ext uri="{FF2B5EF4-FFF2-40B4-BE49-F238E27FC236}">
                  <a16:creationId xmlns:a16="http://schemas.microsoft.com/office/drawing/2014/main" id="{E44BFB80-7637-A246-A827-9523E39B218C}"/>
                </a:ext>
              </a:extLst>
            </p:cNvPr>
            <p:cNvSpPr/>
            <p:nvPr/>
          </p:nvSpPr>
          <p:spPr>
            <a:xfrm rot="19975584">
              <a:off x="13320317" y="6194416"/>
              <a:ext cx="1159" cy="4513"/>
            </a:xfrm>
            <a:custGeom>
              <a:avLst/>
              <a:gdLst>
                <a:gd name="connsiteX0" fmla="*/ -166 w 1159"/>
                <a:gd name="connsiteY0" fmla="*/ 1746 h 4513"/>
                <a:gd name="connsiteX1" fmla="*/ -911 w 1159"/>
                <a:gd name="connsiteY1" fmla="*/ -2760 h 4513"/>
                <a:gd name="connsiteX2" fmla="*/ -154 w 1159"/>
                <a:gd name="connsiteY2" fmla="*/ -2654 h 4513"/>
                <a:gd name="connsiteX3" fmla="*/ 130 w 1159"/>
                <a:gd name="connsiteY3" fmla="*/ 575 h 4513"/>
                <a:gd name="connsiteX4" fmla="*/ -166 w 1159"/>
                <a:gd name="connsiteY4" fmla="*/ 1746 h 45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9" h="4513">
                  <a:moveTo>
                    <a:pt x="-166" y="1746"/>
                  </a:moveTo>
                  <a:cubicBezTo>
                    <a:pt x="-946" y="386"/>
                    <a:pt x="-1207" y="-1223"/>
                    <a:pt x="-911" y="-2760"/>
                  </a:cubicBezTo>
                  <a:cubicBezTo>
                    <a:pt x="-651" y="-2784"/>
                    <a:pt x="-390" y="-2749"/>
                    <a:pt x="-154" y="-2654"/>
                  </a:cubicBezTo>
                  <a:lnTo>
                    <a:pt x="130" y="575"/>
                  </a:lnTo>
                  <a:cubicBezTo>
                    <a:pt x="35" y="966"/>
                    <a:pt x="-71" y="1356"/>
                    <a:pt x="-166" y="1746"/>
                  </a:cubicBezTo>
                  <a:close/>
                </a:path>
              </a:pathLst>
            </a:custGeom>
            <a:solidFill>
              <a:srgbClr val="4A646E"/>
            </a:solidFill>
            <a:ln w="1171" cap="flat">
              <a:noFill/>
              <a:prstDash val="solid"/>
              <a:miter/>
            </a:ln>
          </p:spPr>
          <p:txBody>
            <a:bodyPr rtlCol="0" anchor="ctr"/>
            <a:lstStyle/>
            <a:p>
              <a:endParaRPr lang="es-CO"/>
            </a:p>
          </p:txBody>
        </p:sp>
        <p:sp>
          <p:nvSpPr>
            <p:cNvPr id="580" name="Freeform: Shape 579">
              <a:extLst>
                <a:ext uri="{FF2B5EF4-FFF2-40B4-BE49-F238E27FC236}">
                  <a16:creationId xmlns:a16="http://schemas.microsoft.com/office/drawing/2014/main" id="{F4637631-9B57-AE1A-29FF-B179070D9A75}"/>
                </a:ext>
              </a:extLst>
            </p:cNvPr>
            <p:cNvSpPr/>
            <p:nvPr/>
          </p:nvSpPr>
          <p:spPr>
            <a:xfrm rot="19975584">
              <a:off x="12941002" y="6319168"/>
              <a:ext cx="1788" cy="2637"/>
            </a:xfrm>
            <a:custGeom>
              <a:avLst/>
              <a:gdLst>
                <a:gd name="connsiteX0" fmla="*/ -1004 w 1788"/>
                <a:gd name="connsiteY0" fmla="*/ -130 h 2637"/>
                <a:gd name="connsiteX1" fmla="*/ 759 w 1788"/>
                <a:gd name="connsiteY1" fmla="*/ -2768 h 2637"/>
                <a:gd name="connsiteX2" fmla="*/ -1004 w 1788"/>
                <a:gd name="connsiteY2" fmla="*/ -130 h 2637"/>
              </a:gdLst>
              <a:ahLst/>
              <a:cxnLst>
                <a:cxn ang="0">
                  <a:pos x="connsiteX0" y="connsiteY0"/>
                </a:cxn>
                <a:cxn ang="0">
                  <a:pos x="connsiteX1" y="connsiteY1"/>
                </a:cxn>
                <a:cxn ang="0">
                  <a:pos x="connsiteX2" y="connsiteY2"/>
                </a:cxn>
              </a:cxnLst>
              <a:rect l="l" t="t" r="r" b="b"/>
              <a:pathLst>
                <a:path w="1788" h="2637">
                  <a:moveTo>
                    <a:pt x="-1004" y="-130"/>
                  </a:moveTo>
                  <a:cubicBezTo>
                    <a:pt x="-1181" y="-1336"/>
                    <a:pt x="-424" y="-2472"/>
                    <a:pt x="759" y="-2768"/>
                  </a:cubicBezTo>
                  <a:cubicBezTo>
                    <a:pt x="759" y="-1608"/>
                    <a:pt x="61" y="-568"/>
                    <a:pt x="-1004" y="-130"/>
                  </a:cubicBezTo>
                  <a:close/>
                </a:path>
              </a:pathLst>
            </a:custGeom>
            <a:solidFill>
              <a:srgbClr val="0E1315"/>
            </a:solidFill>
            <a:ln w="1171" cap="flat">
              <a:noFill/>
              <a:prstDash val="solid"/>
              <a:miter/>
            </a:ln>
          </p:spPr>
          <p:txBody>
            <a:bodyPr rtlCol="0" anchor="ctr"/>
            <a:lstStyle/>
            <a:p>
              <a:endParaRPr lang="es-CO"/>
            </a:p>
          </p:txBody>
        </p:sp>
        <p:sp>
          <p:nvSpPr>
            <p:cNvPr id="581" name="Freeform: Shape 580">
              <a:extLst>
                <a:ext uri="{FF2B5EF4-FFF2-40B4-BE49-F238E27FC236}">
                  <a16:creationId xmlns:a16="http://schemas.microsoft.com/office/drawing/2014/main" id="{9ED17855-7291-ECAD-EEE9-84A6A3D6610D}"/>
                </a:ext>
              </a:extLst>
            </p:cNvPr>
            <p:cNvSpPr/>
            <p:nvPr/>
          </p:nvSpPr>
          <p:spPr>
            <a:xfrm rot="19975584">
              <a:off x="12942566" y="6313557"/>
              <a:ext cx="863" cy="910"/>
            </a:xfrm>
            <a:custGeom>
              <a:avLst/>
              <a:gdLst>
                <a:gd name="connsiteX0" fmla="*/ -1030 w 863"/>
                <a:gd name="connsiteY0" fmla="*/ -1857 h 910"/>
                <a:gd name="connsiteX1" fmla="*/ -166 w 863"/>
                <a:gd name="connsiteY1" fmla="*/ -2768 h 910"/>
              </a:gdLst>
              <a:ahLst/>
              <a:cxnLst>
                <a:cxn ang="0">
                  <a:pos x="connsiteX0" y="connsiteY0"/>
                </a:cxn>
                <a:cxn ang="0">
                  <a:pos x="connsiteX1" y="connsiteY1"/>
                </a:cxn>
              </a:cxnLst>
              <a:rect l="l" t="t" r="r" b="b"/>
              <a:pathLst>
                <a:path w="863" h="910">
                  <a:moveTo>
                    <a:pt x="-1030" y="-1857"/>
                  </a:moveTo>
                  <a:lnTo>
                    <a:pt x="-166" y="-2768"/>
                  </a:lnTo>
                  <a:close/>
                </a:path>
              </a:pathLst>
            </a:custGeom>
            <a:solidFill>
              <a:srgbClr val="0E1315"/>
            </a:solidFill>
            <a:ln w="1171" cap="flat">
              <a:noFill/>
              <a:prstDash val="solid"/>
              <a:miter/>
            </a:ln>
          </p:spPr>
          <p:txBody>
            <a:bodyPr rtlCol="0" anchor="ctr"/>
            <a:lstStyle/>
            <a:p>
              <a:endParaRPr lang="es-CO"/>
            </a:p>
          </p:txBody>
        </p:sp>
        <p:sp>
          <p:nvSpPr>
            <p:cNvPr id="582" name="Freeform: Shape 581">
              <a:extLst>
                <a:ext uri="{FF2B5EF4-FFF2-40B4-BE49-F238E27FC236}">
                  <a16:creationId xmlns:a16="http://schemas.microsoft.com/office/drawing/2014/main" id="{D5328FF4-358B-D976-2F3D-94462621ACBE}"/>
                </a:ext>
              </a:extLst>
            </p:cNvPr>
            <p:cNvSpPr/>
            <p:nvPr/>
          </p:nvSpPr>
          <p:spPr>
            <a:xfrm rot="19975584">
              <a:off x="12948277" y="6295892"/>
              <a:ext cx="910" cy="875"/>
            </a:xfrm>
            <a:custGeom>
              <a:avLst/>
              <a:gdLst>
                <a:gd name="connsiteX0" fmla="*/ -1030 w 910"/>
                <a:gd name="connsiteY0" fmla="*/ -1892 h 875"/>
                <a:gd name="connsiteX1" fmla="*/ -119 w 910"/>
                <a:gd name="connsiteY1" fmla="*/ -2768 h 875"/>
              </a:gdLst>
              <a:ahLst/>
              <a:cxnLst>
                <a:cxn ang="0">
                  <a:pos x="connsiteX0" y="connsiteY0"/>
                </a:cxn>
                <a:cxn ang="0">
                  <a:pos x="connsiteX1" y="connsiteY1"/>
                </a:cxn>
              </a:cxnLst>
              <a:rect l="l" t="t" r="r" b="b"/>
              <a:pathLst>
                <a:path w="910" h="875">
                  <a:moveTo>
                    <a:pt x="-1030" y="-1892"/>
                  </a:moveTo>
                  <a:lnTo>
                    <a:pt x="-119" y="-2768"/>
                  </a:lnTo>
                  <a:close/>
                </a:path>
              </a:pathLst>
            </a:custGeom>
            <a:solidFill>
              <a:srgbClr val="0E1315"/>
            </a:solidFill>
            <a:ln w="1171" cap="flat">
              <a:noFill/>
              <a:prstDash val="solid"/>
              <a:miter/>
            </a:ln>
          </p:spPr>
          <p:txBody>
            <a:bodyPr rtlCol="0" anchor="ctr"/>
            <a:lstStyle/>
            <a:p>
              <a:endParaRPr lang="es-CO"/>
            </a:p>
          </p:txBody>
        </p:sp>
        <p:sp>
          <p:nvSpPr>
            <p:cNvPr id="583" name="Freeform: Shape 582">
              <a:extLst>
                <a:ext uri="{FF2B5EF4-FFF2-40B4-BE49-F238E27FC236}">
                  <a16:creationId xmlns:a16="http://schemas.microsoft.com/office/drawing/2014/main" id="{E5BC6D34-D7CF-20C8-B7EC-98C8F1CA1712}"/>
                </a:ext>
              </a:extLst>
            </p:cNvPr>
            <p:cNvSpPr/>
            <p:nvPr/>
          </p:nvSpPr>
          <p:spPr>
            <a:xfrm rot="19975584">
              <a:off x="12948672" y="6294711"/>
              <a:ext cx="898" cy="887"/>
            </a:xfrm>
            <a:custGeom>
              <a:avLst/>
              <a:gdLst>
                <a:gd name="connsiteX0" fmla="*/ -1030 w 898"/>
                <a:gd name="connsiteY0" fmla="*/ -1880 h 887"/>
                <a:gd name="connsiteX1" fmla="*/ -131 w 898"/>
                <a:gd name="connsiteY1" fmla="*/ -2768 h 887"/>
              </a:gdLst>
              <a:ahLst/>
              <a:cxnLst>
                <a:cxn ang="0">
                  <a:pos x="connsiteX0" y="connsiteY0"/>
                </a:cxn>
                <a:cxn ang="0">
                  <a:pos x="connsiteX1" y="connsiteY1"/>
                </a:cxn>
              </a:cxnLst>
              <a:rect l="l" t="t" r="r" b="b"/>
              <a:pathLst>
                <a:path w="898" h="887">
                  <a:moveTo>
                    <a:pt x="-1030" y="-1880"/>
                  </a:moveTo>
                  <a:cubicBezTo>
                    <a:pt x="-911" y="-2318"/>
                    <a:pt x="-568" y="-2661"/>
                    <a:pt x="-131" y="-2768"/>
                  </a:cubicBezTo>
                  <a:close/>
                </a:path>
              </a:pathLst>
            </a:custGeom>
            <a:solidFill>
              <a:srgbClr val="0E1315"/>
            </a:solidFill>
            <a:ln w="1171" cap="flat">
              <a:noFill/>
              <a:prstDash val="solid"/>
              <a:miter/>
            </a:ln>
          </p:spPr>
          <p:txBody>
            <a:bodyPr rtlCol="0" anchor="ctr"/>
            <a:lstStyle/>
            <a:p>
              <a:endParaRPr lang="es-CO"/>
            </a:p>
          </p:txBody>
        </p:sp>
        <p:sp>
          <p:nvSpPr>
            <p:cNvPr id="584" name="Freeform: Shape 583">
              <a:extLst>
                <a:ext uri="{FF2B5EF4-FFF2-40B4-BE49-F238E27FC236}">
                  <a16:creationId xmlns:a16="http://schemas.microsoft.com/office/drawing/2014/main" id="{B30CC4BE-8F70-385D-497A-03D04D626217}"/>
                </a:ext>
              </a:extLst>
            </p:cNvPr>
            <p:cNvSpPr/>
            <p:nvPr/>
          </p:nvSpPr>
          <p:spPr>
            <a:xfrm rot="19975584">
              <a:off x="12949070" y="6293536"/>
              <a:ext cx="1005" cy="875"/>
            </a:xfrm>
            <a:custGeom>
              <a:avLst/>
              <a:gdLst>
                <a:gd name="connsiteX0" fmla="*/ -24 w 1005"/>
                <a:gd name="connsiteY0" fmla="*/ -2768 h 875"/>
                <a:gd name="connsiteX1" fmla="*/ -154 w 1005"/>
                <a:gd name="connsiteY1" fmla="*/ -1892 h 875"/>
                <a:gd name="connsiteX2" fmla="*/ -1030 w 1005"/>
                <a:gd name="connsiteY2" fmla="*/ -1892 h 875"/>
                <a:gd name="connsiteX3" fmla="*/ -24 w 1005"/>
                <a:gd name="connsiteY3" fmla="*/ -2768 h 875"/>
              </a:gdLst>
              <a:ahLst/>
              <a:cxnLst>
                <a:cxn ang="0">
                  <a:pos x="connsiteX0" y="connsiteY0"/>
                </a:cxn>
                <a:cxn ang="0">
                  <a:pos x="connsiteX1" y="connsiteY1"/>
                </a:cxn>
                <a:cxn ang="0">
                  <a:pos x="connsiteX2" y="connsiteY2"/>
                </a:cxn>
                <a:cxn ang="0">
                  <a:pos x="connsiteX3" y="connsiteY3"/>
                </a:cxn>
              </a:cxnLst>
              <a:rect l="l" t="t" r="r" b="b"/>
              <a:pathLst>
                <a:path w="1005" h="875">
                  <a:moveTo>
                    <a:pt x="-24" y="-2768"/>
                  </a:moveTo>
                  <a:cubicBezTo>
                    <a:pt x="-24" y="-2472"/>
                    <a:pt x="-107" y="-2188"/>
                    <a:pt x="-154" y="-1892"/>
                  </a:cubicBezTo>
                  <a:lnTo>
                    <a:pt x="-1030" y="-1892"/>
                  </a:lnTo>
                  <a:cubicBezTo>
                    <a:pt x="-911" y="-2366"/>
                    <a:pt x="-509" y="-2709"/>
                    <a:pt x="-24" y="-2768"/>
                  </a:cubicBezTo>
                  <a:close/>
                </a:path>
              </a:pathLst>
            </a:custGeom>
            <a:solidFill>
              <a:srgbClr val="0E1315"/>
            </a:solidFill>
            <a:ln w="1171" cap="flat">
              <a:noFill/>
              <a:prstDash val="solid"/>
              <a:miter/>
            </a:ln>
          </p:spPr>
          <p:txBody>
            <a:bodyPr rtlCol="0" anchor="ctr"/>
            <a:lstStyle/>
            <a:p>
              <a:endParaRPr lang="es-CO"/>
            </a:p>
          </p:txBody>
        </p:sp>
        <p:sp>
          <p:nvSpPr>
            <p:cNvPr id="585" name="Freeform: Shape 584">
              <a:extLst>
                <a:ext uri="{FF2B5EF4-FFF2-40B4-BE49-F238E27FC236}">
                  <a16:creationId xmlns:a16="http://schemas.microsoft.com/office/drawing/2014/main" id="{2E8C15A3-29A9-17A5-C297-C9A99A975B30}"/>
                </a:ext>
              </a:extLst>
            </p:cNvPr>
            <p:cNvSpPr/>
            <p:nvPr/>
          </p:nvSpPr>
          <p:spPr>
            <a:xfrm rot="19975584">
              <a:off x="12965889" y="6167494"/>
              <a:ext cx="314695" cy="74210"/>
            </a:xfrm>
            <a:custGeom>
              <a:avLst/>
              <a:gdLst>
                <a:gd name="connsiteX0" fmla="*/ -1030 w 314695"/>
                <a:gd name="connsiteY0" fmla="*/ 15053 h 74210"/>
                <a:gd name="connsiteX1" fmla="*/ 11674 w 314695"/>
                <a:gd name="connsiteY1" fmla="*/ 11635 h 74210"/>
                <a:gd name="connsiteX2" fmla="*/ 14040 w 314695"/>
                <a:gd name="connsiteY2" fmla="*/ 10866 h 74210"/>
                <a:gd name="connsiteX3" fmla="*/ 15921 w 314695"/>
                <a:gd name="connsiteY3" fmla="*/ 10275 h 74210"/>
                <a:gd name="connsiteX4" fmla="*/ 20191 w 314695"/>
                <a:gd name="connsiteY4" fmla="*/ 9399 h 74210"/>
                <a:gd name="connsiteX5" fmla="*/ 62406 w 314695"/>
                <a:gd name="connsiteY5" fmla="*/ 4041 h 74210"/>
                <a:gd name="connsiteX6" fmla="*/ 109649 w 314695"/>
                <a:gd name="connsiteY6" fmla="*/ 19 h 74210"/>
                <a:gd name="connsiteX7" fmla="*/ 122164 w 314695"/>
                <a:gd name="connsiteY7" fmla="*/ -1234 h 74210"/>
                <a:gd name="connsiteX8" fmla="*/ 153036 w 314695"/>
                <a:gd name="connsiteY8" fmla="*/ -2228 h 74210"/>
                <a:gd name="connsiteX9" fmla="*/ 181211 w 314695"/>
                <a:gd name="connsiteY9" fmla="*/ -1530 h 74210"/>
                <a:gd name="connsiteX10" fmla="*/ 252182 w 314695"/>
                <a:gd name="connsiteY10" fmla="*/ 14001 h 74210"/>
                <a:gd name="connsiteX11" fmla="*/ 270681 w 314695"/>
                <a:gd name="connsiteY11" fmla="*/ 25451 h 74210"/>
                <a:gd name="connsiteX12" fmla="*/ 312660 w 314695"/>
                <a:gd name="connsiteY12" fmla="*/ 69216 h 74210"/>
                <a:gd name="connsiteX13" fmla="*/ 313666 w 314695"/>
                <a:gd name="connsiteY13" fmla="*/ 71120 h 74210"/>
                <a:gd name="connsiteX14" fmla="*/ 312483 w 314695"/>
                <a:gd name="connsiteY14" fmla="*/ 71416 h 74210"/>
                <a:gd name="connsiteX15" fmla="*/ 311915 w 314695"/>
                <a:gd name="connsiteY15" fmla="*/ 71156 h 74210"/>
                <a:gd name="connsiteX16" fmla="*/ 310851 w 314695"/>
                <a:gd name="connsiteY16" fmla="*/ 70399 h 74210"/>
                <a:gd name="connsiteX17" fmla="*/ 310342 w 314695"/>
                <a:gd name="connsiteY17" fmla="*/ 69973 h 74210"/>
                <a:gd name="connsiteX18" fmla="*/ 309301 w 314695"/>
                <a:gd name="connsiteY18" fmla="*/ 69050 h 74210"/>
                <a:gd name="connsiteX19" fmla="*/ 281824 w 314695"/>
                <a:gd name="connsiteY19" fmla="*/ 39089 h 74210"/>
                <a:gd name="connsiteX20" fmla="*/ 249887 w 314695"/>
                <a:gd name="connsiteY20" fmla="*/ 15834 h 74210"/>
                <a:gd name="connsiteX21" fmla="*/ 200870 w 314695"/>
                <a:gd name="connsiteY21" fmla="*/ 3107 h 74210"/>
                <a:gd name="connsiteX22" fmla="*/ 169536 w 314695"/>
                <a:gd name="connsiteY22" fmla="*/ 954 h 74210"/>
                <a:gd name="connsiteX23" fmla="*/ 115835 w 314695"/>
                <a:gd name="connsiteY23" fmla="*/ 2776 h 74210"/>
                <a:gd name="connsiteX24" fmla="*/ 86655 w 314695"/>
                <a:gd name="connsiteY24" fmla="*/ 4822 h 74210"/>
                <a:gd name="connsiteX25" fmla="*/ 38832 w 314695"/>
                <a:gd name="connsiteY25" fmla="*/ 9683 h 74210"/>
                <a:gd name="connsiteX26" fmla="*/ 3477 w 314695"/>
                <a:gd name="connsiteY26" fmla="*/ 15597 h 74210"/>
                <a:gd name="connsiteX27" fmla="*/ -1030 w 314695"/>
                <a:gd name="connsiteY27" fmla="*/ 15053 h 74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4695" h="74210">
                  <a:moveTo>
                    <a:pt x="-1030" y="15053"/>
                  </a:moveTo>
                  <a:cubicBezTo>
                    <a:pt x="2874" y="12688"/>
                    <a:pt x="7416" y="12688"/>
                    <a:pt x="11674" y="11635"/>
                  </a:cubicBezTo>
                  <a:cubicBezTo>
                    <a:pt x="12514" y="11576"/>
                    <a:pt x="13330" y="11304"/>
                    <a:pt x="14040" y="10866"/>
                  </a:cubicBezTo>
                  <a:cubicBezTo>
                    <a:pt x="14501" y="10133"/>
                    <a:pt x="15223" y="10310"/>
                    <a:pt x="15921" y="10275"/>
                  </a:cubicBezTo>
                  <a:cubicBezTo>
                    <a:pt x="17364" y="10062"/>
                    <a:pt x="18736" y="9530"/>
                    <a:pt x="20191" y="9399"/>
                  </a:cubicBezTo>
                  <a:cubicBezTo>
                    <a:pt x="34219" y="7247"/>
                    <a:pt x="48295" y="5543"/>
                    <a:pt x="62406" y="4041"/>
                  </a:cubicBezTo>
                  <a:cubicBezTo>
                    <a:pt x="78138" y="2361"/>
                    <a:pt x="93882" y="1202"/>
                    <a:pt x="109649" y="19"/>
                  </a:cubicBezTo>
                  <a:cubicBezTo>
                    <a:pt x="113789" y="-300"/>
                    <a:pt x="118071" y="-99"/>
                    <a:pt x="122164" y="-1234"/>
                  </a:cubicBezTo>
                  <a:cubicBezTo>
                    <a:pt x="132442" y="-2051"/>
                    <a:pt x="142733" y="-1589"/>
                    <a:pt x="153036" y="-2228"/>
                  </a:cubicBezTo>
                  <a:cubicBezTo>
                    <a:pt x="162368" y="-2807"/>
                    <a:pt x="171855" y="-3316"/>
                    <a:pt x="181211" y="-1530"/>
                  </a:cubicBezTo>
                  <a:cubicBezTo>
                    <a:pt x="205649" y="67"/>
                    <a:pt x="229436" y="4609"/>
                    <a:pt x="252182" y="14001"/>
                  </a:cubicBezTo>
                  <a:cubicBezTo>
                    <a:pt x="258936" y="16780"/>
                    <a:pt x="265181" y="20648"/>
                    <a:pt x="270681" y="25451"/>
                  </a:cubicBezTo>
                  <a:cubicBezTo>
                    <a:pt x="286058" y="38769"/>
                    <a:pt x="300430" y="52940"/>
                    <a:pt x="312660" y="69216"/>
                  </a:cubicBezTo>
                  <a:cubicBezTo>
                    <a:pt x="313051" y="69819"/>
                    <a:pt x="313382" y="70458"/>
                    <a:pt x="313666" y="71120"/>
                  </a:cubicBezTo>
                  <a:cubicBezTo>
                    <a:pt x="313335" y="71392"/>
                    <a:pt x="312897" y="71499"/>
                    <a:pt x="312483" y="71416"/>
                  </a:cubicBezTo>
                  <a:lnTo>
                    <a:pt x="311915" y="71156"/>
                  </a:lnTo>
                  <a:cubicBezTo>
                    <a:pt x="311537" y="70931"/>
                    <a:pt x="311182" y="70683"/>
                    <a:pt x="310851" y="70399"/>
                  </a:cubicBezTo>
                  <a:cubicBezTo>
                    <a:pt x="310673" y="70268"/>
                    <a:pt x="310520" y="70115"/>
                    <a:pt x="310342" y="69973"/>
                  </a:cubicBezTo>
                  <a:cubicBezTo>
                    <a:pt x="309975" y="69689"/>
                    <a:pt x="309632" y="69381"/>
                    <a:pt x="309301" y="69050"/>
                  </a:cubicBezTo>
                  <a:cubicBezTo>
                    <a:pt x="300891" y="58405"/>
                    <a:pt x="291712" y="48386"/>
                    <a:pt x="281824" y="39089"/>
                  </a:cubicBezTo>
                  <a:cubicBezTo>
                    <a:pt x="272065" y="30135"/>
                    <a:pt x="262591" y="20743"/>
                    <a:pt x="249887" y="15834"/>
                  </a:cubicBezTo>
                  <a:cubicBezTo>
                    <a:pt x="234037" y="9908"/>
                    <a:pt x="217607" y="5638"/>
                    <a:pt x="200870" y="3107"/>
                  </a:cubicBezTo>
                  <a:cubicBezTo>
                    <a:pt x="190532" y="1309"/>
                    <a:pt x="180028" y="587"/>
                    <a:pt x="169536" y="954"/>
                  </a:cubicBezTo>
                  <a:cubicBezTo>
                    <a:pt x="151640" y="1794"/>
                    <a:pt x="133708" y="280"/>
                    <a:pt x="115835" y="2776"/>
                  </a:cubicBezTo>
                  <a:cubicBezTo>
                    <a:pt x="106231" y="4124"/>
                    <a:pt x="96389" y="4183"/>
                    <a:pt x="86655" y="4822"/>
                  </a:cubicBezTo>
                  <a:cubicBezTo>
                    <a:pt x="70651" y="5886"/>
                    <a:pt x="54718" y="7708"/>
                    <a:pt x="38832" y="9683"/>
                  </a:cubicBezTo>
                  <a:cubicBezTo>
                    <a:pt x="26957" y="11067"/>
                    <a:pt x="15152" y="13043"/>
                    <a:pt x="3477" y="15597"/>
                  </a:cubicBezTo>
                  <a:cubicBezTo>
                    <a:pt x="1939" y="15988"/>
                    <a:pt x="319" y="16426"/>
                    <a:pt x="-1030" y="15053"/>
                  </a:cubicBezTo>
                  <a:close/>
                </a:path>
              </a:pathLst>
            </a:custGeom>
            <a:solidFill>
              <a:srgbClr val="7A9FB0"/>
            </a:solidFill>
            <a:ln w="1171" cap="flat">
              <a:noFill/>
              <a:prstDash val="solid"/>
              <a:miter/>
            </a:ln>
          </p:spPr>
          <p:txBody>
            <a:bodyPr rtlCol="0" anchor="ctr"/>
            <a:lstStyle/>
            <a:p>
              <a:endParaRPr lang="es-CO"/>
            </a:p>
          </p:txBody>
        </p:sp>
        <p:sp>
          <p:nvSpPr>
            <p:cNvPr id="586" name="Freeform: Shape 585">
              <a:extLst>
                <a:ext uri="{FF2B5EF4-FFF2-40B4-BE49-F238E27FC236}">
                  <a16:creationId xmlns:a16="http://schemas.microsoft.com/office/drawing/2014/main" id="{C3A7A8F4-B2A7-1965-C3E9-A7826C8FC1B8}"/>
                </a:ext>
              </a:extLst>
            </p:cNvPr>
            <p:cNvSpPr/>
            <p:nvPr/>
          </p:nvSpPr>
          <p:spPr>
            <a:xfrm rot="19975584">
              <a:off x="13072388" y="6173561"/>
              <a:ext cx="59902" cy="2380"/>
            </a:xfrm>
            <a:custGeom>
              <a:avLst/>
              <a:gdLst>
                <a:gd name="connsiteX0" fmla="*/ 58873 w 59902"/>
                <a:gd name="connsiteY0" fmla="*/ -1357 h 2380"/>
                <a:gd name="connsiteX1" fmla="*/ 49268 w 59902"/>
                <a:gd name="connsiteY1" fmla="*/ -1357 h 2380"/>
                <a:gd name="connsiteX2" fmla="*/ -565 w 59902"/>
                <a:gd name="connsiteY2" fmla="*/ -387 h 2380"/>
                <a:gd name="connsiteX3" fmla="*/ -979 w 59902"/>
                <a:gd name="connsiteY3" fmla="*/ -624 h 2380"/>
                <a:gd name="connsiteX4" fmla="*/ -683 w 59902"/>
                <a:gd name="connsiteY4" fmla="*/ -1416 h 2380"/>
                <a:gd name="connsiteX5" fmla="*/ -683 w 59902"/>
                <a:gd name="connsiteY5" fmla="*/ -1416 h 2380"/>
                <a:gd name="connsiteX6" fmla="*/ 15699 w 59902"/>
                <a:gd name="connsiteY6" fmla="*/ -1866 h 2380"/>
                <a:gd name="connsiteX7" fmla="*/ 21247 w 59902"/>
                <a:gd name="connsiteY7" fmla="*/ -2280 h 2380"/>
                <a:gd name="connsiteX8" fmla="*/ 27350 w 59902"/>
                <a:gd name="connsiteY8" fmla="*/ -2280 h 2380"/>
                <a:gd name="connsiteX9" fmla="*/ 55395 w 59902"/>
                <a:gd name="connsiteY9" fmla="*/ -2280 h 2380"/>
                <a:gd name="connsiteX10" fmla="*/ 58873 w 59902"/>
                <a:gd name="connsiteY10" fmla="*/ -2280 h 2380"/>
                <a:gd name="connsiteX11" fmla="*/ 58873 w 59902"/>
                <a:gd name="connsiteY11" fmla="*/ -1357 h 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902" h="2380">
                  <a:moveTo>
                    <a:pt x="58873" y="-1357"/>
                  </a:moveTo>
                  <a:cubicBezTo>
                    <a:pt x="55667" y="-1357"/>
                    <a:pt x="52462" y="-1274"/>
                    <a:pt x="49268" y="-1357"/>
                  </a:cubicBezTo>
                  <a:cubicBezTo>
                    <a:pt x="32637" y="-1605"/>
                    <a:pt x="16054" y="-600"/>
                    <a:pt x="-565" y="-387"/>
                  </a:cubicBezTo>
                  <a:lnTo>
                    <a:pt x="-979" y="-624"/>
                  </a:lnTo>
                  <a:cubicBezTo>
                    <a:pt x="-1109" y="-919"/>
                    <a:pt x="-979" y="-1274"/>
                    <a:pt x="-683" y="-1416"/>
                  </a:cubicBezTo>
                  <a:lnTo>
                    <a:pt x="-683" y="-1416"/>
                  </a:lnTo>
                  <a:cubicBezTo>
                    <a:pt x="4758" y="-2410"/>
                    <a:pt x="10246" y="-1546"/>
                    <a:pt x="15699" y="-1866"/>
                  </a:cubicBezTo>
                  <a:cubicBezTo>
                    <a:pt x="17544" y="-1972"/>
                    <a:pt x="19449" y="-1404"/>
                    <a:pt x="21247" y="-2280"/>
                  </a:cubicBezTo>
                  <a:lnTo>
                    <a:pt x="27350" y="-2280"/>
                  </a:lnTo>
                  <a:cubicBezTo>
                    <a:pt x="36683" y="-2930"/>
                    <a:pt x="46063" y="-2930"/>
                    <a:pt x="55395" y="-2280"/>
                  </a:cubicBezTo>
                  <a:lnTo>
                    <a:pt x="58873" y="-2280"/>
                  </a:lnTo>
                  <a:cubicBezTo>
                    <a:pt x="58861" y="-1949"/>
                    <a:pt x="58861" y="-1653"/>
                    <a:pt x="58873" y="-1357"/>
                  </a:cubicBezTo>
                  <a:close/>
                </a:path>
              </a:pathLst>
            </a:custGeom>
            <a:solidFill>
              <a:srgbClr val="36474E"/>
            </a:solidFill>
            <a:ln w="1171" cap="flat">
              <a:noFill/>
              <a:prstDash val="solid"/>
              <a:miter/>
            </a:ln>
          </p:spPr>
          <p:txBody>
            <a:bodyPr rtlCol="0" anchor="ctr"/>
            <a:lstStyle/>
            <a:p>
              <a:endParaRPr lang="es-CO"/>
            </a:p>
          </p:txBody>
        </p:sp>
        <p:sp>
          <p:nvSpPr>
            <p:cNvPr id="587" name="Freeform: Shape 586">
              <a:extLst>
                <a:ext uri="{FF2B5EF4-FFF2-40B4-BE49-F238E27FC236}">
                  <a16:creationId xmlns:a16="http://schemas.microsoft.com/office/drawing/2014/main" id="{164E54E3-0862-E20F-E2EA-5EEE5FFB7387}"/>
                </a:ext>
              </a:extLst>
            </p:cNvPr>
            <p:cNvSpPr/>
            <p:nvPr/>
          </p:nvSpPr>
          <p:spPr>
            <a:xfrm rot="19975584">
              <a:off x="13283727" y="6161264"/>
              <a:ext cx="16184" cy="24567"/>
            </a:xfrm>
            <a:custGeom>
              <a:avLst/>
              <a:gdLst>
                <a:gd name="connsiteX0" fmla="*/ -849 w 16184"/>
                <a:gd name="connsiteY0" fmla="*/ -2685 h 24567"/>
                <a:gd name="connsiteX1" fmla="*/ 192 w 16184"/>
                <a:gd name="connsiteY1" fmla="*/ -2768 h 24567"/>
                <a:gd name="connsiteX2" fmla="*/ 15155 w 16184"/>
                <a:gd name="connsiteY2" fmla="*/ 21729 h 24567"/>
                <a:gd name="connsiteX3" fmla="*/ 14067 w 16184"/>
                <a:gd name="connsiteY3" fmla="*/ 21800 h 24567"/>
                <a:gd name="connsiteX4" fmla="*/ 11949 w 16184"/>
                <a:gd name="connsiteY4" fmla="*/ 19742 h 24567"/>
                <a:gd name="connsiteX5" fmla="*/ 121 w 16184"/>
                <a:gd name="connsiteY5" fmla="*/ 911 h 24567"/>
                <a:gd name="connsiteX6" fmla="*/ -849 w 16184"/>
                <a:gd name="connsiteY6" fmla="*/ -2685 h 24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84" h="24567">
                  <a:moveTo>
                    <a:pt x="-849" y="-2685"/>
                  </a:moveTo>
                  <a:lnTo>
                    <a:pt x="192" y="-2768"/>
                  </a:lnTo>
                  <a:cubicBezTo>
                    <a:pt x="6414" y="4649"/>
                    <a:pt x="12103" y="12384"/>
                    <a:pt x="15155" y="21729"/>
                  </a:cubicBezTo>
                  <a:lnTo>
                    <a:pt x="14067" y="21800"/>
                  </a:lnTo>
                  <a:cubicBezTo>
                    <a:pt x="13073" y="21493"/>
                    <a:pt x="12281" y="20724"/>
                    <a:pt x="11949" y="19742"/>
                  </a:cubicBezTo>
                  <a:cubicBezTo>
                    <a:pt x="8898" y="12917"/>
                    <a:pt x="4557" y="6896"/>
                    <a:pt x="121" y="911"/>
                  </a:cubicBezTo>
                  <a:cubicBezTo>
                    <a:pt x="-601" y="-130"/>
                    <a:pt x="-1393" y="-1230"/>
                    <a:pt x="-849" y="-2685"/>
                  </a:cubicBezTo>
                  <a:close/>
                </a:path>
              </a:pathLst>
            </a:custGeom>
            <a:solidFill>
              <a:srgbClr val="7AA0B1"/>
            </a:solidFill>
            <a:ln w="1171" cap="flat">
              <a:noFill/>
              <a:prstDash val="solid"/>
              <a:miter/>
            </a:ln>
          </p:spPr>
          <p:txBody>
            <a:bodyPr rtlCol="0" anchor="ctr"/>
            <a:lstStyle/>
            <a:p>
              <a:endParaRPr lang="es-CO"/>
            </a:p>
          </p:txBody>
        </p:sp>
        <p:sp>
          <p:nvSpPr>
            <p:cNvPr id="588" name="Freeform: Shape 587">
              <a:extLst>
                <a:ext uri="{FF2B5EF4-FFF2-40B4-BE49-F238E27FC236}">
                  <a16:creationId xmlns:a16="http://schemas.microsoft.com/office/drawing/2014/main" id="{DC47F50A-57B7-FC0C-EDEB-16912AED7D6A}"/>
                </a:ext>
              </a:extLst>
            </p:cNvPr>
            <p:cNvSpPr/>
            <p:nvPr/>
          </p:nvSpPr>
          <p:spPr>
            <a:xfrm rot="19975584">
              <a:off x="12979351" y="6212059"/>
              <a:ext cx="105367" cy="11381"/>
            </a:xfrm>
            <a:custGeom>
              <a:avLst/>
              <a:gdLst>
                <a:gd name="connsiteX0" fmla="*/ 104338 w 105367"/>
                <a:gd name="connsiteY0" fmla="*/ -2139 h 11381"/>
                <a:gd name="connsiteX1" fmla="*/ 93551 w 105367"/>
                <a:gd name="connsiteY1" fmla="*/ -862 h 11381"/>
                <a:gd name="connsiteX2" fmla="*/ 73028 w 105367"/>
                <a:gd name="connsiteY2" fmla="*/ 321 h 11381"/>
                <a:gd name="connsiteX3" fmla="*/ 48189 w 105367"/>
                <a:gd name="connsiteY3" fmla="*/ 2521 h 11381"/>
                <a:gd name="connsiteX4" fmla="*/ 15211 w 105367"/>
                <a:gd name="connsiteY4" fmla="*/ 6425 h 11381"/>
                <a:gd name="connsiteX5" fmla="*/ 1798 w 105367"/>
                <a:gd name="connsiteY5" fmla="*/ 8294 h 11381"/>
                <a:gd name="connsiteX6" fmla="*/ -1030 w 105367"/>
                <a:gd name="connsiteY6" fmla="*/ 8116 h 11381"/>
                <a:gd name="connsiteX7" fmla="*/ 13437 w 105367"/>
                <a:gd name="connsiteY7" fmla="*/ 5538 h 11381"/>
                <a:gd name="connsiteX8" fmla="*/ 38454 w 105367"/>
                <a:gd name="connsiteY8" fmla="*/ 2249 h 11381"/>
                <a:gd name="connsiteX9" fmla="*/ 57947 w 105367"/>
                <a:gd name="connsiteY9" fmla="*/ 250 h 11381"/>
                <a:gd name="connsiteX10" fmla="*/ 81403 w 105367"/>
                <a:gd name="connsiteY10" fmla="*/ -1489 h 11381"/>
                <a:gd name="connsiteX11" fmla="*/ 103971 w 105367"/>
                <a:gd name="connsiteY11" fmla="*/ -2577 h 1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5367" h="11381">
                  <a:moveTo>
                    <a:pt x="104338" y="-2139"/>
                  </a:moveTo>
                  <a:cubicBezTo>
                    <a:pt x="100790" y="-885"/>
                    <a:pt x="97123" y="-1027"/>
                    <a:pt x="93551" y="-862"/>
                  </a:cubicBezTo>
                  <a:cubicBezTo>
                    <a:pt x="86702" y="-542"/>
                    <a:pt x="79889" y="238"/>
                    <a:pt x="73028" y="321"/>
                  </a:cubicBezTo>
                  <a:cubicBezTo>
                    <a:pt x="64748" y="475"/>
                    <a:pt x="56468" y="1681"/>
                    <a:pt x="48189" y="2521"/>
                  </a:cubicBezTo>
                  <a:cubicBezTo>
                    <a:pt x="37188" y="3704"/>
                    <a:pt x="26200" y="5076"/>
                    <a:pt x="15211" y="6425"/>
                  </a:cubicBezTo>
                  <a:cubicBezTo>
                    <a:pt x="10728" y="6981"/>
                    <a:pt x="6269" y="7667"/>
                    <a:pt x="1798" y="8294"/>
                  </a:cubicBezTo>
                  <a:cubicBezTo>
                    <a:pt x="899" y="8778"/>
                    <a:pt x="-202" y="8707"/>
                    <a:pt x="-1030" y="8116"/>
                  </a:cubicBezTo>
                  <a:cubicBezTo>
                    <a:pt x="3702" y="6401"/>
                    <a:pt x="8599" y="6259"/>
                    <a:pt x="13437" y="5538"/>
                  </a:cubicBezTo>
                  <a:cubicBezTo>
                    <a:pt x="21717" y="4355"/>
                    <a:pt x="30103" y="3231"/>
                    <a:pt x="38454" y="2249"/>
                  </a:cubicBezTo>
                  <a:cubicBezTo>
                    <a:pt x="44948" y="1480"/>
                    <a:pt x="51465" y="1137"/>
                    <a:pt x="57947" y="250"/>
                  </a:cubicBezTo>
                  <a:cubicBezTo>
                    <a:pt x="65742" y="-814"/>
                    <a:pt x="73632" y="-247"/>
                    <a:pt x="81403" y="-1489"/>
                  </a:cubicBezTo>
                  <a:cubicBezTo>
                    <a:pt x="88937" y="-1489"/>
                    <a:pt x="96401" y="-3357"/>
                    <a:pt x="103971" y="-2577"/>
                  </a:cubicBezTo>
                  <a:close/>
                </a:path>
              </a:pathLst>
            </a:custGeom>
            <a:solidFill>
              <a:srgbClr val="36474E"/>
            </a:solidFill>
            <a:ln w="1171" cap="flat">
              <a:noFill/>
              <a:prstDash val="solid"/>
              <a:miter/>
            </a:ln>
          </p:spPr>
          <p:txBody>
            <a:bodyPr rtlCol="0" anchor="ctr"/>
            <a:lstStyle/>
            <a:p>
              <a:endParaRPr lang="es-CO"/>
            </a:p>
          </p:txBody>
        </p:sp>
        <p:sp>
          <p:nvSpPr>
            <p:cNvPr id="589" name="Freeform: Shape 588">
              <a:extLst>
                <a:ext uri="{FF2B5EF4-FFF2-40B4-BE49-F238E27FC236}">
                  <a16:creationId xmlns:a16="http://schemas.microsoft.com/office/drawing/2014/main" id="{722648AC-BE8C-EBAD-8A15-3230853A294D}"/>
                </a:ext>
              </a:extLst>
            </p:cNvPr>
            <p:cNvSpPr/>
            <p:nvPr/>
          </p:nvSpPr>
          <p:spPr>
            <a:xfrm rot="19975584">
              <a:off x="13098859" y="6167598"/>
              <a:ext cx="28045" cy="894"/>
            </a:xfrm>
            <a:custGeom>
              <a:avLst/>
              <a:gdLst>
                <a:gd name="connsiteX0" fmla="*/ 27016 w 28045"/>
                <a:gd name="connsiteY0" fmla="*/ -1873 h 894"/>
                <a:gd name="connsiteX1" fmla="*/ -1030 w 28045"/>
                <a:gd name="connsiteY1" fmla="*/ -1873 h 894"/>
                <a:gd name="connsiteX2" fmla="*/ 1750 w 28045"/>
                <a:gd name="connsiteY2" fmla="*/ -2713 h 894"/>
                <a:gd name="connsiteX3" fmla="*/ 24224 w 28045"/>
                <a:gd name="connsiteY3" fmla="*/ -2713 h 894"/>
                <a:gd name="connsiteX4" fmla="*/ 27016 w 28045"/>
                <a:gd name="connsiteY4" fmla="*/ -1873 h 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45" h="894">
                  <a:moveTo>
                    <a:pt x="27016" y="-1873"/>
                  </a:moveTo>
                  <a:lnTo>
                    <a:pt x="-1030" y="-1873"/>
                  </a:lnTo>
                  <a:cubicBezTo>
                    <a:pt x="-296" y="-2583"/>
                    <a:pt x="745" y="-2902"/>
                    <a:pt x="1750" y="-2713"/>
                  </a:cubicBezTo>
                  <a:lnTo>
                    <a:pt x="24224" y="-2713"/>
                  </a:lnTo>
                  <a:cubicBezTo>
                    <a:pt x="25242" y="-2902"/>
                    <a:pt x="26282" y="-2595"/>
                    <a:pt x="27016" y="-1873"/>
                  </a:cubicBezTo>
                  <a:close/>
                </a:path>
              </a:pathLst>
            </a:custGeom>
            <a:solidFill>
              <a:srgbClr val="141A1D"/>
            </a:solidFill>
            <a:ln w="1171" cap="flat">
              <a:noFill/>
              <a:prstDash val="solid"/>
              <a:miter/>
            </a:ln>
          </p:spPr>
          <p:txBody>
            <a:bodyPr rtlCol="0" anchor="ctr"/>
            <a:lstStyle/>
            <a:p>
              <a:endParaRPr lang="es-CO"/>
            </a:p>
          </p:txBody>
        </p:sp>
        <p:sp>
          <p:nvSpPr>
            <p:cNvPr id="590" name="Freeform: Shape 589">
              <a:extLst>
                <a:ext uri="{FF2B5EF4-FFF2-40B4-BE49-F238E27FC236}">
                  <a16:creationId xmlns:a16="http://schemas.microsoft.com/office/drawing/2014/main" id="{DF63E93A-0493-A0D4-B9AF-97A10F1D0F98}"/>
                </a:ext>
              </a:extLst>
            </p:cNvPr>
            <p:cNvSpPr/>
            <p:nvPr/>
          </p:nvSpPr>
          <p:spPr>
            <a:xfrm rot="19975584">
              <a:off x="13054969" y="6193373"/>
              <a:ext cx="22781" cy="1915"/>
            </a:xfrm>
            <a:custGeom>
              <a:avLst/>
              <a:gdLst>
                <a:gd name="connsiteX0" fmla="*/ 21539 w 22781"/>
                <a:gd name="connsiteY0" fmla="*/ -2032 h 1915"/>
                <a:gd name="connsiteX1" fmla="*/ -1030 w 22781"/>
                <a:gd name="connsiteY1" fmla="*/ -943 h 1915"/>
                <a:gd name="connsiteX2" fmla="*/ 461 w 22781"/>
                <a:gd name="connsiteY2" fmla="*/ -1700 h 1915"/>
                <a:gd name="connsiteX3" fmla="*/ 21752 w 22781"/>
                <a:gd name="connsiteY3" fmla="*/ -2670 h 1915"/>
                <a:gd name="connsiteX4" fmla="*/ 21539 w 22781"/>
                <a:gd name="connsiteY4" fmla="*/ -2032 h 1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81" h="1915">
                  <a:moveTo>
                    <a:pt x="21539" y="-2032"/>
                  </a:moveTo>
                  <a:cubicBezTo>
                    <a:pt x="14016" y="-1842"/>
                    <a:pt x="6529" y="-494"/>
                    <a:pt x="-1030" y="-943"/>
                  </a:cubicBezTo>
                  <a:cubicBezTo>
                    <a:pt x="-533" y="-1204"/>
                    <a:pt x="-24" y="-1724"/>
                    <a:pt x="461" y="-1700"/>
                  </a:cubicBezTo>
                  <a:cubicBezTo>
                    <a:pt x="7558" y="-1357"/>
                    <a:pt x="14655" y="-3203"/>
                    <a:pt x="21752" y="-2670"/>
                  </a:cubicBezTo>
                  <a:cubicBezTo>
                    <a:pt x="21740" y="-2445"/>
                    <a:pt x="21669" y="-2221"/>
                    <a:pt x="21539" y="-2032"/>
                  </a:cubicBezTo>
                  <a:close/>
                </a:path>
              </a:pathLst>
            </a:custGeom>
            <a:solidFill>
              <a:srgbClr val="141A1D"/>
            </a:solidFill>
            <a:ln w="1171" cap="flat">
              <a:noFill/>
              <a:prstDash val="solid"/>
              <a:miter/>
            </a:ln>
          </p:spPr>
          <p:txBody>
            <a:bodyPr rtlCol="0" anchor="ctr"/>
            <a:lstStyle/>
            <a:p>
              <a:endParaRPr lang="es-CO"/>
            </a:p>
          </p:txBody>
        </p:sp>
        <p:sp>
          <p:nvSpPr>
            <p:cNvPr id="591" name="Freeform: Shape 590">
              <a:extLst>
                <a:ext uri="{FF2B5EF4-FFF2-40B4-BE49-F238E27FC236}">
                  <a16:creationId xmlns:a16="http://schemas.microsoft.com/office/drawing/2014/main" id="{4560F233-E50A-2EAB-2438-BE3A46F5E478}"/>
                </a:ext>
              </a:extLst>
            </p:cNvPr>
            <p:cNvSpPr/>
            <p:nvPr/>
          </p:nvSpPr>
          <p:spPr>
            <a:xfrm rot="19975584">
              <a:off x="13074650" y="6182560"/>
              <a:ext cx="21929" cy="906"/>
            </a:xfrm>
            <a:custGeom>
              <a:avLst/>
              <a:gdLst>
                <a:gd name="connsiteX0" fmla="*/ 20900 w 21929"/>
                <a:gd name="connsiteY0" fmla="*/ -2725 h 906"/>
                <a:gd name="connsiteX1" fmla="*/ 17186 w 21929"/>
                <a:gd name="connsiteY1" fmla="*/ -2003 h 906"/>
                <a:gd name="connsiteX2" fmla="*/ -1030 w 21929"/>
                <a:gd name="connsiteY2" fmla="*/ -1862 h 906"/>
                <a:gd name="connsiteX3" fmla="*/ 2614 w 21929"/>
                <a:gd name="connsiteY3" fmla="*/ -2737 h 906"/>
                <a:gd name="connsiteX4" fmla="*/ 20900 w 21929"/>
                <a:gd name="connsiteY4" fmla="*/ -2725 h 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9" h="906">
                  <a:moveTo>
                    <a:pt x="20900" y="-2725"/>
                  </a:moveTo>
                  <a:cubicBezTo>
                    <a:pt x="19824" y="-1672"/>
                    <a:pt x="18452" y="-2015"/>
                    <a:pt x="17186" y="-2003"/>
                  </a:cubicBezTo>
                  <a:cubicBezTo>
                    <a:pt x="11118" y="-1932"/>
                    <a:pt x="5050" y="-1897"/>
                    <a:pt x="-1030" y="-1862"/>
                  </a:cubicBezTo>
                  <a:cubicBezTo>
                    <a:pt x="-36" y="-3044"/>
                    <a:pt x="1336" y="-2725"/>
                    <a:pt x="2614" y="-2737"/>
                  </a:cubicBezTo>
                  <a:cubicBezTo>
                    <a:pt x="8705" y="-2760"/>
                    <a:pt x="14809" y="-2737"/>
                    <a:pt x="20900" y="-2725"/>
                  </a:cubicBezTo>
                  <a:close/>
                </a:path>
              </a:pathLst>
            </a:custGeom>
            <a:solidFill>
              <a:srgbClr val="141A1D"/>
            </a:solidFill>
            <a:ln w="1171" cap="flat">
              <a:noFill/>
              <a:prstDash val="solid"/>
              <a:miter/>
            </a:ln>
          </p:spPr>
          <p:txBody>
            <a:bodyPr rtlCol="0" anchor="ctr"/>
            <a:lstStyle/>
            <a:p>
              <a:endParaRPr lang="es-CO"/>
            </a:p>
          </p:txBody>
        </p:sp>
        <p:sp>
          <p:nvSpPr>
            <p:cNvPr id="592" name="Freeform: Shape 591">
              <a:extLst>
                <a:ext uri="{FF2B5EF4-FFF2-40B4-BE49-F238E27FC236}">
                  <a16:creationId xmlns:a16="http://schemas.microsoft.com/office/drawing/2014/main" id="{36EEC7F3-1573-633D-51AC-D68FA0F7BB2E}"/>
                </a:ext>
              </a:extLst>
            </p:cNvPr>
            <p:cNvSpPr/>
            <p:nvPr/>
          </p:nvSpPr>
          <p:spPr>
            <a:xfrm rot="19975584">
              <a:off x="12983628" y="6247466"/>
              <a:ext cx="3941" cy="1060"/>
            </a:xfrm>
            <a:custGeom>
              <a:avLst/>
              <a:gdLst>
                <a:gd name="connsiteX0" fmla="*/ 2578 w 3941"/>
                <a:gd name="connsiteY0" fmla="*/ -1896 h 1060"/>
                <a:gd name="connsiteX1" fmla="*/ 1005 w 3941"/>
                <a:gd name="connsiteY1" fmla="*/ -1707 h 1060"/>
                <a:gd name="connsiteX2" fmla="*/ -1030 w 3941"/>
                <a:gd name="connsiteY2" fmla="*/ -1967 h 1060"/>
                <a:gd name="connsiteX3" fmla="*/ 2614 w 3941"/>
                <a:gd name="connsiteY3" fmla="*/ -2700 h 1060"/>
                <a:gd name="connsiteX4" fmla="*/ 2874 w 3941"/>
                <a:gd name="connsiteY4" fmla="*/ -2144 h 1060"/>
                <a:gd name="connsiteX5" fmla="*/ 2578 w 3941"/>
                <a:gd name="connsiteY5" fmla="*/ -1896 h 1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1" h="1060">
                  <a:moveTo>
                    <a:pt x="2578" y="-1896"/>
                  </a:moveTo>
                  <a:lnTo>
                    <a:pt x="1005" y="-1707"/>
                  </a:lnTo>
                  <a:lnTo>
                    <a:pt x="-1030" y="-1967"/>
                  </a:lnTo>
                  <a:cubicBezTo>
                    <a:pt x="35" y="-2960"/>
                    <a:pt x="1336" y="-2783"/>
                    <a:pt x="2614" y="-2700"/>
                  </a:cubicBezTo>
                  <a:cubicBezTo>
                    <a:pt x="2886" y="-2511"/>
                    <a:pt x="2969" y="-2322"/>
                    <a:pt x="2874" y="-2144"/>
                  </a:cubicBezTo>
                  <a:cubicBezTo>
                    <a:pt x="2779" y="-1967"/>
                    <a:pt x="2673" y="-1896"/>
                    <a:pt x="2578" y="-1896"/>
                  </a:cubicBezTo>
                  <a:close/>
                </a:path>
              </a:pathLst>
            </a:custGeom>
            <a:solidFill>
              <a:srgbClr val="36474E"/>
            </a:solidFill>
            <a:ln w="1171" cap="flat">
              <a:noFill/>
              <a:prstDash val="solid"/>
              <a:miter/>
            </a:ln>
          </p:spPr>
          <p:txBody>
            <a:bodyPr rtlCol="0" anchor="ctr"/>
            <a:lstStyle/>
            <a:p>
              <a:endParaRPr lang="es-CO"/>
            </a:p>
          </p:txBody>
        </p:sp>
        <p:sp>
          <p:nvSpPr>
            <p:cNvPr id="593" name="Freeform: Shape 592">
              <a:extLst>
                <a:ext uri="{FF2B5EF4-FFF2-40B4-BE49-F238E27FC236}">
                  <a16:creationId xmlns:a16="http://schemas.microsoft.com/office/drawing/2014/main" id="{9FE06F0F-7212-0032-170D-0CC7F770B707}"/>
                </a:ext>
              </a:extLst>
            </p:cNvPr>
            <p:cNvSpPr/>
            <p:nvPr/>
          </p:nvSpPr>
          <p:spPr>
            <a:xfrm rot="19975584">
              <a:off x="12986830" y="6245880"/>
              <a:ext cx="3607" cy="984"/>
            </a:xfrm>
            <a:custGeom>
              <a:avLst/>
              <a:gdLst>
                <a:gd name="connsiteX0" fmla="*/ -1030 w 3607"/>
                <a:gd name="connsiteY0" fmla="*/ -1869 h 984"/>
                <a:gd name="connsiteX1" fmla="*/ -1030 w 3607"/>
                <a:gd name="connsiteY1" fmla="*/ -2673 h 984"/>
                <a:gd name="connsiteX2" fmla="*/ -249 w 3607"/>
                <a:gd name="connsiteY2" fmla="*/ -2768 h 984"/>
                <a:gd name="connsiteX3" fmla="*/ 2578 w 3607"/>
                <a:gd name="connsiteY3" fmla="*/ -2590 h 984"/>
                <a:gd name="connsiteX4" fmla="*/ -1030 w 3607"/>
                <a:gd name="connsiteY4" fmla="*/ -1869 h 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7" h="984">
                  <a:moveTo>
                    <a:pt x="-1030" y="-1869"/>
                  </a:moveTo>
                  <a:lnTo>
                    <a:pt x="-1030" y="-2673"/>
                  </a:lnTo>
                  <a:cubicBezTo>
                    <a:pt x="-769" y="-2744"/>
                    <a:pt x="-509" y="-2768"/>
                    <a:pt x="-249" y="-2768"/>
                  </a:cubicBezTo>
                  <a:lnTo>
                    <a:pt x="2578" y="-2590"/>
                  </a:lnTo>
                  <a:cubicBezTo>
                    <a:pt x="1514" y="-1892"/>
                    <a:pt x="224" y="-1632"/>
                    <a:pt x="-1030" y="-1869"/>
                  </a:cubicBezTo>
                  <a:close/>
                </a:path>
              </a:pathLst>
            </a:custGeom>
            <a:solidFill>
              <a:srgbClr val="4A646E"/>
            </a:solidFill>
            <a:ln w="1171" cap="flat">
              <a:noFill/>
              <a:prstDash val="solid"/>
              <a:miter/>
            </a:ln>
          </p:spPr>
          <p:txBody>
            <a:bodyPr rtlCol="0" anchor="ctr"/>
            <a:lstStyle/>
            <a:p>
              <a:endParaRPr lang="es-CO"/>
            </a:p>
          </p:txBody>
        </p:sp>
        <p:sp>
          <p:nvSpPr>
            <p:cNvPr id="594" name="Freeform: Shape 593">
              <a:extLst>
                <a:ext uri="{FF2B5EF4-FFF2-40B4-BE49-F238E27FC236}">
                  <a16:creationId xmlns:a16="http://schemas.microsoft.com/office/drawing/2014/main" id="{5BD43362-C0C5-D098-B102-8F081A3AD4B0}"/>
                </a:ext>
              </a:extLst>
            </p:cNvPr>
            <p:cNvSpPr/>
            <p:nvPr/>
          </p:nvSpPr>
          <p:spPr>
            <a:xfrm rot="19975584">
              <a:off x="12954560" y="6167435"/>
              <a:ext cx="373873" cy="180210"/>
            </a:xfrm>
            <a:custGeom>
              <a:avLst/>
              <a:gdLst>
                <a:gd name="connsiteX0" fmla="*/ 350074 w 373873"/>
                <a:gd name="connsiteY0" fmla="*/ 68764 h 180210"/>
                <a:gd name="connsiteX1" fmla="*/ 354238 w 373873"/>
                <a:gd name="connsiteY1" fmla="*/ 74856 h 180210"/>
                <a:gd name="connsiteX2" fmla="*/ 364990 w 373873"/>
                <a:gd name="connsiteY2" fmla="*/ 93249 h 180210"/>
                <a:gd name="connsiteX3" fmla="*/ 372844 w 373873"/>
                <a:gd name="connsiteY3" fmla="*/ 118609 h 180210"/>
                <a:gd name="connsiteX4" fmla="*/ 359336 w 373873"/>
                <a:gd name="connsiteY4" fmla="*/ 130237 h 180210"/>
                <a:gd name="connsiteX5" fmla="*/ 337702 w 373873"/>
                <a:gd name="connsiteY5" fmla="*/ 142633 h 180210"/>
                <a:gd name="connsiteX6" fmla="*/ 290956 w 373873"/>
                <a:gd name="connsiteY6" fmla="*/ 159559 h 180210"/>
                <a:gd name="connsiteX7" fmla="*/ 238911 w 373873"/>
                <a:gd name="connsiteY7" fmla="*/ 168786 h 180210"/>
                <a:gd name="connsiteX8" fmla="*/ 214296 w 373873"/>
                <a:gd name="connsiteY8" fmla="*/ 172547 h 180210"/>
                <a:gd name="connsiteX9" fmla="*/ 193004 w 373873"/>
                <a:gd name="connsiteY9" fmla="*/ 174641 h 180210"/>
                <a:gd name="connsiteX10" fmla="*/ 174765 w 373873"/>
                <a:gd name="connsiteY10" fmla="*/ 176616 h 180210"/>
                <a:gd name="connsiteX11" fmla="*/ 150351 w 373873"/>
                <a:gd name="connsiteY11" fmla="*/ 176817 h 180210"/>
                <a:gd name="connsiteX12" fmla="*/ 130361 w 373873"/>
                <a:gd name="connsiteY12" fmla="*/ 174747 h 180210"/>
                <a:gd name="connsiteX13" fmla="*/ 86596 w 373873"/>
                <a:gd name="connsiteY13" fmla="*/ 160115 h 180210"/>
                <a:gd name="connsiteX14" fmla="*/ 42500 w 373873"/>
                <a:gd name="connsiteY14" fmla="*/ 126676 h 180210"/>
                <a:gd name="connsiteX15" fmla="*/ 23302 w 373873"/>
                <a:gd name="connsiteY15" fmla="*/ 106887 h 180210"/>
                <a:gd name="connsiteX16" fmla="*/ -166 w 373873"/>
                <a:gd name="connsiteY16" fmla="*/ 52110 h 180210"/>
                <a:gd name="connsiteX17" fmla="*/ -946 w 373873"/>
                <a:gd name="connsiteY17" fmla="*/ 37691 h 180210"/>
                <a:gd name="connsiteX18" fmla="*/ 1301 w 373873"/>
                <a:gd name="connsiteY18" fmla="*/ 31777 h 180210"/>
                <a:gd name="connsiteX19" fmla="*/ 36408 w 373873"/>
                <a:gd name="connsiteY19" fmla="*/ 12579 h 180210"/>
                <a:gd name="connsiteX20" fmla="*/ 52211 w 373873"/>
                <a:gd name="connsiteY20" fmla="*/ 9563 h 180210"/>
                <a:gd name="connsiteX21" fmla="*/ 73301 w 373873"/>
                <a:gd name="connsiteY21" fmla="*/ 6428 h 180210"/>
                <a:gd name="connsiteX22" fmla="*/ 97466 w 373873"/>
                <a:gd name="connsiteY22" fmla="*/ 3294 h 180210"/>
                <a:gd name="connsiteX23" fmla="*/ 110927 w 373873"/>
                <a:gd name="connsiteY23" fmla="*/ 2182 h 180210"/>
                <a:gd name="connsiteX24" fmla="*/ 137872 w 373873"/>
                <a:gd name="connsiteY24" fmla="*/ 148 h 180210"/>
                <a:gd name="connsiteX25" fmla="*/ 150883 w 373873"/>
                <a:gd name="connsiteY25" fmla="*/ -503 h 180210"/>
                <a:gd name="connsiteX26" fmla="*/ 159956 w 373873"/>
                <a:gd name="connsiteY26" fmla="*/ -1603 h 180210"/>
                <a:gd name="connsiteX27" fmla="*/ 172151 w 373873"/>
                <a:gd name="connsiteY27" fmla="*/ -2242 h 180210"/>
                <a:gd name="connsiteX28" fmla="*/ 199226 w 373873"/>
                <a:gd name="connsiteY28" fmla="*/ -2502 h 180210"/>
                <a:gd name="connsiteX29" fmla="*/ 223155 w 373873"/>
                <a:gd name="connsiteY29" fmla="*/ -2088 h 180210"/>
                <a:gd name="connsiteX30" fmla="*/ 251177 w 373873"/>
                <a:gd name="connsiteY30" fmla="*/ 1673 h 180210"/>
                <a:gd name="connsiteX31" fmla="*/ 274420 w 373873"/>
                <a:gd name="connsiteY31" fmla="*/ 7528 h 180210"/>
                <a:gd name="connsiteX32" fmla="*/ 302500 w 373873"/>
                <a:gd name="connsiteY32" fmla="*/ 20398 h 180210"/>
                <a:gd name="connsiteX33" fmla="*/ 309597 w 373873"/>
                <a:gd name="connsiteY33" fmla="*/ 26135 h 180210"/>
                <a:gd name="connsiteX34" fmla="*/ 335028 w 373873"/>
                <a:gd name="connsiteY34" fmla="*/ 50785 h 180210"/>
                <a:gd name="connsiteX35" fmla="*/ 348324 w 373873"/>
                <a:gd name="connsiteY35" fmla="*/ 66943 h 180210"/>
                <a:gd name="connsiteX36" fmla="*/ 349163 w 373873"/>
                <a:gd name="connsiteY36" fmla="*/ 67842 h 180210"/>
                <a:gd name="connsiteX37" fmla="*/ 349163 w 373873"/>
                <a:gd name="connsiteY37" fmla="*/ 67842 h 180210"/>
                <a:gd name="connsiteX38" fmla="*/ 350027 w 373873"/>
                <a:gd name="connsiteY38" fmla="*/ 68741 h 180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73873" h="180210">
                  <a:moveTo>
                    <a:pt x="350074" y="68764"/>
                  </a:moveTo>
                  <a:cubicBezTo>
                    <a:pt x="350973" y="71130"/>
                    <a:pt x="352747" y="72928"/>
                    <a:pt x="354238" y="74856"/>
                  </a:cubicBezTo>
                  <a:cubicBezTo>
                    <a:pt x="358484" y="80581"/>
                    <a:pt x="362092" y="86743"/>
                    <a:pt x="364990" y="93249"/>
                  </a:cubicBezTo>
                  <a:cubicBezTo>
                    <a:pt x="368361" y="101446"/>
                    <a:pt x="370999" y="109939"/>
                    <a:pt x="372844" y="118609"/>
                  </a:cubicBezTo>
                  <a:cubicBezTo>
                    <a:pt x="369118" y="123341"/>
                    <a:pt x="364138" y="126735"/>
                    <a:pt x="359336" y="130237"/>
                  </a:cubicBezTo>
                  <a:cubicBezTo>
                    <a:pt x="352594" y="135157"/>
                    <a:pt x="345071" y="138777"/>
                    <a:pt x="337702" y="142633"/>
                  </a:cubicBezTo>
                  <a:cubicBezTo>
                    <a:pt x="322975" y="150392"/>
                    <a:pt x="307243" y="156094"/>
                    <a:pt x="290956" y="159559"/>
                  </a:cubicBezTo>
                  <a:cubicBezTo>
                    <a:pt x="273710" y="163214"/>
                    <a:pt x="256429" y="166562"/>
                    <a:pt x="238911" y="168786"/>
                  </a:cubicBezTo>
                  <a:cubicBezTo>
                    <a:pt x="230690" y="169827"/>
                    <a:pt x="222576" y="171719"/>
                    <a:pt x="214296" y="172547"/>
                  </a:cubicBezTo>
                  <a:cubicBezTo>
                    <a:pt x="207199" y="173245"/>
                    <a:pt x="200102" y="174250"/>
                    <a:pt x="193004" y="174641"/>
                  </a:cubicBezTo>
                  <a:cubicBezTo>
                    <a:pt x="186877" y="174972"/>
                    <a:pt x="180821" y="175717"/>
                    <a:pt x="174765" y="176616"/>
                  </a:cubicBezTo>
                  <a:cubicBezTo>
                    <a:pt x="166663" y="177645"/>
                    <a:pt x="158465" y="177716"/>
                    <a:pt x="150351" y="176817"/>
                  </a:cubicBezTo>
                  <a:cubicBezTo>
                    <a:pt x="143668" y="176226"/>
                    <a:pt x="136985" y="175776"/>
                    <a:pt x="130361" y="174747"/>
                  </a:cubicBezTo>
                  <a:cubicBezTo>
                    <a:pt x="115067" y="172287"/>
                    <a:pt x="100293" y="167343"/>
                    <a:pt x="86596" y="160115"/>
                  </a:cubicBezTo>
                  <a:cubicBezTo>
                    <a:pt x="69930" y="151528"/>
                    <a:pt x="55700" y="139782"/>
                    <a:pt x="42500" y="126676"/>
                  </a:cubicBezTo>
                  <a:cubicBezTo>
                    <a:pt x="35970" y="120206"/>
                    <a:pt x="29086" y="114091"/>
                    <a:pt x="23302" y="106887"/>
                  </a:cubicBezTo>
                  <a:cubicBezTo>
                    <a:pt x="10504" y="91179"/>
                    <a:pt x="2377" y="72207"/>
                    <a:pt x="-166" y="52110"/>
                  </a:cubicBezTo>
                  <a:cubicBezTo>
                    <a:pt x="-781" y="47379"/>
                    <a:pt x="-414" y="42493"/>
                    <a:pt x="-946" y="37691"/>
                  </a:cubicBezTo>
                  <a:cubicBezTo>
                    <a:pt x="-1313" y="35455"/>
                    <a:pt x="-450" y="33208"/>
                    <a:pt x="1301" y="31777"/>
                  </a:cubicBezTo>
                  <a:cubicBezTo>
                    <a:pt x="11698" y="23225"/>
                    <a:pt x="23598" y="16719"/>
                    <a:pt x="36408" y="12579"/>
                  </a:cubicBezTo>
                  <a:cubicBezTo>
                    <a:pt x="41790" y="12165"/>
                    <a:pt x="46900" y="10344"/>
                    <a:pt x="52211" y="9563"/>
                  </a:cubicBezTo>
                  <a:cubicBezTo>
                    <a:pt x="59237" y="8522"/>
                    <a:pt x="66215" y="7197"/>
                    <a:pt x="73301" y="6428"/>
                  </a:cubicBezTo>
                  <a:cubicBezTo>
                    <a:pt x="81380" y="5565"/>
                    <a:pt x="89399" y="4252"/>
                    <a:pt x="97466" y="3294"/>
                  </a:cubicBezTo>
                  <a:cubicBezTo>
                    <a:pt x="101937" y="2762"/>
                    <a:pt x="106444" y="2714"/>
                    <a:pt x="110927" y="2182"/>
                  </a:cubicBezTo>
                  <a:cubicBezTo>
                    <a:pt x="119881" y="1129"/>
                    <a:pt x="128894" y="810"/>
                    <a:pt x="137872" y="148"/>
                  </a:cubicBezTo>
                  <a:cubicBezTo>
                    <a:pt x="142225" y="-172"/>
                    <a:pt x="146578" y="-456"/>
                    <a:pt x="150883" y="-503"/>
                  </a:cubicBezTo>
                  <a:cubicBezTo>
                    <a:pt x="153935" y="-657"/>
                    <a:pt x="156963" y="-1023"/>
                    <a:pt x="159956" y="-1603"/>
                  </a:cubicBezTo>
                  <a:cubicBezTo>
                    <a:pt x="164001" y="-2112"/>
                    <a:pt x="168070" y="-2324"/>
                    <a:pt x="172151" y="-2242"/>
                  </a:cubicBezTo>
                  <a:cubicBezTo>
                    <a:pt x="181188" y="-2324"/>
                    <a:pt x="190272" y="-1686"/>
                    <a:pt x="199226" y="-2502"/>
                  </a:cubicBezTo>
                  <a:cubicBezTo>
                    <a:pt x="207281" y="-3223"/>
                    <a:pt x="215195" y="-2266"/>
                    <a:pt x="223155" y="-2088"/>
                  </a:cubicBezTo>
                  <a:cubicBezTo>
                    <a:pt x="232594" y="-1686"/>
                    <a:pt x="241974" y="-420"/>
                    <a:pt x="251177" y="1673"/>
                  </a:cubicBezTo>
                  <a:cubicBezTo>
                    <a:pt x="259019" y="3235"/>
                    <a:pt x="266778" y="5186"/>
                    <a:pt x="274420" y="7528"/>
                  </a:cubicBezTo>
                  <a:cubicBezTo>
                    <a:pt x="284284" y="10639"/>
                    <a:pt x="294078" y="14081"/>
                    <a:pt x="302500" y="20398"/>
                  </a:cubicBezTo>
                  <a:cubicBezTo>
                    <a:pt x="304937" y="22220"/>
                    <a:pt x="307326" y="24136"/>
                    <a:pt x="309597" y="26135"/>
                  </a:cubicBezTo>
                  <a:cubicBezTo>
                    <a:pt x="318492" y="33906"/>
                    <a:pt x="326985" y="42127"/>
                    <a:pt x="335028" y="50785"/>
                  </a:cubicBezTo>
                  <a:cubicBezTo>
                    <a:pt x="339760" y="55860"/>
                    <a:pt x="343912" y="61537"/>
                    <a:pt x="348324" y="66943"/>
                  </a:cubicBezTo>
                  <a:cubicBezTo>
                    <a:pt x="348619" y="67238"/>
                    <a:pt x="348879" y="67546"/>
                    <a:pt x="349163" y="67842"/>
                  </a:cubicBezTo>
                  <a:lnTo>
                    <a:pt x="349163" y="67842"/>
                  </a:lnTo>
                  <a:cubicBezTo>
                    <a:pt x="349471" y="68125"/>
                    <a:pt x="349755" y="68421"/>
                    <a:pt x="350027" y="68741"/>
                  </a:cubicBezTo>
                  <a:close/>
                </a:path>
              </a:pathLst>
            </a:custGeom>
            <a:solidFill>
              <a:srgbClr val="98C7DC"/>
            </a:solidFill>
            <a:ln w="1171" cap="flat">
              <a:noFill/>
              <a:prstDash val="solid"/>
              <a:miter/>
            </a:ln>
          </p:spPr>
          <p:txBody>
            <a:bodyPr rtlCol="0" anchor="ctr"/>
            <a:lstStyle/>
            <a:p>
              <a:endParaRPr lang="es-CO"/>
            </a:p>
          </p:txBody>
        </p:sp>
        <p:sp>
          <p:nvSpPr>
            <p:cNvPr id="595" name="Freeform: Shape 594">
              <a:extLst>
                <a:ext uri="{FF2B5EF4-FFF2-40B4-BE49-F238E27FC236}">
                  <a16:creationId xmlns:a16="http://schemas.microsoft.com/office/drawing/2014/main" id="{AE9DD79C-0720-D827-4632-3C52C5E3B83B}"/>
                </a:ext>
              </a:extLst>
            </p:cNvPr>
            <p:cNvSpPr/>
            <p:nvPr/>
          </p:nvSpPr>
          <p:spPr>
            <a:xfrm rot="19975584">
              <a:off x="13278206" y="6165615"/>
              <a:ext cx="863" cy="898"/>
            </a:xfrm>
            <a:custGeom>
              <a:avLst/>
              <a:gdLst>
                <a:gd name="connsiteX0" fmla="*/ -166 w 863"/>
                <a:gd name="connsiteY0" fmla="*/ -1869 h 898"/>
                <a:gd name="connsiteX1" fmla="*/ -1030 w 863"/>
                <a:gd name="connsiteY1" fmla="*/ -2768 h 898"/>
              </a:gdLst>
              <a:ahLst/>
              <a:cxnLst>
                <a:cxn ang="0">
                  <a:pos x="connsiteX0" y="connsiteY0"/>
                </a:cxn>
                <a:cxn ang="0">
                  <a:pos x="connsiteX1" y="connsiteY1"/>
                </a:cxn>
              </a:cxnLst>
              <a:rect l="l" t="t" r="r" b="b"/>
              <a:pathLst>
                <a:path w="863" h="898">
                  <a:moveTo>
                    <a:pt x="-166" y="-1869"/>
                  </a:moveTo>
                  <a:lnTo>
                    <a:pt x="-1030" y="-2768"/>
                  </a:lnTo>
                  <a:close/>
                </a:path>
              </a:pathLst>
            </a:custGeom>
            <a:solidFill>
              <a:srgbClr val="7AA0B1"/>
            </a:solidFill>
            <a:ln w="1171" cap="flat">
              <a:noFill/>
              <a:prstDash val="solid"/>
              <a:miter/>
            </a:ln>
          </p:spPr>
          <p:txBody>
            <a:bodyPr rtlCol="0" anchor="ctr"/>
            <a:lstStyle/>
            <a:p>
              <a:endParaRPr lang="es-CO"/>
            </a:p>
          </p:txBody>
        </p:sp>
        <p:sp>
          <p:nvSpPr>
            <p:cNvPr id="596" name="Freeform: Shape 595">
              <a:extLst>
                <a:ext uri="{FF2B5EF4-FFF2-40B4-BE49-F238E27FC236}">
                  <a16:creationId xmlns:a16="http://schemas.microsoft.com/office/drawing/2014/main" id="{25CA765C-314B-5E14-389E-C3F6A76132BA}"/>
                </a:ext>
              </a:extLst>
            </p:cNvPr>
            <p:cNvSpPr/>
            <p:nvPr/>
          </p:nvSpPr>
          <p:spPr>
            <a:xfrm rot="19975584">
              <a:off x="13277055" y="6165213"/>
              <a:ext cx="839" cy="898"/>
            </a:xfrm>
            <a:custGeom>
              <a:avLst/>
              <a:gdLst>
                <a:gd name="connsiteX0" fmla="*/ -190 w 839"/>
                <a:gd name="connsiteY0" fmla="*/ -1869 h 898"/>
                <a:gd name="connsiteX1" fmla="*/ -1030 w 839"/>
                <a:gd name="connsiteY1" fmla="*/ -2768 h 898"/>
              </a:gdLst>
              <a:ahLst/>
              <a:cxnLst>
                <a:cxn ang="0">
                  <a:pos x="connsiteX0" y="connsiteY0"/>
                </a:cxn>
                <a:cxn ang="0">
                  <a:pos x="connsiteX1" y="connsiteY1"/>
                </a:cxn>
              </a:cxnLst>
              <a:rect l="l" t="t" r="r" b="b"/>
              <a:pathLst>
                <a:path w="839" h="898">
                  <a:moveTo>
                    <a:pt x="-190" y="-1869"/>
                  </a:moveTo>
                  <a:lnTo>
                    <a:pt x="-1030" y="-2768"/>
                  </a:lnTo>
                  <a:close/>
                </a:path>
              </a:pathLst>
            </a:custGeom>
            <a:solidFill>
              <a:srgbClr val="7AA0B1"/>
            </a:solidFill>
            <a:ln w="1171" cap="flat">
              <a:noFill/>
              <a:prstDash val="solid"/>
              <a:miter/>
            </a:ln>
          </p:spPr>
          <p:txBody>
            <a:bodyPr rtlCol="0" anchor="ctr"/>
            <a:lstStyle/>
            <a:p>
              <a:endParaRPr lang="es-CO"/>
            </a:p>
          </p:txBody>
        </p:sp>
        <p:sp>
          <p:nvSpPr>
            <p:cNvPr id="597" name="Freeform: Shape 596">
              <a:extLst>
                <a:ext uri="{FF2B5EF4-FFF2-40B4-BE49-F238E27FC236}">
                  <a16:creationId xmlns:a16="http://schemas.microsoft.com/office/drawing/2014/main" id="{437A261B-41BB-15B5-BA8A-376C2FE2DEA9}"/>
                </a:ext>
              </a:extLst>
            </p:cNvPr>
            <p:cNvSpPr/>
            <p:nvPr/>
          </p:nvSpPr>
          <p:spPr>
            <a:xfrm rot="19975584">
              <a:off x="13052988" y="6181846"/>
              <a:ext cx="209513" cy="80222"/>
            </a:xfrm>
            <a:custGeom>
              <a:avLst/>
              <a:gdLst>
                <a:gd name="connsiteX0" fmla="*/ 69433 w 209513"/>
                <a:gd name="connsiteY0" fmla="*/ -2610 h 80222"/>
                <a:gd name="connsiteX1" fmla="*/ 99773 w 209513"/>
                <a:gd name="connsiteY1" fmla="*/ -162 h 80222"/>
                <a:gd name="connsiteX2" fmla="*/ 110158 w 209513"/>
                <a:gd name="connsiteY2" fmla="*/ -1084 h 80222"/>
                <a:gd name="connsiteX3" fmla="*/ 134170 w 209513"/>
                <a:gd name="connsiteY3" fmla="*/ -1415 h 80222"/>
                <a:gd name="connsiteX4" fmla="*/ 161588 w 209513"/>
                <a:gd name="connsiteY4" fmla="*/ 3564 h 80222"/>
                <a:gd name="connsiteX5" fmla="*/ 195713 w 209513"/>
                <a:gd name="connsiteY5" fmla="*/ 21473 h 80222"/>
                <a:gd name="connsiteX6" fmla="*/ 208464 w 209513"/>
                <a:gd name="connsiteY6" fmla="*/ 49175 h 80222"/>
                <a:gd name="connsiteX7" fmla="*/ 202266 w 209513"/>
                <a:gd name="connsiteY7" fmla="*/ 65238 h 80222"/>
                <a:gd name="connsiteX8" fmla="*/ 187421 w 209513"/>
                <a:gd name="connsiteY8" fmla="*/ 73908 h 80222"/>
                <a:gd name="connsiteX9" fmla="*/ 176977 w 209513"/>
                <a:gd name="connsiteY9" fmla="*/ 74464 h 80222"/>
                <a:gd name="connsiteX10" fmla="*/ 149097 w 209513"/>
                <a:gd name="connsiteY10" fmla="*/ 76073 h 80222"/>
                <a:gd name="connsiteX11" fmla="*/ 113281 w 209513"/>
                <a:gd name="connsiteY11" fmla="*/ 77102 h 80222"/>
                <a:gd name="connsiteX12" fmla="*/ 88701 w 209513"/>
                <a:gd name="connsiteY12" fmla="*/ 71353 h 80222"/>
                <a:gd name="connsiteX13" fmla="*/ 66913 w 209513"/>
                <a:gd name="connsiteY13" fmla="*/ 67627 h 80222"/>
                <a:gd name="connsiteX14" fmla="*/ 53086 w 209513"/>
                <a:gd name="connsiteY14" fmla="*/ 69461 h 80222"/>
                <a:gd name="connsiteX15" fmla="*/ 33983 w 209513"/>
                <a:gd name="connsiteY15" fmla="*/ 69224 h 80222"/>
                <a:gd name="connsiteX16" fmla="*/ 12502 w 209513"/>
                <a:gd name="connsiteY16" fmla="*/ 60234 h 80222"/>
                <a:gd name="connsiteX17" fmla="*/ -1029 w 209513"/>
                <a:gd name="connsiteY17" fmla="*/ 33940 h 80222"/>
                <a:gd name="connsiteX18" fmla="*/ 4577 w 209513"/>
                <a:gd name="connsiteY18" fmla="*/ 18669 h 80222"/>
                <a:gd name="connsiteX19" fmla="*/ 32563 w 209513"/>
                <a:gd name="connsiteY19" fmla="*/ 927 h 80222"/>
                <a:gd name="connsiteX20" fmla="*/ 69433 w 209513"/>
                <a:gd name="connsiteY20" fmla="*/ -2610 h 80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9513" h="80222">
                  <a:moveTo>
                    <a:pt x="69433" y="-2610"/>
                  </a:moveTo>
                  <a:cubicBezTo>
                    <a:pt x="79605" y="-3142"/>
                    <a:pt x="89813" y="-2326"/>
                    <a:pt x="99773" y="-162"/>
                  </a:cubicBezTo>
                  <a:cubicBezTo>
                    <a:pt x="103321" y="631"/>
                    <a:pt x="106740" y="-611"/>
                    <a:pt x="110158" y="-1084"/>
                  </a:cubicBezTo>
                  <a:cubicBezTo>
                    <a:pt x="118130" y="-2019"/>
                    <a:pt x="126174" y="-2125"/>
                    <a:pt x="134170" y="-1415"/>
                  </a:cubicBezTo>
                  <a:cubicBezTo>
                    <a:pt x="143443" y="-611"/>
                    <a:pt x="152622" y="1057"/>
                    <a:pt x="161588" y="3564"/>
                  </a:cubicBezTo>
                  <a:cubicBezTo>
                    <a:pt x="174339" y="6900"/>
                    <a:pt x="186049" y="12542"/>
                    <a:pt x="195713" y="21473"/>
                  </a:cubicBezTo>
                  <a:cubicBezTo>
                    <a:pt x="203591" y="28771"/>
                    <a:pt x="208854" y="37748"/>
                    <a:pt x="208464" y="49175"/>
                  </a:cubicBezTo>
                  <a:cubicBezTo>
                    <a:pt x="208251" y="55326"/>
                    <a:pt x="205460" y="60341"/>
                    <a:pt x="202266" y="65238"/>
                  </a:cubicBezTo>
                  <a:cubicBezTo>
                    <a:pt x="199072" y="70419"/>
                    <a:pt x="193501" y="73672"/>
                    <a:pt x="187421" y="73908"/>
                  </a:cubicBezTo>
                  <a:cubicBezTo>
                    <a:pt x="183944" y="74168"/>
                    <a:pt x="180466" y="74440"/>
                    <a:pt x="176977" y="74464"/>
                  </a:cubicBezTo>
                  <a:cubicBezTo>
                    <a:pt x="167656" y="74547"/>
                    <a:pt x="158394" y="75647"/>
                    <a:pt x="149097" y="76073"/>
                  </a:cubicBezTo>
                  <a:cubicBezTo>
                    <a:pt x="137162" y="76641"/>
                    <a:pt x="125239" y="78131"/>
                    <a:pt x="113281" y="77102"/>
                  </a:cubicBezTo>
                  <a:cubicBezTo>
                    <a:pt x="104871" y="76274"/>
                    <a:pt x="96602" y="74346"/>
                    <a:pt x="88701" y="71353"/>
                  </a:cubicBezTo>
                  <a:cubicBezTo>
                    <a:pt x="81675" y="68810"/>
                    <a:pt x="74507" y="66929"/>
                    <a:pt x="66913" y="67627"/>
                  </a:cubicBezTo>
                  <a:cubicBezTo>
                    <a:pt x="62288" y="68065"/>
                    <a:pt x="57652" y="68609"/>
                    <a:pt x="53086" y="69461"/>
                  </a:cubicBezTo>
                  <a:cubicBezTo>
                    <a:pt x="46758" y="70561"/>
                    <a:pt x="40287" y="70478"/>
                    <a:pt x="33983" y="69224"/>
                  </a:cubicBezTo>
                  <a:cubicBezTo>
                    <a:pt x="26188" y="67805"/>
                    <a:pt x="18606" y="65676"/>
                    <a:pt x="12502" y="60234"/>
                  </a:cubicBezTo>
                  <a:cubicBezTo>
                    <a:pt x="4542" y="53244"/>
                    <a:pt x="-1029" y="45035"/>
                    <a:pt x="-1029" y="33940"/>
                  </a:cubicBezTo>
                  <a:cubicBezTo>
                    <a:pt x="-1053" y="28345"/>
                    <a:pt x="934" y="22927"/>
                    <a:pt x="4577" y="18669"/>
                  </a:cubicBezTo>
                  <a:cubicBezTo>
                    <a:pt x="11994" y="9798"/>
                    <a:pt x="21539" y="4191"/>
                    <a:pt x="32563" y="927"/>
                  </a:cubicBezTo>
                  <a:cubicBezTo>
                    <a:pt x="44333" y="-2634"/>
                    <a:pt x="56398" y="-2740"/>
                    <a:pt x="69433" y="-2610"/>
                  </a:cubicBezTo>
                  <a:close/>
                </a:path>
              </a:pathLst>
            </a:custGeom>
            <a:solidFill>
              <a:srgbClr val="FCFEFD"/>
            </a:solidFill>
            <a:ln w="1171" cap="flat">
              <a:noFill/>
              <a:prstDash val="solid"/>
              <a:miter/>
            </a:ln>
          </p:spPr>
          <p:txBody>
            <a:bodyPr rtlCol="0" anchor="ctr"/>
            <a:lstStyle/>
            <a:p>
              <a:endParaRPr lang="es-CO"/>
            </a:p>
          </p:txBody>
        </p:sp>
      </p:grpSp>
      <p:grpSp>
        <p:nvGrpSpPr>
          <p:cNvPr id="796" name="Group 795">
            <a:extLst>
              <a:ext uri="{FF2B5EF4-FFF2-40B4-BE49-F238E27FC236}">
                <a16:creationId xmlns:a16="http://schemas.microsoft.com/office/drawing/2014/main" id="{855EE408-76B9-F42F-6611-D7B52252F9C5}"/>
              </a:ext>
            </a:extLst>
          </p:cNvPr>
          <p:cNvGrpSpPr/>
          <p:nvPr/>
        </p:nvGrpSpPr>
        <p:grpSpPr>
          <a:xfrm rot="2748521">
            <a:off x="-1522676" y="6400079"/>
            <a:ext cx="973645" cy="1259115"/>
            <a:chOff x="-1522676" y="6400079"/>
            <a:chExt cx="973645" cy="1259115"/>
          </a:xfrm>
        </p:grpSpPr>
        <p:sp>
          <p:nvSpPr>
            <p:cNvPr id="602" name="Freeform: Shape 601">
              <a:extLst>
                <a:ext uri="{FF2B5EF4-FFF2-40B4-BE49-F238E27FC236}">
                  <a16:creationId xmlns:a16="http://schemas.microsoft.com/office/drawing/2014/main" id="{D87DB1C2-D1AC-7750-7929-0850DBC493CE}"/>
                </a:ext>
              </a:extLst>
            </p:cNvPr>
            <p:cNvSpPr/>
            <p:nvPr/>
          </p:nvSpPr>
          <p:spPr>
            <a:xfrm>
              <a:off x="-1521791" y="6508828"/>
              <a:ext cx="968295" cy="1145797"/>
            </a:xfrm>
            <a:custGeom>
              <a:avLst/>
              <a:gdLst>
                <a:gd name="connsiteX0" fmla="*/ 71179 w 968295"/>
                <a:gd name="connsiteY0" fmla="*/ 872943 h 1145797"/>
                <a:gd name="connsiteX1" fmla="*/ 34276 w 968295"/>
                <a:gd name="connsiteY1" fmla="*/ 843890 h 1145797"/>
                <a:gd name="connsiteX2" fmla="*/ 27080 w 968295"/>
                <a:gd name="connsiteY2" fmla="*/ 832263 h 1145797"/>
                <a:gd name="connsiteX3" fmla="*/ 11035 w 968295"/>
                <a:gd name="connsiteY3" fmla="*/ 784437 h 1145797"/>
                <a:gd name="connsiteX4" fmla="*/ 2569 w 968295"/>
                <a:gd name="connsiteY4" fmla="*/ 734316 h 1145797"/>
                <a:gd name="connsiteX5" fmla="*/ -1702 w 968295"/>
                <a:gd name="connsiteY5" fmla="*/ 682145 h 1145797"/>
                <a:gd name="connsiteX6" fmla="*/ -2442 w 968295"/>
                <a:gd name="connsiteY6" fmla="*/ 641540 h 1145797"/>
                <a:gd name="connsiteX7" fmla="*/ -1368 w 968295"/>
                <a:gd name="connsiteY7" fmla="*/ 589999 h 1145797"/>
                <a:gd name="connsiteX8" fmla="*/ -1998 w 968295"/>
                <a:gd name="connsiteY8" fmla="*/ 548035 h 1145797"/>
                <a:gd name="connsiteX9" fmla="*/ 471 w 968295"/>
                <a:gd name="connsiteY9" fmla="*/ 501135 h 1145797"/>
                <a:gd name="connsiteX10" fmla="*/ 1433 w 968295"/>
                <a:gd name="connsiteY10" fmla="*/ 472427 h 1145797"/>
                <a:gd name="connsiteX11" fmla="*/ 2877 w 968295"/>
                <a:gd name="connsiteY11" fmla="*/ 441917 h 1145797"/>
                <a:gd name="connsiteX12" fmla="*/ 1569 w 968295"/>
                <a:gd name="connsiteY12" fmla="*/ 427465 h 1145797"/>
                <a:gd name="connsiteX13" fmla="*/ 1384 w 968295"/>
                <a:gd name="connsiteY13" fmla="*/ 390919 h 1145797"/>
                <a:gd name="connsiteX14" fmla="*/ 693 w 968295"/>
                <a:gd name="connsiteY14" fmla="*/ 349598 h 1145797"/>
                <a:gd name="connsiteX15" fmla="*/ 1705 w 968295"/>
                <a:gd name="connsiteY15" fmla="*/ 336490 h 1145797"/>
                <a:gd name="connsiteX16" fmla="*/ 7678 w 968295"/>
                <a:gd name="connsiteY16" fmla="*/ 297082 h 1145797"/>
                <a:gd name="connsiteX17" fmla="*/ 26722 w 968295"/>
                <a:gd name="connsiteY17" fmla="*/ 263412 h 1145797"/>
                <a:gd name="connsiteX18" fmla="*/ 56566 w 968295"/>
                <a:gd name="connsiteY18" fmla="*/ 239715 h 1145797"/>
                <a:gd name="connsiteX19" fmla="*/ 103392 w 968295"/>
                <a:gd name="connsiteY19" fmla="*/ 227213 h 1145797"/>
                <a:gd name="connsiteX20" fmla="*/ 145936 w 968295"/>
                <a:gd name="connsiteY20" fmla="*/ 220252 h 1145797"/>
                <a:gd name="connsiteX21" fmla="*/ 171731 w 968295"/>
                <a:gd name="connsiteY21" fmla="*/ 205330 h 1145797"/>
                <a:gd name="connsiteX22" fmla="*/ 183740 w 968295"/>
                <a:gd name="connsiteY22" fmla="*/ 193580 h 1145797"/>
                <a:gd name="connsiteX23" fmla="*/ 195341 w 968295"/>
                <a:gd name="connsiteY23" fmla="*/ 163601 h 1145797"/>
                <a:gd name="connsiteX24" fmla="*/ 201019 w 968295"/>
                <a:gd name="connsiteY24" fmla="*/ 130067 h 1145797"/>
                <a:gd name="connsiteX25" fmla="*/ 207190 w 968295"/>
                <a:gd name="connsiteY25" fmla="*/ 123637 h 1145797"/>
                <a:gd name="connsiteX26" fmla="*/ 237662 w 968295"/>
                <a:gd name="connsiteY26" fmla="*/ 134585 h 1145797"/>
                <a:gd name="connsiteX27" fmla="*/ 240329 w 968295"/>
                <a:gd name="connsiteY27" fmla="*/ 137720 h 1145797"/>
                <a:gd name="connsiteX28" fmla="*/ 243513 w 968295"/>
                <a:gd name="connsiteY28" fmla="*/ 137090 h 1145797"/>
                <a:gd name="connsiteX29" fmla="*/ 244747 w 968295"/>
                <a:gd name="connsiteY29" fmla="*/ 133659 h 1145797"/>
                <a:gd name="connsiteX30" fmla="*/ 264297 w 968295"/>
                <a:gd name="connsiteY30" fmla="*/ 61815 h 1145797"/>
                <a:gd name="connsiteX31" fmla="*/ 274850 w 968295"/>
                <a:gd name="connsiteY31" fmla="*/ 39019 h 1145797"/>
                <a:gd name="connsiteX32" fmla="*/ 282255 w 968295"/>
                <a:gd name="connsiteY32" fmla="*/ 33786 h 1145797"/>
                <a:gd name="connsiteX33" fmla="*/ 285958 w 968295"/>
                <a:gd name="connsiteY33" fmla="*/ 28072 h 1145797"/>
                <a:gd name="connsiteX34" fmla="*/ 287772 w 968295"/>
                <a:gd name="connsiteY34" fmla="*/ 11274 h 1145797"/>
                <a:gd name="connsiteX35" fmla="*/ 304496 w 968295"/>
                <a:gd name="connsiteY35" fmla="*/ -1426 h 1145797"/>
                <a:gd name="connsiteX36" fmla="*/ 317492 w 968295"/>
                <a:gd name="connsiteY36" fmla="*/ 15470 h 1145797"/>
                <a:gd name="connsiteX37" fmla="*/ 309247 w 968295"/>
                <a:gd name="connsiteY37" fmla="*/ 44623 h 1145797"/>
                <a:gd name="connsiteX38" fmla="*/ 300200 w 968295"/>
                <a:gd name="connsiteY38" fmla="*/ 66431 h 1145797"/>
                <a:gd name="connsiteX39" fmla="*/ 298115 w 968295"/>
                <a:gd name="connsiteY39" fmla="*/ 71961 h 1145797"/>
                <a:gd name="connsiteX40" fmla="*/ 278750 w 968295"/>
                <a:gd name="connsiteY40" fmla="*/ 124007 h 1145797"/>
                <a:gd name="connsiteX41" fmla="*/ 264013 w 968295"/>
                <a:gd name="connsiteY41" fmla="*/ 205281 h 1145797"/>
                <a:gd name="connsiteX42" fmla="*/ 252560 w 968295"/>
                <a:gd name="connsiteY42" fmla="*/ 288541 h 1145797"/>
                <a:gd name="connsiteX43" fmla="*/ 246709 w 968295"/>
                <a:gd name="connsiteY43" fmla="*/ 336133 h 1145797"/>
                <a:gd name="connsiteX44" fmla="*/ 246500 w 968295"/>
                <a:gd name="connsiteY44" fmla="*/ 342526 h 1145797"/>
                <a:gd name="connsiteX45" fmla="*/ 246919 w 968295"/>
                <a:gd name="connsiteY45" fmla="*/ 397769 h 1145797"/>
                <a:gd name="connsiteX46" fmla="*/ 245932 w 968295"/>
                <a:gd name="connsiteY46" fmla="*/ 435154 h 1145797"/>
                <a:gd name="connsiteX47" fmla="*/ 244698 w 968295"/>
                <a:gd name="connsiteY47" fmla="*/ 462961 h 1145797"/>
                <a:gd name="connsiteX48" fmla="*/ 245364 w 968295"/>
                <a:gd name="connsiteY48" fmla="*/ 521845 h 1145797"/>
                <a:gd name="connsiteX49" fmla="*/ 244870 w 968295"/>
                <a:gd name="connsiteY49" fmla="*/ 578915 h 1145797"/>
                <a:gd name="connsiteX50" fmla="*/ 245660 w 968295"/>
                <a:gd name="connsiteY50" fmla="*/ 621817 h 1145797"/>
                <a:gd name="connsiteX51" fmla="*/ 244599 w 968295"/>
                <a:gd name="connsiteY51" fmla="*/ 651006 h 1145797"/>
                <a:gd name="connsiteX52" fmla="*/ 243513 w 968295"/>
                <a:gd name="connsiteY52" fmla="*/ 656363 h 1145797"/>
                <a:gd name="connsiteX53" fmla="*/ 242748 w 968295"/>
                <a:gd name="connsiteY53" fmla="*/ 659917 h 1145797"/>
                <a:gd name="connsiteX54" fmla="*/ 241908 w 968295"/>
                <a:gd name="connsiteY54" fmla="*/ 700029 h 1145797"/>
                <a:gd name="connsiteX55" fmla="*/ 243883 w 968295"/>
                <a:gd name="connsiteY55" fmla="*/ 757445 h 1145797"/>
                <a:gd name="connsiteX56" fmla="*/ 246537 w 968295"/>
                <a:gd name="connsiteY56" fmla="*/ 802432 h 1145797"/>
                <a:gd name="connsiteX57" fmla="*/ 249240 w 968295"/>
                <a:gd name="connsiteY57" fmla="*/ 842396 h 1145797"/>
                <a:gd name="connsiteX58" fmla="*/ 256805 w 968295"/>
                <a:gd name="connsiteY58" fmla="*/ 901984 h 1145797"/>
                <a:gd name="connsiteX59" fmla="*/ 264013 w 968295"/>
                <a:gd name="connsiteY59" fmla="*/ 957043 h 1145797"/>
                <a:gd name="connsiteX60" fmla="*/ 268481 w 968295"/>
                <a:gd name="connsiteY60" fmla="*/ 998216 h 1145797"/>
                <a:gd name="connsiteX61" fmla="*/ 269937 w 968295"/>
                <a:gd name="connsiteY61" fmla="*/ 1002524 h 1145797"/>
                <a:gd name="connsiteX62" fmla="*/ 271727 w 968295"/>
                <a:gd name="connsiteY62" fmla="*/ 1012817 h 1145797"/>
                <a:gd name="connsiteX63" fmla="*/ 290721 w 968295"/>
                <a:gd name="connsiteY63" fmla="*/ 1054781 h 1145797"/>
                <a:gd name="connsiteX64" fmla="*/ 319108 w 968295"/>
                <a:gd name="connsiteY64" fmla="*/ 1069591 h 1145797"/>
                <a:gd name="connsiteX65" fmla="*/ 379808 w 968295"/>
                <a:gd name="connsiteY65" fmla="*/ 1070406 h 1145797"/>
                <a:gd name="connsiteX66" fmla="*/ 441457 w 968295"/>
                <a:gd name="connsiteY66" fmla="*/ 1040661 h 1145797"/>
                <a:gd name="connsiteX67" fmla="*/ 450923 w 968295"/>
                <a:gd name="connsiteY67" fmla="*/ 1021543 h 1145797"/>
                <a:gd name="connsiteX68" fmla="*/ 459340 w 968295"/>
                <a:gd name="connsiteY68" fmla="*/ 966744 h 1145797"/>
                <a:gd name="connsiteX69" fmla="*/ 458810 w 968295"/>
                <a:gd name="connsiteY69" fmla="*/ 925657 h 1145797"/>
                <a:gd name="connsiteX70" fmla="*/ 458575 w 968295"/>
                <a:gd name="connsiteY70" fmla="*/ 886902 h 1145797"/>
                <a:gd name="connsiteX71" fmla="*/ 471004 w 968295"/>
                <a:gd name="connsiteY71" fmla="*/ 841014 h 1145797"/>
                <a:gd name="connsiteX72" fmla="*/ 497502 w 968295"/>
                <a:gd name="connsiteY72" fmla="*/ 826722 h 1145797"/>
                <a:gd name="connsiteX73" fmla="*/ 532061 w 968295"/>
                <a:gd name="connsiteY73" fmla="*/ 828820 h 1145797"/>
                <a:gd name="connsiteX74" fmla="*/ 573703 w 968295"/>
                <a:gd name="connsiteY74" fmla="*/ 834436 h 1145797"/>
                <a:gd name="connsiteX75" fmla="*/ 633600 w 968295"/>
                <a:gd name="connsiteY75" fmla="*/ 841088 h 1145797"/>
                <a:gd name="connsiteX76" fmla="*/ 675563 w 968295"/>
                <a:gd name="connsiteY76" fmla="*/ 839928 h 1145797"/>
                <a:gd name="connsiteX77" fmla="*/ 707418 w 968295"/>
                <a:gd name="connsiteY77" fmla="*/ 837731 h 1145797"/>
                <a:gd name="connsiteX78" fmla="*/ 739150 w 968295"/>
                <a:gd name="connsiteY78" fmla="*/ 834287 h 1145797"/>
                <a:gd name="connsiteX79" fmla="*/ 742297 w 968295"/>
                <a:gd name="connsiteY79" fmla="*/ 833732 h 1145797"/>
                <a:gd name="connsiteX80" fmla="*/ 746074 w 968295"/>
                <a:gd name="connsiteY80" fmla="*/ 834596 h 1145797"/>
                <a:gd name="connsiteX81" fmla="*/ 744840 w 968295"/>
                <a:gd name="connsiteY81" fmla="*/ 838644 h 1145797"/>
                <a:gd name="connsiteX82" fmla="*/ 734596 w 968295"/>
                <a:gd name="connsiteY82" fmla="*/ 849073 h 1145797"/>
                <a:gd name="connsiteX83" fmla="*/ 663517 w 968295"/>
                <a:gd name="connsiteY83" fmla="*/ 892061 h 1145797"/>
                <a:gd name="connsiteX84" fmla="*/ 654396 w 968295"/>
                <a:gd name="connsiteY84" fmla="*/ 903169 h 1145797"/>
                <a:gd name="connsiteX85" fmla="*/ 651459 w 968295"/>
                <a:gd name="connsiteY85" fmla="*/ 950526 h 1145797"/>
                <a:gd name="connsiteX86" fmla="*/ 653310 w 968295"/>
                <a:gd name="connsiteY86" fmla="*/ 986528 h 1145797"/>
                <a:gd name="connsiteX87" fmla="*/ 683240 w 968295"/>
                <a:gd name="connsiteY87" fmla="*/ 1020568 h 1145797"/>
                <a:gd name="connsiteX88" fmla="*/ 717267 w 968295"/>
                <a:gd name="connsiteY88" fmla="*/ 1022654 h 1145797"/>
                <a:gd name="connsiteX89" fmla="*/ 743717 w 968295"/>
                <a:gd name="connsiteY89" fmla="*/ 1022654 h 1145797"/>
                <a:gd name="connsiteX90" fmla="*/ 787445 w 968295"/>
                <a:gd name="connsiteY90" fmla="*/ 1016285 h 1145797"/>
                <a:gd name="connsiteX91" fmla="*/ 805588 w 968295"/>
                <a:gd name="connsiteY91" fmla="*/ 981591 h 1145797"/>
                <a:gd name="connsiteX92" fmla="*/ 803996 w 968295"/>
                <a:gd name="connsiteY92" fmla="*/ 931988 h 1145797"/>
                <a:gd name="connsiteX93" fmla="*/ 804095 w 968295"/>
                <a:gd name="connsiteY93" fmla="*/ 920572 h 1145797"/>
                <a:gd name="connsiteX94" fmla="*/ 807328 w 968295"/>
                <a:gd name="connsiteY94" fmla="*/ 880571 h 1145797"/>
                <a:gd name="connsiteX95" fmla="*/ 822225 w 968295"/>
                <a:gd name="connsiteY95" fmla="*/ 816120 h 1145797"/>
                <a:gd name="connsiteX96" fmla="*/ 835456 w 968295"/>
                <a:gd name="connsiteY96" fmla="*/ 767664 h 1145797"/>
                <a:gd name="connsiteX97" fmla="*/ 838702 w 968295"/>
                <a:gd name="connsiteY97" fmla="*/ 739598 h 1145797"/>
                <a:gd name="connsiteX98" fmla="*/ 844873 w 968295"/>
                <a:gd name="connsiteY98" fmla="*/ 691600 h 1145797"/>
                <a:gd name="connsiteX99" fmla="*/ 848057 w 968295"/>
                <a:gd name="connsiteY99" fmla="*/ 646094 h 1145797"/>
                <a:gd name="connsiteX100" fmla="*/ 851118 w 968295"/>
                <a:gd name="connsiteY100" fmla="*/ 608364 h 1145797"/>
                <a:gd name="connsiteX101" fmla="*/ 849168 w 968295"/>
                <a:gd name="connsiteY101" fmla="*/ 568523 h 1145797"/>
                <a:gd name="connsiteX102" fmla="*/ 846083 w 968295"/>
                <a:gd name="connsiteY102" fmla="*/ 536791 h 1145797"/>
                <a:gd name="connsiteX103" fmla="*/ 844355 w 968295"/>
                <a:gd name="connsiteY103" fmla="*/ 476117 h 1145797"/>
                <a:gd name="connsiteX104" fmla="*/ 845280 w 968295"/>
                <a:gd name="connsiteY104" fmla="*/ 453013 h 1145797"/>
                <a:gd name="connsiteX105" fmla="*/ 844849 w 968295"/>
                <a:gd name="connsiteY105" fmla="*/ 447582 h 1145797"/>
                <a:gd name="connsiteX106" fmla="*/ 834444 w 968295"/>
                <a:gd name="connsiteY106" fmla="*/ 438943 h 1145797"/>
                <a:gd name="connsiteX107" fmla="*/ 830803 w 968295"/>
                <a:gd name="connsiteY107" fmla="*/ 438943 h 1145797"/>
                <a:gd name="connsiteX108" fmla="*/ 828532 w 968295"/>
                <a:gd name="connsiteY108" fmla="*/ 438844 h 1145797"/>
                <a:gd name="connsiteX109" fmla="*/ 822744 w 968295"/>
                <a:gd name="connsiteY109" fmla="*/ 434438 h 1145797"/>
                <a:gd name="connsiteX110" fmla="*/ 828113 w 968295"/>
                <a:gd name="connsiteY110" fmla="*/ 427551 h 1145797"/>
                <a:gd name="connsiteX111" fmla="*/ 837529 w 968295"/>
                <a:gd name="connsiteY111" fmla="*/ 428588 h 1145797"/>
                <a:gd name="connsiteX112" fmla="*/ 846700 w 968295"/>
                <a:gd name="connsiteY112" fmla="*/ 423169 h 1145797"/>
                <a:gd name="connsiteX113" fmla="*/ 858351 w 968295"/>
                <a:gd name="connsiteY113" fmla="*/ 390562 h 1145797"/>
                <a:gd name="connsiteX114" fmla="*/ 873161 w 968295"/>
                <a:gd name="connsiteY114" fmla="*/ 361274 h 1145797"/>
                <a:gd name="connsiteX115" fmla="*/ 894143 w 968295"/>
                <a:gd name="connsiteY115" fmla="*/ 332467 h 1145797"/>
                <a:gd name="connsiteX116" fmla="*/ 905251 w 968295"/>
                <a:gd name="connsiteY116" fmla="*/ 315188 h 1145797"/>
                <a:gd name="connsiteX117" fmla="*/ 935243 w 968295"/>
                <a:gd name="connsiteY117" fmla="*/ 293355 h 1145797"/>
                <a:gd name="connsiteX118" fmla="*/ 961605 w 968295"/>
                <a:gd name="connsiteY118" fmla="*/ 298378 h 1145797"/>
                <a:gd name="connsiteX119" fmla="*/ 964543 w 968295"/>
                <a:gd name="connsiteY119" fmla="*/ 307968 h 1145797"/>
                <a:gd name="connsiteX120" fmla="*/ 956422 w 968295"/>
                <a:gd name="connsiteY120" fmla="*/ 331702 h 1145797"/>
                <a:gd name="connsiteX121" fmla="*/ 956422 w 968295"/>
                <a:gd name="connsiteY121" fmla="*/ 334787 h 1145797"/>
                <a:gd name="connsiteX122" fmla="*/ 956842 w 968295"/>
                <a:gd name="connsiteY122" fmla="*/ 343427 h 1145797"/>
                <a:gd name="connsiteX123" fmla="*/ 938711 w 968295"/>
                <a:gd name="connsiteY123" fmla="*/ 385106 h 1145797"/>
                <a:gd name="connsiteX124" fmla="*/ 934156 w 968295"/>
                <a:gd name="connsiteY124" fmla="*/ 393499 h 1145797"/>
                <a:gd name="connsiteX125" fmla="*/ 927603 w 968295"/>
                <a:gd name="connsiteY125" fmla="*/ 403755 h 1145797"/>
                <a:gd name="connsiteX126" fmla="*/ 918581 w 968295"/>
                <a:gd name="connsiteY126" fmla="*/ 419936 h 1145797"/>
                <a:gd name="connsiteX127" fmla="*/ 917803 w 968295"/>
                <a:gd name="connsiteY127" fmla="*/ 421676 h 1145797"/>
                <a:gd name="connsiteX128" fmla="*/ 915656 w 968295"/>
                <a:gd name="connsiteY128" fmla="*/ 428205 h 1145797"/>
                <a:gd name="connsiteX129" fmla="*/ 915248 w 968295"/>
                <a:gd name="connsiteY129" fmla="*/ 430032 h 1145797"/>
                <a:gd name="connsiteX130" fmla="*/ 914755 w 968295"/>
                <a:gd name="connsiteY130" fmla="*/ 434413 h 1145797"/>
                <a:gd name="connsiteX131" fmla="*/ 914360 w 968295"/>
                <a:gd name="connsiteY131" fmla="*/ 436252 h 1145797"/>
                <a:gd name="connsiteX132" fmla="*/ 914360 w 968295"/>
                <a:gd name="connsiteY132" fmla="*/ 440041 h 1145797"/>
                <a:gd name="connsiteX133" fmla="*/ 914767 w 968295"/>
                <a:gd name="connsiteY133" fmla="*/ 442510 h 1145797"/>
                <a:gd name="connsiteX134" fmla="*/ 915285 w 968295"/>
                <a:gd name="connsiteY134" fmla="*/ 446965 h 1145797"/>
                <a:gd name="connsiteX135" fmla="*/ 915680 w 968295"/>
                <a:gd name="connsiteY135" fmla="*/ 448878 h 1145797"/>
                <a:gd name="connsiteX136" fmla="*/ 916223 w 968295"/>
                <a:gd name="connsiteY136" fmla="*/ 452852 h 1145797"/>
                <a:gd name="connsiteX137" fmla="*/ 916631 w 968295"/>
                <a:gd name="connsiteY137" fmla="*/ 454926 h 1145797"/>
                <a:gd name="connsiteX138" fmla="*/ 918877 w 968295"/>
                <a:gd name="connsiteY138" fmla="*/ 472415 h 1145797"/>
                <a:gd name="connsiteX139" fmla="*/ 919346 w 968295"/>
                <a:gd name="connsiteY139" fmla="*/ 474587 h 1145797"/>
                <a:gd name="connsiteX140" fmla="*/ 923505 w 968295"/>
                <a:gd name="connsiteY140" fmla="*/ 497136 h 1145797"/>
                <a:gd name="connsiteX141" fmla="*/ 923912 w 968295"/>
                <a:gd name="connsiteY141" fmla="*/ 499308 h 1145797"/>
                <a:gd name="connsiteX142" fmla="*/ 925344 w 968295"/>
                <a:gd name="connsiteY142" fmla="*/ 511651 h 1145797"/>
                <a:gd name="connsiteX143" fmla="*/ 925727 w 968295"/>
                <a:gd name="connsiteY143" fmla="*/ 513761 h 1145797"/>
                <a:gd name="connsiteX144" fmla="*/ 926245 w 968295"/>
                <a:gd name="connsiteY144" fmla="*/ 519402 h 1145797"/>
                <a:gd name="connsiteX145" fmla="*/ 926665 w 968295"/>
                <a:gd name="connsiteY145" fmla="*/ 522203 h 1145797"/>
                <a:gd name="connsiteX146" fmla="*/ 927159 w 968295"/>
                <a:gd name="connsiteY146" fmla="*/ 528695 h 1145797"/>
                <a:gd name="connsiteX147" fmla="*/ 927590 w 968295"/>
                <a:gd name="connsiteY147" fmla="*/ 531670 h 1145797"/>
                <a:gd name="connsiteX148" fmla="*/ 928072 w 968295"/>
                <a:gd name="connsiteY148" fmla="*/ 545801 h 1145797"/>
                <a:gd name="connsiteX149" fmla="*/ 928504 w 968295"/>
                <a:gd name="connsiteY149" fmla="*/ 548998 h 1145797"/>
                <a:gd name="connsiteX150" fmla="*/ 928998 w 968295"/>
                <a:gd name="connsiteY150" fmla="*/ 573744 h 1145797"/>
                <a:gd name="connsiteX151" fmla="*/ 929405 w 968295"/>
                <a:gd name="connsiteY151" fmla="*/ 576213 h 1145797"/>
                <a:gd name="connsiteX152" fmla="*/ 929405 w 968295"/>
                <a:gd name="connsiteY152" fmla="*/ 595639 h 1145797"/>
                <a:gd name="connsiteX153" fmla="*/ 909188 w 968295"/>
                <a:gd name="connsiteY153" fmla="*/ 603625 h 1145797"/>
                <a:gd name="connsiteX154" fmla="*/ 902129 w 968295"/>
                <a:gd name="connsiteY154" fmla="*/ 593479 h 1145797"/>
                <a:gd name="connsiteX155" fmla="*/ 899549 w 968295"/>
                <a:gd name="connsiteY155" fmla="*/ 570362 h 1145797"/>
                <a:gd name="connsiteX156" fmla="*/ 897080 w 968295"/>
                <a:gd name="connsiteY156" fmla="*/ 535323 h 1145797"/>
                <a:gd name="connsiteX157" fmla="*/ 894945 w 968295"/>
                <a:gd name="connsiteY157" fmla="*/ 499790 h 1145797"/>
                <a:gd name="connsiteX158" fmla="*/ 892033 w 968295"/>
                <a:gd name="connsiteY158" fmla="*/ 479055 h 1145797"/>
                <a:gd name="connsiteX159" fmla="*/ 884862 w 968295"/>
                <a:gd name="connsiteY159" fmla="*/ 435857 h 1145797"/>
                <a:gd name="connsiteX160" fmla="*/ 879604 w 968295"/>
                <a:gd name="connsiteY160" fmla="*/ 432710 h 1145797"/>
                <a:gd name="connsiteX161" fmla="*/ 864337 w 968295"/>
                <a:gd name="connsiteY161" fmla="*/ 439980 h 1145797"/>
                <a:gd name="connsiteX162" fmla="*/ 860412 w 968295"/>
                <a:gd name="connsiteY162" fmla="*/ 442954 h 1145797"/>
                <a:gd name="connsiteX163" fmla="*/ 864793 w 968295"/>
                <a:gd name="connsiteY163" fmla="*/ 443707 h 1145797"/>
                <a:gd name="connsiteX164" fmla="*/ 878185 w 968295"/>
                <a:gd name="connsiteY164" fmla="*/ 457518 h 1145797"/>
                <a:gd name="connsiteX165" fmla="*/ 875963 w 968295"/>
                <a:gd name="connsiteY165" fmla="*/ 477463 h 1145797"/>
                <a:gd name="connsiteX166" fmla="*/ 870705 w 968295"/>
                <a:gd name="connsiteY166" fmla="*/ 500604 h 1145797"/>
                <a:gd name="connsiteX167" fmla="*/ 871730 w 968295"/>
                <a:gd name="connsiteY167" fmla="*/ 508244 h 1145797"/>
                <a:gd name="connsiteX168" fmla="*/ 874198 w 968295"/>
                <a:gd name="connsiteY168" fmla="*/ 522660 h 1145797"/>
                <a:gd name="connsiteX169" fmla="*/ 870199 w 968295"/>
                <a:gd name="connsiteY169" fmla="*/ 540494 h 1145797"/>
                <a:gd name="connsiteX170" fmla="*/ 870718 w 968295"/>
                <a:gd name="connsiteY170" fmla="*/ 569819 h 1145797"/>
                <a:gd name="connsiteX171" fmla="*/ 869977 w 968295"/>
                <a:gd name="connsiteY171" fmla="*/ 584013 h 1145797"/>
                <a:gd name="connsiteX172" fmla="*/ 870385 w 968295"/>
                <a:gd name="connsiteY172" fmla="*/ 595454 h 1145797"/>
                <a:gd name="connsiteX173" fmla="*/ 874087 w 968295"/>
                <a:gd name="connsiteY173" fmla="*/ 617275 h 1145797"/>
                <a:gd name="connsiteX174" fmla="*/ 870767 w 968295"/>
                <a:gd name="connsiteY174" fmla="*/ 635702 h 1145797"/>
                <a:gd name="connsiteX175" fmla="*/ 871187 w 968295"/>
                <a:gd name="connsiteY175" fmla="*/ 643761 h 1145797"/>
                <a:gd name="connsiteX176" fmla="*/ 870841 w 968295"/>
                <a:gd name="connsiteY176" fmla="*/ 658436 h 1145797"/>
                <a:gd name="connsiteX177" fmla="*/ 870014 w 968295"/>
                <a:gd name="connsiteY177" fmla="*/ 660559 h 1145797"/>
                <a:gd name="connsiteX178" fmla="*/ 872557 w 968295"/>
                <a:gd name="connsiteY178" fmla="*/ 681541 h 1145797"/>
                <a:gd name="connsiteX179" fmla="*/ 878999 w 968295"/>
                <a:gd name="connsiteY179" fmla="*/ 699721 h 1145797"/>
                <a:gd name="connsiteX180" fmla="*/ 878703 w 968295"/>
                <a:gd name="connsiteY180" fmla="*/ 758087 h 1145797"/>
                <a:gd name="connsiteX181" fmla="*/ 864793 w 968295"/>
                <a:gd name="connsiteY181" fmla="*/ 849259 h 1145797"/>
                <a:gd name="connsiteX182" fmla="*/ 855166 w 968295"/>
                <a:gd name="connsiteY182" fmla="*/ 915264 h 1145797"/>
                <a:gd name="connsiteX183" fmla="*/ 851735 w 968295"/>
                <a:gd name="connsiteY183" fmla="*/ 953908 h 1145797"/>
                <a:gd name="connsiteX184" fmla="*/ 839986 w 968295"/>
                <a:gd name="connsiteY184" fmla="*/ 976827 h 1145797"/>
                <a:gd name="connsiteX185" fmla="*/ 832148 w 968295"/>
                <a:gd name="connsiteY185" fmla="*/ 988799 h 1145797"/>
                <a:gd name="connsiteX186" fmla="*/ 810291 w 968295"/>
                <a:gd name="connsiteY186" fmla="*/ 1024209 h 1145797"/>
                <a:gd name="connsiteX187" fmla="*/ 791925 w 968295"/>
                <a:gd name="connsiteY187" fmla="*/ 1035922 h 1145797"/>
                <a:gd name="connsiteX188" fmla="*/ 755898 w 968295"/>
                <a:gd name="connsiteY188" fmla="*/ 1051424 h 1145797"/>
                <a:gd name="connsiteX189" fmla="*/ 696051 w 968295"/>
                <a:gd name="connsiteY189" fmla="*/ 1051424 h 1145797"/>
                <a:gd name="connsiteX190" fmla="*/ 624664 w 968295"/>
                <a:gd name="connsiteY190" fmla="*/ 972310 h 1145797"/>
                <a:gd name="connsiteX191" fmla="*/ 619727 w 968295"/>
                <a:gd name="connsiteY191" fmla="*/ 941751 h 1145797"/>
                <a:gd name="connsiteX192" fmla="*/ 616160 w 968295"/>
                <a:gd name="connsiteY192" fmla="*/ 927175 h 1145797"/>
                <a:gd name="connsiteX193" fmla="*/ 610470 w 968295"/>
                <a:gd name="connsiteY193" fmla="*/ 923275 h 1145797"/>
                <a:gd name="connsiteX194" fmla="*/ 593377 w 968295"/>
                <a:gd name="connsiteY194" fmla="*/ 920263 h 1145797"/>
                <a:gd name="connsiteX195" fmla="*/ 588119 w 968295"/>
                <a:gd name="connsiteY195" fmla="*/ 912167 h 1145797"/>
                <a:gd name="connsiteX196" fmla="*/ 587255 w 968295"/>
                <a:gd name="connsiteY196" fmla="*/ 908402 h 1145797"/>
                <a:gd name="connsiteX197" fmla="*/ 585416 w 968295"/>
                <a:gd name="connsiteY197" fmla="*/ 907427 h 1145797"/>
                <a:gd name="connsiteX198" fmla="*/ 583540 w 968295"/>
                <a:gd name="connsiteY198" fmla="*/ 906464 h 1145797"/>
                <a:gd name="connsiteX199" fmla="*/ 580800 w 968295"/>
                <a:gd name="connsiteY199" fmla="*/ 903293 h 1145797"/>
                <a:gd name="connsiteX200" fmla="*/ 625355 w 968295"/>
                <a:gd name="connsiteY200" fmla="*/ 868302 h 1145797"/>
                <a:gd name="connsiteX201" fmla="*/ 632106 w 968295"/>
                <a:gd name="connsiteY201" fmla="*/ 869537 h 1145797"/>
                <a:gd name="connsiteX202" fmla="*/ 642906 w 968295"/>
                <a:gd name="connsiteY202" fmla="*/ 864797 h 1145797"/>
                <a:gd name="connsiteX203" fmla="*/ 641178 w 968295"/>
                <a:gd name="connsiteY203" fmla="*/ 860527 h 1145797"/>
                <a:gd name="connsiteX204" fmla="*/ 635698 w 968295"/>
                <a:gd name="connsiteY204" fmla="*/ 860428 h 1145797"/>
                <a:gd name="connsiteX205" fmla="*/ 571827 w 968295"/>
                <a:gd name="connsiteY205" fmla="*/ 853763 h 1145797"/>
                <a:gd name="connsiteX206" fmla="*/ 554289 w 968295"/>
                <a:gd name="connsiteY206" fmla="*/ 852751 h 1145797"/>
                <a:gd name="connsiteX207" fmla="*/ 543564 w 968295"/>
                <a:gd name="connsiteY207" fmla="*/ 851233 h 1145797"/>
                <a:gd name="connsiteX208" fmla="*/ 510993 w 968295"/>
                <a:gd name="connsiteY208" fmla="*/ 854282 h 1145797"/>
                <a:gd name="connsiteX209" fmla="*/ 500489 w 968295"/>
                <a:gd name="connsiteY209" fmla="*/ 866377 h 1145797"/>
                <a:gd name="connsiteX210" fmla="*/ 493417 w 968295"/>
                <a:gd name="connsiteY210" fmla="*/ 900170 h 1145797"/>
                <a:gd name="connsiteX211" fmla="*/ 484000 w 968295"/>
                <a:gd name="connsiteY211" fmla="*/ 1001376 h 1145797"/>
                <a:gd name="connsiteX212" fmla="*/ 481112 w 968295"/>
                <a:gd name="connsiteY212" fmla="*/ 1017988 h 1145797"/>
                <a:gd name="connsiteX213" fmla="*/ 476397 w 968295"/>
                <a:gd name="connsiteY213" fmla="*/ 1029294 h 1145797"/>
                <a:gd name="connsiteX214" fmla="*/ 464216 w 968295"/>
                <a:gd name="connsiteY214" fmla="*/ 1048597 h 1145797"/>
                <a:gd name="connsiteX215" fmla="*/ 457600 w 968295"/>
                <a:gd name="connsiteY215" fmla="*/ 1062494 h 1145797"/>
                <a:gd name="connsiteX216" fmla="*/ 453601 w 968295"/>
                <a:gd name="connsiteY216" fmla="*/ 1069036 h 1145797"/>
                <a:gd name="connsiteX217" fmla="*/ 444258 w 968295"/>
                <a:gd name="connsiteY217" fmla="*/ 1077070 h 1145797"/>
                <a:gd name="connsiteX218" fmla="*/ 445098 w 968295"/>
                <a:gd name="connsiteY218" fmla="*/ 1084278 h 1145797"/>
                <a:gd name="connsiteX219" fmla="*/ 459637 w 968295"/>
                <a:gd name="connsiteY219" fmla="*/ 1095806 h 1145797"/>
                <a:gd name="connsiteX220" fmla="*/ 468585 w 968295"/>
                <a:gd name="connsiteY220" fmla="*/ 1120651 h 1145797"/>
                <a:gd name="connsiteX221" fmla="*/ 465079 w 968295"/>
                <a:gd name="connsiteY221" fmla="*/ 1125513 h 1145797"/>
                <a:gd name="connsiteX222" fmla="*/ 430978 w 968295"/>
                <a:gd name="connsiteY222" fmla="*/ 1138127 h 1145797"/>
                <a:gd name="connsiteX223" fmla="*/ 399148 w 968295"/>
                <a:gd name="connsiteY223" fmla="*/ 1144039 h 1145797"/>
                <a:gd name="connsiteX224" fmla="*/ 391570 w 968295"/>
                <a:gd name="connsiteY224" fmla="*/ 1140090 h 1145797"/>
                <a:gd name="connsiteX225" fmla="*/ 389447 w 968295"/>
                <a:gd name="connsiteY225" fmla="*/ 1107728 h 1145797"/>
                <a:gd name="connsiteX226" fmla="*/ 385596 w 968295"/>
                <a:gd name="connsiteY226" fmla="*/ 1102976 h 1145797"/>
                <a:gd name="connsiteX227" fmla="*/ 310309 w 968295"/>
                <a:gd name="connsiteY227" fmla="*/ 1099743 h 1145797"/>
                <a:gd name="connsiteX228" fmla="*/ 286599 w 968295"/>
                <a:gd name="connsiteY228" fmla="*/ 1092955 h 1145797"/>
                <a:gd name="connsiteX229" fmla="*/ 279071 w 968295"/>
                <a:gd name="connsiteY229" fmla="*/ 1088018 h 1145797"/>
                <a:gd name="connsiteX230" fmla="*/ 270085 w 968295"/>
                <a:gd name="connsiteY230" fmla="*/ 1065098 h 1145797"/>
                <a:gd name="connsiteX231" fmla="*/ 268037 w 968295"/>
                <a:gd name="connsiteY231" fmla="*/ 1059779 h 1145797"/>
                <a:gd name="connsiteX232" fmla="*/ 235182 w 968295"/>
                <a:gd name="connsiteY232" fmla="*/ 999525 h 1145797"/>
                <a:gd name="connsiteX233" fmla="*/ 222099 w 968295"/>
                <a:gd name="connsiteY233" fmla="*/ 933309 h 1145797"/>
                <a:gd name="connsiteX234" fmla="*/ 217533 w 968295"/>
                <a:gd name="connsiteY234" fmla="*/ 931124 h 1145797"/>
                <a:gd name="connsiteX235" fmla="*/ 191762 w 968295"/>
                <a:gd name="connsiteY235" fmla="*/ 932729 h 1145797"/>
                <a:gd name="connsiteX236" fmla="*/ 185344 w 968295"/>
                <a:gd name="connsiteY236" fmla="*/ 924929 h 1145797"/>
                <a:gd name="connsiteX237" fmla="*/ 183184 w 968295"/>
                <a:gd name="connsiteY237" fmla="*/ 913821 h 1145797"/>
                <a:gd name="connsiteX238" fmla="*/ 160882 w 968295"/>
                <a:gd name="connsiteY238" fmla="*/ 896184 h 1145797"/>
                <a:gd name="connsiteX239" fmla="*/ 117511 w 968295"/>
                <a:gd name="connsiteY239" fmla="*/ 891765 h 1145797"/>
                <a:gd name="connsiteX240" fmla="*/ 75326 w 968295"/>
                <a:gd name="connsiteY240" fmla="*/ 875054 h 1145797"/>
                <a:gd name="connsiteX241" fmla="*/ 71179 w 968295"/>
                <a:gd name="connsiteY241" fmla="*/ 872943 h 114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968295" h="1145797">
                  <a:moveTo>
                    <a:pt x="71179" y="872943"/>
                  </a:moveTo>
                  <a:cubicBezTo>
                    <a:pt x="57072" y="865538"/>
                    <a:pt x="43940" y="856898"/>
                    <a:pt x="34276" y="843890"/>
                  </a:cubicBezTo>
                  <a:cubicBezTo>
                    <a:pt x="31536" y="840236"/>
                    <a:pt x="29129" y="836349"/>
                    <a:pt x="27080" y="832263"/>
                  </a:cubicBezTo>
                  <a:cubicBezTo>
                    <a:pt x="19601" y="817119"/>
                    <a:pt x="14208" y="801025"/>
                    <a:pt x="11035" y="784437"/>
                  </a:cubicBezTo>
                  <a:cubicBezTo>
                    <a:pt x="6543" y="768010"/>
                    <a:pt x="5173" y="751052"/>
                    <a:pt x="2569" y="734316"/>
                  </a:cubicBezTo>
                  <a:cubicBezTo>
                    <a:pt x="-122" y="717037"/>
                    <a:pt x="-468" y="699560"/>
                    <a:pt x="-1702" y="682145"/>
                  </a:cubicBezTo>
                  <a:cubicBezTo>
                    <a:pt x="-2702" y="668631"/>
                    <a:pt x="-2948" y="655079"/>
                    <a:pt x="-2442" y="641540"/>
                  </a:cubicBezTo>
                  <a:cubicBezTo>
                    <a:pt x="-1726" y="624359"/>
                    <a:pt x="-1146" y="607167"/>
                    <a:pt x="-1368" y="589999"/>
                  </a:cubicBezTo>
                  <a:cubicBezTo>
                    <a:pt x="-1566" y="576015"/>
                    <a:pt x="-2417" y="562019"/>
                    <a:pt x="-1998" y="548035"/>
                  </a:cubicBezTo>
                  <a:cubicBezTo>
                    <a:pt x="-1541" y="532398"/>
                    <a:pt x="-542" y="516785"/>
                    <a:pt x="471" y="501135"/>
                  </a:cubicBezTo>
                  <a:cubicBezTo>
                    <a:pt x="1088" y="491595"/>
                    <a:pt x="1186" y="481992"/>
                    <a:pt x="1433" y="472427"/>
                  </a:cubicBezTo>
                  <a:cubicBezTo>
                    <a:pt x="1692" y="462232"/>
                    <a:pt x="2433" y="452087"/>
                    <a:pt x="2877" y="441917"/>
                  </a:cubicBezTo>
                  <a:cubicBezTo>
                    <a:pt x="3100" y="436980"/>
                    <a:pt x="1557" y="432327"/>
                    <a:pt x="1569" y="427465"/>
                  </a:cubicBezTo>
                  <a:cubicBezTo>
                    <a:pt x="1569" y="415283"/>
                    <a:pt x="2322" y="403039"/>
                    <a:pt x="1384" y="390919"/>
                  </a:cubicBezTo>
                  <a:cubicBezTo>
                    <a:pt x="310" y="377121"/>
                    <a:pt x="2890" y="363335"/>
                    <a:pt x="693" y="349598"/>
                  </a:cubicBezTo>
                  <a:cubicBezTo>
                    <a:pt x="-11" y="345192"/>
                    <a:pt x="1421" y="340872"/>
                    <a:pt x="1705" y="336490"/>
                  </a:cubicBezTo>
                  <a:cubicBezTo>
                    <a:pt x="2556" y="323210"/>
                    <a:pt x="3828" y="309942"/>
                    <a:pt x="7678" y="297082"/>
                  </a:cubicBezTo>
                  <a:cubicBezTo>
                    <a:pt x="11529" y="284221"/>
                    <a:pt x="16664" y="272533"/>
                    <a:pt x="26722" y="263412"/>
                  </a:cubicBezTo>
                  <a:cubicBezTo>
                    <a:pt x="35485" y="254032"/>
                    <a:pt x="44952" y="245664"/>
                    <a:pt x="56566" y="239715"/>
                  </a:cubicBezTo>
                  <a:cubicBezTo>
                    <a:pt x="71376" y="232150"/>
                    <a:pt x="87088" y="228941"/>
                    <a:pt x="103392" y="227213"/>
                  </a:cubicBezTo>
                  <a:cubicBezTo>
                    <a:pt x="117684" y="225682"/>
                    <a:pt x="132051" y="224633"/>
                    <a:pt x="145936" y="220252"/>
                  </a:cubicBezTo>
                  <a:cubicBezTo>
                    <a:pt x="155550" y="217290"/>
                    <a:pt x="164375" y="212192"/>
                    <a:pt x="171731" y="205330"/>
                  </a:cubicBezTo>
                  <a:cubicBezTo>
                    <a:pt x="175841" y="201516"/>
                    <a:pt x="180308" y="198135"/>
                    <a:pt x="183740" y="193580"/>
                  </a:cubicBezTo>
                  <a:cubicBezTo>
                    <a:pt x="190466" y="184669"/>
                    <a:pt x="192589" y="174030"/>
                    <a:pt x="195341" y="163601"/>
                  </a:cubicBezTo>
                  <a:cubicBezTo>
                    <a:pt x="198254" y="152592"/>
                    <a:pt x="200735" y="141533"/>
                    <a:pt x="201019" y="130067"/>
                  </a:cubicBezTo>
                  <a:cubicBezTo>
                    <a:pt x="201105" y="126254"/>
                    <a:pt x="203178" y="124193"/>
                    <a:pt x="207190" y="123637"/>
                  </a:cubicBezTo>
                  <a:cubicBezTo>
                    <a:pt x="219334" y="121959"/>
                    <a:pt x="229406" y="125809"/>
                    <a:pt x="237662" y="134585"/>
                  </a:cubicBezTo>
                  <a:cubicBezTo>
                    <a:pt x="238600" y="135584"/>
                    <a:pt x="239329" y="136769"/>
                    <a:pt x="240329" y="137720"/>
                  </a:cubicBezTo>
                  <a:cubicBezTo>
                    <a:pt x="241674" y="138954"/>
                    <a:pt x="242797" y="138769"/>
                    <a:pt x="243513" y="137090"/>
                  </a:cubicBezTo>
                  <a:cubicBezTo>
                    <a:pt x="244019" y="135979"/>
                    <a:pt x="244352" y="134807"/>
                    <a:pt x="244747" y="133659"/>
                  </a:cubicBezTo>
                  <a:cubicBezTo>
                    <a:pt x="252695" y="110122"/>
                    <a:pt x="259224" y="86129"/>
                    <a:pt x="264297" y="61815"/>
                  </a:cubicBezTo>
                  <a:cubicBezTo>
                    <a:pt x="266062" y="53435"/>
                    <a:pt x="267925" y="45067"/>
                    <a:pt x="274850" y="39019"/>
                  </a:cubicBezTo>
                  <a:cubicBezTo>
                    <a:pt x="277047" y="36921"/>
                    <a:pt x="279540" y="35156"/>
                    <a:pt x="282255" y="33786"/>
                  </a:cubicBezTo>
                  <a:cubicBezTo>
                    <a:pt x="284785" y="32651"/>
                    <a:pt x="285748" y="30787"/>
                    <a:pt x="285958" y="28072"/>
                  </a:cubicBezTo>
                  <a:cubicBezTo>
                    <a:pt x="286439" y="22456"/>
                    <a:pt x="286747" y="16828"/>
                    <a:pt x="287772" y="11274"/>
                  </a:cubicBezTo>
                  <a:cubicBezTo>
                    <a:pt x="289352" y="2746"/>
                    <a:pt x="296337" y="-2537"/>
                    <a:pt x="304496" y="-1426"/>
                  </a:cubicBezTo>
                  <a:cubicBezTo>
                    <a:pt x="311987" y="-402"/>
                    <a:pt x="317800" y="7522"/>
                    <a:pt x="317492" y="15470"/>
                  </a:cubicBezTo>
                  <a:cubicBezTo>
                    <a:pt x="317097" y="25912"/>
                    <a:pt x="313641" y="35218"/>
                    <a:pt x="309247" y="44623"/>
                  </a:cubicBezTo>
                  <a:cubicBezTo>
                    <a:pt x="305915" y="51707"/>
                    <a:pt x="301484" y="58446"/>
                    <a:pt x="300200" y="66431"/>
                  </a:cubicBezTo>
                  <a:cubicBezTo>
                    <a:pt x="299892" y="68394"/>
                    <a:pt x="299176" y="70282"/>
                    <a:pt x="298115" y="71961"/>
                  </a:cubicBezTo>
                  <a:cubicBezTo>
                    <a:pt x="288858" y="88277"/>
                    <a:pt x="284007" y="106148"/>
                    <a:pt x="278750" y="124007"/>
                  </a:cubicBezTo>
                  <a:cubicBezTo>
                    <a:pt x="270913" y="150642"/>
                    <a:pt x="268469" y="178128"/>
                    <a:pt x="264013" y="205281"/>
                  </a:cubicBezTo>
                  <a:cubicBezTo>
                    <a:pt x="259484" y="232939"/>
                    <a:pt x="255756" y="260709"/>
                    <a:pt x="252560" y="288541"/>
                  </a:cubicBezTo>
                  <a:cubicBezTo>
                    <a:pt x="250745" y="304425"/>
                    <a:pt x="248153" y="320211"/>
                    <a:pt x="246709" y="336133"/>
                  </a:cubicBezTo>
                  <a:cubicBezTo>
                    <a:pt x="246512" y="338255"/>
                    <a:pt x="246450" y="340391"/>
                    <a:pt x="246500" y="342526"/>
                  </a:cubicBezTo>
                  <a:cubicBezTo>
                    <a:pt x="246882" y="360940"/>
                    <a:pt x="246660" y="379355"/>
                    <a:pt x="246919" y="397769"/>
                  </a:cubicBezTo>
                  <a:cubicBezTo>
                    <a:pt x="247092" y="410111"/>
                    <a:pt x="247006" y="422688"/>
                    <a:pt x="245932" y="435154"/>
                  </a:cubicBezTo>
                  <a:cubicBezTo>
                    <a:pt x="245142" y="444373"/>
                    <a:pt x="245006" y="453667"/>
                    <a:pt x="244698" y="462961"/>
                  </a:cubicBezTo>
                  <a:cubicBezTo>
                    <a:pt x="244006" y="482597"/>
                    <a:pt x="246290" y="502246"/>
                    <a:pt x="245364" y="521845"/>
                  </a:cubicBezTo>
                  <a:cubicBezTo>
                    <a:pt x="244463" y="540889"/>
                    <a:pt x="244475" y="559909"/>
                    <a:pt x="244870" y="578915"/>
                  </a:cubicBezTo>
                  <a:cubicBezTo>
                    <a:pt x="245179" y="593220"/>
                    <a:pt x="245327" y="607512"/>
                    <a:pt x="245660" y="621817"/>
                  </a:cubicBezTo>
                  <a:cubicBezTo>
                    <a:pt x="245870" y="631592"/>
                    <a:pt x="244537" y="641268"/>
                    <a:pt x="244599" y="651006"/>
                  </a:cubicBezTo>
                  <a:cubicBezTo>
                    <a:pt x="244537" y="652845"/>
                    <a:pt x="244179" y="654647"/>
                    <a:pt x="243513" y="656363"/>
                  </a:cubicBezTo>
                  <a:cubicBezTo>
                    <a:pt x="243056" y="657498"/>
                    <a:pt x="242797" y="658695"/>
                    <a:pt x="242748" y="659917"/>
                  </a:cubicBezTo>
                  <a:cubicBezTo>
                    <a:pt x="243068" y="673296"/>
                    <a:pt x="240822" y="686663"/>
                    <a:pt x="241908" y="700029"/>
                  </a:cubicBezTo>
                  <a:cubicBezTo>
                    <a:pt x="243464" y="719147"/>
                    <a:pt x="243266" y="738290"/>
                    <a:pt x="243883" y="757445"/>
                  </a:cubicBezTo>
                  <a:cubicBezTo>
                    <a:pt x="244364" y="772441"/>
                    <a:pt x="245586" y="787449"/>
                    <a:pt x="246537" y="802432"/>
                  </a:cubicBezTo>
                  <a:cubicBezTo>
                    <a:pt x="247388" y="815762"/>
                    <a:pt x="247919" y="829116"/>
                    <a:pt x="249240" y="842396"/>
                  </a:cubicBezTo>
                  <a:cubicBezTo>
                    <a:pt x="251226" y="862329"/>
                    <a:pt x="253744" y="882187"/>
                    <a:pt x="256805" y="901984"/>
                  </a:cubicBezTo>
                  <a:cubicBezTo>
                    <a:pt x="259607" y="920275"/>
                    <a:pt x="262742" y="938505"/>
                    <a:pt x="264013" y="957043"/>
                  </a:cubicBezTo>
                  <a:cubicBezTo>
                    <a:pt x="264951" y="970792"/>
                    <a:pt x="266395" y="984566"/>
                    <a:pt x="268481" y="998216"/>
                  </a:cubicBezTo>
                  <a:cubicBezTo>
                    <a:pt x="268728" y="999722"/>
                    <a:pt x="269221" y="1001178"/>
                    <a:pt x="269937" y="1002524"/>
                  </a:cubicBezTo>
                  <a:cubicBezTo>
                    <a:pt x="271579" y="1005770"/>
                    <a:pt x="271246" y="1009386"/>
                    <a:pt x="271727" y="1012817"/>
                  </a:cubicBezTo>
                  <a:cubicBezTo>
                    <a:pt x="273912" y="1028726"/>
                    <a:pt x="281477" y="1042191"/>
                    <a:pt x="290721" y="1054781"/>
                  </a:cubicBezTo>
                  <a:cubicBezTo>
                    <a:pt x="297670" y="1064309"/>
                    <a:pt x="308001" y="1068258"/>
                    <a:pt x="319108" y="1069591"/>
                  </a:cubicBezTo>
                  <a:cubicBezTo>
                    <a:pt x="339276" y="1071948"/>
                    <a:pt x="359640" y="1071603"/>
                    <a:pt x="379808" y="1070406"/>
                  </a:cubicBezTo>
                  <a:cubicBezTo>
                    <a:pt x="404010" y="1068974"/>
                    <a:pt x="425313" y="1059804"/>
                    <a:pt x="441457" y="1040661"/>
                  </a:cubicBezTo>
                  <a:cubicBezTo>
                    <a:pt x="445949" y="1035045"/>
                    <a:pt x="449183" y="1028516"/>
                    <a:pt x="450923" y="1021543"/>
                  </a:cubicBezTo>
                  <a:cubicBezTo>
                    <a:pt x="455983" y="1003659"/>
                    <a:pt x="460599" y="985516"/>
                    <a:pt x="459340" y="966744"/>
                  </a:cubicBezTo>
                  <a:cubicBezTo>
                    <a:pt x="458402" y="953068"/>
                    <a:pt x="458217" y="939356"/>
                    <a:pt x="458810" y="925657"/>
                  </a:cubicBezTo>
                  <a:cubicBezTo>
                    <a:pt x="459390" y="912697"/>
                    <a:pt x="458538" y="899812"/>
                    <a:pt x="458575" y="886902"/>
                  </a:cubicBezTo>
                  <a:cubicBezTo>
                    <a:pt x="458575" y="870475"/>
                    <a:pt x="463784" y="855343"/>
                    <a:pt x="471004" y="841014"/>
                  </a:cubicBezTo>
                  <a:cubicBezTo>
                    <a:pt x="476249" y="830609"/>
                    <a:pt x="486592" y="827437"/>
                    <a:pt x="497502" y="826722"/>
                  </a:cubicBezTo>
                  <a:cubicBezTo>
                    <a:pt x="509092" y="825956"/>
                    <a:pt x="520583" y="827635"/>
                    <a:pt x="532061" y="828820"/>
                  </a:cubicBezTo>
                  <a:cubicBezTo>
                    <a:pt x="546020" y="830239"/>
                    <a:pt x="559769" y="833238"/>
                    <a:pt x="573703" y="834436"/>
                  </a:cubicBezTo>
                  <a:cubicBezTo>
                    <a:pt x="593734" y="836176"/>
                    <a:pt x="613568" y="839570"/>
                    <a:pt x="633600" y="841088"/>
                  </a:cubicBezTo>
                  <a:cubicBezTo>
                    <a:pt x="647596" y="842149"/>
                    <a:pt x="661592" y="840730"/>
                    <a:pt x="675563" y="839928"/>
                  </a:cubicBezTo>
                  <a:cubicBezTo>
                    <a:pt x="686190" y="839311"/>
                    <a:pt x="696792" y="838225"/>
                    <a:pt x="707418" y="837731"/>
                  </a:cubicBezTo>
                  <a:cubicBezTo>
                    <a:pt x="718045" y="837237"/>
                    <a:pt x="728696" y="836497"/>
                    <a:pt x="739150" y="834287"/>
                  </a:cubicBezTo>
                  <a:cubicBezTo>
                    <a:pt x="740199" y="834065"/>
                    <a:pt x="741236" y="833856"/>
                    <a:pt x="742297" y="833732"/>
                  </a:cubicBezTo>
                  <a:cubicBezTo>
                    <a:pt x="743655" y="833572"/>
                    <a:pt x="745247" y="833238"/>
                    <a:pt x="746074" y="834596"/>
                  </a:cubicBezTo>
                  <a:cubicBezTo>
                    <a:pt x="747049" y="836188"/>
                    <a:pt x="745864" y="837521"/>
                    <a:pt x="744840" y="838644"/>
                  </a:cubicBezTo>
                  <a:cubicBezTo>
                    <a:pt x="741581" y="842285"/>
                    <a:pt x="737965" y="845556"/>
                    <a:pt x="734596" y="849073"/>
                  </a:cubicBezTo>
                  <a:cubicBezTo>
                    <a:pt x="714762" y="869796"/>
                    <a:pt x="690880" y="883829"/>
                    <a:pt x="663517" y="892061"/>
                  </a:cubicBezTo>
                  <a:cubicBezTo>
                    <a:pt x="657815" y="893777"/>
                    <a:pt x="654347" y="897381"/>
                    <a:pt x="654396" y="903169"/>
                  </a:cubicBezTo>
                  <a:cubicBezTo>
                    <a:pt x="654532" y="919041"/>
                    <a:pt x="650694" y="934679"/>
                    <a:pt x="651459" y="950526"/>
                  </a:cubicBezTo>
                  <a:cubicBezTo>
                    <a:pt x="652039" y="962523"/>
                    <a:pt x="652064" y="974556"/>
                    <a:pt x="653310" y="986528"/>
                  </a:cubicBezTo>
                  <a:cubicBezTo>
                    <a:pt x="654915" y="1002092"/>
                    <a:pt x="666800" y="1017384"/>
                    <a:pt x="683240" y="1020568"/>
                  </a:cubicBezTo>
                  <a:cubicBezTo>
                    <a:pt x="694422" y="1022913"/>
                    <a:pt x="705888" y="1023617"/>
                    <a:pt x="717267" y="1022654"/>
                  </a:cubicBezTo>
                  <a:cubicBezTo>
                    <a:pt x="726030" y="1021790"/>
                    <a:pt x="734917" y="1022740"/>
                    <a:pt x="743717" y="1022654"/>
                  </a:cubicBezTo>
                  <a:cubicBezTo>
                    <a:pt x="758527" y="1022468"/>
                    <a:pt x="773486" y="1023802"/>
                    <a:pt x="787445" y="1016285"/>
                  </a:cubicBezTo>
                  <a:cubicBezTo>
                    <a:pt x="798010" y="1010608"/>
                    <a:pt x="807785" y="994378"/>
                    <a:pt x="805588" y="981591"/>
                  </a:cubicBezTo>
                  <a:cubicBezTo>
                    <a:pt x="802688" y="965213"/>
                    <a:pt x="802157" y="948514"/>
                    <a:pt x="803996" y="931988"/>
                  </a:cubicBezTo>
                  <a:cubicBezTo>
                    <a:pt x="804304" y="928187"/>
                    <a:pt x="804341" y="924373"/>
                    <a:pt x="804095" y="920572"/>
                  </a:cubicBezTo>
                  <a:cubicBezTo>
                    <a:pt x="803700" y="907106"/>
                    <a:pt x="805390" y="893851"/>
                    <a:pt x="807328" y="880571"/>
                  </a:cubicBezTo>
                  <a:cubicBezTo>
                    <a:pt x="810537" y="858713"/>
                    <a:pt x="815524" y="837163"/>
                    <a:pt x="822225" y="816120"/>
                  </a:cubicBezTo>
                  <a:cubicBezTo>
                    <a:pt x="827249" y="800186"/>
                    <a:pt x="830420" y="783672"/>
                    <a:pt x="835456" y="767664"/>
                  </a:cubicBezTo>
                  <a:cubicBezTo>
                    <a:pt x="838295" y="758642"/>
                    <a:pt x="837344" y="748941"/>
                    <a:pt x="838702" y="739598"/>
                  </a:cubicBezTo>
                  <a:cubicBezTo>
                    <a:pt x="841035" y="723640"/>
                    <a:pt x="843096" y="707644"/>
                    <a:pt x="844873" y="691600"/>
                  </a:cubicBezTo>
                  <a:cubicBezTo>
                    <a:pt x="846576" y="676456"/>
                    <a:pt x="848674" y="661398"/>
                    <a:pt x="848057" y="646094"/>
                  </a:cubicBezTo>
                  <a:cubicBezTo>
                    <a:pt x="847539" y="633418"/>
                    <a:pt x="849292" y="620829"/>
                    <a:pt x="851118" y="608364"/>
                  </a:cubicBezTo>
                  <a:cubicBezTo>
                    <a:pt x="853056" y="595084"/>
                    <a:pt x="852390" y="581557"/>
                    <a:pt x="849168" y="568523"/>
                  </a:cubicBezTo>
                  <a:cubicBezTo>
                    <a:pt x="846613" y="558094"/>
                    <a:pt x="846120" y="547542"/>
                    <a:pt x="846083" y="536791"/>
                  </a:cubicBezTo>
                  <a:cubicBezTo>
                    <a:pt x="846083" y="516563"/>
                    <a:pt x="843787" y="496371"/>
                    <a:pt x="844355" y="476117"/>
                  </a:cubicBezTo>
                  <a:cubicBezTo>
                    <a:pt x="845170" y="468441"/>
                    <a:pt x="845490" y="460727"/>
                    <a:pt x="845280" y="453013"/>
                  </a:cubicBezTo>
                  <a:cubicBezTo>
                    <a:pt x="845305" y="451199"/>
                    <a:pt x="845170" y="449372"/>
                    <a:pt x="844849" y="447582"/>
                  </a:cubicBezTo>
                  <a:cubicBezTo>
                    <a:pt x="843491" y="441473"/>
                    <a:pt x="840677" y="439140"/>
                    <a:pt x="834444" y="438943"/>
                  </a:cubicBezTo>
                  <a:cubicBezTo>
                    <a:pt x="833210" y="438943"/>
                    <a:pt x="831975" y="438943"/>
                    <a:pt x="830803" y="438943"/>
                  </a:cubicBezTo>
                  <a:cubicBezTo>
                    <a:pt x="830050" y="438943"/>
                    <a:pt x="829297" y="438856"/>
                    <a:pt x="828532" y="438844"/>
                  </a:cubicBezTo>
                  <a:cubicBezTo>
                    <a:pt x="825533" y="438844"/>
                    <a:pt x="823040" y="438054"/>
                    <a:pt x="822744" y="434438"/>
                  </a:cubicBezTo>
                  <a:cubicBezTo>
                    <a:pt x="822460" y="431093"/>
                    <a:pt x="824805" y="428094"/>
                    <a:pt x="828113" y="427551"/>
                  </a:cubicBezTo>
                  <a:cubicBezTo>
                    <a:pt x="831285" y="427094"/>
                    <a:pt x="834530" y="427452"/>
                    <a:pt x="837529" y="428588"/>
                  </a:cubicBezTo>
                  <a:cubicBezTo>
                    <a:pt x="843762" y="430550"/>
                    <a:pt x="845206" y="429637"/>
                    <a:pt x="846700" y="423169"/>
                  </a:cubicBezTo>
                  <a:cubicBezTo>
                    <a:pt x="849217" y="411864"/>
                    <a:pt x="853130" y="400904"/>
                    <a:pt x="858351" y="390562"/>
                  </a:cubicBezTo>
                  <a:cubicBezTo>
                    <a:pt x="863350" y="380848"/>
                    <a:pt x="866398" y="370172"/>
                    <a:pt x="873161" y="361274"/>
                  </a:cubicBezTo>
                  <a:cubicBezTo>
                    <a:pt x="880320" y="351807"/>
                    <a:pt x="887503" y="342353"/>
                    <a:pt x="894143" y="332467"/>
                  </a:cubicBezTo>
                  <a:cubicBezTo>
                    <a:pt x="897945" y="326777"/>
                    <a:pt x="901647" y="321026"/>
                    <a:pt x="905251" y="315188"/>
                  </a:cubicBezTo>
                  <a:cubicBezTo>
                    <a:pt x="912298" y="303845"/>
                    <a:pt x="921567" y="295527"/>
                    <a:pt x="935243" y="293355"/>
                  </a:cubicBezTo>
                  <a:cubicBezTo>
                    <a:pt x="944351" y="291824"/>
                    <a:pt x="953694" y="293614"/>
                    <a:pt x="961605" y="298378"/>
                  </a:cubicBezTo>
                  <a:cubicBezTo>
                    <a:pt x="965913" y="300846"/>
                    <a:pt x="966468" y="303315"/>
                    <a:pt x="964543" y="307968"/>
                  </a:cubicBezTo>
                  <a:cubicBezTo>
                    <a:pt x="961322" y="315706"/>
                    <a:pt x="959766" y="324012"/>
                    <a:pt x="956422" y="331702"/>
                  </a:cubicBezTo>
                  <a:cubicBezTo>
                    <a:pt x="955866" y="332652"/>
                    <a:pt x="955866" y="333837"/>
                    <a:pt x="956422" y="334787"/>
                  </a:cubicBezTo>
                  <a:cubicBezTo>
                    <a:pt x="958718" y="337638"/>
                    <a:pt x="957483" y="340514"/>
                    <a:pt x="956842" y="343427"/>
                  </a:cubicBezTo>
                  <a:cubicBezTo>
                    <a:pt x="953521" y="358509"/>
                    <a:pt x="945659" y="371616"/>
                    <a:pt x="938711" y="385106"/>
                  </a:cubicBezTo>
                  <a:cubicBezTo>
                    <a:pt x="937353" y="387982"/>
                    <a:pt x="935823" y="390784"/>
                    <a:pt x="934156" y="393499"/>
                  </a:cubicBezTo>
                  <a:cubicBezTo>
                    <a:pt x="932663" y="397362"/>
                    <a:pt x="929886" y="400398"/>
                    <a:pt x="927603" y="403755"/>
                  </a:cubicBezTo>
                  <a:cubicBezTo>
                    <a:pt x="924085" y="408853"/>
                    <a:pt x="921062" y="414271"/>
                    <a:pt x="918581" y="419936"/>
                  </a:cubicBezTo>
                  <a:cubicBezTo>
                    <a:pt x="918285" y="420504"/>
                    <a:pt x="918025" y="421084"/>
                    <a:pt x="917803" y="421676"/>
                  </a:cubicBezTo>
                  <a:cubicBezTo>
                    <a:pt x="917013" y="423836"/>
                    <a:pt x="916310" y="426008"/>
                    <a:pt x="915656" y="428205"/>
                  </a:cubicBezTo>
                  <a:cubicBezTo>
                    <a:pt x="915433" y="428798"/>
                    <a:pt x="915298" y="429402"/>
                    <a:pt x="915248" y="430032"/>
                  </a:cubicBezTo>
                  <a:cubicBezTo>
                    <a:pt x="915248" y="431513"/>
                    <a:pt x="914607" y="432920"/>
                    <a:pt x="914755" y="434413"/>
                  </a:cubicBezTo>
                  <a:cubicBezTo>
                    <a:pt x="914570" y="435018"/>
                    <a:pt x="914434" y="435623"/>
                    <a:pt x="914360" y="436252"/>
                  </a:cubicBezTo>
                  <a:cubicBezTo>
                    <a:pt x="914360" y="437487"/>
                    <a:pt x="914360" y="438721"/>
                    <a:pt x="914360" y="440041"/>
                  </a:cubicBezTo>
                  <a:cubicBezTo>
                    <a:pt x="914360" y="440881"/>
                    <a:pt x="914495" y="441720"/>
                    <a:pt x="914767" y="442510"/>
                  </a:cubicBezTo>
                  <a:cubicBezTo>
                    <a:pt x="915051" y="443978"/>
                    <a:pt x="915236" y="445472"/>
                    <a:pt x="915285" y="446965"/>
                  </a:cubicBezTo>
                  <a:cubicBezTo>
                    <a:pt x="915335" y="447619"/>
                    <a:pt x="915471" y="448261"/>
                    <a:pt x="915680" y="448878"/>
                  </a:cubicBezTo>
                  <a:cubicBezTo>
                    <a:pt x="915680" y="450224"/>
                    <a:pt x="916273" y="451495"/>
                    <a:pt x="916223" y="452852"/>
                  </a:cubicBezTo>
                  <a:cubicBezTo>
                    <a:pt x="916322" y="453544"/>
                    <a:pt x="916581" y="454210"/>
                    <a:pt x="916631" y="454926"/>
                  </a:cubicBezTo>
                  <a:cubicBezTo>
                    <a:pt x="916939" y="460801"/>
                    <a:pt x="917692" y="466651"/>
                    <a:pt x="918877" y="472415"/>
                  </a:cubicBezTo>
                  <a:cubicBezTo>
                    <a:pt x="918988" y="473143"/>
                    <a:pt x="919136" y="473871"/>
                    <a:pt x="919346" y="474587"/>
                  </a:cubicBezTo>
                  <a:cubicBezTo>
                    <a:pt x="920913" y="482066"/>
                    <a:pt x="922370" y="489570"/>
                    <a:pt x="923505" y="497136"/>
                  </a:cubicBezTo>
                  <a:cubicBezTo>
                    <a:pt x="923579" y="497864"/>
                    <a:pt x="923715" y="498592"/>
                    <a:pt x="923912" y="499308"/>
                  </a:cubicBezTo>
                  <a:cubicBezTo>
                    <a:pt x="924283" y="503431"/>
                    <a:pt x="925060" y="507516"/>
                    <a:pt x="925344" y="511651"/>
                  </a:cubicBezTo>
                  <a:cubicBezTo>
                    <a:pt x="925369" y="512367"/>
                    <a:pt x="925505" y="513082"/>
                    <a:pt x="925727" y="513761"/>
                  </a:cubicBezTo>
                  <a:cubicBezTo>
                    <a:pt x="925653" y="515662"/>
                    <a:pt x="926406" y="517464"/>
                    <a:pt x="926245" y="519402"/>
                  </a:cubicBezTo>
                  <a:cubicBezTo>
                    <a:pt x="926258" y="520352"/>
                    <a:pt x="926393" y="521290"/>
                    <a:pt x="926665" y="522203"/>
                  </a:cubicBezTo>
                  <a:cubicBezTo>
                    <a:pt x="926665" y="524375"/>
                    <a:pt x="927368" y="526498"/>
                    <a:pt x="927159" y="528695"/>
                  </a:cubicBezTo>
                  <a:cubicBezTo>
                    <a:pt x="927220" y="529695"/>
                    <a:pt x="927368" y="530695"/>
                    <a:pt x="927590" y="531670"/>
                  </a:cubicBezTo>
                  <a:cubicBezTo>
                    <a:pt x="927664" y="536384"/>
                    <a:pt x="928331" y="541074"/>
                    <a:pt x="928072" y="545801"/>
                  </a:cubicBezTo>
                  <a:cubicBezTo>
                    <a:pt x="928109" y="546875"/>
                    <a:pt x="928244" y="547949"/>
                    <a:pt x="928504" y="548998"/>
                  </a:cubicBezTo>
                  <a:cubicBezTo>
                    <a:pt x="928590" y="557243"/>
                    <a:pt x="928257" y="565512"/>
                    <a:pt x="928998" y="573744"/>
                  </a:cubicBezTo>
                  <a:cubicBezTo>
                    <a:pt x="929047" y="574583"/>
                    <a:pt x="929183" y="575410"/>
                    <a:pt x="929405" y="576213"/>
                  </a:cubicBezTo>
                  <a:cubicBezTo>
                    <a:pt x="929528" y="582692"/>
                    <a:pt x="931021" y="589172"/>
                    <a:pt x="929405" y="595639"/>
                  </a:cubicBezTo>
                  <a:cubicBezTo>
                    <a:pt x="925060" y="604550"/>
                    <a:pt x="916865" y="607771"/>
                    <a:pt x="909188" y="603625"/>
                  </a:cubicBezTo>
                  <a:cubicBezTo>
                    <a:pt x="905128" y="601428"/>
                    <a:pt x="903091" y="597861"/>
                    <a:pt x="902129" y="593479"/>
                  </a:cubicBezTo>
                  <a:cubicBezTo>
                    <a:pt x="900475" y="585889"/>
                    <a:pt x="899611" y="578138"/>
                    <a:pt x="899549" y="570362"/>
                  </a:cubicBezTo>
                  <a:cubicBezTo>
                    <a:pt x="899438" y="558600"/>
                    <a:pt x="897994" y="546998"/>
                    <a:pt x="897080" y="535323"/>
                  </a:cubicBezTo>
                  <a:cubicBezTo>
                    <a:pt x="896167" y="523647"/>
                    <a:pt x="895094" y="511663"/>
                    <a:pt x="894945" y="499790"/>
                  </a:cubicBezTo>
                  <a:cubicBezTo>
                    <a:pt x="894859" y="492718"/>
                    <a:pt x="893255" y="485954"/>
                    <a:pt x="892033" y="479055"/>
                  </a:cubicBezTo>
                  <a:cubicBezTo>
                    <a:pt x="889478" y="464689"/>
                    <a:pt x="886220" y="450409"/>
                    <a:pt x="884862" y="435857"/>
                  </a:cubicBezTo>
                  <a:cubicBezTo>
                    <a:pt x="884430" y="431241"/>
                    <a:pt x="883813" y="430698"/>
                    <a:pt x="879604" y="432710"/>
                  </a:cubicBezTo>
                  <a:cubicBezTo>
                    <a:pt x="874519" y="435179"/>
                    <a:pt x="869521" y="437758"/>
                    <a:pt x="864337" y="439980"/>
                  </a:cubicBezTo>
                  <a:cubicBezTo>
                    <a:pt x="862856" y="440621"/>
                    <a:pt x="861214" y="441214"/>
                    <a:pt x="860412" y="442954"/>
                  </a:cubicBezTo>
                  <a:cubicBezTo>
                    <a:pt x="861745" y="444188"/>
                    <a:pt x="863337" y="443571"/>
                    <a:pt x="864793" y="443707"/>
                  </a:cubicBezTo>
                  <a:cubicBezTo>
                    <a:pt x="872088" y="444312"/>
                    <a:pt x="877802" y="450211"/>
                    <a:pt x="878185" y="457518"/>
                  </a:cubicBezTo>
                  <a:cubicBezTo>
                    <a:pt x="878555" y="464281"/>
                    <a:pt x="877111" y="470884"/>
                    <a:pt x="875963" y="477463"/>
                  </a:cubicBezTo>
                  <a:cubicBezTo>
                    <a:pt x="874618" y="485251"/>
                    <a:pt x="873322" y="493100"/>
                    <a:pt x="870705" y="500604"/>
                  </a:cubicBezTo>
                  <a:cubicBezTo>
                    <a:pt x="869718" y="503431"/>
                    <a:pt x="869743" y="505788"/>
                    <a:pt x="871730" y="508244"/>
                  </a:cubicBezTo>
                  <a:cubicBezTo>
                    <a:pt x="875198" y="512527"/>
                    <a:pt x="874976" y="517600"/>
                    <a:pt x="874198" y="522660"/>
                  </a:cubicBezTo>
                  <a:cubicBezTo>
                    <a:pt x="873211" y="528671"/>
                    <a:pt x="871643" y="534582"/>
                    <a:pt x="870199" y="540494"/>
                  </a:cubicBezTo>
                  <a:cubicBezTo>
                    <a:pt x="867755" y="550146"/>
                    <a:pt x="867941" y="560266"/>
                    <a:pt x="870718" y="569819"/>
                  </a:cubicBezTo>
                  <a:cubicBezTo>
                    <a:pt x="872310" y="574472"/>
                    <a:pt x="872038" y="579557"/>
                    <a:pt x="869977" y="584013"/>
                  </a:cubicBezTo>
                  <a:cubicBezTo>
                    <a:pt x="868299" y="587567"/>
                    <a:pt x="867891" y="592270"/>
                    <a:pt x="870385" y="595454"/>
                  </a:cubicBezTo>
                  <a:cubicBezTo>
                    <a:pt x="875704" y="602242"/>
                    <a:pt x="874926" y="609672"/>
                    <a:pt x="874087" y="617275"/>
                  </a:cubicBezTo>
                  <a:cubicBezTo>
                    <a:pt x="873347" y="623483"/>
                    <a:pt x="872248" y="629630"/>
                    <a:pt x="870767" y="635702"/>
                  </a:cubicBezTo>
                  <a:cubicBezTo>
                    <a:pt x="870039" y="638368"/>
                    <a:pt x="870175" y="641194"/>
                    <a:pt x="871187" y="643761"/>
                  </a:cubicBezTo>
                  <a:cubicBezTo>
                    <a:pt x="873124" y="648488"/>
                    <a:pt x="872989" y="653808"/>
                    <a:pt x="870841" y="658436"/>
                  </a:cubicBezTo>
                  <a:cubicBezTo>
                    <a:pt x="870545" y="659140"/>
                    <a:pt x="870372" y="659892"/>
                    <a:pt x="870014" y="660559"/>
                  </a:cubicBezTo>
                  <a:cubicBezTo>
                    <a:pt x="866015" y="668137"/>
                    <a:pt x="865077" y="674814"/>
                    <a:pt x="872557" y="681541"/>
                  </a:cubicBezTo>
                  <a:cubicBezTo>
                    <a:pt x="877494" y="685996"/>
                    <a:pt x="878654" y="693130"/>
                    <a:pt x="878999" y="699721"/>
                  </a:cubicBezTo>
                  <a:cubicBezTo>
                    <a:pt x="880049" y="719159"/>
                    <a:pt x="879950" y="738660"/>
                    <a:pt x="878703" y="758087"/>
                  </a:cubicBezTo>
                  <a:cubicBezTo>
                    <a:pt x="876691" y="788942"/>
                    <a:pt x="869274" y="818860"/>
                    <a:pt x="864793" y="849259"/>
                  </a:cubicBezTo>
                  <a:cubicBezTo>
                    <a:pt x="861547" y="871264"/>
                    <a:pt x="858622" y="893295"/>
                    <a:pt x="855166" y="915264"/>
                  </a:cubicBezTo>
                  <a:cubicBezTo>
                    <a:pt x="853167" y="928113"/>
                    <a:pt x="852920" y="941035"/>
                    <a:pt x="851735" y="953908"/>
                  </a:cubicBezTo>
                  <a:cubicBezTo>
                    <a:pt x="850884" y="963201"/>
                    <a:pt x="847243" y="971002"/>
                    <a:pt x="839986" y="976827"/>
                  </a:cubicBezTo>
                  <a:cubicBezTo>
                    <a:pt x="836246" y="979962"/>
                    <a:pt x="833518" y="984122"/>
                    <a:pt x="832148" y="988799"/>
                  </a:cubicBezTo>
                  <a:cubicBezTo>
                    <a:pt x="827532" y="1002215"/>
                    <a:pt x="820843" y="1014348"/>
                    <a:pt x="810291" y="1024209"/>
                  </a:cubicBezTo>
                  <a:cubicBezTo>
                    <a:pt x="805008" y="1029294"/>
                    <a:pt x="798763" y="1033280"/>
                    <a:pt x="791925" y="1035922"/>
                  </a:cubicBezTo>
                  <a:cubicBezTo>
                    <a:pt x="779657" y="1040513"/>
                    <a:pt x="767698" y="1045709"/>
                    <a:pt x="755898" y="1051424"/>
                  </a:cubicBezTo>
                  <a:cubicBezTo>
                    <a:pt x="736151" y="1061025"/>
                    <a:pt x="715786" y="1059544"/>
                    <a:pt x="696051" y="1051424"/>
                  </a:cubicBezTo>
                  <a:cubicBezTo>
                    <a:pt x="659741" y="1036539"/>
                    <a:pt x="637068" y="1008979"/>
                    <a:pt x="624664" y="972310"/>
                  </a:cubicBezTo>
                  <a:cubicBezTo>
                    <a:pt x="621319" y="962436"/>
                    <a:pt x="620172" y="952130"/>
                    <a:pt x="619727" y="941751"/>
                  </a:cubicBezTo>
                  <a:cubicBezTo>
                    <a:pt x="619517" y="936629"/>
                    <a:pt x="617259" y="932050"/>
                    <a:pt x="616160" y="927175"/>
                  </a:cubicBezTo>
                  <a:cubicBezTo>
                    <a:pt x="615556" y="924521"/>
                    <a:pt x="613001" y="923706"/>
                    <a:pt x="610470" y="923275"/>
                  </a:cubicBezTo>
                  <a:cubicBezTo>
                    <a:pt x="604768" y="922312"/>
                    <a:pt x="598980" y="921781"/>
                    <a:pt x="593377" y="920263"/>
                  </a:cubicBezTo>
                  <a:cubicBezTo>
                    <a:pt x="587415" y="918646"/>
                    <a:pt x="587045" y="918128"/>
                    <a:pt x="588119" y="912167"/>
                  </a:cubicBezTo>
                  <a:cubicBezTo>
                    <a:pt x="588378" y="910747"/>
                    <a:pt x="588477" y="909439"/>
                    <a:pt x="587255" y="908402"/>
                  </a:cubicBezTo>
                  <a:cubicBezTo>
                    <a:pt x="586662" y="908032"/>
                    <a:pt x="586058" y="907711"/>
                    <a:pt x="585416" y="907427"/>
                  </a:cubicBezTo>
                  <a:cubicBezTo>
                    <a:pt x="584774" y="907131"/>
                    <a:pt x="584182" y="906810"/>
                    <a:pt x="583540" y="906464"/>
                  </a:cubicBezTo>
                  <a:cubicBezTo>
                    <a:pt x="582158" y="905921"/>
                    <a:pt x="581133" y="904737"/>
                    <a:pt x="580800" y="903293"/>
                  </a:cubicBezTo>
                  <a:cubicBezTo>
                    <a:pt x="582269" y="881558"/>
                    <a:pt x="603695" y="864736"/>
                    <a:pt x="625355" y="868302"/>
                  </a:cubicBezTo>
                  <a:cubicBezTo>
                    <a:pt x="627614" y="868673"/>
                    <a:pt x="629823" y="869302"/>
                    <a:pt x="632106" y="869537"/>
                  </a:cubicBezTo>
                  <a:cubicBezTo>
                    <a:pt x="636290" y="870006"/>
                    <a:pt x="640413" y="868204"/>
                    <a:pt x="642906" y="864797"/>
                  </a:cubicBezTo>
                  <a:cubicBezTo>
                    <a:pt x="644831" y="862329"/>
                    <a:pt x="644276" y="860971"/>
                    <a:pt x="641178" y="860527"/>
                  </a:cubicBezTo>
                  <a:cubicBezTo>
                    <a:pt x="639364" y="860317"/>
                    <a:pt x="637525" y="860280"/>
                    <a:pt x="635698" y="860428"/>
                  </a:cubicBezTo>
                  <a:cubicBezTo>
                    <a:pt x="614050" y="861551"/>
                    <a:pt x="592945" y="857713"/>
                    <a:pt x="571827" y="853763"/>
                  </a:cubicBezTo>
                  <a:cubicBezTo>
                    <a:pt x="566100" y="852690"/>
                    <a:pt x="560398" y="850801"/>
                    <a:pt x="554289" y="852751"/>
                  </a:cubicBezTo>
                  <a:cubicBezTo>
                    <a:pt x="550809" y="853850"/>
                    <a:pt x="547056" y="852270"/>
                    <a:pt x="543564" y="851233"/>
                  </a:cubicBezTo>
                  <a:cubicBezTo>
                    <a:pt x="532283" y="847876"/>
                    <a:pt x="521520" y="850493"/>
                    <a:pt x="510993" y="854282"/>
                  </a:cubicBezTo>
                  <a:cubicBezTo>
                    <a:pt x="505475" y="856269"/>
                    <a:pt x="502588" y="861218"/>
                    <a:pt x="500489" y="866377"/>
                  </a:cubicBezTo>
                  <a:cubicBezTo>
                    <a:pt x="495984" y="877078"/>
                    <a:pt x="493578" y="888556"/>
                    <a:pt x="493417" y="900170"/>
                  </a:cubicBezTo>
                  <a:cubicBezTo>
                    <a:pt x="493417" y="934197"/>
                    <a:pt x="490949" y="967978"/>
                    <a:pt x="484000" y="1001376"/>
                  </a:cubicBezTo>
                  <a:cubicBezTo>
                    <a:pt x="482655" y="1006843"/>
                    <a:pt x="481692" y="1012385"/>
                    <a:pt x="481112" y="1017988"/>
                  </a:cubicBezTo>
                  <a:cubicBezTo>
                    <a:pt x="480828" y="1022148"/>
                    <a:pt x="478347" y="1025678"/>
                    <a:pt x="476397" y="1029294"/>
                  </a:cubicBezTo>
                  <a:cubicBezTo>
                    <a:pt x="472744" y="1035971"/>
                    <a:pt x="468671" y="1042426"/>
                    <a:pt x="464216" y="1048597"/>
                  </a:cubicBezTo>
                  <a:cubicBezTo>
                    <a:pt x="461204" y="1052855"/>
                    <a:pt x="458587" y="1057237"/>
                    <a:pt x="457600" y="1062494"/>
                  </a:cubicBezTo>
                  <a:cubicBezTo>
                    <a:pt x="456934" y="1065012"/>
                    <a:pt x="455539" y="1067295"/>
                    <a:pt x="453601" y="1069036"/>
                  </a:cubicBezTo>
                  <a:cubicBezTo>
                    <a:pt x="450750" y="1072023"/>
                    <a:pt x="447307" y="1074306"/>
                    <a:pt x="444258" y="1077070"/>
                  </a:cubicBezTo>
                  <a:cubicBezTo>
                    <a:pt x="440765" y="1080242"/>
                    <a:pt x="440926" y="1082168"/>
                    <a:pt x="445098" y="1084278"/>
                  </a:cubicBezTo>
                  <a:cubicBezTo>
                    <a:pt x="450676" y="1087092"/>
                    <a:pt x="455625" y="1091005"/>
                    <a:pt x="459637" y="1095806"/>
                  </a:cubicBezTo>
                  <a:cubicBezTo>
                    <a:pt x="465721" y="1103051"/>
                    <a:pt x="468276" y="1111419"/>
                    <a:pt x="468585" y="1120651"/>
                  </a:cubicBezTo>
                  <a:cubicBezTo>
                    <a:pt x="468585" y="1123119"/>
                    <a:pt x="467067" y="1124353"/>
                    <a:pt x="465079" y="1125513"/>
                  </a:cubicBezTo>
                  <a:cubicBezTo>
                    <a:pt x="454453" y="1131499"/>
                    <a:pt x="442938" y="1135757"/>
                    <a:pt x="430978" y="1138127"/>
                  </a:cubicBezTo>
                  <a:cubicBezTo>
                    <a:pt x="420426" y="1140312"/>
                    <a:pt x="409762" y="1142052"/>
                    <a:pt x="399148" y="1144039"/>
                  </a:cubicBezTo>
                  <a:cubicBezTo>
                    <a:pt x="395260" y="1144755"/>
                    <a:pt x="393211" y="1143397"/>
                    <a:pt x="391570" y="1140090"/>
                  </a:cubicBezTo>
                  <a:cubicBezTo>
                    <a:pt x="386447" y="1130055"/>
                    <a:pt x="385682" y="1118355"/>
                    <a:pt x="389447" y="1107728"/>
                  </a:cubicBezTo>
                  <a:cubicBezTo>
                    <a:pt x="391162" y="1102508"/>
                    <a:pt x="390977" y="1102372"/>
                    <a:pt x="385596" y="1102976"/>
                  </a:cubicBezTo>
                  <a:cubicBezTo>
                    <a:pt x="360319" y="1105803"/>
                    <a:pt x="335153" y="1105568"/>
                    <a:pt x="310309" y="1099743"/>
                  </a:cubicBezTo>
                  <a:cubicBezTo>
                    <a:pt x="302299" y="1097879"/>
                    <a:pt x="294424" y="1095510"/>
                    <a:pt x="286599" y="1092955"/>
                  </a:cubicBezTo>
                  <a:cubicBezTo>
                    <a:pt x="283625" y="1092165"/>
                    <a:pt x="280984" y="1090437"/>
                    <a:pt x="279071" y="1088018"/>
                  </a:cubicBezTo>
                  <a:cubicBezTo>
                    <a:pt x="274294" y="1081119"/>
                    <a:pt x="267963" y="1074750"/>
                    <a:pt x="270085" y="1065098"/>
                  </a:cubicBezTo>
                  <a:cubicBezTo>
                    <a:pt x="270555" y="1062951"/>
                    <a:pt x="269493" y="1061260"/>
                    <a:pt x="268037" y="1059779"/>
                  </a:cubicBezTo>
                  <a:cubicBezTo>
                    <a:pt x="251288" y="1042858"/>
                    <a:pt x="241341" y="1022246"/>
                    <a:pt x="235182" y="999525"/>
                  </a:cubicBezTo>
                  <a:cubicBezTo>
                    <a:pt x="229282" y="977753"/>
                    <a:pt x="223864" y="955895"/>
                    <a:pt x="222099" y="933309"/>
                  </a:cubicBezTo>
                  <a:cubicBezTo>
                    <a:pt x="221803" y="929606"/>
                    <a:pt x="220001" y="929952"/>
                    <a:pt x="217533" y="931124"/>
                  </a:cubicBezTo>
                  <a:cubicBezTo>
                    <a:pt x="209498" y="935049"/>
                    <a:pt x="200229" y="935629"/>
                    <a:pt x="191762" y="932729"/>
                  </a:cubicBezTo>
                  <a:cubicBezTo>
                    <a:pt x="187850" y="931494"/>
                    <a:pt x="185591" y="929224"/>
                    <a:pt x="185344" y="924929"/>
                  </a:cubicBezTo>
                  <a:cubicBezTo>
                    <a:pt x="184986" y="921164"/>
                    <a:pt x="184270" y="917449"/>
                    <a:pt x="183184" y="913821"/>
                  </a:cubicBezTo>
                  <a:cubicBezTo>
                    <a:pt x="180321" y="903231"/>
                    <a:pt x="171977" y="896998"/>
                    <a:pt x="160882" y="896184"/>
                  </a:cubicBezTo>
                  <a:cubicBezTo>
                    <a:pt x="146392" y="895110"/>
                    <a:pt x="131767" y="895653"/>
                    <a:pt x="117511" y="891765"/>
                  </a:cubicBezTo>
                  <a:cubicBezTo>
                    <a:pt x="102800" y="887766"/>
                    <a:pt x="88507" y="882854"/>
                    <a:pt x="75326" y="875054"/>
                  </a:cubicBezTo>
                  <a:cubicBezTo>
                    <a:pt x="74030" y="874190"/>
                    <a:pt x="72635" y="873486"/>
                    <a:pt x="71179" y="872943"/>
                  </a:cubicBezTo>
                  <a:close/>
                </a:path>
              </a:pathLst>
            </a:custGeom>
            <a:solidFill>
              <a:srgbClr val="000000"/>
            </a:solidFill>
            <a:ln w="1231" cap="flat">
              <a:noFill/>
              <a:prstDash val="solid"/>
              <a:miter/>
            </a:ln>
          </p:spPr>
          <p:txBody>
            <a:bodyPr rtlCol="0" anchor="ctr"/>
            <a:lstStyle/>
            <a:p>
              <a:endParaRPr lang="es-CO"/>
            </a:p>
          </p:txBody>
        </p:sp>
        <p:sp>
          <p:nvSpPr>
            <p:cNvPr id="603" name="Freeform: Shape 602">
              <a:extLst>
                <a:ext uri="{FF2B5EF4-FFF2-40B4-BE49-F238E27FC236}">
                  <a16:creationId xmlns:a16="http://schemas.microsoft.com/office/drawing/2014/main" id="{FDA32F14-97B4-3994-A941-1D8221FFED43}"/>
                </a:ext>
              </a:extLst>
            </p:cNvPr>
            <p:cNvSpPr/>
            <p:nvPr/>
          </p:nvSpPr>
          <p:spPr>
            <a:xfrm>
              <a:off x="-1491789" y="6400079"/>
              <a:ext cx="813347" cy="373265"/>
            </a:xfrm>
            <a:custGeom>
              <a:avLst/>
              <a:gdLst>
                <a:gd name="connsiteX0" fmla="*/ 269273 w 813347"/>
                <a:gd name="connsiteY0" fmla="*/ 174527 h 373265"/>
                <a:gd name="connsiteX1" fmla="*/ 273074 w 813347"/>
                <a:gd name="connsiteY1" fmla="*/ 163974 h 373265"/>
                <a:gd name="connsiteX2" fmla="*/ 279529 w 813347"/>
                <a:gd name="connsiteY2" fmla="*/ 150015 h 373265"/>
                <a:gd name="connsiteX3" fmla="*/ 285811 w 813347"/>
                <a:gd name="connsiteY3" fmla="*/ 127935 h 373265"/>
                <a:gd name="connsiteX4" fmla="*/ 285589 w 813347"/>
                <a:gd name="connsiteY4" fmla="*/ 118135 h 373265"/>
                <a:gd name="connsiteX5" fmla="*/ 271716 w 813347"/>
                <a:gd name="connsiteY5" fmla="*/ 108422 h 373265"/>
                <a:gd name="connsiteX6" fmla="*/ 259078 w 813347"/>
                <a:gd name="connsiteY6" fmla="*/ 120073 h 373265"/>
                <a:gd name="connsiteX7" fmla="*/ 257239 w 813347"/>
                <a:gd name="connsiteY7" fmla="*/ 139018 h 373265"/>
                <a:gd name="connsiteX8" fmla="*/ 254240 w 813347"/>
                <a:gd name="connsiteY8" fmla="*/ 143116 h 373265"/>
                <a:gd name="connsiteX9" fmla="*/ 237134 w 813347"/>
                <a:gd name="connsiteY9" fmla="*/ 164098 h 373265"/>
                <a:gd name="connsiteX10" fmla="*/ 227976 w 813347"/>
                <a:gd name="connsiteY10" fmla="*/ 203457 h 373265"/>
                <a:gd name="connsiteX11" fmla="*/ 224088 w 813347"/>
                <a:gd name="connsiteY11" fmla="*/ 217465 h 373265"/>
                <a:gd name="connsiteX12" fmla="*/ 214510 w 813347"/>
                <a:gd name="connsiteY12" fmla="*/ 246926 h 373265"/>
                <a:gd name="connsiteX13" fmla="*/ 209783 w 813347"/>
                <a:gd name="connsiteY13" fmla="*/ 247802 h 373265"/>
                <a:gd name="connsiteX14" fmla="*/ 199638 w 813347"/>
                <a:gd name="connsiteY14" fmla="*/ 238151 h 373265"/>
                <a:gd name="connsiteX15" fmla="*/ 175768 w 813347"/>
                <a:gd name="connsiteY15" fmla="*/ 233868 h 373265"/>
                <a:gd name="connsiteX16" fmla="*/ 171979 w 813347"/>
                <a:gd name="connsiteY16" fmla="*/ 237571 h 373265"/>
                <a:gd name="connsiteX17" fmla="*/ 171374 w 813347"/>
                <a:gd name="connsiteY17" fmla="*/ 240199 h 373265"/>
                <a:gd name="connsiteX18" fmla="*/ 166759 w 813347"/>
                <a:gd name="connsiteY18" fmla="*/ 268809 h 373265"/>
                <a:gd name="connsiteX19" fmla="*/ 160674 w 813347"/>
                <a:gd name="connsiteY19" fmla="*/ 290691 h 373265"/>
                <a:gd name="connsiteX20" fmla="*/ 144629 w 813347"/>
                <a:gd name="connsiteY20" fmla="*/ 312303 h 373265"/>
                <a:gd name="connsiteX21" fmla="*/ 138162 w 813347"/>
                <a:gd name="connsiteY21" fmla="*/ 318017 h 373265"/>
                <a:gd name="connsiteX22" fmla="*/ 110009 w 813347"/>
                <a:gd name="connsiteY22" fmla="*/ 331285 h 373265"/>
                <a:gd name="connsiteX23" fmla="*/ 91669 w 813347"/>
                <a:gd name="connsiteY23" fmla="*/ 334284 h 373265"/>
                <a:gd name="connsiteX24" fmla="*/ 77771 w 813347"/>
                <a:gd name="connsiteY24" fmla="*/ 336185 h 373265"/>
                <a:gd name="connsiteX25" fmla="*/ 63343 w 813347"/>
                <a:gd name="connsiteY25" fmla="*/ 337727 h 373265"/>
                <a:gd name="connsiteX26" fmla="*/ 29909 w 813347"/>
                <a:gd name="connsiteY26" fmla="*/ 347502 h 373265"/>
                <a:gd name="connsiteX27" fmla="*/ 1077 w 813347"/>
                <a:gd name="connsiteY27" fmla="*/ 368669 h 373265"/>
                <a:gd name="connsiteX28" fmla="*/ -2305 w 813347"/>
                <a:gd name="connsiteY28" fmla="*/ 371693 h 373265"/>
                <a:gd name="connsiteX29" fmla="*/ -2638 w 813347"/>
                <a:gd name="connsiteY29" fmla="*/ 370792 h 373265"/>
                <a:gd name="connsiteX30" fmla="*/ -2453 w 813347"/>
                <a:gd name="connsiteY30" fmla="*/ 370558 h 373265"/>
                <a:gd name="connsiteX31" fmla="*/ 28403 w 813347"/>
                <a:gd name="connsiteY31" fmla="*/ 346811 h 373265"/>
                <a:gd name="connsiteX32" fmla="*/ 72834 w 813347"/>
                <a:gd name="connsiteY32" fmla="*/ 335395 h 373265"/>
                <a:gd name="connsiteX33" fmla="*/ 119883 w 813347"/>
                <a:gd name="connsiteY33" fmla="*/ 326965 h 373265"/>
                <a:gd name="connsiteX34" fmla="*/ 137569 w 813347"/>
                <a:gd name="connsiteY34" fmla="*/ 316783 h 373265"/>
                <a:gd name="connsiteX35" fmla="*/ 145592 w 813347"/>
                <a:gd name="connsiteY35" fmla="*/ 309995 h 373265"/>
                <a:gd name="connsiteX36" fmla="*/ 158230 w 813347"/>
                <a:gd name="connsiteY36" fmla="*/ 293468 h 373265"/>
                <a:gd name="connsiteX37" fmla="*/ 162562 w 813347"/>
                <a:gd name="connsiteY37" fmla="*/ 280966 h 373265"/>
                <a:gd name="connsiteX38" fmla="*/ 171300 w 813347"/>
                <a:gd name="connsiteY38" fmla="*/ 234386 h 373265"/>
                <a:gd name="connsiteX39" fmla="*/ 204735 w 813347"/>
                <a:gd name="connsiteY39" fmla="*/ 127886 h 373265"/>
                <a:gd name="connsiteX40" fmla="*/ 239923 w 813347"/>
                <a:gd name="connsiteY40" fmla="*/ 73506 h 373265"/>
                <a:gd name="connsiteX41" fmla="*/ 258646 w 813347"/>
                <a:gd name="connsiteY41" fmla="*/ 53487 h 373265"/>
                <a:gd name="connsiteX42" fmla="*/ 278616 w 813347"/>
                <a:gd name="connsiteY42" fmla="*/ 35517 h 373265"/>
                <a:gd name="connsiteX43" fmla="*/ 294475 w 813347"/>
                <a:gd name="connsiteY43" fmla="*/ 23928 h 373265"/>
                <a:gd name="connsiteX44" fmla="*/ 323652 w 813347"/>
                <a:gd name="connsiteY44" fmla="*/ 10228 h 373265"/>
                <a:gd name="connsiteX45" fmla="*/ 358075 w 813347"/>
                <a:gd name="connsiteY45" fmla="*/ 1132 h 373265"/>
                <a:gd name="connsiteX46" fmla="*/ 378908 w 813347"/>
                <a:gd name="connsiteY46" fmla="*/ -1115 h 373265"/>
                <a:gd name="connsiteX47" fmla="*/ 450641 w 813347"/>
                <a:gd name="connsiteY47" fmla="*/ -1485 h 373265"/>
                <a:gd name="connsiteX48" fmla="*/ 498603 w 813347"/>
                <a:gd name="connsiteY48" fmla="*/ -1362 h 373265"/>
                <a:gd name="connsiteX49" fmla="*/ 505897 w 813347"/>
                <a:gd name="connsiteY49" fmla="*/ -1041 h 373265"/>
                <a:gd name="connsiteX50" fmla="*/ 556993 w 813347"/>
                <a:gd name="connsiteY50" fmla="*/ -16 h 373265"/>
                <a:gd name="connsiteX51" fmla="*/ 579358 w 813347"/>
                <a:gd name="connsiteY51" fmla="*/ -1053 h 373265"/>
                <a:gd name="connsiteX52" fmla="*/ 601956 w 813347"/>
                <a:gd name="connsiteY52" fmla="*/ 1884 h 373265"/>
                <a:gd name="connsiteX53" fmla="*/ 678811 w 813347"/>
                <a:gd name="connsiteY53" fmla="*/ 26569 h 373265"/>
                <a:gd name="connsiteX54" fmla="*/ 697102 w 813347"/>
                <a:gd name="connsiteY54" fmla="*/ 36850 h 373265"/>
                <a:gd name="connsiteX55" fmla="*/ 746088 w 813347"/>
                <a:gd name="connsiteY55" fmla="*/ 69532 h 373265"/>
                <a:gd name="connsiteX56" fmla="*/ 769649 w 813347"/>
                <a:gd name="connsiteY56" fmla="*/ 90970 h 373265"/>
                <a:gd name="connsiteX57" fmla="*/ 801467 w 813347"/>
                <a:gd name="connsiteY57" fmla="*/ 128083 h 373265"/>
                <a:gd name="connsiteX58" fmla="*/ 810650 w 813347"/>
                <a:gd name="connsiteY58" fmla="*/ 141080 h 373265"/>
                <a:gd name="connsiteX59" fmla="*/ 792137 w 813347"/>
                <a:gd name="connsiteY59" fmla="*/ 144424 h 373265"/>
                <a:gd name="connsiteX60" fmla="*/ 775895 w 813347"/>
                <a:gd name="connsiteY60" fmla="*/ 158001 h 373265"/>
                <a:gd name="connsiteX61" fmla="*/ 765354 w 813347"/>
                <a:gd name="connsiteY61" fmla="*/ 161703 h 373265"/>
                <a:gd name="connsiteX62" fmla="*/ 724983 w 813347"/>
                <a:gd name="connsiteY62" fmla="*/ 154137 h 373265"/>
                <a:gd name="connsiteX63" fmla="*/ 712554 w 813347"/>
                <a:gd name="connsiteY63" fmla="*/ 148065 h 373265"/>
                <a:gd name="connsiteX64" fmla="*/ 691030 w 813347"/>
                <a:gd name="connsiteY64" fmla="*/ 127676 h 373265"/>
                <a:gd name="connsiteX65" fmla="*/ 686833 w 813347"/>
                <a:gd name="connsiteY65" fmla="*/ 120764 h 373265"/>
                <a:gd name="connsiteX66" fmla="*/ 677799 w 813347"/>
                <a:gd name="connsiteY66" fmla="*/ 109372 h 373265"/>
                <a:gd name="connsiteX67" fmla="*/ 666259 w 813347"/>
                <a:gd name="connsiteY67" fmla="*/ 102880 h 373265"/>
                <a:gd name="connsiteX68" fmla="*/ 665913 w 813347"/>
                <a:gd name="connsiteY68" fmla="*/ 98227 h 373265"/>
                <a:gd name="connsiteX69" fmla="*/ 664926 w 813347"/>
                <a:gd name="connsiteY69" fmla="*/ 90699 h 373265"/>
                <a:gd name="connsiteX70" fmla="*/ 647992 w 813347"/>
                <a:gd name="connsiteY70" fmla="*/ 83861 h 373265"/>
                <a:gd name="connsiteX71" fmla="*/ 587034 w 813347"/>
                <a:gd name="connsiteY71" fmla="*/ 63324 h 373265"/>
                <a:gd name="connsiteX72" fmla="*/ 562350 w 813347"/>
                <a:gd name="connsiteY72" fmla="*/ 58609 h 373265"/>
                <a:gd name="connsiteX73" fmla="*/ 554204 w 813347"/>
                <a:gd name="connsiteY73" fmla="*/ 61460 h 373265"/>
                <a:gd name="connsiteX74" fmla="*/ 556315 w 813347"/>
                <a:gd name="connsiteY74" fmla="*/ 67767 h 373265"/>
                <a:gd name="connsiteX75" fmla="*/ 575630 w 813347"/>
                <a:gd name="connsiteY75" fmla="*/ 71309 h 373265"/>
                <a:gd name="connsiteX76" fmla="*/ 578765 w 813347"/>
                <a:gd name="connsiteY76" fmla="*/ 73889 h 373265"/>
                <a:gd name="connsiteX77" fmla="*/ 573014 w 813347"/>
                <a:gd name="connsiteY77" fmla="*/ 74308 h 373265"/>
                <a:gd name="connsiteX78" fmla="*/ 528952 w 813347"/>
                <a:gd name="connsiteY78" fmla="*/ 71371 h 373265"/>
                <a:gd name="connsiteX79" fmla="*/ 508945 w 813347"/>
                <a:gd name="connsiteY79" fmla="*/ 71297 h 373265"/>
                <a:gd name="connsiteX80" fmla="*/ 455677 w 813347"/>
                <a:gd name="connsiteY80" fmla="*/ 72284 h 373265"/>
                <a:gd name="connsiteX81" fmla="*/ 411467 w 813347"/>
                <a:gd name="connsiteY81" fmla="*/ 72099 h 373265"/>
                <a:gd name="connsiteX82" fmla="*/ 360111 w 813347"/>
                <a:gd name="connsiteY82" fmla="*/ 81751 h 373265"/>
                <a:gd name="connsiteX83" fmla="*/ 302103 w 813347"/>
                <a:gd name="connsiteY83" fmla="*/ 125541 h 373265"/>
                <a:gd name="connsiteX84" fmla="*/ 276530 w 813347"/>
                <a:gd name="connsiteY84" fmla="*/ 162765 h 373265"/>
                <a:gd name="connsiteX85" fmla="*/ 273025 w 813347"/>
                <a:gd name="connsiteY85" fmla="*/ 170170 h 373265"/>
                <a:gd name="connsiteX86" fmla="*/ 269273 w 813347"/>
                <a:gd name="connsiteY86" fmla="*/ 174527 h 3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813347" h="373265">
                  <a:moveTo>
                    <a:pt x="269273" y="174527"/>
                  </a:moveTo>
                  <a:cubicBezTo>
                    <a:pt x="269112" y="170503"/>
                    <a:pt x="271358" y="167195"/>
                    <a:pt x="273074" y="163974"/>
                  </a:cubicBezTo>
                  <a:cubicBezTo>
                    <a:pt x="275542" y="159432"/>
                    <a:pt x="277443" y="154644"/>
                    <a:pt x="279529" y="150015"/>
                  </a:cubicBezTo>
                  <a:cubicBezTo>
                    <a:pt x="282651" y="143091"/>
                    <a:pt x="286441" y="136217"/>
                    <a:pt x="285811" y="127935"/>
                  </a:cubicBezTo>
                  <a:cubicBezTo>
                    <a:pt x="285577" y="124751"/>
                    <a:pt x="286564" y="121455"/>
                    <a:pt x="285589" y="118135"/>
                  </a:cubicBezTo>
                  <a:cubicBezTo>
                    <a:pt x="283627" y="112186"/>
                    <a:pt x="277986" y="108225"/>
                    <a:pt x="271716" y="108422"/>
                  </a:cubicBezTo>
                  <a:cubicBezTo>
                    <a:pt x="265237" y="108731"/>
                    <a:pt x="259917" y="113643"/>
                    <a:pt x="259078" y="120073"/>
                  </a:cubicBezTo>
                  <a:cubicBezTo>
                    <a:pt x="258115" y="126355"/>
                    <a:pt x="257511" y="132674"/>
                    <a:pt x="257239" y="139018"/>
                  </a:cubicBezTo>
                  <a:cubicBezTo>
                    <a:pt x="257264" y="140894"/>
                    <a:pt x="256042" y="142573"/>
                    <a:pt x="254240" y="143116"/>
                  </a:cubicBezTo>
                  <a:cubicBezTo>
                    <a:pt x="244897" y="147127"/>
                    <a:pt x="239429" y="154224"/>
                    <a:pt x="237134" y="164098"/>
                  </a:cubicBezTo>
                  <a:cubicBezTo>
                    <a:pt x="234122" y="177217"/>
                    <a:pt x="231098" y="190349"/>
                    <a:pt x="227976" y="203457"/>
                  </a:cubicBezTo>
                  <a:cubicBezTo>
                    <a:pt x="226853" y="208172"/>
                    <a:pt x="225557" y="212837"/>
                    <a:pt x="224088" y="217465"/>
                  </a:cubicBezTo>
                  <a:cubicBezTo>
                    <a:pt x="220990" y="227339"/>
                    <a:pt x="217769" y="237126"/>
                    <a:pt x="214510" y="246926"/>
                  </a:cubicBezTo>
                  <a:cubicBezTo>
                    <a:pt x="213276" y="250629"/>
                    <a:pt x="212350" y="250937"/>
                    <a:pt x="209783" y="247802"/>
                  </a:cubicBezTo>
                  <a:cubicBezTo>
                    <a:pt x="206945" y="244050"/>
                    <a:pt x="203526" y="240792"/>
                    <a:pt x="199638" y="238151"/>
                  </a:cubicBezTo>
                  <a:cubicBezTo>
                    <a:pt x="192554" y="233658"/>
                    <a:pt x="183976" y="232115"/>
                    <a:pt x="175768" y="233868"/>
                  </a:cubicBezTo>
                  <a:cubicBezTo>
                    <a:pt x="173781" y="234226"/>
                    <a:pt x="171979" y="235003"/>
                    <a:pt x="171979" y="237571"/>
                  </a:cubicBezTo>
                  <a:cubicBezTo>
                    <a:pt x="171979" y="238447"/>
                    <a:pt x="171374" y="239323"/>
                    <a:pt x="171374" y="240199"/>
                  </a:cubicBezTo>
                  <a:cubicBezTo>
                    <a:pt x="171374" y="249987"/>
                    <a:pt x="169276" y="259404"/>
                    <a:pt x="166759" y="268809"/>
                  </a:cubicBezTo>
                  <a:cubicBezTo>
                    <a:pt x="164796" y="276128"/>
                    <a:pt x="163253" y="283533"/>
                    <a:pt x="160674" y="290691"/>
                  </a:cubicBezTo>
                  <a:cubicBezTo>
                    <a:pt x="157576" y="299319"/>
                    <a:pt x="151997" y="306847"/>
                    <a:pt x="144629" y="312303"/>
                  </a:cubicBezTo>
                  <a:cubicBezTo>
                    <a:pt x="142321" y="314055"/>
                    <a:pt x="140297" y="316116"/>
                    <a:pt x="138162" y="318017"/>
                  </a:cubicBezTo>
                  <a:cubicBezTo>
                    <a:pt x="130041" y="325274"/>
                    <a:pt x="120167" y="328569"/>
                    <a:pt x="110009" y="331285"/>
                  </a:cubicBezTo>
                  <a:cubicBezTo>
                    <a:pt x="104023" y="332926"/>
                    <a:pt x="97864" y="333926"/>
                    <a:pt x="91669" y="334284"/>
                  </a:cubicBezTo>
                  <a:cubicBezTo>
                    <a:pt x="86991" y="334506"/>
                    <a:pt x="82338" y="335136"/>
                    <a:pt x="77771" y="336185"/>
                  </a:cubicBezTo>
                  <a:cubicBezTo>
                    <a:pt x="72995" y="337332"/>
                    <a:pt x="68145" y="336987"/>
                    <a:pt x="63343" y="337727"/>
                  </a:cubicBezTo>
                  <a:cubicBezTo>
                    <a:pt x="51717" y="339492"/>
                    <a:pt x="40436" y="342368"/>
                    <a:pt x="29909" y="347502"/>
                  </a:cubicBezTo>
                  <a:cubicBezTo>
                    <a:pt x="19072" y="352797"/>
                    <a:pt x="9050" y="359376"/>
                    <a:pt x="1077" y="368669"/>
                  </a:cubicBezTo>
                  <a:cubicBezTo>
                    <a:pt x="16" y="369755"/>
                    <a:pt x="-1107" y="370767"/>
                    <a:pt x="-2305" y="371693"/>
                  </a:cubicBezTo>
                  <a:cubicBezTo>
                    <a:pt x="-2650" y="371533"/>
                    <a:pt x="-2786" y="371125"/>
                    <a:pt x="-2638" y="370792"/>
                  </a:cubicBezTo>
                  <a:cubicBezTo>
                    <a:pt x="-2588" y="370706"/>
                    <a:pt x="-2527" y="370619"/>
                    <a:pt x="-2453" y="370558"/>
                  </a:cubicBezTo>
                  <a:cubicBezTo>
                    <a:pt x="5866" y="360091"/>
                    <a:pt x="16579" y="352785"/>
                    <a:pt x="28403" y="346811"/>
                  </a:cubicBezTo>
                  <a:cubicBezTo>
                    <a:pt x="42386" y="339739"/>
                    <a:pt x="57333" y="336876"/>
                    <a:pt x="72834" y="335395"/>
                  </a:cubicBezTo>
                  <a:cubicBezTo>
                    <a:pt x="88707" y="333852"/>
                    <a:pt x="104702" y="332655"/>
                    <a:pt x="119883" y="326965"/>
                  </a:cubicBezTo>
                  <a:cubicBezTo>
                    <a:pt x="126363" y="324719"/>
                    <a:pt x="132361" y="321263"/>
                    <a:pt x="137569" y="316783"/>
                  </a:cubicBezTo>
                  <a:cubicBezTo>
                    <a:pt x="140186" y="314450"/>
                    <a:pt x="142864" y="312204"/>
                    <a:pt x="145592" y="309995"/>
                  </a:cubicBezTo>
                  <a:cubicBezTo>
                    <a:pt x="151096" y="305601"/>
                    <a:pt x="155428" y="299923"/>
                    <a:pt x="158230" y="293468"/>
                  </a:cubicBezTo>
                  <a:cubicBezTo>
                    <a:pt x="159970" y="289408"/>
                    <a:pt x="161427" y="285236"/>
                    <a:pt x="162562" y="280966"/>
                  </a:cubicBezTo>
                  <a:cubicBezTo>
                    <a:pt x="166808" y="265723"/>
                    <a:pt x="169733" y="250135"/>
                    <a:pt x="171300" y="234386"/>
                  </a:cubicBezTo>
                  <a:cubicBezTo>
                    <a:pt x="175065" y="196619"/>
                    <a:pt x="187247" y="161419"/>
                    <a:pt x="204735" y="127886"/>
                  </a:cubicBezTo>
                  <a:cubicBezTo>
                    <a:pt x="214769" y="108632"/>
                    <a:pt x="226951" y="90859"/>
                    <a:pt x="239923" y="73506"/>
                  </a:cubicBezTo>
                  <a:cubicBezTo>
                    <a:pt x="245428" y="66187"/>
                    <a:pt x="252635" y="60386"/>
                    <a:pt x="258646" y="53487"/>
                  </a:cubicBezTo>
                  <a:cubicBezTo>
                    <a:pt x="264484" y="46637"/>
                    <a:pt x="271198" y="40602"/>
                    <a:pt x="278616" y="35517"/>
                  </a:cubicBezTo>
                  <a:cubicBezTo>
                    <a:pt x="284046" y="31814"/>
                    <a:pt x="289119" y="27692"/>
                    <a:pt x="294475" y="23928"/>
                  </a:cubicBezTo>
                  <a:cubicBezTo>
                    <a:pt x="303288" y="17621"/>
                    <a:pt x="313174" y="12980"/>
                    <a:pt x="323652" y="10228"/>
                  </a:cubicBezTo>
                  <a:cubicBezTo>
                    <a:pt x="335143" y="7266"/>
                    <a:pt x="346596" y="4131"/>
                    <a:pt x="358075" y="1132"/>
                  </a:cubicBezTo>
                  <a:cubicBezTo>
                    <a:pt x="364900" y="-498"/>
                    <a:pt x="371898" y="-1251"/>
                    <a:pt x="378908" y="-1115"/>
                  </a:cubicBezTo>
                  <a:cubicBezTo>
                    <a:pt x="402827" y="-1115"/>
                    <a:pt x="426734" y="-1004"/>
                    <a:pt x="450641" y="-1485"/>
                  </a:cubicBezTo>
                  <a:cubicBezTo>
                    <a:pt x="466686" y="-1806"/>
                    <a:pt x="482607" y="-1127"/>
                    <a:pt x="498603" y="-1362"/>
                  </a:cubicBezTo>
                  <a:cubicBezTo>
                    <a:pt x="501034" y="-1399"/>
                    <a:pt x="503478" y="-1300"/>
                    <a:pt x="505897" y="-1041"/>
                  </a:cubicBezTo>
                  <a:cubicBezTo>
                    <a:pt x="522880" y="625"/>
                    <a:pt x="539961" y="971"/>
                    <a:pt x="556993" y="-16"/>
                  </a:cubicBezTo>
                  <a:cubicBezTo>
                    <a:pt x="564399" y="-387"/>
                    <a:pt x="571903" y="-831"/>
                    <a:pt x="579358" y="-1053"/>
                  </a:cubicBezTo>
                  <a:cubicBezTo>
                    <a:pt x="587034" y="-1275"/>
                    <a:pt x="594489" y="366"/>
                    <a:pt x="601956" y="1884"/>
                  </a:cubicBezTo>
                  <a:cubicBezTo>
                    <a:pt x="628480" y="7278"/>
                    <a:pt x="653658" y="16917"/>
                    <a:pt x="678811" y="26569"/>
                  </a:cubicBezTo>
                  <a:cubicBezTo>
                    <a:pt x="685340" y="29037"/>
                    <a:pt x="691054" y="33332"/>
                    <a:pt x="697102" y="36850"/>
                  </a:cubicBezTo>
                  <a:cubicBezTo>
                    <a:pt x="714110" y="46723"/>
                    <a:pt x="730167" y="58004"/>
                    <a:pt x="746088" y="69532"/>
                  </a:cubicBezTo>
                  <a:cubicBezTo>
                    <a:pt x="754678" y="75826"/>
                    <a:pt x="762577" y="83010"/>
                    <a:pt x="769649" y="90970"/>
                  </a:cubicBezTo>
                  <a:cubicBezTo>
                    <a:pt x="780572" y="103078"/>
                    <a:pt x="790458" y="116050"/>
                    <a:pt x="801467" y="128083"/>
                  </a:cubicBezTo>
                  <a:cubicBezTo>
                    <a:pt x="804985" y="132070"/>
                    <a:pt x="808071" y="136427"/>
                    <a:pt x="810650" y="141080"/>
                  </a:cubicBezTo>
                  <a:cubicBezTo>
                    <a:pt x="804306" y="140722"/>
                    <a:pt x="797962" y="141869"/>
                    <a:pt x="792137" y="144424"/>
                  </a:cubicBezTo>
                  <a:cubicBezTo>
                    <a:pt x="785509" y="147251"/>
                    <a:pt x="779856" y="151978"/>
                    <a:pt x="775895" y="158001"/>
                  </a:cubicBezTo>
                  <a:cubicBezTo>
                    <a:pt x="773253" y="162098"/>
                    <a:pt x="769958" y="162937"/>
                    <a:pt x="765354" y="161703"/>
                  </a:cubicBezTo>
                  <a:cubicBezTo>
                    <a:pt x="752099" y="158223"/>
                    <a:pt x="738609" y="155693"/>
                    <a:pt x="724983" y="154137"/>
                  </a:cubicBezTo>
                  <a:cubicBezTo>
                    <a:pt x="720256" y="153644"/>
                    <a:pt x="715850" y="151496"/>
                    <a:pt x="712554" y="148065"/>
                  </a:cubicBezTo>
                  <a:cubicBezTo>
                    <a:pt x="705655" y="140993"/>
                    <a:pt x="698978" y="133687"/>
                    <a:pt x="691030" y="127676"/>
                  </a:cubicBezTo>
                  <a:cubicBezTo>
                    <a:pt x="688919" y="125886"/>
                    <a:pt x="687450" y="123455"/>
                    <a:pt x="686833" y="120764"/>
                  </a:cubicBezTo>
                  <a:cubicBezTo>
                    <a:pt x="685327" y="115827"/>
                    <a:pt x="682798" y="111730"/>
                    <a:pt x="677799" y="109372"/>
                  </a:cubicBezTo>
                  <a:cubicBezTo>
                    <a:pt x="673825" y="107496"/>
                    <a:pt x="670122" y="105040"/>
                    <a:pt x="666259" y="102880"/>
                  </a:cubicBezTo>
                  <a:cubicBezTo>
                    <a:pt x="663902" y="101572"/>
                    <a:pt x="663136" y="100202"/>
                    <a:pt x="665913" y="98227"/>
                  </a:cubicBezTo>
                  <a:cubicBezTo>
                    <a:pt x="669776" y="95487"/>
                    <a:pt x="669431" y="92612"/>
                    <a:pt x="664926" y="90699"/>
                  </a:cubicBezTo>
                  <a:cubicBezTo>
                    <a:pt x="659323" y="88329"/>
                    <a:pt x="653583" y="86280"/>
                    <a:pt x="647992" y="83861"/>
                  </a:cubicBezTo>
                  <a:cubicBezTo>
                    <a:pt x="628245" y="75431"/>
                    <a:pt x="607856" y="68557"/>
                    <a:pt x="587034" y="63324"/>
                  </a:cubicBezTo>
                  <a:cubicBezTo>
                    <a:pt x="578913" y="61226"/>
                    <a:pt x="570656" y="59893"/>
                    <a:pt x="562350" y="58609"/>
                  </a:cubicBezTo>
                  <a:cubicBezTo>
                    <a:pt x="559314" y="57906"/>
                    <a:pt x="556142" y="59016"/>
                    <a:pt x="554204" y="61460"/>
                  </a:cubicBezTo>
                  <a:cubicBezTo>
                    <a:pt x="551402" y="64867"/>
                    <a:pt x="552020" y="66928"/>
                    <a:pt x="556315" y="67767"/>
                  </a:cubicBezTo>
                  <a:cubicBezTo>
                    <a:pt x="562733" y="69001"/>
                    <a:pt x="569274" y="69705"/>
                    <a:pt x="575630" y="71309"/>
                  </a:cubicBezTo>
                  <a:cubicBezTo>
                    <a:pt x="576865" y="71630"/>
                    <a:pt x="579259" y="71198"/>
                    <a:pt x="578765" y="73889"/>
                  </a:cubicBezTo>
                  <a:cubicBezTo>
                    <a:pt x="576926" y="75123"/>
                    <a:pt x="574951" y="74716"/>
                    <a:pt x="573014" y="74308"/>
                  </a:cubicBezTo>
                  <a:cubicBezTo>
                    <a:pt x="558524" y="71383"/>
                    <a:pt x="543701" y="70396"/>
                    <a:pt x="528952" y="71371"/>
                  </a:cubicBezTo>
                  <a:cubicBezTo>
                    <a:pt x="522238" y="71729"/>
                    <a:pt x="515585" y="70988"/>
                    <a:pt x="508945" y="71297"/>
                  </a:cubicBezTo>
                  <a:cubicBezTo>
                    <a:pt x="491185" y="72099"/>
                    <a:pt x="473375" y="70606"/>
                    <a:pt x="455677" y="72284"/>
                  </a:cubicBezTo>
                  <a:cubicBezTo>
                    <a:pt x="440866" y="73691"/>
                    <a:pt x="426203" y="71260"/>
                    <a:pt x="411467" y="72099"/>
                  </a:cubicBezTo>
                  <a:cubicBezTo>
                    <a:pt x="393904" y="73086"/>
                    <a:pt x="376625" y="75259"/>
                    <a:pt x="360111" y="81751"/>
                  </a:cubicBezTo>
                  <a:cubicBezTo>
                    <a:pt x="336661" y="90958"/>
                    <a:pt x="317926" y="106176"/>
                    <a:pt x="302103" y="125541"/>
                  </a:cubicBezTo>
                  <a:cubicBezTo>
                    <a:pt x="292513" y="137266"/>
                    <a:pt x="284478" y="149953"/>
                    <a:pt x="276530" y="162765"/>
                  </a:cubicBezTo>
                  <a:cubicBezTo>
                    <a:pt x="275086" y="165110"/>
                    <a:pt x="274358" y="167800"/>
                    <a:pt x="273025" y="170170"/>
                  </a:cubicBezTo>
                  <a:cubicBezTo>
                    <a:pt x="271877" y="171799"/>
                    <a:pt x="271556" y="174033"/>
                    <a:pt x="269273" y="174527"/>
                  </a:cubicBezTo>
                  <a:close/>
                </a:path>
              </a:pathLst>
            </a:custGeom>
            <a:solidFill>
              <a:srgbClr val="020202"/>
            </a:solidFill>
            <a:ln w="1231" cap="flat">
              <a:noFill/>
              <a:prstDash val="solid"/>
              <a:miter/>
            </a:ln>
          </p:spPr>
          <p:txBody>
            <a:bodyPr rtlCol="0" anchor="ctr"/>
            <a:lstStyle/>
            <a:p>
              <a:endParaRPr lang="es-CO"/>
            </a:p>
          </p:txBody>
        </p:sp>
        <p:sp>
          <p:nvSpPr>
            <p:cNvPr id="604" name="Freeform: Shape 603">
              <a:extLst>
                <a:ext uri="{FF2B5EF4-FFF2-40B4-BE49-F238E27FC236}">
                  <a16:creationId xmlns:a16="http://schemas.microsoft.com/office/drawing/2014/main" id="{1C2CB855-FED2-AFEC-0D5F-B0EA99D84E68}"/>
                </a:ext>
              </a:extLst>
            </p:cNvPr>
            <p:cNvSpPr/>
            <p:nvPr/>
          </p:nvSpPr>
          <p:spPr>
            <a:xfrm>
              <a:off x="-1119165" y="6602948"/>
              <a:ext cx="570134" cy="385664"/>
            </a:xfrm>
            <a:custGeom>
              <a:avLst/>
              <a:gdLst>
                <a:gd name="connsiteX0" fmla="*/ 530987 w 570134"/>
                <a:gd name="connsiteY0" fmla="*/ 299613 h 385664"/>
                <a:gd name="connsiteX1" fmla="*/ 545661 w 570134"/>
                <a:gd name="connsiteY1" fmla="*/ 271226 h 385664"/>
                <a:gd name="connsiteX2" fmla="*/ 554400 w 570134"/>
                <a:gd name="connsiteY2" fmla="*/ 246369 h 385664"/>
                <a:gd name="connsiteX3" fmla="*/ 553499 w 570134"/>
                <a:gd name="connsiteY3" fmla="*/ 242741 h 385664"/>
                <a:gd name="connsiteX4" fmla="*/ 552536 w 570134"/>
                <a:gd name="connsiteY4" fmla="*/ 237396 h 385664"/>
                <a:gd name="connsiteX5" fmla="*/ 558991 w 570134"/>
                <a:gd name="connsiteY5" fmla="*/ 217994 h 385664"/>
                <a:gd name="connsiteX6" fmla="*/ 560954 w 570134"/>
                <a:gd name="connsiteY6" fmla="*/ 213403 h 385664"/>
                <a:gd name="connsiteX7" fmla="*/ 559337 w 570134"/>
                <a:gd name="connsiteY7" fmla="*/ 205825 h 385664"/>
                <a:gd name="connsiteX8" fmla="*/ 532764 w 570134"/>
                <a:gd name="connsiteY8" fmla="*/ 200432 h 385664"/>
                <a:gd name="connsiteX9" fmla="*/ 503661 w 570134"/>
                <a:gd name="connsiteY9" fmla="*/ 221796 h 385664"/>
                <a:gd name="connsiteX10" fmla="*/ 476916 w 570134"/>
                <a:gd name="connsiteY10" fmla="*/ 260810 h 385664"/>
                <a:gd name="connsiteX11" fmla="*/ 461068 w 570134"/>
                <a:gd name="connsiteY11" fmla="*/ 288296 h 385664"/>
                <a:gd name="connsiteX12" fmla="*/ 453157 w 570134"/>
                <a:gd name="connsiteY12" fmla="*/ 305229 h 385664"/>
                <a:gd name="connsiteX13" fmla="*/ 445060 w 570134"/>
                <a:gd name="connsiteY13" fmla="*/ 331259 h 385664"/>
                <a:gd name="connsiteX14" fmla="*/ 436532 w 570134"/>
                <a:gd name="connsiteY14" fmla="*/ 336196 h 385664"/>
                <a:gd name="connsiteX15" fmla="*/ 426313 w 570134"/>
                <a:gd name="connsiteY15" fmla="*/ 334320 h 385664"/>
                <a:gd name="connsiteX16" fmla="*/ 421906 w 570134"/>
                <a:gd name="connsiteY16" fmla="*/ 337158 h 385664"/>
                <a:gd name="connsiteX17" fmla="*/ 425140 w 570134"/>
                <a:gd name="connsiteY17" fmla="*/ 343490 h 385664"/>
                <a:gd name="connsiteX18" fmla="*/ 427880 w 570134"/>
                <a:gd name="connsiteY18" fmla="*/ 343588 h 385664"/>
                <a:gd name="connsiteX19" fmla="*/ 424424 w 570134"/>
                <a:gd name="connsiteY19" fmla="*/ 346057 h 385664"/>
                <a:gd name="connsiteX20" fmla="*/ 348458 w 570134"/>
                <a:gd name="connsiteY20" fmla="*/ 367829 h 385664"/>
                <a:gd name="connsiteX21" fmla="*/ 298633 w 570134"/>
                <a:gd name="connsiteY21" fmla="*/ 377023 h 385664"/>
                <a:gd name="connsiteX22" fmla="*/ 255744 w 570134"/>
                <a:gd name="connsiteY22" fmla="*/ 383590 h 385664"/>
                <a:gd name="connsiteX23" fmla="*/ 243402 w 570134"/>
                <a:gd name="connsiteY23" fmla="*/ 384083 h 385664"/>
                <a:gd name="connsiteX24" fmla="*/ 193181 w 570134"/>
                <a:gd name="connsiteY24" fmla="*/ 383157 h 385664"/>
                <a:gd name="connsiteX25" fmla="*/ 127768 w 570134"/>
                <a:gd name="connsiteY25" fmla="*/ 369013 h 385664"/>
                <a:gd name="connsiteX26" fmla="*/ 90186 w 570134"/>
                <a:gd name="connsiteY26" fmla="*/ 354746 h 385664"/>
                <a:gd name="connsiteX27" fmla="*/ 61910 w 570134"/>
                <a:gd name="connsiteY27" fmla="*/ 333048 h 385664"/>
                <a:gd name="connsiteX28" fmla="*/ 11023 w 570134"/>
                <a:gd name="connsiteY28" fmla="*/ 250084 h 385664"/>
                <a:gd name="connsiteX29" fmla="*/ -468 w 570134"/>
                <a:gd name="connsiteY29" fmla="*/ 200790 h 385664"/>
                <a:gd name="connsiteX30" fmla="*/ -2208 w 570134"/>
                <a:gd name="connsiteY30" fmla="*/ 130094 h 385664"/>
                <a:gd name="connsiteX31" fmla="*/ -542 w 570134"/>
                <a:gd name="connsiteY31" fmla="*/ 81749 h 385664"/>
                <a:gd name="connsiteX32" fmla="*/ 3161 w 570134"/>
                <a:gd name="connsiteY32" fmla="*/ 60669 h 385664"/>
                <a:gd name="connsiteX33" fmla="*/ 6185 w 570134"/>
                <a:gd name="connsiteY33" fmla="*/ 57164 h 385664"/>
                <a:gd name="connsiteX34" fmla="*/ 6444 w 570134"/>
                <a:gd name="connsiteY34" fmla="*/ 62372 h 385664"/>
                <a:gd name="connsiteX35" fmla="*/ 3050 w 570134"/>
                <a:gd name="connsiteY35" fmla="*/ 97658 h 385664"/>
                <a:gd name="connsiteX36" fmla="*/ 1260 w 570134"/>
                <a:gd name="connsiteY36" fmla="*/ 150557 h 385664"/>
                <a:gd name="connsiteX37" fmla="*/ 2025 w 570134"/>
                <a:gd name="connsiteY37" fmla="*/ 168317 h 385664"/>
                <a:gd name="connsiteX38" fmla="*/ 9826 w 570134"/>
                <a:gd name="connsiteY38" fmla="*/ 232892 h 385664"/>
                <a:gd name="connsiteX39" fmla="*/ 11282 w 570134"/>
                <a:gd name="connsiteY39" fmla="*/ 237693 h 385664"/>
                <a:gd name="connsiteX40" fmla="*/ 20761 w 570134"/>
                <a:gd name="connsiteY40" fmla="*/ 258316 h 385664"/>
                <a:gd name="connsiteX41" fmla="*/ 25044 w 570134"/>
                <a:gd name="connsiteY41" fmla="*/ 262883 h 385664"/>
                <a:gd name="connsiteX42" fmla="*/ 39854 w 570134"/>
                <a:gd name="connsiteY42" fmla="*/ 285198 h 385664"/>
                <a:gd name="connsiteX43" fmla="*/ 43273 w 570134"/>
                <a:gd name="connsiteY43" fmla="*/ 298885 h 385664"/>
                <a:gd name="connsiteX44" fmla="*/ 60898 w 570134"/>
                <a:gd name="connsiteY44" fmla="*/ 318867 h 385664"/>
                <a:gd name="connsiteX45" fmla="*/ 66242 w 570134"/>
                <a:gd name="connsiteY45" fmla="*/ 323162 h 385664"/>
                <a:gd name="connsiteX46" fmla="*/ 78140 w 570134"/>
                <a:gd name="connsiteY46" fmla="*/ 339750 h 385664"/>
                <a:gd name="connsiteX47" fmla="*/ 86063 w 570134"/>
                <a:gd name="connsiteY47" fmla="*/ 348501 h 385664"/>
                <a:gd name="connsiteX48" fmla="*/ 159993 w 570134"/>
                <a:gd name="connsiteY48" fmla="*/ 374814 h 385664"/>
                <a:gd name="connsiteX49" fmla="*/ 188010 w 570134"/>
                <a:gd name="connsiteY49" fmla="*/ 378776 h 385664"/>
                <a:gd name="connsiteX50" fmla="*/ 223592 w 570134"/>
                <a:gd name="connsiteY50" fmla="*/ 379825 h 385664"/>
                <a:gd name="connsiteX51" fmla="*/ 299756 w 570134"/>
                <a:gd name="connsiteY51" fmla="*/ 373148 h 385664"/>
                <a:gd name="connsiteX52" fmla="*/ 357937 w 570134"/>
                <a:gd name="connsiteY52" fmla="*/ 361485 h 385664"/>
                <a:gd name="connsiteX53" fmla="*/ 365206 w 570134"/>
                <a:gd name="connsiteY53" fmla="*/ 353869 h 385664"/>
                <a:gd name="connsiteX54" fmla="*/ 358431 w 570134"/>
                <a:gd name="connsiteY54" fmla="*/ 323545 h 385664"/>
                <a:gd name="connsiteX55" fmla="*/ 355962 w 570134"/>
                <a:gd name="connsiteY55" fmla="*/ 320286 h 385664"/>
                <a:gd name="connsiteX56" fmla="*/ 359085 w 570134"/>
                <a:gd name="connsiteY56" fmla="*/ 311314 h 385664"/>
                <a:gd name="connsiteX57" fmla="*/ 426263 w 570134"/>
                <a:gd name="connsiteY57" fmla="*/ 285099 h 385664"/>
                <a:gd name="connsiteX58" fmla="*/ 435495 w 570134"/>
                <a:gd name="connsiteY58" fmla="*/ 280162 h 385664"/>
                <a:gd name="connsiteX59" fmla="*/ 436643 w 570134"/>
                <a:gd name="connsiteY59" fmla="*/ 279915 h 385664"/>
                <a:gd name="connsiteX60" fmla="*/ 435409 w 570134"/>
                <a:gd name="connsiteY60" fmla="*/ 280174 h 385664"/>
                <a:gd name="connsiteX61" fmla="*/ 408515 w 570134"/>
                <a:gd name="connsiteY61" fmla="*/ 292220 h 385664"/>
                <a:gd name="connsiteX62" fmla="*/ 387534 w 570134"/>
                <a:gd name="connsiteY62" fmla="*/ 299811 h 385664"/>
                <a:gd name="connsiteX63" fmla="*/ 357851 w 570134"/>
                <a:gd name="connsiteY63" fmla="*/ 309919 h 385664"/>
                <a:gd name="connsiteX64" fmla="*/ 344904 w 570134"/>
                <a:gd name="connsiteY64" fmla="*/ 311672 h 385664"/>
                <a:gd name="connsiteX65" fmla="*/ 324971 w 570134"/>
                <a:gd name="connsiteY65" fmla="*/ 312424 h 385664"/>
                <a:gd name="connsiteX66" fmla="*/ 316850 w 570134"/>
                <a:gd name="connsiteY66" fmla="*/ 312276 h 385664"/>
                <a:gd name="connsiteX67" fmla="*/ 315838 w 570134"/>
                <a:gd name="connsiteY67" fmla="*/ 311227 h 385664"/>
                <a:gd name="connsiteX68" fmla="*/ 316554 w 570134"/>
                <a:gd name="connsiteY68" fmla="*/ 309993 h 385664"/>
                <a:gd name="connsiteX69" fmla="*/ 331846 w 570134"/>
                <a:gd name="connsiteY69" fmla="*/ 307969 h 385664"/>
                <a:gd name="connsiteX70" fmla="*/ 355160 w 570134"/>
                <a:gd name="connsiteY70" fmla="*/ 302156 h 385664"/>
                <a:gd name="connsiteX71" fmla="*/ 399987 w 570134"/>
                <a:gd name="connsiteY71" fmla="*/ 286666 h 385664"/>
                <a:gd name="connsiteX72" fmla="*/ 444221 w 570134"/>
                <a:gd name="connsiteY72" fmla="*/ 267141 h 385664"/>
                <a:gd name="connsiteX73" fmla="*/ 451071 w 570134"/>
                <a:gd name="connsiteY73" fmla="*/ 262673 h 385664"/>
                <a:gd name="connsiteX74" fmla="*/ 460797 w 570134"/>
                <a:gd name="connsiteY74" fmla="*/ 256107 h 385664"/>
                <a:gd name="connsiteX75" fmla="*/ 464302 w 570134"/>
                <a:gd name="connsiteY75" fmla="*/ 253799 h 385664"/>
                <a:gd name="connsiteX76" fmla="*/ 465252 w 570134"/>
                <a:gd name="connsiteY76" fmla="*/ 253083 h 385664"/>
                <a:gd name="connsiteX77" fmla="*/ 469720 w 570134"/>
                <a:gd name="connsiteY77" fmla="*/ 249294 h 385664"/>
                <a:gd name="connsiteX78" fmla="*/ 470634 w 570134"/>
                <a:gd name="connsiteY78" fmla="*/ 248591 h 385664"/>
                <a:gd name="connsiteX79" fmla="*/ 473102 w 570134"/>
                <a:gd name="connsiteY79" fmla="*/ 246406 h 385664"/>
                <a:gd name="connsiteX80" fmla="*/ 473744 w 570134"/>
                <a:gd name="connsiteY80" fmla="*/ 245530 h 385664"/>
                <a:gd name="connsiteX81" fmla="*/ 474435 w 570134"/>
                <a:gd name="connsiteY81" fmla="*/ 244728 h 385664"/>
                <a:gd name="connsiteX82" fmla="*/ 474805 w 570134"/>
                <a:gd name="connsiteY82" fmla="*/ 244357 h 385664"/>
                <a:gd name="connsiteX83" fmla="*/ 475546 w 570134"/>
                <a:gd name="connsiteY83" fmla="*/ 243617 h 385664"/>
                <a:gd name="connsiteX84" fmla="*/ 475916 w 570134"/>
                <a:gd name="connsiteY84" fmla="*/ 243234 h 385664"/>
                <a:gd name="connsiteX85" fmla="*/ 476644 w 570134"/>
                <a:gd name="connsiteY85" fmla="*/ 242469 h 385664"/>
                <a:gd name="connsiteX86" fmla="*/ 477014 w 570134"/>
                <a:gd name="connsiteY86" fmla="*/ 242074 h 385664"/>
                <a:gd name="connsiteX87" fmla="*/ 477767 w 570134"/>
                <a:gd name="connsiteY87" fmla="*/ 241247 h 385664"/>
                <a:gd name="connsiteX88" fmla="*/ 478162 w 570134"/>
                <a:gd name="connsiteY88" fmla="*/ 240815 h 385664"/>
                <a:gd name="connsiteX89" fmla="*/ 481421 w 570134"/>
                <a:gd name="connsiteY89" fmla="*/ 237113 h 385664"/>
                <a:gd name="connsiteX90" fmla="*/ 482099 w 570134"/>
                <a:gd name="connsiteY90" fmla="*/ 236138 h 385664"/>
                <a:gd name="connsiteX91" fmla="*/ 483716 w 570134"/>
                <a:gd name="connsiteY91" fmla="*/ 233669 h 385664"/>
                <a:gd name="connsiteX92" fmla="*/ 484358 w 570134"/>
                <a:gd name="connsiteY92" fmla="*/ 232632 h 385664"/>
                <a:gd name="connsiteX93" fmla="*/ 489060 w 570134"/>
                <a:gd name="connsiteY93" fmla="*/ 221524 h 385664"/>
                <a:gd name="connsiteX94" fmla="*/ 489492 w 570134"/>
                <a:gd name="connsiteY94" fmla="*/ 220130 h 385664"/>
                <a:gd name="connsiteX95" fmla="*/ 491319 w 570134"/>
                <a:gd name="connsiteY95" fmla="*/ 208503 h 385664"/>
                <a:gd name="connsiteX96" fmla="*/ 491948 w 570134"/>
                <a:gd name="connsiteY96" fmla="*/ 182141 h 385664"/>
                <a:gd name="connsiteX97" fmla="*/ 490258 w 570134"/>
                <a:gd name="connsiteY97" fmla="*/ 152248 h 385664"/>
                <a:gd name="connsiteX98" fmla="*/ 489924 w 570134"/>
                <a:gd name="connsiteY98" fmla="*/ 150828 h 385664"/>
                <a:gd name="connsiteX99" fmla="*/ 489073 w 570134"/>
                <a:gd name="connsiteY99" fmla="*/ 146755 h 385664"/>
                <a:gd name="connsiteX100" fmla="*/ 470843 w 570134"/>
                <a:gd name="connsiteY100" fmla="*/ 106347 h 385664"/>
                <a:gd name="connsiteX101" fmla="*/ 445604 w 570134"/>
                <a:gd name="connsiteY101" fmla="*/ 75874 h 385664"/>
                <a:gd name="connsiteX102" fmla="*/ 412946 w 570134"/>
                <a:gd name="connsiteY102" fmla="*/ 46920 h 385664"/>
                <a:gd name="connsiteX103" fmla="*/ 410367 w 570134"/>
                <a:gd name="connsiteY103" fmla="*/ 43217 h 385664"/>
                <a:gd name="connsiteX104" fmla="*/ 427251 w 570134"/>
                <a:gd name="connsiteY104" fmla="*/ 47401 h 385664"/>
                <a:gd name="connsiteX105" fmla="*/ 430386 w 570134"/>
                <a:gd name="connsiteY105" fmla="*/ 51758 h 385664"/>
                <a:gd name="connsiteX106" fmla="*/ 456588 w 570134"/>
                <a:gd name="connsiteY106" fmla="*/ 76109 h 385664"/>
                <a:gd name="connsiteX107" fmla="*/ 502908 w 570134"/>
                <a:gd name="connsiteY107" fmla="*/ 51005 h 385664"/>
                <a:gd name="connsiteX108" fmla="*/ 503254 w 570134"/>
                <a:gd name="connsiteY108" fmla="*/ 49684 h 385664"/>
                <a:gd name="connsiteX109" fmla="*/ 500390 w 570134"/>
                <a:gd name="connsiteY109" fmla="*/ 31911 h 385664"/>
                <a:gd name="connsiteX110" fmla="*/ 481100 w 570134"/>
                <a:gd name="connsiteY110" fmla="*/ 3673 h 385664"/>
                <a:gd name="connsiteX111" fmla="*/ 479865 w 570134"/>
                <a:gd name="connsiteY111" fmla="*/ -1573 h 385664"/>
                <a:gd name="connsiteX112" fmla="*/ 493948 w 570134"/>
                <a:gd name="connsiteY112" fmla="*/ 18570 h 385664"/>
                <a:gd name="connsiteX113" fmla="*/ 514855 w 570134"/>
                <a:gd name="connsiteY113" fmla="*/ 47956 h 385664"/>
                <a:gd name="connsiteX114" fmla="*/ 523606 w 570134"/>
                <a:gd name="connsiteY114" fmla="*/ 61298 h 385664"/>
                <a:gd name="connsiteX115" fmla="*/ 530061 w 570134"/>
                <a:gd name="connsiteY115" fmla="*/ 71789 h 385664"/>
                <a:gd name="connsiteX116" fmla="*/ 561274 w 570134"/>
                <a:gd name="connsiteY116" fmla="*/ 137795 h 385664"/>
                <a:gd name="connsiteX117" fmla="*/ 566816 w 570134"/>
                <a:gd name="connsiteY117" fmla="*/ 194273 h 385664"/>
                <a:gd name="connsiteX118" fmla="*/ 560781 w 570134"/>
                <a:gd name="connsiteY118" fmla="*/ 226560 h 385664"/>
                <a:gd name="connsiteX119" fmla="*/ 552808 w 570134"/>
                <a:gd name="connsiteY119" fmla="*/ 256551 h 385664"/>
                <a:gd name="connsiteX120" fmla="*/ 549697 w 570134"/>
                <a:gd name="connsiteY120" fmla="*/ 265611 h 385664"/>
                <a:gd name="connsiteX121" fmla="*/ 532097 w 570134"/>
                <a:gd name="connsiteY121" fmla="*/ 299589 h 385664"/>
                <a:gd name="connsiteX122" fmla="*/ 530987 w 570134"/>
                <a:gd name="connsiteY122" fmla="*/ 299613 h 38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570134" h="385664">
                  <a:moveTo>
                    <a:pt x="530987" y="299613"/>
                  </a:moveTo>
                  <a:cubicBezTo>
                    <a:pt x="535924" y="290147"/>
                    <a:pt x="540675" y="280631"/>
                    <a:pt x="545661" y="271226"/>
                  </a:cubicBezTo>
                  <a:cubicBezTo>
                    <a:pt x="549846" y="263364"/>
                    <a:pt x="552203" y="254910"/>
                    <a:pt x="554400" y="246369"/>
                  </a:cubicBezTo>
                  <a:cubicBezTo>
                    <a:pt x="554770" y="244938"/>
                    <a:pt x="554893" y="243728"/>
                    <a:pt x="553499" y="242741"/>
                  </a:cubicBezTo>
                  <a:cubicBezTo>
                    <a:pt x="551499" y="241309"/>
                    <a:pt x="551759" y="239334"/>
                    <a:pt x="552536" y="237396"/>
                  </a:cubicBezTo>
                  <a:cubicBezTo>
                    <a:pt x="555227" y="231127"/>
                    <a:pt x="557387" y="224635"/>
                    <a:pt x="558991" y="217994"/>
                  </a:cubicBezTo>
                  <a:cubicBezTo>
                    <a:pt x="559398" y="216378"/>
                    <a:pt x="560065" y="214823"/>
                    <a:pt x="560954" y="213403"/>
                  </a:cubicBezTo>
                  <a:cubicBezTo>
                    <a:pt x="563039" y="209898"/>
                    <a:pt x="562657" y="207948"/>
                    <a:pt x="559337" y="205825"/>
                  </a:cubicBezTo>
                  <a:cubicBezTo>
                    <a:pt x="551475" y="200753"/>
                    <a:pt x="541983" y="198827"/>
                    <a:pt x="532764" y="200432"/>
                  </a:cubicBezTo>
                  <a:cubicBezTo>
                    <a:pt x="519373" y="202518"/>
                    <a:pt x="510400" y="210750"/>
                    <a:pt x="503661" y="221796"/>
                  </a:cubicBezTo>
                  <a:cubicBezTo>
                    <a:pt x="495441" y="235261"/>
                    <a:pt x="486505" y="248282"/>
                    <a:pt x="476916" y="260810"/>
                  </a:cubicBezTo>
                  <a:cubicBezTo>
                    <a:pt x="470424" y="269301"/>
                    <a:pt x="464672" y="278089"/>
                    <a:pt x="461068" y="288296"/>
                  </a:cubicBezTo>
                  <a:cubicBezTo>
                    <a:pt x="458995" y="294146"/>
                    <a:pt x="455526" y="299404"/>
                    <a:pt x="453157" y="305229"/>
                  </a:cubicBezTo>
                  <a:cubicBezTo>
                    <a:pt x="449627" y="313622"/>
                    <a:pt x="446912" y="322335"/>
                    <a:pt x="445060" y="331259"/>
                  </a:cubicBezTo>
                  <a:cubicBezTo>
                    <a:pt x="444086" y="336196"/>
                    <a:pt x="441506" y="337825"/>
                    <a:pt x="436532" y="336196"/>
                  </a:cubicBezTo>
                  <a:cubicBezTo>
                    <a:pt x="433200" y="335109"/>
                    <a:pt x="429916" y="334060"/>
                    <a:pt x="426313" y="334320"/>
                  </a:cubicBezTo>
                  <a:cubicBezTo>
                    <a:pt x="424461" y="334455"/>
                    <a:pt x="422795" y="335517"/>
                    <a:pt x="421906" y="337158"/>
                  </a:cubicBezTo>
                  <a:cubicBezTo>
                    <a:pt x="419895" y="340305"/>
                    <a:pt x="421450" y="343231"/>
                    <a:pt x="425140" y="343490"/>
                  </a:cubicBezTo>
                  <a:cubicBezTo>
                    <a:pt x="426053" y="343490"/>
                    <a:pt x="426967" y="343490"/>
                    <a:pt x="427880" y="343588"/>
                  </a:cubicBezTo>
                  <a:cubicBezTo>
                    <a:pt x="427522" y="345514"/>
                    <a:pt x="425819" y="345650"/>
                    <a:pt x="424424" y="346057"/>
                  </a:cubicBezTo>
                  <a:cubicBezTo>
                    <a:pt x="399147" y="353462"/>
                    <a:pt x="374056" y="361522"/>
                    <a:pt x="348458" y="367829"/>
                  </a:cubicBezTo>
                  <a:cubicBezTo>
                    <a:pt x="332068" y="371976"/>
                    <a:pt x="315418" y="375049"/>
                    <a:pt x="298633" y="377023"/>
                  </a:cubicBezTo>
                  <a:cubicBezTo>
                    <a:pt x="284267" y="378640"/>
                    <a:pt x="270172" y="382219"/>
                    <a:pt x="255744" y="383590"/>
                  </a:cubicBezTo>
                  <a:cubicBezTo>
                    <a:pt x="251621" y="383985"/>
                    <a:pt x="247536" y="384083"/>
                    <a:pt x="243402" y="384083"/>
                  </a:cubicBezTo>
                  <a:cubicBezTo>
                    <a:pt x="226653" y="384083"/>
                    <a:pt x="209905" y="384244"/>
                    <a:pt x="193181" y="383157"/>
                  </a:cubicBezTo>
                  <a:cubicBezTo>
                    <a:pt x="170792" y="381775"/>
                    <a:pt x="148737" y="376999"/>
                    <a:pt x="127768" y="369013"/>
                  </a:cubicBezTo>
                  <a:cubicBezTo>
                    <a:pt x="115253" y="364225"/>
                    <a:pt x="102479" y="360189"/>
                    <a:pt x="90186" y="354746"/>
                  </a:cubicBezTo>
                  <a:cubicBezTo>
                    <a:pt x="78843" y="349735"/>
                    <a:pt x="69920" y="342404"/>
                    <a:pt x="61910" y="333048"/>
                  </a:cubicBezTo>
                  <a:cubicBezTo>
                    <a:pt x="40410" y="308117"/>
                    <a:pt x="23118" y="280680"/>
                    <a:pt x="11023" y="250084"/>
                  </a:cubicBezTo>
                  <a:cubicBezTo>
                    <a:pt x="4778" y="234286"/>
                    <a:pt x="1557" y="217600"/>
                    <a:pt x="-468" y="200790"/>
                  </a:cubicBezTo>
                  <a:cubicBezTo>
                    <a:pt x="-3294" y="177339"/>
                    <a:pt x="-2874" y="153667"/>
                    <a:pt x="-2208" y="130094"/>
                  </a:cubicBezTo>
                  <a:cubicBezTo>
                    <a:pt x="-1739" y="113987"/>
                    <a:pt x="-529" y="97893"/>
                    <a:pt x="-542" y="81749"/>
                  </a:cubicBezTo>
                  <a:cubicBezTo>
                    <a:pt x="-443" y="74566"/>
                    <a:pt x="804" y="67457"/>
                    <a:pt x="3161" y="60669"/>
                  </a:cubicBezTo>
                  <a:cubicBezTo>
                    <a:pt x="3667" y="59126"/>
                    <a:pt x="4000" y="57312"/>
                    <a:pt x="6185" y="57164"/>
                  </a:cubicBezTo>
                  <a:cubicBezTo>
                    <a:pt x="7629" y="58817"/>
                    <a:pt x="6925" y="60656"/>
                    <a:pt x="6444" y="62372"/>
                  </a:cubicBezTo>
                  <a:cubicBezTo>
                    <a:pt x="3210" y="73937"/>
                    <a:pt x="3112" y="85711"/>
                    <a:pt x="3050" y="97658"/>
                  </a:cubicBezTo>
                  <a:cubicBezTo>
                    <a:pt x="2963" y="115283"/>
                    <a:pt x="2359" y="132920"/>
                    <a:pt x="1260" y="150557"/>
                  </a:cubicBezTo>
                  <a:cubicBezTo>
                    <a:pt x="865" y="156518"/>
                    <a:pt x="2359" y="162356"/>
                    <a:pt x="2025" y="168317"/>
                  </a:cubicBezTo>
                  <a:cubicBezTo>
                    <a:pt x="791" y="190299"/>
                    <a:pt x="3926" y="211774"/>
                    <a:pt x="9826" y="232892"/>
                  </a:cubicBezTo>
                  <a:cubicBezTo>
                    <a:pt x="10073" y="234558"/>
                    <a:pt x="10566" y="236174"/>
                    <a:pt x="11282" y="237693"/>
                  </a:cubicBezTo>
                  <a:cubicBezTo>
                    <a:pt x="15442" y="244061"/>
                    <a:pt x="18638" y="251010"/>
                    <a:pt x="20761" y="258316"/>
                  </a:cubicBezTo>
                  <a:cubicBezTo>
                    <a:pt x="21477" y="260377"/>
                    <a:pt x="23032" y="262031"/>
                    <a:pt x="25044" y="262883"/>
                  </a:cubicBezTo>
                  <a:cubicBezTo>
                    <a:pt x="34276" y="267487"/>
                    <a:pt x="37793" y="275966"/>
                    <a:pt x="39854" y="285198"/>
                  </a:cubicBezTo>
                  <a:cubicBezTo>
                    <a:pt x="40916" y="289777"/>
                    <a:pt x="41520" y="294417"/>
                    <a:pt x="43273" y="298885"/>
                  </a:cubicBezTo>
                  <a:cubicBezTo>
                    <a:pt x="46766" y="307722"/>
                    <a:pt x="54122" y="313005"/>
                    <a:pt x="60898" y="318867"/>
                  </a:cubicBezTo>
                  <a:cubicBezTo>
                    <a:pt x="62626" y="320361"/>
                    <a:pt x="64391" y="321829"/>
                    <a:pt x="66242" y="323162"/>
                  </a:cubicBezTo>
                  <a:cubicBezTo>
                    <a:pt x="72092" y="327359"/>
                    <a:pt x="76757" y="332295"/>
                    <a:pt x="78140" y="339750"/>
                  </a:cubicBezTo>
                  <a:cubicBezTo>
                    <a:pt x="78954" y="344144"/>
                    <a:pt x="82065" y="346637"/>
                    <a:pt x="86063" y="348501"/>
                  </a:cubicBezTo>
                  <a:cubicBezTo>
                    <a:pt x="109884" y="359448"/>
                    <a:pt x="134618" y="368248"/>
                    <a:pt x="159993" y="374814"/>
                  </a:cubicBezTo>
                  <a:cubicBezTo>
                    <a:pt x="169126" y="377283"/>
                    <a:pt x="178630" y="377690"/>
                    <a:pt x="188010" y="378776"/>
                  </a:cubicBezTo>
                  <a:cubicBezTo>
                    <a:pt x="199846" y="380146"/>
                    <a:pt x="211793" y="378875"/>
                    <a:pt x="223592" y="379825"/>
                  </a:cubicBezTo>
                  <a:cubicBezTo>
                    <a:pt x="249437" y="381923"/>
                    <a:pt x="274454" y="376604"/>
                    <a:pt x="299756" y="373148"/>
                  </a:cubicBezTo>
                  <a:cubicBezTo>
                    <a:pt x="319503" y="370457"/>
                    <a:pt x="338683" y="366064"/>
                    <a:pt x="357937" y="361485"/>
                  </a:cubicBezTo>
                  <a:cubicBezTo>
                    <a:pt x="362294" y="360448"/>
                    <a:pt x="364392" y="358053"/>
                    <a:pt x="365206" y="353869"/>
                  </a:cubicBezTo>
                  <a:cubicBezTo>
                    <a:pt x="367379" y="342762"/>
                    <a:pt x="364750" y="332740"/>
                    <a:pt x="358431" y="323545"/>
                  </a:cubicBezTo>
                  <a:cubicBezTo>
                    <a:pt x="357653" y="322409"/>
                    <a:pt x="356666" y="321434"/>
                    <a:pt x="355962" y="320286"/>
                  </a:cubicBezTo>
                  <a:cubicBezTo>
                    <a:pt x="353086" y="315806"/>
                    <a:pt x="354061" y="313005"/>
                    <a:pt x="359085" y="311314"/>
                  </a:cubicBezTo>
                  <a:cubicBezTo>
                    <a:pt x="381955" y="303834"/>
                    <a:pt x="404381" y="295084"/>
                    <a:pt x="426263" y="285099"/>
                  </a:cubicBezTo>
                  <a:cubicBezTo>
                    <a:pt x="429435" y="283630"/>
                    <a:pt x="432113" y="281236"/>
                    <a:pt x="435495" y="280162"/>
                  </a:cubicBezTo>
                  <a:cubicBezTo>
                    <a:pt x="435853" y="279977"/>
                    <a:pt x="436248" y="279891"/>
                    <a:pt x="436643" y="279915"/>
                  </a:cubicBezTo>
                  <a:cubicBezTo>
                    <a:pt x="436051" y="279076"/>
                    <a:pt x="435902" y="280372"/>
                    <a:pt x="435409" y="280174"/>
                  </a:cubicBezTo>
                  <a:cubicBezTo>
                    <a:pt x="426547" y="284457"/>
                    <a:pt x="417599" y="288530"/>
                    <a:pt x="408515" y="292220"/>
                  </a:cubicBezTo>
                  <a:cubicBezTo>
                    <a:pt x="401653" y="295010"/>
                    <a:pt x="394482" y="297157"/>
                    <a:pt x="387534" y="299811"/>
                  </a:cubicBezTo>
                  <a:cubicBezTo>
                    <a:pt x="377771" y="303600"/>
                    <a:pt x="367675" y="306377"/>
                    <a:pt x="357851" y="309919"/>
                  </a:cubicBezTo>
                  <a:cubicBezTo>
                    <a:pt x="353765" y="311635"/>
                    <a:pt x="349298" y="312239"/>
                    <a:pt x="344904" y="311672"/>
                  </a:cubicBezTo>
                  <a:cubicBezTo>
                    <a:pt x="338140" y="310437"/>
                    <a:pt x="331586" y="311548"/>
                    <a:pt x="324971" y="312424"/>
                  </a:cubicBezTo>
                  <a:cubicBezTo>
                    <a:pt x="322280" y="312968"/>
                    <a:pt x="319516" y="312918"/>
                    <a:pt x="316850" y="312276"/>
                  </a:cubicBezTo>
                  <a:cubicBezTo>
                    <a:pt x="316393" y="312079"/>
                    <a:pt x="316023" y="311696"/>
                    <a:pt x="315838" y="311227"/>
                  </a:cubicBezTo>
                  <a:cubicBezTo>
                    <a:pt x="315825" y="310709"/>
                    <a:pt x="316097" y="310240"/>
                    <a:pt x="316554" y="309993"/>
                  </a:cubicBezTo>
                  <a:cubicBezTo>
                    <a:pt x="321491" y="308216"/>
                    <a:pt x="326785" y="308092"/>
                    <a:pt x="331846" y="307969"/>
                  </a:cubicBezTo>
                  <a:cubicBezTo>
                    <a:pt x="340164" y="307747"/>
                    <a:pt x="347681" y="305007"/>
                    <a:pt x="355160" y="302156"/>
                  </a:cubicBezTo>
                  <a:cubicBezTo>
                    <a:pt x="369971" y="296515"/>
                    <a:pt x="385423" y="292875"/>
                    <a:pt x="399987" y="286666"/>
                  </a:cubicBezTo>
                  <a:cubicBezTo>
                    <a:pt x="414797" y="280347"/>
                    <a:pt x="429953" y="274731"/>
                    <a:pt x="444221" y="267141"/>
                  </a:cubicBezTo>
                  <a:cubicBezTo>
                    <a:pt x="446714" y="266006"/>
                    <a:pt x="449035" y="264500"/>
                    <a:pt x="451071" y="262673"/>
                  </a:cubicBezTo>
                  <a:cubicBezTo>
                    <a:pt x="453811" y="259810"/>
                    <a:pt x="457119" y="257576"/>
                    <a:pt x="460797" y="256107"/>
                  </a:cubicBezTo>
                  <a:cubicBezTo>
                    <a:pt x="462093" y="255564"/>
                    <a:pt x="463290" y="254774"/>
                    <a:pt x="464302" y="253799"/>
                  </a:cubicBezTo>
                  <a:cubicBezTo>
                    <a:pt x="464598" y="253540"/>
                    <a:pt x="464919" y="253305"/>
                    <a:pt x="465252" y="253083"/>
                  </a:cubicBezTo>
                  <a:cubicBezTo>
                    <a:pt x="466881" y="251997"/>
                    <a:pt x="468375" y="250726"/>
                    <a:pt x="469720" y="249294"/>
                  </a:cubicBezTo>
                  <a:cubicBezTo>
                    <a:pt x="470004" y="249035"/>
                    <a:pt x="470313" y="248801"/>
                    <a:pt x="470634" y="248591"/>
                  </a:cubicBezTo>
                  <a:cubicBezTo>
                    <a:pt x="471608" y="248060"/>
                    <a:pt x="472448" y="247307"/>
                    <a:pt x="473102" y="246406"/>
                  </a:cubicBezTo>
                  <a:cubicBezTo>
                    <a:pt x="473299" y="246098"/>
                    <a:pt x="473521" y="245814"/>
                    <a:pt x="473744" y="245530"/>
                  </a:cubicBezTo>
                  <a:cubicBezTo>
                    <a:pt x="473954" y="245246"/>
                    <a:pt x="474188" y="244974"/>
                    <a:pt x="474435" y="244728"/>
                  </a:cubicBezTo>
                  <a:lnTo>
                    <a:pt x="474805" y="244357"/>
                  </a:lnTo>
                  <a:cubicBezTo>
                    <a:pt x="475040" y="244098"/>
                    <a:pt x="475286" y="243851"/>
                    <a:pt x="475546" y="243617"/>
                  </a:cubicBezTo>
                  <a:cubicBezTo>
                    <a:pt x="475657" y="243481"/>
                    <a:pt x="475793" y="243370"/>
                    <a:pt x="475916" y="243234"/>
                  </a:cubicBezTo>
                  <a:cubicBezTo>
                    <a:pt x="476039" y="243098"/>
                    <a:pt x="476397" y="242728"/>
                    <a:pt x="476644" y="242469"/>
                  </a:cubicBezTo>
                  <a:lnTo>
                    <a:pt x="477014" y="242074"/>
                  </a:lnTo>
                  <a:cubicBezTo>
                    <a:pt x="477249" y="241790"/>
                    <a:pt x="477508" y="241519"/>
                    <a:pt x="477767" y="241247"/>
                  </a:cubicBezTo>
                  <a:cubicBezTo>
                    <a:pt x="478027" y="240976"/>
                    <a:pt x="478039" y="240963"/>
                    <a:pt x="478162" y="240815"/>
                  </a:cubicBezTo>
                  <a:cubicBezTo>
                    <a:pt x="479372" y="239692"/>
                    <a:pt x="480458" y="238446"/>
                    <a:pt x="481421" y="237113"/>
                  </a:cubicBezTo>
                  <a:cubicBezTo>
                    <a:pt x="481630" y="236779"/>
                    <a:pt x="481852" y="236446"/>
                    <a:pt x="482099" y="236138"/>
                  </a:cubicBezTo>
                  <a:cubicBezTo>
                    <a:pt x="482704" y="235360"/>
                    <a:pt x="483247" y="234533"/>
                    <a:pt x="483716" y="233669"/>
                  </a:cubicBezTo>
                  <a:cubicBezTo>
                    <a:pt x="483901" y="233311"/>
                    <a:pt x="484123" y="232966"/>
                    <a:pt x="484358" y="232632"/>
                  </a:cubicBezTo>
                  <a:cubicBezTo>
                    <a:pt x="486580" y="229251"/>
                    <a:pt x="488172" y="225486"/>
                    <a:pt x="489060" y="221524"/>
                  </a:cubicBezTo>
                  <a:cubicBezTo>
                    <a:pt x="489208" y="221055"/>
                    <a:pt x="489369" y="220599"/>
                    <a:pt x="489492" y="220130"/>
                  </a:cubicBezTo>
                  <a:cubicBezTo>
                    <a:pt x="490739" y="216378"/>
                    <a:pt x="491356" y="212453"/>
                    <a:pt x="491319" y="208503"/>
                  </a:cubicBezTo>
                  <a:cubicBezTo>
                    <a:pt x="491319" y="199716"/>
                    <a:pt x="491603" y="190928"/>
                    <a:pt x="491948" y="182141"/>
                  </a:cubicBezTo>
                  <a:cubicBezTo>
                    <a:pt x="492343" y="172267"/>
                    <a:pt x="491146" y="162196"/>
                    <a:pt x="490258" y="152248"/>
                  </a:cubicBezTo>
                  <a:cubicBezTo>
                    <a:pt x="490171" y="151779"/>
                    <a:pt x="490060" y="151297"/>
                    <a:pt x="489924" y="150828"/>
                  </a:cubicBezTo>
                  <a:cubicBezTo>
                    <a:pt x="489715" y="149458"/>
                    <a:pt x="489431" y="148101"/>
                    <a:pt x="489073" y="146755"/>
                  </a:cubicBezTo>
                  <a:cubicBezTo>
                    <a:pt x="485827" y="132179"/>
                    <a:pt x="479618" y="118430"/>
                    <a:pt x="470843" y="106347"/>
                  </a:cubicBezTo>
                  <a:cubicBezTo>
                    <a:pt x="463142" y="95597"/>
                    <a:pt x="455107" y="84983"/>
                    <a:pt x="445604" y="75874"/>
                  </a:cubicBezTo>
                  <a:cubicBezTo>
                    <a:pt x="435113" y="65828"/>
                    <a:pt x="425375" y="54893"/>
                    <a:pt x="412946" y="46920"/>
                  </a:cubicBezTo>
                  <a:cubicBezTo>
                    <a:pt x="411712" y="46142"/>
                    <a:pt x="409675" y="45574"/>
                    <a:pt x="410367" y="43217"/>
                  </a:cubicBezTo>
                  <a:cubicBezTo>
                    <a:pt x="416217" y="43488"/>
                    <a:pt x="421956" y="44908"/>
                    <a:pt x="427251" y="47401"/>
                  </a:cubicBezTo>
                  <a:cubicBezTo>
                    <a:pt x="428929" y="48141"/>
                    <a:pt x="429608" y="50067"/>
                    <a:pt x="430386" y="51758"/>
                  </a:cubicBezTo>
                  <a:cubicBezTo>
                    <a:pt x="435828" y="63409"/>
                    <a:pt x="444295" y="71900"/>
                    <a:pt x="456588" y="76109"/>
                  </a:cubicBezTo>
                  <a:cubicBezTo>
                    <a:pt x="475237" y="82477"/>
                    <a:pt x="497317" y="69864"/>
                    <a:pt x="502908" y="51005"/>
                  </a:cubicBezTo>
                  <a:cubicBezTo>
                    <a:pt x="503032" y="50573"/>
                    <a:pt x="503106" y="50116"/>
                    <a:pt x="503254" y="49684"/>
                  </a:cubicBezTo>
                  <a:cubicBezTo>
                    <a:pt x="505500" y="43242"/>
                    <a:pt x="504957" y="37638"/>
                    <a:pt x="500390" y="31911"/>
                  </a:cubicBezTo>
                  <a:cubicBezTo>
                    <a:pt x="493281" y="23013"/>
                    <a:pt x="487357" y="13201"/>
                    <a:pt x="481100" y="3673"/>
                  </a:cubicBezTo>
                  <a:cubicBezTo>
                    <a:pt x="480112" y="2167"/>
                    <a:pt x="478212" y="649"/>
                    <a:pt x="479865" y="-1573"/>
                  </a:cubicBezTo>
                  <a:cubicBezTo>
                    <a:pt x="485296" y="4598"/>
                    <a:pt x="489295" y="11831"/>
                    <a:pt x="493948" y="18570"/>
                  </a:cubicBezTo>
                  <a:cubicBezTo>
                    <a:pt x="500761" y="28443"/>
                    <a:pt x="507524" y="38428"/>
                    <a:pt x="514855" y="47956"/>
                  </a:cubicBezTo>
                  <a:cubicBezTo>
                    <a:pt x="518163" y="52140"/>
                    <a:pt x="521088" y="56608"/>
                    <a:pt x="523606" y="61298"/>
                  </a:cubicBezTo>
                  <a:cubicBezTo>
                    <a:pt x="525470" y="64964"/>
                    <a:pt x="527617" y="68481"/>
                    <a:pt x="530061" y="71789"/>
                  </a:cubicBezTo>
                  <a:cubicBezTo>
                    <a:pt x="545081" y="91611"/>
                    <a:pt x="554906" y="113876"/>
                    <a:pt x="561274" y="137795"/>
                  </a:cubicBezTo>
                  <a:cubicBezTo>
                    <a:pt x="566211" y="156308"/>
                    <a:pt x="568680" y="175105"/>
                    <a:pt x="566816" y="194273"/>
                  </a:cubicBezTo>
                  <a:cubicBezTo>
                    <a:pt x="565767" y="205208"/>
                    <a:pt x="563188" y="215884"/>
                    <a:pt x="560781" y="226560"/>
                  </a:cubicBezTo>
                  <a:cubicBezTo>
                    <a:pt x="558497" y="236643"/>
                    <a:pt x="555560" y="246579"/>
                    <a:pt x="552808" y="256551"/>
                  </a:cubicBezTo>
                  <a:cubicBezTo>
                    <a:pt x="552018" y="259649"/>
                    <a:pt x="550981" y="262686"/>
                    <a:pt x="549697" y="265611"/>
                  </a:cubicBezTo>
                  <a:cubicBezTo>
                    <a:pt x="544341" y="277188"/>
                    <a:pt x="538528" y="288542"/>
                    <a:pt x="532097" y="299589"/>
                  </a:cubicBezTo>
                  <a:cubicBezTo>
                    <a:pt x="531715" y="300169"/>
                    <a:pt x="531332" y="300132"/>
                    <a:pt x="530987" y="299613"/>
                  </a:cubicBezTo>
                  <a:close/>
                </a:path>
              </a:pathLst>
            </a:custGeom>
            <a:solidFill>
              <a:srgbClr val="020202"/>
            </a:solidFill>
            <a:ln w="1231" cap="flat">
              <a:noFill/>
              <a:prstDash val="solid"/>
              <a:miter/>
            </a:ln>
          </p:spPr>
          <p:txBody>
            <a:bodyPr rtlCol="0" anchor="ctr"/>
            <a:lstStyle/>
            <a:p>
              <a:endParaRPr lang="es-CO"/>
            </a:p>
          </p:txBody>
        </p:sp>
        <p:sp>
          <p:nvSpPr>
            <p:cNvPr id="605" name="Freeform: Shape 604">
              <a:extLst>
                <a:ext uri="{FF2B5EF4-FFF2-40B4-BE49-F238E27FC236}">
                  <a16:creationId xmlns:a16="http://schemas.microsoft.com/office/drawing/2014/main" id="{D8588274-13EB-F958-2790-98C9D947B0C5}"/>
                </a:ext>
              </a:extLst>
            </p:cNvPr>
            <p:cNvSpPr/>
            <p:nvPr/>
          </p:nvSpPr>
          <p:spPr>
            <a:xfrm>
              <a:off x="-1447915" y="7383328"/>
              <a:ext cx="598047" cy="275866"/>
            </a:xfrm>
            <a:custGeom>
              <a:avLst/>
              <a:gdLst>
                <a:gd name="connsiteX0" fmla="*/ -2697 w 598047"/>
                <a:gd name="connsiteY0" fmla="*/ -1556 h 275866"/>
                <a:gd name="connsiteX1" fmla="*/ 2770 w 598047"/>
                <a:gd name="connsiteY1" fmla="*/ 505 h 275866"/>
                <a:gd name="connsiteX2" fmla="*/ 23814 w 598047"/>
                <a:gd name="connsiteY2" fmla="*/ 10268 h 275866"/>
                <a:gd name="connsiteX3" fmla="*/ 50880 w 598047"/>
                <a:gd name="connsiteY3" fmla="*/ 17994 h 275866"/>
                <a:gd name="connsiteX4" fmla="*/ 71158 w 598047"/>
                <a:gd name="connsiteY4" fmla="*/ 20289 h 275866"/>
                <a:gd name="connsiteX5" fmla="*/ 89770 w 598047"/>
                <a:gd name="connsiteY5" fmla="*/ 21240 h 275866"/>
                <a:gd name="connsiteX6" fmla="*/ 109518 w 598047"/>
                <a:gd name="connsiteY6" fmla="*/ 38260 h 275866"/>
                <a:gd name="connsiteX7" fmla="*/ 111900 w 598047"/>
                <a:gd name="connsiteY7" fmla="*/ 50269 h 275866"/>
                <a:gd name="connsiteX8" fmla="*/ 116837 w 598047"/>
                <a:gd name="connsiteY8" fmla="*/ 56563 h 275866"/>
                <a:gd name="connsiteX9" fmla="*/ 142928 w 598047"/>
                <a:gd name="connsiteY9" fmla="*/ 55465 h 275866"/>
                <a:gd name="connsiteX10" fmla="*/ 145804 w 598047"/>
                <a:gd name="connsiteY10" fmla="*/ 54058 h 275866"/>
                <a:gd name="connsiteX11" fmla="*/ 149284 w 598047"/>
                <a:gd name="connsiteY11" fmla="*/ 56255 h 275866"/>
                <a:gd name="connsiteX12" fmla="*/ 154122 w 598047"/>
                <a:gd name="connsiteY12" fmla="*/ 92195 h 275866"/>
                <a:gd name="connsiteX13" fmla="*/ 159417 w 598047"/>
                <a:gd name="connsiteY13" fmla="*/ 112880 h 275866"/>
                <a:gd name="connsiteX14" fmla="*/ 168563 w 598047"/>
                <a:gd name="connsiteY14" fmla="*/ 143366 h 275866"/>
                <a:gd name="connsiteX15" fmla="*/ 188310 w 598047"/>
                <a:gd name="connsiteY15" fmla="*/ 176937 h 275866"/>
                <a:gd name="connsiteX16" fmla="*/ 195987 w 598047"/>
                <a:gd name="connsiteY16" fmla="*/ 185329 h 275866"/>
                <a:gd name="connsiteX17" fmla="*/ 197493 w 598047"/>
                <a:gd name="connsiteY17" fmla="*/ 190686 h 275866"/>
                <a:gd name="connsiteX18" fmla="*/ 200714 w 598047"/>
                <a:gd name="connsiteY18" fmla="*/ 204620 h 275866"/>
                <a:gd name="connsiteX19" fmla="*/ 204750 w 598047"/>
                <a:gd name="connsiteY19" fmla="*/ 211667 h 275866"/>
                <a:gd name="connsiteX20" fmla="*/ 219030 w 598047"/>
                <a:gd name="connsiteY20" fmla="*/ 219159 h 275866"/>
                <a:gd name="connsiteX21" fmla="*/ 241431 w 598047"/>
                <a:gd name="connsiteY21" fmla="*/ 225071 h 275866"/>
                <a:gd name="connsiteX22" fmla="*/ 261623 w 598047"/>
                <a:gd name="connsiteY22" fmla="*/ 227922 h 275866"/>
                <a:gd name="connsiteX23" fmla="*/ 289862 w 598047"/>
                <a:gd name="connsiteY23" fmla="*/ 228700 h 275866"/>
                <a:gd name="connsiteX24" fmla="*/ 311571 w 598047"/>
                <a:gd name="connsiteY24" fmla="*/ 227033 h 275866"/>
                <a:gd name="connsiteX25" fmla="*/ 318496 w 598047"/>
                <a:gd name="connsiteY25" fmla="*/ 227033 h 275866"/>
                <a:gd name="connsiteX26" fmla="*/ 317261 w 598047"/>
                <a:gd name="connsiteY26" fmla="*/ 231847 h 275866"/>
                <a:gd name="connsiteX27" fmla="*/ 320150 w 598047"/>
                <a:gd name="connsiteY27" fmla="*/ 267639 h 275866"/>
                <a:gd name="connsiteX28" fmla="*/ 325975 w 598047"/>
                <a:gd name="connsiteY28" fmla="*/ 268738 h 275866"/>
                <a:gd name="connsiteX29" fmla="*/ 335330 w 598047"/>
                <a:gd name="connsiteY29" fmla="*/ 267022 h 275866"/>
                <a:gd name="connsiteX30" fmla="*/ 362483 w 598047"/>
                <a:gd name="connsiteY30" fmla="*/ 261678 h 275866"/>
                <a:gd name="connsiteX31" fmla="*/ 388402 w 598047"/>
                <a:gd name="connsiteY31" fmla="*/ 251804 h 275866"/>
                <a:gd name="connsiteX32" fmla="*/ 393474 w 598047"/>
                <a:gd name="connsiteY32" fmla="*/ 246176 h 275866"/>
                <a:gd name="connsiteX33" fmla="*/ 399510 w 598047"/>
                <a:gd name="connsiteY33" fmla="*/ 241326 h 275866"/>
                <a:gd name="connsiteX34" fmla="*/ 406261 w 598047"/>
                <a:gd name="connsiteY34" fmla="*/ 234167 h 275866"/>
                <a:gd name="connsiteX35" fmla="*/ 423540 w 598047"/>
                <a:gd name="connsiteY35" fmla="*/ 213099 h 275866"/>
                <a:gd name="connsiteX36" fmla="*/ 430118 w 598047"/>
                <a:gd name="connsiteY36" fmla="*/ 201658 h 275866"/>
                <a:gd name="connsiteX37" fmla="*/ 435574 w 598047"/>
                <a:gd name="connsiteY37" fmla="*/ 192895 h 275866"/>
                <a:gd name="connsiteX38" fmla="*/ 438906 w 598047"/>
                <a:gd name="connsiteY38" fmla="*/ 184749 h 275866"/>
                <a:gd name="connsiteX39" fmla="*/ 442497 w 598047"/>
                <a:gd name="connsiteY39" fmla="*/ 175134 h 275866"/>
                <a:gd name="connsiteX40" fmla="*/ 445398 w 598047"/>
                <a:gd name="connsiteY40" fmla="*/ 166285 h 275866"/>
                <a:gd name="connsiteX41" fmla="*/ 448014 w 598047"/>
                <a:gd name="connsiteY41" fmla="*/ 156745 h 275866"/>
                <a:gd name="connsiteX42" fmla="*/ 449792 w 598047"/>
                <a:gd name="connsiteY42" fmla="*/ 148031 h 275866"/>
                <a:gd name="connsiteX43" fmla="*/ 451569 w 598047"/>
                <a:gd name="connsiteY43" fmla="*/ 136504 h 275866"/>
                <a:gd name="connsiteX44" fmla="*/ 452260 w 598047"/>
                <a:gd name="connsiteY44" fmla="*/ 128592 h 275866"/>
                <a:gd name="connsiteX45" fmla="*/ 451878 w 598047"/>
                <a:gd name="connsiteY45" fmla="*/ 126358 h 275866"/>
                <a:gd name="connsiteX46" fmla="*/ 453519 w 598047"/>
                <a:gd name="connsiteY46" fmla="*/ 100797 h 275866"/>
                <a:gd name="connsiteX47" fmla="*/ 453334 w 598047"/>
                <a:gd name="connsiteY47" fmla="*/ 93182 h 275866"/>
                <a:gd name="connsiteX48" fmla="*/ 452828 w 598047"/>
                <a:gd name="connsiteY48" fmla="*/ 90973 h 275866"/>
                <a:gd name="connsiteX49" fmla="*/ 451865 w 598047"/>
                <a:gd name="connsiteY49" fmla="*/ 66104 h 275866"/>
                <a:gd name="connsiteX50" fmla="*/ 450310 w 598047"/>
                <a:gd name="connsiteY50" fmla="*/ 46208 h 275866"/>
                <a:gd name="connsiteX51" fmla="*/ 451371 w 598047"/>
                <a:gd name="connsiteY51" fmla="*/ 31755 h 275866"/>
                <a:gd name="connsiteX52" fmla="*/ 459036 w 598047"/>
                <a:gd name="connsiteY52" fmla="*/ 24757 h 275866"/>
                <a:gd name="connsiteX53" fmla="*/ 474957 w 598047"/>
                <a:gd name="connsiteY53" fmla="*/ 23708 h 275866"/>
                <a:gd name="connsiteX54" fmla="*/ 478524 w 598047"/>
                <a:gd name="connsiteY54" fmla="*/ 24362 h 275866"/>
                <a:gd name="connsiteX55" fmla="*/ 493878 w 598047"/>
                <a:gd name="connsiteY55" fmla="*/ 25115 h 275866"/>
                <a:gd name="connsiteX56" fmla="*/ 507775 w 598047"/>
                <a:gd name="connsiteY56" fmla="*/ 29484 h 275866"/>
                <a:gd name="connsiteX57" fmla="*/ 510515 w 598047"/>
                <a:gd name="connsiteY57" fmla="*/ 31311 h 275866"/>
                <a:gd name="connsiteX58" fmla="*/ 511429 w 598047"/>
                <a:gd name="connsiteY58" fmla="*/ 32225 h 275866"/>
                <a:gd name="connsiteX59" fmla="*/ 513206 w 598047"/>
                <a:gd name="connsiteY59" fmla="*/ 32225 h 275866"/>
                <a:gd name="connsiteX60" fmla="*/ 512490 w 598047"/>
                <a:gd name="connsiteY60" fmla="*/ 37618 h 275866"/>
                <a:gd name="connsiteX61" fmla="*/ 512613 w 598047"/>
                <a:gd name="connsiteY61" fmla="*/ 46344 h 275866"/>
                <a:gd name="connsiteX62" fmla="*/ 514057 w 598047"/>
                <a:gd name="connsiteY62" fmla="*/ 51404 h 275866"/>
                <a:gd name="connsiteX63" fmla="*/ 513638 w 598047"/>
                <a:gd name="connsiteY63" fmla="*/ 53231 h 275866"/>
                <a:gd name="connsiteX64" fmla="*/ 513638 w 598047"/>
                <a:gd name="connsiteY64" fmla="*/ 54983 h 275866"/>
                <a:gd name="connsiteX65" fmla="*/ 514094 w 598047"/>
                <a:gd name="connsiteY65" fmla="*/ 56748 h 275866"/>
                <a:gd name="connsiteX66" fmla="*/ 513280 w 598047"/>
                <a:gd name="connsiteY66" fmla="*/ 63611 h 275866"/>
                <a:gd name="connsiteX67" fmla="*/ 512749 w 598047"/>
                <a:gd name="connsiteY67" fmla="*/ 65351 h 275866"/>
                <a:gd name="connsiteX68" fmla="*/ 512835 w 598047"/>
                <a:gd name="connsiteY68" fmla="*/ 67177 h 275866"/>
                <a:gd name="connsiteX69" fmla="*/ 513329 w 598047"/>
                <a:gd name="connsiteY69" fmla="*/ 69103 h 275866"/>
                <a:gd name="connsiteX70" fmla="*/ 513329 w 598047"/>
                <a:gd name="connsiteY70" fmla="*/ 87900 h 275866"/>
                <a:gd name="connsiteX71" fmla="*/ 512848 w 598047"/>
                <a:gd name="connsiteY71" fmla="*/ 89862 h 275866"/>
                <a:gd name="connsiteX72" fmla="*/ 512700 w 598047"/>
                <a:gd name="connsiteY72" fmla="*/ 92960 h 275866"/>
                <a:gd name="connsiteX73" fmla="*/ 513317 w 598047"/>
                <a:gd name="connsiteY73" fmla="*/ 94762 h 275866"/>
                <a:gd name="connsiteX74" fmla="*/ 514033 w 598047"/>
                <a:gd name="connsiteY74" fmla="*/ 100674 h 275866"/>
                <a:gd name="connsiteX75" fmla="*/ 513749 w 598047"/>
                <a:gd name="connsiteY75" fmla="*/ 102711 h 275866"/>
                <a:gd name="connsiteX76" fmla="*/ 515551 w 598047"/>
                <a:gd name="connsiteY76" fmla="*/ 118755 h 275866"/>
                <a:gd name="connsiteX77" fmla="*/ 515933 w 598047"/>
                <a:gd name="connsiteY77" fmla="*/ 119990 h 275866"/>
                <a:gd name="connsiteX78" fmla="*/ 516242 w 598047"/>
                <a:gd name="connsiteY78" fmla="*/ 120582 h 275866"/>
                <a:gd name="connsiteX79" fmla="*/ 516958 w 598047"/>
                <a:gd name="connsiteY79" fmla="*/ 121693 h 275866"/>
                <a:gd name="connsiteX80" fmla="*/ 518994 w 598047"/>
                <a:gd name="connsiteY80" fmla="*/ 129407 h 275866"/>
                <a:gd name="connsiteX81" fmla="*/ 520154 w 598047"/>
                <a:gd name="connsiteY81" fmla="*/ 135096 h 275866"/>
                <a:gd name="connsiteX82" fmla="*/ 520796 w 598047"/>
                <a:gd name="connsiteY82" fmla="*/ 136158 h 275866"/>
                <a:gd name="connsiteX83" fmla="*/ 521129 w 598047"/>
                <a:gd name="connsiteY83" fmla="*/ 136664 h 275866"/>
                <a:gd name="connsiteX84" fmla="*/ 521845 w 598047"/>
                <a:gd name="connsiteY84" fmla="*/ 137627 h 275866"/>
                <a:gd name="connsiteX85" fmla="*/ 523154 w 598047"/>
                <a:gd name="connsiteY85" fmla="*/ 139601 h 275866"/>
                <a:gd name="connsiteX86" fmla="*/ 523906 w 598047"/>
                <a:gd name="connsiteY86" fmla="*/ 141181 h 275866"/>
                <a:gd name="connsiteX87" fmla="*/ 524474 w 598047"/>
                <a:gd name="connsiteY87" fmla="*/ 143415 h 275866"/>
                <a:gd name="connsiteX88" fmla="*/ 524968 w 598047"/>
                <a:gd name="connsiteY88" fmla="*/ 145118 h 275866"/>
                <a:gd name="connsiteX89" fmla="*/ 526573 w 598047"/>
                <a:gd name="connsiteY89" fmla="*/ 150401 h 275866"/>
                <a:gd name="connsiteX90" fmla="*/ 527399 w 598047"/>
                <a:gd name="connsiteY90" fmla="*/ 151289 h 275866"/>
                <a:gd name="connsiteX91" fmla="*/ 527831 w 598047"/>
                <a:gd name="connsiteY91" fmla="*/ 151734 h 275866"/>
                <a:gd name="connsiteX92" fmla="*/ 528683 w 598047"/>
                <a:gd name="connsiteY92" fmla="*/ 152622 h 275866"/>
                <a:gd name="connsiteX93" fmla="*/ 532534 w 598047"/>
                <a:gd name="connsiteY93" fmla="*/ 160842 h 275866"/>
                <a:gd name="connsiteX94" fmla="*/ 532892 w 598047"/>
                <a:gd name="connsiteY94" fmla="*/ 161867 h 275866"/>
                <a:gd name="connsiteX95" fmla="*/ 533151 w 598047"/>
                <a:gd name="connsiteY95" fmla="*/ 162311 h 275866"/>
                <a:gd name="connsiteX96" fmla="*/ 533891 w 598047"/>
                <a:gd name="connsiteY96" fmla="*/ 163052 h 275866"/>
                <a:gd name="connsiteX97" fmla="*/ 535558 w 598047"/>
                <a:gd name="connsiteY97" fmla="*/ 164286 h 275866"/>
                <a:gd name="connsiteX98" fmla="*/ 536372 w 598047"/>
                <a:gd name="connsiteY98" fmla="*/ 165026 h 275866"/>
                <a:gd name="connsiteX99" fmla="*/ 536780 w 598047"/>
                <a:gd name="connsiteY99" fmla="*/ 165409 h 275866"/>
                <a:gd name="connsiteX100" fmla="*/ 537594 w 598047"/>
                <a:gd name="connsiteY100" fmla="*/ 166211 h 275866"/>
                <a:gd name="connsiteX101" fmla="*/ 538014 w 598047"/>
                <a:gd name="connsiteY101" fmla="*/ 166618 h 275866"/>
                <a:gd name="connsiteX102" fmla="*/ 538791 w 598047"/>
                <a:gd name="connsiteY102" fmla="*/ 167507 h 275866"/>
                <a:gd name="connsiteX103" fmla="*/ 541445 w 598047"/>
                <a:gd name="connsiteY103" fmla="*/ 172901 h 275866"/>
                <a:gd name="connsiteX104" fmla="*/ 542679 w 598047"/>
                <a:gd name="connsiteY104" fmla="*/ 174135 h 275866"/>
                <a:gd name="connsiteX105" fmla="*/ 548591 w 598047"/>
                <a:gd name="connsiteY105" fmla="*/ 178504 h 275866"/>
                <a:gd name="connsiteX106" fmla="*/ 549665 w 598047"/>
                <a:gd name="connsiteY106" fmla="*/ 179973 h 275866"/>
                <a:gd name="connsiteX107" fmla="*/ 552343 w 598047"/>
                <a:gd name="connsiteY107" fmla="*/ 183897 h 275866"/>
                <a:gd name="connsiteX108" fmla="*/ 553577 w 598047"/>
                <a:gd name="connsiteY108" fmla="*/ 185045 h 275866"/>
                <a:gd name="connsiteX109" fmla="*/ 557206 w 598047"/>
                <a:gd name="connsiteY109" fmla="*/ 186798 h 275866"/>
                <a:gd name="connsiteX110" fmla="*/ 558637 w 598047"/>
                <a:gd name="connsiteY110" fmla="*/ 187760 h 275866"/>
                <a:gd name="connsiteX111" fmla="*/ 561464 w 598047"/>
                <a:gd name="connsiteY111" fmla="*/ 190574 h 275866"/>
                <a:gd name="connsiteX112" fmla="*/ 562451 w 598047"/>
                <a:gd name="connsiteY112" fmla="*/ 191920 h 275866"/>
                <a:gd name="connsiteX113" fmla="*/ 564167 w 598047"/>
                <a:gd name="connsiteY113" fmla="*/ 193981 h 275866"/>
                <a:gd name="connsiteX114" fmla="*/ 565487 w 598047"/>
                <a:gd name="connsiteY114" fmla="*/ 194722 h 275866"/>
                <a:gd name="connsiteX115" fmla="*/ 568684 w 598047"/>
                <a:gd name="connsiteY115" fmla="*/ 195166 h 275866"/>
                <a:gd name="connsiteX116" fmla="*/ 570214 w 598047"/>
                <a:gd name="connsiteY116" fmla="*/ 195857 h 275866"/>
                <a:gd name="connsiteX117" fmla="*/ 572053 w 598047"/>
                <a:gd name="connsiteY117" fmla="*/ 197091 h 275866"/>
                <a:gd name="connsiteX118" fmla="*/ 573287 w 598047"/>
                <a:gd name="connsiteY118" fmla="*/ 198214 h 275866"/>
                <a:gd name="connsiteX119" fmla="*/ 574793 w 598047"/>
                <a:gd name="connsiteY119" fmla="*/ 199634 h 275866"/>
                <a:gd name="connsiteX120" fmla="*/ 576126 w 598047"/>
                <a:gd name="connsiteY120" fmla="*/ 200263 h 275866"/>
                <a:gd name="connsiteX121" fmla="*/ 578076 w 598047"/>
                <a:gd name="connsiteY121" fmla="*/ 200707 h 275866"/>
                <a:gd name="connsiteX122" fmla="*/ 579520 w 598047"/>
                <a:gd name="connsiteY122" fmla="*/ 201201 h 275866"/>
                <a:gd name="connsiteX123" fmla="*/ 580964 w 598047"/>
                <a:gd name="connsiteY123" fmla="*/ 201670 h 275866"/>
                <a:gd name="connsiteX124" fmla="*/ 582433 w 598047"/>
                <a:gd name="connsiteY124" fmla="*/ 202065 h 275866"/>
                <a:gd name="connsiteX125" fmla="*/ 583470 w 598047"/>
                <a:gd name="connsiteY125" fmla="*/ 202139 h 275866"/>
                <a:gd name="connsiteX126" fmla="*/ 585580 w 598047"/>
                <a:gd name="connsiteY126" fmla="*/ 202226 h 275866"/>
                <a:gd name="connsiteX127" fmla="*/ 587456 w 598047"/>
                <a:gd name="connsiteY127" fmla="*/ 203040 h 275866"/>
                <a:gd name="connsiteX128" fmla="*/ 588382 w 598047"/>
                <a:gd name="connsiteY128" fmla="*/ 203509 h 275866"/>
                <a:gd name="connsiteX129" fmla="*/ 589246 w 598047"/>
                <a:gd name="connsiteY129" fmla="*/ 203015 h 275866"/>
                <a:gd name="connsiteX130" fmla="*/ 590764 w 598047"/>
                <a:gd name="connsiteY130" fmla="*/ 202435 h 275866"/>
                <a:gd name="connsiteX131" fmla="*/ 593171 w 598047"/>
                <a:gd name="connsiteY131" fmla="*/ 202682 h 275866"/>
                <a:gd name="connsiteX132" fmla="*/ 594788 w 598047"/>
                <a:gd name="connsiteY132" fmla="*/ 203842 h 275866"/>
                <a:gd name="connsiteX133" fmla="*/ 594726 w 598047"/>
                <a:gd name="connsiteY133" fmla="*/ 207051 h 275866"/>
                <a:gd name="connsiteX134" fmla="*/ 548307 w 598047"/>
                <a:gd name="connsiteY134" fmla="*/ 189970 h 275866"/>
                <a:gd name="connsiteX135" fmla="*/ 540507 w 598047"/>
                <a:gd name="connsiteY135" fmla="*/ 183071 h 275866"/>
                <a:gd name="connsiteX136" fmla="*/ 523228 w 598047"/>
                <a:gd name="connsiteY136" fmla="*/ 159287 h 275866"/>
                <a:gd name="connsiteX137" fmla="*/ 508861 w 598047"/>
                <a:gd name="connsiteY137" fmla="*/ 113769 h 275866"/>
                <a:gd name="connsiteX138" fmla="*/ 504406 w 598047"/>
                <a:gd name="connsiteY138" fmla="*/ 80334 h 275866"/>
                <a:gd name="connsiteX139" fmla="*/ 506455 w 598047"/>
                <a:gd name="connsiteY139" fmla="*/ 44764 h 275866"/>
                <a:gd name="connsiteX140" fmla="*/ 507282 w 598047"/>
                <a:gd name="connsiteY140" fmla="*/ 34298 h 275866"/>
                <a:gd name="connsiteX141" fmla="*/ 504603 w 598047"/>
                <a:gd name="connsiteY141" fmla="*/ 31052 h 275866"/>
                <a:gd name="connsiteX142" fmla="*/ 494569 w 598047"/>
                <a:gd name="connsiteY142" fmla="*/ 30682 h 275866"/>
                <a:gd name="connsiteX143" fmla="*/ 485016 w 598047"/>
                <a:gd name="connsiteY143" fmla="*/ 30114 h 275866"/>
                <a:gd name="connsiteX144" fmla="*/ 468614 w 598047"/>
                <a:gd name="connsiteY144" fmla="*/ 29497 h 275866"/>
                <a:gd name="connsiteX145" fmla="*/ 464380 w 598047"/>
                <a:gd name="connsiteY145" fmla="*/ 29855 h 275866"/>
                <a:gd name="connsiteX146" fmla="*/ 461184 w 598047"/>
                <a:gd name="connsiteY146" fmla="*/ 29768 h 275866"/>
                <a:gd name="connsiteX147" fmla="*/ 460714 w 598047"/>
                <a:gd name="connsiteY147" fmla="*/ 29892 h 275866"/>
                <a:gd name="connsiteX148" fmla="*/ 459838 w 598047"/>
                <a:gd name="connsiteY148" fmla="*/ 30200 h 275866"/>
                <a:gd name="connsiteX149" fmla="*/ 459085 w 598047"/>
                <a:gd name="connsiteY149" fmla="*/ 30682 h 275866"/>
                <a:gd name="connsiteX150" fmla="*/ 458814 w 598047"/>
                <a:gd name="connsiteY150" fmla="*/ 31039 h 275866"/>
                <a:gd name="connsiteX151" fmla="*/ 458468 w 598047"/>
                <a:gd name="connsiteY151" fmla="*/ 32434 h 275866"/>
                <a:gd name="connsiteX152" fmla="*/ 458468 w 598047"/>
                <a:gd name="connsiteY152" fmla="*/ 34088 h 275866"/>
                <a:gd name="connsiteX153" fmla="*/ 458468 w 598047"/>
                <a:gd name="connsiteY153" fmla="*/ 37791 h 275866"/>
                <a:gd name="connsiteX154" fmla="*/ 458468 w 598047"/>
                <a:gd name="connsiteY154" fmla="*/ 41074 h 275866"/>
                <a:gd name="connsiteX155" fmla="*/ 458974 w 598047"/>
                <a:gd name="connsiteY155" fmla="*/ 47677 h 275866"/>
                <a:gd name="connsiteX156" fmla="*/ 459283 w 598047"/>
                <a:gd name="connsiteY156" fmla="*/ 48985 h 275866"/>
                <a:gd name="connsiteX157" fmla="*/ 459394 w 598047"/>
                <a:gd name="connsiteY157" fmla="*/ 51700 h 275866"/>
                <a:gd name="connsiteX158" fmla="*/ 460172 w 598047"/>
                <a:gd name="connsiteY158" fmla="*/ 57871 h 275866"/>
                <a:gd name="connsiteX159" fmla="*/ 460270 w 598047"/>
                <a:gd name="connsiteY159" fmla="*/ 59328 h 275866"/>
                <a:gd name="connsiteX160" fmla="*/ 461159 w 598047"/>
                <a:gd name="connsiteY160" fmla="*/ 67733 h 275866"/>
                <a:gd name="connsiteX161" fmla="*/ 463109 w 598047"/>
                <a:gd name="connsiteY161" fmla="*/ 104019 h 275866"/>
                <a:gd name="connsiteX162" fmla="*/ 460381 w 598047"/>
                <a:gd name="connsiteY162" fmla="*/ 133751 h 275866"/>
                <a:gd name="connsiteX163" fmla="*/ 459480 w 598047"/>
                <a:gd name="connsiteY163" fmla="*/ 138219 h 275866"/>
                <a:gd name="connsiteX164" fmla="*/ 443040 w 598047"/>
                <a:gd name="connsiteY164" fmla="*/ 196227 h 275866"/>
                <a:gd name="connsiteX165" fmla="*/ 436203 w 598047"/>
                <a:gd name="connsiteY165" fmla="*/ 209520 h 275866"/>
                <a:gd name="connsiteX166" fmla="*/ 435438 w 598047"/>
                <a:gd name="connsiteY166" fmla="*/ 210655 h 275866"/>
                <a:gd name="connsiteX167" fmla="*/ 362804 w 598047"/>
                <a:gd name="connsiteY167" fmla="*/ 262690 h 275866"/>
                <a:gd name="connsiteX168" fmla="*/ 287072 w 598047"/>
                <a:gd name="connsiteY168" fmla="*/ 274292 h 275866"/>
                <a:gd name="connsiteX169" fmla="*/ 207638 w 598047"/>
                <a:gd name="connsiteY169" fmla="*/ 262098 h 275866"/>
                <a:gd name="connsiteX170" fmla="*/ 205910 w 598047"/>
                <a:gd name="connsiteY170" fmla="*/ 261505 h 275866"/>
                <a:gd name="connsiteX171" fmla="*/ 160565 w 598047"/>
                <a:gd name="connsiteY171" fmla="*/ 237438 h 275866"/>
                <a:gd name="connsiteX172" fmla="*/ 155628 w 598047"/>
                <a:gd name="connsiteY172" fmla="*/ 233340 h 275866"/>
                <a:gd name="connsiteX173" fmla="*/ 127377 w 598047"/>
                <a:gd name="connsiteY173" fmla="*/ 194277 h 275866"/>
                <a:gd name="connsiteX174" fmla="*/ 124736 w 598047"/>
                <a:gd name="connsiteY174" fmla="*/ 188958 h 275866"/>
                <a:gd name="connsiteX175" fmla="*/ 124538 w 598047"/>
                <a:gd name="connsiteY175" fmla="*/ 185107 h 275866"/>
                <a:gd name="connsiteX176" fmla="*/ 125044 w 598047"/>
                <a:gd name="connsiteY176" fmla="*/ 179775 h 275866"/>
                <a:gd name="connsiteX177" fmla="*/ 119367 w 598047"/>
                <a:gd name="connsiteY177" fmla="*/ 135899 h 275866"/>
                <a:gd name="connsiteX178" fmla="*/ 114085 w 598047"/>
                <a:gd name="connsiteY178" fmla="*/ 76286 h 275866"/>
                <a:gd name="connsiteX179" fmla="*/ 109296 w 598047"/>
                <a:gd name="connsiteY179" fmla="*/ 42382 h 275866"/>
                <a:gd name="connsiteX180" fmla="*/ 85944 w 598047"/>
                <a:gd name="connsiteY180" fmla="*/ 22018 h 275866"/>
                <a:gd name="connsiteX181" fmla="*/ 70442 w 598047"/>
                <a:gd name="connsiteY181" fmla="*/ 21536 h 275866"/>
                <a:gd name="connsiteX182" fmla="*/ 38920 w 598047"/>
                <a:gd name="connsiteY182" fmla="*/ 16599 h 275866"/>
                <a:gd name="connsiteX183" fmla="*/ -970 w 598047"/>
                <a:gd name="connsiteY183" fmla="*/ -186 h 275866"/>
                <a:gd name="connsiteX184" fmla="*/ -2697 w 598047"/>
                <a:gd name="connsiteY184" fmla="*/ -1556 h 275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598047" h="275866">
                  <a:moveTo>
                    <a:pt x="-2697" y="-1556"/>
                  </a:moveTo>
                  <a:cubicBezTo>
                    <a:pt x="-550" y="-1729"/>
                    <a:pt x="1129" y="-532"/>
                    <a:pt x="2770" y="505"/>
                  </a:cubicBezTo>
                  <a:cubicBezTo>
                    <a:pt x="9373" y="4652"/>
                    <a:pt x="16581" y="7441"/>
                    <a:pt x="23814" y="10268"/>
                  </a:cubicBezTo>
                  <a:cubicBezTo>
                    <a:pt x="32552" y="13736"/>
                    <a:pt x="41623" y="16328"/>
                    <a:pt x="50880" y="17994"/>
                  </a:cubicBezTo>
                  <a:cubicBezTo>
                    <a:pt x="57582" y="19166"/>
                    <a:pt x="64247" y="20734"/>
                    <a:pt x="71158" y="20289"/>
                  </a:cubicBezTo>
                  <a:cubicBezTo>
                    <a:pt x="77379" y="19944"/>
                    <a:pt x="83624" y="20265"/>
                    <a:pt x="89770" y="21240"/>
                  </a:cubicBezTo>
                  <a:cubicBezTo>
                    <a:pt x="97830" y="22474"/>
                    <a:pt x="107358" y="27966"/>
                    <a:pt x="109518" y="38260"/>
                  </a:cubicBezTo>
                  <a:cubicBezTo>
                    <a:pt x="110370" y="42246"/>
                    <a:pt x="111641" y="46159"/>
                    <a:pt x="111900" y="50269"/>
                  </a:cubicBezTo>
                  <a:cubicBezTo>
                    <a:pt x="111961" y="53231"/>
                    <a:pt x="113973" y="55798"/>
                    <a:pt x="116837" y="56563"/>
                  </a:cubicBezTo>
                  <a:cubicBezTo>
                    <a:pt x="125698" y="59698"/>
                    <a:pt x="134400" y="59587"/>
                    <a:pt x="142928" y="55465"/>
                  </a:cubicBezTo>
                  <a:cubicBezTo>
                    <a:pt x="143891" y="54996"/>
                    <a:pt x="144816" y="54465"/>
                    <a:pt x="145804" y="54058"/>
                  </a:cubicBezTo>
                  <a:cubicBezTo>
                    <a:pt x="148272" y="53021"/>
                    <a:pt x="149198" y="53502"/>
                    <a:pt x="149284" y="56255"/>
                  </a:cubicBezTo>
                  <a:cubicBezTo>
                    <a:pt x="149667" y="68399"/>
                    <a:pt x="152209" y="80260"/>
                    <a:pt x="154122" y="92195"/>
                  </a:cubicBezTo>
                  <a:cubicBezTo>
                    <a:pt x="155246" y="99193"/>
                    <a:pt x="157627" y="105993"/>
                    <a:pt x="159417" y="112880"/>
                  </a:cubicBezTo>
                  <a:cubicBezTo>
                    <a:pt x="162083" y="123162"/>
                    <a:pt x="164428" y="133529"/>
                    <a:pt x="168563" y="143366"/>
                  </a:cubicBezTo>
                  <a:cubicBezTo>
                    <a:pt x="173623" y="155449"/>
                    <a:pt x="179671" y="166927"/>
                    <a:pt x="188310" y="176937"/>
                  </a:cubicBezTo>
                  <a:cubicBezTo>
                    <a:pt x="190779" y="179812"/>
                    <a:pt x="193247" y="182700"/>
                    <a:pt x="195987" y="185329"/>
                  </a:cubicBezTo>
                  <a:cubicBezTo>
                    <a:pt x="197567" y="186613"/>
                    <a:pt x="198172" y="188760"/>
                    <a:pt x="197493" y="190686"/>
                  </a:cubicBezTo>
                  <a:cubicBezTo>
                    <a:pt x="195753" y="196005"/>
                    <a:pt x="197184" y="200633"/>
                    <a:pt x="200714" y="204620"/>
                  </a:cubicBezTo>
                  <a:cubicBezTo>
                    <a:pt x="202578" y="206718"/>
                    <a:pt x="202973" y="209483"/>
                    <a:pt x="204750" y="211667"/>
                  </a:cubicBezTo>
                  <a:cubicBezTo>
                    <a:pt x="208527" y="216308"/>
                    <a:pt x="213821" y="217666"/>
                    <a:pt x="219030" y="219159"/>
                  </a:cubicBezTo>
                  <a:cubicBezTo>
                    <a:pt x="226435" y="221294"/>
                    <a:pt x="233840" y="223565"/>
                    <a:pt x="241431" y="225071"/>
                  </a:cubicBezTo>
                  <a:cubicBezTo>
                    <a:pt x="248120" y="226404"/>
                    <a:pt x="254896" y="226959"/>
                    <a:pt x="261623" y="227922"/>
                  </a:cubicBezTo>
                  <a:cubicBezTo>
                    <a:pt x="271040" y="229255"/>
                    <a:pt x="280457" y="228440"/>
                    <a:pt x="289862" y="228700"/>
                  </a:cubicBezTo>
                  <a:cubicBezTo>
                    <a:pt x="297131" y="228761"/>
                    <a:pt x="304401" y="228193"/>
                    <a:pt x="311571" y="227033"/>
                  </a:cubicBezTo>
                  <a:cubicBezTo>
                    <a:pt x="313880" y="226873"/>
                    <a:pt x="316188" y="226873"/>
                    <a:pt x="318496" y="227033"/>
                  </a:cubicBezTo>
                  <a:cubicBezTo>
                    <a:pt x="318866" y="228971"/>
                    <a:pt x="317792" y="230440"/>
                    <a:pt x="317261" y="231847"/>
                  </a:cubicBezTo>
                  <a:cubicBezTo>
                    <a:pt x="312362" y="243535"/>
                    <a:pt x="313435" y="256889"/>
                    <a:pt x="320150" y="267639"/>
                  </a:cubicBezTo>
                  <a:cubicBezTo>
                    <a:pt x="321655" y="269935"/>
                    <a:pt x="324012" y="269120"/>
                    <a:pt x="325975" y="268738"/>
                  </a:cubicBezTo>
                  <a:cubicBezTo>
                    <a:pt x="329085" y="268133"/>
                    <a:pt x="332257" y="267701"/>
                    <a:pt x="335330" y="267022"/>
                  </a:cubicBezTo>
                  <a:cubicBezTo>
                    <a:pt x="344352" y="265035"/>
                    <a:pt x="353560" y="264060"/>
                    <a:pt x="362483" y="261678"/>
                  </a:cubicBezTo>
                  <a:cubicBezTo>
                    <a:pt x="371493" y="259444"/>
                    <a:pt x="380194" y="256136"/>
                    <a:pt x="388402" y="251804"/>
                  </a:cubicBezTo>
                  <a:cubicBezTo>
                    <a:pt x="390611" y="250570"/>
                    <a:pt x="393832" y="249866"/>
                    <a:pt x="393474" y="246176"/>
                  </a:cubicBezTo>
                  <a:cubicBezTo>
                    <a:pt x="395227" y="244263"/>
                    <a:pt x="397263" y="242634"/>
                    <a:pt x="399510" y="241326"/>
                  </a:cubicBezTo>
                  <a:cubicBezTo>
                    <a:pt x="402398" y="239462"/>
                    <a:pt x="404002" y="236463"/>
                    <a:pt x="406261" y="234167"/>
                  </a:cubicBezTo>
                  <a:cubicBezTo>
                    <a:pt x="412716" y="227650"/>
                    <a:pt x="417998" y="220319"/>
                    <a:pt x="423540" y="213099"/>
                  </a:cubicBezTo>
                  <a:cubicBezTo>
                    <a:pt x="426305" y="209495"/>
                    <a:pt x="429871" y="206829"/>
                    <a:pt x="430118" y="201658"/>
                  </a:cubicBezTo>
                  <a:cubicBezTo>
                    <a:pt x="430303" y="198054"/>
                    <a:pt x="433216" y="195487"/>
                    <a:pt x="435574" y="192895"/>
                  </a:cubicBezTo>
                  <a:cubicBezTo>
                    <a:pt x="437931" y="190303"/>
                    <a:pt x="439140" y="188045"/>
                    <a:pt x="438906" y="184749"/>
                  </a:cubicBezTo>
                  <a:cubicBezTo>
                    <a:pt x="438634" y="181046"/>
                    <a:pt x="440263" y="177936"/>
                    <a:pt x="442497" y="175134"/>
                  </a:cubicBezTo>
                  <a:cubicBezTo>
                    <a:pt x="444620" y="172703"/>
                    <a:pt x="445669" y="169507"/>
                    <a:pt x="445398" y="166285"/>
                  </a:cubicBezTo>
                  <a:cubicBezTo>
                    <a:pt x="445188" y="162903"/>
                    <a:pt x="446114" y="159546"/>
                    <a:pt x="448014" y="156745"/>
                  </a:cubicBezTo>
                  <a:cubicBezTo>
                    <a:pt x="449730" y="154190"/>
                    <a:pt x="450372" y="151055"/>
                    <a:pt x="449792" y="148031"/>
                  </a:cubicBezTo>
                  <a:cubicBezTo>
                    <a:pt x="449026" y="144094"/>
                    <a:pt x="449656" y="140021"/>
                    <a:pt x="451569" y="136504"/>
                  </a:cubicBezTo>
                  <a:cubicBezTo>
                    <a:pt x="452964" y="134097"/>
                    <a:pt x="453223" y="131196"/>
                    <a:pt x="452260" y="128592"/>
                  </a:cubicBezTo>
                  <a:cubicBezTo>
                    <a:pt x="451927" y="127901"/>
                    <a:pt x="451791" y="127123"/>
                    <a:pt x="451878" y="126358"/>
                  </a:cubicBezTo>
                  <a:cubicBezTo>
                    <a:pt x="454210" y="117941"/>
                    <a:pt x="452396" y="109277"/>
                    <a:pt x="453519" y="100797"/>
                  </a:cubicBezTo>
                  <a:cubicBezTo>
                    <a:pt x="453865" y="98193"/>
                    <a:pt x="454371" y="95713"/>
                    <a:pt x="453334" y="93182"/>
                  </a:cubicBezTo>
                  <a:cubicBezTo>
                    <a:pt x="452988" y="92504"/>
                    <a:pt x="452816" y="91738"/>
                    <a:pt x="452828" y="90973"/>
                  </a:cubicBezTo>
                  <a:cubicBezTo>
                    <a:pt x="453815" y="82642"/>
                    <a:pt x="452100" y="74398"/>
                    <a:pt x="451865" y="66104"/>
                  </a:cubicBezTo>
                  <a:cubicBezTo>
                    <a:pt x="451692" y="59451"/>
                    <a:pt x="451174" y="52811"/>
                    <a:pt x="450310" y="46208"/>
                  </a:cubicBezTo>
                  <a:cubicBezTo>
                    <a:pt x="449779" y="41370"/>
                    <a:pt x="450150" y="36470"/>
                    <a:pt x="451371" y="31755"/>
                  </a:cubicBezTo>
                  <a:cubicBezTo>
                    <a:pt x="452223" y="28053"/>
                    <a:pt x="455272" y="25263"/>
                    <a:pt x="459036" y="24757"/>
                  </a:cubicBezTo>
                  <a:cubicBezTo>
                    <a:pt x="464282" y="23795"/>
                    <a:pt x="469626" y="23437"/>
                    <a:pt x="474957" y="23708"/>
                  </a:cubicBezTo>
                  <a:cubicBezTo>
                    <a:pt x="476179" y="23671"/>
                    <a:pt x="477389" y="23894"/>
                    <a:pt x="478524" y="24362"/>
                  </a:cubicBezTo>
                  <a:cubicBezTo>
                    <a:pt x="483276" y="26868"/>
                    <a:pt x="488904" y="27139"/>
                    <a:pt x="493878" y="25115"/>
                  </a:cubicBezTo>
                  <a:cubicBezTo>
                    <a:pt x="499271" y="23165"/>
                    <a:pt x="503999" y="25251"/>
                    <a:pt x="507775" y="29484"/>
                  </a:cubicBezTo>
                  <a:cubicBezTo>
                    <a:pt x="508405" y="30509"/>
                    <a:pt x="509553" y="30719"/>
                    <a:pt x="510515" y="31311"/>
                  </a:cubicBezTo>
                  <a:cubicBezTo>
                    <a:pt x="510774" y="31657"/>
                    <a:pt x="511145" y="31891"/>
                    <a:pt x="511429" y="32225"/>
                  </a:cubicBezTo>
                  <a:lnTo>
                    <a:pt x="513206" y="32225"/>
                  </a:lnTo>
                  <a:cubicBezTo>
                    <a:pt x="514637" y="34236"/>
                    <a:pt x="513539" y="35989"/>
                    <a:pt x="512490" y="37618"/>
                  </a:cubicBezTo>
                  <a:cubicBezTo>
                    <a:pt x="510589" y="40605"/>
                    <a:pt x="510330" y="43419"/>
                    <a:pt x="512613" y="46344"/>
                  </a:cubicBezTo>
                  <a:cubicBezTo>
                    <a:pt x="513786" y="47751"/>
                    <a:pt x="514304" y="49590"/>
                    <a:pt x="514057" y="51404"/>
                  </a:cubicBezTo>
                  <a:cubicBezTo>
                    <a:pt x="513946" y="52021"/>
                    <a:pt x="513811" y="52626"/>
                    <a:pt x="513638" y="53231"/>
                  </a:cubicBezTo>
                  <a:cubicBezTo>
                    <a:pt x="513551" y="53811"/>
                    <a:pt x="513551" y="54403"/>
                    <a:pt x="513638" y="54983"/>
                  </a:cubicBezTo>
                  <a:cubicBezTo>
                    <a:pt x="513786" y="55576"/>
                    <a:pt x="513959" y="56156"/>
                    <a:pt x="514094" y="56748"/>
                  </a:cubicBezTo>
                  <a:cubicBezTo>
                    <a:pt x="514477" y="59069"/>
                    <a:pt x="514193" y="61451"/>
                    <a:pt x="513280" y="63611"/>
                  </a:cubicBezTo>
                  <a:cubicBezTo>
                    <a:pt x="513070" y="64178"/>
                    <a:pt x="512885" y="64758"/>
                    <a:pt x="512749" y="65351"/>
                  </a:cubicBezTo>
                  <a:cubicBezTo>
                    <a:pt x="512688" y="65956"/>
                    <a:pt x="512712" y="66573"/>
                    <a:pt x="512835" y="67177"/>
                  </a:cubicBezTo>
                  <a:cubicBezTo>
                    <a:pt x="513008" y="67819"/>
                    <a:pt x="513193" y="68412"/>
                    <a:pt x="513329" y="69103"/>
                  </a:cubicBezTo>
                  <a:cubicBezTo>
                    <a:pt x="513588" y="75373"/>
                    <a:pt x="513033" y="81642"/>
                    <a:pt x="513329" y="87900"/>
                  </a:cubicBezTo>
                  <a:cubicBezTo>
                    <a:pt x="513206" y="88566"/>
                    <a:pt x="513021" y="89221"/>
                    <a:pt x="512848" y="89862"/>
                  </a:cubicBezTo>
                  <a:cubicBezTo>
                    <a:pt x="512589" y="90874"/>
                    <a:pt x="512527" y="91923"/>
                    <a:pt x="512700" y="92960"/>
                  </a:cubicBezTo>
                  <a:cubicBezTo>
                    <a:pt x="512860" y="93577"/>
                    <a:pt x="513070" y="94182"/>
                    <a:pt x="513317" y="94762"/>
                  </a:cubicBezTo>
                  <a:cubicBezTo>
                    <a:pt x="514206" y="96601"/>
                    <a:pt x="514465" y="98675"/>
                    <a:pt x="514033" y="100674"/>
                  </a:cubicBezTo>
                  <a:cubicBezTo>
                    <a:pt x="513922" y="101353"/>
                    <a:pt x="513798" y="102032"/>
                    <a:pt x="513749" y="102711"/>
                  </a:cubicBezTo>
                  <a:cubicBezTo>
                    <a:pt x="515032" y="107956"/>
                    <a:pt x="515637" y="113350"/>
                    <a:pt x="515551" y="118755"/>
                  </a:cubicBezTo>
                  <a:cubicBezTo>
                    <a:pt x="515674" y="119187"/>
                    <a:pt x="515785" y="119607"/>
                    <a:pt x="515933" y="119990"/>
                  </a:cubicBezTo>
                  <a:cubicBezTo>
                    <a:pt x="516045" y="120187"/>
                    <a:pt x="516131" y="120385"/>
                    <a:pt x="516242" y="120582"/>
                  </a:cubicBezTo>
                  <a:cubicBezTo>
                    <a:pt x="516353" y="120780"/>
                    <a:pt x="516723" y="121323"/>
                    <a:pt x="516958" y="121693"/>
                  </a:cubicBezTo>
                  <a:cubicBezTo>
                    <a:pt x="518513" y="123951"/>
                    <a:pt x="519229" y="126679"/>
                    <a:pt x="518994" y="129407"/>
                  </a:cubicBezTo>
                  <a:cubicBezTo>
                    <a:pt x="518859" y="131369"/>
                    <a:pt x="519253" y="133344"/>
                    <a:pt x="520154" y="135096"/>
                  </a:cubicBezTo>
                  <a:cubicBezTo>
                    <a:pt x="520377" y="135442"/>
                    <a:pt x="520586" y="135812"/>
                    <a:pt x="520796" y="136158"/>
                  </a:cubicBezTo>
                  <a:lnTo>
                    <a:pt x="521129" y="136664"/>
                  </a:lnTo>
                  <a:cubicBezTo>
                    <a:pt x="521389" y="136972"/>
                    <a:pt x="521611" y="137306"/>
                    <a:pt x="521845" y="137627"/>
                  </a:cubicBezTo>
                  <a:cubicBezTo>
                    <a:pt x="522327" y="138256"/>
                    <a:pt x="522759" y="138910"/>
                    <a:pt x="523154" y="139601"/>
                  </a:cubicBezTo>
                  <a:cubicBezTo>
                    <a:pt x="523450" y="140107"/>
                    <a:pt x="523709" y="140638"/>
                    <a:pt x="523906" y="141181"/>
                  </a:cubicBezTo>
                  <a:cubicBezTo>
                    <a:pt x="524166" y="141909"/>
                    <a:pt x="524289" y="142675"/>
                    <a:pt x="524474" y="143415"/>
                  </a:cubicBezTo>
                  <a:cubicBezTo>
                    <a:pt x="524659" y="144156"/>
                    <a:pt x="524807" y="144550"/>
                    <a:pt x="524968" y="145118"/>
                  </a:cubicBezTo>
                  <a:cubicBezTo>
                    <a:pt x="525375" y="146933"/>
                    <a:pt x="525190" y="148907"/>
                    <a:pt x="526573" y="150401"/>
                  </a:cubicBezTo>
                  <a:lnTo>
                    <a:pt x="527399" y="151289"/>
                  </a:lnTo>
                  <a:lnTo>
                    <a:pt x="527831" y="151734"/>
                  </a:lnTo>
                  <a:cubicBezTo>
                    <a:pt x="528128" y="152017"/>
                    <a:pt x="528411" y="152314"/>
                    <a:pt x="528683" y="152622"/>
                  </a:cubicBezTo>
                  <a:cubicBezTo>
                    <a:pt x="530707" y="154955"/>
                    <a:pt x="532040" y="157794"/>
                    <a:pt x="532534" y="160842"/>
                  </a:cubicBezTo>
                  <a:cubicBezTo>
                    <a:pt x="532657" y="161188"/>
                    <a:pt x="532756" y="161533"/>
                    <a:pt x="532892" y="161867"/>
                  </a:cubicBezTo>
                  <a:lnTo>
                    <a:pt x="533151" y="162311"/>
                  </a:lnTo>
                  <a:cubicBezTo>
                    <a:pt x="533385" y="162570"/>
                    <a:pt x="533632" y="162817"/>
                    <a:pt x="533891" y="163052"/>
                  </a:cubicBezTo>
                  <a:cubicBezTo>
                    <a:pt x="534447" y="163471"/>
                    <a:pt x="535027" y="163878"/>
                    <a:pt x="535558" y="164286"/>
                  </a:cubicBezTo>
                  <a:cubicBezTo>
                    <a:pt x="535842" y="164520"/>
                    <a:pt x="536113" y="164767"/>
                    <a:pt x="536372" y="165026"/>
                  </a:cubicBezTo>
                  <a:lnTo>
                    <a:pt x="536780" y="165409"/>
                  </a:lnTo>
                  <a:cubicBezTo>
                    <a:pt x="537063" y="165668"/>
                    <a:pt x="537323" y="165939"/>
                    <a:pt x="537594" y="166211"/>
                  </a:cubicBezTo>
                  <a:cubicBezTo>
                    <a:pt x="537865" y="166482"/>
                    <a:pt x="537865" y="166482"/>
                    <a:pt x="538014" y="166618"/>
                  </a:cubicBezTo>
                  <a:cubicBezTo>
                    <a:pt x="538285" y="166902"/>
                    <a:pt x="538544" y="167198"/>
                    <a:pt x="538791" y="167507"/>
                  </a:cubicBezTo>
                  <a:cubicBezTo>
                    <a:pt x="540087" y="169112"/>
                    <a:pt x="540581" y="171098"/>
                    <a:pt x="541445" y="172901"/>
                  </a:cubicBezTo>
                  <a:cubicBezTo>
                    <a:pt x="541778" y="173382"/>
                    <a:pt x="542198" y="173802"/>
                    <a:pt x="542679" y="174135"/>
                  </a:cubicBezTo>
                  <a:cubicBezTo>
                    <a:pt x="544802" y="175369"/>
                    <a:pt x="547209" y="176245"/>
                    <a:pt x="548591" y="178504"/>
                  </a:cubicBezTo>
                  <a:cubicBezTo>
                    <a:pt x="548949" y="178985"/>
                    <a:pt x="549294" y="179491"/>
                    <a:pt x="549665" y="179973"/>
                  </a:cubicBezTo>
                  <a:cubicBezTo>
                    <a:pt x="550689" y="181195"/>
                    <a:pt x="551578" y="182503"/>
                    <a:pt x="552343" y="183897"/>
                  </a:cubicBezTo>
                  <a:cubicBezTo>
                    <a:pt x="552676" y="184354"/>
                    <a:pt x="553096" y="184749"/>
                    <a:pt x="553577" y="185045"/>
                  </a:cubicBezTo>
                  <a:cubicBezTo>
                    <a:pt x="554824" y="185551"/>
                    <a:pt x="556033" y="186144"/>
                    <a:pt x="557206" y="186798"/>
                  </a:cubicBezTo>
                  <a:lnTo>
                    <a:pt x="558637" y="187760"/>
                  </a:lnTo>
                  <a:cubicBezTo>
                    <a:pt x="559785" y="188464"/>
                    <a:pt x="560748" y="189427"/>
                    <a:pt x="561464" y="190574"/>
                  </a:cubicBezTo>
                  <a:cubicBezTo>
                    <a:pt x="561785" y="191031"/>
                    <a:pt x="562106" y="191488"/>
                    <a:pt x="562451" y="191920"/>
                  </a:cubicBezTo>
                  <a:cubicBezTo>
                    <a:pt x="563031" y="192599"/>
                    <a:pt x="563587" y="193314"/>
                    <a:pt x="564167" y="193981"/>
                  </a:cubicBezTo>
                  <a:cubicBezTo>
                    <a:pt x="564549" y="194326"/>
                    <a:pt x="564994" y="194573"/>
                    <a:pt x="565487" y="194722"/>
                  </a:cubicBezTo>
                  <a:cubicBezTo>
                    <a:pt x="566561" y="194808"/>
                    <a:pt x="567623" y="194956"/>
                    <a:pt x="568684" y="195166"/>
                  </a:cubicBezTo>
                  <a:cubicBezTo>
                    <a:pt x="569215" y="195351"/>
                    <a:pt x="569733" y="195573"/>
                    <a:pt x="570214" y="195857"/>
                  </a:cubicBezTo>
                  <a:cubicBezTo>
                    <a:pt x="570868" y="196203"/>
                    <a:pt x="571486" y="196622"/>
                    <a:pt x="572053" y="197091"/>
                  </a:cubicBezTo>
                  <a:cubicBezTo>
                    <a:pt x="572485" y="197437"/>
                    <a:pt x="572893" y="197819"/>
                    <a:pt x="573287" y="198214"/>
                  </a:cubicBezTo>
                  <a:cubicBezTo>
                    <a:pt x="573794" y="198696"/>
                    <a:pt x="574263" y="199202"/>
                    <a:pt x="574793" y="199634"/>
                  </a:cubicBezTo>
                  <a:cubicBezTo>
                    <a:pt x="575201" y="199918"/>
                    <a:pt x="575645" y="200127"/>
                    <a:pt x="576126" y="200263"/>
                  </a:cubicBezTo>
                  <a:cubicBezTo>
                    <a:pt x="576780" y="200399"/>
                    <a:pt x="577447" y="200510"/>
                    <a:pt x="578076" y="200707"/>
                  </a:cubicBezTo>
                  <a:cubicBezTo>
                    <a:pt x="578706" y="200905"/>
                    <a:pt x="579039" y="201053"/>
                    <a:pt x="579520" y="201201"/>
                  </a:cubicBezTo>
                  <a:cubicBezTo>
                    <a:pt x="580014" y="201337"/>
                    <a:pt x="580495" y="201485"/>
                    <a:pt x="580964" y="201670"/>
                  </a:cubicBezTo>
                  <a:cubicBezTo>
                    <a:pt x="581446" y="201843"/>
                    <a:pt x="581939" y="201966"/>
                    <a:pt x="582433" y="202065"/>
                  </a:cubicBezTo>
                  <a:lnTo>
                    <a:pt x="583470" y="202139"/>
                  </a:lnTo>
                  <a:cubicBezTo>
                    <a:pt x="584173" y="202139"/>
                    <a:pt x="584877" y="202139"/>
                    <a:pt x="585580" y="202226"/>
                  </a:cubicBezTo>
                  <a:cubicBezTo>
                    <a:pt x="586284" y="202275"/>
                    <a:pt x="586950" y="202559"/>
                    <a:pt x="587456" y="203040"/>
                  </a:cubicBezTo>
                  <a:cubicBezTo>
                    <a:pt x="587765" y="203200"/>
                    <a:pt x="587703" y="204028"/>
                    <a:pt x="588382" y="203509"/>
                  </a:cubicBezTo>
                  <a:cubicBezTo>
                    <a:pt x="588653" y="203324"/>
                    <a:pt x="588950" y="203164"/>
                    <a:pt x="589246" y="203015"/>
                  </a:cubicBezTo>
                  <a:cubicBezTo>
                    <a:pt x="589727" y="202756"/>
                    <a:pt x="590233" y="202559"/>
                    <a:pt x="590764" y="202435"/>
                  </a:cubicBezTo>
                  <a:cubicBezTo>
                    <a:pt x="591579" y="202287"/>
                    <a:pt x="592406" y="202374"/>
                    <a:pt x="593171" y="202682"/>
                  </a:cubicBezTo>
                  <a:cubicBezTo>
                    <a:pt x="593776" y="202954"/>
                    <a:pt x="594331" y="203349"/>
                    <a:pt x="594788" y="203842"/>
                  </a:cubicBezTo>
                  <a:cubicBezTo>
                    <a:pt x="595565" y="204780"/>
                    <a:pt x="595528" y="206138"/>
                    <a:pt x="594726" y="207051"/>
                  </a:cubicBezTo>
                  <a:cubicBezTo>
                    <a:pt x="577447" y="206323"/>
                    <a:pt x="560884" y="203620"/>
                    <a:pt x="548307" y="189970"/>
                  </a:cubicBezTo>
                  <a:cubicBezTo>
                    <a:pt x="545950" y="187427"/>
                    <a:pt x="542827" y="185687"/>
                    <a:pt x="540507" y="183071"/>
                  </a:cubicBezTo>
                  <a:cubicBezTo>
                    <a:pt x="534225" y="175529"/>
                    <a:pt x="527658" y="168186"/>
                    <a:pt x="523228" y="159287"/>
                  </a:cubicBezTo>
                  <a:cubicBezTo>
                    <a:pt x="516328" y="144859"/>
                    <a:pt x="511503" y="129542"/>
                    <a:pt x="508861" y="113769"/>
                  </a:cubicBezTo>
                  <a:cubicBezTo>
                    <a:pt x="507134" y="102661"/>
                    <a:pt x="504554" y="91640"/>
                    <a:pt x="504406" y="80334"/>
                  </a:cubicBezTo>
                  <a:cubicBezTo>
                    <a:pt x="504258" y="68436"/>
                    <a:pt x="505554" y="56612"/>
                    <a:pt x="506455" y="44764"/>
                  </a:cubicBezTo>
                  <a:cubicBezTo>
                    <a:pt x="506714" y="41284"/>
                    <a:pt x="506886" y="37779"/>
                    <a:pt x="507282" y="34298"/>
                  </a:cubicBezTo>
                  <a:cubicBezTo>
                    <a:pt x="507528" y="32126"/>
                    <a:pt x="506701" y="31138"/>
                    <a:pt x="504603" y="31052"/>
                  </a:cubicBezTo>
                  <a:cubicBezTo>
                    <a:pt x="501259" y="30916"/>
                    <a:pt x="497914" y="30645"/>
                    <a:pt x="494569" y="30682"/>
                  </a:cubicBezTo>
                  <a:cubicBezTo>
                    <a:pt x="491373" y="30805"/>
                    <a:pt x="488176" y="30608"/>
                    <a:pt x="485016" y="30114"/>
                  </a:cubicBezTo>
                  <a:cubicBezTo>
                    <a:pt x="479573" y="29065"/>
                    <a:pt x="474094" y="29521"/>
                    <a:pt x="468614" y="29497"/>
                  </a:cubicBezTo>
                  <a:cubicBezTo>
                    <a:pt x="467256" y="30163"/>
                    <a:pt x="465787" y="29719"/>
                    <a:pt x="464380" y="29855"/>
                  </a:cubicBezTo>
                  <a:cubicBezTo>
                    <a:pt x="463306" y="29916"/>
                    <a:pt x="462257" y="29349"/>
                    <a:pt x="461184" y="29768"/>
                  </a:cubicBezTo>
                  <a:lnTo>
                    <a:pt x="460714" y="29892"/>
                  </a:lnTo>
                  <a:lnTo>
                    <a:pt x="459838" y="30200"/>
                  </a:lnTo>
                  <a:cubicBezTo>
                    <a:pt x="459567" y="30336"/>
                    <a:pt x="459320" y="30496"/>
                    <a:pt x="459085" y="30682"/>
                  </a:cubicBezTo>
                  <a:cubicBezTo>
                    <a:pt x="459085" y="30682"/>
                    <a:pt x="458801" y="31027"/>
                    <a:pt x="458814" y="31039"/>
                  </a:cubicBezTo>
                  <a:cubicBezTo>
                    <a:pt x="458629" y="31484"/>
                    <a:pt x="458518" y="31953"/>
                    <a:pt x="458468" y="32434"/>
                  </a:cubicBezTo>
                  <a:cubicBezTo>
                    <a:pt x="458468" y="32990"/>
                    <a:pt x="458468" y="33533"/>
                    <a:pt x="458468" y="34088"/>
                  </a:cubicBezTo>
                  <a:lnTo>
                    <a:pt x="458468" y="37791"/>
                  </a:lnTo>
                  <a:cubicBezTo>
                    <a:pt x="458468" y="38889"/>
                    <a:pt x="458468" y="39975"/>
                    <a:pt x="458468" y="41074"/>
                  </a:cubicBezTo>
                  <a:cubicBezTo>
                    <a:pt x="458789" y="43271"/>
                    <a:pt x="458567" y="45492"/>
                    <a:pt x="458974" y="47677"/>
                  </a:cubicBezTo>
                  <a:cubicBezTo>
                    <a:pt x="459122" y="48096"/>
                    <a:pt x="459221" y="48541"/>
                    <a:pt x="459283" y="48985"/>
                  </a:cubicBezTo>
                  <a:cubicBezTo>
                    <a:pt x="459369" y="49886"/>
                    <a:pt x="459357" y="50787"/>
                    <a:pt x="459394" y="51700"/>
                  </a:cubicBezTo>
                  <a:cubicBezTo>
                    <a:pt x="459752" y="53737"/>
                    <a:pt x="459505" y="55835"/>
                    <a:pt x="460172" y="57871"/>
                  </a:cubicBezTo>
                  <a:cubicBezTo>
                    <a:pt x="460233" y="58353"/>
                    <a:pt x="460270" y="58846"/>
                    <a:pt x="460270" y="59328"/>
                  </a:cubicBezTo>
                  <a:cubicBezTo>
                    <a:pt x="460332" y="62154"/>
                    <a:pt x="460640" y="64956"/>
                    <a:pt x="461159" y="67733"/>
                  </a:cubicBezTo>
                  <a:cubicBezTo>
                    <a:pt x="462430" y="79791"/>
                    <a:pt x="463084" y="91899"/>
                    <a:pt x="463109" y="104019"/>
                  </a:cubicBezTo>
                  <a:cubicBezTo>
                    <a:pt x="463294" y="114004"/>
                    <a:pt x="462381" y="123964"/>
                    <a:pt x="460381" y="133751"/>
                  </a:cubicBezTo>
                  <a:cubicBezTo>
                    <a:pt x="460085" y="135245"/>
                    <a:pt x="459900" y="136763"/>
                    <a:pt x="459480" y="138219"/>
                  </a:cubicBezTo>
                  <a:cubicBezTo>
                    <a:pt x="453865" y="157522"/>
                    <a:pt x="449767" y="177245"/>
                    <a:pt x="443040" y="196227"/>
                  </a:cubicBezTo>
                  <a:cubicBezTo>
                    <a:pt x="441362" y="200979"/>
                    <a:pt x="439720" y="205731"/>
                    <a:pt x="436203" y="209520"/>
                  </a:cubicBezTo>
                  <a:cubicBezTo>
                    <a:pt x="435907" y="209878"/>
                    <a:pt x="435660" y="210248"/>
                    <a:pt x="435438" y="210655"/>
                  </a:cubicBezTo>
                  <a:cubicBezTo>
                    <a:pt x="418776" y="238536"/>
                    <a:pt x="393573" y="255087"/>
                    <a:pt x="362804" y="262690"/>
                  </a:cubicBezTo>
                  <a:cubicBezTo>
                    <a:pt x="338009" y="268861"/>
                    <a:pt x="312843" y="274217"/>
                    <a:pt x="287072" y="274292"/>
                  </a:cubicBezTo>
                  <a:cubicBezTo>
                    <a:pt x="260018" y="274366"/>
                    <a:pt x="233162" y="272378"/>
                    <a:pt x="207638" y="262098"/>
                  </a:cubicBezTo>
                  <a:cubicBezTo>
                    <a:pt x="207070" y="261863"/>
                    <a:pt x="206503" y="261665"/>
                    <a:pt x="205910" y="261505"/>
                  </a:cubicBezTo>
                  <a:cubicBezTo>
                    <a:pt x="188989" y="256889"/>
                    <a:pt x="174647" y="247423"/>
                    <a:pt x="160565" y="237438"/>
                  </a:cubicBezTo>
                  <a:cubicBezTo>
                    <a:pt x="158788" y="236240"/>
                    <a:pt x="157134" y="234871"/>
                    <a:pt x="155628" y="233340"/>
                  </a:cubicBezTo>
                  <a:cubicBezTo>
                    <a:pt x="144730" y="221405"/>
                    <a:pt x="133968" y="209347"/>
                    <a:pt x="127377" y="194277"/>
                  </a:cubicBezTo>
                  <a:cubicBezTo>
                    <a:pt x="126587" y="192463"/>
                    <a:pt x="125674" y="190698"/>
                    <a:pt x="124736" y="188958"/>
                  </a:cubicBezTo>
                  <a:cubicBezTo>
                    <a:pt x="123958" y="187810"/>
                    <a:pt x="123872" y="186329"/>
                    <a:pt x="124538" y="185107"/>
                  </a:cubicBezTo>
                  <a:cubicBezTo>
                    <a:pt x="125402" y="183465"/>
                    <a:pt x="125587" y="181553"/>
                    <a:pt x="125044" y="179775"/>
                  </a:cubicBezTo>
                  <a:cubicBezTo>
                    <a:pt x="120996" y="165421"/>
                    <a:pt x="120712" y="150598"/>
                    <a:pt x="119367" y="135899"/>
                  </a:cubicBezTo>
                  <a:cubicBezTo>
                    <a:pt x="117552" y="116040"/>
                    <a:pt x="116738" y="96095"/>
                    <a:pt x="114085" y="76286"/>
                  </a:cubicBezTo>
                  <a:cubicBezTo>
                    <a:pt x="112566" y="64968"/>
                    <a:pt x="111616" y="53589"/>
                    <a:pt x="109296" y="42382"/>
                  </a:cubicBezTo>
                  <a:cubicBezTo>
                    <a:pt x="106655" y="29744"/>
                    <a:pt x="98879" y="22844"/>
                    <a:pt x="85944" y="22018"/>
                  </a:cubicBezTo>
                  <a:cubicBezTo>
                    <a:pt x="80785" y="21697"/>
                    <a:pt x="75626" y="21573"/>
                    <a:pt x="70442" y="21536"/>
                  </a:cubicBezTo>
                  <a:cubicBezTo>
                    <a:pt x="59767" y="21265"/>
                    <a:pt x="49165" y="19611"/>
                    <a:pt x="38920" y="16599"/>
                  </a:cubicBezTo>
                  <a:cubicBezTo>
                    <a:pt x="24912" y="12859"/>
                    <a:pt x="11496" y="7207"/>
                    <a:pt x="-970" y="-186"/>
                  </a:cubicBezTo>
                  <a:cubicBezTo>
                    <a:pt x="-1574" y="-606"/>
                    <a:pt x="-2154" y="-1063"/>
                    <a:pt x="-2697" y="-1556"/>
                  </a:cubicBezTo>
                  <a:close/>
                </a:path>
              </a:pathLst>
            </a:custGeom>
            <a:solidFill>
              <a:srgbClr val="020202"/>
            </a:solidFill>
            <a:ln w="1231" cap="flat">
              <a:noFill/>
              <a:prstDash val="solid"/>
              <a:miter/>
            </a:ln>
          </p:spPr>
          <p:txBody>
            <a:bodyPr rtlCol="0" anchor="ctr"/>
            <a:lstStyle/>
            <a:p>
              <a:endParaRPr lang="es-CO"/>
            </a:p>
          </p:txBody>
        </p:sp>
        <p:sp>
          <p:nvSpPr>
            <p:cNvPr id="606" name="Freeform: Shape 605">
              <a:extLst>
                <a:ext uri="{FF2B5EF4-FFF2-40B4-BE49-F238E27FC236}">
                  <a16:creationId xmlns:a16="http://schemas.microsoft.com/office/drawing/2014/main" id="{4751F505-4487-13B2-F08F-04B1E36D2A79}"/>
                </a:ext>
              </a:extLst>
            </p:cNvPr>
            <p:cNvSpPr/>
            <p:nvPr/>
          </p:nvSpPr>
          <p:spPr>
            <a:xfrm>
              <a:off x="-938213" y="6458737"/>
              <a:ext cx="328087" cy="224965"/>
            </a:xfrm>
            <a:custGeom>
              <a:avLst/>
              <a:gdLst>
                <a:gd name="connsiteX0" fmla="*/ 298951 w 328087"/>
                <a:gd name="connsiteY0" fmla="*/ 142750 h 224965"/>
                <a:gd name="connsiteX1" fmla="*/ 301530 w 328087"/>
                <a:gd name="connsiteY1" fmla="*/ 147909 h 224965"/>
                <a:gd name="connsiteX2" fmla="*/ 323882 w 328087"/>
                <a:gd name="connsiteY2" fmla="*/ 180529 h 224965"/>
                <a:gd name="connsiteX3" fmla="*/ 325326 w 328087"/>
                <a:gd name="connsiteY3" fmla="*/ 185676 h 224965"/>
                <a:gd name="connsiteX4" fmla="*/ 317921 w 328087"/>
                <a:gd name="connsiteY4" fmla="*/ 206410 h 224965"/>
                <a:gd name="connsiteX5" fmla="*/ 292545 w 328087"/>
                <a:gd name="connsiteY5" fmla="*/ 222653 h 224965"/>
                <a:gd name="connsiteX6" fmla="*/ 269589 w 328087"/>
                <a:gd name="connsiteY6" fmla="*/ 219468 h 224965"/>
                <a:gd name="connsiteX7" fmla="*/ 255408 w 328087"/>
                <a:gd name="connsiteY7" fmla="*/ 207595 h 224965"/>
                <a:gd name="connsiteX8" fmla="*/ 252211 w 328087"/>
                <a:gd name="connsiteY8" fmla="*/ 203769 h 224965"/>
                <a:gd name="connsiteX9" fmla="*/ 248730 w 328087"/>
                <a:gd name="connsiteY9" fmla="*/ 197487 h 224965"/>
                <a:gd name="connsiteX10" fmla="*/ 241621 w 328087"/>
                <a:gd name="connsiteY10" fmla="*/ 190909 h 224965"/>
                <a:gd name="connsiteX11" fmla="*/ 231192 w 328087"/>
                <a:gd name="connsiteY11" fmla="*/ 187984 h 224965"/>
                <a:gd name="connsiteX12" fmla="*/ 229390 w 328087"/>
                <a:gd name="connsiteY12" fmla="*/ 187823 h 224965"/>
                <a:gd name="connsiteX13" fmla="*/ 221503 w 328087"/>
                <a:gd name="connsiteY13" fmla="*/ 185022 h 224965"/>
                <a:gd name="connsiteX14" fmla="*/ 202768 w 328087"/>
                <a:gd name="connsiteY14" fmla="*/ 164805 h 224965"/>
                <a:gd name="connsiteX15" fmla="*/ 179318 w 328087"/>
                <a:gd name="connsiteY15" fmla="*/ 131111 h 224965"/>
                <a:gd name="connsiteX16" fmla="*/ 169148 w 328087"/>
                <a:gd name="connsiteY16" fmla="*/ 117214 h 224965"/>
                <a:gd name="connsiteX17" fmla="*/ 168519 w 328087"/>
                <a:gd name="connsiteY17" fmla="*/ 116165 h 224965"/>
                <a:gd name="connsiteX18" fmla="*/ 167840 w 328087"/>
                <a:gd name="connsiteY18" fmla="*/ 115177 h 224965"/>
                <a:gd name="connsiteX19" fmla="*/ 167161 w 328087"/>
                <a:gd name="connsiteY19" fmla="*/ 114202 h 224965"/>
                <a:gd name="connsiteX20" fmla="*/ 164989 w 328087"/>
                <a:gd name="connsiteY20" fmla="*/ 111536 h 224965"/>
                <a:gd name="connsiteX21" fmla="*/ 164236 w 328087"/>
                <a:gd name="connsiteY21" fmla="*/ 110722 h 224965"/>
                <a:gd name="connsiteX22" fmla="*/ 163520 w 328087"/>
                <a:gd name="connsiteY22" fmla="*/ 109919 h 224965"/>
                <a:gd name="connsiteX23" fmla="*/ 163150 w 328087"/>
                <a:gd name="connsiteY23" fmla="*/ 109537 h 224965"/>
                <a:gd name="connsiteX24" fmla="*/ 162397 w 328087"/>
                <a:gd name="connsiteY24" fmla="*/ 108772 h 224965"/>
                <a:gd name="connsiteX25" fmla="*/ 162027 w 328087"/>
                <a:gd name="connsiteY25" fmla="*/ 108377 h 224965"/>
                <a:gd name="connsiteX26" fmla="*/ 161311 w 328087"/>
                <a:gd name="connsiteY26" fmla="*/ 107562 h 224965"/>
                <a:gd name="connsiteX27" fmla="*/ 160657 w 328087"/>
                <a:gd name="connsiteY27" fmla="*/ 106673 h 224965"/>
                <a:gd name="connsiteX28" fmla="*/ 158558 w 328087"/>
                <a:gd name="connsiteY28" fmla="*/ 104205 h 224965"/>
                <a:gd name="connsiteX29" fmla="*/ 157830 w 328087"/>
                <a:gd name="connsiteY29" fmla="*/ 103427 h 224965"/>
                <a:gd name="connsiteX30" fmla="*/ 157139 w 328087"/>
                <a:gd name="connsiteY30" fmla="*/ 102650 h 224965"/>
                <a:gd name="connsiteX31" fmla="*/ 156781 w 328087"/>
                <a:gd name="connsiteY31" fmla="*/ 102267 h 224965"/>
                <a:gd name="connsiteX32" fmla="*/ 156078 w 328087"/>
                <a:gd name="connsiteY32" fmla="*/ 101539 h 224965"/>
                <a:gd name="connsiteX33" fmla="*/ 155720 w 328087"/>
                <a:gd name="connsiteY33" fmla="*/ 101169 h 224965"/>
                <a:gd name="connsiteX34" fmla="*/ 155041 w 328087"/>
                <a:gd name="connsiteY34" fmla="*/ 100404 h 224965"/>
                <a:gd name="connsiteX35" fmla="*/ 154436 w 328087"/>
                <a:gd name="connsiteY35" fmla="*/ 99589 h 224965"/>
                <a:gd name="connsiteX36" fmla="*/ 152955 w 328087"/>
                <a:gd name="connsiteY36" fmla="*/ 98170 h 224965"/>
                <a:gd name="connsiteX37" fmla="*/ 152079 w 328087"/>
                <a:gd name="connsiteY37" fmla="*/ 97515 h 224965"/>
                <a:gd name="connsiteX38" fmla="*/ 151277 w 328087"/>
                <a:gd name="connsiteY38" fmla="*/ 96701 h 224965"/>
                <a:gd name="connsiteX39" fmla="*/ 150573 w 328087"/>
                <a:gd name="connsiteY39" fmla="*/ 95763 h 224965"/>
                <a:gd name="connsiteX40" fmla="*/ 144933 w 328087"/>
                <a:gd name="connsiteY40" fmla="*/ 89703 h 224965"/>
                <a:gd name="connsiteX41" fmla="*/ 144155 w 328087"/>
                <a:gd name="connsiteY41" fmla="*/ 88876 h 224965"/>
                <a:gd name="connsiteX42" fmla="*/ 143427 w 328087"/>
                <a:gd name="connsiteY42" fmla="*/ 88049 h 224965"/>
                <a:gd name="connsiteX43" fmla="*/ 143057 w 328087"/>
                <a:gd name="connsiteY43" fmla="*/ 87654 h 224965"/>
                <a:gd name="connsiteX44" fmla="*/ 142291 w 328087"/>
                <a:gd name="connsiteY44" fmla="*/ 86864 h 224965"/>
                <a:gd name="connsiteX45" fmla="*/ 141909 w 328087"/>
                <a:gd name="connsiteY45" fmla="*/ 86469 h 224965"/>
                <a:gd name="connsiteX46" fmla="*/ 141181 w 328087"/>
                <a:gd name="connsiteY46" fmla="*/ 85642 h 224965"/>
                <a:gd name="connsiteX47" fmla="*/ 140514 w 328087"/>
                <a:gd name="connsiteY47" fmla="*/ 84741 h 224965"/>
                <a:gd name="connsiteX48" fmla="*/ 137565 w 328087"/>
                <a:gd name="connsiteY48" fmla="*/ 81397 h 224965"/>
                <a:gd name="connsiteX49" fmla="*/ 136836 w 328087"/>
                <a:gd name="connsiteY49" fmla="*/ 80619 h 224965"/>
                <a:gd name="connsiteX50" fmla="*/ 136157 w 328087"/>
                <a:gd name="connsiteY50" fmla="*/ 79854 h 224965"/>
                <a:gd name="connsiteX51" fmla="*/ 135824 w 328087"/>
                <a:gd name="connsiteY51" fmla="*/ 79484 h 224965"/>
                <a:gd name="connsiteX52" fmla="*/ 135170 w 328087"/>
                <a:gd name="connsiteY52" fmla="*/ 78768 h 224965"/>
                <a:gd name="connsiteX53" fmla="*/ 134837 w 328087"/>
                <a:gd name="connsiteY53" fmla="*/ 78435 h 224965"/>
                <a:gd name="connsiteX54" fmla="*/ 134183 w 328087"/>
                <a:gd name="connsiteY54" fmla="*/ 77756 h 224965"/>
                <a:gd name="connsiteX55" fmla="*/ 133862 w 328087"/>
                <a:gd name="connsiteY55" fmla="*/ 77422 h 224965"/>
                <a:gd name="connsiteX56" fmla="*/ 133195 w 328087"/>
                <a:gd name="connsiteY56" fmla="*/ 76768 h 224965"/>
                <a:gd name="connsiteX57" fmla="*/ 132862 w 328087"/>
                <a:gd name="connsiteY57" fmla="*/ 76435 h 224965"/>
                <a:gd name="connsiteX58" fmla="*/ 132183 w 328087"/>
                <a:gd name="connsiteY58" fmla="*/ 75769 h 224965"/>
                <a:gd name="connsiteX59" fmla="*/ 131825 w 328087"/>
                <a:gd name="connsiteY59" fmla="*/ 75435 h 224965"/>
                <a:gd name="connsiteX60" fmla="*/ 131085 w 328087"/>
                <a:gd name="connsiteY60" fmla="*/ 74744 h 224965"/>
                <a:gd name="connsiteX61" fmla="*/ 130690 w 328087"/>
                <a:gd name="connsiteY61" fmla="*/ 74386 h 224965"/>
                <a:gd name="connsiteX62" fmla="*/ 129875 w 328087"/>
                <a:gd name="connsiteY62" fmla="*/ 73658 h 224965"/>
                <a:gd name="connsiteX63" fmla="*/ 129456 w 328087"/>
                <a:gd name="connsiteY63" fmla="*/ 73263 h 224965"/>
                <a:gd name="connsiteX64" fmla="*/ 125926 w 328087"/>
                <a:gd name="connsiteY64" fmla="*/ 70153 h 224965"/>
                <a:gd name="connsiteX65" fmla="*/ 125000 w 328087"/>
                <a:gd name="connsiteY65" fmla="*/ 69499 h 224965"/>
                <a:gd name="connsiteX66" fmla="*/ 124186 w 328087"/>
                <a:gd name="connsiteY66" fmla="*/ 68783 h 224965"/>
                <a:gd name="connsiteX67" fmla="*/ 123791 w 328087"/>
                <a:gd name="connsiteY67" fmla="*/ 68413 h 224965"/>
                <a:gd name="connsiteX68" fmla="*/ 123050 w 328087"/>
                <a:gd name="connsiteY68" fmla="*/ 67697 h 224965"/>
                <a:gd name="connsiteX69" fmla="*/ 122692 w 328087"/>
                <a:gd name="connsiteY69" fmla="*/ 67363 h 224965"/>
                <a:gd name="connsiteX70" fmla="*/ 121125 w 328087"/>
                <a:gd name="connsiteY70" fmla="*/ 66129 h 224965"/>
                <a:gd name="connsiteX71" fmla="*/ 120322 w 328087"/>
                <a:gd name="connsiteY71" fmla="*/ 65586 h 224965"/>
                <a:gd name="connsiteX72" fmla="*/ 119582 w 328087"/>
                <a:gd name="connsiteY72" fmla="*/ 64982 h 224965"/>
                <a:gd name="connsiteX73" fmla="*/ 119212 w 328087"/>
                <a:gd name="connsiteY73" fmla="*/ 64685 h 224965"/>
                <a:gd name="connsiteX74" fmla="*/ 117977 w 328087"/>
                <a:gd name="connsiteY74" fmla="*/ 63945 h 224965"/>
                <a:gd name="connsiteX75" fmla="*/ 117089 w 328087"/>
                <a:gd name="connsiteY75" fmla="*/ 63352 h 224965"/>
                <a:gd name="connsiteX76" fmla="*/ 116237 w 328087"/>
                <a:gd name="connsiteY76" fmla="*/ 62636 h 224965"/>
                <a:gd name="connsiteX77" fmla="*/ 115805 w 328087"/>
                <a:gd name="connsiteY77" fmla="*/ 62242 h 224965"/>
                <a:gd name="connsiteX78" fmla="*/ 112226 w 328087"/>
                <a:gd name="connsiteY78" fmla="*/ 59107 h 224965"/>
                <a:gd name="connsiteX79" fmla="*/ 111288 w 328087"/>
                <a:gd name="connsiteY79" fmla="*/ 58428 h 224965"/>
                <a:gd name="connsiteX80" fmla="*/ 110424 w 328087"/>
                <a:gd name="connsiteY80" fmla="*/ 57675 h 224965"/>
                <a:gd name="connsiteX81" fmla="*/ 110004 w 328087"/>
                <a:gd name="connsiteY81" fmla="*/ 57292 h 224965"/>
                <a:gd name="connsiteX82" fmla="*/ 109202 w 328087"/>
                <a:gd name="connsiteY82" fmla="*/ 56527 h 224965"/>
                <a:gd name="connsiteX83" fmla="*/ 108807 w 328087"/>
                <a:gd name="connsiteY83" fmla="*/ 56144 h 224965"/>
                <a:gd name="connsiteX84" fmla="*/ 106215 w 328087"/>
                <a:gd name="connsiteY84" fmla="*/ 54157 h 224965"/>
                <a:gd name="connsiteX85" fmla="*/ 105314 w 328087"/>
                <a:gd name="connsiteY85" fmla="*/ 53516 h 224965"/>
                <a:gd name="connsiteX86" fmla="*/ 102673 w 328087"/>
                <a:gd name="connsiteY86" fmla="*/ 51504 h 224965"/>
                <a:gd name="connsiteX87" fmla="*/ 101748 w 328087"/>
                <a:gd name="connsiteY87" fmla="*/ 50887 h 224965"/>
                <a:gd name="connsiteX88" fmla="*/ 99921 w 328087"/>
                <a:gd name="connsiteY88" fmla="*/ 49652 h 224965"/>
                <a:gd name="connsiteX89" fmla="*/ 99020 w 328087"/>
                <a:gd name="connsiteY89" fmla="*/ 49048 h 224965"/>
                <a:gd name="connsiteX90" fmla="*/ 97255 w 328087"/>
                <a:gd name="connsiteY90" fmla="*/ 47814 h 224965"/>
                <a:gd name="connsiteX91" fmla="*/ 96379 w 328087"/>
                <a:gd name="connsiteY91" fmla="*/ 47233 h 224965"/>
                <a:gd name="connsiteX92" fmla="*/ 94725 w 328087"/>
                <a:gd name="connsiteY92" fmla="*/ 46073 h 224965"/>
                <a:gd name="connsiteX93" fmla="*/ 93885 w 328087"/>
                <a:gd name="connsiteY93" fmla="*/ 45555 h 224965"/>
                <a:gd name="connsiteX94" fmla="*/ 92565 w 328087"/>
                <a:gd name="connsiteY94" fmla="*/ 44839 h 224965"/>
                <a:gd name="connsiteX95" fmla="*/ 91713 w 328087"/>
                <a:gd name="connsiteY95" fmla="*/ 44284 h 224965"/>
                <a:gd name="connsiteX96" fmla="*/ 90911 w 328087"/>
                <a:gd name="connsiteY96" fmla="*/ 43630 h 224965"/>
                <a:gd name="connsiteX97" fmla="*/ 90516 w 328087"/>
                <a:gd name="connsiteY97" fmla="*/ 43309 h 224965"/>
                <a:gd name="connsiteX98" fmla="*/ 89282 w 328087"/>
                <a:gd name="connsiteY98" fmla="*/ 42445 h 224965"/>
                <a:gd name="connsiteX99" fmla="*/ 88443 w 328087"/>
                <a:gd name="connsiteY99" fmla="*/ 41914 h 224965"/>
                <a:gd name="connsiteX100" fmla="*/ 87208 w 328087"/>
                <a:gd name="connsiteY100" fmla="*/ 41223 h 224965"/>
                <a:gd name="connsiteX101" fmla="*/ 86320 w 328087"/>
                <a:gd name="connsiteY101" fmla="*/ 40779 h 224965"/>
                <a:gd name="connsiteX102" fmla="*/ 84937 w 328087"/>
                <a:gd name="connsiteY102" fmla="*/ 40100 h 224965"/>
                <a:gd name="connsiteX103" fmla="*/ 84024 w 328087"/>
                <a:gd name="connsiteY103" fmla="*/ 39557 h 224965"/>
                <a:gd name="connsiteX104" fmla="*/ 81284 w 328087"/>
                <a:gd name="connsiteY104" fmla="*/ 37940 h 224965"/>
                <a:gd name="connsiteX105" fmla="*/ 80371 w 328087"/>
                <a:gd name="connsiteY105" fmla="*/ 37434 h 224965"/>
                <a:gd name="connsiteX106" fmla="*/ 79001 w 328087"/>
                <a:gd name="connsiteY106" fmla="*/ 36693 h 224965"/>
                <a:gd name="connsiteX107" fmla="*/ 78063 w 328087"/>
                <a:gd name="connsiteY107" fmla="*/ 36224 h 224965"/>
                <a:gd name="connsiteX108" fmla="*/ 76606 w 328087"/>
                <a:gd name="connsiteY108" fmla="*/ 35508 h 224965"/>
                <a:gd name="connsiteX109" fmla="*/ 75631 w 328087"/>
                <a:gd name="connsiteY109" fmla="*/ 34928 h 224965"/>
                <a:gd name="connsiteX110" fmla="*/ 69460 w 328087"/>
                <a:gd name="connsiteY110" fmla="*/ 31633 h 224965"/>
                <a:gd name="connsiteX111" fmla="*/ 68448 w 328087"/>
                <a:gd name="connsiteY111" fmla="*/ 31078 h 224965"/>
                <a:gd name="connsiteX112" fmla="*/ 66918 w 328087"/>
                <a:gd name="connsiteY112" fmla="*/ 30288 h 224965"/>
                <a:gd name="connsiteX113" fmla="*/ 65881 w 328087"/>
                <a:gd name="connsiteY113" fmla="*/ 29769 h 224965"/>
                <a:gd name="connsiteX114" fmla="*/ 63227 w 328087"/>
                <a:gd name="connsiteY114" fmla="*/ 28708 h 224965"/>
                <a:gd name="connsiteX115" fmla="*/ 62203 w 328087"/>
                <a:gd name="connsiteY115" fmla="*/ 28301 h 224965"/>
                <a:gd name="connsiteX116" fmla="*/ 60808 w 328087"/>
                <a:gd name="connsiteY116" fmla="*/ 27585 h 224965"/>
                <a:gd name="connsiteX117" fmla="*/ 59895 w 328087"/>
                <a:gd name="connsiteY117" fmla="*/ 27128 h 224965"/>
                <a:gd name="connsiteX118" fmla="*/ 58501 w 328087"/>
                <a:gd name="connsiteY118" fmla="*/ 26474 h 224965"/>
                <a:gd name="connsiteX119" fmla="*/ 57550 w 328087"/>
                <a:gd name="connsiteY119" fmla="*/ 26030 h 224965"/>
                <a:gd name="connsiteX120" fmla="*/ 54526 w 328087"/>
                <a:gd name="connsiteY120" fmla="*/ 24907 h 224965"/>
                <a:gd name="connsiteX121" fmla="*/ 53490 w 328087"/>
                <a:gd name="connsiteY121" fmla="*/ 24474 h 224965"/>
                <a:gd name="connsiteX122" fmla="*/ 49861 w 328087"/>
                <a:gd name="connsiteY122" fmla="*/ 23043 h 224965"/>
                <a:gd name="connsiteX123" fmla="*/ 48799 w 328087"/>
                <a:gd name="connsiteY123" fmla="*/ 22611 h 224965"/>
                <a:gd name="connsiteX124" fmla="*/ 45689 w 328087"/>
                <a:gd name="connsiteY124" fmla="*/ 21377 h 224965"/>
                <a:gd name="connsiteX125" fmla="*/ 44677 w 328087"/>
                <a:gd name="connsiteY125" fmla="*/ 20994 h 224965"/>
                <a:gd name="connsiteX126" fmla="*/ 42702 w 328087"/>
                <a:gd name="connsiteY126" fmla="*/ 20290 h 224965"/>
                <a:gd name="connsiteX127" fmla="*/ 41752 w 328087"/>
                <a:gd name="connsiteY127" fmla="*/ 19945 h 224965"/>
                <a:gd name="connsiteX128" fmla="*/ 39839 w 328087"/>
                <a:gd name="connsiteY128" fmla="*/ 19328 h 224965"/>
                <a:gd name="connsiteX129" fmla="*/ 38901 w 328087"/>
                <a:gd name="connsiteY129" fmla="*/ 18995 h 224965"/>
                <a:gd name="connsiteX130" fmla="*/ 36951 w 328087"/>
                <a:gd name="connsiteY130" fmla="*/ 18402 h 224965"/>
                <a:gd name="connsiteX131" fmla="*/ 35951 w 328087"/>
                <a:gd name="connsiteY131" fmla="*/ 18081 h 224965"/>
                <a:gd name="connsiteX132" fmla="*/ 33298 w 328087"/>
                <a:gd name="connsiteY132" fmla="*/ 17513 h 224965"/>
                <a:gd name="connsiteX133" fmla="*/ 32199 w 328087"/>
                <a:gd name="connsiteY133" fmla="*/ 17193 h 224965"/>
                <a:gd name="connsiteX134" fmla="*/ 26497 w 328087"/>
                <a:gd name="connsiteY134" fmla="*/ 15786 h 224965"/>
                <a:gd name="connsiteX135" fmla="*/ 25473 w 328087"/>
                <a:gd name="connsiteY135" fmla="*/ 15156 h 224965"/>
                <a:gd name="connsiteX136" fmla="*/ 13846 w 328087"/>
                <a:gd name="connsiteY136" fmla="*/ 12280 h 224965"/>
                <a:gd name="connsiteX137" fmla="*/ 1319 w 328087"/>
                <a:gd name="connsiteY137" fmla="*/ 10293 h 224965"/>
                <a:gd name="connsiteX138" fmla="*/ -1593 w 328087"/>
                <a:gd name="connsiteY138" fmla="*/ 3653 h 224965"/>
                <a:gd name="connsiteX139" fmla="*/ 8663 w 328087"/>
                <a:gd name="connsiteY139" fmla="*/ -1395 h 224965"/>
                <a:gd name="connsiteX140" fmla="*/ 38407 w 328087"/>
                <a:gd name="connsiteY140" fmla="*/ 4776 h 224965"/>
                <a:gd name="connsiteX141" fmla="*/ 88356 w 328087"/>
                <a:gd name="connsiteY141" fmla="*/ 21599 h 224965"/>
                <a:gd name="connsiteX142" fmla="*/ 111226 w 328087"/>
                <a:gd name="connsiteY142" fmla="*/ 30572 h 224965"/>
                <a:gd name="connsiteX143" fmla="*/ 115447 w 328087"/>
                <a:gd name="connsiteY143" fmla="*/ 33151 h 224965"/>
                <a:gd name="connsiteX144" fmla="*/ 112979 w 328087"/>
                <a:gd name="connsiteY144" fmla="*/ 40630 h 224965"/>
                <a:gd name="connsiteX145" fmla="*/ 111115 w 328087"/>
                <a:gd name="connsiteY145" fmla="*/ 41865 h 224965"/>
                <a:gd name="connsiteX146" fmla="*/ 120989 w 328087"/>
                <a:gd name="connsiteY146" fmla="*/ 47579 h 224965"/>
                <a:gd name="connsiteX147" fmla="*/ 128949 w 328087"/>
                <a:gd name="connsiteY147" fmla="*/ 52010 h 224965"/>
                <a:gd name="connsiteX148" fmla="*/ 130900 w 328087"/>
                <a:gd name="connsiteY148" fmla="*/ 53837 h 224965"/>
                <a:gd name="connsiteX149" fmla="*/ 134800 w 328087"/>
                <a:gd name="connsiteY149" fmla="*/ 62859 h 224965"/>
                <a:gd name="connsiteX150" fmla="*/ 138502 w 328087"/>
                <a:gd name="connsiteY150" fmla="*/ 68351 h 224965"/>
                <a:gd name="connsiteX151" fmla="*/ 148796 w 328087"/>
                <a:gd name="connsiteY151" fmla="*/ 77299 h 224965"/>
                <a:gd name="connsiteX152" fmla="*/ 160003 w 328087"/>
                <a:gd name="connsiteY152" fmla="*/ 88691 h 224965"/>
                <a:gd name="connsiteX153" fmla="*/ 171987 w 328087"/>
                <a:gd name="connsiteY153" fmla="*/ 94405 h 224965"/>
                <a:gd name="connsiteX154" fmla="*/ 213432 w 328087"/>
                <a:gd name="connsiteY154" fmla="*/ 102070 h 224965"/>
                <a:gd name="connsiteX155" fmla="*/ 220578 w 328087"/>
                <a:gd name="connsiteY155" fmla="*/ 99503 h 224965"/>
                <a:gd name="connsiteX156" fmla="*/ 244497 w 328087"/>
                <a:gd name="connsiteY156" fmla="*/ 82409 h 224965"/>
                <a:gd name="connsiteX157" fmla="*/ 252470 w 328087"/>
                <a:gd name="connsiteY157" fmla="*/ 80792 h 224965"/>
                <a:gd name="connsiteX158" fmla="*/ 257098 w 328087"/>
                <a:gd name="connsiteY158" fmla="*/ 82396 h 224965"/>
                <a:gd name="connsiteX159" fmla="*/ 257098 w 328087"/>
                <a:gd name="connsiteY159" fmla="*/ 82396 h 224965"/>
                <a:gd name="connsiteX160" fmla="*/ 260011 w 328087"/>
                <a:gd name="connsiteY160" fmla="*/ 86099 h 224965"/>
                <a:gd name="connsiteX161" fmla="*/ 276994 w 328087"/>
                <a:gd name="connsiteY161" fmla="*/ 109759 h 224965"/>
                <a:gd name="connsiteX162" fmla="*/ 298556 w 328087"/>
                <a:gd name="connsiteY162" fmla="*/ 141404 h 224965"/>
                <a:gd name="connsiteX163" fmla="*/ 298951 w 328087"/>
                <a:gd name="connsiteY163" fmla="*/ 142750 h 224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328087" h="224965">
                  <a:moveTo>
                    <a:pt x="298951" y="142750"/>
                  </a:moveTo>
                  <a:cubicBezTo>
                    <a:pt x="298753" y="144983"/>
                    <a:pt x="300481" y="146329"/>
                    <a:pt x="301530" y="147909"/>
                  </a:cubicBezTo>
                  <a:cubicBezTo>
                    <a:pt x="308837" y="158881"/>
                    <a:pt x="315958" y="169976"/>
                    <a:pt x="323882" y="180529"/>
                  </a:cubicBezTo>
                  <a:cubicBezTo>
                    <a:pt x="325055" y="181973"/>
                    <a:pt x="325585" y="183837"/>
                    <a:pt x="325326" y="185676"/>
                  </a:cubicBezTo>
                  <a:cubicBezTo>
                    <a:pt x="324092" y="193081"/>
                    <a:pt x="322487" y="200264"/>
                    <a:pt x="317921" y="206410"/>
                  </a:cubicBezTo>
                  <a:cubicBezTo>
                    <a:pt x="311762" y="214779"/>
                    <a:pt x="302727" y="220567"/>
                    <a:pt x="292545" y="222653"/>
                  </a:cubicBezTo>
                  <a:cubicBezTo>
                    <a:pt x="284325" y="224479"/>
                    <a:pt x="276710" y="222739"/>
                    <a:pt x="269589" y="219468"/>
                  </a:cubicBezTo>
                  <a:cubicBezTo>
                    <a:pt x="264010" y="216914"/>
                    <a:pt x="259370" y="212446"/>
                    <a:pt x="255408" y="207595"/>
                  </a:cubicBezTo>
                  <a:cubicBezTo>
                    <a:pt x="254420" y="206262"/>
                    <a:pt x="253346" y="204979"/>
                    <a:pt x="252211" y="203769"/>
                  </a:cubicBezTo>
                  <a:cubicBezTo>
                    <a:pt x="250397" y="202115"/>
                    <a:pt x="249175" y="199906"/>
                    <a:pt x="248730" y="197487"/>
                  </a:cubicBezTo>
                  <a:cubicBezTo>
                    <a:pt x="248052" y="193291"/>
                    <a:pt x="245262" y="191427"/>
                    <a:pt x="241621" y="190909"/>
                  </a:cubicBezTo>
                  <a:cubicBezTo>
                    <a:pt x="238017" y="190440"/>
                    <a:pt x="234512" y="189452"/>
                    <a:pt x="231192" y="187984"/>
                  </a:cubicBezTo>
                  <a:cubicBezTo>
                    <a:pt x="230600" y="187823"/>
                    <a:pt x="229995" y="187774"/>
                    <a:pt x="229390" y="187823"/>
                  </a:cubicBezTo>
                  <a:cubicBezTo>
                    <a:pt x="225959" y="189057"/>
                    <a:pt x="223923" y="186589"/>
                    <a:pt x="221503" y="185022"/>
                  </a:cubicBezTo>
                  <a:cubicBezTo>
                    <a:pt x="213814" y="179776"/>
                    <a:pt x="207409" y="172864"/>
                    <a:pt x="202768" y="164805"/>
                  </a:cubicBezTo>
                  <a:cubicBezTo>
                    <a:pt x="195671" y="153092"/>
                    <a:pt x="187847" y="141836"/>
                    <a:pt x="179318" y="131111"/>
                  </a:cubicBezTo>
                  <a:cubicBezTo>
                    <a:pt x="175801" y="126569"/>
                    <a:pt x="171049" y="122940"/>
                    <a:pt x="169148" y="117214"/>
                  </a:cubicBezTo>
                  <a:lnTo>
                    <a:pt x="168519" y="116165"/>
                  </a:lnTo>
                  <a:cubicBezTo>
                    <a:pt x="168284" y="115856"/>
                    <a:pt x="168062" y="115510"/>
                    <a:pt x="167840" y="115177"/>
                  </a:cubicBezTo>
                  <a:cubicBezTo>
                    <a:pt x="167618" y="114844"/>
                    <a:pt x="167383" y="114535"/>
                    <a:pt x="167161" y="114202"/>
                  </a:cubicBezTo>
                  <a:cubicBezTo>
                    <a:pt x="166544" y="113239"/>
                    <a:pt x="165816" y="112338"/>
                    <a:pt x="164989" y="111536"/>
                  </a:cubicBezTo>
                  <a:cubicBezTo>
                    <a:pt x="164717" y="111277"/>
                    <a:pt x="164483" y="111005"/>
                    <a:pt x="164236" y="110722"/>
                  </a:cubicBezTo>
                  <a:cubicBezTo>
                    <a:pt x="163989" y="110438"/>
                    <a:pt x="163755" y="110191"/>
                    <a:pt x="163520" y="109919"/>
                  </a:cubicBezTo>
                  <a:cubicBezTo>
                    <a:pt x="163286" y="109648"/>
                    <a:pt x="163273" y="109660"/>
                    <a:pt x="163150" y="109537"/>
                  </a:cubicBezTo>
                  <a:cubicBezTo>
                    <a:pt x="163026" y="109413"/>
                    <a:pt x="162644" y="109031"/>
                    <a:pt x="162397" y="108772"/>
                  </a:cubicBezTo>
                  <a:lnTo>
                    <a:pt x="162027" y="108377"/>
                  </a:lnTo>
                  <a:cubicBezTo>
                    <a:pt x="161767" y="108117"/>
                    <a:pt x="161533" y="107846"/>
                    <a:pt x="161311" y="107562"/>
                  </a:cubicBezTo>
                  <a:cubicBezTo>
                    <a:pt x="161076" y="107278"/>
                    <a:pt x="160866" y="106982"/>
                    <a:pt x="160657" y="106673"/>
                  </a:cubicBezTo>
                  <a:cubicBezTo>
                    <a:pt x="160040" y="105785"/>
                    <a:pt x="159336" y="104958"/>
                    <a:pt x="158558" y="104205"/>
                  </a:cubicBezTo>
                  <a:cubicBezTo>
                    <a:pt x="158299" y="103958"/>
                    <a:pt x="158065" y="103699"/>
                    <a:pt x="157830" y="103427"/>
                  </a:cubicBezTo>
                  <a:cubicBezTo>
                    <a:pt x="157596" y="103156"/>
                    <a:pt x="157361" y="102909"/>
                    <a:pt x="157139" y="102650"/>
                  </a:cubicBezTo>
                  <a:lnTo>
                    <a:pt x="156781" y="102267"/>
                  </a:lnTo>
                  <a:cubicBezTo>
                    <a:pt x="156534" y="102033"/>
                    <a:pt x="156312" y="101786"/>
                    <a:pt x="156078" y="101539"/>
                  </a:cubicBezTo>
                  <a:cubicBezTo>
                    <a:pt x="155843" y="101292"/>
                    <a:pt x="155843" y="101280"/>
                    <a:pt x="155720" y="101169"/>
                  </a:cubicBezTo>
                  <a:cubicBezTo>
                    <a:pt x="155485" y="100922"/>
                    <a:pt x="155251" y="100675"/>
                    <a:pt x="155041" y="100404"/>
                  </a:cubicBezTo>
                  <a:cubicBezTo>
                    <a:pt x="154831" y="100144"/>
                    <a:pt x="154634" y="99861"/>
                    <a:pt x="154436" y="99589"/>
                  </a:cubicBezTo>
                  <a:cubicBezTo>
                    <a:pt x="154029" y="99034"/>
                    <a:pt x="153523" y="98552"/>
                    <a:pt x="152955" y="98170"/>
                  </a:cubicBezTo>
                  <a:cubicBezTo>
                    <a:pt x="152647" y="97972"/>
                    <a:pt x="152363" y="97750"/>
                    <a:pt x="152079" y="97515"/>
                  </a:cubicBezTo>
                  <a:cubicBezTo>
                    <a:pt x="151795" y="97269"/>
                    <a:pt x="151523" y="96985"/>
                    <a:pt x="151277" y="96701"/>
                  </a:cubicBezTo>
                  <a:cubicBezTo>
                    <a:pt x="151030" y="96405"/>
                    <a:pt x="150795" y="96084"/>
                    <a:pt x="150573" y="95763"/>
                  </a:cubicBezTo>
                  <a:cubicBezTo>
                    <a:pt x="148821" y="93628"/>
                    <a:pt x="146944" y="91604"/>
                    <a:pt x="144933" y="89703"/>
                  </a:cubicBezTo>
                  <a:cubicBezTo>
                    <a:pt x="144661" y="89444"/>
                    <a:pt x="144402" y="89160"/>
                    <a:pt x="144155" y="88876"/>
                  </a:cubicBezTo>
                  <a:cubicBezTo>
                    <a:pt x="143908" y="88592"/>
                    <a:pt x="143662" y="88333"/>
                    <a:pt x="143427" y="88049"/>
                  </a:cubicBezTo>
                  <a:lnTo>
                    <a:pt x="143057" y="87654"/>
                  </a:lnTo>
                  <a:cubicBezTo>
                    <a:pt x="142798" y="87407"/>
                    <a:pt x="142551" y="87136"/>
                    <a:pt x="142291" y="86864"/>
                  </a:cubicBezTo>
                  <a:lnTo>
                    <a:pt x="141909" y="86469"/>
                  </a:lnTo>
                  <a:cubicBezTo>
                    <a:pt x="141650" y="86210"/>
                    <a:pt x="141415" y="85926"/>
                    <a:pt x="141181" y="85642"/>
                  </a:cubicBezTo>
                  <a:cubicBezTo>
                    <a:pt x="140946" y="85358"/>
                    <a:pt x="140724" y="85050"/>
                    <a:pt x="140514" y="84741"/>
                  </a:cubicBezTo>
                  <a:cubicBezTo>
                    <a:pt x="139638" y="83532"/>
                    <a:pt x="138651" y="82409"/>
                    <a:pt x="137565" y="81397"/>
                  </a:cubicBezTo>
                  <a:cubicBezTo>
                    <a:pt x="137318" y="81150"/>
                    <a:pt x="137071" y="80891"/>
                    <a:pt x="136836" y="80619"/>
                  </a:cubicBezTo>
                  <a:cubicBezTo>
                    <a:pt x="136602" y="80347"/>
                    <a:pt x="136379" y="80113"/>
                    <a:pt x="136157" y="79854"/>
                  </a:cubicBezTo>
                  <a:cubicBezTo>
                    <a:pt x="135935" y="79595"/>
                    <a:pt x="135948" y="79607"/>
                    <a:pt x="135824" y="79484"/>
                  </a:cubicBezTo>
                  <a:cubicBezTo>
                    <a:pt x="135701" y="79360"/>
                    <a:pt x="135380" y="79015"/>
                    <a:pt x="135170" y="78768"/>
                  </a:cubicBezTo>
                  <a:lnTo>
                    <a:pt x="134837" y="78435"/>
                  </a:lnTo>
                  <a:lnTo>
                    <a:pt x="134183" y="77756"/>
                  </a:lnTo>
                  <a:lnTo>
                    <a:pt x="133862" y="77422"/>
                  </a:lnTo>
                  <a:cubicBezTo>
                    <a:pt x="133627" y="77213"/>
                    <a:pt x="133417" y="76990"/>
                    <a:pt x="133195" y="76768"/>
                  </a:cubicBezTo>
                  <a:lnTo>
                    <a:pt x="132862" y="76435"/>
                  </a:lnTo>
                  <a:cubicBezTo>
                    <a:pt x="132628" y="76225"/>
                    <a:pt x="132405" y="76003"/>
                    <a:pt x="132183" y="75769"/>
                  </a:cubicBezTo>
                  <a:lnTo>
                    <a:pt x="131825" y="75435"/>
                  </a:lnTo>
                  <a:cubicBezTo>
                    <a:pt x="131566" y="75213"/>
                    <a:pt x="131332" y="74979"/>
                    <a:pt x="131085" y="74744"/>
                  </a:cubicBezTo>
                  <a:lnTo>
                    <a:pt x="130690" y="74386"/>
                  </a:lnTo>
                  <a:cubicBezTo>
                    <a:pt x="130406" y="74152"/>
                    <a:pt x="130147" y="73905"/>
                    <a:pt x="129875" y="73658"/>
                  </a:cubicBezTo>
                  <a:lnTo>
                    <a:pt x="129456" y="73263"/>
                  </a:lnTo>
                  <a:cubicBezTo>
                    <a:pt x="128369" y="72128"/>
                    <a:pt x="127185" y="71091"/>
                    <a:pt x="125926" y="70153"/>
                  </a:cubicBezTo>
                  <a:cubicBezTo>
                    <a:pt x="125605" y="69955"/>
                    <a:pt x="125296" y="69733"/>
                    <a:pt x="125000" y="69499"/>
                  </a:cubicBezTo>
                  <a:cubicBezTo>
                    <a:pt x="124716" y="69277"/>
                    <a:pt x="124445" y="69030"/>
                    <a:pt x="124186" y="68783"/>
                  </a:cubicBezTo>
                  <a:cubicBezTo>
                    <a:pt x="123926" y="68536"/>
                    <a:pt x="123926" y="68524"/>
                    <a:pt x="123791" y="68413"/>
                  </a:cubicBezTo>
                  <a:cubicBezTo>
                    <a:pt x="123655" y="68302"/>
                    <a:pt x="123297" y="67944"/>
                    <a:pt x="123050" y="67697"/>
                  </a:cubicBezTo>
                  <a:cubicBezTo>
                    <a:pt x="122803" y="67450"/>
                    <a:pt x="122815" y="67462"/>
                    <a:pt x="122692" y="67363"/>
                  </a:cubicBezTo>
                  <a:cubicBezTo>
                    <a:pt x="122211" y="66907"/>
                    <a:pt x="121680" y="66500"/>
                    <a:pt x="121125" y="66129"/>
                  </a:cubicBezTo>
                  <a:cubicBezTo>
                    <a:pt x="120841" y="65969"/>
                    <a:pt x="120582" y="65784"/>
                    <a:pt x="120322" y="65586"/>
                  </a:cubicBezTo>
                  <a:cubicBezTo>
                    <a:pt x="120076" y="65401"/>
                    <a:pt x="119829" y="65191"/>
                    <a:pt x="119582" y="64982"/>
                  </a:cubicBezTo>
                  <a:lnTo>
                    <a:pt x="119212" y="64685"/>
                  </a:lnTo>
                  <a:cubicBezTo>
                    <a:pt x="118792" y="64426"/>
                    <a:pt x="118360" y="64192"/>
                    <a:pt x="117977" y="63945"/>
                  </a:cubicBezTo>
                  <a:cubicBezTo>
                    <a:pt x="117657" y="63772"/>
                    <a:pt x="117360" y="63575"/>
                    <a:pt x="117089" y="63352"/>
                  </a:cubicBezTo>
                  <a:cubicBezTo>
                    <a:pt x="116793" y="63130"/>
                    <a:pt x="116521" y="62883"/>
                    <a:pt x="116237" y="62636"/>
                  </a:cubicBezTo>
                  <a:lnTo>
                    <a:pt x="115805" y="62242"/>
                  </a:lnTo>
                  <a:cubicBezTo>
                    <a:pt x="114695" y="61094"/>
                    <a:pt x="113497" y="60057"/>
                    <a:pt x="112226" y="59107"/>
                  </a:cubicBezTo>
                  <a:cubicBezTo>
                    <a:pt x="111905" y="58897"/>
                    <a:pt x="111584" y="58675"/>
                    <a:pt x="111288" y="58428"/>
                  </a:cubicBezTo>
                  <a:cubicBezTo>
                    <a:pt x="110992" y="58193"/>
                    <a:pt x="110696" y="57946"/>
                    <a:pt x="110424" y="57675"/>
                  </a:cubicBezTo>
                  <a:lnTo>
                    <a:pt x="110004" y="57292"/>
                  </a:lnTo>
                  <a:lnTo>
                    <a:pt x="109202" y="56527"/>
                  </a:lnTo>
                  <a:lnTo>
                    <a:pt x="108807" y="56144"/>
                  </a:lnTo>
                  <a:cubicBezTo>
                    <a:pt x="108030" y="55367"/>
                    <a:pt x="107166" y="54700"/>
                    <a:pt x="106215" y="54157"/>
                  </a:cubicBezTo>
                  <a:cubicBezTo>
                    <a:pt x="105894" y="53960"/>
                    <a:pt x="105598" y="53750"/>
                    <a:pt x="105314" y="53516"/>
                  </a:cubicBezTo>
                  <a:cubicBezTo>
                    <a:pt x="104500" y="52750"/>
                    <a:pt x="103624" y="52084"/>
                    <a:pt x="102673" y="51504"/>
                  </a:cubicBezTo>
                  <a:cubicBezTo>
                    <a:pt x="102352" y="51319"/>
                    <a:pt x="102044" y="51109"/>
                    <a:pt x="101748" y="50887"/>
                  </a:cubicBezTo>
                  <a:cubicBezTo>
                    <a:pt x="101155" y="50455"/>
                    <a:pt x="100513" y="50035"/>
                    <a:pt x="99921" y="49652"/>
                  </a:cubicBezTo>
                  <a:cubicBezTo>
                    <a:pt x="99612" y="49467"/>
                    <a:pt x="99316" y="49258"/>
                    <a:pt x="99020" y="49048"/>
                  </a:cubicBezTo>
                  <a:cubicBezTo>
                    <a:pt x="98440" y="48628"/>
                    <a:pt x="97860" y="48221"/>
                    <a:pt x="97255" y="47814"/>
                  </a:cubicBezTo>
                  <a:cubicBezTo>
                    <a:pt x="96946" y="47641"/>
                    <a:pt x="96662" y="47443"/>
                    <a:pt x="96379" y="47233"/>
                  </a:cubicBezTo>
                  <a:cubicBezTo>
                    <a:pt x="95836" y="46838"/>
                    <a:pt x="95305" y="46431"/>
                    <a:pt x="94725" y="46073"/>
                  </a:cubicBezTo>
                  <a:cubicBezTo>
                    <a:pt x="94441" y="45913"/>
                    <a:pt x="94157" y="45728"/>
                    <a:pt x="93885" y="45555"/>
                  </a:cubicBezTo>
                  <a:cubicBezTo>
                    <a:pt x="93614" y="45382"/>
                    <a:pt x="93009" y="45061"/>
                    <a:pt x="92565" y="44839"/>
                  </a:cubicBezTo>
                  <a:cubicBezTo>
                    <a:pt x="92269" y="44679"/>
                    <a:pt x="91985" y="44494"/>
                    <a:pt x="91713" y="44284"/>
                  </a:cubicBezTo>
                  <a:cubicBezTo>
                    <a:pt x="91429" y="44074"/>
                    <a:pt x="91170" y="43852"/>
                    <a:pt x="90911" y="43630"/>
                  </a:cubicBezTo>
                  <a:lnTo>
                    <a:pt x="90516" y="43309"/>
                  </a:lnTo>
                  <a:cubicBezTo>
                    <a:pt x="90121" y="43012"/>
                    <a:pt x="89714" y="42716"/>
                    <a:pt x="89282" y="42445"/>
                  </a:cubicBezTo>
                  <a:cubicBezTo>
                    <a:pt x="88998" y="42284"/>
                    <a:pt x="88714" y="42099"/>
                    <a:pt x="88443" y="41914"/>
                  </a:cubicBezTo>
                  <a:cubicBezTo>
                    <a:pt x="88023" y="41667"/>
                    <a:pt x="87591" y="41433"/>
                    <a:pt x="87208" y="41223"/>
                  </a:cubicBezTo>
                  <a:cubicBezTo>
                    <a:pt x="86826" y="41013"/>
                    <a:pt x="86604" y="40927"/>
                    <a:pt x="86320" y="40779"/>
                  </a:cubicBezTo>
                  <a:lnTo>
                    <a:pt x="84937" y="40100"/>
                  </a:lnTo>
                  <a:cubicBezTo>
                    <a:pt x="84616" y="39939"/>
                    <a:pt x="84320" y="39754"/>
                    <a:pt x="84024" y="39557"/>
                  </a:cubicBezTo>
                  <a:cubicBezTo>
                    <a:pt x="83160" y="38940"/>
                    <a:pt x="82247" y="38396"/>
                    <a:pt x="81284" y="37940"/>
                  </a:cubicBezTo>
                  <a:cubicBezTo>
                    <a:pt x="80963" y="37792"/>
                    <a:pt x="80667" y="37619"/>
                    <a:pt x="80371" y="37434"/>
                  </a:cubicBezTo>
                  <a:cubicBezTo>
                    <a:pt x="79914" y="37175"/>
                    <a:pt x="79470" y="36928"/>
                    <a:pt x="79001" y="36693"/>
                  </a:cubicBezTo>
                  <a:lnTo>
                    <a:pt x="78063" y="36224"/>
                  </a:lnTo>
                  <a:lnTo>
                    <a:pt x="76606" y="35508"/>
                  </a:lnTo>
                  <a:cubicBezTo>
                    <a:pt x="76273" y="35336"/>
                    <a:pt x="75940" y="35138"/>
                    <a:pt x="75631" y="34928"/>
                  </a:cubicBezTo>
                  <a:cubicBezTo>
                    <a:pt x="73644" y="33706"/>
                    <a:pt x="71583" y="32608"/>
                    <a:pt x="69460" y="31633"/>
                  </a:cubicBezTo>
                  <a:cubicBezTo>
                    <a:pt x="69115" y="31472"/>
                    <a:pt x="68769" y="31287"/>
                    <a:pt x="68448" y="31078"/>
                  </a:cubicBezTo>
                  <a:cubicBezTo>
                    <a:pt x="67942" y="30806"/>
                    <a:pt x="67436" y="30534"/>
                    <a:pt x="66918" y="30288"/>
                  </a:cubicBezTo>
                  <a:cubicBezTo>
                    <a:pt x="66399" y="30041"/>
                    <a:pt x="66227" y="29954"/>
                    <a:pt x="65881" y="29769"/>
                  </a:cubicBezTo>
                  <a:cubicBezTo>
                    <a:pt x="65030" y="29350"/>
                    <a:pt x="64141" y="28992"/>
                    <a:pt x="63227" y="28708"/>
                  </a:cubicBezTo>
                  <a:cubicBezTo>
                    <a:pt x="62882" y="28597"/>
                    <a:pt x="62536" y="28461"/>
                    <a:pt x="62203" y="28301"/>
                  </a:cubicBezTo>
                  <a:cubicBezTo>
                    <a:pt x="61734" y="28078"/>
                    <a:pt x="61278" y="27819"/>
                    <a:pt x="60808" y="27585"/>
                  </a:cubicBezTo>
                  <a:cubicBezTo>
                    <a:pt x="60339" y="27350"/>
                    <a:pt x="60191" y="27288"/>
                    <a:pt x="59895" y="27128"/>
                  </a:cubicBezTo>
                  <a:lnTo>
                    <a:pt x="58501" y="26474"/>
                  </a:lnTo>
                  <a:cubicBezTo>
                    <a:pt x="58180" y="26338"/>
                    <a:pt x="57859" y="26190"/>
                    <a:pt x="57550" y="26030"/>
                  </a:cubicBezTo>
                  <a:cubicBezTo>
                    <a:pt x="56575" y="25561"/>
                    <a:pt x="55563" y="25190"/>
                    <a:pt x="54526" y="24907"/>
                  </a:cubicBezTo>
                  <a:cubicBezTo>
                    <a:pt x="54168" y="24795"/>
                    <a:pt x="53823" y="24647"/>
                    <a:pt x="53490" y="24474"/>
                  </a:cubicBezTo>
                  <a:cubicBezTo>
                    <a:pt x="52329" y="23870"/>
                    <a:pt x="51120" y="23388"/>
                    <a:pt x="49861" y="23043"/>
                  </a:cubicBezTo>
                  <a:cubicBezTo>
                    <a:pt x="49503" y="22919"/>
                    <a:pt x="49145" y="22771"/>
                    <a:pt x="48799" y="22611"/>
                  </a:cubicBezTo>
                  <a:cubicBezTo>
                    <a:pt x="47800" y="22105"/>
                    <a:pt x="46763" y="21697"/>
                    <a:pt x="45689" y="21377"/>
                  </a:cubicBezTo>
                  <a:cubicBezTo>
                    <a:pt x="45344" y="21265"/>
                    <a:pt x="45010" y="21142"/>
                    <a:pt x="44677" y="20994"/>
                  </a:cubicBezTo>
                  <a:cubicBezTo>
                    <a:pt x="44036" y="20723"/>
                    <a:pt x="43369" y="20488"/>
                    <a:pt x="42702" y="20290"/>
                  </a:cubicBezTo>
                  <a:cubicBezTo>
                    <a:pt x="42382" y="20192"/>
                    <a:pt x="42061" y="20081"/>
                    <a:pt x="41752" y="19945"/>
                  </a:cubicBezTo>
                  <a:cubicBezTo>
                    <a:pt x="41135" y="19698"/>
                    <a:pt x="40493" y="19488"/>
                    <a:pt x="39839" y="19328"/>
                  </a:cubicBezTo>
                  <a:cubicBezTo>
                    <a:pt x="39518" y="19229"/>
                    <a:pt x="39210" y="19118"/>
                    <a:pt x="38901" y="18995"/>
                  </a:cubicBezTo>
                  <a:cubicBezTo>
                    <a:pt x="38259" y="18760"/>
                    <a:pt x="37605" y="18563"/>
                    <a:pt x="36951" y="18402"/>
                  </a:cubicBezTo>
                  <a:cubicBezTo>
                    <a:pt x="36606" y="18316"/>
                    <a:pt x="36272" y="18205"/>
                    <a:pt x="35951" y="18081"/>
                  </a:cubicBezTo>
                  <a:cubicBezTo>
                    <a:pt x="35087" y="17810"/>
                    <a:pt x="34186" y="17711"/>
                    <a:pt x="33298" y="17513"/>
                  </a:cubicBezTo>
                  <a:cubicBezTo>
                    <a:pt x="32928" y="17427"/>
                    <a:pt x="32557" y="17328"/>
                    <a:pt x="32199" y="17193"/>
                  </a:cubicBezTo>
                  <a:cubicBezTo>
                    <a:pt x="30360" y="16514"/>
                    <a:pt x="28447" y="16032"/>
                    <a:pt x="26497" y="15786"/>
                  </a:cubicBezTo>
                  <a:cubicBezTo>
                    <a:pt x="26115" y="15650"/>
                    <a:pt x="25769" y="15440"/>
                    <a:pt x="25473" y="15156"/>
                  </a:cubicBezTo>
                  <a:cubicBezTo>
                    <a:pt x="21906" y="12947"/>
                    <a:pt x="17747" y="13095"/>
                    <a:pt x="13846" y="12280"/>
                  </a:cubicBezTo>
                  <a:cubicBezTo>
                    <a:pt x="9712" y="11416"/>
                    <a:pt x="5479" y="11046"/>
                    <a:pt x="1319" y="10293"/>
                  </a:cubicBezTo>
                  <a:cubicBezTo>
                    <a:pt x="-2840" y="9540"/>
                    <a:pt x="-3692" y="7097"/>
                    <a:pt x="-1593" y="3653"/>
                  </a:cubicBezTo>
                  <a:cubicBezTo>
                    <a:pt x="875" y="-457"/>
                    <a:pt x="4195" y="-2160"/>
                    <a:pt x="8663" y="-1395"/>
                  </a:cubicBezTo>
                  <a:cubicBezTo>
                    <a:pt x="18648" y="308"/>
                    <a:pt x="28633" y="1925"/>
                    <a:pt x="38407" y="4776"/>
                  </a:cubicBezTo>
                  <a:cubicBezTo>
                    <a:pt x="55304" y="9639"/>
                    <a:pt x="72225" y="14391"/>
                    <a:pt x="88356" y="21599"/>
                  </a:cubicBezTo>
                  <a:cubicBezTo>
                    <a:pt x="95761" y="24931"/>
                    <a:pt x="103587" y="27622"/>
                    <a:pt x="111226" y="30572"/>
                  </a:cubicBezTo>
                  <a:cubicBezTo>
                    <a:pt x="112843" y="31028"/>
                    <a:pt x="114299" y="31929"/>
                    <a:pt x="115447" y="33151"/>
                  </a:cubicBezTo>
                  <a:cubicBezTo>
                    <a:pt x="118064" y="36360"/>
                    <a:pt x="117064" y="39458"/>
                    <a:pt x="112979" y="40630"/>
                  </a:cubicBezTo>
                  <a:cubicBezTo>
                    <a:pt x="112214" y="40766"/>
                    <a:pt x="111535" y="41210"/>
                    <a:pt x="111115" y="41865"/>
                  </a:cubicBezTo>
                  <a:cubicBezTo>
                    <a:pt x="114423" y="43778"/>
                    <a:pt x="117706" y="45691"/>
                    <a:pt x="120989" y="47579"/>
                  </a:cubicBezTo>
                  <a:cubicBezTo>
                    <a:pt x="123630" y="49072"/>
                    <a:pt x="126296" y="50541"/>
                    <a:pt x="128949" y="52010"/>
                  </a:cubicBezTo>
                  <a:cubicBezTo>
                    <a:pt x="129752" y="52467"/>
                    <a:pt x="130665" y="52886"/>
                    <a:pt x="130900" y="53837"/>
                  </a:cubicBezTo>
                  <a:cubicBezTo>
                    <a:pt x="131677" y="57045"/>
                    <a:pt x="134516" y="59255"/>
                    <a:pt x="134800" y="62859"/>
                  </a:cubicBezTo>
                  <a:cubicBezTo>
                    <a:pt x="135182" y="65142"/>
                    <a:pt x="136540" y="67141"/>
                    <a:pt x="138502" y="68351"/>
                  </a:cubicBezTo>
                  <a:cubicBezTo>
                    <a:pt x="142205" y="71005"/>
                    <a:pt x="145648" y="74004"/>
                    <a:pt x="148796" y="77299"/>
                  </a:cubicBezTo>
                  <a:cubicBezTo>
                    <a:pt x="152498" y="81174"/>
                    <a:pt x="156559" y="84704"/>
                    <a:pt x="160003" y="88691"/>
                  </a:cubicBezTo>
                  <a:cubicBezTo>
                    <a:pt x="163248" y="92504"/>
                    <a:pt x="167408" y="93912"/>
                    <a:pt x="171987" y="94405"/>
                  </a:cubicBezTo>
                  <a:cubicBezTo>
                    <a:pt x="185958" y="96034"/>
                    <a:pt x="199806" y="98602"/>
                    <a:pt x="213432" y="102070"/>
                  </a:cubicBezTo>
                  <a:cubicBezTo>
                    <a:pt x="217875" y="103168"/>
                    <a:pt x="218048" y="103230"/>
                    <a:pt x="220578" y="99503"/>
                  </a:cubicBezTo>
                  <a:cubicBezTo>
                    <a:pt x="226144" y="91023"/>
                    <a:pt x="234673" y="84926"/>
                    <a:pt x="244497" y="82409"/>
                  </a:cubicBezTo>
                  <a:cubicBezTo>
                    <a:pt x="247113" y="81705"/>
                    <a:pt x="249817" y="81360"/>
                    <a:pt x="252470" y="80792"/>
                  </a:cubicBezTo>
                  <a:cubicBezTo>
                    <a:pt x="254359" y="80397"/>
                    <a:pt x="255494" y="82026"/>
                    <a:pt x="257098" y="82396"/>
                  </a:cubicBezTo>
                  <a:lnTo>
                    <a:pt x="257098" y="82396"/>
                  </a:lnTo>
                  <a:cubicBezTo>
                    <a:pt x="257666" y="83902"/>
                    <a:pt x="258678" y="85198"/>
                    <a:pt x="260011" y="86099"/>
                  </a:cubicBezTo>
                  <a:cubicBezTo>
                    <a:pt x="266182" y="93628"/>
                    <a:pt x="271613" y="101687"/>
                    <a:pt x="276994" y="109759"/>
                  </a:cubicBezTo>
                  <a:cubicBezTo>
                    <a:pt x="284079" y="120386"/>
                    <a:pt x="290706" y="131308"/>
                    <a:pt x="298556" y="141404"/>
                  </a:cubicBezTo>
                  <a:cubicBezTo>
                    <a:pt x="298741" y="141836"/>
                    <a:pt x="298877" y="142281"/>
                    <a:pt x="298951" y="142750"/>
                  </a:cubicBezTo>
                  <a:close/>
                </a:path>
              </a:pathLst>
            </a:custGeom>
            <a:solidFill>
              <a:srgbClr val="000000"/>
            </a:solidFill>
            <a:ln w="1231" cap="flat">
              <a:noFill/>
              <a:prstDash val="solid"/>
              <a:miter/>
            </a:ln>
          </p:spPr>
          <p:txBody>
            <a:bodyPr rtlCol="0" anchor="ctr"/>
            <a:lstStyle/>
            <a:p>
              <a:endParaRPr lang="es-CO"/>
            </a:p>
          </p:txBody>
        </p:sp>
        <p:sp>
          <p:nvSpPr>
            <p:cNvPr id="607" name="Freeform: Shape 606">
              <a:extLst>
                <a:ext uri="{FF2B5EF4-FFF2-40B4-BE49-F238E27FC236}">
                  <a16:creationId xmlns:a16="http://schemas.microsoft.com/office/drawing/2014/main" id="{FDC89E7D-1A38-F98D-66E0-5CA7EA75ABB2}"/>
                </a:ext>
              </a:extLst>
            </p:cNvPr>
            <p:cNvSpPr/>
            <p:nvPr/>
          </p:nvSpPr>
          <p:spPr>
            <a:xfrm>
              <a:off x="-779329" y="6904135"/>
              <a:ext cx="194996" cy="690833"/>
            </a:xfrm>
            <a:custGeom>
              <a:avLst/>
              <a:gdLst>
                <a:gd name="connsiteX0" fmla="*/ 191151 w 194996"/>
                <a:gd name="connsiteY0" fmla="*/ -1573 h 690833"/>
                <a:gd name="connsiteX1" fmla="*/ 192299 w 194996"/>
                <a:gd name="connsiteY1" fmla="*/ -1486 h 690833"/>
                <a:gd name="connsiteX2" fmla="*/ 186054 w 194996"/>
                <a:gd name="connsiteY2" fmla="*/ 8511 h 690833"/>
                <a:gd name="connsiteX3" fmla="*/ 175193 w 194996"/>
                <a:gd name="connsiteY3" fmla="*/ 29492 h 690833"/>
                <a:gd name="connsiteX4" fmla="*/ 173391 w 194996"/>
                <a:gd name="connsiteY4" fmla="*/ 49771 h 690833"/>
                <a:gd name="connsiteX5" fmla="*/ 182425 w 194996"/>
                <a:gd name="connsiteY5" fmla="*/ 106125 h 690833"/>
                <a:gd name="connsiteX6" fmla="*/ 186807 w 194996"/>
                <a:gd name="connsiteY6" fmla="*/ 168502 h 690833"/>
                <a:gd name="connsiteX7" fmla="*/ 188473 w 194996"/>
                <a:gd name="connsiteY7" fmla="*/ 189484 h 690833"/>
                <a:gd name="connsiteX8" fmla="*/ 187424 w 194996"/>
                <a:gd name="connsiteY8" fmla="*/ 253762 h 690833"/>
                <a:gd name="connsiteX9" fmla="*/ 182018 w 194996"/>
                <a:gd name="connsiteY9" fmla="*/ 305599 h 690833"/>
                <a:gd name="connsiteX10" fmla="*/ 171219 w 194996"/>
                <a:gd name="connsiteY10" fmla="*/ 374148 h 690833"/>
                <a:gd name="connsiteX11" fmla="*/ 164715 w 194996"/>
                <a:gd name="connsiteY11" fmla="*/ 417493 h 690833"/>
                <a:gd name="connsiteX12" fmla="*/ 162246 w 194996"/>
                <a:gd name="connsiteY12" fmla="*/ 430502 h 690833"/>
                <a:gd name="connsiteX13" fmla="*/ 150397 w 194996"/>
                <a:gd name="connsiteY13" fmla="*/ 491448 h 690833"/>
                <a:gd name="connsiteX14" fmla="*/ 146386 w 194996"/>
                <a:gd name="connsiteY14" fmla="*/ 514330 h 690833"/>
                <a:gd name="connsiteX15" fmla="*/ 144461 w 194996"/>
                <a:gd name="connsiteY15" fmla="*/ 539805 h 690833"/>
                <a:gd name="connsiteX16" fmla="*/ 132896 w 194996"/>
                <a:gd name="connsiteY16" fmla="*/ 604774 h 690833"/>
                <a:gd name="connsiteX17" fmla="*/ 122097 w 194996"/>
                <a:gd name="connsiteY17" fmla="*/ 627891 h 690833"/>
                <a:gd name="connsiteX18" fmla="*/ 117246 w 194996"/>
                <a:gd name="connsiteY18" fmla="*/ 636172 h 690833"/>
                <a:gd name="connsiteX19" fmla="*/ 102633 w 194996"/>
                <a:gd name="connsiteY19" fmla="*/ 654685 h 690833"/>
                <a:gd name="connsiteX20" fmla="*/ 64027 w 194996"/>
                <a:gd name="connsiteY20" fmla="*/ 682184 h 690833"/>
                <a:gd name="connsiteX21" fmla="*/ 42329 w 194996"/>
                <a:gd name="connsiteY21" fmla="*/ 688812 h 690833"/>
                <a:gd name="connsiteX22" fmla="*/ 12412 w 194996"/>
                <a:gd name="connsiteY22" fmla="*/ 689120 h 690833"/>
                <a:gd name="connsiteX23" fmla="*/ -2510 w 194996"/>
                <a:gd name="connsiteY23" fmla="*/ 688812 h 690833"/>
                <a:gd name="connsiteX24" fmla="*/ -646 w 194996"/>
                <a:gd name="connsiteY24" fmla="*/ 685800 h 690833"/>
                <a:gd name="connsiteX25" fmla="*/ 4143 w 194996"/>
                <a:gd name="connsiteY25" fmla="*/ 684862 h 690833"/>
                <a:gd name="connsiteX26" fmla="*/ 25914 w 194996"/>
                <a:gd name="connsiteY26" fmla="*/ 684010 h 690833"/>
                <a:gd name="connsiteX27" fmla="*/ 34986 w 194996"/>
                <a:gd name="connsiteY27" fmla="*/ 686294 h 690833"/>
                <a:gd name="connsiteX28" fmla="*/ 59324 w 194996"/>
                <a:gd name="connsiteY28" fmla="*/ 681357 h 690833"/>
                <a:gd name="connsiteX29" fmla="*/ 108582 w 194996"/>
                <a:gd name="connsiteY29" fmla="*/ 644182 h 690833"/>
                <a:gd name="connsiteX30" fmla="*/ 129909 w 194996"/>
                <a:gd name="connsiteY30" fmla="*/ 605539 h 690833"/>
                <a:gd name="connsiteX31" fmla="*/ 141536 w 194996"/>
                <a:gd name="connsiteY31" fmla="*/ 546111 h 690833"/>
                <a:gd name="connsiteX32" fmla="*/ 146078 w 194996"/>
                <a:gd name="connsiteY32" fmla="*/ 502642 h 690833"/>
                <a:gd name="connsiteX33" fmla="*/ 156100 w 194996"/>
                <a:gd name="connsiteY33" fmla="*/ 446473 h 690833"/>
                <a:gd name="connsiteX34" fmla="*/ 163777 w 194996"/>
                <a:gd name="connsiteY34" fmla="*/ 405670 h 690833"/>
                <a:gd name="connsiteX35" fmla="*/ 175156 w 194996"/>
                <a:gd name="connsiteY35" fmla="*/ 339022 h 690833"/>
                <a:gd name="connsiteX36" fmla="*/ 175872 w 194996"/>
                <a:gd name="connsiteY36" fmla="*/ 325063 h 690833"/>
                <a:gd name="connsiteX37" fmla="*/ 176822 w 194996"/>
                <a:gd name="connsiteY37" fmla="*/ 315053 h 690833"/>
                <a:gd name="connsiteX38" fmla="*/ 178402 w 194996"/>
                <a:gd name="connsiteY38" fmla="*/ 302872 h 690833"/>
                <a:gd name="connsiteX39" fmla="*/ 179241 w 194996"/>
                <a:gd name="connsiteY39" fmla="*/ 290924 h 690833"/>
                <a:gd name="connsiteX40" fmla="*/ 180808 w 194996"/>
                <a:gd name="connsiteY40" fmla="*/ 277114 h 690833"/>
                <a:gd name="connsiteX41" fmla="*/ 181599 w 194996"/>
                <a:gd name="connsiteY41" fmla="*/ 276064 h 690833"/>
                <a:gd name="connsiteX42" fmla="*/ 181895 w 194996"/>
                <a:gd name="connsiteY42" fmla="*/ 263179 h 690833"/>
                <a:gd name="connsiteX43" fmla="*/ 181376 w 194996"/>
                <a:gd name="connsiteY43" fmla="*/ 261501 h 690833"/>
                <a:gd name="connsiteX44" fmla="*/ 183512 w 194996"/>
                <a:gd name="connsiteY44" fmla="*/ 249665 h 690833"/>
                <a:gd name="connsiteX45" fmla="*/ 183635 w 194996"/>
                <a:gd name="connsiteY45" fmla="*/ 246283 h 690833"/>
                <a:gd name="connsiteX46" fmla="*/ 184474 w 194996"/>
                <a:gd name="connsiteY46" fmla="*/ 231077 h 690833"/>
                <a:gd name="connsiteX47" fmla="*/ 185943 w 194996"/>
                <a:gd name="connsiteY47" fmla="*/ 228856 h 690833"/>
                <a:gd name="connsiteX48" fmla="*/ 186844 w 194996"/>
                <a:gd name="connsiteY48" fmla="*/ 226017 h 690833"/>
                <a:gd name="connsiteX49" fmla="*/ 183376 w 194996"/>
                <a:gd name="connsiteY49" fmla="*/ 210663 h 690833"/>
                <a:gd name="connsiteX50" fmla="*/ 184190 w 194996"/>
                <a:gd name="connsiteY50" fmla="*/ 204492 h 690833"/>
                <a:gd name="connsiteX51" fmla="*/ 185672 w 194996"/>
                <a:gd name="connsiteY51" fmla="*/ 200431 h 690833"/>
                <a:gd name="connsiteX52" fmla="*/ 186572 w 194996"/>
                <a:gd name="connsiteY52" fmla="*/ 185263 h 690833"/>
                <a:gd name="connsiteX53" fmla="*/ 186498 w 194996"/>
                <a:gd name="connsiteY53" fmla="*/ 180326 h 690833"/>
                <a:gd name="connsiteX54" fmla="*/ 185672 w 194996"/>
                <a:gd name="connsiteY54" fmla="*/ 179413 h 690833"/>
                <a:gd name="connsiteX55" fmla="*/ 185585 w 194996"/>
                <a:gd name="connsiteY55" fmla="*/ 152877 h 690833"/>
                <a:gd name="connsiteX56" fmla="*/ 184758 w 194996"/>
                <a:gd name="connsiteY56" fmla="*/ 151075 h 690833"/>
                <a:gd name="connsiteX57" fmla="*/ 184696 w 194996"/>
                <a:gd name="connsiteY57" fmla="*/ 135512 h 690833"/>
                <a:gd name="connsiteX58" fmla="*/ 183845 w 194996"/>
                <a:gd name="connsiteY58" fmla="*/ 133698 h 690833"/>
                <a:gd name="connsiteX59" fmla="*/ 183845 w 194996"/>
                <a:gd name="connsiteY59" fmla="*/ 126378 h 690833"/>
                <a:gd name="connsiteX60" fmla="*/ 182993 w 194996"/>
                <a:gd name="connsiteY60" fmla="*/ 124552 h 690833"/>
                <a:gd name="connsiteX61" fmla="*/ 182895 w 194996"/>
                <a:gd name="connsiteY61" fmla="*/ 118146 h 690833"/>
                <a:gd name="connsiteX62" fmla="*/ 182080 w 194996"/>
                <a:gd name="connsiteY62" fmla="*/ 117245 h 690833"/>
                <a:gd name="connsiteX63" fmla="*/ 181080 w 194996"/>
                <a:gd name="connsiteY63" fmla="*/ 103521 h 690833"/>
                <a:gd name="connsiteX64" fmla="*/ 180241 w 194996"/>
                <a:gd name="connsiteY64" fmla="*/ 102620 h 690833"/>
                <a:gd name="connsiteX65" fmla="*/ 176995 w 194996"/>
                <a:gd name="connsiteY65" fmla="*/ 82366 h 690833"/>
                <a:gd name="connsiteX66" fmla="*/ 176489 w 194996"/>
                <a:gd name="connsiteY66" fmla="*/ 78836 h 690833"/>
                <a:gd name="connsiteX67" fmla="*/ 175674 w 194996"/>
                <a:gd name="connsiteY67" fmla="*/ 77923 h 690833"/>
                <a:gd name="connsiteX68" fmla="*/ 174527 w 194996"/>
                <a:gd name="connsiteY68" fmla="*/ 68568 h 690833"/>
                <a:gd name="connsiteX69" fmla="*/ 173712 w 194996"/>
                <a:gd name="connsiteY69" fmla="*/ 58694 h 690833"/>
                <a:gd name="connsiteX70" fmla="*/ 172934 w 194996"/>
                <a:gd name="connsiteY70" fmla="*/ 57805 h 690833"/>
                <a:gd name="connsiteX71" fmla="*/ 172934 w 194996"/>
                <a:gd name="connsiteY71" fmla="*/ 53226 h 690833"/>
                <a:gd name="connsiteX72" fmla="*/ 172070 w 194996"/>
                <a:gd name="connsiteY72" fmla="*/ 52313 h 690833"/>
                <a:gd name="connsiteX73" fmla="*/ 172070 w 194996"/>
                <a:gd name="connsiteY73" fmla="*/ 46821 h 690833"/>
                <a:gd name="connsiteX74" fmla="*/ 171207 w 194996"/>
                <a:gd name="connsiteY74" fmla="*/ 45006 h 690833"/>
                <a:gd name="connsiteX75" fmla="*/ 171207 w 194996"/>
                <a:gd name="connsiteY75" fmla="*/ 40428 h 690833"/>
                <a:gd name="connsiteX76" fmla="*/ 172046 w 194996"/>
                <a:gd name="connsiteY76" fmla="*/ 39514 h 690833"/>
                <a:gd name="connsiteX77" fmla="*/ 172120 w 194996"/>
                <a:gd name="connsiteY77" fmla="*/ 34034 h 690833"/>
                <a:gd name="connsiteX78" fmla="*/ 172996 w 194996"/>
                <a:gd name="connsiteY78" fmla="*/ 33109 h 690833"/>
                <a:gd name="connsiteX79" fmla="*/ 174860 w 194996"/>
                <a:gd name="connsiteY79" fmla="*/ 25802 h 690833"/>
                <a:gd name="connsiteX80" fmla="*/ 175736 w 194996"/>
                <a:gd name="connsiteY80" fmla="*/ 24889 h 690833"/>
                <a:gd name="connsiteX81" fmla="*/ 187153 w 194996"/>
                <a:gd name="connsiteY81" fmla="*/ 4857 h 690833"/>
                <a:gd name="connsiteX82" fmla="*/ 191151 w 194996"/>
                <a:gd name="connsiteY82" fmla="*/ -1573 h 690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94996" h="690833">
                  <a:moveTo>
                    <a:pt x="191151" y="-1573"/>
                  </a:moveTo>
                  <a:lnTo>
                    <a:pt x="192299" y="-1486"/>
                  </a:lnTo>
                  <a:cubicBezTo>
                    <a:pt x="191065" y="2327"/>
                    <a:pt x="188226" y="5240"/>
                    <a:pt x="186054" y="8511"/>
                  </a:cubicBezTo>
                  <a:cubicBezTo>
                    <a:pt x="181524" y="15003"/>
                    <a:pt x="177884" y="22050"/>
                    <a:pt x="175193" y="29492"/>
                  </a:cubicBezTo>
                  <a:cubicBezTo>
                    <a:pt x="173156" y="36046"/>
                    <a:pt x="172539" y="42958"/>
                    <a:pt x="173391" y="49771"/>
                  </a:cubicBezTo>
                  <a:cubicBezTo>
                    <a:pt x="175168" y="68765"/>
                    <a:pt x="179735" y="87291"/>
                    <a:pt x="182425" y="106125"/>
                  </a:cubicBezTo>
                  <a:cubicBezTo>
                    <a:pt x="185499" y="126773"/>
                    <a:pt x="186955" y="147632"/>
                    <a:pt x="186807" y="168502"/>
                  </a:cubicBezTo>
                  <a:cubicBezTo>
                    <a:pt x="186720" y="175476"/>
                    <a:pt x="187770" y="182474"/>
                    <a:pt x="188473" y="189484"/>
                  </a:cubicBezTo>
                  <a:cubicBezTo>
                    <a:pt x="190473" y="210886"/>
                    <a:pt x="190115" y="232435"/>
                    <a:pt x="187424" y="253762"/>
                  </a:cubicBezTo>
                  <a:cubicBezTo>
                    <a:pt x="185375" y="271041"/>
                    <a:pt x="183882" y="288320"/>
                    <a:pt x="182018" y="305599"/>
                  </a:cubicBezTo>
                  <a:cubicBezTo>
                    <a:pt x="179673" y="328630"/>
                    <a:pt x="176057" y="351512"/>
                    <a:pt x="171219" y="374148"/>
                  </a:cubicBezTo>
                  <a:cubicBezTo>
                    <a:pt x="168072" y="388452"/>
                    <a:pt x="166455" y="402979"/>
                    <a:pt x="164715" y="417493"/>
                  </a:cubicBezTo>
                  <a:cubicBezTo>
                    <a:pt x="164134" y="421875"/>
                    <a:pt x="163320" y="426219"/>
                    <a:pt x="162246" y="430502"/>
                  </a:cubicBezTo>
                  <a:cubicBezTo>
                    <a:pt x="157457" y="450644"/>
                    <a:pt x="153607" y="470985"/>
                    <a:pt x="150397" y="491448"/>
                  </a:cubicBezTo>
                  <a:cubicBezTo>
                    <a:pt x="149163" y="499112"/>
                    <a:pt x="148225" y="506765"/>
                    <a:pt x="146386" y="514330"/>
                  </a:cubicBezTo>
                  <a:cubicBezTo>
                    <a:pt x="144375" y="522661"/>
                    <a:pt x="144905" y="531288"/>
                    <a:pt x="144461" y="539805"/>
                  </a:cubicBezTo>
                  <a:cubicBezTo>
                    <a:pt x="143313" y="561934"/>
                    <a:pt x="140252" y="583743"/>
                    <a:pt x="132896" y="604774"/>
                  </a:cubicBezTo>
                  <a:cubicBezTo>
                    <a:pt x="130169" y="612858"/>
                    <a:pt x="126540" y="620609"/>
                    <a:pt x="122097" y="627891"/>
                  </a:cubicBezTo>
                  <a:cubicBezTo>
                    <a:pt x="120406" y="630606"/>
                    <a:pt x="118691" y="633321"/>
                    <a:pt x="117246" y="636172"/>
                  </a:cubicBezTo>
                  <a:cubicBezTo>
                    <a:pt x="113605" y="643219"/>
                    <a:pt x="108644" y="649514"/>
                    <a:pt x="102633" y="654685"/>
                  </a:cubicBezTo>
                  <a:cubicBezTo>
                    <a:pt x="90711" y="665176"/>
                    <a:pt x="78171" y="674815"/>
                    <a:pt x="64027" y="682184"/>
                  </a:cubicBezTo>
                  <a:cubicBezTo>
                    <a:pt x="57263" y="685701"/>
                    <a:pt x="49908" y="687947"/>
                    <a:pt x="42329" y="688812"/>
                  </a:cubicBezTo>
                  <a:cubicBezTo>
                    <a:pt x="32369" y="689601"/>
                    <a:pt x="22384" y="689046"/>
                    <a:pt x="12412" y="689120"/>
                  </a:cubicBezTo>
                  <a:cubicBezTo>
                    <a:pt x="7475" y="689120"/>
                    <a:pt x="2452" y="689589"/>
                    <a:pt x="-2510" y="688812"/>
                  </a:cubicBezTo>
                  <a:cubicBezTo>
                    <a:pt x="-3238" y="686997"/>
                    <a:pt x="-1683" y="686466"/>
                    <a:pt x="-646" y="685800"/>
                  </a:cubicBezTo>
                  <a:cubicBezTo>
                    <a:pt x="724" y="684776"/>
                    <a:pt x="2489" y="684430"/>
                    <a:pt x="4143" y="684862"/>
                  </a:cubicBezTo>
                  <a:cubicBezTo>
                    <a:pt x="11548" y="687676"/>
                    <a:pt x="18719" y="685528"/>
                    <a:pt x="25914" y="684010"/>
                  </a:cubicBezTo>
                  <a:cubicBezTo>
                    <a:pt x="29321" y="683294"/>
                    <a:pt x="31987" y="685454"/>
                    <a:pt x="34986" y="686294"/>
                  </a:cubicBezTo>
                  <a:cubicBezTo>
                    <a:pt x="43625" y="687145"/>
                    <a:pt x="51697" y="685060"/>
                    <a:pt x="59324" y="681357"/>
                  </a:cubicBezTo>
                  <a:cubicBezTo>
                    <a:pt x="78220" y="672285"/>
                    <a:pt x="95117" y="660178"/>
                    <a:pt x="108582" y="644182"/>
                  </a:cubicBezTo>
                  <a:cubicBezTo>
                    <a:pt x="118049" y="632902"/>
                    <a:pt x="124800" y="619498"/>
                    <a:pt x="129909" y="605539"/>
                  </a:cubicBezTo>
                  <a:cubicBezTo>
                    <a:pt x="136920" y="586347"/>
                    <a:pt x="139944" y="566389"/>
                    <a:pt x="141536" y="546111"/>
                  </a:cubicBezTo>
                  <a:cubicBezTo>
                    <a:pt x="142671" y="531597"/>
                    <a:pt x="143523" y="517144"/>
                    <a:pt x="146078" y="502642"/>
                  </a:cubicBezTo>
                  <a:cubicBezTo>
                    <a:pt x="149385" y="483931"/>
                    <a:pt x="152779" y="465196"/>
                    <a:pt x="156100" y="446473"/>
                  </a:cubicBezTo>
                  <a:cubicBezTo>
                    <a:pt x="158568" y="432896"/>
                    <a:pt x="162493" y="419530"/>
                    <a:pt x="163777" y="405670"/>
                  </a:cubicBezTo>
                  <a:cubicBezTo>
                    <a:pt x="165862" y="383170"/>
                    <a:pt x="171897" y="361337"/>
                    <a:pt x="175156" y="339022"/>
                  </a:cubicBezTo>
                  <a:cubicBezTo>
                    <a:pt x="174020" y="334283"/>
                    <a:pt x="174983" y="329802"/>
                    <a:pt x="175872" y="325063"/>
                  </a:cubicBezTo>
                  <a:cubicBezTo>
                    <a:pt x="176452" y="321953"/>
                    <a:pt x="176501" y="318398"/>
                    <a:pt x="176822" y="315053"/>
                  </a:cubicBezTo>
                  <a:cubicBezTo>
                    <a:pt x="177217" y="310968"/>
                    <a:pt x="178056" y="306870"/>
                    <a:pt x="178402" y="302872"/>
                  </a:cubicBezTo>
                  <a:cubicBezTo>
                    <a:pt x="178747" y="298873"/>
                    <a:pt x="179192" y="294923"/>
                    <a:pt x="179241" y="290924"/>
                  </a:cubicBezTo>
                  <a:cubicBezTo>
                    <a:pt x="179303" y="286432"/>
                    <a:pt x="179241" y="281594"/>
                    <a:pt x="180808" y="277114"/>
                  </a:cubicBezTo>
                  <a:cubicBezTo>
                    <a:pt x="180944" y="276719"/>
                    <a:pt x="181697" y="276274"/>
                    <a:pt x="181599" y="276064"/>
                  </a:cubicBezTo>
                  <a:cubicBezTo>
                    <a:pt x="179723" y="271708"/>
                    <a:pt x="182240" y="267425"/>
                    <a:pt x="181895" y="263179"/>
                  </a:cubicBezTo>
                  <a:cubicBezTo>
                    <a:pt x="181895" y="262624"/>
                    <a:pt x="181105" y="261846"/>
                    <a:pt x="181376" y="261501"/>
                  </a:cubicBezTo>
                  <a:cubicBezTo>
                    <a:pt x="184240" y="257909"/>
                    <a:pt x="181056" y="253256"/>
                    <a:pt x="183512" y="249665"/>
                  </a:cubicBezTo>
                  <a:cubicBezTo>
                    <a:pt x="184338" y="248430"/>
                    <a:pt x="183512" y="247270"/>
                    <a:pt x="183635" y="246283"/>
                  </a:cubicBezTo>
                  <a:cubicBezTo>
                    <a:pt x="184573" y="241235"/>
                    <a:pt x="185955" y="236286"/>
                    <a:pt x="184474" y="231077"/>
                  </a:cubicBezTo>
                  <a:cubicBezTo>
                    <a:pt x="184277" y="230374"/>
                    <a:pt x="185351" y="229547"/>
                    <a:pt x="185943" y="228856"/>
                  </a:cubicBezTo>
                  <a:cubicBezTo>
                    <a:pt x="186535" y="228165"/>
                    <a:pt x="187535" y="226572"/>
                    <a:pt x="186844" y="226017"/>
                  </a:cubicBezTo>
                  <a:cubicBezTo>
                    <a:pt x="181673" y="221734"/>
                    <a:pt x="185165" y="215625"/>
                    <a:pt x="183376" y="210663"/>
                  </a:cubicBezTo>
                  <a:cubicBezTo>
                    <a:pt x="182796" y="208577"/>
                    <a:pt x="183092" y="206356"/>
                    <a:pt x="184190" y="204492"/>
                  </a:cubicBezTo>
                  <a:cubicBezTo>
                    <a:pt x="184807" y="203184"/>
                    <a:pt x="186140" y="202135"/>
                    <a:pt x="185672" y="200431"/>
                  </a:cubicBezTo>
                  <a:cubicBezTo>
                    <a:pt x="187288" y="195495"/>
                    <a:pt x="186350" y="190323"/>
                    <a:pt x="186572" y="185263"/>
                  </a:cubicBezTo>
                  <a:cubicBezTo>
                    <a:pt x="186634" y="183609"/>
                    <a:pt x="186572" y="181955"/>
                    <a:pt x="186498" y="180326"/>
                  </a:cubicBezTo>
                  <a:cubicBezTo>
                    <a:pt x="186252" y="179993"/>
                    <a:pt x="185968" y="179697"/>
                    <a:pt x="185672" y="179413"/>
                  </a:cubicBezTo>
                  <a:cubicBezTo>
                    <a:pt x="185672" y="170563"/>
                    <a:pt x="185647" y="161714"/>
                    <a:pt x="185585" y="152877"/>
                  </a:cubicBezTo>
                  <a:cubicBezTo>
                    <a:pt x="185116" y="152359"/>
                    <a:pt x="185338" y="151532"/>
                    <a:pt x="184758" y="151075"/>
                  </a:cubicBezTo>
                  <a:lnTo>
                    <a:pt x="184696" y="135512"/>
                  </a:lnTo>
                  <a:cubicBezTo>
                    <a:pt x="184203" y="135006"/>
                    <a:pt x="184425" y="134166"/>
                    <a:pt x="183845" y="133698"/>
                  </a:cubicBezTo>
                  <a:cubicBezTo>
                    <a:pt x="183845" y="131229"/>
                    <a:pt x="183845" y="128761"/>
                    <a:pt x="183845" y="126378"/>
                  </a:cubicBezTo>
                  <a:cubicBezTo>
                    <a:pt x="183351" y="125872"/>
                    <a:pt x="183573" y="125021"/>
                    <a:pt x="182993" y="124552"/>
                  </a:cubicBezTo>
                  <a:cubicBezTo>
                    <a:pt x="182993" y="122417"/>
                    <a:pt x="182919" y="120281"/>
                    <a:pt x="182895" y="118146"/>
                  </a:cubicBezTo>
                  <a:cubicBezTo>
                    <a:pt x="182647" y="117825"/>
                    <a:pt x="182376" y="117517"/>
                    <a:pt x="182080" y="117245"/>
                  </a:cubicBezTo>
                  <a:cubicBezTo>
                    <a:pt x="182623" y="112605"/>
                    <a:pt x="180846" y="108137"/>
                    <a:pt x="181080" y="103521"/>
                  </a:cubicBezTo>
                  <a:cubicBezTo>
                    <a:pt x="180821" y="103200"/>
                    <a:pt x="180549" y="102891"/>
                    <a:pt x="180241" y="102620"/>
                  </a:cubicBezTo>
                  <a:cubicBezTo>
                    <a:pt x="180155" y="95708"/>
                    <a:pt x="178204" y="89105"/>
                    <a:pt x="176995" y="82366"/>
                  </a:cubicBezTo>
                  <a:cubicBezTo>
                    <a:pt x="176785" y="81194"/>
                    <a:pt x="176662" y="80009"/>
                    <a:pt x="176489" y="78836"/>
                  </a:cubicBezTo>
                  <a:cubicBezTo>
                    <a:pt x="176242" y="78503"/>
                    <a:pt x="175970" y="78195"/>
                    <a:pt x="175674" y="77923"/>
                  </a:cubicBezTo>
                  <a:cubicBezTo>
                    <a:pt x="176082" y="74727"/>
                    <a:pt x="175020" y="71629"/>
                    <a:pt x="174527" y="68568"/>
                  </a:cubicBezTo>
                  <a:cubicBezTo>
                    <a:pt x="173996" y="65260"/>
                    <a:pt x="174094" y="61977"/>
                    <a:pt x="173712" y="58694"/>
                  </a:cubicBezTo>
                  <a:cubicBezTo>
                    <a:pt x="173490" y="58361"/>
                    <a:pt x="173231" y="58065"/>
                    <a:pt x="172934" y="57805"/>
                  </a:cubicBezTo>
                  <a:cubicBezTo>
                    <a:pt x="172934" y="56275"/>
                    <a:pt x="172934" y="54757"/>
                    <a:pt x="172934" y="53226"/>
                  </a:cubicBezTo>
                  <a:cubicBezTo>
                    <a:pt x="172663" y="52906"/>
                    <a:pt x="172379" y="52597"/>
                    <a:pt x="172070" y="52313"/>
                  </a:cubicBezTo>
                  <a:lnTo>
                    <a:pt x="172070" y="46821"/>
                  </a:lnTo>
                  <a:cubicBezTo>
                    <a:pt x="171564" y="46315"/>
                    <a:pt x="171787" y="45463"/>
                    <a:pt x="171207" y="45006"/>
                  </a:cubicBezTo>
                  <a:lnTo>
                    <a:pt x="171207" y="40428"/>
                  </a:lnTo>
                  <a:cubicBezTo>
                    <a:pt x="171503" y="40144"/>
                    <a:pt x="171787" y="39835"/>
                    <a:pt x="172046" y="39514"/>
                  </a:cubicBezTo>
                  <a:lnTo>
                    <a:pt x="172120" y="34034"/>
                  </a:lnTo>
                  <a:cubicBezTo>
                    <a:pt x="172428" y="33738"/>
                    <a:pt x="172712" y="33430"/>
                    <a:pt x="172996" y="33109"/>
                  </a:cubicBezTo>
                  <a:cubicBezTo>
                    <a:pt x="172996" y="30504"/>
                    <a:pt x="174527" y="28307"/>
                    <a:pt x="174860" y="25802"/>
                  </a:cubicBezTo>
                  <a:cubicBezTo>
                    <a:pt x="175168" y="25518"/>
                    <a:pt x="175465" y="25210"/>
                    <a:pt x="175736" y="24889"/>
                  </a:cubicBezTo>
                  <a:cubicBezTo>
                    <a:pt x="178204" y="17484"/>
                    <a:pt x="182611" y="11103"/>
                    <a:pt x="187153" y="4857"/>
                  </a:cubicBezTo>
                  <a:cubicBezTo>
                    <a:pt x="188695" y="2846"/>
                    <a:pt x="190028" y="698"/>
                    <a:pt x="191151" y="-1573"/>
                  </a:cubicBezTo>
                  <a:close/>
                </a:path>
              </a:pathLst>
            </a:custGeom>
            <a:solidFill>
              <a:srgbClr val="020202"/>
            </a:solidFill>
            <a:ln w="1231" cap="flat">
              <a:noFill/>
              <a:prstDash val="solid"/>
              <a:miter/>
            </a:ln>
          </p:spPr>
          <p:txBody>
            <a:bodyPr rtlCol="0" anchor="ctr"/>
            <a:lstStyle/>
            <a:p>
              <a:endParaRPr lang="es-CO"/>
            </a:p>
          </p:txBody>
        </p:sp>
        <p:sp>
          <p:nvSpPr>
            <p:cNvPr id="608" name="Freeform: Shape 607">
              <a:extLst>
                <a:ext uri="{FF2B5EF4-FFF2-40B4-BE49-F238E27FC236}">
                  <a16:creationId xmlns:a16="http://schemas.microsoft.com/office/drawing/2014/main" id="{A59F9824-3CAF-E722-9ADF-476D93B648E1}"/>
                </a:ext>
              </a:extLst>
            </p:cNvPr>
            <p:cNvSpPr/>
            <p:nvPr/>
          </p:nvSpPr>
          <p:spPr>
            <a:xfrm>
              <a:off x="-1522676" y="6772258"/>
              <a:ext cx="31242" cy="522580"/>
            </a:xfrm>
            <a:custGeom>
              <a:avLst/>
              <a:gdLst>
                <a:gd name="connsiteX0" fmla="*/ 28397 w 31242"/>
                <a:gd name="connsiteY0" fmla="*/ -1573 h 522580"/>
                <a:gd name="connsiteX1" fmla="*/ 28545 w 31242"/>
                <a:gd name="connsiteY1" fmla="*/ -437 h 522580"/>
                <a:gd name="connsiteX2" fmla="*/ 22201 w 31242"/>
                <a:gd name="connsiteY2" fmla="*/ 6721 h 522580"/>
                <a:gd name="connsiteX3" fmla="*/ 7539 w 31242"/>
                <a:gd name="connsiteY3" fmla="*/ 40230 h 522580"/>
                <a:gd name="connsiteX4" fmla="*/ 3725 w 31242"/>
                <a:gd name="connsiteY4" fmla="*/ 67642 h 522580"/>
                <a:gd name="connsiteX5" fmla="*/ 2256 w 31242"/>
                <a:gd name="connsiteY5" fmla="*/ 80700 h 522580"/>
                <a:gd name="connsiteX6" fmla="*/ 2133 w 31242"/>
                <a:gd name="connsiteY6" fmla="*/ 86624 h 522580"/>
                <a:gd name="connsiteX7" fmla="*/ 2133 w 31242"/>
                <a:gd name="connsiteY7" fmla="*/ 115678 h 522580"/>
                <a:gd name="connsiteX8" fmla="*/ 2133 w 31242"/>
                <a:gd name="connsiteY8" fmla="*/ 117961 h 522580"/>
                <a:gd name="connsiteX9" fmla="*/ 2947 w 31242"/>
                <a:gd name="connsiteY9" fmla="*/ 164479 h 522580"/>
                <a:gd name="connsiteX10" fmla="*/ 3861 w 31242"/>
                <a:gd name="connsiteY10" fmla="*/ 170761 h 522580"/>
                <a:gd name="connsiteX11" fmla="*/ 3132 w 31242"/>
                <a:gd name="connsiteY11" fmla="*/ 195593 h 522580"/>
                <a:gd name="connsiteX12" fmla="*/ 3009 w 31242"/>
                <a:gd name="connsiteY12" fmla="*/ 200148 h 522580"/>
                <a:gd name="connsiteX13" fmla="*/ 1837 w 31242"/>
                <a:gd name="connsiteY13" fmla="*/ 238890 h 522580"/>
                <a:gd name="connsiteX14" fmla="*/ 1047 w 31242"/>
                <a:gd name="connsiteY14" fmla="*/ 257070 h 522580"/>
                <a:gd name="connsiteX15" fmla="*/ -447 w 31242"/>
                <a:gd name="connsiteY15" fmla="*/ 310783 h 522580"/>
                <a:gd name="connsiteX16" fmla="*/ -15 w 31242"/>
                <a:gd name="connsiteY16" fmla="*/ 367816 h 522580"/>
                <a:gd name="connsiteX17" fmla="*/ -484 w 31242"/>
                <a:gd name="connsiteY17" fmla="*/ 401979 h 522580"/>
                <a:gd name="connsiteX18" fmla="*/ 1022 w 31242"/>
                <a:gd name="connsiteY18" fmla="*/ 425072 h 522580"/>
                <a:gd name="connsiteX19" fmla="*/ 1133 w 31242"/>
                <a:gd name="connsiteY19" fmla="*/ 426898 h 522580"/>
                <a:gd name="connsiteX20" fmla="*/ 2775 w 31242"/>
                <a:gd name="connsiteY20" fmla="*/ 452274 h 522580"/>
                <a:gd name="connsiteX21" fmla="*/ 4009 w 31242"/>
                <a:gd name="connsiteY21" fmla="*/ 469059 h 522580"/>
                <a:gd name="connsiteX22" fmla="*/ 6971 w 31242"/>
                <a:gd name="connsiteY22" fmla="*/ 487868 h 522580"/>
                <a:gd name="connsiteX23" fmla="*/ 8329 w 31242"/>
                <a:gd name="connsiteY23" fmla="*/ 498211 h 522580"/>
                <a:gd name="connsiteX24" fmla="*/ 11575 w 31242"/>
                <a:gd name="connsiteY24" fmla="*/ 516527 h 522580"/>
                <a:gd name="connsiteX25" fmla="*/ 12044 w 31242"/>
                <a:gd name="connsiteY25" fmla="*/ 521007 h 522580"/>
                <a:gd name="connsiteX26" fmla="*/ 7242 w 31242"/>
                <a:gd name="connsiteY26" fmla="*/ 499273 h 522580"/>
                <a:gd name="connsiteX27" fmla="*/ 2849 w 31242"/>
                <a:gd name="connsiteY27" fmla="*/ 472700 h 522580"/>
                <a:gd name="connsiteX28" fmla="*/ -1422 w 31242"/>
                <a:gd name="connsiteY28" fmla="*/ 424923 h 522580"/>
                <a:gd name="connsiteX29" fmla="*/ -1027 w 31242"/>
                <a:gd name="connsiteY29" fmla="*/ 336356 h 522580"/>
                <a:gd name="connsiteX30" fmla="*/ -1397 w 31242"/>
                <a:gd name="connsiteY30" fmla="*/ 313523 h 522580"/>
                <a:gd name="connsiteX31" fmla="*/ -521 w 31242"/>
                <a:gd name="connsiteY31" fmla="*/ 261007 h 522580"/>
                <a:gd name="connsiteX32" fmla="*/ 1948 w 31242"/>
                <a:gd name="connsiteY32" fmla="*/ 202579 h 522580"/>
                <a:gd name="connsiteX33" fmla="*/ 3182 w 31242"/>
                <a:gd name="connsiteY33" fmla="*/ 181597 h 522580"/>
                <a:gd name="connsiteX34" fmla="*/ 3281 w 31242"/>
                <a:gd name="connsiteY34" fmla="*/ 175673 h 522580"/>
                <a:gd name="connsiteX35" fmla="*/ 2046 w 31242"/>
                <a:gd name="connsiteY35" fmla="*/ 134623 h 522580"/>
                <a:gd name="connsiteX36" fmla="*/ 1627 w 31242"/>
                <a:gd name="connsiteY36" fmla="*/ 87612 h 522580"/>
                <a:gd name="connsiteX37" fmla="*/ 11365 w 31242"/>
                <a:gd name="connsiteY37" fmla="*/ 23815 h 522580"/>
                <a:gd name="connsiteX38" fmla="*/ 28397 w 31242"/>
                <a:gd name="connsiteY38" fmla="*/ -1573 h 522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242" h="522580">
                  <a:moveTo>
                    <a:pt x="28397" y="-1573"/>
                  </a:moveTo>
                  <a:lnTo>
                    <a:pt x="28545" y="-437"/>
                  </a:lnTo>
                  <a:cubicBezTo>
                    <a:pt x="26422" y="1945"/>
                    <a:pt x="24201" y="4228"/>
                    <a:pt x="22201" y="6721"/>
                  </a:cubicBezTo>
                  <a:cubicBezTo>
                    <a:pt x="14302" y="16595"/>
                    <a:pt x="10390" y="28172"/>
                    <a:pt x="7539" y="40230"/>
                  </a:cubicBezTo>
                  <a:cubicBezTo>
                    <a:pt x="5243" y="49191"/>
                    <a:pt x="3959" y="58385"/>
                    <a:pt x="3725" y="67642"/>
                  </a:cubicBezTo>
                  <a:cubicBezTo>
                    <a:pt x="3725" y="71999"/>
                    <a:pt x="2701" y="76282"/>
                    <a:pt x="2256" y="80700"/>
                  </a:cubicBezTo>
                  <a:cubicBezTo>
                    <a:pt x="1997" y="82662"/>
                    <a:pt x="1948" y="84650"/>
                    <a:pt x="2133" y="86624"/>
                  </a:cubicBezTo>
                  <a:cubicBezTo>
                    <a:pt x="3379" y="96264"/>
                    <a:pt x="3379" y="106038"/>
                    <a:pt x="2133" y="115678"/>
                  </a:cubicBezTo>
                  <a:cubicBezTo>
                    <a:pt x="2034" y="116431"/>
                    <a:pt x="2034" y="117208"/>
                    <a:pt x="2133" y="117961"/>
                  </a:cubicBezTo>
                  <a:cubicBezTo>
                    <a:pt x="3984" y="133438"/>
                    <a:pt x="2552" y="148977"/>
                    <a:pt x="2947" y="164479"/>
                  </a:cubicBezTo>
                  <a:cubicBezTo>
                    <a:pt x="3145" y="166589"/>
                    <a:pt x="3453" y="168687"/>
                    <a:pt x="3861" y="170761"/>
                  </a:cubicBezTo>
                  <a:cubicBezTo>
                    <a:pt x="4860" y="179080"/>
                    <a:pt x="4107" y="187336"/>
                    <a:pt x="3132" y="195593"/>
                  </a:cubicBezTo>
                  <a:cubicBezTo>
                    <a:pt x="2972" y="197111"/>
                    <a:pt x="2923" y="198630"/>
                    <a:pt x="3009" y="200148"/>
                  </a:cubicBezTo>
                  <a:cubicBezTo>
                    <a:pt x="3490" y="213082"/>
                    <a:pt x="1985" y="225967"/>
                    <a:pt x="1837" y="238890"/>
                  </a:cubicBezTo>
                  <a:cubicBezTo>
                    <a:pt x="1775" y="244913"/>
                    <a:pt x="1627" y="251047"/>
                    <a:pt x="1047" y="257070"/>
                  </a:cubicBezTo>
                  <a:cubicBezTo>
                    <a:pt x="-817" y="274916"/>
                    <a:pt x="-1311" y="292862"/>
                    <a:pt x="-447" y="310783"/>
                  </a:cubicBezTo>
                  <a:cubicBezTo>
                    <a:pt x="602" y="329814"/>
                    <a:pt x="405" y="348834"/>
                    <a:pt x="-15" y="367816"/>
                  </a:cubicBezTo>
                  <a:cubicBezTo>
                    <a:pt x="-262" y="379208"/>
                    <a:pt x="-1039" y="390624"/>
                    <a:pt x="-484" y="401979"/>
                  </a:cubicBezTo>
                  <a:cubicBezTo>
                    <a:pt x="-113" y="409669"/>
                    <a:pt x="-484" y="417456"/>
                    <a:pt x="1022" y="425072"/>
                  </a:cubicBezTo>
                  <a:cubicBezTo>
                    <a:pt x="1121" y="425676"/>
                    <a:pt x="1158" y="426281"/>
                    <a:pt x="1133" y="426898"/>
                  </a:cubicBezTo>
                  <a:cubicBezTo>
                    <a:pt x="1133" y="435389"/>
                    <a:pt x="2293" y="443819"/>
                    <a:pt x="2775" y="452274"/>
                  </a:cubicBezTo>
                  <a:cubicBezTo>
                    <a:pt x="3083" y="457877"/>
                    <a:pt x="3811" y="463443"/>
                    <a:pt x="4009" y="469059"/>
                  </a:cubicBezTo>
                  <a:cubicBezTo>
                    <a:pt x="4182" y="475415"/>
                    <a:pt x="5737" y="481648"/>
                    <a:pt x="6971" y="487868"/>
                  </a:cubicBezTo>
                  <a:cubicBezTo>
                    <a:pt x="7625" y="491287"/>
                    <a:pt x="8069" y="494743"/>
                    <a:pt x="8329" y="498211"/>
                  </a:cubicBezTo>
                  <a:cubicBezTo>
                    <a:pt x="8909" y="504395"/>
                    <a:pt x="9995" y="510516"/>
                    <a:pt x="11575" y="516527"/>
                  </a:cubicBezTo>
                  <a:cubicBezTo>
                    <a:pt x="12044" y="517971"/>
                    <a:pt x="12204" y="519502"/>
                    <a:pt x="12044" y="521007"/>
                  </a:cubicBezTo>
                  <a:cubicBezTo>
                    <a:pt x="9415" y="514034"/>
                    <a:pt x="7798" y="506715"/>
                    <a:pt x="7242" y="499273"/>
                  </a:cubicBezTo>
                  <a:cubicBezTo>
                    <a:pt x="6539" y="490287"/>
                    <a:pt x="4095" y="481599"/>
                    <a:pt x="2849" y="472700"/>
                  </a:cubicBezTo>
                  <a:cubicBezTo>
                    <a:pt x="639" y="456840"/>
                    <a:pt x="-89" y="440857"/>
                    <a:pt x="-1422" y="424923"/>
                  </a:cubicBezTo>
                  <a:cubicBezTo>
                    <a:pt x="-3890" y="395302"/>
                    <a:pt x="-2224" y="365879"/>
                    <a:pt x="-1027" y="336356"/>
                  </a:cubicBezTo>
                  <a:cubicBezTo>
                    <a:pt x="-706" y="328741"/>
                    <a:pt x="-1113" y="321138"/>
                    <a:pt x="-1397" y="313523"/>
                  </a:cubicBezTo>
                  <a:cubicBezTo>
                    <a:pt x="-2002" y="296009"/>
                    <a:pt x="-1706" y="278484"/>
                    <a:pt x="-521" y="261007"/>
                  </a:cubicBezTo>
                  <a:cubicBezTo>
                    <a:pt x="713" y="241543"/>
                    <a:pt x="1343" y="222067"/>
                    <a:pt x="1948" y="202579"/>
                  </a:cubicBezTo>
                  <a:cubicBezTo>
                    <a:pt x="2158" y="195581"/>
                    <a:pt x="2775" y="188595"/>
                    <a:pt x="3182" y="181597"/>
                  </a:cubicBezTo>
                  <a:cubicBezTo>
                    <a:pt x="3441" y="179635"/>
                    <a:pt x="3466" y="177648"/>
                    <a:pt x="3281" y="175673"/>
                  </a:cubicBezTo>
                  <a:cubicBezTo>
                    <a:pt x="886" y="162097"/>
                    <a:pt x="2614" y="148298"/>
                    <a:pt x="2046" y="134623"/>
                  </a:cubicBezTo>
                  <a:cubicBezTo>
                    <a:pt x="1417" y="118949"/>
                    <a:pt x="1392" y="103274"/>
                    <a:pt x="1627" y="87612"/>
                  </a:cubicBezTo>
                  <a:cubicBezTo>
                    <a:pt x="1948" y="65951"/>
                    <a:pt x="3564" y="44414"/>
                    <a:pt x="11365" y="23815"/>
                  </a:cubicBezTo>
                  <a:cubicBezTo>
                    <a:pt x="14845" y="14065"/>
                    <a:pt x="20708" y="5351"/>
                    <a:pt x="28397" y="-1573"/>
                  </a:cubicBezTo>
                  <a:close/>
                </a:path>
              </a:pathLst>
            </a:custGeom>
            <a:solidFill>
              <a:srgbClr val="0B0B0B"/>
            </a:solidFill>
            <a:ln w="1231" cap="flat">
              <a:noFill/>
              <a:prstDash val="solid"/>
              <a:miter/>
            </a:ln>
          </p:spPr>
          <p:txBody>
            <a:bodyPr rtlCol="0" anchor="ctr"/>
            <a:lstStyle/>
            <a:p>
              <a:endParaRPr lang="es-CO"/>
            </a:p>
          </p:txBody>
        </p:sp>
        <p:sp>
          <p:nvSpPr>
            <p:cNvPr id="609" name="Freeform: Shape 608">
              <a:extLst>
                <a:ext uri="{FF2B5EF4-FFF2-40B4-BE49-F238E27FC236}">
                  <a16:creationId xmlns:a16="http://schemas.microsoft.com/office/drawing/2014/main" id="{9D1D8787-6713-4BED-F543-878125C3AF45}"/>
                </a:ext>
              </a:extLst>
            </p:cNvPr>
            <p:cNvSpPr/>
            <p:nvPr/>
          </p:nvSpPr>
          <p:spPr>
            <a:xfrm>
              <a:off x="-905709" y="7566702"/>
              <a:ext cx="171406" cy="28731"/>
            </a:xfrm>
            <a:custGeom>
              <a:avLst/>
              <a:gdLst>
                <a:gd name="connsiteX0" fmla="*/ 123697 w 171406"/>
                <a:gd name="connsiteY0" fmla="*/ 25244 h 28731"/>
                <a:gd name="connsiteX1" fmla="*/ 128893 w 171406"/>
                <a:gd name="connsiteY1" fmla="*/ 26071 h 28731"/>
                <a:gd name="connsiteX2" fmla="*/ 164204 w 171406"/>
                <a:gd name="connsiteY2" fmla="*/ 26071 h 28731"/>
                <a:gd name="connsiteX3" fmla="*/ 168709 w 171406"/>
                <a:gd name="connsiteY3" fmla="*/ 26232 h 28731"/>
                <a:gd name="connsiteX4" fmla="*/ 164315 w 171406"/>
                <a:gd name="connsiteY4" fmla="*/ 27034 h 28731"/>
                <a:gd name="connsiteX5" fmla="*/ 127844 w 171406"/>
                <a:gd name="connsiteY5" fmla="*/ 27034 h 28731"/>
                <a:gd name="connsiteX6" fmla="*/ 112009 w 171406"/>
                <a:gd name="connsiteY6" fmla="*/ 25195 h 28731"/>
                <a:gd name="connsiteX7" fmla="*/ 85152 w 171406"/>
                <a:gd name="connsiteY7" fmla="*/ 24837 h 28731"/>
                <a:gd name="connsiteX8" fmla="*/ 41054 w 171406"/>
                <a:gd name="connsiteY8" fmla="*/ 23430 h 28731"/>
                <a:gd name="connsiteX9" fmla="*/ 19443 w 171406"/>
                <a:gd name="connsiteY9" fmla="*/ 17950 h 28731"/>
                <a:gd name="connsiteX10" fmla="*/ -1465 w 171406"/>
                <a:gd name="connsiteY10" fmla="*/ 1905 h 28731"/>
                <a:gd name="connsiteX11" fmla="*/ -2601 w 171406"/>
                <a:gd name="connsiteY11" fmla="*/ -1316 h 28731"/>
                <a:gd name="connsiteX12" fmla="*/ -1552 w 171406"/>
                <a:gd name="connsiteY12" fmla="*/ -1390 h 28731"/>
                <a:gd name="connsiteX13" fmla="*/ -1477 w 171406"/>
                <a:gd name="connsiteY13" fmla="*/ -1316 h 28731"/>
                <a:gd name="connsiteX14" fmla="*/ 10112 w 171406"/>
                <a:gd name="connsiteY14" fmla="*/ 8854 h 28731"/>
                <a:gd name="connsiteX15" fmla="*/ 29637 w 171406"/>
                <a:gd name="connsiteY15" fmla="*/ 19801 h 28731"/>
                <a:gd name="connsiteX16" fmla="*/ 52408 w 171406"/>
                <a:gd name="connsiteY16" fmla="*/ 23393 h 28731"/>
                <a:gd name="connsiteX17" fmla="*/ 54729 w 171406"/>
                <a:gd name="connsiteY17" fmla="*/ 22739 h 28731"/>
                <a:gd name="connsiteX18" fmla="*/ 83264 w 171406"/>
                <a:gd name="connsiteY18" fmla="*/ 22479 h 28731"/>
                <a:gd name="connsiteX19" fmla="*/ 87386 w 171406"/>
                <a:gd name="connsiteY19" fmla="*/ 22109 h 28731"/>
                <a:gd name="connsiteX20" fmla="*/ 107899 w 171406"/>
                <a:gd name="connsiteY20" fmla="*/ 22109 h 28731"/>
                <a:gd name="connsiteX21" fmla="*/ 109392 w 171406"/>
                <a:gd name="connsiteY21" fmla="*/ 22356 h 28731"/>
                <a:gd name="connsiteX22" fmla="*/ 116958 w 171406"/>
                <a:gd name="connsiteY22" fmla="*/ 23294 h 28731"/>
                <a:gd name="connsiteX23" fmla="*/ 118192 w 171406"/>
                <a:gd name="connsiteY23" fmla="*/ 23578 h 28731"/>
                <a:gd name="connsiteX24" fmla="*/ 121340 w 171406"/>
                <a:gd name="connsiteY24" fmla="*/ 24158 h 28731"/>
                <a:gd name="connsiteX25" fmla="*/ 123697 w 171406"/>
                <a:gd name="connsiteY25" fmla="*/ 25244 h 28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71406" h="28731">
                  <a:moveTo>
                    <a:pt x="123697" y="25244"/>
                  </a:moveTo>
                  <a:cubicBezTo>
                    <a:pt x="125252" y="26614"/>
                    <a:pt x="127153" y="26071"/>
                    <a:pt x="128893" y="26071"/>
                  </a:cubicBezTo>
                  <a:cubicBezTo>
                    <a:pt x="140667" y="26071"/>
                    <a:pt x="152430" y="26071"/>
                    <a:pt x="164204" y="26071"/>
                  </a:cubicBezTo>
                  <a:cubicBezTo>
                    <a:pt x="165697" y="26071"/>
                    <a:pt x="167203" y="26170"/>
                    <a:pt x="168709" y="26232"/>
                  </a:cubicBezTo>
                  <a:cubicBezTo>
                    <a:pt x="167376" y="27206"/>
                    <a:pt x="165796" y="27034"/>
                    <a:pt x="164315" y="27034"/>
                  </a:cubicBezTo>
                  <a:cubicBezTo>
                    <a:pt x="152158" y="27095"/>
                    <a:pt x="140001" y="27280"/>
                    <a:pt x="127844" y="27034"/>
                  </a:cubicBezTo>
                  <a:cubicBezTo>
                    <a:pt x="122562" y="26910"/>
                    <a:pt x="117291" y="25799"/>
                    <a:pt x="112009" y="25195"/>
                  </a:cubicBezTo>
                  <a:cubicBezTo>
                    <a:pt x="103086" y="24306"/>
                    <a:pt x="94100" y="24195"/>
                    <a:pt x="85152" y="24837"/>
                  </a:cubicBezTo>
                  <a:cubicBezTo>
                    <a:pt x="70416" y="25614"/>
                    <a:pt x="55667" y="26071"/>
                    <a:pt x="41054" y="23430"/>
                  </a:cubicBezTo>
                  <a:cubicBezTo>
                    <a:pt x="33685" y="22344"/>
                    <a:pt x="26440" y="20505"/>
                    <a:pt x="19443" y="17950"/>
                  </a:cubicBezTo>
                  <a:cubicBezTo>
                    <a:pt x="11383" y="14025"/>
                    <a:pt x="4817" y="8076"/>
                    <a:pt x="-1465" y="1905"/>
                  </a:cubicBezTo>
                  <a:cubicBezTo>
                    <a:pt x="-2465" y="1164"/>
                    <a:pt x="-2909" y="-107"/>
                    <a:pt x="-2601" y="-1316"/>
                  </a:cubicBezTo>
                  <a:cubicBezTo>
                    <a:pt x="-2329" y="-1625"/>
                    <a:pt x="-1872" y="-1662"/>
                    <a:pt x="-1552" y="-1390"/>
                  </a:cubicBezTo>
                  <a:cubicBezTo>
                    <a:pt x="-1527" y="-1366"/>
                    <a:pt x="-1502" y="-1341"/>
                    <a:pt x="-1477" y="-1316"/>
                  </a:cubicBezTo>
                  <a:cubicBezTo>
                    <a:pt x="2349" y="2115"/>
                    <a:pt x="6286" y="5422"/>
                    <a:pt x="10112" y="8854"/>
                  </a:cubicBezTo>
                  <a:cubicBezTo>
                    <a:pt x="15752" y="13889"/>
                    <a:pt x="21825" y="18320"/>
                    <a:pt x="29637" y="19801"/>
                  </a:cubicBezTo>
                  <a:cubicBezTo>
                    <a:pt x="37190" y="21245"/>
                    <a:pt x="44571" y="23751"/>
                    <a:pt x="52408" y="23393"/>
                  </a:cubicBezTo>
                  <a:cubicBezTo>
                    <a:pt x="53063" y="22874"/>
                    <a:pt x="53902" y="22640"/>
                    <a:pt x="54729" y="22739"/>
                  </a:cubicBezTo>
                  <a:cubicBezTo>
                    <a:pt x="64245" y="23072"/>
                    <a:pt x="73760" y="23479"/>
                    <a:pt x="83264" y="22479"/>
                  </a:cubicBezTo>
                  <a:cubicBezTo>
                    <a:pt x="84622" y="22196"/>
                    <a:pt x="86004" y="22072"/>
                    <a:pt x="87386" y="22109"/>
                  </a:cubicBezTo>
                  <a:cubicBezTo>
                    <a:pt x="94236" y="22109"/>
                    <a:pt x="101074" y="21973"/>
                    <a:pt x="107899" y="22109"/>
                  </a:cubicBezTo>
                  <a:cubicBezTo>
                    <a:pt x="108405" y="22159"/>
                    <a:pt x="108899" y="22245"/>
                    <a:pt x="109392" y="22356"/>
                  </a:cubicBezTo>
                  <a:cubicBezTo>
                    <a:pt x="111861" y="23331"/>
                    <a:pt x="114428" y="22985"/>
                    <a:pt x="116958" y="23294"/>
                  </a:cubicBezTo>
                  <a:cubicBezTo>
                    <a:pt x="117378" y="23356"/>
                    <a:pt x="117785" y="23455"/>
                    <a:pt x="118192" y="23578"/>
                  </a:cubicBezTo>
                  <a:cubicBezTo>
                    <a:pt x="119217" y="23911"/>
                    <a:pt x="120266" y="24096"/>
                    <a:pt x="121340" y="24158"/>
                  </a:cubicBezTo>
                  <a:cubicBezTo>
                    <a:pt x="122241" y="24170"/>
                    <a:pt x="123105" y="24565"/>
                    <a:pt x="123697" y="25244"/>
                  </a:cubicBezTo>
                  <a:close/>
                </a:path>
              </a:pathLst>
            </a:custGeom>
            <a:solidFill>
              <a:srgbClr val="1B1B1B"/>
            </a:solidFill>
            <a:ln w="1231" cap="flat">
              <a:noFill/>
              <a:prstDash val="solid"/>
              <a:miter/>
            </a:ln>
          </p:spPr>
          <p:txBody>
            <a:bodyPr rtlCol="0" anchor="ctr"/>
            <a:lstStyle/>
            <a:p>
              <a:endParaRPr lang="es-CO"/>
            </a:p>
          </p:txBody>
        </p:sp>
        <p:sp>
          <p:nvSpPr>
            <p:cNvPr id="610" name="Freeform: Shape 609">
              <a:extLst>
                <a:ext uri="{FF2B5EF4-FFF2-40B4-BE49-F238E27FC236}">
                  <a16:creationId xmlns:a16="http://schemas.microsoft.com/office/drawing/2014/main" id="{82251860-236A-F124-41F4-D5D28CD1FF56}"/>
                </a:ext>
              </a:extLst>
            </p:cNvPr>
            <p:cNvSpPr/>
            <p:nvPr/>
          </p:nvSpPr>
          <p:spPr>
            <a:xfrm>
              <a:off x="-987651" y="7413862"/>
              <a:ext cx="11083" cy="104826"/>
            </a:xfrm>
            <a:custGeom>
              <a:avLst/>
              <a:gdLst>
                <a:gd name="connsiteX0" fmla="*/ -932 w 11083"/>
                <a:gd name="connsiteY0" fmla="*/ 28127 h 104826"/>
                <a:gd name="connsiteX1" fmla="*/ -932 w 11083"/>
                <a:gd name="connsiteY1" fmla="*/ 27238 h 104826"/>
                <a:gd name="connsiteX2" fmla="*/ -1352 w 11083"/>
                <a:gd name="connsiteY2" fmla="*/ 21499 h 104826"/>
                <a:gd name="connsiteX3" fmla="*/ -1821 w 11083"/>
                <a:gd name="connsiteY3" fmla="*/ 18068 h 104826"/>
                <a:gd name="connsiteX4" fmla="*/ -1821 w 11083"/>
                <a:gd name="connsiteY4" fmla="*/ 18068 h 104826"/>
                <a:gd name="connsiteX5" fmla="*/ -2253 w 11083"/>
                <a:gd name="connsiteY5" fmla="*/ 11366 h 104826"/>
                <a:gd name="connsiteX6" fmla="*/ -2697 w 11083"/>
                <a:gd name="connsiteY6" fmla="*/ 7083 h 104826"/>
                <a:gd name="connsiteX7" fmla="*/ -2697 w 11083"/>
                <a:gd name="connsiteY7" fmla="*/ 2517 h 104826"/>
                <a:gd name="connsiteX8" fmla="*/ -2216 w 11083"/>
                <a:gd name="connsiteY8" fmla="*/ 666 h 104826"/>
                <a:gd name="connsiteX9" fmla="*/ -1772 w 11083"/>
                <a:gd name="connsiteY9" fmla="*/ -211 h 104826"/>
                <a:gd name="connsiteX10" fmla="*/ -1772 w 11083"/>
                <a:gd name="connsiteY10" fmla="*/ -211 h 104826"/>
                <a:gd name="connsiteX11" fmla="*/ -858 w 11083"/>
                <a:gd name="connsiteY11" fmla="*/ -667 h 104826"/>
                <a:gd name="connsiteX12" fmla="*/ 30 w 11083"/>
                <a:gd name="connsiteY12" fmla="*/ -1149 h 104826"/>
                <a:gd name="connsiteX13" fmla="*/ 30 w 11083"/>
                <a:gd name="connsiteY13" fmla="*/ -1149 h 104826"/>
                <a:gd name="connsiteX14" fmla="*/ 2857 w 11083"/>
                <a:gd name="connsiteY14" fmla="*/ -1235 h 104826"/>
                <a:gd name="connsiteX15" fmla="*/ 8386 w 11083"/>
                <a:gd name="connsiteY15" fmla="*/ -1025 h 104826"/>
                <a:gd name="connsiteX16" fmla="*/ 2215 w 11083"/>
                <a:gd name="connsiteY16" fmla="*/ 209 h 104826"/>
                <a:gd name="connsiteX17" fmla="*/ -895 w 11083"/>
                <a:gd name="connsiteY17" fmla="*/ 3998 h 104826"/>
                <a:gd name="connsiteX18" fmla="*/ -414 w 11083"/>
                <a:gd name="connsiteY18" fmla="*/ 11280 h 104826"/>
                <a:gd name="connsiteX19" fmla="*/ 4054 w 11083"/>
                <a:gd name="connsiteY19" fmla="*/ 72238 h 104826"/>
                <a:gd name="connsiteX20" fmla="*/ 1166 w 11083"/>
                <a:gd name="connsiteY20" fmla="*/ 100785 h 104826"/>
                <a:gd name="connsiteX21" fmla="*/ 191 w 11083"/>
                <a:gd name="connsiteY21" fmla="*/ 103254 h 104826"/>
                <a:gd name="connsiteX22" fmla="*/ 339 w 11083"/>
                <a:gd name="connsiteY22" fmla="*/ 99218 h 104826"/>
                <a:gd name="connsiteX23" fmla="*/ 1943 w 11083"/>
                <a:gd name="connsiteY23" fmla="*/ 83815 h 104826"/>
                <a:gd name="connsiteX24" fmla="*/ 882 w 11083"/>
                <a:gd name="connsiteY24" fmla="*/ 44604 h 104826"/>
                <a:gd name="connsiteX25" fmla="*/ 43 w 11083"/>
                <a:gd name="connsiteY25" fmla="*/ 36446 h 104826"/>
                <a:gd name="connsiteX26" fmla="*/ -932 w 11083"/>
                <a:gd name="connsiteY26" fmla="*/ 28127 h 104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83" h="104826">
                  <a:moveTo>
                    <a:pt x="-932" y="28127"/>
                  </a:moveTo>
                  <a:cubicBezTo>
                    <a:pt x="-932" y="27831"/>
                    <a:pt x="-932" y="27535"/>
                    <a:pt x="-932" y="27238"/>
                  </a:cubicBezTo>
                  <a:cubicBezTo>
                    <a:pt x="-1796" y="25375"/>
                    <a:pt x="-1155" y="23400"/>
                    <a:pt x="-1352" y="21499"/>
                  </a:cubicBezTo>
                  <a:cubicBezTo>
                    <a:pt x="-1500" y="20351"/>
                    <a:pt x="-982" y="19117"/>
                    <a:pt x="-1821" y="18068"/>
                  </a:cubicBezTo>
                  <a:lnTo>
                    <a:pt x="-1821" y="18068"/>
                  </a:lnTo>
                  <a:cubicBezTo>
                    <a:pt x="-2722" y="15884"/>
                    <a:pt x="-2056" y="13600"/>
                    <a:pt x="-2253" y="11366"/>
                  </a:cubicBezTo>
                  <a:cubicBezTo>
                    <a:pt x="-2438" y="9947"/>
                    <a:pt x="-1833" y="8441"/>
                    <a:pt x="-2697" y="7083"/>
                  </a:cubicBezTo>
                  <a:cubicBezTo>
                    <a:pt x="-2697" y="5565"/>
                    <a:pt x="-2697" y="4035"/>
                    <a:pt x="-2697" y="2517"/>
                  </a:cubicBezTo>
                  <a:cubicBezTo>
                    <a:pt x="-2142" y="1999"/>
                    <a:pt x="-2253" y="1283"/>
                    <a:pt x="-2216" y="666"/>
                  </a:cubicBezTo>
                  <a:cubicBezTo>
                    <a:pt x="-2154" y="332"/>
                    <a:pt x="-2006" y="24"/>
                    <a:pt x="-1772" y="-211"/>
                  </a:cubicBezTo>
                  <a:lnTo>
                    <a:pt x="-1772" y="-211"/>
                  </a:lnTo>
                  <a:cubicBezTo>
                    <a:pt x="-1525" y="-445"/>
                    <a:pt x="-1204" y="-606"/>
                    <a:pt x="-858" y="-667"/>
                  </a:cubicBezTo>
                  <a:cubicBezTo>
                    <a:pt x="-525" y="-729"/>
                    <a:pt x="-204" y="-902"/>
                    <a:pt x="30" y="-1149"/>
                  </a:cubicBezTo>
                  <a:lnTo>
                    <a:pt x="30" y="-1149"/>
                  </a:lnTo>
                  <a:cubicBezTo>
                    <a:pt x="894" y="-1680"/>
                    <a:pt x="1968" y="-1716"/>
                    <a:pt x="2857" y="-1235"/>
                  </a:cubicBezTo>
                  <a:cubicBezTo>
                    <a:pt x="4708" y="-1112"/>
                    <a:pt x="6559" y="-1704"/>
                    <a:pt x="8386" y="-1025"/>
                  </a:cubicBezTo>
                  <a:cubicBezTo>
                    <a:pt x="6424" y="-112"/>
                    <a:pt x="4227" y="-272"/>
                    <a:pt x="2215" y="209"/>
                  </a:cubicBezTo>
                  <a:cubicBezTo>
                    <a:pt x="203" y="690"/>
                    <a:pt x="-994" y="1850"/>
                    <a:pt x="-895" y="3998"/>
                  </a:cubicBezTo>
                  <a:cubicBezTo>
                    <a:pt x="-784" y="6466"/>
                    <a:pt x="-624" y="8848"/>
                    <a:pt x="-414" y="11280"/>
                  </a:cubicBezTo>
                  <a:cubicBezTo>
                    <a:pt x="1302" y="31583"/>
                    <a:pt x="3807" y="51824"/>
                    <a:pt x="4054" y="72238"/>
                  </a:cubicBezTo>
                  <a:cubicBezTo>
                    <a:pt x="4103" y="81828"/>
                    <a:pt x="3128" y="91393"/>
                    <a:pt x="1166" y="100785"/>
                  </a:cubicBezTo>
                  <a:cubicBezTo>
                    <a:pt x="981" y="101662"/>
                    <a:pt x="993" y="102624"/>
                    <a:pt x="191" y="103254"/>
                  </a:cubicBezTo>
                  <a:cubicBezTo>
                    <a:pt x="-155" y="101921"/>
                    <a:pt x="-93" y="100526"/>
                    <a:pt x="339" y="99218"/>
                  </a:cubicBezTo>
                  <a:cubicBezTo>
                    <a:pt x="1425" y="94158"/>
                    <a:pt x="1956" y="88986"/>
                    <a:pt x="1943" y="83815"/>
                  </a:cubicBezTo>
                  <a:cubicBezTo>
                    <a:pt x="2055" y="70732"/>
                    <a:pt x="1943" y="57649"/>
                    <a:pt x="882" y="44604"/>
                  </a:cubicBezTo>
                  <a:cubicBezTo>
                    <a:pt x="660" y="41876"/>
                    <a:pt x="-142" y="39210"/>
                    <a:pt x="43" y="36446"/>
                  </a:cubicBezTo>
                  <a:cubicBezTo>
                    <a:pt x="-1167" y="33730"/>
                    <a:pt x="240" y="30793"/>
                    <a:pt x="-932" y="28127"/>
                  </a:cubicBezTo>
                  <a:close/>
                </a:path>
              </a:pathLst>
            </a:custGeom>
            <a:solidFill>
              <a:srgbClr val="454545"/>
            </a:solidFill>
            <a:ln w="1231" cap="flat">
              <a:noFill/>
              <a:prstDash val="solid"/>
              <a:miter/>
            </a:ln>
          </p:spPr>
          <p:txBody>
            <a:bodyPr rtlCol="0" anchor="ctr"/>
            <a:lstStyle/>
            <a:p>
              <a:endParaRPr lang="es-CO"/>
            </a:p>
          </p:txBody>
        </p:sp>
        <p:sp>
          <p:nvSpPr>
            <p:cNvPr id="611" name="Freeform: Shape 610">
              <a:extLst>
                <a:ext uri="{FF2B5EF4-FFF2-40B4-BE49-F238E27FC236}">
                  <a16:creationId xmlns:a16="http://schemas.microsoft.com/office/drawing/2014/main" id="{9266A1D6-E2F6-2888-48EB-CB739DD89285}"/>
                </a:ext>
              </a:extLst>
            </p:cNvPr>
            <p:cNvSpPr/>
            <p:nvPr/>
          </p:nvSpPr>
          <p:spPr>
            <a:xfrm>
              <a:off x="-922083" y="7546002"/>
              <a:ext cx="38489" cy="40210"/>
            </a:xfrm>
            <a:custGeom>
              <a:avLst/>
              <a:gdLst>
                <a:gd name="connsiteX0" fmla="*/ 13712 w 38489"/>
                <a:gd name="connsiteY0" fmla="*/ 19495 h 40210"/>
                <a:gd name="connsiteX1" fmla="*/ 33324 w 38489"/>
                <a:gd name="connsiteY1" fmla="*/ 36774 h 40210"/>
                <a:gd name="connsiteX2" fmla="*/ 35792 w 38489"/>
                <a:gd name="connsiteY2" fmla="*/ 38638 h 40210"/>
                <a:gd name="connsiteX3" fmla="*/ 25215 w 38489"/>
                <a:gd name="connsiteY3" fmla="*/ 32849 h 40210"/>
                <a:gd name="connsiteX4" fmla="*/ -481 w 38489"/>
                <a:gd name="connsiteY4" fmla="*/ 4697 h 40210"/>
                <a:gd name="connsiteX5" fmla="*/ -2580 w 38489"/>
                <a:gd name="connsiteY5" fmla="*/ -1573 h 40210"/>
                <a:gd name="connsiteX6" fmla="*/ 3481 w 38489"/>
                <a:gd name="connsiteY6" fmla="*/ 6215 h 40210"/>
                <a:gd name="connsiteX7" fmla="*/ 8751 w 38489"/>
                <a:gd name="connsiteY7" fmla="*/ 12991 h 40210"/>
                <a:gd name="connsiteX8" fmla="*/ 9479 w 38489"/>
                <a:gd name="connsiteY8" fmla="*/ 13954 h 40210"/>
                <a:gd name="connsiteX9" fmla="*/ 9886 w 38489"/>
                <a:gd name="connsiteY9" fmla="*/ 14398 h 40210"/>
                <a:gd name="connsiteX10" fmla="*/ 10688 w 38489"/>
                <a:gd name="connsiteY10" fmla="*/ 15262 h 40210"/>
                <a:gd name="connsiteX11" fmla="*/ 13712 w 38489"/>
                <a:gd name="connsiteY11" fmla="*/ 19495 h 40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489" h="40210">
                  <a:moveTo>
                    <a:pt x="13712" y="19495"/>
                  </a:moveTo>
                  <a:cubicBezTo>
                    <a:pt x="18995" y="26691"/>
                    <a:pt x="26178" y="31702"/>
                    <a:pt x="33324" y="36774"/>
                  </a:cubicBezTo>
                  <a:cubicBezTo>
                    <a:pt x="34163" y="37367"/>
                    <a:pt x="35286" y="37614"/>
                    <a:pt x="35792" y="38638"/>
                  </a:cubicBezTo>
                  <a:cubicBezTo>
                    <a:pt x="31374" y="38366"/>
                    <a:pt x="28387" y="35256"/>
                    <a:pt x="25215" y="32849"/>
                  </a:cubicBezTo>
                  <a:cubicBezTo>
                    <a:pt x="14909" y="25086"/>
                    <a:pt x="6887" y="15176"/>
                    <a:pt x="-481" y="4697"/>
                  </a:cubicBezTo>
                  <a:cubicBezTo>
                    <a:pt x="-1814" y="2796"/>
                    <a:pt x="-3098" y="920"/>
                    <a:pt x="-2580" y="-1573"/>
                  </a:cubicBezTo>
                  <a:cubicBezTo>
                    <a:pt x="592" y="105"/>
                    <a:pt x="1321" y="3710"/>
                    <a:pt x="3481" y="6215"/>
                  </a:cubicBezTo>
                  <a:cubicBezTo>
                    <a:pt x="5332" y="8375"/>
                    <a:pt x="6788" y="10893"/>
                    <a:pt x="8751" y="12991"/>
                  </a:cubicBezTo>
                  <a:lnTo>
                    <a:pt x="9479" y="13954"/>
                  </a:lnTo>
                  <a:lnTo>
                    <a:pt x="9886" y="14398"/>
                  </a:lnTo>
                  <a:cubicBezTo>
                    <a:pt x="10145" y="14694"/>
                    <a:pt x="10417" y="14978"/>
                    <a:pt x="10688" y="15262"/>
                  </a:cubicBezTo>
                  <a:cubicBezTo>
                    <a:pt x="11774" y="16644"/>
                    <a:pt x="13132" y="17817"/>
                    <a:pt x="13712" y="19495"/>
                  </a:cubicBezTo>
                  <a:close/>
                </a:path>
              </a:pathLst>
            </a:custGeom>
            <a:solidFill>
              <a:srgbClr val="C3C3C3"/>
            </a:solidFill>
            <a:ln w="1231" cap="flat">
              <a:noFill/>
              <a:prstDash val="solid"/>
              <a:miter/>
            </a:ln>
          </p:spPr>
          <p:txBody>
            <a:bodyPr rtlCol="0" anchor="ctr"/>
            <a:lstStyle/>
            <a:p>
              <a:endParaRPr lang="es-CO"/>
            </a:p>
          </p:txBody>
        </p:sp>
        <p:sp>
          <p:nvSpPr>
            <p:cNvPr id="612" name="Freeform: Shape 611">
              <a:extLst>
                <a:ext uri="{FF2B5EF4-FFF2-40B4-BE49-F238E27FC236}">
                  <a16:creationId xmlns:a16="http://schemas.microsoft.com/office/drawing/2014/main" id="{8AB53BAF-F1FE-8211-D546-DC6BB13325B7}"/>
                </a:ext>
              </a:extLst>
            </p:cNvPr>
            <p:cNvSpPr/>
            <p:nvPr/>
          </p:nvSpPr>
          <p:spPr>
            <a:xfrm>
              <a:off x="-922101" y="7544188"/>
              <a:ext cx="17562" cy="22882"/>
            </a:xfrm>
            <a:custGeom>
              <a:avLst/>
              <a:gdLst>
                <a:gd name="connsiteX0" fmla="*/ 8522 w 17562"/>
                <a:gd name="connsiteY0" fmla="*/ 15719 h 22882"/>
                <a:gd name="connsiteX1" fmla="*/ -2586 w 17562"/>
                <a:gd name="connsiteY1" fmla="*/ 254 h 22882"/>
                <a:gd name="connsiteX2" fmla="*/ -2697 w 17562"/>
                <a:gd name="connsiteY2" fmla="*/ -1573 h 22882"/>
                <a:gd name="connsiteX3" fmla="*/ -1241 w 17562"/>
                <a:gd name="connsiteY3" fmla="*/ -573 h 22882"/>
                <a:gd name="connsiteX4" fmla="*/ 14866 w 17562"/>
                <a:gd name="connsiteY4" fmla="*/ 21198 h 22882"/>
                <a:gd name="connsiteX5" fmla="*/ 13631 w 17562"/>
                <a:gd name="connsiteY5" fmla="*/ 21310 h 22882"/>
                <a:gd name="connsiteX6" fmla="*/ 10089 w 17562"/>
                <a:gd name="connsiteY6" fmla="*/ 17693 h 22882"/>
                <a:gd name="connsiteX7" fmla="*/ 9237 w 17562"/>
                <a:gd name="connsiteY7" fmla="*/ 16694 h 22882"/>
                <a:gd name="connsiteX8" fmla="*/ 9237 w 17562"/>
                <a:gd name="connsiteY8" fmla="*/ 16694 h 22882"/>
                <a:gd name="connsiteX9" fmla="*/ 8522 w 17562"/>
                <a:gd name="connsiteY9" fmla="*/ 15719 h 2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562" h="22882">
                  <a:moveTo>
                    <a:pt x="8522" y="15719"/>
                  </a:moveTo>
                  <a:cubicBezTo>
                    <a:pt x="4412" y="10868"/>
                    <a:pt x="697" y="5697"/>
                    <a:pt x="-2586" y="254"/>
                  </a:cubicBezTo>
                  <a:lnTo>
                    <a:pt x="-2697" y="-1573"/>
                  </a:lnTo>
                  <a:cubicBezTo>
                    <a:pt x="-2204" y="-1240"/>
                    <a:pt x="-1463" y="-1030"/>
                    <a:pt x="-1241" y="-573"/>
                  </a:cubicBezTo>
                  <a:cubicBezTo>
                    <a:pt x="3313" y="7289"/>
                    <a:pt x="9398" y="14015"/>
                    <a:pt x="14866" y="21198"/>
                  </a:cubicBezTo>
                  <a:lnTo>
                    <a:pt x="13631" y="21310"/>
                  </a:lnTo>
                  <a:cubicBezTo>
                    <a:pt x="12200" y="20384"/>
                    <a:pt x="10990" y="19150"/>
                    <a:pt x="10089" y="17693"/>
                  </a:cubicBezTo>
                  <a:cubicBezTo>
                    <a:pt x="9904" y="17286"/>
                    <a:pt x="9608" y="16940"/>
                    <a:pt x="9237" y="16694"/>
                  </a:cubicBezTo>
                  <a:lnTo>
                    <a:pt x="9237" y="16694"/>
                  </a:lnTo>
                  <a:cubicBezTo>
                    <a:pt x="9090" y="16348"/>
                    <a:pt x="8781" y="16052"/>
                    <a:pt x="8522" y="15719"/>
                  </a:cubicBezTo>
                  <a:close/>
                </a:path>
              </a:pathLst>
            </a:custGeom>
            <a:solidFill>
              <a:srgbClr val="191919"/>
            </a:solidFill>
            <a:ln w="1231" cap="flat">
              <a:noFill/>
              <a:prstDash val="solid"/>
              <a:miter/>
            </a:ln>
          </p:spPr>
          <p:txBody>
            <a:bodyPr rtlCol="0" anchor="ctr"/>
            <a:lstStyle/>
            <a:p>
              <a:endParaRPr lang="es-CO"/>
            </a:p>
          </p:txBody>
        </p:sp>
        <p:sp>
          <p:nvSpPr>
            <p:cNvPr id="613" name="Freeform: Shape 612">
              <a:extLst>
                <a:ext uri="{FF2B5EF4-FFF2-40B4-BE49-F238E27FC236}">
                  <a16:creationId xmlns:a16="http://schemas.microsoft.com/office/drawing/2014/main" id="{83FD199B-FA86-C762-C150-BCC49AEAA559}"/>
                </a:ext>
              </a:extLst>
            </p:cNvPr>
            <p:cNvSpPr/>
            <p:nvPr/>
          </p:nvSpPr>
          <p:spPr>
            <a:xfrm>
              <a:off x="-1343969" y="7520737"/>
              <a:ext cx="1493" cy="2423"/>
            </a:xfrm>
            <a:custGeom>
              <a:avLst/>
              <a:gdLst>
                <a:gd name="connsiteX0" fmla="*/ -1204 w 1493"/>
                <a:gd name="connsiteY0" fmla="*/ -42 h 2423"/>
                <a:gd name="connsiteX1" fmla="*/ -1747 w 1493"/>
                <a:gd name="connsiteY1" fmla="*/ 821 h 2423"/>
                <a:gd name="connsiteX2" fmla="*/ -2685 w 1493"/>
                <a:gd name="connsiteY2" fmla="*/ -943 h 2423"/>
                <a:gd name="connsiteX3" fmla="*/ -2240 w 1493"/>
                <a:gd name="connsiteY3" fmla="*/ -1573 h 2423"/>
                <a:gd name="connsiteX4" fmla="*/ -1204 w 1493"/>
                <a:gd name="connsiteY4" fmla="*/ -42 h 2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 h="2423">
                  <a:moveTo>
                    <a:pt x="-1204" y="-42"/>
                  </a:moveTo>
                  <a:cubicBezTo>
                    <a:pt x="-1204" y="352"/>
                    <a:pt x="-1278" y="994"/>
                    <a:pt x="-1747" y="821"/>
                  </a:cubicBezTo>
                  <a:cubicBezTo>
                    <a:pt x="-2401" y="488"/>
                    <a:pt x="-2771" y="-215"/>
                    <a:pt x="-2685" y="-943"/>
                  </a:cubicBezTo>
                  <a:cubicBezTo>
                    <a:pt x="-2685" y="-1166"/>
                    <a:pt x="-2389" y="-1573"/>
                    <a:pt x="-2240" y="-1573"/>
                  </a:cubicBezTo>
                  <a:cubicBezTo>
                    <a:pt x="-1241" y="-1523"/>
                    <a:pt x="-1278" y="-721"/>
                    <a:pt x="-1204" y="-42"/>
                  </a:cubicBezTo>
                  <a:close/>
                </a:path>
              </a:pathLst>
            </a:custGeom>
            <a:solidFill>
              <a:srgbClr val="E8E8E8"/>
            </a:solidFill>
            <a:ln w="1231" cap="flat">
              <a:noFill/>
              <a:prstDash val="solid"/>
              <a:miter/>
            </a:ln>
          </p:spPr>
          <p:txBody>
            <a:bodyPr rtlCol="0" anchor="ctr"/>
            <a:lstStyle/>
            <a:p>
              <a:endParaRPr lang="es-CO"/>
            </a:p>
          </p:txBody>
        </p:sp>
        <p:sp>
          <p:nvSpPr>
            <p:cNvPr id="614" name="Freeform: Shape 613">
              <a:extLst>
                <a:ext uri="{FF2B5EF4-FFF2-40B4-BE49-F238E27FC236}">
                  <a16:creationId xmlns:a16="http://schemas.microsoft.com/office/drawing/2014/main" id="{F521A0C2-32D0-E9FC-506D-81CEF96E62AD}"/>
                </a:ext>
              </a:extLst>
            </p:cNvPr>
            <p:cNvSpPr/>
            <p:nvPr/>
          </p:nvSpPr>
          <p:spPr>
            <a:xfrm>
              <a:off x="-678573" y="6542817"/>
              <a:ext cx="2932" cy="3702"/>
            </a:xfrm>
            <a:custGeom>
              <a:avLst/>
              <a:gdLst>
                <a:gd name="connsiteX0" fmla="*/ 236 w 2932"/>
                <a:gd name="connsiteY0" fmla="*/ 2130 h 3702"/>
                <a:gd name="connsiteX1" fmla="*/ -2677 w 2932"/>
                <a:gd name="connsiteY1" fmla="*/ -1573 h 3702"/>
                <a:gd name="connsiteX2" fmla="*/ 236 w 2932"/>
                <a:gd name="connsiteY2" fmla="*/ 2130 h 3702"/>
              </a:gdLst>
              <a:ahLst/>
              <a:cxnLst>
                <a:cxn ang="0">
                  <a:pos x="connsiteX0" y="connsiteY0"/>
                </a:cxn>
                <a:cxn ang="0">
                  <a:pos x="connsiteX1" y="connsiteY1"/>
                </a:cxn>
                <a:cxn ang="0">
                  <a:pos x="connsiteX2" y="connsiteY2"/>
                </a:cxn>
              </a:cxnLst>
              <a:rect l="l" t="t" r="r" b="b"/>
              <a:pathLst>
                <a:path w="2932" h="3702">
                  <a:moveTo>
                    <a:pt x="236" y="2130"/>
                  </a:moveTo>
                  <a:cubicBezTo>
                    <a:pt x="-1616" y="1562"/>
                    <a:pt x="-2875" y="538"/>
                    <a:pt x="-2677" y="-1573"/>
                  </a:cubicBezTo>
                  <a:cubicBezTo>
                    <a:pt x="-1357" y="-660"/>
                    <a:pt x="-344" y="636"/>
                    <a:pt x="236" y="2130"/>
                  </a:cubicBezTo>
                  <a:close/>
                </a:path>
              </a:pathLst>
            </a:custGeom>
            <a:solidFill>
              <a:srgbClr val="020202"/>
            </a:solidFill>
            <a:ln w="1231" cap="flat">
              <a:noFill/>
              <a:prstDash val="solid"/>
              <a:miter/>
            </a:ln>
          </p:spPr>
          <p:txBody>
            <a:bodyPr rtlCol="0" anchor="ctr"/>
            <a:lstStyle/>
            <a:p>
              <a:endParaRPr lang="es-CO"/>
            </a:p>
          </p:txBody>
        </p:sp>
        <p:sp>
          <p:nvSpPr>
            <p:cNvPr id="615" name="Freeform: Shape 614">
              <a:extLst>
                <a:ext uri="{FF2B5EF4-FFF2-40B4-BE49-F238E27FC236}">
                  <a16:creationId xmlns:a16="http://schemas.microsoft.com/office/drawing/2014/main" id="{7D9E3D75-18CF-E1C7-ABCE-5514447B5602}"/>
                </a:ext>
              </a:extLst>
            </p:cNvPr>
            <p:cNvSpPr/>
            <p:nvPr/>
          </p:nvSpPr>
          <p:spPr>
            <a:xfrm>
              <a:off x="-1228628" y="6471830"/>
              <a:ext cx="556351" cy="781946"/>
            </a:xfrm>
            <a:custGeom>
              <a:avLst/>
              <a:gdLst>
                <a:gd name="connsiteX0" fmla="*/ 115586 w 556351"/>
                <a:gd name="connsiteY0" fmla="*/ 188208 h 781946"/>
                <a:gd name="connsiteX1" fmla="*/ 110378 w 556351"/>
                <a:gd name="connsiteY1" fmla="*/ 211658 h 781946"/>
                <a:gd name="connsiteX2" fmla="*/ 110180 w 556351"/>
                <a:gd name="connsiteY2" fmla="*/ 224445 h 781946"/>
                <a:gd name="connsiteX3" fmla="*/ 108786 w 556351"/>
                <a:gd name="connsiteY3" fmla="*/ 259114 h 781946"/>
                <a:gd name="connsiteX4" fmla="*/ 108712 w 556351"/>
                <a:gd name="connsiteY4" fmla="*/ 297029 h 781946"/>
                <a:gd name="connsiteX5" fmla="*/ 108872 w 556351"/>
                <a:gd name="connsiteY5" fmla="*/ 313457 h 781946"/>
                <a:gd name="connsiteX6" fmla="*/ 114710 w 556351"/>
                <a:gd name="connsiteY6" fmla="*/ 356371 h 781946"/>
                <a:gd name="connsiteX7" fmla="*/ 134063 w 556351"/>
                <a:gd name="connsiteY7" fmla="*/ 407405 h 781946"/>
                <a:gd name="connsiteX8" fmla="*/ 161475 w 556351"/>
                <a:gd name="connsiteY8" fmla="*/ 449986 h 781946"/>
                <a:gd name="connsiteX9" fmla="*/ 180358 w 556351"/>
                <a:gd name="connsiteY9" fmla="*/ 472301 h 781946"/>
                <a:gd name="connsiteX10" fmla="*/ 194206 w 556351"/>
                <a:gd name="connsiteY10" fmla="*/ 481767 h 781946"/>
                <a:gd name="connsiteX11" fmla="*/ 219816 w 556351"/>
                <a:gd name="connsiteY11" fmla="*/ 492702 h 781946"/>
                <a:gd name="connsiteX12" fmla="*/ 266716 w 556351"/>
                <a:gd name="connsiteY12" fmla="*/ 507945 h 781946"/>
                <a:gd name="connsiteX13" fmla="*/ 292845 w 556351"/>
                <a:gd name="connsiteY13" fmla="*/ 512042 h 781946"/>
                <a:gd name="connsiteX14" fmla="*/ 359949 w 556351"/>
                <a:gd name="connsiteY14" fmla="*/ 513733 h 781946"/>
                <a:gd name="connsiteX15" fmla="*/ 384868 w 556351"/>
                <a:gd name="connsiteY15" fmla="*/ 510858 h 781946"/>
                <a:gd name="connsiteX16" fmla="*/ 419599 w 556351"/>
                <a:gd name="connsiteY16" fmla="*/ 505464 h 781946"/>
                <a:gd name="connsiteX17" fmla="*/ 460267 w 556351"/>
                <a:gd name="connsiteY17" fmla="*/ 497071 h 781946"/>
                <a:gd name="connsiteX18" fmla="*/ 495417 w 556351"/>
                <a:gd name="connsiteY18" fmla="*/ 487198 h 781946"/>
                <a:gd name="connsiteX19" fmla="*/ 526026 w 556351"/>
                <a:gd name="connsiteY19" fmla="*/ 478052 h 781946"/>
                <a:gd name="connsiteX20" fmla="*/ 537356 w 556351"/>
                <a:gd name="connsiteY20" fmla="*/ 474744 h 781946"/>
                <a:gd name="connsiteX21" fmla="*/ 542799 w 556351"/>
                <a:gd name="connsiteY21" fmla="*/ 474497 h 781946"/>
                <a:gd name="connsiteX22" fmla="*/ 552672 w 556351"/>
                <a:gd name="connsiteY22" fmla="*/ 481841 h 781946"/>
                <a:gd name="connsiteX23" fmla="*/ 553647 w 556351"/>
                <a:gd name="connsiteY23" fmla="*/ 488555 h 781946"/>
                <a:gd name="connsiteX24" fmla="*/ 552697 w 556351"/>
                <a:gd name="connsiteY24" fmla="*/ 513067 h 781946"/>
                <a:gd name="connsiteX25" fmla="*/ 547464 w 556351"/>
                <a:gd name="connsiteY25" fmla="*/ 533271 h 781946"/>
                <a:gd name="connsiteX26" fmla="*/ 533962 w 556351"/>
                <a:gd name="connsiteY26" fmla="*/ 591452 h 781946"/>
                <a:gd name="connsiteX27" fmla="*/ 528272 w 556351"/>
                <a:gd name="connsiteY27" fmla="*/ 619185 h 781946"/>
                <a:gd name="connsiteX28" fmla="*/ 508376 w 556351"/>
                <a:gd name="connsiteY28" fmla="*/ 687067 h 781946"/>
                <a:gd name="connsiteX29" fmla="*/ 501218 w 556351"/>
                <a:gd name="connsiteY29" fmla="*/ 701334 h 781946"/>
                <a:gd name="connsiteX30" fmla="*/ 472387 w 556351"/>
                <a:gd name="connsiteY30" fmla="*/ 739040 h 781946"/>
                <a:gd name="connsiteX31" fmla="*/ 458551 w 556351"/>
                <a:gd name="connsiteY31" fmla="*/ 749370 h 781946"/>
                <a:gd name="connsiteX32" fmla="*/ 390669 w 556351"/>
                <a:gd name="connsiteY32" fmla="*/ 774696 h 781946"/>
                <a:gd name="connsiteX33" fmla="*/ 353642 w 556351"/>
                <a:gd name="connsiteY33" fmla="*/ 779522 h 781946"/>
                <a:gd name="connsiteX34" fmla="*/ 330390 w 556351"/>
                <a:gd name="connsiteY34" fmla="*/ 780374 h 781946"/>
                <a:gd name="connsiteX35" fmla="*/ 292623 w 556351"/>
                <a:gd name="connsiteY35" fmla="*/ 777905 h 781946"/>
                <a:gd name="connsiteX36" fmla="*/ 273036 w 556351"/>
                <a:gd name="connsiteY36" fmla="*/ 776905 h 781946"/>
                <a:gd name="connsiteX37" fmla="*/ 218730 w 556351"/>
                <a:gd name="connsiteY37" fmla="*/ 770734 h 781946"/>
                <a:gd name="connsiteX38" fmla="*/ 185912 w 556351"/>
                <a:gd name="connsiteY38" fmla="*/ 764835 h 781946"/>
                <a:gd name="connsiteX39" fmla="*/ 138086 w 556351"/>
                <a:gd name="connsiteY39" fmla="*/ 743076 h 781946"/>
                <a:gd name="connsiteX40" fmla="*/ 102158 w 556351"/>
                <a:gd name="connsiteY40" fmla="*/ 712837 h 781946"/>
                <a:gd name="connsiteX41" fmla="*/ 66033 w 556351"/>
                <a:gd name="connsiteY41" fmla="*/ 651126 h 781946"/>
                <a:gd name="connsiteX42" fmla="*/ 52296 w 556351"/>
                <a:gd name="connsiteY42" fmla="*/ 599499 h 781946"/>
                <a:gd name="connsiteX43" fmla="*/ 51062 w 556351"/>
                <a:gd name="connsiteY43" fmla="*/ 593241 h 781946"/>
                <a:gd name="connsiteX44" fmla="*/ 46754 w 556351"/>
                <a:gd name="connsiteY44" fmla="*/ 575407 h 781946"/>
                <a:gd name="connsiteX45" fmla="*/ 43977 w 556351"/>
                <a:gd name="connsiteY45" fmla="*/ 569335 h 781946"/>
                <a:gd name="connsiteX46" fmla="*/ 39213 w 556351"/>
                <a:gd name="connsiteY46" fmla="*/ 554117 h 781946"/>
                <a:gd name="connsiteX47" fmla="*/ 18231 w 556351"/>
                <a:gd name="connsiteY47" fmla="*/ 476497 h 781946"/>
                <a:gd name="connsiteX48" fmla="*/ 6642 w 556351"/>
                <a:gd name="connsiteY48" fmla="*/ 409960 h 781946"/>
                <a:gd name="connsiteX49" fmla="*/ 2606 w 556351"/>
                <a:gd name="connsiteY49" fmla="*/ 372267 h 781946"/>
                <a:gd name="connsiteX50" fmla="*/ 964 w 556351"/>
                <a:gd name="connsiteY50" fmla="*/ 332229 h 781946"/>
                <a:gd name="connsiteX51" fmla="*/ 138 w 556351"/>
                <a:gd name="connsiteY51" fmla="*/ 306311 h 781946"/>
                <a:gd name="connsiteX52" fmla="*/ -677 w 556351"/>
                <a:gd name="connsiteY52" fmla="*/ 271617 h 781946"/>
                <a:gd name="connsiteX53" fmla="*/ -2516 w 556351"/>
                <a:gd name="connsiteY53" fmla="*/ 209573 h 781946"/>
                <a:gd name="connsiteX54" fmla="*/ 14 w 556351"/>
                <a:gd name="connsiteY54" fmla="*/ 152145 h 781946"/>
                <a:gd name="connsiteX55" fmla="*/ 1717 w 556351"/>
                <a:gd name="connsiteY55" fmla="*/ 128028 h 781946"/>
                <a:gd name="connsiteX56" fmla="*/ 8851 w 556351"/>
                <a:gd name="connsiteY56" fmla="*/ 98937 h 781946"/>
                <a:gd name="connsiteX57" fmla="*/ 18997 w 556351"/>
                <a:gd name="connsiteY57" fmla="*/ 80128 h 781946"/>
                <a:gd name="connsiteX58" fmla="*/ 56233 w 556351"/>
                <a:gd name="connsiteY58" fmla="*/ 34079 h 781946"/>
                <a:gd name="connsiteX59" fmla="*/ 116944 w 556351"/>
                <a:gd name="connsiteY59" fmla="*/ 3051 h 781946"/>
                <a:gd name="connsiteX60" fmla="*/ 175162 w 556351"/>
                <a:gd name="connsiteY60" fmla="*/ -10 h 781946"/>
                <a:gd name="connsiteX61" fmla="*/ 202081 w 556351"/>
                <a:gd name="connsiteY61" fmla="*/ -1009 h 781946"/>
                <a:gd name="connsiteX62" fmla="*/ 205783 w 556351"/>
                <a:gd name="connsiteY62" fmla="*/ -1256 h 781946"/>
                <a:gd name="connsiteX63" fmla="*/ 246414 w 556351"/>
                <a:gd name="connsiteY63" fmla="*/ -1330 h 781946"/>
                <a:gd name="connsiteX64" fmla="*/ 274245 w 556351"/>
                <a:gd name="connsiteY64" fmla="*/ -1528 h 781946"/>
                <a:gd name="connsiteX65" fmla="*/ 310581 w 556351"/>
                <a:gd name="connsiteY65" fmla="*/ 1632 h 781946"/>
                <a:gd name="connsiteX66" fmla="*/ 315999 w 556351"/>
                <a:gd name="connsiteY66" fmla="*/ 2310 h 781946"/>
                <a:gd name="connsiteX67" fmla="*/ 315999 w 556351"/>
                <a:gd name="connsiteY67" fmla="*/ 2224 h 781946"/>
                <a:gd name="connsiteX68" fmla="*/ 323404 w 556351"/>
                <a:gd name="connsiteY68" fmla="*/ 4051 h 781946"/>
                <a:gd name="connsiteX69" fmla="*/ 323404 w 556351"/>
                <a:gd name="connsiteY69" fmla="*/ 4051 h 781946"/>
                <a:gd name="connsiteX70" fmla="*/ 327107 w 556351"/>
                <a:gd name="connsiteY70" fmla="*/ 5100 h 781946"/>
                <a:gd name="connsiteX71" fmla="*/ 327020 w 556351"/>
                <a:gd name="connsiteY71" fmla="*/ 5026 h 781946"/>
                <a:gd name="connsiteX72" fmla="*/ 329859 w 556351"/>
                <a:gd name="connsiteY72" fmla="*/ 5976 h 781946"/>
                <a:gd name="connsiteX73" fmla="*/ 329773 w 556351"/>
                <a:gd name="connsiteY73" fmla="*/ 5914 h 781946"/>
                <a:gd name="connsiteX74" fmla="*/ 332599 w 556351"/>
                <a:gd name="connsiteY74" fmla="*/ 6877 h 781946"/>
                <a:gd name="connsiteX75" fmla="*/ 332525 w 556351"/>
                <a:gd name="connsiteY75" fmla="*/ 6877 h 781946"/>
                <a:gd name="connsiteX76" fmla="*/ 335339 w 556351"/>
                <a:gd name="connsiteY76" fmla="*/ 7877 h 781946"/>
                <a:gd name="connsiteX77" fmla="*/ 335253 w 556351"/>
                <a:gd name="connsiteY77" fmla="*/ 7815 h 781946"/>
                <a:gd name="connsiteX78" fmla="*/ 339930 w 556351"/>
                <a:gd name="connsiteY78" fmla="*/ 9642 h 781946"/>
                <a:gd name="connsiteX79" fmla="*/ 339856 w 556351"/>
                <a:gd name="connsiteY79" fmla="*/ 9642 h 781946"/>
                <a:gd name="connsiteX80" fmla="*/ 344497 w 556351"/>
                <a:gd name="connsiteY80" fmla="*/ 11530 h 781946"/>
                <a:gd name="connsiteX81" fmla="*/ 344423 w 556351"/>
                <a:gd name="connsiteY81" fmla="*/ 11530 h 781946"/>
                <a:gd name="connsiteX82" fmla="*/ 349039 w 556351"/>
                <a:gd name="connsiteY82" fmla="*/ 13455 h 781946"/>
                <a:gd name="connsiteX83" fmla="*/ 348953 w 556351"/>
                <a:gd name="connsiteY83" fmla="*/ 13455 h 781946"/>
                <a:gd name="connsiteX84" fmla="*/ 350902 w 556351"/>
                <a:gd name="connsiteY84" fmla="*/ 14344 h 781946"/>
                <a:gd name="connsiteX85" fmla="*/ 350841 w 556351"/>
                <a:gd name="connsiteY85" fmla="*/ 14344 h 781946"/>
                <a:gd name="connsiteX86" fmla="*/ 352754 w 556351"/>
                <a:gd name="connsiteY86" fmla="*/ 15220 h 781946"/>
                <a:gd name="connsiteX87" fmla="*/ 352754 w 556351"/>
                <a:gd name="connsiteY87" fmla="*/ 15220 h 781946"/>
                <a:gd name="connsiteX88" fmla="*/ 357271 w 556351"/>
                <a:gd name="connsiteY88" fmla="*/ 17257 h 781946"/>
                <a:gd name="connsiteX89" fmla="*/ 357172 w 556351"/>
                <a:gd name="connsiteY89" fmla="*/ 17257 h 781946"/>
                <a:gd name="connsiteX90" fmla="*/ 359085 w 556351"/>
                <a:gd name="connsiteY90" fmla="*/ 18244 h 781946"/>
                <a:gd name="connsiteX91" fmla="*/ 358999 w 556351"/>
                <a:gd name="connsiteY91" fmla="*/ 18170 h 781946"/>
                <a:gd name="connsiteX92" fmla="*/ 367379 w 556351"/>
                <a:gd name="connsiteY92" fmla="*/ 22650 h 781946"/>
                <a:gd name="connsiteX93" fmla="*/ 367379 w 556351"/>
                <a:gd name="connsiteY93" fmla="*/ 22650 h 781946"/>
                <a:gd name="connsiteX94" fmla="*/ 369231 w 556351"/>
                <a:gd name="connsiteY94" fmla="*/ 23650 h 781946"/>
                <a:gd name="connsiteX95" fmla="*/ 369231 w 556351"/>
                <a:gd name="connsiteY95" fmla="*/ 23650 h 781946"/>
                <a:gd name="connsiteX96" fmla="*/ 371094 w 556351"/>
                <a:gd name="connsiteY96" fmla="*/ 24687 h 781946"/>
                <a:gd name="connsiteX97" fmla="*/ 370995 w 556351"/>
                <a:gd name="connsiteY97" fmla="*/ 24687 h 781946"/>
                <a:gd name="connsiteX98" fmla="*/ 375698 w 556351"/>
                <a:gd name="connsiteY98" fmla="*/ 27390 h 781946"/>
                <a:gd name="connsiteX99" fmla="*/ 375698 w 556351"/>
                <a:gd name="connsiteY99" fmla="*/ 27390 h 781946"/>
                <a:gd name="connsiteX100" fmla="*/ 377562 w 556351"/>
                <a:gd name="connsiteY100" fmla="*/ 28390 h 781946"/>
                <a:gd name="connsiteX101" fmla="*/ 377487 w 556351"/>
                <a:gd name="connsiteY101" fmla="*/ 28390 h 781946"/>
                <a:gd name="connsiteX102" fmla="*/ 379364 w 556351"/>
                <a:gd name="connsiteY102" fmla="*/ 29414 h 781946"/>
                <a:gd name="connsiteX103" fmla="*/ 379265 w 556351"/>
                <a:gd name="connsiteY103" fmla="*/ 29414 h 781946"/>
                <a:gd name="connsiteX104" fmla="*/ 382103 w 556351"/>
                <a:gd name="connsiteY104" fmla="*/ 31290 h 781946"/>
                <a:gd name="connsiteX105" fmla="*/ 382005 w 556351"/>
                <a:gd name="connsiteY105" fmla="*/ 31191 h 781946"/>
                <a:gd name="connsiteX106" fmla="*/ 383091 w 556351"/>
                <a:gd name="connsiteY106" fmla="*/ 32043 h 781946"/>
                <a:gd name="connsiteX107" fmla="*/ 383091 w 556351"/>
                <a:gd name="connsiteY107" fmla="*/ 32043 h 781946"/>
                <a:gd name="connsiteX108" fmla="*/ 384868 w 556351"/>
                <a:gd name="connsiteY108" fmla="*/ 33141 h 781946"/>
                <a:gd name="connsiteX109" fmla="*/ 384782 w 556351"/>
                <a:gd name="connsiteY109" fmla="*/ 33080 h 781946"/>
                <a:gd name="connsiteX110" fmla="*/ 387620 w 556351"/>
                <a:gd name="connsiteY110" fmla="*/ 34956 h 781946"/>
                <a:gd name="connsiteX111" fmla="*/ 387534 w 556351"/>
                <a:gd name="connsiteY111" fmla="*/ 34956 h 781946"/>
                <a:gd name="connsiteX112" fmla="*/ 390360 w 556351"/>
                <a:gd name="connsiteY112" fmla="*/ 36844 h 781946"/>
                <a:gd name="connsiteX113" fmla="*/ 390286 w 556351"/>
                <a:gd name="connsiteY113" fmla="*/ 36844 h 781946"/>
                <a:gd name="connsiteX114" fmla="*/ 393101 w 556351"/>
                <a:gd name="connsiteY114" fmla="*/ 38732 h 781946"/>
                <a:gd name="connsiteX115" fmla="*/ 393014 w 556351"/>
                <a:gd name="connsiteY115" fmla="*/ 38732 h 781946"/>
                <a:gd name="connsiteX116" fmla="*/ 396359 w 556351"/>
                <a:gd name="connsiteY116" fmla="*/ 40435 h 781946"/>
                <a:gd name="connsiteX117" fmla="*/ 396297 w 556351"/>
                <a:gd name="connsiteY117" fmla="*/ 40435 h 781946"/>
                <a:gd name="connsiteX118" fmla="*/ 400000 w 556351"/>
                <a:gd name="connsiteY118" fmla="*/ 43348 h 781946"/>
                <a:gd name="connsiteX119" fmla="*/ 399901 w 556351"/>
                <a:gd name="connsiteY119" fmla="*/ 43237 h 781946"/>
                <a:gd name="connsiteX120" fmla="*/ 400962 w 556351"/>
                <a:gd name="connsiteY120" fmla="*/ 44175 h 781946"/>
                <a:gd name="connsiteX121" fmla="*/ 400876 w 556351"/>
                <a:gd name="connsiteY121" fmla="*/ 44089 h 781946"/>
                <a:gd name="connsiteX122" fmla="*/ 401913 w 556351"/>
                <a:gd name="connsiteY122" fmla="*/ 45002 h 781946"/>
                <a:gd name="connsiteX123" fmla="*/ 401913 w 556351"/>
                <a:gd name="connsiteY123" fmla="*/ 45002 h 781946"/>
                <a:gd name="connsiteX124" fmla="*/ 407368 w 556351"/>
                <a:gd name="connsiteY124" fmla="*/ 49742 h 781946"/>
                <a:gd name="connsiteX125" fmla="*/ 407282 w 556351"/>
                <a:gd name="connsiteY125" fmla="*/ 49643 h 781946"/>
                <a:gd name="connsiteX126" fmla="*/ 408368 w 556351"/>
                <a:gd name="connsiteY126" fmla="*/ 50482 h 781946"/>
                <a:gd name="connsiteX127" fmla="*/ 408368 w 556351"/>
                <a:gd name="connsiteY127" fmla="*/ 50482 h 781946"/>
                <a:gd name="connsiteX128" fmla="*/ 410132 w 556351"/>
                <a:gd name="connsiteY128" fmla="*/ 51605 h 781946"/>
                <a:gd name="connsiteX129" fmla="*/ 410022 w 556351"/>
                <a:gd name="connsiteY129" fmla="*/ 51494 h 781946"/>
                <a:gd name="connsiteX130" fmla="*/ 411120 w 556351"/>
                <a:gd name="connsiteY130" fmla="*/ 52370 h 781946"/>
                <a:gd name="connsiteX131" fmla="*/ 411120 w 556351"/>
                <a:gd name="connsiteY131" fmla="*/ 52370 h 781946"/>
                <a:gd name="connsiteX132" fmla="*/ 413835 w 556351"/>
                <a:gd name="connsiteY132" fmla="*/ 54357 h 781946"/>
                <a:gd name="connsiteX133" fmla="*/ 413749 w 556351"/>
                <a:gd name="connsiteY133" fmla="*/ 54259 h 781946"/>
                <a:gd name="connsiteX134" fmla="*/ 414798 w 556351"/>
                <a:gd name="connsiteY134" fmla="*/ 55184 h 781946"/>
                <a:gd name="connsiteX135" fmla="*/ 414736 w 556351"/>
                <a:gd name="connsiteY135" fmla="*/ 55184 h 781946"/>
                <a:gd name="connsiteX136" fmla="*/ 415748 w 556351"/>
                <a:gd name="connsiteY136" fmla="*/ 56085 h 781946"/>
                <a:gd name="connsiteX137" fmla="*/ 415748 w 556351"/>
                <a:gd name="connsiteY137" fmla="*/ 56085 h 781946"/>
                <a:gd name="connsiteX138" fmla="*/ 421167 w 556351"/>
                <a:gd name="connsiteY138" fmla="*/ 60849 h 781946"/>
                <a:gd name="connsiteX139" fmla="*/ 421055 w 556351"/>
                <a:gd name="connsiteY139" fmla="*/ 60751 h 781946"/>
                <a:gd name="connsiteX140" fmla="*/ 422092 w 556351"/>
                <a:gd name="connsiteY140" fmla="*/ 61738 h 781946"/>
                <a:gd name="connsiteX141" fmla="*/ 421993 w 556351"/>
                <a:gd name="connsiteY141" fmla="*/ 61639 h 781946"/>
                <a:gd name="connsiteX142" fmla="*/ 423018 w 556351"/>
                <a:gd name="connsiteY142" fmla="*/ 62639 h 781946"/>
                <a:gd name="connsiteX143" fmla="*/ 422919 w 556351"/>
                <a:gd name="connsiteY143" fmla="*/ 62553 h 781946"/>
                <a:gd name="connsiteX144" fmla="*/ 423931 w 556351"/>
                <a:gd name="connsiteY144" fmla="*/ 63552 h 781946"/>
                <a:gd name="connsiteX145" fmla="*/ 423832 w 556351"/>
                <a:gd name="connsiteY145" fmla="*/ 63466 h 781946"/>
                <a:gd name="connsiteX146" fmla="*/ 424845 w 556351"/>
                <a:gd name="connsiteY146" fmla="*/ 64466 h 781946"/>
                <a:gd name="connsiteX147" fmla="*/ 424758 w 556351"/>
                <a:gd name="connsiteY147" fmla="*/ 64367 h 781946"/>
                <a:gd name="connsiteX148" fmla="*/ 425758 w 556351"/>
                <a:gd name="connsiteY148" fmla="*/ 65379 h 781946"/>
                <a:gd name="connsiteX149" fmla="*/ 425671 w 556351"/>
                <a:gd name="connsiteY149" fmla="*/ 65293 h 781946"/>
                <a:gd name="connsiteX150" fmla="*/ 426659 w 556351"/>
                <a:gd name="connsiteY150" fmla="*/ 66317 h 781946"/>
                <a:gd name="connsiteX151" fmla="*/ 426560 w 556351"/>
                <a:gd name="connsiteY151" fmla="*/ 66218 h 781946"/>
                <a:gd name="connsiteX152" fmla="*/ 427560 w 556351"/>
                <a:gd name="connsiteY152" fmla="*/ 67243 h 781946"/>
                <a:gd name="connsiteX153" fmla="*/ 427449 w 556351"/>
                <a:gd name="connsiteY153" fmla="*/ 67144 h 781946"/>
                <a:gd name="connsiteX154" fmla="*/ 432200 w 556351"/>
                <a:gd name="connsiteY154" fmla="*/ 72587 h 781946"/>
                <a:gd name="connsiteX155" fmla="*/ 432200 w 556351"/>
                <a:gd name="connsiteY155" fmla="*/ 72587 h 781946"/>
                <a:gd name="connsiteX156" fmla="*/ 433126 w 556351"/>
                <a:gd name="connsiteY156" fmla="*/ 73599 h 781946"/>
                <a:gd name="connsiteX157" fmla="*/ 433052 w 556351"/>
                <a:gd name="connsiteY157" fmla="*/ 73525 h 781946"/>
                <a:gd name="connsiteX158" fmla="*/ 434015 w 556351"/>
                <a:gd name="connsiteY158" fmla="*/ 74562 h 781946"/>
                <a:gd name="connsiteX159" fmla="*/ 433916 w 556351"/>
                <a:gd name="connsiteY159" fmla="*/ 74463 h 781946"/>
                <a:gd name="connsiteX160" fmla="*/ 434891 w 556351"/>
                <a:gd name="connsiteY160" fmla="*/ 75512 h 781946"/>
                <a:gd name="connsiteX161" fmla="*/ 434780 w 556351"/>
                <a:gd name="connsiteY161" fmla="*/ 75413 h 781946"/>
                <a:gd name="connsiteX162" fmla="*/ 442309 w 556351"/>
                <a:gd name="connsiteY162" fmla="*/ 83559 h 781946"/>
                <a:gd name="connsiteX163" fmla="*/ 442309 w 556351"/>
                <a:gd name="connsiteY163" fmla="*/ 83559 h 781946"/>
                <a:gd name="connsiteX164" fmla="*/ 443247 w 556351"/>
                <a:gd name="connsiteY164" fmla="*/ 84485 h 781946"/>
                <a:gd name="connsiteX165" fmla="*/ 443247 w 556351"/>
                <a:gd name="connsiteY165" fmla="*/ 84485 h 781946"/>
                <a:gd name="connsiteX166" fmla="*/ 445987 w 556351"/>
                <a:gd name="connsiteY166" fmla="*/ 87249 h 781946"/>
                <a:gd name="connsiteX167" fmla="*/ 445987 w 556351"/>
                <a:gd name="connsiteY167" fmla="*/ 87249 h 781946"/>
                <a:gd name="connsiteX168" fmla="*/ 446900 w 556351"/>
                <a:gd name="connsiteY168" fmla="*/ 88261 h 781946"/>
                <a:gd name="connsiteX169" fmla="*/ 446826 w 556351"/>
                <a:gd name="connsiteY169" fmla="*/ 88187 h 781946"/>
                <a:gd name="connsiteX170" fmla="*/ 447776 w 556351"/>
                <a:gd name="connsiteY170" fmla="*/ 89224 h 781946"/>
                <a:gd name="connsiteX171" fmla="*/ 447690 w 556351"/>
                <a:gd name="connsiteY171" fmla="*/ 89138 h 781946"/>
                <a:gd name="connsiteX172" fmla="*/ 448653 w 556351"/>
                <a:gd name="connsiteY172" fmla="*/ 90187 h 781946"/>
                <a:gd name="connsiteX173" fmla="*/ 448541 w 556351"/>
                <a:gd name="connsiteY173" fmla="*/ 90088 h 781946"/>
                <a:gd name="connsiteX174" fmla="*/ 452404 w 556351"/>
                <a:gd name="connsiteY174" fmla="*/ 94593 h 781946"/>
                <a:gd name="connsiteX175" fmla="*/ 452404 w 556351"/>
                <a:gd name="connsiteY175" fmla="*/ 94593 h 781946"/>
                <a:gd name="connsiteX176" fmla="*/ 453330 w 556351"/>
                <a:gd name="connsiteY176" fmla="*/ 95593 h 781946"/>
                <a:gd name="connsiteX177" fmla="*/ 453330 w 556351"/>
                <a:gd name="connsiteY177" fmla="*/ 95593 h 781946"/>
                <a:gd name="connsiteX178" fmla="*/ 454268 w 556351"/>
                <a:gd name="connsiteY178" fmla="*/ 96617 h 781946"/>
                <a:gd name="connsiteX179" fmla="*/ 454194 w 556351"/>
                <a:gd name="connsiteY179" fmla="*/ 96531 h 781946"/>
                <a:gd name="connsiteX180" fmla="*/ 455157 w 556351"/>
                <a:gd name="connsiteY180" fmla="*/ 97567 h 781946"/>
                <a:gd name="connsiteX181" fmla="*/ 455046 w 556351"/>
                <a:gd name="connsiteY181" fmla="*/ 97481 h 781946"/>
                <a:gd name="connsiteX182" fmla="*/ 458859 w 556351"/>
                <a:gd name="connsiteY182" fmla="*/ 102035 h 781946"/>
                <a:gd name="connsiteX183" fmla="*/ 458859 w 556351"/>
                <a:gd name="connsiteY183" fmla="*/ 102035 h 781946"/>
                <a:gd name="connsiteX184" fmla="*/ 459773 w 556351"/>
                <a:gd name="connsiteY184" fmla="*/ 103097 h 781946"/>
                <a:gd name="connsiteX185" fmla="*/ 459674 w 556351"/>
                <a:gd name="connsiteY185" fmla="*/ 102973 h 781946"/>
                <a:gd name="connsiteX186" fmla="*/ 456552 w 556351"/>
                <a:gd name="connsiteY186" fmla="*/ 108663 h 781946"/>
                <a:gd name="connsiteX187" fmla="*/ 451084 w 556351"/>
                <a:gd name="connsiteY187" fmla="*/ 108737 h 781946"/>
                <a:gd name="connsiteX188" fmla="*/ 415119 w 556351"/>
                <a:gd name="connsiteY188" fmla="*/ 106960 h 781946"/>
                <a:gd name="connsiteX189" fmla="*/ 370934 w 556351"/>
                <a:gd name="connsiteY189" fmla="*/ 105257 h 781946"/>
                <a:gd name="connsiteX190" fmla="*/ 303916 w 556351"/>
                <a:gd name="connsiteY190" fmla="*/ 107207 h 781946"/>
                <a:gd name="connsiteX191" fmla="*/ 195169 w 556351"/>
                <a:gd name="connsiteY191" fmla="*/ 122104 h 781946"/>
                <a:gd name="connsiteX192" fmla="*/ 177890 w 556351"/>
                <a:gd name="connsiteY192" fmla="*/ 127843 h 781946"/>
                <a:gd name="connsiteX193" fmla="*/ 157500 w 556351"/>
                <a:gd name="connsiteY193" fmla="*/ 136951 h 781946"/>
                <a:gd name="connsiteX194" fmla="*/ 133273 w 556351"/>
                <a:gd name="connsiteY194" fmla="*/ 159389 h 781946"/>
                <a:gd name="connsiteX195" fmla="*/ 118524 w 556351"/>
                <a:gd name="connsiteY195" fmla="*/ 184395 h 781946"/>
                <a:gd name="connsiteX196" fmla="*/ 115586 w 556351"/>
                <a:gd name="connsiteY196" fmla="*/ 188208 h 781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556351" h="781946">
                  <a:moveTo>
                    <a:pt x="115586" y="188208"/>
                  </a:moveTo>
                  <a:cubicBezTo>
                    <a:pt x="111884" y="195614"/>
                    <a:pt x="110933" y="203574"/>
                    <a:pt x="110378" y="211658"/>
                  </a:cubicBezTo>
                  <a:cubicBezTo>
                    <a:pt x="110082" y="215904"/>
                    <a:pt x="110168" y="220175"/>
                    <a:pt x="110180" y="224445"/>
                  </a:cubicBezTo>
                  <a:cubicBezTo>
                    <a:pt x="110180" y="236022"/>
                    <a:pt x="109230" y="247562"/>
                    <a:pt x="108786" y="259114"/>
                  </a:cubicBezTo>
                  <a:cubicBezTo>
                    <a:pt x="108305" y="271740"/>
                    <a:pt x="108070" y="284391"/>
                    <a:pt x="108712" y="297029"/>
                  </a:cubicBezTo>
                  <a:cubicBezTo>
                    <a:pt x="108996" y="302497"/>
                    <a:pt x="108712" y="307977"/>
                    <a:pt x="108872" y="313457"/>
                  </a:cubicBezTo>
                  <a:cubicBezTo>
                    <a:pt x="109119" y="328008"/>
                    <a:pt x="111810" y="342189"/>
                    <a:pt x="114710" y="356371"/>
                  </a:cubicBezTo>
                  <a:cubicBezTo>
                    <a:pt x="118401" y="374304"/>
                    <a:pt x="124930" y="391533"/>
                    <a:pt x="134063" y="407405"/>
                  </a:cubicBezTo>
                  <a:cubicBezTo>
                    <a:pt x="142443" y="422080"/>
                    <a:pt x="150490" y="437027"/>
                    <a:pt x="161475" y="449986"/>
                  </a:cubicBezTo>
                  <a:cubicBezTo>
                    <a:pt x="167757" y="457391"/>
                    <a:pt x="174113" y="464796"/>
                    <a:pt x="180358" y="472301"/>
                  </a:cubicBezTo>
                  <a:cubicBezTo>
                    <a:pt x="184061" y="476781"/>
                    <a:pt x="189183" y="479262"/>
                    <a:pt x="194206" y="481767"/>
                  </a:cubicBezTo>
                  <a:cubicBezTo>
                    <a:pt x="202475" y="486013"/>
                    <a:pt x="211029" y="489666"/>
                    <a:pt x="219816" y="492702"/>
                  </a:cubicBezTo>
                  <a:cubicBezTo>
                    <a:pt x="235417" y="497874"/>
                    <a:pt x="250672" y="504032"/>
                    <a:pt x="266716" y="507945"/>
                  </a:cubicBezTo>
                  <a:cubicBezTo>
                    <a:pt x="275319" y="509907"/>
                    <a:pt x="284057" y="511277"/>
                    <a:pt x="292845" y="512042"/>
                  </a:cubicBezTo>
                  <a:cubicBezTo>
                    <a:pt x="315159" y="514326"/>
                    <a:pt x="337561" y="514104"/>
                    <a:pt x="359949" y="513733"/>
                  </a:cubicBezTo>
                  <a:cubicBezTo>
                    <a:pt x="368317" y="513462"/>
                    <a:pt x="376661" y="512499"/>
                    <a:pt x="384868" y="510858"/>
                  </a:cubicBezTo>
                  <a:cubicBezTo>
                    <a:pt x="396396" y="508722"/>
                    <a:pt x="407911" y="506624"/>
                    <a:pt x="419599" y="505464"/>
                  </a:cubicBezTo>
                  <a:cubicBezTo>
                    <a:pt x="433422" y="504094"/>
                    <a:pt x="446752" y="500120"/>
                    <a:pt x="460267" y="497071"/>
                  </a:cubicBezTo>
                  <a:cubicBezTo>
                    <a:pt x="472152" y="494393"/>
                    <a:pt x="483717" y="490382"/>
                    <a:pt x="495417" y="487198"/>
                  </a:cubicBezTo>
                  <a:cubicBezTo>
                    <a:pt x="505711" y="484408"/>
                    <a:pt x="515930" y="481458"/>
                    <a:pt x="526026" y="478052"/>
                  </a:cubicBezTo>
                  <a:cubicBezTo>
                    <a:pt x="529728" y="476818"/>
                    <a:pt x="533579" y="475843"/>
                    <a:pt x="537356" y="474744"/>
                  </a:cubicBezTo>
                  <a:cubicBezTo>
                    <a:pt x="539170" y="474658"/>
                    <a:pt x="540984" y="474448"/>
                    <a:pt x="542799" y="474497"/>
                  </a:cubicBezTo>
                  <a:cubicBezTo>
                    <a:pt x="547390" y="474386"/>
                    <a:pt x="551463" y="477410"/>
                    <a:pt x="552672" y="481841"/>
                  </a:cubicBezTo>
                  <a:cubicBezTo>
                    <a:pt x="553376" y="484013"/>
                    <a:pt x="553709" y="486272"/>
                    <a:pt x="553647" y="488555"/>
                  </a:cubicBezTo>
                  <a:cubicBezTo>
                    <a:pt x="553524" y="496738"/>
                    <a:pt x="553647" y="504921"/>
                    <a:pt x="552697" y="513067"/>
                  </a:cubicBezTo>
                  <a:cubicBezTo>
                    <a:pt x="552179" y="520114"/>
                    <a:pt x="549809" y="526643"/>
                    <a:pt x="547464" y="533271"/>
                  </a:cubicBezTo>
                  <a:cubicBezTo>
                    <a:pt x="540824" y="552105"/>
                    <a:pt x="536307" y="571618"/>
                    <a:pt x="533962" y="591452"/>
                  </a:cubicBezTo>
                  <a:cubicBezTo>
                    <a:pt x="532814" y="600844"/>
                    <a:pt x="530432" y="609965"/>
                    <a:pt x="528272" y="619185"/>
                  </a:cubicBezTo>
                  <a:cubicBezTo>
                    <a:pt x="522878" y="642178"/>
                    <a:pt x="517090" y="665073"/>
                    <a:pt x="508376" y="687067"/>
                  </a:cubicBezTo>
                  <a:cubicBezTo>
                    <a:pt x="506476" y="692053"/>
                    <a:pt x="504081" y="696830"/>
                    <a:pt x="501218" y="701334"/>
                  </a:cubicBezTo>
                  <a:cubicBezTo>
                    <a:pt x="492504" y="714565"/>
                    <a:pt x="482865" y="727154"/>
                    <a:pt x="472387" y="739040"/>
                  </a:cubicBezTo>
                  <a:cubicBezTo>
                    <a:pt x="468536" y="743409"/>
                    <a:pt x="463833" y="746926"/>
                    <a:pt x="458551" y="749370"/>
                  </a:cubicBezTo>
                  <a:cubicBezTo>
                    <a:pt x="436619" y="759713"/>
                    <a:pt x="414378" y="769290"/>
                    <a:pt x="390669" y="774696"/>
                  </a:cubicBezTo>
                  <a:cubicBezTo>
                    <a:pt x="378487" y="777325"/>
                    <a:pt x="366096" y="778942"/>
                    <a:pt x="353642" y="779522"/>
                  </a:cubicBezTo>
                  <a:cubicBezTo>
                    <a:pt x="345879" y="779979"/>
                    <a:pt x="338153" y="780386"/>
                    <a:pt x="330390" y="780374"/>
                  </a:cubicBezTo>
                  <a:cubicBezTo>
                    <a:pt x="317739" y="780374"/>
                    <a:pt x="305199" y="778782"/>
                    <a:pt x="292623" y="777905"/>
                  </a:cubicBezTo>
                  <a:cubicBezTo>
                    <a:pt x="286094" y="777424"/>
                    <a:pt x="279540" y="777004"/>
                    <a:pt x="273036" y="776905"/>
                  </a:cubicBezTo>
                  <a:cubicBezTo>
                    <a:pt x="254782" y="776498"/>
                    <a:pt x="236602" y="774437"/>
                    <a:pt x="218730" y="770734"/>
                  </a:cubicBezTo>
                  <a:cubicBezTo>
                    <a:pt x="207832" y="768562"/>
                    <a:pt x="196798" y="767168"/>
                    <a:pt x="185912" y="764835"/>
                  </a:cubicBezTo>
                  <a:cubicBezTo>
                    <a:pt x="168584" y="761144"/>
                    <a:pt x="152255" y="753714"/>
                    <a:pt x="138086" y="743076"/>
                  </a:cubicBezTo>
                  <a:cubicBezTo>
                    <a:pt x="125485" y="733720"/>
                    <a:pt x="112822" y="724476"/>
                    <a:pt x="102158" y="712837"/>
                  </a:cubicBezTo>
                  <a:cubicBezTo>
                    <a:pt x="85669" y="694842"/>
                    <a:pt x="73240" y="674577"/>
                    <a:pt x="66033" y="651126"/>
                  </a:cubicBezTo>
                  <a:cubicBezTo>
                    <a:pt x="60800" y="634082"/>
                    <a:pt x="56961" y="616692"/>
                    <a:pt x="52296" y="599499"/>
                  </a:cubicBezTo>
                  <a:cubicBezTo>
                    <a:pt x="51604" y="597475"/>
                    <a:pt x="51185" y="595377"/>
                    <a:pt x="51062" y="593241"/>
                  </a:cubicBezTo>
                  <a:cubicBezTo>
                    <a:pt x="51308" y="586885"/>
                    <a:pt x="48593" y="581233"/>
                    <a:pt x="46754" y="575407"/>
                  </a:cubicBezTo>
                  <a:cubicBezTo>
                    <a:pt x="46075" y="573334"/>
                    <a:pt x="46754" y="570470"/>
                    <a:pt x="43977" y="569335"/>
                  </a:cubicBezTo>
                  <a:cubicBezTo>
                    <a:pt x="41570" y="564509"/>
                    <a:pt x="40447" y="559276"/>
                    <a:pt x="39213" y="554117"/>
                  </a:cubicBezTo>
                  <a:cubicBezTo>
                    <a:pt x="32956" y="528038"/>
                    <a:pt x="25266" y="502354"/>
                    <a:pt x="18231" y="476497"/>
                  </a:cubicBezTo>
                  <a:cubicBezTo>
                    <a:pt x="12258" y="454664"/>
                    <a:pt x="9222" y="432361"/>
                    <a:pt x="6642" y="409960"/>
                  </a:cubicBezTo>
                  <a:cubicBezTo>
                    <a:pt x="5198" y="397408"/>
                    <a:pt x="3507" y="384856"/>
                    <a:pt x="2606" y="372267"/>
                  </a:cubicBezTo>
                  <a:cubicBezTo>
                    <a:pt x="1668" y="358962"/>
                    <a:pt x="-504" y="345707"/>
                    <a:pt x="964" y="332229"/>
                  </a:cubicBezTo>
                  <a:cubicBezTo>
                    <a:pt x="1903" y="323590"/>
                    <a:pt x="1162" y="314876"/>
                    <a:pt x="138" y="306311"/>
                  </a:cubicBezTo>
                  <a:cubicBezTo>
                    <a:pt x="-1232" y="294758"/>
                    <a:pt x="-517" y="283181"/>
                    <a:pt x="-677" y="271617"/>
                  </a:cubicBezTo>
                  <a:cubicBezTo>
                    <a:pt x="-961" y="250931"/>
                    <a:pt x="-3368" y="230307"/>
                    <a:pt x="-2516" y="209573"/>
                  </a:cubicBezTo>
                  <a:cubicBezTo>
                    <a:pt x="-1738" y="190430"/>
                    <a:pt x="-1195" y="171312"/>
                    <a:pt x="14" y="152145"/>
                  </a:cubicBezTo>
                  <a:cubicBezTo>
                    <a:pt x="520" y="144097"/>
                    <a:pt x="928" y="136100"/>
                    <a:pt x="1717" y="128028"/>
                  </a:cubicBezTo>
                  <a:cubicBezTo>
                    <a:pt x="2495" y="118006"/>
                    <a:pt x="4902" y="108182"/>
                    <a:pt x="8851" y="98937"/>
                  </a:cubicBezTo>
                  <a:cubicBezTo>
                    <a:pt x="10703" y="91841"/>
                    <a:pt x="15380" y="86262"/>
                    <a:pt x="18997" y="80128"/>
                  </a:cubicBezTo>
                  <a:cubicBezTo>
                    <a:pt x="29080" y="63034"/>
                    <a:pt x="41620" y="47508"/>
                    <a:pt x="56233" y="34079"/>
                  </a:cubicBezTo>
                  <a:cubicBezTo>
                    <a:pt x="73253" y="18392"/>
                    <a:pt x="94259" y="7655"/>
                    <a:pt x="116944" y="3051"/>
                  </a:cubicBezTo>
                  <a:cubicBezTo>
                    <a:pt x="136173" y="-973"/>
                    <a:pt x="155637" y="-1367"/>
                    <a:pt x="175162" y="-10"/>
                  </a:cubicBezTo>
                  <a:cubicBezTo>
                    <a:pt x="184184" y="620"/>
                    <a:pt x="193108" y="-787"/>
                    <a:pt x="202081" y="-1009"/>
                  </a:cubicBezTo>
                  <a:cubicBezTo>
                    <a:pt x="203315" y="-1009"/>
                    <a:pt x="204549" y="-1343"/>
                    <a:pt x="205783" y="-1256"/>
                  </a:cubicBezTo>
                  <a:cubicBezTo>
                    <a:pt x="219360" y="-281"/>
                    <a:pt x="232936" y="-1923"/>
                    <a:pt x="246414" y="-1330"/>
                  </a:cubicBezTo>
                  <a:cubicBezTo>
                    <a:pt x="255707" y="-923"/>
                    <a:pt x="264927" y="-1207"/>
                    <a:pt x="274245" y="-1528"/>
                  </a:cubicBezTo>
                  <a:cubicBezTo>
                    <a:pt x="286439" y="-1812"/>
                    <a:pt x="298621" y="-750"/>
                    <a:pt x="310581" y="1632"/>
                  </a:cubicBezTo>
                  <a:cubicBezTo>
                    <a:pt x="312358" y="2064"/>
                    <a:pt x="314172" y="2298"/>
                    <a:pt x="315999" y="2310"/>
                  </a:cubicBezTo>
                  <a:lnTo>
                    <a:pt x="315999" y="2224"/>
                  </a:lnTo>
                  <a:cubicBezTo>
                    <a:pt x="318529" y="2582"/>
                    <a:pt x="321010" y="3187"/>
                    <a:pt x="323404" y="4051"/>
                  </a:cubicBezTo>
                  <a:lnTo>
                    <a:pt x="323404" y="4051"/>
                  </a:lnTo>
                  <a:cubicBezTo>
                    <a:pt x="324466" y="5026"/>
                    <a:pt x="326132" y="3804"/>
                    <a:pt x="327107" y="5100"/>
                  </a:cubicBezTo>
                  <a:lnTo>
                    <a:pt x="327020" y="5026"/>
                  </a:lnTo>
                  <a:cubicBezTo>
                    <a:pt x="327847" y="5692"/>
                    <a:pt x="329143" y="4952"/>
                    <a:pt x="329859" y="5976"/>
                  </a:cubicBezTo>
                  <a:lnTo>
                    <a:pt x="329773" y="5914"/>
                  </a:lnTo>
                  <a:cubicBezTo>
                    <a:pt x="330587" y="6618"/>
                    <a:pt x="331896" y="5914"/>
                    <a:pt x="332599" y="6877"/>
                  </a:cubicBezTo>
                  <a:lnTo>
                    <a:pt x="332525" y="6877"/>
                  </a:lnTo>
                  <a:cubicBezTo>
                    <a:pt x="333327" y="7593"/>
                    <a:pt x="334660" y="6803"/>
                    <a:pt x="335339" y="7877"/>
                  </a:cubicBezTo>
                  <a:lnTo>
                    <a:pt x="335253" y="7815"/>
                  </a:lnTo>
                  <a:cubicBezTo>
                    <a:pt x="336869" y="8259"/>
                    <a:pt x="338437" y="8877"/>
                    <a:pt x="339930" y="9642"/>
                  </a:cubicBezTo>
                  <a:lnTo>
                    <a:pt x="339856" y="9642"/>
                  </a:lnTo>
                  <a:cubicBezTo>
                    <a:pt x="341374" y="10358"/>
                    <a:pt x="343090" y="10567"/>
                    <a:pt x="344497" y="11530"/>
                  </a:cubicBezTo>
                  <a:lnTo>
                    <a:pt x="344423" y="11530"/>
                  </a:lnTo>
                  <a:cubicBezTo>
                    <a:pt x="345928" y="12258"/>
                    <a:pt x="347681" y="12382"/>
                    <a:pt x="349039" y="13455"/>
                  </a:cubicBezTo>
                  <a:lnTo>
                    <a:pt x="348953" y="13455"/>
                  </a:lnTo>
                  <a:cubicBezTo>
                    <a:pt x="349570" y="13826"/>
                    <a:pt x="350409" y="13715"/>
                    <a:pt x="350902" y="14344"/>
                  </a:cubicBezTo>
                  <a:lnTo>
                    <a:pt x="350841" y="14344"/>
                  </a:lnTo>
                  <a:cubicBezTo>
                    <a:pt x="351409" y="14801"/>
                    <a:pt x="352223" y="14677"/>
                    <a:pt x="352754" y="15220"/>
                  </a:cubicBezTo>
                  <a:lnTo>
                    <a:pt x="352754" y="15220"/>
                  </a:lnTo>
                  <a:cubicBezTo>
                    <a:pt x="354161" y="16134"/>
                    <a:pt x="356000" y="16072"/>
                    <a:pt x="357271" y="17257"/>
                  </a:cubicBezTo>
                  <a:lnTo>
                    <a:pt x="357172" y="17257"/>
                  </a:lnTo>
                  <a:cubicBezTo>
                    <a:pt x="357814" y="17590"/>
                    <a:pt x="358703" y="17430"/>
                    <a:pt x="359085" y="18244"/>
                  </a:cubicBezTo>
                  <a:lnTo>
                    <a:pt x="358999" y="18170"/>
                  </a:lnTo>
                  <a:cubicBezTo>
                    <a:pt x="361875" y="19503"/>
                    <a:pt x="364676" y="20997"/>
                    <a:pt x="367379" y="22650"/>
                  </a:cubicBezTo>
                  <a:lnTo>
                    <a:pt x="367379" y="22650"/>
                  </a:lnTo>
                  <a:cubicBezTo>
                    <a:pt x="367910" y="23144"/>
                    <a:pt x="368799" y="22984"/>
                    <a:pt x="369231" y="23650"/>
                  </a:cubicBezTo>
                  <a:lnTo>
                    <a:pt x="369231" y="23650"/>
                  </a:lnTo>
                  <a:cubicBezTo>
                    <a:pt x="369798" y="24094"/>
                    <a:pt x="370712" y="23922"/>
                    <a:pt x="371094" y="24687"/>
                  </a:cubicBezTo>
                  <a:lnTo>
                    <a:pt x="370995" y="24687"/>
                  </a:lnTo>
                  <a:cubicBezTo>
                    <a:pt x="372649" y="25415"/>
                    <a:pt x="374229" y="26328"/>
                    <a:pt x="375698" y="27390"/>
                  </a:cubicBezTo>
                  <a:lnTo>
                    <a:pt x="375698" y="27390"/>
                  </a:lnTo>
                  <a:cubicBezTo>
                    <a:pt x="376253" y="27859"/>
                    <a:pt x="377142" y="27686"/>
                    <a:pt x="377562" y="28390"/>
                  </a:cubicBezTo>
                  <a:lnTo>
                    <a:pt x="377487" y="28390"/>
                  </a:lnTo>
                  <a:cubicBezTo>
                    <a:pt x="378068" y="28809"/>
                    <a:pt x="378981" y="28636"/>
                    <a:pt x="379364" y="29414"/>
                  </a:cubicBezTo>
                  <a:lnTo>
                    <a:pt x="379265" y="29414"/>
                  </a:lnTo>
                  <a:cubicBezTo>
                    <a:pt x="380351" y="29797"/>
                    <a:pt x="381326" y="30438"/>
                    <a:pt x="382103" y="31290"/>
                  </a:cubicBezTo>
                  <a:lnTo>
                    <a:pt x="382005" y="31191"/>
                  </a:lnTo>
                  <a:cubicBezTo>
                    <a:pt x="382437" y="31376"/>
                    <a:pt x="382807" y="31673"/>
                    <a:pt x="383091" y="32043"/>
                  </a:cubicBezTo>
                  <a:lnTo>
                    <a:pt x="383091" y="32043"/>
                  </a:lnTo>
                  <a:cubicBezTo>
                    <a:pt x="383572" y="32586"/>
                    <a:pt x="384522" y="32376"/>
                    <a:pt x="384868" y="33141"/>
                  </a:cubicBezTo>
                  <a:lnTo>
                    <a:pt x="384782" y="33080"/>
                  </a:lnTo>
                  <a:cubicBezTo>
                    <a:pt x="385868" y="33462"/>
                    <a:pt x="386843" y="34104"/>
                    <a:pt x="387620" y="34956"/>
                  </a:cubicBezTo>
                  <a:lnTo>
                    <a:pt x="387534" y="34956"/>
                  </a:lnTo>
                  <a:cubicBezTo>
                    <a:pt x="388608" y="35363"/>
                    <a:pt x="389583" y="36005"/>
                    <a:pt x="390360" y="36844"/>
                  </a:cubicBezTo>
                  <a:lnTo>
                    <a:pt x="390286" y="36844"/>
                  </a:lnTo>
                  <a:cubicBezTo>
                    <a:pt x="391360" y="37251"/>
                    <a:pt x="392323" y="37893"/>
                    <a:pt x="393101" y="38732"/>
                  </a:cubicBezTo>
                  <a:lnTo>
                    <a:pt x="393014" y="38732"/>
                  </a:lnTo>
                  <a:cubicBezTo>
                    <a:pt x="394186" y="39177"/>
                    <a:pt x="395310" y="39744"/>
                    <a:pt x="396359" y="40435"/>
                  </a:cubicBezTo>
                  <a:lnTo>
                    <a:pt x="396297" y="40435"/>
                  </a:lnTo>
                  <a:cubicBezTo>
                    <a:pt x="397692" y="41188"/>
                    <a:pt x="398938" y="42176"/>
                    <a:pt x="400000" y="43348"/>
                  </a:cubicBezTo>
                  <a:lnTo>
                    <a:pt x="399901" y="43237"/>
                  </a:lnTo>
                  <a:cubicBezTo>
                    <a:pt x="400382" y="43373"/>
                    <a:pt x="400777" y="43719"/>
                    <a:pt x="400962" y="44175"/>
                  </a:cubicBezTo>
                  <a:lnTo>
                    <a:pt x="400876" y="44089"/>
                  </a:lnTo>
                  <a:cubicBezTo>
                    <a:pt x="401296" y="44299"/>
                    <a:pt x="401654" y="44619"/>
                    <a:pt x="401913" y="45002"/>
                  </a:cubicBezTo>
                  <a:lnTo>
                    <a:pt x="401913" y="45002"/>
                  </a:lnTo>
                  <a:cubicBezTo>
                    <a:pt x="404011" y="46236"/>
                    <a:pt x="405541" y="48174"/>
                    <a:pt x="407368" y="49742"/>
                  </a:cubicBezTo>
                  <a:lnTo>
                    <a:pt x="407282" y="49643"/>
                  </a:lnTo>
                  <a:cubicBezTo>
                    <a:pt x="407713" y="49816"/>
                    <a:pt x="408096" y="50099"/>
                    <a:pt x="408368" y="50482"/>
                  </a:cubicBezTo>
                  <a:lnTo>
                    <a:pt x="408368" y="50482"/>
                  </a:lnTo>
                  <a:cubicBezTo>
                    <a:pt x="408849" y="51025"/>
                    <a:pt x="409812" y="50803"/>
                    <a:pt x="410132" y="51605"/>
                  </a:cubicBezTo>
                  <a:lnTo>
                    <a:pt x="410022" y="51494"/>
                  </a:lnTo>
                  <a:cubicBezTo>
                    <a:pt x="410478" y="51642"/>
                    <a:pt x="410873" y="51951"/>
                    <a:pt x="411120" y="52370"/>
                  </a:cubicBezTo>
                  <a:lnTo>
                    <a:pt x="411120" y="52370"/>
                  </a:lnTo>
                  <a:cubicBezTo>
                    <a:pt x="412132" y="52876"/>
                    <a:pt x="413045" y="53543"/>
                    <a:pt x="413835" y="54357"/>
                  </a:cubicBezTo>
                  <a:lnTo>
                    <a:pt x="413749" y="54259"/>
                  </a:lnTo>
                  <a:cubicBezTo>
                    <a:pt x="414205" y="54419"/>
                    <a:pt x="414576" y="54752"/>
                    <a:pt x="414798" y="55184"/>
                  </a:cubicBezTo>
                  <a:lnTo>
                    <a:pt x="414736" y="55184"/>
                  </a:lnTo>
                  <a:cubicBezTo>
                    <a:pt x="415131" y="55419"/>
                    <a:pt x="415477" y="55715"/>
                    <a:pt x="415748" y="56085"/>
                  </a:cubicBezTo>
                  <a:lnTo>
                    <a:pt x="415748" y="56085"/>
                  </a:lnTo>
                  <a:cubicBezTo>
                    <a:pt x="417822" y="57320"/>
                    <a:pt x="419340" y="59282"/>
                    <a:pt x="421167" y="60849"/>
                  </a:cubicBezTo>
                  <a:lnTo>
                    <a:pt x="421055" y="60751"/>
                  </a:lnTo>
                  <a:cubicBezTo>
                    <a:pt x="421549" y="60874"/>
                    <a:pt x="421944" y="61244"/>
                    <a:pt x="422092" y="61738"/>
                  </a:cubicBezTo>
                  <a:lnTo>
                    <a:pt x="421993" y="61639"/>
                  </a:lnTo>
                  <a:cubicBezTo>
                    <a:pt x="422475" y="61788"/>
                    <a:pt x="422857" y="62158"/>
                    <a:pt x="423018" y="62639"/>
                  </a:cubicBezTo>
                  <a:lnTo>
                    <a:pt x="422919" y="62553"/>
                  </a:lnTo>
                  <a:cubicBezTo>
                    <a:pt x="423388" y="62713"/>
                    <a:pt x="423771" y="63083"/>
                    <a:pt x="423931" y="63552"/>
                  </a:cubicBezTo>
                  <a:lnTo>
                    <a:pt x="423832" y="63466"/>
                  </a:lnTo>
                  <a:cubicBezTo>
                    <a:pt x="424301" y="63626"/>
                    <a:pt x="424684" y="63997"/>
                    <a:pt x="424845" y="64466"/>
                  </a:cubicBezTo>
                  <a:lnTo>
                    <a:pt x="424758" y="64367"/>
                  </a:lnTo>
                  <a:cubicBezTo>
                    <a:pt x="425227" y="64540"/>
                    <a:pt x="425585" y="64910"/>
                    <a:pt x="425758" y="65379"/>
                  </a:cubicBezTo>
                  <a:lnTo>
                    <a:pt x="425671" y="65293"/>
                  </a:lnTo>
                  <a:cubicBezTo>
                    <a:pt x="426140" y="65453"/>
                    <a:pt x="426511" y="65836"/>
                    <a:pt x="426659" y="66317"/>
                  </a:cubicBezTo>
                  <a:lnTo>
                    <a:pt x="426560" y="66218"/>
                  </a:lnTo>
                  <a:cubicBezTo>
                    <a:pt x="427054" y="66366"/>
                    <a:pt x="427424" y="66749"/>
                    <a:pt x="427560" y="67243"/>
                  </a:cubicBezTo>
                  <a:lnTo>
                    <a:pt x="427449" y="67144"/>
                  </a:lnTo>
                  <a:cubicBezTo>
                    <a:pt x="429028" y="68958"/>
                    <a:pt x="430954" y="70476"/>
                    <a:pt x="432200" y="72587"/>
                  </a:cubicBezTo>
                  <a:lnTo>
                    <a:pt x="432200" y="72587"/>
                  </a:lnTo>
                  <a:cubicBezTo>
                    <a:pt x="432583" y="72846"/>
                    <a:pt x="432904" y="73192"/>
                    <a:pt x="433126" y="73599"/>
                  </a:cubicBezTo>
                  <a:lnTo>
                    <a:pt x="433052" y="73525"/>
                  </a:lnTo>
                  <a:cubicBezTo>
                    <a:pt x="433484" y="73735"/>
                    <a:pt x="433830" y="74105"/>
                    <a:pt x="434015" y="74562"/>
                  </a:cubicBezTo>
                  <a:lnTo>
                    <a:pt x="433916" y="74463"/>
                  </a:lnTo>
                  <a:cubicBezTo>
                    <a:pt x="434397" y="74623"/>
                    <a:pt x="434768" y="75018"/>
                    <a:pt x="434891" y="75512"/>
                  </a:cubicBezTo>
                  <a:lnTo>
                    <a:pt x="434780" y="75413"/>
                  </a:lnTo>
                  <a:cubicBezTo>
                    <a:pt x="437248" y="78203"/>
                    <a:pt x="440173" y="80498"/>
                    <a:pt x="442309" y="83559"/>
                  </a:cubicBezTo>
                  <a:lnTo>
                    <a:pt x="442309" y="83559"/>
                  </a:lnTo>
                  <a:cubicBezTo>
                    <a:pt x="442654" y="83843"/>
                    <a:pt x="442963" y="84152"/>
                    <a:pt x="443247" y="84485"/>
                  </a:cubicBezTo>
                  <a:lnTo>
                    <a:pt x="443247" y="84485"/>
                  </a:lnTo>
                  <a:cubicBezTo>
                    <a:pt x="444407" y="85126"/>
                    <a:pt x="445357" y="86077"/>
                    <a:pt x="445987" y="87249"/>
                  </a:cubicBezTo>
                  <a:lnTo>
                    <a:pt x="445987" y="87249"/>
                  </a:lnTo>
                  <a:cubicBezTo>
                    <a:pt x="446345" y="87533"/>
                    <a:pt x="446653" y="87879"/>
                    <a:pt x="446900" y="88261"/>
                  </a:cubicBezTo>
                  <a:lnTo>
                    <a:pt x="446826" y="88187"/>
                  </a:lnTo>
                  <a:cubicBezTo>
                    <a:pt x="447258" y="88410"/>
                    <a:pt x="447591" y="88780"/>
                    <a:pt x="447776" y="89224"/>
                  </a:cubicBezTo>
                  <a:lnTo>
                    <a:pt x="447690" y="89138"/>
                  </a:lnTo>
                  <a:cubicBezTo>
                    <a:pt x="448159" y="89310"/>
                    <a:pt x="448517" y="89706"/>
                    <a:pt x="448653" y="90187"/>
                  </a:cubicBezTo>
                  <a:lnTo>
                    <a:pt x="448541" y="90088"/>
                  </a:lnTo>
                  <a:cubicBezTo>
                    <a:pt x="449985" y="91446"/>
                    <a:pt x="451281" y="92964"/>
                    <a:pt x="452404" y="94593"/>
                  </a:cubicBezTo>
                  <a:lnTo>
                    <a:pt x="452404" y="94593"/>
                  </a:lnTo>
                  <a:cubicBezTo>
                    <a:pt x="452775" y="94864"/>
                    <a:pt x="453083" y="95198"/>
                    <a:pt x="453330" y="95593"/>
                  </a:cubicBezTo>
                  <a:lnTo>
                    <a:pt x="453330" y="95593"/>
                  </a:lnTo>
                  <a:cubicBezTo>
                    <a:pt x="453750" y="95827"/>
                    <a:pt x="454071" y="96185"/>
                    <a:pt x="454268" y="96617"/>
                  </a:cubicBezTo>
                  <a:lnTo>
                    <a:pt x="454194" y="96531"/>
                  </a:lnTo>
                  <a:cubicBezTo>
                    <a:pt x="454651" y="96716"/>
                    <a:pt x="454996" y="97098"/>
                    <a:pt x="455157" y="97567"/>
                  </a:cubicBezTo>
                  <a:lnTo>
                    <a:pt x="455046" y="97481"/>
                  </a:lnTo>
                  <a:cubicBezTo>
                    <a:pt x="456490" y="98839"/>
                    <a:pt x="457773" y="100369"/>
                    <a:pt x="458859" y="102035"/>
                  </a:cubicBezTo>
                  <a:lnTo>
                    <a:pt x="458859" y="102035"/>
                  </a:lnTo>
                  <a:cubicBezTo>
                    <a:pt x="459279" y="102270"/>
                    <a:pt x="459600" y="102652"/>
                    <a:pt x="459773" y="103097"/>
                  </a:cubicBezTo>
                  <a:lnTo>
                    <a:pt x="459674" y="102973"/>
                  </a:lnTo>
                  <a:cubicBezTo>
                    <a:pt x="460723" y="106824"/>
                    <a:pt x="460081" y="108034"/>
                    <a:pt x="456552" y="108663"/>
                  </a:cubicBezTo>
                  <a:cubicBezTo>
                    <a:pt x="454737" y="108897"/>
                    <a:pt x="452898" y="108935"/>
                    <a:pt x="451084" y="108737"/>
                  </a:cubicBezTo>
                  <a:cubicBezTo>
                    <a:pt x="439112" y="107898"/>
                    <a:pt x="427115" y="107429"/>
                    <a:pt x="415119" y="106960"/>
                  </a:cubicBezTo>
                  <a:cubicBezTo>
                    <a:pt x="400382" y="106392"/>
                    <a:pt x="385695" y="104615"/>
                    <a:pt x="370934" y="105257"/>
                  </a:cubicBezTo>
                  <a:cubicBezTo>
                    <a:pt x="348595" y="106244"/>
                    <a:pt x="326243" y="106417"/>
                    <a:pt x="303916" y="107207"/>
                  </a:cubicBezTo>
                  <a:cubicBezTo>
                    <a:pt x="267247" y="108355"/>
                    <a:pt x="230801" y="113353"/>
                    <a:pt x="195169" y="122104"/>
                  </a:cubicBezTo>
                  <a:cubicBezTo>
                    <a:pt x="189232" y="123424"/>
                    <a:pt x="183444" y="125350"/>
                    <a:pt x="177890" y="127843"/>
                  </a:cubicBezTo>
                  <a:cubicBezTo>
                    <a:pt x="170941" y="130496"/>
                    <a:pt x="164177" y="133631"/>
                    <a:pt x="157500" y="136951"/>
                  </a:cubicBezTo>
                  <a:cubicBezTo>
                    <a:pt x="147219" y="142086"/>
                    <a:pt x="140320" y="150812"/>
                    <a:pt x="133273" y="159389"/>
                  </a:cubicBezTo>
                  <a:cubicBezTo>
                    <a:pt x="127102" y="166955"/>
                    <a:pt x="121498" y="174903"/>
                    <a:pt x="118524" y="184395"/>
                  </a:cubicBezTo>
                  <a:cubicBezTo>
                    <a:pt x="118030" y="185974"/>
                    <a:pt x="116981" y="187320"/>
                    <a:pt x="115586" y="188208"/>
                  </a:cubicBezTo>
                  <a:close/>
                </a:path>
              </a:pathLst>
            </a:custGeom>
            <a:solidFill>
              <a:srgbClr val="61EF00"/>
            </a:solidFill>
            <a:ln w="1231" cap="flat">
              <a:noFill/>
              <a:prstDash val="solid"/>
              <a:miter/>
            </a:ln>
          </p:spPr>
          <p:txBody>
            <a:bodyPr rtlCol="0" anchor="ctr"/>
            <a:lstStyle/>
            <a:p>
              <a:endParaRPr lang="es-CO"/>
            </a:p>
          </p:txBody>
        </p:sp>
        <p:sp>
          <p:nvSpPr>
            <p:cNvPr id="616" name="Freeform: Shape 615">
              <a:extLst>
                <a:ext uri="{FF2B5EF4-FFF2-40B4-BE49-F238E27FC236}">
                  <a16:creationId xmlns:a16="http://schemas.microsoft.com/office/drawing/2014/main" id="{6C055C92-37BE-3183-4B82-524F0277B0C6}"/>
                </a:ext>
              </a:extLst>
            </p:cNvPr>
            <p:cNvSpPr/>
            <p:nvPr/>
          </p:nvSpPr>
          <p:spPr>
            <a:xfrm>
              <a:off x="-1277612" y="6572105"/>
              <a:ext cx="612698" cy="1010515"/>
            </a:xfrm>
            <a:custGeom>
              <a:avLst/>
              <a:gdLst>
                <a:gd name="connsiteX0" fmla="*/ 100687 w 612698"/>
                <a:gd name="connsiteY0" fmla="*/ 492262 h 1010515"/>
                <a:gd name="connsiteX1" fmla="*/ 110092 w 612698"/>
                <a:gd name="connsiteY1" fmla="*/ 528820 h 1010515"/>
                <a:gd name="connsiteX2" fmla="*/ 119966 w 612698"/>
                <a:gd name="connsiteY2" fmla="*/ 561452 h 1010515"/>
                <a:gd name="connsiteX3" fmla="*/ 132049 w 612698"/>
                <a:gd name="connsiteY3" fmla="*/ 585446 h 1010515"/>
                <a:gd name="connsiteX4" fmla="*/ 161855 w 612698"/>
                <a:gd name="connsiteY4" fmla="*/ 621522 h 1010515"/>
                <a:gd name="connsiteX5" fmla="*/ 185132 w 612698"/>
                <a:gd name="connsiteY5" fmla="*/ 639714 h 1010515"/>
                <a:gd name="connsiteX6" fmla="*/ 208175 w 612698"/>
                <a:gd name="connsiteY6" fmla="*/ 654315 h 1010515"/>
                <a:gd name="connsiteX7" fmla="*/ 235328 w 612698"/>
                <a:gd name="connsiteY7" fmla="*/ 663275 h 1010515"/>
                <a:gd name="connsiteX8" fmla="*/ 279081 w 612698"/>
                <a:gd name="connsiteY8" fmla="*/ 671212 h 1010515"/>
                <a:gd name="connsiteX9" fmla="*/ 305209 w 612698"/>
                <a:gd name="connsiteY9" fmla="*/ 674371 h 1010515"/>
                <a:gd name="connsiteX10" fmla="*/ 340175 w 612698"/>
                <a:gd name="connsiteY10" fmla="*/ 676259 h 1010515"/>
                <a:gd name="connsiteX11" fmla="*/ 368673 w 612698"/>
                <a:gd name="connsiteY11" fmla="*/ 678531 h 1010515"/>
                <a:gd name="connsiteX12" fmla="*/ 398294 w 612698"/>
                <a:gd name="connsiteY12" fmla="*/ 678012 h 1010515"/>
                <a:gd name="connsiteX13" fmla="*/ 402392 w 612698"/>
                <a:gd name="connsiteY13" fmla="*/ 677889 h 1010515"/>
                <a:gd name="connsiteX14" fmla="*/ 431704 w 612698"/>
                <a:gd name="connsiteY14" fmla="*/ 674680 h 1010515"/>
                <a:gd name="connsiteX15" fmla="*/ 480690 w 612698"/>
                <a:gd name="connsiteY15" fmla="*/ 659437 h 1010515"/>
                <a:gd name="connsiteX16" fmla="*/ 507411 w 612698"/>
                <a:gd name="connsiteY16" fmla="*/ 647762 h 1010515"/>
                <a:gd name="connsiteX17" fmla="*/ 522790 w 612698"/>
                <a:gd name="connsiteY17" fmla="*/ 635173 h 1010515"/>
                <a:gd name="connsiteX18" fmla="*/ 541970 w 612698"/>
                <a:gd name="connsiteY18" fmla="*/ 610920 h 1010515"/>
                <a:gd name="connsiteX19" fmla="*/ 556780 w 612698"/>
                <a:gd name="connsiteY19" fmla="*/ 584854 h 1010515"/>
                <a:gd name="connsiteX20" fmla="*/ 570986 w 612698"/>
                <a:gd name="connsiteY20" fmla="*/ 539187 h 1010515"/>
                <a:gd name="connsiteX21" fmla="*/ 581292 w 612698"/>
                <a:gd name="connsiteY21" fmla="*/ 494484 h 1010515"/>
                <a:gd name="connsiteX22" fmla="*/ 584316 w 612698"/>
                <a:gd name="connsiteY22" fmla="*/ 473835 h 1010515"/>
                <a:gd name="connsiteX23" fmla="*/ 589684 w 612698"/>
                <a:gd name="connsiteY23" fmla="*/ 450385 h 1010515"/>
                <a:gd name="connsiteX24" fmla="*/ 599558 w 612698"/>
                <a:gd name="connsiteY24" fmla="*/ 420048 h 1010515"/>
                <a:gd name="connsiteX25" fmla="*/ 601718 w 612698"/>
                <a:gd name="connsiteY25" fmla="*/ 412729 h 1010515"/>
                <a:gd name="connsiteX26" fmla="*/ 601817 w 612698"/>
                <a:gd name="connsiteY26" fmla="*/ 415914 h 1010515"/>
                <a:gd name="connsiteX27" fmla="*/ 603051 w 612698"/>
                <a:gd name="connsiteY27" fmla="*/ 459741 h 1010515"/>
                <a:gd name="connsiteX28" fmla="*/ 603310 w 612698"/>
                <a:gd name="connsiteY28" fmla="*/ 472083 h 1010515"/>
                <a:gd name="connsiteX29" fmla="*/ 606766 w 612698"/>
                <a:gd name="connsiteY29" fmla="*/ 506517 h 1010515"/>
                <a:gd name="connsiteX30" fmla="*/ 609703 w 612698"/>
                <a:gd name="connsiteY30" fmla="*/ 533177 h 1010515"/>
                <a:gd name="connsiteX31" fmla="*/ 607075 w 612698"/>
                <a:gd name="connsiteY31" fmla="*/ 557219 h 1010515"/>
                <a:gd name="connsiteX32" fmla="*/ 605470 w 612698"/>
                <a:gd name="connsiteY32" fmla="*/ 590963 h 1010515"/>
                <a:gd name="connsiteX33" fmla="*/ 603372 w 612698"/>
                <a:gd name="connsiteY33" fmla="*/ 619152 h 1010515"/>
                <a:gd name="connsiteX34" fmla="*/ 600015 w 612698"/>
                <a:gd name="connsiteY34" fmla="*/ 648169 h 1010515"/>
                <a:gd name="connsiteX35" fmla="*/ 596979 w 612698"/>
                <a:gd name="connsiteY35" fmla="*/ 669397 h 1010515"/>
                <a:gd name="connsiteX36" fmla="*/ 594510 w 612698"/>
                <a:gd name="connsiteY36" fmla="*/ 693921 h 1010515"/>
                <a:gd name="connsiteX37" fmla="*/ 591635 w 612698"/>
                <a:gd name="connsiteY37" fmla="*/ 709583 h 1010515"/>
                <a:gd name="connsiteX38" fmla="*/ 582094 w 612698"/>
                <a:gd name="connsiteY38" fmla="*/ 744339 h 1010515"/>
                <a:gd name="connsiteX39" fmla="*/ 574911 w 612698"/>
                <a:gd name="connsiteY39" fmla="*/ 768394 h 1010515"/>
                <a:gd name="connsiteX40" fmla="*/ 566074 w 612698"/>
                <a:gd name="connsiteY40" fmla="*/ 809395 h 1010515"/>
                <a:gd name="connsiteX41" fmla="*/ 563926 w 612698"/>
                <a:gd name="connsiteY41" fmla="*/ 823378 h 1010515"/>
                <a:gd name="connsiteX42" fmla="*/ 561519 w 612698"/>
                <a:gd name="connsiteY42" fmla="*/ 848803 h 1010515"/>
                <a:gd name="connsiteX43" fmla="*/ 560680 w 612698"/>
                <a:gd name="connsiteY43" fmla="*/ 887632 h 1010515"/>
                <a:gd name="connsiteX44" fmla="*/ 563038 w 612698"/>
                <a:gd name="connsiteY44" fmla="*/ 919944 h 1010515"/>
                <a:gd name="connsiteX45" fmla="*/ 548610 w 612698"/>
                <a:gd name="connsiteY45" fmla="*/ 951144 h 1010515"/>
                <a:gd name="connsiteX46" fmla="*/ 521333 w 612698"/>
                <a:gd name="connsiteY46" fmla="*/ 960364 h 1010515"/>
                <a:gd name="connsiteX47" fmla="*/ 481616 w 612698"/>
                <a:gd name="connsiteY47" fmla="*/ 960549 h 1010515"/>
                <a:gd name="connsiteX48" fmla="*/ 463350 w 612698"/>
                <a:gd name="connsiteY48" fmla="*/ 961092 h 1010515"/>
                <a:gd name="connsiteX49" fmla="*/ 435814 w 612698"/>
                <a:gd name="connsiteY49" fmla="*/ 957723 h 1010515"/>
                <a:gd name="connsiteX50" fmla="*/ 408921 w 612698"/>
                <a:gd name="connsiteY50" fmla="*/ 928200 h 1010515"/>
                <a:gd name="connsiteX51" fmla="*/ 407156 w 612698"/>
                <a:gd name="connsiteY51" fmla="*/ 912810 h 1010515"/>
                <a:gd name="connsiteX52" fmla="*/ 406292 w 612698"/>
                <a:gd name="connsiteY52" fmla="*/ 882226 h 1010515"/>
                <a:gd name="connsiteX53" fmla="*/ 408588 w 612698"/>
                <a:gd name="connsiteY53" fmla="*/ 855406 h 1010515"/>
                <a:gd name="connsiteX54" fmla="*/ 408847 w 612698"/>
                <a:gd name="connsiteY54" fmla="*/ 850395 h 1010515"/>
                <a:gd name="connsiteX55" fmla="*/ 409279 w 612698"/>
                <a:gd name="connsiteY55" fmla="*/ 838053 h 1010515"/>
                <a:gd name="connsiteX56" fmla="*/ 417733 w 612698"/>
                <a:gd name="connsiteY56" fmla="*/ 828019 h 1010515"/>
                <a:gd name="connsiteX57" fmla="*/ 469311 w 612698"/>
                <a:gd name="connsiteY57" fmla="*/ 803112 h 1010515"/>
                <a:gd name="connsiteX58" fmla="*/ 481999 w 612698"/>
                <a:gd name="connsiteY58" fmla="*/ 792004 h 1010515"/>
                <a:gd name="connsiteX59" fmla="*/ 499278 w 612698"/>
                <a:gd name="connsiteY59" fmla="*/ 775059 h 1010515"/>
                <a:gd name="connsiteX60" fmla="*/ 501956 w 612698"/>
                <a:gd name="connsiteY60" fmla="*/ 771590 h 1010515"/>
                <a:gd name="connsiteX61" fmla="*/ 495205 w 612698"/>
                <a:gd name="connsiteY61" fmla="*/ 772343 h 1010515"/>
                <a:gd name="connsiteX62" fmla="*/ 464868 w 612698"/>
                <a:gd name="connsiteY62" fmla="*/ 775775 h 1010515"/>
                <a:gd name="connsiteX63" fmla="*/ 431161 w 612698"/>
                <a:gd name="connsiteY63" fmla="*/ 778082 h 1010515"/>
                <a:gd name="connsiteX64" fmla="*/ 370092 w 612698"/>
                <a:gd name="connsiteY64" fmla="*/ 777132 h 1010515"/>
                <a:gd name="connsiteX65" fmla="*/ 331116 w 612698"/>
                <a:gd name="connsiteY65" fmla="*/ 772640 h 1010515"/>
                <a:gd name="connsiteX66" fmla="*/ 304469 w 612698"/>
                <a:gd name="connsiteY66" fmla="*/ 768838 h 1010515"/>
                <a:gd name="connsiteX67" fmla="*/ 255828 w 612698"/>
                <a:gd name="connsiteY67" fmla="*/ 764543 h 1010515"/>
                <a:gd name="connsiteX68" fmla="*/ 239450 w 612698"/>
                <a:gd name="connsiteY68" fmla="*/ 768160 h 1010515"/>
                <a:gd name="connsiteX69" fmla="*/ 226972 w 612698"/>
                <a:gd name="connsiteY69" fmla="*/ 780279 h 1010515"/>
                <a:gd name="connsiteX70" fmla="*/ 216654 w 612698"/>
                <a:gd name="connsiteY70" fmla="*/ 812851 h 1010515"/>
                <a:gd name="connsiteX71" fmla="*/ 216370 w 612698"/>
                <a:gd name="connsiteY71" fmla="*/ 840188 h 1010515"/>
                <a:gd name="connsiteX72" fmla="*/ 216284 w 612698"/>
                <a:gd name="connsiteY72" fmla="*/ 854320 h 1010515"/>
                <a:gd name="connsiteX73" fmla="*/ 215865 w 612698"/>
                <a:gd name="connsiteY73" fmla="*/ 864367 h 1010515"/>
                <a:gd name="connsiteX74" fmla="*/ 216555 w 612698"/>
                <a:gd name="connsiteY74" fmla="*/ 901813 h 1010515"/>
                <a:gd name="connsiteX75" fmla="*/ 213668 w 612698"/>
                <a:gd name="connsiteY75" fmla="*/ 935334 h 1010515"/>
                <a:gd name="connsiteX76" fmla="*/ 206916 w 612698"/>
                <a:gd name="connsiteY76" fmla="*/ 962771 h 1010515"/>
                <a:gd name="connsiteX77" fmla="*/ 187971 w 612698"/>
                <a:gd name="connsiteY77" fmla="*/ 988554 h 1010515"/>
                <a:gd name="connsiteX78" fmla="*/ 146822 w 612698"/>
                <a:gd name="connsiteY78" fmla="*/ 1006944 h 1010515"/>
                <a:gd name="connsiteX79" fmla="*/ 125507 w 612698"/>
                <a:gd name="connsiteY79" fmla="*/ 1008943 h 1010515"/>
                <a:gd name="connsiteX80" fmla="*/ 78002 w 612698"/>
                <a:gd name="connsiteY80" fmla="*/ 1007992 h 1010515"/>
                <a:gd name="connsiteX81" fmla="*/ 42654 w 612698"/>
                <a:gd name="connsiteY81" fmla="*/ 988443 h 1010515"/>
                <a:gd name="connsiteX82" fmla="*/ 27325 w 612698"/>
                <a:gd name="connsiteY82" fmla="*/ 955464 h 1010515"/>
                <a:gd name="connsiteX83" fmla="*/ 25807 w 612698"/>
                <a:gd name="connsiteY83" fmla="*/ 944616 h 1010515"/>
                <a:gd name="connsiteX84" fmla="*/ 24993 w 612698"/>
                <a:gd name="connsiteY84" fmla="*/ 940185 h 1010515"/>
                <a:gd name="connsiteX85" fmla="*/ 21648 w 612698"/>
                <a:gd name="connsiteY85" fmla="*/ 915155 h 1010515"/>
                <a:gd name="connsiteX86" fmla="*/ 19636 w 612698"/>
                <a:gd name="connsiteY86" fmla="*/ 898073 h 1010515"/>
                <a:gd name="connsiteX87" fmla="*/ 17723 w 612698"/>
                <a:gd name="connsiteY87" fmla="*/ 873599 h 1010515"/>
                <a:gd name="connsiteX88" fmla="*/ 13453 w 612698"/>
                <a:gd name="connsiteY88" fmla="*/ 844409 h 1010515"/>
                <a:gd name="connsiteX89" fmla="*/ 7405 w 612698"/>
                <a:gd name="connsiteY89" fmla="*/ 801730 h 1010515"/>
                <a:gd name="connsiteX90" fmla="*/ 2777 w 612698"/>
                <a:gd name="connsiteY90" fmla="*/ 743722 h 1010515"/>
                <a:gd name="connsiteX91" fmla="*/ -926 w 612698"/>
                <a:gd name="connsiteY91" fmla="*/ 661338 h 1010515"/>
                <a:gd name="connsiteX92" fmla="*/ -2641 w 612698"/>
                <a:gd name="connsiteY92" fmla="*/ 619547 h 1010515"/>
                <a:gd name="connsiteX93" fmla="*/ -1556 w 612698"/>
                <a:gd name="connsiteY93" fmla="*/ 592802 h 1010515"/>
                <a:gd name="connsiteX94" fmla="*/ -864 w 612698"/>
                <a:gd name="connsiteY94" fmla="*/ 588297 h 1010515"/>
                <a:gd name="connsiteX95" fmla="*/ -37 w 612698"/>
                <a:gd name="connsiteY95" fmla="*/ 526191 h 1010515"/>
                <a:gd name="connsiteX96" fmla="*/ -482 w 612698"/>
                <a:gd name="connsiteY96" fmla="*/ 468183 h 1010515"/>
                <a:gd name="connsiteX97" fmla="*/ -62 w 612698"/>
                <a:gd name="connsiteY97" fmla="*/ 441721 h 1010515"/>
                <a:gd name="connsiteX98" fmla="*/ -445 w 612698"/>
                <a:gd name="connsiteY98" fmla="*/ 396055 h 1010515"/>
                <a:gd name="connsiteX99" fmla="*/ 1678 w 612698"/>
                <a:gd name="connsiteY99" fmla="*/ 337171 h 1010515"/>
                <a:gd name="connsiteX100" fmla="*/ 1172 w 612698"/>
                <a:gd name="connsiteY100" fmla="*/ 310684 h 1010515"/>
                <a:gd name="connsiteX101" fmla="*/ 1407 w 612698"/>
                <a:gd name="connsiteY101" fmla="*/ 275040 h 1010515"/>
                <a:gd name="connsiteX102" fmla="*/ 3246 w 612698"/>
                <a:gd name="connsiteY102" fmla="*/ 255971 h 1010515"/>
                <a:gd name="connsiteX103" fmla="*/ 7294 w 612698"/>
                <a:gd name="connsiteY103" fmla="*/ 223376 h 1010515"/>
                <a:gd name="connsiteX104" fmla="*/ 11466 w 612698"/>
                <a:gd name="connsiteY104" fmla="*/ 192150 h 1010515"/>
                <a:gd name="connsiteX105" fmla="*/ 19488 w 612698"/>
                <a:gd name="connsiteY105" fmla="*/ 136610 h 1010515"/>
                <a:gd name="connsiteX106" fmla="*/ 26721 w 612698"/>
                <a:gd name="connsiteY106" fmla="*/ 87871 h 1010515"/>
                <a:gd name="connsiteX107" fmla="*/ 34472 w 612698"/>
                <a:gd name="connsiteY107" fmla="*/ 57349 h 1010515"/>
                <a:gd name="connsiteX108" fmla="*/ 37569 w 612698"/>
                <a:gd name="connsiteY108" fmla="*/ 45414 h 1010515"/>
                <a:gd name="connsiteX109" fmla="*/ 47505 w 612698"/>
                <a:gd name="connsiteY109" fmla="*/ 18989 h 1010515"/>
                <a:gd name="connsiteX110" fmla="*/ 55194 w 612698"/>
                <a:gd name="connsiteY110" fmla="*/ 2475 h 1010515"/>
                <a:gd name="connsiteX111" fmla="*/ 57749 w 612698"/>
                <a:gd name="connsiteY111" fmla="*/ -1573 h 1010515"/>
                <a:gd name="connsiteX112" fmla="*/ 55725 w 612698"/>
                <a:gd name="connsiteY112" fmla="*/ 5832 h 1010515"/>
                <a:gd name="connsiteX113" fmla="*/ 52244 w 612698"/>
                <a:gd name="connsiteY113" fmla="*/ 26382 h 1010515"/>
                <a:gd name="connsiteX114" fmla="*/ 50269 w 612698"/>
                <a:gd name="connsiteY114" fmla="*/ 51745 h 1010515"/>
                <a:gd name="connsiteX115" fmla="*/ 49467 w 612698"/>
                <a:gd name="connsiteY115" fmla="*/ 69913 h 1010515"/>
                <a:gd name="connsiteX116" fmla="*/ 48529 w 612698"/>
                <a:gd name="connsiteY116" fmla="*/ 93561 h 1010515"/>
                <a:gd name="connsiteX117" fmla="*/ 47999 w 612698"/>
                <a:gd name="connsiteY117" fmla="*/ 135956 h 1010515"/>
                <a:gd name="connsiteX118" fmla="*/ 49455 w 612698"/>
                <a:gd name="connsiteY118" fmla="*/ 157222 h 1010515"/>
                <a:gd name="connsiteX119" fmla="*/ 49566 w 612698"/>
                <a:gd name="connsiteY119" fmla="*/ 160924 h 1010515"/>
                <a:gd name="connsiteX120" fmla="*/ 49566 w 612698"/>
                <a:gd name="connsiteY120" fmla="*/ 188336 h 1010515"/>
                <a:gd name="connsiteX121" fmla="*/ 51195 w 612698"/>
                <a:gd name="connsiteY121" fmla="*/ 214168 h 1010515"/>
                <a:gd name="connsiteX122" fmla="*/ 50726 w 612698"/>
                <a:gd name="connsiteY122" fmla="*/ 236458 h 1010515"/>
                <a:gd name="connsiteX123" fmla="*/ 50726 w 612698"/>
                <a:gd name="connsiteY123" fmla="*/ 244185 h 1010515"/>
                <a:gd name="connsiteX124" fmla="*/ 51430 w 612698"/>
                <a:gd name="connsiteY124" fmla="*/ 252318 h 1010515"/>
                <a:gd name="connsiteX125" fmla="*/ 53898 w 612698"/>
                <a:gd name="connsiteY125" fmla="*/ 280335 h 1010515"/>
                <a:gd name="connsiteX126" fmla="*/ 54910 w 612698"/>
                <a:gd name="connsiteY126" fmla="*/ 290727 h 1010515"/>
                <a:gd name="connsiteX127" fmla="*/ 59427 w 612698"/>
                <a:gd name="connsiteY127" fmla="*/ 329457 h 1010515"/>
                <a:gd name="connsiteX128" fmla="*/ 72781 w 612698"/>
                <a:gd name="connsiteY128" fmla="*/ 391550 h 1010515"/>
                <a:gd name="connsiteX129" fmla="*/ 89801 w 612698"/>
                <a:gd name="connsiteY129" fmla="*/ 454779 h 1010515"/>
                <a:gd name="connsiteX130" fmla="*/ 94294 w 612698"/>
                <a:gd name="connsiteY130" fmla="*/ 469466 h 1010515"/>
                <a:gd name="connsiteX131" fmla="*/ 94973 w 612698"/>
                <a:gd name="connsiteY131" fmla="*/ 471231 h 1010515"/>
                <a:gd name="connsiteX132" fmla="*/ 100687 w 612698"/>
                <a:gd name="connsiteY132" fmla="*/ 492262 h 1010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612698" h="1010515">
                  <a:moveTo>
                    <a:pt x="100687" y="492262"/>
                  </a:moveTo>
                  <a:cubicBezTo>
                    <a:pt x="101428" y="496261"/>
                    <a:pt x="105032" y="506937"/>
                    <a:pt x="110092" y="528820"/>
                  </a:cubicBezTo>
                  <a:cubicBezTo>
                    <a:pt x="112770" y="539878"/>
                    <a:pt x="116066" y="550764"/>
                    <a:pt x="119966" y="561452"/>
                  </a:cubicBezTo>
                  <a:cubicBezTo>
                    <a:pt x="122977" y="569969"/>
                    <a:pt x="127371" y="577732"/>
                    <a:pt x="132049" y="585446"/>
                  </a:cubicBezTo>
                  <a:cubicBezTo>
                    <a:pt x="140269" y="598800"/>
                    <a:pt x="150290" y="610932"/>
                    <a:pt x="161855" y="621522"/>
                  </a:cubicBezTo>
                  <a:cubicBezTo>
                    <a:pt x="169063" y="628298"/>
                    <a:pt x="177320" y="633704"/>
                    <a:pt x="185132" y="639714"/>
                  </a:cubicBezTo>
                  <a:cubicBezTo>
                    <a:pt x="192303" y="645330"/>
                    <a:pt x="200029" y="650230"/>
                    <a:pt x="208175" y="654315"/>
                  </a:cubicBezTo>
                  <a:cubicBezTo>
                    <a:pt x="216840" y="658351"/>
                    <a:pt x="225960" y="661363"/>
                    <a:pt x="235328" y="663275"/>
                  </a:cubicBezTo>
                  <a:cubicBezTo>
                    <a:pt x="249806" y="666546"/>
                    <a:pt x="264542" y="668286"/>
                    <a:pt x="279081" y="671212"/>
                  </a:cubicBezTo>
                  <a:cubicBezTo>
                    <a:pt x="287696" y="672927"/>
                    <a:pt x="296434" y="673989"/>
                    <a:pt x="305209" y="674371"/>
                  </a:cubicBezTo>
                  <a:cubicBezTo>
                    <a:pt x="316873" y="674914"/>
                    <a:pt x="328549" y="675420"/>
                    <a:pt x="340175" y="676259"/>
                  </a:cubicBezTo>
                  <a:cubicBezTo>
                    <a:pt x="349666" y="676938"/>
                    <a:pt x="359182" y="677901"/>
                    <a:pt x="368673" y="678531"/>
                  </a:cubicBezTo>
                  <a:cubicBezTo>
                    <a:pt x="378473" y="679172"/>
                    <a:pt x="388420" y="679654"/>
                    <a:pt x="398294" y="678012"/>
                  </a:cubicBezTo>
                  <a:cubicBezTo>
                    <a:pt x="399652" y="677876"/>
                    <a:pt x="401022" y="677827"/>
                    <a:pt x="402392" y="677889"/>
                  </a:cubicBezTo>
                  <a:cubicBezTo>
                    <a:pt x="412265" y="677716"/>
                    <a:pt x="421979" y="676173"/>
                    <a:pt x="431704" y="674680"/>
                  </a:cubicBezTo>
                  <a:cubicBezTo>
                    <a:pt x="448798" y="672063"/>
                    <a:pt x="464757" y="665818"/>
                    <a:pt x="480690" y="659437"/>
                  </a:cubicBezTo>
                  <a:cubicBezTo>
                    <a:pt x="489725" y="655809"/>
                    <a:pt x="498821" y="652365"/>
                    <a:pt x="507411" y="647762"/>
                  </a:cubicBezTo>
                  <a:cubicBezTo>
                    <a:pt x="513274" y="644552"/>
                    <a:pt x="518495" y="640282"/>
                    <a:pt x="522790" y="635173"/>
                  </a:cubicBezTo>
                  <a:cubicBezTo>
                    <a:pt x="529529" y="627348"/>
                    <a:pt x="535774" y="619128"/>
                    <a:pt x="541970" y="610920"/>
                  </a:cubicBezTo>
                  <a:cubicBezTo>
                    <a:pt x="548017" y="602898"/>
                    <a:pt x="553386" y="594419"/>
                    <a:pt x="556780" y="584854"/>
                  </a:cubicBezTo>
                  <a:cubicBezTo>
                    <a:pt x="562124" y="569833"/>
                    <a:pt x="567431" y="554800"/>
                    <a:pt x="570986" y="539187"/>
                  </a:cubicBezTo>
                  <a:cubicBezTo>
                    <a:pt x="574393" y="524278"/>
                    <a:pt x="578539" y="509566"/>
                    <a:pt x="581292" y="494484"/>
                  </a:cubicBezTo>
                  <a:cubicBezTo>
                    <a:pt x="582526" y="487646"/>
                    <a:pt x="583402" y="480735"/>
                    <a:pt x="584316" y="473835"/>
                  </a:cubicBezTo>
                  <a:cubicBezTo>
                    <a:pt x="585377" y="465850"/>
                    <a:pt x="587623" y="458136"/>
                    <a:pt x="589684" y="450385"/>
                  </a:cubicBezTo>
                  <a:cubicBezTo>
                    <a:pt x="592424" y="440104"/>
                    <a:pt x="596115" y="430119"/>
                    <a:pt x="599558" y="420048"/>
                  </a:cubicBezTo>
                  <a:cubicBezTo>
                    <a:pt x="600385" y="417580"/>
                    <a:pt x="600262" y="414939"/>
                    <a:pt x="601718" y="412729"/>
                  </a:cubicBezTo>
                  <a:cubicBezTo>
                    <a:pt x="601718" y="413791"/>
                    <a:pt x="601866" y="414852"/>
                    <a:pt x="601817" y="415914"/>
                  </a:cubicBezTo>
                  <a:cubicBezTo>
                    <a:pt x="601113" y="430552"/>
                    <a:pt x="602940" y="445127"/>
                    <a:pt x="603051" y="459741"/>
                  </a:cubicBezTo>
                  <a:cubicBezTo>
                    <a:pt x="603051" y="463851"/>
                    <a:pt x="603434" y="467973"/>
                    <a:pt x="603310" y="472083"/>
                  </a:cubicBezTo>
                  <a:cubicBezTo>
                    <a:pt x="603088" y="483660"/>
                    <a:pt x="604248" y="495212"/>
                    <a:pt x="606766" y="506517"/>
                  </a:cubicBezTo>
                  <a:cubicBezTo>
                    <a:pt x="608642" y="515268"/>
                    <a:pt x="610802" y="524044"/>
                    <a:pt x="609703" y="533177"/>
                  </a:cubicBezTo>
                  <a:cubicBezTo>
                    <a:pt x="608741" y="541174"/>
                    <a:pt x="608123" y="549221"/>
                    <a:pt x="607075" y="557219"/>
                  </a:cubicBezTo>
                  <a:cubicBezTo>
                    <a:pt x="605667" y="568414"/>
                    <a:pt x="605137" y="579694"/>
                    <a:pt x="605470" y="590963"/>
                  </a:cubicBezTo>
                  <a:cubicBezTo>
                    <a:pt x="605704" y="600454"/>
                    <a:pt x="604507" y="609785"/>
                    <a:pt x="603372" y="619152"/>
                  </a:cubicBezTo>
                  <a:cubicBezTo>
                    <a:pt x="602138" y="628816"/>
                    <a:pt x="600903" y="638480"/>
                    <a:pt x="600015" y="648169"/>
                  </a:cubicBezTo>
                  <a:cubicBezTo>
                    <a:pt x="599348" y="655315"/>
                    <a:pt x="598127" y="662350"/>
                    <a:pt x="596979" y="669397"/>
                  </a:cubicBezTo>
                  <a:cubicBezTo>
                    <a:pt x="595646" y="677518"/>
                    <a:pt x="595053" y="685726"/>
                    <a:pt x="594510" y="693921"/>
                  </a:cubicBezTo>
                  <a:cubicBezTo>
                    <a:pt x="594276" y="699253"/>
                    <a:pt x="593313" y="704523"/>
                    <a:pt x="591635" y="709583"/>
                  </a:cubicBezTo>
                  <a:cubicBezTo>
                    <a:pt x="587660" y="720938"/>
                    <a:pt x="584464" y="732552"/>
                    <a:pt x="582094" y="744339"/>
                  </a:cubicBezTo>
                  <a:cubicBezTo>
                    <a:pt x="580391" y="752559"/>
                    <a:pt x="577317" y="760384"/>
                    <a:pt x="574911" y="768394"/>
                  </a:cubicBezTo>
                  <a:cubicBezTo>
                    <a:pt x="570912" y="781810"/>
                    <a:pt x="567962" y="795522"/>
                    <a:pt x="566074" y="809395"/>
                  </a:cubicBezTo>
                  <a:cubicBezTo>
                    <a:pt x="565420" y="814060"/>
                    <a:pt x="564753" y="818738"/>
                    <a:pt x="563926" y="823378"/>
                  </a:cubicBezTo>
                  <a:cubicBezTo>
                    <a:pt x="562470" y="831783"/>
                    <a:pt x="561668" y="840275"/>
                    <a:pt x="561519" y="848803"/>
                  </a:cubicBezTo>
                  <a:cubicBezTo>
                    <a:pt x="561223" y="861750"/>
                    <a:pt x="560878" y="874722"/>
                    <a:pt x="560680" y="887632"/>
                  </a:cubicBezTo>
                  <a:cubicBezTo>
                    <a:pt x="560508" y="898468"/>
                    <a:pt x="561766" y="909206"/>
                    <a:pt x="563038" y="919944"/>
                  </a:cubicBezTo>
                  <a:cubicBezTo>
                    <a:pt x="564617" y="933261"/>
                    <a:pt x="558594" y="943295"/>
                    <a:pt x="548610" y="951144"/>
                  </a:cubicBezTo>
                  <a:cubicBezTo>
                    <a:pt x="540723" y="957315"/>
                    <a:pt x="531330" y="959784"/>
                    <a:pt x="521333" y="960364"/>
                  </a:cubicBezTo>
                  <a:cubicBezTo>
                    <a:pt x="508090" y="961179"/>
                    <a:pt x="494847" y="960426"/>
                    <a:pt x="481616" y="960549"/>
                  </a:cubicBezTo>
                  <a:cubicBezTo>
                    <a:pt x="475519" y="960549"/>
                    <a:pt x="469435" y="960920"/>
                    <a:pt x="463350" y="961092"/>
                  </a:cubicBezTo>
                  <a:cubicBezTo>
                    <a:pt x="454056" y="961425"/>
                    <a:pt x="444763" y="960278"/>
                    <a:pt x="435814" y="957723"/>
                  </a:cubicBezTo>
                  <a:cubicBezTo>
                    <a:pt x="420856" y="953341"/>
                    <a:pt x="412586" y="942715"/>
                    <a:pt x="408921" y="928200"/>
                  </a:cubicBezTo>
                  <a:cubicBezTo>
                    <a:pt x="407835" y="923140"/>
                    <a:pt x="407242" y="917981"/>
                    <a:pt x="407156" y="912810"/>
                  </a:cubicBezTo>
                  <a:cubicBezTo>
                    <a:pt x="406674" y="902615"/>
                    <a:pt x="406378" y="892420"/>
                    <a:pt x="406292" y="882226"/>
                  </a:cubicBezTo>
                  <a:cubicBezTo>
                    <a:pt x="406428" y="873241"/>
                    <a:pt x="407193" y="864280"/>
                    <a:pt x="408588" y="855406"/>
                  </a:cubicBezTo>
                  <a:cubicBezTo>
                    <a:pt x="408761" y="853740"/>
                    <a:pt x="408847" y="852074"/>
                    <a:pt x="408847" y="850395"/>
                  </a:cubicBezTo>
                  <a:cubicBezTo>
                    <a:pt x="408995" y="846298"/>
                    <a:pt x="408958" y="842176"/>
                    <a:pt x="409279" y="838053"/>
                  </a:cubicBezTo>
                  <a:cubicBezTo>
                    <a:pt x="409699" y="832795"/>
                    <a:pt x="412463" y="829414"/>
                    <a:pt x="417733" y="828019"/>
                  </a:cubicBezTo>
                  <a:cubicBezTo>
                    <a:pt x="436530" y="823082"/>
                    <a:pt x="453217" y="813702"/>
                    <a:pt x="469311" y="803112"/>
                  </a:cubicBezTo>
                  <a:cubicBezTo>
                    <a:pt x="474063" y="799977"/>
                    <a:pt x="477815" y="795781"/>
                    <a:pt x="481999" y="792004"/>
                  </a:cubicBezTo>
                  <a:cubicBezTo>
                    <a:pt x="488034" y="786611"/>
                    <a:pt x="493601" y="780773"/>
                    <a:pt x="499278" y="775059"/>
                  </a:cubicBezTo>
                  <a:cubicBezTo>
                    <a:pt x="500438" y="774133"/>
                    <a:pt x="501364" y="772948"/>
                    <a:pt x="501956" y="771590"/>
                  </a:cubicBezTo>
                  <a:cubicBezTo>
                    <a:pt x="499488" y="771023"/>
                    <a:pt x="497279" y="771887"/>
                    <a:pt x="495205" y="772343"/>
                  </a:cubicBezTo>
                  <a:cubicBezTo>
                    <a:pt x="485208" y="774343"/>
                    <a:pt x="475063" y="775491"/>
                    <a:pt x="464868" y="775775"/>
                  </a:cubicBezTo>
                  <a:cubicBezTo>
                    <a:pt x="453612" y="776280"/>
                    <a:pt x="442393" y="777280"/>
                    <a:pt x="431161" y="778082"/>
                  </a:cubicBezTo>
                  <a:cubicBezTo>
                    <a:pt x="410797" y="779527"/>
                    <a:pt x="390432" y="779934"/>
                    <a:pt x="370092" y="777132"/>
                  </a:cubicBezTo>
                  <a:cubicBezTo>
                    <a:pt x="357158" y="775355"/>
                    <a:pt x="344174" y="773429"/>
                    <a:pt x="331116" y="772640"/>
                  </a:cubicBezTo>
                  <a:cubicBezTo>
                    <a:pt x="322192" y="772072"/>
                    <a:pt x="313380" y="769813"/>
                    <a:pt x="304469" y="768838"/>
                  </a:cubicBezTo>
                  <a:cubicBezTo>
                    <a:pt x="288288" y="767061"/>
                    <a:pt x="272194" y="764309"/>
                    <a:pt x="255828" y="764543"/>
                  </a:cubicBezTo>
                  <a:cubicBezTo>
                    <a:pt x="250176" y="764630"/>
                    <a:pt x="244609" y="765864"/>
                    <a:pt x="239450" y="768160"/>
                  </a:cubicBezTo>
                  <a:cubicBezTo>
                    <a:pt x="233872" y="770418"/>
                    <a:pt x="229391" y="774762"/>
                    <a:pt x="226972" y="780279"/>
                  </a:cubicBezTo>
                  <a:cubicBezTo>
                    <a:pt x="222233" y="790684"/>
                    <a:pt x="218777" y="801619"/>
                    <a:pt x="216654" y="812851"/>
                  </a:cubicBezTo>
                  <a:cubicBezTo>
                    <a:pt x="215087" y="821934"/>
                    <a:pt x="215766" y="831080"/>
                    <a:pt x="216370" y="840188"/>
                  </a:cubicBezTo>
                  <a:cubicBezTo>
                    <a:pt x="216765" y="844891"/>
                    <a:pt x="216741" y="849618"/>
                    <a:pt x="216284" y="854320"/>
                  </a:cubicBezTo>
                  <a:cubicBezTo>
                    <a:pt x="215938" y="857652"/>
                    <a:pt x="215803" y="861010"/>
                    <a:pt x="215865" y="864367"/>
                  </a:cubicBezTo>
                  <a:cubicBezTo>
                    <a:pt x="215975" y="876845"/>
                    <a:pt x="215568" y="889323"/>
                    <a:pt x="216555" y="901813"/>
                  </a:cubicBezTo>
                  <a:cubicBezTo>
                    <a:pt x="217370" y="913069"/>
                    <a:pt x="216395" y="924387"/>
                    <a:pt x="213668" y="935334"/>
                  </a:cubicBezTo>
                  <a:cubicBezTo>
                    <a:pt x="211471" y="944492"/>
                    <a:pt x="210150" y="953848"/>
                    <a:pt x="206916" y="962771"/>
                  </a:cubicBezTo>
                  <a:cubicBezTo>
                    <a:pt x="203103" y="973360"/>
                    <a:pt x="196314" y="981358"/>
                    <a:pt x="187971" y="988554"/>
                  </a:cubicBezTo>
                  <a:cubicBezTo>
                    <a:pt x="176036" y="998835"/>
                    <a:pt x="162139" y="1004265"/>
                    <a:pt x="146822" y="1006944"/>
                  </a:cubicBezTo>
                  <a:cubicBezTo>
                    <a:pt x="139800" y="1008289"/>
                    <a:pt x="132666" y="1008955"/>
                    <a:pt x="125507" y="1008943"/>
                  </a:cubicBezTo>
                  <a:cubicBezTo>
                    <a:pt x="109660" y="1008708"/>
                    <a:pt x="93788" y="1009363"/>
                    <a:pt x="78002" y="1007992"/>
                  </a:cubicBezTo>
                  <a:cubicBezTo>
                    <a:pt x="63488" y="1006758"/>
                    <a:pt x="50850" y="1001599"/>
                    <a:pt x="42654" y="988443"/>
                  </a:cubicBezTo>
                  <a:cubicBezTo>
                    <a:pt x="36212" y="978050"/>
                    <a:pt x="30090" y="967547"/>
                    <a:pt x="27325" y="955464"/>
                  </a:cubicBezTo>
                  <a:cubicBezTo>
                    <a:pt x="26585" y="951885"/>
                    <a:pt x="26079" y="948256"/>
                    <a:pt x="25807" y="944616"/>
                  </a:cubicBezTo>
                  <a:cubicBezTo>
                    <a:pt x="25671" y="943122"/>
                    <a:pt x="25881" y="941555"/>
                    <a:pt x="24993" y="940185"/>
                  </a:cubicBezTo>
                  <a:cubicBezTo>
                    <a:pt x="23006" y="931977"/>
                    <a:pt x="21882" y="923597"/>
                    <a:pt x="21648" y="915155"/>
                  </a:cubicBezTo>
                  <a:cubicBezTo>
                    <a:pt x="21364" y="909428"/>
                    <a:pt x="20414" y="903738"/>
                    <a:pt x="19636" y="898073"/>
                  </a:cubicBezTo>
                  <a:cubicBezTo>
                    <a:pt x="18575" y="889940"/>
                    <a:pt x="18858" y="881744"/>
                    <a:pt x="17723" y="873599"/>
                  </a:cubicBezTo>
                  <a:cubicBezTo>
                    <a:pt x="16365" y="863861"/>
                    <a:pt x="14749" y="854160"/>
                    <a:pt x="13453" y="844409"/>
                  </a:cubicBezTo>
                  <a:cubicBezTo>
                    <a:pt x="11552" y="830167"/>
                    <a:pt x="8935" y="816022"/>
                    <a:pt x="7405" y="801730"/>
                  </a:cubicBezTo>
                  <a:cubicBezTo>
                    <a:pt x="5344" y="782427"/>
                    <a:pt x="3937" y="763087"/>
                    <a:pt x="2777" y="743722"/>
                  </a:cubicBezTo>
                  <a:cubicBezTo>
                    <a:pt x="1135" y="716273"/>
                    <a:pt x="-630" y="688861"/>
                    <a:pt x="-926" y="661338"/>
                  </a:cubicBezTo>
                  <a:cubicBezTo>
                    <a:pt x="-1099" y="647428"/>
                    <a:pt x="-3049" y="633457"/>
                    <a:pt x="-2641" y="619547"/>
                  </a:cubicBezTo>
                  <a:cubicBezTo>
                    <a:pt x="-2370" y="610649"/>
                    <a:pt x="-2839" y="601676"/>
                    <a:pt x="-1556" y="592802"/>
                  </a:cubicBezTo>
                  <a:cubicBezTo>
                    <a:pt x="-1321" y="591296"/>
                    <a:pt x="-975" y="589803"/>
                    <a:pt x="-864" y="588297"/>
                  </a:cubicBezTo>
                  <a:cubicBezTo>
                    <a:pt x="641" y="567624"/>
                    <a:pt x="925" y="546889"/>
                    <a:pt x="-37" y="526191"/>
                  </a:cubicBezTo>
                  <a:cubicBezTo>
                    <a:pt x="-938" y="506838"/>
                    <a:pt x="-1025" y="487498"/>
                    <a:pt x="-482" y="468183"/>
                  </a:cubicBezTo>
                  <a:cubicBezTo>
                    <a:pt x="-222" y="459358"/>
                    <a:pt x="506" y="450533"/>
                    <a:pt x="-62" y="441721"/>
                  </a:cubicBezTo>
                  <a:cubicBezTo>
                    <a:pt x="-1049" y="426491"/>
                    <a:pt x="-938" y="411273"/>
                    <a:pt x="-445" y="396055"/>
                  </a:cubicBezTo>
                  <a:cubicBezTo>
                    <a:pt x="197" y="376431"/>
                    <a:pt x="1172" y="356807"/>
                    <a:pt x="1678" y="337171"/>
                  </a:cubicBezTo>
                  <a:cubicBezTo>
                    <a:pt x="1913" y="328358"/>
                    <a:pt x="1221" y="319521"/>
                    <a:pt x="1172" y="310684"/>
                  </a:cubicBezTo>
                  <a:cubicBezTo>
                    <a:pt x="1111" y="298811"/>
                    <a:pt x="1074" y="286926"/>
                    <a:pt x="1407" y="275040"/>
                  </a:cubicBezTo>
                  <a:cubicBezTo>
                    <a:pt x="1604" y="268647"/>
                    <a:pt x="2209" y="262278"/>
                    <a:pt x="3246" y="255971"/>
                  </a:cubicBezTo>
                  <a:cubicBezTo>
                    <a:pt x="4986" y="245147"/>
                    <a:pt x="6195" y="234262"/>
                    <a:pt x="7294" y="223376"/>
                  </a:cubicBezTo>
                  <a:cubicBezTo>
                    <a:pt x="8355" y="212910"/>
                    <a:pt x="10293" y="202591"/>
                    <a:pt x="11466" y="192150"/>
                  </a:cubicBezTo>
                  <a:cubicBezTo>
                    <a:pt x="13551" y="173550"/>
                    <a:pt x="16489" y="155124"/>
                    <a:pt x="19488" y="136610"/>
                  </a:cubicBezTo>
                  <a:cubicBezTo>
                    <a:pt x="22117" y="120393"/>
                    <a:pt x="23610" y="104015"/>
                    <a:pt x="26721" y="87871"/>
                  </a:cubicBezTo>
                  <a:cubicBezTo>
                    <a:pt x="28708" y="77528"/>
                    <a:pt x="31657" y="67469"/>
                    <a:pt x="34472" y="57349"/>
                  </a:cubicBezTo>
                  <a:cubicBezTo>
                    <a:pt x="35570" y="53387"/>
                    <a:pt x="36607" y="49400"/>
                    <a:pt x="37569" y="45414"/>
                  </a:cubicBezTo>
                  <a:cubicBezTo>
                    <a:pt x="39729" y="36219"/>
                    <a:pt x="43074" y="27333"/>
                    <a:pt x="47505" y="18989"/>
                  </a:cubicBezTo>
                  <a:cubicBezTo>
                    <a:pt x="50380" y="13645"/>
                    <a:pt x="53367" y="8313"/>
                    <a:pt x="55194" y="2475"/>
                  </a:cubicBezTo>
                  <a:lnTo>
                    <a:pt x="57749" y="-1573"/>
                  </a:lnTo>
                  <a:cubicBezTo>
                    <a:pt x="58230" y="1192"/>
                    <a:pt x="56292" y="3364"/>
                    <a:pt x="55725" y="5832"/>
                  </a:cubicBezTo>
                  <a:cubicBezTo>
                    <a:pt x="54219" y="12621"/>
                    <a:pt x="53046" y="19483"/>
                    <a:pt x="52244" y="26382"/>
                  </a:cubicBezTo>
                  <a:cubicBezTo>
                    <a:pt x="51257" y="34824"/>
                    <a:pt x="50862" y="43279"/>
                    <a:pt x="50269" y="51745"/>
                  </a:cubicBezTo>
                  <a:cubicBezTo>
                    <a:pt x="49850" y="57818"/>
                    <a:pt x="50269" y="63915"/>
                    <a:pt x="49467" y="69913"/>
                  </a:cubicBezTo>
                  <a:cubicBezTo>
                    <a:pt x="48480" y="77800"/>
                    <a:pt x="49344" y="85736"/>
                    <a:pt x="48529" y="93561"/>
                  </a:cubicBezTo>
                  <a:cubicBezTo>
                    <a:pt x="47060" y="107705"/>
                    <a:pt x="47628" y="121849"/>
                    <a:pt x="47999" y="135956"/>
                  </a:cubicBezTo>
                  <a:cubicBezTo>
                    <a:pt x="48184" y="142991"/>
                    <a:pt x="47900" y="150211"/>
                    <a:pt x="49455" y="157222"/>
                  </a:cubicBezTo>
                  <a:cubicBezTo>
                    <a:pt x="49627" y="158443"/>
                    <a:pt x="49665" y="159690"/>
                    <a:pt x="49566" y="160924"/>
                  </a:cubicBezTo>
                  <a:cubicBezTo>
                    <a:pt x="49566" y="170058"/>
                    <a:pt x="49627" y="179191"/>
                    <a:pt x="49566" y="188336"/>
                  </a:cubicBezTo>
                  <a:cubicBezTo>
                    <a:pt x="49492" y="196976"/>
                    <a:pt x="50627" y="205615"/>
                    <a:pt x="51195" y="214168"/>
                  </a:cubicBezTo>
                  <a:cubicBezTo>
                    <a:pt x="51689" y="221574"/>
                    <a:pt x="52084" y="228979"/>
                    <a:pt x="50726" y="236458"/>
                  </a:cubicBezTo>
                  <a:cubicBezTo>
                    <a:pt x="50245" y="239013"/>
                    <a:pt x="50245" y="241630"/>
                    <a:pt x="50726" y="244185"/>
                  </a:cubicBezTo>
                  <a:cubicBezTo>
                    <a:pt x="51121" y="246875"/>
                    <a:pt x="51356" y="249590"/>
                    <a:pt x="51430" y="252318"/>
                  </a:cubicBezTo>
                  <a:cubicBezTo>
                    <a:pt x="52207" y="261661"/>
                    <a:pt x="52256" y="271066"/>
                    <a:pt x="53898" y="280335"/>
                  </a:cubicBezTo>
                  <a:cubicBezTo>
                    <a:pt x="54515" y="283741"/>
                    <a:pt x="54528" y="287259"/>
                    <a:pt x="54910" y="290727"/>
                  </a:cubicBezTo>
                  <a:cubicBezTo>
                    <a:pt x="56354" y="303649"/>
                    <a:pt x="57897" y="316547"/>
                    <a:pt x="59427" y="329457"/>
                  </a:cubicBezTo>
                  <a:cubicBezTo>
                    <a:pt x="61896" y="350611"/>
                    <a:pt x="66968" y="371149"/>
                    <a:pt x="72781" y="391550"/>
                  </a:cubicBezTo>
                  <a:cubicBezTo>
                    <a:pt x="78767" y="412532"/>
                    <a:pt x="84568" y="433514"/>
                    <a:pt x="89801" y="454779"/>
                  </a:cubicBezTo>
                  <a:cubicBezTo>
                    <a:pt x="90986" y="459765"/>
                    <a:pt x="92480" y="464678"/>
                    <a:pt x="94294" y="469466"/>
                  </a:cubicBezTo>
                  <a:cubicBezTo>
                    <a:pt x="94615" y="470318"/>
                    <a:pt x="94825" y="470836"/>
                    <a:pt x="94973" y="471231"/>
                  </a:cubicBezTo>
                  <a:cubicBezTo>
                    <a:pt x="97453" y="478069"/>
                    <a:pt x="99354" y="485104"/>
                    <a:pt x="100687" y="492262"/>
                  </a:cubicBezTo>
                  <a:close/>
                </a:path>
              </a:pathLst>
            </a:custGeom>
            <a:solidFill>
              <a:srgbClr val="2DA82A"/>
            </a:solidFill>
            <a:ln w="1231" cap="flat">
              <a:noFill/>
              <a:prstDash val="solid"/>
              <a:miter/>
            </a:ln>
          </p:spPr>
          <p:txBody>
            <a:bodyPr rtlCol="0" anchor="ctr"/>
            <a:lstStyle/>
            <a:p>
              <a:endParaRPr lang="es-CO"/>
            </a:p>
          </p:txBody>
        </p:sp>
        <p:sp>
          <p:nvSpPr>
            <p:cNvPr id="617" name="Freeform: Shape 616">
              <a:extLst>
                <a:ext uri="{FF2B5EF4-FFF2-40B4-BE49-F238E27FC236}">
                  <a16:creationId xmlns:a16="http://schemas.microsoft.com/office/drawing/2014/main" id="{B72805F7-9FC3-82B0-30F9-E368A54AFD7A}"/>
                </a:ext>
              </a:extLst>
            </p:cNvPr>
            <p:cNvSpPr/>
            <p:nvPr/>
          </p:nvSpPr>
          <p:spPr>
            <a:xfrm>
              <a:off x="-1456087" y="6899366"/>
              <a:ext cx="122124" cy="434617"/>
            </a:xfrm>
            <a:custGeom>
              <a:avLst/>
              <a:gdLst>
                <a:gd name="connsiteX0" fmla="*/ 110988 w 122124"/>
                <a:gd name="connsiteY0" fmla="*/ 5936 h 434617"/>
                <a:gd name="connsiteX1" fmla="*/ 109988 w 122124"/>
                <a:gd name="connsiteY1" fmla="*/ 30102 h 434617"/>
                <a:gd name="connsiteX2" fmla="*/ 110692 w 122124"/>
                <a:gd name="connsiteY2" fmla="*/ 67536 h 434617"/>
                <a:gd name="connsiteX3" fmla="*/ 111185 w 122124"/>
                <a:gd name="connsiteY3" fmla="*/ 107216 h 434617"/>
                <a:gd name="connsiteX4" fmla="*/ 111321 w 122124"/>
                <a:gd name="connsiteY4" fmla="*/ 119978 h 434617"/>
                <a:gd name="connsiteX5" fmla="*/ 110852 w 122124"/>
                <a:gd name="connsiteY5" fmla="*/ 125408 h 434617"/>
                <a:gd name="connsiteX6" fmla="*/ 108964 w 122124"/>
                <a:gd name="connsiteY6" fmla="*/ 148574 h 434617"/>
                <a:gd name="connsiteX7" fmla="*/ 109334 w 122124"/>
                <a:gd name="connsiteY7" fmla="*/ 207508 h 434617"/>
                <a:gd name="connsiteX8" fmla="*/ 111185 w 122124"/>
                <a:gd name="connsiteY8" fmla="*/ 256790 h 434617"/>
                <a:gd name="connsiteX9" fmla="*/ 114209 w 122124"/>
                <a:gd name="connsiteY9" fmla="*/ 301420 h 434617"/>
                <a:gd name="connsiteX10" fmla="*/ 115024 w 122124"/>
                <a:gd name="connsiteY10" fmla="*/ 337459 h 434617"/>
                <a:gd name="connsiteX11" fmla="*/ 115950 w 122124"/>
                <a:gd name="connsiteY11" fmla="*/ 362538 h 434617"/>
                <a:gd name="connsiteX12" fmla="*/ 119331 w 122124"/>
                <a:gd name="connsiteY12" fmla="*/ 401182 h 434617"/>
                <a:gd name="connsiteX13" fmla="*/ 118282 w 122124"/>
                <a:gd name="connsiteY13" fmla="*/ 414338 h 434617"/>
                <a:gd name="connsiteX14" fmla="*/ 99843 w 122124"/>
                <a:gd name="connsiteY14" fmla="*/ 431914 h 434617"/>
                <a:gd name="connsiteX15" fmla="*/ 70642 w 122124"/>
                <a:gd name="connsiteY15" fmla="*/ 429593 h 434617"/>
                <a:gd name="connsiteX16" fmla="*/ 53165 w 122124"/>
                <a:gd name="connsiteY16" fmla="*/ 422904 h 434617"/>
                <a:gd name="connsiteX17" fmla="*/ 35800 w 122124"/>
                <a:gd name="connsiteY17" fmla="*/ 412117 h 434617"/>
                <a:gd name="connsiteX18" fmla="*/ 18521 w 122124"/>
                <a:gd name="connsiteY18" fmla="*/ 393258 h 434617"/>
                <a:gd name="connsiteX19" fmla="*/ 11967 w 122124"/>
                <a:gd name="connsiteY19" fmla="*/ 380829 h 434617"/>
                <a:gd name="connsiteX20" fmla="*/ 2476 w 122124"/>
                <a:gd name="connsiteY20" fmla="*/ 338582 h 434617"/>
                <a:gd name="connsiteX21" fmla="*/ 834 w 122124"/>
                <a:gd name="connsiteY21" fmla="*/ 284351 h 434617"/>
                <a:gd name="connsiteX22" fmla="*/ 488 w 122124"/>
                <a:gd name="connsiteY22" fmla="*/ 273403 h 434617"/>
                <a:gd name="connsiteX23" fmla="*/ -2251 w 122124"/>
                <a:gd name="connsiteY23" fmla="*/ 227860 h 434617"/>
                <a:gd name="connsiteX24" fmla="*/ -1918 w 122124"/>
                <a:gd name="connsiteY24" fmla="*/ 202769 h 434617"/>
                <a:gd name="connsiteX25" fmla="*/ 118 w 122124"/>
                <a:gd name="connsiteY25" fmla="*/ 179134 h 434617"/>
                <a:gd name="connsiteX26" fmla="*/ 3216 w 122124"/>
                <a:gd name="connsiteY26" fmla="*/ 113029 h 434617"/>
                <a:gd name="connsiteX27" fmla="*/ 3303 w 122124"/>
                <a:gd name="connsiteY27" fmla="*/ 69165 h 434617"/>
                <a:gd name="connsiteX28" fmla="*/ 5364 w 122124"/>
                <a:gd name="connsiteY28" fmla="*/ 35915 h 434617"/>
                <a:gd name="connsiteX29" fmla="*/ 9375 w 122124"/>
                <a:gd name="connsiteY29" fmla="*/ 3319 h 434617"/>
                <a:gd name="connsiteX30" fmla="*/ 10251 w 122124"/>
                <a:gd name="connsiteY30" fmla="*/ 320 h 434617"/>
                <a:gd name="connsiteX31" fmla="*/ 16953 w 122124"/>
                <a:gd name="connsiteY31" fmla="*/ 950 h 434617"/>
                <a:gd name="connsiteX32" fmla="*/ 30826 w 122124"/>
                <a:gd name="connsiteY32" fmla="*/ 4652 h 434617"/>
                <a:gd name="connsiteX33" fmla="*/ 39465 w 122124"/>
                <a:gd name="connsiteY33" fmla="*/ 11342 h 434617"/>
                <a:gd name="connsiteX34" fmla="*/ 69161 w 122124"/>
                <a:gd name="connsiteY34" fmla="*/ 15624 h 434617"/>
                <a:gd name="connsiteX35" fmla="*/ 106088 w 122124"/>
                <a:gd name="connsiteY35" fmla="*/ 10070 h 434617"/>
                <a:gd name="connsiteX36" fmla="*/ 110988 w 122124"/>
                <a:gd name="connsiteY36" fmla="*/ 5936 h 434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22124" h="434617">
                  <a:moveTo>
                    <a:pt x="110988" y="5936"/>
                  </a:moveTo>
                  <a:cubicBezTo>
                    <a:pt x="110642" y="13995"/>
                    <a:pt x="110124" y="21980"/>
                    <a:pt x="109988" y="30102"/>
                  </a:cubicBezTo>
                  <a:cubicBezTo>
                    <a:pt x="109779" y="42580"/>
                    <a:pt x="109741" y="55045"/>
                    <a:pt x="110692" y="67536"/>
                  </a:cubicBezTo>
                  <a:cubicBezTo>
                    <a:pt x="111679" y="80717"/>
                    <a:pt x="112432" y="93960"/>
                    <a:pt x="111185" y="107216"/>
                  </a:cubicBezTo>
                  <a:cubicBezTo>
                    <a:pt x="110630" y="111449"/>
                    <a:pt x="110679" y="115756"/>
                    <a:pt x="111321" y="119978"/>
                  </a:cubicBezTo>
                  <a:cubicBezTo>
                    <a:pt x="111543" y="121804"/>
                    <a:pt x="111383" y="123643"/>
                    <a:pt x="110852" y="125408"/>
                  </a:cubicBezTo>
                  <a:cubicBezTo>
                    <a:pt x="109112" y="133048"/>
                    <a:pt x="108939" y="140799"/>
                    <a:pt x="108964" y="148574"/>
                  </a:cubicBezTo>
                  <a:cubicBezTo>
                    <a:pt x="109026" y="168223"/>
                    <a:pt x="108717" y="187884"/>
                    <a:pt x="109334" y="207508"/>
                  </a:cubicBezTo>
                  <a:cubicBezTo>
                    <a:pt x="109853" y="223936"/>
                    <a:pt x="110359" y="240375"/>
                    <a:pt x="111185" y="256790"/>
                  </a:cubicBezTo>
                  <a:cubicBezTo>
                    <a:pt x="111926" y="271675"/>
                    <a:pt x="112716" y="286560"/>
                    <a:pt x="114209" y="301420"/>
                  </a:cubicBezTo>
                  <a:cubicBezTo>
                    <a:pt x="115370" y="313392"/>
                    <a:pt x="115641" y="325438"/>
                    <a:pt x="115024" y="337459"/>
                  </a:cubicBezTo>
                  <a:cubicBezTo>
                    <a:pt x="114802" y="345827"/>
                    <a:pt x="115110" y="354207"/>
                    <a:pt x="115950" y="362538"/>
                  </a:cubicBezTo>
                  <a:cubicBezTo>
                    <a:pt x="116999" y="375424"/>
                    <a:pt x="118986" y="388235"/>
                    <a:pt x="119331" y="401182"/>
                  </a:cubicBezTo>
                  <a:cubicBezTo>
                    <a:pt x="119615" y="405600"/>
                    <a:pt x="119270" y="410031"/>
                    <a:pt x="118282" y="414338"/>
                  </a:cubicBezTo>
                  <a:cubicBezTo>
                    <a:pt x="115703" y="423977"/>
                    <a:pt x="109433" y="429791"/>
                    <a:pt x="99843" y="431914"/>
                  </a:cubicBezTo>
                  <a:cubicBezTo>
                    <a:pt x="89969" y="434123"/>
                    <a:pt x="80096" y="432963"/>
                    <a:pt x="70642" y="429593"/>
                  </a:cubicBezTo>
                  <a:cubicBezTo>
                    <a:pt x="64767" y="427495"/>
                    <a:pt x="58966" y="425187"/>
                    <a:pt x="53165" y="422904"/>
                  </a:cubicBezTo>
                  <a:cubicBezTo>
                    <a:pt x="46747" y="420435"/>
                    <a:pt x="40860" y="416770"/>
                    <a:pt x="35800" y="412117"/>
                  </a:cubicBezTo>
                  <a:cubicBezTo>
                    <a:pt x="29678" y="406168"/>
                    <a:pt x="23902" y="399873"/>
                    <a:pt x="18521" y="393258"/>
                  </a:cubicBezTo>
                  <a:cubicBezTo>
                    <a:pt x="15509" y="389605"/>
                    <a:pt x="13275" y="385383"/>
                    <a:pt x="11967" y="380829"/>
                  </a:cubicBezTo>
                  <a:cubicBezTo>
                    <a:pt x="7659" y="366994"/>
                    <a:pt x="3833" y="353035"/>
                    <a:pt x="2476" y="338582"/>
                  </a:cubicBezTo>
                  <a:cubicBezTo>
                    <a:pt x="772" y="320563"/>
                    <a:pt x="-548" y="302494"/>
                    <a:pt x="834" y="284351"/>
                  </a:cubicBezTo>
                  <a:cubicBezTo>
                    <a:pt x="1106" y="280734"/>
                    <a:pt x="526" y="277056"/>
                    <a:pt x="488" y="273403"/>
                  </a:cubicBezTo>
                  <a:cubicBezTo>
                    <a:pt x="279" y="258185"/>
                    <a:pt x="-635" y="243004"/>
                    <a:pt x="-2251" y="227860"/>
                  </a:cubicBezTo>
                  <a:cubicBezTo>
                    <a:pt x="-3128" y="219517"/>
                    <a:pt x="-2548" y="211137"/>
                    <a:pt x="-1918" y="202769"/>
                  </a:cubicBezTo>
                  <a:cubicBezTo>
                    <a:pt x="-1338" y="194882"/>
                    <a:pt x="-746" y="187008"/>
                    <a:pt x="118" y="179134"/>
                  </a:cubicBezTo>
                  <a:cubicBezTo>
                    <a:pt x="2303" y="157164"/>
                    <a:pt x="3340" y="135097"/>
                    <a:pt x="3216" y="113029"/>
                  </a:cubicBezTo>
                  <a:cubicBezTo>
                    <a:pt x="3216" y="98403"/>
                    <a:pt x="3142" y="83778"/>
                    <a:pt x="3303" y="69165"/>
                  </a:cubicBezTo>
                  <a:cubicBezTo>
                    <a:pt x="3414" y="58057"/>
                    <a:pt x="4426" y="46949"/>
                    <a:pt x="5364" y="35915"/>
                  </a:cubicBezTo>
                  <a:cubicBezTo>
                    <a:pt x="6302" y="24881"/>
                    <a:pt x="7672" y="14143"/>
                    <a:pt x="9375" y="3319"/>
                  </a:cubicBezTo>
                  <a:cubicBezTo>
                    <a:pt x="9338" y="2258"/>
                    <a:pt x="9646" y="1196"/>
                    <a:pt x="10251" y="320"/>
                  </a:cubicBezTo>
                  <a:cubicBezTo>
                    <a:pt x="13213" y="4023"/>
                    <a:pt x="13213" y="4023"/>
                    <a:pt x="16953" y="950"/>
                  </a:cubicBezTo>
                  <a:cubicBezTo>
                    <a:pt x="22223" y="-3407"/>
                    <a:pt x="28382" y="-2087"/>
                    <a:pt x="30826" y="4652"/>
                  </a:cubicBezTo>
                  <a:cubicBezTo>
                    <a:pt x="32467" y="9157"/>
                    <a:pt x="35318" y="10576"/>
                    <a:pt x="39465" y="11342"/>
                  </a:cubicBezTo>
                  <a:cubicBezTo>
                    <a:pt x="49339" y="13168"/>
                    <a:pt x="59003" y="16143"/>
                    <a:pt x="69161" y="15624"/>
                  </a:cubicBezTo>
                  <a:cubicBezTo>
                    <a:pt x="81638" y="14983"/>
                    <a:pt x="93734" y="11638"/>
                    <a:pt x="106088" y="10070"/>
                  </a:cubicBezTo>
                  <a:cubicBezTo>
                    <a:pt x="108890" y="9712"/>
                    <a:pt x="108285" y="6010"/>
                    <a:pt x="110988" y="5936"/>
                  </a:cubicBezTo>
                  <a:close/>
                </a:path>
              </a:pathLst>
            </a:custGeom>
            <a:solidFill>
              <a:srgbClr val="2DA82A"/>
            </a:solidFill>
            <a:ln w="1231" cap="flat">
              <a:noFill/>
              <a:prstDash val="solid"/>
              <a:miter/>
            </a:ln>
          </p:spPr>
          <p:txBody>
            <a:bodyPr rtlCol="0" anchor="ctr"/>
            <a:lstStyle/>
            <a:p>
              <a:endParaRPr lang="es-CO"/>
            </a:p>
          </p:txBody>
        </p:sp>
        <p:sp>
          <p:nvSpPr>
            <p:cNvPr id="618" name="Freeform: Shape 617">
              <a:extLst>
                <a:ext uri="{FF2B5EF4-FFF2-40B4-BE49-F238E27FC236}">
                  <a16:creationId xmlns:a16="http://schemas.microsoft.com/office/drawing/2014/main" id="{419832F6-AECB-A6DF-0B70-DC40D3A277A7}"/>
                </a:ext>
              </a:extLst>
            </p:cNvPr>
            <p:cNvSpPr/>
            <p:nvPr/>
          </p:nvSpPr>
          <p:spPr>
            <a:xfrm>
              <a:off x="-935720" y="6939843"/>
              <a:ext cx="347636" cy="653915"/>
            </a:xfrm>
            <a:custGeom>
              <a:avLst/>
              <a:gdLst>
                <a:gd name="connsiteX0" fmla="*/ 139996 w 347636"/>
                <a:gd name="connsiteY0" fmla="*/ 650277 h 653915"/>
                <a:gd name="connsiteX1" fmla="*/ 139095 w 347636"/>
                <a:gd name="connsiteY1" fmla="*/ 650277 h 653915"/>
                <a:gd name="connsiteX2" fmla="*/ 130640 w 347636"/>
                <a:gd name="connsiteY2" fmla="*/ 648808 h 653915"/>
                <a:gd name="connsiteX3" fmla="*/ 124753 w 347636"/>
                <a:gd name="connsiteY3" fmla="*/ 648808 h 653915"/>
                <a:gd name="connsiteX4" fmla="*/ 117163 w 347636"/>
                <a:gd name="connsiteY4" fmla="*/ 650264 h 653915"/>
                <a:gd name="connsiteX5" fmla="*/ 113460 w 347636"/>
                <a:gd name="connsiteY5" fmla="*/ 650264 h 653915"/>
                <a:gd name="connsiteX6" fmla="*/ 84160 w 347636"/>
                <a:gd name="connsiteY6" fmla="*/ 650264 h 653915"/>
                <a:gd name="connsiteX7" fmla="*/ 82469 w 347636"/>
                <a:gd name="connsiteY7" fmla="*/ 650264 h 653915"/>
                <a:gd name="connsiteX8" fmla="*/ 81555 w 347636"/>
                <a:gd name="connsiteY8" fmla="*/ 647524 h 653915"/>
                <a:gd name="connsiteX9" fmla="*/ 80642 w 347636"/>
                <a:gd name="connsiteY9" fmla="*/ 646611 h 653915"/>
                <a:gd name="connsiteX10" fmla="*/ 77890 w 347636"/>
                <a:gd name="connsiteY10" fmla="*/ 646611 h 653915"/>
                <a:gd name="connsiteX11" fmla="*/ 76977 w 347636"/>
                <a:gd name="connsiteY11" fmla="*/ 647524 h 653915"/>
                <a:gd name="connsiteX12" fmla="*/ 76063 w 347636"/>
                <a:gd name="connsiteY12" fmla="*/ 647524 h 653915"/>
                <a:gd name="connsiteX13" fmla="*/ 75224 w 347636"/>
                <a:gd name="connsiteY13" fmla="*/ 647598 h 653915"/>
                <a:gd name="connsiteX14" fmla="*/ 75150 w 347636"/>
                <a:gd name="connsiteY14" fmla="*/ 647524 h 653915"/>
                <a:gd name="connsiteX15" fmla="*/ 73323 w 347636"/>
                <a:gd name="connsiteY15" fmla="*/ 646611 h 653915"/>
                <a:gd name="connsiteX16" fmla="*/ 70583 w 347636"/>
                <a:gd name="connsiteY16" fmla="*/ 646611 h 653915"/>
                <a:gd name="connsiteX17" fmla="*/ 69670 w 347636"/>
                <a:gd name="connsiteY17" fmla="*/ 646611 h 653915"/>
                <a:gd name="connsiteX18" fmla="*/ 68756 w 347636"/>
                <a:gd name="connsiteY18" fmla="*/ 645698 h 653915"/>
                <a:gd name="connsiteX19" fmla="*/ 66930 w 347636"/>
                <a:gd name="connsiteY19" fmla="*/ 645698 h 653915"/>
                <a:gd name="connsiteX20" fmla="*/ 66004 w 347636"/>
                <a:gd name="connsiteY20" fmla="*/ 644785 h 653915"/>
                <a:gd name="connsiteX21" fmla="*/ 63264 w 347636"/>
                <a:gd name="connsiteY21" fmla="*/ 644785 h 653915"/>
                <a:gd name="connsiteX22" fmla="*/ 62351 w 347636"/>
                <a:gd name="connsiteY22" fmla="*/ 643871 h 653915"/>
                <a:gd name="connsiteX23" fmla="*/ 60524 w 347636"/>
                <a:gd name="connsiteY23" fmla="*/ 642032 h 653915"/>
                <a:gd name="connsiteX24" fmla="*/ 59611 w 347636"/>
                <a:gd name="connsiteY24" fmla="*/ 641119 h 653915"/>
                <a:gd name="connsiteX25" fmla="*/ 57784 w 347636"/>
                <a:gd name="connsiteY25" fmla="*/ 640205 h 653915"/>
                <a:gd name="connsiteX26" fmla="*/ 56871 w 347636"/>
                <a:gd name="connsiteY26" fmla="*/ 639292 h 653915"/>
                <a:gd name="connsiteX27" fmla="*/ 52292 w 347636"/>
                <a:gd name="connsiteY27" fmla="*/ 639292 h 653915"/>
                <a:gd name="connsiteX28" fmla="*/ 51379 w 347636"/>
                <a:gd name="connsiteY28" fmla="*/ 638379 h 653915"/>
                <a:gd name="connsiteX29" fmla="*/ 49552 w 347636"/>
                <a:gd name="connsiteY29" fmla="*/ 635639 h 653915"/>
                <a:gd name="connsiteX30" fmla="*/ 48639 w 347636"/>
                <a:gd name="connsiteY30" fmla="*/ 634725 h 653915"/>
                <a:gd name="connsiteX31" fmla="*/ 45899 w 347636"/>
                <a:gd name="connsiteY31" fmla="*/ 631986 h 653915"/>
                <a:gd name="connsiteX32" fmla="*/ 44985 w 347636"/>
                <a:gd name="connsiteY32" fmla="*/ 631060 h 653915"/>
                <a:gd name="connsiteX33" fmla="*/ 40407 w 347636"/>
                <a:gd name="connsiteY33" fmla="*/ 629233 h 653915"/>
                <a:gd name="connsiteX34" fmla="*/ 39493 w 347636"/>
                <a:gd name="connsiteY34" fmla="*/ 628320 h 653915"/>
                <a:gd name="connsiteX35" fmla="*/ 36753 w 347636"/>
                <a:gd name="connsiteY35" fmla="*/ 623753 h 653915"/>
                <a:gd name="connsiteX36" fmla="*/ 35840 w 347636"/>
                <a:gd name="connsiteY36" fmla="*/ 622840 h 653915"/>
                <a:gd name="connsiteX37" fmla="*/ 29434 w 347636"/>
                <a:gd name="connsiteY37" fmla="*/ 618261 h 653915"/>
                <a:gd name="connsiteX38" fmla="*/ 28521 w 347636"/>
                <a:gd name="connsiteY38" fmla="*/ 617348 h 653915"/>
                <a:gd name="connsiteX39" fmla="*/ 25781 w 347636"/>
                <a:gd name="connsiteY39" fmla="*/ 610954 h 653915"/>
                <a:gd name="connsiteX40" fmla="*/ 24868 w 347636"/>
                <a:gd name="connsiteY40" fmla="*/ 610041 h 653915"/>
                <a:gd name="connsiteX41" fmla="*/ 23955 w 347636"/>
                <a:gd name="connsiteY41" fmla="*/ 609128 h 653915"/>
                <a:gd name="connsiteX42" fmla="*/ 23041 w 347636"/>
                <a:gd name="connsiteY42" fmla="*/ 608202 h 653915"/>
                <a:gd name="connsiteX43" fmla="*/ 21215 w 347636"/>
                <a:gd name="connsiteY43" fmla="*/ 607289 h 653915"/>
                <a:gd name="connsiteX44" fmla="*/ 20301 w 347636"/>
                <a:gd name="connsiteY44" fmla="*/ 606376 h 653915"/>
                <a:gd name="connsiteX45" fmla="*/ 19388 w 347636"/>
                <a:gd name="connsiteY45" fmla="*/ 605462 h 653915"/>
                <a:gd name="connsiteX46" fmla="*/ 15685 w 347636"/>
                <a:gd name="connsiteY46" fmla="*/ 596317 h 653915"/>
                <a:gd name="connsiteX47" fmla="*/ 14772 w 347636"/>
                <a:gd name="connsiteY47" fmla="*/ 595403 h 653915"/>
                <a:gd name="connsiteX48" fmla="*/ 13858 w 347636"/>
                <a:gd name="connsiteY48" fmla="*/ 594490 h 653915"/>
                <a:gd name="connsiteX49" fmla="*/ 12032 w 347636"/>
                <a:gd name="connsiteY49" fmla="*/ 588097 h 653915"/>
                <a:gd name="connsiteX50" fmla="*/ 11119 w 347636"/>
                <a:gd name="connsiteY50" fmla="*/ 587183 h 653915"/>
                <a:gd name="connsiteX51" fmla="*/ 11119 w 347636"/>
                <a:gd name="connsiteY51" fmla="*/ 584481 h 653915"/>
                <a:gd name="connsiteX52" fmla="*/ 10205 w 347636"/>
                <a:gd name="connsiteY52" fmla="*/ 583567 h 653915"/>
                <a:gd name="connsiteX53" fmla="*/ 9292 w 347636"/>
                <a:gd name="connsiteY53" fmla="*/ 581741 h 653915"/>
                <a:gd name="connsiteX54" fmla="*/ 8379 w 347636"/>
                <a:gd name="connsiteY54" fmla="*/ 580827 h 653915"/>
                <a:gd name="connsiteX55" fmla="*/ 7465 w 347636"/>
                <a:gd name="connsiteY55" fmla="*/ 579914 h 653915"/>
                <a:gd name="connsiteX56" fmla="*/ 5639 w 347636"/>
                <a:gd name="connsiteY56" fmla="*/ 573570 h 653915"/>
                <a:gd name="connsiteX57" fmla="*/ 3800 w 347636"/>
                <a:gd name="connsiteY57" fmla="*/ 565288 h 653915"/>
                <a:gd name="connsiteX58" fmla="*/ 2886 w 347636"/>
                <a:gd name="connsiteY58" fmla="*/ 564375 h 653915"/>
                <a:gd name="connsiteX59" fmla="*/ 1973 w 347636"/>
                <a:gd name="connsiteY59" fmla="*/ 563462 h 653915"/>
                <a:gd name="connsiteX60" fmla="*/ 1973 w 347636"/>
                <a:gd name="connsiteY60" fmla="*/ 557550 h 653915"/>
                <a:gd name="connsiteX61" fmla="*/ 615 w 347636"/>
                <a:gd name="connsiteY61" fmla="*/ 549626 h 653915"/>
                <a:gd name="connsiteX62" fmla="*/ 146 w 347636"/>
                <a:gd name="connsiteY62" fmla="*/ 545171 h 653915"/>
                <a:gd name="connsiteX63" fmla="*/ 1060 w 347636"/>
                <a:gd name="connsiteY63" fmla="*/ 544257 h 653915"/>
                <a:gd name="connsiteX64" fmla="*/ 146 w 347636"/>
                <a:gd name="connsiteY64" fmla="*/ 537852 h 653915"/>
                <a:gd name="connsiteX65" fmla="*/ -767 w 347636"/>
                <a:gd name="connsiteY65" fmla="*/ 536938 h 653915"/>
                <a:gd name="connsiteX66" fmla="*/ -767 w 347636"/>
                <a:gd name="connsiteY66" fmla="*/ 533236 h 653915"/>
                <a:gd name="connsiteX67" fmla="*/ 146 w 347636"/>
                <a:gd name="connsiteY67" fmla="*/ 532322 h 653915"/>
                <a:gd name="connsiteX68" fmla="*/ -619 w 347636"/>
                <a:gd name="connsiteY68" fmla="*/ 523819 h 653915"/>
                <a:gd name="connsiteX69" fmla="*/ -421 w 347636"/>
                <a:gd name="connsiteY69" fmla="*/ 520721 h 653915"/>
                <a:gd name="connsiteX70" fmla="*/ 146 w 347636"/>
                <a:gd name="connsiteY70" fmla="*/ 511291 h 653915"/>
                <a:gd name="connsiteX71" fmla="*/ -767 w 347636"/>
                <a:gd name="connsiteY71" fmla="*/ 510378 h 653915"/>
                <a:gd name="connsiteX72" fmla="*/ -767 w 347636"/>
                <a:gd name="connsiteY72" fmla="*/ 508551 h 653915"/>
                <a:gd name="connsiteX73" fmla="*/ 146 w 347636"/>
                <a:gd name="connsiteY73" fmla="*/ 507638 h 653915"/>
                <a:gd name="connsiteX74" fmla="*/ 1060 w 347636"/>
                <a:gd name="connsiteY74" fmla="*/ 499406 h 653915"/>
                <a:gd name="connsiteX75" fmla="*/ 146 w 347636"/>
                <a:gd name="connsiteY75" fmla="*/ 498493 h 653915"/>
                <a:gd name="connsiteX76" fmla="*/ 146 w 347636"/>
                <a:gd name="connsiteY76" fmla="*/ 496666 h 653915"/>
                <a:gd name="connsiteX77" fmla="*/ 1060 w 347636"/>
                <a:gd name="connsiteY77" fmla="*/ 495753 h 653915"/>
                <a:gd name="connsiteX78" fmla="*/ -705 w 347636"/>
                <a:gd name="connsiteY78" fmla="*/ 489878 h 653915"/>
                <a:gd name="connsiteX79" fmla="*/ -964 w 347636"/>
                <a:gd name="connsiteY79" fmla="*/ 480967 h 653915"/>
                <a:gd name="connsiteX80" fmla="*/ 1060 w 347636"/>
                <a:gd name="connsiteY80" fmla="*/ 475635 h 653915"/>
                <a:gd name="connsiteX81" fmla="*/ 2788 w 347636"/>
                <a:gd name="connsiteY81" fmla="*/ 482633 h 653915"/>
                <a:gd name="connsiteX82" fmla="*/ 4738 w 347636"/>
                <a:gd name="connsiteY82" fmla="*/ 487348 h 653915"/>
                <a:gd name="connsiteX83" fmla="*/ 18981 w 347636"/>
                <a:gd name="connsiteY83" fmla="*/ 490137 h 653915"/>
                <a:gd name="connsiteX84" fmla="*/ 26608 w 347636"/>
                <a:gd name="connsiteY84" fmla="*/ 491272 h 653915"/>
                <a:gd name="connsiteX85" fmla="*/ 32187 w 347636"/>
                <a:gd name="connsiteY85" fmla="*/ 497653 h 653915"/>
                <a:gd name="connsiteX86" fmla="*/ 35593 w 347636"/>
                <a:gd name="connsiteY86" fmla="*/ 518549 h 653915"/>
                <a:gd name="connsiteX87" fmla="*/ 37124 w 347636"/>
                <a:gd name="connsiteY87" fmla="*/ 531162 h 653915"/>
                <a:gd name="connsiteX88" fmla="*/ 43937 w 347636"/>
                <a:gd name="connsiteY88" fmla="*/ 552317 h 653915"/>
                <a:gd name="connsiteX89" fmla="*/ 64227 w 347636"/>
                <a:gd name="connsiteY89" fmla="*/ 585641 h 653915"/>
                <a:gd name="connsiteX90" fmla="*/ 102932 w 347636"/>
                <a:gd name="connsiteY90" fmla="*/ 616200 h 653915"/>
                <a:gd name="connsiteX91" fmla="*/ 131998 w 347636"/>
                <a:gd name="connsiteY91" fmla="*/ 624839 h 653915"/>
                <a:gd name="connsiteX92" fmla="*/ 163310 w 347636"/>
                <a:gd name="connsiteY92" fmla="*/ 621816 h 653915"/>
                <a:gd name="connsiteX93" fmla="*/ 179762 w 347636"/>
                <a:gd name="connsiteY93" fmla="*/ 614065 h 653915"/>
                <a:gd name="connsiteX94" fmla="*/ 193141 w 347636"/>
                <a:gd name="connsiteY94" fmla="*/ 608313 h 653915"/>
                <a:gd name="connsiteX95" fmla="*/ 212062 w 347636"/>
                <a:gd name="connsiteY95" fmla="*/ 600525 h 653915"/>
                <a:gd name="connsiteX96" fmla="*/ 222343 w 347636"/>
                <a:gd name="connsiteY96" fmla="*/ 593120 h 653915"/>
                <a:gd name="connsiteX97" fmla="*/ 245274 w 347636"/>
                <a:gd name="connsiteY97" fmla="*/ 555933 h 653915"/>
                <a:gd name="connsiteX98" fmla="*/ 252186 w 347636"/>
                <a:gd name="connsiteY98" fmla="*/ 545627 h 653915"/>
                <a:gd name="connsiteX99" fmla="*/ 264528 w 347636"/>
                <a:gd name="connsiteY99" fmla="*/ 520819 h 653915"/>
                <a:gd name="connsiteX100" fmla="*/ 266219 w 347636"/>
                <a:gd name="connsiteY100" fmla="*/ 494074 h 653915"/>
                <a:gd name="connsiteX101" fmla="*/ 271378 w 347636"/>
                <a:gd name="connsiteY101" fmla="*/ 460034 h 653915"/>
                <a:gd name="connsiteX102" fmla="*/ 274340 w 347636"/>
                <a:gd name="connsiteY102" fmla="*/ 438473 h 653915"/>
                <a:gd name="connsiteX103" fmla="*/ 279598 w 347636"/>
                <a:gd name="connsiteY103" fmla="*/ 405371 h 653915"/>
                <a:gd name="connsiteX104" fmla="*/ 287003 w 347636"/>
                <a:gd name="connsiteY104" fmla="*/ 363852 h 653915"/>
                <a:gd name="connsiteX105" fmla="*/ 290780 w 347636"/>
                <a:gd name="connsiteY105" fmla="*/ 339673 h 653915"/>
                <a:gd name="connsiteX106" fmla="*/ 290842 w 347636"/>
                <a:gd name="connsiteY106" fmla="*/ 337390 h 653915"/>
                <a:gd name="connsiteX107" fmla="*/ 292458 w 347636"/>
                <a:gd name="connsiteY107" fmla="*/ 312027 h 653915"/>
                <a:gd name="connsiteX108" fmla="*/ 291953 w 347636"/>
                <a:gd name="connsiteY108" fmla="*/ 281517 h 653915"/>
                <a:gd name="connsiteX109" fmla="*/ 291755 w 347636"/>
                <a:gd name="connsiteY109" fmla="*/ 271470 h 653915"/>
                <a:gd name="connsiteX110" fmla="*/ 285226 w 347636"/>
                <a:gd name="connsiteY110" fmla="*/ 250489 h 653915"/>
                <a:gd name="connsiteX111" fmla="*/ 279944 w 347636"/>
                <a:gd name="connsiteY111" fmla="*/ 244836 h 653915"/>
                <a:gd name="connsiteX112" fmla="*/ 278821 w 347636"/>
                <a:gd name="connsiteY112" fmla="*/ 239591 h 653915"/>
                <a:gd name="connsiteX113" fmla="*/ 283609 w 347636"/>
                <a:gd name="connsiteY113" fmla="*/ 226804 h 653915"/>
                <a:gd name="connsiteX114" fmla="*/ 284276 w 347636"/>
                <a:gd name="connsiteY114" fmla="*/ 214462 h 653915"/>
                <a:gd name="connsiteX115" fmla="*/ 284140 w 347636"/>
                <a:gd name="connsiteY115" fmla="*/ 200787 h 653915"/>
                <a:gd name="connsiteX116" fmla="*/ 287262 w 347636"/>
                <a:gd name="connsiteY116" fmla="*/ 175609 h 653915"/>
                <a:gd name="connsiteX117" fmla="*/ 283856 w 347636"/>
                <a:gd name="connsiteY117" fmla="*/ 166488 h 653915"/>
                <a:gd name="connsiteX118" fmla="*/ 281684 w 347636"/>
                <a:gd name="connsiteY118" fmla="*/ 160786 h 653915"/>
                <a:gd name="connsiteX119" fmla="*/ 281684 w 347636"/>
                <a:gd name="connsiteY119" fmla="*/ 154837 h 653915"/>
                <a:gd name="connsiteX120" fmla="*/ 282400 w 347636"/>
                <a:gd name="connsiteY120" fmla="*/ 151813 h 653915"/>
                <a:gd name="connsiteX121" fmla="*/ 283844 w 347636"/>
                <a:gd name="connsiteY121" fmla="*/ 141557 h 653915"/>
                <a:gd name="connsiteX122" fmla="*/ 280882 w 347636"/>
                <a:gd name="connsiteY122" fmla="*/ 120044 h 653915"/>
                <a:gd name="connsiteX123" fmla="*/ 284930 w 347636"/>
                <a:gd name="connsiteY123" fmla="*/ 99581 h 653915"/>
                <a:gd name="connsiteX124" fmla="*/ 287225 w 347636"/>
                <a:gd name="connsiteY124" fmla="*/ 86634 h 653915"/>
                <a:gd name="connsiteX125" fmla="*/ 283350 w 347636"/>
                <a:gd name="connsiteY125" fmla="*/ 76316 h 653915"/>
                <a:gd name="connsiteX126" fmla="*/ 282116 w 347636"/>
                <a:gd name="connsiteY126" fmla="*/ 72330 h 653915"/>
                <a:gd name="connsiteX127" fmla="*/ 288028 w 347636"/>
                <a:gd name="connsiteY127" fmla="*/ 48596 h 653915"/>
                <a:gd name="connsiteX128" fmla="*/ 290903 w 347636"/>
                <a:gd name="connsiteY128" fmla="*/ 27034 h 653915"/>
                <a:gd name="connsiteX129" fmla="*/ 277438 w 347636"/>
                <a:gd name="connsiteY129" fmla="*/ 13840 h 653915"/>
                <a:gd name="connsiteX130" fmla="*/ 275155 w 347636"/>
                <a:gd name="connsiteY130" fmla="*/ 13840 h 653915"/>
                <a:gd name="connsiteX131" fmla="*/ 271193 w 347636"/>
                <a:gd name="connsiteY131" fmla="*/ 12816 h 653915"/>
                <a:gd name="connsiteX132" fmla="*/ 274168 w 347636"/>
                <a:gd name="connsiteY132" fmla="*/ 9742 h 653915"/>
                <a:gd name="connsiteX133" fmla="*/ 286016 w 347636"/>
                <a:gd name="connsiteY133" fmla="*/ 3942 h 653915"/>
                <a:gd name="connsiteX134" fmla="*/ 295828 w 347636"/>
                <a:gd name="connsiteY134" fmla="*/ -995 h 653915"/>
                <a:gd name="connsiteX135" fmla="*/ 299839 w 347636"/>
                <a:gd name="connsiteY135" fmla="*/ 1177 h 653915"/>
                <a:gd name="connsiteX136" fmla="*/ 304394 w 347636"/>
                <a:gd name="connsiteY136" fmla="*/ 30798 h 653915"/>
                <a:gd name="connsiteX137" fmla="*/ 306023 w 347636"/>
                <a:gd name="connsiteY137" fmla="*/ 43375 h 653915"/>
                <a:gd name="connsiteX138" fmla="*/ 309590 w 347636"/>
                <a:gd name="connsiteY138" fmla="*/ 59716 h 653915"/>
                <a:gd name="connsiteX139" fmla="*/ 309948 w 347636"/>
                <a:gd name="connsiteY139" fmla="*/ 61950 h 653915"/>
                <a:gd name="connsiteX140" fmla="*/ 311034 w 347636"/>
                <a:gd name="connsiteY140" fmla="*/ 86967 h 653915"/>
                <a:gd name="connsiteX141" fmla="*/ 312453 w 347636"/>
                <a:gd name="connsiteY141" fmla="*/ 106419 h 653915"/>
                <a:gd name="connsiteX142" fmla="*/ 313773 w 347636"/>
                <a:gd name="connsiteY142" fmla="*/ 119057 h 653915"/>
                <a:gd name="connsiteX143" fmla="*/ 314724 w 347636"/>
                <a:gd name="connsiteY143" fmla="*/ 142248 h 653915"/>
                <a:gd name="connsiteX144" fmla="*/ 317192 w 347636"/>
                <a:gd name="connsiteY144" fmla="*/ 161995 h 653915"/>
                <a:gd name="connsiteX145" fmla="*/ 326437 w 347636"/>
                <a:gd name="connsiteY145" fmla="*/ 172733 h 653915"/>
                <a:gd name="connsiteX146" fmla="*/ 339594 w 347636"/>
                <a:gd name="connsiteY146" fmla="*/ 168524 h 653915"/>
                <a:gd name="connsiteX147" fmla="*/ 342062 w 347636"/>
                <a:gd name="connsiteY147" fmla="*/ 164698 h 653915"/>
                <a:gd name="connsiteX148" fmla="*/ 342247 w 347636"/>
                <a:gd name="connsiteY148" fmla="*/ 167081 h 653915"/>
                <a:gd name="connsiteX149" fmla="*/ 342136 w 347636"/>
                <a:gd name="connsiteY149" fmla="*/ 177250 h 653915"/>
                <a:gd name="connsiteX150" fmla="*/ 341580 w 347636"/>
                <a:gd name="connsiteY150" fmla="*/ 179719 h 653915"/>
                <a:gd name="connsiteX151" fmla="*/ 343839 w 347636"/>
                <a:gd name="connsiteY151" fmla="*/ 187939 h 653915"/>
                <a:gd name="connsiteX152" fmla="*/ 343654 w 347636"/>
                <a:gd name="connsiteY152" fmla="*/ 193888 h 653915"/>
                <a:gd name="connsiteX153" fmla="*/ 342728 w 347636"/>
                <a:gd name="connsiteY153" fmla="*/ 200207 h 653915"/>
                <a:gd name="connsiteX154" fmla="*/ 341926 w 347636"/>
                <a:gd name="connsiteY154" fmla="*/ 206131 h 653915"/>
                <a:gd name="connsiteX155" fmla="*/ 341988 w 347636"/>
                <a:gd name="connsiteY155" fmla="*/ 211364 h 653915"/>
                <a:gd name="connsiteX156" fmla="*/ 341655 w 347636"/>
                <a:gd name="connsiteY156" fmla="*/ 214178 h 653915"/>
                <a:gd name="connsiteX157" fmla="*/ 341284 w 347636"/>
                <a:gd name="connsiteY157" fmla="*/ 219757 h 653915"/>
                <a:gd name="connsiteX158" fmla="*/ 340902 w 347636"/>
                <a:gd name="connsiteY158" fmla="*/ 222312 h 653915"/>
                <a:gd name="connsiteX159" fmla="*/ 340211 w 347636"/>
                <a:gd name="connsiteY159" fmla="*/ 227890 h 653915"/>
                <a:gd name="connsiteX160" fmla="*/ 339754 w 347636"/>
                <a:gd name="connsiteY160" fmla="*/ 231593 h 653915"/>
                <a:gd name="connsiteX161" fmla="*/ 339112 w 347636"/>
                <a:gd name="connsiteY161" fmla="*/ 236949 h 653915"/>
                <a:gd name="connsiteX162" fmla="*/ 338581 w 347636"/>
                <a:gd name="connsiteY162" fmla="*/ 241677 h 653915"/>
                <a:gd name="connsiteX163" fmla="*/ 338421 w 347636"/>
                <a:gd name="connsiteY163" fmla="*/ 247144 h 653915"/>
                <a:gd name="connsiteX164" fmla="*/ 337890 w 347636"/>
                <a:gd name="connsiteY164" fmla="*/ 250847 h 653915"/>
                <a:gd name="connsiteX165" fmla="*/ 337347 w 347636"/>
                <a:gd name="connsiteY165" fmla="*/ 256191 h 653915"/>
                <a:gd name="connsiteX166" fmla="*/ 337100 w 347636"/>
                <a:gd name="connsiteY166" fmla="*/ 259894 h 653915"/>
                <a:gd name="connsiteX167" fmla="*/ 336286 w 347636"/>
                <a:gd name="connsiteY167" fmla="*/ 264115 h 653915"/>
                <a:gd name="connsiteX168" fmla="*/ 335718 w 347636"/>
                <a:gd name="connsiteY168" fmla="*/ 268447 h 653915"/>
                <a:gd name="connsiteX169" fmla="*/ 335422 w 347636"/>
                <a:gd name="connsiteY169" fmla="*/ 272433 h 653915"/>
                <a:gd name="connsiteX170" fmla="*/ 335101 w 347636"/>
                <a:gd name="connsiteY170" fmla="*/ 275593 h 653915"/>
                <a:gd name="connsiteX171" fmla="*/ 334595 w 347636"/>
                <a:gd name="connsiteY171" fmla="*/ 279826 h 653915"/>
                <a:gd name="connsiteX172" fmla="*/ 334089 w 347636"/>
                <a:gd name="connsiteY172" fmla="*/ 282973 h 653915"/>
                <a:gd name="connsiteX173" fmla="*/ 333731 w 347636"/>
                <a:gd name="connsiteY173" fmla="*/ 287244 h 653915"/>
                <a:gd name="connsiteX174" fmla="*/ 333064 w 347636"/>
                <a:gd name="connsiteY174" fmla="*/ 291194 h 653915"/>
                <a:gd name="connsiteX175" fmla="*/ 332077 w 347636"/>
                <a:gd name="connsiteY175" fmla="*/ 293501 h 653915"/>
                <a:gd name="connsiteX176" fmla="*/ 331361 w 347636"/>
                <a:gd name="connsiteY176" fmla="*/ 298512 h 653915"/>
                <a:gd name="connsiteX177" fmla="*/ 331892 w 347636"/>
                <a:gd name="connsiteY177" fmla="*/ 300055 h 653915"/>
                <a:gd name="connsiteX178" fmla="*/ 332904 w 347636"/>
                <a:gd name="connsiteY178" fmla="*/ 302931 h 653915"/>
                <a:gd name="connsiteX179" fmla="*/ 330435 w 347636"/>
                <a:gd name="connsiteY179" fmla="*/ 304165 h 653915"/>
                <a:gd name="connsiteX180" fmla="*/ 316662 w 347636"/>
                <a:gd name="connsiteY180" fmla="*/ 316063 h 653915"/>
                <a:gd name="connsiteX181" fmla="*/ 297556 w 347636"/>
                <a:gd name="connsiteY181" fmla="*/ 386747 h 653915"/>
                <a:gd name="connsiteX182" fmla="*/ 289521 w 347636"/>
                <a:gd name="connsiteY182" fmla="*/ 428463 h 653915"/>
                <a:gd name="connsiteX183" fmla="*/ 279512 w 347636"/>
                <a:gd name="connsiteY183" fmla="*/ 491124 h 653915"/>
                <a:gd name="connsiteX184" fmla="*/ 277364 w 347636"/>
                <a:gd name="connsiteY184" fmla="*/ 522535 h 653915"/>
                <a:gd name="connsiteX185" fmla="*/ 267688 w 347636"/>
                <a:gd name="connsiteY185" fmla="*/ 564745 h 653915"/>
                <a:gd name="connsiteX186" fmla="*/ 239301 w 347636"/>
                <a:gd name="connsiteY186" fmla="*/ 604043 h 653915"/>
                <a:gd name="connsiteX187" fmla="*/ 197338 w 347636"/>
                <a:gd name="connsiteY187" fmla="*/ 629320 h 653915"/>
                <a:gd name="connsiteX188" fmla="*/ 190599 w 347636"/>
                <a:gd name="connsiteY188" fmla="*/ 648783 h 653915"/>
                <a:gd name="connsiteX189" fmla="*/ 191240 w 347636"/>
                <a:gd name="connsiteY189" fmla="*/ 652202 h 653915"/>
                <a:gd name="connsiteX190" fmla="*/ 188414 w 347636"/>
                <a:gd name="connsiteY190" fmla="*/ 650894 h 653915"/>
                <a:gd name="connsiteX191" fmla="*/ 181478 w 347636"/>
                <a:gd name="connsiteY191" fmla="*/ 649734 h 653915"/>
                <a:gd name="connsiteX192" fmla="*/ 168333 w 347636"/>
                <a:gd name="connsiteY192" fmla="*/ 652202 h 653915"/>
                <a:gd name="connsiteX193" fmla="*/ 164791 w 347636"/>
                <a:gd name="connsiteY193" fmla="*/ 651622 h 653915"/>
                <a:gd name="connsiteX194" fmla="*/ 155053 w 347636"/>
                <a:gd name="connsiteY194" fmla="*/ 651894 h 653915"/>
                <a:gd name="connsiteX195" fmla="*/ 153733 w 347636"/>
                <a:gd name="connsiteY195" fmla="*/ 652190 h 653915"/>
                <a:gd name="connsiteX196" fmla="*/ 150968 w 347636"/>
                <a:gd name="connsiteY196" fmla="*/ 652079 h 653915"/>
                <a:gd name="connsiteX197" fmla="*/ 148253 w 347636"/>
                <a:gd name="connsiteY197" fmla="*/ 651277 h 653915"/>
                <a:gd name="connsiteX198" fmla="*/ 148253 w 347636"/>
                <a:gd name="connsiteY198" fmla="*/ 651277 h 653915"/>
                <a:gd name="connsiteX199" fmla="*/ 139996 w 347636"/>
                <a:gd name="connsiteY199" fmla="*/ 650277 h 653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347636" h="653915">
                  <a:moveTo>
                    <a:pt x="139996" y="650277"/>
                  </a:moveTo>
                  <a:lnTo>
                    <a:pt x="139095" y="650277"/>
                  </a:lnTo>
                  <a:cubicBezTo>
                    <a:pt x="136700" y="647389"/>
                    <a:pt x="133738" y="647142"/>
                    <a:pt x="130640" y="648808"/>
                  </a:cubicBezTo>
                  <a:cubicBezTo>
                    <a:pt x="128851" y="649956"/>
                    <a:pt x="126543" y="649956"/>
                    <a:pt x="124753" y="648808"/>
                  </a:cubicBezTo>
                  <a:cubicBezTo>
                    <a:pt x="121890" y="647129"/>
                    <a:pt x="119298" y="647722"/>
                    <a:pt x="117163" y="650264"/>
                  </a:cubicBezTo>
                  <a:lnTo>
                    <a:pt x="113460" y="650264"/>
                  </a:lnTo>
                  <a:cubicBezTo>
                    <a:pt x="103685" y="650696"/>
                    <a:pt x="93922" y="650079"/>
                    <a:pt x="84160" y="650264"/>
                  </a:cubicBezTo>
                  <a:lnTo>
                    <a:pt x="82469" y="650264"/>
                  </a:lnTo>
                  <a:cubicBezTo>
                    <a:pt x="82469" y="649252"/>
                    <a:pt x="82629" y="648179"/>
                    <a:pt x="81555" y="647524"/>
                  </a:cubicBezTo>
                  <a:cubicBezTo>
                    <a:pt x="81284" y="647179"/>
                    <a:pt x="80914" y="646932"/>
                    <a:pt x="80642" y="646611"/>
                  </a:cubicBezTo>
                  <a:lnTo>
                    <a:pt x="77890" y="646611"/>
                  </a:lnTo>
                  <a:cubicBezTo>
                    <a:pt x="77618" y="646932"/>
                    <a:pt x="77248" y="647179"/>
                    <a:pt x="76977" y="647524"/>
                  </a:cubicBezTo>
                  <a:lnTo>
                    <a:pt x="76063" y="647524"/>
                  </a:lnTo>
                  <a:cubicBezTo>
                    <a:pt x="75853" y="647771"/>
                    <a:pt x="75483" y="647808"/>
                    <a:pt x="75224" y="647598"/>
                  </a:cubicBezTo>
                  <a:cubicBezTo>
                    <a:pt x="75199" y="647574"/>
                    <a:pt x="75175" y="647549"/>
                    <a:pt x="75150" y="647524"/>
                  </a:cubicBezTo>
                  <a:cubicBezTo>
                    <a:pt x="74780" y="646883"/>
                    <a:pt x="74064" y="646525"/>
                    <a:pt x="73323" y="646611"/>
                  </a:cubicBezTo>
                  <a:cubicBezTo>
                    <a:pt x="72546" y="645920"/>
                    <a:pt x="71361" y="645920"/>
                    <a:pt x="70583" y="646611"/>
                  </a:cubicBezTo>
                  <a:lnTo>
                    <a:pt x="69670" y="646611"/>
                  </a:lnTo>
                  <a:cubicBezTo>
                    <a:pt x="69398" y="646266"/>
                    <a:pt x="69028" y="646019"/>
                    <a:pt x="68756" y="645698"/>
                  </a:cubicBezTo>
                  <a:lnTo>
                    <a:pt x="66930" y="645698"/>
                  </a:lnTo>
                  <a:cubicBezTo>
                    <a:pt x="66658" y="645352"/>
                    <a:pt x="66288" y="645105"/>
                    <a:pt x="66004" y="644785"/>
                  </a:cubicBezTo>
                  <a:lnTo>
                    <a:pt x="63264" y="644785"/>
                  </a:lnTo>
                  <a:cubicBezTo>
                    <a:pt x="63005" y="644439"/>
                    <a:pt x="62635" y="644192"/>
                    <a:pt x="62351" y="643871"/>
                  </a:cubicBezTo>
                  <a:cubicBezTo>
                    <a:pt x="61512" y="643538"/>
                    <a:pt x="60845" y="642871"/>
                    <a:pt x="60524" y="642032"/>
                  </a:cubicBezTo>
                  <a:cubicBezTo>
                    <a:pt x="60216" y="641736"/>
                    <a:pt x="59907" y="641440"/>
                    <a:pt x="59611" y="641119"/>
                  </a:cubicBezTo>
                  <a:lnTo>
                    <a:pt x="57784" y="640205"/>
                  </a:lnTo>
                  <a:cubicBezTo>
                    <a:pt x="57513" y="639860"/>
                    <a:pt x="57143" y="639625"/>
                    <a:pt x="56871" y="639292"/>
                  </a:cubicBezTo>
                  <a:lnTo>
                    <a:pt x="52292" y="639292"/>
                  </a:lnTo>
                  <a:cubicBezTo>
                    <a:pt x="52008" y="638971"/>
                    <a:pt x="51700" y="638663"/>
                    <a:pt x="51379" y="638379"/>
                  </a:cubicBezTo>
                  <a:lnTo>
                    <a:pt x="49552" y="635639"/>
                  </a:lnTo>
                  <a:cubicBezTo>
                    <a:pt x="49219" y="635355"/>
                    <a:pt x="48985" y="634985"/>
                    <a:pt x="48639" y="634725"/>
                  </a:cubicBezTo>
                  <a:cubicBezTo>
                    <a:pt x="48071" y="633516"/>
                    <a:pt x="47109" y="632553"/>
                    <a:pt x="45899" y="631986"/>
                  </a:cubicBezTo>
                  <a:cubicBezTo>
                    <a:pt x="45627" y="631640"/>
                    <a:pt x="45257" y="631393"/>
                    <a:pt x="44985" y="631060"/>
                  </a:cubicBezTo>
                  <a:lnTo>
                    <a:pt x="40407" y="629233"/>
                  </a:lnTo>
                  <a:cubicBezTo>
                    <a:pt x="40123" y="628912"/>
                    <a:pt x="39814" y="628604"/>
                    <a:pt x="39493" y="628320"/>
                  </a:cubicBezTo>
                  <a:lnTo>
                    <a:pt x="36753" y="623753"/>
                  </a:lnTo>
                  <a:cubicBezTo>
                    <a:pt x="36420" y="623470"/>
                    <a:pt x="36186" y="623099"/>
                    <a:pt x="35840" y="622840"/>
                  </a:cubicBezTo>
                  <a:cubicBezTo>
                    <a:pt x="34606" y="620137"/>
                    <a:pt x="31718" y="619582"/>
                    <a:pt x="29434" y="618261"/>
                  </a:cubicBezTo>
                  <a:cubicBezTo>
                    <a:pt x="29151" y="617928"/>
                    <a:pt x="28854" y="617632"/>
                    <a:pt x="28521" y="617348"/>
                  </a:cubicBezTo>
                  <a:lnTo>
                    <a:pt x="25781" y="610954"/>
                  </a:lnTo>
                  <a:cubicBezTo>
                    <a:pt x="25460" y="610658"/>
                    <a:pt x="25189" y="610325"/>
                    <a:pt x="24868" y="610041"/>
                  </a:cubicBezTo>
                  <a:cubicBezTo>
                    <a:pt x="24547" y="609757"/>
                    <a:pt x="24263" y="609424"/>
                    <a:pt x="23955" y="609128"/>
                  </a:cubicBezTo>
                  <a:cubicBezTo>
                    <a:pt x="23646" y="608832"/>
                    <a:pt x="23325" y="608523"/>
                    <a:pt x="23041" y="608202"/>
                  </a:cubicBezTo>
                  <a:lnTo>
                    <a:pt x="21215" y="607289"/>
                  </a:lnTo>
                  <a:cubicBezTo>
                    <a:pt x="20943" y="606956"/>
                    <a:pt x="20598" y="606684"/>
                    <a:pt x="20301" y="606376"/>
                  </a:cubicBezTo>
                  <a:cubicBezTo>
                    <a:pt x="20005" y="606067"/>
                    <a:pt x="19721" y="605734"/>
                    <a:pt x="19388" y="605462"/>
                  </a:cubicBezTo>
                  <a:cubicBezTo>
                    <a:pt x="19104" y="602105"/>
                    <a:pt x="17821" y="598921"/>
                    <a:pt x="15685" y="596317"/>
                  </a:cubicBezTo>
                  <a:cubicBezTo>
                    <a:pt x="15364" y="596033"/>
                    <a:pt x="15093" y="595700"/>
                    <a:pt x="14772" y="595403"/>
                  </a:cubicBezTo>
                  <a:cubicBezTo>
                    <a:pt x="14451" y="595107"/>
                    <a:pt x="14155" y="594811"/>
                    <a:pt x="13858" y="594490"/>
                  </a:cubicBezTo>
                  <a:cubicBezTo>
                    <a:pt x="11008" y="592997"/>
                    <a:pt x="12365" y="590306"/>
                    <a:pt x="12032" y="588097"/>
                  </a:cubicBezTo>
                  <a:cubicBezTo>
                    <a:pt x="11699" y="587813"/>
                    <a:pt x="11464" y="587443"/>
                    <a:pt x="11119" y="587183"/>
                  </a:cubicBezTo>
                  <a:lnTo>
                    <a:pt x="11119" y="584481"/>
                  </a:lnTo>
                  <a:cubicBezTo>
                    <a:pt x="10785" y="584209"/>
                    <a:pt x="10551" y="583839"/>
                    <a:pt x="10205" y="583567"/>
                  </a:cubicBezTo>
                  <a:cubicBezTo>
                    <a:pt x="9897" y="582962"/>
                    <a:pt x="9600" y="582333"/>
                    <a:pt x="9292" y="581741"/>
                  </a:cubicBezTo>
                  <a:cubicBezTo>
                    <a:pt x="8971" y="581457"/>
                    <a:pt x="8700" y="581111"/>
                    <a:pt x="8379" y="580827"/>
                  </a:cubicBezTo>
                  <a:cubicBezTo>
                    <a:pt x="8095" y="580506"/>
                    <a:pt x="7786" y="580198"/>
                    <a:pt x="7465" y="579914"/>
                  </a:cubicBezTo>
                  <a:cubicBezTo>
                    <a:pt x="5935" y="578186"/>
                    <a:pt x="5256" y="575853"/>
                    <a:pt x="5639" y="573570"/>
                  </a:cubicBezTo>
                  <a:cubicBezTo>
                    <a:pt x="6009" y="570682"/>
                    <a:pt x="5355" y="567757"/>
                    <a:pt x="3800" y="565288"/>
                  </a:cubicBezTo>
                  <a:cubicBezTo>
                    <a:pt x="3479" y="564992"/>
                    <a:pt x="3207" y="564659"/>
                    <a:pt x="2886" y="564375"/>
                  </a:cubicBezTo>
                  <a:cubicBezTo>
                    <a:pt x="2603" y="564054"/>
                    <a:pt x="2294" y="563746"/>
                    <a:pt x="1973" y="563462"/>
                  </a:cubicBezTo>
                  <a:cubicBezTo>
                    <a:pt x="1973" y="561487"/>
                    <a:pt x="1973" y="559525"/>
                    <a:pt x="1973" y="557550"/>
                  </a:cubicBezTo>
                  <a:cubicBezTo>
                    <a:pt x="1973" y="554835"/>
                    <a:pt x="2133" y="552119"/>
                    <a:pt x="615" y="549626"/>
                  </a:cubicBezTo>
                  <a:cubicBezTo>
                    <a:pt x="-199" y="548281"/>
                    <a:pt x="221" y="546677"/>
                    <a:pt x="146" y="545171"/>
                  </a:cubicBezTo>
                  <a:cubicBezTo>
                    <a:pt x="492" y="544911"/>
                    <a:pt x="727" y="544541"/>
                    <a:pt x="1060" y="544257"/>
                  </a:cubicBezTo>
                  <a:cubicBezTo>
                    <a:pt x="1171" y="542085"/>
                    <a:pt x="862" y="539913"/>
                    <a:pt x="146" y="537852"/>
                  </a:cubicBezTo>
                  <a:cubicBezTo>
                    <a:pt x="-187" y="537580"/>
                    <a:pt x="-421" y="537210"/>
                    <a:pt x="-767" y="536938"/>
                  </a:cubicBezTo>
                  <a:lnTo>
                    <a:pt x="-767" y="533236"/>
                  </a:lnTo>
                  <a:cubicBezTo>
                    <a:pt x="-421" y="532977"/>
                    <a:pt x="-187" y="532606"/>
                    <a:pt x="146" y="532322"/>
                  </a:cubicBezTo>
                  <a:cubicBezTo>
                    <a:pt x="72" y="529471"/>
                    <a:pt x="443" y="526608"/>
                    <a:pt x="-619" y="523819"/>
                  </a:cubicBezTo>
                  <a:cubicBezTo>
                    <a:pt x="-915" y="522794"/>
                    <a:pt x="-841" y="521696"/>
                    <a:pt x="-421" y="520721"/>
                  </a:cubicBezTo>
                  <a:cubicBezTo>
                    <a:pt x="677" y="517635"/>
                    <a:pt x="-76" y="514426"/>
                    <a:pt x="146" y="511291"/>
                  </a:cubicBezTo>
                  <a:cubicBezTo>
                    <a:pt x="-187" y="511008"/>
                    <a:pt x="-421" y="510637"/>
                    <a:pt x="-767" y="510378"/>
                  </a:cubicBezTo>
                  <a:lnTo>
                    <a:pt x="-767" y="508551"/>
                  </a:lnTo>
                  <a:cubicBezTo>
                    <a:pt x="-421" y="508280"/>
                    <a:pt x="-187" y="507910"/>
                    <a:pt x="146" y="507638"/>
                  </a:cubicBezTo>
                  <a:cubicBezTo>
                    <a:pt x="331" y="504873"/>
                    <a:pt x="1516" y="502232"/>
                    <a:pt x="1060" y="499406"/>
                  </a:cubicBezTo>
                  <a:cubicBezTo>
                    <a:pt x="727" y="499122"/>
                    <a:pt x="492" y="498752"/>
                    <a:pt x="146" y="498493"/>
                  </a:cubicBezTo>
                  <a:lnTo>
                    <a:pt x="146" y="496666"/>
                  </a:lnTo>
                  <a:cubicBezTo>
                    <a:pt x="492" y="496394"/>
                    <a:pt x="727" y="496024"/>
                    <a:pt x="1060" y="495753"/>
                  </a:cubicBezTo>
                  <a:cubicBezTo>
                    <a:pt x="1245" y="493642"/>
                    <a:pt x="615" y="491532"/>
                    <a:pt x="-705" y="489878"/>
                  </a:cubicBezTo>
                  <a:cubicBezTo>
                    <a:pt x="-3285" y="486434"/>
                    <a:pt x="-3346" y="484620"/>
                    <a:pt x="-964" y="480967"/>
                  </a:cubicBezTo>
                  <a:cubicBezTo>
                    <a:pt x="109" y="479313"/>
                    <a:pt x="1208" y="477733"/>
                    <a:pt x="1060" y="475635"/>
                  </a:cubicBezTo>
                  <a:cubicBezTo>
                    <a:pt x="4762" y="478795"/>
                    <a:pt x="4762" y="478795"/>
                    <a:pt x="2788" y="482633"/>
                  </a:cubicBezTo>
                  <a:cubicBezTo>
                    <a:pt x="1418" y="485274"/>
                    <a:pt x="1862" y="486656"/>
                    <a:pt x="4738" y="487348"/>
                  </a:cubicBezTo>
                  <a:cubicBezTo>
                    <a:pt x="9428" y="488557"/>
                    <a:pt x="14179" y="489483"/>
                    <a:pt x="18981" y="490137"/>
                  </a:cubicBezTo>
                  <a:cubicBezTo>
                    <a:pt x="21535" y="490421"/>
                    <a:pt x="24004" y="491161"/>
                    <a:pt x="26608" y="491272"/>
                  </a:cubicBezTo>
                  <a:cubicBezTo>
                    <a:pt x="29212" y="491384"/>
                    <a:pt x="31360" y="494420"/>
                    <a:pt x="32187" y="497653"/>
                  </a:cubicBezTo>
                  <a:cubicBezTo>
                    <a:pt x="34001" y="504491"/>
                    <a:pt x="35136" y="511489"/>
                    <a:pt x="35593" y="518549"/>
                  </a:cubicBezTo>
                  <a:cubicBezTo>
                    <a:pt x="35791" y="522782"/>
                    <a:pt x="36297" y="527003"/>
                    <a:pt x="37124" y="531162"/>
                  </a:cubicBezTo>
                  <a:cubicBezTo>
                    <a:pt x="38802" y="538395"/>
                    <a:pt x="41085" y="545467"/>
                    <a:pt x="43937" y="552317"/>
                  </a:cubicBezTo>
                  <a:cubicBezTo>
                    <a:pt x="48762" y="564499"/>
                    <a:pt x="55625" y="575767"/>
                    <a:pt x="64227" y="585641"/>
                  </a:cubicBezTo>
                  <a:cubicBezTo>
                    <a:pt x="75088" y="598230"/>
                    <a:pt x="87578" y="609091"/>
                    <a:pt x="102932" y="616200"/>
                  </a:cubicBezTo>
                  <a:cubicBezTo>
                    <a:pt x="112152" y="620470"/>
                    <a:pt x="121939" y="623383"/>
                    <a:pt x="131998" y="624839"/>
                  </a:cubicBezTo>
                  <a:cubicBezTo>
                    <a:pt x="142526" y="626333"/>
                    <a:pt x="153264" y="625296"/>
                    <a:pt x="163310" y="621816"/>
                  </a:cubicBezTo>
                  <a:cubicBezTo>
                    <a:pt x="169098" y="619940"/>
                    <a:pt x="174628" y="617336"/>
                    <a:pt x="179762" y="614065"/>
                  </a:cubicBezTo>
                  <a:cubicBezTo>
                    <a:pt x="183921" y="611522"/>
                    <a:pt x="188427" y="609585"/>
                    <a:pt x="193141" y="608313"/>
                  </a:cubicBezTo>
                  <a:cubicBezTo>
                    <a:pt x="199670" y="606301"/>
                    <a:pt x="206002" y="603697"/>
                    <a:pt x="212062" y="600525"/>
                  </a:cubicBezTo>
                  <a:cubicBezTo>
                    <a:pt x="215789" y="598501"/>
                    <a:pt x="219245" y="596021"/>
                    <a:pt x="222343" y="593120"/>
                  </a:cubicBezTo>
                  <a:cubicBezTo>
                    <a:pt x="233685" y="582987"/>
                    <a:pt x="240646" y="570188"/>
                    <a:pt x="245274" y="555933"/>
                  </a:cubicBezTo>
                  <a:cubicBezTo>
                    <a:pt x="246422" y="551848"/>
                    <a:pt x="248841" y="548231"/>
                    <a:pt x="252186" y="545627"/>
                  </a:cubicBezTo>
                  <a:cubicBezTo>
                    <a:pt x="260209" y="539456"/>
                    <a:pt x="263763" y="531051"/>
                    <a:pt x="264528" y="520819"/>
                  </a:cubicBezTo>
                  <a:cubicBezTo>
                    <a:pt x="265207" y="511896"/>
                    <a:pt x="264528" y="502899"/>
                    <a:pt x="266219" y="494074"/>
                  </a:cubicBezTo>
                  <a:cubicBezTo>
                    <a:pt x="268354" y="482793"/>
                    <a:pt x="269243" y="471328"/>
                    <a:pt x="271378" y="460034"/>
                  </a:cubicBezTo>
                  <a:cubicBezTo>
                    <a:pt x="272723" y="452925"/>
                    <a:pt x="273242" y="445656"/>
                    <a:pt x="274340" y="438473"/>
                  </a:cubicBezTo>
                  <a:cubicBezTo>
                    <a:pt x="276056" y="427439"/>
                    <a:pt x="277734" y="416392"/>
                    <a:pt x="279598" y="405371"/>
                  </a:cubicBezTo>
                  <a:cubicBezTo>
                    <a:pt x="281943" y="391510"/>
                    <a:pt x="284992" y="377761"/>
                    <a:pt x="287003" y="363852"/>
                  </a:cubicBezTo>
                  <a:cubicBezTo>
                    <a:pt x="288176" y="355780"/>
                    <a:pt x="289472" y="347733"/>
                    <a:pt x="290780" y="339673"/>
                  </a:cubicBezTo>
                  <a:cubicBezTo>
                    <a:pt x="290867" y="338921"/>
                    <a:pt x="290891" y="338155"/>
                    <a:pt x="290842" y="337390"/>
                  </a:cubicBezTo>
                  <a:cubicBezTo>
                    <a:pt x="290706" y="328886"/>
                    <a:pt x="292076" y="320469"/>
                    <a:pt x="292458" y="312027"/>
                  </a:cubicBezTo>
                  <a:cubicBezTo>
                    <a:pt x="292866" y="301894"/>
                    <a:pt x="293483" y="291675"/>
                    <a:pt x="291953" y="281517"/>
                  </a:cubicBezTo>
                  <a:cubicBezTo>
                    <a:pt x="291459" y="278234"/>
                    <a:pt x="291841" y="274828"/>
                    <a:pt x="291755" y="271470"/>
                  </a:cubicBezTo>
                  <a:cubicBezTo>
                    <a:pt x="291558" y="263892"/>
                    <a:pt x="289879" y="256660"/>
                    <a:pt x="285226" y="250489"/>
                  </a:cubicBezTo>
                  <a:cubicBezTo>
                    <a:pt x="283634" y="248452"/>
                    <a:pt x="281869" y="246564"/>
                    <a:pt x="279944" y="244836"/>
                  </a:cubicBezTo>
                  <a:cubicBezTo>
                    <a:pt x="278314" y="243614"/>
                    <a:pt x="277833" y="241380"/>
                    <a:pt x="278821" y="239591"/>
                  </a:cubicBezTo>
                  <a:cubicBezTo>
                    <a:pt x="280561" y="235394"/>
                    <a:pt x="281931" y="231037"/>
                    <a:pt x="283609" y="226804"/>
                  </a:cubicBezTo>
                  <a:cubicBezTo>
                    <a:pt x="285288" y="222571"/>
                    <a:pt x="286324" y="218473"/>
                    <a:pt x="284276" y="214462"/>
                  </a:cubicBezTo>
                  <a:cubicBezTo>
                    <a:pt x="281807" y="209747"/>
                    <a:pt x="283140" y="205391"/>
                    <a:pt x="284140" y="200787"/>
                  </a:cubicBezTo>
                  <a:cubicBezTo>
                    <a:pt x="286164" y="192542"/>
                    <a:pt x="287213" y="184100"/>
                    <a:pt x="287262" y="175609"/>
                  </a:cubicBezTo>
                  <a:cubicBezTo>
                    <a:pt x="287411" y="172227"/>
                    <a:pt x="286177" y="168944"/>
                    <a:pt x="283856" y="166488"/>
                  </a:cubicBezTo>
                  <a:cubicBezTo>
                    <a:pt x="282276" y="165032"/>
                    <a:pt x="281462" y="162921"/>
                    <a:pt x="281684" y="160786"/>
                  </a:cubicBezTo>
                  <a:cubicBezTo>
                    <a:pt x="281820" y="158811"/>
                    <a:pt x="281684" y="156824"/>
                    <a:pt x="281684" y="154837"/>
                  </a:cubicBezTo>
                  <a:cubicBezTo>
                    <a:pt x="281499" y="153776"/>
                    <a:pt x="281758" y="152677"/>
                    <a:pt x="282400" y="151813"/>
                  </a:cubicBezTo>
                  <a:cubicBezTo>
                    <a:pt x="285424" y="148728"/>
                    <a:pt x="284584" y="145136"/>
                    <a:pt x="283844" y="141557"/>
                  </a:cubicBezTo>
                  <a:cubicBezTo>
                    <a:pt x="282387" y="134436"/>
                    <a:pt x="279857" y="127400"/>
                    <a:pt x="280882" y="120044"/>
                  </a:cubicBezTo>
                  <a:cubicBezTo>
                    <a:pt x="281832" y="113145"/>
                    <a:pt x="283190" y="106320"/>
                    <a:pt x="284930" y="99581"/>
                  </a:cubicBezTo>
                  <a:cubicBezTo>
                    <a:pt x="286189" y="95372"/>
                    <a:pt x="286966" y="91028"/>
                    <a:pt x="287225" y="86634"/>
                  </a:cubicBezTo>
                  <a:cubicBezTo>
                    <a:pt x="287497" y="82796"/>
                    <a:pt x="286090" y="79031"/>
                    <a:pt x="283350" y="76316"/>
                  </a:cubicBezTo>
                  <a:cubicBezTo>
                    <a:pt x="282215" y="75193"/>
                    <a:pt x="281388" y="74119"/>
                    <a:pt x="282116" y="72330"/>
                  </a:cubicBezTo>
                  <a:cubicBezTo>
                    <a:pt x="285337" y="64739"/>
                    <a:pt x="286497" y="56606"/>
                    <a:pt x="288028" y="48596"/>
                  </a:cubicBezTo>
                  <a:cubicBezTo>
                    <a:pt x="289422" y="41474"/>
                    <a:pt x="290385" y="34279"/>
                    <a:pt x="290903" y="27034"/>
                  </a:cubicBezTo>
                  <a:cubicBezTo>
                    <a:pt x="291311" y="20863"/>
                    <a:pt x="284066" y="12890"/>
                    <a:pt x="277438" y="13840"/>
                  </a:cubicBezTo>
                  <a:cubicBezTo>
                    <a:pt x="276685" y="13951"/>
                    <a:pt x="275908" y="13951"/>
                    <a:pt x="275155" y="13840"/>
                  </a:cubicBezTo>
                  <a:cubicBezTo>
                    <a:pt x="273773" y="13605"/>
                    <a:pt x="271613" y="14753"/>
                    <a:pt x="271193" y="12816"/>
                  </a:cubicBezTo>
                  <a:cubicBezTo>
                    <a:pt x="270860" y="11236"/>
                    <a:pt x="273007" y="10668"/>
                    <a:pt x="274168" y="9742"/>
                  </a:cubicBezTo>
                  <a:cubicBezTo>
                    <a:pt x="277697" y="6916"/>
                    <a:pt x="282190" y="6139"/>
                    <a:pt x="286016" y="3942"/>
                  </a:cubicBezTo>
                  <a:cubicBezTo>
                    <a:pt x="289188" y="2127"/>
                    <a:pt x="292508" y="572"/>
                    <a:pt x="295828" y="-995"/>
                  </a:cubicBezTo>
                  <a:cubicBezTo>
                    <a:pt x="298420" y="-2230"/>
                    <a:pt x="299938" y="-1477"/>
                    <a:pt x="299839" y="1177"/>
                  </a:cubicBezTo>
                  <a:cubicBezTo>
                    <a:pt x="299469" y="11347"/>
                    <a:pt x="302715" y="20924"/>
                    <a:pt x="304394" y="30798"/>
                  </a:cubicBezTo>
                  <a:cubicBezTo>
                    <a:pt x="305097" y="34957"/>
                    <a:pt x="305282" y="39215"/>
                    <a:pt x="306023" y="43375"/>
                  </a:cubicBezTo>
                  <a:cubicBezTo>
                    <a:pt x="306998" y="48867"/>
                    <a:pt x="309022" y="54137"/>
                    <a:pt x="309590" y="59716"/>
                  </a:cubicBezTo>
                  <a:cubicBezTo>
                    <a:pt x="309762" y="60444"/>
                    <a:pt x="309886" y="61197"/>
                    <a:pt x="309948" y="61950"/>
                  </a:cubicBezTo>
                  <a:cubicBezTo>
                    <a:pt x="309368" y="70330"/>
                    <a:pt x="310552" y="78649"/>
                    <a:pt x="311034" y="86967"/>
                  </a:cubicBezTo>
                  <a:cubicBezTo>
                    <a:pt x="311416" y="93435"/>
                    <a:pt x="311688" y="99939"/>
                    <a:pt x="312453" y="106419"/>
                  </a:cubicBezTo>
                  <a:cubicBezTo>
                    <a:pt x="312947" y="110603"/>
                    <a:pt x="313292" y="114861"/>
                    <a:pt x="313773" y="119057"/>
                  </a:cubicBezTo>
                  <a:cubicBezTo>
                    <a:pt x="314650" y="126795"/>
                    <a:pt x="313959" y="134571"/>
                    <a:pt x="314724" y="142248"/>
                  </a:cubicBezTo>
                  <a:cubicBezTo>
                    <a:pt x="315378" y="148839"/>
                    <a:pt x="315711" y="155479"/>
                    <a:pt x="317192" y="161995"/>
                  </a:cubicBezTo>
                  <a:cubicBezTo>
                    <a:pt x="318426" y="167500"/>
                    <a:pt x="321154" y="171203"/>
                    <a:pt x="326437" y="172733"/>
                  </a:cubicBezTo>
                  <a:cubicBezTo>
                    <a:pt x="331719" y="174263"/>
                    <a:pt x="335940" y="172264"/>
                    <a:pt x="339594" y="168524"/>
                  </a:cubicBezTo>
                  <a:cubicBezTo>
                    <a:pt x="340618" y="167389"/>
                    <a:pt x="341445" y="166093"/>
                    <a:pt x="342062" y="164698"/>
                  </a:cubicBezTo>
                  <a:cubicBezTo>
                    <a:pt x="343074" y="165427"/>
                    <a:pt x="342593" y="166204"/>
                    <a:pt x="342247" y="167081"/>
                  </a:cubicBezTo>
                  <a:cubicBezTo>
                    <a:pt x="340939" y="170438"/>
                    <a:pt x="339186" y="173807"/>
                    <a:pt x="342136" y="177250"/>
                  </a:cubicBezTo>
                  <a:cubicBezTo>
                    <a:pt x="342963" y="178201"/>
                    <a:pt x="341667" y="178867"/>
                    <a:pt x="341580" y="179719"/>
                  </a:cubicBezTo>
                  <a:cubicBezTo>
                    <a:pt x="341260" y="182706"/>
                    <a:pt x="339643" y="185976"/>
                    <a:pt x="343839" y="187939"/>
                  </a:cubicBezTo>
                  <a:cubicBezTo>
                    <a:pt x="345493" y="188716"/>
                    <a:pt x="345160" y="192456"/>
                    <a:pt x="343654" y="193888"/>
                  </a:cubicBezTo>
                  <a:cubicBezTo>
                    <a:pt x="340593" y="196788"/>
                    <a:pt x="340581" y="196899"/>
                    <a:pt x="342728" y="200207"/>
                  </a:cubicBezTo>
                  <a:cubicBezTo>
                    <a:pt x="344493" y="202922"/>
                    <a:pt x="344382" y="203786"/>
                    <a:pt x="341926" y="206131"/>
                  </a:cubicBezTo>
                  <a:cubicBezTo>
                    <a:pt x="340001" y="207982"/>
                    <a:pt x="339939" y="208970"/>
                    <a:pt x="341988" y="211364"/>
                  </a:cubicBezTo>
                  <a:cubicBezTo>
                    <a:pt x="343037" y="212598"/>
                    <a:pt x="342988" y="213129"/>
                    <a:pt x="341655" y="214178"/>
                  </a:cubicBezTo>
                  <a:cubicBezTo>
                    <a:pt x="338791" y="216387"/>
                    <a:pt x="338853" y="216572"/>
                    <a:pt x="341284" y="219757"/>
                  </a:cubicBezTo>
                  <a:cubicBezTo>
                    <a:pt x="342111" y="220843"/>
                    <a:pt x="342000" y="221411"/>
                    <a:pt x="340902" y="222312"/>
                  </a:cubicBezTo>
                  <a:cubicBezTo>
                    <a:pt x="337865" y="224842"/>
                    <a:pt x="337878" y="224965"/>
                    <a:pt x="340211" y="227890"/>
                  </a:cubicBezTo>
                  <a:cubicBezTo>
                    <a:pt x="341445" y="229384"/>
                    <a:pt x="341445" y="230285"/>
                    <a:pt x="339754" y="231593"/>
                  </a:cubicBezTo>
                  <a:cubicBezTo>
                    <a:pt x="336989" y="233716"/>
                    <a:pt x="337051" y="234333"/>
                    <a:pt x="339112" y="236949"/>
                  </a:cubicBezTo>
                  <a:cubicBezTo>
                    <a:pt x="340741" y="239023"/>
                    <a:pt x="340655" y="239788"/>
                    <a:pt x="338581" y="241677"/>
                  </a:cubicBezTo>
                  <a:cubicBezTo>
                    <a:pt x="336212" y="243824"/>
                    <a:pt x="336113" y="244269"/>
                    <a:pt x="338421" y="247144"/>
                  </a:cubicBezTo>
                  <a:cubicBezTo>
                    <a:pt x="339594" y="248637"/>
                    <a:pt x="339569" y="249539"/>
                    <a:pt x="337890" y="250847"/>
                  </a:cubicBezTo>
                  <a:cubicBezTo>
                    <a:pt x="335138" y="252933"/>
                    <a:pt x="335138" y="253574"/>
                    <a:pt x="337347" y="256191"/>
                  </a:cubicBezTo>
                  <a:cubicBezTo>
                    <a:pt x="338581" y="257635"/>
                    <a:pt x="338952" y="258807"/>
                    <a:pt x="337100" y="259894"/>
                  </a:cubicBezTo>
                  <a:cubicBezTo>
                    <a:pt x="335249" y="260980"/>
                    <a:pt x="335274" y="262708"/>
                    <a:pt x="336286" y="264115"/>
                  </a:cubicBezTo>
                  <a:cubicBezTo>
                    <a:pt x="337606" y="265929"/>
                    <a:pt x="338075" y="267089"/>
                    <a:pt x="335718" y="268447"/>
                  </a:cubicBezTo>
                  <a:cubicBezTo>
                    <a:pt x="334113" y="269372"/>
                    <a:pt x="334410" y="271162"/>
                    <a:pt x="335422" y="272433"/>
                  </a:cubicBezTo>
                  <a:cubicBezTo>
                    <a:pt x="336434" y="273704"/>
                    <a:pt x="336952" y="274568"/>
                    <a:pt x="335101" y="275593"/>
                  </a:cubicBezTo>
                  <a:cubicBezTo>
                    <a:pt x="333249" y="276617"/>
                    <a:pt x="333459" y="278407"/>
                    <a:pt x="334595" y="279826"/>
                  </a:cubicBezTo>
                  <a:cubicBezTo>
                    <a:pt x="335730" y="281246"/>
                    <a:pt x="335829" y="281961"/>
                    <a:pt x="334089" y="282973"/>
                  </a:cubicBezTo>
                  <a:cubicBezTo>
                    <a:pt x="332349" y="283986"/>
                    <a:pt x="332632" y="285788"/>
                    <a:pt x="333731" y="287244"/>
                  </a:cubicBezTo>
                  <a:cubicBezTo>
                    <a:pt x="334965" y="288885"/>
                    <a:pt x="335261" y="290194"/>
                    <a:pt x="333064" y="291194"/>
                  </a:cubicBezTo>
                  <a:cubicBezTo>
                    <a:pt x="332188" y="291588"/>
                    <a:pt x="331756" y="292588"/>
                    <a:pt x="332077" y="293501"/>
                  </a:cubicBezTo>
                  <a:cubicBezTo>
                    <a:pt x="332583" y="295316"/>
                    <a:pt x="334040" y="297105"/>
                    <a:pt x="331361" y="298512"/>
                  </a:cubicBezTo>
                  <a:cubicBezTo>
                    <a:pt x="330942" y="298722"/>
                    <a:pt x="331361" y="299672"/>
                    <a:pt x="331892" y="300055"/>
                  </a:cubicBezTo>
                  <a:cubicBezTo>
                    <a:pt x="332706" y="300771"/>
                    <a:pt x="333089" y="301857"/>
                    <a:pt x="332904" y="302931"/>
                  </a:cubicBezTo>
                  <a:cubicBezTo>
                    <a:pt x="332238" y="303597"/>
                    <a:pt x="331373" y="304029"/>
                    <a:pt x="330435" y="304165"/>
                  </a:cubicBezTo>
                  <a:cubicBezTo>
                    <a:pt x="323104" y="304980"/>
                    <a:pt x="319698" y="310040"/>
                    <a:pt x="316662" y="316063"/>
                  </a:cubicBezTo>
                  <a:cubicBezTo>
                    <a:pt x="305455" y="338341"/>
                    <a:pt x="300777" y="362358"/>
                    <a:pt x="297556" y="386747"/>
                  </a:cubicBezTo>
                  <a:cubicBezTo>
                    <a:pt x="295705" y="400829"/>
                    <a:pt x="292619" y="414652"/>
                    <a:pt x="289521" y="428463"/>
                  </a:cubicBezTo>
                  <a:cubicBezTo>
                    <a:pt x="284646" y="449075"/>
                    <a:pt x="281301" y="470019"/>
                    <a:pt x="279512" y="491124"/>
                  </a:cubicBezTo>
                  <a:cubicBezTo>
                    <a:pt x="278709" y="501578"/>
                    <a:pt x="278845" y="512106"/>
                    <a:pt x="277364" y="522535"/>
                  </a:cubicBezTo>
                  <a:cubicBezTo>
                    <a:pt x="275303" y="536852"/>
                    <a:pt x="273254" y="551268"/>
                    <a:pt x="267688" y="564745"/>
                  </a:cubicBezTo>
                  <a:cubicBezTo>
                    <a:pt x="261418" y="579877"/>
                    <a:pt x="251693" y="593330"/>
                    <a:pt x="239301" y="604043"/>
                  </a:cubicBezTo>
                  <a:cubicBezTo>
                    <a:pt x="226848" y="614916"/>
                    <a:pt x="213209" y="623938"/>
                    <a:pt x="197338" y="629320"/>
                  </a:cubicBezTo>
                  <a:cubicBezTo>
                    <a:pt x="187464" y="632677"/>
                    <a:pt x="185514" y="639194"/>
                    <a:pt x="190599" y="648783"/>
                  </a:cubicBezTo>
                  <a:cubicBezTo>
                    <a:pt x="191166" y="649857"/>
                    <a:pt x="191833" y="650919"/>
                    <a:pt x="191240" y="652202"/>
                  </a:cubicBezTo>
                  <a:cubicBezTo>
                    <a:pt x="190179" y="652103"/>
                    <a:pt x="189179" y="651647"/>
                    <a:pt x="188414" y="650894"/>
                  </a:cubicBezTo>
                  <a:cubicBezTo>
                    <a:pt x="186303" y="649388"/>
                    <a:pt x="184008" y="649401"/>
                    <a:pt x="181478" y="649734"/>
                  </a:cubicBezTo>
                  <a:cubicBezTo>
                    <a:pt x="177035" y="650301"/>
                    <a:pt x="173023" y="652980"/>
                    <a:pt x="168333" y="652202"/>
                  </a:cubicBezTo>
                  <a:cubicBezTo>
                    <a:pt x="167099" y="652017"/>
                    <a:pt x="165865" y="652313"/>
                    <a:pt x="164791" y="651622"/>
                  </a:cubicBezTo>
                  <a:cubicBezTo>
                    <a:pt x="161829" y="649598"/>
                    <a:pt x="157904" y="649709"/>
                    <a:pt x="155053" y="651894"/>
                  </a:cubicBezTo>
                  <a:cubicBezTo>
                    <a:pt x="154633" y="652066"/>
                    <a:pt x="154189" y="652178"/>
                    <a:pt x="153733" y="652190"/>
                  </a:cubicBezTo>
                  <a:lnTo>
                    <a:pt x="150968" y="652079"/>
                  </a:lnTo>
                  <a:cubicBezTo>
                    <a:pt x="150190" y="651375"/>
                    <a:pt x="149005" y="652079"/>
                    <a:pt x="148253" y="651277"/>
                  </a:cubicBezTo>
                  <a:lnTo>
                    <a:pt x="148253" y="651277"/>
                  </a:lnTo>
                  <a:cubicBezTo>
                    <a:pt x="145797" y="648191"/>
                    <a:pt x="142637" y="651560"/>
                    <a:pt x="139996" y="650277"/>
                  </a:cubicBezTo>
                  <a:close/>
                </a:path>
              </a:pathLst>
            </a:custGeom>
            <a:solidFill>
              <a:srgbClr val="020202"/>
            </a:solidFill>
            <a:ln w="1231" cap="flat">
              <a:noFill/>
              <a:prstDash val="solid"/>
              <a:miter/>
            </a:ln>
          </p:spPr>
          <p:txBody>
            <a:bodyPr rtlCol="0" anchor="ctr"/>
            <a:lstStyle/>
            <a:p>
              <a:endParaRPr lang="es-CO"/>
            </a:p>
          </p:txBody>
        </p:sp>
        <p:sp>
          <p:nvSpPr>
            <p:cNvPr id="619" name="Freeform: Shape 618">
              <a:extLst>
                <a:ext uri="{FF2B5EF4-FFF2-40B4-BE49-F238E27FC236}">
                  <a16:creationId xmlns:a16="http://schemas.microsoft.com/office/drawing/2014/main" id="{6495DB9A-CAC2-F491-0083-18C0E4ACDE6C}"/>
                </a:ext>
              </a:extLst>
            </p:cNvPr>
            <p:cNvSpPr/>
            <p:nvPr/>
          </p:nvSpPr>
          <p:spPr>
            <a:xfrm>
              <a:off x="-1079175" y="7358356"/>
              <a:ext cx="205931" cy="272547"/>
            </a:xfrm>
            <a:custGeom>
              <a:avLst/>
              <a:gdLst>
                <a:gd name="connsiteX0" fmla="*/ 139023 w 205931"/>
                <a:gd name="connsiteY0" fmla="*/ 54382 h 272547"/>
                <a:gd name="connsiteX1" fmla="*/ 135320 w 205931"/>
                <a:gd name="connsiteY1" fmla="*/ 53148 h 272547"/>
                <a:gd name="connsiteX2" fmla="*/ 122422 w 205931"/>
                <a:gd name="connsiteY2" fmla="*/ 53271 h 272547"/>
                <a:gd name="connsiteX3" fmla="*/ 119868 w 205931"/>
                <a:gd name="connsiteY3" fmla="*/ 53382 h 272547"/>
                <a:gd name="connsiteX4" fmla="*/ 114931 w 205931"/>
                <a:gd name="connsiteY4" fmla="*/ 52715 h 272547"/>
                <a:gd name="connsiteX5" fmla="*/ 111586 w 205931"/>
                <a:gd name="connsiteY5" fmla="*/ 52061 h 272547"/>
                <a:gd name="connsiteX6" fmla="*/ 107007 w 205931"/>
                <a:gd name="connsiteY6" fmla="*/ 49741 h 272547"/>
                <a:gd name="connsiteX7" fmla="*/ 89728 w 205931"/>
                <a:gd name="connsiteY7" fmla="*/ 50716 h 272547"/>
                <a:gd name="connsiteX8" fmla="*/ 83298 w 205931"/>
                <a:gd name="connsiteY8" fmla="*/ 57652 h 272547"/>
                <a:gd name="connsiteX9" fmla="*/ 82323 w 205931"/>
                <a:gd name="connsiteY9" fmla="*/ 65774 h 272547"/>
                <a:gd name="connsiteX10" fmla="*/ 82323 w 205931"/>
                <a:gd name="connsiteY10" fmla="*/ 68933 h 272547"/>
                <a:gd name="connsiteX11" fmla="*/ 83137 w 205931"/>
                <a:gd name="connsiteY11" fmla="*/ 81028 h 272547"/>
                <a:gd name="connsiteX12" fmla="*/ 84088 w 205931"/>
                <a:gd name="connsiteY12" fmla="*/ 86348 h 272547"/>
                <a:gd name="connsiteX13" fmla="*/ 84519 w 205931"/>
                <a:gd name="connsiteY13" fmla="*/ 91149 h 272547"/>
                <a:gd name="connsiteX14" fmla="*/ 85198 w 205931"/>
                <a:gd name="connsiteY14" fmla="*/ 101393 h 272547"/>
                <a:gd name="connsiteX15" fmla="*/ 85544 w 205931"/>
                <a:gd name="connsiteY15" fmla="*/ 107169 h 272547"/>
                <a:gd name="connsiteX16" fmla="*/ 86297 w 205931"/>
                <a:gd name="connsiteY16" fmla="*/ 119191 h 272547"/>
                <a:gd name="connsiteX17" fmla="*/ 86433 w 205931"/>
                <a:gd name="connsiteY17" fmla="*/ 123621 h 272547"/>
                <a:gd name="connsiteX18" fmla="*/ 86433 w 205931"/>
                <a:gd name="connsiteY18" fmla="*/ 137815 h 272547"/>
                <a:gd name="connsiteX19" fmla="*/ 86050 w 205931"/>
                <a:gd name="connsiteY19" fmla="*/ 141752 h 272547"/>
                <a:gd name="connsiteX20" fmla="*/ 85285 w 205931"/>
                <a:gd name="connsiteY20" fmla="*/ 155390 h 272547"/>
                <a:gd name="connsiteX21" fmla="*/ 84631 w 205931"/>
                <a:gd name="connsiteY21" fmla="*/ 160105 h 272547"/>
                <a:gd name="connsiteX22" fmla="*/ 82236 w 205931"/>
                <a:gd name="connsiteY22" fmla="*/ 173570 h 272547"/>
                <a:gd name="connsiteX23" fmla="*/ 80249 w 205931"/>
                <a:gd name="connsiteY23" fmla="*/ 182123 h 272547"/>
                <a:gd name="connsiteX24" fmla="*/ 77781 w 205931"/>
                <a:gd name="connsiteY24" fmla="*/ 192058 h 272547"/>
                <a:gd name="connsiteX25" fmla="*/ 75473 w 205931"/>
                <a:gd name="connsiteY25" fmla="*/ 199563 h 272547"/>
                <a:gd name="connsiteX26" fmla="*/ 71252 w 205931"/>
                <a:gd name="connsiteY26" fmla="*/ 211596 h 272547"/>
                <a:gd name="connsiteX27" fmla="*/ 69203 w 205931"/>
                <a:gd name="connsiteY27" fmla="*/ 216854 h 272547"/>
                <a:gd name="connsiteX28" fmla="*/ 64488 w 205931"/>
                <a:gd name="connsiteY28" fmla="*/ 222396 h 272547"/>
                <a:gd name="connsiteX29" fmla="*/ 62106 w 205931"/>
                <a:gd name="connsiteY29" fmla="*/ 228567 h 272547"/>
                <a:gd name="connsiteX30" fmla="*/ 58749 w 205931"/>
                <a:gd name="connsiteY30" fmla="*/ 235589 h 272547"/>
                <a:gd name="connsiteX31" fmla="*/ 53245 w 205931"/>
                <a:gd name="connsiteY31" fmla="*/ 240366 h 272547"/>
                <a:gd name="connsiteX32" fmla="*/ 50505 w 205931"/>
                <a:gd name="connsiteY32" fmla="*/ 245982 h 272547"/>
                <a:gd name="connsiteX33" fmla="*/ 45568 w 205931"/>
                <a:gd name="connsiteY33" fmla="*/ 252560 h 272547"/>
                <a:gd name="connsiteX34" fmla="*/ 37298 w 205931"/>
                <a:gd name="connsiteY34" fmla="*/ 261829 h 272547"/>
                <a:gd name="connsiteX35" fmla="*/ 36336 w 205931"/>
                <a:gd name="connsiteY35" fmla="*/ 263335 h 272547"/>
                <a:gd name="connsiteX36" fmla="*/ 24648 w 205931"/>
                <a:gd name="connsiteY36" fmla="*/ 270975 h 272547"/>
                <a:gd name="connsiteX37" fmla="*/ 15749 w 205931"/>
                <a:gd name="connsiteY37" fmla="*/ 246734 h 272547"/>
                <a:gd name="connsiteX38" fmla="*/ 1197 w 205931"/>
                <a:gd name="connsiteY38" fmla="*/ 235441 h 272547"/>
                <a:gd name="connsiteX39" fmla="*/ 543 w 205931"/>
                <a:gd name="connsiteY39" fmla="*/ 226345 h 272547"/>
                <a:gd name="connsiteX40" fmla="*/ 10602 w 205931"/>
                <a:gd name="connsiteY40" fmla="*/ 217854 h 272547"/>
                <a:gd name="connsiteX41" fmla="*/ 13774 w 205931"/>
                <a:gd name="connsiteY41" fmla="*/ 211967 h 272547"/>
                <a:gd name="connsiteX42" fmla="*/ 18884 w 205931"/>
                <a:gd name="connsiteY42" fmla="*/ 200427 h 272547"/>
                <a:gd name="connsiteX43" fmla="*/ 34929 w 205931"/>
                <a:gd name="connsiteY43" fmla="*/ 174508 h 272547"/>
                <a:gd name="connsiteX44" fmla="*/ 37459 w 205931"/>
                <a:gd name="connsiteY44" fmla="*/ 164017 h 272547"/>
                <a:gd name="connsiteX45" fmla="*/ 37989 w 205931"/>
                <a:gd name="connsiteY45" fmla="*/ 159981 h 272547"/>
                <a:gd name="connsiteX46" fmla="*/ 44519 w 205931"/>
                <a:gd name="connsiteY46" fmla="*/ 124794 h 272547"/>
                <a:gd name="connsiteX47" fmla="*/ 47740 w 205931"/>
                <a:gd name="connsiteY47" fmla="*/ 99147 h 272547"/>
                <a:gd name="connsiteX48" fmla="*/ 48369 w 205931"/>
                <a:gd name="connsiteY48" fmla="*/ 84632 h 272547"/>
                <a:gd name="connsiteX49" fmla="*/ 49530 w 205931"/>
                <a:gd name="connsiteY49" fmla="*/ 47285 h 272547"/>
                <a:gd name="connsiteX50" fmla="*/ 56355 w 205931"/>
                <a:gd name="connsiteY50" fmla="*/ 16430 h 272547"/>
                <a:gd name="connsiteX51" fmla="*/ 77682 w 205931"/>
                <a:gd name="connsiteY51" fmla="*/ 286 h 272547"/>
                <a:gd name="connsiteX52" fmla="*/ 89358 w 205931"/>
                <a:gd name="connsiteY52" fmla="*/ -1343 h 272547"/>
                <a:gd name="connsiteX53" fmla="*/ 100071 w 205931"/>
                <a:gd name="connsiteY53" fmla="*/ 89 h 272547"/>
                <a:gd name="connsiteX54" fmla="*/ 108007 w 205931"/>
                <a:gd name="connsiteY54" fmla="*/ 2014 h 272547"/>
                <a:gd name="connsiteX55" fmla="*/ 114178 w 205931"/>
                <a:gd name="connsiteY55" fmla="*/ 1273 h 272547"/>
                <a:gd name="connsiteX56" fmla="*/ 118102 w 205931"/>
                <a:gd name="connsiteY56" fmla="*/ 557 h 272547"/>
                <a:gd name="connsiteX57" fmla="*/ 138541 w 205931"/>
                <a:gd name="connsiteY57" fmla="*/ 4569 h 272547"/>
                <a:gd name="connsiteX58" fmla="*/ 165410 w 205931"/>
                <a:gd name="connsiteY58" fmla="*/ 8703 h 272547"/>
                <a:gd name="connsiteX59" fmla="*/ 196377 w 205931"/>
                <a:gd name="connsiteY59" fmla="*/ 9481 h 272547"/>
                <a:gd name="connsiteX60" fmla="*/ 200079 w 205931"/>
                <a:gd name="connsiteY60" fmla="*/ 9481 h 272547"/>
                <a:gd name="connsiteX61" fmla="*/ 202326 w 205931"/>
                <a:gd name="connsiteY61" fmla="*/ 14356 h 272547"/>
                <a:gd name="connsiteX62" fmla="*/ 186787 w 205931"/>
                <a:gd name="connsiteY62" fmla="*/ 20638 h 272547"/>
                <a:gd name="connsiteX63" fmla="*/ 154759 w 205931"/>
                <a:gd name="connsiteY63" fmla="*/ 26698 h 272547"/>
                <a:gd name="connsiteX64" fmla="*/ 139825 w 205931"/>
                <a:gd name="connsiteY64" fmla="*/ 49803 h 272547"/>
                <a:gd name="connsiteX65" fmla="*/ 139023 w 205931"/>
                <a:gd name="connsiteY65" fmla="*/ 54382 h 27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205931" h="272547">
                  <a:moveTo>
                    <a:pt x="139023" y="54382"/>
                  </a:moveTo>
                  <a:cubicBezTo>
                    <a:pt x="137788" y="54221"/>
                    <a:pt x="136554" y="54579"/>
                    <a:pt x="135320" y="53148"/>
                  </a:cubicBezTo>
                  <a:cubicBezTo>
                    <a:pt x="132197" y="49445"/>
                    <a:pt x="125743" y="49568"/>
                    <a:pt x="122422" y="53271"/>
                  </a:cubicBezTo>
                  <a:cubicBezTo>
                    <a:pt x="121460" y="54345"/>
                    <a:pt x="120682" y="54505"/>
                    <a:pt x="119868" y="53382"/>
                  </a:cubicBezTo>
                  <a:cubicBezTo>
                    <a:pt x="118411" y="51457"/>
                    <a:pt x="116942" y="50975"/>
                    <a:pt x="114931" y="52715"/>
                  </a:cubicBezTo>
                  <a:cubicBezTo>
                    <a:pt x="113758" y="53715"/>
                    <a:pt x="112388" y="53789"/>
                    <a:pt x="111586" y="52061"/>
                  </a:cubicBezTo>
                  <a:cubicBezTo>
                    <a:pt x="110660" y="50074"/>
                    <a:pt x="108895" y="49852"/>
                    <a:pt x="107007" y="49741"/>
                  </a:cubicBezTo>
                  <a:cubicBezTo>
                    <a:pt x="101218" y="49383"/>
                    <a:pt x="95492" y="50148"/>
                    <a:pt x="89728" y="50716"/>
                  </a:cubicBezTo>
                  <a:cubicBezTo>
                    <a:pt x="87469" y="50938"/>
                    <a:pt x="83433" y="55209"/>
                    <a:pt x="83298" y="57652"/>
                  </a:cubicBezTo>
                  <a:cubicBezTo>
                    <a:pt x="83174" y="60380"/>
                    <a:pt x="82853" y="63095"/>
                    <a:pt x="82323" y="65774"/>
                  </a:cubicBezTo>
                  <a:cubicBezTo>
                    <a:pt x="82026" y="66810"/>
                    <a:pt x="82026" y="67896"/>
                    <a:pt x="82323" y="68933"/>
                  </a:cubicBezTo>
                  <a:cubicBezTo>
                    <a:pt x="84051" y="72895"/>
                    <a:pt x="82915" y="77005"/>
                    <a:pt x="83137" y="81028"/>
                  </a:cubicBezTo>
                  <a:cubicBezTo>
                    <a:pt x="83236" y="82855"/>
                    <a:pt x="83137" y="84731"/>
                    <a:pt x="84088" y="86348"/>
                  </a:cubicBezTo>
                  <a:cubicBezTo>
                    <a:pt x="84890" y="87817"/>
                    <a:pt x="85038" y="89557"/>
                    <a:pt x="84519" y="91149"/>
                  </a:cubicBezTo>
                  <a:cubicBezTo>
                    <a:pt x="83767" y="94568"/>
                    <a:pt x="83483" y="98085"/>
                    <a:pt x="85198" y="101393"/>
                  </a:cubicBezTo>
                  <a:cubicBezTo>
                    <a:pt x="86000" y="103220"/>
                    <a:pt x="86124" y="105269"/>
                    <a:pt x="85544" y="107169"/>
                  </a:cubicBezTo>
                  <a:cubicBezTo>
                    <a:pt x="84717" y="111217"/>
                    <a:pt x="84310" y="115278"/>
                    <a:pt x="86297" y="119191"/>
                  </a:cubicBezTo>
                  <a:cubicBezTo>
                    <a:pt x="86963" y="120585"/>
                    <a:pt x="87013" y="122190"/>
                    <a:pt x="86433" y="123621"/>
                  </a:cubicBezTo>
                  <a:cubicBezTo>
                    <a:pt x="84803" y="128361"/>
                    <a:pt x="84236" y="133075"/>
                    <a:pt x="86433" y="137815"/>
                  </a:cubicBezTo>
                  <a:cubicBezTo>
                    <a:pt x="86914" y="139111"/>
                    <a:pt x="86778" y="140567"/>
                    <a:pt x="86050" y="141752"/>
                  </a:cubicBezTo>
                  <a:cubicBezTo>
                    <a:pt x="84100" y="146195"/>
                    <a:pt x="83051" y="150737"/>
                    <a:pt x="85285" y="155390"/>
                  </a:cubicBezTo>
                  <a:cubicBezTo>
                    <a:pt x="86161" y="157204"/>
                    <a:pt x="85495" y="158661"/>
                    <a:pt x="84631" y="160105"/>
                  </a:cubicBezTo>
                  <a:cubicBezTo>
                    <a:pt x="82113" y="164116"/>
                    <a:pt x="81249" y="168942"/>
                    <a:pt x="82236" y="173570"/>
                  </a:cubicBezTo>
                  <a:cubicBezTo>
                    <a:pt x="82878" y="176569"/>
                    <a:pt x="82150" y="179716"/>
                    <a:pt x="80249" y="182123"/>
                  </a:cubicBezTo>
                  <a:cubicBezTo>
                    <a:pt x="78114" y="184962"/>
                    <a:pt x="77225" y="188554"/>
                    <a:pt x="77781" y="192058"/>
                  </a:cubicBezTo>
                  <a:cubicBezTo>
                    <a:pt x="78262" y="194786"/>
                    <a:pt x="77398" y="197576"/>
                    <a:pt x="75473" y="199563"/>
                  </a:cubicBezTo>
                  <a:cubicBezTo>
                    <a:pt x="72375" y="203006"/>
                    <a:pt x="70536" y="206845"/>
                    <a:pt x="71252" y="211596"/>
                  </a:cubicBezTo>
                  <a:cubicBezTo>
                    <a:pt x="71610" y="213596"/>
                    <a:pt x="70820" y="215632"/>
                    <a:pt x="69203" y="216854"/>
                  </a:cubicBezTo>
                  <a:cubicBezTo>
                    <a:pt x="67463" y="218545"/>
                    <a:pt x="65883" y="220409"/>
                    <a:pt x="64488" y="222396"/>
                  </a:cubicBezTo>
                  <a:cubicBezTo>
                    <a:pt x="62921" y="224062"/>
                    <a:pt x="62069" y="226284"/>
                    <a:pt x="62106" y="228567"/>
                  </a:cubicBezTo>
                  <a:cubicBezTo>
                    <a:pt x="62341" y="231344"/>
                    <a:pt x="61057" y="234022"/>
                    <a:pt x="58749" y="235589"/>
                  </a:cubicBezTo>
                  <a:cubicBezTo>
                    <a:pt x="56787" y="236997"/>
                    <a:pt x="55343" y="239021"/>
                    <a:pt x="53245" y="240366"/>
                  </a:cubicBezTo>
                  <a:cubicBezTo>
                    <a:pt x="51146" y="241711"/>
                    <a:pt x="51097" y="243994"/>
                    <a:pt x="50505" y="245982"/>
                  </a:cubicBezTo>
                  <a:cubicBezTo>
                    <a:pt x="49875" y="248783"/>
                    <a:pt x="48073" y="251178"/>
                    <a:pt x="45568" y="252560"/>
                  </a:cubicBezTo>
                  <a:cubicBezTo>
                    <a:pt x="41865" y="254609"/>
                    <a:pt x="38422" y="257275"/>
                    <a:pt x="37298" y="261829"/>
                  </a:cubicBezTo>
                  <a:cubicBezTo>
                    <a:pt x="37150" y="262421"/>
                    <a:pt x="36817" y="262952"/>
                    <a:pt x="36336" y="263335"/>
                  </a:cubicBezTo>
                  <a:cubicBezTo>
                    <a:pt x="32571" y="266075"/>
                    <a:pt x="29325" y="269629"/>
                    <a:pt x="24648" y="270975"/>
                  </a:cubicBezTo>
                  <a:cubicBezTo>
                    <a:pt x="24043" y="262027"/>
                    <a:pt x="21895" y="253831"/>
                    <a:pt x="15749" y="246734"/>
                  </a:cubicBezTo>
                  <a:cubicBezTo>
                    <a:pt x="11725" y="242008"/>
                    <a:pt x="6776" y="238169"/>
                    <a:pt x="1197" y="235441"/>
                  </a:cubicBezTo>
                  <a:cubicBezTo>
                    <a:pt x="-3739" y="232973"/>
                    <a:pt x="-4011" y="229776"/>
                    <a:pt x="543" y="226345"/>
                  </a:cubicBezTo>
                  <a:cubicBezTo>
                    <a:pt x="4123" y="223790"/>
                    <a:pt x="7492" y="220952"/>
                    <a:pt x="10602" y="217854"/>
                  </a:cubicBezTo>
                  <a:cubicBezTo>
                    <a:pt x="12268" y="216286"/>
                    <a:pt x="13379" y="214225"/>
                    <a:pt x="13774" y="211967"/>
                  </a:cubicBezTo>
                  <a:cubicBezTo>
                    <a:pt x="14539" y="207770"/>
                    <a:pt x="16292" y="203808"/>
                    <a:pt x="18884" y="200427"/>
                  </a:cubicBezTo>
                  <a:cubicBezTo>
                    <a:pt x="24895" y="192219"/>
                    <a:pt x="30263" y="183555"/>
                    <a:pt x="34929" y="174508"/>
                  </a:cubicBezTo>
                  <a:cubicBezTo>
                    <a:pt x="36731" y="171312"/>
                    <a:pt x="37607" y="167683"/>
                    <a:pt x="37459" y="164017"/>
                  </a:cubicBezTo>
                  <a:cubicBezTo>
                    <a:pt x="37409" y="162647"/>
                    <a:pt x="37582" y="161290"/>
                    <a:pt x="37989" y="159981"/>
                  </a:cubicBezTo>
                  <a:cubicBezTo>
                    <a:pt x="40878" y="148392"/>
                    <a:pt x="43062" y="136642"/>
                    <a:pt x="44519" y="124794"/>
                  </a:cubicBezTo>
                  <a:cubicBezTo>
                    <a:pt x="45753" y="116278"/>
                    <a:pt x="47160" y="107774"/>
                    <a:pt x="47740" y="99147"/>
                  </a:cubicBezTo>
                  <a:cubicBezTo>
                    <a:pt x="48061" y="94309"/>
                    <a:pt x="48419" y="89470"/>
                    <a:pt x="48369" y="84632"/>
                  </a:cubicBezTo>
                  <a:cubicBezTo>
                    <a:pt x="48258" y="72167"/>
                    <a:pt x="49344" y="59750"/>
                    <a:pt x="49530" y="47285"/>
                  </a:cubicBezTo>
                  <a:cubicBezTo>
                    <a:pt x="49677" y="36695"/>
                    <a:pt x="52578" y="26377"/>
                    <a:pt x="56355" y="16430"/>
                  </a:cubicBezTo>
                  <a:cubicBezTo>
                    <a:pt x="60131" y="6482"/>
                    <a:pt x="67697" y="2014"/>
                    <a:pt x="77682" y="286"/>
                  </a:cubicBezTo>
                  <a:cubicBezTo>
                    <a:pt x="81570" y="-381"/>
                    <a:pt x="85495" y="-504"/>
                    <a:pt x="89358" y="-1343"/>
                  </a:cubicBezTo>
                  <a:cubicBezTo>
                    <a:pt x="92962" y="-2108"/>
                    <a:pt x="96553" y="-788"/>
                    <a:pt x="100071" y="89"/>
                  </a:cubicBezTo>
                  <a:cubicBezTo>
                    <a:pt x="102724" y="742"/>
                    <a:pt x="105341" y="1520"/>
                    <a:pt x="108007" y="2014"/>
                  </a:cubicBezTo>
                  <a:cubicBezTo>
                    <a:pt x="110080" y="2520"/>
                    <a:pt x="112277" y="2261"/>
                    <a:pt x="114178" y="1273"/>
                  </a:cubicBezTo>
                  <a:cubicBezTo>
                    <a:pt x="115325" y="483"/>
                    <a:pt x="116757" y="224"/>
                    <a:pt x="118102" y="557"/>
                  </a:cubicBezTo>
                  <a:cubicBezTo>
                    <a:pt x="124842" y="2273"/>
                    <a:pt x="131654" y="3606"/>
                    <a:pt x="138541" y="4569"/>
                  </a:cubicBezTo>
                  <a:cubicBezTo>
                    <a:pt x="147477" y="6087"/>
                    <a:pt x="156425" y="7519"/>
                    <a:pt x="165410" y="8703"/>
                  </a:cubicBezTo>
                  <a:cubicBezTo>
                    <a:pt x="175753" y="10061"/>
                    <a:pt x="186059" y="9086"/>
                    <a:pt x="196377" y="9481"/>
                  </a:cubicBezTo>
                  <a:cubicBezTo>
                    <a:pt x="197611" y="9481"/>
                    <a:pt x="198845" y="9382"/>
                    <a:pt x="200079" y="9481"/>
                  </a:cubicBezTo>
                  <a:cubicBezTo>
                    <a:pt x="203301" y="9876"/>
                    <a:pt x="204066" y="11604"/>
                    <a:pt x="202326" y="14356"/>
                  </a:cubicBezTo>
                  <a:cubicBezTo>
                    <a:pt x="198561" y="20305"/>
                    <a:pt x="193871" y="22267"/>
                    <a:pt x="186787" y="20638"/>
                  </a:cubicBezTo>
                  <a:cubicBezTo>
                    <a:pt x="175210" y="17972"/>
                    <a:pt x="164435" y="19675"/>
                    <a:pt x="154759" y="26698"/>
                  </a:cubicBezTo>
                  <a:cubicBezTo>
                    <a:pt x="146897" y="32104"/>
                    <a:pt x="141528" y="40423"/>
                    <a:pt x="139825" y="49803"/>
                  </a:cubicBezTo>
                  <a:cubicBezTo>
                    <a:pt x="139652" y="51432"/>
                    <a:pt x="138800" y="52802"/>
                    <a:pt x="139023" y="54382"/>
                  </a:cubicBezTo>
                  <a:close/>
                </a:path>
              </a:pathLst>
            </a:custGeom>
            <a:solidFill>
              <a:srgbClr val="020202"/>
            </a:solidFill>
            <a:ln w="1231" cap="flat">
              <a:noFill/>
              <a:prstDash val="solid"/>
              <a:miter/>
            </a:ln>
          </p:spPr>
          <p:txBody>
            <a:bodyPr rtlCol="0" anchor="ctr"/>
            <a:lstStyle/>
            <a:p>
              <a:endParaRPr lang="es-CO"/>
            </a:p>
          </p:txBody>
        </p:sp>
        <p:sp>
          <p:nvSpPr>
            <p:cNvPr id="620" name="Freeform: Shape 619">
              <a:extLst>
                <a:ext uri="{FF2B5EF4-FFF2-40B4-BE49-F238E27FC236}">
                  <a16:creationId xmlns:a16="http://schemas.microsoft.com/office/drawing/2014/main" id="{623BE0D1-66BC-807E-1BEC-5D5DDEA66A6B}"/>
                </a:ext>
              </a:extLst>
            </p:cNvPr>
            <p:cNvSpPr/>
            <p:nvPr/>
          </p:nvSpPr>
          <p:spPr>
            <a:xfrm>
              <a:off x="-1443127" y="6802040"/>
              <a:ext cx="109647" cy="116010"/>
            </a:xfrm>
            <a:custGeom>
              <a:avLst/>
              <a:gdLst>
                <a:gd name="connsiteX0" fmla="*/ 98027 w 109647"/>
                <a:gd name="connsiteY0" fmla="*/ 103262 h 116010"/>
                <a:gd name="connsiteX1" fmla="*/ 95658 w 109647"/>
                <a:gd name="connsiteY1" fmla="*/ 108297 h 116010"/>
                <a:gd name="connsiteX2" fmla="*/ 90276 w 109647"/>
                <a:gd name="connsiteY2" fmla="*/ 109026 h 116010"/>
                <a:gd name="connsiteX3" fmla="*/ 60334 w 109647"/>
                <a:gd name="connsiteY3" fmla="*/ 114086 h 116010"/>
                <a:gd name="connsiteX4" fmla="*/ 36403 w 109647"/>
                <a:gd name="connsiteY4" fmla="*/ 112136 h 116010"/>
                <a:gd name="connsiteX5" fmla="*/ 22222 w 109647"/>
                <a:gd name="connsiteY5" fmla="*/ 109013 h 116010"/>
                <a:gd name="connsiteX6" fmla="*/ 17544 w 109647"/>
                <a:gd name="connsiteY6" fmla="*/ 104336 h 116010"/>
                <a:gd name="connsiteX7" fmla="*/ 14841 w 109647"/>
                <a:gd name="connsiteY7" fmla="*/ 99189 h 116010"/>
                <a:gd name="connsiteX8" fmla="*/ 5535 w 109647"/>
                <a:gd name="connsiteY8" fmla="*/ 98473 h 116010"/>
                <a:gd name="connsiteX9" fmla="*/ 3067 w 109647"/>
                <a:gd name="connsiteY9" fmla="*/ 101139 h 116010"/>
                <a:gd name="connsiteX10" fmla="*/ 314 w 109647"/>
                <a:gd name="connsiteY10" fmla="*/ 103089 h 116010"/>
                <a:gd name="connsiteX11" fmla="*/ -2512 w 109647"/>
                <a:gd name="connsiteY11" fmla="*/ 99917 h 116010"/>
                <a:gd name="connsiteX12" fmla="*/ -2697 w 109647"/>
                <a:gd name="connsiteY12" fmla="*/ 97646 h 116010"/>
                <a:gd name="connsiteX13" fmla="*/ 1191 w 109647"/>
                <a:gd name="connsiteY13" fmla="*/ 63211 h 116010"/>
                <a:gd name="connsiteX14" fmla="*/ 16347 w 109647"/>
                <a:gd name="connsiteY14" fmla="*/ 20865 h 116010"/>
                <a:gd name="connsiteX15" fmla="*/ 46178 w 109647"/>
                <a:gd name="connsiteY15" fmla="*/ 229 h 116010"/>
                <a:gd name="connsiteX16" fmla="*/ 94312 w 109647"/>
                <a:gd name="connsiteY16" fmla="*/ -42 h 116010"/>
                <a:gd name="connsiteX17" fmla="*/ 98311 w 109647"/>
                <a:gd name="connsiteY17" fmla="*/ 871 h 116010"/>
                <a:gd name="connsiteX18" fmla="*/ 106556 w 109647"/>
                <a:gd name="connsiteY18" fmla="*/ 14855 h 116010"/>
                <a:gd name="connsiteX19" fmla="*/ 104865 w 109647"/>
                <a:gd name="connsiteY19" fmla="*/ 23334 h 116010"/>
                <a:gd name="connsiteX20" fmla="*/ 101162 w 109647"/>
                <a:gd name="connsiteY20" fmla="*/ 57337 h 116010"/>
                <a:gd name="connsiteX21" fmla="*/ 100051 w 109647"/>
                <a:gd name="connsiteY21" fmla="*/ 77356 h 116010"/>
                <a:gd name="connsiteX22" fmla="*/ 98027 w 109647"/>
                <a:gd name="connsiteY22" fmla="*/ 103262 h 11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647" h="116010">
                  <a:moveTo>
                    <a:pt x="98027" y="103262"/>
                  </a:moveTo>
                  <a:cubicBezTo>
                    <a:pt x="96176" y="104496"/>
                    <a:pt x="98027" y="107532"/>
                    <a:pt x="95658" y="108297"/>
                  </a:cubicBezTo>
                  <a:cubicBezTo>
                    <a:pt x="93880" y="108668"/>
                    <a:pt x="92091" y="108915"/>
                    <a:pt x="90276" y="109026"/>
                  </a:cubicBezTo>
                  <a:cubicBezTo>
                    <a:pt x="80304" y="110729"/>
                    <a:pt x="70369" y="112815"/>
                    <a:pt x="60334" y="114086"/>
                  </a:cubicBezTo>
                  <a:cubicBezTo>
                    <a:pt x="52324" y="115098"/>
                    <a:pt x="44289" y="113765"/>
                    <a:pt x="36403" y="112136"/>
                  </a:cubicBezTo>
                  <a:cubicBezTo>
                    <a:pt x="31663" y="111161"/>
                    <a:pt x="26986" y="109791"/>
                    <a:pt x="22222" y="109013"/>
                  </a:cubicBezTo>
                  <a:cubicBezTo>
                    <a:pt x="19692" y="108890"/>
                    <a:pt x="17680" y="106866"/>
                    <a:pt x="17544" y="104336"/>
                  </a:cubicBezTo>
                  <a:cubicBezTo>
                    <a:pt x="17235" y="102373"/>
                    <a:pt x="16285" y="100559"/>
                    <a:pt x="14841" y="99189"/>
                  </a:cubicBezTo>
                  <a:cubicBezTo>
                    <a:pt x="12027" y="96313"/>
                    <a:pt x="8670" y="95992"/>
                    <a:pt x="5535" y="98473"/>
                  </a:cubicBezTo>
                  <a:cubicBezTo>
                    <a:pt x="4585" y="99238"/>
                    <a:pt x="3758" y="100139"/>
                    <a:pt x="3067" y="101139"/>
                  </a:cubicBezTo>
                  <a:cubicBezTo>
                    <a:pt x="2351" y="102151"/>
                    <a:pt x="1832" y="103398"/>
                    <a:pt x="314" y="103089"/>
                  </a:cubicBezTo>
                  <a:cubicBezTo>
                    <a:pt x="-1241" y="102805"/>
                    <a:pt x="-2413" y="101497"/>
                    <a:pt x="-2512" y="99917"/>
                  </a:cubicBezTo>
                  <a:cubicBezTo>
                    <a:pt x="-2611" y="99164"/>
                    <a:pt x="-2636" y="98399"/>
                    <a:pt x="-2697" y="97646"/>
                  </a:cubicBezTo>
                  <a:cubicBezTo>
                    <a:pt x="-1463" y="86156"/>
                    <a:pt x="-846" y="74554"/>
                    <a:pt x="1191" y="63211"/>
                  </a:cubicBezTo>
                  <a:cubicBezTo>
                    <a:pt x="3721" y="48315"/>
                    <a:pt x="8843" y="33985"/>
                    <a:pt x="16347" y="20865"/>
                  </a:cubicBezTo>
                  <a:cubicBezTo>
                    <a:pt x="22987" y="9461"/>
                    <a:pt x="33243" y="2908"/>
                    <a:pt x="46178" y="229"/>
                  </a:cubicBezTo>
                  <a:cubicBezTo>
                    <a:pt x="62223" y="-3078"/>
                    <a:pt x="78268" y="-1005"/>
                    <a:pt x="94312" y="-42"/>
                  </a:cubicBezTo>
                  <a:cubicBezTo>
                    <a:pt x="95682" y="106"/>
                    <a:pt x="97015" y="414"/>
                    <a:pt x="98311" y="871"/>
                  </a:cubicBezTo>
                  <a:cubicBezTo>
                    <a:pt x="105297" y="3043"/>
                    <a:pt x="108049" y="7709"/>
                    <a:pt x="106556" y="14855"/>
                  </a:cubicBezTo>
                  <a:cubicBezTo>
                    <a:pt x="105976" y="17681"/>
                    <a:pt x="105420" y="20508"/>
                    <a:pt x="104865" y="23334"/>
                  </a:cubicBezTo>
                  <a:cubicBezTo>
                    <a:pt x="102705" y="34578"/>
                    <a:pt x="102397" y="46007"/>
                    <a:pt x="101162" y="57337"/>
                  </a:cubicBezTo>
                  <a:cubicBezTo>
                    <a:pt x="100471" y="63940"/>
                    <a:pt x="100101" y="70654"/>
                    <a:pt x="100051" y="77356"/>
                  </a:cubicBezTo>
                  <a:cubicBezTo>
                    <a:pt x="99953" y="86032"/>
                    <a:pt x="99274" y="94684"/>
                    <a:pt x="98027" y="103262"/>
                  </a:cubicBezTo>
                  <a:close/>
                </a:path>
              </a:pathLst>
            </a:custGeom>
            <a:solidFill>
              <a:srgbClr val="61EF00"/>
            </a:solidFill>
            <a:ln w="1231" cap="flat">
              <a:noFill/>
              <a:prstDash val="solid"/>
              <a:miter/>
            </a:ln>
          </p:spPr>
          <p:txBody>
            <a:bodyPr rtlCol="0" anchor="ctr"/>
            <a:lstStyle/>
            <a:p>
              <a:endParaRPr lang="es-CO"/>
            </a:p>
          </p:txBody>
        </p:sp>
        <p:sp>
          <p:nvSpPr>
            <p:cNvPr id="621" name="Freeform: Shape 620">
              <a:extLst>
                <a:ext uri="{FF2B5EF4-FFF2-40B4-BE49-F238E27FC236}">
                  <a16:creationId xmlns:a16="http://schemas.microsoft.com/office/drawing/2014/main" id="{ACCE232D-1877-E78F-5BF6-58C3626A6243}"/>
                </a:ext>
              </a:extLst>
            </p:cNvPr>
            <p:cNvSpPr/>
            <p:nvPr/>
          </p:nvSpPr>
          <p:spPr>
            <a:xfrm>
              <a:off x="-1278555" y="7166529"/>
              <a:ext cx="28559" cy="347469"/>
            </a:xfrm>
            <a:custGeom>
              <a:avLst/>
              <a:gdLst>
                <a:gd name="connsiteX0" fmla="*/ -723 w 28559"/>
                <a:gd name="connsiteY0" fmla="*/ -1573 h 347469"/>
                <a:gd name="connsiteX1" fmla="*/ -1168 w 28559"/>
                <a:gd name="connsiteY1" fmla="*/ 23111 h 347469"/>
                <a:gd name="connsiteX2" fmla="*/ -242 w 28559"/>
                <a:gd name="connsiteY2" fmla="*/ 46352 h 347469"/>
                <a:gd name="connsiteX3" fmla="*/ 5 w 28559"/>
                <a:gd name="connsiteY3" fmla="*/ 48154 h 347469"/>
                <a:gd name="connsiteX4" fmla="*/ 1091 w 28559"/>
                <a:gd name="connsiteY4" fmla="*/ 74134 h 347469"/>
                <a:gd name="connsiteX5" fmla="*/ 2177 w 28559"/>
                <a:gd name="connsiteY5" fmla="*/ 111555 h 347469"/>
                <a:gd name="connsiteX6" fmla="*/ 4905 w 28559"/>
                <a:gd name="connsiteY6" fmla="*/ 157999 h 347469"/>
                <a:gd name="connsiteX7" fmla="*/ 7583 w 28559"/>
                <a:gd name="connsiteY7" fmla="*/ 192557 h 347469"/>
                <a:gd name="connsiteX8" fmla="*/ 13495 w 28559"/>
                <a:gd name="connsiteY8" fmla="*/ 237717 h 347469"/>
                <a:gd name="connsiteX9" fmla="*/ 18518 w 28559"/>
                <a:gd name="connsiteY9" fmla="*/ 271510 h 347469"/>
                <a:gd name="connsiteX10" fmla="*/ 20406 w 28559"/>
                <a:gd name="connsiteY10" fmla="*/ 295590 h 347469"/>
                <a:gd name="connsiteX11" fmla="*/ 22468 w 28559"/>
                <a:gd name="connsiteY11" fmla="*/ 316016 h 347469"/>
                <a:gd name="connsiteX12" fmla="*/ 23393 w 28559"/>
                <a:gd name="connsiteY12" fmla="*/ 326914 h 347469"/>
                <a:gd name="connsiteX13" fmla="*/ 25862 w 28559"/>
                <a:gd name="connsiteY13" fmla="*/ 345896 h 347469"/>
                <a:gd name="connsiteX14" fmla="*/ 23628 w 28559"/>
                <a:gd name="connsiteY14" fmla="*/ 337257 h 347469"/>
                <a:gd name="connsiteX15" fmla="*/ 22122 w 28559"/>
                <a:gd name="connsiteY15" fmla="*/ 323298 h 347469"/>
                <a:gd name="connsiteX16" fmla="*/ 21048 w 28559"/>
                <a:gd name="connsiteY16" fmla="*/ 313831 h 347469"/>
                <a:gd name="connsiteX17" fmla="*/ 18321 w 28559"/>
                <a:gd name="connsiteY17" fmla="*/ 284013 h 347469"/>
                <a:gd name="connsiteX18" fmla="*/ 14137 w 28559"/>
                <a:gd name="connsiteY18" fmla="*/ 256700 h 347469"/>
                <a:gd name="connsiteX19" fmla="*/ 11076 w 28559"/>
                <a:gd name="connsiteY19" fmla="*/ 235162 h 347469"/>
                <a:gd name="connsiteX20" fmla="*/ 8904 w 28559"/>
                <a:gd name="connsiteY20" fmla="*/ 220821 h 347469"/>
                <a:gd name="connsiteX21" fmla="*/ 6558 w 28559"/>
                <a:gd name="connsiteY21" fmla="*/ 200111 h 347469"/>
                <a:gd name="connsiteX22" fmla="*/ 5398 w 28559"/>
                <a:gd name="connsiteY22" fmla="*/ 190237 h 347469"/>
                <a:gd name="connsiteX23" fmla="*/ 3880 w 28559"/>
                <a:gd name="connsiteY23" fmla="*/ 175352 h 347469"/>
                <a:gd name="connsiteX24" fmla="*/ 3819 w 28559"/>
                <a:gd name="connsiteY24" fmla="*/ 174439 h 347469"/>
                <a:gd name="connsiteX25" fmla="*/ 2584 w 28559"/>
                <a:gd name="connsiteY25" fmla="*/ 152223 h 347469"/>
                <a:gd name="connsiteX26" fmla="*/ 1079 w 28559"/>
                <a:gd name="connsiteY26" fmla="*/ 131414 h 347469"/>
                <a:gd name="connsiteX27" fmla="*/ 1017 w 28559"/>
                <a:gd name="connsiteY27" fmla="*/ 130513 h 347469"/>
                <a:gd name="connsiteX28" fmla="*/ -119 w 28559"/>
                <a:gd name="connsiteY28" fmla="*/ 107347 h 347469"/>
                <a:gd name="connsiteX29" fmla="*/ -982 w 28559"/>
                <a:gd name="connsiteY29" fmla="*/ 66815 h 347469"/>
                <a:gd name="connsiteX30" fmla="*/ -2525 w 28559"/>
                <a:gd name="connsiteY30" fmla="*/ 25024 h 347469"/>
                <a:gd name="connsiteX31" fmla="*/ -1735 w 28559"/>
                <a:gd name="connsiteY31" fmla="*/ 908 h 347469"/>
                <a:gd name="connsiteX32" fmla="*/ -723 w 28559"/>
                <a:gd name="connsiteY32" fmla="*/ -1573 h 347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8559" h="347469">
                  <a:moveTo>
                    <a:pt x="-723" y="-1573"/>
                  </a:moveTo>
                  <a:cubicBezTo>
                    <a:pt x="-797" y="6647"/>
                    <a:pt x="-1192" y="14867"/>
                    <a:pt x="-1168" y="23111"/>
                  </a:cubicBezTo>
                  <a:cubicBezTo>
                    <a:pt x="-1168" y="30838"/>
                    <a:pt x="-1303" y="38638"/>
                    <a:pt x="-242" y="46352"/>
                  </a:cubicBezTo>
                  <a:cubicBezTo>
                    <a:pt x="-119" y="46944"/>
                    <a:pt x="-32" y="47549"/>
                    <a:pt x="5" y="48154"/>
                  </a:cubicBezTo>
                  <a:cubicBezTo>
                    <a:pt x="-205" y="56793"/>
                    <a:pt x="1375" y="65433"/>
                    <a:pt x="1091" y="74134"/>
                  </a:cubicBezTo>
                  <a:cubicBezTo>
                    <a:pt x="671" y="86637"/>
                    <a:pt x="1510" y="99102"/>
                    <a:pt x="2177" y="111555"/>
                  </a:cubicBezTo>
                  <a:cubicBezTo>
                    <a:pt x="2992" y="127045"/>
                    <a:pt x="4028" y="142510"/>
                    <a:pt x="4905" y="157999"/>
                  </a:cubicBezTo>
                  <a:cubicBezTo>
                    <a:pt x="5559" y="169514"/>
                    <a:pt x="6447" y="181042"/>
                    <a:pt x="7583" y="192557"/>
                  </a:cubicBezTo>
                  <a:cubicBezTo>
                    <a:pt x="9039" y="207676"/>
                    <a:pt x="11014" y="222734"/>
                    <a:pt x="13495" y="237717"/>
                  </a:cubicBezTo>
                  <a:cubicBezTo>
                    <a:pt x="15371" y="248949"/>
                    <a:pt x="16728" y="260266"/>
                    <a:pt x="18518" y="271510"/>
                  </a:cubicBezTo>
                  <a:cubicBezTo>
                    <a:pt x="19592" y="279496"/>
                    <a:pt x="20221" y="287530"/>
                    <a:pt x="20406" y="295590"/>
                  </a:cubicBezTo>
                  <a:cubicBezTo>
                    <a:pt x="20727" y="302415"/>
                    <a:pt x="21493" y="309240"/>
                    <a:pt x="22468" y="316016"/>
                  </a:cubicBezTo>
                  <a:cubicBezTo>
                    <a:pt x="22986" y="319645"/>
                    <a:pt x="23109" y="323298"/>
                    <a:pt x="23393" y="326914"/>
                  </a:cubicBezTo>
                  <a:cubicBezTo>
                    <a:pt x="23899" y="333295"/>
                    <a:pt x="25269" y="339540"/>
                    <a:pt x="25862" y="345896"/>
                  </a:cubicBezTo>
                  <a:cubicBezTo>
                    <a:pt x="23850" y="343366"/>
                    <a:pt x="24121" y="340244"/>
                    <a:pt x="23628" y="337257"/>
                  </a:cubicBezTo>
                  <a:cubicBezTo>
                    <a:pt x="22838" y="332641"/>
                    <a:pt x="21887" y="328000"/>
                    <a:pt x="22122" y="323298"/>
                  </a:cubicBezTo>
                  <a:cubicBezTo>
                    <a:pt x="22085" y="320114"/>
                    <a:pt x="21727" y="316941"/>
                    <a:pt x="21048" y="313831"/>
                  </a:cubicBezTo>
                  <a:cubicBezTo>
                    <a:pt x="19542" y="303957"/>
                    <a:pt x="19530" y="293911"/>
                    <a:pt x="18321" y="284013"/>
                  </a:cubicBezTo>
                  <a:cubicBezTo>
                    <a:pt x="17198" y="274867"/>
                    <a:pt x="15507" y="265808"/>
                    <a:pt x="14137" y="256700"/>
                  </a:cubicBezTo>
                  <a:cubicBezTo>
                    <a:pt x="13063" y="249529"/>
                    <a:pt x="12125" y="242333"/>
                    <a:pt x="11076" y="235162"/>
                  </a:cubicBezTo>
                  <a:cubicBezTo>
                    <a:pt x="10385" y="230374"/>
                    <a:pt x="9521" y="225609"/>
                    <a:pt x="8904" y="220821"/>
                  </a:cubicBezTo>
                  <a:cubicBezTo>
                    <a:pt x="8015" y="213934"/>
                    <a:pt x="6682" y="207084"/>
                    <a:pt x="6558" y="200111"/>
                  </a:cubicBezTo>
                  <a:cubicBezTo>
                    <a:pt x="6411" y="196791"/>
                    <a:pt x="6028" y="193495"/>
                    <a:pt x="5398" y="190237"/>
                  </a:cubicBezTo>
                  <a:cubicBezTo>
                    <a:pt x="4572" y="185300"/>
                    <a:pt x="5398" y="180190"/>
                    <a:pt x="3880" y="175352"/>
                  </a:cubicBezTo>
                  <a:cubicBezTo>
                    <a:pt x="3806" y="175056"/>
                    <a:pt x="3781" y="174747"/>
                    <a:pt x="3819" y="174439"/>
                  </a:cubicBezTo>
                  <a:cubicBezTo>
                    <a:pt x="4300" y="167033"/>
                    <a:pt x="3177" y="159628"/>
                    <a:pt x="2584" y="152223"/>
                  </a:cubicBezTo>
                  <a:cubicBezTo>
                    <a:pt x="2078" y="145299"/>
                    <a:pt x="2720" y="138264"/>
                    <a:pt x="1079" y="131414"/>
                  </a:cubicBezTo>
                  <a:cubicBezTo>
                    <a:pt x="1005" y="131118"/>
                    <a:pt x="992" y="130809"/>
                    <a:pt x="1017" y="130513"/>
                  </a:cubicBezTo>
                  <a:cubicBezTo>
                    <a:pt x="1597" y="122750"/>
                    <a:pt x="462" y="115024"/>
                    <a:pt x="-119" y="107347"/>
                  </a:cubicBezTo>
                  <a:cubicBezTo>
                    <a:pt x="-1131" y="93770"/>
                    <a:pt x="-119" y="80293"/>
                    <a:pt x="-982" y="66815"/>
                  </a:cubicBezTo>
                  <a:cubicBezTo>
                    <a:pt x="-1871" y="52881"/>
                    <a:pt x="-3167" y="38959"/>
                    <a:pt x="-2525" y="25024"/>
                  </a:cubicBezTo>
                  <a:cubicBezTo>
                    <a:pt x="-2155" y="16977"/>
                    <a:pt x="-1822" y="8979"/>
                    <a:pt x="-1735" y="908"/>
                  </a:cubicBezTo>
                  <a:cubicBezTo>
                    <a:pt x="-1871" y="-42"/>
                    <a:pt x="-1476" y="-993"/>
                    <a:pt x="-723" y="-1573"/>
                  </a:cubicBezTo>
                  <a:close/>
                </a:path>
              </a:pathLst>
            </a:custGeom>
            <a:solidFill>
              <a:srgbClr val="270000"/>
            </a:solidFill>
            <a:ln w="1231" cap="flat">
              <a:noFill/>
              <a:prstDash val="solid"/>
              <a:miter/>
            </a:ln>
          </p:spPr>
          <p:txBody>
            <a:bodyPr rtlCol="0" anchor="ctr"/>
            <a:lstStyle/>
            <a:p>
              <a:endParaRPr lang="es-CO"/>
            </a:p>
          </p:txBody>
        </p:sp>
        <p:sp>
          <p:nvSpPr>
            <p:cNvPr id="622" name="Freeform: Shape 621">
              <a:extLst>
                <a:ext uri="{FF2B5EF4-FFF2-40B4-BE49-F238E27FC236}">
                  <a16:creationId xmlns:a16="http://schemas.microsoft.com/office/drawing/2014/main" id="{7BAFB5DB-A2A7-7528-A563-0D6EC9C3AA17}"/>
                </a:ext>
              </a:extLst>
            </p:cNvPr>
            <p:cNvSpPr/>
            <p:nvPr/>
          </p:nvSpPr>
          <p:spPr>
            <a:xfrm>
              <a:off x="-592801" y="7039442"/>
              <a:ext cx="894" cy="1814"/>
            </a:xfrm>
            <a:custGeom>
              <a:avLst/>
              <a:gdLst>
                <a:gd name="connsiteX0" fmla="*/ -2684 w 894"/>
                <a:gd name="connsiteY0" fmla="*/ -1573 h 1814"/>
                <a:gd name="connsiteX1" fmla="*/ -1832 w 894"/>
                <a:gd name="connsiteY1" fmla="*/ 241 h 1814"/>
                <a:gd name="connsiteX2" fmla="*/ -2684 w 894"/>
                <a:gd name="connsiteY2" fmla="*/ -1573 h 1814"/>
              </a:gdLst>
              <a:ahLst/>
              <a:cxnLst>
                <a:cxn ang="0">
                  <a:pos x="connsiteX0" y="connsiteY0"/>
                </a:cxn>
                <a:cxn ang="0">
                  <a:pos x="connsiteX1" y="connsiteY1"/>
                </a:cxn>
                <a:cxn ang="0">
                  <a:pos x="connsiteX2" y="connsiteY2"/>
                </a:cxn>
              </a:cxnLst>
              <a:rect l="l" t="t" r="r" b="b"/>
              <a:pathLst>
                <a:path w="894" h="1814">
                  <a:moveTo>
                    <a:pt x="-2684" y="-1573"/>
                  </a:moveTo>
                  <a:cubicBezTo>
                    <a:pt x="-2042" y="-1215"/>
                    <a:pt x="-1697" y="-487"/>
                    <a:pt x="-1832" y="241"/>
                  </a:cubicBezTo>
                  <a:cubicBezTo>
                    <a:pt x="-2437" y="-154"/>
                    <a:pt x="-2770" y="-857"/>
                    <a:pt x="-2684" y="-1573"/>
                  </a:cubicBezTo>
                  <a:close/>
                </a:path>
              </a:pathLst>
            </a:custGeom>
            <a:solidFill>
              <a:srgbClr val="020202"/>
            </a:solidFill>
            <a:ln w="1231" cap="flat">
              <a:noFill/>
              <a:prstDash val="solid"/>
              <a:miter/>
            </a:ln>
          </p:spPr>
          <p:txBody>
            <a:bodyPr rtlCol="0" anchor="ctr"/>
            <a:lstStyle/>
            <a:p>
              <a:endParaRPr lang="es-CO"/>
            </a:p>
          </p:txBody>
        </p:sp>
        <p:sp>
          <p:nvSpPr>
            <p:cNvPr id="623" name="Freeform: Shape 622">
              <a:extLst>
                <a:ext uri="{FF2B5EF4-FFF2-40B4-BE49-F238E27FC236}">
                  <a16:creationId xmlns:a16="http://schemas.microsoft.com/office/drawing/2014/main" id="{E697002B-40C5-BA98-028A-066CD236E668}"/>
                </a:ext>
              </a:extLst>
            </p:cNvPr>
            <p:cNvSpPr/>
            <p:nvPr/>
          </p:nvSpPr>
          <p:spPr>
            <a:xfrm>
              <a:off x="-605596" y="6950751"/>
              <a:ext cx="898" cy="1814"/>
            </a:xfrm>
            <a:custGeom>
              <a:avLst/>
              <a:gdLst>
                <a:gd name="connsiteX0" fmla="*/ -2687 w 898"/>
                <a:gd name="connsiteY0" fmla="*/ -1573 h 1814"/>
                <a:gd name="connsiteX1" fmla="*/ -1823 w 898"/>
                <a:gd name="connsiteY1" fmla="*/ 241 h 1814"/>
                <a:gd name="connsiteX2" fmla="*/ -2687 w 898"/>
                <a:gd name="connsiteY2" fmla="*/ -1573 h 1814"/>
              </a:gdLst>
              <a:ahLst/>
              <a:cxnLst>
                <a:cxn ang="0">
                  <a:pos x="connsiteX0" y="connsiteY0"/>
                </a:cxn>
                <a:cxn ang="0">
                  <a:pos x="connsiteX1" y="connsiteY1"/>
                </a:cxn>
                <a:cxn ang="0">
                  <a:pos x="connsiteX2" y="connsiteY2"/>
                </a:cxn>
              </a:cxnLst>
              <a:rect l="l" t="t" r="r" b="b"/>
              <a:pathLst>
                <a:path w="898" h="1814">
                  <a:moveTo>
                    <a:pt x="-2687" y="-1573"/>
                  </a:moveTo>
                  <a:cubicBezTo>
                    <a:pt x="-2045" y="-1215"/>
                    <a:pt x="-1700" y="-487"/>
                    <a:pt x="-1823" y="241"/>
                  </a:cubicBezTo>
                  <a:cubicBezTo>
                    <a:pt x="-2428" y="-153"/>
                    <a:pt x="-2761" y="-857"/>
                    <a:pt x="-2687" y="-1573"/>
                  </a:cubicBezTo>
                  <a:close/>
                </a:path>
              </a:pathLst>
            </a:custGeom>
            <a:solidFill>
              <a:srgbClr val="020202"/>
            </a:solidFill>
            <a:ln w="1231" cap="flat">
              <a:noFill/>
              <a:prstDash val="solid"/>
              <a:miter/>
            </a:ln>
          </p:spPr>
          <p:txBody>
            <a:bodyPr rtlCol="0" anchor="ctr"/>
            <a:lstStyle/>
            <a:p>
              <a:endParaRPr lang="es-CO"/>
            </a:p>
          </p:txBody>
        </p:sp>
        <p:sp>
          <p:nvSpPr>
            <p:cNvPr id="624" name="Freeform: Shape 623">
              <a:extLst>
                <a:ext uri="{FF2B5EF4-FFF2-40B4-BE49-F238E27FC236}">
                  <a16:creationId xmlns:a16="http://schemas.microsoft.com/office/drawing/2014/main" id="{54320B99-AFB4-EE43-939C-8C14C3B344A5}"/>
                </a:ext>
              </a:extLst>
            </p:cNvPr>
            <p:cNvSpPr/>
            <p:nvPr/>
          </p:nvSpPr>
          <p:spPr>
            <a:xfrm>
              <a:off x="-591888" y="7056820"/>
              <a:ext cx="875" cy="1801"/>
            </a:xfrm>
            <a:custGeom>
              <a:avLst/>
              <a:gdLst>
                <a:gd name="connsiteX0" fmla="*/ -2683 w 875"/>
                <a:gd name="connsiteY0" fmla="*/ -1573 h 1801"/>
                <a:gd name="connsiteX1" fmla="*/ -1857 w 875"/>
                <a:gd name="connsiteY1" fmla="*/ 229 h 1801"/>
                <a:gd name="connsiteX2" fmla="*/ -2683 w 875"/>
                <a:gd name="connsiteY2" fmla="*/ -1573 h 1801"/>
              </a:gdLst>
              <a:ahLst/>
              <a:cxnLst>
                <a:cxn ang="0">
                  <a:pos x="connsiteX0" y="connsiteY0"/>
                </a:cxn>
                <a:cxn ang="0">
                  <a:pos x="connsiteX1" y="connsiteY1"/>
                </a:cxn>
                <a:cxn ang="0">
                  <a:pos x="connsiteX2" y="connsiteY2"/>
                </a:cxn>
              </a:cxnLst>
              <a:rect l="l" t="t" r="r" b="b"/>
              <a:pathLst>
                <a:path w="875" h="1801">
                  <a:moveTo>
                    <a:pt x="-2683" y="-1573"/>
                  </a:moveTo>
                  <a:cubicBezTo>
                    <a:pt x="-2042" y="-1215"/>
                    <a:pt x="-1709" y="-487"/>
                    <a:pt x="-1857" y="229"/>
                  </a:cubicBezTo>
                  <a:cubicBezTo>
                    <a:pt x="-2449" y="-166"/>
                    <a:pt x="-2770" y="-869"/>
                    <a:pt x="-2683" y="-1573"/>
                  </a:cubicBezTo>
                  <a:close/>
                </a:path>
              </a:pathLst>
            </a:custGeom>
            <a:solidFill>
              <a:srgbClr val="020202"/>
            </a:solidFill>
            <a:ln w="1231" cap="flat">
              <a:noFill/>
              <a:prstDash val="solid"/>
              <a:miter/>
            </a:ln>
          </p:spPr>
          <p:txBody>
            <a:bodyPr rtlCol="0" anchor="ctr"/>
            <a:lstStyle/>
            <a:p>
              <a:endParaRPr lang="es-CO"/>
            </a:p>
          </p:txBody>
        </p:sp>
        <p:sp>
          <p:nvSpPr>
            <p:cNvPr id="625" name="Freeform: Shape 624">
              <a:extLst>
                <a:ext uri="{FF2B5EF4-FFF2-40B4-BE49-F238E27FC236}">
                  <a16:creationId xmlns:a16="http://schemas.microsoft.com/office/drawing/2014/main" id="{02B69154-B915-2473-AE36-1C1A6AA2CE53}"/>
                </a:ext>
              </a:extLst>
            </p:cNvPr>
            <p:cNvSpPr/>
            <p:nvPr/>
          </p:nvSpPr>
          <p:spPr>
            <a:xfrm>
              <a:off x="-593714" y="7030296"/>
              <a:ext cx="894" cy="1826"/>
            </a:xfrm>
            <a:custGeom>
              <a:avLst/>
              <a:gdLst>
                <a:gd name="connsiteX0" fmla="*/ -2684 w 894"/>
                <a:gd name="connsiteY0" fmla="*/ -1573 h 1826"/>
                <a:gd name="connsiteX1" fmla="*/ -1832 w 894"/>
                <a:gd name="connsiteY1" fmla="*/ 254 h 1826"/>
                <a:gd name="connsiteX2" fmla="*/ -2684 w 894"/>
                <a:gd name="connsiteY2" fmla="*/ -1573 h 1826"/>
              </a:gdLst>
              <a:ahLst/>
              <a:cxnLst>
                <a:cxn ang="0">
                  <a:pos x="connsiteX0" y="connsiteY0"/>
                </a:cxn>
                <a:cxn ang="0">
                  <a:pos x="connsiteX1" y="connsiteY1"/>
                </a:cxn>
                <a:cxn ang="0">
                  <a:pos x="connsiteX2" y="connsiteY2"/>
                </a:cxn>
              </a:cxnLst>
              <a:rect l="l" t="t" r="r" b="b"/>
              <a:pathLst>
                <a:path w="894" h="1826">
                  <a:moveTo>
                    <a:pt x="-2684" y="-1573"/>
                  </a:moveTo>
                  <a:cubicBezTo>
                    <a:pt x="-2042" y="-1203"/>
                    <a:pt x="-1697" y="-474"/>
                    <a:pt x="-1832" y="254"/>
                  </a:cubicBezTo>
                  <a:cubicBezTo>
                    <a:pt x="-2437" y="-141"/>
                    <a:pt x="-2770" y="-857"/>
                    <a:pt x="-2684" y="-1573"/>
                  </a:cubicBezTo>
                  <a:close/>
                </a:path>
              </a:pathLst>
            </a:custGeom>
            <a:solidFill>
              <a:srgbClr val="020202"/>
            </a:solidFill>
            <a:ln w="1231" cap="flat">
              <a:noFill/>
              <a:prstDash val="solid"/>
              <a:miter/>
            </a:ln>
          </p:spPr>
          <p:txBody>
            <a:bodyPr rtlCol="0" anchor="ctr"/>
            <a:lstStyle/>
            <a:p>
              <a:endParaRPr lang="es-CO"/>
            </a:p>
          </p:txBody>
        </p:sp>
        <p:sp>
          <p:nvSpPr>
            <p:cNvPr id="626" name="Freeform: Shape 625">
              <a:extLst>
                <a:ext uri="{FF2B5EF4-FFF2-40B4-BE49-F238E27FC236}">
                  <a16:creationId xmlns:a16="http://schemas.microsoft.com/office/drawing/2014/main" id="{3C74CE42-D094-055B-A34E-DDCD74B9C529}"/>
                </a:ext>
              </a:extLst>
            </p:cNvPr>
            <p:cNvSpPr/>
            <p:nvPr/>
          </p:nvSpPr>
          <p:spPr>
            <a:xfrm>
              <a:off x="-601933" y="6930646"/>
              <a:ext cx="876" cy="913"/>
            </a:xfrm>
            <a:custGeom>
              <a:avLst/>
              <a:gdLst>
                <a:gd name="connsiteX0" fmla="*/ -1821 w 876"/>
                <a:gd name="connsiteY0" fmla="*/ -1573 h 913"/>
                <a:gd name="connsiteX1" fmla="*/ -2697 w 876"/>
                <a:gd name="connsiteY1" fmla="*/ -660 h 913"/>
                <a:gd name="connsiteX2" fmla="*/ -1821 w 876"/>
                <a:gd name="connsiteY2" fmla="*/ -1573 h 913"/>
              </a:gdLst>
              <a:ahLst/>
              <a:cxnLst>
                <a:cxn ang="0">
                  <a:pos x="connsiteX0" y="connsiteY0"/>
                </a:cxn>
                <a:cxn ang="0">
                  <a:pos x="connsiteX1" y="connsiteY1"/>
                </a:cxn>
                <a:cxn ang="0">
                  <a:pos x="connsiteX2" y="connsiteY2"/>
                </a:cxn>
              </a:cxnLst>
              <a:rect l="l" t="t" r="r" b="b"/>
              <a:pathLst>
                <a:path w="876" h="913">
                  <a:moveTo>
                    <a:pt x="-1821" y="-1573"/>
                  </a:moveTo>
                  <a:cubicBezTo>
                    <a:pt x="-2117" y="-1277"/>
                    <a:pt x="-2401" y="-968"/>
                    <a:pt x="-2697" y="-660"/>
                  </a:cubicBezTo>
                  <a:cubicBezTo>
                    <a:pt x="-2401" y="-968"/>
                    <a:pt x="-2117" y="-1215"/>
                    <a:pt x="-1821" y="-1573"/>
                  </a:cubicBezTo>
                  <a:close/>
                </a:path>
              </a:pathLst>
            </a:custGeom>
            <a:solidFill>
              <a:srgbClr val="020202"/>
            </a:solidFill>
            <a:ln w="1231" cap="flat">
              <a:noFill/>
              <a:prstDash val="solid"/>
              <a:miter/>
            </a:ln>
          </p:spPr>
          <p:txBody>
            <a:bodyPr rtlCol="0" anchor="ctr"/>
            <a:lstStyle/>
            <a:p>
              <a:endParaRPr lang="es-CO"/>
            </a:p>
          </p:txBody>
        </p:sp>
        <p:sp>
          <p:nvSpPr>
            <p:cNvPr id="627" name="Freeform: Shape 626">
              <a:extLst>
                <a:ext uri="{FF2B5EF4-FFF2-40B4-BE49-F238E27FC236}">
                  <a16:creationId xmlns:a16="http://schemas.microsoft.com/office/drawing/2014/main" id="{0070CA7D-E9CE-BE09-2DDD-3491312D03AE}"/>
                </a:ext>
              </a:extLst>
            </p:cNvPr>
            <p:cNvSpPr/>
            <p:nvPr/>
          </p:nvSpPr>
          <p:spPr>
            <a:xfrm>
              <a:off x="-604673" y="6938865"/>
              <a:ext cx="876" cy="925"/>
            </a:xfrm>
            <a:custGeom>
              <a:avLst/>
              <a:gdLst>
                <a:gd name="connsiteX0" fmla="*/ -1821 w 876"/>
                <a:gd name="connsiteY0" fmla="*/ -1573 h 925"/>
                <a:gd name="connsiteX1" fmla="*/ -2697 w 876"/>
                <a:gd name="connsiteY1" fmla="*/ -647 h 925"/>
              </a:gdLst>
              <a:ahLst/>
              <a:cxnLst>
                <a:cxn ang="0">
                  <a:pos x="connsiteX0" y="connsiteY0"/>
                </a:cxn>
                <a:cxn ang="0">
                  <a:pos x="connsiteX1" y="connsiteY1"/>
                </a:cxn>
              </a:cxnLst>
              <a:rect l="l" t="t" r="r" b="b"/>
              <a:pathLst>
                <a:path w="876" h="925">
                  <a:moveTo>
                    <a:pt x="-1821" y="-1573"/>
                  </a:moveTo>
                  <a:lnTo>
                    <a:pt x="-2697" y="-647"/>
                  </a:lnTo>
                  <a:close/>
                </a:path>
              </a:pathLst>
            </a:custGeom>
            <a:solidFill>
              <a:srgbClr val="020202"/>
            </a:solidFill>
            <a:ln w="1231" cap="flat">
              <a:noFill/>
              <a:prstDash val="solid"/>
              <a:miter/>
            </a:ln>
          </p:spPr>
          <p:txBody>
            <a:bodyPr rtlCol="0" anchor="ctr"/>
            <a:lstStyle/>
            <a:p>
              <a:endParaRPr lang="es-CO"/>
            </a:p>
          </p:txBody>
        </p:sp>
        <p:sp>
          <p:nvSpPr>
            <p:cNvPr id="628" name="Freeform: Shape 627">
              <a:extLst>
                <a:ext uri="{FF2B5EF4-FFF2-40B4-BE49-F238E27FC236}">
                  <a16:creationId xmlns:a16="http://schemas.microsoft.com/office/drawing/2014/main" id="{EA2A8592-3E41-D6BA-8348-1F9CBC04B54B}"/>
                </a:ext>
              </a:extLst>
            </p:cNvPr>
            <p:cNvSpPr/>
            <p:nvPr/>
          </p:nvSpPr>
          <p:spPr>
            <a:xfrm>
              <a:off x="-605586" y="6945271"/>
              <a:ext cx="839" cy="913"/>
            </a:xfrm>
            <a:custGeom>
              <a:avLst/>
              <a:gdLst>
                <a:gd name="connsiteX0" fmla="*/ -1858 w 839"/>
                <a:gd name="connsiteY0" fmla="*/ -1573 h 913"/>
                <a:gd name="connsiteX1" fmla="*/ -2697 w 839"/>
                <a:gd name="connsiteY1" fmla="*/ -660 h 913"/>
              </a:gdLst>
              <a:ahLst/>
              <a:cxnLst>
                <a:cxn ang="0">
                  <a:pos x="connsiteX0" y="connsiteY0"/>
                </a:cxn>
                <a:cxn ang="0">
                  <a:pos x="connsiteX1" y="connsiteY1"/>
                </a:cxn>
              </a:cxnLst>
              <a:rect l="l" t="t" r="r" b="b"/>
              <a:pathLst>
                <a:path w="839" h="913">
                  <a:moveTo>
                    <a:pt x="-1858" y="-1573"/>
                  </a:moveTo>
                  <a:lnTo>
                    <a:pt x="-2697" y="-660"/>
                  </a:lnTo>
                  <a:close/>
                </a:path>
              </a:pathLst>
            </a:custGeom>
            <a:solidFill>
              <a:srgbClr val="020202"/>
            </a:solidFill>
            <a:ln w="1231" cap="flat">
              <a:noFill/>
              <a:prstDash val="solid"/>
              <a:miter/>
            </a:ln>
          </p:spPr>
          <p:txBody>
            <a:bodyPr rtlCol="0" anchor="ctr"/>
            <a:lstStyle/>
            <a:p>
              <a:endParaRPr lang="es-CO"/>
            </a:p>
          </p:txBody>
        </p:sp>
        <p:sp>
          <p:nvSpPr>
            <p:cNvPr id="629" name="Freeform: Shape 628">
              <a:extLst>
                <a:ext uri="{FF2B5EF4-FFF2-40B4-BE49-F238E27FC236}">
                  <a16:creationId xmlns:a16="http://schemas.microsoft.com/office/drawing/2014/main" id="{4F0EB49D-B37D-AA4B-F4F3-3288A7532020}"/>
                </a:ext>
              </a:extLst>
            </p:cNvPr>
            <p:cNvSpPr/>
            <p:nvPr/>
          </p:nvSpPr>
          <p:spPr>
            <a:xfrm>
              <a:off x="-604673" y="6958070"/>
              <a:ext cx="863" cy="913"/>
            </a:xfrm>
            <a:custGeom>
              <a:avLst/>
              <a:gdLst>
                <a:gd name="connsiteX0" fmla="*/ -2697 w 863"/>
                <a:gd name="connsiteY0" fmla="*/ -1573 h 913"/>
                <a:gd name="connsiteX1" fmla="*/ -1833 w 863"/>
                <a:gd name="connsiteY1" fmla="*/ -660 h 913"/>
              </a:gdLst>
              <a:ahLst/>
              <a:cxnLst>
                <a:cxn ang="0">
                  <a:pos x="connsiteX0" y="connsiteY0"/>
                </a:cxn>
                <a:cxn ang="0">
                  <a:pos x="connsiteX1" y="connsiteY1"/>
                </a:cxn>
              </a:cxnLst>
              <a:rect l="l" t="t" r="r" b="b"/>
              <a:pathLst>
                <a:path w="863" h="913">
                  <a:moveTo>
                    <a:pt x="-2697" y="-1573"/>
                  </a:moveTo>
                  <a:lnTo>
                    <a:pt x="-1833" y="-660"/>
                  </a:lnTo>
                  <a:close/>
                </a:path>
              </a:pathLst>
            </a:custGeom>
            <a:solidFill>
              <a:srgbClr val="020202"/>
            </a:solidFill>
            <a:ln w="1231" cap="flat">
              <a:noFill/>
              <a:prstDash val="solid"/>
              <a:miter/>
            </a:ln>
          </p:spPr>
          <p:txBody>
            <a:bodyPr rtlCol="0" anchor="ctr"/>
            <a:lstStyle/>
            <a:p>
              <a:endParaRPr lang="es-CO"/>
            </a:p>
          </p:txBody>
        </p:sp>
        <p:sp>
          <p:nvSpPr>
            <p:cNvPr id="630" name="Freeform: Shape 629">
              <a:extLst>
                <a:ext uri="{FF2B5EF4-FFF2-40B4-BE49-F238E27FC236}">
                  <a16:creationId xmlns:a16="http://schemas.microsoft.com/office/drawing/2014/main" id="{116E0632-3AFB-2567-B418-C2E07F0A8A78}"/>
                </a:ext>
              </a:extLst>
            </p:cNvPr>
            <p:cNvSpPr/>
            <p:nvPr/>
          </p:nvSpPr>
          <p:spPr>
            <a:xfrm>
              <a:off x="-603710" y="6963562"/>
              <a:ext cx="777" cy="888"/>
            </a:xfrm>
            <a:custGeom>
              <a:avLst/>
              <a:gdLst>
                <a:gd name="connsiteX0" fmla="*/ -2697 w 777"/>
                <a:gd name="connsiteY0" fmla="*/ -1573 h 888"/>
                <a:gd name="connsiteX1" fmla="*/ -1920 w 777"/>
                <a:gd name="connsiteY1" fmla="*/ -684 h 888"/>
              </a:gdLst>
              <a:ahLst/>
              <a:cxnLst>
                <a:cxn ang="0">
                  <a:pos x="connsiteX0" y="connsiteY0"/>
                </a:cxn>
                <a:cxn ang="0">
                  <a:pos x="connsiteX1" y="connsiteY1"/>
                </a:cxn>
              </a:cxnLst>
              <a:rect l="l" t="t" r="r" b="b"/>
              <a:pathLst>
                <a:path w="777" h="888">
                  <a:moveTo>
                    <a:pt x="-2697" y="-1573"/>
                  </a:moveTo>
                  <a:lnTo>
                    <a:pt x="-1920" y="-684"/>
                  </a:lnTo>
                  <a:close/>
                </a:path>
              </a:pathLst>
            </a:custGeom>
            <a:solidFill>
              <a:srgbClr val="020202"/>
            </a:solidFill>
            <a:ln w="1231" cap="flat">
              <a:noFill/>
              <a:prstDash val="solid"/>
              <a:miter/>
            </a:ln>
          </p:spPr>
          <p:txBody>
            <a:bodyPr rtlCol="0" anchor="ctr"/>
            <a:lstStyle/>
            <a:p>
              <a:endParaRPr lang="es-CO"/>
            </a:p>
          </p:txBody>
        </p:sp>
        <p:sp>
          <p:nvSpPr>
            <p:cNvPr id="631" name="Freeform: Shape 630">
              <a:extLst>
                <a:ext uri="{FF2B5EF4-FFF2-40B4-BE49-F238E27FC236}">
                  <a16:creationId xmlns:a16="http://schemas.microsoft.com/office/drawing/2014/main" id="{364AA04B-E99A-B51C-C5D7-59C19C27FDA8}"/>
                </a:ext>
              </a:extLst>
            </p:cNvPr>
            <p:cNvSpPr/>
            <p:nvPr/>
          </p:nvSpPr>
          <p:spPr>
            <a:xfrm>
              <a:off x="-601020" y="6983668"/>
              <a:ext cx="814" cy="913"/>
            </a:xfrm>
            <a:custGeom>
              <a:avLst/>
              <a:gdLst>
                <a:gd name="connsiteX0" fmla="*/ -2697 w 814"/>
                <a:gd name="connsiteY0" fmla="*/ -1573 h 913"/>
                <a:gd name="connsiteX1" fmla="*/ -1883 w 814"/>
                <a:gd name="connsiteY1" fmla="*/ -660 h 913"/>
              </a:gdLst>
              <a:ahLst/>
              <a:cxnLst>
                <a:cxn ang="0">
                  <a:pos x="connsiteX0" y="connsiteY0"/>
                </a:cxn>
                <a:cxn ang="0">
                  <a:pos x="connsiteX1" y="connsiteY1"/>
                </a:cxn>
              </a:cxnLst>
              <a:rect l="l" t="t" r="r" b="b"/>
              <a:pathLst>
                <a:path w="814" h="913">
                  <a:moveTo>
                    <a:pt x="-2697" y="-1573"/>
                  </a:moveTo>
                  <a:lnTo>
                    <a:pt x="-1883" y="-660"/>
                  </a:lnTo>
                  <a:close/>
                </a:path>
              </a:pathLst>
            </a:custGeom>
            <a:solidFill>
              <a:srgbClr val="020202"/>
            </a:solidFill>
            <a:ln w="1231" cap="flat">
              <a:noFill/>
              <a:prstDash val="solid"/>
              <a:miter/>
            </a:ln>
          </p:spPr>
          <p:txBody>
            <a:bodyPr rtlCol="0" anchor="ctr"/>
            <a:lstStyle/>
            <a:p>
              <a:endParaRPr lang="es-CO"/>
            </a:p>
          </p:txBody>
        </p:sp>
        <p:sp>
          <p:nvSpPr>
            <p:cNvPr id="632" name="Freeform: Shape 631">
              <a:extLst>
                <a:ext uri="{FF2B5EF4-FFF2-40B4-BE49-F238E27FC236}">
                  <a16:creationId xmlns:a16="http://schemas.microsoft.com/office/drawing/2014/main" id="{4A14FDDE-B1BE-42DF-5326-472ACD8B424D}"/>
                </a:ext>
              </a:extLst>
            </p:cNvPr>
            <p:cNvSpPr/>
            <p:nvPr/>
          </p:nvSpPr>
          <p:spPr>
            <a:xfrm>
              <a:off x="-596453" y="7008364"/>
              <a:ext cx="839" cy="900"/>
            </a:xfrm>
            <a:custGeom>
              <a:avLst/>
              <a:gdLst>
                <a:gd name="connsiteX0" fmla="*/ -2697 w 839"/>
                <a:gd name="connsiteY0" fmla="*/ -1573 h 900"/>
                <a:gd name="connsiteX1" fmla="*/ -1858 w 839"/>
                <a:gd name="connsiteY1" fmla="*/ -672 h 900"/>
              </a:gdLst>
              <a:ahLst/>
              <a:cxnLst>
                <a:cxn ang="0">
                  <a:pos x="connsiteX0" y="connsiteY0"/>
                </a:cxn>
                <a:cxn ang="0">
                  <a:pos x="connsiteX1" y="connsiteY1"/>
                </a:cxn>
              </a:cxnLst>
              <a:rect l="l" t="t" r="r" b="b"/>
              <a:pathLst>
                <a:path w="839" h="900">
                  <a:moveTo>
                    <a:pt x="-2697" y="-1573"/>
                  </a:moveTo>
                  <a:lnTo>
                    <a:pt x="-1858" y="-672"/>
                  </a:lnTo>
                  <a:close/>
                </a:path>
              </a:pathLst>
            </a:custGeom>
            <a:solidFill>
              <a:srgbClr val="020202"/>
            </a:solidFill>
            <a:ln w="1231" cap="flat">
              <a:noFill/>
              <a:prstDash val="solid"/>
              <a:miter/>
            </a:ln>
          </p:spPr>
          <p:txBody>
            <a:bodyPr rtlCol="0" anchor="ctr"/>
            <a:lstStyle/>
            <a:p>
              <a:endParaRPr lang="es-CO"/>
            </a:p>
          </p:txBody>
        </p:sp>
        <p:sp>
          <p:nvSpPr>
            <p:cNvPr id="633" name="Freeform: Shape 632">
              <a:extLst>
                <a:ext uri="{FF2B5EF4-FFF2-40B4-BE49-F238E27FC236}">
                  <a16:creationId xmlns:a16="http://schemas.microsoft.com/office/drawing/2014/main" id="{67A61725-B5F8-9AAF-59DF-380645D24B3E}"/>
                </a:ext>
              </a:extLst>
            </p:cNvPr>
            <p:cNvSpPr/>
            <p:nvPr/>
          </p:nvSpPr>
          <p:spPr>
            <a:xfrm>
              <a:off x="-594614" y="7022990"/>
              <a:ext cx="814" cy="900"/>
            </a:xfrm>
            <a:custGeom>
              <a:avLst/>
              <a:gdLst>
                <a:gd name="connsiteX0" fmla="*/ -2697 w 814"/>
                <a:gd name="connsiteY0" fmla="*/ -1573 h 900"/>
                <a:gd name="connsiteX1" fmla="*/ -1883 w 814"/>
                <a:gd name="connsiteY1" fmla="*/ -672 h 900"/>
              </a:gdLst>
              <a:ahLst/>
              <a:cxnLst>
                <a:cxn ang="0">
                  <a:pos x="connsiteX0" y="connsiteY0"/>
                </a:cxn>
                <a:cxn ang="0">
                  <a:pos x="connsiteX1" y="connsiteY1"/>
                </a:cxn>
              </a:cxnLst>
              <a:rect l="l" t="t" r="r" b="b"/>
              <a:pathLst>
                <a:path w="814" h="900">
                  <a:moveTo>
                    <a:pt x="-2697" y="-1573"/>
                  </a:moveTo>
                  <a:lnTo>
                    <a:pt x="-1883" y="-672"/>
                  </a:lnTo>
                  <a:close/>
                </a:path>
              </a:pathLst>
            </a:custGeom>
            <a:solidFill>
              <a:srgbClr val="020202"/>
            </a:solidFill>
            <a:ln w="1231" cap="flat">
              <a:noFill/>
              <a:prstDash val="solid"/>
              <a:miter/>
            </a:ln>
          </p:spPr>
          <p:txBody>
            <a:bodyPr rtlCol="0" anchor="ctr"/>
            <a:lstStyle/>
            <a:p>
              <a:endParaRPr lang="es-CO"/>
            </a:p>
          </p:txBody>
        </p:sp>
        <p:sp>
          <p:nvSpPr>
            <p:cNvPr id="634" name="Freeform: Shape 633">
              <a:extLst>
                <a:ext uri="{FF2B5EF4-FFF2-40B4-BE49-F238E27FC236}">
                  <a16:creationId xmlns:a16="http://schemas.microsoft.com/office/drawing/2014/main" id="{98F85DF7-F705-3C76-DEB0-37E55DA905F7}"/>
                </a:ext>
              </a:extLst>
            </p:cNvPr>
            <p:cNvSpPr/>
            <p:nvPr/>
          </p:nvSpPr>
          <p:spPr>
            <a:xfrm>
              <a:off x="-590960" y="7085157"/>
              <a:ext cx="826" cy="913"/>
            </a:xfrm>
            <a:custGeom>
              <a:avLst/>
              <a:gdLst>
                <a:gd name="connsiteX0" fmla="*/ -2697 w 826"/>
                <a:gd name="connsiteY0" fmla="*/ -1573 h 913"/>
                <a:gd name="connsiteX1" fmla="*/ -1870 w 826"/>
                <a:gd name="connsiteY1" fmla="*/ -660 h 913"/>
              </a:gdLst>
              <a:ahLst/>
              <a:cxnLst>
                <a:cxn ang="0">
                  <a:pos x="connsiteX0" y="connsiteY0"/>
                </a:cxn>
                <a:cxn ang="0">
                  <a:pos x="connsiteX1" y="connsiteY1"/>
                </a:cxn>
              </a:cxnLst>
              <a:rect l="l" t="t" r="r" b="b"/>
              <a:pathLst>
                <a:path w="826" h="913">
                  <a:moveTo>
                    <a:pt x="-2697" y="-1573"/>
                  </a:moveTo>
                  <a:lnTo>
                    <a:pt x="-1870" y="-660"/>
                  </a:lnTo>
                  <a:close/>
                </a:path>
              </a:pathLst>
            </a:custGeom>
            <a:solidFill>
              <a:srgbClr val="020202"/>
            </a:solidFill>
            <a:ln w="1231" cap="flat">
              <a:noFill/>
              <a:prstDash val="solid"/>
              <a:miter/>
            </a:ln>
          </p:spPr>
          <p:txBody>
            <a:bodyPr rtlCol="0" anchor="ctr"/>
            <a:lstStyle/>
            <a:p>
              <a:endParaRPr lang="es-CO"/>
            </a:p>
          </p:txBody>
        </p:sp>
        <p:sp>
          <p:nvSpPr>
            <p:cNvPr id="635" name="Freeform: Shape 634">
              <a:extLst>
                <a:ext uri="{FF2B5EF4-FFF2-40B4-BE49-F238E27FC236}">
                  <a16:creationId xmlns:a16="http://schemas.microsoft.com/office/drawing/2014/main" id="{9FAA6D6E-CEA5-3473-8F9C-FA7C5807CC60}"/>
                </a:ext>
              </a:extLst>
            </p:cNvPr>
            <p:cNvSpPr/>
            <p:nvPr/>
          </p:nvSpPr>
          <p:spPr>
            <a:xfrm>
              <a:off x="-934715" y="7416138"/>
              <a:ext cx="913" cy="913"/>
            </a:xfrm>
            <a:custGeom>
              <a:avLst/>
              <a:gdLst>
                <a:gd name="connsiteX0" fmla="*/ -1784 w 913"/>
                <a:gd name="connsiteY0" fmla="*/ -660 h 913"/>
                <a:gd name="connsiteX1" fmla="*/ -2697 w 913"/>
                <a:gd name="connsiteY1" fmla="*/ -1573 h 913"/>
              </a:gdLst>
              <a:ahLst/>
              <a:cxnLst>
                <a:cxn ang="0">
                  <a:pos x="connsiteX0" y="connsiteY0"/>
                </a:cxn>
                <a:cxn ang="0">
                  <a:pos x="connsiteX1" y="connsiteY1"/>
                </a:cxn>
              </a:cxnLst>
              <a:rect l="l" t="t" r="r" b="b"/>
              <a:pathLst>
                <a:path w="913" h="913">
                  <a:moveTo>
                    <a:pt x="-1784" y="-660"/>
                  </a:moveTo>
                  <a:lnTo>
                    <a:pt x="-2697" y="-1573"/>
                  </a:lnTo>
                  <a:close/>
                </a:path>
              </a:pathLst>
            </a:custGeom>
            <a:solidFill>
              <a:srgbClr val="020202"/>
            </a:solidFill>
            <a:ln w="1231" cap="flat">
              <a:noFill/>
              <a:prstDash val="solid"/>
              <a:miter/>
            </a:ln>
          </p:spPr>
          <p:txBody>
            <a:bodyPr rtlCol="0" anchor="ctr"/>
            <a:lstStyle/>
            <a:p>
              <a:endParaRPr lang="es-CO"/>
            </a:p>
          </p:txBody>
        </p:sp>
        <p:sp>
          <p:nvSpPr>
            <p:cNvPr id="636" name="Freeform: Shape 635">
              <a:extLst>
                <a:ext uri="{FF2B5EF4-FFF2-40B4-BE49-F238E27FC236}">
                  <a16:creationId xmlns:a16="http://schemas.microsoft.com/office/drawing/2014/main" id="{1FA51B57-9004-BEA6-B770-CB9C8440582B}"/>
                </a:ext>
              </a:extLst>
            </p:cNvPr>
            <p:cNvSpPr/>
            <p:nvPr/>
          </p:nvSpPr>
          <p:spPr>
            <a:xfrm>
              <a:off x="-1116666" y="6597415"/>
              <a:ext cx="437248" cy="388970"/>
            </a:xfrm>
            <a:custGeom>
              <a:avLst/>
              <a:gdLst>
                <a:gd name="connsiteX0" fmla="*/ 3624 w 437248"/>
                <a:gd name="connsiteY0" fmla="*/ 62623 h 388970"/>
                <a:gd name="connsiteX1" fmla="*/ 16398 w 437248"/>
                <a:gd name="connsiteY1" fmla="*/ 37210 h 388970"/>
                <a:gd name="connsiteX2" fmla="*/ 28000 w 437248"/>
                <a:gd name="connsiteY2" fmla="*/ 23177 h 388970"/>
                <a:gd name="connsiteX3" fmla="*/ 45908 w 437248"/>
                <a:gd name="connsiteY3" fmla="*/ 9403 h 388970"/>
                <a:gd name="connsiteX4" fmla="*/ 63730 w 437248"/>
                <a:gd name="connsiteY4" fmla="*/ 1480 h 388970"/>
                <a:gd name="connsiteX5" fmla="*/ 70556 w 437248"/>
                <a:gd name="connsiteY5" fmla="*/ -989 h 388970"/>
                <a:gd name="connsiteX6" fmla="*/ 84021 w 437248"/>
                <a:gd name="connsiteY6" fmla="*/ 10391 h 388970"/>
                <a:gd name="connsiteX7" fmla="*/ 77764 w 437248"/>
                <a:gd name="connsiteY7" fmla="*/ 19968 h 388970"/>
                <a:gd name="connsiteX8" fmla="*/ 53079 w 437248"/>
                <a:gd name="connsiteY8" fmla="*/ 36433 h 388970"/>
                <a:gd name="connsiteX9" fmla="*/ 27531 w 437248"/>
                <a:gd name="connsiteY9" fmla="*/ 65449 h 388970"/>
                <a:gd name="connsiteX10" fmla="*/ 23470 w 437248"/>
                <a:gd name="connsiteY10" fmla="*/ 83567 h 388970"/>
                <a:gd name="connsiteX11" fmla="*/ 25939 w 437248"/>
                <a:gd name="connsiteY11" fmla="*/ 85419 h 388970"/>
                <a:gd name="connsiteX12" fmla="*/ 43218 w 437248"/>
                <a:gd name="connsiteY12" fmla="*/ 89121 h 388970"/>
                <a:gd name="connsiteX13" fmla="*/ 51080 w 437248"/>
                <a:gd name="connsiteY13" fmla="*/ 86653 h 388970"/>
                <a:gd name="connsiteX14" fmla="*/ 58646 w 437248"/>
                <a:gd name="connsiteY14" fmla="*/ 79556 h 388970"/>
                <a:gd name="connsiteX15" fmla="*/ 63842 w 437248"/>
                <a:gd name="connsiteY15" fmla="*/ 70003 h 388970"/>
                <a:gd name="connsiteX16" fmla="*/ 72210 w 437248"/>
                <a:gd name="connsiteY16" fmla="*/ 51774 h 388970"/>
                <a:gd name="connsiteX17" fmla="*/ 89291 w 437248"/>
                <a:gd name="connsiteY17" fmla="*/ 50059 h 388970"/>
                <a:gd name="connsiteX18" fmla="*/ 92759 w 437248"/>
                <a:gd name="connsiteY18" fmla="*/ 63092 h 388970"/>
                <a:gd name="connsiteX19" fmla="*/ 90377 w 437248"/>
                <a:gd name="connsiteY19" fmla="*/ 65832 h 388970"/>
                <a:gd name="connsiteX20" fmla="*/ 68482 w 437248"/>
                <a:gd name="connsiteY20" fmla="*/ 91750 h 388970"/>
                <a:gd name="connsiteX21" fmla="*/ 64076 w 437248"/>
                <a:gd name="connsiteY21" fmla="*/ 114966 h 388970"/>
                <a:gd name="connsiteX22" fmla="*/ 64273 w 437248"/>
                <a:gd name="connsiteY22" fmla="*/ 125432 h 388970"/>
                <a:gd name="connsiteX23" fmla="*/ 64027 w 437248"/>
                <a:gd name="connsiteY23" fmla="*/ 126777 h 388970"/>
                <a:gd name="connsiteX24" fmla="*/ 63286 w 437248"/>
                <a:gd name="connsiteY24" fmla="*/ 131998 h 388970"/>
                <a:gd name="connsiteX25" fmla="*/ 63039 w 437248"/>
                <a:gd name="connsiteY25" fmla="*/ 133232 h 388970"/>
                <a:gd name="connsiteX26" fmla="*/ 62336 w 437248"/>
                <a:gd name="connsiteY26" fmla="*/ 137688 h 388970"/>
                <a:gd name="connsiteX27" fmla="*/ 62077 w 437248"/>
                <a:gd name="connsiteY27" fmla="*/ 138996 h 388970"/>
                <a:gd name="connsiteX28" fmla="*/ 61435 w 437248"/>
                <a:gd name="connsiteY28" fmla="*/ 144353 h 388970"/>
                <a:gd name="connsiteX29" fmla="*/ 61163 w 437248"/>
                <a:gd name="connsiteY29" fmla="*/ 145772 h 388970"/>
                <a:gd name="connsiteX30" fmla="*/ 61299 w 437248"/>
                <a:gd name="connsiteY30" fmla="*/ 192882 h 388970"/>
                <a:gd name="connsiteX31" fmla="*/ 68865 w 437248"/>
                <a:gd name="connsiteY31" fmla="*/ 228946 h 388970"/>
                <a:gd name="connsiteX32" fmla="*/ 69038 w 437248"/>
                <a:gd name="connsiteY32" fmla="*/ 233426 h 388970"/>
                <a:gd name="connsiteX33" fmla="*/ 68964 w 437248"/>
                <a:gd name="connsiteY33" fmla="*/ 244090 h 388970"/>
                <a:gd name="connsiteX34" fmla="*/ 79393 w 437248"/>
                <a:gd name="connsiteY34" fmla="*/ 273834 h 388970"/>
                <a:gd name="connsiteX35" fmla="*/ 96894 w 437248"/>
                <a:gd name="connsiteY35" fmla="*/ 293928 h 388970"/>
                <a:gd name="connsiteX36" fmla="*/ 101127 w 437248"/>
                <a:gd name="connsiteY36" fmla="*/ 295359 h 388970"/>
                <a:gd name="connsiteX37" fmla="*/ 117296 w 437248"/>
                <a:gd name="connsiteY37" fmla="*/ 293113 h 388970"/>
                <a:gd name="connsiteX38" fmla="*/ 125096 w 437248"/>
                <a:gd name="connsiteY38" fmla="*/ 294495 h 388970"/>
                <a:gd name="connsiteX39" fmla="*/ 139783 w 437248"/>
                <a:gd name="connsiteY39" fmla="*/ 302876 h 388970"/>
                <a:gd name="connsiteX40" fmla="*/ 192213 w 437248"/>
                <a:gd name="connsiteY40" fmla="*/ 320537 h 388970"/>
                <a:gd name="connsiteX41" fmla="*/ 220168 w 437248"/>
                <a:gd name="connsiteY41" fmla="*/ 324351 h 388970"/>
                <a:gd name="connsiteX42" fmla="*/ 257453 w 437248"/>
                <a:gd name="connsiteY42" fmla="*/ 322611 h 388970"/>
                <a:gd name="connsiteX43" fmla="*/ 269240 w 437248"/>
                <a:gd name="connsiteY43" fmla="*/ 321451 h 388970"/>
                <a:gd name="connsiteX44" fmla="*/ 299096 w 437248"/>
                <a:gd name="connsiteY44" fmla="*/ 318451 h 388970"/>
                <a:gd name="connsiteX45" fmla="*/ 301737 w 437248"/>
                <a:gd name="connsiteY45" fmla="*/ 317773 h 388970"/>
                <a:gd name="connsiteX46" fmla="*/ 313709 w 437248"/>
                <a:gd name="connsiteY46" fmla="*/ 316970 h 388970"/>
                <a:gd name="connsiteX47" fmla="*/ 331260 w 437248"/>
                <a:gd name="connsiteY47" fmla="*/ 315329 h 388970"/>
                <a:gd name="connsiteX48" fmla="*/ 339430 w 437248"/>
                <a:gd name="connsiteY48" fmla="*/ 315329 h 388970"/>
                <a:gd name="connsiteX49" fmla="*/ 356919 w 437248"/>
                <a:gd name="connsiteY49" fmla="*/ 313169 h 388970"/>
                <a:gd name="connsiteX50" fmla="*/ 357339 w 437248"/>
                <a:gd name="connsiteY50" fmla="*/ 312971 h 388970"/>
                <a:gd name="connsiteX51" fmla="*/ 373729 w 437248"/>
                <a:gd name="connsiteY51" fmla="*/ 307936 h 388970"/>
                <a:gd name="connsiteX52" fmla="*/ 378876 w 437248"/>
                <a:gd name="connsiteY52" fmla="*/ 306331 h 388970"/>
                <a:gd name="connsiteX53" fmla="*/ 403560 w 437248"/>
                <a:gd name="connsiteY53" fmla="*/ 297692 h 388970"/>
                <a:gd name="connsiteX54" fmla="*/ 406029 w 437248"/>
                <a:gd name="connsiteY54" fmla="*/ 296532 h 388970"/>
                <a:gd name="connsiteX55" fmla="*/ 414804 w 437248"/>
                <a:gd name="connsiteY55" fmla="*/ 293064 h 388970"/>
                <a:gd name="connsiteX56" fmla="*/ 417124 w 437248"/>
                <a:gd name="connsiteY56" fmla="*/ 291743 h 388970"/>
                <a:gd name="connsiteX57" fmla="*/ 424530 w 437248"/>
                <a:gd name="connsiteY57" fmla="*/ 288546 h 388970"/>
                <a:gd name="connsiteX58" fmla="*/ 426998 w 437248"/>
                <a:gd name="connsiteY58" fmla="*/ 287423 h 388970"/>
                <a:gd name="connsiteX59" fmla="*/ 434551 w 437248"/>
                <a:gd name="connsiteY59" fmla="*/ 284955 h 388970"/>
                <a:gd name="connsiteX60" fmla="*/ 423653 w 437248"/>
                <a:gd name="connsiteY60" fmla="*/ 292175 h 388970"/>
                <a:gd name="connsiteX61" fmla="*/ 400203 w 437248"/>
                <a:gd name="connsiteY61" fmla="*/ 302049 h 388970"/>
                <a:gd name="connsiteX62" fmla="*/ 375210 w 437248"/>
                <a:gd name="connsiteY62" fmla="*/ 311922 h 388970"/>
                <a:gd name="connsiteX63" fmla="*/ 356697 w 437248"/>
                <a:gd name="connsiteY63" fmla="*/ 318093 h 388970"/>
                <a:gd name="connsiteX64" fmla="*/ 354229 w 437248"/>
                <a:gd name="connsiteY64" fmla="*/ 324487 h 388970"/>
                <a:gd name="connsiteX65" fmla="*/ 358684 w 437248"/>
                <a:gd name="connsiteY65" fmla="*/ 330238 h 388970"/>
                <a:gd name="connsiteX66" fmla="*/ 363498 w 437248"/>
                <a:gd name="connsiteY66" fmla="*/ 362501 h 388970"/>
                <a:gd name="connsiteX67" fmla="*/ 358129 w 437248"/>
                <a:gd name="connsiteY67" fmla="*/ 367758 h 388970"/>
                <a:gd name="connsiteX68" fmla="*/ 318794 w 437248"/>
                <a:gd name="connsiteY68" fmla="*/ 376990 h 388970"/>
                <a:gd name="connsiteX69" fmla="*/ 301268 w 437248"/>
                <a:gd name="connsiteY69" fmla="*/ 379298 h 388970"/>
                <a:gd name="connsiteX70" fmla="*/ 284717 w 437248"/>
                <a:gd name="connsiteY70" fmla="*/ 381915 h 388970"/>
                <a:gd name="connsiteX71" fmla="*/ 258712 w 437248"/>
                <a:gd name="connsiteY71" fmla="*/ 385778 h 388970"/>
                <a:gd name="connsiteX72" fmla="*/ 234731 w 437248"/>
                <a:gd name="connsiteY72" fmla="*/ 387234 h 388970"/>
                <a:gd name="connsiteX73" fmla="*/ 194632 w 437248"/>
                <a:gd name="connsiteY73" fmla="*/ 386370 h 388970"/>
                <a:gd name="connsiteX74" fmla="*/ 171650 w 437248"/>
                <a:gd name="connsiteY74" fmla="*/ 383988 h 388970"/>
                <a:gd name="connsiteX75" fmla="*/ 133797 w 437248"/>
                <a:gd name="connsiteY75" fmla="*/ 374682 h 388970"/>
                <a:gd name="connsiteX76" fmla="*/ 95265 w 437248"/>
                <a:gd name="connsiteY76" fmla="*/ 360748 h 388970"/>
                <a:gd name="connsiteX77" fmla="*/ 81602 w 437248"/>
                <a:gd name="connsiteY77" fmla="*/ 354454 h 388970"/>
                <a:gd name="connsiteX78" fmla="*/ 74333 w 437248"/>
                <a:gd name="connsiteY78" fmla="*/ 344382 h 388970"/>
                <a:gd name="connsiteX79" fmla="*/ 63558 w 437248"/>
                <a:gd name="connsiteY79" fmla="*/ 329880 h 388970"/>
                <a:gd name="connsiteX80" fmla="*/ 45970 w 437248"/>
                <a:gd name="connsiteY80" fmla="*/ 314835 h 388970"/>
                <a:gd name="connsiteX81" fmla="*/ 36936 w 437248"/>
                <a:gd name="connsiteY81" fmla="*/ 293853 h 388970"/>
                <a:gd name="connsiteX82" fmla="*/ 27506 w 437248"/>
                <a:gd name="connsiteY82" fmla="*/ 272551 h 388970"/>
                <a:gd name="connsiteX83" fmla="*/ 24013 w 437248"/>
                <a:gd name="connsiteY83" fmla="*/ 270514 h 388970"/>
                <a:gd name="connsiteX84" fmla="*/ 16164 w 437248"/>
                <a:gd name="connsiteY84" fmla="*/ 261801 h 388970"/>
                <a:gd name="connsiteX85" fmla="*/ 14436 w 437248"/>
                <a:gd name="connsiteY85" fmla="*/ 255630 h 388970"/>
                <a:gd name="connsiteX86" fmla="*/ 11276 w 437248"/>
                <a:gd name="connsiteY86" fmla="*/ 249656 h 388970"/>
                <a:gd name="connsiteX87" fmla="*/ 6611 w 437248"/>
                <a:gd name="connsiteY87" fmla="*/ 239906 h 388970"/>
                <a:gd name="connsiteX88" fmla="*/ 613 w 437248"/>
                <a:gd name="connsiteY88" fmla="*/ 212889 h 388970"/>
                <a:gd name="connsiteX89" fmla="*/ -1584 w 437248"/>
                <a:gd name="connsiteY89" fmla="*/ 191216 h 388970"/>
                <a:gd name="connsiteX90" fmla="*/ -1584 w 437248"/>
                <a:gd name="connsiteY90" fmla="*/ 171111 h 388970"/>
                <a:gd name="connsiteX91" fmla="*/ -2300 w 437248"/>
                <a:gd name="connsiteY91" fmla="*/ 162064 h 388970"/>
                <a:gd name="connsiteX92" fmla="*/ -2362 w 437248"/>
                <a:gd name="connsiteY92" fmla="*/ 156164 h 388970"/>
                <a:gd name="connsiteX93" fmla="*/ -1597 w 437248"/>
                <a:gd name="connsiteY93" fmla="*/ 142094 h 388970"/>
                <a:gd name="connsiteX94" fmla="*/ -116 w 437248"/>
                <a:gd name="connsiteY94" fmla="*/ 104364 h 388970"/>
                <a:gd name="connsiteX95" fmla="*/ -696 w 437248"/>
                <a:gd name="connsiteY95" fmla="*/ 98502 h 388970"/>
                <a:gd name="connsiteX96" fmla="*/ 3427 w 437248"/>
                <a:gd name="connsiteY96" fmla="*/ 65721 h 388970"/>
                <a:gd name="connsiteX97" fmla="*/ 3624 w 437248"/>
                <a:gd name="connsiteY97" fmla="*/ 62623 h 388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437248" h="388970">
                  <a:moveTo>
                    <a:pt x="3624" y="62623"/>
                  </a:moveTo>
                  <a:cubicBezTo>
                    <a:pt x="6056" y="53354"/>
                    <a:pt x="10412" y="44690"/>
                    <a:pt x="16398" y="37210"/>
                  </a:cubicBezTo>
                  <a:cubicBezTo>
                    <a:pt x="20175" y="32471"/>
                    <a:pt x="24161" y="27880"/>
                    <a:pt x="28000" y="23177"/>
                  </a:cubicBezTo>
                  <a:cubicBezTo>
                    <a:pt x="32937" y="17389"/>
                    <a:pt x="39046" y="12699"/>
                    <a:pt x="45908" y="9403"/>
                  </a:cubicBezTo>
                  <a:cubicBezTo>
                    <a:pt x="51610" y="6244"/>
                    <a:pt x="57572" y="3590"/>
                    <a:pt x="63730" y="1480"/>
                  </a:cubicBezTo>
                  <a:cubicBezTo>
                    <a:pt x="66199" y="1109"/>
                    <a:pt x="68236" y="-261"/>
                    <a:pt x="70556" y="-989"/>
                  </a:cubicBezTo>
                  <a:cubicBezTo>
                    <a:pt x="78294" y="-3457"/>
                    <a:pt x="85144" y="2196"/>
                    <a:pt x="84021" y="10391"/>
                  </a:cubicBezTo>
                  <a:cubicBezTo>
                    <a:pt x="83552" y="14390"/>
                    <a:pt x="81232" y="17932"/>
                    <a:pt x="77764" y="19968"/>
                  </a:cubicBezTo>
                  <a:cubicBezTo>
                    <a:pt x="69396" y="25251"/>
                    <a:pt x="60682" y="29990"/>
                    <a:pt x="53079" y="36433"/>
                  </a:cubicBezTo>
                  <a:cubicBezTo>
                    <a:pt x="43094" y="44702"/>
                    <a:pt x="34480" y="54502"/>
                    <a:pt x="27531" y="65449"/>
                  </a:cubicBezTo>
                  <a:cubicBezTo>
                    <a:pt x="24038" y="71040"/>
                    <a:pt x="24631" y="77495"/>
                    <a:pt x="23470" y="83567"/>
                  </a:cubicBezTo>
                  <a:cubicBezTo>
                    <a:pt x="23137" y="85320"/>
                    <a:pt x="24643" y="85505"/>
                    <a:pt x="25939" y="85419"/>
                  </a:cubicBezTo>
                  <a:cubicBezTo>
                    <a:pt x="32110" y="85061"/>
                    <a:pt x="37652" y="86949"/>
                    <a:pt x="43218" y="89121"/>
                  </a:cubicBezTo>
                  <a:cubicBezTo>
                    <a:pt x="46489" y="90442"/>
                    <a:pt x="49179" y="89726"/>
                    <a:pt x="51080" y="86653"/>
                  </a:cubicBezTo>
                  <a:cubicBezTo>
                    <a:pt x="52820" y="83567"/>
                    <a:pt x="55461" y="81087"/>
                    <a:pt x="58646" y="79556"/>
                  </a:cubicBezTo>
                  <a:cubicBezTo>
                    <a:pt x="62978" y="77643"/>
                    <a:pt x="64323" y="74410"/>
                    <a:pt x="63842" y="70003"/>
                  </a:cubicBezTo>
                  <a:cubicBezTo>
                    <a:pt x="63002" y="62265"/>
                    <a:pt x="66446" y="56526"/>
                    <a:pt x="72210" y="51774"/>
                  </a:cubicBezTo>
                  <a:cubicBezTo>
                    <a:pt x="76961" y="47627"/>
                    <a:pt x="83811" y="46936"/>
                    <a:pt x="89291" y="50059"/>
                  </a:cubicBezTo>
                  <a:cubicBezTo>
                    <a:pt x="93846" y="52700"/>
                    <a:pt x="95401" y="58538"/>
                    <a:pt x="92759" y="63092"/>
                  </a:cubicBezTo>
                  <a:cubicBezTo>
                    <a:pt x="92142" y="64153"/>
                    <a:pt x="91340" y="65079"/>
                    <a:pt x="90377" y="65832"/>
                  </a:cubicBezTo>
                  <a:cubicBezTo>
                    <a:pt x="81516" y="73015"/>
                    <a:pt x="74086" y="81815"/>
                    <a:pt x="68482" y="91750"/>
                  </a:cubicBezTo>
                  <a:cubicBezTo>
                    <a:pt x="64434" y="98921"/>
                    <a:pt x="62138" y="106561"/>
                    <a:pt x="64076" y="114966"/>
                  </a:cubicBezTo>
                  <a:cubicBezTo>
                    <a:pt x="64866" y="118372"/>
                    <a:pt x="64434" y="121939"/>
                    <a:pt x="64273" y="125432"/>
                  </a:cubicBezTo>
                  <a:cubicBezTo>
                    <a:pt x="64224" y="125889"/>
                    <a:pt x="64138" y="126333"/>
                    <a:pt x="64027" y="126777"/>
                  </a:cubicBezTo>
                  <a:cubicBezTo>
                    <a:pt x="63558" y="128481"/>
                    <a:pt x="63299" y="130233"/>
                    <a:pt x="63286" y="131998"/>
                  </a:cubicBezTo>
                  <a:cubicBezTo>
                    <a:pt x="63237" y="132418"/>
                    <a:pt x="63150" y="132825"/>
                    <a:pt x="63039" y="133232"/>
                  </a:cubicBezTo>
                  <a:cubicBezTo>
                    <a:pt x="62632" y="134689"/>
                    <a:pt x="62397" y="136182"/>
                    <a:pt x="62336" y="137688"/>
                  </a:cubicBezTo>
                  <a:cubicBezTo>
                    <a:pt x="62274" y="138132"/>
                    <a:pt x="62188" y="138564"/>
                    <a:pt x="62077" y="138996"/>
                  </a:cubicBezTo>
                  <a:cubicBezTo>
                    <a:pt x="61472" y="140736"/>
                    <a:pt x="61707" y="142575"/>
                    <a:pt x="61435" y="144353"/>
                  </a:cubicBezTo>
                  <a:cubicBezTo>
                    <a:pt x="61398" y="144834"/>
                    <a:pt x="61299" y="145315"/>
                    <a:pt x="61163" y="145772"/>
                  </a:cubicBezTo>
                  <a:cubicBezTo>
                    <a:pt x="58621" y="161373"/>
                    <a:pt x="58670" y="177294"/>
                    <a:pt x="61299" y="192882"/>
                  </a:cubicBezTo>
                  <a:cubicBezTo>
                    <a:pt x="63471" y="204977"/>
                    <a:pt x="65162" y="217171"/>
                    <a:pt x="68865" y="228946"/>
                  </a:cubicBezTo>
                  <a:cubicBezTo>
                    <a:pt x="69519" y="230353"/>
                    <a:pt x="69581" y="231970"/>
                    <a:pt x="69038" y="233426"/>
                  </a:cubicBezTo>
                  <a:cubicBezTo>
                    <a:pt x="67162" y="237005"/>
                    <a:pt x="67927" y="240572"/>
                    <a:pt x="68964" y="244090"/>
                  </a:cubicBezTo>
                  <a:cubicBezTo>
                    <a:pt x="71778" y="254223"/>
                    <a:pt x="75258" y="264158"/>
                    <a:pt x="79393" y="273834"/>
                  </a:cubicBezTo>
                  <a:cubicBezTo>
                    <a:pt x="83169" y="282264"/>
                    <a:pt x="89365" y="288645"/>
                    <a:pt x="96894" y="293928"/>
                  </a:cubicBezTo>
                  <a:cubicBezTo>
                    <a:pt x="98054" y="294952"/>
                    <a:pt x="99585" y="295470"/>
                    <a:pt x="101127" y="295359"/>
                  </a:cubicBezTo>
                  <a:cubicBezTo>
                    <a:pt x="106484" y="294273"/>
                    <a:pt x="112124" y="295421"/>
                    <a:pt x="117296" y="293113"/>
                  </a:cubicBezTo>
                  <a:cubicBezTo>
                    <a:pt x="120171" y="291879"/>
                    <a:pt x="122701" y="293113"/>
                    <a:pt x="125096" y="294495"/>
                  </a:cubicBezTo>
                  <a:cubicBezTo>
                    <a:pt x="130033" y="297235"/>
                    <a:pt x="134859" y="300123"/>
                    <a:pt x="139783" y="302876"/>
                  </a:cubicBezTo>
                  <a:cubicBezTo>
                    <a:pt x="156174" y="312021"/>
                    <a:pt x="173379" y="318513"/>
                    <a:pt x="192213" y="320537"/>
                  </a:cubicBezTo>
                  <a:cubicBezTo>
                    <a:pt x="201556" y="321549"/>
                    <a:pt x="210812" y="323240"/>
                    <a:pt x="220168" y="324351"/>
                  </a:cubicBezTo>
                  <a:cubicBezTo>
                    <a:pt x="232831" y="325857"/>
                    <a:pt x="245074" y="323808"/>
                    <a:pt x="257453" y="322611"/>
                  </a:cubicBezTo>
                  <a:cubicBezTo>
                    <a:pt x="261366" y="322228"/>
                    <a:pt x="265315" y="321858"/>
                    <a:pt x="269240" y="321451"/>
                  </a:cubicBezTo>
                  <a:cubicBezTo>
                    <a:pt x="279114" y="320389"/>
                    <a:pt x="289099" y="318982"/>
                    <a:pt x="299096" y="318451"/>
                  </a:cubicBezTo>
                  <a:cubicBezTo>
                    <a:pt x="300009" y="318365"/>
                    <a:pt x="300898" y="318143"/>
                    <a:pt x="301737" y="317773"/>
                  </a:cubicBezTo>
                  <a:cubicBezTo>
                    <a:pt x="305687" y="316909"/>
                    <a:pt x="309587" y="315304"/>
                    <a:pt x="313709" y="316970"/>
                  </a:cubicBezTo>
                  <a:cubicBezTo>
                    <a:pt x="319596" y="317032"/>
                    <a:pt x="325484" y="316477"/>
                    <a:pt x="331260" y="315329"/>
                  </a:cubicBezTo>
                  <a:cubicBezTo>
                    <a:pt x="333962" y="314811"/>
                    <a:pt x="336727" y="314811"/>
                    <a:pt x="339430" y="315329"/>
                  </a:cubicBezTo>
                  <a:cubicBezTo>
                    <a:pt x="345330" y="316785"/>
                    <a:pt x="351550" y="316020"/>
                    <a:pt x="356919" y="313169"/>
                  </a:cubicBezTo>
                  <a:cubicBezTo>
                    <a:pt x="357055" y="313083"/>
                    <a:pt x="357191" y="313021"/>
                    <a:pt x="357339" y="312971"/>
                  </a:cubicBezTo>
                  <a:cubicBezTo>
                    <a:pt x="362967" y="311811"/>
                    <a:pt x="368249" y="309565"/>
                    <a:pt x="373729" y="307936"/>
                  </a:cubicBezTo>
                  <a:cubicBezTo>
                    <a:pt x="375457" y="307417"/>
                    <a:pt x="377160" y="306924"/>
                    <a:pt x="378876" y="306331"/>
                  </a:cubicBezTo>
                  <a:cubicBezTo>
                    <a:pt x="387108" y="303493"/>
                    <a:pt x="394921" y="299407"/>
                    <a:pt x="403560" y="297692"/>
                  </a:cubicBezTo>
                  <a:cubicBezTo>
                    <a:pt x="404436" y="297433"/>
                    <a:pt x="405276" y="297050"/>
                    <a:pt x="406029" y="296532"/>
                  </a:cubicBezTo>
                  <a:cubicBezTo>
                    <a:pt x="408818" y="295063"/>
                    <a:pt x="411410" y="293051"/>
                    <a:pt x="414804" y="293064"/>
                  </a:cubicBezTo>
                  <a:cubicBezTo>
                    <a:pt x="415779" y="293064"/>
                    <a:pt x="416408" y="292311"/>
                    <a:pt x="417124" y="291743"/>
                  </a:cubicBezTo>
                  <a:cubicBezTo>
                    <a:pt x="419148" y="289855"/>
                    <a:pt x="421765" y="288732"/>
                    <a:pt x="424530" y="288546"/>
                  </a:cubicBezTo>
                  <a:cubicBezTo>
                    <a:pt x="425468" y="288509"/>
                    <a:pt x="426356" y="288102"/>
                    <a:pt x="426998" y="287423"/>
                  </a:cubicBezTo>
                  <a:cubicBezTo>
                    <a:pt x="429084" y="285621"/>
                    <a:pt x="431811" y="284745"/>
                    <a:pt x="434551" y="284955"/>
                  </a:cubicBezTo>
                  <a:cubicBezTo>
                    <a:pt x="431577" y="288349"/>
                    <a:pt x="427467" y="290089"/>
                    <a:pt x="423653" y="292175"/>
                  </a:cubicBezTo>
                  <a:cubicBezTo>
                    <a:pt x="416186" y="296273"/>
                    <a:pt x="408176" y="299148"/>
                    <a:pt x="400203" y="302049"/>
                  </a:cubicBezTo>
                  <a:cubicBezTo>
                    <a:pt x="391798" y="305147"/>
                    <a:pt x="383714" y="309047"/>
                    <a:pt x="375210" y="311922"/>
                  </a:cubicBezTo>
                  <a:cubicBezTo>
                    <a:pt x="369039" y="313971"/>
                    <a:pt x="362868" y="316069"/>
                    <a:pt x="356697" y="318093"/>
                  </a:cubicBezTo>
                  <a:cubicBezTo>
                    <a:pt x="353081" y="319254"/>
                    <a:pt x="352229" y="321179"/>
                    <a:pt x="354229" y="324487"/>
                  </a:cubicBezTo>
                  <a:cubicBezTo>
                    <a:pt x="355463" y="326560"/>
                    <a:pt x="357437" y="328103"/>
                    <a:pt x="358684" y="330238"/>
                  </a:cubicBezTo>
                  <a:cubicBezTo>
                    <a:pt x="364583" y="340359"/>
                    <a:pt x="367077" y="350936"/>
                    <a:pt x="363498" y="362501"/>
                  </a:cubicBezTo>
                  <a:cubicBezTo>
                    <a:pt x="362942" y="365179"/>
                    <a:pt x="360819" y="367252"/>
                    <a:pt x="358129" y="367758"/>
                  </a:cubicBezTo>
                  <a:cubicBezTo>
                    <a:pt x="345108" y="371202"/>
                    <a:pt x="331926" y="374028"/>
                    <a:pt x="318794" y="376990"/>
                  </a:cubicBezTo>
                  <a:cubicBezTo>
                    <a:pt x="313018" y="378163"/>
                    <a:pt x="307155" y="378928"/>
                    <a:pt x="301268" y="379298"/>
                  </a:cubicBezTo>
                  <a:cubicBezTo>
                    <a:pt x="295726" y="379767"/>
                    <a:pt x="290234" y="380977"/>
                    <a:pt x="284717" y="381915"/>
                  </a:cubicBezTo>
                  <a:cubicBezTo>
                    <a:pt x="276078" y="383371"/>
                    <a:pt x="267500" y="385074"/>
                    <a:pt x="258712" y="385778"/>
                  </a:cubicBezTo>
                  <a:cubicBezTo>
                    <a:pt x="250727" y="386407"/>
                    <a:pt x="242667" y="387889"/>
                    <a:pt x="234731" y="387234"/>
                  </a:cubicBezTo>
                  <a:cubicBezTo>
                    <a:pt x="221352" y="386136"/>
                    <a:pt x="207961" y="387234"/>
                    <a:pt x="194632" y="386370"/>
                  </a:cubicBezTo>
                  <a:cubicBezTo>
                    <a:pt x="186980" y="385840"/>
                    <a:pt x="179303" y="384877"/>
                    <a:pt x="171650" y="383988"/>
                  </a:cubicBezTo>
                  <a:cubicBezTo>
                    <a:pt x="158728" y="382285"/>
                    <a:pt x="146040" y="379163"/>
                    <a:pt x="133797" y="374682"/>
                  </a:cubicBezTo>
                  <a:cubicBezTo>
                    <a:pt x="120900" y="370178"/>
                    <a:pt x="107878" y="366154"/>
                    <a:pt x="95265" y="360748"/>
                  </a:cubicBezTo>
                  <a:cubicBezTo>
                    <a:pt x="90649" y="358773"/>
                    <a:pt x="86329" y="356169"/>
                    <a:pt x="81602" y="354454"/>
                  </a:cubicBezTo>
                  <a:cubicBezTo>
                    <a:pt x="76875" y="352738"/>
                    <a:pt x="74999" y="348727"/>
                    <a:pt x="74333" y="344382"/>
                  </a:cubicBezTo>
                  <a:cubicBezTo>
                    <a:pt x="73259" y="337495"/>
                    <a:pt x="68371" y="333830"/>
                    <a:pt x="63558" y="329880"/>
                  </a:cubicBezTo>
                  <a:cubicBezTo>
                    <a:pt x="57584" y="324943"/>
                    <a:pt x="51092" y="320525"/>
                    <a:pt x="45970" y="314835"/>
                  </a:cubicBezTo>
                  <a:cubicBezTo>
                    <a:pt x="40663" y="309071"/>
                    <a:pt x="37479" y="301666"/>
                    <a:pt x="36936" y="293853"/>
                  </a:cubicBezTo>
                  <a:cubicBezTo>
                    <a:pt x="36454" y="285498"/>
                    <a:pt x="31999" y="279043"/>
                    <a:pt x="27506" y="272551"/>
                  </a:cubicBezTo>
                  <a:cubicBezTo>
                    <a:pt x="26593" y="271502"/>
                    <a:pt x="25371" y="270786"/>
                    <a:pt x="24013" y="270514"/>
                  </a:cubicBezTo>
                  <a:cubicBezTo>
                    <a:pt x="19718" y="269107"/>
                    <a:pt x="17373" y="265972"/>
                    <a:pt x="16164" y="261801"/>
                  </a:cubicBezTo>
                  <a:cubicBezTo>
                    <a:pt x="15571" y="259764"/>
                    <a:pt x="15004" y="257716"/>
                    <a:pt x="14436" y="255630"/>
                  </a:cubicBezTo>
                  <a:cubicBezTo>
                    <a:pt x="13843" y="253433"/>
                    <a:pt x="12757" y="251384"/>
                    <a:pt x="11276" y="249656"/>
                  </a:cubicBezTo>
                  <a:cubicBezTo>
                    <a:pt x="8968" y="246817"/>
                    <a:pt x="7376" y="243485"/>
                    <a:pt x="6611" y="239906"/>
                  </a:cubicBezTo>
                  <a:cubicBezTo>
                    <a:pt x="4414" y="230933"/>
                    <a:pt x="1909" y="222010"/>
                    <a:pt x="613" y="212889"/>
                  </a:cubicBezTo>
                  <a:cubicBezTo>
                    <a:pt x="-412" y="205718"/>
                    <a:pt x="-1856" y="198572"/>
                    <a:pt x="-1584" y="191216"/>
                  </a:cubicBezTo>
                  <a:cubicBezTo>
                    <a:pt x="-1288" y="184526"/>
                    <a:pt x="-1498" y="177812"/>
                    <a:pt x="-1584" y="171111"/>
                  </a:cubicBezTo>
                  <a:cubicBezTo>
                    <a:pt x="-1412" y="168074"/>
                    <a:pt x="-1658" y="165038"/>
                    <a:pt x="-2300" y="162064"/>
                  </a:cubicBezTo>
                  <a:cubicBezTo>
                    <a:pt x="-2806" y="160138"/>
                    <a:pt x="-2831" y="158102"/>
                    <a:pt x="-2362" y="156164"/>
                  </a:cubicBezTo>
                  <a:cubicBezTo>
                    <a:pt x="-1128" y="151499"/>
                    <a:pt x="-1597" y="146784"/>
                    <a:pt x="-1597" y="142094"/>
                  </a:cubicBezTo>
                  <a:cubicBezTo>
                    <a:pt x="-1597" y="129493"/>
                    <a:pt x="-683" y="116941"/>
                    <a:pt x="-116" y="104364"/>
                  </a:cubicBezTo>
                  <a:cubicBezTo>
                    <a:pt x="-29" y="102439"/>
                    <a:pt x="-634" y="100489"/>
                    <a:pt x="-696" y="98502"/>
                  </a:cubicBezTo>
                  <a:cubicBezTo>
                    <a:pt x="-1078" y="87431"/>
                    <a:pt x="304" y="76360"/>
                    <a:pt x="3427" y="65721"/>
                  </a:cubicBezTo>
                  <a:cubicBezTo>
                    <a:pt x="3686" y="64709"/>
                    <a:pt x="3760" y="63659"/>
                    <a:pt x="3624" y="62623"/>
                  </a:cubicBezTo>
                  <a:close/>
                </a:path>
              </a:pathLst>
            </a:custGeom>
            <a:solidFill>
              <a:srgbClr val="000000"/>
            </a:solidFill>
            <a:ln w="1231" cap="flat">
              <a:noFill/>
              <a:prstDash val="solid"/>
              <a:miter/>
            </a:ln>
          </p:spPr>
          <p:txBody>
            <a:bodyPr rtlCol="0" anchor="ctr"/>
            <a:lstStyle/>
            <a:p>
              <a:endParaRPr lang="es-CO"/>
            </a:p>
          </p:txBody>
        </p:sp>
        <p:sp>
          <p:nvSpPr>
            <p:cNvPr id="637" name="Freeform: Shape 636">
              <a:extLst>
                <a:ext uri="{FF2B5EF4-FFF2-40B4-BE49-F238E27FC236}">
                  <a16:creationId xmlns:a16="http://schemas.microsoft.com/office/drawing/2014/main" id="{6E871608-10A5-7BF3-1E5A-7617938EF254}"/>
                </a:ext>
              </a:extLst>
            </p:cNvPr>
            <p:cNvSpPr/>
            <p:nvPr/>
          </p:nvSpPr>
          <p:spPr>
            <a:xfrm>
              <a:off x="-1054696" y="6667819"/>
              <a:ext cx="430578" cy="255100"/>
            </a:xfrm>
            <a:custGeom>
              <a:avLst/>
              <a:gdLst>
                <a:gd name="connsiteX0" fmla="*/ 397019 w 430578"/>
                <a:gd name="connsiteY0" fmla="*/ 191755 h 255100"/>
                <a:gd name="connsiteX1" fmla="*/ 387873 w 430578"/>
                <a:gd name="connsiteY1" fmla="*/ 198087 h 255100"/>
                <a:gd name="connsiteX2" fmla="*/ 348971 w 430578"/>
                <a:gd name="connsiteY2" fmla="*/ 216785 h 255100"/>
                <a:gd name="connsiteX3" fmla="*/ 316301 w 430578"/>
                <a:gd name="connsiteY3" fmla="*/ 229127 h 255100"/>
                <a:gd name="connsiteX4" fmla="*/ 287544 w 430578"/>
                <a:gd name="connsiteY4" fmla="*/ 239001 h 255100"/>
                <a:gd name="connsiteX5" fmla="*/ 264624 w 430578"/>
                <a:gd name="connsiteY5" fmla="*/ 243790 h 255100"/>
                <a:gd name="connsiteX6" fmla="*/ 251640 w 430578"/>
                <a:gd name="connsiteY6" fmla="*/ 245604 h 255100"/>
                <a:gd name="connsiteX7" fmla="*/ 251640 w 430578"/>
                <a:gd name="connsiteY7" fmla="*/ 245604 h 255100"/>
                <a:gd name="connsiteX8" fmla="*/ 222932 w 430578"/>
                <a:gd name="connsiteY8" fmla="*/ 248739 h 255100"/>
                <a:gd name="connsiteX9" fmla="*/ 197631 w 430578"/>
                <a:gd name="connsiteY9" fmla="*/ 251738 h 255100"/>
                <a:gd name="connsiteX10" fmla="*/ 102732 w 430578"/>
                <a:gd name="connsiteY10" fmla="*/ 240753 h 255100"/>
                <a:gd name="connsiteX11" fmla="*/ 54721 w 430578"/>
                <a:gd name="connsiteY11" fmla="*/ 213971 h 255100"/>
                <a:gd name="connsiteX12" fmla="*/ 32011 w 430578"/>
                <a:gd name="connsiteY12" fmla="*/ 189200 h 255100"/>
                <a:gd name="connsiteX13" fmla="*/ 8845 w 430578"/>
                <a:gd name="connsiteY13" fmla="*/ 153210 h 255100"/>
                <a:gd name="connsiteX14" fmla="*/ -2460 w 430578"/>
                <a:gd name="connsiteY14" fmla="*/ 107014 h 255100"/>
                <a:gd name="connsiteX15" fmla="*/ 958 w 430578"/>
                <a:gd name="connsiteY15" fmla="*/ 61792 h 255100"/>
                <a:gd name="connsiteX16" fmla="*/ 6216 w 430578"/>
                <a:gd name="connsiteY16" fmla="*/ 34145 h 255100"/>
                <a:gd name="connsiteX17" fmla="*/ 11511 w 430578"/>
                <a:gd name="connsiteY17" fmla="*/ 22050 h 255100"/>
                <a:gd name="connsiteX18" fmla="*/ 12177 w 430578"/>
                <a:gd name="connsiteY18" fmla="*/ 20816 h 255100"/>
                <a:gd name="connsiteX19" fmla="*/ 14016 w 430578"/>
                <a:gd name="connsiteY19" fmla="*/ 18249 h 255100"/>
                <a:gd name="connsiteX20" fmla="*/ 14695 w 430578"/>
                <a:gd name="connsiteY20" fmla="*/ 17286 h 255100"/>
                <a:gd name="connsiteX21" fmla="*/ 16793 w 430578"/>
                <a:gd name="connsiteY21" fmla="*/ 14583 h 255100"/>
                <a:gd name="connsiteX22" fmla="*/ 17460 w 430578"/>
                <a:gd name="connsiteY22" fmla="*/ 13620 h 255100"/>
                <a:gd name="connsiteX23" fmla="*/ 18225 w 430578"/>
                <a:gd name="connsiteY23" fmla="*/ 12707 h 255100"/>
                <a:gd name="connsiteX24" fmla="*/ 18645 w 430578"/>
                <a:gd name="connsiteY24" fmla="*/ 12263 h 255100"/>
                <a:gd name="connsiteX25" fmla="*/ 29975 w 430578"/>
                <a:gd name="connsiteY25" fmla="*/ 908 h 255100"/>
                <a:gd name="connsiteX26" fmla="*/ 30888 w 430578"/>
                <a:gd name="connsiteY26" fmla="*/ 32 h 255100"/>
                <a:gd name="connsiteX27" fmla="*/ 31851 w 430578"/>
                <a:gd name="connsiteY27" fmla="*/ -820 h 255100"/>
                <a:gd name="connsiteX28" fmla="*/ 32394 w 430578"/>
                <a:gd name="connsiteY28" fmla="*/ -1215 h 255100"/>
                <a:gd name="connsiteX29" fmla="*/ 33628 w 430578"/>
                <a:gd name="connsiteY29" fmla="*/ -1573 h 255100"/>
                <a:gd name="connsiteX30" fmla="*/ 34245 w 430578"/>
                <a:gd name="connsiteY30" fmla="*/ -1252 h 255100"/>
                <a:gd name="connsiteX31" fmla="*/ 34529 w 430578"/>
                <a:gd name="connsiteY31" fmla="*/ 130 h 255100"/>
                <a:gd name="connsiteX32" fmla="*/ 30382 w 430578"/>
                <a:gd name="connsiteY32" fmla="*/ 5462 h 255100"/>
                <a:gd name="connsiteX33" fmla="*/ 5031 w 430578"/>
                <a:gd name="connsiteY33" fmla="*/ 54683 h 255100"/>
                <a:gd name="connsiteX34" fmla="*/ 1551 w 430578"/>
                <a:gd name="connsiteY34" fmla="*/ 109272 h 255100"/>
                <a:gd name="connsiteX35" fmla="*/ 11560 w 430578"/>
                <a:gd name="connsiteY35" fmla="*/ 150310 h 255100"/>
                <a:gd name="connsiteX36" fmla="*/ 44292 w 430578"/>
                <a:gd name="connsiteY36" fmla="*/ 198568 h 255100"/>
                <a:gd name="connsiteX37" fmla="*/ 83997 w 430578"/>
                <a:gd name="connsiteY37" fmla="*/ 228090 h 255100"/>
                <a:gd name="connsiteX38" fmla="*/ 143930 w 430578"/>
                <a:gd name="connsiteY38" fmla="*/ 248258 h 255100"/>
                <a:gd name="connsiteX39" fmla="*/ 191287 w 430578"/>
                <a:gd name="connsiteY39" fmla="*/ 248640 h 255100"/>
                <a:gd name="connsiteX40" fmla="*/ 229894 w 430578"/>
                <a:gd name="connsiteY40" fmla="*/ 245073 h 255100"/>
                <a:gd name="connsiteX41" fmla="*/ 253825 w 430578"/>
                <a:gd name="connsiteY41" fmla="*/ 241938 h 255100"/>
                <a:gd name="connsiteX42" fmla="*/ 259182 w 430578"/>
                <a:gd name="connsiteY42" fmla="*/ 240864 h 255100"/>
                <a:gd name="connsiteX43" fmla="*/ 296208 w 430578"/>
                <a:gd name="connsiteY43" fmla="*/ 232225 h 255100"/>
                <a:gd name="connsiteX44" fmla="*/ 315264 w 430578"/>
                <a:gd name="connsiteY44" fmla="*/ 225844 h 255100"/>
                <a:gd name="connsiteX45" fmla="*/ 377691 w 430578"/>
                <a:gd name="connsiteY45" fmla="*/ 200098 h 255100"/>
                <a:gd name="connsiteX46" fmla="*/ 415137 w 430578"/>
                <a:gd name="connsiteY46" fmla="*/ 169971 h 255100"/>
                <a:gd name="connsiteX47" fmla="*/ 424888 w 430578"/>
                <a:gd name="connsiteY47" fmla="*/ 140078 h 255100"/>
                <a:gd name="connsiteX48" fmla="*/ 423974 w 430578"/>
                <a:gd name="connsiteY48" fmla="*/ 93524 h 255100"/>
                <a:gd name="connsiteX49" fmla="*/ 423974 w 430578"/>
                <a:gd name="connsiteY49" fmla="*/ 88969 h 255100"/>
                <a:gd name="connsiteX50" fmla="*/ 424295 w 430578"/>
                <a:gd name="connsiteY50" fmla="*/ 86834 h 255100"/>
                <a:gd name="connsiteX51" fmla="*/ 424937 w 430578"/>
                <a:gd name="connsiteY51" fmla="*/ 85600 h 255100"/>
                <a:gd name="connsiteX52" fmla="*/ 426159 w 430578"/>
                <a:gd name="connsiteY52" fmla="*/ 85588 h 255100"/>
                <a:gd name="connsiteX53" fmla="*/ 426171 w 430578"/>
                <a:gd name="connsiteY53" fmla="*/ 85600 h 255100"/>
                <a:gd name="connsiteX54" fmla="*/ 426171 w 430578"/>
                <a:gd name="connsiteY54" fmla="*/ 85600 h 255100"/>
                <a:gd name="connsiteX55" fmla="*/ 427615 w 430578"/>
                <a:gd name="connsiteY55" fmla="*/ 122207 h 255100"/>
                <a:gd name="connsiteX56" fmla="*/ 427615 w 430578"/>
                <a:gd name="connsiteY56" fmla="*/ 140412 h 255100"/>
                <a:gd name="connsiteX57" fmla="*/ 425270 w 430578"/>
                <a:gd name="connsiteY57" fmla="*/ 156901 h 255100"/>
                <a:gd name="connsiteX58" fmla="*/ 425270 w 430578"/>
                <a:gd name="connsiteY58" fmla="*/ 156901 h 255100"/>
                <a:gd name="connsiteX59" fmla="*/ 419778 w 430578"/>
                <a:gd name="connsiteY59" fmla="*/ 168799 h 255100"/>
                <a:gd name="connsiteX60" fmla="*/ 419778 w 430578"/>
                <a:gd name="connsiteY60" fmla="*/ 168799 h 255100"/>
                <a:gd name="connsiteX61" fmla="*/ 417914 w 430578"/>
                <a:gd name="connsiteY61" fmla="*/ 171526 h 255100"/>
                <a:gd name="connsiteX62" fmla="*/ 417914 w 430578"/>
                <a:gd name="connsiteY62" fmla="*/ 171526 h 255100"/>
                <a:gd name="connsiteX63" fmla="*/ 413335 w 430578"/>
                <a:gd name="connsiteY63" fmla="*/ 177006 h 255100"/>
                <a:gd name="connsiteX64" fmla="*/ 413335 w 430578"/>
                <a:gd name="connsiteY64" fmla="*/ 177006 h 255100"/>
                <a:gd name="connsiteX65" fmla="*/ 412422 w 430578"/>
                <a:gd name="connsiteY65" fmla="*/ 177932 h 255100"/>
                <a:gd name="connsiteX66" fmla="*/ 412422 w 430578"/>
                <a:gd name="connsiteY66" fmla="*/ 177932 h 255100"/>
                <a:gd name="connsiteX67" fmla="*/ 411509 w 430578"/>
                <a:gd name="connsiteY67" fmla="*/ 178857 h 255100"/>
                <a:gd name="connsiteX68" fmla="*/ 411509 w 430578"/>
                <a:gd name="connsiteY68" fmla="*/ 178857 h 255100"/>
                <a:gd name="connsiteX69" fmla="*/ 410595 w 430578"/>
                <a:gd name="connsiteY69" fmla="*/ 179783 h 255100"/>
                <a:gd name="connsiteX70" fmla="*/ 410595 w 430578"/>
                <a:gd name="connsiteY70" fmla="*/ 179783 h 255100"/>
                <a:gd name="connsiteX71" fmla="*/ 409682 w 430578"/>
                <a:gd name="connsiteY71" fmla="*/ 180696 h 255100"/>
                <a:gd name="connsiteX72" fmla="*/ 409682 w 430578"/>
                <a:gd name="connsiteY72" fmla="*/ 180696 h 255100"/>
                <a:gd name="connsiteX73" fmla="*/ 405979 w 430578"/>
                <a:gd name="connsiteY73" fmla="*/ 184399 h 255100"/>
                <a:gd name="connsiteX74" fmla="*/ 405979 w 430578"/>
                <a:gd name="connsiteY74" fmla="*/ 184399 h 255100"/>
                <a:gd name="connsiteX75" fmla="*/ 400499 w 430578"/>
                <a:gd name="connsiteY75" fmla="*/ 188978 h 255100"/>
                <a:gd name="connsiteX76" fmla="*/ 400499 w 430578"/>
                <a:gd name="connsiteY76" fmla="*/ 188978 h 255100"/>
                <a:gd name="connsiteX77" fmla="*/ 397019 w 430578"/>
                <a:gd name="connsiteY77" fmla="*/ 191755 h 255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430578" h="255100">
                  <a:moveTo>
                    <a:pt x="397019" y="191755"/>
                  </a:moveTo>
                  <a:cubicBezTo>
                    <a:pt x="393921" y="193791"/>
                    <a:pt x="390490" y="195347"/>
                    <a:pt x="387873" y="198087"/>
                  </a:cubicBezTo>
                  <a:cubicBezTo>
                    <a:pt x="375679" y="205924"/>
                    <a:pt x="362300" y="211330"/>
                    <a:pt x="348971" y="216785"/>
                  </a:cubicBezTo>
                  <a:cubicBezTo>
                    <a:pt x="338196" y="221203"/>
                    <a:pt x="327656" y="226239"/>
                    <a:pt x="316301" y="229127"/>
                  </a:cubicBezTo>
                  <a:cubicBezTo>
                    <a:pt x="306427" y="231670"/>
                    <a:pt x="297060" y="235533"/>
                    <a:pt x="287544" y="239001"/>
                  </a:cubicBezTo>
                  <a:cubicBezTo>
                    <a:pt x="280139" y="241728"/>
                    <a:pt x="272610" y="243814"/>
                    <a:pt x="264624" y="243790"/>
                  </a:cubicBezTo>
                  <a:cubicBezTo>
                    <a:pt x="260243" y="243925"/>
                    <a:pt x="255886" y="244543"/>
                    <a:pt x="251640" y="245604"/>
                  </a:cubicBezTo>
                  <a:lnTo>
                    <a:pt x="251640" y="245604"/>
                  </a:lnTo>
                  <a:cubicBezTo>
                    <a:pt x="242236" y="247850"/>
                    <a:pt x="232596" y="248912"/>
                    <a:pt x="222932" y="248739"/>
                  </a:cubicBezTo>
                  <a:cubicBezTo>
                    <a:pt x="214379" y="248566"/>
                    <a:pt x="206061" y="250701"/>
                    <a:pt x="197631" y="251738"/>
                  </a:cubicBezTo>
                  <a:cubicBezTo>
                    <a:pt x="165085" y="255724"/>
                    <a:pt x="133452" y="253466"/>
                    <a:pt x="102732" y="240753"/>
                  </a:cubicBezTo>
                  <a:cubicBezTo>
                    <a:pt x="85626" y="233669"/>
                    <a:pt x="69272" y="225536"/>
                    <a:pt x="54721" y="213971"/>
                  </a:cubicBezTo>
                  <a:cubicBezTo>
                    <a:pt x="45822" y="206911"/>
                    <a:pt x="38775" y="198247"/>
                    <a:pt x="32011" y="189200"/>
                  </a:cubicBezTo>
                  <a:cubicBezTo>
                    <a:pt x="23446" y="177734"/>
                    <a:pt x="15078" y="166219"/>
                    <a:pt x="8845" y="153210"/>
                  </a:cubicBezTo>
                  <a:cubicBezTo>
                    <a:pt x="1810" y="138548"/>
                    <a:pt x="-1485" y="123083"/>
                    <a:pt x="-2460" y="107014"/>
                  </a:cubicBezTo>
                  <a:cubicBezTo>
                    <a:pt x="-3374" y="91796"/>
                    <a:pt x="-1522" y="76800"/>
                    <a:pt x="958" y="61792"/>
                  </a:cubicBezTo>
                  <a:cubicBezTo>
                    <a:pt x="2501" y="52523"/>
                    <a:pt x="3094" y="43130"/>
                    <a:pt x="6216" y="34145"/>
                  </a:cubicBezTo>
                  <a:cubicBezTo>
                    <a:pt x="7685" y="29986"/>
                    <a:pt x="9462" y="25950"/>
                    <a:pt x="11511" y="22050"/>
                  </a:cubicBezTo>
                  <a:cubicBezTo>
                    <a:pt x="11696" y="21618"/>
                    <a:pt x="11918" y="21211"/>
                    <a:pt x="12177" y="20816"/>
                  </a:cubicBezTo>
                  <a:cubicBezTo>
                    <a:pt x="12770" y="19952"/>
                    <a:pt x="13412" y="19137"/>
                    <a:pt x="14016" y="18249"/>
                  </a:cubicBezTo>
                  <a:cubicBezTo>
                    <a:pt x="14214" y="17915"/>
                    <a:pt x="14448" y="17595"/>
                    <a:pt x="14695" y="17286"/>
                  </a:cubicBezTo>
                  <a:cubicBezTo>
                    <a:pt x="15473" y="16459"/>
                    <a:pt x="16176" y="15546"/>
                    <a:pt x="16793" y="14583"/>
                  </a:cubicBezTo>
                  <a:cubicBezTo>
                    <a:pt x="16991" y="14250"/>
                    <a:pt x="17213" y="13929"/>
                    <a:pt x="17460" y="13620"/>
                  </a:cubicBezTo>
                  <a:cubicBezTo>
                    <a:pt x="17695" y="13300"/>
                    <a:pt x="17954" y="12991"/>
                    <a:pt x="18225" y="12707"/>
                  </a:cubicBezTo>
                  <a:cubicBezTo>
                    <a:pt x="18361" y="12547"/>
                    <a:pt x="18509" y="12411"/>
                    <a:pt x="18645" y="12263"/>
                  </a:cubicBezTo>
                  <a:cubicBezTo>
                    <a:pt x="22421" y="8474"/>
                    <a:pt x="26173" y="4672"/>
                    <a:pt x="29975" y="908"/>
                  </a:cubicBezTo>
                  <a:cubicBezTo>
                    <a:pt x="30271" y="599"/>
                    <a:pt x="30567" y="316"/>
                    <a:pt x="30888" y="32"/>
                  </a:cubicBezTo>
                  <a:cubicBezTo>
                    <a:pt x="31209" y="-252"/>
                    <a:pt x="31518" y="-549"/>
                    <a:pt x="31851" y="-820"/>
                  </a:cubicBezTo>
                  <a:lnTo>
                    <a:pt x="32394" y="-1215"/>
                  </a:lnTo>
                  <a:cubicBezTo>
                    <a:pt x="32764" y="-1437"/>
                    <a:pt x="33196" y="-1561"/>
                    <a:pt x="33628" y="-1573"/>
                  </a:cubicBezTo>
                  <a:lnTo>
                    <a:pt x="34245" y="-1252"/>
                  </a:lnTo>
                  <a:cubicBezTo>
                    <a:pt x="34492" y="-832"/>
                    <a:pt x="34591" y="-351"/>
                    <a:pt x="34529" y="130"/>
                  </a:cubicBezTo>
                  <a:cubicBezTo>
                    <a:pt x="33887" y="2475"/>
                    <a:pt x="32061" y="4006"/>
                    <a:pt x="30382" y="5462"/>
                  </a:cubicBezTo>
                  <a:cubicBezTo>
                    <a:pt x="15177" y="18421"/>
                    <a:pt x="8253" y="35343"/>
                    <a:pt x="5031" y="54683"/>
                  </a:cubicBezTo>
                  <a:cubicBezTo>
                    <a:pt x="1946" y="72702"/>
                    <a:pt x="785" y="91006"/>
                    <a:pt x="1551" y="109272"/>
                  </a:cubicBezTo>
                  <a:cubicBezTo>
                    <a:pt x="2193" y="123466"/>
                    <a:pt x="5599" y="137412"/>
                    <a:pt x="11560" y="150310"/>
                  </a:cubicBezTo>
                  <a:cubicBezTo>
                    <a:pt x="19830" y="168194"/>
                    <a:pt x="31764" y="183634"/>
                    <a:pt x="44292" y="198568"/>
                  </a:cubicBezTo>
                  <a:cubicBezTo>
                    <a:pt x="55103" y="211453"/>
                    <a:pt x="68976" y="220611"/>
                    <a:pt x="83997" y="228090"/>
                  </a:cubicBezTo>
                  <a:cubicBezTo>
                    <a:pt x="103053" y="237594"/>
                    <a:pt x="122739" y="245246"/>
                    <a:pt x="143930" y="248258"/>
                  </a:cubicBezTo>
                  <a:cubicBezTo>
                    <a:pt x="159630" y="250442"/>
                    <a:pt x="175551" y="250578"/>
                    <a:pt x="191287" y="248640"/>
                  </a:cubicBezTo>
                  <a:cubicBezTo>
                    <a:pt x="204111" y="247097"/>
                    <a:pt x="216860" y="244999"/>
                    <a:pt x="229894" y="245073"/>
                  </a:cubicBezTo>
                  <a:cubicBezTo>
                    <a:pt x="237978" y="245184"/>
                    <a:pt x="246037" y="244123"/>
                    <a:pt x="253825" y="241938"/>
                  </a:cubicBezTo>
                  <a:cubicBezTo>
                    <a:pt x="255528" y="241259"/>
                    <a:pt x="257343" y="240901"/>
                    <a:pt x="259182" y="240864"/>
                  </a:cubicBezTo>
                  <a:cubicBezTo>
                    <a:pt x="272449" y="241901"/>
                    <a:pt x="284261" y="236717"/>
                    <a:pt x="296208" y="232225"/>
                  </a:cubicBezTo>
                  <a:cubicBezTo>
                    <a:pt x="302490" y="229905"/>
                    <a:pt x="308846" y="227819"/>
                    <a:pt x="315264" y="225844"/>
                  </a:cubicBezTo>
                  <a:cubicBezTo>
                    <a:pt x="336764" y="219044"/>
                    <a:pt x="357647" y="210429"/>
                    <a:pt x="377691" y="200098"/>
                  </a:cubicBezTo>
                  <a:cubicBezTo>
                    <a:pt x="392144" y="192767"/>
                    <a:pt x="405153" y="183066"/>
                    <a:pt x="415137" y="169971"/>
                  </a:cubicBezTo>
                  <a:cubicBezTo>
                    <a:pt x="421641" y="161381"/>
                    <a:pt x="425073" y="150853"/>
                    <a:pt x="424888" y="140078"/>
                  </a:cubicBezTo>
                  <a:cubicBezTo>
                    <a:pt x="424888" y="124564"/>
                    <a:pt x="425616" y="109013"/>
                    <a:pt x="423974" y="93524"/>
                  </a:cubicBezTo>
                  <a:cubicBezTo>
                    <a:pt x="423752" y="92018"/>
                    <a:pt x="423752" y="90475"/>
                    <a:pt x="423974" y="88969"/>
                  </a:cubicBezTo>
                  <a:cubicBezTo>
                    <a:pt x="424024" y="88254"/>
                    <a:pt x="424122" y="87538"/>
                    <a:pt x="424295" y="86834"/>
                  </a:cubicBezTo>
                  <a:cubicBezTo>
                    <a:pt x="424418" y="86377"/>
                    <a:pt x="424641" y="85958"/>
                    <a:pt x="424937" y="85600"/>
                  </a:cubicBezTo>
                  <a:cubicBezTo>
                    <a:pt x="425270" y="85254"/>
                    <a:pt x="425813" y="85254"/>
                    <a:pt x="426159" y="85588"/>
                  </a:cubicBezTo>
                  <a:cubicBezTo>
                    <a:pt x="426159" y="85588"/>
                    <a:pt x="426171" y="85600"/>
                    <a:pt x="426171" y="85600"/>
                  </a:cubicBezTo>
                  <a:lnTo>
                    <a:pt x="426171" y="85600"/>
                  </a:lnTo>
                  <a:cubicBezTo>
                    <a:pt x="427405" y="97769"/>
                    <a:pt x="428368" y="109939"/>
                    <a:pt x="427615" y="122207"/>
                  </a:cubicBezTo>
                  <a:cubicBezTo>
                    <a:pt x="427245" y="128254"/>
                    <a:pt x="427405" y="134352"/>
                    <a:pt x="427615" y="140412"/>
                  </a:cubicBezTo>
                  <a:cubicBezTo>
                    <a:pt x="427825" y="146002"/>
                    <a:pt x="427035" y="151594"/>
                    <a:pt x="425270" y="156901"/>
                  </a:cubicBezTo>
                  <a:lnTo>
                    <a:pt x="425270" y="156901"/>
                  </a:lnTo>
                  <a:cubicBezTo>
                    <a:pt x="423913" y="161072"/>
                    <a:pt x="422074" y="165059"/>
                    <a:pt x="419778" y="168799"/>
                  </a:cubicBezTo>
                  <a:lnTo>
                    <a:pt x="419778" y="168799"/>
                  </a:lnTo>
                  <a:cubicBezTo>
                    <a:pt x="419099" y="169675"/>
                    <a:pt x="418667" y="170699"/>
                    <a:pt x="417914" y="171526"/>
                  </a:cubicBezTo>
                  <a:lnTo>
                    <a:pt x="417914" y="171526"/>
                  </a:lnTo>
                  <a:cubicBezTo>
                    <a:pt x="416680" y="173637"/>
                    <a:pt x="414631" y="174994"/>
                    <a:pt x="413335" y="177006"/>
                  </a:cubicBezTo>
                  <a:lnTo>
                    <a:pt x="413335" y="177006"/>
                  </a:lnTo>
                  <a:cubicBezTo>
                    <a:pt x="413076" y="177352"/>
                    <a:pt x="412768" y="177673"/>
                    <a:pt x="412422" y="177932"/>
                  </a:cubicBezTo>
                  <a:lnTo>
                    <a:pt x="412422" y="177932"/>
                  </a:lnTo>
                  <a:cubicBezTo>
                    <a:pt x="412150" y="178265"/>
                    <a:pt x="411842" y="178586"/>
                    <a:pt x="411509" y="178857"/>
                  </a:cubicBezTo>
                  <a:lnTo>
                    <a:pt x="411509" y="178857"/>
                  </a:lnTo>
                  <a:cubicBezTo>
                    <a:pt x="411225" y="179191"/>
                    <a:pt x="410916" y="179499"/>
                    <a:pt x="410595" y="179783"/>
                  </a:cubicBezTo>
                  <a:lnTo>
                    <a:pt x="410595" y="179783"/>
                  </a:lnTo>
                  <a:cubicBezTo>
                    <a:pt x="410311" y="180104"/>
                    <a:pt x="410003" y="180412"/>
                    <a:pt x="409682" y="180696"/>
                  </a:cubicBezTo>
                  <a:lnTo>
                    <a:pt x="409682" y="180696"/>
                  </a:lnTo>
                  <a:cubicBezTo>
                    <a:pt x="408793" y="182227"/>
                    <a:pt x="407510" y="183510"/>
                    <a:pt x="405979" y="184399"/>
                  </a:cubicBezTo>
                  <a:lnTo>
                    <a:pt x="405979" y="184399"/>
                  </a:lnTo>
                  <a:cubicBezTo>
                    <a:pt x="403943" y="185633"/>
                    <a:pt x="402598" y="187769"/>
                    <a:pt x="400499" y="188978"/>
                  </a:cubicBezTo>
                  <a:lnTo>
                    <a:pt x="400499" y="188978"/>
                  </a:lnTo>
                  <a:cubicBezTo>
                    <a:pt x="399413" y="189854"/>
                    <a:pt x="398315" y="190928"/>
                    <a:pt x="397019" y="191755"/>
                  </a:cubicBezTo>
                  <a:close/>
                </a:path>
              </a:pathLst>
            </a:custGeom>
            <a:solidFill>
              <a:srgbClr val="384C54"/>
            </a:solidFill>
            <a:ln w="1231" cap="flat">
              <a:noFill/>
              <a:prstDash val="solid"/>
              <a:miter/>
            </a:ln>
          </p:spPr>
          <p:txBody>
            <a:bodyPr rtlCol="0" anchor="ctr"/>
            <a:lstStyle/>
            <a:p>
              <a:endParaRPr lang="es-CO"/>
            </a:p>
          </p:txBody>
        </p:sp>
        <p:sp>
          <p:nvSpPr>
            <p:cNvPr id="638" name="Freeform: Shape 637">
              <a:extLst>
                <a:ext uri="{FF2B5EF4-FFF2-40B4-BE49-F238E27FC236}">
                  <a16:creationId xmlns:a16="http://schemas.microsoft.com/office/drawing/2014/main" id="{03ABFC93-D6B8-824A-829C-978B3877A66F}"/>
                </a:ext>
              </a:extLst>
            </p:cNvPr>
            <p:cNvSpPr/>
            <p:nvPr/>
          </p:nvSpPr>
          <p:spPr>
            <a:xfrm>
              <a:off x="-619309" y="6753187"/>
              <a:ext cx="19582" cy="52358"/>
            </a:xfrm>
            <a:custGeom>
              <a:avLst/>
              <a:gdLst>
                <a:gd name="connsiteX0" fmla="*/ -490 w 19582"/>
                <a:gd name="connsiteY0" fmla="*/ 50786 h 52358"/>
                <a:gd name="connsiteX1" fmla="*/ -786 w 19582"/>
                <a:gd name="connsiteY1" fmla="*/ 39517 h 52358"/>
                <a:gd name="connsiteX2" fmla="*/ -860 w 19582"/>
                <a:gd name="connsiteY2" fmla="*/ 23090 h 52358"/>
                <a:gd name="connsiteX3" fmla="*/ -2489 w 19582"/>
                <a:gd name="connsiteY3" fmla="*/ 6885 h 52358"/>
                <a:gd name="connsiteX4" fmla="*/ -2674 w 19582"/>
                <a:gd name="connsiteY4" fmla="*/ 2787 h 52358"/>
                <a:gd name="connsiteX5" fmla="*/ 1979 w 19582"/>
                <a:gd name="connsiteY5" fmla="*/ -1422 h 52358"/>
                <a:gd name="connsiteX6" fmla="*/ 15000 w 19582"/>
                <a:gd name="connsiteY6" fmla="*/ 7440 h 52358"/>
                <a:gd name="connsiteX7" fmla="*/ 12223 w 19582"/>
                <a:gd name="connsiteY7" fmla="*/ 28693 h 52358"/>
                <a:gd name="connsiteX8" fmla="*/ 6126 w 19582"/>
                <a:gd name="connsiteY8" fmla="*/ 40073 h 52358"/>
                <a:gd name="connsiteX9" fmla="*/ -490 w 19582"/>
                <a:gd name="connsiteY9" fmla="*/ 50786 h 52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82" h="52358">
                  <a:moveTo>
                    <a:pt x="-490" y="50786"/>
                  </a:moveTo>
                  <a:cubicBezTo>
                    <a:pt x="930" y="46898"/>
                    <a:pt x="-601" y="43232"/>
                    <a:pt x="-786" y="39517"/>
                  </a:cubicBezTo>
                  <a:cubicBezTo>
                    <a:pt x="-1057" y="34050"/>
                    <a:pt x="-884" y="28570"/>
                    <a:pt x="-860" y="23090"/>
                  </a:cubicBezTo>
                  <a:cubicBezTo>
                    <a:pt x="-946" y="17647"/>
                    <a:pt x="-1502" y="12229"/>
                    <a:pt x="-2489" y="6885"/>
                  </a:cubicBezTo>
                  <a:cubicBezTo>
                    <a:pt x="-2674" y="5527"/>
                    <a:pt x="-2736" y="4157"/>
                    <a:pt x="-2674" y="2787"/>
                  </a:cubicBezTo>
                  <a:cubicBezTo>
                    <a:pt x="-2674" y="-916"/>
                    <a:pt x="-1539" y="-2014"/>
                    <a:pt x="1979" y="-1422"/>
                  </a:cubicBezTo>
                  <a:cubicBezTo>
                    <a:pt x="7632" y="-484"/>
                    <a:pt x="12198" y="2281"/>
                    <a:pt x="15000" y="7440"/>
                  </a:cubicBezTo>
                  <a:cubicBezTo>
                    <a:pt x="18295" y="13512"/>
                    <a:pt x="17209" y="23756"/>
                    <a:pt x="12223" y="28693"/>
                  </a:cubicBezTo>
                  <a:cubicBezTo>
                    <a:pt x="9051" y="31754"/>
                    <a:pt x="6916" y="35741"/>
                    <a:pt x="6126" y="40073"/>
                  </a:cubicBezTo>
                  <a:cubicBezTo>
                    <a:pt x="5299" y="44331"/>
                    <a:pt x="2448" y="47552"/>
                    <a:pt x="-490" y="50786"/>
                  </a:cubicBezTo>
                  <a:close/>
                </a:path>
              </a:pathLst>
            </a:custGeom>
            <a:solidFill>
              <a:srgbClr val="000000"/>
            </a:solidFill>
            <a:ln w="1231" cap="flat">
              <a:noFill/>
              <a:prstDash val="solid"/>
              <a:miter/>
            </a:ln>
          </p:spPr>
          <p:txBody>
            <a:bodyPr rtlCol="0" anchor="ctr"/>
            <a:lstStyle/>
            <a:p>
              <a:endParaRPr lang="es-CO"/>
            </a:p>
          </p:txBody>
        </p:sp>
        <p:sp>
          <p:nvSpPr>
            <p:cNvPr id="639" name="Freeform: Shape 638">
              <a:extLst>
                <a:ext uri="{FF2B5EF4-FFF2-40B4-BE49-F238E27FC236}">
                  <a16:creationId xmlns:a16="http://schemas.microsoft.com/office/drawing/2014/main" id="{C7C4A244-2D07-9EBD-4894-0FF665414E40}"/>
                </a:ext>
              </a:extLst>
            </p:cNvPr>
            <p:cNvSpPr/>
            <p:nvPr/>
          </p:nvSpPr>
          <p:spPr>
            <a:xfrm>
              <a:off x="-1055226" y="6690141"/>
              <a:ext cx="254929" cy="234110"/>
            </a:xfrm>
            <a:custGeom>
              <a:avLst/>
              <a:gdLst>
                <a:gd name="connsiteX0" fmla="*/ 13646 w 254929"/>
                <a:gd name="connsiteY0" fmla="*/ -1494 h 234110"/>
                <a:gd name="connsiteX1" fmla="*/ 9524 w 254929"/>
                <a:gd name="connsiteY1" fmla="*/ 7615 h 234110"/>
                <a:gd name="connsiteX2" fmla="*/ 3451 w 254929"/>
                <a:gd name="connsiteY2" fmla="*/ 31842 h 234110"/>
                <a:gd name="connsiteX3" fmla="*/ 242 w 254929"/>
                <a:gd name="connsiteY3" fmla="*/ 53873 h 234110"/>
                <a:gd name="connsiteX4" fmla="*/ -387 w 254929"/>
                <a:gd name="connsiteY4" fmla="*/ 89320 h 234110"/>
                <a:gd name="connsiteX5" fmla="*/ 5068 w 254929"/>
                <a:gd name="connsiteY5" fmla="*/ 116929 h 234110"/>
                <a:gd name="connsiteX6" fmla="*/ 24643 w 254929"/>
                <a:gd name="connsiteY6" fmla="*/ 154351 h 234110"/>
                <a:gd name="connsiteX7" fmla="*/ 37972 w 254929"/>
                <a:gd name="connsiteY7" fmla="*/ 172234 h 234110"/>
                <a:gd name="connsiteX8" fmla="*/ 62941 w 254929"/>
                <a:gd name="connsiteY8" fmla="*/ 195931 h 234110"/>
                <a:gd name="connsiteX9" fmla="*/ 140696 w 254929"/>
                <a:gd name="connsiteY9" fmla="*/ 228021 h 234110"/>
                <a:gd name="connsiteX10" fmla="*/ 166997 w 254929"/>
                <a:gd name="connsiteY10" fmla="*/ 229885 h 234110"/>
                <a:gd name="connsiteX11" fmla="*/ 211429 w 254929"/>
                <a:gd name="connsiteY11" fmla="*/ 226293 h 234110"/>
                <a:gd name="connsiteX12" fmla="*/ 225487 w 254929"/>
                <a:gd name="connsiteY12" fmla="*/ 225182 h 234110"/>
                <a:gd name="connsiteX13" fmla="*/ 249505 w 254929"/>
                <a:gd name="connsiteY13" fmla="*/ 223417 h 234110"/>
                <a:gd name="connsiteX14" fmla="*/ 252232 w 254929"/>
                <a:gd name="connsiteY14" fmla="*/ 223306 h 234110"/>
                <a:gd name="connsiteX15" fmla="*/ 252232 w 254929"/>
                <a:gd name="connsiteY15" fmla="*/ 224257 h 234110"/>
                <a:gd name="connsiteX16" fmla="*/ 240347 w 254929"/>
                <a:gd name="connsiteY16" fmla="*/ 226096 h 234110"/>
                <a:gd name="connsiteX17" fmla="*/ 212293 w 254929"/>
                <a:gd name="connsiteY17" fmla="*/ 228490 h 234110"/>
                <a:gd name="connsiteX18" fmla="*/ 180648 w 254929"/>
                <a:gd name="connsiteY18" fmla="*/ 232069 h 234110"/>
                <a:gd name="connsiteX19" fmla="*/ 134624 w 254929"/>
                <a:gd name="connsiteY19" fmla="*/ 229095 h 234110"/>
                <a:gd name="connsiteX20" fmla="*/ 56424 w 254929"/>
                <a:gd name="connsiteY20" fmla="*/ 194401 h 234110"/>
                <a:gd name="connsiteX21" fmla="*/ 36750 w 254929"/>
                <a:gd name="connsiteY21" fmla="*/ 174851 h 234110"/>
                <a:gd name="connsiteX22" fmla="*/ 7475 w 254929"/>
                <a:gd name="connsiteY22" fmla="*/ 130814 h 234110"/>
                <a:gd name="connsiteX23" fmla="*/ -634 w 254929"/>
                <a:gd name="connsiteY23" fmla="*/ 101995 h 234110"/>
                <a:gd name="connsiteX24" fmla="*/ -2658 w 254929"/>
                <a:gd name="connsiteY24" fmla="*/ 80384 h 234110"/>
                <a:gd name="connsiteX25" fmla="*/ -1017 w 254929"/>
                <a:gd name="connsiteY25" fmla="*/ 52380 h 234110"/>
                <a:gd name="connsiteX26" fmla="*/ -1017 w 254929"/>
                <a:gd name="connsiteY26" fmla="*/ 51466 h 234110"/>
                <a:gd name="connsiteX27" fmla="*/ -116 w 254929"/>
                <a:gd name="connsiteY27" fmla="*/ 45974 h 234110"/>
                <a:gd name="connsiteX28" fmla="*/ -116 w 254929"/>
                <a:gd name="connsiteY28" fmla="*/ 45073 h 234110"/>
                <a:gd name="connsiteX29" fmla="*/ 785 w 254929"/>
                <a:gd name="connsiteY29" fmla="*/ 40494 h 234110"/>
                <a:gd name="connsiteX30" fmla="*/ 785 w 254929"/>
                <a:gd name="connsiteY30" fmla="*/ 39581 h 234110"/>
                <a:gd name="connsiteX31" fmla="*/ 1686 w 254929"/>
                <a:gd name="connsiteY31" fmla="*/ 34088 h 234110"/>
                <a:gd name="connsiteX32" fmla="*/ 1686 w 254929"/>
                <a:gd name="connsiteY32" fmla="*/ 33187 h 234110"/>
                <a:gd name="connsiteX33" fmla="*/ 6450 w 254929"/>
                <a:gd name="connsiteY33" fmla="*/ 8972 h 234110"/>
                <a:gd name="connsiteX34" fmla="*/ 10005 w 254929"/>
                <a:gd name="connsiteY34" fmla="*/ 1160 h 234110"/>
                <a:gd name="connsiteX35" fmla="*/ 13646 w 254929"/>
                <a:gd name="connsiteY35" fmla="*/ -1494 h 23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54929" h="234110">
                  <a:moveTo>
                    <a:pt x="13646" y="-1494"/>
                  </a:moveTo>
                  <a:cubicBezTo>
                    <a:pt x="12819" y="1789"/>
                    <a:pt x="10659" y="4480"/>
                    <a:pt x="9524" y="7615"/>
                  </a:cubicBezTo>
                  <a:cubicBezTo>
                    <a:pt x="6586" y="15439"/>
                    <a:pt x="4550" y="23561"/>
                    <a:pt x="3451" y="31842"/>
                  </a:cubicBezTo>
                  <a:cubicBezTo>
                    <a:pt x="2562" y="39248"/>
                    <a:pt x="983" y="46505"/>
                    <a:pt x="242" y="53873"/>
                  </a:cubicBezTo>
                  <a:cubicBezTo>
                    <a:pt x="-906" y="65660"/>
                    <a:pt x="-1659" y="77434"/>
                    <a:pt x="-387" y="89320"/>
                  </a:cubicBezTo>
                  <a:cubicBezTo>
                    <a:pt x="514" y="98675"/>
                    <a:pt x="2340" y="107932"/>
                    <a:pt x="5068" y="116929"/>
                  </a:cubicBezTo>
                  <a:cubicBezTo>
                    <a:pt x="9363" y="130580"/>
                    <a:pt x="16484" y="142749"/>
                    <a:pt x="24643" y="154351"/>
                  </a:cubicBezTo>
                  <a:cubicBezTo>
                    <a:pt x="28925" y="160423"/>
                    <a:pt x="33541" y="166261"/>
                    <a:pt x="37972" y="172234"/>
                  </a:cubicBezTo>
                  <a:cubicBezTo>
                    <a:pt x="44946" y="181454"/>
                    <a:pt x="53375" y="189452"/>
                    <a:pt x="62941" y="195931"/>
                  </a:cubicBezTo>
                  <a:cubicBezTo>
                    <a:pt x="86502" y="212285"/>
                    <a:pt x="112667" y="222368"/>
                    <a:pt x="140696" y="228021"/>
                  </a:cubicBezTo>
                  <a:cubicBezTo>
                    <a:pt x="149434" y="229798"/>
                    <a:pt x="158197" y="229663"/>
                    <a:pt x="166997" y="229885"/>
                  </a:cubicBezTo>
                  <a:cubicBezTo>
                    <a:pt x="181894" y="230169"/>
                    <a:pt x="196779" y="228959"/>
                    <a:pt x="211429" y="226293"/>
                  </a:cubicBezTo>
                  <a:cubicBezTo>
                    <a:pt x="216070" y="225442"/>
                    <a:pt x="220772" y="225071"/>
                    <a:pt x="225487" y="225182"/>
                  </a:cubicBezTo>
                  <a:cubicBezTo>
                    <a:pt x="233534" y="225553"/>
                    <a:pt x="241594" y="224960"/>
                    <a:pt x="249505" y="223417"/>
                  </a:cubicBezTo>
                  <a:cubicBezTo>
                    <a:pt x="250406" y="223294"/>
                    <a:pt x="251319" y="223257"/>
                    <a:pt x="252232" y="223306"/>
                  </a:cubicBezTo>
                  <a:lnTo>
                    <a:pt x="252232" y="224257"/>
                  </a:lnTo>
                  <a:cubicBezTo>
                    <a:pt x="248234" y="224627"/>
                    <a:pt x="244272" y="225244"/>
                    <a:pt x="240347" y="226096"/>
                  </a:cubicBezTo>
                  <a:cubicBezTo>
                    <a:pt x="231029" y="227256"/>
                    <a:pt x="221611" y="227058"/>
                    <a:pt x="212293" y="228490"/>
                  </a:cubicBezTo>
                  <a:cubicBezTo>
                    <a:pt x="201815" y="230107"/>
                    <a:pt x="191250" y="231218"/>
                    <a:pt x="180648" y="232069"/>
                  </a:cubicBezTo>
                  <a:cubicBezTo>
                    <a:pt x="165245" y="233229"/>
                    <a:pt x="149755" y="232230"/>
                    <a:pt x="134624" y="229095"/>
                  </a:cubicBezTo>
                  <a:cubicBezTo>
                    <a:pt x="106274" y="223590"/>
                    <a:pt x="79528" y="211729"/>
                    <a:pt x="56424" y="194401"/>
                  </a:cubicBezTo>
                  <a:cubicBezTo>
                    <a:pt x="48981" y="188835"/>
                    <a:pt x="42366" y="182256"/>
                    <a:pt x="36750" y="174851"/>
                  </a:cubicBezTo>
                  <a:cubicBezTo>
                    <a:pt x="26074" y="160769"/>
                    <a:pt x="15201" y="146871"/>
                    <a:pt x="7475" y="130814"/>
                  </a:cubicBezTo>
                  <a:cubicBezTo>
                    <a:pt x="3056" y="121632"/>
                    <a:pt x="1624" y="111733"/>
                    <a:pt x="-634" y="101995"/>
                  </a:cubicBezTo>
                  <a:cubicBezTo>
                    <a:pt x="-2091" y="94886"/>
                    <a:pt x="-2769" y="87641"/>
                    <a:pt x="-2658" y="80384"/>
                  </a:cubicBezTo>
                  <a:cubicBezTo>
                    <a:pt x="-2732" y="71041"/>
                    <a:pt x="-2893" y="61636"/>
                    <a:pt x="-1017" y="52380"/>
                  </a:cubicBezTo>
                  <a:cubicBezTo>
                    <a:pt x="-1017" y="52071"/>
                    <a:pt x="-1017" y="51775"/>
                    <a:pt x="-1017" y="51466"/>
                  </a:cubicBezTo>
                  <a:cubicBezTo>
                    <a:pt x="218" y="49788"/>
                    <a:pt x="-1251" y="47665"/>
                    <a:pt x="-116" y="45974"/>
                  </a:cubicBezTo>
                  <a:cubicBezTo>
                    <a:pt x="-116" y="45678"/>
                    <a:pt x="-116" y="45369"/>
                    <a:pt x="-116" y="45073"/>
                  </a:cubicBezTo>
                  <a:cubicBezTo>
                    <a:pt x="995" y="43703"/>
                    <a:pt x="-288" y="41864"/>
                    <a:pt x="785" y="40494"/>
                  </a:cubicBezTo>
                  <a:cubicBezTo>
                    <a:pt x="785" y="40186"/>
                    <a:pt x="785" y="39889"/>
                    <a:pt x="785" y="39581"/>
                  </a:cubicBezTo>
                  <a:cubicBezTo>
                    <a:pt x="2019" y="37902"/>
                    <a:pt x="551" y="35779"/>
                    <a:pt x="1686" y="34088"/>
                  </a:cubicBezTo>
                  <a:cubicBezTo>
                    <a:pt x="1686" y="33792"/>
                    <a:pt x="1686" y="33484"/>
                    <a:pt x="1686" y="33187"/>
                  </a:cubicBezTo>
                  <a:cubicBezTo>
                    <a:pt x="2464" y="24955"/>
                    <a:pt x="3204" y="16735"/>
                    <a:pt x="6450" y="8972"/>
                  </a:cubicBezTo>
                  <a:cubicBezTo>
                    <a:pt x="7475" y="6294"/>
                    <a:pt x="8660" y="3690"/>
                    <a:pt x="10005" y="1160"/>
                  </a:cubicBezTo>
                  <a:cubicBezTo>
                    <a:pt x="10807" y="-149"/>
                    <a:pt x="11424" y="-1975"/>
                    <a:pt x="13646" y="-1494"/>
                  </a:cubicBezTo>
                  <a:close/>
                </a:path>
              </a:pathLst>
            </a:custGeom>
            <a:solidFill>
              <a:srgbClr val="0E1315"/>
            </a:solidFill>
            <a:ln w="1231" cap="flat">
              <a:noFill/>
              <a:prstDash val="solid"/>
              <a:miter/>
            </a:ln>
          </p:spPr>
          <p:txBody>
            <a:bodyPr rtlCol="0" anchor="ctr"/>
            <a:lstStyle/>
            <a:p>
              <a:endParaRPr lang="es-CO"/>
            </a:p>
          </p:txBody>
        </p:sp>
        <p:sp>
          <p:nvSpPr>
            <p:cNvPr id="640" name="Freeform: Shape 639">
              <a:extLst>
                <a:ext uri="{FF2B5EF4-FFF2-40B4-BE49-F238E27FC236}">
                  <a16:creationId xmlns:a16="http://schemas.microsoft.com/office/drawing/2014/main" id="{4F53281C-0931-B7D7-35F9-F92BC58EFCED}"/>
                </a:ext>
              </a:extLst>
            </p:cNvPr>
            <p:cNvSpPr/>
            <p:nvPr/>
          </p:nvSpPr>
          <p:spPr>
            <a:xfrm>
              <a:off x="-788711" y="6627534"/>
              <a:ext cx="162218" cy="124211"/>
            </a:xfrm>
            <a:custGeom>
              <a:avLst/>
              <a:gdLst>
                <a:gd name="connsiteX0" fmla="*/ 72544 w 162218"/>
                <a:gd name="connsiteY0" fmla="*/ 15373 h 124211"/>
                <a:gd name="connsiteX1" fmla="*/ 79851 w 162218"/>
                <a:gd name="connsiteY1" fmla="*/ 19076 h 124211"/>
                <a:gd name="connsiteX2" fmla="*/ 111459 w 162218"/>
                <a:gd name="connsiteY2" fmla="*/ 46352 h 124211"/>
                <a:gd name="connsiteX3" fmla="*/ 146783 w 162218"/>
                <a:gd name="connsiteY3" fmla="*/ 89414 h 124211"/>
                <a:gd name="connsiteX4" fmla="*/ 159211 w 162218"/>
                <a:gd name="connsiteY4" fmla="*/ 118665 h 124211"/>
                <a:gd name="connsiteX5" fmla="*/ 159520 w 162218"/>
                <a:gd name="connsiteY5" fmla="*/ 122293 h 124211"/>
                <a:gd name="connsiteX6" fmla="*/ 158915 w 162218"/>
                <a:gd name="connsiteY6" fmla="*/ 122639 h 124211"/>
                <a:gd name="connsiteX7" fmla="*/ 157681 w 162218"/>
                <a:gd name="connsiteY7" fmla="*/ 122009 h 124211"/>
                <a:gd name="connsiteX8" fmla="*/ 150473 w 162218"/>
                <a:gd name="connsiteY8" fmla="*/ 102521 h 124211"/>
                <a:gd name="connsiteX9" fmla="*/ 134786 w 162218"/>
                <a:gd name="connsiteY9" fmla="*/ 76763 h 124211"/>
                <a:gd name="connsiteX10" fmla="*/ 85553 w 162218"/>
                <a:gd name="connsiteY10" fmla="*/ 26320 h 124211"/>
                <a:gd name="connsiteX11" fmla="*/ 51143 w 162218"/>
                <a:gd name="connsiteY11" fmla="*/ 11078 h 124211"/>
                <a:gd name="connsiteX12" fmla="*/ 1034 w 162218"/>
                <a:gd name="connsiteY12" fmla="*/ 2031 h 124211"/>
                <a:gd name="connsiteX13" fmla="*/ -2669 w 162218"/>
                <a:gd name="connsiteY13" fmla="*/ 673 h 124211"/>
                <a:gd name="connsiteX14" fmla="*/ -2126 w 162218"/>
                <a:gd name="connsiteY14" fmla="*/ -623 h 124211"/>
                <a:gd name="connsiteX15" fmla="*/ 14968 w 162218"/>
                <a:gd name="connsiteY15" fmla="*/ -302 h 124211"/>
                <a:gd name="connsiteX16" fmla="*/ 62350 w 162218"/>
                <a:gd name="connsiteY16" fmla="*/ 10510 h 124211"/>
                <a:gd name="connsiteX17" fmla="*/ 72544 w 162218"/>
                <a:gd name="connsiteY17" fmla="*/ 15373 h 124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2218" h="124211">
                  <a:moveTo>
                    <a:pt x="72544" y="15373"/>
                  </a:moveTo>
                  <a:cubicBezTo>
                    <a:pt x="74692" y="17113"/>
                    <a:pt x="77173" y="18372"/>
                    <a:pt x="79851" y="19076"/>
                  </a:cubicBezTo>
                  <a:cubicBezTo>
                    <a:pt x="91551" y="26826"/>
                    <a:pt x="101351" y="36725"/>
                    <a:pt x="111459" y="46352"/>
                  </a:cubicBezTo>
                  <a:cubicBezTo>
                    <a:pt x="124875" y="59286"/>
                    <a:pt x="136724" y="73727"/>
                    <a:pt x="146783" y="89414"/>
                  </a:cubicBezTo>
                  <a:cubicBezTo>
                    <a:pt x="152608" y="98349"/>
                    <a:pt x="156150" y="108458"/>
                    <a:pt x="159211" y="118665"/>
                  </a:cubicBezTo>
                  <a:cubicBezTo>
                    <a:pt x="159433" y="119862"/>
                    <a:pt x="159532" y="121071"/>
                    <a:pt x="159520" y="122293"/>
                  </a:cubicBezTo>
                  <a:lnTo>
                    <a:pt x="158915" y="122639"/>
                  </a:lnTo>
                  <a:cubicBezTo>
                    <a:pt x="158433" y="122614"/>
                    <a:pt x="157989" y="122380"/>
                    <a:pt x="157681" y="122009"/>
                  </a:cubicBezTo>
                  <a:cubicBezTo>
                    <a:pt x="155286" y="115517"/>
                    <a:pt x="153448" y="108803"/>
                    <a:pt x="150473" y="102521"/>
                  </a:cubicBezTo>
                  <a:cubicBezTo>
                    <a:pt x="147005" y="92857"/>
                    <a:pt x="140895" y="84810"/>
                    <a:pt x="134786" y="76763"/>
                  </a:cubicBezTo>
                  <a:cubicBezTo>
                    <a:pt x="120518" y="57978"/>
                    <a:pt x="103980" y="41045"/>
                    <a:pt x="85553" y="26320"/>
                  </a:cubicBezTo>
                  <a:cubicBezTo>
                    <a:pt x="75556" y="18236"/>
                    <a:pt x="63251" y="14694"/>
                    <a:pt x="51143" y="11078"/>
                  </a:cubicBezTo>
                  <a:cubicBezTo>
                    <a:pt x="34790" y="6215"/>
                    <a:pt x="17980" y="3673"/>
                    <a:pt x="1034" y="2031"/>
                  </a:cubicBezTo>
                  <a:cubicBezTo>
                    <a:pt x="-311" y="1895"/>
                    <a:pt x="-1743" y="1895"/>
                    <a:pt x="-2669" y="673"/>
                  </a:cubicBezTo>
                  <a:cubicBezTo>
                    <a:pt x="-2780" y="167"/>
                    <a:pt x="-2558" y="-351"/>
                    <a:pt x="-2126" y="-623"/>
                  </a:cubicBezTo>
                  <a:cubicBezTo>
                    <a:pt x="3613" y="-2610"/>
                    <a:pt x="9315" y="-968"/>
                    <a:pt x="14968" y="-302"/>
                  </a:cubicBezTo>
                  <a:cubicBezTo>
                    <a:pt x="31099" y="1611"/>
                    <a:pt x="46984" y="5240"/>
                    <a:pt x="62350" y="10510"/>
                  </a:cubicBezTo>
                  <a:cubicBezTo>
                    <a:pt x="65917" y="11757"/>
                    <a:pt x="69335" y="13398"/>
                    <a:pt x="72544" y="15373"/>
                  </a:cubicBezTo>
                  <a:close/>
                </a:path>
              </a:pathLst>
            </a:custGeom>
            <a:solidFill>
              <a:srgbClr val="141A1D"/>
            </a:solidFill>
            <a:ln w="1231" cap="flat">
              <a:noFill/>
              <a:prstDash val="solid"/>
              <a:miter/>
            </a:ln>
          </p:spPr>
          <p:txBody>
            <a:bodyPr rtlCol="0" anchor="ctr"/>
            <a:lstStyle/>
            <a:p>
              <a:endParaRPr lang="es-CO"/>
            </a:p>
          </p:txBody>
        </p:sp>
        <p:sp>
          <p:nvSpPr>
            <p:cNvPr id="641" name="Freeform: Shape 640">
              <a:extLst>
                <a:ext uri="{FF2B5EF4-FFF2-40B4-BE49-F238E27FC236}">
                  <a16:creationId xmlns:a16="http://schemas.microsoft.com/office/drawing/2014/main" id="{9C2CFCE8-1A67-4A00-A2FB-3BC7154DC922}"/>
                </a:ext>
              </a:extLst>
            </p:cNvPr>
            <p:cNvSpPr/>
            <p:nvPr/>
          </p:nvSpPr>
          <p:spPr>
            <a:xfrm>
              <a:off x="-800358" y="6867503"/>
              <a:ext cx="136270" cy="47627"/>
            </a:xfrm>
            <a:custGeom>
              <a:avLst/>
              <a:gdLst>
                <a:gd name="connsiteX0" fmla="*/ -2697 w 136270"/>
                <a:gd name="connsiteY0" fmla="*/ 45994 h 47627"/>
                <a:gd name="connsiteX1" fmla="*/ 9645 w 136270"/>
                <a:gd name="connsiteY1" fmla="*/ 43525 h 47627"/>
                <a:gd name="connsiteX2" fmla="*/ 38267 w 136270"/>
                <a:gd name="connsiteY2" fmla="*/ 36935 h 47627"/>
                <a:gd name="connsiteX3" fmla="*/ 68974 w 136270"/>
                <a:gd name="connsiteY3" fmla="*/ 26826 h 47627"/>
                <a:gd name="connsiteX4" fmla="*/ 80896 w 136270"/>
                <a:gd name="connsiteY4" fmla="*/ 22285 h 47627"/>
                <a:gd name="connsiteX5" fmla="*/ 125131 w 136270"/>
                <a:gd name="connsiteY5" fmla="*/ 2846 h 47627"/>
                <a:gd name="connsiteX6" fmla="*/ 133573 w 136270"/>
                <a:gd name="connsiteY6" fmla="*/ -1573 h 47627"/>
                <a:gd name="connsiteX7" fmla="*/ 127069 w 136270"/>
                <a:gd name="connsiteY7" fmla="*/ 3142 h 47627"/>
                <a:gd name="connsiteX8" fmla="*/ 93893 w 136270"/>
                <a:gd name="connsiteY8" fmla="*/ 17952 h 47627"/>
                <a:gd name="connsiteX9" fmla="*/ 77157 w 136270"/>
                <a:gd name="connsiteY9" fmla="*/ 25037 h 47627"/>
                <a:gd name="connsiteX10" fmla="*/ 56002 w 136270"/>
                <a:gd name="connsiteY10" fmla="*/ 31862 h 47627"/>
                <a:gd name="connsiteX11" fmla="*/ 27726 w 136270"/>
                <a:gd name="connsiteY11" fmla="*/ 41834 h 47627"/>
                <a:gd name="connsiteX12" fmla="*/ 14915 w 136270"/>
                <a:gd name="connsiteY12" fmla="*/ 44402 h 47627"/>
                <a:gd name="connsiteX13" fmla="*/ 1870 w 136270"/>
                <a:gd name="connsiteY13" fmla="*/ 45784 h 47627"/>
                <a:gd name="connsiteX14" fmla="*/ -2697 w 136270"/>
                <a:gd name="connsiteY14" fmla="*/ 45994 h 4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6270" h="47627">
                  <a:moveTo>
                    <a:pt x="-2697" y="45994"/>
                  </a:moveTo>
                  <a:cubicBezTo>
                    <a:pt x="1117" y="44056"/>
                    <a:pt x="5387" y="43204"/>
                    <a:pt x="9645" y="43525"/>
                  </a:cubicBezTo>
                  <a:cubicBezTo>
                    <a:pt x="19938" y="44167"/>
                    <a:pt x="29071" y="40427"/>
                    <a:pt x="38267" y="36935"/>
                  </a:cubicBezTo>
                  <a:cubicBezTo>
                    <a:pt x="48362" y="33109"/>
                    <a:pt x="58631" y="29863"/>
                    <a:pt x="68974" y="26826"/>
                  </a:cubicBezTo>
                  <a:cubicBezTo>
                    <a:pt x="73047" y="25568"/>
                    <a:pt x="77021" y="24050"/>
                    <a:pt x="80896" y="22285"/>
                  </a:cubicBezTo>
                  <a:cubicBezTo>
                    <a:pt x="95633" y="15768"/>
                    <a:pt x="110838" y="10350"/>
                    <a:pt x="125131" y="2846"/>
                  </a:cubicBezTo>
                  <a:cubicBezTo>
                    <a:pt x="127945" y="1377"/>
                    <a:pt x="130314" y="-943"/>
                    <a:pt x="133573" y="-1573"/>
                  </a:cubicBezTo>
                  <a:cubicBezTo>
                    <a:pt x="131981" y="797"/>
                    <a:pt x="129475" y="1895"/>
                    <a:pt x="127069" y="3142"/>
                  </a:cubicBezTo>
                  <a:cubicBezTo>
                    <a:pt x="116294" y="8696"/>
                    <a:pt x="105223" y="13645"/>
                    <a:pt x="93893" y="17952"/>
                  </a:cubicBezTo>
                  <a:cubicBezTo>
                    <a:pt x="88240" y="20112"/>
                    <a:pt x="82723" y="22642"/>
                    <a:pt x="77157" y="25037"/>
                  </a:cubicBezTo>
                  <a:cubicBezTo>
                    <a:pt x="70319" y="27987"/>
                    <a:pt x="63037" y="29517"/>
                    <a:pt x="56002" y="31862"/>
                  </a:cubicBezTo>
                  <a:cubicBezTo>
                    <a:pt x="46523" y="35009"/>
                    <a:pt x="37131" y="38453"/>
                    <a:pt x="27726" y="41834"/>
                  </a:cubicBezTo>
                  <a:cubicBezTo>
                    <a:pt x="23579" y="43217"/>
                    <a:pt x="19272" y="44081"/>
                    <a:pt x="14915" y="44402"/>
                  </a:cubicBezTo>
                  <a:cubicBezTo>
                    <a:pt x="10583" y="44834"/>
                    <a:pt x="6152" y="44550"/>
                    <a:pt x="1870" y="45784"/>
                  </a:cubicBezTo>
                  <a:cubicBezTo>
                    <a:pt x="364" y="46056"/>
                    <a:pt x="-1167" y="46117"/>
                    <a:pt x="-2697" y="45994"/>
                  </a:cubicBezTo>
                  <a:close/>
                </a:path>
              </a:pathLst>
            </a:custGeom>
            <a:solidFill>
              <a:srgbClr val="0E1315"/>
            </a:solidFill>
            <a:ln w="1231" cap="flat">
              <a:noFill/>
              <a:prstDash val="solid"/>
              <a:miter/>
            </a:ln>
          </p:spPr>
          <p:txBody>
            <a:bodyPr rtlCol="0" anchor="ctr"/>
            <a:lstStyle/>
            <a:p>
              <a:endParaRPr lang="es-CO"/>
            </a:p>
          </p:txBody>
        </p:sp>
        <p:sp>
          <p:nvSpPr>
            <p:cNvPr id="642" name="Freeform: Shape 641">
              <a:extLst>
                <a:ext uri="{FF2B5EF4-FFF2-40B4-BE49-F238E27FC236}">
                  <a16:creationId xmlns:a16="http://schemas.microsoft.com/office/drawing/2014/main" id="{206B220D-A0BB-8933-1B47-28A2162F7532}"/>
                </a:ext>
              </a:extLst>
            </p:cNvPr>
            <p:cNvSpPr/>
            <p:nvPr/>
          </p:nvSpPr>
          <p:spPr>
            <a:xfrm>
              <a:off x="-626642" y="6755128"/>
              <a:ext cx="3789" cy="71276"/>
            </a:xfrm>
            <a:custGeom>
              <a:avLst/>
              <a:gdLst>
                <a:gd name="connsiteX0" fmla="*/ -2697 w 3789"/>
                <a:gd name="connsiteY0" fmla="*/ 69703 h 71276"/>
                <a:gd name="connsiteX1" fmla="*/ -932 w 3789"/>
                <a:gd name="connsiteY1" fmla="*/ 12929 h 71276"/>
                <a:gd name="connsiteX2" fmla="*/ -1772 w 3789"/>
                <a:gd name="connsiteY2" fmla="*/ -1573 h 71276"/>
                <a:gd name="connsiteX3" fmla="*/ -1031 w 3789"/>
                <a:gd name="connsiteY3" fmla="*/ -487 h 71276"/>
                <a:gd name="connsiteX4" fmla="*/ 129 w 3789"/>
                <a:gd name="connsiteY4" fmla="*/ 13090 h 71276"/>
                <a:gd name="connsiteX5" fmla="*/ 820 w 3789"/>
                <a:gd name="connsiteY5" fmla="*/ 23951 h 71276"/>
                <a:gd name="connsiteX6" fmla="*/ 179 w 3789"/>
                <a:gd name="connsiteY6" fmla="*/ 37972 h 71276"/>
                <a:gd name="connsiteX7" fmla="*/ 67 w 3789"/>
                <a:gd name="connsiteY7" fmla="*/ 58953 h 71276"/>
                <a:gd name="connsiteX8" fmla="*/ -2697 w 3789"/>
                <a:gd name="connsiteY8" fmla="*/ 69703 h 71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89" h="71276">
                  <a:moveTo>
                    <a:pt x="-2697" y="69703"/>
                  </a:moveTo>
                  <a:cubicBezTo>
                    <a:pt x="820" y="50869"/>
                    <a:pt x="-1302" y="31837"/>
                    <a:pt x="-932" y="12929"/>
                  </a:cubicBezTo>
                  <a:cubicBezTo>
                    <a:pt x="-834" y="8103"/>
                    <a:pt x="-2278" y="3315"/>
                    <a:pt x="-1772" y="-1573"/>
                  </a:cubicBezTo>
                  <a:cubicBezTo>
                    <a:pt x="-1513" y="-1203"/>
                    <a:pt x="-1019" y="-832"/>
                    <a:pt x="-1031" y="-487"/>
                  </a:cubicBezTo>
                  <a:cubicBezTo>
                    <a:pt x="-1167" y="4080"/>
                    <a:pt x="265" y="8498"/>
                    <a:pt x="129" y="13090"/>
                  </a:cubicBezTo>
                  <a:cubicBezTo>
                    <a:pt x="-19" y="16718"/>
                    <a:pt x="216" y="20359"/>
                    <a:pt x="820" y="23951"/>
                  </a:cubicBezTo>
                  <a:cubicBezTo>
                    <a:pt x="1635" y="28591"/>
                    <a:pt x="376" y="33294"/>
                    <a:pt x="179" y="37972"/>
                  </a:cubicBezTo>
                  <a:cubicBezTo>
                    <a:pt x="-118" y="44957"/>
                    <a:pt x="179" y="51955"/>
                    <a:pt x="67" y="58953"/>
                  </a:cubicBezTo>
                  <a:cubicBezTo>
                    <a:pt x="203" y="62730"/>
                    <a:pt x="-760" y="66457"/>
                    <a:pt x="-2697" y="69703"/>
                  </a:cubicBezTo>
                  <a:close/>
                </a:path>
              </a:pathLst>
            </a:custGeom>
            <a:solidFill>
              <a:srgbClr val="141A1D"/>
            </a:solidFill>
            <a:ln w="1231" cap="flat">
              <a:noFill/>
              <a:prstDash val="solid"/>
              <a:miter/>
            </a:ln>
          </p:spPr>
          <p:txBody>
            <a:bodyPr rtlCol="0" anchor="ctr"/>
            <a:lstStyle/>
            <a:p>
              <a:endParaRPr lang="es-CO"/>
            </a:p>
          </p:txBody>
        </p:sp>
        <p:sp>
          <p:nvSpPr>
            <p:cNvPr id="643" name="Freeform: Shape 642">
              <a:extLst>
                <a:ext uri="{FF2B5EF4-FFF2-40B4-BE49-F238E27FC236}">
                  <a16:creationId xmlns:a16="http://schemas.microsoft.com/office/drawing/2014/main" id="{9753FA1B-D775-5DCA-D925-F3F0B4173C16}"/>
                </a:ext>
              </a:extLst>
            </p:cNvPr>
            <p:cNvSpPr/>
            <p:nvPr/>
          </p:nvSpPr>
          <p:spPr>
            <a:xfrm>
              <a:off x="-632097" y="6826391"/>
              <a:ext cx="5492" cy="11897"/>
            </a:xfrm>
            <a:custGeom>
              <a:avLst/>
              <a:gdLst>
                <a:gd name="connsiteX0" fmla="*/ -2697 w 5492"/>
                <a:gd name="connsiteY0" fmla="*/ 10325 h 11897"/>
                <a:gd name="connsiteX1" fmla="*/ 2795 w 5492"/>
                <a:gd name="connsiteY1" fmla="*/ -1573 h 11897"/>
                <a:gd name="connsiteX2" fmla="*/ -2697 w 5492"/>
                <a:gd name="connsiteY2" fmla="*/ 10325 h 11897"/>
              </a:gdLst>
              <a:ahLst/>
              <a:cxnLst>
                <a:cxn ang="0">
                  <a:pos x="connsiteX0" y="connsiteY0"/>
                </a:cxn>
                <a:cxn ang="0">
                  <a:pos x="connsiteX1" y="connsiteY1"/>
                </a:cxn>
                <a:cxn ang="0">
                  <a:pos x="connsiteX2" y="connsiteY2"/>
                </a:cxn>
              </a:cxnLst>
              <a:rect l="l" t="t" r="r" b="b"/>
              <a:pathLst>
                <a:path w="5492" h="11897">
                  <a:moveTo>
                    <a:pt x="-2697" y="10325"/>
                  </a:moveTo>
                  <a:cubicBezTo>
                    <a:pt x="-1204" y="6215"/>
                    <a:pt x="635" y="2228"/>
                    <a:pt x="2795" y="-1573"/>
                  </a:cubicBezTo>
                  <a:cubicBezTo>
                    <a:pt x="2104" y="2932"/>
                    <a:pt x="721" y="7104"/>
                    <a:pt x="-2697" y="10325"/>
                  </a:cubicBezTo>
                  <a:close/>
                </a:path>
              </a:pathLst>
            </a:custGeom>
            <a:solidFill>
              <a:srgbClr val="141A1D"/>
            </a:solidFill>
            <a:ln w="1231" cap="flat">
              <a:noFill/>
              <a:prstDash val="solid"/>
              <a:miter/>
            </a:ln>
          </p:spPr>
          <p:txBody>
            <a:bodyPr rtlCol="0" anchor="ctr"/>
            <a:lstStyle/>
            <a:p>
              <a:endParaRPr lang="es-CO"/>
            </a:p>
          </p:txBody>
        </p:sp>
        <p:sp>
          <p:nvSpPr>
            <p:cNvPr id="644" name="Freeform: Shape 643">
              <a:extLst>
                <a:ext uri="{FF2B5EF4-FFF2-40B4-BE49-F238E27FC236}">
                  <a16:creationId xmlns:a16="http://schemas.microsoft.com/office/drawing/2014/main" id="{B7E1C957-0879-A32A-0668-37616FE6A910}"/>
                </a:ext>
              </a:extLst>
            </p:cNvPr>
            <p:cNvSpPr/>
            <p:nvPr/>
          </p:nvSpPr>
          <p:spPr>
            <a:xfrm>
              <a:off x="-651326" y="6853803"/>
              <a:ext cx="5480" cy="4579"/>
            </a:xfrm>
            <a:custGeom>
              <a:avLst/>
              <a:gdLst>
                <a:gd name="connsiteX0" fmla="*/ -2697 w 5480"/>
                <a:gd name="connsiteY0" fmla="*/ 3006 h 4579"/>
                <a:gd name="connsiteX1" fmla="*/ 2783 w 5480"/>
                <a:gd name="connsiteY1" fmla="*/ -1573 h 4579"/>
                <a:gd name="connsiteX2" fmla="*/ -2697 w 5480"/>
                <a:gd name="connsiteY2" fmla="*/ 3006 h 4579"/>
              </a:gdLst>
              <a:ahLst/>
              <a:cxnLst>
                <a:cxn ang="0">
                  <a:pos x="connsiteX0" y="connsiteY0"/>
                </a:cxn>
                <a:cxn ang="0">
                  <a:pos x="connsiteX1" y="connsiteY1"/>
                </a:cxn>
                <a:cxn ang="0">
                  <a:pos x="connsiteX2" y="connsiteY2"/>
                </a:cxn>
              </a:cxnLst>
              <a:rect l="l" t="t" r="r" b="b"/>
              <a:pathLst>
                <a:path w="5480" h="4579">
                  <a:moveTo>
                    <a:pt x="-2697" y="3006"/>
                  </a:moveTo>
                  <a:cubicBezTo>
                    <a:pt x="-1241" y="1044"/>
                    <a:pt x="166" y="-993"/>
                    <a:pt x="2783" y="-1573"/>
                  </a:cubicBezTo>
                  <a:cubicBezTo>
                    <a:pt x="1400" y="488"/>
                    <a:pt x="55" y="2599"/>
                    <a:pt x="-2697" y="3006"/>
                  </a:cubicBezTo>
                  <a:close/>
                </a:path>
              </a:pathLst>
            </a:custGeom>
            <a:solidFill>
              <a:srgbClr val="141A1D"/>
            </a:solidFill>
            <a:ln w="1231" cap="flat">
              <a:noFill/>
              <a:prstDash val="solid"/>
              <a:miter/>
            </a:ln>
          </p:spPr>
          <p:txBody>
            <a:bodyPr rtlCol="0" anchor="ctr"/>
            <a:lstStyle/>
            <a:p>
              <a:endParaRPr lang="es-CO"/>
            </a:p>
          </p:txBody>
        </p:sp>
        <p:sp>
          <p:nvSpPr>
            <p:cNvPr id="645" name="Freeform: Shape 644">
              <a:extLst>
                <a:ext uri="{FF2B5EF4-FFF2-40B4-BE49-F238E27FC236}">
                  <a16:creationId xmlns:a16="http://schemas.microsoft.com/office/drawing/2014/main" id="{A330333F-2BA6-6530-8134-8B179390EBE2}"/>
                </a:ext>
              </a:extLst>
            </p:cNvPr>
            <p:cNvSpPr/>
            <p:nvPr/>
          </p:nvSpPr>
          <p:spPr>
            <a:xfrm>
              <a:off x="-638552" y="6841004"/>
              <a:ext cx="4578" cy="5480"/>
            </a:xfrm>
            <a:custGeom>
              <a:avLst/>
              <a:gdLst>
                <a:gd name="connsiteX0" fmla="*/ -2697 w 4578"/>
                <a:gd name="connsiteY0" fmla="*/ 3907 h 5480"/>
                <a:gd name="connsiteX1" fmla="*/ 1882 w 4578"/>
                <a:gd name="connsiteY1" fmla="*/ -1573 h 5480"/>
                <a:gd name="connsiteX2" fmla="*/ -2697 w 4578"/>
                <a:gd name="connsiteY2" fmla="*/ 3907 h 5480"/>
              </a:gdLst>
              <a:ahLst/>
              <a:cxnLst>
                <a:cxn ang="0">
                  <a:pos x="connsiteX0" y="connsiteY0"/>
                </a:cxn>
                <a:cxn ang="0">
                  <a:pos x="connsiteX1" y="connsiteY1"/>
                </a:cxn>
                <a:cxn ang="0">
                  <a:pos x="connsiteX2" y="connsiteY2"/>
                </a:cxn>
              </a:cxnLst>
              <a:rect l="l" t="t" r="r" b="b"/>
              <a:pathLst>
                <a:path w="4578" h="5480">
                  <a:moveTo>
                    <a:pt x="-2697" y="3907"/>
                  </a:moveTo>
                  <a:cubicBezTo>
                    <a:pt x="-2093" y="1315"/>
                    <a:pt x="-69" y="-92"/>
                    <a:pt x="1882" y="-1573"/>
                  </a:cubicBezTo>
                  <a:cubicBezTo>
                    <a:pt x="1474" y="1192"/>
                    <a:pt x="-636" y="2537"/>
                    <a:pt x="-2697" y="3907"/>
                  </a:cubicBezTo>
                  <a:close/>
                </a:path>
              </a:pathLst>
            </a:custGeom>
            <a:solidFill>
              <a:srgbClr val="141A1D"/>
            </a:solidFill>
            <a:ln w="1231" cap="flat">
              <a:noFill/>
              <a:prstDash val="solid"/>
              <a:miter/>
            </a:ln>
          </p:spPr>
          <p:txBody>
            <a:bodyPr rtlCol="0" anchor="ctr"/>
            <a:lstStyle/>
            <a:p>
              <a:endParaRPr lang="es-CO"/>
            </a:p>
          </p:txBody>
        </p:sp>
        <p:sp>
          <p:nvSpPr>
            <p:cNvPr id="646" name="Freeform: Shape 645">
              <a:extLst>
                <a:ext uri="{FF2B5EF4-FFF2-40B4-BE49-F238E27FC236}">
                  <a16:creationId xmlns:a16="http://schemas.microsoft.com/office/drawing/2014/main" id="{4B190411-B33E-21F9-55F5-D6AECD64290F}"/>
                </a:ext>
              </a:extLst>
            </p:cNvPr>
            <p:cNvSpPr/>
            <p:nvPr/>
          </p:nvSpPr>
          <p:spPr>
            <a:xfrm>
              <a:off x="-645846" y="6850101"/>
              <a:ext cx="3702" cy="3702"/>
            </a:xfrm>
            <a:custGeom>
              <a:avLst/>
              <a:gdLst>
                <a:gd name="connsiteX0" fmla="*/ -2697 w 3702"/>
                <a:gd name="connsiteY0" fmla="*/ 2130 h 3702"/>
                <a:gd name="connsiteX1" fmla="*/ 1005 w 3702"/>
                <a:gd name="connsiteY1" fmla="*/ -1573 h 3702"/>
                <a:gd name="connsiteX2" fmla="*/ -2697 w 3702"/>
                <a:gd name="connsiteY2" fmla="*/ 2130 h 3702"/>
              </a:gdLst>
              <a:ahLst/>
              <a:cxnLst>
                <a:cxn ang="0">
                  <a:pos x="connsiteX0" y="connsiteY0"/>
                </a:cxn>
                <a:cxn ang="0">
                  <a:pos x="connsiteX1" y="connsiteY1"/>
                </a:cxn>
                <a:cxn ang="0">
                  <a:pos x="connsiteX2" y="connsiteY2"/>
                </a:cxn>
              </a:cxnLst>
              <a:rect l="l" t="t" r="r" b="b"/>
              <a:pathLst>
                <a:path w="3702" h="3702">
                  <a:moveTo>
                    <a:pt x="-2697" y="2130"/>
                  </a:moveTo>
                  <a:cubicBezTo>
                    <a:pt x="-1858" y="550"/>
                    <a:pt x="-575" y="-734"/>
                    <a:pt x="1005" y="-1573"/>
                  </a:cubicBezTo>
                  <a:cubicBezTo>
                    <a:pt x="1005" y="476"/>
                    <a:pt x="-649" y="2130"/>
                    <a:pt x="-2697" y="2130"/>
                  </a:cubicBezTo>
                  <a:close/>
                </a:path>
              </a:pathLst>
            </a:custGeom>
            <a:solidFill>
              <a:srgbClr val="141A1D"/>
            </a:solidFill>
            <a:ln w="1231" cap="flat">
              <a:noFill/>
              <a:prstDash val="solid"/>
              <a:miter/>
            </a:ln>
          </p:spPr>
          <p:txBody>
            <a:bodyPr rtlCol="0" anchor="ctr"/>
            <a:lstStyle/>
            <a:p>
              <a:endParaRPr lang="es-CO"/>
            </a:p>
          </p:txBody>
        </p:sp>
        <p:sp>
          <p:nvSpPr>
            <p:cNvPr id="647" name="Freeform: Shape 646">
              <a:extLst>
                <a:ext uri="{FF2B5EF4-FFF2-40B4-BE49-F238E27FC236}">
                  <a16:creationId xmlns:a16="http://schemas.microsoft.com/office/drawing/2014/main" id="{7BEF01D9-73FA-0A80-335F-813933CBA001}"/>
                </a:ext>
              </a:extLst>
            </p:cNvPr>
            <p:cNvSpPr/>
            <p:nvPr/>
          </p:nvSpPr>
          <p:spPr>
            <a:xfrm>
              <a:off x="-654980" y="6858382"/>
              <a:ext cx="3702" cy="2764"/>
            </a:xfrm>
            <a:custGeom>
              <a:avLst/>
              <a:gdLst>
                <a:gd name="connsiteX0" fmla="*/ -2697 w 3702"/>
                <a:gd name="connsiteY0" fmla="*/ 1192 h 2764"/>
                <a:gd name="connsiteX1" fmla="*/ 1005 w 3702"/>
                <a:gd name="connsiteY1" fmla="*/ -1573 h 2764"/>
                <a:gd name="connsiteX2" fmla="*/ -2697 w 3702"/>
                <a:gd name="connsiteY2" fmla="*/ 1192 h 2764"/>
              </a:gdLst>
              <a:ahLst/>
              <a:cxnLst>
                <a:cxn ang="0">
                  <a:pos x="connsiteX0" y="connsiteY0"/>
                </a:cxn>
                <a:cxn ang="0">
                  <a:pos x="connsiteX1" y="connsiteY1"/>
                </a:cxn>
                <a:cxn ang="0">
                  <a:pos x="connsiteX2" y="connsiteY2"/>
                </a:cxn>
              </a:cxnLst>
              <a:rect l="l" t="t" r="r" b="b"/>
              <a:pathLst>
                <a:path w="3702" h="2764">
                  <a:moveTo>
                    <a:pt x="-2697" y="1192"/>
                  </a:moveTo>
                  <a:cubicBezTo>
                    <a:pt x="-2056" y="-326"/>
                    <a:pt x="-636" y="-1388"/>
                    <a:pt x="1005" y="-1573"/>
                  </a:cubicBezTo>
                  <a:cubicBezTo>
                    <a:pt x="450" y="19"/>
                    <a:pt x="-1019" y="1105"/>
                    <a:pt x="-2697" y="1192"/>
                  </a:cubicBezTo>
                  <a:close/>
                </a:path>
              </a:pathLst>
            </a:custGeom>
            <a:solidFill>
              <a:srgbClr val="141A1D"/>
            </a:solidFill>
            <a:ln w="1231" cap="flat">
              <a:noFill/>
              <a:prstDash val="solid"/>
              <a:miter/>
            </a:ln>
          </p:spPr>
          <p:txBody>
            <a:bodyPr rtlCol="0" anchor="ctr"/>
            <a:lstStyle/>
            <a:p>
              <a:endParaRPr lang="es-CO"/>
            </a:p>
          </p:txBody>
        </p:sp>
        <p:sp>
          <p:nvSpPr>
            <p:cNvPr id="648" name="Freeform: Shape 647">
              <a:extLst>
                <a:ext uri="{FF2B5EF4-FFF2-40B4-BE49-F238E27FC236}">
                  <a16:creationId xmlns:a16="http://schemas.microsoft.com/office/drawing/2014/main" id="{CC16A857-8F00-26F7-8D70-43DCD5780814}"/>
                </a:ext>
              </a:extLst>
            </p:cNvPr>
            <p:cNvSpPr/>
            <p:nvPr/>
          </p:nvSpPr>
          <p:spPr>
            <a:xfrm>
              <a:off x="-627382" y="6751351"/>
              <a:ext cx="1703" cy="3764"/>
            </a:xfrm>
            <a:custGeom>
              <a:avLst/>
              <a:gdLst>
                <a:gd name="connsiteX0" fmla="*/ -1032 w 1703"/>
                <a:gd name="connsiteY0" fmla="*/ 2192 h 3764"/>
                <a:gd name="connsiteX1" fmla="*/ -1772 w 1703"/>
                <a:gd name="connsiteY1" fmla="*/ 2006 h 3764"/>
                <a:gd name="connsiteX2" fmla="*/ -2278 w 1703"/>
                <a:gd name="connsiteY2" fmla="*/ -1092 h 3764"/>
                <a:gd name="connsiteX3" fmla="*/ -2056 w 1703"/>
                <a:gd name="connsiteY3" fmla="*/ -1363 h 3764"/>
                <a:gd name="connsiteX4" fmla="*/ -1809 w 1703"/>
                <a:gd name="connsiteY4" fmla="*/ -1573 h 3764"/>
                <a:gd name="connsiteX5" fmla="*/ -1032 w 1703"/>
                <a:gd name="connsiteY5" fmla="*/ 2192 h 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3" h="3764">
                  <a:moveTo>
                    <a:pt x="-1032" y="2192"/>
                  </a:moveTo>
                  <a:cubicBezTo>
                    <a:pt x="-1279" y="2154"/>
                    <a:pt x="-1538" y="2093"/>
                    <a:pt x="-1772" y="2006"/>
                  </a:cubicBezTo>
                  <a:cubicBezTo>
                    <a:pt x="-2772" y="1291"/>
                    <a:pt x="-2994" y="-92"/>
                    <a:pt x="-2278" y="-1092"/>
                  </a:cubicBezTo>
                  <a:cubicBezTo>
                    <a:pt x="-2217" y="-1190"/>
                    <a:pt x="-2142" y="-1277"/>
                    <a:pt x="-2056" y="-1363"/>
                  </a:cubicBezTo>
                  <a:lnTo>
                    <a:pt x="-1809" y="-1573"/>
                  </a:lnTo>
                  <a:cubicBezTo>
                    <a:pt x="-711" y="-499"/>
                    <a:pt x="-1044" y="883"/>
                    <a:pt x="-1032" y="2192"/>
                  </a:cubicBezTo>
                  <a:close/>
                </a:path>
              </a:pathLst>
            </a:custGeom>
            <a:solidFill>
              <a:srgbClr val="141A1D"/>
            </a:solidFill>
            <a:ln w="1231" cap="flat">
              <a:noFill/>
              <a:prstDash val="solid"/>
              <a:miter/>
            </a:ln>
          </p:spPr>
          <p:txBody>
            <a:bodyPr rtlCol="0" anchor="ctr"/>
            <a:lstStyle/>
            <a:p>
              <a:endParaRPr lang="es-CO"/>
            </a:p>
          </p:txBody>
        </p:sp>
        <p:sp>
          <p:nvSpPr>
            <p:cNvPr id="649" name="Freeform: Shape 648">
              <a:extLst>
                <a:ext uri="{FF2B5EF4-FFF2-40B4-BE49-F238E27FC236}">
                  <a16:creationId xmlns:a16="http://schemas.microsoft.com/office/drawing/2014/main" id="{349C0016-28B0-14CE-9B0A-E77F1A0F4B76}"/>
                </a:ext>
              </a:extLst>
            </p:cNvPr>
            <p:cNvSpPr/>
            <p:nvPr/>
          </p:nvSpPr>
          <p:spPr>
            <a:xfrm>
              <a:off x="-633985" y="6838277"/>
              <a:ext cx="1876" cy="2727"/>
            </a:xfrm>
            <a:custGeom>
              <a:avLst/>
              <a:gdLst>
                <a:gd name="connsiteX0" fmla="*/ -2697 w 1876"/>
                <a:gd name="connsiteY0" fmla="*/ 1155 h 2727"/>
                <a:gd name="connsiteX1" fmla="*/ -834 w 1876"/>
                <a:gd name="connsiteY1" fmla="*/ -1573 h 2727"/>
                <a:gd name="connsiteX2" fmla="*/ -2697 w 1876"/>
                <a:gd name="connsiteY2" fmla="*/ 1155 h 2727"/>
              </a:gdLst>
              <a:ahLst/>
              <a:cxnLst>
                <a:cxn ang="0">
                  <a:pos x="connsiteX0" y="connsiteY0"/>
                </a:cxn>
                <a:cxn ang="0">
                  <a:pos x="connsiteX1" y="connsiteY1"/>
                </a:cxn>
                <a:cxn ang="0">
                  <a:pos x="connsiteX2" y="connsiteY2"/>
                </a:cxn>
              </a:cxnLst>
              <a:rect l="l" t="t" r="r" b="b"/>
              <a:pathLst>
                <a:path w="1876" h="2727">
                  <a:moveTo>
                    <a:pt x="-2697" y="1155"/>
                  </a:moveTo>
                  <a:cubicBezTo>
                    <a:pt x="-2697" y="-55"/>
                    <a:pt x="-1957" y="-1129"/>
                    <a:pt x="-834" y="-1573"/>
                  </a:cubicBezTo>
                  <a:cubicBezTo>
                    <a:pt x="-710" y="-326"/>
                    <a:pt x="-1500" y="822"/>
                    <a:pt x="-2697" y="1155"/>
                  </a:cubicBezTo>
                  <a:close/>
                </a:path>
              </a:pathLst>
            </a:custGeom>
            <a:solidFill>
              <a:srgbClr val="141A1D"/>
            </a:solidFill>
            <a:ln w="1231" cap="flat">
              <a:noFill/>
              <a:prstDash val="solid"/>
              <a:miter/>
            </a:ln>
          </p:spPr>
          <p:txBody>
            <a:bodyPr rtlCol="0" anchor="ctr"/>
            <a:lstStyle/>
            <a:p>
              <a:endParaRPr lang="es-CO"/>
            </a:p>
          </p:txBody>
        </p:sp>
        <p:sp>
          <p:nvSpPr>
            <p:cNvPr id="650" name="Freeform: Shape 649">
              <a:extLst>
                <a:ext uri="{FF2B5EF4-FFF2-40B4-BE49-F238E27FC236}">
                  <a16:creationId xmlns:a16="http://schemas.microsoft.com/office/drawing/2014/main" id="{A705F7A0-7A96-2853-BF4F-B6DD9B74A30C}"/>
                </a:ext>
              </a:extLst>
            </p:cNvPr>
            <p:cNvSpPr/>
            <p:nvPr/>
          </p:nvSpPr>
          <p:spPr>
            <a:xfrm>
              <a:off x="-676912" y="6880608"/>
              <a:ext cx="2075" cy="1583"/>
            </a:xfrm>
            <a:custGeom>
              <a:avLst/>
              <a:gdLst>
                <a:gd name="connsiteX0" fmla="*/ -2697 w 2075"/>
                <a:gd name="connsiteY0" fmla="*/ 9 h 1583"/>
                <a:gd name="connsiteX1" fmla="*/ -858 w 2075"/>
                <a:gd name="connsiteY1" fmla="*/ -1423 h 1583"/>
                <a:gd name="connsiteX2" fmla="*/ -1821 w 2075"/>
                <a:gd name="connsiteY2" fmla="*/ -114 h 1583"/>
                <a:gd name="connsiteX3" fmla="*/ -2697 w 2075"/>
                <a:gd name="connsiteY3" fmla="*/ 9 h 1583"/>
              </a:gdLst>
              <a:ahLst/>
              <a:cxnLst>
                <a:cxn ang="0">
                  <a:pos x="connsiteX0" y="connsiteY0"/>
                </a:cxn>
                <a:cxn ang="0">
                  <a:pos x="connsiteX1" y="connsiteY1"/>
                </a:cxn>
                <a:cxn ang="0">
                  <a:pos x="connsiteX2" y="connsiteY2"/>
                </a:cxn>
                <a:cxn ang="0">
                  <a:pos x="connsiteX3" y="connsiteY3"/>
                </a:cxn>
              </a:cxnLst>
              <a:rect l="l" t="t" r="r" b="b"/>
              <a:pathLst>
                <a:path w="2075" h="1583">
                  <a:moveTo>
                    <a:pt x="-2697" y="9"/>
                  </a:moveTo>
                  <a:cubicBezTo>
                    <a:pt x="-2265" y="-769"/>
                    <a:pt x="-1586" y="-2003"/>
                    <a:pt x="-858" y="-1423"/>
                  </a:cubicBezTo>
                  <a:cubicBezTo>
                    <a:pt x="-130" y="-843"/>
                    <a:pt x="-1265" y="-411"/>
                    <a:pt x="-1821" y="-114"/>
                  </a:cubicBezTo>
                  <a:cubicBezTo>
                    <a:pt x="-2105" y="-28"/>
                    <a:pt x="-2401" y="21"/>
                    <a:pt x="-2697" y="9"/>
                  </a:cubicBezTo>
                  <a:close/>
                </a:path>
              </a:pathLst>
            </a:custGeom>
            <a:solidFill>
              <a:srgbClr val="000000"/>
            </a:solidFill>
            <a:ln w="1231" cap="flat">
              <a:noFill/>
              <a:prstDash val="solid"/>
              <a:miter/>
            </a:ln>
          </p:spPr>
          <p:txBody>
            <a:bodyPr rtlCol="0" anchor="ctr"/>
            <a:lstStyle/>
            <a:p>
              <a:endParaRPr lang="es-CO"/>
            </a:p>
          </p:txBody>
        </p:sp>
        <p:sp>
          <p:nvSpPr>
            <p:cNvPr id="651" name="Freeform: Shape 650">
              <a:extLst>
                <a:ext uri="{FF2B5EF4-FFF2-40B4-BE49-F238E27FC236}">
                  <a16:creationId xmlns:a16="http://schemas.microsoft.com/office/drawing/2014/main" id="{EBC93B6B-FB15-D25D-F5AC-EAEAEB257092}"/>
                </a:ext>
              </a:extLst>
            </p:cNvPr>
            <p:cNvSpPr/>
            <p:nvPr/>
          </p:nvSpPr>
          <p:spPr>
            <a:xfrm>
              <a:off x="-677282" y="6882190"/>
              <a:ext cx="382" cy="370"/>
            </a:xfrm>
            <a:custGeom>
              <a:avLst/>
              <a:gdLst>
                <a:gd name="connsiteX0" fmla="*/ 383 w 382"/>
                <a:gd name="connsiteY0" fmla="*/ 0 h 370"/>
                <a:gd name="connsiteX1" fmla="*/ 173 w 382"/>
                <a:gd name="connsiteY1" fmla="*/ 370 h 370"/>
                <a:gd name="connsiteX2" fmla="*/ 0 w 382"/>
                <a:gd name="connsiteY2" fmla="*/ 210 h 370"/>
                <a:gd name="connsiteX3" fmla="*/ 383 w 382"/>
                <a:gd name="connsiteY3" fmla="*/ 0 h 370"/>
              </a:gdLst>
              <a:ahLst/>
              <a:cxnLst>
                <a:cxn ang="0">
                  <a:pos x="connsiteX0" y="connsiteY0"/>
                </a:cxn>
                <a:cxn ang="0">
                  <a:pos x="connsiteX1" y="connsiteY1"/>
                </a:cxn>
                <a:cxn ang="0">
                  <a:pos x="connsiteX2" y="connsiteY2"/>
                </a:cxn>
                <a:cxn ang="0">
                  <a:pos x="connsiteX3" y="connsiteY3"/>
                </a:cxn>
              </a:cxnLst>
              <a:rect l="l" t="t" r="r" b="b"/>
              <a:pathLst>
                <a:path w="382" h="370">
                  <a:moveTo>
                    <a:pt x="383" y="0"/>
                  </a:moveTo>
                  <a:lnTo>
                    <a:pt x="173" y="370"/>
                  </a:lnTo>
                  <a:lnTo>
                    <a:pt x="0" y="210"/>
                  </a:lnTo>
                  <a:lnTo>
                    <a:pt x="383" y="0"/>
                  </a:lnTo>
                  <a:close/>
                </a:path>
              </a:pathLst>
            </a:custGeom>
            <a:solidFill>
              <a:srgbClr val="000000"/>
            </a:solidFill>
            <a:ln w="1231" cap="flat">
              <a:noFill/>
              <a:prstDash val="solid"/>
              <a:miter/>
            </a:ln>
          </p:spPr>
          <p:txBody>
            <a:bodyPr rtlCol="0" anchor="ctr"/>
            <a:lstStyle/>
            <a:p>
              <a:endParaRPr lang="es-CO"/>
            </a:p>
          </p:txBody>
        </p:sp>
        <p:sp>
          <p:nvSpPr>
            <p:cNvPr id="652" name="Freeform: Shape 651">
              <a:extLst>
                <a:ext uri="{FF2B5EF4-FFF2-40B4-BE49-F238E27FC236}">
                  <a16:creationId xmlns:a16="http://schemas.microsoft.com/office/drawing/2014/main" id="{43DA2CE8-8093-C876-D92A-FA2EB8C24B4C}"/>
                </a:ext>
              </a:extLst>
            </p:cNvPr>
            <p:cNvSpPr/>
            <p:nvPr/>
          </p:nvSpPr>
          <p:spPr>
            <a:xfrm>
              <a:off x="-679651" y="6883634"/>
              <a:ext cx="382" cy="382"/>
            </a:xfrm>
            <a:custGeom>
              <a:avLst/>
              <a:gdLst>
                <a:gd name="connsiteX0" fmla="*/ 0 w 382"/>
                <a:gd name="connsiteY0" fmla="*/ 383 h 382"/>
                <a:gd name="connsiteX1" fmla="*/ 210 w 382"/>
                <a:gd name="connsiteY1" fmla="*/ 0 h 382"/>
                <a:gd name="connsiteX2" fmla="*/ 383 w 382"/>
                <a:gd name="connsiteY2" fmla="*/ 173 h 382"/>
                <a:gd name="connsiteX3" fmla="*/ 0 w 382"/>
                <a:gd name="connsiteY3" fmla="*/ 383 h 382"/>
              </a:gdLst>
              <a:ahLst/>
              <a:cxnLst>
                <a:cxn ang="0">
                  <a:pos x="connsiteX0" y="connsiteY0"/>
                </a:cxn>
                <a:cxn ang="0">
                  <a:pos x="connsiteX1" y="connsiteY1"/>
                </a:cxn>
                <a:cxn ang="0">
                  <a:pos x="connsiteX2" y="connsiteY2"/>
                </a:cxn>
                <a:cxn ang="0">
                  <a:pos x="connsiteX3" y="connsiteY3"/>
                </a:cxn>
              </a:cxnLst>
              <a:rect l="l" t="t" r="r" b="b"/>
              <a:pathLst>
                <a:path w="382" h="382">
                  <a:moveTo>
                    <a:pt x="0" y="383"/>
                  </a:moveTo>
                  <a:lnTo>
                    <a:pt x="210" y="0"/>
                  </a:lnTo>
                  <a:lnTo>
                    <a:pt x="383" y="173"/>
                  </a:lnTo>
                  <a:lnTo>
                    <a:pt x="0" y="383"/>
                  </a:lnTo>
                  <a:close/>
                </a:path>
              </a:pathLst>
            </a:custGeom>
            <a:solidFill>
              <a:srgbClr val="000000"/>
            </a:solidFill>
            <a:ln w="1231" cap="flat">
              <a:noFill/>
              <a:prstDash val="solid"/>
              <a:miter/>
            </a:ln>
          </p:spPr>
          <p:txBody>
            <a:bodyPr rtlCol="0" anchor="ctr"/>
            <a:lstStyle/>
            <a:p>
              <a:endParaRPr lang="es-CO"/>
            </a:p>
          </p:txBody>
        </p:sp>
        <p:sp>
          <p:nvSpPr>
            <p:cNvPr id="653" name="Freeform: Shape 652">
              <a:extLst>
                <a:ext uri="{FF2B5EF4-FFF2-40B4-BE49-F238E27FC236}">
                  <a16:creationId xmlns:a16="http://schemas.microsoft.com/office/drawing/2014/main" id="{DEF01449-FEF8-DD98-8D5D-142B9FD934B7}"/>
                </a:ext>
              </a:extLst>
            </p:cNvPr>
            <p:cNvSpPr/>
            <p:nvPr/>
          </p:nvSpPr>
          <p:spPr>
            <a:xfrm>
              <a:off x="-639502" y="6846484"/>
              <a:ext cx="913" cy="925"/>
            </a:xfrm>
            <a:custGeom>
              <a:avLst/>
              <a:gdLst>
                <a:gd name="connsiteX0" fmla="*/ -2697 w 913"/>
                <a:gd name="connsiteY0" fmla="*/ -647 h 925"/>
                <a:gd name="connsiteX1" fmla="*/ -1784 w 913"/>
                <a:gd name="connsiteY1" fmla="*/ -1573 h 925"/>
                <a:gd name="connsiteX2" fmla="*/ -2697 w 913"/>
                <a:gd name="connsiteY2" fmla="*/ -647 h 925"/>
              </a:gdLst>
              <a:ahLst/>
              <a:cxnLst>
                <a:cxn ang="0">
                  <a:pos x="connsiteX0" y="connsiteY0"/>
                </a:cxn>
                <a:cxn ang="0">
                  <a:pos x="connsiteX1" y="connsiteY1"/>
                </a:cxn>
                <a:cxn ang="0">
                  <a:pos x="connsiteX2" y="connsiteY2"/>
                </a:cxn>
              </a:cxnLst>
              <a:rect l="l" t="t" r="r" b="b"/>
              <a:pathLst>
                <a:path w="913" h="925">
                  <a:moveTo>
                    <a:pt x="-2697" y="-647"/>
                  </a:moveTo>
                  <a:lnTo>
                    <a:pt x="-1784" y="-1573"/>
                  </a:lnTo>
                  <a:cubicBezTo>
                    <a:pt x="-1883" y="-1116"/>
                    <a:pt x="-2241" y="-758"/>
                    <a:pt x="-2697" y="-647"/>
                  </a:cubicBezTo>
                  <a:close/>
                </a:path>
              </a:pathLst>
            </a:custGeom>
            <a:solidFill>
              <a:srgbClr val="141A1D"/>
            </a:solidFill>
            <a:ln w="1231" cap="flat">
              <a:noFill/>
              <a:prstDash val="solid"/>
              <a:miter/>
            </a:ln>
          </p:spPr>
          <p:txBody>
            <a:bodyPr rtlCol="0" anchor="ctr"/>
            <a:lstStyle/>
            <a:p>
              <a:endParaRPr lang="es-CO"/>
            </a:p>
          </p:txBody>
        </p:sp>
        <p:sp>
          <p:nvSpPr>
            <p:cNvPr id="654" name="Freeform: Shape 653">
              <a:extLst>
                <a:ext uri="{FF2B5EF4-FFF2-40B4-BE49-F238E27FC236}">
                  <a16:creationId xmlns:a16="http://schemas.microsoft.com/office/drawing/2014/main" id="{33AAB8F4-51AD-016F-6545-8A0860BDD979}"/>
                </a:ext>
              </a:extLst>
            </p:cNvPr>
            <p:cNvSpPr/>
            <p:nvPr/>
          </p:nvSpPr>
          <p:spPr>
            <a:xfrm>
              <a:off x="-640366" y="6847385"/>
              <a:ext cx="913" cy="925"/>
            </a:xfrm>
            <a:custGeom>
              <a:avLst/>
              <a:gdLst>
                <a:gd name="connsiteX0" fmla="*/ -2697 w 913"/>
                <a:gd name="connsiteY0" fmla="*/ -647 h 925"/>
                <a:gd name="connsiteX1" fmla="*/ -1784 w 913"/>
                <a:gd name="connsiteY1" fmla="*/ -1573 h 925"/>
              </a:gdLst>
              <a:ahLst/>
              <a:cxnLst>
                <a:cxn ang="0">
                  <a:pos x="connsiteX0" y="connsiteY0"/>
                </a:cxn>
                <a:cxn ang="0">
                  <a:pos x="connsiteX1" y="connsiteY1"/>
                </a:cxn>
              </a:cxnLst>
              <a:rect l="l" t="t" r="r" b="b"/>
              <a:pathLst>
                <a:path w="913" h="925">
                  <a:moveTo>
                    <a:pt x="-2697" y="-647"/>
                  </a:moveTo>
                  <a:lnTo>
                    <a:pt x="-1784" y="-1573"/>
                  </a:lnTo>
                  <a:close/>
                </a:path>
              </a:pathLst>
            </a:custGeom>
            <a:solidFill>
              <a:srgbClr val="141A1D"/>
            </a:solidFill>
            <a:ln w="1231" cap="flat">
              <a:noFill/>
              <a:prstDash val="solid"/>
              <a:miter/>
            </a:ln>
          </p:spPr>
          <p:txBody>
            <a:bodyPr rtlCol="0" anchor="ctr"/>
            <a:lstStyle/>
            <a:p>
              <a:endParaRPr lang="es-CO"/>
            </a:p>
          </p:txBody>
        </p:sp>
        <p:sp>
          <p:nvSpPr>
            <p:cNvPr id="655" name="Freeform: Shape 654">
              <a:extLst>
                <a:ext uri="{FF2B5EF4-FFF2-40B4-BE49-F238E27FC236}">
                  <a16:creationId xmlns:a16="http://schemas.microsoft.com/office/drawing/2014/main" id="{AD1F63B0-6A26-3401-A235-4CAF4495B3FC}"/>
                </a:ext>
              </a:extLst>
            </p:cNvPr>
            <p:cNvSpPr/>
            <p:nvPr/>
          </p:nvSpPr>
          <p:spPr>
            <a:xfrm>
              <a:off x="-641267" y="6848323"/>
              <a:ext cx="913" cy="925"/>
            </a:xfrm>
            <a:custGeom>
              <a:avLst/>
              <a:gdLst>
                <a:gd name="connsiteX0" fmla="*/ -2697 w 913"/>
                <a:gd name="connsiteY0" fmla="*/ -647 h 925"/>
                <a:gd name="connsiteX1" fmla="*/ -1784 w 913"/>
                <a:gd name="connsiteY1" fmla="*/ -1573 h 925"/>
              </a:gdLst>
              <a:ahLst/>
              <a:cxnLst>
                <a:cxn ang="0">
                  <a:pos x="connsiteX0" y="connsiteY0"/>
                </a:cxn>
                <a:cxn ang="0">
                  <a:pos x="connsiteX1" y="connsiteY1"/>
                </a:cxn>
              </a:cxnLst>
              <a:rect l="l" t="t" r="r" b="b"/>
              <a:pathLst>
                <a:path w="913" h="925">
                  <a:moveTo>
                    <a:pt x="-2697" y="-647"/>
                  </a:moveTo>
                  <a:lnTo>
                    <a:pt x="-1784" y="-1573"/>
                  </a:lnTo>
                  <a:close/>
                </a:path>
              </a:pathLst>
            </a:custGeom>
            <a:solidFill>
              <a:srgbClr val="141A1D"/>
            </a:solidFill>
            <a:ln w="1231" cap="flat">
              <a:noFill/>
              <a:prstDash val="solid"/>
              <a:miter/>
            </a:ln>
          </p:spPr>
          <p:txBody>
            <a:bodyPr rtlCol="0" anchor="ctr"/>
            <a:lstStyle/>
            <a:p>
              <a:endParaRPr lang="es-CO"/>
            </a:p>
          </p:txBody>
        </p:sp>
        <p:sp>
          <p:nvSpPr>
            <p:cNvPr id="656" name="Freeform: Shape 655">
              <a:extLst>
                <a:ext uri="{FF2B5EF4-FFF2-40B4-BE49-F238E27FC236}">
                  <a16:creationId xmlns:a16="http://schemas.microsoft.com/office/drawing/2014/main" id="{396F7BBD-DC40-3FFF-09F1-B7E4518A5F15}"/>
                </a:ext>
              </a:extLst>
            </p:cNvPr>
            <p:cNvSpPr/>
            <p:nvPr/>
          </p:nvSpPr>
          <p:spPr>
            <a:xfrm>
              <a:off x="-642181" y="6849249"/>
              <a:ext cx="913" cy="913"/>
            </a:xfrm>
            <a:custGeom>
              <a:avLst/>
              <a:gdLst>
                <a:gd name="connsiteX0" fmla="*/ -2697 w 913"/>
                <a:gd name="connsiteY0" fmla="*/ -660 h 913"/>
                <a:gd name="connsiteX1" fmla="*/ -1784 w 913"/>
                <a:gd name="connsiteY1" fmla="*/ -1573 h 913"/>
              </a:gdLst>
              <a:ahLst/>
              <a:cxnLst>
                <a:cxn ang="0">
                  <a:pos x="connsiteX0" y="connsiteY0"/>
                </a:cxn>
                <a:cxn ang="0">
                  <a:pos x="connsiteX1" y="connsiteY1"/>
                </a:cxn>
              </a:cxnLst>
              <a:rect l="l" t="t" r="r" b="b"/>
              <a:pathLst>
                <a:path w="913" h="913">
                  <a:moveTo>
                    <a:pt x="-2697" y="-660"/>
                  </a:moveTo>
                  <a:cubicBezTo>
                    <a:pt x="-2586" y="-1116"/>
                    <a:pt x="-2241" y="-1462"/>
                    <a:pt x="-1784" y="-1573"/>
                  </a:cubicBezTo>
                  <a:close/>
                </a:path>
              </a:pathLst>
            </a:custGeom>
            <a:solidFill>
              <a:srgbClr val="141A1D"/>
            </a:solidFill>
            <a:ln w="1231" cap="flat">
              <a:noFill/>
              <a:prstDash val="solid"/>
              <a:miter/>
            </a:ln>
          </p:spPr>
          <p:txBody>
            <a:bodyPr rtlCol="0" anchor="ctr"/>
            <a:lstStyle/>
            <a:p>
              <a:endParaRPr lang="es-CO"/>
            </a:p>
          </p:txBody>
        </p:sp>
        <p:sp>
          <p:nvSpPr>
            <p:cNvPr id="657" name="Freeform: Shape 656">
              <a:extLst>
                <a:ext uri="{FF2B5EF4-FFF2-40B4-BE49-F238E27FC236}">
                  <a16:creationId xmlns:a16="http://schemas.microsoft.com/office/drawing/2014/main" id="{99ED6E29-224C-FFC7-F211-9FDABB4C21D6}"/>
                </a:ext>
              </a:extLst>
            </p:cNvPr>
            <p:cNvSpPr/>
            <p:nvPr/>
          </p:nvSpPr>
          <p:spPr>
            <a:xfrm>
              <a:off x="-985991" y="7443562"/>
              <a:ext cx="1036" cy="8281"/>
            </a:xfrm>
            <a:custGeom>
              <a:avLst/>
              <a:gdLst>
                <a:gd name="connsiteX0" fmla="*/ -2592 w 1036"/>
                <a:gd name="connsiteY0" fmla="*/ -1573 h 8281"/>
                <a:gd name="connsiteX1" fmla="*/ -1765 w 1036"/>
                <a:gd name="connsiteY1" fmla="*/ 6709 h 8281"/>
                <a:gd name="connsiteX2" fmla="*/ -2592 w 1036"/>
                <a:gd name="connsiteY2" fmla="*/ -1573 h 8281"/>
              </a:gdLst>
              <a:ahLst/>
              <a:cxnLst>
                <a:cxn ang="0">
                  <a:pos x="connsiteX0" y="connsiteY0"/>
                </a:cxn>
                <a:cxn ang="0">
                  <a:pos x="connsiteX1" y="connsiteY1"/>
                </a:cxn>
                <a:cxn ang="0">
                  <a:pos x="connsiteX2" y="connsiteY2"/>
                </a:cxn>
              </a:cxnLst>
              <a:rect l="l" t="t" r="r" b="b"/>
              <a:pathLst>
                <a:path w="1036" h="8281">
                  <a:moveTo>
                    <a:pt x="-2592" y="-1573"/>
                  </a:moveTo>
                  <a:cubicBezTo>
                    <a:pt x="-1062" y="1056"/>
                    <a:pt x="-1914" y="3932"/>
                    <a:pt x="-1765" y="6709"/>
                  </a:cubicBezTo>
                  <a:cubicBezTo>
                    <a:pt x="-3308" y="4080"/>
                    <a:pt x="-2432" y="1204"/>
                    <a:pt x="-2592" y="-1573"/>
                  </a:cubicBezTo>
                  <a:close/>
                </a:path>
              </a:pathLst>
            </a:custGeom>
            <a:solidFill>
              <a:srgbClr val="2C2C2C"/>
            </a:solidFill>
            <a:ln w="1231" cap="flat">
              <a:noFill/>
              <a:prstDash val="solid"/>
              <a:miter/>
            </a:ln>
          </p:spPr>
          <p:txBody>
            <a:bodyPr rtlCol="0" anchor="ctr"/>
            <a:lstStyle/>
            <a:p>
              <a:endParaRPr lang="es-CO"/>
            </a:p>
          </p:txBody>
        </p:sp>
        <p:sp>
          <p:nvSpPr>
            <p:cNvPr id="658" name="Freeform: Shape 657">
              <a:extLst>
                <a:ext uri="{FF2B5EF4-FFF2-40B4-BE49-F238E27FC236}">
                  <a16:creationId xmlns:a16="http://schemas.microsoft.com/office/drawing/2014/main" id="{084FC750-C362-8A9D-E43E-C0D74AA9C392}"/>
                </a:ext>
              </a:extLst>
            </p:cNvPr>
            <p:cNvSpPr/>
            <p:nvPr/>
          </p:nvSpPr>
          <p:spPr>
            <a:xfrm>
              <a:off x="-987816" y="7425884"/>
              <a:ext cx="980" cy="7631"/>
            </a:xfrm>
            <a:custGeom>
              <a:avLst/>
              <a:gdLst>
                <a:gd name="connsiteX0" fmla="*/ -1865 w 980"/>
                <a:gd name="connsiteY0" fmla="*/ -1224 h 7631"/>
                <a:gd name="connsiteX1" fmla="*/ -1717 w 980"/>
                <a:gd name="connsiteY1" fmla="*/ 6058 h 7631"/>
                <a:gd name="connsiteX2" fmla="*/ -2593 w 980"/>
                <a:gd name="connsiteY2" fmla="*/ -1273 h 7631"/>
                <a:gd name="connsiteX3" fmla="*/ -1865 w 980"/>
                <a:gd name="connsiteY3" fmla="*/ -1224 h 7631"/>
              </a:gdLst>
              <a:ahLst/>
              <a:cxnLst>
                <a:cxn ang="0">
                  <a:pos x="connsiteX0" y="connsiteY0"/>
                </a:cxn>
                <a:cxn ang="0">
                  <a:pos x="connsiteX1" y="connsiteY1"/>
                </a:cxn>
                <a:cxn ang="0">
                  <a:pos x="connsiteX2" y="connsiteY2"/>
                </a:cxn>
                <a:cxn ang="0">
                  <a:pos x="connsiteX3" y="connsiteY3"/>
                </a:cxn>
              </a:cxnLst>
              <a:rect l="l" t="t" r="r" b="b"/>
              <a:pathLst>
                <a:path w="980" h="7631">
                  <a:moveTo>
                    <a:pt x="-1865" y="-1224"/>
                  </a:moveTo>
                  <a:lnTo>
                    <a:pt x="-1717" y="6058"/>
                  </a:lnTo>
                  <a:cubicBezTo>
                    <a:pt x="-3457" y="3787"/>
                    <a:pt x="-2285" y="1121"/>
                    <a:pt x="-2593" y="-1273"/>
                  </a:cubicBezTo>
                  <a:cubicBezTo>
                    <a:pt x="-2334" y="-1692"/>
                    <a:pt x="-2087" y="-1668"/>
                    <a:pt x="-1865" y="-1224"/>
                  </a:cubicBezTo>
                  <a:close/>
                </a:path>
              </a:pathLst>
            </a:custGeom>
            <a:solidFill>
              <a:srgbClr val="252525"/>
            </a:solidFill>
            <a:ln w="1231" cap="flat">
              <a:noFill/>
              <a:prstDash val="solid"/>
              <a:miter/>
            </a:ln>
          </p:spPr>
          <p:txBody>
            <a:bodyPr rtlCol="0" anchor="ctr"/>
            <a:lstStyle/>
            <a:p>
              <a:endParaRPr lang="es-CO"/>
            </a:p>
          </p:txBody>
        </p:sp>
        <p:sp>
          <p:nvSpPr>
            <p:cNvPr id="659" name="Freeform: Shape 658">
              <a:extLst>
                <a:ext uri="{FF2B5EF4-FFF2-40B4-BE49-F238E27FC236}">
                  <a16:creationId xmlns:a16="http://schemas.microsoft.com/office/drawing/2014/main" id="{CE57CA17-9821-D7E6-2934-A3E07EA953B6}"/>
                </a:ext>
              </a:extLst>
            </p:cNvPr>
            <p:cNvSpPr/>
            <p:nvPr/>
          </p:nvSpPr>
          <p:spPr>
            <a:xfrm>
              <a:off x="-986880" y="7435917"/>
              <a:ext cx="944" cy="6756"/>
            </a:xfrm>
            <a:custGeom>
              <a:avLst/>
              <a:gdLst>
                <a:gd name="connsiteX0" fmla="*/ -1913 w 944"/>
                <a:gd name="connsiteY0" fmla="*/ -1198 h 6756"/>
                <a:gd name="connsiteX1" fmla="*/ -1752 w 944"/>
                <a:gd name="connsiteY1" fmla="*/ 5183 h 6756"/>
                <a:gd name="connsiteX2" fmla="*/ -2641 w 944"/>
                <a:gd name="connsiteY2" fmla="*/ -1235 h 6756"/>
                <a:gd name="connsiteX3" fmla="*/ -1913 w 944"/>
                <a:gd name="connsiteY3" fmla="*/ -1198 h 6756"/>
              </a:gdLst>
              <a:ahLst/>
              <a:cxnLst>
                <a:cxn ang="0">
                  <a:pos x="connsiteX0" y="connsiteY0"/>
                </a:cxn>
                <a:cxn ang="0">
                  <a:pos x="connsiteX1" y="connsiteY1"/>
                </a:cxn>
                <a:cxn ang="0">
                  <a:pos x="connsiteX2" y="connsiteY2"/>
                </a:cxn>
                <a:cxn ang="0">
                  <a:pos x="connsiteX3" y="connsiteY3"/>
                </a:cxn>
              </a:cxnLst>
              <a:rect l="l" t="t" r="r" b="b"/>
              <a:pathLst>
                <a:path w="944" h="6756">
                  <a:moveTo>
                    <a:pt x="-1913" y="-1198"/>
                  </a:moveTo>
                  <a:cubicBezTo>
                    <a:pt x="-1913" y="925"/>
                    <a:pt x="-1802" y="3048"/>
                    <a:pt x="-1752" y="5183"/>
                  </a:cubicBezTo>
                  <a:cubicBezTo>
                    <a:pt x="-3357" y="3221"/>
                    <a:pt x="-2370" y="900"/>
                    <a:pt x="-2641" y="-1235"/>
                  </a:cubicBezTo>
                  <a:cubicBezTo>
                    <a:pt x="-2370" y="-1692"/>
                    <a:pt x="-2135" y="-1692"/>
                    <a:pt x="-1913" y="-1198"/>
                  </a:cubicBezTo>
                  <a:close/>
                </a:path>
              </a:pathLst>
            </a:custGeom>
            <a:solidFill>
              <a:srgbClr val="252525"/>
            </a:solidFill>
            <a:ln w="1231" cap="flat">
              <a:noFill/>
              <a:prstDash val="solid"/>
              <a:miter/>
            </a:ln>
          </p:spPr>
          <p:txBody>
            <a:bodyPr rtlCol="0" anchor="ctr"/>
            <a:lstStyle/>
            <a:p>
              <a:endParaRPr lang="es-CO"/>
            </a:p>
          </p:txBody>
        </p:sp>
        <p:sp>
          <p:nvSpPr>
            <p:cNvPr id="660" name="Freeform: Shape 659">
              <a:extLst>
                <a:ext uri="{FF2B5EF4-FFF2-40B4-BE49-F238E27FC236}">
                  <a16:creationId xmlns:a16="http://schemas.microsoft.com/office/drawing/2014/main" id="{057B20CC-8FBF-1CE1-CA0D-8B93365DE640}"/>
                </a:ext>
              </a:extLst>
            </p:cNvPr>
            <p:cNvSpPr/>
            <p:nvPr/>
          </p:nvSpPr>
          <p:spPr>
            <a:xfrm>
              <a:off x="-987712" y="7422531"/>
              <a:ext cx="824" cy="3702"/>
            </a:xfrm>
            <a:custGeom>
              <a:avLst/>
              <a:gdLst>
                <a:gd name="connsiteX0" fmla="*/ -1969 w 824"/>
                <a:gd name="connsiteY0" fmla="*/ 2130 h 3702"/>
                <a:gd name="connsiteX1" fmla="*/ -2697 w 824"/>
                <a:gd name="connsiteY1" fmla="*/ 2130 h 3702"/>
                <a:gd name="connsiteX2" fmla="*/ -2697 w 824"/>
                <a:gd name="connsiteY2" fmla="*/ -1573 h 3702"/>
                <a:gd name="connsiteX3" fmla="*/ -1969 w 824"/>
                <a:gd name="connsiteY3" fmla="*/ 2130 h 3702"/>
              </a:gdLst>
              <a:ahLst/>
              <a:cxnLst>
                <a:cxn ang="0">
                  <a:pos x="connsiteX0" y="connsiteY0"/>
                </a:cxn>
                <a:cxn ang="0">
                  <a:pos x="connsiteX1" y="connsiteY1"/>
                </a:cxn>
                <a:cxn ang="0">
                  <a:pos x="connsiteX2" y="connsiteY2"/>
                </a:cxn>
                <a:cxn ang="0">
                  <a:pos x="connsiteX3" y="connsiteY3"/>
                </a:cxn>
              </a:cxnLst>
              <a:rect l="l" t="t" r="r" b="b"/>
              <a:pathLst>
                <a:path w="824" h="3702">
                  <a:moveTo>
                    <a:pt x="-1969" y="2130"/>
                  </a:moveTo>
                  <a:lnTo>
                    <a:pt x="-2697" y="2130"/>
                  </a:lnTo>
                  <a:lnTo>
                    <a:pt x="-2697" y="-1573"/>
                  </a:lnTo>
                  <a:cubicBezTo>
                    <a:pt x="-1513" y="-524"/>
                    <a:pt x="-1945" y="834"/>
                    <a:pt x="-1969" y="2130"/>
                  </a:cubicBezTo>
                  <a:close/>
                </a:path>
              </a:pathLst>
            </a:custGeom>
            <a:solidFill>
              <a:srgbClr val="2C2C2C"/>
            </a:solidFill>
            <a:ln w="1231" cap="flat">
              <a:noFill/>
              <a:prstDash val="solid"/>
              <a:miter/>
            </a:ln>
          </p:spPr>
          <p:txBody>
            <a:bodyPr rtlCol="0" anchor="ctr"/>
            <a:lstStyle/>
            <a:p>
              <a:endParaRPr lang="es-CO"/>
            </a:p>
          </p:txBody>
        </p:sp>
        <p:sp>
          <p:nvSpPr>
            <p:cNvPr id="661" name="Freeform: Shape 660">
              <a:extLst>
                <a:ext uri="{FF2B5EF4-FFF2-40B4-BE49-F238E27FC236}">
                  <a16:creationId xmlns:a16="http://schemas.microsoft.com/office/drawing/2014/main" id="{250D152F-6ABB-D694-490D-3454C265267A}"/>
                </a:ext>
              </a:extLst>
            </p:cNvPr>
            <p:cNvSpPr/>
            <p:nvPr/>
          </p:nvSpPr>
          <p:spPr>
            <a:xfrm>
              <a:off x="-985022" y="7413467"/>
              <a:ext cx="2826" cy="806"/>
            </a:xfrm>
            <a:custGeom>
              <a:avLst/>
              <a:gdLst>
                <a:gd name="connsiteX0" fmla="*/ 129 w 2826"/>
                <a:gd name="connsiteY0" fmla="*/ -853 h 806"/>
                <a:gd name="connsiteX1" fmla="*/ -2697 w 2826"/>
                <a:gd name="connsiteY1" fmla="*/ -766 h 806"/>
                <a:gd name="connsiteX2" fmla="*/ -377 w 2826"/>
                <a:gd name="connsiteY2" fmla="*/ -1321 h 806"/>
                <a:gd name="connsiteX3" fmla="*/ 129 w 2826"/>
                <a:gd name="connsiteY3" fmla="*/ -853 h 806"/>
              </a:gdLst>
              <a:ahLst/>
              <a:cxnLst>
                <a:cxn ang="0">
                  <a:pos x="connsiteX0" y="connsiteY0"/>
                </a:cxn>
                <a:cxn ang="0">
                  <a:pos x="connsiteX1" y="connsiteY1"/>
                </a:cxn>
                <a:cxn ang="0">
                  <a:pos x="connsiteX2" y="connsiteY2"/>
                </a:cxn>
                <a:cxn ang="0">
                  <a:pos x="connsiteX3" y="connsiteY3"/>
                </a:cxn>
              </a:cxnLst>
              <a:rect l="l" t="t" r="r" b="b"/>
              <a:pathLst>
                <a:path w="2826" h="806">
                  <a:moveTo>
                    <a:pt x="129" y="-853"/>
                  </a:moveTo>
                  <a:lnTo>
                    <a:pt x="-2697" y="-766"/>
                  </a:lnTo>
                  <a:cubicBezTo>
                    <a:pt x="-2204" y="-1556"/>
                    <a:pt x="-1167" y="-1815"/>
                    <a:pt x="-377" y="-1321"/>
                  </a:cubicBezTo>
                  <a:cubicBezTo>
                    <a:pt x="-179" y="-1198"/>
                    <a:pt x="-7" y="-1038"/>
                    <a:pt x="129" y="-853"/>
                  </a:cubicBezTo>
                  <a:close/>
                </a:path>
              </a:pathLst>
            </a:custGeom>
            <a:solidFill>
              <a:srgbClr val="252525"/>
            </a:solidFill>
            <a:ln w="1231" cap="flat">
              <a:noFill/>
              <a:prstDash val="solid"/>
              <a:miter/>
            </a:ln>
          </p:spPr>
          <p:txBody>
            <a:bodyPr rtlCol="0" anchor="ctr"/>
            <a:lstStyle/>
            <a:p>
              <a:endParaRPr lang="es-CO"/>
            </a:p>
          </p:txBody>
        </p:sp>
        <p:sp>
          <p:nvSpPr>
            <p:cNvPr id="662" name="Freeform: Shape 661">
              <a:extLst>
                <a:ext uri="{FF2B5EF4-FFF2-40B4-BE49-F238E27FC236}">
                  <a16:creationId xmlns:a16="http://schemas.microsoft.com/office/drawing/2014/main" id="{B6415C5E-044B-9202-846C-7A3A63E9B834}"/>
                </a:ext>
              </a:extLst>
            </p:cNvPr>
            <p:cNvSpPr/>
            <p:nvPr/>
          </p:nvSpPr>
          <p:spPr>
            <a:xfrm>
              <a:off x="-986824" y="7433540"/>
              <a:ext cx="813" cy="2752"/>
            </a:xfrm>
            <a:custGeom>
              <a:avLst/>
              <a:gdLst>
                <a:gd name="connsiteX0" fmla="*/ -1969 w 813"/>
                <a:gd name="connsiteY0" fmla="*/ 1179 h 2752"/>
                <a:gd name="connsiteX1" fmla="*/ -2697 w 813"/>
                <a:gd name="connsiteY1" fmla="*/ 1179 h 2752"/>
                <a:gd name="connsiteX2" fmla="*/ -2697 w 813"/>
                <a:gd name="connsiteY2" fmla="*/ -1573 h 2752"/>
                <a:gd name="connsiteX3" fmla="*/ -1969 w 813"/>
                <a:gd name="connsiteY3" fmla="*/ 1179 h 2752"/>
              </a:gdLst>
              <a:ahLst/>
              <a:cxnLst>
                <a:cxn ang="0">
                  <a:pos x="connsiteX0" y="connsiteY0"/>
                </a:cxn>
                <a:cxn ang="0">
                  <a:pos x="connsiteX1" y="connsiteY1"/>
                </a:cxn>
                <a:cxn ang="0">
                  <a:pos x="connsiteX2" y="connsiteY2"/>
                </a:cxn>
                <a:cxn ang="0">
                  <a:pos x="connsiteX3" y="connsiteY3"/>
                </a:cxn>
              </a:cxnLst>
              <a:rect l="l" t="t" r="r" b="b"/>
              <a:pathLst>
                <a:path w="813" h="2752">
                  <a:moveTo>
                    <a:pt x="-1969" y="1179"/>
                  </a:moveTo>
                  <a:cubicBezTo>
                    <a:pt x="-2216" y="1167"/>
                    <a:pt x="-2451" y="1167"/>
                    <a:pt x="-2697" y="1179"/>
                  </a:cubicBezTo>
                  <a:lnTo>
                    <a:pt x="-2697" y="-1573"/>
                  </a:lnTo>
                  <a:cubicBezTo>
                    <a:pt x="-1685" y="-882"/>
                    <a:pt x="-1858" y="155"/>
                    <a:pt x="-1969" y="1179"/>
                  </a:cubicBezTo>
                  <a:close/>
                </a:path>
              </a:pathLst>
            </a:custGeom>
            <a:solidFill>
              <a:srgbClr val="2C2C2C"/>
            </a:solidFill>
            <a:ln w="1231" cap="flat">
              <a:noFill/>
              <a:prstDash val="solid"/>
              <a:miter/>
            </a:ln>
          </p:spPr>
          <p:txBody>
            <a:bodyPr rtlCol="0" anchor="ctr"/>
            <a:lstStyle/>
            <a:p>
              <a:endParaRPr lang="es-CO"/>
            </a:p>
          </p:txBody>
        </p:sp>
        <p:sp>
          <p:nvSpPr>
            <p:cNvPr id="663" name="Freeform: Shape 662">
              <a:extLst>
                <a:ext uri="{FF2B5EF4-FFF2-40B4-BE49-F238E27FC236}">
                  <a16:creationId xmlns:a16="http://schemas.microsoft.com/office/drawing/2014/main" id="{78311979-F953-6FA8-3B41-8044FEB3A526}"/>
                </a:ext>
              </a:extLst>
            </p:cNvPr>
            <p:cNvSpPr/>
            <p:nvPr/>
          </p:nvSpPr>
          <p:spPr>
            <a:xfrm>
              <a:off x="-862488" y="7587148"/>
              <a:ext cx="2739" cy="879"/>
            </a:xfrm>
            <a:custGeom>
              <a:avLst/>
              <a:gdLst>
                <a:gd name="connsiteX0" fmla="*/ -2697 w 2739"/>
                <a:gd name="connsiteY0" fmla="*/ -693 h 879"/>
                <a:gd name="connsiteX1" fmla="*/ 43 w 2739"/>
                <a:gd name="connsiteY1" fmla="*/ -693 h 879"/>
              </a:gdLst>
              <a:ahLst/>
              <a:cxnLst>
                <a:cxn ang="0">
                  <a:pos x="connsiteX0" y="connsiteY0"/>
                </a:cxn>
                <a:cxn ang="0">
                  <a:pos x="connsiteX1" y="connsiteY1"/>
                </a:cxn>
              </a:cxnLst>
              <a:rect l="l" t="t" r="r" b="b"/>
              <a:pathLst>
                <a:path w="2739" h="879">
                  <a:moveTo>
                    <a:pt x="-2697" y="-693"/>
                  </a:moveTo>
                  <a:cubicBezTo>
                    <a:pt x="-1784" y="-1866"/>
                    <a:pt x="-871" y="-1866"/>
                    <a:pt x="43" y="-693"/>
                  </a:cubicBezTo>
                  <a:close/>
                </a:path>
              </a:pathLst>
            </a:custGeom>
            <a:solidFill>
              <a:srgbClr val="020202"/>
            </a:solidFill>
            <a:ln w="1231" cap="flat">
              <a:noFill/>
              <a:prstDash val="solid"/>
              <a:miter/>
            </a:ln>
          </p:spPr>
          <p:txBody>
            <a:bodyPr rtlCol="0" anchor="ctr"/>
            <a:lstStyle/>
            <a:p>
              <a:endParaRPr lang="es-CO"/>
            </a:p>
          </p:txBody>
        </p:sp>
        <p:sp>
          <p:nvSpPr>
            <p:cNvPr id="664" name="Freeform: Shape 663">
              <a:extLst>
                <a:ext uri="{FF2B5EF4-FFF2-40B4-BE49-F238E27FC236}">
                  <a16:creationId xmlns:a16="http://schemas.microsoft.com/office/drawing/2014/main" id="{2F3D9E09-AD31-84D7-D5B3-39CF433B6894}"/>
                </a:ext>
              </a:extLst>
            </p:cNvPr>
            <p:cNvSpPr/>
            <p:nvPr/>
          </p:nvSpPr>
          <p:spPr>
            <a:xfrm>
              <a:off x="-987737" y="7415900"/>
              <a:ext cx="853" cy="2064"/>
            </a:xfrm>
            <a:custGeom>
              <a:avLst/>
              <a:gdLst>
                <a:gd name="connsiteX0" fmla="*/ -1858 w 853"/>
                <a:gd name="connsiteY0" fmla="*/ -1360 h 2064"/>
                <a:gd name="connsiteX1" fmla="*/ -2697 w 853"/>
                <a:gd name="connsiteY1" fmla="*/ 491 h 2064"/>
                <a:gd name="connsiteX2" fmla="*/ -2697 w 853"/>
                <a:gd name="connsiteY2" fmla="*/ -1323 h 2064"/>
                <a:gd name="connsiteX3" fmla="*/ -2031 w 853"/>
                <a:gd name="connsiteY3" fmla="*/ -1508 h 2064"/>
                <a:gd name="connsiteX4" fmla="*/ -1858 w 853"/>
                <a:gd name="connsiteY4" fmla="*/ -1360 h 2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 h="2064">
                  <a:moveTo>
                    <a:pt x="-1858" y="-1360"/>
                  </a:moveTo>
                  <a:cubicBezTo>
                    <a:pt x="-1772" y="-632"/>
                    <a:pt x="-2093" y="71"/>
                    <a:pt x="-2697" y="491"/>
                  </a:cubicBezTo>
                  <a:lnTo>
                    <a:pt x="-2697" y="-1323"/>
                  </a:lnTo>
                  <a:cubicBezTo>
                    <a:pt x="-2562" y="-1558"/>
                    <a:pt x="-2266" y="-1644"/>
                    <a:pt x="-2031" y="-1508"/>
                  </a:cubicBezTo>
                  <a:cubicBezTo>
                    <a:pt x="-1957" y="-1471"/>
                    <a:pt x="-1895" y="-1422"/>
                    <a:pt x="-1858" y="-1360"/>
                  </a:cubicBezTo>
                  <a:close/>
                </a:path>
              </a:pathLst>
            </a:custGeom>
            <a:solidFill>
              <a:srgbClr val="2C2C2C"/>
            </a:solidFill>
            <a:ln w="1231" cap="flat">
              <a:noFill/>
              <a:prstDash val="solid"/>
              <a:miter/>
            </a:ln>
          </p:spPr>
          <p:txBody>
            <a:bodyPr rtlCol="0" anchor="ctr"/>
            <a:lstStyle/>
            <a:p>
              <a:endParaRPr lang="es-CO"/>
            </a:p>
          </p:txBody>
        </p:sp>
        <p:sp>
          <p:nvSpPr>
            <p:cNvPr id="665" name="Freeform: Shape 664">
              <a:extLst>
                <a:ext uri="{FF2B5EF4-FFF2-40B4-BE49-F238E27FC236}">
                  <a16:creationId xmlns:a16="http://schemas.microsoft.com/office/drawing/2014/main" id="{4AA8129F-5BA0-A7D5-19E8-C2F6F9F7B9CF}"/>
                </a:ext>
              </a:extLst>
            </p:cNvPr>
            <p:cNvSpPr/>
            <p:nvPr/>
          </p:nvSpPr>
          <p:spPr>
            <a:xfrm>
              <a:off x="-986811" y="7414311"/>
              <a:ext cx="1128" cy="925"/>
            </a:xfrm>
            <a:custGeom>
              <a:avLst/>
              <a:gdLst>
                <a:gd name="connsiteX0" fmla="*/ -1833 w 1128"/>
                <a:gd name="connsiteY0" fmla="*/ -783 h 925"/>
                <a:gd name="connsiteX1" fmla="*/ -2697 w 1128"/>
                <a:gd name="connsiteY1" fmla="*/ -647 h 925"/>
                <a:gd name="connsiteX2" fmla="*/ -1796 w 1128"/>
                <a:gd name="connsiteY2" fmla="*/ -1573 h 925"/>
                <a:gd name="connsiteX3" fmla="*/ -1599 w 1128"/>
                <a:gd name="connsiteY3" fmla="*/ -1042 h 925"/>
                <a:gd name="connsiteX4" fmla="*/ -1833 w 1128"/>
                <a:gd name="connsiteY4" fmla="*/ -783 h 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8" h="925">
                  <a:moveTo>
                    <a:pt x="-1833" y="-783"/>
                  </a:moveTo>
                  <a:cubicBezTo>
                    <a:pt x="-2117" y="-709"/>
                    <a:pt x="-2401" y="-672"/>
                    <a:pt x="-2697" y="-647"/>
                  </a:cubicBezTo>
                  <a:lnTo>
                    <a:pt x="-1796" y="-1573"/>
                  </a:lnTo>
                  <a:cubicBezTo>
                    <a:pt x="-1587" y="-1388"/>
                    <a:pt x="-1525" y="-1215"/>
                    <a:pt x="-1599" y="-1042"/>
                  </a:cubicBezTo>
                  <a:cubicBezTo>
                    <a:pt x="-1673" y="-870"/>
                    <a:pt x="-1759" y="-783"/>
                    <a:pt x="-1833" y="-783"/>
                  </a:cubicBezTo>
                  <a:close/>
                </a:path>
              </a:pathLst>
            </a:custGeom>
            <a:solidFill>
              <a:srgbClr val="252525"/>
            </a:solidFill>
            <a:ln w="1231" cap="flat">
              <a:noFill/>
              <a:prstDash val="solid"/>
              <a:miter/>
            </a:ln>
          </p:spPr>
          <p:txBody>
            <a:bodyPr rtlCol="0" anchor="ctr"/>
            <a:lstStyle/>
            <a:p>
              <a:endParaRPr lang="es-CO"/>
            </a:p>
          </p:txBody>
        </p:sp>
        <p:sp>
          <p:nvSpPr>
            <p:cNvPr id="666" name="Freeform: Shape 665">
              <a:extLst>
                <a:ext uri="{FF2B5EF4-FFF2-40B4-BE49-F238E27FC236}">
                  <a16:creationId xmlns:a16="http://schemas.microsoft.com/office/drawing/2014/main" id="{EACEB968-30F0-6B89-0146-123E6C92920F}"/>
                </a:ext>
              </a:extLst>
            </p:cNvPr>
            <p:cNvSpPr/>
            <p:nvPr/>
          </p:nvSpPr>
          <p:spPr>
            <a:xfrm>
              <a:off x="-985947" y="7414283"/>
              <a:ext cx="900" cy="817"/>
            </a:xfrm>
            <a:custGeom>
              <a:avLst/>
              <a:gdLst>
                <a:gd name="connsiteX0" fmla="*/ -2697 w 900"/>
                <a:gd name="connsiteY0" fmla="*/ -755 h 817"/>
                <a:gd name="connsiteX1" fmla="*/ -2697 w 900"/>
                <a:gd name="connsiteY1" fmla="*/ -1545 h 817"/>
                <a:gd name="connsiteX2" fmla="*/ -1796 w 900"/>
                <a:gd name="connsiteY2" fmla="*/ -1545 h 817"/>
              </a:gdLst>
              <a:ahLst/>
              <a:cxnLst>
                <a:cxn ang="0">
                  <a:pos x="connsiteX0" y="connsiteY0"/>
                </a:cxn>
                <a:cxn ang="0">
                  <a:pos x="connsiteX1" y="connsiteY1"/>
                </a:cxn>
                <a:cxn ang="0">
                  <a:pos x="connsiteX2" y="connsiteY2"/>
                </a:cxn>
              </a:cxnLst>
              <a:rect l="l" t="t" r="r" b="b"/>
              <a:pathLst>
                <a:path w="900" h="817">
                  <a:moveTo>
                    <a:pt x="-2697" y="-755"/>
                  </a:moveTo>
                  <a:cubicBezTo>
                    <a:pt x="-2697" y="-1014"/>
                    <a:pt x="-2697" y="-1286"/>
                    <a:pt x="-2697" y="-1545"/>
                  </a:cubicBezTo>
                  <a:cubicBezTo>
                    <a:pt x="-2401" y="-1582"/>
                    <a:pt x="-2093" y="-1582"/>
                    <a:pt x="-1796" y="-1545"/>
                  </a:cubicBezTo>
                  <a:close/>
                </a:path>
              </a:pathLst>
            </a:custGeom>
            <a:solidFill>
              <a:srgbClr val="2C2C2C"/>
            </a:solidFill>
            <a:ln w="1231" cap="flat">
              <a:noFill/>
              <a:prstDash val="solid"/>
              <a:miter/>
            </a:ln>
          </p:spPr>
          <p:txBody>
            <a:bodyPr rtlCol="0" anchor="ctr"/>
            <a:lstStyle/>
            <a:p>
              <a:endParaRPr lang="es-CO"/>
            </a:p>
          </p:txBody>
        </p:sp>
        <p:sp>
          <p:nvSpPr>
            <p:cNvPr id="667" name="Freeform: Shape 666">
              <a:extLst>
                <a:ext uri="{FF2B5EF4-FFF2-40B4-BE49-F238E27FC236}">
                  <a16:creationId xmlns:a16="http://schemas.microsoft.com/office/drawing/2014/main" id="{21C9A80A-9CE9-42B1-5D6D-64AC4B592148}"/>
                </a:ext>
              </a:extLst>
            </p:cNvPr>
            <p:cNvSpPr/>
            <p:nvPr/>
          </p:nvSpPr>
          <p:spPr>
            <a:xfrm>
              <a:off x="-987700" y="7415200"/>
              <a:ext cx="888" cy="913"/>
            </a:xfrm>
            <a:custGeom>
              <a:avLst/>
              <a:gdLst>
                <a:gd name="connsiteX0" fmla="*/ -1895 w 888"/>
                <a:gd name="connsiteY0" fmla="*/ -660 h 913"/>
                <a:gd name="connsiteX1" fmla="*/ -2697 w 888"/>
                <a:gd name="connsiteY1" fmla="*/ -660 h 913"/>
                <a:gd name="connsiteX2" fmla="*/ -1808 w 888"/>
                <a:gd name="connsiteY2" fmla="*/ -1573 h 913"/>
                <a:gd name="connsiteX3" fmla="*/ -1895 w 888"/>
                <a:gd name="connsiteY3" fmla="*/ -660 h 913"/>
              </a:gdLst>
              <a:ahLst/>
              <a:cxnLst>
                <a:cxn ang="0">
                  <a:pos x="connsiteX0" y="connsiteY0"/>
                </a:cxn>
                <a:cxn ang="0">
                  <a:pos x="connsiteX1" y="connsiteY1"/>
                </a:cxn>
                <a:cxn ang="0">
                  <a:pos x="connsiteX2" y="connsiteY2"/>
                </a:cxn>
                <a:cxn ang="0">
                  <a:pos x="connsiteX3" y="connsiteY3"/>
                </a:cxn>
              </a:cxnLst>
              <a:rect l="l" t="t" r="r" b="b"/>
              <a:pathLst>
                <a:path w="888" h="913">
                  <a:moveTo>
                    <a:pt x="-1895" y="-660"/>
                  </a:moveTo>
                  <a:cubicBezTo>
                    <a:pt x="-2154" y="-660"/>
                    <a:pt x="-2426" y="-660"/>
                    <a:pt x="-2697" y="-660"/>
                  </a:cubicBezTo>
                  <a:lnTo>
                    <a:pt x="-1808" y="-1573"/>
                  </a:lnTo>
                  <a:cubicBezTo>
                    <a:pt x="-1808" y="-1264"/>
                    <a:pt x="-1833" y="-956"/>
                    <a:pt x="-1895" y="-660"/>
                  </a:cubicBezTo>
                  <a:close/>
                </a:path>
              </a:pathLst>
            </a:custGeom>
            <a:solidFill>
              <a:srgbClr val="252525"/>
            </a:solidFill>
            <a:ln w="1231" cap="flat">
              <a:noFill/>
              <a:prstDash val="solid"/>
              <a:miter/>
            </a:ln>
          </p:spPr>
          <p:txBody>
            <a:bodyPr rtlCol="0" anchor="ctr"/>
            <a:lstStyle/>
            <a:p>
              <a:endParaRPr lang="es-CO"/>
            </a:p>
          </p:txBody>
        </p:sp>
        <p:sp>
          <p:nvSpPr>
            <p:cNvPr id="668" name="Freeform: Shape 667">
              <a:extLst>
                <a:ext uri="{FF2B5EF4-FFF2-40B4-BE49-F238E27FC236}">
                  <a16:creationId xmlns:a16="http://schemas.microsoft.com/office/drawing/2014/main" id="{CF274C67-D861-AB8B-5704-BBA6CE6A3191}"/>
                </a:ext>
              </a:extLst>
            </p:cNvPr>
            <p:cNvSpPr/>
            <p:nvPr/>
          </p:nvSpPr>
          <p:spPr>
            <a:xfrm>
              <a:off x="-932925" y="7437169"/>
              <a:ext cx="913" cy="913"/>
            </a:xfrm>
            <a:custGeom>
              <a:avLst/>
              <a:gdLst>
                <a:gd name="connsiteX0" fmla="*/ -1784 w 913"/>
                <a:gd name="connsiteY0" fmla="*/ -1573 h 913"/>
                <a:gd name="connsiteX1" fmla="*/ -2697 w 913"/>
                <a:gd name="connsiteY1" fmla="*/ -660 h 913"/>
                <a:gd name="connsiteX2" fmla="*/ -1784 w 913"/>
                <a:gd name="connsiteY2" fmla="*/ -1573 h 913"/>
              </a:gdLst>
              <a:ahLst/>
              <a:cxnLst>
                <a:cxn ang="0">
                  <a:pos x="connsiteX0" y="connsiteY0"/>
                </a:cxn>
                <a:cxn ang="0">
                  <a:pos x="connsiteX1" y="connsiteY1"/>
                </a:cxn>
                <a:cxn ang="0">
                  <a:pos x="connsiteX2" y="connsiteY2"/>
                </a:cxn>
              </a:cxnLst>
              <a:rect l="l" t="t" r="r" b="b"/>
              <a:pathLst>
                <a:path w="913" h="913">
                  <a:moveTo>
                    <a:pt x="-1784" y="-1573"/>
                  </a:moveTo>
                  <a:cubicBezTo>
                    <a:pt x="-2093" y="-1277"/>
                    <a:pt x="-2389" y="-968"/>
                    <a:pt x="-2697" y="-660"/>
                  </a:cubicBezTo>
                  <a:cubicBezTo>
                    <a:pt x="-2352" y="-968"/>
                    <a:pt x="-2056" y="-1277"/>
                    <a:pt x="-1784" y="-1573"/>
                  </a:cubicBezTo>
                  <a:close/>
                </a:path>
              </a:pathLst>
            </a:custGeom>
            <a:solidFill>
              <a:srgbClr val="020202"/>
            </a:solidFill>
            <a:ln w="1231" cap="flat">
              <a:noFill/>
              <a:prstDash val="solid"/>
              <a:miter/>
            </a:ln>
          </p:spPr>
          <p:txBody>
            <a:bodyPr rtlCol="0" anchor="ctr"/>
            <a:lstStyle/>
            <a:p>
              <a:endParaRPr lang="es-CO"/>
            </a:p>
          </p:txBody>
        </p:sp>
        <p:sp>
          <p:nvSpPr>
            <p:cNvPr id="669" name="Freeform: Shape 668">
              <a:extLst>
                <a:ext uri="{FF2B5EF4-FFF2-40B4-BE49-F238E27FC236}">
                  <a16:creationId xmlns:a16="http://schemas.microsoft.com/office/drawing/2014/main" id="{DFBDED26-6CC4-B330-3869-CF0E38033CDD}"/>
                </a:ext>
              </a:extLst>
            </p:cNvPr>
            <p:cNvSpPr/>
            <p:nvPr/>
          </p:nvSpPr>
          <p:spPr>
            <a:xfrm>
              <a:off x="-932888" y="7439909"/>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70" name="Freeform: Shape 669">
              <a:extLst>
                <a:ext uri="{FF2B5EF4-FFF2-40B4-BE49-F238E27FC236}">
                  <a16:creationId xmlns:a16="http://schemas.microsoft.com/office/drawing/2014/main" id="{5030A36E-4968-1A58-4896-D3792ED50C7C}"/>
                </a:ext>
              </a:extLst>
            </p:cNvPr>
            <p:cNvSpPr/>
            <p:nvPr/>
          </p:nvSpPr>
          <p:spPr>
            <a:xfrm>
              <a:off x="-933802" y="7449054"/>
              <a:ext cx="913" cy="913"/>
            </a:xfrm>
            <a:custGeom>
              <a:avLst/>
              <a:gdLst>
                <a:gd name="connsiteX0" fmla="*/ -1784 w 913"/>
                <a:gd name="connsiteY0" fmla="*/ -1573 h 913"/>
                <a:gd name="connsiteX1" fmla="*/ -2697 w 913"/>
                <a:gd name="connsiteY1" fmla="*/ -660 h 913"/>
              </a:gdLst>
              <a:ahLst/>
              <a:cxnLst>
                <a:cxn ang="0">
                  <a:pos x="connsiteX0" y="connsiteY0"/>
                </a:cxn>
                <a:cxn ang="0">
                  <a:pos x="connsiteX1" y="connsiteY1"/>
                </a:cxn>
              </a:cxnLst>
              <a:rect l="l" t="t" r="r" b="b"/>
              <a:pathLst>
                <a:path w="913" h="913">
                  <a:moveTo>
                    <a:pt x="-1784" y="-1573"/>
                  </a:moveTo>
                  <a:lnTo>
                    <a:pt x="-2697" y="-660"/>
                  </a:lnTo>
                  <a:close/>
                </a:path>
              </a:pathLst>
            </a:custGeom>
            <a:solidFill>
              <a:srgbClr val="020202"/>
            </a:solidFill>
            <a:ln w="1231" cap="flat">
              <a:noFill/>
              <a:prstDash val="solid"/>
              <a:miter/>
            </a:ln>
          </p:spPr>
          <p:txBody>
            <a:bodyPr rtlCol="0" anchor="ctr"/>
            <a:lstStyle/>
            <a:p>
              <a:endParaRPr lang="es-CO"/>
            </a:p>
          </p:txBody>
        </p:sp>
        <p:sp>
          <p:nvSpPr>
            <p:cNvPr id="671" name="Freeform: Shape 670">
              <a:extLst>
                <a:ext uri="{FF2B5EF4-FFF2-40B4-BE49-F238E27FC236}">
                  <a16:creationId xmlns:a16="http://schemas.microsoft.com/office/drawing/2014/main" id="{A550C53A-3400-3276-CECE-F4D97A42E94F}"/>
                </a:ext>
              </a:extLst>
            </p:cNvPr>
            <p:cNvSpPr/>
            <p:nvPr/>
          </p:nvSpPr>
          <p:spPr>
            <a:xfrm>
              <a:off x="-933802" y="7451843"/>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72" name="Freeform: Shape 671">
              <a:extLst>
                <a:ext uri="{FF2B5EF4-FFF2-40B4-BE49-F238E27FC236}">
                  <a16:creationId xmlns:a16="http://schemas.microsoft.com/office/drawing/2014/main" id="{F20DAF27-CD15-7327-775C-9EA3989FD9B5}"/>
                </a:ext>
              </a:extLst>
            </p:cNvPr>
            <p:cNvSpPr/>
            <p:nvPr/>
          </p:nvSpPr>
          <p:spPr>
            <a:xfrm>
              <a:off x="-933802" y="7473738"/>
              <a:ext cx="913" cy="913"/>
            </a:xfrm>
            <a:custGeom>
              <a:avLst/>
              <a:gdLst>
                <a:gd name="connsiteX0" fmla="*/ -1784 w 913"/>
                <a:gd name="connsiteY0" fmla="*/ -1573 h 913"/>
                <a:gd name="connsiteX1" fmla="*/ -2697 w 913"/>
                <a:gd name="connsiteY1" fmla="*/ -660 h 913"/>
              </a:gdLst>
              <a:ahLst/>
              <a:cxnLst>
                <a:cxn ang="0">
                  <a:pos x="connsiteX0" y="connsiteY0"/>
                </a:cxn>
                <a:cxn ang="0">
                  <a:pos x="connsiteX1" y="connsiteY1"/>
                </a:cxn>
              </a:cxnLst>
              <a:rect l="l" t="t" r="r" b="b"/>
              <a:pathLst>
                <a:path w="913" h="913">
                  <a:moveTo>
                    <a:pt x="-1784" y="-1573"/>
                  </a:moveTo>
                  <a:lnTo>
                    <a:pt x="-2697" y="-660"/>
                  </a:lnTo>
                  <a:close/>
                </a:path>
              </a:pathLst>
            </a:custGeom>
            <a:solidFill>
              <a:srgbClr val="020202"/>
            </a:solidFill>
            <a:ln w="1231" cap="flat">
              <a:noFill/>
              <a:prstDash val="solid"/>
              <a:miter/>
            </a:ln>
          </p:spPr>
          <p:txBody>
            <a:bodyPr rtlCol="0" anchor="ctr"/>
            <a:lstStyle/>
            <a:p>
              <a:endParaRPr lang="es-CO"/>
            </a:p>
          </p:txBody>
        </p:sp>
        <p:sp>
          <p:nvSpPr>
            <p:cNvPr id="673" name="Freeform: Shape 672">
              <a:extLst>
                <a:ext uri="{FF2B5EF4-FFF2-40B4-BE49-F238E27FC236}">
                  <a16:creationId xmlns:a16="http://schemas.microsoft.com/office/drawing/2014/main" id="{4240AC2A-79D7-C8B3-A9BE-AE593EDB274C}"/>
                </a:ext>
              </a:extLst>
            </p:cNvPr>
            <p:cNvSpPr/>
            <p:nvPr/>
          </p:nvSpPr>
          <p:spPr>
            <a:xfrm>
              <a:off x="-933802" y="7478305"/>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389" y="-1264"/>
                    <a:pt x="-2093" y="-956"/>
                    <a:pt x="-1784" y="-660"/>
                  </a:cubicBezTo>
                  <a:cubicBezTo>
                    <a:pt x="-2142" y="-956"/>
                    <a:pt x="-2389" y="-1264"/>
                    <a:pt x="-2697" y="-1573"/>
                  </a:cubicBezTo>
                  <a:close/>
                </a:path>
              </a:pathLst>
            </a:custGeom>
            <a:solidFill>
              <a:srgbClr val="020202"/>
            </a:solidFill>
            <a:ln w="1231" cap="flat">
              <a:noFill/>
              <a:prstDash val="solid"/>
              <a:miter/>
            </a:ln>
          </p:spPr>
          <p:txBody>
            <a:bodyPr rtlCol="0" anchor="ctr"/>
            <a:lstStyle/>
            <a:p>
              <a:endParaRPr lang="es-CO"/>
            </a:p>
          </p:txBody>
        </p:sp>
        <p:sp>
          <p:nvSpPr>
            <p:cNvPr id="674" name="Freeform: Shape 673">
              <a:extLst>
                <a:ext uri="{FF2B5EF4-FFF2-40B4-BE49-F238E27FC236}">
                  <a16:creationId xmlns:a16="http://schemas.microsoft.com/office/drawing/2014/main" id="{5D9009C5-63AA-1BB6-56C7-CAAA4D0331E9}"/>
                </a:ext>
              </a:extLst>
            </p:cNvPr>
            <p:cNvSpPr/>
            <p:nvPr/>
          </p:nvSpPr>
          <p:spPr>
            <a:xfrm>
              <a:off x="-932925" y="7485624"/>
              <a:ext cx="913" cy="913"/>
            </a:xfrm>
            <a:custGeom>
              <a:avLst/>
              <a:gdLst>
                <a:gd name="connsiteX0" fmla="*/ -1784 w 913"/>
                <a:gd name="connsiteY0" fmla="*/ -1573 h 913"/>
                <a:gd name="connsiteX1" fmla="*/ -2697 w 913"/>
                <a:gd name="connsiteY1" fmla="*/ -660 h 913"/>
              </a:gdLst>
              <a:ahLst/>
              <a:cxnLst>
                <a:cxn ang="0">
                  <a:pos x="connsiteX0" y="connsiteY0"/>
                </a:cxn>
                <a:cxn ang="0">
                  <a:pos x="connsiteX1" y="connsiteY1"/>
                </a:cxn>
              </a:cxnLst>
              <a:rect l="l" t="t" r="r" b="b"/>
              <a:pathLst>
                <a:path w="913" h="913">
                  <a:moveTo>
                    <a:pt x="-1784" y="-1573"/>
                  </a:moveTo>
                  <a:lnTo>
                    <a:pt x="-2697" y="-660"/>
                  </a:lnTo>
                  <a:close/>
                </a:path>
              </a:pathLst>
            </a:custGeom>
            <a:solidFill>
              <a:srgbClr val="020202"/>
            </a:solidFill>
            <a:ln w="1231" cap="flat">
              <a:noFill/>
              <a:prstDash val="solid"/>
              <a:miter/>
            </a:ln>
          </p:spPr>
          <p:txBody>
            <a:bodyPr rtlCol="0" anchor="ctr"/>
            <a:lstStyle/>
            <a:p>
              <a:endParaRPr lang="es-CO"/>
            </a:p>
          </p:txBody>
        </p:sp>
        <p:sp>
          <p:nvSpPr>
            <p:cNvPr id="675" name="Freeform: Shape 674">
              <a:extLst>
                <a:ext uri="{FF2B5EF4-FFF2-40B4-BE49-F238E27FC236}">
                  <a16:creationId xmlns:a16="http://schemas.microsoft.com/office/drawing/2014/main" id="{713805C7-FFF7-2DE9-76E6-FF3A5186663F}"/>
                </a:ext>
              </a:extLst>
            </p:cNvPr>
            <p:cNvSpPr/>
            <p:nvPr/>
          </p:nvSpPr>
          <p:spPr>
            <a:xfrm>
              <a:off x="-931062" y="7504828"/>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76" name="Freeform: Shape 675">
              <a:extLst>
                <a:ext uri="{FF2B5EF4-FFF2-40B4-BE49-F238E27FC236}">
                  <a16:creationId xmlns:a16="http://schemas.microsoft.com/office/drawing/2014/main" id="{19B5F870-070E-55D5-81B5-42B7C2F46DB6}"/>
                </a:ext>
              </a:extLst>
            </p:cNvPr>
            <p:cNvSpPr/>
            <p:nvPr/>
          </p:nvSpPr>
          <p:spPr>
            <a:xfrm>
              <a:off x="-930148" y="7505742"/>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389" y="-1277"/>
                    <a:pt x="-2080" y="-968"/>
                    <a:pt x="-1784" y="-660"/>
                  </a:cubicBezTo>
                  <a:cubicBezTo>
                    <a:pt x="-2093" y="-968"/>
                    <a:pt x="-2389" y="-1277"/>
                    <a:pt x="-2697" y="-1573"/>
                  </a:cubicBezTo>
                  <a:close/>
                </a:path>
              </a:pathLst>
            </a:custGeom>
            <a:solidFill>
              <a:srgbClr val="020202"/>
            </a:solidFill>
            <a:ln w="1231" cap="flat">
              <a:noFill/>
              <a:prstDash val="solid"/>
              <a:miter/>
            </a:ln>
          </p:spPr>
          <p:txBody>
            <a:bodyPr rtlCol="0" anchor="ctr"/>
            <a:lstStyle/>
            <a:p>
              <a:endParaRPr lang="es-CO"/>
            </a:p>
          </p:txBody>
        </p:sp>
        <p:sp>
          <p:nvSpPr>
            <p:cNvPr id="677" name="Freeform: Shape 676">
              <a:extLst>
                <a:ext uri="{FF2B5EF4-FFF2-40B4-BE49-F238E27FC236}">
                  <a16:creationId xmlns:a16="http://schemas.microsoft.com/office/drawing/2014/main" id="{40D7E7D4-2B95-0915-D0F0-C710265CF28C}"/>
                </a:ext>
              </a:extLst>
            </p:cNvPr>
            <p:cNvSpPr/>
            <p:nvPr/>
          </p:nvSpPr>
          <p:spPr>
            <a:xfrm>
              <a:off x="-925569" y="7521280"/>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78" name="Freeform: Shape 677">
              <a:extLst>
                <a:ext uri="{FF2B5EF4-FFF2-40B4-BE49-F238E27FC236}">
                  <a16:creationId xmlns:a16="http://schemas.microsoft.com/office/drawing/2014/main" id="{156AB6BB-605B-3865-48B4-1B46FD18866F}"/>
                </a:ext>
              </a:extLst>
            </p:cNvPr>
            <p:cNvSpPr/>
            <p:nvPr/>
          </p:nvSpPr>
          <p:spPr>
            <a:xfrm>
              <a:off x="-924607" y="7522194"/>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401" y="-1264"/>
                    <a:pt x="-2093" y="-968"/>
                    <a:pt x="-1784" y="-660"/>
                  </a:cubicBezTo>
                  <a:cubicBezTo>
                    <a:pt x="-2142" y="-968"/>
                    <a:pt x="-2451" y="-1264"/>
                    <a:pt x="-2697" y="-1573"/>
                  </a:cubicBezTo>
                  <a:close/>
                </a:path>
              </a:pathLst>
            </a:custGeom>
            <a:solidFill>
              <a:srgbClr val="020202"/>
            </a:solidFill>
            <a:ln w="1231" cap="flat">
              <a:noFill/>
              <a:prstDash val="solid"/>
              <a:miter/>
            </a:ln>
          </p:spPr>
          <p:txBody>
            <a:bodyPr rtlCol="0" anchor="ctr"/>
            <a:lstStyle/>
            <a:p>
              <a:endParaRPr lang="es-CO"/>
            </a:p>
          </p:txBody>
        </p:sp>
        <p:sp>
          <p:nvSpPr>
            <p:cNvPr id="679" name="Freeform: Shape 678">
              <a:extLst>
                <a:ext uri="{FF2B5EF4-FFF2-40B4-BE49-F238E27FC236}">
                  <a16:creationId xmlns:a16="http://schemas.microsoft.com/office/drawing/2014/main" id="{A188CC87-D630-F0E7-4009-F5D4EA8020A5}"/>
                </a:ext>
              </a:extLst>
            </p:cNvPr>
            <p:cNvSpPr/>
            <p:nvPr/>
          </p:nvSpPr>
          <p:spPr>
            <a:xfrm>
              <a:off x="-922830" y="7524934"/>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80" name="Freeform: Shape 679">
              <a:extLst>
                <a:ext uri="{FF2B5EF4-FFF2-40B4-BE49-F238E27FC236}">
                  <a16:creationId xmlns:a16="http://schemas.microsoft.com/office/drawing/2014/main" id="{E615425D-480F-6EC6-46D9-AA7CDE5215F3}"/>
                </a:ext>
              </a:extLst>
            </p:cNvPr>
            <p:cNvSpPr/>
            <p:nvPr/>
          </p:nvSpPr>
          <p:spPr>
            <a:xfrm>
              <a:off x="-921916" y="7528599"/>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389" y="-1277"/>
                    <a:pt x="-2093" y="-968"/>
                    <a:pt x="-1784" y="-660"/>
                  </a:cubicBezTo>
                  <a:cubicBezTo>
                    <a:pt x="-2093" y="-968"/>
                    <a:pt x="-2389" y="-1277"/>
                    <a:pt x="-2697" y="-1573"/>
                  </a:cubicBezTo>
                  <a:close/>
                </a:path>
              </a:pathLst>
            </a:custGeom>
            <a:solidFill>
              <a:srgbClr val="020202"/>
            </a:solidFill>
            <a:ln w="1231" cap="flat">
              <a:noFill/>
              <a:prstDash val="solid"/>
              <a:miter/>
            </a:ln>
          </p:spPr>
          <p:txBody>
            <a:bodyPr rtlCol="0" anchor="ctr"/>
            <a:lstStyle/>
            <a:p>
              <a:endParaRPr lang="es-CO"/>
            </a:p>
          </p:txBody>
        </p:sp>
        <p:sp>
          <p:nvSpPr>
            <p:cNvPr id="681" name="Freeform: Shape 680">
              <a:extLst>
                <a:ext uri="{FF2B5EF4-FFF2-40B4-BE49-F238E27FC236}">
                  <a16:creationId xmlns:a16="http://schemas.microsoft.com/office/drawing/2014/main" id="{7FB2CFBE-7D54-C212-FD19-2BC60BB6BFB0}"/>
                </a:ext>
              </a:extLst>
            </p:cNvPr>
            <p:cNvSpPr/>
            <p:nvPr/>
          </p:nvSpPr>
          <p:spPr>
            <a:xfrm>
              <a:off x="-919176" y="7535906"/>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82" name="Freeform: Shape 681">
              <a:extLst>
                <a:ext uri="{FF2B5EF4-FFF2-40B4-BE49-F238E27FC236}">
                  <a16:creationId xmlns:a16="http://schemas.microsoft.com/office/drawing/2014/main" id="{154AA08F-1961-D95A-655E-AD1C1D713046}"/>
                </a:ext>
              </a:extLst>
            </p:cNvPr>
            <p:cNvSpPr/>
            <p:nvPr/>
          </p:nvSpPr>
          <p:spPr>
            <a:xfrm>
              <a:off x="-918263" y="7536819"/>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83" name="Freeform: Shape 682">
              <a:extLst>
                <a:ext uri="{FF2B5EF4-FFF2-40B4-BE49-F238E27FC236}">
                  <a16:creationId xmlns:a16="http://schemas.microsoft.com/office/drawing/2014/main" id="{C07B6D5C-C97A-DAE4-FF75-1B73441CFFDB}"/>
                </a:ext>
              </a:extLst>
            </p:cNvPr>
            <p:cNvSpPr/>
            <p:nvPr/>
          </p:nvSpPr>
          <p:spPr>
            <a:xfrm>
              <a:off x="-913684" y="7546878"/>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401" y="-1264"/>
                    <a:pt x="-2093" y="-956"/>
                    <a:pt x="-1784" y="-660"/>
                  </a:cubicBezTo>
                  <a:cubicBezTo>
                    <a:pt x="-2093" y="-956"/>
                    <a:pt x="-2401" y="-1264"/>
                    <a:pt x="-2697" y="-1573"/>
                  </a:cubicBezTo>
                  <a:close/>
                </a:path>
              </a:pathLst>
            </a:custGeom>
            <a:solidFill>
              <a:srgbClr val="020202"/>
            </a:solidFill>
            <a:ln w="1231" cap="flat">
              <a:noFill/>
              <a:prstDash val="solid"/>
              <a:miter/>
            </a:ln>
          </p:spPr>
          <p:txBody>
            <a:bodyPr rtlCol="0" anchor="ctr"/>
            <a:lstStyle/>
            <a:p>
              <a:endParaRPr lang="es-CO"/>
            </a:p>
          </p:txBody>
        </p:sp>
        <p:sp>
          <p:nvSpPr>
            <p:cNvPr id="684" name="Freeform: Shape 683">
              <a:extLst>
                <a:ext uri="{FF2B5EF4-FFF2-40B4-BE49-F238E27FC236}">
                  <a16:creationId xmlns:a16="http://schemas.microsoft.com/office/drawing/2014/main" id="{F90EF12E-D803-34FE-F408-FA51B7706142}"/>
                </a:ext>
              </a:extLst>
            </p:cNvPr>
            <p:cNvSpPr/>
            <p:nvPr/>
          </p:nvSpPr>
          <p:spPr>
            <a:xfrm>
              <a:off x="-912770" y="7547791"/>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401" y="-1264"/>
                    <a:pt x="-2093" y="-956"/>
                    <a:pt x="-1784" y="-660"/>
                  </a:cubicBezTo>
                  <a:cubicBezTo>
                    <a:pt x="-2093" y="-956"/>
                    <a:pt x="-2401" y="-1252"/>
                    <a:pt x="-2697" y="-1573"/>
                  </a:cubicBezTo>
                  <a:close/>
                </a:path>
              </a:pathLst>
            </a:custGeom>
            <a:solidFill>
              <a:srgbClr val="020202"/>
            </a:solidFill>
            <a:ln w="1231" cap="flat">
              <a:noFill/>
              <a:prstDash val="solid"/>
              <a:miter/>
            </a:ln>
          </p:spPr>
          <p:txBody>
            <a:bodyPr rtlCol="0" anchor="ctr"/>
            <a:lstStyle/>
            <a:p>
              <a:endParaRPr lang="es-CO"/>
            </a:p>
          </p:txBody>
        </p:sp>
        <p:sp>
          <p:nvSpPr>
            <p:cNvPr id="685" name="Freeform: Shape 684">
              <a:extLst>
                <a:ext uri="{FF2B5EF4-FFF2-40B4-BE49-F238E27FC236}">
                  <a16:creationId xmlns:a16="http://schemas.microsoft.com/office/drawing/2014/main" id="{5E80D890-57D7-041A-C74B-A3835A78DA63}"/>
                </a:ext>
              </a:extLst>
            </p:cNvPr>
            <p:cNvSpPr/>
            <p:nvPr/>
          </p:nvSpPr>
          <p:spPr>
            <a:xfrm>
              <a:off x="-910031" y="7549618"/>
              <a:ext cx="913" cy="925"/>
            </a:xfrm>
            <a:custGeom>
              <a:avLst/>
              <a:gdLst>
                <a:gd name="connsiteX0" fmla="*/ -2697 w 913"/>
                <a:gd name="connsiteY0" fmla="*/ -1573 h 925"/>
                <a:gd name="connsiteX1" fmla="*/ -1784 w 913"/>
                <a:gd name="connsiteY1" fmla="*/ -647 h 925"/>
              </a:gdLst>
              <a:ahLst/>
              <a:cxnLst>
                <a:cxn ang="0">
                  <a:pos x="connsiteX0" y="connsiteY0"/>
                </a:cxn>
                <a:cxn ang="0">
                  <a:pos x="connsiteX1" y="connsiteY1"/>
                </a:cxn>
              </a:cxnLst>
              <a:rect l="l" t="t" r="r" b="b"/>
              <a:pathLst>
                <a:path w="913" h="925">
                  <a:moveTo>
                    <a:pt x="-2697" y="-1573"/>
                  </a:moveTo>
                  <a:lnTo>
                    <a:pt x="-1784" y="-647"/>
                  </a:lnTo>
                  <a:close/>
                </a:path>
              </a:pathLst>
            </a:custGeom>
            <a:solidFill>
              <a:srgbClr val="020202"/>
            </a:solidFill>
            <a:ln w="1231" cap="flat">
              <a:noFill/>
              <a:prstDash val="solid"/>
              <a:miter/>
            </a:ln>
          </p:spPr>
          <p:txBody>
            <a:bodyPr rtlCol="0" anchor="ctr"/>
            <a:lstStyle/>
            <a:p>
              <a:endParaRPr lang="es-CO"/>
            </a:p>
          </p:txBody>
        </p:sp>
        <p:sp>
          <p:nvSpPr>
            <p:cNvPr id="686" name="Freeform: Shape 685">
              <a:extLst>
                <a:ext uri="{FF2B5EF4-FFF2-40B4-BE49-F238E27FC236}">
                  <a16:creationId xmlns:a16="http://schemas.microsoft.com/office/drawing/2014/main" id="{CCC56595-0EEB-439C-08AE-EF41D7B4537F}"/>
                </a:ext>
              </a:extLst>
            </p:cNvPr>
            <p:cNvSpPr/>
            <p:nvPr/>
          </p:nvSpPr>
          <p:spPr>
            <a:xfrm>
              <a:off x="-908204" y="7551457"/>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87" name="Freeform: Shape 686">
              <a:extLst>
                <a:ext uri="{FF2B5EF4-FFF2-40B4-BE49-F238E27FC236}">
                  <a16:creationId xmlns:a16="http://schemas.microsoft.com/office/drawing/2014/main" id="{E5DE5785-48C7-6B26-9DB6-B7396FE1EC23}"/>
                </a:ext>
              </a:extLst>
            </p:cNvPr>
            <p:cNvSpPr/>
            <p:nvPr/>
          </p:nvSpPr>
          <p:spPr>
            <a:xfrm>
              <a:off x="-904551" y="7558764"/>
              <a:ext cx="913" cy="913"/>
            </a:xfrm>
            <a:custGeom>
              <a:avLst/>
              <a:gdLst>
                <a:gd name="connsiteX0" fmla="*/ -2697 w 913"/>
                <a:gd name="connsiteY0" fmla="*/ -1573 h 913"/>
                <a:gd name="connsiteX1" fmla="*/ -1784 w 913"/>
                <a:gd name="connsiteY1" fmla="*/ -659 h 913"/>
              </a:gdLst>
              <a:ahLst/>
              <a:cxnLst>
                <a:cxn ang="0">
                  <a:pos x="connsiteX0" y="connsiteY0"/>
                </a:cxn>
                <a:cxn ang="0">
                  <a:pos x="connsiteX1" y="connsiteY1"/>
                </a:cxn>
              </a:cxnLst>
              <a:rect l="l" t="t" r="r" b="b"/>
              <a:pathLst>
                <a:path w="913" h="913">
                  <a:moveTo>
                    <a:pt x="-2697" y="-1573"/>
                  </a:moveTo>
                  <a:lnTo>
                    <a:pt x="-1784" y="-659"/>
                  </a:lnTo>
                  <a:close/>
                </a:path>
              </a:pathLst>
            </a:custGeom>
            <a:solidFill>
              <a:srgbClr val="020202"/>
            </a:solidFill>
            <a:ln w="1231" cap="flat">
              <a:noFill/>
              <a:prstDash val="solid"/>
              <a:miter/>
            </a:ln>
          </p:spPr>
          <p:txBody>
            <a:bodyPr rtlCol="0" anchor="ctr"/>
            <a:lstStyle/>
            <a:p>
              <a:endParaRPr lang="es-CO"/>
            </a:p>
          </p:txBody>
        </p:sp>
        <p:sp>
          <p:nvSpPr>
            <p:cNvPr id="688" name="Freeform: Shape 687">
              <a:extLst>
                <a:ext uri="{FF2B5EF4-FFF2-40B4-BE49-F238E27FC236}">
                  <a16:creationId xmlns:a16="http://schemas.microsoft.com/office/drawing/2014/main" id="{39964759-1870-F472-A7D2-5981D8F6BB9C}"/>
                </a:ext>
              </a:extLst>
            </p:cNvPr>
            <p:cNvSpPr/>
            <p:nvPr/>
          </p:nvSpPr>
          <p:spPr>
            <a:xfrm>
              <a:off x="-897232" y="7564256"/>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89" name="Freeform: Shape 688">
              <a:extLst>
                <a:ext uri="{FF2B5EF4-FFF2-40B4-BE49-F238E27FC236}">
                  <a16:creationId xmlns:a16="http://schemas.microsoft.com/office/drawing/2014/main" id="{649C9A7A-9A0B-3684-56E0-C5DABEE32FA3}"/>
                </a:ext>
              </a:extLst>
            </p:cNvPr>
            <p:cNvSpPr/>
            <p:nvPr/>
          </p:nvSpPr>
          <p:spPr>
            <a:xfrm>
              <a:off x="-893579" y="7569736"/>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90" name="Freeform: Shape 689">
              <a:extLst>
                <a:ext uri="{FF2B5EF4-FFF2-40B4-BE49-F238E27FC236}">
                  <a16:creationId xmlns:a16="http://schemas.microsoft.com/office/drawing/2014/main" id="{C522E8EB-2394-3E04-A677-094400A7BD7A}"/>
                </a:ext>
              </a:extLst>
            </p:cNvPr>
            <p:cNvSpPr/>
            <p:nvPr/>
          </p:nvSpPr>
          <p:spPr>
            <a:xfrm>
              <a:off x="-888086" y="7572476"/>
              <a:ext cx="913" cy="925"/>
            </a:xfrm>
            <a:custGeom>
              <a:avLst/>
              <a:gdLst>
                <a:gd name="connsiteX0" fmla="*/ -2697 w 913"/>
                <a:gd name="connsiteY0" fmla="*/ -1573 h 925"/>
                <a:gd name="connsiteX1" fmla="*/ -1784 w 913"/>
                <a:gd name="connsiteY1" fmla="*/ -647 h 925"/>
              </a:gdLst>
              <a:ahLst/>
              <a:cxnLst>
                <a:cxn ang="0">
                  <a:pos x="connsiteX0" y="connsiteY0"/>
                </a:cxn>
                <a:cxn ang="0">
                  <a:pos x="connsiteX1" y="connsiteY1"/>
                </a:cxn>
              </a:cxnLst>
              <a:rect l="l" t="t" r="r" b="b"/>
              <a:pathLst>
                <a:path w="913" h="925">
                  <a:moveTo>
                    <a:pt x="-2697" y="-1573"/>
                  </a:moveTo>
                  <a:lnTo>
                    <a:pt x="-1784" y="-647"/>
                  </a:lnTo>
                  <a:close/>
                </a:path>
              </a:pathLst>
            </a:custGeom>
            <a:solidFill>
              <a:srgbClr val="020202"/>
            </a:solidFill>
            <a:ln w="1231" cap="flat">
              <a:noFill/>
              <a:prstDash val="solid"/>
              <a:miter/>
            </a:ln>
          </p:spPr>
          <p:txBody>
            <a:bodyPr rtlCol="0" anchor="ctr"/>
            <a:lstStyle/>
            <a:p>
              <a:endParaRPr lang="es-CO"/>
            </a:p>
          </p:txBody>
        </p:sp>
        <p:sp>
          <p:nvSpPr>
            <p:cNvPr id="691" name="Freeform: Shape 690">
              <a:extLst>
                <a:ext uri="{FF2B5EF4-FFF2-40B4-BE49-F238E27FC236}">
                  <a16:creationId xmlns:a16="http://schemas.microsoft.com/office/drawing/2014/main" id="{3A83BEF2-0967-F100-3D92-8523E22CD56D}"/>
                </a:ext>
              </a:extLst>
            </p:cNvPr>
            <p:cNvSpPr/>
            <p:nvPr/>
          </p:nvSpPr>
          <p:spPr>
            <a:xfrm>
              <a:off x="-884433" y="7576141"/>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389" y="-1277"/>
                    <a:pt x="-2093" y="-968"/>
                    <a:pt x="-1784" y="-660"/>
                  </a:cubicBezTo>
                  <a:cubicBezTo>
                    <a:pt x="-2142" y="-968"/>
                    <a:pt x="-2389" y="-1215"/>
                    <a:pt x="-2697" y="-1573"/>
                  </a:cubicBezTo>
                  <a:close/>
                </a:path>
              </a:pathLst>
            </a:custGeom>
            <a:solidFill>
              <a:srgbClr val="020202"/>
            </a:solidFill>
            <a:ln w="1231" cap="flat">
              <a:noFill/>
              <a:prstDash val="solid"/>
              <a:miter/>
            </a:ln>
          </p:spPr>
          <p:txBody>
            <a:bodyPr rtlCol="0" anchor="ctr"/>
            <a:lstStyle/>
            <a:p>
              <a:endParaRPr lang="es-CO"/>
            </a:p>
          </p:txBody>
        </p:sp>
        <p:sp>
          <p:nvSpPr>
            <p:cNvPr id="692" name="Freeform: Shape 691">
              <a:extLst>
                <a:ext uri="{FF2B5EF4-FFF2-40B4-BE49-F238E27FC236}">
                  <a16:creationId xmlns:a16="http://schemas.microsoft.com/office/drawing/2014/main" id="{E4E4FC6C-2510-B933-B560-D3C9725F20F2}"/>
                </a:ext>
              </a:extLst>
            </p:cNvPr>
            <p:cNvSpPr/>
            <p:nvPr/>
          </p:nvSpPr>
          <p:spPr>
            <a:xfrm>
              <a:off x="-881693" y="7579795"/>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93" name="Freeform: Shape 692">
              <a:extLst>
                <a:ext uri="{FF2B5EF4-FFF2-40B4-BE49-F238E27FC236}">
                  <a16:creationId xmlns:a16="http://schemas.microsoft.com/office/drawing/2014/main" id="{F82D983C-BFC6-693E-1D3D-45BC5CD3FB01}"/>
                </a:ext>
              </a:extLst>
            </p:cNvPr>
            <p:cNvSpPr/>
            <p:nvPr/>
          </p:nvSpPr>
          <p:spPr>
            <a:xfrm>
              <a:off x="-876201" y="7580708"/>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94" name="Freeform: Shape 693">
              <a:extLst>
                <a:ext uri="{FF2B5EF4-FFF2-40B4-BE49-F238E27FC236}">
                  <a16:creationId xmlns:a16="http://schemas.microsoft.com/office/drawing/2014/main" id="{B9653906-E3F1-9F9C-DCB1-AF348E7338A5}"/>
                </a:ext>
              </a:extLst>
            </p:cNvPr>
            <p:cNvSpPr/>
            <p:nvPr/>
          </p:nvSpPr>
          <p:spPr>
            <a:xfrm>
              <a:off x="-873461" y="7582535"/>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95" name="Freeform: Shape 694">
              <a:extLst>
                <a:ext uri="{FF2B5EF4-FFF2-40B4-BE49-F238E27FC236}">
                  <a16:creationId xmlns:a16="http://schemas.microsoft.com/office/drawing/2014/main" id="{84834311-92C9-AE41-4B1D-1B8FE20D71E4}"/>
                </a:ext>
              </a:extLst>
            </p:cNvPr>
            <p:cNvSpPr/>
            <p:nvPr/>
          </p:nvSpPr>
          <p:spPr>
            <a:xfrm>
              <a:off x="-870721" y="7585287"/>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96" name="Freeform: Shape 695">
              <a:extLst>
                <a:ext uri="{FF2B5EF4-FFF2-40B4-BE49-F238E27FC236}">
                  <a16:creationId xmlns:a16="http://schemas.microsoft.com/office/drawing/2014/main" id="{3925BE37-B206-C0CE-F877-2AC3B6F49FB0}"/>
                </a:ext>
              </a:extLst>
            </p:cNvPr>
            <p:cNvSpPr/>
            <p:nvPr/>
          </p:nvSpPr>
          <p:spPr>
            <a:xfrm>
              <a:off x="-867067" y="7586200"/>
              <a:ext cx="925" cy="913"/>
            </a:xfrm>
            <a:custGeom>
              <a:avLst/>
              <a:gdLst>
                <a:gd name="connsiteX0" fmla="*/ -2697 w 925"/>
                <a:gd name="connsiteY0" fmla="*/ -1573 h 913"/>
                <a:gd name="connsiteX1" fmla="*/ -1772 w 925"/>
                <a:gd name="connsiteY1" fmla="*/ -660 h 913"/>
              </a:gdLst>
              <a:ahLst/>
              <a:cxnLst>
                <a:cxn ang="0">
                  <a:pos x="connsiteX0" y="connsiteY0"/>
                </a:cxn>
                <a:cxn ang="0">
                  <a:pos x="connsiteX1" y="connsiteY1"/>
                </a:cxn>
              </a:cxnLst>
              <a:rect l="l" t="t" r="r" b="b"/>
              <a:pathLst>
                <a:path w="925" h="913">
                  <a:moveTo>
                    <a:pt x="-2697" y="-1573"/>
                  </a:moveTo>
                  <a:lnTo>
                    <a:pt x="-1772" y="-660"/>
                  </a:lnTo>
                  <a:close/>
                </a:path>
              </a:pathLst>
            </a:custGeom>
            <a:solidFill>
              <a:srgbClr val="020202"/>
            </a:solidFill>
            <a:ln w="1231" cap="flat">
              <a:noFill/>
              <a:prstDash val="solid"/>
              <a:miter/>
            </a:ln>
          </p:spPr>
          <p:txBody>
            <a:bodyPr rtlCol="0" anchor="ctr"/>
            <a:lstStyle/>
            <a:p>
              <a:endParaRPr lang="es-CO"/>
            </a:p>
          </p:txBody>
        </p:sp>
        <p:sp>
          <p:nvSpPr>
            <p:cNvPr id="697" name="Freeform: Shape 696">
              <a:extLst>
                <a:ext uri="{FF2B5EF4-FFF2-40B4-BE49-F238E27FC236}">
                  <a16:creationId xmlns:a16="http://schemas.microsoft.com/office/drawing/2014/main" id="{1ED047B9-EC95-603E-B85E-68172D2FE064}"/>
                </a:ext>
              </a:extLst>
            </p:cNvPr>
            <p:cNvSpPr/>
            <p:nvPr/>
          </p:nvSpPr>
          <p:spPr>
            <a:xfrm>
              <a:off x="-864315" y="7587114"/>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98" name="Freeform: Shape 697">
              <a:extLst>
                <a:ext uri="{FF2B5EF4-FFF2-40B4-BE49-F238E27FC236}">
                  <a16:creationId xmlns:a16="http://schemas.microsoft.com/office/drawing/2014/main" id="{6678190C-7BF6-3783-5030-E4C058C6FA33}"/>
                </a:ext>
              </a:extLst>
            </p:cNvPr>
            <p:cNvSpPr/>
            <p:nvPr/>
          </p:nvSpPr>
          <p:spPr>
            <a:xfrm>
              <a:off x="-856095" y="7588027"/>
              <a:ext cx="913" cy="913"/>
            </a:xfrm>
            <a:custGeom>
              <a:avLst/>
              <a:gdLst>
                <a:gd name="connsiteX0" fmla="*/ -2697 w 913"/>
                <a:gd name="connsiteY0" fmla="*/ -660 h 913"/>
                <a:gd name="connsiteX1" fmla="*/ -1784 w 913"/>
                <a:gd name="connsiteY1" fmla="*/ -1573 h 913"/>
              </a:gdLst>
              <a:ahLst/>
              <a:cxnLst>
                <a:cxn ang="0">
                  <a:pos x="connsiteX0" y="connsiteY0"/>
                </a:cxn>
                <a:cxn ang="0">
                  <a:pos x="connsiteX1" y="connsiteY1"/>
                </a:cxn>
              </a:cxnLst>
              <a:rect l="l" t="t" r="r" b="b"/>
              <a:pathLst>
                <a:path w="913" h="913">
                  <a:moveTo>
                    <a:pt x="-2697" y="-660"/>
                  </a:moveTo>
                  <a:lnTo>
                    <a:pt x="-1784" y="-1573"/>
                  </a:lnTo>
                  <a:close/>
                </a:path>
              </a:pathLst>
            </a:custGeom>
            <a:solidFill>
              <a:srgbClr val="020202"/>
            </a:solidFill>
            <a:ln w="1231" cap="flat">
              <a:noFill/>
              <a:prstDash val="solid"/>
              <a:miter/>
            </a:ln>
          </p:spPr>
          <p:txBody>
            <a:bodyPr rtlCol="0" anchor="ctr"/>
            <a:lstStyle/>
            <a:p>
              <a:endParaRPr lang="es-CO"/>
            </a:p>
          </p:txBody>
        </p:sp>
        <p:sp>
          <p:nvSpPr>
            <p:cNvPr id="699" name="Freeform: Shape 698">
              <a:extLst>
                <a:ext uri="{FF2B5EF4-FFF2-40B4-BE49-F238E27FC236}">
                  <a16:creationId xmlns:a16="http://schemas.microsoft.com/office/drawing/2014/main" id="{95914FD7-8A94-BC57-D8A6-4ED7FDE76592}"/>
                </a:ext>
              </a:extLst>
            </p:cNvPr>
            <p:cNvSpPr/>
            <p:nvPr/>
          </p:nvSpPr>
          <p:spPr>
            <a:xfrm>
              <a:off x="-852430" y="7588027"/>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401" y="-1264"/>
                    <a:pt x="-2093" y="-968"/>
                    <a:pt x="-1784" y="-660"/>
                  </a:cubicBezTo>
                  <a:cubicBezTo>
                    <a:pt x="-2056" y="-968"/>
                    <a:pt x="-2401" y="-1264"/>
                    <a:pt x="-2697" y="-1573"/>
                  </a:cubicBezTo>
                  <a:close/>
                </a:path>
              </a:pathLst>
            </a:custGeom>
            <a:solidFill>
              <a:srgbClr val="020202"/>
            </a:solidFill>
            <a:ln w="1231" cap="flat">
              <a:noFill/>
              <a:prstDash val="solid"/>
              <a:miter/>
            </a:ln>
          </p:spPr>
          <p:txBody>
            <a:bodyPr rtlCol="0" anchor="ctr"/>
            <a:lstStyle/>
            <a:p>
              <a:endParaRPr lang="es-CO"/>
            </a:p>
          </p:txBody>
        </p:sp>
        <p:sp>
          <p:nvSpPr>
            <p:cNvPr id="700" name="Freeform: Shape 699">
              <a:extLst>
                <a:ext uri="{FF2B5EF4-FFF2-40B4-BE49-F238E27FC236}">
                  <a16:creationId xmlns:a16="http://schemas.microsoft.com/office/drawing/2014/main" id="{874BC7AA-6777-624C-D1D5-C86F909F7F55}"/>
                </a:ext>
              </a:extLst>
            </p:cNvPr>
            <p:cNvSpPr/>
            <p:nvPr/>
          </p:nvSpPr>
          <p:spPr>
            <a:xfrm>
              <a:off x="-857959" y="7588940"/>
              <a:ext cx="913" cy="462"/>
            </a:xfrm>
            <a:custGeom>
              <a:avLst/>
              <a:gdLst>
                <a:gd name="connsiteX0" fmla="*/ -2697 w 913"/>
                <a:gd name="connsiteY0" fmla="*/ -1573 h 462"/>
                <a:gd name="connsiteX1" fmla="*/ -1784 w 913"/>
                <a:gd name="connsiteY1" fmla="*/ -1573 h 462"/>
                <a:gd name="connsiteX2" fmla="*/ -2697 w 913"/>
                <a:gd name="connsiteY2" fmla="*/ -1573 h 462"/>
              </a:gdLst>
              <a:ahLst/>
              <a:cxnLst>
                <a:cxn ang="0">
                  <a:pos x="connsiteX0" y="connsiteY0"/>
                </a:cxn>
                <a:cxn ang="0">
                  <a:pos x="connsiteX1" y="connsiteY1"/>
                </a:cxn>
                <a:cxn ang="0">
                  <a:pos x="connsiteX2" y="connsiteY2"/>
                </a:cxn>
              </a:cxnLst>
              <a:rect l="l" t="t" r="r" b="b"/>
              <a:pathLst>
                <a:path w="913" h="462">
                  <a:moveTo>
                    <a:pt x="-2697" y="-1573"/>
                  </a:moveTo>
                  <a:lnTo>
                    <a:pt x="-1784" y="-1573"/>
                  </a:lnTo>
                  <a:cubicBezTo>
                    <a:pt x="-2043" y="-956"/>
                    <a:pt x="-2352" y="-956"/>
                    <a:pt x="-2697" y="-1573"/>
                  </a:cubicBezTo>
                  <a:close/>
                </a:path>
              </a:pathLst>
            </a:custGeom>
            <a:solidFill>
              <a:srgbClr val="020202"/>
            </a:solidFill>
            <a:ln w="1231" cap="flat">
              <a:noFill/>
              <a:prstDash val="solid"/>
              <a:miter/>
            </a:ln>
          </p:spPr>
          <p:txBody>
            <a:bodyPr rtlCol="0" anchor="ctr"/>
            <a:lstStyle/>
            <a:p>
              <a:endParaRPr lang="es-CO"/>
            </a:p>
          </p:txBody>
        </p:sp>
        <p:sp>
          <p:nvSpPr>
            <p:cNvPr id="701" name="Freeform: Shape 700">
              <a:extLst>
                <a:ext uri="{FF2B5EF4-FFF2-40B4-BE49-F238E27FC236}">
                  <a16:creationId xmlns:a16="http://schemas.microsoft.com/office/drawing/2014/main" id="{E622E1B5-22FB-42BA-C59D-D99EAC3B394D}"/>
                </a:ext>
              </a:extLst>
            </p:cNvPr>
            <p:cNvSpPr/>
            <p:nvPr/>
          </p:nvSpPr>
          <p:spPr>
            <a:xfrm>
              <a:off x="-909117" y="7550581"/>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702" name="Freeform: Shape 701">
              <a:extLst>
                <a:ext uri="{FF2B5EF4-FFF2-40B4-BE49-F238E27FC236}">
                  <a16:creationId xmlns:a16="http://schemas.microsoft.com/office/drawing/2014/main" id="{BC2AE8D4-9374-5BF7-E5B0-FA2ADDD9A676}"/>
                </a:ext>
              </a:extLst>
            </p:cNvPr>
            <p:cNvSpPr/>
            <p:nvPr/>
          </p:nvSpPr>
          <p:spPr>
            <a:xfrm>
              <a:off x="-1092349" y="6576067"/>
              <a:ext cx="378880" cy="148994"/>
            </a:xfrm>
            <a:custGeom>
              <a:avLst/>
              <a:gdLst>
                <a:gd name="connsiteX0" fmla="*/ 376183 w 378880"/>
                <a:gd name="connsiteY0" fmla="*/ 66840 h 148994"/>
                <a:gd name="connsiteX1" fmla="*/ 354670 w 378880"/>
                <a:gd name="connsiteY1" fmla="*/ 59718 h 148994"/>
                <a:gd name="connsiteX2" fmla="*/ 322359 w 378880"/>
                <a:gd name="connsiteY2" fmla="*/ 52992 h 148994"/>
                <a:gd name="connsiteX3" fmla="*/ 301179 w 378880"/>
                <a:gd name="connsiteY3" fmla="*/ 51301 h 148994"/>
                <a:gd name="connsiteX4" fmla="*/ 297218 w 378880"/>
                <a:gd name="connsiteY4" fmla="*/ 52128 h 148994"/>
                <a:gd name="connsiteX5" fmla="*/ 268473 w 378880"/>
                <a:gd name="connsiteY5" fmla="*/ 52202 h 148994"/>
                <a:gd name="connsiteX6" fmla="*/ 261882 w 378880"/>
                <a:gd name="connsiteY6" fmla="*/ 52560 h 148994"/>
                <a:gd name="connsiteX7" fmla="*/ 239950 w 378880"/>
                <a:gd name="connsiteY7" fmla="*/ 52868 h 148994"/>
                <a:gd name="connsiteX8" fmla="*/ 238382 w 378880"/>
                <a:gd name="connsiteY8" fmla="*/ 53276 h 148994"/>
                <a:gd name="connsiteX9" fmla="*/ 215228 w 378880"/>
                <a:gd name="connsiteY9" fmla="*/ 55016 h 148994"/>
                <a:gd name="connsiteX10" fmla="*/ 192161 w 378880"/>
                <a:gd name="connsiteY10" fmla="*/ 56991 h 148994"/>
                <a:gd name="connsiteX11" fmla="*/ 141657 w 378880"/>
                <a:gd name="connsiteY11" fmla="*/ 63014 h 148994"/>
                <a:gd name="connsiteX12" fmla="*/ 130413 w 378880"/>
                <a:gd name="connsiteY12" fmla="*/ 64680 h 148994"/>
                <a:gd name="connsiteX13" fmla="*/ 128969 w 378880"/>
                <a:gd name="connsiteY13" fmla="*/ 65063 h 148994"/>
                <a:gd name="connsiteX14" fmla="*/ 124773 w 378880"/>
                <a:gd name="connsiteY14" fmla="*/ 65778 h 148994"/>
                <a:gd name="connsiteX15" fmla="*/ 76181 w 378880"/>
                <a:gd name="connsiteY15" fmla="*/ 87994 h 148994"/>
                <a:gd name="connsiteX16" fmla="*/ 72689 w 378880"/>
                <a:gd name="connsiteY16" fmla="*/ 90092 h 148994"/>
                <a:gd name="connsiteX17" fmla="*/ 70874 w 378880"/>
                <a:gd name="connsiteY17" fmla="*/ 90660 h 148994"/>
                <a:gd name="connsiteX18" fmla="*/ 70874 w 378880"/>
                <a:gd name="connsiteY18" fmla="*/ 90660 h 148994"/>
                <a:gd name="connsiteX19" fmla="*/ 69936 w 378880"/>
                <a:gd name="connsiteY19" fmla="*/ 91586 h 148994"/>
                <a:gd name="connsiteX20" fmla="*/ 69936 w 378880"/>
                <a:gd name="connsiteY20" fmla="*/ 91586 h 148994"/>
                <a:gd name="connsiteX21" fmla="*/ 68998 w 378880"/>
                <a:gd name="connsiteY21" fmla="*/ 92499 h 148994"/>
                <a:gd name="connsiteX22" fmla="*/ 68998 w 378880"/>
                <a:gd name="connsiteY22" fmla="*/ 92499 h 148994"/>
                <a:gd name="connsiteX23" fmla="*/ 56187 w 378880"/>
                <a:gd name="connsiteY23" fmla="*/ 105286 h 148994"/>
                <a:gd name="connsiteX24" fmla="*/ 56187 w 378880"/>
                <a:gd name="connsiteY24" fmla="*/ 105286 h 148994"/>
                <a:gd name="connsiteX25" fmla="*/ 55286 w 378880"/>
                <a:gd name="connsiteY25" fmla="*/ 106236 h 148994"/>
                <a:gd name="connsiteX26" fmla="*/ 55286 w 378880"/>
                <a:gd name="connsiteY26" fmla="*/ 106236 h 148994"/>
                <a:gd name="connsiteX27" fmla="*/ 52522 w 378880"/>
                <a:gd name="connsiteY27" fmla="*/ 109939 h 148994"/>
                <a:gd name="connsiteX28" fmla="*/ 52522 w 378880"/>
                <a:gd name="connsiteY28" fmla="*/ 109939 h 148994"/>
                <a:gd name="connsiteX29" fmla="*/ 50683 w 378880"/>
                <a:gd name="connsiteY29" fmla="*/ 112703 h 148994"/>
                <a:gd name="connsiteX30" fmla="*/ 50683 w 378880"/>
                <a:gd name="connsiteY30" fmla="*/ 112703 h 148994"/>
                <a:gd name="connsiteX31" fmla="*/ 45326 w 378880"/>
                <a:gd name="connsiteY31" fmla="*/ 121886 h 148994"/>
                <a:gd name="connsiteX32" fmla="*/ 39550 w 378880"/>
                <a:gd name="connsiteY32" fmla="*/ 145879 h 148994"/>
                <a:gd name="connsiteX33" fmla="*/ 38748 w 378880"/>
                <a:gd name="connsiteY33" fmla="*/ 147422 h 148994"/>
                <a:gd name="connsiteX34" fmla="*/ 37797 w 378880"/>
                <a:gd name="connsiteY34" fmla="*/ 127872 h 148994"/>
                <a:gd name="connsiteX35" fmla="*/ 38797 w 378880"/>
                <a:gd name="connsiteY35" fmla="*/ 122083 h 148994"/>
                <a:gd name="connsiteX36" fmla="*/ 49275 w 378880"/>
                <a:gd name="connsiteY36" fmla="*/ 102719 h 148994"/>
                <a:gd name="connsiteX37" fmla="*/ 61408 w 378880"/>
                <a:gd name="connsiteY37" fmla="*/ 88797 h 148994"/>
                <a:gd name="connsiteX38" fmla="*/ 62519 w 378880"/>
                <a:gd name="connsiteY38" fmla="*/ 88007 h 148994"/>
                <a:gd name="connsiteX39" fmla="*/ 68221 w 378880"/>
                <a:gd name="connsiteY39" fmla="*/ 78750 h 148994"/>
                <a:gd name="connsiteX40" fmla="*/ 66061 w 378880"/>
                <a:gd name="connsiteY40" fmla="*/ 73751 h 148994"/>
                <a:gd name="connsiteX41" fmla="*/ 49942 w 378880"/>
                <a:gd name="connsiteY41" fmla="*/ 72949 h 148994"/>
                <a:gd name="connsiteX42" fmla="*/ 42870 w 378880"/>
                <a:gd name="connsiteY42" fmla="*/ 80034 h 148994"/>
                <a:gd name="connsiteX43" fmla="*/ 40574 w 378880"/>
                <a:gd name="connsiteY43" fmla="*/ 87315 h 148994"/>
                <a:gd name="connsiteX44" fmla="*/ 40574 w 378880"/>
                <a:gd name="connsiteY44" fmla="*/ 94178 h 148994"/>
                <a:gd name="connsiteX45" fmla="*/ 36514 w 378880"/>
                <a:gd name="connsiteY45" fmla="*/ 101015 h 148994"/>
                <a:gd name="connsiteX46" fmla="*/ 27109 w 378880"/>
                <a:gd name="connsiteY46" fmla="*/ 109322 h 148994"/>
                <a:gd name="connsiteX47" fmla="*/ 19556 w 378880"/>
                <a:gd name="connsiteY47" fmla="*/ 112210 h 148994"/>
                <a:gd name="connsiteX48" fmla="*/ 16544 w 378880"/>
                <a:gd name="connsiteY48" fmla="*/ 111148 h 148994"/>
                <a:gd name="connsiteX49" fmla="*/ 1524 w 378880"/>
                <a:gd name="connsiteY49" fmla="*/ 108087 h 148994"/>
                <a:gd name="connsiteX50" fmla="*/ -2697 w 378880"/>
                <a:gd name="connsiteY50" fmla="*/ 108087 h 148994"/>
                <a:gd name="connsiteX51" fmla="*/ -229 w 378880"/>
                <a:gd name="connsiteY51" fmla="*/ 91142 h 148994"/>
                <a:gd name="connsiteX52" fmla="*/ 6917 w 378880"/>
                <a:gd name="connsiteY52" fmla="*/ 79083 h 148994"/>
                <a:gd name="connsiteX53" fmla="*/ 24369 w 378880"/>
                <a:gd name="connsiteY53" fmla="*/ 59891 h 148994"/>
                <a:gd name="connsiteX54" fmla="*/ 45820 w 378880"/>
                <a:gd name="connsiteY54" fmla="*/ 44611 h 148994"/>
                <a:gd name="connsiteX55" fmla="*/ 54336 w 378880"/>
                <a:gd name="connsiteY55" fmla="*/ 39354 h 148994"/>
                <a:gd name="connsiteX56" fmla="*/ 56187 w 378880"/>
                <a:gd name="connsiteY56" fmla="*/ 23753 h 148994"/>
                <a:gd name="connsiteX57" fmla="*/ 54780 w 378880"/>
                <a:gd name="connsiteY57" fmla="*/ 22272 h 148994"/>
                <a:gd name="connsiteX58" fmla="*/ 47017 w 378880"/>
                <a:gd name="connsiteY58" fmla="*/ 20594 h 148994"/>
                <a:gd name="connsiteX59" fmla="*/ 39278 w 378880"/>
                <a:gd name="connsiteY59" fmla="*/ 22939 h 148994"/>
                <a:gd name="connsiteX60" fmla="*/ 59396 w 378880"/>
                <a:gd name="connsiteY60" fmla="*/ 15842 h 148994"/>
                <a:gd name="connsiteX61" fmla="*/ 104136 w 378880"/>
                <a:gd name="connsiteY61" fmla="*/ 7091 h 148994"/>
                <a:gd name="connsiteX62" fmla="*/ 142620 w 378880"/>
                <a:gd name="connsiteY62" fmla="*/ 2451 h 148994"/>
                <a:gd name="connsiteX63" fmla="*/ 172241 w 378880"/>
                <a:gd name="connsiteY63" fmla="*/ 1105 h 148994"/>
                <a:gd name="connsiteX64" fmla="*/ 199134 w 378880"/>
                <a:gd name="connsiteY64" fmla="*/ 451 h 148994"/>
                <a:gd name="connsiteX65" fmla="*/ 252058 w 378880"/>
                <a:gd name="connsiteY65" fmla="*/ -474 h 148994"/>
                <a:gd name="connsiteX66" fmla="*/ 284394 w 378880"/>
                <a:gd name="connsiteY66" fmla="*/ 1290 h 148994"/>
                <a:gd name="connsiteX67" fmla="*/ 316274 w 378880"/>
                <a:gd name="connsiteY67" fmla="*/ 2907 h 148994"/>
                <a:gd name="connsiteX68" fmla="*/ 319458 w 378880"/>
                <a:gd name="connsiteY68" fmla="*/ 3031 h 148994"/>
                <a:gd name="connsiteX69" fmla="*/ 322828 w 378880"/>
                <a:gd name="connsiteY69" fmla="*/ -1573 h 148994"/>
                <a:gd name="connsiteX70" fmla="*/ 346858 w 378880"/>
                <a:gd name="connsiteY70" fmla="*/ 30048 h 148994"/>
                <a:gd name="connsiteX71" fmla="*/ 356806 w 378880"/>
                <a:gd name="connsiteY71" fmla="*/ 45759 h 148994"/>
                <a:gd name="connsiteX72" fmla="*/ 370098 w 378880"/>
                <a:gd name="connsiteY72" fmla="*/ 62372 h 148994"/>
                <a:gd name="connsiteX73" fmla="*/ 373122 w 378880"/>
                <a:gd name="connsiteY73" fmla="*/ 64285 h 148994"/>
                <a:gd name="connsiteX74" fmla="*/ 376183 w 378880"/>
                <a:gd name="connsiteY74" fmla="*/ 66840 h 14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378880" h="148994">
                  <a:moveTo>
                    <a:pt x="376183" y="66840"/>
                  </a:moveTo>
                  <a:cubicBezTo>
                    <a:pt x="368975" y="64569"/>
                    <a:pt x="361977" y="61693"/>
                    <a:pt x="354670" y="59718"/>
                  </a:cubicBezTo>
                  <a:cubicBezTo>
                    <a:pt x="344069" y="56744"/>
                    <a:pt x="333269" y="54498"/>
                    <a:pt x="322359" y="52992"/>
                  </a:cubicBezTo>
                  <a:cubicBezTo>
                    <a:pt x="315311" y="52079"/>
                    <a:pt x="308326" y="50906"/>
                    <a:pt x="301179" y="51301"/>
                  </a:cubicBezTo>
                  <a:cubicBezTo>
                    <a:pt x="300068" y="52214"/>
                    <a:pt x="298600" y="52523"/>
                    <a:pt x="297218" y="52128"/>
                  </a:cubicBezTo>
                  <a:cubicBezTo>
                    <a:pt x="287652" y="51301"/>
                    <a:pt x="278038" y="51326"/>
                    <a:pt x="268473" y="52202"/>
                  </a:cubicBezTo>
                  <a:cubicBezTo>
                    <a:pt x="266288" y="52523"/>
                    <a:pt x="264091" y="52646"/>
                    <a:pt x="261882" y="52560"/>
                  </a:cubicBezTo>
                  <a:cubicBezTo>
                    <a:pt x="254575" y="52708"/>
                    <a:pt x="247257" y="52177"/>
                    <a:pt x="239950" y="52868"/>
                  </a:cubicBezTo>
                  <a:cubicBezTo>
                    <a:pt x="239444" y="53066"/>
                    <a:pt x="238913" y="53202"/>
                    <a:pt x="238382" y="53276"/>
                  </a:cubicBezTo>
                  <a:cubicBezTo>
                    <a:pt x="230656" y="53646"/>
                    <a:pt x="222930" y="54152"/>
                    <a:pt x="215228" y="55016"/>
                  </a:cubicBezTo>
                  <a:cubicBezTo>
                    <a:pt x="207675" y="57201"/>
                    <a:pt x="199850" y="56016"/>
                    <a:pt x="192161" y="56991"/>
                  </a:cubicBezTo>
                  <a:cubicBezTo>
                    <a:pt x="175339" y="59101"/>
                    <a:pt x="158442" y="60570"/>
                    <a:pt x="141657" y="63014"/>
                  </a:cubicBezTo>
                  <a:cubicBezTo>
                    <a:pt x="137954" y="63557"/>
                    <a:pt x="134153" y="64100"/>
                    <a:pt x="130413" y="64680"/>
                  </a:cubicBezTo>
                  <a:cubicBezTo>
                    <a:pt x="129944" y="64853"/>
                    <a:pt x="129463" y="64976"/>
                    <a:pt x="128969" y="65063"/>
                  </a:cubicBezTo>
                  <a:cubicBezTo>
                    <a:pt x="127550" y="65174"/>
                    <a:pt x="126143" y="65408"/>
                    <a:pt x="124773" y="65778"/>
                  </a:cubicBezTo>
                  <a:cubicBezTo>
                    <a:pt x="106938" y="68889"/>
                    <a:pt x="90202" y="76528"/>
                    <a:pt x="76181" y="87994"/>
                  </a:cubicBezTo>
                  <a:cubicBezTo>
                    <a:pt x="75145" y="88895"/>
                    <a:pt x="73972" y="89599"/>
                    <a:pt x="72689" y="90092"/>
                  </a:cubicBezTo>
                  <a:cubicBezTo>
                    <a:pt x="72071" y="90241"/>
                    <a:pt x="71331" y="90006"/>
                    <a:pt x="70874" y="90660"/>
                  </a:cubicBezTo>
                  <a:lnTo>
                    <a:pt x="70874" y="90660"/>
                  </a:lnTo>
                  <a:cubicBezTo>
                    <a:pt x="70492" y="90895"/>
                    <a:pt x="70171" y="91203"/>
                    <a:pt x="69936" y="91586"/>
                  </a:cubicBezTo>
                  <a:lnTo>
                    <a:pt x="69936" y="91586"/>
                  </a:lnTo>
                  <a:cubicBezTo>
                    <a:pt x="69566" y="91833"/>
                    <a:pt x="69257" y="92141"/>
                    <a:pt x="68998" y="92499"/>
                  </a:cubicBezTo>
                  <a:lnTo>
                    <a:pt x="68998" y="92499"/>
                  </a:lnTo>
                  <a:cubicBezTo>
                    <a:pt x="64308" y="96313"/>
                    <a:pt x="60013" y="100608"/>
                    <a:pt x="56187" y="105286"/>
                  </a:cubicBezTo>
                  <a:lnTo>
                    <a:pt x="56187" y="105286"/>
                  </a:lnTo>
                  <a:cubicBezTo>
                    <a:pt x="55842" y="105557"/>
                    <a:pt x="55533" y="105878"/>
                    <a:pt x="55286" y="106236"/>
                  </a:cubicBezTo>
                  <a:lnTo>
                    <a:pt x="55286" y="106236"/>
                  </a:lnTo>
                  <a:cubicBezTo>
                    <a:pt x="54262" y="107384"/>
                    <a:pt x="53336" y="108630"/>
                    <a:pt x="52522" y="109939"/>
                  </a:cubicBezTo>
                  <a:lnTo>
                    <a:pt x="52522" y="109939"/>
                  </a:lnTo>
                  <a:cubicBezTo>
                    <a:pt x="51818" y="110790"/>
                    <a:pt x="51201" y="111728"/>
                    <a:pt x="50683" y="112703"/>
                  </a:cubicBezTo>
                  <a:lnTo>
                    <a:pt x="50683" y="112703"/>
                  </a:lnTo>
                  <a:cubicBezTo>
                    <a:pt x="47597" y="114987"/>
                    <a:pt x="46585" y="118603"/>
                    <a:pt x="45326" y="121886"/>
                  </a:cubicBezTo>
                  <a:cubicBezTo>
                    <a:pt x="42203" y="129550"/>
                    <a:pt x="40253" y="137634"/>
                    <a:pt x="39550" y="145879"/>
                  </a:cubicBezTo>
                  <a:cubicBezTo>
                    <a:pt x="39550" y="146410"/>
                    <a:pt x="39031" y="146903"/>
                    <a:pt x="38748" y="147422"/>
                  </a:cubicBezTo>
                  <a:cubicBezTo>
                    <a:pt x="39377" y="140856"/>
                    <a:pt x="37723" y="134413"/>
                    <a:pt x="37797" y="127872"/>
                  </a:cubicBezTo>
                  <a:cubicBezTo>
                    <a:pt x="37760" y="125897"/>
                    <a:pt x="38093" y="123935"/>
                    <a:pt x="38797" y="122083"/>
                  </a:cubicBezTo>
                  <a:cubicBezTo>
                    <a:pt x="41562" y="115234"/>
                    <a:pt x="44339" y="108396"/>
                    <a:pt x="49275" y="102719"/>
                  </a:cubicBezTo>
                  <a:cubicBezTo>
                    <a:pt x="53311" y="98078"/>
                    <a:pt x="57360" y="93437"/>
                    <a:pt x="61408" y="88797"/>
                  </a:cubicBezTo>
                  <a:cubicBezTo>
                    <a:pt x="61716" y="88451"/>
                    <a:pt x="62099" y="88179"/>
                    <a:pt x="62519" y="88007"/>
                  </a:cubicBezTo>
                  <a:cubicBezTo>
                    <a:pt x="66752" y="86340"/>
                    <a:pt x="68295" y="83391"/>
                    <a:pt x="68221" y="78750"/>
                  </a:cubicBezTo>
                  <a:cubicBezTo>
                    <a:pt x="68393" y="76825"/>
                    <a:pt x="67579" y="74936"/>
                    <a:pt x="66061" y="73751"/>
                  </a:cubicBezTo>
                  <a:cubicBezTo>
                    <a:pt x="61864" y="70407"/>
                    <a:pt x="55138" y="69197"/>
                    <a:pt x="49942" y="72949"/>
                  </a:cubicBezTo>
                  <a:cubicBezTo>
                    <a:pt x="47276" y="74973"/>
                    <a:pt x="44894" y="77355"/>
                    <a:pt x="42870" y="80034"/>
                  </a:cubicBezTo>
                  <a:cubicBezTo>
                    <a:pt x="41315" y="82144"/>
                    <a:pt x="40513" y="84699"/>
                    <a:pt x="40574" y="87315"/>
                  </a:cubicBezTo>
                  <a:cubicBezTo>
                    <a:pt x="40574" y="89611"/>
                    <a:pt x="40451" y="91894"/>
                    <a:pt x="40574" y="94178"/>
                  </a:cubicBezTo>
                  <a:cubicBezTo>
                    <a:pt x="40772" y="97436"/>
                    <a:pt x="39686" y="99645"/>
                    <a:pt x="36514" y="101015"/>
                  </a:cubicBezTo>
                  <a:cubicBezTo>
                    <a:pt x="32576" y="102719"/>
                    <a:pt x="29281" y="105631"/>
                    <a:pt x="27109" y="109322"/>
                  </a:cubicBezTo>
                  <a:cubicBezTo>
                    <a:pt x="24875" y="113024"/>
                    <a:pt x="23555" y="113357"/>
                    <a:pt x="19556" y="112210"/>
                  </a:cubicBezTo>
                  <a:cubicBezTo>
                    <a:pt x="18531" y="111926"/>
                    <a:pt x="17519" y="111580"/>
                    <a:pt x="16544" y="111148"/>
                  </a:cubicBezTo>
                  <a:cubicBezTo>
                    <a:pt x="11879" y="108890"/>
                    <a:pt x="6707" y="107828"/>
                    <a:pt x="1524" y="108087"/>
                  </a:cubicBezTo>
                  <a:cubicBezTo>
                    <a:pt x="191" y="108161"/>
                    <a:pt x="-1155" y="108087"/>
                    <a:pt x="-2697" y="108087"/>
                  </a:cubicBezTo>
                  <a:cubicBezTo>
                    <a:pt x="-1858" y="102151"/>
                    <a:pt x="-1365" y="96572"/>
                    <a:pt x="-229" y="91142"/>
                  </a:cubicBezTo>
                  <a:cubicBezTo>
                    <a:pt x="783" y="86451"/>
                    <a:pt x="4350" y="82996"/>
                    <a:pt x="6917" y="79083"/>
                  </a:cubicBezTo>
                  <a:cubicBezTo>
                    <a:pt x="11718" y="71777"/>
                    <a:pt x="18025" y="65766"/>
                    <a:pt x="24369" y="59891"/>
                  </a:cubicBezTo>
                  <a:cubicBezTo>
                    <a:pt x="30910" y="53991"/>
                    <a:pt x="38106" y="48857"/>
                    <a:pt x="45820" y="44611"/>
                  </a:cubicBezTo>
                  <a:cubicBezTo>
                    <a:pt x="48794" y="43081"/>
                    <a:pt x="51645" y="41329"/>
                    <a:pt x="54336" y="39354"/>
                  </a:cubicBezTo>
                  <a:cubicBezTo>
                    <a:pt x="59149" y="35552"/>
                    <a:pt x="59988" y="28579"/>
                    <a:pt x="56187" y="23753"/>
                  </a:cubicBezTo>
                  <a:cubicBezTo>
                    <a:pt x="55767" y="23223"/>
                    <a:pt x="55299" y="22716"/>
                    <a:pt x="54780" y="22272"/>
                  </a:cubicBezTo>
                  <a:cubicBezTo>
                    <a:pt x="52546" y="20223"/>
                    <a:pt x="50251" y="19224"/>
                    <a:pt x="47017" y="20594"/>
                  </a:cubicBezTo>
                  <a:cubicBezTo>
                    <a:pt x="44549" y="21630"/>
                    <a:pt x="42228" y="23395"/>
                    <a:pt x="39278" y="22939"/>
                  </a:cubicBezTo>
                  <a:cubicBezTo>
                    <a:pt x="45610" y="19631"/>
                    <a:pt x="52386" y="17249"/>
                    <a:pt x="59396" y="15842"/>
                  </a:cubicBezTo>
                  <a:cubicBezTo>
                    <a:pt x="74207" y="12398"/>
                    <a:pt x="89017" y="8992"/>
                    <a:pt x="104136" y="7091"/>
                  </a:cubicBezTo>
                  <a:cubicBezTo>
                    <a:pt x="116960" y="5474"/>
                    <a:pt x="129746" y="3315"/>
                    <a:pt x="142620" y="2451"/>
                  </a:cubicBezTo>
                  <a:cubicBezTo>
                    <a:pt x="152493" y="1784"/>
                    <a:pt x="162367" y="1216"/>
                    <a:pt x="172241" y="1105"/>
                  </a:cubicBezTo>
                  <a:cubicBezTo>
                    <a:pt x="181201" y="982"/>
                    <a:pt x="190162" y="834"/>
                    <a:pt x="199134" y="451"/>
                  </a:cubicBezTo>
                  <a:cubicBezTo>
                    <a:pt x="216759" y="-302"/>
                    <a:pt x="234420" y="-573"/>
                    <a:pt x="252058" y="-474"/>
                  </a:cubicBezTo>
                  <a:cubicBezTo>
                    <a:pt x="262845" y="-474"/>
                    <a:pt x="273619" y="636"/>
                    <a:pt x="284394" y="1290"/>
                  </a:cubicBezTo>
                  <a:cubicBezTo>
                    <a:pt x="295169" y="1945"/>
                    <a:pt x="305684" y="1772"/>
                    <a:pt x="316274" y="2907"/>
                  </a:cubicBezTo>
                  <a:cubicBezTo>
                    <a:pt x="317335" y="3031"/>
                    <a:pt x="318397" y="3080"/>
                    <a:pt x="319458" y="3031"/>
                  </a:cubicBezTo>
                  <a:cubicBezTo>
                    <a:pt x="322951" y="2895"/>
                    <a:pt x="323284" y="2401"/>
                    <a:pt x="322828" y="-1573"/>
                  </a:cubicBezTo>
                  <a:cubicBezTo>
                    <a:pt x="329986" y="9621"/>
                    <a:pt x="339453" y="19063"/>
                    <a:pt x="346858" y="30048"/>
                  </a:cubicBezTo>
                  <a:cubicBezTo>
                    <a:pt x="350326" y="35182"/>
                    <a:pt x="353412" y="40576"/>
                    <a:pt x="356806" y="45759"/>
                  </a:cubicBezTo>
                  <a:cubicBezTo>
                    <a:pt x="360706" y="51708"/>
                    <a:pt x="364692" y="57608"/>
                    <a:pt x="370098" y="62372"/>
                  </a:cubicBezTo>
                  <a:cubicBezTo>
                    <a:pt x="370913" y="63273"/>
                    <a:pt x="371962" y="63927"/>
                    <a:pt x="373122" y="64285"/>
                  </a:cubicBezTo>
                  <a:cubicBezTo>
                    <a:pt x="374480" y="64618"/>
                    <a:pt x="375615" y="65556"/>
                    <a:pt x="376183" y="66840"/>
                  </a:cubicBezTo>
                  <a:close/>
                </a:path>
              </a:pathLst>
            </a:custGeom>
            <a:solidFill>
              <a:srgbClr val="020202"/>
            </a:solidFill>
            <a:ln w="1231" cap="flat">
              <a:noFill/>
              <a:prstDash val="solid"/>
              <a:miter/>
            </a:ln>
          </p:spPr>
          <p:txBody>
            <a:bodyPr rtlCol="0" anchor="ctr"/>
            <a:lstStyle/>
            <a:p>
              <a:endParaRPr lang="es-CO"/>
            </a:p>
          </p:txBody>
        </p:sp>
        <p:sp>
          <p:nvSpPr>
            <p:cNvPr id="703" name="Freeform: Shape 702">
              <a:extLst>
                <a:ext uri="{FF2B5EF4-FFF2-40B4-BE49-F238E27FC236}">
                  <a16:creationId xmlns:a16="http://schemas.microsoft.com/office/drawing/2014/main" id="{48FCD9C0-A49E-DCBC-6CC1-C79470D4B02D}"/>
                </a:ext>
              </a:extLst>
            </p:cNvPr>
            <p:cNvSpPr/>
            <p:nvPr/>
          </p:nvSpPr>
          <p:spPr>
            <a:xfrm>
              <a:off x="-791435" y="6548581"/>
              <a:ext cx="7528" cy="8145"/>
            </a:xfrm>
            <a:custGeom>
              <a:avLst/>
              <a:gdLst>
                <a:gd name="connsiteX0" fmla="*/ 4832 w 7528"/>
                <a:gd name="connsiteY0" fmla="*/ 6573 h 8145"/>
                <a:gd name="connsiteX1" fmla="*/ -2697 w 7528"/>
                <a:gd name="connsiteY1" fmla="*/ -1573 h 8145"/>
                <a:gd name="connsiteX2" fmla="*/ 4832 w 7528"/>
                <a:gd name="connsiteY2" fmla="*/ 6573 h 8145"/>
              </a:gdLst>
              <a:ahLst/>
              <a:cxnLst>
                <a:cxn ang="0">
                  <a:pos x="connsiteX0" y="connsiteY0"/>
                </a:cxn>
                <a:cxn ang="0">
                  <a:pos x="connsiteX1" y="connsiteY1"/>
                </a:cxn>
                <a:cxn ang="0">
                  <a:pos x="connsiteX2" y="connsiteY2"/>
                </a:cxn>
              </a:cxnLst>
              <a:rect l="l" t="t" r="r" b="b"/>
              <a:pathLst>
                <a:path w="7528" h="8145">
                  <a:moveTo>
                    <a:pt x="4832" y="6573"/>
                  </a:moveTo>
                  <a:cubicBezTo>
                    <a:pt x="1857" y="4327"/>
                    <a:pt x="-685" y="1562"/>
                    <a:pt x="-2697" y="-1573"/>
                  </a:cubicBezTo>
                  <a:cubicBezTo>
                    <a:pt x="487" y="550"/>
                    <a:pt x="3597" y="2759"/>
                    <a:pt x="4832" y="6573"/>
                  </a:cubicBezTo>
                  <a:close/>
                </a:path>
              </a:pathLst>
            </a:custGeom>
            <a:solidFill>
              <a:srgbClr val="020202"/>
            </a:solidFill>
            <a:ln w="1231" cap="flat">
              <a:noFill/>
              <a:prstDash val="solid"/>
              <a:miter/>
            </a:ln>
          </p:spPr>
          <p:txBody>
            <a:bodyPr rtlCol="0" anchor="ctr"/>
            <a:lstStyle/>
            <a:p>
              <a:endParaRPr lang="es-CO"/>
            </a:p>
          </p:txBody>
        </p:sp>
        <p:sp>
          <p:nvSpPr>
            <p:cNvPr id="704" name="Freeform: Shape 703">
              <a:extLst>
                <a:ext uri="{FF2B5EF4-FFF2-40B4-BE49-F238E27FC236}">
                  <a16:creationId xmlns:a16="http://schemas.microsoft.com/office/drawing/2014/main" id="{398AC4B6-1EFF-283C-6D00-52C927DC2B64}"/>
                </a:ext>
              </a:extLst>
            </p:cNvPr>
            <p:cNvSpPr/>
            <p:nvPr/>
          </p:nvSpPr>
          <p:spPr>
            <a:xfrm>
              <a:off x="-867240" y="6491017"/>
              <a:ext cx="8380" cy="4480"/>
            </a:xfrm>
            <a:custGeom>
              <a:avLst/>
              <a:gdLst>
                <a:gd name="connsiteX0" fmla="*/ 5683 w 8380"/>
                <a:gd name="connsiteY0" fmla="*/ 2907 h 4480"/>
                <a:gd name="connsiteX1" fmla="*/ -2697 w 8380"/>
                <a:gd name="connsiteY1" fmla="*/ -1573 h 4480"/>
                <a:gd name="connsiteX2" fmla="*/ 5683 w 8380"/>
                <a:gd name="connsiteY2" fmla="*/ 2907 h 4480"/>
              </a:gdLst>
              <a:ahLst/>
              <a:cxnLst>
                <a:cxn ang="0">
                  <a:pos x="connsiteX0" y="connsiteY0"/>
                </a:cxn>
                <a:cxn ang="0">
                  <a:pos x="connsiteX1" y="connsiteY1"/>
                </a:cxn>
                <a:cxn ang="0">
                  <a:pos x="connsiteX2" y="connsiteY2"/>
                </a:cxn>
              </a:cxnLst>
              <a:rect l="l" t="t" r="r" b="b"/>
              <a:pathLst>
                <a:path w="8380" h="4480">
                  <a:moveTo>
                    <a:pt x="5683" y="2907"/>
                  </a:moveTo>
                  <a:cubicBezTo>
                    <a:pt x="2647" y="1908"/>
                    <a:pt x="-179" y="402"/>
                    <a:pt x="-2697" y="-1573"/>
                  </a:cubicBezTo>
                  <a:cubicBezTo>
                    <a:pt x="549" y="-1153"/>
                    <a:pt x="3536" y="439"/>
                    <a:pt x="5683" y="2907"/>
                  </a:cubicBezTo>
                  <a:close/>
                </a:path>
              </a:pathLst>
            </a:custGeom>
            <a:solidFill>
              <a:srgbClr val="020202"/>
            </a:solidFill>
            <a:ln w="1231" cap="flat">
              <a:noFill/>
              <a:prstDash val="solid"/>
              <a:miter/>
            </a:ln>
          </p:spPr>
          <p:txBody>
            <a:bodyPr rtlCol="0" anchor="ctr"/>
            <a:lstStyle/>
            <a:p>
              <a:endParaRPr lang="es-CO"/>
            </a:p>
          </p:txBody>
        </p:sp>
        <p:sp>
          <p:nvSpPr>
            <p:cNvPr id="705" name="Freeform: Shape 704">
              <a:extLst>
                <a:ext uri="{FF2B5EF4-FFF2-40B4-BE49-F238E27FC236}">
                  <a16:creationId xmlns:a16="http://schemas.microsoft.com/office/drawing/2014/main" id="{006A9AC5-5643-F2F4-D930-619615DA954E}"/>
                </a:ext>
              </a:extLst>
            </p:cNvPr>
            <p:cNvSpPr/>
            <p:nvPr/>
          </p:nvSpPr>
          <p:spPr>
            <a:xfrm>
              <a:off x="-810417" y="6529290"/>
              <a:ext cx="5418" cy="4764"/>
            </a:xfrm>
            <a:custGeom>
              <a:avLst/>
              <a:gdLst>
                <a:gd name="connsiteX0" fmla="*/ 2721 w 5418"/>
                <a:gd name="connsiteY0" fmla="*/ 3191 h 4764"/>
                <a:gd name="connsiteX1" fmla="*/ -2697 w 5418"/>
                <a:gd name="connsiteY1" fmla="*/ -1573 h 4764"/>
                <a:gd name="connsiteX2" fmla="*/ 2721 w 5418"/>
                <a:gd name="connsiteY2" fmla="*/ 3191 h 4764"/>
              </a:gdLst>
              <a:ahLst/>
              <a:cxnLst>
                <a:cxn ang="0">
                  <a:pos x="connsiteX0" y="connsiteY0"/>
                </a:cxn>
                <a:cxn ang="0">
                  <a:pos x="connsiteX1" y="connsiteY1"/>
                </a:cxn>
                <a:cxn ang="0">
                  <a:pos x="connsiteX2" y="connsiteY2"/>
                </a:cxn>
              </a:cxnLst>
              <a:rect l="l" t="t" r="r" b="b"/>
              <a:pathLst>
                <a:path w="5418" h="4764">
                  <a:moveTo>
                    <a:pt x="2721" y="3191"/>
                  </a:moveTo>
                  <a:cubicBezTo>
                    <a:pt x="573" y="2031"/>
                    <a:pt x="-1278" y="402"/>
                    <a:pt x="-2697" y="-1573"/>
                  </a:cubicBezTo>
                  <a:cubicBezTo>
                    <a:pt x="67" y="-1067"/>
                    <a:pt x="1598" y="883"/>
                    <a:pt x="2721" y="3191"/>
                  </a:cubicBezTo>
                  <a:close/>
                </a:path>
              </a:pathLst>
            </a:custGeom>
            <a:solidFill>
              <a:srgbClr val="020202"/>
            </a:solidFill>
            <a:ln w="1231" cap="flat">
              <a:noFill/>
              <a:prstDash val="solid"/>
              <a:miter/>
            </a:ln>
          </p:spPr>
          <p:txBody>
            <a:bodyPr rtlCol="0" anchor="ctr"/>
            <a:lstStyle/>
            <a:p>
              <a:endParaRPr lang="es-CO"/>
            </a:p>
          </p:txBody>
        </p:sp>
        <p:sp>
          <p:nvSpPr>
            <p:cNvPr id="706" name="Freeform: Shape 705">
              <a:extLst>
                <a:ext uri="{FF2B5EF4-FFF2-40B4-BE49-F238E27FC236}">
                  <a16:creationId xmlns:a16="http://schemas.microsoft.com/office/drawing/2014/main" id="{A623A8C7-B5B6-389D-922A-6F9467A15056}"/>
                </a:ext>
              </a:extLst>
            </p:cNvPr>
            <p:cNvSpPr/>
            <p:nvPr/>
          </p:nvSpPr>
          <p:spPr>
            <a:xfrm>
              <a:off x="-798716" y="6540349"/>
              <a:ext cx="4751" cy="5442"/>
            </a:xfrm>
            <a:custGeom>
              <a:avLst/>
              <a:gdLst>
                <a:gd name="connsiteX0" fmla="*/ 2055 w 4751"/>
                <a:gd name="connsiteY0" fmla="*/ 3870 h 5442"/>
                <a:gd name="connsiteX1" fmla="*/ -2697 w 4751"/>
                <a:gd name="connsiteY1" fmla="*/ -1573 h 5442"/>
                <a:gd name="connsiteX2" fmla="*/ 2055 w 4751"/>
                <a:gd name="connsiteY2" fmla="*/ 3870 h 5442"/>
              </a:gdLst>
              <a:ahLst/>
              <a:cxnLst>
                <a:cxn ang="0">
                  <a:pos x="connsiteX0" y="connsiteY0"/>
                </a:cxn>
                <a:cxn ang="0">
                  <a:pos x="connsiteX1" y="connsiteY1"/>
                </a:cxn>
                <a:cxn ang="0">
                  <a:pos x="connsiteX2" y="connsiteY2"/>
                </a:cxn>
              </a:cxnLst>
              <a:rect l="l" t="t" r="r" b="b"/>
              <a:pathLst>
                <a:path w="4751" h="5442">
                  <a:moveTo>
                    <a:pt x="2055" y="3870"/>
                  </a:moveTo>
                  <a:cubicBezTo>
                    <a:pt x="67" y="2451"/>
                    <a:pt x="-1562" y="587"/>
                    <a:pt x="-2697" y="-1573"/>
                  </a:cubicBezTo>
                  <a:cubicBezTo>
                    <a:pt x="-377" y="-400"/>
                    <a:pt x="1598" y="1068"/>
                    <a:pt x="2055" y="3870"/>
                  </a:cubicBezTo>
                  <a:close/>
                </a:path>
              </a:pathLst>
            </a:custGeom>
            <a:solidFill>
              <a:srgbClr val="020202"/>
            </a:solidFill>
            <a:ln w="1231" cap="flat">
              <a:noFill/>
              <a:prstDash val="solid"/>
              <a:miter/>
            </a:ln>
          </p:spPr>
          <p:txBody>
            <a:bodyPr rtlCol="0" anchor="ctr"/>
            <a:lstStyle/>
            <a:p>
              <a:endParaRPr lang="es-CO"/>
            </a:p>
          </p:txBody>
        </p:sp>
        <p:sp>
          <p:nvSpPr>
            <p:cNvPr id="707" name="Freeform: Shape 706">
              <a:extLst>
                <a:ext uri="{FF2B5EF4-FFF2-40B4-BE49-F238E27FC236}">
                  <a16:creationId xmlns:a16="http://schemas.microsoft.com/office/drawing/2014/main" id="{67BFFE9B-B2E2-33AC-31CB-016E3AB2A30C}"/>
                </a:ext>
              </a:extLst>
            </p:cNvPr>
            <p:cNvSpPr/>
            <p:nvPr/>
          </p:nvSpPr>
          <p:spPr>
            <a:xfrm>
              <a:off x="-824154" y="6518331"/>
              <a:ext cx="5455" cy="4739"/>
            </a:xfrm>
            <a:custGeom>
              <a:avLst/>
              <a:gdLst>
                <a:gd name="connsiteX0" fmla="*/ 2758 w 5455"/>
                <a:gd name="connsiteY0" fmla="*/ 3166 h 4739"/>
                <a:gd name="connsiteX1" fmla="*/ -2697 w 5455"/>
                <a:gd name="connsiteY1" fmla="*/ -1573 h 4739"/>
                <a:gd name="connsiteX2" fmla="*/ 2758 w 5455"/>
                <a:gd name="connsiteY2" fmla="*/ 3166 h 4739"/>
              </a:gdLst>
              <a:ahLst/>
              <a:cxnLst>
                <a:cxn ang="0">
                  <a:pos x="connsiteX0" y="connsiteY0"/>
                </a:cxn>
                <a:cxn ang="0">
                  <a:pos x="connsiteX1" y="connsiteY1"/>
                </a:cxn>
                <a:cxn ang="0">
                  <a:pos x="connsiteX2" y="connsiteY2"/>
                </a:cxn>
              </a:cxnLst>
              <a:rect l="l" t="t" r="r" b="b"/>
              <a:pathLst>
                <a:path w="5455" h="4739">
                  <a:moveTo>
                    <a:pt x="2758" y="3166"/>
                  </a:moveTo>
                  <a:cubicBezTo>
                    <a:pt x="179" y="2463"/>
                    <a:pt x="-1056" y="217"/>
                    <a:pt x="-2697" y="-1573"/>
                  </a:cubicBezTo>
                  <a:cubicBezTo>
                    <a:pt x="80" y="-1129"/>
                    <a:pt x="1561" y="871"/>
                    <a:pt x="2758" y="3166"/>
                  </a:cubicBezTo>
                  <a:close/>
                </a:path>
              </a:pathLst>
            </a:custGeom>
            <a:solidFill>
              <a:srgbClr val="020202"/>
            </a:solidFill>
            <a:ln w="1231" cap="flat">
              <a:noFill/>
              <a:prstDash val="solid"/>
              <a:miter/>
            </a:ln>
          </p:spPr>
          <p:txBody>
            <a:bodyPr rtlCol="0" anchor="ctr"/>
            <a:lstStyle/>
            <a:p>
              <a:endParaRPr lang="es-CO"/>
            </a:p>
          </p:txBody>
        </p:sp>
        <p:sp>
          <p:nvSpPr>
            <p:cNvPr id="708" name="Freeform: Shape 707">
              <a:extLst>
                <a:ext uri="{FF2B5EF4-FFF2-40B4-BE49-F238E27FC236}">
                  <a16:creationId xmlns:a16="http://schemas.microsoft.com/office/drawing/2014/main" id="{8E620B7A-2407-DFDE-882D-748BE441121F}"/>
                </a:ext>
              </a:extLst>
            </p:cNvPr>
            <p:cNvSpPr/>
            <p:nvPr/>
          </p:nvSpPr>
          <p:spPr>
            <a:xfrm>
              <a:off x="-910142" y="6475323"/>
              <a:ext cx="7405" cy="1920"/>
            </a:xfrm>
            <a:custGeom>
              <a:avLst/>
              <a:gdLst>
                <a:gd name="connsiteX0" fmla="*/ 4708 w 7405"/>
                <a:gd name="connsiteY0" fmla="*/ 348 h 1920"/>
                <a:gd name="connsiteX1" fmla="*/ -2697 w 7405"/>
                <a:gd name="connsiteY1" fmla="*/ -1479 h 1920"/>
                <a:gd name="connsiteX2" fmla="*/ 4708 w 7405"/>
                <a:gd name="connsiteY2" fmla="*/ 348 h 1920"/>
              </a:gdLst>
              <a:ahLst/>
              <a:cxnLst>
                <a:cxn ang="0">
                  <a:pos x="connsiteX0" y="connsiteY0"/>
                </a:cxn>
                <a:cxn ang="0">
                  <a:pos x="connsiteX1" y="connsiteY1"/>
                </a:cxn>
                <a:cxn ang="0">
                  <a:pos x="connsiteX2" y="connsiteY2"/>
                </a:cxn>
              </a:cxnLst>
              <a:rect l="l" t="t" r="r" b="b"/>
              <a:pathLst>
                <a:path w="7405" h="1920">
                  <a:moveTo>
                    <a:pt x="4708" y="348"/>
                  </a:moveTo>
                  <a:cubicBezTo>
                    <a:pt x="2141" y="237"/>
                    <a:pt x="-377" y="-393"/>
                    <a:pt x="-2697" y="-1479"/>
                  </a:cubicBezTo>
                  <a:cubicBezTo>
                    <a:pt x="-32" y="-1726"/>
                    <a:pt x="2585" y="-1602"/>
                    <a:pt x="4708" y="348"/>
                  </a:cubicBezTo>
                  <a:close/>
                </a:path>
              </a:pathLst>
            </a:custGeom>
            <a:solidFill>
              <a:srgbClr val="020202"/>
            </a:solidFill>
            <a:ln w="1231" cap="flat">
              <a:noFill/>
              <a:prstDash val="solid"/>
              <a:miter/>
            </a:ln>
          </p:spPr>
          <p:txBody>
            <a:bodyPr rtlCol="0" anchor="ctr"/>
            <a:lstStyle/>
            <a:p>
              <a:endParaRPr lang="es-CO"/>
            </a:p>
          </p:txBody>
        </p:sp>
        <p:sp>
          <p:nvSpPr>
            <p:cNvPr id="709" name="Freeform: Shape 708">
              <a:extLst>
                <a:ext uri="{FF2B5EF4-FFF2-40B4-BE49-F238E27FC236}">
                  <a16:creationId xmlns:a16="http://schemas.microsoft.com/office/drawing/2014/main" id="{AFDCA626-C9B0-7C12-A831-9CD40DBD4B28}"/>
                </a:ext>
              </a:extLst>
            </p:cNvPr>
            <p:cNvSpPr/>
            <p:nvPr/>
          </p:nvSpPr>
          <p:spPr>
            <a:xfrm>
              <a:off x="-777735" y="6563207"/>
              <a:ext cx="3900" cy="4504"/>
            </a:xfrm>
            <a:custGeom>
              <a:avLst/>
              <a:gdLst>
                <a:gd name="connsiteX0" fmla="*/ 1203 w 3900"/>
                <a:gd name="connsiteY0" fmla="*/ 2932 h 4504"/>
                <a:gd name="connsiteX1" fmla="*/ -2697 w 3900"/>
                <a:gd name="connsiteY1" fmla="*/ -1573 h 4504"/>
                <a:gd name="connsiteX2" fmla="*/ 1203 w 3900"/>
                <a:gd name="connsiteY2" fmla="*/ 2932 h 4504"/>
              </a:gdLst>
              <a:ahLst/>
              <a:cxnLst>
                <a:cxn ang="0">
                  <a:pos x="connsiteX0" y="connsiteY0"/>
                </a:cxn>
                <a:cxn ang="0">
                  <a:pos x="connsiteX1" y="connsiteY1"/>
                </a:cxn>
                <a:cxn ang="0">
                  <a:pos x="connsiteX2" y="connsiteY2"/>
                </a:cxn>
              </a:cxnLst>
              <a:rect l="l" t="t" r="r" b="b"/>
              <a:pathLst>
                <a:path w="3900" h="4504">
                  <a:moveTo>
                    <a:pt x="1203" y="2932"/>
                  </a:moveTo>
                  <a:cubicBezTo>
                    <a:pt x="-488" y="1809"/>
                    <a:pt x="-1833" y="254"/>
                    <a:pt x="-2697" y="-1573"/>
                  </a:cubicBezTo>
                  <a:cubicBezTo>
                    <a:pt x="-624" y="-980"/>
                    <a:pt x="907" y="785"/>
                    <a:pt x="1203" y="2932"/>
                  </a:cubicBezTo>
                  <a:close/>
                </a:path>
              </a:pathLst>
            </a:custGeom>
            <a:solidFill>
              <a:srgbClr val="020202"/>
            </a:solidFill>
            <a:ln w="1231" cap="flat">
              <a:noFill/>
              <a:prstDash val="solid"/>
              <a:miter/>
            </a:ln>
          </p:spPr>
          <p:txBody>
            <a:bodyPr rtlCol="0" anchor="ctr"/>
            <a:lstStyle/>
            <a:p>
              <a:endParaRPr lang="es-CO"/>
            </a:p>
          </p:txBody>
        </p:sp>
        <p:sp>
          <p:nvSpPr>
            <p:cNvPr id="710" name="Freeform: Shape 709">
              <a:extLst>
                <a:ext uri="{FF2B5EF4-FFF2-40B4-BE49-F238E27FC236}">
                  <a16:creationId xmlns:a16="http://schemas.microsoft.com/office/drawing/2014/main" id="{51F7463D-067E-BAD3-661D-CC414E8FF696}"/>
                </a:ext>
              </a:extLst>
            </p:cNvPr>
            <p:cNvSpPr/>
            <p:nvPr/>
          </p:nvSpPr>
          <p:spPr>
            <a:xfrm>
              <a:off x="-771280" y="6570513"/>
              <a:ext cx="3813" cy="4554"/>
            </a:xfrm>
            <a:custGeom>
              <a:avLst/>
              <a:gdLst>
                <a:gd name="connsiteX0" fmla="*/ 1117 w 3813"/>
                <a:gd name="connsiteY0" fmla="*/ 2981 h 4554"/>
                <a:gd name="connsiteX1" fmla="*/ -2697 w 3813"/>
                <a:gd name="connsiteY1" fmla="*/ -1573 h 4554"/>
                <a:gd name="connsiteX2" fmla="*/ 1117 w 3813"/>
                <a:gd name="connsiteY2" fmla="*/ 2981 h 4554"/>
              </a:gdLst>
              <a:ahLst/>
              <a:cxnLst>
                <a:cxn ang="0">
                  <a:pos x="connsiteX0" y="connsiteY0"/>
                </a:cxn>
                <a:cxn ang="0">
                  <a:pos x="connsiteX1" y="connsiteY1"/>
                </a:cxn>
                <a:cxn ang="0">
                  <a:pos x="connsiteX2" y="connsiteY2"/>
                </a:cxn>
              </a:cxnLst>
              <a:rect l="l" t="t" r="r" b="b"/>
              <a:pathLst>
                <a:path w="3813" h="4554">
                  <a:moveTo>
                    <a:pt x="1117" y="2981"/>
                  </a:moveTo>
                  <a:cubicBezTo>
                    <a:pt x="-513" y="1797"/>
                    <a:pt x="-1821" y="241"/>
                    <a:pt x="-2697" y="-1573"/>
                  </a:cubicBezTo>
                  <a:cubicBezTo>
                    <a:pt x="-661" y="-697"/>
                    <a:pt x="907" y="575"/>
                    <a:pt x="1117" y="2981"/>
                  </a:cubicBezTo>
                  <a:close/>
                </a:path>
              </a:pathLst>
            </a:custGeom>
            <a:solidFill>
              <a:srgbClr val="020202"/>
            </a:solidFill>
            <a:ln w="1231" cap="flat">
              <a:noFill/>
              <a:prstDash val="solid"/>
              <a:miter/>
            </a:ln>
          </p:spPr>
          <p:txBody>
            <a:bodyPr rtlCol="0" anchor="ctr"/>
            <a:lstStyle/>
            <a:p>
              <a:endParaRPr lang="es-CO"/>
            </a:p>
          </p:txBody>
        </p:sp>
        <p:sp>
          <p:nvSpPr>
            <p:cNvPr id="711" name="Freeform: Shape 710">
              <a:extLst>
                <a:ext uri="{FF2B5EF4-FFF2-40B4-BE49-F238E27FC236}">
                  <a16:creationId xmlns:a16="http://schemas.microsoft.com/office/drawing/2014/main" id="{10D966D7-BEF4-1C31-BAB8-8FB318C5AB52}"/>
                </a:ext>
              </a:extLst>
            </p:cNvPr>
            <p:cNvSpPr/>
            <p:nvPr/>
          </p:nvSpPr>
          <p:spPr>
            <a:xfrm>
              <a:off x="-855342" y="6497385"/>
              <a:ext cx="4702" cy="2716"/>
            </a:xfrm>
            <a:custGeom>
              <a:avLst/>
              <a:gdLst>
                <a:gd name="connsiteX0" fmla="*/ 2005 w 4702"/>
                <a:gd name="connsiteY0" fmla="*/ 1144 h 2716"/>
                <a:gd name="connsiteX1" fmla="*/ -2697 w 4702"/>
                <a:gd name="connsiteY1" fmla="*/ -1559 h 2716"/>
                <a:gd name="connsiteX2" fmla="*/ 2005 w 4702"/>
                <a:gd name="connsiteY2" fmla="*/ 1144 h 2716"/>
              </a:gdLst>
              <a:ahLst/>
              <a:cxnLst>
                <a:cxn ang="0">
                  <a:pos x="connsiteX0" y="connsiteY0"/>
                </a:cxn>
                <a:cxn ang="0">
                  <a:pos x="connsiteX1" y="connsiteY1"/>
                </a:cxn>
                <a:cxn ang="0">
                  <a:pos x="connsiteX2" y="connsiteY2"/>
                </a:cxn>
              </a:cxnLst>
              <a:rect l="l" t="t" r="r" b="b"/>
              <a:pathLst>
                <a:path w="4702" h="2716">
                  <a:moveTo>
                    <a:pt x="2005" y="1144"/>
                  </a:moveTo>
                  <a:cubicBezTo>
                    <a:pt x="191" y="749"/>
                    <a:pt x="-1451" y="-189"/>
                    <a:pt x="-2697" y="-1559"/>
                  </a:cubicBezTo>
                  <a:cubicBezTo>
                    <a:pt x="-723" y="-1707"/>
                    <a:pt x="1141" y="-634"/>
                    <a:pt x="2005" y="1144"/>
                  </a:cubicBezTo>
                  <a:close/>
                </a:path>
              </a:pathLst>
            </a:custGeom>
            <a:solidFill>
              <a:srgbClr val="020202"/>
            </a:solidFill>
            <a:ln w="1231" cap="flat">
              <a:noFill/>
              <a:prstDash val="solid"/>
              <a:miter/>
            </a:ln>
          </p:spPr>
          <p:txBody>
            <a:bodyPr rtlCol="0" anchor="ctr"/>
            <a:lstStyle/>
            <a:p>
              <a:endParaRPr lang="es-CO"/>
            </a:p>
          </p:txBody>
        </p:sp>
        <p:sp>
          <p:nvSpPr>
            <p:cNvPr id="712" name="Freeform: Shape 711">
              <a:extLst>
                <a:ext uri="{FF2B5EF4-FFF2-40B4-BE49-F238E27FC236}">
                  <a16:creationId xmlns:a16="http://schemas.microsoft.com/office/drawing/2014/main" id="{8EFDEC78-EA06-C865-BE56-5114CE20A817}"/>
                </a:ext>
              </a:extLst>
            </p:cNvPr>
            <p:cNvSpPr/>
            <p:nvPr/>
          </p:nvSpPr>
          <p:spPr>
            <a:xfrm>
              <a:off x="-881792" y="6484513"/>
              <a:ext cx="4615" cy="1949"/>
            </a:xfrm>
            <a:custGeom>
              <a:avLst/>
              <a:gdLst>
                <a:gd name="connsiteX0" fmla="*/ 1919 w 4615"/>
                <a:gd name="connsiteY0" fmla="*/ 377 h 1949"/>
                <a:gd name="connsiteX1" fmla="*/ -2697 w 4615"/>
                <a:gd name="connsiteY1" fmla="*/ -1548 h 1949"/>
                <a:gd name="connsiteX2" fmla="*/ 1919 w 4615"/>
                <a:gd name="connsiteY2" fmla="*/ 377 h 1949"/>
              </a:gdLst>
              <a:ahLst/>
              <a:cxnLst>
                <a:cxn ang="0">
                  <a:pos x="connsiteX0" y="connsiteY0"/>
                </a:cxn>
                <a:cxn ang="0">
                  <a:pos x="connsiteX1" y="connsiteY1"/>
                </a:cxn>
                <a:cxn ang="0">
                  <a:pos x="connsiteX2" y="connsiteY2"/>
                </a:cxn>
              </a:cxnLst>
              <a:rect l="l" t="t" r="r" b="b"/>
              <a:pathLst>
                <a:path w="4615" h="1949">
                  <a:moveTo>
                    <a:pt x="1919" y="377"/>
                  </a:moveTo>
                  <a:cubicBezTo>
                    <a:pt x="216" y="241"/>
                    <a:pt x="-1401" y="-425"/>
                    <a:pt x="-2697" y="-1548"/>
                  </a:cubicBezTo>
                  <a:cubicBezTo>
                    <a:pt x="-834" y="-1672"/>
                    <a:pt x="845" y="-1375"/>
                    <a:pt x="1919" y="377"/>
                  </a:cubicBezTo>
                  <a:close/>
                </a:path>
              </a:pathLst>
            </a:custGeom>
            <a:solidFill>
              <a:srgbClr val="020202"/>
            </a:solidFill>
            <a:ln w="1231" cap="flat">
              <a:noFill/>
              <a:prstDash val="solid"/>
              <a:miter/>
            </a:ln>
          </p:spPr>
          <p:txBody>
            <a:bodyPr rtlCol="0" anchor="ctr"/>
            <a:lstStyle/>
            <a:p>
              <a:endParaRPr lang="es-CO"/>
            </a:p>
          </p:txBody>
        </p:sp>
        <p:sp>
          <p:nvSpPr>
            <p:cNvPr id="713" name="Freeform: Shape 712">
              <a:extLst>
                <a:ext uri="{FF2B5EF4-FFF2-40B4-BE49-F238E27FC236}">
                  <a16:creationId xmlns:a16="http://schemas.microsoft.com/office/drawing/2014/main" id="{EACD2730-64ED-1B15-6148-960686067D8A}"/>
                </a:ext>
              </a:extLst>
            </p:cNvPr>
            <p:cNvSpPr/>
            <p:nvPr/>
          </p:nvSpPr>
          <p:spPr>
            <a:xfrm>
              <a:off x="-829732" y="6513785"/>
              <a:ext cx="3702" cy="2915"/>
            </a:xfrm>
            <a:custGeom>
              <a:avLst/>
              <a:gdLst>
                <a:gd name="connsiteX0" fmla="*/ 1005 w 3702"/>
                <a:gd name="connsiteY0" fmla="*/ 1343 h 2915"/>
                <a:gd name="connsiteX1" fmla="*/ -2697 w 3702"/>
                <a:gd name="connsiteY1" fmla="*/ -1570 h 2915"/>
                <a:gd name="connsiteX2" fmla="*/ 1005 w 3702"/>
                <a:gd name="connsiteY2" fmla="*/ 1343 h 2915"/>
              </a:gdLst>
              <a:ahLst/>
              <a:cxnLst>
                <a:cxn ang="0">
                  <a:pos x="connsiteX0" y="connsiteY0"/>
                </a:cxn>
                <a:cxn ang="0">
                  <a:pos x="connsiteX1" y="connsiteY1"/>
                </a:cxn>
                <a:cxn ang="0">
                  <a:pos x="connsiteX2" y="connsiteY2"/>
                </a:cxn>
              </a:cxnLst>
              <a:rect l="l" t="t" r="r" b="b"/>
              <a:pathLst>
                <a:path w="3702" h="2915">
                  <a:moveTo>
                    <a:pt x="1005" y="1343"/>
                  </a:moveTo>
                  <a:cubicBezTo>
                    <a:pt x="-513" y="800"/>
                    <a:pt x="-1809" y="-224"/>
                    <a:pt x="-2697" y="-1570"/>
                  </a:cubicBezTo>
                  <a:cubicBezTo>
                    <a:pt x="-908" y="-1644"/>
                    <a:pt x="660" y="-409"/>
                    <a:pt x="1005" y="1343"/>
                  </a:cubicBezTo>
                  <a:close/>
                </a:path>
              </a:pathLst>
            </a:custGeom>
            <a:solidFill>
              <a:srgbClr val="020202"/>
            </a:solidFill>
            <a:ln w="1231" cap="flat">
              <a:noFill/>
              <a:prstDash val="solid"/>
              <a:miter/>
            </a:ln>
          </p:spPr>
          <p:txBody>
            <a:bodyPr rtlCol="0" anchor="ctr"/>
            <a:lstStyle/>
            <a:p>
              <a:endParaRPr lang="es-CO"/>
            </a:p>
          </p:txBody>
        </p:sp>
        <p:sp>
          <p:nvSpPr>
            <p:cNvPr id="714" name="Freeform: Shape 713">
              <a:extLst>
                <a:ext uri="{FF2B5EF4-FFF2-40B4-BE49-F238E27FC236}">
                  <a16:creationId xmlns:a16="http://schemas.microsoft.com/office/drawing/2014/main" id="{DFFE946C-95A9-0B36-4DCC-48F1AE6FBB39}"/>
                </a:ext>
              </a:extLst>
            </p:cNvPr>
            <p:cNvSpPr/>
            <p:nvPr/>
          </p:nvSpPr>
          <p:spPr>
            <a:xfrm>
              <a:off x="-873486" y="6488126"/>
              <a:ext cx="4517" cy="2039"/>
            </a:xfrm>
            <a:custGeom>
              <a:avLst/>
              <a:gdLst>
                <a:gd name="connsiteX0" fmla="*/ 1820 w 4517"/>
                <a:gd name="connsiteY0" fmla="*/ 466 h 2039"/>
                <a:gd name="connsiteX1" fmla="*/ -2697 w 4517"/>
                <a:gd name="connsiteY1" fmla="*/ -1570 h 2039"/>
                <a:gd name="connsiteX2" fmla="*/ 1820 w 4517"/>
                <a:gd name="connsiteY2" fmla="*/ 466 h 2039"/>
              </a:gdLst>
              <a:ahLst/>
              <a:cxnLst>
                <a:cxn ang="0">
                  <a:pos x="connsiteX0" y="connsiteY0"/>
                </a:cxn>
                <a:cxn ang="0">
                  <a:pos x="connsiteX1" y="connsiteY1"/>
                </a:cxn>
                <a:cxn ang="0">
                  <a:pos x="connsiteX2" y="connsiteY2"/>
                </a:cxn>
              </a:cxnLst>
              <a:rect l="l" t="t" r="r" b="b"/>
              <a:pathLst>
                <a:path w="4517" h="2039">
                  <a:moveTo>
                    <a:pt x="1820" y="466"/>
                  </a:moveTo>
                  <a:cubicBezTo>
                    <a:pt x="141" y="257"/>
                    <a:pt x="-1426" y="-459"/>
                    <a:pt x="-2697" y="-1570"/>
                  </a:cubicBezTo>
                  <a:cubicBezTo>
                    <a:pt x="-858" y="-1607"/>
                    <a:pt x="808" y="-1299"/>
                    <a:pt x="1820" y="466"/>
                  </a:cubicBezTo>
                  <a:close/>
                </a:path>
              </a:pathLst>
            </a:custGeom>
            <a:solidFill>
              <a:srgbClr val="020202"/>
            </a:solidFill>
            <a:ln w="1231" cap="flat">
              <a:noFill/>
              <a:prstDash val="solid"/>
              <a:miter/>
            </a:ln>
          </p:spPr>
          <p:txBody>
            <a:bodyPr rtlCol="0" anchor="ctr"/>
            <a:lstStyle/>
            <a:p>
              <a:endParaRPr lang="es-CO"/>
            </a:p>
          </p:txBody>
        </p:sp>
        <p:sp>
          <p:nvSpPr>
            <p:cNvPr id="715" name="Freeform: Shape 714">
              <a:extLst>
                <a:ext uri="{FF2B5EF4-FFF2-40B4-BE49-F238E27FC236}">
                  <a16:creationId xmlns:a16="http://schemas.microsoft.com/office/drawing/2014/main" id="{33FEBD4E-DC82-8F85-DB53-5081E1E3870D}"/>
                </a:ext>
              </a:extLst>
            </p:cNvPr>
            <p:cNvSpPr/>
            <p:nvPr/>
          </p:nvSpPr>
          <p:spPr>
            <a:xfrm>
              <a:off x="-886358" y="6482624"/>
              <a:ext cx="4640" cy="1963"/>
            </a:xfrm>
            <a:custGeom>
              <a:avLst/>
              <a:gdLst>
                <a:gd name="connsiteX0" fmla="*/ 1943 w 4640"/>
                <a:gd name="connsiteY0" fmla="*/ 390 h 1963"/>
                <a:gd name="connsiteX1" fmla="*/ -2697 w 4640"/>
                <a:gd name="connsiteY1" fmla="*/ -1498 h 1963"/>
                <a:gd name="connsiteX2" fmla="*/ 1943 w 4640"/>
                <a:gd name="connsiteY2" fmla="*/ 390 h 1963"/>
              </a:gdLst>
              <a:ahLst/>
              <a:cxnLst>
                <a:cxn ang="0">
                  <a:pos x="connsiteX0" y="connsiteY0"/>
                </a:cxn>
                <a:cxn ang="0">
                  <a:pos x="connsiteX1" y="connsiteY1"/>
                </a:cxn>
                <a:cxn ang="0">
                  <a:pos x="connsiteX2" y="connsiteY2"/>
                </a:cxn>
              </a:cxnLst>
              <a:rect l="l" t="t" r="r" b="b"/>
              <a:pathLst>
                <a:path w="4640" h="1963">
                  <a:moveTo>
                    <a:pt x="1943" y="390"/>
                  </a:moveTo>
                  <a:cubicBezTo>
                    <a:pt x="240" y="267"/>
                    <a:pt x="-1389" y="-400"/>
                    <a:pt x="-2697" y="-1498"/>
                  </a:cubicBezTo>
                  <a:cubicBezTo>
                    <a:pt x="-920" y="-1819"/>
                    <a:pt x="894" y="-1091"/>
                    <a:pt x="1943" y="390"/>
                  </a:cubicBezTo>
                  <a:close/>
                </a:path>
              </a:pathLst>
            </a:custGeom>
            <a:solidFill>
              <a:srgbClr val="020202"/>
            </a:solidFill>
            <a:ln w="1231" cap="flat">
              <a:noFill/>
              <a:prstDash val="solid"/>
              <a:miter/>
            </a:ln>
          </p:spPr>
          <p:txBody>
            <a:bodyPr rtlCol="0" anchor="ctr"/>
            <a:lstStyle/>
            <a:p>
              <a:endParaRPr lang="es-CO"/>
            </a:p>
          </p:txBody>
        </p:sp>
        <p:sp>
          <p:nvSpPr>
            <p:cNvPr id="716" name="Freeform: Shape 715">
              <a:extLst>
                <a:ext uri="{FF2B5EF4-FFF2-40B4-BE49-F238E27FC236}">
                  <a16:creationId xmlns:a16="http://schemas.microsoft.com/office/drawing/2014/main" id="{4A8ACBEA-FCD0-B8EB-572B-91785C4F9779}"/>
                </a:ext>
              </a:extLst>
            </p:cNvPr>
            <p:cNvSpPr/>
            <p:nvPr/>
          </p:nvSpPr>
          <p:spPr>
            <a:xfrm>
              <a:off x="-890962" y="6480820"/>
              <a:ext cx="4677" cy="1928"/>
            </a:xfrm>
            <a:custGeom>
              <a:avLst/>
              <a:gdLst>
                <a:gd name="connsiteX0" fmla="*/ 1980 w 4677"/>
                <a:gd name="connsiteY0" fmla="*/ 356 h 1928"/>
                <a:gd name="connsiteX1" fmla="*/ -2697 w 4677"/>
                <a:gd name="connsiteY1" fmla="*/ -1471 h 1928"/>
                <a:gd name="connsiteX2" fmla="*/ 1980 w 4677"/>
                <a:gd name="connsiteY2" fmla="*/ 356 h 1928"/>
              </a:gdLst>
              <a:ahLst/>
              <a:cxnLst>
                <a:cxn ang="0">
                  <a:pos x="connsiteX0" y="connsiteY0"/>
                </a:cxn>
                <a:cxn ang="0">
                  <a:pos x="connsiteX1" y="connsiteY1"/>
                </a:cxn>
                <a:cxn ang="0">
                  <a:pos x="connsiteX2" y="connsiteY2"/>
                </a:cxn>
              </a:cxnLst>
              <a:rect l="l" t="t" r="r" b="b"/>
              <a:pathLst>
                <a:path w="4677" h="1928">
                  <a:moveTo>
                    <a:pt x="1980" y="356"/>
                  </a:moveTo>
                  <a:cubicBezTo>
                    <a:pt x="265" y="257"/>
                    <a:pt x="-1364" y="-385"/>
                    <a:pt x="-2697" y="-1471"/>
                  </a:cubicBezTo>
                  <a:cubicBezTo>
                    <a:pt x="-908" y="-1854"/>
                    <a:pt x="931" y="-1138"/>
                    <a:pt x="1980" y="356"/>
                  </a:cubicBezTo>
                  <a:close/>
                </a:path>
              </a:pathLst>
            </a:custGeom>
            <a:solidFill>
              <a:srgbClr val="020202"/>
            </a:solidFill>
            <a:ln w="1231" cap="flat">
              <a:noFill/>
              <a:prstDash val="solid"/>
              <a:miter/>
            </a:ln>
          </p:spPr>
          <p:txBody>
            <a:bodyPr rtlCol="0" anchor="ctr"/>
            <a:lstStyle/>
            <a:p>
              <a:endParaRPr lang="es-CO"/>
            </a:p>
          </p:txBody>
        </p:sp>
        <p:sp>
          <p:nvSpPr>
            <p:cNvPr id="717" name="Freeform: Shape 716">
              <a:extLst>
                <a:ext uri="{FF2B5EF4-FFF2-40B4-BE49-F238E27FC236}">
                  <a16:creationId xmlns:a16="http://schemas.microsoft.com/office/drawing/2014/main" id="{EDD39DBE-DC01-88A8-C3F6-53C8834DFE19}"/>
                </a:ext>
              </a:extLst>
            </p:cNvPr>
            <p:cNvSpPr/>
            <p:nvPr/>
          </p:nvSpPr>
          <p:spPr>
            <a:xfrm>
              <a:off x="-833349" y="6511086"/>
              <a:ext cx="3776" cy="2751"/>
            </a:xfrm>
            <a:custGeom>
              <a:avLst/>
              <a:gdLst>
                <a:gd name="connsiteX0" fmla="*/ 1079 w 3776"/>
                <a:gd name="connsiteY0" fmla="*/ 1179 h 2751"/>
                <a:gd name="connsiteX1" fmla="*/ -2697 w 3776"/>
                <a:gd name="connsiteY1" fmla="*/ -1561 h 2751"/>
                <a:gd name="connsiteX2" fmla="*/ 1079 w 3776"/>
                <a:gd name="connsiteY2" fmla="*/ 1179 h 2751"/>
              </a:gdLst>
              <a:ahLst/>
              <a:cxnLst>
                <a:cxn ang="0">
                  <a:pos x="connsiteX0" y="connsiteY0"/>
                </a:cxn>
                <a:cxn ang="0">
                  <a:pos x="connsiteX1" y="connsiteY1"/>
                </a:cxn>
                <a:cxn ang="0">
                  <a:pos x="connsiteX2" y="connsiteY2"/>
                </a:cxn>
              </a:cxnLst>
              <a:rect l="l" t="t" r="r" b="b"/>
              <a:pathLst>
                <a:path w="3776" h="2751">
                  <a:moveTo>
                    <a:pt x="1079" y="1179"/>
                  </a:moveTo>
                  <a:cubicBezTo>
                    <a:pt x="-451" y="710"/>
                    <a:pt x="-1772" y="-253"/>
                    <a:pt x="-2697" y="-1561"/>
                  </a:cubicBezTo>
                  <a:cubicBezTo>
                    <a:pt x="-710" y="-1709"/>
                    <a:pt x="290" y="-450"/>
                    <a:pt x="1079" y="1179"/>
                  </a:cubicBezTo>
                  <a:close/>
                </a:path>
              </a:pathLst>
            </a:custGeom>
            <a:solidFill>
              <a:srgbClr val="020202"/>
            </a:solidFill>
            <a:ln w="1231" cap="flat">
              <a:noFill/>
              <a:prstDash val="solid"/>
              <a:miter/>
            </a:ln>
          </p:spPr>
          <p:txBody>
            <a:bodyPr rtlCol="0" anchor="ctr"/>
            <a:lstStyle/>
            <a:p>
              <a:endParaRPr lang="es-CO"/>
            </a:p>
          </p:txBody>
        </p:sp>
        <p:sp>
          <p:nvSpPr>
            <p:cNvPr id="718" name="Freeform: Shape 717">
              <a:extLst>
                <a:ext uri="{FF2B5EF4-FFF2-40B4-BE49-F238E27FC236}">
                  <a16:creationId xmlns:a16="http://schemas.microsoft.com/office/drawing/2014/main" id="{2CCEBC6A-F810-1E1D-D8B4-AF6165AB83C8}"/>
                </a:ext>
              </a:extLst>
            </p:cNvPr>
            <p:cNvSpPr/>
            <p:nvPr/>
          </p:nvSpPr>
          <p:spPr>
            <a:xfrm>
              <a:off x="-782943" y="6557611"/>
              <a:ext cx="2758" cy="2782"/>
            </a:xfrm>
            <a:custGeom>
              <a:avLst/>
              <a:gdLst>
                <a:gd name="connsiteX0" fmla="*/ 43 w 2758"/>
                <a:gd name="connsiteY0" fmla="*/ 1209 h 2782"/>
                <a:gd name="connsiteX1" fmla="*/ -2697 w 2758"/>
                <a:gd name="connsiteY1" fmla="*/ -1555 h 2782"/>
                <a:gd name="connsiteX2" fmla="*/ 43 w 2758"/>
                <a:gd name="connsiteY2" fmla="*/ 604 h 2782"/>
                <a:gd name="connsiteX3" fmla="*/ 43 w 2758"/>
                <a:gd name="connsiteY3" fmla="*/ 1209 h 2782"/>
              </a:gdLst>
              <a:ahLst/>
              <a:cxnLst>
                <a:cxn ang="0">
                  <a:pos x="connsiteX0" y="connsiteY0"/>
                </a:cxn>
                <a:cxn ang="0">
                  <a:pos x="connsiteX1" y="connsiteY1"/>
                </a:cxn>
                <a:cxn ang="0">
                  <a:pos x="connsiteX2" y="connsiteY2"/>
                </a:cxn>
                <a:cxn ang="0">
                  <a:pos x="connsiteX3" y="connsiteY3"/>
                </a:cxn>
              </a:cxnLst>
              <a:rect l="l" t="t" r="r" b="b"/>
              <a:pathLst>
                <a:path w="2758" h="2782">
                  <a:moveTo>
                    <a:pt x="43" y="1209"/>
                  </a:moveTo>
                  <a:cubicBezTo>
                    <a:pt x="-1093" y="543"/>
                    <a:pt x="-2043" y="-408"/>
                    <a:pt x="-2697" y="-1555"/>
                  </a:cubicBezTo>
                  <a:cubicBezTo>
                    <a:pt x="-1340" y="-1716"/>
                    <a:pt x="-118" y="-753"/>
                    <a:pt x="43" y="604"/>
                  </a:cubicBezTo>
                  <a:cubicBezTo>
                    <a:pt x="67" y="802"/>
                    <a:pt x="67" y="1012"/>
                    <a:pt x="43" y="1209"/>
                  </a:cubicBezTo>
                  <a:close/>
                </a:path>
              </a:pathLst>
            </a:custGeom>
            <a:solidFill>
              <a:srgbClr val="020202"/>
            </a:solidFill>
            <a:ln w="1231" cap="flat">
              <a:noFill/>
              <a:prstDash val="solid"/>
              <a:miter/>
            </a:ln>
          </p:spPr>
          <p:txBody>
            <a:bodyPr rtlCol="0" anchor="ctr"/>
            <a:lstStyle/>
            <a:p>
              <a:endParaRPr lang="es-CO"/>
            </a:p>
          </p:txBody>
        </p:sp>
        <p:sp>
          <p:nvSpPr>
            <p:cNvPr id="719" name="Freeform: Shape 718">
              <a:extLst>
                <a:ext uri="{FF2B5EF4-FFF2-40B4-BE49-F238E27FC236}">
                  <a16:creationId xmlns:a16="http://schemas.microsoft.com/office/drawing/2014/main" id="{0CEC5E01-49B6-BADB-D23B-94CEE0E4E474}"/>
                </a:ext>
              </a:extLst>
            </p:cNvPr>
            <p:cNvSpPr/>
            <p:nvPr/>
          </p:nvSpPr>
          <p:spPr>
            <a:xfrm>
              <a:off x="-902811" y="6477143"/>
              <a:ext cx="3702" cy="1140"/>
            </a:xfrm>
            <a:custGeom>
              <a:avLst/>
              <a:gdLst>
                <a:gd name="connsiteX0" fmla="*/ 1005 w 3702"/>
                <a:gd name="connsiteY0" fmla="*/ -460 h 1140"/>
                <a:gd name="connsiteX1" fmla="*/ -2697 w 3702"/>
                <a:gd name="connsiteY1" fmla="*/ -1509 h 1140"/>
                <a:gd name="connsiteX2" fmla="*/ 1005 w 3702"/>
                <a:gd name="connsiteY2" fmla="*/ -460 h 1140"/>
              </a:gdLst>
              <a:ahLst/>
              <a:cxnLst>
                <a:cxn ang="0">
                  <a:pos x="connsiteX0" y="connsiteY0"/>
                </a:cxn>
                <a:cxn ang="0">
                  <a:pos x="connsiteX1" y="connsiteY1"/>
                </a:cxn>
                <a:cxn ang="0">
                  <a:pos x="connsiteX2" y="connsiteY2"/>
                </a:cxn>
              </a:cxnLst>
              <a:rect l="l" t="t" r="r" b="b"/>
              <a:pathLst>
                <a:path w="3702" h="1140">
                  <a:moveTo>
                    <a:pt x="1005" y="-460"/>
                  </a:moveTo>
                  <a:cubicBezTo>
                    <a:pt x="-315" y="-324"/>
                    <a:pt x="-1636" y="-695"/>
                    <a:pt x="-2697" y="-1509"/>
                  </a:cubicBezTo>
                  <a:cubicBezTo>
                    <a:pt x="-1377" y="-1423"/>
                    <a:pt x="191" y="-2089"/>
                    <a:pt x="1005" y="-460"/>
                  </a:cubicBezTo>
                  <a:close/>
                </a:path>
              </a:pathLst>
            </a:custGeom>
            <a:solidFill>
              <a:srgbClr val="020202"/>
            </a:solidFill>
            <a:ln w="1231" cap="flat">
              <a:noFill/>
              <a:prstDash val="solid"/>
              <a:miter/>
            </a:ln>
          </p:spPr>
          <p:txBody>
            <a:bodyPr rtlCol="0" anchor="ctr"/>
            <a:lstStyle/>
            <a:p>
              <a:endParaRPr lang="es-CO"/>
            </a:p>
          </p:txBody>
        </p:sp>
        <p:sp>
          <p:nvSpPr>
            <p:cNvPr id="720" name="Freeform: Shape 719">
              <a:extLst>
                <a:ext uri="{FF2B5EF4-FFF2-40B4-BE49-F238E27FC236}">
                  <a16:creationId xmlns:a16="http://schemas.microsoft.com/office/drawing/2014/main" id="{A1C43F4D-5A7F-DF78-B69D-3F8060303852}"/>
                </a:ext>
              </a:extLst>
            </p:cNvPr>
            <p:cNvSpPr/>
            <p:nvPr/>
          </p:nvSpPr>
          <p:spPr>
            <a:xfrm>
              <a:off x="-841630" y="6505567"/>
              <a:ext cx="2838" cy="1939"/>
            </a:xfrm>
            <a:custGeom>
              <a:avLst/>
              <a:gdLst>
                <a:gd name="connsiteX0" fmla="*/ 141 w 2838"/>
                <a:gd name="connsiteY0" fmla="*/ 366 h 1939"/>
                <a:gd name="connsiteX1" fmla="*/ -2697 w 2838"/>
                <a:gd name="connsiteY1" fmla="*/ -1510 h 1939"/>
                <a:gd name="connsiteX2" fmla="*/ 117 w 2838"/>
                <a:gd name="connsiteY2" fmla="*/ 218 h 1939"/>
                <a:gd name="connsiteX3" fmla="*/ 141 w 2838"/>
                <a:gd name="connsiteY3" fmla="*/ 366 h 1939"/>
              </a:gdLst>
              <a:ahLst/>
              <a:cxnLst>
                <a:cxn ang="0">
                  <a:pos x="connsiteX0" y="connsiteY0"/>
                </a:cxn>
                <a:cxn ang="0">
                  <a:pos x="connsiteX1" y="connsiteY1"/>
                </a:cxn>
                <a:cxn ang="0">
                  <a:pos x="connsiteX2" y="connsiteY2"/>
                </a:cxn>
                <a:cxn ang="0">
                  <a:pos x="connsiteX3" y="connsiteY3"/>
                </a:cxn>
              </a:cxnLst>
              <a:rect l="l" t="t" r="r" b="b"/>
              <a:pathLst>
                <a:path w="2838" h="1939">
                  <a:moveTo>
                    <a:pt x="141" y="366"/>
                  </a:moveTo>
                  <a:cubicBezTo>
                    <a:pt x="-1031" y="193"/>
                    <a:pt x="-2080" y="-498"/>
                    <a:pt x="-2697" y="-1510"/>
                  </a:cubicBezTo>
                  <a:cubicBezTo>
                    <a:pt x="-1438" y="-1806"/>
                    <a:pt x="-192" y="-1029"/>
                    <a:pt x="117" y="218"/>
                  </a:cubicBezTo>
                  <a:cubicBezTo>
                    <a:pt x="129" y="267"/>
                    <a:pt x="129" y="317"/>
                    <a:pt x="141" y="366"/>
                  </a:cubicBezTo>
                  <a:close/>
                </a:path>
              </a:pathLst>
            </a:custGeom>
            <a:solidFill>
              <a:srgbClr val="020202"/>
            </a:solidFill>
            <a:ln w="1231" cap="flat">
              <a:noFill/>
              <a:prstDash val="solid"/>
              <a:miter/>
            </a:ln>
          </p:spPr>
          <p:txBody>
            <a:bodyPr rtlCol="0" anchor="ctr"/>
            <a:lstStyle/>
            <a:p>
              <a:endParaRPr lang="es-CO"/>
            </a:p>
          </p:txBody>
        </p:sp>
        <p:sp>
          <p:nvSpPr>
            <p:cNvPr id="721" name="Freeform: Shape 720">
              <a:extLst>
                <a:ext uri="{FF2B5EF4-FFF2-40B4-BE49-F238E27FC236}">
                  <a16:creationId xmlns:a16="http://schemas.microsoft.com/office/drawing/2014/main" id="{B0116DB9-92C1-3162-2F77-27C73E246884}"/>
                </a:ext>
              </a:extLst>
            </p:cNvPr>
            <p:cNvSpPr/>
            <p:nvPr/>
          </p:nvSpPr>
          <p:spPr>
            <a:xfrm>
              <a:off x="-836089" y="6509214"/>
              <a:ext cx="2814" cy="1946"/>
            </a:xfrm>
            <a:custGeom>
              <a:avLst/>
              <a:gdLst>
                <a:gd name="connsiteX0" fmla="*/ 117 w 2814"/>
                <a:gd name="connsiteY0" fmla="*/ 373 h 1946"/>
                <a:gd name="connsiteX1" fmla="*/ -2697 w 2814"/>
                <a:gd name="connsiteY1" fmla="*/ -1515 h 1946"/>
                <a:gd name="connsiteX2" fmla="*/ 92 w 2814"/>
                <a:gd name="connsiteY2" fmla="*/ 250 h 1946"/>
                <a:gd name="connsiteX3" fmla="*/ 117 w 2814"/>
                <a:gd name="connsiteY3" fmla="*/ 373 h 1946"/>
              </a:gdLst>
              <a:ahLst/>
              <a:cxnLst>
                <a:cxn ang="0">
                  <a:pos x="connsiteX0" y="connsiteY0"/>
                </a:cxn>
                <a:cxn ang="0">
                  <a:pos x="connsiteX1" y="connsiteY1"/>
                </a:cxn>
                <a:cxn ang="0">
                  <a:pos x="connsiteX2" y="connsiteY2"/>
                </a:cxn>
                <a:cxn ang="0">
                  <a:pos x="connsiteX3" y="connsiteY3"/>
                </a:cxn>
              </a:cxnLst>
              <a:rect l="l" t="t" r="r" b="b"/>
              <a:pathLst>
                <a:path w="2814" h="1946">
                  <a:moveTo>
                    <a:pt x="117" y="373"/>
                  </a:moveTo>
                  <a:cubicBezTo>
                    <a:pt x="-1056" y="200"/>
                    <a:pt x="-2093" y="-503"/>
                    <a:pt x="-2697" y="-1515"/>
                  </a:cubicBezTo>
                  <a:cubicBezTo>
                    <a:pt x="-1438" y="-1799"/>
                    <a:pt x="-192" y="-1009"/>
                    <a:pt x="92" y="250"/>
                  </a:cubicBezTo>
                  <a:cubicBezTo>
                    <a:pt x="104" y="287"/>
                    <a:pt x="104" y="336"/>
                    <a:pt x="117" y="373"/>
                  </a:cubicBezTo>
                  <a:close/>
                </a:path>
              </a:pathLst>
            </a:custGeom>
            <a:solidFill>
              <a:srgbClr val="020202"/>
            </a:solidFill>
            <a:ln w="1231" cap="flat">
              <a:noFill/>
              <a:prstDash val="solid"/>
              <a:miter/>
            </a:ln>
          </p:spPr>
          <p:txBody>
            <a:bodyPr rtlCol="0" anchor="ctr"/>
            <a:lstStyle/>
            <a:p>
              <a:endParaRPr lang="es-CO"/>
            </a:p>
          </p:txBody>
        </p:sp>
        <p:sp>
          <p:nvSpPr>
            <p:cNvPr id="722" name="Freeform: Shape 721">
              <a:extLst>
                <a:ext uri="{FF2B5EF4-FFF2-40B4-BE49-F238E27FC236}">
                  <a16:creationId xmlns:a16="http://schemas.microsoft.com/office/drawing/2014/main" id="{7C5B72C9-17DB-4338-332B-4E3D5CD82EA0}"/>
                </a:ext>
              </a:extLst>
            </p:cNvPr>
            <p:cNvSpPr/>
            <p:nvPr/>
          </p:nvSpPr>
          <p:spPr>
            <a:xfrm>
              <a:off x="-815008" y="6525633"/>
              <a:ext cx="2715" cy="2003"/>
            </a:xfrm>
            <a:custGeom>
              <a:avLst/>
              <a:gdLst>
                <a:gd name="connsiteX0" fmla="*/ 18 w 2715"/>
                <a:gd name="connsiteY0" fmla="*/ 431 h 2003"/>
                <a:gd name="connsiteX1" fmla="*/ -2697 w 2715"/>
                <a:gd name="connsiteY1" fmla="*/ -1556 h 2003"/>
                <a:gd name="connsiteX2" fmla="*/ 18 w 2715"/>
                <a:gd name="connsiteY2" fmla="*/ 431 h 2003"/>
              </a:gdLst>
              <a:ahLst/>
              <a:cxnLst>
                <a:cxn ang="0">
                  <a:pos x="connsiteX0" y="connsiteY0"/>
                </a:cxn>
                <a:cxn ang="0">
                  <a:pos x="connsiteX1" y="connsiteY1"/>
                </a:cxn>
                <a:cxn ang="0">
                  <a:pos x="connsiteX2" y="connsiteY2"/>
                </a:cxn>
              </a:cxnLst>
              <a:rect l="l" t="t" r="r" b="b"/>
              <a:pathLst>
                <a:path w="2715" h="2003">
                  <a:moveTo>
                    <a:pt x="18" y="431"/>
                  </a:moveTo>
                  <a:cubicBezTo>
                    <a:pt x="-1117" y="172"/>
                    <a:pt x="-2105" y="-544"/>
                    <a:pt x="-2697" y="-1556"/>
                  </a:cubicBezTo>
                  <a:cubicBezTo>
                    <a:pt x="-1414" y="-1704"/>
                    <a:pt x="-229" y="-840"/>
                    <a:pt x="18" y="431"/>
                  </a:cubicBezTo>
                  <a:close/>
                </a:path>
              </a:pathLst>
            </a:custGeom>
            <a:solidFill>
              <a:srgbClr val="020202"/>
            </a:solidFill>
            <a:ln w="1231" cap="flat">
              <a:noFill/>
              <a:prstDash val="solid"/>
              <a:miter/>
            </a:ln>
          </p:spPr>
          <p:txBody>
            <a:bodyPr rtlCol="0" anchor="ctr"/>
            <a:lstStyle/>
            <a:p>
              <a:endParaRPr lang="es-CO"/>
            </a:p>
          </p:txBody>
        </p:sp>
        <p:sp>
          <p:nvSpPr>
            <p:cNvPr id="723" name="Freeform: Shape 722">
              <a:extLst>
                <a:ext uri="{FF2B5EF4-FFF2-40B4-BE49-F238E27FC236}">
                  <a16:creationId xmlns:a16="http://schemas.microsoft.com/office/drawing/2014/main" id="{6981BFD5-B2B0-2374-C8CB-0B49FDAEB32C}"/>
                </a:ext>
              </a:extLst>
            </p:cNvPr>
            <p:cNvSpPr/>
            <p:nvPr/>
          </p:nvSpPr>
          <p:spPr>
            <a:xfrm>
              <a:off x="-838878" y="6507387"/>
              <a:ext cx="2826" cy="1946"/>
            </a:xfrm>
            <a:custGeom>
              <a:avLst/>
              <a:gdLst>
                <a:gd name="connsiteX0" fmla="*/ 129 w 2826"/>
                <a:gd name="connsiteY0" fmla="*/ 373 h 1946"/>
                <a:gd name="connsiteX1" fmla="*/ -2697 w 2826"/>
                <a:gd name="connsiteY1" fmla="*/ -1515 h 1946"/>
                <a:gd name="connsiteX2" fmla="*/ 104 w 2826"/>
                <a:gd name="connsiteY2" fmla="*/ 262 h 1946"/>
                <a:gd name="connsiteX3" fmla="*/ 129 w 2826"/>
                <a:gd name="connsiteY3" fmla="*/ 373 h 1946"/>
              </a:gdLst>
              <a:ahLst/>
              <a:cxnLst>
                <a:cxn ang="0">
                  <a:pos x="connsiteX0" y="connsiteY0"/>
                </a:cxn>
                <a:cxn ang="0">
                  <a:pos x="connsiteX1" y="connsiteY1"/>
                </a:cxn>
                <a:cxn ang="0">
                  <a:pos x="connsiteX2" y="connsiteY2"/>
                </a:cxn>
                <a:cxn ang="0">
                  <a:pos x="connsiteX3" y="connsiteY3"/>
                </a:cxn>
              </a:cxnLst>
              <a:rect l="l" t="t" r="r" b="b"/>
              <a:pathLst>
                <a:path w="2826" h="1946">
                  <a:moveTo>
                    <a:pt x="129" y="373"/>
                  </a:moveTo>
                  <a:cubicBezTo>
                    <a:pt x="-1043" y="188"/>
                    <a:pt x="-2080" y="-503"/>
                    <a:pt x="-2697" y="-1515"/>
                  </a:cubicBezTo>
                  <a:cubicBezTo>
                    <a:pt x="-1438" y="-1799"/>
                    <a:pt x="-179" y="-1009"/>
                    <a:pt x="104" y="262"/>
                  </a:cubicBezTo>
                  <a:cubicBezTo>
                    <a:pt x="117" y="299"/>
                    <a:pt x="117" y="336"/>
                    <a:pt x="129" y="373"/>
                  </a:cubicBezTo>
                  <a:close/>
                </a:path>
              </a:pathLst>
            </a:custGeom>
            <a:solidFill>
              <a:srgbClr val="020202"/>
            </a:solidFill>
            <a:ln w="1231" cap="flat">
              <a:noFill/>
              <a:prstDash val="solid"/>
              <a:miter/>
            </a:ln>
          </p:spPr>
          <p:txBody>
            <a:bodyPr rtlCol="0" anchor="ctr"/>
            <a:lstStyle/>
            <a:p>
              <a:endParaRPr lang="es-CO"/>
            </a:p>
          </p:txBody>
        </p:sp>
        <p:sp>
          <p:nvSpPr>
            <p:cNvPr id="724" name="Freeform: Shape 723">
              <a:extLst>
                <a:ext uri="{FF2B5EF4-FFF2-40B4-BE49-F238E27FC236}">
                  <a16:creationId xmlns:a16="http://schemas.microsoft.com/office/drawing/2014/main" id="{59C30599-3D8B-F7E2-815C-094A626A78B8}"/>
                </a:ext>
              </a:extLst>
            </p:cNvPr>
            <p:cNvSpPr/>
            <p:nvPr/>
          </p:nvSpPr>
          <p:spPr>
            <a:xfrm>
              <a:off x="-847122" y="6501908"/>
              <a:ext cx="2838" cy="1945"/>
            </a:xfrm>
            <a:custGeom>
              <a:avLst/>
              <a:gdLst>
                <a:gd name="connsiteX0" fmla="*/ 141 w 2838"/>
                <a:gd name="connsiteY0" fmla="*/ 372 h 1945"/>
                <a:gd name="connsiteX1" fmla="*/ -2697 w 2838"/>
                <a:gd name="connsiteY1" fmla="*/ -1504 h 1945"/>
                <a:gd name="connsiteX2" fmla="*/ 104 w 2838"/>
                <a:gd name="connsiteY2" fmla="*/ 175 h 1945"/>
                <a:gd name="connsiteX3" fmla="*/ 141 w 2838"/>
                <a:gd name="connsiteY3" fmla="*/ 372 h 1945"/>
              </a:gdLst>
              <a:ahLst/>
              <a:cxnLst>
                <a:cxn ang="0">
                  <a:pos x="connsiteX0" y="connsiteY0"/>
                </a:cxn>
                <a:cxn ang="0">
                  <a:pos x="connsiteX1" y="connsiteY1"/>
                </a:cxn>
                <a:cxn ang="0">
                  <a:pos x="connsiteX2" y="connsiteY2"/>
                </a:cxn>
                <a:cxn ang="0">
                  <a:pos x="connsiteX3" y="connsiteY3"/>
                </a:cxn>
              </a:cxnLst>
              <a:rect l="l" t="t" r="r" b="b"/>
              <a:pathLst>
                <a:path w="2838" h="1945">
                  <a:moveTo>
                    <a:pt x="141" y="372"/>
                  </a:moveTo>
                  <a:cubicBezTo>
                    <a:pt x="-1019" y="150"/>
                    <a:pt x="-2043" y="-516"/>
                    <a:pt x="-2697" y="-1504"/>
                  </a:cubicBezTo>
                  <a:cubicBezTo>
                    <a:pt x="-1463" y="-1812"/>
                    <a:pt x="-204" y="-1059"/>
                    <a:pt x="104" y="175"/>
                  </a:cubicBezTo>
                  <a:cubicBezTo>
                    <a:pt x="117" y="237"/>
                    <a:pt x="129" y="311"/>
                    <a:pt x="141" y="372"/>
                  </a:cubicBezTo>
                  <a:close/>
                </a:path>
              </a:pathLst>
            </a:custGeom>
            <a:solidFill>
              <a:srgbClr val="020202"/>
            </a:solidFill>
            <a:ln w="1231" cap="flat">
              <a:noFill/>
              <a:prstDash val="solid"/>
              <a:miter/>
            </a:ln>
          </p:spPr>
          <p:txBody>
            <a:bodyPr rtlCol="0" anchor="ctr"/>
            <a:lstStyle/>
            <a:p>
              <a:endParaRPr lang="es-CO"/>
            </a:p>
          </p:txBody>
        </p:sp>
        <p:sp>
          <p:nvSpPr>
            <p:cNvPr id="725" name="Freeform: Shape 724">
              <a:extLst>
                <a:ext uri="{FF2B5EF4-FFF2-40B4-BE49-F238E27FC236}">
                  <a16:creationId xmlns:a16="http://schemas.microsoft.com/office/drawing/2014/main" id="{D37C7789-8AD4-F101-D69F-69AC8AD38E01}"/>
                </a:ext>
              </a:extLst>
            </p:cNvPr>
            <p:cNvSpPr/>
            <p:nvPr/>
          </p:nvSpPr>
          <p:spPr>
            <a:xfrm>
              <a:off x="-899194" y="6478079"/>
              <a:ext cx="2838" cy="1095"/>
            </a:xfrm>
            <a:custGeom>
              <a:avLst/>
              <a:gdLst>
                <a:gd name="connsiteX0" fmla="*/ 141 w 2838"/>
                <a:gd name="connsiteY0" fmla="*/ -520 h 1095"/>
                <a:gd name="connsiteX1" fmla="*/ -2697 w 2838"/>
                <a:gd name="connsiteY1" fmla="*/ -1471 h 1095"/>
                <a:gd name="connsiteX2" fmla="*/ 141 w 2838"/>
                <a:gd name="connsiteY2" fmla="*/ -520 h 1095"/>
              </a:gdLst>
              <a:ahLst/>
              <a:cxnLst>
                <a:cxn ang="0">
                  <a:pos x="connsiteX0" y="connsiteY0"/>
                </a:cxn>
                <a:cxn ang="0">
                  <a:pos x="connsiteX1" y="connsiteY1"/>
                </a:cxn>
                <a:cxn ang="0">
                  <a:pos x="connsiteX2" y="connsiteY2"/>
                </a:cxn>
              </a:cxnLst>
              <a:rect l="l" t="t" r="r" b="b"/>
              <a:pathLst>
                <a:path w="2838" h="1095">
                  <a:moveTo>
                    <a:pt x="141" y="-520"/>
                  </a:moveTo>
                  <a:cubicBezTo>
                    <a:pt x="-908" y="-348"/>
                    <a:pt x="-1969" y="-706"/>
                    <a:pt x="-2697" y="-1471"/>
                  </a:cubicBezTo>
                  <a:cubicBezTo>
                    <a:pt x="-1624" y="-1607"/>
                    <a:pt x="-476" y="-1816"/>
                    <a:pt x="141" y="-520"/>
                  </a:cubicBezTo>
                  <a:close/>
                </a:path>
              </a:pathLst>
            </a:custGeom>
            <a:solidFill>
              <a:srgbClr val="020202"/>
            </a:solidFill>
            <a:ln w="1231" cap="flat">
              <a:noFill/>
              <a:prstDash val="solid"/>
              <a:miter/>
            </a:ln>
          </p:spPr>
          <p:txBody>
            <a:bodyPr rtlCol="0" anchor="ctr"/>
            <a:lstStyle/>
            <a:p>
              <a:endParaRPr lang="es-CO"/>
            </a:p>
          </p:txBody>
        </p:sp>
        <p:sp>
          <p:nvSpPr>
            <p:cNvPr id="726" name="Freeform: Shape 725">
              <a:extLst>
                <a:ext uri="{FF2B5EF4-FFF2-40B4-BE49-F238E27FC236}">
                  <a16:creationId xmlns:a16="http://schemas.microsoft.com/office/drawing/2014/main" id="{B5002998-64F1-A39E-70B3-1A8BECBE28A7}"/>
                </a:ext>
              </a:extLst>
            </p:cNvPr>
            <p:cNvSpPr/>
            <p:nvPr/>
          </p:nvSpPr>
          <p:spPr>
            <a:xfrm>
              <a:off x="-896442" y="6479010"/>
              <a:ext cx="2826" cy="1060"/>
            </a:xfrm>
            <a:custGeom>
              <a:avLst/>
              <a:gdLst>
                <a:gd name="connsiteX0" fmla="*/ 129 w 2826"/>
                <a:gd name="connsiteY0" fmla="*/ -550 h 1060"/>
                <a:gd name="connsiteX1" fmla="*/ -2697 w 2826"/>
                <a:gd name="connsiteY1" fmla="*/ -1513 h 1060"/>
                <a:gd name="connsiteX2" fmla="*/ 129 w 2826"/>
                <a:gd name="connsiteY2" fmla="*/ -550 h 1060"/>
              </a:gdLst>
              <a:ahLst/>
              <a:cxnLst>
                <a:cxn ang="0">
                  <a:pos x="connsiteX0" y="connsiteY0"/>
                </a:cxn>
                <a:cxn ang="0">
                  <a:pos x="connsiteX1" y="connsiteY1"/>
                </a:cxn>
                <a:cxn ang="0">
                  <a:pos x="connsiteX2" y="connsiteY2"/>
                </a:cxn>
              </a:cxnLst>
              <a:rect l="l" t="t" r="r" b="b"/>
              <a:pathLst>
                <a:path w="2826" h="1060">
                  <a:moveTo>
                    <a:pt x="129" y="-550"/>
                  </a:moveTo>
                  <a:cubicBezTo>
                    <a:pt x="-908" y="-389"/>
                    <a:pt x="-1969" y="-747"/>
                    <a:pt x="-2697" y="-1513"/>
                  </a:cubicBezTo>
                  <a:cubicBezTo>
                    <a:pt x="-1624" y="-1574"/>
                    <a:pt x="-488" y="-1821"/>
                    <a:pt x="129" y="-550"/>
                  </a:cubicBezTo>
                  <a:close/>
                </a:path>
              </a:pathLst>
            </a:custGeom>
            <a:solidFill>
              <a:srgbClr val="020202"/>
            </a:solidFill>
            <a:ln w="1231" cap="flat">
              <a:noFill/>
              <a:prstDash val="solid"/>
              <a:miter/>
            </a:ln>
          </p:spPr>
          <p:txBody>
            <a:bodyPr rtlCol="0" anchor="ctr"/>
            <a:lstStyle/>
            <a:p>
              <a:endParaRPr lang="es-CO"/>
            </a:p>
          </p:txBody>
        </p:sp>
        <p:sp>
          <p:nvSpPr>
            <p:cNvPr id="727" name="Freeform: Shape 726">
              <a:extLst>
                <a:ext uri="{FF2B5EF4-FFF2-40B4-BE49-F238E27FC236}">
                  <a16:creationId xmlns:a16="http://schemas.microsoft.com/office/drawing/2014/main" id="{A1E5B5A6-8123-0F5E-07BD-9CB8830BD729}"/>
                </a:ext>
              </a:extLst>
            </p:cNvPr>
            <p:cNvSpPr/>
            <p:nvPr/>
          </p:nvSpPr>
          <p:spPr>
            <a:xfrm>
              <a:off x="-893689" y="6479930"/>
              <a:ext cx="2814" cy="1080"/>
            </a:xfrm>
            <a:custGeom>
              <a:avLst/>
              <a:gdLst>
                <a:gd name="connsiteX0" fmla="*/ 117 w 2814"/>
                <a:gd name="connsiteY0" fmla="*/ -520 h 1080"/>
                <a:gd name="connsiteX1" fmla="*/ -2697 w 2814"/>
                <a:gd name="connsiteY1" fmla="*/ -1519 h 1080"/>
                <a:gd name="connsiteX2" fmla="*/ 117 w 2814"/>
                <a:gd name="connsiteY2" fmla="*/ -520 h 1080"/>
              </a:gdLst>
              <a:ahLst/>
              <a:cxnLst>
                <a:cxn ang="0">
                  <a:pos x="connsiteX0" y="connsiteY0"/>
                </a:cxn>
                <a:cxn ang="0">
                  <a:pos x="connsiteX1" y="connsiteY1"/>
                </a:cxn>
                <a:cxn ang="0">
                  <a:pos x="connsiteX2" y="connsiteY2"/>
                </a:cxn>
              </a:cxnLst>
              <a:rect l="l" t="t" r="r" b="b"/>
              <a:pathLst>
                <a:path w="2814" h="1080">
                  <a:moveTo>
                    <a:pt x="117" y="-520"/>
                  </a:moveTo>
                  <a:cubicBezTo>
                    <a:pt x="-932" y="-384"/>
                    <a:pt x="-1969" y="-754"/>
                    <a:pt x="-2697" y="-1519"/>
                  </a:cubicBezTo>
                  <a:cubicBezTo>
                    <a:pt x="-1624" y="-1569"/>
                    <a:pt x="-476" y="-1828"/>
                    <a:pt x="117" y="-520"/>
                  </a:cubicBezTo>
                  <a:close/>
                </a:path>
              </a:pathLst>
            </a:custGeom>
            <a:solidFill>
              <a:srgbClr val="020202"/>
            </a:solidFill>
            <a:ln w="1231" cap="flat">
              <a:noFill/>
              <a:prstDash val="solid"/>
              <a:miter/>
            </a:ln>
          </p:spPr>
          <p:txBody>
            <a:bodyPr rtlCol="0" anchor="ctr"/>
            <a:lstStyle/>
            <a:p>
              <a:endParaRPr lang="es-CO"/>
            </a:p>
          </p:txBody>
        </p:sp>
        <p:sp>
          <p:nvSpPr>
            <p:cNvPr id="728" name="Freeform: Shape 727">
              <a:extLst>
                <a:ext uri="{FF2B5EF4-FFF2-40B4-BE49-F238E27FC236}">
                  <a16:creationId xmlns:a16="http://schemas.microsoft.com/office/drawing/2014/main" id="{0E48F4B1-BB59-42A6-6FB1-66390F7B83A5}"/>
                </a:ext>
              </a:extLst>
            </p:cNvPr>
            <p:cNvSpPr/>
            <p:nvPr/>
          </p:nvSpPr>
          <p:spPr>
            <a:xfrm>
              <a:off x="-877262" y="6486338"/>
              <a:ext cx="1949" cy="972"/>
            </a:xfrm>
            <a:custGeom>
              <a:avLst/>
              <a:gdLst>
                <a:gd name="connsiteX0" fmla="*/ -747 w 1949"/>
                <a:gd name="connsiteY0" fmla="*/ -621 h 972"/>
                <a:gd name="connsiteX1" fmla="*/ -2697 w 1949"/>
                <a:gd name="connsiteY1" fmla="*/ -1510 h 972"/>
                <a:gd name="connsiteX2" fmla="*/ -747 w 1949"/>
                <a:gd name="connsiteY2" fmla="*/ -621 h 972"/>
              </a:gdLst>
              <a:ahLst/>
              <a:cxnLst>
                <a:cxn ang="0">
                  <a:pos x="connsiteX0" y="connsiteY0"/>
                </a:cxn>
                <a:cxn ang="0">
                  <a:pos x="connsiteX1" y="connsiteY1"/>
                </a:cxn>
                <a:cxn ang="0">
                  <a:pos x="connsiteX2" y="connsiteY2"/>
                </a:cxn>
              </a:cxnLst>
              <a:rect l="l" t="t" r="r" b="b"/>
              <a:pathLst>
                <a:path w="1949" h="972">
                  <a:moveTo>
                    <a:pt x="-747" y="-621"/>
                  </a:moveTo>
                  <a:cubicBezTo>
                    <a:pt x="-1513" y="-510"/>
                    <a:pt x="-2278" y="-856"/>
                    <a:pt x="-2697" y="-1510"/>
                  </a:cubicBezTo>
                  <a:cubicBezTo>
                    <a:pt x="-1920" y="-1732"/>
                    <a:pt x="-1093" y="-1349"/>
                    <a:pt x="-747" y="-621"/>
                  </a:cubicBezTo>
                  <a:close/>
                </a:path>
              </a:pathLst>
            </a:custGeom>
            <a:solidFill>
              <a:srgbClr val="020202"/>
            </a:solidFill>
            <a:ln w="1231" cap="flat">
              <a:noFill/>
              <a:prstDash val="solid"/>
              <a:miter/>
            </a:ln>
          </p:spPr>
          <p:txBody>
            <a:bodyPr rtlCol="0" anchor="ctr"/>
            <a:lstStyle/>
            <a:p>
              <a:endParaRPr lang="es-CO"/>
            </a:p>
          </p:txBody>
        </p:sp>
        <p:sp>
          <p:nvSpPr>
            <p:cNvPr id="729" name="Freeform: Shape 728">
              <a:extLst>
                <a:ext uri="{FF2B5EF4-FFF2-40B4-BE49-F238E27FC236}">
                  <a16:creationId xmlns:a16="http://schemas.microsoft.com/office/drawing/2014/main" id="{54245C41-A89B-3C00-85C6-97B4F348D8DF}"/>
                </a:ext>
              </a:extLst>
            </p:cNvPr>
            <p:cNvSpPr/>
            <p:nvPr/>
          </p:nvSpPr>
          <p:spPr>
            <a:xfrm>
              <a:off x="-875374" y="6487232"/>
              <a:ext cx="1913" cy="923"/>
            </a:xfrm>
            <a:custGeom>
              <a:avLst/>
              <a:gdLst>
                <a:gd name="connsiteX0" fmla="*/ -784 w 1913"/>
                <a:gd name="connsiteY0" fmla="*/ -663 h 923"/>
                <a:gd name="connsiteX1" fmla="*/ -2697 w 1913"/>
                <a:gd name="connsiteY1" fmla="*/ -1540 h 923"/>
                <a:gd name="connsiteX2" fmla="*/ -784 w 1913"/>
                <a:gd name="connsiteY2" fmla="*/ -663 h 923"/>
              </a:gdLst>
              <a:ahLst/>
              <a:cxnLst>
                <a:cxn ang="0">
                  <a:pos x="connsiteX0" y="connsiteY0"/>
                </a:cxn>
                <a:cxn ang="0">
                  <a:pos x="connsiteX1" y="connsiteY1"/>
                </a:cxn>
                <a:cxn ang="0">
                  <a:pos x="connsiteX2" y="connsiteY2"/>
                </a:cxn>
              </a:cxnLst>
              <a:rect l="l" t="t" r="r" b="b"/>
              <a:pathLst>
                <a:path w="1913" h="923">
                  <a:moveTo>
                    <a:pt x="-784" y="-663"/>
                  </a:moveTo>
                  <a:cubicBezTo>
                    <a:pt x="-1537" y="-577"/>
                    <a:pt x="-2278" y="-910"/>
                    <a:pt x="-2697" y="-1540"/>
                  </a:cubicBezTo>
                  <a:cubicBezTo>
                    <a:pt x="-1932" y="-1688"/>
                    <a:pt x="-1167" y="-1330"/>
                    <a:pt x="-784" y="-663"/>
                  </a:cubicBezTo>
                  <a:close/>
                </a:path>
              </a:pathLst>
            </a:custGeom>
            <a:solidFill>
              <a:srgbClr val="020202"/>
            </a:solidFill>
            <a:ln w="1231" cap="flat">
              <a:noFill/>
              <a:prstDash val="solid"/>
              <a:miter/>
            </a:ln>
          </p:spPr>
          <p:txBody>
            <a:bodyPr rtlCol="0" anchor="ctr"/>
            <a:lstStyle/>
            <a:p>
              <a:endParaRPr lang="es-CO"/>
            </a:p>
          </p:txBody>
        </p:sp>
        <p:sp>
          <p:nvSpPr>
            <p:cNvPr id="730" name="Freeform: Shape 729">
              <a:extLst>
                <a:ext uri="{FF2B5EF4-FFF2-40B4-BE49-F238E27FC236}">
                  <a16:creationId xmlns:a16="http://schemas.microsoft.com/office/drawing/2014/main" id="{481C6A19-3EB7-27A0-842B-42D6DA7BEA28}"/>
                </a:ext>
              </a:extLst>
            </p:cNvPr>
            <p:cNvSpPr/>
            <p:nvPr/>
          </p:nvSpPr>
          <p:spPr>
            <a:xfrm>
              <a:off x="-869067" y="6490063"/>
              <a:ext cx="1913" cy="1034"/>
            </a:xfrm>
            <a:custGeom>
              <a:avLst/>
              <a:gdLst>
                <a:gd name="connsiteX0" fmla="*/ -784 w 1913"/>
                <a:gd name="connsiteY0" fmla="*/ -545 h 1034"/>
                <a:gd name="connsiteX1" fmla="*/ -2697 w 1913"/>
                <a:gd name="connsiteY1" fmla="*/ -1532 h 1034"/>
                <a:gd name="connsiteX2" fmla="*/ -784 w 1913"/>
                <a:gd name="connsiteY2" fmla="*/ -545 h 1034"/>
              </a:gdLst>
              <a:ahLst/>
              <a:cxnLst>
                <a:cxn ang="0">
                  <a:pos x="connsiteX0" y="connsiteY0"/>
                </a:cxn>
                <a:cxn ang="0">
                  <a:pos x="connsiteX1" y="connsiteY1"/>
                </a:cxn>
                <a:cxn ang="0">
                  <a:pos x="connsiteX2" y="connsiteY2"/>
                </a:cxn>
              </a:cxnLst>
              <a:rect l="l" t="t" r="r" b="b"/>
              <a:pathLst>
                <a:path w="1913" h="1034">
                  <a:moveTo>
                    <a:pt x="-784" y="-545"/>
                  </a:moveTo>
                  <a:cubicBezTo>
                    <a:pt x="-1562" y="-483"/>
                    <a:pt x="-2302" y="-866"/>
                    <a:pt x="-2697" y="-1532"/>
                  </a:cubicBezTo>
                  <a:cubicBezTo>
                    <a:pt x="-1821" y="-1656"/>
                    <a:pt x="-1068" y="-1545"/>
                    <a:pt x="-784" y="-545"/>
                  </a:cubicBezTo>
                  <a:close/>
                </a:path>
              </a:pathLst>
            </a:custGeom>
            <a:solidFill>
              <a:srgbClr val="020202"/>
            </a:solidFill>
            <a:ln w="1231" cap="flat">
              <a:noFill/>
              <a:prstDash val="solid"/>
              <a:miter/>
            </a:ln>
          </p:spPr>
          <p:txBody>
            <a:bodyPr rtlCol="0" anchor="ctr"/>
            <a:lstStyle/>
            <a:p>
              <a:endParaRPr lang="es-CO"/>
            </a:p>
          </p:txBody>
        </p:sp>
        <p:sp>
          <p:nvSpPr>
            <p:cNvPr id="731" name="Freeform: Shape 730">
              <a:extLst>
                <a:ext uri="{FF2B5EF4-FFF2-40B4-BE49-F238E27FC236}">
                  <a16:creationId xmlns:a16="http://schemas.microsoft.com/office/drawing/2014/main" id="{90F2CE44-D67E-B69D-DAA2-3F83D106D63B}"/>
                </a:ext>
              </a:extLst>
            </p:cNvPr>
            <p:cNvSpPr/>
            <p:nvPr/>
          </p:nvSpPr>
          <p:spPr>
            <a:xfrm>
              <a:off x="-858897" y="6495472"/>
              <a:ext cx="1851" cy="1001"/>
            </a:xfrm>
            <a:custGeom>
              <a:avLst/>
              <a:gdLst>
                <a:gd name="connsiteX0" fmla="*/ -846 w 1851"/>
                <a:gd name="connsiteY0" fmla="*/ -572 h 1001"/>
                <a:gd name="connsiteX1" fmla="*/ -2697 w 1851"/>
                <a:gd name="connsiteY1" fmla="*/ -1572 h 1001"/>
                <a:gd name="connsiteX2" fmla="*/ -846 w 1851"/>
                <a:gd name="connsiteY2" fmla="*/ -572 h 1001"/>
              </a:gdLst>
              <a:ahLst/>
              <a:cxnLst>
                <a:cxn ang="0">
                  <a:pos x="connsiteX0" y="connsiteY0"/>
                </a:cxn>
                <a:cxn ang="0">
                  <a:pos x="connsiteX1" y="connsiteY1"/>
                </a:cxn>
                <a:cxn ang="0">
                  <a:pos x="connsiteX2" y="connsiteY2"/>
                </a:cxn>
              </a:cxnLst>
              <a:rect l="l" t="t" r="r" b="b"/>
              <a:pathLst>
                <a:path w="1851" h="1001">
                  <a:moveTo>
                    <a:pt x="-846" y="-572"/>
                  </a:moveTo>
                  <a:cubicBezTo>
                    <a:pt x="-1599" y="-548"/>
                    <a:pt x="-2315" y="-930"/>
                    <a:pt x="-2697" y="-1572"/>
                  </a:cubicBezTo>
                  <a:cubicBezTo>
                    <a:pt x="-1883" y="-1584"/>
                    <a:pt x="-1167" y="-1449"/>
                    <a:pt x="-846" y="-572"/>
                  </a:cubicBezTo>
                  <a:close/>
                </a:path>
              </a:pathLst>
            </a:custGeom>
            <a:solidFill>
              <a:srgbClr val="020202"/>
            </a:solidFill>
            <a:ln w="1231" cap="flat">
              <a:noFill/>
              <a:prstDash val="solid"/>
              <a:miter/>
            </a:ln>
          </p:spPr>
          <p:txBody>
            <a:bodyPr rtlCol="0" anchor="ctr"/>
            <a:lstStyle/>
            <a:p>
              <a:endParaRPr lang="es-CO"/>
            </a:p>
          </p:txBody>
        </p:sp>
        <p:sp>
          <p:nvSpPr>
            <p:cNvPr id="732" name="Freeform: Shape 731">
              <a:extLst>
                <a:ext uri="{FF2B5EF4-FFF2-40B4-BE49-F238E27FC236}">
                  <a16:creationId xmlns:a16="http://schemas.microsoft.com/office/drawing/2014/main" id="{670A3EC8-4B0A-CC11-7580-A367EB1ED30D}"/>
                </a:ext>
              </a:extLst>
            </p:cNvPr>
            <p:cNvSpPr/>
            <p:nvPr/>
          </p:nvSpPr>
          <p:spPr>
            <a:xfrm>
              <a:off x="-857107" y="6496419"/>
              <a:ext cx="1863" cy="1043"/>
            </a:xfrm>
            <a:custGeom>
              <a:avLst/>
              <a:gdLst>
                <a:gd name="connsiteX0" fmla="*/ -834 w 1863"/>
                <a:gd name="connsiteY0" fmla="*/ -532 h 1043"/>
                <a:gd name="connsiteX1" fmla="*/ -2697 w 1863"/>
                <a:gd name="connsiteY1" fmla="*/ -1568 h 1043"/>
                <a:gd name="connsiteX2" fmla="*/ -834 w 1863"/>
                <a:gd name="connsiteY2" fmla="*/ -532 h 1043"/>
              </a:gdLst>
              <a:ahLst/>
              <a:cxnLst>
                <a:cxn ang="0">
                  <a:pos x="connsiteX0" y="connsiteY0"/>
                </a:cxn>
                <a:cxn ang="0">
                  <a:pos x="connsiteX1" y="connsiteY1"/>
                </a:cxn>
                <a:cxn ang="0">
                  <a:pos x="connsiteX2" y="connsiteY2"/>
                </a:cxn>
              </a:cxnLst>
              <a:rect l="l" t="t" r="r" b="b"/>
              <a:pathLst>
                <a:path w="1863" h="1043">
                  <a:moveTo>
                    <a:pt x="-834" y="-532"/>
                  </a:moveTo>
                  <a:cubicBezTo>
                    <a:pt x="-1599" y="-495"/>
                    <a:pt x="-2327" y="-902"/>
                    <a:pt x="-2697" y="-1568"/>
                  </a:cubicBezTo>
                  <a:cubicBezTo>
                    <a:pt x="-1858" y="-1605"/>
                    <a:pt x="-1080" y="-1433"/>
                    <a:pt x="-834" y="-532"/>
                  </a:cubicBezTo>
                  <a:close/>
                </a:path>
              </a:pathLst>
            </a:custGeom>
            <a:solidFill>
              <a:srgbClr val="020202"/>
            </a:solidFill>
            <a:ln w="1231" cap="flat">
              <a:noFill/>
              <a:prstDash val="solid"/>
              <a:miter/>
            </a:ln>
          </p:spPr>
          <p:txBody>
            <a:bodyPr rtlCol="0" anchor="ctr"/>
            <a:lstStyle/>
            <a:p>
              <a:endParaRPr lang="es-CO"/>
            </a:p>
          </p:txBody>
        </p:sp>
        <p:sp>
          <p:nvSpPr>
            <p:cNvPr id="733" name="Freeform: Shape 732">
              <a:extLst>
                <a:ext uri="{FF2B5EF4-FFF2-40B4-BE49-F238E27FC236}">
                  <a16:creationId xmlns:a16="http://schemas.microsoft.com/office/drawing/2014/main" id="{DEB26642-B476-0EBE-AB14-7976D6C4826A}"/>
                </a:ext>
              </a:extLst>
            </p:cNvPr>
            <p:cNvSpPr/>
            <p:nvPr/>
          </p:nvSpPr>
          <p:spPr>
            <a:xfrm>
              <a:off x="-850690" y="6500059"/>
              <a:ext cx="1863" cy="1009"/>
            </a:xfrm>
            <a:custGeom>
              <a:avLst/>
              <a:gdLst>
                <a:gd name="connsiteX0" fmla="*/ -834 w 1863"/>
                <a:gd name="connsiteY0" fmla="*/ -568 h 1009"/>
                <a:gd name="connsiteX1" fmla="*/ -2697 w 1863"/>
                <a:gd name="connsiteY1" fmla="*/ -1568 h 1009"/>
                <a:gd name="connsiteX2" fmla="*/ -834 w 1863"/>
                <a:gd name="connsiteY2" fmla="*/ -568 h 1009"/>
              </a:gdLst>
              <a:ahLst/>
              <a:cxnLst>
                <a:cxn ang="0">
                  <a:pos x="connsiteX0" y="connsiteY0"/>
                </a:cxn>
                <a:cxn ang="0">
                  <a:pos x="connsiteX1" y="connsiteY1"/>
                </a:cxn>
                <a:cxn ang="0">
                  <a:pos x="connsiteX2" y="connsiteY2"/>
                </a:cxn>
              </a:cxnLst>
              <a:rect l="l" t="t" r="r" b="b"/>
              <a:pathLst>
                <a:path w="1863" h="1009">
                  <a:moveTo>
                    <a:pt x="-834" y="-568"/>
                  </a:moveTo>
                  <a:cubicBezTo>
                    <a:pt x="-1599" y="-518"/>
                    <a:pt x="-2315" y="-913"/>
                    <a:pt x="-2697" y="-1568"/>
                  </a:cubicBezTo>
                  <a:cubicBezTo>
                    <a:pt x="-1883" y="-1604"/>
                    <a:pt x="-1142" y="-1469"/>
                    <a:pt x="-834" y="-568"/>
                  </a:cubicBezTo>
                  <a:close/>
                </a:path>
              </a:pathLst>
            </a:custGeom>
            <a:solidFill>
              <a:srgbClr val="020202"/>
            </a:solidFill>
            <a:ln w="1231" cap="flat">
              <a:noFill/>
              <a:prstDash val="solid"/>
              <a:miter/>
            </a:ln>
          </p:spPr>
          <p:txBody>
            <a:bodyPr rtlCol="0" anchor="ctr"/>
            <a:lstStyle/>
            <a:p>
              <a:endParaRPr lang="es-CO"/>
            </a:p>
          </p:txBody>
        </p:sp>
        <p:sp>
          <p:nvSpPr>
            <p:cNvPr id="734" name="Freeform: Shape 733">
              <a:extLst>
                <a:ext uri="{FF2B5EF4-FFF2-40B4-BE49-F238E27FC236}">
                  <a16:creationId xmlns:a16="http://schemas.microsoft.com/office/drawing/2014/main" id="{A2A7CA2B-F614-C04D-9765-2E15B7F310AE}"/>
                </a:ext>
              </a:extLst>
            </p:cNvPr>
            <p:cNvSpPr/>
            <p:nvPr/>
          </p:nvSpPr>
          <p:spPr>
            <a:xfrm>
              <a:off x="-848900" y="6501001"/>
              <a:ext cx="1876" cy="1039"/>
            </a:xfrm>
            <a:custGeom>
              <a:avLst/>
              <a:gdLst>
                <a:gd name="connsiteX0" fmla="*/ -821 w 1876"/>
                <a:gd name="connsiteY0" fmla="*/ -535 h 1039"/>
                <a:gd name="connsiteX1" fmla="*/ -2697 w 1876"/>
                <a:gd name="connsiteY1" fmla="*/ -1560 h 1039"/>
                <a:gd name="connsiteX2" fmla="*/ -821 w 1876"/>
                <a:gd name="connsiteY2" fmla="*/ -535 h 1039"/>
              </a:gdLst>
              <a:ahLst/>
              <a:cxnLst>
                <a:cxn ang="0">
                  <a:pos x="connsiteX0" y="connsiteY0"/>
                </a:cxn>
                <a:cxn ang="0">
                  <a:pos x="connsiteX1" y="connsiteY1"/>
                </a:cxn>
                <a:cxn ang="0">
                  <a:pos x="connsiteX2" y="connsiteY2"/>
                </a:cxn>
              </a:cxnLst>
              <a:rect l="l" t="t" r="r" b="b"/>
              <a:pathLst>
                <a:path w="1876" h="1039">
                  <a:moveTo>
                    <a:pt x="-821" y="-535"/>
                  </a:moveTo>
                  <a:cubicBezTo>
                    <a:pt x="-1587" y="-498"/>
                    <a:pt x="-2315" y="-893"/>
                    <a:pt x="-2697" y="-1560"/>
                  </a:cubicBezTo>
                  <a:cubicBezTo>
                    <a:pt x="-1883" y="-1621"/>
                    <a:pt x="-1105" y="-1498"/>
                    <a:pt x="-821" y="-535"/>
                  </a:cubicBezTo>
                  <a:close/>
                </a:path>
              </a:pathLst>
            </a:custGeom>
            <a:solidFill>
              <a:srgbClr val="020202"/>
            </a:solidFill>
            <a:ln w="1231" cap="flat">
              <a:noFill/>
              <a:prstDash val="solid"/>
              <a:miter/>
            </a:ln>
          </p:spPr>
          <p:txBody>
            <a:bodyPr rtlCol="0" anchor="ctr"/>
            <a:lstStyle/>
            <a:p>
              <a:endParaRPr lang="es-CO"/>
            </a:p>
          </p:txBody>
        </p:sp>
        <p:sp>
          <p:nvSpPr>
            <p:cNvPr id="735" name="Freeform: Shape 734">
              <a:extLst>
                <a:ext uri="{FF2B5EF4-FFF2-40B4-BE49-F238E27FC236}">
                  <a16:creationId xmlns:a16="http://schemas.microsoft.com/office/drawing/2014/main" id="{B61EF67F-9709-A0CA-6CCD-4FDD737559B4}"/>
                </a:ext>
              </a:extLst>
            </p:cNvPr>
            <p:cNvSpPr/>
            <p:nvPr/>
          </p:nvSpPr>
          <p:spPr>
            <a:xfrm>
              <a:off x="-843321" y="6504594"/>
              <a:ext cx="1777" cy="1098"/>
            </a:xfrm>
            <a:custGeom>
              <a:avLst/>
              <a:gdLst>
                <a:gd name="connsiteX0" fmla="*/ -920 w 1777"/>
                <a:gd name="connsiteY0" fmla="*/ -474 h 1098"/>
                <a:gd name="connsiteX1" fmla="*/ -2697 w 1777"/>
                <a:gd name="connsiteY1" fmla="*/ -1573 h 1098"/>
                <a:gd name="connsiteX2" fmla="*/ -920 w 1777"/>
                <a:gd name="connsiteY2" fmla="*/ -474 h 1098"/>
              </a:gdLst>
              <a:ahLst/>
              <a:cxnLst>
                <a:cxn ang="0">
                  <a:pos x="connsiteX0" y="connsiteY0"/>
                </a:cxn>
                <a:cxn ang="0">
                  <a:pos x="connsiteX1" y="connsiteY1"/>
                </a:cxn>
                <a:cxn ang="0">
                  <a:pos x="connsiteX2" y="connsiteY2"/>
                </a:cxn>
              </a:cxnLst>
              <a:rect l="l" t="t" r="r" b="b"/>
              <a:pathLst>
                <a:path w="1777" h="1098">
                  <a:moveTo>
                    <a:pt x="-920" y="-474"/>
                  </a:moveTo>
                  <a:cubicBezTo>
                    <a:pt x="-1673" y="-474"/>
                    <a:pt x="-2352" y="-906"/>
                    <a:pt x="-2697" y="-1573"/>
                  </a:cubicBezTo>
                  <a:cubicBezTo>
                    <a:pt x="-1883" y="-1561"/>
                    <a:pt x="-1167" y="-1400"/>
                    <a:pt x="-920" y="-474"/>
                  </a:cubicBezTo>
                  <a:close/>
                </a:path>
              </a:pathLst>
            </a:custGeom>
            <a:solidFill>
              <a:srgbClr val="020202"/>
            </a:solidFill>
            <a:ln w="1231" cap="flat">
              <a:noFill/>
              <a:prstDash val="solid"/>
              <a:miter/>
            </a:ln>
          </p:spPr>
          <p:txBody>
            <a:bodyPr rtlCol="0" anchor="ctr"/>
            <a:lstStyle/>
            <a:p>
              <a:endParaRPr lang="es-CO"/>
            </a:p>
          </p:txBody>
        </p:sp>
        <p:sp>
          <p:nvSpPr>
            <p:cNvPr id="736" name="Freeform: Shape 735">
              <a:extLst>
                <a:ext uri="{FF2B5EF4-FFF2-40B4-BE49-F238E27FC236}">
                  <a16:creationId xmlns:a16="http://schemas.microsoft.com/office/drawing/2014/main" id="{A4855290-0E23-3DA4-4DC1-46E3484D2462}"/>
                </a:ext>
              </a:extLst>
            </p:cNvPr>
            <p:cNvSpPr/>
            <p:nvPr/>
          </p:nvSpPr>
          <p:spPr>
            <a:xfrm>
              <a:off x="-817760" y="6523822"/>
              <a:ext cx="1764" cy="1123"/>
            </a:xfrm>
            <a:custGeom>
              <a:avLst/>
              <a:gdLst>
                <a:gd name="connsiteX0" fmla="*/ -932 w 1764"/>
                <a:gd name="connsiteY0" fmla="*/ -449 h 1123"/>
                <a:gd name="connsiteX1" fmla="*/ -2697 w 1764"/>
                <a:gd name="connsiteY1" fmla="*/ -1572 h 1123"/>
                <a:gd name="connsiteX2" fmla="*/ -932 w 1764"/>
                <a:gd name="connsiteY2" fmla="*/ -449 h 1123"/>
              </a:gdLst>
              <a:ahLst/>
              <a:cxnLst>
                <a:cxn ang="0">
                  <a:pos x="connsiteX0" y="connsiteY0"/>
                </a:cxn>
                <a:cxn ang="0">
                  <a:pos x="connsiteX1" y="connsiteY1"/>
                </a:cxn>
                <a:cxn ang="0">
                  <a:pos x="connsiteX2" y="connsiteY2"/>
                </a:cxn>
              </a:cxnLst>
              <a:rect l="l" t="t" r="r" b="b"/>
              <a:pathLst>
                <a:path w="1764" h="1123">
                  <a:moveTo>
                    <a:pt x="-932" y="-449"/>
                  </a:moveTo>
                  <a:cubicBezTo>
                    <a:pt x="-1685" y="-474"/>
                    <a:pt x="-2364" y="-906"/>
                    <a:pt x="-2697" y="-1572"/>
                  </a:cubicBezTo>
                  <a:cubicBezTo>
                    <a:pt x="-1846" y="-1585"/>
                    <a:pt x="-1117" y="-1424"/>
                    <a:pt x="-932" y="-449"/>
                  </a:cubicBezTo>
                  <a:close/>
                </a:path>
              </a:pathLst>
            </a:custGeom>
            <a:solidFill>
              <a:srgbClr val="020202"/>
            </a:solidFill>
            <a:ln w="1231" cap="flat">
              <a:noFill/>
              <a:prstDash val="solid"/>
              <a:miter/>
            </a:ln>
          </p:spPr>
          <p:txBody>
            <a:bodyPr rtlCol="0" anchor="ctr"/>
            <a:lstStyle/>
            <a:p>
              <a:endParaRPr lang="es-CO"/>
            </a:p>
          </p:txBody>
        </p:sp>
        <p:sp>
          <p:nvSpPr>
            <p:cNvPr id="737" name="Freeform: Shape 736">
              <a:extLst>
                <a:ext uri="{FF2B5EF4-FFF2-40B4-BE49-F238E27FC236}">
                  <a16:creationId xmlns:a16="http://schemas.microsoft.com/office/drawing/2014/main" id="{F839363B-C72A-0D96-466A-4B4D9CE3C542}"/>
                </a:ext>
              </a:extLst>
            </p:cNvPr>
            <p:cNvSpPr/>
            <p:nvPr/>
          </p:nvSpPr>
          <p:spPr>
            <a:xfrm>
              <a:off x="-767540" y="6575018"/>
              <a:ext cx="913" cy="1061"/>
            </a:xfrm>
            <a:custGeom>
              <a:avLst/>
              <a:gdLst>
                <a:gd name="connsiteX0" fmla="*/ -1784 w 913"/>
                <a:gd name="connsiteY0" fmla="*/ -511 h 1061"/>
                <a:gd name="connsiteX1" fmla="*/ -2697 w 913"/>
                <a:gd name="connsiteY1" fmla="*/ -1573 h 1061"/>
                <a:gd name="connsiteX2" fmla="*/ -1784 w 913"/>
                <a:gd name="connsiteY2" fmla="*/ -511 h 1061"/>
              </a:gdLst>
              <a:ahLst/>
              <a:cxnLst>
                <a:cxn ang="0">
                  <a:pos x="connsiteX0" y="connsiteY0"/>
                </a:cxn>
                <a:cxn ang="0">
                  <a:pos x="connsiteX1" y="connsiteY1"/>
                </a:cxn>
                <a:cxn ang="0">
                  <a:pos x="connsiteX2" y="connsiteY2"/>
                </a:cxn>
              </a:cxnLst>
              <a:rect l="l" t="t" r="r" b="b"/>
              <a:pathLst>
                <a:path w="913" h="1061">
                  <a:moveTo>
                    <a:pt x="-1784" y="-511"/>
                  </a:moveTo>
                  <a:cubicBezTo>
                    <a:pt x="-2278" y="-647"/>
                    <a:pt x="-2648" y="-1067"/>
                    <a:pt x="-2697" y="-1573"/>
                  </a:cubicBezTo>
                  <a:cubicBezTo>
                    <a:pt x="-2204" y="-1437"/>
                    <a:pt x="-1833" y="-1017"/>
                    <a:pt x="-1784" y="-511"/>
                  </a:cubicBezTo>
                  <a:close/>
                </a:path>
              </a:pathLst>
            </a:custGeom>
            <a:solidFill>
              <a:srgbClr val="020202"/>
            </a:solidFill>
            <a:ln w="1231" cap="flat">
              <a:noFill/>
              <a:prstDash val="solid"/>
              <a:miter/>
            </a:ln>
          </p:spPr>
          <p:txBody>
            <a:bodyPr rtlCol="0" anchor="ctr"/>
            <a:lstStyle/>
            <a:p>
              <a:endParaRPr lang="es-CO"/>
            </a:p>
          </p:txBody>
        </p:sp>
        <p:sp>
          <p:nvSpPr>
            <p:cNvPr id="738" name="Freeform: Shape 737">
              <a:extLst>
                <a:ext uri="{FF2B5EF4-FFF2-40B4-BE49-F238E27FC236}">
                  <a16:creationId xmlns:a16="http://schemas.microsoft.com/office/drawing/2014/main" id="{3988159F-FBE5-E52F-C69F-17D0DF8120E0}"/>
                </a:ext>
              </a:extLst>
            </p:cNvPr>
            <p:cNvSpPr/>
            <p:nvPr/>
          </p:nvSpPr>
          <p:spPr>
            <a:xfrm>
              <a:off x="-772131" y="6569575"/>
              <a:ext cx="962" cy="1036"/>
            </a:xfrm>
            <a:custGeom>
              <a:avLst/>
              <a:gdLst>
                <a:gd name="connsiteX0" fmla="*/ -1735 w 962"/>
                <a:gd name="connsiteY0" fmla="*/ -536 h 1036"/>
                <a:gd name="connsiteX1" fmla="*/ -2697 w 962"/>
                <a:gd name="connsiteY1" fmla="*/ -1573 h 1036"/>
                <a:gd name="connsiteX2" fmla="*/ -1735 w 962"/>
                <a:gd name="connsiteY2" fmla="*/ -536 h 1036"/>
              </a:gdLst>
              <a:ahLst/>
              <a:cxnLst>
                <a:cxn ang="0">
                  <a:pos x="connsiteX0" y="connsiteY0"/>
                </a:cxn>
                <a:cxn ang="0">
                  <a:pos x="connsiteX1" y="connsiteY1"/>
                </a:cxn>
                <a:cxn ang="0">
                  <a:pos x="connsiteX2" y="connsiteY2"/>
                </a:cxn>
              </a:cxnLst>
              <a:rect l="l" t="t" r="r" b="b"/>
              <a:pathLst>
                <a:path w="962" h="1036">
                  <a:moveTo>
                    <a:pt x="-1735" y="-536"/>
                  </a:moveTo>
                  <a:cubicBezTo>
                    <a:pt x="-2253" y="-622"/>
                    <a:pt x="-2648" y="-1042"/>
                    <a:pt x="-2697" y="-1573"/>
                  </a:cubicBezTo>
                  <a:cubicBezTo>
                    <a:pt x="-2191" y="-1462"/>
                    <a:pt x="-1809" y="-1055"/>
                    <a:pt x="-1735" y="-536"/>
                  </a:cubicBezTo>
                  <a:close/>
                </a:path>
              </a:pathLst>
            </a:custGeom>
            <a:solidFill>
              <a:srgbClr val="020202"/>
            </a:solidFill>
            <a:ln w="1231" cap="flat">
              <a:noFill/>
              <a:prstDash val="solid"/>
              <a:miter/>
            </a:ln>
          </p:spPr>
          <p:txBody>
            <a:bodyPr rtlCol="0" anchor="ctr"/>
            <a:lstStyle/>
            <a:p>
              <a:endParaRPr lang="es-CO"/>
            </a:p>
          </p:txBody>
        </p:sp>
        <p:sp>
          <p:nvSpPr>
            <p:cNvPr id="739" name="Freeform: Shape 738">
              <a:extLst>
                <a:ext uri="{FF2B5EF4-FFF2-40B4-BE49-F238E27FC236}">
                  <a16:creationId xmlns:a16="http://schemas.microsoft.com/office/drawing/2014/main" id="{72960948-C049-9633-D960-8181E41858F5}"/>
                </a:ext>
              </a:extLst>
            </p:cNvPr>
            <p:cNvSpPr/>
            <p:nvPr/>
          </p:nvSpPr>
          <p:spPr>
            <a:xfrm>
              <a:off x="-772995" y="6568625"/>
              <a:ext cx="938" cy="1024"/>
            </a:xfrm>
            <a:custGeom>
              <a:avLst/>
              <a:gdLst>
                <a:gd name="connsiteX0" fmla="*/ -1759 w 938"/>
                <a:gd name="connsiteY0" fmla="*/ -549 h 1024"/>
                <a:gd name="connsiteX1" fmla="*/ -2697 w 938"/>
                <a:gd name="connsiteY1" fmla="*/ -1573 h 1024"/>
                <a:gd name="connsiteX2" fmla="*/ -1759 w 938"/>
                <a:gd name="connsiteY2" fmla="*/ -549 h 1024"/>
              </a:gdLst>
              <a:ahLst/>
              <a:cxnLst>
                <a:cxn ang="0">
                  <a:pos x="connsiteX0" y="connsiteY0"/>
                </a:cxn>
                <a:cxn ang="0">
                  <a:pos x="connsiteX1" y="connsiteY1"/>
                </a:cxn>
                <a:cxn ang="0">
                  <a:pos x="connsiteX2" y="connsiteY2"/>
                </a:cxn>
              </a:cxnLst>
              <a:rect l="l" t="t" r="r" b="b"/>
              <a:pathLst>
                <a:path w="938" h="1024">
                  <a:moveTo>
                    <a:pt x="-1759" y="-549"/>
                  </a:moveTo>
                  <a:cubicBezTo>
                    <a:pt x="-2266" y="-635"/>
                    <a:pt x="-2648" y="-1054"/>
                    <a:pt x="-2697" y="-1573"/>
                  </a:cubicBezTo>
                  <a:cubicBezTo>
                    <a:pt x="-2204" y="-1462"/>
                    <a:pt x="-1833" y="-1054"/>
                    <a:pt x="-1759" y="-549"/>
                  </a:cubicBezTo>
                  <a:close/>
                </a:path>
              </a:pathLst>
            </a:custGeom>
            <a:solidFill>
              <a:srgbClr val="020202"/>
            </a:solidFill>
            <a:ln w="1231" cap="flat">
              <a:noFill/>
              <a:prstDash val="solid"/>
              <a:miter/>
            </a:ln>
          </p:spPr>
          <p:txBody>
            <a:bodyPr rtlCol="0" anchor="ctr"/>
            <a:lstStyle/>
            <a:p>
              <a:endParaRPr lang="es-CO"/>
            </a:p>
          </p:txBody>
        </p:sp>
        <p:sp>
          <p:nvSpPr>
            <p:cNvPr id="740" name="Freeform: Shape 739">
              <a:extLst>
                <a:ext uri="{FF2B5EF4-FFF2-40B4-BE49-F238E27FC236}">
                  <a16:creationId xmlns:a16="http://schemas.microsoft.com/office/drawing/2014/main" id="{602FE4CB-1929-2560-D0CD-B37452058CDE}"/>
                </a:ext>
              </a:extLst>
            </p:cNvPr>
            <p:cNvSpPr/>
            <p:nvPr/>
          </p:nvSpPr>
          <p:spPr>
            <a:xfrm>
              <a:off x="-773859" y="6567687"/>
              <a:ext cx="925" cy="999"/>
            </a:xfrm>
            <a:custGeom>
              <a:avLst/>
              <a:gdLst>
                <a:gd name="connsiteX0" fmla="*/ -1772 w 925"/>
                <a:gd name="connsiteY0" fmla="*/ -573 h 999"/>
                <a:gd name="connsiteX1" fmla="*/ -2697 w 925"/>
                <a:gd name="connsiteY1" fmla="*/ -1573 h 999"/>
              </a:gdLst>
              <a:ahLst/>
              <a:cxnLst>
                <a:cxn ang="0">
                  <a:pos x="connsiteX0" y="connsiteY0"/>
                </a:cxn>
                <a:cxn ang="0">
                  <a:pos x="connsiteX1" y="connsiteY1"/>
                </a:cxn>
              </a:cxnLst>
              <a:rect l="l" t="t" r="r" b="b"/>
              <a:pathLst>
                <a:path w="925" h="999">
                  <a:moveTo>
                    <a:pt x="-1772" y="-573"/>
                  </a:moveTo>
                  <a:cubicBezTo>
                    <a:pt x="-2253" y="-697"/>
                    <a:pt x="-2623" y="-1079"/>
                    <a:pt x="-2697" y="-1573"/>
                  </a:cubicBezTo>
                  <a:close/>
                </a:path>
              </a:pathLst>
            </a:custGeom>
            <a:solidFill>
              <a:srgbClr val="020202"/>
            </a:solidFill>
            <a:ln w="1231" cap="flat">
              <a:noFill/>
              <a:prstDash val="solid"/>
              <a:miter/>
            </a:ln>
          </p:spPr>
          <p:txBody>
            <a:bodyPr rtlCol="0" anchor="ctr"/>
            <a:lstStyle/>
            <a:p>
              <a:endParaRPr lang="es-CO"/>
            </a:p>
          </p:txBody>
        </p:sp>
        <p:sp>
          <p:nvSpPr>
            <p:cNvPr id="741" name="Freeform: Shape 740">
              <a:extLst>
                <a:ext uri="{FF2B5EF4-FFF2-40B4-BE49-F238E27FC236}">
                  <a16:creationId xmlns:a16="http://schemas.microsoft.com/office/drawing/2014/main" id="{E5E57399-EB2B-C813-F6F5-04A816A10602}"/>
                </a:ext>
              </a:extLst>
            </p:cNvPr>
            <p:cNvSpPr/>
            <p:nvPr/>
          </p:nvSpPr>
          <p:spPr>
            <a:xfrm>
              <a:off x="-778549" y="6562256"/>
              <a:ext cx="962" cy="1049"/>
            </a:xfrm>
            <a:custGeom>
              <a:avLst/>
              <a:gdLst>
                <a:gd name="connsiteX0" fmla="*/ -1735 w 962"/>
                <a:gd name="connsiteY0" fmla="*/ -524 h 1049"/>
                <a:gd name="connsiteX1" fmla="*/ -2697 w 962"/>
                <a:gd name="connsiteY1" fmla="*/ -1573 h 1049"/>
                <a:gd name="connsiteX2" fmla="*/ -1735 w 962"/>
                <a:gd name="connsiteY2" fmla="*/ -524 h 1049"/>
              </a:gdLst>
              <a:ahLst/>
              <a:cxnLst>
                <a:cxn ang="0">
                  <a:pos x="connsiteX0" y="connsiteY0"/>
                </a:cxn>
                <a:cxn ang="0">
                  <a:pos x="connsiteX1" y="connsiteY1"/>
                </a:cxn>
                <a:cxn ang="0">
                  <a:pos x="connsiteX2" y="connsiteY2"/>
                </a:cxn>
              </a:cxnLst>
              <a:rect l="l" t="t" r="r" b="b"/>
              <a:pathLst>
                <a:path w="962" h="1049">
                  <a:moveTo>
                    <a:pt x="-1735" y="-524"/>
                  </a:moveTo>
                  <a:cubicBezTo>
                    <a:pt x="-2241" y="-635"/>
                    <a:pt x="-2636" y="-1054"/>
                    <a:pt x="-2697" y="-1573"/>
                  </a:cubicBezTo>
                  <a:cubicBezTo>
                    <a:pt x="-2191" y="-1462"/>
                    <a:pt x="-1796" y="-1042"/>
                    <a:pt x="-1735" y="-524"/>
                  </a:cubicBezTo>
                  <a:close/>
                </a:path>
              </a:pathLst>
            </a:custGeom>
            <a:solidFill>
              <a:srgbClr val="020202"/>
            </a:solidFill>
            <a:ln w="1231" cap="flat">
              <a:noFill/>
              <a:prstDash val="solid"/>
              <a:miter/>
            </a:ln>
          </p:spPr>
          <p:txBody>
            <a:bodyPr rtlCol="0" anchor="ctr"/>
            <a:lstStyle/>
            <a:p>
              <a:endParaRPr lang="es-CO"/>
            </a:p>
          </p:txBody>
        </p:sp>
        <p:sp>
          <p:nvSpPr>
            <p:cNvPr id="742" name="Freeform: Shape 741">
              <a:extLst>
                <a:ext uri="{FF2B5EF4-FFF2-40B4-BE49-F238E27FC236}">
                  <a16:creationId xmlns:a16="http://schemas.microsoft.com/office/drawing/2014/main" id="{6DB8B36E-F993-2A53-20AA-95020B4500CB}"/>
                </a:ext>
              </a:extLst>
            </p:cNvPr>
            <p:cNvSpPr/>
            <p:nvPr/>
          </p:nvSpPr>
          <p:spPr>
            <a:xfrm>
              <a:off x="-779413" y="6561306"/>
              <a:ext cx="950" cy="1036"/>
            </a:xfrm>
            <a:custGeom>
              <a:avLst/>
              <a:gdLst>
                <a:gd name="connsiteX0" fmla="*/ -1747 w 950"/>
                <a:gd name="connsiteY0" fmla="*/ -536 h 1036"/>
                <a:gd name="connsiteX1" fmla="*/ -2697 w 950"/>
                <a:gd name="connsiteY1" fmla="*/ -1573 h 1036"/>
                <a:gd name="connsiteX2" fmla="*/ -1747 w 950"/>
                <a:gd name="connsiteY2" fmla="*/ -536 h 1036"/>
              </a:gdLst>
              <a:ahLst/>
              <a:cxnLst>
                <a:cxn ang="0">
                  <a:pos x="connsiteX0" y="connsiteY0"/>
                </a:cxn>
                <a:cxn ang="0">
                  <a:pos x="connsiteX1" y="connsiteY1"/>
                </a:cxn>
                <a:cxn ang="0">
                  <a:pos x="connsiteX2" y="connsiteY2"/>
                </a:cxn>
              </a:cxnLst>
              <a:rect l="l" t="t" r="r" b="b"/>
              <a:pathLst>
                <a:path w="950" h="1036">
                  <a:moveTo>
                    <a:pt x="-1747" y="-536"/>
                  </a:moveTo>
                  <a:cubicBezTo>
                    <a:pt x="-2253" y="-647"/>
                    <a:pt x="-2623" y="-1067"/>
                    <a:pt x="-2697" y="-1573"/>
                  </a:cubicBezTo>
                  <a:cubicBezTo>
                    <a:pt x="-2203" y="-1449"/>
                    <a:pt x="-1833" y="-1042"/>
                    <a:pt x="-1747" y="-536"/>
                  </a:cubicBezTo>
                  <a:close/>
                </a:path>
              </a:pathLst>
            </a:custGeom>
            <a:solidFill>
              <a:srgbClr val="020202"/>
            </a:solidFill>
            <a:ln w="1231" cap="flat">
              <a:noFill/>
              <a:prstDash val="solid"/>
              <a:miter/>
            </a:ln>
          </p:spPr>
          <p:txBody>
            <a:bodyPr rtlCol="0" anchor="ctr"/>
            <a:lstStyle/>
            <a:p>
              <a:endParaRPr lang="es-CO"/>
            </a:p>
          </p:txBody>
        </p:sp>
        <p:sp>
          <p:nvSpPr>
            <p:cNvPr id="743" name="Freeform: Shape 742">
              <a:extLst>
                <a:ext uri="{FF2B5EF4-FFF2-40B4-BE49-F238E27FC236}">
                  <a16:creationId xmlns:a16="http://schemas.microsoft.com/office/drawing/2014/main" id="{CFF14AE5-56F6-20A4-C25A-1ACE48879B04}"/>
                </a:ext>
              </a:extLst>
            </p:cNvPr>
            <p:cNvSpPr/>
            <p:nvPr/>
          </p:nvSpPr>
          <p:spPr>
            <a:xfrm>
              <a:off x="-780253" y="6560368"/>
              <a:ext cx="913" cy="1012"/>
            </a:xfrm>
            <a:custGeom>
              <a:avLst/>
              <a:gdLst>
                <a:gd name="connsiteX0" fmla="*/ -1784 w 913"/>
                <a:gd name="connsiteY0" fmla="*/ -561 h 1012"/>
                <a:gd name="connsiteX1" fmla="*/ -2697 w 913"/>
                <a:gd name="connsiteY1" fmla="*/ -1573 h 1012"/>
              </a:gdLst>
              <a:ahLst/>
              <a:cxnLst>
                <a:cxn ang="0">
                  <a:pos x="connsiteX0" y="connsiteY0"/>
                </a:cxn>
                <a:cxn ang="0">
                  <a:pos x="connsiteX1" y="connsiteY1"/>
                </a:cxn>
              </a:cxnLst>
              <a:rect l="l" t="t" r="r" b="b"/>
              <a:pathLst>
                <a:path w="913" h="1012">
                  <a:moveTo>
                    <a:pt x="-1784" y="-561"/>
                  </a:moveTo>
                  <a:cubicBezTo>
                    <a:pt x="-2278" y="-660"/>
                    <a:pt x="-2648" y="-1067"/>
                    <a:pt x="-2697" y="-1573"/>
                  </a:cubicBezTo>
                  <a:close/>
                </a:path>
              </a:pathLst>
            </a:custGeom>
            <a:solidFill>
              <a:srgbClr val="020202"/>
            </a:solidFill>
            <a:ln w="1231" cap="flat">
              <a:noFill/>
              <a:prstDash val="solid"/>
              <a:miter/>
            </a:ln>
          </p:spPr>
          <p:txBody>
            <a:bodyPr rtlCol="0" anchor="ctr"/>
            <a:lstStyle/>
            <a:p>
              <a:endParaRPr lang="es-CO"/>
            </a:p>
          </p:txBody>
        </p:sp>
        <p:sp>
          <p:nvSpPr>
            <p:cNvPr id="744" name="Freeform: Shape 743">
              <a:extLst>
                <a:ext uri="{FF2B5EF4-FFF2-40B4-BE49-F238E27FC236}">
                  <a16:creationId xmlns:a16="http://schemas.microsoft.com/office/drawing/2014/main" id="{6B7AE5F5-F565-83D3-7DEB-A7A3A398FFE0}"/>
                </a:ext>
              </a:extLst>
            </p:cNvPr>
            <p:cNvSpPr/>
            <p:nvPr/>
          </p:nvSpPr>
          <p:spPr>
            <a:xfrm>
              <a:off x="-783906" y="6556715"/>
              <a:ext cx="938" cy="925"/>
            </a:xfrm>
            <a:custGeom>
              <a:avLst/>
              <a:gdLst>
                <a:gd name="connsiteX0" fmla="*/ -1759 w 938"/>
                <a:gd name="connsiteY0" fmla="*/ -647 h 925"/>
                <a:gd name="connsiteX1" fmla="*/ -2697 w 938"/>
                <a:gd name="connsiteY1" fmla="*/ -1573 h 925"/>
              </a:gdLst>
              <a:ahLst/>
              <a:cxnLst>
                <a:cxn ang="0">
                  <a:pos x="connsiteX0" y="connsiteY0"/>
                </a:cxn>
                <a:cxn ang="0">
                  <a:pos x="connsiteX1" y="connsiteY1"/>
                </a:cxn>
              </a:cxnLst>
              <a:rect l="l" t="t" r="r" b="b"/>
              <a:pathLst>
                <a:path w="938" h="925">
                  <a:moveTo>
                    <a:pt x="-1759" y="-647"/>
                  </a:moveTo>
                  <a:cubicBezTo>
                    <a:pt x="-2241" y="-709"/>
                    <a:pt x="-2623" y="-1092"/>
                    <a:pt x="-2697" y="-1573"/>
                  </a:cubicBezTo>
                  <a:close/>
                </a:path>
              </a:pathLst>
            </a:custGeom>
            <a:solidFill>
              <a:srgbClr val="020202"/>
            </a:solidFill>
            <a:ln w="1231" cap="flat">
              <a:noFill/>
              <a:prstDash val="solid"/>
              <a:miter/>
            </a:ln>
          </p:spPr>
          <p:txBody>
            <a:bodyPr rtlCol="0" anchor="ctr"/>
            <a:lstStyle/>
            <a:p>
              <a:endParaRPr lang="es-CO"/>
            </a:p>
          </p:txBody>
        </p:sp>
        <p:sp>
          <p:nvSpPr>
            <p:cNvPr id="745" name="Freeform: Shape 744">
              <a:extLst>
                <a:ext uri="{FF2B5EF4-FFF2-40B4-BE49-F238E27FC236}">
                  <a16:creationId xmlns:a16="http://schemas.microsoft.com/office/drawing/2014/main" id="{EFC1C55D-30A1-BA7C-87CB-31418C46FFB2}"/>
                </a:ext>
              </a:extLst>
            </p:cNvPr>
            <p:cNvSpPr/>
            <p:nvPr/>
          </p:nvSpPr>
          <p:spPr>
            <a:xfrm>
              <a:off x="-792286" y="6547631"/>
              <a:ext cx="975" cy="1049"/>
            </a:xfrm>
            <a:custGeom>
              <a:avLst/>
              <a:gdLst>
                <a:gd name="connsiteX0" fmla="*/ -1722 w 975"/>
                <a:gd name="connsiteY0" fmla="*/ -524 h 1049"/>
                <a:gd name="connsiteX1" fmla="*/ -2697 w 975"/>
                <a:gd name="connsiteY1" fmla="*/ -1573 h 1049"/>
                <a:gd name="connsiteX2" fmla="*/ -1722 w 975"/>
                <a:gd name="connsiteY2" fmla="*/ -524 h 1049"/>
              </a:gdLst>
              <a:ahLst/>
              <a:cxnLst>
                <a:cxn ang="0">
                  <a:pos x="connsiteX0" y="connsiteY0"/>
                </a:cxn>
                <a:cxn ang="0">
                  <a:pos x="connsiteX1" y="connsiteY1"/>
                </a:cxn>
                <a:cxn ang="0">
                  <a:pos x="connsiteX2" y="connsiteY2"/>
                </a:cxn>
              </a:cxnLst>
              <a:rect l="l" t="t" r="r" b="b"/>
              <a:pathLst>
                <a:path w="975" h="1049">
                  <a:moveTo>
                    <a:pt x="-1722" y="-524"/>
                  </a:moveTo>
                  <a:cubicBezTo>
                    <a:pt x="-2241" y="-635"/>
                    <a:pt x="-2623" y="-1054"/>
                    <a:pt x="-2697" y="-1573"/>
                  </a:cubicBezTo>
                  <a:cubicBezTo>
                    <a:pt x="-2179" y="-1462"/>
                    <a:pt x="-1796" y="-1042"/>
                    <a:pt x="-1722" y="-524"/>
                  </a:cubicBezTo>
                  <a:close/>
                </a:path>
              </a:pathLst>
            </a:custGeom>
            <a:solidFill>
              <a:srgbClr val="020202"/>
            </a:solidFill>
            <a:ln w="1231" cap="flat">
              <a:noFill/>
              <a:prstDash val="solid"/>
              <a:miter/>
            </a:ln>
          </p:spPr>
          <p:txBody>
            <a:bodyPr rtlCol="0" anchor="ctr"/>
            <a:lstStyle/>
            <a:p>
              <a:endParaRPr lang="es-CO"/>
            </a:p>
          </p:txBody>
        </p:sp>
        <p:sp>
          <p:nvSpPr>
            <p:cNvPr id="746" name="Freeform: Shape 745">
              <a:extLst>
                <a:ext uri="{FF2B5EF4-FFF2-40B4-BE49-F238E27FC236}">
                  <a16:creationId xmlns:a16="http://schemas.microsoft.com/office/drawing/2014/main" id="{0BF19A62-CF66-F4FB-08C3-88733587D540}"/>
                </a:ext>
              </a:extLst>
            </p:cNvPr>
            <p:cNvSpPr/>
            <p:nvPr/>
          </p:nvSpPr>
          <p:spPr>
            <a:xfrm>
              <a:off x="-793138" y="6546693"/>
              <a:ext cx="962" cy="1036"/>
            </a:xfrm>
            <a:custGeom>
              <a:avLst/>
              <a:gdLst>
                <a:gd name="connsiteX0" fmla="*/ -1735 w 962"/>
                <a:gd name="connsiteY0" fmla="*/ -536 h 1036"/>
                <a:gd name="connsiteX1" fmla="*/ -2697 w 962"/>
                <a:gd name="connsiteY1" fmla="*/ -1573 h 1036"/>
                <a:gd name="connsiteX2" fmla="*/ -1735 w 962"/>
                <a:gd name="connsiteY2" fmla="*/ -536 h 1036"/>
              </a:gdLst>
              <a:ahLst/>
              <a:cxnLst>
                <a:cxn ang="0">
                  <a:pos x="connsiteX0" y="connsiteY0"/>
                </a:cxn>
                <a:cxn ang="0">
                  <a:pos x="connsiteX1" y="connsiteY1"/>
                </a:cxn>
                <a:cxn ang="0">
                  <a:pos x="connsiteX2" y="connsiteY2"/>
                </a:cxn>
              </a:cxnLst>
              <a:rect l="l" t="t" r="r" b="b"/>
              <a:pathLst>
                <a:path w="962" h="1036">
                  <a:moveTo>
                    <a:pt x="-1735" y="-536"/>
                  </a:moveTo>
                  <a:cubicBezTo>
                    <a:pt x="-2241" y="-647"/>
                    <a:pt x="-2623" y="-1054"/>
                    <a:pt x="-2697" y="-1573"/>
                  </a:cubicBezTo>
                  <a:cubicBezTo>
                    <a:pt x="-2191" y="-1462"/>
                    <a:pt x="-1809" y="-1054"/>
                    <a:pt x="-1735" y="-536"/>
                  </a:cubicBezTo>
                  <a:close/>
                </a:path>
              </a:pathLst>
            </a:custGeom>
            <a:solidFill>
              <a:srgbClr val="020202"/>
            </a:solidFill>
            <a:ln w="1231" cap="flat">
              <a:noFill/>
              <a:prstDash val="solid"/>
              <a:miter/>
            </a:ln>
          </p:spPr>
          <p:txBody>
            <a:bodyPr rtlCol="0" anchor="ctr"/>
            <a:lstStyle/>
            <a:p>
              <a:endParaRPr lang="es-CO"/>
            </a:p>
          </p:txBody>
        </p:sp>
        <p:sp>
          <p:nvSpPr>
            <p:cNvPr id="747" name="Freeform: Shape 746">
              <a:extLst>
                <a:ext uri="{FF2B5EF4-FFF2-40B4-BE49-F238E27FC236}">
                  <a16:creationId xmlns:a16="http://schemas.microsoft.com/office/drawing/2014/main" id="{F1BC6569-FA75-EFC6-1FDC-FAAB6572FEF0}"/>
                </a:ext>
              </a:extLst>
            </p:cNvPr>
            <p:cNvSpPr/>
            <p:nvPr/>
          </p:nvSpPr>
          <p:spPr>
            <a:xfrm>
              <a:off x="-793989" y="6545755"/>
              <a:ext cx="925" cy="1012"/>
            </a:xfrm>
            <a:custGeom>
              <a:avLst/>
              <a:gdLst>
                <a:gd name="connsiteX0" fmla="*/ -1772 w 925"/>
                <a:gd name="connsiteY0" fmla="*/ -561 h 1012"/>
                <a:gd name="connsiteX1" fmla="*/ -2697 w 925"/>
                <a:gd name="connsiteY1" fmla="*/ -1573 h 1012"/>
                <a:gd name="connsiteX2" fmla="*/ -1772 w 925"/>
                <a:gd name="connsiteY2" fmla="*/ -561 h 1012"/>
              </a:gdLst>
              <a:ahLst/>
              <a:cxnLst>
                <a:cxn ang="0">
                  <a:pos x="connsiteX0" y="connsiteY0"/>
                </a:cxn>
                <a:cxn ang="0">
                  <a:pos x="connsiteX1" y="connsiteY1"/>
                </a:cxn>
                <a:cxn ang="0">
                  <a:pos x="connsiteX2" y="connsiteY2"/>
                </a:cxn>
              </a:cxnLst>
              <a:rect l="l" t="t" r="r" b="b"/>
              <a:pathLst>
                <a:path w="925" h="1012">
                  <a:moveTo>
                    <a:pt x="-1772" y="-561"/>
                  </a:moveTo>
                  <a:cubicBezTo>
                    <a:pt x="-2266" y="-660"/>
                    <a:pt x="-2648" y="-1067"/>
                    <a:pt x="-2697" y="-1573"/>
                  </a:cubicBezTo>
                  <a:cubicBezTo>
                    <a:pt x="-2228" y="-1425"/>
                    <a:pt x="-1870" y="-1042"/>
                    <a:pt x="-1772" y="-561"/>
                  </a:cubicBezTo>
                  <a:close/>
                </a:path>
              </a:pathLst>
            </a:custGeom>
            <a:solidFill>
              <a:srgbClr val="020202"/>
            </a:solidFill>
            <a:ln w="1231" cap="flat">
              <a:noFill/>
              <a:prstDash val="solid"/>
              <a:miter/>
            </a:ln>
          </p:spPr>
          <p:txBody>
            <a:bodyPr rtlCol="0" anchor="ctr"/>
            <a:lstStyle/>
            <a:p>
              <a:endParaRPr lang="es-CO"/>
            </a:p>
          </p:txBody>
        </p:sp>
        <p:sp>
          <p:nvSpPr>
            <p:cNvPr id="748" name="Freeform: Shape 747">
              <a:extLst>
                <a:ext uri="{FF2B5EF4-FFF2-40B4-BE49-F238E27FC236}">
                  <a16:creationId xmlns:a16="http://schemas.microsoft.com/office/drawing/2014/main" id="{6DCE26D6-F02C-B80F-DFD7-D6E24E9FF50A}"/>
                </a:ext>
              </a:extLst>
            </p:cNvPr>
            <p:cNvSpPr/>
            <p:nvPr/>
          </p:nvSpPr>
          <p:spPr>
            <a:xfrm>
              <a:off x="-799605" y="6539423"/>
              <a:ext cx="999" cy="1024"/>
            </a:xfrm>
            <a:custGeom>
              <a:avLst/>
              <a:gdLst>
                <a:gd name="connsiteX0" fmla="*/ -1698 w 999"/>
                <a:gd name="connsiteY0" fmla="*/ -548 h 1024"/>
                <a:gd name="connsiteX1" fmla="*/ -2697 w 999"/>
                <a:gd name="connsiteY1" fmla="*/ -1573 h 1024"/>
                <a:gd name="connsiteX2" fmla="*/ -1698 w 999"/>
                <a:gd name="connsiteY2" fmla="*/ -548 h 1024"/>
              </a:gdLst>
              <a:ahLst/>
              <a:cxnLst>
                <a:cxn ang="0">
                  <a:pos x="connsiteX0" y="connsiteY0"/>
                </a:cxn>
                <a:cxn ang="0">
                  <a:pos x="connsiteX1" y="connsiteY1"/>
                </a:cxn>
                <a:cxn ang="0">
                  <a:pos x="connsiteX2" y="connsiteY2"/>
                </a:cxn>
              </a:cxnLst>
              <a:rect l="l" t="t" r="r" b="b"/>
              <a:pathLst>
                <a:path w="999" h="1024">
                  <a:moveTo>
                    <a:pt x="-1698" y="-548"/>
                  </a:moveTo>
                  <a:cubicBezTo>
                    <a:pt x="-2228" y="-610"/>
                    <a:pt x="-2648" y="-1042"/>
                    <a:pt x="-2697" y="-1573"/>
                  </a:cubicBezTo>
                  <a:cubicBezTo>
                    <a:pt x="-2167" y="-1499"/>
                    <a:pt x="-1759" y="-1079"/>
                    <a:pt x="-1698" y="-548"/>
                  </a:cubicBezTo>
                  <a:close/>
                </a:path>
              </a:pathLst>
            </a:custGeom>
            <a:solidFill>
              <a:srgbClr val="020202"/>
            </a:solidFill>
            <a:ln w="1231" cap="flat">
              <a:noFill/>
              <a:prstDash val="solid"/>
              <a:miter/>
            </a:ln>
          </p:spPr>
          <p:txBody>
            <a:bodyPr rtlCol="0" anchor="ctr"/>
            <a:lstStyle/>
            <a:p>
              <a:endParaRPr lang="es-CO"/>
            </a:p>
          </p:txBody>
        </p:sp>
        <p:sp>
          <p:nvSpPr>
            <p:cNvPr id="749" name="Freeform: Shape 748">
              <a:extLst>
                <a:ext uri="{FF2B5EF4-FFF2-40B4-BE49-F238E27FC236}">
                  <a16:creationId xmlns:a16="http://schemas.microsoft.com/office/drawing/2014/main" id="{F30021E5-3F57-6FC7-595E-B5DAE0649B3A}"/>
                </a:ext>
              </a:extLst>
            </p:cNvPr>
            <p:cNvSpPr/>
            <p:nvPr/>
          </p:nvSpPr>
          <p:spPr>
            <a:xfrm>
              <a:off x="-800494" y="6538498"/>
              <a:ext cx="987" cy="1024"/>
            </a:xfrm>
            <a:custGeom>
              <a:avLst/>
              <a:gdLst>
                <a:gd name="connsiteX0" fmla="*/ -1710 w 987"/>
                <a:gd name="connsiteY0" fmla="*/ -548 h 1024"/>
                <a:gd name="connsiteX1" fmla="*/ -2697 w 987"/>
                <a:gd name="connsiteY1" fmla="*/ -1573 h 1024"/>
                <a:gd name="connsiteX2" fmla="*/ -1710 w 987"/>
                <a:gd name="connsiteY2" fmla="*/ -548 h 1024"/>
              </a:gdLst>
              <a:ahLst/>
              <a:cxnLst>
                <a:cxn ang="0">
                  <a:pos x="connsiteX0" y="connsiteY0"/>
                </a:cxn>
                <a:cxn ang="0">
                  <a:pos x="connsiteX1" y="connsiteY1"/>
                </a:cxn>
                <a:cxn ang="0">
                  <a:pos x="connsiteX2" y="connsiteY2"/>
                </a:cxn>
              </a:cxnLst>
              <a:rect l="l" t="t" r="r" b="b"/>
              <a:pathLst>
                <a:path w="987" h="1024">
                  <a:moveTo>
                    <a:pt x="-1710" y="-548"/>
                  </a:moveTo>
                  <a:cubicBezTo>
                    <a:pt x="-2228" y="-647"/>
                    <a:pt x="-2623" y="-1054"/>
                    <a:pt x="-2697" y="-1573"/>
                  </a:cubicBezTo>
                  <a:cubicBezTo>
                    <a:pt x="-2179" y="-1474"/>
                    <a:pt x="-1784" y="-1067"/>
                    <a:pt x="-1710" y="-548"/>
                  </a:cubicBezTo>
                  <a:close/>
                </a:path>
              </a:pathLst>
            </a:custGeom>
            <a:solidFill>
              <a:srgbClr val="020202"/>
            </a:solidFill>
            <a:ln w="1231" cap="flat">
              <a:noFill/>
              <a:prstDash val="solid"/>
              <a:miter/>
            </a:ln>
          </p:spPr>
          <p:txBody>
            <a:bodyPr rtlCol="0" anchor="ctr"/>
            <a:lstStyle/>
            <a:p>
              <a:endParaRPr lang="es-CO"/>
            </a:p>
          </p:txBody>
        </p:sp>
        <p:sp>
          <p:nvSpPr>
            <p:cNvPr id="750" name="Freeform: Shape 749">
              <a:extLst>
                <a:ext uri="{FF2B5EF4-FFF2-40B4-BE49-F238E27FC236}">
                  <a16:creationId xmlns:a16="http://schemas.microsoft.com/office/drawing/2014/main" id="{5AF77436-DFBE-9AF5-51A9-992FCBFA4DC8}"/>
                </a:ext>
              </a:extLst>
            </p:cNvPr>
            <p:cNvSpPr/>
            <p:nvPr/>
          </p:nvSpPr>
          <p:spPr>
            <a:xfrm>
              <a:off x="-801407" y="6537572"/>
              <a:ext cx="999" cy="1012"/>
            </a:xfrm>
            <a:custGeom>
              <a:avLst/>
              <a:gdLst>
                <a:gd name="connsiteX0" fmla="*/ -1698 w 999"/>
                <a:gd name="connsiteY0" fmla="*/ -561 h 1012"/>
                <a:gd name="connsiteX1" fmla="*/ -2697 w 999"/>
                <a:gd name="connsiteY1" fmla="*/ -1573 h 1012"/>
                <a:gd name="connsiteX2" fmla="*/ -1698 w 999"/>
                <a:gd name="connsiteY2" fmla="*/ -561 h 1012"/>
              </a:gdLst>
              <a:ahLst/>
              <a:cxnLst>
                <a:cxn ang="0">
                  <a:pos x="connsiteX0" y="connsiteY0"/>
                </a:cxn>
                <a:cxn ang="0">
                  <a:pos x="connsiteX1" y="connsiteY1"/>
                </a:cxn>
                <a:cxn ang="0">
                  <a:pos x="connsiteX2" y="connsiteY2"/>
                </a:cxn>
              </a:cxnLst>
              <a:rect l="l" t="t" r="r" b="b"/>
              <a:pathLst>
                <a:path w="999" h="1012">
                  <a:moveTo>
                    <a:pt x="-1698" y="-561"/>
                  </a:moveTo>
                  <a:cubicBezTo>
                    <a:pt x="-2216" y="-647"/>
                    <a:pt x="-2611" y="-1054"/>
                    <a:pt x="-2697" y="-1573"/>
                  </a:cubicBezTo>
                  <a:cubicBezTo>
                    <a:pt x="-2179" y="-1486"/>
                    <a:pt x="-1784" y="-1079"/>
                    <a:pt x="-1698" y="-561"/>
                  </a:cubicBezTo>
                  <a:close/>
                </a:path>
              </a:pathLst>
            </a:custGeom>
            <a:solidFill>
              <a:srgbClr val="020202"/>
            </a:solidFill>
            <a:ln w="1231" cap="flat">
              <a:noFill/>
              <a:prstDash val="solid"/>
              <a:miter/>
            </a:ln>
          </p:spPr>
          <p:txBody>
            <a:bodyPr rtlCol="0" anchor="ctr"/>
            <a:lstStyle/>
            <a:p>
              <a:endParaRPr lang="es-CO"/>
            </a:p>
          </p:txBody>
        </p:sp>
        <p:sp>
          <p:nvSpPr>
            <p:cNvPr id="751" name="Freeform: Shape 750">
              <a:extLst>
                <a:ext uri="{FF2B5EF4-FFF2-40B4-BE49-F238E27FC236}">
                  <a16:creationId xmlns:a16="http://schemas.microsoft.com/office/drawing/2014/main" id="{708DEF67-4912-3DBE-6458-2B4128C4C4C1}"/>
                </a:ext>
              </a:extLst>
            </p:cNvPr>
            <p:cNvSpPr/>
            <p:nvPr/>
          </p:nvSpPr>
          <p:spPr>
            <a:xfrm>
              <a:off x="-844383" y="6503754"/>
              <a:ext cx="1085" cy="851"/>
            </a:xfrm>
            <a:custGeom>
              <a:avLst/>
              <a:gdLst>
                <a:gd name="connsiteX0" fmla="*/ -1611 w 1085"/>
                <a:gd name="connsiteY0" fmla="*/ -721 h 851"/>
                <a:gd name="connsiteX1" fmla="*/ -2697 w 1085"/>
                <a:gd name="connsiteY1" fmla="*/ -1573 h 851"/>
                <a:gd name="connsiteX2" fmla="*/ -1611 w 1085"/>
                <a:gd name="connsiteY2" fmla="*/ -721 h 851"/>
              </a:gdLst>
              <a:ahLst/>
              <a:cxnLst>
                <a:cxn ang="0">
                  <a:pos x="connsiteX0" y="connsiteY0"/>
                </a:cxn>
                <a:cxn ang="0">
                  <a:pos x="connsiteX1" y="connsiteY1"/>
                </a:cxn>
                <a:cxn ang="0">
                  <a:pos x="connsiteX2" y="connsiteY2"/>
                </a:cxn>
              </a:cxnLst>
              <a:rect l="l" t="t" r="r" b="b"/>
              <a:pathLst>
                <a:path w="1085" h="851">
                  <a:moveTo>
                    <a:pt x="-1611" y="-721"/>
                  </a:moveTo>
                  <a:cubicBezTo>
                    <a:pt x="-2130" y="-721"/>
                    <a:pt x="-2574" y="-1079"/>
                    <a:pt x="-2697" y="-1573"/>
                  </a:cubicBezTo>
                  <a:cubicBezTo>
                    <a:pt x="-2204" y="-1511"/>
                    <a:pt x="-1796" y="-1178"/>
                    <a:pt x="-1611" y="-721"/>
                  </a:cubicBezTo>
                  <a:close/>
                </a:path>
              </a:pathLst>
            </a:custGeom>
            <a:solidFill>
              <a:srgbClr val="020202"/>
            </a:solidFill>
            <a:ln w="1231" cap="flat">
              <a:noFill/>
              <a:prstDash val="solid"/>
              <a:miter/>
            </a:ln>
          </p:spPr>
          <p:txBody>
            <a:bodyPr rtlCol="0" anchor="ctr"/>
            <a:lstStyle/>
            <a:p>
              <a:endParaRPr lang="es-CO"/>
            </a:p>
          </p:txBody>
        </p:sp>
        <p:sp>
          <p:nvSpPr>
            <p:cNvPr id="752" name="Freeform: Shape 751">
              <a:extLst>
                <a:ext uri="{FF2B5EF4-FFF2-40B4-BE49-F238E27FC236}">
                  <a16:creationId xmlns:a16="http://schemas.microsoft.com/office/drawing/2014/main" id="{5D0B8192-BDB5-C052-594F-75081BB4ED86}"/>
                </a:ext>
              </a:extLst>
            </p:cNvPr>
            <p:cNvSpPr/>
            <p:nvPr/>
          </p:nvSpPr>
          <p:spPr>
            <a:xfrm>
              <a:off x="-802333" y="6536671"/>
              <a:ext cx="1011" cy="999"/>
            </a:xfrm>
            <a:custGeom>
              <a:avLst/>
              <a:gdLst>
                <a:gd name="connsiteX0" fmla="*/ -1685 w 1011"/>
                <a:gd name="connsiteY0" fmla="*/ -573 h 999"/>
                <a:gd name="connsiteX1" fmla="*/ -2697 w 1011"/>
                <a:gd name="connsiteY1" fmla="*/ -1573 h 999"/>
                <a:gd name="connsiteX2" fmla="*/ -1685 w 1011"/>
                <a:gd name="connsiteY2" fmla="*/ -573 h 999"/>
              </a:gdLst>
              <a:ahLst/>
              <a:cxnLst>
                <a:cxn ang="0">
                  <a:pos x="connsiteX0" y="connsiteY0"/>
                </a:cxn>
                <a:cxn ang="0">
                  <a:pos x="connsiteX1" y="connsiteY1"/>
                </a:cxn>
                <a:cxn ang="0">
                  <a:pos x="connsiteX2" y="connsiteY2"/>
                </a:cxn>
              </a:cxnLst>
              <a:rect l="l" t="t" r="r" b="b"/>
              <a:pathLst>
                <a:path w="1011" h="999">
                  <a:moveTo>
                    <a:pt x="-1685" y="-573"/>
                  </a:moveTo>
                  <a:cubicBezTo>
                    <a:pt x="-2204" y="-660"/>
                    <a:pt x="-2611" y="-1054"/>
                    <a:pt x="-2697" y="-1573"/>
                  </a:cubicBezTo>
                  <a:cubicBezTo>
                    <a:pt x="-2179" y="-1487"/>
                    <a:pt x="-1772" y="-1092"/>
                    <a:pt x="-1685" y="-573"/>
                  </a:cubicBezTo>
                  <a:close/>
                </a:path>
              </a:pathLst>
            </a:custGeom>
            <a:solidFill>
              <a:srgbClr val="020202"/>
            </a:solidFill>
            <a:ln w="1231" cap="flat">
              <a:noFill/>
              <a:prstDash val="solid"/>
              <a:miter/>
            </a:ln>
          </p:spPr>
          <p:txBody>
            <a:bodyPr rtlCol="0" anchor="ctr"/>
            <a:lstStyle/>
            <a:p>
              <a:endParaRPr lang="es-CO"/>
            </a:p>
          </p:txBody>
        </p:sp>
        <p:sp>
          <p:nvSpPr>
            <p:cNvPr id="753" name="Freeform: Shape 752">
              <a:extLst>
                <a:ext uri="{FF2B5EF4-FFF2-40B4-BE49-F238E27FC236}">
                  <a16:creationId xmlns:a16="http://schemas.microsoft.com/office/drawing/2014/main" id="{D175D6A3-70F5-459C-F9A7-9955752E3AD3}"/>
                </a:ext>
              </a:extLst>
            </p:cNvPr>
            <p:cNvSpPr/>
            <p:nvPr/>
          </p:nvSpPr>
          <p:spPr>
            <a:xfrm>
              <a:off x="-803246" y="6535758"/>
              <a:ext cx="1011" cy="999"/>
            </a:xfrm>
            <a:custGeom>
              <a:avLst/>
              <a:gdLst>
                <a:gd name="connsiteX0" fmla="*/ -1685 w 1011"/>
                <a:gd name="connsiteY0" fmla="*/ -573 h 999"/>
                <a:gd name="connsiteX1" fmla="*/ -2697 w 1011"/>
                <a:gd name="connsiteY1" fmla="*/ -1573 h 999"/>
                <a:gd name="connsiteX2" fmla="*/ -1685 w 1011"/>
                <a:gd name="connsiteY2" fmla="*/ -573 h 999"/>
              </a:gdLst>
              <a:ahLst/>
              <a:cxnLst>
                <a:cxn ang="0">
                  <a:pos x="connsiteX0" y="connsiteY0"/>
                </a:cxn>
                <a:cxn ang="0">
                  <a:pos x="connsiteX1" y="connsiteY1"/>
                </a:cxn>
                <a:cxn ang="0">
                  <a:pos x="connsiteX2" y="connsiteY2"/>
                </a:cxn>
              </a:cxnLst>
              <a:rect l="l" t="t" r="r" b="b"/>
              <a:pathLst>
                <a:path w="1011" h="999">
                  <a:moveTo>
                    <a:pt x="-1685" y="-573"/>
                  </a:moveTo>
                  <a:cubicBezTo>
                    <a:pt x="-2204" y="-660"/>
                    <a:pt x="-2611" y="-1054"/>
                    <a:pt x="-2697" y="-1573"/>
                  </a:cubicBezTo>
                  <a:cubicBezTo>
                    <a:pt x="-2179" y="-1487"/>
                    <a:pt x="-1772" y="-1092"/>
                    <a:pt x="-1685" y="-573"/>
                  </a:cubicBezTo>
                  <a:close/>
                </a:path>
              </a:pathLst>
            </a:custGeom>
            <a:solidFill>
              <a:srgbClr val="020202"/>
            </a:solidFill>
            <a:ln w="1231" cap="flat">
              <a:noFill/>
              <a:prstDash val="solid"/>
              <a:miter/>
            </a:ln>
          </p:spPr>
          <p:txBody>
            <a:bodyPr rtlCol="0" anchor="ctr"/>
            <a:lstStyle/>
            <a:p>
              <a:endParaRPr lang="es-CO"/>
            </a:p>
          </p:txBody>
        </p:sp>
        <p:sp>
          <p:nvSpPr>
            <p:cNvPr id="754" name="Freeform: Shape 753">
              <a:extLst>
                <a:ext uri="{FF2B5EF4-FFF2-40B4-BE49-F238E27FC236}">
                  <a16:creationId xmlns:a16="http://schemas.microsoft.com/office/drawing/2014/main" id="{2852AA24-DD46-CB1B-5B89-25F10A91C413}"/>
                </a:ext>
              </a:extLst>
            </p:cNvPr>
            <p:cNvSpPr/>
            <p:nvPr/>
          </p:nvSpPr>
          <p:spPr>
            <a:xfrm>
              <a:off x="-804172" y="6534844"/>
              <a:ext cx="1024" cy="999"/>
            </a:xfrm>
            <a:custGeom>
              <a:avLst/>
              <a:gdLst>
                <a:gd name="connsiteX0" fmla="*/ -1673 w 1024"/>
                <a:gd name="connsiteY0" fmla="*/ -573 h 999"/>
                <a:gd name="connsiteX1" fmla="*/ -2697 w 1024"/>
                <a:gd name="connsiteY1" fmla="*/ -1573 h 999"/>
                <a:gd name="connsiteX2" fmla="*/ -1673 w 1024"/>
                <a:gd name="connsiteY2" fmla="*/ -573 h 999"/>
              </a:gdLst>
              <a:ahLst/>
              <a:cxnLst>
                <a:cxn ang="0">
                  <a:pos x="connsiteX0" y="connsiteY0"/>
                </a:cxn>
                <a:cxn ang="0">
                  <a:pos x="connsiteX1" y="connsiteY1"/>
                </a:cxn>
                <a:cxn ang="0">
                  <a:pos x="connsiteX2" y="connsiteY2"/>
                </a:cxn>
              </a:cxnLst>
              <a:rect l="l" t="t" r="r" b="b"/>
              <a:pathLst>
                <a:path w="1024" h="999">
                  <a:moveTo>
                    <a:pt x="-1673" y="-573"/>
                  </a:moveTo>
                  <a:cubicBezTo>
                    <a:pt x="-2204" y="-635"/>
                    <a:pt x="-2623" y="-1042"/>
                    <a:pt x="-2697" y="-1573"/>
                  </a:cubicBezTo>
                  <a:cubicBezTo>
                    <a:pt x="-2179" y="-1487"/>
                    <a:pt x="-1772" y="-1092"/>
                    <a:pt x="-1673" y="-573"/>
                  </a:cubicBezTo>
                  <a:close/>
                </a:path>
              </a:pathLst>
            </a:custGeom>
            <a:solidFill>
              <a:srgbClr val="020202"/>
            </a:solidFill>
            <a:ln w="1231" cap="flat">
              <a:noFill/>
              <a:prstDash val="solid"/>
              <a:miter/>
            </a:ln>
          </p:spPr>
          <p:txBody>
            <a:bodyPr rtlCol="0" anchor="ctr"/>
            <a:lstStyle/>
            <a:p>
              <a:endParaRPr lang="es-CO"/>
            </a:p>
          </p:txBody>
        </p:sp>
        <p:sp>
          <p:nvSpPr>
            <p:cNvPr id="755" name="Freeform: Shape 754">
              <a:extLst>
                <a:ext uri="{FF2B5EF4-FFF2-40B4-BE49-F238E27FC236}">
                  <a16:creationId xmlns:a16="http://schemas.microsoft.com/office/drawing/2014/main" id="{492E5A6D-3C1B-0E21-902F-8D1FDAFAFDC0}"/>
                </a:ext>
              </a:extLst>
            </p:cNvPr>
            <p:cNvSpPr/>
            <p:nvPr/>
          </p:nvSpPr>
          <p:spPr>
            <a:xfrm>
              <a:off x="-805110" y="6533956"/>
              <a:ext cx="1036" cy="987"/>
            </a:xfrm>
            <a:custGeom>
              <a:avLst/>
              <a:gdLst>
                <a:gd name="connsiteX0" fmla="*/ -1661 w 1036"/>
                <a:gd name="connsiteY0" fmla="*/ -586 h 987"/>
                <a:gd name="connsiteX1" fmla="*/ -2697 w 1036"/>
                <a:gd name="connsiteY1" fmla="*/ -1573 h 987"/>
                <a:gd name="connsiteX2" fmla="*/ -1661 w 1036"/>
                <a:gd name="connsiteY2" fmla="*/ -586 h 987"/>
              </a:gdLst>
              <a:ahLst/>
              <a:cxnLst>
                <a:cxn ang="0">
                  <a:pos x="connsiteX0" y="connsiteY0"/>
                </a:cxn>
                <a:cxn ang="0">
                  <a:pos x="connsiteX1" y="connsiteY1"/>
                </a:cxn>
                <a:cxn ang="0">
                  <a:pos x="connsiteX2" y="connsiteY2"/>
                </a:cxn>
              </a:cxnLst>
              <a:rect l="l" t="t" r="r" b="b"/>
              <a:pathLst>
                <a:path w="1036" h="987">
                  <a:moveTo>
                    <a:pt x="-1661" y="-586"/>
                  </a:moveTo>
                  <a:cubicBezTo>
                    <a:pt x="-2179" y="-660"/>
                    <a:pt x="-2599" y="-1055"/>
                    <a:pt x="-2697" y="-1573"/>
                  </a:cubicBezTo>
                  <a:cubicBezTo>
                    <a:pt x="-2167" y="-1524"/>
                    <a:pt x="-1735" y="-1116"/>
                    <a:pt x="-1661" y="-586"/>
                  </a:cubicBezTo>
                  <a:close/>
                </a:path>
              </a:pathLst>
            </a:custGeom>
            <a:solidFill>
              <a:srgbClr val="020202"/>
            </a:solidFill>
            <a:ln w="1231" cap="flat">
              <a:noFill/>
              <a:prstDash val="solid"/>
              <a:miter/>
            </a:ln>
          </p:spPr>
          <p:txBody>
            <a:bodyPr rtlCol="0" anchor="ctr"/>
            <a:lstStyle/>
            <a:p>
              <a:endParaRPr lang="es-CO"/>
            </a:p>
          </p:txBody>
        </p:sp>
        <p:sp>
          <p:nvSpPr>
            <p:cNvPr id="756" name="Freeform: Shape 755">
              <a:extLst>
                <a:ext uri="{FF2B5EF4-FFF2-40B4-BE49-F238E27FC236}">
                  <a16:creationId xmlns:a16="http://schemas.microsoft.com/office/drawing/2014/main" id="{000ED400-B4D7-49F4-6450-C38B3D2CC13F}"/>
                </a:ext>
              </a:extLst>
            </p:cNvPr>
            <p:cNvSpPr/>
            <p:nvPr/>
          </p:nvSpPr>
          <p:spPr>
            <a:xfrm>
              <a:off x="-811404" y="6528402"/>
              <a:ext cx="1012" cy="900"/>
            </a:xfrm>
            <a:custGeom>
              <a:avLst/>
              <a:gdLst>
                <a:gd name="connsiteX0" fmla="*/ -1685 w 1012"/>
                <a:gd name="connsiteY0" fmla="*/ -672 h 900"/>
                <a:gd name="connsiteX1" fmla="*/ -2697 w 1012"/>
                <a:gd name="connsiteY1" fmla="*/ -1573 h 900"/>
              </a:gdLst>
              <a:ahLst/>
              <a:cxnLst>
                <a:cxn ang="0">
                  <a:pos x="connsiteX0" y="connsiteY0"/>
                </a:cxn>
                <a:cxn ang="0">
                  <a:pos x="connsiteX1" y="connsiteY1"/>
                </a:cxn>
              </a:cxnLst>
              <a:rect l="l" t="t" r="r" b="b"/>
              <a:pathLst>
                <a:path w="1012" h="900">
                  <a:moveTo>
                    <a:pt x="-1685" y="-672"/>
                  </a:moveTo>
                  <a:cubicBezTo>
                    <a:pt x="-2179" y="-721"/>
                    <a:pt x="-2586" y="-1092"/>
                    <a:pt x="-2697" y="-1573"/>
                  </a:cubicBezTo>
                  <a:close/>
                </a:path>
              </a:pathLst>
            </a:custGeom>
            <a:solidFill>
              <a:srgbClr val="020202"/>
            </a:solidFill>
            <a:ln w="1231" cap="flat">
              <a:noFill/>
              <a:prstDash val="solid"/>
              <a:miter/>
            </a:ln>
          </p:spPr>
          <p:txBody>
            <a:bodyPr rtlCol="0" anchor="ctr"/>
            <a:lstStyle/>
            <a:p>
              <a:endParaRPr lang="es-CO"/>
            </a:p>
          </p:txBody>
        </p:sp>
        <p:sp>
          <p:nvSpPr>
            <p:cNvPr id="757" name="Freeform: Shape 756">
              <a:extLst>
                <a:ext uri="{FF2B5EF4-FFF2-40B4-BE49-F238E27FC236}">
                  <a16:creationId xmlns:a16="http://schemas.microsoft.com/office/drawing/2014/main" id="{716DB774-5F78-0DB3-3065-37B115EB5B9D}"/>
                </a:ext>
              </a:extLst>
            </p:cNvPr>
            <p:cNvSpPr/>
            <p:nvPr/>
          </p:nvSpPr>
          <p:spPr>
            <a:xfrm>
              <a:off x="-812392" y="6527538"/>
              <a:ext cx="1049" cy="925"/>
            </a:xfrm>
            <a:custGeom>
              <a:avLst/>
              <a:gdLst>
                <a:gd name="connsiteX0" fmla="*/ -1648 w 1049"/>
                <a:gd name="connsiteY0" fmla="*/ -647 h 925"/>
                <a:gd name="connsiteX1" fmla="*/ -2697 w 1049"/>
                <a:gd name="connsiteY1" fmla="*/ -1573 h 925"/>
                <a:gd name="connsiteX2" fmla="*/ -1648 w 1049"/>
                <a:gd name="connsiteY2" fmla="*/ -647 h 925"/>
              </a:gdLst>
              <a:ahLst/>
              <a:cxnLst>
                <a:cxn ang="0">
                  <a:pos x="connsiteX0" y="connsiteY0"/>
                </a:cxn>
                <a:cxn ang="0">
                  <a:pos x="connsiteX1" y="connsiteY1"/>
                </a:cxn>
                <a:cxn ang="0">
                  <a:pos x="connsiteX2" y="connsiteY2"/>
                </a:cxn>
              </a:cxnLst>
              <a:rect l="l" t="t" r="r" b="b"/>
              <a:pathLst>
                <a:path w="1049" h="925">
                  <a:moveTo>
                    <a:pt x="-1648" y="-647"/>
                  </a:moveTo>
                  <a:cubicBezTo>
                    <a:pt x="-2154" y="-709"/>
                    <a:pt x="-2574" y="-1079"/>
                    <a:pt x="-2697" y="-1573"/>
                  </a:cubicBezTo>
                  <a:cubicBezTo>
                    <a:pt x="-2191" y="-1511"/>
                    <a:pt x="-1772" y="-1141"/>
                    <a:pt x="-1648" y="-647"/>
                  </a:cubicBezTo>
                  <a:close/>
                </a:path>
              </a:pathLst>
            </a:custGeom>
            <a:solidFill>
              <a:srgbClr val="020202"/>
            </a:solidFill>
            <a:ln w="1231" cap="flat">
              <a:noFill/>
              <a:prstDash val="solid"/>
              <a:miter/>
            </a:ln>
          </p:spPr>
          <p:txBody>
            <a:bodyPr rtlCol="0" anchor="ctr"/>
            <a:lstStyle/>
            <a:p>
              <a:endParaRPr lang="es-CO"/>
            </a:p>
          </p:txBody>
        </p:sp>
        <p:sp>
          <p:nvSpPr>
            <p:cNvPr id="758" name="Freeform: Shape 757">
              <a:extLst>
                <a:ext uri="{FF2B5EF4-FFF2-40B4-BE49-F238E27FC236}">
                  <a16:creationId xmlns:a16="http://schemas.microsoft.com/office/drawing/2014/main" id="{65F80BBB-C0C7-E73E-1E28-21D3D6DDECD4}"/>
                </a:ext>
              </a:extLst>
            </p:cNvPr>
            <p:cNvSpPr/>
            <p:nvPr/>
          </p:nvSpPr>
          <p:spPr>
            <a:xfrm>
              <a:off x="-816070" y="6524810"/>
              <a:ext cx="1098" cy="876"/>
            </a:xfrm>
            <a:custGeom>
              <a:avLst/>
              <a:gdLst>
                <a:gd name="connsiteX0" fmla="*/ -1599 w 1098"/>
                <a:gd name="connsiteY0" fmla="*/ -697 h 876"/>
                <a:gd name="connsiteX1" fmla="*/ -2697 w 1098"/>
                <a:gd name="connsiteY1" fmla="*/ -1573 h 876"/>
                <a:gd name="connsiteX2" fmla="*/ -1599 w 1098"/>
                <a:gd name="connsiteY2" fmla="*/ -697 h 876"/>
              </a:gdLst>
              <a:ahLst/>
              <a:cxnLst>
                <a:cxn ang="0">
                  <a:pos x="connsiteX0" y="connsiteY0"/>
                </a:cxn>
                <a:cxn ang="0">
                  <a:pos x="connsiteX1" y="connsiteY1"/>
                </a:cxn>
                <a:cxn ang="0">
                  <a:pos x="connsiteX2" y="connsiteY2"/>
                </a:cxn>
              </a:cxnLst>
              <a:rect l="l" t="t" r="r" b="b"/>
              <a:pathLst>
                <a:path w="1098" h="876">
                  <a:moveTo>
                    <a:pt x="-1599" y="-697"/>
                  </a:moveTo>
                  <a:cubicBezTo>
                    <a:pt x="-2117" y="-734"/>
                    <a:pt x="-2549" y="-1079"/>
                    <a:pt x="-2697" y="-1573"/>
                  </a:cubicBezTo>
                  <a:cubicBezTo>
                    <a:pt x="-2179" y="-1536"/>
                    <a:pt x="-1747" y="-1190"/>
                    <a:pt x="-1599" y="-697"/>
                  </a:cubicBezTo>
                  <a:close/>
                </a:path>
              </a:pathLst>
            </a:custGeom>
            <a:solidFill>
              <a:srgbClr val="020202"/>
            </a:solidFill>
            <a:ln w="1231" cap="flat">
              <a:noFill/>
              <a:prstDash val="solid"/>
              <a:miter/>
            </a:ln>
          </p:spPr>
          <p:txBody>
            <a:bodyPr rtlCol="0" anchor="ctr"/>
            <a:lstStyle/>
            <a:p>
              <a:endParaRPr lang="es-CO"/>
            </a:p>
          </p:txBody>
        </p:sp>
        <p:sp>
          <p:nvSpPr>
            <p:cNvPr id="759" name="Freeform: Shape 758">
              <a:extLst>
                <a:ext uri="{FF2B5EF4-FFF2-40B4-BE49-F238E27FC236}">
                  <a16:creationId xmlns:a16="http://schemas.microsoft.com/office/drawing/2014/main" id="{4DFC07DA-1E59-274A-6EA5-F360419F994D}"/>
                </a:ext>
              </a:extLst>
            </p:cNvPr>
            <p:cNvSpPr/>
            <p:nvPr/>
          </p:nvSpPr>
          <p:spPr>
            <a:xfrm>
              <a:off x="-818785" y="6522971"/>
              <a:ext cx="1086" cy="839"/>
            </a:xfrm>
            <a:custGeom>
              <a:avLst/>
              <a:gdLst>
                <a:gd name="connsiteX0" fmla="*/ -1611 w 1086"/>
                <a:gd name="connsiteY0" fmla="*/ -734 h 839"/>
                <a:gd name="connsiteX1" fmla="*/ -2697 w 1086"/>
                <a:gd name="connsiteY1" fmla="*/ -1573 h 839"/>
                <a:gd name="connsiteX2" fmla="*/ -1611 w 1086"/>
                <a:gd name="connsiteY2" fmla="*/ -734 h 839"/>
              </a:gdLst>
              <a:ahLst/>
              <a:cxnLst>
                <a:cxn ang="0">
                  <a:pos x="connsiteX0" y="connsiteY0"/>
                </a:cxn>
                <a:cxn ang="0">
                  <a:pos x="connsiteX1" y="connsiteY1"/>
                </a:cxn>
                <a:cxn ang="0">
                  <a:pos x="connsiteX2" y="connsiteY2"/>
                </a:cxn>
              </a:cxnLst>
              <a:rect l="l" t="t" r="r" b="b"/>
              <a:pathLst>
                <a:path w="1086" h="839">
                  <a:moveTo>
                    <a:pt x="-1611" y="-734"/>
                  </a:moveTo>
                  <a:cubicBezTo>
                    <a:pt x="-2117" y="-734"/>
                    <a:pt x="-2574" y="-1079"/>
                    <a:pt x="-2697" y="-1573"/>
                  </a:cubicBezTo>
                  <a:cubicBezTo>
                    <a:pt x="-2204" y="-1524"/>
                    <a:pt x="-1784" y="-1190"/>
                    <a:pt x="-1611" y="-734"/>
                  </a:cubicBezTo>
                  <a:close/>
                </a:path>
              </a:pathLst>
            </a:custGeom>
            <a:solidFill>
              <a:srgbClr val="020202"/>
            </a:solidFill>
            <a:ln w="1231" cap="flat">
              <a:noFill/>
              <a:prstDash val="solid"/>
              <a:miter/>
            </a:ln>
          </p:spPr>
          <p:txBody>
            <a:bodyPr rtlCol="0" anchor="ctr"/>
            <a:lstStyle/>
            <a:p>
              <a:endParaRPr lang="es-CO"/>
            </a:p>
          </p:txBody>
        </p:sp>
        <p:sp>
          <p:nvSpPr>
            <p:cNvPr id="760" name="Freeform: Shape 759">
              <a:extLst>
                <a:ext uri="{FF2B5EF4-FFF2-40B4-BE49-F238E27FC236}">
                  <a16:creationId xmlns:a16="http://schemas.microsoft.com/office/drawing/2014/main" id="{BC360281-631A-5AD8-29FA-13D2F76DC4BF}"/>
                </a:ext>
              </a:extLst>
            </p:cNvPr>
            <p:cNvSpPr/>
            <p:nvPr/>
          </p:nvSpPr>
          <p:spPr>
            <a:xfrm>
              <a:off x="-825153" y="6517442"/>
              <a:ext cx="1036" cy="913"/>
            </a:xfrm>
            <a:custGeom>
              <a:avLst/>
              <a:gdLst>
                <a:gd name="connsiteX0" fmla="*/ -1661 w 1036"/>
                <a:gd name="connsiteY0" fmla="*/ -660 h 913"/>
                <a:gd name="connsiteX1" fmla="*/ -2697 w 1036"/>
                <a:gd name="connsiteY1" fmla="*/ -1573 h 913"/>
                <a:gd name="connsiteX2" fmla="*/ -1661 w 1036"/>
                <a:gd name="connsiteY2" fmla="*/ -660 h 913"/>
              </a:gdLst>
              <a:ahLst/>
              <a:cxnLst>
                <a:cxn ang="0">
                  <a:pos x="connsiteX0" y="connsiteY0"/>
                </a:cxn>
                <a:cxn ang="0">
                  <a:pos x="connsiteX1" y="connsiteY1"/>
                </a:cxn>
                <a:cxn ang="0">
                  <a:pos x="connsiteX2" y="connsiteY2"/>
                </a:cxn>
              </a:cxnLst>
              <a:rect l="l" t="t" r="r" b="b"/>
              <a:pathLst>
                <a:path w="1036" h="913">
                  <a:moveTo>
                    <a:pt x="-1661" y="-660"/>
                  </a:moveTo>
                  <a:cubicBezTo>
                    <a:pt x="-2154" y="-721"/>
                    <a:pt x="-2574" y="-1092"/>
                    <a:pt x="-2697" y="-1573"/>
                  </a:cubicBezTo>
                  <a:cubicBezTo>
                    <a:pt x="-2216" y="-1474"/>
                    <a:pt x="-1821" y="-1129"/>
                    <a:pt x="-1661" y="-660"/>
                  </a:cubicBezTo>
                  <a:close/>
                </a:path>
              </a:pathLst>
            </a:custGeom>
            <a:solidFill>
              <a:srgbClr val="020202"/>
            </a:solidFill>
            <a:ln w="1231" cap="flat">
              <a:noFill/>
              <a:prstDash val="solid"/>
              <a:miter/>
            </a:ln>
          </p:spPr>
          <p:txBody>
            <a:bodyPr rtlCol="0" anchor="ctr"/>
            <a:lstStyle/>
            <a:p>
              <a:endParaRPr lang="es-CO"/>
            </a:p>
          </p:txBody>
        </p:sp>
        <p:sp>
          <p:nvSpPr>
            <p:cNvPr id="761" name="Freeform: Shape 760">
              <a:extLst>
                <a:ext uri="{FF2B5EF4-FFF2-40B4-BE49-F238E27FC236}">
                  <a16:creationId xmlns:a16="http://schemas.microsoft.com/office/drawing/2014/main" id="{CDE357EA-F2FF-A63E-C2EA-87502F39C86E}"/>
                </a:ext>
              </a:extLst>
            </p:cNvPr>
            <p:cNvSpPr/>
            <p:nvPr/>
          </p:nvSpPr>
          <p:spPr>
            <a:xfrm>
              <a:off x="-826128" y="6516603"/>
              <a:ext cx="1061" cy="938"/>
            </a:xfrm>
            <a:custGeom>
              <a:avLst/>
              <a:gdLst>
                <a:gd name="connsiteX0" fmla="*/ -1636 w 1061"/>
                <a:gd name="connsiteY0" fmla="*/ -635 h 938"/>
                <a:gd name="connsiteX1" fmla="*/ -2697 w 1061"/>
                <a:gd name="connsiteY1" fmla="*/ -1573 h 938"/>
                <a:gd name="connsiteX2" fmla="*/ -1636 w 1061"/>
                <a:gd name="connsiteY2" fmla="*/ -635 h 938"/>
              </a:gdLst>
              <a:ahLst/>
              <a:cxnLst>
                <a:cxn ang="0">
                  <a:pos x="connsiteX0" y="connsiteY0"/>
                </a:cxn>
                <a:cxn ang="0">
                  <a:pos x="connsiteX1" y="connsiteY1"/>
                </a:cxn>
                <a:cxn ang="0">
                  <a:pos x="connsiteX2" y="connsiteY2"/>
                </a:cxn>
              </a:cxnLst>
              <a:rect l="l" t="t" r="r" b="b"/>
              <a:pathLst>
                <a:path w="1061" h="938">
                  <a:moveTo>
                    <a:pt x="-1636" y="-635"/>
                  </a:moveTo>
                  <a:cubicBezTo>
                    <a:pt x="-2154" y="-697"/>
                    <a:pt x="-2574" y="-1067"/>
                    <a:pt x="-2697" y="-1573"/>
                  </a:cubicBezTo>
                  <a:cubicBezTo>
                    <a:pt x="-2179" y="-1511"/>
                    <a:pt x="-1759" y="-1141"/>
                    <a:pt x="-1636" y="-635"/>
                  </a:cubicBezTo>
                  <a:close/>
                </a:path>
              </a:pathLst>
            </a:custGeom>
            <a:solidFill>
              <a:srgbClr val="020202"/>
            </a:solidFill>
            <a:ln w="1231" cap="flat">
              <a:noFill/>
              <a:prstDash val="solid"/>
              <a:miter/>
            </a:ln>
          </p:spPr>
          <p:txBody>
            <a:bodyPr rtlCol="0" anchor="ctr"/>
            <a:lstStyle/>
            <a:p>
              <a:endParaRPr lang="es-CO"/>
            </a:p>
          </p:txBody>
        </p:sp>
        <p:sp>
          <p:nvSpPr>
            <p:cNvPr id="762" name="Freeform: Shape 761">
              <a:extLst>
                <a:ext uri="{FF2B5EF4-FFF2-40B4-BE49-F238E27FC236}">
                  <a16:creationId xmlns:a16="http://schemas.microsoft.com/office/drawing/2014/main" id="{ECE0B534-4E5E-8231-E030-31F9A8414E69}"/>
                </a:ext>
              </a:extLst>
            </p:cNvPr>
            <p:cNvSpPr/>
            <p:nvPr/>
          </p:nvSpPr>
          <p:spPr>
            <a:xfrm>
              <a:off x="-746437" y="7244242"/>
              <a:ext cx="146318" cy="349323"/>
            </a:xfrm>
            <a:custGeom>
              <a:avLst/>
              <a:gdLst>
                <a:gd name="connsiteX0" fmla="*/ 1933 w 146318"/>
                <a:gd name="connsiteY0" fmla="*/ 347692 h 349323"/>
                <a:gd name="connsiteX1" fmla="*/ 378 w 146318"/>
                <a:gd name="connsiteY1" fmla="*/ 344927 h 349323"/>
                <a:gd name="connsiteX2" fmla="*/ -2646 w 146318"/>
                <a:gd name="connsiteY2" fmla="*/ 334844 h 349323"/>
                <a:gd name="connsiteX3" fmla="*/ 2711 w 146318"/>
                <a:gd name="connsiteY3" fmla="*/ 325883 h 349323"/>
                <a:gd name="connsiteX4" fmla="*/ 9326 w 146318"/>
                <a:gd name="connsiteY4" fmla="*/ 322835 h 349323"/>
                <a:gd name="connsiteX5" fmla="*/ 42415 w 146318"/>
                <a:gd name="connsiteY5" fmla="*/ 304075 h 349323"/>
                <a:gd name="connsiteX6" fmla="*/ 55153 w 146318"/>
                <a:gd name="connsiteY6" fmla="*/ 293090 h 349323"/>
                <a:gd name="connsiteX7" fmla="*/ 72592 w 146318"/>
                <a:gd name="connsiteY7" fmla="*/ 269837 h 349323"/>
                <a:gd name="connsiteX8" fmla="*/ 83268 w 146318"/>
                <a:gd name="connsiteY8" fmla="*/ 239056 h 349323"/>
                <a:gd name="connsiteX9" fmla="*/ 86712 w 146318"/>
                <a:gd name="connsiteY9" fmla="*/ 220777 h 349323"/>
                <a:gd name="connsiteX10" fmla="*/ 87872 w 146318"/>
                <a:gd name="connsiteY10" fmla="*/ 209040 h 349323"/>
                <a:gd name="connsiteX11" fmla="*/ 89489 w 146318"/>
                <a:gd name="connsiteY11" fmla="*/ 182294 h 349323"/>
                <a:gd name="connsiteX12" fmla="*/ 93537 w 146318"/>
                <a:gd name="connsiteY12" fmla="*/ 150810 h 349323"/>
                <a:gd name="connsiteX13" fmla="*/ 99152 w 146318"/>
                <a:gd name="connsiteY13" fmla="*/ 123237 h 349323"/>
                <a:gd name="connsiteX14" fmla="*/ 105941 w 146318"/>
                <a:gd name="connsiteY14" fmla="*/ 90358 h 349323"/>
                <a:gd name="connsiteX15" fmla="*/ 111680 w 146318"/>
                <a:gd name="connsiteY15" fmla="*/ 54565 h 349323"/>
                <a:gd name="connsiteX16" fmla="*/ 122492 w 146318"/>
                <a:gd name="connsiteY16" fmla="*/ 18909 h 349323"/>
                <a:gd name="connsiteX17" fmla="*/ 127712 w 146318"/>
                <a:gd name="connsiteY17" fmla="*/ 8307 h 349323"/>
                <a:gd name="connsiteX18" fmla="*/ 143621 w 146318"/>
                <a:gd name="connsiteY18" fmla="*/ -1567 h 349323"/>
                <a:gd name="connsiteX19" fmla="*/ 135834 w 146318"/>
                <a:gd name="connsiteY19" fmla="*/ 40779 h 349323"/>
                <a:gd name="connsiteX20" fmla="*/ 132452 w 146318"/>
                <a:gd name="connsiteY20" fmla="*/ 62723 h 349323"/>
                <a:gd name="connsiteX21" fmla="*/ 127515 w 146318"/>
                <a:gd name="connsiteY21" fmla="*/ 92209 h 349323"/>
                <a:gd name="connsiteX22" fmla="*/ 120665 w 146318"/>
                <a:gd name="connsiteY22" fmla="*/ 125965 h 349323"/>
                <a:gd name="connsiteX23" fmla="*/ 116468 w 146318"/>
                <a:gd name="connsiteY23" fmla="*/ 147786 h 349323"/>
                <a:gd name="connsiteX24" fmla="*/ 115506 w 146318"/>
                <a:gd name="connsiteY24" fmla="*/ 156314 h 349323"/>
                <a:gd name="connsiteX25" fmla="*/ 111988 w 146318"/>
                <a:gd name="connsiteY25" fmla="*/ 175025 h 349323"/>
                <a:gd name="connsiteX26" fmla="*/ 110655 w 146318"/>
                <a:gd name="connsiteY26" fmla="*/ 186738 h 349323"/>
                <a:gd name="connsiteX27" fmla="*/ 109619 w 146318"/>
                <a:gd name="connsiteY27" fmla="*/ 210817 h 349323"/>
                <a:gd name="connsiteX28" fmla="*/ 95746 w 146318"/>
                <a:gd name="connsiteY28" fmla="*/ 272158 h 349323"/>
                <a:gd name="connsiteX29" fmla="*/ 86181 w 146318"/>
                <a:gd name="connsiteY29" fmla="*/ 290313 h 349323"/>
                <a:gd name="connsiteX30" fmla="*/ 82836 w 146318"/>
                <a:gd name="connsiteY30" fmla="*/ 296262 h 349323"/>
                <a:gd name="connsiteX31" fmla="*/ 62188 w 146318"/>
                <a:gd name="connsiteY31" fmla="*/ 319108 h 349323"/>
                <a:gd name="connsiteX32" fmla="*/ 42169 w 146318"/>
                <a:gd name="connsiteY32" fmla="*/ 334054 h 349323"/>
                <a:gd name="connsiteX33" fmla="*/ 9622 w 146318"/>
                <a:gd name="connsiteY33" fmla="*/ 347556 h 349323"/>
                <a:gd name="connsiteX34" fmla="*/ 1933 w 146318"/>
                <a:gd name="connsiteY34" fmla="*/ 347692 h 349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46318" h="349323">
                  <a:moveTo>
                    <a:pt x="1933" y="347692"/>
                  </a:moveTo>
                  <a:cubicBezTo>
                    <a:pt x="1575" y="346692"/>
                    <a:pt x="1044" y="345754"/>
                    <a:pt x="378" y="344927"/>
                  </a:cubicBezTo>
                  <a:cubicBezTo>
                    <a:pt x="-2782" y="342163"/>
                    <a:pt x="-2806" y="338571"/>
                    <a:pt x="-2646" y="334844"/>
                  </a:cubicBezTo>
                  <a:cubicBezTo>
                    <a:pt x="-2621" y="331104"/>
                    <a:pt x="-572" y="327673"/>
                    <a:pt x="2711" y="325883"/>
                  </a:cubicBezTo>
                  <a:cubicBezTo>
                    <a:pt x="4796" y="324625"/>
                    <a:pt x="7018" y="323600"/>
                    <a:pt x="9326" y="322835"/>
                  </a:cubicBezTo>
                  <a:cubicBezTo>
                    <a:pt x="21668" y="318922"/>
                    <a:pt x="32381" y="312122"/>
                    <a:pt x="42415" y="304075"/>
                  </a:cubicBezTo>
                  <a:cubicBezTo>
                    <a:pt x="46797" y="300570"/>
                    <a:pt x="51326" y="297237"/>
                    <a:pt x="55153" y="293090"/>
                  </a:cubicBezTo>
                  <a:cubicBezTo>
                    <a:pt x="61830" y="286018"/>
                    <a:pt x="67680" y="278218"/>
                    <a:pt x="72592" y="269837"/>
                  </a:cubicBezTo>
                  <a:cubicBezTo>
                    <a:pt x="77862" y="260260"/>
                    <a:pt x="81479" y="249843"/>
                    <a:pt x="83268" y="239056"/>
                  </a:cubicBezTo>
                  <a:cubicBezTo>
                    <a:pt x="84391" y="232959"/>
                    <a:pt x="85737" y="226899"/>
                    <a:pt x="86712" y="220777"/>
                  </a:cubicBezTo>
                  <a:cubicBezTo>
                    <a:pt x="87329" y="216902"/>
                    <a:pt x="87452" y="212953"/>
                    <a:pt x="87872" y="209040"/>
                  </a:cubicBezTo>
                  <a:cubicBezTo>
                    <a:pt x="88822" y="200154"/>
                    <a:pt x="88834" y="191205"/>
                    <a:pt x="89489" y="182294"/>
                  </a:cubicBezTo>
                  <a:cubicBezTo>
                    <a:pt x="90266" y="171692"/>
                    <a:pt x="92093" y="161313"/>
                    <a:pt x="93537" y="150810"/>
                  </a:cubicBezTo>
                  <a:cubicBezTo>
                    <a:pt x="94833" y="141528"/>
                    <a:pt x="97079" y="132383"/>
                    <a:pt x="99152" y="123237"/>
                  </a:cubicBezTo>
                  <a:cubicBezTo>
                    <a:pt x="101621" y="112314"/>
                    <a:pt x="104472" y="101453"/>
                    <a:pt x="105941" y="90358"/>
                  </a:cubicBezTo>
                  <a:cubicBezTo>
                    <a:pt x="107545" y="78361"/>
                    <a:pt x="109162" y="66389"/>
                    <a:pt x="111680" y="54565"/>
                  </a:cubicBezTo>
                  <a:cubicBezTo>
                    <a:pt x="114124" y="42359"/>
                    <a:pt x="117740" y="30412"/>
                    <a:pt x="122492" y="18909"/>
                  </a:cubicBezTo>
                  <a:cubicBezTo>
                    <a:pt x="124034" y="15292"/>
                    <a:pt x="126095" y="11898"/>
                    <a:pt x="127712" y="8307"/>
                  </a:cubicBezTo>
                  <a:cubicBezTo>
                    <a:pt x="130810" y="1370"/>
                    <a:pt x="136179" y="-1728"/>
                    <a:pt x="143621" y="-1567"/>
                  </a:cubicBezTo>
                  <a:cubicBezTo>
                    <a:pt x="141474" y="12627"/>
                    <a:pt x="138438" y="26659"/>
                    <a:pt x="135834" y="40779"/>
                  </a:cubicBezTo>
                  <a:cubicBezTo>
                    <a:pt x="134488" y="48049"/>
                    <a:pt x="133464" y="55380"/>
                    <a:pt x="132452" y="62723"/>
                  </a:cubicBezTo>
                  <a:cubicBezTo>
                    <a:pt x="131094" y="72597"/>
                    <a:pt x="130526" y="82545"/>
                    <a:pt x="127515" y="92209"/>
                  </a:cubicBezTo>
                  <a:cubicBezTo>
                    <a:pt x="124170" y="103193"/>
                    <a:pt x="123294" y="114783"/>
                    <a:pt x="120665" y="125965"/>
                  </a:cubicBezTo>
                  <a:cubicBezTo>
                    <a:pt x="118962" y="133185"/>
                    <a:pt x="118098" y="140553"/>
                    <a:pt x="116468" y="147786"/>
                  </a:cubicBezTo>
                  <a:cubicBezTo>
                    <a:pt x="115839" y="150587"/>
                    <a:pt x="115518" y="153451"/>
                    <a:pt x="115506" y="156314"/>
                  </a:cubicBezTo>
                  <a:cubicBezTo>
                    <a:pt x="115506" y="162868"/>
                    <a:pt x="112791" y="168730"/>
                    <a:pt x="111988" y="175025"/>
                  </a:cubicBezTo>
                  <a:cubicBezTo>
                    <a:pt x="111495" y="178913"/>
                    <a:pt x="110347" y="182727"/>
                    <a:pt x="110655" y="186738"/>
                  </a:cubicBezTo>
                  <a:cubicBezTo>
                    <a:pt x="111272" y="194797"/>
                    <a:pt x="110371" y="202783"/>
                    <a:pt x="109619" y="210817"/>
                  </a:cubicBezTo>
                  <a:cubicBezTo>
                    <a:pt x="107632" y="231799"/>
                    <a:pt x="104015" y="252558"/>
                    <a:pt x="95746" y="272158"/>
                  </a:cubicBezTo>
                  <a:cubicBezTo>
                    <a:pt x="93031" y="278440"/>
                    <a:pt x="89834" y="284512"/>
                    <a:pt x="86181" y="290313"/>
                  </a:cubicBezTo>
                  <a:cubicBezTo>
                    <a:pt x="84947" y="292239"/>
                    <a:pt x="83922" y="294263"/>
                    <a:pt x="82836" y="296262"/>
                  </a:cubicBezTo>
                  <a:cubicBezTo>
                    <a:pt x="77751" y="305506"/>
                    <a:pt x="69901" y="312208"/>
                    <a:pt x="62188" y="319108"/>
                  </a:cubicBezTo>
                  <a:cubicBezTo>
                    <a:pt x="55881" y="324563"/>
                    <a:pt x="49191" y="329561"/>
                    <a:pt x="42169" y="334054"/>
                  </a:cubicBezTo>
                  <a:cubicBezTo>
                    <a:pt x="32295" y="340632"/>
                    <a:pt x="21656" y="345976"/>
                    <a:pt x="9622" y="347556"/>
                  </a:cubicBezTo>
                  <a:cubicBezTo>
                    <a:pt x="7068" y="347754"/>
                    <a:pt x="4500" y="347803"/>
                    <a:pt x="1933" y="347692"/>
                  </a:cubicBezTo>
                  <a:close/>
                </a:path>
              </a:pathLst>
            </a:custGeom>
            <a:solidFill>
              <a:srgbClr val="000000"/>
            </a:solidFill>
            <a:ln w="1231" cap="flat">
              <a:noFill/>
              <a:prstDash val="solid"/>
              <a:miter/>
            </a:ln>
          </p:spPr>
          <p:txBody>
            <a:bodyPr rtlCol="0" anchor="ctr"/>
            <a:lstStyle/>
            <a:p>
              <a:endParaRPr lang="es-CO"/>
            </a:p>
          </p:txBody>
        </p:sp>
        <p:sp>
          <p:nvSpPr>
            <p:cNvPr id="763" name="Freeform: Shape 762">
              <a:extLst>
                <a:ext uri="{FF2B5EF4-FFF2-40B4-BE49-F238E27FC236}">
                  <a16:creationId xmlns:a16="http://schemas.microsoft.com/office/drawing/2014/main" id="{AE329AE3-2EED-E18B-39A5-59097E08DBCF}"/>
                </a:ext>
              </a:extLst>
            </p:cNvPr>
            <p:cNvSpPr/>
            <p:nvPr/>
          </p:nvSpPr>
          <p:spPr>
            <a:xfrm>
              <a:off x="-815860" y="7587812"/>
              <a:ext cx="21942" cy="3955"/>
            </a:xfrm>
            <a:custGeom>
              <a:avLst/>
              <a:gdLst>
                <a:gd name="connsiteX0" fmla="*/ -2697 w 21942"/>
                <a:gd name="connsiteY0" fmla="*/ 2271 h 3955"/>
                <a:gd name="connsiteX1" fmla="*/ 4276 w 21942"/>
                <a:gd name="connsiteY1" fmla="*/ -987 h 3955"/>
                <a:gd name="connsiteX2" fmla="*/ 6460 w 21942"/>
                <a:gd name="connsiteY2" fmla="*/ 531 h 3955"/>
                <a:gd name="connsiteX3" fmla="*/ 9163 w 21942"/>
                <a:gd name="connsiteY3" fmla="*/ 531 h 3955"/>
                <a:gd name="connsiteX4" fmla="*/ 15853 w 21942"/>
                <a:gd name="connsiteY4" fmla="*/ -1320 h 3955"/>
                <a:gd name="connsiteX5" fmla="*/ 19234 w 21942"/>
                <a:gd name="connsiteY5" fmla="*/ 2382 h 3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2" h="3955">
                  <a:moveTo>
                    <a:pt x="-2697" y="2271"/>
                  </a:moveTo>
                  <a:cubicBezTo>
                    <a:pt x="-1945" y="-1185"/>
                    <a:pt x="647" y="-2419"/>
                    <a:pt x="4276" y="-987"/>
                  </a:cubicBezTo>
                  <a:cubicBezTo>
                    <a:pt x="5090" y="-617"/>
                    <a:pt x="5831" y="-98"/>
                    <a:pt x="6460" y="531"/>
                  </a:cubicBezTo>
                  <a:cubicBezTo>
                    <a:pt x="7436" y="1432"/>
                    <a:pt x="8312" y="1481"/>
                    <a:pt x="9163" y="531"/>
                  </a:cubicBezTo>
                  <a:cubicBezTo>
                    <a:pt x="10990" y="-1592"/>
                    <a:pt x="13446" y="-1284"/>
                    <a:pt x="15853" y="-1320"/>
                  </a:cubicBezTo>
                  <a:cubicBezTo>
                    <a:pt x="18260" y="-1357"/>
                    <a:pt x="19370" y="-86"/>
                    <a:pt x="19234" y="2382"/>
                  </a:cubicBezTo>
                  <a:close/>
                </a:path>
              </a:pathLst>
            </a:custGeom>
            <a:solidFill>
              <a:srgbClr val="020202"/>
            </a:solidFill>
            <a:ln w="1231" cap="flat">
              <a:noFill/>
              <a:prstDash val="solid"/>
              <a:miter/>
            </a:ln>
          </p:spPr>
          <p:txBody>
            <a:bodyPr rtlCol="0" anchor="ctr"/>
            <a:lstStyle/>
            <a:p>
              <a:endParaRPr lang="es-CO"/>
            </a:p>
          </p:txBody>
        </p:sp>
        <p:sp>
          <p:nvSpPr>
            <p:cNvPr id="764" name="Freeform: Shape 763">
              <a:extLst>
                <a:ext uri="{FF2B5EF4-FFF2-40B4-BE49-F238E27FC236}">
                  <a16:creationId xmlns:a16="http://schemas.microsoft.com/office/drawing/2014/main" id="{A1220FCA-2CB1-FC79-EBAE-F7625F63AE89}"/>
                </a:ext>
              </a:extLst>
            </p:cNvPr>
            <p:cNvSpPr/>
            <p:nvPr/>
          </p:nvSpPr>
          <p:spPr>
            <a:xfrm>
              <a:off x="-848801" y="7589477"/>
              <a:ext cx="29287" cy="3021"/>
            </a:xfrm>
            <a:custGeom>
              <a:avLst/>
              <a:gdLst>
                <a:gd name="connsiteX0" fmla="*/ -2697 w 29287"/>
                <a:gd name="connsiteY0" fmla="*/ 643 h 3021"/>
                <a:gd name="connsiteX1" fmla="*/ 8411 w 29287"/>
                <a:gd name="connsiteY1" fmla="*/ -888 h 3021"/>
                <a:gd name="connsiteX2" fmla="*/ 14582 w 29287"/>
                <a:gd name="connsiteY2" fmla="*/ -888 h 3021"/>
                <a:gd name="connsiteX3" fmla="*/ 26591 w 29287"/>
                <a:gd name="connsiteY3" fmla="*/ 643 h 3021"/>
                <a:gd name="connsiteX4" fmla="*/ 24122 w 29287"/>
                <a:gd name="connsiteY4" fmla="*/ 1420 h 3021"/>
                <a:gd name="connsiteX5" fmla="*/ -204 w 29287"/>
                <a:gd name="connsiteY5" fmla="*/ 1420 h 3021"/>
                <a:gd name="connsiteX6" fmla="*/ -2697 w 29287"/>
                <a:gd name="connsiteY6" fmla="*/ 643 h 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287" h="3021">
                  <a:moveTo>
                    <a:pt x="-2697" y="643"/>
                  </a:moveTo>
                  <a:cubicBezTo>
                    <a:pt x="1005" y="346"/>
                    <a:pt x="4708" y="1235"/>
                    <a:pt x="8411" y="-888"/>
                  </a:cubicBezTo>
                  <a:cubicBezTo>
                    <a:pt x="10361" y="-1801"/>
                    <a:pt x="12632" y="-1801"/>
                    <a:pt x="14582" y="-888"/>
                  </a:cubicBezTo>
                  <a:cubicBezTo>
                    <a:pt x="18519" y="1395"/>
                    <a:pt x="22592" y="272"/>
                    <a:pt x="26591" y="643"/>
                  </a:cubicBezTo>
                  <a:cubicBezTo>
                    <a:pt x="25924" y="1247"/>
                    <a:pt x="25023" y="1531"/>
                    <a:pt x="24122" y="1420"/>
                  </a:cubicBezTo>
                  <a:lnTo>
                    <a:pt x="-204" y="1420"/>
                  </a:lnTo>
                  <a:cubicBezTo>
                    <a:pt x="-1105" y="1543"/>
                    <a:pt x="-2031" y="1260"/>
                    <a:pt x="-2697" y="643"/>
                  </a:cubicBezTo>
                  <a:close/>
                </a:path>
              </a:pathLst>
            </a:custGeom>
            <a:solidFill>
              <a:srgbClr val="020202"/>
            </a:solidFill>
            <a:ln w="1231" cap="flat">
              <a:noFill/>
              <a:prstDash val="solid"/>
              <a:miter/>
            </a:ln>
          </p:spPr>
          <p:txBody>
            <a:bodyPr rtlCol="0" anchor="ctr"/>
            <a:lstStyle/>
            <a:p>
              <a:endParaRPr lang="es-CO"/>
            </a:p>
          </p:txBody>
        </p:sp>
        <p:sp>
          <p:nvSpPr>
            <p:cNvPr id="765" name="Freeform: Shape 764">
              <a:extLst>
                <a:ext uri="{FF2B5EF4-FFF2-40B4-BE49-F238E27FC236}">
                  <a16:creationId xmlns:a16="http://schemas.microsoft.com/office/drawing/2014/main" id="{2FDFEDC8-991E-9CC6-3961-A512AEA6B652}"/>
                </a:ext>
              </a:extLst>
            </p:cNvPr>
            <p:cNvSpPr/>
            <p:nvPr/>
          </p:nvSpPr>
          <p:spPr>
            <a:xfrm>
              <a:off x="-793027" y="7589795"/>
              <a:ext cx="8195" cy="2823"/>
            </a:xfrm>
            <a:custGeom>
              <a:avLst/>
              <a:gdLst>
                <a:gd name="connsiteX0" fmla="*/ -2697 w 8195"/>
                <a:gd name="connsiteY0" fmla="*/ 325 h 2823"/>
                <a:gd name="connsiteX1" fmla="*/ -229 w 8195"/>
                <a:gd name="connsiteY1" fmla="*/ -292 h 2823"/>
                <a:gd name="connsiteX2" fmla="*/ 5498 w 8195"/>
                <a:gd name="connsiteY2" fmla="*/ 1250 h 2823"/>
                <a:gd name="connsiteX3" fmla="*/ -2697 w 8195"/>
                <a:gd name="connsiteY3" fmla="*/ 325 h 2823"/>
              </a:gdLst>
              <a:ahLst/>
              <a:cxnLst>
                <a:cxn ang="0">
                  <a:pos x="connsiteX0" y="connsiteY0"/>
                </a:cxn>
                <a:cxn ang="0">
                  <a:pos x="connsiteX1" y="connsiteY1"/>
                </a:cxn>
                <a:cxn ang="0">
                  <a:pos x="connsiteX2" y="connsiteY2"/>
                </a:cxn>
                <a:cxn ang="0">
                  <a:pos x="connsiteX3" y="connsiteY3"/>
                </a:cxn>
              </a:cxnLst>
              <a:rect l="l" t="t" r="r" b="b"/>
              <a:pathLst>
                <a:path w="8195" h="2823">
                  <a:moveTo>
                    <a:pt x="-2697" y="325"/>
                  </a:moveTo>
                  <a:cubicBezTo>
                    <a:pt x="-1833" y="325"/>
                    <a:pt x="-994" y="115"/>
                    <a:pt x="-229" y="-292"/>
                  </a:cubicBezTo>
                  <a:cubicBezTo>
                    <a:pt x="3066" y="-2242"/>
                    <a:pt x="3326" y="-2144"/>
                    <a:pt x="5498" y="1250"/>
                  </a:cubicBezTo>
                  <a:cubicBezTo>
                    <a:pt x="2795" y="917"/>
                    <a:pt x="-93" y="1880"/>
                    <a:pt x="-2697" y="325"/>
                  </a:cubicBezTo>
                  <a:close/>
                </a:path>
              </a:pathLst>
            </a:custGeom>
            <a:solidFill>
              <a:srgbClr val="020202"/>
            </a:solidFill>
            <a:ln w="1231" cap="flat">
              <a:noFill/>
              <a:prstDash val="solid"/>
              <a:miter/>
            </a:ln>
          </p:spPr>
          <p:txBody>
            <a:bodyPr rtlCol="0" anchor="ctr"/>
            <a:lstStyle/>
            <a:p>
              <a:endParaRPr lang="es-CO"/>
            </a:p>
          </p:txBody>
        </p:sp>
        <p:sp>
          <p:nvSpPr>
            <p:cNvPr id="766" name="Freeform: Shape 765">
              <a:extLst>
                <a:ext uri="{FF2B5EF4-FFF2-40B4-BE49-F238E27FC236}">
                  <a16:creationId xmlns:a16="http://schemas.microsoft.com/office/drawing/2014/main" id="{E2141D2C-0CC8-69BE-C083-BD35DC6CB68B}"/>
                </a:ext>
              </a:extLst>
            </p:cNvPr>
            <p:cNvSpPr/>
            <p:nvPr/>
          </p:nvSpPr>
          <p:spPr>
            <a:xfrm>
              <a:off x="-784794" y="7592592"/>
              <a:ext cx="2715" cy="831"/>
            </a:xfrm>
            <a:custGeom>
              <a:avLst/>
              <a:gdLst>
                <a:gd name="connsiteX0" fmla="*/ -2697 w 2715"/>
                <a:gd name="connsiteY0" fmla="*/ -1559 h 831"/>
                <a:gd name="connsiteX1" fmla="*/ 18 w 2715"/>
                <a:gd name="connsiteY1" fmla="*/ -757 h 831"/>
                <a:gd name="connsiteX2" fmla="*/ -2697 w 2715"/>
                <a:gd name="connsiteY2" fmla="*/ -1559 h 831"/>
              </a:gdLst>
              <a:ahLst/>
              <a:cxnLst>
                <a:cxn ang="0">
                  <a:pos x="connsiteX0" y="connsiteY0"/>
                </a:cxn>
                <a:cxn ang="0">
                  <a:pos x="connsiteX1" y="connsiteY1"/>
                </a:cxn>
                <a:cxn ang="0">
                  <a:pos x="connsiteX2" y="connsiteY2"/>
                </a:cxn>
              </a:cxnLst>
              <a:rect l="l" t="t" r="r" b="b"/>
              <a:pathLst>
                <a:path w="2715" h="831">
                  <a:moveTo>
                    <a:pt x="-2697" y="-1559"/>
                  </a:moveTo>
                  <a:cubicBezTo>
                    <a:pt x="-1722" y="-1559"/>
                    <a:pt x="-673" y="-1744"/>
                    <a:pt x="18" y="-757"/>
                  </a:cubicBezTo>
                  <a:cubicBezTo>
                    <a:pt x="-970" y="-745"/>
                    <a:pt x="-2006" y="-596"/>
                    <a:pt x="-2697" y="-1559"/>
                  </a:cubicBezTo>
                  <a:close/>
                </a:path>
              </a:pathLst>
            </a:custGeom>
            <a:solidFill>
              <a:srgbClr val="020202"/>
            </a:solidFill>
            <a:ln w="1231" cap="flat">
              <a:noFill/>
              <a:prstDash val="solid"/>
              <a:miter/>
            </a:ln>
          </p:spPr>
          <p:txBody>
            <a:bodyPr rtlCol="0" anchor="ctr"/>
            <a:lstStyle/>
            <a:p>
              <a:endParaRPr lang="es-CO"/>
            </a:p>
          </p:txBody>
        </p:sp>
        <p:sp>
          <p:nvSpPr>
            <p:cNvPr id="767" name="Freeform: Shape 766">
              <a:extLst>
                <a:ext uri="{FF2B5EF4-FFF2-40B4-BE49-F238E27FC236}">
                  <a16:creationId xmlns:a16="http://schemas.microsoft.com/office/drawing/2014/main" id="{CB7EB53A-6FB5-A444-8E89-BE50F56B60E7}"/>
                </a:ext>
              </a:extLst>
            </p:cNvPr>
            <p:cNvSpPr/>
            <p:nvPr/>
          </p:nvSpPr>
          <p:spPr>
            <a:xfrm>
              <a:off x="-910894" y="7561479"/>
              <a:ext cx="840" cy="975"/>
            </a:xfrm>
            <a:custGeom>
              <a:avLst/>
              <a:gdLst>
                <a:gd name="connsiteX0" fmla="*/ -2685 w 840"/>
                <a:gd name="connsiteY0" fmla="*/ -1573 h 975"/>
                <a:gd name="connsiteX1" fmla="*/ -1858 w 840"/>
                <a:gd name="connsiteY1" fmla="*/ -660 h 975"/>
                <a:gd name="connsiteX2" fmla="*/ -1858 w 840"/>
                <a:gd name="connsiteY2" fmla="*/ -598 h 975"/>
                <a:gd name="connsiteX3" fmla="*/ -2697 w 840"/>
                <a:gd name="connsiteY3" fmla="*/ -1437 h 975"/>
                <a:gd name="connsiteX4" fmla="*/ -2685 w 840"/>
                <a:gd name="connsiteY4" fmla="*/ -1573 h 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0" h="975">
                  <a:moveTo>
                    <a:pt x="-2685" y="-1573"/>
                  </a:moveTo>
                  <a:cubicBezTo>
                    <a:pt x="-2204" y="-1548"/>
                    <a:pt x="-1833" y="-1141"/>
                    <a:pt x="-1858" y="-660"/>
                  </a:cubicBezTo>
                  <a:cubicBezTo>
                    <a:pt x="-1858" y="-635"/>
                    <a:pt x="-1858" y="-622"/>
                    <a:pt x="-1858" y="-598"/>
                  </a:cubicBezTo>
                  <a:cubicBezTo>
                    <a:pt x="-2327" y="-598"/>
                    <a:pt x="-2697" y="-980"/>
                    <a:pt x="-2697" y="-1437"/>
                  </a:cubicBezTo>
                  <a:cubicBezTo>
                    <a:pt x="-2697" y="-1487"/>
                    <a:pt x="-2697" y="-1523"/>
                    <a:pt x="-2685" y="-1573"/>
                  </a:cubicBezTo>
                  <a:close/>
                </a:path>
              </a:pathLst>
            </a:custGeom>
            <a:solidFill>
              <a:srgbClr val="5B5B5B"/>
            </a:solidFill>
            <a:ln w="1231" cap="flat">
              <a:noFill/>
              <a:prstDash val="solid"/>
              <a:miter/>
            </a:ln>
          </p:spPr>
          <p:txBody>
            <a:bodyPr rtlCol="0" anchor="ctr"/>
            <a:lstStyle/>
            <a:p>
              <a:endParaRPr lang="es-CO"/>
            </a:p>
          </p:txBody>
        </p:sp>
        <p:sp>
          <p:nvSpPr>
            <p:cNvPr id="768" name="Freeform: Shape 767">
              <a:extLst>
                <a:ext uri="{FF2B5EF4-FFF2-40B4-BE49-F238E27FC236}">
                  <a16:creationId xmlns:a16="http://schemas.microsoft.com/office/drawing/2014/main" id="{4204D691-14D2-2731-F6B3-8260604826DE}"/>
                </a:ext>
              </a:extLst>
            </p:cNvPr>
            <p:cNvSpPr/>
            <p:nvPr/>
          </p:nvSpPr>
          <p:spPr>
            <a:xfrm>
              <a:off x="-910070" y="7562454"/>
              <a:ext cx="866" cy="999"/>
            </a:xfrm>
            <a:custGeom>
              <a:avLst/>
              <a:gdLst>
                <a:gd name="connsiteX0" fmla="*/ -2695 w 866"/>
                <a:gd name="connsiteY0" fmla="*/ -1573 h 999"/>
                <a:gd name="connsiteX1" fmla="*/ -1831 w 866"/>
                <a:gd name="connsiteY1" fmla="*/ -660 h 999"/>
                <a:gd name="connsiteX2" fmla="*/ -1843 w 866"/>
                <a:gd name="connsiteY2" fmla="*/ -573 h 999"/>
                <a:gd name="connsiteX3" fmla="*/ -2695 w 866"/>
                <a:gd name="connsiteY3" fmla="*/ -1573 h 999"/>
              </a:gdLst>
              <a:ahLst/>
              <a:cxnLst>
                <a:cxn ang="0">
                  <a:pos x="connsiteX0" y="connsiteY0"/>
                </a:cxn>
                <a:cxn ang="0">
                  <a:pos x="connsiteX1" y="connsiteY1"/>
                </a:cxn>
                <a:cxn ang="0">
                  <a:pos x="connsiteX2" y="connsiteY2"/>
                </a:cxn>
                <a:cxn ang="0">
                  <a:pos x="connsiteX3" y="connsiteY3"/>
                </a:cxn>
              </a:cxnLst>
              <a:rect l="l" t="t" r="r" b="b"/>
              <a:pathLst>
                <a:path w="866" h="999">
                  <a:moveTo>
                    <a:pt x="-2695" y="-1573"/>
                  </a:moveTo>
                  <a:cubicBezTo>
                    <a:pt x="-2201" y="-1561"/>
                    <a:pt x="-1819" y="-1141"/>
                    <a:pt x="-1831" y="-660"/>
                  </a:cubicBezTo>
                  <a:cubicBezTo>
                    <a:pt x="-1843" y="-623"/>
                    <a:pt x="-1843" y="-598"/>
                    <a:pt x="-1843" y="-573"/>
                  </a:cubicBezTo>
                  <a:cubicBezTo>
                    <a:pt x="-2349" y="-623"/>
                    <a:pt x="-2732" y="-1067"/>
                    <a:pt x="-2695" y="-1573"/>
                  </a:cubicBezTo>
                  <a:close/>
                </a:path>
              </a:pathLst>
            </a:custGeom>
            <a:solidFill>
              <a:srgbClr val="5B5B5B"/>
            </a:solidFill>
            <a:ln w="1231" cap="flat">
              <a:noFill/>
              <a:prstDash val="solid"/>
              <a:miter/>
            </a:ln>
          </p:spPr>
          <p:txBody>
            <a:bodyPr rtlCol="0" anchor="ctr"/>
            <a:lstStyle/>
            <a:p>
              <a:endParaRPr lang="es-CO"/>
            </a:p>
          </p:txBody>
        </p:sp>
        <p:sp>
          <p:nvSpPr>
            <p:cNvPr id="769" name="Freeform: Shape 768">
              <a:extLst>
                <a:ext uri="{FF2B5EF4-FFF2-40B4-BE49-F238E27FC236}">
                  <a16:creationId xmlns:a16="http://schemas.microsoft.com/office/drawing/2014/main" id="{7FB18A38-85CD-29ED-C0A0-B2D1C2147366}"/>
                </a:ext>
              </a:extLst>
            </p:cNvPr>
            <p:cNvSpPr/>
            <p:nvPr/>
          </p:nvSpPr>
          <p:spPr>
            <a:xfrm>
              <a:off x="-1056420" y="6744131"/>
              <a:ext cx="244225" cy="182040"/>
            </a:xfrm>
            <a:custGeom>
              <a:avLst/>
              <a:gdLst>
                <a:gd name="connsiteX0" fmla="*/ 152 w 244225"/>
                <a:gd name="connsiteY0" fmla="*/ -1573 h 182040"/>
                <a:gd name="connsiteX1" fmla="*/ -847 w 244225"/>
                <a:gd name="connsiteY1" fmla="*/ 29826 h 182040"/>
                <a:gd name="connsiteX2" fmla="*/ 2362 w 244225"/>
                <a:gd name="connsiteY2" fmla="*/ 54510 h 182040"/>
                <a:gd name="connsiteX3" fmla="*/ 13791 w 244225"/>
                <a:gd name="connsiteY3" fmla="*/ 84131 h 182040"/>
                <a:gd name="connsiteX4" fmla="*/ 29391 w 244225"/>
                <a:gd name="connsiteY4" fmla="*/ 107581 h 182040"/>
                <a:gd name="connsiteX5" fmla="*/ 44720 w 244225"/>
                <a:gd name="connsiteY5" fmla="*/ 127329 h 182040"/>
                <a:gd name="connsiteX6" fmla="*/ 60506 w 244225"/>
                <a:gd name="connsiteY6" fmla="*/ 141016 h 182040"/>
                <a:gd name="connsiteX7" fmla="*/ 119933 w 244225"/>
                <a:gd name="connsiteY7" fmla="*/ 170144 h 182040"/>
                <a:gd name="connsiteX8" fmla="*/ 152319 w 244225"/>
                <a:gd name="connsiteY8" fmla="*/ 176846 h 182040"/>
                <a:gd name="connsiteX9" fmla="*/ 181447 w 244225"/>
                <a:gd name="connsiteY9" fmla="*/ 177389 h 182040"/>
                <a:gd name="connsiteX10" fmla="*/ 209340 w 244225"/>
                <a:gd name="connsiteY10" fmla="*/ 174180 h 182040"/>
                <a:gd name="connsiteX11" fmla="*/ 229186 w 244225"/>
                <a:gd name="connsiteY11" fmla="*/ 172168 h 182040"/>
                <a:gd name="connsiteX12" fmla="*/ 241529 w 244225"/>
                <a:gd name="connsiteY12" fmla="*/ 172106 h 182040"/>
                <a:gd name="connsiteX13" fmla="*/ 230050 w 244225"/>
                <a:gd name="connsiteY13" fmla="*/ 173871 h 182040"/>
                <a:gd name="connsiteX14" fmla="*/ 217029 w 244225"/>
                <a:gd name="connsiteY14" fmla="*/ 175488 h 182040"/>
                <a:gd name="connsiteX15" fmla="*/ 213870 w 244225"/>
                <a:gd name="connsiteY15" fmla="*/ 175760 h 182040"/>
                <a:gd name="connsiteX16" fmla="*/ 190419 w 244225"/>
                <a:gd name="connsiteY16" fmla="*/ 178105 h 182040"/>
                <a:gd name="connsiteX17" fmla="*/ 173301 w 244225"/>
                <a:gd name="connsiteY17" fmla="*/ 178746 h 182040"/>
                <a:gd name="connsiteX18" fmla="*/ 170746 w 244225"/>
                <a:gd name="connsiteY18" fmla="*/ 179339 h 182040"/>
                <a:gd name="connsiteX19" fmla="*/ 163341 w 244225"/>
                <a:gd name="connsiteY19" fmla="*/ 179598 h 182040"/>
                <a:gd name="connsiteX20" fmla="*/ 158515 w 244225"/>
                <a:gd name="connsiteY20" fmla="*/ 178500 h 182040"/>
                <a:gd name="connsiteX21" fmla="*/ 134225 w 244225"/>
                <a:gd name="connsiteY21" fmla="*/ 175451 h 182040"/>
                <a:gd name="connsiteX22" fmla="*/ 118107 w 244225"/>
                <a:gd name="connsiteY22" fmla="*/ 172983 h 182040"/>
                <a:gd name="connsiteX23" fmla="*/ 78130 w 244225"/>
                <a:gd name="connsiteY23" fmla="*/ 156777 h 182040"/>
                <a:gd name="connsiteX24" fmla="*/ 63887 w 244225"/>
                <a:gd name="connsiteY24" fmla="*/ 148656 h 182040"/>
                <a:gd name="connsiteX25" fmla="*/ 55754 w 244225"/>
                <a:gd name="connsiteY25" fmla="*/ 148656 h 182040"/>
                <a:gd name="connsiteX26" fmla="*/ 52249 w 244225"/>
                <a:gd name="connsiteY26" fmla="*/ 149162 h 182040"/>
                <a:gd name="connsiteX27" fmla="*/ 43733 w 244225"/>
                <a:gd name="connsiteY27" fmla="*/ 149804 h 182040"/>
                <a:gd name="connsiteX28" fmla="*/ 35204 w 244225"/>
                <a:gd name="connsiteY28" fmla="*/ 148002 h 182040"/>
                <a:gd name="connsiteX29" fmla="*/ 16518 w 244225"/>
                <a:gd name="connsiteY29" fmla="*/ 124453 h 182040"/>
                <a:gd name="connsiteX30" fmla="*/ 7101 w 244225"/>
                <a:gd name="connsiteY30" fmla="*/ 96399 h 182040"/>
                <a:gd name="connsiteX31" fmla="*/ 5867 w 244225"/>
                <a:gd name="connsiteY31" fmla="*/ 91105 h 182040"/>
                <a:gd name="connsiteX32" fmla="*/ 6459 w 244225"/>
                <a:gd name="connsiteY32" fmla="*/ 88562 h 182040"/>
                <a:gd name="connsiteX33" fmla="*/ 7163 w 244225"/>
                <a:gd name="connsiteY33" fmla="*/ 81823 h 182040"/>
                <a:gd name="connsiteX34" fmla="*/ 3238 w 244225"/>
                <a:gd name="connsiteY34" fmla="*/ 67013 h 182040"/>
                <a:gd name="connsiteX35" fmla="*/ -872 w 244225"/>
                <a:gd name="connsiteY35" fmla="*/ 43809 h 182040"/>
                <a:gd name="connsiteX36" fmla="*/ -1674 w 244225"/>
                <a:gd name="connsiteY36" fmla="*/ 32961 h 182040"/>
                <a:gd name="connsiteX37" fmla="*/ -2464 w 244225"/>
                <a:gd name="connsiteY37" fmla="*/ 26197 h 182040"/>
                <a:gd name="connsiteX38" fmla="*/ -1724 w 244225"/>
                <a:gd name="connsiteY38" fmla="*/ 14904 h 182040"/>
                <a:gd name="connsiteX39" fmla="*/ -786 w 244225"/>
                <a:gd name="connsiteY39" fmla="*/ 402 h 182040"/>
                <a:gd name="connsiteX40" fmla="*/ 152 w 244225"/>
                <a:gd name="connsiteY40" fmla="*/ -1573 h 18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44225" h="182040">
                  <a:moveTo>
                    <a:pt x="152" y="-1573"/>
                  </a:moveTo>
                  <a:cubicBezTo>
                    <a:pt x="-1082" y="8869"/>
                    <a:pt x="-477" y="19409"/>
                    <a:pt x="-847" y="29826"/>
                  </a:cubicBezTo>
                  <a:cubicBezTo>
                    <a:pt x="-1144" y="38292"/>
                    <a:pt x="597" y="46438"/>
                    <a:pt x="2362" y="54510"/>
                  </a:cubicBezTo>
                  <a:cubicBezTo>
                    <a:pt x="4608" y="64914"/>
                    <a:pt x="8471" y="74912"/>
                    <a:pt x="13791" y="84131"/>
                  </a:cubicBezTo>
                  <a:cubicBezTo>
                    <a:pt x="18444" y="92302"/>
                    <a:pt x="23664" y="100127"/>
                    <a:pt x="29391" y="107581"/>
                  </a:cubicBezTo>
                  <a:cubicBezTo>
                    <a:pt x="34501" y="114160"/>
                    <a:pt x="39376" y="120923"/>
                    <a:pt x="44720" y="127329"/>
                  </a:cubicBezTo>
                  <a:cubicBezTo>
                    <a:pt x="49213" y="132698"/>
                    <a:pt x="54952" y="136783"/>
                    <a:pt x="60506" y="141016"/>
                  </a:cubicBezTo>
                  <a:cubicBezTo>
                    <a:pt x="78389" y="154593"/>
                    <a:pt x="98766" y="163232"/>
                    <a:pt x="119933" y="170144"/>
                  </a:cubicBezTo>
                  <a:cubicBezTo>
                    <a:pt x="130474" y="173476"/>
                    <a:pt x="141322" y="175710"/>
                    <a:pt x="152319" y="176846"/>
                  </a:cubicBezTo>
                  <a:cubicBezTo>
                    <a:pt x="161995" y="177833"/>
                    <a:pt x="171733" y="178006"/>
                    <a:pt x="181447" y="177389"/>
                  </a:cubicBezTo>
                  <a:cubicBezTo>
                    <a:pt x="190814" y="177080"/>
                    <a:pt x="200145" y="176006"/>
                    <a:pt x="209340" y="174180"/>
                  </a:cubicBezTo>
                  <a:cubicBezTo>
                    <a:pt x="215894" y="172970"/>
                    <a:pt x="222521" y="172291"/>
                    <a:pt x="229186" y="172168"/>
                  </a:cubicBezTo>
                  <a:cubicBezTo>
                    <a:pt x="233284" y="171958"/>
                    <a:pt x="237406" y="172168"/>
                    <a:pt x="241529" y="172106"/>
                  </a:cubicBezTo>
                  <a:cubicBezTo>
                    <a:pt x="237826" y="173513"/>
                    <a:pt x="233901" y="173612"/>
                    <a:pt x="230050" y="173871"/>
                  </a:cubicBezTo>
                  <a:cubicBezTo>
                    <a:pt x="225669" y="174167"/>
                    <a:pt x="221225" y="173526"/>
                    <a:pt x="217029" y="175488"/>
                  </a:cubicBezTo>
                  <a:cubicBezTo>
                    <a:pt x="216005" y="175772"/>
                    <a:pt x="214931" y="175871"/>
                    <a:pt x="213870" y="175760"/>
                  </a:cubicBezTo>
                  <a:cubicBezTo>
                    <a:pt x="205995" y="175994"/>
                    <a:pt x="198244" y="177500"/>
                    <a:pt x="190419" y="178105"/>
                  </a:cubicBezTo>
                  <a:cubicBezTo>
                    <a:pt x="184779" y="178549"/>
                    <a:pt x="179065" y="180474"/>
                    <a:pt x="173301" y="178746"/>
                  </a:cubicBezTo>
                  <a:cubicBezTo>
                    <a:pt x="172400" y="178524"/>
                    <a:pt x="171462" y="178746"/>
                    <a:pt x="170746" y="179339"/>
                  </a:cubicBezTo>
                  <a:cubicBezTo>
                    <a:pt x="168500" y="180746"/>
                    <a:pt x="165674" y="180845"/>
                    <a:pt x="163341" y="179598"/>
                  </a:cubicBezTo>
                  <a:cubicBezTo>
                    <a:pt x="161847" y="178845"/>
                    <a:pt x="160193" y="178462"/>
                    <a:pt x="158515" y="178500"/>
                  </a:cubicBezTo>
                  <a:cubicBezTo>
                    <a:pt x="150234" y="179018"/>
                    <a:pt x="142285" y="176698"/>
                    <a:pt x="134225" y="175451"/>
                  </a:cubicBezTo>
                  <a:cubicBezTo>
                    <a:pt x="128857" y="174624"/>
                    <a:pt x="123389" y="174451"/>
                    <a:pt x="118107" y="172983"/>
                  </a:cubicBezTo>
                  <a:cubicBezTo>
                    <a:pt x="104123" y="169280"/>
                    <a:pt x="90658" y="164257"/>
                    <a:pt x="78130" y="156777"/>
                  </a:cubicBezTo>
                  <a:cubicBezTo>
                    <a:pt x="73453" y="153976"/>
                    <a:pt x="68701" y="151248"/>
                    <a:pt x="63887" y="148656"/>
                  </a:cubicBezTo>
                  <a:cubicBezTo>
                    <a:pt x="61296" y="147262"/>
                    <a:pt x="58543" y="145410"/>
                    <a:pt x="55754" y="148656"/>
                  </a:cubicBezTo>
                  <a:cubicBezTo>
                    <a:pt x="54927" y="149619"/>
                    <a:pt x="53421" y="149335"/>
                    <a:pt x="52249" y="149162"/>
                  </a:cubicBezTo>
                  <a:cubicBezTo>
                    <a:pt x="49398" y="148780"/>
                    <a:pt x="46497" y="148989"/>
                    <a:pt x="43733" y="149804"/>
                  </a:cubicBezTo>
                  <a:cubicBezTo>
                    <a:pt x="40770" y="150656"/>
                    <a:pt x="37574" y="149977"/>
                    <a:pt x="35204" y="148002"/>
                  </a:cubicBezTo>
                  <a:cubicBezTo>
                    <a:pt x="26898" y="141831"/>
                    <a:pt x="20283" y="134302"/>
                    <a:pt x="16518" y="124453"/>
                  </a:cubicBezTo>
                  <a:cubicBezTo>
                    <a:pt x="13001" y="115221"/>
                    <a:pt x="9705" y="105940"/>
                    <a:pt x="7101" y="96399"/>
                  </a:cubicBezTo>
                  <a:cubicBezTo>
                    <a:pt x="6620" y="94659"/>
                    <a:pt x="6299" y="92869"/>
                    <a:pt x="5867" y="91105"/>
                  </a:cubicBezTo>
                  <a:cubicBezTo>
                    <a:pt x="5558" y="90216"/>
                    <a:pt x="5793" y="89229"/>
                    <a:pt x="6459" y="88562"/>
                  </a:cubicBezTo>
                  <a:cubicBezTo>
                    <a:pt x="8582" y="86489"/>
                    <a:pt x="7879" y="84242"/>
                    <a:pt x="7163" y="81823"/>
                  </a:cubicBezTo>
                  <a:cubicBezTo>
                    <a:pt x="5682" y="76886"/>
                    <a:pt x="3584" y="71950"/>
                    <a:pt x="3238" y="67013"/>
                  </a:cubicBezTo>
                  <a:cubicBezTo>
                    <a:pt x="2683" y="59089"/>
                    <a:pt x="-45" y="51647"/>
                    <a:pt x="-872" y="43809"/>
                  </a:cubicBezTo>
                  <a:cubicBezTo>
                    <a:pt x="-1390" y="40218"/>
                    <a:pt x="-1662" y="36589"/>
                    <a:pt x="-1674" y="32961"/>
                  </a:cubicBezTo>
                  <a:cubicBezTo>
                    <a:pt x="-1674" y="30677"/>
                    <a:pt x="-1933" y="28419"/>
                    <a:pt x="-2464" y="26197"/>
                  </a:cubicBezTo>
                  <a:cubicBezTo>
                    <a:pt x="-3242" y="22408"/>
                    <a:pt x="-1835" y="18681"/>
                    <a:pt x="-1724" y="14904"/>
                  </a:cubicBezTo>
                  <a:cubicBezTo>
                    <a:pt x="-1575" y="10054"/>
                    <a:pt x="-1872" y="5191"/>
                    <a:pt x="-786" y="402"/>
                  </a:cubicBezTo>
                  <a:cubicBezTo>
                    <a:pt x="-736" y="-351"/>
                    <a:pt x="-391" y="-1054"/>
                    <a:pt x="152" y="-1573"/>
                  </a:cubicBezTo>
                  <a:close/>
                </a:path>
              </a:pathLst>
            </a:custGeom>
            <a:solidFill>
              <a:srgbClr val="020202"/>
            </a:solidFill>
            <a:ln w="1231" cap="flat">
              <a:noFill/>
              <a:prstDash val="solid"/>
              <a:miter/>
            </a:ln>
          </p:spPr>
          <p:txBody>
            <a:bodyPr rtlCol="0" anchor="ctr"/>
            <a:lstStyle/>
            <a:p>
              <a:endParaRPr lang="es-CO"/>
            </a:p>
          </p:txBody>
        </p:sp>
        <p:sp>
          <p:nvSpPr>
            <p:cNvPr id="770" name="Freeform: Shape 769">
              <a:extLst>
                <a:ext uri="{FF2B5EF4-FFF2-40B4-BE49-F238E27FC236}">
                  <a16:creationId xmlns:a16="http://schemas.microsoft.com/office/drawing/2014/main" id="{B9CDE8E8-1361-1EA6-948F-43E374602735}"/>
                </a:ext>
              </a:extLst>
            </p:cNvPr>
            <p:cNvSpPr/>
            <p:nvPr/>
          </p:nvSpPr>
          <p:spPr>
            <a:xfrm>
              <a:off x="-1053627" y="6737725"/>
              <a:ext cx="1019" cy="5492"/>
            </a:xfrm>
            <a:custGeom>
              <a:avLst/>
              <a:gdLst>
                <a:gd name="connsiteX0" fmla="*/ -1727 w 1019"/>
                <a:gd name="connsiteY0" fmla="*/ -1573 h 5492"/>
                <a:gd name="connsiteX1" fmla="*/ -2628 w 1019"/>
                <a:gd name="connsiteY1" fmla="*/ 3919 h 5492"/>
                <a:gd name="connsiteX2" fmla="*/ -1727 w 1019"/>
                <a:gd name="connsiteY2" fmla="*/ -1573 h 5492"/>
              </a:gdLst>
              <a:ahLst/>
              <a:cxnLst>
                <a:cxn ang="0">
                  <a:pos x="connsiteX0" y="connsiteY0"/>
                </a:cxn>
                <a:cxn ang="0">
                  <a:pos x="connsiteX1" y="connsiteY1"/>
                </a:cxn>
                <a:cxn ang="0">
                  <a:pos x="connsiteX2" y="connsiteY2"/>
                </a:cxn>
              </a:cxnLst>
              <a:rect l="l" t="t" r="r" b="b"/>
              <a:pathLst>
                <a:path w="1019" h="5492">
                  <a:moveTo>
                    <a:pt x="-1727" y="-1573"/>
                  </a:moveTo>
                  <a:cubicBezTo>
                    <a:pt x="-1999" y="266"/>
                    <a:pt x="-1024" y="2303"/>
                    <a:pt x="-2628" y="3919"/>
                  </a:cubicBezTo>
                  <a:cubicBezTo>
                    <a:pt x="-2357" y="2080"/>
                    <a:pt x="-3381" y="32"/>
                    <a:pt x="-1727" y="-1573"/>
                  </a:cubicBezTo>
                  <a:close/>
                </a:path>
              </a:pathLst>
            </a:custGeom>
            <a:solidFill>
              <a:srgbClr val="020202"/>
            </a:solidFill>
            <a:ln w="1231" cap="flat">
              <a:noFill/>
              <a:prstDash val="solid"/>
              <a:miter/>
            </a:ln>
          </p:spPr>
          <p:txBody>
            <a:bodyPr rtlCol="0" anchor="ctr"/>
            <a:lstStyle/>
            <a:p>
              <a:endParaRPr lang="es-CO"/>
            </a:p>
          </p:txBody>
        </p:sp>
        <p:sp>
          <p:nvSpPr>
            <p:cNvPr id="771" name="Freeform: Shape 770">
              <a:extLst>
                <a:ext uri="{FF2B5EF4-FFF2-40B4-BE49-F238E27FC236}">
                  <a16:creationId xmlns:a16="http://schemas.microsoft.com/office/drawing/2014/main" id="{319433A3-D35A-C76E-D29A-02523495B06C}"/>
                </a:ext>
              </a:extLst>
            </p:cNvPr>
            <p:cNvSpPr/>
            <p:nvPr/>
          </p:nvSpPr>
          <p:spPr>
            <a:xfrm>
              <a:off x="-1051795" y="6725840"/>
              <a:ext cx="1014" cy="5492"/>
            </a:xfrm>
            <a:custGeom>
              <a:avLst/>
              <a:gdLst>
                <a:gd name="connsiteX0" fmla="*/ -1732 w 1014"/>
                <a:gd name="connsiteY0" fmla="*/ -1573 h 5492"/>
                <a:gd name="connsiteX1" fmla="*/ -2633 w 1014"/>
                <a:gd name="connsiteY1" fmla="*/ 3919 h 5492"/>
                <a:gd name="connsiteX2" fmla="*/ -1732 w 1014"/>
                <a:gd name="connsiteY2" fmla="*/ -1573 h 5492"/>
              </a:gdLst>
              <a:ahLst/>
              <a:cxnLst>
                <a:cxn ang="0">
                  <a:pos x="connsiteX0" y="connsiteY0"/>
                </a:cxn>
                <a:cxn ang="0">
                  <a:pos x="connsiteX1" y="connsiteY1"/>
                </a:cxn>
                <a:cxn ang="0">
                  <a:pos x="connsiteX2" y="connsiteY2"/>
                </a:cxn>
              </a:cxnLst>
              <a:rect l="l" t="t" r="r" b="b"/>
              <a:pathLst>
                <a:path w="1014" h="5492">
                  <a:moveTo>
                    <a:pt x="-1732" y="-1573"/>
                  </a:moveTo>
                  <a:cubicBezTo>
                    <a:pt x="-1991" y="266"/>
                    <a:pt x="-1041" y="2303"/>
                    <a:pt x="-2633" y="3919"/>
                  </a:cubicBezTo>
                  <a:cubicBezTo>
                    <a:pt x="-2362" y="2080"/>
                    <a:pt x="-3374" y="32"/>
                    <a:pt x="-1732" y="-1573"/>
                  </a:cubicBezTo>
                  <a:close/>
                </a:path>
              </a:pathLst>
            </a:custGeom>
            <a:solidFill>
              <a:srgbClr val="020202"/>
            </a:solidFill>
            <a:ln w="1231" cap="flat">
              <a:noFill/>
              <a:prstDash val="solid"/>
              <a:miter/>
            </a:ln>
          </p:spPr>
          <p:txBody>
            <a:bodyPr rtlCol="0" anchor="ctr"/>
            <a:lstStyle/>
            <a:p>
              <a:endParaRPr lang="es-CO"/>
            </a:p>
          </p:txBody>
        </p:sp>
        <p:sp>
          <p:nvSpPr>
            <p:cNvPr id="772" name="Freeform: Shape 771">
              <a:extLst>
                <a:ext uri="{FF2B5EF4-FFF2-40B4-BE49-F238E27FC236}">
                  <a16:creationId xmlns:a16="http://schemas.microsoft.com/office/drawing/2014/main" id="{50540605-1709-E279-179A-22406F8FB5EF}"/>
                </a:ext>
              </a:extLst>
            </p:cNvPr>
            <p:cNvSpPr/>
            <p:nvPr/>
          </p:nvSpPr>
          <p:spPr>
            <a:xfrm>
              <a:off x="-1052682" y="6732294"/>
              <a:ext cx="973" cy="4578"/>
            </a:xfrm>
            <a:custGeom>
              <a:avLst/>
              <a:gdLst>
                <a:gd name="connsiteX0" fmla="*/ -1747 w 973"/>
                <a:gd name="connsiteY0" fmla="*/ -1573 h 4578"/>
                <a:gd name="connsiteX1" fmla="*/ -2648 w 973"/>
                <a:gd name="connsiteY1" fmla="*/ 3006 h 4578"/>
                <a:gd name="connsiteX2" fmla="*/ -1747 w 973"/>
                <a:gd name="connsiteY2" fmla="*/ -1573 h 4578"/>
              </a:gdLst>
              <a:ahLst/>
              <a:cxnLst>
                <a:cxn ang="0">
                  <a:pos x="connsiteX0" y="connsiteY0"/>
                </a:cxn>
                <a:cxn ang="0">
                  <a:pos x="connsiteX1" y="connsiteY1"/>
                </a:cxn>
                <a:cxn ang="0">
                  <a:pos x="connsiteX2" y="connsiteY2"/>
                </a:cxn>
              </a:cxnLst>
              <a:rect l="l" t="t" r="r" b="b"/>
              <a:pathLst>
                <a:path w="973" h="4578">
                  <a:moveTo>
                    <a:pt x="-1747" y="-1573"/>
                  </a:moveTo>
                  <a:cubicBezTo>
                    <a:pt x="-1956" y="-30"/>
                    <a:pt x="-1179" y="1710"/>
                    <a:pt x="-2648" y="3006"/>
                  </a:cubicBezTo>
                  <a:cubicBezTo>
                    <a:pt x="-2450" y="1414"/>
                    <a:pt x="-3277" y="-339"/>
                    <a:pt x="-1747" y="-1573"/>
                  </a:cubicBezTo>
                  <a:close/>
                </a:path>
              </a:pathLst>
            </a:custGeom>
            <a:solidFill>
              <a:srgbClr val="020202"/>
            </a:solidFill>
            <a:ln w="1231" cap="flat">
              <a:noFill/>
              <a:prstDash val="solid"/>
              <a:miter/>
            </a:ln>
          </p:spPr>
          <p:txBody>
            <a:bodyPr rtlCol="0" anchor="ctr"/>
            <a:lstStyle/>
            <a:p>
              <a:endParaRPr lang="es-CO"/>
            </a:p>
          </p:txBody>
        </p:sp>
        <p:sp>
          <p:nvSpPr>
            <p:cNvPr id="773" name="Freeform: Shape 772">
              <a:extLst>
                <a:ext uri="{FF2B5EF4-FFF2-40B4-BE49-F238E27FC236}">
                  <a16:creationId xmlns:a16="http://schemas.microsoft.com/office/drawing/2014/main" id="{80465F91-38D4-8C1C-71B5-AC649E02436C}"/>
                </a:ext>
              </a:extLst>
            </p:cNvPr>
            <p:cNvSpPr/>
            <p:nvPr/>
          </p:nvSpPr>
          <p:spPr>
            <a:xfrm>
              <a:off x="-1051934" y="6642243"/>
              <a:ext cx="426196" cy="278690"/>
            </a:xfrm>
            <a:custGeom>
              <a:avLst/>
              <a:gdLst>
                <a:gd name="connsiteX0" fmla="*/ 31508 w 426196"/>
                <a:gd name="connsiteY0" fmla="*/ 23583 h 278690"/>
                <a:gd name="connsiteX1" fmla="*/ 70065 w 426196"/>
                <a:gd name="connsiteY1" fmla="*/ 1873 h 278690"/>
                <a:gd name="connsiteX2" fmla="*/ 84221 w 426196"/>
                <a:gd name="connsiteY2" fmla="*/ -1286 h 278690"/>
                <a:gd name="connsiteX3" fmla="*/ 86332 w 426196"/>
                <a:gd name="connsiteY3" fmla="*/ -1200 h 278690"/>
                <a:gd name="connsiteX4" fmla="*/ 82999 w 426196"/>
                <a:gd name="connsiteY4" fmla="*/ 1047 h 278690"/>
                <a:gd name="connsiteX5" fmla="*/ 70941 w 426196"/>
                <a:gd name="connsiteY5" fmla="*/ 4268 h 278690"/>
                <a:gd name="connsiteX6" fmla="*/ 36914 w 426196"/>
                <a:gd name="connsiteY6" fmla="*/ 22621 h 278690"/>
                <a:gd name="connsiteX7" fmla="*/ 32989 w 426196"/>
                <a:gd name="connsiteY7" fmla="*/ 32099 h 278690"/>
                <a:gd name="connsiteX8" fmla="*/ 38839 w 426196"/>
                <a:gd name="connsiteY8" fmla="*/ 66658 h 278690"/>
                <a:gd name="connsiteX9" fmla="*/ 61339 w 426196"/>
                <a:gd name="connsiteY9" fmla="*/ 105017 h 278690"/>
                <a:gd name="connsiteX10" fmla="*/ 111596 w 426196"/>
                <a:gd name="connsiteY10" fmla="*/ 149313 h 278690"/>
                <a:gd name="connsiteX11" fmla="*/ 176862 w 426196"/>
                <a:gd name="connsiteY11" fmla="*/ 172381 h 278690"/>
                <a:gd name="connsiteX12" fmla="*/ 197312 w 426196"/>
                <a:gd name="connsiteY12" fmla="*/ 174084 h 278690"/>
                <a:gd name="connsiteX13" fmla="*/ 221874 w 426196"/>
                <a:gd name="connsiteY13" fmla="*/ 172393 h 278690"/>
                <a:gd name="connsiteX14" fmla="*/ 266305 w 426196"/>
                <a:gd name="connsiteY14" fmla="*/ 167703 h 278690"/>
                <a:gd name="connsiteX15" fmla="*/ 345777 w 426196"/>
                <a:gd name="connsiteY15" fmla="*/ 152979 h 278690"/>
                <a:gd name="connsiteX16" fmla="*/ 418460 w 426196"/>
                <a:gd name="connsiteY16" fmla="*/ 115952 h 278690"/>
                <a:gd name="connsiteX17" fmla="*/ 420928 w 426196"/>
                <a:gd name="connsiteY17" fmla="*/ 113978 h 278690"/>
                <a:gd name="connsiteX18" fmla="*/ 422360 w 426196"/>
                <a:gd name="connsiteY18" fmla="*/ 113854 h 278690"/>
                <a:gd name="connsiteX19" fmla="*/ 423261 w 426196"/>
                <a:gd name="connsiteY19" fmla="*/ 126949 h 278690"/>
                <a:gd name="connsiteX20" fmla="*/ 423446 w 426196"/>
                <a:gd name="connsiteY20" fmla="*/ 131034 h 278690"/>
                <a:gd name="connsiteX21" fmla="*/ 423446 w 426196"/>
                <a:gd name="connsiteY21" fmla="*/ 166222 h 278690"/>
                <a:gd name="connsiteX22" fmla="*/ 414300 w 426196"/>
                <a:gd name="connsiteY22" fmla="*/ 195275 h 278690"/>
                <a:gd name="connsiteX23" fmla="*/ 400341 w 426196"/>
                <a:gd name="connsiteY23" fmla="*/ 210160 h 278690"/>
                <a:gd name="connsiteX24" fmla="*/ 368252 w 426196"/>
                <a:gd name="connsiteY24" fmla="*/ 230784 h 278690"/>
                <a:gd name="connsiteX25" fmla="*/ 341852 w 426196"/>
                <a:gd name="connsiteY25" fmla="*/ 242028 h 278690"/>
                <a:gd name="connsiteX26" fmla="*/ 328868 w 426196"/>
                <a:gd name="connsiteY26" fmla="*/ 247557 h 278690"/>
                <a:gd name="connsiteX27" fmla="*/ 305035 w 426196"/>
                <a:gd name="connsiteY27" fmla="*/ 255209 h 278690"/>
                <a:gd name="connsiteX28" fmla="*/ 276290 w 426196"/>
                <a:gd name="connsiteY28" fmla="*/ 265441 h 278690"/>
                <a:gd name="connsiteX29" fmla="*/ 262442 w 426196"/>
                <a:gd name="connsiteY29" fmla="*/ 267662 h 278690"/>
                <a:gd name="connsiteX30" fmla="*/ 249866 w 426196"/>
                <a:gd name="connsiteY30" fmla="*/ 269254 h 278690"/>
                <a:gd name="connsiteX31" fmla="*/ 235055 w 426196"/>
                <a:gd name="connsiteY31" fmla="*/ 271488 h 278690"/>
                <a:gd name="connsiteX32" fmla="*/ 214135 w 426196"/>
                <a:gd name="connsiteY32" fmla="*/ 272328 h 278690"/>
                <a:gd name="connsiteX33" fmla="*/ 198399 w 426196"/>
                <a:gd name="connsiteY33" fmla="*/ 274389 h 278690"/>
                <a:gd name="connsiteX34" fmla="*/ 187587 w 426196"/>
                <a:gd name="connsiteY34" fmla="*/ 275709 h 278690"/>
                <a:gd name="connsiteX35" fmla="*/ 153461 w 426196"/>
                <a:gd name="connsiteY35" fmla="*/ 276647 h 278690"/>
                <a:gd name="connsiteX36" fmla="*/ 114361 w 426196"/>
                <a:gd name="connsiteY36" fmla="*/ 268971 h 278690"/>
                <a:gd name="connsiteX37" fmla="*/ 63758 w 426196"/>
                <a:gd name="connsiteY37" fmla="*/ 245162 h 278690"/>
                <a:gd name="connsiteX38" fmla="*/ 32396 w 426196"/>
                <a:gd name="connsiteY38" fmla="*/ 215060 h 278690"/>
                <a:gd name="connsiteX39" fmla="*/ 16722 w 426196"/>
                <a:gd name="connsiteY39" fmla="*/ 193276 h 278690"/>
                <a:gd name="connsiteX40" fmla="*/ -866 w 426196"/>
                <a:gd name="connsiteY40" fmla="*/ 149165 h 278690"/>
                <a:gd name="connsiteX41" fmla="*/ -2655 w 426196"/>
                <a:gd name="connsiteY41" fmla="*/ 118310 h 278690"/>
                <a:gd name="connsiteX42" fmla="*/ 813 w 426196"/>
                <a:gd name="connsiteY42" fmla="*/ 83085 h 278690"/>
                <a:gd name="connsiteX43" fmla="*/ 5441 w 426196"/>
                <a:gd name="connsiteY43" fmla="*/ 61807 h 278690"/>
                <a:gd name="connsiteX44" fmla="*/ 19178 w 426196"/>
                <a:gd name="connsiteY44" fmla="*/ 37974 h 278690"/>
                <a:gd name="connsiteX45" fmla="*/ 28842 w 426196"/>
                <a:gd name="connsiteY45" fmla="*/ 28261 h 278690"/>
                <a:gd name="connsiteX46" fmla="*/ 31310 w 426196"/>
                <a:gd name="connsiteY46" fmla="*/ 24558 h 278690"/>
                <a:gd name="connsiteX47" fmla="*/ 31100 w 426196"/>
                <a:gd name="connsiteY47" fmla="*/ 23904 h 278690"/>
                <a:gd name="connsiteX48" fmla="*/ 31508 w 426196"/>
                <a:gd name="connsiteY48" fmla="*/ 23583 h 278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26196" h="278690">
                  <a:moveTo>
                    <a:pt x="31508" y="23583"/>
                  </a:moveTo>
                  <a:cubicBezTo>
                    <a:pt x="42850" y="13944"/>
                    <a:pt x="55933" y="6564"/>
                    <a:pt x="70065" y="1873"/>
                  </a:cubicBezTo>
                  <a:cubicBezTo>
                    <a:pt x="74668" y="355"/>
                    <a:pt x="79408" y="-706"/>
                    <a:pt x="84221" y="-1286"/>
                  </a:cubicBezTo>
                  <a:cubicBezTo>
                    <a:pt x="84875" y="-1693"/>
                    <a:pt x="85715" y="-1669"/>
                    <a:pt x="86332" y="-1200"/>
                  </a:cubicBezTo>
                  <a:cubicBezTo>
                    <a:pt x="86122" y="886"/>
                    <a:pt x="84357" y="676"/>
                    <a:pt x="82999" y="1047"/>
                  </a:cubicBezTo>
                  <a:cubicBezTo>
                    <a:pt x="78976" y="2120"/>
                    <a:pt x="74780" y="2528"/>
                    <a:pt x="70941" y="4268"/>
                  </a:cubicBezTo>
                  <a:cubicBezTo>
                    <a:pt x="58772" y="8834"/>
                    <a:pt x="47145" y="14401"/>
                    <a:pt x="36914" y="22621"/>
                  </a:cubicBezTo>
                  <a:cubicBezTo>
                    <a:pt x="33705" y="25188"/>
                    <a:pt x="32804" y="28014"/>
                    <a:pt x="32989" y="32099"/>
                  </a:cubicBezTo>
                  <a:cubicBezTo>
                    <a:pt x="33482" y="43886"/>
                    <a:pt x="34976" y="55377"/>
                    <a:pt x="38839" y="66658"/>
                  </a:cubicBezTo>
                  <a:cubicBezTo>
                    <a:pt x="43566" y="80876"/>
                    <a:pt x="51231" y="93946"/>
                    <a:pt x="61339" y="105017"/>
                  </a:cubicBezTo>
                  <a:cubicBezTo>
                    <a:pt x="76569" y="121457"/>
                    <a:pt x="92577" y="137107"/>
                    <a:pt x="111596" y="149313"/>
                  </a:cubicBezTo>
                  <a:cubicBezTo>
                    <a:pt x="131541" y="162075"/>
                    <a:pt x="153177" y="170122"/>
                    <a:pt x="176862" y="172381"/>
                  </a:cubicBezTo>
                  <a:cubicBezTo>
                    <a:pt x="183675" y="173035"/>
                    <a:pt x="190438" y="173751"/>
                    <a:pt x="197312" y="174084"/>
                  </a:cubicBezTo>
                  <a:cubicBezTo>
                    <a:pt x="205570" y="174491"/>
                    <a:pt x="213691" y="173356"/>
                    <a:pt x="221874" y="172393"/>
                  </a:cubicBezTo>
                  <a:cubicBezTo>
                    <a:pt x="236684" y="170653"/>
                    <a:pt x="251606" y="170060"/>
                    <a:pt x="266305" y="167703"/>
                  </a:cubicBezTo>
                  <a:cubicBezTo>
                    <a:pt x="292915" y="163433"/>
                    <a:pt x="319722" y="160137"/>
                    <a:pt x="345777" y="152979"/>
                  </a:cubicBezTo>
                  <a:cubicBezTo>
                    <a:pt x="372510" y="145573"/>
                    <a:pt x="397021" y="133762"/>
                    <a:pt x="418460" y="115952"/>
                  </a:cubicBezTo>
                  <a:cubicBezTo>
                    <a:pt x="419213" y="115212"/>
                    <a:pt x="420040" y="114558"/>
                    <a:pt x="420928" y="113978"/>
                  </a:cubicBezTo>
                  <a:cubicBezTo>
                    <a:pt x="421372" y="113755"/>
                    <a:pt x="421879" y="113706"/>
                    <a:pt x="422360" y="113854"/>
                  </a:cubicBezTo>
                  <a:cubicBezTo>
                    <a:pt x="422607" y="118223"/>
                    <a:pt x="422150" y="122617"/>
                    <a:pt x="423261" y="126949"/>
                  </a:cubicBezTo>
                  <a:cubicBezTo>
                    <a:pt x="423495" y="128294"/>
                    <a:pt x="423557" y="129664"/>
                    <a:pt x="423446" y="131034"/>
                  </a:cubicBezTo>
                  <a:cubicBezTo>
                    <a:pt x="423446" y="142759"/>
                    <a:pt x="423532" y="154485"/>
                    <a:pt x="423446" y="166222"/>
                  </a:cubicBezTo>
                  <a:cubicBezTo>
                    <a:pt x="423335" y="176799"/>
                    <a:pt x="420583" y="186747"/>
                    <a:pt x="414300" y="195275"/>
                  </a:cubicBezTo>
                  <a:cubicBezTo>
                    <a:pt x="410289" y="200805"/>
                    <a:pt x="405599" y="205803"/>
                    <a:pt x="400341" y="210160"/>
                  </a:cubicBezTo>
                  <a:cubicBezTo>
                    <a:pt x="390579" y="218392"/>
                    <a:pt x="379792" y="225316"/>
                    <a:pt x="368252" y="230784"/>
                  </a:cubicBezTo>
                  <a:cubicBezTo>
                    <a:pt x="359551" y="234746"/>
                    <a:pt x="350652" y="238288"/>
                    <a:pt x="341852" y="242028"/>
                  </a:cubicBezTo>
                  <a:lnTo>
                    <a:pt x="328868" y="247557"/>
                  </a:lnTo>
                  <a:cubicBezTo>
                    <a:pt x="321154" y="250852"/>
                    <a:pt x="312947" y="252555"/>
                    <a:pt x="305035" y="255209"/>
                  </a:cubicBezTo>
                  <a:cubicBezTo>
                    <a:pt x="295396" y="258430"/>
                    <a:pt x="285979" y="262343"/>
                    <a:pt x="276290" y="265441"/>
                  </a:cubicBezTo>
                  <a:cubicBezTo>
                    <a:pt x="271859" y="267057"/>
                    <a:pt x="267157" y="267810"/>
                    <a:pt x="262442" y="267662"/>
                  </a:cubicBezTo>
                  <a:cubicBezTo>
                    <a:pt x="258197" y="267490"/>
                    <a:pt x="253939" y="268033"/>
                    <a:pt x="249866" y="269254"/>
                  </a:cubicBezTo>
                  <a:cubicBezTo>
                    <a:pt x="244990" y="270390"/>
                    <a:pt x="240041" y="271130"/>
                    <a:pt x="235055" y="271488"/>
                  </a:cubicBezTo>
                  <a:cubicBezTo>
                    <a:pt x="228069" y="272204"/>
                    <a:pt x="221096" y="271920"/>
                    <a:pt x="214135" y="272328"/>
                  </a:cubicBezTo>
                  <a:cubicBezTo>
                    <a:pt x="208840" y="272599"/>
                    <a:pt x="203582" y="273290"/>
                    <a:pt x="198399" y="274389"/>
                  </a:cubicBezTo>
                  <a:cubicBezTo>
                    <a:pt x="194807" y="275179"/>
                    <a:pt x="191191" y="275105"/>
                    <a:pt x="187587" y="275709"/>
                  </a:cubicBezTo>
                  <a:cubicBezTo>
                    <a:pt x="176306" y="277585"/>
                    <a:pt x="164828" y="277240"/>
                    <a:pt x="153461" y="276647"/>
                  </a:cubicBezTo>
                  <a:cubicBezTo>
                    <a:pt x="140131" y="275907"/>
                    <a:pt x="126974" y="273327"/>
                    <a:pt x="114361" y="268971"/>
                  </a:cubicBezTo>
                  <a:cubicBezTo>
                    <a:pt x="96625" y="262911"/>
                    <a:pt x="79519" y="255530"/>
                    <a:pt x="63758" y="245162"/>
                  </a:cubicBezTo>
                  <a:cubicBezTo>
                    <a:pt x="51539" y="237140"/>
                    <a:pt x="40912" y="226933"/>
                    <a:pt x="32396" y="215060"/>
                  </a:cubicBezTo>
                  <a:cubicBezTo>
                    <a:pt x="27163" y="207803"/>
                    <a:pt x="21424" y="200916"/>
                    <a:pt x="16722" y="193276"/>
                  </a:cubicBezTo>
                  <a:cubicBezTo>
                    <a:pt x="8317" y="179588"/>
                    <a:pt x="1911" y="165161"/>
                    <a:pt x="-866" y="149165"/>
                  </a:cubicBezTo>
                  <a:cubicBezTo>
                    <a:pt x="-2668" y="138896"/>
                    <a:pt x="-2359" y="128615"/>
                    <a:pt x="-2655" y="118310"/>
                  </a:cubicBezTo>
                  <a:cubicBezTo>
                    <a:pt x="-3001" y="106387"/>
                    <a:pt x="-1162" y="94761"/>
                    <a:pt x="813" y="83085"/>
                  </a:cubicBezTo>
                  <a:cubicBezTo>
                    <a:pt x="1973" y="75914"/>
                    <a:pt x="3516" y="68817"/>
                    <a:pt x="5441" y="61807"/>
                  </a:cubicBezTo>
                  <a:cubicBezTo>
                    <a:pt x="8033" y="52637"/>
                    <a:pt x="12970" y="44948"/>
                    <a:pt x="19178" y="37974"/>
                  </a:cubicBezTo>
                  <a:cubicBezTo>
                    <a:pt x="22214" y="34568"/>
                    <a:pt x="25621" y="31507"/>
                    <a:pt x="28842" y="28261"/>
                  </a:cubicBezTo>
                  <a:cubicBezTo>
                    <a:pt x="29903" y="27200"/>
                    <a:pt x="31212" y="26274"/>
                    <a:pt x="31310" y="24558"/>
                  </a:cubicBezTo>
                  <a:cubicBezTo>
                    <a:pt x="31039" y="24312"/>
                    <a:pt x="30965" y="24089"/>
                    <a:pt x="31100" y="23904"/>
                  </a:cubicBezTo>
                  <a:cubicBezTo>
                    <a:pt x="31236" y="23719"/>
                    <a:pt x="31397" y="23583"/>
                    <a:pt x="31508" y="23583"/>
                  </a:cubicBezTo>
                  <a:close/>
                </a:path>
              </a:pathLst>
            </a:custGeom>
            <a:solidFill>
              <a:srgbClr val="4A646E"/>
            </a:solidFill>
            <a:ln w="1231" cap="flat">
              <a:noFill/>
              <a:prstDash val="solid"/>
              <a:miter/>
            </a:ln>
          </p:spPr>
          <p:txBody>
            <a:bodyPr rtlCol="0" anchor="ctr"/>
            <a:lstStyle/>
            <a:p>
              <a:endParaRPr lang="es-CO"/>
            </a:p>
          </p:txBody>
        </p:sp>
        <p:sp>
          <p:nvSpPr>
            <p:cNvPr id="774" name="Freeform: Shape 773">
              <a:extLst>
                <a:ext uri="{FF2B5EF4-FFF2-40B4-BE49-F238E27FC236}">
                  <a16:creationId xmlns:a16="http://schemas.microsoft.com/office/drawing/2014/main" id="{69FEFD58-596D-DB14-4334-E9414C62042A}"/>
                </a:ext>
              </a:extLst>
            </p:cNvPr>
            <p:cNvSpPr/>
            <p:nvPr/>
          </p:nvSpPr>
          <p:spPr>
            <a:xfrm>
              <a:off x="-636299" y="6731036"/>
              <a:ext cx="9570" cy="26745"/>
            </a:xfrm>
            <a:custGeom>
              <a:avLst/>
              <a:gdLst>
                <a:gd name="connsiteX0" fmla="*/ 6787 w 9570"/>
                <a:gd name="connsiteY0" fmla="*/ 25012 h 26745"/>
                <a:gd name="connsiteX1" fmla="*/ 6021 w 9570"/>
                <a:gd name="connsiteY1" fmla="*/ 25173 h 26745"/>
                <a:gd name="connsiteX2" fmla="*/ 4034 w 9570"/>
                <a:gd name="connsiteY2" fmla="*/ 22383 h 26745"/>
                <a:gd name="connsiteX3" fmla="*/ -2198 w 9570"/>
                <a:gd name="connsiteY3" fmla="*/ 2154 h 26745"/>
                <a:gd name="connsiteX4" fmla="*/ -2347 w 9570"/>
                <a:gd name="connsiteY4" fmla="*/ -1314 h 26745"/>
                <a:gd name="connsiteX5" fmla="*/ -1014 w 9570"/>
                <a:gd name="connsiteY5" fmla="*/ -1314 h 26745"/>
                <a:gd name="connsiteX6" fmla="*/ 6083 w 9570"/>
                <a:gd name="connsiteY6" fmla="*/ 18891 h 26745"/>
                <a:gd name="connsiteX7" fmla="*/ 6873 w 9570"/>
                <a:gd name="connsiteY7" fmla="*/ 23605 h 26745"/>
                <a:gd name="connsiteX8" fmla="*/ 6787 w 9570"/>
                <a:gd name="connsiteY8" fmla="*/ 25012 h 26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70" h="26745">
                  <a:moveTo>
                    <a:pt x="6787" y="25012"/>
                  </a:moveTo>
                  <a:cubicBezTo>
                    <a:pt x="6552" y="25123"/>
                    <a:pt x="6281" y="25173"/>
                    <a:pt x="6021" y="25173"/>
                  </a:cubicBezTo>
                  <a:cubicBezTo>
                    <a:pt x="4886" y="24691"/>
                    <a:pt x="4109" y="23618"/>
                    <a:pt x="4034" y="22383"/>
                  </a:cubicBezTo>
                  <a:cubicBezTo>
                    <a:pt x="2627" y="15447"/>
                    <a:pt x="529" y="8684"/>
                    <a:pt x="-2198" y="2154"/>
                  </a:cubicBezTo>
                  <a:cubicBezTo>
                    <a:pt x="-2803" y="1093"/>
                    <a:pt x="-2865" y="-203"/>
                    <a:pt x="-2347" y="-1314"/>
                  </a:cubicBezTo>
                  <a:cubicBezTo>
                    <a:pt x="-1964" y="-1659"/>
                    <a:pt x="-1396" y="-1659"/>
                    <a:pt x="-1014" y="-1314"/>
                  </a:cubicBezTo>
                  <a:cubicBezTo>
                    <a:pt x="2306" y="5055"/>
                    <a:pt x="4689" y="11855"/>
                    <a:pt x="6083" y="18891"/>
                  </a:cubicBezTo>
                  <a:cubicBezTo>
                    <a:pt x="7132" y="20334"/>
                    <a:pt x="6021" y="22124"/>
                    <a:pt x="6873" y="23605"/>
                  </a:cubicBezTo>
                  <a:cubicBezTo>
                    <a:pt x="6824" y="24037"/>
                    <a:pt x="6811" y="24531"/>
                    <a:pt x="6787" y="25012"/>
                  </a:cubicBezTo>
                  <a:close/>
                </a:path>
              </a:pathLst>
            </a:custGeom>
            <a:solidFill>
              <a:srgbClr val="7CA2B4"/>
            </a:solidFill>
            <a:ln w="1231" cap="flat">
              <a:noFill/>
              <a:prstDash val="solid"/>
              <a:miter/>
            </a:ln>
          </p:spPr>
          <p:txBody>
            <a:bodyPr rtlCol="0" anchor="ctr"/>
            <a:lstStyle/>
            <a:p>
              <a:endParaRPr lang="es-CO"/>
            </a:p>
          </p:txBody>
        </p:sp>
        <p:sp>
          <p:nvSpPr>
            <p:cNvPr id="775" name="Freeform: Shape 774">
              <a:extLst>
                <a:ext uri="{FF2B5EF4-FFF2-40B4-BE49-F238E27FC236}">
                  <a16:creationId xmlns:a16="http://schemas.microsoft.com/office/drawing/2014/main" id="{C0ABE3F4-2EEC-C5AF-A728-F6B9979B3F91}"/>
                </a:ext>
              </a:extLst>
            </p:cNvPr>
            <p:cNvSpPr/>
            <p:nvPr/>
          </p:nvSpPr>
          <p:spPr>
            <a:xfrm>
              <a:off x="-1033429" y="6670100"/>
              <a:ext cx="12836" cy="12826"/>
            </a:xfrm>
            <a:custGeom>
              <a:avLst/>
              <a:gdLst>
                <a:gd name="connsiteX0" fmla="*/ -2696 w 12836"/>
                <a:gd name="connsiteY0" fmla="*/ 11253 h 12826"/>
                <a:gd name="connsiteX1" fmla="*/ -1660 w 12836"/>
                <a:gd name="connsiteY1" fmla="*/ 8785 h 12826"/>
                <a:gd name="connsiteX2" fmla="*/ 7671 w 12836"/>
                <a:gd name="connsiteY2" fmla="*/ -546 h 12826"/>
                <a:gd name="connsiteX3" fmla="*/ 10140 w 12836"/>
                <a:gd name="connsiteY3" fmla="*/ -1570 h 12826"/>
                <a:gd name="connsiteX4" fmla="*/ -2696 w 12836"/>
                <a:gd name="connsiteY4" fmla="*/ 11253 h 12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36" h="12826">
                  <a:moveTo>
                    <a:pt x="-2696" y="11253"/>
                  </a:moveTo>
                  <a:cubicBezTo>
                    <a:pt x="-2721" y="10315"/>
                    <a:pt x="-2351" y="9414"/>
                    <a:pt x="-1660" y="8785"/>
                  </a:cubicBezTo>
                  <a:lnTo>
                    <a:pt x="7671" y="-546"/>
                  </a:lnTo>
                  <a:cubicBezTo>
                    <a:pt x="8301" y="-1225"/>
                    <a:pt x="9202" y="-1607"/>
                    <a:pt x="10140" y="-1570"/>
                  </a:cubicBezTo>
                  <a:cubicBezTo>
                    <a:pt x="6190" y="3021"/>
                    <a:pt x="1907" y="7316"/>
                    <a:pt x="-2696" y="11253"/>
                  </a:cubicBezTo>
                  <a:close/>
                </a:path>
              </a:pathLst>
            </a:custGeom>
            <a:solidFill>
              <a:srgbClr val="0E1315"/>
            </a:solidFill>
            <a:ln w="1231" cap="flat">
              <a:noFill/>
              <a:prstDash val="solid"/>
              <a:miter/>
            </a:ln>
          </p:spPr>
          <p:txBody>
            <a:bodyPr rtlCol="0" anchor="ctr"/>
            <a:lstStyle/>
            <a:p>
              <a:endParaRPr lang="es-CO"/>
            </a:p>
          </p:txBody>
        </p:sp>
        <p:sp>
          <p:nvSpPr>
            <p:cNvPr id="776" name="Freeform: Shape 775">
              <a:extLst>
                <a:ext uri="{FF2B5EF4-FFF2-40B4-BE49-F238E27FC236}">
                  <a16:creationId xmlns:a16="http://schemas.microsoft.com/office/drawing/2014/main" id="{8C69E872-F7E8-6941-1EC5-74DEFDD2347D}"/>
                </a:ext>
              </a:extLst>
            </p:cNvPr>
            <p:cNvSpPr/>
            <p:nvPr/>
          </p:nvSpPr>
          <p:spPr>
            <a:xfrm>
              <a:off x="-1037069" y="6683790"/>
              <a:ext cx="2764" cy="3702"/>
            </a:xfrm>
            <a:custGeom>
              <a:avLst/>
              <a:gdLst>
                <a:gd name="connsiteX0" fmla="*/ -2697 w 2764"/>
                <a:gd name="connsiteY0" fmla="*/ 2130 h 3702"/>
                <a:gd name="connsiteX1" fmla="*/ 68 w 2764"/>
                <a:gd name="connsiteY1" fmla="*/ -1573 h 3702"/>
                <a:gd name="connsiteX2" fmla="*/ -2697 w 2764"/>
                <a:gd name="connsiteY2" fmla="*/ 2130 h 3702"/>
              </a:gdLst>
              <a:ahLst/>
              <a:cxnLst>
                <a:cxn ang="0">
                  <a:pos x="connsiteX0" y="connsiteY0"/>
                </a:cxn>
                <a:cxn ang="0">
                  <a:pos x="connsiteX1" y="connsiteY1"/>
                </a:cxn>
                <a:cxn ang="0">
                  <a:pos x="connsiteX2" y="connsiteY2"/>
                </a:cxn>
              </a:cxnLst>
              <a:rect l="l" t="t" r="r" b="b"/>
              <a:pathLst>
                <a:path w="2764" h="3702">
                  <a:moveTo>
                    <a:pt x="-2697" y="2130"/>
                  </a:moveTo>
                  <a:cubicBezTo>
                    <a:pt x="-2697" y="204"/>
                    <a:pt x="-1463" y="-808"/>
                    <a:pt x="68" y="-1573"/>
                  </a:cubicBezTo>
                  <a:cubicBezTo>
                    <a:pt x="-167" y="56"/>
                    <a:pt x="-1204" y="1451"/>
                    <a:pt x="-2697" y="2130"/>
                  </a:cubicBezTo>
                  <a:close/>
                </a:path>
              </a:pathLst>
            </a:custGeom>
            <a:solidFill>
              <a:srgbClr val="0E1315"/>
            </a:solidFill>
            <a:ln w="1231" cap="flat">
              <a:noFill/>
              <a:prstDash val="solid"/>
              <a:miter/>
            </a:ln>
          </p:spPr>
          <p:txBody>
            <a:bodyPr rtlCol="0" anchor="ctr"/>
            <a:lstStyle/>
            <a:p>
              <a:endParaRPr lang="es-CO"/>
            </a:p>
          </p:txBody>
        </p:sp>
        <p:sp>
          <p:nvSpPr>
            <p:cNvPr id="777" name="Freeform: Shape 776">
              <a:extLst>
                <a:ext uri="{FF2B5EF4-FFF2-40B4-BE49-F238E27FC236}">
                  <a16:creationId xmlns:a16="http://schemas.microsoft.com/office/drawing/2014/main" id="{FC998A46-A2BE-EE81-88C3-D8282A7FB8F7}"/>
                </a:ext>
              </a:extLst>
            </p:cNvPr>
            <p:cNvSpPr/>
            <p:nvPr/>
          </p:nvSpPr>
          <p:spPr>
            <a:xfrm>
              <a:off x="-627659" y="6751442"/>
              <a:ext cx="1202" cy="4722"/>
            </a:xfrm>
            <a:custGeom>
              <a:avLst/>
              <a:gdLst>
                <a:gd name="connsiteX0" fmla="*/ -1791 w 1202"/>
                <a:gd name="connsiteY0" fmla="*/ 3149 h 4722"/>
                <a:gd name="connsiteX1" fmla="*/ -2581 w 1202"/>
                <a:gd name="connsiteY1" fmla="*/ -1565 h 4722"/>
                <a:gd name="connsiteX2" fmla="*/ -1779 w 1202"/>
                <a:gd name="connsiteY2" fmla="*/ -1454 h 4722"/>
                <a:gd name="connsiteX3" fmla="*/ -1495 w 1202"/>
                <a:gd name="connsiteY3" fmla="*/ 1915 h 4722"/>
              </a:gdLst>
              <a:ahLst/>
              <a:cxnLst>
                <a:cxn ang="0">
                  <a:pos x="connsiteX0" y="connsiteY0"/>
                </a:cxn>
                <a:cxn ang="0">
                  <a:pos x="connsiteX1" y="connsiteY1"/>
                </a:cxn>
                <a:cxn ang="0">
                  <a:pos x="connsiteX2" y="connsiteY2"/>
                </a:cxn>
                <a:cxn ang="0">
                  <a:pos x="connsiteX3" y="connsiteY3"/>
                </a:cxn>
              </a:cxnLst>
              <a:rect l="l" t="t" r="r" b="b"/>
              <a:pathLst>
                <a:path w="1202" h="4722">
                  <a:moveTo>
                    <a:pt x="-1791" y="3149"/>
                  </a:moveTo>
                  <a:cubicBezTo>
                    <a:pt x="-2606" y="1718"/>
                    <a:pt x="-2877" y="51"/>
                    <a:pt x="-2581" y="-1565"/>
                  </a:cubicBezTo>
                  <a:cubicBezTo>
                    <a:pt x="-2309" y="-1590"/>
                    <a:pt x="-2038" y="-1553"/>
                    <a:pt x="-1779" y="-1454"/>
                  </a:cubicBezTo>
                  <a:cubicBezTo>
                    <a:pt x="-1680" y="-331"/>
                    <a:pt x="-1594" y="792"/>
                    <a:pt x="-1495" y="1915"/>
                  </a:cubicBezTo>
                  <a:close/>
                </a:path>
              </a:pathLst>
            </a:custGeom>
            <a:solidFill>
              <a:srgbClr val="4A646E"/>
            </a:solidFill>
            <a:ln w="1231" cap="flat">
              <a:noFill/>
              <a:prstDash val="solid"/>
              <a:miter/>
            </a:ln>
          </p:spPr>
          <p:txBody>
            <a:bodyPr rtlCol="0" anchor="ctr"/>
            <a:lstStyle/>
            <a:p>
              <a:endParaRPr lang="es-CO"/>
            </a:p>
          </p:txBody>
        </p:sp>
        <p:sp>
          <p:nvSpPr>
            <p:cNvPr id="778" name="Freeform: Shape 777">
              <a:extLst>
                <a:ext uri="{FF2B5EF4-FFF2-40B4-BE49-F238E27FC236}">
                  <a16:creationId xmlns:a16="http://schemas.microsoft.com/office/drawing/2014/main" id="{7084B7C9-C5FF-C13C-5150-0F7F98716CB0}"/>
                </a:ext>
              </a:extLst>
            </p:cNvPr>
            <p:cNvSpPr/>
            <p:nvPr/>
          </p:nvSpPr>
          <p:spPr>
            <a:xfrm>
              <a:off x="-1038913" y="6687468"/>
              <a:ext cx="1856" cy="2764"/>
            </a:xfrm>
            <a:custGeom>
              <a:avLst/>
              <a:gdLst>
                <a:gd name="connsiteX0" fmla="*/ -2679 w 1856"/>
                <a:gd name="connsiteY0" fmla="*/ 1192 h 2764"/>
                <a:gd name="connsiteX1" fmla="*/ -840 w 1856"/>
                <a:gd name="connsiteY1" fmla="*/ -1573 h 2764"/>
                <a:gd name="connsiteX2" fmla="*/ -2679 w 1856"/>
                <a:gd name="connsiteY2" fmla="*/ 1192 h 2764"/>
              </a:gdLst>
              <a:ahLst/>
              <a:cxnLst>
                <a:cxn ang="0">
                  <a:pos x="connsiteX0" y="connsiteY0"/>
                </a:cxn>
                <a:cxn ang="0">
                  <a:pos x="connsiteX1" y="connsiteY1"/>
                </a:cxn>
                <a:cxn ang="0">
                  <a:pos x="connsiteX2" y="connsiteY2"/>
                </a:cxn>
              </a:cxnLst>
              <a:rect l="l" t="t" r="r" b="b"/>
              <a:pathLst>
                <a:path w="1856" h="2764">
                  <a:moveTo>
                    <a:pt x="-2679" y="1192"/>
                  </a:moveTo>
                  <a:cubicBezTo>
                    <a:pt x="-2827" y="-55"/>
                    <a:pt x="-2050" y="-1227"/>
                    <a:pt x="-840" y="-1573"/>
                  </a:cubicBezTo>
                  <a:cubicBezTo>
                    <a:pt x="-840" y="-363"/>
                    <a:pt x="-1568" y="723"/>
                    <a:pt x="-2679" y="1192"/>
                  </a:cubicBezTo>
                  <a:close/>
                </a:path>
              </a:pathLst>
            </a:custGeom>
            <a:solidFill>
              <a:srgbClr val="0E1315"/>
            </a:solidFill>
            <a:ln w="1231" cap="flat">
              <a:noFill/>
              <a:prstDash val="solid"/>
              <a:miter/>
            </a:ln>
          </p:spPr>
          <p:txBody>
            <a:bodyPr rtlCol="0" anchor="ctr"/>
            <a:lstStyle/>
            <a:p>
              <a:endParaRPr lang="es-CO"/>
            </a:p>
          </p:txBody>
        </p:sp>
        <p:sp>
          <p:nvSpPr>
            <p:cNvPr id="779" name="Freeform: Shape 778">
              <a:extLst>
                <a:ext uri="{FF2B5EF4-FFF2-40B4-BE49-F238E27FC236}">
                  <a16:creationId xmlns:a16="http://schemas.microsoft.com/office/drawing/2014/main" id="{0314B7E1-D565-78BF-C6CE-6F32213574AB}"/>
                </a:ext>
              </a:extLst>
            </p:cNvPr>
            <p:cNvSpPr/>
            <p:nvPr/>
          </p:nvSpPr>
          <p:spPr>
            <a:xfrm>
              <a:off x="-1034329" y="6682876"/>
              <a:ext cx="900" cy="950"/>
            </a:xfrm>
            <a:custGeom>
              <a:avLst/>
              <a:gdLst>
                <a:gd name="connsiteX0" fmla="*/ -2697 w 900"/>
                <a:gd name="connsiteY0" fmla="*/ -622 h 950"/>
                <a:gd name="connsiteX1" fmla="*/ -1796 w 900"/>
                <a:gd name="connsiteY1" fmla="*/ -1573 h 950"/>
              </a:gdLst>
              <a:ahLst/>
              <a:cxnLst>
                <a:cxn ang="0">
                  <a:pos x="connsiteX0" y="connsiteY0"/>
                </a:cxn>
                <a:cxn ang="0">
                  <a:pos x="connsiteX1" y="connsiteY1"/>
                </a:cxn>
              </a:cxnLst>
              <a:rect l="l" t="t" r="r" b="b"/>
              <a:pathLst>
                <a:path w="900" h="950">
                  <a:moveTo>
                    <a:pt x="-2697" y="-622"/>
                  </a:moveTo>
                  <a:lnTo>
                    <a:pt x="-1796" y="-1573"/>
                  </a:lnTo>
                  <a:close/>
                </a:path>
              </a:pathLst>
            </a:custGeom>
            <a:solidFill>
              <a:srgbClr val="0E1315"/>
            </a:solidFill>
            <a:ln w="1231" cap="flat">
              <a:noFill/>
              <a:prstDash val="solid"/>
              <a:miter/>
            </a:ln>
          </p:spPr>
          <p:txBody>
            <a:bodyPr rtlCol="0" anchor="ctr"/>
            <a:lstStyle/>
            <a:p>
              <a:endParaRPr lang="es-CO"/>
            </a:p>
          </p:txBody>
        </p:sp>
        <p:sp>
          <p:nvSpPr>
            <p:cNvPr id="780" name="Freeform: Shape 779">
              <a:extLst>
                <a:ext uri="{FF2B5EF4-FFF2-40B4-BE49-F238E27FC236}">
                  <a16:creationId xmlns:a16="http://schemas.microsoft.com/office/drawing/2014/main" id="{02CCBCA4-D19A-B7EF-B655-8EACEA33C01E}"/>
                </a:ext>
              </a:extLst>
            </p:cNvPr>
            <p:cNvSpPr/>
            <p:nvPr/>
          </p:nvSpPr>
          <p:spPr>
            <a:xfrm>
              <a:off x="-1020629" y="6669189"/>
              <a:ext cx="938" cy="913"/>
            </a:xfrm>
            <a:custGeom>
              <a:avLst/>
              <a:gdLst>
                <a:gd name="connsiteX0" fmla="*/ -2697 w 938"/>
                <a:gd name="connsiteY0" fmla="*/ -660 h 913"/>
                <a:gd name="connsiteX1" fmla="*/ -1759 w 938"/>
                <a:gd name="connsiteY1" fmla="*/ -1573 h 913"/>
              </a:gdLst>
              <a:ahLst/>
              <a:cxnLst>
                <a:cxn ang="0">
                  <a:pos x="connsiteX0" y="connsiteY0"/>
                </a:cxn>
                <a:cxn ang="0">
                  <a:pos x="connsiteX1" y="connsiteY1"/>
                </a:cxn>
              </a:cxnLst>
              <a:rect l="l" t="t" r="r" b="b"/>
              <a:pathLst>
                <a:path w="938" h="913">
                  <a:moveTo>
                    <a:pt x="-2697" y="-660"/>
                  </a:moveTo>
                  <a:lnTo>
                    <a:pt x="-1759" y="-1573"/>
                  </a:lnTo>
                  <a:close/>
                </a:path>
              </a:pathLst>
            </a:custGeom>
            <a:solidFill>
              <a:srgbClr val="0E1315"/>
            </a:solidFill>
            <a:ln w="1231" cap="flat">
              <a:noFill/>
              <a:prstDash val="solid"/>
              <a:miter/>
            </a:ln>
          </p:spPr>
          <p:txBody>
            <a:bodyPr rtlCol="0" anchor="ctr"/>
            <a:lstStyle/>
            <a:p>
              <a:endParaRPr lang="es-CO"/>
            </a:p>
          </p:txBody>
        </p:sp>
        <p:sp>
          <p:nvSpPr>
            <p:cNvPr id="781" name="Freeform: Shape 780">
              <a:extLst>
                <a:ext uri="{FF2B5EF4-FFF2-40B4-BE49-F238E27FC236}">
                  <a16:creationId xmlns:a16="http://schemas.microsoft.com/office/drawing/2014/main" id="{4A774342-6F3B-0743-89A0-F21AA2BA3F8A}"/>
                </a:ext>
              </a:extLst>
            </p:cNvPr>
            <p:cNvSpPr/>
            <p:nvPr/>
          </p:nvSpPr>
          <p:spPr>
            <a:xfrm>
              <a:off x="-1019642" y="6668288"/>
              <a:ext cx="938" cy="925"/>
            </a:xfrm>
            <a:custGeom>
              <a:avLst/>
              <a:gdLst>
                <a:gd name="connsiteX0" fmla="*/ -2697 w 938"/>
                <a:gd name="connsiteY0" fmla="*/ -647 h 925"/>
                <a:gd name="connsiteX1" fmla="*/ -1759 w 938"/>
                <a:gd name="connsiteY1" fmla="*/ -1573 h 925"/>
              </a:gdLst>
              <a:ahLst/>
              <a:cxnLst>
                <a:cxn ang="0">
                  <a:pos x="connsiteX0" y="connsiteY0"/>
                </a:cxn>
                <a:cxn ang="0">
                  <a:pos x="connsiteX1" y="connsiteY1"/>
                </a:cxn>
              </a:cxnLst>
              <a:rect l="l" t="t" r="r" b="b"/>
              <a:pathLst>
                <a:path w="938" h="925">
                  <a:moveTo>
                    <a:pt x="-2697" y="-647"/>
                  </a:moveTo>
                  <a:cubicBezTo>
                    <a:pt x="-2586" y="-1116"/>
                    <a:pt x="-2228" y="-1474"/>
                    <a:pt x="-1759" y="-1573"/>
                  </a:cubicBezTo>
                  <a:close/>
                </a:path>
              </a:pathLst>
            </a:custGeom>
            <a:solidFill>
              <a:srgbClr val="0E1315"/>
            </a:solidFill>
            <a:ln w="1231" cap="flat">
              <a:noFill/>
              <a:prstDash val="solid"/>
              <a:miter/>
            </a:ln>
          </p:spPr>
          <p:txBody>
            <a:bodyPr rtlCol="0" anchor="ctr"/>
            <a:lstStyle/>
            <a:p>
              <a:endParaRPr lang="es-CO"/>
            </a:p>
          </p:txBody>
        </p:sp>
        <p:sp>
          <p:nvSpPr>
            <p:cNvPr id="782" name="Freeform: Shape 781">
              <a:extLst>
                <a:ext uri="{FF2B5EF4-FFF2-40B4-BE49-F238E27FC236}">
                  <a16:creationId xmlns:a16="http://schemas.microsoft.com/office/drawing/2014/main" id="{74232C26-6B03-749D-2CCA-348650AAFC52}"/>
                </a:ext>
              </a:extLst>
            </p:cNvPr>
            <p:cNvSpPr/>
            <p:nvPr/>
          </p:nvSpPr>
          <p:spPr>
            <a:xfrm>
              <a:off x="-1018778" y="6667399"/>
              <a:ext cx="1049" cy="913"/>
            </a:xfrm>
            <a:custGeom>
              <a:avLst/>
              <a:gdLst>
                <a:gd name="connsiteX0" fmla="*/ -1648 w 1049"/>
                <a:gd name="connsiteY0" fmla="*/ -1573 h 913"/>
                <a:gd name="connsiteX1" fmla="*/ -1796 w 1049"/>
                <a:gd name="connsiteY1" fmla="*/ -660 h 913"/>
                <a:gd name="connsiteX2" fmla="*/ -2697 w 1049"/>
                <a:gd name="connsiteY2" fmla="*/ -660 h 913"/>
                <a:gd name="connsiteX3" fmla="*/ -1648 w 1049"/>
                <a:gd name="connsiteY3" fmla="*/ -1573 h 913"/>
              </a:gdLst>
              <a:ahLst/>
              <a:cxnLst>
                <a:cxn ang="0">
                  <a:pos x="connsiteX0" y="connsiteY0"/>
                </a:cxn>
                <a:cxn ang="0">
                  <a:pos x="connsiteX1" y="connsiteY1"/>
                </a:cxn>
                <a:cxn ang="0">
                  <a:pos x="connsiteX2" y="connsiteY2"/>
                </a:cxn>
                <a:cxn ang="0">
                  <a:pos x="connsiteX3" y="connsiteY3"/>
                </a:cxn>
              </a:cxnLst>
              <a:rect l="l" t="t" r="r" b="b"/>
              <a:pathLst>
                <a:path w="1049" h="913">
                  <a:moveTo>
                    <a:pt x="-1648" y="-1573"/>
                  </a:moveTo>
                  <a:lnTo>
                    <a:pt x="-1796" y="-660"/>
                  </a:lnTo>
                  <a:lnTo>
                    <a:pt x="-2697" y="-660"/>
                  </a:lnTo>
                  <a:cubicBezTo>
                    <a:pt x="-2574" y="-1153"/>
                    <a:pt x="-2154" y="-1511"/>
                    <a:pt x="-1648" y="-1573"/>
                  </a:cubicBezTo>
                  <a:close/>
                </a:path>
              </a:pathLst>
            </a:custGeom>
            <a:solidFill>
              <a:srgbClr val="0E1315"/>
            </a:solidFill>
            <a:ln w="1231" cap="flat">
              <a:noFill/>
              <a:prstDash val="solid"/>
              <a:miter/>
            </a:ln>
          </p:spPr>
          <p:txBody>
            <a:bodyPr rtlCol="0" anchor="ctr"/>
            <a:lstStyle/>
            <a:p>
              <a:endParaRPr lang="es-CO"/>
            </a:p>
          </p:txBody>
        </p:sp>
        <p:sp>
          <p:nvSpPr>
            <p:cNvPr id="783" name="Freeform: Shape 782">
              <a:extLst>
                <a:ext uri="{FF2B5EF4-FFF2-40B4-BE49-F238E27FC236}">
                  <a16:creationId xmlns:a16="http://schemas.microsoft.com/office/drawing/2014/main" id="{4A152CB4-D663-6204-C404-F9DFA12CF561}"/>
                </a:ext>
              </a:extLst>
            </p:cNvPr>
            <p:cNvSpPr/>
            <p:nvPr/>
          </p:nvSpPr>
          <p:spPr>
            <a:xfrm>
              <a:off x="-978641" y="6628538"/>
              <a:ext cx="328351" cy="77446"/>
            </a:xfrm>
            <a:custGeom>
              <a:avLst/>
              <a:gdLst>
                <a:gd name="connsiteX0" fmla="*/ -2697 w 328351"/>
                <a:gd name="connsiteY0" fmla="*/ 17022 h 77446"/>
                <a:gd name="connsiteX1" fmla="*/ 10546 w 328351"/>
                <a:gd name="connsiteY1" fmla="*/ 13468 h 77446"/>
                <a:gd name="connsiteX2" fmla="*/ 13014 w 328351"/>
                <a:gd name="connsiteY2" fmla="*/ 12665 h 77446"/>
                <a:gd name="connsiteX3" fmla="*/ 14977 w 328351"/>
                <a:gd name="connsiteY3" fmla="*/ 12036 h 77446"/>
                <a:gd name="connsiteX4" fmla="*/ 19432 w 328351"/>
                <a:gd name="connsiteY4" fmla="*/ 11123 h 77446"/>
                <a:gd name="connsiteX5" fmla="*/ 63482 w 328351"/>
                <a:gd name="connsiteY5" fmla="*/ 5531 h 77446"/>
                <a:gd name="connsiteX6" fmla="*/ 112764 w 328351"/>
                <a:gd name="connsiteY6" fmla="*/ 1335 h 77446"/>
                <a:gd name="connsiteX7" fmla="*/ 125834 w 328351"/>
                <a:gd name="connsiteY7" fmla="*/ 27 h 77446"/>
                <a:gd name="connsiteX8" fmla="*/ 158035 w 328351"/>
                <a:gd name="connsiteY8" fmla="*/ -1010 h 77446"/>
                <a:gd name="connsiteX9" fmla="*/ 187446 w 328351"/>
                <a:gd name="connsiteY9" fmla="*/ -282 h 77446"/>
                <a:gd name="connsiteX10" fmla="*/ 261499 w 328351"/>
                <a:gd name="connsiteY10" fmla="*/ 15924 h 77446"/>
                <a:gd name="connsiteX11" fmla="*/ 280803 w 328351"/>
                <a:gd name="connsiteY11" fmla="*/ 27871 h 77446"/>
                <a:gd name="connsiteX12" fmla="*/ 324605 w 328351"/>
                <a:gd name="connsiteY12" fmla="*/ 73537 h 77446"/>
                <a:gd name="connsiteX13" fmla="*/ 325654 w 328351"/>
                <a:gd name="connsiteY13" fmla="*/ 75524 h 77446"/>
                <a:gd name="connsiteX14" fmla="*/ 324420 w 328351"/>
                <a:gd name="connsiteY14" fmla="*/ 75845 h 77446"/>
                <a:gd name="connsiteX15" fmla="*/ 323815 w 328351"/>
                <a:gd name="connsiteY15" fmla="*/ 75561 h 77446"/>
                <a:gd name="connsiteX16" fmla="*/ 322717 w 328351"/>
                <a:gd name="connsiteY16" fmla="*/ 74784 h 77446"/>
                <a:gd name="connsiteX17" fmla="*/ 322174 w 328351"/>
                <a:gd name="connsiteY17" fmla="*/ 74339 h 77446"/>
                <a:gd name="connsiteX18" fmla="*/ 321100 w 328351"/>
                <a:gd name="connsiteY18" fmla="*/ 73364 h 77446"/>
                <a:gd name="connsiteX19" fmla="*/ 292429 w 328351"/>
                <a:gd name="connsiteY19" fmla="*/ 42114 h 77446"/>
                <a:gd name="connsiteX20" fmla="*/ 259105 w 328351"/>
                <a:gd name="connsiteY20" fmla="*/ 17837 h 77446"/>
                <a:gd name="connsiteX21" fmla="*/ 207959 w 328351"/>
                <a:gd name="connsiteY21" fmla="*/ 4557 h 77446"/>
                <a:gd name="connsiteX22" fmla="*/ 175252 w 328351"/>
                <a:gd name="connsiteY22" fmla="*/ 2323 h 77446"/>
                <a:gd name="connsiteX23" fmla="*/ 119219 w 328351"/>
                <a:gd name="connsiteY23" fmla="*/ 4223 h 77446"/>
                <a:gd name="connsiteX24" fmla="*/ 88783 w 328351"/>
                <a:gd name="connsiteY24" fmla="*/ 6358 h 77446"/>
                <a:gd name="connsiteX25" fmla="*/ 38883 w 328351"/>
                <a:gd name="connsiteY25" fmla="*/ 11431 h 77446"/>
                <a:gd name="connsiteX26" fmla="*/ 1993 w 328351"/>
                <a:gd name="connsiteY26" fmla="*/ 17602 h 77446"/>
                <a:gd name="connsiteX27" fmla="*/ -2697 w 328351"/>
                <a:gd name="connsiteY27" fmla="*/ 17022 h 77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28351" h="77446">
                  <a:moveTo>
                    <a:pt x="-2697" y="17022"/>
                  </a:moveTo>
                  <a:cubicBezTo>
                    <a:pt x="1376" y="14554"/>
                    <a:pt x="6103" y="14554"/>
                    <a:pt x="10546" y="13468"/>
                  </a:cubicBezTo>
                  <a:cubicBezTo>
                    <a:pt x="11422" y="13394"/>
                    <a:pt x="12262" y="13110"/>
                    <a:pt x="13014" y="12665"/>
                  </a:cubicBezTo>
                  <a:cubicBezTo>
                    <a:pt x="13496" y="11900"/>
                    <a:pt x="14248" y="12085"/>
                    <a:pt x="14977" y="12036"/>
                  </a:cubicBezTo>
                  <a:cubicBezTo>
                    <a:pt x="16482" y="11826"/>
                    <a:pt x="17914" y="11271"/>
                    <a:pt x="19432" y="11123"/>
                  </a:cubicBezTo>
                  <a:cubicBezTo>
                    <a:pt x="34070" y="8889"/>
                    <a:pt x="48757" y="7111"/>
                    <a:pt x="63482" y="5531"/>
                  </a:cubicBezTo>
                  <a:cubicBezTo>
                    <a:pt x="79884" y="3779"/>
                    <a:pt x="96324" y="2569"/>
                    <a:pt x="112764" y="1335"/>
                  </a:cubicBezTo>
                  <a:cubicBezTo>
                    <a:pt x="117096" y="1014"/>
                    <a:pt x="121564" y="1212"/>
                    <a:pt x="125834" y="27"/>
                  </a:cubicBezTo>
                  <a:cubicBezTo>
                    <a:pt x="136547" y="-825"/>
                    <a:pt x="147297" y="-343"/>
                    <a:pt x="158035" y="-1010"/>
                  </a:cubicBezTo>
                  <a:cubicBezTo>
                    <a:pt x="167785" y="-1615"/>
                    <a:pt x="177684" y="-2145"/>
                    <a:pt x="187446" y="-282"/>
                  </a:cubicBezTo>
                  <a:cubicBezTo>
                    <a:pt x="212933" y="1385"/>
                    <a:pt x="237765" y="6124"/>
                    <a:pt x="261499" y="15924"/>
                  </a:cubicBezTo>
                  <a:cubicBezTo>
                    <a:pt x="268534" y="18836"/>
                    <a:pt x="275064" y="22872"/>
                    <a:pt x="280803" y="27871"/>
                  </a:cubicBezTo>
                  <a:cubicBezTo>
                    <a:pt x="296847" y="41781"/>
                    <a:pt x="311843" y="56567"/>
                    <a:pt x="324605" y="73537"/>
                  </a:cubicBezTo>
                  <a:cubicBezTo>
                    <a:pt x="325012" y="74166"/>
                    <a:pt x="325358" y="74833"/>
                    <a:pt x="325654" y="75524"/>
                  </a:cubicBezTo>
                  <a:cubicBezTo>
                    <a:pt x="325321" y="75820"/>
                    <a:pt x="324864" y="75931"/>
                    <a:pt x="324420" y="75845"/>
                  </a:cubicBezTo>
                  <a:lnTo>
                    <a:pt x="323815" y="75561"/>
                  </a:lnTo>
                  <a:cubicBezTo>
                    <a:pt x="323432" y="75327"/>
                    <a:pt x="323062" y="75067"/>
                    <a:pt x="322717" y="74784"/>
                  </a:cubicBezTo>
                  <a:cubicBezTo>
                    <a:pt x="322531" y="74635"/>
                    <a:pt x="322359" y="74475"/>
                    <a:pt x="322174" y="74339"/>
                  </a:cubicBezTo>
                  <a:cubicBezTo>
                    <a:pt x="321803" y="74031"/>
                    <a:pt x="321446" y="73710"/>
                    <a:pt x="321100" y="73364"/>
                  </a:cubicBezTo>
                  <a:cubicBezTo>
                    <a:pt x="312324" y="62256"/>
                    <a:pt x="302747" y="51802"/>
                    <a:pt x="292429" y="42114"/>
                  </a:cubicBezTo>
                  <a:cubicBezTo>
                    <a:pt x="282247" y="32758"/>
                    <a:pt x="272361" y="22959"/>
                    <a:pt x="259105" y="17837"/>
                  </a:cubicBezTo>
                  <a:cubicBezTo>
                    <a:pt x="242566" y="11653"/>
                    <a:pt x="225423" y="7210"/>
                    <a:pt x="207959" y="4557"/>
                  </a:cubicBezTo>
                  <a:cubicBezTo>
                    <a:pt x="197160" y="2693"/>
                    <a:pt x="186200" y="1940"/>
                    <a:pt x="175252" y="2323"/>
                  </a:cubicBezTo>
                  <a:cubicBezTo>
                    <a:pt x="156591" y="3199"/>
                    <a:pt x="137880" y="1607"/>
                    <a:pt x="119219" y="4223"/>
                  </a:cubicBezTo>
                  <a:cubicBezTo>
                    <a:pt x="109197" y="5618"/>
                    <a:pt x="98941" y="5680"/>
                    <a:pt x="88783" y="6358"/>
                  </a:cubicBezTo>
                  <a:cubicBezTo>
                    <a:pt x="72084" y="7457"/>
                    <a:pt x="55459" y="9370"/>
                    <a:pt x="38883" y="11431"/>
                  </a:cubicBezTo>
                  <a:cubicBezTo>
                    <a:pt x="26492" y="12863"/>
                    <a:pt x="14174" y="14924"/>
                    <a:pt x="1993" y="17602"/>
                  </a:cubicBezTo>
                  <a:cubicBezTo>
                    <a:pt x="401" y="18046"/>
                    <a:pt x="-1290" y="18491"/>
                    <a:pt x="-2697" y="17022"/>
                  </a:cubicBezTo>
                  <a:close/>
                </a:path>
              </a:pathLst>
            </a:custGeom>
            <a:solidFill>
              <a:srgbClr val="7A9FB0"/>
            </a:solidFill>
            <a:ln w="1231" cap="flat">
              <a:noFill/>
              <a:prstDash val="solid"/>
              <a:miter/>
            </a:ln>
          </p:spPr>
          <p:txBody>
            <a:bodyPr rtlCol="0" anchor="ctr"/>
            <a:lstStyle/>
            <a:p>
              <a:endParaRPr lang="es-CO"/>
            </a:p>
          </p:txBody>
        </p:sp>
        <p:sp>
          <p:nvSpPr>
            <p:cNvPr id="784" name="Freeform: Shape 783">
              <a:extLst>
                <a:ext uri="{FF2B5EF4-FFF2-40B4-BE49-F238E27FC236}">
                  <a16:creationId xmlns:a16="http://schemas.microsoft.com/office/drawing/2014/main" id="{6FE9573D-3A02-E640-8F82-E7D9D955FB01}"/>
                </a:ext>
              </a:extLst>
            </p:cNvPr>
            <p:cNvSpPr/>
            <p:nvPr/>
          </p:nvSpPr>
          <p:spPr>
            <a:xfrm>
              <a:off x="-850957" y="6628383"/>
              <a:ext cx="62509" cy="2471"/>
            </a:xfrm>
            <a:custGeom>
              <a:avLst/>
              <a:gdLst>
                <a:gd name="connsiteX0" fmla="*/ 59812 w 62509"/>
                <a:gd name="connsiteY0" fmla="*/ -101 h 2471"/>
                <a:gd name="connsiteX1" fmla="*/ 49777 w 62509"/>
                <a:gd name="connsiteY1" fmla="*/ -101 h 2471"/>
                <a:gd name="connsiteX2" fmla="*/ -2208 w 62509"/>
                <a:gd name="connsiteY2" fmla="*/ 899 h 2471"/>
                <a:gd name="connsiteX3" fmla="*/ -2652 w 62509"/>
                <a:gd name="connsiteY3" fmla="*/ 652 h 2471"/>
                <a:gd name="connsiteX4" fmla="*/ -2331 w 62509"/>
                <a:gd name="connsiteY4" fmla="*/ -175 h 2471"/>
                <a:gd name="connsiteX5" fmla="*/ -2331 w 62509"/>
                <a:gd name="connsiteY5" fmla="*/ -175 h 2471"/>
                <a:gd name="connsiteX6" fmla="*/ 14763 w 62509"/>
                <a:gd name="connsiteY6" fmla="*/ -632 h 2471"/>
                <a:gd name="connsiteX7" fmla="*/ 20551 w 62509"/>
                <a:gd name="connsiteY7" fmla="*/ -1064 h 2471"/>
                <a:gd name="connsiteX8" fmla="*/ 26920 w 62509"/>
                <a:gd name="connsiteY8" fmla="*/ -1064 h 2471"/>
                <a:gd name="connsiteX9" fmla="*/ 56183 w 62509"/>
                <a:gd name="connsiteY9" fmla="*/ -1064 h 2471"/>
                <a:gd name="connsiteX10" fmla="*/ 59799 w 62509"/>
                <a:gd name="connsiteY10" fmla="*/ -1064 h 2471"/>
                <a:gd name="connsiteX11" fmla="*/ 59812 w 62509"/>
                <a:gd name="connsiteY11" fmla="*/ -101 h 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509" h="2471">
                  <a:moveTo>
                    <a:pt x="59812" y="-101"/>
                  </a:moveTo>
                  <a:cubicBezTo>
                    <a:pt x="56467" y="-101"/>
                    <a:pt x="53122" y="-2"/>
                    <a:pt x="49777" y="-101"/>
                  </a:cubicBezTo>
                  <a:cubicBezTo>
                    <a:pt x="32437" y="-373"/>
                    <a:pt x="15121" y="676"/>
                    <a:pt x="-2208" y="899"/>
                  </a:cubicBezTo>
                  <a:lnTo>
                    <a:pt x="-2652" y="652"/>
                  </a:lnTo>
                  <a:cubicBezTo>
                    <a:pt x="-2775" y="331"/>
                    <a:pt x="-2640" y="-27"/>
                    <a:pt x="-2331" y="-175"/>
                  </a:cubicBezTo>
                  <a:lnTo>
                    <a:pt x="-2331" y="-175"/>
                  </a:lnTo>
                  <a:cubicBezTo>
                    <a:pt x="3346" y="-1212"/>
                    <a:pt x="9073" y="-311"/>
                    <a:pt x="14763" y="-632"/>
                  </a:cubicBezTo>
                  <a:cubicBezTo>
                    <a:pt x="16688" y="-743"/>
                    <a:pt x="18675" y="-163"/>
                    <a:pt x="20551" y="-1064"/>
                  </a:cubicBezTo>
                  <a:lnTo>
                    <a:pt x="26920" y="-1064"/>
                  </a:lnTo>
                  <a:cubicBezTo>
                    <a:pt x="36658" y="-1743"/>
                    <a:pt x="46445" y="-1743"/>
                    <a:pt x="56183" y="-1064"/>
                  </a:cubicBezTo>
                  <a:lnTo>
                    <a:pt x="59799" y="-1064"/>
                  </a:lnTo>
                  <a:cubicBezTo>
                    <a:pt x="59799" y="-706"/>
                    <a:pt x="59799" y="-397"/>
                    <a:pt x="59812" y="-101"/>
                  </a:cubicBezTo>
                  <a:close/>
                </a:path>
              </a:pathLst>
            </a:custGeom>
            <a:solidFill>
              <a:srgbClr val="36474E"/>
            </a:solidFill>
            <a:ln w="1231" cap="flat">
              <a:noFill/>
              <a:prstDash val="solid"/>
              <a:miter/>
            </a:ln>
          </p:spPr>
          <p:txBody>
            <a:bodyPr rtlCol="0" anchor="ctr"/>
            <a:lstStyle/>
            <a:p>
              <a:endParaRPr lang="es-CO"/>
            </a:p>
          </p:txBody>
        </p:sp>
        <p:sp>
          <p:nvSpPr>
            <p:cNvPr id="785" name="Freeform: Shape 784">
              <a:extLst>
                <a:ext uri="{FF2B5EF4-FFF2-40B4-BE49-F238E27FC236}">
                  <a16:creationId xmlns:a16="http://schemas.microsoft.com/office/drawing/2014/main" id="{1E36BE7C-17F6-5329-C120-76E39D7BFB97}"/>
                </a:ext>
              </a:extLst>
            </p:cNvPr>
            <p:cNvSpPr/>
            <p:nvPr/>
          </p:nvSpPr>
          <p:spPr>
            <a:xfrm>
              <a:off x="-651507" y="6705685"/>
              <a:ext cx="16867" cy="25647"/>
            </a:xfrm>
            <a:custGeom>
              <a:avLst/>
              <a:gdLst>
                <a:gd name="connsiteX0" fmla="*/ -2541 w 16867"/>
                <a:gd name="connsiteY0" fmla="*/ -1474 h 25647"/>
                <a:gd name="connsiteX1" fmla="*/ -1442 w 16867"/>
                <a:gd name="connsiteY1" fmla="*/ -1573 h 25647"/>
                <a:gd name="connsiteX2" fmla="*/ 14171 w 16867"/>
                <a:gd name="connsiteY2" fmla="*/ 23988 h 25647"/>
                <a:gd name="connsiteX3" fmla="*/ 13035 w 16867"/>
                <a:gd name="connsiteY3" fmla="*/ 24074 h 25647"/>
                <a:gd name="connsiteX4" fmla="*/ 10826 w 16867"/>
                <a:gd name="connsiteY4" fmla="*/ 21927 h 25647"/>
                <a:gd name="connsiteX5" fmla="*/ -1516 w 16867"/>
                <a:gd name="connsiteY5" fmla="*/ 2278 h 25647"/>
                <a:gd name="connsiteX6" fmla="*/ -2541 w 16867"/>
                <a:gd name="connsiteY6" fmla="*/ -1474 h 25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67" h="25647">
                  <a:moveTo>
                    <a:pt x="-2541" y="-1474"/>
                  </a:moveTo>
                  <a:lnTo>
                    <a:pt x="-1442" y="-1573"/>
                  </a:lnTo>
                  <a:cubicBezTo>
                    <a:pt x="5037" y="6166"/>
                    <a:pt x="10974" y="14238"/>
                    <a:pt x="14171" y="23988"/>
                  </a:cubicBezTo>
                  <a:lnTo>
                    <a:pt x="13035" y="24074"/>
                  </a:lnTo>
                  <a:cubicBezTo>
                    <a:pt x="11998" y="23741"/>
                    <a:pt x="11184" y="22951"/>
                    <a:pt x="10826" y="21927"/>
                  </a:cubicBezTo>
                  <a:cubicBezTo>
                    <a:pt x="7641" y="14793"/>
                    <a:pt x="3112" y="8523"/>
                    <a:pt x="-1516" y="2278"/>
                  </a:cubicBezTo>
                  <a:cubicBezTo>
                    <a:pt x="-2269" y="1180"/>
                    <a:pt x="-3034" y="32"/>
                    <a:pt x="-2541" y="-1474"/>
                  </a:cubicBezTo>
                  <a:close/>
                </a:path>
              </a:pathLst>
            </a:custGeom>
            <a:solidFill>
              <a:srgbClr val="7AA0B1"/>
            </a:solidFill>
            <a:ln w="1231" cap="flat">
              <a:noFill/>
              <a:prstDash val="solid"/>
              <a:miter/>
            </a:ln>
          </p:spPr>
          <p:txBody>
            <a:bodyPr rtlCol="0" anchor="ctr"/>
            <a:lstStyle/>
            <a:p>
              <a:endParaRPr lang="es-CO"/>
            </a:p>
          </p:txBody>
        </p:sp>
        <p:sp>
          <p:nvSpPr>
            <p:cNvPr id="786" name="Freeform: Shape 785">
              <a:extLst>
                <a:ext uri="{FF2B5EF4-FFF2-40B4-BE49-F238E27FC236}">
                  <a16:creationId xmlns:a16="http://schemas.microsoft.com/office/drawing/2014/main" id="{3556451F-6A66-F622-FE6F-7699063C1DAE}"/>
                </a:ext>
              </a:extLst>
            </p:cNvPr>
            <p:cNvSpPr/>
            <p:nvPr/>
          </p:nvSpPr>
          <p:spPr>
            <a:xfrm>
              <a:off x="-960411" y="6630278"/>
              <a:ext cx="109944" cy="11877"/>
            </a:xfrm>
            <a:custGeom>
              <a:avLst/>
              <a:gdLst>
                <a:gd name="connsiteX0" fmla="*/ 107247 w 109944"/>
                <a:gd name="connsiteY0" fmla="*/ -935 h 11877"/>
                <a:gd name="connsiteX1" fmla="*/ 95991 w 109944"/>
                <a:gd name="connsiteY1" fmla="*/ 410 h 11877"/>
                <a:gd name="connsiteX2" fmla="*/ 74577 w 109944"/>
                <a:gd name="connsiteY2" fmla="*/ 1645 h 11877"/>
                <a:gd name="connsiteX3" fmla="*/ 48659 w 109944"/>
                <a:gd name="connsiteY3" fmla="*/ 3953 h 11877"/>
                <a:gd name="connsiteX4" fmla="*/ 14248 w 109944"/>
                <a:gd name="connsiteY4" fmla="*/ 8013 h 11877"/>
                <a:gd name="connsiteX5" fmla="*/ 252 w 109944"/>
                <a:gd name="connsiteY5" fmla="*/ 9976 h 11877"/>
                <a:gd name="connsiteX6" fmla="*/ -2697 w 109944"/>
                <a:gd name="connsiteY6" fmla="*/ 9790 h 11877"/>
                <a:gd name="connsiteX7" fmla="*/ 12397 w 109944"/>
                <a:gd name="connsiteY7" fmla="*/ 7087 h 11877"/>
                <a:gd name="connsiteX8" fmla="*/ 38501 w 109944"/>
                <a:gd name="connsiteY8" fmla="*/ 3656 h 11877"/>
                <a:gd name="connsiteX9" fmla="*/ 58841 w 109944"/>
                <a:gd name="connsiteY9" fmla="*/ 1571 h 11877"/>
                <a:gd name="connsiteX10" fmla="*/ 83315 w 109944"/>
                <a:gd name="connsiteY10" fmla="*/ -231 h 11877"/>
                <a:gd name="connsiteX11" fmla="*/ 106864 w 109944"/>
                <a:gd name="connsiteY11" fmla="*/ -1379 h 11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944" h="11877">
                  <a:moveTo>
                    <a:pt x="107247" y="-935"/>
                  </a:moveTo>
                  <a:cubicBezTo>
                    <a:pt x="103544" y="386"/>
                    <a:pt x="99718" y="299"/>
                    <a:pt x="95991" y="410"/>
                  </a:cubicBezTo>
                  <a:cubicBezTo>
                    <a:pt x="88845" y="731"/>
                    <a:pt x="81723" y="1546"/>
                    <a:pt x="74577" y="1645"/>
                  </a:cubicBezTo>
                  <a:cubicBezTo>
                    <a:pt x="65938" y="1817"/>
                    <a:pt x="57298" y="3064"/>
                    <a:pt x="48659" y="3953"/>
                  </a:cubicBezTo>
                  <a:cubicBezTo>
                    <a:pt x="37168" y="5187"/>
                    <a:pt x="25714" y="6606"/>
                    <a:pt x="14248" y="8013"/>
                  </a:cubicBezTo>
                  <a:cubicBezTo>
                    <a:pt x="9571" y="8593"/>
                    <a:pt x="4918" y="9321"/>
                    <a:pt x="252" y="9976"/>
                  </a:cubicBezTo>
                  <a:cubicBezTo>
                    <a:pt x="-685" y="10469"/>
                    <a:pt x="-1833" y="10408"/>
                    <a:pt x="-2697" y="9790"/>
                  </a:cubicBezTo>
                  <a:cubicBezTo>
                    <a:pt x="2165" y="7988"/>
                    <a:pt x="7349" y="7840"/>
                    <a:pt x="12397" y="7087"/>
                  </a:cubicBezTo>
                  <a:cubicBezTo>
                    <a:pt x="21037" y="5853"/>
                    <a:pt x="29787" y="4693"/>
                    <a:pt x="38501" y="3656"/>
                  </a:cubicBezTo>
                  <a:cubicBezTo>
                    <a:pt x="45265" y="2854"/>
                    <a:pt x="52077" y="2496"/>
                    <a:pt x="58841" y="1571"/>
                  </a:cubicBezTo>
                  <a:cubicBezTo>
                    <a:pt x="66974" y="460"/>
                    <a:pt x="75207" y="1064"/>
                    <a:pt x="83315" y="-231"/>
                  </a:cubicBezTo>
                  <a:cubicBezTo>
                    <a:pt x="91177" y="-231"/>
                    <a:pt x="98953" y="-2182"/>
                    <a:pt x="106864" y="-1379"/>
                  </a:cubicBezTo>
                  <a:close/>
                </a:path>
              </a:pathLst>
            </a:custGeom>
            <a:solidFill>
              <a:srgbClr val="36474E"/>
            </a:solidFill>
            <a:ln w="1231" cap="flat">
              <a:noFill/>
              <a:prstDash val="solid"/>
              <a:miter/>
            </a:ln>
          </p:spPr>
          <p:txBody>
            <a:bodyPr rtlCol="0" anchor="ctr"/>
            <a:lstStyle/>
            <a:p>
              <a:endParaRPr lang="es-CO"/>
            </a:p>
          </p:txBody>
        </p:sp>
        <p:sp>
          <p:nvSpPr>
            <p:cNvPr id="787" name="Freeform: Shape 786">
              <a:extLst>
                <a:ext uri="{FF2B5EF4-FFF2-40B4-BE49-F238E27FC236}">
                  <a16:creationId xmlns:a16="http://schemas.microsoft.com/office/drawing/2014/main" id="{664A49DB-D857-E7CB-7FD4-29A91E099DA4}"/>
                </a:ext>
              </a:extLst>
            </p:cNvPr>
            <p:cNvSpPr/>
            <p:nvPr/>
          </p:nvSpPr>
          <p:spPr>
            <a:xfrm>
              <a:off x="-821352" y="6627958"/>
              <a:ext cx="29263" cy="921"/>
            </a:xfrm>
            <a:custGeom>
              <a:avLst/>
              <a:gdLst>
                <a:gd name="connsiteX0" fmla="*/ 26566 w 29263"/>
                <a:gd name="connsiteY0" fmla="*/ -652 h 921"/>
                <a:gd name="connsiteX1" fmla="*/ -2697 w 29263"/>
                <a:gd name="connsiteY1" fmla="*/ -652 h 921"/>
                <a:gd name="connsiteX2" fmla="*/ 191 w 29263"/>
                <a:gd name="connsiteY2" fmla="*/ -1516 h 921"/>
                <a:gd name="connsiteX3" fmla="*/ 23641 w 29263"/>
                <a:gd name="connsiteY3" fmla="*/ -1516 h 921"/>
                <a:gd name="connsiteX4" fmla="*/ 26566 w 29263"/>
                <a:gd name="connsiteY4" fmla="*/ -652 h 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3" h="921">
                  <a:moveTo>
                    <a:pt x="26566" y="-652"/>
                  </a:moveTo>
                  <a:lnTo>
                    <a:pt x="-2697" y="-652"/>
                  </a:lnTo>
                  <a:cubicBezTo>
                    <a:pt x="-1932" y="-1392"/>
                    <a:pt x="-858" y="-1713"/>
                    <a:pt x="191" y="-1516"/>
                  </a:cubicBezTo>
                  <a:lnTo>
                    <a:pt x="23641" y="-1516"/>
                  </a:lnTo>
                  <a:cubicBezTo>
                    <a:pt x="24703" y="-1713"/>
                    <a:pt x="25789" y="-1392"/>
                    <a:pt x="26566" y="-652"/>
                  </a:cubicBezTo>
                  <a:close/>
                </a:path>
              </a:pathLst>
            </a:custGeom>
            <a:solidFill>
              <a:srgbClr val="141A1D"/>
            </a:solidFill>
            <a:ln w="1231" cap="flat">
              <a:noFill/>
              <a:prstDash val="solid"/>
              <a:miter/>
            </a:ln>
          </p:spPr>
          <p:txBody>
            <a:bodyPr rtlCol="0" anchor="ctr"/>
            <a:lstStyle/>
            <a:p>
              <a:endParaRPr lang="es-CO"/>
            </a:p>
          </p:txBody>
        </p:sp>
        <p:sp>
          <p:nvSpPr>
            <p:cNvPr id="788" name="Freeform: Shape 787">
              <a:extLst>
                <a:ext uri="{FF2B5EF4-FFF2-40B4-BE49-F238E27FC236}">
                  <a16:creationId xmlns:a16="http://schemas.microsoft.com/office/drawing/2014/main" id="{C5A354CC-A2A8-918D-454A-F936B28D2DF3}"/>
                </a:ext>
              </a:extLst>
            </p:cNvPr>
            <p:cNvSpPr/>
            <p:nvPr/>
          </p:nvSpPr>
          <p:spPr>
            <a:xfrm>
              <a:off x="-874374" y="6629745"/>
              <a:ext cx="23758" cy="2005"/>
            </a:xfrm>
            <a:custGeom>
              <a:avLst/>
              <a:gdLst>
                <a:gd name="connsiteX0" fmla="*/ 20852 w 23758"/>
                <a:gd name="connsiteY0" fmla="*/ -809 h 2005"/>
                <a:gd name="connsiteX1" fmla="*/ -2697 w 23758"/>
                <a:gd name="connsiteY1" fmla="*/ 339 h 2005"/>
                <a:gd name="connsiteX2" fmla="*/ -1155 w 23758"/>
                <a:gd name="connsiteY2" fmla="*/ -464 h 2005"/>
                <a:gd name="connsiteX3" fmla="*/ 21061 w 23758"/>
                <a:gd name="connsiteY3" fmla="*/ -1476 h 2005"/>
                <a:gd name="connsiteX4" fmla="*/ 20852 w 23758"/>
                <a:gd name="connsiteY4" fmla="*/ -809 h 2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8" h="2005">
                  <a:moveTo>
                    <a:pt x="20852" y="-809"/>
                  </a:moveTo>
                  <a:cubicBezTo>
                    <a:pt x="12990" y="-612"/>
                    <a:pt x="5190" y="808"/>
                    <a:pt x="-2697" y="339"/>
                  </a:cubicBezTo>
                  <a:cubicBezTo>
                    <a:pt x="-2179" y="55"/>
                    <a:pt x="-1648" y="-488"/>
                    <a:pt x="-1155" y="-464"/>
                  </a:cubicBezTo>
                  <a:cubicBezTo>
                    <a:pt x="6251" y="-93"/>
                    <a:pt x="13656" y="-2019"/>
                    <a:pt x="21061" y="-1476"/>
                  </a:cubicBezTo>
                  <a:cubicBezTo>
                    <a:pt x="21061" y="-1241"/>
                    <a:pt x="20987" y="-1007"/>
                    <a:pt x="20852" y="-809"/>
                  </a:cubicBezTo>
                  <a:close/>
                </a:path>
              </a:pathLst>
            </a:custGeom>
            <a:solidFill>
              <a:srgbClr val="141A1D"/>
            </a:solidFill>
            <a:ln w="1231" cap="flat">
              <a:noFill/>
              <a:prstDash val="solid"/>
              <a:miter/>
            </a:ln>
          </p:spPr>
          <p:txBody>
            <a:bodyPr rtlCol="0" anchor="ctr"/>
            <a:lstStyle/>
            <a:p>
              <a:endParaRPr lang="es-CO"/>
            </a:p>
          </p:txBody>
        </p:sp>
        <p:sp>
          <p:nvSpPr>
            <p:cNvPr id="789" name="Freeform: Shape 788">
              <a:extLst>
                <a:ext uri="{FF2B5EF4-FFF2-40B4-BE49-F238E27FC236}">
                  <a16:creationId xmlns:a16="http://schemas.microsoft.com/office/drawing/2014/main" id="{018D1EAA-47CA-935C-8D8C-AA366159FCDE}"/>
                </a:ext>
              </a:extLst>
            </p:cNvPr>
            <p:cNvSpPr/>
            <p:nvPr/>
          </p:nvSpPr>
          <p:spPr>
            <a:xfrm>
              <a:off x="-850603" y="6628900"/>
              <a:ext cx="22882" cy="941"/>
            </a:xfrm>
            <a:custGeom>
              <a:avLst/>
              <a:gdLst>
                <a:gd name="connsiteX0" fmla="*/ 20185 w 22882"/>
                <a:gd name="connsiteY0" fmla="*/ -1520 h 941"/>
                <a:gd name="connsiteX1" fmla="*/ 16310 w 22882"/>
                <a:gd name="connsiteY1" fmla="*/ -767 h 941"/>
                <a:gd name="connsiteX2" fmla="*/ -2697 w 22882"/>
                <a:gd name="connsiteY2" fmla="*/ -631 h 941"/>
                <a:gd name="connsiteX3" fmla="*/ 1104 w 22882"/>
                <a:gd name="connsiteY3" fmla="*/ -1532 h 941"/>
                <a:gd name="connsiteX4" fmla="*/ 20185 w 22882"/>
                <a:gd name="connsiteY4" fmla="*/ -1520 h 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82" h="941">
                  <a:moveTo>
                    <a:pt x="20185" y="-1520"/>
                  </a:moveTo>
                  <a:cubicBezTo>
                    <a:pt x="19062" y="-433"/>
                    <a:pt x="17630" y="-791"/>
                    <a:pt x="16310" y="-767"/>
                  </a:cubicBezTo>
                  <a:cubicBezTo>
                    <a:pt x="9978" y="-693"/>
                    <a:pt x="3634" y="-668"/>
                    <a:pt x="-2697" y="-631"/>
                  </a:cubicBezTo>
                  <a:cubicBezTo>
                    <a:pt x="-1660" y="-1865"/>
                    <a:pt x="-229" y="-1532"/>
                    <a:pt x="1104" y="-1532"/>
                  </a:cubicBezTo>
                  <a:cubicBezTo>
                    <a:pt x="7460" y="-1557"/>
                    <a:pt x="13817" y="-1532"/>
                    <a:pt x="20185" y="-1520"/>
                  </a:cubicBezTo>
                  <a:close/>
                </a:path>
              </a:pathLst>
            </a:custGeom>
            <a:solidFill>
              <a:srgbClr val="141A1D"/>
            </a:solidFill>
            <a:ln w="1231" cap="flat">
              <a:noFill/>
              <a:prstDash val="solid"/>
              <a:miter/>
            </a:ln>
          </p:spPr>
          <p:txBody>
            <a:bodyPr rtlCol="0" anchor="ctr"/>
            <a:lstStyle/>
            <a:p>
              <a:endParaRPr lang="es-CO"/>
            </a:p>
          </p:txBody>
        </p:sp>
        <p:sp>
          <p:nvSpPr>
            <p:cNvPr id="790" name="Freeform: Shape 789">
              <a:extLst>
                <a:ext uri="{FF2B5EF4-FFF2-40B4-BE49-F238E27FC236}">
                  <a16:creationId xmlns:a16="http://schemas.microsoft.com/office/drawing/2014/main" id="{168F2CBD-CC6A-6B66-04D3-811F3C6533F5}"/>
                </a:ext>
              </a:extLst>
            </p:cNvPr>
            <p:cNvSpPr/>
            <p:nvPr/>
          </p:nvSpPr>
          <p:spPr>
            <a:xfrm>
              <a:off x="-965015" y="6641701"/>
              <a:ext cx="4124" cy="1113"/>
            </a:xfrm>
            <a:custGeom>
              <a:avLst/>
              <a:gdLst>
                <a:gd name="connsiteX0" fmla="*/ 1079 w 4124"/>
                <a:gd name="connsiteY0" fmla="*/ -670 h 1113"/>
                <a:gd name="connsiteX1" fmla="*/ -562 w 4124"/>
                <a:gd name="connsiteY1" fmla="*/ -460 h 1113"/>
                <a:gd name="connsiteX2" fmla="*/ -2697 w 4124"/>
                <a:gd name="connsiteY2" fmla="*/ -744 h 1113"/>
                <a:gd name="connsiteX3" fmla="*/ 1117 w 4124"/>
                <a:gd name="connsiteY3" fmla="*/ -1496 h 1113"/>
                <a:gd name="connsiteX4" fmla="*/ 1388 w 4124"/>
                <a:gd name="connsiteY4" fmla="*/ -929 h 1113"/>
                <a:gd name="connsiteX5" fmla="*/ 1079 w 4124"/>
                <a:gd name="connsiteY5" fmla="*/ -670 h 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4" h="1113">
                  <a:moveTo>
                    <a:pt x="1079" y="-670"/>
                  </a:moveTo>
                  <a:lnTo>
                    <a:pt x="-562" y="-460"/>
                  </a:lnTo>
                  <a:lnTo>
                    <a:pt x="-2697" y="-744"/>
                  </a:lnTo>
                  <a:cubicBezTo>
                    <a:pt x="-1574" y="-1768"/>
                    <a:pt x="-229" y="-1595"/>
                    <a:pt x="1117" y="-1496"/>
                  </a:cubicBezTo>
                  <a:cubicBezTo>
                    <a:pt x="1400" y="-1299"/>
                    <a:pt x="1487" y="-1114"/>
                    <a:pt x="1388" y="-929"/>
                  </a:cubicBezTo>
                  <a:cubicBezTo>
                    <a:pt x="1289" y="-744"/>
                    <a:pt x="1178" y="-670"/>
                    <a:pt x="1079" y="-670"/>
                  </a:cubicBezTo>
                  <a:close/>
                </a:path>
              </a:pathLst>
            </a:custGeom>
            <a:solidFill>
              <a:srgbClr val="36474E"/>
            </a:solidFill>
            <a:ln w="1231" cap="flat">
              <a:noFill/>
              <a:prstDash val="solid"/>
              <a:miter/>
            </a:ln>
          </p:spPr>
          <p:txBody>
            <a:bodyPr rtlCol="0" anchor="ctr"/>
            <a:lstStyle/>
            <a:p>
              <a:endParaRPr lang="es-CO"/>
            </a:p>
          </p:txBody>
        </p:sp>
        <p:sp>
          <p:nvSpPr>
            <p:cNvPr id="791" name="Freeform: Shape 790">
              <a:extLst>
                <a:ext uri="{FF2B5EF4-FFF2-40B4-BE49-F238E27FC236}">
                  <a16:creationId xmlns:a16="http://schemas.microsoft.com/office/drawing/2014/main" id="{555DC20A-CB5B-B4F5-14DD-E9993BBDEC02}"/>
                </a:ext>
              </a:extLst>
            </p:cNvPr>
            <p:cNvSpPr/>
            <p:nvPr/>
          </p:nvSpPr>
          <p:spPr>
            <a:xfrm>
              <a:off x="-961238" y="6641676"/>
              <a:ext cx="3764" cy="1018"/>
            </a:xfrm>
            <a:custGeom>
              <a:avLst/>
              <a:gdLst>
                <a:gd name="connsiteX0" fmla="*/ -2697 w 3764"/>
                <a:gd name="connsiteY0" fmla="*/ -645 h 1018"/>
                <a:gd name="connsiteX1" fmla="*/ -2697 w 3764"/>
                <a:gd name="connsiteY1" fmla="*/ -1472 h 1018"/>
                <a:gd name="connsiteX2" fmla="*/ -1883 w 3764"/>
                <a:gd name="connsiteY2" fmla="*/ -1571 h 1018"/>
                <a:gd name="connsiteX3" fmla="*/ 1067 w 3764"/>
                <a:gd name="connsiteY3" fmla="*/ -1385 h 1018"/>
                <a:gd name="connsiteX4" fmla="*/ -2697 w 3764"/>
                <a:gd name="connsiteY4" fmla="*/ -645 h 10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4" h="1018">
                  <a:moveTo>
                    <a:pt x="-2697" y="-645"/>
                  </a:moveTo>
                  <a:lnTo>
                    <a:pt x="-2697" y="-1472"/>
                  </a:lnTo>
                  <a:cubicBezTo>
                    <a:pt x="-2438" y="-1546"/>
                    <a:pt x="-2154" y="-1583"/>
                    <a:pt x="-1883" y="-1571"/>
                  </a:cubicBezTo>
                  <a:lnTo>
                    <a:pt x="1067" y="-1385"/>
                  </a:lnTo>
                  <a:cubicBezTo>
                    <a:pt x="-44" y="-657"/>
                    <a:pt x="-1389" y="-398"/>
                    <a:pt x="-2697" y="-645"/>
                  </a:cubicBezTo>
                  <a:close/>
                </a:path>
              </a:pathLst>
            </a:custGeom>
            <a:solidFill>
              <a:srgbClr val="4A646E"/>
            </a:solidFill>
            <a:ln w="1231" cap="flat">
              <a:noFill/>
              <a:prstDash val="solid"/>
              <a:miter/>
            </a:ln>
          </p:spPr>
          <p:txBody>
            <a:bodyPr rtlCol="0" anchor="ctr"/>
            <a:lstStyle/>
            <a:p>
              <a:endParaRPr lang="es-CO"/>
            </a:p>
          </p:txBody>
        </p:sp>
        <p:sp>
          <p:nvSpPr>
            <p:cNvPr id="792" name="Freeform: Shape 791">
              <a:extLst>
                <a:ext uri="{FF2B5EF4-FFF2-40B4-BE49-F238E27FC236}">
                  <a16:creationId xmlns:a16="http://schemas.microsoft.com/office/drawing/2014/main" id="{73357185-C311-15E7-F42D-D096E31976DF}"/>
                </a:ext>
              </a:extLst>
            </p:cNvPr>
            <p:cNvSpPr/>
            <p:nvPr/>
          </p:nvSpPr>
          <p:spPr>
            <a:xfrm>
              <a:off x="-1017712" y="6631125"/>
              <a:ext cx="390131" cy="188045"/>
            </a:xfrm>
            <a:custGeom>
              <a:avLst/>
              <a:gdLst>
                <a:gd name="connsiteX0" fmla="*/ 363663 w 390131"/>
                <a:gd name="connsiteY0" fmla="*/ 73085 h 188045"/>
                <a:gd name="connsiteX1" fmla="*/ 368020 w 390131"/>
                <a:gd name="connsiteY1" fmla="*/ 79442 h 188045"/>
                <a:gd name="connsiteX2" fmla="*/ 379239 w 390131"/>
                <a:gd name="connsiteY2" fmla="*/ 98634 h 188045"/>
                <a:gd name="connsiteX3" fmla="*/ 387435 w 390131"/>
                <a:gd name="connsiteY3" fmla="*/ 125083 h 188045"/>
                <a:gd name="connsiteX4" fmla="*/ 373340 w 390131"/>
                <a:gd name="connsiteY4" fmla="*/ 137215 h 188045"/>
                <a:gd name="connsiteX5" fmla="*/ 350766 w 390131"/>
                <a:gd name="connsiteY5" fmla="*/ 150150 h 188045"/>
                <a:gd name="connsiteX6" fmla="*/ 301990 w 390131"/>
                <a:gd name="connsiteY6" fmla="*/ 167812 h 188045"/>
                <a:gd name="connsiteX7" fmla="*/ 247684 w 390131"/>
                <a:gd name="connsiteY7" fmla="*/ 177438 h 188045"/>
                <a:gd name="connsiteX8" fmla="*/ 222000 w 390131"/>
                <a:gd name="connsiteY8" fmla="*/ 181363 h 188045"/>
                <a:gd name="connsiteX9" fmla="*/ 199784 w 390131"/>
                <a:gd name="connsiteY9" fmla="*/ 183548 h 188045"/>
                <a:gd name="connsiteX10" fmla="*/ 180752 w 390131"/>
                <a:gd name="connsiteY10" fmla="*/ 185609 h 188045"/>
                <a:gd name="connsiteX11" fmla="*/ 155266 w 390131"/>
                <a:gd name="connsiteY11" fmla="*/ 185819 h 188045"/>
                <a:gd name="connsiteX12" fmla="*/ 134407 w 390131"/>
                <a:gd name="connsiteY12" fmla="*/ 183671 h 188045"/>
                <a:gd name="connsiteX13" fmla="*/ 88741 w 390131"/>
                <a:gd name="connsiteY13" fmla="*/ 168404 h 188045"/>
                <a:gd name="connsiteX14" fmla="*/ 42718 w 390131"/>
                <a:gd name="connsiteY14" fmla="*/ 133500 h 188045"/>
                <a:gd name="connsiteX15" fmla="*/ 22698 w 390131"/>
                <a:gd name="connsiteY15" fmla="*/ 112864 h 188045"/>
                <a:gd name="connsiteX16" fmla="*/ -1788 w 390131"/>
                <a:gd name="connsiteY16" fmla="*/ 55695 h 188045"/>
                <a:gd name="connsiteX17" fmla="*/ -2615 w 390131"/>
                <a:gd name="connsiteY17" fmla="*/ 40650 h 188045"/>
                <a:gd name="connsiteX18" fmla="*/ -258 w 390131"/>
                <a:gd name="connsiteY18" fmla="*/ 34479 h 188045"/>
                <a:gd name="connsiteX19" fmla="*/ 36374 w 390131"/>
                <a:gd name="connsiteY19" fmla="*/ 14435 h 188045"/>
                <a:gd name="connsiteX20" fmla="*/ 52851 w 390131"/>
                <a:gd name="connsiteY20" fmla="*/ 11288 h 188045"/>
                <a:gd name="connsiteX21" fmla="*/ 74869 w 390131"/>
                <a:gd name="connsiteY21" fmla="*/ 8018 h 188045"/>
                <a:gd name="connsiteX22" fmla="*/ 100084 w 390131"/>
                <a:gd name="connsiteY22" fmla="*/ 4747 h 188045"/>
                <a:gd name="connsiteX23" fmla="*/ 114129 w 390131"/>
                <a:gd name="connsiteY23" fmla="*/ 3587 h 188045"/>
                <a:gd name="connsiteX24" fmla="*/ 142245 w 390131"/>
                <a:gd name="connsiteY24" fmla="*/ 1464 h 188045"/>
                <a:gd name="connsiteX25" fmla="*/ 155821 w 390131"/>
                <a:gd name="connsiteY25" fmla="*/ 785 h 188045"/>
                <a:gd name="connsiteX26" fmla="*/ 165288 w 390131"/>
                <a:gd name="connsiteY26" fmla="*/ -363 h 188045"/>
                <a:gd name="connsiteX27" fmla="*/ 178013 w 390131"/>
                <a:gd name="connsiteY27" fmla="*/ -1029 h 188045"/>
                <a:gd name="connsiteX28" fmla="*/ 206264 w 390131"/>
                <a:gd name="connsiteY28" fmla="*/ -1288 h 188045"/>
                <a:gd name="connsiteX29" fmla="*/ 231232 w 390131"/>
                <a:gd name="connsiteY29" fmla="*/ -857 h 188045"/>
                <a:gd name="connsiteX30" fmla="*/ 260458 w 390131"/>
                <a:gd name="connsiteY30" fmla="*/ 3056 h 188045"/>
                <a:gd name="connsiteX31" fmla="*/ 284723 w 390131"/>
                <a:gd name="connsiteY31" fmla="*/ 9227 h 188045"/>
                <a:gd name="connsiteX32" fmla="*/ 314011 w 390131"/>
                <a:gd name="connsiteY32" fmla="*/ 22655 h 188045"/>
                <a:gd name="connsiteX33" fmla="*/ 321416 w 390131"/>
                <a:gd name="connsiteY33" fmla="*/ 28641 h 188045"/>
                <a:gd name="connsiteX34" fmla="*/ 347952 w 390131"/>
                <a:gd name="connsiteY34" fmla="*/ 54362 h 188045"/>
                <a:gd name="connsiteX35" fmla="*/ 361825 w 390131"/>
                <a:gd name="connsiteY35" fmla="*/ 71234 h 188045"/>
                <a:gd name="connsiteX36" fmla="*/ 362701 w 390131"/>
                <a:gd name="connsiteY36" fmla="*/ 72160 h 188045"/>
                <a:gd name="connsiteX37" fmla="*/ 362701 w 390131"/>
                <a:gd name="connsiteY37" fmla="*/ 72160 h 188045"/>
                <a:gd name="connsiteX38" fmla="*/ 363614 w 390131"/>
                <a:gd name="connsiteY38" fmla="*/ 73110 h 188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0131" h="188045">
                  <a:moveTo>
                    <a:pt x="363663" y="73085"/>
                  </a:moveTo>
                  <a:cubicBezTo>
                    <a:pt x="364614" y="75554"/>
                    <a:pt x="366465" y="77430"/>
                    <a:pt x="368020" y="79442"/>
                  </a:cubicBezTo>
                  <a:cubicBezTo>
                    <a:pt x="372451" y="85403"/>
                    <a:pt x="376216" y="91846"/>
                    <a:pt x="379239" y="98634"/>
                  </a:cubicBezTo>
                  <a:cubicBezTo>
                    <a:pt x="382757" y="107187"/>
                    <a:pt x="385509" y="116036"/>
                    <a:pt x="387435" y="125083"/>
                  </a:cubicBezTo>
                  <a:cubicBezTo>
                    <a:pt x="383547" y="130020"/>
                    <a:pt x="378351" y="133562"/>
                    <a:pt x="373340" y="137215"/>
                  </a:cubicBezTo>
                  <a:cubicBezTo>
                    <a:pt x="366293" y="142350"/>
                    <a:pt x="358455" y="146139"/>
                    <a:pt x="350766" y="150150"/>
                  </a:cubicBezTo>
                  <a:cubicBezTo>
                    <a:pt x="335400" y="158246"/>
                    <a:pt x="318985" y="164195"/>
                    <a:pt x="301990" y="167812"/>
                  </a:cubicBezTo>
                  <a:cubicBezTo>
                    <a:pt x="283995" y="171625"/>
                    <a:pt x="265951" y="175131"/>
                    <a:pt x="247684" y="177438"/>
                  </a:cubicBezTo>
                  <a:cubicBezTo>
                    <a:pt x="239106" y="178525"/>
                    <a:pt x="230640" y="180512"/>
                    <a:pt x="222000" y="181363"/>
                  </a:cubicBezTo>
                  <a:cubicBezTo>
                    <a:pt x="214595" y="182092"/>
                    <a:pt x="207190" y="183141"/>
                    <a:pt x="199784" y="183548"/>
                  </a:cubicBezTo>
                  <a:cubicBezTo>
                    <a:pt x="193391" y="183906"/>
                    <a:pt x="187059" y="184671"/>
                    <a:pt x="180752" y="185609"/>
                  </a:cubicBezTo>
                  <a:cubicBezTo>
                    <a:pt x="172298" y="186683"/>
                    <a:pt x="163745" y="186757"/>
                    <a:pt x="155266" y="185819"/>
                  </a:cubicBezTo>
                  <a:cubicBezTo>
                    <a:pt x="148305" y="185214"/>
                    <a:pt x="141332" y="184733"/>
                    <a:pt x="134407" y="183671"/>
                  </a:cubicBezTo>
                  <a:cubicBezTo>
                    <a:pt x="118461" y="181104"/>
                    <a:pt x="103034" y="175945"/>
                    <a:pt x="88741" y="168404"/>
                  </a:cubicBezTo>
                  <a:cubicBezTo>
                    <a:pt x="71351" y="159431"/>
                    <a:pt x="56491" y="147176"/>
                    <a:pt x="42718" y="133500"/>
                  </a:cubicBezTo>
                  <a:cubicBezTo>
                    <a:pt x="35917" y="126749"/>
                    <a:pt x="28734" y="120368"/>
                    <a:pt x="22698" y="112864"/>
                  </a:cubicBezTo>
                  <a:cubicBezTo>
                    <a:pt x="9344" y="96474"/>
                    <a:pt x="865" y="76665"/>
                    <a:pt x="-1788" y="55695"/>
                  </a:cubicBezTo>
                  <a:cubicBezTo>
                    <a:pt x="-2442" y="50759"/>
                    <a:pt x="-2047" y="45661"/>
                    <a:pt x="-2615" y="40650"/>
                  </a:cubicBezTo>
                  <a:cubicBezTo>
                    <a:pt x="-2985" y="38318"/>
                    <a:pt x="-2084" y="35972"/>
                    <a:pt x="-258" y="34479"/>
                  </a:cubicBezTo>
                  <a:cubicBezTo>
                    <a:pt x="10579" y="25556"/>
                    <a:pt x="23007" y="18755"/>
                    <a:pt x="36374" y="14435"/>
                  </a:cubicBezTo>
                  <a:cubicBezTo>
                    <a:pt x="41977" y="14016"/>
                    <a:pt x="47309" y="12103"/>
                    <a:pt x="52851" y="11288"/>
                  </a:cubicBezTo>
                  <a:cubicBezTo>
                    <a:pt x="60194" y="10202"/>
                    <a:pt x="67476" y="8820"/>
                    <a:pt x="74869" y="8018"/>
                  </a:cubicBezTo>
                  <a:cubicBezTo>
                    <a:pt x="83286" y="7116"/>
                    <a:pt x="91667" y="5746"/>
                    <a:pt x="100084" y="4747"/>
                  </a:cubicBezTo>
                  <a:cubicBezTo>
                    <a:pt x="104737" y="4191"/>
                    <a:pt x="109452" y="4142"/>
                    <a:pt x="114129" y="3587"/>
                  </a:cubicBezTo>
                  <a:cubicBezTo>
                    <a:pt x="123460" y="2500"/>
                    <a:pt x="132877" y="2155"/>
                    <a:pt x="142245" y="1464"/>
                  </a:cubicBezTo>
                  <a:cubicBezTo>
                    <a:pt x="146787" y="1143"/>
                    <a:pt x="151317" y="834"/>
                    <a:pt x="155821" y="785"/>
                  </a:cubicBezTo>
                  <a:cubicBezTo>
                    <a:pt x="159006" y="625"/>
                    <a:pt x="162165" y="242"/>
                    <a:pt x="165288" y="-363"/>
                  </a:cubicBezTo>
                  <a:cubicBezTo>
                    <a:pt x="169509" y="-894"/>
                    <a:pt x="173755" y="-1116"/>
                    <a:pt x="178013" y="-1029"/>
                  </a:cubicBezTo>
                  <a:cubicBezTo>
                    <a:pt x="187430" y="-1103"/>
                    <a:pt x="196908" y="-449"/>
                    <a:pt x="206264" y="-1288"/>
                  </a:cubicBezTo>
                  <a:cubicBezTo>
                    <a:pt x="214669" y="-2054"/>
                    <a:pt x="222926" y="-1054"/>
                    <a:pt x="231232" y="-857"/>
                  </a:cubicBezTo>
                  <a:cubicBezTo>
                    <a:pt x="241069" y="-437"/>
                    <a:pt x="250856" y="871"/>
                    <a:pt x="260458" y="3056"/>
                  </a:cubicBezTo>
                  <a:cubicBezTo>
                    <a:pt x="268641" y="4710"/>
                    <a:pt x="276738" y="6771"/>
                    <a:pt x="284723" y="9227"/>
                  </a:cubicBezTo>
                  <a:cubicBezTo>
                    <a:pt x="295016" y="12473"/>
                    <a:pt x="305223" y="16065"/>
                    <a:pt x="314011" y="22655"/>
                  </a:cubicBezTo>
                  <a:cubicBezTo>
                    <a:pt x="316566" y="24568"/>
                    <a:pt x="319059" y="26555"/>
                    <a:pt x="321416" y="28641"/>
                  </a:cubicBezTo>
                  <a:cubicBezTo>
                    <a:pt x="330698" y="36762"/>
                    <a:pt x="339547" y="45340"/>
                    <a:pt x="347952" y="54362"/>
                  </a:cubicBezTo>
                  <a:cubicBezTo>
                    <a:pt x="352889" y="59670"/>
                    <a:pt x="357221" y="65594"/>
                    <a:pt x="361825" y="71234"/>
                  </a:cubicBezTo>
                  <a:cubicBezTo>
                    <a:pt x="362121" y="71530"/>
                    <a:pt x="362405" y="71851"/>
                    <a:pt x="362701" y="72160"/>
                  </a:cubicBezTo>
                  <a:lnTo>
                    <a:pt x="362701" y="72160"/>
                  </a:lnTo>
                  <a:cubicBezTo>
                    <a:pt x="363022" y="72456"/>
                    <a:pt x="363330" y="72777"/>
                    <a:pt x="363614" y="73110"/>
                  </a:cubicBezTo>
                  <a:close/>
                </a:path>
              </a:pathLst>
            </a:custGeom>
            <a:solidFill>
              <a:srgbClr val="98C7DC"/>
            </a:solidFill>
            <a:ln w="1231" cap="flat">
              <a:noFill/>
              <a:prstDash val="solid"/>
              <a:miter/>
            </a:ln>
          </p:spPr>
          <p:txBody>
            <a:bodyPr rtlCol="0" anchor="ctr"/>
            <a:lstStyle/>
            <a:p>
              <a:endParaRPr lang="es-CO"/>
            </a:p>
          </p:txBody>
        </p:sp>
        <p:sp>
          <p:nvSpPr>
            <p:cNvPr id="793" name="Freeform: Shape 792">
              <a:extLst>
                <a:ext uri="{FF2B5EF4-FFF2-40B4-BE49-F238E27FC236}">
                  <a16:creationId xmlns:a16="http://schemas.microsoft.com/office/drawing/2014/main" id="{CCF034AB-EE58-9534-ADA5-5D012503D6B4}"/>
                </a:ext>
              </a:extLst>
            </p:cNvPr>
            <p:cNvSpPr/>
            <p:nvPr/>
          </p:nvSpPr>
          <p:spPr>
            <a:xfrm>
              <a:off x="-652240" y="6704821"/>
              <a:ext cx="913" cy="950"/>
            </a:xfrm>
            <a:custGeom>
              <a:avLst/>
              <a:gdLst>
                <a:gd name="connsiteX0" fmla="*/ -1784 w 913"/>
                <a:gd name="connsiteY0" fmla="*/ -622 h 950"/>
                <a:gd name="connsiteX1" fmla="*/ -2697 w 913"/>
                <a:gd name="connsiteY1" fmla="*/ -1573 h 950"/>
                <a:gd name="connsiteX2" fmla="*/ -1784 w 913"/>
                <a:gd name="connsiteY2" fmla="*/ -622 h 950"/>
              </a:gdLst>
              <a:ahLst/>
              <a:cxnLst>
                <a:cxn ang="0">
                  <a:pos x="connsiteX0" y="connsiteY0"/>
                </a:cxn>
                <a:cxn ang="0">
                  <a:pos x="connsiteX1" y="connsiteY1"/>
                </a:cxn>
                <a:cxn ang="0">
                  <a:pos x="connsiteX2" y="connsiteY2"/>
                </a:cxn>
              </a:cxnLst>
              <a:rect l="l" t="t" r="r" b="b"/>
              <a:pathLst>
                <a:path w="913" h="950">
                  <a:moveTo>
                    <a:pt x="-1784" y="-622"/>
                  </a:moveTo>
                  <a:cubicBezTo>
                    <a:pt x="-2093" y="-943"/>
                    <a:pt x="-2389" y="-1264"/>
                    <a:pt x="-2697" y="-1573"/>
                  </a:cubicBezTo>
                  <a:cubicBezTo>
                    <a:pt x="-2389" y="-1252"/>
                    <a:pt x="-2093" y="-943"/>
                    <a:pt x="-1784" y="-622"/>
                  </a:cubicBezTo>
                  <a:close/>
                </a:path>
              </a:pathLst>
            </a:custGeom>
            <a:solidFill>
              <a:srgbClr val="7AA0B1"/>
            </a:solidFill>
            <a:ln w="1231" cap="flat">
              <a:noFill/>
              <a:prstDash val="solid"/>
              <a:miter/>
            </a:ln>
          </p:spPr>
          <p:txBody>
            <a:bodyPr rtlCol="0" anchor="ctr"/>
            <a:lstStyle/>
            <a:p>
              <a:endParaRPr lang="es-CO"/>
            </a:p>
          </p:txBody>
        </p:sp>
        <p:sp>
          <p:nvSpPr>
            <p:cNvPr id="794" name="Freeform: Shape 793">
              <a:extLst>
                <a:ext uri="{FF2B5EF4-FFF2-40B4-BE49-F238E27FC236}">
                  <a16:creationId xmlns:a16="http://schemas.microsoft.com/office/drawing/2014/main" id="{9F8105FD-C203-7747-F4E5-5641C67B97D8}"/>
                </a:ext>
              </a:extLst>
            </p:cNvPr>
            <p:cNvSpPr/>
            <p:nvPr/>
          </p:nvSpPr>
          <p:spPr>
            <a:xfrm>
              <a:off x="-653103" y="6703907"/>
              <a:ext cx="876" cy="925"/>
            </a:xfrm>
            <a:custGeom>
              <a:avLst/>
              <a:gdLst>
                <a:gd name="connsiteX0" fmla="*/ -1821 w 876"/>
                <a:gd name="connsiteY0" fmla="*/ -647 h 925"/>
                <a:gd name="connsiteX1" fmla="*/ -2697 w 876"/>
                <a:gd name="connsiteY1" fmla="*/ -1573 h 925"/>
              </a:gdLst>
              <a:ahLst/>
              <a:cxnLst>
                <a:cxn ang="0">
                  <a:pos x="connsiteX0" y="connsiteY0"/>
                </a:cxn>
                <a:cxn ang="0">
                  <a:pos x="connsiteX1" y="connsiteY1"/>
                </a:cxn>
              </a:cxnLst>
              <a:rect l="l" t="t" r="r" b="b"/>
              <a:pathLst>
                <a:path w="876" h="925">
                  <a:moveTo>
                    <a:pt x="-1821" y="-647"/>
                  </a:moveTo>
                  <a:lnTo>
                    <a:pt x="-2697" y="-1573"/>
                  </a:lnTo>
                  <a:close/>
                </a:path>
              </a:pathLst>
            </a:custGeom>
            <a:solidFill>
              <a:srgbClr val="7AA0B1"/>
            </a:solidFill>
            <a:ln w="1231" cap="flat">
              <a:noFill/>
              <a:prstDash val="solid"/>
              <a:miter/>
            </a:ln>
          </p:spPr>
          <p:txBody>
            <a:bodyPr rtlCol="0" anchor="ctr"/>
            <a:lstStyle/>
            <a:p>
              <a:endParaRPr lang="es-CO"/>
            </a:p>
          </p:txBody>
        </p:sp>
        <p:sp>
          <p:nvSpPr>
            <p:cNvPr id="795" name="Freeform: Shape 794">
              <a:extLst>
                <a:ext uri="{FF2B5EF4-FFF2-40B4-BE49-F238E27FC236}">
                  <a16:creationId xmlns:a16="http://schemas.microsoft.com/office/drawing/2014/main" id="{5B97C05B-0934-F451-FF79-CEDDA1177541}"/>
                </a:ext>
              </a:extLst>
            </p:cNvPr>
            <p:cNvSpPr/>
            <p:nvPr/>
          </p:nvSpPr>
          <p:spPr>
            <a:xfrm>
              <a:off x="-899947" y="6657959"/>
              <a:ext cx="218601" cy="83711"/>
            </a:xfrm>
            <a:custGeom>
              <a:avLst/>
              <a:gdLst>
                <a:gd name="connsiteX0" fmla="*/ 70825 w 218601"/>
                <a:gd name="connsiteY0" fmla="*/ -1414 h 83711"/>
                <a:gd name="connsiteX1" fmla="*/ 102483 w 218601"/>
                <a:gd name="connsiteY1" fmla="*/ 1141 h 83711"/>
                <a:gd name="connsiteX2" fmla="*/ 113319 w 218601"/>
                <a:gd name="connsiteY2" fmla="*/ 190 h 83711"/>
                <a:gd name="connsiteX3" fmla="*/ 138374 w 218601"/>
                <a:gd name="connsiteY3" fmla="*/ -168 h 83711"/>
                <a:gd name="connsiteX4" fmla="*/ 166983 w 218601"/>
                <a:gd name="connsiteY4" fmla="*/ 5028 h 83711"/>
                <a:gd name="connsiteX5" fmla="*/ 202578 w 218601"/>
                <a:gd name="connsiteY5" fmla="*/ 23727 h 83711"/>
                <a:gd name="connsiteX6" fmla="*/ 215883 w 218601"/>
                <a:gd name="connsiteY6" fmla="*/ 52620 h 83711"/>
                <a:gd name="connsiteX7" fmla="*/ 209416 w 218601"/>
                <a:gd name="connsiteY7" fmla="*/ 69393 h 83711"/>
                <a:gd name="connsiteX8" fmla="*/ 193939 w 218601"/>
                <a:gd name="connsiteY8" fmla="*/ 78427 h 83711"/>
                <a:gd name="connsiteX9" fmla="*/ 183040 w 218601"/>
                <a:gd name="connsiteY9" fmla="*/ 79007 h 83711"/>
                <a:gd name="connsiteX10" fmla="*/ 153937 w 218601"/>
                <a:gd name="connsiteY10" fmla="*/ 80698 h 83711"/>
                <a:gd name="connsiteX11" fmla="*/ 116578 w 218601"/>
                <a:gd name="connsiteY11" fmla="*/ 81772 h 83711"/>
                <a:gd name="connsiteX12" fmla="*/ 90918 w 218601"/>
                <a:gd name="connsiteY12" fmla="*/ 75761 h 83711"/>
                <a:gd name="connsiteX13" fmla="*/ 68184 w 218601"/>
                <a:gd name="connsiteY13" fmla="*/ 71886 h 83711"/>
                <a:gd name="connsiteX14" fmla="*/ 53768 w 218601"/>
                <a:gd name="connsiteY14" fmla="*/ 73787 h 83711"/>
                <a:gd name="connsiteX15" fmla="*/ 33836 w 218601"/>
                <a:gd name="connsiteY15" fmla="*/ 73540 h 83711"/>
                <a:gd name="connsiteX16" fmla="*/ 11422 w 218601"/>
                <a:gd name="connsiteY16" fmla="*/ 64160 h 83711"/>
                <a:gd name="connsiteX17" fmla="*/ -2697 w 218601"/>
                <a:gd name="connsiteY17" fmla="*/ 36723 h 83711"/>
                <a:gd name="connsiteX18" fmla="*/ 3153 w 218601"/>
                <a:gd name="connsiteY18" fmla="*/ 20789 h 83711"/>
                <a:gd name="connsiteX19" fmla="*/ 32355 w 218601"/>
                <a:gd name="connsiteY19" fmla="*/ 2276 h 83711"/>
                <a:gd name="connsiteX20" fmla="*/ 70825 w 218601"/>
                <a:gd name="connsiteY20" fmla="*/ -1414 h 83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8601" h="83711">
                  <a:moveTo>
                    <a:pt x="70825" y="-1414"/>
                  </a:moveTo>
                  <a:cubicBezTo>
                    <a:pt x="81439" y="-1957"/>
                    <a:pt x="92091" y="-1106"/>
                    <a:pt x="102483" y="1141"/>
                  </a:cubicBezTo>
                  <a:cubicBezTo>
                    <a:pt x="106186" y="1967"/>
                    <a:pt x="109740" y="672"/>
                    <a:pt x="113319" y="190"/>
                  </a:cubicBezTo>
                  <a:cubicBezTo>
                    <a:pt x="121638" y="-797"/>
                    <a:pt x="130031" y="-908"/>
                    <a:pt x="138374" y="-168"/>
                  </a:cubicBezTo>
                  <a:cubicBezTo>
                    <a:pt x="148050" y="672"/>
                    <a:pt x="157628" y="2412"/>
                    <a:pt x="166983" y="5028"/>
                  </a:cubicBezTo>
                  <a:cubicBezTo>
                    <a:pt x="180288" y="8521"/>
                    <a:pt x="192507" y="14396"/>
                    <a:pt x="202578" y="23727"/>
                  </a:cubicBezTo>
                  <a:cubicBezTo>
                    <a:pt x="210810" y="31330"/>
                    <a:pt x="216290" y="40697"/>
                    <a:pt x="215883" y="52620"/>
                  </a:cubicBezTo>
                  <a:cubicBezTo>
                    <a:pt x="215673" y="59038"/>
                    <a:pt x="212760" y="64271"/>
                    <a:pt x="209416" y="69393"/>
                  </a:cubicBezTo>
                  <a:cubicBezTo>
                    <a:pt x="206083" y="74799"/>
                    <a:pt x="200282" y="78180"/>
                    <a:pt x="193939" y="78427"/>
                  </a:cubicBezTo>
                  <a:cubicBezTo>
                    <a:pt x="190310" y="78699"/>
                    <a:pt x="186681" y="78983"/>
                    <a:pt x="183040" y="79007"/>
                  </a:cubicBezTo>
                  <a:cubicBezTo>
                    <a:pt x="173315" y="79094"/>
                    <a:pt x="163638" y="80242"/>
                    <a:pt x="153937" y="80698"/>
                  </a:cubicBezTo>
                  <a:cubicBezTo>
                    <a:pt x="141497" y="81278"/>
                    <a:pt x="129056" y="82846"/>
                    <a:pt x="116578" y="81772"/>
                  </a:cubicBezTo>
                  <a:cubicBezTo>
                    <a:pt x="107802" y="80896"/>
                    <a:pt x="99175" y="78884"/>
                    <a:pt x="90918" y="75761"/>
                  </a:cubicBezTo>
                  <a:cubicBezTo>
                    <a:pt x="83599" y="73108"/>
                    <a:pt x="76108" y="71145"/>
                    <a:pt x="68184" y="71886"/>
                  </a:cubicBezTo>
                  <a:cubicBezTo>
                    <a:pt x="63358" y="72330"/>
                    <a:pt x="58520" y="72898"/>
                    <a:pt x="53768" y="73787"/>
                  </a:cubicBezTo>
                  <a:cubicBezTo>
                    <a:pt x="47165" y="74934"/>
                    <a:pt x="40414" y="74848"/>
                    <a:pt x="33836" y="73540"/>
                  </a:cubicBezTo>
                  <a:cubicBezTo>
                    <a:pt x="25702" y="72059"/>
                    <a:pt x="17791" y="69837"/>
                    <a:pt x="11422" y="64160"/>
                  </a:cubicBezTo>
                  <a:cubicBezTo>
                    <a:pt x="3116" y="56865"/>
                    <a:pt x="-2709" y="48300"/>
                    <a:pt x="-2697" y="36723"/>
                  </a:cubicBezTo>
                  <a:cubicBezTo>
                    <a:pt x="-2722" y="30885"/>
                    <a:pt x="-648" y="25220"/>
                    <a:pt x="3153" y="20789"/>
                  </a:cubicBezTo>
                  <a:cubicBezTo>
                    <a:pt x="10879" y="11533"/>
                    <a:pt x="20852" y="5683"/>
                    <a:pt x="32355" y="2276"/>
                  </a:cubicBezTo>
                  <a:cubicBezTo>
                    <a:pt x="44623" y="-1427"/>
                    <a:pt x="57224" y="-1550"/>
                    <a:pt x="70825" y="-1414"/>
                  </a:cubicBezTo>
                  <a:close/>
                </a:path>
              </a:pathLst>
            </a:custGeom>
            <a:solidFill>
              <a:srgbClr val="FCFEFD"/>
            </a:solidFill>
            <a:ln w="1231" cap="flat">
              <a:noFill/>
              <a:prstDash val="solid"/>
              <a:miter/>
            </a:ln>
          </p:spPr>
          <p:txBody>
            <a:bodyPr rtlCol="0" anchor="ctr"/>
            <a:lstStyle/>
            <a:p>
              <a:endParaRPr lang="es-CO"/>
            </a:p>
          </p:txBody>
        </p:sp>
      </p:grpSp>
      <p:grpSp>
        <p:nvGrpSpPr>
          <p:cNvPr id="994" name="Group 993">
            <a:extLst>
              <a:ext uri="{FF2B5EF4-FFF2-40B4-BE49-F238E27FC236}">
                <a16:creationId xmlns:a16="http://schemas.microsoft.com/office/drawing/2014/main" id="{1103C4B0-512A-87DC-C263-9A48D7697D75}"/>
              </a:ext>
            </a:extLst>
          </p:cNvPr>
          <p:cNvGrpSpPr/>
          <p:nvPr/>
        </p:nvGrpSpPr>
        <p:grpSpPr>
          <a:xfrm rot="10305152">
            <a:off x="12425772" y="-278881"/>
            <a:ext cx="1119654" cy="1447739"/>
            <a:chOff x="12133674" y="-76139"/>
            <a:chExt cx="1552008" cy="2006783"/>
          </a:xfrm>
        </p:grpSpPr>
        <p:sp>
          <p:nvSpPr>
            <p:cNvPr id="800" name="Freeform: Shape 799">
              <a:extLst>
                <a:ext uri="{FF2B5EF4-FFF2-40B4-BE49-F238E27FC236}">
                  <a16:creationId xmlns:a16="http://schemas.microsoft.com/office/drawing/2014/main" id="{EF72476D-836F-8DE9-DB09-10A6B46C0B00}"/>
                </a:ext>
              </a:extLst>
            </p:cNvPr>
            <p:cNvSpPr/>
            <p:nvPr/>
          </p:nvSpPr>
          <p:spPr>
            <a:xfrm>
              <a:off x="12135024" y="97122"/>
              <a:ext cx="1543395" cy="1826425"/>
            </a:xfrm>
            <a:custGeom>
              <a:avLst/>
              <a:gdLst>
                <a:gd name="connsiteX0" fmla="*/ 116168 w 1543395"/>
                <a:gd name="connsiteY0" fmla="*/ 1393601 h 1826425"/>
                <a:gd name="connsiteX1" fmla="*/ 57327 w 1543395"/>
                <a:gd name="connsiteY1" fmla="*/ 1347292 h 1826425"/>
                <a:gd name="connsiteX2" fmla="*/ 45858 w 1543395"/>
                <a:gd name="connsiteY2" fmla="*/ 1328761 h 1826425"/>
                <a:gd name="connsiteX3" fmla="*/ 20284 w 1543395"/>
                <a:gd name="connsiteY3" fmla="*/ 1252510 h 1826425"/>
                <a:gd name="connsiteX4" fmla="*/ 6788 w 1543395"/>
                <a:gd name="connsiteY4" fmla="*/ 1172620 h 1826425"/>
                <a:gd name="connsiteX5" fmla="*/ -19 w 1543395"/>
                <a:gd name="connsiteY5" fmla="*/ 1089464 h 1826425"/>
                <a:gd name="connsiteX6" fmla="*/ -1199 w 1543395"/>
                <a:gd name="connsiteY6" fmla="*/ 1024741 h 1826425"/>
                <a:gd name="connsiteX7" fmla="*/ 513 w 1543395"/>
                <a:gd name="connsiteY7" fmla="*/ 942608 h 1826425"/>
                <a:gd name="connsiteX8" fmla="*/ -491 w 1543395"/>
                <a:gd name="connsiteY8" fmla="*/ 875722 h 1826425"/>
                <a:gd name="connsiteX9" fmla="*/ 3444 w 1543395"/>
                <a:gd name="connsiteY9" fmla="*/ 800966 h 1826425"/>
                <a:gd name="connsiteX10" fmla="*/ 4978 w 1543395"/>
                <a:gd name="connsiteY10" fmla="*/ 755188 h 1826425"/>
                <a:gd name="connsiteX11" fmla="*/ 7300 w 1543395"/>
                <a:gd name="connsiteY11" fmla="*/ 706557 h 1826425"/>
                <a:gd name="connsiteX12" fmla="*/ 5195 w 1543395"/>
                <a:gd name="connsiteY12" fmla="*/ 683541 h 1826425"/>
                <a:gd name="connsiteX13" fmla="*/ 4900 w 1543395"/>
                <a:gd name="connsiteY13" fmla="*/ 625290 h 1826425"/>
                <a:gd name="connsiteX14" fmla="*/ 3798 w 1543395"/>
                <a:gd name="connsiteY14" fmla="*/ 559407 h 1826425"/>
                <a:gd name="connsiteX15" fmla="*/ 5411 w 1543395"/>
                <a:gd name="connsiteY15" fmla="*/ 538534 h 1826425"/>
                <a:gd name="connsiteX16" fmla="*/ 14952 w 1543395"/>
                <a:gd name="connsiteY16" fmla="*/ 475720 h 1826425"/>
                <a:gd name="connsiteX17" fmla="*/ 45287 w 1543395"/>
                <a:gd name="connsiteY17" fmla="*/ 422033 h 1826425"/>
                <a:gd name="connsiteX18" fmla="*/ 92856 w 1543395"/>
                <a:gd name="connsiteY18" fmla="*/ 384282 h 1826425"/>
                <a:gd name="connsiteX19" fmla="*/ 167493 w 1543395"/>
                <a:gd name="connsiteY19" fmla="*/ 364334 h 1826425"/>
                <a:gd name="connsiteX20" fmla="*/ 235304 w 1543395"/>
                <a:gd name="connsiteY20" fmla="*/ 353238 h 1826425"/>
                <a:gd name="connsiteX21" fmla="*/ 276420 w 1543395"/>
                <a:gd name="connsiteY21" fmla="*/ 329474 h 1826425"/>
                <a:gd name="connsiteX22" fmla="*/ 295581 w 1543395"/>
                <a:gd name="connsiteY22" fmla="*/ 310726 h 1826425"/>
                <a:gd name="connsiteX23" fmla="*/ 314073 w 1543395"/>
                <a:gd name="connsiteY23" fmla="*/ 262961 h 1826425"/>
                <a:gd name="connsiteX24" fmla="*/ 323103 w 1543395"/>
                <a:gd name="connsiteY24" fmla="*/ 209491 h 1826425"/>
                <a:gd name="connsiteX25" fmla="*/ 332939 w 1543395"/>
                <a:gd name="connsiteY25" fmla="*/ 199261 h 1826425"/>
                <a:gd name="connsiteX26" fmla="*/ 381511 w 1543395"/>
                <a:gd name="connsiteY26" fmla="*/ 216711 h 1826425"/>
                <a:gd name="connsiteX27" fmla="*/ 385760 w 1543395"/>
                <a:gd name="connsiteY27" fmla="*/ 221688 h 1826425"/>
                <a:gd name="connsiteX28" fmla="*/ 390836 w 1543395"/>
                <a:gd name="connsiteY28" fmla="*/ 220704 h 1826425"/>
                <a:gd name="connsiteX29" fmla="*/ 392803 w 1543395"/>
                <a:gd name="connsiteY29" fmla="*/ 215216 h 1826425"/>
                <a:gd name="connsiteX30" fmla="*/ 423984 w 1543395"/>
                <a:gd name="connsiteY30" fmla="*/ 100722 h 1826425"/>
                <a:gd name="connsiteX31" fmla="*/ 440784 w 1543395"/>
                <a:gd name="connsiteY31" fmla="*/ 64386 h 1826425"/>
                <a:gd name="connsiteX32" fmla="*/ 452588 w 1543395"/>
                <a:gd name="connsiteY32" fmla="*/ 56045 h 1826425"/>
                <a:gd name="connsiteX33" fmla="*/ 458490 w 1543395"/>
                <a:gd name="connsiteY33" fmla="*/ 46917 h 1826425"/>
                <a:gd name="connsiteX34" fmla="*/ 461381 w 1543395"/>
                <a:gd name="connsiteY34" fmla="*/ 20163 h 1826425"/>
                <a:gd name="connsiteX35" fmla="*/ 488038 w 1543395"/>
                <a:gd name="connsiteY35" fmla="*/ -81 h 1826425"/>
                <a:gd name="connsiteX36" fmla="*/ 508773 w 1543395"/>
                <a:gd name="connsiteY36" fmla="*/ 26851 h 1826425"/>
                <a:gd name="connsiteX37" fmla="*/ 495612 w 1543395"/>
                <a:gd name="connsiteY37" fmla="*/ 73298 h 1826425"/>
                <a:gd name="connsiteX38" fmla="*/ 481192 w 1543395"/>
                <a:gd name="connsiteY38" fmla="*/ 108059 h 1826425"/>
                <a:gd name="connsiteX39" fmla="*/ 477867 w 1543395"/>
                <a:gd name="connsiteY39" fmla="*/ 116873 h 1826425"/>
                <a:gd name="connsiteX40" fmla="*/ 447020 w 1543395"/>
                <a:gd name="connsiteY40" fmla="*/ 199852 h 1826425"/>
                <a:gd name="connsiteX41" fmla="*/ 423413 w 1543395"/>
                <a:gd name="connsiteY41" fmla="*/ 329395 h 1826425"/>
                <a:gd name="connsiteX42" fmla="*/ 405157 w 1543395"/>
                <a:gd name="connsiteY42" fmla="*/ 462106 h 1826425"/>
                <a:gd name="connsiteX43" fmla="*/ 395833 w 1543395"/>
                <a:gd name="connsiteY43" fmla="*/ 537964 h 1826425"/>
                <a:gd name="connsiteX44" fmla="*/ 395498 w 1543395"/>
                <a:gd name="connsiteY44" fmla="*/ 548134 h 1826425"/>
                <a:gd name="connsiteX45" fmla="*/ 396187 w 1543395"/>
                <a:gd name="connsiteY45" fmla="*/ 636208 h 1826425"/>
                <a:gd name="connsiteX46" fmla="*/ 394593 w 1543395"/>
                <a:gd name="connsiteY46" fmla="*/ 695797 h 1826425"/>
                <a:gd name="connsiteX47" fmla="*/ 392626 w 1543395"/>
                <a:gd name="connsiteY47" fmla="*/ 740099 h 1826425"/>
                <a:gd name="connsiteX48" fmla="*/ 393688 w 1543395"/>
                <a:gd name="connsiteY48" fmla="*/ 833957 h 1826425"/>
                <a:gd name="connsiteX49" fmla="*/ 392921 w 1543395"/>
                <a:gd name="connsiteY49" fmla="*/ 924923 h 1826425"/>
                <a:gd name="connsiteX50" fmla="*/ 394160 w 1543395"/>
                <a:gd name="connsiteY50" fmla="*/ 993324 h 1826425"/>
                <a:gd name="connsiteX51" fmla="*/ 392468 w 1543395"/>
                <a:gd name="connsiteY51" fmla="*/ 1039850 h 1826425"/>
                <a:gd name="connsiteX52" fmla="*/ 390757 w 1543395"/>
                <a:gd name="connsiteY52" fmla="*/ 1048388 h 1826425"/>
                <a:gd name="connsiteX53" fmla="*/ 389537 w 1543395"/>
                <a:gd name="connsiteY53" fmla="*/ 1054034 h 1826425"/>
                <a:gd name="connsiteX54" fmla="*/ 388180 w 1543395"/>
                <a:gd name="connsiteY54" fmla="*/ 1117989 h 1826425"/>
                <a:gd name="connsiteX55" fmla="*/ 391328 w 1543395"/>
                <a:gd name="connsiteY55" fmla="*/ 1209486 h 1826425"/>
                <a:gd name="connsiteX56" fmla="*/ 395577 w 1543395"/>
                <a:gd name="connsiteY56" fmla="*/ 1281212 h 1826425"/>
                <a:gd name="connsiteX57" fmla="*/ 399865 w 1543395"/>
                <a:gd name="connsiteY57" fmla="*/ 1344912 h 1826425"/>
                <a:gd name="connsiteX58" fmla="*/ 411944 w 1543395"/>
                <a:gd name="connsiteY58" fmla="*/ 1439891 h 1826425"/>
                <a:gd name="connsiteX59" fmla="*/ 423413 w 1543395"/>
                <a:gd name="connsiteY59" fmla="*/ 1527650 h 1826425"/>
                <a:gd name="connsiteX60" fmla="*/ 430535 w 1543395"/>
                <a:gd name="connsiteY60" fmla="*/ 1593278 h 1826425"/>
                <a:gd name="connsiteX61" fmla="*/ 432856 w 1543395"/>
                <a:gd name="connsiteY61" fmla="*/ 1600144 h 1826425"/>
                <a:gd name="connsiteX62" fmla="*/ 435709 w 1543395"/>
                <a:gd name="connsiteY62" fmla="*/ 1616551 h 1826425"/>
                <a:gd name="connsiteX63" fmla="*/ 465985 w 1543395"/>
                <a:gd name="connsiteY63" fmla="*/ 1683437 h 1826425"/>
                <a:gd name="connsiteX64" fmla="*/ 511232 w 1543395"/>
                <a:gd name="connsiteY64" fmla="*/ 1707044 h 1826425"/>
                <a:gd name="connsiteX65" fmla="*/ 607981 w 1543395"/>
                <a:gd name="connsiteY65" fmla="*/ 1708323 h 1826425"/>
                <a:gd name="connsiteX66" fmla="*/ 706344 w 1543395"/>
                <a:gd name="connsiteY66" fmla="*/ 1660932 h 1826425"/>
                <a:gd name="connsiteX67" fmla="*/ 721433 w 1543395"/>
                <a:gd name="connsiteY67" fmla="*/ 1630459 h 1826425"/>
                <a:gd name="connsiteX68" fmla="*/ 734850 w 1543395"/>
                <a:gd name="connsiteY68" fmla="*/ 1543093 h 1826425"/>
                <a:gd name="connsiteX69" fmla="*/ 734004 w 1543395"/>
                <a:gd name="connsiteY69" fmla="*/ 1477603 h 1826425"/>
                <a:gd name="connsiteX70" fmla="*/ 733630 w 1543395"/>
                <a:gd name="connsiteY70" fmla="*/ 1415851 h 1826425"/>
                <a:gd name="connsiteX71" fmla="*/ 753440 w 1543395"/>
                <a:gd name="connsiteY71" fmla="*/ 1342709 h 1826425"/>
                <a:gd name="connsiteX72" fmla="*/ 795677 w 1543395"/>
                <a:gd name="connsiteY72" fmla="*/ 1319928 h 1826425"/>
                <a:gd name="connsiteX73" fmla="*/ 850760 w 1543395"/>
                <a:gd name="connsiteY73" fmla="*/ 1323253 h 1826425"/>
                <a:gd name="connsiteX74" fmla="*/ 917116 w 1543395"/>
                <a:gd name="connsiteY74" fmla="*/ 1332223 h 1826425"/>
                <a:gd name="connsiteX75" fmla="*/ 1012587 w 1543395"/>
                <a:gd name="connsiteY75" fmla="*/ 1342827 h 1826425"/>
                <a:gd name="connsiteX76" fmla="*/ 1079473 w 1543395"/>
                <a:gd name="connsiteY76" fmla="*/ 1340859 h 1826425"/>
                <a:gd name="connsiteX77" fmla="*/ 1130268 w 1543395"/>
                <a:gd name="connsiteY77" fmla="*/ 1337358 h 1826425"/>
                <a:gd name="connsiteX78" fmla="*/ 1180826 w 1543395"/>
                <a:gd name="connsiteY78" fmla="*/ 1331889 h 1826425"/>
                <a:gd name="connsiteX79" fmla="*/ 1185862 w 1543395"/>
                <a:gd name="connsiteY79" fmla="*/ 1330984 h 1826425"/>
                <a:gd name="connsiteX80" fmla="*/ 1191862 w 1543395"/>
                <a:gd name="connsiteY80" fmla="*/ 1332361 h 1826425"/>
                <a:gd name="connsiteX81" fmla="*/ 1189895 w 1543395"/>
                <a:gd name="connsiteY81" fmla="*/ 1338813 h 1826425"/>
                <a:gd name="connsiteX82" fmla="*/ 1173567 w 1543395"/>
                <a:gd name="connsiteY82" fmla="*/ 1355457 h 1826425"/>
                <a:gd name="connsiteX83" fmla="*/ 1060293 w 1543395"/>
                <a:gd name="connsiteY83" fmla="*/ 1423976 h 1826425"/>
                <a:gd name="connsiteX84" fmla="*/ 1045735 w 1543395"/>
                <a:gd name="connsiteY84" fmla="*/ 1441681 h 1826425"/>
                <a:gd name="connsiteX85" fmla="*/ 1041053 w 1543395"/>
                <a:gd name="connsiteY85" fmla="*/ 1517185 h 1826425"/>
                <a:gd name="connsiteX86" fmla="*/ 1044004 w 1543395"/>
                <a:gd name="connsiteY86" fmla="*/ 1574569 h 1826425"/>
                <a:gd name="connsiteX87" fmla="*/ 1091710 w 1543395"/>
                <a:gd name="connsiteY87" fmla="*/ 1628807 h 1826425"/>
                <a:gd name="connsiteX88" fmla="*/ 1145947 w 1543395"/>
                <a:gd name="connsiteY88" fmla="*/ 1632151 h 1826425"/>
                <a:gd name="connsiteX89" fmla="*/ 1188105 w 1543395"/>
                <a:gd name="connsiteY89" fmla="*/ 1632151 h 1826425"/>
                <a:gd name="connsiteX90" fmla="*/ 1257825 w 1543395"/>
                <a:gd name="connsiteY90" fmla="*/ 1622000 h 1826425"/>
                <a:gd name="connsiteX91" fmla="*/ 1286723 w 1543395"/>
                <a:gd name="connsiteY91" fmla="*/ 1566700 h 1826425"/>
                <a:gd name="connsiteX92" fmla="*/ 1284186 w 1543395"/>
                <a:gd name="connsiteY92" fmla="*/ 1487617 h 1826425"/>
                <a:gd name="connsiteX93" fmla="*/ 1284363 w 1543395"/>
                <a:gd name="connsiteY93" fmla="*/ 1469420 h 1826425"/>
                <a:gd name="connsiteX94" fmla="*/ 1289498 w 1543395"/>
                <a:gd name="connsiteY94" fmla="*/ 1405661 h 1826425"/>
                <a:gd name="connsiteX95" fmla="*/ 1313242 w 1543395"/>
                <a:gd name="connsiteY95" fmla="*/ 1302931 h 1826425"/>
                <a:gd name="connsiteX96" fmla="*/ 1334331 w 1543395"/>
                <a:gd name="connsiteY96" fmla="*/ 1225716 h 1826425"/>
                <a:gd name="connsiteX97" fmla="*/ 1339525 w 1543395"/>
                <a:gd name="connsiteY97" fmla="*/ 1180981 h 1826425"/>
                <a:gd name="connsiteX98" fmla="*/ 1349361 w 1543395"/>
                <a:gd name="connsiteY98" fmla="*/ 1104454 h 1826425"/>
                <a:gd name="connsiteX99" fmla="*/ 1354437 w 1543395"/>
                <a:gd name="connsiteY99" fmla="*/ 1031922 h 1826425"/>
                <a:gd name="connsiteX100" fmla="*/ 1359315 w 1543395"/>
                <a:gd name="connsiteY100" fmla="*/ 971783 h 1826425"/>
                <a:gd name="connsiteX101" fmla="*/ 1356227 w 1543395"/>
                <a:gd name="connsiteY101" fmla="*/ 908299 h 1826425"/>
                <a:gd name="connsiteX102" fmla="*/ 1351309 w 1543395"/>
                <a:gd name="connsiteY102" fmla="*/ 857721 h 1826425"/>
                <a:gd name="connsiteX103" fmla="*/ 1348535 w 1543395"/>
                <a:gd name="connsiteY103" fmla="*/ 760991 h 1826425"/>
                <a:gd name="connsiteX104" fmla="*/ 1350010 w 1543395"/>
                <a:gd name="connsiteY104" fmla="*/ 724164 h 1826425"/>
                <a:gd name="connsiteX105" fmla="*/ 1349322 w 1543395"/>
                <a:gd name="connsiteY105" fmla="*/ 715528 h 1826425"/>
                <a:gd name="connsiteX106" fmla="*/ 1332738 w 1543395"/>
                <a:gd name="connsiteY106" fmla="*/ 701757 h 1826425"/>
                <a:gd name="connsiteX107" fmla="*/ 1326954 w 1543395"/>
                <a:gd name="connsiteY107" fmla="*/ 701757 h 1826425"/>
                <a:gd name="connsiteX108" fmla="*/ 1323315 w 1543395"/>
                <a:gd name="connsiteY108" fmla="*/ 701580 h 1826425"/>
                <a:gd name="connsiteX109" fmla="*/ 1314088 w 1543395"/>
                <a:gd name="connsiteY109" fmla="*/ 694577 h 1826425"/>
                <a:gd name="connsiteX110" fmla="*/ 1322645 w 1543395"/>
                <a:gd name="connsiteY110" fmla="*/ 683580 h 1826425"/>
                <a:gd name="connsiteX111" fmla="*/ 1337676 w 1543395"/>
                <a:gd name="connsiteY111" fmla="*/ 685252 h 1826425"/>
                <a:gd name="connsiteX112" fmla="*/ 1352272 w 1543395"/>
                <a:gd name="connsiteY112" fmla="*/ 676596 h 1826425"/>
                <a:gd name="connsiteX113" fmla="*/ 1370843 w 1543395"/>
                <a:gd name="connsiteY113" fmla="*/ 624641 h 1826425"/>
                <a:gd name="connsiteX114" fmla="*/ 1394450 w 1543395"/>
                <a:gd name="connsiteY114" fmla="*/ 577958 h 1826425"/>
                <a:gd name="connsiteX115" fmla="*/ 1427894 w 1543395"/>
                <a:gd name="connsiteY115" fmla="*/ 532042 h 1826425"/>
                <a:gd name="connsiteX116" fmla="*/ 1445599 w 1543395"/>
                <a:gd name="connsiteY116" fmla="*/ 504501 h 1826425"/>
                <a:gd name="connsiteX117" fmla="*/ 1493403 w 1543395"/>
                <a:gd name="connsiteY117" fmla="*/ 469720 h 1826425"/>
                <a:gd name="connsiteX118" fmla="*/ 1535444 w 1543395"/>
                <a:gd name="connsiteY118" fmla="*/ 477726 h 1826425"/>
                <a:gd name="connsiteX119" fmla="*/ 1540106 w 1543395"/>
                <a:gd name="connsiteY119" fmla="*/ 493012 h 1826425"/>
                <a:gd name="connsiteX120" fmla="*/ 1527161 w 1543395"/>
                <a:gd name="connsiteY120" fmla="*/ 530842 h 1826425"/>
                <a:gd name="connsiteX121" fmla="*/ 1527161 w 1543395"/>
                <a:gd name="connsiteY121" fmla="*/ 535760 h 1826425"/>
                <a:gd name="connsiteX122" fmla="*/ 1527830 w 1543395"/>
                <a:gd name="connsiteY122" fmla="*/ 549531 h 1826425"/>
                <a:gd name="connsiteX123" fmla="*/ 1498951 w 1543395"/>
                <a:gd name="connsiteY123" fmla="*/ 615946 h 1826425"/>
                <a:gd name="connsiteX124" fmla="*/ 1491692 w 1543395"/>
                <a:gd name="connsiteY124" fmla="*/ 629343 h 1826425"/>
                <a:gd name="connsiteX125" fmla="*/ 1481226 w 1543395"/>
                <a:gd name="connsiteY125" fmla="*/ 645671 h 1826425"/>
                <a:gd name="connsiteX126" fmla="*/ 1466865 w 1543395"/>
                <a:gd name="connsiteY126" fmla="*/ 671481 h 1826425"/>
                <a:gd name="connsiteX127" fmla="*/ 1465606 w 1543395"/>
                <a:gd name="connsiteY127" fmla="*/ 674255 h 1826425"/>
                <a:gd name="connsiteX128" fmla="*/ 1462203 w 1543395"/>
                <a:gd name="connsiteY128" fmla="*/ 684662 h 1826425"/>
                <a:gd name="connsiteX129" fmla="*/ 1461554 w 1543395"/>
                <a:gd name="connsiteY129" fmla="*/ 687573 h 1826425"/>
                <a:gd name="connsiteX130" fmla="*/ 1460747 w 1543395"/>
                <a:gd name="connsiteY130" fmla="*/ 694537 h 1826425"/>
                <a:gd name="connsiteX131" fmla="*/ 1460117 w 1543395"/>
                <a:gd name="connsiteY131" fmla="*/ 697488 h 1826425"/>
                <a:gd name="connsiteX132" fmla="*/ 1460117 w 1543395"/>
                <a:gd name="connsiteY132" fmla="*/ 703528 h 1826425"/>
                <a:gd name="connsiteX133" fmla="*/ 1460786 w 1543395"/>
                <a:gd name="connsiteY133" fmla="*/ 707462 h 1826425"/>
                <a:gd name="connsiteX134" fmla="*/ 1461593 w 1543395"/>
                <a:gd name="connsiteY134" fmla="*/ 714584 h 1826425"/>
                <a:gd name="connsiteX135" fmla="*/ 1462223 w 1543395"/>
                <a:gd name="connsiteY135" fmla="*/ 717633 h 1826425"/>
                <a:gd name="connsiteX136" fmla="*/ 1463108 w 1543395"/>
                <a:gd name="connsiteY136" fmla="*/ 723948 h 1826425"/>
                <a:gd name="connsiteX137" fmla="*/ 1463737 w 1543395"/>
                <a:gd name="connsiteY137" fmla="*/ 727253 h 1826425"/>
                <a:gd name="connsiteX138" fmla="*/ 1467317 w 1543395"/>
                <a:gd name="connsiteY138" fmla="*/ 755129 h 1826425"/>
                <a:gd name="connsiteX139" fmla="*/ 1468065 w 1543395"/>
                <a:gd name="connsiteY139" fmla="*/ 758591 h 1826425"/>
                <a:gd name="connsiteX140" fmla="*/ 1474695 w 1543395"/>
                <a:gd name="connsiteY140" fmla="*/ 794553 h 1826425"/>
                <a:gd name="connsiteX141" fmla="*/ 1475364 w 1543395"/>
                <a:gd name="connsiteY141" fmla="*/ 798015 h 1826425"/>
                <a:gd name="connsiteX142" fmla="*/ 1477626 w 1543395"/>
                <a:gd name="connsiteY142" fmla="*/ 817688 h 1826425"/>
                <a:gd name="connsiteX143" fmla="*/ 1478256 w 1543395"/>
                <a:gd name="connsiteY143" fmla="*/ 821071 h 1826425"/>
                <a:gd name="connsiteX144" fmla="*/ 1479062 w 1543395"/>
                <a:gd name="connsiteY144" fmla="*/ 830062 h 1826425"/>
                <a:gd name="connsiteX145" fmla="*/ 1479731 w 1543395"/>
                <a:gd name="connsiteY145" fmla="*/ 834527 h 1826425"/>
                <a:gd name="connsiteX146" fmla="*/ 1480537 w 1543395"/>
                <a:gd name="connsiteY146" fmla="*/ 844855 h 1826425"/>
                <a:gd name="connsiteX147" fmla="*/ 1481206 w 1543395"/>
                <a:gd name="connsiteY147" fmla="*/ 849596 h 1826425"/>
                <a:gd name="connsiteX148" fmla="*/ 1481993 w 1543395"/>
                <a:gd name="connsiteY148" fmla="*/ 872141 h 1826425"/>
                <a:gd name="connsiteX149" fmla="*/ 1482662 w 1543395"/>
                <a:gd name="connsiteY149" fmla="*/ 877217 h 1826425"/>
                <a:gd name="connsiteX150" fmla="*/ 1483469 w 1543395"/>
                <a:gd name="connsiteY150" fmla="*/ 916680 h 1826425"/>
                <a:gd name="connsiteX151" fmla="*/ 1484098 w 1543395"/>
                <a:gd name="connsiteY151" fmla="*/ 920614 h 1826425"/>
                <a:gd name="connsiteX152" fmla="*/ 1484098 w 1543395"/>
                <a:gd name="connsiteY152" fmla="*/ 951579 h 1826425"/>
                <a:gd name="connsiteX153" fmla="*/ 1451894 w 1543395"/>
                <a:gd name="connsiteY153" fmla="*/ 964288 h 1826425"/>
                <a:gd name="connsiteX154" fmla="*/ 1440622 w 1543395"/>
                <a:gd name="connsiteY154" fmla="*/ 948136 h 1826425"/>
                <a:gd name="connsiteX155" fmla="*/ 1436510 w 1543395"/>
                <a:gd name="connsiteY155" fmla="*/ 911290 h 1826425"/>
                <a:gd name="connsiteX156" fmla="*/ 1432576 w 1543395"/>
                <a:gd name="connsiteY156" fmla="*/ 855420 h 1826425"/>
                <a:gd name="connsiteX157" fmla="*/ 1429153 w 1543395"/>
                <a:gd name="connsiteY157" fmla="*/ 798802 h 1826425"/>
                <a:gd name="connsiteX158" fmla="*/ 1424510 w 1543395"/>
                <a:gd name="connsiteY158" fmla="*/ 765752 h 1826425"/>
                <a:gd name="connsiteX159" fmla="*/ 1413080 w 1543395"/>
                <a:gd name="connsiteY159" fmla="*/ 696898 h 1826425"/>
                <a:gd name="connsiteX160" fmla="*/ 1404700 w 1543395"/>
                <a:gd name="connsiteY160" fmla="*/ 691901 h 1826425"/>
                <a:gd name="connsiteX161" fmla="*/ 1380365 w 1543395"/>
                <a:gd name="connsiteY161" fmla="*/ 703469 h 1826425"/>
                <a:gd name="connsiteX162" fmla="*/ 1374109 w 1543395"/>
                <a:gd name="connsiteY162" fmla="*/ 708230 h 1826425"/>
                <a:gd name="connsiteX163" fmla="*/ 1381093 w 1543395"/>
                <a:gd name="connsiteY163" fmla="*/ 709410 h 1826425"/>
                <a:gd name="connsiteX164" fmla="*/ 1402477 w 1543395"/>
                <a:gd name="connsiteY164" fmla="*/ 731423 h 1826425"/>
                <a:gd name="connsiteX165" fmla="*/ 1398916 w 1543395"/>
                <a:gd name="connsiteY165" fmla="*/ 763214 h 1826425"/>
                <a:gd name="connsiteX166" fmla="*/ 1390535 w 1543395"/>
                <a:gd name="connsiteY166" fmla="*/ 800120 h 1826425"/>
                <a:gd name="connsiteX167" fmla="*/ 1392188 w 1543395"/>
                <a:gd name="connsiteY167" fmla="*/ 812278 h 1826425"/>
                <a:gd name="connsiteX168" fmla="*/ 1396024 w 1543395"/>
                <a:gd name="connsiteY168" fmla="*/ 835255 h 1826425"/>
                <a:gd name="connsiteX169" fmla="*/ 1389670 w 1543395"/>
                <a:gd name="connsiteY169" fmla="*/ 863682 h 1826425"/>
                <a:gd name="connsiteX170" fmla="*/ 1390476 w 1543395"/>
                <a:gd name="connsiteY170" fmla="*/ 910444 h 1826425"/>
                <a:gd name="connsiteX171" fmla="*/ 1389316 w 1543395"/>
                <a:gd name="connsiteY171" fmla="*/ 933067 h 1826425"/>
                <a:gd name="connsiteX172" fmla="*/ 1389945 w 1543395"/>
                <a:gd name="connsiteY172" fmla="*/ 951284 h 1826425"/>
                <a:gd name="connsiteX173" fmla="*/ 1395847 w 1543395"/>
                <a:gd name="connsiteY173" fmla="*/ 986065 h 1826425"/>
                <a:gd name="connsiteX174" fmla="*/ 1390673 w 1543395"/>
                <a:gd name="connsiteY174" fmla="*/ 1015456 h 1826425"/>
                <a:gd name="connsiteX175" fmla="*/ 1391342 w 1543395"/>
                <a:gd name="connsiteY175" fmla="*/ 1028302 h 1826425"/>
                <a:gd name="connsiteX176" fmla="*/ 1390791 w 1543395"/>
                <a:gd name="connsiteY176" fmla="*/ 1051673 h 1826425"/>
                <a:gd name="connsiteX177" fmla="*/ 1389473 w 1543395"/>
                <a:gd name="connsiteY177" fmla="*/ 1055076 h 1826425"/>
                <a:gd name="connsiteX178" fmla="*/ 1393545 w 1543395"/>
                <a:gd name="connsiteY178" fmla="*/ 1088520 h 1826425"/>
                <a:gd name="connsiteX179" fmla="*/ 1403795 w 1543395"/>
                <a:gd name="connsiteY179" fmla="*/ 1117497 h 1826425"/>
                <a:gd name="connsiteX180" fmla="*/ 1403323 w 1543395"/>
                <a:gd name="connsiteY180" fmla="*/ 1210509 h 1826425"/>
                <a:gd name="connsiteX181" fmla="*/ 1381152 w 1543395"/>
                <a:gd name="connsiteY181" fmla="*/ 1355850 h 1826425"/>
                <a:gd name="connsiteX182" fmla="*/ 1365807 w 1543395"/>
                <a:gd name="connsiteY182" fmla="*/ 1461059 h 1826425"/>
                <a:gd name="connsiteX183" fmla="*/ 1360338 w 1543395"/>
                <a:gd name="connsiteY183" fmla="*/ 1522634 h 1826425"/>
                <a:gd name="connsiteX184" fmla="*/ 1341630 w 1543395"/>
                <a:gd name="connsiteY184" fmla="*/ 1559166 h 1826425"/>
                <a:gd name="connsiteX185" fmla="*/ 1329118 w 1543395"/>
                <a:gd name="connsiteY185" fmla="*/ 1578268 h 1826425"/>
                <a:gd name="connsiteX186" fmla="*/ 1294297 w 1543395"/>
                <a:gd name="connsiteY186" fmla="*/ 1634708 h 1826425"/>
                <a:gd name="connsiteX187" fmla="*/ 1265005 w 1543395"/>
                <a:gd name="connsiteY187" fmla="*/ 1653358 h 1826425"/>
                <a:gd name="connsiteX188" fmla="*/ 1207581 w 1543395"/>
                <a:gd name="connsiteY188" fmla="*/ 1678086 h 1826425"/>
                <a:gd name="connsiteX189" fmla="*/ 1112189 w 1543395"/>
                <a:gd name="connsiteY189" fmla="*/ 1678086 h 1826425"/>
                <a:gd name="connsiteX190" fmla="*/ 998423 w 1543395"/>
                <a:gd name="connsiteY190" fmla="*/ 1551985 h 1826425"/>
                <a:gd name="connsiteX191" fmla="*/ 990554 w 1543395"/>
                <a:gd name="connsiteY191" fmla="*/ 1503276 h 1826425"/>
                <a:gd name="connsiteX192" fmla="*/ 984868 w 1543395"/>
                <a:gd name="connsiteY192" fmla="*/ 1480023 h 1826425"/>
                <a:gd name="connsiteX193" fmla="*/ 975799 w 1543395"/>
                <a:gd name="connsiteY193" fmla="*/ 1473826 h 1826425"/>
                <a:gd name="connsiteX194" fmla="*/ 948552 w 1543395"/>
                <a:gd name="connsiteY194" fmla="*/ 1469006 h 1826425"/>
                <a:gd name="connsiteX195" fmla="*/ 940192 w 1543395"/>
                <a:gd name="connsiteY195" fmla="*/ 1456101 h 1826425"/>
                <a:gd name="connsiteX196" fmla="*/ 938795 w 1543395"/>
                <a:gd name="connsiteY196" fmla="*/ 1450199 h 1826425"/>
                <a:gd name="connsiteX197" fmla="*/ 935864 w 1543395"/>
                <a:gd name="connsiteY197" fmla="*/ 1448645 h 1826425"/>
                <a:gd name="connsiteX198" fmla="*/ 932873 w 1543395"/>
                <a:gd name="connsiteY198" fmla="*/ 1447131 h 1826425"/>
                <a:gd name="connsiteX199" fmla="*/ 928526 w 1543395"/>
                <a:gd name="connsiteY199" fmla="*/ 1442075 h 1826425"/>
                <a:gd name="connsiteX200" fmla="*/ 999544 w 1543395"/>
                <a:gd name="connsiteY200" fmla="*/ 1386283 h 1826425"/>
                <a:gd name="connsiteX201" fmla="*/ 1010285 w 1543395"/>
                <a:gd name="connsiteY201" fmla="*/ 1388251 h 1826425"/>
                <a:gd name="connsiteX202" fmla="*/ 1027498 w 1543395"/>
                <a:gd name="connsiteY202" fmla="*/ 1380696 h 1826425"/>
                <a:gd name="connsiteX203" fmla="*/ 1024744 w 1543395"/>
                <a:gd name="connsiteY203" fmla="*/ 1373909 h 1826425"/>
                <a:gd name="connsiteX204" fmla="*/ 1016010 w 1543395"/>
                <a:gd name="connsiteY204" fmla="*/ 1373732 h 1826425"/>
                <a:gd name="connsiteX205" fmla="*/ 914204 w 1543395"/>
                <a:gd name="connsiteY205" fmla="*/ 1363109 h 1826425"/>
                <a:gd name="connsiteX206" fmla="*/ 886250 w 1543395"/>
                <a:gd name="connsiteY206" fmla="*/ 1361496 h 1826425"/>
                <a:gd name="connsiteX207" fmla="*/ 869154 w 1543395"/>
                <a:gd name="connsiteY207" fmla="*/ 1359096 h 1826425"/>
                <a:gd name="connsiteX208" fmla="*/ 817238 w 1543395"/>
                <a:gd name="connsiteY208" fmla="*/ 1363955 h 1826425"/>
                <a:gd name="connsiteX209" fmla="*/ 800517 w 1543395"/>
                <a:gd name="connsiteY209" fmla="*/ 1383234 h 1826425"/>
                <a:gd name="connsiteX210" fmla="*/ 789225 w 1543395"/>
                <a:gd name="connsiteY210" fmla="*/ 1437098 h 1826425"/>
                <a:gd name="connsiteX211" fmla="*/ 774214 w 1543395"/>
                <a:gd name="connsiteY211" fmla="*/ 1598413 h 1826425"/>
                <a:gd name="connsiteX212" fmla="*/ 769611 w 1543395"/>
                <a:gd name="connsiteY212" fmla="*/ 1624892 h 1826425"/>
                <a:gd name="connsiteX213" fmla="*/ 762096 w 1543395"/>
                <a:gd name="connsiteY213" fmla="*/ 1642912 h 1826425"/>
                <a:gd name="connsiteX214" fmla="*/ 742699 w 1543395"/>
                <a:gd name="connsiteY214" fmla="*/ 1673680 h 1826425"/>
                <a:gd name="connsiteX215" fmla="*/ 732135 w 1543395"/>
                <a:gd name="connsiteY215" fmla="*/ 1695851 h 1826425"/>
                <a:gd name="connsiteX216" fmla="*/ 725781 w 1543395"/>
                <a:gd name="connsiteY216" fmla="*/ 1706257 h 1826425"/>
                <a:gd name="connsiteX217" fmla="*/ 710869 w 1543395"/>
                <a:gd name="connsiteY217" fmla="*/ 1719064 h 1826425"/>
                <a:gd name="connsiteX218" fmla="*/ 712206 w 1543395"/>
                <a:gd name="connsiteY218" fmla="*/ 1730573 h 1826425"/>
                <a:gd name="connsiteX219" fmla="*/ 735381 w 1543395"/>
                <a:gd name="connsiteY219" fmla="*/ 1748947 h 1826425"/>
                <a:gd name="connsiteX220" fmla="*/ 749643 w 1543395"/>
                <a:gd name="connsiteY220" fmla="*/ 1788548 h 1826425"/>
                <a:gd name="connsiteX221" fmla="*/ 744056 w 1543395"/>
                <a:gd name="connsiteY221" fmla="*/ 1796279 h 1826425"/>
                <a:gd name="connsiteX222" fmla="*/ 689721 w 1543395"/>
                <a:gd name="connsiteY222" fmla="*/ 1816384 h 1826425"/>
                <a:gd name="connsiteX223" fmla="*/ 638966 w 1543395"/>
                <a:gd name="connsiteY223" fmla="*/ 1825807 h 1826425"/>
                <a:gd name="connsiteX224" fmla="*/ 626887 w 1543395"/>
                <a:gd name="connsiteY224" fmla="*/ 1819532 h 1826425"/>
                <a:gd name="connsiteX225" fmla="*/ 623523 w 1543395"/>
                <a:gd name="connsiteY225" fmla="*/ 1767950 h 1826425"/>
                <a:gd name="connsiteX226" fmla="*/ 617365 w 1543395"/>
                <a:gd name="connsiteY226" fmla="*/ 1760377 h 1826425"/>
                <a:gd name="connsiteX227" fmla="*/ 497363 w 1543395"/>
                <a:gd name="connsiteY227" fmla="*/ 1755222 h 1826425"/>
                <a:gd name="connsiteX228" fmla="*/ 459571 w 1543395"/>
                <a:gd name="connsiteY228" fmla="*/ 1744383 h 1826425"/>
                <a:gd name="connsiteX229" fmla="*/ 447591 w 1543395"/>
                <a:gd name="connsiteY229" fmla="*/ 1736514 h 1826425"/>
                <a:gd name="connsiteX230" fmla="*/ 433250 w 1543395"/>
                <a:gd name="connsiteY230" fmla="*/ 1699982 h 1826425"/>
                <a:gd name="connsiteX231" fmla="*/ 429984 w 1543395"/>
                <a:gd name="connsiteY231" fmla="*/ 1691523 h 1826425"/>
                <a:gd name="connsiteX232" fmla="*/ 377636 w 1543395"/>
                <a:gd name="connsiteY232" fmla="*/ 1595481 h 1826425"/>
                <a:gd name="connsiteX233" fmla="*/ 356763 w 1543395"/>
                <a:gd name="connsiteY233" fmla="*/ 1489938 h 1826425"/>
                <a:gd name="connsiteX234" fmla="*/ 349484 w 1543395"/>
                <a:gd name="connsiteY234" fmla="*/ 1486436 h 1826425"/>
                <a:gd name="connsiteX235" fmla="*/ 308408 w 1543395"/>
                <a:gd name="connsiteY235" fmla="*/ 1488994 h 1826425"/>
                <a:gd name="connsiteX236" fmla="*/ 298198 w 1543395"/>
                <a:gd name="connsiteY236" fmla="*/ 1476561 h 1826425"/>
                <a:gd name="connsiteX237" fmla="*/ 294735 w 1543395"/>
                <a:gd name="connsiteY237" fmla="*/ 1458855 h 1826425"/>
                <a:gd name="connsiteX238" fmla="*/ 259187 w 1543395"/>
                <a:gd name="connsiteY238" fmla="*/ 1430724 h 1826425"/>
                <a:gd name="connsiteX239" fmla="*/ 190058 w 1543395"/>
                <a:gd name="connsiteY239" fmla="*/ 1423701 h 1826425"/>
                <a:gd name="connsiteX240" fmla="*/ 122817 w 1543395"/>
                <a:gd name="connsiteY240" fmla="*/ 1397064 h 1826425"/>
                <a:gd name="connsiteX241" fmla="*/ 116168 w 1543395"/>
                <a:gd name="connsiteY241" fmla="*/ 1393601 h 1826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1543395" h="1826425">
                  <a:moveTo>
                    <a:pt x="116168" y="1393601"/>
                  </a:moveTo>
                  <a:cubicBezTo>
                    <a:pt x="93682" y="1381798"/>
                    <a:pt x="72750" y="1368027"/>
                    <a:pt x="57327" y="1347292"/>
                  </a:cubicBezTo>
                  <a:cubicBezTo>
                    <a:pt x="52960" y="1341469"/>
                    <a:pt x="49124" y="1335253"/>
                    <a:pt x="45858" y="1328761"/>
                  </a:cubicBezTo>
                  <a:cubicBezTo>
                    <a:pt x="33936" y="1304603"/>
                    <a:pt x="25339" y="1278970"/>
                    <a:pt x="20284" y="1252510"/>
                  </a:cubicBezTo>
                  <a:cubicBezTo>
                    <a:pt x="13142" y="1226346"/>
                    <a:pt x="10959" y="1199394"/>
                    <a:pt x="6788" y="1172620"/>
                  </a:cubicBezTo>
                  <a:cubicBezTo>
                    <a:pt x="2519" y="1145078"/>
                    <a:pt x="1949" y="1117222"/>
                    <a:pt x="-19" y="1089464"/>
                  </a:cubicBezTo>
                  <a:cubicBezTo>
                    <a:pt x="-1612" y="1067928"/>
                    <a:pt x="-2006" y="1046320"/>
                    <a:pt x="-1199" y="1024741"/>
                  </a:cubicBezTo>
                  <a:cubicBezTo>
                    <a:pt x="-58" y="997377"/>
                    <a:pt x="768" y="969953"/>
                    <a:pt x="513" y="942608"/>
                  </a:cubicBezTo>
                  <a:cubicBezTo>
                    <a:pt x="217" y="920319"/>
                    <a:pt x="-1140" y="897991"/>
                    <a:pt x="-491" y="875722"/>
                  </a:cubicBezTo>
                  <a:cubicBezTo>
                    <a:pt x="237" y="850816"/>
                    <a:pt x="1831" y="825930"/>
                    <a:pt x="3444" y="800966"/>
                  </a:cubicBezTo>
                  <a:cubicBezTo>
                    <a:pt x="4427" y="785739"/>
                    <a:pt x="4585" y="770434"/>
                    <a:pt x="4978" y="755188"/>
                  </a:cubicBezTo>
                  <a:cubicBezTo>
                    <a:pt x="5411" y="738958"/>
                    <a:pt x="6572" y="722768"/>
                    <a:pt x="7300" y="706557"/>
                  </a:cubicBezTo>
                  <a:cubicBezTo>
                    <a:pt x="7634" y="698688"/>
                    <a:pt x="5175" y="691292"/>
                    <a:pt x="5195" y="683541"/>
                  </a:cubicBezTo>
                  <a:cubicBezTo>
                    <a:pt x="5195" y="664104"/>
                    <a:pt x="6395" y="644589"/>
                    <a:pt x="4900" y="625290"/>
                  </a:cubicBezTo>
                  <a:cubicBezTo>
                    <a:pt x="3188" y="603296"/>
                    <a:pt x="7300" y="581302"/>
                    <a:pt x="3798" y="559407"/>
                  </a:cubicBezTo>
                  <a:cubicBezTo>
                    <a:pt x="2677" y="552384"/>
                    <a:pt x="4959" y="545498"/>
                    <a:pt x="5411" y="538534"/>
                  </a:cubicBezTo>
                  <a:cubicBezTo>
                    <a:pt x="6788" y="517347"/>
                    <a:pt x="8795" y="496218"/>
                    <a:pt x="14952" y="475720"/>
                  </a:cubicBezTo>
                  <a:cubicBezTo>
                    <a:pt x="21110" y="455221"/>
                    <a:pt x="29254" y="436571"/>
                    <a:pt x="45287" y="422033"/>
                  </a:cubicBezTo>
                  <a:cubicBezTo>
                    <a:pt x="59255" y="407082"/>
                    <a:pt x="74363" y="393744"/>
                    <a:pt x="92856" y="384282"/>
                  </a:cubicBezTo>
                  <a:cubicBezTo>
                    <a:pt x="116463" y="372203"/>
                    <a:pt x="141506" y="367108"/>
                    <a:pt x="167493" y="364334"/>
                  </a:cubicBezTo>
                  <a:cubicBezTo>
                    <a:pt x="190274" y="361914"/>
                    <a:pt x="213173" y="360222"/>
                    <a:pt x="235304" y="353238"/>
                  </a:cubicBezTo>
                  <a:cubicBezTo>
                    <a:pt x="250629" y="348521"/>
                    <a:pt x="264676" y="340396"/>
                    <a:pt x="276420" y="329474"/>
                  </a:cubicBezTo>
                  <a:cubicBezTo>
                    <a:pt x="282971" y="323375"/>
                    <a:pt x="290093" y="317985"/>
                    <a:pt x="295581" y="310726"/>
                  </a:cubicBezTo>
                  <a:cubicBezTo>
                    <a:pt x="306303" y="296523"/>
                    <a:pt x="309667" y="279584"/>
                    <a:pt x="314073" y="262961"/>
                  </a:cubicBezTo>
                  <a:cubicBezTo>
                    <a:pt x="318716" y="245393"/>
                    <a:pt x="322670" y="227767"/>
                    <a:pt x="323103" y="209491"/>
                  </a:cubicBezTo>
                  <a:cubicBezTo>
                    <a:pt x="323261" y="203432"/>
                    <a:pt x="326546" y="200147"/>
                    <a:pt x="332939" y="199261"/>
                  </a:cubicBezTo>
                  <a:cubicBezTo>
                    <a:pt x="352297" y="196586"/>
                    <a:pt x="368350" y="202724"/>
                    <a:pt x="381511" y="216711"/>
                  </a:cubicBezTo>
                  <a:cubicBezTo>
                    <a:pt x="383026" y="218285"/>
                    <a:pt x="384167" y="220193"/>
                    <a:pt x="385760" y="221688"/>
                  </a:cubicBezTo>
                  <a:cubicBezTo>
                    <a:pt x="387924" y="223708"/>
                    <a:pt x="389616" y="223380"/>
                    <a:pt x="390836" y="220704"/>
                  </a:cubicBezTo>
                  <a:cubicBezTo>
                    <a:pt x="391642" y="218934"/>
                    <a:pt x="392173" y="217065"/>
                    <a:pt x="392803" y="215216"/>
                  </a:cubicBezTo>
                  <a:cubicBezTo>
                    <a:pt x="405472" y="177706"/>
                    <a:pt x="415879" y="139473"/>
                    <a:pt x="423984" y="100722"/>
                  </a:cubicBezTo>
                  <a:cubicBezTo>
                    <a:pt x="426777" y="87364"/>
                    <a:pt x="429748" y="74026"/>
                    <a:pt x="440784" y="64386"/>
                  </a:cubicBezTo>
                  <a:cubicBezTo>
                    <a:pt x="444286" y="61038"/>
                    <a:pt x="448260" y="58227"/>
                    <a:pt x="452588" y="56045"/>
                  </a:cubicBezTo>
                  <a:cubicBezTo>
                    <a:pt x="456522" y="54235"/>
                    <a:pt x="458175" y="51265"/>
                    <a:pt x="458490" y="46917"/>
                  </a:cubicBezTo>
                  <a:cubicBezTo>
                    <a:pt x="459257" y="37986"/>
                    <a:pt x="459749" y="28995"/>
                    <a:pt x="461381" y="20163"/>
                  </a:cubicBezTo>
                  <a:cubicBezTo>
                    <a:pt x="463900" y="6569"/>
                    <a:pt x="475034" y="-1851"/>
                    <a:pt x="488038" y="-81"/>
                  </a:cubicBezTo>
                  <a:cubicBezTo>
                    <a:pt x="499999" y="1552"/>
                    <a:pt x="509245" y="14162"/>
                    <a:pt x="508773" y="26851"/>
                  </a:cubicBezTo>
                  <a:cubicBezTo>
                    <a:pt x="508143" y="43494"/>
                    <a:pt x="502615" y="58327"/>
                    <a:pt x="495612" y="73298"/>
                  </a:cubicBezTo>
                  <a:cubicBezTo>
                    <a:pt x="490300" y="84610"/>
                    <a:pt x="483238" y="95351"/>
                    <a:pt x="481192" y="108059"/>
                  </a:cubicBezTo>
                  <a:cubicBezTo>
                    <a:pt x="480700" y="111193"/>
                    <a:pt x="479559" y="114191"/>
                    <a:pt x="477867" y="116873"/>
                  </a:cubicBezTo>
                  <a:cubicBezTo>
                    <a:pt x="463113" y="142900"/>
                    <a:pt x="455401" y="171366"/>
                    <a:pt x="447020" y="199852"/>
                  </a:cubicBezTo>
                  <a:cubicBezTo>
                    <a:pt x="434528" y="242305"/>
                    <a:pt x="430614" y="286096"/>
                    <a:pt x="423413" y="329395"/>
                  </a:cubicBezTo>
                  <a:cubicBezTo>
                    <a:pt x="416194" y="373462"/>
                    <a:pt x="410253" y="417745"/>
                    <a:pt x="405157" y="462106"/>
                  </a:cubicBezTo>
                  <a:cubicBezTo>
                    <a:pt x="402265" y="487405"/>
                    <a:pt x="398134" y="512566"/>
                    <a:pt x="395833" y="537964"/>
                  </a:cubicBezTo>
                  <a:cubicBezTo>
                    <a:pt x="395537" y="541345"/>
                    <a:pt x="395419" y="544741"/>
                    <a:pt x="395498" y="548134"/>
                  </a:cubicBezTo>
                  <a:cubicBezTo>
                    <a:pt x="396128" y="577486"/>
                    <a:pt x="395774" y="606857"/>
                    <a:pt x="396187" y="636208"/>
                  </a:cubicBezTo>
                  <a:cubicBezTo>
                    <a:pt x="396462" y="655881"/>
                    <a:pt x="396305" y="675927"/>
                    <a:pt x="394593" y="695797"/>
                  </a:cubicBezTo>
                  <a:cubicBezTo>
                    <a:pt x="393334" y="710492"/>
                    <a:pt x="393118" y="725305"/>
                    <a:pt x="392626" y="740099"/>
                  </a:cubicBezTo>
                  <a:cubicBezTo>
                    <a:pt x="391544" y="771418"/>
                    <a:pt x="395164" y="802736"/>
                    <a:pt x="393688" y="833957"/>
                  </a:cubicBezTo>
                  <a:cubicBezTo>
                    <a:pt x="392252" y="864312"/>
                    <a:pt x="392272" y="894647"/>
                    <a:pt x="392921" y="924923"/>
                  </a:cubicBezTo>
                  <a:cubicBezTo>
                    <a:pt x="393393" y="947723"/>
                    <a:pt x="393649" y="970524"/>
                    <a:pt x="394160" y="993324"/>
                  </a:cubicBezTo>
                  <a:cubicBezTo>
                    <a:pt x="394514" y="1008885"/>
                    <a:pt x="392370" y="1024308"/>
                    <a:pt x="392468" y="1039850"/>
                  </a:cubicBezTo>
                  <a:cubicBezTo>
                    <a:pt x="392390" y="1042773"/>
                    <a:pt x="391819" y="1045661"/>
                    <a:pt x="390757" y="1048388"/>
                  </a:cubicBezTo>
                  <a:cubicBezTo>
                    <a:pt x="390009" y="1050180"/>
                    <a:pt x="389596" y="1052094"/>
                    <a:pt x="389537" y="1054034"/>
                  </a:cubicBezTo>
                  <a:cubicBezTo>
                    <a:pt x="390029" y="1075378"/>
                    <a:pt x="386449" y="1096684"/>
                    <a:pt x="388180" y="1117989"/>
                  </a:cubicBezTo>
                  <a:cubicBezTo>
                    <a:pt x="390678" y="1148462"/>
                    <a:pt x="390344" y="1178974"/>
                    <a:pt x="391328" y="1209486"/>
                  </a:cubicBezTo>
                  <a:cubicBezTo>
                    <a:pt x="392095" y="1233408"/>
                    <a:pt x="394042" y="1257310"/>
                    <a:pt x="395577" y="1281212"/>
                  </a:cubicBezTo>
                  <a:cubicBezTo>
                    <a:pt x="396934" y="1302439"/>
                    <a:pt x="397760" y="1323744"/>
                    <a:pt x="399865" y="1344912"/>
                  </a:cubicBezTo>
                  <a:cubicBezTo>
                    <a:pt x="403033" y="1376663"/>
                    <a:pt x="407046" y="1408317"/>
                    <a:pt x="411944" y="1439891"/>
                  </a:cubicBezTo>
                  <a:cubicBezTo>
                    <a:pt x="416390" y="1469026"/>
                    <a:pt x="421387" y="1498102"/>
                    <a:pt x="423413" y="1527650"/>
                  </a:cubicBezTo>
                  <a:cubicBezTo>
                    <a:pt x="424908" y="1549546"/>
                    <a:pt x="427210" y="1571500"/>
                    <a:pt x="430535" y="1593278"/>
                  </a:cubicBezTo>
                  <a:cubicBezTo>
                    <a:pt x="430928" y="1595678"/>
                    <a:pt x="431715" y="1597999"/>
                    <a:pt x="432856" y="1600144"/>
                  </a:cubicBezTo>
                  <a:cubicBezTo>
                    <a:pt x="435473" y="1605298"/>
                    <a:pt x="434961" y="1611062"/>
                    <a:pt x="435709" y="1616551"/>
                  </a:cubicBezTo>
                  <a:cubicBezTo>
                    <a:pt x="439191" y="1641889"/>
                    <a:pt x="451270" y="1663351"/>
                    <a:pt x="465985" y="1683437"/>
                  </a:cubicBezTo>
                  <a:cubicBezTo>
                    <a:pt x="477080" y="1698605"/>
                    <a:pt x="493526" y="1704920"/>
                    <a:pt x="511232" y="1707044"/>
                  </a:cubicBezTo>
                  <a:cubicBezTo>
                    <a:pt x="543377" y="1710782"/>
                    <a:pt x="575836" y="1710231"/>
                    <a:pt x="607981" y="1708323"/>
                  </a:cubicBezTo>
                  <a:cubicBezTo>
                    <a:pt x="646559" y="1706041"/>
                    <a:pt x="680534" y="1691424"/>
                    <a:pt x="706344" y="1660932"/>
                  </a:cubicBezTo>
                  <a:cubicBezTo>
                    <a:pt x="713505" y="1651981"/>
                    <a:pt x="718639" y="1641574"/>
                    <a:pt x="721433" y="1630459"/>
                  </a:cubicBezTo>
                  <a:cubicBezTo>
                    <a:pt x="729518" y="1601934"/>
                    <a:pt x="736856" y="1573035"/>
                    <a:pt x="734850" y="1543093"/>
                  </a:cubicBezTo>
                  <a:cubicBezTo>
                    <a:pt x="733354" y="1521296"/>
                    <a:pt x="733059" y="1499440"/>
                    <a:pt x="734004" y="1477603"/>
                  </a:cubicBezTo>
                  <a:cubicBezTo>
                    <a:pt x="734928" y="1456967"/>
                    <a:pt x="733571" y="1436429"/>
                    <a:pt x="733630" y="1415851"/>
                  </a:cubicBezTo>
                  <a:cubicBezTo>
                    <a:pt x="733630" y="1389647"/>
                    <a:pt x="741932" y="1365549"/>
                    <a:pt x="753440" y="1342709"/>
                  </a:cubicBezTo>
                  <a:cubicBezTo>
                    <a:pt x="761801" y="1326105"/>
                    <a:pt x="778286" y="1321069"/>
                    <a:pt x="795677" y="1319928"/>
                  </a:cubicBezTo>
                  <a:cubicBezTo>
                    <a:pt x="814169" y="1318708"/>
                    <a:pt x="832484" y="1321384"/>
                    <a:pt x="850760" y="1323253"/>
                  </a:cubicBezTo>
                  <a:cubicBezTo>
                    <a:pt x="872990" y="1325515"/>
                    <a:pt x="894905" y="1330295"/>
                    <a:pt x="917116" y="1332223"/>
                  </a:cubicBezTo>
                  <a:cubicBezTo>
                    <a:pt x="949044" y="1334977"/>
                    <a:pt x="980658" y="1340407"/>
                    <a:pt x="1012587" y="1342827"/>
                  </a:cubicBezTo>
                  <a:cubicBezTo>
                    <a:pt x="1034895" y="1344499"/>
                    <a:pt x="1057204" y="1342256"/>
                    <a:pt x="1079473" y="1340859"/>
                  </a:cubicBezTo>
                  <a:cubicBezTo>
                    <a:pt x="1096411" y="1339896"/>
                    <a:pt x="1113330" y="1338145"/>
                    <a:pt x="1130268" y="1337358"/>
                  </a:cubicBezTo>
                  <a:cubicBezTo>
                    <a:pt x="1147206" y="1336571"/>
                    <a:pt x="1164164" y="1335390"/>
                    <a:pt x="1180826" y="1331889"/>
                  </a:cubicBezTo>
                  <a:cubicBezTo>
                    <a:pt x="1182479" y="1331495"/>
                    <a:pt x="1184171" y="1331200"/>
                    <a:pt x="1185862" y="1330984"/>
                  </a:cubicBezTo>
                  <a:cubicBezTo>
                    <a:pt x="1188026" y="1330748"/>
                    <a:pt x="1190545" y="1330197"/>
                    <a:pt x="1191862" y="1332361"/>
                  </a:cubicBezTo>
                  <a:cubicBezTo>
                    <a:pt x="1193417" y="1334899"/>
                    <a:pt x="1191528" y="1337043"/>
                    <a:pt x="1189895" y="1338813"/>
                  </a:cubicBezTo>
                  <a:cubicBezTo>
                    <a:pt x="1184702" y="1344715"/>
                    <a:pt x="1178938" y="1349830"/>
                    <a:pt x="1173567" y="1355457"/>
                  </a:cubicBezTo>
                  <a:cubicBezTo>
                    <a:pt x="1141953" y="1388467"/>
                    <a:pt x="1103887" y="1410854"/>
                    <a:pt x="1060293" y="1423976"/>
                  </a:cubicBezTo>
                  <a:cubicBezTo>
                    <a:pt x="1051184" y="1426710"/>
                    <a:pt x="1045656" y="1432435"/>
                    <a:pt x="1045735" y="1441681"/>
                  </a:cubicBezTo>
                  <a:cubicBezTo>
                    <a:pt x="1045951" y="1467000"/>
                    <a:pt x="1039833" y="1491905"/>
                    <a:pt x="1041053" y="1517185"/>
                  </a:cubicBezTo>
                  <a:cubicBezTo>
                    <a:pt x="1041977" y="1536306"/>
                    <a:pt x="1042017" y="1555487"/>
                    <a:pt x="1044004" y="1574569"/>
                  </a:cubicBezTo>
                  <a:cubicBezTo>
                    <a:pt x="1046581" y="1599376"/>
                    <a:pt x="1065506" y="1623751"/>
                    <a:pt x="1091710" y="1628807"/>
                  </a:cubicBezTo>
                  <a:cubicBezTo>
                    <a:pt x="1109533" y="1632544"/>
                    <a:pt x="1127808" y="1633685"/>
                    <a:pt x="1145947" y="1632151"/>
                  </a:cubicBezTo>
                  <a:cubicBezTo>
                    <a:pt x="1159914" y="1630774"/>
                    <a:pt x="1174078" y="1632269"/>
                    <a:pt x="1188105" y="1632151"/>
                  </a:cubicBezTo>
                  <a:cubicBezTo>
                    <a:pt x="1211712" y="1631836"/>
                    <a:pt x="1235555" y="1633961"/>
                    <a:pt x="1257825" y="1622000"/>
                  </a:cubicBezTo>
                  <a:cubicBezTo>
                    <a:pt x="1274664" y="1612950"/>
                    <a:pt x="1290225" y="1587061"/>
                    <a:pt x="1286723" y="1566700"/>
                  </a:cubicBezTo>
                  <a:cubicBezTo>
                    <a:pt x="1282120" y="1540595"/>
                    <a:pt x="1281254" y="1513958"/>
                    <a:pt x="1284186" y="1487617"/>
                  </a:cubicBezTo>
                  <a:cubicBezTo>
                    <a:pt x="1284678" y="1481558"/>
                    <a:pt x="1284736" y="1475479"/>
                    <a:pt x="1284363" y="1469420"/>
                  </a:cubicBezTo>
                  <a:cubicBezTo>
                    <a:pt x="1283713" y="1447976"/>
                    <a:pt x="1286330" y="1426828"/>
                    <a:pt x="1289498" y="1405661"/>
                  </a:cubicBezTo>
                  <a:cubicBezTo>
                    <a:pt x="1294612" y="1370821"/>
                    <a:pt x="1302560" y="1336473"/>
                    <a:pt x="1313242" y="1302931"/>
                  </a:cubicBezTo>
                  <a:cubicBezTo>
                    <a:pt x="1321249" y="1277533"/>
                    <a:pt x="1326305" y="1251212"/>
                    <a:pt x="1334331" y="1225716"/>
                  </a:cubicBezTo>
                  <a:cubicBezTo>
                    <a:pt x="1338856" y="1211316"/>
                    <a:pt x="1337360" y="1195853"/>
                    <a:pt x="1339525" y="1180981"/>
                  </a:cubicBezTo>
                  <a:cubicBezTo>
                    <a:pt x="1343223" y="1155524"/>
                    <a:pt x="1346509" y="1130015"/>
                    <a:pt x="1349361" y="1104454"/>
                  </a:cubicBezTo>
                  <a:cubicBezTo>
                    <a:pt x="1352076" y="1080336"/>
                    <a:pt x="1355440" y="1056316"/>
                    <a:pt x="1354437" y="1031922"/>
                  </a:cubicBezTo>
                  <a:cubicBezTo>
                    <a:pt x="1353610" y="1011738"/>
                    <a:pt x="1356404" y="991672"/>
                    <a:pt x="1359315" y="971783"/>
                  </a:cubicBezTo>
                  <a:cubicBezTo>
                    <a:pt x="1362404" y="950621"/>
                    <a:pt x="1361361" y="929062"/>
                    <a:pt x="1356227" y="908299"/>
                  </a:cubicBezTo>
                  <a:cubicBezTo>
                    <a:pt x="1352135" y="891656"/>
                    <a:pt x="1351348" y="874856"/>
                    <a:pt x="1351309" y="857721"/>
                  </a:cubicBezTo>
                  <a:cubicBezTo>
                    <a:pt x="1351190" y="825458"/>
                    <a:pt x="1347649" y="793294"/>
                    <a:pt x="1348535" y="760991"/>
                  </a:cubicBezTo>
                  <a:cubicBezTo>
                    <a:pt x="1349853" y="748763"/>
                    <a:pt x="1350345" y="736460"/>
                    <a:pt x="1350010" y="724164"/>
                  </a:cubicBezTo>
                  <a:cubicBezTo>
                    <a:pt x="1350069" y="721271"/>
                    <a:pt x="1349833" y="718377"/>
                    <a:pt x="1349322" y="715528"/>
                  </a:cubicBezTo>
                  <a:cubicBezTo>
                    <a:pt x="1347157" y="705692"/>
                    <a:pt x="1342692" y="702052"/>
                    <a:pt x="1332738" y="701757"/>
                  </a:cubicBezTo>
                  <a:cubicBezTo>
                    <a:pt x="1330770" y="701757"/>
                    <a:pt x="1328803" y="701757"/>
                    <a:pt x="1326954" y="701757"/>
                  </a:cubicBezTo>
                  <a:cubicBezTo>
                    <a:pt x="1325734" y="701757"/>
                    <a:pt x="1324534" y="701620"/>
                    <a:pt x="1323315" y="701580"/>
                  </a:cubicBezTo>
                  <a:cubicBezTo>
                    <a:pt x="1318534" y="701482"/>
                    <a:pt x="1314580" y="700321"/>
                    <a:pt x="1314088" y="694577"/>
                  </a:cubicBezTo>
                  <a:cubicBezTo>
                    <a:pt x="1313655" y="689244"/>
                    <a:pt x="1317373" y="684461"/>
                    <a:pt x="1322645" y="683580"/>
                  </a:cubicBezTo>
                  <a:cubicBezTo>
                    <a:pt x="1327721" y="682874"/>
                    <a:pt x="1332876" y="683448"/>
                    <a:pt x="1337676" y="685252"/>
                  </a:cubicBezTo>
                  <a:cubicBezTo>
                    <a:pt x="1347610" y="688360"/>
                    <a:pt x="1349892" y="686924"/>
                    <a:pt x="1352272" y="676596"/>
                  </a:cubicBezTo>
                  <a:cubicBezTo>
                    <a:pt x="1356286" y="658572"/>
                    <a:pt x="1362522" y="641121"/>
                    <a:pt x="1370843" y="624641"/>
                  </a:cubicBezTo>
                  <a:cubicBezTo>
                    <a:pt x="1378811" y="609139"/>
                    <a:pt x="1383670" y="592142"/>
                    <a:pt x="1394450" y="577958"/>
                  </a:cubicBezTo>
                  <a:cubicBezTo>
                    <a:pt x="1405841" y="562869"/>
                    <a:pt x="1417290" y="547800"/>
                    <a:pt x="1427894" y="532042"/>
                  </a:cubicBezTo>
                  <a:cubicBezTo>
                    <a:pt x="1433973" y="522953"/>
                    <a:pt x="1439855" y="513786"/>
                    <a:pt x="1445599" y="504501"/>
                  </a:cubicBezTo>
                  <a:cubicBezTo>
                    <a:pt x="1456832" y="486422"/>
                    <a:pt x="1471626" y="473182"/>
                    <a:pt x="1493403" y="469720"/>
                  </a:cubicBezTo>
                  <a:cubicBezTo>
                    <a:pt x="1507922" y="467286"/>
                    <a:pt x="1522833" y="470127"/>
                    <a:pt x="1535444" y="477726"/>
                  </a:cubicBezTo>
                  <a:cubicBezTo>
                    <a:pt x="1542290" y="481759"/>
                    <a:pt x="1543175" y="485595"/>
                    <a:pt x="1540106" y="493012"/>
                  </a:cubicBezTo>
                  <a:cubicBezTo>
                    <a:pt x="1534972" y="505327"/>
                    <a:pt x="1532493" y="518586"/>
                    <a:pt x="1527161" y="530842"/>
                  </a:cubicBezTo>
                  <a:cubicBezTo>
                    <a:pt x="1526296" y="532365"/>
                    <a:pt x="1526296" y="534238"/>
                    <a:pt x="1527161" y="535760"/>
                  </a:cubicBezTo>
                  <a:cubicBezTo>
                    <a:pt x="1530821" y="540305"/>
                    <a:pt x="1528873" y="544888"/>
                    <a:pt x="1527830" y="549531"/>
                  </a:cubicBezTo>
                  <a:cubicBezTo>
                    <a:pt x="1522558" y="573571"/>
                    <a:pt x="1510007" y="594444"/>
                    <a:pt x="1498951" y="615946"/>
                  </a:cubicBezTo>
                  <a:cubicBezTo>
                    <a:pt x="1496767" y="620533"/>
                    <a:pt x="1494348" y="625005"/>
                    <a:pt x="1491692" y="629343"/>
                  </a:cubicBezTo>
                  <a:cubicBezTo>
                    <a:pt x="1489311" y="635500"/>
                    <a:pt x="1484865" y="640320"/>
                    <a:pt x="1481226" y="645671"/>
                  </a:cubicBezTo>
                  <a:cubicBezTo>
                    <a:pt x="1475619" y="653796"/>
                    <a:pt x="1470819" y="662440"/>
                    <a:pt x="1466865" y="671481"/>
                  </a:cubicBezTo>
                  <a:cubicBezTo>
                    <a:pt x="1466393" y="672382"/>
                    <a:pt x="1465980" y="673307"/>
                    <a:pt x="1465606" y="674255"/>
                  </a:cubicBezTo>
                  <a:cubicBezTo>
                    <a:pt x="1464367" y="677678"/>
                    <a:pt x="1463245" y="681160"/>
                    <a:pt x="1462203" y="684662"/>
                  </a:cubicBezTo>
                  <a:cubicBezTo>
                    <a:pt x="1461848" y="685594"/>
                    <a:pt x="1461613" y="686576"/>
                    <a:pt x="1461554" y="687573"/>
                  </a:cubicBezTo>
                  <a:cubicBezTo>
                    <a:pt x="1461554" y="689914"/>
                    <a:pt x="1460511" y="692157"/>
                    <a:pt x="1460747" y="694537"/>
                  </a:cubicBezTo>
                  <a:cubicBezTo>
                    <a:pt x="1460452" y="695501"/>
                    <a:pt x="1460236" y="696489"/>
                    <a:pt x="1460117" y="697488"/>
                  </a:cubicBezTo>
                  <a:cubicBezTo>
                    <a:pt x="1460117" y="699456"/>
                    <a:pt x="1460117" y="701521"/>
                    <a:pt x="1460117" y="703528"/>
                  </a:cubicBezTo>
                  <a:cubicBezTo>
                    <a:pt x="1460117" y="704868"/>
                    <a:pt x="1460334" y="706197"/>
                    <a:pt x="1460786" y="707462"/>
                  </a:cubicBezTo>
                  <a:cubicBezTo>
                    <a:pt x="1461239" y="709813"/>
                    <a:pt x="1461494" y="712194"/>
                    <a:pt x="1461593" y="714584"/>
                  </a:cubicBezTo>
                  <a:cubicBezTo>
                    <a:pt x="1461691" y="715619"/>
                    <a:pt x="1461908" y="716642"/>
                    <a:pt x="1462223" y="717633"/>
                  </a:cubicBezTo>
                  <a:cubicBezTo>
                    <a:pt x="1462223" y="719758"/>
                    <a:pt x="1463167" y="721784"/>
                    <a:pt x="1463108" y="723948"/>
                  </a:cubicBezTo>
                  <a:cubicBezTo>
                    <a:pt x="1463245" y="725069"/>
                    <a:pt x="1463678" y="726132"/>
                    <a:pt x="1463737" y="727253"/>
                  </a:cubicBezTo>
                  <a:cubicBezTo>
                    <a:pt x="1464248" y="736621"/>
                    <a:pt x="1465429" y="745938"/>
                    <a:pt x="1467317" y="755129"/>
                  </a:cubicBezTo>
                  <a:cubicBezTo>
                    <a:pt x="1467495" y="756299"/>
                    <a:pt x="1467731" y="757456"/>
                    <a:pt x="1468065" y="758591"/>
                  </a:cubicBezTo>
                  <a:cubicBezTo>
                    <a:pt x="1470564" y="770532"/>
                    <a:pt x="1472905" y="782493"/>
                    <a:pt x="1474695" y="794553"/>
                  </a:cubicBezTo>
                  <a:cubicBezTo>
                    <a:pt x="1474813" y="795725"/>
                    <a:pt x="1475029" y="796884"/>
                    <a:pt x="1475364" y="798015"/>
                  </a:cubicBezTo>
                  <a:cubicBezTo>
                    <a:pt x="1475954" y="804586"/>
                    <a:pt x="1477173" y="811078"/>
                    <a:pt x="1477626" y="817688"/>
                  </a:cubicBezTo>
                  <a:cubicBezTo>
                    <a:pt x="1477685" y="818839"/>
                    <a:pt x="1477902" y="819976"/>
                    <a:pt x="1478256" y="821071"/>
                  </a:cubicBezTo>
                  <a:cubicBezTo>
                    <a:pt x="1478118" y="824101"/>
                    <a:pt x="1479338" y="826973"/>
                    <a:pt x="1479062" y="830062"/>
                  </a:cubicBezTo>
                  <a:cubicBezTo>
                    <a:pt x="1479082" y="831575"/>
                    <a:pt x="1479298" y="833077"/>
                    <a:pt x="1479731" y="834527"/>
                  </a:cubicBezTo>
                  <a:cubicBezTo>
                    <a:pt x="1479731" y="837990"/>
                    <a:pt x="1480852" y="841373"/>
                    <a:pt x="1480537" y="844855"/>
                  </a:cubicBezTo>
                  <a:cubicBezTo>
                    <a:pt x="1480616" y="846453"/>
                    <a:pt x="1480852" y="848038"/>
                    <a:pt x="1481206" y="849596"/>
                  </a:cubicBezTo>
                  <a:cubicBezTo>
                    <a:pt x="1481325" y="857131"/>
                    <a:pt x="1482406" y="864607"/>
                    <a:pt x="1481993" y="872141"/>
                  </a:cubicBezTo>
                  <a:cubicBezTo>
                    <a:pt x="1482032" y="873853"/>
                    <a:pt x="1482249" y="875554"/>
                    <a:pt x="1482662" y="877217"/>
                  </a:cubicBezTo>
                  <a:cubicBezTo>
                    <a:pt x="1482800" y="890378"/>
                    <a:pt x="1482269" y="903539"/>
                    <a:pt x="1483469" y="916680"/>
                  </a:cubicBezTo>
                  <a:cubicBezTo>
                    <a:pt x="1483528" y="918010"/>
                    <a:pt x="1483744" y="919330"/>
                    <a:pt x="1484098" y="920614"/>
                  </a:cubicBezTo>
                  <a:cubicBezTo>
                    <a:pt x="1484295" y="930923"/>
                    <a:pt x="1486675" y="941271"/>
                    <a:pt x="1484098" y="951579"/>
                  </a:cubicBezTo>
                  <a:cubicBezTo>
                    <a:pt x="1477173" y="965763"/>
                    <a:pt x="1464111" y="970897"/>
                    <a:pt x="1451894" y="964288"/>
                  </a:cubicBezTo>
                  <a:cubicBezTo>
                    <a:pt x="1445402" y="960786"/>
                    <a:pt x="1442058" y="955100"/>
                    <a:pt x="1440622" y="948136"/>
                  </a:cubicBezTo>
                  <a:cubicBezTo>
                    <a:pt x="1437986" y="936030"/>
                    <a:pt x="1436609" y="923681"/>
                    <a:pt x="1436510" y="911290"/>
                  </a:cubicBezTo>
                  <a:cubicBezTo>
                    <a:pt x="1436353" y="892542"/>
                    <a:pt x="1434032" y="874030"/>
                    <a:pt x="1432576" y="855420"/>
                  </a:cubicBezTo>
                  <a:cubicBezTo>
                    <a:pt x="1431120" y="836809"/>
                    <a:pt x="1429389" y="817707"/>
                    <a:pt x="1429153" y="798802"/>
                  </a:cubicBezTo>
                  <a:cubicBezTo>
                    <a:pt x="1429035" y="787510"/>
                    <a:pt x="1426458" y="776749"/>
                    <a:pt x="1424510" y="765752"/>
                  </a:cubicBezTo>
                  <a:cubicBezTo>
                    <a:pt x="1420457" y="742834"/>
                    <a:pt x="1415244" y="720092"/>
                    <a:pt x="1413080" y="696898"/>
                  </a:cubicBezTo>
                  <a:cubicBezTo>
                    <a:pt x="1412412" y="689560"/>
                    <a:pt x="1411408" y="688695"/>
                    <a:pt x="1404700" y="691901"/>
                  </a:cubicBezTo>
                  <a:cubicBezTo>
                    <a:pt x="1396595" y="695836"/>
                    <a:pt x="1388647" y="699928"/>
                    <a:pt x="1380365" y="703469"/>
                  </a:cubicBezTo>
                  <a:cubicBezTo>
                    <a:pt x="1378004" y="704492"/>
                    <a:pt x="1375388" y="705436"/>
                    <a:pt x="1374109" y="708230"/>
                  </a:cubicBezTo>
                  <a:cubicBezTo>
                    <a:pt x="1376233" y="710197"/>
                    <a:pt x="1378791" y="709194"/>
                    <a:pt x="1381093" y="709410"/>
                  </a:cubicBezTo>
                  <a:cubicBezTo>
                    <a:pt x="1392719" y="710368"/>
                    <a:pt x="1401847" y="719771"/>
                    <a:pt x="1402477" y="731423"/>
                  </a:cubicBezTo>
                  <a:cubicBezTo>
                    <a:pt x="1403067" y="742204"/>
                    <a:pt x="1400746" y="752729"/>
                    <a:pt x="1398916" y="763214"/>
                  </a:cubicBezTo>
                  <a:cubicBezTo>
                    <a:pt x="1396772" y="775628"/>
                    <a:pt x="1394706" y="788139"/>
                    <a:pt x="1390535" y="800120"/>
                  </a:cubicBezTo>
                  <a:cubicBezTo>
                    <a:pt x="1388962" y="804625"/>
                    <a:pt x="1389001" y="808363"/>
                    <a:pt x="1392188" y="812278"/>
                  </a:cubicBezTo>
                  <a:cubicBezTo>
                    <a:pt x="1397697" y="819104"/>
                    <a:pt x="1397342" y="827190"/>
                    <a:pt x="1396024" y="835255"/>
                  </a:cubicBezTo>
                  <a:cubicBezTo>
                    <a:pt x="1394450" y="844855"/>
                    <a:pt x="1391952" y="854259"/>
                    <a:pt x="1389670" y="863682"/>
                  </a:cubicBezTo>
                  <a:cubicBezTo>
                    <a:pt x="1385755" y="879062"/>
                    <a:pt x="1386050" y="895207"/>
                    <a:pt x="1390476" y="910444"/>
                  </a:cubicBezTo>
                  <a:cubicBezTo>
                    <a:pt x="1393034" y="917852"/>
                    <a:pt x="1392621" y="925959"/>
                    <a:pt x="1389316" y="933067"/>
                  </a:cubicBezTo>
                  <a:cubicBezTo>
                    <a:pt x="1386621" y="938733"/>
                    <a:pt x="1385972" y="946208"/>
                    <a:pt x="1389945" y="951284"/>
                  </a:cubicBezTo>
                  <a:cubicBezTo>
                    <a:pt x="1398424" y="962123"/>
                    <a:pt x="1397185" y="973966"/>
                    <a:pt x="1395847" y="986065"/>
                  </a:cubicBezTo>
                  <a:cubicBezTo>
                    <a:pt x="1394726" y="995958"/>
                    <a:pt x="1392995" y="1005773"/>
                    <a:pt x="1390673" y="1015456"/>
                  </a:cubicBezTo>
                  <a:cubicBezTo>
                    <a:pt x="1389512" y="1019697"/>
                    <a:pt x="1389729" y="1024204"/>
                    <a:pt x="1391342" y="1028302"/>
                  </a:cubicBezTo>
                  <a:cubicBezTo>
                    <a:pt x="1394431" y="1035827"/>
                    <a:pt x="1394234" y="1044302"/>
                    <a:pt x="1390791" y="1051673"/>
                  </a:cubicBezTo>
                  <a:cubicBezTo>
                    <a:pt x="1390319" y="1052794"/>
                    <a:pt x="1390044" y="1054014"/>
                    <a:pt x="1389473" y="1055076"/>
                  </a:cubicBezTo>
                  <a:cubicBezTo>
                    <a:pt x="1383099" y="1067155"/>
                    <a:pt x="1381604" y="1077779"/>
                    <a:pt x="1393545" y="1088520"/>
                  </a:cubicBezTo>
                  <a:cubicBezTo>
                    <a:pt x="1401414" y="1095621"/>
                    <a:pt x="1403244" y="1106972"/>
                    <a:pt x="1403795" y="1117497"/>
                  </a:cubicBezTo>
                  <a:cubicBezTo>
                    <a:pt x="1405467" y="1148484"/>
                    <a:pt x="1405310" y="1179545"/>
                    <a:pt x="1403323" y="1210509"/>
                  </a:cubicBezTo>
                  <a:cubicBezTo>
                    <a:pt x="1400116" y="1259691"/>
                    <a:pt x="1388313" y="1307377"/>
                    <a:pt x="1381152" y="1355850"/>
                  </a:cubicBezTo>
                  <a:cubicBezTo>
                    <a:pt x="1375978" y="1390906"/>
                    <a:pt x="1371315" y="1426042"/>
                    <a:pt x="1365807" y="1461059"/>
                  </a:cubicBezTo>
                  <a:cubicBezTo>
                    <a:pt x="1362620" y="1481518"/>
                    <a:pt x="1362227" y="1502115"/>
                    <a:pt x="1360338" y="1522634"/>
                  </a:cubicBezTo>
                  <a:cubicBezTo>
                    <a:pt x="1358981" y="1537467"/>
                    <a:pt x="1353177" y="1549880"/>
                    <a:pt x="1341630" y="1559166"/>
                  </a:cubicBezTo>
                  <a:cubicBezTo>
                    <a:pt x="1335669" y="1564163"/>
                    <a:pt x="1331321" y="1570812"/>
                    <a:pt x="1329118" y="1578268"/>
                  </a:cubicBezTo>
                  <a:cubicBezTo>
                    <a:pt x="1321760" y="1599652"/>
                    <a:pt x="1311118" y="1618970"/>
                    <a:pt x="1294297" y="1634708"/>
                  </a:cubicBezTo>
                  <a:cubicBezTo>
                    <a:pt x="1285858" y="1642794"/>
                    <a:pt x="1275903" y="1649148"/>
                    <a:pt x="1265005" y="1653358"/>
                  </a:cubicBezTo>
                  <a:cubicBezTo>
                    <a:pt x="1245450" y="1660676"/>
                    <a:pt x="1226388" y="1668958"/>
                    <a:pt x="1207581" y="1678086"/>
                  </a:cubicBezTo>
                  <a:cubicBezTo>
                    <a:pt x="1176105" y="1693372"/>
                    <a:pt x="1143645" y="1691031"/>
                    <a:pt x="1112189" y="1678086"/>
                  </a:cubicBezTo>
                  <a:cubicBezTo>
                    <a:pt x="1054312" y="1654361"/>
                    <a:pt x="1018173" y="1610432"/>
                    <a:pt x="998423" y="1551985"/>
                  </a:cubicBezTo>
                  <a:cubicBezTo>
                    <a:pt x="993071" y="1536247"/>
                    <a:pt x="991242" y="1519801"/>
                    <a:pt x="990554" y="1503276"/>
                  </a:cubicBezTo>
                  <a:cubicBezTo>
                    <a:pt x="990219" y="1495112"/>
                    <a:pt x="986619" y="1487813"/>
                    <a:pt x="984868" y="1480023"/>
                  </a:cubicBezTo>
                  <a:cubicBezTo>
                    <a:pt x="983904" y="1475793"/>
                    <a:pt x="979851" y="1474495"/>
                    <a:pt x="975799" y="1473826"/>
                  </a:cubicBezTo>
                  <a:cubicBezTo>
                    <a:pt x="966710" y="1472272"/>
                    <a:pt x="957504" y="1471446"/>
                    <a:pt x="948552" y="1469006"/>
                  </a:cubicBezTo>
                  <a:cubicBezTo>
                    <a:pt x="939050" y="1466429"/>
                    <a:pt x="938460" y="1465623"/>
                    <a:pt x="940192" y="1456101"/>
                  </a:cubicBezTo>
                  <a:cubicBezTo>
                    <a:pt x="940585" y="1453858"/>
                    <a:pt x="940743" y="1451754"/>
                    <a:pt x="938795" y="1450199"/>
                  </a:cubicBezTo>
                  <a:cubicBezTo>
                    <a:pt x="937870" y="1449609"/>
                    <a:pt x="936887" y="1449078"/>
                    <a:pt x="935864" y="1448645"/>
                  </a:cubicBezTo>
                  <a:cubicBezTo>
                    <a:pt x="934860" y="1448173"/>
                    <a:pt x="933896" y="1447662"/>
                    <a:pt x="932873" y="1447131"/>
                  </a:cubicBezTo>
                  <a:cubicBezTo>
                    <a:pt x="930690" y="1446265"/>
                    <a:pt x="929057" y="1444376"/>
                    <a:pt x="928526" y="1442075"/>
                  </a:cubicBezTo>
                  <a:cubicBezTo>
                    <a:pt x="930867" y="1407412"/>
                    <a:pt x="964999" y="1380598"/>
                    <a:pt x="999544" y="1386283"/>
                  </a:cubicBezTo>
                  <a:cubicBezTo>
                    <a:pt x="1003124" y="1386893"/>
                    <a:pt x="1006665" y="1387897"/>
                    <a:pt x="1010285" y="1388251"/>
                  </a:cubicBezTo>
                  <a:cubicBezTo>
                    <a:pt x="1016954" y="1389018"/>
                    <a:pt x="1023544" y="1386126"/>
                    <a:pt x="1027498" y="1380696"/>
                  </a:cubicBezTo>
                  <a:cubicBezTo>
                    <a:pt x="1030587" y="1376762"/>
                    <a:pt x="1029682" y="1374598"/>
                    <a:pt x="1024744" y="1373909"/>
                  </a:cubicBezTo>
                  <a:cubicBezTo>
                    <a:pt x="1021852" y="1373575"/>
                    <a:pt x="1018921" y="1373516"/>
                    <a:pt x="1016010" y="1373732"/>
                  </a:cubicBezTo>
                  <a:cubicBezTo>
                    <a:pt x="981504" y="1375522"/>
                    <a:pt x="947864" y="1369404"/>
                    <a:pt x="914204" y="1363109"/>
                  </a:cubicBezTo>
                  <a:cubicBezTo>
                    <a:pt x="905076" y="1361397"/>
                    <a:pt x="896007" y="1358407"/>
                    <a:pt x="886250" y="1361496"/>
                  </a:cubicBezTo>
                  <a:cubicBezTo>
                    <a:pt x="880702" y="1363267"/>
                    <a:pt x="874721" y="1360748"/>
                    <a:pt x="869154" y="1359096"/>
                  </a:cubicBezTo>
                  <a:cubicBezTo>
                    <a:pt x="851173" y="1353745"/>
                    <a:pt x="834019" y="1357916"/>
                    <a:pt x="817238" y="1363955"/>
                  </a:cubicBezTo>
                  <a:cubicBezTo>
                    <a:pt x="808445" y="1367103"/>
                    <a:pt x="803841" y="1374991"/>
                    <a:pt x="800517" y="1383234"/>
                  </a:cubicBezTo>
                  <a:cubicBezTo>
                    <a:pt x="793316" y="1400290"/>
                    <a:pt x="789480" y="1418586"/>
                    <a:pt x="789225" y="1437098"/>
                  </a:cubicBezTo>
                  <a:cubicBezTo>
                    <a:pt x="789225" y="1491335"/>
                    <a:pt x="785290" y="1545159"/>
                    <a:pt x="774214" y="1598413"/>
                  </a:cubicBezTo>
                  <a:cubicBezTo>
                    <a:pt x="772070" y="1607127"/>
                    <a:pt x="770536" y="1615980"/>
                    <a:pt x="769611" y="1624892"/>
                  </a:cubicBezTo>
                  <a:cubicBezTo>
                    <a:pt x="769178" y="1631541"/>
                    <a:pt x="765204" y="1637148"/>
                    <a:pt x="762096" y="1642912"/>
                  </a:cubicBezTo>
                  <a:cubicBezTo>
                    <a:pt x="756273" y="1653555"/>
                    <a:pt x="749781" y="1663824"/>
                    <a:pt x="742699" y="1673680"/>
                  </a:cubicBezTo>
                  <a:cubicBezTo>
                    <a:pt x="737879" y="1680467"/>
                    <a:pt x="733709" y="1687450"/>
                    <a:pt x="732135" y="1695851"/>
                  </a:cubicBezTo>
                  <a:cubicBezTo>
                    <a:pt x="731092" y="1699864"/>
                    <a:pt x="728869" y="1703483"/>
                    <a:pt x="725781" y="1706257"/>
                  </a:cubicBezTo>
                  <a:cubicBezTo>
                    <a:pt x="721236" y="1711038"/>
                    <a:pt x="715728" y="1714677"/>
                    <a:pt x="710869" y="1719064"/>
                  </a:cubicBezTo>
                  <a:cubicBezTo>
                    <a:pt x="705301" y="1724120"/>
                    <a:pt x="705557" y="1727209"/>
                    <a:pt x="712206" y="1730573"/>
                  </a:cubicBezTo>
                  <a:cubicBezTo>
                    <a:pt x="721118" y="1735038"/>
                    <a:pt x="729007" y="1741294"/>
                    <a:pt x="735381" y="1748947"/>
                  </a:cubicBezTo>
                  <a:cubicBezTo>
                    <a:pt x="745079" y="1760494"/>
                    <a:pt x="749152" y="1773833"/>
                    <a:pt x="749643" y="1788548"/>
                  </a:cubicBezTo>
                  <a:cubicBezTo>
                    <a:pt x="749643" y="1792482"/>
                    <a:pt x="747224" y="1794449"/>
                    <a:pt x="744056" y="1796279"/>
                  </a:cubicBezTo>
                  <a:cubicBezTo>
                    <a:pt x="727138" y="1805840"/>
                    <a:pt x="708783" y="1812627"/>
                    <a:pt x="689721" y="1816384"/>
                  </a:cubicBezTo>
                  <a:cubicBezTo>
                    <a:pt x="672881" y="1819886"/>
                    <a:pt x="655884" y="1822640"/>
                    <a:pt x="638966" y="1825807"/>
                  </a:cubicBezTo>
                  <a:cubicBezTo>
                    <a:pt x="632769" y="1826968"/>
                    <a:pt x="629523" y="1824784"/>
                    <a:pt x="626887" y="1819532"/>
                  </a:cubicBezTo>
                  <a:cubicBezTo>
                    <a:pt x="618742" y="1803538"/>
                    <a:pt x="617522" y="1784869"/>
                    <a:pt x="623523" y="1767950"/>
                  </a:cubicBezTo>
                  <a:cubicBezTo>
                    <a:pt x="626237" y="1759609"/>
                    <a:pt x="625962" y="1759413"/>
                    <a:pt x="617365" y="1760377"/>
                  </a:cubicBezTo>
                  <a:cubicBezTo>
                    <a:pt x="577076" y="1764862"/>
                    <a:pt x="536983" y="1764488"/>
                    <a:pt x="497363" y="1755222"/>
                  </a:cubicBezTo>
                  <a:cubicBezTo>
                    <a:pt x="484595" y="1752232"/>
                    <a:pt x="472044" y="1748455"/>
                    <a:pt x="459571" y="1744383"/>
                  </a:cubicBezTo>
                  <a:cubicBezTo>
                    <a:pt x="454831" y="1743143"/>
                    <a:pt x="450621" y="1740370"/>
                    <a:pt x="447591" y="1736514"/>
                  </a:cubicBezTo>
                  <a:cubicBezTo>
                    <a:pt x="439958" y="1725517"/>
                    <a:pt x="429886" y="1715366"/>
                    <a:pt x="433250" y="1699982"/>
                  </a:cubicBezTo>
                  <a:cubicBezTo>
                    <a:pt x="433997" y="1696578"/>
                    <a:pt x="432305" y="1693864"/>
                    <a:pt x="429984" y="1691523"/>
                  </a:cubicBezTo>
                  <a:cubicBezTo>
                    <a:pt x="403308" y="1664532"/>
                    <a:pt x="387432" y="1631679"/>
                    <a:pt x="377636" y="1595481"/>
                  </a:cubicBezTo>
                  <a:cubicBezTo>
                    <a:pt x="368212" y="1560759"/>
                    <a:pt x="359576" y="1525919"/>
                    <a:pt x="356763" y="1489938"/>
                  </a:cubicBezTo>
                  <a:cubicBezTo>
                    <a:pt x="356291" y="1484036"/>
                    <a:pt x="353418" y="1484568"/>
                    <a:pt x="349484" y="1486436"/>
                  </a:cubicBezTo>
                  <a:cubicBezTo>
                    <a:pt x="336677" y="1492712"/>
                    <a:pt x="321903" y="1493637"/>
                    <a:pt x="308408" y="1488994"/>
                  </a:cubicBezTo>
                  <a:cubicBezTo>
                    <a:pt x="302171" y="1487027"/>
                    <a:pt x="298571" y="1483426"/>
                    <a:pt x="298198" y="1476561"/>
                  </a:cubicBezTo>
                  <a:cubicBezTo>
                    <a:pt x="297627" y="1470560"/>
                    <a:pt x="296467" y="1464620"/>
                    <a:pt x="294735" y="1458855"/>
                  </a:cubicBezTo>
                  <a:cubicBezTo>
                    <a:pt x="290191" y="1441957"/>
                    <a:pt x="276892" y="1432042"/>
                    <a:pt x="259187" y="1430724"/>
                  </a:cubicBezTo>
                  <a:cubicBezTo>
                    <a:pt x="236091" y="1429032"/>
                    <a:pt x="212779" y="1429878"/>
                    <a:pt x="190058" y="1423701"/>
                  </a:cubicBezTo>
                  <a:cubicBezTo>
                    <a:pt x="166608" y="1417307"/>
                    <a:pt x="143827" y="1409477"/>
                    <a:pt x="122817" y="1397064"/>
                  </a:cubicBezTo>
                  <a:cubicBezTo>
                    <a:pt x="120751" y="1395647"/>
                    <a:pt x="118509" y="1394487"/>
                    <a:pt x="116168" y="1393601"/>
                  </a:cubicBezTo>
                  <a:close/>
                </a:path>
              </a:pathLst>
            </a:custGeom>
            <a:solidFill>
              <a:srgbClr val="000000"/>
            </a:solidFill>
            <a:ln w="1956" cap="flat">
              <a:noFill/>
              <a:prstDash val="solid"/>
              <a:miter/>
            </a:ln>
          </p:spPr>
          <p:txBody>
            <a:bodyPr rtlCol="0" anchor="ctr"/>
            <a:lstStyle/>
            <a:p>
              <a:endParaRPr lang="es-CO"/>
            </a:p>
          </p:txBody>
        </p:sp>
        <p:sp>
          <p:nvSpPr>
            <p:cNvPr id="801" name="Freeform: Shape 800">
              <a:extLst>
                <a:ext uri="{FF2B5EF4-FFF2-40B4-BE49-F238E27FC236}">
                  <a16:creationId xmlns:a16="http://schemas.microsoft.com/office/drawing/2014/main" id="{C717936D-46FF-9323-B29D-A0553C99A1D0}"/>
                </a:ext>
              </a:extLst>
            </p:cNvPr>
            <p:cNvSpPr/>
            <p:nvPr/>
          </p:nvSpPr>
          <p:spPr>
            <a:xfrm>
              <a:off x="12182947" y="-76139"/>
              <a:ext cx="1296315" cy="594941"/>
            </a:xfrm>
            <a:custGeom>
              <a:avLst/>
              <a:gdLst>
                <a:gd name="connsiteX0" fmla="*/ 431911 w 1296315"/>
                <a:gd name="connsiteY0" fmla="*/ 280279 h 594941"/>
                <a:gd name="connsiteX1" fmla="*/ 437990 w 1296315"/>
                <a:gd name="connsiteY1" fmla="*/ 263459 h 594941"/>
                <a:gd name="connsiteX2" fmla="*/ 448259 w 1296315"/>
                <a:gd name="connsiteY2" fmla="*/ 241210 h 594941"/>
                <a:gd name="connsiteX3" fmla="*/ 458292 w 1296315"/>
                <a:gd name="connsiteY3" fmla="*/ 206015 h 594941"/>
                <a:gd name="connsiteX4" fmla="*/ 457938 w 1296315"/>
                <a:gd name="connsiteY4" fmla="*/ 190415 h 594941"/>
                <a:gd name="connsiteX5" fmla="*/ 435807 w 1296315"/>
                <a:gd name="connsiteY5" fmla="*/ 174913 h 594941"/>
                <a:gd name="connsiteX6" fmla="*/ 415662 w 1296315"/>
                <a:gd name="connsiteY6" fmla="*/ 193484 h 594941"/>
                <a:gd name="connsiteX7" fmla="*/ 412750 w 1296315"/>
                <a:gd name="connsiteY7" fmla="*/ 223701 h 594941"/>
                <a:gd name="connsiteX8" fmla="*/ 407970 w 1296315"/>
                <a:gd name="connsiteY8" fmla="*/ 230232 h 594941"/>
                <a:gd name="connsiteX9" fmla="*/ 380684 w 1296315"/>
                <a:gd name="connsiteY9" fmla="*/ 263676 h 594941"/>
                <a:gd name="connsiteX10" fmla="*/ 366087 w 1296315"/>
                <a:gd name="connsiteY10" fmla="*/ 326411 h 594941"/>
                <a:gd name="connsiteX11" fmla="*/ 359910 w 1296315"/>
                <a:gd name="connsiteY11" fmla="*/ 348759 h 594941"/>
                <a:gd name="connsiteX12" fmla="*/ 344644 w 1296315"/>
                <a:gd name="connsiteY12" fmla="*/ 395698 h 594941"/>
                <a:gd name="connsiteX13" fmla="*/ 337110 w 1296315"/>
                <a:gd name="connsiteY13" fmla="*/ 397115 h 594941"/>
                <a:gd name="connsiteX14" fmla="*/ 320919 w 1296315"/>
                <a:gd name="connsiteY14" fmla="*/ 381731 h 594941"/>
                <a:gd name="connsiteX15" fmla="*/ 282872 w 1296315"/>
                <a:gd name="connsiteY15" fmla="*/ 374885 h 594941"/>
                <a:gd name="connsiteX16" fmla="*/ 276833 w 1296315"/>
                <a:gd name="connsiteY16" fmla="*/ 380786 h 594941"/>
                <a:gd name="connsiteX17" fmla="*/ 275869 w 1296315"/>
                <a:gd name="connsiteY17" fmla="*/ 384996 h 594941"/>
                <a:gd name="connsiteX18" fmla="*/ 268511 w 1296315"/>
                <a:gd name="connsiteY18" fmla="*/ 430578 h 594941"/>
                <a:gd name="connsiteX19" fmla="*/ 258813 w 1296315"/>
                <a:gd name="connsiteY19" fmla="*/ 465477 h 594941"/>
                <a:gd name="connsiteX20" fmla="*/ 233219 w 1296315"/>
                <a:gd name="connsiteY20" fmla="*/ 499982 h 594941"/>
                <a:gd name="connsiteX21" fmla="*/ 222910 w 1296315"/>
                <a:gd name="connsiteY21" fmla="*/ 509091 h 594941"/>
                <a:gd name="connsiteX22" fmla="*/ 178037 w 1296315"/>
                <a:gd name="connsiteY22" fmla="*/ 530239 h 594941"/>
                <a:gd name="connsiteX23" fmla="*/ 148823 w 1296315"/>
                <a:gd name="connsiteY23" fmla="*/ 534999 h 594941"/>
                <a:gd name="connsiteX24" fmla="*/ 126652 w 1296315"/>
                <a:gd name="connsiteY24" fmla="*/ 538049 h 594941"/>
                <a:gd name="connsiteX25" fmla="*/ 103655 w 1296315"/>
                <a:gd name="connsiteY25" fmla="*/ 540488 h 594941"/>
                <a:gd name="connsiteX26" fmla="*/ 50363 w 1296315"/>
                <a:gd name="connsiteY26" fmla="*/ 556088 h 594941"/>
                <a:gd name="connsiteX27" fmla="*/ 4407 w 1296315"/>
                <a:gd name="connsiteY27" fmla="*/ 589807 h 594941"/>
                <a:gd name="connsiteX28" fmla="*/ -983 w 1296315"/>
                <a:gd name="connsiteY28" fmla="*/ 594627 h 594941"/>
                <a:gd name="connsiteX29" fmla="*/ -1514 w 1296315"/>
                <a:gd name="connsiteY29" fmla="*/ 593224 h 594941"/>
                <a:gd name="connsiteX30" fmla="*/ -1199 w 1296315"/>
                <a:gd name="connsiteY30" fmla="*/ 592817 h 594941"/>
                <a:gd name="connsiteX31" fmla="*/ 47982 w 1296315"/>
                <a:gd name="connsiteY31" fmla="*/ 554967 h 594941"/>
                <a:gd name="connsiteX32" fmla="*/ 118803 w 1296315"/>
                <a:gd name="connsiteY32" fmla="*/ 536770 h 594941"/>
                <a:gd name="connsiteX33" fmla="*/ 193795 w 1296315"/>
                <a:gd name="connsiteY33" fmla="*/ 523334 h 594941"/>
                <a:gd name="connsiteX34" fmla="*/ 222005 w 1296315"/>
                <a:gd name="connsiteY34" fmla="*/ 507104 h 594941"/>
                <a:gd name="connsiteX35" fmla="*/ 234773 w 1296315"/>
                <a:gd name="connsiteY35" fmla="*/ 496304 h 594941"/>
                <a:gd name="connsiteX36" fmla="*/ 254918 w 1296315"/>
                <a:gd name="connsiteY36" fmla="*/ 469962 h 594941"/>
                <a:gd name="connsiteX37" fmla="*/ 261842 w 1296315"/>
                <a:gd name="connsiteY37" fmla="*/ 450034 h 594941"/>
                <a:gd name="connsiteX38" fmla="*/ 275770 w 1296315"/>
                <a:gd name="connsiteY38" fmla="*/ 375770 h 594941"/>
                <a:gd name="connsiteX39" fmla="*/ 329044 w 1296315"/>
                <a:gd name="connsiteY39" fmla="*/ 206035 h 594941"/>
                <a:gd name="connsiteX40" fmla="*/ 385130 w 1296315"/>
                <a:gd name="connsiteY40" fmla="*/ 119338 h 594941"/>
                <a:gd name="connsiteX41" fmla="*/ 414973 w 1296315"/>
                <a:gd name="connsiteY41" fmla="*/ 87449 h 594941"/>
                <a:gd name="connsiteX42" fmla="*/ 446803 w 1296315"/>
                <a:gd name="connsiteY42" fmla="*/ 58806 h 594941"/>
                <a:gd name="connsiteX43" fmla="*/ 472083 w 1296315"/>
                <a:gd name="connsiteY43" fmla="*/ 40333 h 594941"/>
                <a:gd name="connsiteX44" fmla="*/ 518471 w 1296315"/>
                <a:gd name="connsiteY44" fmla="*/ 18477 h 594941"/>
                <a:gd name="connsiteX45" fmla="*/ 573337 w 1296315"/>
                <a:gd name="connsiteY45" fmla="*/ 3978 h 594941"/>
                <a:gd name="connsiteX46" fmla="*/ 606564 w 1296315"/>
                <a:gd name="connsiteY46" fmla="*/ 418 h 594941"/>
                <a:gd name="connsiteX47" fmla="*/ 720882 w 1296315"/>
                <a:gd name="connsiteY47" fmla="*/ -173 h 594941"/>
                <a:gd name="connsiteX48" fmla="*/ 797329 w 1296315"/>
                <a:gd name="connsiteY48" fmla="*/ 4 h 594941"/>
                <a:gd name="connsiteX49" fmla="*/ 808975 w 1296315"/>
                <a:gd name="connsiteY49" fmla="*/ 516 h 594941"/>
                <a:gd name="connsiteX50" fmla="*/ 890420 w 1296315"/>
                <a:gd name="connsiteY50" fmla="*/ 2149 h 594941"/>
                <a:gd name="connsiteX51" fmla="*/ 926046 w 1296315"/>
                <a:gd name="connsiteY51" fmla="*/ 516 h 594941"/>
                <a:gd name="connsiteX52" fmla="*/ 962067 w 1296315"/>
                <a:gd name="connsiteY52" fmla="*/ 5178 h 594941"/>
                <a:gd name="connsiteX53" fmla="*/ 1084568 w 1296315"/>
                <a:gd name="connsiteY53" fmla="*/ 44523 h 594941"/>
                <a:gd name="connsiteX54" fmla="*/ 1113723 w 1296315"/>
                <a:gd name="connsiteY54" fmla="*/ 60891 h 594941"/>
                <a:gd name="connsiteX55" fmla="*/ 1191803 w 1296315"/>
                <a:gd name="connsiteY55" fmla="*/ 113004 h 594941"/>
                <a:gd name="connsiteX56" fmla="*/ 1229378 w 1296315"/>
                <a:gd name="connsiteY56" fmla="*/ 147155 h 594941"/>
                <a:gd name="connsiteX57" fmla="*/ 1280074 w 1296315"/>
                <a:gd name="connsiteY57" fmla="*/ 206311 h 594941"/>
                <a:gd name="connsiteX58" fmla="*/ 1294710 w 1296315"/>
                <a:gd name="connsiteY58" fmla="*/ 227045 h 594941"/>
                <a:gd name="connsiteX59" fmla="*/ 1265201 w 1296315"/>
                <a:gd name="connsiteY59" fmla="*/ 232377 h 594941"/>
                <a:gd name="connsiteX60" fmla="*/ 1239332 w 1296315"/>
                <a:gd name="connsiteY60" fmla="*/ 254016 h 594941"/>
                <a:gd name="connsiteX61" fmla="*/ 1222512 w 1296315"/>
                <a:gd name="connsiteY61" fmla="*/ 259918 h 594941"/>
                <a:gd name="connsiteX62" fmla="*/ 1158183 w 1296315"/>
                <a:gd name="connsiteY62" fmla="*/ 247859 h 594941"/>
                <a:gd name="connsiteX63" fmla="*/ 1138353 w 1296315"/>
                <a:gd name="connsiteY63" fmla="*/ 238337 h 594941"/>
                <a:gd name="connsiteX64" fmla="*/ 1104044 w 1296315"/>
                <a:gd name="connsiteY64" fmla="*/ 205819 h 594941"/>
                <a:gd name="connsiteX65" fmla="*/ 1097355 w 1296315"/>
                <a:gd name="connsiteY65" fmla="*/ 194822 h 594941"/>
                <a:gd name="connsiteX66" fmla="*/ 1082955 w 1296315"/>
                <a:gd name="connsiteY66" fmla="*/ 176664 h 594941"/>
                <a:gd name="connsiteX67" fmla="*/ 1064561 w 1296315"/>
                <a:gd name="connsiteY67" fmla="*/ 166316 h 594941"/>
                <a:gd name="connsiteX68" fmla="*/ 1064030 w 1296315"/>
                <a:gd name="connsiteY68" fmla="*/ 158900 h 594941"/>
                <a:gd name="connsiteX69" fmla="*/ 1062436 w 1296315"/>
                <a:gd name="connsiteY69" fmla="*/ 146899 h 594941"/>
                <a:gd name="connsiteX70" fmla="*/ 1035446 w 1296315"/>
                <a:gd name="connsiteY70" fmla="*/ 135981 h 594941"/>
                <a:gd name="connsiteX71" fmla="*/ 938283 w 1296315"/>
                <a:gd name="connsiteY71" fmla="*/ 103246 h 594941"/>
                <a:gd name="connsiteX72" fmla="*/ 898938 w 1296315"/>
                <a:gd name="connsiteY72" fmla="*/ 95731 h 594941"/>
                <a:gd name="connsiteX73" fmla="*/ 885934 w 1296315"/>
                <a:gd name="connsiteY73" fmla="*/ 100275 h 594941"/>
                <a:gd name="connsiteX74" fmla="*/ 889298 w 1296315"/>
                <a:gd name="connsiteY74" fmla="*/ 110348 h 594941"/>
                <a:gd name="connsiteX75" fmla="*/ 920086 w 1296315"/>
                <a:gd name="connsiteY75" fmla="*/ 115974 h 594941"/>
                <a:gd name="connsiteX76" fmla="*/ 925082 w 1296315"/>
                <a:gd name="connsiteY76" fmla="*/ 120105 h 594941"/>
                <a:gd name="connsiteX77" fmla="*/ 915935 w 1296315"/>
                <a:gd name="connsiteY77" fmla="*/ 120774 h 594941"/>
                <a:gd name="connsiteX78" fmla="*/ 845684 w 1296315"/>
                <a:gd name="connsiteY78" fmla="*/ 116073 h 594941"/>
                <a:gd name="connsiteX79" fmla="*/ 813795 w 1296315"/>
                <a:gd name="connsiteY79" fmla="*/ 115955 h 594941"/>
                <a:gd name="connsiteX80" fmla="*/ 728908 w 1296315"/>
                <a:gd name="connsiteY80" fmla="*/ 117548 h 594941"/>
                <a:gd name="connsiteX81" fmla="*/ 658421 w 1296315"/>
                <a:gd name="connsiteY81" fmla="*/ 117233 h 594941"/>
                <a:gd name="connsiteX82" fmla="*/ 576564 w 1296315"/>
                <a:gd name="connsiteY82" fmla="*/ 132617 h 594941"/>
                <a:gd name="connsiteX83" fmla="*/ 484103 w 1296315"/>
                <a:gd name="connsiteY83" fmla="*/ 202415 h 594941"/>
                <a:gd name="connsiteX84" fmla="*/ 443361 w 1296315"/>
                <a:gd name="connsiteY84" fmla="*/ 261767 h 594941"/>
                <a:gd name="connsiteX85" fmla="*/ 437754 w 1296315"/>
                <a:gd name="connsiteY85" fmla="*/ 273571 h 594941"/>
                <a:gd name="connsiteX86" fmla="*/ 431911 w 1296315"/>
                <a:gd name="connsiteY86" fmla="*/ 280279 h 594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296315" h="594941">
                  <a:moveTo>
                    <a:pt x="431911" y="280279"/>
                  </a:moveTo>
                  <a:cubicBezTo>
                    <a:pt x="431656" y="273886"/>
                    <a:pt x="435236" y="268594"/>
                    <a:pt x="437990" y="263459"/>
                  </a:cubicBezTo>
                  <a:cubicBezTo>
                    <a:pt x="441925" y="256220"/>
                    <a:pt x="444935" y="248606"/>
                    <a:pt x="448259" y="241210"/>
                  </a:cubicBezTo>
                  <a:cubicBezTo>
                    <a:pt x="453236" y="230173"/>
                    <a:pt x="459276" y="219216"/>
                    <a:pt x="458292" y="206015"/>
                  </a:cubicBezTo>
                  <a:cubicBezTo>
                    <a:pt x="457919" y="200960"/>
                    <a:pt x="459473" y="195687"/>
                    <a:pt x="457938" y="190415"/>
                  </a:cubicBezTo>
                  <a:cubicBezTo>
                    <a:pt x="454810" y="180913"/>
                    <a:pt x="445800" y="174604"/>
                    <a:pt x="435807" y="174913"/>
                  </a:cubicBezTo>
                  <a:cubicBezTo>
                    <a:pt x="425479" y="175417"/>
                    <a:pt x="417000" y="183237"/>
                    <a:pt x="415662" y="193484"/>
                  </a:cubicBezTo>
                  <a:cubicBezTo>
                    <a:pt x="414127" y="203495"/>
                    <a:pt x="413163" y="213583"/>
                    <a:pt x="412750" y="223701"/>
                  </a:cubicBezTo>
                  <a:cubicBezTo>
                    <a:pt x="412790" y="226699"/>
                    <a:pt x="410842" y="229359"/>
                    <a:pt x="407970" y="230232"/>
                  </a:cubicBezTo>
                  <a:cubicBezTo>
                    <a:pt x="393058" y="236606"/>
                    <a:pt x="384363" y="247938"/>
                    <a:pt x="380684" y="263676"/>
                  </a:cubicBezTo>
                  <a:cubicBezTo>
                    <a:pt x="375884" y="284607"/>
                    <a:pt x="371064" y="305539"/>
                    <a:pt x="366087" y="326411"/>
                  </a:cubicBezTo>
                  <a:cubicBezTo>
                    <a:pt x="364297" y="333926"/>
                    <a:pt x="362153" y="341402"/>
                    <a:pt x="359910" y="348759"/>
                  </a:cubicBezTo>
                  <a:cubicBezTo>
                    <a:pt x="354952" y="364497"/>
                    <a:pt x="349818" y="380078"/>
                    <a:pt x="344644" y="395698"/>
                  </a:cubicBezTo>
                  <a:cubicBezTo>
                    <a:pt x="342677" y="401600"/>
                    <a:pt x="341201" y="402092"/>
                    <a:pt x="337110" y="397115"/>
                  </a:cubicBezTo>
                  <a:cubicBezTo>
                    <a:pt x="332585" y="391140"/>
                    <a:pt x="327116" y="385943"/>
                    <a:pt x="320919" y="381731"/>
                  </a:cubicBezTo>
                  <a:cubicBezTo>
                    <a:pt x="309627" y="374560"/>
                    <a:pt x="295955" y="372101"/>
                    <a:pt x="282872" y="374885"/>
                  </a:cubicBezTo>
                  <a:cubicBezTo>
                    <a:pt x="279725" y="375475"/>
                    <a:pt x="276833" y="376714"/>
                    <a:pt x="276833" y="380786"/>
                  </a:cubicBezTo>
                  <a:cubicBezTo>
                    <a:pt x="276833" y="382183"/>
                    <a:pt x="275869" y="383580"/>
                    <a:pt x="275869" y="384996"/>
                  </a:cubicBezTo>
                  <a:cubicBezTo>
                    <a:pt x="275869" y="400577"/>
                    <a:pt x="272524" y="415607"/>
                    <a:pt x="268511" y="430578"/>
                  </a:cubicBezTo>
                  <a:cubicBezTo>
                    <a:pt x="265383" y="442243"/>
                    <a:pt x="262924" y="454067"/>
                    <a:pt x="258813" y="465477"/>
                  </a:cubicBezTo>
                  <a:cubicBezTo>
                    <a:pt x="253895" y="479265"/>
                    <a:pt x="244983" y="491277"/>
                    <a:pt x="233219" y="499982"/>
                  </a:cubicBezTo>
                  <a:cubicBezTo>
                    <a:pt x="229540" y="502756"/>
                    <a:pt x="226314" y="506042"/>
                    <a:pt x="222910" y="509091"/>
                  </a:cubicBezTo>
                  <a:cubicBezTo>
                    <a:pt x="209966" y="520639"/>
                    <a:pt x="194228" y="525911"/>
                    <a:pt x="178037" y="530239"/>
                  </a:cubicBezTo>
                  <a:cubicBezTo>
                    <a:pt x="168496" y="532851"/>
                    <a:pt x="158699" y="534447"/>
                    <a:pt x="148823" y="534999"/>
                  </a:cubicBezTo>
                  <a:cubicBezTo>
                    <a:pt x="141348" y="535342"/>
                    <a:pt x="133931" y="536363"/>
                    <a:pt x="126652" y="538049"/>
                  </a:cubicBezTo>
                  <a:cubicBezTo>
                    <a:pt x="119039" y="539859"/>
                    <a:pt x="111308" y="539327"/>
                    <a:pt x="103655" y="540488"/>
                  </a:cubicBezTo>
                  <a:cubicBezTo>
                    <a:pt x="85124" y="543321"/>
                    <a:pt x="67143" y="547885"/>
                    <a:pt x="50363" y="556088"/>
                  </a:cubicBezTo>
                  <a:cubicBezTo>
                    <a:pt x="33110" y="564508"/>
                    <a:pt x="17116" y="574994"/>
                    <a:pt x="4407" y="589807"/>
                  </a:cubicBezTo>
                  <a:cubicBezTo>
                    <a:pt x="2715" y="591536"/>
                    <a:pt x="925" y="593146"/>
                    <a:pt x="-983" y="594627"/>
                  </a:cubicBezTo>
                  <a:cubicBezTo>
                    <a:pt x="-1514" y="594387"/>
                    <a:pt x="-1750" y="593759"/>
                    <a:pt x="-1514" y="593224"/>
                  </a:cubicBezTo>
                  <a:cubicBezTo>
                    <a:pt x="-1455" y="593063"/>
                    <a:pt x="-1337" y="592923"/>
                    <a:pt x="-1199" y="592817"/>
                  </a:cubicBezTo>
                  <a:cubicBezTo>
                    <a:pt x="12060" y="576154"/>
                    <a:pt x="29116" y="564489"/>
                    <a:pt x="47982" y="554967"/>
                  </a:cubicBezTo>
                  <a:cubicBezTo>
                    <a:pt x="70271" y="543695"/>
                    <a:pt x="94095" y="539229"/>
                    <a:pt x="118803" y="536770"/>
                  </a:cubicBezTo>
                  <a:cubicBezTo>
                    <a:pt x="144102" y="534331"/>
                    <a:pt x="169598" y="532422"/>
                    <a:pt x="193795" y="523334"/>
                  </a:cubicBezTo>
                  <a:cubicBezTo>
                    <a:pt x="204143" y="519749"/>
                    <a:pt x="213703" y="514243"/>
                    <a:pt x="222005" y="507104"/>
                  </a:cubicBezTo>
                  <a:cubicBezTo>
                    <a:pt x="226156" y="503386"/>
                    <a:pt x="230445" y="499805"/>
                    <a:pt x="234773" y="496304"/>
                  </a:cubicBezTo>
                  <a:cubicBezTo>
                    <a:pt x="243527" y="489296"/>
                    <a:pt x="250452" y="480253"/>
                    <a:pt x="254918" y="469962"/>
                  </a:cubicBezTo>
                  <a:cubicBezTo>
                    <a:pt x="257691" y="463492"/>
                    <a:pt x="260013" y="456831"/>
                    <a:pt x="261842" y="450034"/>
                  </a:cubicBezTo>
                  <a:cubicBezTo>
                    <a:pt x="268590" y="425720"/>
                    <a:pt x="273252" y="400876"/>
                    <a:pt x="275770" y="375770"/>
                  </a:cubicBezTo>
                  <a:cubicBezTo>
                    <a:pt x="281672" y="315572"/>
                    <a:pt x="301168" y="259485"/>
                    <a:pt x="329044" y="206035"/>
                  </a:cubicBezTo>
                  <a:cubicBezTo>
                    <a:pt x="345037" y="175346"/>
                    <a:pt x="364454" y="146899"/>
                    <a:pt x="385130" y="119338"/>
                  </a:cubicBezTo>
                  <a:cubicBezTo>
                    <a:pt x="393904" y="107672"/>
                    <a:pt x="405393" y="98446"/>
                    <a:pt x="414973" y="87449"/>
                  </a:cubicBezTo>
                  <a:cubicBezTo>
                    <a:pt x="424259" y="76531"/>
                    <a:pt x="434961" y="66899"/>
                    <a:pt x="446803" y="58806"/>
                  </a:cubicBezTo>
                  <a:cubicBezTo>
                    <a:pt x="455479" y="52904"/>
                    <a:pt x="463545" y="46314"/>
                    <a:pt x="472083" y="40333"/>
                  </a:cubicBezTo>
                  <a:cubicBezTo>
                    <a:pt x="486090" y="30294"/>
                    <a:pt x="501808" y="22888"/>
                    <a:pt x="518471" y="18477"/>
                  </a:cubicBezTo>
                  <a:cubicBezTo>
                    <a:pt x="536786" y="13775"/>
                    <a:pt x="555042" y="8778"/>
                    <a:pt x="573337" y="3978"/>
                  </a:cubicBezTo>
                  <a:cubicBezTo>
                    <a:pt x="584216" y="1387"/>
                    <a:pt x="595390" y="191"/>
                    <a:pt x="606564" y="418"/>
                  </a:cubicBezTo>
                  <a:cubicBezTo>
                    <a:pt x="644670" y="300"/>
                    <a:pt x="682776" y="595"/>
                    <a:pt x="720882" y="-173"/>
                  </a:cubicBezTo>
                  <a:cubicBezTo>
                    <a:pt x="746456" y="-684"/>
                    <a:pt x="771853" y="378"/>
                    <a:pt x="797329" y="4"/>
                  </a:cubicBezTo>
                  <a:cubicBezTo>
                    <a:pt x="801224" y="-60"/>
                    <a:pt x="805100" y="109"/>
                    <a:pt x="808975" y="516"/>
                  </a:cubicBezTo>
                  <a:cubicBezTo>
                    <a:pt x="836045" y="3174"/>
                    <a:pt x="863271" y="3721"/>
                    <a:pt x="890420" y="2149"/>
                  </a:cubicBezTo>
                  <a:cubicBezTo>
                    <a:pt x="902223" y="1559"/>
                    <a:pt x="914164" y="870"/>
                    <a:pt x="926046" y="516"/>
                  </a:cubicBezTo>
                  <a:cubicBezTo>
                    <a:pt x="938283" y="142"/>
                    <a:pt x="950185" y="2759"/>
                    <a:pt x="962067" y="5178"/>
                  </a:cubicBezTo>
                  <a:cubicBezTo>
                    <a:pt x="1004343" y="13795"/>
                    <a:pt x="1044475" y="29140"/>
                    <a:pt x="1084568" y="44523"/>
                  </a:cubicBezTo>
                  <a:cubicBezTo>
                    <a:pt x="1094975" y="48458"/>
                    <a:pt x="1104083" y="55284"/>
                    <a:pt x="1113723" y="60891"/>
                  </a:cubicBezTo>
                  <a:cubicBezTo>
                    <a:pt x="1140832" y="76629"/>
                    <a:pt x="1166426" y="94610"/>
                    <a:pt x="1191803" y="113004"/>
                  </a:cubicBezTo>
                  <a:cubicBezTo>
                    <a:pt x="1205495" y="123023"/>
                    <a:pt x="1218105" y="134470"/>
                    <a:pt x="1229378" y="147155"/>
                  </a:cubicBezTo>
                  <a:cubicBezTo>
                    <a:pt x="1246768" y="166454"/>
                    <a:pt x="1262526" y="187130"/>
                    <a:pt x="1280074" y="206311"/>
                  </a:cubicBezTo>
                  <a:cubicBezTo>
                    <a:pt x="1285700" y="212663"/>
                    <a:pt x="1290618" y="219617"/>
                    <a:pt x="1294710" y="227045"/>
                  </a:cubicBezTo>
                  <a:cubicBezTo>
                    <a:pt x="1284598" y="226471"/>
                    <a:pt x="1274487" y="228297"/>
                    <a:pt x="1265201" y="232377"/>
                  </a:cubicBezTo>
                  <a:cubicBezTo>
                    <a:pt x="1254637" y="236893"/>
                    <a:pt x="1245647" y="244420"/>
                    <a:pt x="1239332" y="254016"/>
                  </a:cubicBezTo>
                  <a:cubicBezTo>
                    <a:pt x="1235102" y="260567"/>
                    <a:pt x="1229850" y="261885"/>
                    <a:pt x="1222512" y="259918"/>
                  </a:cubicBezTo>
                  <a:cubicBezTo>
                    <a:pt x="1201383" y="254359"/>
                    <a:pt x="1179881" y="250328"/>
                    <a:pt x="1158183" y="247859"/>
                  </a:cubicBezTo>
                  <a:cubicBezTo>
                    <a:pt x="1150668" y="247113"/>
                    <a:pt x="1143645" y="243743"/>
                    <a:pt x="1138353" y="238337"/>
                  </a:cubicBezTo>
                  <a:cubicBezTo>
                    <a:pt x="1127375" y="227045"/>
                    <a:pt x="1116713" y="215399"/>
                    <a:pt x="1104044" y="205819"/>
                  </a:cubicBezTo>
                  <a:cubicBezTo>
                    <a:pt x="1100680" y="202974"/>
                    <a:pt x="1098339" y="199114"/>
                    <a:pt x="1097355" y="194822"/>
                  </a:cubicBezTo>
                  <a:cubicBezTo>
                    <a:pt x="1094955" y="186953"/>
                    <a:pt x="1090922" y="180402"/>
                    <a:pt x="1082955" y="176664"/>
                  </a:cubicBezTo>
                  <a:cubicBezTo>
                    <a:pt x="1076620" y="173654"/>
                    <a:pt x="1070718" y="169739"/>
                    <a:pt x="1064561" y="166316"/>
                  </a:cubicBezTo>
                  <a:cubicBezTo>
                    <a:pt x="1060803" y="164211"/>
                    <a:pt x="1059584" y="162028"/>
                    <a:pt x="1064030" y="158900"/>
                  </a:cubicBezTo>
                  <a:cubicBezTo>
                    <a:pt x="1070187" y="154532"/>
                    <a:pt x="1069636" y="149929"/>
                    <a:pt x="1062436" y="146899"/>
                  </a:cubicBezTo>
                  <a:cubicBezTo>
                    <a:pt x="1053505" y="143122"/>
                    <a:pt x="1044357" y="139837"/>
                    <a:pt x="1035446" y="135981"/>
                  </a:cubicBezTo>
                  <a:cubicBezTo>
                    <a:pt x="1003970" y="122555"/>
                    <a:pt x="971470" y="111609"/>
                    <a:pt x="938283" y="103246"/>
                  </a:cubicBezTo>
                  <a:cubicBezTo>
                    <a:pt x="925338" y="99921"/>
                    <a:pt x="912177" y="97797"/>
                    <a:pt x="898938" y="95731"/>
                  </a:cubicBezTo>
                  <a:cubicBezTo>
                    <a:pt x="894098" y="94612"/>
                    <a:pt x="889023" y="96380"/>
                    <a:pt x="885934" y="100275"/>
                  </a:cubicBezTo>
                  <a:cubicBezTo>
                    <a:pt x="881469" y="105705"/>
                    <a:pt x="882452" y="109010"/>
                    <a:pt x="889298" y="110348"/>
                  </a:cubicBezTo>
                  <a:cubicBezTo>
                    <a:pt x="899548" y="112315"/>
                    <a:pt x="909954" y="113436"/>
                    <a:pt x="920086" y="115974"/>
                  </a:cubicBezTo>
                  <a:cubicBezTo>
                    <a:pt x="922151" y="116505"/>
                    <a:pt x="925870" y="115797"/>
                    <a:pt x="925082" y="120105"/>
                  </a:cubicBezTo>
                  <a:cubicBezTo>
                    <a:pt x="922151" y="122073"/>
                    <a:pt x="919004" y="121423"/>
                    <a:pt x="915935" y="120774"/>
                  </a:cubicBezTo>
                  <a:cubicBezTo>
                    <a:pt x="892820" y="116108"/>
                    <a:pt x="869213" y="114528"/>
                    <a:pt x="845684" y="116073"/>
                  </a:cubicBezTo>
                  <a:cubicBezTo>
                    <a:pt x="834982" y="116663"/>
                    <a:pt x="824399" y="115482"/>
                    <a:pt x="813795" y="115955"/>
                  </a:cubicBezTo>
                  <a:cubicBezTo>
                    <a:pt x="785506" y="117253"/>
                    <a:pt x="757099" y="114853"/>
                    <a:pt x="728908" y="117548"/>
                  </a:cubicBezTo>
                  <a:cubicBezTo>
                    <a:pt x="705301" y="119791"/>
                    <a:pt x="681930" y="115915"/>
                    <a:pt x="658421" y="117233"/>
                  </a:cubicBezTo>
                  <a:cubicBezTo>
                    <a:pt x="630447" y="118827"/>
                    <a:pt x="602886" y="122269"/>
                    <a:pt x="576564" y="132617"/>
                  </a:cubicBezTo>
                  <a:cubicBezTo>
                    <a:pt x="539186" y="147293"/>
                    <a:pt x="509323" y="171569"/>
                    <a:pt x="484103" y="202415"/>
                  </a:cubicBezTo>
                  <a:cubicBezTo>
                    <a:pt x="468837" y="221104"/>
                    <a:pt x="456010" y="241347"/>
                    <a:pt x="443361" y="261767"/>
                  </a:cubicBezTo>
                  <a:cubicBezTo>
                    <a:pt x="441040" y="265486"/>
                    <a:pt x="439879" y="269774"/>
                    <a:pt x="437754" y="273571"/>
                  </a:cubicBezTo>
                  <a:cubicBezTo>
                    <a:pt x="436023" y="275932"/>
                    <a:pt x="435531" y="279492"/>
                    <a:pt x="431911" y="280279"/>
                  </a:cubicBezTo>
                  <a:close/>
                </a:path>
              </a:pathLst>
            </a:custGeom>
            <a:solidFill>
              <a:srgbClr val="020202"/>
            </a:solidFill>
            <a:ln w="1956" cap="flat">
              <a:noFill/>
              <a:prstDash val="solid"/>
              <a:miter/>
            </a:ln>
          </p:spPr>
          <p:txBody>
            <a:bodyPr rtlCol="0" anchor="ctr"/>
            <a:lstStyle/>
            <a:p>
              <a:endParaRPr lang="es-CO"/>
            </a:p>
          </p:txBody>
        </p:sp>
        <p:sp>
          <p:nvSpPr>
            <p:cNvPr id="802" name="Freeform: Shape 801">
              <a:extLst>
                <a:ext uri="{FF2B5EF4-FFF2-40B4-BE49-F238E27FC236}">
                  <a16:creationId xmlns:a16="http://schemas.microsoft.com/office/drawing/2014/main" id="{49E0A47C-2A62-3CCE-6D59-89105E7E7B04}"/>
                </a:ext>
              </a:extLst>
            </p:cNvPr>
            <p:cNvSpPr/>
            <p:nvPr/>
          </p:nvSpPr>
          <p:spPr>
            <a:xfrm>
              <a:off x="12776921" y="247005"/>
              <a:ext cx="908761" cy="614743"/>
            </a:xfrm>
            <a:custGeom>
              <a:avLst/>
              <a:gdLst>
                <a:gd name="connsiteX0" fmla="*/ 849106 w 908761"/>
                <a:gd name="connsiteY0" fmla="*/ 479794 h 614743"/>
                <a:gd name="connsiteX1" fmla="*/ 872497 w 908761"/>
                <a:gd name="connsiteY1" fmla="*/ 434547 h 614743"/>
                <a:gd name="connsiteX2" fmla="*/ 886425 w 908761"/>
                <a:gd name="connsiteY2" fmla="*/ 394907 h 614743"/>
                <a:gd name="connsiteX3" fmla="*/ 884969 w 908761"/>
                <a:gd name="connsiteY3" fmla="*/ 389123 h 614743"/>
                <a:gd name="connsiteX4" fmla="*/ 883435 w 908761"/>
                <a:gd name="connsiteY4" fmla="*/ 380625 h 614743"/>
                <a:gd name="connsiteX5" fmla="*/ 893743 w 908761"/>
                <a:gd name="connsiteY5" fmla="*/ 349699 h 614743"/>
                <a:gd name="connsiteX6" fmla="*/ 896852 w 908761"/>
                <a:gd name="connsiteY6" fmla="*/ 342381 h 614743"/>
                <a:gd name="connsiteX7" fmla="*/ 894274 w 908761"/>
                <a:gd name="connsiteY7" fmla="*/ 330302 h 614743"/>
                <a:gd name="connsiteX8" fmla="*/ 851919 w 908761"/>
                <a:gd name="connsiteY8" fmla="*/ 321705 h 614743"/>
                <a:gd name="connsiteX9" fmla="*/ 805532 w 908761"/>
                <a:gd name="connsiteY9" fmla="*/ 355758 h 614743"/>
                <a:gd name="connsiteX10" fmla="*/ 762901 w 908761"/>
                <a:gd name="connsiteY10" fmla="*/ 417924 h 614743"/>
                <a:gd name="connsiteX11" fmla="*/ 737642 w 908761"/>
                <a:gd name="connsiteY11" fmla="*/ 461734 h 614743"/>
                <a:gd name="connsiteX12" fmla="*/ 725051 w 908761"/>
                <a:gd name="connsiteY12" fmla="*/ 488745 h 614743"/>
                <a:gd name="connsiteX13" fmla="*/ 712146 w 908761"/>
                <a:gd name="connsiteY13" fmla="*/ 530234 h 614743"/>
                <a:gd name="connsiteX14" fmla="*/ 698533 w 908761"/>
                <a:gd name="connsiteY14" fmla="*/ 538103 h 614743"/>
                <a:gd name="connsiteX15" fmla="*/ 682244 w 908761"/>
                <a:gd name="connsiteY15" fmla="*/ 535093 h 614743"/>
                <a:gd name="connsiteX16" fmla="*/ 675221 w 908761"/>
                <a:gd name="connsiteY16" fmla="*/ 539618 h 614743"/>
                <a:gd name="connsiteX17" fmla="*/ 680395 w 908761"/>
                <a:gd name="connsiteY17" fmla="*/ 549710 h 614743"/>
                <a:gd name="connsiteX18" fmla="*/ 684742 w 908761"/>
                <a:gd name="connsiteY18" fmla="*/ 549867 h 614743"/>
                <a:gd name="connsiteX19" fmla="*/ 679234 w 908761"/>
                <a:gd name="connsiteY19" fmla="*/ 553802 h 614743"/>
                <a:gd name="connsiteX20" fmla="*/ 558150 w 908761"/>
                <a:gd name="connsiteY20" fmla="*/ 588504 h 614743"/>
                <a:gd name="connsiteX21" fmla="*/ 478731 w 908761"/>
                <a:gd name="connsiteY21" fmla="*/ 603180 h 614743"/>
                <a:gd name="connsiteX22" fmla="*/ 410369 w 908761"/>
                <a:gd name="connsiteY22" fmla="*/ 613646 h 614743"/>
                <a:gd name="connsiteX23" fmla="*/ 390697 w 908761"/>
                <a:gd name="connsiteY23" fmla="*/ 614413 h 614743"/>
                <a:gd name="connsiteX24" fmla="*/ 310649 w 908761"/>
                <a:gd name="connsiteY24" fmla="*/ 612938 h 614743"/>
                <a:gd name="connsiteX25" fmla="*/ 206385 w 908761"/>
                <a:gd name="connsiteY25" fmla="*/ 590393 h 614743"/>
                <a:gd name="connsiteX26" fmla="*/ 146482 w 908761"/>
                <a:gd name="connsiteY26" fmla="*/ 567671 h 614743"/>
                <a:gd name="connsiteX27" fmla="*/ 101412 w 908761"/>
                <a:gd name="connsiteY27" fmla="*/ 533087 h 614743"/>
                <a:gd name="connsiteX28" fmla="*/ 20302 w 908761"/>
                <a:gd name="connsiteY28" fmla="*/ 400848 h 614743"/>
                <a:gd name="connsiteX29" fmla="*/ 1987 w 908761"/>
                <a:gd name="connsiteY29" fmla="*/ 322276 h 614743"/>
                <a:gd name="connsiteX30" fmla="*/ -767 w 908761"/>
                <a:gd name="connsiteY30" fmla="*/ 209591 h 614743"/>
                <a:gd name="connsiteX31" fmla="*/ 1888 w 908761"/>
                <a:gd name="connsiteY31" fmla="*/ 132514 h 614743"/>
                <a:gd name="connsiteX32" fmla="*/ 7790 w 908761"/>
                <a:gd name="connsiteY32" fmla="*/ 98914 h 614743"/>
                <a:gd name="connsiteX33" fmla="*/ 12610 w 908761"/>
                <a:gd name="connsiteY33" fmla="*/ 93327 h 614743"/>
                <a:gd name="connsiteX34" fmla="*/ 13043 w 908761"/>
                <a:gd name="connsiteY34" fmla="*/ 101628 h 614743"/>
                <a:gd name="connsiteX35" fmla="*/ 7633 w 908761"/>
                <a:gd name="connsiteY35" fmla="*/ 157872 h 614743"/>
                <a:gd name="connsiteX36" fmla="*/ 4761 w 908761"/>
                <a:gd name="connsiteY36" fmla="*/ 242189 h 614743"/>
                <a:gd name="connsiteX37" fmla="*/ 5980 w 908761"/>
                <a:gd name="connsiteY37" fmla="*/ 270517 h 614743"/>
                <a:gd name="connsiteX38" fmla="*/ 18413 w 908761"/>
                <a:gd name="connsiteY38" fmla="*/ 373444 h 614743"/>
                <a:gd name="connsiteX39" fmla="*/ 20735 w 908761"/>
                <a:gd name="connsiteY39" fmla="*/ 381077 h 614743"/>
                <a:gd name="connsiteX40" fmla="*/ 35843 w 908761"/>
                <a:gd name="connsiteY40" fmla="*/ 413950 h 614743"/>
                <a:gd name="connsiteX41" fmla="*/ 42689 w 908761"/>
                <a:gd name="connsiteY41" fmla="*/ 421248 h 614743"/>
                <a:gd name="connsiteX42" fmla="*/ 66296 w 908761"/>
                <a:gd name="connsiteY42" fmla="*/ 456797 h 614743"/>
                <a:gd name="connsiteX43" fmla="*/ 71746 w 908761"/>
                <a:gd name="connsiteY43" fmla="*/ 478614 h 614743"/>
                <a:gd name="connsiteX44" fmla="*/ 99818 w 908761"/>
                <a:gd name="connsiteY44" fmla="*/ 510463 h 614743"/>
                <a:gd name="connsiteX45" fmla="*/ 108336 w 908761"/>
                <a:gd name="connsiteY45" fmla="*/ 517309 h 614743"/>
                <a:gd name="connsiteX46" fmla="*/ 127301 w 908761"/>
                <a:gd name="connsiteY46" fmla="*/ 543769 h 614743"/>
                <a:gd name="connsiteX47" fmla="*/ 139931 w 908761"/>
                <a:gd name="connsiteY47" fmla="*/ 557717 h 614743"/>
                <a:gd name="connsiteX48" fmla="*/ 257769 w 908761"/>
                <a:gd name="connsiteY48" fmla="*/ 599639 h 614743"/>
                <a:gd name="connsiteX49" fmla="*/ 302426 w 908761"/>
                <a:gd name="connsiteY49" fmla="*/ 605954 h 614743"/>
                <a:gd name="connsiteX50" fmla="*/ 359142 w 908761"/>
                <a:gd name="connsiteY50" fmla="*/ 607646 h 614743"/>
                <a:gd name="connsiteX51" fmla="*/ 480561 w 908761"/>
                <a:gd name="connsiteY51" fmla="*/ 596983 h 614743"/>
                <a:gd name="connsiteX52" fmla="*/ 573278 w 908761"/>
                <a:gd name="connsiteY52" fmla="*/ 578393 h 614743"/>
                <a:gd name="connsiteX53" fmla="*/ 584884 w 908761"/>
                <a:gd name="connsiteY53" fmla="*/ 566255 h 614743"/>
                <a:gd name="connsiteX54" fmla="*/ 574064 w 908761"/>
                <a:gd name="connsiteY54" fmla="*/ 517919 h 614743"/>
                <a:gd name="connsiteX55" fmla="*/ 570130 w 908761"/>
                <a:gd name="connsiteY55" fmla="*/ 512726 h 614743"/>
                <a:gd name="connsiteX56" fmla="*/ 575107 w 908761"/>
                <a:gd name="connsiteY56" fmla="*/ 498443 h 614743"/>
                <a:gd name="connsiteX57" fmla="*/ 682185 w 908761"/>
                <a:gd name="connsiteY57" fmla="*/ 456659 h 614743"/>
                <a:gd name="connsiteX58" fmla="*/ 696900 w 908761"/>
                <a:gd name="connsiteY58" fmla="*/ 448790 h 614743"/>
                <a:gd name="connsiteX59" fmla="*/ 698729 w 908761"/>
                <a:gd name="connsiteY59" fmla="*/ 448377 h 614743"/>
                <a:gd name="connsiteX60" fmla="*/ 696762 w 908761"/>
                <a:gd name="connsiteY60" fmla="*/ 448810 h 614743"/>
                <a:gd name="connsiteX61" fmla="*/ 653896 w 908761"/>
                <a:gd name="connsiteY61" fmla="*/ 468010 h 614743"/>
                <a:gd name="connsiteX62" fmla="*/ 620452 w 908761"/>
                <a:gd name="connsiteY62" fmla="*/ 480089 h 614743"/>
                <a:gd name="connsiteX63" fmla="*/ 573140 w 908761"/>
                <a:gd name="connsiteY63" fmla="*/ 496220 h 614743"/>
                <a:gd name="connsiteX64" fmla="*/ 552444 w 908761"/>
                <a:gd name="connsiteY64" fmla="*/ 498896 h 614743"/>
                <a:gd name="connsiteX65" fmla="*/ 520693 w 908761"/>
                <a:gd name="connsiteY65" fmla="*/ 500076 h 614743"/>
                <a:gd name="connsiteX66" fmla="*/ 507729 w 908761"/>
                <a:gd name="connsiteY66" fmla="*/ 499840 h 614743"/>
                <a:gd name="connsiteX67" fmla="*/ 506115 w 908761"/>
                <a:gd name="connsiteY67" fmla="*/ 498168 h 614743"/>
                <a:gd name="connsiteX68" fmla="*/ 507256 w 908761"/>
                <a:gd name="connsiteY68" fmla="*/ 496201 h 614743"/>
                <a:gd name="connsiteX69" fmla="*/ 531631 w 908761"/>
                <a:gd name="connsiteY69" fmla="*/ 492955 h 614743"/>
                <a:gd name="connsiteX70" fmla="*/ 568792 w 908761"/>
                <a:gd name="connsiteY70" fmla="*/ 483689 h 614743"/>
                <a:gd name="connsiteX71" fmla="*/ 640243 w 908761"/>
                <a:gd name="connsiteY71" fmla="*/ 459020 h 614743"/>
                <a:gd name="connsiteX72" fmla="*/ 710769 w 908761"/>
                <a:gd name="connsiteY72" fmla="*/ 427878 h 614743"/>
                <a:gd name="connsiteX73" fmla="*/ 721667 w 908761"/>
                <a:gd name="connsiteY73" fmla="*/ 420776 h 614743"/>
                <a:gd name="connsiteX74" fmla="*/ 737170 w 908761"/>
                <a:gd name="connsiteY74" fmla="*/ 410291 h 614743"/>
                <a:gd name="connsiteX75" fmla="*/ 742756 w 908761"/>
                <a:gd name="connsiteY75" fmla="*/ 406632 h 614743"/>
                <a:gd name="connsiteX76" fmla="*/ 744271 w 908761"/>
                <a:gd name="connsiteY76" fmla="*/ 405491 h 614743"/>
                <a:gd name="connsiteX77" fmla="*/ 751393 w 908761"/>
                <a:gd name="connsiteY77" fmla="*/ 399432 h 614743"/>
                <a:gd name="connsiteX78" fmla="*/ 752868 w 908761"/>
                <a:gd name="connsiteY78" fmla="*/ 398310 h 614743"/>
                <a:gd name="connsiteX79" fmla="*/ 756803 w 908761"/>
                <a:gd name="connsiteY79" fmla="*/ 394828 h 614743"/>
                <a:gd name="connsiteX80" fmla="*/ 757826 w 908761"/>
                <a:gd name="connsiteY80" fmla="*/ 393451 h 614743"/>
                <a:gd name="connsiteX81" fmla="*/ 758927 w 908761"/>
                <a:gd name="connsiteY81" fmla="*/ 392172 h 614743"/>
                <a:gd name="connsiteX82" fmla="*/ 759517 w 908761"/>
                <a:gd name="connsiteY82" fmla="*/ 391563 h 614743"/>
                <a:gd name="connsiteX83" fmla="*/ 760698 w 908761"/>
                <a:gd name="connsiteY83" fmla="*/ 390382 h 614743"/>
                <a:gd name="connsiteX84" fmla="*/ 761288 w 908761"/>
                <a:gd name="connsiteY84" fmla="*/ 389792 h 614743"/>
                <a:gd name="connsiteX85" fmla="*/ 762449 w 908761"/>
                <a:gd name="connsiteY85" fmla="*/ 388572 h 614743"/>
                <a:gd name="connsiteX86" fmla="*/ 763039 w 908761"/>
                <a:gd name="connsiteY86" fmla="*/ 387943 h 614743"/>
                <a:gd name="connsiteX87" fmla="*/ 764239 w 908761"/>
                <a:gd name="connsiteY87" fmla="*/ 386605 h 614743"/>
                <a:gd name="connsiteX88" fmla="*/ 764888 w 908761"/>
                <a:gd name="connsiteY88" fmla="*/ 385917 h 614743"/>
                <a:gd name="connsiteX89" fmla="*/ 770062 w 908761"/>
                <a:gd name="connsiteY89" fmla="*/ 380015 h 614743"/>
                <a:gd name="connsiteX90" fmla="*/ 771144 w 908761"/>
                <a:gd name="connsiteY90" fmla="*/ 378480 h 614743"/>
                <a:gd name="connsiteX91" fmla="*/ 773721 w 908761"/>
                <a:gd name="connsiteY91" fmla="*/ 374546 h 614743"/>
                <a:gd name="connsiteX92" fmla="*/ 774744 w 908761"/>
                <a:gd name="connsiteY92" fmla="*/ 372893 h 614743"/>
                <a:gd name="connsiteX93" fmla="*/ 782239 w 908761"/>
                <a:gd name="connsiteY93" fmla="*/ 355188 h 614743"/>
                <a:gd name="connsiteX94" fmla="*/ 782928 w 908761"/>
                <a:gd name="connsiteY94" fmla="*/ 352965 h 614743"/>
                <a:gd name="connsiteX95" fmla="*/ 785840 w 908761"/>
                <a:gd name="connsiteY95" fmla="*/ 334433 h 614743"/>
                <a:gd name="connsiteX96" fmla="*/ 786863 w 908761"/>
                <a:gd name="connsiteY96" fmla="*/ 292433 h 614743"/>
                <a:gd name="connsiteX97" fmla="*/ 784167 w 908761"/>
                <a:gd name="connsiteY97" fmla="*/ 244786 h 614743"/>
                <a:gd name="connsiteX98" fmla="*/ 783616 w 908761"/>
                <a:gd name="connsiteY98" fmla="*/ 242523 h 614743"/>
                <a:gd name="connsiteX99" fmla="*/ 782259 w 908761"/>
                <a:gd name="connsiteY99" fmla="*/ 236012 h 614743"/>
                <a:gd name="connsiteX100" fmla="*/ 753203 w 908761"/>
                <a:gd name="connsiteY100" fmla="*/ 171604 h 614743"/>
                <a:gd name="connsiteX101" fmla="*/ 712972 w 908761"/>
                <a:gd name="connsiteY101" fmla="*/ 123052 h 614743"/>
                <a:gd name="connsiteX102" fmla="*/ 660919 w 908761"/>
                <a:gd name="connsiteY102" fmla="*/ 76880 h 614743"/>
                <a:gd name="connsiteX103" fmla="*/ 656807 w 908761"/>
                <a:gd name="connsiteY103" fmla="*/ 71097 h 614743"/>
                <a:gd name="connsiteX104" fmla="*/ 683739 w 908761"/>
                <a:gd name="connsiteY104" fmla="*/ 77766 h 614743"/>
                <a:gd name="connsiteX105" fmla="*/ 688736 w 908761"/>
                <a:gd name="connsiteY105" fmla="*/ 84690 h 614743"/>
                <a:gd name="connsiteX106" fmla="*/ 730500 w 908761"/>
                <a:gd name="connsiteY106" fmla="*/ 123504 h 614743"/>
                <a:gd name="connsiteX107" fmla="*/ 804312 w 908761"/>
                <a:gd name="connsiteY107" fmla="*/ 83510 h 614743"/>
                <a:gd name="connsiteX108" fmla="*/ 804882 w 908761"/>
                <a:gd name="connsiteY108" fmla="*/ 81405 h 614743"/>
                <a:gd name="connsiteX109" fmla="*/ 800299 w 908761"/>
                <a:gd name="connsiteY109" fmla="*/ 53077 h 614743"/>
                <a:gd name="connsiteX110" fmla="*/ 769551 w 908761"/>
                <a:gd name="connsiteY110" fmla="*/ 8046 h 614743"/>
                <a:gd name="connsiteX111" fmla="*/ 767583 w 908761"/>
                <a:gd name="connsiteY111" fmla="*/ -315 h 614743"/>
                <a:gd name="connsiteX112" fmla="*/ 790010 w 908761"/>
                <a:gd name="connsiteY112" fmla="*/ 31811 h 614743"/>
                <a:gd name="connsiteX113" fmla="*/ 823335 w 908761"/>
                <a:gd name="connsiteY113" fmla="*/ 78651 h 614743"/>
                <a:gd name="connsiteX114" fmla="*/ 837303 w 908761"/>
                <a:gd name="connsiteY114" fmla="*/ 100114 h 614743"/>
                <a:gd name="connsiteX115" fmla="*/ 847572 w 908761"/>
                <a:gd name="connsiteY115" fmla="*/ 116835 h 614743"/>
                <a:gd name="connsiteX116" fmla="*/ 897324 w 908761"/>
                <a:gd name="connsiteY116" fmla="*/ 222064 h 614743"/>
                <a:gd name="connsiteX117" fmla="*/ 906176 w 908761"/>
                <a:gd name="connsiteY117" fmla="*/ 312085 h 614743"/>
                <a:gd name="connsiteX118" fmla="*/ 896537 w 908761"/>
                <a:gd name="connsiteY118" fmla="*/ 363549 h 614743"/>
                <a:gd name="connsiteX119" fmla="*/ 883828 w 908761"/>
                <a:gd name="connsiteY119" fmla="*/ 411333 h 614743"/>
                <a:gd name="connsiteX120" fmla="*/ 878890 w 908761"/>
                <a:gd name="connsiteY120" fmla="*/ 425773 h 614743"/>
                <a:gd name="connsiteX121" fmla="*/ 850837 w 908761"/>
                <a:gd name="connsiteY121" fmla="*/ 479932 h 614743"/>
                <a:gd name="connsiteX122" fmla="*/ 849106 w 908761"/>
                <a:gd name="connsiteY122" fmla="*/ 479794 h 614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908761" h="614743">
                  <a:moveTo>
                    <a:pt x="849106" y="479794"/>
                  </a:moveTo>
                  <a:cubicBezTo>
                    <a:pt x="856975" y="464705"/>
                    <a:pt x="864530" y="449557"/>
                    <a:pt x="872497" y="434547"/>
                  </a:cubicBezTo>
                  <a:cubicBezTo>
                    <a:pt x="879146" y="422016"/>
                    <a:pt x="882923" y="408520"/>
                    <a:pt x="886425" y="394907"/>
                  </a:cubicBezTo>
                  <a:cubicBezTo>
                    <a:pt x="887015" y="392625"/>
                    <a:pt x="887212" y="390717"/>
                    <a:pt x="884969" y="389123"/>
                  </a:cubicBezTo>
                  <a:cubicBezTo>
                    <a:pt x="881783" y="386841"/>
                    <a:pt x="882196" y="383694"/>
                    <a:pt x="883435" y="380625"/>
                  </a:cubicBezTo>
                  <a:cubicBezTo>
                    <a:pt x="887723" y="370623"/>
                    <a:pt x="891186" y="360277"/>
                    <a:pt x="893743" y="349699"/>
                  </a:cubicBezTo>
                  <a:cubicBezTo>
                    <a:pt x="894373" y="347108"/>
                    <a:pt x="895435" y="344638"/>
                    <a:pt x="896852" y="342381"/>
                  </a:cubicBezTo>
                  <a:cubicBezTo>
                    <a:pt x="900176" y="336774"/>
                    <a:pt x="899586" y="333686"/>
                    <a:pt x="894274" y="330302"/>
                  </a:cubicBezTo>
                  <a:cubicBezTo>
                    <a:pt x="881743" y="322207"/>
                    <a:pt x="866615" y="319136"/>
                    <a:pt x="851919" y="321705"/>
                  </a:cubicBezTo>
                  <a:cubicBezTo>
                    <a:pt x="830575" y="325030"/>
                    <a:pt x="816273" y="338152"/>
                    <a:pt x="805532" y="355758"/>
                  </a:cubicBezTo>
                  <a:cubicBezTo>
                    <a:pt x="792430" y="377215"/>
                    <a:pt x="778187" y="397966"/>
                    <a:pt x="762901" y="417924"/>
                  </a:cubicBezTo>
                  <a:cubicBezTo>
                    <a:pt x="752553" y="431458"/>
                    <a:pt x="743406" y="445465"/>
                    <a:pt x="737642" y="461734"/>
                  </a:cubicBezTo>
                  <a:cubicBezTo>
                    <a:pt x="734356" y="471059"/>
                    <a:pt x="728829" y="479440"/>
                    <a:pt x="725051" y="488745"/>
                  </a:cubicBezTo>
                  <a:cubicBezTo>
                    <a:pt x="719405" y="502120"/>
                    <a:pt x="715077" y="516017"/>
                    <a:pt x="712146" y="530234"/>
                  </a:cubicBezTo>
                  <a:cubicBezTo>
                    <a:pt x="710572" y="538103"/>
                    <a:pt x="706461" y="540700"/>
                    <a:pt x="698533" y="538103"/>
                  </a:cubicBezTo>
                  <a:cubicBezTo>
                    <a:pt x="693221" y="536372"/>
                    <a:pt x="687988" y="534700"/>
                    <a:pt x="682244" y="535093"/>
                  </a:cubicBezTo>
                  <a:cubicBezTo>
                    <a:pt x="679293" y="535308"/>
                    <a:pt x="676637" y="537013"/>
                    <a:pt x="675221" y="539618"/>
                  </a:cubicBezTo>
                  <a:cubicBezTo>
                    <a:pt x="672034" y="544654"/>
                    <a:pt x="674493" y="549317"/>
                    <a:pt x="680395" y="549710"/>
                  </a:cubicBezTo>
                  <a:cubicBezTo>
                    <a:pt x="681831" y="549710"/>
                    <a:pt x="683286" y="549828"/>
                    <a:pt x="684742" y="549867"/>
                  </a:cubicBezTo>
                  <a:cubicBezTo>
                    <a:pt x="684171" y="552936"/>
                    <a:pt x="681457" y="553172"/>
                    <a:pt x="679234" y="553802"/>
                  </a:cubicBezTo>
                  <a:cubicBezTo>
                    <a:pt x="638964" y="565606"/>
                    <a:pt x="598950" y="578452"/>
                    <a:pt x="558150" y="588504"/>
                  </a:cubicBezTo>
                  <a:cubicBezTo>
                    <a:pt x="532024" y="595126"/>
                    <a:pt x="505506" y="600029"/>
                    <a:pt x="478731" y="603180"/>
                  </a:cubicBezTo>
                  <a:cubicBezTo>
                    <a:pt x="455852" y="605738"/>
                    <a:pt x="433366" y="611443"/>
                    <a:pt x="410369" y="613646"/>
                  </a:cubicBezTo>
                  <a:cubicBezTo>
                    <a:pt x="403818" y="614275"/>
                    <a:pt x="397287" y="614413"/>
                    <a:pt x="390697" y="614413"/>
                  </a:cubicBezTo>
                  <a:cubicBezTo>
                    <a:pt x="364001" y="614413"/>
                    <a:pt x="337325" y="614689"/>
                    <a:pt x="310649" y="612938"/>
                  </a:cubicBezTo>
                  <a:cubicBezTo>
                    <a:pt x="274963" y="610723"/>
                    <a:pt x="239808" y="603123"/>
                    <a:pt x="206385" y="590393"/>
                  </a:cubicBezTo>
                  <a:cubicBezTo>
                    <a:pt x="186437" y="582780"/>
                    <a:pt x="166095" y="576327"/>
                    <a:pt x="146482" y="567671"/>
                  </a:cubicBezTo>
                  <a:cubicBezTo>
                    <a:pt x="128422" y="559664"/>
                    <a:pt x="114179" y="547999"/>
                    <a:pt x="101412" y="533087"/>
                  </a:cubicBezTo>
                  <a:cubicBezTo>
                    <a:pt x="67162" y="493348"/>
                    <a:pt x="39601" y="449597"/>
                    <a:pt x="20302" y="400848"/>
                  </a:cubicBezTo>
                  <a:cubicBezTo>
                    <a:pt x="10348" y="375647"/>
                    <a:pt x="5213" y="349070"/>
                    <a:pt x="1987" y="322276"/>
                  </a:cubicBezTo>
                  <a:cubicBezTo>
                    <a:pt x="-2518" y="284898"/>
                    <a:pt x="-1948" y="247146"/>
                    <a:pt x="-767" y="209591"/>
                  </a:cubicBezTo>
                  <a:cubicBezTo>
                    <a:pt x="-40" y="183899"/>
                    <a:pt x="1888" y="158266"/>
                    <a:pt x="1888" y="132514"/>
                  </a:cubicBezTo>
                  <a:cubicBezTo>
                    <a:pt x="2026" y="121069"/>
                    <a:pt x="4033" y="109724"/>
                    <a:pt x="7790" y="98914"/>
                  </a:cubicBezTo>
                  <a:cubicBezTo>
                    <a:pt x="8597" y="96474"/>
                    <a:pt x="9128" y="93563"/>
                    <a:pt x="12610" y="93327"/>
                  </a:cubicBezTo>
                  <a:cubicBezTo>
                    <a:pt x="14911" y="95982"/>
                    <a:pt x="13790" y="98914"/>
                    <a:pt x="13043" y="101628"/>
                  </a:cubicBezTo>
                  <a:cubicBezTo>
                    <a:pt x="7888" y="120081"/>
                    <a:pt x="7712" y="138829"/>
                    <a:pt x="7633" y="157872"/>
                  </a:cubicBezTo>
                  <a:cubicBezTo>
                    <a:pt x="7495" y="185984"/>
                    <a:pt x="6590" y="214116"/>
                    <a:pt x="4761" y="242189"/>
                  </a:cubicBezTo>
                  <a:cubicBezTo>
                    <a:pt x="4151" y="251691"/>
                    <a:pt x="6531" y="260996"/>
                    <a:pt x="5980" y="270517"/>
                  </a:cubicBezTo>
                  <a:cubicBezTo>
                    <a:pt x="4013" y="305534"/>
                    <a:pt x="9010" y="339765"/>
                    <a:pt x="18413" y="373444"/>
                  </a:cubicBezTo>
                  <a:cubicBezTo>
                    <a:pt x="18826" y="376084"/>
                    <a:pt x="19613" y="378655"/>
                    <a:pt x="20735" y="381077"/>
                  </a:cubicBezTo>
                  <a:cubicBezTo>
                    <a:pt x="27364" y="391228"/>
                    <a:pt x="32459" y="402306"/>
                    <a:pt x="35843" y="413950"/>
                  </a:cubicBezTo>
                  <a:cubicBezTo>
                    <a:pt x="37004" y="417231"/>
                    <a:pt x="39482" y="419877"/>
                    <a:pt x="42689" y="421248"/>
                  </a:cubicBezTo>
                  <a:cubicBezTo>
                    <a:pt x="57385" y="428567"/>
                    <a:pt x="62991" y="442101"/>
                    <a:pt x="66296" y="456797"/>
                  </a:cubicBezTo>
                  <a:cubicBezTo>
                    <a:pt x="67969" y="464115"/>
                    <a:pt x="68932" y="471512"/>
                    <a:pt x="71746" y="478614"/>
                  </a:cubicBezTo>
                  <a:cubicBezTo>
                    <a:pt x="77293" y="492719"/>
                    <a:pt x="89018" y="501139"/>
                    <a:pt x="99818" y="510463"/>
                  </a:cubicBezTo>
                  <a:cubicBezTo>
                    <a:pt x="102572" y="512844"/>
                    <a:pt x="105386" y="515185"/>
                    <a:pt x="108336" y="517309"/>
                  </a:cubicBezTo>
                  <a:cubicBezTo>
                    <a:pt x="117661" y="523998"/>
                    <a:pt x="125097" y="531887"/>
                    <a:pt x="127301" y="543769"/>
                  </a:cubicBezTo>
                  <a:cubicBezTo>
                    <a:pt x="128619" y="550772"/>
                    <a:pt x="133557" y="554746"/>
                    <a:pt x="139931" y="557717"/>
                  </a:cubicBezTo>
                  <a:cubicBezTo>
                    <a:pt x="177899" y="575149"/>
                    <a:pt x="217322" y="589177"/>
                    <a:pt x="257769" y="599639"/>
                  </a:cubicBezTo>
                  <a:cubicBezTo>
                    <a:pt x="272347" y="603574"/>
                    <a:pt x="287475" y="604223"/>
                    <a:pt x="302426" y="605954"/>
                  </a:cubicBezTo>
                  <a:cubicBezTo>
                    <a:pt x="321311" y="608138"/>
                    <a:pt x="340335" y="606111"/>
                    <a:pt x="359142" y="607646"/>
                  </a:cubicBezTo>
                  <a:cubicBezTo>
                    <a:pt x="400336" y="610990"/>
                    <a:pt x="440212" y="602492"/>
                    <a:pt x="480561" y="596983"/>
                  </a:cubicBezTo>
                  <a:cubicBezTo>
                    <a:pt x="512037" y="592714"/>
                    <a:pt x="542588" y="585711"/>
                    <a:pt x="573278" y="578393"/>
                  </a:cubicBezTo>
                  <a:cubicBezTo>
                    <a:pt x="580222" y="576740"/>
                    <a:pt x="583566" y="572943"/>
                    <a:pt x="584884" y="566255"/>
                  </a:cubicBezTo>
                  <a:cubicBezTo>
                    <a:pt x="588347" y="548549"/>
                    <a:pt x="584137" y="532595"/>
                    <a:pt x="574064" y="517919"/>
                  </a:cubicBezTo>
                  <a:cubicBezTo>
                    <a:pt x="572825" y="516129"/>
                    <a:pt x="571271" y="514575"/>
                    <a:pt x="570130" y="512726"/>
                  </a:cubicBezTo>
                  <a:cubicBezTo>
                    <a:pt x="565546" y="505604"/>
                    <a:pt x="567100" y="501119"/>
                    <a:pt x="575107" y="498443"/>
                  </a:cubicBezTo>
                  <a:cubicBezTo>
                    <a:pt x="611541" y="486514"/>
                    <a:pt x="647305" y="472564"/>
                    <a:pt x="682185" y="456659"/>
                  </a:cubicBezTo>
                  <a:cubicBezTo>
                    <a:pt x="687241" y="454298"/>
                    <a:pt x="691509" y="450501"/>
                    <a:pt x="696900" y="448790"/>
                  </a:cubicBezTo>
                  <a:cubicBezTo>
                    <a:pt x="697470" y="448497"/>
                    <a:pt x="698100" y="448353"/>
                    <a:pt x="698729" y="448377"/>
                  </a:cubicBezTo>
                  <a:cubicBezTo>
                    <a:pt x="697785" y="447039"/>
                    <a:pt x="697549" y="449124"/>
                    <a:pt x="696762" y="448810"/>
                  </a:cubicBezTo>
                  <a:cubicBezTo>
                    <a:pt x="682637" y="455616"/>
                    <a:pt x="668374" y="462108"/>
                    <a:pt x="653896" y="468010"/>
                  </a:cubicBezTo>
                  <a:cubicBezTo>
                    <a:pt x="642958" y="472456"/>
                    <a:pt x="631528" y="475879"/>
                    <a:pt x="620452" y="480089"/>
                  </a:cubicBezTo>
                  <a:cubicBezTo>
                    <a:pt x="604911" y="486148"/>
                    <a:pt x="588819" y="490574"/>
                    <a:pt x="573140" y="496220"/>
                  </a:cubicBezTo>
                  <a:cubicBezTo>
                    <a:pt x="566451" y="498621"/>
                    <a:pt x="559369" y="500155"/>
                    <a:pt x="552444" y="498896"/>
                  </a:cubicBezTo>
                  <a:cubicBezTo>
                    <a:pt x="541664" y="496929"/>
                    <a:pt x="531237" y="498699"/>
                    <a:pt x="520693" y="500076"/>
                  </a:cubicBezTo>
                  <a:cubicBezTo>
                    <a:pt x="516404" y="500952"/>
                    <a:pt x="511978" y="500871"/>
                    <a:pt x="507729" y="499840"/>
                  </a:cubicBezTo>
                  <a:cubicBezTo>
                    <a:pt x="507001" y="499518"/>
                    <a:pt x="506411" y="498916"/>
                    <a:pt x="506115" y="498168"/>
                  </a:cubicBezTo>
                  <a:cubicBezTo>
                    <a:pt x="506076" y="497346"/>
                    <a:pt x="506529" y="496577"/>
                    <a:pt x="507256" y="496201"/>
                  </a:cubicBezTo>
                  <a:cubicBezTo>
                    <a:pt x="515125" y="493368"/>
                    <a:pt x="523565" y="493171"/>
                    <a:pt x="531631" y="492955"/>
                  </a:cubicBezTo>
                  <a:cubicBezTo>
                    <a:pt x="544890" y="492620"/>
                    <a:pt x="556871" y="488233"/>
                    <a:pt x="568792" y="483689"/>
                  </a:cubicBezTo>
                  <a:cubicBezTo>
                    <a:pt x="592399" y="474699"/>
                    <a:pt x="617029" y="468915"/>
                    <a:pt x="640243" y="459020"/>
                  </a:cubicBezTo>
                  <a:cubicBezTo>
                    <a:pt x="663850" y="448947"/>
                    <a:pt x="688028" y="439977"/>
                    <a:pt x="710769" y="427878"/>
                  </a:cubicBezTo>
                  <a:cubicBezTo>
                    <a:pt x="714743" y="426090"/>
                    <a:pt x="718422" y="423694"/>
                    <a:pt x="721667" y="420776"/>
                  </a:cubicBezTo>
                  <a:cubicBezTo>
                    <a:pt x="726035" y="416222"/>
                    <a:pt x="731327" y="412647"/>
                    <a:pt x="737170" y="410291"/>
                  </a:cubicBezTo>
                  <a:cubicBezTo>
                    <a:pt x="739255" y="409433"/>
                    <a:pt x="741144" y="408192"/>
                    <a:pt x="742756" y="406632"/>
                  </a:cubicBezTo>
                  <a:cubicBezTo>
                    <a:pt x="743229" y="406213"/>
                    <a:pt x="743740" y="405831"/>
                    <a:pt x="744271" y="405491"/>
                  </a:cubicBezTo>
                  <a:cubicBezTo>
                    <a:pt x="746868" y="403754"/>
                    <a:pt x="749268" y="401721"/>
                    <a:pt x="751393" y="399432"/>
                  </a:cubicBezTo>
                  <a:cubicBezTo>
                    <a:pt x="751865" y="399024"/>
                    <a:pt x="752357" y="398650"/>
                    <a:pt x="752868" y="398310"/>
                  </a:cubicBezTo>
                  <a:cubicBezTo>
                    <a:pt x="754423" y="397460"/>
                    <a:pt x="755760" y="396270"/>
                    <a:pt x="756803" y="394828"/>
                  </a:cubicBezTo>
                  <a:cubicBezTo>
                    <a:pt x="757117" y="394356"/>
                    <a:pt x="757471" y="393884"/>
                    <a:pt x="757826" y="393451"/>
                  </a:cubicBezTo>
                  <a:cubicBezTo>
                    <a:pt x="758160" y="392999"/>
                    <a:pt x="758534" y="392572"/>
                    <a:pt x="758927" y="392172"/>
                  </a:cubicBezTo>
                  <a:lnTo>
                    <a:pt x="759517" y="391563"/>
                  </a:lnTo>
                  <a:cubicBezTo>
                    <a:pt x="759891" y="391149"/>
                    <a:pt x="760285" y="390776"/>
                    <a:pt x="760698" y="390382"/>
                  </a:cubicBezTo>
                  <a:lnTo>
                    <a:pt x="761288" y="389792"/>
                  </a:lnTo>
                  <a:cubicBezTo>
                    <a:pt x="761662" y="389359"/>
                    <a:pt x="762055" y="388966"/>
                    <a:pt x="762449" y="388572"/>
                  </a:cubicBezTo>
                  <a:lnTo>
                    <a:pt x="763039" y="387943"/>
                  </a:lnTo>
                  <a:cubicBezTo>
                    <a:pt x="763413" y="387490"/>
                    <a:pt x="763826" y="387057"/>
                    <a:pt x="764239" y="386605"/>
                  </a:cubicBezTo>
                  <a:lnTo>
                    <a:pt x="764888" y="385917"/>
                  </a:lnTo>
                  <a:cubicBezTo>
                    <a:pt x="766796" y="384128"/>
                    <a:pt x="768547" y="382151"/>
                    <a:pt x="770062" y="380015"/>
                  </a:cubicBezTo>
                  <a:cubicBezTo>
                    <a:pt x="770396" y="379484"/>
                    <a:pt x="770770" y="378972"/>
                    <a:pt x="771144" y="378480"/>
                  </a:cubicBezTo>
                  <a:cubicBezTo>
                    <a:pt x="772108" y="377247"/>
                    <a:pt x="772974" y="375929"/>
                    <a:pt x="773721" y="374546"/>
                  </a:cubicBezTo>
                  <a:cubicBezTo>
                    <a:pt x="774036" y="373975"/>
                    <a:pt x="774370" y="373444"/>
                    <a:pt x="774744" y="372893"/>
                  </a:cubicBezTo>
                  <a:cubicBezTo>
                    <a:pt x="778305" y="367501"/>
                    <a:pt x="780843" y="361499"/>
                    <a:pt x="782239" y="355188"/>
                  </a:cubicBezTo>
                  <a:cubicBezTo>
                    <a:pt x="782495" y="354460"/>
                    <a:pt x="782731" y="353732"/>
                    <a:pt x="782928" y="352965"/>
                  </a:cubicBezTo>
                  <a:cubicBezTo>
                    <a:pt x="784915" y="346990"/>
                    <a:pt x="785899" y="340729"/>
                    <a:pt x="785840" y="334433"/>
                  </a:cubicBezTo>
                  <a:cubicBezTo>
                    <a:pt x="785840" y="320427"/>
                    <a:pt x="786312" y="306439"/>
                    <a:pt x="786863" y="292433"/>
                  </a:cubicBezTo>
                  <a:cubicBezTo>
                    <a:pt x="787472" y="276694"/>
                    <a:pt x="785564" y="260642"/>
                    <a:pt x="784167" y="244786"/>
                  </a:cubicBezTo>
                  <a:cubicBezTo>
                    <a:pt x="784010" y="244018"/>
                    <a:pt x="783833" y="243251"/>
                    <a:pt x="783616" y="242523"/>
                  </a:cubicBezTo>
                  <a:cubicBezTo>
                    <a:pt x="783282" y="240330"/>
                    <a:pt x="782830" y="238156"/>
                    <a:pt x="782259" y="236012"/>
                  </a:cubicBezTo>
                  <a:cubicBezTo>
                    <a:pt x="777085" y="212780"/>
                    <a:pt x="767190" y="190859"/>
                    <a:pt x="753203" y="171604"/>
                  </a:cubicBezTo>
                  <a:cubicBezTo>
                    <a:pt x="740927" y="154469"/>
                    <a:pt x="728120" y="137570"/>
                    <a:pt x="712972" y="123052"/>
                  </a:cubicBezTo>
                  <a:cubicBezTo>
                    <a:pt x="696251" y="107038"/>
                    <a:pt x="680729" y="89490"/>
                    <a:pt x="660919" y="76880"/>
                  </a:cubicBezTo>
                  <a:cubicBezTo>
                    <a:pt x="658952" y="75641"/>
                    <a:pt x="655705" y="74756"/>
                    <a:pt x="656807" y="71097"/>
                  </a:cubicBezTo>
                  <a:cubicBezTo>
                    <a:pt x="666132" y="71522"/>
                    <a:pt x="675279" y="73788"/>
                    <a:pt x="683739" y="77766"/>
                  </a:cubicBezTo>
                  <a:cubicBezTo>
                    <a:pt x="686395" y="78946"/>
                    <a:pt x="687477" y="82015"/>
                    <a:pt x="688736" y="84690"/>
                  </a:cubicBezTo>
                  <a:cubicBezTo>
                    <a:pt x="697391" y="103281"/>
                    <a:pt x="710887" y="116816"/>
                    <a:pt x="730500" y="123504"/>
                  </a:cubicBezTo>
                  <a:cubicBezTo>
                    <a:pt x="760226" y="133675"/>
                    <a:pt x="795420" y="113668"/>
                    <a:pt x="804312" y="83510"/>
                  </a:cubicBezTo>
                  <a:cubicBezTo>
                    <a:pt x="804509" y="82802"/>
                    <a:pt x="804626" y="82074"/>
                    <a:pt x="804882" y="81405"/>
                  </a:cubicBezTo>
                  <a:cubicBezTo>
                    <a:pt x="808463" y="71136"/>
                    <a:pt x="807577" y="62185"/>
                    <a:pt x="800299" y="53077"/>
                  </a:cubicBezTo>
                  <a:cubicBezTo>
                    <a:pt x="788967" y="38893"/>
                    <a:pt x="779544" y="23253"/>
                    <a:pt x="769551" y="8046"/>
                  </a:cubicBezTo>
                  <a:cubicBezTo>
                    <a:pt x="767977" y="5646"/>
                    <a:pt x="764947" y="3246"/>
                    <a:pt x="767583" y="-315"/>
                  </a:cubicBezTo>
                  <a:cubicBezTo>
                    <a:pt x="776219" y="9522"/>
                    <a:pt x="782593" y="21050"/>
                    <a:pt x="790010" y="31811"/>
                  </a:cubicBezTo>
                  <a:cubicBezTo>
                    <a:pt x="800889" y="47549"/>
                    <a:pt x="811650" y="63444"/>
                    <a:pt x="823335" y="78651"/>
                  </a:cubicBezTo>
                  <a:cubicBezTo>
                    <a:pt x="828608" y="85383"/>
                    <a:pt x="833290" y="92563"/>
                    <a:pt x="837303" y="100114"/>
                  </a:cubicBezTo>
                  <a:cubicBezTo>
                    <a:pt x="840254" y="105964"/>
                    <a:pt x="843696" y="111559"/>
                    <a:pt x="847572" y="116835"/>
                  </a:cubicBezTo>
                  <a:cubicBezTo>
                    <a:pt x="871533" y="148429"/>
                    <a:pt x="887173" y="183938"/>
                    <a:pt x="897324" y="222064"/>
                  </a:cubicBezTo>
                  <a:cubicBezTo>
                    <a:pt x="905193" y="251573"/>
                    <a:pt x="909127" y="281514"/>
                    <a:pt x="906176" y="312085"/>
                  </a:cubicBezTo>
                  <a:cubicBezTo>
                    <a:pt x="904484" y="329496"/>
                    <a:pt x="900275" y="346532"/>
                    <a:pt x="896537" y="363549"/>
                  </a:cubicBezTo>
                  <a:cubicBezTo>
                    <a:pt x="892897" y="379621"/>
                    <a:pt x="888215" y="395458"/>
                    <a:pt x="883828" y="411333"/>
                  </a:cubicBezTo>
                  <a:cubicBezTo>
                    <a:pt x="882589" y="416275"/>
                    <a:pt x="880936" y="421105"/>
                    <a:pt x="878890" y="425773"/>
                  </a:cubicBezTo>
                  <a:cubicBezTo>
                    <a:pt x="870333" y="444246"/>
                    <a:pt x="861067" y="462344"/>
                    <a:pt x="850837" y="479932"/>
                  </a:cubicBezTo>
                  <a:cubicBezTo>
                    <a:pt x="850169" y="480758"/>
                    <a:pt x="849559" y="480718"/>
                    <a:pt x="849106" y="479794"/>
                  </a:cubicBezTo>
                  <a:close/>
                </a:path>
              </a:pathLst>
            </a:custGeom>
            <a:solidFill>
              <a:srgbClr val="020202"/>
            </a:solidFill>
            <a:ln w="1956" cap="flat">
              <a:noFill/>
              <a:prstDash val="solid"/>
              <a:miter/>
            </a:ln>
          </p:spPr>
          <p:txBody>
            <a:bodyPr rtlCol="0" anchor="ctr"/>
            <a:lstStyle/>
            <a:p>
              <a:endParaRPr lang="es-CO"/>
            </a:p>
          </p:txBody>
        </p:sp>
        <p:sp>
          <p:nvSpPr>
            <p:cNvPr id="803" name="Freeform: Shape 802">
              <a:extLst>
                <a:ext uri="{FF2B5EF4-FFF2-40B4-BE49-F238E27FC236}">
                  <a16:creationId xmlns:a16="http://schemas.microsoft.com/office/drawing/2014/main" id="{C1C92368-7E4C-9725-27C9-8AD6C75E2CF5}"/>
                </a:ext>
              </a:extLst>
            </p:cNvPr>
            <p:cNvSpPr/>
            <p:nvPr/>
          </p:nvSpPr>
          <p:spPr>
            <a:xfrm>
              <a:off x="12252797" y="1491008"/>
              <a:ext cx="953238" cy="439636"/>
            </a:xfrm>
            <a:custGeom>
              <a:avLst/>
              <a:gdLst>
                <a:gd name="connsiteX0" fmla="*/ -1606 w 953238"/>
                <a:gd name="connsiteY0" fmla="*/ -285 h 439636"/>
                <a:gd name="connsiteX1" fmla="*/ 7090 w 953238"/>
                <a:gd name="connsiteY1" fmla="*/ 2981 h 439636"/>
                <a:gd name="connsiteX2" fmla="*/ 40533 w 953238"/>
                <a:gd name="connsiteY2" fmla="*/ 18542 h 439636"/>
                <a:gd name="connsiteX3" fmla="*/ 83675 w 953238"/>
                <a:gd name="connsiteY3" fmla="*/ 30857 h 439636"/>
                <a:gd name="connsiteX4" fmla="*/ 115997 w 953238"/>
                <a:gd name="connsiteY4" fmla="*/ 34516 h 439636"/>
                <a:gd name="connsiteX5" fmla="*/ 145663 w 953238"/>
                <a:gd name="connsiteY5" fmla="*/ 36051 h 439636"/>
                <a:gd name="connsiteX6" fmla="*/ 177139 w 953238"/>
                <a:gd name="connsiteY6" fmla="*/ 63179 h 439636"/>
                <a:gd name="connsiteX7" fmla="*/ 180936 w 953238"/>
                <a:gd name="connsiteY7" fmla="*/ 82301 h 439636"/>
                <a:gd name="connsiteX8" fmla="*/ 188805 w 953238"/>
                <a:gd name="connsiteY8" fmla="*/ 92354 h 439636"/>
                <a:gd name="connsiteX9" fmla="*/ 230393 w 953238"/>
                <a:gd name="connsiteY9" fmla="*/ 90583 h 439636"/>
                <a:gd name="connsiteX10" fmla="*/ 234957 w 953238"/>
                <a:gd name="connsiteY10" fmla="*/ 88340 h 439636"/>
                <a:gd name="connsiteX11" fmla="*/ 240504 w 953238"/>
                <a:gd name="connsiteY11" fmla="*/ 91842 h 439636"/>
                <a:gd name="connsiteX12" fmla="*/ 248236 w 953238"/>
                <a:gd name="connsiteY12" fmla="*/ 149129 h 439636"/>
                <a:gd name="connsiteX13" fmla="*/ 256656 w 953238"/>
                <a:gd name="connsiteY13" fmla="*/ 182120 h 439636"/>
                <a:gd name="connsiteX14" fmla="*/ 271233 w 953238"/>
                <a:gd name="connsiteY14" fmla="*/ 230691 h 439636"/>
                <a:gd name="connsiteX15" fmla="*/ 302709 w 953238"/>
                <a:gd name="connsiteY15" fmla="*/ 284200 h 439636"/>
                <a:gd name="connsiteX16" fmla="*/ 314965 w 953238"/>
                <a:gd name="connsiteY16" fmla="*/ 297578 h 439636"/>
                <a:gd name="connsiteX17" fmla="*/ 317346 w 953238"/>
                <a:gd name="connsiteY17" fmla="*/ 306135 h 439636"/>
                <a:gd name="connsiteX18" fmla="*/ 322480 w 953238"/>
                <a:gd name="connsiteY18" fmla="*/ 328326 h 439636"/>
                <a:gd name="connsiteX19" fmla="*/ 328913 w 953238"/>
                <a:gd name="connsiteY19" fmla="*/ 339578 h 439636"/>
                <a:gd name="connsiteX20" fmla="*/ 351674 w 953238"/>
                <a:gd name="connsiteY20" fmla="*/ 351500 h 439636"/>
                <a:gd name="connsiteX21" fmla="*/ 387399 w 953238"/>
                <a:gd name="connsiteY21" fmla="*/ 360923 h 439636"/>
                <a:gd name="connsiteX22" fmla="*/ 419564 w 953238"/>
                <a:gd name="connsiteY22" fmla="*/ 365468 h 439636"/>
                <a:gd name="connsiteX23" fmla="*/ 464575 w 953238"/>
                <a:gd name="connsiteY23" fmla="*/ 366727 h 439636"/>
                <a:gd name="connsiteX24" fmla="*/ 499179 w 953238"/>
                <a:gd name="connsiteY24" fmla="*/ 364051 h 439636"/>
                <a:gd name="connsiteX25" fmla="*/ 510235 w 953238"/>
                <a:gd name="connsiteY25" fmla="*/ 364051 h 439636"/>
                <a:gd name="connsiteX26" fmla="*/ 508267 w 953238"/>
                <a:gd name="connsiteY26" fmla="*/ 371743 h 439636"/>
                <a:gd name="connsiteX27" fmla="*/ 512891 w 953238"/>
                <a:gd name="connsiteY27" fmla="*/ 428794 h 439636"/>
                <a:gd name="connsiteX28" fmla="*/ 522156 w 953238"/>
                <a:gd name="connsiteY28" fmla="*/ 430525 h 439636"/>
                <a:gd name="connsiteX29" fmla="*/ 537088 w 953238"/>
                <a:gd name="connsiteY29" fmla="*/ 427790 h 439636"/>
                <a:gd name="connsiteX30" fmla="*/ 580367 w 953238"/>
                <a:gd name="connsiteY30" fmla="*/ 419292 h 439636"/>
                <a:gd name="connsiteX31" fmla="*/ 621680 w 953238"/>
                <a:gd name="connsiteY31" fmla="*/ 403554 h 439636"/>
                <a:gd name="connsiteX32" fmla="*/ 629765 w 953238"/>
                <a:gd name="connsiteY32" fmla="*/ 394563 h 439636"/>
                <a:gd name="connsiteX33" fmla="*/ 639365 w 953238"/>
                <a:gd name="connsiteY33" fmla="*/ 386852 h 439636"/>
                <a:gd name="connsiteX34" fmla="*/ 650146 w 953238"/>
                <a:gd name="connsiteY34" fmla="*/ 375442 h 439636"/>
                <a:gd name="connsiteX35" fmla="*/ 677687 w 953238"/>
                <a:gd name="connsiteY35" fmla="*/ 341861 h 439636"/>
                <a:gd name="connsiteX36" fmla="*/ 688193 w 953238"/>
                <a:gd name="connsiteY36" fmla="*/ 323624 h 439636"/>
                <a:gd name="connsiteX37" fmla="*/ 696868 w 953238"/>
                <a:gd name="connsiteY37" fmla="*/ 309657 h 439636"/>
                <a:gd name="connsiteX38" fmla="*/ 702180 w 953238"/>
                <a:gd name="connsiteY38" fmla="*/ 296653 h 439636"/>
                <a:gd name="connsiteX39" fmla="*/ 707905 w 953238"/>
                <a:gd name="connsiteY39" fmla="*/ 281348 h 439636"/>
                <a:gd name="connsiteX40" fmla="*/ 712528 w 953238"/>
                <a:gd name="connsiteY40" fmla="*/ 267223 h 439636"/>
                <a:gd name="connsiteX41" fmla="*/ 716718 w 953238"/>
                <a:gd name="connsiteY41" fmla="*/ 252036 h 439636"/>
                <a:gd name="connsiteX42" fmla="*/ 719531 w 953238"/>
                <a:gd name="connsiteY42" fmla="*/ 238127 h 439636"/>
                <a:gd name="connsiteX43" fmla="*/ 722364 w 953238"/>
                <a:gd name="connsiteY43" fmla="*/ 219773 h 439636"/>
                <a:gd name="connsiteX44" fmla="*/ 723466 w 953238"/>
                <a:gd name="connsiteY44" fmla="*/ 207163 h 439636"/>
                <a:gd name="connsiteX45" fmla="*/ 722856 w 953238"/>
                <a:gd name="connsiteY45" fmla="*/ 203602 h 439636"/>
                <a:gd name="connsiteX46" fmla="*/ 725472 w 953238"/>
                <a:gd name="connsiteY46" fmla="*/ 162860 h 439636"/>
                <a:gd name="connsiteX47" fmla="*/ 725197 w 953238"/>
                <a:gd name="connsiteY47" fmla="*/ 150722 h 439636"/>
                <a:gd name="connsiteX48" fmla="*/ 724371 w 953238"/>
                <a:gd name="connsiteY48" fmla="*/ 147181 h 439636"/>
                <a:gd name="connsiteX49" fmla="*/ 722836 w 953238"/>
                <a:gd name="connsiteY49" fmla="*/ 107541 h 439636"/>
                <a:gd name="connsiteX50" fmla="*/ 720357 w 953238"/>
                <a:gd name="connsiteY50" fmla="*/ 75848 h 439636"/>
                <a:gd name="connsiteX51" fmla="*/ 722069 w 953238"/>
                <a:gd name="connsiteY51" fmla="*/ 52792 h 439636"/>
                <a:gd name="connsiteX52" fmla="*/ 734285 w 953238"/>
                <a:gd name="connsiteY52" fmla="*/ 41638 h 439636"/>
                <a:gd name="connsiteX53" fmla="*/ 759644 w 953238"/>
                <a:gd name="connsiteY53" fmla="*/ 39985 h 439636"/>
                <a:gd name="connsiteX54" fmla="*/ 765329 w 953238"/>
                <a:gd name="connsiteY54" fmla="*/ 41008 h 439636"/>
                <a:gd name="connsiteX55" fmla="*/ 789801 w 953238"/>
                <a:gd name="connsiteY55" fmla="*/ 42208 h 439636"/>
                <a:gd name="connsiteX56" fmla="*/ 811953 w 953238"/>
                <a:gd name="connsiteY56" fmla="*/ 49172 h 439636"/>
                <a:gd name="connsiteX57" fmla="*/ 816320 w 953238"/>
                <a:gd name="connsiteY57" fmla="*/ 52084 h 439636"/>
                <a:gd name="connsiteX58" fmla="*/ 817776 w 953238"/>
                <a:gd name="connsiteY58" fmla="*/ 53540 h 439636"/>
                <a:gd name="connsiteX59" fmla="*/ 820687 w 953238"/>
                <a:gd name="connsiteY59" fmla="*/ 53540 h 439636"/>
                <a:gd name="connsiteX60" fmla="*/ 819566 w 953238"/>
                <a:gd name="connsiteY60" fmla="*/ 62156 h 439636"/>
                <a:gd name="connsiteX61" fmla="*/ 819743 w 953238"/>
                <a:gd name="connsiteY61" fmla="*/ 76065 h 439636"/>
                <a:gd name="connsiteX62" fmla="*/ 822065 w 953238"/>
                <a:gd name="connsiteY62" fmla="*/ 84130 h 439636"/>
                <a:gd name="connsiteX63" fmla="*/ 821376 w 953238"/>
                <a:gd name="connsiteY63" fmla="*/ 87022 h 439636"/>
                <a:gd name="connsiteX64" fmla="*/ 821376 w 953238"/>
                <a:gd name="connsiteY64" fmla="*/ 89836 h 439636"/>
                <a:gd name="connsiteX65" fmla="*/ 822084 w 953238"/>
                <a:gd name="connsiteY65" fmla="*/ 92649 h 439636"/>
                <a:gd name="connsiteX66" fmla="*/ 820786 w 953238"/>
                <a:gd name="connsiteY66" fmla="*/ 103567 h 439636"/>
                <a:gd name="connsiteX67" fmla="*/ 819940 w 953238"/>
                <a:gd name="connsiteY67" fmla="*/ 106360 h 439636"/>
                <a:gd name="connsiteX68" fmla="*/ 820078 w 953238"/>
                <a:gd name="connsiteY68" fmla="*/ 109252 h 439636"/>
                <a:gd name="connsiteX69" fmla="*/ 820864 w 953238"/>
                <a:gd name="connsiteY69" fmla="*/ 112341 h 439636"/>
                <a:gd name="connsiteX70" fmla="*/ 820864 w 953238"/>
                <a:gd name="connsiteY70" fmla="*/ 142283 h 439636"/>
                <a:gd name="connsiteX71" fmla="*/ 820097 w 953238"/>
                <a:gd name="connsiteY71" fmla="*/ 145430 h 439636"/>
                <a:gd name="connsiteX72" fmla="*/ 819861 w 953238"/>
                <a:gd name="connsiteY72" fmla="*/ 150368 h 439636"/>
                <a:gd name="connsiteX73" fmla="*/ 820845 w 953238"/>
                <a:gd name="connsiteY73" fmla="*/ 153220 h 439636"/>
                <a:gd name="connsiteX74" fmla="*/ 821986 w 953238"/>
                <a:gd name="connsiteY74" fmla="*/ 162663 h 439636"/>
                <a:gd name="connsiteX75" fmla="*/ 821533 w 953238"/>
                <a:gd name="connsiteY75" fmla="*/ 165909 h 439636"/>
                <a:gd name="connsiteX76" fmla="*/ 824405 w 953238"/>
                <a:gd name="connsiteY76" fmla="*/ 191484 h 439636"/>
                <a:gd name="connsiteX77" fmla="*/ 825035 w 953238"/>
                <a:gd name="connsiteY77" fmla="*/ 193451 h 439636"/>
                <a:gd name="connsiteX78" fmla="*/ 825507 w 953238"/>
                <a:gd name="connsiteY78" fmla="*/ 194375 h 439636"/>
                <a:gd name="connsiteX79" fmla="*/ 826668 w 953238"/>
                <a:gd name="connsiteY79" fmla="*/ 196146 h 439636"/>
                <a:gd name="connsiteX80" fmla="*/ 829914 w 953238"/>
                <a:gd name="connsiteY80" fmla="*/ 208461 h 439636"/>
                <a:gd name="connsiteX81" fmla="*/ 831743 w 953238"/>
                <a:gd name="connsiteY81" fmla="*/ 217510 h 439636"/>
                <a:gd name="connsiteX82" fmla="*/ 832766 w 953238"/>
                <a:gd name="connsiteY82" fmla="*/ 219222 h 439636"/>
                <a:gd name="connsiteX83" fmla="*/ 833317 w 953238"/>
                <a:gd name="connsiteY83" fmla="*/ 220029 h 439636"/>
                <a:gd name="connsiteX84" fmla="*/ 834458 w 953238"/>
                <a:gd name="connsiteY84" fmla="*/ 221563 h 439636"/>
                <a:gd name="connsiteX85" fmla="*/ 836524 w 953238"/>
                <a:gd name="connsiteY85" fmla="*/ 224710 h 439636"/>
                <a:gd name="connsiteX86" fmla="*/ 837744 w 953238"/>
                <a:gd name="connsiteY86" fmla="*/ 227209 h 439636"/>
                <a:gd name="connsiteX87" fmla="*/ 838629 w 953238"/>
                <a:gd name="connsiteY87" fmla="*/ 230789 h 439636"/>
                <a:gd name="connsiteX88" fmla="*/ 839415 w 953238"/>
                <a:gd name="connsiteY88" fmla="*/ 233504 h 439636"/>
                <a:gd name="connsiteX89" fmla="*/ 841973 w 953238"/>
                <a:gd name="connsiteY89" fmla="*/ 241924 h 439636"/>
                <a:gd name="connsiteX90" fmla="*/ 843311 w 953238"/>
                <a:gd name="connsiteY90" fmla="*/ 243340 h 439636"/>
                <a:gd name="connsiteX91" fmla="*/ 843980 w 953238"/>
                <a:gd name="connsiteY91" fmla="*/ 244029 h 439636"/>
                <a:gd name="connsiteX92" fmla="*/ 845337 w 953238"/>
                <a:gd name="connsiteY92" fmla="*/ 245445 h 439636"/>
                <a:gd name="connsiteX93" fmla="*/ 851495 w 953238"/>
                <a:gd name="connsiteY93" fmla="*/ 258567 h 439636"/>
                <a:gd name="connsiteX94" fmla="*/ 852045 w 953238"/>
                <a:gd name="connsiteY94" fmla="*/ 260200 h 439636"/>
                <a:gd name="connsiteX95" fmla="*/ 852459 w 953238"/>
                <a:gd name="connsiteY95" fmla="*/ 260908 h 439636"/>
                <a:gd name="connsiteX96" fmla="*/ 853639 w 953238"/>
                <a:gd name="connsiteY96" fmla="*/ 262069 h 439636"/>
                <a:gd name="connsiteX97" fmla="*/ 856314 w 953238"/>
                <a:gd name="connsiteY97" fmla="*/ 264134 h 439636"/>
                <a:gd name="connsiteX98" fmla="*/ 857593 w 953238"/>
                <a:gd name="connsiteY98" fmla="*/ 265315 h 439636"/>
                <a:gd name="connsiteX99" fmla="*/ 858242 w 953238"/>
                <a:gd name="connsiteY99" fmla="*/ 265925 h 439636"/>
                <a:gd name="connsiteX100" fmla="*/ 859540 w 953238"/>
                <a:gd name="connsiteY100" fmla="*/ 267184 h 439636"/>
                <a:gd name="connsiteX101" fmla="*/ 860209 w 953238"/>
                <a:gd name="connsiteY101" fmla="*/ 267833 h 439636"/>
                <a:gd name="connsiteX102" fmla="*/ 861469 w 953238"/>
                <a:gd name="connsiteY102" fmla="*/ 269269 h 439636"/>
                <a:gd name="connsiteX103" fmla="*/ 865678 w 953238"/>
                <a:gd name="connsiteY103" fmla="*/ 277846 h 439636"/>
                <a:gd name="connsiteX104" fmla="*/ 867646 w 953238"/>
                <a:gd name="connsiteY104" fmla="*/ 279813 h 439636"/>
                <a:gd name="connsiteX105" fmla="*/ 877069 w 953238"/>
                <a:gd name="connsiteY105" fmla="*/ 286758 h 439636"/>
                <a:gd name="connsiteX106" fmla="*/ 878780 w 953238"/>
                <a:gd name="connsiteY106" fmla="*/ 289119 h 439636"/>
                <a:gd name="connsiteX107" fmla="*/ 883049 w 953238"/>
                <a:gd name="connsiteY107" fmla="*/ 295374 h 439636"/>
                <a:gd name="connsiteX108" fmla="*/ 885017 w 953238"/>
                <a:gd name="connsiteY108" fmla="*/ 297204 h 439636"/>
                <a:gd name="connsiteX109" fmla="*/ 890800 w 953238"/>
                <a:gd name="connsiteY109" fmla="*/ 299997 h 439636"/>
                <a:gd name="connsiteX110" fmla="*/ 893102 w 953238"/>
                <a:gd name="connsiteY110" fmla="*/ 301532 h 439636"/>
                <a:gd name="connsiteX111" fmla="*/ 897607 w 953238"/>
                <a:gd name="connsiteY111" fmla="*/ 305997 h 439636"/>
                <a:gd name="connsiteX112" fmla="*/ 899161 w 953238"/>
                <a:gd name="connsiteY112" fmla="*/ 308161 h 439636"/>
                <a:gd name="connsiteX113" fmla="*/ 901915 w 953238"/>
                <a:gd name="connsiteY113" fmla="*/ 311427 h 439636"/>
                <a:gd name="connsiteX114" fmla="*/ 904001 w 953238"/>
                <a:gd name="connsiteY114" fmla="*/ 312607 h 439636"/>
                <a:gd name="connsiteX115" fmla="*/ 909096 w 953238"/>
                <a:gd name="connsiteY115" fmla="*/ 313335 h 439636"/>
                <a:gd name="connsiteX116" fmla="*/ 911535 w 953238"/>
                <a:gd name="connsiteY116" fmla="*/ 314417 h 439636"/>
                <a:gd name="connsiteX117" fmla="*/ 914486 w 953238"/>
                <a:gd name="connsiteY117" fmla="*/ 316385 h 439636"/>
                <a:gd name="connsiteX118" fmla="*/ 916453 w 953238"/>
                <a:gd name="connsiteY118" fmla="*/ 318155 h 439636"/>
                <a:gd name="connsiteX119" fmla="*/ 918853 w 953238"/>
                <a:gd name="connsiteY119" fmla="*/ 320437 h 439636"/>
                <a:gd name="connsiteX120" fmla="*/ 920958 w 953238"/>
                <a:gd name="connsiteY120" fmla="*/ 321440 h 439636"/>
                <a:gd name="connsiteX121" fmla="*/ 924086 w 953238"/>
                <a:gd name="connsiteY121" fmla="*/ 322149 h 439636"/>
                <a:gd name="connsiteX122" fmla="*/ 926368 w 953238"/>
                <a:gd name="connsiteY122" fmla="*/ 322936 h 439636"/>
                <a:gd name="connsiteX123" fmla="*/ 928690 w 953238"/>
                <a:gd name="connsiteY123" fmla="*/ 323663 h 439636"/>
                <a:gd name="connsiteX124" fmla="*/ 931011 w 953238"/>
                <a:gd name="connsiteY124" fmla="*/ 324313 h 439636"/>
                <a:gd name="connsiteX125" fmla="*/ 932664 w 953238"/>
                <a:gd name="connsiteY125" fmla="*/ 324313 h 439636"/>
                <a:gd name="connsiteX126" fmla="*/ 936047 w 953238"/>
                <a:gd name="connsiteY126" fmla="*/ 324450 h 439636"/>
                <a:gd name="connsiteX127" fmla="*/ 939018 w 953238"/>
                <a:gd name="connsiteY127" fmla="*/ 325769 h 439636"/>
                <a:gd name="connsiteX128" fmla="*/ 940493 w 953238"/>
                <a:gd name="connsiteY128" fmla="*/ 326516 h 439636"/>
                <a:gd name="connsiteX129" fmla="*/ 941870 w 953238"/>
                <a:gd name="connsiteY129" fmla="*/ 325729 h 439636"/>
                <a:gd name="connsiteX130" fmla="*/ 944310 w 953238"/>
                <a:gd name="connsiteY130" fmla="*/ 324785 h 439636"/>
                <a:gd name="connsiteX131" fmla="*/ 948126 w 953238"/>
                <a:gd name="connsiteY131" fmla="*/ 325198 h 439636"/>
                <a:gd name="connsiteX132" fmla="*/ 950703 w 953238"/>
                <a:gd name="connsiteY132" fmla="*/ 327047 h 439636"/>
                <a:gd name="connsiteX133" fmla="*/ 950703 w 953238"/>
                <a:gd name="connsiteY133" fmla="*/ 332142 h 439636"/>
                <a:gd name="connsiteX134" fmla="*/ 876695 w 953238"/>
                <a:gd name="connsiteY134" fmla="*/ 304935 h 439636"/>
                <a:gd name="connsiteX135" fmla="*/ 864262 w 953238"/>
                <a:gd name="connsiteY135" fmla="*/ 293919 h 439636"/>
                <a:gd name="connsiteX136" fmla="*/ 836721 w 953238"/>
                <a:gd name="connsiteY136" fmla="*/ 256029 h 439636"/>
                <a:gd name="connsiteX137" fmla="*/ 813821 w 953238"/>
                <a:gd name="connsiteY137" fmla="*/ 183477 h 439636"/>
                <a:gd name="connsiteX138" fmla="*/ 806720 w 953238"/>
                <a:gd name="connsiteY138" fmla="*/ 130164 h 439636"/>
                <a:gd name="connsiteX139" fmla="*/ 809985 w 953238"/>
                <a:gd name="connsiteY139" fmla="*/ 73488 h 439636"/>
                <a:gd name="connsiteX140" fmla="*/ 811323 w 953238"/>
                <a:gd name="connsiteY140" fmla="*/ 56786 h 439636"/>
                <a:gd name="connsiteX141" fmla="*/ 807054 w 953238"/>
                <a:gd name="connsiteY141" fmla="*/ 51631 h 439636"/>
                <a:gd name="connsiteX142" fmla="*/ 791061 w 953238"/>
                <a:gd name="connsiteY142" fmla="*/ 51022 h 439636"/>
                <a:gd name="connsiteX143" fmla="*/ 775814 w 953238"/>
                <a:gd name="connsiteY143" fmla="*/ 50117 h 439636"/>
                <a:gd name="connsiteX144" fmla="*/ 749689 w 953238"/>
                <a:gd name="connsiteY144" fmla="*/ 49133 h 439636"/>
                <a:gd name="connsiteX145" fmla="*/ 742922 w 953238"/>
                <a:gd name="connsiteY145" fmla="*/ 49723 h 439636"/>
                <a:gd name="connsiteX146" fmla="*/ 737827 w 953238"/>
                <a:gd name="connsiteY146" fmla="*/ 49566 h 439636"/>
                <a:gd name="connsiteX147" fmla="*/ 737079 w 953238"/>
                <a:gd name="connsiteY147" fmla="*/ 49782 h 439636"/>
                <a:gd name="connsiteX148" fmla="*/ 735682 w 953238"/>
                <a:gd name="connsiteY148" fmla="*/ 50254 h 439636"/>
                <a:gd name="connsiteX149" fmla="*/ 734482 w 953238"/>
                <a:gd name="connsiteY149" fmla="*/ 51041 h 439636"/>
                <a:gd name="connsiteX150" fmla="*/ 734049 w 953238"/>
                <a:gd name="connsiteY150" fmla="*/ 51612 h 439636"/>
                <a:gd name="connsiteX151" fmla="*/ 733499 w 953238"/>
                <a:gd name="connsiteY151" fmla="*/ 53815 h 439636"/>
                <a:gd name="connsiteX152" fmla="*/ 733499 w 953238"/>
                <a:gd name="connsiteY152" fmla="*/ 56471 h 439636"/>
                <a:gd name="connsiteX153" fmla="*/ 733499 w 953238"/>
                <a:gd name="connsiteY153" fmla="*/ 62373 h 439636"/>
                <a:gd name="connsiteX154" fmla="*/ 733499 w 953238"/>
                <a:gd name="connsiteY154" fmla="*/ 67625 h 439636"/>
                <a:gd name="connsiteX155" fmla="*/ 734305 w 953238"/>
                <a:gd name="connsiteY155" fmla="*/ 78150 h 439636"/>
                <a:gd name="connsiteX156" fmla="*/ 734797 w 953238"/>
                <a:gd name="connsiteY156" fmla="*/ 80235 h 439636"/>
                <a:gd name="connsiteX157" fmla="*/ 734994 w 953238"/>
                <a:gd name="connsiteY157" fmla="*/ 84543 h 439636"/>
                <a:gd name="connsiteX158" fmla="*/ 736213 w 953238"/>
                <a:gd name="connsiteY158" fmla="*/ 94380 h 439636"/>
                <a:gd name="connsiteX159" fmla="*/ 736371 w 953238"/>
                <a:gd name="connsiteY159" fmla="*/ 96721 h 439636"/>
                <a:gd name="connsiteX160" fmla="*/ 737787 w 953238"/>
                <a:gd name="connsiteY160" fmla="*/ 110098 h 439636"/>
                <a:gd name="connsiteX161" fmla="*/ 740915 w 953238"/>
                <a:gd name="connsiteY161" fmla="*/ 167955 h 439636"/>
                <a:gd name="connsiteX162" fmla="*/ 736548 w 953238"/>
                <a:gd name="connsiteY162" fmla="*/ 215346 h 439636"/>
                <a:gd name="connsiteX163" fmla="*/ 735112 w 953238"/>
                <a:gd name="connsiteY163" fmla="*/ 222448 h 439636"/>
                <a:gd name="connsiteX164" fmla="*/ 708927 w 953238"/>
                <a:gd name="connsiteY164" fmla="*/ 314909 h 439636"/>
                <a:gd name="connsiteX165" fmla="*/ 698009 w 953238"/>
                <a:gd name="connsiteY165" fmla="*/ 336097 h 439636"/>
                <a:gd name="connsiteX166" fmla="*/ 696790 w 953238"/>
                <a:gd name="connsiteY166" fmla="*/ 337906 h 439636"/>
                <a:gd name="connsiteX167" fmla="*/ 581017 w 953238"/>
                <a:gd name="connsiteY167" fmla="*/ 420826 h 439636"/>
                <a:gd name="connsiteX168" fmla="*/ 460306 w 953238"/>
                <a:gd name="connsiteY168" fmla="*/ 439318 h 439636"/>
                <a:gd name="connsiteX169" fmla="*/ 333713 w 953238"/>
                <a:gd name="connsiteY169" fmla="*/ 419902 h 439636"/>
                <a:gd name="connsiteX170" fmla="*/ 330959 w 953238"/>
                <a:gd name="connsiteY170" fmla="*/ 418957 h 439636"/>
                <a:gd name="connsiteX171" fmla="*/ 258682 w 953238"/>
                <a:gd name="connsiteY171" fmla="*/ 380576 h 439636"/>
                <a:gd name="connsiteX172" fmla="*/ 250813 w 953238"/>
                <a:gd name="connsiteY172" fmla="*/ 374064 h 439636"/>
                <a:gd name="connsiteX173" fmla="*/ 205763 w 953238"/>
                <a:gd name="connsiteY173" fmla="*/ 311801 h 439636"/>
                <a:gd name="connsiteX174" fmla="*/ 201553 w 953238"/>
                <a:gd name="connsiteY174" fmla="*/ 303322 h 439636"/>
                <a:gd name="connsiteX175" fmla="*/ 201238 w 953238"/>
                <a:gd name="connsiteY175" fmla="*/ 297165 h 439636"/>
                <a:gd name="connsiteX176" fmla="*/ 202064 w 953238"/>
                <a:gd name="connsiteY176" fmla="*/ 288666 h 439636"/>
                <a:gd name="connsiteX177" fmla="*/ 192995 w 953238"/>
                <a:gd name="connsiteY177" fmla="*/ 218730 h 439636"/>
                <a:gd name="connsiteX178" fmla="*/ 184595 w 953238"/>
                <a:gd name="connsiteY178" fmla="*/ 123731 h 439636"/>
                <a:gd name="connsiteX179" fmla="*/ 176943 w 953238"/>
                <a:gd name="connsiteY179" fmla="*/ 69671 h 439636"/>
                <a:gd name="connsiteX180" fmla="*/ 139722 w 953238"/>
                <a:gd name="connsiteY180" fmla="*/ 37231 h 439636"/>
                <a:gd name="connsiteX181" fmla="*/ 115013 w 953238"/>
                <a:gd name="connsiteY181" fmla="*/ 36464 h 439636"/>
                <a:gd name="connsiteX182" fmla="*/ 64770 w 953238"/>
                <a:gd name="connsiteY182" fmla="*/ 28595 h 439636"/>
                <a:gd name="connsiteX183" fmla="*/ 1208 w 953238"/>
                <a:gd name="connsiteY183" fmla="*/ 1860 h 439636"/>
                <a:gd name="connsiteX184" fmla="*/ -1606 w 953238"/>
                <a:gd name="connsiteY184" fmla="*/ -285 h 43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953238" h="439636">
                  <a:moveTo>
                    <a:pt x="-1606" y="-285"/>
                  </a:moveTo>
                  <a:cubicBezTo>
                    <a:pt x="1798" y="-579"/>
                    <a:pt x="4493" y="1348"/>
                    <a:pt x="7090" y="2981"/>
                  </a:cubicBezTo>
                  <a:cubicBezTo>
                    <a:pt x="17615" y="9611"/>
                    <a:pt x="29123" y="14057"/>
                    <a:pt x="40533" y="18542"/>
                  </a:cubicBezTo>
                  <a:cubicBezTo>
                    <a:pt x="54461" y="24090"/>
                    <a:pt x="68921" y="28201"/>
                    <a:pt x="83675" y="30857"/>
                  </a:cubicBezTo>
                  <a:cubicBezTo>
                    <a:pt x="94357" y="32726"/>
                    <a:pt x="104980" y="35244"/>
                    <a:pt x="115997" y="34516"/>
                  </a:cubicBezTo>
                  <a:cubicBezTo>
                    <a:pt x="125912" y="33965"/>
                    <a:pt x="135866" y="34497"/>
                    <a:pt x="145663" y="36051"/>
                  </a:cubicBezTo>
                  <a:cubicBezTo>
                    <a:pt x="158529" y="38018"/>
                    <a:pt x="173716" y="46772"/>
                    <a:pt x="177139" y="63179"/>
                  </a:cubicBezTo>
                  <a:cubicBezTo>
                    <a:pt x="178516" y="69534"/>
                    <a:pt x="180523" y="75770"/>
                    <a:pt x="180936" y="82301"/>
                  </a:cubicBezTo>
                  <a:cubicBezTo>
                    <a:pt x="181034" y="87022"/>
                    <a:pt x="184241" y="91114"/>
                    <a:pt x="188805" y="92354"/>
                  </a:cubicBezTo>
                  <a:cubicBezTo>
                    <a:pt x="202320" y="97567"/>
                    <a:pt x="217389" y="96937"/>
                    <a:pt x="230393" y="90583"/>
                  </a:cubicBezTo>
                  <a:cubicBezTo>
                    <a:pt x="231908" y="89855"/>
                    <a:pt x="233403" y="88989"/>
                    <a:pt x="234957" y="88340"/>
                  </a:cubicBezTo>
                  <a:cubicBezTo>
                    <a:pt x="238891" y="86708"/>
                    <a:pt x="240367" y="87475"/>
                    <a:pt x="240504" y="91842"/>
                  </a:cubicBezTo>
                  <a:cubicBezTo>
                    <a:pt x="241114" y="111220"/>
                    <a:pt x="245187" y="130125"/>
                    <a:pt x="248236" y="149129"/>
                  </a:cubicBezTo>
                  <a:cubicBezTo>
                    <a:pt x="250026" y="160283"/>
                    <a:pt x="253803" y="171122"/>
                    <a:pt x="256656" y="182120"/>
                  </a:cubicBezTo>
                  <a:cubicBezTo>
                    <a:pt x="260905" y="198487"/>
                    <a:pt x="264662" y="215012"/>
                    <a:pt x="271233" y="230691"/>
                  </a:cubicBezTo>
                  <a:cubicBezTo>
                    <a:pt x="279299" y="249970"/>
                    <a:pt x="288938" y="268246"/>
                    <a:pt x="302709" y="284200"/>
                  </a:cubicBezTo>
                  <a:cubicBezTo>
                    <a:pt x="306644" y="288784"/>
                    <a:pt x="310578" y="293387"/>
                    <a:pt x="314965" y="297578"/>
                  </a:cubicBezTo>
                  <a:cubicBezTo>
                    <a:pt x="317444" y="299663"/>
                    <a:pt x="318388" y="303066"/>
                    <a:pt x="317346" y="306135"/>
                  </a:cubicBezTo>
                  <a:cubicBezTo>
                    <a:pt x="314572" y="314614"/>
                    <a:pt x="316873" y="321972"/>
                    <a:pt x="322480" y="328326"/>
                  </a:cubicBezTo>
                  <a:cubicBezTo>
                    <a:pt x="325451" y="331690"/>
                    <a:pt x="326080" y="336077"/>
                    <a:pt x="328913" y="339578"/>
                  </a:cubicBezTo>
                  <a:cubicBezTo>
                    <a:pt x="334933" y="346956"/>
                    <a:pt x="343372" y="349120"/>
                    <a:pt x="351674" y="351500"/>
                  </a:cubicBezTo>
                  <a:cubicBezTo>
                    <a:pt x="363478" y="354903"/>
                    <a:pt x="375281" y="358523"/>
                    <a:pt x="387399" y="360923"/>
                  </a:cubicBezTo>
                  <a:cubicBezTo>
                    <a:pt x="398042" y="363048"/>
                    <a:pt x="408843" y="363953"/>
                    <a:pt x="419564" y="365468"/>
                  </a:cubicBezTo>
                  <a:cubicBezTo>
                    <a:pt x="434574" y="367612"/>
                    <a:pt x="449584" y="366314"/>
                    <a:pt x="464575" y="366727"/>
                  </a:cubicBezTo>
                  <a:cubicBezTo>
                    <a:pt x="476162" y="366805"/>
                    <a:pt x="487749" y="365920"/>
                    <a:pt x="499179" y="364051"/>
                  </a:cubicBezTo>
                  <a:cubicBezTo>
                    <a:pt x="502858" y="363795"/>
                    <a:pt x="506556" y="363795"/>
                    <a:pt x="510235" y="364051"/>
                  </a:cubicBezTo>
                  <a:cubicBezTo>
                    <a:pt x="510825" y="367140"/>
                    <a:pt x="509113" y="369501"/>
                    <a:pt x="508267" y="371743"/>
                  </a:cubicBezTo>
                  <a:cubicBezTo>
                    <a:pt x="500438" y="390373"/>
                    <a:pt x="502169" y="411659"/>
                    <a:pt x="512891" y="428794"/>
                  </a:cubicBezTo>
                  <a:cubicBezTo>
                    <a:pt x="515271" y="432453"/>
                    <a:pt x="519048" y="431135"/>
                    <a:pt x="522156" y="430525"/>
                  </a:cubicBezTo>
                  <a:cubicBezTo>
                    <a:pt x="527134" y="429561"/>
                    <a:pt x="532170" y="428872"/>
                    <a:pt x="537088" y="427790"/>
                  </a:cubicBezTo>
                  <a:cubicBezTo>
                    <a:pt x="551449" y="424643"/>
                    <a:pt x="566125" y="423069"/>
                    <a:pt x="580367" y="419292"/>
                  </a:cubicBezTo>
                  <a:cubicBezTo>
                    <a:pt x="594709" y="415711"/>
                    <a:pt x="608578" y="410439"/>
                    <a:pt x="621680" y="403554"/>
                  </a:cubicBezTo>
                  <a:cubicBezTo>
                    <a:pt x="625201" y="401586"/>
                    <a:pt x="630336" y="400465"/>
                    <a:pt x="629765" y="394563"/>
                  </a:cubicBezTo>
                  <a:cubicBezTo>
                    <a:pt x="632559" y="391514"/>
                    <a:pt x="635785" y="388917"/>
                    <a:pt x="639365" y="386852"/>
                  </a:cubicBezTo>
                  <a:cubicBezTo>
                    <a:pt x="643989" y="383881"/>
                    <a:pt x="646526" y="378983"/>
                    <a:pt x="650146" y="375442"/>
                  </a:cubicBezTo>
                  <a:cubicBezTo>
                    <a:pt x="660415" y="365035"/>
                    <a:pt x="668835" y="353369"/>
                    <a:pt x="677687" y="341861"/>
                  </a:cubicBezTo>
                  <a:cubicBezTo>
                    <a:pt x="682094" y="336116"/>
                    <a:pt x="687779" y="331867"/>
                    <a:pt x="688193" y="323624"/>
                  </a:cubicBezTo>
                  <a:cubicBezTo>
                    <a:pt x="688468" y="317860"/>
                    <a:pt x="693111" y="313788"/>
                    <a:pt x="696868" y="309657"/>
                  </a:cubicBezTo>
                  <a:cubicBezTo>
                    <a:pt x="700626" y="305525"/>
                    <a:pt x="702573" y="301925"/>
                    <a:pt x="702180" y="296653"/>
                  </a:cubicBezTo>
                  <a:cubicBezTo>
                    <a:pt x="701747" y="290751"/>
                    <a:pt x="704344" y="285794"/>
                    <a:pt x="707905" y="281348"/>
                  </a:cubicBezTo>
                  <a:cubicBezTo>
                    <a:pt x="711288" y="277453"/>
                    <a:pt x="712960" y="272357"/>
                    <a:pt x="712528" y="267223"/>
                  </a:cubicBezTo>
                  <a:cubicBezTo>
                    <a:pt x="712213" y="261833"/>
                    <a:pt x="713688" y="256501"/>
                    <a:pt x="716718" y="252036"/>
                  </a:cubicBezTo>
                  <a:cubicBezTo>
                    <a:pt x="719452" y="247944"/>
                    <a:pt x="720456" y="242947"/>
                    <a:pt x="719531" y="238127"/>
                  </a:cubicBezTo>
                  <a:cubicBezTo>
                    <a:pt x="718331" y="231871"/>
                    <a:pt x="719315" y="225379"/>
                    <a:pt x="722364" y="219773"/>
                  </a:cubicBezTo>
                  <a:cubicBezTo>
                    <a:pt x="724587" y="215937"/>
                    <a:pt x="725000" y="211314"/>
                    <a:pt x="723466" y="207163"/>
                  </a:cubicBezTo>
                  <a:cubicBezTo>
                    <a:pt x="722934" y="206061"/>
                    <a:pt x="722718" y="204821"/>
                    <a:pt x="722856" y="203602"/>
                  </a:cubicBezTo>
                  <a:cubicBezTo>
                    <a:pt x="726594" y="190185"/>
                    <a:pt x="723682" y="176355"/>
                    <a:pt x="725472" y="162860"/>
                  </a:cubicBezTo>
                  <a:cubicBezTo>
                    <a:pt x="726023" y="158709"/>
                    <a:pt x="726830" y="154735"/>
                    <a:pt x="725197" y="150722"/>
                  </a:cubicBezTo>
                  <a:cubicBezTo>
                    <a:pt x="724626" y="149620"/>
                    <a:pt x="724351" y="148420"/>
                    <a:pt x="724371" y="147181"/>
                  </a:cubicBezTo>
                  <a:cubicBezTo>
                    <a:pt x="725964" y="133902"/>
                    <a:pt x="723210" y="120761"/>
                    <a:pt x="722836" y="107541"/>
                  </a:cubicBezTo>
                  <a:cubicBezTo>
                    <a:pt x="722580" y="96937"/>
                    <a:pt x="721754" y="86353"/>
                    <a:pt x="720357" y="75848"/>
                  </a:cubicBezTo>
                  <a:cubicBezTo>
                    <a:pt x="719531" y="68117"/>
                    <a:pt x="720121" y="60307"/>
                    <a:pt x="722069" y="52792"/>
                  </a:cubicBezTo>
                  <a:cubicBezTo>
                    <a:pt x="723426" y="46890"/>
                    <a:pt x="728285" y="42444"/>
                    <a:pt x="734285" y="41638"/>
                  </a:cubicBezTo>
                  <a:cubicBezTo>
                    <a:pt x="742646" y="40103"/>
                    <a:pt x="751165" y="39533"/>
                    <a:pt x="759644" y="39985"/>
                  </a:cubicBezTo>
                  <a:cubicBezTo>
                    <a:pt x="761591" y="39926"/>
                    <a:pt x="763519" y="40261"/>
                    <a:pt x="765329" y="41008"/>
                  </a:cubicBezTo>
                  <a:cubicBezTo>
                    <a:pt x="772903" y="45021"/>
                    <a:pt x="781873" y="45454"/>
                    <a:pt x="789801" y="42208"/>
                  </a:cubicBezTo>
                  <a:cubicBezTo>
                    <a:pt x="798398" y="39120"/>
                    <a:pt x="805952" y="42444"/>
                    <a:pt x="811953" y="49172"/>
                  </a:cubicBezTo>
                  <a:cubicBezTo>
                    <a:pt x="812976" y="50805"/>
                    <a:pt x="814785" y="51140"/>
                    <a:pt x="816320" y="52084"/>
                  </a:cubicBezTo>
                  <a:cubicBezTo>
                    <a:pt x="816753" y="52635"/>
                    <a:pt x="817343" y="53028"/>
                    <a:pt x="817776" y="53540"/>
                  </a:cubicBezTo>
                  <a:lnTo>
                    <a:pt x="820687" y="53540"/>
                  </a:lnTo>
                  <a:cubicBezTo>
                    <a:pt x="822969" y="56766"/>
                    <a:pt x="821218" y="59540"/>
                    <a:pt x="819566" y="62156"/>
                  </a:cubicBezTo>
                  <a:cubicBezTo>
                    <a:pt x="816517" y="66897"/>
                    <a:pt x="816123" y="71383"/>
                    <a:pt x="819743" y="76065"/>
                  </a:cubicBezTo>
                  <a:cubicBezTo>
                    <a:pt x="821612" y="78307"/>
                    <a:pt x="822458" y="81239"/>
                    <a:pt x="822065" y="84130"/>
                  </a:cubicBezTo>
                  <a:cubicBezTo>
                    <a:pt x="821887" y="85114"/>
                    <a:pt x="821652" y="86078"/>
                    <a:pt x="821376" y="87022"/>
                  </a:cubicBezTo>
                  <a:cubicBezTo>
                    <a:pt x="821238" y="87947"/>
                    <a:pt x="821238" y="88911"/>
                    <a:pt x="821376" y="89836"/>
                  </a:cubicBezTo>
                  <a:cubicBezTo>
                    <a:pt x="821592" y="90780"/>
                    <a:pt x="821868" y="91803"/>
                    <a:pt x="822084" y="92649"/>
                  </a:cubicBezTo>
                  <a:cubicBezTo>
                    <a:pt x="822694" y="96347"/>
                    <a:pt x="822241" y="100124"/>
                    <a:pt x="820786" y="103567"/>
                  </a:cubicBezTo>
                  <a:cubicBezTo>
                    <a:pt x="820451" y="104472"/>
                    <a:pt x="820156" y="105416"/>
                    <a:pt x="819940" y="106360"/>
                  </a:cubicBezTo>
                  <a:cubicBezTo>
                    <a:pt x="819841" y="107324"/>
                    <a:pt x="819881" y="108308"/>
                    <a:pt x="820078" y="109252"/>
                  </a:cubicBezTo>
                  <a:cubicBezTo>
                    <a:pt x="820372" y="110275"/>
                    <a:pt x="820668" y="111220"/>
                    <a:pt x="820864" y="112341"/>
                  </a:cubicBezTo>
                  <a:cubicBezTo>
                    <a:pt x="821277" y="122335"/>
                    <a:pt x="820392" y="132308"/>
                    <a:pt x="820864" y="142283"/>
                  </a:cubicBezTo>
                  <a:cubicBezTo>
                    <a:pt x="820668" y="143345"/>
                    <a:pt x="820372" y="144387"/>
                    <a:pt x="820097" y="145430"/>
                  </a:cubicBezTo>
                  <a:cubicBezTo>
                    <a:pt x="819684" y="147043"/>
                    <a:pt x="819605" y="148716"/>
                    <a:pt x="819861" y="150368"/>
                  </a:cubicBezTo>
                  <a:cubicBezTo>
                    <a:pt x="820117" y="151332"/>
                    <a:pt x="820451" y="152296"/>
                    <a:pt x="820845" y="153220"/>
                  </a:cubicBezTo>
                  <a:cubicBezTo>
                    <a:pt x="822261" y="156152"/>
                    <a:pt x="822674" y="159476"/>
                    <a:pt x="821986" y="162663"/>
                  </a:cubicBezTo>
                  <a:cubicBezTo>
                    <a:pt x="821809" y="163725"/>
                    <a:pt x="821632" y="164808"/>
                    <a:pt x="821533" y="165909"/>
                  </a:cubicBezTo>
                  <a:cubicBezTo>
                    <a:pt x="823579" y="174270"/>
                    <a:pt x="824543" y="182867"/>
                    <a:pt x="824405" y="191484"/>
                  </a:cubicBezTo>
                  <a:cubicBezTo>
                    <a:pt x="824602" y="192152"/>
                    <a:pt x="824779" y="192841"/>
                    <a:pt x="825035" y="193451"/>
                  </a:cubicBezTo>
                  <a:cubicBezTo>
                    <a:pt x="825192" y="193746"/>
                    <a:pt x="825330" y="194061"/>
                    <a:pt x="825507" y="194375"/>
                  </a:cubicBezTo>
                  <a:lnTo>
                    <a:pt x="826668" y="196146"/>
                  </a:lnTo>
                  <a:cubicBezTo>
                    <a:pt x="829127" y="199766"/>
                    <a:pt x="830268" y="204113"/>
                    <a:pt x="829914" y="208461"/>
                  </a:cubicBezTo>
                  <a:cubicBezTo>
                    <a:pt x="829678" y="211589"/>
                    <a:pt x="830307" y="214717"/>
                    <a:pt x="831743" y="217510"/>
                  </a:cubicBezTo>
                  <a:cubicBezTo>
                    <a:pt x="832097" y="218061"/>
                    <a:pt x="832432" y="218651"/>
                    <a:pt x="832766" y="219222"/>
                  </a:cubicBezTo>
                  <a:lnTo>
                    <a:pt x="833317" y="220029"/>
                  </a:lnTo>
                  <a:cubicBezTo>
                    <a:pt x="833711" y="220520"/>
                    <a:pt x="834084" y="221032"/>
                    <a:pt x="834458" y="221563"/>
                  </a:cubicBezTo>
                  <a:cubicBezTo>
                    <a:pt x="835225" y="222566"/>
                    <a:pt x="835914" y="223609"/>
                    <a:pt x="836524" y="224710"/>
                  </a:cubicBezTo>
                  <a:cubicBezTo>
                    <a:pt x="836996" y="225517"/>
                    <a:pt x="837409" y="226343"/>
                    <a:pt x="837744" y="227209"/>
                  </a:cubicBezTo>
                  <a:cubicBezTo>
                    <a:pt x="838097" y="228389"/>
                    <a:pt x="838392" y="229589"/>
                    <a:pt x="838629" y="230789"/>
                  </a:cubicBezTo>
                  <a:cubicBezTo>
                    <a:pt x="838904" y="231675"/>
                    <a:pt x="839180" y="232579"/>
                    <a:pt x="839415" y="233504"/>
                  </a:cubicBezTo>
                  <a:cubicBezTo>
                    <a:pt x="840065" y="236376"/>
                    <a:pt x="839770" y="239524"/>
                    <a:pt x="841973" y="241924"/>
                  </a:cubicBezTo>
                  <a:cubicBezTo>
                    <a:pt x="842425" y="242377"/>
                    <a:pt x="842858" y="242868"/>
                    <a:pt x="843311" y="243340"/>
                  </a:cubicBezTo>
                  <a:cubicBezTo>
                    <a:pt x="843763" y="243813"/>
                    <a:pt x="843763" y="243813"/>
                    <a:pt x="843980" y="244029"/>
                  </a:cubicBezTo>
                  <a:cubicBezTo>
                    <a:pt x="844196" y="244245"/>
                    <a:pt x="844904" y="244973"/>
                    <a:pt x="845337" y="245445"/>
                  </a:cubicBezTo>
                  <a:cubicBezTo>
                    <a:pt x="848563" y="249163"/>
                    <a:pt x="850688" y="253708"/>
                    <a:pt x="851495" y="258567"/>
                  </a:cubicBezTo>
                  <a:cubicBezTo>
                    <a:pt x="851671" y="259098"/>
                    <a:pt x="851849" y="259669"/>
                    <a:pt x="852045" y="260200"/>
                  </a:cubicBezTo>
                  <a:cubicBezTo>
                    <a:pt x="852183" y="260416"/>
                    <a:pt x="852321" y="260672"/>
                    <a:pt x="852459" y="260908"/>
                  </a:cubicBezTo>
                  <a:cubicBezTo>
                    <a:pt x="852596" y="261144"/>
                    <a:pt x="853226" y="261715"/>
                    <a:pt x="853639" y="262069"/>
                  </a:cubicBezTo>
                  <a:cubicBezTo>
                    <a:pt x="854544" y="262738"/>
                    <a:pt x="855449" y="263387"/>
                    <a:pt x="856314" y="264134"/>
                  </a:cubicBezTo>
                  <a:cubicBezTo>
                    <a:pt x="856767" y="264508"/>
                    <a:pt x="857199" y="264902"/>
                    <a:pt x="857593" y="265315"/>
                  </a:cubicBezTo>
                  <a:cubicBezTo>
                    <a:pt x="857829" y="265511"/>
                    <a:pt x="858026" y="265728"/>
                    <a:pt x="858242" y="265925"/>
                  </a:cubicBezTo>
                  <a:cubicBezTo>
                    <a:pt x="858459" y="266121"/>
                    <a:pt x="859127" y="266751"/>
                    <a:pt x="859540" y="267184"/>
                  </a:cubicBezTo>
                  <a:lnTo>
                    <a:pt x="860209" y="267833"/>
                  </a:lnTo>
                  <a:cubicBezTo>
                    <a:pt x="860662" y="268285"/>
                    <a:pt x="861075" y="268757"/>
                    <a:pt x="861469" y="269269"/>
                  </a:cubicBezTo>
                  <a:cubicBezTo>
                    <a:pt x="863436" y="271807"/>
                    <a:pt x="864301" y="274974"/>
                    <a:pt x="865678" y="277846"/>
                  </a:cubicBezTo>
                  <a:cubicBezTo>
                    <a:pt x="866210" y="278613"/>
                    <a:pt x="866879" y="279282"/>
                    <a:pt x="867646" y="279813"/>
                  </a:cubicBezTo>
                  <a:cubicBezTo>
                    <a:pt x="871029" y="281780"/>
                    <a:pt x="874885" y="283158"/>
                    <a:pt x="877069" y="286758"/>
                  </a:cubicBezTo>
                  <a:cubicBezTo>
                    <a:pt x="877639" y="287545"/>
                    <a:pt x="878190" y="288351"/>
                    <a:pt x="878780" y="289119"/>
                  </a:cubicBezTo>
                  <a:cubicBezTo>
                    <a:pt x="880413" y="291046"/>
                    <a:pt x="881849" y="293151"/>
                    <a:pt x="883049" y="295374"/>
                  </a:cubicBezTo>
                  <a:cubicBezTo>
                    <a:pt x="883600" y="296102"/>
                    <a:pt x="884249" y="296712"/>
                    <a:pt x="885017" y="297204"/>
                  </a:cubicBezTo>
                  <a:cubicBezTo>
                    <a:pt x="887004" y="298010"/>
                    <a:pt x="888932" y="298955"/>
                    <a:pt x="890800" y="299997"/>
                  </a:cubicBezTo>
                  <a:lnTo>
                    <a:pt x="893102" y="301532"/>
                  </a:lnTo>
                  <a:cubicBezTo>
                    <a:pt x="894932" y="302653"/>
                    <a:pt x="896466" y="304188"/>
                    <a:pt x="897607" y="305997"/>
                  </a:cubicBezTo>
                  <a:cubicBezTo>
                    <a:pt x="898099" y="306725"/>
                    <a:pt x="898610" y="307453"/>
                    <a:pt x="899161" y="308161"/>
                  </a:cubicBezTo>
                  <a:cubicBezTo>
                    <a:pt x="900086" y="309244"/>
                    <a:pt x="900971" y="310365"/>
                    <a:pt x="901915" y="311427"/>
                  </a:cubicBezTo>
                  <a:cubicBezTo>
                    <a:pt x="902505" y="311978"/>
                    <a:pt x="903214" y="312391"/>
                    <a:pt x="904001" y="312607"/>
                  </a:cubicBezTo>
                  <a:cubicBezTo>
                    <a:pt x="905712" y="312745"/>
                    <a:pt x="907404" y="313001"/>
                    <a:pt x="909096" y="313335"/>
                  </a:cubicBezTo>
                  <a:cubicBezTo>
                    <a:pt x="909942" y="313611"/>
                    <a:pt x="910768" y="313965"/>
                    <a:pt x="911535" y="314417"/>
                  </a:cubicBezTo>
                  <a:cubicBezTo>
                    <a:pt x="912578" y="314968"/>
                    <a:pt x="913581" y="315617"/>
                    <a:pt x="914486" y="316385"/>
                  </a:cubicBezTo>
                  <a:cubicBezTo>
                    <a:pt x="915155" y="316935"/>
                    <a:pt x="915765" y="317545"/>
                    <a:pt x="916453" y="318155"/>
                  </a:cubicBezTo>
                  <a:cubicBezTo>
                    <a:pt x="917142" y="318765"/>
                    <a:pt x="918008" y="319729"/>
                    <a:pt x="918853" y="320437"/>
                  </a:cubicBezTo>
                  <a:cubicBezTo>
                    <a:pt x="919503" y="320890"/>
                    <a:pt x="920211" y="321224"/>
                    <a:pt x="920958" y="321440"/>
                  </a:cubicBezTo>
                  <a:cubicBezTo>
                    <a:pt x="922001" y="321657"/>
                    <a:pt x="923063" y="321834"/>
                    <a:pt x="924086" y="322149"/>
                  </a:cubicBezTo>
                  <a:lnTo>
                    <a:pt x="926368" y="322936"/>
                  </a:lnTo>
                  <a:cubicBezTo>
                    <a:pt x="927155" y="323132"/>
                    <a:pt x="927922" y="323388"/>
                    <a:pt x="928690" y="323663"/>
                  </a:cubicBezTo>
                  <a:cubicBezTo>
                    <a:pt x="929437" y="323959"/>
                    <a:pt x="930224" y="324175"/>
                    <a:pt x="931011" y="324313"/>
                  </a:cubicBezTo>
                  <a:lnTo>
                    <a:pt x="932664" y="324313"/>
                  </a:lnTo>
                  <a:cubicBezTo>
                    <a:pt x="933785" y="324313"/>
                    <a:pt x="934926" y="324313"/>
                    <a:pt x="936047" y="324450"/>
                  </a:cubicBezTo>
                  <a:cubicBezTo>
                    <a:pt x="937149" y="324549"/>
                    <a:pt x="938211" y="325001"/>
                    <a:pt x="939018" y="325769"/>
                  </a:cubicBezTo>
                  <a:cubicBezTo>
                    <a:pt x="939510" y="326024"/>
                    <a:pt x="939431" y="327342"/>
                    <a:pt x="940493" y="326516"/>
                  </a:cubicBezTo>
                  <a:cubicBezTo>
                    <a:pt x="940926" y="326221"/>
                    <a:pt x="941398" y="325965"/>
                    <a:pt x="941870" y="325729"/>
                  </a:cubicBezTo>
                  <a:cubicBezTo>
                    <a:pt x="942638" y="325296"/>
                    <a:pt x="943464" y="324982"/>
                    <a:pt x="944310" y="324785"/>
                  </a:cubicBezTo>
                  <a:cubicBezTo>
                    <a:pt x="945589" y="324549"/>
                    <a:pt x="946926" y="324706"/>
                    <a:pt x="948126" y="325198"/>
                  </a:cubicBezTo>
                  <a:cubicBezTo>
                    <a:pt x="949110" y="325631"/>
                    <a:pt x="949995" y="326260"/>
                    <a:pt x="950703" y="327047"/>
                  </a:cubicBezTo>
                  <a:cubicBezTo>
                    <a:pt x="951943" y="328522"/>
                    <a:pt x="951943" y="330667"/>
                    <a:pt x="950703" y="332142"/>
                  </a:cubicBezTo>
                  <a:cubicBezTo>
                    <a:pt x="923162" y="331001"/>
                    <a:pt x="896761" y="326673"/>
                    <a:pt x="876695" y="304935"/>
                  </a:cubicBezTo>
                  <a:cubicBezTo>
                    <a:pt x="872957" y="300883"/>
                    <a:pt x="867960" y="298089"/>
                    <a:pt x="864262" y="293919"/>
                  </a:cubicBezTo>
                  <a:cubicBezTo>
                    <a:pt x="854249" y="281899"/>
                    <a:pt x="843783" y="270213"/>
                    <a:pt x="836721" y="256029"/>
                  </a:cubicBezTo>
                  <a:cubicBezTo>
                    <a:pt x="825743" y="233032"/>
                    <a:pt x="818032" y="208618"/>
                    <a:pt x="813821" y="183477"/>
                  </a:cubicBezTo>
                  <a:cubicBezTo>
                    <a:pt x="811067" y="165772"/>
                    <a:pt x="806956" y="148184"/>
                    <a:pt x="806720" y="130164"/>
                  </a:cubicBezTo>
                  <a:cubicBezTo>
                    <a:pt x="806484" y="111200"/>
                    <a:pt x="808549" y="92354"/>
                    <a:pt x="809985" y="73488"/>
                  </a:cubicBezTo>
                  <a:cubicBezTo>
                    <a:pt x="810398" y="67920"/>
                    <a:pt x="810674" y="62333"/>
                    <a:pt x="811323" y="56786"/>
                  </a:cubicBezTo>
                  <a:cubicBezTo>
                    <a:pt x="811717" y="53323"/>
                    <a:pt x="810379" y="51769"/>
                    <a:pt x="807054" y="51631"/>
                  </a:cubicBezTo>
                  <a:cubicBezTo>
                    <a:pt x="801723" y="51395"/>
                    <a:pt x="796372" y="50982"/>
                    <a:pt x="791061" y="51022"/>
                  </a:cubicBezTo>
                  <a:cubicBezTo>
                    <a:pt x="785965" y="51238"/>
                    <a:pt x="780850" y="50923"/>
                    <a:pt x="775814" y="50117"/>
                  </a:cubicBezTo>
                  <a:cubicBezTo>
                    <a:pt x="767138" y="48464"/>
                    <a:pt x="758404" y="49192"/>
                    <a:pt x="749689" y="49133"/>
                  </a:cubicBezTo>
                  <a:cubicBezTo>
                    <a:pt x="747506" y="50215"/>
                    <a:pt x="745164" y="49487"/>
                    <a:pt x="742922" y="49723"/>
                  </a:cubicBezTo>
                  <a:cubicBezTo>
                    <a:pt x="741230" y="49723"/>
                    <a:pt x="739538" y="48897"/>
                    <a:pt x="737827" y="49566"/>
                  </a:cubicBezTo>
                  <a:lnTo>
                    <a:pt x="737079" y="49782"/>
                  </a:lnTo>
                  <a:lnTo>
                    <a:pt x="735682" y="50254"/>
                  </a:lnTo>
                  <a:cubicBezTo>
                    <a:pt x="735249" y="50471"/>
                    <a:pt x="734856" y="50746"/>
                    <a:pt x="734482" y="51041"/>
                  </a:cubicBezTo>
                  <a:cubicBezTo>
                    <a:pt x="734482" y="51041"/>
                    <a:pt x="734030" y="51592"/>
                    <a:pt x="734049" y="51612"/>
                  </a:cubicBezTo>
                  <a:cubicBezTo>
                    <a:pt x="733774" y="52320"/>
                    <a:pt x="733577" y="53067"/>
                    <a:pt x="733499" y="53815"/>
                  </a:cubicBezTo>
                  <a:cubicBezTo>
                    <a:pt x="733499" y="54700"/>
                    <a:pt x="733499" y="55586"/>
                    <a:pt x="733499" y="56471"/>
                  </a:cubicBezTo>
                  <a:lnTo>
                    <a:pt x="733499" y="62373"/>
                  </a:lnTo>
                  <a:cubicBezTo>
                    <a:pt x="733499" y="64124"/>
                    <a:pt x="733499" y="65874"/>
                    <a:pt x="733499" y="67625"/>
                  </a:cubicBezTo>
                  <a:cubicBezTo>
                    <a:pt x="734010" y="71107"/>
                    <a:pt x="733656" y="74668"/>
                    <a:pt x="734305" y="78150"/>
                  </a:cubicBezTo>
                  <a:cubicBezTo>
                    <a:pt x="734541" y="78819"/>
                    <a:pt x="734699" y="79527"/>
                    <a:pt x="734797" y="80235"/>
                  </a:cubicBezTo>
                  <a:cubicBezTo>
                    <a:pt x="734935" y="81671"/>
                    <a:pt x="734915" y="83107"/>
                    <a:pt x="734994" y="84543"/>
                  </a:cubicBezTo>
                  <a:cubicBezTo>
                    <a:pt x="735544" y="87789"/>
                    <a:pt x="735171" y="91154"/>
                    <a:pt x="736213" y="94380"/>
                  </a:cubicBezTo>
                  <a:cubicBezTo>
                    <a:pt x="736312" y="95147"/>
                    <a:pt x="736371" y="95934"/>
                    <a:pt x="736371" y="96721"/>
                  </a:cubicBezTo>
                  <a:cubicBezTo>
                    <a:pt x="736489" y="101206"/>
                    <a:pt x="736961" y="105691"/>
                    <a:pt x="737787" y="110098"/>
                  </a:cubicBezTo>
                  <a:cubicBezTo>
                    <a:pt x="739814" y="129318"/>
                    <a:pt x="740856" y="148637"/>
                    <a:pt x="740915" y="167955"/>
                  </a:cubicBezTo>
                  <a:cubicBezTo>
                    <a:pt x="741190" y="183870"/>
                    <a:pt x="739735" y="199766"/>
                    <a:pt x="736548" y="215346"/>
                  </a:cubicBezTo>
                  <a:cubicBezTo>
                    <a:pt x="736076" y="217707"/>
                    <a:pt x="735781" y="220146"/>
                    <a:pt x="735112" y="222448"/>
                  </a:cubicBezTo>
                  <a:cubicBezTo>
                    <a:pt x="726161" y="253216"/>
                    <a:pt x="719629" y="284653"/>
                    <a:pt x="708927" y="314909"/>
                  </a:cubicBezTo>
                  <a:cubicBezTo>
                    <a:pt x="706232" y="322483"/>
                    <a:pt x="703616" y="330037"/>
                    <a:pt x="698009" y="336097"/>
                  </a:cubicBezTo>
                  <a:cubicBezTo>
                    <a:pt x="697537" y="336647"/>
                    <a:pt x="697124" y="337257"/>
                    <a:pt x="696790" y="337906"/>
                  </a:cubicBezTo>
                  <a:cubicBezTo>
                    <a:pt x="670232" y="382347"/>
                    <a:pt x="630060" y="408727"/>
                    <a:pt x="581017" y="420826"/>
                  </a:cubicBezTo>
                  <a:cubicBezTo>
                    <a:pt x="541494" y="430662"/>
                    <a:pt x="501382" y="439220"/>
                    <a:pt x="460306" y="439318"/>
                  </a:cubicBezTo>
                  <a:cubicBezTo>
                    <a:pt x="417184" y="439436"/>
                    <a:pt x="374376" y="436289"/>
                    <a:pt x="333713" y="419902"/>
                  </a:cubicBezTo>
                  <a:cubicBezTo>
                    <a:pt x="332808" y="419528"/>
                    <a:pt x="331903" y="419213"/>
                    <a:pt x="330959" y="418957"/>
                  </a:cubicBezTo>
                  <a:cubicBezTo>
                    <a:pt x="303988" y="411580"/>
                    <a:pt x="281109" y="396491"/>
                    <a:pt x="258682" y="380576"/>
                  </a:cubicBezTo>
                  <a:cubicBezTo>
                    <a:pt x="255829" y="378707"/>
                    <a:pt x="253193" y="376524"/>
                    <a:pt x="250813" y="374064"/>
                  </a:cubicBezTo>
                  <a:cubicBezTo>
                    <a:pt x="233422" y="355022"/>
                    <a:pt x="216268" y="335821"/>
                    <a:pt x="205763" y="311801"/>
                  </a:cubicBezTo>
                  <a:cubicBezTo>
                    <a:pt x="204504" y="308909"/>
                    <a:pt x="203068" y="306096"/>
                    <a:pt x="201553" y="303322"/>
                  </a:cubicBezTo>
                  <a:cubicBezTo>
                    <a:pt x="200294" y="301492"/>
                    <a:pt x="200176" y="299112"/>
                    <a:pt x="201238" y="297165"/>
                  </a:cubicBezTo>
                  <a:cubicBezTo>
                    <a:pt x="202615" y="294548"/>
                    <a:pt x="202910" y="291499"/>
                    <a:pt x="202064" y="288666"/>
                  </a:cubicBezTo>
                  <a:cubicBezTo>
                    <a:pt x="195592" y="265806"/>
                    <a:pt x="195140" y="242180"/>
                    <a:pt x="192995" y="218730"/>
                  </a:cubicBezTo>
                  <a:cubicBezTo>
                    <a:pt x="190103" y="187077"/>
                    <a:pt x="188825" y="155286"/>
                    <a:pt x="184595" y="123731"/>
                  </a:cubicBezTo>
                  <a:cubicBezTo>
                    <a:pt x="182176" y="105691"/>
                    <a:pt x="180661" y="87534"/>
                    <a:pt x="176943" y="69671"/>
                  </a:cubicBezTo>
                  <a:cubicBezTo>
                    <a:pt x="172733" y="49546"/>
                    <a:pt x="160359" y="38530"/>
                    <a:pt x="139722" y="37231"/>
                  </a:cubicBezTo>
                  <a:cubicBezTo>
                    <a:pt x="131499" y="36700"/>
                    <a:pt x="123276" y="36503"/>
                    <a:pt x="115013" y="36464"/>
                  </a:cubicBezTo>
                  <a:cubicBezTo>
                    <a:pt x="97997" y="36051"/>
                    <a:pt x="81098" y="33395"/>
                    <a:pt x="64770" y="28595"/>
                  </a:cubicBezTo>
                  <a:cubicBezTo>
                    <a:pt x="42461" y="22654"/>
                    <a:pt x="21057" y="13663"/>
                    <a:pt x="1208" y="1860"/>
                  </a:cubicBezTo>
                  <a:cubicBezTo>
                    <a:pt x="224" y="1211"/>
                    <a:pt x="-720" y="502"/>
                    <a:pt x="-1606" y="-285"/>
                  </a:cubicBezTo>
                  <a:close/>
                </a:path>
              </a:pathLst>
            </a:custGeom>
            <a:solidFill>
              <a:srgbClr val="020202"/>
            </a:solidFill>
            <a:ln w="1956" cap="flat">
              <a:noFill/>
              <a:prstDash val="solid"/>
              <a:miter/>
            </a:ln>
          </p:spPr>
          <p:txBody>
            <a:bodyPr rtlCol="0" anchor="ctr"/>
            <a:lstStyle/>
            <a:p>
              <a:endParaRPr lang="es-CO"/>
            </a:p>
          </p:txBody>
        </p:sp>
        <p:sp>
          <p:nvSpPr>
            <p:cNvPr id="804" name="Freeform: Shape 803">
              <a:extLst>
                <a:ext uri="{FF2B5EF4-FFF2-40B4-BE49-F238E27FC236}">
                  <a16:creationId xmlns:a16="http://schemas.microsoft.com/office/drawing/2014/main" id="{FA5873DB-D21D-4A64-4752-481FE784841D}"/>
                </a:ext>
              </a:extLst>
            </p:cNvPr>
            <p:cNvSpPr/>
            <p:nvPr/>
          </p:nvSpPr>
          <p:spPr>
            <a:xfrm>
              <a:off x="13065245" y="17399"/>
              <a:ext cx="522988" cy="358445"/>
            </a:xfrm>
            <a:custGeom>
              <a:avLst/>
              <a:gdLst>
                <a:gd name="connsiteX0" fmla="*/ 479259 w 522988"/>
                <a:gd name="connsiteY0" fmla="*/ 229587 h 358445"/>
                <a:gd name="connsiteX1" fmla="*/ 483370 w 522988"/>
                <a:gd name="connsiteY1" fmla="*/ 237810 h 358445"/>
                <a:gd name="connsiteX2" fmla="*/ 518978 w 522988"/>
                <a:gd name="connsiteY2" fmla="*/ 289825 h 358445"/>
                <a:gd name="connsiteX3" fmla="*/ 521279 w 522988"/>
                <a:gd name="connsiteY3" fmla="*/ 298008 h 358445"/>
                <a:gd name="connsiteX4" fmla="*/ 509476 w 522988"/>
                <a:gd name="connsiteY4" fmla="*/ 331078 h 358445"/>
                <a:gd name="connsiteX5" fmla="*/ 469029 w 522988"/>
                <a:gd name="connsiteY5" fmla="*/ 356947 h 358445"/>
                <a:gd name="connsiteX6" fmla="*/ 432458 w 522988"/>
                <a:gd name="connsiteY6" fmla="*/ 351892 h 358445"/>
                <a:gd name="connsiteX7" fmla="*/ 409835 w 522988"/>
                <a:gd name="connsiteY7" fmla="*/ 332967 h 358445"/>
                <a:gd name="connsiteX8" fmla="*/ 404739 w 522988"/>
                <a:gd name="connsiteY8" fmla="*/ 326868 h 358445"/>
                <a:gd name="connsiteX9" fmla="*/ 399192 w 522988"/>
                <a:gd name="connsiteY9" fmla="*/ 316835 h 358445"/>
                <a:gd name="connsiteX10" fmla="*/ 387860 w 522988"/>
                <a:gd name="connsiteY10" fmla="*/ 306350 h 358445"/>
                <a:gd name="connsiteX11" fmla="*/ 371237 w 522988"/>
                <a:gd name="connsiteY11" fmla="*/ 301687 h 358445"/>
                <a:gd name="connsiteX12" fmla="*/ 368365 w 522988"/>
                <a:gd name="connsiteY12" fmla="*/ 301431 h 358445"/>
                <a:gd name="connsiteX13" fmla="*/ 355794 w 522988"/>
                <a:gd name="connsiteY13" fmla="*/ 296966 h 358445"/>
                <a:gd name="connsiteX14" fmla="*/ 325872 w 522988"/>
                <a:gd name="connsiteY14" fmla="*/ 264801 h 358445"/>
                <a:gd name="connsiteX15" fmla="*/ 288494 w 522988"/>
                <a:gd name="connsiteY15" fmla="*/ 211095 h 358445"/>
                <a:gd name="connsiteX16" fmla="*/ 272304 w 522988"/>
                <a:gd name="connsiteY16" fmla="*/ 188944 h 358445"/>
                <a:gd name="connsiteX17" fmla="*/ 271281 w 522988"/>
                <a:gd name="connsiteY17" fmla="*/ 187272 h 358445"/>
                <a:gd name="connsiteX18" fmla="*/ 270199 w 522988"/>
                <a:gd name="connsiteY18" fmla="*/ 185698 h 358445"/>
                <a:gd name="connsiteX19" fmla="*/ 269136 w 522988"/>
                <a:gd name="connsiteY19" fmla="*/ 184144 h 358445"/>
                <a:gd name="connsiteX20" fmla="*/ 265654 w 522988"/>
                <a:gd name="connsiteY20" fmla="*/ 179875 h 358445"/>
                <a:gd name="connsiteX21" fmla="*/ 264455 w 522988"/>
                <a:gd name="connsiteY21" fmla="*/ 178596 h 358445"/>
                <a:gd name="connsiteX22" fmla="*/ 263313 w 522988"/>
                <a:gd name="connsiteY22" fmla="*/ 177317 h 358445"/>
                <a:gd name="connsiteX23" fmla="*/ 262723 w 522988"/>
                <a:gd name="connsiteY23" fmla="*/ 176688 h 358445"/>
                <a:gd name="connsiteX24" fmla="*/ 261543 w 522988"/>
                <a:gd name="connsiteY24" fmla="*/ 175468 h 358445"/>
                <a:gd name="connsiteX25" fmla="*/ 260933 w 522988"/>
                <a:gd name="connsiteY25" fmla="*/ 174858 h 358445"/>
                <a:gd name="connsiteX26" fmla="*/ 258769 w 522988"/>
                <a:gd name="connsiteY26" fmla="*/ 172124 h 358445"/>
                <a:gd name="connsiteX27" fmla="*/ 255425 w 522988"/>
                <a:gd name="connsiteY27" fmla="*/ 168189 h 358445"/>
                <a:gd name="connsiteX28" fmla="*/ 254244 w 522988"/>
                <a:gd name="connsiteY28" fmla="*/ 166950 h 358445"/>
                <a:gd name="connsiteX29" fmla="*/ 253143 w 522988"/>
                <a:gd name="connsiteY29" fmla="*/ 165710 h 358445"/>
                <a:gd name="connsiteX30" fmla="*/ 252572 w 522988"/>
                <a:gd name="connsiteY30" fmla="*/ 165101 h 358445"/>
                <a:gd name="connsiteX31" fmla="*/ 251451 w 522988"/>
                <a:gd name="connsiteY31" fmla="*/ 163920 h 358445"/>
                <a:gd name="connsiteX32" fmla="*/ 250880 w 522988"/>
                <a:gd name="connsiteY32" fmla="*/ 163330 h 358445"/>
                <a:gd name="connsiteX33" fmla="*/ 249798 w 522988"/>
                <a:gd name="connsiteY33" fmla="*/ 162110 h 358445"/>
                <a:gd name="connsiteX34" fmla="*/ 248834 w 522988"/>
                <a:gd name="connsiteY34" fmla="*/ 160812 h 358445"/>
                <a:gd name="connsiteX35" fmla="*/ 246493 w 522988"/>
                <a:gd name="connsiteY35" fmla="*/ 158569 h 358445"/>
                <a:gd name="connsiteX36" fmla="*/ 245077 w 522988"/>
                <a:gd name="connsiteY36" fmla="*/ 157507 h 358445"/>
                <a:gd name="connsiteX37" fmla="*/ 243818 w 522988"/>
                <a:gd name="connsiteY37" fmla="*/ 156209 h 358445"/>
                <a:gd name="connsiteX38" fmla="*/ 242697 w 522988"/>
                <a:gd name="connsiteY38" fmla="*/ 154733 h 358445"/>
                <a:gd name="connsiteX39" fmla="*/ 233686 w 522988"/>
                <a:gd name="connsiteY39" fmla="*/ 145054 h 358445"/>
                <a:gd name="connsiteX40" fmla="*/ 232447 w 522988"/>
                <a:gd name="connsiteY40" fmla="*/ 143736 h 358445"/>
                <a:gd name="connsiteX41" fmla="*/ 231286 w 522988"/>
                <a:gd name="connsiteY41" fmla="*/ 142438 h 358445"/>
                <a:gd name="connsiteX42" fmla="*/ 230696 w 522988"/>
                <a:gd name="connsiteY42" fmla="*/ 141808 h 358445"/>
                <a:gd name="connsiteX43" fmla="*/ 229496 w 522988"/>
                <a:gd name="connsiteY43" fmla="*/ 140549 h 358445"/>
                <a:gd name="connsiteX44" fmla="*/ 228886 w 522988"/>
                <a:gd name="connsiteY44" fmla="*/ 139920 h 358445"/>
                <a:gd name="connsiteX45" fmla="*/ 227706 w 522988"/>
                <a:gd name="connsiteY45" fmla="*/ 138582 h 358445"/>
                <a:gd name="connsiteX46" fmla="*/ 226663 w 522988"/>
                <a:gd name="connsiteY46" fmla="*/ 137146 h 358445"/>
                <a:gd name="connsiteX47" fmla="*/ 221962 w 522988"/>
                <a:gd name="connsiteY47" fmla="*/ 131815 h 358445"/>
                <a:gd name="connsiteX48" fmla="*/ 220801 w 522988"/>
                <a:gd name="connsiteY48" fmla="*/ 130575 h 358445"/>
                <a:gd name="connsiteX49" fmla="*/ 219719 w 522988"/>
                <a:gd name="connsiteY49" fmla="*/ 129356 h 358445"/>
                <a:gd name="connsiteX50" fmla="*/ 219188 w 522988"/>
                <a:gd name="connsiteY50" fmla="*/ 128765 h 358445"/>
                <a:gd name="connsiteX51" fmla="*/ 218126 w 522988"/>
                <a:gd name="connsiteY51" fmla="*/ 127644 h 358445"/>
                <a:gd name="connsiteX52" fmla="*/ 217614 w 522988"/>
                <a:gd name="connsiteY52" fmla="*/ 127093 h 358445"/>
                <a:gd name="connsiteX53" fmla="*/ 216571 w 522988"/>
                <a:gd name="connsiteY53" fmla="*/ 126031 h 358445"/>
                <a:gd name="connsiteX54" fmla="*/ 216040 w 522988"/>
                <a:gd name="connsiteY54" fmla="*/ 125500 h 358445"/>
                <a:gd name="connsiteX55" fmla="*/ 214998 w 522988"/>
                <a:gd name="connsiteY55" fmla="*/ 124437 h 358445"/>
                <a:gd name="connsiteX56" fmla="*/ 214466 w 522988"/>
                <a:gd name="connsiteY56" fmla="*/ 123926 h 358445"/>
                <a:gd name="connsiteX57" fmla="*/ 213365 w 522988"/>
                <a:gd name="connsiteY57" fmla="*/ 122864 h 358445"/>
                <a:gd name="connsiteX58" fmla="*/ 212794 w 522988"/>
                <a:gd name="connsiteY58" fmla="*/ 122313 h 358445"/>
                <a:gd name="connsiteX59" fmla="*/ 211614 w 522988"/>
                <a:gd name="connsiteY59" fmla="*/ 121211 h 358445"/>
                <a:gd name="connsiteX60" fmla="*/ 211004 w 522988"/>
                <a:gd name="connsiteY60" fmla="*/ 120660 h 358445"/>
                <a:gd name="connsiteX61" fmla="*/ 209686 w 522988"/>
                <a:gd name="connsiteY61" fmla="*/ 119480 h 358445"/>
                <a:gd name="connsiteX62" fmla="*/ 209017 w 522988"/>
                <a:gd name="connsiteY62" fmla="*/ 118870 h 358445"/>
                <a:gd name="connsiteX63" fmla="*/ 203391 w 522988"/>
                <a:gd name="connsiteY63" fmla="*/ 113913 h 358445"/>
                <a:gd name="connsiteX64" fmla="*/ 201935 w 522988"/>
                <a:gd name="connsiteY64" fmla="*/ 112850 h 358445"/>
                <a:gd name="connsiteX65" fmla="*/ 200617 w 522988"/>
                <a:gd name="connsiteY65" fmla="*/ 111709 h 358445"/>
                <a:gd name="connsiteX66" fmla="*/ 200007 w 522988"/>
                <a:gd name="connsiteY66" fmla="*/ 111119 h 358445"/>
                <a:gd name="connsiteX67" fmla="*/ 198827 w 522988"/>
                <a:gd name="connsiteY67" fmla="*/ 109998 h 358445"/>
                <a:gd name="connsiteX68" fmla="*/ 198236 w 522988"/>
                <a:gd name="connsiteY68" fmla="*/ 109447 h 358445"/>
                <a:gd name="connsiteX69" fmla="*/ 195738 w 522988"/>
                <a:gd name="connsiteY69" fmla="*/ 107598 h 358445"/>
                <a:gd name="connsiteX70" fmla="*/ 194479 w 522988"/>
                <a:gd name="connsiteY70" fmla="*/ 106732 h 358445"/>
                <a:gd name="connsiteX71" fmla="*/ 193299 w 522988"/>
                <a:gd name="connsiteY71" fmla="*/ 105768 h 358445"/>
                <a:gd name="connsiteX72" fmla="*/ 192689 w 522988"/>
                <a:gd name="connsiteY72" fmla="*/ 105296 h 358445"/>
                <a:gd name="connsiteX73" fmla="*/ 190721 w 522988"/>
                <a:gd name="connsiteY73" fmla="*/ 104116 h 358445"/>
                <a:gd name="connsiteX74" fmla="*/ 189325 w 522988"/>
                <a:gd name="connsiteY74" fmla="*/ 103171 h 358445"/>
                <a:gd name="connsiteX75" fmla="*/ 187948 w 522988"/>
                <a:gd name="connsiteY75" fmla="*/ 102011 h 358445"/>
                <a:gd name="connsiteX76" fmla="*/ 187259 w 522988"/>
                <a:gd name="connsiteY76" fmla="*/ 101401 h 358445"/>
                <a:gd name="connsiteX77" fmla="*/ 181554 w 522988"/>
                <a:gd name="connsiteY77" fmla="*/ 96384 h 358445"/>
                <a:gd name="connsiteX78" fmla="*/ 178682 w 522988"/>
                <a:gd name="connsiteY78" fmla="*/ 94122 h 358445"/>
                <a:gd name="connsiteX79" fmla="*/ 178033 w 522988"/>
                <a:gd name="connsiteY79" fmla="*/ 93512 h 358445"/>
                <a:gd name="connsiteX80" fmla="*/ 176735 w 522988"/>
                <a:gd name="connsiteY80" fmla="*/ 92293 h 358445"/>
                <a:gd name="connsiteX81" fmla="*/ 176105 w 522988"/>
                <a:gd name="connsiteY81" fmla="*/ 91683 h 358445"/>
                <a:gd name="connsiteX82" fmla="*/ 171994 w 522988"/>
                <a:gd name="connsiteY82" fmla="*/ 88496 h 358445"/>
                <a:gd name="connsiteX83" fmla="*/ 170537 w 522988"/>
                <a:gd name="connsiteY83" fmla="*/ 87473 h 358445"/>
                <a:gd name="connsiteX84" fmla="*/ 166347 w 522988"/>
                <a:gd name="connsiteY84" fmla="*/ 84266 h 358445"/>
                <a:gd name="connsiteX85" fmla="*/ 164872 w 522988"/>
                <a:gd name="connsiteY85" fmla="*/ 83283 h 358445"/>
                <a:gd name="connsiteX86" fmla="*/ 161960 w 522988"/>
                <a:gd name="connsiteY86" fmla="*/ 81315 h 358445"/>
                <a:gd name="connsiteX87" fmla="*/ 160505 w 522988"/>
                <a:gd name="connsiteY87" fmla="*/ 80371 h 358445"/>
                <a:gd name="connsiteX88" fmla="*/ 157692 w 522988"/>
                <a:gd name="connsiteY88" fmla="*/ 78404 h 358445"/>
                <a:gd name="connsiteX89" fmla="*/ 156294 w 522988"/>
                <a:gd name="connsiteY89" fmla="*/ 77479 h 358445"/>
                <a:gd name="connsiteX90" fmla="*/ 153659 w 522988"/>
                <a:gd name="connsiteY90" fmla="*/ 75610 h 358445"/>
                <a:gd name="connsiteX91" fmla="*/ 152321 w 522988"/>
                <a:gd name="connsiteY91" fmla="*/ 74784 h 358445"/>
                <a:gd name="connsiteX92" fmla="*/ 150216 w 522988"/>
                <a:gd name="connsiteY92" fmla="*/ 73643 h 358445"/>
                <a:gd name="connsiteX93" fmla="*/ 148859 w 522988"/>
                <a:gd name="connsiteY93" fmla="*/ 72758 h 358445"/>
                <a:gd name="connsiteX94" fmla="*/ 147599 w 522988"/>
                <a:gd name="connsiteY94" fmla="*/ 71735 h 358445"/>
                <a:gd name="connsiteX95" fmla="*/ 146970 w 522988"/>
                <a:gd name="connsiteY95" fmla="*/ 71223 h 358445"/>
                <a:gd name="connsiteX96" fmla="*/ 145002 w 522988"/>
                <a:gd name="connsiteY96" fmla="*/ 69827 h 358445"/>
                <a:gd name="connsiteX97" fmla="*/ 143665 w 522988"/>
                <a:gd name="connsiteY97" fmla="*/ 69000 h 358445"/>
                <a:gd name="connsiteX98" fmla="*/ 141698 w 522988"/>
                <a:gd name="connsiteY98" fmla="*/ 67879 h 358445"/>
                <a:gd name="connsiteX99" fmla="*/ 140281 w 522988"/>
                <a:gd name="connsiteY99" fmla="*/ 67171 h 358445"/>
                <a:gd name="connsiteX100" fmla="*/ 138078 w 522988"/>
                <a:gd name="connsiteY100" fmla="*/ 66108 h 358445"/>
                <a:gd name="connsiteX101" fmla="*/ 136642 w 522988"/>
                <a:gd name="connsiteY101" fmla="*/ 65243 h 358445"/>
                <a:gd name="connsiteX102" fmla="*/ 132255 w 522988"/>
                <a:gd name="connsiteY102" fmla="*/ 62666 h 358445"/>
                <a:gd name="connsiteX103" fmla="*/ 130799 w 522988"/>
                <a:gd name="connsiteY103" fmla="*/ 61859 h 358445"/>
                <a:gd name="connsiteX104" fmla="*/ 128616 w 522988"/>
                <a:gd name="connsiteY104" fmla="*/ 60659 h 358445"/>
                <a:gd name="connsiteX105" fmla="*/ 127120 w 522988"/>
                <a:gd name="connsiteY105" fmla="*/ 59912 h 358445"/>
                <a:gd name="connsiteX106" fmla="*/ 124799 w 522988"/>
                <a:gd name="connsiteY106" fmla="*/ 58790 h 358445"/>
                <a:gd name="connsiteX107" fmla="*/ 123245 w 522988"/>
                <a:gd name="connsiteY107" fmla="*/ 57866 h 358445"/>
                <a:gd name="connsiteX108" fmla="*/ 113409 w 522988"/>
                <a:gd name="connsiteY108" fmla="*/ 52593 h 358445"/>
                <a:gd name="connsiteX109" fmla="*/ 111795 w 522988"/>
                <a:gd name="connsiteY109" fmla="*/ 51728 h 358445"/>
                <a:gd name="connsiteX110" fmla="*/ 109376 w 522988"/>
                <a:gd name="connsiteY110" fmla="*/ 50449 h 358445"/>
                <a:gd name="connsiteX111" fmla="*/ 107703 w 522988"/>
                <a:gd name="connsiteY111" fmla="*/ 49642 h 358445"/>
                <a:gd name="connsiteX112" fmla="*/ 103474 w 522988"/>
                <a:gd name="connsiteY112" fmla="*/ 47931 h 358445"/>
                <a:gd name="connsiteX113" fmla="*/ 101861 w 522988"/>
                <a:gd name="connsiteY113" fmla="*/ 47282 h 358445"/>
                <a:gd name="connsiteX114" fmla="*/ 99618 w 522988"/>
                <a:gd name="connsiteY114" fmla="*/ 46160 h 358445"/>
                <a:gd name="connsiteX115" fmla="*/ 98182 w 522988"/>
                <a:gd name="connsiteY115" fmla="*/ 45413 h 358445"/>
                <a:gd name="connsiteX116" fmla="*/ 95939 w 522988"/>
                <a:gd name="connsiteY116" fmla="*/ 44390 h 358445"/>
                <a:gd name="connsiteX117" fmla="*/ 94424 w 522988"/>
                <a:gd name="connsiteY117" fmla="*/ 43682 h 358445"/>
                <a:gd name="connsiteX118" fmla="*/ 89605 w 522988"/>
                <a:gd name="connsiteY118" fmla="*/ 41872 h 358445"/>
                <a:gd name="connsiteX119" fmla="*/ 87952 w 522988"/>
                <a:gd name="connsiteY119" fmla="*/ 41203 h 358445"/>
                <a:gd name="connsiteX120" fmla="*/ 82168 w 522988"/>
                <a:gd name="connsiteY120" fmla="*/ 38901 h 358445"/>
                <a:gd name="connsiteX121" fmla="*/ 80497 w 522988"/>
                <a:gd name="connsiteY121" fmla="*/ 38213 h 358445"/>
                <a:gd name="connsiteX122" fmla="*/ 75519 w 522988"/>
                <a:gd name="connsiteY122" fmla="*/ 36245 h 358445"/>
                <a:gd name="connsiteX123" fmla="*/ 73906 w 522988"/>
                <a:gd name="connsiteY123" fmla="*/ 35636 h 358445"/>
                <a:gd name="connsiteX124" fmla="*/ 70758 w 522988"/>
                <a:gd name="connsiteY124" fmla="*/ 34514 h 358445"/>
                <a:gd name="connsiteX125" fmla="*/ 69243 w 522988"/>
                <a:gd name="connsiteY125" fmla="*/ 33963 h 358445"/>
                <a:gd name="connsiteX126" fmla="*/ 66214 w 522988"/>
                <a:gd name="connsiteY126" fmla="*/ 32980 h 358445"/>
                <a:gd name="connsiteX127" fmla="*/ 64699 w 522988"/>
                <a:gd name="connsiteY127" fmla="*/ 32449 h 358445"/>
                <a:gd name="connsiteX128" fmla="*/ 61591 w 522988"/>
                <a:gd name="connsiteY128" fmla="*/ 31504 h 358445"/>
                <a:gd name="connsiteX129" fmla="*/ 59997 w 522988"/>
                <a:gd name="connsiteY129" fmla="*/ 31013 h 358445"/>
                <a:gd name="connsiteX130" fmla="*/ 55768 w 522988"/>
                <a:gd name="connsiteY130" fmla="*/ 30108 h 358445"/>
                <a:gd name="connsiteX131" fmla="*/ 54017 w 522988"/>
                <a:gd name="connsiteY131" fmla="*/ 29576 h 358445"/>
                <a:gd name="connsiteX132" fmla="*/ 44948 w 522988"/>
                <a:gd name="connsiteY132" fmla="*/ 27334 h 358445"/>
                <a:gd name="connsiteX133" fmla="*/ 43295 w 522988"/>
                <a:gd name="connsiteY133" fmla="*/ 26350 h 358445"/>
                <a:gd name="connsiteX134" fmla="*/ 24764 w 522988"/>
                <a:gd name="connsiteY134" fmla="*/ 21766 h 358445"/>
                <a:gd name="connsiteX135" fmla="*/ 4796 w 522988"/>
                <a:gd name="connsiteY135" fmla="*/ 18599 h 358445"/>
                <a:gd name="connsiteX136" fmla="*/ 154 w 522988"/>
                <a:gd name="connsiteY136" fmla="*/ 8015 h 358445"/>
                <a:gd name="connsiteX137" fmla="*/ 16502 w 522988"/>
                <a:gd name="connsiteY137" fmla="*/ -31 h 358445"/>
                <a:gd name="connsiteX138" fmla="*/ 63912 w 522988"/>
                <a:gd name="connsiteY138" fmla="*/ 9806 h 358445"/>
                <a:gd name="connsiteX139" fmla="*/ 143527 w 522988"/>
                <a:gd name="connsiteY139" fmla="*/ 36619 h 358445"/>
                <a:gd name="connsiteX140" fmla="*/ 180000 w 522988"/>
                <a:gd name="connsiteY140" fmla="*/ 50921 h 358445"/>
                <a:gd name="connsiteX141" fmla="*/ 186709 w 522988"/>
                <a:gd name="connsiteY141" fmla="*/ 55033 h 358445"/>
                <a:gd name="connsiteX142" fmla="*/ 182774 w 522988"/>
                <a:gd name="connsiteY142" fmla="*/ 66974 h 358445"/>
                <a:gd name="connsiteX143" fmla="*/ 179823 w 522988"/>
                <a:gd name="connsiteY143" fmla="*/ 69040 h 358445"/>
                <a:gd name="connsiteX144" fmla="*/ 195561 w 522988"/>
                <a:gd name="connsiteY144" fmla="*/ 78128 h 358445"/>
                <a:gd name="connsiteX145" fmla="*/ 208230 w 522988"/>
                <a:gd name="connsiteY145" fmla="*/ 85210 h 358445"/>
                <a:gd name="connsiteX146" fmla="*/ 211339 w 522988"/>
                <a:gd name="connsiteY146" fmla="*/ 88102 h 358445"/>
                <a:gd name="connsiteX147" fmla="*/ 217555 w 522988"/>
                <a:gd name="connsiteY147" fmla="*/ 102483 h 358445"/>
                <a:gd name="connsiteX148" fmla="*/ 223457 w 522988"/>
                <a:gd name="connsiteY148" fmla="*/ 111237 h 358445"/>
                <a:gd name="connsiteX149" fmla="*/ 239864 w 522988"/>
                <a:gd name="connsiteY149" fmla="*/ 125500 h 358445"/>
                <a:gd name="connsiteX150" fmla="*/ 257726 w 522988"/>
                <a:gd name="connsiteY150" fmla="*/ 143658 h 358445"/>
                <a:gd name="connsiteX151" fmla="*/ 276828 w 522988"/>
                <a:gd name="connsiteY151" fmla="*/ 152786 h 358445"/>
                <a:gd name="connsiteX152" fmla="*/ 342889 w 522988"/>
                <a:gd name="connsiteY152" fmla="*/ 165002 h 358445"/>
                <a:gd name="connsiteX153" fmla="*/ 354279 w 522988"/>
                <a:gd name="connsiteY153" fmla="*/ 160891 h 358445"/>
                <a:gd name="connsiteX154" fmla="*/ 392404 w 522988"/>
                <a:gd name="connsiteY154" fmla="*/ 133644 h 358445"/>
                <a:gd name="connsiteX155" fmla="*/ 405133 w 522988"/>
                <a:gd name="connsiteY155" fmla="*/ 131087 h 358445"/>
                <a:gd name="connsiteX156" fmla="*/ 412491 w 522988"/>
                <a:gd name="connsiteY156" fmla="*/ 133644 h 358445"/>
                <a:gd name="connsiteX157" fmla="*/ 412491 w 522988"/>
                <a:gd name="connsiteY157" fmla="*/ 133644 h 358445"/>
                <a:gd name="connsiteX158" fmla="*/ 417133 w 522988"/>
                <a:gd name="connsiteY158" fmla="*/ 139546 h 358445"/>
                <a:gd name="connsiteX159" fmla="*/ 444202 w 522988"/>
                <a:gd name="connsiteY159" fmla="*/ 177278 h 358445"/>
                <a:gd name="connsiteX160" fmla="*/ 478570 w 522988"/>
                <a:gd name="connsiteY160" fmla="*/ 227718 h 358445"/>
                <a:gd name="connsiteX161" fmla="*/ 479259 w 522988"/>
                <a:gd name="connsiteY161" fmla="*/ 229587 h 35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522988" h="358445">
                  <a:moveTo>
                    <a:pt x="479259" y="229587"/>
                  </a:moveTo>
                  <a:cubicBezTo>
                    <a:pt x="478924" y="233168"/>
                    <a:pt x="481698" y="235292"/>
                    <a:pt x="483370" y="237810"/>
                  </a:cubicBezTo>
                  <a:cubicBezTo>
                    <a:pt x="494997" y="255319"/>
                    <a:pt x="506348" y="273005"/>
                    <a:pt x="518978" y="289825"/>
                  </a:cubicBezTo>
                  <a:cubicBezTo>
                    <a:pt x="520866" y="292105"/>
                    <a:pt x="521692" y="295077"/>
                    <a:pt x="521279" y="298008"/>
                  </a:cubicBezTo>
                  <a:cubicBezTo>
                    <a:pt x="519312" y="309812"/>
                    <a:pt x="516774" y="321281"/>
                    <a:pt x="509476" y="331078"/>
                  </a:cubicBezTo>
                  <a:cubicBezTo>
                    <a:pt x="499659" y="344410"/>
                    <a:pt x="485240" y="353627"/>
                    <a:pt x="469029" y="356947"/>
                  </a:cubicBezTo>
                  <a:cubicBezTo>
                    <a:pt x="455927" y="359859"/>
                    <a:pt x="443809" y="357105"/>
                    <a:pt x="432458" y="351892"/>
                  </a:cubicBezTo>
                  <a:cubicBezTo>
                    <a:pt x="423546" y="347819"/>
                    <a:pt x="416149" y="340698"/>
                    <a:pt x="409835" y="332967"/>
                  </a:cubicBezTo>
                  <a:cubicBezTo>
                    <a:pt x="408261" y="330828"/>
                    <a:pt x="406569" y="328792"/>
                    <a:pt x="404739" y="326868"/>
                  </a:cubicBezTo>
                  <a:cubicBezTo>
                    <a:pt x="401847" y="324210"/>
                    <a:pt x="399900" y="320691"/>
                    <a:pt x="399192" y="316835"/>
                  </a:cubicBezTo>
                  <a:cubicBezTo>
                    <a:pt x="398110" y="310166"/>
                    <a:pt x="393664" y="307176"/>
                    <a:pt x="387860" y="306350"/>
                  </a:cubicBezTo>
                  <a:cubicBezTo>
                    <a:pt x="382116" y="305606"/>
                    <a:pt x="376529" y="304036"/>
                    <a:pt x="371237" y="301687"/>
                  </a:cubicBezTo>
                  <a:cubicBezTo>
                    <a:pt x="370293" y="301449"/>
                    <a:pt x="369329" y="301365"/>
                    <a:pt x="368365" y="301431"/>
                  </a:cubicBezTo>
                  <a:cubicBezTo>
                    <a:pt x="362915" y="303399"/>
                    <a:pt x="359650" y="299464"/>
                    <a:pt x="355794" y="296966"/>
                  </a:cubicBezTo>
                  <a:cubicBezTo>
                    <a:pt x="343538" y="288625"/>
                    <a:pt x="333309" y="277632"/>
                    <a:pt x="325872" y="264801"/>
                  </a:cubicBezTo>
                  <a:cubicBezTo>
                    <a:pt x="314561" y="246124"/>
                    <a:pt x="302088" y="228187"/>
                    <a:pt x="288494" y="211095"/>
                  </a:cubicBezTo>
                  <a:cubicBezTo>
                    <a:pt x="282907" y="203836"/>
                    <a:pt x="275313" y="198052"/>
                    <a:pt x="272304" y="188944"/>
                  </a:cubicBezTo>
                  <a:cubicBezTo>
                    <a:pt x="271949" y="188393"/>
                    <a:pt x="271615" y="187822"/>
                    <a:pt x="271281" y="187272"/>
                  </a:cubicBezTo>
                  <a:cubicBezTo>
                    <a:pt x="270946" y="186721"/>
                    <a:pt x="270553" y="186229"/>
                    <a:pt x="270199" y="185698"/>
                  </a:cubicBezTo>
                  <a:cubicBezTo>
                    <a:pt x="269845" y="185167"/>
                    <a:pt x="269471" y="184675"/>
                    <a:pt x="269136" y="184144"/>
                  </a:cubicBezTo>
                  <a:cubicBezTo>
                    <a:pt x="268133" y="182601"/>
                    <a:pt x="266972" y="181171"/>
                    <a:pt x="265654" y="179875"/>
                  </a:cubicBezTo>
                  <a:cubicBezTo>
                    <a:pt x="265241" y="179481"/>
                    <a:pt x="264848" y="179029"/>
                    <a:pt x="264455" y="178596"/>
                  </a:cubicBezTo>
                  <a:cubicBezTo>
                    <a:pt x="264061" y="178163"/>
                    <a:pt x="263687" y="177750"/>
                    <a:pt x="263313" y="177317"/>
                  </a:cubicBezTo>
                  <a:lnTo>
                    <a:pt x="262723" y="176688"/>
                  </a:lnTo>
                  <a:cubicBezTo>
                    <a:pt x="262310" y="176294"/>
                    <a:pt x="261936" y="175881"/>
                    <a:pt x="261543" y="175468"/>
                  </a:cubicBezTo>
                  <a:cubicBezTo>
                    <a:pt x="261149" y="175055"/>
                    <a:pt x="261149" y="175055"/>
                    <a:pt x="260933" y="174858"/>
                  </a:cubicBezTo>
                  <a:cubicBezTo>
                    <a:pt x="260126" y="174012"/>
                    <a:pt x="259418" y="173098"/>
                    <a:pt x="258769" y="172124"/>
                  </a:cubicBezTo>
                  <a:cubicBezTo>
                    <a:pt x="257785" y="170707"/>
                    <a:pt x="256664" y="169391"/>
                    <a:pt x="255425" y="168189"/>
                  </a:cubicBezTo>
                  <a:cubicBezTo>
                    <a:pt x="255012" y="167796"/>
                    <a:pt x="254618" y="167363"/>
                    <a:pt x="254244" y="166950"/>
                  </a:cubicBezTo>
                  <a:lnTo>
                    <a:pt x="253143" y="165710"/>
                  </a:lnTo>
                  <a:lnTo>
                    <a:pt x="252572" y="165101"/>
                  </a:lnTo>
                  <a:lnTo>
                    <a:pt x="251451" y="163920"/>
                  </a:lnTo>
                  <a:lnTo>
                    <a:pt x="250880" y="163330"/>
                  </a:lnTo>
                  <a:cubicBezTo>
                    <a:pt x="250487" y="162947"/>
                    <a:pt x="250133" y="162539"/>
                    <a:pt x="249798" y="162110"/>
                  </a:cubicBezTo>
                  <a:cubicBezTo>
                    <a:pt x="249464" y="161697"/>
                    <a:pt x="249149" y="161264"/>
                    <a:pt x="248834" y="160812"/>
                  </a:cubicBezTo>
                  <a:cubicBezTo>
                    <a:pt x="248185" y="159941"/>
                    <a:pt x="247398" y="159183"/>
                    <a:pt x="246493" y="158569"/>
                  </a:cubicBezTo>
                  <a:cubicBezTo>
                    <a:pt x="246001" y="158255"/>
                    <a:pt x="245510" y="157900"/>
                    <a:pt x="245077" y="157507"/>
                  </a:cubicBezTo>
                  <a:cubicBezTo>
                    <a:pt x="244625" y="157110"/>
                    <a:pt x="244211" y="156675"/>
                    <a:pt x="243818" y="156209"/>
                  </a:cubicBezTo>
                  <a:cubicBezTo>
                    <a:pt x="243405" y="155744"/>
                    <a:pt x="243031" y="155251"/>
                    <a:pt x="242697" y="154733"/>
                  </a:cubicBezTo>
                  <a:cubicBezTo>
                    <a:pt x="239903" y="151316"/>
                    <a:pt x="236893" y="148084"/>
                    <a:pt x="233686" y="145054"/>
                  </a:cubicBezTo>
                  <a:cubicBezTo>
                    <a:pt x="233254" y="144641"/>
                    <a:pt x="232841" y="144189"/>
                    <a:pt x="232447" y="143736"/>
                  </a:cubicBezTo>
                  <a:cubicBezTo>
                    <a:pt x="232053" y="143284"/>
                    <a:pt x="231660" y="142871"/>
                    <a:pt x="231286" y="142438"/>
                  </a:cubicBezTo>
                  <a:lnTo>
                    <a:pt x="230696" y="141808"/>
                  </a:lnTo>
                  <a:cubicBezTo>
                    <a:pt x="230283" y="141395"/>
                    <a:pt x="229890" y="140982"/>
                    <a:pt x="229496" y="140549"/>
                  </a:cubicBezTo>
                  <a:cubicBezTo>
                    <a:pt x="229103" y="140116"/>
                    <a:pt x="229083" y="140116"/>
                    <a:pt x="228886" y="139920"/>
                  </a:cubicBezTo>
                  <a:cubicBezTo>
                    <a:pt x="228454" y="139503"/>
                    <a:pt x="228060" y="139054"/>
                    <a:pt x="227706" y="138582"/>
                  </a:cubicBezTo>
                  <a:cubicBezTo>
                    <a:pt x="227332" y="138130"/>
                    <a:pt x="226998" y="137638"/>
                    <a:pt x="226663" y="137146"/>
                  </a:cubicBezTo>
                  <a:cubicBezTo>
                    <a:pt x="225247" y="135234"/>
                    <a:pt x="223673" y="133449"/>
                    <a:pt x="221962" y="131815"/>
                  </a:cubicBezTo>
                  <a:cubicBezTo>
                    <a:pt x="221549" y="131431"/>
                    <a:pt x="221155" y="131016"/>
                    <a:pt x="220801" y="130575"/>
                  </a:cubicBezTo>
                  <a:cubicBezTo>
                    <a:pt x="220407" y="130192"/>
                    <a:pt x="220054" y="129784"/>
                    <a:pt x="219719" y="129356"/>
                  </a:cubicBezTo>
                  <a:cubicBezTo>
                    <a:pt x="219522" y="129169"/>
                    <a:pt x="219345" y="128972"/>
                    <a:pt x="219188" y="128765"/>
                  </a:cubicBezTo>
                  <a:cubicBezTo>
                    <a:pt x="218814" y="128411"/>
                    <a:pt x="218480" y="128018"/>
                    <a:pt x="218126" y="127644"/>
                  </a:cubicBezTo>
                  <a:lnTo>
                    <a:pt x="217614" y="127093"/>
                  </a:lnTo>
                  <a:cubicBezTo>
                    <a:pt x="217240" y="126759"/>
                    <a:pt x="216906" y="126385"/>
                    <a:pt x="216571" y="126031"/>
                  </a:cubicBezTo>
                  <a:lnTo>
                    <a:pt x="216040" y="125500"/>
                  </a:lnTo>
                  <a:cubicBezTo>
                    <a:pt x="215686" y="125165"/>
                    <a:pt x="215332" y="124811"/>
                    <a:pt x="214998" y="124437"/>
                  </a:cubicBezTo>
                  <a:cubicBezTo>
                    <a:pt x="214663" y="124064"/>
                    <a:pt x="214644" y="124083"/>
                    <a:pt x="214466" y="123926"/>
                  </a:cubicBezTo>
                  <a:cubicBezTo>
                    <a:pt x="214290" y="123769"/>
                    <a:pt x="213719" y="123218"/>
                    <a:pt x="213365" y="122864"/>
                  </a:cubicBezTo>
                  <a:lnTo>
                    <a:pt x="212794" y="122313"/>
                  </a:lnTo>
                  <a:cubicBezTo>
                    <a:pt x="212381" y="121959"/>
                    <a:pt x="212007" y="121585"/>
                    <a:pt x="211614" y="121211"/>
                  </a:cubicBezTo>
                  <a:lnTo>
                    <a:pt x="211004" y="120660"/>
                  </a:lnTo>
                  <a:cubicBezTo>
                    <a:pt x="210552" y="120287"/>
                    <a:pt x="210119" y="119893"/>
                    <a:pt x="209686" y="119480"/>
                  </a:cubicBezTo>
                  <a:lnTo>
                    <a:pt x="209017" y="118870"/>
                  </a:lnTo>
                  <a:cubicBezTo>
                    <a:pt x="207286" y="117058"/>
                    <a:pt x="205398" y="115400"/>
                    <a:pt x="203391" y="113913"/>
                  </a:cubicBezTo>
                  <a:cubicBezTo>
                    <a:pt x="202879" y="113578"/>
                    <a:pt x="202407" y="113224"/>
                    <a:pt x="201935" y="112850"/>
                  </a:cubicBezTo>
                  <a:cubicBezTo>
                    <a:pt x="201483" y="112496"/>
                    <a:pt x="201030" y="112115"/>
                    <a:pt x="200617" y="111709"/>
                  </a:cubicBezTo>
                  <a:cubicBezTo>
                    <a:pt x="200401" y="111532"/>
                    <a:pt x="200204" y="111316"/>
                    <a:pt x="200007" y="111119"/>
                  </a:cubicBezTo>
                  <a:cubicBezTo>
                    <a:pt x="199810" y="110922"/>
                    <a:pt x="199200" y="110372"/>
                    <a:pt x="198827" y="109998"/>
                  </a:cubicBezTo>
                  <a:lnTo>
                    <a:pt x="198236" y="109447"/>
                  </a:lnTo>
                  <a:cubicBezTo>
                    <a:pt x="197469" y="108758"/>
                    <a:pt x="196623" y="108139"/>
                    <a:pt x="195738" y="107598"/>
                  </a:cubicBezTo>
                  <a:cubicBezTo>
                    <a:pt x="195305" y="107338"/>
                    <a:pt x="194873" y="107049"/>
                    <a:pt x="194479" y="106732"/>
                  </a:cubicBezTo>
                  <a:cubicBezTo>
                    <a:pt x="194066" y="106433"/>
                    <a:pt x="193672" y="106111"/>
                    <a:pt x="193299" y="105768"/>
                  </a:cubicBezTo>
                  <a:lnTo>
                    <a:pt x="192689" y="105296"/>
                  </a:lnTo>
                  <a:cubicBezTo>
                    <a:pt x="192020" y="104863"/>
                    <a:pt x="191331" y="104490"/>
                    <a:pt x="190721" y="104116"/>
                  </a:cubicBezTo>
                  <a:cubicBezTo>
                    <a:pt x="190230" y="103846"/>
                    <a:pt x="189758" y="103531"/>
                    <a:pt x="189325" y="103171"/>
                  </a:cubicBezTo>
                  <a:cubicBezTo>
                    <a:pt x="188833" y="102798"/>
                    <a:pt x="188400" y="102424"/>
                    <a:pt x="187948" y="102011"/>
                  </a:cubicBezTo>
                  <a:lnTo>
                    <a:pt x="187259" y="101401"/>
                  </a:lnTo>
                  <a:cubicBezTo>
                    <a:pt x="185508" y="99565"/>
                    <a:pt x="183600" y="97885"/>
                    <a:pt x="181554" y="96384"/>
                  </a:cubicBezTo>
                  <a:cubicBezTo>
                    <a:pt x="180531" y="95710"/>
                    <a:pt x="179567" y="94954"/>
                    <a:pt x="178682" y="94122"/>
                  </a:cubicBezTo>
                  <a:lnTo>
                    <a:pt x="178033" y="93512"/>
                  </a:lnTo>
                  <a:cubicBezTo>
                    <a:pt x="177580" y="93119"/>
                    <a:pt x="177167" y="92706"/>
                    <a:pt x="176735" y="92293"/>
                  </a:cubicBezTo>
                  <a:lnTo>
                    <a:pt x="176105" y="91683"/>
                  </a:lnTo>
                  <a:cubicBezTo>
                    <a:pt x="174885" y="90441"/>
                    <a:pt x="173508" y="89369"/>
                    <a:pt x="171994" y="88496"/>
                  </a:cubicBezTo>
                  <a:cubicBezTo>
                    <a:pt x="171482" y="88191"/>
                    <a:pt x="170990" y="87848"/>
                    <a:pt x="170537" y="87473"/>
                  </a:cubicBezTo>
                  <a:cubicBezTo>
                    <a:pt x="169259" y="86261"/>
                    <a:pt x="167843" y="85187"/>
                    <a:pt x="166347" y="84266"/>
                  </a:cubicBezTo>
                  <a:cubicBezTo>
                    <a:pt x="165836" y="83973"/>
                    <a:pt x="165344" y="83644"/>
                    <a:pt x="164872" y="83283"/>
                  </a:cubicBezTo>
                  <a:cubicBezTo>
                    <a:pt x="163908" y="82614"/>
                    <a:pt x="162905" y="81945"/>
                    <a:pt x="161960" y="81315"/>
                  </a:cubicBezTo>
                  <a:cubicBezTo>
                    <a:pt x="161449" y="81030"/>
                    <a:pt x="160977" y="80715"/>
                    <a:pt x="160505" y="80371"/>
                  </a:cubicBezTo>
                  <a:cubicBezTo>
                    <a:pt x="159580" y="79702"/>
                    <a:pt x="158656" y="79033"/>
                    <a:pt x="157692" y="78404"/>
                  </a:cubicBezTo>
                  <a:cubicBezTo>
                    <a:pt x="157200" y="78126"/>
                    <a:pt x="156747" y="77817"/>
                    <a:pt x="156294" y="77479"/>
                  </a:cubicBezTo>
                  <a:cubicBezTo>
                    <a:pt x="155449" y="76812"/>
                    <a:pt x="154564" y="76189"/>
                    <a:pt x="153659" y="75610"/>
                  </a:cubicBezTo>
                  <a:cubicBezTo>
                    <a:pt x="153206" y="75354"/>
                    <a:pt x="152754" y="75079"/>
                    <a:pt x="152321" y="74784"/>
                  </a:cubicBezTo>
                  <a:cubicBezTo>
                    <a:pt x="151888" y="74489"/>
                    <a:pt x="150924" y="74017"/>
                    <a:pt x="150216" y="73643"/>
                  </a:cubicBezTo>
                  <a:cubicBezTo>
                    <a:pt x="149744" y="73385"/>
                    <a:pt x="149291" y="73088"/>
                    <a:pt x="148859" y="72758"/>
                  </a:cubicBezTo>
                  <a:cubicBezTo>
                    <a:pt x="148425" y="72439"/>
                    <a:pt x="147993" y="72097"/>
                    <a:pt x="147599" y="71735"/>
                  </a:cubicBezTo>
                  <a:lnTo>
                    <a:pt x="146970" y="71223"/>
                  </a:lnTo>
                  <a:cubicBezTo>
                    <a:pt x="146321" y="70751"/>
                    <a:pt x="145672" y="70279"/>
                    <a:pt x="145002" y="69827"/>
                  </a:cubicBezTo>
                  <a:cubicBezTo>
                    <a:pt x="144334" y="69374"/>
                    <a:pt x="144098" y="69295"/>
                    <a:pt x="143665" y="69000"/>
                  </a:cubicBezTo>
                  <a:cubicBezTo>
                    <a:pt x="143232" y="68705"/>
                    <a:pt x="142327" y="68233"/>
                    <a:pt x="141698" y="67879"/>
                  </a:cubicBezTo>
                  <a:cubicBezTo>
                    <a:pt x="141068" y="67525"/>
                    <a:pt x="140734" y="67426"/>
                    <a:pt x="140281" y="67171"/>
                  </a:cubicBezTo>
                  <a:cubicBezTo>
                    <a:pt x="139534" y="66817"/>
                    <a:pt x="138806" y="66482"/>
                    <a:pt x="138078" y="66108"/>
                  </a:cubicBezTo>
                  <a:cubicBezTo>
                    <a:pt x="137586" y="65855"/>
                    <a:pt x="137094" y="65565"/>
                    <a:pt x="136642" y="65243"/>
                  </a:cubicBezTo>
                  <a:cubicBezTo>
                    <a:pt x="135245" y="64265"/>
                    <a:pt x="133789" y="63403"/>
                    <a:pt x="132255" y="62666"/>
                  </a:cubicBezTo>
                  <a:cubicBezTo>
                    <a:pt x="131743" y="62430"/>
                    <a:pt x="131271" y="62135"/>
                    <a:pt x="130799" y="61859"/>
                  </a:cubicBezTo>
                  <a:cubicBezTo>
                    <a:pt x="130327" y="61584"/>
                    <a:pt x="129363" y="61033"/>
                    <a:pt x="128616" y="60659"/>
                  </a:cubicBezTo>
                  <a:cubicBezTo>
                    <a:pt x="128104" y="60437"/>
                    <a:pt x="127612" y="60189"/>
                    <a:pt x="127120" y="59912"/>
                  </a:cubicBezTo>
                  <a:cubicBezTo>
                    <a:pt x="126353" y="59557"/>
                    <a:pt x="125566" y="59184"/>
                    <a:pt x="124799" y="58790"/>
                  </a:cubicBezTo>
                  <a:cubicBezTo>
                    <a:pt x="124268" y="58513"/>
                    <a:pt x="123737" y="58204"/>
                    <a:pt x="123245" y="57866"/>
                  </a:cubicBezTo>
                  <a:cubicBezTo>
                    <a:pt x="120077" y="55908"/>
                    <a:pt x="116792" y="54147"/>
                    <a:pt x="113409" y="52593"/>
                  </a:cubicBezTo>
                  <a:cubicBezTo>
                    <a:pt x="112858" y="52332"/>
                    <a:pt x="112327" y="52043"/>
                    <a:pt x="111795" y="51728"/>
                  </a:cubicBezTo>
                  <a:lnTo>
                    <a:pt x="109376" y="50449"/>
                  </a:lnTo>
                  <a:cubicBezTo>
                    <a:pt x="108805" y="50213"/>
                    <a:pt x="108254" y="49918"/>
                    <a:pt x="107703" y="49642"/>
                  </a:cubicBezTo>
                  <a:cubicBezTo>
                    <a:pt x="106346" y="48954"/>
                    <a:pt x="104930" y="48381"/>
                    <a:pt x="103474" y="47931"/>
                  </a:cubicBezTo>
                  <a:cubicBezTo>
                    <a:pt x="102923" y="47764"/>
                    <a:pt x="102372" y="47547"/>
                    <a:pt x="101861" y="47282"/>
                  </a:cubicBezTo>
                  <a:cubicBezTo>
                    <a:pt x="101113" y="46928"/>
                    <a:pt x="100366" y="46534"/>
                    <a:pt x="99618" y="46160"/>
                  </a:cubicBezTo>
                  <a:cubicBezTo>
                    <a:pt x="98870" y="45787"/>
                    <a:pt x="98654" y="45669"/>
                    <a:pt x="98182" y="45413"/>
                  </a:cubicBezTo>
                  <a:lnTo>
                    <a:pt x="95939" y="44390"/>
                  </a:lnTo>
                  <a:cubicBezTo>
                    <a:pt x="95428" y="44173"/>
                    <a:pt x="94916" y="43937"/>
                    <a:pt x="94424" y="43682"/>
                  </a:cubicBezTo>
                  <a:cubicBezTo>
                    <a:pt x="92870" y="42942"/>
                    <a:pt x="91257" y="42338"/>
                    <a:pt x="89605" y="41872"/>
                  </a:cubicBezTo>
                  <a:cubicBezTo>
                    <a:pt x="89034" y="41687"/>
                    <a:pt x="88483" y="41463"/>
                    <a:pt x="87952" y="41203"/>
                  </a:cubicBezTo>
                  <a:cubicBezTo>
                    <a:pt x="86103" y="40233"/>
                    <a:pt x="84175" y="39462"/>
                    <a:pt x="82168" y="38901"/>
                  </a:cubicBezTo>
                  <a:cubicBezTo>
                    <a:pt x="81598" y="38724"/>
                    <a:pt x="81027" y="38494"/>
                    <a:pt x="80497" y="38213"/>
                  </a:cubicBezTo>
                  <a:cubicBezTo>
                    <a:pt x="78903" y="37412"/>
                    <a:pt x="77231" y="36753"/>
                    <a:pt x="75519" y="36245"/>
                  </a:cubicBezTo>
                  <a:cubicBezTo>
                    <a:pt x="74968" y="36080"/>
                    <a:pt x="74437" y="35876"/>
                    <a:pt x="73906" y="35636"/>
                  </a:cubicBezTo>
                  <a:cubicBezTo>
                    <a:pt x="72883" y="35201"/>
                    <a:pt x="71821" y="34825"/>
                    <a:pt x="70758" y="34514"/>
                  </a:cubicBezTo>
                  <a:cubicBezTo>
                    <a:pt x="70247" y="34369"/>
                    <a:pt x="69735" y="34184"/>
                    <a:pt x="69243" y="33963"/>
                  </a:cubicBezTo>
                  <a:cubicBezTo>
                    <a:pt x="68260" y="33576"/>
                    <a:pt x="67237" y="33247"/>
                    <a:pt x="66214" y="32980"/>
                  </a:cubicBezTo>
                  <a:cubicBezTo>
                    <a:pt x="65703" y="32836"/>
                    <a:pt x="65191" y="32657"/>
                    <a:pt x="64699" y="32449"/>
                  </a:cubicBezTo>
                  <a:cubicBezTo>
                    <a:pt x="63676" y="32075"/>
                    <a:pt x="62634" y="31760"/>
                    <a:pt x="61591" y="31504"/>
                  </a:cubicBezTo>
                  <a:cubicBezTo>
                    <a:pt x="61060" y="31367"/>
                    <a:pt x="60529" y="31190"/>
                    <a:pt x="59997" y="31013"/>
                  </a:cubicBezTo>
                  <a:cubicBezTo>
                    <a:pt x="58620" y="30560"/>
                    <a:pt x="57184" y="30422"/>
                    <a:pt x="55768" y="30108"/>
                  </a:cubicBezTo>
                  <a:cubicBezTo>
                    <a:pt x="55178" y="29966"/>
                    <a:pt x="54588" y="29789"/>
                    <a:pt x="54017" y="29576"/>
                  </a:cubicBezTo>
                  <a:cubicBezTo>
                    <a:pt x="51086" y="28498"/>
                    <a:pt x="48037" y="27745"/>
                    <a:pt x="44948" y="27334"/>
                  </a:cubicBezTo>
                  <a:cubicBezTo>
                    <a:pt x="44318" y="27139"/>
                    <a:pt x="43768" y="26803"/>
                    <a:pt x="43295" y="26350"/>
                  </a:cubicBezTo>
                  <a:cubicBezTo>
                    <a:pt x="37630" y="22809"/>
                    <a:pt x="30980" y="23065"/>
                    <a:pt x="24764" y="21766"/>
                  </a:cubicBezTo>
                  <a:cubicBezTo>
                    <a:pt x="18174" y="20389"/>
                    <a:pt x="11426" y="19799"/>
                    <a:pt x="4796" y="18599"/>
                  </a:cubicBezTo>
                  <a:cubicBezTo>
                    <a:pt x="-1833" y="17399"/>
                    <a:pt x="-3191" y="13484"/>
                    <a:pt x="154" y="8015"/>
                  </a:cubicBezTo>
                  <a:cubicBezTo>
                    <a:pt x="4088" y="1464"/>
                    <a:pt x="9380" y="-1250"/>
                    <a:pt x="16502" y="-31"/>
                  </a:cubicBezTo>
                  <a:cubicBezTo>
                    <a:pt x="32417" y="2664"/>
                    <a:pt x="48351" y="5241"/>
                    <a:pt x="63912" y="9806"/>
                  </a:cubicBezTo>
                  <a:cubicBezTo>
                    <a:pt x="90864" y="17557"/>
                    <a:pt x="117835" y="25130"/>
                    <a:pt x="143527" y="36619"/>
                  </a:cubicBezTo>
                  <a:cubicBezTo>
                    <a:pt x="155449" y="41950"/>
                    <a:pt x="167803" y="46239"/>
                    <a:pt x="180000" y="50921"/>
                  </a:cubicBezTo>
                  <a:cubicBezTo>
                    <a:pt x="182558" y="51659"/>
                    <a:pt x="184879" y="53081"/>
                    <a:pt x="186709" y="55033"/>
                  </a:cubicBezTo>
                  <a:cubicBezTo>
                    <a:pt x="190879" y="60167"/>
                    <a:pt x="189285" y="65085"/>
                    <a:pt x="182774" y="66974"/>
                  </a:cubicBezTo>
                  <a:cubicBezTo>
                    <a:pt x="181535" y="67208"/>
                    <a:pt x="180472" y="67960"/>
                    <a:pt x="179823" y="69040"/>
                  </a:cubicBezTo>
                  <a:cubicBezTo>
                    <a:pt x="185076" y="72069"/>
                    <a:pt x="190328" y="75138"/>
                    <a:pt x="195561" y="78128"/>
                  </a:cubicBezTo>
                  <a:cubicBezTo>
                    <a:pt x="199751" y="80528"/>
                    <a:pt x="204000" y="82869"/>
                    <a:pt x="208230" y="85210"/>
                  </a:cubicBezTo>
                  <a:cubicBezTo>
                    <a:pt x="209509" y="85919"/>
                    <a:pt x="210965" y="86607"/>
                    <a:pt x="211339" y="88102"/>
                  </a:cubicBezTo>
                  <a:cubicBezTo>
                    <a:pt x="212598" y="93217"/>
                    <a:pt x="217122" y="96758"/>
                    <a:pt x="217555" y="102483"/>
                  </a:cubicBezTo>
                  <a:cubicBezTo>
                    <a:pt x="218165" y="106114"/>
                    <a:pt x="220329" y="109305"/>
                    <a:pt x="223457" y="111237"/>
                  </a:cubicBezTo>
                  <a:cubicBezTo>
                    <a:pt x="229359" y="115469"/>
                    <a:pt x="234847" y="120243"/>
                    <a:pt x="239864" y="125500"/>
                  </a:cubicBezTo>
                  <a:cubicBezTo>
                    <a:pt x="245766" y="131677"/>
                    <a:pt x="252238" y="137205"/>
                    <a:pt x="257726" y="143658"/>
                  </a:cubicBezTo>
                  <a:cubicBezTo>
                    <a:pt x="262900" y="149756"/>
                    <a:pt x="269530" y="151999"/>
                    <a:pt x="276828" y="152786"/>
                  </a:cubicBezTo>
                  <a:cubicBezTo>
                    <a:pt x="299098" y="155367"/>
                    <a:pt x="321170" y="159447"/>
                    <a:pt x="342889" y="165002"/>
                  </a:cubicBezTo>
                  <a:cubicBezTo>
                    <a:pt x="349971" y="166733"/>
                    <a:pt x="350246" y="166851"/>
                    <a:pt x="354279" y="160891"/>
                  </a:cubicBezTo>
                  <a:cubicBezTo>
                    <a:pt x="363152" y="147380"/>
                    <a:pt x="376745" y="137663"/>
                    <a:pt x="392404" y="133644"/>
                  </a:cubicBezTo>
                  <a:cubicBezTo>
                    <a:pt x="396575" y="132543"/>
                    <a:pt x="400883" y="131972"/>
                    <a:pt x="405133" y="131087"/>
                  </a:cubicBezTo>
                  <a:cubicBezTo>
                    <a:pt x="408123" y="130457"/>
                    <a:pt x="409933" y="133054"/>
                    <a:pt x="412491" y="133644"/>
                  </a:cubicBezTo>
                  <a:lnTo>
                    <a:pt x="412491" y="133644"/>
                  </a:lnTo>
                  <a:cubicBezTo>
                    <a:pt x="413395" y="136042"/>
                    <a:pt x="415008" y="138102"/>
                    <a:pt x="417133" y="139546"/>
                  </a:cubicBezTo>
                  <a:cubicBezTo>
                    <a:pt x="426969" y="151566"/>
                    <a:pt x="435625" y="164412"/>
                    <a:pt x="444202" y="177278"/>
                  </a:cubicBezTo>
                  <a:cubicBezTo>
                    <a:pt x="455494" y="194196"/>
                    <a:pt x="466079" y="211607"/>
                    <a:pt x="478570" y="227718"/>
                  </a:cubicBezTo>
                  <a:cubicBezTo>
                    <a:pt x="478866" y="228318"/>
                    <a:pt x="479082" y="228944"/>
                    <a:pt x="479259" y="229587"/>
                  </a:cubicBezTo>
                  <a:close/>
                </a:path>
              </a:pathLst>
            </a:custGeom>
            <a:solidFill>
              <a:srgbClr val="000000"/>
            </a:solidFill>
            <a:ln w="1956" cap="flat">
              <a:noFill/>
              <a:prstDash val="solid"/>
              <a:miter/>
            </a:ln>
          </p:spPr>
          <p:txBody>
            <a:bodyPr rtlCol="0" anchor="ctr"/>
            <a:lstStyle/>
            <a:p>
              <a:endParaRPr lang="es-CO"/>
            </a:p>
          </p:txBody>
        </p:sp>
        <p:sp>
          <p:nvSpPr>
            <p:cNvPr id="805" name="Freeform: Shape 804">
              <a:extLst>
                <a:ext uri="{FF2B5EF4-FFF2-40B4-BE49-F238E27FC236}">
                  <a16:creationId xmlns:a16="http://schemas.microsoft.com/office/drawing/2014/main" id="{15ADC667-3623-48B4-63FC-7FB0E65140D6}"/>
                </a:ext>
              </a:extLst>
            </p:cNvPr>
            <p:cNvSpPr/>
            <p:nvPr/>
          </p:nvSpPr>
          <p:spPr>
            <a:xfrm>
              <a:off x="13318564" y="727114"/>
              <a:ext cx="310897" cy="1101102"/>
            </a:xfrm>
            <a:custGeom>
              <a:avLst/>
              <a:gdLst>
                <a:gd name="connsiteX0" fmla="*/ 307463 w 310897"/>
                <a:gd name="connsiteY0" fmla="*/ -315 h 1101102"/>
                <a:gd name="connsiteX1" fmla="*/ 309292 w 310897"/>
                <a:gd name="connsiteY1" fmla="*/ -177 h 1101102"/>
                <a:gd name="connsiteX2" fmla="*/ 299319 w 310897"/>
                <a:gd name="connsiteY2" fmla="*/ 15777 h 1101102"/>
                <a:gd name="connsiteX3" fmla="*/ 282027 w 310897"/>
                <a:gd name="connsiteY3" fmla="*/ 49221 h 1101102"/>
                <a:gd name="connsiteX4" fmla="*/ 279135 w 310897"/>
                <a:gd name="connsiteY4" fmla="*/ 81523 h 1101102"/>
                <a:gd name="connsiteX5" fmla="*/ 293535 w 310897"/>
                <a:gd name="connsiteY5" fmla="*/ 171368 h 1101102"/>
                <a:gd name="connsiteX6" fmla="*/ 300538 w 310897"/>
                <a:gd name="connsiteY6" fmla="*/ 270793 h 1101102"/>
                <a:gd name="connsiteX7" fmla="*/ 303175 w 310897"/>
                <a:gd name="connsiteY7" fmla="*/ 304236 h 1101102"/>
                <a:gd name="connsiteX8" fmla="*/ 301502 w 310897"/>
                <a:gd name="connsiteY8" fmla="*/ 406671 h 1101102"/>
                <a:gd name="connsiteX9" fmla="*/ 292906 w 310897"/>
                <a:gd name="connsiteY9" fmla="*/ 489296 h 1101102"/>
                <a:gd name="connsiteX10" fmla="*/ 275672 w 310897"/>
                <a:gd name="connsiteY10" fmla="*/ 598537 h 1101102"/>
                <a:gd name="connsiteX11" fmla="*/ 265305 w 310897"/>
                <a:gd name="connsiteY11" fmla="*/ 667647 h 1101102"/>
                <a:gd name="connsiteX12" fmla="*/ 261370 w 310897"/>
                <a:gd name="connsiteY12" fmla="*/ 688362 h 1101102"/>
                <a:gd name="connsiteX13" fmla="*/ 242465 w 310897"/>
                <a:gd name="connsiteY13" fmla="*/ 785505 h 1101102"/>
                <a:gd name="connsiteX14" fmla="*/ 236091 w 310897"/>
                <a:gd name="connsiteY14" fmla="*/ 821998 h 1101102"/>
                <a:gd name="connsiteX15" fmla="*/ 233002 w 310897"/>
                <a:gd name="connsiteY15" fmla="*/ 862582 h 1101102"/>
                <a:gd name="connsiteX16" fmla="*/ 214589 w 310897"/>
                <a:gd name="connsiteY16" fmla="*/ 966139 h 1101102"/>
                <a:gd name="connsiteX17" fmla="*/ 197297 w 310897"/>
                <a:gd name="connsiteY17" fmla="*/ 1002985 h 1101102"/>
                <a:gd name="connsiteX18" fmla="*/ 189585 w 310897"/>
                <a:gd name="connsiteY18" fmla="*/ 1016166 h 1101102"/>
                <a:gd name="connsiteX19" fmla="*/ 166273 w 310897"/>
                <a:gd name="connsiteY19" fmla="*/ 1045675 h 1101102"/>
                <a:gd name="connsiteX20" fmla="*/ 104737 w 310897"/>
                <a:gd name="connsiteY20" fmla="*/ 1089525 h 1101102"/>
                <a:gd name="connsiteX21" fmla="*/ 70153 w 310897"/>
                <a:gd name="connsiteY21" fmla="*/ 1100069 h 1101102"/>
                <a:gd name="connsiteX22" fmla="*/ 22467 w 310897"/>
                <a:gd name="connsiteY22" fmla="*/ 1100561 h 1101102"/>
                <a:gd name="connsiteX23" fmla="*/ -1298 w 310897"/>
                <a:gd name="connsiteY23" fmla="*/ 1100089 h 1101102"/>
                <a:gd name="connsiteX24" fmla="*/ 1653 w 310897"/>
                <a:gd name="connsiteY24" fmla="*/ 1095269 h 1101102"/>
                <a:gd name="connsiteX25" fmla="*/ 9286 w 310897"/>
                <a:gd name="connsiteY25" fmla="*/ 1093774 h 1101102"/>
                <a:gd name="connsiteX26" fmla="*/ 43989 w 310897"/>
                <a:gd name="connsiteY26" fmla="*/ 1092436 h 1101102"/>
                <a:gd name="connsiteX27" fmla="*/ 58448 w 310897"/>
                <a:gd name="connsiteY27" fmla="*/ 1096076 h 1101102"/>
                <a:gd name="connsiteX28" fmla="*/ 97242 w 310897"/>
                <a:gd name="connsiteY28" fmla="*/ 1088207 h 1101102"/>
                <a:gd name="connsiteX29" fmla="*/ 175755 w 310897"/>
                <a:gd name="connsiteY29" fmla="*/ 1028953 h 1101102"/>
                <a:gd name="connsiteX30" fmla="*/ 209750 w 310897"/>
                <a:gd name="connsiteY30" fmla="*/ 967378 h 1101102"/>
                <a:gd name="connsiteX31" fmla="*/ 228281 w 310897"/>
                <a:gd name="connsiteY31" fmla="*/ 872635 h 1101102"/>
                <a:gd name="connsiteX32" fmla="*/ 235540 w 310897"/>
                <a:gd name="connsiteY32" fmla="*/ 803368 h 1101102"/>
                <a:gd name="connsiteX33" fmla="*/ 251495 w 310897"/>
                <a:gd name="connsiteY33" fmla="*/ 713819 h 1101102"/>
                <a:gd name="connsiteX34" fmla="*/ 263751 w 310897"/>
                <a:gd name="connsiteY34" fmla="*/ 648781 h 1101102"/>
                <a:gd name="connsiteX35" fmla="*/ 281869 w 310897"/>
                <a:gd name="connsiteY35" fmla="*/ 542549 h 1101102"/>
                <a:gd name="connsiteX36" fmla="*/ 283010 w 310897"/>
                <a:gd name="connsiteY36" fmla="*/ 520300 h 1101102"/>
                <a:gd name="connsiteX37" fmla="*/ 284525 w 310897"/>
                <a:gd name="connsiteY37" fmla="*/ 504326 h 1101102"/>
                <a:gd name="connsiteX38" fmla="*/ 287043 w 310897"/>
                <a:gd name="connsiteY38" fmla="*/ 484909 h 1101102"/>
                <a:gd name="connsiteX39" fmla="*/ 288400 w 310897"/>
                <a:gd name="connsiteY39" fmla="*/ 465866 h 1101102"/>
                <a:gd name="connsiteX40" fmla="*/ 290879 w 310897"/>
                <a:gd name="connsiteY40" fmla="*/ 443872 h 1101102"/>
                <a:gd name="connsiteX41" fmla="*/ 292138 w 310897"/>
                <a:gd name="connsiteY41" fmla="*/ 442200 h 1101102"/>
                <a:gd name="connsiteX42" fmla="*/ 292610 w 310897"/>
                <a:gd name="connsiteY42" fmla="*/ 421642 h 1101102"/>
                <a:gd name="connsiteX43" fmla="*/ 291804 w 310897"/>
                <a:gd name="connsiteY43" fmla="*/ 418966 h 1101102"/>
                <a:gd name="connsiteX44" fmla="*/ 295187 w 310897"/>
                <a:gd name="connsiteY44" fmla="*/ 400120 h 1101102"/>
                <a:gd name="connsiteX45" fmla="*/ 295384 w 310897"/>
                <a:gd name="connsiteY45" fmla="*/ 394710 h 1101102"/>
                <a:gd name="connsiteX46" fmla="*/ 296722 w 310897"/>
                <a:gd name="connsiteY46" fmla="*/ 370493 h 1101102"/>
                <a:gd name="connsiteX47" fmla="*/ 299063 w 310897"/>
                <a:gd name="connsiteY47" fmla="*/ 366952 h 1101102"/>
                <a:gd name="connsiteX48" fmla="*/ 300519 w 310897"/>
                <a:gd name="connsiteY48" fmla="*/ 362408 h 1101102"/>
                <a:gd name="connsiteX49" fmla="*/ 294971 w 310897"/>
                <a:gd name="connsiteY49" fmla="*/ 337955 h 1101102"/>
                <a:gd name="connsiteX50" fmla="*/ 296269 w 310897"/>
                <a:gd name="connsiteY50" fmla="*/ 328119 h 1101102"/>
                <a:gd name="connsiteX51" fmla="*/ 298630 w 310897"/>
                <a:gd name="connsiteY51" fmla="*/ 321646 h 1101102"/>
                <a:gd name="connsiteX52" fmla="*/ 300066 w 310897"/>
                <a:gd name="connsiteY52" fmla="*/ 297449 h 1101102"/>
                <a:gd name="connsiteX53" fmla="*/ 299948 w 310897"/>
                <a:gd name="connsiteY53" fmla="*/ 289580 h 1101102"/>
                <a:gd name="connsiteX54" fmla="*/ 298630 w 310897"/>
                <a:gd name="connsiteY54" fmla="*/ 288144 h 1101102"/>
                <a:gd name="connsiteX55" fmla="*/ 298492 w 310897"/>
                <a:gd name="connsiteY55" fmla="*/ 245828 h 1101102"/>
                <a:gd name="connsiteX56" fmla="*/ 297174 w 310897"/>
                <a:gd name="connsiteY56" fmla="*/ 242956 h 1101102"/>
                <a:gd name="connsiteX57" fmla="*/ 297076 w 310897"/>
                <a:gd name="connsiteY57" fmla="*/ 218169 h 1101102"/>
                <a:gd name="connsiteX58" fmla="*/ 295719 w 310897"/>
                <a:gd name="connsiteY58" fmla="*/ 215277 h 1101102"/>
                <a:gd name="connsiteX59" fmla="*/ 295620 w 310897"/>
                <a:gd name="connsiteY59" fmla="*/ 203591 h 1101102"/>
                <a:gd name="connsiteX60" fmla="*/ 294263 w 310897"/>
                <a:gd name="connsiteY60" fmla="*/ 200699 h 1101102"/>
                <a:gd name="connsiteX61" fmla="*/ 294105 w 310897"/>
                <a:gd name="connsiteY61" fmla="*/ 190489 h 1101102"/>
                <a:gd name="connsiteX62" fmla="*/ 292807 w 310897"/>
                <a:gd name="connsiteY62" fmla="*/ 189034 h 1101102"/>
                <a:gd name="connsiteX63" fmla="*/ 291213 w 310897"/>
                <a:gd name="connsiteY63" fmla="*/ 167177 h 1101102"/>
                <a:gd name="connsiteX64" fmla="*/ 289896 w 310897"/>
                <a:gd name="connsiteY64" fmla="*/ 165722 h 1101102"/>
                <a:gd name="connsiteX65" fmla="*/ 284721 w 310897"/>
                <a:gd name="connsiteY65" fmla="*/ 133459 h 1101102"/>
                <a:gd name="connsiteX66" fmla="*/ 283915 w 310897"/>
                <a:gd name="connsiteY66" fmla="*/ 127813 h 1101102"/>
                <a:gd name="connsiteX67" fmla="*/ 282597 w 310897"/>
                <a:gd name="connsiteY67" fmla="*/ 126377 h 1101102"/>
                <a:gd name="connsiteX68" fmla="*/ 280767 w 310897"/>
                <a:gd name="connsiteY68" fmla="*/ 111465 h 1101102"/>
                <a:gd name="connsiteX69" fmla="*/ 279469 w 310897"/>
                <a:gd name="connsiteY69" fmla="*/ 95727 h 1101102"/>
                <a:gd name="connsiteX70" fmla="*/ 278229 w 310897"/>
                <a:gd name="connsiteY70" fmla="*/ 94310 h 1101102"/>
                <a:gd name="connsiteX71" fmla="*/ 278229 w 310897"/>
                <a:gd name="connsiteY71" fmla="*/ 87031 h 1101102"/>
                <a:gd name="connsiteX72" fmla="*/ 276833 w 310897"/>
                <a:gd name="connsiteY72" fmla="*/ 85576 h 1101102"/>
                <a:gd name="connsiteX73" fmla="*/ 276833 w 310897"/>
                <a:gd name="connsiteY73" fmla="*/ 76802 h 1101102"/>
                <a:gd name="connsiteX74" fmla="*/ 275456 w 310897"/>
                <a:gd name="connsiteY74" fmla="*/ 73910 h 1101102"/>
                <a:gd name="connsiteX75" fmla="*/ 275456 w 310897"/>
                <a:gd name="connsiteY75" fmla="*/ 66631 h 1101102"/>
                <a:gd name="connsiteX76" fmla="*/ 276793 w 310897"/>
                <a:gd name="connsiteY76" fmla="*/ 65175 h 1101102"/>
                <a:gd name="connsiteX77" fmla="*/ 276912 w 310897"/>
                <a:gd name="connsiteY77" fmla="*/ 56421 h 1101102"/>
                <a:gd name="connsiteX78" fmla="*/ 278308 w 310897"/>
                <a:gd name="connsiteY78" fmla="*/ 54965 h 1101102"/>
                <a:gd name="connsiteX79" fmla="*/ 281279 w 310897"/>
                <a:gd name="connsiteY79" fmla="*/ 43299 h 1101102"/>
                <a:gd name="connsiteX80" fmla="*/ 282675 w 310897"/>
                <a:gd name="connsiteY80" fmla="*/ 41844 h 1101102"/>
                <a:gd name="connsiteX81" fmla="*/ 300873 w 310897"/>
                <a:gd name="connsiteY81" fmla="*/ 9915 h 1101102"/>
                <a:gd name="connsiteX82" fmla="*/ 307463 w 310897"/>
                <a:gd name="connsiteY82" fmla="*/ -315 h 1101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10897" h="1101102">
                  <a:moveTo>
                    <a:pt x="307463" y="-315"/>
                  </a:moveTo>
                  <a:lnTo>
                    <a:pt x="309292" y="-177"/>
                  </a:lnTo>
                  <a:cubicBezTo>
                    <a:pt x="307208" y="5921"/>
                    <a:pt x="302800" y="10564"/>
                    <a:pt x="299319" y="15777"/>
                  </a:cubicBezTo>
                  <a:cubicBezTo>
                    <a:pt x="292099" y="26113"/>
                    <a:pt x="286295" y="37360"/>
                    <a:pt x="282027" y="49221"/>
                  </a:cubicBezTo>
                  <a:cubicBezTo>
                    <a:pt x="278761" y="59657"/>
                    <a:pt x="277777" y="70674"/>
                    <a:pt x="279135" y="81523"/>
                  </a:cubicBezTo>
                  <a:cubicBezTo>
                    <a:pt x="281967" y="111819"/>
                    <a:pt x="289266" y="141347"/>
                    <a:pt x="293535" y="171368"/>
                  </a:cubicBezTo>
                  <a:cubicBezTo>
                    <a:pt x="298433" y="204278"/>
                    <a:pt x="300775" y="237520"/>
                    <a:pt x="300538" y="270793"/>
                  </a:cubicBezTo>
                  <a:cubicBezTo>
                    <a:pt x="300381" y="281888"/>
                    <a:pt x="302073" y="293042"/>
                    <a:pt x="303175" y="304236"/>
                  </a:cubicBezTo>
                  <a:cubicBezTo>
                    <a:pt x="306361" y="338340"/>
                    <a:pt x="305810" y="372691"/>
                    <a:pt x="301502" y="406671"/>
                  </a:cubicBezTo>
                  <a:cubicBezTo>
                    <a:pt x="298237" y="434213"/>
                    <a:pt x="295876" y="461754"/>
                    <a:pt x="292906" y="489296"/>
                  </a:cubicBezTo>
                  <a:cubicBezTo>
                    <a:pt x="289148" y="525995"/>
                    <a:pt x="283384" y="562458"/>
                    <a:pt x="275672" y="598537"/>
                  </a:cubicBezTo>
                  <a:cubicBezTo>
                    <a:pt x="270675" y="621338"/>
                    <a:pt x="268098" y="644512"/>
                    <a:pt x="265305" y="667647"/>
                  </a:cubicBezTo>
                  <a:cubicBezTo>
                    <a:pt x="264400" y="674631"/>
                    <a:pt x="263082" y="681536"/>
                    <a:pt x="261370" y="688362"/>
                  </a:cubicBezTo>
                  <a:cubicBezTo>
                    <a:pt x="253717" y="720488"/>
                    <a:pt x="247600" y="752908"/>
                    <a:pt x="242465" y="785505"/>
                  </a:cubicBezTo>
                  <a:cubicBezTo>
                    <a:pt x="240498" y="797722"/>
                    <a:pt x="239002" y="809919"/>
                    <a:pt x="236091" y="821998"/>
                  </a:cubicBezTo>
                  <a:cubicBezTo>
                    <a:pt x="232885" y="835277"/>
                    <a:pt x="233711" y="849028"/>
                    <a:pt x="233002" y="862582"/>
                  </a:cubicBezTo>
                  <a:cubicBezTo>
                    <a:pt x="231173" y="897855"/>
                    <a:pt x="226294" y="932636"/>
                    <a:pt x="214589" y="966139"/>
                  </a:cubicBezTo>
                  <a:cubicBezTo>
                    <a:pt x="210202" y="979024"/>
                    <a:pt x="204399" y="991378"/>
                    <a:pt x="197297" y="1002985"/>
                  </a:cubicBezTo>
                  <a:cubicBezTo>
                    <a:pt x="194621" y="1007313"/>
                    <a:pt x="191867" y="1011641"/>
                    <a:pt x="189585" y="1016166"/>
                  </a:cubicBezTo>
                  <a:cubicBezTo>
                    <a:pt x="183781" y="1027399"/>
                    <a:pt x="175874" y="1037432"/>
                    <a:pt x="166273" y="1045675"/>
                  </a:cubicBezTo>
                  <a:cubicBezTo>
                    <a:pt x="147270" y="1062396"/>
                    <a:pt x="127282" y="1077761"/>
                    <a:pt x="104737" y="1089525"/>
                  </a:cubicBezTo>
                  <a:cubicBezTo>
                    <a:pt x="93957" y="1095132"/>
                    <a:pt x="82232" y="1098712"/>
                    <a:pt x="70153" y="1100069"/>
                  </a:cubicBezTo>
                  <a:cubicBezTo>
                    <a:pt x="54277" y="1101328"/>
                    <a:pt x="38362" y="1100463"/>
                    <a:pt x="22467" y="1100561"/>
                  </a:cubicBezTo>
                  <a:cubicBezTo>
                    <a:pt x="14598" y="1100561"/>
                    <a:pt x="6591" y="1101309"/>
                    <a:pt x="-1298" y="1100089"/>
                  </a:cubicBezTo>
                  <a:cubicBezTo>
                    <a:pt x="-2478" y="1097178"/>
                    <a:pt x="1" y="1096351"/>
                    <a:pt x="1653" y="1095269"/>
                  </a:cubicBezTo>
                  <a:cubicBezTo>
                    <a:pt x="3837" y="1093636"/>
                    <a:pt x="6650" y="1093086"/>
                    <a:pt x="9286" y="1093774"/>
                  </a:cubicBezTo>
                  <a:cubicBezTo>
                    <a:pt x="21090" y="1098279"/>
                    <a:pt x="32519" y="1094856"/>
                    <a:pt x="43989" y="1092436"/>
                  </a:cubicBezTo>
                  <a:cubicBezTo>
                    <a:pt x="49438" y="1091295"/>
                    <a:pt x="53667" y="1094738"/>
                    <a:pt x="58448" y="1096076"/>
                  </a:cubicBezTo>
                  <a:cubicBezTo>
                    <a:pt x="72219" y="1097414"/>
                    <a:pt x="85084" y="1094109"/>
                    <a:pt x="97242" y="1088207"/>
                  </a:cubicBezTo>
                  <a:cubicBezTo>
                    <a:pt x="127361" y="1073747"/>
                    <a:pt x="154292" y="1054449"/>
                    <a:pt x="175755" y="1028953"/>
                  </a:cubicBezTo>
                  <a:cubicBezTo>
                    <a:pt x="190844" y="1010973"/>
                    <a:pt x="201625" y="989608"/>
                    <a:pt x="209750" y="967378"/>
                  </a:cubicBezTo>
                  <a:cubicBezTo>
                    <a:pt x="220924" y="936787"/>
                    <a:pt x="225743" y="904977"/>
                    <a:pt x="228281" y="872635"/>
                  </a:cubicBezTo>
                  <a:cubicBezTo>
                    <a:pt x="230110" y="849520"/>
                    <a:pt x="231449" y="826483"/>
                    <a:pt x="235540" y="803368"/>
                  </a:cubicBezTo>
                  <a:cubicBezTo>
                    <a:pt x="240793" y="773525"/>
                    <a:pt x="246203" y="743662"/>
                    <a:pt x="251495" y="713819"/>
                  </a:cubicBezTo>
                  <a:cubicBezTo>
                    <a:pt x="255429" y="692179"/>
                    <a:pt x="261705" y="670873"/>
                    <a:pt x="263751" y="648781"/>
                  </a:cubicBezTo>
                  <a:cubicBezTo>
                    <a:pt x="267056" y="612938"/>
                    <a:pt x="276695" y="578137"/>
                    <a:pt x="281869" y="542549"/>
                  </a:cubicBezTo>
                  <a:cubicBezTo>
                    <a:pt x="280059" y="534995"/>
                    <a:pt x="281594" y="527834"/>
                    <a:pt x="283010" y="520300"/>
                  </a:cubicBezTo>
                  <a:cubicBezTo>
                    <a:pt x="283935" y="515322"/>
                    <a:pt x="284014" y="509657"/>
                    <a:pt x="284525" y="504326"/>
                  </a:cubicBezTo>
                  <a:cubicBezTo>
                    <a:pt x="285174" y="497834"/>
                    <a:pt x="286492" y="491283"/>
                    <a:pt x="287043" y="484909"/>
                  </a:cubicBezTo>
                  <a:cubicBezTo>
                    <a:pt x="287594" y="478535"/>
                    <a:pt x="288302" y="472240"/>
                    <a:pt x="288400" y="465866"/>
                  </a:cubicBezTo>
                  <a:cubicBezTo>
                    <a:pt x="288400" y="458725"/>
                    <a:pt x="288400" y="450993"/>
                    <a:pt x="290879" y="443872"/>
                  </a:cubicBezTo>
                  <a:cubicBezTo>
                    <a:pt x="291095" y="443223"/>
                    <a:pt x="292296" y="442534"/>
                    <a:pt x="292138" y="442200"/>
                  </a:cubicBezTo>
                  <a:cubicBezTo>
                    <a:pt x="289148" y="435236"/>
                    <a:pt x="293181" y="428429"/>
                    <a:pt x="292610" y="421642"/>
                  </a:cubicBezTo>
                  <a:cubicBezTo>
                    <a:pt x="292610" y="420757"/>
                    <a:pt x="291351" y="419537"/>
                    <a:pt x="291804" y="418966"/>
                  </a:cubicBezTo>
                  <a:cubicBezTo>
                    <a:pt x="296348" y="413242"/>
                    <a:pt x="291292" y="405845"/>
                    <a:pt x="295187" y="400120"/>
                  </a:cubicBezTo>
                  <a:cubicBezTo>
                    <a:pt x="296505" y="398153"/>
                    <a:pt x="295089" y="396304"/>
                    <a:pt x="295384" y="394710"/>
                  </a:cubicBezTo>
                  <a:cubicBezTo>
                    <a:pt x="296899" y="386684"/>
                    <a:pt x="299083" y="378775"/>
                    <a:pt x="296722" y="370493"/>
                  </a:cubicBezTo>
                  <a:cubicBezTo>
                    <a:pt x="296407" y="369372"/>
                    <a:pt x="298119" y="368054"/>
                    <a:pt x="299063" y="366952"/>
                  </a:cubicBezTo>
                  <a:cubicBezTo>
                    <a:pt x="300007" y="365851"/>
                    <a:pt x="301601" y="363313"/>
                    <a:pt x="300519" y="362408"/>
                  </a:cubicBezTo>
                  <a:cubicBezTo>
                    <a:pt x="292256" y="355601"/>
                    <a:pt x="297824" y="345844"/>
                    <a:pt x="294971" y="337955"/>
                  </a:cubicBezTo>
                  <a:cubicBezTo>
                    <a:pt x="294046" y="334636"/>
                    <a:pt x="294518" y="331085"/>
                    <a:pt x="296269" y="328119"/>
                  </a:cubicBezTo>
                  <a:cubicBezTo>
                    <a:pt x="297253" y="326033"/>
                    <a:pt x="299377" y="324361"/>
                    <a:pt x="298630" y="321646"/>
                  </a:cubicBezTo>
                  <a:cubicBezTo>
                    <a:pt x="301207" y="313777"/>
                    <a:pt x="299732" y="305515"/>
                    <a:pt x="300066" y="297449"/>
                  </a:cubicBezTo>
                  <a:cubicBezTo>
                    <a:pt x="300184" y="294833"/>
                    <a:pt x="300066" y="292196"/>
                    <a:pt x="299948" y="289580"/>
                  </a:cubicBezTo>
                  <a:cubicBezTo>
                    <a:pt x="299555" y="289061"/>
                    <a:pt x="299122" y="288579"/>
                    <a:pt x="298630" y="288144"/>
                  </a:cubicBezTo>
                  <a:cubicBezTo>
                    <a:pt x="298630" y="274033"/>
                    <a:pt x="298591" y="259928"/>
                    <a:pt x="298492" y="245828"/>
                  </a:cubicBezTo>
                  <a:cubicBezTo>
                    <a:pt x="297765" y="245002"/>
                    <a:pt x="298099" y="243704"/>
                    <a:pt x="297174" y="242956"/>
                  </a:cubicBezTo>
                  <a:cubicBezTo>
                    <a:pt x="297174" y="234694"/>
                    <a:pt x="297135" y="226431"/>
                    <a:pt x="297076" y="218169"/>
                  </a:cubicBezTo>
                  <a:cubicBezTo>
                    <a:pt x="296289" y="217362"/>
                    <a:pt x="296643" y="216005"/>
                    <a:pt x="295719" y="215277"/>
                  </a:cubicBezTo>
                  <a:lnTo>
                    <a:pt x="295620" y="203591"/>
                  </a:lnTo>
                  <a:cubicBezTo>
                    <a:pt x="294833" y="202785"/>
                    <a:pt x="295187" y="201447"/>
                    <a:pt x="294263" y="200699"/>
                  </a:cubicBezTo>
                  <a:cubicBezTo>
                    <a:pt x="294263" y="197296"/>
                    <a:pt x="294164" y="193893"/>
                    <a:pt x="294105" y="190489"/>
                  </a:cubicBezTo>
                  <a:cubicBezTo>
                    <a:pt x="293712" y="189968"/>
                    <a:pt x="293279" y="189480"/>
                    <a:pt x="292807" y="189034"/>
                  </a:cubicBezTo>
                  <a:cubicBezTo>
                    <a:pt x="293673" y="181656"/>
                    <a:pt x="290840" y="174535"/>
                    <a:pt x="291213" y="167177"/>
                  </a:cubicBezTo>
                  <a:cubicBezTo>
                    <a:pt x="290820" y="166656"/>
                    <a:pt x="290368" y="166168"/>
                    <a:pt x="289896" y="165722"/>
                  </a:cubicBezTo>
                  <a:cubicBezTo>
                    <a:pt x="289738" y="154725"/>
                    <a:pt x="286630" y="144082"/>
                    <a:pt x="284721" y="133459"/>
                  </a:cubicBezTo>
                  <a:cubicBezTo>
                    <a:pt x="284387" y="131491"/>
                    <a:pt x="284171" y="129701"/>
                    <a:pt x="283915" y="127813"/>
                  </a:cubicBezTo>
                  <a:cubicBezTo>
                    <a:pt x="283522" y="127293"/>
                    <a:pt x="283089" y="126811"/>
                    <a:pt x="282597" y="126377"/>
                  </a:cubicBezTo>
                  <a:cubicBezTo>
                    <a:pt x="283246" y="121262"/>
                    <a:pt x="281554" y="116344"/>
                    <a:pt x="280767" y="111465"/>
                  </a:cubicBezTo>
                  <a:cubicBezTo>
                    <a:pt x="279921" y="106193"/>
                    <a:pt x="280079" y="100960"/>
                    <a:pt x="279469" y="95727"/>
                  </a:cubicBezTo>
                  <a:cubicBezTo>
                    <a:pt x="279115" y="95209"/>
                    <a:pt x="278702" y="94735"/>
                    <a:pt x="278229" y="94310"/>
                  </a:cubicBezTo>
                  <a:lnTo>
                    <a:pt x="278229" y="87031"/>
                  </a:lnTo>
                  <a:cubicBezTo>
                    <a:pt x="277797" y="86522"/>
                    <a:pt x="277325" y="86036"/>
                    <a:pt x="276833" y="85576"/>
                  </a:cubicBezTo>
                  <a:cubicBezTo>
                    <a:pt x="276833" y="82644"/>
                    <a:pt x="276833" y="79674"/>
                    <a:pt x="276833" y="76802"/>
                  </a:cubicBezTo>
                  <a:cubicBezTo>
                    <a:pt x="276026" y="76015"/>
                    <a:pt x="276380" y="74657"/>
                    <a:pt x="275456" y="73910"/>
                  </a:cubicBezTo>
                  <a:lnTo>
                    <a:pt x="275456" y="66631"/>
                  </a:lnTo>
                  <a:cubicBezTo>
                    <a:pt x="275928" y="66181"/>
                    <a:pt x="276380" y="65693"/>
                    <a:pt x="276793" y="65175"/>
                  </a:cubicBezTo>
                  <a:lnTo>
                    <a:pt x="276912" y="56421"/>
                  </a:lnTo>
                  <a:cubicBezTo>
                    <a:pt x="277403" y="55964"/>
                    <a:pt x="277875" y="55479"/>
                    <a:pt x="278308" y="54965"/>
                  </a:cubicBezTo>
                  <a:cubicBezTo>
                    <a:pt x="278308" y="50814"/>
                    <a:pt x="280748" y="47313"/>
                    <a:pt x="281279" y="43299"/>
                  </a:cubicBezTo>
                  <a:cubicBezTo>
                    <a:pt x="281771" y="42843"/>
                    <a:pt x="282243" y="42357"/>
                    <a:pt x="282675" y="41844"/>
                  </a:cubicBezTo>
                  <a:cubicBezTo>
                    <a:pt x="286610" y="30040"/>
                    <a:pt x="293633" y="19889"/>
                    <a:pt x="300873" y="9915"/>
                  </a:cubicBezTo>
                  <a:cubicBezTo>
                    <a:pt x="303391" y="6722"/>
                    <a:pt x="305594" y="3297"/>
                    <a:pt x="307463" y="-315"/>
                  </a:cubicBezTo>
                  <a:close/>
                </a:path>
              </a:pathLst>
            </a:custGeom>
            <a:solidFill>
              <a:srgbClr val="020202"/>
            </a:solidFill>
            <a:ln w="1956" cap="flat">
              <a:noFill/>
              <a:prstDash val="solid"/>
              <a:miter/>
            </a:ln>
          </p:spPr>
          <p:txBody>
            <a:bodyPr rtlCol="0" anchor="ctr"/>
            <a:lstStyle/>
            <a:p>
              <a:endParaRPr lang="es-CO"/>
            </a:p>
          </p:txBody>
        </p:sp>
        <p:sp>
          <p:nvSpPr>
            <p:cNvPr id="806" name="Freeform: Shape 805">
              <a:extLst>
                <a:ext uri="{FF2B5EF4-FFF2-40B4-BE49-F238E27FC236}">
                  <a16:creationId xmlns:a16="http://schemas.microsoft.com/office/drawing/2014/main" id="{131886B5-6E97-E9A0-F7EE-2406830CB78F}"/>
                </a:ext>
              </a:extLst>
            </p:cNvPr>
            <p:cNvSpPr/>
            <p:nvPr/>
          </p:nvSpPr>
          <p:spPr>
            <a:xfrm>
              <a:off x="12133674" y="516992"/>
              <a:ext cx="49816" cy="832955"/>
            </a:xfrm>
            <a:custGeom>
              <a:avLst/>
              <a:gdLst>
                <a:gd name="connsiteX0" fmla="*/ 47995 w 49816"/>
                <a:gd name="connsiteY0" fmla="*/ -315 h 832955"/>
                <a:gd name="connsiteX1" fmla="*/ 48211 w 49816"/>
                <a:gd name="connsiteY1" fmla="*/ 1495 h 832955"/>
                <a:gd name="connsiteX2" fmla="*/ 38100 w 49816"/>
                <a:gd name="connsiteY2" fmla="*/ 12905 h 832955"/>
                <a:gd name="connsiteX3" fmla="*/ 14729 w 49816"/>
                <a:gd name="connsiteY3" fmla="*/ 66336 h 832955"/>
                <a:gd name="connsiteX4" fmla="*/ 8650 w 49816"/>
                <a:gd name="connsiteY4" fmla="*/ 110009 h 832955"/>
                <a:gd name="connsiteX5" fmla="*/ 6328 w 49816"/>
                <a:gd name="connsiteY5" fmla="*/ 130842 h 832955"/>
                <a:gd name="connsiteX6" fmla="*/ 6112 w 49816"/>
                <a:gd name="connsiteY6" fmla="*/ 140265 h 832955"/>
                <a:gd name="connsiteX7" fmla="*/ 6112 w 49816"/>
                <a:gd name="connsiteY7" fmla="*/ 186575 h 832955"/>
                <a:gd name="connsiteX8" fmla="*/ 6112 w 49816"/>
                <a:gd name="connsiteY8" fmla="*/ 190214 h 832955"/>
                <a:gd name="connsiteX9" fmla="*/ 7410 w 49816"/>
                <a:gd name="connsiteY9" fmla="*/ 264360 h 832955"/>
                <a:gd name="connsiteX10" fmla="*/ 8866 w 49816"/>
                <a:gd name="connsiteY10" fmla="*/ 274393 h 832955"/>
                <a:gd name="connsiteX11" fmla="*/ 7705 w 49816"/>
                <a:gd name="connsiteY11" fmla="*/ 313954 h 832955"/>
                <a:gd name="connsiteX12" fmla="*/ 7509 w 49816"/>
                <a:gd name="connsiteY12" fmla="*/ 321233 h 832955"/>
                <a:gd name="connsiteX13" fmla="*/ 5660 w 49816"/>
                <a:gd name="connsiteY13" fmla="*/ 382985 h 832955"/>
                <a:gd name="connsiteX14" fmla="*/ 4381 w 49816"/>
                <a:gd name="connsiteY14" fmla="*/ 411943 h 832955"/>
                <a:gd name="connsiteX15" fmla="*/ 2000 w 49816"/>
                <a:gd name="connsiteY15" fmla="*/ 497578 h 832955"/>
                <a:gd name="connsiteX16" fmla="*/ 2689 w 49816"/>
                <a:gd name="connsiteY16" fmla="*/ 588485 h 832955"/>
                <a:gd name="connsiteX17" fmla="*/ 1941 w 49816"/>
                <a:gd name="connsiteY17" fmla="*/ 642919 h 832955"/>
                <a:gd name="connsiteX18" fmla="*/ 4341 w 49816"/>
                <a:gd name="connsiteY18" fmla="*/ 679746 h 832955"/>
                <a:gd name="connsiteX19" fmla="*/ 4518 w 49816"/>
                <a:gd name="connsiteY19" fmla="*/ 682638 h 832955"/>
                <a:gd name="connsiteX20" fmla="*/ 7135 w 49816"/>
                <a:gd name="connsiteY20" fmla="*/ 723084 h 832955"/>
                <a:gd name="connsiteX21" fmla="*/ 9102 w 49816"/>
                <a:gd name="connsiteY21" fmla="*/ 749839 h 832955"/>
                <a:gd name="connsiteX22" fmla="*/ 13804 w 49816"/>
                <a:gd name="connsiteY22" fmla="*/ 779840 h 832955"/>
                <a:gd name="connsiteX23" fmla="*/ 15968 w 49816"/>
                <a:gd name="connsiteY23" fmla="*/ 796306 h 832955"/>
                <a:gd name="connsiteX24" fmla="*/ 21142 w 49816"/>
                <a:gd name="connsiteY24" fmla="*/ 825519 h 832955"/>
                <a:gd name="connsiteX25" fmla="*/ 21889 w 49816"/>
                <a:gd name="connsiteY25" fmla="*/ 832641 h 832955"/>
                <a:gd name="connsiteX26" fmla="*/ 14256 w 49816"/>
                <a:gd name="connsiteY26" fmla="*/ 798017 h 832955"/>
                <a:gd name="connsiteX27" fmla="*/ 7253 w 49816"/>
                <a:gd name="connsiteY27" fmla="*/ 755642 h 832955"/>
                <a:gd name="connsiteX28" fmla="*/ 427 w 49816"/>
                <a:gd name="connsiteY28" fmla="*/ 679510 h 832955"/>
                <a:gd name="connsiteX29" fmla="*/ 1076 w 49816"/>
                <a:gd name="connsiteY29" fmla="*/ 538339 h 832955"/>
                <a:gd name="connsiteX30" fmla="*/ 466 w 49816"/>
                <a:gd name="connsiteY30" fmla="*/ 501945 h 832955"/>
                <a:gd name="connsiteX31" fmla="*/ 1882 w 49816"/>
                <a:gd name="connsiteY31" fmla="*/ 418239 h 832955"/>
                <a:gd name="connsiteX32" fmla="*/ 5817 w 49816"/>
                <a:gd name="connsiteY32" fmla="*/ 325089 h 832955"/>
                <a:gd name="connsiteX33" fmla="*/ 7784 w 49816"/>
                <a:gd name="connsiteY33" fmla="*/ 291646 h 832955"/>
                <a:gd name="connsiteX34" fmla="*/ 7941 w 49816"/>
                <a:gd name="connsiteY34" fmla="*/ 282203 h 832955"/>
                <a:gd name="connsiteX35" fmla="*/ 5974 w 49816"/>
                <a:gd name="connsiteY35" fmla="*/ 216792 h 832955"/>
                <a:gd name="connsiteX36" fmla="*/ 5305 w 49816"/>
                <a:gd name="connsiteY36" fmla="*/ 141839 h 832955"/>
                <a:gd name="connsiteX37" fmla="*/ 20827 w 49816"/>
                <a:gd name="connsiteY37" fmla="*/ 40152 h 832955"/>
                <a:gd name="connsiteX38" fmla="*/ 47995 w 49816"/>
                <a:gd name="connsiteY38" fmla="*/ -315 h 83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9816" h="832955">
                  <a:moveTo>
                    <a:pt x="47995" y="-315"/>
                  </a:moveTo>
                  <a:cubicBezTo>
                    <a:pt x="47995" y="295"/>
                    <a:pt x="48132" y="905"/>
                    <a:pt x="48211" y="1495"/>
                  </a:cubicBezTo>
                  <a:cubicBezTo>
                    <a:pt x="44827" y="5292"/>
                    <a:pt x="41286" y="8951"/>
                    <a:pt x="38100" y="12905"/>
                  </a:cubicBezTo>
                  <a:cubicBezTo>
                    <a:pt x="25529" y="28643"/>
                    <a:pt x="19273" y="47096"/>
                    <a:pt x="14729" y="66336"/>
                  </a:cubicBezTo>
                  <a:cubicBezTo>
                    <a:pt x="11069" y="80620"/>
                    <a:pt x="9023" y="95270"/>
                    <a:pt x="8650" y="110009"/>
                  </a:cubicBezTo>
                  <a:cubicBezTo>
                    <a:pt x="8650" y="116953"/>
                    <a:pt x="7037" y="123878"/>
                    <a:pt x="6328" y="130842"/>
                  </a:cubicBezTo>
                  <a:cubicBezTo>
                    <a:pt x="5896" y="133964"/>
                    <a:pt x="5817" y="137126"/>
                    <a:pt x="6112" y="140265"/>
                  </a:cubicBezTo>
                  <a:cubicBezTo>
                    <a:pt x="8119" y="155637"/>
                    <a:pt x="8119" y="171202"/>
                    <a:pt x="6112" y="186575"/>
                  </a:cubicBezTo>
                  <a:cubicBezTo>
                    <a:pt x="5974" y="187782"/>
                    <a:pt x="5974" y="189006"/>
                    <a:pt x="6112" y="190214"/>
                  </a:cubicBezTo>
                  <a:cubicBezTo>
                    <a:pt x="9063" y="214883"/>
                    <a:pt x="6800" y="239651"/>
                    <a:pt x="7410" y="264360"/>
                  </a:cubicBezTo>
                  <a:cubicBezTo>
                    <a:pt x="7410" y="267822"/>
                    <a:pt x="8473" y="271048"/>
                    <a:pt x="8866" y="274393"/>
                  </a:cubicBezTo>
                  <a:cubicBezTo>
                    <a:pt x="10460" y="287632"/>
                    <a:pt x="9260" y="300793"/>
                    <a:pt x="7705" y="313954"/>
                  </a:cubicBezTo>
                  <a:cubicBezTo>
                    <a:pt x="7450" y="316372"/>
                    <a:pt x="7391" y="318806"/>
                    <a:pt x="7509" y="321233"/>
                  </a:cubicBezTo>
                  <a:cubicBezTo>
                    <a:pt x="8296" y="341850"/>
                    <a:pt x="5896" y="362388"/>
                    <a:pt x="5660" y="382985"/>
                  </a:cubicBezTo>
                  <a:cubicBezTo>
                    <a:pt x="5541" y="392585"/>
                    <a:pt x="5325" y="402343"/>
                    <a:pt x="4381" y="411943"/>
                  </a:cubicBezTo>
                  <a:cubicBezTo>
                    <a:pt x="1410" y="440386"/>
                    <a:pt x="623" y="469013"/>
                    <a:pt x="2000" y="497578"/>
                  </a:cubicBezTo>
                  <a:cubicBezTo>
                    <a:pt x="3692" y="527913"/>
                    <a:pt x="3358" y="558209"/>
                    <a:pt x="2689" y="588485"/>
                  </a:cubicBezTo>
                  <a:cubicBezTo>
                    <a:pt x="2295" y="606623"/>
                    <a:pt x="1056" y="624840"/>
                    <a:pt x="1941" y="642919"/>
                  </a:cubicBezTo>
                  <a:cubicBezTo>
                    <a:pt x="2531" y="655175"/>
                    <a:pt x="1941" y="667588"/>
                    <a:pt x="4341" y="679746"/>
                  </a:cubicBezTo>
                  <a:cubicBezTo>
                    <a:pt x="4499" y="680702"/>
                    <a:pt x="4558" y="681670"/>
                    <a:pt x="4518" y="682638"/>
                  </a:cubicBezTo>
                  <a:cubicBezTo>
                    <a:pt x="4518" y="696192"/>
                    <a:pt x="6387" y="709609"/>
                    <a:pt x="7135" y="723084"/>
                  </a:cubicBezTo>
                  <a:cubicBezTo>
                    <a:pt x="7627" y="732016"/>
                    <a:pt x="8787" y="740888"/>
                    <a:pt x="9102" y="749839"/>
                  </a:cubicBezTo>
                  <a:cubicBezTo>
                    <a:pt x="9378" y="759990"/>
                    <a:pt x="11837" y="769925"/>
                    <a:pt x="13804" y="779840"/>
                  </a:cubicBezTo>
                  <a:cubicBezTo>
                    <a:pt x="14846" y="785289"/>
                    <a:pt x="15574" y="790778"/>
                    <a:pt x="15968" y="796306"/>
                  </a:cubicBezTo>
                  <a:cubicBezTo>
                    <a:pt x="16912" y="806162"/>
                    <a:pt x="18643" y="815939"/>
                    <a:pt x="21142" y="825519"/>
                  </a:cubicBezTo>
                  <a:cubicBezTo>
                    <a:pt x="21889" y="827821"/>
                    <a:pt x="22145" y="830241"/>
                    <a:pt x="21889" y="832641"/>
                  </a:cubicBezTo>
                  <a:cubicBezTo>
                    <a:pt x="17699" y="821526"/>
                    <a:pt x="15122" y="809860"/>
                    <a:pt x="14256" y="798017"/>
                  </a:cubicBezTo>
                  <a:cubicBezTo>
                    <a:pt x="13135" y="783676"/>
                    <a:pt x="9220" y="769826"/>
                    <a:pt x="7253" y="755642"/>
                  </a:cubicBezTo>
                  <a:cubicBezTo>
                    <a:pt x="3712" y="730383"/>
                    <a:pt x="2551" y="704907"/>
                    <a:pt x="427" y="679510"/>
                  </a:cubicBezTo>
                  <a:cubicBezTo>
                    <a:pt x="-3508" y="632296"/>
                    <a:pt x="-852" y="585376"/>
                    <a:pt x="1076" y="538339"/>
                  </a:cubicBezTo>
                  <a:cubicBezTo>
                    <a:pt x="1567" y="526182"/>
                    <a:pt x="938" y="514063"/>
                    <a:pt x="466" y="501945"/>
                  </a:cubicBezTo>
                  <a:cubicBezTo>
                    <a:pt x="-498" y="474038"/>
                    <a:pt x="-6" y="446099"/>
                    <a:pt x="1882" y="418239"/>
                  </a:cubicBezTo>
                  <a:cubicBezTo>
                    <a:pt x="3850" y="387215"/>
                    <a:pt x="4833" y="356152"/>
                    <a:pt x="5817" y="325089"/>
                  </a:cubicBezTo>
                  <a:cubicBezTo>
                    <a:pt x="6151" y="313935"/>
                    <a:pt x="7135" y="302800"/>
                    <a:pt x="7784" y="291646"/>
                  </a:cubicBezTo>
                  <a:cubicBezTo>
                    <a:pt x="8197" y="288514"/>
                    <a:pt x="8237" y="285347"/>
                    <a:pt x="7941" y="282203"/>
                  </a:cubicBezTo>
                  <a:cubicBezTo>
                    <a:pt x="4145" y="260563"/>
                    <a:pt x="6879" y="238589"/>
                    <a:pt x="5974" y="216792"/>
                  </a:cubicBezTo>
                  <a:cubicBezTo>
                    <a:pt x="4971" y="191807"/>
                    <a:pt x="4932" y="166804"/>
                    <a:pt x="5305" y="141839"/>
                  </a:cubicBezTo>
                  <a:cubicBezTo>
                    <a:pt x="5837" y="107333"/>
                    <a:pt x="8394" y="72985"/>
                    <a:pt x="20827" y="40152"/>
                  </a:cubicBezTo>
                  <a:cubicBezTo>
                    <a:pt x="26394" y="24622"/>
                    <a:pt x="35719" y="10716"/>
                    <a:pt x="47995" y="-315"/>
                  </a:cubicBezTo>
                  <a:close/>
                </a:path>
              </a:pathLst>
            </a:custGeom>
            <a:solidFill>
              <a:srgbClr val="0B0B0B"/>
            </a:solidFill>
            <a:ln w="1956" cap="flat">
              <a:noFill/>
              <a:prstDash val="solid"/>
              <a:miter/>
            </a:ln>
          </p:spPr>
          <p:txBody>
            <a:bodyPr rtlCol="0" anchor="ctr"/>
            <a:lstStyle/>
            <a:p>
              <a:endParaRPr lang="es-CO"/>
            </a:p>
          </p:txBody>
        </p:sp>
        <p:sp>
          <p:nvSpPr>
            <p:cNvPr id="807" name="Freeform: Shape 806">
              <a:extLst>
                <a:ext uri="{FF2B5EF4-FFF2-40B4-BE49-F238E27FC236}">
                  <a16:creationId xmlns:a16="http://schemas.microsoft.com/office/drawing/2014/main" id="{2248933C-76C0-30B9-716C-D8605AF595AA}"/>
                </a:ext>
              </a:extLst>
            </p:cNvPr>
            <p:cNvSpPr/>
            <p:nvPr/>
          </p:nvSpPr>
          <p:spPr>
            <a:xfrm>
              <a:off x="13117096" y="1783337"/>
              <a:ext cx="273206" cy="45723"/>
            </a:xfrm>
            <a:custGeom>
              <a:avLst/>
              <a:gdLst>
                <a:gd name="connsiteX0" fmla="*/ 199855 w 273206"/>
                <a:gd name="connsiteY0" fmla="*/ 42390 h 45723"/>
                <a:gd name="connsiteX1" fmla="*/ 208157 w 273206"/>
                <a:gd name="connsiteY1" fmla="*/ 43708 h 45723"/>
                <a:gd name="connsiteX2" fmla="*/ 264421 w 273206"/>
                <a:gd name="connsiteY2" fmla="*/ 43708 h 45723"/>
                <a:gd name="connsiteX3" fmla="*/ 271601 w 273206"/>
                <a:gd name="connsiteY3" fmla="*/ 43944 h 45723"/>
                <a:gd name="connsiteX4" fmla="*/ 264598 w 273206"/>
                <a:gd name="connsiteY4" fmla="*/ 45243 h 45723"/>
                <a:gd name="connsiteX5" fmla="*/ 206465 w 273206"/>
                <a:gd name="connsiteY5" fmla="*/ 45243 h 45723"/>
                <a:gd name="connsiteX6" fmla="*/ 181225 w 273206"/>
                <a:gd name="connsiteY6" fmla="*/ 42311 h 45723"/>
                <a:gd name="connsiteX7" fmla="*/ 138418 w 273206"/>
                <a:gd name="connsiteY7" fmla="*/ 41741 h 45723"/>
                <a:gd name="connsiteX8" fmla="*/ 68128 w 273206"/>
                <a:gd name="connsiteY8" fmla="*/ 39518 h 45723"/>
                <a:gd name="connsiteX9" fmla="*/ 33681 w 273206"/>
                <a:gd name="connsiteY9" fmla="*/ 30783 h 45723"/>
                <a:gd name="connsiteX10" fmla="*/ 376 w 273206"/>
                <a:gd name="connsiteY10" fmla="*/ 5209 h 45723"/>
                <a:gd name="connsiteX11" fmla="*/ -1454 w 273206"/>
                <a:gd name="connsiteY11" fmla="*/ 94 h 45723"/>
                <a:gd name="connsiteX12" fmla="*/ 238 w 273206"/>
                <a:gd name="connsiteY12" fmla="*/ -24 h 45723"/>
                <a:gd name="connsiteX13" fmla="*/ 356 w 273206"/>
                <a:gd name="connsiteY13" fmla="*/ 94 h 45723"/>
                <a:gd name="connsiteX14" fmla="*/ 18809 w 273206"/>
                <a:gd name="connsiteY14" fmla="*/ 16304 h 45723"/>
                <a:gd name="connsiteX15" fmla="*/ 49931 w 273206"/>
                <a:gd name="connsiteY15" fmla="*/ 33774 h 45723"/>
                <a:gd name="connsiteX16" fmla="*/ 86227 w 273206"/>
                <a:gd name="connsiteY16" fmla="*/ 39498 h 45723"/>
                <a:gd name="connsiteX17" fmla="*/ 89925 w 273206"/>
                <a:gd name="connsiteY17" fmla="*/ 38436 h 45723"/>
                <a:gd name="connsiteX18" fmla="*/ 135428 w 273206"/>
                <a:gd name="connsiteY18" fmla="*/ 38043 h 45723"/>
                <a:gd name="connsiteX19" fmla="*/ 141998 w 273206"/>
                <a:gd name="connsiteY19" fmla="*/ 37452 h 45723"/>
                <a:gd name="connsiteX20" fmla="*/ 174675 w 273206"/>
                <a:gd name="connsiteY20" fmla="*/ 37452 h 45723"/>
                <a:gd name="connsiteX21" fmla="*/ 177055 w 273206"/>
                <a:gd name="connsiteY21" fmla="*/ 37826 h 45723"/>
                <a:gd name="connsiteX22" fmla="*/ 189114 w 273206"/>
                <a:gd name="connsiteY22" fmla="*/ 39321 h 45723"/>
                <a:gd name="connsiteX23" fmla="*/ 191180 w 273206"/>
                <a:gd name="connsiteY23" fmla="*/ 39794 h 45723"/>
                <a:gd name="connsiteX24" fmla="*/ 196177 w 273206"/>
                <a:gd name="connsiteY24" fmla="*/ 40718 h 45723"/>
                <a:gd name="connsiteX25" fmla="*/ 199855 w 273206"/>
                <a:gd name="connsiteY25" fmla="*/ 42390 h 4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3206" h="45723">
                  <a:moveTo>
                    <a:pt x="199855" y="42390"/>
                  </a:moveTo>
                  <a:cubicBezTo>
                    <a:pt x="202334" y="44574"/>
                    <a:pt x="205364" y="43689"/>
                    <a:pt x="208157" y="43708"/>
                  </a:cubicBezTo>
                  <a:cubicBezTo>
                    <a:pt x="226905" y="43708"/>
                    <a:pt x="245653" y="43708"/>
                    <a:pt x="264421" y="43708"/>
                  </a:cubicBezTo>
                  <a:cubicBezTo>
                    <a:pt x="266821" y="43708"/>
                    <a:pt x="269221" y="43866"/>
                    <a:pt x="271601" y="43944"/>
                  </a:cubicBezTo>
                  <a:cubicBezTo>
                    <a:pt x="269477" y="45498"/>
                    <a:pt x="266978" y="45223"/>
                    <a:pt x="264598" y="45243"/>
                  </a:cubicBezTo>
                  <a:cubicBezTo>
                    <a:pt x="245220" y="45243"/>
                    <a:pt x="225843" y="45617"/>
                    <a:pt x="206465" y="45243"/>
                  </a:cubicBezTo>
                  <a:cubicBezTo>
                    <a:pt x="198045" y="45066"/>
                    <a:pt x="189645" y="43276"/>
                    <a:pt x="181225" y="42311"/>
                  </a:cubicBezTo>
                  <a:cubicBezTo>
                    <a:pt x="167002" y="40915"/>
                    <a:pt x="152680" y="40718"/>
                    <a:pt x="138418" y="41741"/>
                  </a:cubicBezTo>
                  <a:cubicBezTo>
                    <a:pt x="114929" y="42980"/>
                    <a:pt x="91420" y="43708"/>
                    <a:pt x="68128" y="39518"/>
                  </a:cubicBezTo>
                  <a:cubicBezTo>
                    <a:pt x="56383" y="37767"/>
                    <a:pt x="44836" y="34836"/>
                    <a:pt x="33681" y="30783"/>
                  </a:cubicBezTo>
                  <a:cubicBezTo>
                    <a:pt x="20835" y="24508"/>
                    <a:pt x="10389" y="15045"/>
                    <a:pt x="376" y="5209"/>
                  </a:cubicBezTo>
                  <a:cubicBezTo>
                    <a:pt x="-1218" y="4048"/>
                    <a:pt x="-1946" y="2022"/>
                    <a:pt x="-1454" y="94"/>
                  </a:cubicBezTo>
                  <a:cubicBezTo>
                    <a:pt x="-1021" y="-398"/>
                    <a:pt x="-254" y="-457"/>
                    <a:pt x="238" y="-24"/>
                  </a:cubicBezTo>
                  <a:cubicBezTo>
                    <a:pt x="277" y="15"/>
                    <a:pt x="317" y="55"/>
                    <a:pt x="356" y="94"/>
                  </a:cubicBezTo>
                  <a:cubicBezTo>
                    <a:pt x="6455" y="5563"/>
                    <a:pt x="12710" y="10835"/>
                    <a:pt x="18809" y="16304"/>
                  </a:cubicBezTo>
                  <a:cubicBezTo>
                    <a:pt x="27799" y="24350"/>
                    <a:pt x="37498" y="31393"/>
                    <a:pt x="49931" y="33774"/>
                  </a:cubicBezTo>
                  <a:cubicBezTo>
                    <a:pt x="61971" y="36056"/>
                    <a:pt x="73735" y="40069"/>
                    <a:pt x="86227" y="39498"/>
                  </a:cubicBezTo>
                  <a:cubicBezTo>
                    <a:pt x="87269" y="38672"/>
                    <a:pt x="88607" y="38279"/>
                    <a:pt x="89925" y="38436"/>
                  </a:cubicBezTo>
                  <a:cubicBezTo>
                    <a:pt x="105093" y="38967"/>
                    <a:pt x="120280" y="39636"/>
                    <a:pt x="135428" y="38043"/>
                  </a:cubicBezTo>
                  <a:cubicBezTo>
                    <a:pt x="137592" y="37590"/>
                    <a:pt x="139795" y="37374"/>
                    <a:pt x="141998" y="37452"/>
                  </a:cubicBezTo>
                  <a:cubicBezTo>
                    <a:pt x="152897" y="37452"/>
                    <a:pt x="163796" y="37236"/>
                    <a:pt x="174675" y="37452"/>
                  </a:cubicBezTo>
                  <a:cubicBezTo>
                    <a:pt x="175481" y="37531"/>
                    <a:pt x="176268" y="37649"/>
                    <a:pt x="177055" y="37826"/>
                  </a:cubicBezTo>
                  <a:cubicBezTo>
                    <a:pt x="180989" y="39400"/>
                    <a:pt x="185101" y="38830"/>
                    <a:pt x="189114" y="39321"/>
                  </a:cubicBezTo>
                  <a:cubicBezTo>
                    <a:pt x="189822" y="39420"/>
                    <a:pt x="190511" y="39577"/>
                    <a:pt x="191180" y="39794"/>
                  </a:cubicBezTo>
                  <a:cubicBezTo>
                    <a:pt x="192793" y="40325"/>
                    <a:pt x="194485" y="40620"/>
                    <a:pt x="196177" y="40718"/>
                  </a:cubicBezTo>
                  <a:cubicBezTo>
                    <a:pt x="197593" y="40738"/>
                    <a:pt x="198931" y="41328"/>
                    <a:pt x="199855" y="42390"/>
                  </a:cubicBezTo>
                  <a:close/>
                </a:path>
              </a:pathLst>
            </a:custGeom>
            <a:solidFill>
              <a:srgbClr val="1B1B1B"/>
            </a:solidFill>
            <a:ln w="1956" cap="flat">
              <a:noFill/>
              <a:prstDash val="solid"/>
              <a:miter/>
            </a:ln>
          </p:spPr>
          <p:txBody>
            <a:bodyPr rtlCol="0" anchor="ctr"/>
            <a:lstStyle/>
            <a:p>
              <a:endParaRPr lang="es-CO"/>
            </a:p>
          </p:txBody>
        </p:sp>
        <p:sp>
          <p:nvSpPr>
            <p:cNvPr id="808" name="Freeform: Shape 807">
              <a:extLst>
                <a:ext uri="{FF2B5EF4-FFF2-40B4-BE49-F238E27FC236}">
                  <a16:creationId xmlns:a16="http://schemas.microsoft.com/office/drawing/2014/main" id="{66334DFD-2AAE-E8EE-F3C3-69503E604699}"/>
                </a:ext>
              </a:extLst>
            </p:cNvPr>
            <p:cNvSpPr/>
            <p:nvPr/>
          </p:nvSpPr>
          <p:spPr>
            <a:xfrm>
              <a:off x="12986524" y="1539659"/>
              <a:ext cx="17685" cy="167049"/>
            </a:xfrm>
            <a:custGeom>
              <a:avLst/>
              <a:gdLst>
                <a:gd name="connsiteX0" fmla="*/ 1168 w 17685"/>
                <a:gd name="connsiteY0" fmla="*/ 47028 h 167049"/>
                <a:gd name="connsiteX1" fmla="*/ 1168 w 17685"/>
                <a:gd name="connsiteY1" fmla="*/ 45611 h 167049"/>
                <a:gd name="connsiteX2" fmla="*/ 500 w 17685"/>
                <a:gd name="connsiteY2" fmla="*/ 36463 h 167049"/>
                <a:gd name="connsiteX3" fmla="*/ -228 w 17685"/>
                <a:gd name="connsiteY3" fmla="*/ 31014 h 167049"/>
                <a:gd name="connsiteX4" fmla="*/ -228 w 17685"/>
                <a:gd name="connsiteY4" fmla="*/ 31014 h 167049"/>
                <a:gd name="connsiteX5" fmla="*/ -917 w 17685"/>
                <a:gd name="connsiteY5" fmla="*/ 20332 h 167049"/>
                <a:gd name="connsiteX6" fmla="*/ -1606 w 17685"/>
                <a:gd name="connsiteY6" fmla="*/ 13486 h 167049"/>
                <a:gd name="connsiteX7" fmla="*/ -1606 w 17685"/>
                <a:gd name="connsiteY7" fmla="*/ 6227 h 167049"/>
                <a:gd name="connsiteX8" fmla="*/ -819 w 17685"/>
                <a:gd name="connsiteY8" fmla="*/ 3256 h 167049"/>
                <a:gd name="connsiteX9" fmla="*/ -130 w 17685"/>
                <a:gd name="connsiteY9" fmla="*/ 1859 h 167049"/>
                <a:gd name="connsiteX10" fmla="*/ -130 w 17685"/>
                <a:gd name="connsiteY10" fmla="*/ 1859 h 167049"/>
                <a:gd name="connsiteX11" fmla="*/ 1326 w 17685"/>
                <a:gd name="connsiteY11" fmla="*/ 1132 h 167049"/>
                <a:gd name="connsiteX12" fmla="*/ 2742 w 17685"/>
                <a:gd name="connsiteY12" fmla="*/ 364 h 167049"/>
                <a:gd name="connsiteX13" fmla="*/ 2742 w 17685"/>
                <a:gd name="connsiteY13" fmla="*/ 364 h 167049"/>
                <a:gd name="connsiteX14" fmla="*/ 7267 w 17685"/>
                <a:gd name="connsiteY14" fmla="*/ 207 h 167049"/>
                <a:gd name="connsiteX15" fmla="*/ 16080 w 17685"/>
                <a:gd name="connsiteY15" fmla="*/ 541 h 167049"/>
                <a:gd name="connsiteX16" fmla="*/ 6244 w 17685"/>
                <a:gd name="connsiteY16" fmla="*/ 2509 h 167049"/>
                <a:gd name="connsiteX17" fmla="*/ 1286 w 17685"/>
                <a:gd name="connsiteY17" fmla="*/ 8528 h 167049"/>
                <a:gd name="connsiteX18" fmla="*/ 2054 w 17685"/>
                <a:gd name="connsiteY18" fmla="*/ 20135 h 167049"/>
                <a:gd name="connsiteX19" fmla="*/ 9175 w 17685"/>
                <a:gd name="connsiteY19" fmla="*/ 117318 h 167049"/>
                <a:gd name="connsiteX20" fmla="*/ 4572 w 17685"/>
                <a:gd name="connsiteY20" fmla="*/ 162800 h 167049"/>
                <a:gd name="connsiteX21" fmla="*/ 3018 w 17685"/>
                <a:gd name="connsiteY21" fmla="*/ 166735 h 167049"/>
                <a:gd name="connsiteX22" fmla="*/ 3273 w 17685"/>
                <a:gd name="connsiteY22" fmla="*/ 160283 h 167049"/>
                <a:gd name="connsiteX23" fmla="*/ 5831 w 17685"/>
                <a:gd name="connsiteY23" fmla="*/ 135751 h 167049"/>
                <a:gd name="connsiteX24" fmla="*/ 4139 w 17685"/>
                <a:gd name="connsiteY24" fmla="*/ 73232 h 167049"/>
                <a:gd name="connsiteX25" fmla="*/ 2781 w 17685"/>
                <a:gd name="connsiteY25" fmla="*/ 60247 h 167049"/>
                <a:gd name="connsiteX26" fmla="*/ 1168 w 17685"/>
                <a:gd name="connsiteY26" fmla="*/ 47028 h 167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685" h="167049">
                  <a:moveTo>
                    <a:pt x="1168" y="47028"/>
                  </a:moveTo>
                  <a:cubicBezTo>
                    <a:pt x="1168" y="46555"/>
                    <a:pt x="1168" y="46083"/>
                    <a:pt x="1168" y="45611"/>
                  </a:cubicBezTo>
                  <a:cubicBezTo>
                    <a:pt x="-209" y="42641"/>
                    <a:pt x="834" y="39513"/>
                    <a:pt x="500" y="36463"/>
                  </a:cubicBezTo>
                  <a:cubicBezTo>
                    <a:pt x="264" y="34654"/>
                    <a:pt x="1090" y="32686"/>
                    <a:pt x="-228" y="31014"/>
                  </a:cubicBezTo>
                  <a:lnTo>
                    <a:pt x="-228" y="31014"/>
                  </a:lnTo>
                  <a:cubicBezTo>
                    <a:pt x="-1665" y="27532"/>
                    <a:pt x="-582" y="23873"/>
                    <a:pt x="-917" y="20332"/>
                  </a:cubicBezTo>
                  <a:cubicBezTo>
                    <a:pt x="-1192" y="18050"/>
                    <a:pt x="-248" y="15650"/>
                    <a:pt x="-1606" y="13486"/>
                  </a:cubicBezTo>
                  <a:lnTo>
                    <a:pt x="-1606" y="6227"/>
                  </a:lnTo>
                  <a:cubicBezTo>
                    <a:pt x="-701" y="5400"/>
                    <a:pt x="-897" y="4259"/>
                    <a:pt x="-819" y="3256"/>
                  </a:cubicBezTo>
                  <a:cubicBezTo>
                    <a:pt x="-740" y="2725"/>
                    <a:pt x="-504" y="2233"/>
                    <a:pt x="-130" y="1859"/>
                  </a:cubicBezTo>
                  <a:lnTo>
                    <a:pt x="-130" y="1859"/>
                  </a:lnTo>
                  <a:cubicBezTo>
                    <a:pt x="264" y="1486"/>
                    <a:pt x="775" y="1230"/>
                    <a:pt x="1326" y="1132"/>
                  </a:cubicBezTo>
                  <a:cubicBezTo>
                    <a:pt x="1877" y="1033"/>
                    <a:pt x="2368" y="777"/>
                    <a:pt x="2742" y="364"/>
                  </a:cubicBezTo>
                  <a:lnTo>
                    <a:pt x="2742" y="364"/>
                  </a:lnTo>
                  <a:cubicBezTo>
                    <a:pt x="4119" y="-482"/>
                    <a:pt x="5831" y="-541"/>
                    <a:pt x="7267" y="207"/>
                  </a:cubicBezTo>
                  <a:cubicBezTo>
                    <a:pt x="10198" y="404"/>
                    <a:pt x="13169" y="-521"/>
                    <a:pt x="16080" y="541"/>
                  </a:cubicBezTo>
                  <a:cubicBezTo>
                    <a:pt x="12933" y="2017"/>
                    <a:pt x="9431" y="1761"/>
                    <a:pt x="6244" y="2509"/>
                  </a:cubicBezTo>
                  <a:cubicBezTo>
                    <a:pt x="3057" y="3256"/>
                    <a:pt x="1129" y="5105"/>
                    <a:pt x="1286" y="8528"/>
                  </a:cubicBezTo>
                  <a:cubicBezTo>
                    <a:pt x="1464" y="12463"/>
                    <a:pt x="1739" y="16279"/>
                    <a:pt x="2054" y="20135"/>
                  </a:cubicBezTo>
                  <a:cubicBezTo>
                    <a:pt x="4808" y="52497"/>
                    <a:pt x="8782" y="84760"/>
                    <a:pt x="9175" y="117318"/>
                  </a:cubicBezTo>
                  <a:cubicBezTo>
                    <a:pt x="9254" y="132603"/>
                    <a:pt x="7700" y="147849"/>
                    <a:pt x="4572" y="162800"/>
                  </a:cubicBezTo>
                  <a:cubicBezTo>
                    <a:pt x="4296" y="164197"/>
                    <a:pt x="4296" y="165732"/>
                    <a:pt x="3018" y="166735"/>
                  </a:cubicBezTo>
                  <a:cubicBezTo>
                    <a:pt x="2486" y="164610"/>
                    <a:pt x="2565" y="162368"/>
                    <a:pt x="3273" y="160283"/>
                  </a:cubicBezTo>
                  <a:cubicBezTo>
                    <a:pt x="4985" y="152217"/>
                    <a:pt x="5831" y="143994"/>
                    <a:pt x="5831" y="135751"/>
                  </a:cubicBezTo>
                  <a:cubicBezTo>
                    <a:pt x="5988" y="114878"/>
                    <a:pt x="5831" y="94045"/>
                    <a:pt x="4139" y="73232"/>
                  </a:cubicBezTo>
                  <a:cubicBezTo>
                    <a:pt x="3765" y="68884"/>
                    <a:pt x="2486" y="64654"/>
                    <a:pt x="2781" y="60247"/>
                  </a:cubicBezTo>
                  <a:cubicBezTo>
                    <a:pt x="794" y="55959"/>
                    <a:pt x="3037" y="51297"/>
                    <a:pt x="1168" y="47028"/>
                  </a:cubicBezTo>
                  <a:close/>
                </a:path>
              </a:pathLst>
            </a:custGeom>
            <a:solidFill>
              <a:srgbClr val="454545"/>
            </a:solidFill>
            <a:ln w="1956" cap="flat">
              <a:noFill/>
              <a:prstDash val="solid"/>
              <a:miter/>
            </a:ln>
          </p:spPr>
          <p:txBody>
            <a:bodyPr rtlCol="0" anchor="ctr"/>
            <a:lstStyle/>
            <a:p>
              <a:endParaRPr lang="es-CO"/>
            </a:p>
          </p:txBody>
        </p:sp>
        <p:sp>
          <p:nvSpPr>
            <p:cNvPr id="809" name="Freeform: Shape 808">
              <a:extLst>
                <a:ext uri="{FF2B5EF4-FFF2-40B4-BE49-F238E27FC236}">
                  <a16:creationId xmlns:a16="http://schemas.microsoft.com/office/drawing/2014/main" id="{C5D5052E-F853-26D2-CF39-2D30313906A7}"/>
                </a:ext>
              </a:extLst>
            </p:cNvPr>
            <p:cNvSpPr/>
            <p:nvPr/>
          </p:nvSpPr>
          <p:spPr>
            <a:xfrm>
              <a:off x="13090994" y="1750303"/>
              <a:ext cx="61349" cy="64112"/>
            </a:xfrm>
            <a:custGeom>
              <a:avLst/>
              <a:gdLst>
                <a:gd name="connsiteX0" fmla="*/ 24550 w 61349"/>
                <a:gd name="connsiteY0" fmla="*/ 33266 h 64112"/>
                <a:gd name="connsiteX1" fmla="*/ 55809 w 61349"/>
                <a:gd name="connsiteY1" fmla="*/ 60808 h 64112"/>
                <a:gd name="connsiteX2" fmla="*/ 59744 w 61349"/>
                <a:gd name="connsiteY2" fmla="*/ 63798 h 64112"/>
                <a:gd name="connsiteX3" fmla="*/ 42885 w 61349"/>
                <a:gd name="connsiteY3" fmla="*/ 54572 h 64112"/>
                <a:gd name="connsiteX4" fmla="*/ 1926 w 61349"/>
                <a:gd name="connsiteY4" fmla="*/ 9679 h 64112"/>
                <a:gd name="connsiteX5" fmla="*/ -1418 w 61349"/>
                <a:gd name="connsiteY5" fmla="*/ -315 h 64112"/>
                <a:gd name="connsiteX6" fmla="*/ 8241 w 61349"/>
                <a:gd name="connsiteY6" fmla="*/ 12119 h 64112"/>
                <a:gd name="connsiteX7" fmla="*/ 16641 w 61349"/>
                <a:gd name="connsiteY7" fmla="*/ 22899 h 64112"/>
                <a:gd name="connsiteX8" fmla="*/ 17802 w 61349"/>
                <a:gd name="connsiteY8" fmla="*/ 24453 h 64112"/>
                <a:gd name="connsiteX9" fmla="*/ 18451 w 61349"/>
                <a:gd name="connsiteY9" fmla="*/ 25161 h 64112"/>
                <a:gd name="connsiteX10" fmla="*/ 19730 w 61349"/>
                <a:gd name="connsiteY10" fmla="*/ 26519 h 64112"/>
                <a:gd name="connsiteX11" fmla="*/ 24550 w 61349"/>
                <a:gd name="connsiteY11" fmla="*/ 33266 h 64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349" h="64112">
                  <a:moveTo>
                    <a:pt x="24550" y="33266"/>
                  </a:moveTo>
                  <a:cubicBezTo>
                    <a:pt x="32970" y="44716"/>
                    <a:pt x="44419" y="52722"/>
                    <a:pt x="55809" y="60808"/>
                  </a:cubicBezTo>
                  <a:cubicBezTo>
                    <a:pt x="57167" y="61772"/>
                    <a:pt x="58937" y="62165"/>
                    <a:pt x="59744" y="63798"/>
                  </a:cubicBezTo>
                  <a:cubicBezTo>
                    <a:pt x="52701" y="63346"/>
                    <a:pt x="47940" y="58408"/>
                    <a:pt x="42885" y="54572"/>
                  </a:cubicBezTo>
                  <a:cubicBezTo>
                    <a:pt x="26458" y="42198"/>
                    <a:pt x="13671" y="26381"/>
                    <a:pt x="1926" y="9679"/>
                  </a:cubicBezTo>
                  <a:cubicBezTo>
                    <a:pt x="-198" y="6669"/>
                    <a:pt x="-2244" y="3777"/>
                    <a:pt x="-1418" y="-315"/>
                  </a:cubicBezTo>
                  <a:cubicBezTo>
                    <a:pt x="3657" y="2361"/>
                    <a:pt x="4818" y="8105"/>
                    <a:pt x="8241" y="12119"/>
                  </a:cubicBezTo>
                  <a:cubicBezTo>
                    <a:pt x="11212" y="15542"/>
                    <a:pt x="13513" y="19555"/>
                    <a:pt x="16641" y="22899"/>
                  </a:cubicBezTo>
                  <a:lnTo>
                    <a:pt x="17802" y="24453"/>
                  </a:lnTo>
                  <a:lnTo>
                    <a:pt x="18451" y="25161"/>
                  </a:lnTo>
                  <a:cubicBezTo>
                    <a:pt x="18865" y="25614"/>
                    <a:pt x="19297" y="26086"/>
                    <a:pt x="19730" y="26519"/>
                  </a:cubicBezTo>
                  <a:cubicBezTo>
                    <a:pt x="21461" y="28702"/>
                    <a:pt x="23547" y="30532"/>
                    <a:pt x="24550" y="33266"/>
                  </a:cubicBezTo>
                  <a:close/>
                </a:path>
              </a:pathLst>
            </a:custGeom>
            <a:solidFill>
              <a:srgbClr val="C3C3C3"/>
            </a:solidFill>
            <a:ln w="1956" cap="flat">
              <a:noFill/>
              <a:prstDash val="solid"/>
              <a:miter/>
            </a:ln>
          </p:spPr>
          <p:txBody>
            <a:bodyPr rtlCol="0" anchor="ctr"/>
            <a:lstStyle/>
            <a:p>
              <a:endParaRPr lang="es-CO"/>
            </a:p>
          </p:txBody>
        </p:sp>
        <p:sp>
          <p:nvSpPr>
            <p:cNvPr id="810" name="Freeform: Shape 809">
              <a:extLst>
                <a:ext uri="{FF2B5EF4-FFF2-40B4-BE49-F238E27FC236}">
                  <a16:creationId xmlns:a16="http://schemas.microsoft.com/office/drawing/2014/main" id="{00F95319-13BC-A883-8D84-AE42C11FD198}"/>
                </a:ext>
              </a:extLst>
            </p:cNvPr>
            <p:cNvSpPr/>
            <p:nvPr/>
          </p:nvSpPr>
          <p:spPr>
            <a:xfrm>
              <a:off x="13090985" y="1747411"/>
              <a:ext cx="27875" cy="36472"/>
            </a:xfrm>
            <a:custGeom>
              <a:avLst/>
              <a:gdLst>
                <a:gd name="connsiteX0" fmla="*/ 16257 w 27875"/>
                <a:gd name="connsiteY0" fmla="*/ 27227 h 36472"/>
                <a:gd name="connsiteX1" fmla="*/ -1448 w 27875"/>
                <a:gd name="connsiteY1" fmla="*/ 2577 h 36472"/>
                <a:gd name="connsiteX2" fmla="*/ -1606 w 27875"/>
                <a:gd name="connsiteY2" fmla="*/ -315 h 36472"/>
                <a:gd name="connsiteX3" fmla="*/ 696 w 27875"/>
                <a:gd name="connsiteY3" fmla="*/ 1259 h 36472"/>
                <a:gd name="connsiteX4" fmla="*/ 26270 w 27875"/>
                <a:gd name="connsiteY4" fmla="*/ 35961 h 36472"/>
                <a:gd name="connsiteX5" fmla="*/ 24303 w 27875"/>
                <a:gd name="connsiteY5" fmla="*/ 36158 h 36472"/>
                <a:gd name="connsiteX6" fmla="*/ 18677 w 27875"/>
                <a:gd name="connsiteY6" fmla="*/ 30374 h 36472"/>
                <a:gd name="connsiteX7" fmla="*/ 17300 w 27875"/>
                <a:gd name="connsiteY7" fmla="*/ 28781 h 36472"/>
                <a:gd name="connsiteX8" fmla="*/ 17300 w 27875"/>
                <a:gd name="connsiteY8" fmla="*/ 28781 h 36472"/>
                <a:gd name="connsiteX9" fmla="*/ 16257 w 27875"/>
                <a:gd name="connsiteY9" fmla="*/ 27227 h 36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875" h="36472">
                  <a:moveTo>
                    <a:pt x="16257" y="27227"/>
                  </a:moveTo>
                  <a:cubicBezTo>
                    <a:pt x="9687" y="19515"/>
                    <a:pt x="3765" y="11253"/>
                    <a:pt x="-1448" y="2577"/>
                  </a:cubicBezTo>
                  <a:cubicBezTo>
                    <a:pt x="-1448" y="1613"/>
                    <a:pt x="-1566" y="610"/>
                    <a:pt x="-1606" y="-315"/>
                  </a:cubicBezTo>
                  <a:cubicBezTo>
                    <a:pt x="-838" y="197"/>
                    <a:pt x="263" y="531"/>
                    <a:pt x="696" y="1259"/>
                  </a:cubicBezTo>
                  <a:cubicBezTo>
                    <a:pt x="7956" y="13791"/>
                    <a:pt x="17654" y="24512"/>
                    <a:pt x="26270" y="35961"/>
                  </a:cubicBezTo>
                  <a:lnTo>
                    <a:pt x="24303" y="36158"/>
                  </a:lnTo>
                  <a:cubicBezTo>
                    <a:pt x="22021" y="34663"/>
                    <a:pt x="20093" y="32696"/>
                    <a:pt x="18677" y="30374"/>
                  </a:cubicBezTo>
                  <a:cubicBezTo>
                    <a:pt x="18362" y="29725"/>
                    <a:pt x="17890" y="29174"/>
                    <a:pt x="17300" y="28781"/>
                  </a:cubicBezTo>
                  <a:lnTo>
                    <a:pt x="17300" y="28781"/>
                  </a:lnTo>
                  <a:cubicBezTo>
                    <a:pt x="17162" y="28250"/>
                    <a:pt x="16690" y="27758"/>
                    <a:pt x="16257" y="27227"/>
                  </a:cubicBezTo>
                  <a:close/>
                </a:path>
              </a:pathLst>
            </a:custGeom>
            <a:solidFill>
              <a:srgbClr val="191919"/>
            </a:solidFill>
            <a:ln w="1956" cap="flat">
              <a:noFill/>
              <a:prstDash val="solid"/>
              <a:miter/>
            </a:ln>
          </p:spPr>
          <p:txBody>
            <a:bodyPr rtlCol="0" anchor="ctr"/>
            <a:lstStyle/>
            <a:p>
              <a:endParaRPr lang="es-CO"/>
            </a:p>
          </p:txBody>
        </p:sp>
        <p:sp>
          <p:nvSpPr>
            <p:cNvPr id="811" name="Freeform: Shape 810">
              <a:extLst>
                <a:ext uri="{FF2B5EF4-FFF2-40B4-BE49-F238E27FC236}">
                  <a16:creationId xmlns:a16="http://schemas.microsoft.com/office/drawing/2014/main" id="{1A633965-33D8-E9AD-D126-DE6850655DE5}"/>
                </a:ext>
              </a:extLst>
            </p:cNvPr>
            <p:cNvSpPr/>
            <p:nvPr/>
          </p:nvSpPr>
          <p:spPr>
            <a:xfrm>
              <a:off x="12418538" y="1710033"/>
              <a:ext cx="2380" cy="3857"/>
            </a:xfrm>
            <a:custGeom>
              <a:avLst/>
              <a:gdLst>
                <a:gd name="connsiteX0" fmla="*/ 775 w 2380"/>
                <a:gd name="connsiteY0" fmla="*/ 2125 h 3857"/>
                <a:gd name="connsiteX1" fmla="*/ -91 w 2380"/>
                <a:gd name="connsiteY1" fmla="*/ 3502 h 3857"/>
                <a:gd name="connsiteX2" fmla="*/ -1586 w 2380"/>
                <a:gd name="connsiteY2" fmla="*/ 669 h 3857"/>
                <a:gd name="connsiteX3" fmla="*/ -858 w 2380"/>
                <a:gd name="connsiteY3" fmla="*/ -314 h 3857"/>
                <a:gd name="connsiteX4" fmla="*/ 775 w 2380"/>
                <a:gd name="connsiteY4" fmla="*/ 2125 h 3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0" h="3857">
                  <a:moveTo>
                    <a:pt x="775" y="2125"/>
                  </a:moveTo>
                  <a:cubicBezTo>
                    <a:pt x="775" y="2755"/>
                    <a:pt x="657" y="3758"/>
                    <a:pt x="-91" y="3502"/>
                  </a:cubicBezTo>
                  <a:cubicBezTo>
                    <a:pt x="-1133" y="2971"/>
                    <a:pt x="-1724" y="1830"/>
                    <a:pt x="-1586" y="669"/>
                  </a:cubicBezTo>
                  <a:cubicBezTo>
                    <a:pt x="-1586" y="335"/>
                    <a:pt x="-1094" y="-334"/>
                    <a:pt x="-858" y="-314"/>
                  </a:cubicBezTo>
                  <a:cubicBezTo>
                    <a:pt x="736" y="-255"/>
                    <a:pt x="677" y="1023"/>
                    <a:pt x="775" y="2125"/>
                  </a:cubicBezTo>
                  <a:close/>
                </a:path>
              </a:pathLst>
            </a:custGeom>
            <a:solidFill>
              <a:srgbClr val="E8E8E8"/>
            </a:solidFill>
            <a:ln w="1956" cap="flat">
              <a:noFill/>
              <a:prstDash val="solid"/>
              <a:miter/>
            </a:ln>
          </p:spPr>
          <p:txBody>
            <a:bodyPr rtlCol="0" anchor="ctr"/>
            <a:lstStyle/>
            <a:p>
              <a:endParaRPr lang="es-CO"/>
            </a:p>
          </p:txBody>
        </p:sp>
        <p:sp>
          <p:nvSpPr>
            <p:cNvPr id="812" name="Freeform: Shape 811">
              <a:extLst>
                <a:ext uri="{FF2B5EF4-FFF2-40B4-BE49-F238E27FC236}">
                  <a16:creationId xmlns:a16="http://schemas.microsoft.com/office/drawing/2014/main" id="{F9A8CC83-18CB-7B42-F4EC-1547598AD022}"/>
                </a:ext>
              </a:extLst>
            </p:cNvPr>
            <p:cNvSpPr/>
            <p:nvPr/>
          </p:nvSpPr>
          <p:spPr>
            <a:xfrm>
              <a:off x="13479131" y="151279"/>
              <a:ext cx="4674" cy="5901"/>
            </a:xfrm>
            <a:custGeom>
              <a:avLst/>
              <a:gdLst>
                <a:gd name="connsiteX0" fmla="*/ 3069 w 4674"/>
                <a:gd name="connsiteY0" fmla="*/ 5587 h 5901"/>
                <a:gd name="connsiteX1" fmla="*/ -1573 w 4674"/>
                <a:gd name="connsiteY1" fmla="*/ -315 h 5901"/>
                <a:gd name="connsiteX2" fmla="*/ 3069 w 4674"/>
                <a:gd name="connsiteY2" fmla="*/ 5587 h 5901"/>
              </a:gdLst>
              <a:ahLst/>
              <a:cxnLst>
                <a:cxn ang="0">
                  <a:pos x="connsiteX0" y="connsiteY0"/>
                </a:cxn>
                <a:cxn ang="0">
                  <a:pos x="connsiteX1" y="connsiteY1"/>
                </a:cxn>
                <a:cxn ang="0">
                  <a:pos x="connsiteX2" y="connsiteY2"/>
                </a:cxn>
              </a:cxnLst>
              <a:rect l="l" t="t" r="r" b="b"/>
              <a:pathLst>
                <a:path w="4674" h="5901">
                  <a:moveTo>
                    <a:pt x="3069" y="5587"/>
                  </a:moveTo>
                  <a:cubicBezTo>
                    <a:pt x="118" y="4682"/>
                    <a:pt x="-1888" y="3049"/>
                    <a:pt x="-1573" y="-315"/>
                  </a:cubicBezTo>
                  <a:cubicBezTo>
                    <a:pt x="532" y="1139"/>
                    <a:pt x="2145" y="3195"/>
                    <a:pt x="3069" y="5587"/>
                  </a:cubicBezTo>
                  <a:close/>
                </a:path>
              </a:pathLst>
            </a:custGeom>
            <a:solidFill>
              <a:srgbClr val="020202"/>
            </a:solidFill>
            <a:ln w="1956" cap="flat">
              <a:noFill/>
              <a:prstDash val="solid"/>
              <a:miter/>
            </a:ln>
          </p:spPr>
          <p:txBody>
            <a:bodyPr rtlCol="0" anchor="ctr"/>
            <a:lstStyle/>
            <a:p>
              <a:endParaRPr lang="es-CO"/>
            </a:p>
          </p:txBody>
        </p:sp>
        <p:sp>
          <p:nvSpPr>
            <p:cNvPr id="813" name="Freeform: Shape 812">
              <a:extLst>
                <a:ext uri="{FF2B5EF4-FFF2-40B4-BE49-F238E27FC236}">
                  <a16:creationId xmlns:a16="http://schemas.microsoft.com/office/drawing/2014/main" id="{3DDAC29A-34AA-E9C0-BAEC-E10118105E20}"/>
                </a:ext>
              </a:extLst>
            </p:cNvPr>
            <p:cNvSpPr/>
            <p:nvPr/>
          </p:nvSpPr>
          <p:spPr>
            <a:xfrm>
              <a:off x="12602049" y="37831"/>
              <a:ext cx="887237" cy="1246666"/>
            </a:xfrm>
            <a:custGeom>
              <a:avLst/>
              <a:gdLst>
                <a:gd name="connsiteX0" fmla="*/ 187265 w 887237"/>
                <a:gd name="connsiteY0" fmla="*/ 302481 h 1246666"/>
                <a:gd name="connsiteX1" fmla="*/ 178963 w 887237"/>
                <a:gd name="connsiteY1" fmla="*/ 339859 h 1246666"/>
                <a:gd name="connsiteX2" fmla="*/ 178648 w 887237"/>
                <a:gd name="connsiteY2" fmla="*/ 360240 h 1246666"/>
                <a:gd name="connsiteX3" fmla="*/ 176425 w 887237"/>
                <a:gd name="connsiteY3" fmla="*/ 415520 h 1246666"/>
                <a:gd name="connsiteX4" fmla="*/ 176307 w 887237"/>
                <a:gd name="connsiteY4" fmla="*/ 475934 h 1246666"/>
                <a:gd name="connsiteX5" fmla="*/ 176563 w 887237"/>
                <a:gd name="connsiteY5" fmla="*/ 502118 h 1246666"/>
                <a:gd name="connsiteX6" fmla="*/ 185868 w 887237"/>
                <a:gd name="connsiteY6" fmla="*/ 570519 h 1246666"/>
                <a:gd name="connsiteX7" fmla="*/ 216715 w 887237"/>
                <a:gd name="connsiteY7" fmla="*/ 651866 h 1246666"/>
                <a:gd name="connsiteX8" fmla="*/ 260407 w 887237"/>
                <a:gd name="connsiteY8" fmla="*/ 719736 h 1246666"/>
                <a:gd name="connsiteX9" fmla="*/ 290506 w 887237"/>
                <a:gd name="connsiteY9" fmla="*/ 755304 h 1246666"/>
                <a:gd name="connsiteX10" fmla="*/ 312579 w 887237"/>
                <a:gd name="connsiteY10" fmla="*/ 770393 h 1246666"/>
                <a:gd name="connsiteX11" fmla="*/ 353400 w 887237"/>
                <a:gd name="connsiteY11" fmla="*/ 787842 h 1246666"/>
                <a:gd name="connsiteX12" fmla="*/ 428155 w 887237"/>
                <a:gd name="connsiteY12" fmla="*/ 812138 h 1246666"/>
                <a:gd name="connsiteX13" fmla="*/ 469822 w 887237"/>
                <a:gd name="connsiteY13" fmla="*/ 818649 h 1246666"/>
                <a:gd name="connsiteX14" fmla="*/ 576761 w 887237"/>
                <a:gd name="connsiteY14" fmla="*/ 821344 h 1246666"/>
                <a:gd name="connsiteX15" fmla="*/ 616500 w 887237"/>
                <a:gd name="connsiteY15" fmla="*/ 816761 h 1246666"/>
                <a:gd name="connsiteX16" fmla="*/ 671839 w 887237"/>
                <a:gd name="connsiteY16" fmla="*/ 808184 h 1246666"/>
                <a:gd name="connsiteX17" fmla="*/ 736758 w 887237"/>
                <a:gd name="connsiteY17" fmla="*/ 794806 h 1246666"/>
                <a:gd name="connsiteX18" fmla="*/ 792786 w 887237"/>
                <a:gd name="connsiteY18" fmla="*/ 779068 h 1246666"/>
                <a:gd name="connsiteX19" fmla="*/ 841574 w 887237"/>
                <a:gd name="connsiteY19" fmla="*/ 764491 h 1246666"/>
                <a:gd name="connsiteX20" fmla="*/ 859633 w 887237"/>
                <a:gd name="connsiteY20" fmla="*/ 759219 h 1246666"/>
                <a:gd name="connsiteX21" fmla="*/ 868309 w 887237"/>
                <a:gd name="connsiteY21" fmla="*/ 758825 h 1246666"/>
                <a:gd name="connsiteX22" fmla="*/ 884047 w 887237"/>
                <a:gd name="connsiteY22" fmla="*/ 770530 h 1246666"/>
                <a:gd name="connsiteX23" fmla="*/ 885620 w 887237"/>
                <a:gd name="connsiteY23" fmla="*/ 781232 h 1246666"/>
                <a:gd name="connsiteX24" fmla="*/ 884086 w 887237"/>
                <a:gd name="connsiteY24" fmla="*/ 820282 h 1246666"/>
                <a:gd name="connsiteX25" fmla="*/ 875745 w 887237"/>
                <a:gd name="connsiteY25" fmla="*/ 852486 h 1246666"/>
                <a:gd name="connsiteX26" fmla="*/ 854243 w 887237"/>
                <a:gd name="connsiteY26" fmla="*/ 945223 h 1246666"/>
                <a:gd name="connsiteX27" fmla="*/ 845174 w 887237"/>
                <a:gd name="connsiteY27" fmla="*/ 989446 h 1246666"/>
                <a:gd name="connsiteX28" fmla="*/ 813462 w 887237"/>
                <a:gd name="connsiteY28" fmla="*/ 1097646 h 1246666"/>
                <a:gd name="connsiteX29" fmla="*/ 802032 w 887237"/>
                <a:gd name="connsiteY29" fmla="*/ 1120387 h 1246666"/>
                <a:gd name="connsiteX30" fmla="*/ 756077 w 887237"/>
                <a:gd name="connsiteY30" fmla="*/ 1180487 h 1246666"/>
                <a:gd name="connsiteX31" fmla="*/ 734024 w 887237"/>
                <a:gd name="connsiteY31" fmla="*/ 1196933 h 1246666"/>
                <a:gd name="connsiteX32" fmla="*/ 625825 w 887237"/>
                <a:gd name="connsiteY32" fmla="*/ 1237321 h 1246666"/>
                <a:gd name="connsiteX33" fmla="*/ 566808 w 887237"/>
                <a:gd name="connsiteY33" fmla="*/ 1244993 h 1246666"/>
                <a:gd name="connsiteX34" fmla="*/ 529744 w 887237"/>
                <a:gd name="connsiteY34" fmla="*/ 1246350 h 1246666"/>
                <a:gd name="connsiteX35" fmla="*/ 469546 w 887237"/>
                <a:gd name="connsiteY35" fmla="*/ 1242416 h 1246666"/>
                <a:gd name="connsiteX36" fmla="*/ 438326 w 887237"/>
                <a:gd name="connsiteY36" fmla="*/ 1240822 h 1246666"/>
                <a:gd name="connsiteX37" fmla="*/ 351767 w 887237"/>
                <a:gd name="connsiteY37" fmla="*/ 1230986 h 1246666"/>
                <a:gd name="connsiteX38" fmla="*/ 299457 w 887237"/>
                <a:gd name="connsiteY38" fmla="*/ 1221602 h 1246666"/>
                <a:gd name="connsiteX39" fmla="*/ 222813 w 887237"/>
                <a:gd name="connsiteY39" fmla="*/ 1186683 h 1246666"/>
                <a:gd name="connsiteX40" fmla="*/ 165546 w 887237"/>
                <a:gd name="connsiteY40" fmla="*/ 1138486 h 1246666"/>
                <a:gd name="connsiteX41" fmla="*/ 107984 w 887237"/>
                <a:gd name="connsiteY41" fmla="*/ 1040123 h 1246666"/>
                <a:gd name="connsiteX42" fmla="*/ 86069 w 887237"/>
                <a:gd name="connsiteY42" fmla="*/ 957833 h 1246666"/>
                <a:gd name="connsiteX43" fmla="*/ 84102 w 887237"/>
                <a:gd name="connsiteY43" fmla="*/ 947839 h 1246666"/>
                <a:gd name="connsiteX44" fmla="*/ 77236 w 887237"/>
                <a:gd name="connsiteY44" fmla="*/ 919412 h 1246666"/>
                <a:gd name="connsiteX45" fmla="*/ 72810 w 887237"/>
                <a:gd name="connsiteY45" fmla="*/ 909753 h 1246666"/>
                <a:gd name="connsiteX46" fmla="*/ 65216 w 887237"/>
                <a:gd name="connsiteY46" fmla="*/ 885477 h 1246666"/>
                <a:gd name="connsiteX47" fmla="*/ 31773 w 887237"/>
                <a:gd name="connsiteY47" fmla="*/ 761776 h 1246666"/>
                <a:gd name="connsiteX48" fmla="*/ 13281 w 887237"/>
                <a:gd name="connsiteY48" fmla="*/ 655702 h 1246666"/>
                <a:gd name="connsiteX49" fmla="*/ 6868 w 887237"/>
                <a:gd name="connsiteY49" fmla="*/ 595641 h 1246666"/>
                <a:gd name="connsiteX50" fmla="*/ 4231 w 887237"/>
                <a:gd name="connsiteY50" fmla="*/ 531824 h 1246666"/>
                <a:gd name="connsiteX51" fmla="*/ 2913 w 887237"/>
                <a:gd name="connsiteY51" fmla="*/ 490413 h 1246666"/>
                <a:gd name="connsiteX52" fmla="*/ 1615 w 887237"/>
                <a:gd name="connsiteY52" fmla="*/ 435133 h 1246666"/>
                <a:gd name="connsiteX53" fmla="*/ -1316 w 887237"/>
                <a:gd name="connsiteY53" fmla="*/ 336239 h 1246666"/>
                <a:gd name="connsiteX54" fmla="*/ 2717 w 887237"/>
                <a:gd name="connsiteY54" fmla="*/ 244703 h 1246666"/>
                <a:gd name="connsiteX55" fmla="*/ 5431 w 887237"/>
                <a:gd name="connsiteY55" fmla="*/ 206243 h 1246666"/>
                <a:gd name="connsiteX56" fmla="*/ 16802 w 887237"/>
                <a:gd name="connsiteY56" fmla="*/ 159894 h 1246666"/>
                <a:gd name="connsiteX57" fmla="*/ 32993 w 887237"/>
                <a:gd name="connsiteY57" fmla="*/ 129913 h 1246666"/>
                <a:gd name="connsiteX58" fmla="*/ 92325 w 887237"/>
                <a:gd name="connsiteY58" fmla="*/ 56515 h 1246666"/>
                <a:gd name="connsiteX59" fmla="*/ 189094 w 887237"/>
                <a:gd name="connsiteY59" fmla="*/ 7058 h 1246666"/>
                <a:gd name="connsiteX60" fmla="*/ 281890 w 887237"/>
                <a:gd name="connsiteY60" fmla="*/ 2160 h 1246666"/>
                <a:gd name="connsiteX61" fmla="*/ 324796 w 887237"/>
                <a:gd name="connsiteY61" fmla="*/ 566 h 1246666"/>
                <a:gd name="connsiteX62" fmla="*/ 330697 w 887237"/>
                <a:gd name="connsiteY62" fmla="*/ 193 h 1246666"/>
                <a:gd name="connsiteX63" fmla="*/ 395459 w 887237"/>
                <a:gd name="connsiteY63" fmla="*/ 55 h 1246666"/>
                <a:gd name="connsiteX64" fmla="*/ 439841 w 887237"/>
                <a:gd name="connsiteY64" fmla="*/ -240 h 1246666"/>
                <a:gd name="connsiteX65" fmla="*/ 497737 w 887237"/>
                <a:gd name="connsiteY65" fmla="*/ 4796 h 1246666"/>
                <a:gd name="connsiteX66" fmla="*/ 506373 w 887237"/>
                <a:gd name="connsiteY66" fmla="*/ 5878 h 1246666"/>
                <a:gd name="connsiteX67" fmla="*/ 506373 w 887237"/>
                <a:gd name="connsiteY67" fmla="*/ 5740 h 1246666"/>
                <a:gd name="connsiteX68" fmla="*/ 518177 w 887237"/>
                <a:gd name="connsiteY68" fmla="*/ 8632 h 1246666"/>
                <a:gd name="connsiteX69" fmla="*/ 518177 w 887237"/>
                <a:gd name="connsiteY69" fmla="*/ 8632 h 1246666"/>
                <a:gd name="connsiteX70" fmla="*/ 524078 w 887237"/>
                <a:gd name="connsiteY70" fmla="*/ 10304 h 1246666"/>
                <a:gd name="connsiteX71" fmla="*/ 523941 w 887237"/>
                <a:gd name="connsiteY71" fmla="*/ 10206 h 1246666"/>
                <a:gd name="connsiteX72" fmla="*/ 528466 w 887237"/>
                <a:gd name="connsiteY72" fmla="*/ 11701 h 1246666"/>
                <a:gd name="connsiteX73" fmla="*/ 528348 w 887237"/>
                <a:gd name="connsiteY73" fmla="*/ 11701 h 1246666"/>
                <a:gd name="connsiteX74" fmla="*/ 532853 w 887237"/>
                <a:gd name="connsiteY74" fmla="*/ 13236 h 1246666"/>
                <a:gd name="connsiteX75" fmla="*/ 532715 w 887237"/>
                <a:gd name="connsiteY75" fmla="*/ 13137 h 1246666"/>
                <a:gd name="connsiteX76" fmla="*/ 537200 w 887237"/>
                <a:gd name="connsiteY76" fmla="*/ 14731 h 1246666"/>
                <a:gd name="connsiteX77" fmla="*/ 537062 w 887237"/>
                <a:gd name="connsiteY77" fmla="*/ 14632 h 1246666"/>
                <a:gd name="connsiteX78" fmla="*/ 544518 w 887237"/>
                <a:gd name="connsiteY78" fmla="*/ 17544 h 1246666"/>
                <a:gd name="connsiteX79" fmla="*/ 544518 w 887237"/>
                <a:gd name="connsiteY79" fmla="*/ 17544 h 1246666"/>
                <a:gd name="connsiteX80" fmla="*/ 551896 w 887237"/>
                <a:gd name="connsiteY80" fmla="*/ 20534 h 1246666"/>
                <a:gd name="connsiteX81" fmla="*/ 551777 w 887237"/>
                <a:gd name="connsiteY81" fmla="*/ 20534 h 1246666"/>
                <a:gd name="connsiteX82" fmla="*/ 559155 w 887237"/>
                <a:gd name="connsiteY82" fmla="*/ 23603 h 1246666"/>
                <a:gd name="connsiteX83" fmla="*/ 558997 w 887237"/>
                <a:gd name="connsiteY83" fmla="*/ 23505 h 1246666"/>
                <a:gd name="connsiteX84" fmla="*/ 562106 w 887237"/>
                <a:gd name="connsiteY84" fmla="*/ 24921 h 1246666"/>
                <a:gd name="connsiteX85" fmla="*/ 562106 w 887237"/>
                <a:gd name="connsiteY85" fmla="*/ 24921 h 1246666"/>
                <a:gd name="connsiteX86" fmla="*/ 565135 w 887237"/>
                <a:gd name="connsiteY86" fmla="*/ 26318 h 1246666"/>
                <a:gd name="connsiteX87" fmla="*/ 565135 w 887237"/>
                <a:gd name="connsiteY87" fmla="*/ 26318 h 1246666"/>
                <a:gd name="connsiteX88" fmla="*/ 572335 w 887237"/>
                <a:gd name="connsiteY88" fmla="*/ 29564 h 1246666"/>
                <a:gd name="connsiteX89" fmla="*/ 572178 w 887237"/>
                <a:gd name="connsiteY89" fmla="*/ 29446 h 1246666"/>
                <a:gd name="connsiteX90" fmla="*/ 575227 w 887237"/>
                <a:gd name="connsiteY90" fmla="*/ 31039 h 1246666"/>
                <a:gd name="connsiteX91" fmla="*/ 575070 w 887237"/>
                <a:gd name="connsiteY91" fmla="*/ 30921 h 1246666"/>
                <a:gd name="connsiteX92" fmla="*/ 588447 w 887237"/>
                <a:gd name="connsiteY92" fmla="*/ 38062 h 1246666"/>
                <a:gd name="connsiteX93" fmla="*/ 588447 w 887237"/>
                <a:gd name="connsiteY93" fmla="*/ 38062 h 1246666"/>
                <a:gd name="connsiteX94" fmla="*/ 591398 w 887237"/>
                <a:gd name="connsiteY94" fmla="*/ 39656 h 1246666"/>
                <a:gd name="connsiteX95" fmla="*/ 591280 w 887237"/>
                <a:gd name="connsiteY95" fmla="*/ 39656 h 1246666"/>
                <a:gd name="connsiteX96" fmla="*/ 594251 w 887237"/>
                <a:gd name="connsiteY96" fmla="*/ 41308 h 1246666"/>
                <a:gd name="connsiteX97" fmla="*/ 594113 w 887237"/>
                <a:gd name="connsiteY97" fmla="*/ 41190 h 1246666"/>
                <a:gd name="connsiteX98" fmla="*/ 601608 w 887237"/>
                <a:gd name="connsiteY98" fmla="*/ 45499 h 1246666"/>
                <a:gd name="connsiteX99" fmla="*/ 601510 w 887237"/>
                <a:gd name="connsiteY99" fmla="*/ 45499 h 1246666"/>
                <a:gd name="connsiteX100" fmla="*/ 604480 w 887237"/>
                <a:gd name="connsiteY100" fmla="*/ 47112 h 1246666"/>
                <a:gd name="connsiteX101" fmla="*/ 604362 w 887237"/>
                <a:gd name="connsiteY101" fmla="*/ 47112 h 1246666"/>
                <a:gd name="connsiteX102" fmla="*/ 607352 w 887237"/>
                <a:gd name="connsiteY102" fmla="*/ 48744 h 1246666"/>
                <a:gd name="connsiteX103" fmla="*/ 607215 w 887237"/>
                <a:gd name="connsiteY103" fmla="*/ 48626 h 1246666"/>
                <a:gd name="connsiteX104" fmla="*/ 611720 w 887237"/>
                <a:gd name="connsiteY104" fmla="*/ 51636 h 1246666"/>
                <a:gd name="connsiteX105" fmla="*/ 611582 w 887237"/>
                <a:gd name="connsiteY105" fmla="*/ 51479 h 1246666"/>
                <a:gd name="connsiteX106" fmla="*/ 613294 w 887237"/>
                <a:gd name="connsiteY106" fmla="*/ 52836 h 1246666"/>
                <a:gd name="connsiteX107" fmla="*/ 613294 w 887237"/>
                <a:gd name="connsiteY107" fmla="*/ 52836 h 1246666"/>
                <a:gd name="connsiteX108" fmla="*/ 616146 w 887237"/>
                <a:gd name="connsiteY108" fmla="*/ 54587 h 1246666"/>
                <a:gd name="connsiteX109" fmla="*/ 615989 w 887237"/>
                <a:gd name="connsiteY109" fmla="*/ 54469 h 1246666"/>
                <a:gd name="connsiteX110" fmla="*/ 620513 w 887237"/>
                <a:gd name="connsiteY110" fmla="*/ 57459 h 1246666"/>
                <a:gd name="connsiteX111" fmla="*/ 620376 w 887237"/>
                <a:gd name="connsiteY111" fmla="*/ 57361 h 1246666"/>
                <a:gd name="connsiteX112" fmla="*/ 624880 w 887237"/>
                <a:gd name="connsiteY112" fmla="*/ 60371 h 1246666"/>
                <a:gd name="connsiteX113" fmla="*/ 624763 w 887237"/>
                <a:gd name="connsiteY113" fmla="*/ 60273 h 1246666"/>
                <a:gd name="connsiteX114" fmla="*/ 629248 w 887237"/>
                <a:gd name="connsiteY114" fmla="*/ 63302 h 1246666"/>
                <a:gd name="connsiteX115" fmla="*/ 629130 w 887237"/>
                <a:gd name="connsiteY115" fmla="*/ 63302 h 1246666"/>
                <a:gd name="connsiteX116" fmla="*/ 635130 w 887237"/>
                <a:gd name="connsiteY116" fmla="*/ 67650 h 1246666"/>
                <a:gd name="connsiteX117" fmla="*/ 635032 w 887237"/>
                <a:gd name="connsiteY117" fmla="*/ 67650 h 1246666"/>
                <a:gd name="connsiteX118" fmla="*/ 640934 w 887237"/>
                <a:gd name="connsiteY118" fmla="*/ 72273 h 1246666"/>
                <a:gd name="connsiteX119" fmla="*/ 640363 w 887237"/>
                <a:gd name="connsiteY119" fmla="*/ 71250 h 1246666"/>
                <a:gd name="connsiteX120" fmla="*/ 642055 w 887237"/>
                <a:gd name="connsiteY120" fmla="*/ 72745 h 1246666"/>
                <a:gd name="connsiteX121" fmla="*/ 641917 w 887237"/>
                <a:gd name="connsiteY121" fmla="*/ 72627 h 1246666"/>
                <a:gd name="connsiteX122" fmla="*/ 643569 w 887237"/>
                <a:gd name="connsiteY122" fmla="*/ 74063 h 1246666"/>
                <a:gd name="connsiteX123" fmla="*/ 643569 w 887237"/>
                <a:gd name="connsiteY123" fmla="*/ 74063 h 1246666"/>
                <a:gd name="connsiteX124" fmla="*/ 652245 w 887237"/>
                <a:gd name="connsiteY124" fmla="*/ 81617 h 1246666"/>
                <a:gd name="connsiteX125" fmla="*/ 652107 w 887237"/>
                <a:gd name="connsiteY125" fmla="*/ 81460 h 1246666"/>
                <a:gd name="connsiteX126" fmla="*/ 653839 w 887237"/>
                <a:gd name="connsiteY126" fmla="*/ 82817 h 1246666"/>
                <a:gd name="connsiteX127" fmla="*/ 653839 w 887237"/>
                <a:gd name="connsiteY127" fmla="*/ 82817 h 1246666"/>
                <a:gd name="connsiteX128" fmla="*/ 656652 w 887237"/>
                <a:gd name="connsiteY128" fmla="*/ 84588 h 1246666"/>
                <a:gd name="connsiteX129" fmla="*/ 656494 w 887237"/>
                <a:gd name="connsiteY129" fmla="*/ 84411 h 1246666"/>
                <a:gd name="connsiteX130" fmla="*/ 658226 w 887237"/>
                <a:gd name="connsiteY130" fmla="*/ 85808 h 1246666"/>
                <a:gd name="connsiteX131" fmla="*/ 658226 w 887237"/>
                <a:gd name="connsiteY131" fmla="*/ 85808 h 1246666"/>
                <a:gd name="connsiteX132" fmla="*/ 662573 w 887237"/>
                <a:gd name="connsiteY132" fmla="*/ 88975 h 1246666"/>
                <a:gd name="connsiteX133" fmla="*/ 662416 w 887237"/>
                <a:gd name="connsiteY133" fmla="*/ 88798 h 1246666"/>
                <a:gd name="connsiteX134" fmla="*/ 664108 w 887237"/>
                <a:gd name="connsiteY134" fmla="*/ 90293 h 1246666"/>
                <a:gd name="connsiteX135" fmla="*/ 663990 w 887237"/>
                <a:gd name="connsiteY135" fmla="*/ 90175 h 1246666"/>
                <a:gd name="connsiteX136" fmla="*/ 665603 w 887237"/>
                <a:gd name="connsiteY136" fmla="*/ 91631 h 1246666"/>
                <a:gd name="connsiteX137" fmla="*/ 665603 w 887237"/>
                <a:gd name="connsiteY137" fmla="*/ 91631 h 1246666"/>
                <a:gd name="connsiteX138" fmla="*/ 674239 w 887237"/>
                <a:gd name="connsiteY138" fmla="*/ 99244 h 1246666"/>
                <a:gd name="connsiteX139" fmla="*/ 674082 w 887237"/>
                <a:gd name="connsiteY139" fmla="*/ 99067 h 1246666"/>
                <a:gd name="connsiteX140" fmla="*/ 675714 w 887237"/>
                <a:gd name="connsiteY140" fmla="*/ 100660 h 1246666"/>
                <a:gd name="connsiteX141" fmla="*/ 675557 w 887237"/>
                <a:gd name="connsiteY141" fmla="*/ 100503 h 1246666"/>
                <a:gd name="connsiteX142" fmla="*/ 677190 w 887237"/>
                <a:gd name="connsiteY142" fmla="*/ 102096 h 1246666"/>
                <a:gd name="connsiteX143" fmla="*/ 677032 w 887237"/>
                <a:gd name="connsiteY143" fmla="*/ 101939 h 1246666"/>
                <a:gd name="connsiteX144" fmla="*/ 678646 w 887237"/>
                <a:gd name="connsiteY144" fmla="*/ 103552 h 1246666"/>
                <a:gd name="connsiteX145" fmla="*/ 678508 w 887237"/>
                <a:gd name="connsiteY145" fmla="*/ 103395 h 1246666"/>
                <a:gd name="connsiteX146" fmla="*/ 680121 w 887237"/>
                <a:gd name="connsiteY146" fmla="*/ 104988 h 1246666"/>
                <a:gd name="connsiteX147" fmla="*/ 679964 w 887237"/>
                <a:gd name="connsiteY147" fmla="*/ 104851 h 1246666"/>
                <a:gd name="connsiteX148" fmla="*/ 681557 w 887237"/>
                <a:gd name="connsiteY148" fmla="*/ 106464 h 1246666"/>
                <a:gd name="connsiteX149" fmla="*/ 681420 w 887237"/>
                <a:gd name="connsiteY149" fmla="*/ 106306 h 1246666"/>
                <a:gd name="connsiteX150" fmla="*/ 682993 w 887237"/>
                <a:gd name="connsiteY150" fmla="*/ 107939 h 1246666"/>
                <a:gd name="connsiteX151" fmla="*/ 682836 w 887237"/>
                <a:gd name="connsiteY151" fmla="*/ 107782 h 1246666"/>
                <a:gd name="connsiteX152" fmla="*/ 684429 w 887237"/>
                <a:gd name="connsiteY152" fmla="*/ 109434 h 1246666"/>
                <a:gd name="connsiteX153" fmla="*/ 684253 w 887237"/>
                <a:gd name="connsiteY153" fmla="*/ 109277 h 1246666"/>
                <a:gd name="connsiteX154" fmla="*/ 691826 w 887237"/>
                <a:gd name="connsiteY154" fmla="*/ 117933 h 1246666"/>
                <a:gd name="connsiteX155" fmla="*/ 691826 w 887237"/>
                <a:gd name="connsiteY155" fmla="*/ 117933 h 1246666"/>
                <a:gd name="connsiteX156" fmla="*/ 693302 w 887237"/>
                <a:gd name="connsiteY156" fmla="*/ 119546 h 1246666"/>
                <a:gd name="connsiteX157" fmla="*/ 693204 w 887237"/>
                <a:gd name="connsiteY157" fmla="*/ 119428 h 1246666"/>
                <a:gd name="connsiteX158" fmla="*/ 694718 w 887237"/>
                <a:gd name="connsiteY158" fmla="*/ 121080 h 1246666"/>
                <a:gd name="connsiteX159" fmla="*/ 694581 w 887237"/>
                <a:gd name="connsiteY159" fmla="*/ 120943 h 1246666"/>
                <a:gd name="connsiteX160" fmla="*/ 696115 w 887237"/>
                <a:gd name="connsiteY160" fmla="*/ 122615 h 1246666"/>
                <a:gd name="connsiteX161" fmla="*/ 695938 w 887237"/>
                <a:gd name="connsiteY161" fmla="*/ 122458 h 1246666"/>
                <a:gd name="connsiteX162" fmla="*/ 707938 w 887237"/>
                <a:gd name="connsiteY162" fmla="*/ 135441 h 1246666"/>
                <a:gd name="connsiteX163" fmla="*/ 707938 w 887237"/>
                <a:gd name="connsiteY163" fmla="*/ 135441 h 1246666"/>
                <a:gd name="connsiteX164" fmla="*/ 709453 w 887237"/>
                <a:gd name="connsiteY164" fmla="*/ 136937 h 1246666"/>
                <a:gd name="connsiteX165" fmla="*/ 709453 w 887237"/>
                <a:gd name="connsiteY165" fmla="*/ 136937 h 1246666"/>
                <a:gd name="connsiteX166" fmla="*/ 713840 w 887237"/>
                <a:gd name="connsiteY166" fmla="*/ 141363 h 1246666"/>
                <a:gd name="connsiteX167" fmla="*/ 713840 w 887237"/>
                <a:gd name="connsiteY167" fmla="*/ 141363 h 1246666"/>
                <a:gd name="connsiteX168" fmla="*/ 715296 w 887237"/>
                <a:gd name="connsiteY168" fmla="*/ 142956 h 1246666"/>
                <a:gd name="connsiteX169" fmla="*/ 715296 w 887237"/>
                <a:gd name="connsiteY169" fmla="*/ 142858 h 1246666"/>
                <a:gd name="connsiteX170" fmla="*/ 716791 w 887237"/>
                <a:gd name="connsiteY170" fmla="*/ 144510 h 1246666"/>
                <a:gd name="connsiteX171" fmla="*/ 716653 w 887237"/>
                <a:gd name="connsiteY171" fmla="*/ 144373 h 1246666"/>
                <a:gd name="connsiteX172" fmla="*/ 718207 w 887237"/>
                <a:gd name="connsiteY172" fmla="*/ 146045 h 1246666"/>
                <a:gd name="connsiteX173" fmla="*/ 718030 w 887237"/>
                <a:gd name="connsiteY173" fmla="*/ 145888 h 1246666"/>
                <a:gd name="connsiteX174" fmla="*/ 724168 w 887237"/>
                <a:gd name="connsiteY174" fmla="*/ 153068 h 1246666"/>
                <a:gd name="connsiteX175" fmla="*/ 724168 w 887237"/>
                <a:gd name="connsiteY175" fmla="*/ 153068 h 1246666"/>
                <a:gd name="connsiteX176" fmla="*/ 725644 w 887237"/>
                <a:gd name="connsiteY176" fmla="*/ 154661 h 1246666"/>
                <a:gd name="connsiteX177" fmla="*/ 725644 w 887237"/>
                <a:gd name="connsiteY177" fmla="*/ 154563 h 1246666"/>
                <a:gd name="connsiteX178" fmla="*/ 727158 w 887237"/>
                <a:gd name="connsiteY178" fmla="*/ 156196 h 1246666"/>
                <a:gd name="connsiteX179" fmla="*/ 727021 w 887237"/>
                <a:gd name="connsiteY179" fmla="*/ 156078 h 1246666"/>
                <a:gd name="connsiteX180" fmla="*/ 728555 w 887237"/>
                <a:gd name="connsiteY180" fmla="*/ 157730 h 1246666"/>
                <a:gd name="connsiteX181" fmla="*/ 728398 w 887237"/>
                <a:gd name="connsiteY181" fmla="*/ 157573 h 1246666"/>
                <a:gd name="connsiteX182" fmla="*/ 734457 w 887237"/>
                <a:gd name="connsiteY182" fmla="*/ 164832 h 1246666"/>
                <a:gd name="connsiteX183" fmla="*/ 734457 w 887237"/>
                <a:gd name="connsiteY183" fmla="*/ 164832 h 1246666"/>
                <a:gd name="connsiteX184" fmla="*/ 735893 w 887237"/>
                <a:gd name="connsiteY184" fmla="*/ 166524 h 1246666"/>
                <a:gd name="connsiteX185" fmla="*/ 735735 w 887237"/>
                <a:gd name="connsiteY185" fmla="*/ 166347 h 1246666"/>
                <a:gd name="connsiteX186" fmla="*/ 730758 w 887237"/>
                <a:gd name="connsiteY186" fmla="*/ 175396 h 1246666"/>
                <a:gd name="connsiteX187" fmla="*/ 722063 w 887237"/>
                <a:gd name="connsiteY187" fmla="*/ 175514 h 1246666"/>
                <a:gd name="connsiteX188" fmla="*/ 664717 w 887237"/>
                <a:gd name="connsiteY188" fmla="*/ 172701 h 1246666"/>
                <a:gd name="connsiteX189" fmla="*/ 594290 w 887237"/>
                <a:gd name="connsiteY189" fmla="*/ 169986 h 1246666"/>
                <a:gd name="connsiteX190" fmla="*/ 487468 w 887237"/>
                <a:gd name="connsiteY190" fmla="*/ 173095 h 1246666"/>
                <a:gd name="connsiteX191" fmla="*/ 314153 w 887237"/>
                <a:gd name="connsiteY191" fmla="*/ 196820 h 1246666"/>
                <a:gd name="connsiteX192" fmla="*/ 286611 w 887237"/>
                <a:gd name="connsiteY192" fmla="*/ 205987 h 1246666"/>
                <a:gd name="connsiteX193" fmla="*/ 254112 w 887237"/>
                <a:gd name="connsiteY193" fmla="*/ 220506 h 1246666"/>
                <a:gd name="connsiteX194" fmla="*/ 215475 w 887237"/>
                <a:gd name="connsiteY194" fmla="*/ 256270 h 1246666"/>
                <a:gd name="connsiteX195" fmla="*/ 191868 w 887237"/>
                <a:gd name="connsiteY195" fmla="*/ 296107 h 1246666"/>
                <a:gd name="connsiteX196" fmla="*/ 187265 w 887237"/>
                <a:gd name="connsiteY196" fmla="*/ 302481 h 1246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887237" h="1246666">
                  <a:moveTo>
                    <a:pt x="187265" y="302481"/>
                  </a:moveTo>
                  <a:cubicBezTo>
                    <a:pt x="181363" y="314285"/>
                    <a:pt x="179868" y="326973"/>
                    <a:pt x="178963" y="339859"/>
                  </a:cubicBezTo>
                  <a:cubicBezTo>
                    <a:pt x="178491" y="346626"/>
                    <a:pt x="178629" y="353453"/>
                    <a:pt x="178648" y="360240"/>
                  </a:cubicBezTo>
                  <a:cubicBezTo>
                    <a:pt x="178648" y="378712"/>
                    <a:pt x="177134" y="397086"/>
                    <a:pt x="176425" y="415520"/>
                  </a:cubicBezTo>
                  <a:cubicBezTo>
                    <a:pt x="175658" y="435644"/>
                    <a:pt x="175284" y="455789"/>
                    <a:pt x="176307" y="475934"/>
                  </a:cubicBezTo>
                  <a:cubicBezTo>
                    <a:pt x="176760" y="484669"/>
                    <a:pt x="176425" y="493383"/>
                    <a:pt x="176563" y="502118"/>
                  </a:cubicBezTo>
                  <a:cubicBezTo>
                    <a:pt x="176976" y="525332"/>
                    <a:pt x="181245" y="547935"/>
                    <a:pt x="185868" y="570519"/>
                  </a:cubicBezTo>
                  <a:cubicBezTo>
                    <a:pt x="191750" y="599104"/>
                    <a:pt x="202177" y="626563"/>
                    <a:pt x="216715" y="651866"/>
                  </a:cubicBezTo>
                  <a:cubicBezTo>
                    <a:pt x="230072" y="675256"/>
                    <a:pt x="242899" y="699080"/>
                    <a:pt x="260407" y="719736"/>
                  </a:cubicBezTo>
                  <a:cubicBezTo>
                    <a:pt x="270421" y="731539"/>
                    <a:pt x="280552" y="743343"/>
                    <a:pt x="290506" y="755304"/>
                  </a:cubicBezTo>
                  <a:cubicBezTo>
                    <a:pt x="296408" y="762445"/>
                    <a:pt x="304572" y="766399"/>
                    <a:pt x="312579" y="770393"/>
                  </a:cubicBezTo>
                  <a:cubicBezTo>
                    <a:pt x="325759" y="777172"/>
                    <a:pt x="339393" y="783003"/>
                    <a:pt x="353400" y="787842"/>
                  </a:cubicBezTo>
                  <a:cubicBezTo>
                    <a:pt x="378266" y="796085"/>
                    <a:pt x="402581" y="805882"/>
                    <a:pt x="428155" y="812138"/>
                  </a:cubicBezTo>
                  <a:cubicBezTo>
                    <a:pt x="441887" y="815264"/>
                    <a:pt x="455795" y="817440"/>
                    <a:pt x="469822" y="818649"/>
                  </a:cubicBezTo>
                  <a:cubicBezTo>
                    <a:pt x="505370" y="822309"/>
                    <a:pt x="541095" y="821935"/>
                    <a:pt x="576761" y="821344"/>
                  </a:cubicBezTo>
                  <a:cubicBezTo>
                    <a:pt x="590119" y="820926"/>
                    <a:pt x="603398" y="819391"/>
                    <a:pt x="616500" y="816761"/>
                  </a:cubicBezTo>
                  <a:cubicBezTo>
                    <a:pt x="634874" y="813377"/>
                    <a:pt x="653209" y="810033"/>
                    <a:pt x="671839" y="808184"/>
                  </a:cubicBezTo>
                  <a:cubicBezTo>
                    <a:pt x="693872" y="806000"/>
                    <a:pt x="715119" y="799665"/>
                    <a:pt x="736758" y="794806"/>
                  </a:cubicBezTo>
                  <a:cubicBezTo>
                    <a:pt x="755703" y="790518"/>
                    <a:pt x="774136" y="784124"/>
                    <a:pt x="792786" y="779068"/>
                  </a:cubicBezTo>
                  <a:cubicBezTo>
                    <a:pt x="809193" y="774603"/>
                    <a:pt x="825482" y="769901"/>
                    <a:pt x="841574" y="764491"/>
                  </a:cubicBezTo>
                  <a:cubicBezTo>
                    <a:pt x="847476" y="762524"/>
                    <a:pt x="853613" y="760969"/>
                    <a:pt x="859633" y="759219"/>
                  </a:cubicBezTo>
                  <a:cubicBezTo>
                    <a:pt x="862525" y="759081"/>
                    <a:pt x="865436" y="758727"/>
                    <a:pt x="868309" y="758825"/>
                  </a:cubicBezTo>
                  <a:cubicBezTo>
                    <a:pt x="875627" y="758625"/>
                    <a:pt x="882138" y="763462"/>
                    <a:pt x="884047" y="770530"/>
                  </a:cubicBezTo>
                  <a:cubicBezTo>
                    <a:pt x="885188" y="773981"/>
                    <a:pt x="885719" y="777601"/>
                    <a:pt x="885620" y="781232"/>
                  </a:cubicBezTo>
                  <a:cubicBezTo>
                    <a:pt x="885404" y="794255"/>
                    <a:pt x="885620" y="807318"/>
                    <a:pt x="884086" y="820282"/>
                  </a:cubicBezTo>
                  <a:cubicBezTo>
                    <a:pt x="883260" y="831535"/>
                    <a:pt x="879483" y="841922"/>
                    <a:pt x="875745" y="852486"/>
                  </a:cubicBezTo>
                  <a:cubicBezTo>
                    <a:pt x="865181" y="882512"/>
                    <a:pt x="857981" y="913613"/>
                    <a:pt x="854243" y="945223"/>
                  </a:cubicBezTo>
                  <a:cubicBezTo>
                    <a:pt x="852394" y="960213"/>
                    <a:pt x="848597" y="974731"/>
                    <a:pt x="845174" y="989446"/>
                  </a:cubicBezTo>
                  <a:cubicBezTo>
                    <a:pt x="836557" y="1026096"/>
                    <a:pt x="827331" y="1062569"/>
                    <a:pt x="813462" y="1097646"/>
                  </a:cubicBezTo>
                  <a:cubicBezTo>
                    <a:pt x="810412" y="1105585"/>
                    <a:pt x="806576" y="1113203"/>
                    <a:pt x="802032" y="1120387"/>
                  </a:cubicBezTo>
                  <a:cubicBezTo>
                    <a:pt x="788124" y="1141462"/>
                    <a:pt x="772779" y="1161544"/>
                    <a:pt x="756077" y="1180487"/>
                  </a:cubicBezTo>
                  <a:cubicBezTo>
                    <a:pt x="749939" y="1187441"/>
                    <a:pt x="742444" y="1193044"/>
                    <a:pt x="734024" y="1196933"/>
                  </a:cubicBezTo>
                  <a:cubicBezTo>
                    <a:pt x="699066" y="1213438"/>
                    <a:pt x="663616" y="1228684"/>
                    <a:pt x="625825" y="1237321"/>
                  </a:cubicBezTo>
                  <a:cubicBezTo>
                    <a:pt x="606408" y="1241511"/>
                    <a:pt x="586657" y="1244068"/>
                    <a:pt x="566808" y="1244993"/>
                  </a:cubicBezTo>
                  <a:cubicBezTo>
                    <a:pt x="554453" y="1245721"/>
                    <a:pt x="542118" y="1246390"/>
                    <a:pt x="529744" y="1246350"/>
                  </a:cubicBezTo>
                  <a:cubicBezTo>
                    <a:pt x="509580" y="1246350"/>
                    <a:pt x="489593" y="1243813"/>
                    <a:pt x="469546" y="1242416"/>
                  </a:cubicBezTo>
                  <a:cubicBezTo>
                    <a:pt x="459159" y="1241649"/>
                    <a:pt x="448693" y="1240960"/>
                    <a:pt x="438326" y="1240822"/>
                  </a:cubicBezTo>
                  <a:cubicBezTo>
                    <a:pt x="409230" y="1240173"/>
                    <a:pt x="380253" y="1236888"/>
                    <a:pt x="351767" y="1230986"/>
                  </a:cubicBezTo>
                  <a:cubicBezTo>
                    <a:pt x="334376" y="1227543"/>
                    <a:pt x="316809" y="1225301"/>
                    <a:pt x="299457" y="1221602"/>
                  </a:cubicBezTo>
                  <a:cubicBezTo>
                    <a:pt x="271660" y="1215702"/>
                    <a:pt x="245496" y="1203783"/>
                    <a:pt x="222813" y="1186683"/>
                  </a:cubicBezTo>
                  <a:cubicBezTo>
                    <a:pt x="202728" y="1171772"/>
                    <a:pt x="182563" y="1157057"/>
                    <a:pt x="165546" y="1138486"/>
                  </a:cubicBezTo>
                  <a:cubicBezTo>
                    <a:pt x="139264" y="1109803"/>
                    <a:pt x="119453" y="1077501"/>
                    <a:pt x="107984" y="1040123"/>
                  </a:cubicBezTo>
                  <a:cubicBezTo>
                    <a:pt x="99643" y="1012955"/>
                    <a:pt x="93506" y="985217"/>
                    <a:pt x="86069" y="957833"/>
                  </a:cubicBezTo>
                  <a:cubicBezTo>
                    <a:pt x="84968" y="954606"/>
                    <a:pt x="84299" y="951244"/>
                    <a:pt x="84102" y="947839"/>
                  </a:cubicBezTo>
                  <a:cubicBezTo>
                    <a:pt x="84515" y="937727"/>
                    <a:pt x="80167" y="928698"/>
                    <a:pt x="77236" y="919412"/>
                  </a:cubicBezTo>
                  <a:cubicBezTo>
                    <a:pt x="76174" y="916107"/>
                    <a:pt x="77236" y="911543"/>
                    <a:pt x="72810" y="909753"/>
                  </a:cubicBezTo>
                  <a:cubicBezTo>
                    <a:pt x="68875" y="902061"/>
                    <a:pt x="67184" y="893700"/>
                    <a:pt x="65216" y="885477"/>
                  </a:cubicBezTo>
                  <a:cubicBezTo>
                    <a:pt x="55242" y="843909"/>
                    <a:pt x="42986" y="802970"/>
                    <a:pt x="31773" y="761776"/>
                  </a:cubicBezTo>
                  <a:cubicBezTo>
                    <a:pt x="22232" y="726975"/>
                    <a:pt x="17392" y="691407"/>
                    <a:pt x="13281" y="655702"/>
                  </a:cubicBezTo>
                  <a:cubicBezTo>
                    <a:pt x="10979" y="635695"/>
                    <a:pt x="8284" y="615707"/>
                    <a:pt x="6868" y="595641"/>
                  </a:cubicBezTo>
                  <a:cubicBezTo>
                    <a:pt x="5353" y="574434"/>
                    <a:pt x="1910" y="553286"/>
                    <a:pt x="4231" y="531824"/>
                  </a:cubicBezTo>
                  <a:cubicBezTo>
                    <a:pt x="5727" y="518053"/>
                    <a:pt x="4546" y="504144"/>
                    <a:pt x="2913" y="490413"/>
                  </a:cubicBezTo>
                  <a:cubicBezTo>
                    <a:pt x="730" y="471999"/>
                    <a:pt x="1890" y="453566"/>
                    <a:pt x="1615" y="435133"/>
                  </a:cubicBezTo>
                  <a:cubicBezTo>
                    <a:pt x="1162" y="402142"/>
                    <a:pt x="-2674" y="369269"/>
                    <a:pt x="-1316" y="336239"/>
                  </a:cubicBezTo>
                  <a:cubicBezTo>
                    <a:pt x="-77" y="305727"/>
                    <a:pt x="789" y="275254"/>
                    <a:pt x="2717" y="244703"/>
                  </a:cubicBezTo>
                  <a:cubicBezTo>
                    <a:pt x="3523" y="231876"/>
                    <a:pt x="4192" y="219128"/>
                    <a:pt x="5431" y="206243"/>
                  </a:cubicBezTo>
                  <a:cubicBezTo>
                    <a:pt x="6671" y="190279"/>
                    <a:pt x="10507" y="174623"/>
                    <a:pt x="16802" y="159894"/>
                  </a:cubicBezTo>
                  <a:cubicBezTo>
                    <a:pt x="19753" y="148583"/>
                    <a:pt x="27209" y="139671"/>
                    <a:pt x="32993" y="129913"/>
                  </a:cubicBezTo>
                  <a:cubicBezTo>
                    <a:pt x="49046" y="102653"/>
                    <a:pt x="69033" y="77917"/>
                    <a:pt x="92325" y="56515"/>
                  </a:cubicBezTo>
                  <a:cubicBezTo>
                    <a:pt x="119453" y="31492"/>
                    <a:pt x="152917" y="14384"/>
                    <a:pt x="189094" y="7058"/>
                  </a:cubicBezTo>
                  <a:cubicBezTo>
                    <a:pt x="219744" y="645"/>
                    <a:pt x="250787" y="-4"/>
                    <a:pt x="281890" y="2160"/>
                  </a:cubicBezTo>
                  <a:cubicBezTo>
                    <a:pt x="296290" y="3163"/>
                    <a:pt x="310494" y="921"/>
                    <a:pt x="324796" y="566"/>
                  </a:cubicBezTo>
                  <a:cubicBezTo>
                    <a:pt x="326763" y="566"/>
                    <a:pt x="328730" y="55"/>
                    <a:pt x="330697" y="193"/>
                  </a:cubicBezTo>
                  <a:cubicBezTo>
                    <a:pt x="352337" y="1727"/>
                    <a:pt x="373977" y="-889"/>
                    <a:pt x="395459" y="55"/>
                  </a:cubicBezTo>
                  <a:cubicBezTo>
                    <a:pt x="410293" y="724"/>
                    <a:pt x="424968" y="271"/>
                    <a:pt x="439841" y="-240"/>
                  </a:cubicBezTo>
                  <a:cubicBezTo>
                    <a:pt x="459257" y="-702"/>
                    <a:pt x="478674" y="987"/>
                    <a:pt x="497737" y="4796"/>
                  </a:cubicBezTo>
                  <a:cubicBezTo>
                    <a:pt x="500570" y="5479"/>
                    <a:pt x="503462" y="5843"/>
                    <a:pt x="506373" y="5878"/>
                  </a:cubicBezTo>
                  <a:lnTo>
                    <a:pt x="506373" y="5740"/>
                  </a:lnTo>
                  <a:cubicBezTo>
                    <a:pt x="510406" y="6289"/>
                    <a:pt x="514360" y="7257"/>
                    <a:pt x="518177" y="8632"/>
                  </a:cubicBezTo>
                  <a:lnTo>
                    <a:pt x="518177" y="8632"/>
                  </a:lnTo>
                  <a:cubicBezTo>
                    <a:pt x="519849" y="10186"/>
                    <a:pt x="522505" y="8239"/>
                    <a:pt x="524078" y="10304"/>
                  </a:cubicBezTo>
                  <a:lnTo>
                    <a:pt x="523941" y="10206"/>
                  </a:lnTo>
                  <a:cubicBezTo>
                    <a:pt x="525259" y="11249"/>
                    <a:pt x="527344" y="10068"/>
                    <a:pt x="528466" y="11701"/>
                  </a:cubicBezTo>
                  <a:lnTo>
                    <a:pt x="528348" y="11701"/>
                  </a:lnTo>
                  <a:cubicBezTo>
                    <a:pt x="529646" y="12803"/>
                    <a:pt x="531712" y="11701"/>
                    <a:pt x="532853" y="13236"/>
                  </a:cubicBezTo>
                  <a:lnTo>
                    <a:pt x="532715" y="13137"/>
                  </a:lnTo>
                  <a:cubicBezTo>
                    <a:pt x="533993" y="14298"/>
                    <a:pt x="536118" y="13039"/>
                    <a:pt x="537200" y="14731"/>
                  </a:cubicBezTo>
                  <a:lnTo>
                    <a:pt x="537062" y="14632"/>
                  </a:lnTo>
                  <a:cubicBezTo>
                    <a:pt x="539640" y="15356"/>
                    <a:pt x="542138" y="16332"/>
                    <a:pt x="544518" y="17544"/>
                  </a:cubicBezTo>
                  <a:lnTo>
                    <a:pt x="544518" y="17544"/>
                  </a:lnTo>
                  <a:cubicBezTo>
                    <a:pt x="546918" y="18685"/>
                    <a:pt x="549653" y="19000"/>
                    <a:pt x="551896" y="20534"/>
                  </a:cubicBezTo>
                  <a:lnTo>
                    <a:pt x="551777" y="20534"/>
                  </a:lnTo>
                  <a:cubicBezTo>
                    <a:pt x="554177" y="21675"/>
                    <a:pt x="556971" y="21891"/>
                    <a:pt x="559155" y="23603"/>
                  </a:cubicBezTo>
                  <a:lnTo>
                    <a:pt x="558997" y="23505"/>
                  </a:lnTo>
                  <a:cubicBezTo>
                    <a:pt x="559981" y="24095"/>
                    <a:pt x="561319" y="23918"/>
                    <a:pt x="562106" y="24921"/>
                  </a:cubicBezTo>
                  <a:lnTo>
                    <a:pt x="562106" y="24921"/>
                  </a:lnTo>
                  <a:cubicBezTo>
                    <a:pt x="562991" y="25649"/>
                    <a:pt x="564309" y="25452"/>
                    <a:pt x="565135" y="26318"/>
                  </a:cubicBezTo>
                  <a:lnTo>
                    <a:pt x="565135" y="26318"/>
                  </a:lnTo>
                  <a:cubicBezTo>
                    <a:pt x="567358" y="27754"/>
                    <a:pt x="570289" y="27656"/>
                    <a:pt x="572335" y="29564"/>
                  </a:cubicBezTo>
                  <a:lnTo>
                    <a:pt x="572178" y="29446"/>
                  </a:lnTo>
                  <a:cubicBezTo>
                    <a:pt x="573181" y="29977"/>
                    <a:pt x="574617" y="29721"/>
                    <a:pt x="575227" y="31039"/>
                  </a:cubicBezTo>
                  <a:lnTo>
                    <a:pt x="575070" y="30921"/>
                  </a:lnTo>
                  <a:cubicBezTo>
                    <a:pt x="579673" y="33028"/>
                    <a:pt x="584139" y="35412"/>
                    <a:pt x="588447" y="38062"/>
                  </a:cubicBezTo>
                  <a:lnTo>
                    <a:pt x="588447" y="38062"/>
                  </a:lnTo>
                  <a:cubicBezTo>
                    <a:pt x="589273" y="38849"/>
                    <a:pt x="590690" y="38574"/>
                    <a:pt x="591398" y="39656"/>
                  </a:cubicBezTo>
                  <a:lnTo>
                    <a:pt x="591280" y="39656"/>
                  </a:lnTo>
                  <a:cubicBezTo>
                    <a:pt x="592185" y="40364"/>
                    <a:pt x="593641" y="40069"/>
                    <a:pt x="594251" y="41308"/>
                  </a:cubicBezTo>
                  <a:lnTo>
                    <a:pt x="594113" y="41190"/>
                  </a:lnTo>
                  <a:cubicBezTo>
                    <a:pt x="596749" y="42363"/>
                    <a:pt x="599267" y="43807"/>
                    <a:pt x="601608" y="45499"/>
                  </a:cubicBezTo>
                  <a:lnTo>
                    <a:pt x="601510" y="45499"/>
                  </a:lnTo>
                  <a:cubicBezTo>
                    <a:pt x="602395" y="46246"/>
                    <a:pt x="603811" y="45990"/>
                    <a:pt x="604480" y="47112"/>
                  </a:cubicBezTo>
                  <a:lnTo>
                    <a:pt x="604362" y="47112"/>
                  </a:lnTo>
                  <a:cubicBezTo>
                    <a:pt x="605306" y="47761"/>
                    <a:pt x="606742" y="47485"/>
                    <a:pt x="607352" y="48744"/>
                  </a:cubicBezTo>
                  <a:lnTo>
                    <a:pt x="607215" y="48626"/>
                  </a:lnTo>
                  <a:cubicBezTo>
                    <a:pt x="608946" y="49236"/>
                    <a:pt x="610500" y="50271"/>
                    <a:pt x="611720" y="51636"/>
                  </a:cubicBezTo>
                  <a:lnTo>
                    <a:pt x="611582" y="51479"/>
                  </a:lnTo>
                  <a:cubicBezTo>
                    <a:pt x="612271" y="51774"/>
                    <a:pt x="612861" y="52242"/>
                    <a:pt x="613294" y="52836"/>
                  </a:cubicBezTo>
                  <a:lnTo>
                    <a:pt x="613294" y="52836"/>
                  </a:lnTo>
                  <a:cubicBezTo>
                    <a:pt x="614080" y="53702"/>
                    <a:pt x="615595" y="53348"/>
                    <a:pt x="616146" y="54587"/>
                  </a:cubicBezTo>
                  <a:lnTo>
                    <a:pt x="615989" y="54469"/>
                  </a:lnTo>
                  <a:cubicBezTo>
                    <a:pt x="617720" y="55097"/>
                    <a:pt x="619254" y="56122"/>
                    <a:pt x="620513" y="57459"/>
                  </a:cubicBezTo>
                  <a:lnTo>
                    <a:pt x="620376" y="57361"/>
                  </a:lnTo>
                  <a:cubicBezTo>
                    <a:pt x="622087" y="58012"/>
                    <a:pt x="623622" y="59041"/>
                    <a:pt x="624880" y="60371"/>
                  </a:cubicBezTo>
                  <a:lnTo>
                    <a:pt x="624763" y="60273"/>
                  </a:lnTo>
                  <a:cubicBezTo>
                    <a:pt x="626474" y="60930"/>
                    <a:pt x="628009" y="61966"/>
                    <a:pt x="629248" y="63302"/>
                  </a:cubicBezTo>
                  <a:lnTo>
                    <a:pt x="629130" y="63302"/>
                  </a:lnTo>
                  <a:cubicBezTo>
                    <a:pt x="631333" y="64459"/>
                    <a:pt x="633340" y="65923"/>
                    <a:pt x="635130" y="67650"/>
                  </a:cubicBezTo>
                  <a:lnTo>
                    <a:pt x="635032" y="67650"/>
                  </a:lnTo>
                  <a:cubicBezTo>
                    <a:pt x="637255" y="68844"/>
                    <a:pt x="639242" y="70408"/>
                    <a:pt x="640934" y="72273"/>
                  </a:cubicBezTo>
                  <a:lnTo>
                    <a:pt x="640363" y="71250"/>
                  </a:lnTo>
                  <a:cubicBezTo>
                    <a:pt x="641130" y="71453"/>
                    <a:pt x="641760" y="72007"/>
                    <a:pt x="642055" y="72745"/>
                  </a:cubicBezTo>
                  <a:lnTo>
                    <a:pt x="641917" y="72627"/>
                  </a:lnTo>
                  <a:cubicBezTo>
                    <a:pt x="642586" y="72963"/>
                    <a:pt x="643137" y="73455"/>
                    <a:pt x="643569" y="74063"/>
                  </a:cubicBezTo>
                  <a:lnTo>
                    <a:pt x="643569" y="74063"/>
                  </a:lnTo>
                  <a:cubicBezTo>
                    <a:pt x="646894" y="76030"/>
                    <a:pt x="649334" y="79139"/>
                    <a:pt x="652245" y="81617"/>
                  </a:cubicBezTo>
                  <a:lnTo>
                    <a:pt x="652107" y="81460"/>
                  </a:lnTo>
                  <a:cubicBezTo>
                    <a:pt x="652796" y="81739"/>
                    <a:pt x="653406" y="82209"/>
                    <a:pt x="653839" y="82817"/>
                  </a:cubicBezTo>
                  <a:lnTo>
                    <a:pt x="653839" y="82817"/>
                  </a:lnTo>
                  <a:cubicBezTo>
                    <a:pt x="654606" y="83663"/>
                    <a:pt x="656160" y="83309"/>
                    <a:pt x="656652" y="84588"/>
                  </a:cubicBezTo>
                  <a:lnTo>
                    <a:pt x="656494" y="84411"/>
                  </a:lnTo>
                  <a:cubicBezTo>
                    <a:pt x="657222" y="84659"/>
                    <a:pt x="657832" y="85154"/>
                    <a:pt x="658226" y="85808"/>
                  </a:cubicBezTo>
                  <a:lnTo>
                    <a:pt x="658226" y="85808"/>
                  </a:lnTo>
                  <a:cubicBezTo>
                    <a:pt x="659839" y="86604"/>
                    <a:pt x="661314" y="87676"/>
                    <a:pt x="662573" y="88975"/>
                  </a:cubicBezTo>
                  <a:lnTo>
                    <a:pt x="662416" y="88798"/>
                  </a:lnTo>
                  <a:cubicBezTo>
                    <a:pt x="663144" y="89065"/>
                    <a:pt x="663753" y="89598"/>
                    <a:pt x="664108" y="90293"/>
                  </a:cubicBezTo>
                  <a:lnTo>
                    <a:pt x="663990" y="90175"/>
                  </a:lnTo>
                  <a:cubicBezTo>
                    <a:pt x="664619" y="90553"/>
                    <a:pt x="665170" y="91046"/>
                    <a:pt x="665603" y="91631"/>
                  </a:cubicBezTo>
                  <a:lnTo>
                    <a:pt x="665603" y="91631"/>
                  </a:lnTo>
                  <a:cubicBezTo>
                    <a:pt x="668672" y="93934"/>
                    <a:pt x="671564" y="96480"/>
                    <a:pt x="674239" y="99244"/>
                  </a:cubicBezTo>
                  <a:lnTo>
                    <a:pt x="674082" y="99067"/>
                  </a:lnTo>
                  <a:cubicBezTo>
                    <a:pt x="674869" y="99279"/>
                    <a:pt x="675479" y="99881"/>
                    <a:pt x="675714" y="100660"/>
                  </a:cubicBezTo>
                  <a:lnTo>
                    <a:pt x="675557" y="100503"/>
                  </a:lnTo>
                  <a:cubicBezTo>
                    <a:pt x="676324" y="100741"/>
                    <a:pt x="676934" y="101333"/>
                    <a:pt x="677190" y="102096"/>
                  </a:cubicBezTo>
                  <a:lnTo>
                    <a:pt x="677032" y="101939"/>
                  </a:lnTo>
                  <a:cubicBezTo>
                    <a:pt x="677780" y="102203"/>
                    <a:pt x="678390" y="102797"/>
                    <a:pt x="678646" y="103552"/>
                  </a:cubicBezTo>
                  <a:lnTo>
                    <a:pt x="678508" y="103395"/>
                  </a:lnTo>
                  <a:cubicBezTo>
                    <a:pt x="679256" y="103668"/>
                    <a:pt x="679846" y="104249"/>
                    <a:pt x="680121" y="104988"/>
                  </a:cubicBezTo>
                  <a:lnTo>
                    <a:pt x="679964" y="104851"/>
                  </a:lnTo>
                  <a:cubicBezTo>
                    <a:pt x="680711" y="105120"/>
                    <a:pt x="681302" y="105714"/>
                    <a:pt x="681557" y="106464"/>
                  </a:cubicBezTo>
                  <a:lnTo>
                    <a:pt x="681420" y="106306"/>
                  </a:lnTo>
                  <a:cubicBezTo>
                    <a:pt x="682167" y="106568"/>
                    <a:pt x="682757" y="107174"/>
                    <a:pt x="682993" y="107939"/>
                  </a:cubicBezTo>
                  <a:lnTo>
                    <a:pt x="682836" y="107782"/>
                  </a:lnTo>
                  <a:cubicBezTo>
                    <a:pt x="683623" y="108002"/>
                    <a:pt x="684233" y="108636"/>
                    <a:pt x="684429" y="109434"/>
                  </a:cubicBezTo>
                  <a:lnTo>
                    <a:pt x="684253" y="109277"/>
                  </a:lnTo>
                  <a:cubicBezTo>
                    <a:pt x="686790" y="112149"/>
                    <a:pt x="689839" y="114589"/>
                    <a:pt x="691826" y="117933"/>
                  </a:cubicBezTo>
                  <a:lnTo>
                    <a:pt x="691826" y="117933"/>
                  </a:lnTo>
                  <a:cubicBezTo>
                    <a:pt x="692436" y="118350"/>
                    <a:pt x="692948" y="118903"/>
                    <a:pt x="693302" y="119546"/>
                  </a:cubicBezTo>
                  <a:lnTo>
                    <a:pt x="693204" y="119428"/>
                  </a:lnTo>
                  <a:cubicBezTo>
                    <a:pt x="693892" y="119778"/>
                    <a:pt x="694423" y="120364"/>
                    <a:pt x="694718" y="121080"/>
                  </a:cubicBezTo>
                  <a:lnTo>
                    <a:pt x="694581" y="120943"/>
                  </a:lnTo>
                  <a:cubicBezTo>
                    <a:pt x="695348" y="121199"/>
                    <a:pt x="695918" y="121830"/>
                    <a:pt x="696115" y="122615"/>
                  </a:cubicBezTo>
                  <a:lnTo>
                    <a:pt x="695938" y="122458"/>
                  </a:lnTo>
                  <a:cubicBezTo>
                    <a:pt x="699872" y="126904"/>
                    <a:pt x="704554" y="130543"/>
                    <a:pt x="707938" y="135441"/>
                  </a:cubicBezTo>
                  <a:lnTo>
                    <a:pt x="707938" y="135441"/>
                  </a:lnTo>
                  <a:cubicBezTo>
                    <a:pt x="708489" y="135900"/>
                    <a:pt x="708981" y="136399"/>
                    <a:pt x="709453" y="136937"/>
                  </a:cubicBezTo>
                  <a:lnTo>
                    <a:pt x="709453" y="136937"/>
                  </a:lnTo>
                  <a:cubicBezTo>
                    <a:pt x="711302" y="137965"/>
                    <a:pt x="712837" y="139502"/>
                    <a:pt x="713840" y="141363"/>
                  </a:cubicBezTo>
                  <a:lnTo>
                    <a:pt x="713840" y="141363"/>
                  </a:lnTo>
                  <a:cubicBezTo>
                    <a:pt x="714430" y="141790"/>
                    <a:pt x="714922" y="142333"/>
                    <a:pt x="715296" y="142956"/>
                  </a:cubicBezTo>
                  <a:lnTo>
                    <a:pt x="715296" y="142858"/>
                  </a:lnTo>
                  <a:cubicBezTo>
                    <a:pt x="715984" y="143214"/>
                    <a:pt x="716496" y="143800"/>
                    <a:pt x="716791" y="144510"/>
                  </a:cubicBezTo>
                  <a:lnTo>
                    <a:pt x="716653" y="144373"/>
                  </a:lnTo>
                  <a:cubicBezTo>
                    <a:pt x="717420" y="144636"/>
                    <a:pt x="718010" y="145262"/>
                    <a:pt x="718207" y="146045"/>
                  </a:cubicBezTo>
                  <a:lnTo>
                    <a:pt x="718030" y="145888"/>
                  </a:lnTo>
                  <a:cubicBezTo>
                    <a:pt x="720332" y="148057"/>
                    <a:pt x="722378" y="150463"/>
                    <a:pt x="724168" y="153068"/>
                  </a:cubicBezTo>
                  <a:lnTo>
                    <a:pt x="724168" y="153068"/>
                  </a:lnTo>
                  <a:cubicBezTo>
                    <a:pt x="724758" y="153499"/>
                    <a:pt x="725250" y="154040"/>
                    <a:pt x="725644" y="154661"/>
                  </a:cubicBezTo>
                  <a:lnTo>
                    <a:pt x="725644" y="154563"/>
                  </a:lnTo>
                  <a:cubicBezTo>
                    <a:pt x="726293" y="154943"/>
                    <a:pt x="726824" y="155513"/>
                    <a:pt x="727158" y="156196"/>
                  </a:cubicBezTo>
                  <a:lnTo>
                    <a:pt x="727021" y="156078"/>
                  </a:lnTo>
                  <a:cubicBezTo>
                    <a:pt x="727768" y="156361"/>
                    <a:pt x="728319" y="156971"/>
                    <a:pt x="728555" y="157730"/>
                  </a:cubicBezTo>
                  <a:lnTo>
                    <a:pt x="728398" y="157573"/>
                  </a:lnTo>
                  <a:cubicBezTo>
                    <a:pt x="730679" y="159757"/>
                    <a:pt x="732725" y="162192"/>
                    <a:pt x="734457" y="164832"/>
                  </a:cubicBezTo>
                  <a:lnTo>
                    <a:pt x="734457" y="164832"/>
                  </a:lnTo>
                  <a:cubicBezTo>
                    <a:pt x="735125" y="165212"/>
                    <a:pt x="735617" y="165810"/>
                    <a:pt x="735893" y="166524"/>
                  </a:cubicBezTo>
                  <a:lnTo>
                    <a:pt x="735735" y="166347"/>
                  </a:lnTo>
                  <a:cubicBezTo>
                    <a:pt x="737408" y="172465"/>
                    <a:pt x="736385" y="174413"/>
                    <a:pt x="730758" y="175396"/>
                  </a:cubicBezTo>
                  <a:cubicBezTo>
                    <a:pt x="727866" y="175790"/>
                    <a:pt x="724955" y="175829"/>
                    <a:pt x="722063" y="175514"/>
                  </a:cubicBezTo>
                  <a:cubicBezTo>
                    <a:pt x="702961" y="174177"/>
                    <a:pt x="683840" y="173429"/>
                    <a:pt x="664717" y="172701"/>
                  </a:cubicBezTo>
                  <a:cubicBezTo>
                    <a:pt x="641248" y="171777"/>
                    <a:pt x="617818" y="168963"/>
                    <a:pt x="594290" y="169986"/>
                  </a:cubicBezTo>
                  <a:cubicBezTo>
                    <a:pt x="558702" y="171541"/>
                    <a:pt x="523056" y="171816"/>
                    <a:pt x="487468" y="173095"/>
                  </a:cubicBezTo>
                  <a:cubicBezTo>
                    <a:pt x="429021" y="174926"/>
                    <a:pt x="370928" y="182878"/>
                    <a:pt x="314153" y="196820"/>
                  </a:cubicBezTo>
                  <a:cubicBezTo>
                    <a:pt x="304690" y="198929"/>
                    <a:pt x="295464" y="202002"/>
                    <a:pt x="286611" y="205987"/>
                  </a:cubicBezTo>
                  <a:cubicBezTo>
                    <a:pt x="275516" y="210217"/>
                    <a:pt x="264755" y="215194"/>
                    <a:pt x="254112" y="220506"/>
                  </a:cubicBezTo>
                  <a:cubicBezTo>
                    <a:pt x="237705" y="228670"/>
                    <a:pt x="226708" y="242578"/>
                    <a:pt x="215475" y="256270"/>
                  </a:cubicBezTo>
                  <a:cubicBezTo>
                    <a:pt x="205639" y="268310"/>
                    <a:pt x="196708" y="280979"/>
                    <a:pt x="191868" y="296107"/>
                  </a:cubicBezTo>
                  <a:cubicBezTo>
                    <a:pt x="191160" y="298722"/>
                    <a:pt x="189527" y="300986"/>
                    <a:pt x="187265" y="302481"/>
                  </a:cubicBezTo>
                  <a:close/>
                </a:path>
              </a:pathLst>
            </a:custGeom>
            <a:solidFill>
              <a:srgbClr val="1125DA"/>
            </a:solidFill>
            <a:ln w="1956" cap="flat">
              <a:noFill/>
              <a:prstDash val="solid"/>
              <a:miter/>
            </a:ln>
          </p:spPr>
          <p:txBody>
            <a:bodyPr rtlCol="0" anchor="ctr"/>
            <a:lstStyle/>
            <a:p>
              <a:endParaRPr lang="es-CO"/>
            </a:p>
          </p:txBody>
        </p:sp>
        <p:sp>
          <p:nvSpPr>
            <p:cNvPr id="814" name="Freeform: Shape 813">
              <a:extLst>
                <a:ext uri="{FF2B5EF4-FFF2-40B4-BE49-F238E27FC236}">
                  <a16:creationId xmlns:a16="http://schemas.microsoft.com/office/drawing/2014/main" id="{6DD06BDA-DF3B-2A4C-C522-59AD4300C0FA}"/>
                </a:ext>
              </a:extLst>
            </p:cNvPr>
            <p:cNvSpPr/>
            <p:nvPr/>
          </p:nvSpPr>
          <p:spPr>
            <a:xfrm>
              <a:off x="12524208" y="197922"/>
              <a:ext cx="976696" cy="1610709"/>
            </a:xfrm>
            <a:custGeom>
              <a:avLst/>
              <a:gdLst>
                <a:gd name="connsiteX0" fmla="*/ 163301 w 976696"/>
                <a:gd name="connsiteY0" fmla="*/ 786882 h 1610709"/>
                <a:gd name="connsiteX1" fmla="*/ 178291 w 976696"/>
                <a:gd name="connsiteY1" fmla="*/ 845153 h 1610709"/>
                <a:gd name="connsiteX2" fmla="*/ 194029 w 976696"/>
                <a:gd name="connsiteY2" fmla="*/ 897167 h 1610709"/>
                <a:gd name="connsiteX3" fmla="*/ 213288 w 976696"/>
                <a:gd name="connsiteY3" fmla="*/ 935410 h 1610709"/>
                <a:gd name="connsiteX4" fmla="*/ 260778 w 976696"/>
                <a:gd name="connsiteY4" fmla="*/ 992893 h 1610709"/>
                <a:gd name="connsiteX5" fmla="*/ 297880 w 976696"/>
                <a:gd name="connsiteY5" fmla="*/ 1021891 h 1610709"/>
                <a:gd name="connsiteX6" fmla="*/ 334589 w 976696"/>
                <a:gd name="connsiteY6" fmla="*/ 1045183 h 1610709"/>
                <a:gd name="connsiteX7" fmla="*/ 377869 w 976696"/>
                <a:gd name="connsiteY7" fmla="*/ 1059465 h 1610709"/>
                <a:gd name="connsiteX8" fmla="*/ 447628 w 976696"/>
                <a:gd name="connsiteY8" fmla="*/ 1072095 h 1610709"/>
                <a:gd name="connsiteX9" fmla="*/ 489255 w 976696"/>
                <a:gd name="connsiteY9" fmla="*/ 1077151 h 1610709"/>
                <a:gd name="connsiteX10" fmla="*/ 545007 w 976696"/>
                <a:gd name="connsiteY10" fmla="*/ 1080141 h 1610709"/>
                <a:gd name="connsiteX11" fmla="*/ 590411 w 976696"/>
                <a:gd name="connsiteY11" fmla="*/ 1083761 h 1610709"/>
                <a:gd name="connsiteX12" fmla="*/ 637625 w 976696"/>
                <a:gd name="connsiteY12" fmla="*/ 1082954 h 1610709"/>
                <a:gd name="connsiteX13" fmla="*/ 644177 w 976696"/>
                <a:gd name="connsiteY13" fmla="*/ 1082758 h 1610709"/>
                <a:gd name="connsiteX14" fmla="*/ 690879 w 976696"/>
                <a:gd name="connsiteY14" fmla="*/ 1077643 h 1610709"/>
                <a:gd name="connsiteX15" fmla="*/ 768959 w 976696"/>
                <a:gd name="connsiteY15" fmla="*/ 1053327 h 1610709"/>
                <a:gd name="connsiteX16" fmla="*/ 811550 w 976696"/>
                <a:gd name="connsiteY16" fmla="*/ 1034717 h 1610709"/>
                <a:gd name="connsiteX17" fmla="*/ 836062 w 976696"/>
                <a:gd name="connsiteY17" fmla="*/ 1014671 h 1610709"/>
                <a:gd name="connsiteX18" fmla="*/ 866653 w 976696"/>
                <a:gd name="connsiteY18" fmla="*/ 975995 h 1610709"/>
                <a:gd name="connsiteX19" fmla="*/ 890260 w 976696"/>
                <a:gd name="connsiteY19" fmla="*/ 934446 h 1610709"/>
                <a:gd name="connsiteX20" fmla="*/ 912923 w 976696"/>
                <a:gd name="connsiteY20" fmla="*/ 861658 h 1610709"/>
                <a:gd name="connsiteX21" fmla="*/ 929330 w 976696"/>
                <a:gd name="connsiteY21" fmla="*/ 790404 h 1610709"/>
                <a:gd name="connsiteX22" fmla="*/ 934150 w 976696"/>
                <a:gd name="connsiteY22" fmla="*/ 757492 h 1610709"/>
                <a:gd name="connsiteX23" fmla="*/ 942727 w 976696"/>
                <a:gd name="connsiteY23" fmla="*/ 720114 h 1610709"/>
                <a:gd name="connsiteX24" fmla="*/ 958465 w 976696"/>
                <a:gd name="connsiteY24" fmla="*/ 671739 h 1610709"/>
                <a:gd name="connsiteX25" fmla="*/ 961888 w 976696"/>
                <a:gd name="connsiteY25" fmla="*/ 660073 h 1610709"/>
                <a:gd name="connsiteX26" fmla="*/ 962045 w 976696"/>
                <a:gd name="connsiteY26" fmla="*/ 665149 h 1610709"/>
                <a:gd name="connsiteX27" fmla="*/ 964012 w 976696"/>
                <a:gd name="connsiteY27" fmla="*/ 735026 h 1610709"/>
                <a:gd name="connsiteX28" fmla="*/ 964445 w 976696"/>
                <a:gd name="connsiteY28" fmla="*/ 754698 h 1610709"/>
                <a:gd name="connsiteX29" fmla="*/ 969954 w 976696"/>
                <a:gd name="connsiteY29" fmla="*/ 809585 h 1610709"/>
                <a:gd name="connsiteX30" fmla="*/ 974616 w 976696"/>
                <a:gd name="connsiteY30" fmla="*/ 852058 h 1610709"/>
                <a:gd name="connsiteX31" fmla="*/ 970445 w 976696"/>
                <a:gd name="connsiteY31" fmla="*/ 890399 h 1610709"/>
                <a:gd name="connsiteX32" fmla="*/ 967868 w 976696"/>
                <a:gd name="connsiteY32" fmla="*/ 944164 h 1610709"/>
                <a:gd name="connsiteX33" fmla="*/ 964524 w 976696"/>
                <a:gd name="connsiteY33" fmla="*/ 989116 h 1610709"/>
                <a:gd name="connsiteX34" fmla="*/ 959193 w 976696"/>
                <a:gd name="connsiteY34" fmla="*/ 1035366 h 1610709"/>
                <a:gd name="connsiteX35" fmla="*/ 954334 w 976696"/>
                <a:gd name="connsiteY35" fmla="*/ 1069203 h 1610709"/>
                <a:gd name="connsiteX36" fmla="*/ 950399 w 976696"/>
                <a:gd name="connsiteY36" fmla="*/ 1108273 h 1610709"/>
                <a:gd name="connsiteX37" fmla="*/ 945815 w 976696"/>
                <a:gd name="connsiteY37" fmla="*/ 1133257 h 1610709"/>
                <a:gd name="connsiteX38" fmla="*/ 930628 w 976696"/>
                <a:gd name="connsiteY38" fmla="*/ 1188655 h 1610709"/>
                <a:gd name="connsiteX39" fmla="*/ 919159 w 976696"/>
                <a:gd name="connsiteY39" fmla="*/ 1226977 h 1610709"/>
                <a:gd name="connsiteX40" fmla="*/ 905074 w 976696"/>
                <a:gd name="connsiteY40" fmla="*/ 1292329 h 1610709"/>
                <a:gd name="connsiteX41" fmla="*/ 901651 w 976696"/>
                <a:gd name="connsiteY41" fmla="*/ 1314638 h 1610709"/>
                <a:gd name="connsiteX42" fmla="*/ 897716 w 976696"/>
                <a:gd name="connsiteY42" fmla="*/ 1355163 h 1610709"/>
                <a:gd name="connsiteX43" fmla="*/ 896379 w 976696"/>
                <a:gd name="connsiteY43" fmla="*/ 1417053 h 1610709"/>
                <a:gd name="connsiteX44" fmla="*/ 900136 w 976696"/>
                <a:gd name="connsiteY44" fmla="*/ 1468536 h 1610709"/>
                <a:gd name="connsiteX45" fmla="*/ 877139 w 976696"/>
                <a:gd name="connsiteY45" fmla="*/ 1518288 h 1610709"/>
                <a:gd name="connsiteX46" fmla="*/ 833662 w 976696"/>
                <a:gd name="connsiteY46" fmla="*/ 1532984 h 1610709"/>
                <a:gd name="connsiteX47" fmla="*/ 770356 w 976696"/>
                <a:gd name="connsiteY47" fmla="*/ 1533259 h 1610709"/>
                <a:gd name="connsiteX48" fmla="*/ 741241 w 976696"/>
                <a:gd name="connsiteY48" fmla="*/ 1534125 h 1610709"/>
                <a:gd name="connsiteX49" fmla="*/ 697371 w 976696"/>
                <a:gd name="connsiteY49" fmla="*/ 1528754 h 1610709"/>
                <a:gd name="connsiteX50" fmla="*/ 654485 w 976696"/>
                <a:gd name="connsiteY50" fmla="*/ 1481717 h 1610709"/>
                <a:gd name="connsiteX51" fmla="*/ 651671 w 976696"/>
                <a:gd name="connsiteY51" fmla="*/ 1457166 h 1610709"/>
                <a:gd name="connsiteX52" fmla="*/ 650314 w 976696"/>
                <a:gd name="connsiteY52" fmla="*/ 1408417 h 1610709"/>
                <a:gd name="connsiteX53" fmla="*/ 653954 w 976696"/>
                <a:gd name="connsiteY53" fmla="*/ 1365688 h 1610709"/>
                <a:gd name="connsiteX54" fmla="*/ 654367 w 976696"/>
                <a:gd name="connsiteY54" fmla="*/ 1357701 h 1610709"/>
                <a:gd name="connsiteX55" fmla="*/ 655075 w 976696"/>
                <a:gd name="connsiteY55" fmla="*/ 1338029 h 1610709"/>
                <a:gd name="connsiteX56" fmla="*/ 668531 w 976696"/>
                <a:gd name="connsiteY56" fmla="*/ 1322015 h 1610709"/>
                <a:gd name="connsiteX57" fmla="*/ 750743 w 976696"/>
                <a:gd name="connsiteY57" fmla="*/ 1282316 h 1610709"/>
                <a:gd name="connsiteX58" fmla="*/ 770966 w 976696"/>
                <a:gd name="connsiteY58" fmla="*/ 1264611 h 1610709"/>
                <a:gd name="connsiteX59" fmla="*/ 798508 w 976696"/>
                <a:gd name="connsiteY59" fmla="*/ 1237581 h 1610709"/>
                <a:gd name="connsiteX60" fmla="*/ 802757 w 976696"/>
                <a:gd name="connsiteY60" fmla="*/ 1232052 h 1610709"/>
                <a:gd name="connsiteX61" fmla="*/ 791996 w 976696"/>
                <a:gd name="connsiteY61" fmla="*/ 1233253 h 1610709"/>
                <a:gd name="connsiteX62" fmla="*/ 743641 w 976696"/>
                <a:gd name="connsiteY62" fmla="*/ 1238741 h 1610709"/>
                <a:gd name="connsiteX63" fmla="*/ 689915 w 976696"/>
                <a:gd name="connsiteY63" fmla="*/ 1242400 h 1610709"/>
                <a:gd name="connsiteX64" fmla="*/ 592575 w 976696"/>
                <a:gd name="connsiteY64" fmla="*/ 1240886 h 1610709"/>
                <a:gd name="connsiteX65" fmla="*/ 530449 w 976696"/>
                <a:gd name="connsiteY65" fmla="*/ 1233725 h 1610709"/>
                <a:gd name="connsiteX66" fmla="*/ 487976 w 976696"/>
                <a:gd name="connsiteY66" fmla="*/ 1227665 h 1610709"/>
                <a:gd name="connsiteX67" fmla="*/ 410447 w 976696"/>
                <a:gd name="connsiteY67" fmla="*/ 1220819 h 1610709"/>
                <a:gd name="connsiteX68" fmla="*/ 384341 w 976696"/>
                <a:gd name="connsiteY68" fmla="*/ 1226603 h 1610709"/>
                <a:gd name="connsiteX69" fmla="*/ 364452 w 976696"/>
                <a:gd name="connsiteY69" fmla="*/ 1245902 h 1610709"/>
                <a:gd name="connsiteX70" fmla="*/ 348006 w 976696"/>
                <a:gd name="connsiteY70" fmla="*/ 1297818 h 1610709"/>
                <a:gd name="connsiteX71" fmla="*/ 347554 w 976696"/>
                <a:gd name="connsiteY71" fmla="*/ 1341412 h 1610709"/>
                <a:gd name="connsiteX72" fmla="*/ 347436 w 976696"/>
                <a:gd name="connsiteY72" fmla="*/ 1363937 h 1610709"/>
                <a:gd name="connsiteX73" fmla="*/ 346747 w 976696"/>
                <a:gd name="connsiteY73" fmla="*/ 1379931 h 1610709"/>
                <a:gd name="connsiteX74" fmla="*/ 347849 w 976696"/>
                <a:gd name="connsiteY74" fmla="*/ 1439618 h 1610709"/>
                <a:gd name="connsiteX75" fmla="*/ 343245 w 976696"/>
                <a:gd name="connsiteY75" fmla="*/ 1493068 h 1610709"/>
                <a:gd name="connsiteX76" fmla="*/ 332504 w 976696"/>
                <a:gd name="connsiteY76" fmla="*/ 1536780 h 1610709"/>
                <a:gd name="connsiteX77" fmla="*/ 302287 w 976696"/>
                <a:gd name="connsiteY77" fmla="*/ 1577876 h 1610709"/>
                <a:gd name="connsiteX78" fmla="*/ 236699 w 976696"/>
                <a:gd name="connsiteY78" fmla="*/ 1607208 h 1610709"/>
                <a:gd name="connsiteX79" fmla="*/ 202724 w 976696"/>
                <a:gd name="connsiteY79" fmla="*/ 1610395 h 1610709"/>
                <a:gd name="connsiteX80" fmla="*/ 127005 w 976696"/>
                <a:gd name="connsiteY80" fmla="*/ 1608880 h 1610709"/>
                <a:gd name="connsiteX81" fmla="*/ 70662 w 976696"/>
                <a:gd name="connsiteY81" fmla="*/ 1577699 h 1610709"/>
                <a:gd name="connsiteX82" fmla="*/ 46229 w 976696"/>
                <a:gd name="connsiteY82" fmla="*/ 1525134 h 1610709"/>
                <a:gd name="connsiteX83" fmla="*/ 43829 w 976696"/>
                <a:gd name="connsiteY83" fmla="*/ 1507862 h 1610709"/>
                <a:gd name="connsiteX84" fmla="*/ 42511 w 976696"/>
                <a:gd name="connsiteY84" fmla="*/ 1500799 h 1610709"/>
                <a:gd name="connsiteX85" fmla="*/ 37180 w 976696"/>
                <a:gd name="connsiteY85" fmla="*/ 1460903 h 1610709"/>
                <a:gd name="connsiteX86" fmla="*/ 33973 w 976696"/>
                <a:gd name="connsiteY86" fmla="*/ 1433677 h 1610709"/>
                <a:gd name="connsiteX87" fmla="*/ 30924 w 976696"/>
                <a:gd name="connsiteY87" fmla="*/ 1394666 h 1610709"/>
                <a:gd name="connsiteX88" fmla="*/ 24117 w 976696"/>
                <a:gd name="connsiteY88" fmla="*/ 1348140 h 1610709"/>
                <a:gd name="connsiteX89" fmla="*/ 14497 w 976696"/>
                <a:gd name="connsiteY89" fmla="*/ 1280093 h 1610709"/>
                <a:gd name="connsiteX90" fmla="*/ 7101 w 976696"/>
                <a:gd name="connsiteY90" fmla="*/ 1187632 h 1610709"/>
                <a:gd name="connsiteX91" fmla="*/ 1199 w 976696"/>
                <a:gd name="connsiteY91" fmla="*/ 1056337 h 1610709"/>
                <a:gd name="connsiteX92" fmla="*/ -1516 w 976696"/>
                <a:gd name="connsiteY92" fmla="*/ 989706 h 1610709"/>
                <a:gd name="connsiteX93" fmla="*/ 195 w 976696"/>
                <a:gd name="connsiteY93" fmla="*/ 947096 h 1610709"/>
                <a:gd name="connsiteX94" fmla="*/ 1297 w 976696"/>
                <a:gd name="connsiteY94" fmla="*/ 939895 h 1610709"/>
                <a:gd name="connsiteX95" fmla="*/ 2615 w 976696"/>
                <a:gd name="connsiteY95" fmla="*/ 840903 h 1610709"/>
                <a:gd name="connsiteX96" fmla="*/ 1927 w 976696"/>
                <a:gd name="connsiteY96" fmla="*/ 748442 h 1610709"/>
                <a:gd name="connsiteX97" fmla="*/ 2576 w 976696"/>
                <a:gd name="connsiteY97" fmla="*/ 706245 h 1610709"/>
                <a:gd name="connsiteX98" fmla="*/ 1966 w 976696"/>
                <a:gd name="connsiteY98" fmla="*/ 633456 h 1610709"/>
                <a:gd name="connsiteX99" fmla="*/ 5350 w 976696"/>
                <a:gd name="connsiteY99" fmla="*/ 539618 h 1610709"/>
                <a:gd name="connsiteX100" fmla="*/ 4563 w 976696"/>
                <a:gd name="connsiteY100" fmla="*/ 497401 h 1610709"/>
                <a:gd name="connsiteX101" fmla="*/ 4917 w 976696"/>
                <a:gd name="connsiteY101" fmla="*/ 440586 h 1610709"/>
                <a:gd name="connsiteX102" fmla="*/ 7848 w 976696"/>
                <a:gd name="connsiteY102" fmla="*/ 410192 h 1610709"/>
                <a:gd name="connsiteX103" fmla="*/ 14301 w 976696"/>
                <a:gd name="connsiteY103" fmla="*/ 358218 h 1610709"/>
                <a:gd name="connsiteX104" fmla="*/ 20950 w 976696"/>
                <a:gd name="connsiteY104" fmla="*/ 308466 h 1610709"/>
                <a:gd name="connsiteX105" fmla="*/ 33737 w 976696"/>
                <a:gd name="connsiteY105" fmla="*/ 219939 h 1610709"/>
                <a:gd name="connsiteX106" fmla="*/ 45265 w 976696"/>
                <a:gd name="connsiteY106" fmla="*/ 142233 h 1610709"/>
                <a:gd name="connsiteX107" fmla="*/ 57639 w 976696"/>
                <a:gd name="connsiteY107" fmla="*/ 93602 h 1610709"/>
                <a:gd name="connsiteX108" fmla="*/ 62557 w 976696"/>
                <a:gd name="connsiteY108" fmla="*/ 74579 h 1610709"/>
                <a:gd name="connsiteX109" fmla="*/ 78295 w 976696"/>
                <a:gd name="connsiteY109" fmla="*/ 32440 h 1610709"/>
                <a:gd name="connsiteX110" fmla="*/ 90571 w 976696"/>
                <a:gd name="connsiteY110" fmla="*/ 6118 h 1610709"/>
                <a:gd name="connsiteX111" fmla="*/ 94624 w 976696"/>
                <a:gd name="connsiteY111" fmla="*/ -315 h 1610709"/>
                <a:gd name="connsiteX112" fmla="*/ 91417 w 976696"/>
                <a:gd name="connsiteY112" fmla="*/ 11489 h 1610709"/>
                <a:gd name="connsiteX113" fmla="*/ 85850 w 976696"/>
                <a:gd name="connsiteY113" fmla="*/ 44263 h 1610709"/>
                <a:gd name="connsiteX114" fmla="*/ 82722 w 976696"/>
                <a:gd name="connsiteY114" fmla="*/ 84671 h 1610709"/>
                <a:gd name="connsiteX115" fmla="*/ 81424 w 976696"/>
                <a:gd name="connsiteY115" fmla="*/ 113629 h 1610709"/>
                <a:gd name="connsiteX116" fmla="*/ 79928 w 976696"/>
                <a:gd name="connsiteY116" fmla="*/ 151341 h 1610709"/>
                <a:gd name="connsiteX117" fmla="*/ 79082 w 976696"/>
                <a:gd name="connsiteY117" fmla="*/ 218897 h 1610709"/>
                <a:gd name="connsiteX118" fmla="*/ 81404 w 976696"/>
                <a:gd name="connsiteY118" fmla="*/ 252812 h 1610709"/>
                <a:gd name="connsiteX119" fmla="*/ 81581 w 976696"/>
                <a:gd name="connsiteY119" fmla="*/ 258615 h 1610709"/>
                <a:gd name="connsiteX120" fmla="*/ 81581 w 976696"/>
                <a:gd name="connsiteY120" fmla="*/ 302308 h 1610709"/>
                <a:gd name="connsiteX121" fmla="*/ 84197 w 976696"/>
                <a:gd name="connsiteY121" fmla="*/ 343503 h 1610709"/>
                <a:gd name="connsiteX122" fmla="*/ 83450 w 976696"/>
                <a:gd name="connsiteY122" fmla="*/ 379031 h 1610709"/>
                <a:gd name="connsiteX123" fmla="*/ 83450 w 976696"/>
                <a:gd name="connsiteY123" fmla="*/ 391326 h 1610709"/>
                <a:gd name="connsiteX124" fmla="*/ 84591 w 976696"/>
                <a:gd name="connsiteY124" fmla="*/ 404310 h 1610709"/>
                <a:gd name="connsiteX125" fmla="*/ 88525 w 976696"/>
                <a:gd name="connsiteY125" fmla="*/ 448967 h 1610709"/>
                <a:gd name="connsiteX126" fmla="*/ 90158 w 976696"/>
                <a:gd name="connsiteY126" fmla="*/ 465512 h 1610709"/>
                <a:gd name="connsiteX127" fmla="*/ 97339 w 976696"/>
                <a:gd name="connsiteY127" fmla="*/ 527264 h 1610709"/>
                <a:gd name="connsiteX128" fmla="*/ 118624 w 976696"/>
                <a:gd name="connsiteY128" fmla="*/ 626217 h 1610709"/>
                <a:gd name="connsiteX129" fmla="*/ 145753 w 976696"/>
                <a:gd name="connsiteY129" fmla="*/ 726999 h 1610709"/>
                <a:gd name="connsiteX130" fmla="*/ 152913 w 976696"/>
                <a:gd name="connsiteY130" fmla="*/ 750429 h 1610709"/>
                <a:gd name="connsiteX131" fmla="*/ 153995 w 976696"/>
                <a:gd name="connsiteY131" fmla="*/ 753085 h 1610709"/>
                <a:gd name="connsiteX132" fmla="*/ 163301 w 976696"/>
                <a:gd name="connsiteY132" fmla="*/ 786882 h 161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76696" h="1610709">
                  <a:moveTo>
                    <a:pt x="163301" y="786882"/>
                  </a:moveTo>
                  <a:cubicBezTo>
                    <a:pt x="164245" y="792391"/>
                    <a:pt x="170088" y="809683"/>
                    <a:pt x="178291" y="845153"/>
                  </a:cubicBezTo>
                  <a:cubicBezTo>
                    <a:pt x="182540" y="862775"/>
                    <a:pt x="187793" y="880142"/>
                    <a:pt x="194029" y="897167"/>
                  </a:cubicBezTo>
                  <a:cubicBezTo>
                    <a:pt x="198829" y="910721"/>
                    <a:pt x="205833" y="923115"/>
                    <a:pt x="213288" y="935410"/>
                  </a:cubicBezTo>
                  <a:cubicBezTo>
                    <a:pt x="226371" y="956684"/>
                    <a:pt x="242345" y="976032"/>
                    <a:pt x="260778" y="992893"/>
                  </a:cubicBezTo>
                  <a:cubicBezTo>
                    <a:pt x="272267" y="1003694"/>
                    <a:pt x="285447" y="1012330"/>
                    <a:pt x="297880" y="1021891"/>
                  </a:cubicBezTo>
                  <a:cubicBezTo>
                    <a:pt x="309310" y="1030854"/>
                    <a:pt x="321606" y="1038656"/>
                    <a:pt x="334589" y="1045183"/>
                  </a:cubicBezTo>
                  <a:cubicBezTo>
                    <a:pt x="348400" y="1051618"/>
                    <a:pt x="362938" y="1056410"/>
                    <a:pt x="377869" y="1059465"/>
                  </a:cubicBezTo>
                  <a:cubicBezTo>
                    <a:pt x="400945" y="1064659"/>
                    <a:pt x="424434" y="1067452"/>
                    <a:pt x="447628" y="1072095"/>
                  </a:cubicBezTo>
                  <a:cubicBezTo>
                    <a:pt x="461359" y="1074830"/>
                    <a:pt x="475268" y="1076521"/>
                    <a:pt x="489255" y="1077151"/>
                  </a:cubicBezTo>
                  <a:cubicBezTo>
                    <a:pt x="507846" y="1078017"/>
                    <a:pt x="526456" y="1078823"/>
                    <a:pt x="545007" y="1080141"/>
                  </a:cubicBezTo>
                  <a:cubicBezTo>
                    <a:pt x="560115" y="1081223"/>
                    <a:pt x="575303" y="1082777"/>
                    <a:pt x="590411" y="1083761"/>
                  </a:cubicBezTo>
                  <a:cubicBezTo>
                    <a:pt x="606031" y="1084804"/>
                    <a:pt x="621887" y="1085551"/>
                    <a:pt x="637625" y="1082954"/>
                  </a:cubicBezTo>
                  <a:cubicBezTo>
                    <a:pt x="639809" y="1082738"/>
                    <a:pt x="641993" y="1082659"/>
                    <a:pt x="644177" y="1082758"/>
                  </a:cubicBezTo>
                  <a:cubicBezTo>
                    <a:pt x="659915" y="1082482"/>
                    <a:pt x="675397" y="1080003"/>
                    <a:pt x="690879" y="1077643"/>
                  </a:cubicBezTo>
                  <a:cubicBezTo>
                    <a:pt x="718145" y="1073452"/>
                    <a:pt x="743562" y="1063518"/>
                    <a:pt x="768959" y="1053327"/>
                  </a:cubicBezTo>
                  <a:cubicBezTo>
                    <a:pt x="783379" y="1047563"/>
                    <a:pt x="797878" y="1042075"/>
                    <a:pt x="811550" y="1034717"/>
                  </a:cubicBezTo>
                  <a:cubicBezTo>
                    <a:pt x="820895" y="1029624"/>
                    <a:pt x="829216" y="1022823"/>
                    <a:pt x="836062" y="1014671"/>
                  </a:cubicBezTo>
                  <a:cubicBezTo>
                    <a:pt x="846823" y="1002179"/>
                    <a:pt x="856758" y="989097"/>
                    <a:pt x="866653" y="975995"/>
                  </a:cubicBezTo>
                  <a:cubicBezTo>
                    <a:pt x="876293" y="963208"/>
                    <a:pt x="884830" y="949712"/>
                    <a:pt x="890260" y="934446"/>
                  </a:cubicBezTo>
                  <a:cubicBezTo>
                    <a:pt x="898798" y="910505"/>
                    <a:pt x="907238" y="886544"/>
                    <a:pt x="912923" y="861658"/>
                  </a:cubicBezTo>
                  <a:cubicBezTo>
                    <a:pt x="918353" y="837893"/>
                    <a:pt x="924943" y="814444"/>
                    <a:pt x="929330" y="790404"/>
                  </a:cubicBezTo>
                  <a:cubicBezTo>
                    <a:pt x="931297" y="779505"/>
                    <a:pt x="932694" y="768469"/>
                    <a:pt x="934150" y="757492"/>
                  </a:cubicBezTo>
                  <a:cubicBezTo>
                    <a:pt x="935841" y="744744"/>
                    <a:pt x="939442" y="732448"/>
                    <a:pt x="942727" y="720114"/>
                  </a:cubicBezTo>
                  <a:cubicBezTo>
                    <a:pt x="947075" y="703707"/>
                    <a:pt x="952976" y="687792"/>
                    <a:pt x="958465" y="671739"/>
                  </a:cubicBezTo>
                  <a:cubicBezTo>
                    <a:pt x="959763" y="667804"/>
                    <a:pt x="959566" y="663614"/>
                    <a:pt x="961888" y="660073"/>
                  </a:cubicBezTo>
                  <a:cubicBezTo>
                    <a:pt x="961888" y="661765"/>
                    <a:pt x="962124" y="663476"/>
                    <a:pt x="962045" y="665149"/>
                  </a:cubicBezTo>
                  <a:cubicBezTo>
                    <a:pt x="960924" y="688500"/>
                    <a:pt x="963836" y="711714"/>
                    <a:pt x="964012" y="735026"/>
                  </a:cubicBezTo>
                  <a:cubicBezTo>
                    <a:pt x="964012" y="741577"/>
                    <a:pt x="964622" y="748128"/>
                    <a:pt x="964445" y="754698"/>
                  </a:cubicBezTo>
                  <a:cubicBezTo>
                    <a:pt x="964091" y="773147"/>
                    <a:pt x="965940" y="791574"/>
                    <a:pt x="969954" y="809585"/>
                  </a:cubicBezTo>
                  <a:cubicBezTo>
                    <a:pt x="972924" y="823513"/>
                    <a:pt x="976367" y="837520"/>
                    <a:pt x="974616" y="852058"/>
                  </a:cubicBezTo>
                  <a:cubicBezTo>
                    <a:pt x="973082" y="864825"/>
                    <a:pt x="972098" y="877632"/>
                    <a:pt x="970445" y="890399"/>
                  </a:cubicBezTo>
                  <a:cubicBezTo>
                    <a:pt x="968203" y="908229"/>
                    <a:pt x="967357" y="926203"/>
                    <a:pt x="967868" y="944164"/>
                  </a:cubicBezTo>
                  <a:cubicBezTo>
                    <a:pt x="968242" y="959312"/>
                    <a:pt x="966353" y="974185"/>
                    <a:pt x="964524" y="989116"/>
                  </a:cubicBezTo>
                  <a:cubicBezTo>
                    <a:pt x="962557" y="1004520"/>
                    <a:pt x="960589" y="1019923"/>
                    <a:pt x="959193" y="1035366"/>
                  </a:cubicBezTo>
                  <a:cubicBezTo>
                    <a:pt x="958111" y="1046737"/>
                    <a:pt x="956183" y="1057950"/>
                    <a:pt x="954334" y="1069203"/>
                  </a:cubicBezTo>
                  <a:cubicBezTo>
                    <a:pt x="952209" y="1082148"/>
                    <a:pt x="951265" y="1095230"/>
                    <a:pt x="950399" y="1108273"/>
                  </a:cubicBezTo>
                  <a:cubicBezTo>
                    <a:pt x="950026" y="1116771"/>
                    <a:pt x="948491" y="1125172"/>
                    <a:pt x="945815" y="1133257"/>
                  </a:cubicBezTo>
                  <a:cubicBezTo>
                    <a:pt x="939461" y="1151356"/>
                    <a:pt x="934405" y="1169868"/>
                    <a:pt x="930628" y="1188655"/>
                  </a:cubicBezTo>
                  <a:cubicBezTo>
                    <a:pt x="927894" y="1201737"/>
                    <a:pt x="923015" y="1214229"/>
                    <a:pt x="919159" y="1226977"/>
                  </a:cubicBezTo>
                  <a:cubicBezTo>
                    <a:pt x="912805" y="1248361"/>
                    <a:pt x="908084" y="1270217"/>
                    <a:pt x="905074" y="1292329"/>
                  </a:cubicBezTo>
                  <a:cubicBezTo>
                    <a:pt x="904051" y="1299785"/>
                    <a:pt x="902969" y="1307221"/>
                    <a:pt x="901651" y="1314638"/>
                  </a:cubicBezTo>
                  <a:cubicBezTo>
                    <a:pt x="899310" y="1328035"/>
                    <a:pt x="897991" y="1341570"/>
                    <a:pt x="897716" y="1355163"/>
                  </a:cubicBezTo>
                  <a:cubicBezTo>
                    <a:pt x="897264" y="1375780"/>
                    <a:pt x="896693" y="1396476"/>
                    <a:pt x="896379" y="1417053"/>
                  </a:cubicBezTo>
                  <a:cubicBezTo>
                    <a:pt x="896103" y="1434306"/>
                    <a:pt x="898109" y="1451421"/>
                    <a:pt x="900136" y="1468536"/>
                  </a:cubicBezTo>
                  <a:cubicBezTo>
                    <a:pt x="902654" y="1489763"/>
                    <a:pt x="893073" y="1505776"/>
                    <a:pt x="877139" y="1518288"/>
                  </a:cubicBezTo>
                  <a:cubicBezTo>
                    <a:pt x="864568" y="1528124"/>
                    <a:pt x="849597" y="1532059"/>
                    <a:pt x="833662" y="1532984"/>
                  </a:cubicBezTo>
                  <a:cubicBezTo>
                    <a:pt x="812554" y="1534262"/>
                    <a:pt x="791445" y="1532984"/>
                    <a:pt x="770356" y="1533259"/>
                  </a:cubicBezTo>
                  <a:cubicBezTo>
                    <a:pt x="760658" y="1533259"/>
                    <a:pt x="750959" y="1533849"/>
                    <a:pt x="741241" y="1534125"/>
                  </a:cubicBezTo>
                  <a:cubicBezTo>
                    <a:pt x="726427" y="1534656"/>
                    <a:pt x="711614" y="1532846"/>
                    <a:pt x="697371" y="1528754"/>
                  </a:cubicBezTo>
                  <a:cubicBezTo>
                    <a:pt x="673528" y="1521790"/>
                    <a:pt x="660328" y="1504852"/>
                    <a:pt x="654485" y="1481717"/>
                  </a:cubicBezTo>
                  <a:cubicBezTo>
                    <a:pt x="652754" y="1473651"/>
                    <a:pt x="651809" y="1465428"/>
                    <a:pt x="651671" y="1457166"/>
                  </a:cubicBezTo>
                  <a:cubicBezTo>
                    <a:pt x="650924" y="1440936"/>
                    <a:pt x="650432" y="1424666"/>
                    <a:pt x="650314" y="1408417"/>
                  </a:cubicBezTo>
                  <a:cubicBezTo>
                    <a:pt x="650531" y="1394115"/>
                    <a:pt x="651730" y="1379833"/>
                    <a:pt x="653954" y="1365688"/>
                  </a:cubicBezTo>
                  <a:cubicBezTo>
                    <a:pt x="654229" y="1363032"/>
                    <a:pt x="654367" y="1360377"/>
                    <a:pt x="654367" y="1357701"/>
                  </a:cubicBezTo>
                  <a:cubicBezTo>
                    <a:pt x="654603" y="1351150"/>
                    <a:pt x="654544" y="1344580"/>
                    <a:pt x="655075" y="1338029"/>
                  </a:cubicBezTo>
                  <a:cubicBezTo>
                    <a:pt x="655724" y="1329628"/>
                    <a:pt x="660131" y="1324258"/>
                    <a:pt x="668531" y="1322015"/>
                  </a:cubicBezTo>
                  <a:cubicBezTo>
                    <a:pt x="698492" y="1314146"/>
                    <a:pt x="725089" y="1299215"/>
                    <a:pt x="750743" y="1282316"/>
                  </a:cubicBezTo>
                  <a:cubicBezTo>
                    <a:pt x="758316" y="1277339"/>
                    <a:pt x="764297" y="1270650"/>
                    <a:pt x="770966" y="1264611"/>
                  </a:cubicBezTo>
                  <a:cubicBezTo>
                    <a:pt x="780586" y="1255994"/>
                    <a:pt x="789458" y="1246709"/>
                    <a:pt x="798508" y="1237581"/>
                  </a:cubicBezTo>
                  <a:cubicBezTo>
                    <a:pt x="800357" y="1236105"/>
                    <a:pt x="801812" y="1234217"/>
                    <a:pt x="802757" y="1232052"/>
                  </a:cubicBezTo>
                  <a:cubicBezTo>
                    <a:pt x="798822" y="1231148"/>
                    <a:pt x="795301" y="1232544"/>
                    <a:pt x="791996" y="1233253"/>
                  </a:cubicBezTo>
                  <a:cubicBezTo>
                    <a:pt x="776061" y="1236440"/>
                    <a:pt x="759890" y="1238289"/>
                    <a:pt x="743641" y="1238741"/>
                  </a:cubicBezTo>
                  <a:cubicBezTo>
                    <a:pt x="725719" y="1239528"/>
                    <a:pt x="707817" y="1241141"/>
                    <a:pt x="689915" y="1242400"/>
                  </a:cubicBezTo>
                  <a:cubicBezTo>
                    <a:pt x="657456" y="1244702"/>
                    <a:pt x="624996" y="1245351"/>
                    <a:pt x="592575" y="1240886"/>
                  </a:cubicBezTo>
                  <a:cubicBezTo>
                    <a:pt x="571958" y="1238053"/>
                    <a:pt x="551263" y="1234984"/>
                    <a:pt x="530449" y="1233725"/>
                  </a:cubicBezTo>
                  <a:cubicBezTo>
                    <a:pt x="516226" y="1232839"/>
                    <a:pt x="502180" y="1229220"/>
                    <a:pt x="487976" y="1227665"/>
                  </a:cubicBezTo>
                  <a:cubicBezTo>
                    <a:pt x="462186" y="1224852"/>
                    <a:pt x="436532" y="1220466"/>
                    <a:pt x="410447" y="1220819"/>
                  </a:cubicBezTo>
                  <a:cubicBezTo>
                    <a:pt x="401437" y="1220977"/>
                    <a:pt x="392564" y="1222944"/>
                    <a:pt x="384341" y="1226603"/>
                  </a:cubicBezTo>
                  <a:cubicBezTo>
                    <a:pt x="375449" y="1230203"/>
                    <a:pt x="368308" y="1237128"/>
                    <a:pt x="364452" y="1245902"/>
                  </a:cubicBezTo>
                  <a:cubicBezTo>
                    <a:pt x="356918" y="1262486"/>
                    <a:pt x="351410" y="1279916"/>
                    <a:pt x="348006" y="1297818"/>
                  </a:cubicBezTo>
                  <a:cubicBezTo>
                    <a:pt x="345508" y="1312317"/>
                    <a:pt x="346590" y="1326874"/>
                    <a:pt x="347554" y="1341412"/>
                  </a:cubicBezTo>
                  <a:cubicBezTo>
                    <a:pt x="348183" y="1348907"/>
                    <a:pt x="348144" y="1356442"/>
                    <a:pt x="347436" y="1363937"/>
                  </a:cubicBezTo>
                  <a:cubicBezTo>
                    <a:pt x="346865" y="1369249"/>
                    <a:pt x="346649" y="1374600"/>
                    <a:pt x="346747" y="1379931"/>
                  </a:cubicBezTo>
                  <a:cubicBezTo>
                    <a:pt x="346944" y="1399820"/>
                    <a:pt x="346294" y="1419709"/>
                    <a:pt x="347849" y="1439618"/>
                  </a:cubicBezTo>
                  <a:cubicBezTo>
                    <a:pt x="349147" y="1457559"/>
                    <a:pt x="347593" y="1475599"/>
                    <a:pt x="343245" y="1493068"/>
                  </a:cubicBezTo>
                  <a:cubicBezTo>
                    <a:pt x="339744" y="1507665"/>
                    <a:pt x="337639" y="1522577"/>
                    <a:pt x="332504" y="1536780"/>
                  </a:cubicBezTo>
                  <a:cubicBezTo>
                    <a:pt x="326406" y="1553679"/>
                    <a:pt x="315586" y="1566427"/>
                    <a:pt x="302287" y="1577876"/>
                  </a:cubicBezTo>
                  <a:cubicBezTo>
                    <a:pt x="283283" y="1594283"/>
                    <a:pt x="261112" y="1602939"/>
                    <a:pt x="236699" y="1607208"/>
                  </a:cubicBezTo>
                  <a:cubicBezTo>
                    <a:pt x="225505" y="1609333"/>
                    <a:pt x="214115" y="1610395"/>
                    <a:pt x="202724" y="1610395"/>
                  </a:cubicBezTo>
                  <a:cubicBezTo>
                    <a:pt x="177484" y="1610021"/>
                    <a:pt x="152166" y="1611064"/>
                    <a:pt x="127005" y="1608880"/>
                  </a:cubicBezTo>
                  <a:cubicBezTo>
                    <a:pt x="103889" y="1606913"/>
                    <a:pt x="83725" y="1598670"/>
                    <a:pt x="70662" y="1577699"/>
                  </a:cubicBezTo>
                  <a:cubicBezTo>
                    <a:pt x="60413" y="1561135"/>
                    <a:pt x="50636" y="1544394"/>
                    <a:pt x="46229" y="1525134"/>
                  </a:cubicBezTo>
                  <a:cubicBezTo>
                    <a:pt x="45049" y="1519429"/>
                    <a:pt x="44242" y="1513665"/>
                    <a:pt x="43829" y="1507862"/>
                  </a:cubicBezTo>
                  <a:cubicBezTo>
                    <a:pt x="43593" y="1505462"/>
                    <a:pt x="43829" y="1502963"/>
                    <a:pt x="42511" y="1500799"/>
                  </a:cubicBezTo>
                  <a:cubicBezTo>
                    <a:pt x="39344" y="1487717"/>
                    <a:pt x="37554" y="1474359"/>
                    <a:pt x="37180" y="1460903"/>
                  </a:cubicBezTo>
                  <a:cubicBezTo>
                    <a:pt x="36727" y="1451775"/>
                    <a:pt x="35212" y="1442706"/>
                    <a:pt x="33973" y="1433677"/>
                  </a:cubicBezTo>
                  <a:cubicBezTo>
                    <a:pt x="32281" y="1420693"/>
                    <a:pt x="32734" y="1407650"/>
                    <a:pt x="30924" y="1394666"/>
                  </a:cubicBezTo>
                  <a:cubicBezTo>
                    <a:pt x="28780" y="1379144"/>
                    <a:pt x="26183" y="1363682"/>
                    <a:pt x="24117" y="1348140"/>
                  </a:cubicBezTo>
                  <a:cubicBezTo>
                    <a:pt x="21107" y="1325438"/>
                    <a:pt x="16917" y="1302893"/>
                    <a:pt x="14497" y="1280093"/>
                  </a:cubicBezTo>
                  <a:cubicBezTo>
                    <a:pt x="11212" y="1249325"/>
                    <a:pt x="8950" y="1218518"/>
                    <a:pt x="7101" y="1187632"/>
                  </a:cubicBezTo>
                  <a:cubicBezTo>
                    <a:pt x="4484" y="1143880"/>
                    <a:pt x="1671" y="1100187"/>
                    <a:pt x="1199" y="1056337"/>
                  </a:cubicBezTo>
                  <a:cubicBezTo>
                    <a:pt x="923" y="1034166"/>
                    <a:pt x="-2165" y="1011877"/>
                    <a:pt x="-1516" y="989706"/>
                  </a:cubicBezTo>
                  <a:cubicBezTo>
                    <a:pt x="-1103" y="975542"/>
                    <a:pt x="-1851" y="961221"/>
                    <a:pt x="195" y="947096"/>
                  </a:cubicBezTo>
                  <a:cubicBezTo>
                    <a:pt x="569" y="944696"/>
                    <a:pt x="1120" y="942315"/>
                    <a:pt x="1297" y="939895"/>
                  </a:cubicBezTo>
                  <a:cubicBezTo>
                    <a:pt x="3697" y="906954"/>
                    <a:pt x="4150" y="873898"/>
                    <a:pt x="2615" y="840903"/>
                  </a:cubicBezTo>
                  <a:cubicBezTo>
                    <a:pt x="1179" y="810076"/>
                    <a:pt x="1041" y="779249"/>
                    <a:pt x="1927" y="748442"/>
                  </a:cubicBezTo>
                  <a:cubicBezTo>
                    <a:pt x="2320" y="734376"/>
                    <a:pt x="3481" y="720291"/>
                    <a:pt x="2576" y="706245"/>
                  </a:cubicBezTo>
                  <a:cubicBezTo>
                    <a:pt x="1002" y="681988"/>
                    <a:pt x="1179" y="657732"/>
                    <a:pt x="1966" y="633456"/>
                  </a:cubicBezTo>
                  <a:cubicBezTo>
                    <a:pt x="2989" y="602177"/>
                    <a:pt x="4543" y="570897"/>
                    <a:pt x="5350" y="539618"/>
                  </a:cubicBezTo>
                  <a:cubicBezTo>
                    <a:pt x="5723" y="525552"/>
                    <a:pt x="4622" y="511467"/>
                    <a:pt x="4563" y="497401"/>
                  </a:cubicBezTo>
                  <a:cubicBezTo>
                    <a:pt x="4445" y="478456"/>
                    <a:pt x="4386" y="459511"/>
                    <a:pt x="4917" y="440586"/>
                  </a:cubicBezTo>
                  <a:cubicBezTo>
                    <a:pt x="5232" y="430402"/>
                    <a:pt x="6195" y="420249"/>
                    <a:pt x="7848" y="410192"/>
                  </a:cubicBezTo>
                  <a:cubicBezTo>
                    <a:pt x="10622" y="392940"/>
                    <a:pt x="12550" y="375588"/>
                    <a:pt x="14301" y="358218"/>
                  </a:cubicBezTo>
                  <a:cubicBezTo>
                    <a:pt x="15993" y="341555"/>
                    <a:pt x="19081" y="325089"/>
                    <a:pt x="20950" y="308466"/>
                  </a:cubicBezTo>
                  <a:cubicBezTo>
                    <a:pt x="24275" y="278819"/>
                    <a:pt x="28957" y="249448"/>
                    <a:pt x="33737" y="219939"/>
                  </a:cubicBezTo>
                  <a:cubicBezTo>
                    <a:pt x="37947" y="194089"/>
                    <a:pt x="40308" y="167984"/>
                    <a:pt x="45265" y="142233"/>
                  </a:cubicBezTo>
                  <a:cubicBezTo>
                    <a:pt x="48433" y="125767"/>
                    <a:pt x="53134" y="109734"/>
                    <a:pt x="57639" y="93602"/>
                  </a:cubicBezTo>
                  <a:cubicBezTo>
                    <a:pt x="59370" y="87281"/>
                    <a:pt x="61003" y="80939"/>
                    <a:pt x="62557" y="74579"/>
                  </a:cubicBezTo>
                  <a:cubicBezTo>
                    <a:pt x="65980" y="59921"/>
                    <a:pt x="71272" y="45760"/>
                    <a:pt x="78295" y="32440"/>
                  </a:cubicBezTo>
                  <a:cubicBezTo>
                    <a:pt x="82879" y="23922"/>
                    <a:pt x="87640" y="15443"/>
                    <a:pt x="90571" y="6118"/>
                  </a:cubicBezTo>
                  <a:lnTo>
                    <a:pt x="94624" y="-315"/>
                  </a:lnTo>
                  <a:cubicBezTo>
                    <a:pt x="95391" y="4072"/>
                    <a:pt x="92302" y="7456"/>
                    <a:pt x="91417" y="11489"/>
                  </a:cubicBezTo>
                  <a:cubicBezTo>
                    <a:pt x="88997" y="22311"/>
                    <a:pt x="87148" y="33251"/>
                    <a:pt x="85850" y="44263"/>
                  </a:cubicBezTo>
                  <a:cubicBezTo>
                    <a:pt x="84276" y="57700"/>
                    <a:pt x="83646" y="71195"/>
                    <a:pt x="82722" y="84671"/>
                  </a:cubicBezTo>
                  <a:cubicBezTo>
                    <a:pt x="82053" y="94350"/>
                    <a:pt x="82604" y="104088"/>
                    <a:pt x="81424" y="113629"/>
                  </a:cubicBezTo>
                  <a:cubicBezTo>
                    <a:pt x="79869" y="126219"/>
                    <a:pt x="81227" y="138869"/>
                    <a:pt x="79928" y="151341"/>
                  </a:cubicBezTo>
                  <a:cubicBezTo>
                    <a:pt x="77587" y="173866"/>
                    <a:pt x="78512" y="196411"/>
                    <a:pt x="79082" y="218897"/>
                  </a:cubicBezTo>
                  <a:cubicBezTo>
                    <a:pt x="79377" y="230130"/>
                    <a:pt x="78925" y="241618"/>
                    <a:pt x="81404" y="252812"/>
                  </a:cubicBezTo>
                  <a:cubicBezTo>
                    <a:pt x="81679" y="254734"/>
                    <a:pt x="81738" y="256680"/>
                    <a:pt x="81581" y="258615"/>
                  </a:cubicBezTo>
                  <a:cubicBezTo>
                    <a:pt x="81581" y="273193"/>
                    <a:pt x="81581" y="287750"/>
                    <a:pt x="81581" y="302308"/>
                  </a:cubicBezTo>
                  <a:cubicBezTo>
                    <a:pt x="81463" y="316079"/>
                    <a:pt x="83273" y="329850"/>
                    <a:pt x="84197" y="343503"/>
                  </a:cubicBezTo>
                  <a:cubicBezTo>
                    <a:pt x="84984" y="355306"/>
                    <a:pt x="85614" y="367110"/>
                    <a:pt x="83450" y="379031"/>
                  </a:cubicBezTo>
                  <a:cubicBezTo>
                    <a:pt x="82682" y="383095"/>
                    <a:pt x="82682" y="387262"/>
                    <a:pt x="83450" y="391326"/>
                  </a:cubicBezTo>
                  <a:cubicBezTo>
                    <a:pt x="84079" y="395629"/>
                    <a:pt x="84453" y="399965"/>
                    <a:pt x="84591" y="404310"/>
                  </a:cubicBezTo>
                  <a:cubicBezTo>
                    <a:pt x="85830" y="419202"/>
                    <a:pt x="85889" y="434173"/>
                    <a:pt x="88525" y="448967"/>
                  </a:cubicBezTo>
                  <a:cubicBezTo>
                    <a:pt x="89509" y="454377"/>
                    <a:pt x="89529" y="459984"/>
                    <a:pt x="90158" y="465512"/>
                  </a:cubicBezTo>
                  <a:cubicBezTo>
                    <a:pt x="92460" y="486109"/>
                    <a:pt x="94899" y="506686"/>
                    <a:pt x="97339" y="527264"/>
                  </a:cubicBezTo>
                  <a:cubicBezTo>
                    <a:pt x="101273" y="560963"/>
                    <a:pt x="109358" y="593698"/>
                    <a:pt x="118624" y="626217"/>
                  </a:cubicBezTo>
                  <a:cubicBezTo>
                    <a:pt x="128165" y="659660"/>
                    <a:pt x="137412" y="693221"/>
                    <a:pt x="145753" y="726999"/>
                  </a:cubicBezTo>
                  <a:cubicBezTo>
                    <a:pt x="147563" y="734974"/>
                    <a:pt x="149943" y="742806"/>
                    <a:pt x="152913" y="750429"/>
                  </a:cubicBezTo>
                  <a:cubicBezTo>
                    <a:pt x="153425" y="751708"/>
                    <a:pt x="153759" y="752514"/>
                    <a:pt x="153995" y="753085"/>
                  </a:cubicBezTo>
                  <a:cubicBezTo>
                    <a:pt x="158127" y="764045"/>
                    <a:pt x="161235" y="775358"/>
                    <a:pt x="163301" y="786882"/>
                  </a:cubicBezTo>
                  <a:close/>
                </a:path>
              </a:pathLst>
            </a:custGeom>
            <a:solidFill>
              <a:srgbClr val="070B93"/>
            </a:solidFill>
            <a:ln w="1956" cap="flat">
              <a:noFill/>
              <a:prstDash val="solid"/>
              <a:miter/>
            </a:ln>
          </p:spPr>
          <p:txBody>
            <a:bodyPr rtlCol="0" anchor="ctr"/>
            <a:lstStyle/>
            <a:p>
              <a:endParaRPr lang="es-CO"/>
            </a:p>
          </p:txBody>
        </p:sp>
        <p:sp>
          <p:nvSpPr>
            <p:cNvPr id="815" name="Freeform: Shape 814">
              <a:extLst>
                <a:ext uri="{FF2B5EF4-FFF2-40B4-BE49-F238E27FC236}">
                  <a16:creationId xmlns:a16="http://schemas.microsoft.com/office/drawing/2014/main" id="{F294C337-D8A5-8B4D-C0C2-68725D6046D0}"/>
                </a:ext>
              </a:extLst>
            </p:cNvPr>
            <p:cNvSpPr/>
            <p:nvPr/>
          </p:nvSpPr>
          <p:spPr>
            <a:xfrm>
              <a:off x="12239835" y="719603"/>
              <a:ext cx="194652" cy="692693"/>
            </a:xfrm>
            <a:custGeom>
              <a:avLst/>
              <a:gdLst>
                <a:gd name="connsiteX0" fmla="*/ 179596 w 194652"/>
                <a:gd name="connsiteY0" fmla="*/ 11662 h 692693"/>
                <a:gd name="connsiteX1" fmla="*/ 178022 w 194652"/>
                <a:gd name="connsiteY1" fmla="*/ 50181 h 692693"/>
                <a:gd name="connsiteX2" fmla="*/ 179124 w 194652"/>
                <a:gd name="connsiteY2" fmla="*/ 109828 h 692693"/>
                <a:gd name="connsiteX3" fmla="*/ 179911 w 194652"/>
                <a:gd name="connsiteY3" fmla="*/ 173095 h 692693"/>
                <a:gd name="connsiteX4" fmla="*/ 180127 w 194652"/>
                <a:gd name="connsiteY4" fmla="*/ 193436 h 692693"/>
                <a:gd name="connsiteX5" fmla="*/ 179399 w 194652"/>
                <a:gd name="connsiteY5" fmla="*/ 202092 h 692693"/>
                <a:gd name="connsiteX6" fmla="*/ 176370 w 194652"/>
                <a:gd name="connsiteY6" fmla="*/ 238998 h 692693"/>
                <a:gd name="connsiteX7" fmla="*/ 176960 w 194652"/>
                <a:gd name="connsiteY7" fmla="*/ 332954 h 692693"/>
                <a:gd name="connsiteX8" fmla="*/ 179911 w 194652"/>
                <a:gd name="connsiteY8" fmla="*/ 411507 h 692693"/>
                <a:gd name="connsiteX9" fmla="*/ 184730 w 194652"/>
                <a:gd name="connsiteY9" fmla="*/ 482623 h 692693"/>
                <a:gd name="connsiteX10" fmla="*/ 186029 w 194652"/>
                <a:gd name="connsiteY10" fmla="*/ 540067 h 692693"/>
                <a:gd name="connsiteX11" fmla="*/ 187504 w 194652"/>
                <a:gd name="connsiteY11" fmla="*/ 580041 h 692693"/>
                <a:gd name="connsiteX12" fmla="*/ 192895 w 194652"/>
                <a:gd name="connsiteY12" fmla="*/ 641636 h 692693"/>
                <a:gd name="connsiteX13" fmla="*/ 191222 w 194652"/>
                <a:gd name="connsiteY13" fmla="*/ 662607 h 692693"/>
                <a:gd name="connsiteX14" fmla="*/ 161832 w 194652"/>
                <a:gd name="connsiteY14" fmla="*/ 690641 h 692693"/>
                <a:gd name="connsiteX15" fmla="*/ 115306 w 194652"/>
                <a:gd name="connsiteY15" fmla="*/ 686922 h 692693"/>
                <a:gd name="connsiteX16" fmla="*/ 87430 w 194652"/>
                <a:gd name="connsiteY16" fmla="*/ 676260 h 692693"/>
                <a:gd name="connsiteX17" fmla="*/ 59751 w 194652"/>
                <a:gd name="connsiteY17" fmla="*/ 659066 h 692693"/>
                <a:gd name="connsiteX18" fmla="*/ 32209 w 194652"/>
                <a:gd name="connsiteY18" fmla="*/ 629026 h 692693"/>
                <a:gd name="connsiteX19" fmla="*/ 21763 w 194652"/>
                <a:gd name="connsiteY19" fmla="*/ 609196 h 692693"/>
                <a:gd name="connsiteX20" fmla="*/ 6635 w 194652"/>
                <a:gd name="connsiteY20" fmla="*/ 541877 h 692693"/>
                <a:gd name="connsiteX21" fmla="*/ 4018 w 194652"/>
                <a:gd name="connsiteY21" fmla="*/ 455416 h 692693"/>
                <a:gd name="connsiteX22" fmla="*/ 3468 w 194652"/>
                <a:gd name="connsiteY22" fmla="*/ 437986 h 692693"/>
                <a:gd name="connsiteX23" fmla="*/ -900 w 194652"/>
                <a:gd name="connsiteY23" fmla="*/ 365375 h 692693"/>
                <a:gd name="connsiteX24" fmla="*/ -369 w 194652"/>
                <a:gd name="connsiteY24" fmla="*/ 325400 h 692693"/>
                <a:gd name="connsiteX25" fmla="*/ 2877 w 194652"/>
                <a:gd name="connsiteY25" fmla="*/ 287727 h 692693"/>
                <a:gd name="connsiteX26" fmla="*/ 7815 w 194652"/>
                <a:gd name="connsiteY26" fmla="*/ 182341 h 692693"/>
                <a:gd name="connsiteX27" fmla="*/ 7953 w 194652"/>
                <a:gd name="connsiteY27" fmla="*/ 112425 h 692693"/>
                <a:gd name="connsiteX28" fmla="*/ 11238 w 194652"/>
                <a:gd name="connsiteY28" fmla="*/ 59447 h 692693"/>
                <a:gd name="connsiteX29" fmla="*/ 17632 w 194652"/>
                <a:gd name="connsiteY29" fmla="*/ 7492 h 692693"/>
                <a:gd name="connsiteX30" fmla="*/ 19029 w 194652"/>
                <a:gd name="connsiteY30" fmla="*/ 2691 h 692693"/>
                <a:gd name="connsiteX31" fmla="*/ 29730 w 194652"/>
                <a:gd name="connsiteY31" fmla="*/ 3714 h 692693"/>
                <a:gd name="connsiteX32" fmla="*/ 51823 w 194652"/>
                <a:gd name="connsiteY32" fmla="*/ 9616 h 692693"/>
                <a:gd name="connsiteX33" fmla="*/ 65593 w 194652"/>
                <a:gd name="connsiteY33" fmla="*/ 20279 h 692693"/>
                <a:gd name="connsiteX34" fmla="*/ 112926 w 194652"/>
                <a:gd name="connsiteY34" fmla="*/ 27085 h 692693"/>
                <a:gd name="connsiteX35" fmla="*/ 171786 w 194652"/>
                <a:gd name="connsiteY35" fmla="*/ 18252 h 692693"/>
                <a:gd name="connsiteX36" fmla="*/ 179596 w 194652"/>
                <a:gd name="connsiteY36" fmla="*/ 11662 h 692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94652" h="692693">
                  <a:moveTo>
                    <a:pt x="179596" y="11662"/>
                  </a:moveTo>
                  <a:cubicBezTo>
                    <a:pt x="179045" y="24489"/>
                    <a:pt x="178219" y="37335"/>
                    <a:pt x="178022" y="50181"/>
                  </a:cubicBezTo>
                  <a:cubicBezTo>
                    <a:pt x="177688" y="70070"/>
                    <a:pt x="177629" y="89919"/>
                    <a:pt x="179124" y="109828"/>
                  </a:cubicBezTo>
                  <a:cubicBezTo>
                    <a:pt x="180697" y="130858"/>
                    <a:pt x="181897" y="151967"/>
                    <a:pt x="179911" y="173095"/>
                  </a:cubicBezTo>
                  <a:cubicBezTo>
                    <a:pt x="179045" y="179853"/>
                    <a:pt x="179124" y="186699"/>
                    <a:pt x="180127" y="193436"/>
                  </a:cubicBezTo>
                  <a:cubicBezTo>
                    <a:pt x="180481" y="196342"/>
                    <a:pt x="180225" y="199285"/>
                    <a:pt x="179399" y="202092"/>
                  </a:cubicBezTo>
                  <a:cubicBezTo>
                    <a:pt x="176606" y="214270"/>
                    <a:pt x="176330" y="226624"/>
                    <a:pt x="176370" y="238998"/>
                  </a:cubicBezTo>
                  <a:cubicBezTo>
                    <a:pt x="176370" y="270317"/>
                    <a:pt x="175996" y="301655"/>
                    <a:pt x="176960" y="332954"/>
                  </a:cubicBezTo>
                  <a:cubicBezTo>
                    <a:pt x="177786" y="359138"/>
                    <a:pt x="178612" y="385342"/>
                    <a:pt x="179911" y="411507"/>
                  </a:cubicBezTo>
                  <a:cubicBezTo>
                    <a:pt x="181111" y="435232"/>
                    <a:pt x="182350" y="458957"/>
                    <a:pt x="184730" y="482623"/>
                  </a:cubicBezTo>
                  <a:cubicBezTo>
                    <a:pt x="186599" y="501711"/>
                    <a:pt x="187032" y="520914"/>
                    <a:pt x="186029" y="540067"/>
                  </a:cubicBezTo>
                  <a:cubicBezTo>
                    <a:pt x="185675" y="553405"/>
                    <a:pt x="186166" y="566762"/>
                    <a:pt x="187504" y="580041"/>
                  </a:cubicBezTo>
                  <a:cubicBezTo>
                    <a:pt x="189176" y="600580"/>
                    <a:pt x="192344" y="621000"/>
                    <a:pt x="192895" y="641636"/>
                  </a:cubicBezTo>
                  <a:cubicBezTo>
                    <a:pt x="193347" y="648679"/>
                    <a:pt x="192796" y="655741"/>
                    <a:pt x="191222" y="662607"/>
                  </a:cubicBezTo>
                  <a:cubicBezTo>
                    <a:pt x="187111" y="677971"/>
                    <a:pt x="177117" y="687237"/>
                    <a:pt x="161832" y="690641"/>
                  </a:cubicBezTo>
                  <a:cubicBezTo>
                    <a:pt x="146290" y="693867"/>
                    <a:pt x="130139" y="692588"/>
                    <a:pt x="115306" y="686922"/>
                  </a:cubicBezTo>
                  <a:cubicBezTo>
                    <a:pt x="105922" y="683598"/>
                    <a:pt x="96676" y="679919"/>
                    <a:pt x="87430" y="676260"/>
                  </a:cubicBezTo>
                  <a:cubicBezTo>
                    <a:pt x="77200" y="672325"/>
                    <a:pt x="67816" y="666483"/>
                    <a:pt x="59751" y="659066"/>
                  </a:cubicBezTo>
                  <a:cubicBezTo>
                    <a:pt x="49993" y="649584"/>
                    <a:pt x="40806" y="639570"/>
                    <a:pt x="32209" y="629026"/>
                  </a:cubicBezTo>
                  <a:cubicBezTo>
                    <a:pt x="27409" y="623203"/>
                    <a:pt x="23848" y="616455"/>
                    <a:pt x="21763" y="609196"/>
                  </a:cubicBezTo>
                  <a:cubicBezTo>
                    <a:pt x="14897" y="587163"/>
                    <a:pt x="8799" y="564894"/>
                    <a:pt x="6635" y="541877"/>
                  </a:cubicBezTo>
                  <a:cubicBezTo>
                    <a:pt x="3940" y="513135"/>
                    <a:pt x="1815" y="484354"/>
                    <a:pt x="4018" y="455416"/>
                  </a:cubicBezTo>
                  <a:cubicBezTo>
                    <a:pt x="4471" y="449652"/>
                    <a:pt x="3546" y="443809"/>
                    <a:pt x="3468" y="437986"/>
                  </a:cubicBezTo>
                  <a:cubicBezTo>
                    <a:pt x="3133" y="413710"/>
                    <a:pt x="1677" y="389507"/>
                    <a:pt x="-900" y="365375"/>
                  </a:cubicBezTo>
                  <a:cubicBezTo>
                    <a:pt x="-2297" y="352096"/>
                    <a:pt x="-1352" y="338738"/>
                    <a:pt x="-369" y="325400"/>
                  </a:cubicBezTo>
                  <a:cubicBezTo>
                    <a:pt x="556" y="312829"/>
                    <a:pt x="1599" y="300258"/>
                    <a:pt x="2877" y="287727"/>
                  </a:cubicBezTo>
                  <a:cubicBezTo>
                    <a:pt x="6379" y="252710"/>
                    <a:pt x="8012" y="217531"/>
                    <a:pt x="7815" y="182341"/>
                  </a:cubicBezTo>
                  <a:cubicBezTo>
                    <a:pt x="7815" y="159049"/>
                    <a:pt x="7697" y="135737"/>
                    <a:pt x="7953" y="112425"/>
                  </a:cubicBezTo>
                  <a:cubicBezTo>
                    <a:pt x="8150" y="94720"/>
                    <a:pt x="9763" y="77014"/>
                    <a:pt x="11238" y="59447"/>
                  </a:cubicBezTo>
                  <a:cubicBezTo>
                    <a:pt x="12714" y="41879"/>
                    <a:pt x="14917" y="24725"/>
                    <a:pt x="17632" y="7492"/>
                  </a:cubicBezTo>
                  <a:cubicBezTo>
                    <a:pt x="17593" y="5784"/>
                    <a:pt x="18065" y="4106"/>
                    <a:pt x="19029" y="2691"/>
                  </a:cubicBezTo>
                  <a:cubicBezTo>
                    <a:pt x="23770" y="8593"/>
                    <a:pt x="23770" y="8593"/>
                    <a:pt x="29730" y="3714"/>
                  </a:cubicBezTo>
                  <a:cubicBezTo>
                    <a:pt x="38111" y="-3250"/>
                    <a:pt x="47927" y="-1125"/>
                    <a:pt x="51823" y="9616"/>
                  </a:cubicBezTo>
                  <a:cubicBezTo>
                    <a:pt x="54439" y="16777"/>
                    <a:pt x="59003" y="19039"/>
                    <a:pt x="65593" y="20279"/>
                  </a:cubicBezTo>
                  <a:cubicBezTo>
                    <a:pt x="81331" y="23190"/>
                    <a:pt x="96735" y="27912"/>
                    <a:pt x="112926" y="27085"/>
                  </a:cubicBezTo>
                  <a:cubicBezTo>
                    <a:pt x="132815" y="26082"/>
                    <a:pt x="152094" y="20751"/>
                    <a:pt x="171786" y="18252"/>
                  </a:cubicBezTo>
                  <a:cubicBezTo>
                    <a:pt x="176330" y="17662"/>
                    <a:pt x="175307" y="11760"/>
                    <a:pt x="179596" y="11662"/>
                  </a:cubicBezTo>
                  <a:close/>
                </a:path>
              </a:pathLst>
            </a:custGeom>
            <a:solidFill>
              <a:srgbClr val="070B93"/>
            </a:solidFill>
            <a:ln w="1956" cap="flat">
              <a:noFill/>
              <a:prstDash val="solid"/>
              <a:miter/>
            </a:ln>
          </p:spPr>
          <p:txBody>
            <a:bodyPr rtlCol="0" anchor="ctr"/>
            <a:lstStyle/>
            <a:p>
              <a:endParaRPr lang="es-CO"/>
            </a:p>
          </p:txBody>
        </p:sp>
        <p:sp>
          <p:nvSpPr>
            <p:cNvPr id="816" name="Freeform: Shape 815">
              <a:extLst>
                <a:ext uri="{FF2B5EF4-FFF2-40B4-BE49-F238E27FC236}">
                  <a16:creationId xmlns:a16="http://schemas.microsoft.com/office/drawing/2014/main" id="{98833A60-BEEA-6739-CB38-08D6645C9D81}"/>
                </a:ext>
              </a:extLst>
            </p:cNvPr>
            <p:cNvSpPr/>
            <p:nvPr/>
          </p:nvSpPr>
          <p:spPr>
            <a:xfrm>
              <a:off x="13069246" y="784086"/>
              <a:ext cx="554146" cy="1041931"/>
            </a:xfrm>
            <a:custGeom>
              <a:avLst/>
              <a:gdLst>
                <a:gd name="connsiteX0" fmla="*/ 225850 w 554146"/>
                <a:gd name="connsiteY0" fmla="*/ 1038711 h 1041931"/>
                <a:gd name="connsiteX1" fmla="*/ 224433 w 554146"/>
                <a:gd name="connsiteY1" fmla="*/ 1038711 h 1041931"/>
                <a:gd name="connsiteX2" fmla="*/ 210938 w 554146"/>
                <a:gd name="connsiteY2" fmla="*/ 1036350 h 1041931"/>
                <a:gd name="connsiteX3" fmla="*/ 201554 w 554146"/>
                <a:gd name="connsiteY3" fmla="*/ 1036350 h 1041931"/>
                <a:gd name="connsiteX4" fmla="*/ 189455 w 554146"/>
                <a:gd name="connsiteY4" fmla="*/ 1038652 h 1041931"/>
                <a:gd name="connsiteX5" fmla="*/ 183554 w 554146"/>
                <a:gd name="connsiteY5" fmla="*/ 1038652 h 1041931"/>
                <a:gd name="connsiteX6" fmla="*/ 136851 w 554146"/>
                <a:gd name="connsiteY6" fmla="*/ 1038652 h 1041931"/>
                <a:gd name="connsiteX7" fmla="*/ 133979 w 554146"/>
                <a:gd name="connsiteY7" fmla="*/ 1038652 h 1041931"/>
                <a:gd name="connsiteX8" fmla="*/ 132523 w 554146"/>
                <a:gd name="connsiteY8" fmla="*/ 1034284 h 1041931"/>
                <a:gd name="connsiteX9" fmla="*/ 131067 w 554146"/>
                <a:gd name="connsiteY9" fmla="*/ 1032829 h 1041931"/>
                <a:gd name="connsiteX10" fmla="*/ 126700 w 554146"/>
                <a:gd name="connsiteY10" fmla="*/ 1032829 h 1041931"/>
                <a:gd name="connsiteX11" fmla="*/ 125244 w 554146"/>
                <a:gd name="connsiteY11" fmla="*/ 1034284 h 1041931"/>
                <a:gd name="connsiteX12" fmla="*/ 123985 w 554146"/>
                <a:gd name="connsiteY12" fmla="*/ 1034284 h 1041931"/>
                <a:gd name="connsiteX13" fmla="*/ 122667 w 554146"/>
                <a:gd name="connsiteY13" fmla="*/ 1034442 h 1041931"/>
                <a:gd name="connsiteX14" fmla="*/ 122510 w 554146"/>
                <a:gd name="connsiteY14" fmla="*/ 1034284 h 1041931"/>
                <a:gd name="connsiteX15" fmla="*/ 119598 w 554146"/>
                <a:gd name="connsiteY15" fmla="*/ 1032829 h 1041931"/>
                <a:gd name="connsiteX16" fmla="*/ 115231 w 554146"/>
                <a:gd name="connsiteY16" fmla="*/ 1032829 h 1041931"/>
                <a:gd name="connsiteX17" fmla="*/ 113775 w 554146"/>
                <a:gd name="connsiteY17" fmla="*/ 1032829 h 1041931"/>
                <a:gd name="connsiteX18" fmla="*/ 112319 w 554146"/>
                <a:gd name="connsiteY18" fmla="*/ 1031373 h 1041931"/>
                <a:gd name="connsiteX19" fmla="*/ 109408 w 554146"/>
                <a:gd name="connsiteY19" fmla="*/ 1031373 h 1041931"/>
                <a:gd name="connsiteX20" fmla="*/ 107952 w 554146"/>
                <a:gd name="connsiteY20" fmla="*/ 1029917 h 1041931"/>
                <a:gd name="connsiteX21" fmla="*/ 103565 w 554146"/>
                <a:gd name="connsiteY21" fmla="*/ 1029917 h 1041931"/>
                <a:gd name="connsiteX22" fmla="*/ 102109 w 554146"/>
                <a:gd name="connsiteY22" fmla="*/ 1028461 h 1041931"/>
                <a:gd name="connsiteX23" fmla="*/ 99197 w 554146"/>
                <a:gd name="connsiteY23" fmla="*/ 1025550 h 1041931"/>
                <a:gd name="connsiteX24" fmla="*/ 97742 w 554146"/>
                <a:gd name="connsiteY24" fmla="*/ 1024094 h 1041931"/>
                <a:gd name="connsiteX25" fmla="*/ 94830 w 554146"/>
                <a:gd name="connsiteY25" fmla="*/ 1022638 h 1041931"/>
                <a:gd name="connsiteX26" fmla="*/ 93374 w 554146"/>
                <a:gd name="connsiteY26" fmla="*/ 1021182 h 1041931"/>
                <a:gd name="connsiteX27" fmla="*/ 86096 w 554146"/>
                <a:gd name="connsiteY27" fmla="*/ 1021182 h 1041931"/>
                <a:gd name="connsiteX28" fmla="*/ 84640 w 554146"/>
                <a:gd name="connsiteY28" fmla="*/ 1019727 h 1041931"/>
                <a:gd name="connsiteX29" fmla="*/ 81709 w 554146"/>
                <a:gd name="connsiteY29" fmla="*/ 1015340 h 1041931"/>
                <a:gd name="connsiteX30" fmla="*/ 80253 w 554146"/>
                <a:gd name="connsiteY30" fmla="*/ 1013884 h 1041931"/>
                <a:gd name="connsiteX31" fmla="*/ 75886 w 554146"/>
                <a:gd name="connsiteY31" fmla="*/ 1009517 h 1041931"/>
                <a:gd name="connsiteX32" fmla="*/ 74430 w 554146"/>
                <a:gd name="connsiteY32" fmla="*/ 1008061 h 1041931"/>
                <a:gd name="connsiteX33" fmla="*/ 67151 w 554146"/>
                <a:gd name="connsiteY33" fmla="*/ 1005149 h 1041931"/>
                <a:gd name="connsiteX34" fmla="*/ 65696 w 554146"/>
                <a:gd name="connsiteY34" fmla="*/ 1003693 h 1041931"/>
                <a:gd name="connsiteX35" fmla="*/ 61308 w 554146"/>
                <a:gd name="connsiteY35" fmla="*/ 996395 h 1041931"/>
                <a:gd name="connsiteX36" fmla="*/ 59852 w 554146"/>
                <a:gd name="connsiteY36" fmla="*/ 994939 h 1041931"/>
                <a:gd name="connsiteX37" fmla="*/ 49662 w 554146"/>
                <a:gd name="connsiteY37" fmla="*/ 987660 h 1041931"/>
                <a:gd name="connsiteX38" fmla="*/ 48206 w 554146"/>
                <a:gd name="connsiteY38" fmla="*/ 986205 h 1041931"/>
                <a:gd name="connsiteX39" fmla="*/ 43819 w 554146"/>
                <a:gd name="connsiteY39" fmla="*/ 975995 h 1041931"/>
                <a:gd name="connsiteX40" fmla="*/ 42364 w 554146"/>
                <a:gd name="connsiteY40" fmla="*/ 974539 h 1041931"/>
                <a:gd name="connsiteX41" fmla="*/ 40908 w 554146"/>
                <a:gd name="connsiteY41" fmla="*/ 973083 h 1041931"/>
                <a:gd name="connsiteX42" fmla="*/ 39452 w 554146"/>
                <a:gd name="connsiteY42" fmla="*/ 971627 h 1041931"/>
                <a:gd name="connsiteX43" fmla="*/ 36541 w 554146"/>
                <a:gd name="connsiteY43" fmla="*/ 970172 h 1041931"/>
                <a:gd name="connsiteX44" fmla="*/ 30639 w 554146"/>
                <a:gd name="connsiteY44" fmla="*/ 955594 h 1041931"/>
                <a:gd name="connsiteX45" fmla="*/ 26272 w 554146"/>
                <a:gd name="connsiteY45" fmla="*/ 951227 h 1041931"/>
                <a:gd name="connsiteX46" fmla="*/ 24796 w 554146"/>
                <a:gd name="connsiteY46" fmla="*/ 949771 h 1041931"/>
                <a:gd name="connsiteX47" fmla="*/ 21885 w 554146"/>
                <a:gd name="connsiteY47" fmla="*/ 939561 h 1041931"/>
                <a:gd name="connsiteX48" fmla="*/ 20429 w 554146"/>
                <a:gd name="connsiteY48" fmla="*/ 938105 h 1041931"/>
                <a:gd name="connsiteX49" fmla="*/ 20429 w 554146"/>
                <a:gd name="connsiteY49" fmla="*/ 933738 h 1041931"/>
                <a:gd name="connsiteX50" fmla="*/ 18973 w 554146"/>
                <a:gd name="connsiteY50" fmla="*/ 932282 h 1041931"/>
                <a:gd name="connsiteX51" fmla="*/ 17517 w 554146"/>
                <a:gd name="connsiteY51" fmla="*/ 929371 h 1041931"/>
                <a:gd name="connsiteX52" fmla="*/ 16061 w 554146"/>
                <a:gd name="connsiteY52" fmla="*/ 927915 h 1041931"/>
                <a:gd name="connsiteX53" fmla="*/ 14605 w 554146"/>
                <a:gd name="connsiteY53" fmla="*/ 926459 h 1041931"/>
                <a:gd name="connsiteX54" fmla="*/ 11694 w 554146"/>
                <a:gd name="connsiteY54" fmla="*/ 916347 h 1041931"/>
                <a:gd name="connsiteX55" fmla="*/ 8782 w 554146"/>
                <a:gd name="connsiteY55" fmla="*/ 903127 h 1041931"/>
                <a:gd name="connsiteX56" fmla="*/ 7327 w 554146"/>
                <a:gd name="connsiteY56" fmla="*/ 901672 h 1041931"/>
                <a:gd name="connsiteX57" fmla="*/ 5851 w 554146"/>
                <a:gd name="connsiteY57" fmla="*/ 900216 h 1041931"/>
                <a:gd name="connsiteX58" fmla="*/ 5851 w 554146"/>
                <a:gd name="connsiteY58" fmla="*/ 890812 h 1041931"/>
                <a:gd name="connsiteX59" fmla="*/ 3668 w 554146"/>
                <a:gd name="connsiteY59" fmla="*/ 878183 h 1041931"/>
                <a:gd name="connsiteX60" fmla="*/ 2920 w 554146"/>
                <a:gd name="connsiteY60" fmla="*/ 871081 h 1041931"/>
                <a:gd name="connsiteX61" fmla="*/ 4376 w 554146"/>
                <a:gd name="connsiteY61" fmla="*/ 869605 h 1041931"/>
                <a:gd name="connsiteX62" fmla="*/ 2920 w 554146"/>
                <a:gd name="connsiteY62" fmla="*/ 859415 h 1041931"/>
                <a:gd name="connsiteX63" fmla="*/ 1464 w 554146"/>
                <a:gd name="connsiteY63" fmla="*/ 857959 h 1041931"/>
                <a:gd name="connsiteX64" fmla="*/ 1464 w 554146"/>
                <a:gd name="connsiteY64" fmla="*/ 852057 h 1041931"/>
                <a:gd name="connsiteX65" fmla="*/ 2920 w 554146"/>
                <a:gd name="connsiteY65" fmla="*/ 850602 h 1041931"/>
                <a:gd name="connsiteX66" fmla="*/ 1701 w 554146"/>
                <a:gd name="connsiteY66" fmla="*/ 837067 h 1041931"/>
                <a:gd name="connsiteX67" fmla="*/ 2015 w 554146"/>
                <a:gd name="connsiteY67" fmla="*/ 832109 h 1041931"/>
                <a:gd name="connsiteX68" fmla="*/ 2920 w 554146"/>
                <a:gd name="connsiteY68" fmla="*/ 817099 h 1041931"/>
                <a:gd name="connsiteX69" fmla="*/ 1464 w 554146"/>
                <a:gd name="connsiteY69" fmla="*/ 815644 h 1041931"/>
                <a:gd name="connsiteX70" fmla="*/ 1464 w 554146"/>
                <a:gd name="connsiteY70" fmla="*/ 812712 h 1041931"/>
                <a:gd name="connsiteX71" fmla="*/ 2920 w 554146"/>
                <a:gd name="connsiteY71" fmla="*/ 811257 h 1041931"/>
                <a:gd name="connsiteX72" fmla="*/ 4376 w 554146"/>
                <a:gd name="connsiteY72" fmla="*/ 798155 h 1041931"/>
                <a:gd name="connsiteX73" fmla="*/ 2920 w 554146"/>
                <a:gd name="connsiteY73" fmla="*/ 796679 h 1041931"/>
                <a:gd name="connsiteX74" fmla="*/ 2920 w 554146"/>
                <a:gd name="connsiteY74" fmla="*/ 793768 h 1041931"/>
                <a:gd name="connsiteX75" fmla="*/ 4376 w 554146"/>
                <a:gd name="connsiteY75" fmla="*/ 792312 h 1041931"/>
                <a:gd name="connsiteX76" fmla="*/ 1563 w 554146"/>
                <a:gd name="connsiteY76" fmla="*/ 782968 h 1041931"/>
                <a:gd name="connsiteX77" fmla="*/ 1150 w 554146"/>
                <a:gd name="connsiteY77" fmla="*/ 768764 h 1041931"/>
                <a:gd name="connsiteX78" fmla="*/ 4376 w 554146"/>
                <a:gd name="connsiteY78" fmla="*/ 760246 h 1041931"/>
                <a:gd name="connsiteX79" fmla="*/ 7130 w 554146"/>
                <a:gd name="connsiteY79" fmla="*/ 771420 h 1041931"/>
                <a:gd name="connsiteX80" fmla="*/ 10258 w 554146"/>
                <a:gd name="connsiteY80" fmla="*/ 778915 h 1041931"/>
                <a:gd name="connsiteX81" fmla="*/ 32940 w 554146"/>
                <a:gd name="connsiteY81" fmla="*/ 783361 h 1041931"/>
                <a:gd name="connsiteX82" fmla="*/ 45098 w 554146"/>
                <a:gd name="connsiteY82" fmla="*/ 785191 h 1041931"/>
                <a:gd name="connsiteX83" fmla="*/ 53990 w 554146"/>
                <a:gd name="connsiteY83" fmla="*/ 795361 h 1041931"/>
                <a:gd name="connsiteX84" fmla="*/ 59420 w 554146"/>
                <a:gd name="connsiteY84" fmla="*/ 828667 h 1041931"/>
                <a:gd name="connsiteX85" fmla="*/ 61859 w 554146"/>
                <a:gd name="connsiteY85" fmla="*/ 848772 h 1041931"/>
                <a:gd name="connsiteX86" fmla="*/ 72738 w 554146"/>
                <a:gd name="connsiteY86" fmla="*/ 882471 h 1041931"/>
                <a:gd name="connsiteX87" fmla="*/ 105060 w 554146"/>
                <a:gd name="connsiteY87" fmla="*/ 935587 h 1041931"/>
                <a:gd name="connsiteX88" fmla="*/ 166753 w 554146"/>
                <a:gd name="connsiteY88" fmla="*/ 984316 h 1041931"/>
                <a:gd name="connsiteX89" fmla="*/ 213102 w 554146"/>
                <a:gd name="connsiteY89" fmla="*/ 998087 h 1041931"/>
                <a:gd name="connsiteX90" fmla="*/ 263011 w 554146"/>
                <a:gd name="connsiteY90" fmla="*/ 993287 h 1041931"/>
                <a:gd name="connsiteX91" fmla="*/ 289215 w 554146"/>
                <a:gd name="connsiteY91" fmla="*/ 980913 h 1041931"/>
                <a:gd name="connsiteX92" fmla="*/ 310540 w 554146"/>
                <a:gd name="connsiteY92" fmla="*/ 971765 h 1041931"/>
                <a:gd name="connsiteX93" fmla="*/ 340757 w 554146"/>
                <a:gd name="connsiteY93" fmla="*/ 959391 h 1041931"/>
                <a:gd name="connsiteX94" fmla="*/ 357144 w 554146"/>
                <a:gd name="connsiteY94" fmla="*/ 947588 h 1041931"/>
                <a:gd name="connsiteX95" fmla="*/ 393696 w 554146"/>
                <a:gd name="connsiteY95" fmla="*/ 888314 h 1041931"/>
                <a:gd name="connsiteX96" fmla="*/ 404732 w 554146"/>
                <a:gd name="connsiteY96" fmla="*/ 871868 h 1041931"/>
                <a:gd name="connsiteX97" fmla="*/ 424404 w 554146"/>
                <a:gd name="connsiteY97" fmla="*/ 832326 h 1041931"/>
                <a:gd name="connsiteX98" fmla="*/ 427080 w 554146"/>
                <a:gd name="connsiteY98" fmla="*/ 789715 h 1041931"/>
                <a:gd name="connsiteX99" fmla="*/ 435303 w 554146"/>
                <a:gd name="connsiteY99" fmla="*/ 735439 h 1041931"/>
                <a:gd name="connsiteX100" fmla="*/ 440044 w 554146"/>
                <a:gd name="connsiteY100" fmla="*/ 701090 h 1041931"/>
                <a:gd name="connsiteX101" fmla="*/ 448405 w 554146"/>
                <a:gd name="connsiteY101" fmla="*/ 648309 h 1041931"/>
                <a:gd name="connsiteX102" fmla="*/ 460208 w 554146"/>
                <a:gd name="connsiteY102" fmla="*/ 582150 h 1041931"/>
                <a:gd name="connsiteX103" fmla="*/ 466209 w 554146"/>
                <a:gd name="connsiteY103" fmla="*/ 543592 h 1041931"/>
                <a:gd name="connsiteX104" fmla="*/ 466327 w 554146"/>
                <a:gd name="connsiteY104" fmla="*/ 539972 h 1041931"/>
                <a:gd name="connsiteX105" fmla="*/ 468884 w 554146"/>
                <a:gd name="connsiteY105" fmla="*/ 499525 h 1041931"/>
                <a:gd name="connsiteX106" fmla="*/ 468077 w 554146"/>
                <a:gd name="connsiteY106" fmla="*/ 450895 h 1041931"/>
                <a:gd name="connsiteX107" fmla="*/ 467763 w 554146"/>
                <a:gd name="connsiteY107" fmla="*/ 434901 h 1041931"/>
                <a:gd name="connsiteX108" fmla="*/ 457376 w 554146"/>
                <a:gd name="connsiteY108" fmla="*/ 401458 h 1041931"/>
                <a:gd name="connsiteX109" fmla="*/ 448936 w 554146"/>
                <a:gd name="connsiteY109" fmla="*/ 392448 h 1041931"/>
                <a:gd name="connsiteX110" fmla="*/ 447146 w 554146"/>
                <a:gd name="connsiteY110" fmla="*/ 384087 h 1041931"/>
                <a:gd name="connsiteX111" fmla="*/ 454779 w 554146"/>
                <a:gd name="connsiteY111" fmla="*/ 363706 h 1041931"/>
                <a:gd name="connsiteX112" fmla="*/ 455841 w 554146"/>
                <a:gd name="connsiteY112" fmla="*/ 344034 h 1041931"/>
                <a:gd name="connsiteX113" fmla="*/ 455645 w 554146"/>
                <a:gd name="connsiteY113" fmla="*/ 322256 h 1041931"/>
                <a:gd name="connsiteX114" fmla="*/ 460602 w 554146"/>
                <a:gd name="connsiteY114" fmla="*/ 282104 h 1041931"/>
                <a:gd name="connsiteX115" fmla="*/ 455173 w 554146"/>
                <a:gd name="connsiteY115" fmla="*/ 267586 h 1041931"/>
                <a:gd name="connsiteX116" fmla="*/ 451710 w 554146"/>
                <a:gd name="connsiteY116" fmla="*/ 258478 h 1041931"/>
                <a:gd name="connsiteX117" fmla="*/ 451710 w 554146"/>
                <a:gd name="connsiteY117" fmla="*/ 249015 h 1041931"/>
                <a:gd name="connsiteX118" fmla="*/ 452851 w 554146"/>
                <a:gd name="connsiteY118" fmla="*/ 244176 h 1041931"/>
                <a:gd name="connsiteX119" fmla="*/ 455173 w 554146"/>
                <a:gd name="connsiteY119" fmla="*/ 227828 h 1041931"/>
                <a:gd name="connsiteX120" fmla="*/ 450451 w 554146"/>
                <a:gd name="connsiteY120" fmla="*/ 193539 h 1041931"/>
                <a:gd name="connsiteX121" fmla="*/ 456884 w 554146"/>
                <a:gd name="connsiteY121" fmla="*/ 160921 h 1041931"/>
                <a:gd name="connsiteX122" fmla="*/ 460563 w 554146"/>
                <a:gd name="connsiteY122" fmla="*/ 140305 h 1041931"/>
                <a:gd name="connsiteX123" fmla="*/ 454366 w 554146"/>
                <a:gd name="connsiteY123" fmla="*/ 123858 h 1041931"/>
                <a:gd name="connsiteX124" fmla="*/ 452398 w 554146"/>
                <a:gd name="connsiteY124" fmla="*/ 117485 h 1041931"/>
                <a:gd name="connsiteX125" fmla="*/ 461841 w 554146"/>
                <a:gd name="connsiteY125" fmla="*/ 79654 h 1041931"/>
                <a:gd name="connsiteX126" fmla="*/ 466406 w 554146"/>
                <a:gd name="connsiteY126" fmla="*/ 45286 h 1041931"/>
                <a:gd name="connsiteX127" fmla="*/ 444942 w 554146"/>
                <a:gd name="connsiteY127" fmla="*/ 24256 h 1041931"/>
                <a:gd name="connsiteX128" fmla="*/ 441323 w 554146"/>
                <a:gd name="connsiteY128" fmla="*/ 24256 h 1041931"/>
                <a:gd name="connsiteX129" fmla="*/ 435008 w 554146"/>
                <a:gd name="connsiteY129" fmla="*/ 22623 h 1041931"/>
                <a:gd name="connsiteX130" fmla="*/ 439729 w 554146"/>
                <a:gd name="connsiteY130" fmla="*/ 17705 h 1041931"/>
                <a:gd name="connsiteX131" fmla="*/ 458635 w 554146"/>
                <a:gd name="connsiteY131" fmla="*/ 8479 h 1041931"/>
                <a:gd name="connsiteX132" fmla="*/ 474255 w 554146"/>
                <a:gd name="connsiteY132" fmla="*/ 610 h 1041931"/>
                <a:gd name="connsiteX133" fmla="*/ 480668 w 554146"/>
                <a:gd name="connsiteY133" fmla="*/ 4072 h 1041931"/>
                <a:gd name="connsiteX134" fmla="*/ 487908 w 554146"/>
                <a:gd name="connsiteY134" fmla="*/ 51168 h 1041931"/>
                <a:gd name="connsiteX135" fmla="*/ 490504 w 554146"/>
                <a:gd name="connsiteY135" fmla="*/ 71234 h 1041931"/>
                <a:gd name="connsiteX136" fmla="*/ 496190 w 554146"/>
                <a:gd name="connsiteY136" fmla="*/ 97281 h 1041931"/>
                <a:gd name="connsiteX137" fmla="*/ 496760 w 554146"/>
                <a:gd name="connsiteY137" fmla="*/ 100842 h 1041931"/>
                <a:gd name="connsiteX138" fmla="*/ 498492 w 554146"/>
                <a:gd name="connsiteY138" fmla="*/ 140698 h 1041931"/>
                <a:gd name="connsiteX139" fmla="*/ 500754 w 554146"/>
                <a:gd name="connsiteY139" fmla="*/ 171702 h 1041931"/>
                <a:gd name="connsiteX140" fmla="*/ 502859 w 554146"/>
                <a:gd name="connsiteY140" fmla="*/ 191847 h 1041931"/>
                <a:gd name="connsiteX141" fmla="*/ 504374 w 554146"/>
                <a:gd name="connsiteY141" fmla="*/ 228811 h 1041931"/>
                <a:gd name="connsiteX142" fmla="*/ 508308 w 554146"/>
                <a:gd name="connsiteY142" fmla="*/ 260288 h 1041931"/>
                <a:gd name="connsiteX143" fmla="*/ 523063 w 554146"/>
                <a:gd name="connsiteY143" fmla="*/ 277383 h 1041931"/>
                <a:gd name="connsiteX144" fmla="*/ 544014 w 554146"/>
                <a:gd name="connsiteY144" fmla="*/ 270694 h 1041931"/>
                <a:gd name="connsiteX145" fmla="*/ 547948 w 554146"/>
                <a:gd name="connsiteY145" fmla="*/ 264596 h 1041931"/>
                <a:gd name="connsiteX146" fmla="*/ 548263 w 554146"/>
                <a:gd name="connsiteY146" fmla="*/ 268393 h 1041931"/>
                <a:gd name="connsiteX147" fmla="*/ 548086 w 554146"/>
                <a:gd name="connsiteY147" fmla="*/ 284583 h 1041931"/>
                <a:gd name="connsiteX148" fmla="*/ 547181 w 554146"/>
                <a:gd name="connsiteY148" fmla="*/ 288518 h 1041931"/>
                <a:gd name="connsiteX149" fmla="*/ 550781 w 554146"/>
                <a:gd name="connsiteY149" fmla="*/ 301620 h 1041931"/>
                <a:gd name="connsiteX150" fmla="*/ 550486 w 554146"/>
                <a:gd name="connsiteY150" fmla="*/ 311121 h 1041931"/>
                <a:gd name="connsiteX151" fmla="*/ 549011 w 554146"/>
                <a:gd name="connsiteY151" fmla="*/ 321194 h 1041931"/>
                <a:gd name="connsiteX152" fmla="*/ 547751 w 554146"/>
                <a:gd name="connsiteY152" fmla="*/ 330637 h 1041931"/>
                <a:gd name="connsiteX153" fmla="*/ 547751 w 554146"/>
                <a:gd name="connsiteY153" fmla="*/ 338958 h 1041931"/>
                <a:gd name="connsiteX154" fmla="*/ 547220 w 554146"/>
                <a:gd name="connsiteY154" fmla="*/ 343443 h 1041931"/>
                <a:gd name="connsiteX155" fmla="*/ 546630 w 554146"/>
                <a:gd name="connsiteY155" fmla="*/ 352355 h 1041931"/>
                <a:gd name="connsiteX156" fmla="*/ 546020 w 554146"/>
                <a:gd name="connsiteY156" fmla="*/ 356427 h 1041931"/>
                <a:gd name="connsiteX157" fmla="*/ 544938 w 554146"/>
                <a:gd name="connsiteY157" fmla="*/ 365319 h 1041931"/>
                <a:gd name="connsiteX158" fmla="*/ 544211 w 554146"/>
                <a:gd name="connsiteY158" fmla="*/ 371221 h 1041931"/>
                <a:gd name="connsiteX159" fmla="*/ 543188 w 554146"/>
                <a:gd name="connsiteY159" fmla="*/ 379779 h 1041931"/>
                <a:gd name="connsiteX160" fmla="*/ 542322 w 554146"/>
                <a:gd name="connsiteY160" fmla="*/ 387313 h 1041931"/>
                <a:gd name="connsiteX161" fmla="*/ 542066 w 554146"/>
                <a:gd name="connsiteY161" fmla="*/ 396008 h 1041931"/>
                <a:gd name="connsiteX162" fmla="*/ 541240 w 554146"/>
                <a:gd name="connsiteY162" fmla="*/ 401910 h 1041931"/>
                <a:gd name="connsiteX163" fmla="*/ 540354 w 554146"/>
                <a:gd name="connsiteY163" fmla="*/ 410409 h 1041931"/>
                <a:gd name="connsiteX164" fmla="*/ 539961 w 554146"/>
                <a:gd name="connsiteY164" fmla="*/ 416311 h 1041931"/>
                <a:gd name="connsiteX165" fmla="*/ 538682 w 554146"/>
                <a:gd name="connsiteY165" fmla="*/ 423038 h 1041931"/>
                <a:gd name="connsiteX166" fmla="*/ 537778 w 554146"/>
                <a:gd name="connsiteY166" fmla="*/ 429944 h 1041931"/>
                <a:gd name="connsiteX167" fmla="*/ 537286 w 554146"/>
                <a:gd name="connsiteY167" fmla="*/ 436278 h 1041931"/>
                <a:gd name="connsiteX168" fmla="*/ 536774 w 554146"/>
                <a:gd name="connsiteY168" fmla="*/ 441314 h 1041931"/>
                <a:gd name="connsiteX169" fmla="*/ 535967 w 554146"/>
                <a:gd name="connsiteY169" fmla="*/ 448062 h 1041931"/>
                <a:gd name="connsiteX170" fmla="*/ 535181 w 554146"/>
                <a:gd name="connsiteY170" fmla="*/ 453079 h 1041931"/>
                <a:gd name="connsiteX171" fmla="*/ 534610 w 554146"/>
                <a:gd name="connsiteY171" fmla="*/ 459885 h 1041931"/>
                <a:gd name="connsiteX172" fmla="*/ 533528 w 554146"/>
                <a:gd name="connsiteY172" fmla="*/ 466180 h 1041931"/>
                <a:gd name="connsiteX173" fmla="*/ 531954 w 554146"/>
                <a:gd name="connsiteY173" fmla="*/ 469879 h 1041931"/>
                <a:gd name="connsiteX174" fmla="*/ 530813 w 554146"/>
                <a:gd name="connsiteY174" fmla="*/ 477748 h 1041931"/>
                <a:gd name="connsiteX175" fmla="*/ 531659 w 554146"/>
                <a:gd name="connsiteY175" fmla="*/ 480207 h 1041931"/>
                <a:gd name="connsiteX176" fmla="*/ 533273 w 554146"/>
                <a:gd name="connsiteY176" fmla="*/ 484791 h 1041931"/>
                <a:gd name="connsiteX177" fmla="*/ 529338 w 554146"/>
                <a:gd name="connsiteY177" fmla="*/ 486758 h 1041931"/>
                <a:gd name="connsiteX178" fmla="*/ 507403 w 554146"/>
                <a:gd name="connsiteY178" fmla="*/ 505722 h 1041931"/>
                <a:gd name="connsiteX179" fmla="*/ 476950 w 554146"/>
                <a:gd name="connsiteY179" fmla="*/ 618387 h 1041931"/>
                <a:gd name="connsiteX180" fmla="*/ 464123 w 554146"/>
                <a:gd name="connsiteY180" fmla="*/ 684880 h 1041931"/>
                <a:gd name="connsiteX181" fmla="*/ 448169 w 554146"/>
                <a:gd name="connsiteY181" fmla="*/ 784758 h 1041931"/>
                <a:gd name="connsiteX182" fmla="*/ 444746 w 554146"/>
                <a:gd name="connsiteY182" fmla="*/ 834805 h 1041931"/>
                <a:gd name="connsiteX183" fmla="*/ 429323 w 554146"/>
                <a:gd name="connsiteY183" fmla="*/ 902105 h 1041931"/>
                <a:gd name="connsiteX184" fmla="*/ 384076 w 554146"/>
                <a:gd name="connsiteY184" fmla="*/ 964722 h 1041931"/>
                <a:gd name="connsiteX185" fmla="*/ 317189 w 554146"/>
                <a:gd name="connsiteY185" fmla="*/ 1005031 h 1041931"/>
                <a:gd name="connsiteX186" fmla="*/ 306428 w 554146"/>
                <a:gd name="connsiteY186" fmla="*/ 1036035 h 1041931"/>
                <a:gd name="connsiteX187" fmla="*/ 307451 w 554146"/>
                <a:gd name="connsiteY187" fmla="*/ 1041504 h 1041931"/>
                <a:gd name="connsiteX188" fmla="*/ 302946 w 554146"/>
                <a:gd name="connsiteY188" fmla="*/ 1039419 h 1041931"/>
                <a:gd name="connsiteX189" fmla="*/ 291890 w 554146"/>
                <a:gd name="connsiteY189" fmla="*/ 1037452 h 1041931"/>
                <a:gd name="connsiteX190" fmla="*/ 270939 w 554146"/>
                <a:gd name="connsiteY190" fmla="*/ 1041386 h 1041931"/>
                <a:gd name="connsiteX191" fmla="*/ 265293 w 554146"/>
                <a:gd name="connsiteY191" fmla="*/ 1040462 h 1041931"/>
                <a:gd name="connsiteX192" fmla="*/ 249771 w 554146"/>
                <a:gd name="connsiteY192" fmla="*/ 1040894 h 1041931"/>
                <a:gd name="connsiteX193" fmla="*/ 247667 w 554146"/>
                <a:gd name="connsiteY193" fmla="*/ 1041366 h 1041931"/>
                <a:gd name="connsiteX194" fmla="*/ 243259 w 554146"/>
                <a:gd name="connsiteY194" fmla="*/ 1041189 h 1041931"/>
                <a:gd name="connsiteX195" fmla="*/ 238932 w 554146"/>
                <a:gd name="connsiteY195" fmla="*/ 1039911 h 1041931"/>
                <a:gd name="connsiteX196" fmla="*/ 238932 w 554146"/>
                <a:gd name="connsiteY196" fmla="*/ 1039911 h 1041931"/>
                <a:gd name="connsiteX197" fmla="*/ 225850 w 554146"/>
                <a:gd name="connsiteY197" fmla="*/ 1038711 h 104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Lst>
              <a:rect l="l" t="t" r="r" b="b"/>
              <a:pathLst>
                <a:path w="554146" h="1041931">
                  <a:moveTo>
                    <a:pt x="225850" y="1038711"/>
                  </a:moveTo>
                  <a:lnTo>
                    <a:pt x="224433" y="1038711"/>
                  </a:lnTo>
                  <a:cubicBezTo>
                    <a:pt x="220597" y="1034107"/>
                    <a:pt x="215875" y="1033694"/>
                    <a:pt x="210938" y="1036350"/>
                  </a:cubicBezTo>
                  <a:cubicBezTo>
                    <a:pt x="208085" y="1038179"/>
                    <a:pt x="204406" y="1038179"/>
                    <a:pt x="201554" y="1036350"/>
                  </a:cubicBezTo>
                  <a:cubicBezTo>
                    <a:pt x="196990" y="1033675"/>
                    <a:pt x="192859" y="1034599"/>
                    <a:pt x="189455" y="1038652"/>
                  </a:cubicBezTo>
                  <a:lnTo>
                    <a:pt x="183554" y="1038652"/>
                  </a:lnTo>
                  <a:cubicBezTo>
                    <a:pt x="167993" y="1039340"/>
                    <a:pt x="152431" y="1038356"/>
                    <a:pt x="136851" y="1038652"/>
                  </a:cubicBezTo>
                  <a:lnTo>
                    <a:pt x="133979" y="1038652"/>
                  </a:lnTo>
                  <a:cubicBezTo>
                    <a:pt x="133979" y="1037058"/>
                    <a:pt x="134234" y="1035327"/>
                    <a:pt x="132523" y="1034284"/>
                  </a:cubicBezTo>
                  <a:cubicBezTo>
                    <a:pt x="132110" y="1033733"/>
                    <a:pt x="131520" y="1033360"/>
                    <a:pt x="131067" y="1032829"/>
                  </a:cubicBezTo>
                  <a:lnTo>
                    <a:pt x="126700" y="1032829"/>
                  </a:lnTo>
                  <a:cubicBezTo>
                    <a:pt x="126247" y="1033360"/>
                    <a:pt x="125657" y="1033733"/>
                    <a:pt x="125244" y="1034284"/>
                  </a:cubicBezTo>
                  <a:lnTo>
                    <a:pt x="123985" y="1034284"/>
                  </a:lnTo>
                  <a:cubicBezTo>
                    <a:pt x="123651" y="1034697"/>
                    <a:pt x="123061" y="1034756"/>
                    <a:pt x="122667" y="1034442"/>
                  </a:cubicBezTo>
                  <a:cubicBezTo>
                    <a:pt x="122608" y="1034383"/>
                    <a:pt x="122549" y="1034343"/>
                    <a:pt x="122510" y="1034284"/>
                  </a:cubicBezTo>
                  <a:cubicBezTo>
                    <a:pt x="121900" y="1033281"/>
                    <a:pt x="120779" y="1032710"/>
                    <a:pt x="119598" y="1032829"/>
                  </a:cubicBezTo>
                  <a:cubicBezTo>
                    <a:pt x="118339" y="1031746"/>
                    <a:pt x="116490" y="1031746"/>
                    <a:pt x="115231" y="1032829"/>
                  </a:cubicBezTo>
                  <a:lnTo>
                    <a:pt x="113775" y="1032829"/>
                  </a:lnTo>
                  <a:cubicBezTo>
                    <a:pt x="113362" y="1032278"/>
                    <a:pt x="112772" y="1031904"/>
                    <a:pt x="112319" y="1031373"/>
                  </a:cubicBezTo>
                  <a:lnTo>
                    <a:pt x="109408" y="1031373"/>
                  </a:lnTo>
                  <a:cubicBezTo>
                    <a:pt x="108975" y="1030822"/>
                    <a:pt x="108385" y="1030448"/>
                    <a:pt x="107952" y="1029917"/>
                  </a:cubicBezTo>
                  <a:lnTo>
                    <a:pt x="103565" y="1029917"/>
                  </a:lnTo>
                  <a:cubicBezTo>
                    <a:pt x="103152" y="1029366"/>
                    <a:pt x="102562" y="1028993"/>
                    <a:pt x="102109" y="1028461"/>
                  </a:cubicBezTo>
                  <a:cubicBezTo>
                    <a:pt x="100771" y="1027950"/>
                    <a:pt x="99709" y="1026887"/>
                    <a:pt x="99197" y="1025550"/>
                  </a:cubicBezTo>
                  <a:cubicBezTo>
                    <a:pt x="98706" y="1025077"/>
                    <a:pt x="98214" y="1024586"/>
                    <a:pt x="97742" y="1024094"/>
                  </a:cubicBezTo>
                  <a:lnTo>
                    <a:pt x="94830" y="1022638"/>
                  </a:lnTo>
                  <a:cubicBezTo>
                    <a:pt x="94417" y="1022087"/>
                    <a:pt x="93827" y="1021694"/>
                    <a:pt x="93374" y="1021182"/>
                  </a:cubicBezTo>
                  <a:lnTo>
                    <a:pt x="86096" y="1021182"/>
                  </a:lnTo>
                  <a:cubicBezTo>
                    <a:pt x="85643" y="1020671"/>
                    <a:pt x="85151" y="1020179"/>
                    <a:pt x="84640" y="1019727"/>
                  </a:cubicBezTo>
                  <a:lnTo>
                    <a:pt x="81709" y="1015340"/>
                  </a:lnTo>
                  <a:cubicBezTo>
                    <a:pt x="81197" y="1014907"/>
                    <a:pt x="80804" y="1014317"/>
                    <a:pt x="80253" y="1013884"/>
                  </a:cubicBezTo>
                  <a:cubicBezTo>
                    <a:pt x="79348" y="1011956"/>
                    <a:pt x="77814" y="1010422"/>
                    <a:pt x="75886" y="1009517"/>
                  </a:cubicBezTo>
                  <a:cubicBezTo>
                    <a:pt x="75473" y="1008966"/>
                    <a:pt x="74882" y="1008592"/>
                    <a:pt x="74430" y="1008061"/>
                  </a:cubicBezTo>
                  <a:lnTo>
                    <a:pt x="67151" y="1005149"/>
                  </a:lnTo>
                  <a:cubicBezTo>
                    <a:pt x="66698" y="1004638"/>
                    <a:pt x="66207" y="1004146"/>
                    <a:pt x="65696" y="1003693"/>
                  </a:cubicBezTo>
                  <a:lnTo>
                    <a:pt x="61308" y="996395"/>
                  </a:lnTo>
                  <a:cubicBezTo>
                    <a:pt x="60797" y="995962"/>
                    <a:pt x="60403" y="995372"/>
                    <a:pt x="59852" y="994939"/>
                  </a:cubicBezTo>
                  <a:cubicBezTo>
                    <a:pt x="57885" y="990651"/>
                    <a:pt x="53282" y="989765"/>
                    <a:pt x="49662" y="987660"/>
                  </a:cubicBezTo>
                  <a:cubicBezTo>
                    <a:pt x="49210" y="987149"/>
                    <a:pt x="48718" y="986657"/>
                    <a:pt x="48206" y="986205"/>
                  </a:cubicBezTo>
                  <a:lnTo>
                    <a:pt x="43819" y="975995"/>
                  </a:lnTo>
                  <a:cubicBezTo>
                    <a:pt x="43308" y="975542"/>
                    <a:pt x="42875" y="974991"/>
                    <a:pt x="42364" y="974539"/>
                  </a:cubicBezTo>
                  <a:cubicBezTo>
                    <a:pt x="41852" y="974086"/>
                    <a:pt x="41419" y="973555"/>
                    <a:pt x="40908" y="973083"/>
                  </a:cubicBezTo>
                  <a:cubicBezTo>
                    <a:pt x="40396" y="972611"/>
                    <a:pt x="39924" y="972139"/>
                    <a:pt x="39452" y="971627"/>
                  </a:cubicBezTo>
                  <a:lnTo>
                    <a:pt x="36541" y="970172"/>
                  </a:lnTo>
                  <a:cubicBezTo>
                    <a:pt x="36088" y="964821"/>
                    <a:pt x="34023" y="959745"/>
                    <a:pt x="30639" y="955594"/>
                  </a:cubicBezTo>
                  <a:cubicBezTo>
                    <a:pt x="27216" y="952211"/>
                    <a:pt x="26783" y="951679"/>
                    <a:pt x="26272" y="951227"/>
                  </a:cubicBezTo>
                  <a:cubicBezTo>
                    <a:pt x="25760" y="950774"/>
                    <a:pt x="25268" y="950283"/>
                    <a:pt x="24796" y="949771"/>
                  </a:cubicBezTo>
                  <a:cubicBezTo>
                    <a:pt x="20252" y="947391"/>
                    <a:pt x="22416" y="943102"/>
                    <a:pt x="21885" y="939561"/>
                  </a:cubicBezTo>
                  <a:cubicBezTo>
                    <a:pt x="21373" y="939128"/>
                    <a:pt x="20979" y="938538"/>
                    <a:pt x="20429" y="938105"/>
                  </a:cubicBezTo>
                  <a:lnTo>
                    <a:pt x="20429" y="933738"/>
                  </a:lnTo>
                  <a:cubicBezTo>
                    <a:pt x="19917" y="933286"/>
                    <a:pt x="19524" y="932695"/>
                    <a:pt x="18973" y="932282"/>
                  </a:cubicBezTo>
                  <a:lnTo>
                    <a:pt x="17517" y="929371"/>
                  </a:lnTo>
                  <a:cubicBezTo>
                    <a:pt x="17006" y="928899"/>
                    <a:pt x="16573" y="928367"/>
                    <a:pt x="16061" y="927915"/>
                  </a:cubicBezTo>
                  <a:cubicBezTo>
                    <a:pt x="15609" y="927403"/>
                    <a:pt x="15117" y="926912"/>
                    <a:pt x="14605" y="926459"/>
                  </a:cubicBezTo>
                  <a:cubicBezTo>
                    <a:pt x="12166" y="923705"/>
                    <a:pt x="11085" y="919987"/>
                    <a:pt x="11694" y="916347"/>
                  </a:cubicBezTo>
                  <a:cubicBezTo>
                    <a:pt x="12284" y="911744"/>
                    <a:pt x="11242" y="907062"/>
                    <a:pt x="8782" y="903127"/>
                  </a:cubicBezTo>
                  <a:cubicBezTo>
                    <a:pt x="8271" y="902675"/>
                    <a:pt x="7838" y="902124"/>
                    <a:pt x="7327" y="901672"/>
                  </a:cubicBezTo>
                  <a:cubicBezTo>
                    <a:pt x="6855" y="901160"/>
                    <a:pt x="6363" y="900668"/>
                    <a:pt x="5851" y="900216"/>
                  </a:cubicBezTo>
                  <a:cubicBezTo>
                    <a:pt x="5851" y="897088"/>
                    <a:pt x="5851" y="893940"/>
                    <a:pt x="5851" y="890812"/>
                  </a:cubicBezTo>
                  <a:cubicBezTo>
                    <a:pt x="5851" y="886465"/>
                    <a:pt x="6088" y="882157"/>
                    <a:pt x="3668" y="878183"/>
                  </a:cubicBezTo>
                  <a:cubicBezTo>
                    <a:pt x="2369" y="876038"/>
                    <a:pt x="3038" y="873461"/>
                    <a:pt x="2920" y="871081"/>
                  </a:cubicBezTo>
                  <a:cubicBezTo>
                    <a:pt x="3471" y="870648"/>
                    <a:pt x="3864" y="870058"/>
                    <a:pt x="4376" y="869605"/>
                  </a:cubicBezTo>
                  <a:cubicBezTo>
                    <a:pt x="4553" y="866143"/>
                    <a:pt x="4061" y="862681"/>
                    <a:pt x="2920" y="859415"/>
                  </a:cubicBezTo>
                  <a:cubicBezTo>
                    <a:pt x="2409" y="858963"/>
                    <a:pt x="2015" y="858372"/>
                    <a:pt x="1464" y="857959"/>
                  </a:cubicBezTo>
                  <a:lnTo>
                    <a:pt x="1464" y="852057"/>
                  </a:lnTo>
                  <a:cubicBezTo>
                    <a:pt x="2015" y="851644"/>
                    <a:pt x="2409" y="851054"/>
                    <a:pt x="2920" y="850602"/>
                  </a:cubicBezTo>
                  <a:cubicBezTo>
                    <a:pt x="2802" y="846077"/>
                    <a:pt x="3392" y="841493"/>
                    <a:pt x="1701" y="837067"/>
                  </a:cubicBezTo>
                  <a:cubicBezTo>
                    <a:pt x="1229" y="835434"/>
                    <a:pt x="1346" y="833683"/>
                    <a:pt x="2015" y="832109"/>
                  </a:cubicBezTo>
                  <a:cubicBezTo>
                    <a:pt x="3766" y="827191"/>
                    <a:pt x="2586" y="822096"/>
                    <a:pt x="2920" y="817099"/>
                  </a:cubicBezTo>
                  <a:cubicBezTo>
                    <a:pt x="2409" y="816647"/>
                    <a:pt x="2015" y="816057"/>
                    <a:pt x="1464" y="815644"/>
                  </a:cubicBezTo>
                  <a:lnTo>
                    <a:pt x="1464" y="812712"/>
                  </a:lnTo>
                  <a:cubicBezTo>
                    <a:pt x="2015" y="812299"/>
                    <a:pt x="2409" y="811709"/>
                    <a:pt x="2920" y="811257"/>
                  </a:cubicBezTo>
                  <a:cubicBezTo>
                    <a:pt x="3215" y="806870"/>
                    <a:pt x="5104" y="802660"/>
                    <a:pt x="4376" y="798155"/>
                  </a:cubicBezTo>
                  <a:cubicBezTo>
                    <a:pt x="3864" y="797702"/>
                    <a:pt x="3471" y="797112"/>
                    <a:pt x="2920" y="796679"/>
                  </a:cubicBezTo>
                  <a:lnTo>
                    <a:pt x="2920" y="793768"/>
                  </a:lnTo>
                  <a:cubicBezTo>
                    <a:pt x="3471" y="793355"/>
                    <a:pt x="3864" y="792764"/>
                    <a:pt x="4376" y="792312"/>
                  </a:cubicBezTo>
                  <a:cubicBezTo>
                    <a:pt x="4671" y="788948"/>
                    <a:pt x="3668" y="785604"/>
                    <a:pt x="1563" y="782968"/>
                  </a:cubicBezTo>
                  <a:cubicBezTo>
                    <a:pt x="-2529" y="777459"/>
                    <a:pt x="-2647" y="774567"/>
                    <a:pt x="1150" y="768764"/>
                  </a:cubicBezTo>
                  <a:cubicBezTo>
                    <a:pt x="2881" y="766128"/>
                    <a:pt x="4612" y="763590"/>
                    <a:pt x="4376" y="760246"/>
                  </a:cubicBezTo>
                  <a:cubicBezTo>
                    <a:pt x="10278" y="765282"/>
                    <a:pt x="10278" y="765282"/>
                    <a:pt x="7130" y="771420"/>
                  </a:cubicBezTo>
                  <a:cubicBezTo>
                    <a:pt x="4946" y="775610"/>
                    <a:pt x="5655" y="777833"/>
                    <a:pt x="10258" y="778915"/>
                  </a:cubicBezTo>
                  <a:cubicBezTo>
                    <a:pt x="17714" y="780863"/>
                    <a:pt x="25288" y="782358"/>
                    <a:pt x="32940" y="783361"/>
                  </a:cubicBezTo>
                  <a:cubicBezTo>
                    <a:pt x="37013" y="783814"/>
                    <a:pt x="40947" y="784994"/>
                    <a:pt x="45098" y="785191"/>
                  </a:cubicBezTo>
                  <a:cubicBezTo>
                    <a:pt x="49249" y="785387"/>
                    <a:pt x="52672" y="790187"/>
                    <a:pt x="53990" y="795361"/>
                  </a:cubicBezTo>
                  <a:cubicBezTo>
                    <a:pt x="56882" y="806260"/>
                    <a:pt x="58692" y="817414"/>
                    <a:pt x="59420" y="828667"/>
                  </a:cubicBezTo>
                  <a:cubicBezTo>
                    <a:pt x="59735" y="835415"/>
                    <a:pt x="60541" y="842142"/>
                    <a:pt x="61859" y="848772"/>
                  </a:cubicBezTo>
                  <a:cubicBezTo>
                    <a:pt x="64535" y="860281"/>
                    <a:pt x="68174" y="871553"/>
                    <a:pt x="72738" y="882471"/>
                  </a:cubicBezTo>
                  <a:cubicBezTo>
                    <a:pt x="80411" y="901888"/>
                    <a:pt x="91328" y="919849"/>
                    <a:pt x="105060" y="935587"/>
                  </a:cubicBezTo>
                  <a:cubicBezTo>
                    <a:pt x="122372" y="955673"/>
                    <a:pt x="142281" y="972965"/>
                    <a:pt x="166753" y="984316"/>
                  </a:cubicBezTo>
                  <a:cubicBezTo>
                    <a:pt x="181448" y="991123"/>
                    <a:pt x="197068" y="995766"/>
                    <a:pt x="213102" y="998087"/>
                  </a:cubicBezTo>
                  <a:cubicBezTo>
                    <a:pt x="229883" y="1000467"/>
                    <a:pt x="246998" y="998815"/>
                    <a:pt x="263011" y="993287"/>
                  </a:cubicBezTo>
                  <a:cubicBezTo>
                    <a:pt x="272238" y="990297"/>
                    <a:pt x="281051" y="986146"/>
                    <a:pt x="289215" y="980913"/>
                  </a:cubicBezTo>
                  <a:cubicBezTo>
                    <a:pt x="295845" y="976860"/>
                    <a:pt x="303025" y="973772"/>
                    <a:pt x="310540" y="971765"/>
                  </a:cubicBezTo>
                  <a:cubicBezTo>
                    <a:pt x="320966" y="968558"/>
                    <a:pt x="331078" y="964427"/>
                    <a:pt x="340757" y="959391"/>
                  </a:cubicBezTo>
                  <a:cubicBezTo>
                    <a:pt x="346718" y="956184"/>
                    <a:pt x="352226" y="952211"/>
                    <a:pt x="357144" y="947588"/>
                  </a:cubicBezTo>
                  <a:cubicBezTo>
                    <a:pt x="375223" y="931416"/>
                    <a:pt x="386338" y="911036"/>
                    <a:pt x="393696" y="888314"/>
                  </a:cubicBezTo>
                  <a:cubicBezTo>
                    <a:pt x="395525" y="881783"/>
                    <a:pt x="399381" y="876019"/>
                    <a:pt x="404732" y="871868"/>
                  </a:cubicBezTo>
                  <a:cubicBezTo>
                    <a:pt x="417499" y="862032"/>
                    <a:pt x="423165" y="848654"/>
                    <a:pt x="424404" y="832326"/>
                  </a:cubicBezTo>
                  <a:cubicBezTo>
                    <a:pt x="425467" y="818122"/>
                    <a:pt x="424404" y="803761"/>
                    <a:pt x="427080" y="789715"/>
                  </a:cubicBezTo>
                  <a:cubicBezTo>
                    <a:pt x="430483" y="771715"/>
                    <a:pt x="431900" y="753439"/>
                    <a:pt x="435303" y="735439"/>
                  </a:cubicBezTo>
                  <a:cubicBezTo>
                    <a:pt x="437467" y="724127"/>
                    <a:pt x="438274" y="712520"/>
                    <a:pt x="440044" y="701090"/>
                  </a:cubicBezTo>
                  <a:cubicBezTo>
                    <a:pt x="442759" y="683385"/>
                    <a:pt x="445434" y="665876"/>
                    <a:pt x="448405" y="648309"/>
                  </a:cubicBezTo>
                  <a:cubicBezTo>
                    <a:pt x="452143" y="626217"/>
                    <a:pt x="457002" y="604321"/>
                    <a:pt x="460208" y="582150"/>
                  </a:cubicBezTo>
                  <a:cubicBezTo>
                    <a:pt x="462058" y="569265"/>
                    <a:pt x="464143" y="556438"/>
                    <a:pt x="466209" y="543592"/>
                  </a:cubicBezTo>
                  <a:cubicBezTo>
                    <a:pt x="466346" y="542392"/>
                    <a:pt x="466406" y="541172"/>
                    <a:pt x="466327" y="539972"/>
                  </a:cubicBezTo>
                  <a:cubicBezTo>
                    <a:pt x="466090" y="526398"/>
                    <a:pt x="468294" y="512981"/>
                    <a:pt x="468884" y="499525"/>
                  </a:cubicBezTo>
                  <a:cubicBezTo>
                    <a:pt x="469533" y="483374"/>
                    <a:pt x="470517" y="467105"/>
                    <a:pt x="468077" y="450895"/>
                  </a:cubicBezTo>
                  <a:cubicBezTo>
                    <a:pt x="467291" y="445662"/>
                    <a:pt x="467920" y="440232"/>
                    <a:pt x="467763" y="434901"/>
                  </a:cubicBezTo>
                  <a:cubicBezTo>
                    <a:pt x="467448" y="422802"/>
                    <a:pt x="464792" y="411294"/>
                    <a:pt x="457376" y="401458"/>
                  </a:cubicBezTo>
                  <a:cubicBezTo>
                    <a:pt x="454838" y="398214"/>
                    <a:pt x="452005" y="395198"/>
                    <a:pt x="448936" y="392448"/>
                  </a:cubicBezTo>
                  <a:cubicBezTo>
                    <a:pt x="446340" y="390492"/>
                    <a:pt x="445572" y="386932"/>
                    <a:pt x="447146" y="384087"/>
                  </a:cubicBezTo>
                  <a:cubicBezTo>
                    <a:pt x="449939" y="377379"/>
                    <a:pt x="452104" y="370434"/>
                    <a:pt x="454779" y="363706"/>
                  </a:cubicBezTo>
                  <a:cubicBezTo>
                    <a:pt x="457454" y="356978"/>
                    <a:pt x="459107" y="350427"/>
                    <a:pt x="455841" y="344034"/>
                  </a:cubicBezTo>
                  <a:cubicBezTo>
                    <a:pt x="451907" y="336538"/>
                    <a:pt x="454051" y="329574"/>
                    <a:pt x="455645" y="322256"/>
                  </a:cubicBezTo>
                  <a:cubicBezTo>
                    <a:pt x="458851" y="309109"/>
                    <a:pt x="460504" y="295635"/>
                    <a:pt x="460602" y="282104"/>
                  </a:cubicBezTo>
                  <a:cubicBezTo>
                    <a:pt x="460838" y="276730"/>
                    <a:pt x="458871" y="271491"/>
                    <a:pt x="455173" y="267586"/>
                  </a:cubicBezTo>
                  <a:cubicBezTo>
                    <a:pt x="452654" y="265265"/>
                    <a:pt x="451356" y="261891"/>
                    <a:pt x="451710" y="258478"/>
                  </a:cubicBezTo>
                  <a:cubicBezTo>
                    <a:pt x="451926" y="255330"/>
                    <a:pt x="451710" y="252163"/>
                    <a:pt x="451710" y="249015"/>
                  </a:cubicBezTo>
                  <a:cubicBezTo>
                    <a:pt x="451435" y="247315"/>
                    <a:pt x="451848" y="245574"/>
                    <a:pt x="452851" y="244176"/>
                  </a:cubicBezTo>
                  <a:cubicBezTo>
                    <a:pt x="457671" y="239277"/>
                    <a:pt x="456333" y="233553"/>
                    <a:pt x="455173" y="227828"/>
                  </a:cubicBezTo>
                  <a:cubicBezTo>
                    <a:pt x="452851" y="216496"/>
                    <a:pt x="448818" y="205263"/>
                    <a:pt x="450451" y="193539"/>
                  </a:cubicBezTo>
                  <a:cubicBezTo>
                    <a:pt x="451966" y="182551"/>
                    <a:pt x="454110" y="171661"/>
                    <a:pt x="456884" y="160921"/>
                  </a:cubicBezTo>
                  <a:cubicBezTo>
                    <a:pt x="458890" y="154211"/>
                    <a:pt x="460130" y="147294"/>
                    <a:pt x="460563" y="140305"/>
                  </a:cubicBezTo>
                  <a:cubicBezTo>
                    <a:pt x="460996" y="134181"/>
                    <a:pt x="458733" y="128175"/>
                    <a:pt x="454366" y="123858"/>
                  </a:cubicBezTo>
                  <a:cubicBezTo>
                    <a:pt x="452556" y="122068"/>
                    <a:pt x="451238" y="120337"/>
                    <a:pt x="452398" y="117485"/>
                  </a:cubicBezTo>
                  <a:cubicBezTo>
                    <a:pt x="457533" y="105386"/>
                    <a:pt x="459402" y="92422"/>
                    <a:pt x="461841" y="79654"/>
                  </a:cubicBezTo>
                  <a:cubicBezTo>
                    <a:pt x="464045" y="68301"/>
                    <a:pt x="465579" y="56824"/>
                    <a:pt x="466406" y="45286"/>
                  </a:cubicBezTo>
                  <a:cubicBezTo>
                    <a:pt x="467074" y="35450"/>
                    <a:pt x="455527" y="22741"/>
                    <a:pt x="444942" y="24256"/>
                  </a:cubicBezTo>
                  <a:cubicBezTo>
                    <a:pt x="443743" y="24443"/>
                    <a:pt x="442523" y="24443"/>
                    <a:pt x="441323" y="24256"/>
                  </a:cubicBezTo>
                  <a:cubicBezTo>
                    <a:pt x="439100" y="23883"/>
                    <a:pt x="435657" y="25712"/>
                    <a:pt x="435008" y="22623"/>
                  </a:cubicBezTo>
                  <a:cubicBezTo>
                    <a:pt x="434457" y="20105"/>
                    <a:pt x="437880" y="19200"/>
                    <a:pt x="439729" y="17705"/>
                  </a:cubicBezTo>
                  <a:cubicBezTo>
                    <a:pt x="445356" y="13200"/>
                    <a:pt x="452517" y="11981"/>
                    <a:pt x="458635" y="8479"/>
                  </a:cubicBezTo>
                  <a:cubicBezTo>
                    <a:pt x="463671" y="5587"/>
                    <a:pt x="468963" y="3108"/>
                    <a:pt x="474255" y="610"/>
                  </a:cubicBezTo>
                  <a:cubicBezTo>
                    <a:pt x="478386" y="-1357"/>
                    <a:pt x="480825" y="-177"/>
                    <a:pt x="480668" y="4072"/>
                  </a:cubicBezTo>
                  <a:cubicBezTo>
                    <a:pt x="480058" y="20282"/>
                    <a:pt x="485232" y="35548"/>
                    <a:pt x="487908" y="51168"/>
                  </a:cubicBezTo>
                  <a:cubicBezTo>
                    <a:pt x="489029" y="57818"/>
                    <a:pt x="489324" y="64605"/>
                    <a:pt x="490504" y="71234"/>
                  </a:cubicBezTo>
                  <a:cubicBezTo>
                    <a:pt x="492059" y="79969"/>
                    <a:pt x="495285" y="88369"/>
                    <a:pt x="496190" y="97281"/>
                  </a:cubicBezTo>
                  <a:cubicBezTo>
                    <a:pt x="496485" y="98449"/>
                    <a:pt x="496681" y="99639"/>
                    <a:pt x="496760" y="100842"/>
                  </a:cubicBezTo>
                  <a:cubicBezTo>
                    <a:pt x="495855" y="114179"/>
                    <a:pt x="497724" y="127439"/>
                    <a:pt x="498492" y="140698"/>
                  </a:cubicBezTo>
                  <a:cubicBezTo>
                    <a:pt x="499101" y="151026"/>
                    <a:pt x="499553" y="161394"/>
                    <a:pt x="500754" y="171702"/>
                  </a:cubicBezTo>
                  <a:cubicBezTo>
                    <a:pt x="501540" y="178371"/>
                    <a:pt x="502111" y="185178"/>
                    <a:pt x="502859" y="191847"/>
                  </a:cubicBezTo>
                  <a:cubicBezTo>
                    <a:pt x="504256" y="204181"/>
                    <a:pt x="503154" y="216575"/>
                    <a:pt x="504374" y="228811"/>
                  </a:cubicBezTo>
                  <a:cubicBezTo>
                    <a:pt x="505416" y="239317"/>
                    <a:pt x="505947" y="249920"/>
                    <a:pt x="508308" y="260288"/>
                  </a:cubicBezTo>
                  <a:cubicBezTo>
                    <a:pt x="510275" y="269062"/>
                    <a:pt x="514643" y="274963"/>
                    <a:pt x="523063" y="277383"/>
                  </a:cubicBezTo>
                  <a:cubicBezTo>
                    <a:pt x="531482" y="279803"/>
                    <a:pt x="538191" y="276635"/>
                    <a:pt x="544014" y="270694"/>
                  </a:cubicBezTo>
                  <a:cubicBezTo>
                    <a:pt x="545647" y="268888"/>
                    <a:pt x="546984" y="266829"/>
                    <a:pt x="547948" y="264596"/>
                  </a:cubicBezTo>
                  <a:cubicBezTo>
                    <a:pt x="549561" y="265737"/>
                    <a:pt x="548814" y="266976"/>
                    <a:pt x="548263" y="268393"/>
                  </a:cubicBezTo>
                  <a:cubicBezTo>
                    <a:pt x="546158" y="273744"/>
                    <a:pt x="543364" y="279094"/>
                    <a:pt x="548086" y="284583"/>
                  </a:cubicBezTo>
                  <a:cubicBezTo>
                    <a:pt x="549384" y="286118"/>
                    <a:pt x="547319" y="287160"/>
                    <a:pt x="547181" y="288518"/>
                  </a:cubicBezTo>
                  <a:cubicBezTo>
                    <a:pt x="546670" y="293278"/>
                    <a:pt x="544092" y="298492"/>
                    <a:pt x="550781" y="301620"/>
                  </a:cubicBezTo>
                  <a:cubicBezTo>
                    <a:pt x="553417" y="302859"/>
                    <a:pt x="552906" y="308839"/>
                    <a:pt x="550486" y="311121"/>
                  </a:cubicBezTo>
                  <a:cubicBezTo>
                    <a:pt x="545627" y="315725"/>
                    <a:pt x="545588" y="315922"/>
                    <a:pt x="549011" y="321194"/>
                  </a:cubicBezTo>
                  <a:cubicBezTo>
                    <a:pt x="551824" y="325522"/>
                    <a:pt x="551646" y="326879"/>
                    <a:pt x="547751" y="330637"/>
                  </a:cubicBezTo>
                  <a:cubicBezTo>
                    <a:pt x="544663" y="333587"/>
                    <a:pt x="544565" y="335161"/>
                    <a:pt x="547751" y="338958"/>
                  </a:cubicBezTo>
                  <a:cubicBezTo>
                    <a:pt x="549443" y="340925"/>
                    <a:pt x="549365" y="341791"/>
                    <a:pt x="547220" y="343443"/>
                  </a:cubicBezTo>
                  <a:cubicBezTo>
                    <a:pt x="542656" y="346984"/>
                    <a:pt x="542755" y="347260"/>
                    <a:pt x="546630" y="352355"/>
                  </a:cubicBezTo>
                  <a:cubicBezTo>
                    <a:pt x="547968" y="354086"/>
                    <a:pt x="547771" y="354972"/>
                    <a:pt x="546020" y="356427"/>
                  </a:cubicBezTo>
                  <a:cubicBezTo>
                    <a:pt x="541181" y="360460"/>
                    <a:pt x="541220" y="360637"/>
                    <a:pt x="544938" y="365319"/>
                  </a:cubicBezTo>
                  <a:cubicBezTo>
                    <a:pt x="546905" y="367680"/>
                    <a:pt x="546905" y="369136"/>
                    <a:pt x="544211" y="371221"/>
                  </a:cubicBezTo>
                  <a:cubicBezTo>
                    <a:pt x="539784" y="374605"/>
                    <a:pt x="539902" y="375588"/>
                    <a:pt x="543188" y="379779"/>
                  </a:cubicBezTo>
                  <a:cubicBezTo>
                    <a:pt x="545764" y="383084"/>
                    <a:pt x="545627" y="384303"/>
                    <a:pt x="542322" y="387313"/>
                  </a:cubicBezTo>
                  <a:cubicBezTo>
                    <a:pt x="538564" y="390717"/>
                    <a:pt x="538387" y="391444"/>
                    <a:pt x="542066" y="396008"/>
                  </a:cubicBezTo>
                  <a:cubicBezTo>
                    <a:pt x="543935" y="398409"/>
                    <a:pt x="543915" y="399943"/>
                    <a:pt x="541240" y="401910"/>
                  </a:cubicBezTo>
                  <a:cubicBezTo>
                    <a:pt x="536833" y="405235"/>
                    <a:pt x="536853" y="406238"/>
                    <a:pt x="540354" y="410409"/>
                  </a:cubicBezTo>
                  <a:cubicBezTo>
                    <a:pt x="542322" y="412710"/>
                    <a:pt x="542912" y="414579"/>
                    <a:pt x="539961" y="416311"/>
                  </a:cubicBezTo>
                  <a:cubicBezTo>
                    <a:pt x="537010" y="418042"/>
                    <a:pt x="537050" y="420776"/>
                    <a:pt x="538682" y="423038"/>
                  </a:cubicBezTo>
                  <a:cubicBezTo>
                    <a:pt x="540768" y="425911"/>
                    <a:pt x="541515" y="427780"/>
                    <a:pt x="537778" y="429944"/>
                  </a:cubicBezTo>
                  <a:cubicBezTo>
                    <a:pt x="535220" y="431419"/>
                    <a:pt x="535673" y="434252"/>
                    <a:pt x="537286" y="436278"/>
                  </a:cubicBezTo>
                  <a:cubicBezTo>
                    <a:pt x="538899" y="438304"/>
                    <a:pt x="539725" y="439682"/>
                    <a:pt x="536774" y="441314"/>
                  </a:cubicBezTo>
                  <a:cubicBezTo>
                    <a:pt x="533823" y="442947"/>
                    <a:pt x="534158" y="445819"/>
                    <a:pt x="535967" y="448062"/>
                  </a:cubicBezTo>
                  <a:cubicBezTo>
                    <a:pt x="537778" y="450305"/>
                    <a:pt x="537935" y="451485"/>
                    <a:pt x="535181" y="453079"/>
                  </a:cubicBezTo>
                  <a:cubicBezTo>
                    <a:pt x="532427" y="454672"/>
                    <a:pt x="532840" y="457564"/>
                    <a:pt x="534610" y="459885"/>
                  </a:cubicBezTo>
                  <a:cubicBezTo>
                    <a:pt x="536577" y="462502"/>
                    <a:pt x="537050" y="464607"/>
                    <a:pt x="533528" y="466180"/>
                  </a:cubicBezTo>
                  <a:cubicBezTo>
                    <a:pt x="532131" y="466818"/>
                    <a:pt x="531443" y="468425"/>
                    <a:pt x="531954" y="469879"/>
                  </a:cubicBezTo>
                  <a:cubicBezTo>
                    <a:pt x="532761" y="472751"/>
                    <a:pt x="535082" y="475604"/>
                    <a:pt x="530813" y="477748"/>
                  </a:cubicBezTo>
                  <a:cubicBezTo>
                    <a:pt x="530164" y="478082"/>
                    <a:pt x="530813" y="479715"/>
                    <a:pt x="531659" y="480207"/>
                  </a:cubicBezTo>
                  <a:cubicBezTo>
                    <a:pt x="532977" y="481342"/>
                    <a:pt x="533587" y="483085"/>
                    <a:pt x="533273" y="484791"/>
                  </a:cubicBezTo>
                  <a:cubicBezTo>
                    <a:pt x="532190" y="485839"/>
                    <a:pt x="530813" y="486526"/>
                    <a:pt x="529338" y="486758"/>
                  </a:cubicBezTo>
                  <a:cubicBezTo>
                    <a:pt x="517653" y="488056"/>
                    <a:pt x="512223" y="496122"/>
                    <a:pt x="507403" y="505722"/>
                  </a:cubicBezTo>
                  <a:cubicBezTo>
                    <a:pt x="489521" y="541133"/>
                    <a:pt x="482085" y="579514"/>
                    <a:pt x="476950" y="618387"/>
                  </a:cubicBezTo>
                  <a:cubicBezTo>
                    <a:pt x="473979" y="640814"/>
                    <a:pt x="469081" y="662847"/>
                    <a:pt x="464123" y="684880"/>
                  </a:cubicBezTo>
                  <a:cubicBezTo>
                    <a:pt x="456353" y="717733"/>
                    <a:pt x="451021" y="751118"/>
                    <a:pt x="448169" y="784758"/>
                  </a:cubicBezTo>
                  <a:cubicBezTo>
                    <a:pt x="446890" y="801420"/>
                    <a:pt x="447107" y="818201"/>
                    <a:pt x="444746" y="834805"/>
                  </a:cubicBezTo>
                  <a:cubicBezTo>
                    <a:pt x="441480" y="857644"/>
                    <a:pt x="438195" y="880622"/>
                    <a:pt x="429323" y="902105"/>
                  </a:cubicBezTo>
                  <a:cubicBezTo>
                    <a:pt x="419329" y="926223"/>
                    <a:pt x="403827" y="947666"/>
                    <a:pt x="384076" y="964722"/>
                  </a:cubicBezTo>
                  <a:cubicBezTo>
                    <a:pt x="364226" y="982073"/>
                    <a:pt x="342488" y="996434"/>
                    <a:pt x="317189" y="1005031"/>
                  </a:cubicBezTo>
                  <a:cubicBezTo>
                    <a:pt x="301353" y="1010382"/>
                    <a:pt x="298323" y="1020769"/>
                    <a:pt x="306428" y="1036035"/>
                  </a:cubicBezTo>
                  <a:cubicBezTo>
                    <a:pt x="307353" y="1037747"/>
                    <a:pt x="308396" y="1039439"/>
                    <a:pt x="307451" y="1041504"/>
                  </a:cubicBezTo>
                  <a:cubicBezTo>
                    <a:pt x="305759" y="1041327"/>
                    <a:pt x="304166" y="1040599"/>
                    <a:pt x="302946" y="1039419"/>
                  </a:cubicBezTo>
                  <a:cubicBezTo>
                    <a:pt x="299582" y="1036999"/>
                    <a:pt x="295923" y="1037039"/>
                    <a:pt x="291890" y="1037452"/>
                  </a:cubicBezTo>
                  <a:cubicBezTo>
                    <a:pt x="284828" y="1038376"/>
                    <a:pt x="278415" y="1042645"/>
                    <a:pt x="270939" y="1041386"/>
                  </a:cubicBezTo>
                  <a:cubicBezTo>
                    <a:pt x="269070" y="1041071"/>
                    <a:pt x="267004" y="1041563"/>
                    <a:pt x="265293" y="1040462"/>
                  </a:cubicBezTo>
                  <a:cubicBezTo>
                    <a:pt x="260571" y="1037235"/>
                    <a:pt x="254296" y="1037392"/>
                    <a:pt x="249771" y="1040894"/>
                  </a:cubicBezTo>
                  <a:cubicBezTo>
                    <a:pt x="249103" y="1041150"/>
                    <a:pt x="248394" y="1041327"/>
                    <a:pt x="247667" y="1041366"/>
                  </a:cubicBezTo>
                  <a:lnTo>
                    <a:pt x="243259" y="1041189"/>
                  </a:lnTo>
                  <a:cubicBezTo>
                    <a:pt x="242020" y="1040068"/>
                    <a:pt x="240152" y="1041189"/>
                    <a:pt x="238932" y="1039911"/>
                  </a:cubicBezTo>
                  <a:lnTo>
                    <a:pt x="238932" y="1039911"/>
                  </a:lnTo>
                  <a:cubicBezTo>
                    <a:pt x="235096" y="1035406"/>
                    <a:pt x="230059" y="1040776"/>
                    <a:pt x="225850" y="1038711"/>
                  </a:cubicBezTo>
                  <a:close/>
                </a:path>
              </a:pathLst>
            </a:custGeom>
            <a:solidFill>
              <a:srgbClr val="020202"/>
            </a:solidFill>
            <a:ln w="1956" cap="flat">
              <a:noFill/>
              <a:prstDash val="solid"/>
              <a:miter/>
            </a:ln>
          </p:spPr>
          <p:txBody>
            <a:bodyPr rtlCol="0" anchor="ctr"/>
            <a:lstStyle/>
            <a:p>
              <a:endParaRPr lang="es-CO"/>
            </a:p>
          </p:txBody>
        </p:sp>
        <p:sp>
          <p:nvSpPr>
            <p:cNvPr id="817" name="Freeform: Shape 816">
              <a:extLst>
                <a:ext uri="{FF2B5EF4-FFF2-40B4-BE49-F238E27FC236}">
                  <a16:creationId xmlns:a16="http://schemas.microsoft.com/office/drawing/2014/main" id="{5CB4F8EB-C9A3-7D34-C79A-237113ED555F}"/>
                </a:ext>
              </a:extLst>
            </p:cNvPr>
            <p:cNvSpPr/>
            <p:nvPr/>
          </p:nvSpPr>
          <p:spPr>
            <a:xfrm>
              <a:off x="12840507" y="1451064"/>
              <a:ext cx="328196" cy="434389"/>
            </a:xfrm>
            <a:custGeom>
              <a:avLst/>
              <a:gdLst>
                <a:gd name="connsiteX0" fmla="*/ 224380 w 328196"/>
                <a:gd name="connsiteY0" fmla="*/ 88999 h 434389"/>
                <a:gd name="connsiteX1" fmla="*/ 218478 w 328196"/>
                <a:gd name="connsiteY1" fmla="*/ 87032 h 434389"/>
                <a:gd name="connsiteX2" fmla="*/ 197920 w 328196"/>
                <a:gd name="connsiteY2" fmla="*/ 87228 h 434389"/>
                <a:gd name="connsiteX3" fmla="*/ 193848 w 328196"/>
                <a:gd name="connsiteY3" fmla="*/ 87425 h 434389"/>
                <a:gd name="connsiteX4" fmla="*/ 185979 w 328196"/>
                <a:gd name="connsiteY4" fmla="*/ 86343 h 434389"/>
                <a:gd name="connsiteX5" fmla="*/ 180648 w 328196"/>
                <a:gd name="connsiteY5" fmla="*/ 85300 h 434389"/>
                <a:gd name="connsiteX6" fmla="*/ 173349 w 328196"/>
                <a:gd name="connsiteY6" fmla="*/ 81602 h 434389"/>
                <a:gd name="connsiteX7" fmla="*/ 145808 w 328196"/>
                <a:gd name="connsiteY7" fmla="*/ 83176 h 434389"/>
                <a:gd name="connsiteX8" fmla="*/ 135558 w 328196"/>
                <a:gd name="connsiteY8" fmla="*/ 94232 h 434389"/>
                <a:gd name="connsiteX9" fmla="*/ 133985 w 328196"/>
                <a:gd name="connsiteY9" fmla="*/ 107157 h 434389"/>
                <a:gd name="connsiteX10" fmla="*/ 133985 w 328196"/>
                <a:gd name="connsiteY10" fmla="*/ 112212 h 434389"/>
                <a:gd name="connsiteX11" fmla="*/ 135263 w 328196"/>
                <a:gd name="connsiteY11" fmla="*/ 131491 h 434389"/>
                <a:gd name="connsiteX12" fmla="*/ 136778 w 328196"/>
                <a:gd name="connsiteY12" fmla="*/ 139951 h 434389"/>
                <a:gd name="connsiteX13" fmla="*/ 137466 w 328196"/>
                <a:gd name="connsiteY13" fmla="*/ 147623 h 434389"/>
                <a:gd name="connsiteX14" fmla="*/ 138549 w 328196"/>
                <a:gd name="connsiteY14" fmla="*/ 163951 h 434389"/>
                <a:gd name="connsiteX15" fmla="*/ 139119 w 328196"/>
                <a:gd name="connsiteY15" fmla="*/ 173158 h 434389"/>
                <a:gd name="connsiteX16" fmla="*/ 140319 w 328196"/>
                <a:gd name="connsiteY16" fmla="*/ 192299 h 434389"/>
                <a:gd name="connsiteX17" fmla="*/ 140516 w 328196"/>
                <a:gd name="connsiteY17" fmla="*/ 199381 h 434389"/>
                <a:gd name="connsiteX18" fmla="*/ 140516 w 328196"/>
                <a:gd name="connsiteY18" fmla="*/ 222005 h 434389"/>
                <a:gd name="connsiteX19" fmla="*/ 139886 w 328196"/>
                <a:gd name="connsiteY19" fmla="*/ 228280 h 434389"/>
                <a:gd name="connsiteX20" fmla="*/ 138686 w 328196"/>
                <a:gd name="connsiteY20" fmla="*/ 249920 h 434389"/>
                <a:gd name="connsiteX21" fmla="*/ 137644 w 328196"/>
                <a:gd name="connsiteY21" fmla="*/ 257435 h 434389"/>
                <a:gd name="connsiteX22" fmla="*/ 133827 w 328196"/>
                <a:gd name="connsiteY22" fmla="*/ 278917 h 434389"/>
                <a:gd name="connsiteX23" fmla="*/ 130640 w 328196"/>
                <a:gd name="connsiteY23" fmla="*/ 292531 h 434389"/>
                <a:gd name="connsiteX24" fmla="*/ 126706 w 328196"/>
                <a:gd name="connsiteY24" fmla="*/ 308269 h 434389"/>
                <a:gd name="connsiteX25" fmla="*/ 123027 w 328196"/>
                <a:gd name="connsiteY25" fmla="*/ 320249 h 434389"/>
                <a:gd name="connsiteX26" fmla="*/ 116318 w 328196"/>
                <a:gd name="connsiteY26" fmla="*/ 339430 h 434389"/>
                <a:gd name="connsiteX27" fmla="*/ 113033 w 328196"/>
                <a:gd name="connsiteY27" fmla="*/ 347811 h 434389"/>
                <a:gd name="connsiteX28" fmla="*/ 105538 w 328196"/>
                <a:gd name="connsiteY28" fmla="*/ 356644 h 434389"/>
                <a:gd name="connsiteX29" fmla="*/ 101722 w 328196"/>
                <a:gd name="connsiteY29" fmla="*/ 366480 h 434389"/>
                <a:gd name="connsiteX30" fmla="*/ 96370 w 328196"/>
                <a:gd name="connsiteY30" fmla="*/ 377693 h 434389"/>
                <a:gd name="connsiteX31" fmla="*/ 87597 w 328196"/>
                <a:gd name="connsiteY31" fmla="*/ 385287 h 434389"/>
                <a:gd name="connsiteX32" fmla="*/ 83229 w 328196"/>
                <a:gd name="connsiteY32" fmla="*/ 394258 h 434389"/>
                <a:gd name="connsiteX33" fmla="*/ 75360 w 328196"/>
                <a:gd name="connsiteY33" fmla="*/ 404724 h 434389"/>
                <a:gd name="connsiteX34" fmla="*/ 62199 w 328196"/>
                <a:gd name="connsiteY34" fmla="*/ 419498 h 434389"/>
                <a:gd name="connsiteX35" fmla="*/ 60645 w 328196"/>
                <a:gd name="connsiteY35" fmla="*/ 421898 h 434389"/>
                <a:gd name="connsiteX36" fmla="*/ 42035 w 328196"/>
                <a:gd name="connsiteY36" fmla="*/ 434075 h 434389"/>
                <a:gd name="connsiteX37" fmla="*/ 27851 w 328196"/>
                <a:gd name="connsiteY37" fmla="*/ 395438 h 434389"/>
                <a:gd name="connsiteX38" fmla="*/ 4638 w 328196"/>
                <a:gd name="connsiteY38" fmla="*/ 377438 h 434389"/>
                <a:gd name="connsiteX39" fmla="*/ 3595 w 328196"/>
                <a:gd name="connsiteY39" fmla="*/ 362959 h 434389"/>
                <a:gd name="connsiteX40" fmla="*/ 19647 w 328196"/>
                <a:gd name="connsiteY40" fmla="*/ 349404 h 434389"/>
                <a:gd name="connsiteX41" fmla="*/ 24703 w 328196"/>
                <a:gd name="connsiteY41" fmla="*/ 340021 h 434389"/>
                <a:gd name="connsiteX42" fmla="*/ 32828 w 328196"/>
                <a:gd name="connsiteY42" fmla="*/ 321646 h 434389"/>
                <a:gd name="connsiteX43" fmla="*/ 58403 w 328196"/>
                <a:gd name="connsiteY43" fmla="*/ 280334 h 434389"/>
                <a:gd name="connsiteX44" fmla="*/ 62337 w 328196"/>
                <a:gd name="connsiteY44" fmla="*/ 263632 h 434389"/>
                <a:gd name="connsiteX45" fmla="*/ 63183 w 328196"/>
                <a:gd name="connsiteY45" fmla="*/ 257199 h 434389"/>
                <a:gd name="connsiteX46" fmla="*/ 73609 w 328196"/>
                <a:gd name="connsiteY46" fmla="*/ 201093 h 434389"/>
                <a:gd name="connsiteX47" fmla="*/ 78724 w 328196"/>
                <a:gd name="connsiteY47" fmla="*/ 160233 h 434389"/>
                <a:gd name="connsiteX48" fmla="*/ 79747 w 328196"/>
                <a:gd name="connsiteY48" fmla="*/ 137078 h 434389"/>
                <a:gd name="connsiteX49" fmla="*/ 81577 w 328196"/>
                <a:gd name="connsiteY49" fmla="*/ 77569 h 434389"/>
                <a:gd name="connsiteX50" fmla="*/ 92456 w 328196"/>
                <a:gd name="connsiteY50" fmla="*/ 28388 h 434389"/>
                <a:gd name="connsiteX51" fmla="*/ 126470 w 328196"/>
                <a:gd name="connsiteY51" fmla="*/ 2656 h 434389"/>
                <a:gd name="connsiteX52" fmla="*/ 145060 w 328196"/>
                <a:gd name="connsiteY52" fmla="*/ 59 h 434389"/>
                <a:gd name="connsiteX53" fmla="*/ 162155 w 328196"/>
                <a:gd name="connsiteY53" fmla="*/ 2321 h 434389"/>
                <a:gd name="connsiteX54" fmla="*/ 174805 w 328196"/>
                <a:gd name="connsiteY54" fmla="*/ 5410 h 434389"/>
                <a:gd name="connsiteX55" fmla="*/ 184641 w 328196"/>
                <a:gd name="connsiteY55" fmla="*/ 4230 h 434389"/>
                <a:gd name="connsiteX56" fmla="*/ 190917 w 328196"/>
                <a:gd name="connsiteY56" fmla="*/ 3069 h 434389"/>
                <a:gd name="connsiteX57" fmla="*/ 223495 w 328196"/>
                <a:gd name="connsiteY57" fmla="*/ 9463 h 434389"/>
                <a:gd name="connsiteX58" fmla="*/ 266322 w 328196"/>
                <a:gd name="connsiteY58" fmla="*/ 16053 h 434389"/>
                <a:gd name="connsiteX59" fmla="*/ 315660 w 328196"/>
                <a:gd name="connsiteY59" fmla="*/ 17312 h 434389"/>
                <a:gd name="connsiteX60" fmla="*/ 321562 w 328196"/>
                <a:gd name="connsiteY60" fmla="*/ 17312 h 434389"/>
                <a:gd name="connsiteX61" fmla="*/ 325143 w 328196"/>
                <a:gd name="connsiteY61" fmla="*/ 25063 h 434389"/>
                <a:gd name="connsiteX62" fmla="*/ 300375 w 328196"/>
                <a:gd name="connsiteY62" fmla="*/ 35076 h 434389"/>
                <a:gd name="connsiteX63" fmla="*/ 249344 w 328196"/>
                <a:gd name="connsiteY63" fmla="*/ 44755 h 434389"/>
                <a:gd name="connsiteX64" fmla="*/ 225521 w 328196"/>
                <a:gd name="connsiteY64" fmla="*/ 81582 h 434389"/>
                <a:gd name="connsiteX65" fmla="*/ 224380 w 328196"/>
                <a:gd name="connsiteY65" fmla="*/ 88999 h 43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328196" h="434389">
                  <a:moveTo>
                    <a:pt x="224380" y="88999"/>
                  </a:moveTo>
                  <a:cubicBezTo>
                    <a:pt x="222413" y="88743"/>
                    <a:pt x="220445" y="89314"/>
                    <a:pt x="218478" y="87032"/>
                  </a:cubicBezTo>
                  <a:cubicBezTo>
                    <a:pt x="213501" y="81130"/>
                    <a:pt x="203212" y="81346"/>
                    <a:pt x="197920" y="87228"/>
                  </a:cubicBezTo>
                  <a:cubicBezTo>
                    <a:pt x="196386" y="88959"/>
                    <a:pt x="195166" y="89195"/>
                    <a:pt x="193848" y="87425"/>
                  </a:cubicBezTo>
                  <a:cubicBezTo>
                    <a:pt x="191527" y="84356"/>
                    <a:pt x="189186" y="83490"/>
                    <a:pt x="185979" y="86343"/>
                  </a:cubicBezTo>
                  <a:cubicBezTo>
                    <a:pt x="184110" y="87936"/>
                    <a:pt x="181926" y="88055"/>
                    <a:pt x="180648" y="85300"/>
                  </a:cubicBezTo>
                  <a:cubicBezTo>
                    <a:pt x="179172" y="82153"/>
                    <a:pt x="176359" y="81799"/>
                    <a:pt x="173349" y="81602"/>
                  </a:cubicBezTo>
                  <a:cubicBezTo>
                    <a:pt x="164142" y="81386"/>
                    <a:pt x="154936" y="81917"/>
                    <a:pt x="145808" y="83176"/>
                  </a:cubicBezTo>
                  <a:cubicBezTo>
                    <a:pt x="142188" y="83530"/>
                    <a:pt x="135755" y="90317"/>
                    <a:pt x="135558" y="94232"/>
                  </a:cubicBezTo>
                  <a:cubicBezTo>
                    <a:pt x="135342" y="98579"/>
                    <a:pt x="134830" y="102888"/>
                    <a:pt x="133985" y="107157"/>
                  </a:cubicBezTo>
                  <a:cubicBezTo>
                    <a:pt x="133493" y="108809"/>
                    <a:pt x="133493" y="110560"/>
                    <a:pt x="133985" y="112212"/>
                  </a:cubicBezTo>
                  <a:cubicBezTo>
                    <a:pt x="136719" y="118527"/>
                    <a:pt x="134909" y="125059"/>
                    <a:pt x="135263" y="131491"/>
                  </a:cubicBezTo>
                  <a:cubicBezTo>
                    <a:pt x="135440" y="134383"/>
                    <a:pt x="135263" y="137393"/>
                    <a:pt x="136778" y="139951"/>
                  </a:cubicBezTo>
                  <a:cubicBezTo>
                    <a:pt x="138037" y="142311"/>
                    <a:pt x="138293" y="145085"/>
                    <a:pt x="137466" y="147623"/>
                  </a:cubicBezTo>
                  <a:cubicBezTo>
                    <a:pt x="136266" y="153072"/>
                    <a:pt x="135834" y="158659"/>
                    <a:pt x="138549" y="163951"/>
                  </a:cubicBezTo>
                  <a:cubicBezTo>
                    <a:pt x="139827" y="166863"/>
                    <a:pt x="140024" y="170109"/>
                    <a:pt x="139119" y="173158"/>
                  </a:cubicBezTo>
                  <a:cubicBezTo>
                    <a:pt x="137801" y="179610"/>
                    <a:pt x="137152" y="186083"/>
                    <a:pt x="140319" y="192299"/>
                  </a:cubicBezTo>
                  <a:cubicBezTo>
                    <a:pt x="141381" y="194522"/>
                    <a:pt x="141440" y="197099"/>
                    <a:pt x="140516" y="199381"/>
                  </a:cubicBezTo>
                  <a:cubicBezTo>
                    <a:pt x="137939" y="206916"/>
                    <a:pt x="137014" y="214451"/>
                    <a:pt x="140516" y="222005"/>
                  </a:cubicBezTo>
                  <a:cubicBezTo>
                    <a:pt x="141283" y="224090"/>
                    <a:pt x="141047" y="226392"/>
                    <a:pt x="139886" y="228280"/>
                  </a:cubicBezTo>
                  <a:cubicBezTo>
                    <a:pt x="136778" y="235343"/>
                    <a:pt x="135106" y="242602"/>
                    <a:pt x="138686" y="249920"/>
                  </a:cubicBezTo>
                  <a:cubicBezTo>
                    <a:pt x="140083" y="252812"/>
                    <a:pt x="139021" y="255153"/>
                    <a:pt x="137644" y="257435"/>
                  </a:cubicBezTo>
                  <a:cubicBezTo>
                    <a:pt x="133611" y="263829"/>
                    <a:pt x="132234" y="271540"/>
                    <a:pt x="133827" y="278917"/>
                  </a:cubicBezTo>
                  <a:cubicBezTo>
                    <a:pt x="134850" y="283698"/>
                    <a:pt x="133670" y="288695"/>
                    <a:pt x="130640" y="292531"/>
                  </a:cubicBezTo>
                  <a:cubicBezTo>
                    <a:pt x="127276" y="297036"/>
                    <a:pt x="125860" y="302702"/>
                    <a:pt x="126706" y="308269"/>
                  </a:cubicBezTo>
                  <a:cubicBezTo>
                    <a:pt x="127473" y="312617"/>
                    <a:pt x="126096" y="317082"/>
                    <a:pt x="123027" y="320249"/>
                  </a:cubicBezTo>
                  <a:cubicBezTo>
                    <a:pt x="118089" y="325738"/>
                    <a:pt x="115158" y="331856"/>
                    <a:pt x="116318" y="339430"/>
                  </a:cubicBezTo>
                  <a:cubicBezTo>
                    <a:pt x="116889" y="342617"/>
                    <a:pt x="115610" y="345863"/>
                    <a:pt x="113033" y="347811"/>
                  </a:cubicBezTo>
                  <a:cubicBezTo>
                    <a:pt x="110259" y="350506"/>
                    <a:pt x="107741" y="353476"/>
                    <a:pt x="105538" y="356644"/>
                  </a:cubicBezTo>
                  <a:cubicBezTo>
                    <a:pt x="103020" y="359300"/>
                    <a:pt x="101662" y="362821"/>
                    <a:pt x="101722" y="366480"/>
                  </a:cubicBezTo>
                  <a:cubicBezTo>
                    <a:pt x="102095" y="370906"/>
                    <a:pt x="100049" y="375195"/>
                    <a:pt x="96370" y="377693"/>
                  </a:cubicBezTo>
                  <a:cubicBezTo>
                    <a:pt x="93243" y="379936"/>
                    <a:pt x="90941" y="383143"/>
                    <a:pt x="87597" y="385287"/>
                  </a:cubicBezTo>
                  <a:cubicBezTo>
                    <a:pt x="84252" y="387431"/>
                    <a:pt x="84174" y="391090"/>
                    <a:pt x="83229" y="394258"/>
                  </a:cubicBezTo>
                  <a:cubicBezTo>
                    <a:pt x="82226" y="398704"/>
                    <a:pt x="79354" y="402520"/>
                    <a:pt x="75360" y="404724"/>
                  </a:cubicBezTo>
                  <a:cubicBezTo>
                    <a:pt x="69459" y="408009"/>
                    <a:pt x="63989" y="412258"/>
                    <a:pt x="62199" y="419498"/>
                  </a:cubicBezTo>
                  <a:cubicBezTo>
                    <a:pt x="61963" y="420442"/>
                    <a:pt x="61413" y="421288"/>
                    <a:pt x="60645" y="421898"/>
                  </a:cubicBezTo>
                  <a:cubicBezTo>
                    <a:pt x="54645" y="426285"/>
                    <a:pt x="49471" y="431931"/>
                    <a:pt x="42035" y="434075"/>
                  </a:cubicBezTo>
                  <a:cubicBezTo>
                    <a:pt x="41051" y="419832"/>
                    <a:pt x="37648" y="406770"/>
                    <a:pt x="27851" y="395438"/>
                  </a:cubicBezTo>
                  <a:cubicBezTo>
                    <a:pt x="21418" y="387923"/>
                    <a:pt x="13510" y="381805"/>
                    <a:pt x="4638" y="377438"/>
                  </a:cubicBezTo>
                  <a:cubicBezTo>
                    <a:pt x="-3330" y="373503"/>
                    <a:pt x="-3664" y="368408"/>
                    <a:pt x="3595" y="362959"/>
                  </a:cubicBezTo>
                  <a:cubicBezTo>
                    <a:pt x="9300" y="358886"/>
                    <a:pt x="14671" y="354342"/>
                    <a:pt x="19647" y="349404"/>
                  </a:cubicBezTo>
                  <a:cubicBezTo>
                    <a:pt x="22303" y="346906"/>
                    <a:pt x="24074" y="343620"/>
                    <a:pt x="24703" y="340021"/>
                  </a:cubicBezTo>
                  <a:cubicBezTo>
                    <a:pt x="25903" y="333332"/>
                    <a:pt x="28697" y="327037"/>
                    <a:pt x="32828" y="321646"/>
                  </a:cubicBezTo>
                  <a:cubicBezTo>
                    <a:pt x="42409" y="308564"/>
                    <a:pt x="50947" y="294734"/>
                    <a:pt x="58403" y="280334"/>
                  </a:cubicBezTo>
                  <a:cubicBezTo>
                    <a:pt x="61255" y="275239"/>
                    <a:pt x="62613" y="269455"/>
                    <a:pt x="62337" y="263632"/>
                  </a:cubicBezTo>
                  <a:cubicBezTo>
                    <a:pt x="62239" y="261448"/>
                    <a:pt x="62534" y="259284"/>
                    <a:pt x="63183" y="257199"/>
                  </a:cubicBezTo>
                  <a:cubicBezTo>
                    <a:pt x="67786" y="238727"/>
                    <a:pt x="71268" y="219998"/>
                    <a:pt x="73609" y="201093"/>
                  </a:cubicBezTo>
                  <a:cubicBezTo>
                    <a:pt x="75577" y="187539"/>
                    <a:pt x="77800" y="173984"/>
                    <a:pt x="78724" y="160233"/>
                  </a:cubicBezTo>
                  <a:cubicBezTo>
                    <a:pt x="79236" y="152502"/>
                    <a:pt x="79806" y="144790"/>
                    <a:pt x="79747" y="137078"/>
                  </a:cubicBezTo>
                  <a:cubicBezTo>
                    <a:pt x="79570" y="117229"/>
                    <a:pt x="81282" y="97419"/>
                    <a:pt x="81577" y="77569"/>
                  </a:cubicBezTo>
                  <a:cubicBezTo>
                    <a:pt x="81833" y="60690"/>
                    <a:pt x="86436" y="44126"/>
                    <a:pt x="92456" y="28388"/>
                  </a:cubicBezTo>
                  <a:cubicBezTo>
                    <a:pt x="98476" y="12650"/>
                    <a:pt x="110535" y="5390"/>
                    <a:pt x="126470" y="2656"/>
                  </a:cubicBezTo>
                  <a:cubicBezTo>
                    <a:pt x="132647" y="1594"/>
                    <a:pt x="138903" y="1377"/>
                    <a:pt x="145060" y="59"/>
                  </a:cubicBezTo>
                  <a:cubicBezTo>
                    <a:pt x="150804" y="-1180"/>
                    <a:pt x="156529" y="944"/>
                    <a:pt x="162155" y="2321"/>
                  </a:cubicBezTo>
                  <a:cubicBezTo>
                    <a:pt x="166366" y="3364"/>
                    <a:pt x="170536" y="4604"/>
                    <a:pt x="174805" y="5410"/>
                  </a:cubicBezTo>
                  <a:cubicBezTo>
                    <a:pt x="178110" y="6217"/>
                    <a:pt x="181612" y="5804"/>
                    <a:pt x="184641" y="4230"/>
                  </a:cubicBezTo>
                  <a:cubicBezTo>
                    <a:pt x="186471" y="2971"/>
                    <a:pt x="188753" y="2558"/>
                    <a:pt x="190917" y="3069"/>
                  </a:cubicBezTo>
                  <a:cubicBezTo>
                    <a:pt x="201638" y="5804"/>
                    <a:pt x="212517" y="7948"/>
                    <a:pt x="223495" y="9463"/>
                  </a:cubicBezTo>
                  <a:cubicBezTo>
                    <a:pt x="237718" y="11902"/>
                    <a:pt x="251980" y="14164"/>
                    <a:pt x="266322" y="16053"/>
                  </a:cubicBezTo>
                  <a:cubicBezTo>
                    <a:pt x="282788" y="18217"/>
                    <a:pt x="299234" y="16663"/>
                    <a:pt x="315660" y="17312"/>
                  </a:cubicBezTo>
                  <a:cubicBezTo>
                    <a:pt x="317628" y="17312"/>
                    <a:pt x="319595" y="17155"/>
                    <a:pt x="321562" y="17312"/>
                  </a:cubicBezTo>
                  <a:cubicBezTo>
                    <a:pt x="326697" y="17922"/>
                    <a:pt x="327916" y="20696"/>
                    <a:pt x="325143" y="25063"/>
                  </a:cubicBezTo>
                  <a:cubicBezTo>
                    <a:pt x="319142" y="34545"/>
                    <a:pt x="311667" y="37673"/>
                    <a:pt x="300375" y="35076"/>
                  </a:cubicBezTo>
                  <a:cubicBezTo>
                    <a:pt x="281922" y="30847"/>
                    <a:pt x="264748" y="33542"/>
                    <a:pt x="249344" y="44755"/>
                  </a:cubicBezTo>
                  <a:cubicBezTo>
                    <a:pt x="236813" y="53372"/>
                    <a:pt x="228236" y="66631"/>
                    <a:pt x="225521" y="81582"/>
                  </a:cubicBezTo>
                  <a:cubicBezTo>
                    <a:pt x="225383" y="84277"/>
                    <a:pt x="224026" y="86481"/>
                    <a:pt x="224380" y="88999"/>
                  </a:cubicBezTo>
                  <a:close/>
                </a:path>
              </a:pathLst>
            </a:custGeom>
            <a:solidFill>
              <a:srgbClr val="020202"/>
            </a:solidFill>
            <a:ln w="1956" cap="flat">
              <a:noFill/>
              <a:prstDash val="solid"/>
              <a:miter/>
            </a:ln>
          </p:spPr>
          <p:txBody>
            <a:bodyPr rtlCol="0" anchor="ctr"/>
            <a:lstStyle/>
            <a:p>
              <a:endParaRPr lang="es-CO"/>
            </a:p>
          </p:txBody>
        </p:sp>
        <p:sp>
          <p:nvSpPr>
            <p:cNvPr id="818" name="Freeform: Shape 817">
              <a:extLst>
                <a:ext uri="{FF2B5EF4-FFF2-40B4-BE49-F238E27FC236}">
                  <a16:creationId xmlns:a16="http://schemas.microsoft.com/office/drawing/2014/main" id="{1DA0002C-A8ED-9BA9-FEBA-FCD6C7F7F21A}"/>
                </a:ext>
              </a:extLst>
            </p:cNvPr>
            <p:cNvSpPr/>
            <p:nvPr/>
          </p:nvSpPr>
          <p:spPr>
            <a:xfrm>
              <a:off x="12260489" y="564471"/>
              <a:ext cx="174760" cy="184911"/>
            </a:xfrm>
            <a:custGeom>
              <a:avLst/>
              <a:gdLst>
                <a:gd name="connsiteX0" fmla="*/ 158942 w 174760"/>
                <a:gd name="connsiteY0" fmla="*/ 166794 h 184911"/>
                <a:gd name="connsiteX1" fmla="*/ 155165 w 174760"/>
                <a:gd name="connsiteY1" fmla="*/ 174821 h 184911"/>
                <a:gd name="connsiteX2" fmla="*/ 146607 w 174760"/>
                <a:gd name="connsiteY2" fmla="*/ 175962 h 184911"/>
                <a:gd name="connsiteX3" fmla="*/ 98862 w 174760"/>
                <a:gd name="connsiteY3" fmla="*/ 184027 h 184911"/>
                <a:gd name="connsiteX4" fmla="*/ 60717 w 174760"/>
                <a:gd name="connsiteY4" fmla="*/ 180939 h 184911"/>
                <a:gd name="connsiteX5" fmla="*/ 38113 w 174760"/>
                <a:gd name="connsiteY5" fmla="*/ 175962 h 184911"/>
                <a:gd name="connsiteX6" fmla="*/ 30677 w 174760"/>
                <a:gd name="connsiteY6" fmla="*/ 168506 h 184911"/>
                <a:gd name="connsiteX7" fmla="*/ 26349 w 174760"/>
                <a:gd name="connsiteY7" fmla="*/ 160302 h 184911"/>
                <a:gd name="connsiteX8" fmla="*/ 11516 w 174760"/>
                <a:gd name="connsiteY8" fmla="*/ 159142 h 184911"/>
                <a:gd name="connsiteX9" fmla="*/ 7581 w 174760"/>
                <a:gd name="connsiteY9" fmla="*/ 163411 h 184911"/>
                <a:gd name="connsiteX10" fmla="*/ 3194 w 174760"/>
                <a:gd name="connsiteY10" fmla="*/ 166499 h 184911"/>
                <a:gd name="connsiteX11" fmla="*/ -1311 w 174760"/>
                <a:gd name="connsiteY11" fmla="*/ 161443 h 184911"/>
                <a:gd name="connsiteX12" fmla="*/ -1606 w 174760"/>
                <a:gd name="connsiteY12" fmla="*/ 157824 h 184911"/>
                <a:gd name="connsiteX13" fmla="*/ 4591 w 174760"/>
                <a:gd name="connsiteY13" fmla="*/ 102937 h 184911"/>
                <a:gd name="connsiteX14" fmla="*/ 28749 w 174760"/>
                <a:gd name="connsiteY14" fmla="*/ 35460 h 184911"/>
                <a:gd name="connsiteX15" fmla="*/ 76298 w 174760"/>
                <a:gd name="connsiteY15" fmla="*/ 2568 h 184911"/>
                <a:gd name="connsiteX16" fmla="*/ 153021 w 174760"/>
                <a:gd name="connsiteY16" fmla="*/ 2115 h 184911"/>
                <a:gd name="connsiteX17" fmla="*/ 159375 w 174760"/>
                <a:gd name="connsiteY17" fmla="*/ 3591 h 184911"/>
                <a:gd name="connsiteX18" fmla="*/ 172536 w 174760"/>
                <a:gd name="connsiteY18" fmla="*/ 25880 h 184911"/>
                <a:gd name="connsiteX19" fmla="*/ 169821 w 174760"/>
                <a:gd name="connsiteY19" fmla="*/ 39395 h 184911"/>
                <a:gd name="connsiteX20" fmla="*/ 163919 w 174760"/>
                <a:gd name="connsiteY20" fmla="*/ 93573 h 184911"/>
                <a:gd name="connsiteX21" fmla="*/ 162149 w 174760"/>
                <a:gd name="connsiteY21" fmla="*/ 125502 h 184911"/>
                <a:gd name="connsiteX22" fmla="*/ 158942 w 174760"/>
                <a:gd name="connsiteY22" fmla="*/ 166794 h 184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760" h="184911">
                  <a:moveTo>
                    <a:pt x="158942" y="166794"/>
                  </a:moveTo>
                  <a:cubicBezTo>
                    <a:pt x="155991" y="168761"/>
                    <a:pt x="158942" y="173601"/>
                    <a:pt x="155165" y="174821"/>
                  </a:cubicBezTo>
                  <a:cubicBezTo>
                    <a:pt x="152352" y="175403"/>
                    <a:pt x="149480" y="175785"/>
                    <a:pt x="146607" y="175962"/>
                  </a:cubicBezTo>
                  <a:cubicBezTo>
                    <a:pt x="130692" y="178676"/>
                    <a:pt x="114856" y="182001"/>
                    <a:pt x="98862" y="184027"/>
                  </a:cubicBezTo>
                  <a:cubicBezTo>
                    <a:pt x="86095" y="185660"/>
                    <a:pt x="73288" y="183516"/>
                    <a:pt x="60717" y="180939"/>
                  </a:cubicBezTo>
                  <a:cubicBezTo>
                    <a:pt x="53163" y="179385"/>
                    <a:pt x="45727" y="177201"/>
                    <a:pt x="38113" y="175962"/>
                  </a:cubicBezTo>
                  <a:cubicBezTo>
                    <a:pt x="34100" y="175745"/>
                    <a:pt x="30874" y="172527"/>
                    <a:pt x="30677" y="168506"/>
                  </a:cubicBezTo>
                  <a:cubicBezTo>
                    <a:pt x="30165" y="165370"/>
                    <a:pt x="28651" y="162488"/>
                    <a:pt x="26349" y="160302"/>
                  </a:cubicBezTo>
                  <a:cubicBezTo>
                    <a:pt x="21883" y="155699"/>
                    <a:pt x="16513" y="155187"/>
                    <a:pt x="11516" y="159142"/>
                  </a:cubicBezTo>
                  <a:cubicBezTo>
                    <a:pt x="10001" y="160367"/>
                    <a:pt x="8683" y="161805"/>
                    <a:pt x="7581" y="163411"/>
                  </a:cubicBezTo>
                  <a:cubicBezTo>
                    <a:pt x="6441" y="165024"/>
                    <a:pt x="5614" y="167011"/>
                    <a:pt x="3194" y="166499"/>
                  </a:cubicBezTo>
                  <a:cubicBezTo>
                    <a:pt x="716" y="166051"/>
                    <a:pt x="-1153" y="163965"/>
                    <a:pt x="-1311" y="161443"/>
                  </a:cubicBezTo>
                  <a:cubicBezTo>
                    <a:pt x="-1468" y="160243"/>
                    <a:pt x="-1507" y="159043"/>
                    <a:pt x="-1606" y="157824"/>
                  </a:cubicBezTo>
                  <a:cubicBezTo>
                    <a:pt x="362" y="139508"/>
                    <a:pt x="1345" y="121016"/>
                    <a:pt x="4591" y="102937"/>
                  </a:cubicBezTo>
                  <a:cubicBezTo>
                    <a:pt x="8624" y="79202"/>
                    <a:pt x="16808" y="56362"/>
                    <a:pt x="28749" y="35460"/>
                  </a:cubicBezTo>
                  <a:cubicBezTo>
                    <a:pt x="39353" y="17283"/>
                    <a:pt x="55681" y="6817"/>
                    <a:pt x="76298" y="2568"/>
                  </a:cubicBezTo>
                  <a:cubicBezTo>
                    <a:pt x="101872" y="-2724"/>
                    <a:pt x="127446" y="600"/>
                    <a:pt x="153021" y="2115"/>
                  </a:cubicBezTo>
                  <a:cubicBezTo>
                    <a:pt x="155185" y="2355"/>
                    <a:pt x="157329" y="2851"/>
                    <a:pt x="159375" y="3591"/>
                  </a:cubicBezTo>
                  <a:cubicBezTo>
                    <a:pt x="170510" y="7039"/>
                    <a:pt x="174897" y="14470"/>
                    <a:pt x="172536" y="25880"/>
                  </a:cubicBezTo>
                  <a:cubicBezTo>
                    <a:pt x="171611" y="30385"/>
                    <a:pt x="170687" y="34870"/>
                    <a:pt x="169821" y="39395"/>
                  </a:cubicBezTo>
                  <a:cubicBezTo>
                    <a:pt x="166378" y="57297"/>
                    <a:pt x="165886" y="75514"/>
                    <a:pt x="163919" y="93573"/>
                  </a:cubicBezTo>
                  <a:cubicBezTo>
                    <a:pt x="162837" y="104098"/>
                    <a:pt x="162227" y="114819"/>
                    <a:pt x="162149" y="125502"/>
                  </a:cubicBezTo>
                  <a:cubicBezTo>
                    <a:pt x="162011" y="139321"/>
                    <a:pt x="160949" y="153118"/>
                    <a:pt x="158942" y="166794"/>
                  </a:cubicBezTo>
                  <a:close/>
                </a:path>
              </a:pathLst>
            </a:custGeom>
            <a:solidFill>
              <a:srgbClr val="1125DA"/>
            </a:solidFill>
            <a:ln w="1956" cap="flat">
              <a:noFill/>
              <a:prstDash val="solid"/>
              <a:miter/>
            </a:ln>
          </p:spPr>
          <p:txBody>
            <a:bodyPr rtlCol="0" anchor="ctr"/>
            <a:lstStyle/>
            <a:p>
              <a:endParaRPr lang="es-CO"/>
            </a:p>
          </p:txBody>
        </p:sp>
        <p:sp>
          <p:nvSpPr>
            <p:cNvPr id="819" name="Freeform: Shape 818">
              <a:extLst>
                <a:ext uri="{FF2B5EF4-FFF2-40B4-BE49-F238E27FC236}">
                  <a16:creationId xmlns:a16="http://schemas.microsoft.com/office/drawing/2014/main" id="{44C459E0-50DB-4BAF-F787-66559231D082}"/>
                </a:ext>
              </a:extLst>
            </p:cNvPr>
            <p:cNvSpPr/>
            <p:nvPr/>
          </p:nvSpPr>
          <p:spPr>
            <a:xfrm>
              <a:off x="12522959" y="1145451"/>
              <a:ext cx="45404" cy="553821"/>
            </a:xfrm>
            <a:custGeom>
              <a:avLst/>
              <a:gdLst>
                <a:gd name="connsiteX0" fmla="*/ 1405 w 45404"/>
                <a:gd name="connsiteY0" fmla="*/ -315 h 553821"/>
                <a:gd name="connsiteX1" fmla="*/ 697 w 45404"/>
                <a:gd name="connsiteY1" fmla="*/ 39030 h 553821"/>
                <a:gd name="connsiteX2" fmla="*/ 2172 w 45404"/>
                <a:gd name="connsiteY2" fmla="*/ 76054 h 553821"/>
                <a:gd name="connsiteX3" fmla="*/ 2566 w 45404"/>
                <a:gd name="connsiteY3" fmla="*/ 78926 h 553821"/>
                <a:gd name="connsiteX4" fmla="*/ 4297 w 45404"/>
                <a:gd name="connsiteY4" fmla="*/ 120357 h 553821"/>
                <a:gd name="connsiteX5" fmla="*/ 6028 w 45404"/>
                <a:gd name="connsiteY5" fmla="*/ 180004 h 553821"/>
                <a:gd name="connsiteX6" fmla="*/ 10376 w 45404"/>
                <a:gd name="connsiteY6" fmla="*/ 254012 h 553821"/>
                <a:gd name="connsiteX7" fmla="*/ 14645 w 45404"/>
                <a:gd name="connsiteY7" fmla="*/ 309095 h 553821"/>
                <a:gd name="connsiteX8" fmla="*/ 24068 w 45404"/>
                <a:gd name="connsiteY8" fmla="*/ 381077 h 553821"/>
                <a:gd name="connsiteX9" fmla="*/ 32094 w 45404"/>
                <a:gd name="connsiteY9" fmla="*/ 434940 h 553821"/>
                <a:gd name="connsiteX10" fmla="*/ 35084 w 45404"/>
                <a:gd name="connsiteY10" fmla="*/ 473322 h 553821"/>
                <a:gd name="connsiteX11" fmla="*/ 38370 w 45404"/>
                <a:gd name="connsiteY11" fmla="*/ 505860 h 553821"/>
                <a:gd name="connsiteX12" fmla="*/ 39865 w 45404"/>
                <a:gd name="connsiteY12" fmla="*/ 523251 h 553821"/>
                <a:gd name="connsiteX13" fmla="*/ 43799 w 45404"/>
                <a:gd name="connsiteY13" fmla="*/ 553507 h 553821"/>
                <a:gd name="connsiteX14" fmla="*/ 40239 w 45404"/>
                <a:gd name="connsiteY14" fmla="*/ 539834 h 553821"/>
                <a:gd name="connsiteX15" fmla="*/ 37839 w 45404"/>
                <a:gd name="connsiteY15" fmla="*/ 517585 h 553821"/>
                <a:gd name="connsiteX16" fmla="*/ 36147 w 45404"/>
                <a:gd name="connsiteY16" fmla="*/ 502476 h 553821"/>
                <a:gd name="connsiteX17" fmla="*/ 31779 w 45404"/>
                <a:gd name="connsiteY17" fmla="*/ 454947 h 553821"/>
                <a:gd name="connsiteX18" fmla="*/ 25130 w 45404"/>
                <a:gd name="connsiteY18" fmla="*/ 411412 h 553821"/>
                <a:gd name="connsiteX19" fmla="*/ 20232 w 45404"/>
                <a:gd name="connsiteY19" fmla="*/ 377083 h 553821"/>
                <a:gd name="connsiteX20" fmla="*/ 16789 w 45404"/>
                <a:gd name="connsiteY20" fmla="*/ 354224 h 553821"/>
                <a:gd name="connsiteX21" fmla="*/ 13032 w 45404"/>
                <a:gd name="connsiteY21" fmla="*/ 321233 h 553821"/>
                <a:gd name="connsiteX22" fmla="*/ 11182 w 45404"/>
                <a:gd name="connsiteY22" fmla="*/ 305495 h 553821"/>
                <a:gd name="connsiteX23" fmla="*/ 8782 w 45404"/>
                <a:gd name="connsiteY23" fmla="*/ 281750 h 553821"/>
                <a:gd name="connsiteX24" fmla="*/ 8664 w 45404"/>
                <a:gd name="connsiteY24" fmla="*/ 280314 h 553821"/>
                <a:gd name="connsiteX25" fmla="*/ 6697 w 45404"/>
                <a:gd name="connsiteY25" fmla="*/ 244904 h 553821"/>
                <a:gd name="connsiteX26" fmla="*/ 4297 w 45404"/>
                <a:gd name="connsiteY26" fmla="*/ 211755 h 553821"/>
                <a:gd name="connsiteX27" fmla="*/ 4297 w 45404"/>
                <a:gd name="connsiteY27" fmla="*/ 210300 h 553821"/>
                <a:gd name="connsiteX28" fmla="*/ 2487 w 45404"/>
                <a:gd name="connsiteY28" fmla="*/ 173374 h 553821"/>
                <a:gd name="connsiteX29" fmla="*/ 1130 w 45404"/>
                <a:gd name="connsiteY29" fmla="*/ 108770 h 553821"/>
                <a:gd name="connsiteX30" fmla="*/ -1329 w 45404"/>
                <a:gd name="connsiteY30" fmla="*/ 42158 h 553821"/>
                <a:gd name="connsiteX31" fmla="*/ -90 w 45404"/>
                <a:gd name="connsiteY31" fmla="*/ 3738 h 553821"/>
                <a:gd name="connsiteX32" fmla="*/ 1405 w 45404"/>
                <a:gd name="connsiteY32" fmla="*/ -315 h 55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5404" h="553821">
                  <a:moveTo>
                    <a:pt x="1405" y="-315"/>
                  </a:moveTo>
                  <a:cubicBezTo>
                    <a:pt x="1287" y="12767"/>
                    <a:pt x="657" y="25889"/>
                    <a:pt x="697" y="39030"/>
                  </a:cubicBezTo>
                  <a:cubicBezTo>
                    <a:pt x="697" y="51326"/>
                    <a:pt x="480" y="63759"/>
                    <a:pt x="2172" y="76054"/>
                  </a:cubicBezTo>
                  <a:cubicBezTo>
                    <a:pt x="2389" y="77000"/>
                    <a:pt x="2507" y="77960"/>
                    <a:pt x="2566" y="78926"/>
                  </a:cubicBezTo>
                  <a:cubicBezTo>
                    <a:pt x="2251" y="92697"/>
                    <a:pt x="4749" y="106468"/>
                    <a:pt x="4297" y="120357"/>
                  </a:cubicBezTo>
                  <a:cubicBezTo>
                    <a:pt x="3648" y="140265"/>
                    <a:pt x="4966" y="160154"/>
                    <a:pt x="6028" y="180004"/>
                  </a:cubicBezTo>
                  <a:cubicBezTo>
                    <a:pt x="7346" y="204673"/>
                    <a:pt x="8999" y="229343"/>
                    <a:pt x="10376" y="254012"/>
                  </a:cubicBezTo>
                  <a:cubicBezTo>
                    <a:pt x="11418" y="272367"/>
                    <a:pt x="12835" y="290741"/>
                    <a:pt x="14645" y="309095"/>
                  </a:cubicBezTo>
                  <a:cubicBezTo>
                    <a:pt x="16986" y="333174"/>
                    <a:pt x="20133" y="357175"/>
                    <a:pt x="24068" y="381077"/>
                  </a:cubicBezTo>
                  <a:cubicBezTo>
                    <a:pt x="27058" y="398979"/>
                    <a:pt x="29222" y="417019"/>
                    <a:pt x="32094" y="434940"/>
                  </a:cubicBezTo>
                  <a:cubicBezTo>
                    <a:pt x="33806" y="447669"/>
                    <a:pt x="34789" y="460475"/>
                    <a:pt x="35084" y="473322"/>
                  </a:cubicBezTo>
                  <a:cubicBezTo>
                    <a:pt x="35596" y="484200"/>
                    <a:pt x="36816" y="495079"/>
                    <a:pt x="38370" y="505860"/>
                  </a:cubicBezTo>
                  <a:cubicBezTo>
                    <a:pt x="39216" y="511663"/>
                    <a:pt x="39393" y="517467"/>
                    <a:pt x="39865" y="523251"/>
                  </a:cubicBezTo>
                  <a:cubicBezTo>
                    <a:pt x="40671" y="533421"/>
                    <a:pt x="42855" y="543376"/>
                    <a:pt x="43799" y="553507"/>
                  </a:cubicBezTo>
                  <a:cubicBezTo>
                    <a:pt x="40593" y="549572"/>
                    <a:pt x="41026" y="544477"/>
                    <a:pt x="40239" y="539834"/>
                  </a:cubicBezTo>
                  <a:cubicBezTo>
                    <a:pt x="38980" y="532457"/>
                    <a:pt x="37465" y="525080"/>
                    <a:pt x="37839" y="517585"/>
                  </a:cubicBezTo>
                  <a:cubicBezTo>
                    <a:pt x="37780" y="512509"/>
                    <a:pt x="37209" y="507434"/>
                    <a:pt x="36147" y="502476"/>
                  </a:cubicBezTo>
                  <a:cubicBezTo>
                    <a:pt x="33727" y="486738"/>
                    <a:pt x="33707" y="470744"/>
                    <a:pt x="31779" y="454947"/>
                  </a:cubicBezTo>
                  <a:cubicBezTo>
                    <a:pt x="29989" y="440390"/>
                    <a:pt x="27294" y="425930"/>
                    <a:pt x="25130" y="411412"/>
                  </a:cubicBezTo>
                  <a:cubicBezTo>
                    <a:pt x="23399" y="399982"/>
                    <a:pt x="21904" y="388513"/>
                    <a:pt x="20232" y="377083"/>
                  </a:cubicBezTo>
                  <a:cubicBezTo>
                    <a:pt x="19130" y="369470"/>
                    <a:pt x="17772" y="361877"/>
                    <a:pt x="16789" y="354224"/>
                  </a:cubicBezTo>
                  <a:cubicBezTo>
                    <a:pt x="15372" y="343247"/>
                    <a:pt x="13228" y="332328"/>
                    <a:pt x="13032" y="321233"/>
                  </a:cubicBezTo>
                  <a:cubicBezTo>
                    <a:pt x="12815" y="315941"/>
                    <a:pt x="12186" y="310689"/>
                    <a:pt x="11182" y="305495"/>
                  </a:cubicBezTo>
                  <a:cubicBezTo>
                    <a:pt x="9864" y="297626"/>
                    <a:pt x="11182" y="289462"/>
                    <a:pt x="8782" y="281750"/>
                  </a:cubicBezTo>
                  <a:cubicBezTo>
                    <a:pt x="8645" y="281278"/>
                    <a:pt x="8605" y="280786"/>
                    <a:pt x="8664" y="280314"/>
                  </a:cubicBezTo>
                  <a:cubicBezTo>
                    <a:pt x="9451" y="268511"/>
                    <a:pt x="7641" y="256707"/>
                    <a:pt x="6697" y="244904"/>
                  </a:cubicBezTo>
                  <a:cubicBezTo>
                    <a:pt x="5890" y="233867"/>
                    <a:pt x="6913" y="222654"/>
                    <a:pt x="4297" y="211755"/>
                  </a:cubicBezTo>
                  <a:cubicBezTo>
                    <a:pt x="4238" y="211263"/>
                    <a:pt x="4238" y="210791"/>
                    <a:pt x="4297" y="210300"/>
                  </a:cubicBezTo>
                  <a:cubicBezTo>
                    <a:pt x="5221" y="197926"/>
                    <a:pt x="3412" y="185630"/>
                    <a:pt x="2487" y="173374"/>
                  </a:cubicBezTo>
                  <a:cubicBezTo>
                    <a:pt x="874" y="151734"/>
                    <a:pt x="2487" y="130252"/>
                    <a:pt x="1130" y="108770"/>
                  </a:cubicBezTo>
                  <a:cubicBezTo>
                    <a:pt x="-306" y="86579"/>
                    <a:pt x="-2353" y="64388"/>
                    <a:pt x="-1329" y="42158"/>
                  </a:cubicBezTo>
                  <a:cubicBezTo>
                    <a:pt x="-739" y="29351"/>
                    <a:pt x="-228" y="16584"/>
                    <a:pt x="-90" y="3738"/>
                  </a:cubicBezTo>
                  <a:cubicBezTo>
                    <a:pt x="-366" y="2215"/>
                    <a:pt x="205" y="663"/>
                    <a:pt x="1405" y="-315"/>
                  </a:cubicBezTo>
                  <a:close/>
                </a:path>
              </a:pathLst>
            </a:custGeom>
            <a:solidFill>
              <a:srgbClr val="270000"/>
            </a:solidFill>
            <a:ln w="1956" cap="flat">
              <a:noFill/>
              <a:prstDash val="solid"/>
              <a:miter/>
            </a:ln>
          </p:spPr>
          <p:txBody>
            <a:bodyPr rtlCol="0" anchor="ctr"/>
            <a:lstStyle/>
            <a:p>
              <a:endParaRPr lang="es-CO"/>
            </a:p>
          </p:txBody>
        </p:sp>
        <p:sp>
          <p:nvSpPr>
            <p:cNvPr id="820" name="Freeform: Shape 819">
              <a:extLst>
                <a:ext uri="{FF2B5EF4-FFF2-40B4-BE49-F238E27FC236}">
                  <a16:creationId xmlns:a16="http://schemas.microsoft.com/office/drawing/2014/main" id="{C227B323-80FA-61D8-FB43-5D2D93B4AFE6}"/>
                </a:ext>
              </a:extLst>
            </p:cNvPr>
            <p:cNvSpPr/>
            <p:nvPr/>
          </p:nvSpPr>
          <p:spPr>
            <a:xfrm>
              <a:off x="13615812" y="942883"/>
              <a:ext cx="1420" cy="2891"/>
            </a:xfrm>
            <a:custGeom>
              <a:avLst/>
              <a:gdLst>
                <a:gd name="connsiteX0" fmla="*/ -1589 w 1420"/>
                <a:gd name="connsiteY0" fmla="*/ -315 h 2891"/>
                <a:gd name="connsiteX1" fmla="*/ -231 w 1420"/>
                <a:gd name="connsiteY1" fmla="*/ 2577 h 2891"/>
                <a:gd name="connsiteX2" fmla="*/ -1589 w 1420"/>
                <a:gd name="connsiteY2" fmla="*/ -315 h 2891"/>
              </a:gdLst>
              <a:ahLst/>
              <a:cxnLst>
                <a:cxn ang="0">
                  <a:pos x="connsiteX0" y="connsiteY0"/>
                </a:cxn>
                <a:cxn ang="0">
                  <a:pos x="connsiteX1" y="connsiteY1"/>
                </a:cxn>
                <a:cxn ang="0">
                  <a:pos x="connsiteX2" y="connsiteY2"/>
                </a:cxn>
              </a:cxnLst>
              <a:rect l="l" t="t" r="r" b="b"/>
              <a:pathLst>
                <a:path w="1420" h="2891">
                  <a:moveTo>
                    <a:pt x="-1589" y="-315"/>
                  </a:moveTo>
                  <a:cubicBezTo>
                    <a:pt x="-566" y="258"/>
                    <a:pt x="-15" y="1422"/>
                    <a:pt x="-231" y="2577"/>
                  </a:cubicBezTo>
                  <a:cubicBezTo>
                    <a:pt x="-1195" y="1940"/>
                    <a:pt x="-1707" y="826"/>
                    <a:pt x="-1589" y="-315"/>
                  </a:cubicBezTo>
                  <a:close/>
                </a:path>
              </a:pathLst>
            </a:custGeom>
            <a:solidFill>
              <a:srgbClr val="020202"/>
            </a:solidFill>
            <a:ln w="1956" cap="flat">
              <a:noFill/>
              <a:prstDash val="solid"/>
              <a:miter/>
            </a:ln>
          </p:spPr>
          <p:txBody>
            <a:bodyPr rtlCol="0" anchor="ctr"/>
            <a:lstStyle/>
            <a:p>
              <a:endParaRPr lang="es-CO"/>
            </a:p>
          </p:txBody>
        </p:sp>
        <p:sp>
          <p:nvSpPr>
            <p:cNvPr id="821" name="Freeform: Shape 820">
              <a:extLst>
                <a:ext uri="{FF2B5EF4-FFF2-40B4-BE49-F238E27FC236}">
                  <a16:creationId xmlns:a16="http://schemas.microsoft.com/office/drawing/2014/main" id="{FB80CF6B-6E79-0523-AFF1-D38CF29621E3}"/>
                </a:ext>
              </a:extLst>
            </p:cNvPr>
            <p:cNvSpPr/>
            <p:nvPr/>
          </p:nvSpPr>
          <p:spPr>
            <a:xfrm>
              <a:off x="13595447" y="801516"/>
              <a:ext cx="1437" cy="2891"/>
            </a:xfrm>
            <a:custGeom>
              <a:avLst/>
              <a:gdLst>
                <a:gd name="connsiteX0" fmla="*/ -1585 w 1437"/>
                <a:gd name="connsiteY0" fmla="*/ -315 h 2891"/>
                <a:gd name="connsiteX1" fmla="*/ -207 w 1437"/>
                <a:gd name="connsiteY1" fmla="*/ 2577 h 2891"/>
                <a:gd name="connsiteX2" fmla="*/ -1585 w 1437"/>
                <a:gd name="connsiteY2" fmla="*/ -315 h 2891"/>
              </a:gdLst>
              <a:ahLst/>
              <a:cxnLst>
                <a:cxn ang="0">
                  <a:pos x="connsiteX0" y="connsiteY0"/>
                </a:cxn>
                <a:cxn ang="0">
                  <a:pos x="connsiteX1" y="connsiteY1"/>
                </a:cxn>
                <a:cxn ang="0">
                  <a:pos x="connsiteX2" y="connsiteY2"/>
                </a:cxn>
              </a:cxnLst>
              <a:rect l="l" t="t" r="r" b="b"/>
              <a:pathLst>
                <a:path w="1437" h="2891">
                  <a:moveTo>
                    <a:pt x="-1585" y="-315"/>
                  </a:moveTo>
                  <a:cubicBezTo>
                    <a:pt x="-562" y="264"/>
                    <a:pt x="-11" y="1420"/>
                    <a:pt x="-207" y="2577"/>
                  </a:cubicBezTo>
                  <a:cubicBezTo>
                    <a:pt x="-1171" y="1954"/>
                    <a:pt x="-1722" y="832"/>
                    <a:pt x="-1585" y="-315"/>
                  </a:cubicBezTo>
                  <a:close/>
                </a:path>
              </a:pathLst>
            </a:custGeom>
            <a:solidFill>
              <a:srgbClr val="020202"/>
            </a:solidFill>
            <a:ln w="1956" cap="flat">
              <a:noFill/>
              <a:prstDash val="solid"/>
              <a:miter/>
            </a:ln>
          </p:spPr>
          <p:txBody>
            <a:bodyPr rtlCol="0" anchor="ctr"/>
            <a:lstStyle/>
            <a:p>
              <a:endParaRPr lang="es-CO"/>
            </a:p>
          </p:txBody>
        </p:sp>
        <p:sp>
          <p:nvSpPr>
            <p:cNvPr id="822" name="Freeform: Shape 821">
              <a:extLst>
                <a:ext uri="{FF2B5EF4-FFF2-40B4-BE49-F238E27FC236}">
                  <a16:creationId xmlns:a16="http://schemas.microsoft.com/office/drawing/2014/main" id="{A2C7C359-775D-4881-B817-977F98E19447}"/>
                </a:ext>
              </a:extLst>
            </p:cNvPr>
            <p:cNvSpPr/>
            <p:nvPr/>
          </p:nvSpPr>
          <p:spPr>
            <a:xfrm>
              <a:off x="13617302" y="970562"/>
              <a:ext cx="1402" cy="2872"/>
            </a:xfrm>
            <a:custGeom>
              <a:avLst/>
              <a:gdLst>
                <a:gd name="connsiteX0" fmla="*/ -1583 w 1402"/>
                <a:gd name="connsiteY0" fmla="*/ -315 h 2872"/>
                <a:gd name="connsiteX1" fmla="*/ -265 w 1402"/>
                <a:gd name="connsiteY1" fmla="*/ 2558 h 2872"/>
                <a:gd name="connsiteX2" fmla="*/ -1583 w 1402"/>
                <a:gd name="connsiteY2" fmla="*/ -315 h 2872"/>
              </a:gdLst>
              <a:ahLst/>
              <a:cxnLst>
                <a:cxn ang="0">
                  <a:pos x="connsiteX0" y="connsiteY0"/>
                </a:cxn>
                <a:cxn ang="0">
                  <a:pos x="connsiteX1" y="connsiteY1"/>
                </a:cxn>
                <a:cxn ang="0">
                  <a:pos x="connsiteX2" y="connsiteY2"/>
                </a:cxn>
              </a:cxnLst>
              <a:rect l="l" t="t" r="r" b="b"/>
              <a:pathLst>
                <a:path w="1402" h="2872">
                  <a:moveTo>
                    <a:pt x="-1583" y="-315"/>
                  </a:moveTo>
                  <a:cubicBezTo>
                    <a:pt x="-560" y="244"/>
                    <a:pt x="-9" y="1415"/>
                    <a:pt x="-265" y="2558"/>
                  </a:cubicBezTo>
                  <a:cubicBezTo>
                    <a:pt x="-1210" y="1920"/>
                    <a:pt x="-1721" y="813"/>
                    <a:pt x="-1583" y="-315"/>
                  </a:cubicBezTo>
                  <a:close/>
                </a:path>
              </a:pathLst>
            </a:custGeom>
            <a:solidFill>
              <a:srgbClr val="020202"/>
            </a:solidFill>
            <a:ln w="1956" cap="flat">
              <a:noFill/>
              <a:prstDash val="solid"/>
              <a:miter/>
            </a:ln>
          </p:spPr>
          <p:txBody>
            <a:bodyPr rtlCol="0" anchor="ctr"/>
            <a:lstStyle/>
            <a:p>
              <a:endParaRPr lang="es-CO"/>
            </a:p>
          </p:txBody>
        </p:sp>
        <p:sp>
          <p:nvSpPr>
            <p:cNvPr id="823" name="Freeform: Shape 822">
              <a:extLst>
                <a:ext uri="{FF2B5EF4-FFF2-40B4-BE49-F238E27FC236}">
                  <a16:creationId xmlns:a16="http://schemas.microsoft.com/office/drawing/2014/main" id="{9B7422EE-E22C-3F1A-0857-AAA80AA3C964}"/>
                </a:ext>
              </a:extLst>
            </p:cNvPr>
            <p:cNvSpPr/>
            <p:nvPr/>
          </p:nvSpPr>
          <p:spPr>
            <a:xfrm>
              <a:off x="13614396" y="928305"/>
              <a:ext cx="1420" cy="2891"/>
            </a:xfrm>
            <a:custGeom>
              <a:avLst/>
              <a:gdLst>
                <a:gd name="connsiteX0" fmla="*/ -1589 w 1420"/>
                <a:gd name="connsiteY0" fmla="*/ -315 h 2891"/>
                <a:gd name="connsiteX1" fmla="*/ -231 w 1420"/>
                <a:gd name="connsiteY1" fmla="*/ 2577 h 2891"/>
                <a:gd name="connsiteX2" fmla="*/ -1589 w 1420"/>
                <a:gd name="connsiteY2" fmla="*/ -315 h 2891"/>
              </a:gdLst>
              <a:ahLst/>
              <a:cxnLst>
                <a:cxn ang="0">
                  <a:pos x="connsiteX0" y="connsiteY0"/>
                </a:cxn>
                <a:cxn ang="0">
                  <a:pos x="connsiteX1" y="connsiteY1"/>
                </a:cxn>
                <a:cxn ang="0">
                  <a:pos x="connsiteX2" y="connsiteY2"/>
                </a:cxn>
              </a:cxnLst>
              <a:rect l="l" t="t" r="r" b="b"/>
              <a:pathLst>
                <a:path w="1420" h="2891">
                  <a:moveTo>
                    <a:pt x="-1589" y="-315"/>
                  </a:moveTo>
                  <a:cubicBezTo>
                    <a:pt x="-566" y="262"/>
                    <a:pt x="-15" y="1422"/>
                    <a:pt x="-231" y="2577"/>
                  </a:cubicBezTo>
                  <a:cubicBezTo>
                    <a:pt x="-1195" y="1944"/>
                    <a:pt x="-1707" y="828"/>
                    <a:pt x="-1589" y="-315"/>
                  </a:cubicBezTo>
                  <a:close/>
                </a:path>
              </a:pathLst>
            </a:custGeom>
            <a:solidFill>
              <a:srgbClr val="020202"/>
            </a:solidFill>
            <a:ln w="1956" cap="flat">
              <a:noFill/>
              <a:prstDash val="solid"/>
              <a:miter/>
            </a:ln>
          </p:spPr>
          <p:txBody>
            <a:bodyPr rtlCol="0" anchor="ctr"/>
            <a:lstStyle/>
            <a:p>
              <a:endParaRPr lang="es-CO"/>
            </a:p>
          </p:txBody>
        </p:sp>
        <p:sp>
          <p:nvSpPr>
            <p:cNvPr id="824" name="Freeform: Shape 823">
              <a:extLst>
                <a:ext uri="{FF2B5EF4-FFF2-40B4-BE49-F238E27FC236}">
                  <a16:creationId xmlns:a16="http://schemas.microsoft.com/office/drawing/2014/main" id="{0D96C805-707F-319D-F76F-AA3BA29296AE}"/>
                </a:ext>
              </a:extLst>
            </p:cNvPr>
            <p:cNvSpPr/>
            <p:nvPr/>
          </p:nvSpPr>
          <p:spPr>
            <a:xfrm>
              <a:off x="13601291" y="769449"/>
              <a:ext cx="1396" cy="1455"/>
            </a:xfrm>
            <a:custGeom>
              <a:avLst/>
              <a:gdLst>
                <a:gd name="connsiteX0" fmla="*/ -209 w 1396"/>
                <a:gd name="connsiteY0" fmla="*/ -315 h 1455"/>
                <a:gd name="connsiteX1" fmla="*/ -1606 w 1396"/>
                <a:gd name="connsiteY1" fmla="*/ 1141 h 1455"/>
                <a:gd name="connsiteX2" fmla="*/ -209 w 1396"/>
                <a:gd name="connsiteY2" fmla="*/ -315 h 1455"/>
              </a:gdLst>
              <a:ahLst/>
              <a:cxnLst>
                <a:cxn ang="0">
                  <a:pos x="connsiteX0" y="connsiteY0"/>
                </a:cxn>
                <a:cxn ang="0">
                  <a:pos x="connsiteX1" y="connsiteY1"/>
                </a:cxn>
                <a:cxn ang="0">
                  <a:pos x="connsiteX2" y="connsiteY2"/>
                </a:cxn>
              </a:cxnLst>
              <a:rect l="l" t="t" r="r" b="b"/>
              <a:pathLst>
                <a:path w="1396" h="1455">
                  <a:moveTo>
                    <a:pt x="-209" y="-315"/>
                  </a:moveTo>
                  <a:cubicBezTo>
                    <a:pt x="-661" y="177"/>
                    <a:pt x="-1133" y="669"/>
                    <a:pt x="-1606" y="1141"/>
                  </a:cubicBezTo>
                  <a:cubicBezTo>
                    <a:pt x="-1133" y="630"/>
                    <a:pt x="-661" y="177"/>
                    <a:pt x="-209" y="-315"/>
                  </a:cubicBezTo>
                  <a:close/>
                </a:path>
              </a:pathLst>
            </a:custGeom>
            <a:solidFill>
              <a:srgbClr val="020202"/>
            </a:solidFill>
            <a:ln w="1956" cap="flat">
              <a:noFill/>
              <a:prstDash val="solid"/>
              <a:miter/>
            </a:ln>
          </p:spPr>
          <p:txBody>
            <a:bodyPr rtlCol="0" anchor="ctr"/>
            <a:lstStyle/>
            <a:p>
              <a:endParaRPr lang="es-CO"/>
            </a:p>
          </p:txBody>
        </p:sp>
        <p:sp>
          <p:nvSpPr>
            <p:cNvPr id="825" name="Freeform: Shape 824">
              <a:extLst>
                <a:ext uri="{FF2B5EF4-FFF2-40B4-BE49-F238E27FC236}">
                  <a16:creationId xmlns:a16="http://schemas.microsoft.com/office/drawing/2014/main" id="{2D7F7D79-EB23-DDAF-6E85-214328D70564}"/>
                </a:ext>
              </a:extLst>
            </p:cNvPr>
            <p:cNvSpPr/>
            <p:nvPr/>
          </p:nvSpPr>
          <p:spPr>
            <a:xfrm>
              <a:off x="13596923" y="782571"/>
              <a:ext cx="1397" cy="1455"/>
            </a:xfrm>
            <a:custGeom>
              <a:avLst/>
              <a:gdLst>
                <a:gd name="connsiteX0" fmla="*/ -208 w 1397"/>
                <a:gd name="connsiteY0" fmla="*/ -315 h 1455"/>
                <a:gd name="connsiteX1" fmla="*/ -1606 w 1397"/>
                <a:gd name="connsiteY1" fmla="*/ 1141 h 1455"/>
              </a:gdLst>
              <a:ahLst/>
              <a:cxnLst>
                <a:cxn ang="0">
                  <a:pos x="connsiteX0" y="connsiteY0"/>
                </a:cxn>
                <a:cxn ang="0">
                  <a:pos x="connsiteX1" y="connsiteY1"/>
                </a:cxn>
              </a:cxnLst>
              <a:rect l="l" t="t" r="r" b="b"/>
              <a:pathLst>
                <a:path w="1397" h="1455">
                  <a:moveTo>
                    <a:pt x="-208" y="-315"/>
                  </a:moveTo>
                  <a:lnTo>
                    <a:pt x="-1606" y="1141"/>
                  </a:lnTo>
                  <a:close/>
                </a:path>
              </a:pathLst>
            </a:custGeom>
            <a:solidFill>
              <a:srgbClr val="020202"/>
            </a:solidFill>
            <a:ln w="1956" cap="flat">
              <a:noFill/>
              <a:prstDash val="solid"/>
              <a:miter/>
            </a:ln>
          </p:spPr>
          <p:txBody>
            <a:bodyPr rtlCol="0" anchor="ctr"/>
            <a:lstStyle/>
            <a:p>
              <a:endParaRPr lang="es-CO"/>
            </a:p>
          </p:txBody>
        </p:sp>
        <p:sp>
          <p:nvSpPr>
            <p:cNvPr id="826" name="Freeform: Shape 825">
              <a:extLst>
                <a:ext uri="{FF2B5EF4-FFF2-40B4-BE49-F238E27FC236}">
                  <a16:creationId xmlns:a16="http://schemas.microsoft.com/office/drawing/2014/main" id="{FF52A3CF-F9DF-C181-2286-9B618C554D22}"/>
                </a:ext>
              </a:extLst>
            </p:cNvPr>
            <p:cNvSpPr/>
            <p:nvPr/>
          </p:nvSpPr>
          <p:spPr>
            <a:xfrm>
              <a:off x="13595468" y="792781"/>
              <a:ext cx="1338" cy="1455"/>
            </a:xfrm>
            <a:custGeom>
              <a:avLst/>
              <a:gdLst>
                <a:gd name="connsiteX0" fmla="*/ -267 w 1338"/>
                <a:gd name="connsiteY0" fmla="*/ -315 h 1455"/>
                <a:gd name="connsiteX1" fmla="*/ -1606 w 1338"/>
                <a:gd name="connsiteY1" fmla="*/ 1141 h 1455"/>
                <a:gd name="connsiteX2" fmla="*/ -267 w 1338"/>
                <a:gd name="connsiteY2" fmla="*/ -315 h 1455"/>
              </a:gdLst>
              <a:ahLst/>
              <a:cxnLst>
                <a:cxn ang="0">
                  <a:pos x="connsiteX0" y="connsiteY0"/>
                </a:cxn>
                <a:cxn ang="0">
                  <a:pos x="connsiteX1" y="connsiteY1"/>
                </a:cxn>
                <a:cxn ang="0">
                  <a:pos x="connsiteX2" y="connsiteY2"/>
                </a:cxn>
              </a:cxnLst>
              <a:rect l="l" t="t" r="r" b="b"/>
              <a:pathLst>
                <a:path w="1338" h="1455">
                  <a:moveTo>
                    <a:pt x="-267" y="-315"/>
                  </a:moveTo>
                  <a:cubicBezTo>
                    <a:pt x="-720" y="157"/>
                    <a:pt x="-1153" y="649"/>
                    <a:pt x="-1606" y="1141"/>
                  </a:cubicBezTo>
                  <a:cubicBezTo>
                    <a:pt x="-1153" y="649"/>
                    <a:pt x="-720" y="157"/>
                    <a:pt x="-267" y="-315"/>
                  </a:cubicBezTo>
                  <a:close/>
                </a:path>
              </a:pathLst>
            </a:custGeom>
            <a:solidFill>
              <a:srgbClr val="020202"/>
            </a:solidFill>
            <a:ln w="1956" cap="flat">
              <a:noFill/>
              <a:prstDash val="solid"/>
              <a:miter/>
            </a:ln>
          </p:spPr>
          <p:txBody>
            <a:bodyPr rtlCol="0" anchor="ctr"/>
            <a:lstStyle/>
            <a:p>
              <a:endParaRPr lang="es-CO"/>
            </a:p>
          </p:txBody>
        </p:sp>
        <p:sp>
          <p:nvSpPr>
            <p:cNvPr id="827" name="Freeform: Shape 826">
              <a:extLst>
                <a:ext uri="{FF2B5EF4-FFF2-40B4-BE49-F238E27FC236}">
                  <a16:creationId xmlns:a16="http://schemas.microsoft.com/office/drawing/2014/main" id="{0B6BC96D-7DAD-A869-91CD-A9DFA140D1C3}"/>
                </a:ext>
              </a:extLst>
            </p:cNvPr>
            <p:cNvSpPr/>
            <p:nvPr/>
          </p:nvSpPr>
          <p:spPr>
            <a:xfrm>
              <a:off x="13596923" y="813181"/>
              <a:ext cx="1397" cy="1455"/>
            </a:xfrm>
            <a:custGeom>
              <a:avLst/>
              <a:gdLst>
                <a:gd name="connsiteX0" fmla="*/ -1606 w 1397"/>
                <a:gd name="connsiteY0" fmla="*/ -315 h 1455"/>
                <a:gd name="connsiteX1" fmla="*/ -208 w 1397"/>
                <a:gd name="connsiteY1" fmla="*/ 1141 h 1455"/>
                <a:gd name="connsiteX2" fmla="*/ -1606 w 1397"/>
                <a:gd name="connsiteY2" fmla="*/ -315 h 1455"/>
              </a:gdLst>
              <a:ahLst/>
              <a:cxnLst>
                <a:cxn ang="0">
                  <a:pos x="connsiteX0" y="connsiteY0"/>
                </a:cxn>
                <a:cxn ang="0">
                  <a:pos x="connsiteX1" y="connsiteY1"/>
                </a:cxn>
                <a:cxn ang="0">
                  <a:pos x="connsiteX2" y="connsiteY2"/>
                </a:cxn>
              </a:cxnLst>
              <a:rect l="l" t="t" r="r" b="b"/>
              <a:pathLst>
                <a:path w="1397" h="1455">
                  <a:moveTo>
                    <a:pt x="-1606" y="-315"/>
                  </a:moveTo>
                  <a:cubicBezTo>
                    <a:pt x="-1133" y="157"/>
                    <a:pt x="-680" y="649"/>
                    <a:pt x="-208" y="1141"/>
                  </a:cubicBezTo>
                  <a:cubicBezTo>
                    <a:pt x="-680" y="649"/>
                    <a:pt x="-1133" y="177"/>
                    <a:pt x="-1606" y="-315"/>
                  </a:cubicBezTo>
                  <a:close/>
                </a:path>
              </a:pathLst>
            </a:custGeom>
            <a:solidFill>
              <a:srgbClr val="020202"/>
            </a:solidFill>
            <a:ln w="1956" cap="flat">
              <a:noFill/>
              <a:prstDash val="solid"/>
              <a:miter/>
            </a:ln>
          </p:spPr>
          <p:txBody>
            <a:bodyPr rtlCol="0" anchor="ctr"/>
            <a:lstStyle/>
            <a:p>
              <a:endParaRPr lang="es-CO"/>
            </a:p>
          </p:txBody>
        </p:sp>
        <p:sp>
          <p:nvSpPr>
            <p:cNvPr id="828" name="Freeform: Shape 827">
              <a:extLst>
                <a:ext uri="{FF2B5EF4-FFF2-40B4-BE49-F238E27FC236}">
                  <a16:creationId xmlns:a16="http://schemas.microsoft.com/office/drawing/2014/main" id="{AD0236DD-841C-DAF3-55B4-BC7373BAD0F3}"/>
                </a:ext>
              </a:extLst>
            </p:cNvPr>
            <p:cNvSpPr/>
            <p:nvPr/>
          </p:nvSpPr>
          <p:spPr>
            <a:xfrm>
              <a:off x="13598379" y="821916"/>
              <a:ext cx="1239" cy="1416"/>
            </a:xfrm>
            <a:custGeom>
              <a:avLst/>
              <a:gdLst>
                <a:gd name="connsiteX0" fmla="*/ -1606 w 1239"/>
                <a:gd name="connsiteY0" fmla="*/ -315 h 1416"/>
                <a:gd name="connsiteX1" fmla="*/ -366 w 1239"/>
                <a:gd name="connsiteY1" fmla="*/ 1102 h 1416"/>
              </a:gdLst>
              <a:ahLst/>
              <a:cxnLst>
                <a:cxn ang="0">
                  <a:pos x="connsiteX0" y="connsiteY0"/>
                </a:cxn>
                <a:cxn ang="0">
                  <a:pos x="connsiteX1" y="connsiteY1"/>
                </a:cxn>
              </a:cxnLst>
              <a:rect l="l" t="t" r="r" b="b"/>
              <a:pathLst>
                <a:path w="1239" h="1416">
                  <a:moveTo>
                    <a:pt x="-1606" y="-315"/>
                  </a:moveTo>
                  <a:lnTo>
                    <a:pt x="-366" y="1102"/>
                  </a:lnTo>
                  <a:close/>
                </a:path>
              </a:pathLst>
            </a:custGeom>
            <a:solidFill>
              <a:srgbClr val="020202"/>
            </a:solidFill>
            <a:ln w="1956" cap="flat">
              <a:noFill/>
              <a:prstDash val="solid"/>
              <a:miter/>
            </a:ln>
          </p:spPr>
          <p:txBody>
            <a:bodyPr rtlCol="0" anchor="ctr"/>
            <a:lstStyle/>
            <a:p>
              <a:endParaRPr lang="es-CO"/>
            </a:p>
          </p:txBody>
        </p:sp>
        <p:sp>
          <p:nvSpPr>
            <p:cNvPr id="829" name="Freeform: Shape 828">
              <a:extLst>
                <a:ext uri="{FF2B5EF4-FFF2-40B4-BE49-F238E27FC236}">
                  <a16:creationId xmlns:a16="http://schemas.microsoft.com/office/drawing/2014/main" id="{C1BD30EC-D476-FC47-EB4B-0B50705FC628}"/>
                </a:ext>
              </a:extLst>
            </p:cNvPr>
            <p:cNvSpPr/>
            <p:nvPr/>
          </p:nvSpPr>
          <p:spPr>
            <a:xfrm>
              <a:off x="13602747" y="853982"/>
              <a:ext cx="1317" cy="1436"/>
            </a:xfrm>
            <a:custGeom>
              <a:avLst/>
              <a:gdLst>
                <a:gd name="connsiteX0" fmla="*/ -1606 w 1317"/>
                <a:gd name="connsiteY0" fmla="*/ -315 h 1436"/>
                <a:gd name="connsiteX1" fmla="*/ -288 w 1317"/>
                <a:gd name="connsiteY1" fmla="*/ 1121 h 1436"/>
              </a:gdLst>
              <a:ahLst/>
              <a:cxnLst>
                <a:cxn ang="0">
                  <a:pos x="connsiteX0" y="connsiteY0"/>
                </a:cxn>
                <a:cxn ang="0">
                  <a:pos x="connsiteX1" y="connsiteY1"/>
                </a:cxn>
              </a:cxnLst>
              <a:rect l="l" t="t" r="r" b="b"/>
              <a:pathLst>
                <a:path w="1317" h="1436">
                  <a:moveTo>
                    <a:pt x="-1606" y="-315"/>
                  </a:moveTo>
                  <a:lnTo>
                    <a:pt x="-288" y="1121"/>
                  </a:lnTo>
                  <a:close/>
                </a:path>
              </a:pathLst>
            </a:custGeom>
            <a:solidFill>
              <a:srgbClr val="020202"/>
            </a:solidFill>
            <a:ln w="1956" cap="flat">
              <a:noFill/>
              <a:prstDash val="solid"/>
              <a:miter/>
            </a:ln>
          </p:spPr>
          <p:txBody>
            <a:bodyPr rtlCol="0" anchor="ctr"/>
            <a:lstStyle/>
            <a:p>
              <a:endParaRPr lang="es-CO"/>
            </a:p>
          </p:txBody>
        </p:sp>
        <p:sp>
          <p:nvSpPr>
            <p:cNvPr id="830" name="Freeform: Shape 829">
              <a:extLst>
                <a:ext uri="{FF2B5EF4-FFF2-40B4-BE49-F238E27FC236}">
                  <a16:creationId xmlns:a16="http://schemas.microsoft.com/office/drawing/2014/main" id="{6D1AB768-2520-0EE7-7172-E6888B142B77}"/>
                </a:ext>
              </a:extLst>
            </p:cNvPr>
            <p:cNvSpPr/>
            <p:nvPr/>
          </p:nvSpPr>
          <p:spPr>
            <a:xfrm>
              <a:off x="13610045" y="893327"/>
              <a:ext cx="1317" cy="1455"/>
            </a:xfrm>
            <a:custGeom>
              <a:avLst/>
              <a:gdLst>
                <a:gd name="connsiteX0" fmla="*/ -1606 w 1317"/>
                <a:gd name="connsiteY0" fmla="*/ -315 h 1455"/>
                <a:gd name="connsiteX1" fmla="*/ -288 w 1317"/>
                <a:gd name="connsiteY1" fmla="*/ 1141 h 1455"/>
              </a:gdLst>
              <a:ahLst/>
              <a:cxnLst>
                <a:cxn ang="0">
                  <a:pos x="connsiteX0" y="connsiteY0"/>
                </a:cxn>
                <a:cxn ang="0">
                  <a:pos x="connsiteX1" y="connsiteY1"/>
                </a:cxn>
              </a:cxnLst>
              <a:rect l="l" t="t" r="r" b="b"/>
              <a:pathLst>
                <a:path w="1317" h="1455">
                  <a:moveTo>
                    <a:pt x="-1606" y="-315"/>
                  </a:moveTo>
                  <a:lnTo>
                    <a:pt x="-288" y="1141"/>
                  </a:lnTo>
                  <a:close/>
                </a:path>
              </a:pathLst>
            </a:custGeom>
            <a:solidFill>
              <a:srgbClr val="020202"/>
            </a:solidFill>
            <a:ln w="1956" cap="flat">
              <a:noFill/>
              <a:prstDash val="solid"/>
              <a:miter/>
            </a:ln>
          </p:spPr>
          <p:txBody>
            <a:bodyPr rtlCol="0" anchor="ctr"/>
            <a:lstStyle/>
            <a:p>
              <a:endParaRPr lang="es-CO"/>
            </a:p>
          </p:txBody>
        </p:sp>
        <p:sp>
          <p:nvSpPr>
            <p:cNvPr id="831" name="Freeform: Shape 830">
              <a:extLst>
                <a:ext uri="{FF2B5EF4-FFF2-40B4-BE49-F238E27FC236}">
                  <a16:creationId xmlns:a16="http://schemas.microsoft.com/office/drawing/2014/main" id="{5390FA6C-E91F-9D52-5B2B-B828315567D6}"/>
                </a:ext>
              </a:extLst>
            </p:cNvPr>
            <p:cNvSpPr/>
            <p:nvPr/>
          </p:nvSpPr>
          <p:spPr>
            <a:xfrm>
              <a:off x="13612957" y="916639"/>
              <a:ext cx="1298" cy="1455"/>
            </a:xfrm>
            <a:custGeom>
              <a:avLst/>
              <a:gdLst>
                <a:gd name="connsiteX0" fmla="*/ -1606 w 1298"/>
                <a:gd name="connsiteY0" fmla="*/ -315 h 1455"/>
                <a:gd name="connsiteX1" fmla="*/ -307 w 1298"/>
                <a:gd name="connsiteY1" fmla="*/ 1141 h 1455"/>
              </a:gdLst>
              <a:ahLst/>
              <a:cxnLst>
                <a:cxn ang="0">
                  <a:pos x="connsiteX0" y="connsiteY0"/>
                </a:cxn>
                <a:cxn ang="0">
                  <a:pos x="connsiteX1" y="connsiteY1"/>
                </a:cxn>
              </a:cxnLst>
              <a:rect l="l" t="t" r="r" b="b"/>
              <a:pathLst>
                <a:path w="1298" h="1455">
                  <a:moveTo>
                    <a:pt x="-1606" y="-315"/>
                  </a:moveTo>
                  <a:lnTo>
                    <a:pt x="-307" y="1141"/>
                  </a:lnTo>
                  <a:close/>
                </a:path>
              </a:pathLst>
            </a:custGeom>
            <a:solidFill>
              <a:srgbClr val="020202"/>
            </a:solidFill>
            <a:ln w="1956" cap="flat">
              <a:noFill/>
              <a:prstDash val="solid"/>
              <a:miter/>
            </a:ln>
          </p:spPr>
          <p:txBody>
            <a:bodyPr rtlCol="0" anchor="ctr"/>
            <a:lstStyle/>
            <a:p>
              <a:endParaRPr lang="es-CO"/>
            </a:p>
          </p:txBody>
        </p:sp>
        <p:sp>
          <p:nvSpPr>
            <p:cNvPr id="832" name="Freeform: Shape 831">
              <a:extLst>
                <a:ext uri="{FF2B5EF4-FFF2-40B4-BE49-F238E27FC236}">
                  <a16:creationId xmlns:a16="http://schemas.microsoft.com/office/drawing/2014/main" id="{FDC0DCA9-0D03-986C-E329-95187F3ED6FF}"/>
                </a:ext>
              </a:extLst>
            </p:cNvPr>
            <p:cNvSpPr/>
            <p:nvPr/>
          </p:nvSpPr>
          <p:spPr>
            <a:xfrm>
              <a:off x="13618780" y="1015750"/>
              <a:ext cx="1317" cy="1436"/>
            </a:xfrm>
            <a:custGeom>
              <a:avLst/>
              <a:gdLst>
                <a:gd name="connsiteX0" fmla="*/ -1606 w 1317"/>
                <a:gd name="connsiteY0" fmla="*/ -315 h 1436"/>
                <a:gd name="connsiteX1" fmla="*/ -288 w 1317"/>
                <a:gd name="connsiteY1" fmla="*/ 1121 h 1436"/>
              </a:gdLst>
              <a:ahLst/>
              <a:cxnLst>
                <a:cxn ang="0">
                  <a:pos x="connsiteX0" y="connsiteY0"/>
                </a:cxn>
                <a:cxn ang="0">
                  <a:pos x="connsiteX1" y="connsiteY1"/>
                </a:cxn>
              </a:cxnLst>
              <a:rect l="l" t="t" r="r" b="b"/>
              <a:pathLst>
                <a:path w="1317" h="1436">
                  <a:moveTo>
                    <a:pt x="-1606" y="-315"/>
                  </a:moveTo>
                  <a:lnTo>
                    <a:pt x="-288" y="1121"/>
                  </a:lnTo>
                  <a:close/>
                </a:path>
              </a:pathLst>
            </a:custGeom>
            <a:solidFill>
              <a:srgbClr val="020202"/>
            </a:solidFill>
            <a:ln w="1956" cap="flat">
              <a:noFill/>
              <a:prstDash val="solid"/>
              <a:miter/>
            </a:ln>
          </p:spPr>
          <p:txBody>
            <a:bodyPr rtlCol="0" anchor="ctr"/>
            <a:lstStyle/>
            <a:p>
              <a:endParaRPr lang="es-CO"/>
            </a:p>
          </p:txBody>
        </p:sp>
        <p:sp>
          <p:nvSpPr>
            <p:cNvPr id="833" name="Freeform: Shape 832">
              <a:extLst>
                <a:ext uri="{FF2B5EF4-FFF2-40B4-BE49-F238E27FC236}">
                  <a16:creationId xmlns:a16="http://schemas.microsoft.com/office/drawing/2014/main" id="{4F0FCAC5-A61C-B446-EB81-043A5ACC942B}"/>
                </a:ext>
              </a:extLst>
            </p:cNvPr>
            <p:cNvSpPr/>
            <p:nvPr/>
          </p:nvSpPr>
          <p:spPr>
            <a:xfrm>
              <a:off x="13070860" y="1543289"/>
              <a:ext cx="1455" cy="1455"/>
            </a:xfrm>
            <a:custGeom>
              <a:avLst/>
              <a:gdLst>
                <a:gd name="connsiteX0" fmla="*/ -150 w 1455"/>
                <a:gd name="connsiteY0" fmla="*/ 1141 h 1455"/>
                <a:gd name="connsiteX1" fmla="*/ -1606 w 1455"/>
                <a:gd name="connsiteY1" fmla="*/ -315 h 1455"/>
              </a:gdLst>
              <a:ahLst/>
              <a:cxnLst>
                <a:cxn ang="0">
                  <a:pos x="connsiteX0" y="connsiteY0"/>
                </a:cxn>
                <a:cxn ang="0">
                  <a:pos x="connsiteX1" y="connsiteY1"/>
                </a:cxn>
              </a:cxnLst>
              <a:rect l="l" t="t" r="r" b="b"/>
              <a:pathLst>
                <a:path w="1455" h="1455">
                  <a:moveTo>
                    <a:pt x="-150" y="1141"/>
                  </a:moveTo>
                  <a:lnTo>
                    <a:pt x="-1606" y="-315"/>
                  </a:lnTo>
                  <a:close/>
                </a:path>
              </a:pathLst>
            </a:custGeom>
            <a:solidFill>
              <a:srgbClr val="020202"/>
            </a:solidFill>
            <a:ln w="1956" cap="flat">
              <a:noFill/>
              <a:prstDash val="solid"/>
              <a:miter/>
            </a:ln>
          </p:spPr>
          <p:txBody>
            <a:bodyPr rtlCol="0" anchor="ctr"/>
            <a:lstStyle/>
            <a:p>
              <a:endParaRPr lang="es-CO"/>
            </a:p>
          </p:txBody>
        </p:sp>
        <p:sp>
          <p:nvSpPr>
            <p:cNvPr id="834" name="Freeform: Shape 833">
              <a:extLst>
                <a:ext uri="{FF2B5EF4-FFF2-40B4-BE49-F238E27FC236}">
                  <a16:creationId xmlns:a16="http://schemas.microsoft.com/office/drawing/2014/main" id="{F0066D0C-3951-5A9C-DBCA-13E8F496E56F}"/>
                </a:ext>
              </a:extLst>
            </p:cNvPr>
            <p:cNvSpPr/>
            <p:nvPr/>
          </p:nvSpPr>
          <p:spPr>
            <a:xfrm>
              <a:off x="12780433" y="238422"/>
              <a:ext cx="697275" cy="619854"/>
            </a:xfrm>
            <a:custGeom>
              <a:avLst/>
              <a:gdLst>
                <a:gd name="connsiteX0" fmla="*/ 8882 w 697275"/>
                <a:gd name="connsiteY0" fmla="*/ 101891 h 619854"/>
                <a:gd name="connsiteX1" fmla="*/ 29184 w 697275"/>
                <a:gd name="connsiteY1" fmla="*/ 61483 h 619854"/>
                <a:gd name="connsiteX2" fmla="*/ 47676 w 697275"/>
                <a:gd name="connsiteY2" fmla="*/ 39115 h 619854"/>
                <a:gd name="connsiteX3" fmla="*/ 76221 w 697275"/>
                <a:gd name="connsiteY3" fmla="*/ 17181 h 619854"/>
                <a:gd name="connsiteX4" fmla="*/ 104647 w 697275"/>
                <a:gd name="connsiteY4" fmla="*/ 4551 h 619854"/>
                <a:gd name="connsiteX5" fmla="*/ 115507 w 697275"/>
                <a:gd name="connsiteY5" fmla="*/ 616 h 619854"/>
                <a:gd name="connsiteX6" fmla="*/ 136969 w 697275"/>
                <a:gd name="connsiteY6" fmla="*/ 18735 h 619854"/>
                <a:gd name="connsiteX7" fmla="*/ 126995 w 697275"/>
                <a:gd name="connsiteY7" fmla="*/ 34020 h 619854"/>
                <a:gd name="connsiteX8" fmla="*/ 87650 w 697275"/>
                <a:gd name="connsiteY8" fmla="*/ 60244 h 619854"/>
                <a:gd name="connsiteX9" fmla="*/ 46928 w 697275"/>
                <a:gd name="connsiteY9" fmla="*/ 106514 h 619854"/>
                <a:gd name="connsiteX10" fmla="*/ 40456 w 697275"/>
                <a:gd name="connsiteY10" fmla="*/ 135393 h 619854"/>
                <a:gd name="connsiteX11" fmla="*/ 44390 w 697275"/>
                <a:gd name="connsiteY11" fmla="*/ 138344 h 619854"/>
                <a:gd name="connsiteX12" fmla="*/ 71932 w 697275"/>
                <a:gd name="connsiteY12" fmla="*/ 144246 h 619854"/>
                <a:gd name="connsiteX13" fmla="*/ 84444 w 697275"/>
                <a:gd name="connsiteY13" fmla="*/ 140311 h 619854"/>
                <a:gd name="connsiteX14" fmla="*/ 96503 w 697275"/>
                <a:gd name="connsiteY14" fmla="*/ 128999 h 619854"/>
                <a:gd name="connsiteX15" fmla="*/ 104785 w 697275"/>
                <a:gd name="connsiteY15" fmla="*/ 113773 h 619854"/>
                <a:gd name="connsiteX16" fmla="*/ 118143 w 697275"/>
                <a:gd name="connsiteY16" fmla="*/ 84716 h 619854"/>
                <a:gd name="connsiteX17" fmla="*/ 145350 w 697275"/>
                <a:gd name="connsiteY17" fmla="*/ 81962 h 619854"/>
                <a:gd name="connsiteX18" fmla="*/ 150917 w 697275"/>
                <a:gd name="connsiteY18" fmla="*/ 102707 h 619854"/>
                <a:gd name="connsiteX19" fmla="*/ 147081 w 697275"/>
                <a:gd name="connsiteY19" fmla="*/ 107104 h 619854"/>
                <a:gd name="connsiteX20" fmla="*/ 112182 w 697275"/>
                <a:gd name="connsiteY20" fmla="*/ 148416 h 619854"/>
                <a:gd name="connsiteX21" fmla="*/ 105159 w 697275"/>
                <a:gd name="connsiteY21" fmla="*/ 185420 h 619854"/>
                <a:gd name="connsiteX22" fmla="*/ 105474 w 697275"/>
                <a:gd name="connsiteY22" fmla="*/ 202122 h 619854"/>
                <a:gd name="connsiteX23" fmla="*/ 105080 w 697275"/>
                <a:gd name="connsiteY23" fmla="*/ 204267 h 619854"/>
                <a:gd name="connsiteX24" fmla="*/ 103919 w 697275"/>
                <a:gd name="connsiteY24" fmla="*/ 212588 h 619854"/>
                <a:gd name="connsiteX25" fmla="*/ 103506 w 697275"/>
                <a:gd name="connsiteY25" fmla="*/ 214555 h 619854"/>
                <a:gd name="connsiteX26" fmla="*/ 102385 w 697275"/>
                <a:gd name="connsiteY26" fmla="*/ 221657 h 619854"/>
                <a:gd name="connsiteX27" fmla="*/ 101972 w 697275"/>
                <a:gd name="connsiteY27" fmla="*/ 223723 h 619854"/>
                <a:gd name="connsiteX28" fmla="*/ 100969 w 697275"/>
                <a:gd name="connsiteY28" fmla="*/ 232261 h 619854"/>
                <a:gd name="connsiteX29" fmla="*/ 100536 w 697275"/>
                <a:gd name="connsiteY29" fmla="*/ 234523 h 619854"/>
                <a:gd name="connsiteX30" fmla="*/ 100752 w 697275"/>
                <a:gd name="connsiteY30" fmla="*/ 309613 h 619854"/>
                <a:gd name="connsiteX31" fmla="*/ 112812 w 697275"/>
                <a:gd name="connsiteY31" fmla="*/ 367116 h 619854"/>
                <a:gd name="connsiteX32" fmla="*/ 113067 w 697275"/>
                <a:gd name="connsiteY32" fmla="*/ 374237 h 619854"/>
                <a:gd name="connsiteX33" fmla="*/ 112949 w 697275"/>
                <a:gd name="connsiteY33" fmla="*/ 391254 h 619854"/>
                <a:gd name="connsiteX34" fmla="*/ 129573 w 697275"/>
                <a:gd name="connsiteY34" fmla="*/ 438645 h 619854"/>
                <a:gd name="connsiteX35" fmla="*/ 157468 w 697275"/>
                <a:gd name="connsiteY35" fmla="*/ 470672 h 619854"/>
                <a:gd name="connsiteX36" fmla="*/ 164236 w 697275"/>
                <a:gd name="connsiteY36" fmla="*/ 472974 h 619854"/>
                <a:gd name="connsiteX37" fmla="*/ 190007 w 697275"/>
                <a:gd name="connsiteY37" fmla="*/ 469393 h 619854"/>
                <a:gd name="connsiteX38" fmla="*/ 202420 w 697275"/>
                <a:gd name="connsiteY38" fmla="*/ 471597 h 619854"/>
                <a:gd name="connsiteX39" fmla="*/ 225830 w 697275"/>
                <a:gd name="connsiteY39" fmla="*/ 484935 h 619854"/>
                <a:gd name="connsiteX40" fmla="*/ 309399 w 697275"/>
                <a:gd name="connsiteY40" fmla="*/ 513106 h 619854"/>
                <a:gd name="connsiteX41" fmla="*/ 353958 w 697275"/>
                <a:gd name="connsiteY41" fmla="*/ 519165 h 619854"/>
                <a:gd name="connsiteX42" fmla="*/ 413388 w 697275"/>
                <a:gd name="connsiteY42" fmla="*/ 516391 h 619854"/>
                <a:gd name="connsiteX43" fmla="*/ 432176 w 697275"/>
                <a:gd name="connsiteY43" fmla="*/ 514542 h 619854"/>
                <a:gd name="connsiteX44" fmla="*/ 479764 w 697275"/>
                <a:gd name="connsiteY44" fmla="*/ 509762 h 619854"/>
                <a:gd name="connsiteX45" fmla="*/ 483973 w 697275"/>
                <a:gd name="connsiteY45" fmla="*/ 508680 h 619854"/>
                <a:gd name="connsiteX46" fmla="*/ 503056 w 697275"/>
                <a:gd name="connsiteY46" fmla="*/ 507420 h 619854"/>
                <a:gd name="connsiteX47" fmla="*/ 531030 w 697275"/>
                <a:gd name="connsiteY47" fmla="*/ 504784 h 619854"/>
                <a:gd name="connsiteX48" fmla="*/ 544053 w 697275"/>
                <a:gd name="connsiteY48" fmla="*/ 504784 h 619854"/>
                <a:gd name="connsiteX49" fmla="*/ 571949 w 697275"/>
                <a:gd name="connsiteY49" fmla="*/ 501361 h 619854"/>
                <a:gd name="connsiteX50" fmla="*/ 572598 w 697275"/>
                <a:gd name="connsiteY50" fmla="*/ 501047 h 619854"/>
                <a:gd name="connsiteX51" fmla="*/ 598723 w 697275"/>
                <a:gd name="connsiteY51" fmla="*/ 493000 h 619854"/>
                <a:gd name="connsiteX52" fmla="*/ 606927 w 697275"/>
                <a:gd name="connsiteY52" fmla="*/ 490443 h 619854"/>
                <a:gd name="connsiteX53" fmla="*/ 646272 w 697275"/>
                <a:gd name="connsiteY53" fmla="*/ 476672 h 619854"/>
                <a:gd name="connsiteX54" fmla="*/ 650206 w 697275"/>
                <a:gd name="connsiteY54" fmla="*/ 474705 h 619854"/>
                <a:gd name="connsiteX55" fmla="*/ 664194 w 697275"/>
                <a:gd name="connsiteY55" fmla="*/ 469177 h 619854"/>
                <a:gd name="connsiteX56" fmla="*/ 667892 w 697275"/>
                <a:gd name="connsiteY56" fmla="*/ 467072 h 619854"/>
                <a:gd name="connsiteX57" fmla="*/ 679696 w 697275"/>
                <a:gd name="connsiteY57" fmla="*/ 461977 h 619854"/>
                <a:gd name="connsiteX58" fmla="*/ 683630 w 697275"/>
                <a:gd name="connsiteY58" fmla="*/ 460187 h 619854"/>
                <a:gd name="connsiteX59" fmla="*/ 695670 w 697275"/>
                <a:gd name="connsiteY59" fmla="*/ 456252 h 619854"/>
                <a:gd name="connsiteX60" fmla="*/ 678299 w 697275"/>
                <a:gd name="connsiteY60" fmla="*/ 467780 h 619854"/>
                <a:gd name="connsiteX61" fmla="*/ 640921 w 697275"/>
                <a:gd name="connsiteY61" fmla="*/ 483518 h 619854"/>
                <a:gd name="connsiteX62" fmla="*/ 601084 w 697275"/>
                <a:gd name="connsiteY62" fmla="*/ 499256 h 619854"/>
                <a:gd name="connsiteX63" fmla="*/ 571575 w 697275"/>
                <a:gd name="connsiteY63" fmla="*/ 509093 h 619854"/>
                <a:gd name="connsiteX64" fmla="*/ 567641 w 697275"/>
                <a:gd name="connsiteY64" fmla="*/ 519263 h 619854"/>
                <a:gd name="connsiteX65" fmla="*/ 574743 w 697275"/>
                <a:gd name="connsiteY65" fmla="*/ 528431 h 619854"/>
                <a:gd name="connsiteX66" fmla="*/ 582415 w 697275"/>
                <a:gd name="connsiteY66" fmla="*/ 579855 h 619854"/>
                <a:gd name="connsiteX67" fmla="*/ 573877 w 697275"/>
                <a:gd name="connsiteY67" fmla="*/ 588235 h 619854"/>
                <a:gd name="connsiteX68" fmla="*/ 511161 w 697275"/>
                <a:gd name="connsiteY68" fmla="*/ 602970 h 619854"/>
                <a:gd name="connsiteX69" fmla="*/ 483246 w 697275"/>
                <a:gd name="connsiteY69" fmla="*/ 606629 h 619854"/>
                <a:gd name="connsiteX70" fmla="*/ 456865 w 697275"/>
                <a:gd name="connsiteY70" fmla="*/ 610800 h 619854"/>
                <a:gd name="connsiteX71" fmla="*/ 415415 w 697275"/>
                <a:gd name="connsiteY71" fmla="*/ 616957 h 619854"/>
                <a:gd name="connsiteX72" fmla="*/ 377191 w 697275"/>
                <a:gd name="connsiteY72" fmla="*/ 619279 h 619854"/>
                <a:gd name="connsiteX73" fmla="*/ 313275 w 697275"/>
                <a:gd name="connsiteY73" fmla="*/ 617902 h 619854"/>
                <a:gd name="connsiteX74" fmla="*/ 276645 w 697275"/>
                <a:gd name="connsiteY74" fmla="*/ 614105 h 619854"/>
                <a:gd name="connsiteX75" fmla="*/ 216289 w 697275"/>
                <a:gd name="connsiteY75" fmla="*/ 599272 h 619854"/>
                <a:gd name="connsiteX76" fmla="*/ 154871 w 697275"/>
                <a:gd name="connsiteY76" fmla="*/ 577081 h 619854"/>
                <a:gd name="connsiteX77" fmla="*/ 133094 w 697275"/>
                <a:gd name="connsiteY77" fmla="*/ 567028 h 619854"/>
                <a:gd name="connsiteX78" fmla="*/ 121507 w 697275"/>
                <a:gd name="connsiteY78" fmla="*/ 550995 h 619854"/>
                <a:gd name="connsiteX79" fmla="*/ 104333 w 697275"/>
                <a:gd name="connsiteY79" fmla="*/ 527880 h 619854"/>
                <a:gd name="connsiteX80" fmla="*/ 76319 w 697275"/>
                <a:gd name="connsiteY80" fmla="*/ 503879 h 619854"/>
                <a:gd name="connsiteX81" fmla="*/ 61899 w 697275"/>
                <a:gd name="connsiteY81" fmla="*/ 470436 h 619854"/>
                <a:gd name="connsiteX82" fmla="*/ 46889 w 697275"/>
                <a:gd name="connsiteY82" fmla="*/ 436481 h 619854"/>
                <a:gd name="connsiteX83" fmla="*/ 40987 w 697275"/>
                <a:gd name="connsiteY83" fmla="*/ 433294 h 619854"/>
                <a:gd name="connsiteX84" fmla="*/ 28475 w 697275"/>
                <a:gd name="connsiteY84" fmla="*/ 419406 h 619854"/>
                <a:gd name="connsiteX85" fmla="*/ 25721 w 697275"/>
                <a:gd name="connsiteY85" fmla="*/ 409569 h 619854"/>
                <a:gd name="connsiteX86" fmla="*/ 20685 w 697275"/>
                <a:gd name="connsiteY86" fmla="*/ 400048 h 619854"/>
                <a:gd name="connsiteX87" fmla="*/ 13249 w 697275"/>
                <a:gd name="connsiteY87" fmla="*/ 384506 h 619854"/>
                <a:gd name="connsiteX88" fmla="*/ 3688 w 697275"/>
                <a:gd name="connsiteY88" fmla="*/ 341443 h 619854"/>
                <a:gd name="connsiteX89" fmla="*/ 186 w 697275"/>
                <a:gd name="connsiteY89" fmla="*/ 306898 h 619854"/>
                <a:gd name="connsiteX90" fmla="*/ 186 w 697275"/>
                <a:gd name="connsiteY90" fmla="*/ 274871 h 619854"/>
                <a:gd name="connsiteX91" fmla="*/ -955 w 697275"/>
                <a:gd name="connsiteY91" fmla="*/ 260432 h 619854"/>
                <a:gd name="connsiteX92" fmla="*/ -1073 w 697275"/>
                <a:gd name="connsiteY92" fmla="*/ 251048 h 619854"/>
                <a:gd name="connsiteX93" fmla="*/ 147 w 697275"/>
                <a:gd name="connsiteY93" fmla="*/ 228621 h 619854"/>
                <a:gd name="connsiteX94" fmla="*/ 2507 w 697275"/>
                <a:gd name="connsiteY94" fmla="*/ 168462 h 619854"/>
                <a:gd name="connsiteX95" fmla="*/ 1603 w 697275"/>
                <a:gd name="connsiteY95" fmla="*/ 159138 h 619854"/>
                <a:gd name="connsiteX96" fmla="*/ 8154 w 697275"/>
                <a:gd name="connsiteY96" fmla="*/ 106868 h 619854"/>
                <a:gd name="connsiteX97" fmla="*/ 8882 w 697275"/>
                <a:gd name="connsiteY97" fmla="*/ 101891 h 619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697275" h="619854">
                  <a:moveTo>
                    <a:pt x="8882" y="101891"/>
                  </a:moveTo>
                  <a:cubicBezTo>
                    <a:pt x="12757" y="87156"/>
                    <a:pt x="19682" y="73393"/>
                    <a:pt x="29184" y="61483"/>
                  </a:cubicBezTo>
                  <a:cubicBezTo>
                    <a:pt x="35223" y="53929"/>
                    <a:pt x="41558" y="46611"/>
                    <a:pt x="47676" y="39115"/>
                  </a:cubicBezTo>
                  <a:cubicBezTo>
                    <a:pt x="55545" y="29891"/>
                    <a:pt x="65283" y="22419"/>
                    <a:pt x="76221" y="17181"/>
                  </a:cubicBezTo>
                  <a:cubicBezTo>
                    <a:pt x="85309" y="12138"/>
                    <a:pt x="94811" y="7913"/>
                    <a:pt x="104647" y="4551"/>
                  </a:cubicBezTo>
                  <a:cubicBezTo>
                    <a:pt x="108582" y="3961"/>
                    <a:pt x="111828" y="1777"/>
                    <a:pt x="115507" y="616"/>
                  </a:cubicBezTo>
                  <a:cubicBezTo>
                    <a:pt x="127841" y="-3318"/>
                    <a:pt x="138760" y="5692"/>
                    <a:pt x="136969" y="18735"/>
                  </a:cubicBezTo>
                  <a:cubicBezTo>
                    <a:pt x="136222" y="25109"/>
                    <a:pt x="132523" y="30762"/>
                    <a:pt x="126995" y="34020"/>
                  </a:cubicBezTo>
                  <a:cubicBezTo>
                    <a:pt x="113677" y="42420"/>
                    <a:pt x="99788" y="49975"/>
                    <a:pt x="87650" y="60244"/>
                  </a:cubicBezTo>
                  <a:cubicBezTo>
                    <a:pt x="71735" y="73444"/>
                    <a:pt x="58004" y="89056"/>
                    <a:pt x="46928" y="106514"/>
                  </a:cubicBezTo>
                  <a:cubicBezTo>
                    <a:pt x="41361" y="115406"/>
                    <a:pt x="42305" y="125694"/>
                    <a:pt x="40456" y="135393"/>
                  </a:cubicBezTo>
                  <a:cubicBezTo>
                    <a:pt x="39925" y="138186"/>
                    <a:pt x="42423" y="138462"/>
                    <a:pt x="44390" y="138344"/>
                  </a:cubicBezTo>
                  <a:cubicBezTo>
                    <a:pt x="54227" y="137754"/>
                    <a:pt x="63060" y="140763"/>
                    <a:pt x="71932" y="144246"/>
                  </a:cubicBezTo>
                  <a:cubicBezTo>
                    <a:pt x="77145" y="146351"/>
                    <a:pt x="81414" y="145210"/>
                    <a:pt x="84444" y="140311"/>
                  </a:cubicBezTo>
                  <a:cubicBezTo>
                    <a:pt x="87198" y="135385"/>
                    <a:pt x="91408" y="131435"/>
                    <a:pt x="96503" y="128999"/>
                  </a:cubicBezTo>
                  <a:cubicBezTo>
                    <a:pt x="103408" y="125930"/>
                    <a:pt x="105552" y="120776"/>
                    <a:pt x="104785" y="113773"/>
                  </a:cubicBezTo>
                  <a:cubicBezTo>
                    <a:pt x="103447" y="101438"/>
                    <a:pt x="108936" y="92271"/>
                    <a:pt x="118143" y="84716"/>
                  </a:cubicBezTo>
                  <a:cubicBezTo>
                    <a:pt x="125697" y="78104"/>
                    <a:pt x="136615" y="76999"/>
                    <a:pt x="145350" y="81962"/>
                  </a:cubicBezTo>
                  <a:cubicBezTo>
                    <a:pt x="152609" y="86156"/>
                    <a:pt x="155108" y="95444"/>
                    <a:pt x="150917" y="102707"/>
                  </a:cubicBezTo>
                  <a:cubicBezTo>
                    <a:pt x="149934" y="104407"/>
                    <a:pt x="148635" y="105900"/>
                    <a:pt x="147081" y="107104"/>
                  </a:cubicBezTo>
                  <a:cubicBezTo>
                    <a:pt x="132956" y="118553"/>
                    <a:pt x="121113" y="132570"/>
                    <a:pt x="112182" y="148416"/>
                  </a:cubicBezTo>
                  <a:cubicBezTo>
                    <a:pt x="105749" y="159866"/>
                    <a:pt x="102070" y="172023"/>
                    <a:pt x="105159" y="185420"/>
                  </a:cubicBezTo>
                  <a:cubicBezTo>
                    <a:pt x="106418" y="190850"/>
                    <a:pt x="105729" y="196535"/>
                    <a:pt x="105474" y="202122"/>
                  </a:cubicBezTo>
                  <a:cubicBezTo>
                    <a:pt x="105395" y="202846"/>
                    <a:pt x="105277" y="203564"/>
                    <a:pt x="105080" y="204267"/>
                  </a:cubicBezTo>
                  <a:cubicBezTo>
                    <a:pt x="104333" y="206977"/>
                    <a:pt x="103939" y="209775"/>
                    <a:pt x="103919" y="212588"/>
                  </a:cubicBezTo>
                  <a:cubicBezTo>
                    <a:pt x="103821" y="213253"/>
                    <a:pt x="103683" y="213910"/>
                    <a:pt x="103506" y="214555"/>
                  </a:cubicBezTo>
                  <a:cubicBezTo>
                    <a:pt x="102877" y="216873"/>
                    <a:pt x="102483" y="219255"/>
                    <a:pt x="102385" y="221657"/>
                  </a:cubicBezTo>
                  <a:cubicBezTo>
                    <a:pt x="102306" y="222355"/>
                    <a:pt x="102169" y="223046"/>
                    <a:pt x="101972" y="223723"/>
                  </a:cubicBezTo>
                  <a:cubicBezTo>
                    <a:pt x="101008" y="226497"/>
                    <a:pt x="101382" y="229428"/>
                    <a:pt x="100969" y="232261"/>
                  </a:cubicBezTo>
                  <a:cubicBezTo>
                    <a:pt x="100890" y="233024"/>
                    <a:pt x="100733" y="233781"/>
                    <a:pt x="100536" y="234523"/>
                  </a:cubicBezTo>
                  <a:cubicBezTo>
                    <a:pt x="96464" y="259393"/>
                    <a:pt x="96542" y="284767"/>
                    <a:pt x="100752" y="309613"/>
                  </a:cubicBezTo>
                  <a:cubicBezTo>
                    <a:pt x="104195" y="328912"/>
                    <a:pt x="106890" y="348348"/>
                    <a:pt x="112812" y="367116"/>
                  </a:cubicBezTo>
                  <a:cubicBezTo>
                    <a:pt x="113854" y="369360"/>
                    <a:pt x="113933" y="371924"/>
                    <a:pt x="113067" y="374237"/>
                  </a:cubicBezTo>
                  <a:cubicBezTo>
                    <a:pt x="110077" y="379962"/>
                    <a:pt x="111316" y="385628"/>
                    <a:pt x="112949" y="391254"/>
                  </a:cubicBezTo>
                  <a:cubicBezTo>
                    <a:pt x="117435" y="407403"/>
                    <a:pt x="122982" y="423236"/>
                    <a:pt x="129573" y="438645"/>
                  </a:cubicBezTo>
                  <a:cubicBezTo>
                    <a:pt x="135592" y="452101"/>
                    <a:pt x="145468" y="462252"/>
                    <a:pt x="157468" y="470672"/>
                  </a:cubicBezTo>
                  <a:cubicBezTo>
                    <a:pt x="159317" y="472323"/>
                    <a:pt x="161757" y="473155"/>
                    <a:pt x="164236" y="472974"/>
                  </a:cubicBezTo>
                  <a:cubicBezTo>
                    <a:pt x="172754" y="471243"/>
                    <a:pt x="181744" y="473072"/>
                    <a:pt x="190007" y="469393"/>
                  </a:cubicBezTo>
                  <a:cubicBezTo>
                    <a:pt x="194571" y="467426"/>
                    <a:pt x="198623" y="469393"/>
                    <a:pt x="202420" y="471597"/>
                  </a:cubicBezTo>
                  <a:cubicBezTo>
                    <a:pt x="210289" y="475944"/>
                    <a:pt x="218001" y="480568"/>
                    <a:pt x="225830" y="484935"/>
                  </a:cubicBezTo>
                  <a:cubicBezTo>
                    <a:pt x="251955" y="499512"/>
                    <a:pt x="279379" y="509860"/>
                    <a:pt x="309399" y="513106"/>
                  </a:cubicBezTo>
                  <a:cubicBezTo>
                    <a:pt x="324291" y="514699"/>
                    <a:pt x="339046" y="517414"/>
                    <a:pt x="353958" y="519165"/>
                  </a:cubicBezTo>
                  <a:cubicBezTo>
                    <a:pt x="374142" y="521565"/>
                    <a:pt x="393657" y="518299"/>
                    <a:pt x="413388" y="516391"/>
                  </a:cubicBezTo>
                  <a:cubicBezTo>
                    <a:pt x="419644" y="515781"/>
                    <a:pt x="425939" y="515211"/>
                    <a:pt x="432176" y="514542"/>
                  </a:cubicBezTo>
                  <a:cubicBezTo>
                    <a:pt x="448032" y="512850"/>
                    <a:pt x="463829" y="510607"/>
                    <a:pt x="479764" y="509762"/>
                  </a:cubicBezTo>
                  <a:cubicBezTo>
                    <a:pt x="481219" y="509642"/>
                    <a:pt x="482636" y="509276"/>
                    <a:pt x="483973" y="508680"/>
                  </a:cubicBezTo>
                  <a:cubicBezTo>
                    <a:pt x="490268" y="507302"/>
                    <a:pt x="496485" y="504745"/>
                    <a:pt x="503056" y="507420"/>
                  </a:cubicBezTo>
                  <a:cubicBezTo>
                    <a:pt x="512439" y="507497"/>
                    <a:pt x="521823" y="506614"/>
                    <a:pt x="531030" y="504784"/>
                  </a:cubicBezTo>
                  <a:cubicBezTo>
                    <a:pt x="535339" y="503980"/>
                    <a:pt x="539745" y="503980"/>
                    <a:pt x="544053" y="504784"/>
                  </a:cubicBezTo>
                  <a:cubicBezTo>
                    <a:pt x="553457" y="507100"/>
                    <a:pt x="563392" y="505882"/>
                    <a:pt x="571949" y="501361"/>
                  </a:cubicBezTo>
                  <a:cubicBezTo>
                    <a:pt x="572146" y="501218"/>
                    <a:pt x="572362" y="501112"/>
                    <a:pt x="572598" y="501047"/>
                  </a:cubicBezTo>
                  <a:cubicBezTo>
                    <a:pt x="581569" y="499197"/>
                    <a:pt x="590009" y="495597"/>
                    <a:pt x="598723" y="493000"/>
                  </a:cubicBezTo>
                  <a:cubicBezTo>
                    <a:pt x="601477" y="492194"/>
                    <a:pt x="604193" y="491387"/>
                    <a:pt x="606927" y="490443"/>
                  </a:cubicBezTo>
                  <a:cubicBezTo>
                    <a:pt x="620049" y="485918"/>
                    <a:pt x="632501" y="479407"/>
                    <a:pt x="646272" y="476672"/>
                  </a:cubicBezTo>
                  <a:cubicBezTo>
                    <a:pt x="647688" y="476232"/>
                    <a:pt x="649007" y="475567"/>
                    <a:pt x="650206" y="474705"/>
                  </a:cubicBezTo>
                  <a:cubicBezTo>
                    <a:pt x="654672" y="472364"/>
                    <a:pt x="658784" y="469157"/>
                    <a:pt x="664194" y="469177"/>
                  </a:cubicBezTo>
                  <a:cubicBezTo>
                    <a:pt x="665748" y="469177"/>
                    <a:pt x="666771" y="467977"/>
                    <a:pt x="667892" y="467072"/>
                  </a:cubicBezTo>
                  <a:cubicBezTo>
                    <a:pt x="671119" y="464068"/>
                    <a:pt x="675289" y="462270"/>
                    <a:pt x="679696" y="461977"/>
                  </a:cubicBezTo>
                  <a:cubicBezTo>
                    <a:pt x="681191" y="461922"/>
                    <a:pt x="682607" y="461278"/>
                    <a:pt x="683630" y="460187"/>
                  </a:cubicBezTo>
                  <a:cubicBezTo>
                    <a:pt x="686975" y="457336"/>
                    <a:pt x="691303" y="455922"/>
                    <a:pt x="695670" y="456252"/>
                  </a:cubicBezTo>
                  <a:cubicBezTo>
                    <a:pt x="690928" y="461662"/>
                    <a:pt x="684378" y="464436"/>
                    <a:pt x="678299" y="467780"/>
                  </a:cubicBezTo>
                  <a:cubicBezTo>
                    <a:pt x="666397" y="474292"/>
                    <a:pt x="653629" y="478895"/>
                    <a:pt x="640921" y="483518"/>
                  </a:cubicBezTo>
                  <a:cubicBezTo>
                    <a:pt x="627544" y="488456"/>
                    <a:pt x="614639" y="494673"/>
                    <a:pt x="601084" y="499256"/>
                  </a:cubicBezTo>
                  <a:cubicBezTo>
                    <a:pt x="591248" y="502522"/>
                    <a:pt x="581412" y="505866"/>
                    <a:pt x="571575" y="509093"/>
                  </a:cubicBezTo>
                  <a:cubicBezTo>
                    <a:pt x="565811" y="510942"/>
                    <a:pt x="564454" y="513991"/>
                    <a:pt x="567641" y="519263"/>
                  </a:cubicBezTo>
                  <a:cubicBezTo>
                    <a:pt x="569608" y="522568"/>
                    <a:pt x="572756" y="525027"/>
                    <a:pt x="574743" y="528431"/>
                  </a:cubicBezTo>
                  <a:cubicBezTo>
                    <a:pt x="584146" y="544582"/>
                    <a:pt x="588120" y="561441"/>
                    <a:pt x="582415" y="579855"/>
                  </a:cubicBezTo>
                  <a:cubicBezTo>
                    <a:pt x="581530" y="584118"/>
                    <a:pt x="578166" y="587427"/>
                    <a:pt x="573877" y="588235"/>
                  </a:cubicBezTo>
                  <a:cubicBezTo>
                    <a:pt x="553103" y="593724"/>
                    <a:pt x="532112" y="598249"/>
                    <a:pt x="511161" y="602970"/>
                  </a:cubicBezTo>
                  <a:cubicBezTo>
                    <a:pt x="501954" y="604817"/>
                    <a:pt x="492630" y="606039"/>
                    <a:pt x="483246" y="606629"/>
                  </a:cubicBezTo>
                  <a:cubicBezTo>
                    <a:pt x="474393" y="607396"/>
                    <a:pt x="465540" y="609324"/>
                    <a:pt x="456865" y="610800"/>
                  </a:cubicBezTo>
                  <a:cubicBezTo>
                    <a:pt x="443094" y="613141"/>
                    <a:pt x="429323" y="615836"/>
                    <a:pt x="415415" y="616957"/>
                  </a:cubicBezTo>
                  <a:cubicBezTo>
                    <a:pt x="402667" y="617980"/>
                    <a:pt x="389840" y="620321"/>
                    <a:pt x="377191" y="619279"/>
                  </a:cubicBezTo>
                  <a:cubicBezTo>
                    <a:pt x="355846" y="617528"/>
                    <a:pt x="334501" y="619279"/>
                    <a:pt x="313275" y="617902"/>
                  </a:cubicBezTo>
                  <a:cubicBezTo>
                    <a:pt x="301058" y="617075"/>
                    <a:pt x="288841" y="615541"/>
                    <a:pt x="276645" y="614105"/>
                  </a:cubicBezTo>
                  <a:cubicBezTo>
                    <a:pt x="256047" y="611402"/>
                    <a:pt x="235804" y="606427"/>
                    <a:pt x="216289" y="599272"/>
                  </a:cubicBezTo>
                  <a:cubicBezTo>
                    <a:pt x="195751" y="592111"/>
                    <a:pt x="174977" y="585678"/>
                    <a:pt x="154871" y="577081"/>
                  </a:cubicBezTo>
                  <a:cubicBezTo>
                    <a:pt x="147534" y="573914"/>
                    <a:pt x="140648" y="569763"/>
                    <a:pt x="133094" y="567028"/>
                  </a:cubicBezTo>
                  <a:cubicBezTo>
                    <a:pt x="125540" y="564294"/>
                    <a:pt x="122589" y="557920"/>
                    <a:pt x="121507" y="550995"/>
                  </a:cubicBezTo>
                  <a:cubicBezTo>
                    <a:pt x="119795" y="540018"/>
                    <a:pt x="112005" y="534175"/>
                    <a:pt x="104333" y="527880"/>
                  </a:cubicBezTo>
                  <a:cubicBezTo>
                    <a:pt x="94811" y="520011"/>
                    <a:pt x="84463" y="512948"/>
                    <a:pt x="76319" y="503879"/>
                  </a:cubicBezTo>
                  <a:cubicBezTo>
                    <a:pt x="67840" y="494704"/>
                    <a:pt x="62745" y="482903"/>
                    <a:pt x="61899" y="470436"/>
                  </a:cubicBezTo>
                  <a:cubicBezTo>
                    <a:pt x="61132" y="457118"/>
                    <a:pt x="54030" y="446829"/>
                    <a:pt x="46889" y="436481"/>
                  </a:cubicBezTo>
                  <a:cubicBezTo>
                    <a:pt x="45335" y="434789"/>
                    <a:pt x="43249" y="433668"/>
                    <a:pt x="40987" y="433294"/>
                  </a:cubicBezTo>
                  <a:cubicBezTo>
                    <a:pt x="34141" y="431071"/>
                    <a:pt x="30403" y="426055"/>
                    <a:pt x="28475" y="419406"/>
                  </a:cubicBezTo>
                  <a:cubicBezTo>
                    <a:pt x="27551" y="416160"/>
                    <a:pt x="26646" y="412914"/>
                    <a:pt x="25721" y="409569"/>
                  </a:cubicBezTo>
                  <a:cubicBezTo>
                    <a:pt x="24757" y="406062"/>
                    <a:pt x="23046" y="402812"/>
                    <a:pt x="20685" y="400048"/>
                  </a:cubicBezTo>
                  <a:cubicBezTo>
                    <a:pt x="17006" y="395525"/>
                    <a:pt x="14468" y="390200"/>
                    <a:pt x="13249" y="384506"/>
                  </a:cubicBezTo>
                  <a:cubicBezTo>
                    <a:pt x="9747" y="370224"/>
                    <a:pt x="5753" y="356001"/>
                    <a:pt x="3688" y="341443"/>
                  </a:cubicBezTo>
                  <a:cubicBezTo>
                    <a:pt x="2055" y="330013"/>
                    <a:pt x="-247" y="318643"/>
                    <a:pt x="186" y="306898"/>
                  </a:cubicBezTo>
                  <a:cubicBezTo>
                    <a:pt x="658" y="296236"/>
                    <a:pt x="324" y="285554"/>
                    <a:pt x="186" y="274871"/>
                  </a:cubicBezTo>
                  <a:cubicBezTo>
                    <a:pt x="462" y="270028"/>
                    <a:pt x="68" y="265173"/>
                    <a:pt x="-955" y="260432"/>
                  </a:cubicBezTo>
                  <a:cubicBezTo>
                    <a:pt x="-1781" y="257363"/>
                    <a:pt x="-1820" y="254136"/>
                    <a:pt x="-1073" y="251048"/>
                  </a:cubicBezTo>
                  <a:cubicBezTo>
                    <a:pt x="894" y="243592"/>
                    <a:pt x="147" y="236097"/>
                    <a:pt x="147" y="228621"/>
                  </a:cubicBezTo>
                  <a:cubicBezTo>
                    <a:pt x="147" y="208535"/>
                    <a:pt x="1603" y="188509"/>
                    <a:pt x="2507" y="168462"/>
                  </a:cubicBezTo>
                  <a:cubicBezTo>
                    <a:pt x="2665" y="165394"/>
                    <a:pt x="1681" y="162305"/>
                    <a:pt x="1603" y="159138"/>
                  </a:cubicBezTo>
                  <a:cubicBezTo>
                    <a:pt x="973" y="141476"/>
                    <a:pt x="3196" y="123829"/>
                    <a:pt x="8154" y="106868"/>
                  </a:cubicBezTo>
                  <a:cubicBezTo>
                    <a:pt x="8724" y="105276"/>
                    <a:pt x="8980" y="103582"/>
                    <a:pt x="8882" y="101891"/>
                  </a:cubicBezTo>
                  <a:close/>
                </a:path>
              </a:pathLst>
            </a:custGeom>
            <a:solidFill>
              <a:srgbClr val="000000"/>
            </a:solidFill>
            <a:ln w="1956" cap="flat">
              <a:noFill/>
              <a:prstDash val="solid"/>
              <a:miter/>
            </a:ln>
          </p:spPr>
          <p:txBody>
            <a:bodyPr rtlCol="0" anchor="ctr"/>
            <a:lstStyle/>
            <a:p>
              <a:endParaRPr lang="es-CO"/>
            </a:p>
          </p:txBody>
        </p:sp>
        <p:sp>
          <p:nvSpPr>
            <p:cNvPr id="835" name="Freeform: Shape 834">
              <a:extLst>
                <a:ext uri="{FF2B5EF4-FFF2-40B4-BE49-F238E27FC236}">
                  <a16:creationId xmlns:a16="http://schemas.microsoft.com/office/drawing/2014/main" id="{09EF5C22-9AE9-3A0D-C269-021205633C8D}"/>
                </a:ext>
              </a:extLst>
            </p:cNvPr>
            <p:cNvSpPr/>
            <p:nvPr/>
          </p:nvSpPr>
          <p:spPr>
            <a:xfrm>
              <a:off x="12879657" y="350503"/>
              <a:ext cx="686438" cy="406628"/>
            </a:xfrm>
            <a:custGeom>
              <a:avLst/>
              <a:gdLst>
                <a:gd name="connsiteX0" fmla="*/ 635495 w 686438"/>
                <a:gd name="connsiteY0" fmla="*/ 307856 h 406628"/>
                <a:gd name="connsiteX1" fmla="*/ 620899 w 686438"/>
                <a:gd name="connsiteY1" fmla="*/ 317967 h 406628"/>
                <a:gd name="connsiteX2" fmla="*/ 558910 w 686438"/>
                <a:gd name="connsiteY2" fmla="*/ 347752 h 406628"/>
                <a:gd name="connsiteX3" fmla="*/ 506837 w 686438"/>
                <a:gd name="connsiteY3" fmla="*/ 367424 h 406628"/>
                <a:gd name="connsiteX4" fmla="*/ 460980 w 686438"/>
                <a:gd name="connsiteY4" fmla="*/ 383162 h 406628"/>
                <a:gd name="connsiteX5" fmla="*/ 424449 w 686438"/>
                <a:gd name="connsiteY5" fmla="*/ 390776 h 406628"/>
                <a:gd name="connsiteX6" fmla="*/ 403773 w 686438"/>
                <a:gd name="connsiteY6" fmla="*/ 393668 h 406628"/>
                <a:gd name="connsiteX7" fmla="*/ 403773 w 686438"/>
                <a:gd name="connsiteY7" fmla="*/ 393668 h 406628"/>
                <a:gd name="connsiteX8" fmla="*/ 358014 w 686438"/>
                <a:gd name="connsiteY8" fmla="*/ 398684 h 406628"/>
                <a:gd name="connsiteX9" fmla="*/ 317686 w 686438"/>
                <a:gd name="connsiteY9" fmla="*/ 403464 h 406628"/>
                <a:gd name="connsiteX10" fmla="*/ 166423 w 686438"/>
                <a:gd name="connsiteY10" fmla="*/ 385936 h 406628"/>
                <a:gd name="connsiteX11" fmla="*/ 89897 w 686438"/>
                <a:gd name="connsiteY11" fmla="*/ 343266 h 406628"/>
                <a:gd name="connsiteX12" fmla="*/ 53719 w 686438"/>
                <a:gd name="connsiteY12" fmla="*/ 303784 h 406628"/>
                <a:gd name="connsiteX13" fmla="*/ 16774 w 686438"/>
                <a:gd name="connsiteY13" fmla="*/ 246418 h 406628"/>
                <a:gd name="connsiteX14" fmla="*/ -1226 w 686438"/>
                <a:gd name="connsiteY14" fmla="*/ 172764 h 406628"/>
                <a:gd name="connsiteX15" fmla="*/ 4203 w 686438"/>
                <a:gd name="connsiteY15" fmla="*/ 100684 h 406628"/>
                <a:gd name="connsiteX16" fmla="*/ 12584 w 686438"/>
                <a:gd name="connsiteY16" fmla="*/ 56618 h 406628"/>
                <a:gd name="connsiteX17" fmla="*/ 21024 w 686438"/>
                <a:gd name="connsiteY17" fmla="*/ 37339 h 406628"/>
                <a:gd name="connsiteX18" fmla="*/ 22105 w 686438"/>
                <a:gd name="connsiteY18" fmla="*/ 35371 h 406628"/>
                <a:gd name="connsiteX19" fmla="*/ 25017 w 686438"/>
                <a:gd name="connsiteY19" fmla="*/ 31279 h 406628"/>
                <a:gd name="connsiteX20" fmla="*/ 26099 w 686438"/>
                <a:gd name="connsiteY20" fmla="*/ 29765 h 406628"/>
                <a:gd name="connsiteX21" fmla="*/ 29443 w 686438"/>
                <a:gd name="connsiteY21" fmla="*/ 25456 h 406628"/>
                <a:gd name="connsiteX22" fmla="*/ 30506 w 686438"/>
                <a:gd name="connsiteY22" fmla="*/ 23922 h 406628"/>
                <a:gd name="connsiteX23" fmla="*/ 31745 w 686438"/>
                <a:gd name="connsiteY23" fmla="*/ 22446 h 406628"/>
                <a:gd name="connsiteX24" fmla="*/ 32394 w 686438"/>
                <a:gd name="connsiteY24" fmla="*/ 21738 h 406628"/>
                <a:gd name="connsiteX25" fmla="*/ 50473 w 686438"/>
                <a:gd name="connsiteY25" fmla="*/ 3659 h 406628"/>
                <a:gd name="connsiteX26" fmla="*/ 51909 w 686438"/>
                <a:gd name="connsiteY26" fmla="*/ 2262 h 406628"/>
                <a:gd name="connsiteX27" fmla="*/ 53464 w 686438"/>
                <a:gd name="connsiteY27" fmla="*/ 885 h 406628"/>
                <a:gd name="connsiteX28" fmla="*/ 54309 w 686438"/>
                <a:gd name="connsiteY28" fmla="*/ 275 h 406628"/>
                <a:gd name="connsiteX29" fmla="*/ 56395 w 686438"/>
                <a:gd name="connsiteY29" fmla="*/ -315 h 406628"/>
                <a:gd name="connsiteX30" fmla="*/ 57378 w 686438"/>
                <a:gd name="connsiteY30" fmla="*/ 217 h 406628"/>
                <a:gd name="connsiteX31" fmla="*/ 57831 w 686438"/>
                <a:gd name="connsiteY31" fmla="*/ 2420 h 406628"/>
                <a:gd name="connsiteX32" fmla="*/ 51201 w 686438"/>
                <a:gd name="connsiteY32" fmla="*/ 10918 h 406628"/>
                <a:gd name="connsiteX33" fmla="*/ 10794 w 686438"/>
                <a:gd name="connsiteY33" fmla="*/ 89353 h 406628"/>
                <a:gd name="connsiteX34" fmla="*/ 5266 w 686438"/>
                <a:gd name="connsiteY34" fmla="*/ 176364 h 406628"/>
                <a:gd name="connsiteX35" fmla="*/ 21201 w 686438"/>
                <a:gd name="connsiteY35" fmla="*/ 241776 h 406628"/>
                <a:gd name="connsiteX36" fmla="*/ 73372 w 686438"/>
                <a:gd name="connsiteY36" fmla="*/ 318715 h 406628"/>
                <a:gd name="connsiteX37" fmla="*/ 136679 w 686438"/>
                <a:gd name="connsiteY37" fmla="*/ 365772 h 406628"/>
                <a:gd name="connsiteX38" fmla="*/ 232208 w 686438"/>
                <a:gd name="connsiteY38" fmla="*/ 397897 h 406628"/>
                <a:gd name="connsiteX39" fmla="*/ 307672 w 686438"/>
                <a:gd name="connsiteY39" fmla="*/ 398507 h 406628"/>
                <a:gd name="connsiteX40" fmla="*/ 369208 w 686438"/>
                <a:gd name="connsiteY40" fmla="*/ 392822 h 406628"/>
                <a:gd name="connsiteX41" fmla="*/ 407353 w 686438"/>
                <a:gd name="connsiteY41" fmla="*/ 387844 h 406628"/>
                <a:gd name="connsiteX42" fmla="*/ 415911 w 686438"/>
                <a:gd name="connsiteY42" fmla="*/ 386113 h 406628"/>
                <a:gd name="connsiteX43" fmla="*/ 474928 w 686438"/>
                <a:gd name="connsiteY43" fmla="*/ 372460 h 406628"/>
                <a:gd name="connsiteX44" fmla="*/ 505303 w 686438"/>
                <a:gd name="connsiteY44" fmla="*/ 362270 h 406628"/>
                <a:gd name="connsiteX45" fmla="*/ 604807 w 686438"/>
                <a:gd name="connsiteY45" fmla="*/ 321233 h 406628"/>
                <a:gd name="connsiteX46" fmla="*/ 664512 w 686438"/>
                <a:gd name="connsiteY46" fmla="*/ 273232 h 406628"/>
                <a:gd name="connsiteX47" fmla="*/ 680034 w 686438"/>
                <a:gd name="connsiteY47" fmla="*/ 225585 h 406628"/>
                <a:gd name="connsiteX48" fmla="*/ 678598 w 686438"/>
                <a:gd name="connsiteY48" fmla="*/ 151361 h 406628"/>
                <a:gd name="connsiteX49" fmla="*/ 678598 w 686438"/>
                <a:gd name="connsiteY49" fmla="*/ 144101 h 406628"/>
                <a:gd name="connsiteX50" fmla="*/ 679110 w 686438"/>
                <a:gd name="connsiteY50" fmla="*/ 140718 h 406628"/>
                <a:gd name="connsiteX51" fmla="*/ 680133 w 686438"/>
                <a:gd name="connsiteY51" fmla="*/ 138751 h 406628"/>
                <a:gd name="connsiteX52" fmla="*/ 682080 w 686438"/>
                <a:gd name="connsiteY52" fmla="*/ 138731 h 406628"/>
                <a:gd name="connsiteX53" fmla="*/ 682100 w 686438"/>
                <a:gd name="connsiteY53" fmla="*/ 138751 h 406628"/>
                <a:gd name="connsiteX54" fmla="*/ 682100 w 686438"/>
                <a:gd name="connsiteY54" fmla="*/ 138751 h 406628"/>
                <a:gd name="connsiteX55" fmla="*/ 684402 w 686438"/>
                <a:gd name="connsiteY55" fmla="*/ 197080 h 406628"/>
                <a:gd name="connsiteX56" fmla="*/ 684402 w 686438"/>
                <a:gd name="connsiteY56" fmla="*/ 226116 h 406628"/>
                <a:gd name="connsiteX57" fmla="*/ 680664 w 686438"/>
                <a:gd name="connsiteY57" fmla="*/ 252379 h 406628"/>
                <a:gd name="connsiteX58" fmla="*/ 680664 w 686438"/>
                <a:gd name="connsiteY58" fmla="*/ 252379 h 406628"/>
                <a:gd name="connsiteX59" fmla="*/ 671929 w 686438"/>
                <a:gd name="connsiteY59" fmla="*/ 271324 h 406628"/>
                <a:gd name="connsiteX60" fmla="*/ 671929 w 686438"/>
                <a:gd name="connsiteY60" fmla="*/ 271324 h 406628"/>
                <a:gd name="connsiteX61" fmla="*/ 668978 w 686438"/>
                <a:gd name="connsiteY61" fmla="*/ 275671 h 406628"/>
                <a:gd name="connsiteX62" fmla="*/ 668978 w 686438"/>
                <a:gd name="connsiteY62" fmla="*/ 275671 h 406628"/>
                <a:gd name="connsiteX63" fmla="*/ 661680 w 686438"/>
                <a:gd name="connsiteY63" fmla="*/ 284426 h 406628"/>
                <a:gd name="connsiteX64" fmla="*/ 661680 w 686438"/>
                <a:gd name="connsiteY64" fmla="*/ 284426 h 406628"/>
                <a:gd name="connsiteX65" fmla="*/ 660224 w 686438"/>
                <a:gd name="connsiteY65" fmla="*/ 285921 h 406628"/>
                <a:gd name="connsiteX66" fmla="*/ 660224 w 686438"/>
                <a:gd name="connsiteY66" fmla="*/ 285921 h 406628"/>
                <a:gd name="connsiteX67" fmla="*/ 658768 w 686438"/>
                <a:gd name="connsiteY67" fmla="*/ 287396 h 406628"/>
                <a:gd name="connsiteX68" fmla="*/ 658768 w 686438"/>
                <a:gd name="connsiteY68" fmla="*/ 287396 h 406628"/>
                <a:gd name="connsiteX69" fmla="*/ 657312 w 686438"/>
                <a:gd name="connsiteY69" fmla="*/ 288872 h 406628"/>
                <a:gd name="connsiteX70" fmla="*/ 657312 w 686438"/>
                <a:gd name="connsiteY70" fmla="*/ 288872 h 406628"/>
                <a:gd name="connsiteX71" fmla="*/ 655857 w 686438"/>
                <a:gd name="connsiteY71" fmla="*/ 290347 h 406628"/>
                <a:gd name="connsiteX72" fmla="*/ 655857 w 686438"/>
                <a:gd name="connsiteY72" fmla="*/ 290347 h 406628"/>
                <a:gd name="connsiteX73" fmla="*/ 649955 w 686438"/>
                <a:gd name="connsiteY73" fmla="*/ 296249 h 406628"/>
                <a:gd name="connsiteX74" fmla="*/ 649955 w 686438"/>
                <a:gd name="connsiteY74" fmla="*/ 296249 h 406628"/>
                <a:gd name="connsiteX75" fmla="*/ 641220 w 686438"/>
                <a:gd name="connsiteY75" fmla="*/ 303567 h 406628"/>
                <a:gd name="connsiteX76" fmla="*/ 641220 w 686438"/>
                <a:gd name="connsiteY76" fmla="*/ 303567 h 406628"/>
                <a:gd name="connsiteX77" fmla="*/ 635495 w 686438"/>
                <a:gd name="connsiteY77" fmla="*/ 307856 h 40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686438" h="406628">
                  <a:moveTo>
                    <a:pt x="635495" y="307856"/>
                  </a:moveTo>
                  <a:cubicBezTo>
                    <a:pt x="630538" y="311102"/>
                    <a:pt x="625069" y="313600"/>
                    <a:pt x="620899" y="317967"/>
                  </a:cubicBezTo>
                  <a:cubicBezTo>
                    <a:pt x="601462" y="330460"/>
                    <a:pt x="580137" y="339056"/>
                    <a:pt x="558910" y="347752"/>
                  </a:cubicBezTo>
                  <a:cubicBezTo>
                    <a:pt x="541717" y="354795"/>
                    <a:pt x="524936" y="362821"/>
                    <a:pt x="506837" y="367424"/>
                  </a:cubicBezTo>
                  <a:cubicBezTo>
                    <a:pt x="491099" y="371497"/>
                    <a:pt x="476148" y="377634"/>
                    <a:pt x="460980" y="383162"/>
                  </a:cubicBezTo>
                  <a:cubicBezTo>
                    <a:pt x="449177" y="387510"/>
                    <a:pt x="437177" y="390835"/>
                    <a:pt x="424449" y="390776"/>
                  </a:cubicBezTo>
                  <a:cubicBezTo>
                    <a:pt x="417465" y="391000"/>
                    <a:pt x="410540" y="391970"/>
                    <a:pt x="403773" y="393668"/>
                  </a:cubicBezTo>
                  <a:lnTo>
                    <a:pt x="403773" y="393668"/>
                  </a:lnTo>
                  <a:cubicBezTo>
                    <a:pt x="388802" y="397262"/>
                    <a:pt x="373418" y="398948"/>
                    <a:pt x="358014" y="398684"/>
                  </a:cubicBezTo>
                  <a:cubicBezTo>
                    <a:pt x="344381" y="398389"/>
                    <a:pt x="331122" y="401812"/>
                    <a:pt x="317686" y="403464"/>
                  </a:cubicBezTo>
                  <a:cubicBezTo>
                    <a:pt x="265809" y="409819"/>
                    <a:pt x="215388" y="406199"/>
                    <a:pt x="166423" y="385936"/>
                  </a:cubicBezTo>
                  <a:cubicBezTo>
                    <a:pt x="139157" y="374644"/>
                    <a:pt x="113091" y="361680"/>
                    <a:pt x="89897" y="343266"/>
                  </a:cubicBezTo>
                  <a:cubicBezTo>
                    <a:pt x="75713" y="331994"/>
                    <a:pt x="64480" y="318184"/>
                    <a:pt x="53719" y="303784"/>
                  </a:cubicBezTo>
                  <a:cubicBezTo>
                    <a:pt x="39949" y="285508"/>
                    <a:pt x="26709" y="267153"/>
                    <a:pt x="16774" y="246418"/>
                  </a:cubicBezTo>
                  <a:cubicBezTo>
                    <a:pt x="5561" y="223047"/>
                    <a:pt x="308" y="198398"/>
                    <a:pt x="-1226" y="172764"/>
                  </a:cubicBezTo>
                  <a:cubicBezTo>
                    <a:pt x="-2682" y="148508"/>
                    <a:pt x="249" y="124606"/>
                    <a:pt x="4203" y="100684"/>
                  </a:cubicBezTo>
                  <a:cubicBezTo>
                    <a:pt x="6663" y="85910"/>
                    <a:pt x="7607" y="70939"/>
                    <a:pt x="12584" y="56618"/>
                  </a:cubicBezTo>
                  <a:cubicBezTo>
                    <a:pt x="14925" y="49998"/>
                    <a:pt x="17758" y="43555"/>
                    <a:pt x="21024" y="37339"/>
                  </a:cubicBezTo>
                  <a:cubicBezTo>
                    <a:pt x="21338" y="36662"/>
                    <a:pt x="21712" y="36005"/>
                    <a:pt x="22105" y="35371"/>
                  </a:cubicBezTo>
                  <a:cubicBezTo>
                    <a:pt x="23050" y="33994"/>
                    <a:pt x="24073" y="32715"/>
                    <a:pt x="25017" y="31279"/>
                  </a:cubicBezTo>
                  <a:cubicBezTo>
                    <a:pt x="25332" y="30746"/>
                    <a:pt x="25706" y="30241"/>
                    <a:pt x="26099" y="29765"/>
                  </a:cubicBezTo>
                  <a:cubicBezTo>
                    <a:pt x="27358" y="28445"/>
                    <a:pt x="28479" y="27001"/>
                    <a:pt x="29443" y="25456"/>
                  </a:cubicBezTo>
                  <a:cubicBezTo>
                    <a:pt x="29758" y="24921"/>
                    <a:pt x="30112" y="24410"/>
                    <a:pt x="30506" y="23922"/>
                  </a:cubicBezTo>
                  <a:cubicBezTo>
                    <a:pt x="30880" y="23405"/>
                    <a:pt x="31293" y="22911"/>
                    <a:pt x="31745" y="22446"/>
                  </a:cubicBezTo>
                  <a:cubicBezTo>
                    <a:pt x="31942" y="22210"/>
                    <a:pt x="32178" y="21974"/>
                    <a:pt x="32394" y="21738"/>
                  </a:cubicBezTo>
                  <a:cubicBezTo>
                    <a:pt x="38414" y="15718"/>
                    <a:pt x="44395" y="9640"/>
                    <a:pt x="50473" y="3659"/>
                  </a:cubicBezTo>
                  <a:cubicBezTo>
                    <a:pt x="50926" y="3167"/>
                    <a:pt x="51418" y="2715"/>
                    <a:pt x="51909" y="2262"/>
                  </a:cubicBezTo>
                  <a:cubicBezTo>
                    <a:pt x="52401" y="1810"/>
                    <a:pt x="52913" y="1338"/>
                    <a:pt x="53464" y="885"/>
                  </a:cubicBezTo>
                  <a:lnTo>
                    <a:pt x="54309" y="275"/>
                  </a:lnTo>
                  <a:cubicBezTo>
                    <a:pt x="54939" y="-94"/>
                    <a:pt x="55667" y="-299"/>
                    <a:pt x="56395" y="-315"/>
                  </a:cubicBezTo>
                  <a:lnTo>
                    <a:pt x="57378" y="217"/>
                  </a:lnTo>
                  <a:cubicBezTo>
                    <a:pt x="57732" y="891"/>
                    <a:pt x="57890" y="1657"/>
                    <a:pt x="57831" y="2420"/>
                  </a:cubicBezTo>
                  <a:cubicBezTo>
                    <a:pt x="56788" y="6158"/>
                    <a:pt x="53896" y="8597"/>
                    <a:pt x="51201" y="10918"/>
                  </a:cubicBezTo>
                  <a:cubicBezTo>
                    <a:pt x="26965" y="31555"/>
                    <a:pt x="15928" y="58546"/>
                    <a:pt x="10794" y="89353"/>
                  </a:cubicBezTo>
                  <a:cubicBezTo>
                    <a:pt x="5876" y="118079"/>
                    <a:pt x="4027" y="147247"/>
                    <a:pt x="5266" y="176364"/>
                  </a:cubicBezTo>
                  <a:cubicBezTo>
                    <a:pt x="6269" y="198996"/>
                    <a:pt x="11699" y="221214"/>
                    <a:pt x="21201" y="241776"/>
                  </a:cubicBezTo>
                  <a:cubicBezTo>
                    <a:pt x="34381" y="270301"/>
                    <a:pt x="53405" y="294892"/>
                    <a:pt x="73372" y="318715"/>
                  </a:cubicBezTo>
                  <a:cubicBezTo>
                    <a:pt x="90625" y="339233"/>
                    <a:pt x="112717" y="353850"/>
                    <a:pt x="136679" y="365772"/>
                  </a:cubicBezTo>
                  <a:cubicBezTo>
                    <a:pt x="167053" y="380900"/>
                    <a:pt x="198411" y="393097"/>
                    <a:pt x="232208" y="397897"/>
                  </a:cubicBezTo>
                  <a:cubicBezTo>
                    <a:pt x="257232" y="401385"/>
                    <a:pt x="282590" y="401590"/>
                    <a:pt x="307672" y="398507"/>
                  </a:cubicBezTo>
                  <a:cubicBezTo>
                    <a:pt x="328112" y="396068"/>
                    <a:pt x="348434" y="392723"/>
                    <a:pt x="369208" y="392822"/>
                  </a:cubicBezTo>
                  <a:cubicBezTo>
                    <a:pt x="382094" y="392989"/>
                    <a:pt x="394940" y="391313"/>
                    <a:pt x="407353" y="387844"/>
                  </a:cubicBezTo>
                  <a:cubicBezTo>
                    <a:pt x="410088" y="386762"/>
                    <a:pt x="412979" y="386174"/>
                    <a:pt x="415911" y="386113"/>
                  </a:cubicBezTo>
                  <a:cubicBezTo>
                    <a:pt x="437039" y="387766"/>
                    <a:pt x="455866" y="379503"/>
                    <a:pt x="474928" y="372460"/>
                  </a:cubicBezTo>
                  <a:cubicBezTo>
                    <a:pt x="484942" y="368742"/>
                    <a:pt x="495093" y="365418"/>
                    <a:pt x="505303" y="362270"/>
                  </a:cubicBezTo>
                  <a:cubicBezTo>
                    <a:pt x="539572" y="351440"/>
                    <a:pt x="572858" y="337711"/>
                    <a:pt x="604807" y="321233"/>
                  </a:cubicBezTo>
                  <a:cubicBezTo>
                    <a:pt x="627843" y="309567"/>
                    <a:pt x="648578" y="294105"/>
                    <a:pt x="664512" y="273232"/>
                  </a:cubicBezTo>
                  <a:cubicBezTo>
                    <a:pt x="674860" y="259524"/>
                    <a:pt x="680310" y="242753"/>
                    <a:pt x="680034" y="225585"/>
                  </a:cubicBezTo>
                  <a:cubicBezTo>
                    <a:pt x="680034" y="200837"/>
                    <a:pt x="681214" y="176069"/>
                    <a:pt x="678598" y="151361"/>
                  </a:cubicBezTo>
                  <a:cubicBezTo>
                    <a:pt x="678244" y="148953"/>
                    <a:pt x="678244" y="146509"/>
                    <a:pt x="678598" y="144101"/>
                  </a:cubicBezTo>
                  <a:cubicBezTo>
                    <a:pt x="678677" y="142962"/>
                    <a:pt x="678854" y="141831"/>
                    <a:pt x="679110" y="140718"/>
                  </a:cubicBezTo>
                  <a:cubicBezTo>
                    <a:pt x="679326" y="140006"/>
                    <a:pt x="679680" y="139339"/>
                    <a:pt x="680133" y="138751"/>
                  </a:cubicBezTo>
                  <a:cubicBezTo>
                    <a:pt x="680664" y="138208"/>
                    <a:pt x="681529" y="138198"/>
                    <a:pt x="682080" y="138731"/>
                  </a:cubicBezTo>
                  <a:cubicBezTo>
                    <a:pt x="682080" y="138737"/>
                    <a:pt x="682100" y="138745"/>
                    <a:pt x="682100" y="138751"/>
                  </a:cubicBezTo>
                  <a:lnTo>
                    <a:pt x="682100" y="138751"/>
                  </a:lnTo>
                  <a:cubicBezTo>
                    <a:pt x="684067" y="158148"/>
                    <a:pt x="685621" y="177545"/>
                    <a:pt x="684402" y="197080"/>
                  </a:cubicBezTo>
                  <a:cubicBezTo>
                    <a:pt x="683811" y="206719"/>
                    <a:pt x="684067" y="216437"/>
                    <a:pt x="684402" y="226116"/>
                  </a:cubicBezTo>
                  <a:cubicBezTo>
                    <a:pt x="684736" y="235024"/>
                    <a:pt x="683477" y="243920"/>
                    <a:pt x="680664" y="252379"/>
                  </a:cubicBezTo>
                  <a:lnTo>
                    <a:pt x="680664" y="252379"/>
                  </a:lnTo>
                  <a:cubicBezTo>
                    <a:pt x="678185" y="258891"/>
                    <a:pt x="675903" y="265501"/>
                    <a:pt x="671929" y="271324"/>
                  </a:cubicBezTo>
                  <a:lnTo>
                    <a:pt x="671929" y="271324"/>
                  </a:lnTo>
                  <a:cubicBezTo>
                    <a:pt x="670867" y="272721"/>
                    <a:pt x="670159" y="274353"/>
                    <a:pt x="668978" y="275671"/>
                  </a:cubicBezTo>
                  <a:lnTo>
                    <a:pt x="668978" y="275671"/>
                  </a:lnTo>
                  <a:cubicBezTo>
                    <a:pt x="667011" y="279055"/>
                    <a:pt x="663745" y="281199"/>
                    <a:pt x="661680" y="284426"/>
                  </a:cubicBezTo>
                  <a:lnTo>
                    <a:pt x="661680" y="284426"/>
                  </a:lnTo>
                  <a:cubicBezTo>
                    <a:pt x="661267" y="284990"/>
                    <a:pt x="660775" y="285492"/>
                    <a:pt x="660224" y="285921"/>
                  </a:cubicBezTo>
                  <a:lnTo>
                    <a:pt x="660224" y="285921"/>
                  </a:lnTo>
                  <a:cubicBezTo>
                    <a:pt x="659791" y="286460"/>
                    <a:pt x="659299" y="286954"/>
                    <a:pt x="658768" y="287396"/>
                  </a:cubicBezTo>
                  <a:lnTo>
                    <a:pt x="658768" y="287396"/>
                  </a:lnTo>
                  <a:cubicBezTo>
                    <a:pt x="658316" y="287926"/>
                    <a:pt x="657844" y="288419"/>
                    <a:pt x="657312" y="288872"/>
                  </a:cubicBezTo>
                  <a:lnTo>
                    <a:pt x="657312" y="288872"/>
                  </a:lnTo>
                  <a:cubicBezTo>
                    <a:pt x="656860" y="289397"/>
                    <a:pt x="656368" y="289891"/>
                    <a:pt x="655857" y="290347"/>
                  </a:cubicBezTo>
                  <a:lnTo>
                    <a:pt x="655857" y="290347"/>
                  </a:lnTo>
                  <a:cubicBezTo>
                    <a:pt x="654440" y="292799"/>
                    <a:pt x="652414" y="294835"/>
                    <a:pt x="649955" y="296249"/>
                  </a:cubicBezTo>
                  <a:lnTo>
                    <a:pt x="649955" y="296249"/>
                  </a:lnTo>
                  <a:cubicBezTo>
                    <a:pt x="646729" y="298216"/>
                    <a:pt x="644565" y="301639"/>
                    <a:pt x="641220" y="303567"/>
                  </a:cubicBezTo>
                  <a:lnTo>
                    <a:pt x="641220" y="303567"/>
                  </a:lnTo>
                  <a:cubicBezTo>
                    <a:pt x="639293" y="304826"/>
                    <a:pt x="637541" y="306538"/>
                    <a:pt x="635495" y="307856"/>
                  </a:cubicBezTo>
                  <a:close/>
                </a:path>
              </a:pathLst>
            </a:custGeom>
            <a:solidFill>
              <a:srgbClr val="384C54"/>
            </a:solidFill>
            <a:ln w="1956" cap="flat">
              <a:noFill/>
              <a:prstDash val="solid"/>
              <a:miter/>
            </a:ln>
          </p:spPr>
          <p:txBody>
            <a:bodyPr rtlCol="0" anchor="ctr"/>
            <a:lstStyle/>
            <a:p>
              <a:endParaRPr lang="es-CO"/>
            </a:p>
          </p:txBody>
        </p:sp>
        <p:sp>
          <p:nvSpPr>
            <p:cNvPr id="836" name="Freeform: Shape 835">
              <a:extLst>
                <a:ext uri="{FF2B5EF4-FFF2-40B4-BE49-F238E27FC236}">
                  <a16:creationId xmlns:a16="http://schemas.microsoft.com/office/drawing/2014/main" id="{D109F085-5F58-F906-C471-DAA793B436A1}"/>
                </a:ext>
              </a:extLst>
            </p:cNvPr>
            <p:cNvSpPr/>
            <p:nvPr/>
          </p:nvSpPr>
          <p:spPr>
            <a:xfrm>
              <a:off x="13573597" y="486601"/>
              <a:ext cx="31214" cy="83467"/>
            </a:xfrm>
            <a:custGeom>
              <a:avLst/>
              <a:gdLst>
                <a:gd name="connsiteX0" fmla="*/ 1911 w 31214"/>
                <a:gd name="connsiteY0" fmla="*/ 83152 h 83467"/>
                <a:gd name="connsiteX1" fmla="*/ 1439 w 31214"/>
                <a:gd name="connsiteY1" fmla="*/ 65172 h 83467"/>
                <a:gd name="connsiteX2" fmla="*/ 1320 w 31214"/>
                <a:gd name="connsiteY2" fmla="*/ 38987 h 83467"/>
                <a:gd name="connsiteX3" fmla="*/ -1257 w 31214"/>
                <a:gd name="connsiteY3" fmla="*/ 13158 h 83467"/>
                <a:gd name="connsiteX4" fmla="*/ -1571 w 31214"/>
                <a:gd name="connsiteY4" fmla="*/ 6646 h 83467"/>
                <a:gd name="connsiteX5" fmla="*/ 5865 w 31214"/>
                <a:gd name="connsiteY5" fmla="*/ -82 h 83467"/>
                <a:gd name="connsiteX6" fmla="*/ 26619 w 31214"/>
                <a:gd name="connsiteY6" fmla="*/ 14043 h 83467"/>
                <a:gd name="connsiteX7" fmla="*/ 22173 w 31214"/>
                <a:gd name="connsiteY7" fmla="*/ 47939 h 83467"/>
                <a:gd name="connsiteX8" fmla="*/ 12455 w 31214"/>
                <a:gd name="connsiteY8" fmla="*/ 66057 h 83467"/>
                <a:gd name="connsiteX9" fmla="*/ 1911 w 31214"/>
                <a:gd name="connsiteY9" fmla="*/ 83152 h 8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14" h="83467">
                  <a:moveTo>
                    <a:pt x="1911" y="83152"/>
                  </a:moveTo>
                  <a:cubicBezTo>
                    <a:pt x="4173" y="76936"/>
                    <a:pt x="1733" y="71093"/>
                    <a:pt x="1439" y="65172"/>
                  </a:cubicBezTo>
                  <a:cubicBezTo>
                    <a:pt x="1006" y="56476"/>
                    <a:pt x="1301" y="47722"/>
                    <a:pt x="1320" y="38987"/>
                  </a:cubicBezTo>
                  <a:cubicBezTo>
                    <a:pt x="1183" y="30322"/>
                    <a:pt x="317" y="21682"/>
                    <a:pt x="-1257" y="13158"/>
                  </a:cubicBezTo>
                  <a:cubicBezTo>
                    <a:pt x="-1552" y="11001"/>
                    <a:pt x="-1670" y="8822"/>
                    <a:pt x="-1571" y="6646"/>
                  </a:cubicBezTo>
                  <a:cubicBezTo>
                    <a:pt x="-1453" y="744"/>
                    <a:pt x="258" y="-1007"/>
                    <a:pt x="5865" y="-82"/>
                  </a:cubicBezTo>
                  <a:cubicBezTo>
                    <a:pt x="14855" y="1433"/>
                    <a:pt x="22134" y="5820"/>
                    <a:pt x="26619" y="14043"/>
                  </a:cubicBezTo>
                  <a:cubicBezTo>
                    <a:pt x="31852" y="23722"/>
                    <a:pt x="30121" y="40070"/>
                    <a:pt x="22173" y="47939"/>
                  </a:cubicBezTo>
                  <a:cubicBezTo>
                    <a:pt x="17117" y="52807"/>
                    <a:pt x="13714" y="59146"/>
                    <a:pt x="12455" y="66057"/>
                  </a:cubicBezTo>
                  <a:cubicBezTo>
                    <a:pt x="11117" y="72844"/>
                    <a:pt x="6612" y="77978"/>
                    <a:pt x="1911" y="83152"/>
                  </a:cubicBezTo>
                  <a:close/>
                </a:path>
              </a:pathLst>
            </a:custGeom>
            <a:solidFill>
              <a:srgbClr val="000000"/>
            </a:solidFill>
            <a:ln w="1956" cap="flat">
              <a:noFill/>
              <a:prstDash val="solid"/>
              <a:miter/>
            </a:ln>
          </p:spPr>
          <p:txBody>
            <a:bodyPr rtlCol="0" anchor="ctr"/>
            <a:lstStyle/>
            <a:p>
              <a:endParaRPr lang="es-CO"/>
            </a:p>
          </p:txBody>
        </p:sp>
        <p:sp>
          <p:nvSpPr>
            <p:cNvPr id="837" name="Freeform: Shape 836">
              <a:extLst>
                <a:ext uri="{FF2B5EF4-FFF2-40B4-BE49-F238E27FC236}">
                  <a16:creationId xmlns:a16="http://schemas.microsoft.com/office/drawing/2014/main" id="{B7221680-ACB4-24E4-85D1-EB9221F48B96}"/>
                </a:ext>
              </a:extLst>
            </p:cNvPr>
            <p:cNvSpPr/>
            <p:nvPr/>
          </p:nvSpPr>
          <p:spPr>
            <a:xfrm>
              <a:off x="12878796" y="386121"/>
              <a:ext cx="406336" cy="373251"/>
            </a:xfrm>
            <a:custGeom>
              <a:avLst/>
              <a:gdLst>
                <a:gd name="connsiteX0" fmla="*/ 24441 w 406336"/>
                <a:gd name="connsiteY0" fmla="*/ -188 h 373251"/>
                <a:gd name="connsiteX1" fmla="*/ 17851 w 406336"/>
                <a:gd name="connsiteY1" fmla="*/ 14331 h 373251"/>
                <a:gd name="connsiteX2" fmla="*/ 8172 w 406336"/>
                <a:gd name="connsiteY2" fmla="*/ 52948 h 373251"/>
                <a:gd name="connsiteX3" fmla="*/ 3057 w 406336"/>
                <a:gd name="connsiteY3" fmla="*/ 88063 h 373251"/>
                <a:gd name="connsiteX4" fmla="*/ 2054 w 406336"/>
                <a:gd name="connsiteY4" fmla="*/ 144563 h 373251"/>
                <a:gd name="connsiteX5" fmla="*/ 10769 w 406336"/>
                <a:gd name="connsiteY5" fmla="*/ 188551 h 373251"/>
                <a:gd name="connsiteX6" fmla="*/ 41950 w 406336"/>
                <a:gd name="connsiteY6" fmla="*/ 248198 h 373251"/>
                <a:gd name="connsiteX7" fmla="*/ 63216 w 406336"/>
                <a:gd name="connsiteY7" fmla="*/ 276703 h 373251"/>
                <a:gd name="connsiteX8" fmla="*/ 102994 w 406336"/>
                <a:gd name="connsiteY8" fmla="*/ 314494 h 373251"/>
                <a:gd name="connsiteX9" fmla="*/ 226931 w 406336"/>
                <a:gd name="connsiteY9" fmla="*/ 365643 h 373251"/>
                <a:gd name="connsiteX10" fmla="*/ 268873 w 406336"/>
                <a:gd name="connsiteY10" fmla="*/ 368594 h 373251"/>
                <a:gd name="connsiteX11" fmla="*/ 339694 w 406336"/>
                <a:gd name="connsiteY11" fmla="*/ 362869 h 373251"/>
                <a:gd name="connsiteX12" fmla="*/ 362101 w 406336"/>
                <a:gd name="connsiteY12" fmla="*/ 361099 h 373251"/>
                <a:gd name="connsiteX13" fmla="*/ 400384 w 406336"/>
                <a:gd name="connsiteY13" fmla="*/ 358285 h 373251"/>
                <a:gd name="connsiteX14" fmla="*/ 404731 w 406336"/>
                <a:gd name="connsiteY14" fmla="*/ 358108 h 373251"/>
                <a:gd name="connsiteX15" fmla="*/ 404731 w 406336"/>
                <a:gd name="connsiteY15" fmla="*/ 359643 h 373251"/>
                <a:gd name="connsiteX16" fmla="*/ 385787 w 406336"/>
                <a:gd name="connsiteY16" fmla="*/ 362554 h 373251"/>
                <a:gd name="connsiteX17" fmla="*/ 341091 w 406336"/>
                <a:gd name="connsiteY17" fmla="*/ 366489 h 373251"/>
                <a:gd name="connsiteX18" fmla="*/ 290650 w 406336"/>
                <a:gd name="connsiteY18" fmla="*/ 372194 h 373251"/>
                <a:gd name="connsiteX19" fmla="*/ 217272 w 406336"/>
                <a:gd name="connsiteY19" fmla="*/ 367433 h 373251"/>
                <a:gd name="connsiteX20" fmla="*/ 92627 w 406336"/>
                <a:gd name="connsiteY20" fmla="*/ 312153 h 373251"/>
                <a:gd name="connsiteX21" fmla="*/ 61269 w 406336"/>
                <a:gd name="connsiteY21" fmla="*/ 280972 h 373251"/>
                <a:gd name="connsiteX22" fmla="*/ 14605 w 406336"/>
                <a:gd name="connsiteY22" fmla="*/ 210781 h 373251"/>
                <a:gd name="connsiteX23" fmla="*/ 1700 w 406336"/>
                <a:gd name="connsiteY23" fmla="*/ 164845 h 373251"/>
                <a:gd name="connsiteX24" fmla="*/ -1546 w 406336"/>
                <a:gd name="connsiteY24" fmla="*/ 130418 h 373251"/>
                <a:gd name="connsiteX25" fmla="*/ 1090 w 406336"/>
                <a:gd name="connsiteY25" fmla="*/ 85762 h 373251"/>
                <a:gd name="connsiteX26" fmla="*/ 1090 w 406336"/>
                <a:gd name="connsiteY26" fmla="*/ 84326 h 373251"/>
                <a:gd name="connsiteX27" fmla="*/ 2546 w 406336"/>
                <a:gd name="connsiteY27" fmla="*/ 75571 h 373251"/>
                <a:gd name="connsiteX28" fmla="*/ 2546 w 406336"/>
                <a:gd name="connsiteY28" fmla="*/ 74115 h 373251"/>
                <a:gd name="connsiteX29" fmla="*/ 3982 w 406336"/>
                <a:gd name="connsiteY29" fmla="*/ 66817 h 373251"/>
                <a:gd name="connsiteX30" fmla="*/ 3982 w 406336"/>
                <a:gd name="connsiteY30" fmla="*/ 65381 h 373251"/>
                <a:gd name="connsiteX31" fmla="*/ 5438 w 406336"/>
                <a:gd name="connsiteY31" fmla="*/ 56627 h 373251"/>
                <a:gd name="connsiteX32" fmla="*/ 5438 w 406336"/>
                <a:gd name="connsiteY32" fmla="*/ 55171 h 373251"/>
                <a:gd name="connsiteX33" fmla="*/ 13031 w 406336"/>
                <a:gd name="connsiteY33" fmla="*/ 16593 h 373251"/>
                <a:gd name="connsiteX34" fmla="*/ 18697 w 406336"/>
                <a:gd name="connsiteY34" fmla="*/ 4120 h 373251"/>
                <a:gd name="connsiteX35" fmla="*/ 24441 w 406336"/>
                <a:gd name="connsiteY35" fmla="*/ -188 h 37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06336" h="373251">
                  <a:moveTo>
                    <a:pt x="24441" y="-188"/>
                  </a:moveTo>
                  <a:cubicBezTo>
                    <a:pt x="23124" y="5045"/>
                    <a:pt x="19661" y="9314"/>
                    <a:pt x="17851" y="14331"/>
                  </a:cubicBezTo>
                  <a:cubicBezTo>
                    <a:pt x="13169" y="26795"/>
                    <a:pt x="9923" y="39749"/>
                    <a:pt x="8172" y="52948"/>
                  </a:cubicBezTo>
                  <a:cubicBezTo>
                    <a:pt x="6756" y="64751"/>
                    <a:pt x="4238" y="76299"/>
                    <a:pt x="3057" y="88063"/>
                  </a:cubicBezTo>
                  <a:cubicBezTo>
                    <a:pt x="1228" y="106831"/>
                    <a:pt x="28" y="125618"/>
                    <a:pt x="2054" y="144563"/>
                  </a:cubicBezTo>
                  <a:cubicBezTo>
                    <a:pt x="3490" y="159479"/>
                    <a:pt x="6402" y="174213"/>
                    <a:pt x="10769" y="188551"/>
                  </a:cubicBezTo>
                  <a:cubicBezTo>
                    <a:pt x="17595" y="210308"/>
                    <a:pt x="28947" y="229706"/>
                    <a:pt x="41950" y="248198"/>
                  </a:cubicBezTo>
                  <a:cubicBezTo>
                    <a:pt x="48776" y="257896"/>
                    <a:pt x="56134" y="267202"/>
                    <a:pt x="63216" y="276703"/>
                  </a:cubicBezTo>
                  <a:cubicBezTo>
                    <a:pt x="74311" y="291395"/>
                    <a:pt x="87748" y="304162"/>
                    <a:pt x="102994" y="314494"/>
                  </a:cubicBezTo>
                  <a:cubicBezTo>
                    <a:pt x="140569" y="340560"/>
                    <a:pt x="182255" y="356633"/>
                    <a:pt x="226931" y="365643"/>
                  </a:cubicBezTo>
                  <a:cubicBezTo>
                    <a:pt x="240859" y="368476"/>
                    <a:pt x="254827" y="368240"/>
                    <a:pt x="268873" y="368594"/>
                  </a:cubicBezTo>
                  <a:cubicBezTo>
                    <a:pt x="292618" y="369046"/>
                    <a:pt x="316343" y="367128"/>
                    <a:pt x="339694" y="362869"/>
                  </a:cubicBezTo>
                  <a:cubicBezTo>
                    <a:pt x="347091" y="361529"/>
                    <a:pt x="354586" y="360937"/>
                    <a:pt x="362101" y="361099"/>
                  </a:cubicBezTo>
                  <a:cubicBezTo>
                    <a:pt x="374928" y="361699"/>
                    <a:pt x="387774" y="360754"/>
                    <a:pt x="400384" y="358285"/>
                  </a:cubicBezTo>
                  <a:cubicBezTo>
                    <a:pt x="401820" y="358108"/>
                    <a:pt x="403276" y="358049"/>
                    <a:pt x="404731" y="358108"/>
                  </a:cubicBezTo>
                  <a:lnTo>
                    <a:pt x="404731" y="359643"/>
                  </a:lnTo>
                  <a:cubicBezTo>
                    <a:pt x="398357" y="360239"/>
                    <a:pt x="392043" y="361211"/>
                    <a:pt x="385787" y="362554"/>
                  </a:cubicBezTo>
                  <a:cubicBezTo>
                    <a:pt x="370934" y="364404"/>
                    <a:pt x="355924" y="364108"/>
                    <a:pt x="341091" y="366489"/>
                  </a:cubicBezTo>
                  <a:cubicBezTo>
                    <a:pt x="324369" y="369046"/>
                    <a:pt x="307529" y="370817"/>
                    <a:pt x="290650" y="372194"/>
                  </a:cubicBezTo>
                  <a:cubicBezTo>
                    <a:pt x="266079" y="374041"/>
                    <a:pt x="241391" y="372438"/>
                    <a:pt x="217272" y="367433"/>
                  </a:cubicBezTo>
                  <a:cubicBezTo>
                    <a:pt x="172084" y="358667"/>
                    <a:pt x="129454" y="339768"/>
                    <a:pt x="92627" y="312153"/>
                  </a:cubicBezTo>
                  <a:cubicBezTo>
                    <a:pt x="80764" y="303275"/>
                    <a:pt x="70219" y="292780"/>
                    <a:pt x="61269" y="280972"/>
                  </a:cubicBezTo>
                  <a:cubicBezTo>
                    <a:pt x="44252" y="258526"/>
                    <a:pt x="26920" y="236375"/>
                    <a:pt x="14605" y="210781"/>
                  </a:cubicBezTo>
                  <a:cubicBezTo>
                    <a:pt x="7582" y="196144"/>
                    <a:pt x="5280" y="180387"/>
                    <a:pt x="1700" y="164845"/>
                  </a:cubicBezTo>
                  <a:cubicBezTo>
                    <a:pt x="-641" y="153524"/>
                    <a:pt x="-1723" y="141978"/>
                    <a:pt x="-1546" y="130418"/>
                  </a:cubicBezTo>
                  <a:cubicBezTo>
                    <a:pt x="-1664" y="115526"/>
                    <a:pt x="-1900" y="100516"/>
                    <a:pt x="1090" y="85762"/>
                  </a:cubicBezTo>
                  <a:lnTo>
                    <a:pt x="1090" y="84326"/>
                  </a:lnTo>
                  <a:cubicBezTo>
                    <a:pt x="3057" y="81630"/>
                    <a:pt x="716" y="78266"/>
                    <a:pt x="2546" y="75571"/>
                  </a:cubicBezTo>
                  <a:lnTo>
                    <a:pt x="2546" y="74115"/>
                  </a:lnTo>
                  <a:cubicBezTo>
                    <a:pt x="4336" y="71952"/>
                    <a:pt x="2290" y="69001"/>
                    <a:pt x="3982" y="66817"/>
                  </a:cubicBezTo>
                  <a:cubicBezTo>
                    <a:pt x="3982" y="66345"/>
                    <a:pt x="3982" y="65853"/>
                    <a:pt x="3982" y="65381"/>
                  </a:cubicBezTo>
                  <a:cubicBezTo>
                    <a:pt x="5949" y="62686"/>
                    <a:pt x="3608" y="59322"/>
                    <a:pt x="5438" y="56627"/>
                  </a:cubicBezTo>
                  <a:lnTo>
                    <a:pt x="5438" y="55171"/>
                  </a:lnTo>
                  <a:cubicBezTo>
                    <a:pt x="6697" y="42069"/>
                    <a:pt x="7858" y="28967"/>
                    <a:pt x="13031" y="16593"/>
                  </a:cubicBezTo>
                  <a:cubicBezTo>
                    <a:pt x="14664" y="12324"/>
                    <a:pt x="16553" y="8159"/>
                    <a:pt x="18697" y="4120"/>
                  </a:cubicBezTo>
                  <a:cubicBezTo>
                    <a:pt x="19917" y="1917"/>
                    <a:pt x="20901" y="-955"/>
                    <a:pt x="24441" y="-188"/>
                  </a:cubicBezTo>
                  <a:close/>
                </a:path>
              </a:pathLst>
            </a:custGeom>
            <a:solidFill>
              <a:srgbClr val="0E1315"/>
            </a:solidFill>
            <a:ln w="1956" cap="flat">
              <a:noFill/>
              <a:prstDash val="solid"/>
              <a:miter/>
            </a:ln>
          </p:spPr>
          <p:txBody>
            <a:bodyPr rtlCol="0" anchor="ctr"/>
            <a:lstStyle/>
            <a:p>
              <a:endParaRPr lang="es-CO"/>
            </a:p>
          </p:txBody>
        </p:sp>
        <p:sp>
          <p:nvSpPr>
            <p:cNvPr id="838" name="Freeform: Shape 837">
              <a:extLst>
                <a:ext uri="{FF2B5EF4-FFF2-40B4-BE49-F238E27FC236}">
                  <a16:creationId xmlns:a16="http://schemas.microsoft.com/office/drawing/2014/main" id="{F5F2ED51-CCF0-8DFF-F26A-74E59F174701}"/>
                </a:ext>
              </a:extLst>
            </p:cNvPr>
            <p:cNvSpPr/>
            <p:nvPr/>
          </p:nvSpPr>
          <p:spPr>
            <a:xfrm>
              <a:off x="13303679" y="286351"/>
              <a:ext cx="258465" cy="197984"/>
            </a:xfrm>
            <a:custGeom>
              <a:avLst/>
              <a:gdLst>
                <a:gd name="connsiteX0" fmla="*/ 118226 w 258465"/>
                <a:gd name="connsiteY0" fmla="*/ 26676 h 197984"/>
                <a:gd name="connsiteX1" fmla="*/ 129872 w 258465"/>
                <a:gd name="connsiteY1" fmla="*/ 32578 h 197984"/>
                <a:gd name="connsiteX2" fmla="*/ 180273 w 258465"/>
                <a:gd name="connsiteY2" fmla="*/ 76054 h 197984"/>
                <a:gd name="connsiteX3" fmla="*/ 236556 w 258465"/>
                <a:gd name="connsiteY3" fmla="*/ 144692 h 197984"/>
                <a:gd name="connsiteX4" fmla="*/ 256366 w 258465"/>
                <a:gd name="connsiteY4" fmla="*/ 191335 h 197984"/>
                <a:gd name="connsiteX5" fmla="*/ 256858 w 258465"/>
                <a:gd name="connsiteY5" fmla="*/ 197099 h 197984"/>
                <a:gd name="connsiteX6" fmla="*/ 255914 w 258465"/>
                <a:gd name="connsiteY6" fmla="*/ 197670 h 197984"/>
                <a:gd name="connsiteX7" fmla="*/ 254045 w 258465"/>
                <a:gd name="connsiteY7" fmla="*/ 196667 h 197984"/>
                <a:gd name="connsiteX8" fmla="*/ 242536 w 258465"/>
                <a:gd name="connsiteY8" fmla="*/ 165604 h 197984"/>
                <a:gd name="connsiteX9" fmla="*/ 217533 w 258465"/>
                <a:gd name="connsiteY9" fmla="*/ 124527 h 197984"/>
                <a:gd name="connsiteX10" fmla="*/ 139059 w 258465"/>
                <a:gd name="connsiteY10" fmla="*/ 44126 h 197984"/>
                <a:gd name="connsiteX11" fmla="*/ 84212 w 258465"/>
                <a:gd name="connsiteY11" fmla="*/ 19850 h 197984"/>
                <a:gd name="connsiteX12" fmla="*/ 4342 w 258465"/>
                <a:gd name="connsiteY12" fmla="*/ 5410 h 197984"/>
                <a:gd name="connsiteX13" fmla="*/ -1560 w 258465"/>
                <a:gd name="connsiteY13" fmla="*/ 3266 h 197984"/>
                <a:gd name="connsiteX14" fmla="*/ -695 w 258465"/>
                <a:gd name="connsiteY14" fmla="*/ 1200 h 197984"/>
                <a:gd name="connsiteX15" fmla="*/ 26551 w 258465"/>
                <a:gd name="connsiteY15" fmla="*/ 1712 h 197984"/>
                <a:gd name="connsiteX16" fmla="*/ 102075 w 258465"/>
                <a:gd name="connsiteY16" fmla="*/ 18925 h 197984"/>
                <a:gd name="connsiteX17" fmla="*/ 118226 w 258465"/>
                <a:gd name="connsiteY17" fmla="*/ 26676 h 197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8465" h="197984">
                  <a:moveTo>
                    <a:pt x="118226" y="26676"/>
                  </a:moveTo>
                  <a:cubicBezTo>
                    <a:pt x="121629" y="29462"/>
                    <a:pt x="125603" y="31474"/>
                    <a:pt x="129872" y="32578"/>
                  </a:cubicBezTo>
                  <a:cubicBezTo>
                    <a:pt x="148521" y="44932"/>
                    <a:pt x="164161" y="60710"/>
                    <a:pt x="180273" y="76054"/>
                  </a:cubicBezTo>
                  <a:cubicBezTo>
                    <a:pt x="201637" y="96671"/>
                    <a:pt x="220523" y="119706"/>
                    <a:pt x="236556" y="144692"/>
                  </a:cubicBezTo>
                  <a:cubicBezTo>
                    <a:pt x="245842" y="158935"/>
                    <a:pt x="251507" y="175047"/>
                    <a:pt x="256366" y="191335"/>
                  </a:cubicBezTo>
                  <a:cubicBezTo>
                    <a:pt x="256720" y="193236"/>
                    <a:pt x="256878" y="195166"/>
                    <a:pt x="256858" y="197099"/>
                  </a:cubicBezTo>
                  <a:lnTo>
                    <a:pt x="255914" y="197670"/>
                  </a:lnTo>
                  <a:cubicBezTo>
                    <a:pt x="255186" y="197609"/>
                    <a:pt x="254498" y="197247"/>
                    <a:pt x="254045" y="196667"/>
                  </a:cubicBezTo>
                  <a:cubicBezTo>
                    <a:pt x="250111" y="186319"/>
                    <a:pt x="247298" y="175617"/>
                    <a:pt x="242536" y="165604"/>
                  </a:cubicBezTo>
                  <a:cubicBezTo>
                    <a:pt x="237009" y="150200"/>
                    <a:pt x="227271" y="137354"/>
                    <a:pt x="217533" y="124527"/>
                  </a:cubicBezTo>
                  <a:cubicBezTo>
                    <a:pt x="194791" y="94594"/>
                    <a:pt x="168430" y="67587"/>
                    <a:pt x="139059" y="44126"/>
                  </a:cubicBezTo>
                  <a:cubicBezTo>
                    <a:pt x="123124" y="31260"/>
                    <a:pt x="103530" y="25594"/>
                    <a:pt x="84212" y="19850"/>
                  </a:cubicBezTo>
                  <a:cubicBezTo>
                    <a:pt x="58146" y="12079"/>
                    <a:pt x="31372" y="8046"/>
                    <a:pt x="4342" y="5410"/>
                  </a:cubicBezTo>
                  <a:cubicBezTo>
                    <a:pt x="2197" y="5213"/>
                    <a:pt x="-65" y="5213"/>
                    <a:pt x="-1560" y="3266"/>
                  </a:cubicBezTo>
                  <a:cubicBezTo>
                    <a:pt x="-1737" y="2465"/>
                    <a:pt x="-1383" y="1641"/>
                    <a:pt x="-695" y="1200"/>
                  </a:cubicBezTo>
                  <a:cubicBezTo>
                    <a:pt x="8453" y="-1967"/>
                    <a:pt x="17542" y="649"/>
                    <a:pt x="26551" y="1712"/>
                  </a:cubicBezTo>
                  <a:cubicBezTo>
                    <a:pt x="52264" y="4751"/>
                    <a:pt x="77582" y="10521"/>
                    <a:pt x="102075" y="18925"/>
                  </a:cubicBezTo>
                  <a:cubicBezTo>
                    <a:pt x="107720" y="20916"/>
                    <a:pt x="113130" y="23515"/>
                    <a:pt x="118226" y="26676"/>
                  </a:cubicBezTo>
                  <a:close/>
                </a:path>
              </a:pathLst>
            </a:custGeom>
            <a:solidFill>
              <a:srgbClr val="141A1D"/>
            </a:solidFill>
            <a:ln w="1956" cap="flat">
              <a:noFill/>
              <a:prstDash val="solid"/>
              <a:miter/>
            </a:ln>
          </p:spPr>
          <p:txBody>
            <a:bodyPr rtlCol="0" anchor="ctr"/>
            <a:lstStyle/>
            <a:p>
              <a:endParaRPr lang="es-CO"/>
            </a:p>
          </p:txBody>
        </p:sp>
        <p:sp>
          <p:nvSpPr>
            <p:cNvPr id="839" name="Freeform: Shape 838">
              <a:extLst>
                <a:ext uri="{FF2B5EF4-FFF2-40B4-BE49-F238E27FC236}">
                  <a16:creationId xmlns:a16="http://schemas.microsoft.com/office/drawing/2014/main" id="{0690999F-3BA1-FC71-6F9F-4FF3926E0B6E}"/>
                </a:ext>
              </a:extLst>
            </p:cNvPr>
            <p:cNvSpPr/>
            <p:nvPr/>
          </p:nvSpPr>
          <p:spPr>
            <a:xfrm>
              <a:off x="13285035" y="668805"/>
              <a:ext cx="217204" cy="75936"/>
            </a:xfrm>
            <a:custGeom>
              <a:avLst/>
              <a:gdLst>
                <a:gd name="connsiteX0" fmla="*/ -1606 w 217204"/>
                <a:gd name="connsiteY0" fmla="*/ 75503 h 75936"/>
                <a:gd name="connsiteX1" fmla="*/ 18067 w 217204"/>
                <a:gd name="connsiteY1" fmla="*/ 71569 h 75936"/>
                <a:gd name="connsiteX2" fmla="*/ 63688 w 217204"/>
                <a:gd name="connsiteY2" fmla="*/ 61064 h 75936"/>
                <a:gd name="connsiteX3" fmla="*/ 112652 w 217204"/>
                <a:gd name="connsiteY3" fmla="*/ 44932 h 75936"/>
                <a:gd name="connsiteX4" fmla="*/ 131637 w 217204"/>
                <a:gd name="connsiteY4" fmla="*/ 37712 h 75936"/>
                <a:gd name="connsiteX5" fmla="*/ 202162 w 217204"/>
                <a:gd name="connsiteY5" fmla="*/ 6708 h 75936"/>
                <a:gd name="connsiteX6" fmla="*/ 215599 w 217204"/>
                <a:gd name="connsiteY6" fmla="*/ -315 h 75936"/>
                <a:gd name="connsiteX7" fmla="*/ 205231 w 217204"/>
                <a:gd name="connsiteY7" fmla="*/ 7181 h 75936"/>
                <a:gd name="connsiteX8" fmla="*/ 152352 w 217204"/>
                <a:gd name="connsiteY8" fmla="*/ 30886 h 75936"/>
                <a:gd name="connsiteX9" fmla="*/ 125676 w 217204"/>
                <a:gd name="connsiteY9" fmla="*/ 42178 h 75936"/>
                <a:gd name="connsiteX10" fmla="*/ 91976 w 217204"/>
                <a:gd name="connsiteY10" fmla="*/ 53037 h 75936"/>
                <a:gd name="connsiteX11" fmla="*/ 46907 w 217204"/>
                <a:gd name="connsiteY11" fmla="*/ 68933 h 75936"/>
                <a:gd name="connsiteX12" fmla="*/ 26467 w 217204"/>
                <a:gd name="connsiteY12" fmla="*/ 73025 h 75936"/>
                <a:gd name="connsiteX13" fmla="*/ 5693 w 217204"/>
                <a:gd name="connsiteY13" fmla="*/ 75248 h 75936"/>
                <a:gd name="connsiteX14" fmla="*/ -1606 w 217204"/>
                <a:gd name="connsiteY14" fmla="*/ 75503 h 7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7204" h="75936">
                  <a:moveTo>
                    <a:pt x="-1606" y="75503"/>
                  </a:moveTo>
                  <a:cubicBezTo>
                    <a:pt x="4453" y="72401"/>
                    <a:pt x="11280" y="71038"/>
                    <a:pt x="18067" y="71569"/>
                  </a:cubicBezTo>
                  <a:cubicBezTo>
                    <a:pt x="34474" y="72592"/>
                    <a:pt x="49032" y="66611"/>
                    <a:pt x="63688" y="61064"/>
                  </a:cubicBezTo>
                  <a:cubicBezTo>
                    <a:pt x="79780" y="54965"/>
                    <a:pt x="96147" y="49772"/>
                    <a:pt x="112652" y="44932"/>
                  </a:cubicBezTo>
                  <a:cubicBezTo>
                    <a:pt x="119125" y="42947"/>
                    <a:pt x="125479" y="40535"/>
                    <a:pt x="131637" y="37712"/>
                  </a:cubicBezTo>
                  <a:cubicBezTo>
                    <a:pt x="155126" y="27325"/>
                    <a:pt x="179362" y="18669"/>
                    <a:pt x="202162" y="6708"/>
                  </a:cubicBezTo>
                  <a:cubicBezTo>
                    <a:pt x="206628" y="4367"/>
                    <a:pt x="210425" y="669"/>
                    <a:pt x="215599" y="-315"/>
                  </a:cubicBezTo>
                  <a:cubicBezTo>
                    <a:pt x="213061" y="3443"/>
                    <a:pt x="209068" y="5213"/>
                    <a:pt x="205231" y="7181"/>
                  </a:cubicBezTo>
                  <a:cubicBezTo>
                    <a:pt x="188057" y="16073"/>
                    <a:pt x="170411" y="23987"/>
                    <a:pt x="152352" y="30886"/>
                  </a:cubicBezTo>
                  <a:cubicBezTo>
                    <a:pt x="143342" y="34309"/>
                    <a:pt x="134548" y="38342"/>
                    <a:pt x="125676" y="42178"/>
                  </a:cubicBezTo>
                  <a:cubicBezTo>
                    <a:pt x="114777" y="46860"/>
                    <a:pt x="103171" y="49319"/>
                    <a:pt x="91976" y="53037"/>
                  </a:cubicBezTo>
                  <a:cubicBezTo>
                    <a:pt x="76848" y="58054"/>
                    <a:pt x="61897" y="63542"/>
                    <a:pt x="46907" y="68933"/>
                  </a:cubicBezTo>
                  <a:cubicBezTo>
                    <a:pt x="40297" y="71152"/>
                    <a:pt x="33431" y="72527"/>
                    <a:pt x="26467" y="73025"/>
                  </a:cubicBezTo>
                  <a:cubicBezTo>
                    <a:pt x="19582" y="73713"/>
                    <a:pt x="12500" y="73280"/>
                    <a:pt x="5693" y="75248"/>
                  </a:cubicBezTo>
                  <a:cubicBezTo>
                    <a:pt x="3273" y="75637"/>
                    <a:pt x="834" y="75724"/>
                    <a:pt x="-1606" y="75503"/>
                  </a:cubicBezTo>
                  <a:close/>
                </a:path>
              </a:pathLst>
            </a:custGeom>
            <a:solidFill>
              <a:srgbClr val="0E1315"/>
            </a:solidFill>
            <a:ln w="1956" cap="flat">
              <a:noFill/>
              <a:prstDash val="solid"/>
              <a:miter/>
            </a:ln>
          </p:spPr>
          <p:txBody>
            <a:bodyPr rtlCol="0" anchor="ctr"/>
            <a:lstStyle/>
            <a:p>
              <a:endParaRPr lang="es-CO"/>
            </a:p>
          </p:txBody>
        </p:sp>
        <p:sp>
          <p:nvSpPr>
            <p:cNvPr id="840" name="Freeform: Shape 839">
              <a:extLst>
                <a:ext uri="{FF2B5EF4-FFF2-40B4-BE49-F238E27FC236}">
                  <a16:creationId xmlns:a16="http://schemas.microsoft.com/office/drawing/2014/main" id="{00D39369-34A1-1AF2-57A4-B9DE7C07E5FF}"/>
                </a:ext>
              </a:extLst>
            </p:cNvPr>
            <p:cNvSpPr/>
            <p:nvPr/>
          </p:nvSpPr>
          <p:spPr>
            <a:xfrm>
              <a:off x="13561907" y="489686"/>
              <a:ext cx="6041" cy="113608"/>
            </a:xfrm>
            <a:custGeom>
              <a:avLst/>
              <a:gdLst>
                <a:gd name="connsiteX0" fmla="*/ -1606 w 6041"/>
                <a:gd name="connsiteY0" fmla="*/ 113294 h 113608"/>
                <a:gd name="connsiteX1" fmla="*/ 1227 w 6041"/>
                <a:gd name="connsiteY1" fmla="*/ 22801 h 113608"/>
                <a:gd name="connsiteX2" fmla="*/ -130 w 6041"/>
                <a:gd name="connsiteY2" fmla="*/ -315 h 113608"/>
                <a:gd name="connsiteX3" fmla="*/ 1070 w 6041"/>
                <a:gd name="connsiteY3" fmla="*/ 1417 h 113608"/>
                <a:gd name="connsiteX4" fmla="*/ 2899 w 6041"/>
                <a:gd name="connsiteY4" fmla="*/ 23056 h 113608"/>
                <a:gd name="connsiteX5" fmla="*/ 4001 w 6041"/>
                <a:gd name="connsiteY5" fmla="*/ 40368 h 113608"/>
                <a:gd name="connsiteX6" fmla="*/ 2978 w 6041"/>
                <a:gd name="connsiteY6" fmla="*/ 62716 h 113608"/>
                <a:gd name="connsiteX7" fmla="*/ 2801 w 6041"/>
                <a:gd name="connsiteY7" fmla="*/ 96159 h 113608"/>
                <a:gd name="connsiteX8" fmla="*/ -1606 w 6041"/>
                <a:gd name="connsiteY8" fmla="*/ 113294 h 113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41" h="113608">
                  <a:moveTo>
                    <a:pt x="-1606" y="113294"/>
                  </a:moveTo>
                  <a:cubicBezTo>
                    <a:pt x="4001" y="83274"/>
                    <a:pt x="617" y="52959"/>
                    <a:pt x="1227" y="22801"/>
                  </a:cubicBezTo>
                  <a:cubicBezTo>
                    <a:pt x="1385" y="15109"/>
                    <a:pt x="-937" y="7456"/>
                    <a:pt x="-130" y="-315"/>
                  </a:cubicBezTo>
                  <a:cubicBezTo>
                    <a:pt x="283" y="256"/>
                    <a:pt x="1070" y="846"/>
                    <a:pt x="1070" y="1417"/>
                  </a:cubicBezTo>
                  <a:cubicBezTo>
                    <a:pt x="834" y="8695"/>
                    <a:pt x="3037" y="15738"/>
                    <a:pt x="2899" y="23056"/>
                  </a:cubicBezTo>
                  <a:cubicBezTo>
                    <a:pt x="2663" y="28850"/>
                    <a:pt x="3037" y="34651"/>
                    <a:pt x="4001" y="40368"/>
                  </a:cubicBezTo>
                  <a:cubicBezTo>
                    <a:pt x="5300" y="47745"/>
                    <a:pt x="3313" y="55260"/>
                    <a:pt x="2978" y="62716"/>
                  </a:cubicBezTo>
                  <a:cubicBezTo>
                    <a:pt x="2506" y="73831"/>
                    <a:pt x="2978" y="85005"/>
                    <a:pt x="2801" y="96159"/>
                  </a:cubicBezTo>
                  <a:cubicBezTo>
                    <a:pt x="3017" y="102177"/>
                    <a:pt x="1483" y="108130"/>
                    <a:pt x="-1606" y="113294"/>
                  </a:cubicBezTo>
                  <a:close/>
                </a:path>
              </a:pathLst>
            </a:custGeom>
            <a:solidFill>
              <a:srgbClr val="141A1D"/>
            </a:solidFill>
            <a:ln w="1956" cap="flat">
              <a:noFill/>
              <a:prstDash val="solid"/>
              <a:miter/>
            </a:ln>
          </p:spPr>
          <p:txBody>
            <a:bodyPr rtlCol="0" anchor="ctr"/>
            <a:lstStyle/>
            <a:p>
              <a:endParaRPr lang="es-CO"/>
            </a:p>
          </p:txBody>
        </p:sp>
        <p:sp>
          <p:nvSpPr>
            <p:cNvPr id="841" name="Freeform: Shape 840">
              <a:extLst>
                <a:ext uri="{FF2B5EF4-FFF2-40B4-BE49-F238E27FC236}">
                  <a16:creationId xmlns:a16="http://schemas.microsoft.com/office/drawing/2014/main" id="{4DFEC7A7-3DD6-7DDB-73AA-62FD044922DB}"/>
                </a:ext>
              </a:extLst>
            </p:cNvPr>
            <p:cNvSpPr/>
            <p:nvPr/>
          </p:nvSpPr>
          <p:spPr>
            <a:xfrm>
              <a:off x="13553172" y="603295"/>
              <a:ext cx="8734" cy="18944"/>
            </a:xfrm>
            <a:custGeom>
              <a:avLst/>
              <a:gdLst>
                <a:gd name="connsiteX0" fmla="*/ -1606 w 8734"/>
                <a:gd name="connsiteY0" fmla="*/ 18630 h 18944"/>
                <a:gd name="connsiteX1" fmla="*/ 7129 w 8734"/>
                <a:gd name="connsiteY1" fmla="*/ -315 h 18944"/>
                <a:gd name="connsiteX2" fmla="*/ -1606 w 8734"/>
                <a:gd name="connsiteY2" fmla="*/ 18630 h 18944"/>
              </a:gdLst>
              <a:ahLst/>
              <a:cxnLst>
                <a:cxn ang="0">
                  <a:pos x="connsiteX0" y="connsiteY0"/>
                </a:cxn>
                <a:cxn ang="0">
                  <a:pos x="connsiteX1" y="connsiteY1"/>
                </a:cxn>
                <a:cxn ang="0">
                  <a:pos x="connsiteX2" y="connsiteY2"/>
                </a:cxn>
              </a:cxnLst>
              <a:rect l="l" t="t" r="r" b="b"/>
              <a:pathLst>
                <a:path w="8734" h="18944">
                  <a:moveTo>
                    <a:pt x="-1606" y="18630"/>
                  </a:moveTo>
                  <a:cubicBezTo>
                    <a:pt x="756" y="12077"/>
                    <a:pt x="3687" y="5741"/>
                    <a:pt x="7129" y="-315"/>
                  </a:cubicBezTo>
                  <a:cubicBezTo>
                    <a:pt x="6087" y="6866"/>
                    <a:pt x="3883" y="13515"/>
                    <a:pt x="-1606" y="18630"/>
                  </a:cubicBezTo>
                  <a:close/>
                </a:path>
              </a:pathLst>
            </a:custGeom>
            <a:solidFill>
              <a:srgbClr val="141A1D"/>
            </a:solidFill>
            <a:ln w="1956" cap="flat">
              <a:noFill/>
              <a:prstDash val="solid"/>
              <a:miter/>
            </a:ln>
          </p:spPr>
          <p:txBody>
            <a:bodyPr rtlCol="0" anchor="ctr"/>
            <a:lstStyle/>
            <a:p>
              <a:endParaRPr lang="es-CO"/>
            </a:p>
          </p:txBody>
        </p:sp>
        <p:sp>
          <p:nvSpPr>
            <p:cNvPr id="842" name="Freeform: Shape 841">
              <a:extLst>
                <a:ext uri="{FF2B5EF4-FFF2-40B4-BE49-F238E27FC236}">
                  <a16:creationId xmlns:a16="http://schemas.microsoft.com/office/drawing/2014/main" id="{E48F1848-CC93-C878-59FC-C922BE50DB6F}"/>
                </a:ext>
              </a:extLst>
            </p:cNvPr>
            <p:cNvSpPr/>
            <p:nvPr/>
          </p:nvSpPr>
          <p:spPr>
            <a:xfrm>
              <a:off x="13522562" y="647007"/>
              <a:ext cx="8734" cy="7318"/>
            </a:xfrm>
            <a:custGeom>
              <a:avLst/>
              <a:gdLst>
                <a:gd name="connsiteX0" fmla="*/ -1606 w 8734"/>
                <a:gd name="connsiteY0" fmla="*/ 7003 h 7318"/>
                <a:gd name="connsiteX1" fmla="*/ 7129 w 8734"/>
                <a:gd name="connsiteY1" fmla="*/ -315 h 7318"/>
                <a:gd name="connsiteX2" fmla="*/ -1606 w 8734"/>
                <a:gd name="connsiteY2" fmla="*/ 7003 h 7318"/>
              </a:gdLst>
              <a:ahLst/>
              <a:cxnLst>
                <a:cxn ang="0">
                  <a:pos x="connsiteX0" y="connsiteY0"/>
                </a:cxn>
                <a:cxn ang="0">
                  <a:pos x="connsiteX1" y="connsiteY1"/>
                </a:cxn>
                <a:cxn ang="0">
                  <a:pos x="connsiteX2" y="connsiteY2"/>
                </a:cxn>
              </a:cxnLst>
              <a:rect l="l" t="t" r="r" b="b"/>
              <a:pathLst>
                <a:path w="8734" h="7318">
                  <a:moveTo>
                    <a:pt x="-1606" y="7003"/>
                  </a:moveTo>
                  <a:cubicBezTo>
                    <a:pt x="735" y="3875"/>
                    <a:pt x="2978" y="630"/>
                    <a:pt x="7129" y="-315"/>
                  </a:cubicBezTo>
                  <a:cubicBezTo>
                    <a:pt x="4925" y="2931"/>
                    <a:pt x="2781" y="6295"/>
                    <a:pt x="-1606" y="7003"/>
                  </a:cubicBezTo>
                  <a:close/>
                </a:path>
              </a:pathLst>
            </a:custGeom>
            <a:solidFill>
              <a:srgbClr val="141A1D"/>
            </a:solidFill>
            <a:ln w="1956" cap="flat">
              <a:noFill/>
              <a:prstDash val="solid"/>
              <a:miter/>
            </a:ln>
          </p:spPr>
          <p:txBody>
            <a:bodyPr rtlCol="0" anchor="ctr"/>
            <a:lstStyle/>
            <a:p>
              <a:endParaRPr lang="es-CO"/>
            </a:p>
          </p:txBody>
        </p:sp>
        <p:sp>
          <p:nvSpPr>
            <p:cNvPr id="843" name="Freeform: Shape 842">
              <a:extLst>
                <a:ext uri="{FF2B5EF4-FFF2-40B4-BE49-F238E27FC236}">
                  <a16:creationId xmlns:a16="http://schemas.microsoft.com/office/drawing/2014/main" id="{DF4E3A52-4B88-647F-B0D3-37CF8E08B5E0}"/>
                </a:ext>
              </a:extLst>
            </p:cNvPr>
            <p:cNvSpPr/>
            <p:nvPr/>
          </p:nvSpPr>
          <p:spPr>
            <a:xfrm>
              <a:off x="13542922" y="626568"/>
              <a:ext cx="7298" cy="8754"/>
            </a:xfrm>
            <a:custGeom>
              <a:avLst/>
              <a:gdLst>
                <a:gd name="connsiteX0" fmla="*/ -1606 w 7298"/>
                <a:gd name="connsiteY0" fmla="*/ 8440 h 8754"/>
                <a:gd name="connsiteX1" fmla="*/ 5693 w 7298"/>
                <a:gd name="connsiteY1" fmla="*/ -315 h 8754"/>
                <a:gd name="connsiteX2" fmla="*/ -1606 w 7298"/>
                <a:gd name="connsiteY2" fmla="*/ 8440 h 8754"/>
              </a:gdLst>
              <a:ahLst/>
              <a:cxnLst>
                <a:cxn ang="0">
                  <a:pos x="connsiteX0" y="connsiteY0"/>
                </a:cxn>
                <a:cxn ang="0">
                  <a:pos x="connsiteX1" y="connsiteY1"/>
                </a:cxn>
                <a:cxn ang="0">
                  <a:pos x="connsiteX2" y="connsiteY2"/>
                </a:cxn>
              </a:cxnLst>
              <a:rect l="l" t="t" r="r" b="b"/>
              <a:pathLst>
                <a:path w="7298" h="8754">
                  <a:moveTo>
                    <a:pt x="-1606" y="8440"/>
                  </a:moveTo>
                  <a:cubicBezTo>
                    <a:pt x="-642" y="4308"/>
                    <a:pt x="2605" y="2046"/>
                    <a:pt x="5693" y="-315"/>
                  </a:cubicBezTo>
                  <a:cubicBezTo>
                    <a:pt x="5064" y="4112"/>
                    <a:pt x="1700" y="6256"/>
                    <a:pt x="-1606" y="8440"/>
                  </a:cubicBezTo>
                  <a:close/>
                </a:path>
              </a:pathLst>
            </a:custGeom>
            <a:solidFill>
              <a:srgbClr val="141A1D"/>
            </a:solidFill>
            <a:ln w="1956" cap="flat">
              <a:noFill/>
              <a:prstDash val="solid"/>
              <a:miter/>
            </a:ln>
          </p:spPr>
          <p:txBody>
            <a:bodyPr rtlCol="0" anchor="ctr"/>
            <a:lstStyle/>
            <a:p>
              <a:endParaRPr lang="es-CO"/>
            </a:p>
          </p:txBody>
        </p:sp>
        <p:sp>
          <p:nvSpPr>
            <p:cNvPr id="844" name="Freeform: Shape 843">
              <a:extLst>
                <a:ext uri="{FF2B5EF4-FFF2-40B4-BE49-F238E27FC236}">
                  <a16:creationId xmlns:a16="http://schemas.microsoft.com/office/drawing/2014/main" id="{DCCC22CC-0120-13F8-FE49-1B179C9633FD}"/>
                </a:ext>
              </a:extLst>
            </p:cNvPr>
            <p:cNvSpPr/>
            <p:nvPr/>
          </p:nvSpPr>
          <p:spPr>
            <a:xfrm>
              <a:off x="13531237" y="641086"/>
              <a:ext cx="5901" cy="5901"/>
            </a:xfrm>
            <a:custGeom>
              <a:avLst/>
              <a:gdLst>
                <a:gd name="connsiteX0" fmla="*/ -1606 w 5901"/>
                <a:gd name="connsiteY0" fmla="*/ 5587 h 5901"/>
                <a:gd name="connsiteX1" fmla="*/ 4296 w 5901"/>
                <a:gd name="connsiteY1" fmla="*/ -315 h 5901"/>
                <a:gd name="connsiteX2" fmla="*/ -1606 w 5901"/>
                <a:gd name="connsiteY2" fmla="*/ 5587 h 5901"/>
              </a:gdLst>
              <a:ahLst/>
              <a:cxnLst>
                <a:cxn ang="0">
                  <a:pos x="connsiteX0" y="connsiteY0"/>
                </a:cxn>
                <a:cxn ang="0">
                  <a:pos x="connsiteX1" y="connsiteY1"/>
                </a:cxn>
                <a:cxn ang="0">
                  <a:pos x="connsiteX2" y="connsiteY2"/>
                </a:cxn>
              </a:cxnLst>
              <a:rect l="l" t="t" r="r" b="b"/>
              <a:pathLst>
                <a:path w="5901" h="5901">
                  <a:moveTo>
                    <a:pt x="-1606" y="5587"/>
                  </a:moveTo>
                  <a:cubicBezTo>
                    <a:pt x="-268" y="3079"/>
                    <a:pt x="1798" y="1025"/>
                    <a:pt x="4296" y="-315"/>
                  </a:cubicBezTo>
                  <a:cubicBezTo>
                    <a:pt x="4296" y="2945"/>
                    <a:pt x="1660" y="5587"/>
                    <a:pt x="-1606" y="5587"/>
                  </a:cubicBezTo>
                  <a:close/>
                </a:path>
              </a:pathLst>
            </a:custGeom>
            <a:solidFill>
              <a:srgbClr val="141A1D"/>
            </a:solidFill>
            <a:ln w="1956" cap="flat">
              <a:noFill/>
              <a:prstDash val="solid"/>
              <a:miter/>
            </a:ln>
          </p:spPr>
          <p:txBody>
            <a:bodyPr rtlCol="0" anchor="ctr"/>
            <a:lstStyle/>
            <a:p>
              <a:endParaRPr lang="es-CO"/>
            </a:p>
          </p:txBody>
        </p:sp>
        <p:sp>
          <p:nvSpPr>
            <p:cNvPr id="845" name="Freeform: Shape 844">
              <a:extLst>
                <a:ext uri="{FF2B5EF4-FFF2-40B4-BE49-F238E27FC236}">
                  <a16:creationId xmlns:a16="http://schemas.microsoft.com/office/drawing/2014/main" id="{61AA7A07-A613-96BB-601D-76C0ACCA6659}"/>
                </a:ext>
              </a:extLst>
            </p:cNvPr>
            <p:cNvSpPr/>
            <p:nvPr/>
          </p:nvSpPr>
          <p:spPr>
            <a:xfrm>
              <a:off x="13516758" y="654267"/>
              <a:ext cx="5901" cy="4406"/>
            </a:xfrm>
            <a:custGeom>
              <a:avLst/>
              <a:gdLst>
                <a:gd name="connsiteX0" fmla="*/ -1606 w 5901"/>
                <a:gd name="connsiteY0" fmla="*/ 4092 h 4406"/>
                <a:gd name="connsiteX1" fmla="*/ 4296 w 5901"/>
                <a:gd name="connsiteY1" fmla="*/ -315 h 4406"/>
                <a:gd name="connsiteX2" fmla="*/ -1606 w 5901"/>
                <a:gd name="connsiteY2" fmla="*/ 4092 h 4406"/>
              </a:gdLst>
              <a:ahLst/>
              <a:cxnLst>
                <a:cxn ang="0">
                  <a:pos x="connsiteX0" y="connsiteY0"/>
                </a:cxn>
                <a:cxn ang="0">
                  <a:pos x="connsiteX1" y="connsiteY1"/>
                </a:cxn>
                <a:cxn ang="0">
                  <a:pos x="connsiteX2" y="connsiteY2"/>
                </a:cxn>
              </a:cxnLst>
              <a:rect l="l" t="t" r="r" b="b"/>
              <a:pathLst>
                <a:path w="5901" h="4406">
                  <a:moveTo>
                    <a:pt x="-1606" y="4092"/>
                  </a:moveTo>
                  <a:cubicBezTo>
                    <a:pt x="-563" y="1676"/>
                    <a:pt x="1680" y="-4"/>
                    <a:pt x="4296" y="-315"/>
                  </a:cubicBezTo>
                  <a:cubicBezTo>
                    <a:pt x="3431" y="2237"/>
                    <a:pt x="1090" y="3990"/>
                    <a:pt x="-1606" y="4092"/>
                  </a:cubicBezTo>
                  <a:close/>
                </a:path>
              </a:pathLst>
            </a:custGeom>
            <a:solidFill>
              <a:srgbClr val="141A1D"/>
            </a:solidFill>
            <a:ln w="1956" cap="flat">
              <a:noFill/>
              <a:prstDash val="solid"/>
              <a:miter/>
            </a:ln>
          </p:spPr>
          <p:txBody>
            <a:bodyPr rtlCol="0" anchor="ctr"/>
            <a:lstStyle/>
            <a:p>
              <a:endParaRPr lang="es-CO"/>
            </a:p>
          </p:txBody>
        </p:sp>
        <p:sp>
          <p:nvSpPr>
            <p:cNvPr id="846" name="Freeform: Shape 845">
              <a:extLst>
                <a:ext uri="{FF2B5EF4-FFF2-40B4-BE49-F238E27FC236}">
                  <a16:creationId xmlns:a16="http://schemas.microsoft.com/office/drawing/2014/main" id="{A9169FDC-0D3A-A96A-3CF2-9DF5439CC564}"/>
                </a:ext>
              </a:extLst>
            </p:cNvPr>
            <p:cNvSpPr/>
            <p:nvPr/>
          </p:nvSpPr>
          <p:spPr>
            <a:xfrm>
              <a:off x="13560716" y="483686"/>
              <a:ext cx="2732" cy="5980"/>
            </a:xfrm>
            <a:custGeom>
              <a:avLst/>
              <a:gdLst>
                <a:gd name="connsiteX0" fmla="*/ 1060 w 2732"/>
                <a:gd name="connsiteY0" fmla="*/ 5666 h 5980"/>
                <a:gd name="connsiteX1" fmla="*/ -100 w 2732"/>
                <a:gd name="connsiteY1" fmla="*/ 5390 h 5980"/>
                <a:gd name="connsiteX2" fmla="*/ -966 w 2732"/>
                <a:gd name="connsiteY2" fmla="*/ 486 h 5980"/>
                <a:gd name="connsiteX3" fmla="*/ -572 w 2732"/>
                <a:gd name="connsiteY3" fmla="*/ 20 h 5980"/>
                <a:gd name="connsiteX4" fmla="*/ -179 w 2732"/>
                <a:gd name="connsiteY4" fmla="*/ -315 h 5980"/>
                <a:gd name="connsiteX5" fmla="*/ 1060 w 2732"/>
                <a:gd name="connsiteY5" fmla="*/ 5666 h 5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32" h="5980">
                  <a:moveTo>
                    <a:pt x="1060" y="5666"/>
                  </a:moveTo>
                  <a:cubicBezTo>
                    <a:pt x="667" y="5623"/>
                    <a:pt x="273" y="5530"/>
                    <a:pt x="-100" y="5390"/>
                  </a:cubicBezTo>
                  <a:cubicBezTo>
                    <a:pt x="-1694" y="4275"/>
                    <a:pt x="-2087" y="2078"/>
                    <a:pt x="-966" y="486"/>
                  </a:cubicBezTo>
                  <a:cubicBezTo>
                    <a:pt x="-848" y="319"/>
                    <a:pt x="-710" y="163"/>
                    <a:pt x="-572" y="20"/>
                  </a:cubicBezTo>
                  <a:lnTo>
                    <a:pt x="-179" y="-315"/>
                  </a:lnTo>
                  <a:cubicBezTo>
                    <a:pt x="1592" y="1397"/>
                    <a:pt x="1041" y="3600"/>
                    <a:pt x="1060" y="5666"/>
                  </a:cubicBezTo>
                  <a:close/>
                </a:path>
              </a:pathLst>
            </a:custGeom>
            <a:solidFill>
              <a:srgbClr val="141A1D"/>
            </a:solidFill>
            <a:ln w="1956" cap="flat">
              <a:noFill/>
              <a:prstDash val="solid"/>
              <a:miter/>
            </a:ln>
          </p:spPr>
          <p:txBody>
            <a:bodyPr rtlCol="0" anchor="ctr"/>
            <a:lstStyle/>
            <a:p>
              <a:endParaRPr lang="es-CO"/>
            </a:p>
          </p:txBody>
        </p:sp>
        <p:sp>
          <p:nvSpPr>
            <p:cNvPr id="847" name="Freeform: Shape 846">
              <a:extLst>
                <a:ext uri="{FF2B5EF4-FFF2-40B4-BE49-F238E27FC236}">
                  <a16:creationId xmlns:a16="http://schemas.microsoft.com/office/drawing/2014/main" id="{3D8B968D-F591-B283-9F17-0FB55F16D184}"/>
                </a:ext>
              </a:extLst>
            </p:cNvPr>
            <p:cNvSpPr/>
            <p:nvPr/>
          </p:nvSpPr>
          <p:spPr>
            <a:xfrm>
              <a:off x="13550221" y="622240"/>
              <a:ext cx="2971" cy="4347"/>
            </a:xfrm>
            <a:custGeom>
              <a:avLst/>
              <a:gdLst>
                <a:gd name="connsiteX0" fmla="*/ -1605 w 2971"/>
                <a:gd name="connsiteY0" fmla="*/ 4033 h 4347"/>
                <a:gd name="connsiteX1" fmla="*/ 1346 w 2971"/>
                <a:gd name="connsiteY1" fmla="*/ -315 h 4347"/>
                <a:gd name="connsiteX2" fmla="*/ -1605 w 2971"/>
                <a:gd name="connsiteY2" fmla="*/ 4033 h 4347"/>
              </a:gdLst>
              <a:ahLst/>
              <a:cxnLst>
                <a:cxn ang="0">
                  <a:pos x="connsiteX0" y="connsiteY0"/>
                </a:cxn>
                <a:cxn ang="0">
                  <a:pos x="connsiteX1" y="connsiteY1"/>
                </a:cxn>
                <a:cxn ang="0">
                  <a:pos x="connsiteX2" y="connsiteY2"/>
                </a:cxn>
              </a:cxnLst>
              <a:rect l="l" t="t" r="r" b="b"/>
              <a:pathLst>
                <a:path w="2971" h="4347">
                  <a:moveTo>
                    <a:pt x="-1605" y="4033"/>
                  </a:moveTo>
                  <a:cubicBezTo>
                    <a:pt x="-1625" y="2113"/>
                    <a:pt x="-444" y="386"/>
                    <a:pt x="1346" y="-315"/>
                  </a:cubicBezTo>
                  <a:cubicBezTo>
                    <a:pt x="1543" y="1657"/>
                    <a:pt x="303" y="3484"/>
                    <a:pt x="-1605" y="4033"/>
                  </a:cubicBezTo>
                  <a:close/>
                </a:path>
              </a:pathLst>
            </a:custGeom>
            <a:solidFill>
              <a:srgbClr val="141A1D"/>
            </a:solidFill>
            <a:ln w="1956" cap="flat">
              <a:noFill/>
              <a:prstDash val="solid"/>
              <a:miter/>
            </a:ln>
          </p:spPr>
          <p:txBody>
            <a:bodyPr rtlCol="0" anchor="ctr"/>
            <a:lstStyle/>
            <a:p>
              <a:endParaRPr lang="es-CO"/>
            </a:p>
          </p:txBody>
        </p:sp>
        <p:sp>
          <p:nvSpPr>
            <p:cNvPr id="848" name="Freeform: Shape 847">
              <a:extLst>
                <a:ext uri="{FF2B5EF4-FFF2-40B4-BE49-F238E27FC236}">
                  <a16:creationId xmlns:a16="http://schemas.microsoft.com/office/drawing/2014/main" id="{3A158AD5-A103-C096-6D76-984E93A7CB7B}"/>
                </a:ext>
              </a:extLst>
            </p:cNvPr>
            <p:cNvSpPr/>
            <p:nvPr/>
          </p:nvSpPr>
          <p:spPr>
            <a:xfrm>
              <a:off x="13481780" y="689695"/>
              <a:ext cx="3308" cy="2523"/>
            </a:xfrm>
            <a:custGeom>
              <a:avLst/>
              <a:gdLst>
                <a:gd name="connsiteX0" fmla="*/ -1606 w 3308"/>
                <a:gd name="connsiteY0" fmla="*/ 2205 h 2523"/>
                <a:gd name="connsiteX1" fmla="*/ 1326 w 3308"/>
                <a:gd name="connsiteY1" fmla="*/ -77 h 2523"/>
                <a:gd name="connsiteX2" fmla="*/ -189 w 3308"/>
                <a:gd name="connsiteY2" fmla="*/ 2008 h 2523"/>
                <a:gd name="connsiteX3" fmla="*/ -1606 w 3308"/>
                <a:gd name="connsiteY3" fmla="*/ 2205 h 2523"/>
              </a:gdLst>
              <a:ahLst/>
              <a:cxnLst>
                <a:cxn ang="0">
                  <a:pos x="connsiteX0" y="connsiteY0"/>
                </a:cxn>
                <a:cxn ang="0">
                  <a:pos x="connsiteX1" y="connsiteY1"/>
                </a:cxn>
                <a:cxn ang="0">
                  <a:pos x="connsiteX2" y="connsiteY2"/>
                </a:cxn>
                <a:cxn ang="0">
                  <a:pos x="connsiteX3" y="connsiteY3"/>
                </a:cxn>
              </a:cxnLst>
              <a:rect l="l" t="t" r="r" b="b"/>
              <a:pathLst>
                <a:path w="3308" h="2523">
                  <a:moveTo>
                    <a:pt x="-1606" y="2205"/>
                  </a:moveTo>
                  <a:cubicBezTo>
                    <a:pt x="-917" y="985"/>
                    <a:pt x="165" y="-1002"/>
                    <a:pt x="1326" y="-77"/>
                  </a:cubicBezTo>
                  <a:cubicBezTo>
                    <a:pt x="2486" y="848"/>
                    <a:pt x="676" y="1536"/>
                    <a:pt x="-189" y="2008"/>
                  </a:cubicBezTo>
                  <a:cubicBezTo>
                    <a:pt x="-642" y="2158"/>
                    <a:pt x="-1133" y="2225"/>
                    <a:pt x="-1606" y="2205"/>
                  </a:cubicBezTo>
                  <a:close/>
                </a:path>
              </a:pathLst>
            </a:custGeom>
            <a:solidFill>
              <a:srgbClr val="000000"/>
            </a:solidFill>
            <a:ln w="1956" cap="flat">
              <a:noFill/>
              <a:prstDash val="solid"/>
              <a:miter/>
            </a:ln>
          </p:spPr>
          <p:txBody>
            <a:bodyPr rtlCol="0" anchor="ctr"/>
            <a:lstStyle/>
            <a:p>
              <a:endParaRPr lang="es-CO"/>
            </a:p>
          </p:txBody>
        </p:sp>
        <p:sp>
          <p:nvSpPr>
            <p:cNvPr id="849" name="Freeform: Shape 848">
              <a:extLst>
                <a:ext uri="{FF2B5EF4-FFF2-40B4-BE49-F238E27FC236}">
                  <a16:creationId xmlns:a16="http://schemas.microsoft.com/office/drawing/2014/main" id="{5F51E5D7-97A5-C14C-0D23-A24BE4FC7DEA}"/>
                </a:ext>
              </a:extLst>
            </p:cNvPr>
            <p:cNvSpPr/>
            <p:nvPr/>
          </p:nvSpPr>
          <p:spPr>
            <a:xfrm>
              <a:off x="13481210" y="692215"/>
              <a:ext cx="609" cy="590"/>
            </a:xfrm>
            <a:custGeom>
              <a:avLst/>
              <a:gdLst>
                <a:gd name="connsiteX0" fmla="*/ 610 w 609"/>
                <a:gd name="connsiteY0" fmla="*/ 0 h 590"/>
                <a:gd name="connsiteX1" fmla="*/ 275 w 609"/>
                <a:gd name="connsiteY1" fmla="*/ 590 h 590"/>
                <a:gd name="connsiteX2" fmla="*/ 0 w 609"/>
                <a:gd name="connsiteY2" fmla="*/ 334 h 590"/>
                <a:gd name="connsiteX3" fmla="*/ 610 w 609"/>
                <a:gd name="connsiteY3" fmla="*/ 0 h 590"/>
              </a:gdLst>
              <a:ahLst/>
              <a:cxnLst>
                <a:cxn ang="0">
                  <a:pos x="connsiteX0" y="connsiteY0"/>
                </a:cxn>
                <a:cxn ang="0">
                  <a:pos x="connsiteX1" y="connsiteY1"/>
                </a:cxn>
                <a:cxn ang="0">
                  <a:pos x="connsiteX2" y="connsiteY2"/>
                </a:cxn>
                <a:cxn ang="0">
                  <a:pos x="connsiteX3" y="connsiteY3"/>
                </a:cxn>
              </a:cxnLst>
              <a:rect l="l" t="t" r="r" b="b"/>
              <a:pathLst>
                <a:path w="609" h="590">
                  <a:moveTo>
                    <a:pt x="610" y="0"/>
                  </a:moveTo>
                  <a:lnTo>
                    <a:pt x="275" y="590"/>
                  </a:lnTo>
                  <a:lnTo>
                    <a:pt x="0" y="334"/>
                  </a:lnTo>
                  <a:lnTo>
                    <a:pt x="610" y="0"/>
                  </a:lnTo>
                  <a:close/>
                </a:path>
              </a:pathLst>
            </a:custGeom>
            <a:solidFill>
              <a:srgbClr val="000000"/>
            </a:solidFill>
            <a:ln w="1956" cap="flat">
              <a:noFill/>
              <a:prstDash val="solid"/>
              <a:miter/>
            </a:ln>
          </p:spPr>
          <p:txBody>
            <a:bodyPr rtlCol="0" anchor="ctr"/>
            <a:lstStyle/>
            <a:p>
              <a:endParaRPr lang="es-CO"/>
            </a:p>
          </p:txBody>
        </p:sp>
        <p:sp>
          <p:nvSpPr>
            <p:cNvPr id="850" name="Freeform: Shape 849">
              <a:extLst>
                <a:ext uri="{FF2B5EF4-FFF2-40B4-BE49-F238E27FC236}">
                  <a16:creationId xmlns:a16="http://schemas.microsoft.com/office/drawing/2014/main" id="{8B5B08B4-FDE2-6D58-2E07-FFEE59C759A7}"/>
                </a:ext>
              </a:extLst>
            </p:cNvPr>
            <p:cNvSpPr/>
            <p:nvPr/>
          </p:nvSpPr>
          <p:spPr>
            <a:xfrm>
              <a:off x="13477433" y="694517"/>
              <a:ext cx="609" cy="609"/>
            </a:xfrm>
            <a:custGeom>
              <a:avLst/>
              <a:gdLst>
                <a:gd name="connsiteX0" fmla="*/ 0 w 609"/>
                <a:gd name="connsiteY0" fmla="*/ 610 h 609"/>
                <a:gd name="connsiteX1" fmla="*/ 334 w 609"/>
                <a:gd name="connsiteY1" fmla="*/ 0 h 609"/>
                <a:gd name="connsiteX2" fmla="*/ 610 w 609"/>
                <a:gd name="connsiteY2" fmla="*/ 275 h 609"/>
                <a:gd name="connsiteX3" fmla="*/ 0 w 609"/>
                <a:gd name="connsiteY3" fmla="*/ 610 h 609"/>
              </a:gdLst>
              <a:ahLst/>
              <a:cxnLst>
                <a:cxn ang="0">
                  <a:pos x="connsiteX0" y="connsiteY0"/>
                </a:cxn>
                <a:cxn ang="0">
                  <a:pos x="connsiteX1" y="connsiteY1"/>
                </a:cxn>
                <a:cxn ang="0">
                  <a:pos x="connsiteX2" y="connsiteY2"/>
                </a:cxn>
                <a:cxn ang="0">
                  <a:pos x="connsiteX3" y="connsiteY3"/>
                </a:cxn>
              </a:cxnLst>
              <a:rect l="l" t="t" r="r" b="b"/>
              <a:pathLst>
                <a:path w="609" h="609">
                  <a:moveTo>
                    <a:pt x="0" y="610"/>
                  </a:moveTo>
                  <a:lnTo>
                    <a:pt x="334" y="0"/>
                  </a:lnTo>
                  <a:lnTo>
                    <a:pt x="610" y="275"/>
                  </a:lnTo>
                  <a:lnTo>
                    <a:pt x="0" y="610"/>
                  </a:lnTo>
                  <a:close/>
                </a:path>
              </a:pathLst>
            </a:custGeom>
            <a:solidFill>
              <a:srgbClr val="000000"/>
            </a:solidFill>
            <a:ln w="1956" cap="flat">
              <a:noFill/>
              <a:prstDash val="solid"/>
              <a:miter/>
            </a:ln>
          </p:spPr>
          <p:txBody>
            <a:bodyPr rtlCol="0" anchor="ctr"/>
            <a:lstStyle/>
            <a:p>
              <a:endParaRPr lang="es-CO"/>
            </a:p>
          </p:txBody>
        </p:sp>
        <p:sp>
          <p:nvSpPr>
            <p:cNvPr id="851" name="Freeform: Shape 850">
              <a:extLst>
                <a:ext uri="{FF2B5EF4-FFF2-40B4-BE49-F238E27FC236}">
                  <a16:creationId xmlns:a16="http://schemas.microsoft.com/office/drawing/2014/main" id="{8FBB4129-414D-F0BF-98F8-AD299FACD2AD}"/>
                </a:ext>
              </a:extLst>
            </p:cNvPr>
            <p:cNvSpPr/>
            <p:nvPr/>
          </p:nvSpPr>
          <p:spPr>
            <a:xfrm>
              <a:off x="13541486" y="635302"/>
              <a:ext cx="1455" cy="1495"/>
            </a:xfrm>
            <a:custGeom>
              <a:avLst/>
              <a:gdLst>
                <a:gd name="connsiteX0" fmla="*/ -1606 w 1455"/>
                <a:gd name="connsiteY0" fmla="*/ 1180 h 1495"/>
                <a:gd name="connsiteX1" fmla="*/ -150 w 1455"/>
                <a:gd name="connsiteY1" fmla="*/ -315 h 1495"/>
                <a:gd name="connsiteX2" fmla="*/ -1606 w 1455"/>
                <a:gd name="connsiteY2" fmla="*/ 1180 h 1495"/>
              </a:gdLst>
              <a:ahLst/>
              <a:cxnLst>
                <a:cxn ang="0">
                  <a:pos x="connsiteX0" y="connsiteY0"/>
                </a:cxn>
                <a:cxn ang="0">
                  <a:pos x="connsiteX1" y="connsiteY1"/>
                </a:cxn>
                <a:cxn ang="0">
                  <a:pos x="connsiteX2" y="connsiteY2"/>
                </a:cxn>
              </a:cxnLst>
              <a:rect l="l" t="t" r="r" b="b"/>
              <a:pathLst>
                <a:path w="1455" h="1495">
                  <a:moveTo>
                    <a:pt x="-1606" y="1180"/>
                  </a:moveTo>
                  <a:lnTo>
                    <a:pt x="-150" y="-315"/>
                  </a:lnTo>
                  <a:cubicBezTo>
                    <a:pt x="-307" y="421"/>
                    <a:pt x="-877" y="1001"/>
                    <a:pt x="-1606" y="1180"/>
                  </a:cubicBezTo>
                  <a:close/>
                </a:path>
              </a:pathLst>
            </a:custGeom>
            <a:solidFill>
              <a:srgbClr val="141A1D"/>
            </a:solidFill>
            <a:ln w="1956" cap="flat">
              <a:noFill/>
              <a:prstDash val="solid"/>
              <a:miter/>
            </a:ln>
          </p:spPr>
          <p:txBody>
            <a:bodyPr rtlCol="0" anchor="ctr"/>
            <a:lstStyle/>
            <a:p>
              <a:endParaRPr lang="es-CO"/>
            </a:p>
          </p:txBody>
        </p:sp>
        <p:sp>
          <p:nvSpPr>
            <p:cNvPr id="852" name="Freeform: Shape 851">
              <a:extLst>
                <a:ext uri="{FF2B5EF4-FFF2-40B4-BE49-F238E27FC236}">
                  <a16:creationId xmlns:a16="http://schemas.microsoft.com/office/drawing/2014/main" id="{C68418F4-DB21-796C-9A42-CD632F19C5DC}"/>
                </a:ext>
              </a:extLst>
            </p:cNvPr>
            <p:cNvSpPr/>
            <p:nvPr/>
          </p:nvSpPr>
          <p:spPr>
            <a:xfrm>
              <a:off x="13540050" y="636778"/>
              <a:ext cx="1455" cy="1475"/>
            </a:xfrm>
            <a:custGeom>
              <a:avLst/>
              <a:gdLst>
                <a:gd name="connsiteX0" fmla="*/ -1606 w 1455"/>
                <a:gd name="connsiteY0" fmla="*/ 1161 h 1475"/>
                <a:gd name="connsiteX1" fmla="*/ -150 w 1455"/>
                <a:gd name="connsiteY1" fmla="*/ -315 h 1475"/>
              </a:gdLst>
              <a:ahLst/>
              <a:cxnLst>
                <a:cxn ang="0">
                  <a:pos x="connsiteX0" y="connsiteY0"/>
                </a:cxn>
                <a:cxn ang="0">
                  <a:pos x="connsiteX1" y="connsiteY1"/>
                </a:cxn>
              </a:cxnLst>
              <a:rect l="l" t="t" r="r" b="b"/>
              <a:pathLst>
                <a:path w="1455" h="1475">
                  <a:moveTo>
                    <a:pt x="-1606" y="1161"/>
                  </a:moveTo>
                  <a:lnTo>
                    <a:pt x="-150" y="-315"/>
                  </a:lnTo>
                  <a:close/>
                </a:path>
              </a:pathLst>
            </a:custGeom>
            <a:solidFill>
              <a:srgbClr val="141A1D"/>
            </a:solidFill>
            <a:ln w="1956" cap="flat">
              <a:noFill/>
              <a:prstDash val="solid"/>
              <a:miter/>
            </a:ln>
          </p:spPr>
          <p:txBody>
            <a:bodyPr rtlCol="0" anchor="ctr"/>
            <a:lstStyle/>
            <a:p>
              <a:endParaRPr lang="es-CO"/>
            </a:p>
          </p:txBody>
        </p:sp>
        <p:sp>
          <p:nvSpPr>
            <p:cNvPr id="853" name="Freeform: Shape 852">
              <a:extLst>
                <a:ext uri="{FF2B5EF4-FFF2-40B4-BE49-F238E27FC236}">
                  <a16:creationId xmlns:a16="http://schemas.microsoft.com/office/drawing/2014/main" id="{60C87B15-7ED5-AF86-B392-A52988BDAC2B}"/>
                </a:ext>
              </a:extLst>
            </p:cNvPr>
            <p:cNvSpPr/>
            <p:nvPr/>
          </p:nvSpPr>
          <p:spPr>
            <a:xfrm>
              <a:off x="13538595" y="638253"/>
              <a:ext cx="1455" cy="1475"/>
            </a:xfrm>
            <a:custGeom>
              <a:avLst/>
              <a:gdLst>
                <a:gd name="connsiteX0" fmla="*/ -1606 w 1455"/>
                <a:gd name="connsiteY0" fmla="*/ 1161 h 1475"/>
                <a:gd name="connsiteX1" fmla="*/ -150 w 1455"/>
                <a:gd name="connsiteY1" fmla="*/ -315 h 1475"/>
              </a:gdLst>
              <a:ahLst/>
              <a:cxnLst>
                <a:cxn ang="0">
                  <a:pos x="connsiteX0" y="connsiteY0"/>
                </a:cxn>
                <a:cxn ang="0">
                  <a:pos x="connsiteX1" y="connsiteY1"/>
                </a:cxn>
              </a:cxnLst>
              <a:rect l="l" t="t" r="r" b="b"/>
              <a:pathLst>
                <a:path w="1455" h="1475">
                  <a:moveTo>
                    <a:pt x="-1606" y="1161"/>
                  </a:moveTo>
                  <a:lnTo>
                    <a:pt x="-150" y="-315"/>
                  </a:lnTo>
                  <a:close/>
                </a:path>
              </a:pathLst>
            </a:custGeom>
            <a:solidFill>
              <a:srgbClr val="141A1D"/>
            </a:solidFill>
            <a:ln w="1956" cap="flat">
              <a:noFill/>
              <a:prstDash val="solid"/>
              <a:miter/>
            </a:ln>
          </p:spPr>
          <p:txBody>
            <a:bodyPr rtlCol="0" anchor="ctr"/>
            <a:lstStyle/>
            <a:p>
              <a:endParaRPr lang="es-CO"/>
            </a:p>
          </p:txBody>
        </p:sp>
        <p:sp>
          <p:nvSpPr>
            <p:cNvPr id="854" name="Freeform: Shape 853">
              <a:extLst>
                <a:ext uri="{FF2B5EF4-FFF2-40B4-BE49-F238E27FC236}">
                  <a16:creationId xmlns:a16="http://schemas.microsoft.com/office/drawing/2014/main" id="{03BB2E33-5410-19C3-A063-AEA9D59461DB}"/>
                </a:ext>
              </a:extLst>
            </p:cNvPr>
            <p:cNvSpPr/>
            <p:nvPr/>
          </p:nvSpPr>
          <p:spPr>
            <a:xfrm>
              <a:off x="13537139" y="639709"/>
              <a:ext cx="1455" cy="1475"/>
            </a:xfrm>
            <a:custGeom>
              <a:avLst/>
              <a:gdLst>
                <a:gd name="connsiteX0" fmla="*/ -1606 w 1455"/>
                <a:gd name="connsiteY0" fmla="*/ 1161 h 1475"/>
                <a:gd name="connsiteX1" fmla="*/ -150 w 1455"/>
                <a:gd name="connsiteY1" fmla="*/ -315 h 1475"/>
              </a:gdLst>
              <a:ahLst/>
              <a:cxnLst>
                <a:cxn ang="0">
                  <a:pos x="connsiteX0" y="connsiteY0"/>
                </a:cxn>
                <a:cxn ang="0">
                  <a:pos x="connsiteX1" y="connsiteY1"/>
                </a:cxn>
              </a:cxnLst>
              <a:rect l="l" t="t" r="r" b="b"/>
              <a:pathLst>
                <a:path w="1455" h="1475">
                  <a:moveTo>
                    <a:pt x="-1606" y="1161"/>
                  </a:moveTo>
                  <a:cubicBezTo>
                    <a:pt x="-1448" y="433"/>
                    <a:pt x="-877" y="-140"/>
                    <a:pt x="-150" y="-315"/>
                  </a:cubicBezTo>
                  <a:close/>
                </a:path>
              </a:pathLst>
            </a:custGeom>
            <a:solidFill>
              <a:srgbClr val="141A1D"/>
            </a:solidFill>
            <a:ln w="1956" cap="flat">
              <a:noFill/>
              <a:prstDash val="solid"/>
              <a:miter/>
            </a:ln>
          </p:spPr>
          <p:txBody>
            <a:bodyPr rtlCol="0" anchor="ctr"/>
            <a:lstStyle/>
            <a:p>
              <a:endParaRPr lang="es-CO"/>
            </a:p>
          </p:txBody>
        </p:sp>
        <p:sp>
          <p:nvSpPr>
            <p:cNvPr id="855" name="Freeform: Shape 854">
              <a:extLst>
                <a:ext uri="{FF2B5EF4-FFF2-40B4-BE49-F238E27FC236}">
                  <a16:creationId xmlns:a16="http://schemas.microsoft.com/office/drawing/2014/main" id="{E522F59E-EFE7-7A63-D6B7-938E5D3F49E2}"/>
                </a:ext>
              </a:extLst>
            </p:cNvPr>
            <p:cNvSpPr/>
            <p:nvPr/>
          </p:nvSpPr>
          <p:spPr>
            <a:xfrm>
              <a:off x="12989130" y="1587001"/>
              <a:ext cx="1660" cy="13219"/>
            </a:xfrm>
            <a:custGeom>
              <a:avLst/>
              <a:gdLst>
                <a:gd name="connsiteX0" fmla="*/ -1438 w 1660"/>
                <a:gd name="connsiteY0" fmla="*/ -315 h 13219"/>
                <a:gd name="connsiteX1" fmla="*/ -120 w 1660"/>
                <a:gd name="connsiteY1" fmla="*/ 12905 h 13219"/>
                <a:gd name="connsiteX2" fmla="*/ -1438 w 1660"/>
                <a:gd name="connsiteY2" fmla="*/ -315 h 13219"/>
              </a:gdLst>
              <a:ahLst/>
              <a:cxnLst>
                <a:cxn ang="0">
                  <a:pos x="connsiteX0" y="connsiteY0"/>
                </a:cxn>
                <a:cxn ang="0">
                  <a:pos x="connsiteX1" y="connsiteY1"/>
                </a:cxn>
                <a:cxn ang="0">
                  <a:pos x="connsiteX2" y="connsiteY2"/>
                </a:cxn>
              </a:cxnLst>
              <a:rect l="l" t="t" r="r" b="b"/>
              <a:pathLst>
                <a:path w="1660" h="13219">
                  <a:moveTo>
                    <a:pt x="-1438" y="-315"/>
                  </a:moveTo>
                  <a:cubicBezTo>
                    <a:pt x="1021" y="3895"/>
                    <a:pt x="-356" y="8479"/>
                    <a:pt x="-120" y="12905"/>
                  </a:cubicBezTo>
                  <a:cubicBezTo>
                    <a:pt x="-2579" y="8696"/>
                    <a:pt x="-1182" y="4112"/>
                    <a:pt x="-1438" y="-315"/>
                  </a:cubicBezTo>
                  <a:close/>
                </a:path>
              </a:pathLst>
            </a:custGeom>
            <a:solidFill>
              <a:srgbClr val="2C2C2C"/>
            </a:solidFill>
            <a:ln w="1956" cap="flat">
              <a:noFill/>
              <a:prstDash val="solid"/>
              <a:miter/>
            </a:ln>
          </p:spPr>
          <p:txBody>
            <a:bodyPr rtlCol="0" anchor="ctr"/>
            <a:lstStyle/>
            <a:p>
              <a:endParaRPr lang="es-CO"/>
            </a:p>
          </p:txBody>
        </p:sp>
        <p:sp>
          <p:nvSpPr>
            <p:cNvPr id="856" name="Freeform: Shape 855">
              <a:extLst>
                <a:ext uri="{FF2B5EF4-FFF2-40B4-BE49-F238E27FC236}">
                  <a16:creationId xmlns:a16="http://schemas.microsoft.com/office/drawing/2014/main" id="{DC61E7EC-DD1C-348B-1879-4D7A0320329D}"/>
                </a:ext>
              </a:extLst>
            </p:cNvPr>
            <p:cNvSpPr/>
            <p:nvPr/>
          </p:nvSpPr>
          <p:spPr>
            <a:xfrm>
              <a:off x="12986220" y="1558834"/>
              <a:ext cx="1562" cy="12172"/>
            </a:xfrm>
            <a:custGeom>
              <a:avLst/>
              <a:gdLst>
                <a:gd name="connsiteX0" fmla="*/ -279 w 1562"/>
                <a:gd name="connsiteY0" fmla="*/ 232 h 12172"/>
                <a:gd name="connsiteX1" fmla="*/ -43 w 1562"/>
                <a:gd name="connsiteY1" fmla="*/ 11858 h 12172"/>
                <a:gd name="connsiteX2" fmla="*/ -1440 w 1562"/>
                <a:gd name="connsiteY2" fmla="*/ 173 h 12172"/>
                <a:gd name="connsiteX3" fmla="*/ -279 w 1562"/>
                <a:gd name="connsiteY3" fmla="*/ 232 h 12172"/>
              </a:gdLst>
              <a:ahLst/>
              <a:cxnLst>
                <a:cxn ang="0">
                  <a:pos x="connsiteX0" y="connsiteY0"/>
                </a:cxn>
                <a:cxn ang="0">
                  <a:pos x="connsiteX1" y="connsiteY1"/>
                </a:cxn>
                <a:cxn ang="0">
                  <a:pos x="connsiteX2" y="connsiteY2"/>
                </a:cxn>
                <a:cxn ang="0">
                  <a:pos x="connsiteX3" y="connsiteY3"/>
                </a:cxn>
              </a:cxnLst>
              <a:rect l="l" t="t" r="r" b="b"/>
              <a:pathLst>
                <a:path w="1562" h="12172">
                  <a:moveTo>
                    <a:pt x="-279" y="232"/>
                  </a:moveTo>
                  <a:lnTo>
                    <a:pt x="-43" y="11858"/>
                  </a:lnTo>
                  <a:cubicBezTo>
                    <a:pt x="-2817" y="8238"/>
                    <a:pt x="-948" y="3989"/>
                    <a:pt x="-1440" y="173"/>
                  </a:cubicBezTo>
                  <a:cubicBezTo>
                    <a:pt x="-1027" y="-496"/>
                    <a:pt x="-633" y="-477"/>
                    <a:pt x="-279" y="232"/>
                  </a:cubicBezTo>
                  <a:close/>
                </a:path>
              </a:pathLst>
            </a:custGeom>
            <a:solidFill>
              <a:srgbClr val="252525"/>
            </a:solidFill>
            <a:ln w="1956" cap="flat">
              <a:noFill/>
              <a:prstDash val="solid"/>
              <a:miter/>
            </a:ln>
          </p:spPr>
          <p:txBody>
            <a:bodyPr rtlCol="0" anchor="ctr"/>
            <a:lstStyle/>
            <a:p>
              <a:endParaRPr lang="es-CO"/>
            </a:p>
          </p:txBody>
        </p:sp>
        <p:sp>
          <p:nvSpPr>
            <p:cNvPr id="857" name="Freeform: Shape 856">
              <a:extLst>
                <a:ext uri="{FF2B5EF4-FFF2-40B4-BE49-F238E27FC236}">
                  <a16:creationId xmlns:a16="http://schemas.microsoft.com/office/drawing/2014/main" id="{90A3FED9-9A10-E06E-8625-04455516D9B5}"/>
                </a:ext>
              </a:extLst>
            </p:cNvPr>
            <p:cNvSpPr/>
            <p:nvPr/>
          </p:nvSpPr>
          <p:spPr>
            <a:xfrm>
              <a:off x="12987720" y="1574867"/>
              <a:ext cx="1498" cy="10717"/>
            </a:xfrm>
            <a:custGeom>
              <a:avLst/>
              <a:gdLst>
                <a:gd name="connsiteX0" fmla="*/ -343 w 1498"/>
                <a:gd name="connsiteY0" fmla="*/ 232 h 10717"/>
                <a:gd name="connsiteX1" fmla="*/ -107 w 1498"/>
                <a:gd name="connsiteY1" fmla="*/ 10403 h 10717"/>
                <a:gd name="connsiteX2" fmla="*/ -1523 w 1498"/>
                <a:gd name="connsiteY2" fmla="*/ 173 h 10717"/>
                <a:gd name="connsiteX3" fmla="*/ -343 w 1498"/>
                <a:gd name="connsiteY3" fmla="*/ 232 h 10717"/>
              </a:gdLst>
              <a:ahLst/>
              <a:cxnLst>
                <a:cxn ang="0">
                  <a:pos x="connsiteX0" y="connsiteY0"/>
                </a:cxn>
                <a:cxn ang="0">
                  <a:pos x="connsiteX1" y="connsiteY1"/>
                </a:cxn>
                <a:cxn ang="0">
                  <a:pos x="connsiteX2" y="connsiteY2"/>
                </a:cxn>
                <a:cxn ang="0">
                  <a:pos x="connsiteX3" y="connsiteY3"/>
                </a:cxn>
              </a:cxnLst>
              <a:rect l="l" t="t" r="r" b="b"/>
              <a:pathLst>
                <a:path w="1498" h="10717">
                  <a:moveTo>
                    <a:pt x="-343" y="232"/>
                  </a:moveTo>
                  <a:lnTo>
                    <a:pt x="-107" y="10403"/>
                  </a:lnTo>
                  <a:cubicBezTo>
                    <a:pt x="-2664" y="7275"/>
                    <a:pt x="-1071" y="3596"/>
                    <a:pt x="-1523" y="173"/>
                  </a:cubicBezTo>
                  <a:cubicBezTo>
                    <a:pt x="-1051" y="-515"/>
                    <a:pt x="-697" y="-456"/>
                    <a:pt x="-343" y="232"/>
                  </a:cubicBezTo>
                  <a:close/>
                </a:path>
              </a:pathLst>
            </a:custGeom>
            <a:solidFill>
              <a:srgbClr val="252525"/>
            </a:solidFill>
            <a:ln w="1956" cap="flat">
              <a:noFill/>
              <a:prstDash val="solid"/>
              <a:miter/>
            </a:ln>
          </p:spPr>
          <p:txBody>
            <a:bodyPr rtlCol="0" anchor="ctr"/>
            <a:lstStyle/>
            <a:p>
              <a:endParaRPr lang="es-CO"/>
            </a:p>
          </p:txBody>
        </p:sp>
        <p:sp>
          <p:nvSpPr>
            <p:cNvPr id="858" name="Freeform: Shape 857">
              <a:extLst>
                <a:ext uri="{FF2B5EF4-FFF2-40B4-BE49-F238E27FC236}">
                  <a16:creationId xmlns:a16="http://schemas.microsoft.com/office/drawing/2014/main" id="{69482812-579B-CC87-9BCF-B7BE5AA70E57}"/>
                </a:ext>
              </a:extLst>
            </p:cNvPr>
            <p:cNvSpPr/>
            <p:nvPr/>
          </p:nvSpPr>
          <p:spPr>
            <a:xfrm>
              <a:off x="12986386" y="1553479"/>
              <a:ext cx="1314" cy="5901"/>
            </a:xfrm>
            <a:custGeom>
              <a:avLst/>
              <a:gdLst>
                <a:gd name="connsiteX0" fmla="*/ -445 w 1314"/>
                <a:gd name="connsiteY0" fmla="*/ 5587 h 5901"/>
                <a:gd name="connsiteX1" fmla="*/ -1606 w 1314"/>
                <a:gd name="connsiteY1" fmla="*/ 5587 h 5901"/>
                <a:gd name="connsiteX2" fmla="*/ -1606 w 1314"/>
                <a:gd name="connsiteY2" fmla="*/ -315 h 5901"/>
                <a:gd name="connsiteX3" fmla="*/ -445 w 1314"/>
                <a:gd name="connsiteY3" fmla="*/ 5587 h 5901"/>
              </a:gdLst>
              <a:ahLst/>
              <a:cxnLst>
                <a:cxn ang="0">
                  <a:pos x="connsiteX0" y="connsiteY0"/>
                </a:cxn>
                <a:cxn ang="0">
                  <a:pos x="connsiteX1" y="connsiteY1"/>
                </a:cxn>
                <a:cxn ang="0">
                  <a:pos x="connsiteX2" y="connsiteY2"/>
                </a:cxn>
                <a:cxn ang="0">
                  <a:pos x="connsiteX3" y="connsiteY3"/>
                </a:cxn>
              </a:cxnLst>
              <a:rect l="l" t="t" r="r" b="b"/>
              <a:pathLst>
                <a:path w="1314" h="5901">
                  <a:moveTo>
                    <a:pt x="-445" y="5587"/>
                  </a:moveTo>
                  <a:cubicBezTo>
                    <a:pt x="-838" y="5567"/>
                    <a:pt x="-1212" y="5567"/>
                    <a:pt x="-1606" y="5587"/>
                  </a:cubicBezTo>
                  <a:cubicBezTo>
                    <a:pt x="-1606" y="3620"/>
                    <a:pt x="-1606" y="1653"/>
                    <a:pt x="-1606" y="-315"/>
                  </a:cubicBezTo>
                  <a:cubicBezTo>
                    <a:pt x="283" y="1357"/>
                    <a:pt x="-406" y="3502"/>
                    <a:pt x="-445" y="5587"/>
                  </a:cubicBezTo>
                  <a:close/>
                </a:path>
              </a:pathLst>
            </a:custGeom>
            <a:solidFill>
              <a:srgbClr val="2C2C2C"/>
            </a:solidFill>
            <a:ln w="1956" cap="flat">
              <a:noFill/>
              <a:prstDash val="solid"/>
              <a:miter/>
            </a:ln>
          </p:spPr>
          <p:txBody>
            <a:bodyPr rtlCol="0" anchor="ctr"/>
            <a:lstStyle/>
            <a:p>
              <a:endParaRPr lang="es-CO"/>
            </a:p>
          </p:txBody>
        </p:sp>
        <p:sp>
          <p:nvSpPr>
            <p:cNvPr id="859" name="Freeform: Shape 858">
              <a:extLst>
                <a:ext uri="{FF2B5EF4-FFF2-40B4-BE49-F238E27FC236}">
                  <a16:creationId xmlns:a16="http://schemas.microsoft.com/office/drawing/2014/main" id="{0E619D43-D729-AE47-C703-B613B2E355A5}"/>
                </a:ext>
              </a:extLst>
            </p:cNvPr>
            <p:cNvSpPr/>
            <p:nvPr/>
          </p:nvSpPr>
          <p:spPr>
            <a:xfrm>
              <a:off x="12990675" y="1539028"/>
              <a:ext cx="4524" cy="1310"/>
            </a:xfrm>
            <a:custGeom>
              <a:avLst/>
              <a:gdLst>
                <a:gd name="connsiteX0" fmla="*/ 2919 w 4524"/>
                <a:gd name="connsiteY0" fmla="*/ 838 h 1310"/>
                <a:gd name="connsiteX1" fmla="*/ -1606 w 4524"/>
                <a:gd name="connsiteY1" fmla="*/ 996 h 1310"/>
                <a:gd name="connsiteX2" fmla="*/ 2093 w 4524"/>
                <a:gd name="connsiteY2" fmla="*/ 71 h 1310"/>
                <a:gd name="connsiteX3" fmla="*/ 2919 w 4524"/>
                <a:gd name="connsiteY3" fmla="*/ 838 h 1310"/>
              </a:gdLst>
              <a:ahLst/>
              <a:cxnLst>
                <a:cxn ang="0">
                  <a:pos x="connsiteX0" y="connsiteY0"/>
                </a:cxn>
                <a:cxn ang="0">
                  <a:pos x="connsiteX1" y="connsiteY1"/>
                </a:cxn>
                <a:cxn ang="0">
                  <a:pos x="connsiteX2" y="connsiteY2"/>
                </a:cxn>
                <a:cxn ang="0">
                  <a:pos x="connsiteX3" y="connsiteY3"/>
                </a:cxn>
              </a:cxnLst>
              <a:rect l="l" t="t" r="r" b="b"/>
              <a:pathLst>
                <a:path w="4524" h="1310">
                  <a:moveTo>
                    <a:pt x="2919" y="838"/>
                  </a:moveTo>
                  <a:lnTo>
                    <a:pt x="-1606" y="996"/>
                  </a:lnTo>
                  <a:cubicBezTo>
                    <a:pt x="-838" y="-283"/>
                    <a:pt x="814" y="-696"/>
                    <a:pt x="2093" y="71"/>
                  </a:cubicBezTo>
                  <a:cubicBezTo>
                    <a:pt x="2427" y="268"/>
                    <a:pt x="2703" y="523"/>
                    <a:pt x="2919" y="838"/>
                  </a:cubicBezTo>
                  <a:close/>
                </a:path>
              </a:pathLst>
            </a:custGeom>
            <a:solidFill>
              <a:srgbClr val="252525"/>
            </a:solidFill>
            <a:ln w="1956" cap="flat">
              <a:noFill/>
              <a:prstDash val="solid"/>
              <a:miter/>
            </a:ln>
          </p:spPr>
          <p:txBody>
            <a:bodyPr rtlCol="0" anchor="ctr"/>
            <a:lstStyle/>
            <a:p>
              <a:endParaRPr lang="es-CO"/>
            </a:p>
          </p:txBody>
        </p:sp>
        <p:sp>
          <p:nvSpPr>
            <p:cNvPr id="860" name="Freeform: Shape 859">
              <a:extLst>
                <a:ext uri="{FF2B5EF4-FFF2-40B4-BE49-F238E27FC236}">
                  <a16:creationId xmlns:a16="http://schemas.microsoft.com/office/drawing/2014/main" id="{4B26B2ED-7BDD-1148-807E-6E59D4E0065C}"/>
                </a:ext>
              </a:extLst>
            </p:cNvPr>
            <p:cNvSpPr/>
            <p:nvPr/>
          </p:nvSpPr>
          <p:spPr>
            <a:xfrm>
              <a:off x="12987803" y="1571066"/>
              <a:ext cx="1302" cy="4347"/>
            </a:xfrm>
            <a:custGeom>
              <a:avLst/>
              <a:gdLst>
                <a:gd name="connsiteX0" fmla="*/ -425 w 1302"/>
                <a:gd name="connsiteY0" fmla="*/ 4033 h 4347"/>
                <a:gd name="connsiteX1" fmla="*/ -1606 w 1302"/>
                <a:gd name="connsiteY1" fmla="*/ 4033 h 4347"/>
                <a:gd name="connsiteX2" fmla="*/ -1606 w 1302"/>
                <a:gd name="connsiteY2" fmla="*/ -315 h 4347"/>
                <a:gd name="connsiteX3" fmla="*/ -425 w 1302"/>
                <a:gd name="connsiteY3" fmla="*/ 4033 h 4347"/>
              </a:gdLst>
              <a:ahLst/>
              <a:cxnLst>
                <a:cxn ang="0">
                  <a:pos x="connsiteX0" y="connsiteY0"/>
                </a:cxn>
                <a:cxn ang="0">
                  <a:pos x="connsiteX1" y="connsiteY1"/>
                </a:cxn>
                <a:cxn ang="0">
                  <a:pos x="connsiteX2" y="connsiteY2"/>
                </a:cxn>
                <a:cxn ang="0">
                  <a:pos x="connsiteX3" y="connsiteY3"/>
                </a:cxn>
              </a:cxnLst>
              <a:rect l="l" t="t" r="r" b="b"/>
              <a:pathLst>
                <a:path w="1302" h="4347">
                  <a:moveTo>
                    <a:pt x="-425" y="4033"/>
                  </a:moveTo>
                  <a:lnTo>
                    <a:pt x="-1606" y="4033"/>
                  </a:lnTo>
                  <a:lnTo>
                    <a:pt x="-1606" y="-315"/>
                  </a:lnTo>
                  <a:cubicBezTo>
                    <a:pt x="8" y="767"/>
                    <a:pt x="-268" y="2420"/>
                    <a:pt x="-425" y="4033"/>
                  </a:cubicBezTo>
                  <a:close/>
                </a:path>
              </a:pathLst>
            </a:custGeom>
            <a:solidFill>
              <a:srgbClr val="2C2C2C"/>
            </a:solidFill>
            <a:ln w="1956" cap="flat">
              <a:noFill/>
              <a:prstDash val="solid"/>
              <a:miter/>
            </a:ln>
          </p:spPr>
          <p:txBody>
            <a:bodyPr rtlCol="0" anchor="ctr"/>
            <a:lstStyle/>
            <a:p>
              <a:endParaRPr lang="es-CO"/>
            </a:p>
          </p:txBody>
        </p:sp>
        <p:sp>
          <p:nvSpPr>
            <p:cNvPr id="861" name="Freeform: Shape 860">
              <a:extLst>
                <a:ext uri="{FF2B5EF4-FFF2-40B4-BE49-F238E27FC236}">
                  <a16:creationId xmlns:a16="http://schemas.microsoft.com/office/drawing/2014/main" id="{93FA735A-CE41-BB63-E4C0-7CF447DBFE8B}"/>
                </a:ext>
              </a:extLst>
            </p:cNvPr>
            <p:cNvSpPr/>
            <p:nvPr/>
          </p:nvSpPr>
          <p:spPr>
            <a:xfrm>
              <a:off x="13185984" y="1815867"/>
              <a:ext cx="4367" cy="1401"/>
            </a:xfrm>
            <a:custGeom>
              <a:avLst/>
              <a:gdLst>
                <a:gd name="connsiteX0" fmla="*/ -1606 w 4367"/>
                <a:gd name="connsiteY0" fmla="*/ 1087 h 1401"/>
                <a:gd name="connsiteX1" fmla="*/ 2762 w 4367"/>
                <a:gd name="connsiteY1" fmla="*/ 1087 h 1401"/>
              </a:gdLst>
              <a:ahLst/>
              <a:cxnLst>
                <a:cxn ang="0">
                  <a:pos x="connsiteX0" y="connsiteY0"/>
                </a:cxn>
                <a:cxn ang="0">
                  <a:pos x="connsiteX1" y="connsiteY1"/>
                </a:cxn>
              </a:cxnLst>
              <a:rect l="l" t="t" r="r" b="b"/>
              <a:pathLst>
                <a:path w="4367" h="1401">
                  <a:moveTo>
                    <a:pt x="-1606" y="1087"/>
                  </a:moveTo>
                  <a:cubicBezTo>
                    <a:pt x="-150" y="-782"/>
                    <a:pt x="1306" y="-782"/>
                    <a:pt x="2762" y="1087"/>
                  </a:cubicBezTo>
                  <a:close/>
                </a:path>
              </a:pathLst>
            </a:custGeom>
            <a:solidFill>
              <a:srgbClr val="020202"/>
            </a:solidFill>
            <a:ln w="1956" cap="flat">
              <a:noFill/>
              <a:prstDash val="solid"/>
              <a:miter/>
            </a:ln>
          </p:spPr>
          <p:txBody>
            <a:bodyPr rtlCol="0" anchor="ctr"/>
            <a:lstStyle/>
            <a:p>
              <a:endParaRPr lang="es-CO"/>
            </a:p>
          </p:txBody>
        </p:sp>
        <p:sp>
          <p:nvSpPr>
            <p:cNvPr id="862" name="Freeform: Shape 861">
              <a:extLst>
                <a:ext uri="{FF2B5EF4-FFF2-40B4-BE49-F238E27FC236}">
                  <a16:creationId xmlns:a16="http://schemas.microsoft.com/office/drawing/2014/main" id="{C5F50459-A1C7-6D0C-97CB-EEDAC12F64AA}"/>
                </a:ext>
              </a:extLst>
            </p:cNvPr>
            <p:cNvSpPr/>
            <p:nvPr/>
          </p:nvSpPr>
          <p:spPr>
            <a:xfrm>
              <a:off x="12986347" y="1542904"/>
              <a:ext cx="1354" cy="3315"/>
            </a:xfrm>
            <a:custGeom>
              <a:avLst/>
              <a:gdLst>
                <a:gd name="connsiteX0" fmla="*/ -268 w 1354"/>
                <a:gd name="connsiteY0" fmla="*/ 50 h 3315"/>
                <a:gd name="connsiteX1" fmla="*/ -1606 w 1354"/>
                <a:gd name="connsiteY1" fmla="*/ 3001 h 3315"/>
                <a:gd name="connsiteX2" fmla="*/ -1606 w 1354"/>
                <a:gd name="connsiteY2" fmla="*/ 90 h 3315"/>
                <a:gd name="connsiteX3" fmla="*/ -563 w 1354"/>
                <a:gd name="connsiteY3" fmla="*/ -225 h 3315"/>
                <a:gd name="connsiteX4" fmla="*/ -268 w 1354"/>
                <a:gd name="connsiteY4" fmla="*/ 50 h 3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4" h="3315">
                  <a:moveTo>
                    <a:pt x="-268" y="50"/>
                  </a:moveTo>
                  <a:cubicBezTo>
                    <a:pt x="-150" y="1211"/>
                    <a:pt x="-661" y="2332"/>
                    <a:pt x="-1606" y="3001"/>
                  </a:cubicBezTo>
                  <a:cubicBezTo>
                    <a:pt x="-1606" y="2037"/>
                    <a:pt x="-1606" y="1034"/>
                    <a:pt x="-1606" y="90"/>
                  </a:cubicBezTo>
                  <a:cubicBezTo>
                    <a:pt x="-1409" y="-284"/>
                    <a:pt x="-937" y="-422"/>
                    <a:pt x="-563" y="-225"/>
                  </a:cubicBezTo>
                  <a:cubicBezTo>
                    <a:pt x="-445" y="-166"/>
                    <a:pt x="-346" y="-68"/>
                    <a:pt x="-268" y="50"/>
                  </a:cubicBezTo>
                  <a:close/>
                </a:path>
              </a:pathLst>
            </a:custGeom>
            <a:solidFill>
              <a:srgbClr val="2C2C2C"/>
            </a:solidFill>
            <a:ln w="1956" cap="flat">
              <a:noFill/>
              <a:prstDash val="solid"/>
              <a:miter/>
            </a:ln>
          </p:spPr>
          <p:txBody>
            <a:bodyPr rtlCol="0" anchor="ctr"/>
            <a:lstStyle/>
            <a:p>
              <a:endParaRPr lang="es-CO"/>
            </a:p>
          </p:txBody>
        </p:sp>
        <p:sp>
          <p:nvSpPr>
            <p:cNvPr id="863" name="Freeform: Shape 862">
              <a:extLst>
                <a:ext uri="{FF2B5EF4-FFF2-40B4-BE49-F238E27FC236}">
                  <a16:creationId xmlns:a16="http://schemas.microsoft.com/office/drawing/2014/main" id="{7D3E3DED-A679-C43E-6CB4-DC2FC21BEEE3}"/>
                </a:ext>
              </a:extLst>
            </p:cNvPr>
            <p:cNvSpPr/>
            <p:nvPr/>
          </p:nvSpPr>
          <p:spPr>
            <a:xfrm>
              <a:off x="12987822" y="1540397"/>
              <a:ext cx="1807" cy="1455"/>
            </a:xfrm>
            <a:custGeom>
              <a:avLst/>
              <a:gdLst>
                <a:gd name="connsiteX0" fmla="*/ -209 w 1807"/>
                <a:gd name="connsiteY0" fmla="*/ 944 h 1455"/>
                <a:gd name="connsiteX1" fmla="*/ -1606 w 1807"/>
                <a:gd name="connsiteY1" fmla="*/ 1141 h 1455"/>
                <a:gd name="connsiteX2" fmla="*/ -169 w 1807"/>
                <a:gd name="connsiteY2" fmla="*/ -315 h 1455"/>
                <a:gd name="connsiteX3" fmla="*/ 145 w 1807"/>
                <a:gd name="connsiteY3" fmla="*/ 531 h 1455"/>
                <a:gd name="connsiteX4" fmla="*/ -209 w 1807"/>
                <a:gd name="connsiteY4" fmla="*/ 944 h 14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7" h="1455">
                  <a:moveTo>
                    <a:pt x="-209" y="944"/>
                  </a:moveTo>
                  <a:cubicBezTo>
                    <a:pt x="-661" y="1043"/>
                    <a:pt x="-1133" y="1121"/>
                    <a:pt x="-1606" y="1141"/>
                  </a:cubicBezTo>
                  <a:lnTo>
                    <a:pt x="-169" y="-315"/>
                  </a:lnTo>
                  <a:cubicBezTo>
                    <a:pt x="165" y="-20"/>
                    <a:pt x="283" y="256"/>
                    <a:pt x="145" y="531"/>
                  </a:cubicBezTo>
                  <a:cubicBezTo>
                    <a:pt x="8" y="807"/>
                    <a:pt x="-91" y="944"/>
                    <a:pt x="-209" y="944"/>
                  </a:cubicBezTo>
                  <a:close/>
                </a:path>
              </a:pathLst>
            </a:custGeom>
            <a:solidFill>
              <a:srgbClr val="252525"/>
            </a:solidFill>
            <a:ln w="1956" cap="flat">
              <a:noFill/>
              <a:prstDash val="solid"/>
              <a:miter/>
            </a:ln>
          </p:spPr>
          <p:txBody>
            <a:bodyPr rtlCol="0" anchor="ctr"/>
            <a:lstStyle/>
            <a:p>
              <a:endParaRPr lang="es-CO"/>
            </a:p>
          </p:txBody>
        </p:sp>
        <p:sp>
          <p:nvSpPr>
            <p:cNvPr id="864" name="Freeform: Shape 863">
              <a:extLst>
                <a:ext uri="{FF2B5EF4-FFF2-40B4-BE49-F238E27FC236}">
                  <a16:creationId xmlns:a16="http://schemas.microsoft.com/office/drawing/2014/main" id="{138C6454-2204-DA7E-DEA7-6C7ECB2A9023}"/>
                </a:ext>
              </a:extLst>
            </p:cNvPr>
            <p:cNvSpPr/>
            <p:nvPr/>
          </p:nvSpPr>
          <p:spPr>
            <a:xfrm>
              <a:off x="12989219" y="1540353"/>
              <a:ext cx="1436" cy="1303"/>
            </a:xfrm>
            <a:custGeom>
              <a:avLst/>
              <a:gdLst>
                <a:gd name="connsiteX0" fmla="*/ -1606 w 1436"/>
                <a:gd name="connsiteY0" fmla="*/ 989 h 1303"/>
                <a:gd name="connsiteX1" fmla="*/ -1606 w 1436"/>
                <a:gd name="connsiteY1" fmla="*/ -270 h 1303"/>
                <a:gd name="connsiteX2" fmla="*/ -169 w 1436"/>
                <a:gd name="connsiteY2" fmla="*/ -270 h 1303"/>
              </a:gdLst>
              <a:ahLst/>
              <a:cxnLst>
                <a:cxn ang="0">
                  <a:pos x="connsiteX0" y="connsiteY0"/>
                </a:cxn>
                <a:cxn ang="0">
                  <a:pos x="connsiteX1" y="connsiteY1"/>
                </a:cxn>
                <a:cxn ang="0">
                  <a:pos x="connsiteX2" y="connsiteY2"/>
                </a:cxn>
              </a:cxnLst>
              <a:rect l="l" t="t" r="r" b="b"/>
              <a:pathLst>
                <a:path w="1436" h="1303">
                  <a:moveTo>
                    <a:pt x="-1606" y="989"/>
                  </a:moveTo>
                  <a:cubicBezTo>
                    <a:pt x="-1606" y="556"/>
                    <a:pt x="-1606" y="143"/>
                    <a:pt x="-1606" y="-270"/>
                  </a:cubicBezTo>
                  <a:cubicBezTo>
                    <a:pt x="-1133" y="-329"/>
                    <a:pt x="-642" y="-329"/>
                    <a:pt x="-169" y="-270"/>
                  </a:cubicBezTo>
                  <a:close/>
                </a:path>
              </a:pathLst>
            </a:custGeom>
            <a:solidFill>
              <a:srgbClr val="2C2C2C"/>
            </a:solidFill>
            <a:ln w="1956" cap="flat">
              <a:noFill/>
              <a:prstDash val="solid"/>
              <a:miter/>
            </a:ln>
          </p:spPr>
          <p:txBody>
            <a:bodyPr rtlCol="0" anchor="ctr"/>
            <a:lstStyle/>
            <a:p>
              <a:endParaRPr lang="es-CO"/>
            </a:p>
          </p:txBody>
        </p:sp>
        <p:sp>
          <p:nvSpPr>
            <p:cNvPr id="865" name="Freeform: Shape 864">
              <a:extLst>
                <a:ext uri="{FF2B5EF4-FFF2-40B4-BE49-F238E27FC236}">
                  <a16:creationId xmlns:a16="http://schemas.microsoft.com/office/drawing/2014/main" id="{B6B306CD-79D5-F5C6-C53A-7BB7E14BCE04}"/>
                </a:ext>
              </a:extLst>
            </p:cNvPr>
            <p:cNvSpPr/>
            <p:nvPr/>
          </p:nvSpPr>
          <p:spPr>
            <a:xfrm>
              <a:off x="12986426" y="1541813"/>
              <a:ext cx="1396" cy="1455"/>
            </a:xfrm>
            <a:custGeom>
              <a:avLst/>
              <a:gdLst>
                <a:gd name="connsiteX0" fmla="*/ -347 w 1396"/>
                <a:gd name="connsiteY0" fmla="*/ 1141 h 1455"/>
                <a:gd name="connsiteX1" fmla="*/ -1606 w 1396"/>
                <a:gd name="connsiteY1" fmla="*/ 1141 h 1455"/>
                <a:gd name="connsiteX2" fmla="*/ -209 w 1396"/>
                <a:gd name="connsiteY2" fmla="*/ -315 h 1455"/>
                <a:gd name="connsiteX3" fmla="*/ -347 w 1396"/>
                <a:gd name="connsiteY3" fmla="*/ 1141 h 1455"/>
              </a:gdLst>
              <a:ahLst/>
              <a:cxnLst>
                <a:cxn ang="0">
                  <a:pos x="connsiteX0" y="connsiteY0"/>
                </a:cxn>
                <a:cxn ang="0">
                  <a:pos x="connsiteX1" y="connsiteY1"/>
                </a:cxn>
                <a:cxn ang="0">
                  <a:pos x="connsiteX2" y="connsiteY2"/>
                </a:cxn>
                <a:cxn ang="0">
                  <a:pos x="connsiteX3" y="connsiteY3"/>
                </a:cxn>
              </a:cxnLst>
              <a:rect l="l" t="t" r="r" b="b"/>
              <a:pathLst>
                <a:path w="1396" h="1455">
                  <a:moveTo>
                    <a:pt x="-347" y="1141"/>
                  </a:moveTo>
                  <a:lnTo>
                    <a:pt x="-1606" y="1141"/>
                  </a:lnTo>
                  <a:lnTo>
                    <a:pt x="-209" y="-315"/>
                  </a:lnTo>
                  <a:cubicBezTo>
                    <a:pt x="-209" y="177"/>
                    <a:pt x="-248" y="669"/>
                    <a:pt x="-347" y="1141"/>
                  </a:cubicBezTo>
                  <a:close/>
                </a:path>
              </a:pathLst>
            </a:custGeom>
            <a:solidFill>
              <a:srgbClr val="252525"/>
            </a:solidFill>
            <a:ln w="1956" cap="flat">
              <a:noFill/>
              <a:prstDash val="solid"/>
              <a:miter/>
            </a:ln>
          </p:spPr>
          <p:txBody>
            <a:bodyPr rtlCol="0" anchor="ctr"/>
            <a:lstStyle/>
            <a:p>
              <a:endParaRPr lang="es-CO"/>
            </a:p>
          </p:txBody>
        </p:sp>
        <p:sp>
          <p:nvSpPr>
            <p:cNvPr id="866" name="Freeform: Shape 865">
              <a:extLst>
                <a:ext uri="{FF2B5EF4-FFF2-40B4-BE49-F238E27FC236}">
                  <a16:creationId xmlns:a16="http://schemas.microsoft.com/office/drawing/2014/main" id="{DCF9E2AF-229B-FDE9-F8C4-6354DB4FD700}"/>
                </a:ext>
              </a:extLst>
            </p:cNvPr>
            <p:cNvSpPr/>
            <p:nvPr/>
          </p:nvSpPr>
          <p:spPr>
            <a:xfrm>
              <a:off x="13073772" y="1576811"/>
              <a:ext cx="1455" cy="1455"/>
            </a:xfrm>
            <a:custGeom>
              <a:avLst/>
              <a:gdLst>
                <a:gd name="connsiteX0" fmla="*/ -150 w 1455"/>
                <a:gd name="connsiteY0" fmla="*/ -315 h 1455"/>
                <a:gd name="connsiteX1" fmla="*/ -1606 w 1455"/>
                <a:gd name="connsiteY1" fmla="*/ 1141 h 1455"/>
                <a:gd name="connsiteX2" fmla="*/ -150 w 1455"/>
                <a:gd name="connsiteY2" fmla="*/ -315 h 1455"/>
              </a:gdLst>
              <a:ahLst/>
              <a:cxnLst>
                <a:cxn ang="0">
                  <a:pos x="connsiteX0" y="connsiteY0"/>
                </a:cxn>
                <a:cxn ang="0">
                  <a:pos x="connsiteX1" y="connsiteY1"/>
                </a:cxn>
                <a:cxn ang="0">
                  <a:pos x="connsiteX2" y="connsiteY2"/>
                </a:cxn>
              </a:cxnLst>
              <a:rect l="l" t="t" r="r" b="b"/>
              <a:pathLst>
                <a:path w="1455" h="1455">
                  <a:moveTo>
                    <a:pt x="-150" y="-315"/>
                  </a:moveTo>
                  <a:cubicBezTo>
                    <a:pt x="-622" y="177"/>
                    <a:pt x="-1114" y="669"/>
                    <a:pt x="-1606" y="1141"/>
                  </a:cubicBezTo>
                  <a:cubicBezTo>
                    <a:pt x="-1114" y="669"/>
                    <a:pt x="-543" y="177"/>
                    <a:pt x="-150" y="-315"/>
                  </a:cubicBezTo>
                  <a:close/>
                </a:path>
              </a:pathLst>
            </a:custGeom>
            <a:solidFill>
              <a:srgbClr val="020202"/>
            </a:solidFill>
            <a:ln w="1956" cap="flat">
              <a:noFill/>
              <a:prstDash val="solid"/>
              <a:miter/>
            </a:ln>
          </p:spPr>
          <p:txBody>
            <a:bodyPr rtlCol="0" anchor="ctr"/>
            <a:lstStyle/>
            <a:p>
              <a:endParaRPr lang="es-CO"/>
            </a:p>
          </p:txBody>
        </p:sp>
        <p:sp>
          <p:nvSpPr>
            <p:cNvPr id="867" name="Freeform: Shape 866">
              <a:extLst>
                <a:ext uri="{FF2B5EF4-FFF2-40B4-BE49-F238E27FC236}">
                  <a16:creationId xmlns:a16="http://schemas.microsoft.com/office/drawing/2014/main" id="{CFEE88F8-B7CD-0534-97B9-C89FA674A723}"/>
                </a:ext>
              </a:extLst>
            </p:cNvPr>
            <p:cNvSpPr/>
            <p:nvPr/>
          </p:nvSpPr>
          <p:spPr>
            <a:xfrm>
              <a:off x="13073772" y="1581178"/>
              <a:ext cx="1455" cy="1475"/>
            </a:xfrm>
            <a:custGeom>
              <a:avLst/>
              <a:gdLst>
                <a:gd name="connsiteX0" fmla="*/ -1606 w 1455"/>
                <a:gd name="connsiteY0" fmla="*/ -315 h 1475"/>
                <a:gd name="connsiteX1" fmla="*/ -150 w 1455"/>
                <a:gd name="connsiteY1" fmla="*/ 1161 h 1475"/>
              </a:gdLst>
              <a:ahLst/>
              <a:cxnLst>
                <a:cxn ang="0">
                  <a:pos x="connsiteX0" y="connsiteY0"/>
                </a:cxn>
                <a:cxn ang="0">
                  <a:pos x="connsiteX1" y="connsiteY1"/>
                </a:cxn>
              </a:cxnLst>
              <a:rect l="l" t="t" r="r" b="b"/>
              <a:pathLst>
                <a:path w="1455" h="1475">
                  <a:moveTo>
                    <a:pt x="-1606" y="-315"/>
                  </a:moveTo>
                  <a:lnTo>
                    <a:pt x="-150" y="1161"/>
                  </a:lnTo>
                  <a:close/>
                </a:path>
              </a:pathLst>
            </a:custGeom>
            <a:solidFill>
              <a:srgbClr val="020202"/>
            </a:solidFill>
            <a:ln w="1956" cap="flat">
              <a:noFill/>
              <a:prstDash val="solid"/>
              <a:miter/>
            </a:ln>
          </p:spPr>
          <p:txBody>
            <a:bodyPr rtlCol="0" anchor="ctr"/>
            <a:lstStyle/>
            <a:p>
              <a:endParaRPr lang="es-CO"/>
            </a:p>
          </p:txBody>
        </p:sp>
        <p:sp>
          <p:nvSpPr>
            <p:cNvPr id="868" name="Freeform: Shape 867">
              <a:extLst>
                <a:ext uri="{FF2B5EF4-FFF2-40B4-BE49-F238E27FC236}">
                  <a16:creationId xmlns:a16="http://schemas.microsoft.com/office/drawing/2014/main" id="{075A6073-F699-6A89-8B3C-E28A9846F7AC}"/>
                </a:ext>
              </a:extLst>
            </p:cNvPr>
            <p:cNvSpPr/>
            <p:nvPr/>
          </p:nvSpPr>
          <p:spPr>
            <a:xfrm>
              <a:off x="13072316" y="1595756"/>
              <a:ext cx="1455" cy="1455"/>
            </a:xfrm>
            <a:custGeom>
              <a:avLst/>
              <a:gdLst>
                <a:gd name="connsiteX0" fmla="*/ -150 w 1455"/>
                <a:gd name="connsiteY0" fmla="*/ -315 h 1455"/>
                <a:gd name="connsiteX1" fmla="*/ -1606 w 1455"/>
                <a:gd name="connsiteY1" fmla="*/ 1141 h 1455"/>
              </a:gdLst>
              <a:ahLst/>
              <a:cxnLst>
                <a:cxn ang="0">
                  <a:pos x="connsiteX0" y="connsiteY0"/>
                </a:cxn>
                <a:cxn ang="0">
                  <a:pos x="connsiteX1" y="connsiteY1"/>
                </a:cxn>
              </a:cxnLst>
              <a:rect l="l" t="t" r="r" b="b"/>
              <a:pathLst>
                <a:path w="1455" h="1455">
                  <a:moveTo>
                    <a:pt x="-150" y="-315"/>
                  </a:moveTo>
                  <a:lnTo>
                    <a:pt x="-1606" y="1141"/>
                  </a:lnTo>
                  <a:close/>
                </a:path>
              </a:pathLst>
            </a:custGeom>
            <a:solidFill>
              <a:srgbClr val="020202"/>
            </a:solidFill>
            <a:ln w="1956" cap="flat">
              <a:noFill/>
              <a:prstDash val="solid"/>
              <a:miter/>
            </a:ln>
          </p:spPr>
          <p:txBody>
            <a:bodyPr rtlCol="0" anchor="ctr"/>
            <a:lstStyle/>
            <a:p>
              <a:endParaRPr lang="es-CO"/>
            </a:p>
          </p:txBody>
        </p:sp>
        <p:sp>
          <p:nvSpPr>
            <p:cNvPr id="869" name="Freeform: Shape 868">
              <a:extLst>
                <a:ext uri="{FF2B5EF4-FFF2-40B4-BE49-F238E27FC236}">
                  <a16:creationId xmlns:a16="http://schemas.microsoft.com/office/drawing/2014/main" id="{E29151C5-E6CF-D77A-643D-1F926C30CFD9}"/>
                </a:ext>
              </a:extLst>
            </p:cNvPr>
            <p:cNvSpPr/>
            <p:nvPr/>
          </p:nvSpPr>
          <p:spPr>
            <a:xfrm>
              <a:off x="13072316" y="1600142"/>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70" name="Freeform: Shape 869">
              <a:extLst>
                <a:ext uri="{FF2B5EF4-FFF2-40B4-BE49-F238E27FC236}">
                  <a16:creationId xmlns:a16="http://schemas.microsoft.com/office/drawing/2014/main" id="{0AB2C1BE-0C86-C8A7-DE24-9ECE70FDBB3E}"/>
                </a:ext>
              </a:extLst>
            </p:cNvPr>
            <p:cNvSpPr/>
            <p:nvPr/>
          </p:nvSpPr>
          <p:spPr>
            <a:xfrm>
              <a:off x="13072316" y="1635101"/>
              <a:ext cx="1455" cy="1455"/>
            </a:xfrm>
            <a:custGeom>
              <a:avLst/>
              <a:gdLst>
                <a:gd name="connsiteX0" fmla="*/ -150 w 1455"/>
                <a:gd name="connsiteY0" fmla="*/ -315 h 1455"/>
                <a:gd name="connsiteX1" fmla="*/ -1606 w 1455"/>
                <a:gd name="connsiteY1" fmla="*/ 1141 h 1455"/>
              </a:gdLst>
              <a:ahLst/>
              <a:cxnLst>
                <a:cxn ang="0">
                  <a:pos x="connsiteX0" y="connsiteY0"/>
                </a:cxn>
                <a:cxn ang="0">
                  <a:pos x="connsiteX1" y="connsiteY1"/>
                </a:cxn>
              </a:cxnLst>
              <a:rect l="l" t="t" r="r" b="b"/>
              <a:pathLst>
                <a:path w="1455" h="1455">
                  <a:moveTo>
                    <a:pt x="-150" y="-315"/>
                  </a:moveTo>
                  <a:lnTo>
                    <a:pt x="-1606" y="1141"/>
                  </a:lnTo>
                  <a:close/>
                </a:path>
              </a:pathLst>
            </a:custGeom>
            <a:solidFill>
              <a:srgbClr val="020202"/>
            </a:solidFill>
            <a:ln w="1956" cap="flat">
              <a:noFill/>
              <a:prstDash val="solid"/>
              <a:miter/>
            </a:ln>
          </p:spPr>
          <p:txBody>
            <a:bodyPr rtlCol="0" anchor="ctr"/>
            <a:lstStyle/>
            <a:p>
              <a:endParaRPr lang="es-CO"/>
            </a:p>
          </p:txBody>
        </p:sp>
        <p:sp>
          <p:nvSpPr>
            <p:cNvPr id="871" name="Freeform: Shape 870">
              <a:extLst>
                <a:ext uri="{FF2B5EF4-FFF2-40B4-BE49-F238E27FC236}">
                  <a16:creationId xmlns:a16="http://schemas.microsoft.com/office/drawing/2014/main" id="{5D008047-D302-B825-9F1E-7FAEDAC9AF05}"/>
                </a:ext>
              </a:extLst>
            </p:cNvPr>
            <p:cNvSpPr/>
            <p:nvPr/>
          </p:nvSpPr>
          <p:spPr>
            <a:xfrm>
              <a:off x="13072316" y="1642399"/>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72" name="Freeform: Shape 871">
              <a:extLst>
                <a:ext uri="{FF2B5EF4-FFF2-40B4-BE49-F238E27FC236}">
                  <a16:creationId xmlns:a16="http://schemas.microsoft.com/office/drawing/2014/main" id="{B0D28961-B0FF-8C26-E5EC-7B54CE8CBC07}"/>
                </a:ext>
              </a:extLst>
            </p:cNvPr>
            <p:cNvSpPr/>
            <p:nvPr/>
          </p:nvSpPr>
          <p:spPr>
            <a:xfrm>
              <a:off x="13073772" y="1654045"/>
              <a:ext cx="1455" cy="1475"/>
            </a:xfrm>
            <a:custGeom>
              <a:avLst/>
              <a:gdLst>
                <a:gd name="connsiteX0" fmla="*/ -150 w 1455"/>
                <a:gd name="connsiteY0" fmla="*/ -315 h 1475"/>
                <a:gd name="connsiteX1" fmla="*/ -1606 w 1455"/>
                <a:gd name="connsiteY1" fmla="*/ 1161 h 1475"/>
              </a:gdLst>
              <a:ahLst/>
              <a:cxnLst>
                <a:cxn ang="0">
                  <a:pos x="connsiteX0" y="connsiteY0"/>
                </a:cxn>
                <a:cxn ang="0">
                  <a:pos x="connsiteX1" y="connsiteY1"/>
                </a:cxn>
              </a:cxnLst>
              <a:rect l="l" t="t" r="r" b="b"/>
              <a:pathLst>
                <a:path w="1455" h="1475">
                  <a:moveTo>
                    <a:pt x="-150" y="-315"/>
                  </a:moveTo>
                  <a:lnTo>
                    <a:pt x="-1606" y="1161"/>
                  </a:lnTo>
                  <a:close/>
                </a:path>
              </a:pathLst>
            </a:custGeom>
            <a:solidFill>
              <a:srgbClr val="020202"/>
            </a:solidFill>
            <a:ln w="1956" cap="flat">
              <a:noFill/>
              <a:prstDash val="solid"/>
              <a:miter/>
            </a:ln>
          </p:spPr>
          <p:txBody>
            <a:bodyPr rtlCol="0" anchor="ctr"/>
            <a:lstStyle/>
            <a:p>
              <a:endParaRPr lang="es-CO"/>
            </a:p>
          </p:txBody>
        </p:sp>
        <p:sp>
          <p:nvSpPr>
            <p:cNvPr id="873" name="Freeform: Shape 872">
              <a:extLst>
                <a:ext uri="{FF2B5EF4-FFF2-40B4-BE49-F238E27FC236}">
                  <a16:creationId xmlns:a16="http://schemas.microsoft.com/office/drawing/2014/main" id="{5A6BF1B0-9F52-D834-F74C-2042404D394A}"/>
                </a:ext>
              </a:extLst>
            </p:cNvPr>
            <p:cNvSpPr/>
            <p:nvPr/>
          </p:nvSpPr>
          <p:spPr>
            <a:xfrm>
              <a:off x="13076683" y="1684656"/>
              <a:ext cx="1475" cy="1455"/>
            </a:xfrm>
            <a:custGeom>
              <a:avLst/>
              <a:gdLst>
                <a:gd name="connsiteX0" fmla="*/ -1606 w 1475"/>
                <a:gd name="connsiteY0" fmla="*/ -315 h 1455"/>
                <a:gd name="connsiteX1" fmla="*/ -130 w 1475"/>
                <a:gd name="connsiteY1" fmla="*/ 1141 h 1455"/>
              </a:gdLst>
              <a:ahLst/>
              <a:cxnLst>
                <a:cxn ang="0">
                  <a:pos x="connsiteX0" y="connsiteY0"/>
                </a:cxn>
                <a:cxn ang="0">
                  <a:pos x="connsiteX1" y="connsiteY1"/>
                </a:cxn>
              </a:cxnLst>
              <a:rect l="l" t="t" r="r" b="b"/>
              <a:pathLst>
                <a:path w="1475" h="1455">
                  <a:moveTo>
                    <a:pt x="-1606" y="-315"/>
                  </a:moveTo>
                  <a:lnTo>
                    <a:pt x="-130" y="1141"/>
                  </a:lnTo>
                  <a:close/>
                </a:path>
              </a:pathLst>
            </a:custGeom>
            <a:solidFill>
              <a:srgbClr val="020202"/>
            </a:solidFill>
            <a:ln w="1956" cap="flat">
              <a:noFill/>
              <a:prstDash val="solid"/>
              <a:miter/>
            </a:ln>
          </p:spPr>
          <p:txBody>
            <a:bodyPr rtlCol="0" anchor="ctr"/>
            <a:lstStyle/>
            <a:p>
              <a:endParaRPr lang="es-CO"/>
            </a:p>
          </p:txBody>
        </p:sp>
        <p:sp>
          <p:nvSpPr>
            <p:cNvPr id="874" name="Freeform: Shape 873">
              <a:extLst>
                <a:ext uri="{FF2B5EF4-FFF2-40B4-BE49-F238E27FC236}">
                  <a16:creationId xmlns:a16="http://schemas.microsoft.com/office/drawing/2014/main" id="{E0124495-804C-F929-69EE-D8B5148E952F}"/>
                </a:ext>
              </a:extLst>
            </p:cNvPr>
            <p:cNvSpPr/>
            <p:nvPr/>
          </p:nvSpPr>
          <p:spPr>
            <a:xfrm>
              <a:off x="13078158" y="1686111"/>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75" name="Freeform: Shape 874">
              <a:extLst>
                <a:ext uri="{FF2B5EF4-FFF2-40B4-BE49-F238E27FC236}">
                  <a16:creationId xmlns:a16="http://schemas.microsoft.com/office/drawing/2014/main" id="{2D4E44AA-440E-213A-7CFB-80CBB56FF305}"/>
                </a:ext>
              </a:extLst>
            </p:cNvPr>
            <p:cNvSpPr/>
            <p:nvPr/>
          </p:nvSpPr>
          <p:spPr>
            <a:xfrm>
              <a:off x="13085437" y="1710899"/>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76" name="Freeform: Shape 875">
              <a:extLst>
                <a:ext uri="{FF2B5EF4-FFF2-40B4-BE49-F238E27FC236}">
                  <a16:creationId xmlns:a16="http://schemas.microsoft.com/office/drawing/2014/main" id="{F0AF0D28-5011-57B5-049F-886C627CACA1}"/>
                </a:ext>
              </a:extLst>
            </p:cNvPr>
            <p:cNvSpPr/>
            <p:nvPr/>
          </p:nvSpPr>
          <p:spPr>
            <a:xfrm>
              <a:off x="13086893" y="1712355"/>
              <a:ext cx="1456" cy="1455"/>
            </a:xfrm>
            <a:custGeom>
              <a:avLst/>
              <a:gdLst>
                <a:gd name="connsiteX0" fmla="*/ -1606 w 1456"/>
                <a:gd name="connsiteY0" fmla="*/ -315 h 1455"/>
                <a:gd name="connsiteX1" fmla="*/ -149 w 1456"/>
                <a:gd name="connsiteY1" fmla="*/ 1141 h 1455"/>
              </a:gdLst>
              <a:ahLst/>
              <a:cxnLst>
                <a:cxn ang="0">
                  <a:pos x="connsiteX0" y="connsiteY0"/>
                </a:cxn>
                <a:cxn ang="0">
                  <a:pos x="connsiteX1" y="connsiteY1"/>
                </a:cxn>
              </a:cxnLst>
              <a:rect l="l" t="t" r="r" b="b"/>
              <a:pathLst>
                <a:path w="1456" h="1455">
                  <a:moveTo>
                    <a:pt x="-1606" y="-315"/>
                  </a:moveTo>
                  <a:lnTo>
                    <a:pt x="-149" y="1141"/>
                  </a:lnTo>
                  <a:close/>
                </a:path>
              </a:pathLst>
            </a:custGeom>
            <a:solidFill>
              <a:srgbClr val="020202"/>
            </a:solidFill>
            <a:ln w="1956" cap="flat">
              <a:noFill/>
              <a:prstDash val="solid"/>
              <a:miter/>
            </a:ln>
          </p:spPr>
          <p:txBody>
            <a:bodyPr rtlCol="0" anchor="ctr"/>
            <a:lstStyle/>
            <a:p>
              <a:endParaRPr lang="es-CO"/>
            </a:p>
          </p:txBody>
        </p:sp>
        <p:sp>
          <p:nvSpPr>
            <p:cNvPr id="877" name="Freeform: Shape 876">
              <a:extLst>
                <a:ext uri="{FF2B5EF4-FFF2-40B4-BE49-F238E27FC236}">
                  <a16:creationId xmlns:a16="http://schemas.microsoft.com/office/drawing/2014/main" id="{D5D3D7D2-7AB1-C01D-A09B-7350C011F7F0}"/>
                </a:ext>
              </a:extLst>
            </p:cNvPr>
            <p:cNvSpPr/>
            <p:nvPr/>
          </p:nvSpPr>
          <p:spPr>
            <a:xfrm>
              <a:off x="13089805" y="1716643"/>
              <a:ext cx="1455" cy="1455"/>
            </a:xfrm>
            <a:custGeom>
              <a:avLst/>
              <a:gdLst>
                <a:gd name="connsiteX0" fmla="*/ -1606 w 1455"/>
                <a:gd name="connsiteY0" fmla="*/ -315 h 1455"/>
                <a:gd name="connsiteX1" fmla="*/ -150 w 1455"/>
                <a:gd name="connsiteY1" fmla="*/ 1141 h 1455"/>
                <a:gd name="connsiteX2" fmla="*/ -1606 w 1455"/>
                <a:gd name="connsiteY2" fmla="*/ -315 h 1455"/>
              </a:gdLst>
              <a:ahLst/>
              <a:cxnLst>
                <a:cxn ang="0">
                  <a:pos x="connsiteX0" y="connsiteY0"/>
                </a:cxn>
                <a:cxn ang="0">
                  <a:pos x="connsiteX1" y="connsiteY1"/>
                </a:cxn>
                <a:cxn ang="0">
                  <a:pos x="connsiteX2" y="connsiteY2"/>
                </a:cxn>
              </a:cxnLst>
              <a:rect l="l" t="t" r="r" b="b"/>
              <a:pathLst>
                <a:path w="1455" h="1455">
                  <a:moveTo>
                    <a:pt x="-1606" y="-315"/>
                  </a:moveTo>
                  <a:cubicBezTo>
                    <a:pt x="-1114" y="177"/>
                    <a:pt x="-622" y="649"/>
                    <a:pt x="-150" y="1141"/>
                  </a:cubicBezTo>
                  <a:cubicBezTo>
                    <a:pt x="-622" y="728"/>
                    <a:pt x="-1114" y="256"/>
                    <a:pt x="-1606" y="-315"/>
                  </a:cubicBezTo>
                  <a:close/>
                </a:path>
              </a:pathLst>
            </a:custGeom>
            <a:solidFill>
              <a:srgbClr val="020202"/>
            </a:solidFill>
            <a:ln w="1956" cap="flat">
              <a:noFill/>
              <a:prstDash val="solid"/>
              <a:miter/>
            </a:ln>
          </p:spPr>
          <p:txBody>
            <a:bodyPr rtlCol="0" anchor="ctr"/>
            <a:lstStyle/>
            <a:p>
              <a:endParaRPr lang="es-CO"/>
            </a:p>
          </p:txBody>
        </p:sp>
        <p:sp>
          <p:nvSpPr>
            <p:cNvPr id="878" name="Freeform: Shape 877">
              <a:extLst>
                <a:ext uri="{FF2B5EF4-FFF2-40B4-BE49-F238E27FC236}">
                  <a16:creationId xmlns:a16="http://schemas.microsoft.com/office/drawing/2014/main" id="{CE7AF173-4EEF-0C52-934A-0267EE817670}"/>
                </a:ext>
              </a:extLst>
            </p:cNvPr>
            <p:cNvSpPr/>
            <p:nvPr/>
          </p:nvSpPr>
          <p:spPr>
            <a:xfrm>
              <a:off x="13091261" y="1722545"/>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79" name="Freeform: Shape 878">
              <a:extLst>
                <a:ext uri="{FF2B5EF4-FFF2-40B4-BE49-F238E27FC236}">
                  <a16:creationId xmlns:a16="http://schemas.microsoft.com/office/drawing/2014/main" id="{BB7EE12A-589D-C896-8C79-54E268A2FFB9}"/>
                </a:ext>
              </a:extLst>
            </p:cNvPr>
            <p:cNvSpPr/>
            <p:nvPr/>
          </p:nvSpPr>
          <p:spPr>
            <a:xfrm>
              <a:off x="13095628" y="1734211"/>
              <a:ext cx="1475" cy="1455"/>
            </a:xfrm>
            <a:custGeom>
              <a:avLst/>
              <a:gdLst>
                <a:gd name="connsiteX0" fmla="*/ -1606 w 1475"/>
                <a:gd name="connsiteY0" fmla="*/ -315 h 1455"/>
                <a:gd name="connsiteX1" fmla="*/ -130 w 1475"/>
                <a:gd name="connsiteY1" fmla="*/ 1141 h 1455"/>
              </a:gdLst>
              <a:ahLst/>
              <a:cxnLst>
                <a:cxn ang="0">
                  <a:pos x="connsiteX0" y="connsiteY0"/>
                </a:cxn>
                <a:cxn ang="0">
                  <a:pos x="connsiteX1" y="connsiteY1"/>
                </a:cxn>
              </a:cxnLst>
              <a:rect l="l" t="t" r="r" b="b"/>
              <a:pathLst>
                <a:path w="1475" h="1455">
                  <a:moveTo>
                    <a:pt x="-1606" y="-315"/>
                  </a:moveTo>
                  <a:lnTo>
                    <a:pt x="-130" y="1141"/>
                  </a:lnTo>
                  <a:close/>
                </a:path>
              </a:pathLst>
            </a:custGeom>
            <a:solidFill>
              <a:srgbClr val="020202"/>
            </a:solidFill>
            <a:ln w="1956" cap="flat">
              <a:noFill/>
              <a:prstDash val="solid"/>
              <a:miter/>
            </a:ln>
          </p:spPr>
          <p:txBody>
            <a:bodyPr rtlCol="0" anchor="ctr"/>
            <a:lstStyle/>
            <a:p>
              <a:endParaRPr lang="es-CO"/>
            </a:p>
          </p:txBody>
        </p:sp>
        <p:sp>
          <p:nvSpPr>
            <p:cNvPr id="880" name="Freeform: Shape 879">
              <a:extLst>
                <a:ext uri="{FF2B5EF4-FFF2-40B4-BE49-F238E27FC236}">
                  <a16:creationId xmlns:a16="http://schemas.microsoft.com/office/drawing/2014/main" id="{0366CC41-2839-A047-B1C1-3C0BDD8F1467}"/>
                </a:ext>
              </a:extLst>
            </p:cNvPr>
            <p:cNvSpPr/>
            <p:nvPr/>
          </p:nvSpPr>
          <p:spPr>
            <a:xfrm>
              <a:off x="13097103" y="1735667"/>
              <a:ext cx="1455" cy="1455"/>
            </a:xfrm>
            <a:custGeom>
              <a:avLst/>
              <a:gdLst>
                <a:gd name="connsiteX0" fmla="*/ -1606 w 1455"/>
                <a:gd name="connsiteY0" fmla="*/ -315 h 1455"/>
                <a:gd name="connsiteX1" fmla="*/ -150 w 1455"/>
                <a:gd name="connsiteY1" fmla="*/ 1141 h 1455"/>
                <a:gd name="connsiteX2" fmla="*/ -1606 w 1455"/>
                <a:gd name="connsiteY2" fmla="*/ -315 h 1455"/>
              </a:gdLst>
              <a:ahLst/>
              <a:cxnLst>
                <a:cxn ang="0">
                  <a:pos x="connsiteX0" y="connsiteY0"/>
                </a:cxn>
                <a:cxn ang="0">
                  <a:pos x="connsiteX1" y="connsiteY1"/>
                </a:cxn>
                <a:cxn ang="0">
                  <a:pos x="connsiteX2" y="connsiteY2"/>
                </a:cxn>
              </a:cxnLst>
              <a:rect l="l" t="t" r="r" b="b"/>
              <a:pathLst>
                <a:path w="1455" h="1455">
                  <a:moveTo>
                    <a:pt x="-1606" y="-315"/>
                  </a:moveTo>
                  <a:cubicBezTo>
                    <a:pt x="-1133" y="177"/>
                    <a:pt x="-642" y="649"/>
                    <a:pt x="-150" y="1141"/>
                  </a:cubicBezTo>
                  <a:cubicBezTo>
                    <a:pt x="-642" y="649"/>
                    <a:pt x="-1133" y="177"/>
                    <a:pt x="-1606" y="-315"/>
                  </a:cubicBezTo>
                  <a:close/>
                </a:path>
              </a:pathLst>
            </a:custGeom>
            <a:solidFill>
              <a:srgbClr val="020202"/>
            </a:solidFill>
            <a:ln w="1956" cap="flat">
              <a:noFill/>
              <a:prstDash val="solid"/>
              <a:miter/>
            </a:ln>
          </p:spPr>
          <p:txBody>
            <a:bodyPr rtlCol="0" anchor="ctr"/>
            <a:lstStyle/>
            <a:p>
              <a:endParaRPr lang="es-CO"/>
            </a:p>
          </p:txBody>
        </p:sp>
        <p:sp>
          <p:nvSpPr>
            <p:cNvPr id="881" name="Freeform: Shape 880">
              <a:extLst>
                <a:ext uri="{FF2B5EF4-FFF2-40B4-BE49-F238E27FC236}">
                  <a16:creationId xmlns:a16="http://schemas.microsoft.com/office/drawing/2014/main" id="{6F638FEE-5D00-52A9-7662-9139D686966C}"/>
                </a:ext>
              </a:extLst>
            </p:cNvPr>
            <p:cNvSpPr/>
            <p:nvPr/>
          </p:nvSpPr>
          <p:spPr>
            <a:xfrm>
              <a:off x="13104343" y="1751700"/>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82" name="Freeform: Shape 881">
              <a:extLst>
                <a:ext uri="{FF2B5EF4-FFF2-40B4-BE49-F238E27FC236}">
                  <a16:creationId xmlns:a16="http://schemas.microsoft.com/office/drawing/2014/main" id="{D9692191-EF95-27E5-31B9-FE67B1E4735F}"/>
                </a:ext>
              </a:extLst>
            </p:cNvPr>
            <p:cNvSpPr/>
            <p:nvPr/>
          </p:nvSpPr>
          <p:spPr>
            <a:xfrm>
              <a:off x="13105838" y="1753156"/>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83" name="Freeform: Shape 882">
              <a:extLst>
                <a:ext uri="{FF2B5EF4-FFF2-40B4-BE49-F238E27FC236}">
                  <a16:creationId xmlns:a16="http://schemas.microsoft.com/office/drawing/2014/main" id="{6829C484-2D1C-D1A7-AB55-D61EC0785357}"/>
                </a:ext>
              </a:extLst>
            </p:cNvPr>
            <p:cNvSpPr/>
            <p:nvPr/>
          </p:nvSpPr>
          <p:spPr>
            <a:xfrm>
              <a:off x="13110244" y="1755988"/>
              <a:ext cx="1455" cy="1455"/>
            </a:xfrm>
            <a:custGeom>
              <a:avLst/>
              <a:gdLst>
                <a:gd name="connsiteX0" fmla="*/ -1606 w 1455"/>
                <a:gd name="connsiteY0" fmla="*/ -315 h 1455"/>
                <a:gd name="connsiteX1" fmla="*/ -150 w 1455"/>
                <a:gd name="connsiteY1" fmla="*/ 1141 h 1455"/>
                <a:gd name="connsiteX2" fmla="*/ -1606 w 1455"/>
                <a:gd name="connsiteY2" fmla="*/ -315 h 1455"/>
              </a:gdLst>
              <a:ahLst/>
              <a:cxnLst>
                <a:cxn ang="0">
                  <a:pos x="connsiteX0" y="connsiteY0"/>
                </a:cxn>
                <a:cxn ang="0">
                  <a:pos x="connsiteX1" y="connsiteY1"/>
                </a:cxn>
                <a:cxn ang="0">
                  <a:pos x="connsiteX2" y="connsiteY2"/>
                </a:cxn>
              </a:cxnLst>
              <a:rect l="l" t="t" r="r" b="b"/>
              <a:pathLst>
                <a:path w="1455" h="1455">
                  <a:moveTo>
                    <a:pt x="-1606" y="-315"/>
                  </a:moveTo>
                  <a:cubicBezTo>
                    <a:pt x="-1114" y="177"/>
                    <a:pt x="-622" y="649"/>
                    <a:pt x="-150" y="1141"/>
                  </a:cubicBezTo>
                  <a:cubicBezTo>
                    <a:pt x="-661" y="728"/>
                    <a:pt x="-1153" y="256"/>
                    <a:pt x="-1606" y="-315"/>
                  </a:cubicBezTo>
                  <a:close/>
                </a:path>
              </a:pathLst>
            </a:custGeom>
            <a:solidFill>
              <a:srgbClr val="020202"/>
            </a:solidFill>
            <a:ln w="1956" cap="flat">
              <a:noFill/>
              <a:prstDash val="solid"/>
              <a:miter/>
            </a:ln>
          </p:spPr>
          <p:txBody>
            <a:bodyPr rtlCol="0" anchor="ctr"/>
            <a:lstStyle/>
            <a:p>
              <a:endParaRPr lang="es-CO"/>
            </a:p>
          </p:txBody>
        </p:sp>
        <p:sp>
          <p:nvSpPr>
            <p:cNvPr id="884" name="Freeform: Shape 883">
              <a:extLst>
                <a:ext uri="{FF2B5EF4-FFF2-40B4-BE49-F238E27FC236}">
                  <a16:creationId xmlns:a16="http://schemas.microsoft.com/office/drawing/2014/main" id="{B9BC2949-506E-A5AB-3C4E-95D0B6850D28}"/>
                </a:ext>
              </a:extLst>
            </p:cNvPr>
            <p:cNvSpPr/>
            <p:nvPr/>
          </p:nvSpPr>
          <p:spPr>
            <a:xfrm>
              <a:off x="13113117" y="1758979"/>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85" name="Freeform: Shape 884">
              <a:extLst>
                <a:ext uri="{FF2B5EF4-FFF2-40B4-BE49-F238E27FC236}">
                  <a16:creationId xmlns:a16="http://schemas.microsoft.com/office/drawing/2014/main" id="{FDE54ADE-7358-6DCA-3300-F2946022FF74}"/>
                </a:ext>
              </a:extLst>
            </p:cNvPr>
            <p:cNvSpPr/>
            <p:nvPr/>
          </p:nvSpPr>
          <p:spPr>
            <a:xfrm>
              <a:off x="13118959" y="1770644"/>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86" name="Freeform: Shape 885">
              <a:extLst>
                <a:ext uri="{FF2B5EF4-FFF2-40B4-BE49-F238E27FC236}">
                  <a16:creationId xmlns:a16="http://schemas.microsoft.com/office/drawing/2014/main" id="{684A66E8-828D-D53E-07F7-4EF6EBF0B2DB}"/>
                </a:ext>
              </a:extLst>
            </p:cNvPr>
            <p:cNvSpPr/>
            <p:nvPr/>
          </p:nvSpPr>
          <p:spPr>
            <a:xfrm>
              <a:off x="13130606" y="1779379"/>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87" name="Freeform: Shape 886">
              <a:extLst>
                <a:ext uri="{FF2B5EF4-FFF2-40B4-BE49-F238E27FC236}">
                  <a16:creationId xmlns:a16="http://schemas.microsoft.com/office/drawing/2014/main" id="{061D3A9D-E3D0-EB9F-C5B6-DFEB256C43A7}"/>
                </a:ext>
              </a:extLst>
            </p:cNvPr>
            <p:cNvSpPr/>
            <p:nvPr/>
          </p:nvSpPr>
          <p:spPr>
            <a:xfrm>
              <a:off x="13136448" y="1788133"/>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88" name="Freeform: Shape 887">
              <a:extLst>
                <a:ext uri="{FF2B5EF4-FFF2-40B4-BE49-F238E27FC236}">
                  <a16:creationId xmlns:a16="http://schemas.microsoft.com/office/drawing/2014/main" id="{F9408887-33BE-25AF-0287-6AA097B9B4B0}"/>
                </a:ext>
              </a:extLst>
            </p:cNvPr>
            <p:cNvSpPr/>
            <p:nvPr/>
          </p:nvSpPr>
          <p:spPr>
            <a:xfrm>
              <a:off x="13145183" y="1792501"/>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89" name="Freeform: Shape 888">
              <a:extLst>
                <a:ext uri="{FF2B5EF4-FFF2-40B4-BE49-F238E27FC236}">
                  <a16:creationId xmlns:a16="http://schemas.microsoft.com/office/drawing/2014/main" id="{7D9662C1-BC59-B86B-64EF-5F8C93370932}"/>
                </a:ext>
              </a:extLst>
            </p:cNvPr>
            <p:cNvSpPr/>
            <p:nvPr/>
          </p:nvSpPr>
          <p:spPr>
            <a:xfrm>
              <a:off x="13151006" y="1798324"/>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90" name="Freeform: Shape 889">
              <a:extLst>
                <a:ext uri="{FF2B5EF4-FFF2-40B4-BE49-F238E27FC236}">
                  <a16:creationId xmlns:a16="http://schemas.microsoft.com/office/drawing/2014/main" id="{FFF4B4B0-5899-9106-4D23-3A73B1AEF519}"/>
                </a:ext>
              </a:extLst>
            </p:cNvPr>
            <p:cNvSpPr/>
            <p:nvPr/>
          </p:nvSpPr>
          <p:spPr>
            <a:xfrm>
              <a:off x="13155491" y="1804166"/>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91" name="Freeform: Shape 890">
              <a:extLst>
                <a:ext uri="{FF2B5EF4-FFF2-40B4-BE49-F238E27FC236}">
                  <a16:creationId xmlns:a16="http://schemas.microsoft.com/office/drawing/2014/main" id="{F04A7F72-373E-ABF8-3F69-8B04CF00869E}"/>
                </a:ext>
              </a:extLst>
            </p:cNvPr>
            <p:cNvSpPr/>
            <p:nvPr/>
          </p:nvSpPr>
          <p:spPr>
            <a:xfrm>
              <a:off x="13164127" y="1805622"/>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92" name="Freeform: Shape 891">
              <a:extLst>
                <a:ext uri="{FF2B5EF4-FFF2-40B4-BE49-F238E27FC236}">
                  <a16:creationId xmlns:a16="http://schemas.microsoft.com/office/drawing/2014/main" id="{B5088ACA-7CB9-B857-A062-739AEA749A96}"/>
                </a:ext>
              </a:extLst>
            </p:cNvPr>
            <p:cNvSpPr/>
            <p:nvPr/>
          </p:nvSpPr>
          <p:spPr>
            <a:xfrm>
              <a:off x="13168495" y="1808534"/>
              <a:ext cx="1455" cy="1455"/>
            </a:xfrm>
            <a:custGeom>
              <a:avLst/>
              <a:gdLst>
                <a:gd name="connsiteX0" fmla="*/ -1606 w 1455"/>
                <a:gd name="connsiteY0" fmla="*/ -315 h 1455"/>
                <a:gd name="connsiteX1" fmla="*/ -150 w 1455"/>
                <a:gd name="connsiteY1" fmla="*/ 1141 h 1455"/>
                <a:gd name="connsiteX2" fmla="*/ -1606 w 1455"/>
                <a:gd name="connsiteY2" fmla="*/ -315 h 1455"/>
              </a:gdLst>
              <a:ahLst/>
              <a:cxnLst>
                <a:cxn ang="0">
                  <a:pos x="connsiteX0" y="connsiteY0"/>
                </a:cxn>
                <a:cxn ang="0">
                  <a:pos x="connsiteX1" y="connsiteY1"/>
                </a:cxn>
                <a:cxn ang="0">
                  <a:pos x="connsiteX2" y="connsiteY2"/>
                </a:cxn>
              </a:cxnLst>
              <a:rect l="l" t="t" r="r" b="b"/>
              <a:pathLst>
                <a:path w="1455" h="1455">
                  <a:moveTo>
                    <a:pt x="-1606" y="-315"/>
                  </a:moveTo>
                  <a:cubicBezTo>
                    <a:pt x="-1114" y="177"/>
                    <a:pt x="-622" y="649"/>
                    <a:pt x="-150" y="1141"/>
                  </a:cubicBezTo>
                  <a:cubicBezTo>
                    <a:pt x="-622" y="649"/>
                    <a:pt x="-1114" y="256"/>
                    <a:pt x="-1606" y="-315"/>
                  </a:cubicBezTo>
                  <a:close/>
                </a:path>
              </a:pathLst>
            </a:custGeom>
            <a:solidFill>
              <a:srgbClr val="020202"/>
            </a:solidFill>
            <a:ln w="1956" cap="flat">
              <a:noFill/>
              <a:prstDash val="solid"/>
              <a:miter/>
            </a:ln>
          </p:spPr>
          <p:txBody>
            <a:bodyPr rtlCol="0" anchor="ctr"/>
            <a:lstStyle/>
            <a:p>
              <a:endParaRPr lang="es-CO"/>
            </a:p>
          </p:txBody>
        </p:sp>
        <p:sp>
          <p:nvSpPr>
            <p:cNvPr id="893" name="Freeform: Shape 892">
              <a:extLst>
                <a:ext uri="{FF2B5EF4-FFF2-40B4-BE49-F238E27FC236}">
                  <a16:creationId xmlns:a16="http://schemas.microsoft.com/office/drawing/2014/main" id="{E64BAA32-D912-6DA5-F1B7-F0DADB32CC8C}"/>
                </a:ext>
              </a:extLst>
            </p:cNvPr>
            <p:cNvSpPr/>
            <p:nvPr/>
          </p:nvSpPr>
          <p:spPr>
            <a:xfrm>
              <a:off x="13172862" y="1812901"/>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94" name="Freeform: Shape 893">
              <a:extLst>
                <a:ext uri="{FF2B5EF4-FFF2-40B4-BE49-F238E27FC236}">
                  <a16:creationId xmlns:a16="http://schemas.microsoft.com/office/drawing/2014/main" id="{64EA86DF-92ED-2D70-3FB2-04F000248212}"/>
                </a:ext>
              </a:extLst>
            </p:cNvPr>
            <p:cNvSpPr/>
            <p:nvPr/>
          </p:nvSpPr>
          <p:spPr>
            <a:xfrm>
              <a:off x="13178705" y="1814357"/>
              <a:ext cx="1455" cy="1455"/>
            </a:xfrm>
            <a:custGeom>
              <a:avLst/>
              <a:gdLst>
                <a:gd name="connsiteX0" fmla="*/ -1606 w 1455"/>
                <a:gd name="connsiteY0" fmla="*/ -315 h 1455"/>
                <a:gd name="connsiteX1" fmla="*/ -150 w 1455"/>
                <a:gd name="connsiteY1" fmla="*/ 1141 h 1455"/>
                <a:gd name="connsiteX2" fmla="*/ -1606 w 1455"/>
                <a:gd name="connsiteY2" fmla="*/ -315 h 1455"/>
              </a:gdLst>
              <a:ahLst/>
              <a:cxnLst>
                <a:cxn ang="0">
                  <a:pos x="connsiteX0" y="connsiteY0"/>
                </a:cxn>
                <a:cxn ang="0">
                  <a:pos x="connsiteX1" y="connsiteY1"/>
                </a:cxn>
                <a:cxn ang="0">
                  <a:pos x="connsiteX2" y="connsiteY2"/>
                </a:cxn>
              </a:cxnLst>
              <a:rect l="l" t="t" r="r" b="b"/>
              <a:pathLst>
                <a:path w="1455" h="1455">
                  <a:moveTo>
                    <a:pt x="-1606" y="-315"/>
                  </a:moveTo>
                  <a:cubicBezTo>
                    <a:pt x="-1133" y="177"/>
                    <a:pt x="-642" y="669"/>
                    <a:pt x="-150" y="1141"/>
                  </a:cubicBezTo>
                  <a:cubicBezTo>
                    <a:pt x="-642" y="669"/>
                    <a:pt x="-1212" y="177"/>
                    <a:pt x="-1606" y="-315"/>
                  </a:cubicBezTo>
                  <a:close/>
                </a:path>
              </a:pathLst>
            </a:custGeom>
            <a:solidFill>
              <a:srgbClr val="020202"/>
            </a:solidFill>
            <a:ln w="1956" cap="flat">
              <a:noFill/>
              <a:prstDash val="solid"/>
              <a:miter/>
            </a:ln>
          </p:spPr>
          <p:txBody>
            <a:bodyPr rtlCol="0" anchor="ctr"/>
            <a:lstStyle/>
            <a:p>
              <a:endParaRPr lang="es-CO"/>
            </a:p>
          </p:txBody>
        </p:sp>
        <p:sp>
          <p:nvSpPr>
            <p:cNvPr id="895" name="Freeform: Shape 894">
              <a:extLst>
                <a:ext uri="{FF2B5EF4-FFF2-40B4-BE49-F238E27FC236}">
                  <a16:creationId xmlns:a16="http://schemas.microsoft.com/office/drawing/2014/main" id="{0160748A-364E-0280-19BE-4671FC7D451D}"/>
                </a:ext>
              </a:extLst>
            </p:cNvPr>
            <p:cNvSpPr/>
            <p:nvPr/>
          </p:nvSpPr>
          <p:spPr>
            <a:xfrm>
              <a:off x="13183033" y="1815813"/>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96" name="Freeform: Shape 895">
              <a:extLst>
                <a:ext uri="{FF2B5EF4-FFF2-40B4-BE49-F238E27FC236}">
                  <a16:creationId xmlns:a16="http://schemas.microsoft.com/office/drawing/2014/main" id="{97A567BE-7B22-4523-61A3-B728F8EC8F53}"/>
                </a:ext>
              </a:extLst>
            </p:cNvPr>
            <p:cNvSpPr/>
            <p:nvPr/>
          </p:nvSpPr>
          <p:spPr>
            <a:xfrm>
              <a:off x="13196194" y="1817268"/>
              <a:ext cx="1455" cy="1455"/>
            </a:xfrm>
            <a:custGeom>
              <a:avLst/>
              <a:gdLst>
                <a:gd name="connsiteX0" fmla="*/ -1606 w 1455"/>
                <a:gd name="connsiteY0" fmla="*/ 1141 h 1455"/>
                <a:gd name="connsiteX1" fmla="*/ -150 w 1455"/>
                <a:gd name="connsiteY1" fmla="*/ -315 h 1455"/>
              </a:gdLst>
              <a:ahLst/>
              <a:cxnLst>
                <a:cxn ang="0">
                  <a:pos x="connsiteX0" y="connsiteY0"/>
                </a:cxn>
                <a:cxn ang="0">
                  <a:pos x="connsiteX1" y="connsiteY1"/>
                </a:cxn>
              </a:cxnLst>
              <a:rect l="l" t="t" r="r" b="b"/>
              <a:pathLst>
                <a:path w="1455" h="1455">
                  <a:moveTo>
                    <a:pt x="-1606" y="1141"/>
                  </a:moveTo>
                  <a:lnTo>
                    <a:pt x="-150" y="-315"/>
                  </a:lnTo>
                  <a:close/>
                </a:path>
              </a:pathLst>
            </a:custGeom>
            <a:solidFill>
              <a:srgbClr val="020202"/>
            </a:solidFill>
            <a:ln w="1956" cap="flat">
              <a:noFill/>
              <a:prstDash val="solid"/>
              <a:miter/>
            </a:ln>
          </p:spPr>
          <p:txBody>
            <a:bodyPr rtlCol="0" anchor="ctr"/>
            <a:lstStyle/>
            <a:p>
              <a:endParaRPr lang="es-CO"/>
            </a:p>
          </p:txBody>
        </p:sp>
        <p:sp>
          <p:nvSpPr>
            <p:cNvPr id="897" name="Freeform: Shape 896">
              <a:extLst>
                <a:ext uri="{FF2B5EF4-FFF2-40B4-BE49-F238E27FC236}">
                  <a16:creationId xmlns:a16="http://schemas.microsoft.com/office/drawing/2014/main" id="{DA9D6D5A-9462-B8D3-8B9C-C7E122B64BC6}"/>
                </a:ext>
              </a:extLst>
            </p:cNvPr>
            <p:cNvSpPr/>
            <p:nvPr/>
          </p:nvSpPr>
          <p:spPr>
            <a:xfrm>
              <a:off x="13202017" y="1817268"/>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98" name="Freeform: Shape 897">
              <a:extLst>
                <a:ext uri="{FF2B5EF4-FFF2-40B4-BE49-F238E27FC236}">
                  <a16:creationId xmlns:a16="http://schemas.microsoft.com/office/drawing/2014/main" id="{23174113-9A73-4089-63D3-ADE07CB6F9B3}"/>
                </a:ext>
              </a:extLst>
            </p:cNvPr>
            <p:cNvSpPr/>
            <p:nvPr/>
          </p:nvSpPr>
          <p:spPr>
            <a:xfrm>
              <a:off x="13193263" y="1818724"/>
              <a:ext cx="1475" cy="752"/>
            </a:xfrm>
            <a:custGeom>
              <a:avLst/>
              <a:gdLst>
                <a:gd name="connsiteX0" fmla="*/ -1606 w 1475"/>
                <a:gd name="connsiteY0" fmla="*/ -315 h 752"/>
                <a:gd name="connsiteX1" fmla="*/ -130 w 1475"/>
                <a:gd name="connsiteY1" fmla="*/ -315 h 752"/>
                <a:gd name="connsiteX2" fmla="*/ -1606 w 1475"/>
                <a:gd name="connsiteY2" fmla="*/ -315 h 752"/>
              </a:gdLst>
              <a:ahLst/>
              <a:cxnLst>
                <a:cxn ang="0">
                  <a:pos x="connsiteX0" y="connsiteY0"/>
                </a:cxn>
                <a:cxn ang="0">
                  <a:pos x="connsiteX1" y="connsiteY1"/>
                </a:cxn>
                <a:cxn ang="0">
                  <a:pos x="connsiteX2" y="connsiteY2"/>
                </a:cxn>
              </a:cxnLst>
              <a:rect l="l" t="t" r="r" b="b"/>
              <a:pathLst>
                <a:path w="1475" h="752">
                  <a:moveTo>
                    <a:pt x="-1606" y="-315"/>
                  </a:moveTo>
                  <a:lnTo>
                    <a:pt x="-130" y="-315"/>
                  </a:lnTo>
                  <a:cubicBezTo>
                    <a:pt x="-622" y="689"/>
                    <a:pt x="-1114" y="689"/>
                    <a:pt x="-1606" y="-315"/>
                  </a:cubicBezTo>
                  <a:close/>
                </a:path>
              </a:pathLst>
            </a:custGeom>
            <a:solidFill>
              <a:srgbClr val="020202"/>
            </a:solidFill>
            <a:ln w="1956" cap="flat">
              <a:noFill/>
              <a:prstDash val="solid"/>
              <a:miter/>
            </a:ln>
          </p:spPr>
          <p:txBody>
            <a:bodyPr rtlCol="0" anchor="ctr"/>
            <a:lstStyle/>
            <a:p>
              <a:endParaRPr lang="es-CO"/>
            </a:p>
          </p:txBody>
        </p:sp>
        <p:sp>
          <p:nvSpPr>
            <p:cNvPr id="899" name="Freeform: Shape 898">
              <a:extLst>
                <a:ext uri="{FF2B5EF4-FFF2-40B4-BE49-F238E27FC236}">
                  <a16:creationId xmlns:a16="http://schemas.microsoft.com/office/drawing/2014/main" id="{A8109E1F-53D9-1552-3AB7-73936B93ACE4}"/>
                </a:ext>
              </a:extLst>
            </p:cNvPr>
            <p:cNvSpPr/>
            <p:nvPr/>
          </p:nvSpPr>
          <p:spPr>
            <a:xfrm>
              <a:off x="13111661" y="1757523"/>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900" name="Freeform: Shape 899">
              <a:extLst>
                <a:ext uri="{FF2B5EF4-FFF2-40B4-BE49-F238E27FC236}">
                  <a16:creationId xmlns:a16="http://schemas.microsoft.com/office/drawing/2014/main" id="{1A7BAE0B-5506-5066-4C53-407086E24F5E}"/>
                </a:ext>
              </a:extLst>
            </p:cNvPr>
            <p:cNvSpPr/>
            <p:nvPr/>
          </p:nvSpPr>
          <p:spPr>
            <a:xfrm>
              <a:off x="12819661" y="204218"/>
              <a:ext cx="603848" cy="237467"/>
            </a:xfrm>
            <a:custGeom>
              <a:avLst/>
              <a:gdLst>
                <a:gd name="connsiteX0" fmla="*/ 602243 w 603848"/>
                <a:gd name="connsiteY0" fmla="*/ 108809 h 237467"/>
                <a:gd name="connsiteX1" fmla="*/ 567954 w 603848"/>
                <a:gd name="connsiteY1" fmla="*/ 97458 h 237467"/>
                <a:gd name="connsiteX2" fmla="*/ 516471 w 603848"/>
                <a:gd name="connsiteY2" fmla="*/ 86717 h 237467"/>
                <a:gd name="connsiteX3" fmla="*/ 482713 w 603848"/>
                <a:gd name="connsiteY3" fmla="*/ 84041 h 237467"/>
                <a:gd name="connsiteX4" fmla="*/ 476398 w 603848"/>
                <a:gd name="connsiteY4" fmla="*/ 85359 h 237467"/>
                <a:gd name="connsiteX5" fmla="*/ 430561 w 603848"/>
                <a:gd name="connsiteY5" fmla="*/ 85458 h 237467"/>
                <a:gd name="connsiteX6" fmla="*/ 420056 w 603848"/>
                <a:gd name="connsiteY6" fmla="*/ 86048 h 237467"/>
                <a:gd name="connsiteX7" fmla="*/ 385118 w 603848"/>
                <a:gd name="connsiteY7" fmla="*/ 86540 h 237467"/>
                <a:gd name="connsiteX8" fmla="*/ 382599 w 603848"/>
                <a:gd name="connsiteY8" fmla="*/ 87189 h 237467"/>
                <a:gd name="connsiteX9" fmla="*/ 345694 w 603848"/>
                <a:gd name="connsiteY9" fmla="*/ 89963 h 237467"/>
                <a:gd name="connsiteX10" fmla="*/ 308925 w 603848"/>
                <a:gd name="connsiteY10" fmla="*/ 93091 h 237467"/>
                <a:gd name="connsiteX11" fmla="*/ 228425 w 603848"/>
                <a:gd name="connsiteY11" fmla="*/ 102691 h 237467"/>
                <a:gd name="connsiteX12" fmla="*/ 210504 w 603848"/>
                <a:gd name="connsiteY12" fmla="*/ 105347 h 237467"/>
                <a:gd name="connsiteX13" fmla="*/ 208202 w 603848"/>
                <a:gd name="connsiteY13" fmla="*/ 105976 h 237467"/>
                <a:gd name="connsiteX14" fmla="*/ 201514 w 603848"/>
                <a:gd name="connsiteY14" fmla="*/ 107117 h 237467"/>
                <a:gd name="connsiteX15" fmla="*/ 124063 w 603848"/>
                <a:gd name="connsiteY15" fmla="*/ 142528 h 237467"/>
                <a:gd name="connsiteX16" fmla="*/ 118515 w 603848"/>
                <a:gd name="connsiteY16" fmla="*/ 145852 h 237467"/>
                <a:gd name="connsiteX17" fmla="*/ 115603 w 603848"/>
                <a:gd name="connsiteY17" fmla="*/ 146777 h 237467"/>
                <a:gd name="connsiteX18" fmla="*/ 115603 w 603848"/>
                <a:gd name="connsiteY18" fmla="*/ 146777 h 237467"/>
                <a:gd name="connsiteX19" fmla="*/ 114108 w 603848"/>
                <a:gd name="connsiteY19" fmla="*/ 148252 h 237467"/>
                <a:gd name="connsiteX20" fmla="*/ 114108 w 603848"/>
                <a:gd name="connsiteY20" fmla="*/ 148252 h 237467"/>
                <a:gd name="connsiteX21" fmla="*/ 112593 w 603848"/>
                <a:gd name="connsiteY21" fmla="*/ 149708 h 237467"/>
                <a:gd name="connsiteX22" fmla="*/ 112593 w 603848"/>
                <a:gd name="connsiteY22" fmla="*/ 149708 h 237467"/>
                <a:gd name="connsiteX23" fmla="*/ 92252 w 603848"/>
                <a:gd name="connsiteY23" fmla="*/ 170030 h 237467"/>
                <a:gd name="connsiteX24" fmla="*/ 92252 w 603848"/>
                <a:gd name="connsiteY24" fmla="*/ 170030 h 237467"/>
                <a:gd name="connsiteX25" fmla="*/ 90816 w 603848"/>
                <a:gd name="connsiteY25" fmla="*/ 171545 h 237467"/>
                <a:gd name="connsiteX26" fmla="*/ 90816 w 603848"/>
                <a:gd name="connsiteY26" fmla="*/ 171545 h 237467"/>
                <a:gd name="connsiteX27" fmla="*/ 86429 w 603848"/>
                <a:gd name="connsiteY27" fmla="*/ 177446 h 237467"/>
                <a:gd name="connsiteX28" fmla="*/ 86429 w 603848"/>
                <a:gd name="connsiteY28" fmla="*/ 177446 h 237467"/>
                <a:gd name="connsiteX29" fmla="*/ 83498 w 603848"/>
                <a:gd name="connsiteY29" fmla="*/ 181833 h 237467"/>
                <a:gd name="connsiteX30" fmla="*/ 83498 w 603848"/>
                <a:gd name="connsiteY30" fmla="*/ 181833 h 237467"/>
                <a:gd name="connsiteX31" fmla="*/ 74940 w 603848"/>
                <a:gd name="connsiteY31" fmla="*/ 196450 h 237467"/>
                <a:gd name="connsiteX32" fmla="*/ 65753 w 603848"/>
                <a:gd name="connsiteY32" fmla="*/ 234713 h 237467"/>
                <a:gd name="connsiteX33" fmla="*/ 64455 w 603848"/>
                <a:gd name="connsiteY33" fmla="*/ 237153 h 237467"/>
                <a:gd name="connsiteX34" fmla="*/ 62940 w 603848"/>
                <a:gd name="connsiteY34" fmla="*/ 206011 h 237467"/>
                <a:gd name="connsiteX35" fmla="*/ 64534 w 603848"/>
                <a:gd name="connsiteY35" fmla="*/ 196765 h 237467"/>
                <a:gd name="connsiteX36" fmla="*/ 81236 w 603848"/>
                <a:gd name="connsiteY36" fmla="*/ 165918 h 237467"/>
                <a:gd name="connsiteX37" fmla="*/ 100574 w 603848"/>
                <a:gd name="connsiteY37" fmla="*/ 143708 h 237467"/>
                <a:gd name="connsiteX38" fmla="*/ 102344 w 603848"/>
                <a:gd name="connsiteY38" fmla="*/ 142469 h 237467"/>
                <a:gd name="connsiteX39" fmla="*/ 111453 w 603848"/>
                <a:gd name="connsiteY39" fmla="*/ 127695 h 237467"/>
                <a:gd name="connsiteX40" fmla="*/ 107990 w 603848"/>
                <a:gd name="connsiteY40" fmla="*/ 119727 h 237467"/>
                <a:gd name="connsiteX41" fmla="*/ 82298 w 603848"/>
                <a:gd name="connsiteY41" fmla="*/ 118448 h 237467"/>
                <a:gd name="connsiteX42" fmla="*/ 71025 w 603848"/>
                <a:gd name="connsiteY42" fmla="*/ 129760 h 237467"/>
                <a:gd name="connsiteX43" fmla="*/ 67366 w 603848"/>
                <a:gd name="connsiteY43" fmla="*/ 141367 h 237467"/>
                <a:gd name="connsiteX44" fmla="*/ 67366 w 603848"/>
                <a:gd name="connsiteY44" fmla="*/ 152285 h 237467"/>
                <a:gd name="connsiteX45" fmla="*/ 60894 w 603848"/>
                <a:gd name="connsiteY45" fmla="*/ 163204 h 237467"/>
                <a:gd name="connsiteX46" fmla="*/ 45923 w 603848"/>
                <a:gd name="connsiteY46" fmla="*/ 176423 h 237467"/>
                <a:gd name="connsiteX47" fmla="*/ 33864 w 603848"/>
                <a:gd name="connsiteY47" fmla="*/ 181027 h 237467"/>
                <a:gd name="connsiteX48" fmla="*/ 29084 w 603848"/>
                <a:gd name="connsiteY48" fmla="*/ 179335 h 237467"/>
                <a:gd name="connsiteX49" fmla="*/ 5142 w 603848"/>
                <a:gd name="connsiteY49" fmla="*/ 174456 h 237467"/>
                <a:gd name="connsiteX50" fmla="*/ -1606 w 603848"/>
                <a:gd name="connsiteY50" fmla="*/ 174456 h 237467"/>
                <a:gd name="connsiteX51" fmla="*/ 2329 w 603848"/>
                <a:gd name="connsiteY51" fmla="*/ 147466 h 237467"/>
                <a:gd name="connsiteX52" fmla="*/ 13719 w 603848"/>
                <a:gd name="connsiteY52" fmla="*/ 128245 h 237467"/>
                <a:gd name="connsiteX53" fmla="*/ 41517 w 603848"/>
                <a:gd name="connsiteY53" fmla="*/ 97635 h 237467"/>
                <a:gd name="connsiteX54" fmla="*/ 75727 w 603848"/>
                <a:gd name="connsiteY54" fmla="*/ 73300 h 237467"/>
                <a:gd name="connsiteX55" fmla="*/ 89301 w 603848"/>
                <a:gd name="connsiteY55" fmla="*/ 64919 h 237467"/>
                <a:gd name="connsiteX56" fmla="*/ 92252 w 603848"/>
                <a:gd name="connsiteY56" fmla="*/ 40055 h 237467"/>
                <a:gd name="connsiteX57" fmla="*/ 89990 w 603848"/>
                <a:gd name="connsiteY57" fmla="*/ 37673 h 237467"/>
                <a:gd name="connsiteX58" fmla="*/ 77635 w 603848"/>
                <a:gd name="connsiteY58" fmla="*/ 35017 h 237467"/>
                <a:gd name="connsiteX59" fmla="*/ 65301 w 603848"/>
                <a:gd name="connsiteY59" fmla="*/ 38755 h 237467"/>
                <a:gd name="connsiteX60" fmla="*/ 97347 w 603848"/>
                <a:gd name="connsiteY60" fmla="*/ 27424 h 237467"/>
                <a:gd name="connsiteX61" fmla="*/ 168680 w 603848"/>
                <a:gd name="connsiteY61" fmla="*/ 13476 h 237467"/>
                <a:gd name="connsiteX62" fmla="*/ 229999 w 603848"/>
                <a:gd name="connsiteY62" fmla="*/ 6079 h 237467"/>
                <a:gd name="connsiteX63" fmla="*/ 277213 w 603848"/>
                <a:gd name="connsiteY63" fmla="*/ 3954 h 237467"/>
                <a:gd name="connsiteX64" fmla="*/ 320080 w 603848"/>
                <a:gd name="connsiteY64" fmla="*/ 2912 h 237467"/>
                <a:gd name="connsiteX65" fmla="*/ 404436 w 603848"/>
                <a:gd name="connsiteY65" fmla="*/ 1416 h 237467"/>
                <a:gd name="connsiteX66" fmla="*/ 455997 w 603848"/>
                <a:gd name="connsiteY66" fmla="*/ 4249 h 237467"/>
                <a:gd name="connsiteX67" fmla="*/ 506792 w 603848"/>
                <a:gd name="connsiteY67" fmla="*/ 6826 h 237467"/>
                <a:gd name="connsiteX68" fmla="*/ 511887 w 603848"/>
                <a:gd name="connsiteY68" fmla="*/ 7023 h 237467"/>
                <a:gd name="connsiteX69" fmla="*/ 517238 w 603848"/>
                <a:gd name="connsiteY69" fmla="*/ -315 h 237467"/>
                <a:gd name="connsiteX70" fmla="*/ 555560 w 603848"/>
                <a:gd name="connsiteY70" fmla="*/ 50086 h 237467"/>
                <a:gd name="connsiteX71" fmla="*/ 571417 w 603848"/>
                <a:gd name="connsiteY71" fmla="*/ 75110 h 237467"/>
                <a:gd name="connsiteX72" fmla="*/ 592584 w 603848"/>
                <a:gd name="connsiteY72" fmla="*/ 101609 h 237467"/>
                <a:gd name="connsiteX73" fmla="*/ 597404 w 603848"/>
                <a:gd name="connsiteY73" fmla="*/ 104658 h 237467"/>
                <a:gd name="connsiteX74" fmla="*/ 602243 w 603848"/>
                <a:gd name="connsiteY74" fmla="*/ 108809 h 23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603848" h="237467">
                  <a:moveTo>
                    <a:pt x="602243" y="108809"/>
                  </a:moveTo>
                  <a:cubicBezTo>
                    <a:pt x="590754" y="105170"/>
                    <a:pt x="579600" y="100605"/>
                    <a:pt x="567954" y="97458"/>
                  </a:cubicBezTo>
                  <a:cubicBezTo>
                    <a:pt x="551055" y="92721"/>
                    <a:pt x="533861" y="89132"/>
                    <a:pt x="516471" y="86717"/>
                  </a:cubicBezTo>
                  <a:cubicBezTo>
                    <a:pt x="505238" y="85261"/>
                    <a:pt x="494084" y="83412"/>
                    <a:pt x="482713" y="84041"/>
                  </a:cubicBezTo>
                  <a:cubicBezTo>
                    <a:pt x="480943" y="85475"/>
                    <a:pt x="478601" y="85967"/>
                    <a:pt x="476398" y="85359"/>
                  </a:cubicBezTo>
                  <a:cubicBezTo>
                    <a:pt x="461152" y="84045"/>
                    <a:pt x="445807" y="84077"/>
                    <a:pt x="430561" y="85458"/>
                  </a:cubicBezTo>
                  <a:cubicBezTo>
                    <a:pt x="427079" y="85979"/>
                    <a:pt x="423577" y="86176"/>
                    <a:pt x="420056" y="86048"/>
                  </a:cubicBezTo>
                  <a:cubicBezTo>
                    <a:pt x="408410" y="86284"/>
                    <a:pt x="396744" y="85438"/>
                    <a:pt x="385118" y="86540"/>
                  </a:cubicBezTo>
                  <a:cubicBezTo>
                    <a:pt x="384311" y="86843"/>
                    <a:pt x="383465" y="87061"/>
                    <a:pt x="382599" y="87189"/>
                  </a:cubicBezTo>
                  <a:cubicBezTo>
                    <a:pt x="370284" y="87779"/>
                    <a:pt x="357969" y="88566"/>
                    <a:pt x="345694" y="89963"/>
                  </a:cubicBezTo>
                  <a:cubicBezTo>
                    <a:pt x="333674" y="93425"/>
                    <a:pt x="321182" y="91556"/>
                    <a:pt x="308925" y="93091"/>
                  </a:cubicBezTo>
                  <a:cubicBezTo>
                    <a:pt x="282132" y="96455"/>
                    <a:pt x="255180" y="98815"/>
                    <a:pt x="228425" y="102691"/>
                  </a:cubicBezTo>
                  <a:cubicBezTo>
                    <a:pt x="222524" y="103576"/>
                    <a:pt x="216464" y="104442"/>
                    <a:pt x="210504" y="105347"/>
                  </a:cubicBezTo>
                  <a:cubicBezTo>
                    <a:pt x="209756" y="105636"/>
                    <a:pt x="208989" y="105848"/>
                    <a:pt x="208202" y="105976"/>
                  </a:cubicBezTo>
                  <a:cubicBezTo>
                    <a:pt x="205940" y="106139"/>
                    <a:pt x="203697" y="106521"/>
                    <a:pt x="201514" y="107117"/>
                  </a:cubicBezTo>
                  <a:cubicBezTo>
                    <a:pt x="173087" y="112061"/>
                    <a:pt x="146411" y="124256"/>
                    <a:pt x="124063" y="142528"/>
                  </a:cubicBezTo>
                  <a:cubicBezTo>
                    <a:pt x="122430" y="143950"/>
                    <a:pt x="120541" y="145075"/>
                    <a:pt x="118515" y="145852"/>
                  </a:cubicBezTo>
                  <a:cubicBezTo>
                    <a:pt x="117531" y="146108"/>
                    <a:pt x="116331" y="145715"/>
                    <a:pt x="115603" y="146777"/>
                  </a:cubicBezTo>
                  <a:lnTo>
                    <a:pt x="115603" y="146777"/>
                  </a:lnTo>
                  <a:cubicBezTo>
                    <a:pt x="115013" y="147159"/>
                    <a:pt x="114502" y="147662"/>
                    <a:pt x="114108" y="148252"/>
                  </a:cubicBezTo>
                  <a:lnTo>
                    <a:pt x="114108" y="148252"/>
                  </a:lnTo>
                  <a:cubicBezTo>
                    <a:pt x="113518" y="148632"/>
                    <a:pt x="113007" y="149128"/>
                    <a:pt x="112593" y="149708"/>
                  </a:cubicBezTo>
                  <a:lnTo>
                    <a:pt x="112593" y="149708"/>
                  </a:lnTo>
                  <a:cubicBezTo>
                    <a:pt x="105157" y="155791"/>
                    <a:pt x="98351" y="162600"/>
                    <a:pt x="92252" y="170030"/>
                  </a:cubicBezTo>
                  <a:lnTo>
                    <a:pt x="92252" y="170030"/>
                  </a:lnTo>
                  <a:cubicBezTo>
                    <a:pt x="91701" y="170465"/>
                    <a:pt x="91229" y="170976"/>
                    <a:pt x="90816" y="171545"/>
                  </a:cubicBezTo>
                  <a:lnTo>
                    <a:pt x="90816" y="171545"/>
                  </a:lnTo>
                  <a:cubicBezTo>
                    <a:pt x="89183" y="173380"/>
                    <a:pt x="87708" y="175355"/>
                    <a:pt x="86429" y="177446"/>
                  </a:cubicBezTo>
                  <a:lnTo>
                    <a:pt x="86429" y="177446"/>
                  </a:lnTo>
                  <a:cubicBezTo>
                    <a:pt x="85288" y="178794"/>
                    <a:pt x="84304" y="180265"/>
                    <a:pt x="83498" y="181833"/>
                  </a:cubicBezTo>
                  <a:lnTo>
                    <a:pt x="83498" y="181833"/>
                  </a:lnTo>
                  <a:cubicBezTo>
                    <a:pt x="78560" y="185473"/>
                    <a:pt x="76947" y="191237"/>
                    <a:pt x="74940" y="196450"/>
                  </a:cubicBezTo>
                  <a:cubicBezTo>
                    <a:pt x="69963" y="208669"/>
                    <a:pt x="66875" y="221570"/>
                    <a:pt x="65753" y="234713"/>
                  </a:cubicBezTo>
                  <a:cubicBezTo>
                    <a:pt x="65753" y="235540"/>
                    <a:pt x="64907" y="236346"/>
                    <a:pt x="64455" y="237153"/>
                  </a:cubicBezTo>
                  <a:cubicBezTo>
                    <a:pt x="65478" y="226706"/>
                    <a:pt x="62822" y="216437"/>
                    <a:pt x="62940" y="206011"/>
                  </a:cubicBezTo>
                  <a:cubicBezTo>
                    <a:pt x="62881" y="202856"/>
                    <a:pt x="63432" y="199718"/>
                    <a:pt x="64534" y="196765"/>
                  </a:cubicBezTo>
                  <a:cubicBezTo>
                    <a:pt x="68940" y="185866"/>
                    <a:pt x="73367" y="174948"/>
                    <a:pt x="81236" y="165918"/>
                  </a:cubicBezTo>
                  <a:cubicBezTo>
                    <a:pt x="87688" y="158508"/>
                    <a:pt x="94141" y="151105"/>
                    <a:pt x="100574" y="143708"/>
                  </a:cubicBezTo>
                  <a:cubicBezTo>
                    <a:pt x="101065" y="143167"/>
                    <a:pt x="101675" y="142742"/>
                    <a:pt x="102344" y="142469"/>
                  </a:cubicBezTo>
                  <a:cubicBezTo>
                    <a:pt x="109092" y="139793"/>
                    <a:pt x="111551" y="135111"/>
                    <a:pt x="111453" y="127695"/>
                  </a:cubicBezTo>
                  <a:cubicBezTo>
                    <a:pt x="111708" y="124624"/>
                    <a:pt x="110410" y="121628"/>
                    <a:pt x="107990" y="119727"/>
                  </a:cubicBezTo>
                  <a:cubicBezTo>
                    <a:pt x="101301" y="114416"/>
                    <a:pt x="90580" y="112488"/>
                    <a:pt x="82298" y="118448"/>
                  </a:cubicBezTo>
                  <a:cubicBezTo>
                    <a:pt x="78049" y="121687"/>
                    <a:pt x="74252" y="125491"/>
                    <a:pt x="71025" y="129760"/>
                  </a:cubicBezTo>
                  <a:cubicBezTo>
                    <a:pt x="68547" y="133116"/>
                    <a:pt x="67268" y="137200"/>
                    <a:pt x="67366" y="141367"/>
                  </a:cubicBezTo>
                  <a:cubicBezTo>
                    <a:pt x="67366" y="145006"/>
                    <a:pt x="67189" y="148666"/>
                    <a:pt x="67366" y="152285"/>
                  </a:cubicBezTo>
                  <a:cubicBezTo>
                    <a:pt x="67681" y="157479"/>
                    <a:pt x="65950" y="161020"/>
                    <a:pt x="60894" y="163204"/>
                  </a:cubicBezTo>
                  <a:cubicBezTo>
                    <a:pt x="54619" y="165905"/>
                    <a:pt x="49386" y="170535"/>
                    <a:pt x="45923" y="176423"/>
                  </a:cubicBezTo>
                  <a:cubicBezTo>
                    <a:pt x="42343" y="182325"/>
                    <a:pt x="40238" y="182856"/>
                    <a:pt x="33864" y="181027"/>
                  </a:cubicBezTo>
                  <a:cubicBezTo>
                    <a:pt x="32231" y="180590"/>
                    <a:pt x="30638" y="180024"/>
                    <a:pt x="29084" y="179335"/>
                  </a:cubicBezTo>
                  <a:cubicBezTo>
                    <a:pt x="21628" y="175739"/>
                    <a:pt x="13405" y="174061"/>
                    <a:pt x="5142" y="174456"/>
                  </a:cubicBezTo>
                  <a:cubicBezTo>
                    <a:pt x="2998" y="174594"/>
                    <a:pt x="854" y="174456"/>
                    <a:pt x="-1606" y="174456"/>
                  </a:cubicBezTo>
                  <a:cubicBezTo>
                    <a:pt x="-268" y="164994"/>
                    <a:pt x="539" y="156121"/>
                    <a:pt x="2329" y="147466"/>
                  </a:cubicBezTo>
                  <a:cubicBezTo>
                    <a:pt x="3922" y="139970"/>
                    <a:pt x="9627" y="134482"/>
                    <a:pt x="13719" y="128245"/>
                  </a:cubicBezTo>
                  <a:cubicBezTo>
                    <a:pt x="21372" y="116580"/>
                    <a:pt x="31425" y="107019"/>
                    <a:pt x="41517" y="97635"/>
                  </a:cubicBezTo>
                  <a:cubicBezTo>
                    <a:pt x="51943" y="88228"/>
                    <a:pt x="63412" y="80061"/>
                    <a:pt x="75727" y="73300"/>
                  </a:cubicBezTo>
                  <a:cubicBezTo>
                    <a:pt x="80468" y="70859"/>
                    <a:pt x="84993" y="68057"/>
                    <a:pt x="89301" y="64919"/>
                  </a:cubicBezTo>
                  <a:cubicBezTo>
                    <a:pt x="96974" y="58868"/>
                    <a:pt x="98311" y="47737"/>
                    <a:pt x="92252" y="40055"/>
                  </a:cubicBezTo>
                  <a:cubicBezTo>
                    <a:pt x="91583" y="39192"/>
                    <a:pt x="90816" y="38395"/>
                    <a:pt x="89990" y="37673"/>
                  </a:cubicBezTo>
                  <a:cubicBezTo>
                    <a:pt x="86449" y="34407"/>
                    <a:pt x="82770" y="32814"/>
                    <a:pt x="77635" y="35017"/>
                  </a:cubicBezTo>
                  <a:cubicBezTo>
                    <a:pt x="73701" y="36670"/>
                    <a:pt x="69983" y="39483"/>
                    <a:pt x="65301" y="38755"/>
                  </a:cubicBezTo>
                  <a:cubicBezTo>
                    <a:pt x="75393" y="33487"/>
                    <a:pt x="86193" y="29672"/>
                    <a:pt x="97347" y="27424"/>
                  </a:cubicBezTo>
                  <a:cubicBezTo>
                    <a:pt x="120954" y="21935"/>
                    <a:pt x="144561" y="16505"/>
                    <a:pt x="168680" y="13476"/>
                  </a:cubicBezTo>
                  <a:cubicBezTo>
                    <a:pt x="189100" y="10918"/>
                    <a:pt x="209481" y="7456"/>
                    <a:pt x="229999" y="6079"/>
                  </a:cubicBezTo>
                  <a:cubicBezTo>
                    <a:pt x="245737" y="5036"/>
                    <a:pt x="261475" y="4112"/>
                    <a:pt x="277213" y="3954"/>
                  </a:cubicBezTo>
                  <a:cubicBezTo>
                    <a:pt x="291496" y="3738"/>
                    <a:pt x="305778" y="3521"/>
                    <a:pt x="320080" y="2912"/>
                  </a:cubicBezTo>
                  <a:cubicBezTo>
                    <a:pt x="348173" y="1692"/>
                    <a:pt x="376324" y="1279"/>
                    <a:pt x="404436" y="1416"/>
                  </a:cubicBezTo>
                  <a:cubicBezTo>
                    <a:pt x="421629" y="1515"/>
                    <a:pt x="438804" y="3207"/>
                    <a:pt x="455997" y="4249"/>
                  </a:cubicBezTo>
                  <a:cubicBezTo>
                    <a:pt x="473191" y="5292"/>
                    <a:pt x="489913" y="4997"/>
                    <a:pt x="506792" y="6826"/>
                  </a:cubicBezTo>
                  <a:cubicBezTo>
                    <a:pt x="508484" y="7009"/>
                    <a:pt x="510195" y="7076"/>
                    <a:pt x="511887" y="7023"/>
                  </a:cubicBezTo>
                  <a:cubicBezTo>
                    <a:pt x="517435" y="6787"/>
                    <a:pt x="517966" y="6020"/>
                    <a:pt x="517238" y="-315"/>
                  </a:cubicBezTo>
                  <a:cubicBezTo>
                    <a:pt x="528648" y="17528"/>
                    <a:pt x="543737" y="32578"/>
                    <a:pt x="555560" y="50086"/>
                  </a:cubicBezTo>
                  <a:cubicBezTo>
                    <a:pt x="561069" y="58270"/>
                    <a:pt x="566007" y="66847"/>
                    <a:pt x="571417" y="75110"/>
                  </a:cubicBezTo>
                  <a:cubicBezTo>
                    <a:pt x="577613" y="84612"/>
                    <a:pt x="583967" y="94015"/>
                    <a:pt x="592584" y="101609"/>
                  </a:cubicBezTo>
                  <a:cubicBezTo>
                    <a:pt x="593882" y="103035"/>
                    <a:pt x="595555" y="104087"/>
                    <a:pt x="597404" y="104658"/>
                  </a:cubicBezTo>
                  <a:cubicBezTo>
                    <a:pt x="599587" y="105199"/>
                    <a:pt x="601378" y="106737"/>
                    <a:pt x="602243" y="108809"/>
                  </a:cubicBezTo>
                  <a:close/>
                </a:path>
              </a:pathLst>
            </a:custGeom>
            <a:solidFill>
              <a:srgbClr val="020202"/>
            </a:solidFill>
            <a:ln w="1956" cap="flat">
              <a:noFill/>
              <a:prstDash val="solid"/>
              <a:miter/>
            </a:ln>
          </p:spPr>
          <p:txBody>
            <a:bodyPr rtlCol="0" anchor="ctr"/>
            <a:lstStyle/>
            <a:p>
              <a:endParaRPr lang="es-CO"/>
            </a:p>
          </p:txBody>
        </p:sp>
        <p:sp>
          <p:nvSpPr>
            <p:cNvPr id="901" name="Freeform: Shape 900">
              <a:extLst>
                <a:ext uri="{FF2B5EF4-FFF2-40B4-BE49-F238E27FC236}">
                  <a16:creationId xmlns:a16="http://schemas.microsoft.com/office/drawing/2014/main" id="{7053545A-4315-960A-C0E2-8A15D69D1A2A}"/>
                </a:ext>
              </a:extLst>
            </p:cNvPr>
            <p:cNvSpPr/>
            <p:nvPr/>
          </p:nvSpPr>
          <p:spPr>
            <a:xfrm>
              <a:off x="13299278" y="160486"/>
              <a:ext cx="11999" cy="12983"/>
            </a:xfrm>
            <a:custGeom>
              <a:avLst/>
              <a:gdLst>
                <a:gd name="connsiteX0" fmla="*/ 10394 w 11999"/>
                <a:gd name="connsiteY0" fmla="*/ 12669 h 12983"/>
                <a:gd name="connsiteX1" fmla="*/ -1606 w 11999"/>
                <a:gd name="connsiteY1" fmla="*/ -315 h 12983"/>
                <a:gd name="connsiteX2" fmla="*/ 10394 w 11999"/>
                <a:gd name="connsiteY2" fmla="*/ 12669 h 12983"/>
              </a:gdLst>
              <a:ahLst/>
              <a:cxnLst>
                <a:cxn ang="0">
                  <a:pos x="connsiteX0" y="connsiteY0"/>
                </a:cxn>
                <a:cxn ang="0">
                  <a:pos x="connsiteX1" y="connsiteY1"/>
                </a:cxn>
                <a:cxn ang="0">
                  <a:pos x="connsiteX2" y="connsiteY2"/>
                </a:cxn>
              </a:cxnLst>
              <a:rect l="l" t="t" r="r" b="b"/>
              <a:pathLst>
                <a:path w="11999" h="12983">
                  <a:moveTo>
                    <a:pt x="10394" y="12669"/>
                  </a:moveTo>
                  <a:cubicBezTo>
                    <a:pt x="5673" y="9073"/>
                    <a:pt x="1601" y="4680"/>
                    <a:pt x="-1606" y="-315"/>
                  </a:cubicBezTo>
                  <a:cubicBezTo>
                    <a:pt x="3430" y="3049"/>
                    <a:pt x="8290" y="6590"/>
                    <a:pt x="10394" y="12669"/>
                  </a:cubicBezTo>
                  <a:close/>
                </a:path>
              </a:pathLst>
            </a:custGeom>
            <a:solidFill>
              <a:srgbClr val="020202"/>
            </a:solidFill>
            <a:ln w="1956" cap="flat">
              <a:noFill/>
              <a:prstDash val="solid"/>
              <a:miter/>
            </a:ln>
          </p:spPr>
          <p:txBody>
            <a:bodyPr rtlCol="0" anchor="ctr"/>
            <a:lstStyle/>
            <a:p>
              <a:endParaRPr lang="es-CO"/>
            </a:p>
          </p:txBody>
        </p:sp>
        <p:sp>
          <p:nvSpPr>
            <p:cNvPr id="902" name="Freeform: Shape 901">
              <a:extLst>
                <a:ext uri="{FF2B5EF4-FFF2-40B4-BE49-F238E27FC236}">
                  <a16:creationId xmlns:a16="http://schemas.microsoft.com/office/drawing/2014/main" id="{C942B945-8436-3A1B-A657-6A1F072A10F3}"/>
                </a:ext>
              </a:extLst>
            </p:cNvPr>
            <p:cNvSpPr/>
            <p:nvPr/>
          </p:nvSpPr>
          <p:spPr>
            <a:xfrm>
              <a:off x="13178410" y="68792"/>
              <a:ext cx="13377" cy="7160"/>
            </a:xfrm>
            <a:custGeom>
              <a:avLst/>
              <a:gdLst>
                <a:gd name="connsiteX0" fmla="*/ 11772 w 13377"/>
                <a:gd name="connsiteY0" fmla="*/ 6846 h 7160"/>
                <a:gd name="connsiteX1" fmla="*/ -1606 w 13377"/>
                <a:gd name="connsiteY1" fmla="*/ -315 h 7160"/>
                <a:gd name="connsiteX2" fmla="*/ 11772 w 13377"/>
                <a:gd name="connsiteY2" fmla="*/ 6846 h 7160"/>
              </a:gdLst>
              <a:ahLst/>
              <a:cxnLst>
                <a:cxn ang="0">
                  <a:pos x="connsiteX0" y="connsiteY0"/>
                </a:cxn>
                <a:cxn ang="0">
                  <a:pos x="connsiteX1" y="connsiteY1"/>
                </a:cxn>
                <a:cxn ang="0">
                  <a:pos x="connsiteX2" y="connsiteY2"/>
                </a:cxn>
              </a:cxnLst>
              <a:rect l="l" t="t" r="r" b="b"/>
              <a:pathLst>
                <a:path w="13377" h="7160">
                  <a:moveTo>
                    <a:pt x="11772" y="6846"/>
                  </a:moveTo>
                  <a:cubicBezTo>
                    <a:pt x="6933" y="5253"/>
                    <a:pt x="2408" y="2831"/>
                    <a:pt x="-1606" y="-315"/>
                  </a:cubicBezTo>
                  <a:cubicBezTo>
                    <a:pt x="3569" y="364"/>
                    <a:pt x="8329" y="2910"/>
                    <a:pt x="11772" y="6846"/>
                  </a:cubicBezTo>
                  <a:close/>
                </a:path>
              </a:pathLst>
            </a:custGeom>
            <a:solidFill>
              <a:srgbClr val="020202"/>
            </a:solidFill>
            <a:ln w="1956" cap="flat">
              <a:noFill/>
              <a:prstDash val="solid"/>
              <a:miter/>
            </a:ln>
          </p:spPr>
          <p:txBody>
            <a:bodyPr rtlCol="0" anchor="ctr"/>
            <a:lstStyle/>
            <a:p>
              <a:endParaRPr lang="es-CO"/>
            </a:p>
          </p:txBody>
        </p:sp>
        <p:sp>
          <p:nvSpPr>
            <p:cNvPr id="903" name="Freeform: Shape 902">
              <a:extLst>
                <a:ext uri="{FF2B5EF4-FFF2-40B4-BE49-F238E27FC236}">
                  <a16:creationId xmlns:a16="http://schemas.microsoft.com/office/drawing/2014/main" id="{F250606C-780E-346B-D5C5-9B9B1F67EC7B}"/>
                </a:ext>
              </a:extLst>
            </p:cNvPr>
            <p:cNvSpPr/>
            <p:nvPr/>
          </p:nvSpPr>
          <p:spPr>
            <a:xfrm>
              <a:off x="13268982" y="129718"/>
              <a:ext cx="8636" cy="7613"/>
            </a:xfrm>
            <a:custGeom>
              <a:avLst/>
              <a:gdLst>
                <a:gd name="connsiteX0" fmla="*/ 7031 w 8636"/>
                <a:gd name="connsiteY0" fmla="*/ 7299 h 7613"/>
                <a:gd name="connsiteX1" fmla="*/ -1606 w 8636"/>
                <a:gd name="connsiteY1" fmla="*/ -315 h 7613"/>
                <a:gd name="connsiteX2" fmla="*/ 7031 w 8636"/>
                <a:gd name="connsiteY2" fmla="*/ 7299 h 7613"/>
              </a:gdLst>
              <a:ahLst/>
              <a:cxnLst>
                <a:cxn ang="0">
                  <a:pos x="connsiteX0" y="connsiteY0"/>
                </a:cxn>
                <a:cxn ang="0">
                  <a:pos x="connsiteX1" y="connsiteY1"/>
                </a:cxn>
                <a:cxn ang="0">
                  <a:pos x="connsiteX2" y="connsiteY2"/>
                </a:cxn>
              </a:cxnLst>
              <a:rect l="l" t="t" r="r" b="b"/>
              <a:pathLst>
                <a:path w="8636" h="7613">
                  <a:moveTo>
                    <a:pt x="7031" y="7299"/>
                  </a:moveTo>
                  <a:cubicBezTo>
                    <a:pt x="3608" y="5447"/>
                    <a:pt x="657" y="2843"/>
                    <a:pt x="-1606" y="-315"/>
                  </a:cubicBezTo>
                  <a:cubicBezTo>
                    <a:pt x="2801" y="492"/>
                    <a:pt x="5162" y="3600"/>
                    <a:pt x="7031" y="7299"/>
                  </a:cubicBezTo>
                  <a:close/>
                </a:path>
              </a:pathLst>
            </a:custGeom>
            <a:solidFill>
              <a:srgbClr val="020202"/>
            </a:solidFill>
            <a:ln w="1956" cap="flat">
              <a:noFill/>
              <a:prstDash val="solid"/>
              <a:miter/>
            </a:ln>
          </p:spPr>
          <p:txBody>
            <a:bodyPr rtlCol="0" anchor="ctr"/>
            <a:lstStyle/>
            <a:p>
              <a:endParaRPr lang="es-CO"/>
            </a:p>
          </p:txBody>
        </p:sp>
        <p:sp>
          <p:nvSpPr>
            <p:cNvPr id="904" name="Freeform: Shape 903">
              <a:extLst>
                <a:ext uri="{FF2B5EF4-FFF2-40B4-BE49-F238E27FC236}">
                  <a16:creationId xmlns:a16="http://schemas.microsoft.com/office/drawing/2014/main" id="{0D50F75A-6C4A-5660-EEE1-D94AA80EDF43}"/>
                </a:ext>
              </a:extLst>
            </p:cNvPr>
            <p:cNvSpPr/>
            <p:nvPr/>
          </p:nvSpPr>
          <p:spPr>
            <a:xfrm>
              <a:off x="13287592" y="147364"/>
              <a:ext cx="7574" cy="8655"/>
            </a:xfrm>
            <a:custGeom>
              <a:avLst/>
              <a:gdLst>
                <a:gd name="connsiteX0" fmla="*/ 5969 w 7574"/>
                <a:gd name="connsiteY0" fmla="*/ 8341 h 8655"/>
                <a:gd name="connsiteX1" fmla="*/ -1606 w 7574"/>
                <a:gd name="connsiteY1" fmla="*/ -315 h 8655"/>
                <a:gd name="connsiteX2" fmla="*/ 5969 w 7574"/>
                <a:gd name="connsiteY2" fmla="*/ 8341 h 8655"/>
              </a:gdLst>
              <a:ahLst/>
              <a:cxnLst>
                <a:cxn ang="0">
                  <a:pos x="connsiteX0" y="connsiteY0"/>
                </a:cxn>
                <a:cxn ang="0">
                  <a:pos x="connsiteX1" y="connsiteY1"/>
                </a:cxn>
                <a:cxn ang="0">
                  <a:pos x="connsiteX2" y="connsiteY2"/>
                </a:cxn>
              </a:cxnLst>
              <a:rect l="l" t="t" r="r" b="b"/>
              <a:pathLst>
                <a:path w="7574" h="8655">
                  <a:moveTo>
                    <a:pt x="5969" y="8341"/>
                  </a:moveTo>
                  <a:cubicBezTo>
                    <a:pt x="2821" y="6077"/>
                    <a:pt x="224" y="3114"/>
                    <a:pt x="-1606" y="-315"/>
                  </a:cubicBezTo>
                  <a:cubicBezTo>
                    <a:pt x="2133" y="1535"/>
                    <a:pt x="5280" y="3895"/>
                    <a:pt x="5969" y="8341"/>
                  </a:cubicBezTo>
                  <a:close/>
                </a:path>
              </a:pathLst>
            </a:custGeom>
            <a:solidFill>
              <a:srgbClr val="020202"/>
            </a:solidFill>
            <a:ln w="1956" cap="flat">
              <a:noFill/>
              <a:prstDash val="solid"/>
              <a:miter/>
            </a:ln>
          </p:spPr>
          <p:txBody>
            <a:bodyPr rtlCol="0" anchor="ctr"/>
            <a:lstStyle/>
            <a:p>
              <a:endParaRPr lang="es-CO"/>
            </a:p>
          </p:txBody>
        </p:sp>
        <p:sp>
          <p:nvSpPr>
            <p:cNvPr id="905" name="Freeform: Shape 904">
              <a:extLst>
                <a:ext uri="{FF2B5EF4-FFF2-40B4-BE49-F238E27FC236}">
                  <a16:creationId xmlns:a16="http://schemas.microsoft.com/office/drawing/2014/main" id="{CCC749B7-EB18-9207-D8FC-0ABE5EC41B35}"/>
                </a:ext>
              </a:extLst>
            </p:cNvPr>
            <p:cNvSpPr/>
            <p:nvPr/>
          </p:nvSpPr>
          <p:spPr>
            <a:xfrm>
              <a:off x="13247146" y="112249"/>
              <a:ext cx="8675" cy="7554"/>
            </a:xfrm>
            <a:custGeom>
              <a:avLst/>
              <a:gdLst>
                <a:gd name="connsiteX0" fmla="*/ 7070 w 8675"/>
                <a:gd name="connsiteY0" fmla="*/ 7240 h 7554"/>
                <a:gd name="connsiteX1" fmla="*/ -1606 w 8675"/>
                <a:gd name="connsiteY1" fmla="*/ -315 h 7554"/>
                <a:gd name="connsiteX2" fmla="*/ 7070 w 8675"/>
                <a:gd name="connsiteY2" fmla="*/ 7240 h 7554"/>
              </a:gdLst>
              <a:ahLst/>
              <a:cxnLst>
                <a:cxn ang="0">
                  <a:pos x="connsiteX0" y="connsiteY0"/>
                </a:cxn>
                <a:cxn ang="0">
                  <a:pos x="connsiteX1" y="connsiteY1"/>
                </a:cxn>
                <a:cxn ang="0">
                  <a:pos x="connsiteX2" y="connsiteY2"/>
                </a:cxn>
              </a:cxnLst>
              <a:rect l="l" t="t" r="r" b="b"/>
              <a:pathLst>
                <a:path w="8675" h="7554">
                  <a:moveTo>
                    <a:pt x="7070" y="7240"/>
                  </a:moveTo>
                  <a:cubicBezTo>
                    <a:pt x="2978" y="6118"/>
                    <a:pt x="991" y="2538"/>
                    <a:pt x="-1606" y="-315"/>
                  </a:cubicBezTo>
                  <a:cubicBezTo>
                    <a:pt x="2762" y="472"/>
                    <a:pt x="5103" y="3600"/>
                    <a:pt x="7070" y="7240"/>
                  </a:cubicBezTo>
                  <a:close/>
                </a:path>
              </a:pathLst>
            </a:custGeom>
            <a:solidFill>
              <a:srgbClr val="020202"/>
            </a:solidFill>
            <a:ln w="1956" cap="flat">
              <a:noFill/>
              <a:prstDash val="solid"/>
              <a:miter/>
            </a:ln>
          </p:spPr>
          <p:txBody>
            <a:bodyPr rtlCol="0" anchor="ctr"/>
            <a:lstStyle/>
            <a:p>
              <a:endParaRPr lang="es-CO"/>
            </a:p>
          </p:txBody>
        </p:sp>
        <p:sp>
          <p:nvSpPr>
            <p:cNvPr id="906" name="Freeform: Shape 905">
              <a:extLst>
                <a:ext uri="{FF2B5EF4-FFF2-40B4-BE49-F238E27FC236}">
                  <a16:creationId xmlns:a16="http://schemas.microsoft.com/office/drawing/2014/main" id="{2B2AA987-CDD6-80C4-FC18-D50F88EFE405}"/>
                </a:ext>
              </a:extLst>
            </p:cNvPr>
            <p:cNvSpPr/>
            <p:nvPr/>
          </p:nvSpPr>
          <p:spPr>
            <a:xfrm>
              <a:off x="13110028" y="43714"/>
              <a:ext cx="11803" cy="3044"/>
            </a:xfrm>
            <a:custGeom>
              <a:avLst/>
              <a:gdLst>
                <a:gd name="connsiteX0" fmla="*/ 10198 w 11803"/>
                <a:gd name="connsiteY0" fmla="*/ 2729 h 3044"/>
                <a:gd name="connsiteX1" fmla="*/ -1606 w 11803"/>
                <a:gd name="connsiteY1" fmla="*/ -162 h 3044"/>
                <a:gd name="connsiteX2" fmla="*/ 10198 w 11803"/>
                <a:gd name="connsiteY2" fmla="*/ 2729 h 3044"/>
              </a:gdLst>
              <a:ahLst/>
              <a:cxnLst>
                <a:cxn ang="0">
                  <a:pos x="connsiteX0" y="connsiteY0"/>
                </a:cxn>
                <a:cxn ang="0">
                  <a:pos x="connsiteX1" y="connsiteY1"/>
                </a:cxn>
                <a:cxn ang="0">
                  <a:pos x="connsiteX2" y="connsiteY2"/>
                </a:cxn>
              </a:cxnLst>
              <a:rect l="l" t="t" r="r" b="b"/>
              <a:pathLst>
                <a:path w="11803" h="3044">
                  <a:moveTo>
                    <a:pt x="10198" y="2729"/>
                  </a:moveTo>
                  <a:cubicBezTo>
                    <a:pt x="6106" y="2558"/>
                    <a:pt x="2093" y="1575"/>
                    <a:pt x="-1606" y="-162"/>
                  </a:cubicBezTo>
                  <a:cubicBezTo>
                    <a:pt x="2664" y="-556"/>
                    <a:pt x="6795" y="-379"/>
                    <a:pt x="10198" y="2729"/>
                  </a:cubicBezTo>
                  <a:close/>
                </a:path>
              </a:pathLst>
            </a:custGeom>
            <a:solidFill>
              <a:srgbClr val="020202"/>
            </a:solidFill>
            <a:ln w="1956" cap="flat">
              <a:noFill/>
              <a:prstDash val="solid"/>
              <a:miter/>
            </a:ln>
          </p:spPr>
          <p:txBody>
            <a:bodyPr rtlCol="0" anchor="ctr"/>
            <a:lstStyle/>
            <a:p>
              <a:endParaRPr lang="es-CO"/>
            </a:p>
          </p:txBody>
        </p:sp>
        <p:sp>
          <p:nvSpPr>
            <p:cNvPr id="907" name="Freeform: Shape 906">
              <a:extLst>
                <a:ext uri="{FF2B5EF4-FFF2-40B4-BE49-F238E27FC236}">
                  <a16:creationId xmlns:a16="http://schemas.microsoft.com/office/drawing/2014/main" id="{5ECA7992-6AB1-C834-4106-4EA0F5353E2C}"/>
                </a:ext>
              </a:extLst>
            </p:cNvPr>
            <p:cNvSpPr/>
            <p:nvPr/>
          </p:nvSpPr>
          <p:spPr>
            <a:xfrm>
              <a:off x="13321154" y="183798"/>
              <a:ext cx="6138" cy="7180"/>
            </a:xfrm>
            <a:custGeom>
              <a:avLst/>
              <a:gdLst>
                <a:gd name="connsiteX0" fmla="*/ 4533 w 6138"/>
                <a:gd name="connsiteY0" fmla="*/ 6866 h 7180"/>
                <a:gd name="connsiteX1" fmla="*/ -1606 w 6138"/>
                <a:gd name="connsiteY1" fmla="*/ -315 h 7180"/>
                <a:gd name="connsiteX2" fmla="*/ 4533 w 6138"/>
                <a:gd name="connsiteY2" fmla="*/ 6866 h 7180"/>
              </a:gdLst>
              <a:ahLst/>
              <a:cxnLst>
                <a:cxn ang="0">
                  <a:pos x="connsiteX0" y="connsiteY0"/>
                </a:cxn>
                <a:cxn ang="0">
                  <a:pos x="connsiteX1" y="connsiteY1"/>
                </a:cxn>
                <a:cxn ang="0">
                  <a:pos x="connsiteX2" y="connsiteY2"/>
                </a:cxn>
              </a:cxnLst>
              <a:rect l="l" t="t" r="r" b="b"/>
              <a:pathLst>
                <a:path w="6138" h="7180">
                  <a:moveTo>
                    <a:pt x="4533" y="6866"/>
                  </a:moveTo>
                  <a:cubicBezTo>
                    <a:pt x="1877" y="5072"/>
                    <a:pt x="-248" y="2591"/>
                    <a:pt x="-1606" y="-315"/>
                  </a:cubicBezTo>
                  <a:cubicBezTo>
                    <a:pt x="1680" y="661"/>
                    <a:pt x="4080" y="3472"/>
                    <a:pt x="4533" y="6866"/>
                  </a:cubicBezTo>
                  <a:close/>
                </a:path>
              </a:pathLst>
            </a:custGeom>
            <a:solidFill>
              <a:srgbClr val="020202"/>
            </a:solidFill>
            <a:ln w="1956" cap="flat">
              <a:noFill/>
              <a:prstDash val="solid"/>
              <a:miter/>
            </a:ln>
          </p:spPr>
          <p:txBody>
            <a:bodyPr rtlCol="0" anchor="ctr"/>
            <a:lstStyle/>
            <a:p>
              <a:endParaRPr lang="es-CO"/>
            </a:p>
          </p:txBody>
        </p:sp>
        <p:sp>
          <p:nvSpPr>
            <p:cNvPr id="908" name="Freeform: Shape 907">
              <a:extLst>
                <a:ext uri="{FF2B5EF4-FFF2-40B4-BE49-F238E27FC236}">
                  <a16:creationId xmlns:a16="http://schemas.microsoft.com/office/drawing/2014/main" id="{184B9C8E-6341-24F8-5114-57AAA7DDAF5D}"/>
                </a:ext>
              </a:extLst>
            </p:cNvPr>
            <p:cNvSpPr/>
            <p:nvPr/>
          </p:nvSpPr>
          <p:spPr>
            <a:xfrm>
              <a:off x="13331383" y="195424"/>
              <a:ext cx="6059" cy="7259"/>
            </a:xfrm>
            <a:custGeom>
              <a:avLst/>
              <a:gdLst>
                <a:gd name="connsiteX0" fmla="*/ 4454 w 6059"/>
                <a:gd name="connsiteY0" fmla="*/ 6944 h 7259"/>
                <a:gd name="connsiteX1" fmla="*/ -1606 w 6059"/>
                <a:gd name="connsiteY1" fmla="*/ -315 h 7259"/>
                <a:gd name="connsiteX2" fmla="*/ 4454 w 6059"/>
                <a:gd name="connsiteY2" fmla="*/ 6944 h 7259"/>
              </a:gdLst>
              <a:ahLst/>
              <a:cxnLst>
                <a:cxn ang="0">
                  <a:pos x="connsiteX0" y="connsiteY0"/>
                </a:cxn>
                <a:cxn ang="0">
                  <a:pos x="connsiteX1" y="connsiteY1"/>
                </a:cxn>
                <a:cxn ang="0">
                  <a:pos x="connsiteX2" y="connsiteY2"/>
                </a:cxn>
              </a:cxnLst>
              <a:rect l="l" t="t" r="r" b="b"/>
              <a:pathLst>
                <a:path w="6059" h="7259">
                  <a:moveTo>
                    <a:pt x="4454" y="6944"/>
                  </a:moveTo>
                  <a:cubicBezTo>
                    <a:pt x="1857" y="5078"/>
                    <a:pt x="-228" y="2581"/>
                    <a:pt x="-1606" y="-315"/>
                  </a:cubicBezTo>
                  <a:cubicBezTo>
                    <a:pt x="1621" y="1102"/>
                    <a:pt x="4120" y="3108"/>
                    <a:pt x="4454" y="6944"/>
                  </a:cubicBezTo>
                  <a:close/>
                </a:path>
              </a:pathLst>
            </a:custGeom>
            <a:solidFill>
              <a:srgbClr val="020202"/>
            </a:solidFill>
            <a:ln w="1956" cap="flat">
              <a:noFill/>
              <a:prstDash val="solid"/>
              <a:miter/>
            </a:ln>
          </p:spPr>
          <p:txBody>
            <a:bodyPr rtlCol="0" anchor="ctr"/>
            <a:lstStyle/>
            <a:p>
              <a:endParaRPr lang="es-CO"/>
            </a:p>
          </p:txBody>
        </p:sp>
        <p:sp>
          <p:nvSpPr>
            <p:cNvPr id="909" name="Freeform: Shape 908">
              <a:extLst>
                <a:ext uri="{FF2B5EF4-FFF2-40B4-BE49-F238E27FC236}">
                  <a16:creationId xmlns:a16="http://schemas.microsoft.com/office/drawing/2014/main" id="{47F150BA-C6E8-6BE2-5A32-BE1B4196779B}"/>
                </a:ext>
              </a:extLst>
            </p:cNvPr>
            <p:cNvSpPr/>
            <p:nvPr/>
          </p:nvSpPr>
          <p:spPr>
            <a:xfrm>
              <a:off x="13197394" y="78865"/>
              <a:ext cx="7495" cy="4327"/>
            </a:xfrm>
            <a:custGeom>
              <a:avLst/>
              <a:gdLst>
                <a:gd name="connsiteX0" fmla="*/ 5890 w 7495"/>
                <a:gd name="connsiteY0" fmla="*/ 4013 h 4327"/>
                <a:gd name="connsiteX1" fmla="*/ -1606 w 7495"/>
                <a:gd name="connsiteY1" fmla="*/ -296 h 4327"/>
                <a:gd name="connsiteX2" fmla="*/ 5890 w 7495"/>
                <a:gd name="connsiteY2" fmla="*/ 4013 h 4327"/>
              </a:gdLst>
              <a:ahLst/>
              <a:cxnLst>
                <a:cxn ang="0">
                  <a:pos x="connsiteX0" y="connsiteY0"/>
                </a:cxn>
                <a:cxn ang="0">
                  <a:pos x="connsiteX1" y="connsiteY1"/>
                </a:cxn>
                <a:cxn ang="0">
                  <a:pos x="connsiteX2" y="connsiteY2"/>
                </a:cxn>
              </a:cxnLst>
              <a:rect l="l" t="t" r="r" b="b"/>
              <a:pathLst>
                <a:path w="7495" h="4327">
                  <a:moveTo>
                    <a:pt x="5890" y="4013"/>
                  </a:moveTo>
                  <a:cubicBezTo>
                    <a:pt x="2998" y="3419"/>
                    <a:pt x="362" y="1908"/>
                    <a:pt x="-1606" y="-296"/>
                  </a:cubicBezTo>
                  <a:cubicBezTo>
                    <a:pt x="1542" y="-516"/>
                    <a:pt x="4493" y="1188"/>
                    <a:pt x="5890" y="4013"/>
                  </a:cubicBezTo>
                  <a:close/>
                </a:path>
              </a:pathLst>
            </a:custGeom>
            <a:solidFill>
              <a:srgbClr val="020202"/>
            </a:solidFill>
            <a:ln w="1956" cap="flat">
              <a:noFill/>
              <a:prstDash val="solid"/>
              <a:miter/>
            </a:ln>
          </p:spPr>
          <p:txBody>
            <a:bodyPr rtlCol="0" anchor="ctr"/>
            <a:lstStyle/>
            <a:p>
              <a:endParaRPr lang="es-CO"/>
            </a:p>
          </p:txBody>
        </p:sp>
        <p:sp>
          <p:nvSpPr>
            <p:cNvPr id="910" name="Freeform: Shape 909">
              <a:extLst>
                <a:ext uri="{FF2B5EF4-FFF2-40B4-BE49-F238E27FC236}">
                  <a16:creationId xmlns:a16="http://schemas.microsoft.com/office/drawing/2014/main" id="{BA7253CA-163D-22E3-0FD1-E765B6BA0C8A}"/>
                </a:ext>
              </a:extLst>
            </p:cNvPr>
            <p:cNvSpPr/>
            <p:nvPr/>
          </p:nvSpPr>
          <p:spPr>
            <a:xfrm>
              <a:off x="13155216" y="58377"/>
              <a:ext cx="7377" cy="3097"/>
            </a:xfrm>
            <a:custGeom>
              <a:avLst/>
              <a:gdLst>
                <a:gd name="connsiteX0" fmla="*/ 5772 w 7377"/>
                <a:gd name="connsiteY0" fmla="*/ 2782 h 3097"/>
                <a:gd name="connsiteX1" fmla="*/ -1606 w 7377"/>
                <a:gd name="connsiteY1" fmla="*/ -286 h 3097"/>
                <a:gd name="connsiteX2" fmla="*/ 5772 w 7377"/>
                <a:gd name="connsiteY2" fmla="*/ 2782 h 3097"/>
              </a:gdLst>
              <a:ahLst/>
              <a:cxnLst>
                <a:cxn ang="0">
                  <a:pos x="connsiteX0" y="connsiteY0"/>
                </a:cxn>
                <a:cxn ang="0">
                  <a:pos x="connsiteX1" y="connsiteY1"/>
                </a:cxn>
                <a:cxn ang="0">
                  <a:pos x="connsiteX2" y="connsiteY2"/>
                </a:cxn>
              </a:cxnLst>
              <a:rect l="l" t="t" r="r" b="b"/>
              <a:pathLst>
                <a:path w="7377" h="3097">
                  <a:moveTo>
                    <a:pt x="5772" y="2782"/>
                  </a:moveTo>
                  <a:cubicBezTo>
                    <a:pt x="3057" y="2562"/>
                    <a:pt x="460" y="1488"/>
                    <a:pt x="-1606" y="-286"/>
                  </a:cubicBezTo>
                  <a:cubicBezTo>
                    <a:pt x="1365" y="-444"/>
                    <a:pt x="4040" y="-11"/>
                    <a:pt x="5772" y="2782"/>
                  </a:cubicBezTo>
                  <a:close/>
                </a:path>
              </a:pathLst>
            </a:custGeom>
            <a:solidFill>
              <a:srgbClr val="020202"/>
            </a:solidFill>
            <a:ln w="1956" cap="flat">
              <a:noFill/>
              <a:prstDash val="solid"/>
              <a:miter/>
            </a:ln>
          </p:spPr>
          <p:txBody>
            <a:bodyPr rtlCol="0" anchor="ctr"/>
            <a:lstStyle/>
            <a:p>
              <a:endParaRPr lang="es-CO"/>
            </a:p>
          </p:txBody>
        </p:sp>
        <p:sp>
          <p:nvSpPr>
            <p:cNvPr id="911" name="Freeform: Shape 910">
              <a:extLst>
                <a:ext uri="{FF2B5EF4-FFF2-40B4-BE49-F238E27FC236}">
                  <a16:creationId xmlns:a16="http://schemas.microsoft.com/office/drawing/2014/main" id="{4DA9F4AF-413F-12DC-51B9-193A2EB55FEA}"/>
                </a:ext>
              </a:extLst>
            </p:cNvPr>
            <p:cNvSpPr/>
            <p:nvPr/>
          </p:nvSpPr>
          <p:spPr>
            <a:xfrm>
              <a:off x="13238116" y="105022"/>
              <a:ext cx="5901" cy="4629"/>
            </a:xfrm>
            <a:custGeom>
              <a:avLst/>
              <a:gdLst>
                <a:gd name="connsiteX0" fmla="*/ 4296 w 5901"/>
                <a:gd name="connsiteY0" fmla="*/ 4315 h 4629"/>
                <a:gd name="connsiteX1" fmla="*/ -1606 w 5901"/>
                <a:gd name="connsiteY1" fmla="*/ -308 h 4629"/>
                <a:gd name="connsiteX2" fmla="*/ 4296 w 5901"/>
                <a:gd name="connsiteY2" fmla="*/ 4315 h 4629"/>
              </a:gdLst>
              <a:ahLst/>
              <a:cxnLst>
                <a:cxn ang="0">
                  <a:pos x="connsiteX0" y="connsiteY0"/>
                </a:cxn>
                <a:cxn ang="0">
                  <a:pos x="connsiteX1" y="connsiteY1"/>
                </a:cxn>
                <a:cxn ang="0">
                  <a:pos x="connsiteX2" y="connsiteY2"/>
                </a:cxn>
              </a:cxnLst>
              <a:rect l="l" t="t" r="r" b="b"/>
              <a:pathLst>
                <a:path w="5901" h="4629">
                  <a:moveTo>
                    <a:pt x="4296" y="4315"/>
                  </a:moveTo>
                  <a:cubicBezTo>
                    <a:pt x="1877" y="3447"/>
                    <a:pt x="-189" y="1826"/>
                    <a:pt x="-1606" y="-308"/>
                  </a:cubicBezTo>
                  <a:cubicBezTo>
                    <a:pt x="1227" y="-440"/>
                    <a:pt x="3745" y="1525"/>
                    <a:pt x="4296" y="4315"/>
                  </a:cubicBezTo>
                  <a:close/>
                </a:path>
              </a:pathLst>
            </a:custGeom>
            <a:solidFill>
              <a:srgbClr val="020202"/>
            </a:solidFill>
            <a:ln w="1956" cap="flat">
              <a:noFill/>
              <a:prstDash val="solid"/>
              <a:miter/>
            </a:ln>
          </p:spPr>
          <p:txBody>
            <a:bodyPr rtlCol="0" anchor="ctr"/>
            <a:lstStyle/>
            <a:p>
              <a:endParaRPr lang="es-CO"/>
            </a:p>
          </p:txBody>
        </p:sp>
        <p:sp>
          <p:nvSpPr>
            <p:cNvPr id="912" name="Freeform: Shape 911">
              <a:extLst>
                <a:ext uri="{FF2B5EF4-FFF2-40B4-BE49-F238E27FC236}">
                  <a16:creationId xmlns:a16="http://schemas.microsoft.com/office/drawing/2014/main" id="{DC37D5E9-7371-0220-0654-D3CBAF61007D}"/>
                </a:ext>
              </a:extLst>
            </p:cNvPr>
            <p:cNvSpPr/>
            <p:nvPr/>
          </p:nvSpPr>
          <p:spPr>
            <a:xfrm>
              <a:off x="13168475" y="64129"/>
              <a:ext cx="7199" cy="3246"/>
            </a:xfrm>
            <a:custGeom>
              <a:avLst/>
              <a:gdLst>
                <a:gd name="connsiteX0" fmla="*/ 5594 w 7199"/>
                <a:gd name="connsiteY0" fmla="*/ 2931 h 3246"/>
                <a:gd name="connsiteX1" fmla="*/ -1606 w 7199"/>
                <a:gd name="connsiteY1" fmla="*/ -315 h 3246"/>
                <a:gd name="connsiteX2" fmla="*/ 5594 w 7199"/>
                <a:gd name="connsiteY2" fmla="*/ 2931 h 3246"/>
              </a:gdLst>
              <a:ahLst/>
              <a:cxnLst>
                <a:cxn ang="0">
                  <a:pos x="connsiteX0" y="connsiteY0"/>
                </a:cxn>
                <a:cxn ang="0">
                  <a:pos x="connsiteX1" y="connsiteY1"/>
                </a:cxn>
                <a:cxn ang="0">
                  <a:pos x="connsiteX2" y="connsiteY2"/>
                </a:cxn>
              </a:cxnLst>
              <a:rect l="l" t="t" r="r" b="b"/>
              <a:pathLst>
                <a:path w="7199" h="3246">
                  <a:moveTo>
                    <a:pt x="5594" y="2931"/>
                  </a:moveTo>
                  <a:cubicBezTo>
                    <a:pt x="2919" y="2587"/>
                    <a:pt x="420" y="1458"/>
                    <a:pt x="-1606" y="-315"/>
                  </a:cubicBezTo>
                  <a:cubicBezTo>
                    <a:pt x="1306" y="-295"/>
                    <a:pt x="3962" y="118"/>
                    <a:pt x="5594" y="2931"/>
                  </a:cubicBezTo>
                  <a:close/>
                </a:path>
              </a:pathLst>
            </a:custGeom>
            <a:solidFill>
              <a:srgbClr val="020202"/>
            </a:solidFill>
            <a:ln w="1956" cap="flat">
              <a:noFill/>
              <a:prstDash val="solid"/>
              <a:miter/>
            </a:ln>
          </p:spPr>
          <p:txBody>
            <a:bodyPr rtlCol="0" anchor="ctr"/>
            <a:lstStyle/>
            <a:p>
              <a:endParaRPr lang="es-CO"/>
            </a:p>
          </p:txBody>
        </p:sp>
        <p:sp>
          <p:nvSpPr>
            <p:cNvPr id="913" name="Freeform: Shape 912">
              <a:extLst>
                <a:ext uri="{FF2B5EF4-FFF2-40B4-BE49-F238E27FC236}">
                  <a16:creationId xmlns:a16="http://schemas.microsoft.com/office/drawing/2014/main" id="{9207ADEB-E0AE-E5E2-3DA9-A05E7940EC64}"/>
                </a:ext>
              </a:extLst>
            </p:cNvPr>
            <p:cNvSpPr/>
            <p:nvPr/>
          </p:nvSpPr>
          <p:spPr>
            <a:xfrm>
              <a:off x="13147957" y="55354"/>
              <a:ext cx="7377" cy="3109"/>
            </a:xfrm>
            <a:custGeom>
              <a:avLst/>
              <a:gdLst>
                <a:gd name="connsiteX0" fmla="*/ 5772 w 7377"/>
                <a:gd name="connsiteY0" fmla="*/ 2795 h 3109"/>
                <a:gd name="connsiteX1" fmla="*/ -1606 w 7377"/>
                <a:gd name="connsiteY1" fmla="*/ -195 h 3109"/>
                <a:gd name="connsiteX2" fmla="*/ 5772 w 7377"/>
                <a:gd name="connsiteY2" fmla="*/ 2795 h 3109"/>
              </a:gdLst>
              <a:ahLst/>
              <a:cxnLst>
                <a:cxn ang="0">
                  <a:pos x="connsiteX0" y="connsiteY0"/>
                </a:cxn>
                <a:cxn ang="0">
                  <a:pos x="connsiteX1" y="connsiteY1"/>
                </a:cxn>
                <a:cxn ang="0">
                  <a:pos x="connsiteX2" y="connsiteY2"/>
                </a:cxn>
              </a:cxnLst>
              <a:rect l="l" t="t" r="r" b="b"/>
              <a:pathLst>
                <a:path w="7377" h="3109">
                  <a:moveTo>
                    <a:pt x="5772" y="2795"/>
                  </a:moveTo>
                  <a:cubicBezTo>
                    <a:pt x="3057" y="2600"/>
                    <a:pt x="480" y="1554"/>
                    <a:pt x="-1606" y="-195"/>
                  </a:cubicBezTo>
                  <a:cubicBezTo>
                    <a:pt x="1228" y="-708"/>
                    <a:pt x="4100" y="456"/>
                    <a:pt x="5772" y="2795"/>
                  </a:cubicBezTo>
                  <a:close/>
                </a:path>
              </a:pathLst>
            </a:custGeom>
            <a:solidFill>
              <a:srgbClr val="020202"/>
            </a:solidFill>
            <a:ln w="1956" cap="flat">
              <a:noFill/>
              <a:prstDash val="solid"/>
              <a:miter/>
            </a:ln>
          </p:spPr>
          <p:txBody>
            <a:bodyPr rtlCol="0" anchor="ctr"/>
            <a:lstStyle/>
            <a:p>
              <a:endParaRPr lang="es-CO"/>
            </a:p>
          </p:txBody>
        </p:sp>
        <p:sp>
          <p:nvSpPr>
            <p:cNvPr id="914" name="Freeform: Shape 913">
              <a:extLst>
                <a:ext uri="{FF2B5EF4-FFF2-40B4-BE49-F238E27FC236}">
                  <a16:creationId xmlns:a16="http://schemas.microsoft.com/office/drawing/2014/main" id="{3F151346-C3EB-B9F0-7B04-C7DC575EEBD6}"/>
                </a:ext>
              </a:extLst>
            </p:cNvPr>
            <p:cNvSpPr/>
            <p:nvPr/>
          </p:nvSpPr>
          <p:spPr>
            <a:xfrm>
              <a:off x="13140599" y="52467"/>
              <a:ext cx="7455" cy="3065"/>
            </a:xfrm>
            <a:custGeom>
              <a:avLst/>
              <a:gdLst>
                <a:gd name="connsiteX0" fmla="*/ 5850 w 7455"/>
                <a:gd name="connsiteY0" fmla="*/ 2750 h 3065"/>
                <a:gd name="connsiteX1" fmla="*/ -1606 w 7455"/>
                <a:gd name="connsiteY1" fmla="*/ -161 h 3065"/>
                <a:gd name="connsiteX2" fmla="*/ 5850 w 7455"/>
                <a:gd name="connsiteY2" fmla="*/ 2750 h 3065"/>
              </a:gdLst>
              <a:ahLst/>
              <a:cxnLst>
                <a:cxn ang="0">
                  <a:pos x="connsiteX0" y="connsiteY0"/>
                </a:cxn>
                <a:cxn ang="0">
                  <a:pos x="connsiteX1" y="connsiteY1"/>
                </a:cxn>
                <a:cxn ang="0">
                  <a:pos x="connsiteX2" y="connsiteY2"/>
                </a:cxn>
              </a:cxnLst>
              <a:rect l="l" t="t" r="r" b="b"/>
              <a:pathLst>
                <a:path w="7455" h="3065">
                  <a:moveTo>
                    <a:pt x="5850" y="2750"/>
                  </a:moveTo>
                  <a:cubicBezTo>
                    <a:pt x="3116" y="2593"/>
                    <a:pt x="500" y="1574"/>
                    <a:pt x="-1606" y="-161"/>
                  </a:cubicBezTo>
                  <a:cubicBezTo>
                    <a:pt x="1228" y="-751"/>
                    <a:pt x="4159" y="390"/>
                    <a:pt x="5850" y="2750"/>
                  </a:cubicBezTo>
                  <a:close/>
                </a:path>
              </a:pathLst>
            </a:custGeom>
            <a:solidFill>
              <a:srgbClr val="020202"/>
            </a:solidFill>
            <a:ln w="1956" cap="flat">
              <a:noFill/>
              <a:prstDash val="solid"/>
              <a:miter/>
            </a:ln>
          </p:spPr>
          <p:txBody>
            <a:bodyPr rtlCol="0" anchor="ctr"/>
            <a:lstStyle/>
            <a:p>
              <a:endParaRPr lang="es-CO"/>
            </a:p>
          </p:txBody>
        </p:sp>
        <p:sp>
          <p:nvSpPr>
            <p:cNvPr id="915" name="Freeform: Shape 914">
              <a:extLst>
                <a:ext uri="{FF2B5EF4-FFF2-40B4-BE49-F238E27FC236}">
                  <a16:creationId xmlns:a16="http://schemas.microsoft.com/office/drawing/2014/main" id="{6A84A5D6-E04A-F657-F392-33EBF43E0B67}"/>
                </a:ext>
              </a:extLst>
            </p:cNvPr>
            <p:cNvSpPr/>
            <p:nvPr/>
          </p:nvSpPr>
          <p:spPr>
            <a:xfrm>
              <a:off x="13232372" y="100721"/>
              <a:ext cx="5999" cy="4366"/>
            </a:xfrm>
            <a:custGeom>
              <a:avLst/>
              <a:gdLst>
                <a:gd name="connsiteX0" fmla="*/ 4394 w 5999"/>
                <a:gd name="connsiteY0" fmla="*/ 4052 h 4366"/>
                <a:gd name="connsiteX1" fmla="*/ -1606 w 5999"/>
                <a:gd name="connsiteY1" fmla="*/ -296 h 4366"/>
                <a:gd name="connsiteX2" fmla="*/ 4394 w 5999"/>
                <a:gd name="connsiteY2" fmla="*/ 4052 h 4366"/>
              </a:gdLst>
              <a:ahLst/>
              <a:cxnLst>
                <a:cxn ang="0">
                  <a:pos x="connsiteX0" y="connsiteY0"/>
                </a:cxn>
                <a:cxn ang="0">
                  <a:pos x="connsiteX1" y="connsiteY1"/>
                </a:cxn>
                <a:cxn ang="0">
                  <a:pos x="connsiteX2" y="connsiteY2"/>
                </a:cxn>
              </a:cxnLst>
              <a:rect l="l" t="t" r="r" b="b"/>
              <a:pathLst>
                <a:path w="5999" h="4366">
                  <a:moveTo>
                    <a:pt x="4394" y="4052"/>
                  </a:moveTo>
                  <a:cubicBezTo>
                    <a:pt x="1955" y="3318"/>
                    <a:pt x="-150" y="1786"/>
                    <a:pt x="-1606" y="-296"/>
                  </a:cubicBezTo>
                  <a:cubicBezTo>
                    <a:pt x="1621" y="-532"/>
                    <a:pt x="3214" y="1475"/>
                    <a:pt x="4394" y="4052"/>
                  </a:cubicBezTo>
                  <a:close/>
                </a:path>
              </a:pathLst>
            </a:custGeom>
            <a:solidFill>
              <a:srgbClr val="020202"/>
            </a:solidFill>
            <a:ln w="1956" cap="flat">
              <a:noFill/>
              <a:prstDash val="solid"/>
              <a:miter/>
            </a:ln>
          </p:spPr>
          <p:txBody>
            <a:bodyPr rtlCol="0" anchor="ctr"/>
            <a:lstStyle/>
            <a:p>
              <a:endParaRPr lang="es-CO"/>
            </a:p>
          </p:txBody>
        </p:sp>
        <p:sp>
          <p:nvSpPr>
            <p:cNvPr id="916" name="Freeform: Shape 915">
              <a:extLst>
                <a:ext uri="{FF2B5EF4-FFF2-40B4-BE49-F238E27FC236}">
                  <a16:creationId xmlns:a16="http://schemas.microsoft.com/office/drawing/2014/main" id="{2921129C-8247-E0BC-985D-99B55DA13294}"/>
                </a:ext>
              </a:extLst>
            </p:cNvPr>
            <p:cNvSpPr/>
            <p:nvPr/>
          </p:nvSpPr>
          <p:spPr>
            <a:xfrm>
              <a:off x="13312714" y="174855"/>
              <a:ext cx="4416" cy="4457"/>
            </a:xfrm>
            <a:custGeom>
              <a:avLst/>
              <a:gdLst>
                <a:gd name="connsiteX0" fmla="*/ 2781 w 4416"/>
                <a:gd name="connsiteY0" fmla="*/ 4142 h 4457"/>
                <a:gd name="connsiteX1" fmla="*/ -1606 w 4416"/>
                <a:gd name="connsiteY1" fmla="*/ -284 h 4457"/>
                <a:gd name="connsiteX2" fmla="*/ 2781 w 4416"/>
                <a:gd name="connsiteY2" fmla="*/ 3133 h 4457"/>
                <a:gd name="connsiteX3" fmla="*/ 2781 w 4416"/>
                <a:gd name="connsiteY3" fmla="*/ 4142 h 4457"/>
              </a:gdLst>
              <a:ahLst/>
              <a:cxnLst>
                <a:cxn ang="0">
                  <a:pos x="connsiteX0" y="connsiteY0"/>
                </a:cxn>
                <a:cxn ang="0">
                  <a:pos x="connsiteX1" y="connsiteY1"/>
                </a:cxn>
                <a:cxn ang="0">
                  <a:pos x="connsiteX2" y="connsiteY2"/>
                </a:cxn>
                <a:cxn ang="0">
                  <a:pos x="connsiteX3" y="connsiteY3"/>
                </a:cxn>
              </a:cxnLst>
              <a:rect l="l" t="t" r="r" b="b"/>
              <a:pathLst>
                <a:path w="4416" h="4457">
                  <a:moveTo>
                    <a:pt x="2781" y="4142"/>
                  </a:moveTo>
                  <a:cubicBezTo>
                    <a:pt x="952" y="3074"/>
                    <a:pt x="-563" y="1548"/>
                    <a:pt x="-1606" y="-284"/>
                  </a:cubicBezTo>
                  <a:cubicBezTo>
                    <a:pt x="559" y="-553"/>
                    <a:pt x="2526" y="977"/>
                    <a:pt x="2781" y="3133"/>
                  </a:cubicBezTo>
                  <a:cubicBezTo>
                    <a:pt x="2821" y="3468"/>
                    <a:pt x="2821" y="3808"/>
                    <a:pt x="2781" y="4142"/>
                  </a:cubicBezTo>
                  <a:close/>
                </a:path>
              </a:pathLst>
            </a:custGeom>
            <a:solidFill>
              <a:srgbClr val="020202"/>
            </a:solidFill>
            <a:ln w="1956" cap="flat">
              <a:noFill/>
              <a:prstDash val="solid"/>
              <a:miter/>
            </a:ln>
          </p:spPr>
          <p:txBody>
            <a:bodyPr rtlCol="0" anchor="ctr"/>
            <a:lstStyle/>
            <a:p>
              <a:endParaRPr lang="es-CO"/>
            </a:p>
          </p:txBody>
        </p:sp>
        <p:sp>
          <p:nvSpPr>
            <p:cNvPr id="917" name="Freeform: Shape 916">
              <a:extLst>
                <a:ext uri="{FF2B5EF4-FFF2-40B4-BE49-F238E27FC236}">
                  <a16:creationId xmlns:a16="http://schemas.microsoft.com/office/drawing/2014/main" id="{BDE16ED0-D98E-D635-5D29-F2C65F8D4281}"/>
                </a:ext>
              </a:extLst>
            </p:cNvPr>
            <p:cNvSpPr/>
            <p:nvPr/>
          </p:nvSpPr>
          <p:spPr>
            <a:xfrm>
              <a:off x="13121714" y="46615"/>
              <a:ext cx="5901" cy="1844"/>
            </a:xfrm>
            <a:custGeom>
              <a:avLst/>
              <a:gdLst>
                <a:gd name="connsiteX0" fmla="*/ 4296 w 5901"/>
                <a:gd name="connsiteY0" fmla="*/ 1482 h 1844"/>
                <a:gd name="connsiteX1" fmla="*/ -1606 w 5901"/>
                <a:gd name="connsiteY1" fmla="*/ -190 h 1844"/>
                <a:gd name="connsiteX2" fmla="*/ 4296 w 5901"/>
                <a:gd name="connsiteY2" fmla="*/ 1482 h 1844"/>
              </a:gdLst>
              <a:ahLst/>
              <a:cxnLst>
                <a:cxn ang="0">
                  <a:pos x="connsiteX0" y="connsiteY0"/>
                </a:cxn>
                <a:cxn ang="0">
                  <a:pos x="connsiteX1" y="connsiteY1"/>
                </a:cxn>
                <a:cxn ang="0">
                  <a:pos x="connsiteX2" y="connsiteY2"/>
                </a:cxn>
              </a:cxnLst>
              <a:rect l="l" t="t" r="r" b="b"/>
              <a:pathLst>
                <a:path w="5901" h="1844">
                  <a:moveTo>
                    <a:pt x="4296" y="1482"/>
                  </a:moveTo>
                  <a:cubicBezTo>
                    <a:pt x="2191" y="1712"/>
                    <a:pt x="66" y="1114"/>
                    <a:pt x="-1606" y="-190"/>
                  </a:cubicBezTo>
                  <a:cubicBezTo>
                    <a:pt x="499" y="-92"/>
                    <a:pt x="2919" y="-1135"/>
                    <a:pt x="4296" y="1482"/>
                  </a:cubicBezTo>
                  <a:close/>
                </a:path>
              </a:pathLst>
            </a:custGeom>
            <a:solidFill>
              <a:srgbClr val="020202"/>
            </a:solidFill>
            <a:ln w="1956" cap="flat">
              <a:noFill/>
              <a:prstDash val="solid"/>
              <a:miter/>
            </a:ln>
          </p:spPr>
          <p:txBody>
            <a:bodyPr rtlCol="0" anchor="ctr"/>
            <a:lstStyle/>
            <a:p>
              <a:endParaRPr lang="es-CO"/>
            </a:p>
          </p:txBody>
        </p:sp>
        <p:sp>
          <p:nvSpPr>
            <p:cNvPr id="918" name="Freeform: Shape 917">
              <a:extLst>
                <a:ext uri="{FF2B5EF4-FFF2-40B4-BE49-F238E27FC236}">
                  <a16:creationId xmlns:a16="http://schemas.microsoft.com/office/drawing/2014/main" id="{61BC4553-483F-B08B-702B-8F1E65F008F7}"/>
                </a:ext>
              </a:extLst>
            </p:cNvPr>
            <p:cNvSpPr/>
            <p:nvPr/>
          </p:nvSpPr>
          <p:spPr>
            <a:xfrm>
              <a:off x="13219230" y="91904"/>
              <a:ext cx="4524" cy="3091"/>
            </a:xfrm>
            <a:custGeom>
              <a:avLst/>
              <a:gdLst>
                <a:gd name="connsiteX0" fmla="*/ 2919 w 4524"/>
                <a:gd name="connsiteY0" fmla="*/ 2777 h 3091"/>
                <a:gd name="connsiteX1" fmla="*/ -1606 w 4524"/>
                <a:gd name="connsiteY1" fmla="*/ -213 h 3091"/>
                <a:gd name="connsiteX2" fmla="*/ 2880 w 4524"/>
                <a:gd name="connsiteY2" fmla="*/ 2545 h 3091"/>
                <a:gd name="connsiteX3" fmla="*/ 2919 w 4524"/>
                <a:gd name="connsiteY3" fmla="*/ 2777 h 3091"/>
              </a:gdLst>
              <a:ahLst/>
              <a:cxnLst>
                <a:cxn ang="0">
                  <a:pos x="connsiteX0" y="connsiteY0"/>
                </a:cxn>
                <a:cxn ang="0">
                  <a:pos x="connsiteX1" y="connsiteY1"/>
                </a:cxn>
                <a:cxn ang="0">
                  <a:pos x="connsiteX2" y="connsiteY2"/>
                </a:cxn>
                <a:cxn ang="0">
                  <a:pos x="connsiteX3" y="connsiteY3"/>
                </a:cxn>
              </a:cxnLst>
              <a:rect l="l" t="t" r="r" b="b"/>
              <a:pathLst>
                <a:path w="4524" h="3091">
                  <a:moveTo>
                    <a:pt x="2919" y="2777"/>
                  </a:moveTo>
                  <a:cubicBezTo>
                    <a:pt x="1031" y="2511"/>
                    <a:pt x="-622" y="1414"/>
                    <a:pt x="-1606" y="-213"/>
                  </a:cubicBezTo>
                  <a:cubicBezTo>
                    <a:pt x="401" y="-687"/>
                    <a:pt x="2388" y="546"/>
                    <a:pt x="2880" y="2545"/>
                  </a:cubicBezTo>
                  <a:cubicBezTo>
                    <a:pt x="2900" y="2622"/>
                    <a:pt x="2900" y="2698"/>
                    <a:pt x="2919" y="2777"/>
                  </a:cubicBezTo>
                  <a:close/>
                </a:path>
              </a:pathLst>
            </a:custGeom>
            <a:solidFill>
              <a:srgbClr val="020202"/>
            </a:solidFill>
            <a:ln w="1956" cap="flat">
              <a:noFill/>
              <a:prstDash val="solid"/>
              <a:miter/>
            </a:ln>
          </p:spPr>
          <p:txBody>
            <a:bodyPr rtlCol="0" anchor="ctr"/>
            <a:lstStyle/>
            <a:p>
              <a:endParaRPr lang="es-CO"/>
            </a:p>
          </p:txBody>
        </p:sp>
        <p:sp>
          <p:nvSpPr>
            <p:cNvPr id="919" name="Freeform: Shape 918">
              <a:extLst>
                <a:ext uri="{FF2B5EF4-FFF2-40B4-BE49-F238E27FC236}">
                  <a16:creationId xmlns:a16="http://schemas.microsoft.com/office/drawing/2014/main" id="{C8EF08BA-A5F5-129C-615E-F2ED6FB53737}"/>
                </a:ext>
              </a:extLst>
            </p:cNvPr>
            <p:cNvSpPr/>
            <p:nvPr/>
          </p:nvSpPr>
          <p:spPr>
            <a:xfrm>
              <a:off x="13228005" y="97721"/>
              <a:ext cx="4484" cy="3117"/>
            </a:xfrm>
            <a:custGeom>
              <a:avLst/>
              <a:gdLst>
                <a:gd name="connsiteX0" fmla="*/ 2879 w 4484"/>
                <a:gd name="connsiteY0" fmla="*/ 2803 h 3117"/>
                <a:gd name="connsiteX1" fmla="*/ -1606 w 4484"/>
                <a:gd name="connsiteY1" fmla="*/ -227 h 3117"/>
                <a:gd name="connsiteX2" fmla="*/ 2841 w 4484"/>
                <a:gd name="connsiteY2" fmla="*/ 2626 h 3117"/>
                <a:gd name="connsiteX3" fmla="*/ 2879 w 4484"/>
                <a:gd name="connsiteY3" fmla="*/ 2803 h 3117"/>
              </a:gdLst>
              <a:ahLst/>
              <a:cxnLst>
                <a:cxn ang="0">
                  <a:pos x="connsiteX0" y="connsiteY0"/>
                </a:cxn>
                <a:cxn ang="0">
                  <a:pos x="connsiteX1" y="connsiteY1"/>
                </a:cxn>
                <a:cxn ang="0">
                  <a:pos x="connsiteX2" y="connsiteY2"/>
                </a:cxn>
                <a:cxn ang="0">
                  <a:pos x="connsiteX3" y="connsiteY3"/>
                </a:cxn>
              </a:cxnLst>
              <a:rect l="l" t="t" r="r" b="b"/>
              <a:pathLst>
                <a:path w="4484" h="3117">
                  <a:moveTo>
                    <a:pt x="2879" y="2803"/>
                  </a:moveTo>
                  <a:cubicBezTo>
                    <a:pt x="1011" y="2511"/>
                    <a:pt x="-642" y="1402"/>
                    <a:pt x="-1606" y="-227"/>
                  </a:cubicBezTo>
                  <a:cubicBezTo>
                    <a:pt x="420" y="-670"/>
                    <a:pt x="2407" y="607"/>
                    <a:pt x="2841" y="2626"/>
                  </a:cubicBezTo>
                  <a:cubicBezTo>
                    <a:pt x="2860" y="2685"/>
                    <a:pt x="2860" y="2744"/>
                    <a:pt x="2879" y="2803"/>
                  </a:cubicBezTo>
                  <a:close/>
                </a:path>
              </a:pathLst>
            </a:custGeom>
            <a:solidFill>
              <a:srgbClr val="020202"/>
            </a:solidFill>
            <a:ln w="1956" cap="flat">
              <a:noFill/>
              <a:prstDash val="solid"/>
              <a:miter/>
            </a:ln>
          </p:spPr>
          <p:txBody>
            <a:bodyPr rtlCol="0" anchor="ctr"/>
            <a:lstStyle/>
            <a:p>
              <a:endParaRPr lang="es-CO"/>
            </a:p>
          </p:txBody>
        </p:sp>
        <p:sp>
          <p:nvSpPr>
            <p:cNvPr id="920" name="Freeform: Shape 919">
              <a:extLst>
                <a:ext uri="{FF2B5EF4-FFF2-40B4-BE49-F238E27FC236}">
                  <a16:creationId xmlns:a16="http://schemas.microsoft.com/office/drawing/2014/main" id="{7EDCC9AB-6DC8-8846-F9D1-1570B845A044}"/>
                </a:ext>
              </a:extLst>
            </p:cNvPr>
            <p:cNvSpPr/>
            <p:nvPr/>
          </p:nvSpPr>
          <p:spPr>
            <a:xfrm>
              <a:off x="13261644" y="123904"/>
              <a:ext cx="4347" cy="3197"/>
            </a:xfrm>
            <a:custGeom>
              <a:avLst/>
              <a:gdLst>
                <a:gd name="connsiteX0" fmla="*/ 2742 w 4347"/>
                <a:gd name="connsiteY0" fmla="*/ 2883 h 3197"/>
                <a:gd name="connsiteX1" fmla="*/ -1606 w 4347"/>
                <a:gd name="connsiteY1" fmla="*/ -285 h 3197"/>
                <a:gd name="connsiteX2" fmla="*/ 2742 w 4347"/>
                <a:gd name="connsiteY2" fmla="*/ 2883 h 3197"/>
              </a:gdLst>
              <a:ahLst/>
              <a:cxnLst>
                <a:cxn ang="0">
                  <a:pos x="connsiteX0" y="connsiteY0"/>
                </a:cxn>
                <a:cxn ang="0">
                  <a:pos x="connsiteX1" y="connsiteY1"/>
                </a:cxn>
                <a:cxn ang="0">
                  <a:pos x="connsiteX2" y="connsiteY2"/>
                </a:cxn>
              </a:cxnLst>
              <a:rect l="l" t="t" r="r" b="b"/>
              <a:pathLst>
                <a:path w="4347" h="3197">
                  <a:moveTo>
                    <a:pt x="2742" y="2883"/>
                  </a:moveTo>
                  <a:cubicBezTo>
                    <a:pt x="913" y="2462"/>
                    <a:pt x="-642" y="1319"/>
                    <a:pt x="-1606" y="-285"/>
                  </a:cubicBezTo>
                  <a:cubicBezTo>
                    <a:pt x="460" y="-539"/>
                    <a:pt x="2349" y="846"/>
                    <a:pt x="2742" y="2883"/>
                  </a:cubicBezTo>
                  <a:close/>
                </a:path>
              </a:pathLst>
            </a:custGeom>
            <a:solidFill>
              <a:srgbClr val="020202"/>
            </a:solidFill>
            <a:ln w="1956" cap="flat">
              <a:noFill/>
              <a:prstDash val="solid"/>
              <a:miter/>
            </a:ln>
          </p:spPr>
          <p:txBody>
            <a:bodyPr rtlCol="0" anchor="ctr"/>
            <a:lstStyle/>
            <a:p>
              <a:endParaRPr lang="es-CO"/>
            </a:p>
          </p:txBody>
        </p:sp>
        <p:sp>
          <p:nvSpPr>
            <p:cNvPr id="921" name="Freeform: Shape 920">
              <a:extLst>
                <a:ext uri="{FF2B5EF4-FFF2-40B4-BE49-F238E27FC236}">
                  <a16:creationId xmlns:a16="http://schemas.microsoft.com/office/drawing/2014/main" id="{A82FC46F-3074-1AD0-9260-4383D34BA402}"/>
                </a:ext>
              </a:extLst>
            </p:cNvPr>
            <p:cNvSpPr/>
            <p:nvPr/>
          </p:nvSpPr>
          <p:spPr>
            <a:xfrm>
              <a:off x="13223637" y="94810"/>
              <a:ext cx="4485" cy="3097"/>
            </a:xfrm>
            <a:custGeom>
              <a:avLst/>
              <a:gdLst>
                <a:gd name="connsiteX0" fmla="*/ 2880 w 4485"/>
                <a:gd name="connsiteY0" fmla="*/ 2783 h 3097"/>
                <a:gd name="connsiteX1" fmla="*/ -1606 w 4485"/>
                <a:gd name="connsiteY1" fmla="*/ -227 h 3097"/>
                <a:gd name="connsiteX2" fmla="*/ 2841 w 4485"/>
                <a:gd name="connsiteY2" fmla="*/ 2622 h 3097"/>
                <a:gd name="connsiteX3" fmla="*/ 2880 w 4485"/>
                <a:gd name="connsiteY3" fmla="*/ 2783 h 3097"/>
              </a:gdLst>
              <a:ahLst/>
              <a:cxnLst>
                <a:cxn ang="0">
                  <a:pos x="connsiteX0" y="connsiteY0"/>
                </a:cxn>
                <a:cxn ang="0">
                  <a:pos x="connsiteX1" y="connsiteY1"/>
                </a:cxn>
                <a:cxn ang="0">
                  <a:pos x="connsiteX2" y="connsiteY2"/>
                </a:cxn>
                <a:cxn ang="0">
                  <a:pos x="connsiteX3" y="connsiteY3"/>
                </a:cxn>
              </a:cxnLst>
              <a:rect l="l" t="t" r="r" b="b"/>
              <a:pathLst>
                <a:path w="4485" h="3097">
                  <a:moveTo>
                    <a:pt x="2880" y="2783"/>
                  </a:moveTo>
                  <a:cubicBezTo>
                    <a:pt x="1011" y="2500"/>
                    <a:pt x="-642" y="1396"/>
                    <a:pt x="-1606" y="-227"/>
                  </a:cubicBezTo>
                  <a:cubicBezTo>
                    <a:pt x="401" y="-670"/>
                    <a:pt x="2408" y="605"/>
                    <a:pt x="2841" y="2622"/>
                  </a:cubicBezTo>
                  <a:cubicBezTo>
                    <a:pt x="2860" y="2675"/>
                    <a:pt x="2880" y="2728"/>
                    <a:pt x="2880" y="2783"/>
                  </a:cubicBezTo>
                  <a:close/>
                </a:path>
              </a:pathLst>
            </a:custGeom>
            <a:solidFill>
              <a:srgbClr val="020202"/>
            </a:solidFill>
            <a:ln w="1956" cap="flat">
              <a:noFill/>
              <a:prstDash val="solid"/>
              <a:miter/>
            </a:ln>
          </p:spPr>
          <p:txBody>
            <a:bodyPr rtlCol="0" anchor="ctr"/>
            <a:lstStyle/>
            <a:p>
              <a:endParaRPr lang="es-CO"/>
            </a:p>
          </p:txBody>
        </p:sp>
        <p:sp>
          <p:nvSpPr>
            <p:cNvPr id="922" name="Freeform: Shape 921">
              <a:extLst>
                <a:ext uri="{FF2B5EF4-FFF2-40B4-BE49-F238E27FC236}">
                  <a16:creationId xmlns:a16="http://schemas.microsoft.com/office/drawing/2014/main" id="{A28A8D4B-F9B4-B485-9C02-ED8078367A2E}"/>
                </a:ext>
              </a:extLst>
            </p:cNvPr>
            <p:cNvSpPr/>
            <p:nvPr/>
          </p:nvSpPr>
          <p:spPr>
            <a:xfrm>
              <a:off x="13210496" y="86077"/>
              <a:ext cx="4505" cy="3114"/>
            </a:xfrm>
            <a:custGeom>
              <a:avLst/>
              <a:gdLst>
                <a:gd name="connsiteX0" fmla="*/ 2900 w 4505"/>
                <a:gd name="connsiteY0" fmla="*/ 2800 h 3114"/>
                <a:gd name="connsiteX1" fmla="*/ -1606 w 4505"/>
                <a:gd name="connsiteY1" fmla="*/ -210 h 3114"/>
                <a:gd name="connsiteX2" fmla="*/ 2841 w 4505"/>
                <a:gd name="connsiteY2" fmla="*/ 2495 h 3114"/>
                <a:gd name="connsiteX3" fmla="*/ 2900 w 4505"/>
                <a:gd name="connsiteY3" fmla="*/ 2800 h 3114"/>
              </a:gdLst>
              <a:ahLst/>
              <a:cxnLst>
                <a:cxn ang="0">
                  <a:pos x="connsiteX0" y="connsiteY0"/>
                </a:cxn>
                <a:cxn ang="0">
                  <a:pos x="connsiteX1" y="connsiteY1"/>
                </a:cxn>
                <a:cxn ang="0">
                  <a:pos x="connsiteX2" y="connsiteY2"/>
                </a:cxn>
                <a:cxn ang="0">
                  <a:pos x="connsiteX3" y="connsiteY3"/>
                </a:cxn>
              </a:cxnLst>
              <a:rect l="l" t="t" r="r" b="b"/>
              <a:pathLst>
                <a:path w="4505" h="3114">
                  <a:moveTo>
                    <a:pt x="2900" y="2800"/>
                  </a:moveTo>
                  <a:cubicBezTo>
                    <a:pt x="1050" y="2438"/>
                    <a:pt x="-563" y="1354"/>
                    <a:pt x="-1606" y="-210"/>
                  </a:cubicBezTo>
                  <a:cubicBezTo>
                    <a:pt x="362" y="-690"/>
                    <a:pt x="2349" y="520"/>
                    <a:pt x="2841" y="2495"/>
                  </a:cubicBezTo>
                  <a:cubicBezTo>
                    <a:pt x="2860" y="2596"/>
                    <a:pt x="2880" y="2698"/>
                    <a:pt x="2900" y="2800"/>
                  </a:cubicBezTo>
                  <a:close/>
                </a:path>
              </a:pathLst>
            </a:custGeom>
            <a:solidFill>
              <a:srgbClr val="020202"/>
            </a:solidFill>
            <a:ln w="1956" cap="flat">
              <a:noFill/>
              <a:prstDash val="solid"/>
              <a:miter/>
            </a:ln>
          </p:spPr>
          <p:txBody>
            <a:bodyPr rtlCol="0" anchor="ctr"/>
            <a:lstStyle/>
            <a:p>
              <a:endParaRPr lang="es-CO"/>
            </a:p>
          </p:txBody>
        </p:sp>
        <p:sp>
          <p:nvSpPr>
            <p:cNvPr id="923" name="Freeform: Shape 922">
              <a:extLst>
                <a:ext uri="{FF2B5EF4-FFF2-40B4-BE49-F238E27FC236}">
                  <a16:creationId xmlns:a16="http://schemas.microsoft.com/office/drawing/2014/main" id="{05E7FFB1-090C-86CF-B541-4ED2E5995716}"/>
                </a:ext>
              </a:extLst>
            </p:cNvPr>
            <p:cNvSpPr/>
            <p:nvPr/>
          </p:nvSpPr>
          <p:spPr>
            <a:xfrm>
              <a:off x="13127478" y="48136"/>
              <a:ext cx="4524" cy="1699"/>
            </a:xfrm>
            <a:custGeom>
              <a:avLst/>
              <a:gdLst>
                <a:gd name="connsiteX0" fmla="*/ 2919 w 4524"/>
                <a:gd name="connsiteY0" fmla="*/ 1318 h 1699"/>
                <a:gd name="connsiteX1" fmla="*/ -1606 w 4524"/>
                <a:gd name="connsiteY1" fmla="*/ -177 h 1699"/>
                <a:gd name="connsiteX2" fmla="*/ 2919 w 4524"/>
                <a:gd name="connsiteY2" fmla="*/ 1318 h 1699"/>
              </a:gdLst>
              <a:ahLst/>
              <a:cxnLst>
                <a:cxn ang="0">
                  <a:pos x="connsiteX0" y="connsiteY0"/>
                </a:cxn>
                <a:cxn ang="0">
                  <a:pos x="connsiteX1" y="connsiteY1"/>
                </a:cxn>
                <a:cxn ang="0">
                  <a:pos x="connsiteX2" y="connsiteY2"/>
                </a:cxn>
              </a:cxnLst>
              <a:rect l="l" t="t" r="r" b="b"/>
              <a:pathLst>
                <a:path w="4524" h="1699">
                  <a:moveTo>
                    <a:pt x="2919" y="1318"/>
                  </a:moveTo>
                  <a:cubicBezTo>
                    <a:pt x="1267" y="1589"/>
                    <a:pt x="-425" y="1031"/>
                    <a:pt x="-1606" y="-177"/>
                  </a:cubicBezTo>
                  <a:cubicBezTo>
                    <a:pt x="125" y="-335"/>
                    <a:pt x="1936" y="-728"/>
                    <a:pt x="2919" y="1318"/>
                  </a:cubicBezTo>
                  <a:close/>
                </a:path>
              </a:pathLst>
            </a:custGeom>
            <a:solidFill>
              <a:srgbClr val="020202"/>
            </a:solidFill>
            <a:ln w="1956" cap="flat">
              <a:noFill/>
              <a:prstDash val="solid"/>
              <a:miter/>
            </a:ln>
          </p:spPr>
          <p:txBody>
            <a:bodyPr rtlCol="0" anchor="ctr"/>
            <a:lstStyle/>
            <a:p>
              <a:endParaRPr lang="es-CO"/>
            </a:p>
          </p:txBody>
        </p:sp>
        <p:sp>
          <p:nvSpPr>
            <p:cNvPr id="924" name="Freeform: Shape 923">
              <a:extLst>
                <a:ext uri="{FF2B5EF4-FFF2-40B4-BE49-F238E27FC236}">
                  <a16:creationId xmlns:a16="http://schemas.microsoft.com/office/drawing/2014/main" id="{B03E31B2-C92C-0E1F-3EDC-5050C25BE960}"/>
                </a:ext>
              </a:extLst>
            </p:cNvPr>
            <p:cNvSpPr/>
            <p:nvPr/>
          </p:nvSpPr>
          <p:spPr>
            <a:xfrm>
              <a:off x="13131884" y="49594"/>
              <a:ext cx="4505" cy="1684"/>
            </a:xfrm>
            <a:custGeom>
              <a:avLst/>
              <a:gdLst>
                <a:gd name="connsiteX0" fmla="*/ 2900 w 4505"/>
                <a:gd name="connsiteY0" fmla="*/ 1316 h 1684"/>
                <a:gd name="connsiteX1" fmla="*/ -1606 w 4505"/>
                <a:gd name="connsiteY1" fmla="*/ -218 h 1684"/>
                <a:gd name="connsiteX2" fmla="*/ 2900 w 4505"/>
                <a:gd name="connsiteY2" fmla="*/ 1316 h 1684"/>
              </a:gdLst>
              <a:ahLst/>
              <a:cxnLst>
                <a:cxn ang="0">
                  <a:pos x="connsiteX0" y="connsiteY0"/>
                </a:cxn>
                <a:cxn ang="0">
                  <a:pos x="connsiteX1" y="connsiteY1"/>
                </a:cxn>
                <a:cxn ang="0">
                  <a:pos x="connsiteX2" y="connsiteY2"/>
                </a:cxn>
              </a:cxnLst>
              <a:rect l="l" t="t" r="r" b="b"/>
              <a:pathLst>
                <a:path w="4505" h="1684">
                  <a:moveTo>
                    <a:pt x="2900" y="1316"/>
                  </a:moveTo>
                  <a:cubicBezTo>
                    <a:pt x="1247" y="1556"/>
                    <a:pt x="-445" y="985"/>
                    <a:pt x="-1606" y="-218"/>
                  </a:cubicBezTo>
                  <a:cubicBezTo>
                    <a:pt x="106" y="-317"/>
                    <a:pt x="1916" y="-710"/>
                    <a:pt x="2900" y="1316"/>
                  </a:cubicBezTo>
                  <a:close/>
                </a:path>
              </a:pathLst>
            </a:custGeom>
            <a:solidFill>
              <a:srgbClr val="020202"/>
            </a:solidFill>
            <a:ln w="1956" cap="flat">
              <a:noFill/>
              <a:prstDash val="solid"/>
              <a:miter/>
            </a:ln>
          </p:spPr>
          <p:txBody>
            <a:bodyPr rtlCol="0" anchor="ctr"/>
            <a:lstStyle/>
            <a:p>
              <a:endParaRPr lang="es-CO"/>
            </a:p>
          </p:txBody>
        </p:sp>
        <p:sp>
          <p:nvSpPr>
            <p:cNvPr id="925" name="Freeform: Shape 924">
              <a:extLst>
                <a:ext uri="{FF2B5EF4-FFF2-40B4-BE49-F238E27FC236}">
                  <a16:creationId xmlns:a16="http://schemas.microsoft.com/office/drawing/2014/main" id="{F2A31EA9-540F-E268-596F-939E58CB0F24}"/>
                </a:ext>
              </a:extLst>
            </p:cNvPr>
            <p:cNvSpPr/>
            <p:nvPr/>
          </p:nvSpPr>
          <p:spPr>
            <a:xfrm>
              <a:off x="13136252" y="51040"/>
              <a:ext cx="4485" cy="1722"/>
            </a:xfrm>
            <a:custGeom>
              <a:avLst/>
              <a:gdLst>
                <a:gd name="connsiteX0" fmla="*/ 2880 w 4485"/>
                <a:gd name="connsiteY0" fmla="*/ 1364 h 1722"/>
                <a:gd name="connsiteX1" fmla="*/ -1606 w 4485"/>
                <a:gd name="connsiteY1" fmla="*/ -229 h 1722"/>
                <a:gd name="connsiteX2" fmla="*/ 2880 w 4485"/>
                <a:gd name="connsiteY2" fmla="*/ 1364 h 1722"/>
              </a:gdLst>
              <a:ahLst/>
              <a:cxnLst>
                <a:cxn ang="0">
                  <a:pos x="connsiteX0" y="connsiteY0"/>
                </a:cxn>
                <a:cxn ang="0">
                  <a:pos x="connsiteX1" y="connsiteY1"/>
                </a:cxn>
                <a:cxn ang="0">
                  <a:pos x="connsiteX2" y="connsiteY2"/>
                </a:cxn>
              </a:cxnLst>
              <a:rect l="l" t="t" r="r" b="b"/>
              <a:pathLst>
                <a:path w="4485" h="1722">
                  <a:moveTo>
                    <a:pt x="2880" y="1364"/>
                  </a:moveTo>
                  <a:cubicBezTo>
                    <a:pt x="1208" y="1581"/>
                    <a:pt x="-445" y="988"/>
                    <a:pt x="-1606" y="-229"/>
                  </a:cubicBezTo>
                  <a:cubicBezTo>
                    <a:pt x="106" y="-308"/>
                    <a:pt x="1896" y="-721"/>
                    <a:pt x="2880" y="1364"/>
                  </a:cubicBezTo>
                  <a:close/>
                </a:path>
              </a:pathLst>
            </a:custGeom>
            <a:solidFill>
              <a:srgbClr val="020202"/>
            </a:solidFill>
            <a:ln w="1956" cap="flat">
              <a:noFill/>
              <a:prstDash val="solid"/>
              <a:miter/>
            </a:ln>
          </p:spPr>
          <p:txBody>
            <a:bodyPr rtlCol="0" anchor="ctr"/>
            <a:lstStyle/>
            <a:p>
              <a:endParaRPr lang="es-CO"/>
            </a:p>
          </p:txBody>
        </p:sp>
        <p:sp>
          <p:nvSpPr>
            <p:cNvPr id="926" name="Freeform: Shape 925">
              <a:extLst>
                <a:ext uri="{FF2B5EF4-FFF2-40B4-BE49-F238E27FC236}">
                  <a16:creationId xmlns:a16="http://schemas.microsoft.com/office/drawing/2014/main" id="{4D54CC91-0066-008E-D28A-B268A927AD36}"/>
                </a:ext>
              </a:extLst>
            </p:cNvPr>
            <p:cNvSpPr/>
            <p:nvPr/>
          </p:nvSpPr>
          <p:spPr>
            <a:xfrm>
              <a:off x="13162436" y="61266"/>
              <a:ext cx="3108" cy="1554"/>
            </a:xfrm>
            <a:custGeom>
              <a:avLst/>
              <a:gdLst>
                <a:gd name="connsiteX0" fmla="*/ 1503 w 3108"/>
                <a:gd name="connsiteY0" fmla="*/ 1211 h 1554"/>
                <a:gd name="connsiteX1" fmla="*/ -1606 w 3108"/>
                <a:gd name="connsiteY1" fmla="*/ -206 h 1554"/>
                <a:gd name="connsiteX2" fmla="*/ 1503 w 3108"/>
                <a:gd name="connsiteY2" fmla="*/ 1211 h 1554"/>
              </a:gdLst>
              <a:ahLst/>
              <a:cxnLst>
                <a:cxn ang="0">
                  <a:pos x="connsiteX0" y="connsiteY0"/>
                </a:cxn>
                <a:cxn ang="0">
                  <a:pos x="connsiteX1" y="connsiteY1"/>
                </a:cxn>
                <a:cxn ang="0">
                  <a:pos x="connsiteX2" y="connsiteY2"/>
                </a:cxn>
              </a:cxnLst>
              <a:rect l="l" t="t" r="r" b="b"/>
              <a:pathLst>
                <a:path w="3108" h="1554">
                  <a:moveTo>
                    <a:pt x="1503" y="1211"/>
                  </a:moveTo>
                  <a:cubicBezTo>
                    <a:pt x="283" y="1376"/>
                    <a:pt x="-936" y="825"/>
                    <a:pt x="-1606" y="-206"/>
                  </a:cubicBezTo>
                  <a:cubicBezTo>
                    <a:pt x="-366" y="-578"/>
                    <a:pt x="972" y="28"/>
                    <a:pt x="1503" y="1211"/>
                  </a:cubicBezTo>
                  <a:close/>
                </a:path>
              </a:pathLst>
            </a:custGeom>
            <a:solidFill>
              <a:srgbClr val="020202"/>
            </a:solidFill>
            <a:ln w="1956" cap="flat">
              <a:noFill/>
              <a:prstDash val="solid"/>
              <a:miter/>
            </a:ln>
          </p:spPr>
          <p:txBody>
            <a:bodyPr rtlCol="0" anchor="ctr"/>
            <a:lstStyle/>
            <a:p>
              <a:endParaRPr lang="es-CO"/>
            </a:p>
          </p:txBody>
        </p:sp>
        <p:sp>
          <p:nvSpPr>
            <p:cNvPr id="927" name="Freeform: Shape 926">
              <a:extLst>
                <a:ext uri="{FF2B5EF4-FFF2-40B4-BE49-F238E27FC236}">
                  <a16:creationId xmlns:a16="http://schemas.microsoft.com/office/drawing/2014/main" id="{A07BA607-F621-075C-DD16-0F2D579FE0DE}"/>
                </a:ext>
              </a:extLst>
            </p:cNvPr>
            <p:cNvSpPr/>
            <p:nvPr/>
          </p:nvSpPr>
          <p:spPr>
            <a:xfrm>
              <a:off x="13165465" y="62706"/>
              <a:ext cx="3029" cy="1465"/>
            </a:xfrm>
            <a:custGeom>
              <a:avLst/>
              <a:gdLst>
                <a:gd name="connsiteX0" fmla="*/ 1424 w 3029"/>
                <a:gd name="connsiteY0" fmla="*/ 1128 h 1465"/>
                <a:gd name="connsiteX1" fmla="*/ -1606 w 3029"/>
                <a:gd name="connsiteY1" fmla="*/ -269 h 1465"/>
                <a:gd name="connsiteX2" fmla="*/ 1424 w 3029"/>
                <a:gd name="connsiteY2" fmla="*/ 1128 h 1465"/>
              </a:gdLst>
              <a:ahLst/>
              <a:cxnLst>
                <a:cxn ang="0">
                  <a:pos x="connsiteX0" y="connsiteY0"/>
                </a:cxn>
                <a:cxn ang="0">
                  <a:pos x="connsiteX1" y="connsiteY1"/>
                </a:cxn>
                <a:cxn ang="0">
                  <a:pos x="connsiteX2" y="connsiteY2"/>
                </a:cxn>
              </a:cxnLst>
              <a:rect l="l" t="t" r="r" b="b"/>
              <a:pathLst>
                <a:path w="3029" h="1465">
                  <a:moveTo>
                    <a:pt x="1424" y="1128"/>
                  </a:moveTo>
                  <a:cubicBezTo>
                    <a:pt x="224" y="1270"/>
                    <a:pt x="-937" y="731"/>
                    <a:pt x="-1606" y="-269"/>
                  </a:cubicBezTo>
                  <a:cubicBezTo>
                    <a:pt x="-406" y="-485"/>
                    <a:pt x="814" y="74"/>
                    <a:pt x="1424" y="1128"/>
                  </a:cubicBezTo>
                  <a:close/>
                </a:path>
              </a:pathLst>
            </a:custGeom>
            <a:solidFill>
              <a:srgbClr val="020202"/>
            </a:solidFill>
            <a:ln w="1956" cap="flat">
              <a:noFill/>
              <a:prstDash val="solid"/>
              <a:miter/>
            </a:ln>
          </p:spPr>
          <p:txBody>
            <a:bodyPr rtlCol="0" anchor="ctr"/>
            <a:lstStyle/>
            <a:p>
              <a:endParaRPr lang="es-CO"/>
            </a:p>
          </p:txBody>
        </p:sp>
        <p:sp>
          <p:nvSpPr>
            <p:cNvPr id="928" name="Freeform: Shape 927">
              <a:extLst>
                <a:ext uri="{FF2B5EF4-FFF2-40B4-BE49-F238E27FC236}">
                  <a16:creationId xmlns:a16="http://schemas.microsoft.com/office/drawing/2014/main" id="{D94123C4-31DF-0913-1F16-8B2706C96C33}"/>
                </a:ext>
              </a:extLst>
            </p:cNvPr>
            <p:cNvSpPr/>
            <p:nvPr/>
          </p:nvSpPr>
          <p:spPr>
            <a:xfrm>
              <a:off x="13175518" y="67200"/>
              <a:ext cx="3049" cy="1662"/>
            </a:xfrm>
            <a:custGeom>
              <a:avLst/>
              <a:gdLst>
                <a:gd name="connsiteX0" fmla="*/ 1444 w 3049"/>
                <a:gd name="connsiteY0" fmla="*/ 1336 h 1662"/>
                <a:gd name="connsiteX1" fmla="*/ -1606 w 3049"/>
                <a:gd name="connsiteY1" fmla="*/ -258 h 1662"/>
                <a:gd name="connsiteX2" fmla="*/ 1444 w 3049"/>
                <a:gd name="connsiteY2" fmla="*/ 1336 h 1662"/>
              </a:gdLst>
              <a:ahLst/>
              <a:cxnLst>
                <a:cxn ang="0">
                  <a:pos x="connsiteX0" y="connsiteY0"/>
                </a:cxn>
                <a:cxn ang="0">
                  <a:pos x="connsiteX1" y="connsiteY1"/>
                </a:cxn>
                <a:cxn ang="0">
                  <a:pos x="connsiteX2" y="connsiteY2"/>
                </a:cxn>
              </a:cxnLst>
              <a:rect l="l" t="t" r="r" b="b"/>
              <a:pathLst>
                <a:path w="3049" h="1662">
                  <a:moveTo>
                    <a:pt x="1444" y="1336"/>
                  </a:moveTo>
                  <a:cubicBezTo>
                    <a:pt x="205" y="1442"/>
                    <a:pt x="-976" y="821"/>
                    <a:pt x="-1606" y="-258"/>
                  </a:cubicBezTo>
                  <a:cubicBezTo>
                    <a:pt x="-229" y="-435"/>
                    <a:pt x="972" y="-277"/>
                    <a:pt x="1444" y="1336"/>
                  </a:cubicBezTo>
                  <a:close/>
                </a:path>
              </a:pathLst>
            </a:custGeom>
            <a:solidFill>
              <a:srgbClr val="020202"/>
            </a:solidFill>
            <a:ln w="1956" cap="flat">
              <a:noFill/>
              <a:prstDash val="solid"/>
              <a:miter/>
            </a:ln>
          </p:spPr>
          <p:txBody>
            <a:bodyPr rtlCol="0" anchor="ctr"/>
            <a:lstStyle/>
            <a:p>
              <a:endParaRPr lang="es-CO"/>
            </a:p>
          </p:txBody>
        </p:sp>
        <p:sp>
          <p:nvSpPr>
            <p:cNvPr id="929" name="Freeform: Shape 928">
              <a:extLst>
                <a:ext uri="{FF2B5EF4-FFF2-40B4-BE49-F238E27FC236}">
                  <a16:creationId xmlns:a16="http://schemas.microsoft.com/office/drawing/2014/main" id="{090145CA-9FA6-E115-F6E4-68D38DDED212}"/>
                </a:ext>
              </a:extLst>
            </p:cNvPr>
            <p:cNvSpPr/>
            <p:nvPr/>
          </p:nvSpPr>
          <p:spPr>
            <a:xfrm>
              <a:off x="13191728" y="75782"/>
              <a:ext cx="2950" cy="1647"/>
            </a:xfrm>
            <a:custGeom>
              <a:avLst/>
              <a:gdLst>
                <a:gd name="connsiteX0" fmla="*/ 1345 w 2950"/>
                <a:gd name="connsiteY0" fmla="*/ 1331 h 1647"/>
                <a:gd name="connsiteX1" fmla="*/ -1606 w 2950"/>
                <a:gd name="connsiteY1" fmla="*/ -262 h 1647"/>
                <a:gd name="connsiteX2" fmla="*/ 1345 w 2950"/>
                <a:gd name="connsiteY2" fmla="*/ 1331 h 1647"/>
              </a:gdLst>
              <a:ahLst/>
              <a:cxnLst>
                <a:cxn ang="0">
                  <a:pos x="connsiteX0" y="connsiteY0"/>
                </a:cxn>
                <a:cxn ang="0">
                  <a:pos x="connsiteX1" y="connsiteY1"/>
                </a:cxn>
                <a:cxn ang="0">
                  <a:pos x="connsiteX2" y="connsiteY2"/>
                </a:cxn>
              </a:cxnLst>
              <a:rect l="l" t="t" r="r" b="b"/>
              <a:pathLst>
                <a:path w="2950" h="1647">
                  <a:moveTo>
                    <a:pt x="1345" y="1331"/>
                  </a:moveTo>
                  <a:cubicBezTo>
                    <a:pt x="146" y="1363"/>
                    <a:pt x="-976" y="757"/>
                    <a:pt x="-1606" y="-262"/>
                  </a:cubicBezTo>
                  <a:cubicBezTo>
                    <a:pt x="-366" y="-514"/>
                    <a:pt x="873" y="157"/>
                    <a:pt x="1345" y="1331"/>
                  </a:cubicBezTo>
                  <a:close/>
                </a:path>
              </a:pathLst>
            </a:custGeom>
            <a:solidFill>
              <a:srgbClr val="020202"/>
            </a:solidFill>
            <a:ln w="1956" cap="flat">
              <a:noFill/>
              <a:prstDash val="solid"/>
              <a:miter/>
            </a:ln>
          </p:spPr>
          <p:txBody>
            <a:bodyPr rtlCol="0" anchor="ctr"/>
            <a:lstStyle/>
            <a:p>
              <a:endParaRPr lang="es-CO"/>
            </a:p>
          </p:txBody>
        </p:sp>
        <p:sp>
          <p:nvSpPr>
            <p:cNvPr id="930" name="Freeform: Shape 929">
              <a:extLst>
                <a:ext uri="{FF2B5EF4-FFF2-40B4-BE49-F238E27FC236}">
                  <a16:creationId xmlns:a16="http://schemas.microsoft.com/office/drawing/2014/main" id="{B06DB50F-8807-F415-02AD-FDDB84961839}"/>
                </a:ext>
              </a:extLst>
            </p:cNvPr>
            <p:cNvSpPr/>
            <p:nvPr/>
          </p:nvSpPr>
          <p:spPr>
            <a:xfrm>
              <a:off x="13194561" y="77335"/>
              <a:ext cx="2970" cy="1669"/>
            </a:xfrm>
            <a:custGeom>
              <a:avLst/>
              <a:gdLst>
                <a:gd name="connsiteX0" fmla="*/ 1365 w 2970"/>
                <a:gd name="connsiteY0" fmla="*/ 1352 h 1669"/>
                <a:gd name="connsiteX1" fmla="*/ -1606 w 2970"/>
                <a:gd name="connsiteY1" fmla="*/ -301 h 1669"/>
                <a:gd name="connsiteX2" fmla="*/ 1365 w 2970"/>
                <a:gd name="connsiteY2" fmla="*/ 1352 h 1669"/>
              </a:gdLst>
              <a:ahLst/>
              <a:cxnLst>
                <a:cxn ang="0">
                  <a:pos x="connsiteX0" y="connsiteY0"/>
                </a:cxn>
                <a:cxn ang="0">
                  <a:pos x="connsiteX1" y="connsiteY1"/>
                </a:cxn>
                <a:cxn ang="0">
                  <a:pos x="connsiteX2" y="connsiteY2"/>
                </a:cxn>
              </a:cxnLst>
              <a:rect l="l" t="t" r="r" b="b"/>
              <a:pathLst>
                <a:path w="2970" h="1669">
                  <a:moveTo>
                    <a:pt x="1365" y="1352"/>
                  </a:moveTo>
                  <a:cubicBezTo>
                    <a:pt x="145" y="1401"/>
                    <a:pt x="-996" y="764"/>
                    <a:pt x="-1606" y="-301"/>
                  </a:cubicBezTo>
                  <a:cubicBezTo>
                    <a:pt x="-268" y="-379"/>
                    <a:pt x="912" y="-163"/>
                    <a:pt x="1365" y="1352"/>
                  </a:cubicBezTo>
                  <a:close/>
                </a:path>
              </a:pathLst>
            </a:custGeom>
            <a:solidFill>
              <a:srgbClr val="020202"/>
            </a:solidFill>
            <a:ln w="1956" cap="flat">
              <a:noFill/>
              <a:prstDash val="solid"/>
              <a:miter/>
            </a:ln>
          </p:spPr>
          <p:txBody>
            <a:bodyPr rtlCol="0" anchor="ctr"/>
            <a:lstStyle/>
            <a:p>
              <a:endParaRPr lang="es-CO"/>
            </a:p>
          </p:txBody>
        </p:sp>
        <p:sp>
          <p:nvSpPr>
            <p:cNvPr id="931" name="Freeform: Shape 930">
              <a:extLst>
                <a:ext uri="{FF2B5EF4-FFF2-40B4-BE49-F238E27FC236}">
                  <a16:creationId xmlns:a16="http://schemas.microsoft.com/office/drawing/2014/main" id="{AF3DC5AA-5162-3F7D-4619-D7E28F4CB2AE}"/>
                </a:ext>
              </a:extLst>
            </p:cNvPr>
            <p:cNvSpPr/>
            <p:nvPr/>
          </p:nvSpPr>
          <p:spPr>
            <a:xfrm>
              <a:off x="13204791" y="83129"/>
              <a:ext cx="2970" cy="1621"/>
            </a:xfrm>
            <a:custGeom>
              <a:avLst/>
              <a:gdLst>
                <a:gd name="connsiteX0" fmla="*/ 1365 w 2970"/>
                <a:gd name="connsiteY0" fmla="*/ 1303 h 1621"/>
                <a:gd name="connsiteX1" fmla="*/ -1606 w 2970"/>
                <a:gd name="connsiteY1" fmla="*/ -311 h 1621"/>
                <a:gd name="connsiteX2" fmla="*/ 1365 w 2970"/>
                <a:gd name="connsiteY2" fmla="*/ 1303 h 1621"/>
              </a:gdLst>
              <a:ahLst/>
              <a:cxnLst>
                <a:cxn ang="0">
                  <a:pos x="connsiteX0" y="connsiteY0"/>
                </a:cxn>
                <a:cxn ang="0">
                  <a:pos x="connsiteX1" y="connsiteY1"/>
                </a:cxn>
                <a:cxn ang="0">
                  <a:pos x="connsiteX2" y="connsiteY2"/>
                </a:cxn>
              </a:cxnLst>
              <a:rect l="l" t="t" r="r" b="b"/>
              <a:pathLst>
                <a:path w="2970" h="1621">
                  <a:moveTo>
                    <a:pt x="1365" y="1303"/>
                  </a:moveTo>
                  <a:cubicBezTo>
                    <a:pt x="145" y="1364"/>
                    <a:pt x="-996" y="742"/>
                    <a:pt x="-1606" y="-311"/>
                  </a:cubicBezTo>
                  <a:cubicBezTo>
                    <a:pt x="-288" y="-350"/>
                    <a:pt x="873" y="-133"/>
                    <a:pt x="1365" y="1303"/>
                  </a:cubicBezTo>
                  <a:close/>
                </a:path>
              </a:pathLst>
            </a:custGeom>
            <a:solidFill>
              <a:srgbClr val="020202"/>
            </a:solidFill>
            <a:ln w="1956" cap="flat">
              <a:noFill/>
              <a:prstDash val="solid"/>
              <a:miter/>
            </a:ln>
          </p:spPr>
          <p:txBody>
            <a:bodyPr rtlCol="0" anchor="ctr"/>
            <a:lstStyle/>
            <a:p>
              <a:endParaRPr lang="es-CO"/>
            </a:p>
          </p:txBody>
        </p:sp>
        <p:sp>
          <p:nvSpPr>
            <p:cNvPr id="932" name="Freeform: Shape 931">
              <a:extLst>
                <a:ext uri="{FF2B5EF4-FFF2-40B4-BE49-F238E27FC236}">
                  <a16:creationId xmlns:a16="http://schemas.microsoft.com/office/drawing/2014/main" id="{F9C0EFAA-722D-C347-4DF0-CFE2088148F3}"/>
                </a:ext>
              </a:extLst>
            </p:cNvPr>
            <p:cNvSpPr/>
            <p:nvPr/>
          </p:nvSpPr>
          <p:spPr>
            <a:xfrm>
              <a:off x="13207584" y="84640"/>
              <a:ext cx="2990" cy="1663"/>
            </a:xfrm>
            <a:custGeom>
              <a:avLst/>
              <a:gdLst>
                <a:gd name="connsiteX0" fmla="*/ 1385 w 2990"/>
                <a:gd name="connsiteY0" fmla="*/ 1345 h 1663"/>
                <a:gd name="connsiteX1" fmla="*/ -1606 w 2990"/>
                <a:gd name="connsiteY1" fmla="*/ -287 h 1663"/>
                <a:gd name="connsiteX2" fmla="*/ 1385 w 2990"/>
                <a:gd name="connsiteY2" fmla="*/ 1345 h 1663"/>
              </a:gdLst>
              <a:ahLst/>
              <a:cxnLst>
                <a:cxn ang="0">
                  <a:pos x="connsiteX0" y="connsiteY0"/>
                </a:cxn>
                <a:cxn ang="0">
                  <a:pos x="connsiteX1" y="connsiteY1"/>
                </a:cxn>
                <a:cxn ang="0">
                  <a:pos x="connsiteX2" y="connsiteY2"/>
                </a:cxn>
              </a:cxnLst>
              <a:rect l="l" t="t" r="r" b="b"/>
              <a:pathLst>
                <a:path w="2990" h="1663">
                  <a:moveTo>
                    <a:pt x="1385" y="1345"/>
                  </a:moveTo>
                  <a:cubicBezTo>
                    <a:pt x="165" y="1404"/>
                    <a:pt x="-996" y="775"/>
                    <a:pt x="-1606" y="-287"/>
                  </a:cubicBezTo>
                  <a:cubicBezTo>
                    <a:pt x="-189" y="-405"/>
                    <a:pt x="991" y="-189"/>
                    <a:pt x="1385" y="1345"/>
                  </a:cubicBezTo>
                  <a:close/>
                </a:path>
              </a:pathLst>
            </a:custGeom>
            <a:solidFill>
              <a:srgbClr val="020202"/>
            </a:solidFill>
            <a:ln w="1956" cap="flat">
              <a:noFill/>
              <a:prstDash val="solid"/>
              <a:miter/>
            </a:ln>
          </p:spPr>
          <p:txBody>
            <a:bodyPr rtlCol="0" anchor="ctr"/>
            <a:lstStyle/>
            <a:p>
              <a:endParaRPr lang="es-CO"/>
            </a:p>
          </p:txBody>
        </p:sp>
        <p:sp>
          <p:nvSpPr>
            <p:cNvPr id="933" name="Freeform: Shape 932">
              <a:extLst>
                <a:ext uri="{FF2B5EF4-FFF2-40B4-BE49-F238E27FC236}">
                  <a16:creationId xmlns:a16="http://schemas.microsoft.com/office/drawing/2014/main" id="{6514B89A-4364-CECD-66F0-E13CE686CCBF}"/>
                </a:ext>
              </a:extLst>
            </p:cNvPr>
            <p:cNvSpPr/>
            <p:nvPr/>
          </p:nvSpPr>
          <p:spPr>
            <a:xfrm>
              <a:off x="13216535" y="90373"/>
              <a:ext cx="2852" cy="1750"/>
            </a:xfrm>
            <a:custGeom>
              <a:avLst/>
              <a:gdLst>
                <a:gd name="connsiteX0" fmla="*/ 1247 w 2852"/>
                <a:gd name="connsiteY0" fmla="*/ 1436 h 1750"/>
                <a:gd name="connsiteX1" fmla="*/ -1606 w 2852"/>
                <a:gd name="connsiteY1" fmla="*/ -315 h 1750"/>
                <a:gd name="connsiteX2" fmla="*/ 1247 w 2852"/>
                <a:gd name="connsiteY2" fmla="*/ 1436 h 1750"/>
              </a:gdLst>
              <a:ahLst/>
              <a:cxnLst>
                <a:cxn ang="0">
                  <a:pos x="connsiteX0" y="connsiteY0"/>
                </a:cxn>
                <a:cxn ang="0">
                  <a:pos x="connsiteX1" y="connsiteY1"/>
                </a:cxn>
                <a:cxn ang="0">
                  <a:pos x="connsiteX2" y="connsiteY2"/>
                </a:cxn>
              </a:cxnLst>
              <a:rect l="l" t="t" r="r" b="b"/>
              <a:pathLst>
                <a:path w="2852" h="1750">
                  <a:moveTo>
                    <a:pt x="1247" y="1436"/>
                  </a:moveTo>
                  <a:cubicBezTo>
                    <a:pt x="47" y="1420"/>
                    <a:pt x="-1055" y="750"/>
                    <a:pt x="-1606" y="-315"/>
                  </a:cubicBezTo>
                  <a:cubicBezTo>
                    <a:pt x="-307" y="-295"/>
                    <a:pt x="854" y="-59"/>
                    <a:pt x="1247" y="1436"/>
                  </a:cubicBezTo>
                  <a:close/>
                </a:path>
              </a:pathLst>
            </a:custGeom>
            <a:solidFill>
              <a:srgbClr val="020202"/>
            </a:solidFill>
            <a:ln w="1956" cap="flat">
              <a:noFill/>
              <a:prstDash val="solid"/>
              <a:miter/>
            </a:ln>
          </p:spPr>
          <p:txBody>
            <a:bodyPr rtlCol="0" anchor="ctr"/>
            <a:lstStyle/>
            <a:p>
              <a:endParaRPr lang="es-CO"/>
            </a:p>
          </p:txBody>
        </p:sp>
        <p:sp>
          <p:nvSpPr>
            <p:cNvPr id="934" name="Freeform: Shape 933">
              <a:extLst>
                <a:ext uri="{FF2B5EF4-FFF2-40B4-BE49-F238E27FC236}">
                  <a16:creationId xmlns:a16="http://schemas.microsoft.com/office/drawing/2014/main" id="{DB3DFD42-C2AF-3EAF-6244-0C25F0010E8C}"/>
                </a:ext>
              </a:extLst>
            </p:cNvPr>
            <p:cNvSpPr/>
            <p:nvPr/>
          </p:nvSpPr>
          <p:spPr>
            <a:xfrm>
              <a:off x="13257336" y="120983"/>
              <a:ext cx="2813" cy="1770"/>
            </a:xfrm>
            <a:custGeom>
              <a:avLst/>
              <a:gdLst>
                <a:gd name="connsiteX0" fmla="*/ 1208 w 2813"/>
                <a:gd name="connsiteY0" fmla="*/ 1456 h 1770"/>
                <a:gd name="connsiteX1" fmla="*/ -1606 w 2813"/>
                <a:gd name="connsiteY1" fmla="*/ -315 h 1770"/>
                <a:gd name="connsiteX2" fmla="*/ 1208 w 2813"/>
                <a:gd name="connsiteY2" fmla="*/ 1456 h 1770"/>
              </a:gdLst>
              <a:ahLst/>
              <a:cxnLst>
                <a:cxn ang="0">
                  <a:pos x="connsiteX0" y="connsiteY0"/>
                </a:cxn>
                <a:cxn ang="0">
                  <a:pos x="connsiteX1" y="connsiteY1"/>
                </a:cxn>
                <a:cxn ang="0">
                  <a:pos x="connsiteX2" y="connsiteY2"/>
                </a:cxn>
              </a:cxnLst>
              <a:rect l="l" t="t" r="r" b="b"/>
              <a:pathLst>
                <a:path w="2813" h="1770">
                  <a:moveTo>
                    <a:pt x="1208" y="1456"/>
                  </a:moveTo>
                  <a:cubicBezTo>
                    <a:pt x="8" y="1432"/>
                    <a:pt x="-1074" y="750"/>
                    <a:pt x="-1606" y="-315"/>
                  </a:cubicBezTo>
                  <a:cubicBezTo>
                    <a:pt x="-307" y="-295"/>
                    <a:pt x="814" y="-98"/>
                    <a:pt x="1208" y="1456"/>
                  </a:cubicBezTo>
                  <a:close/>
                </a:path>
              </a:pathLst>
            </a:custGeom>
            <a:solidFill>
              <a:srgbClr val="020202"/>
            </a:solidFill>
            <a:ln w="1956" cap="flat">
              <a:noFill/>
              <a:prstDash val="solid"/>
              <a:miter/>
            </a:ln>
          </p:spPr>
          <p:txBody>
            <a:bodyPr rtlCol="0" anchor="ctr"/>
            <a:lstStyle/>
            <a:p>
              <a:endParaRPr lang="es-CO"/>
            </a:p>
          </p:txBody>
        </p:sp>
        <p:sp>
          <p:nvSpPr>
            <p:cNvPr id="935" name="Freeform: Shape 934">
              <a:extLst>
                <a:ext uri="{FF2B5EF4-FFF2-40B4-BE49-F238E27FC236}">
                  <a16:creationId xmlns:a16="http://schemas.microsoft.com/office/drawing/2014/main" id="{49EAF107-E7AE-C141-BE45-593D4007485B}"/>
                </a:ext>
              </a:extLst>
            </p:cNvPr>
            <p:cNvSpPr/>
            <p:nvPr/>
          </p:nvSpPr>
          <p:spPr>
            <a:xfrm>
              <a:off x="13337403" y="202605"/>
              <a:ext cx="1436" cy="1691"/>
            </a:xfrm>
            <a:custGeom>
              <a:avLst/>
              <a:gdLst>
                <a:gd name="connsiteX0" fmla="*/ -169 w 1436"/>
                <a:gd name="connsiteY0" fmla="*/ 1377 h 1691"/>
                <a:gd name="connsiteX1" fmla="*/ -1606 w 1436"/>
                <a:gd name="connsiteY1" fmla="*/ -315 h 1691"/>
                <a:gd name="connsiteX2" fmla="*/ -169 w 1436"/>
                <a:gd name="connsiteY2" fmla="*/ 1377 h 1691"/>
              </a:gdLst>
              <a:ahLst/>
              <a:cxnLst>
                <a:cxn ang="0">
                  <a:pos x="connsiteX0" y="connsiteY0"/>
                </a:cxn>
                <a:cxn ang="0">
                  <a:pos x="connsiteX1" y="connsiteY1"/>
                </a:cxn>
                <a:cxn ang="0">
                  <a:pos x="connsiteX2" y="connsiteY2"/>
                </a:cxn>
              </a:cxnLst>
              <a:rect l="l" t="t" r="r" b="b"/>
              <a:pathLst>
                <a:path w="1436" h="1691">
                  <a:moveTo>
                    <a:pt x="-169" y="1377"/>
                  </a:moveTo>
                  <a:cubicBezTo>
                    <a:pt x="-976" y="1194"/>
                    <a:pt x="-1546" y="506"/>
                    <a:pt x="-1606" y="-315"/>
                  </a:cubicBezTo>
                  <a:cubicBezTo>
                    <a:pt x="-818" y="-100"/>
                    <a:pt x="-248" y="571"/>
                    <a:pt x="-169" y="1377"/>
                  </a:cubicBezTo>
                  <a:close/>
                </a:path>
              </a:pathLst>
            </a:custGeom>
            <a:solidFill>
              <a:srgbClr val="020202"/>
            </a:solidFill>
            <a:ln w="1956" cap="flat">
              <a:noFill/>
              <a:prstDash val="solid"/>
              <a:miter/>
            </a:ln>
          </p:spPr>
          <p:txBody>
            <a:bodyPr rtlCol="0" anchor="ctr"/>
            <a:lstStyle/>
            <a:p>
              <a:endParaRPr lang="es-CO"/>
            </a:p>
          </p:txBody>
        </p:sp>
        <p:sp>
          <p:nvSpPr>
            <p:cNvPr id="936" name="Freeform: Shape 935">
              <a:extLst>
                <a:ext uri="{FF2B5EF4-FFF2-40B4-BE49-F238E27FC236}">
                  <a16:creationId xmlns:a16="http://schemas.microsoft.com/office/drawing/2014/main" id="{BBD05BEF-BD77-E761-8D77-D35F09DC2D96}"/>
                </a:ext>
              </a:extLst>
            </p:cNvPr>
            <p:cNvSpPr/>
            <p:nvPr/>
          </p:nvSpPr>
          <p:spPr>
            <a:xfrm>
              <a:off x="13330006" y="193929"/>
              <a:ext cx="1534" cy="1652"/>
            </a:xfrm>
            <a:custGeom>
              <a:avLst/>
              <a:gdLst>
                <a:gd name="connsiteX0" fmla="*/ -71 w 1534"/>
                <a:gd name="connsiteY0" fmla="*/ 1338 h 1652"/>
                <a:gd name="connsiteX1" fmla="*/ -1606 w 1534"/>
                <a:gd name="connsiteY1" fmla="*/ -315 h 1652"/>
                <a:gd name="connsiteX2" fmla="*/ -71 w 1534"/>
                <a:gd name="connsiteY2" fmla="*/ 1338 h 1652"/>
              </a:gdLst>
              <a:ahLst/>
              <a:cxnLst>
                <a:cxn ang="0">
                  <a:pos x="connsiteX0" y="connsiteY0"/>
                </a:cxn>
                <a:cxn ang="0">
                  <a:pos x="connsiteX1" y="connsiteY1"/>
                </a:cxn>
                <a:cxn ang="0">
                  <a:pos x="connsiteX2" y="connsiteY2"/>
                </a:cxn>
              </a:cxnLst>
              <a:rect l="l" t="t" r="r" b="b"/>
              <a:pathLst>
                <a:path w="1534" h="1652">
                  <a:moveTo>
                    <a:pt x="-71" y="1338"/>
                  </a:moveTo>
                  <a:cubicBezTo>
                    <a:pt x="-877" y="1165"/>
                    <a:pt x="-1487" y="504"/>
                    <a:pt x="-1606" y="-315"/>
                  </a:cubicBezTo>
                  <a:cubicBezTo>
                    <a:pt x="-799" y="-142"/>
                    <a:pt x="-189" y="519"/>
                    <a:pt x="-71" y="1338"/>
                  </a:cubicBezTo>
                  <a:close/>
                </a:path>
              </a:pathLst>
            </a:custGeom>
            <a:solidFill>
              <a:srgbClr val="020202"/>
            </a:solidFill>
            <a:ln w="1956" cap="flat">
              <a:noFill/>
              <a:prstDash val="solid"/>
              <a:miter/>
            </a:ln>
          </p:spPr>
          <p:txBody>
            <a:bodyPr rtlCol="0" anchor="ctr"/>
            <a:lstStyle/>
            <a:p>
              <a:endParaRPr lang="es-CO"/>
            </a:p>
          </p:txBody>
        </p:sp>
        <p:sp>
          <p:nvSpPr>
            <p:cNvPr id="937" name="Freeform: Shape 936">
              <a:extLst>
                <a:ext uri="{FF2B5EF4-FFF2-40B4-BE49-F238E27FC236}">
                  <a16:creationId xmlns:a16="http://schemas.microsoft.com/office/drawing/2014/main" id="{E5F11B6F-8F1D-1A3C-6638-DB90429D4C3A}"/>
                </a:ext>
              </a:extLst>
            </p:cNvPr>
            <p:cNvSpPr/>
            <p:nvPr/>
          </p:nvSpPr>
          <p:spPr>
            <a:xfrm>
              <a:off x="13328629" y="192355"/>
              <a:ext cx="1514" cy="1632"/>
            </a:xfrm>
            <a:custGeom>
              <a:avLst/>
              <a:gdLst>
                <a:gd name="connsiteX0" fmla="*/ -91 w 1514"/>
                <a:gd name="connsiteY0" fmla="*/ 1318 h 1632"/>
                <a:gd name="connsiteX1" fmla="*/ -1606 w 1514"/>
                <a:gd name="connsiteY1" fmla="*/ -315 h 1632"/>
                <a:gd name="connsiteX2" fmla="*/ -91 w 1514"/>
                <a:gd name="connsiteY2" fmla="*/ 1318 h 1632"/>
              </a:gdLst>
              <a:ahLst/>
              <a:cxnLst>
                <a:cxn ang="0">
                  <a:pos x="connsiteX0" y="connsiteY0"/>
                </a:cxn>
                <a:cxn ang="0">
                  <a:pos x="connsiteX1" y="connsiteY1"/>
                </a:cxn>
                <a:cxn ang="0">
                  <a:pos x="connsiteX2" y="connsiteY2"/>
                </a:cxn>
              </a:cxnLst>
              <a:rect l="l" t="t" r="r" b="b"/>
              <a:pathLst>
                <a:path w="1514" h="1632">
                  <a:moveTo>
                    <a:pt x="-91" y="1318"/>
                  </a:moveTo>
                  <a:cubicBezTo>
                    <a:pt x="-897" y="1173"/>
                    <a:pt x="-1527" y="508"/>
                    <a:pt x="-1606" y="-315"/>
                  </a:cubicBezTo>
                  <a:cubicBezTo>
                    <a:pt x="-838" y="-96"/>
                    <a:pt x="-248" y="533"/>
                    <a:pt x="-91" y="1318"/>
                  </a:cubicBezTo>
                  <a:close/>
                </a:path>
              </a:pathLst>
            </a:custGeom>
            <a:solidFill>
              <a:srgbClr val="020202"/>
            </a:solidFill>
            <a:ln w="1956" cap="flat">
              <a:noFill/>
              <a:prstDash val="solid"/>
              <a:miter/>
            </a:ln>
          </p:spPr>
          <p:txBody>
            <a:bodyPr rtlCol="0" anchor="ctr"/>
            <a:lstStyle/>
            <a:p>
              <a:endParaRPr lang="es-CO"/>
            </a:p>
          </p:txBody>
        </p:sp>
        <p:sp>
          <p:nvSpPr>
            <p:cNvPr id="938" name="Freeform: Shape 937">
              <a:extLst>
                <a:ext uri="{FF2B5EF4-FFF2-40B4-BE49-F238E27FC236}">
                  <a16:creationId xmlns:a16="http://schemas.microsoft.com/office/drawing/2014/main" id="{ED3F7863-C67A-FE8F-CC71-0EE82BAA890A}"/>
                </a:ext>
              </a:extLst>
            </p:cNvPr>
            <p:cNvSpPr/>
            <p:nvPr/>
          </p:nvSpPr>
          <p:spPr>
            <a:xfrm>
              <a:off x="13327252" y="190919"/>
              <a:ext cx="1475" cy="1593"/>
            </a:xfrm>
            <a:custGeom>
              <a:avLst/>
              <a:gdLst>
                <a:gd name="connsiteX0" fmla="*/ -130 w 1475"/>
                <a:gd name="connsiteY0" fmla="*/ 1279 h 1593"/>
                <a:gd name="connsiteX1" fmla="*/ -1606 w 1475"/>
                <a:gd name="connsiteY1" fmla="*/ -315 h 1593"/>
              </a:gdLst>
              <a:ahLst/>
              <a:cxnLst>
                <a:cxn ang="0">
                  <a:pos x="connsiteX0" y="connsiteY0"/>
                </a:cxn>
                <a:cxn ang="0">
                  <a:pos x="connsiteX1" y="connsiteY1"/>
                </a:cxn>
              </a:cxnLst>
              <a:rect l="l" t="t" r="r" b="b"/>
              <a:pathLst>
                <a:path w="1475" h="1593">
                  <a:moveTo>
                    <a:pt x="-130" y="1279"/>
                  </a:moveTo>
                  <a:cubicBezTo>
                    <a:pt x="-917" y="1129"/>
                    <a:pt x="-1507" y="482"/>
                    <a:pt x="-1606" y="-315"/>
                  </a:cubicBezTo>
                  <a:close/>
                </a:path>
              </a:pathLst>
            </a:custGeom>
            <a:solidFill>
              <a:srgbClr val="020202"/>
            </a:solidFill>
            <a:ln w="1956" cap="flat">
              <a:noFill/>
              <a:prstDash val="solid"/>
              <a:miter/>
            </a:ln>
          </p:spPr>
          <p:txBody>
            <a:bodyPr rtlCol="0" anchor="ctr"/>
            <a:lstStyle/>
            <a:p>
              <a:endParaRPr lang="es-CO"/>
            </a:p>
          </p:txBody>
        </p:sp>
        <p:sp>
          <p:nvSpPr>
            <p:cNvPr id="939" name="Freeform: Shape 938">
              <a:extLst>
                <a:ext uri="{FF2B5EF4-FFF2-40B4-BE49-F238E27FC236}">
                  <a16:creationId xmlns:a16="http://schemas.microsoft.com/office/drawing/2014/main" id="{7B799DD2-CE57-76F4-B518-E68308928521}"/>
                </a:ext>
              </a:extLst>
            </p:cNvPr>
            <p:cNvSpPr/>
            <p:nvPr/>
          </p:nvSpPr>
          <p:spPr>
            <a:xfrm>
              <a:off x="13319777" y="182283"/>
              <a:ext cx="1554" cy="1672"/>
            </a:xfrm>
            <a:custGeom>
              <a:avLst/>
              <a:gdLst>
                <a:gd name="connsiteX0" fmla="*/ -51 w 1554"/>
                <a:gd name="connsiteY0" fmla="*/ 1357 h 1672"/>
                <a:gd name="connsiteX1" fmla="*/ -1606 w 1554"/>
                <a:gd name="connsiteY1" fmla="*/ -315 h 1672"/>
                <a:gd name="connsiteX2" fmla="*/ -51 w 1554"/>
                <a:gd name="connsiteY2" fmla="*/ 1357 h 1672"/>
              </a:gdLst>
              <a:ahLst/>
              <a:cxnLst>
                <a:cxn ang="0">
                  <a:pos x="connsiteX0" y="connsiteY0"/>
                </a:cxn>
                <a:cxn ang="0">
                  <a:pos x="connsiteX1" y="connsiteY1"/>
                </a:cxn>
                <a:cxn ang="0">
                  <a:pos x="connsiteX2" y="connsiteY2"/>
                </a:cxn>
              </a:cxnLst>
              <a:rect l="l" t="t" r="r" b="b"/>
              <a:pathLst>
                <a:path w="1554" h="1672">
                  <a:moveTo>
                    <a:pt x="-51" y="1357"/>
                  </a:moveTo>
                  <a:cubicBezTo>
                    <a:pt x="-878" y="1188"/>
                    <a:pt x="-1487" y="517"/>
                    <a:pt x="-1606" y="-315"/>
                  </a:cubicBezTo>
                  <a:cubicBezTo>
                    <a:pt x="-779" y="-145"/>
                    <a:pt x="-169" y="525"/>
                    <a:pt x="-51" y="1357"/>
                  </a:cubicBezTo>
                  <a:close/>
                </a:path>
              </a:pathLst>
            </a:custGeom>
            <a:solidFill>
              <a:srgbClr val="020202"/>
            </a:solidFill>
            <a:ln w="1956" cap="flat">
              <a:noFill/>
              <a:prstDash val="solid"/>
              <a:miter/>
            </a:ln>
          </p:spPr>
          <p:txBody>
            <a:bodyPr rtlCol="0" anchor="ctr"/>
            <a:lstStyle/>
            <a:p>
              <a:endParaRPr lang="es-CO"/>
            </a:p>
          </p:txBody>
        </p:sp>
        <p:sp>
          <p:nvSpPr>
            <p:cNvPr id="940" name="Freeform: Shape 939">
              <a:extLst>
                <a:ext uri="{FF2B5EF4-FFF2-40B4-BE49-F238E27FC236}">
                  <a16:creationId xmlns:a16="http://schemas.microsoft.com/office/drawing/2014/main" id="{CB83F7F9-C697-5DD4-3DE2-95B77ADE3324}"/>
                </a:ext>
              </a:extLst>
            </p:cNvPr>
            <p:cNvSpPr/>
            <p:nvPr/>
          </p:nvSpPr>
          <p:spPr>
            <a:xfrm>
              <a:off x="13318420" y="180768"/>
              <a:ext cx="1495" cy="1652"/>
            </a:xfrm>
            <a:custGeom>
              <a:avLst/>
              <a:gdLst>
                <a:gd name="connsiteX0" fmla="*/ -110 w 1495"/>
                <a:gd name="connsiteY0" fmla="*/ 1338 h 1652"/>
                <a:gd name="connsiteX1" fmla="*/ -1606 w 1495"/>
                <a:gd name="connsiteY1" fmla="*/ -315 h 1652"/>
                <a:gd name="connsiteX2" fmla="*/ -110 w 1495"/>
                <a:gd name="connsiteY2" fmla="*/ 1338 h 1652"/>
              </a:gdLst>
              <a:ahLst/>
              <a:cxnLst>
                <a:cxn ang="0">
                  <a:pos x="connsiteX0" y="connsiteY0"/>
                </a:cxn>
                <a:cxn ang="0">
                  <a:pos x="connsiteX1" y="connsiteY1"/>
                </a:cxn>
                <a:cxn ang="0">
                  <a:pos x="connsiteX2" y="connsiteY2"/>
                </a:cxn>
              </a:cxnLst>
              <a:rect l="l" t="t" r="r" b="b"/>
              <a:pathLst>
                <a:path w="1495" h="1652">
                  <a:moveTo>
                    <a:pt x="-110" y="1338"/>
                  </a:moveTo>
                  <a:cubicBezTo>
                    <a:pt x="-917" y="1182"/>
                    <a:pt x="-1527" y="508"/>
                    <a:pt x="-1606" y="-315"/>
                  </a:cubicBezTo>
                  <a:cubicBezTo>
                    <a:pt x="-819" y="-126"/>
                    <a:pt x="-209" y="531"/>
                    <a:pt x="-110" y="1338"/>
                  </a:cubicBezTo>
                  <a:close/>
                </a:path>
              </a:pathLst>
            </a:custGeom>
            <a:solidFill>
              <a:srgbClr val="020202"/>
            </a:solidFill>
            <a:ln w="1956" cap="flat">
              <a:noFill/>
              <a:prstDash val="solid"/>
              <a:miter/>
            </a:ln>
          </p:spPr>
          <p:txBody>
            <a:bodyPr rtlCol="0" anchor="ctr"/>
            <a:lstStyle/>
            <a:p>
              <a:endParaRPr lang="es-CO"/>
            </a:p>
          </p:txBody>
        </p:sp>
        <p:sp>
          <p:nvSpPr>
            <p:cNvPr id="941" name="Freeform: Shape 940">
              <a:extLst>
                <a:ext uri="{FF2B5EF4-FFF2-40B4-BE49-F238E27FC236}">
                  <a16:creationId xmlns:a16="http://schemas.microsoft.com/office/drawing/2014/main" id="{97F9F78A-51A1-790B-4C3C-7C36BD2DEF32}"/>
                </a:ext>
              </a:extLst>
            </p:cNvPr>
            <p:cNvSpPr/>
            <p:nvPr/>
          </p:nvSpPr>
          <p:spPr>
            <a:xfrm>
              <a:off x="13317062" y="179273"/>
              <a:ext cx="1456" cy="1593"/>
            </a:xfrm>
            <a:custGeom>
              <a:avLst/>
              <a:gdLst>
                <a:gd name="connsiteX0" fmla="*/ -149 w 1456"/>
                <a:gd name="connsiteY0" fmla="*/ 1279 h 1593"/>
                <a:gd name="connsiteX1" fmla="*/ -1606 w 1456"/>
                <a:gd name="connsiteY1" fmla="*/ -315 h 1593"/>
              </a:gdLst>
              <a:ahLst/>
              <a:cxnLst>
                <a:cxn ang="0">
                  <a:pos x="connsiteX0" y="connsiteY0"/>
                </a:cxn>
                <a:cxn ang="0">
                  <a:pos x="connsiteX1" y="connsiteY1"/>
                </a:cxn>
              </a:cxnLst>
              <a:rect l="l" t="t" r="r" b="b"/>
              <a:pathLst>
                <a:path w="1456" h="1593">
                  <a:moveTo>
                    <a:pt x="-149" y="1279"/>
                  </a:moveTo>
                  <a:cubicBezTo>
                    <a:pt x="-936" y="1133"/>
                    <a:pt x="-1527" y="482"/>
                    <a:pt x="-1606" y="-315"/>
                  </a:cubicBezTo>
                  <a:close/>
                </a:path>
              </a:pathLst>
            </a:custGeom>
            <a:solidFill>
              <a:srgbClr val="020202"/>
            </a:solidFill>
            <a:ln w="1956" cap="flat">
              <a:noFill/>
              <a:prstDash val="solid"/>
              <a:miter/>
            </a:ln>
          </p:spPr>
          <p:txBody>
            <a:bodyPr rtlCol="0" anchor="ctr"/>
            <a:lstStyle/>
            <a:p>
              <a:endParaRPr lang="es-CO"/>
            </a:p>
          </p:txBody>
        </p:sp>
        <p:sp>
          <p:nvSpPr>
            <p:cNvPr id="942" name="Freeform: Shape 941">
              <a:extLst>
                <a:ext uri="{FF2B5EF4-FFF2-40B4-BE49-F238E27FC236}">
                  <a16:creationId xmlns:a16="http://schemas.microsoft.com/office/drawing/2014/main" id="{7AD1D9A0-1764-1993-51F6-B45DF667B75A}"/>
                </a:ext>
              </a:extLst>
            </p:cNvPr>
            <p:cNvSpPr/>
            <p:nvPr/>
          </p:nvSpPr>
          <p:spPr>
            <a:xfrm>
              <a:off x="13311239" y="173430"/>
              <a:ext cx="1514" cy="1495"/>
            </a:xfrm>
            <a:custGeom>
              <a:avLst/>
              <a:gdLst>
                <a:gd name="connsiteX0" fmla="*/ -91 w 1514"/>
                <a:gd name="connsiteY0" fmla="*/ 1180 h 1495"/>
                <a:gd name="connsiteX1" fmla="*/ -1606 w 1514"/>
                <a:gd name="connsiteY1" fmla="*/ -315 h 1495"/>
              </a:gdLst>
              <a:ahLst/>
              <a:cxnLst>
                <a:cxn ang="0">
                  <a:pos x="connsiteX0" y="connsiteY0"/>
                </a:cxn>
                <a:cxn ang="0">
                  <a:pos x="connsiteX1" y="connsiteY1"/>
                </a:cxn>
              </a:cxnLst>
              <a:rect l="l" t="t" r="r" b="b"/>
              <a:pathLst>
                <a:path w="1514" h="1495">
                  <a:moveTo>
                    <a:pt x="-91" y="1180"/>
                  </a:moveTo>
                  <a:cubicBezTo>
                    <a:pt x="-877" y="1068"/>
                    <a:pt x="-1487" y="462"/>
                    <a:pt x="-1606" y="-315"/>
                  </a:cubicBezTo>
                  <a:close/>
                </a:path>
              </a:pathLst>
            </a:custGeom>
            <a:solidFill>
              <a:srgbClr val="020202"/>
            </a:solidFill>
            <a:ln w="1956" cap="flat">
              <a:noFill/>
              <a:prstDash val="solid"/>
              <a:miter/>
            </a:ln>
          </p:spPr>
          <p:txBody>
            <a:bodyPr rtlCol="0" anchor="ctr"/>
            <a:lstStyle/>
            <a:p>
              <a:endParaRPr lang="es-CO"/>
            </a:p>
          </p:txBody>
        </p:sp>
        <p:sp>
          <p:nvSpPr>
            <p:cNvPr id="943" name="Freeform: Shape 942">
              <a:extLst>
                <a:ext uri="{FF2B5EF4-FFF2-40B4-BE49-F238E27FC236}">
                  <a16:creationId xmlns:a16="http://schemas.microsoft.com/office/drawing/2014/main" id="{CF0EF99F-7CCD-C7BF-2E2D-E3B24A2D5A83}"/>
                </a:ext>
              </a:extLst>
            </p:cNvPr>
            <p:cNvSpPr/>
            <p:nvPr/>
          </p:nvSpPr>
          <p:spPr>
            <a:xfrm>
              <a:off x="13297920" y="158971"/>
              <a:ext cx="1534" cy="1672"/>
            </a:xfrm>
            <a:custGeom>
              <a:avLst/>
              <a:gdLst>
                <a:gd name="connsiteX0" fmla="*/ -71 w 1534"/>
                <a:gd name="connsiteY0" fmla="*/ 1357 h 1672"/>
                <a:gd name="connsiteX1" fmla="*/ -1606 w 1534"/>
                <a:gd name="connsiteY1" fmla="*/ -315 h 1672"/>
                <a:gd name="connsiteX2" fmla="*/ -71 w 1534"/>
                <a:gd name="connsiteY2" fmla="*/ 1357 h 1672"/>
              </a:gdLst>
              <a:ahLst/>
              <a:cxnLst>
                <a:cxn ang="0">
                  <a:pos x="connsiteX0" y="connsiteY0"/>
                </a:cxn>
                <a:cxn ang="0">
                  <a:pos x="connsiteX1" y="connsiteY1"/>
                </a:cxn>
                <a:cxn ang="0">
                  <a:pos x="connsiteX2" y="connsiteY2"/>
                </a:cxn>
              </a:cxnLst>
              <a:rect l="l" t="t" r="r" b="b"/>
              <a:pathLst>
                <a:path w="1534" h="1672">
                  <a:moveTo>
                    <a:pt x="-71" y="1357"/>
                  </a:moveTo>
                  <a:cubicBezTo>
                    <a:pt x="-897" y="1216"/>
                    <a:pt x="-1527" y="527"/>
                    <a:pt x="-1606" y="-315"/>
                  </a:cubicBezTo>
                  <a:cubicBezTo>
                    <a:pt x="-799" y="-138"/>
                    <a:pt x="-169" y="531"/>
                    <a:pt x="-71" y="1357"/>
                  </a:cubicBezTo>
                  <a:close/>
                </a:path>
              </a:pathLst>
            </a:custGeom>
            <a:solidFill>
              <a:srgbClr val="020202"/>
            </a:solidFill>
            <a:ln w="1956" cap="flat">
              <a:noFill/>
              <a:prstDash val="solid"/>
              <a:miter/>
            </a:ln>
          </p:spPr>
          <p:txBody>
            <a:bodyPr rtlCol="0" anchor="ctr"/>
            <a:lstStyle/>
            <a:p>
              <a:endParaRPr lang="es-CO"/>
            </a:p>
          </p:txBody>
        </p:sp>
        <p:sp>
          <p:nvSpPr>
            <p:cNvPr id="944" name="Freeform: Shape 943">
              <a:extLst>
                <a:ext uri="{FF2B5EF4-FFF2-40B4-BE49-F238E27FC236}">
                  <a16:creationId xmlns:a16="http://schemas.microsoft.com/office/drawing/2014/main" id="{9CABDE97-C986-6FC6-22AB-591FC4ACB6C4}"/>
                </a:ext>
              </a:extLst>
            </p:cNvPr>
            <p:cNvSpPr/>
            <p:nvPr/>
          </p:nvSpPr>
          <p:spPr>
            <a:xfrm>
              <a:off x="13296543" y="157456"/>
              <a:ext cx="1514" cy="1652"/>
            </a:xfrm>
            <a:custGeom>
              <a:avLst/>
              <a:gdLst>
                <a:gd name="connsiteX0" fmla="*/ -91 w 1514"/>
                <a:gd name="connsiteY0" fmla="*/ 1338 h 1652"/>
                <a:gd name="connsiteX1" fmla="*/ -1606 w 1514"/>
                <a:gd name="connsiteY1" fmla="*/ -315 h 1652"/>
                <a:gd name="connsiteX2" fmla="*/ -91 w 1514"/>
                <a:gd name="connsiteY2" fmla="*/ 1338 h 1652"/>
              </a:gdLst>
              <a:ahLst/>
              <a:cxnLst>
                <a:cxn ang="0">
                  <a:pos x="connsiteX0" y="connsiteY0"/>
                </a:cxn>
                <a:cxn ang="0">
                  <a:pos x="connsiteX1" y="connsiteY1"/>
                </a:cxn>
                <a:cxn ang="0">
                  <a:pos x="connsiteX2" y="connsiteY2"/>
                </a:cxn>
              </a:cxnLst>
              <a:rect l="l" t="t" r="r" b="b"/>
              <a:pathLst>
                <a:path w="1514" h="1652">
                  <a:moveTo>
                    <a:pt x="-91" y="1338"/>
                  </a:moveTo>
                  <a:cubicBezTo>
                    <a:pt x="-917" y="1196"/>
                    <a:pt x="-1546" y="517"/>
                    <a:pt x="-1606" y="-315"/>
                  </a:cubicBezTo>
                  <a:cubicBezTo>
                    <a:pt x="-818" y="-110"/>
                    <a:pt x="-229" y="537"/>
                    <a:pt x="-91" y="1338"/>
                  </a:cubicBezTo>
                  <a:close/>
                </a:path>
              </a:pathLst>
            </a:custGeom>
            <a:solidFill>
              <a:srgbClr val="020202"/>
            </a:solidFill>
            <a:ln w="1956" cap="flat">
              <a:noFill/>
              <a:prstDash val="solid"/>
              <a:miter/>
            </a:ln>
          </p:spPr>
          <p:txBody>
            <a:bodyPr rtlCol="0" anchor="ctr"/>
            <a:lstStyle/>
            <a:p>
              <a:endParaRPr lang="es-CO"/>
            </a:p>
          </p:txBody>
        </p:sp>
        <p:sp>
          <p:nvSpPr>
            <p:cNvPr id="945" name="Freeform: Shape 944">
              <a:extLst>
                <a:ext uri="{FF2B5EF4-FFF2-40B4-BE49-F238E27FC236}">
                  <a16:creationId xmlns:a16="http://schemas.microsoft.com/office/drawing/2014/main" id="{B56B4291-B85C-F94B-AC89-09495EFF7C99}"/>
                </a:ext>
              </a:extLst>
            </p:cNvPr>
            <p:cNvSpPr/>
            <p:nvPr/>
          </p:nvSpPr>
          <p:spPr>
            <a:xfrm>
              <a:off x="13295166" y="155961"/>
              <a:ext cx="1475" cy="1613"/>
            </a:xfrm>
            <a:custGeom>
              <a:avLst/>
              <a:gdLst>
                <a:gd name="connsiteX0" fmla="*/ -130 w 1475"/>
                <a:gd name="connsiteY0" fmla="*/ 1298 h 1613"/>
                <a:gd name="connsiteX1" fmla="*/ -1606 w 1475"/>
                <a:gd name="connsiteY1" fmla="*/ -315 h 1613"/>
                <a:gd name="connsiteX2" fmla="*/ -130 w 1475"/>
                <a:gd name="connsiteY2" fmla="*/ 1298 h 1613"/>
              </a:gdLst>
              <a:ahLst/>
              <a:cxnLst>
                <a:cxn ang="0">
                  <a:pos x="connsiteX0" y="connsiteY0"/>
                </a:cxn>
                <a:cxn ang="0">
                  <a:pos x="connsiteX1" y="connsiteY1"/>
                </a:cxn>
                <a:cxn ang="0">
                  <a:pos x="connsiteX2" y="connsiteY2"/>
                </a:cxn>
              </a:cxnLst>
              <a:rect l="l" t="t" r="r" b="b"/>
              <a:pathLst>
                <a:path w="1475" h="1613">
                  <a:moveTo>
                    <a:pt x="-130" y="1298"/>
                  </a:moveTo>
                  <a:cubicBezTo>
                    <a:pt x="-897" y="1108"/>
                    <a:pt x="-1487" y="472"/>
                    <a:pt x="-1606" y="-315"/>
                  </a:cubicBezTo>
                  <a:cubicBezTo>
                    <a:pt x="-858" y="-83"/>
                    <a:pt x="-288" y="533"/>
                    <a:pt x="-130" y="1298"/>
                  </a:cubicBezTo>
                  <a:close/>
                </a:path>
              </a:pathLst>
            </a:custGeom>
            <a:solidFill>
              <a:srgbClr val="020202"/>
            </a:solidFill>
            <a:ln w="1956" cap="flat">
              <a:noFill/>
              <a:prstDash val="solid"/>
              <a:miter/>
            </a:ln>
          </p:spPr>
          <p:txBody>
            <a:bodyPr rtlCol="0" anchor="ctr"/>
            <a:lstStyle/>
            <a:p>
              <a:endParaRPr lang="es-CO"/>
            </a:p>
          </p:txBody>
        </p:sp>
        <p:sp>
          <p:nvSpPr>
            <p:cNvPr id="946" name="Freeform: Shape 945">
              <a:extLst>
                <a:ext uri="{FF2B5EF4-FFF2-40B4-BE49-F238E27FC236}">
                  <a16:creationId xmlns:a16="http://schemas.microsoft.com/office/drawing/2014/main" id="{D2A08D4E-9E80-C8F5-6F10-2226605AA2C9}"/>
                </a:ext>
              </a:extLst>
            </p:cNvPr>
            <p:cNvSpPr/>
            <p:nvPr/>
          </p:nvSpPr>
          <p:spPr>
            <a:xfrm>
              <a:off x="13286215" y="145869"/>
              <a:ext cx="1593" cy="1652"/>
            </a:xfrm>
            <a:custGeom>
              <a:avLst/>
              <a:gdLst>
                <a:gd name="connsiteX0" fmla="*/ -12 w 1593"/>
                <a:gd name="connsiteY0" fmla="*/ 1338 h 1652"/>
                <a:gd name="connsiteX1" fmla="*/ -1606 w 1593"/>
                <a:gd name="connsiteY1" fmla="*/ -315 h 1652"/>
                <a:gd name="connsiteX2" fmla="*/ -12 w 1593"/>
                <a:gd name="connsiteY2" fmla="*/ 1338 h 1652"/>
              </a:gdLst>
              <a:ahLst/>
              <a:cxnLst>
                <a:cxn ang="0">
                  <a:pos x="connsiteX0" y="connsiteY0"/>
                </a:cxn>
                <a:cxn ang="0">
                  <a:pos x="connsiteX1" y="connsiteY1"/>
                </a:cxn>
                <a:cxn ang="0">
                  <a:pos x="connsiteX2" y="connsiteY2"/>
                </a:cxn>
              </a:cxnLst>
              <a:rect l="l" t="t" r="r" b="b"/>
              <a:pathLst>
                <a:path w="1593" h="1652">
                  <a:moveTo>
                    <a:pt x="-12" y="1338"/>
                  </a:moveTo>
                  <a:cubicBezTo>
                    <a:pt x="-838" y="1186"/>
                    <a:pt x="-1487" y="521"/>
                    <a:pt x="-1606" y="-315"/>
                  </a:cubicBezTo>
                  <a:cubicBezTo>
                    <a:pt x="-779" y="-163"/>
                    <a:pt x="-130" y="502"/>
                    <a:pt x="-12" y="1338"/>
                  </a:cubicBezTo>
                  <a:close/>
                </a:path>
              </a:pathLst>
            </a:custGeom>
            <a:solidFill>
              <a:srgbClr val="020202"/>
            </a:solidFill>
            <a:ln w="1956" cap="flat">
              <a:noFill/>
              <a:prstDash val="solid"/>
              <a:miter/>
            </a:ln>
          </p:spPr>
          <p:txBody>
            <a:bodyPr rtlCol="0" anchor="ctr"/>
            <a:lstStyle/>
            <a:p>
              <a:endParaRPr lang="es-CO"/>
            </a:p>
          </p:txBody>
        </p:sp>
        <p:sp>
          <p:nvSpPr>
            <p:cNvPr id="947" name="Freeform: Shape 946">
              <a:extLst>
                <a:ext uri="{FF2B5EF4-FFF2-40B4-BE49-F238E27FC236}">
                  <a16:creationId xmlns:a16="http://schemas.microsoft.com/office/drawing/2014/main" id="{98F252A1-643F-7830-9567-EC81DDBC4EE8}"/>
                </a:ext>
              </a:extLst>
            </p:cNvPr>
            <p:cNvSpPr/>
            <p:nvPr/>
          </p:nvSpPr>
          <p:spPr>
            <a:xfrm>
              <a:off x="13284799" y="144393"/>
              <a:ext cx="1573" cy="1632"/>
            </a:xfrm>
            <a:custGeom>
              <a:avLst/>
              <a:gdLst>
                <a:gd name="connsiteX0" fmla="*/ -32 w 1573"/>
                <a:gd name="connsiteY0" fmla="*/ 1318 h 1632"/>
                <a:gd name="connsiteX1" fmla="*/ -1606 w 1573"/>
                <a:gd name="connsiteY1" fmla="*/ -315 h 1632"/>
                <a:gd name="connsiteX2" fmla="*/ -32 w 1573"/>
                <a:gd name="connsiteY2" fmla="*/ 1318 h 1632"/>
              </a:gdLst>
              <a:ahLst/>
              <a:cxnLst>
                <a:cxn ang="0">
                  <a:pos x="connsiteX0" y="connsiteY0"/>
                </a:cxn>
                <a:cxn ang="0">
                  <a:pos x="connsiteX1" y="connsiteY1"/>
                </a:cxn>
                <a:cxn ang="0">
                  <a:pos x="connsiteX2" y="connsiteY2"/>
                </a:cxn>
              </a:cxnLst>
              <a:rect l="l" t="t" r="r" b="b"/>
              <a:pathLst>
                <a:path w="1573" h="1632">
                  <a:moveTo>
                    <a:pt x="-32" y="1318"/>
                  </a:moveTo>
                  <a:cubicBezTo>
                    <a:pt x="-877" y="1204"/>
                    <a:pt x="-1527" y="529"/>
                    <a:pt x="-1606" y="-315"/>
                  </a:cubicBezTo>
                  <a:cubicBezTo>
                    <a:pt x="-779" y="-157"/>
                    <a:pt x="-150" y="496"/>
                    <a:pt x="-32" y="1318"/>
                  </a:cubicBezTo>
                  <a:close/>
                </a:path>
              </a:pathLst>
            </a:custGeom>
            <a:solidFill>
              <a:srgbClr val="020202"/>
            </a:solidFill>
            <a:ln w="1956" cap="flat">
              <a:noFill/>
              <a:prstDash val="solid"/>
              <a:miter/>
            </a:ln>
          </p:spPr>
          <p:txBody>
            <a:bodyPr rtlCol="0" anchor="ctr"/>
            <a:lstStyle/>
            <a:p>
              <a:endParaRPr lang="es-CO"/>
            </a:p>
          </p:txBody>
        </p:sp>
        <p:sp>
          <p:nvSpPr>
            <p:cNvPr id="948" name="Freeform: Shape 947">
              <a:extLst>
                <a:ext uri="{FF2B5EF4-FFF2-40B4-BE49-F238E27FC236}">
                  <a16:creationId xmlns:a16="http://schemas.microsoft.com/office/drawing/2014/main" id="{335F36DE-390B-B306-EBBA-978DC97CE043}"/>
                </a:ext>
              </a:extLst>
            </p:cNvPr>
            <p:cNvSpPr/>
            <p:nvPr/>
          </p:nvSpPr>
          <p:spPr>
            <a:xfrm>
              <a:off x="13283343" y="142938"/>
              <a:ext cx="1593" cy="1613"/>
            </a:xfrm>
            <a:custGeom>
              <a:avLst/>
              <a:gdLst>
                <a:gd name="connsiteX0" fmla="*/ -12 w 1593"/>
                <a:gd name="connsiteY0" fmla="*/ 1298 h 1613"/>
                <a:gd name="connsiteX1" fmla="*/ -1606 w 1593"/>
                <a:gd name="connsiteY1" fmla="*/ -315 h 1613"/>
                <a:gd name="connsiteX2" fmla="*/ -12 w 1593"/>
                <a:gd name="connsiteY2" fmla="*/ 1298 h 1613"/>
              </a:gdLst>
              <a:ahLst/>
              <a:cxnLst>
                <a:cxn ang="0">
                  <a:pos x="connsiteX0" y="connsiteY0"/>
                </a:cxn>
                <a:cxn ang="0">
                  <a:pos x="connsiteX1" y="connsiteY1"/>
                </a:cxn>
                <a:cxn ang="0">
                  <a:pos x="connsiteX2" y="connsiteY2"/>
                </a:cxn>
              </a:cxnLst>
              <a:rect l="l" t="t" r="r" b="b"/>
              <a:pathLst>
                <a:path w="1593" h="1613">
                  <a:moveTo>
                    <a:pt x="-12" y="1298"/>
                  </a:moveTo>
                  <a:cubicBezTo>
                    <a:pt x="-838" y="1151"/>
                    <a:pt x="-1468" y="506"/>
                    <a:pt x="-1606" y="-315"/>
                  </a:cubicBezTo>
                  <a:cubicBezTo>
                    <a:pt x="-779" y="-167"/>
                    <a:pt x="-150" y="478"/>
                    <a:pt x="-12" y="1298"/>
                  </a:cubicBezTo>
                  <a:close/>
                </a:path>
              </a:pathLst>
            </a:custGeom>
            <a:solidFill>
              <a:srgbClr val="020202"/>
            </a:solidFill>
            <a:ln w="1956" cap="flat">
              <a:noFill/>
              <a:prstDash val="solid"/>
              <a:miter/>
            </a:ln>
          </p:spPr>
          <p:txBody>
            <a:bodyPr rtlCol="0" anchor="ctr"/>
            <a:lstStyle/>
            <a:p>
              <a:endParaRPr lang="es-CO"/>
            </a:p>
          </p:txBody>
        </p:sp>
        <p:sp>
          <p:nvSpPr>
            <p:cNvPr id="949" name="Freeform: Shape 948">
              <a:extLst>
                <a:ext uri="{FF2B5EF4-FFF2-40B4-BE49-F238E27FC236}">
                  <a16:creationId xmlns:a16="http://schemas.microsoft.com/office/drawing/2014/main" id="{56A374C4-D62C-AC1C-6B23-F58C2E06083E}"/>
                </a:ext>
              </a:extLst>
            </p:cNvPr>
            <p:cNvSpPr/>
            <p:nvPr/>
          </p:nvSpPr>
          <p:spPr>
            <a:xfrm>
              <a:off x="13214863" y="89035"/>
              <a:ext cx="1711" cy="1357"/>
            </a:xfrm>
            <a:custGeom>
              <a:avLst/>
              <a:gdLst>
                <a:gd name="connsiteX0" fmla="*/ 106 w 1711"/>
                <a:gd name="connsiteY0" fmla="*/ 1043 h 1357"/>
                <a:gd name="connsiteX1" fmla="*/ -1606 w 1711"/>
                <a:gd name="connsiteY1" fmla="*/ -315 h 1357"/>
                <a:gd name="connsiteX2" fmla="*/ 106 w 1711"/>
                <a:gd name="connsiteY2" fmla="*/ 1043 h 1357"/>
              </a:gdLst>
              <a:ahLst/>
              <a:cxnLst>
                <a:cxn ang="0">
                  <a:pos x="connsiteX0" y="connsiteY0"/>
                </a:cxn>
                <a:cxn ang="0">
                  <a:pos x="connsiteX1" y="connsiteY1"/>
                </a:cxn>
                <a:cxn ang="0">
                  <a:pos x="connsiteX2" y="connsiteY2"/>
                </a:cxn>
              </a:cxnLst>
              <a:rect l="l" t="t" r="r" b="b"/>
              <a:pathLst>
                <a:path w="1711" h="1357">
                  <a:moveTo>
                    <a:pt x="106" y="1043"/>
                  </a:moveTo>
                  <a:cubicBezTo>
                    <a:pt x="-701" y="1031"/>
                    <a:pt x="-1409" y="474"/>
                    <a:pt x="-1606" y="-315"/>
                  </a:cubicBezTo>
                  <a:cubicBezTo>
                    <a:pt x="-838" y="-212"/>
                    <a:pt x="-169" y="309"/>
                    <a:pt x="106" y="1043"/>
                  </a:cubicBezTo>
                  <a:close/>
                </a:path>
              </a:pathLst>
            </a:custGeom>
            <a:solidFill>
              <a:srgbClr val="020202"/>
            </a:solidFill>
            <a:ln w="1956" cap="flat">
              <a:noFill/>
              <a:prstDash val="solid"/>
              <a:miter/>
            </a:ln>
          </p:spPr>
          <p:txBody>
            <a:bodyPr rtlCol="0" anchor="ctr"/>
            <a:lstStyle/>
            <a:p>
              <a:endParaRPr lang="es-CO"/>
            </a:p>
          </p:txBody>
        </p:sp>
        <p:sp>
          <p:nvSpPr>
            <p:cNvPr id="950" name="Freeform: Shape 949">
              <a:extLst>
                <a:ext uri="{FF2B5EF4-FFF2-40B4-BE49-F238E27FC236}">
                  <a16:creationId xmlns:a16="http://schemas.microsoft.com/office/drawing/2014/main" id="{074E1ABB-9539-8507-E197-EA8509673B9A}"/>
                </a:ext>
              </a:extLst>
            </p:cNvPr>
            <p:cNvSpPr/>
            <p:nvPr/>
          </p:nvSpPr>
          <p:spPr>
            <a:xfrm>
              <a:off x="13281887" y="141482"/>
              <a:ext cx="1613" cy="1593"/>
            </a:xfrm>
            <a:custGeom>
              <a:avLst/>
              <a:gdLst>
                <a:gd name="connsiteX0" fmla="*/ 8 w 1613"/>
                <a:gd name="connsiteY0" fmla="*/ 1279 h 1593"/>
                <a:gd name="connsiteX1" fmla="*/ -1606 w 1613"/>
                <a:gd name="connsiteY1" fmla="*/ -315 h 1593"/>
                <a:gd name="connsiteX2" fmla="*/ 8 w 1613"/>
                <a:gd name="connsiteY2" fmla="*/ 1279 h 1593"/>
              </a:gdLst>
              <a:ahLst/>
              <a:cxnLst>
                <a:cxn ang="0">
                  <a:pos x="connsiteX0" y="connsiteY0"/>
                </a:cxn>
                <a:cxn ang="0">
                  <a:pos x="connsiteX1" y="connsiteY1"/>
                </a:cxn>
                <a:cxn ang="0">
                  <a:pos x="connsiteX2" y="connsiteY2"/>
                </a:cxn>
              </a:cxnLst>
              <a:rect l="l" t="t" r="r" b="b"/>
              <a:pathLst>
                <a:path w="1613" h="1593">
                  <a:moveTo>
                    <a:pt x="8" y="1279"/>
                  </a:moveTo>
                  <a:cubicBezTo>
                    <a:pt x="-838" y="1178"/>
                    <a:pt x="-1487" y="523"/>
                    <a:pt x="-1606" y="-315"/>
                  </a:cubicBezTo>
                  <a:cubicBezTo>
                    <a:pt x="-779" y="-179"/>
                    <a:pt x="-130" y="460"/>
                    <a:pt x="8" y="1279"/>
                  </a:cubicBezTo>
                  <a:close/>
                </a:path>
              </a:pathLst>
            </a:custGeom>
            <a:solidFill>
              <a:srgbClr val="020202"/>
            </a:solidFill>
            <a:ln w="1956" cap="flat">
              <a:noFill/>
              <a:prstDash val="solid"/>
              <a:miter/>
            </a:ln>
          </p:spPr>
          <p:txBody>
            <a:bodyPr rtlCol="0" anchor="ctr"/>
            <a:lstStyle/>
            <a:p>
              <a:endParaRPr lang="es-CO"/>
            </a:p>
          </p:txBody>
        </p:sp>
        <p:sp>
          <p:nvSpPr>
            <p:cNvPr id="951" name="Freeform: Shape 950">
              <a:extLst>
                <a:ext uri="{FF2B5EF4-FFF2-40B4-BE49-F238E27FC236}">
                  <a16:creationId xmlns:a16="http://schemas.microsoft.com/office/drawing/2014/main" id="{A8633A3C-BCC0-F3EE-3741-AEB01CF91E91}"/>
                </a:ext>
              </a:extLst>
            </p:cNvPr>
            <p:cNvSpPr/>
            <p:nvPr/>
          </p:nvSpPr>
          <p:spPr>
            <a:xfrm>
              <a:off x="13280412" y="140026"/>
              <a:ext cx="1613" cy="1613"/>
            </a:xfrm>
            <a:custGeom>
              <a:avLst/>
              <a:gdLst>
                <a:gd name="connsiteX0" fmla="*/ 8 w 1613"/>
                <a:gd name="connsiteY0" fmla="*/ 1298 h 1613"/>
                <a:gd name="connsiteX1" fmla="*/ -1606 w 1613"/>
                <a:gd name="connsiteY1" fmla="*/ -315 h 1613"/>
                <a:gd name="connsiteX2" fmla="*/ 8 w 1613"/>
                <a:gd name="connsiteY2" fmla="*/ 1298 h 1613"/>
              </a:gdLst>
              <a:ahLst/>
              <a:cxnLst>
                <a:cxn ang="0">
                  <a:pos x="connsiteX0" y="connsiteY0"/>
                </a:cxn>
                <a:cxn ang="0">
                  <a:pos x="connsiteX1" y="connsiteY1"/>
                </a:cxn>
                <a:cxn ang="0">
                  <a:pos x="connsiteX2" y="connsiteY2"/>
                </a:cxn>
              </a:cxnLst>
              <a:rect l="l" t="t" r="r" b="b"/>
              <a:pathLst>
                <a:path w="1613" h="1613">
                  <a:moveTo>
                    <a:pt x="8" y="1298"/>
                  </a:moveTo>
                  <a:cubicBezTo>
                    <a:pt x="-819" y="1159"/>
                    <a:pt x="-1468" y="512"/>
                    <a:pt x="-1606" y="-315"/>
                  </a:cubicBezTo>
                  <a:cubicBezTo>
                    <a:pt x="-779" y="-175"/>
                    <a:pt x="-130" y="472"/>
                    <a:pt x="8" y="1298"/>
                  </a:cubicBezTo>
                  <a:close/>
                </a:path>
              </a:pathLst>
            </a:custGeom>
            <a:solidFill>
              <a:srgbClr val="020202"/>
            </a:solidFill>
            <a:ln w="1956" cap="flat">
              <a:noFill/>
              <a:prstDash val="solid"/>
              <a:miter/>
            </a:ln>
          </p:spPr>
          <p:txBody>
            <a:bodyPr rtlCol="0" anchor="ctr"/>
            <a:lstStyle/>
            <a:p>
              <a:endParaRPr lang="es-CO"/>
            </a:p>
          </p:txBody>
        </p:sp>
        <p:sp>
          <p:nvSpPr>
            <p:cNvPr id="952" name="Freeform: Shape 951">
              <a:extLst>
                <a:ext uri="{FF2B5EF4-FFF2-40B4-BE49-F238E27FC236}">
                  <a16:creationId xmlns:a16="http://schemas.microsoft.com/office/drawing/2014/main" id="{3D87C3CA-BFF0-A542-5AE1-76E5B71D2CD9}"/>
                </a:ext>
              </a:extLst>
            </p:cNvPr>
            <p:cNvSpPr/>
            <p:nvPr/>
          </p:nvSpPr>
          <p:spPr>
            <a:xfrm>
              <a:off x="13278937" y="138590"/>
              <a:ext cx="1632" cy="1593"/>
            </a:xfrm>
            <a:custGeom>
              <a:avLst/>
              <a:gdLst>
                <a:gd name="connsiteX0" fmla="*/ 27 w 1632"/>
                <a:gd name="connsiteY0" fmla="*/ 1279 h 1593"/>
                <a:gd name="connsiteX1" fmla="*/ -1606 w 1632"/>
                <a:gd name="connsiteY1" fmla="*/ -315 h 1593"/>
                <a:gd name="connsiteX2" fmla="*/ 27 w 1632"/>
                <a:gd name="connsiteY2" fmla="*/ 1279 h 1593"/>
              </a:gdLst>
              <a:ahLst/>
              <a:cxnLst>
                <a:cxn ang="0">
                  <a:pos x="connsiteX0" y="connsiteY0"/>
                </a:cxn>
                <a:cxn ang="0">
                  <a:pos x="connsiteX1" y="connsiteY1"/>
                </a:cxn>
                <a:cxn ang="0">
                  <a:pos x="connsiteX2" y="connsiteY2"/>
                </a:cxn>
              </a:cxnLst>
              <a:rect l="l" t="t" r="r" b="b"/>
              <a:pathLst>
                <a:path w="1632" h="1593">
                  <a:moveTo>
                    <a:pt x="27" y="1279"/>
                  </a:moveTo>
                  <a:cubicBezTo>
                    <a:pt x="-799" y="1149"/>
                    <a:pt x="-1448" y="510"/>
                    <a:pt x="-1606" y="-315"/>
                  </a:cubicBezTo>
                  <a:cubicBezTo>
                    <a:pt x="-779" y="-185"/>
                    <a:pt x="-130" y="454"/>
                    <a:pt x="27" y="1279"/>
                  </a:cubicBezTo>
                  <a:close/>
                </a:path>
              </a:pathLst>
            </a:custGeom>
            <a:solidFill>
              <a:srgbClr val="020202"/>
            </a:solidFill>
            <a:ln w="1956" cap="flat">
              <a:noFill/>
              <a:prstDash val="solid"/>
              <a:miter/>
            </a:ln>
          </p:spPr>
          <p:txBody>
            <a:bodyPr rtlCol="0" anchor="ctr"/>
            <a:lstStyle/>
            <a:p>
              <a:endParaRPr lang="es-CO"/>
            </a:p>
          </p:txBody>
        </p:sp>
        <p:sp>
          <p:nvSpPr>
            <p:cNvPr id="953" name="Freeform: Shape 952">
              <a:extLst>
                <a:ext uri="{FF2B5EF4-FFF2-40B4-BE49-F238E27FC236}">
                  <a16:creationId xmlns:a16="http://schemas.microsoft.com/office/drawing/2014/main" id="{BEF7E5EC-8AD6-3339-E1DA-5C599253C637}"/>
                </a:ext>
              </a:extLst>
            </p:cNvPr>
            <p:cNvSpPr/>
            <p:nvPr/>
          </p:nvSpPr>
          <p:spPr>
            <a:xfrm>
              <a:off x="13277461" y="137154"/>
              <a:ext cx="1632" cy="1593"/>
            </a:xfrm>
            <a:custGeom>
              <a:avLst/>
              <a:gdLst>
                <a:gd name="connsiteX0" fmla="*/ 27 w 1632"/>
                <a:gd name="connsiteY0" fmla="*/ 1279 h 1593"/>
                <a:gd name="connsiteX1" fmla="*/ -1606 w 1632"/>
                <a:gd name="connsiteY1" fmla="*/ -315 h 1593"/>
                <a:gd name="connsiteX2" fmla="*/ 27 w 1632"/>
                <a:gd name="connsiteY2" fmla="*/ 1279 h 1593"/>
              </a:gdLst>
              <a:ahLst/>
              <a:cxnLst>
                <a:cxn ang="0">
                  <a:pos x="connsiteX0" y="connsiteY0"/>
                </a:cxn>
                <a:cxn ang="0">
                  <a:pos x="connsiteX1" y="connsiteY1"/>
                </a:cxn>
                <a:cxn ang="0">
                  <a:pos x="connsiteX2" y="connsiteY2"/>
                </a:cxn>
              </a:cxnLst>
              <a:rect l="l" t="t" r="r" b="b"/>
              <a:pathLst>
                <a:path w="1632" h="1593">
                  <a:moveTo>
                    <a:pt x="27" y="1279"/>
                  </a:moveTo>
                  <a:cubicBezTo>
                    <a:pt x="-799" y="1149"/>
                    <a:pt x="-1448" y="510"/>
                    <a:pt x="-1606" y="-315"/>
                  </a:cubicBezTo>
                  <a:cubicBezTo>
                    <a:pt x="-779" y="-185"/>
                    <a:pt x="-130" y="455"/>
                    <a:pt x="27" y="1279"/>
                  </a:cubicBezTo>
                  <a:close/>
                </a:path>
              </a:pathLst>
            </a:custGeom>
            <a:solidFill>
              <a:srgbClr val="020202"/>
            </a:solidFill>
            <a:ln w="1956" cap="flat">
              <a:noFill/>
              <a:prstDash val="solid"/>
              <a:miter/>
            </a:ln>
          </p:spPr>
          <p:txBody>
            <a:bodyPr rtlCol="0" anchor="ctr"/>
            <a:lstStyle/>
            <a:p>
              <a:endParaRPr lang="es-CO"/>
            </a:p>
          </p:txBody>
        </p:sp>
        <p:sp>
          <p:nvSpPr>
            <p:cNvPr id="954" name="Freeform: Shape 953">
              <a:extLst>
                <a:ext uri="{FF2B5EF4-FFF2-40B4-BE49-F238E27FC236}">
                  <a16:creationId xmlns:a16="http://schemas.microsoft.com/office/drawing/2014/main" id="{A73C321F-C285-7B56-3D60-F5C9C9B6076F}"/>
                </a:ext>
              </a:extLst>
            </p:cNvPr>
            <p:cNvSpPr/>
            <p:nvPr/>
          </p:nvSpPr>
          <p:spPr>
            <a:xfrm>
              <a:off x="13267408" y="128301"/>
              <a:ext cx="1613" cy="1455"/>
            </a:xfrm>
            <a:custGeom>
              <a:avLst/>
              <a:gdLst>
                <a:gd name="connsiteX0" fmla="*/ 8 w 1613"/>
                <a:gd name="connsiteY0" fmla="*/ 1141 h 1455"/>
                <a:gd name="connsiteX1" fmla="*/ -1606 w 1613"/>
                <a:gd name="connsiteY1" fmla="*/ -315 h 1455"/>
              </a:gdLst>
              <a:ahLst/>
              <a:cxnLst>
                <a:cxn ang="0">
                  <a:pos x="connsiteX0" y="connsiteY0"/>
                </a:cxn>
                <a:cxn ang="0">
                  <a:pos x="connsiteX1" y="connsiteY1"/>
                </a:cxn>
              </a:cxnLst>
              <a:rect l="l" t="t" r="r" b="b"/>
              <a:pathLst>
                <a:path w="1613" h="1455">
                  <a:moveTo>
                    <a:pt x="8" y="1141"/>
                  </a:moveTo>
                  <a:cubicBezTo>
                    <a:pt x="-799" y="1062"/>
                    <a:pt x="-1448" y="472"/>
                    <a:pt x="-1606" y="-315"/>
                  </a:cubicBezTo>
                  <a:close/>
                </a:path>
              </a:pathLst>
            </a:custGeom>
            <a:solidFill>
              <a:srgbClr val="020202"/>
            </a:solidFill>
            <a:ln w="1956" cap="flat">
              <a:noFill/>
              <a:prstDash val="solid"/>
              <a:miter/>
            </a:ln>
          </p:spPr>
          <p:txBody>
            <a:bodyPr rtlCol="0" anchor="ctr"/>
            <a:lstStyle/>
            <a:p>
              <a:endParaRPr lang="es-CO"/>
            </a:p>
          </p:txBody>
        </p:sp>
        <p:sp>
          <p:nvSpPr>
            <p:cNvPr id="955" name="Freeform: Shape 954">
              <a:extLst>
                <a:ext uri="{FF2B5EF4-FFF2-40B4-BE49-F238E27FC236}">
                  <a16:creationId xmlns:a16="http://schemas.microsoft.com/office/drawing/2014/main" id="{B2B141AB-FA2D-5D83-CDD6-34E3B814DB24}"/>
                </a:ext>
              </a:extLst>
            </p:cNvPr>
            <p:cNvSpPr/>
            <p:nvPr/>
          </p:nvSpPr>
          <p:spPr>
            <a:xfrm>
              <a:off x="13265933" y="126924"/>
              <a:ext cx="1692" cy="1495"/>
            </a:xfrm>
            <a:custGeom>
              <a:avLst/>
              <a:gdLst>
                <a:gd name="connsiteX0" fmla="*/ 87 w 1692"/>
                <a:gd name="connsiteY0" fmla="*/ 1180 h 1495"/>
                <a:gd name="connsiteX1" fmla="*/ -1606 w 1692"/>
                <a:gd name="connsiteY1" fmla="*/ -315 h 1495"/>
                <a:gd name="connsiteX2" fmla="*/ 87 w 1692"/>
                <a:gd name="connsiteY2" fmla="*/ 1180 h 1495"/>
              </a:gdLst>
              <a:ahLst/>
              <a:cxnLst>
                <a:cxn ang="0">
                  <a:pos x="connsiteX0" y="connsiteY0"/>
                </a:cxn>
                <a:cxn ang="0">
                  <a:pos x="connsiteX1" y="connsiteY1"/>
                </a:cxn>
                <a:cxn ang="0">
                  <a:pos x="connsiteX2" y="connsiteY2"/>
                </a:cxn>
              </a:cxnLst>
              <a:rect l="l" t="t" r="r" b="b"/>
              <a:pathLst>
                <a:path w="1692" h="1495">
                  <a:moveTo>
                    <a:pt x="87" y="1180"/>
                  </a:moveTo>
                  <a:cubicBezTo>
                    <a:pt x="-740" y="1088"/>
                    <a:pt x="-1409" y="490"/>
                    <a:pt x="-1606" y="-315"/>
                  </a:cubicBezTo>
                  <a:cubicBezTo>
                    <a:pt x="-779" y="-222"/>
                    <a:pt x="-110" y="376"/>
                    <a:pt x="87" y="1180"/>
                  </a:cubicBezTo>
                  <a:close/>
                </a:path>
              </a:pathLst>
            </a:custGeom>
            <a:solidFill>
              <a:srgbClr val="020202"/>
            </a:solidFill>
            <a:ln w="1956" cap="flat">
              <a:noFill/>
              <a:prstDash val="solid"/>
              <a:miter/>
            </a:ln>
          </p:spPr>
          <p:txBody>
            <a:bodyPr rtlCol="0" anchor="ctr"/>
            <a:lstStyle/>
            <a:p>
              <a:endParaRPr lang="es-CO"/>
            </a:p>
          </p:txBody>
        </p:sp>
        <p:sp>
          <p:nvSpPr>
            <p:cNvPr id="956" name="Freeform: Shape 955">
              <a:extLst>
                <a:ext uri="{FF2B5EF4-FFF2-40B4-BE49-F238E27FC236}">
                  <a16:creationId xmlns:a16="http://schemas.microsoft.com/office/drawing/2014/main" id="{A1CED102-8ED1-3513-4064-A752353E28D6}"/>
                </a:ext>
              </a:extLst>
            </p:cNvPr>
            <p:cNvSpPr/>
            <p:nvPr/>
          </p:nvSpPr>
          <p:spPr>
            <a:xfrm>
              <a:off x="13259992" y="122577"/>
              <a:ext cx="1730" cy="1396"/>
            </a:xfrm>
            <a:custGeom>
              <a:avLst/>
              <a:gdLst>
                <a:gd name="connsiteX0" fmla="*/ 125 w 1730"/>
                <a:gd name="connsiteY0" fmla="*/ 1082 h 1396"/>
                <a:gd name="connsiteX1" fmla="*/ -1606 w 1730"/>
                <a:gd name="connsiteY1" fmla="*/ -315 h 1396"/>
                <a:gd name="connsiteX2" fmla="*/ 125 w 1730"/>
                <a:gd name="connsiteY2" fmla="*/ 1082 h 1396"/>
              </a:gdLst>
              <a:ahLst/>
              <a:cxnLst>
                <a:cxn ang="0">
                  <a:pos x="connsiteX0" y="connsiteY0"/>
                </a:cxn>
                <a:cxn ang="0">
                  <a:pos x="connsiteX1" y="connsiteY1"/>
                </a:cxn>
                <a:cxn ang="0">
                  <a:pos x="connsiteX2" y="connsiteY2"/>
                </a:cxn>
              </a:cxnLst>
              <a:rect l="l" t="t" r="r" b="b"/>
              <a:pathLst>
                <a:path w="1730" h="1396">
                  <a:moveTo>
                    <a:pt x="125" y="1082"/>
                  </a:moveTo>
                  <a:cubicBezTo>
                    <a:pt x="-701" y="1060"/>
                    <a:pt x="-1409" y="488"/>
                    <a:pt x="-1606" y="-315"/>
                  </a:cubicBezTo>
                  <a:cubicBezTo>
                    <a:pt x="-799" y="-252"/>
                    <a:pt x="-111" y="303"/>
                    <a:pt x="125" y="1082"/>
                  </a:cubicBezTo>
                  <a:close/>
                </a:path>
              </a:pathLst>
            </a:custGeom>
            <a:solidFill>
              <a:srgbClr val="020202"/>
            </a:solidFill>
            <a:ln w="1956" cap="flat">
              <a:noFill/>
              <a:prstDash val="solid"/>
              <a:miter/>
            </a:ln>
          </p:spPr>
          <p:txBody>
            <a:bodyPr rtlCol="0" anchor="ctr"/>
            <a:lstStyle/>
            <a:p>
              <a:endParaRPr lang="es-CO"/>
            </a:p>
          </p:txBody>
        </p:sp>
        <p:sp>
          <p:nvSpPr>
            <p:cNvPr id="957" name="Freeform: Shape 956">
              <a:extLst>
                <a:ext uri="{FF2B5EF4-FFF2-40B4-BE49-F238E27FC236}">
                  <a16:creationId xmlns:a16="http://schemas.microsoft.com/office/drawing/2014/main" id="{04CBDB6D-9A51-2B37-D687-3FB69866479D}"/>
                </a:ext>
              </a:extLst>
            </p:cNvPr>
            <p:cNvSpPr/>
            <p:nvPr/>
          </p:nvSpPr>
          <p:spPr>
            <a:xfrm>
              <a:off x="13255644" y="119645"/>
              <a:ext cx="1731" cy="1357"/>
            </a:xfrm>
            <a:custGeom>
              <a:avLst/>
              <a:gdLst>
                <a:gd name="connsiteX0" fmla="*/ 126 w 1731"/>
                <a:gd name="connsiteY0" fmla="*/ 1043 h 1357"/>
                <a:gd name="connsiteX1" fmla="*/ -1606 w 1731"/>
                <a:gd name="connsiteY1" fmla="*/ -315 h 1357"/>
                <a:gd name="connsiteX2" fmla="*/ 126 w 1731"/>
                <a:gd name="connsiteY2" fmla="*/ 1043 h 1357"/>
              </a:gdLst>
              <a:ahLst/>
              <a:cxnLst>
                <a:cxn ang="0">
                  <a:pos x="connsiteX0" y="connsiteY0"/>
                </a:cxn>
                <a:cxn ang="0">
                  <a:pos x="connsiteX1" y="connsiteY1"/>
                </a:cxn>
                <a:cxn ang="0">
                  <a:pos x="connsiteX2" y="connsiteY2"/>
                </a:cxn>
              </a:cxnLst>
              <a:rect l="l" t="t" r="r" b="b"/>
              <a:pathLst>
                <a:path w="1731" h="1357">
                  <a:moveTo>
                    <a:pt x="126" y="1043"/>
                  </a:moveTo>
                  <a:cubicBezTo>
                    <a:pt x="-700" y="1033"/>
                    <a:pt x="-1409" y="476"/>
                    <a:pt x="-1606" y="-315"/>
                  </a:cubicBezTo>
                  <a:cubicBezTo>
                    <a:pt x="-818" y="-224"/>
                    <a:pt x="-150" y="301"/>
                    <a:pt x="126" y="1043"/>
                  </a:cubicBezTo>
                  <a:close/>
                </a:path>
              </a:pathLst>
            </a:custGeom>
            <a:solidFill>
              <a:srgbClr val="020202"/>
            </a:solidFill>
            <a:ln w="1956" cap="flat">
              <a:noFill/>
              <a:prstDash val="solid"/>
              <a:miter/>
            </a:ln>
          </p:spPr>
          <p:txBody>
            <a:bodyPr rtlCol="0" anchor="ctr"/>
            <a:lstStyle/>
            <a:p>
              <a:endParaRPr lang="es-CO"/>
            </a:p>
          </p:txBody>
        </p:sp>
        <p:sp>
          <p:nvSpPr>
            <p:cNvPr id="958" name="Freeform: Shape 957">
              <a:extLst>
                <a:ext uri="{FF2B5EF4-FFF2-40B4-BE49-F238E27FC236}">
                  <a16:creationId xmlns:a16="http://schemas.microsoft.com/office/drawing/2014/main" id="{88C8ACF0-E6E2-34AE-2562-6251B829DFFC}"/>
                </a:ext>
              </a:extLst>
            </p:cNvPr>
            <p:cNvSpPr/>
            <p:nvPr/>
          </p:nvSpPr>
          <p:spPr>
            <a:xfrm>
              <a:off x="13245513" y="110852"/>
              <a:ext cx="1632" cy="1436"/>
            </a:xfrm>
            <a:custGeom>
              <a:avLst/>
              <a:gdLst>
                <a:gd name="connsiteX0" fmla="*/ 27 w 1632"/>
                <a:gd name="connsiteY0" fmla="*/ 1121 h 1436"/>
                <a:gd name="connsiteX1" fmla="*/ -1606 w 1632"/>
                <a:gd name="connsiteY1" fmla="*/ -315 h 1436"/>
                <a:gd name="connsiteX2" fmla="*/ 27 w 1632"/>
                <a:gd name="connsiteY2" fmla="*/ 1121 h 1436"/>
              </a:gdLst>
              <a:ahLst/>
              <a:cxnLst>
                <a:cxn ang="0">
                  <a:pos x="connsiteX0" y="connsiteY0"/>
                </a:cxn>
                <a:cxn ang="0">
                  <a:pos x="connsiteX1" y="connsiteY1"/>
                </a:cxn>
                <a:cxn ang="0">
                  <a:pos x="connsiteX2" y="connsiteY2"/>
                </a:cxn>
              </a:cxnLst>
              <a:rect l="l" t="t" r="r" b="b"/>
              <a:pathLst>
                <a:path w="1632" h="1436">
                  <a:moveTo>
                    <a:pt x="27" y="1121"/>
                  </a:moveTo>
                  <a:cubicBezTo>
                    <a:pt x="-779" y="1066"/>
                    <a:pt x="-1448" y="478"/>
                    <a:pt x="-1606" y="-315"/>
                  </a:cubicBezTo>
                  <a:cubicBezTo>
                    <a:pt x="-838" y="-171"/>
                    <a:pt x="-209" y="380"/>
                    <a:pt x="27" y="1121"/>
                  </a:cubicBezTo>
                  <a:close/>
                </a:path>
              </a:pathLst>
            </a:custGeom>
            <a:solidFill>
              <a:srgbClr val="020202"/>
            </a:solidFill>
            <a:ln w="1956" cap="flat">
              <a:noFill/>
              <a:prstDash val="solid"/>
              <a:miter/>
            </a:ln>
          </p:spPr>
          <p:txBody>
            <a:bodyPr rtlCol="0" anchor="ctr"/>
            <a:lstStyle/>
            <a:p>
              <a:endParaRPr lang="es-CO"/>
            </a:p>
          </p:txBody>
        </p:sp>
        <p:sp>
          <p:nvSpPr>
            <p:cNvPr id="959" name="Freeform: Shape 958">
              <a:extLst>
                <a:ext uri="{FF2B5EF4-FFF2-40B4-BE49-F238E27FC236}">
                  <a16:creationId xmlns:a16="http://schemas.microsoft.com/office/drawing/2014/main" id="{893F90A3-8C0D-3024-9D68-D92824208E5E}"/>
                </a:ext>
              </a:extLst>
            </p:cNvPr>
            <p:cNvSpPr/>
            <p:nvPr/>
          </p:nvSpPr>
          <p:spPr>
            <a:xfrm>
              <a:off x="13243939" y="109475"/>
              <a:ext cx="1692" cy="1495"/>
            </a:xfrm>
            <a:custGeom>
              <a:avLst/>
              <a:gdLst>
                <a:gd name="connsiteX0" fmla="*/ 87 w 1692"/>
                <a:gd name="connsiteY0" fmla="*/ 1180 h 1495"/>
                <a:gd name="connsiteX1" fmla="*/ -1606 w 1692"/>
                <a:gd name="connsiteY1" fmla="*/ -315 h 1495"/>
                <a:gd name="connsiteX2" fmla="*/ 87 w 1692"/>
                <a:gd name="connsiteY2" fmla="*/ 1180 h 1495"/>
              </a:gdLst>
              <a:ahLst/>
              <a:cxnLst>
                <a:cxn ang="0">
                  <a:pos x="connsiteX0" y="connsiteY0"/>
                </a:cxn>
                <a:cxn ang="0">
                  <a:pos x="connsiteX1" y="connsiteY1"/>
                </a:cxn>
                <a:cxn ang="0">
                  <a:pos x="connsiteX2" y="connsiteY2"/>
                </a:cxn>
              </a:cxnLst>
              <a:rect l="l" t="t" r="r" b="b"/>
              <a:pathLst>
                <a:path w="1692" h="1495">
                  <a:moveTo>
                    <a:pt x="87" y="1180"/>
                  </a:moveTo>
                  <a:cubicBezTo>
                    <a:pt x="-740" y="1088"/>
                    <a:pt x="-1409" y="490"/>
                    <a:pt x="-1606" y="-315"/>
                  </a:cubicBezTo>
                  <a:cubicBezTo>
                    <a:pt x="-779" y="-222"/>
                    <a:pt x="-110" y="376"/>
                    <a:pt x="87" y="1180"/>
                  </a:cubicBezTo>
                  <a:close/>
                </a:path>
              </a:pathLst>
            </a:custGeom>
            <a:solidFill>
              <a:srgbClr val="020202"/>
            </a:solidFill>
            <a:ln w="1956" cap="flat">
              <a:noFill/>
              <a:prstDash val="solid"/>
              <a:miter/>
            </a:ln>
          </p:spPr>
          <p:txBody>
            <a:bodyPr rtlCol="0" anchor="ctr"/>
            <a:lstStyle/>
            <a:p>
              <a:endParaRPr lang="es-CO"/>
            </a:p>
          </p:txBody>
        </p:sp>
        <p:sp>
          <p:nvSpPr>
            <p:cNvPr id="960" name="Freeform: Shape 959">
              <a:extLst>
                <a:ext uri="{FF2B5EF4-FFF2-40B4-BE49-F238E27FC236}">
                  <a16:creationId xmlns:a16="http://schemas.microsoft.com/office/drawing/2014/main" id="{CD38D9AC-42DF-EED3-A232-9EA5941BBEBF}"/>
                </a:ext>
              </a:extLst>
            </p:cNvPr>
            <p:cNvSpPr/>
            <p:nvPr/>
          </p:nvSpPr>
          <p:spPr>
            <a:xfrm>
              <a:off x="13370961" y="1269301"/>
              <a:ext cx="233319" cy="556813"/>
            </a:xfrm>
            <a:custGeom>
              <a:avLst/>
              <a:gdLst>
                <a:gd name="connsiteX0" fmla="*/ 5775 w 233319"/>
                <a:gd name="connsiteY0" fmla="*/ 556407 h 556813"/>
                <a:gd name="connsiteX1" fmla="*/ 3296 w 233319"/>
                <a:gd name="connsiteY1" fmla="*/ 551981 h 556813"/>
                <a:gd name="connsiteX2" fmla="*/ -1523 w 233319"/>
                <a:gd name="connsiteY2" fmla="*/ 535928 h 556813"/>
                <a:gd name="connsiteX3" fmla="*/ 7014 w 233319"/>
                <a:gd name="connsiteY3" fmla="*/ 521626 h 556813"/>
                <a:gd name="connsiteX4" fmla="*/ 17559 w 233319"/>
                <a:gd name="connsiteY4" fmla="*/ 516786 h 556813"/>
                <a:gd name="connsiteX5" fmla="*/ 70301 w 233319"/>
                <a:gd name="connsiteY5" fmla="*/ 486884 h 556813"/>
                <a:gd name="connsiteX6" fmla="*/ 90623 w 233319"/>
                <a:gd name="connsiteY6" fmla="*/ 469376 h 556813"/>
                <a:gd name="connsiteX7" fmla="*/ 118400 w 233319"/>
                <a:gd name="connsiteY7" fmla="*/ 432293 h 556813"/>
                <a:gd name="connsiteX8" fmla="*/ 135417 w 233319"/>
                <a:gd name="connsiteY8" fmla="*/ 383229 h 556813"/>
                <a:gd name="connsiteX9" fmla="*/ 140906 w 233319"/>
                <a:gd name="connsiteY9" fmla="*/ 354114 h 556813"/>
                <a:gd name="connsiteX10" fmla="*/ 142873 w 233319"/>
                <a:gd name="connsiteY10" fmla="*/ 335386 h 556813"/>
                <a:gd name="connsiteX11" fmla="*/ 145430 w 233319"/>
                <a:gd name="connsiteY11" fmla="*/ 292755 h 556813"/>
                <a:gd name="connsiteX12" fmla="*/ 151903 w 233319"/>
                <a:gd name="connsiteY12" fmla="*/ 242571 h 556813"/>
                <a:gd name="connsiteX13" fmla="*/ 160854 w 233319"/>
                <a:gd name="connsiteY13" fmla="*/ 198642 h 556813"/>
                <a:gd name="connsiteX14" fmla="*/ 171674 w 233319"/>
                <a:gd name="connsiteY14" fmla="*/ 146234 h 556813"/>
                <a:gd name="connsiteX15" fmla="*/ 180802 w 233319"/>
                <a:gd name="connsiteY15" fmla="*/ 89184 h 556813"/>
                <a:gd name="connsiteX16" fmla="*/ 198035 w 233319"/>
                <a:gd name="connsiteY16" fmla="*/ 32350 h 556813"/>
                <a:gd name="connsiteX17" fmla="*/ 206356 w 233319"/>
                <a:gd name="connsiteY17" fmla="*/ 15431 h 556813"/>
                <a:gd name="connsiteX18" fmla="*/ 231714 w 233319"/>
                <a:gd name="connsiteY18" fmla="*/ -307 h 556813"/>
                <a:gd name="connsiteX19" fmla="*/ 219301 w 233319"/>
                <a:gd name="connsiteY19" fmla="*/ 67190 h 556813"/>
                <a:gd name="connsiteX20" fmla="*/ 213911 w 233319"/>
                <a:gd name="connsiteY20" fmla="*/ 102168 h 556813"/>
                <a:gd name="connsiteX21" fmla="*/ 206159 w 233319"/>
                <a:gd name="connsiteY21" fmla="*/ 149185 h 556813"/>
                <a:gd name="connsiteX22" fmla="*/ 195222 w 233319"/>
                <a:gd name="connsiteY22" fmla="*/ 202970 h 556813"/>
                <a:gd name="connsiteX23" fmla="*/ 188553 w 233319"/>
                <a:gd name="connsiteY23" fmla="*/ 237751 h 556813"/>
                <a:gd name="connsiteX24" fmla="*/ 186998 w 233319"/>
                <a:gd name="connsiteY24" fmla="*/ 251345 h 556813"/>
                <a:gd name="connsiteX25" fmla="*/ 181392 w 233319"/>
                <a:gd name="connsiteY25" fmla="*/ 281168 h 556813"/>
                <a:gd name="connsiteX26" fmla="*/ 179267 w 233319"/>
                <a:gd name="connsiteY26" fmla="*/ 299838 h 556813"/>
                <a:gd name="connsiteX27" fmla="*/ 177614 w 233319"/>
                <a:gd name="connsiteY27" fmla="*/ 338238 h 556813"/>
                <a:gd name="connsiteX28" fmla="*/ 155503 w 233319"/>
                <a:gd name="connsiteY28" fmla="*/ 436011 h 556813"/>
                <a:gd name="connsiteX29" fmla="*/ 140256 w 233319"/>
                <a:gd name="connsiteY29" fmla="*/ 464929 h 556813"/>
                <a:gd name="connsiteX30" fmla="*/ 134925 w 233319"/>
                <a:gd name="connsiteY30" fmla="*/ 474431 h 556813"/>
                <a:gd name="connsiteX31" fmla="*/ 102033 w 233319"/>
                <a:gd name="connsiteY31" fmla="*/ 510845 h 556813"/>
                <a:gd name="connsiteX32" fmla="*/ 70104 w 233319"/>
                <a:gd name="connsiteY32" fmla="*/ 534669 h 556813"/>
                <a:gd name="connsiteX33" fmla="*/ 18228 w 233319"/>
                <a:gd name="connsiteY33" fmla="*/ 556171 h 556813"/>
                <a:gd name="connsiteX34" fmla="*/ 5775 w 233319"/>
                <a:gd name="connsiteY34" fmla="*/ 556407 h 556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3319" h="556813">
                  <a:moveTo>
                    <a:pt x="5775" y="556407"/>
                  </a:moveTo>
                  <a:cubicBezTo>
                    <a:pt x="5204" y="554814"/>
                    <a:pt x="4359" y="553318"/>
                    <a:pt x="3296" y="551981"/>
                  </a:cubicBezTo>
                  <a:cubicBezTo>
                    <a:pt x="-1740" y="547574"/>
                    <a:pt x="-1779" y="541849"/>
                    <a:pt x="-1523" y="535928"/>
                  </a:cubicBezTo>
                  <a:cubicBezTo>
                    <a:pt x="-1484" y="529967"/>
                    <a:pt x="1781" y="524498"/>
                    <a:pt x="7014" y="521626"/>
                  </a:cubicBezTo>
                  <a:cubicBezTo>
                    <a:pt x="10339" y="519639"/>
                    <a:pt x="13880" y="518006"/>
                    <a:pt x="17559" y="516786"/>
                  </a:cubicBezTo>
                  <a:cubicBezTo>
                    <a:pt x="37231" y="510550"/>
                    <a:pt x="54307" y="499691"/>
                    <a:pt x="70301" y="486884"/>
                  </a:cubicBezTo>
                  <a:cubicBezTo>
                    <a:pt x="77284" y="481277"/>
                    <a:pt x="84505" y="475985"/>
                    <a:pt x="90623" y="469376"/>
                  </a:cubicBezTo>
                  <a:cubicBezTo>
                    <a:pt x="101246" y="458103"/>
                    <a:pt x="110571" y="445651"/>
                    <a:pt x="118400" y="432293"/>
                  </a:cubicBezTo>
                  <a:cubicBezTo>
                    <a:pt x="126820" y="417027"/>
                    <a:pt x="132584" y="400443"/>
                    <a:pt x="135417" y="383229"/>
                  </a:cubicBezTo>
                  <a:cubicBezTo>
                    <a:pt x="137207" y="373511"/>
                    <a:pt x="139351" y="363852"/>
                    <a:pt x="140906" y="354114"/>
                  </a:cubicBezTo>
                  <a:cubicBezTo>
                    <a:pt x="141889" y="347937"/>
                    <a:pt x="142106" y="341622"/>
                    <a:pt x="142873" y="335386"/>
                  </a:cubicBezTo>
                  <a:cubicBezTo>
                    <a:pt x="144368" y="321222"/>
                    <a:pt x="144388" y="306959"/>
                    <a:pt x="145430" y="292755"/>
                  </a:cubicBezTo>
                  <a:cubicBezTo>
                    <a:pt x="146689" y="275876"/>
                    <a:pt x="149581" y="259312"/>
                    <a:pt x="151903" y="242571"/>
                  </a:cubicBezTo>
                  <a:cubicBezTo>
                    <a:pt x="153870" y="227797"/>
                    <a:pt x="157529" y="213219"/>
                    <a:pt x="160854" y="198642"/>
                  </a:cubicBezTo>
                  <a:cubicBezTo>
                    <a:pt x="164788" y="181232"/>
                    <a:pt x="169313" y="163900"/>
                    <a:pt x="171674" y="146234"/>
                  </a:cubicBezTo>
                  <a:cubicBezTo>
                    <a:pt x="174211" y="127113"/>
                    <a:pt x="176788" y="108011"/>
                    <a:pt x="180802" y="89184"/>
                  </a:cubicBezTo>
                  <a:cubicBezTo>
                    <a:pt x="184697" y="69728"/>
                    <a:pt x="190480" y="50704"/>
                    <a:pt x="198035" y="32350"/>
                  </a:cubicBezTo>
                  <a:cubicBezTo>
                    <a:pt x="200494" y="26566"/>
                    <a:pt x="203799" y="21176"/>
                    <a:pt x="206356" y="15431"/>
                  </a:cubicBezTo>
                  <a:cubicBezTo>
                    <a:pt x="211294" y="4395"/>
                    <a:pt x="219852" y="-543"/>
                    <a:pt x="231714" y="-307"/>
                  </a:cubicBezTo>
                  <a:cubicBezTo>
                    <a:pt x="228311" y="22337"/>
                    <a:pt x="223452" y="44704"/>
                    <a:pt x="219301" y="67190"/>
                  </a:cubicBezTo>
                  <a:cubicBezTo>
                    <a:pt x="217156" y="78777"/>
                    <a:pt x="215524" y="90482"/>
                    <a:pt x="213911" y="102168"/>
                  </a:cubicBezTo>
                  <a:cubicBezTo>
                    <a:pt x="211766" y="117906"/>
                    <a:pt x="210861" y="133762"/>
                    <a:pt x="206159" y="149185"/>
                  </a:cubicBezTo>
                  <a:cubicBezTo>
                    <a:pt x="200808" y="166694"/>
                    <a:pt x="199412" y="185166"/>
                    <a:pt x="195222" y="202970"/>
                  </a:cubicBezTo>
                  <a:cubicBezTo>
                    <a:pt x="192507" y="214498"/>
                    <a:pt x="191130" y="226243"/>
                    <a:pt x="188553" y="237751"/>
                  </a:cubicBezTo>
                  <a:cubicBezTo>
                    <a:pt x="187549" y="242217"/>
                    <a:pt x="187018" y="246761"/>
                    <a:pt x="186998" y="251345"/>
                  </a:cubicBezTo>
                  <a:cubicBezTo>
                    <a:pt x="186998" y="261791"/>
                    <a:pt x="182670" y="271155"/>
                    <a:pt x="181392" y="281168"/>
                  </a:cubicBezTo>
                  <a:cubicBezTo>
                    <a:pt x="180605" y="287385"/>
                    <a:pt x="178775" y="293463"/>
                    <a:pt x="179267" y="299838"/>
                  </a:cubicBezTo>
                  <a:cubicBezTo>
                    <a:pt x="180251" y="312703"/>
                    <a:pt x="178834" y="325530"/>
                    <a:pt x="177614" y="338238"/>
                  </a:cubicBezTo>
                  <a:cubicBezTo>
                    <a:pt x="174447" y="371682"/>
                    <a:pt x="168684" y="404771"/>
                    <a:pt x="155503" y="436011"/>
                  </a:cubicBezTo>
                  <a:cubicBezTo>
                    <a:pt x="151175" y="446024"/>
                    <a:pt x="146080" y="455703"/>
                    <a:pt x="140256" y="464929"/>
                  </a:cubicBezTo>
                  <a:cubicBezTo>
                    <a:pt x="138289" y="468018"/>
                    <a:pt x="136676" y="471245"/>
                    <a:pt x="134925" y="474431"/>
                  </a:cubicBezTo>
                  <a:cubicBezTo>
                    <a:pt x="126820" y="489166"/>
                    <a:pt x="114328" y="499829"/>
                    <a:pt x="102033" y="510845"/>
                  </a:cubicBezTo>
                  <a:cubicBezTo>
                    <a:pt x="91961" y="519541"/>
                    <a:pt x="81298" y="527488"/>
                    <a:pt x="70104" y="534669"/>
                  </a:cubicBezTo>
                  <a:cubicBezTo>
                    <a:pt x="54366" y="545135"/>
                    <a:pt x="37409" y="553653"/>
                    <a:pt x="18228" y="556171"/>
                  </a:cubicBezTo>
                  <a:cubicBezTo>
                    <a:pt x="14077" y="556505"/>
                    <a:pt x="9926" y="556584"/>
                    <a:pt x="5775" y="556407"/>
                  </a:cubicBezTo>
                  <a:close/>
                </a:path>
              </a:pathLst>
            </a:custGeom>
            <a:solidFill>
              <a:srgbClr val="000000"/>
            </a:solidFill>
            <a:ln w="1956" cap="flat">
              <a:noFill/>
              <a:prstDash val="solid"/>
              <a:miter/>
            </a:ln>
          </p:spPr>
          <p:txBody>
            <a:bodyPr rtlCol="0" anchor="ctr"/>
            <a:lstStyle/>
            <a:p>
              <a:endParaRPr lang="es-CO"/>
            </a:p>
          </p:txBody>
        </p:sp>
        <p:sp>
          <p:nvSpPr>
            <p:cNvPr id="961" name="Freeform: Shape 960">
              <a:extLst>
                <a:ext uri="{FF2B5EF4-FFF2-40B4-BE49-F238E27FC236}">
                  <a16:creationId xmlns:a16="http://schemas.microsoft.com/office/drawing/2014/main" id="{2A99E571-3F74-2223-3E42-33E0F04B703A}"/>
                </a:ext>
              </a:extLst>
            </p:cNvPr>
            <p:cNvSpPr/>
            <p:nvPr/>
          </p:nvSpPr>
          <p:spPr>
            <a:xfrm>
              <a:off x="13260307" y="1816936"/>
              <a:ext cx="34992" cy="6312"/>
            </a:xfrm>
            <a:custGeom>
              <a:avLst/>
              <a:gdLst>
                <a:gd name="connsiteX0" fmla="*/ -1606 w 34992"/>
                <a:gd name="connsiteY0" fmla="*/ 5801 h 6312"/>
                <a:gd name="connsiteX1" fmla="*/ 9509 w 34992"/>
                <a:gd name="connsiteY1" fmla="*/ 628 h 6312"/>
                <a:gd name="connsiteX2" fmla="*/ 12991 w 34992"/>
                <a:gd name="connsiteY2" fmla="*/ 3047 h 6312"/>
                <a:gd name="connsiteX3" fmla="*/ 17300 w 34992"/>
                <a:gd name="connsiteY3" fmla="*/ 3047 h 6312"/>
                <a:gd name="connsiteX4" fmla="*/ 27962 w 34992"/>
                <a:gd name="connsiteY4" fmla="*/ 96 h 6312"/>
                <a:gd name="connsiteX5" fmla="*/ 33372 w 34992"/>
                <a:gd name="connsiteY5" fmla="*/ 5998 h 6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92" h="6312">
                  <a:moveTo>
                    <a:pt x="-1606" y="5801"/>
                  </a:moveTo>
                  <a:cubicBezTo>
                    <a:pt x="-406" y="313"/>
                    <a:pt x="3726" y="-1674"/>
                    <a:pt x="9509" y="628"/>
                  </a:cubicBezTo>
                  <a:cubicBezTo>
                    <a:pt x="10808" y="1218"/>
                    <a:pt x="11988" y="2044"/>
                    <a:pt x="12991" y="3047"/>
                  </a:cubicBezTo>
                  <a:cubicBezTo>
                    <a:pt x="14546" y="4464"/>
                    <a:pt x="15942" y="4562"/>
                    <a:pt x="17300" y="3047"/>
                  </a:cubicBezTo>
                  <a:cubicBezTo>
                    <a:pt x="20212" y="-356"/>
                    <a:pt x="24126" y="155"/>
                    <a:pt x="27962" y="96"/>
                  </a:cubicBezTo>
                  <a:cubicBezTo>
                    <a:pt x="31798" y="37"/>
                    <a:pt x="33569" y="2064"/>
                    <a:pt x="33372" y="5998"/>
                  </a:cubicBezTo>
                  <a:close/>
                </a:path>
              </a:pathLst>
            </a:custGeom>
            <a:solidFill>
              <a:srgbClr val="020202"/>
            </a:solidFill>
            <a:ln w="1956" cap="flat">
              <a:noFill/>
              <a:prstDash val="solid"/>
              <a:miter/>
            </a:ln>
          </p:spPr>
          <p:txBody>
            <a:bodyPr rtlCol="0" anchor="ctr"/>
            <a:lstStyle/>
            <a:p>
              <a:endParaRPr lang="es-CO"/>
            </a:p>
          </p:txBody>
        </p:sp>
        <p:sp>
          <p:nvSpPr>
            <p:cNvPr id="962" name="Freeform: Shape 961">
              <a:extLst>
                <a:ext uri="{FF2B5EF4-FFF2-40B4-BE49-F238E27FC236}">
                  <a16:creationId xmlns:a16="http://schemas.microsoft.com/office/drawing/2014/main" id="{14608A51-89D0-48A1-B3C7-F9EA715D5289}"/>
                </a:ext>
              </a:extLst>
            </p:cNvPr>
            <p:cNvSpPr/>
            <p:nvPr/>
          </p:nvSpPr>
          <p:spPr>
            <a:xfrm>
              <a:off x="13207801" y="1819600"/>
              <a:ext cx="46682" cy="4834"/>
            </a:xfrm>
            <a:custGeom>
              <a:avLst/>
              <a:gdLst>
                <a:gd name="connsiteX0" fmla="*/ -1606 w 46682"/>
                <a:gd name="connsiteY0" fmla="*/ 3197 h 4834"/>
                <a:gd name="connsiteX1" fmla="*/ 16100 w 46682"/>
                <a:gd name="connsiteY1" fmla="*/ 777 h 4834"/>
                <a:gd name="connsiteX2" fmla="*/ 25936 w 46682"/>
                <a:gd name="connsiteY2" fmla="*/ 777 h 4834"/>
                <a:gd name="connsiteX3" fmla="*/ 45077 w 46682"/>
                <a:gd name="connsiteY3" fmla="*/ 3217 h 4834"/>
                <a:gd name="connsiteX4" fmla="*/ 41143 w 46682"/>
                <a:gd name="connsiteY4" fmla="*/ 4476 h 4834"/>
                <a:gd name="connsiteX5" fmla="*/ 2349 w 46682"/>
                <a:gd name="connsiteY5" fmla="*/ 4476 h 4834"/>
                <a:gd name="connsiteX6" fmla="*/ -1606 w 46682"/>
                <a:gd name="connsiteY6" fmla="*/ 3197 h 4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82" h="4834">
                  <a:moveTo>
                    <a:pt x="-1606" y="3197"/>
                  </a:moveTo>
                  <a:cubicBezTo>
                    <a:pt x="4296" y="2725"/>
                    <a:pt x="10198" y="4161"/>
                    <a:pt x="16100" y="777"/>
                  </a:cubicBezTo>
                  <a:cubicBezTo>
                    <a:pt x="19227" y="-679"/>
                    <a:pt x="22828" y="-679"/>
                    <a:pt x="25936" y="777"/>
                  </a:cubicBezTo>
                  <a:cubicBezTo>
                    <a:pt x="32211" y="4417"/>
                    <a:pt x="38704" y="2626"/>
                    <a:pt x="45077" y="3217"/>
                  </a:cubicBezTo>
                  <a:cubicBezTo>
                    <a:pt x="44015" y="4200"/>
                    <a:pt x="42579" y="4653"/>
                    <a:pt x="41143" y="4476"/>
                  </a:cubicBezTo>
                  <a:lnTo>
                    <a:pt x="2349" y="4476"/>
                  </a:lnTo>
                  <a:cubicBezTo>
                    <a:pt x="913" y="4672"/>
                    <a:pt x="-544" y="4200"/>
                    <a:pt x="-1606" y="3197"/>
                  </a:cubicBezTo>
                  <a:close/>
                </a:path>
              </a:pathLst>
            </a:custGeom>
            <a:solidFill>
              <a:srgbClr val="020202"/>
            </a:solidFill>
            <a:ln w="1956" cap="flat">
              <a:noFill/>
              <a:prstDash val="solid"/>
              <a:miter/>
            </a:ln>
          </p:spPr>
          <p:txBody>
            <a:bodyPr rtlCol="0" anchor="ctr"/>
            <a:lstStyle/>
            <a:p>
              <a:endParaRPr lang="es-CO"/>
            </a:p>
          </p:txBody>
        </p:sp>
        <p:sp>
          <p:nvSpPr>
            <p:cNvPr id="963" name="Freeform: Shape 962">
              <a:extLst>
                <a:ext uri="{FF2B5EF4-FFF2-40B4-BE49-F238E27FC236}">
                  <a16:creationId xmlns:a16="http://schemas.microsoft.com/office/drawing/2014/main" id="{F12955E4-D04D-76CA-70CB-17E72C386FC5}"/>
                </a:ext>
              </a:extLst>
            </p:cNvPr>
            <p:cNvSpPr/>
            <p:nvPr/>
          </p:nvSpPr>
          <p:spPr>
            <a:xfrm>
              <a:off x="13296701" y="1820092"/>
              <a:ext cx="13042" cy="4494"/>
            </a:xfrm>
            <a:custGeom>
              <a:avLst/>
              <a:gdLst>
                <a:gd name="connsiteX0" fmla="*/ -1606 w 13042"/>
                <a:gd name="connsiteY0" fmla="*/ 2704 h 4494"/>
                <a:gd name="connsiteX1" fmla="*/ 2329 w 13042"/>
                <a:gd name="connsiteY1" fmla="*/ 1720 h 4494"/>
                <a:gd name="connsiteX2" fmla="*/ 11437 w 13042"/>
                <a:gd name="connsiteY2" fmla="*/ 4179 h 4494"/>
                <a:gd name="connsiteX3" fmla="*/ -1606 w 13042"/>
                <a:gd name="connsiteY3" fmla="*/ 2704 h 4494"/>
              </a:gdLst>
              <a:ahLst/>
              <a:cxnLst>
                <a:cxn ang="0">
                  <a:pos x="connsiteX0" y="connsiteY0"/>
                </a:cxn>
                <a:cxn ang="0">
                  <a:pos x="connsiteX1" y="connsiteY1"/>
                </a:cxn>
                <a:cxn ang="0">
                  <a:pos x="connsiteX2" y="connsiteY2"/>
                </a:cxn>
                <a:cxn ang="0">
                  <a:pos x="connsiteX3" y="connsiteY3"/>
                </a:cxn>
              </a:cxnLst>
              <a:rect l="l" t="t" r="r" b="b"/>
              <a:pathLst>
                <a:path w="13042" h="4494">
                  <a:moveTo>
                    <a:pt x="-1606" y="2704"/>
                  </a:moveTo>
                  <a:cubicBezTo>
                    <a:pt x="-229" y="2724"/>
                    <a:pt x="1129" y="2389"/>
                    <a:pt x="2329" y="1720"/>
                  </a:cubicBezTo>
                  <a:cubicBezTo>
                    <a:pt x="7562" y="-1388"/>
                    <a:pt x="7975" y="-1211"/>
                    <a:pt x="11437" y="4179"/>
                  </a:cubicBezTo>
                  <a:cubicBezTo>
                    <a:pt x="7168" y="3648"/>
                    <a:pt x="2545" y="5202"/>
                    <a:pt x="-1606" y="2704"/>
                  </a:cubicBezTo>
                  <a:close/>
                </a:path>
              </a:pathLst>
            </a:custGeom>
            <a:solidFill>
              <a:srgbClr val="020202"/>
            </a:solidFill>
            <a:ln w="1956" cap="flat">
              <a:noFill/>
              <a:prstDash val="solid"/>
              <a:miter/>
            </a:ln>
          </p:spPr>
          <p:txBody>
            <a:bodyPr rtlCol="0" anchor="ctr"/>
            <a:lstStyle/>
            <a:p>
              <a:endParaRPr lang="es-CO"/>
            </a:p>
          </p:txBody>
        </p:sp>
        <p:sp>
          <p:nvSpPr>
            <p:cNvPr id="964" name="Freeform: Shape 963">
              <a:extLst>
                <a:ext uri="{FF2B5EF4-FFF2-40B4-BE49-F238E27FC236}">
                  <a16:creationId xmlns:a16="http://schemas.microsoft.com/office/drawing/2014/main" id="{D631BE83-87F7-3C59-2300-3546D63A825B}"/>
                </a:ext>
              </a:extLst>
            </p:cNvPr>
            <p:cNvSpPr/>
            <p:nvPr/>
          </p:nvSpPr>
          <p:spPr>
            <a:xfrm>
              <a:off x="13309822" y="1824561"/>
              <a:ext cx="4327" cy="1328"/>
            </a:xfrm>
            <a:custGeom>
              <a:avLst/>
              <a:gdLst>
                <a:gd name="connsiteX0" fmla="*/ -1606 w 4327"/>
                <a:gd name="connsiteY0" fmla="*/ -289 h 1328"/>
                <a:gd name="connsiteX1" fmla="*/ 2722 w 4327"/>
                <a:gd name="connsiteY1" fmla="*/ 989 h 1328"/>
                <a:gd name="connsiteX2" fmla="*/ -1606 w 4327"/>
                <a:gd name="connsiteY2" fmla="*/ -289 h 1328"/>
              </a:gdLst>
              <a:ahLst/>
              <a:cxnLst>
                <a:cxn ang="0">
                  <a:pos x="connsiteX0" y="connsiteY0"/>
                </a:cxn>
                <a:cxn ang="0">
                  <a:pos x="connsiteX1" y="connsiteY1"/>
                </a:cxn>
                <a:cxn ang="0">
                  <a:pos x="connsiteX2" y="connsiteY2"/>
                </a:cxn>
              </a:cxnLst>
              <a:rect l="l" t="t" r="r" b="b"/>
              <a:pathLst>
                <a:path w="4327" h="1328">
                  <a:moveTo>
                    <a:pt x="-1606" y="-289"/>
                  </a:moveTo>
                  <a:cubicBezTo>
                    <a:pt x="-51" y="-289"/>
                    <a:pt x="1621" y="-604"/>
                    <a:pt x="2722" y="989"/>
                  </a:cubicBezTo>
                  <a:cubicBezTo>
                    <a:pt x="1149" y="1009"/>
                    <a:pt x="-523" y="1245"/>
                    <a:pt x="-1606" y="-289"/>
                  </a:cubicBezTo>
                  <a:close/>
                </a:path>
              </a:pathLst>
            </a:custGeom>
            <a:solidFill>
              <a:srgbClr val="020202"/>
            </a:solidFill>
            <a:ln w="1956" cap="flat">
              <a:noFill/>
              <a:prstDash val="solid"/>
              <a:miter/>
            </a:ln>
          </p:spPr>
          <p:txBody>
            <a:bodyPr rtlCol="0" anchor="ctr"/>
            <a:lstStyle/>
            <a:p>
              <a:endParaRPr lang="es-CO"/>
            </a:p>
          </p:txBody>
        </p:sp>
        <p:sp>
          <p:nvSpPr>
            <p:cNvPr id="965" name="Freeform: Shape 964">
              <a:extLst>
                <a:ext uri="{FF2B5EF4-FFF2-40B4-BE49-F238E27FC236}">
                  <a16:creationId xmlns:a16="http://schemas.microsoft.com/office/drawing/2014/main" id="{182DC247-00A6-76F6-CAA7-A0488B059E32}"/>
                </a:ext>
              </a:extLst>
            </p:cNvPr>
            <p:cNvSpPr/>
            <p:nvPr/>
          </p:nvSpPr>
          <p:spPr>
            <a:xfrm>
              <a:off x="13108828" y="1774953"/>
              <a:ext cx="1358" cy="1573"/>
            </a:xfrm>
            <a:custGeom>
              <a:avLst/>
              <a:gdLst>
                <a:gd name="connsiteX0" fmla="*/ -1585 w 1358"/>
                <a:gd name="connsiteY0" fmla="*/ -315 h 1573"/>
                <a:gd name="connsiteX1" fmla="*/ -248 w 1358"/>
                <a:gd name="connsiteY1" fmla="*/ 1141 h 1573"/>
                <a:gd name="connsiteX2" fmla="*/ -267 w 1358"/>
                <a:gd name="connsiteY2" fmla="*/ 1259 h 1573"/>
                <a:gd name="connsiteX3" fmla="*/ -1605 w 1358"/>
                <a:gd name="connsiteY3" fmla="*/ -157 h 1573"/>
                <a:gd name="connsiteX4" fmla="*/ -1585 w 1358"/>
                <a:gd name="connsiteY4" fmla="*/ -315 h 1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 h="1573">
                  <a:moveTo>
                    <a:pt x="-1585" y="-315"/>
                  </a:moveTo>
                  <a:cubicBezTo>
                    <a:pt x="-818" y="-275"/>
                    <a:pt x="-228" y="374"/>
                    <a:pt x="-248" y="1141"/>
                  </a:cubicBezTo>
                  <a:cubicBezTo>
                    <a:pt x="-267" y="1180"/>
                    <a:pt x="-267" y="1220"/>
                    <a:pt x="-267" y="1259"/>
                  </a:cubicBezTo>
                  <a:cubicBezTo>
                    <a:pt x="-1034" y="1240"/>
                    <a:pt x="-1625" y="590"/>
                    <a:pt x="-1605" y="-157"/>
                  </a:cubicBezTo>
                  <a:cubicBezTo>
                    <a:pt x="-1605" y="-216"/>
                    <a:pt x="-1585" y="-256"/>
                    <a:pt x="-1585" y="-315"/>
                  </a:cubicBezTo>
                  <a:close/>
                </a:path>
              </a:pathLst>
            </a:custGeom>
            <a:solidFill>
              <a:srgbClr val="5B5B5B"/>
            </a:solidFill>
            <a:ln w="1956" cap="flat">
              <a:noFill/>
              <a:prstDash val="solid"/>
              <a:miter/>
            </a:ln>
          </p:spPr>
          <p:txBody>
            <a:bodyPr rtlCol="0" anchor="ctr"/>
            <a:lstStyle/>
            <a:p>
              <a:endParaRPr lang="es-CO"/>
            </a:p>
          </p:txBody>
        </p:sp>
        <p:sp>
          <p:nvSpPr>
            <p:cNvPr id="966" name="Freeform: Shape 965">
              <a:extLst>
                <a:ext uri="{FF2B5EF4-FFF2-40B4-BE49-F238E27FC236}">
                  <a16:creationId xmlns:a16="http://schemas.microsoft.com/office/drawing/2014/main" id="{E289970D-829F-140C-C912-A4F09D8C35F3}"/>
                </a:ext>
              </a:extLst>
            </p:cNvPr>
            <p:cNvSpPr/>
            <p:nvPr/>
          </p:nvSpPr>
          <p:spPr>
            <a:xfrm>
              <a:off x="13110243" y="1776507"/>
              <a:ext cx="1380" cy="1593"/>
            </a:xfrm>
            <a:custGeom>
              <a:avLst/>
              <a:gdLst>
                <a:gd name="connsiteX0" fmla="*/ -1604 w 1380"/>
                <a:gd name="connsiteY0" fmla="*/ -315 h 1593"/>
                <a:gd name="connsiteX1" fmla="*/ -227 w 1380"/>
                <a:gd name="connsiteY1" fmla="*/ 1180 h 1593"/>
                <a:gd name="connsiteX2" fmla="*/ -227 w 1380"/>
                <a:gd name="connsiteY2" fmla="*/ 1279 h 1593"/>
                <a:gd name="connsiteX3" fmla="*/ -1604 w 1380"/>
                <a:gd name="connsiteY3" fmla="*/ -315 h 1593"/>
              </a:gdLst>
              <a:ahLst/>
              <a:cxnLst>
                <a:cxn ang="0">
                  <a:pos x="connsiteX0" y="connsiteY0"/>
                </a:cxn>
                <a:cxn ang="0">
                  <a:pos x="connsiteX1" y="connsiteY1"/>
                </a:cxn>
                <a:cxn ang="0">
                  <a:pos x="connsiteX2" y="connsiteY2"/>
                </a:cxn>
                <a:cxn ang="0">
                  <a:pos x="connsiteX3" y="connsiteY3"/>
                </a:cxn>
              </a:cxnLst>
              <a:rect l="l" t="t" r="r" b="b"/>
              <a:pathLst>
                <a:path w="1380" h="1593">
                  <a:moveTo>
                    <a:pt x="-1604" y="-315"/>
                  </a:moveTo>
                  <a:cubicBezTo>
                    <a:pt x="-817" y="-295"/>
                    <a:pt x="-187" y="374"/>
                    <a:pt x="-227" y="1180"/>
                  </a:cubicBezTo>
                  <a:cubicBezTo>
                    <a:pt x="-227" y="1200"/>
                    <a:pt x="-227" y="1239"/>
                    <a:pt x="-227" y="1279"/>
                  </a:cubicBezTo>
                  <a:cubicBezTo>
                    <a:pt x="-1033" y="1200"/>
                    <a:pt x="-1643" y="492"/>
                    <a:pt x="-1604" y="-315"/>
                  </a:cubicBezTo>
                  <a:close/>
                </a:path>
              </a:pathLst>
            </a:custGeom>
            <a:solidFill>
              <a:srgbClr val="5B5B5B"/>
            </a:solidFill>
            <a:ln w="1956" cap="flat">
              <a:noFill/>
              <a:prstDash val="solid"/>
              <a:miter/>
            </a:ln>
          </p:spPr>
          <p:txBody>
            <a:bodyPr rtlCol="0" anchor="ctr"/>
            <a:lstStyle/>
            <a:p>
              <a:endParaRPr lang="es-CO"/>
            </a:p>
          </p:txBody>
        </p:sp>
        <p:sp>
          <p:nvSpPr>
            <p:cNvPr id="967" name="Freeform: Shape 966">
              <a:extLst>
                <a:ext uri="{FF2B5EF4-FFF2-40B4-BE49-F238E27FC236}">
                  <a16:creationId xmlns:a16="http://schemas.microsoft.com/office/drawing/2014/main" id="{CB03CD0A-0A97-65E5-F2C4-BEC6183F1453}"/>
                </a:ext>
              </a:extLst>
            </p:cNvPr>
            <p:cNvSpPr/>
            <p:nvPr/>
          </p:nvSpPr>
          <p:spPr>
            <a:xfrm>
              <a:off x="12876930" y="472158"/>
              <a:ext cx="389278" cy="290244"/>
            </a:xfrm>
            <a:custGeom>
              <a:avLst/>
              <a:gdLst>
                <a:gd name="connsiteX0" fmla="*/ 2897 w 389278"/>
                <a:gd name="connsiteY0" fmla="*/ -315 h 290244"/>
                <a:gd name="connsiteX1" fmla="*/ 1284 w 389278"/>
                <a:gd name="connsiteY1" fmla="*/ 49732 h 290244"/>
                <a:gd name="connsiteX2" fmla="*/ 6399 w 389278"/>
                <a:gd name="connsiteY2" fmla="*/ 89077 h 290244"/>
                <a:gd name="connsiteX3" fmla="*/ 24616 w 389278"/>
                <a:gd name="connsiteY3" fmla="*/ 136292 h 290244"/>
                <a:gd name="connsiteX4" fmla="*/ 49482 w 389278"/>
                <a:gd name="connsiteY4" fmla="*/ 173669 h 290244"/>
                <a:gd name="connsiteX5" fmla="*/ 73935 w 389278"/>
                <a:gd name="connsiteY5" fmla="*/ 205145 h 290244"/>
                <a:gd name="connsiteX6" fmla="*/ 99076 w 389278"/>
                <a:gd name="connsiteY6" fmla="*/ 226943 h 290244"/>
                <a:gd name="connsiteX7" fmla="*/ 193820 w 389278"/>
                <a:gd name="connsiteY7" fmla="*/ 273370 h 290244"/>
                <a:gd name="connsiteX8" fmla="*/ 245480 w 389278"/>
                <a:gd name="connsiteY8" fmla="*/ 284150 h 290244"/>
                <a:gd name="connsiteX9" fmla="*/ 291907 w 389278"/>
                <a:gd name="connsiteY9" fmla="*/ 285036 h 290244"/>
                <a:gd name="connsiteX10" fmla="*/ 336367 w 389278"/>
                <a:gd name="connsiteY10" fmla="*/ 279921 h 290244"/>
                <a:gd name="connsiteX11" fmla="*/ 368000 w 389278"/>
                <a:gd name="connsiteY11" fmla="*/ 276694 h 290244"/>
                <a:gd name="connsiteX12" fmla="*/ 387673 w 389278"/>
                <a:gd name="connsiteY12" fmla="*/ 276596 h 290244"/>
                <a:gd name="connsiteX13" fmla="*/ 369377 w 389278"/>
                <a:gd name="connsiteY13" fmla="*/ 279409 h 290244"/>
                <a:gd name="connsiteX14" fmla="*/ 348623 w 389278"/>
                <a:gd name="connsiteY14" fmla="*/ 282006 h 290244"/>
                <a:gd name="connsiteX15" fmla="*/ 343587 w 389278"/>
                <a:gd name="connsiteY15" fmla="*/ 282419 h 290244"/>
                <a:gd name="connsiteX16" fmla="*/ 306209 w 389278"/>
                <a:gd name="connsiteY16" fmla="*/ 286177 h 290244"/>
                <a:gd name="connsiteX17" fmla="*/ 278923 w 389278"/>
                <a:gd name="connsiteY17" fmla="*/ 287200 h 290244"/>
                <a:gd name="connsiteX18" fmla="*/ 274851 w 389278"/>
                <a:gd name="connsiteY18" fmla="*/ 288144 h 290244"/>
                <a:gd name="connsiteX19" fmla="*/ 263047 w 389278"/>
                <a:gd name="connsiteY19" fmla="*/ 288537 h 290244"/>
                <a:gd name="connsiteX20" fmla="*/ 255355 w 389278"/>
                <a:gd name="connsiteY20" fmla="*/ 286787 h 290244"/>
                <a:gd name="connsiteX21" fmla="*/ 216660 w 389278"/>
                <a:gd name="connsiteY21" fmla="*/ 281947 h 290244"/>
                <a:gd name="connsiteX22" fmla="*/ 190967 w 389278"/>
                <a:gd name="connsiteY22" fmla="*/ 278013 h 290244"/>
                <a:gd name="connsiteX23" fmla="*/ 127247 w 389278"/>
                <a:gd name="connsiteY23" fmla="*/ 252182 h 290244"/>
                <a:gd name="connsiteX24" fmla="*/ 104526 w 389278"/>
                <a:gd name="connsiteY24" fmla="*/ 239258 h 290244"/>
                <a:gd name="connsiteX25" fmla="*/ 91562 w 389278"/>
                <a:gd name="connsiteY25" fmla="*/ 239258 h 290244"/>
                <a:gd name="connsiteX26" fmla="*/ 85975 w 389278"/>
                <a:gd name="connsiteY26" fmla="*/ 240084 h 290244"/>
                <a:gd name="connsiteX27" fmla="*/ 72401 w 389278"/>
                <a:gd name="connsiteY27" fmla="*/ 241087 h 290244"/>
                <a:gd name="connsiteX28" fmla="*/ 58807 w 389278"/>
                <a:gd name="connsiteY28" fmla="*/ 238215 h 290244"/>
                <a:gd name="connsiteX29" fmla="*/ 29042 w 389278"/>
                <a:gd name="connsiteY29" fmla="*/ 200680 h 290244"/>
                <a:gd name="connsiteX30" fmla="*/ 14012 w 389278"/>
                <a:gd name="connsiteY30" fmla="*/ 155984 h 290244"/>
                <a:gd name="connsiteX31" fmla="*/ 12045 w 389278"/>
                <a:gd name="connsiteY31" fmla="*/ 147544 h 290244"/>
                <a:gd name="connsiteX32" fmla="*/ 12989 w 389278"/>
                <a:gd name="connsiteY32" fmla="*/ 143492 h 290244"/>
                <a:gd name="connsiteX33" fmla="*/ 14111 w 389278"/>
                <a:gd name="connsiteY33" fmla="*/ 132750 h 290244"/>
                <a:gd name="connsiteX34" fmla="*/ 7855 w 389278"/>
                <a:gd name="connsiteY34" fmla="*/ 109143 h 290244"/>
                <a:gd name="connsiteX35" fmla="*/ 1304 w 389278"/>
                <a:gd name="connsiteY35" fmla="*/ 72159 h 290244"/>
                <a:gd name="connsiteX36" fmla="*/ 25 w 389278"/>
                <a:gd name="connsiteY36" fmla="*/ 54847 h 290244"/>
                <a:gd name="connsiteX37" fmla="*/ -1234 w 389278"/>
                <a:gd name="connsiteY37" fmla="*/ 44086 h 290244"/>
                <a:gd name="connsiteX38" fmla="*/ -54 w 389278"/>
                <a:gd name="connsiteY38" fmla="*/ 26086 h 290244"/>
                <a:gd name="connsiteX39" fmla="*/ 1442 w 389278"/>
                <a:gd name="connsiteY39" fmla="*/ 2951 h 290244"/>
                <a:gd name="connsiteX40" fmla="*/ 2897 w 389278"/>
                <a:gd name="connsiteY40" fmla="*/ -315 h 290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89278" h="290244">
                  <a:moveTo>
                    <a:pt x="2897" y="-315"/>
                  </a:moveTo>
                  <a:cubicBezTo>
                    <a:pt x="930" y="16328"/>
                    <a:pt x="1875" y="33129"/>
                    <a:pt x="1284" y="49732"/>
                  </a:cubicBezTo>
                  <a:cubicBezTo>
                    <a:pt x="812" y="63228"/>
                    <a:pt x="3586" y="76231"/>
                    <a:pt x="6399" y="89077"/>
                  </a:cubicBezTo>
                  <a:cubicBezTo>
                    <a:pt x="9999" y="105661"/>
                    <a:pt x="16137" y="121590"/>
                    <a:pt x="24616" y="136292"/>
                  </a:cubicBezTo>
                  <a:cubicBezTo>
                    <a:pt x="32052" y="149299"/>
                    <a:pt x="40354" y="161785"/>
                    <a:pt x="49482" y="173669"/>
                  </a:cubicBezTo>
                  <a:cubicBezTo>
                    <a:pt x="57627" y="184155"/>
                    <a:pt x="65417" y="194955"/>
                    <a:pt x="73935" y="205145"/>
                  </a:cubicBezTo>
                  <a:cubicBezTo>
                    <a:pt x="81076" y="213683"/>
                    <a:pt x="90224" y="220215"/>
                    <a:pt x="99076" y="226943"/>
                  </a:cubicBezTo>
                  <a:cubicBezTo>
                    <a:pt x="127582" y="248582"/>
                    <a:pt x="160062" y="262353"/>
                    <a:pt x="193820" y="273370"/>
                  </a:cubicBezTo>
                  <a:cubicBezTo>
                    <a:pt x="210620" y="278729"/>
                    <a:pt x="227932" y="282341"/>
                    <a:pt x="245480" y="284150"/>
                  </a:cubicBezTo>
                  <a:cubicBezTo>
                    <a:pt x="260903" y="285722"/>
                    <a:pt x="276425" y="286017"/>
                    <a:pt x="291907" y="285036"/>
                  </a:cubicBezTo>
                  <a:cubicBezTo>
                    <a:pt x="306838" y="284546"/>
                    <a:pt x="321711" y="282836"/>
                    <a:pt x="336367" y="279921"/>
                  </a:cubicBezTo>
                  <a:cubicBezTo>
                    <a:pt x="346813" y="277991"/>
                    <a:pt x="357377" y="276911"/>
                    <a:pt x="368000" y="276694"/>
                  </a:cubicBezTo>
                  <a:cubicBezTo>
                    <a:pt x="374532" y="276360"/>
                    <a:pt x="381102" y="276694"/>
                    <a:pt x="387673" y="276596"/>
                  </a:cubicBezTo>
                  <a:cubicBezTo>
                    <a:pt x="381771" y="278858"/>
                    <a:pt x="375515" y="278996"/>
                    <a:pt x="369377" y="279409"/>
                  </a:cubicBezTo>
                  <a:cubicBezTo>
                    <a:pt x="362393" y="279901"/>
                    <a:pt x="355312" y="278858"/>
                    <a:pt x="348623" y="282006"/>
                  </a:cubicBezTo>
                  <a:cubicBezTo>
                    <a:pt x="346990" y="282456"/>
                    <a:pt x="345278" y="282596"/>
                    <a:pt x="343587" y="282419"/>
                  </a:cubicBezTo>
                  <a:cubicBezTo>
                    <a:pt x="331036" y="282793"/>
                    <a:pt x="318681" y="285213"/>
                    <a:pt x="306209" y="286177"/>
                  </a:cubicBezTo>
                  <a:cubicBezTo>
                    <a:pt x="297219" y="286865"/>
                    <a:pt x="288110" y="289954"/>
                    <a:pt x="278923" y="287200"/>
                  </a:cubicBezTo>
                  <a:cubicBezTo>
                    <a:pt x="277487" y="286853"/>
                    <a:pt x="275992" y="287204"/>
                    <a:pt x="274851" y="288144"/>
                  </a:cubicBezTo>
                  <a:cubicBezTo>
                    <a:pt x="271271" y="290375"/>
                    <a:pt x="266765" y="290526"/>
                    <a:pt x="263047" y="288537"/>
                  </a:cubicBezTo>
                  <a:cubicBezTo>
                    <a:pt x="260667" y="287333"/>
                    <a:pt x="258031" y="286733"/>
                    <a:pt x="255355" y="286787"/>
                  </a:cubicBezTo>
                  <a:cubicBezTo>
                    <a:pt x="242155" y="287632"/>
                    <a:pt x="229505" y="283914"/>
                    <a:pt x="216660" y="281947"/>
                  </a:cubicBezTo>
                  <a:cubicBezTo>
                    <a:pt x="208102" y="280629"/>
                    <a:pt x="199387" y="280334"/>
                    <a:pt x="190967" y="278013"/>
                  </a:cubicBezTo>
                  <a:cubicBezTo>
                    <a:pt x="168658" y="272111"/>
                    <a:pt x="147196" y="264104"/>
                    <a:pt x="127247" y="252182"/>
                  </a:cubicBezTo>
                  <a:cubicBezTo>
                    <a:pt x="119772" y="247736"/>
                    <a:pt x="112198" y="243389"/>
                    <a:pt x="104526" y="239258"/>
                  </a:cubicBezTo>
                  <a:cubicBezTo>
                    <a:pt x="100395" y="237015"/>
                    <a:pt x="96027" y="234084"/>
                    <a:pt x="91562" y="239258"/>
                  </a:cubicBezTo>
                  <a:cubicBezTo>
                    <a:pt x="90244" y="240792"/>
                    <a:pt x="87844" y="240359"/>
                    <a:pt x="85975" y="240084"/>
                  </a:cubicBezTo>
                  <a:cubicBezTo>
                    <a:pt x="81430" y="239460"/>
                    <a:pt x="76807" y="239801"/>
                    <a:pt x="72401" y="241087"/>
                  </a:cubicBezTo>
                  <a:cubicBezTo>
                    <a:pt x="67679" y="242447"/>
                    <a:pt x="62584" y="241370"/>
                    <a:pt x="58807" y="238215"/>
                  </a:cubicBezTo>
                  <a:cubicBezTo>
                    <a:pt x="45567" y="228379"/>
                    <a:pt x="35042" y="216398"/>
                    <a:pt x="29042" y="200680"/>
                  </a:cubicBezTo>
                  <a:cubicBezTo>
                    <a:pt x="23416" y="185984"/>
                    <a:pt x="18163" y="171171"/>
                    <a:pt x="14012" y="155984"/>
                  </a:cubicBezTo>
                  <a:cubicBezTo>
                    <a:pt x="13245" y="153190"/>
                    <a:pt x="12753" y="150338"/>
                    <a:pt x="12045" y="147544"/>
                  </a:cubicBezTo>
                  <a:cubicBezTo>
                    <a:pt x="11553" y="146124"/>
                    <a:pt x="11927" y="144552"/>
                    <a:pt x="12989" y="143492"/>
                  </a:cubicBezTo>
                  <a:cubicBezTo>
                    <a:pt x="16373" y="140167"/>
                    <a:pt x="15271" y="136606"/>
                    <a:pt x="14111" y="132750"/>
                  </a:cubicBezTo>
                  <a:cubicBezTo>
                    <a:pt x="11750" y="124881"/>
                    <a:pt x="8406" y="117012"/>
                    <a:pt x="7855" y="109143"/>
                  </a:cubicBezTo>
                  <a:cubicBezTo>
                    <a:pt x="6989" y="96494"/>
                    <a:pt x="2622" y="84651"/>
                    <a:pt x="1304" y="72159"/>
                  </a:cubicBezTo>
                  <a:cubicBezTo>
                    <a:pt x="478" y="66424"/>
                    <a:pt x="65" y="60641"/>
                    <a:pt x="25" y="54847"/>
                  </a:cubicBezTo>
                  <a:cubicBezTo>
                    <a:pt x="25" y="51223"/>
                    <a:pt x="-388" y="47612"/>
                    <a:pt x="-1234" y="44086"/>
                  </a:cubicBezTo>
                  <a:cubicBezTo>
                    <a:pt x="-2473" y="38047"/>
                    <a:pt x="-231" y="32086"/>
                    <a:pt x="-54" y="26086"/>
                  </a:cubicBezTo>
                  <a:cubicBezTo>
                    <a:pt x="183" y="18355"/>
                    <a:pt x="-290" y="10584"/>
                    <a:pt x="1442" y="2951"/>
                  </a:cubicBezTo>
                  <a:cubicBezTo>
                    <a:pt x="1481" y="1715"/>
                    <a:pt x="2012" y="545"/>
                    <a:pt x="2897" y="-315"/>
                  </a:cubicBezTo>
                  <a:close/>
                </a:path>
              </a:pathLst>
            </a:custGeom>
            <a:solidFill>
              <a:srgbClr val="020202"/>
            </a:solidFill>
            <a:ln w="1956" cap="flat">
              <a:noFill/>
              <a:prstDash val="solid"/>
              <a:miter/>
            </a:ln>
          </p:spPr>
          <p:txBody>
            <a:bodyPr rtlCol="0" anchor="ctr"/>
            <a:lstStyle/>
            <a:p>
              <a:endParaRPr lang="es-CO"/>
            </a:p>
          </p:txBody>
        </p:sp>
        <p:sp>
          <p:nvSpPr>
            <p:cNvPr id="968" name="Freeform: Shape 967">
              <a:extLst>
                <a:ext uri="{FF2B5EF4-FFF2-40B4-BE49-F238E27FC236}">
                  <a16:creationId xmlns:a16="http://schemas.microsoft.com/office/drawing/2014/main" id="{CC820513-DC9D-C40C-CE0E-CEF06EF65825}"/>
                </a:ext>
              </a:extLst>
            </p:cNvPr>
            <p:cNvSpPr/>
            <p:nvPr/>
          </p:nvSpPr>
          <p:spPr>
            <a:xfrm>
              <a:off x="12881334" y="461967"/>
              <a:ext cx="1624" cy="8754"/>
            </a:xfrm>
            <a:custGeom>
              <a:avLst/>
              <a:gdLst>
                <a:gd name="connsiteX0" fmla="*/ -50 w 1624"/>
                <a:gd name="connsiteY0" fmla="*/ -315 h 8754"/>
                <a:gd name="connsiteX1" fmla="*/ -1506 w 1624"/>
                <a:gd name="connsiteY1" fmla="*/ 8440 h 8754"/>
                <a:gd name="connsiteX2" fmla="*/ -50 w 1624"/>
                <a:gd name="connsiteY2" fmla="*/ -315 h 8754"/>
              </a:gdLst>
              <a:ahLst/>
              <a:cxnLst>
                <a:cxn ang="0">
                  <a:pos x="connsiteX0" y="connsiteY0"/>
                </a:cxn>
                <a:cxn ang="0">
                  <a:pos x="connsiteX1" y="connsiteY1"/>
                </a:cxn>
                <a:cxn ang="0">
                  <a:pos x="connsiteX2" y="connsiteY2"/>
                </a:cxn>
              </a:cxnLst>
              <a:rect l="l" t="t" r="r" b="b"/>
              <a:pathLst>
                <a:path w="1624" h="8754">
                  <a:moveTo>
                    <a:pt x="-50" y="-315"/>
                  </a:moveTo>
                  <a:cubicBezTo>
                    <a:pt x="-483" y="2597"/>
                    <a:pt x="1051" y="5863"/>
                    <a:pt x="-1506" y="8440"/>
                  </a:cubicBezTo>
                  <a:cubicBezTo>
                    <a:pt x="-1073" y="5508"/>
                    <a:pt x="-2687" y="2243"/>
                    <a:pt x="-50" y="-315"/>
                  </a:cubicBezTo>
                  <a:close/>
                </a:path>
              </a:pathLst>
            </a:custGeom>
            <a:solidFill>
              <a:srgbClr val="020202"/>
            </a:solidFill>
            <a:ln w="1956" cap="flat">
              <a:noFill/>
              <a:prstDash val="solid"/>
              <a:miter/>
            </a:ln>
          </p:spPr>
          <p:txBody>
            <a:bodyPr rtlCol="0" anchor="ctr"/>
            <a:lstStyle/>
            <a:p>
              <a:endParaRPr lang="es-CO"/>
            </a:p>
          </p:txBody>
        </p:sp>
        <p:sp>
          <p:nvSpPr>
            <p:cNvPr id="969" name="Freeform: Shape 968">
              <a:extLst>
                <a:ext uri="{FF2B5EF4-FFF2-40B4-BE49-F238E27FC236}">
                  <a16:creationId xmlns:a16="http://schemas.microsoft.com/office/drawing/2014/main" id="{E23745A6-5F6C-6B49-7B05-6E70BD590214}"/>
                </a:ext>
              </a:extLst>
            </p:cNvPr>
            <p:cNvSpPr/>
            <p:nvPr/>
          </p:nvSpPr>
          <p:spPr>
            <a:xfrm>
              <a:off x="12884245" y="443023"/>
              <a:ext cx="1624" cy="8754"/>
            </a:xfrm>
            <a:custGeom>
              <a:avLst/>
              <a:gdLst>
                <a:gd name="connsiteX0" fmla="*/ -50 w 1624"/>
                <a:gd name="connsiteY0" fmla="*/ -315 h 8754"/>
                <a:gd name="connsiteX1" fmla="*/ -1506 w 1624"/>
                <a:gd name="connsiteY1" fmla="*/ 8440 h 8754"/>
                <a:gd name="connsiteX2" fmla="*/ -50 w 1624"/>
                <a:gd name="connsiteY2" fmla="*/ -315 h 8754"/>
              </a:gdLst>
              <a:ahLst/>
              <a:cxnLst>
                <a:cxn ang="0">
                  <a:pos x="connsiteX0" y="connsiteY0"/>
                </a:cxn>
                <a:cxn ang="0">
                  <a:pos x="connsiteX1" y="connsiteY1"/>
                </a:cxn>
                <a:cxn ang="0">
                  <a:pos x="connsiteX2" y="connsiteY2"/>
                </a:cxn>
              </a:cxnLst>
              <a:rect l="l" t="t" r="r" b="b"/>
              <a:pathLst>
                <a:path w="1624" h="8754">
                  <a:moveTo>
                    <a:pt x="-50" y="-315"/>
                  </a:moveTo>
                  <a:cubicBezTo>
                    <a:pt x="-483" y="2597"/>
                    <a:pt x="1051" y="5862"/>
                    <a:pt x="-1506" y="8440"/>
                  </a:cubicBezTo>
                  <a:cubicBezTo>
                    <a:pt x="-1073" y="5508"/>
                    <a:pt x="-2687" y="2243"/>
                    <a:pt x="-50" y="-315"/>
                  </a:cubicBezTo>
                  <a:close/>
                </a:path>
              </a:pathLst>
            </a:custGeom>
            <a:solidFill>
              <a:srgbClr val="020202"/>
            </a:solidFill>
            <a:ln w="1956" cap="flat">
              <a:noFill/>
              <a:prstDash val="solid"/>
              <a:miter/>
            </a:ln>
          </p:spPr>
          <p:txBody>
            <a:bodyPr rtlCol="0" anchor="ctr"/>
            <a:lstStyle/>
            <a:p>
              <a:endParaRPr lang="es-CO"/>
            </a:p>
          </p:txBody>
        </p:sp>
        <p:sp>
          <p:nvSpPr>
            <p:cNvPr id="970" name="Freeform: Shape 969">
              <a:extLst>
                <a:ext uri="{FF2B5EF4-FFF2-40B4-BE49-F238E27FC236}">
                  <a16:creationId xmlns:a16="http://schemas.microsoft.com/office/drawing/2014/main" id="{C926E0DF-74FD-C778-77D7-0C7E08DDB300}"/>
                </a:ext>
              </a:extLst>
            </p:cNvPr>
            <p:cNvSpPr/>
            <p:nvPr/>
          </p:nvSpPr>
          <p:spPr>
            <a:xfrm>
              <a:off x="12882824" y="453213"/>
              <a:ext cx="1551" cy="7298"/>
            </a:xfrm>
            <a:custGeom>
              <a:avLst/>
              <a:gdLst>
                <a:gd name="connsiteX0" fmla="*/ -105 w 1551"/>
                <a:gd name="connsiteY0" fmla="*/ -315 h 7298"/>
                <a:gd name="connsiteX1" fmla="*/ -1541 w 1551"/>
                <a:gd name="connsiteY1" fmla="*/ 6984 h 7298"/>
                <a:gd name="connsiteX2" fmla="*/ -105 w 1551"/>
                <a:gd name="connsiteY2" fmla="*/ -315 h 7298"/>
              </a:gdLst>
              <a:ahLst/>
              <a:cxnLst>
                <a:cxn ang="0">
                  <a:pos x="connsiteX0" y="connsiteY0"/>
                </a:cxn>
                <a:cxn ang="0">
                  <a:pos x="connsiteX1" y="connsiteY1"/>
                </a:cxn>
                <a:cxn ang="0">
                  <a:pos x="connsiteX2" y="connsiteY2"/>
                </a:cxn>
              </a:cxnLst>
              <a:rect l="l" t="t" r="r" b="b"/>
              <a:pathLst>
                <a:path w="1551" h="7298">
                  <a:moveTo>
                    <a:pt x="-105" y="-315"/>
                  </a:moveTo>
                  <a:cubicBezTo>
                    <a:pt x="-420" y="2144"/>
                    <a:pt x="820" y="4918"/>
                    <a:pt x="-1541" y="6984"/>
                  </a:cubicBezTo>
                  <a:cubicBezTo>
                    <a:pt x="-1207" y="4525"/>
                    <a:pt x="-2524" y="1731"/>
                    <a:pt x="-105" y="-315"/>
                  </a:cubicBezTo>
                  <a:close/>
                </a:path>
              </a:pathLst>
            </a:custGeom>
            <a:solidFill>
              <a:srgbClr val="020202"/>
            </a:solidFill>
            <a:ln w="1956" cap="flat">
              <a:noFill/>
              <a:prstDash val="solid"/>
              <a:miter/>
            </a:ln>
          </p:spPr>
          <p:txBody>
            <a:bodyPr rtlCol="0" anchor="ctr"/>
            <a:lstStyle/>
            <a:p>
              <a:endParaRPr lang="es-CO"/>
            </a:p>
          </p:txBody>
        </p:sp>
        <p:sp>
          <p:nvSpPr>
            <p:cNvPr id="971" name="Freeform: Shape 970">
              <a:extLst>
                <a:ext uri="{FF2B5EF4-FFF2-40B4-BE49-F238E27FC236}">
                  <a16:creationId xmlns:a16="http://schemas.microsoft.com/office/drawing/2014/main" id="{733C1892-541B-5D2F-EEEB-9CC376833010}"/>
                </a:ext>
              </a:extLst>
            </p:cNvPr>
            <p:cNvSpPr/>
            <p:nvPr/>
          </p:nvSpPr>
          <p:spPr>
            <a:xfrm>
              <a:off x="12884121" y="309764"/>
              <a:ext cx="679248" cy="444219"/>
            </a:xfrm>
            <a:custGeom>
              <a:avLst/>
              <a:gdLst>
                <a:gd name="connsiteX0" fmla="*/ 52816 w 679248"/>
                <a:gd name="connsiteY0" fmla="*/ 39794 h 444219"/>
                <a:gd name="connsiteX1" fmla="*/ 114352 w 679248"/>
                <a:gd name="connsiteY1" fmla="*/ 5190 h 444219"/>
                <a:gd name="connsiteX2" fmla="*/ 136917 w 679248"/>
                <a:gd name="connsiteY2" fmla="*/ 134 h 444219"/>
                <a:gd name="connsiteX3" fmla="*/ 140261 w 679248"/>
                <a:gd name="connsiteY3" fmla="*/ 292 h 444219"/>
                <a:gd name="connsiteX4" fmla="*/ 134949 w 679248"/>
                <a:gd name="connsiteY4" fmla="*/ 3852 h 444219"/>
                <a:gd name="connsiteX5" fmla="*/ 115749 w 679248"/>
                <a:gd name="connsiteY5" fmla="*/ 8987 h 444219"/>
                <a:gd name="connsiteX6" fmla="*/ 61492 w 679248"/>
                <a:gd name="connsiteY6" fmla="*/ 38240 h 444219"/>
                <a:gd name="connsiteX7" fmla="*/ 55236 w 679248"/>
                <a:gd name="connsiteY7" fmla="*/ 53368 h 444219"/>
                <a:gd name="connsiteX8" fmla="*/ 64581 w 679248"/>
                <a:gd name="connsiteY8" fmla="*/ 108451 h 444219"/>
                <a:gd name="connsiteX9" fmla="*/ 100444 w 679248"/>
                <a:gd name="connsiteY9" fmla="*/ 169613 h 444219"/>
                <a:gd name="connsiteX10" fmla="*/ 180530 w 679248"/>
                <a:gd name="connsiteY10" fmla="*/ 240218 h 444219"/>
                <a:gd name="connsiteX11" fmla="*/ 284559 w 679248"/>
                <a:gd name="connsiteY11" fmla="*/ 276966 h 444219"/>
                <a:gd name="connsiteX12" fmla="*/ 317157 w 679248"/>
                <a:gd name="connsiteY12" fmla="*/ 279701 h 444219"/>
                <a:gd name="connsiteX13" fmla="*/ 356305 w 679248"/>
                <a:gd name="connsiteY13" fmla="*/ 276986 h 444219"/>
                <a:gd name="connsiteX14" fmla="*/ 427126 w 679248"/>
                <a:gd name="connsiteY14" fmla="*/ 269511 h 444219"/>
                <a:gd name="connsiteX15" fmla="*/ 553778 w 679248"/>
                <a:gd name="connsiteY15" fmla="*/ 246041 h 444219"/>
                <a:gd name="connsiteX16" fmla="*/ 669630 w 679248"/>
                <a:gd name="connsiteY16" fmla="*/ 187024 h 444219"/>
                <a:gd name="connsiteX17" fmla="*/ 673564 w 679248"/>
                <a:gd name="connsiteY17" fmla="*/ 183876 h 444219"/>
                <a:gd name="connsiteX18" fmla="*/ 675846 w 679248"/>
                <a:gd name="connsiteY18" fmla="*/ 183679 h 444219"/>
                <a:gd name="connsiteX19" fmla="*/ 677262 w 679248"/>
                <a:gd name="connsiteY19" fmla="*/ 204532 h 444219"/>
                <a:gd name="connsiteX20" fmla="*/ 677558 w 679248"/>
                <a:gd name="connsiteY20" fmla="*/ 211063 h 444219"/>
                <a:gd name="connsiteX21" fmla="*/ 677558 w 679248"/>
                <a:gd name="connsiteY21" fmla="*/ 267130 h 444219"/>
                <a:gd name="connsiteX22" fmla="*/ 662980 w 679248"/>
                <a:gd name="connsiteY22" fmla="*/ 313459 h 444219"/>
                <a:gd name="connsiteX23" fmla="*/ 640731 w 679248"/>
                <a:gd name="connsiteY23" fmla="*/ 337165 h 444219"/>
                <a:gd name="connsiteX24" fmla="*/ 589582 w 679248"/>
                <a:gd name="connsiteY24" fmla="*/ 370037 h 444219"/>
                <a:gd name="connsiteX25" fmla="*/ 547502 w 679248"/>
                <a:gd name="connsiteY25" fmla="*/ 387959 h 444219"/>
                <a:gd name="connsiteX26" fmla="*/ 526807 w 679248"/>
                <a:gd name="connsiteY26" fmla="*/ 396792 h 444219"/>
                <a:gd name="connsiteX27" fmla="*/ 488839 w 679248"/>
                <a:gd name="connsiteY27" fmla="*/ 408969 h 444219"/>
                <a:gd name="connsiteX28" fmla="*/ 443002 w 679248"/>
                <a:gd name="connsiteY28" fmla="*/ 425278 h 444219"/>
                <a:gd name="connsiteX29" fmla="*/ 420929 w 679248"/>
                <a:gd name="connsiteY29" fmla="*/ 428839 h 444219"/>
                <a:gd name="connsiteX30" fmla="*/ 400883 w 679248"/>
                <a:gd name="connsiteY30" fmla="*/ 431357 h 444219"/>
                <a:gd name="connsiteX31" fmla="*/ 377276 w 679248"/>
                <a:gd name="connsiteY31" fmla="*/ 434917 h 444219"/>
                <a:gd name="connsiteX32" fmla="*/ 343832 w 679248"/>
                <a:gd name="connsiteY32" fmla="*/ 436275 h 444219"/>
                <a:gd name="connsiteX33" fmla="*/ 318750 w 679248"/>
                <a:gd name="connsiteY33" fmla="*/ 439560 h 444219"/>
                <a:gd name="connsiteX34" fmla="*/ 301536 w 679248"/>
                <a:gd name="connsiteY34" fmla="*/ 441645 h 444219"/>
                <a:gd name="connsiteX35" fmla="*/ 247142 w 679248"/>
                <a:gd name="connsiteY35" fmla="*/ 443141 h 444219"/>
                <a:gd name="connsiteX36" fmla="*/ 184976 w 679248"/>
                <a:gd name="connsiteY36" fmla="*/ 430806 h 444219"/>
                <a:gd name="connsiteX37" fmla="*/ 104319 w 679248"/>
                <a:gd name="connsiteY37" fmla="*/ 392858 h 444219"/>
                <a:gd name="connsiteX38" fmla="*/ 54351 w 679248"/>
                <a:gd name="connsiteY38" fmla="*/ 344876 h 444219"/>
                <a:gd name="connsiteX39" fmla="*/ 29367 w 679248"/>
                <a:gd name="connsiteY39" fmla="*/ 310154 h 444219"/>
                <a:gd name="connsiteX40" fmla="*/ 1314 w 679248"/>
                <a:gd name="connsiteY40" fmla="*/ 239825 h 444219"/>
                <a:gd name="connsiteX41" fmla="*/ -1539 w 679248"/>
                <a:gd name="connsiteY41" fmla="*/ 190643 h 444219"/>
                <a:gd name="connsiteX42" fmla="*/ 3989 w 679248"/>
                <a:gd name="connsiteY42" fmla="*/ 134518 h 444219"/>
                <a:gd name="connsiteX43" fmla="*/ 11366 w 679248"/>
                <a:gd name="connsiteY43" fmla="*/ 100582 h 444219"/>
                <a:gd name="connsiteX44" fmla="*/ 33262 w 679248"/>
                <a:gd name="connsiteY44" fmla="*/ 62614 h 444219"/>
                <a:gd name="connsiteX45" fmla="*/ 48666 w 679248"/>
                <a:gd name="connsiteY45" fmla="*/ 47112 h 444219"/>
                <a:gd name="connsiteX46" fmla="*/ 52600 w 679248"/>
                <a:gd name="connsiteY46" fmla="*/ 41211 h 444219"/>
                <a:gd name="connsiteX47" fmla="*/ 52246 w 679248"/>
                <a:gd name="connsiteY47" fmla="*/ 40148 h 444219"/>
                <a:gd name="connsiteX48" fmla="*/ 52816 w 679248"/>
                <a:gd name="connsiteY48" fmla="*/ 39794 h 444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79248" h="444219">
                  <a:moveTo>
                    <a:pt x="52816" y="39794"/>
                  </a:moveTo>
                  <a:cubicBezTo>
                    <a:pt x="70915" y="24410"/>
                    <a:pt x="91808" y="12662"/>
                    <a:pt x="114352" y="5190"/>
                  </a:cubicBezTo>
                  <a:cubicBezTo>
                    <a:pt x="121690" y="2769"/>
                    <a:pt x="129244" y="1075"/>
                    <a:pt x="136917" y="134"/>
                  </a:cubicBezTo>
                  <a:cubicBezTo>
                    <a:pt x="137959" y="-517"/>
                    <a:pt x="139297" y="-456"/>
                    <a:pt x="140261" y="292"/>
                  </a:cubicBezTo>
                  <a:cubicBezTo>
                    <a:pt x="139927" y="3616"/>
                    <a:pt x="137113" y="3282"/>
                    <a:pt x="134949" y="3852"/>
                  </a:cubicBezTo>
                  <a:cubicBezTo>
                    <a:pt x="128556" y="5584"/>
                    <a:pt x="121867" y="6213"/>
                    <a:pt x="115749" y="8987"/>
                  </a:cubicBezTo>
                  <a:cubicBezTo>
                    <a:pt x="96332" y="16285"/>
                    <a:pt x="77820" y="25138"/>
                    <a:pt x="61492" y="38240"/>
                  </a:cubicBezTo>
                  <a:cubicBezTo>
                    <a:pt x="56377" y="42352"/>
                    <a:pt x="54961" y="46857"/>
                    <a:pt x="55236" y="53368"/>
                  </a:cubicBezTo>
                  <a:cubicBezTo>
                    <a:pt x="56043" y="72156"/>
                    <a:pt x="58423" y="90471"/>
                    <a:pt x="64581" y="108451"/>
                  </a:cubicBezTo>
                  <a:cubicBezTo>
                    <a:pt x="72115" y="131128"/>
                    <a:pt x="84332" y="151967"/>
                    <a:pt x="100444" y="169613"/>
                  </a:cubicBezTo>
                  <a:cubicBezTo>
                    <a:pt x="124700" y="195797"/>
                    <a:pt x="150215" y="220762"/>
                    <a:pt x="180530" y="240218"/>
                  </a:cubicBezTo>
                  <a:cubicBezTo>
                    <a:pt x="212322" y="260540"/>
                    <a:pt x="246808" y="273366"/>
                    <a:pt x="284559" y="276966"/>
                  </a:cubicBezTo>
                  <a:cubicBezTo>
                    <a:pt x="295418" y="278009"/>
                    <a:pt x="306199" y="279150"/>
                    <a:pt x="317157" y="279701"/>
                  </a:cubicBezTo>
                  <a:cubicBezTo>
                    <a:pt x="330318" y="280350"/>
                    <a:pt x="343262" y="278540"/>
                    <a:pt x="356305" y="276986"/>
                  </a:cubicBezTo>
                  <a:cubicBezTo>
                    <a:pt x="379912" y="274212"/>
                    <a:pt x="403696" y="273288"/>
                    <a:pt x="427126" y="269511"/>
                  </a:cubicBezTo>
                  <a:cubicBezTo>
                    <a:pt x="469520" y="262724"/>
                    <a:pt x="512249" y="257471"/>
                    <a:pt x="553778" y="246041"/>
                  </a:cubicBezTo>
                  <a:cubicBezTo>
                    <a:pt x="596389" y="234336"/>
                    <a:pt x="635458" y="215431"/>
                    <a:pt x="669630" y="187024"/>
                  </a:cubicBezTo>
                  <a:cubicBezTo>
                    <a:pt x="670830" y="185833"/>
                    <a:pt x="672148" y="184779"/>
                    <a:pt x="673564" y="183876"/>
                  </a:cubicBezTo>
                  <a:cubicBezTo>
                    <a:pt x="674273" y="183508"/>
                    <a:pt x="675099" y="183437"/>
                    <a:pt x="675846" y="183679"/>
                  </a:cubicBezTo>
                  <a:cubicBezTo>
                    <a:pt x="676220" y="190624"/>
                    <a:pt x="675492" y="197647"/>
                    <a:pt x="677262" y="204532"/>
                  </a:cubicBezTo>
                  <a:cubicBezTo>
                    <a:pt x="677636" y="206688"/>
                    <a:pt x="677734" y="208882"/>
                    <a:pt x="677558" y="211063"/>
                  </a:cubicBezTo>
                  <a:cubicBezTo>
                    <a:pt x="677558" y="229752"/>
                    <a:pt x="677715" y="248441"/>
                    <a:pt x="677558" y="267130"/>
                  </a:cubicBezTo>
                  <a:cubicBezTo>
                    <a:pt x="677400" y="284009"/>
                    <a:pt x="672994" y="299846"/>
                    <a:pt x="662980" y="313459"/>
                  </a:cubicBezTo>
                  <a:cubicBezTo>
                    <a:pt x="656586" y="322270"/>
                    <a:pt x="649111" y="330236"/>
                    <a:pt x="640731" y="337165"/>
                  </a:cubicBezTo>
                  <a:cubicBezTo>
                    <a:pt x="625189" y="350296"/>
                    <a:pt x="607995" y="361346"/>
                    <a:pt x="589582" y="370037"/>
                  </a:cubicBezTo>
                  <a:cubicBezTo>
                    <a:pt x="575713" y="376372"/>
                    <a:pt x="561529" y="381998"/>
                    <a:pt x="547502" y="387959"/>
                  </a:cubicBezTo>
                  <a:lnTo>
                    <a:pt x="526807" y="396792"/>
                  </a:lnTo>
                  <a:cubicBezTo>
                    <a:pt x="514531" y="402025"/>
                    <a:pt x="501429" y="404759"/>
                    <a:pt x="488839" y="408969"/>
                  </a:cubicBezTo>
                  <a:cubicBezTo>
                    <a:pt x="473455" y="414124"/>
                    <a:pt x="458464" y="420340"/>
                    <a:pt x="443002" y="425278"/>
                  </a:cubicBezTo>
                  <a:cubicBezTo>
                    <a:pt x="435939" y="427861"/>
                    <a:pt x="428444" y="429069"/>
                    <a:pt x="420929" y="428839"/>
                  </a:cubicBezTo>
                  <a:cubicBezTo>
                    <a:pt x="414162" y="428567"/>
                    <a:pt x="407375" y="429417"/>
                    <a:pt x="400883" y="431357"/>
                  </a:cubicBezTo>
                  <a:cubicBezTo>
                    <a:pt x="393112" y="433161"/>
                    <a:pt x="385223" y="434351"/>
                    <a:pt x="377276" y="434917"/>
                  </a:cubicBezTo>
                  <a:cubicBezTo>
                    <a:pt x="366141" y="436078"/>
                    <a:pt x="355026" y="435606"/>
                    <a:pt x="343832" y="436275"/>
                  </a:cubicBezTo>
                  <a:cubicBezTo>
                    <a:pt x="335393" y="436709"/>
                    <a:pt x="327013" y="437807"/>
                    <a:pt x="318750" y="439560"/>
                  </a:cubicBezTo>
                  <a:cubicBezTo>
                    <a:pt x="313025" y="440819"/>
                    <a:pt x="307261" y="440701"/>
                    <a:pt x="301536" y="441645"/>
                  </a:cubicBezTo>
                  <a:cubicBezTo>
                    <a:pt x="283536" y="444655"/>
                    <a:pt x="265241" y="444104"/>
                    <a:pt x="247142" y="443141"/>
                  </a:cubicBezTo>
                  <a:cubicBezTo>
                    <a:pt x="225955" y="441917"/>
                    <a:pt x="205023" y="437766"/>
                    <a:pt x="184976" y="430806"/>
                  </a:cubicBezTo>
                  <a:cubicBezTo>
                    <a:pt x="156727" y="421147"/>
                    <a:pt x="129461" y="409363"/>
                    <a:pt x="104319" y="392858"/>
                  </a:cubicBezTo>
                  <a:cubicBezTo>
                    <a:pt x="84863" y="380070"/>
                    <a:pt x="67925" y="363805"/>
                    <a:pt x="54351" y="344876"/>
                  </a:cubicBezTo>
                  <a:cubicBezTo>
                    <a:pt x="46010" y="333309"/>
                    <a:pt x="36842" y="322331"/>
                    <a:pt x="29367" y="310154"/>
                  </a:cubicBezTo>
                  <a:cubicBezTo>
                    <a:pt x="15970" y="288337"/>
                    <a:pt x="5760" y="265320"/>
                    <a:pt x="1314" y="239825"/>
                  </a:cubicBezTo>
                  <a:cubicBezTo>
                    <a:pt x="-1559" y="223457"/>
                    <a:pt x="-1067" y="207070"/>
                    <a:pt x="-1539" y="190643"/>
                  </a:cubicBezTo>
                  <a:cubicBezTo>
                    <a:pt x="-2089" y="171659"/>
                    <a:pt x="861" y="153128"/>
                    <a:pt x="3989" y="134518"/>
                  </a:cubicBezTo>
                  <a:cubicBezTo>
                    <a:pt x="5838" y="123084"/>
                    <a:pt x="8317" y="111756"/>
                    <a:pt x="11366" y="100582"/>
                  </a:cubicBezTo>
                  <a:cubicBezTo>
                    <a:pt x="15498" y="85985"/>
                    <a:pt x="23367" y="73729"/>
                    <a:pt x="33262" y="62614"/>
                  </a:cubicBezTo>
                  <a:cubicBezTo>
                    <a:pt x="38101" y="57185"/>
                    <a:pt x="43531" y="52286"/>
                    <a:pt x="48666" y="47112"/>
                  </a:cubicBezTo>
                  <a:cubicBezTo>
                    <a:pt x="50357" y="45421"/>
                    <a:pt x="52443" y="43965"/>
                    <a:pt x="52600" y="41211"/>
                  </a:cubicBezTo>
                  <a:cubicBezTo>
                    <a:pt x="52148" y="40798"/>
                    <a:pt x="52029" y="40463"/>
                    <a:pt x="52246" y="40148"/>
                  </a:cubicBezTo>
                  <a:cubicBezTo>
                    <a:pt x="52384" y="39956"/>
                    <a:pt x="52580" y="39826"/>
                    <a:pt x="52816" y="39794"/>
                  </a:cubicBezTo>
                  <a:close/>
                </a:path>
              </a:pathLst>
            </a:custGeom>
            <a:solidFill>
              <a:srgbClr val="4A646E"/>
            </a:solidFill>
            <a:ln w="1956" cap="flat">
              <a:noFill/>
              <a:prstDash val="solid"/>
              <a:miter/>
            </a:ln>
          </p:spPr>
          <p:txBody>
            <a:bodyPr rtlCol="0" anchor="ctr"/>
            <a:lstStyle/>
            <a:p>
              <a:endParaRPr lang="es-CO"/>
            </a:p>
          </p:txBody>
        </p:sp>
        <p:sp>
          <p:nvSpPr>
            <p:cNvPr id="972" name="Freeform: Shape 971">
              <a:extLst>
                <a:ext uri="{FF2B5EF4-FFF2-40B4-BE49-F238E27FC236}">
                  <a16:creationId xmlns:a16="http://schemas.microsoft.com/office/drawing/2014/main" id="{ABCBAA0D-D306-55DF-8E9B-B05B04C981AB}"/>
                </a:ext>
              </a:extLst>
            </p:cNvPr>
            <p:cNvSpPr/>
            <p:nvPr/>
          </p:nvSpPr>
          <p:spPr>
            <a:xfrm>
              <a:off x="13546429" y="451281"/>
              <a:ext cx="15252" cy="42654"/>
            </a:xfrm>
            <a:custGeom>
              <a:avLst/>
              <a:gdLst>
                <a:gd name="connsiteX0" fmla="*/ 13616 w 15252"/>
                <a:gd name="connsiteY0" fmla="*/ 42084 h 42654"/>
                <a:gd name="connsiteX1" fmla="*/ 12377 w 15252"/>
                <a:gd name="connsiteY1" fmla="*/ 42340 h 42654"/>
                <a:gd name="connsiteX2" fmla="*/ 9209 w 15252"/>
                <a:gd name="connsiteY2" fmla="*/ 37874 h 42654"/>
                <a:gd name="connsiteX3" fmla="*/ -745 w 15252"/>
                <a:gd name="connsiteY3" fmla="*/ 5651 h 42654"/>
                <a:gd name="connsiteX4" fmla="*/ -1060 w 15252"/>
                <a:gd name="connsiteY4" fmla="*/ 103 h 42654"/>
                <a:gd name="connsiteX5" fmla="*/ 1045 w 15252"/>
                <a:gd name="connsiteY5" fmla="*/ 103 h 42654"/>
                <a:gd name="connsiteX6" fmla="*/ 12377 w 15252"/>
                <a:gd name="connsiteY6" fmla="*/ 32287 h 42654"/>
                <a:gd name="connsiteX7" fmla="*/ 13616 w 15252"/>
                <a:gd name="connsiteY7" fmla="*/ 39802 h 42654"/>
                <a:gd name="connsiteX8" fmla="*/ 13616 w 15252"/>
                <a:gd name="connsiteY8" fmla="*/ 42084 h 42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52" h="42654">
                  <a:moveTo>
                    <a:pt x="13616" y="42084"/>
                  </a:moveTo>
                  <a:cubicBezTo>
                    <a:pt x="13222" y="42247"/>
                    <a:pt x="12809" y="42334"/>
                    <a:pt x="12377" y="42340"/>
                  </a:cubicBezTo>
                  <a:cubicBezTo>
                    <a:pt x="10566" y="41563"/>
                    <a:pt x="9347" y="39839"/>
                    <a:pt x="9209" y="37874"/>
                  </a:cubicBezTo>
                  <a:cubicBezTo>
                    <a:pt x="6947" y="26836"/>
                    <a:pt x="3603" y="16046"/>
                    <a:pt x="-745" y="5651"/>
                  </a:cubicBezTo>
                  <a:cubicBezTo>
                    <a:pt x="-1768" y="3969"/>
                    <a:pt x="-1886" y="1889"/>
                    <a:pt x="-1060" y="103"/>
                  </a:cubicBezTo>
                  <a:cubicBezTo>
                    <a:pt x="-470" y="-454"/>
                    <a:pt x="455" y="-454"/>
                    <a:pt x="1045" y="103"/>
                  </a:cubicBezTo>
                  <a:cubicBezTo>
                    <a:pt x="6337" y="10236"/>
                    <a:pt x="10153" y="21074"/>
                    <a:pt x="12377" y="32287"/>
                  </a:cubicBezTo>
                  <a:cubicBezTo>
                    <a:pt x="14029" y="34589"/>
                    <a:pt x="12258" y="37461"/>
                    <a:pt x="13616" y="39802"/>
                  </a:cubicBezTo>
                  <a:cubicBezTo>
                    <a:pt x="13675" y="40530"/>
                    <a:pt x="13635" y="41297"/>
                    <a:pt x="13616" y="42084"/>
                  </a:cubicBezTo>
                  <a:close/>
                </a:path>
              </a:pathLst>
            </a:custGeom>
            <a:solidFill>
              <a:srgbClr val="7CA2B4"/>
            </a:solidFill>
            <a:ln w="1956" cap="flat">
              <a:noFill/>
              <a:prstDash val="solid"/>
              <a:miter/>
            </a:ln>
          </p:spPr>
          <p:txBody>
            <a:bodyPr rtlCol="0" anchor="ctr"/>
            <a:lstStyle/>
            <a:p>
              <a:endParaRPr lang="es-CO"/>
            </a:p>
          </p:txBody>
        </p:sp>
        <p:sp>
          <p:nvSpPr>
            <p:cNvPr id="973" name="Freeform: Shape 972">
              <a:extLst>
                <a:ext uri="{FF2B5EF4-FFF2-40B4-BE49-F238E27FC236}">
                  <a16:creationId xmlns:a16="http://schemas.microsoft.com/office/drawing/2014/main" id="{3D57ED28-9EC8-E3DE-4767-D03182D010B8}"/>
                </a:ext>
              </a:extLst>
            </p:cNvPr>
            <p:cNvSpPr/>
            <p:nvPr/>
          </p:nvSpPr>
          <p:spPr>
            <a:xfrm>
              <a:off x="12913515" y="354099"/>
              <a:ext cx="20483" cy="20463"/>
            </a:xfrm>
            <a:custGeom>
              <a:avLst/>
              <a:gdLst>
                <a:gd name="connsiteX0" fmla="*/ -1602 w 20483"/>
                <a:gd name="connsiteY0" fmla="*/ 20148 h 20463"/>
                <a:gd name="connsiteX1" fmla="*/ 51 w 20483"/>
                <a:gd name="connsiteY1" fmla="*/ 16214 h 20463"/>
                <a:gd name="connsiteX2" fmla="*/ 14943 w 20483"/>
                <a:gd name="connsiteY2" fmla="*/ 1322 h 20463"/>
                <a:gd name="connsiteX3" fmla="*/ 18878 w 20483"/>
                <a:gd name="connsiteY3" fmla="*/ -311 h 20463"/>
                <a:gd name="connsiteX4" fmla="*/ -1602 w 20483"/>
                <a:gd name="connsiteY4" fmla="*/ 20148 h 20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83" h="20463">
                  <a:moveTo>
                    <a:pt x="-1602" y="20148"/>
                  </a:moveTo>
                  <a:cubicBezTo>
                    <a:pt x="-1661" y="18657"/>
                    <a:pt x="-1051" y="17217"/>
                    <a:pt x="51" y="16214"/>
                  </a:cubicBezTo>
                  <a:lnTo>
                    <a:pt x="14943" y="1322"/>
                  </a:lnTo>
                  <a:cubicBezTo>
                    <a:pt x="15946" y="230"/>
                    <a:pt x="17382" y="-368"/>
                    <a:pt x="18878" y="-311"/>
                  </a:cubicBezTo>
                  <a:cubicBezTo>
                    <a:pt x="12582" y="7029"/>
                    <a:pt x="5736" y="13869"/>
                    <a:pt x="-1602" y="20148"/>
                  </a:cubicBezTo>
                  <a:close/>
                </a:path>
              </a:pathLst>
            </a:custGeom>
            <a:solidFill>
              <a:srgbClr val="0E1315"/>
            </a:solidFill>
            <a:ln w="1956" cap="flat">
              <a:noFill/>
              <a:prstDash val="solid"/>
              <a:miter/>
            </a:ln>
          </p:spPr>
          <p:txBody>
            <a:bodyPr rtlCol="0" anchor="ctr"/>
            <a:lstStyle/>
            <a:p>
              <a:endParaRPr lang="es-CO"/>
            </a:p>
          </p:txBody>
        </p:sp>
        <p:sp>
          <p:nvSpPr>
            <p:cNvPr id="974" name="Freeform: Shape 973">
              <a:extLst>
                <a:ext uri="{FF2B5EF4-FFF2-40B4-BE49-F238E27FC236}">
                  <a16:creationId xmlns:a16="http://schemas.microsoft.com/office/drawing/2014/main" id="{4A7CCF67-0E9F-B462-AC04-5536068D63FA}"/>
                </a:ext>
              </a:extLst>
            </p:cNvPr>
            <p:cNvSpPr/>
            <p:nvPr/>
          </p:nvSpPr>
          <p:spPr>
            <a:xfrm>
              <a:off x="12907735" y="375979"/>
              <a:ext cx="4386" cy="5901"/>
            </a:xfrm>
            <a:custGeom>
              <a:avLst/>
              <a:gdLst>
                <a:gd name="connsiteX0" fmla="*/ -1606 w 4386"/>
                <a:gd name="connsiteY0" fmla="*/ 5587 h 5901"/>
                <a:gd name="connsiteX1" fmla="*/ 2781 w 4386"/>
                <a:gd name="connsiteY1" fmla="*/ -315 h 5901"/>
                <a:gd name="connsiteX2" fmla="*/ -1606 w 4386"/>
                <a:gd name="connsiteY2" fmla="*/ 5587 h 5901"/>
              </a:gdLst>
              <a:ahLst/>
              <a:cxnLst>
                <a:cxn ang="0">
                  <a:pos x="connsiteX0" y="connsiteY0"/>
                </a:cxn>
                <a:cxn ang="0">
                  <a:pos x="connsiteX1" y="connsiteY1"/>
                </a:cxn>
                <a:cxn ang="0">
                  <a:pos x="connsiteX2" y="connsiteY2"/>
                </a:cxn>
              </a:cxnLst>
              <a:rect l="l" t="t" r="r" b="b"/>
              <a:pathLst>
                <a:path w="4386" h="5901">
                  <a:moveTo>
                    <a:pt x="-1606" y="5587"/>
                  </a:moveTo>
                  <a:cubicBezTo>
                    <a:pt x="-1606" y="2538"/>
                    <a:pt x="362" y="925"/>
                    <a:pt x="2781" y="-315"/>
                  </a:cubicBezTo>
                  <a:cubicBezTo>
                    <a:pt x="2427" y="2274"/>
                    <a:pt x="775" y="4503"/>
                    <a:pt x="-1606" y="5587"/>
                  </a:cubicBezTo>
                  <a:close/>
                </a:path>
              </a:pathLst>
            </a:custGeom>
            <a:solidFill>
              <a:srgbClr val="0E1315"/>
            </a:solidFill>
            <a:ln w="1956" cap="flat">
              <a:noFill/>
              <a:prstDash val="solid"/>
              <a:miter/>
            </a:ln>
          </p:spPr>
          <p:txBody>
            <a:bodyPr rtlCol="0" anchor="ctr"/>
            <a:lstStyle/>
            <a:p>
              <a:endParaRPr lang="es-CO"/>
            </a:p>
          </p:txBody>
        </p:sp>
        <p:sp>
          <p:nvSpPr>
            <p:cNvPr id="975" name="Freeform: Shape 974">
              <a:extLst>
                <a:ext uri="{FF2B5EF4-FFF2-40B4-BE49-F238E27FC236}">
                  <a16:creationId xmlns:a16="http://schemas.microsoft.com/office/drawing/2014/main" id="{66DA3288-27F3-8023-90E9-43FCE397DBB8}"/>
                </a:ext>
              </a:extLst>
            </p:cNvPr>
            <p:cNvSpPr/>
            <p:nvPr/>
          </p:nvSpPr>
          <p:spPr>
            <a:xfrm>
              <a:off x="13560379" y="483820"/>
              <a:ext cx="1842" cy="7518"/>
            </a:xfrm>
            <a:custGeom>
              <a:avLst/>
              <a:gdLst>
                <a:gd name="connsiteX0" fmla="*/ -255 w 1842"/>
                <a:gd name="connsiteY0" fmla="*/ 7204 h 7518"/>
                <a:gd name="connsiteX1" fmla="*/ -1494 w 1842"/>
                <a:gd name="connsiteY1" fmla="*/ -311 h 7518"/>
                <a:gd name="connsiteX2" fmla="*/ -235 w 1842"/>
                <a:gd name="connsiteY2" fmla="*/ -134 h 7518"/>
                <a:gd name="connsiteX3" fmla="*/ 237 w 1842"/>
                <a:gd name="connsiteY3" fmla="*/ 5256 h 7518"/>
                <a:gd name="connsiteX4" fmla="*/ -255 w 1842"/>
                <a:gd name="connsiteY4" fmla="*/ 7204 h 7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2" h="7518">
                  <a:moveTo>
                    <a:pt x="-255" y="7204"/>
                  </a:moveTo>
                  <a:cubicBezTo>
                    <a:pt x="-1888" y="4902"/>
                    <a:pt x="-1651" y="2305"/>
                    <a:pt x="-1494" y="-311"/>
                  </a:cubicBezTo>
                  <a:cubicBezTo>
                    <a:pt x="-1061" y="-331"/>
                    <a:pt x="-648" y="-272"/>
                    <a:pt x="-235" y="-134"/>
                  </a:cubicBezTo>
                  <a:lnTo>
                    <a:pt x="237" y="5256"/>
                  </a:lnTo>
                  <a:cubicBezTo>
                    <a:pt x="80" y="5905"/>
                    <a:pt x="-97" y="6555"/>
                    <a:pt x="-255" y="7204"/>
                  </a:cubicBezTo>
                  <a:close/>
                </a:path>
              </a:pathLst>
            </a:custGeom>
            <a:solidFill>
              <a:srgbClr val="4A646E"/>
            </a:solidFill>
            <a:ln w="1956" cap="flat">
              <a:noFill/>
              <a:prstDash val="solid"/>
              <a:miter/>
            </a:ln>
          </p:spPr>
          <p:txBody>
            <a:bodyPr rtlCol="0" anchor="ctr"/>
            <a:lstStyle/>
            <a:p>
              <a:endParaRPr lang="es-CO"/>
            </a:p>
          </p:txBody>
        </p:sp>
        <p:sp>
          <p:nvSpPr>
            <p:cNvPr id="976" name="Freeform: Shape 975">
              <a:extLst>
                <a:ext uri="{FF2B5EF4-FFF2-40B4-BE49-F238E27FC236}">
                  <a16:creationId xmlns:a16="http://schemas.microsoft.com/office/drawing/2014/main" id="{2ED4F662-997E-F591-A746-170AB167C531}"/>
                </a:ext>
              </a:extLst>
            </p:cNvPr>
            <p:cNvSpPr/>
            <p:nvPr/>
          </p:nvSpPr>
          <p:spPr>
            <a:xfrm>
              <a:off x="12904781" y="381861"/>
              <a:ext cx="2973" cy="4386"/>
            </a:xfrm>
            <a:custGeom>
              <a:avLst/>
              <a:gdLst>
                <a:gd name="connsiteX0" fmla="*/ -1563 w 2973"/>
                <a:gd name="connsiteY0" fmla="*/ 4072 h 4386"/>
                <a:gd name="connsiteX1" fmla="*/ 1368 w 2973"/>
                <a:gd name="connsiteY1" fmla="*/ -315 h 4386"/>
                <a:gd name="connsiteX2" fmla="*/ -1563 w 2973"/>
                <a:gd name="connsiteY2" fmla="*/ 4072 h 4386"/>
              </a:gdLst>
              <a:ahLst/>
              <a:cxnLst>
                <a:cxn ang="0">
                  <a:pos x="connsiteX0" y="connsiteY0"/>
                </a:cxn>
                <a:cxn ang="0">
                  <a:pos x="connsiteX1" y="connsiteY1"/>
                </a:cxn>
                <a:cxn ang="0">
                  <a:pos x="connsiteX2" y="connsiteY2"/>
                </a:cxn>
              </a:cxnLst>
              <a:rect l="l" t="t" r="r" b="b"/>
              <a:pathLst>
                <a:path w="2973" h="4386">
                  <a:moveTo>
                    <a:pt x="-1563" y="4072"/>
                  </a:moveTo>
                  <a:cubicBezTo>
                    <a:pt x="-1858" y="2074"/>
                    <a:pt x="-599" y="179"/>
                    <a:pt x="1368" y="-315"/>
                  </a:cubicBezTo>
                  <a:cubicBezTo>
                    <a:pt x="1349" y="1601"/>
                    <a:pt x="208" y="3327"/>
                    <a:pt x="-1563" y="4072"/>
                  </a:cubicBezTo>
                  <a:close/>
                </a:path>
              </a:pathLst>
            </a:custGeom>
            <a:solidFill>
              <a:srgbClr val="0E1315"/>
            </a:solidFill>
            <a:ln w="1956" cap="flat">
              <a:noFill/>
              <a:prstDash val="solid"/>
              <a:miter/>
            </a:ln>
          </p:spPr>
          <p:txBody>
            <a:bodyPr rtlCol="0" anchor="ctr"/>
            <a:lstStyle/>
            <a:p>
              <a:endParaRPr lang="es-CO"/>
            </a:p>
          </p:txBody>
        </p:sp>
        <p:sp>
          <p:nvSpPr>
            <p:cNvPr id="977" name="Freeform: Shape 976">
              <a:extLst>
                <a:ext uri="{FF2B5EF4-FFF2-40B4-BE49-F238E27FC236}">
                  <a16:creationId xmlns:a16="http://schemas.microsoft.com/office/drawing/2014/main" id="{E2CF6F9A-7331-A7EA-F595-E6035568524E}"/>
                </a:ext>
              </a:extLst>
            </p:cNvPr>
            <p:cNvSpPr/>
            <p:nvPr/>
          </p:nvSpPr>
          <p:spPr>
            <a:xfrm>
              <a:off x="12912083" y="374543"/>
              <a:ext cx="1436" cy="1514"/>
            </a:xfrm>
            <a:custGeom>
              <a:avLst/>
              <a:gdLst>
                <a:gd name="connsiteX0" fmla="*/ -1606 w 1436"/>
                <a:gd name="connsiteY0" fmla="*/ 1200 h 1514"/>
                <a:gd name="connsiteX1" fmla="*/ -169 w 1436"/>
                <a:gd name="connsiteY1" fmla="*/ -315 h 1514"/>
              </a:gdLst>
              <a:ahLst/>
              <a:cxnLst>
                <a:cxn ang="0">
                  <a:pos x="connsiteX0" y="connsiteY0"/>
                </a:cxn>
                <a:cxn ang="0">
                  <a:pos x="connsiteX1" y="connsiteY1"/>
                </a:cxn>
              </a:cxnLst>
              <a:rect l="l" t="t" r="r" b="b"/>
              <a:pathLst>
                <a:path w="1436" h="1514">
                  <a:moveTo>
                    <a:pt x="-1606" y="1200"/>
                  </a:moveTo>
                  <a:lnTo>
                    <a:pt x="-169" y="-315"/>
                  </a:lnTo>
                  <a:close/>
                </a:path>
              </a:pathLst>
            </a:custGeom>
            <a:solidFill>
              <a:srgbClr val="0E1315"/>
            </a:solidFill>
            <a:ln w="1956" cap="flat">
              <a:noFill/>
              <a:prstDash val="solid"/>
              <a:miter/>
            </a:ln>
          </p:spPr>
          <p:txBody>
            <a:bodyPr rtlCol="0" anchor="ctr"/>
            <a:lstStyle/>
            <a:p>
              <a:endParaRPr lang="es-CO"/>
            </a:p>
          </p:txBody>
        </p:sp>
        <p:sp>
          <p:nvSpPr>
            <p:cNvPr id="978" name="Freeform: Shape 977">
              <a:extLst>
                <a:ext uri="{FF2B5EF4-FFF2-40B4-BE49-F238E27FC236}">
                  <a16:creationId xmlns:a16="http://schemas.microsoft.com/office/drawing/2014/main" id="{44FC1E03-EBA0-EB3D-A078-69A84EC2E4E4}"/>
                </a:ext>
              </a:extLst>
            </p:cNvPr>
            <p:cNvSpPr/>
            <p:nvPr/>
          </p:nvSpPr>
          <p:spPr>
            <a:xfrm>
              <a:off x="12933919" y="352726"/>
              <a:ext cx="1514" cy="1455"/>
            </a:xfrm>
            <a:custGeom>
              <a:avLst/>
              <a:gdLst>
                <a:gd name="connsiteX0" fmla="*/ -1606 w 1514"/>
                <a:gd name="connsiteY0" fmla="*/ 1141 h 1455"/>
                <a:gd name="connsiteX1" fmla="*/ -91 w 1514"/>
                <a:gd name="connsiteY1" fmla="*/ -315 h 1455"/>
              </a:gdLst>
              <a:ahLst/>
              <a:cxnLst>
                <a:cxn ang="0">
                  <a:pos x="connsiteX0" y="connsiteY0"/>
                </a:cxn>
                <a:cxn ang="0">
                  <a:pos x="connsiteX1" y="connsiteY1"/>
                </a:cxn>
              </a:cxnLst>
              <a:rect l="l" t="t" r="r" b="b"/>
              <a:pathLst>
                <a:path w="1514" h="1455">
                  <a:moveTo>
                    <a:pt x="-1606" y="1141"/>
                  </a:moveTo>
                  <a:lnTo>
                    <a:pt x="-91" y="-315"/>
                  </a:lnTo>
                  <a:close/>
                </a:path>
              </a:pathLst>
            </a:custGeom>
            <a:solidFill>
              <a:srgbClr val="0E1315"/>
            </a:solidFill>
            <a:ln w="1956" cap="flat">
              <a:noFill/>
              <a:prstDash val="solid"/>
              <a:miter/>
            </a:ln>
          </p:spPr>
          <p:txBody>
            <a:bodyPr rtlCol="0" anchor="ctr"/>
            <a:lstStyle/>
            <a:p>
              <a:endParaRPr lang="es-CO"/>
            </a:p>
          </p:txBody>
        </p:sp>
        <p:sp>
          <p:nvSpPr>
            <p:cNvPr id="979" name="Freeform: Shape 978">
              <a:extLst>
                <a:ext uri="{FF2B5EF4-FFF2-40B4-BE49-F238E27FC236}">
                  <a16:creationId xmlns:a16="http://schemas.microsoft.com/office/drawing/2014/main" id="{2C30DF9B-C749-2B05-2325-E34D4482C9CA}"/>
                </a:ext>
              </a:extLst>
            </p:cNvPr>
            <p:cNvSpPr/>
            <p:nvPr/>
          </p:nvSpPr>
          <p:spPr>
            <a:xfrm>
              <a:off x="12935395" y="351270"/>
              <a:ext cx="1495" cy="1475"/>
            </a:xfrm>
            <a:custGeom>
              <a:avLst/>
              <a:gdLst>
                <a:gd name="connsiteX0" fmla="*/ -1606 w 1495"/>
                <a:gd name="connsiteY0" fmla="*/ 1161 h 1475"/>
                <a:gd name="connsiteX1" fmla="*/ -110 w 1495"/>
                <a:gd name="connsiteY1" fmla="*/ -315 h 1475"/>
              </a:gdLst>
              <a:ahLst/>
              <a:cxnLst>
                <a:cxn ang="0">
                  <a:pos x="connsiteX0" y="connsiteY0"/>
                </a:cxn>
                <a:cxn ang="0">
                  <a:pos x="connsiteX1" y="connsiteY1"/>
                </a:cxn>
              </a:cxnLst>
              <a:rect l="l" t="t" r="r" b="b"/>
              <a:pathLst>
                <a:path w="1495" h="1475">
                  <a:moveTo>
                    <a:pt x="-1606" y="1161"/>
                  </a:moveTo>
                  <a:cubicBezTo>
                    <a:pt x="-1409" y="433"/>
                    <a:pt x="-838" y="-132"/>
                    <a:pt x="-110" y="-315"/>
                  </a:cubicBezTo>
                  <a:close/>
                </a:path>
              </a:pathLst>
            </a:custGeom>
            <a:solidFill>
              <a:srgbClr val="0E1315"/>
            </a:solidFill>
            <a:ln w="1956" cap="flat">
              <a:noFill/>
              <a:prstDash val="solid"/>
              <a:miter/>
            </a:ln>
          </p:spPr>
          <p:txBody>
            <a:bodyPr rtlCol="0" anchor="ctr"/>
            <a:lstStyle/>
            <a:p>
              <a:endParaRPr lang="es-CO"/>
            </a:p>
          </p:txBody>
        </p:sp>
        <p:sp>
          <p:nvSpPr>
            <p:cNvPr id="980" name="Freeform: Shape 979">
              <a:extLst>
                <a:ext uri="{FF2B5EF4-FFF2-40B4-BE49-F238E27FC236}">
                  <a16:creationId xmlns:a16="http://schemas.microsoft.com/office/drawing/2014/main" id="{FFB2DBD5-2C84-88B9-C88C-54EC09FD429C}"/>
                </a:ext>
              </a:extLst>
            </p:cNvPr>
            <p:cNvSpPr/>
            <p:nvPr/>
          </p:nvSpPr>
          <p:spPr>
            <a:xfrm>
              <a:off x="12936870" y="349873"/>
              <a:ext cx="1672" cy="1455"/>
            </a:xfrm>
            <a:custGeom>
              <a:avLst/>
              <a:gdLst>
                <a:gd name="connsiteX0" fmla="*/ 67 w 1672"/>
                <a:gd name="connsiteY0" fmla="*/ -315 h 1455"/>
                <a:gd name="connsiteX1" fmla="*/ -150 w 1672"/>
                <a:gd name="connsiteY1" fmla="*/ 1141 h 1455"/>
                <a:gd name="connsiteX2" fmla="*/ -1606 w 1672"/>
                <a:gd name="connsiteY2" fmla="*/ 1141 h 1455"/>
                <a:gd name="connsiteX3" fmla="*/ 67 w 1672"/>
                <a:gd name="connsiteY3" fmla="*/ -315 h 1455"/>
              </a:gdLst>
              <a:ahLst/>
              <a:cxnLst>
                <a:cxn ang="0">
                  <a:pos x="connsiteX0" y="connsiteY0"/>
                </a:cxn>
                <a:cxn ang="0">
                  <a:pos x="connsiteX1" y="connsiteY1"/>
                </a:cxn>
                <a:cxn ang="0">
                  <a:pos x="connsiteX2" y="connsiteY2"/>
                </a:cxn>
                <a:cxn ang="0">
                  <a:pos x="connsiteX3" y="connsiteY3"/>
                </a:cxn>
              </a:cxnLst>
              <a:rect l="l" t="t" r="r" b="b"/>
              <a:pathLst>
                <a:path w="1672" h="1455">
                  <a:moveTo>
                    <a:pt x="67" y="-315"/>
                  </a:moveTo>
                  <a:cubicBezTo>
                    <a:pt x="67" y="157"/>
                    <a:pt x="-71" y="649"/>
                    <a:pt x="-150" y="1141"/>
                  </a:cubicBezTo>
                  <a:lnTo>
                    <a:pt x="-1606" y="1141"/>
                  </a:lnTo>
                  <a:cubicBezTo>
                    <a:pt x="-1409" y="358"/>
                    <a:pt x="-740" y="-220"/>
                    <a:pt x="67" y="-315"/>
                  </a:cubicBezTo>
                  <a:close/>
                </a:path>
              </a:pathLst>
            </a:custGeom>
            <a:solidFill>
              <a:srgbClr val="0E1315"/>
            </a:solidFill>
            <a:ln w="1956" cap="flat">
              <a:noFill/>
              <a:prstDash val="solid"/>
              <a:miter/>
            </a:ln>
          </p:spPr>
          <p:txBody>
            <a:bodyPr rtlCol="0" anchor="ctr"/>
            <a:lstStyle/>
            <a:p>
              <a:endParaRPr lang="es-CO"/>
            </a:p>
          </p:txBody>
        </p:sp>
        <p:sp>
          <p:nvSpPr>
            <p:cNvPr id="981" name="Freeform: Shape 980">
              <a:extLst>
                <a:ext uri="{FF2B5EF4-FFF2-40B4-BE49-F238E27FC236}">
                  <a16:creationId xmlns:a16="http://schemas.microsoft.com/office/drawing/2014/main" id="{4E80FDAF-6533-845A-232A-0C759F8998BC}"/>
                </a:ext>
              </a:extLst>
            </p:cNvPr>
            <p:cNvSpPr/>
            <p:nvPr/>
          </p:nvSpPr>
          <p:spPr>
            <a:xfrm>
              <a:off x="13000845" y="287989"/>
              <a:ext cx="523387" cy="123430"/>
            </a:xfrm>
            <a:custGeom>
              <a:avLst/>
              <a:gdLst>
                <a:gd name="connsiteX0" fmla="*/ -1606 w 523387"/>
                <a:gd name="connsiteY0" fmla="*/ 29327 h 123430"/>
                <a:gd name="connsiteX1" fmla="*/ 19523 w 523387"/>
                <a:gd name="connsiteY1" fmla="*/ 23641 h 123430"/>
                <a:gd name="connsiteX2" fmla="*/ 23457 w 523387"/>
                <a:gd name="connsiteY2" fmla="*/ 22362 h 123430"/>
                <a:gd name="connsiteX3" fmla="*/ 26585 w 523387"/>
                <a:gd name="connsiteY3" fmla="*/ 21379 h 123430"/>
                <a:gd name="connsiteX4" fmla="*/ 33687 w 523387"/>
                <a:gd name="connsiteY4" fmla="*/ 19923 h 123430"/>
                <a:gd name="connsiteX5" fmla="*/ 103898 w 523387"/>
                <a:gd name="connsiteY5" fmla="*/ 11011 h 123430"/>
                <a:gd name="connsiteX6" fmla="*/ 182470 w 523387"/>
                <a:gd name="connsiteY6" fmla="*/ 4323 h 123430"/>
                <a:gd name="connsiteX7" fmla="*/ 203284 w 523387"/>
                <a:gd name="connsiteY7" fmla="*/ 2237 h 123430"/>
                <a:gd name="connsiteX8" fmla="*/ 254629 w 523387"/>
                <a:gd name="connsiteY8" fmla="*/ 585 h 123430"/>
                <a:gd name="connsiteX9" fmla="*/ 301489 w 523387"/>
                <a:gd name="connsiteY9" fmla="*/ 1726 h 123430"/>
                <a:gd name="connsiteX10" fmla="*/ 419525 w 523387"/>
                <a:gd name="connsiteY10" fmla="*/ 27576 h 123430"/>
                <a:gd name="connsiteX11" fmla="*/ 450293 w 523387"/>
                <a:gd name="connsiteY11" fmla="*/ 46619 h 123430"/>
                <a:gd name="connsiteX12" fmla="*/ 520111 w 523387"/>
                <a:gd name="connsiteY12" fmla="*/ 119407 h 123430"/>
                <a:gd name="connsiteX13" fmla="*/ 521782 w 523387"/>
                <a:gd name="connsiteY13" fmla="*/ 122555 h 123430"/>
                <a:gd name="connsiteX14" fmla="*/ 519815 w 523387"/>
                <a:gd name="connsiteY14" fmla="*/ 123066 h 123430"/>
                <a:gd name="connsiteX15" fmla="*/ 518871 w 523387"/>
                <a:gd name="connsiteY15" fmla="*/ 122634 h 123430"/>
                <a:gd name="connsiteX16" fmla="*/ 517101 w 523387"/>
                <a:gd name="connsiteY16" fmla="*/ 121374 h 123430"/>
                <a:gd name="connsiteX17" fmla="*/ 516254 w 523387"/>
                <a:gd name="connsiteY17" fmla="*/ 120666 h 123430"/>
                <a:gd name="connsiteX18" fmla="*/ 514523 w 523387"/>
                <a:gd name="connsiteY18" fmla="*/ 119132 h 123430"/>
                <a:gd name="connsiteX19" fmla="*/ 468824 w 523387"/>
                <a:gd name="connsiteY19" fmla="*/ 69301 h 123430"/>
                <a:gd name="connsiteX20" fmla="*/ 415708 w 523387"/>
                <a:gd name="connsiteY20" fmla="*/ 30625 h 123430"/>
                <a:gd name="connsiteX21" fmla="*/ 334185 w 523387"/>
                <a:gd name="connsiteY21" fmla="*/ 9457 h 123430"/>
                <a:gd name="connsiteX22" fmla="*/ 282073 w 523387"/>
                <a:gd name="connsiteY22" fmla="*/ 5877 h 123430"/>
                <a:gd name="connsiteX23" fmla="*/ 192759 w 523387"/>
                <a:gd name="connsiteY23" fmla="*/ 8906 h 123430"/>
                <a:gd name="connsiteX24" fmla="*/ 144227 w 523387"/>
                <a:gd name="connsiteY24" fmla="*/ 12310 h 123430"/>
                <a:gd name="connsiteX25" fmla="*/ 64691 w 523387"/>
                <a:gd name="connsiteY25" fmla="*/ 20395 h 123430"/>
                <a:gd name="connsiteX26" fmla="*/ 5890 w 523387"/>
                <a:gd name="connsiteY26" fmla="*/ 30232 h 123430"/>
                <a:gd name="connsiteX27" fmla="*/ -1606 w 523387"/>
                <a:gd name="connsiteY27" fmla="*/ 29327 h 12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23387" h="123430">
                  <a:moveTo>
                    <a:pt x="-1606" y="29327"/>
                  </a:moveTo>
                  <a:cubicBezTo>
                    <a:pt x="4886" y="25392"/>
                    <a:pt x="12441" y="25392"/>
                    <a:pt x="19523" y="23641"/>
                  </a:cubicBezTo>
                  <a:cubicBezTo>
                    <a:pt x="20920" y="23529"/>
                    <a:pt x="22257" y="23090"/>
                    <a:pt x="23457" y="22362"/>
                  </a:cubicBezTo>
                  <a:cubicBezTo>
                    <a:pt x="24225" y="21143"/>
                    <a:pt x="25424" y="21438"/>
                    <a:pt x="26585" y="21379"/>
                  </a:cubicBezTo>
                  <a:cubicBezTo>
                    <a:pt x="28985" y="21025"/>
                    <a:pt x="31267" y="20139"/>
                    <a:pt x="33687" y="19923"/>
                  </a:cubicBezTo>
                  <a:cubicBezTo>
                    <a:pt x="57019" y="16343"/>
                    <a:pt x="80429" y="13510"/>
                    <a:pt x="103898" y="11011"/>
                  </a:cubicBezTo>
                  <a:cubicBezTo>
                    <a:pt x="130063" y="8198"/>
                    <a:pt x="156247" y="6290"/>
                    <a:pt x="182470" y="4323"/>
                  </a:cubicBezTo>
                  <a:cubicBezTo>
                    <a:pt x="189356" y="3792"/>
                    <a:pt x="196478" y="4126"/>
                    <a:pt x="203284" y="2237"/>
                  </a:cubicBezTo>
                  <a:cubicBezTo>
                    <a:pt x="220379" y="880"/>
                    <a:pt x="237494" y="1647"/>
                    <a:pt x="254629" y="585"/>
                  </a:cubicBezTo>
                  <a:cubicBezTo>
                    <a:pt x="270151" y="-379"/>
                    <a:pt x="285929" y="-1225"/>
                    <a:pt x="301489" y="1726"/>
                  </a:cubicBezTo>
                  <a:cubicBezTo>
                    <a:pt x="342133" y="4401"/>
                    <a:pt x="381694" y="11956"/>
                    <a:pt x="419525" y="27576"/>
                  </a:cubicBezTo>
                  <a:cubicBezTo>
                    <a:pt x="430758" y="32201"/>
                    <a:pt x="441145" y="38634"/>
                    <a:pt x="450293" y="46619"/>
                  </a:cubicBezTo>
                  <a:cubicBezTo>
                    <a:pt x="475867" y="68770"/>
                    <a:pt x="499769" y="92338"/>
                    <a:pt x="520111" y="119407"/>
                  </a:cubicBezTo>
                  <a:cubicBezTo>
                    <a:pt x="520759" y="120408"/>
                    <a:pt x="521310" y="121461"/>
                    <a:pt x="521782" y="122555"/>
                  </a:cubicBezTo>
                  <a:cubicBezTo>
                    <a:pt x="521251" y="123025"/>
                    <a:pt x="520524" y="123214"/>
                    <a:pt x="519815" y="123066"/>
                  </a:cubicBezTo>
                  <a:lnTo>
                    <a:pt x="518871" y="122634"/>
                  </a:lnTo>
                  <a:cubicBezTo>
                    <a:pt x="518241" y="122262"/>
                    <a:pt x="517652" y="121841"/>
                    <a:pt x="517101" y="121374"/>
                  </a:cubicBezTo>
                  <a:lnTo>
                    <a:pt x="516254" y="120666"/>
                  </a:lnTo>
                  <a:cubicBezTo>
                    <a:pt x="515645" y="120186"/>
                    <a:pt x="515074" y="119675"/>
                    <a:pt x="514523" y="119132"/>
                  </a:cubicBezTo>
                  <a:cubicBezTo>
                    <a:pt x="500536" y="101415"/>
                    <a:pt x="485270" y="84760"/>
                    <a:pt x="468824" y="69301"/>
                  </a:cubicBezTo>
                  <a:cubicBezTo>
                    <a:pt x="452594" y="54409"/>
                    <a:pt x="436837" y="38769"/>
                    <a:pt x="415708" y="30625"/>
                  </a:cubicBezTo>
                  <a:cubicBezTo>
                    <a:pt x="389347" y="20763"/>
                    <a:pt x="362022" y="13669"/>
                    <a:pt x="334185" y="9457"/>
                  </a:cubicBezTo>
                  <a:cubicBezTo>
                    <a:pt x="316992" y="6471"/>
                    <a:pt x="299522" y="5271"/>
                    <a:pt x="282073" y="5877"/>
                  </a:cubicBezTo>
                  <a:cubicBezTo>
                    <a:pt x="252308" y="7274"/>
                    <a:pt x="222485" y="4756"/>
                    <a:pt x="192759" y="8906"/>
                  </a:cubicBezTo>
                  <a:cubicBezTo>
                    <a:pt x="176785" y="11149"/>
                    <a:pt x="160418" y="11248"/>
                    <a:pt x="144227" y="12310"/>
                  </a:cubicBezTo>
                  <a:cubicBezTo>
                    <a:pt x="117610" y="14080"/>
                    <a:pt x="91111" y="17110"/>
                    <a:pt x="64691" y="20395"/>
                  </a:cubicBezTo>
                  <a:cubicBezTo>
                    <a:pt x="44940" y="22679"/>
                    <a:pt x="25307" y="25963"/>
                    <a:pt x="5890" y="30232"/>
                  </a:cubicBezTo>
                  <a:cubicBezTo>
                    <a:pt x="3332" y="30881"/>
                    <a:pt x="637" y="31589"/>
                    <a:pt x="-1606" y="29327"/>
                  </a:cubicBezTo>
                  <a:close/>
                </a:path>
              </a:pathLst>
            </a:custGeom>
            <a:solidFill>
              <a:srgbClr val="7A9FB0"/>
            </a:solidFill>
            <a:ln w="1956" cap="flat">
              <a:noFill/>
              <a:prstDash val="solid"/>
              <a:miter/>
            </a:ln>
          </p:spPr>
          <p:txBody>
            <a:bodyPr rtlCol="0" anchor="ctr"/>
            <a:lstStyle/>
            <a:p>
              <a:endParaRPr lang="es-CO"/>
            </a:p>
          </p:txBody>
        </p:sp>
        <p:sp>
          <p:nvSpPr>
            <p:cNvPr id="982" name="Freeform: Shape 981">
              <a:extLst>
                <a:ext uri="{FF2B5EF4-FFF2-40B4-BE49-F238E27FC236}">
                  <a16:creationId xmlns:a16="http://schemas.microsoft.com/office/drawing/2014/main" id="{67CA7145-ECAD-F650-CEFD-9F06E59539F9}"/>
                </a:ext>
              </a:extLst>
            </p:cNvPr>
            <p:cNvSpPr/>
            <p:nvPr/>
          </p:nvSpPr>
          <p:spPr>
            <a:xfrm>
              <a:off x="13204372" y="287683"/>
              <a:ext cx="99626" cy="3959"/>
            </a:xfrm>
            <a:custGeom>
              <a:avLst/>
              <a:gdLst>
                <a:gd name="connsiteX0" fmla="*/ 98021 w 99626"/>
                <a:gd name="connsiteY0" fmla="*/ 2031 h 3959"/>
                <a:gd name="connsiteX1" fmla="*/ 82048 w 99626"/>
                <a:gd name="connsiteY1" fmla="*/ 2031 h 3959"/>
                <a:gd name="connsiteX2" fmla="*/ -833 w 99626"/>
                <a:gd name="connsiteY2" fmla="*/ 3644 h 3959"/>
                <a:gd name="connsiteX3" fmla="*/ -1522 w 99626"/>
                <a:gd name="connsiteY3" fmla="*/ 3231 h 3959"/>
                <a:gd name="connsiteX4" fmla="*/ -1030 w 99626"/>
                <a:gd name="connsiteY4" fmla="*/ 1933 h 3959"/>
                <a:gd name="connsiteX5" fmla="*/ -1030 w 99626"/>
                <a:gd name="connsiteY5" fmla="*/ 1933 h 3959"/>
                <a:gd name="connsiteX6" fmla="*/ 26217 w 99626"/>
                <a:gd name="connsiteY6" fmla="*/ 1185 h 3959"/>
                <a:gd name="connsiteX7" fmla="*/ 35443 w 99626"/>
                <a:gd name="connsiteY7" fmla="*/ 497 h 3959"/>
                <a:gd name="connsiteX8" fmla="*/ 45594 w 99626"/>
                <a:gd name="connsiteY8" fmla="*/ 497 h 3959"/>
                <a:gd name="connsiteX9" fmla="*/ 92238 w 99626"/>
                <a:gd name="connsiteY9" fmla="*/ 497 h 3959"/>
                <a:gd name="connsiteX10" fmla="*/ 98021 w 99626"/>
                <a:gd name="connsiteY10" fmla="*/ 595 h 3959"/>
                <a:gd name="connsiteX11" fmla="*/ 98021 w 99626"/>
                <a:gd name="connsiteY11" fmla="*/ 2031 h 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626" h="3959">
                  <a:moveTo>
                    <a:pt x="98021" y="2031"/>
                  </a:moveTo>
                  <a:cubicBezTo>
                    <a:pt x="92690" y="2031"/>
                    <a:pt x="87359" y="2189"/>
                    <a:pt x="82048" y="2031"/>
                  </a:cubicBezTo>
                  <a:cubicBezTo>
                    <a:pt x="54388" y="1618"/>
                    <a:pt x="26807" y="3290"/>
                    <a:pt x="-833" y="3644"/>
                  </a:cubicBezTo>
                  <a:lnTo>
                    <a:pt x="-1522" y="3231"/>
                  </a:lnTo>
                  <a:cubicBezTo>
                    <a:pt x="-1738" y="2737"/>
                    <a:pt x="-1522" y="2165"/>
                    <a:pt x="-1030" y="1933"/>
                  </a:cubicBezTo>
                  <a:lnTo>
                    <a:pt x="-1030" y="1933"/>
                  </a:lnTo>
                  <a:cubicBezTo>
                    <a:pt x="8020" y="280"/>
                    <a:pt x="17147" y="1717"/>
                    <a:pt x="26217" y="1185"/>
                  </a:cubicBezTo>
                  <a:cubicBezTo>
                    <a:pt x="29286" y="1008"/>
                    <a:pt x="32453" y="1933"/>
                    <a:pt x="35443" y="497"/>
                  </a:cubicBezTo>
                  <a:lnTo>
                    <a:pt x="45594" y="497"/>
                  </a:lnTo>
                  <a:cubicBezTo>
                    <a:pt x="61116" y="-585"/>
                    <a:pt x="76716" y="-585"/>
                    <a:pt x="92238" y="497"/>
                  </a:cubicBezTo>
                  <a:lnTo>
                    <a:pt x="98021" y="595"/>
                  </a:lnTo>
                  <a:cubicBezTo>
                    <a:pt x="98002" y="1067"/>
                    <a:pt x="98002" y="1559"/>
                    <a:pt x="98021" y="2031"/>
                  </a:cubicBezTo>
                  <a:close/>
                </a:path>
              </a:pathLst>
            </a:custGeom>
            <a:solidFill>
              <a:srgbClr val="36474E"/>
            </a:solidFill>
            <a:ln w="1956" cap="flat">
              <a:noFill/>
              <a:prstDash val="solid"/>
              <a:miter/>
            </a:ln>
          </p:spPr>
          <p:txBody>
            <a:bodyPr rtlCol="0" anchor="ctr"/>
            <a:lstStyle/>
            <a:p>
              <a:endParaRPr lang="es-CO"/>
            </a:p>
          </p:txBody>
        </p:sp>
        <p:sp>
          <p:nvSpPr>
            <p:cNvPr id="983" name="Freeform: Shape 982">
              <a:extLst>
                <a:ext uri="{FF2B5EF4-FFF2-40B4-BE49-F238E27FC236}">
                  <a16:creationId xmlns:a16="http://schemas.microsoft.com/office/drawing/2014/main" id="{BD7260DD-7B08-A993-D69C-ACA44A6F6D31}"/>
                </a:ext>
              </a:extLst>
            </p:cNvPr>
            <p:cNvSpPr/>
            <p:nvPr/>
          </p:nvSpPr>
          <p:spPr>
            <a:xfrm>
              <a:off x="13522242" y="410878"/>
              <a:ext cx="26917" cy="40879"/>
            </a:xfrm>
            <a:custGeom>
              <a:avLst/>
              <a:gdLst>
                <a:gd name="connsiteX0" fmla="*/ -1305 w 26917"/>
                <a:gd name="connsiteY0" fmla="*/ -157 h 40879"/>
                <a:gd name="connsiteX1" fmla="*/ 426 w 26917"/>
                <a:gd name="connsiteY1" fmla="*/ -315 h 40879"/>
                <a:gd name="connsiteX2" fmla="*/ 25312 w 26917"/>
                <a:gd name="connsiteY2" fmla="*/ 40447 h 40879"/>
                <a:gd name="connsiteX3" fmla="*/ 23501 w 26917"/>
                <a:gd name="connsiteY3" fmla="*/ 40565 h 40879"/>
                <a:gd name="connsiteX4" fmla="*/ 19980 w 26917"/>
                <a:gd name="connsiteY4" fmla="*/ 37142 h 40879"/>
                <a:gd name="connsiteX5" fmla="*/ 307 w 26917"/>
                <a:gd name="connsiteY5" fmla="*/ 5823 h 40879"/>
                <a:gd name="connsiteX6" fmla="*/ -1305 w 26917"/>
                <a:gd name="connsiteY6" fmla="*/ -157 h 40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17" h="40879">
                  <a:moveTo>
                    <a:pt x="-1305" y="-157"/>
                  </a:moveTo>
                  <a:lnTo>
                    <a:pt x="426" y="-315"/>
                  </a:lnTo>
                  <a:cubicBezTo>
                    <a:pt x="10773" y="12020"/>
                    <a:pt x="20236" y="24906"/>
                    <a:pt x="25312" y="40447"/>
                  </a:cubicBezTo>
                  <a:lnTo>
                    <a:pt x="23501" y="40565"/>
                  </a:lnTo>
                  <a:cubicBezTo>
                    <a:pt x="21849" y="40053"/>
                    <a:pt x="20531" y="38781"/>
                    <a:pt x="19980" y="37142"/>
                  </a:cubicBezTo>
                  <a:cubicBezTo>
                    <a:pt x="14905" y="25791"/>
                    <a:pt x="7685" y="15777"/>
                    <a:pt x="307" y="5823"/>
                  </a:cubicBezTo>
                  <a:cubicBezTo>
                    <a:pt x="-892" y="4072"/>
                    <a:pt x="-2210" y="2262"/>
                    <a:pt x="-1305" y="-157"/>
                  </a:cubicBezTo>
                  <a:close/>
                </a:path>
              </a:pathLst>
            </a:custGeom>
            <a:solidFill>
              <a:srgbClr val="7AA0B1"/>
            </a:solidFill>
            <a:ln w="1956" cap="flat">
              <a:noFill/>
              <a:prstDash val="solid"/>
              <a:miter/>
            </a:ln>
          </p:spPr>
          <p:txBody>
            <a:bodyPr rtlCol="0" anchor="ctr"/>
            <a:lstStyle/>
            <a:p>
              <a:endParaRPr lang="es-CO"/>
            </a:p>
          </p:txBody>
        </p:sp>
        <p:sp>
          <p:nvSpPr>
            <p:cNvPr id="984" name="Freeform: Shape 983">
              <a:extLst>
                <a:ext uri="{FF2B5EF4-FFF2-40B4-BE49-F238E27FC236}">
                  <a16:creationId xmlns:a16="http://schemas.microsoft.com/office/drawing/2014/main" id="{FE03F896-868D-40CE-2DD7-3AE1E04148B1}"/>
                </a:ext>
              </a:extLst>
            </p:cNvPr>
            <p:cNvSpPr/>
            <p:nvPr/>
          </p:nvSpPr>
          <p:spPr>
            <a:xfrm>
              <a:off x="13029902" y="290676"/>
              <a:ext cx="175243" cy="18927"/>
            </a:xfrm>
            <a:custGeom>
              <a:avLst/>
              <a:gdLst>
                <a:gd name="connsiteX0" fmla="*/ 173638 w 175243"/>
                <a:gd name="connsiteY0" fmla="*/ 730 h 18927"/>
                <a:gd name="connsiteX1" fmla="*/ 155697 w 175243"/>
                <a:gd name="connsiteY1" fmla="*/ 2855 h 18927"/>
                <a:gd name="connsiteX2" fmla="*/ 121565 w 175243"/>
                <a:gd name="connsiteY2" fmla="*/ 4822 h 18927"/>
                <a:gd name="connsiteX3" fmla="*/ 80252 w 175243"/>
                <a:gd name="connsiteY3" fmla="*/ 8481 h 18927"/>
                <a:gd name="connsiteX4" fmla="*/ 25405 w 175243"/>
                <a:gd name="connsiteY4" fmla="*/ 14973 h 18927"/>
                <a:gd name="connsiteX5" fmla="*/ 3097 w 175243"/>
                <a:gd name="connsiteY5" fmla="*/ 18082 h 18927"/>
                <a:gd name="connsiteX6" fmla="*/ -1606 w 175243"/>
                <a:gd name="connsiteY6" fmla="*/ 17786 h 18927"/>
                <a:gd name="connsiteX7" fmla="*/ 22454 w 175243"/>
                <a:gd name="connsiteY7" fmla="*/ 13498 h 18927"/>
                <a:gd name="connsiteX8" fmla="*/ 64062 w 175243"/>
                <a:gd name="connsiteY8" fmla="*/ 8029 h 18927"/>
                <a:gd name="connsiteX9" fmla="*/ 96482 w 175243"/>
                <a:gd name="connsiteY9" fmla="*/ 4704 h 18927"/>
                <a:gd name="connsiteX10" fmla="*/ 135493 w 175243"/>
                <a:gd name="connsiteY10" fmla="*/ 1812 h 18927"/>
                <a:gd name="connsiteX11" fmla="*/ 173028 w 175243"/>
                <a:gd name="connsiteY11" fmla="*/ 2 h 1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43" h="18927">
                  <a:moveTo>
                    <a:pt x="173638" y="730"/>
                  </a:moveTo>
                  <a:cubicBezTo>
                    <a:pt x="167834" y="2816"/>
                    <a:pt x="161637" y="2580"/>
                    <a:pt x="155697" y="2855"/>
                  </a:cubicBezTo>
                  <a:cubicBezTo>
                    <a:pt x="144306" y="3386"/>
                    <a:pt x="132975" y="4665"/>
                    <a:pt x="121565" y="4822"/>
                  </a:cubicBezTo>
                  <a:cubicBezTo>
                    <a:pt x="107794" y="5078"/>
                    <a:pt x="94023" y="7085"/>
                    <a:pt x="80252" y="8481"/>
                  </a:cubicBezTo>
                  <a:cubicBezTo>
                    <a:pt x="61957" y="10449"/>
                    <a:pt x="43681" y="12731"/>
                    <a:pt x="25405" y="14973"/>
                  </a:cubicBezTo>
                  <a:cubicBezTo>
                    <a:pt x="17949" y="15878"/>
                    <a:pt x="10533" y="17039"/>
                    <a:pt x="3097" y="18082"/>
                  </a:cubicBezTo>
                  <a:cubicBezTo>
                    <a:pt x="1601" y="18884"/>
                    <a:pt x="-228" y="18770"/>
                    <a:pt x="-1606" y="17786"/>
                  </a:cubicBezTo>
                  <a:cubicBezTo>
                    <a:pt x="6264" y="14934"/>
                    <a:pt x="14408" y="14698"/>
                    <a:pt x="22454" y="13498"/>
                  </a:cubicBezTo>
                  <a:cubicBezTo>
                    <a:pt x="36225" y="11531"/>
                    <a:pt x="50173" y="9662"/>
                    <a:pt x="64062" y="8029"/>
                  </a:cubicBezTo>
                  <a:cubicBezTo>
                    <a:pt x="74862" y="6750"/>
                    <a:pt x="85702" y="6180"/>
                    <a:pt x="96482" y="4704"/>
                  </a:cubicBezTo>
                  <a:cubicBezTo>
                    <a:pt x="109446" y="2934"/>
                    <a:pt x="122568" y="3878"/>
                    <a:pt x="135493" y="1812"/>
                  </a:cubicBezTo>
                  <a:cubicBezTo>
                    <a:pt x="148024" y="1812"/>
                    <a:pt x="160438" y="-1296"/>
                    <a:pt x="173028" y="2"/>
                  </a:cubicBezTo>
                  <a:close/>
                </a:path>
              </a:pathLst>
            </a:custGeom>
            <a:solidFill>
              <a:srgbClr val="36474E"/>
            </a:solidFill>
            <a:ln w="1956" cap="flat">
              <a:noFill/>
              <a:prstDash val="solid"/>
              <a:miter/>
            </a:ln>
          </p:spPr>
          <p:txBody>
            <a:bodyPr rtlCol="0" anchor="ctr"/>
            <a:lstStyle/>
            <a:p>
              <a:endParaRPr lang="es-CO"/>
            </a:p>
          </p:txBody>
        </p:sp>
        <p:sp>
          <p:nvSpPr>
            <p:cNvPr id="985" name="Freeform: Shape 984">
              <a:extLst>
                <a:ext uri="{FF2B5EF4-FFF2-40B4-BE49-F238E27FC236}">
                  <a16:creationId xmlns:a16="http://schemas.microsoft.com/office/drawing/2014/main" id="{8DD93B0F-395A-FB23-1F10-9F089073D948}"/>
                </a:ext>
              </a:extLst>
            </p:cNvPr>
            <p:cNvSpPr/>
            <p:nvPr/>
          </p:nvSpPr>
          <p:spPr>
            <a:xfrm>
              <a:off x="13251553" y="286928"/>
              <a:ext cx="46643" cy="1488"/>
            </a:xfrm>
            <a:custGeom>
              <a:avLst/>
              <a:gdLst>
                <a:gd name="connsiteX0" fmla="*/ 45038 w 46643"/>
                <a:gd name="connsiteY0" fmla="*/ 1174 h 1488"/>
                <a:gd name="connsiteX1" fmla="*/ -1606 w 46643"/>
                <a:gd name="connsiteY1" fmla="*/ 1174 h 1488"/>
                <a:gd name="connsiteX2" fmla="*/ 3017 w 46643"/>
                <a:gd name="connsiteY2" fmla="*/ -223 h 1488"/>
                <a:gd name="connsiteX3" fmla="*/ 40395 w 46643"/>
                <a:gd name="connsiteY3" fmla="*/ -223 h 1488"/>
                <a:gd name="connsiteX4" fmla="*/ 45038 w 46643"/>
                <a:gd name="connsiteY4" fmla="*/ 1174 h 1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43" h="1488">
                  <a:moveTo>
                    <a:pt x="45038" y="1174"/>
                  </a:moveTo>
                  <a:lnTo>
                    <a:pt x="-1606" y="1174"/>
                  </a:lnTo>
                  <a:cubicBezTo>
                    <a:pt x="-386" y="-20"/>
                    <a:pt x="1345" y="-542"/>
                    <a:pt x="3017" y="-223"/>
                  </a:cubicBezTo>
                  <a:lnTo>
                    <a:pt x="40395" y="-223"/>
                  </a:lnTo>
                  <a:cubicBezTo>
                    <a:pt x="42087" y="-540"/>
                    <a:pt x="43818" y="-18"/>
                    <a:pt x="45038" y="1174"/>
                  </a:cubicBezTo>
                  <a:close/>
                </a:path>
              </a:pathLst>
            </a:custGeom>
            <a:solidFill>
              <a:srgbClr val="141A1D"/>
            </a:solidFill>
            <a:ln w="1956" cap="flat">
              <a:noFill/>
              <a:prstDash val="solid"/>
              <a:miter/>
            </a:ln>
          </p:spPr>
          <p:txBody>
            <a:bodyPr rtlCol="0" anchor="ctr"/>
            <a:lstStyle/>
            <a:p>
              <a:endParaRPr lang="es-CO"/>
            </a:p>
          </p:txBody>
        </p:sp>
        <p:sp>
          <p:nvSpPr>
            <p:cNvPr id="986" name="Freeform: Shape 985">
              <a:extLst>
                <a:ext uri="{FF2B5EF4-FFF2-40B4-BE49-F238E27FC236}">
                  <a16:creationId xmlns:a16="http://schemas.microsoft.com/office/drawing/2014/main" id="{8F7700BD-4957-EEFD-124C-C9A10625A6E5}"/>
                </a:ext>
              </a:extLst>
            </p:cNvPr>
            <p:cNvSpPr/>
            <p:nvPr/>
          </p:nvSpPr>
          <p:spPr>
            <a:xfrm>
              <a:off x="13167137" y="289848"/>
              <a:ext cx="37889" cy="3185"/>
            </a:xfrm>
            <a:custGeom>
              <a:avLst/>
              <a:gdLst>
                <a:gd name="connsiteX0" fmla="*/ 35930 w 37889"/>
                <a:gd name="connsiteY0" fmla="*/ 909 h 3185"/>
                <a:gd name="connsiteX1" fmla="*/ -1606 w 37889"/>
                <a:gd name="connsiteY1" fmla="*/ 2719 h 3185"/>
                <a:gd name="connsiteX2" fmla="*/ 873 w 37889"/>
                <a:gd name="connsiteY2" fmla="*/ 1440 h 3185"/>
                <a:gd name="connsiteX3" fmla="*/ 36284 w 37889"/>
                <a:gd name="connsiteY3" fmla="*/ -153 h 3185"/>
                <a:gd name="connsiteX4" fmla="*/ 35930 w 37889"/>
                <a:gd name="connsiteY4" fmla="*/ 909 h 3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889" h="3185">
                  <a:moveTo>
                    <a:pt x="35930" y="909"/>
                  </a:moveTo>
                  <a:cubicBezTo>
                    <a:pt x="23418" y="1224"/>
                    <a:pt x="10966" y="3467"/>
                    <a:pt x="-1606" y="2719"/>
                  </a:cubicBezTo>
                  <a:cubicBezTo>
                    <a:pt x="-779" y="2267"/>
                    <a:pt x="67" y="1401"/>
                    <a:pt x="873" y="1440"/>
                  </a:cubicBezTo>
                  <a:cubicBezTo>
                    <a:pt x="12677" y="2031"/>
                    <a:pt x="24480" y="-1038"/>
                    <a:pt x="36284" y="-153"/>
                  </a:cubicBezTo>
                  <a:cubicBezTo>
                    <a:pt x="36264" y="229"/>
                    <a:pt x="36146" y="596"/>
                    <a:pt x="35930" y="909"/>
                  </a:cubicBezTo>
                  <a:close/>
                </a:path>
              </a:pathLst>
            </a:custGeom>
            <a:solidFill>
              <a:srgbClr val="141A1D"/>
            </a:solidFill>
            <a:ln w="1956" cap="flat">
              <a:noFill/>
              <a:prstDash val="solid"/>
              <a:miter/>
            </a:ln>
          </p:spPr>
          <p:txBody>
            <a:bodyPr rtlCol="0" anchor="ctr"/>
            <a:lstStyle/>
            <a:p>
              <a:endParaRPr lang="es-CO"/>
            </a:p>
          </p:txBody>
        </p:sp>
        <p:sp>
          <p:nvSpPr>
            <p:cNvPr id="987" name="Freeform: Shape 986">
              <a:extLst>
                <a:ext uri="{FF2B5EF4-FFF2-40B4-BE49-F238E27FC236}">
                  <a16:creationId xmlns:a16="http://schemas.microsoft.com/office/drawing/2014/main" id="{B6BA43A4-A0B0-2710-9AC2-AE026B329105}"/>
                </a:ext>
              </a:extLst>
            </p:cNvPr>
            <p:cNvSpPr/>
            <p:nvPr/>
          </p:nvSpPr>
          <p:spPr>
            <a:xfrm>
              <a:off x="13204928" y="288503"/>
              <a:ext cx="36472" cy="1506"/>
            </a:xfrm>
            <a:custGeom>
              <a:avLst/>
              <a:gdLst>
                <a:gd name="connsiteX0" fmla="*/ 34867 w 36472"/>
                <a:gd name="connsiteY0" fmla="*/ -244 h 1506"/>
                <a:gd name="connsiteX1" fmla="*/ 28691 w 36472"/>
                <a:gd name="connsiteY1" fmla="*/ 956 h 1506"/>
                <a:gd name="connsiteX2" fmla="*/ -1606 w 36472"/>
                <a:gd name="connsiteY2" fmla="*/ 1192 h 1506"/>
                <a:gd name="connsiteX3" fmla="*/ 4454 w 36472"/>
                <a:gd name="connsiteY3" fmla="*/ -264 h 1506"/>
                <a:gd name="connsiteX4" fmla="*/ 34867 w 36472"/>
                <a:gd name="connsiteY4" fmla="*/ -244 h 1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72" h="1506">
                  <a:moveTo>
                    <a:pt x="34867" y="-244"/>
                  </a:moveTo>
                  <a:cubicBezTo>
                    <a:pt x="33077" y="1507"/>
                    <a:pt x="30796" y="936"/>
                    <a:pt x="28691" y="956"/>
                  </a:cubicBezTo>
                  <a:cubicBezTo>
                    <a:pt x="18598" y="1074"/>
                    <a:pt x="8506" y="1114"/>
                    <a:pt x="-1606" y="1192"/>
                  </a:cubicBezTo>
                  <a:cubicBezTo>
                    <a:pt x="47" y="-775"/>
                    <a:pt x="2329" y="-244"/>
                    <a:pt x="4454" y="-264"/>
                  </a:cubicBezTo>
                  <a:cubicBezTo>
                    <a:pt x="14585" y="-303"/>
                    <a:pt x="24736" y="-264"/>
                    <a:pt x="34867" y="-244"/>
                  </a:cubicBezTo>
                  <a:close/>
                </a:path>
              </a:pathLst>
            </a:custGeom>
            <a:solidFill>
              <a:srgbClr val="141A1D"/>
            </a:solidFill>
            <a:ln w="1956" cap="flat">
              <a:noFill/>
              <a:prstDash val="solid"/>
              <a:miter/>
            </a:ln>
          </p:spPr>
          <p:txBody>
            <a:bodyPr rtlCol="0" anchor="ctr"/>
            <a:lstStyle/>
            <a:p>
              <a:endParaRPr lang="es-CO"/>
            </a:p>
          </p:txBody>
        </p:sp>
        <p:sp>
          <p:nvSpPr>
            <p:cNvPr id="988" name="Freeform: Shape 987">
              <a:extLst>
                <a:ext uri="{FF2B5EF4-FFF2-40B4-BE49-F238E27FC236}">
                  <a16:creationId xmlns:a16="http://schemas.microsoft.com/office/drawing/2014/main" id="{C839284D-7BF7-F512-AEEC-4E7FE1B222CC}"/>
                </a:ext>
              </a:extLst>
            </p:cNvPr>
            <p:cNvSpPr/>
            <p:nvPr/>
          </p:nvSpPr>
          <p:spPr>
            <a:xfrm>
              <a:off x="13022583" y="308892"/>
              <a:ext cx="6554" cy="1774"/>
            </a:xfrm>
            <a:custGeom>
              <a:avLst/>
              <a:gdLst>
                <a:gd name="connsiteX0" fmla="*/ 4395 w 6554"/>
                <a:gd name="connsiteY0" fmla="*/ 1145 h 1774"/>
                <a:gd name="connsiteX1" fmla="*/ 1778 w 6554"/>
                <a:gd name="connsiteY1" fmla="*/ 1460 h 1774"/>
                <a:gd name="connsiteX2" fmla="*/ -1606 w 6554"/>
                <a:gd name="connsiteY2" fmla="*/ 1007 h 1774"/>
                <a:gd name="connsiteX3" fmla="*/ 4454 w 6554"/>
                <a:gd name="connsiteY3" fmla="*/ -193 h 1774"/>
                <a:gd name="connsiteX4" fmla="*/ 4887 w 6554"/>
                <a:gd name="connsiteY4" fmla="*/ 712 h 1774"/>
                <a:gd name="connsiteX5" fmla="*/ 4395 w 6554"/>
                <a:gd name="connsiteY5" fmla="*/ 1145 h 1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4" h="1774">
                  <a:moveTo>
                    <a:pt x="4395" y="1145"/>
                  </a:moveTo>
                  <a:lnTo>
                    <a:pt x="1778" y="1460"/>
                  </a:lnTo>
                  <a:lnTo>
                    <a:pt x="-1606" y="1007"/>
                  </a:lnTo>
                  <a:cubicBezTo>
                    <a:pt x="165" y="-626"/>
                    <a:pt x="2329" y="-350"/>
                    <a:pt x="4454" y="-193"/>
                  </a:cubicBezTo>
                  <a:cubicBezTo>
                    <a:pt x="4906" y="122"/>
                    <a:pt x="5044" y="437"/>
                    <a:pt x="4887" y="712"/>
                  </a:cubicBezTo>
                  <a:cubicBezTo>
                    <a:pt x="4729" y="988"/>
                    <a:pt x="4552" y="1145"/>
                    <a:pt x="4395" y="1145"/>
                  </a:cubicBezTo>
                  <a:close/>
                </a:path>
              </a:pathLst>
            </a:custGeom>
            <a:solidFill>
              <a:srgbClr val="36474E"/>
            </a:solidFill>
            <a:ln w="1956" cap="flat">
              <a:noFill/>
              <a:prstDash val="solid"/>
              <a:miter/>
            </a:ln>
          </p:spPr>
          <p:txBody>
            <a:bodyPr rtlCol="0" anchor="ctr"/>
            <a:lstStyle/>
            <a:p>
              <a:endParaRPr lang="es-CO"/>
            </a:p>
          </p:txBody>
        </p:sp>
        <p:sp>
          <p:nvSpPr>
            <p:cNvPr id="989" name="Freeform: Shape 988">
              <a:extLst>
                <a:ext uri="{FF2B5EF4-FFF2-40B4-BE49-F238E27FC236}">
                  <a16:creationId xmlns:a16="http://schemas.microsoft.com/office/drawing/2014/main" id="{F13DA3F8-8710-5EB9-A2D2-2E4CDDE16BAF}"/>
                </a:ext>
              </a:extLst>
            </p:cNvPr>
            <p:cNvSpPr/>
            <p:nvPr/>
          </p:nvSpPr>
          <p:spPr>
            <a:xfrm>
              <a:off x="13028584" y="308856"/>
              <a:ext cx="6000" cy="1639"/>
            </a:xfrm>
            <a:custGeom>
              <a:avLst/>
              <a:gdLst>
                <a:gd name="connsiteX0" fmla="*/ -1606 w 6000"/>
                <a:gd name="connsiteY0" fmla="*/ 1181 h 1639"/>
                <a:gd name="connsiteX1" fmla="*/ -1606 w 6000"/>
                <a:gd name="connsiteY1" fmla="*/ -157 h 1639"/>
                <a:gd name="connsiteX2" fmla="*/ -307 w 6000"/>
                <a:gd name="connsiteY2" fmla="*/ -314 h 1639"/>
                <a:gd name="connsiteX3" fmla="*/ 4395 w 6000"/>
                <a:gd name="connsiteY3" fmla="*/ -19 h 1639"/>
                <a:gd name="connsiteX4" fmla="*/ -1606 w 6000"/>
                <a:gd name="connsiteY4" fmla="*/ 1181 h 16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 h="1639">
                  <a:moveTo>
                    <a:pt x="-1606" y="1181"/>
                  </a:moveTo>
                  <a:lnTo>
                    <a:pt x="-1606" y="-157"/>
                  </a:lnTo>
                  <a:cubicBezTo>
                    <a:pt x="-1173" y="-267"/>
                    <a:pt x="-740" y="-320"/>
                    <a:pt x="-307" y="-314"/>
                  </a:cubicBezTo>
                  <a:lnTo>
                    <a:pt x="4395" y="-19"/>
                  </a:lnTo>
                  <a:cubicBezTo>
                    <a:pt x="2624" y="1147"/>
                    <a:pt x="480" y="1578"/>
                    <a:pt x="-1606" y="1181"/>
                  </a:cubicBezTo>
                  <a:close/>
                </a:path>
              </a:pathLst>
            </a:custGeom>
            <a:solidFill>
              <a:srgbClr val="4A646E"/>
            </a:solidFill>
            <a:ln w="1956" cap="flat">
              <a:noFill/>
              <a:prstDash val="solid"/>
              <a:miter/>
            </a:ln>
          </p:spPr>
          <p:txBody>
            <a:bodyPr rtlCol="0" anchor="ctr"/>
            <a:lstStyle/>
            <a:p>
              <a:endParaRPr lang="es-CO"/>
            </a:p>
          </p:txBody>
        </p:sp>
        <p:sp>
          <p:nvSpPr>
            <p:cNvPr id="990" name="Freeform: Shape 989">
              <a:extLst>
                <a:ext uri="{FF2B5EF4-FFF2-40B4-BE49-F238E27FC236}">
                  <a16:creationId xmlns:a16="http://schemas.microsoft.com/office/drawing/2014/main" id="{729683E2-1ED2-F246-D4C6-A42FCC8C916C}"/>
                </a:ext>
              </a:extLst>
            </p:cNvPr>
            <p:cNvSpPr/>
            <p:nvPr/>
          </p:nvSpPr>
          <p:spPr>
            <a:xfrm>
              <a:off x="12938601" y="292063"/>
              <a:ext cx="621810" cy="299722"/>
            </a:xfrm>
            <a:custGeom>
              <a:avLst/>
              <a:gdLst>
                <a:gd name="connsiteX0" fmla="*/ 582336 w 621810"/>
                <a:gd name="connsiteY0" fmla="*/ 118657 h 299722"/>
                <a:gd name="connsiteX1" fmla="*/ 589260 w 621810"/>
                <a:gd name="connsiteY1" fmla="*/ 128789 h 299722"/>
                <a:gd name="connsiteX2" fmla="*/ 607142 w 621810"/>
                <a:gd name="connsiteY2" fmla="*/ 159379 h 299722"/>
                <a:gd name="connsiteX3" fmla="*/ 620205 w 621810"/>
                <a:gd name="connsiteY3" fmla="*/ 201557 h 299722"/>
                <a:gd name="connsiteX4" fmla="*/ 597739 w 621810"/>
                <a:gd name="connsiteY4" fmla="*/ 220895 h 299722"/>
                <a:gd name="connsiteX5" fmla="*/ 561758 w 621810"/>
                <a:gd name="connsiteY5" fmla="*/ 241512 h 299722"/>
                <a:gd name="connsiteX6" fmla="*/ 484012 w 621810"/>
                <a:gd name="connsiteY6" fmla="*/ 269664 h 299722"/>
                <a:gd name="connsiteX7" fmla="*/ 397453 w 621810"/>
                <a:gd name="connsiteY7" fmla="*/ 285008 h 299722"/>
                <a:gd name="connsiteX8" fmla="*/ 356514 w 621810"/>
                <a:gd name="connsiteY8" fmla="*/ 291244 h 299722"/>
                <a:gd name="connsiteX9" fmla="*/ 321104 w 621810"/>
                <a:gd name="connsiteY9" fmla="*/ 294746 h 299722"/>
                <a:gd name="connsiteX10" fmla="*/ 290769 w 621810"/>
                <a:gd name="connsiteY10" fmla="*/ 298032 h 299722"/>
                <a:gd name="connsiteX11" fmla="*/ 250164 w 621810"/>
                <a:gd name="connsiteY11" fmla="*/ 298366 h 299722"/>
                <a:gd name="connsiteX12" fmla="*/ 216918 w 621810"/>
                <a:gd name="connsiteY12" fmla="*/ 294923 h 299722"/>
                <a:gd name="connsiteX13" fmla="*/ 144130 w 621810"/>
                <a:gd name="connsiteY13" fmla="*/ 270588 h 299722"/>
                <a:gd name="connsiteX14" fmla="*/ 70790 w 621810"/>
                <a:gd name="connsiteY14" fmla="*/ 214974 h 299722"/>
                <a:gd name="connsiteX15" fmla="*/ 38861 w 621810"/>
                <a:gd name="connsiteY15" fmla="*/ 182062 h 299722"/>
                <a:gd name="connsiteX16" fmla="*/ -169 w 621810"/>
                <a:gd name="connsiteY16" fmla="*/ 90958 h 299722"/>
                <a:gd name="connsiteX17" fmla="*/ -1467 w 621810"/>
                <a:gd name="connsiteY17" fmla="*/ 66977 h 299722"/>
                <a:gd name="connsiteX18" fmla="*/ 2271 w 621810"/>
                <a:gd name="connsiteY18" fmla="*/ 57141 h 299722"/>
                <a:gd name="connsiteX19" fmla="*/ 60659 w 621810"/>
                <a:gd name="connsiteY19" fmla="*/ 25213 h 299722"/>
                <a:gd name="connsiteX20" fmla="*/ 86941 w 621810"/>
                <a:gd name="connsiteY20" fmla="*/ 20196 h 299722"/>
                <a:gd name="connsiteX21" fmla="*/ 122018 w 621810"/>
                <a:gd name="connsiteY21" fmla="*/ 14983 h 299722"/>
                <a:gd name="connsiteX22" fmla="*/ 162208 w 621810"/>
                <a:gd name="connsiteY22" fmla="*/ 9770 h 299722"/>
                <a:gd name="connsiteX23" fmla="*/ 184596 w 621810"/>
                <a:gd name="connsiteY23" fmla="*/ 7920 h 299722"/>
                <a:gd name="connsiteX24" fmla="*/ 229410 w 621810"/>
                <a:gd name="connsiteY24" fmla="*/ 4537 h 299722"/>
                <a:gd name="connsiteX25" fmla="*/ 251050 w 621810"/>
                <a:gd name="connsiteY25" fmla="*/ 3435 h 299722"/>
                <a:gd name="connsiteX26" fmla="*/ 266139 w 621810"/>
                <a:gd name="connsiteY26" fmla="*/ 1625 h 299722"/>
                <a:gd name="connsiteX27" fmla="*/ 286421 w 621810"/>
                <a:gd name="connsiteY27" fmla="*/ 563 h 299722"/>
                <a:gd name="connsiteX28" fmla="*/ 331451 w 621810"/>
                <a:gd name="connsiteY28" fmla="*/ 130 h 299722"/>
                <a:gd name="connsiteX29" fmla="*/ 371249 w 621810"/>
                <a:gd name="connsiteY29" fmla="*/ 819 h 299722"/>
                <a:gd name="connsiteX30" fmla="*/ 417853 w 621810"/>
                <a:gd name="connsiteY30" fmla="*/ 7055 h 299722"/>
                <a:gd name="connsiteX31" fmla="*/ 456510 w 621810"/>
                <a:gd name="connsiteY31" fmla="*/ 16891 h 299722"/>
                <a:gd name="connsiteX32" fmla="*/ 503213 w 621810"/>
                <a:gd name="connsiteY32" fmla="*/ 38295 h 299722"/>
                <a:gd name="connsiteX33" fmla="*/ 515016 w 621810"/>
                <a:gd name="connsiteY33" fmla="*/ 47836 h 299722"/>
                <a:gd name="connsiteX34" fmla="*/ 557312 w 621810"/>
                <a:gd name="connsiteY34" fmla="*/ 88834 h 299722"/>
                <a:gd name="connsiteX35" fmla="*/ 579424 w 621810"/>
                <a:gd name="connsiteY35" fmla="*/ 115706 h 299722"/>
                <a:gd name="connsiteX36" fmla="*/ 580821 w 621810"/>
                <a:gd name="connsiteY36" fmla="*/ 117182 h 299722"/>
                <a:gd name="connsiteX37" fmla="*/ 580821 w 621810"/>
                <a:gd name="connsiteY37" fmla="*/ 117182 h 299722"/>
                <a:gd name="connsiteX38" fmla="*/ 582257 w 621810"/>
                <a:gd name="connsiteY38" fmla="*/ 118697 h 299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21810" h="299722">
                  <a:moveTo>
                    <a:pt x="582336" y="118657"/>
                  </a:moveTo>
                  <a:cubicBezTo>
                    <a:pt x="583831" y="122592"/>
                    <a:pt x="586782" y="125582"/>
                    <a:pt x="589260" y="128789"/>
                  </a:cubicBezTo>
                  <a:cubicBezTo>
                    <a:pt x="596322" y="138296"/>
                    <a:pt x="602323" y="148556"/>
                    <a:pt x="607142" y="159379"/>
                  </a:cubicBezTo>
                  <a:cubicBezTo>
                    <a:pt x="612749" y="173016"/>
                    <a:pt x="617136" y="187133"/>
                    <a:pt x="620205" y="201557"/>
                  </a:cubicBezTo>
                  <a:cubicBezTo>
                    <a:pt x="614008" y="209426"/>
                    <a:pt x="605726" y="215053"/>
                    <a:pt x="597739" y="220895"/>
                  </a:cubicBezTo>
                  <a:cubicBezTo>
                    <a:pt x="586526" y="229079"/>
                    <a:pt x="574014" y="235099"/>
                    <a:pt x="561758" y="241512"/>
                  </a:cubicBezTo>
                  <a:cubicBezTo>
                    <a:pt x="537265" y="254421"/>
                    <a:pt x="511101" y="263894"/>
                    <a:pt x="484012" y="269664"/>
                  </a:cubicBezTo>
                  <a:cubicBezTo>
                    <a:pt x="455329" y="275723"/>
                    <a:pt x="426588" y="281310"/>
                    <a:pt x="397453" y="285008"/>
                  </a:cubicBezTo>
                  <a:cubicBezTo>
                    <a:pt x="383780" y="286740"/>
                    <a:pt x="370285" y="289887"/>
                    <a:pt x="356514" y="291244"/>
                  </a:cubicBezTo>
                  <a:cubicBezTo>
                    <a:pt x="344711" y="292425"/>
                    <a:pt x="332907" y="294097"/>
                    <a:pt x="321104" y="294746"/>
                  </a:cubicBezTo>
                  <a:cubicBezTo>
                    <a:pt x="310913" y="295297"/>
                    <a:pt x="300841" y="296517"/>
                    <a:pt x="290769" y="298032"/>
                  </a:cubicBezTo>
                  <a:cubicBezTo>
                    <a:pt x="277293" y="299747"/>
                    <a:pt x="263660" y="299859"/>
                    <a:pt x="250164" y="298366"/>
                  </a:cubicBezTo>
                  <a:cubicBezTo>
                    <a:pt x="239050" y="297382"/>
                    <a:pt x="227934" y="296615"/>
                    <a:pt x="216918" y="294923"/>
                  </a:cubicBezTo>
                  <a:cubicBezTo>
                    <a:pt x="191501" y="290825"/>
                    <a:pt x="166910" y="282604"/>
                    <a:pt x="144130" y="270588"/>
                  </a:cubicBezTo>
                  <a:cubicBezTo>
                    <a:pt x="116411" y="256286"/>
                    <a:pt x="92745" y="236771"/>
                    <a:pt x="70790" y="214974"/>
                  </a:cubicBezTo>
                  <a:cubicBezTo>
                    <a:pt x="59931" y="204213"/>
                    <a:pt x="48481" y="194042"/>
                    <a:pt x="38861" y="182062"/>
                  </a:cubicBezTo>
                  <a:cubicBezTo>
                    <a:pt x="17576" y="155946"/>
                    <a:pt x="4061" y="124382"/>
                    <a:pt x="-169" y="90958"/>
                  </a:cubicBezTo>
                  <a:cubicBezTo>
                    <a:pt x="-1192" y="83089"/>
                    <a:pt x="-582" y="74964"/>
                    <a:pt x="-1467" y="66977"/>
                  </a:cubicBezTo>
                  <a:cubicBezTo>
                    <a:pt x="-2077" y="63265"/>
                    <a:pt x="-641" y="59512"/>
                    <a:pt x="2271" y="57141"/>
                  </a:cubicBezTo>
                  <a:cubicBezTo>
                    <a:pt x="19543" y="42916"/>
                    <a:pt x="39353" y="32084"/>
                    <a:pt x="60659" y="25213"/>
                  </a:cubicBezTo>
                  <a:cubicBezTo>
                    <a:pt x="69610" y="24524"/>
                    <a:pt x="78108" y="21494"/>
                    <a:pt x="86941" y="20196"/>
                  </a:cubicBezTo>
                  <a:cubicBezTo>
                    <a:pt x="98627" y="18465"/>
                    <a:pt x="110234" y="16262"/>
                    <a:pt x="122018" y="14983"/>
                  </a:cubicBezTo>
                  <a:cubicBezTo>
                    <a:pt x="135454" y="13547"/>
                    <a:pt x="148792" y="11363"/>
                    <a:pt x="162208" y="9770"/>
                  </a:cubicBezTo>
                  <a:cubicBezTo>
                    <a:pt x="169645" y="8884"/>
                    <a:pt x="177140" y="8786"/>
                    <a:pt x="184596" y="7920"/>
                  </a:cubicBezTo>
                  <a:cubicBezTo>
                    <a:pt x="199488" y="6170"/>
                    <a:pt x="214479" y="5619"/>
                    <a:pt x="229410" y="4537"/>
                  </a:cubicBezTo>
                  <a:cubicBezTo>
                    <a:pt x="236650" y="4006"/>
                    <a:pt x="243889" y="3533"/>
                    <a:pt x="251050" y="3435"/>
                  </a:cubicBezTo>
                  <a:cubicBezTo>
                    <a:pt x="256125" y="3191"/>
                    <a:pt x="261161" y="2585"/>
                    <a:pt x="266139" y="1625"/>
                  </a:cubicBezTo>
                  <a:cubicBezTo>
                    <a:pt x="272867" y="771"/>
                    <a:pt x="279634" y="417"/>
                    <a:pt x="286421" y="563"/>
                  </a:cubicBezTo>
                  <a:cubicBezTo>
                    <a:pt x="301451" y="425"/>
                    <a:pt x="316559" y="1468"/>
                    <a:pt x="331451" y="130"/>
                  </a:cubicBezTo>
                  <a:cubicBezTo>
                    <a:pt x="344849" y="-1070"/>
                    <a:pt x="358009" y="504"/>
                    <a:pt x="371249" y="819"/>
                  </a:cubicBezTo>
                  <a:cubicBezTo>
                    <a:pt x="386948" y="1486"/>
                    <a:pt x="402548" y="3573"/>
                    <a:pt x="417853" y="7055"/>
                  </a:cubicBezTo>
                  <a:cubicBezTo>
                    <a:pt x="430877" y="9770"/>
                    <a:pt x="443841" y="12819"/>
                    <a:pt x="456510" y="16891"/>
                  </a:cubicBezTo>
                  <a:cubicBezTo>
                    <a:pt x="472917" y="22065"/>
                    <a:pt x="489206" y="27790"/>
                    <a:pt x="503213" y="38295"/>
                  </a:cubicBezTo>
                  <a:cubicBezTo>
                    <a:pt x="507265" y="41324"/>
                    <a:pt x="511239" y="44511"/>
                    <a:pt x="515016" y="47836"/>
                  </a:cubicBezTo>
                  <a:cubicBezTo>
                    <a:pt x="529809" y="60759"/>
                    <a:pt x="543935" y="74443"/>
                    <a:pt x="557312" y="88834"/>
                  </a:cubicBezTo>
                  <a:cubicBezTo>
                    <a:pt x="565181" y="97273"/>
                    <a:pt x="572086" y="106716"/>
                    <a:pt x="579424" y="115706"/>
                  </a:cubicBezTo>
                  <a:cubicBezTo>
                    <a:pt x="579916" y="116178"/>
                    <a:pt x="580349" y="116710"/>
                    <a:pt x="580821" y="117182"/>
                  </a:cubicBezTo>
                  <a:lnTo>
                    <a:pt x="580821" y="117182"/>
                  </a:lnTo>
                  <a:cubicBezTo>
                    <a:pt x="581332" y="117654"/>
                    <a:pt x="581785" y="118185"/>
                    <a:pt x="582257" y="118697"/>
                  </a:cubicBezTo>
                  <a:close/>
                </a:path>
              </a:pathLst>
            </a:custGeom>
            <a:solidFill>
              <a:srgbClr val="98C7DC"/>
            </a:solidFill>
            <a:ln w="1956" cap="flat">
              <a:noFill/>
              <a:prstDash val="solid"/>
              <a:miter/>
            </a:ln>
          </p:spPr>
          <p:txBody>
            <a:bodyPr rtlCol="0" anchor="ctr"/>
            <a:lstStyle/>
            <a:p>
              <a:endParaRPr lang="es-CO"/>
            </a:p>
          </p:txBody>
        </p:sp>
        <p:sp>
          <p:nvSpPr>
            <p:cNvPr id="991" name="Freeform: Shape 990">
              <a:extLst>
                <a:ext uri="{FF2B5EF4-FFF2-40B4-BE49-F238E27FC236}">
                  <a16:creationId xmlns:a16="http://schemas.microsoft.com/office/drawing/2014/main" id="{680E8716-F0EE-A081-251E-11A9AEE98552}"/>
                </a:ext>
              </a:extLst>
            </p:cNvPr>
            <p:cNvSpPr/>
            <p:nvPr/>
          </p:nvSpPr>
          <p:spPr>
            <a:xfrm>
              <a:off x="13521126" y="409501"/>
              <a:ext cx="1436" cy="1514"/>
            </a:xfrm>
            <a:custGeom>
              <a:avLst/>
              <a:gdLst>
                <a:gd name="connsiteX0" fmla="*/ -169 w 1436"/>
                <a:gd name="connsiteY0" fmla="*/ 1200 h 1514"/>
                <a:gd name="connsiteX1" fmla="*/ -1606 w 1436"/>
                <a:gd name="connsiteY1" fmla="*/ -315 h 1514"/>
              </a:gdLst>
              <a:ahLst/>
              <a:cxnLst>
                <a:cxn ang="0">
                  <a:pos x="connsiteX0" y="connsiteY0"/>
                </a:cxn>
                <a:cxn ang="0">
                  <a:pos x="connsiteX1" y="connsiteY1"/>
                </a:cxn>
              </a:cxnLst>
              <a:rect l="l" t="t" r="r" b="b"/>
              <a:pathLst>
                <a:path w="1436" h="1514">
                  <a:moveTo>
                    <a:pt x="-169" y="1200"/>
                  </a:moveTo>
                  <a:lnTo>
                    <a:pt x="-1606" y="-315"/>
                  </a:lnTo>
                  <a:close/>
                </a:path>
              </a:pathLst>
            </a:custGeom>
            <a:solidFill>
              <a:srgbClr val="7AA0B1"/>
            </a:solidFill>
            <a:ln w="1956" cap="flat">
              <a:noFill/>
              <a:prstDash val="solid"/>
              <a:miter/>
            </a:ln>
          </p:spPr>
          <p:txBody>
            <a:bodyPr rtlCol="0" anchor="ctr"/>
            <a:lstStyle/>
            <a:p>
              <a:endParaRPr lang="es-CO"/>
            </a:p>
          </p:txBody>
        </p:sp>
        <p:sp>
          <p:nvSpPr>
            <p:cNvPr id="992" name="Freeform: Shape 991">
              <a:extLst>
                <a:ext uri="{FF2B5EF4-FFF2-40B4-BE49-F238E27FC236}">
                  <a16:creationId xmlns:a16="http://schemas.microsoft.com/office/drawing/2014/main" id="{8A5E98A0-C148-9E5A-FD31-F2301F978EF2}"/>
                </a:ext>
              </a:extLst>
            </p:cNvPr>
            <p:cNvSpPr/>
            <p:nvPr/>
          </p:nvSpPr>
          <p:spPr>
            <a:xfrm>
              <a:off x="13519728" y="408045"/>
              <a:ext cx="1397" cy="1475"/>
            </a:xfrm>
            <a:custGeom>
              <a:avLst/>
              <a:gdLst>
                <a:gd name="connsiteX0" fmla="*/ -208 w 1397"/>
                <a:gd name="connsiteY0" fmla="*/ 1161 h 1475"/>
                <a:gd name="connsiteX1" fmla="*/ -1606 w 1397"/>
                <a:gd name="connsiteY1" fmla="*/ -315 h 1475"/>
              </a:gdLst>
              <a:ahLst/>
              <a:cxnLst>
                <a:cxn ang="0">
                  <a:pos x="connsiteX0" y="connsiteY0"/>
                </a:cxn>
                <a:cxn ang="0">
                  <a:pos x="connsiteX1" y="connsiteY1"/>
                </a:cxn>
              </a:cxnLst>
              <a:rect l="l" t="t" r="r" b="b"/>
              <a:pathLst>
                <a:path w="1397" h="1475">
                  <a:moveTo>
                    <a:pt x="-208" y="1161"/>
                  </a:moveTo>
                  <a:lnTo>
                    <a:pt x="-1606" y="-315"/>
                  </a:lnTo>
                  <a:close/>
                </a:path>
              </a:pathLst>
            </a:custGeom>
            <a:solidFill>
              <a:srgbClr val="7AA0B1"/>
            </a:solidFill>
            <a:ln w="1956" cap="flat">
              <a:noFill/>
              <a:prstDash val="solid"/>
              <a:miter/>
            </a:ln>
          </p:spPr>
          <p:txBody>
            <a:bodyPr rtlCol="0" anchor="ctr"/>
            <a:lstStyle/>
            <a:p>
              <a:endParaRPr lang="es-CO"/>
            </a:p>
          </p:txBody>
        </p:sp>
        <p:sp>
          <p:nvSpPr>
            <p:cNvPr id="993" name="Freeform: Shape 992">
              <a:extLst>
                <a:ext uri="{FF2B5EF4-FFF2-40B4-BE49-F238E27FC236}">
                  <a16:creationId xmlns:a16="http://schemas.microsoft.com/office/drawing/2014/main" id="{EDA025DD-0FC9-6AB8-34F7-69543F2C3225}"/>
                </a:ext>
              </a:extLst>
            </p:cNvPr>
            <p:cNvSpPr/>
            <p:nvPr/>
          </p:nvSpPr>
          <p:spPr>
            <a:xfrm>
              <a:off x="13126277" y="334817"/>
              <a:ext cx="348454" cy="133423"/>
            </a:xfrm>
            <a:custGeom>
              <a:avLst/>
              <a:gdLst>
                <a:gd name="connsiteX0" fmla="*/ 115584 w 348454"/>
                <a:gd name="connsiteY0" fmla="*/ -52 h 133423"/>
                <a:gd name="connsiteX1" fmla="*/ 166045 w 348454"/>
                <a:gd name="connsiteY1" fmla="*/ 4020 h 133423"/>
                <a:gd name="connsiteX2" fmla="*/ 183317 w 348454"/>
                <a:gd name="connsiteY2" fmla="*/ 2486 h 133423"/>
                <a:gd name="connsiteX3" fmla="*/ 223252 w 348454"/>
                <a:gd name="connsiteY3" fmla="*/ 1935 h 133423"/>
                <a:gd name="connsiteX4" fmla="*/ 268853 w 348454"/>
                <a:gd name="connsiteY4" fmla="*/ 10217 h 133423"/>
                <a:gd name="connsiteX5" fmla="*/ 325609 w 348454"/>
                <a:gd name="connsiteY5" fmla="*/ 40002 h 133423"/>
                <a:gd name="connsiteX6" fmla="*/ 346816 w 348454"/>
                <a:gd name="connsiteY6" fmla="*/ 86075 h 133423"/>
                <a:gd name="connsiteX7" fmla="*/ 336507 w 348454"/>
                <a:gd name="connsiteY7" fmla="*/ 112790 h 133423"/>
                <a:gd name="connsiteX8" fmla="*/ 311818 w 348454"/>
                <a:gd name="connsiteY8" fmla="*/ 127210 h 133423"/>
                <a:gd name="connsiteX9" fmla="*/ 294447 w 348454"/>
                <a:gd name="connsiteY9" fmla="*/ 128135 h 133423"/>
                <a:gd name="connsiteX10" fmla="*/ 248079 w 348454"/>
                <a:gd name="connsiteY10" fmla="*/ 130810 h 133423"/>
                <a:gd name="connsiteX11" fmla="*/ 188511 w 348454"/>
                <a:gd name="connsiteY11" fmla="*/ 132521 h 133423"/>
                <a:gd name="connsiteX12" fmla="*/ 147631 w 348454"/>
                <a:gd name="connsiteY12" fmla="*/ 122961 h 133423"/>
                <a:gd name="connsiteX13" fmla="*/ 111394 w 348454"/>
                <a:gd name="connsiteY13" fmla="*/ 116764 h 133423"/>
                <a:gd name="connsiteX14" fmla="*/ 88397 w 348454"/>
                <a:gd name="connsiteY14" fmla="*/ 119813 h 133423"/>
                <a:gd name="connsiteX15" fmla="*/ 56626 w 348454"/>
                <a:gd name="connsiteY15" fmla="*/ 119400 h 133423"/>
                <a:gd name="connsiteX16" fmla="*/ 20901 w 348454"/>
                <a:gd name="connsiteY16" fmla="*/ 104468 h 133423"/>
                <a:gd name="connsiteX17" fmla="*/ -1605 w 348454"/>
                <a:gd name="connsiteY17" fmla="*/ 60736 h 133423"/>
                <a:gd name="connsiteX18" fmla="*/ 7720 w 348454"/>
                <a:gd name="connsiteY18" fmla="*/ 35319 h 133423"/>
                <a:gd name="connsiteX19" fmla="*/ 54265 w 348454"/>
                <a:gd name="connsiteY19" fmla="*/ 5811 h 133423"/>
                <a:gd name="connsiteX20" fmla="*/ 115584 w 348454"/>
                <a:gd name="connsiteY20" fmla="*/ -52 h 13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454" h="133423">
                  <a:moveTo>
                    <a:pt x="115584" y="-52"/>
                  </a:moveTo>
                  <a:cubicBezTo>
                    <a:pt x="132503" y="-941"/>
                    <a:pt x="149480" y="428"/>
                    <a:pt x="166045" y="4020"/>
                  </a:cubicBezTo>
                  <a:cubicBezTo>
                    <a:pt x="171946" y="5339"/>
                    <a:pt x="177632" y="3273"/>
                    <a:pt x="183317" y="2486"/>
                  </a:cubicBezTo>
                  <a:cubicBezTo>
                    <a:pt x="196576" y="926"/>
                    <a:pt x="209954" y="743"/>
                    <a:pt x="223252" y="1935"/>
                  </a:cubicBezTo>
                  <a:cubicBezTo>
                    <a:pt x="238676" y="3269"/>
                    <a:pt x="253942" y="6043"/>
                    <a:pt x="268853" y="10217"/>
                  </a:cubicBezTo>
                  <a:cubicBezTo>
                    <a:pt x="290060" y="15765"/>
                    <a:pt x="309536" y="25149"/>
                    <a:pt x="325609" y="40002"/>
                  </a:cubicBezTo>
                  <a:cubicBezTo>
                    <a:pt x="338710" y="52139"/>
                    <a:pt x="347465" y="67071"/>
                    <a:pt x="346816" y="86075"/>
                  </a:cubicBezTo>
                  <a:cubicBezTo>
                    <a:pt x="346462" y="96304"/>
                    <a:pt x="341819" y="104626"/>
                    <a:pt x="336507" y="112790"/>
                  </a:cubicBezTo>
                  <a:cubicBezTo>
                    <a:pt x="331196" y="121408"/>
                    <a:pt x="321930" y="126817"/>
                    <a:pt x="311818" y="127210"/>
                  </a:cubicBezTo>
                  <a:cubicBezTo>
                    <a:pt x="306034" y="127623"/>
                    <a:pt x="300251" y="128075"/>
                    <a:pt x="294447" y="128135"/>
                  </a:cubicBezTo>
                  <a:cubicBezTo>
                    <a:pt x="278945" y="128272"/>
                    <a:pt x="263522" y="130102"/>
                    <a:pt x="248079" y="130810"/>
                  </a:cubicBezTo>
                  <a:cubicBezTo>
                    <a:pt x="228229" y="131754"/>
                    <a:pt x="208399" y="134233"/>
                    <a:pt x="188511" y="132521"/>
                  </a:cubicBezTo>
                  <a:cubicBezTo>
                    <a:pt x="174523" y="131150"/>
                    <a:pt x="160772" y="127934"/>
                    <a:pt x="147631" y="122961"/>
                  </a:cubicBezTo>
                  <a:cubicBezTo>
                    <a:pt x="135946" y="118711"/>
                    <a:pt x="124024" y="115603"/>
                    <a:pt x="111394" y="116764"/>
                  </a:cubicBezTo>
                  <a:cubicBezTo>
                    <a:pt x="103702" y="117492"/>
                    <a:pt x="95991" y="118377"/>
                    <a:pt x="88397" y="119813"/>
                  </a:cubicBezTo>
                  <a:cubicBezTo>
                    <a:pt x="77872" y="121645"/>
                    <a:pt x="67092" y="121505"/>
                    <a:pt x="56626" y="119400"/>
                  </a:cubicBezTo>
                  <a:cubicBezTo>
                    <a:pt x="43661" y="117059"/>
                    <a:pt x="31150" y="113498"/>
                    <a:pt x="20901" y="104468"/>
                  </a:cubicBezTo>
                  <a:cubicBezTo>
                    <a:pt x="7661" y="92842"/>
                    <a:pt x="-1605" y="79189"/>
                    <a:pt x="-1605" y="60736"/>
                  </a:cubicBezTo>
                  <a:cubicBezTo>
                    <a:pt x="-1645" y="51419"/>
                    <a:pt x="1661" y="42402"/>
                    <a:pt x="7720" y="35319"/>
                  </a:cubicBezTo>
                  <a:cubicBezTo>
                    <a:pt x="20054" y="20585"/>
                    <a:pt x="35930" y="11260"/>
                    <a:pt x="54265" y="5811"/>
                  </a:cubicBezTo>
                  <a:cubicBezTo>
                    <a:pt x="73839" y="-91"/>
                    <a:pt x="93905" y="-268"/>
                    <a:pt x="115584" y="-52"/>
                  </a:cubicBezTo>
                  <a:close/>
                </a:path>
              </a:pathLst>
            </a:custGeom>
            <a:solidFill>
              <a:srgbClr val="FCFEFD"/>
            </a:solidFill>
            <a:ln w="1956" cap="flat">
              <a:noFill/>
              <a:prstDash val="solid"/>
              <a:miter/>
            </a:ln>
          </p:spPr>
          <p:txBody>
            <a:bodyPr rtlCol="0" anchor="ctr"/>
            <a:lstStyle/>
            <a:p>
              <a:endParaRPr lang="es-CO"/>
            </a:p>
          </p:txBody>
        </p:sp>
      </p:grpSp>
      <p:grpSp>
        <p:nvGrpSpPr>
          <p:cNvPr id="1192" name="Group 1191">
            <a:extLst>
              <a:ext uri="{FF2B5EF4-FFF2-40B4-BE49-F238E27FC236}">
                <a16:creationId xmlns:a16="http://schemas.microsoft.com/office/drawing/2014/main" id="{F89582F5-ACF6-39AC-DA17-E81CAF55C77D}"/>
              </a:ext>
            </a:extLst>
          </p:cNvPr>
          <p:cNvGrpSpPr/>
          <p:nvPr/>
        </p:nvGrpSpPr>
        <p:grpSpPr>
          <a:xfrm>
            <a:off x="2910972" y="7048500"/>
            <a:ext cx="1218299" cy="1575415"/>
            <a:chOff x="3444372" y="-276"/>
            <a:chExt cx="5304113" cy="6858891"/>
          </a:xfrm>
        </p:grpSpPr>
        <p:sp>
          <p:nvSpPr>
            <p:cNvPr id="998" name="Freeform: Shape 997">
              <a:extLst>
                <a:ext uri="{FF2B5EF4-FFF2-40B4-BE49-F238E27FC236}">
                  <a16:creationId xmlns:a16="http://schemas.microsoft.com/office/drawing/2014/main" id="{5C4642D7-0120-80E6-496E-53A043B246CF}"/>
                </a:ext>
              </a:extLst>
            </p:cNvPr>
            <p:cNvSpPr/>
            <p:nvPr/>
          </p:nvSpPr>
          <p:spPr>
            <a:xfrm>
              <a:off x="3448789" y="592148"/>
              <a:ext cx="5275560" cy="6241852"/>
            </a:xfrm>
            <a:custGeom>
              <a:avLst/>
              <a:gdLst>
                <a:gd name="connsiteX0" fmla="*/ 401978 w 5275560"/>
                <a:gd name="connsiteY0" fmla="*/ 4762444 h 6241852"/>
                <a:gd name="connsiteX1" fmla="*/ 200878 w 5275560"/>
                <a:gd name="connsiteY1" fmla="*/ 4604172 h 6241852"/>
                <a:gd name="connsiteX2" fmla="*/ 161747 w 5275560"/>
                <a:gd name="connsiteY2" fmla="*/ 4540837 h 6241852"/>
                <a:gd name="connsiteX3" fmla="*/ 74341 w 5275560"/>
                <a:gd name="connsiteY3" fmla="*/ 4280300 h 6241852"/>
                <a:gd name="connsiteX4" fmla="*/ 28217 w 5275560"/>
                <a:gd name="connsiteY4" fmla="*/ 4007257 h 6241852"/>
                <a:gd name="connsiteX5" fmla="*/ 4954 w 5275560"/>
                <a:gd name="connsiteY5" fmla="*/ 3723053 h 6241852"/>
                <a:gd name="connsiteX6" fmla="*/ 919 w 5275560"/>
                <a:gd name="connsiteY6" fmla="*/ 3501850 h 6241852"/>
                <a:gd name="connsiteX7" fmla="*/ 6702 w 5275560"/>
                <a:gd name="connsiteY7" fmla="*/ 3221075 h 6241852"/>
                <a:gd name="connsiteX8" fmla="*/ 3273 w 5275560"/>
                <a:gd name="connsiteY8" fmla="*/ 2992475 h 6241852"/>
                <a:gd name="connsiteX9" fmla="*/ 16720 w 5275560"/>
                <a:gd name="connsiteY9" fmla="*/ 2736981 h 6241852"/>
                <a:gd name="connsiteX10" fmla="*/ 21897 w 5275560"/>
                <a:gd name="connsiteY10" fmla="*/ 2580592 h 6241852"/>
                <a:gd name="connsiteX11" fmla="*/ 29831 w 5275560"/>
                <a:gd name="connsiteY11" fmla="*/ 2414386 h 6241852"/>
                <a:gd name="connsiteX12" fmla="*/ 22637 w 5275560"/>
                <a:gd name="connsiteY12" fmla="*/ 2335654 h 6241852"/>
                <a:gd name="connsiteX13" fmla="*/ 21628 w 5275560"/>
                <a:gd name="connsiteY13" fmla="*/ 2136569 h 6241852"/>
                <a:gd name="connsiteX14" fmla="*/ 17863 w 5275560"/>
                <a:gd name="connsiteY14" fmla="*/ 1911466 h 6241852"/>
                <a:gd name="connsiteX15" fmla="*/ 23444 w 5275560"/>
                <a:gd name="connsiteY15" fmla="*/ 1840062 h 6241852"/>
                <a:gd name="connsiteX16" fmla="*/ 55985 w 5275560"/>
                <a:gd name="connsiteY16" fmla="*/ 1625380 h 6241852"/>
                <a:gd name="connsiteX17" fmla="*/ 159662 w 5275560"/>
                <a:gd name="connsiteY17" fmla="*/ 1441962 h 6241852"/>
                <a:gd name="connsiteX18" fmla="*/ 322237 w 5275560"/>
                <a:gd name="connsiteY18" fmla="*/ 1312870 h 6241852"/>
                <a:gd name="connsiteX19" fmla="*/ 577731 w 5275560"/>
                <a:gd name="connsiteY19" fmla="*/ 1244761 h 6241852"/>
                <a:gd name="connsiteX20" fmla="*/ 809424 w 5275560"/>
                <a:gd name="connsiteY20" fmla="*/ 1206840 h 6241852"/>
                <a:gd name="connsiteX21" fmla="*/ 949946 w 5275560"/>
                <a:gd name="connsiteY21" fmla="*/ 1125552 h 6241852"/>
                <a:gd name="connsiteX22" fmla="*/ 1015433 w 5275560"/>
                <a:gd name="connsiteY22" fmla="*/ 1061545 h 6241852"/>
                <a:gd name="connsiteX23" fmla="*/ 1078634 w 5275560"/>
                <a:gd name="connsiteY23" fmla="*/ 898230 h 6241852"/>
                <a:gd name="connsiteX24" fmla="*/ 1109495 w 5275560"/>
                <a:gd name="connsiteY24" fmla="*/ 715552 h 6241852"/>
                <a:gd name="connsiteX25" fmla="*/ 1143113 w 5275560"/>
                <a:gd name="connsiteY25" fmla="*/ 680522 h 6241852"/>
                <a:gd name="connsiteX26" fmla="*/ 1309184 w 5275560"/>
                <a:gd name="connsiteY26" fmla="*/ 740160 h 6241852"/>
                <a:gd name="connsiteX27" fmla="*/ 1323707 w 5275560"/>
                <a:gd name="connsiteY27" fmla="*/ 757238 h 6241852"/>
                <a:gd name="connsiteX28" fmla="*/ 1340986 w 5275560"/>
                <a:gd name="connsiteY28" fmla="*/ 753809 h 6241852"/>
                <a:gd name="connsiteX29" fmla="*/ 1347710 w 5275560"/>
                <a:gd name="connsiteY29" fmla="*/ 735117 h 6241852"/>
                <a:gd name="connsiteX30" fmla="*/ 1454278 w 5275560"/>
                <a:gd name="connsiteY30" fmla="*/ 343741 h 6241852"/>
                <a:gd name="connsiteX31" fmla="*/ 1511697 w 5275560"/>
                <a:gd name="connsiteY31" fmla="*/ 219557 h 6241852"/>
                <a:gd name="connsiteX32" fmla="*/ 1552038 w 5275560"/>
                <a:gd name="connsiteY32" fmla="*/ 191049 h 6241852"/>
                <a:gd name="connsiteX33" fmla="*/ 1572209 w 5275560"/>
                <a:gd name="connsiteY33" fmla="*/ 159919 h 6241852"/>
                <a:gd name="connsiteX34" fmla="*/ 1582092 w 5275560"/>
                <a:gd name="connsiteY34" fmla="*/ 68412 h 6241852"/>
                <a:gd name="connsiteX35" fmla="*/ 1673129 w 5275560"/>
                <a:gd name="connsiteY35" fmla="*/ -773 h 6241852"/>
                <a:gd name="connsiteX36" fmla="*/ 1743995 w 5275560"/>
                <a:gd name="connsiteY36" fmla="*/ 91272 h 6241852"/>
                <a:gd name="connsiteX37" fmla="*/ 1699081 w 5275560"/>
                <a:gd name="connsiteY37" fmla="*/ 250082 h 6241852"/>
                <a:gd name="connsiteX38" fmla="*/ 1649798 w 5275560"/>
                <a:gd name="connsiteY38" fmla="*/ 368887 h 6241852"/>
                <a:gd name="connsiteX39" fmla="*/ 1638368 w 5275560"/>
                <a:gd name="connsiteY39" fmla="*/ 399008 h 6241852"/>
                <a:gd name="connsiteX40" fmla="*/ 1532943 w 5275560"/>
                <a:gd name="connsiteY40" fmla="*/ 682539 h 6241852"/>
                <a:gd name="connsiteX41" fmla="*/ 1452261 w 5275560"/>
                <a:gd name="connsiteY41" fmla="*/ 1125284 h 6241852"/>
                <a:gd name="connsiteX42" fmla="*/ 1390875 w 5275560"/>
                <a:gd name="connsiteY42" fmla="*/ 1578853 h 6241852"/>
                <a:gd name="connsiteX43" fmla="*/ 1358938 w 5275560"/>
                <a:gd name="connsiteY43" fmla="*/ 1838113 h 6241852"/>
                <a:gd name="connsiteX44" fmla="*/ 1357795 w 5275560"/>
                <a:gd name="connsiteY44" fmla="*/ 1872940 h 6241852"/>
                <a:gd name="connsiteX45" fmla="*/ 1360149 w 5275560"/>
                <a:gd name="connsiteY45" fmla="*/ 2173885 h 6241852"/>
                <a:gd name="connsiteX46" fmla="*/ 1354702 w 5275560"/>
                <a:gd name="connsiteY46" fmla="*/ 2377541 h 6241852"/>
                <a:gd name="connsiteX47" fmla="*/ 1347979 w 5275560"/>
                <a:gd name="connsiteY47" fmla="*/ 2529022 h 6241852"/>
                <a:gd name="connsiteX48" fmla="*/ 1351610 w 5275560"/>
                <a:gd name="connsiteY48" fmla="*/ 2849802 h 6241852"/>
                <a:gd name="connsiteX49" fmla="*/ 1348987 w 5275560"/>
                <a:gd name="connsiteY49" fmla="*/ 3160698 h 6241852"/>
                <a:gd name="connsiteX50" fmla="*/ 1353223 w 5275560"/>
                <a:gd name="connsiteY50" fmla="*/ 3394408 h 6241852"/>
                <a:gd name="connsiteX51" fmla="*/ 1347441 w 5275560"/>
                <a:gd name="connsiteY51" fmla="*/ 3553419 h 6241852"/>
                <a:gd name="connsiteX52" fmla="*/ 1341592 w 5275560"/>
                <a:gd name="connsiteY52" fmla="*/ 3582599 h 6241852"/>
                <a:gd name="connsiteX53" fmla="*/ 1337423 w 5275560"/>
                <a:gd name="connsiteY53" fmla="*/ 3601962 h 6241852"/>
                <a:gd name="connsiteX54" fmla="*/ 1332784 w 5275560"/>
                <a:gd name="connsiteY54" fmla="*/ 3820477 h 6241852"/>
                <a:gd name="connsiteX55" fmla="*/ 1343541 w 5275560"/>
                <a:gd name="connsiteY55" fmla="*/ 4133256 h 6241852"/>
                <a:gd name="connsiteX56" fmla="*/ 1358064 w 5275560"/>
                <a:gd name="connsiteY56" fmla="*/ 4378330 h 6241852"/>
                <a:gd name="connsiteX57" fmla="*/ 1372721 w 5275560"/>
                <a:gd name="connsiteY57" fmla="*/ 4596037 h 6241852"/>
                <a:gd name="connsiteX58" fmla="*/ 1414004 w 5275560"/>
                <a:gd name="connsiteY58" fmla="*/ 4920649 h 6241852"/>
                <a:gd name="connsiteX59" fmla="*/ 1453202 w 5275560"/>
                <a:gd name="connsiteY59" fmla="*/ 5220585 h 6241852"/>
                <a:gd name="connsiteX60" fmla="*/ 1477541 w 5275560"/>
                <a:gd name="connsiteY60" fmla="*/ 5444883 h 6241852"/>
                <a:gd name="connsiteX61" fmla="*/ 1485475 w 5275560"/>
                <a:gd name="connsiteY61" fmla="*/ 5468348 h 6241852"/>
                <a:gd name="connsiteX62" fmla="*/ 1495224 w 5275560"/>
                <a:gd name="connsiteY62" fmla="*/ 5524422 h 6241852"/>
                <a:gd name="connsiteX63" fmla="*/ 1598699 w 5275560"/>
                <a:gd name="connsiteY63" fmla="*/ 5753022 h 6241852"/>
                <a:gd name="connsiteX64" fmla="*/ 1753340 w 5275560"/>
                <a:gd name="connsiteY64" fmla="*/ 5833705 h 6241852"/>
                <a:gd name="connsiteX65" fmla="*/ 2083936 w 5275560"/>
                <a:gd name="connsiteY65" fmla="*/ 5838142 h 6241852"/>
                <a:gd name="connsiteX66" fmla="*/ 2420113 w 5275560"/>
                <a:gd name="connsiteY66" fmla="*/ 5676104 h 6241852"/>
                <a:gd name="connsiteX67" fmla="*/ 2471683 w 5275560"/>
                <a:gd name="connsiteY67" fmla="*/ 5571957 h 6241852"/>
                <a:gd name="connsiteX68" fmla="*/ 2517470 w 5275560"/>
                <a:gd name="connsiteY68" fmla="*/ 5273433 h 6241852"/>
                <a:gd name="connsiteX69" fmla="*/ 2514646 w 5275560"/>
                <a:gd name="connsiteY69" fmla="*/ 5049606 h 6241852"/>
                <a:gd name="connsiteX70" fmla="*/ 2513301 w 5275560"/>
                <a:gd name="connsiteY70" fmla="*/ 4838488 h 6241852"/>
                <a:gd name="connsiteX71" fmla="*/ 2581007 w 5275560"/>
                <a:gd name="connsiteY71" fmla="*/ 4588506 h 6241852"/>
                <a:gd name="connsiteX72" fmla="*/ 2725429 w 5275560"/>
                <a:gd name="connsiteY72" fmla="*/ 4510649 h 6241852"/>
                <a:gd name="connsiteX73" fmla="*/ 2913687 w 5275560"/>
                <a:gd name="connsiteY73" fmla="*/ 4522078 h 6241852"/>
                <a:gd name="connsiteX74" fmla="*/ 3140472 w 5275560"/>
                <a:gd name="connsiteY74" fmla="*/ 4552671 h 6241852"/>
                <a:gd name="connsiteX75" fmla="*/ 3466765 w 5275560"/>
                <a:gd name="connsiteY75" fmla="*/ 4588910 h 6241852"/>
                <a:gd name="connsiteX76" fmla="*/ 3695365 w 5275560"/>
                <a:gd name="connsiteY76" fmla="*/ 4582590 h 6241852"/>
                <a:gd name="connsiteX77" fmla="*/ 3868966 w 5275560"/>
                <a:gd name="connsiteY77" fmla="*/ 4570622 h 6241852"/>
                <a:gd name="connsiteX78" fmla="*/ 4041829 w 5275560"/>
                <a:gd name="connsiteY78" fmla="*/ 4551863 h 6241852"/>
                <a:gd name="connsiteX79" fmla="*/ 4058973 w 5275560"/>
                <a:gd name="connsiteY79" fmla="*/ 4548838 h 6241852"/>
                <a:gd name="connsiteX80" fmla="*/ 4079144 w 5275560"/>
                <a:gd name="connsiteY80" fmla="*/ 4553544 h 6241852"/>
                <a:gd name="connsiteX81" fmla="*/ 4072420 w 5275560"/>
                <a:gd name="connsiteY81" fmla="*/ 4575597 h 6241852"/>
                <a:gd name="connsiteX82" fmla="*/ 4016615 w 5275560"/>
                <a:gd name="connsiteY82" fmla="*/ 4632411 h 6241852"/>
                <a:gd name="connsiteX83" fmla="*/ 3629474 w 5275560"/>
                <a:gd name="connsiteY83" fmla="*/ 4866592 h 6241852"/>
                <a:gd name="connsiteX84" fmla="*/ 3579720 w 5275560"/>
                <a:gd name="connsiteY84" fmla="*/ 4927104 h 6241852"/>
                <a:gd name="connsiteX85" fmla="*/ 3563785 w 5275560"/>
                <a:gd name="connsiteY85" fmla="*/ 5185086 h 6241852"/>
                <a:gd name="connsiteX86" fmla="*/ 3573804 w 5275560"/>
                <a:gd name="connsiteY86" fmla="*/ 5381211 h 6241852"/>
                <a:gd name="connsiteX87" fmla="*/ 3736849 w 5275560"/>
                <a:gd name="connsiteY87" fmla="*/ 5566646 h 6241852"/>
                <a:gd name="connsiteX88" fmla="*/ 3922217 w 5275560"/>
                <a:gd name="connsiteY88" fmla="*/ 5578009 h 6241852"/>
                <a:gd name="connsiteX89" fmla="*/ 4066369 w 5275560"/>
                <a:gd name="connsiteY89" fmla="*/ 5578009 h 6241852"/>
                <a:gd name="connsiteX90" fmla="*/ 4304584 w 5275560"/>
                <a:gd name="connsiteY90" fmla="*/ 5543314 h 6241852"/>
                <a:gd name="connsiteX91" fmla="*/ 4403352 w 5275560"/>
                <a:gd name="connsiteY91" fmla="*/ 5354317 h 6241852"/>
                <a:gd name="connsiteX92" fmla="*/ 4394680 w 5275560"/>
                <a:gd name="connsiteY92" fmla="*/ 5084099 h 6241852"/>
                <a:gd name="connsiteX93" fmla="*/ 4395284 w 5275560"/>
                <a:gd name="connsiteY93" fmla="*/ 5021906 h 6241852"/>
                <a:gd name="connsiteX94" fmla="*/ 4412833 w 5275560"/>
                <a:gd name="connsiteY94" fmla="*/ 4803995 h 6241852"/>
                <a:gd name="connsiteX95" fmla="*/ 4493986 w 5275560"/>
                <a:gd name="connsiteY95" fmla="*/ 4452893 h 6241852"/>
                <a:gd name="connsiteX96" fmla="*/ 4566062 w 5275560"/>
                <a:gd name="connsiteY96" fmla="*/ 4188927 h 6241852"/>
                <a:gd name="connsiteX97" fmla="*/ 4583812 w 5275560"/>
                <a:gd name="connsiteY97" fmla="*/ 4036034 h 6241852"/>
                <a:gd name="connsiteX98" fmla="*/ 4617430 w 5275560"/>
                <a:gd name="connsiteY98" fmla="*/ 3774557 h 6241852"/>
                <a:gd name="connsiteX99" fmla="*/ 4634709 w 5275560"/>
                <a:gd name="connsiteY99" fmla="*/ 3526659 h 6241852"/>
                <a:gd name="connsiteX100" fmla="*/ 4651383 w 5275560"/>
                <a:gd name="connsiteY100" fmla="*/ 3321120 h 6241852"/>
                <a:gd name="connsiteX101" fmla="*/ 4640828 w 5275560"/>
                <a:gd name="connsiteY101" fmla="*/ 3104086 h 6241852"/>
                <a:gd name="connsiteX102" fmla="*/ 4624019 w 5275560"/>
                <a:gd name="connsiteY102" fmla="*/ 2931223 h 6241852"/>
                <a:gd name="connsiteX103" fmla="*/ 4614539 w 5275560"/>
                <a:gd name="connsiteY103" fmla="*/ 2600695 h 6241852"/>
                <a:gd name="connsiteX104" fmla="*/ 4619581 w 5275560"/>
                <a:gd name="connsiteY104" fmla="*/ 2474831 h 6241852"/>
                <a:gd name="connsiteX105" fmla="*/ 4617228 w 5275560"/>
                <a:gd name="connsiteY105" fmla="*/ 2445247 h 6241852"/>
                <a:gd name="connsiteX106" fmla="*/ 4560548 w 5275560"/>
                <a:gd name="connsiteY106" fmla="*/ 2398182 h 6241852"/>
                <a:gd name="connsiteX107" fmla="*/ 4540782 w 5275560"/>
                <a:gd name="connsiteY107" fmla="*/ 2398182 h 6241852"/>
                <a:gd name="connsiteX108" fmla="*/ 4528343 w 5275560"/>
                <a:gd name="connsiteY108" fmla="*/ 2397645 h 6241852"/>
                <a:gd name="connsiteX109" fmla="*/ 4496810 w 5275560"/>
                <a:gd name="connsiteY109" fmla="*/ 2373641 h 6241852"/>
                <a:gd name="connsiteX110" fmla="*/ 4526057 w 5275560"/>
                <a:gd name="connsiteY110" fmla="*/ 2336124 h 6241852"/>
                <a:gd name="connsiteX111" fmla="*/ 4577425 w 5275560"/>
                <a:gd name="connsiteY111" fmla="*/ 2341772 h 6241852"/>
                <a:gd name="connsiteX112" fmla="*/ 4627381 w 5275560"/>
                <a:gd name="connsiteY112" fmla="*/ 2312255 h 6241852"/>
                <a:gd name="connsiteX113" fmla="*/ 4690783 w 5275560"/>
                <a:gd name="connsiteY113" fmla="*/ 2134620 h 6241852"/>
                <a:gd name="connsiteX114" fmla="*/ 4771466 w 5275560"/>
                <a:gd name="connsiteY114" fmla="*/ 1975071 h 6241852"/>
                <a:gd name="connsiteX115" fmla="*/ 4885766 w 5275560"/>
                <a:gd name="connsiteY115" fmla="*/ 1818143 h 6241852"/>
                <a:gd name="connsiteX116" fmla="*/ 4946277 w 5275560"/>
                <a:gd name="connsiteY116" fmla="*/ 1724014 h 6241852"/>
                <a:gd name="connsiteX117" fmla="*/ 5109659 w 5275560"/>
                <a:gd name="connsiteY117" fmla="*/ 1605075 h 6241852"/>
                <a:gd name="connsiteX118" fmla="*/ 5253341 w 5275560"/>
                <a:gd name="connsiteY118" fmla="*/ 1632439 h 6241852"/>
                <a:gd name="connsiteX119" fmla="*/ 5269276 w 5275560"/>
                <a:gd name="connsiteY119" fmla="*/ 1684681 h 6241852"/>
                <a:gd name="connsiteX120" fmla="*/ 5225035 w 5275560"/>
                <a:gd name="connsiteY120" fmla="*/ 1813975 h 6241852"/>
                <a:gd name="connsiteX121" fmla="*/ 5225035 w 5275560"/>
                <a:gd name="connsiteY121" fmla="*/ 1830783 h 6241852"/>
                <a:gd name="connsiteX122" fmla="*/ 5227321 w 5275560"/>
                <a:gd name="connsiteY122" fmla="*/ 1877848 h 6241852"/>
                <a:gd name="connsiteX123" fmla="*/ 5128620 w 5275560"/>
                <a:gd name="connsiteY123" fmla="*/ 2104902 h 6241852"/>
                <a:gd name="connsiteX124" fmla="*/ 5103810 w 5275560"/>
                <a:gd name="connsiteY124" fmla="*/ 2150622 h 6241852"/>
                <a:gd name="connsiteX125" fmla="*/ 5068041 w 5275560"/>
                <a:gd name="connsiteY125" fmla="*/ 2206494 h 6241852"/>
                <a:gd name="connsiteX126" fmla="*/ 5018959 w 5275560"/>
                <a:gd name="connsiteY126" fmla="*/ 2294640 h 6241852"/>
                <a:gd name="connsiteX127" fmla="*/ 5014656 w 5275560"/>
                <a:gd name="connsiteY127" fmla="*/ 2304120 h 6241852"/>
                <a:gd name="connsiteX128" fmla="*/ 5003024 w 5275560"/>
                <a:gd name="connsiteY128" fmla="*/ 2339688 h 6241852"/>
                <a:gd name="connsiteX129" fmla="*/ 5000806 w 5275560"/>
                <a:gd name="connsiteY129" fmla="*/ 2349639 h 6241852"/>
                <a:gd name="connsiteX130" fmla="*/ 4998049 w 5275560"/>
                <a:gd name="connsiteY130" fmla="*/ 2373507 h 6241852"/>
                <a:gd name="connsiteX131" fmla="*/ 4995897 w 5275560"/>
                <a:gd name="connsiteY131" fmla="*/ 2383525 h 6241852"/>
                <a:gd name="connsiteX132" fmla="*/ 4995897 w 5275560"/>
                <a:gd name="connsiteY132" fmla="*/ 2404166 h 6241852"/>
                <a:gd name="connsiteX133" fmla="*/ 4998184 w 5275560"/>
                <a:gd name="connsiteY133" fmla="*/ 2417613 h 6241852"/>
                <a:gd name="connsiteX134" fmla="*/ 5001007 w 5275560"/>
                <a:gd name="connsiteY134" fmla="*/ 2441885 h 6241852"/>
                <a:gd name="connsiteX135" fmla="*/ 5003159 w 5275560"/>
                <a:gd name="connsiteY135" fmla="*/ 2452307 h 6241852"/>
                <a:gd name="connsiteX136" fmla="*/ 5006117 w 5275560"/>
                <a:gd name="connsiteY136" fmla="*/ 2473957 h 6241852"/>
                <a:gd name="connsiteX137" fmla="*/ 5008269 w 5275560"/>
                <a:gd name="connsiteY137" fmla="*/ 2485252 h 6241852"/>
                <a:gd name="connsiteX138" fmla="*/ 5020505 w 5275560"/>
                <a:gd name="connsiteY138" fmla="*/ 2580524 h 6241852"/>
                <a:gd name="connsiteX139" fmla="*/ 5023128 w 5275560"/>
                <a:gd name="connsiteY139" fmla="*/ 2592358 h 6241852"/>
                <a:gd name="connsiteX140" fmla="*/ 5045719 w 5275560"/>
                <a:gd name="connsiteY140" fmla="*/ 2715197 h 6241852"/>
                <a:gd name="connsiteX141" fmla="*/ 5048004 w 5275560"/>
                <a:gd name="connsiteY141" fmla="*/ 2727030 h 6241852"/>
                <a:gd name="connsiteX142" fmla="*/ 5055737 w 5275560"/>
                <a:gd name="connsiteY142" fmla="*/ 2794266 h 6241852"/>
                <a:gd name="connsiteX143" fmla="*/ 5057889 w 5275560"/>
                <a:gd name="connsiteY143" fmla="*/ 2805763 h 6241852"/>
                <a:gd name="connsiteX144" fmla="*/ 5060645 w 5275560"/>
                <a:gd name="connsiteY144" fmla="*/ 2836490 h 6241852"/>
                <a:gd name="connsiteX145" fmla="*/ 5062999 w 5275560"/>
                <a:gd name="connsiteY145" fmla="*/ 2851752 h 6241852"/>
                <a:gd name="connsiteX146" fmla="*/ 5065687 w 5275560"/>
                <a:gd name="connsiteY146" fmla="*/ 2887118 h 6241852"/>
                <a:gd name="connsiteX147" fmla="*/ 5068041 w 5275560"/>
                <a:gd name="connsiteY147" fmla="*/ 2903321 h 6241852"/>
                <a:gd name="connsiteX148" fmla="*/ 5070663 w 5275560"/>
                <a:gd name="connsiteY148" fmla="*/ 2980305 h 6241852"/>
                <a:gd name="connsiteX149" fmla="*/ 5072949 w 5275560"/>
                <a:gd name="connsiteY149" fmla="*/ 2997720 h 6241852"/>
                <a:gd name="connsiteX150" fmla="*/ 5075705 w 5275560"/>
                <a:gd name="connsiteY150" fmla="*/ 3132527 h 6241852"/>
                <a:gd name="connsiteX151" fmla="*/ 5077857 w 5275560"/>
                <a:gd name="connsiteY151" fmla="*/ 3145974 h 6241852"/>
                <a:gd name="connsiteX152" fmla="*/ 5077857 w 5275560"/>
                <a:gd name="connsiteY152" fmla="*/ 3251802 h 6241852"/>
                <a:gd name="connsiteX153" fmla="*/ 4967793 w 5275560"/>
                <a:gd name="connsiteY153" fmla="*/ 3295303 h 6241852"/>
                <a:gd name="connsiteX154" fmla="*/ 4929335 w 5275560"/>
                <a:gd name="connsiteY154" fmla="*/ 3240036 h 6241852"/>
                <a:gd name="connsiteX155" fmla="*/ 4915215 w 5275560"/>
                <a:gd name="connsiteY155" fmla="*/ 3114104 h 6241852"/>
                <a:gd name="connsiteX156" fmla="*/ 4901768 w 5275560"/>
                <a:gd name="connsiteY156" fmla="*/ 2923222 h 6241852"/>
                <a:gd name="connsiteX157" fmla="*/ 4890136 w 5275560"/>
                <a:gd name="connsiteY157" fmla="*/ 2729652 h 6241852"/>
                <a:gd name="connsiteX158" fmla="*/ 4874269 w 5275560"/>
                <a:gd name="connsiteY158" fmla="*/ 2616698 h 6241852"/>
                <a:gd name="connsiteX159" fmla="*/ 4835205 w 5275560"/>
                <a:gd name="connsiteY159" fmla="*/ 2381373 h 6241852"/>
                <a:gd name="connsiteX160" fmla="*/ 4806563 w 5275560"/>
                <a:gd name="connsiteY160" fmla="*/ 2364229 h 6241852"/>
                <a:gd name="connsiteX161" fmla="*/ 4723393 w 5275560"/>
                <a:gd name="connsiteY161" fmla="*/ 2403830 h 6241852"/>
                <a:gd name="connsiteX162" fmla="*/ 4702012 w 5275560"/>
                <a:gd name="connsiteY162" fmla="*/ 2420034 h 6241852"/>
                <a:gd name="connsiteX163" fmla="*/ 4725813 w 5275560"/>
                <a:gd name="connsiteY163" fmla="*/ 2424135 h 6241852"/>
                <a:gd name="connsiteX164" fmla="*/ 4798831 w 5275560"/>
                <a:gd name="connsiteY164" fmla="*/ 2499372 h 6241852"/>
                <a:gd name="connsiteX165" fmla="*/ 4786728 w 5275560"/>
                <a:gd name="connsiteY165" fmla="*/ 2608024 h 6241852"/>
                <a:gd name="connsiteX166" fmla="*/ 4758019 w 5275560"/>
                <a:gd name="connsiteY166" fmla="*/ 2734090 h 6241852"/>
                <a:gd name="connsiteX167" fmla="*/ 4763667 w 5275560"/>
                <a:gd name="connsiteY167" fmla="*/ 2775709 h 6241852"/>
                <a:gd name="connsiteX168" fmla="*/ 4777114 w 5275560"/>
                <a:gd name="connsiteY168" fmla="*/ 2854239 h 6241852"/>
                <a:gd name="connsiteX169" fmla="*/ 4755397 w 5275560"/>
                <a:gd name="connsiteY169" fmla="*/ 2951394 h 6241852"/>
                <a:gd name="connsiteX170" fmla="*/ 4758153 w 5275560"/>
                <a:gd name="connsiteY170" fmla="*/ 3111145 h 6241852"/>
                <a:gd name="connsiteX171" fmla="*/ 4754186 w 5275560"/>
                <a:gd name="connsiteY171" fmla="*/ 3188465 h 6241852"/>
                <a:gd name="connsiteX172" fmla="*/ 4756405 w 5275560"/>
                <a:gd name="connsiteY172" fmla="*/ 3250793 h 6241852"/>
                <a:gd name="connsiteX173" fmla="*/ 4776576 w 5275560"/>
                <a:gd name="connsiteY173" fmla="*/ 3369666 h 6241852"/>
                <a:gd name="connsiteX174" fmla="*/ 4758490 w 5275560"/>
                <a:gd name="connsiteY174" fmla="*/ 3470048 h 6241852"/>
                <a:gd name="connsiteX175" fmla="*/ 4760775 w 5275560"/>
                <a:gd name="connsiteY175" fmla="*/ 3513952 h 6241852"/>
                <a:gd name="connsiteX176" fmla="*/ 4758893 w 5275560"/>
                <a:gd name="connsiteY176" fmla="*/ 3593894 h 6241852"/>
                <a:gd name="connsiteX177" fmla="*/ 4754456 w 5275560"/>
                <a:gd name="connsiteY177" fmla="*/ 3605459 h 6241852"/>
                <a:gd name="connsiteX178" fmla="*/ 4768306 w 5275560"/>
                <a:gd name="connsiteY178" fmla="*/ 3719759 h 6241852"/>
                <a:gd name="connsiteX179" fmla="*/ 4803402 w 5275560"/>
                <a:gd name="connsiteY179" fmla="*/ 3818796 h 6241852"/>
                <a:gd name="connsiteX180" fmla="*/ 4801721 w 5275560"/>
                <a:gd name="connsiteY180" fmla="*/ 4136752 h 6241852"/>
                <a:gd name="connsiteX181" fmla="*/ 4726015 w 5275560"/>
                <a:gd name="connsiteY181" fmla="*/ 4633420 h 6241852"/>
                <a:gd name="connsiteX182" fmla="*/ 4673571 w 5275560"/>
                <a:gd name="connsiteY182" fmla="*/ 4992994 h 6241852"/>
                <a:gd name="connsiteX183" fmla="*/ 4654880 w 5275560"/>
                <a:gd name="connsiteY183" fmla="*/ 5203509 h 6241852"/>
                <a:gd name="connsiteX184" fmla="*/ 4590872 w 5275560"/>
                <a:gd name="connsiteY184" fmla="*/ 5328363 h 6241852"/>
                <a:gd name="connsiteX185" fmla="*/ 4548110 w 5275560"/>
                <a:gd name="connsiteY185" fmla="*/ 5393583 h 6241852"/>
                <a:gd name="connsiteX186" fmla="*/ 4429104 w 5275560"/>
                <a:gd name="connsiteY186" fmla="*/ 5586481 h 6241852"/>
                <a:gd name="connsiteX187" fmla="*/ 4328991 w 5275560"/>
                <a:gd name="connsiteY187" fmla="*/ 5650287 h 6241852"/>
                <a:gd name="connsiteX188" fmla="*/ 4132797 w 5275560"/>
                <a:gd name="connsiteY188" fmla="*/ 5734735 h 6241852"/>
                <a:gd name="connsiteX189" fmla="*/ 3806706 w 5275560"/>
                <a:gd name="connsiteY189" fmla="*/ 5734735 h 6241852"/>
                <a:gd name="connsiteX190" fmla="*/ 3417885 w 5275560"/>
                <a:gd name="connsiteY190" fmla="*/ 5303756 h 6241852"/>
                <a:gd name="connsiteX191" fmla="*/ 3390991 w 5275560"/>
                <a:gd name="connsiteY191" fmla="*/ 5137281 h 6241852"/>
                <a:gd name="connsiteX192" fmla="*/ 3371560 w 5275560"/>
                <a:gd name="connsiteY192" fmla="*/ 5057876 h 6241852"/>
                <a:gd name="connsiteX193" fmla="*/ 3340564 w 5275560"/>
                <a:gd name="connsiteY193" fmla="*/ 5036630 h 6241852"/>
                <a:gd name="connsiteX194" fmla="*/ 3247443 w 5275560"/>
                <a:gd name="connsiteY194" fmla="*/ 5020225 h 6241852"/>
                <a:gd name="connsiteX195" fmla="*/ 3218868 w 5275560"/>
                <a:gd name="connsiteY195" fmla="*/ 4976118 h 6241852"/>
                <a:gd name="connsiteX196" fmla="*/ 3214095 w 5275560"/>
                <a:gd name="connsiteY196" fmla="*/ 4955611 h 6241852"/>
                <a:gd name="connsiteX197" fmla="*/ 3204077 w 5275560"/>
                <a:gd name="connsiteY197" fmla="*/ 4950299 h 6241852"/>
                <a:gd name="connsiteX198" fmla="*/ 3193924 w 5275560"/>
                <a:gd name="connsiteY198" fmla="*/ 4945055 h 6241852"/>
                <a:gd name="connsiteX199" fmla="*/ 3178998 w 5275560"/>
                <a:gd name="connsiteY199" fmla="*/ 4927777 h 6241852"/>
                <a:gd name="connsiteX200" fmla="*/ 3421717 w 5275560"/>
                <a:gd name="connsiteY200" fmla="*/ 4737164 h 6241852"/>
                <a:gd name="connsiteX201" fmla="*/ 3458495 w 5275560"/>
                <a:gd name="connsiteY201" fmla="*/ 4743887 h 6241852"/>
                <a:gd name="connsiteX202" fmla="*/ 3517326 w 5275560"/>
                <a:gd name="connsiteY202" fmla="*/ 4718068 h 6241852"/>
                <a:gd name="connsiteX203" fmla="*/ 3507846 w 5275560"/>
                <a:gd name="connsiteY203" fmla="*/ 4694805 h 6241852"/>
                <a:gd name="connsiteX204" fmla="*/ 3478060 w 5275560"/>
                <a:gd name="connsiteY204" fmla="*/ 4694268 h 6241852"/>
                <a:gd name="connsiteX205" fmla="*/ 3130050 w 5275560"/>
                <a:gd name="connsiteY205" fmla="*/ 4657960 h 6241852"/>
                <a:gd name="connsiteX206" fmla="*/ 3034576 w 5275560"/>
                <a:gd name="connsiteY206" fmla="*/ 4652447 h 6241852"/>
                <a:gd name="connsiteX207" fmla="*/ 2976082 w 5275560"/>
                <a:gd name="connsiteY207" fmla="*/ 4644177 h 6241852"/>
                <a:gd name="connsiteX208" fmla="*/ 2798648 w 5275560"/>
                <a:gd name="connsiteY208" fmla="*/ 4660784 h 6241852"/>
                <a:gd name="connsiteX209" fmla="*/ 2741498 w 5275560"/>
                <a:gd name="connsiteY209" fmla="*/ 4726675 h 6241852"/>
                <a:gd name="connsiteX210" fmla="*/ 2702972 w 5275560"/>
                <a:gd name="connsiteY210" fmla="*/ 4910766 h 6241852"/>
                <a:gd name="connsiteX211" fmla="*/ 2651604 w 5275560"/>
                <a:gd name="connsiteY211" fmla="*/ 5462095 h 6241852"/>
                <a:gd name="connsiteX212" fmla="*/ 2635871 w 5275560"/>
                <a:gd name="connsiteY212" fmla="*/ 5552594 h 6241852"/>
                <a:gd name="connsiteX213" fmla="*/ 2610187 w 5275560"/>
                <a:gd name="connsiteY213" fmla="*/ 5614181 h 6241852"/>
                <a:gd name="connsiteX214" fmla="*/ 2543893 w 5275560"/>
                <a:gd name="connsiteY214" fmla="*/ 5719338 h 6241852"/>
                <a:gd name="connsiteX215" fmla="*/ 2507788 w 5275560"/>
                <a:gd name="connsiteY215" fmla="*/ 5795045 h 6241852"/>
                <a:gd name="connsiteX216" fmla="*/ 2486071 w 5275560"/>
                <a:gd name="connsiteY216" fmla="*/ 5830678 h 6241852"/>
                <a:gd name="connsiteX217" fmla="*/ 2435174 w 5275560"/>
                <a:gd name="connsiteY217" fmla="*/ 5874448 h 6241852"/>
                <a:gd name="connsiteX218" fmla="*/ 2439679 w 5275560"/>
                <a:gd name="connsiteY218" fmla="*/ 5913714 h 6241852"/>
                <a:gd name="connsiteX219" fmla="*/ 2518881 w 5275560"/>
                <a:gd name="connsiteY219" fmla="*/ 5976513 h 6241852"/>
                <a:gd name="connsiteX220" fmla="*/ 2567627 w 5275560"/>
                <a:gd name="connsiteY220" fmla="*/ 6111856 h 6241852"/>
                <a:gd name="connsiteX221" fmla="*/ 2548532 w 5275560"/>
                <a:gd name="connsiteY221" fmla="*/ 6138347 h 6241852"/>
                <a:gd name="connsiteX222" fmla="*/ 2362829 w 5275560"/>
                <a:gd name="connsiteY222" fmla="*/ 6207063 h 6241852"/>
                <a:gd name="connsiteX223" fmla="*/ 2189429 w 5275560"/>
                <a:gd name="connsiteY223" fmla="*/ 6239267 h 6241852"/>
                <a:gd name="connsiteX224" fmla="*/ 2148079 w 5275560"/>
                <a:gd name="connsiteY224" fmla="*/ 6217752 h 6241852"/>
                <a:gd name="connsiteX225" fmla="*/ 2136582 w 5275560"/>
                <a:gd name="connsiteY225" fmla="*/ 6041461 h 6241852"/>
                <a:gd name="connsiteX226" fmla="*/ 2115604 w 5275560"/>
                <a:gd name="connsiteY226" fmla="*/ 6015575 h 6241852"/>
                <a:gd name="connsiteX227" fmla="*/ 1705133 w 5275560"/>
                <a:gd name="connsiteY227" fmla="*/ 5997960 h 6241852"/>
                <a:gd name="connsiteX228" fmla="*/ 1575974 w 5275560"/>
                <a:gd name="connsiteY228" fmla="*/ 5960981 h 6241852"/>
                <a:gd name="connsiteX229" fmla="*/ 1535028 w 5275560"/>
                <a:gd name="connsiteY229" fmla="*/ 5934087 h 6241852"/>
                <a:gd name="connsiteX230" fmla="*/ 1486013 w 5275560"/>
                <a:gd name="connsiteY230" fmla="*/ 5809230 h 6241852"/>
                <a:gd name="connsiteX231" fmla="*/ 1474919 w 5275560"/>
                <a:gd name="connsiteY231" fmla="*/ 5780251 h 6241852"/>
                <a:gd name="connsiteX232" fmla="*/ 1295939 w 5275560"/>
                <a:gd name="connsiteY232" fmla="*/ 5452010 h 6241852"/>
                <a:gd name="connsiteX233" fmla="*/ 1224602 w 5275560"/>
                <a:gd name="connsiteY233" fmla="*/ 5091292 h 6241852"/>
                <a:gd name="connsiteX234" fmla="*/ 1199725 w 5275560"/>
                <a:gd name="connsiteY234" fmla="*/ 5079391 h 6241852"/>
                <a:gd name="connsiteX235" fmla="*/ 1059338 w 5275560"/>
                <a:gd name="connsiteY235" fmla="*/ 5088132 h 6241852"/>
                <a:gd name="connsiteX236" fmla="*/ 1024443 w 5275560"/>
                <a:gd name="connsiteY236" fmla="*/ 5045640 h 6241852"/>
                <a:gd name="connsiteX237" fmla="*/ 1012609 w 5275560"/>
                <a:gd name="connsiteY237" fmla="*/ 4985128 h 6241852"/>
                <a:gd name="connsiteX238" fmla="*/ 891115 w 5275560"/>
                <a:gd name="connsiteY238" fmla="*/ 4889049 h 6241852"/>
                <a:gd name="connsiteX239" fmla="*/ 654850 w 5275560"/>
                <a:gd name="connsiteY239" fmla="*/ 4864978 h 6241852"/>
                <a:gd name="connsiteX240" fmla="*/ 425040 w 5275560"/>
                <a:gd name="connsiteY240" fmla="*/ 4773941 h 6241852"/>
                <a:gd name="connsiteX241" fmla="*/ 401978 w 5275560"/>
                <a:gd name="connsiteY241" fmla="*/ 4762444 h 6241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5275560" h="6241852">
                  <a:moveTo>
                    <a:pt x="401978" y="4762444"/>
                  </a:moveTo>
                  <a:cubicBezTo>
                    <a:pt x="325128" y="4722103"/>
                    <a:pt x="253590" y="4675038"/>
                    <a:pt x="200878" y="4604172"/>
                  </a:cubicBezTo>
                  <a:cubicBezTo>
                    <a:pt x="185965" y="4584271"/>
                    <a:pt x="172867" y="4563092"/>
                    <a:pt x="161747" y="4540837"/>
                  </a:cubicBezTo>
                  <a:cubicBezTo>
                    <a:pt x="120975" y="4458339"/>
                    <a:pt x="91573" y="4370664"/>
                    <a:pt x="74341" y="4280300"/>
                  </a:cubicBezTo>
                  <a:cubicBezTo>
                    <a:pt x="49867" y="4190810"/>
                    <a:pt x="42404" y="4098428"/>
                    <a:pt x="28217" y="4007257"/>
                  </a:cubicBezTo>
                  <a:cubicBezTo>
                    <a:pt x="13560" y="3913128"/>
                    <a:pt x="11610" y="3817923"/>
                    <a:pt x="4954" y="3723053"/>
                  </a:cubicBezTo>
                  <a:cubicBezTo>
                    <a:pt x="-553" y="3649431"/>
                    <a:pt x="-1904" y="3575607"/>
                    <a:pt x="919" y="3501850"/>
                  </a:cubicBezTo>
                  <a:cubicBezTo>
                    <a:pt x="4819" y="3408259"/>
                    <a:pt x="7643" y="3314599"/>
                    <a:pt x="6702" y="3221075"/>
                  </a:cubicBezTo>
                  <a:cubicBezTo>
                    <a:pt x="5693" y="3144897"/>
                    <a:pt x="1054" y="3068653"/>
                    <a:pt x="3273" y="2992475"/>
                  </a:cubicBezTo>
                  <a:cubicBezTo>
                    <a:pt x="5761" y="2907289"/>
                    <a:pt x="11274" y="2822235"/>
                    <a:pt x="16720" y="2736981"/>
                  </a:cubicBezTo>
                  <a:cubicBezTo>
                    <a:pt x="20014" y="2685008"/>
                    <a:pt x="20552" y="2632699"/>
                    <a:pt x="21897" y="2580592"/>
                  </a:cubicBezTo>
                  <a:cubicBezTo>
                    <a:pt x="23376" y="2525055"/>
                    <a:pt x="27343" y="2469788"/>
                    <a:pt x="29831" y="2414386"/>
                  </a:cubicBezTo>
                  <a:cubicBezTo>
                    <a:pt x="30974" y="2387492"/>
                    <a:pt x="22569" y="2362144"/>
                    <a:pt x="22637" y="2335654"/>
                  </a:cubicBezTo>
                  <a:cubicBezTo>
                    <a:pt x="22637" y="2269292"/>
                    <a:pt x="26805" y="2202595"/>
                    <a:pt x="21628" y="2136569"/>
                  </a:cubicBezTo>
                  <a:cubicBezTo>
                    <a:pt x="15779" y="2061401"/>
                    <a:pt x="29898" y="1986299"/>
                    <a:pt x="17863" y="1911466"/>
                  </a:cubicBezTo>
                  <a:cubicBezTo>
                    <a:pt x="14030" y="1887463"/>
                    <a:pt x="21897" y="1863931"/>
                    <a:pt x="23444" y="1840062"/>
                  </a:cubicBezTo>
                  <a:cubicBezTo>
                    <a:pt x="28083" y="1767717"/>
                    <a:pt x="35008" y="1695439"/>
                    <a:pt x="55985" y="1625380"/>
                  </a:cubicBezTo>
                  <a:cubicBezTo>
                    <a:pt x="76963" y="1555321"/>
                    <a:pt x="104865" y="1491649"/>
                    <a:pt x="159662" y="1441962"/>
                  </a:cubicBezTo>
                  <a:cubicBezTo>
                    <a:pt x="207399" y="1390863"/>
                    <a:pt x="259036" y="1345278"/>
                    <a:pt x="322237" y="1312870"/>
                  </a:cubicBezTo>
                  <a:cubicBezTo>
                    <a:pt x="402920" y="1271655"/>
                    <a:pt x="488510" y="1254173"/>
                    <a:pt x="577731" y="1244761"/>
                  </a:cubicBezTo>
                  <a:cubicBezTo>
                    <a:pt x="655523" y="1236423"/>
                    <a:pt x="733784" y="1230708"/>
                    <a:pt x="809424" y="1206840"/>
                  </a:cubicBezTo>
                  <a:cubicBezTo>
                    <a:pt x="861821" y="1190771"/>
                    <a:pt x="909867" y="1162936"/>
                    <a:pt x="949946" y="1125552"/>
                  </a:cubicBezTo>
                  <a:cubicBezTo>
                    <a:pt x="972335" y="1104777"/>
                    <a:pt x="997011" y="1086354"/>
                    <a:pt x="1015433" y="1061545"/>
                  </a:cubicBezTo>
                  <a:cubicBezTo>
                    <a:pt x="1052076" y="1013000"/>
                    <a:pt x="1063574" y="955044"/>
                    <a:pt x="1078634" y="898230"/>
                  </a:cubicBezTo>
                  <a:cubicBezTo>
                    <a:pt x="1094502" y="838256"/>
                    <a:pt x="1108016" y="778013"/>
                    <a:pt x="1109495" y="715552"/>
                  </a:cubicBezTo>
                  <a:cubicBezTo>
                    <a:pt x="1110033" y="694776"/>
                    <a:pt x="1121261" y="683548"/>
                    <a:pt x="1143113" y="680522"/>
                  </a:cubicBezTo>
                  <a:cubicBezTo>
                    <a:pt x="1209272" y="671378"/>
                    <a:pt x="1264136" y="692356"/>
                    <a:pt x="1309184" y="740160"/>
                  </a:cubicBezTo>
                  <a:cubicBezTo>
                    <a:pt x="1314294" y="745606"/>
                    <a:pt x="1318194" y="752061"/>
                    <a:pt x="1323707" y="757238"/>
                  </a:cubicBezTo>
                  <a:cubicBezTo>
                    <a:pt x="1331036" y="763962"/>
                    <a:pt x="1337154" y="762953"/>
                    <a:pt x="1340986" y="753809"/>
                  </a:cubicBezTo>
                  <a:cubicBezTo>
                    <a:pt x="1343588" y="747690"/>
                    <a:pt x="1345827" y="741504"/>
                    <a:pt x="1347710" y="735117"/>
                  </a:cubicBezTo>
                  <a:cubicBezTo>
                    <a:pt x="1391030" y="606899"/>
                    <a:pt x="1426617" y="476194"/>
                    <a:pt x="1454278" y="343741"/>
                  </a:cubicBezTo>
                  <a:cubicBezTo>
                    <a:pt x="1463893" y="298088"/>
                    <a:pt x="1473978" y="252502"/>
                    <a:pt x="1511697" y="219557"/>
                  </a:cubicBezTo>
                  <a:cubicBezTo>
                    <a:pt x="1523698" y="208127"/>
                    <a:pt x="1537287" y="198579"/>
                    <a:pt x="1552038" y="191049"/>
                  </a:cubicBezTo>
                  <a:cubicBezTo>
                    <a:pt x="1565485" y="184864"/>
                    <a:pt x="1571066" y="174711"/>
                    <a:pt x="1572209" y="159919"/>
                  </a:cubicBezTo>
                  <a:cubicBezTo>
                    <a:pt x="1573957" y="129260"/>
                    <a:pt x="1577251" y="98735"/>
                    <a:pt x="1582092" y="68412"/>
                  </a:cubicBezTo>
                  <a:cubicBezTo>
                    <a:pt x="1590698" y="21952"/>
                    <a:pt x="1628686" y="-6824"/>
                    <a:pt x="1673129" y="-773"/>
                  </a:cubicBezTo>
                  <a:cubicBezTo>
                    <a:pt x="1714008" y="4808"/>
                    <a:pt x="1745609" y="47973"/>
                    <a:pt x="1743995" y="91272"/>
                  </a:cubicBezTo>
                  <a:cubicBezTo>
                    <a:pt x="1741843" y="148153"/>
                    <a:pt x="1723017" y="198849"/>
                    <a:pt x="1699081" y="250082"/>
                  </a:cubicBezTo>
                  <a:cubicBezTo>
                    <a:pt x="1680861" y="288675"/>
                    <a:pt x="1656791" y="325385"/>
                    <a:pt x="1649798" y="368887"/>
                  </a:cubicBezTo>
                  <a:cubicBezTo>
                    <a:pt x="1648037" y="379577"/>
                    <a:pt x="1644150" y="389864"/>
                    <a:pt x="1638368" y="399008"/>
                  </a:cubicBezTo>
                  <a:cubicBezTo>
                    <a:pt x="1588009" y="487893"/>
                    <a:pt x="1561586" y="585250"/>
                    <a:pt x="1532943" y="682539"/>
                  </a:cubicBezTo>
                  <a:cubicBezTo>
                    <a:pt x="1490249" y="827633"/>
                    <a:pt x="1476869" y="977366"/>
                    <a:pt x="1452261" y="1125284"/>
                  </a:cubicBezTo>
                  <a:cubicBezTo>
                    <a:pt x="1428594" y="1276294"/>
                    <a:pt x="1408423" y="1427439"/>
                    <a:pt x="1390875" y="1578853"/>
                  </a:cubicBezTo>
                  <a:cubicBezTo>
                    <a:pt x="1380924" y="1665385"/>
                    <a:pt x="1366805" y="1751379"/>
                    <a:pt x="1358938" y="1838113"/>
                  </a:cubicBezTo>
                  <a:cubicBezTo>
                    <a:pt x="1357950" y="1849677"/>
                    <a:pt x="1357573" y="1861309"/>
                    <a:pt x="1357795" y="1872940"/>
                  </a:cubicBezTo>
                  <a:cubicBezTo>
                    <a:pt x="1359947" y="1973255"/>
                    <a:pt x="1358736" y="2073570"/>
                    <a:pt x="1360149" y="2173885"/>
                  </a:cubicBezTo>
                  <a:cubicBezTo>
                    <a:pt x="1361090" y="2241121"/>
                    <a:pt x="1360552" y="2309633"/>
                    <a:pt x="1354702" y="2377541"/>
                  </a:cubicBezTo>
                  <a:cubicBezTo>
                    <a:pt x="1350399" y="2427766"/>
                    <a:pt x="1349660" y="2478394"/>
                    <a:pt x="1347979" y="2529022"/>
                  </a:cubicBezTo>
                  <a:cubicBezTo>
                    <a:pt x="1344281" y="2635993"/>
                    <a:pt x="1356652" y="2743032"/>
                    <a:pt x="1351610" y="2849802"/>
                  </a:cubicBezTo>
                  <a:cubicBezTo>
                    <a:pt x="1346701" y="2953546"/>
                    <a:pt x="1346769" y="3057156"/>
                    <a:pt x="1348987" y="3160698"/>
                  </a:cubicBezTo>
                  <a:cubicBezTo>
                    <a:pt x="1350601" y="3238624"/>
                    <a:pt x="1351475" y="3316482"/>
                    <a:pt x="1353223" y="3394408"/>
                  </a:cubicBezTo>
                  <a:cubicBezTo>
                    <a:pt x="1354433" y="3447658"/>
                    <a:pt x="1347172" y="3500371"/>
                    <a:pt x="1347441" y="3553419"/>
                  </a:cubicBezTo>
                  <a:cubicBezTo>
                    <a:pt x="1347172" y="3563437"/>
                    <a:pt x="1345195" y="3573253"/>
                    <a:pt x="1341592" y="3582599"/>
                  </a:cubicBezTo>
                  <a:cubicBezTo>
                    <a:pt x="1339064" y="3588785"/>
                    <a:pt x="1337652" y="3595306"/>
                    <a:pt x="1337423" y="3601962"/>
                  </a:cubicBezTo>
                  <a:cubicBezTo>
                    <a:pt x="1339104" y="3674846"/>
                    <a:pt x="1326867" y="3747662"/>
                    <a:pt x="1332784" y="3820477"/>
                  </a:cubicBezTo>
                  <a:cubicBezTo>
                    <a:pt x="1341323" y="3924625"/>
                    <a:pt x="1340179" y="4028907"/>
                    <a:pt x="1343541" y="4133256"/>
                  </a:cubicBezTo>
                  <a:cubicBezTo>
                    <a:pt x="1346163" y="4214948"/>
                    <a:pt x="1352820" y="4296705"/>
                    <a:pt x="1358064" y="4378330"/>
                  </a:cubicBezTo>
                  <a:cubicBezTo>
                    <a:pt x="1362703" y="4450943"/>
                    <a:pt x="1365527" y="4523692"/>
                    <a:pt x="1372721" y="4596037"/>
                  </a:cubicBezTo>
                  <a:cubicBezTo>
                    <a:pt x="1383566" y="4704621"/>
                    <a:pt x="1397329" y="4812804"/>
                    <a:pt x="1414004" y="4920649"/>
                  </a:cubicBezTo>
                  <a:cubicBezTo>
                    <a:pt x="1429199" y="5020292"/>
                    <a:pt x="1446344" y="5119599"/>
                    <a:pt x="1453202" y="5220585"/>
                  </a:cubicBezTo>
                  <a:cubicBezTo>
                    <a:pt x="1458312" y="5295486"/>
                    <a:pt x="1466246" y="5370520"/>
                    <a:pt x="1477541" y="5444883"/>
                  </a:cubicBezTo>
                  <a:cubicBezTo>
                    <a:pt x="1478899" y="5453085"/>
                    <a:pt x="1481582" y="5461018"/>
                    <a:pt x="1485475" y="5468348"/>
                  </a:cubicBezTo>
                  <a:cubicBezTo>
                    <a:pt x="1494417" y="5486031"/>
                    <a:pt x="1492669" y="5505731"/>
                    <a:pt x="1495224" y="5524422"/>
                  </a:cubicBezTo>
                  <a:cubicBezTo>
                    <a:pt x="1507192" y="5611088"/>
                    <a:pt x="1548407" y="5684441"/>
                    <a:pt x="1598699" y="5753022"/>
                  </a:cubicBezTo>
                  <a:cubicBezTo>
                    <a:pt x="1636620" y="5804928"/>
                    <a:pt x="1692829" y="5826443"/>
                    <a:pt x="1753340" y="5833705"/>
                  </a:cubicBezTo>
                  <a:cubicBezTo>
                    <a:pt x="1863136" y="5846546"/>
                    <a:pt x="1974141" y="5844663"/>
                    <a:pt x="2083936" y="5838142"/>
                  </a:cubicBezTo>
                  <a:cubicBezTo>
                    <a:pt x="2215852" y="5830343"/>
                    <a:pt x="2331900" y="5780386"/>
                    <a:pt x="2420113" y="5676104"/>
                  </a:cubicBezTo>
                  <a:cubicBezTo>
                    <a:pt x="2445999" y="5645379"/>
                    <a:pt x="2461127" y="5608869"/>
                    <a:pt x="2471683" y="5571957"/>
                  </a:cubicBezTo>
                  <a:cubicBezTo>
                    <a:pt x="2499249" y="5474533"/>
                    <a:pt x="2524328" y="5375697"/>
                    <a:pt x="2517470" y="5273433"/>
                  </a:cubicBezTo>
                  <a:cubicBezTo>
                    <a:pt x="2512400" y="5198935"/>
                    <a:pt x="2511452" y="5124238"/>
                    <a:pt x="2514646" y="5049606"/>
                  </a:cubicBezTo>
                  <a:cubicBezTo>
                    <a:pt x="2517739" y="4979009"/>
                    <a:pt x="2513167" y="4908816"/>
                    <a:pt x="2513301" y="4838488"/>
                  </a:cubicBezTo>
                  <a:cubicBezTo>
                    <a:pt x="2513301" y="4748997"/>
                    <a:pt x="2541742" y="4666567"/>
                    <a:pt x="2581007" y="4588506"/>
                  </a:cubicBezTo>
                  <a:cubicBezTo>
                    <a:pt x="2609582" y="4531827"/>
                    <a:pt x="2665992" y="4514547"/>
                    <a:pt x="2725429" y="4510649"/>
                  </a:cubicBezTo>
                  <a:cubicBezTo>
                    <a:pt x="2788563" y="4506479"/>
                    <a:pt x="2851159" y="4515624"/>
                    <a:pt x="2913687" y="4522078"/>
                  </a:cubicBezTo>
                  <a:cubicBezTo>
                    <a:pt x="2989663" y="4529810"/>
                    <a:pt x="3064563" y="4546149"/>
                    <a:pt x="3140472" y="4552671"/>
                  </a:cubicBezTo>
                  <a:cubicBezTo>
                    <a:pt x="3249595" y="4562150"/>
                    <a:pt x="3357642" y="4580640"/>
                    <a:pt x="3466765" y="4588910"/>
                  </a:cubicBezTo>
                  <a:cubicBezTo>
                    <a:pt x="3543010" y="4594693"/>
                    <a:pt x="3619321" y="4586960"/>
                    <a:pt x="3695365" y="4582590"/>
                  </a:cubicBezTo>
                  <a:cubicBezTo>
                    <a:pt x="3753254" y="4579228"/>
                    <a:pt x="3811077" y="4573312"/>
                    <a:pt x="3868966" y="4570622"/>
                  </a:cubicBezTo>
                  <a:cubicBezTo>
                    <a:pt x="3926856" y="4567933"/>
                    <a:pt x="3984812" y="4563898"/>
                    <a:pt x="4041829" y="4551863"/>
                  </a:cubicBezTo>
                  <a:cubicBezTo>
                    <a:pt x="4047476" y="4550653"/>
                    <a:pt x="4053191" y="4549511"/>
                    <a:pt x="4058973" y="4548838"/>
                  </a:cubicBezTo>
                  <a:cubicBezTo>
                    <a:pt x="4066369" y="4547964"/>
                    <a:pt x="4074975" y="4546149"/>
                    <a:pt x="4079144" y="4553544"/>
                  </a:cubicBezTo>
                  <a:cubicBezTo>
                    <a:pt x="4084456" y="4562217"/>
                    <a:pt x="4078001" y="4569479"/>
                    <a:pt x="4072420" y="4575597"/>
                  </a:cubicBezTo>
                  <a:cubicBezTo>
                    <a:pt x="4054737" y="4595431"/>
                    <a:pt x="4034971" y="4613250"/>
                    <a:pt x="4016615" y="4632411"/>
                  </a:cubicBezTo>
                  <a:cubicBezTo>
                    <a:pt x="3908568" y="4745299"/>
                    <a:pt x="3778468" y="4821746"/>
                    <a:pt x="3629474" y="4866592"/>
                  </a:cubicBezTo>
                  <a:cubicBezTo>
                    <a:pt x="3598344" y="4875937"/>
                    <a:pt x="3579519" y="4895571"/>
                    <a:pt x="3579720" y="4927104"/>
                  </a:cubicBezTo>
                  <a:cubicBezTo>
                    <a:pt x="3580460" y="5013569"/>
                    <a:pt x="3559549" y="5098755"/>
                    <a:pt x="3563785" y="5185086"/>
                  </a:cubicBezTo>
                  <a:cubicBezTo>
                    <a:pt x="3566878" y="5250439"/>
                    <a:pt x="3567080" y="5315993"/>
                    <a:pt x="3573804" y="5381211"/>
                  </a:cubicBezTo>
                  <a:cubicBezTo>
                    <a:pt x="3582611" y="5465994"/>
                    <a:pt x="3647292" y="5549299"/>
                    <a:pt x="3736849" y="5566646"/>
                  </a:cubicBezTo>
                  <a:cubicBezTo>
                    <a:pt x="3797764" y="5579420"/>
                    <a:pt x="3860226" y="5583253"/>
                    <a:pt x="3922217" y="5578009"/>
                  </a:cubicBezTo>
                  <a:cubicBezTo>
                    <a:pt x="3969954" y="5573303"/>
                    <a:pt x="4018430" y="5578480"/>
                    <a:pt x="4066369" y="5578009"/>
                  </a:cubicBezTo>
                  <a:cubicBezTo>
                    <a:pt x="4147051" y="5576999"/>
                    <a:pt x="4228474" y="5584261"/>
                    <a:pt x="4304584" y="5543314"/>
                  </a:cubicBezTo>
                  <a:cubicBezTo>
                    <a:pt x="4362138" y="5512387"/>
                    <a:pt x="4415320" y="5423972"/>
                    <a:pt x="4403352" y="5354317"/>
                  </a:cubicBezTo>
                  <a:cubicBezTo>
                    <a:pt x="4387619" y="5265095"/>
                    <a:pt x="4384729" y="5174126"/>
                    <a:pt x="4394680" y="5084099"/>
                  </a:cubicBezTo>
                  <a:cubicBezTo>
                    <a:pt x="4396360" y="5063390"/>
                    <a:pt x="4396562" y="5042613"/>
                    <a:pt x="4395284" y="5021906"/>
                  </a:cubicBezTo>
                  <a:cubicBezTo>
                    <a:pt x="4393066" y="4948551"/>
                    <a:pt x="4402008" y="4876341"/>
                    <a:pt x="4412833" y="4803995"/>
                  </a:cubicBezTo>
                  <a:cubicBezTo>
                    <a:pt x="4430381" y="4684989"/>
                    <a:pt x="4457544" y="4567529"/>
                    <a:pt x="4493986" y="4452893"/>
                  </a:cubicBezTo>
                  <a:cubicBezTo>
                    <a:pt x="4521351" y="4366093"/>
                    <a:pt x="4538697" y="4276131"/>
                    <a:pt x="4566062" y="4188927"/>
                  </a:cubicBezTo>
                  <a:cubicBezTo>
                    <a:pt x="4581526" y="4139777"/>
                    <a:pt x="4576417" y="4086931"/>
                    <a:pt x="4583812" y="4036034"/>
                  </a:cubicBezTo>
                  <a:cubicBezTo>
                    <a:pt x="4596453" y="3949099"/>
                    <a:pt x="4607680" y="3861962"/>
                    <a:pt x="4617430" y="3774557"/>
                  </a:cubicBezTo>
                  <a:cubicBezTo>
                    <a:pt x="4626641" y="3692059"/>
                    <a:pt x="4638138" y="3610032"/>
                    <a:pt x="4634709" y="3526659"/>
                  </a:cubicBezTo>
                  <a:cubicBezTo>
                    <a:pt x="4631952" y="3457608"/>
                    <a:pt x="4641433" y="3389029"/>
                    <a:pt x="4651383" y="3321120"/>
                  </a:cubicBezTo>
                  <a:cubicBezTo>
                    <a:pt x="4661940" y="3248777"/>
                    <a:pt x="4658376" y="3175086"/>
                    <a:pt x="4640828" y="3104086"/>
                  </a:cubicBezTo>
                  <a:cubicBezTo>
                    <a:pt x="4626910" y="3047271"/>
                    <a:pt x="4624221" y="2989786"/>
                    <a:pt x="4624019" y="2931223"/>
                  </a:cubicBezTo>
                  <a:cubicBezTo>
                    <a:pt x="4624019" y="2821025"/>
                    <a:pt x="4611513" y="2711027"/>
                    <a:pt x="4614539" y="2600695"/>
                  </a:cubicBezTo>
                  <a:cubicBezTo>
                    <a:pt x="4619044" y="2558875"/>
                    <a:pt x="4620725" y="2516853"/>
                    <a:pt x="4619581" y="2474831"/>
                  </a:cubicBezTo>
                  <a:cubicBezTo>
                    <a:pt x="4619783" y="2464947"/>
                    <a:pt x="4618976" y="2454997"/>
                    <a:pt x="4617228" y="2445247"/>
                  </a:cubicBezTo>
                  <a:cubicBezTo>
                    <a:pt x="4609832" y="2411966"/>
                    <a:pt x="4594570" y="2399258"/>
                    <a:pt x="4560548" y="2398182"/>
                  </a:cubicBezTo>
                  <a:cubicBezTo>
                    <a:pt x="4553825" y="2398182"/>
                    <a:pt x="4547101" y="2398182"/>
                    <a:pt x="4540782" y="2398182"/>
                  </a:cubicBezTo>
                  <a:cubicBezTo>
                    <a:pt x="4536680" y="2398182"/>
                    <a:pt x="4532512" y="2397712"/>
                    <a:pt x="4528343" y="2397645"/>
                  </a:cubicBezTo>
                  <a:cubicBezTo>
                    <a:pt x="4512072" y="2397645"/>
                    <a:pt x="4498490" y="2393342"/>
                    <a:pt x="4496810" y="2373641"/>
                  </a:cubicBezTo>
                  <a:cubicBezTo>
                    <a:pt x="4495331" y="2355421"/>
                    <a:pt x="4508038" y="2339082"/>
                    <a:pt x="4526057" y="2336124"/>
                  </a:cubicBezTo>
                  <a:cubicBezTo>
                    <a:pt x="4543404" y="2333637"/>
                    <a:pt x="4561020" y="2335587"/>
                    <a:pt x="4577425" y="2341772"/>
                  </a:cubicBezTo>
                  <a:cubicBezTo>
                    <a:pt x="4611042" y="2352463"/>
                    <a:pt x="4619246" y="2347487"/>
                    <a:pt x="4627381" y="2312255"/>
                  </a:cubicBezTo>
                  <a:cubicBezTo>
                    <a:pt x="4641030" y="2250668"/>
                    <a:pt x="4662343" y="2190963"/>
                    <a:pt x="4690783" y="2134620"/>
                  </a:cubicBezTo>
                  <a:cubicBezTo>
                    <a:pt x="4717677" y="2081706"/>
                    <a:pt x="4734688" y="2023547"/>
                    <a:pt x="4771466" y="1975071"/>
                  </a:cubicBezTo>
                  <a:cubicBezTo>
                    <a:pt x="4810462" y="1923501"/>
                    <a:pt x="4849594" y="1871999"/>
                    <a:pt x="4885766" y="1818143"/>
                  </a:cubicBezTo>
                  <a:cubicBezTo>
                    <a:pt x="4906475" y="1787148"/>
                    <a:pt x="4926645" y="1755816"/>
                    <a:pt x="4946277" y="1724014"/>
                  </a:cubicBezTo>
                  <a:cubicBezTo>
                    <a:pt x="4984737" y="1662225"/>
                    <a:pt x="5035230" y="1616908"/>
                    <a:pt x="5109659" y="1605075"/>
                  </a:cubicBezTo>
                  <a:cubicBezTo>
                    <a:pt x="5159279" y="1596738"/>
                    <a:pt x="5210243" y="1606487"/>
                    <a:pt x="5253341" y="1632439"/>
                  </a:cubicBezTo>
                  <a:cubicBezTo>
                    <a:pt x="5276806" y="1645886"/>
                    <a:pt x="5279765" y="1659333"/>
                    <a:pt x="5269276" y="1684681"/>
                  </a:cubicBezTo>
                  <a:cubicBezTo>
                    <a:pt x="5251728" y="1726838"/>
                    <a:pt x="5243256" y="1772087"/>
                    <a:pt x="5225035" y="1813975"/>
                  </a:cubicBezTo>
                  <a:cubicBezTo>
                    <a:pt x="5222077" y="1819152"/>
                    <a:pt x="5222077" y="1825606"/>
                    <a:pt x="5225035" y="1830783"/>
                  </a:cubicBezTo>
                  <a:cubicBezTo>
                    <a:pt x="5237541" y="1846315"/>
                    <a:pt x="5230885" y="1861981"/>
                    <a:pt x="5227321" y="1877848"/>
                  </a:cubicBezTo>
                  <a:cubicBezTo>
                    <a:pt x="5209303" y="1960009"/>
                    <a:pt x="5166406" y="2031414"/>
                    <a:pt x="5128620" y="2104902"/>
                  </a:cubicBezTo>
                  <a:cubicBezTo>
                    <a:pt x="5121156" y="2120567"/>
                    <a:pt x="5112887" y="2135830"/>
                    <a:pt x="5103810" y="2150622"/>
                  </a:cubicBezTo>
                  <a:cubicBezTo>
                    <a:pt x="5095675" y="2171667"/>
                    <a:pt x="5080480" y="2188207"/>
                    <a:pt x="5068041" y="2206494"/>
                  </a:cubicBezTo>
                  <a:cubicBezTo>
                    <a:pt x="5048946" y="2234263"/>
                    <a:pt x="5032473" y="2263779"/>
                    <a:pt x="5018959" y="2294640"/>
                  </a:cubicBezTo>
                  <a:cubicBezTo>
                    <a:pt x="5017346" y="2297733"/>
                    <a:pt x="5015934" y="2300893"/>
                    <a:pt x="5014656" y="2304120"/>
                  </a:cubicBezTo>
                  <a:cubicBezTo>
                    <a:pt x="5010420" y="2315886"/>
                    <a:pt x="5006588" y="2327720"/>
                    <a:pt x="5003024" y="2339688"/>
                  </a:cubicBezTo>
                  <a:cubicBezTo>
                    <a:pt x="5001814" y="2342848"/>
                    <a:pt x="5001007" y="2346209"/>
                    <a:pt x="5000806" y="2349639"/>
                  </a:cubicBezTo>
                  <a:cubicBezTo>
                    <a:pt x="5000806" y="2357706"/>
                    <a:pt x="4997310" y="2365371"/>
                    <a:pt x="4998049" y="2373507"/>
                  </a:cubicBezTo>
                  <a:cubicBezTo>
                    <a:pt x="4997108" y="2376802"/>
                    <a:pt x="4996368" y="2380164"/>
                    <a:pt x="4995897" y="2383525"/>
                  </a:cubicBezTo>
                  <a:cubicBezTo>
                    <a:pt x="4995897" y="2390249"/>
                    <a:pt x="4995897" y="2396972"/>
                    <a:pt x="4995897" y="2404166"/>
                  </a:cubicBezTo>
                  <a:cubicBezTo>
                    <a:pt x="4995897" y="2408739"/>
                    <a:pt x="4996704" y="2413310"/>
                    <a:pt x="4998184" y="2417613"/>
                  </a:cubicBezTo>
                  <a:cubicBezTo>
                    <a:pt x="4999730" y="2425614"/>
                    <a:pt x="5000739" y="2433750"/>
                    <a:pt x="5001007" y="2441885"/>
                  </a:cubicBezTo>
                  <a:cubicBezTo>
                    <a:pt x="5001276" y="2445449"/>
                    <a:pt x="5002016" y="2448945"/>
                    <a:pt x="5003159" y="2452307"/>
                  </a:cubicBezTo>
                  <a:cubicBezTo>
                    <a:pt x="5003159" y="2459635"/>
                    <a:pt x="5006319" y="2466561"/>
                    <a:pt x="5006117" y="2473957"/>
                  </a:cubicBezTo>
                  <a:cubicBezTo>
                    <a:pt x="5006588" y="2477721"/>
                    <a:pt x="5008067" y="2481352"/>
                    <a:pt x="5008269" y="2485252"/>
                  </a:cubicBezTo>
                  <a:cubicBezTo>
                    <a:pt x="5010017" y="2517256"/>
                    <a:pt x="5014051" y="2549126"/>
                    <a:pt x="5020505" y="2580524"/>
                  </a:cubicBezTo>
                  <a:cubicBezTo>
                    <a:pt x="5021110" y="2584491"/>
                    <a:pt x="5021984" y="2588458"/>
                    <a:pt x="5023128" y="2592358"/>
                  </a:cubicBezTo>
                  <a:cubicBezTo>
                    <a:pt x="5031599" y="2633103"/>
                    <a:pt x="5039600" y="2673981"/>
                    <a:pt x="5045719" y="2715197"/>
                  </a:cubicBezTo>
                  <a:cubicBezTo>
                    <a:pt x="5046122" y="2719232"/>
                    <a:pt x="5046862" y="2723197"/>
                    <a:pt x="5048004" y="2727030"/>
                  </a:cubicBezTo>
                  <a:cubicBezTo>
                    <a:pt x="5050022" y="2749487"/>
                    <a:pt x="5054190" y="2771741"/>
                    <a:pt x="5055737" y="2794266"/>
                  </a:cubicBezTo>
                  <a:cubicBezTo>
                    <a:pt x="5055939" y="2798166"/>
                    <a:pt x="5056678" y="2802064"/>
                    <a:pt x="5057889" y="2805763"/>
                  </a:cubicBezTo>
                  <a:cubicBezTo>
                    <a:pt x="5057417" y="2816117"/>
                    <a:pt x="5061586" y="2825933"/>
                    <a:pt x="5060645" y="2836490"/>
                  </a:cubicBezTo>
                  <a:cubicBezTo>
                    <a:pt x="5060712" y="2841667"/>
                    <a:pt x="5061519" y="2846777"/>
                    <a:pt x="5062999" y="2851752"/>
                  </a:cubicBezTo>
                  <a:cubicBezTo>
                    <a:pt x="5062999" y="2863586"/>
                    <a:pt x="5066831" y="2875150"/>
                    <a:pt x="5065687" y="2887118"/>
                  </a:cubicBezTo>
                  <a:cubicBezTo>
                    <a:pt x="5065957" y="2892563"/>
                    <a:pt x="5066763" y="2898009"/>
                    <a:pt x="5068041" y="2903321"/>
                  </a:cubicBezTo>
                  <a:cubicBezTo>
                    <a:pt x="5068041" y="2929005"/>
                    <a:pt x="5072075" y="2954555"/>
                    <a:pt x="5070663" y="2980305"/>
                  </a:cubicBezTo>
                  <a:cubicBezTo>
                    <a:pt x="5070797" y="2986155"/>
                    <a:pt x="5071537" y="2992004"/>
                    <a:pt x="5072949" y="2997720"/>
                  </a:cubicBezTo>
                  <a:cubicBezTo>
                    <a:pt x="5073420" y="3042632"/>
                    <a:pt x="5071604" y="3087680"/>
                    <a:pt x="5075705" y="3132527"/>
                  </a:cubicBezTo>
                  <a:cubicBezTo>
                    <a:pt x="5075907" y="3137098"/>
                    <a:pt x="5076647" y="3141603"/>
                    <a:pt x="5077857" y="3145974"/>
                  </a:cubicBezTo>
                  <a:cubicBezTo>
                    <a:pt x="5078597" y="3181272"/>
                    <a:pt x="5086732" y="3216571"/>
                    <a:pt x="5077857" y="3251802"/>
                  </a:cubicBezTo>
                  <a:cubicBezTo>
                    <a:pt x="5054258" y="3300346"/>
                    <a:pt x="5009546" y="3317893"/>
                    <a:pt x="4967793" y="3295303"/>
                  </a:cubicBezTo>
                  <a:cubicBezTo>
                    <a:pt x="4945605" y="3283335"/>
                    <a:pt x="4934511" y="3263905"/>
                    <a:pt x="4929335" y="3240036"/>
                  </a:cubicBezTo>
                  <a:cubicBezTo>
                    <a:pt x="4920257" y="3198685"/>
                    <a:pt x="4915551" y="3156461"/>
                    <a:pt x="4915215" y="3114104"/>
                  </a:cubicBezTo>
                  <a:cubicBezTo>
                    <a:pt x="4914677" y="3050029"/>
                    <a:pt x="4906744" y="2986827"/>
                    <a:pt x="4901768" y="2923222"/>
                  </a:cubicBezTo>
                  <a:cubicBezTo>
                    <a:pt x="4896792" y="2859618"/>
                    <a:pt x="4890876" y="2794333"/>
                    <a:pt x="4890136" y="2729652"/>
                  </a:cubicBezTo>
                  <a:cubicBezTo>
                    <a:pt x="4889666" y="2691126"/>
                    <a:pt x="4880925" y="2654281"/>
                    <a:pt x="4874269" y="2616698"/>
                  </a:cubicBezTo>
                  <a:cubicBezTo>
                    <a:pt x="4860351" y="2538435"/>
                    <a:pt x="4842534" y="2460644"/>
                    <a:pt x="4835205" y="2381373"/>
                  </a:cubicBezTo>
                  <a:cubicBezTo>
                    <a:pt x="4832851" y="2356227"/>
                    <a:pt x="4829423" y="2353270"/>
                    <a:pt x="4806563" y="2364229"/>
                  </a:cubicBezTo>
                  <a:cubicBezTo>
                    <a:pt x="4778862" y="2377676"/>
                    <a:pt x="4751631" y="2391728"/>
                    <a:pt x="4723393" y="2403830"/>
                  </a:cubicBezTo>
                  <a:cubicBezTo>
                    <a:pt x="4715257" y="2407326"/>
                    <a:pt x="4706382" y="2410553"/>
                    <a:pt x="4702012" y="2420034"/>
                  </a:cubicBezTo>
                  <a:cubicBezTo>
                    <a:pt x="4709273" y="2426757"/>
                    <a:pt x="4717947" y="2423395"/>
                    <a:pt x="4725813" y="2424135"/>
                  </a:cubicBezTo>
                  <a:cubicBezTo>
                    <a:pt x="4765550" y="2427429"/>
                    <a:pt x="4796746" y="2459568"/>
                    <a:pt x="4798831" y="2499372"/>
                  </a:cubicBezTo>
                  <a:cubicBezTo>
                    <a:pt x="4800848" y="2536217"/>
                    <a:pt x="4792914" y="2572187"/>
                    <a:pt x="4786728" y="2608024"/>
                  </a:cubicBezTo>
                  <a:cubicBezTo>
                    <a:pt x="4779332" y="2650448"/>
                    <a:pt x="4772273" y="2693211"/>
                    <a:pt x="4758019" y="2734090"/>
                  </a:cubicBezTo>
                  <a:cubicBezTo>
                    <a:pt x="4752640" y="2749487"/>
                    <a:pt x="4752842" y="2762329"/>
                    <a:pt x="4763667" y="2775709"/>
                  </a:cubicBezTo>
                  <a:cubicBezTo>
                    <a:pt x="4782560" y="2799039"/>
                    <a:pt x="4781282" y="2826673"/>
                    <a:pt x="4777114" y="2854239"/>
                  </a:cubicBezTo>
                  <a:cubicBezTo>
                    <a:pt x="4771802" y="2886983"/>
                    <a:pt x="4763196" y="2919189"/>
                    <a:pt x="4755397" y="2951394"/>
                  </a:cubicBezTo>
                  <a:cubicBezTo>
                    <a:pt x="4742084" y="3003972"/>
                    <a:pt x="4743025" y="3059105"/>
                    <a:pt x="4758153" y="3111145"/>
                  </a:cubicBezTo>
                  <a:cubicBezTo>
                    <a:pt x="4766894" y="3136493"/>
                    <a:pt x="4765482" y="3164194"/>
                    <a:pt x="4754186" y="3188465"/>
                  </a:cubicBezTo>
                  <a:cubicBezTo>
                    <a:pt x="4745043" y="3207830"/>
                    <a:pt x="4742757" y="3233447"/>
                    <a:pt x="4756405" y="3250793"/>
                  </a:cubicBezTo>
                  <a:cubicBezTo>
                    <a:pt x="4785316" y="3287772"/>
                    <a:pt x="4781081" y="3328248"/>
                    <a:pt x="4776576" y="3369666"/>
                  </a:cubicBezTo>
                  <a:cubicBezTo>
                    <a:pt x="4772609" y="3403484"/>
                    <a:pt x="4766558" y="3436968"/>
                    <a:pt x="4758490" y="3470048"/>
                  </a:cubicBezTo>
                  <a:cubicBezTo>
                    <a:pt x="4754523" y="3484570"/>
                    <a:pt x="4755330" y="3499967"/>
                    <a:pt x="4760775" y="3513952"/>
                  </a:cubicBezTo>
                  <a:cubicBezTo>
                    <a:pt x="4771332" y="3539702"/>
                    <a:pt x="4770659" y="3568681"/>
                    <a:pt x="4758893" y="3593894"/>
                  </a:cubicBezTo>
                  <a:cubicBezTo>
                    <a:pt x="4757279" y="3597727"/>
                    <a:pt x="4756338" y="3601828"/>
                    <a:pt x="4754456" y="3605459"/>
                  </a:cubicBezTo>
                  <a:cubicBezTo>
                    <a:pt x="4732604" y="3646742"/>
                    <a:pt x="4727562" y="3683116"/>
                    <a:pt x="4768306" y="3719759"/>
                  </a:cubicBezTo>
                  <a:cubicBezTo>
                    <a:pt x="4795200" y="3744031"/>
                    <a:pt x="4801520" y="3782894"/>
                    <a:pt x="4803402" y="3818796"/>
                  </a:cubicBezTo>
                  <a:cubicBezTo>
                    <a:pt x="4809051" y="3924692"/>
                    <a:pt x="4808512" y="4030924"/>
                    <a:pt x="4801721" y="4136752"/>
                  </a:cubicBezTo>
                  <a:cubicBezTo>
                    <a:pt x="4790763" y="4304841"/>
                    <a:pt x="4750422" y="4467819"/>
                    <a:pt x="4726015" y="4633420"/>
                  </a:cubicBezTo>
                  <a:cubicBezTo>
                    <a:pt x="4708332" y="4753300"/>
                    <a:pt x="4692398" y="4873315"/>
                    <a:pt x="4673571" y="4992994"/>
                  </a:cubicBezTo>
                  <a:cubicBezTo>
                    <a:pt x="4662679" y="5062986"/>
                    <a:pt x="4661268" y="5133381"/>
                    <a:pt x="4654880" y="5203509"/>
                  </a:cubicBezTo>
                  <a:cubicBezTo>
                    <a:pt x="4650241" y="5254135"/>
                    <a:pt x="4630339" y="5296628"/>
                    <a:pt x="4590872" y="5328363"/>
                  </a:cubicBezTo>
                  <a:cubicBezTo>
                    <a:pt x="4570500" y="5345374"/>
                    <a:pt x="4555640" y="5368100"/>
                    <a:pt x="4548110" y="5393583"/>
                  </a:cubicBezTo>
                  <a:cubicBezTo>
                    <a:pt x="4523031" y="5466667"/>
                    <a:pt x="4486590" y="5532760"/>
                    <a:pt x="4429104" y="5586481"/>
                  </a:cubicBezTo>
                  <a:cubicBezTo>
                    <a:pt x="4400327" y="5614248"/>
                    <a:pt x="4366306" y="5635897"/>
                    <a:pt x="4328991" y="5650287"/>
                  </a:cubicBezTo>
                  <a:cubicBezTo>
                    <a:pt x="4262158" y="5675298"/>
                    <a:pt x="4197008" y="5703604"/>
                    <a:pt x="4132797" y="5734735"/>
                  </a:cubicBezTo>
                  <a:cubicBezTo>
                    <a:pt x="4025221" y="5787042"/>
                    <a:pt x="3914215" y="5778974"/>
                    <a:pt x="3806706" y="5734735"/>
                  </a:cubicBezTo>
                  <a:cubicBezTo>
                    <a:pt x="3608901" y="5653649"/>
                    <a:pt x="3485457" y="5503512"/>
                    <a:pt x="3417885" y="5303756"/>
                  </a:cubicBezTo>
                  <a:cubicBezTo>
                    <a:pt x="3399597" y="5249968"/>
                    <a:pt x="3393344" y="5193825"/>
                    <a:pt x="3390991" y="5137281"/>
                  </a:cubicBezTo>
                  <a:cubicBezTo>
                    <a:pt x="3389848" y="5109379"/>
                    <a:pt x="3377544" y="5084433"/>
                    <a:pt x="3371560" y="5057876"/>
                  </a:cubicBezTo>
                  <a:cubicBezTo>
                    <a:pt x="3368332" y="5043421"/>
                    <a:pt x="3354415" y="5038982"/>
                    <a:pt x="3340564" y="5036630"/>
                  </a:cubicBezTo>
                  <a:cubicBezTo>
                    <a:pt x="3309502" y="5031386"/>
                    <a:pt x="3278035" y="5028495"/>
                    <a:pt x="3247443" y="5020225"/>
                  </a:cubicBezTo>
                  <a:cubicBezTo>
                    <a:pt x="3215036" y="5011417"/>
                    <a:pt x="3212952" y="5008593"/>
                    <a:pt x="3218868" y="4976118"/>
                  </a:cubicBezTo>
                  <a:cubicBezTo>
                    <a:pt x="3220213" y="4968385"/>
                    <a:pt x="3220751" y="4961260"/>
                    <a:pt x="3214095" y="4955611"/>
                  </a:cubicBezTo>
                  <a:cubicBezTo>
                    <a:pt x="3210908" y="4953594"/>
                    <a:pt x="3207559" y="4951778"/>
                    <a:pt x="3204077" y="4950299"/>
                  </a:cubicBezTo>
                  <a:cubicBezTo>
                    <a:pt x="3200648" y="4948686"/>
                    <a:pt x="3197353" y="4946938"/>
                    <a:pt x="3193924" y="4945055"/>
                  </a:cubicBezTo>
                  <a:cubicBezTo>
                    <a:pt x="3186400" y="4942097"/>
                    <a:pt x="3180820" y="4935643"/>
                    <a:pt x="3178998" y="4927777"/>
                  </a:cubicBezTo>
                  <a:cubicBezTo>
                    <a:pt x="3186999" y="4809374"/>
                    <a:pt x="3303719" y="4717734"/>
                    <a:pt x="3421717" y="4737164"/>
                  </a:cubicBezTo>
                  <a:cubicBezTo>
                    <a:pt x="3434021" y="4739181"/>
                    <a:pt x="3446057" y="4742610"/>
                    <a:pt x="3458495" y="4743887"/>
                  </a:cubicBezTo>
                  <a:cubicBezTo>
                    <a:pt x="3481288" y="4746443"/>
                    <a:pt x="3503744" y="4736625"/>
                    <a:pt x="3517326" y="4718068"/>
                  </a:cubicBezTo>
                  <a:cubicBezTo>
                    <a:pt x="3527814" y="4704621"/>
                    <a:pt x="3524789" y="4697226"/>
                    <a:pt x="3507846" y="4694805"/>
                  </a:cubicBezTo>
                  <a:cubicBezTo>
                    <a:pt x="3497962" y="4693663"/>
                    <a:pt x="3488012" y="4693461"/>
                    <a:pt x="3478060" y="4694268"/>
                  </a:cubicBezTo>
                  <a:cubicBezTo>
                    <a:pt x="3360130" y="4700386"/>
                    <a:pt x="3245157" y="4679475"/>
                    <a:pt x="3130050" y="4657960"/>
                  </a:cubicBezTo>
                  <a:cubicBezTo>
                    <a:pt x="3098853" y="4652112"/>
                    <a:pt x="3067858" y="4641825"/>
                    <a:pt x="3034576" y="4652447"/>
                  </a:cubicBezTo>
                  <a:cubicBezTo>
                    <a:pt x="3015549" y="4658432"/>
                    <a:pt x="2995109" y="4649825"/>
                    <a:pt x="2976082" y="4644177"/>
                  </a:cubicBezTo>
                  <a:cubicBezTo>
                    <a:pt x="2914629" y="4625889"/>
                    <a:pt x="2856067" y="4640144"/>
                    <a:pt x="2798648" y="4660784"/>
                  </a:cubicBezTo>
                  <a:cubicBezTo>
                    <a:pt x="2768661" y="4671609"/>
                    <a:pt x="2752861" y="4698571"/>
                    <a:pt x="2741498" y="4726675"/>
                  </a:cubicBezTo>
                  <a:cubicBezTo>
                    <a:pt x="2716883" y="4784969"/>
                    <a:pt x="2703799" y="4847496"/>
                    <a:pt x="2702972" y="4910766"/>
                  </a:cubicBezTo>
                  <a:cubicBezTo>
                    <a:pt x="2702972" y="5096132"/>
                    <a:pt x="2689525" y="5280156"/>
                    <a:pt x="2651604" y="5462095"/>
                  </a:cubicBezTo>
                  <a:cubicBezTo>
                    <a:pt x="2644296" y="5491880"/>
                    <a:pt x="2639038" y="5522136"/>
                    <a:pt x="2635871" y="5552594"/>
                  </a:cubicBezTo>
                  <a:cubicBezTo>
                    <a:pt x="2634392" y="5575251"/>
                    <a:pt x="2620810" y="5594481"/>
                    <a:pt x="2610187" y="5614181"/>
                  </a:cubicBezTo>
                  <a:cubicBezTo>
                    <a:pt x="2590272" y="5650556"/>
                    <a:pt x="2568131" y="5685653"/>
                    <a:pt x="2543893" y="5719338"/>
                  </a:cubicBezTo>
                  <a:cubicBezTo>
                    <a:pt x="2527488" y="5742533"/>
                    <a:pt x="2513167" y="5766402"/>
                    <a:pt x="2507788" y="5795045"/>
                  </a:cubicBezTo>
                  <a:cubicBezTo>
                    <a:pt x="2504211" y="5808826"/>
                    <a:pt x="2496654" y="5821198"/>
                    <a:pt x="2486071" y="5830678"/>
                  </a:cubicBezTo>
                  <a:cubicBezTo>
                    <a:pt x="2470539" y="5846950"/>
                    <a:pt x="2451713" y="5859388"/>
                    <a:pt x="2435174" y="5874448"/>
                  </a:cubicBezTo>
                  <a:cubicBezTo>
                    <a:pt x="2416079" y="5891728"/>
                    <a:pt x="2416953" y="5902217"/>
                    <a:pt x="2439679" y="5913714"/>
                  </a:cubicBezTo>
                  <a:cubicBezTo>
                    <a:pt x="2470116" y="5928977"/>
                    <a:pt x="2497077" y="5950357"/>
                    <a:pt x="2518881" y="5976513"/>
                  </a:cubicBezTo>
                  <a:cubicBezTo>
                    <a:pt x="2552029" y="6015979"/>
                    <a:pt x="2565946" y="6061565"/>
                    <a:pt x="2567627" y="6111856"/>
                  </a:cubicBezTo>
                  <a:cubicBezTo>
                    <a:pt x="2567627" y="6125303"/>
                    <a:pt x="2559357" y="6132027"/>
                    <a:pt x="2548532" y="6138347"/>
                  </a:cubicBezTo>
                  <a:cubicBezTo>
                    <a:pt x="2490656" y="6170956"/>
                    <a:pt x="2427980" y="6194152"/>
                    <a:pt x="2362829" y="6207063"/>
                  </a:cubicBezTo>
                  <a:cubicBezTo>
                    <a:pt x="2305275" y="6218962"/>
                    <a:pt x="2247184" y="6228443"/>
                    <a:pt x="2189429" y="6239267"/>
                  </a:cubicBezTo>
                  <a:cubicBezTo>
                    <a:pt x="2168182" y="6243167"/>
                    <a:pt x="2157088" y="6235771"/>
                    <a:pt x="2148079" y="6217752"/>
                  </a:cubicBezTo>
                  <a:cubicBezTo>
                    <a:pt x="2120203" y="6163090"/>
                    <a:pt x="2116048" y="6099284"/>
                    <a:pt x="2136582" y="6041461"/>
                  </a:cubicBezTo>
                  <a:cubicBezTo>
                    <a:pt x="2145927" y="6013021"/>
                    <a:pt x="2144919" y="6012281"/>
                    <a:pt x="2115604" y="6015575"/>
                  </a:cubicBezTo>
                  <a:cubicBezTo>
                    <a:pt x="1977906" y="6030972"/>
                    <a:pt x="1840814" y="6029695"/>
                    <a:pt x="1705133" y="5997960"/>
                  </a:cubicBezTo>
                  <a:cubicBezTo>
                    <a:pt x="1661497" y="5987808"/>
                    <a:pt x="1618601" y="5974899"/>
                    <a:pt x="1575974" y="5960981"/>
                  </a:cubicBezTo>
                  <a:cubicBezTo>
                    <a:pt x="1559763" y="5956744"/>
                    <a:pt x="1545382" y="5947265"/>
                    <a:pt x="1535028" y="5934087"/>
                  </a:cubicBezTo>
                  <a:cubicBezTo>
                    <a:pt x="1508940" y="5896502"/>
                    <a:pt x="1474516" y="5861809"/>
                    <a:pt x="1486013" y="5809230"/>
                  </a:cubicBezTo>
                  <a:cubicBezTo>
                    <a:pt x="1488568" y="5797531"/>
                    <a:pt x="1482786" y="5788321"/>
                    <a:pt x="1474919" y="5780251"/>
                  </a:cubicBezTo>
                  <a:cubicBezTo>
                    <a:pt x="1383681" y="5688072"/>
                    <a:pt x="1329489" y="5575790"/>
                    <a:pt x="1295939" y="5452010"/>
                  </a:cubicBezTo>
                  <a:cubicBezTo>
                    <a:pt x="1263800" y="5333406"/>
                    <a:pt x="1234217" y="5214333"/>
                    <a:pt x="1224602" y="5091292"/>
                  </a:cubicBezTo>
                  <a:cubicBezTo>
                    <a:pt x="1222988" y="5071121"/>
                    <a:pt x="1213172" y="5073004"/>
                    <a:pt x="1199725" y="5079391"/>
                  </a:cubicBezTo>
                  <a:cubicBezTo>
                    <a:pt x="1155935" y="5100773"/>
                    <a:pt x="1105441" y="5103933"/>
                    <a:pt x="1059338" y="5088132"/>
                  </a:cubicBezTo>
                  <a:cubicBezTo>
                    <a:pt x="1038024" y="5081408"/>
                    <a:pt x="1025720" y="5069038"/>
                    <a:pt x="1024443" y="5045640"/>
                  </a:cubicBezTo>
                  <a:cubicBezTo>
                    <a:pt x="1022500" y="5025133"/>
                    <a:pt x="1018533" y="5004828"/>
                    <a:pt x="1012609" y="4985128"/>
                  </a:cubicBezTo>
                  <a:cubicBezTo>
                    <a:pt x="997078" y="4927440"/>
                    <a:pt x="951627" y="4893486"/>
                    <a:pt x="891115" y="4889049"/>
                  </a:cubicBezTo>
                  <a:cubicBezTo>
                    <a:pt x="812181" y="4883199"/>
                    <a:pt x="732507" y="4886157"/>
                    <a:pt x="654850" y="4864978"/>
                  </a:cubicBezTo>
                  <a:cubicBezTo>
                    <a:pt x="574706" y="4843194"/>
                    <a:pt x="496847" y="4816434"/>
                    <a:pt x="425040" y="4773941"/>
                  </a:cubicBezTo>
                  <a:cubicBezTo>
                    <a:pt x="417846" y="4769168"/>
                    <a:pt x="410100" y="4765335"/>
                    <a:pt x="401978" y="4762444"/>
                  </a:cubicBezTo>
                  <a:close/>
                </a:path>
              </a:pathLst>
            </a:custGeom>
            <a:solidFill>
              <a:srgbClr val="000000"/>
            </a:solidFill>
            <a:ln w="6712" cap="flat">
              <a:noFill/>
              <a:prstDash val="solid"/>
              <a:miter/>
            </a:ln>
          </p:spPr>
          <p:txBody>
            <a:bodyPr rtlCol="0" anchor="ctr"/>
            <a:lstStyle/>
            <a:p>
              <a:endParaRPr lang="es-CO"/>
            </a:p>
          </p:txBody>
        </p:sp>
        <p:sp>
          <p:nvSpPr>
            <p:cNvPr id="999" name="Freeform: Shape 998">
              <a:extLst>
                <a:ext uri="{FF2B5EF4-FFF2-40B4-BE49-F238E27FC236}">
                  <a16:creationId xmlns:a16="http://schemas.microsoft.com/office/drawing/2014/main" id="{1D5B0104-B482-C5C1-B723-3FEDB1D8053F}"/>
                </a:ext>
              </a:extLst>
            </p:cNvPr>
            <p:cNvSpPr/>
            <p:nvPr/>
          </p:nvSpPr>
          <p:spPr>
            <a:xfrm>
              <a:off x="3612399" y="-276"/>
              <a:ext cx="4430869" cy="2033405"/>
            </a:xfrm>
            <a:custGeom>
              <a:avLst/>
              <a:gdLst>
                <a:gd name="connsiteX0" fmla="*/ 1481146 w 4430869"/>
                <a:gd name="connsiteY0" fmla="*/ 957748 h 2033405"/>
                <a:gd name="connsiteX1" fmla="*/ 1501922 w 4430869"/>
                <a:gd name="connsiteY1" fmla="*/ 900262 h 2033405"/>
                <a:gd name="connsiteX2" fmla="*/ 1537019 w 4430869"/>
                <a:gd name="connsiteY2" fmla="*/ 824219 h 2033405"/>
                <a:gd name="connsiteX3" fmla="*/ 1571309 w 4430869"/>
                <a:gd name="connsiteY3" fmla="*/ 703935 h 2033405"/>
                <a:gd name="connsiteX4" fmla="*/ 1570099 w 4430869"/>
                <a:gd name="connsiteY4" fmla="*/ 650550 h 2033405"/>
                <a:gd name="connsiteX5" fmla="*/ 1494459 w 4430869"/>
                <a:gd name="connsiteY5" fmla="*/ 597636 h 2033405"/>
                <a:gd name="connsiteX6" fmla="*/ 1425610 w 4430869"/>
                <a:gd name="connsiteY6" fmla="*/ 661106 h 2033405"/>
                <a:gd name="connsiteX7" fmla="*/ 1415659 w 4430869"/>
                <a:gd name="connsiteY7" fmla="*/ 764312 h 2033405"/>
                <a:gd name="connsiteX8" fmla="*/ 1399321 w 4430869"/>
                <a:gd name="connsiteY8" fmla="*/ 786635 h 2033405"/>
                <a:gd name="connsiteX9" fmla="*/ 1306065 w 4430869"/>
                <a:gd name="connsiteY9" fmla="*/ 900935 h 2033405"/>
                <a:gd name="connsiteX10" fmla="*/ 1256177 w 4430869"/>
                <a:gd name="connsiteY10" fmla="*/ 1115348 h 2033405"/>
                <a:gd name="connsiteX11" fmla="*/ 1235065 w 4430869"/>
                <a:gd name="connsiteY11" fmla="*/ 1191660 h 2033405"/>
                <a:gd name="connsiteX12" fmla="*/ 1182890 w 4430869"/>
                <a:gd name="connsiteY12" fmla="*/ 1352151 h 2033405"/>
                <a:gd name="connsiteX13" fmla="*/ 1157139 w 4430869"/>
                <a:gd name="connsiteY13" fmla="*/ 1356924 h 2033405"/>
                <a:gd name="connsiteX14" fmla="*/ 1101872 w 4430869"/>
                <a:gd name="connsiteY14" fmla="*/ 1304347 h 2033405"/>
                <a:gd name="connsiteX15" fmla="*/ 971839 w 4430869"/>
                <a:gd name="connsiteY15" fmla="*/ 1281015 h 2033405"/>
                <a:gd name="connsiteX16" fmla="*/ 951130 w 4430869"/>
                <a:gd name="connsiteY16" fmla="*/ 1301186 h 2033405"/>
                <a:gd name="connsiteX17" fmla="*/ 947836 w 4430869"/>
                <a:gd name="connsiteY17" fmla="*/ 1315507 h 2033405"/>
                <a:gd name="connsiteX18" fmla="*/ 922690 w 4430869"/>
                <a:gd name="connsiteY18" fmla="*/ 1471359 h 2033405"/>
                <a:gd name="connsiteX19" fmla="*/ 889543 w 4430869"/>
                <a:gd name="connsiteY19" fmla="*/ 1590567 h 2033405"/>
                <a:gd name="connsiteX20" fmla="*/ 802137 w 4430869"/>
                <a:gd name="connsiteY20" fmla="*/ 1708296 h 2033405"/>
                <a:gd name="connsiteX21" fmla="*/ 766838 w 4430869"/>
                <a:gd name="connsiteY21" fmla="*/ 1739426 h 2033405"/>
                <a:gd name="connsiteX22" fmla="*/ 613474 w 4430869"/>
                <a:gd name="connsiteY22" fmla="*/ 1811704 h 2033405"/>
                <a:gd name="connsiteX23" fmla="*/ 513630 w 4430869"/>
                <a:gd name="connsiteY23" fmla="*/ 1828042 h 2033405"/>
                <a:gd name="connsiteX24" fmla="*/ 437856 w 4430869"/>
                <a:gd name="connsiteY24" fmla="*/ 1838396 h 2033405"/>
                <a:gd name="connsiteX25" fmla="*/ 359258 w 4430869"/>
                <a:gd name="connsiteY25" fmla="*/ 1846801 h 2033405"/>
                <a:gd name="connsiteX26" fmla="*/ 177118 w 4430869"/>
                <a:gd name="connsiteY26" fmla="*/ 1900051 h 2033405"/>
                <a:gd name="connsiteX27" fmla="*/ 20056 w 4430869"/>
                <a:gd name="connsiteY27" fmla="*/ 2015360 h 2033405"/>
                <a:gd name="connsiteX28" fmla="*/ 1633 w 4430869"/>
                <a:gd name="connsiteY28" fmla="*/ 2031832 h 2033405"/>
                <a:gd name="connsiteX29" fmla="*/ -195 w 4430869"/>
                <a:gd name="connsiteY29" fmla="*/ 2027059 h 2033405"/>
                <a:gd name="connsiteX30" fmla="*/ 894 w 4430869"/>
                <a:gd name="connsiteY30" fmla="*/ 2025646 h 2033405"/>
                <a:gd name="connsiteX31" fmla="*/ 168982 w 4430869"/>
                <a:gd name="connsiteY31" fmla="*/ 1896286 h 2033405"/>
                <a:gd name="connsiteX32" fmla="*/ 411029 w 4430869"/>
                <a:gd name="connsiteY32" fmla="*/ 1834093 h 2033405"/>
                <a:gd name="connsiteX33" fmla="*/ 667330 w 4430869"/>
                <a:gd name="connsiteY33" fmla="*/ 1788172 h 2033405"/>
                <a:gd name="connsiteX34" fmla="*/ 763746 w 4430869"/>
                <a:gd name="connsiteY34" fmla="*/ 1732703 h 2033405"/>
                <a:gd name="connsiteX35" fmla="*/ 807449 w 4430869"/>
                <a:gd name="connsiteY35" fmla="*/ 1695723 h 2033405"/>
                <a:gd name="connsiteX36" fmla="*/ 876230 w 4430869"/>
                <a:gd name="connsiteY36" fmla="*/ 1605695 h 2033405"/>
                <a:gd name="connsiteX37" fmla="*/ 899897 w 4430869"/>
                <a:gd name="connsiteY37" fmla="*/ 1537586 h 2033405"/>
                <a:gd name="connsiteX38" fmla="*/ 947500 w 4430869"/>
                <a:gd name="connsiteY38" fmla="*/ 1283840 h 2033405"/>
                <a:gd name="connsiteX39" fmla="*/ 1129573 w 4430869"/>
                <a:gd name="connsiteY39" fmla="*/ 703666 h 2033405"/>
                <a:gd name="connsiteX40" fmla="*/ 1321328 w 4430869"/>
                <a:gd name="connsiteY40" fmla="*/ 407428 h 2033405"/>
                <a:gd name="connsiteX41" fmla="*/ 1423256 w 4430869"/>
                <a:gd name="connsiteY41" fmla="*/ 298371 h 2033405"/>
                <a:gd name="connsiteX42" fmla="*/ 1532110 w 4430869"/>
                <a:gd name="connsiteY42" fmla="*/ 200477 h 2033405"/>
                <a:gd name="connsiteX43" fmla="*/ 1618441 w 4430869"/>
                <a:gd name="connsiteY43" fmla="*/ 137343 h 2033405"/>
                <a:gd name="connsiteX44" fmla="*/ 1777385 w 4430869"/>
                <a:gd name="connsiteY44" fmla="*/ 62712 h 2033405"/>
                <a:gd name="connsiteX45" fmla="*/ 1964971 w 4430869"/>
                <a:gd name="connsiteY45" fmla="*/ 13160 h 2033405"/>
                <a:gd name="connsiteX46" fmla="*/ 2078465 w 4430869"/>
                <a:gd name="connsiteY46" fmla="*/ 923 h 2033405"/>
                <a:gd name="connsiteX47" fmla="*/ 2469169 w 4430869"/>
                <a:gd name="connsiteY47" fmla="*/ -1094 h 2033405"/>
                <a:gd name="connsiteX48" fmla="*/ 2730445 w 4430869"/>
                <a:gd name="connsiteY48" fmla="*/ -422 h 2033405"/>
                <a:gd name="connsiteX49" fmla="*/ 2770249 w 4430869"/>
                <a:gd name="connsiteY49" fmla="*/ 1326 h 2033405"/>
                <a:gd name="connsiteX50" fmla="*/ 3048603 w 4430869"/>
                <a:gd name="connsiteY50" fmla="*/ 6907 h 2033405"/>
                <a:gd name="connsiteX51" fmla="*/ 3170433 w 4430869"/>
                <a:gd name="connsiteY51" fmla="*/ 1259 h 2033405"/>
                <a:gd name="connsiteX52" fmla="*/ 3293473 w 4430869"/>
                <a:gd name="connsiteY52" fmla="*/ 17261 h 2033405"/>
                <a:gd name="connsiteX53" fmla="*/ 3712148 w 4430869"/>
                <a:gd name="connsiteY53" fmla="*/ 151732 h 2033405"/>
                <a:gd name="connsiteX54" fmla="*/ 3811858 w 4430869"/>
                <a:gd name="connsiteY54" fmla="*/ 207738 h 2033405"/>
                <a:gd name="connsiteX55" fmla="*/ 4078647 w 4430869"/>
                <a:gd name="connsiteY55" fmla="*/ 385777 h 2033405"/>
                <a:gd name="connsiteX56" fmla="*/ 4207067 w 4430869"/>
                <a:gd name="connsiteY56" fmla="*/ 502566 h 2033405"/>
                <a:gd name="connsiteX57" fmla="*/ 4380332 w 4430869"/>
                <a:gd name="connsiteY57" fmla="*/ 704742 h 2033405"/>
                <a:gd name="connsiteX58" fmla="*/ 4430356 w 4430869"/>
                <a:gd name="connsiteY58" fmla="*/ 775541 h 2033405"/>
                <a:gd name="connsiteX59" fmla="*/ 4329503 w 4430869"/>
                <a:gd name="connsiteY59" fmla="*/ 793761 h 2033405"/>
                <a:gd name="connsiteX60" fmla="*/ 4241021 w 4430869"/>
                <a:gd name="connsiteY60" fmla="*/ 867720 h 2033405"/>
                <a:gd name="connsiteX61" fmla="*/ 4183534 w 4430869"/>
                <a:gd name="connsiteY61" fmla="*/ 887891 h 2033405"/>
                <a:gd name="connsiteX62" fmla="*/ 3963675 w 4430869"/>
                <a:gd name="connsiteY62" fmla="*/ 846676 h 2033405"/>
                <a:gd name="connsiteX63" fmla="*/ 3895970 w 4430869"/>
                <a:gd name="connsiteY63" fmla="*/ 813596 h 2033405"/>
                <a:gd name="connsiteX64" fmla="*/ 3778644 w 4430869"/>
                <a:gd name="connsiteY64" fmla="*/ 702524 h 2033405"/>
                <a:gd name="connsiteX65" fmla="*/ 3755851 w 4430869"/>
                <a:gd name="connsiteY65" fmla="*/ 664871 h 2033405"/>
                <a:gd name="connsiteX66" fmla="*/ 3706635 w 4430869"/>
                <a:gd name="connsiteY66" fmla="*/ 602813 h 2033405"/>
                <a:gd name="connsiteX67" fmla="*/ 3643770 w 4430869"/>
                <a:gd name="connsiteY67" fmla="*/ 567447 h 2033405"/>
                <a:gd name="connsiteX68" fmla="*/ 3641887 w 4430869"/>
                <a:gd name="connsiteY68" fmla="*/ 542099 h 2033405"/>
                <a:gd name="connsiteX69" fmla="*/ 3636508 w 4430869"/>
                <a:gd name="connsiteY69" fmla="*/ 501086 h 2033405"/>
                <a:gd name="connsiteX70" fmla="*/ 3544261 w 4430869"/>
                <a:gd name="connsiteY70" fmla="*/ 463838 h 2033405"/>
                <a:gd name="connsiteX71" fmla="*/ 3212186 w 4430869"/>
                <a:gd name="connsiteY71" fmla="*/ 351959 h 2033405"/>
                <a:gd name="connsiteX72" fmla="*/ 3077716 w 4430869"/>
                <a:gd name="connsiteY72" fmla="*/ 326274 h 2033405"/>
                <a:gd name="connsiteX73" fmla="*/ 3033273 w 4430869"/>
                <a:gd name="connsiteY73" fmla="*/ 342478 h 2033405"/>
                <a:gd name="connsiteX74" fmla="*/ 3044837 w 4430869"/>
                <a:gd name="connsiteY74" fmla="*/ 376835 h 2033405"/>
                <a:gd name="connsiteX75" fmla="*/ 3149993 w 4430869"/>
                <a:gd name="connsiteY75" fmla="*/ 396132 h 2033405"/>
                <a:gd name="connsiteX76" fmla="*/ 3167072 w 4430869"/>
                <a:gd name="connsiteY76" fmla="*/ 410184 h 2033405"/>
                <a:gd name="connsiteX77" fmla="*/ 3135807 w 4430869"/>
                <a:gd name="connsiteY77" fmla="*/ 412470 h 2033405"/>
                <a:gd name="connsiteX78" fmla="*/ 2895710 w 4430869"/>
                <a:gd name="connsiteY78" fmla="*/ 396468 h 2033405"/>
                <a:gd name="connsiteX79" fmla="*/ 2786789 w 4430869"/>
                <a:gd name="connsiteY79" fmla="*/ 396065 h 2033405"/>
                <a:gd name="connsiteX80" fmla="*/ 2496601 w 4430869"/>
                <a:gd name="connsiteY80" fmla="*/ 401444 h 2033405"/>
                <a:gd name="connsiteX81" fmla="*/ 2255697 w 4430869"/>
                <a:gd name="connsiteY81" fmla="*/ 400435 h 2033405"/>
                <a:gd name="connsiteX82" fmla="*/ 1975931 w 4430869"/>
                <a:gd name="connsiteY82" fmla="*/ 453013 h 2033405"/>
                <a:gd name="connsiteX83" fmla="*/ 1659925 w 4430869"/>
                <a:gd name="connsiteY83" fmla="*/ 691564 h 2033405"/>
                <a:gd name="connsiteX84" fmla="*/ 1520613 w 4430869"/>
                <a:gd name="connsiteY84" fmla="*/ 894345 h 2033405"/>
                <a:gd name="connsiteX85" fmla="*/ 1501451 w 4430869"/>
                <a:gd name="connsiteY85" fmla="*/ 934686 h 2033405"/>
                <a:gd name="connsiteX86" fmla="*/ 1481146 w 4430869"/>
                <a:gd name="connsiteY86" fmla="*/ 957748 h 203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4430869" h="2033405">
                  <a:moveTo>
                    <a:pt x="1481146" y="957748"/>
                  </a:moveTo>
                  <a:cubicBezTo>
                    <a:pt x="1480340" y="935830"/>
                    <a:pt x="1492509" y="917810"/>
                    <a:pt x="1501922" y="900262"/>
                  </a:cubicBezTo>
                  <a:cubicBezTo>
                    <a:pt x="1515369" y="875520"/>
                    <a:pt x="1525656" y="849432"/>
                    <a:pt x="1537019" y="824219"/>
                  </a:cubicBezTo>
                  <a:cubicBezTo>
                    <a:pt x="1554029" y="786500"/>
                    <a:pt x="1574670" y="749050"/>
                    <a:pt x="1571309" y="703935"/>
                  </a:cubicBezTo>
                  <a:cubicBezTo>
                    <a:pt x="1570031" y="686589"/>
                    <a:pt x="1575343" y="668637"/>
                    <a:pt x="1570099" y="650550"/>
                  </a:cubicBezTo>
                  <a:cubicBezTo>
                    <a:pt x="1559374" y="618143"/>
                    <a:pt x="1528601" y="596561"/>
                    <a:pt x="1494459" y="597636"/>
                  </a:cubicBezTo>
                  <a:cubicBezTo>
                    <a:pt x="1459180" y="599384"/>
                    <a:pt x="1430188" y="626077"/>
                    <a:pt x="1425610" y="661106"/>
                  </a:cubicBezTo>
                  <a:cubicBezTo>
                    <a:pt x="1420413" y="695329"/>
                    <a:pt x="1417091" y="729753"/>
                    <a:pt x="1415659" y="764312"/>
                  </a:cubicBezTo>
                  <a:cubicBezTo>
                    <a:pt x="1415773" y="774532"/>
                    <a:pt x="1409124" y="783676"/>
                    <a:pt x="1399321" y="786635"/>
                  </a:cubicBezTo>
                  <a:cubicBezTo>
                    <a:pt x="1348357" y="808486"/>
                    <a:pt x="1318638" y="847147"/>
                    <a:pt x="1306065" y="900935"/>
                  </a:cubicBezTo>
                  <a:cubicBezTo>
                    <a:pt x="1289660" y="972405"/>
                    <a:pt x="1273187" y="1043944"/>
                    <a:pt x="1256177" y="1115348"/>
                  </a:cubicBezTo>
                  <a:cubicBezTo>
                    <a:pt x="1250038" y="1141032"/>
                    <a:pt x="1242999" y="1166447"/>
                    <a:pt x="1235065" y="1191660"/>
                  </a:cubicBezTo>
                  <a:cubicBezTo>
                    <a:pt x="1218122" y="1245449"/>
                    <a:pt x="1200573" y="1298766"/>
                    <a:pt x="1182890" y="1352151"/>
                  </a:cubicBezTo>
                  <a:cubicBezTo>
                    <a:pt x="1176167" y="1372322"/>
                    <a:pt x="1171124" y="1374002"/>
                    <a:pt x="1157139" y="1356924"/>
                  </a:cubicBezTo>
                  <a:cubicBezTo>
                    <a:pt x="1141668" y="1336552"/>
                    <a:pt x="1123010" y="1318802"/>
                    <a:pt x="1101872" y="1304347"/>
                  </a:cubicBezTo>
                  <a:cubicBezTo>
                    <a:pt x="1063232" y="1279873"/>
                    <a:pt x="1016570" y="1271536"/>
                    <a:pt x="971839" y="1281015"/>
                  </a:cubicBezTo>
                  <a:cubicBezTo>
                    <a:pt x="961014" y="1282966"/>
                    <a:pt x="951198" y="1287201"/>
                    <a:pt x="951130" y="1301186"/>
                  </a:cubicBezTo>
                  <a:cubicBezTo>
                    <a:pt x="951130" y="1305960"/>
                    <a:pt x="947836" y="1310734"/>
                    <a:pt x="947836" y="1315507"/>
                  </a:cubicBezTo>
                  <a:cubicBezTo>
                    <a:pt x="947836" y="1368825"/>
                    <a:pt x="936473" y="1420126"/>
                    <a:pt x="922690" y="1471359"/>
                  </a:cubicBezTo>
                  <a:cubicBezTo>
                    <a:pt x="912067" y="1511229"/>
                    <a:pt x="903595" y="1551570"/>
                    <a:pt x="889543" y="1590567"/>
                  </a:cubicBezTo>
                  <a:cubicBezTo>
                    <a:pt x="872707" y="1637632"/>
                    <a:pt x="842283" y="1678578"/>
                    <a:pt x="802137" y="1708296"/>
                  </a:cubicBezTo>
                  <a:cubicBezTo>
                    <a:pt x="789497" y="1717844"/>
                    <a:pt x="778470" y="1729072"/>
                    <a:pt x="766838" y="1739426"/>
                  </a:cubicBezTo>
                  <a:cubicBezTo>
                    <a:pt x="722665" y="1778960"/>
                    <a:pt x="668809" y="1796912"/>
                    <a:pt x="613474" y="1811704"/>
                  </a:cubicBezTo>
                  <a:cubicBezTo>
                    <a:pt x="580852" y="1820646"/>
                    <a:pt x="547389" y="1826092"/>
                    <a:pt x="513630" y="1828042"/>
                  </a:cubicBezTo>
                  <a:cubicBezTo>
                    <a:pt x="488115" y="1829252"/>
                    <a:pt x="462753" y="1832681"/>
                    <a:pt x="437856" y="1838396"/>
                  </a:cubicBezTo>
                  <a:cubicBezTo>
                    <a:pt x="411836" y="1844649"/>
                    <a:pt x="385412" y="1842767"/>
                    <a:pt x="359258" y="1846801"/>
                  </a:cubicBezTo>
                  <a:cubicBezTo>
                    <a:pt x="296191" y="1855205"/>
                    <a:pt x="234772" y="1873157"/>
                    <a:pt x="177118" y="1900051"/>
                  </a:cubicBezTo>
                  <a:cubicBezTo>
                    <a:pt x="118152" y="1928895"/>
                    <a:pt x="63490" y="1964732"/>
                    <a:pt x="20056" y="2015360"/>
                  </a:cubicBezTo>
                  <a:cubicBezTo>
                    <a:pt x="14301" y="2021276"/>
                    <a:pt x="8142" y="2026790"/>
                    <a:pt x="1633" y="2031832"/>
                  </a:cubicBezTo>
                  <a:cubicBezTo>
                    <a:pt x="-195" y="2031025"/>
                    <a:pt x="-1016" y="2028874"/>
                    <a:pt x="-195" y="2027059"/>
                  </a:cubicBezTo>
                  <a:cubicBezTo>
                    <a:pt x="47" y="2026520"/>
                    <a:pt x="423" y="2025983"/>
                    <a:pt x="894" y="2025646"/>
                  </a:cubicBezTo>
                  <a:cubicBezTo>
                    <a:pt x="46210" y="1968631"/>
                    <a:pt x="104504" y="1928827"/>
                    <a:pt x="168982" y="1896286"/>
                  </a:cubicBezTo>
                  <a:cubicBezTo>
                    <a:pt x="245160" y="1857760"/>
                    <a:pt x="326582" y="1842162"/>
                    <a:pt x="411029" y="1834093"/>
                  </a:cubicBezTo>
                  <a:cubicBezTo>
                    <a:pt x="497561" y="1825689"/>
                    <a:pt x="584631" y="1819167"/>
                    <a:pt x="667330" y="1788172"/>
                  </a:cubicBezTo>
                  <a:cubicBezTo>
                    <a:pt x="702669" y="1775934"/>
                    <a:pt x="735379" y="1757109"/>
                    <a:pt x="763746" y="1732703"/>
                  </a:cubicBezTo>
                  <a:cubicBezTo>
                    <a:pt x="777932" y="1719995"/>
                    <a:pt x="792589" y="1707758"/>
                    <a:pt x="807449" y="1695723"/>
                  </a:cubicBezTo>
                  <a:cubicBezTo>
                    <a:pt x="837368" y="1671787"/>
                    <a:pt x="860975" y="1640859"/>
                    <a:pt x="876230" y="1605695"/>
                  </a:cubicBezTo>
                  <a:cubicBezTo>
                    <a:pt x="885724" y="1583574"/>
                    <a:pt x="893637" y="1560849"/>
                    <a:pt x="899897" y="1537586"/>
                  </a:cubicBezTo>
                  <a:cubicBezTo>
                    <a:pt x="922985" y="1454550"/>
                    <a:pt x="938914" y="1369632"/>
                    <a:pt x="947500" y="1283840"/>
                  </a:cubicBezTo>
                  <a:cubicBezTo>
                    <a:pt x="967670" y="1078100"/>
                    <a:pt x="1034368" y="886345"/>
                    <a:pt x="1129573" y="703666"/>
                  </a:cubicBezTo>
                  <a:cubicBezTo>
                    <a:pt x="1184302" y="598779"/>
                    <a:pt x="1250596" y="501960"/>
                    <a:pt x="1321328" y="407428"/>
                  </a:cubicBezTo>
                  <a:cubicBezTo>
                    <a:pt x="1351248" y="367557"/>
                    <a:pt x="1390580" y="335957"/>
                    <a:pt x="1423256" y="298371"/>
                  </a:cubicBezTo>
                  <a:cubicBezTo>
                    <a:pt x="1455052" y="261056"/>
                    <a:pt x="1491662" y="228178"/>
                    <a:pt x="1532110" y="200477"/>
                  </a:cubicBezTo>
                  <a:cubicBezTo>
                    <a:pt x="1561694" y="180307"/>
                    <a:pt x="1589260" y="157850"/>
                    <a:pt x="1618441" y="137343"/>
                  </a:cubicBezTo>
                  <a:cubicBezTo>
                    <a:pt x="1666447" y="102986"/>
                    <a:pt x="1720309" y="77706"/>
                    <a:pt x="1777385" y="62712"/>
                  </a:cubicBezTo>
                  <a:cubicBezTo>
                    <a:pt x="1840048" y="46576"/>
                    <a:pt x="1902375" y="29498"/>
                    <a:pt x="1964971" y="13160"/>
                  </a:cubicBezTo>
                  <a:cubicBezTo>
                    <a:pt x="2002133" y="4284"/>
                    <a:pt x="2040268" y="183"/>
                    <a:pt x="2078465" y="923"/>
                  </a:cubicBezTo>
                  <a:cubicBezTo>
                    <a:pt x="2208699" y="923"/>
                    <a:pt x="2339001" y="1528"/>
                    <a:pt x="2469169" y="-1094"/>
                  </a:cubicBezTo>
                  <a:cubicBezTo>
                    <a:pt x="2556575" y="-2842"/>
                    <a:pt x="2643376" y="855"/>
                    <a:pt x="2730445" y="-422"/>
                  </a:cubicBezTo>
                  <a:cubicBezTo>
                    <a:pt x="2743738" y="-624"/>
                    <a:pt x="2757030" y="-85"/>
                    <a:pt x="2770249" y="1326"/>
                  </a:cubicBezTo>
                  <a:cubicBezTo>
                    <a:pt x="2862751" y="10403"/>
                    <a:pt x="2955811" y="12286"/>
                    <a:pt x="3048603" y="6907"/>
                  </a:cubicBezTo>
                  <a:cubicBezTo>
                    <a:pt x="3088944" y="4890"/>
                    <a:pt x="3129756" y="2470"/>
                    <a:pt x="3170433" y="1259"/>
                  </a:cubicBezTo>
                  <a:cubicBezTo>
                    <a:pt x="3212186" y="48"/>
                    <a:pt x="3252863" y="8991"/>
                    <a:pt x="3293473" y="17261"/>
                  </a:cubicBezTo>
                  <a:cubicBezTo>
                    <a:pt x="3437962" y="46643"/>
                    <a:pt x="3575122" y="99154"/>
                    <a:pt x="3712148" y="151732"/>
                  </a:cubicBezTo>
                  <a:cubicBezTo>
                    <a:pt x="3747783" y="165179"/>
                    <a:pt x="3778845" y="188576"/>
                    <a:pt x="3811858" y="207738"/>
                  </a:cubicBezTo>
                  <a:cubicBezTo>
                    <a:pt x="3904441" y="261527"/>
                    <a:pt x="3991914" y="322980"/>
                    <a:pt x="4078647" y="385777"/>
                  </a:cubicBezTo>
                  <a:cubicBezTo>
                    <a:pt x="4125510" y="420001"/>
                    <a:pt x="4168541" y="459199"/>
                    <a:pt x="4207067" y="502566"/>
                  </a:cubicBezTo>
                  <a:cubicBezTo>
                    <a:pt x="4266503" y="568523"/>
                    <a:pt x="4320425" y="639188"/>
                    <a:pt x="4380332" y="704742"/>
                  </a:cubicBezTo>
                  <a:cubicBezTo>
                    <a:pt x="4399561" y="726459"/>
                    <a:pt x="4416303" y="750193"/>
                    <a:pt x="4430356" y="775541"/>
                  </a:cubicBezTo>
                  <a:cubicBezTo>
                    <a:pt x="4395797" y="773591"/>
                    <a:pt x="4361238" y="779844"/>
                    <a:pt x="4329503" y="793761"/>
                  </a:cubicBezTo>
                  <a:cubicBezTo>
                    <a:pt x="4293397" y="809159"/>
                    <a:pt x="4262603" y="834909"/>
                    <a:pt x="4241021" y="867720"/>
                  </a:cubicBezTo>
                  <a:cubicBezTo>
                    <a:pt x="4226632" y="890042"/>
                    <a:pt x="4208614" y="894614"/>
                    <a:pt x="4183534" y="887891"/>
                  </a:cubicBezTo>
                  <a:cubicBezTo>
                    <a:pt x="4111324" y="868931"/>
                    <a:pt x="4037836" y="855147"/>
                    <a:pt x="3963675" y="846676"/>
                  </a:cubicBezTo>
                  <a:cubicBezTo>
                    <a:pt x="3937924" y="844053"/>
                    <a:pt x="3913921" y="832287"/>
                    <a:pt x="3895970" y="813596"/>
                  </a:cubicBezTo>
                  <a:cubicBezTo>
                    <a:pt x="3858384" y="775070"/>
                    <a:pt x="3822011" y="735267"/>
                    <a:pt x="3778644" y="702524"/>
                  </a:cubicBezTo>
                  <a:cubicBezTo>
                    <a:pt x="3767147" y="692774"/>
                    <a:pt x="3759145" y="679596"/>
                    <a:pt x="3755851" y="664871"/>
                  </a:cubicBezTo>
                  <a:cubicBezTo>
                    <a:pt x="3747648" y="637977"/>
                    <a:pt x="3733797" y="615655"/>
                    <a:pt x="3706635" y="602813"/>
                  </a:cubicBezTo>
                  <a:cubicBezTo>
                    <a:pt x="3684918" y="592593"/>
                    <a:pt x="3664747" y="579213"/>
                    <a:pt x="3643770" y="567447"/>
                  </a:cubicBezTo>
                  <a:cubicBezTo>
                    <a:pt x="3630860" y="560321"/>
                    <a:pt x="3626692" y="552858"/>
                    <a:pt x="3641887" y="542099"/>
                  </a:cubicBezTo>
                  <a:cubicBezTo>
                    <a:pt x="3662932" y="527173"/>
                    <a:pt x="3661049" y="511508"/>
                    <a:pt x="3636508" y="501086"/>
                  </a:cubicBezTo>
                  <a:cubicBezTo>
                    <a:pt x="3605984" y="488177"/>
                    <a:pt x="3574719" y="477016"/>
                    <a:pt x="3544261" y="463838"/>
                  </a:cubicBezTo>
                  <a:cubicBezTo>
                    <a:pt x="3436685" y="417916"/>
                    <a:pt x="3325612" y="380466"/>
                    <a:pt x="3212186" y="351959"/>
                  </a:cubicBezTo>
                  <a:cubicBezTo>
                    <a:pt x="3167878" y="340528"/>
                    <a:pt x="3122898" y="333267"/>
                    <a:pt x="3077716" y="326274"/>
                  </a:cubicBezTo>
                  <a:cubicBezTo>
                    <a:pt x="3061008" y="322577"/>
                    <a:pt x="3043674" y="328897"/>
                    <a:pt x="3033273" y="342478"/>
                  </a:cubicBezTo>
                  <a:cubicBezTo>
                    <a:pt x="3018011" y="361035"/>
                    <a:pt x="3021372" y="372264"/>
                    <a:pt x="3044837" y="376835"/>
                  </a:cubicBezTo>
                  <a:cubicBezTo>
                    <a:pt x="3079800" y="383559"/>
                    <a:pt x="3115368" y="387392"/>
                    <a:pt x="3149993" y="396132"/>
                  </a:cubicBezTo>
                  <a:cubicBezTo>
                    <a:pt x="3156717" y="397880"/>
                    <a:pt x="3169761" y="395527"/>
                    <a:pt x="3167072" y="410184"/>
                  </a:cubicBezTo>
                  <a:cubicBezTo>
                    <a:pt x="3157053" y="416907"/>
                    <a:pt x="3146296" y="414689"/>
                    <a:pt x="3135807" y="412470"/>
                  </a:cubicBezTo>
                  <a:cubicBezTo>
                    <a:pt x="3056833" y="396536"/>
                    <a:pt x="2976096" y="391156"/>
                    <a:pt x="2895710" y="396468"/>
                  </a:cubicBezTo>
                  <a:cubicBezTo>
                    <a:pt x="2859134" y="398418"/>
                    <a:pt x="2822961" y="394384"/>
                    <a:pt x="2786789" y="396065"/>
                  </a:cubicBezTo>
                  <a:cubicBezTo>
                    <a:pt x="2690037" y="400435"/>
                    <a:pt x="2592949" y="392300"/>
                    <a:pt x="2496601" y="401444"/>
                  </a:cubicBezTo>
                  <a:cubicBezTo>
                    <a:pt x="2415919" y="409109"/>
                    <a:pt x="2336043" y="395863"/>
                    <a:pt x="2255697" y="400435"/>
                  </a:cubicBezTo>
                  <a:cubicBezTo>
                    <a:pt x="2160088" y="405814"/>
                    <a:pt x="2065892" y="417648"/>
                    <a:pt x="1975931" y="453013"/>
                  </a:cubicBezTo>
                  <a:cubicBezTo>
                    <a:pt x="1848184" y="503171"/>
                    <a:pt x="1746120" y="586072"/>
                    <a:pt x="1659925" y="691564"/>
                  </a:cubicBezTo>
                  <a:cubicBezTo>
                    <a:pt x="1607683" y="755438"/>
                    <a:pt x="1563846" y="824555"/>
                    <a:pt x="1520613" y="894345"/>
                  </a:cubicBezTo>
                  <a:cubicBezTo>
                    <a:pt x="1512680" y="907120"/>
                    <a:pt x="1508780" y="921778"/>
                    <a:pt x="1501451" y="934686"/>
                  </a:cubicBezTo>
                  <a:cubicBezTo>
                    <a:pt x="1495333" y="942890"/>
                    <a:pt x="1493585" y="955059"/>
                    <a:pt x="1481146" y="957748"/>
                  </a:cubicBezTo>
                  <a:close/>
                </a:path>
              </a:pathLst>
            </a:custGeom>
            <a:solidFill>
              <a:srgbClr val="020202"/>
            </a:solidFill>
            <a:ln w="6712" cap="flat">
              <a:noFill/>
              <a:prstDash val="solid"/>
              <a:miter/>
            </a:ln>
          </p:spPr>
          <p:txBody>
            <a:bodyPr rtlCol="0" anchor="ctr"/>
            <a:lstStyle/>
            <a:p>
              <a:endParaRPr lang="es-CO"/>
            </a:p>
          </p:txBody>
        </p:sp>
        <p:sp>
          <p:nvSpPr>
            <p:cNvPr id="1000" name="Freeform: Shape 999">
              <a:extLst>
                <a:ext uri="{FF2B5EF4-FFF2-40B4-BE49-F238E27FC236}">
                  <a16:creationId xmlns:a16="http://schemas.microsoft.com/office/drawing/2014/main" id="{D1DB7B80-0395-C932-DDFD-E23872C93E9F}"/>
                </a:ext>
              </a:extLst>
            </p:cNvPr>
            <p:cNvSpPr/>
            <p:nvPr/>
          </p:nvSpPr>
          <p:spPr>
            <a:xfrm>
              <a:off x="5642333" y="1104474"/>
              <a:ext cx="3106152" cy="2101349"/>
            </a:xfrm>
            <a:custGeom>
              <a:avLst/>
              <a:gdLst>
                <a:gd name="connsiteX0" fmla="*/ 2906904 w 3106152"/>
                <a:gd name="connsiteY0" fmla="*/ 1639573 h 2101349"/>
                <a:gd name="connsiteX1" fmla="*/ 2986847 w 3106152"/>
                <a:gd name="connsiteY1" fmla="*/ 1484932 h 2101349"/>
                <a:gd name="connsiteX2" fmla="*/ 3034450 w 3106152"/>
                <a:gd name="connsiteY2" fmla="*/ 1349520 h 2101349"/>
                <a:gd name="connsiteX3" fmla="*/ 3029541 w 3106152"/>
                <a:gd name="connsiteY3" fmla="*/ 1329753 h 2101349"/>
                <a:gd name="connsiteX4" fmla="*/ 3024297 w 3106152"/>
                <a:gd name="connsiteY4" fmla="*/ 1300640 h 2101349"/>
                <a:gd name="connsiteX5" fmla="*/ 3059462 w 3106152"/>
                <a:gd name="connsiteY5" fmla="*/ 1194946 h 2101349"/>
                <a:gd name="connsiteX6" fmla="*/ 3070152 w 3106152"/>
                <a:gd name="connsiteY6" fmla="*/ 1169935 h 2101349"/>
                <a:gd name="connsiteX7" fmla="*/ 3061276 w 3106152"/>
                <a:gd name="connsiteY7" fmla="*/ 1128652 h 2101349"/>
                <a:gd name="connsiteX8" fmla="*/ 2916587 w 3106152"/>
                <a:gd name="connsiteY8" fmla="*/ 1099271 h 2101349"/>
                <a:gd name="connsiteX9" fmla="*/ 2758045 w 3106152"/>
                <a:gd name="connsiteY9" fmla="*/ 1215655 h 2101349"/>
                <a:gd name="connsiteX10" fmla="*/ 2612280 w 3106152"/>
                <a:gd name="connsiteY10" fmla="*/ 1428186 h 2101349"/>
                <a:gd name="connsiteX11" fmla="*/ 2526016 w 3106152"/>
                <a:gd name="connsiteY11" fmla="*/ 1577919 h 2101349"/>
                <a:gd name="connsiteX12" fmla="*/ 2482919 w 3106152"/>
                <a:gd name="connsiteY12" fmla="*/ 1670166 h 2101349"/>
                <a:gd name="connsiteX13" fmla="*/ 2438812 w 3106152"/>
                <a:gd name="connsiteY13" fmla="*/ 1811965 h 2101349"/>
                <a:gd name="connsiteX14" fmla="*/ 2392352 w 3106152"/>
                <a:gd name="connsiteY14" fmla="*/ 1838859 h 2101349"/>
                <a:gd name="connsiteX15" fmla="*/ 2336615 w 3106152"/>
                <a:gd name="connsiteY15" fmla="*/ 1828639 h 2101349"/>
                <a:gd name="connsiteX16" fmla="*/ 2312611 w 3106152"/>
                <a:gd name="connsiteY16" fmla="*/ 1844103 h 2101349"/>
                <a:gd name="connsiteX17" fmla="*/ 2330294 w 3106152"/>
                <a:gd name="connsiteY17" fmla="*/ 1878595 h 2101349"/>
                <a:gd name="connsiteX18" fmla="*/ 2345220 w 3106152"/>
                <a:gd name="connsiteY18" fmla="*/ 1879133 h 2101349"/>
                <a:gd name="connsiteX19" fmla="*/ 2326328 w 3106152"/>
                <a:gd name="connsiteY19" fmla="*/ 1892580 h 2101349"/>
                <a:gd name="connsiteX20" fmla="*/ 1912494 w 3106152"/>
                <a:gd name="connsiteY20" fmla="*/ 2011183 h 2101349"/>
                <a:gd name="connsiteX21" fmla="*/ 1641065 w 3106152"/>
                <a:gd name="connsiteY21" fmla="*/ 2061273 h 2101349"/>
                <a:gd name="connsiteX22" fmla="*/ 1407423 w 3106152"/>
                <a:gd name="connsiteY22" fmla="*/ 2097042 h 2101349"/>
                <a:gd name="connsiteX23" fmla="*/ 1340187 w 3106152"/>
                <a:gd name="connsiteY23" fmla="*/ 2099731 h 2101349"/>
                <a:gd name="connsiteX24" fmla="*/ 1066540 w 3106152"/>
                <a:gd name="connsiteY24" fmla="*/ 2094689 h 2101349"/>
                <a:gd name="connsiteX25" fmla="*/ 710193 w 3106152"/>
                <a:gd name="connsiteY25" fmla="*/ 2017637 h 2101349"/>
                <a:gd name="connsiteX26" fmla="*/ 505461 w 3106152"/>
                <a:gd name="connsiteY26" fmla="*/ 1939914 h 2101349"/>
                <a:gd name="connsiteX27" fmla="*/ 351425 w 3106152"/>
                <a:gd name="connsiteY27" fmla="*/ 1821713 h 2101349"/>
                <a:gd name="connsiteX28" fmla="*/ 74281 w 3106152"/>
                <a:gd name="connsiteY28" fmla="*/ 1369758 h 2101349"/>
                <a:gd name="connsiteX29" fmla="*/ 11618 w 3106152"/>
                <a:gd name="connsiteY29" fmla="*/ 1101221 h 2101349"/>
                <a:gd name="connsiteX30" fmla="*/ 2205 w 3106152"/>
                <a:gd name="connsiteY30" fmla="*/ 716097 h 2101349"/>
                <a:gd name="connsiteX31" fmla="*/ 11282 w 3106152"/>
                <a:gd name="connsiteY31" fmla="*/ 452736 h 2101349"/>
                <a:gd name="connsiteX32" fmla="*/ 31452 w 3106152"/>
                <a:gd name="connsiteY32" fmla="*/ 337898 h 2101349"/>
                <a:gd name="connsiteX33" fmla="*/ 47925 w 3106152"/>
                <a:gd name="connsiteY33" fmla="*/ 318803 h 2101349"/>
                <a:gd name="connsiteX34" fmla="*/ 49404 w 3106152"/>
                <a:gd name="connsiteY34" fmla="*/ 347177 h 2101349"/>
                <a:gd name="connsiteX35" fmla="*/ 30914 w 3106152"/>
                <a:gd name="connsiteY35" fmla="*/ 539402 h 2101349"/>
                <a:gd name="connsiteX36" fmla="*/ 21098 w 3106152"/>
                <a:gd name="connsiteY36" fmla="*/ 827572 h 2101349"/>
                <a:gd name="connsiteX37" fmla="*/ 25334 w 3106152"/>
                <a:gd name="connsiteY37" fmla="*/ 924324 h 2101349"/>
                <a:gd name="connsiteX38" fmla="*/ 67759 w 3106152"/>
                <a:gd name="connsiteY38" fmla="*/ 1276100 h 2101349"/>
                <a:gd name="connsiteX39" fmla="*/ 75693 w 3106152"/>
                <a:gd name="connsiteY39" fmla="*/ 1302254 h 2101349"/>
                <a:gd name="connsiteX40" fmla="*/ 127397 w 3106152"/>
                <a:gd name="connsiteY40" fmla="*/ 1414604 h 2101349"/>
                <a:gd name="connsiteX41" fmla="*/ 150728 w 3106152"/>
                <a:gd name="connsiteY41" fmla="*/ 1439481 h 2101349"/>
                <a:gd name="connsiteX42" fmla="*/ 231410 w 3106152"/>
                <a:gd name="connsiteY42" fmla="*/ 1561043 h 2101349"/>
                <a:gd name="connsiteX43" fmla="*/ 250034 w 3106152"/>
                <a:gd name="connsiteY43" fmla="*/ 1635607 h 2101349"/>
                <a:gd name="connsiteX44" fmla="*/ 346046 w 3106152"/>
                <a:gd name="connsiteY44" fmla="*/ 1744460 h 2101349"/>
                <a:gd name="connsiteX45" fmla="*/ 375159 w 3106152"/>
                <a:gd name="connsiteY45" fmla="*/ 1767859 h 2101349"/>
                <a:gd name="connsiteX46" fmla="*/ 439974 w 3106152"/>
                <a:gd name="connsiteY46" fmla="*/ 1858223 h 2101349"/>
                <a:gd name="connsiteX47" fmla="*/ 483072 w 3106152"/>
                <a:gd name="connsiteY47" fmla="*/ 1905892 h 2101349"/>
                <a:gd name="connsiteX48" fmla="*/ 885879 w 3106152"/>
                <a:gd name="connsiteY48" fmla="*/ 2049238 h 2101349"/>
                <a:gd name="connsiteX49" fmla="*/ 1038435 w 3106152"/>
                <a:gd name="connsiteY49" fmla="*/ 2070821 h 2101349"/>
                <a:gd name="connsiteX50" fmla="*/ 1232275 w 3106152"/>
                <a:gd name="connsiteY50" fmla="*/ 2076535 h 2101349"/>
                <a:gd name="connsiteX51" fmla="*/ 1647251 w 3106152"/>
                <a:gd name="connsiteY51" fmla="*/ 2040162 h 2101349"/>
                <a:gd name="connsiteX52" fmla="*/ 1964198 w 3106152"/>
                <a:gd name="connsiteY52" fmla="*/ 1976624 h 2101349"/>
                <a:gd name="connsiteX53" fmla="*/ 2003800 w 3106152"/>
                <a:gd name="connsiteY53" fmla="*/ 1935139 h 2101349"/>
                <a:gd name="connsiteX54" fmla="*/ 1966888 w 3106152"/>
                <a:gd name="connsiteY54" fmla="*/ 1769943 h 2101349"/>
                <a:gd name="connsiteX55" fmla="*/ 1953441 w 3106152"/>
                <a:gd name="connsiteY55" fmla="*/ 1752192 h 2101349"/>
                <a:gd name="connsiteX56" fmla="*/ 1970384 w 3106152"/>
                <a:gd name="connsiteY56" fmla="*/ 1703312 h 2101349"/>
                <a:gd name="connsiteX57" fmla="*/ 2336413 w 3106152"/>
                <a:gd name="connsiteY57" fmla="*/ 1560504 h 2101349"/>
                <a:gd name="connsiteX58" fmla="*/ 2386638 w 3106152"/>
                <a:gd name="connsiteY58" fmla="*/ 1533610 h 2101349"/>
                <a:gd name="connsiteX59" fmla="*/ 2392958 w 3106152"/>
                <a:gd name="connsiteY59" fmla="*/ 1532266 h 2101349"/>
                <a:gd name="connsiteX60" fmla="*/ 2386235 w 3106152"/>
                <a:gd name="connsiteY60" fmla="*/ 1533678 h 2101349"/>
                <a:gd name="connsiteX61" fmla="*/ 2239729 w 3106152"/>
                <a:gd name="connsiteY61" fmla="*/ 1599299 h 2101349"/>
                <a:gd name="connsiteX62" fmla="*/ 2125429 w 3106152"/>
                <a:gd name="connsiteY62" fmla="*/ 1640649 h 2101349"/>
                <a:gd name="connsiteX63" fmla="*/ 1964064 w 3106152"/>
                <a:gd name="connsiteY63" fmla="*/ 1695715 h 2101349"/>
                <a:gd name="connsiteX64" fmla="*/ 1893332 w 3106152"/>
                <a:gd name="connsiteY64" fmla="*/ 1704858 h 2101349"/>
                <a:gd name="connsiteX65" fmla="*/ 1784814 w 3106152"/>
                <a:gd name="connsiteY65" fmla="*/ 1708961 h 2101349"/>
                <a:gd name="connsiteX66" fmla="*/ 1740506 w 3106152"/>
                <a:gd name="connsiteY66" fmla="*/ 1708154 h 2101349"/>
                <a:gd name="connsiteX67" fmla="*/ 1734993 w 3106152"/>
                <a:gd name="connsiteY67" fmla="*/ 1702438 h 2101349"/>
                <a:gd name="connsiteX68" fmla="*/ 1738960 w 3106152"/>
                <a:gd name="connsiteY68" fmla="*/ 1695715 h 2101349"/>
                <a:gd name="connsiteX69" fmla="*/ 1822198 w 3106152"/>
                <a:gd name="connsiteY69" fmla="*/ 1684688 h 2101349"/>
                <a:gd name="connsiteX70" fmla="*/ 1949205 w 3106152"/>
                <a:gd name="connsiteY70" fmla="*/ 1653020 h 2101349"/>
                <a:gd name="connsiteX71" fmla="*/ 2193471 w 3106152"/>
                <a:gd name="connsiteY71" fmla="*/ 1568641 h 2101349"/>
                <a:gd name="connsiteX72" fmla="*/ 2434442 w 3106152"/>
                <a:gd name="connsiteY72" fmla="*/ 1462274 h 2101349"/>
                <a:gd name="connsiteX73" fmla="*/ 2471690 w 3106152"/>
                <a:gd name="connsiteY73" fmla="*/ 1437935 h 2101349"/>
                <a:gd name="connsiteX74" fmla="*/ 2524672 w 3106152"/>
                <a:gd name="connsiteY74" fmla="*/ 1402166 h 2101349"/>
                <a:gd name="connsiteX75" fmla="*/ 2543766 w 3106152"/>
                <a:gd name="connsiteY75" fmla="*/ 1389593 h 2101349"/>
                <a:gd name="connsiteX76" fmla="*/ 2549011 w 3106152"/>
                <a:gd name="connsiteY76" fmla="*/ 1385693 h 2101349"/>
                <a:gd name="connsiteX77" fmla="*/ 2573283 w 3106152"/>
                <a:gd name="connsiteY77" fmla="*/ 1365052 h 2101349"/>
                <a:gd name="connsiteX78" fmla="*/ 2578325 w 3106152"/>
                <a:gd name="connsiteY78" fmla="*/ 1361219 h 2101349"/>
                <a:gd name="connsiteX79" fmla="*/ 2591773 w 3106152"/>
                <a:gd name="connsiteY79" fmla="*/ 1349319 h 2101349"/>
                <a:gd name="connsiteX80" fmla="*/ 2595202 w 3106152"/>
                <a:gd name="connsiteY80" fmla="*/ 1344545 h 2101349"/>
                <a:gd name="connsiteX81" fmla="*/ 2599034 w 3106152"/>
                <a:gd name="connsiteY81" fmla="*/ 1340174 h 2101349"/>
                <a:gd name="connsiteX82" fmla="*/ 2600984 w 3106152"/>
                <a:gd name="connsiteY82" fmla="*/ 1338158 h 2101349"/>
                <a:gd name="connsiteX83" fmla="*/ 2605018 w 3106152"/>
                <a:gd name="connsiteY83" fmla="*/ 1334124 h 2101349"/>
                <a:gd name="connsiteX84" fmla="*/ 2607035 w 3106152"/>
                <a:gd name="connsiteY84" fmla="*/ 1332039 h 2101349"/>
                <a:gd name="connsiteX85" fmla="*/ 2611069 w 3106152"/>
                <a:gd name="connsiteY85" fmla="*/ 1327871 h 2101349"/>
                <a:gd name="connsiteX86" fmla="*/ 2613019 w 3106152"/>
                <a:gd name="connsiteY86" fmla="*/ 1325719 h 2101349"/>
                <a:gd name="connsiteX87" fmla="*/ 2617120 w 3106152"/>
                <a:gd name="connsiteY87" fmla="*/ 1321214 h 2101349"/>
                <a:gd name="connsiteX88" fmla="*/ 2619339 w 3106152"/>
                <a:gd name="connsiteY88" fmla="*/ 1318861 h 2101349"/>
                <a:gd name="connsiteX89" fmla="*/ 2637089 w 3106152"/>
                <a:gd name="connsiteY89" fmla="*/ 1298691 h 2101349"/>
                <a:gd name="connsiteX90" fmla="*/ 2640787 w 3106152"/>
                <a:gd name="connsiteY90" fmla="*/ 1293379 h 2101349"/>
                <a:gd name="connsiteX91" fmla="*/ 2649527 w 3106152"/>
                <a:gd name="connsiteY91" fmla="*/ 1279932 h 2101349"/>
                <a:gd name="connsiteX92" fmla="*/ 2653024 w 3106152"/>
                <a:gd name="connsiteY92" fmla="*/ 1274284 h 2101349"/>
                <a:gd name="connsiteX93" fmla="*/ 2678641 w 3106152"/>
                <a:gd name="connsiteY93" fmla="*/ 1213772 h 2101349"/>
                <a:gd name="connsiteX94" fmla="*/ 2681061 w 3106152"/>
                <a:gd name="connsiteY94" fmla="*/ 1206175 h 2101349"/>
                <a:gd name="connsiteX95" fmla="*/ 2691012 w 3106152"/>
                <a:gd name="connsiteY95" fmla="*/ 1142839 h 2101349"/>
                <a:gd name="connsiteX96" fmla="*/ 2694441 w 3106152"/>
                <a:gd name="connsiteY96" fmla="*/ 999224 h 2101349"/>
                <a:gd name="connsiteX97" fmla="*/ 2685230 w 3106152"/>
                <a:gd name="connsiteY97" fmla="*/ 836381 h 2101349"/>
                <a:gd name="connsiteX98" fmla="*/ 2683347 w 3106152"/>
                <a:gd name="connsiteY98" fmla="*/ 828648 h 2101349"/>
                <a:gd name="connsiteX99" fmla="*/ 2678708 w 3106152"/>
                <a:gd name="connsiteY99" fmla="*/ 806460 h 2101349"/>
                <a:gd name="connsiteX100" fmla="*/ 2579401 w 3106152"/>
                <a:gd name="connsiteY100" fmla="*/ 586332 h 2101349"/>
                <a:gd name="connsiteX101" fmla="*/ 2441905 w 3106152"/>
                <a:gd name="connsiteY101" fmla="*/ 420329 h 2101349"/>
                <a:gd name="connsiteX102" fmla="*/ 2264000 w 3106152"/>
                <a:gd name="connsiteY102" fmla="*/ 262595 h 2101349"/>
                <a:gd name="connsiteX103" fmla="*/ 2250016 w 3106152"/>
                <a:gd name="connsiteY103" fmla="*/ 242424 h 2101349"/>
                <a:gd name="connsiteX104" fmla="*/ 2341993 w 3106152"/>
                <a:gd name="connsiteY104" fmla="*/ 265216 h 2101349"/>
                <a:gd name="connsiteX105" fmla="*/ 2359071 w 3106152"/>
                <a:gd name="connsiteY105" fmla="*/ 288951 h 2101349"/>
                <a:gd name="connsiteX106" fmla="*/ 2501812 w 3106152"/>
                <a:gd name="connsiteY106" fmla="*/ 421606 h 2101349"/>
                <a:gd name="connsiteX107" fmla="*/ 2754079 w 3106152"/>
                <a:gd name="connsiteY107" fmla="*/ 284849 h 2101349"/>
                <a:gd name="connsiteX108" fmla="*/ 2756029 w 3106152"/>
                <a:gd name="connsiteY108" fmla="*/ 277656 h 2101349"/>
                <a:gd name="connsiteX109" fmla="*/ 2740362 w 3106152"/>
                <a:gd name="connsiteY109" fmla="*/ 180837 h 2101349"/>
                <a:gd name="connsiteX110" fmla="*/ 2635341 w 3106152"/>
                <a:gd name="connsiteY110" fmla="*/ 27002 h 2101349"/>
                <a:gd name="connsiteX111" fmla="*/ 2628617 w 3106152"/>
                <a:gd name="connsiteY111" fmla="*/ -1573 h 2101349"/>
                <a:gd name="connsiteX112" fmla="*/ 2705266 w 3106152"/>
                <a:gd name="connsiteY112" fmla="*/ 108155 h 2101349"/>
                <a:gd name="connsiteX113" fmla="*/ 2819162 w 3106152"/>
                <a:gd name="connsiteY113" fmla="*/ 268242 h 2101349"/>
                <a:gd name="connsiteX114" fmla="*/ 2866900 w 3106152"/>
                <a:gd name="connsiteY114" fmla="*/ 340923 h 2101349"/>
                <a:gd name="connsiteX115" fmla="*/ 2901996 w 3106152"/>
                <a:gd name="connsiteY115" fmla="*/ 398073 h 2101349"/>
                <a:gd name="connsiteX116" fmla="*/ 3072035 w 3106152"/>
                <a:gd name="connsiteY116" fmla="*/ 757648 h 2101349"/>
                <a:gd name="connsiteX117" fmla="*/ 3102291 w 3106152"/>
                <a:gd name="connsiteY117" fmla="*/ 1065316 h 2101349"/>
                <a:gd name="connsiteX118" fmla="*/ 3069345 w 3106152"/>
                <a:gd name="connsiteY118" fmla="*/ 1241204 h 2101349"/>
                <a:gd name="connsiteX119" fmla="*/ 3025978 w 3106152"/>
                <a:gd name="connsiteY119" fmla="*/ 1404586 h 2101349"/>
                <a:gd name="connsiteX120" fmla="*/ 3009035 w 3106152"/>
                <a:gd name="connsiteY120" fmla="*/ 1453937 h 2101349"/>
                <a:gd name="connsiteX121" fmla="*/ 2913158 w 3106152"/>
                <a:gd name="connsiteY121" fmla="*/ 1639036 h 2101349"/>
                <a:gd name="connsiteX122" fmla="*/ 2906904 w 3106152"/>
                <a:gd name="connsiteY122" fmla="*/ 1639573 h 2101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3106152" h="2101349">
                  <a:moveTo>
                    <a:pt x="2906904" y="1639573"/>
                  </a:moveTo>
                  <a:cubicBezTo>
                    <a:pt x="2933798" y="1588004"/>
                    <a:pt x="2959617" y="1536165"/>
                    <a:pt x="2986847" y="1484932"/>
                  </a:cubicBezTo>
                  <a:cubicBezTo>
                    <a:pt x="3009573" y="1442103"/>
                    <a:pt x="3022482" y="1396047"/>
                    <a:pt x="3034450" y="1349520"/>
                  </a:cubicBezTo>
                  <a:cubicBezTo>
                    <a:pt x="3036467" y="1341721"/>
                    <a:pt x="3037139" y="1335132"/>
                    <a:pt x="3029541" y="1329753"/>
                  </a:cubicBezTo>
                  <a:cubicBezTo>
                    <a:pt x="3018649" y="1321954"/>
                    <a:pt x="3019994" y="1311196"/>
                    <a:pt x="3024297" y="1300640"/>
                  </a:cubicBezTo>
                  <a:cubicBezTo>
                    <a:pt x="3038955" y="1266417"/>
                    <a:pt x="3050653" y="1231119"/>
                    <a:pt x="3059462" y="1194946"/>
                  </a:cubicBezTo>
                  <a:cubicBezTo>
                    <a:pt x="3061680" y="1186072"/>
                    <a:pt x="3065244" y="1177667"/>
                    <a:pt x="3070152" y="1169935"/>
                  </a:cubicBezTo>
                  <a:cubicBezTo>
                    <a:pt x="3081447" y="1150840"/>
                    <a:pt x="3079430" y="1140217"/>
                    <a:pt x="3061276" y="1128652"/>
                  </a:cubicBezTo>
                  <a:cubicBezTo>
                    <a:pt x="3018447" y="1101019"/>
                    <a:pt x="2966811" y="1090530"/>
                    <a:pt x="2916587" y="1099271"/>
                  </a:cubicBezTo>
                  <a:cubicBezTo>
                    <a:pt x="2843636" y="1110634"/>
                    <a:pt x="2794689" y="1155479"/>
                    <a:pt x="2758045" y="1215655"/>
                  </a:cubicBezTo>
                  <a:cubicBezTo>
                    <a:pt x="2713200" y="1289008"/>
                    <a:pt x="2664588" y="1359942"/>
                    <a:pt x="2612280" y="1428186"/>
                  </a:cubicBezTo>
                  <a:cubicBezTo>
                    <a:pt x="2576914" y="1474444"/>
                    <a:pt x="2545649" y="1522315"/>
                    <a:pt x="2526016" y="1577919"/>
                  </a:cubicBezTo>
                  <a:cubicBezTo>
                    <a:pt x="2514721" y="1609788"/>
                    <a:pt x="2495828" y="1638431"/>
                    <a:pt x="2482919" y="1670166"/>
                  </a:cubicBezTo>
                  <a:cubicBezTo>
                    <a:pt x="2463689" y="1715885"/>
                    <a:pt x="2448898" y="1763354"/>
                    <a:pt x="2438812" y="1811965"/>
                  </a:cubicBezTo>
                  <a:cubicBezTo>
                    <a:pt x="2433500" y="1838859"/>
                    <a:pt x="2419381" y="1847733"/>
                    <a:pt x="2392352" y="1838859"/>
                  </a:cubicBezTo>
                  <a:cubicBezTo>
                    <a:pt x="2374199" y="1832942"/>
                    <a:pt x="2356314" y="1827227"/>
                    <a:pt x="2336615" y="1828639"/>
                  </a:cubicBezTo>
                  <a:cubicBezTo>
                    <a:pt x="2326530" y="1829378"/>
                    <a:pt x="2317452" y="1835228"/>
                    <a:pt x="2312611" y="1844103"/>
                  </a:cubicBezTo>
                  <a:cubicBezTo>
                    <a:pt x="2301719" y="1861248"/>
                    <a:pt x="2310191" y="1877183"/>
                    <a:pt x="2330294" y="1878595"/>
                  </a:cubicBezTo>
                  <a:cubicBezTo>
                    <a:pt x="2335270" y="1878595"/>
                    <a:pt x="2340245" y="1878595"/>
                    <a:pt x="2345220" y="1879133"/>
                  </a:cubicBezTo>
                  <a:cubicBezTo>
                    <a:pt x="2343271" y="1889622"/>
                    <a:pt x="2333993" y="1890361"/>
                    <a:pt x="2326328" y="1892580"/>
                  </a:cubicBezTo>
                  <a:cubicBezTo>
                    <a:pt x="2188697" y="1932921"/>
                    <a:pt x="2051940" y="1976826"/>
                    <a:pt x="1912494" y="2011183"/>
                  </a:cubicBezTo>
                  <a:cubicBezTo>
                    <a:pt x="1823205" y="2033774"/>
                    <a:pt x="1732505" y="2050515"/>
                    <a:pt x="1641065" y="2061273"/>
                  </a:cubicBezTo>
                  <a:cubicBezTo>
                    <a:pt x="1562871" y="2070081"/>
                    <a:pt x="1486424" y="2089579"/>
                    <a:pt x="1407423" y="2097042"/>
                  </a:cubicBezTo>
                  <a:cubicBezTo>
                    <a:pt x="1385033" y="2099195"/>
                    <a:pt x="1362711" y="2099731"/>
                    <a:pt x="1340187" y="2099731"/>
                  </a:cubicBezTo>
                  <a:cubicBezTo>
                    <a:pt x="1248949" y="2099731"/>
                    <a:pt x="1157711" y="2100606"/>
                    <a:pt x="1066540" y="2094689"/>
                  </a:cubicBezTo>
                  <a:cubicBezTo>
                    <a:pt x="944555" y="2087092"/>
                    <a:pt x="824412" y="2061139"/>
                    <a:pt x="710193" y="2017637"/>
                  </a:cubicBezTo>
                  <a:cubicBezTo>
                    <a:pt x="642016" y="1991550"/>
                    <a:pt x="572495" y="1969565"/>
                    <a:pt x="505461" y="1939914"/>
                  </a:cubicBezTo>
                  <a:cubicBezTo>
                    <a:pt x="443739" y="1912616"/>
                    <a:pt x="395128" y="1872678"/>
                    <a:pt x="351425" y="1821713"/>
                  </a:cubicBezTo>
                  <a:cubicBezTo>
                    <a:pt x="234368" y="1685898"/>
                    <a:pt x="140172" y="1536435"/>
                    <a:pt x="74281" y="1369758"/>
                  </a:cubicBezTo>
                  <a:cubicBezTo>
                    <a:pt x="40193" y="1283697"/>
                    <a:pt x="22712" y="1192795"/>
                    <a:pt x="11618" y="1101221"/>
                  </a:cubicBezTo>
                  <a:cubicBezTo>
                    <a:pt x="-3779" y="973474"/>
                    <a:pt x="-1493" y="844516"/>
                    <a:pt x="2205" y="716097"/>
                  </a:cubicBezTo>
                  <a:cubicBezTo>
                    <a:pt x="4692" y="628354"/>
                    <a:pt x="11349" y="540680"/>
                    <a:pt x="11282" y="452736"/>
                  </a:cubicBezTo>
                  <a:cubicBezTo>
                    <a:pt x="11826" y="413605"/>
                    <a:pt x="18637" y="374877"/>
                    <a:pt x="31452" y="337898"/>
                  </a:cubicBezTo>
                  <a:cubicBezTo>
                    <a:pt x="34276" y="329494"/>
                    <a:pt x="36092" y="319610"/>
                    <a:pt x="47925" y="318803"/>
                  </a:cubicBezTo>
                  <a:cubicBezTo>
                    <a:pt x="55792" y="327813"/>
                    <a:pt x="51959" y="337831"/>
                    <a:pt x="49404" y="347177"/>
                  </a:cubicBezTo>
                  <a:cubicBezTo>
                    <a:pt x="31788" y="410176"/>
                    <a:pt x="31183" y="474319"/>
                    <a:pt x="30914" y="539402"/>
                  </a:cubicBezTo>
                  <a:cubicBezTo>
                    <a:pt x="30444" y="635414"/>
                    <a:pt x="27351" y="731628"/>
                    <a:pt x="21098" y="827572"/>
                  </a:cubicBezTo>
                  <a:cubicBezTo>
                    <a:pt x="19014" y="860048"/>
                    <a:pt x="27149" y="891850"/>
                    <a:pt x="25334" y="924324"/>
                  </a:cubicBezTo>
                  <a:cubicBezTo>
                    <a:pt x="18610" y="1044071"/>
                    <a:pt x="35621" y="1161060"/>
                    <a:pt x="67759" y="1276100"/>
                  </a:cubicBezTo>
                  <a:cubicBezTo>
                    <a:pt x="69178" y="1285176"/>
                    <a:pt x="71847" y="1293916"/>
                    <a:pt x="75693" y="1302254"/>
                  </a:cubicBezTo>
                  <a:cubicBezTo>
                    <a:pt x="98365" y="1336947"/>
                    <a:pt x="115792" y="1374801"/>
                    <a:pt x="127397" y="1414604"/>
                  </a:cubicBezTo>
                  <a:cubicBezTo>
                    <a:pt x="131330" y="1425832"/>
                    <a:pt x="139802" y="1434842"/>
                    <a:pt x="150728" y="1439481"/>
                  </a:cubicBezTo>
                  <a:cubicBezTo>
                    <a:pt x="200952" y="1464560"/>
                    <a:pt x="220182" y="1510750"/>
                    <a:pt x="231410" y="1561043"/>
                  </a:cubicBezTo>
                  <a:cubicBezTo>
                    <a:pt x="237125" y="1585987"/>
                    <a:pt x="240487" y="1611267"/>
                    <a:pt x="250034" y="1635607"/>
                  </a:cubicBezTo>
                  <a:cubicBezTo>
                    <a:pt x="269062" y="1683747"/>
                    <a:pt x="309134" y="1712523"/>
                    <a:pt x="346046" y="1744460"/>
                  </a:cubicBezTo>
                  <a:cubicBezTo>
                    <a:pt x="355459" y="1752596"/>
                    <a:pt x="365007" y="1760597"/>
                    <a:pt x="375159" y="1767859"/>
                  </a:cubicBezTo>
                  <a:cubicBezTo>
                    <a:pt x="406961" y="1790718"/>
                    <a:pt x="432376" y="1817612"/>
                    <a:pt x="439974" y="1858223"/>
                  </a:cubicBezTo>
                  <a:cubicBezTo>
                    <a:pt x="444411" y="1882159"/>
                    <a:pt x="461288" y="1895740"/>
                    <a:pt x="483072" y="1905892"/>
                  </a:cubicBezTo>
                  <a:cubicBezTo>
                    <a:pt x="612836" y="1965530"/>
                    <a:pt x="747629" y="2013469"/>
                    <a:pt x="885879" y="2049238"/>
                  </a:cubicBezTo>
                  <a:cubicBezTo>
                    <a:pt x="935633" y="2062685"/>
                    <a:pt x="987404" y="2064904"/>
                    <a:pt x="1038435" y="2070821"/>
                  </a:cubicBezTo>
                  <a:cubicBezTo>
                    <a:pt x="1102981" y="2078284"/>
                    <a:pt x="1167998" y="2071358"/>
                    <a:pt x="1232275" y="2076535"/>
                  </a:cubicBezTo>
                  <a:cubicBezTo>
                    <a:pt x="1373065" y="2087966"/>
                    <a:pt x="1509351" y="2058987"/>
                    <a:pt x="1647251" y="2040162"/>
                  </a:cubicBezTo>
                  <a:cubicBezTo>
                    <a:pt x="1754828" y="2025504"/>
                    <a:pt x="1859244" y="2001568"/>
                    <a:pt x="1964198" y="1976624"/>
                  </a:cubicBezTo>
                  <a:cubicBezTo>
                    <a:pt x="1987932" y="1970976"/>
                    <a:pt x="1999362" y="1957932"/>
                    <a:pt x="2003800" y="1935139"/>
                  </a:cubicBezTo>
                  <a:cubicBezTo>
                    <a:pt x="2015634" y="1874628"/>
                    <a:pt x="2001312" y="1820033"/>
                    <a:pt x="1966888" y="1769943"/>
                  </a:cubicBezTo>
                  <a:cubicBezTo>
                    <a:pt x="1962652" y="1763757"/>
                    <a:pt x="1957273" y="1758446"/>
                    <a:pt x="1953441" y="1752192"/>
                  </a:cubicBezTo>
                  <a:cubicBezTo>
                    <a:pt x="1937707" y="1727786"/>
                    <a:pt x="1943086" y="1712523"/>
                    <a:pt x="1970384" y="1703312"/>
                  </a:cubicBezTo>
                  <a:cubicBezTo>
                    <a:pt x="2094971" y="1662568"/>
                    <a:pt x="2217205" y="1614898"/>
                    <a:pt x="2336413" y="1560504"/>
                  </a:cubicBezTo>
                  <a:cubicBezTo>
                    <a:pt x="2353625" y="1552504"/>
                    <a:pt x="2368282" y="1539460"/>
                    <a:pt x="2386638" y="1533610"/>
                  </a:cubicBezTo>
                  <a:cubicBezTo>
                    <a:pt x="2388588" y="1532602"/>
                    <a:pt x="2390739" y="1532131"/>
                    <a:pt x="2392958" y="1532266"/>
                  </a:cubicBezTo>
                  <a:cubicBezTo>
                    <a:pt x="2389663" y="1527694"/>
                    <a:pt x="2388923" y="1534754"/>
                    <a:pt x="2386235" y="1533678"/>
                  </a:cubicBezTo>
                  <a:cubicBezTo>
                    <a:pt x="2338027" y="1557008"/>
                    <a:pt x="2289214" y="1579196"/>
                    <a:pt x="2239729" y="1599299"/>
                  </a:cubicBezTo>
                  <a:cubicBezTo>
                    <a:pt x="2202345" y="1614495"/>
                    <a:pt x="2163282" y="1626193"/>
                    <a:pt x="2125429" y="1640649"/>
                  </a:cubicBezTo>
                  <a:cubicBezTo>
                    <a:pt x="2072313" y="1661290"/>
                    <a:pt x="2017315" y="1676418"/>
                    <a:pt x="1964064" y="1695715"/>
                  </a:cubicBezTo>
                  <a:cubicBezTo>
                    <a:pt x="1941741" y="1704993"/>
                    <a:pt x="1917335" y="1708154"/>
                    <a:pt x="1893332" y="1704858"/>
                  </a:cubicBezTo>
                  <a:cubicBezTo>
                    <a:pt x="1856487" y="1698135"/>
                    <a:pt x="1820852" y="1704186"/>
                    <a:pt x="1784814" y="1708961"/>
                  </a:cubicBezTo>
                  <a:cubicBezTo>
                    <a:pt x="1770157" y="1711918"/>
                    <a:pt x="1755030" y="1711649"/>
                    <a:pt x="1740506" y="1708154"/>
                  </a:cubicBezTo>
                  <a:cubicBezTo>
                    <a:pt x="1738019" y="1707010"/>
                    <a:pt x="1736069" y="1704993"/>
                    <a:pt x="1734993" y="1702438"/>
                  </a:cubicBezTo>
                  <a:cubicBezTo>
                    <a:pt x="1734926" y="1699615"/>
                    <a:pt x="1736473" y="1696992"/>
                    <a:pt x="1738960" y="1695715"/>
                  </a:cubicBezTo>
                  <a:cubicBezTo>
                    <a:pt x="1765854" y="1686033"/>
                    <a:pt x="1794630" y="1685361"/>
                    <a:pt x="1822198" y="1684688"/>
                  </a:cubicBezTo>
                  <a:cubicBezTo>
                    <a:pt x="1867514" y="1683478"/>
                    <a:pt x="1908460" y="1668552"/>
                    <a:pt x="1949205" y="1653020"/>
                  </a:cubicBezTo>
                  <a:cubicBezTo>
                    <a:pt x="2029887" y="1622294"/>
                    <a:pt x="2114065" y="1602459"/>
                    <a:pt x="2193471" y="1568641"/>
                  </a:cubicBezTo>
                  <a:cubicBezTo>
                    <a:pt x="2274153" y="1534216"/>
                    <a:pt x="2356718" y="1503624"/>
                    <a:pt x="2434442" y="1462274"/>
                  </a:cubicBezTo>
                  <a:cubicBezTo>
                    <a:pt x="2448023" y="1456088"/>
                    <a:pt x="2460596" y="1447885"/>
                    <a:pt x="2471690" y="1437935"/>
                  </a:cubicBezTo>
                  <a:cubicBezTo>
                    <a:pt x="2486616" y="1422336"/>
                    <a:pt x="2504636" y="1410166"/>
                    <a:pt x="2524672" y="1402166"/>
                  </a:cubicBezTo>
                  <a:cubicBezTo>
                    <a:pt x="2531731" y="1399207"/>
                    <a:pt x="2538254" y="1394904"/>
                    <a:pt x="2543766" y="1389593"/>
                  </a:cubicBezTo>
                  <a:cubicBezTo>
                    <a:pt x="2545447" y="1388180"/>
                    <a:pt x="2547196" y="1386903"/>
                    <a:pt x="2549011" y="1385693"/>
                  </a:cubicBezTo>
                  <a:cubicBezTo>
                    <a:pt x="2557886" y="1379776"/>
                    <a:pt x="2566022" y="1372851"/>
                    <a:pt x="2573283" y="1365052"/>
                  </a:cubicBezTo>
                  <a:cubicBezTo>
                    <a:pt x="2574896" y="1363639"/>
                    <a:pt x="2576577" y="1362362"/>
                    <a:pt x="2578325" y="1361219"/>
                  </a:cubicBezTo>
                  <a:cubicBezTo>
                    <a:pt x="2583637" y="1358261"/>
                    <a:pt x="2588209" y="1354227"/>
                    <a:pt x="2591773" y="1349319"/>
                  </a:cubicBezTo>
                  <a:cubicBezTo>
                    <a:pt x="2592849" y="1347638"/>
                    <a:pt x="2593991" y="1346091"/>
                    <a:pt x="2595202" y="1344545"/>
                  </a:cubicBezTo>
                  <a:cubicBezTo>
                    <a:pt x="2596411" y="1342998"/>
                    <a:pt x="2597689" y="1341519"/>
                    <a:pt x="2599034" y="1340174"/>
                  </a:cubicBezTo>
                  <a:lnTo>
                    <a:pt x="2600984" y="1338158"/>
                  </a:lnTo>
                  <a:cubicBezTo>
                    <a:pt x="2602262" y="1336745"/>
                    <a:pt x="2603673" y="1335401"/>
                    <a:pt x="2605018" y="1334124"/>
                  </a:cubicBezTo>
                  <a:lnTo>
                    <a:pt x="2607035" y="1332039"/>
                  </a:lnTo>
                  <a:cubicBezTo>
                    <a:pt x="2608312" y="1330627"/>
                    <a:pt x="2609657" y="1329282"/>
                    <a:pt x="2611069" y="1327871"/>
                  </a:cubicBezTo>
                  <a:cubicBezTo>
                    <a:pt x="2612481" y="1326459"/>
                    <a:pt x="2612413" y="1326459"/>
                    <a:pt x="2613019" y="1325719"/>
                  </a:cubicBezTo>
                  <a:cubicBezTo>
                    <a:pt x="2613624" y="1324979"/>
                    <a:pt x="2615709" y="1322693"/>
                    <a:pt x="2617120" y="1321214"/>
                  </a:cubicBezTo>
                  <a:lnTo>
                    <a:pt x="2619339" y="1318861"/>
                  </a:lnTo>
                  <a:cubicBezTo>
                    <a:pt x="2625860" y="1312743"/>
                    <a:pt x="2631845" y="1305952"/>
                    <a:pt x="2637089" y="1298691"/>
                  </a:cubicBezTo>
                  <a:cubicBezTo>
                    <a:pt x="2638232" y="1296808"/>
                    <a:pt x="2639442" y="1295060"/>
                    <a:pt x="2640787" y="1293379"/>
                  </a:cubicBezTo>
                  <a:cubicBezTo>
                    <a:pt x="2644082" y="1289143"/>
                    <a:pt x="2647040" y="1284638"/>
                    <a:pt x="2649527" y="1279932"/>
                  </a:cubicBezTo>
                  <a:cubicBezTo>
                    <a:pt x="2650603" y="1277982"/>
                    <a:pt x="2651814" y="1276100"/>
                    <a:pt x="2653024" y="1274284"/>
                  </a:cubicBezTo>
                  <a:cubicBezTo>
                    <a:pt x="2665194" y="1255862"/>
                    <a:pt x="2673867" y="1235355"/>
                    <a:pt x="2678641" y="1213772"/>
                  </a:cubicBezTo>
                  <a:cubicBezTo>
                    <a:pt x="2679515" y="1211217"/>
                    <a:pt x="2680322" y="1208730"/>
                    <a:pt x="2681061" y="1206175"/>
                  </a:cubicBezTo>
                  <a:cubicBezTo>
                    <a:pt x="2687785" y="1185735"/>
                    <a:pt x="2691147" y="1164355"/>
                    <a:pt x="2691012" y="1142839"/>
                  </a:cubicBezTo>
                  <a:cubicBezTo>
                    <a:pt x="2691012" y="1094967"/>
                    <a:pt x="2692558" y="1047096"/>
                    <a:pt x="2694441" y="999224"/>
                  </a:cubicBezTo>
                  <a:cubicBezTo>
                    <a:pt x="2696525" y="945436"/>
                    <a:pt x="2690071" y="890572"/>
                    <a:pt x="2685230" y="836381"/>
                  </a:cubicBezTo>
                  <a:cubicBezTo>
                    <a:pt x="2684691" y="833826"/>
                    <a:pt x="2684086" y="831203"/>
                    <a:pt x="2683347" y="828648"/>
                  </a:cubicBezTo>
                  <a:cubicBezTo>
                    <a:pt x="2682204" y="821185"/>
                    <a:pt x="2680657" y="813790"/>
                    <a:pt x="2678708" y="806460"/>
                  </a:cubicBezTo>
                  <a:cubicBezTo>
                    <a:pt x="2661025" y="727056"/>
                    <a:pt x="2627273" y="652088"/>
                    <a:pt x="2579401" y="586332"/>
                  </a:cubicBezTo>
                  <a:cubicBezTo>
                    <a:pt x="2537514" y="527771"/>
                    <a:pt x="2493744" y="469948"/>
                    <a:pt x="2441905" y="420329"/>
                  </a:cubicBezTo>
                  <a:cubicBezTo>
                    <a:pt x="2384822" y="365599"/>
                    <a:pt x="2331773" y="306029"/>
                    <a:pt x="2264000" y="262595"/>
                  </a:cubicBezTo>
                  <a:cubicBezTo>
                    <a:pt x="2257277" y="258359"/>
                    <a:pt x="2246183" y="255266"/>
                    <a:pt x="2250016" y="242424"/>
                  </a:cubicBezTo>
                  <a:cubicBezTo>
                    <a:pt x="2281885" y="243903"/>
                    <a:pt x="2313150" y="251635"/>
                    <a:pt x="2341993" y="265216"/>
                  </a:cubicBezTo>
                  <a:cubicBezTo>
                    <a:pt x="2351070" y="269251"/>
                    <a:pt x="2354835" y="279739"/>
                    <a:pt x="2359071" y="288951"/>
                  </a:cubicBezTo>
                  <a:cubicBezTo>
                    <a:pt x="2388655" y="352421"/>
                    <a:pt x="2434778" y="398679"/>
                    <a:pt x="2501812" y="421606"/>
                  </a:cubicBezTo>
                  <a:cubicBezTo>
                    <a:pt x="2603404" y="456299"/>
                    <a:pt x="2723688" y="387585"/>
                    <a:pt x="2754079" y="284849"/>
                  </a:cubicBezTo>
                  <a:cubicBezTo>
                    <a:pt x="2754818" y="282496"/>
                    <a:pt x="2755222" y="280009"/>
                    <a:pt x="2756029" y="277656"/>
                  </a:cubicBezTo>
                  <a:cubicBezTo>
                    <a:pt x="2768265" y="242558"/>
                    <a:pt x="2765240" y="212034"/>
                    <a:pt x="2740362" y="180837"/>
                  </a:cubicBezTo>
                  <a:cubicBezTo>
                    <a:pt x="2701635" y="132360"/>
                    <a:pt x="2669430" y="78908"/>
                    <a:pt x="2635341" y="27002"/>
                  </a:cubicBezTo>
                  <a:cubicBezTo>
                    <a:pt x="2629895" y="18800"/>
                    <a:pt x="2619608" y="10529"/>
                    <a:pt x="2628617" y="-1573"/>
                  </a:cubicBezTo>
                  <a:cubicBezTo>
                    <a:pt x="2658134" y="32045"/>
                    <a:pt x="2679918" y="71445"/>
                    <a:pt x="2705266" y="108155"/>
                  </a:cubicBezTo>
                  <a:cubicBezTo>
                    <a:pt x="2742447" y="161943"/>
                    <a:pt x="2779225" y="216337"/>
                    <a:pt x="2819162" y="268242"/>
                  </a:cubicBezTo>
                  <a:cubicBezTo>
                    <a:pt x="2837181" y="291035"/>
                    <a:pt x="2853116" y="315374"/>
                    <a:pt x="2866900" y="340923"/>
                  </a:cubicBezTo>
                  <a:cubicBezTo>
                    <a:pt x="2876985" y="360893"/>
                    <a:pt x="2888751" y="380055"/>
                    <a:pt x="2901996" y="398073"/>
                  </a:cubicBezTo>
                  <a:cubicBezTo>
                    <a:pt x="2983888" y="506054"/>
                    <a:pt x="3037408" y="627346"/>
                    <a:pt x="3072035" y="757648"/>
                  </a:cubicBezTo>
                  <a:cubicBezTo>
                    <a:pt x="3098929" y="858501"/>
                    <a:pt x="3112376" y="960901"/>
                    <a:pt x="3102291" y="1065316"/>
                  </a:cubicBezTo>
                  <a:cubicBezTo>
                    <a:pt x="3096508" y="1124888"/>
                    <a:pt x="3082523" y="1183045"/>
                    <a:pt x="3069345" y="1241204"/>
                  </a:cubicBezTo>
                  <a:cubicBezTo>
                    <a:pt x="3056973" y="1296136"/>
                    <a:pt x="3040905" y="1350260"/>
                    <a:pt x="3025978" y="1404586"/>
                  </a:cubicBezTo>
                  <a:cubicBezTo>
                    <a:pt x="3021675" y="1421462"/>
                    <a:pt x="3016027" y="1438002"/>
                    <a:pt x="3009035" y="1453937"/>
                  </a:cubicBezTo>
                  <a:cubicBezTo>
                    <a:pt x="2979787" y="1517003"/>
                    <a:pt x="2948120" y="1578860"/>
                    <a:pt x="2913158" y="1639036"/>
                  </a:cubicBezTo>
                  <a:cubicBezTo>
                    <a:pt x="2910871" y="1642599"/>
                    <a:pt x="2908787" y="1642397"/>
                    <a:pt x="2906904" y="1639573"/>
                  </a:cubicBezTo>
                  <a:close/>
                </a:path>
              </a:pathLst>
            </a:custGeom>
            <a:solidFill>
              <a:srgbClr val="020202"/>
            </a:solidFill>
            <a:ln w="6712" cap="flat">
              <a:noFill/>
              <a:prstDash val="solid"/>
              <a:miter/>
            </a:ln>
          </p:spPr>
          <p:txBody>
            <a:bodyPr rtlCol="0" anchor="ctr"/>
            <a:lstStyle/>
            <a:p>
              <a:endParaRPr lang="es-CO"/>
            </a:p>
          </p:txBody>
        </p:sp>
        <p:sp>
          <p:nvSpPr>
            <p:cNvPr id="1001" name="Freeform: Shape 1000">
              <a:extLst>
                <a:ext uri="{FF2B5EF4-FFF2-40B4-BE49-F238E27FC236}">
                  <a16:creationId xmlns:a16="http://schemas.microsoft.com/office/drawing/2014/main" id="{45EFE2B4-5640-9D43-2B64-F61217FA6D0A}"/>
                </a:ext>
              </a:extLst>
            </p:cNvPr>
            <p:cNvSpPr/>
            <p:nvPr/>
          </p:nvSpPr>
          <p:spPr>
            <a:xfrm>
              <a:off x="3851281" y="5356074"/>
              <a:ext cx="3258306" cy="1502541"/>
            </a:xfrm>
            <a:custGeom>
              <a:avLst/>
              <a:gdLst>
                <a:gd name="connsiteX0" fmla="*/ -514 w 3258306"/>
                <a:gd name="connsiteY0" fmla="*/ -1482 h 1502541"/>
                <a:gd name="connsiteX1" fmla="*/ 29204 w 3258306"/>
                <a:gd name="connsiteY1" fmla="*/ 9746 h 1502541"/>
                <a:gd name="connsiteX2" fmla="*/ 143504 w 3258306"/>
                <a:gd name="connsiteY2" fmla="*/ 62930 h 1502541"/>
                <a:gd name="connsiteX3" fmla="*/ 291018 w 3258306"/>
                <a:gd name="connsiteY3" fmla="*/ 105020 h 1502541"/>
                <a:gd name="connsiteX4" fmla="*/ 401419 w 3258306"/>
                <a:gd name="connsiteY4" fmla="*/ 117524 h 1502541"/>
                <a:gd name="connsiteX5" fmla="*/ 502810 w 3258306"/>
                <a:gd name="connsiteY5" fmla="*/ 122702 h 1502541"/>
                <a:gd name="connsiteX6" fmla="*/ 610386 w 3258306"/>
                <a:gd name="connsiteY6" fmla="*/ 215419 h 1502541"/>
                <a:gd name="connsiteX7" fmla="*/ 623363 w 3258306"/>
                <a:gd name="connsiteY7" fmla="*/ 280839 h 1502541"/>
                <a:gd name="connsiteX8" fmla="*/ 650257 w 3258306"/>
                <a:gd name="connsiteY8" fmla="*/ 315130 h 1502541"/>
                <a:gd name="connsiteX9" fmla="*/ 792392 w 3258306"/>
                <a:gd name="connsiteY9" fmla="*/ 309145 h 1502541"/>
                <a:gd name="connsiteX10" fmla="*/ 807991 w 3258306"/>
                <a:gd name="connsiteY10" fmla="*/ 301481 h 1502541"/>
                <a:gd name="connsiteX11" fmla="*/ 826951 w 3258306"/>
                <a:gd name="connsiteY11" fmla="*/ 313449 h 1502541"/>
                <a:gd name="connsiteX12" fmla="*/ 853375 w 3258306"/>
                <a:gd name="connsiteY12" fmla="*/ 509237 h 1502541"/>
                <a:gd name="connsiteX13" fmla="*/ 882152 w 3258306"/>
                <a:gd name="connsiteY13" fmla="*/ 621924 h 1502541"/>
                <a:gd name="connsiteX14" fmla="*/ 931973 w 3258306"/>
                <a:gd name="connsiteY14" fmla="*/ 787995 h 1502541"/>
                <a:gd name="connsiteX15" fmla="*/ 1039549 w 3258306"/>
                <a:gd name="connsiteY15" fmla="*/ 970876 h 1502541"/>
                <a:gd name="connsiteX16" fmla="*/ 1081369 w 3258306"/>
                <a:gd name="connsiteY16" fmla="*/ 1016595 h 1502541"/>
                <a:gd name="connsiteX17" fmla="*/ 1089505 w 3258306"/>
                <a:gd name="connsiteY17" fmla="*/ 1045775 h 1502541"/>
                <a:gd name="connsiteX18" fmla="*/ 1107121 w 3258306"/>
                <a:gd name="connsiteY18" fmla="*/ 1121684 h 1502541"/>
                <a:gd name="connsiteX19" fmla="*/ 1129107 w 3258306"/>
                <a:gd name="connsiteY19" fmla="*/ 1160075 h 1502541"/>
                <a:gd name="connsiteX20" fmla="*/ 1206898 w 3258306"/>
                <a:gd name="connsiteY20" fmla="*/ 1200888 h 1502541"/>
                <a:gd name="connsiteX21" fmla="*/ 1328930 w 3258306"/>
                <a:gd name="connsiteY21" fmla="*/ 1233094 h 1502541"/>
                <a:gd name="connsiteX22" fmla="*/ 1438927 w 3258306"/>
                <a:gd name="connsiteY22" fmla="*/ 1248624 h 1502541"/>
                <a:gd name="connsiteX23" fmla="*/ 1592694 w 3258306"/>
                <a:gd name="connsiteY23" fmla="*/ 1252860 h 1502541"/>
                <a:gd name="connsiteX24" fmla="*/ 1710961 w 3258306"/>
                <a:gd name="connsiteY24" fmla="*/ 1243783 h 1502541"/>
                <a:gd name="connsiteX25" fmla="*/ 1748747 w 3258306"/>
                <a:gd name="connsiteY25" fmla="*/ 1243783 h 1502541"/>
                <a:gd name="connsiteX26" fmla="*/ 1742023 w 3258306"/>
                <a:gd name="connsiteY26" fmla="*/ 1270006 h 1502541"/>
                <a:gd name="connsiteX27" fmla="*/ 1725484 w 3258306"/>
                <a:gd name="connsiteY27" fmla="*/ 1349611 h 1502541"/>
                <a:gd name="connsiteX28" fmla="*/ 1757824 w 3258306"/>
                <a:gd name="connsiteY28" fmla="*/ 1464988 h 1502541"/>
                <a:gd name="connsiteX29" fmla="*/ 1789492 w 3258306"/>
                <a:gd name="connsiteY29" fmla="*/ 1470971 h 1502541"/>
                <a:gd name="connsiteX30" fmla="*/ 1840523 w 3258306"/>
                <a:gd name="connsiteY30" fmla="*/ 1461626 h 1502541"/>
                <a:gd name="connsiteX31" fmla="*/ 1988441 w 3258306"/>
                <a:gd name="connsiteY31" fmla="*/ 1432513 h 1502541"/>
                <a:gd name="connsiteX32" fmla="*/ 2129635 w 3258306"/>
                <a:gd name="connsiteY32" fmla="*/ 1378725 h 1502541"/>
                <a:gd name="connsiteX33" fmla="*/ 2157269 w 3258306"/>
                <a:gd name="connsiteY33" fmla="*/ 1348065 h 1502541"/>
                <a:gd name="connsiteX34" fmla="*/ 2190147 w 3258306"/>
                <a:gd name="connsiteY34" fmla="*/ 1321642 h 1502541"/>
                <a:gd name="connsiteX35" fmla="*/ 2226924 w 3258306"/>
                <a:gd name="connsiteY35" fmla="*/ 1282645 h 1502541"/>
                <a:gd name="connsiteX36" fmla="*/ 2321054 w 3258306"/>
                <a:gd name="connsiteY36" fmla="*/ 1167874 h 1502541"/>
                <a:gd name="connsiteX37" fmla="*/ 2356958 w 3258306"/>
                <a:gd name="connsiteY37" fmla="*/ 1105547 h 1502541"/>
                <a:gd name="connsiteX38" fmla="*/ 2386676 w 3258306"/>
                <a:gd name="connsiteY38" fmla="*/ 1057811 h 1502541"/>
                <a:gd name="connsiteX39" fmla="*/ 2404762 w 3258306"/>
                <a:gd name="connsiteY39" fmla="*/ 1013435 h 1502541"/>
                <a:gd name="connsiteX40" fmla="*/ 2424328 w 3258306"/>
                <a:gd name="connsiteY40" fmla="*/ 961058 h 1502541"/>
                <a:gd name="connsiteX41" fmla="*/ 2440195 w 3258306"/>
                <a:gd name="connsiteY41" fmla="*/ 912851 h 1502541"/>
                <a:gd name="connsiteX42" fmla="*/ 2454449 w 3258306"/>
                <a:gd name="connsiteY42" fmla="*/ 860878 h 1502541"/>
                <a:gd name="connsiteX43" fmla="*/ 2464131 w 3258306"/>
                <a:gd name="connsiteY43" fmla="*/ 813410 h 1502541"/>
                <a:gd name="connsiteX44" fmla="*/ 2473745 w 3258306"/>
                <a:gd name="connsiteY44" fmla="*/ 750613 h 1502541"/>
                <a:gd name="connsiteX45" fmla="*/ 2477578 w 3258306"/>
                <a:gd name="connsiteY45" fmla="*/ 707514 h 1502541"/>
                <a:gd name="connsiteX46" fmla="*/ 2475494 w 3258306"/>
                <a:gd name="connsiteY46" fmla="*/ 695344 h 1502541"/>
                <a:gd name="connsiteX47" fmla="*/ 2484369 w 3258306"/>
                <a:gd name="connsiteY47" fmla="*/ 556100 h 1502541"/>
                <a:gd name="connsiteX48" fmla="*/ 2483427 w 3258306"/>
                <a:gd name="connsiteY48" fmla="*/ 514616 h 1502541"/>
                <a:gd name="connsiteX49" fmla="*/ 2480671 w 3258306"/>
                <a:gd name="connsiteY49" fmla="*/ 502581 h 1502541"/>
                <a:gd name="connsiteX50" fmla="*/ 2475359 w 3258306"/>
                <a:gd name="connsiteY50" fmla="*/ 367103 h 1502541"/>
                <a:gd name="connsiteX51" fmla="*/ 2466887 w 3258306"/>
                <a:gd name="connsiteY51" fmla="*/ 258719 h 1502541"/>
                <a:gd name="connsiteX52" fmla="*/ 2472737 w 3258306"/>
                <a:gd name="connsiteY52" fmla="*/ 179986 h 1502541"/>
                <a:gd name="connsiteX53" fmla="*/ 2514490 w 3258306"/>
                <a:gd name="connsiteY53" fmla="*/ 141864 h 1502541"/>
                <a:gd name="connsiteX54" fmla="*/ 2601156 w 3258306"/>
                <a:gd name="connsiteY54" fmla="*/ 136149 h 1502541"/>
                <a:gd name="connsiteX55" fmla="*/ 2620654 w 3258306"/>
                <a:gd name="connsiteY55" fmla="*/ 139712 h 1502541"/>
                <a:gd name="connsiteX56" fmla="*/ 2704228 w 3258306"/>
                <a:gd name="connsiteY56" fmla="*/ 143814 h 1502541"/>
                <a:gd name="connsiteX57" fmla="*/ 2779935 w 3258306"/>
                <a:gd name="connsiteY57" fmla="*/ 167614 h 1502541"/>
                <a:gd name="connsiteX58" fmla="*/ 2794861 w 3258306"/>
                <a:gd name="connsiteY58" fmla="*/ 177565 h 1502541"/>
                <a:gd name="connsiteX59" fmla="*/ 2799904 w 3258306"/>
                <a:gd name="connsiteY59" fmla="*/ 182542 h 1502541"/>
                <a:gd name="connsiteX60" fmla="*/ 2809855 w 3258306"/>
                <a:gd name="connsiteY60" fmla="*/ 182542 h 1502541"/>
                <a:gd name="connsiteX61" fmla="*/ 2805955 w 3258306"/>
                <a:gd name="connsiteY61" fmla="*/ 211923 h 1502541"/>
                <a:gd name="connsiteX62" fmla="*/ 2806627 w 3258306"/>
                <a:gd name="connsiteY62" fmla="*/ 259459 h 1502541"/>
                <a:gd name="connsiteX63" fmla="*/ 2814494 w 3258306"/>
                <a:gd name="connsiteY63" fmla="*/ 287024 h 1502541"/>
                <a:gd name="connsiteX64" fmla="*/ 2812208 w 3258306"/>
                <a:gd name="connsiteY64" fmla="*/ 296975 h 1502541"/>
                <a:gd name="connsiteX65" fmla="*/ 2812208 w 3258306"/>
                <a:gd name="connsiteY65" fmla="*/ 306524 h 1502541"/>
                <a:gd name="connsiteX66" fmla="*/ 2814628 w 3258306"/>
                <a:gd name="connsiteY66" fmla="*/ 316138 h 1502541"/>
                <a:gd name="connsiteX67" fmla="*/ 2810191 w 3258306"/>
                <a:gd name="connsiteY67" fmla="*/ 353521 h 1502541"/>
                <a:gd name="connsiteX68" fmla="*/ 2807300 w 3258306"/>
                <a:gd name="connsiteY68" fmla="*/ 363001 h 1502541"/>
                <a:gd name="connsiteX69" fmla="*/ 2807770 w 3258306"/>
                <a:gd name="connsiteY69" fmla="*/ 372951 h 1502541"/>
                <a:gd name="connsiteX70" fmla="*/ 2810527 w 3258306"/>
                <a:gd name="connsiteY70" fmla="*/ 383440 h 1502541"/>
                <a:gd name="connsiteX71" fmla="*/ 2810527 w 3258306"/>
                <a:gd name="connsiteY71" fmla="*/ 485840 h 1502541"/>
                <a:gd name="connsiteX72" fmla="*/ 2807905 w 3258306"/>
                <a:gd name="connsiteY72" fmla="*/ 496531 h 1502541"/>
                <a:gd name="connsiteX73" fmla="*/ 2807165 w 3258306"/>
                <a:gd name="connsiteY73" fmla="*/ 513407 h 1502541"/>
                <a:gd name="connsiteX74" fmla="*/ 2810527 w 3258306"/>
                <a:gd name="connsiteY74" fmla="*/ 523223 h 1502541"/>
                <a:gd name="connsiteX75" fmla="*/ 2814359 w 3258306"/>
                <a:gd name="connsiteY75" fmla="*/ 555429 h 1502541"/>
                <a:gd name="connsiteX76" fmla="*/ 2812813 w 3258306"/>
                <a:gd name="connsiteY76" fmla="*/ 566522 h 1502541"/>
                <a:gd name="connsiteX77" fmla="*/ 2822697 w 3258306"/>
                <a:gd name="connsiteY77" fmla="*/ 653928 h 1502541"/>
                <a:gd name="connsiteX78" fmla="*/ 2824781 w 3258306"/>
                <a:gd name="connsiteY78" fmla="*/ 660651 h 1502541"/>
                <a:gd name="connsiteX79" fmla="*/ 2826395 w 3258306"/>
                <a:gd name="connsiteY79" fmla="*/ 663878 h 1502541"/>
                <a:gd name="connsiteX80" fmla="*/ 2830361 w 3258306"/>
                <a:gd name="connsiteY80" fmla="*/ 669931 h 1502541"/>
                <a:gd name="connsiteX81" fmla="*/ 2841455 w 3258306"/>
                <a:gd name="connsiteY81" fmla="*/ 711953 h 1502541"/>
                <a:gd name="connsiteX82" fmla="*/ 2847775 w 3258306"/>
                <a:gd name="connsiteY82" fmla="*/ 742947 h 1502541"/>
                <a:gd name="connsiteX83" fmla="*/ 2851204 w 3258306"/>
                <a:gd name="connsiteY83" fmla="*/ 748730 h 1502541"/>
                <a:gd name="connsiteX84" fmla="*/ 2853087 w 3258306"/>
                <a:gd name="connsiteY84" fmla="*/ 751486 h 1502541"/>
                <a:gd name="connsiteX85" fmla="*/ 2856987 w 3258306"/>
                <a:gd name="connsiteY85" fmla="*/ 756731 h 1502541"/>
                <a:gd name="connsiteX86" fmla="*/ 2863710 w 3258306"/>
                <a:gd name="connsiteY86" fmla="*/ 767489 h 1502541"/>
                <a:gd name="connsiteX87" fmla="*/ 2867879 w 3258306"/>
                <a:gd name="connsiteY87" fmla="*/ 776094 h 1502541"/>
                <a:gd name="connsiteX88" fmla="*/ 2870904 w 3258306"/>
                <a:gd name="connsiteY88" fmla="*/ 788264 h 1502541"/>
                <a:gd name="connsiteX89" fmla="*/ 2873594 w 3258306"/>
                <a:gd name="connsiteY89" fmla="*/ 797543 h 1502541"/>
                <a:gd name="connsiteX90" fmla="*/ 2882334 w 3258306"/>
                <a:gd name="connsiteY90" fmla="*/ 826320 h 1502541"/>
                <a:gd name="connsiteX91" fmla="*/ 2886906 w 3258306"/>
                <a:gd name="connsiteY91" fmla="*/ 831161 h 1502541"/>
                <a:gd name="connsiteX92" fmla="*/ 2889259 w 3258306"/>
                <a:gd name="connsiteY92" fmla="*/ 833580 h 1502541"/>
                <a:gd name="connsiteX93" fmla="*/ 2893831 w 3258306"/>
                <a:gd name="connsiteY93" fmla="*/ 838421 h 1502541"/>
                <a:gd name="connsiteX94" fmla="*/ 2915414 w 3258306"/>
                <a:gd name="connsiteY94" fmla="*/ 882662 h 1502541"/>
                <a:gd name="connsiteX95" fmla="*/ 2917297 w 3258306"/>
                <a:gd name="connsiteY95" fmla="*/ 888243 h 1502541"/>
                <a:gd name="connsiteX96" fmla="*/ 2918776 w 3258306"/>
                <a:gd name="connsiteY96" fmla="*/ 890663 h 1502541"/>
                <a:gd name="connsiteX97" fmla="*/ 2922743 w 3258306"/>
                <a:gd name="connsiteY97" fmla="*/ 894698 h 1502541"/>
                <a:gd name="connsiteX98" fmla="*/ 2931887 w 3258306"/>
                <a:gd name="connsiteY98" fmla="*/ 901421 h 1502541"/>
                <a:gd name="connsiteX99" fmla="*/ 2936324 w 3258306"/>
                <a:gd name="connsiteY99" fmla="*/ 905454 h 1502541"/>
                <a:gd name="connsiteX100" fmla="*/ 2938476 w 3258306"/>
                <a:gd name="connsiteY100" fmla="*/ 907539 h 1502541"/>
                <a:gd name="connsiteX101" fmla="*/ 2942980 w 3258306"/>
                <a:gd name="connsiteY101" fmla="*/ 911910 h 1502541"/>
                <a:gd name="connsiteX102" fmla="*/ 2945199 w 3258306"/>
                <a:gd name="connsiteY102" fmla="*/ 914128 h 1502541"/>
                <a:gd name="connsiteX103" fmla="*/ 2949502 w 3258306"/>
                <a:gd name="connsiteY103" fmla="*/ 918969 h 1502541"/>
                <a:gd name="connsiteX104" fmla="*/ 2963891 w 3258306"/>
                <a:gd name="connsiteY104" fmla="*/ 948351 h 1502541"/>
                <a:gd name="connsiteX105" fmla="*/ 2970614 w 3258306"/>
                <a:gd name="connsiteY105" fmla="*/ 955075 h 1502541"/>
                <a:gd name="connsiteX106" fmla="*/ 3002820 w 3258306"/>
                <a:gd name="connsiteY106" fmla="*/ 978876 h 1502541"/>
                <a:gd name="connsiteX107" fmla="*/ 3008669 w 3258306"/>
                <a:gd name="connsiteY107" fmla="*/ 986877 h 1502541"/>
                <a:gd name="connsiteX108" fmla="*/ 3023260 w 3258306"/>
                <a:gd name="connsiteY108" fmla="*/ 1008257 h 1502541"/>
                <a:gd name="connsiteX109" fmla="*/ 3029983 w 3258306"/>
                <a:gd name="connsiteY109" fmla="*/ 1014512 h 1502541"/>
                <a:gd name="connsiteX110" fmla="*/ 3049683 w 3258306"/>
                <a:gd name="connsiteY110" fmla="*/ 1024058 h 1502541"/>
                <a:gd name="connsiteX111" fmla="*/ 3057550 w 3258306"/>
                <a:gd name="connsiteY111" fmla="*/ 1029303 h 1502541"/>
                <a:gd name="connsiteX112" fmla="*/ 3072947 w 3258306"/>
                <a:gd name="connsiteY112" fmla="*/ 1044633 h 1502541"/>
                <a:gd name="connsiteX113" fmla="*/ 3078258 w 3258306"/>
                <a:gd name="connsiteY113" fmla="*/ 1051960 h 1502541"/>
                <a:gd name="connsiteX114" fmla="*/ 3087671 w 3258306"/>
                <a:gd name="connsiteY114" fmla="*/ 1063190 h 1502541"/>
                <a:gd name="connsiteX115" fmla="*/ 3094865 w 3258306"/>
                <a:gd name="connsiteY115" fmla="*/ 1067223 h 1502541"/>
                <a:gd name="connsiteX116" fmla="*/ 3112212 w 3258306"/>
                <a:gd name="connsiteY116" fmla="*/ 1069644 h 1502541"/>
                <a:gd name="connsiteX117" fmla="*/ 3120616 w 3258306"/>
                <a:gd name="connsiteY117" fmla="*/ 1073410 h 1502541"/>
                <a:gd name="connsiteX118" fmla="*/ 3130634 w 3258306"/>
                <a:gd name="connsiteY118" fmla="*/ 1080133 h 1502541"/>
                <a:gd name="connsiteX119" fmla="*/ 3137358 w 3258306"/>
                <a:gd name="connsiteY119" fmla="*/ 1086251 h 1502541"/>
                <a:gd name="connsiteX120" fmla="*/ 3145560 w 3258306"/>
                <a:gd name="connsiteY120" fmla="*/ 1093983 h 1502541"/>
                <a:gd name="connsiteX121" fmla="*/ 3152822 w 3258306"/>
                <a:gd name="connsiteY121" fmla="*/ 1097412 h 1502541"/>
                <a:gd name="connsiteX122" fmla="*/ 3163445 w 3258306"/>
                <a:gd name="connsiteY122" fmla="*/ 1099833 h 1502541"/>
                <a:gd name="connsiteX123" fmla="*/ 3171245 w 3258306"/>
                <a:gd name="connsiteY123" fmla="*/ 1102522 h 1502541"/>
                <a:gd name="connsiteX124" fmla="*/ 3179178 w 3258306"/>
                <a:gd name="connsiteY124" fmla="*/ 1105077 h 1502541"/>
                <a:gd name="connsiteX125" fmla="*/ 3187112 w 3258306"/>
                <a:gd name="connsiteY125" fmla="*/ 1107228 h 1502541"/>
                <a:gd name="connsiteX126" fmla="*/ 3192760 w 3258306"/>
                <a:gd name="connsiteY126" fmla="*/ 1107631 h 1502541"/>
                <a:gd name="connsiteX127" fmla="*/ 3204324 w 3258306"/>
                <a:gd name="connsiteY127" fmla="*/ 1108103 h 1502541"/>
                <a:gd name="connsiteX128" fmla="*/ 3214544 w 3258306"/>
                <a:gd name="connsiteY128" fmla="*/ 1112540 h 1502541"/>
                <a:gd name="connsiteX129" fmla="*/ 3219519 w 3258306"/>
                <a:gd name="connsiteY129" fmla="*/ 1115095 h 1502541"/>
                <a:gd name="connsiteX130" fmla="*/ 3224226 w 3258306"/>
                <a:gd name="connsiteY130" fmla="*/ 1112405 h 1502541"/>
                <a:gd name="connsiteX131" fmla="*/ 3232563 w 3258306"/>
                <a:gd name="connsiteY131" fmla="*/ 1109245 h 1502541"/>
                <a:gd name="connsiteX132" fmla="*/ 3245607 w 3258306"/>
                <a:gd name="connsiteY132" fmla="*/ 1110589 h 1502541"/>
                <a:gd name="connsiteX133" fmla="*/ 3254415 w 3258306"/>
                <a:gd name="connsiteY133" fmla="*/ 1116911 h 1502541"/>
                <a:gd name="connsiteX134" fmla="*/ 3254415 w 3258306"/>
                <a:gd name="connsiteY134" fmla="*/ 1134391 h 1502541"/>
                <a:gd name="connsiteX135" fmla="*/ 3001475 w 3258306"/>
                <a:gd name="connsiteY135" fmla="*/ 1041338 h 1502541"/>
                <a:gd name="connsiteX136" fmla="*/ 2958982 w 3258306"/>
                <a:gd name="connsiteY136" fmla="*/ 1003753 h 1502541"/>
                <a:gd name="connsiteX137" fmla="*/ 2864853 w 3258306"/>
                <a:gd name="connsiteY137" fmla="*/ 874191 h 1502541"/>
                <a:gd name="connsiteX138" fmla="*/ 2786524 w 3258306"/>
                <a:gd name="connsiteY138" fmla="*/ 626228 h 1502541"/>
                <a:gd name="connsiteX139" fmla="*/ 2762319 w 3258306"/>
                <a:gd name="connsiteY139" fmla="*/ 444087 h 1502541"/>
                <a:gd name="connsiteX140" fmla="*/ 2773413 w 3258306"/>
                <a:gd name="connsiteY140" fmla="*/ 250314 h 1502541"/>
                <a:gd name="connsiteX141" fmla="*/ 2777985 w 3258306"/>
                <a:gd name="connsiteY141" fmla="*/ 193299 h 1502541"/>
                <a:gd name="connsiteX142" fmla="*/ 2763395 w 3258306"/>
                <a:gd name="connsiteY142" fmla="*/ 175617 h 1502541"/>
                <a:gd name="connsiteX143" fmla="*/ 2708733 w 3258306"/>
                <a:gd name="connsiteY143" fmla="*/ 173599 h 1502541"/>
                <a:gd name="connsiteX144" fmla="*/ 2656693 w 3258306"/>
                <a:gd name="connsiteY144" fmla="*/ 170507 h 1502541"/>
                <a:gd name="connsiteX145" fmla="*/ 2567337 w 3258306"/>
                <a:gd name="connsiteY145" fmla="*/ 167145 h 1502541"/>
                <a:gd name="connsiteX146" fmla="*/ 2544208 w 3258306"/>
                <a:gd name="connsiteY146" fmla="*/ 169095 h 1502541"/>
                <a:gd name="connsiteX147" fmla="*/ 2526861 w 3258306"/>
                <a:gd name="connsiteY147" fmla="*/ 168624 h 1502541"/>
                <a:gd name="connsiteX148" fmla="*/ 2524239 w 3258306"/>
                <a:gd name="connsiteY148" fmla="*/ 169295 h 1502541"/>
                <a:gd name="connsiteX149" fmla="*/ 2519465 w 3258306"/>
                <a:gd name="connsiteY149" fmla="*/ 170976 h 1502541"/>
                <a:gd name="connsiteX150" fmla="*/ 2515364 w 3258306"/>
                <a:gd name="connsiteY150" fmla="*/ 173599 h 1502541"/>
                <a:gd name="connsiteX151" fmla="*/ 2513885 w 3258306"/>
                <a:gd name="connsiteY151" fmla="*/ 175549 h 1502541"/>
                <a:gd name="connsiteX152" fmla="*/ 2512002 w 3258306"/>
                <a:gd name="connsiteY152" fmla="*/ 183415 h 1502541"/>
                <a:gd name="connsiteX153" fmla="*/ 2512002 w 3258306"/>
                <a:gd name="connsiteY153" fmla="*/ 192425 h 1502541"/>
                <a:gd name="connsiteX154" fmla="*/ 2512002 w 3258306"/>
                <a:gd name="connsiteY154" fmla="*/ 212596 h 1502541"/>
                <a:gd name="connsiteX155" fmla="*/ 2512002 w 3258306"/>
                <a:gd name="connsiteY155" fmla="*/ 230480 h 1502541"/>
                <a:gd name="connsiteX156" fmla="*/ 2514759 w 3258306"/>
                <a:gd name="connsiteY156" fmla="*/ 266452 h 1502541"/>
                <a:gd name="connsiteX157" fmla="*/ 2516507 w 3258306"/>
                <a:gd name="connsiteY157" fmla="*/ 273577 h 1502541"/>
                <a:gd name="connsiteX158" fmla="*/ 2517112 w 3258306"/>
                <a:gd name="connsiteY158" fmla="*/ 288370 h 1502541"/>
                <a:gd name="connsiteX159" fmla="*/ 2521281 w 3258306"/>
                <a:gd name="connsiteY159" fmla="*/ 321988 h 1502541"/>
                <a:gd name="connsiteX160" fmla="*/ 2521886 w 3258306"/>
                <a:gd name="connsiteY160" fmla="*/ 329921 h 1502541"/>
                <a:gd name="connsiteX161" fmla="*/ 2526727 w 3258306"/>
                <a:gd name="connsiteY161" fmla="*/ 375709 h 1502541"/>
                <a:gd name="connsiteX162" fmla="*/ 2537350 w 3258306"/>
                <a:gd name="connsiteY162" fmla="*/ 573380 h 1502541"/>
                <a:gd name="connsiteX163" fmla="*/ 2522424 w 3258306"/>
                <a:gd name="connsiteY163" fmla="*/ 735350 h 1502541"/>
                <a:gd name="connsiteX164" fmla="*/ 2517516 w 3258306"/>
                <a:gd name="connsiteY164" fmla="*/ 759689 h 1502541"/>
                <a:gd name="connsiteX165" fmla="*/ 2428025 w 3258306"/>
                <a:gd name="connsiteY165" fmla="*/ 1075695 h 1502541"/>
                <a:gd name="connsiteX166" fmla="*/ 2390710 w 3258306"/>
                <a:gd name="connsiteY166" fmla="*/ 1148107 h 1502541"/>
                <a:gd name="connsiteX167" fmla="*/ 2386541 w 3258306"/>
                <a:gd name="connsiteY167" fmla="*/ 1154292 h 1502541"/>
                <a:gd name="connsiteX168" fmla="*/ 1990861 w 3258306"/>
                <a:gd name="connsiteY168" fmla="*/ 1437757 h 1502541"/>
                <a:gd name="connsiteX169" fmla="*/ 1578373 w 3258306"/>
                <a:gd name="connsiteY169" fmla="*/ 1500958 h 1502541"/>
                <a:gd name="connsiteX170" fmla="*/ 1145647 w 3258306"/>
                <a:gd name="connsiteY170" fmla="*/ 1434530 h 1502541"/>
                <a:gd name="connsiteX171" fmla="*/ 1136234 w 3258306"/>
                <a:gd name="connsiteY171" fmla="*/ 1431303 h 1502541"/>
                <a:gd name="connsiteX172" fmla="*/ 889211 w 3258306"/>
                <a:gd name="connsiteY172" fmla="*/ 1300194 h 1502541"/>
                <a:gd name="connsiteX173" fmla="*/ 862317 w 3258306"/>
                <a:gd name="connsiteY173" fmla="*/ 1277872 h 1502541"/>
                <a:gd name="connsiteX174" fmla="*/ 708415 w 3258306"/>
                <a:gd name="connsiteY174" fmla="*/ 1065071 h 1502541"/>
                <a:gd name="connsiteX175" fmla="*/ 693960 w 3258306"/>
                <a:gd name="connsiteY175" fmla="*/ 1036094 h 1502541"/>
                <a:gd name="connsiteX176" fmla="*/ 692884 w 3258306"/>
                <a:gd name="connsiteY176" fmla="*/ 1015116 h 1502541"/>
                <a:gd name="connsiteX177" fmla="*/ 695708 w 3258306"/>
                <a:gd name="connsiteY177" fmla="*/ 986069 h 1502541"/>
                <a:gd name="connsiteX178" fmla="*/ 664712 w 3258306"/>
                <a:gd name="connsiteY178" fmla="*/ 747049 h 1502541"/>
                <a:gd name="connsiteX179" fmla="*/ 636003 w 3258306"/>
                <a:gd name="connsiteY179" fmla="*/ 422303 h 1502541"/>
                <a:gd name="connsiteX180" fmla="*/ 609849 w 3258306"/>
                <a:gd name="connsiteY180" fmla="*/ 237607 h 1502541"/>
                <a:gd name="connsiteX181" fmla="*/ 482639 w 3258306"/>
                <a:gd name="connsiteY181" fmla="*/ 126669 h 1502541"/>
                <a:gd name="connsiteX182" fmla="*/ 398259 w 3258306"/>
                <a:gd name="connsiteY182" fmla="*/ 124046 h 1502541"/>
                <a:gd name="connsiteX183" fmla="*/ 226473 w 3258306"/>
                <a:gd name="connsiteY183" fmla="*/ 97152 h 1502541"/>
                <a:gd name="connsiteX184" fmla="*/ 9236 w 3258306"/>
                <a:gd name="connsiteY184" fmla="*/ 5713 h 1502541"/>
                <a:gd name="connsiteX185" fmla="*/ -514 w 3258306"/>
                <a:gd name="connsiteY185" fmla="*/ -1482 h 150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3258306" h="1502541">
                  <a:moveTo>
                    <a:pt x="-514" y="-1482"/>
                  </a:moveTo>
                  <a:cubicBezTo>
                    <a:pt x="11118" y="-2422"/>
                    <a:pt x="20329" y="4099"/>
                    <a:pt x="29204" y="9746"/>
                  </a:cubicBezTo>
                  <a:cubicBezTo>
                    <a:pt x="65243" y="32338"/>
                    <a:pt x="104508" y="47533"/>
                    <a:pt x="143504" y="62930"/>
                  </a:cubicBezTo>
                  <a:cubicBezTo>
                    <a:pt x="191161" y="81822"/>
                    <a:pt x="240572" y="95942"/>
                    <a:pt x="291018" y="105020"/>
                  </a:cubicBezTo>
                  <a:cubicBezTo>
                    <a:pt x="327460" y="111407"/>
                    <a:pt x="363767" y="119946"/>
                    <a:pt x="401419" y="117524"/>
                  </a:cubicBezTo>
                  <a:cubicBezTo>
                    <a:pt x="435306" y="115642"/>
                    <a:pt x="469293" y="117390"/>
                    <a:pt x="502810" y="122702"/>
                  </a:cubicBezTo>
                  <a:cubicBezTo>
                    <a:pt x="546782" y="129425"/>
                    <a:pt x="598687" y="159345"/>
                    <a:pt x="610386" y="215419"/>
                  </a:cubicBezTo>
                  <a:cubicBezTo>
                    <a:pt x="615093" y="237136"/>
                    <a:pt x="621951" y="258449"/>
                    <a:pt x="623363" y="280839"/>
                  </a:cubicBezTo>
                  <a:cubicBezTo>
                    <a:pt x="623706" y="296975"/>
                    <a:pt x="634665" y="310960"/>
                    <a:pt x="650257" y="315130"/>
                  </a:cubicBezTo>
                  <a:cubicBezTo>
                    <a:pt x="698532" y="332206"/>
                    <a:pt x="745865" y="331602"/>
                    <a:pt x="792392" y="309145"/>
                  </a:cubicBezTo>
                  <a:cubicBezTo>
                    <a:pt x="797637" y="306591"/>
                    <a:pt x="802679" y="303699"/>
                    <a:pt x="807991" y="301481"/>
                  </a:cubicBezTo>
                  <a:cubicBezTo>
                    <a:pt x="821438" y="295833"/>
                    <a:pt x="826481" y="298456"/>
                    <a:pt x="826951" y="313449"/>
                  </a:cubicBezTo>
                  <a:cubicBezTo>
                    <a:pt x="829103" y="379607"/>
                    <a:pt x="842953" y="444221"/>
                    <a:pt x="853375" y="509237"/>
                  </a:cubicBezTo>
                  <a:cubicBezTo>
                    <a:pt x="859493" y="547359"/>
                    <a:pt x="872402" y="584406"/>
                    <a:pt x="882152" y="621924"/>
                  </a:cubicBezTo>
                  <a:cubicBezTo>
                    <a:pt x="896674" y="677931"/>
                    <a:pt x="909516" y="734408"/>
                    <a:pt x="931973" y="787995"/>
                  </a:cubicBezTo>
                  <a:cubicBezTo>
                    <a:pt x="959606" y="853818"/>
                    <a:pt x="992484" y="916347"/>
                    <a:pt x="1039549" y="970876"/>
                  </a:cubicBezTo>
                  <a:cubicBezTo>
                    <a:pt x="1052996" y="986541"/>
                    <a:pt x="1066443" y="1002274"/>
                    <a:pt x="1081369" y="1016595"/>
                  </a:cubicBezTo>
                  <a:cubicBezTo>
                    <a:pt x="1089956" y="1023655"/>
                    <a:pt x="1093210" y="1035286"/>
                    <a:pt x="1089505" y="1045775"/>
                  </a:cubicBezTo>
                  <a:cubicBezTo>
                    <a:pt x="1080025" y="1074754"/>
                    <a:pt x="1087891" y="1099967"/>
                    <a:pt x="1107121" y="1121684"/>
                  </a:cubicBezTo>
                  <a:cubicBezTo>
                    <a:pt x="1117206" y="1133114"/>
                    <a:pt x="1119357" y="1148175"/>
                    <a:pt x="1129107" y="1160075"/>
                  </a:cubicBezTo>
                  <a:cubicBezTo>
                    <a:pt x="1149277" y="1185356"/>
                    <a:pt x="1178524" y="1192752"/>
                    <a:pt x="1206898" y="1200888"/>
                  </a:cubicBezTo>
                  <a:cubicBezTo>
                    <a:pt x="1247239" y="1212519"/>
                    <a:pt x="1287580" y="1224889"/>
                    <a:pt x="1328930" y="1233094"/>
                  </a:cubicBezTo>
                  <a:cubicBezTo>
                    <a:pt x="1365304" y="1240354"/>
                    <a:pt x="1402284" y="1243379"/>
                    <a:pt x="1438927" y="1248624"/>
                  </a:cubicBezTo>
                  <a:cubicBezTo>
                    <a:pt x="1490228" y="1255886"/>
                    <a:pt x="1541461" y="1251449"/>
                    <a:pt x="1592694" y="1252860"/>
                  </a:cubicBezTo>
                  <a:cubicBezTo>
                    <a:pt x="1632302" y="1253197"/>
                    <a:pt x="1671863" y="1250103"/>
                    <a:pt x="1710961" y="1243783"/>
                  </a:cubicBezTo>
                  <a:cubicBezTo>
                    <a:pt x="1723541" y="1242910"/>
                    <a:pt x="1736167" y="1242910"/>
                    <a:pt x="1748747" y="1243783"/>
                  </a:cubicBezTo>
                  <a:cubicBezTo>
                    <a:pt x="1750764" y="1254339"/>
                    <a:pt x="1744915" y="1262340"/>
                    <a:pt x="1742023" y="1270006"/>
                  </a:cubicBezTo>
                  <a:cubicBezTo>
                    <a:pt x="1731421" y="1295219"/>
                    <a:pt x="1725806" y="1322246"/>
                    <a:pt x="1725484" y="1349611"/>
                  </a:cubicBezTo>
                  <a:cubicBezTo>
                    <a:pt x="1724798" y="1390424"/>
                    <a:pt x="1736040" y="1430495"/>
                    <a:pt x="1757824" y="1464988"/>
                  </a:cubicBezTo>
                  <a:cubicBezTo>
                    <a:pt x="1765959" y="1477493"/>
                    <a:pt x="1778869" y="1473056"/>
                    <a:pt x="1789492" y="1470971"/>
                  </a:cubicBezTo>
                  <a:cubicBezTo>
                    <a:pt x="1806502" y="1467677"/>
                    <a:pt x="1823715" y="1465323"/>
                    <a:pt x="1840523" y="1461626"/>
                  </a:cubicBezTo>
                  <a:cubicBezTo>
                    <a:pt x="1889605" y="1450801"/>
                    <a:pt x="1939763" y="1445489"/>
                    <a:pt x="1988441" y="1432513"/>
                  </a:cubicBezTo>
                  <a:cubicBezTo>
                    <a:pt x="2037509" y="1420343"/>
                    <a:pt x="2084917" y="1402324"/>
                    <a:pt x="2129635" y="1378725"/>
                  </a:cubicBezTo>
                  <a:cubicBezTo>
                    <a:pt x="2141670" y="1372001"/>
                    <a:pt x="2159219" y="1368168"/>
                    <a:pt x="2157269" y="1348065"/>
                  </a:cubicBezTo>
                  <a:cubicBezTo>
                    <a:pt x="2166830" y="1337643"/>
                    <a:pt x="2177917" y="1328769"/>
                    <a:pt x="2190147" y="1321642"/>
                  </a:cubicBezTo>
                  <a:cubicBezTo>
                    <a:pt x="2205880" y="1311489"/>
                    <a:pt x="2214553" y="1295152"/>
                    <a:pt x="2226924" y="1282645"/>
                  </a:cubicBezTo>
                  <a:cubicBezTo>
                    <a:pt x="2262022" y="1247145"/>
                    <a:pt x="2290798" y="1207207"/>
                    <a:pt x="2321054" y="1167874"/>
                  </a:cubicBezTo>
                  <a:cubicBezTo>
                    <a:pt x="2336115" y="1148242"/>
                    <a:pt x="2355546" y="1133720"/>
                    <a:pt x="2356958" y="1105547"/>
                  </a:cubicBezTo>
                  <a:cubicBezTo>
                    <a:pt x="2357966" y="1085915"/>
                    <a:pt x="2373767" y="1071929"/>
                    <a:pt x="2386676" y="1057811"/>
                  </a:cubicBezTo>
                  <a:cubicBezTo>
                    <a:pt x="2399585" y="1043691"/>
                    <a:pt x="2406107" y="1031388"/>
                    <a:pt x="2404762" y="1013435"/>
                  </a:cubicBezTo>
                  <a:cubicBezTo>
                    <a:pt x="2403283" y="993264"/>
                    <a:pt x="2412158" y="976321"/>
                    <a:pt x="2424328" y="961058"/>
                  </a:cubicBezTo>
                  <a:cubicBezTo>
                    <a:pt x="2435919" y="947813"/>
                    <a:pt x="2441640" y="930400"/>
                    <a:pt x="2440195" y="912851"/>
                  </a:cubicBezTo>
                  <a:cubicBezTo>
                    <a:pt x="2439039" y="894429"/>
                    <a:pt x="2444054" y="876141"/>
                    <a:pt x="2454449" y="860878"/>
                  </a:cubicBezTo>
                  <a:cubicBezTo>
                    <a:pt x="2463754" y="846960"/>
                    <a:pt x="2467230" y="829882"/>
                    <a:pt x="2464131" y="813410"/>
                  </a:cubicBezTo>
                  <a:cubicBezTo>
                    <a:pt x="2459962" y="791962"/>
                    <a:pt x="2463358" y="769774"/>
                    <a:pt x="2473745" y="750613"/>
                  </a:cubicBezTo>
                  <a:cubicBezTo>
                    <a:pt x="2481343" y="737501"/>
                    <a:pt x="2482748" y="721769"/>
                    <a:pt x="2477578" y="707514"/>
                  </a:cubicBezTo>
                  <a:cubicBezTo>
                    <a:pt x="2475702" y="703749"/>
                    <a:pt x="2474976" y="699514"/>
                    <a:pt x="2475494" y="695344"/>
                  </a:cubicBezTo>
                  <a:cubicBezTo>
                    <a:pt x="2488201" y="649491"/>
                    <a:pt x="2478317" y="602292"/>
                    <a:pt x="2484369" y="556100"/>
                  </a:cubicBezTo>
                  <a:cubicBezTo>
                    <a:pt x="2486251" y="541914"/>
                    <a:pt x="2489008" y="528400"/>
                    <a:pt x="2483427" y="514616"/>
                  </a:cubicBezTo>
                  <a:cubicBezTo>
                    <a:pt x="2481518" y="510918"/>
                    <a:pt x="2480570" y="506750"/>
                    <a:pt x="2480671" y="502581"/>
                  </a:cubicBezTo>
                  <a:cubicBezTo>
                    <a:pt x="2486050" y="457197"/>
                    <a:pt x="2476636" y="412285"/>
                    <a:pt x="2475359" y="367103"/>
                  </a:cubicBezTo>
                  <a:cubicBezTo>
                    <a:pt x="2474485" y="330862"/>
                    <a:pt x="2471655" y="294690"/>
                    <a:pt x="2466887" y="258719"/>
                  </a:cubicBezTo>
                  <a:cubicBezTo>
                    <a:pt x="2464084" y="232363"/>
                    <a:pt x="2466060" y="205671"/>
                    <a:pt x="2472737" y="179986"/>
                  </a:cubicBezTo>
                  <a:cubicBezTo>
                    <a:pt x="2477342" y="159816"/>
                    <a:pt x="2493983" y="144620"/>
                    <a:pt x="2514490" y="141864"/>
                  </a:cubicBezTo>
                  <a:cubicBezTo>
                    <a:pt x="2543058" y="136620"/>
                    <a:pt x="2572144" y="134670"/>
                    <a:pt x="2601156" y="136149"/>
                  </a:cubicBezTo>
                  <a:cubicBezTo>
                    <a:pt x="2607833" y="135947"/>
                    <a:pt x="2614476" y="137158"/>
                    <a:pt x="2620654" y="139712"/>
                  </a:cubicBezTo>
                  <a:cubicBezTo>
                    <a:pt x="2646533" y="153361"/>
                    <a:pt x="2677132" y="154908"/>
                    <a:pt x="2704228" y="143814"/>
                  </a:cubicBezTo>
                  <a:cubicBezTo>
                    <a:pt x="2733610" y="133191"/>
                    <a:pt x="2759428" y="144553"/>
                    <a:pt x="2779935" y="167614"/>
                  </a:cubicBezTo>
                  <a:cubicBezTo>
                    <a:pt x="2783431" y="173195"/>
                    <a:pt x="2789684" y="174338"/>
                    <a:pt x="2794861" y="177565"/>
                  </a:cubicBezTo>
                  <a:cubicBezTo>
                    <a:pt x="2796340" y="179448"/>
                    <a:pt x="2798358" y="180727"/>
                    <a:pt x="2799904" y="182542"/>
                  </a:cubicBezTo>
                  <a:lnTo>
                    <a:pt x="2809855" y="182542"/>
                  </a:lnTo>
                  <a:cubicBezTo>
                    <a:pt x="2817654" y="193501"/>
                    <a:pt x="2811603" y="203047"/>
                    <a:pt x="2805955" y="211923"/>
                  </a:cubicBezTo>
                  <a:cubicBezTo>
                    <a:pt x="2795601" y="228193"/>
                    <a:pt x="2794189" y="243523"/>
                    <a:pt x="2806627" y="259459"/>
                  </a:cubicBezTo>
                  <a:cubicBezTo>
                    <a:pt x="2812981" y="267123"/>
                    <a:pt x="2815832" y="277141"/>
                    <a:pt x="2814494" y="287024"/>
                  </a:cubicBezTo>
                  <a:cubicBezTo>
                    <a:pt x="2813956" y="290386"/>
                    <a:pt x="2813015" y="293748"/>
                    <a:pt x="2812208" y="296975"/>
                  </a:cubicBezTo>
                  <a:cubicBezTo>
                    <a:pt x="2811737" y="300137"/>
                    <a:pt x="2811737" y="303364"/>
                    <a:pt x="2812208" y="306524"/>
                  </a:cubicBezTo>
                  <a:cubicBezTo>
                    <a:pt x="2813015" y="309751"/>
                    <a:pt x="2813889" y="312911"/>
                    <a:pt x="2814628" y="316138"/>
                  </a:cubicBezTo>
                  <a:cubicBezTo>
                    <a:pt x="2816739" y="328779"/>
                    <a:pt x="2815200" y="341755"/>
                    <a:pt x="2810191" y="353521"/>
                  </a:cubicBezTo>
                  <a:cubicBezTo>
                    <a:pt x="2809182" y="356681"/>
                    <a:pt x="2808040" y="359773"/>
                    <a:pt x="2807300" y="363001"/>
                  </a:cubicBezTo>
                  <a:cubicBezTo>
                    <a:pt x="2807017" y="366295"/>
                    <a:pt x="2807179" y="369657"/>
                    <a:pt x="2807770" y="372951"/>
                  </a:cubicBezTo>
                  <a:cubicBezTo>
                    <a:pt x="2808779" y="376448"/>
                    <a:pt x="2809787" y="379675"/>
                    <a:pt x="2810527" y="383440"/>
                  </a:cubicBezTo>
                  <a:cubicBezTo>
                    <a:pt x="2811872" y="417596"/>
                    <a:pt x="2808846" y="451751"/>
                    <a:pt x="2810527" y="485840"/>
                  </a:cubicBezTo>
                  <a:cubicBezTo>
                    <a:pt x="2809855" y="489471"/>
                    <a:pt x="2808846" y="493034"/>
                    <a:pt x="2807905" y="496531"/>
                  </a:cubicBezTo>
                  <a:cubicBezTo>
                    <a:pt x="2806486" y="502043"/>
                    <a:pt x="2806238" y="507758"/>
                    <a:pt x="2807165" y="513407"/>
                  </a:cubicBezTo>
                  <a:cubicBezTo>
                    <a:pt x="2808053" y="516768"/>
                    <a:pt x="2809175" y="520063"/>
                    <a:pt x="2810527" y="523223"/>
                  </a:cubicBezTo>
                  <a:cubicBezTo>
                    <a:pt x="2815334" y="533241"/>
                    <a:pt x="2816679" y="544536"/>
                    <a:pt x="2814359" y="555429"/>
                  </a:cubicBezTo>
                  <a:cubicBezTo>
                    <a:pt x="2813754" y="559125"/>
                    <a:pt x="2813149" y="562824"/>
                    <a:pt x="2812813" y="566522"/>
                  </a:cubicBezTo>
                  <a:cubicBezTo>
                    <a:pt x="2819839" y="595097"/>
                    <a:pt x="2823160" y="624480"/>
                    <a:pt x="2822697" y="653928"/>
                  </a:cubicBezTo>
                  <a:cubicBezTo>
                    <a:pt x="2823302" y="656282"/>
                    <a:pt x="2823974" y="658567"/>
                    <a:pt x="2824781" y="660651"/>
                  </a:cubicBezTo>
                  <a:lnTo>
                    <a:pt x="2826395" y="663878"/>
                  </a:lnTo>
                  <a:cubicBezTo>
                    <a:pt x="2827806" y="665829"/>
                    <a:pt x="2829017" y="667913"/>
                    <a:pt x="2830361" y="669931"/>
                  </a:cubicBezTo>
                  <a:cubicBezTo>
                    <a:pt x="2838766" y="682234"/>
                    <a:pt x="2842679" y="697092"/>
                    <a:pt x="2841455" y="711953"/>
                  </a:cubicBezTo>
                  <a:cubicBezTo>
                    <a:pt x="2840628" y="722642"/>
                    <a:pt x="2842814" y="733400"/>
                    <a:pt x="2847775" y="742947"/>
                  </a:cubicBezTo>
                  <a:lnTo>
                    <a:pt x="2851204" y="748730"/>
                  </a:lnTo>
                  <a:cubicBezTo>
                    <a:pt x="2851877" y="749671"/>
                    <a:pt x="2852415" y="750613"/>
                    <a:pt x="2853087" y="751486"/>
                  </a:cubicBezTo>
                  <a:cubicBezTo>
                    <a:pt x="2853759" y="752361"/>
                    <a:pt x="2855709" y="754983"/>
                    <a:pt x="2856987" y="756731"/>
                  </a:cubicBezTo>
                  <a:cubicBezTo>
                    <a:pt x="2859488" y="760160"/>
                    <a:pt x="2861760" y="763724"/>
                    <a:pt x="2863710" y="767489"/>
                  </a:cubicBezTo>
                  <a:cubicBezTo>
                    <a:pt x="2865324" y="770245"/>
                    <a:pt x="2866736" y="773136"/>
                    <a:pt x="2867879" y="776094"/>
                  </a:cubicBezTo>
                  <a:cubicBezTo>
                    <a:pt x="2869223" y="780061"/>
                    <a:pt x="2869963" y="784231"/>
                    <a:pt x="2870904" y="788264"/>
                  </a:cubicBezTo>
                  <a:cubicBezTo>
                    <a:pt x="2871846" y="792299"/>
                    <a:pt x="2872787" y="794449"/>
                    <a:pt x="2873594" y="797543"/>
                  </a:cubicBezTo>
                  <a:cubicBezTo>
                    <a:pt x="2875812" y="807426"/>
                    <a:pt x="2874871" y="818183"/>
                    <a:pt x="2882334" y="826320"/>
                  </a:cubicBezTo>
                  <a:cubicBezTo>
                    <a:pt x="2883948" y="827934"/>
                    <a:pt x="2885427" y="829547"/>
                    <a:pt x="2886906" y="831161"/>
                  </a:cubicBezTo>
                  <a:lnTo>
                    <a:pt x="2889259" y="833580"/>
                  </a:lnTo>
                  <a:cubicBezTo>
                    <a:pt x="2890873" y="835127"/>
                    <a:pt x="2892352" y="836740"/>
                    <a:pt x="2893831" y="838421"/>
                  </a:cubicBezTo>
                  <a:cubicBezTo>
                    <a:pt x="2904993" y="850860"/>
                    <a:pt x="2912456" y="866190"/>
                    <a:pt x="2915414" y="882662"/>
                  </a:cubicBezTo>
                  <a:cubicBezTo>
                    <a:pt x="2916019" y="884545"/>
                    <a:pt x="2916624" y="886428"/>
                    <a:pt x="2917297" y="888243"/>
                  </a:cubicBezTo>
                  <a:cubicBezTo>
                    <a:pt x="2917834" y="889049"/>
                    <a:pt x="2918238" y="889924"/>
                    <a:pt x="2918776" y="890663"/>
                  </a:cubicBezTo>
                  <a:cubicBezTo>
                    <a:pt x="2920053" y="892075"/>
                    <a:pt x="2921331" y="893421"/>
                    <a:pt x="2922743" y="894698"/>
                  </a:cubicBezTo>
                  <a:cubicBezTo>
                    <a:pt x="2925835" y="896983"/>
                    <a:pt x="2928928" y="899202"/>
                    <a:pt x="2931887" y="901421"/>
                  </a:cubicBezTo>
                  <a:cubicBezTo>
                    <a:pt x="2933433" y="902698"/>
                    <a:pt x="2934913" y="904043"/>
                    <a:pt x="2936324" y="905454"/>
                  </a:cubicBezTo>
                  <a:lnTo>
                    <a:pt x="2938476" y="907539"/>
                  </a:lnTo>
                  <a:cubicBezTo>
                    <a:pt x="2940022" y="908951"/>
                    <a:pt x="2941501" y="910430"/>
                    <a:pt x="2942980" y="911910"/>
                  </a:cubicBezTo>
                  <a:lnTo>
                    <a:pt x="2945199" y="914128"/>
                  </a:lnTo>
                  <a:cubicBezTo>
                    <a:pt x="2946746" y="915674"/>
                    <a:pt x="2948158" y="917288"/>
                    <a:pt x="2949502" y="918969"/>
                  </a:cubicBezTo>
                  <a:cubicBezTo>
                    <a:pt x="2956226" y="927710"/>
                    <a:pt x="2959184" y="938535"/>
                    <a:pt x="2963891" y="948351"/>
                  </a:cubicBezTo>
                  <a:cubicBezTo>
                    <a:pt x="2965706" y="950973"/>
                    <a:pt x="2967992" y="953259"/>
                    <a:pt x="2970614" y="955075"/>
                  </a:cubicBezTo>
                  <a:cubicBezTo>
                    <a:pt x="2982246" y="961798"/>
                    <a:pt x="2995357" y="966572"/>
                    <a:pt x="3002820" y="978876"/>
                  </a:cubicBezTo>
                  <a:cubicBezTo>
                    <a:pt x="3004837" y="981498"/>
                    <a:pt x="3006652" y="984256"/>
                    <a:pt x="3008669" y="986877"/>
                  </a:cubicBezTo>
                  <a:cubicBezTo>
                    <a:pt x="3014250" y="993466"/>
                    <a:pt x="3019158" y="1000661"/>
                    <a:pt x="3023260" y="1008257"/>
                  </a:cubicBezTo>
                  <a:cubicBezTo>
                    <a:pt x="3025075" y="1010746"/>
                    <a:pt x="3027361" y="1012831"/>
                    <a:pt x="3029983" y="1014512"/>
                  </a:cubicBezTo>
                  <a:cubicBezTo>
                    <a:pt x="3036774" y="1017268"/>
                    <a:pt x="3043296" y="1020495"/>
                    <a:pt x="3049683" y="1024058"/>
                  </a:cubicBezTo>
                  <a:lnTo>
                    <a:pt x="3057550" y="1029303"/>
                  </a:lnTo>
                  <a:cubicBezTo>
                    <a:pt x="3063802" y="1033134"/>
                    <a:pt x="3069047" y="1038379"/>
                    <a:pt x="3072947" y="1044633"/>
                  </a:cubicBezTo>
                  <a:cubicBezTo>
                    <a:pt x="3074694" y="1047120"/>
                    <a:pt x="3076375" y="1049608"/>
                    <a:pt x="3078258" y="1051960"/>
                  </a:cubicBezTo>
                  <a:cubicBezTo>
                    <a:pt x="3081485" y="1055659"/>
                    <a:pt x="3084444" y="1059559"/>
                    <a:pt x="3087671" y="1063190"/>
                  </a:cubicBezTo>
                  <a:cubicBezTo>
                    <a:pt x="3089756" y="1065071"/>
                    <a:pt x="3092176" y="1066417"/>
                    <a:pt x="3094865" y="1067223"/>
                  </a:cubicBezTo>
                  <a:cubicBezTo>
                    <a:pt x="3100715" y="1067694"/>
                    <a:pt x="3106497" y="1068500"/>
                    <a:pt x="3112212" y="1069644"/>
                  </a:cubicBezTo>
                  <a:cubicBezTo>
                    <a:pt x="3115103" y="1070652"/>
                    <a:pt x="3117927" y="1071862"/>
                    <a:pt x="3120616" y="1073410"/>
                  </a:cubicBezTo>
                  <a:cubicBezTo>
                    <a:pt x="3124180" y="1075291"/>
                    <a:pt x="3127542" y="1077577"/>
                    <a:pt x="3130634" y="1080133"/>
                  </a:cubicBezTo>
                  <a:cubicBezTo>
                    <a:pt x="3132920" y="1082014"/>
                    <a:pt x="3135005" y="1084166"/>
                    <a:pt x="3137358" y="1086251"/>
                  </a:cubicBezTo>
                  <a:cubicBezTo>
                    <a:pt x="3139711" y="1088336"/>
                    <a:pt x="3142670" y="1091630"/>
                    <a:pt x="3145560" y="1093983"/>
                  </a:cubicBezTo>
                  <a:cubicBezTo>
                    <a:pt x="3147780" y="1095529"/>
                    <a:pt x="3150200" y="1096673"/>
                    <a:pt x="3152822" y="1097412"/>
                  </a:cubicBezTo>
                  <a:cubicBezTo>
                    <a:pt x="3156385" y="1098152"/>
                    <a:pt x="3159949" y="1098756"/>
                    <a:pt x="3163445" y="1099833"/>
                  </a:cubicBezTo>
                  <a:cubicBezTo>
                    <a:pt x="3166942" y="1100908"/>
                    <a:pt x="3168622" y="1101716"/>
                    <a:pt x="3171245" y="1102522"/>
                  </a:cubicBezTo>
                  <a:cubicBezTo>
                    <a:pt x="3173866" y="1103329"/>
                    <a:pt x="3176556" y="1104068"/>
                    <a:pt x="3179178" y="1105077"/>
                  </a:cubicBezTo>
                  <a:cubicBezTo>
                    <a:pt x="3181733" y="1106018"/>
                    <a:pt x="3184423" y="1106691"/>
                    <a:pt x="3187112" y="1107228"/>
                  </a:cubicBezTo>
                  <a:lnTo>
                    <a:pt x="3192760" y="1107631"/>
                  </a:lnTo>
                  <a:cubicBezTo>
                    <a:pt x="3196659" y="1107631"/>
                    <a:pt x="3200492" y="1107631"/>
                    <a:pt x="3204324" y="1108103"/>
                  </a:cubicBezTo>
                  <a:cubicBezTo>
                    <a:pt x="3208157" y="1108372"/>
                    <a:pt x="3211720" y="1109918"/>
                    <a:pt x="3214544" y="1112540"/>
                  </a:cubicBezTo>
                  <a:cubicBezTo>
                    <a:pt x="3216157" y="1113414"/>
                    <a:pt x="3215888" y="1117919"/>
                    <a:pt x="3219519" y="1115095"/>
                  </a:cubicBezTo>
                  <a:cubicBezTo>
                    <a:pt x="3221066" y="1114086"/>
                    <a:pt x="3222612" y="1113213"/>
                    <a:pt x="3224226" y="1112405"/>
                  </a:cubicBezTo>
                  <a:cubicBezTo>
                    <a:pt x="3226848" y="1110993"/>
                    <a:pt x="3229672" y="1109918"/>
                    <a:pt x="3232563" y="1109245"/>
                  </a:cubicBezTo>
                  <a:cubicBezTo>
                    <a:pt x="3236933" y="1108439"/>
                    <a:pt x="3241505" y="1108909"/>
                    <a:pt x="3245607" y="1110589"/>
                  </a:cubicBezTo>
                  <a:cubicBezTo>
                    <a:pt x="3248901" y="1112070"/>
                    <a:pt x="3251927" y="1114220"/>
                    <a:pt x="3254415" y="1116911"/>
                  </a:cubicBezTo>
                  <a:cubicBezTo>
                    <a:pt x="3258919" y="1121886"/>
                    <a:pt x="3258919" y="1129416"/>
                    <a:pt x="3254415" y="1134391"/>
                  </a:cubicBezTo>
                  <a:cubicBezTo>
                    <a:pt x="3160285" y="1130425"/>
                    <a:pt x="3070055" y="1115699"/>
                    <a:pt x="3001475" y="1041338"/>
                  </a:cubicBezTo>
                  <a:cubicBezTo>
                    <a:pt x="2988701" y="1027487"/>
                    <a:pt x="2971690" y="1018006"/>
                    <a:pt x="2958982" y="1003753"/>
                  </a:cubicBezTo>
                  <a:cubicBezTo>
                    <a:pt x="2924827" y="962672"/>
                    <a:pt x="2889058" y="922667"/>
                    <a:pt x="2864853" y="874191"/>
                  </a:cubicBezTo>
                  <a:cubicBezTo>
                    <a:pt x="2827275" y="795593"/>
                    <a:pt x="2800906" y="712153"/>
                    <a:pt x="2786524" y="626228"/>
                  </a:cubicBezTo>
                  <a:cubicBezTo>
                    <a:pt x="2777111" y="565716"/>
                    <a:pt x="2763059" y="505674"/>
                    <a:pt x="2762319" y="444087"/>
                  </a:cubicBezTo>
                  <a:cubicBezTo>
                    <a:pt x="2761445" y="379271"/>
                    <a:pt x="2768505" y="314861"/>
                    <a:pt x="2773413" y="250314"/>
                  </a:cubicBezTo>
                  <a:cubicBezTo>
                    <a:pt x="2774892" y="231353"/>
                    <a:pt x="2775834" y="212260"/>
                    <a:pt x="2777985" y="193299"/>
                  </a:cubicBezTo>
                  <a:cubicBezTo>
                    <a:pt x="2779330" y="181465"/>
                    <a:pt x="2774758" y="176086"/>
                    <a:pt x="2763395" y="175617"/>
                  </a:cubicBezTo>
                  <a:cubicBezTo>
                    <a:pt x="2745174" y="174876"/>
                    <a:pt x="2726953" y="173397"/>
                    <a:pt x="2708733" y="173599"/>
                  </a:cubicBezTo>
                  <a:cubicBezTo>
                    <a:pt x="2691326" y="174271"/>
                    <a:pt x="2673898" y="173195"/>
                    <a:pt x="2656693" y="170507"/>
                  </a:cubicBezTo>
                  <a:cubicBezTo>
                    <a:pt x="2626975" y="164791"/>
                    <a:pt x="2597122" y="167280"/>
                    <a:pt x="2567337" y="167145"/>
                  </a:cubicBezTo>
                  <a:cubicBezTo>
                    <a:pt x="2559874" y="170776"/>
                    <a:pt x="2551873" y="168355"/>
                    <a:pt x="2544208" y="169095"/>
                  </a:cubicBezTo>
                  <a:cubicBezTo>
                    <a:pt x="2538426" y="169430"/>
                    <a:pt x="2532711" y="166337"/>
                    <a:pt x="2526861" y="168624"/>
                  </a:cubicBezTo>
                  <a:lnTo>
                    <a:pt x="2524239" y="169295"/>
                  </a:lnTo>
                  <a:lnTo>
                    <a:pt x="2519465" y="170976"/>
                  </a:lnTo>
                  <a:cubicBezTo>
                    <a:pt x="2518020" y="171716"/>
                    <a:pt x="2516648" y="172590"/>
                    <a:pt x="2515364" y="173599"/>
                  </a:cubicBezTo>
                  <a:cubicBezTo>
                    <a:pt x="2515364" y="173599"/>
                    <a:pt x="2513818" y="175482"/>
                    <a:pt x="2513885" y="175549"/>
                  </a:cubicBezTo>
                  <a:cubicBezTo>
                    <a:pt x="2512863" y="178036"/>
                    <a:pt x="2512231" y="180727"/>
                    <a:pt x="2512002" y="183415"/>
                  </a:cubicBezTo>
                  <a:cubicBezTo>
                    <a:pt x="2512002" y="186441"/>
                    <a:pt x="2512002" y="189399"/>
                    <a:pt x="2512002" y="192425"/>
                  </a:cubicBezTo>
                  <a:cubicBezTo>
                    <a:pt x="2512002" y="199149"/>
                    <a:pt x="2512002" y="205872"/>
                    <a:pt x="2512002" y="212596"/>
                  </a:cubicBezTo>
                  <a:cubicBezTo>
                    <a:pt x="2512002" y="219320"/>
                    <a:pt x="2512002" y="224497"/>
                    <a:pt x="2512002" y="230480"/>
                  </a:cubicBezTo>
                  <a:cubicBezTo>
                    <a:pt x="2513751" y="242448"/>
                    <a:pt x="2512540" y="254551"/>
                    <a:pt x="2514759" y="266452"/>
                  </a:cubicBezTo>
                  <a:cubicBezTo>
                    <a:pt x="2515539" y="268804"/>
                    <a:pt x="2516124" y="271158"/>
                    <a:pt x="2516507" y="273577"/>
                  </a:cubicBezTo>
                  <a:cubicBezTo>
                    <a:pt x="2516978" y="278485"/>
                    <a:pt x="2516507" y="283395"/>
                    <a:pt x="2517112" y="288370"/>
                  </a:cubicBezTo>
                  <a:cubicBezTo>
                    <a:pt x="2519062" y="299464"/>
                    <a:pt x="2517717" y="310893"/>
                    <a:pt x="2521281" y="321988"/>
                  </a:cubicBezTo>
                  <a:cubicBezTo>
                    <a:pt x="2521617" y="324609"/>
                    <a:pt x="2521819" y="327298"/>
                    <a:pt x="2521886" y="329921"/>
                  </a:cubicBezTo>
                  <a:cubicBezTo>
                    <a:pt x="2522222" y="345318"/>
                    <a:pt x="2523842" y="360581"/>
                    <a:pt x="2526727" y="375709"/>
                  </a:cubicBezTo>
                  <a:cubicBezTo>
                    <a:pt x="2533625" y="441398"/>
                    <a:pt x="2537175" y="507355"/>
                    <a:pt x="2537350" y="573380"/>
                  </a:cubicBezTo>
                  <a:cubicBezTo>
                    <a:pt x="2538352" y="627774"/>
                    <a:pt x="2533343" y="682099"/>
                    <a:pt x="2522424" y="735350"/>
                  </a:cubicBezTo>
                  <a:cubicBezTo>
                    <a:pt x="2520810" y="743486"/>
                    <a:pt x="2519801" y="751755"/>
                    <a:pt x="2517516" y="759689"/>
                  </a:cubicBezTo>
                  <a:cubicBezTo>
                    <a:pt x="2486991" y="864846"/>
                    <a:pt x="2464602" y="972288"/>
                    <a:pt x="2428025" y="1075695"/>
                  </a:cubicBezTo>
                  <a:cubicBezTo>
                    <a:pt x="2418882" y="1101581"/>
                    <a:pt x="2409939" y="1127466"/>
                    <a:pt x="2390710" y="1148107"/>
                  </a:cubicBezTo>
                  <a:cubicBezTo>
                    <a:pt x="2389123" y="1150057"/>
                    <a:pt x="2387725" y="1152075"/>
                    <a:pt x="2386541" y="1154292"/>
                  </a:cubicBezTo>
                  <a:cubicBezTo>
                    <a:pt x="2295774" y="1306177"/>
                    <a:pt x="2158479" y="1396339"/>
                    <a:pt x="1990861" y="1437757"/>
                  </a:cubicBezTo>
                  <a:cubicBezTo>
                    <a:pt x="1855786" y="1471375"/>
                    <a:pt x="1718693" y="1500554"/>
                    <a:pt x="1578373" y="1500958"/>
                  </a:cubicBezTo>
                  <a:cubicBezTo>
                    <a:pt x="1430926" y="1501362"/>
                    <a:pt x="1284689" y="1490536"/>
                    <a:pt x="1145647" y="1434530"/>
                  </a:cubicBezTo>
                  <a:cubicBezTo>
                    <a:pt x="1142567" y="1433319"/>
                    <a:pt x="1139427" y="1432244"/>
                    <a:pt x="1136234" y="1431303"/>
                  </a:cubicBezTo>
                  <a:cubicBezTo>
                    <a:pt x="1044054" y="1406157"/>
                    <a:pt x="965859" y="1354587"/>
                    <a:pt x="889211" y="1300194"/>
                  </a:cubicBezTo>
                  <a:cubicBezTo>
                    <a:pt x="879476" y="1293738"/>
                    <a:pt x="870466" y="1286276"/>
                    <a:pt x="862317" y="1277872"/>
                  </a:cubicBezTo>
                  <a:cubicBezTo>
                    <a:pt x="802881" y="1212856"/>
                    <a:pt x="744252" y="1147167"/>
                    <a:pt x="708415" y="1065071"/>
                  </a:cubicBezTo>
                  <a:cubicBezTo>
                    <a:pt x="704045" y="1055188"/>
                    <a:pt x="699137" y="1045573"/>
                    <a:pt x="693960" y="1036094"/>
                  </a:cubicBezTo>
                  <a:cubicBezTo>
                    <a:pt x="689704" y="1029840"/>
                    <a:pt x="689287" y="1021772"/>
                    <a:pt x="692884" y="1015116"/>
                  </a:cubicBezTo>
                  <a:cubicBezTo>
                    <a:pt x="697597" y="1006174"/>
                    <a:pt x="698612" y="995753"/>
                    <a:pt x="695708" y="986069"/>
                  </a:cubicBezTo>
                  <a:cubicBezTo>
                    <a:pt x="673588" y="907876"/>
                    <a:pt x="672041" y="827126"/>
                    <a:pt x="664712" y="747049"/>
                  </a:cubicBezTo>
                  <a:cubicBezTo>
                    <a:pt x="654829" y="638867"/>
                    <a:pt x="650459" y="530216"/>
                    <a:pt x="636003" y="422303"/>
                  </a:cubicBezTo>
                  <a:cubicBezTo>
                    <a:pt x="627733" y="360648"/>
                    <a:pt x="622556" y="298656"/>
                    <a:pt x="609849" y="237607"/>
                  </a:cubicBezTo>
                  <a:cubicBezTo>
                    <a:pt x="595460" y="168758"/>
                    <a:pt x="553169" y="131173"/>
                    <a:pt x="482639" y="126669"/>
                  </a:cubicBezTo>
                  <a:cubicBezTo>
                    <a:pt x="454602" y="124921"/>
                    <a:pt x="426430" y="124248"/>
                    <a:pt x="398259" y="124046"/>
                  </a:cubicBezTo>
                  <a:cubicBezTo>
                    <a:pt x="340074" y="122567"/>
                    <a:pt x="282325" y="113559"/>
                    <a:pt x="226473" y="97152"/>
                  </a:cubicBezTo>
                  <a:cubicBezTo>
                    <a:pt x="150208" y="76779"/>
                    <a:pt x="77109" y="45987"/>
                    <a:pt x="9236" y="5713"/>
                  </a:cubicBezTo>
                  <a:cubicBezTo>
                    <a:pt x="5834" y="3561"/>
                    <a:pt x="2572" y="1140"/>
                    <a:pt x="-514" y="-1482"/>
                  </a:cubicBezTo>
                  <a:close/>
                </a:path>
              </a:pathLst>
            </a:custGeom>
            <a:solidFill>
              <a:srgbClr val="020202"/>
            </a:solidFill>
            <a:ln w="6712" cap="flat">
              <a:noFill/>
              <a:prstDash val="solid"/>
              <a:miter/>
            </a:ln>
          </p:spPr>
          <p:txBody>
            <a:bodyPr rtlCol="0" anchor="ctr"/>
            <a:lstStyle/>
            <a:p>
              <a:endParaRPr lang="es-CO"/>
            </a:p>
          </p:txBody>
        </p:sp>
        <p:sp>
          <p:nvSpPr>
            <p:cNvPr id="1002" name="Freeform: Shape 1001">
              <a:extLst>
                <a:ext uri="{FF2B5EF4-FFF2-40B4-BE49-F238E27FC236}">
                  <a16:creationId xmlns:a16="http://schemas.microsoft.com/office/drawing/2014/main" id="{A0C37B64-BF6F-2876-667D-84CE8C50F6F7}"/>
                </a:ext>
              </a:extLst>
            </p:cNvPr>
            <p:cNvSpPr/>
            <p:nvPr/>
          </p:nvSpPr>
          <p:spPr>
            <a:xfrm>
              <a:off x="6627667" y="319069"/>
              <a:ext cx="1787791" cy="1225525"/>
            </a:xfrm>
            <a:custGeom>
              <a:avLst/>
              <a:gdLst>
                <a:gd name="connsiteX0" fmla="*/ 1643283 w 1787791"/>
                <a:gd name="connsiteY0" fmla="*/ 784841 h 1225525"/>
                <a:gd name="connsiteX1" fmla="*/ 1657335 w 1787791"/>
                <a:gd name="connsiteY1" fmla="*/ 812945 h 1225525"/>
                <a:gd name="connsiteX2" fmla="*/ 1779032 w 1787791"/>
                <a:gd name="connsiteY2" fmla="*/ 990648 h 1225525"/>
                <a:gd name="connsiteX3" fmla="*/ 1786898 w 1787791"/>
                <a:gd name="connsiteY3" fmla="*/ 1018684 h 1225525"/>
                <a:gd name="connsiteX4" fmla="*/ 1746557 w 1787791"/>
                <a:gd name="connsiteY4" fmla="*/ 1131640 h 1225525"/>
                <a:gd name="connsiteX5" fmla="*/ 1608120 w 1787791"/>
                <a:gd name="connsiteY5" fmla="*/ 1219920 h 1225525"/>
                <a:gd name="connsiteX6" fmla="*/ 1483129 w 1787791"/>
                <a:gd name="connsiteY6" fmla="*/ 1202574 h 1225525"/>
                <a:gd name="connsiteX7" fmla="*/ 1405809 w 1787791"/>
                <a:gd name="connsiteY7" fmla="*/ 1137893 h 1225525"/>
                <a:gd name="connsiteX8" fmla="*/ 1388394 w 1787791"/>
                <a:gd name="connsiteY8" fmla="*/ 1117050 h 1225525"/>
                <a:gd name="connsiteX9" fmla="*/ 1369502 w 1787791"/>
                <a:gd name="connsiteY9" fmla="*/ 1082827 h 1225525"/>
                <a:gd name="connsiteX10" fmla="*/ 1330774 w 1787791"/>
                <a:gd name="connsiteY10" fmla="*/ 1046991 h 1225525"/>
                <a:gd name="connsiteX11" fmla="*/ 1273893 w 1787791"/>
                <a:gd name="connsiteY11" fmla="*/ 1031056 h 1225525"/>
                <a:gd name="connsiteX12" fmla="*/ 1264076 w 1787791"/>
                <a:gd name="connsiteY12" fmla="*/ 1030182 h 1225525"/>
                <a:gd name="connsiteX13" fmla="*/ 1221180 w 1787791"/>
                <a:gd name="connsiteY13" fmla="*/ 1014920 h 1225525"/>
                <a:gd name="connsiteX14" fmla="*/ 1119050 w 1787791"/>
                <a:gd name="connsiteY14" fmla="*/ 904788 h 1225525"/>
                <a:gd name="connsiteX15" fmla="*/ 991303 w 1787791"/>
                <a:gd name="connsiteY15" fmla="*/ 721236 h 1225525"/>
                <a:gd name="connsiteX16" fmla="*/ 935968 w 1787791"/>
                <a:gd name="connsiteY16" fmla="*/ 645529 h 1225525"/>
                <a:gd name="connsiteX17" fmla="*/ 932539 w 1787791"/>
                <a:gd name="connsiteY17" fmla="*/ 639814 h 1225525"/>
                <a:gd name="connsiteX18" fmla="*/ 928774 w 1787791"/>
                <a:gd name="connsiteY18" fmla="*/ 634435 h 1225525"/>
                <a:gd name="connsiteX19" fmla="*/ 925144 w 1787791"/>
                <a:gd name="connsiteY19" fmla="*/ 629124 h 1225525"/>
                <a:gd name="connsiteX20" fmla="*/ 913310 w 1787791"/>
                <a:gd name="connsiteY20" fmla="*/ 614601 h 1225525"/>
                <a:gd name="connsiteX21" fmla="*/ 909209 w 1787791"/>
                <a:gd name="connsiteY21" fmla="*/ 610164 h 1225525"/>
                <a:gd name="connsiteX22" fmla="*/ 905241 w 1787791"/>
                <a:gd name="connsiteY22" fmla="*/ 605793 h 1225525"/>
                <a:gd name="connsiteX23" fmla="*/ 903292 w 1787791"/>
                <a:gd name="connsiteY23" fmla="*/ 603708 h 1225525"/>
                <a:gd name="connsiteX24" fmla="*/ 899191 w 1787791"/>
                <a:gd name="connsiteY24" fmla="*/ 599540 h 1225525"/>
                <a:gd name="connsiteX25" fmla="*/ 897106 w 1787791"/>
                <a:gd name="connsiteY25" fmla="*/ 597389 h 1225525"/>
                <a:gd name="connsiteX26" fmla="*/ 893207 w 1787791"/>
                <a:gd name="connsiteY26" fmla="*/ 592951 h 1225525"/>
                <a:gd name="connsiteX27" fmla="*/ 889710 w 1787791"/>
                <a:gd name="connsiteY27" fmla="*/ 588110 h 1225525"/>
                <a:gd name="connsiteX28" fmla="*/ 878280 w 1787791"/>
                <a:gd name="connsiteY28" fmla="*/ 574663 h 1225525"/>
                <a:gd name="connsiteX29" fmla="*/ 874313 w 1787791"/>
                <a:gd name="connsiteY29" fmla="*/ 570427 h 1225525"/>
                <a:gd name="connsiteX30" fmla="*/ 870481 w 1787791"/>
                <a:gd name="connsiteY30" fmla="*/ 566191 h 1225525"/>
                <a:gd name="connsiteX31" fmla="*/ 868599 w 1787791"/>
                <a:gd name="connsiteY31" fmla="*/ 564107 h 1225525"/>
                <a:gd name="connsiteX32" fmla="*/ 864699 w 1787791"/>
                <a:gd name="connsiteY32" fmla="*/ 560140 h 1225525"/>
                <a:gd name="connsiteX33" fmla="*/ 862749 w 1787791"/>
                <a:gd name="connsiteY33" fmla="*/ 558123 h 1225525"/>
                <a:gd name="connsiteX34" fmla="*/ 859118 w 1787791"/>
                <a:gd name="connsiteY34" fmla="*/ 553954 h 1225525"/>
                <a:gd name="connsiteX35" fmla="*/ 855756 w 1787791"/>
                <a:gd name="connsiteY35" fmla="*/ 549517 h 1225525"/>
                <a:gd name="connsiteX36" fmla="*/ 847756 w 1787791"/>
                <a:gd name="connsiteY36" fmla="*/ 541785 h 1225525"/>
                <a:gd name="connsiteX37" fmla="*/ 842981 w 1787791"/>
                <a:gd name="connsiteY37" fmla="*/ 538221 h 1225525"/>
                <a:gd name="connsiteX38" fmla="*/ 838612 w 1787791"/>
                <a:gd name="connsiteY38" fmla="*/ 533784 h 1225525"/>
                <a:gd name="connsiteX39" fmla="*/ 834779 w 1787791"/>
                <a:gd name="connsiteY39" fmla="*/ 528674 h 1225525"/>
                <a:gd name="connsiteX40" fmla="*/ 803985 w 1787791"/>
                <a:gd name="connsiteY40" fmla="*/ 495662 h 1225525"/>
                <a:gd name="connsiteX41" fmla="*/ 799817 w 1787791"/>
                <a:gd name="connsiteY41" fmla="*/ 491157 h 1225525"/>
                <a:gd name="connsiteX42" fmla="*/ 795783 w 1787791"/>
                <a:gd name="connsiteY42" fmla="*/ 486652 h 1225525"/>
                <a:gd name="connsiteX43" fmla="*/ 793766 w 1787791"/>
                <a:gd name="connsiteY43" fmla="*/ 484500 h 1225525"/>
                <a:gd name="connsiteX44" fmla="*/ 789664 w 1787791"/>
                <a:gd name="connsiteY44" fmla="*/ 480197 h 1225525"/>
                <a:gd name="connsiteX45" fmla="*/ 787580 w 1787791"/>
                <a:gd name="connsiteY45" fmla="*/ 478046 h 1225525"/>
                <a:gd name="connsiteX46" fmla="*/ 783613 w 1787791"/>
                <a:gd name="connsiteY46" fmla="*/ 473541 h 1225525"/>
                <a:gd name="connsiteX47" fmla="*/ 779982 w 1787791"/>
                <a:gd name="connsiteY47" fmla="*/ 468633 h 1225525"/>
                <a:gd name="connsiteX48" fmla="*/ 763913 w 1787791"/>
                <a:gd name="connsiteY48" fmla="*/ 450412 h 1225525"/>
                <a:gd name="connsiteX49" fmla="*/ 759946 w 1787791"/>
                <a:gd name="connsiteY49" fmla="*/ 446177 h 1225525"/>
                <a:gd name="connsiteX50" fmla="*/ 756249 w 1787791"/>
                <a:gd name="connsiteY50" fmla="*/ 442008 h 1225525"/>
                <a:gd name="connsiteX51" fmla="*/ 754433 w 1787791"/>
                <a:gd name="connsiteY51" fmla="*/ 439991 h 1225525"/>
                <a:gd name="connsiteX52" fmla="*/ 750802 w 1787791"/>
                <a:gd name="connsiteY52" fmla="*/ 436091 h 1225525"/>
                <a:gd name="connsiteX53" fmla="*/ 749054 w 1787791"/>
                <a:gd name="connsiteY53" fmla="*/ 434276 h 1225525"/>
                <a:gd name="connsiteX54" fmla="*/ 745490 w 1787791"/>
                <a:gd name="connsiteY54" fmla="*/ 430578 h 1225525"/>
                <a:gd name="connsiteX55" fmla="*/ 743676 w 1787791"/>
                <a:gd name="connsiteY55" fmla="*/ 428762 h 1225525"/>
                <a:gd name="connsiteX56" fmla="*/ 740112 w 1787791"/>
                <a:gd name="connsiteY56" fmla="*/ 425199 h 1225525"/>
                <a:gd name="connsiteX57" fmla="*/ 738296 w 1787791"/>
                <a:gd name="connsiteY57" fmla="*/ 423384 h 1225525"/>
                <a:gd name="connsiteX58" fmla="*/ 734531 w 1787791"/>
                <a:gd name="connsiteY58" fmla="*/ 419753 h 1225525"/>
                <a:gd name="connsiteX59" fmla="*/ 732582 w 1787791"/>
                <a:gd name="connsiteY59" fmla="*/ 417937 h 1225525"/>
                <a:gd name="connsiteX60" fmla="*/ 728548 w 1787791"/>
                <a:gd name="connsiteY60" fmla="*/ 414173 h 1225525"/>
                <a:gd name="connsiteX61" fmla="*/ 726463 w 1787791"/>
                <a:gd name="connsiteY61" fmla="*/ 412222 h 1225525"/>
                <a:gd name="connsiteX62" fmla="*/ 722025 w 1787791"/>
                <a:gd name="connsiteY62" fmla="*/ 408256 h 1225525"/>
                <a:gd name="connsiteX63" fmla="*/ 719672 w 1787791"/>
                <a:gd name="connsiteY63" fmla="*/ 406104 h 1225525"/>
                <a:gd name="connsiteX64" fmla="*/ 700510 w 1787791"/>
                <a:gd name="connsiteY64" fmla="*/ 389160 h 1225525"/>
                <a:gd name="connsiteX65" fmla="*/ 695468 w 1787791"/>
                <a:gd name="connsiteY65" fmla="*/ 385598 h 1225525"/>
                <a:gd name="connsiteX66" fmla="*/ 690963 w 1787791"/>
                <a:gd name="connsiteY66" fmla="*/ 381697 h 1225525"/>
                <a:gd name="connsiteX67" fmla="*/ 688879 w 1787791"/>
                <a:gd name="connsiteY67" fmla="*/ 379681 h 1225525"/>
                <a:gd name="connsiteX68" fmla="*/ 684845 w 1787791"/>
                <a:gd name="connsiteY68" fmla="*/ 375781 h 1225525"/>
                <a:gd name="connsiteX69" fmla="*/ 682827 w 1787791"/>
                <a:gd name="connsiteY69" fmla="*/ 373966 h 1225525"/>
                <a:gd name="connsiteX70" fmla="*/ 674356 w 1787791"/>
                <a:gd name="connsiteY70" fmla="*/ 367242 h 1225525"/>
                <a:gd name="connsiteX71" fmla="*/ 669985 w 1787791"/>
                <a:gd name="connsiteY71" fmla="*/ 364284 h 1225525"/>
                <a:gd name="connsiteX72" fmla="*/ 665951 w 1787791"/>
                <a:gd name="connsiteY72" fmla="*/ 360989 h 1225525"/>
                <a:gd name="connsiteX73" fmla="*/ 663867 w 1787791"/>
                <a:gd name="connsiteY73" fmla="*/ 359376 h 1225525"/>
                <a:gd name="connsiteX74" fmla="*/ 657144 w 1787791"/>
                <a:gd name="connsiteY74" fmla="*/ 355342 h 1225525"/>
                <a:gd name="connsiteX75" fmla="*/ 652370 w 1787791"/>
                <a:gd name="connsiteY75" fmla="*/ 352114 h 1225525"/>
                <a:gd name="connsiteX76" fmla="*/ 647663 w 1787791"/>
                <a:gd name="connsiteY76" fmla="*/ 348214 h 1225525"/>
                <a:gd name="connsiteX77" fmla="*/ 645378 w 1787791"/>
                <a:gd name="connsiteY77" fmla="*/ 346063 h 1225525"/>
                <a:gd name="connsiteX78" fmla="*/ 625879 w 1787791"/>
                <a:gd name="connsiteY78" fmla="*/ 328985 h 1225525"/>
                <a:gd name="connsiteX79" fmla="*/ 620702 w 1787791"/>
                <a:gd name="connsiteY79" fmla="*/ 325287 h 1225525"/>
                <a:gd name="connsiteX80" fmla="*/ 615995 w 1787791"/>
                <a:gd name="connsiteY80" fmla="*/ 321186 h 1225525"/>
                <a:gd name="connsiteX81" fmla="*/ 613777 w 1787791"/>
                <a:gd name="connsiteY81" fmla="*/ 319102 h 1225525"/>
                <a:gd name="connsiteX82" fmla="*/ 609406 w 1787791"/>
                <a:gd name="connsiteY82" fmla="*/ 314933 h 1225525"/>
                <a:gd name="connsiteX83" fmla="*/ 607188 w 1787791"/>
                <a:gd name="connsiteY83" fmla="*/ 312848 h 1225525"/>
                <a:gd name="connsiteX84" fmla="*/ 593136 w 1787791"/>
                <a:gd name="connsiteY84" fmla="*/ 302024 h 1225525"/>
                <a:gd name="connsiteX85" fmla="*/ 588160 w 1787791"/>
                <a:gd name="connsiteY85" fmla="*/ 298527 h 1225525"/>
                <a:gd name="connsiteX86" fmla="*/ 573839 w 1787791"/>
                <a:gd name="connsiteY86" fmla="*/ 287568 h 1225525"/>
                <a:gd name="connsiteX87" fmla="*/ 568797 w 1787791"/>
                <a:gd name="connsiteY87" fmla="*/ 284206 h 1225525"/>
                <a:gd name="connsiteX88" fmla="*/ 558845 w 1787791"/>
                <a:gd name="connsiteY88" fmla="*/ 277483 h 1225525"/>
                <a:gd name="connsiteX89" fmla="*/ 553870 w 1787791"/>
                <a:gd name="connsiteY89" fmla="*/ 274188 h 1225525"/>
                <a:gd name="connsiteX90" fmla="*/ 544255 w 1787791"/>
                <a:gd name="connsiteY90" fmla="*/ 267465 h 1225525"/>
                <a:gd name="connsiteX91" fmla="*/ 539549 w 1787791"/>
                <a:gd name="connsiteY91" fmla="*/ 264305 h 1225525"/>
                <a:gd name="connsiteX92" fmla="*/ 530539 w 1787791"/>
                <a:gd name="connsiteY92" fmla="*/ 257985 h 1225525"/>
                <a:gd name="connsiteX93" fmla="*/ 525900 w 1787791"/>
                <a:gd name="connsiteY93" fmla="*/ 255161 h 1225525"/>
                <a:gd name="connsiteX94" fmla="*/ 518773 w 1787791"/>
                <a:gd name="connsiteY94" fmla="*/ 251262 h 1225525"/>
                <a:gd name="connsiteX95" fmla="*/ 514067 w 1787791"/>
                <a:gd name="connsiteY95" fmla="*/ 248235 h 1225525"/>
                <a:gd name="connsiteX96" fmla="*/ 509764 w 1787791"/>
                <a:gd name="connsiteY96" fmla="*/ 244672 h 1225525"/>
                <a:gd name="connsiteX97" fmla="*/ 507612 w 1787791"/>
                <a:gd name="connsiteY97" fmla="*/ 242924 h 1225525"/>
                <a:gd name="connsiteX98" fmla="*/ 500888 w 1787791"/>
                <a:gd name="connsiteY98" fmla="*/ 238217 h 1225525"/>
                <a:gd name="connsiteX99" fmla="*/ 496317 w 1787791"/>
                <a:gd name="connsiteY99" fmla="*/ 235327 h 1225525"/>
                <a:gd name="connsiteX100" fmla="*/ 489593 w 1787791"/>
                <a:gd name="connsiteY100" fmla="*/ 231561 h 1225525"/>
                <a:gd name="connsiteX101" fmla="*/ 484752 w 1787791"/>
                <a:gd name="connsiteY101" fmla="*/ 229141 h 1225525"/>
                <a:gd name="connsiteX102" fmla="*/ 477222 w 1787791"/>
                <a:gd name="connsiteY102" fmla="*/ 225443 h 1225525"/>
                <a:gd name="connsiteX103" fmla="*/ 472313 w 1787791"/>
                <a:gd name="connsiteY103" fmla="*/ 222485 h 1225525"/>
                <a:gd name="connsiteX104" fmla="*/ 457320 w 1787791"/>
                <a:gd name="connsiteY104" fmla="*/ 213676 h 1225525"/>
                <a:gd name="connsiteX105" fmla="*/ 452345 w 1787791"/>
                <a:gd name="connsiteY105" fmla="*/ 210920 h 1225525"/>
                <a:gd name="connsiteX106" fmla="*/ 444949 w 1787791"/>
                <a:gd name="connsiteY106" fmla="*/ 206886 h 1225525"/>
                <a:gd name="connsiteX107" fmla="*/ 439839 w 1787791"/>
                <a:gd name="connsiteY107" fmla="*/ 204331 h 1225525"/>
                <a:gd name="connsiteX108" fmla="*/ 431838 w 1787791"/>
                <a:gd name="connsiteY108" fmla="*/ 200431 h 1225525"/>
                <a:gd name="connsiteX109" fmla="*/ 426526 w 1787791"/>
                <a:gd name="connsiteY109" fmla="*/ 197271 h 1225525"/>
                <a:gd name="connsiteX110" fmla="*/ 392909 w 1787791"/>
                <a:gd name="connsiteY110" fmla="*/ 179319 h 1225525"/>
                <a:gd name="connsiteX111" fmla="*/ 387395 w 1787791"/>
                <a:gd name="connsiteY111" fmla="*/ 176294 h 1225525"/>
                <a:gd name="connsiteX112" fmla="*/ 379125 w 1787791"/>
                <a:gd name="connsiteY112" fmla="*/ 171991 h 1225525"/>
                <a:gd name="connsiteX113" fmla="*/ 373478 w 1787791"/>
                <a:gd name="connsiteY113" fmla="*/ 169167 h 1225525"/>
                <a:gd name="connsiteX114" fmla="*/ 358955 w 1787791"/>
                <a:gd name="connsiteY114" fmla="*/ 163385 h 1225525"/>
                <a:gd name="connsiteX115" fmla="*/ 353442 w 1787791"/>
                <a:gd name="connsiteY115" fmla="*/ 161166 h 1225525"/>
                <a:gd name="connsiteX116" fmla="*/ 345777 w 1787791"/>
                <a:gd name="connsiteY116" fmla="*/ 157266 h 1225525"/>
                <a:gd name="connsiteX117" fmla="*/ 340869 w 1787791"/>
                <a:gd name="connsiteY117" fmla="*/ 154778 h 1225525"/>
                <a:gd name="connsiteX118" fmla="*/ 333271 w 1787791"/>
                <a:gd name="connsiteY118" fmla="*/ 151215 h 1225525"/>
                <a:gd name="connsiteX119" fmla="*/ 328027 w 1787791"/>
                <a:gd name="connsiteY119" fmla="*/ 148794 h 1225525"/>
                <a:gd name="connsiteX120" fmla="*/ 311554 w 1787791"/>
                <a:gd name="connsiteY120" fmla="*/ 142676 h 1225525"/>
                <a:gd name="connsiteX121" fmla="*/ 305973 w 1787791"/>
                <a:gd name="connsiteY121" fmla="*/ 140323 h 1225525"/>
                <a:gd name="connsiteX122" fmla="*/ 285803 w 1787791"/>
                <a:gd name="connsiteY122" fmla="*/ 132524 h 1225525"/>
                <a:gd name="connsiteX123" fmla="*/ 280088 w 1787791"/>
                <a:gd name="connsiteY123" fmla="*/ 130171 h 1225525"/>
                <a:gd name="connsiteX124" fmla="*/ 263077 w 1787791"/>
                <a:gd name="connsiteY124" fmla="*/ 123447 h 1225525"/>
                <a:gd name="connsiteX125" fmla="*/ 257564 w 1787791"/>
                <a:gd name="connsiteY125" fmla="*/ 121362 h 1225525"/>
                <a:gd name="connsiteX126" fmla="*/ 246874 w 1787791"/>
                <a:gd name="connsiteY126" fmla="*/ 117530 h 1225525"/>
                <a:gd name="connsiteX127" fmla="*/ 241629 w 1787791"/>
                <a:gd name="connsiteY127" fmla="*/ 115648 h 1225525"/>
                <a:gd name="connsiteX128" fmla="*/ 231275 w 1787791"/>
                <a:gd name="connsiteY128" fmla="*/ 112286 h 1225525"/>
                <a:gd name="connsiteX129" fmla="*/ 226098 w 1787791"/>
                <a:gd name="connsiteY129" fmla="*/ 110470 h 1225525"/>
                <a:gd name="connsiteX130" fmla="*/ 215542 w 1787791"/>
                <a:gd name="connsiteY130" fmla="*/ 107243 h 1225525"/>
                <a:gd name="connsiteX131" fmla="*/ 210029 w 1787791"/>
                <a:gd name="connsiteY131" fmla="*/ 105495 h 1225525"/>
                <a:gd name="connsiteX132" fmla="*/ 195640 w 1787791"/>
                <a:gd name="connsiteY132" fmla="*/ 102402 h 1225525"/>
                <a:gd name="connsiteX133" fmla="*/ 189657 w 1787791"/>
                <a:gd name="connsiteY133" fmla="*/ 100654 h 1225525"/>
                <a:gd name="connsiteX134" fmla="*/ 158593 w 1787791"/>
                <a:gd name="connsiteY134" fmla="*/ 92989 h 1225525"/>
                <a:gd name="connsiteX135" fmla="*/ 152946 w 1787791"/>
                <a:gd name="connsiteY135" fmla="*/ 89560 h 1225525"/>
                <a:gd name="connsiteX136" fmla="*/ 89610 w 1787791"/>
                <a:gd name="connsiteY136" fmla="*/ 73895 h 1225525"/>
                <a:gd name="connsiteX137" fmla="*/ 21366 w 1787791"/>
                <a:gd name="connsiteY137" fmla="*/ 63069 h 1225525"/>
                <a:gd name="connsiteX138" fmla="*/ 5499 w 1787791"/>
                <a:gd name="connsiteY138" fmla="*/ 26897 h 1225525"/>
                <a:gd name="connsiteX139" fmla="*/ 61372 w 1787791"/>
                <a:gd name="connsiteY139" fmla="*/ -602 h 1225525"/>
                <a:gd name="connsiteX140" fmla="*/ 223408 w 1787791"/>
                <a:gd name="connsiteY140" fmla="*/ 33015 h 1225525"/>
                <a:gd name="connsiteX141" fmla="*/ 495577 w 1787791"/>
                <a:gd name="connsiteY141" fmla="*/ 124657 h 1225525"/>
                <a:gd name="connsiteX142" fmla="*/ 620164 w 1787791"/>
                <a:gd name="connsiteY142" fmla="*/ 173537 h 1225525"/>
                <a:gd name="connsiteX143" fmla="*/ 643158 w 1787791"/>
                <a:gd name="connsiteY143" fmla="*/ 187589 h 1225525"/>
                <a:gd name="connsiteX144" fmla="*/ 629711 w 1787791"/>
                <a:gd name="connsiteY144" fmla="*/ 228334 h 1225525"/>
                <a:gd name="connsiteX145" fmla="*/ 619626 w 1787791"/>
                <a:gd name="connsiteY145" fmla="*/ 235058 h 1225525"/>
                <a:gd name="connsiteX146" fmla="*/ 673414 w 1787791"/>
                <a:gd name="connsiteY146" fmla="*/ 266188 h 1225525"/>
                <a:gd name="connsiteX147" fmla="*/ 716714 w 1787791"/>
                <a:gd name="connsiteY147" fmla="*/ 290325 h 1225525"/>
                <a:gd name="connsiteX148" fmla="*/ 727337 w 1787791"/>
                <a:gd name="connsiteY148" fmla="*/ 300276 h 1225525"/>
                <a:gd name="connsiteX149" fmla="*/ 748584 w 1787791"/>
                <a:gd name="connsiteY149" fmla="*/ 349425 h 1225525"/>
                <a:gd name="connsiteX150" fmla="*/ 768754 w 1787791"/>
                <a:gd name="connsiteY150" fmla="*/ 379344 h 1225525"/>
                <a:gd name="connsiteX151" fmla="*/ 824896 w 1787791"/>
                <a:gd name="connsiteY151" fmla="*/ 428090 h 1225525"/>
                <a:gd name="connsiteX152" fmla="*/ 885945 w 1787791"/>
                <a:gd name="connsiteY152" fmla="*/ 490148 h 1225525"/>
                <a:gd name="connsiteX153" fmla="*/ 951164 w 1787791"/>
                <a:gd name="connsiteY153" fmla="*/ 521278 h 1225525"/>
                <a:gd name="connsiteX154" fmla="*/ 1176940 w 1787791"/>
                <a:gd name="connsiteY154" fmla="*/ 563032 h 1225525"/>
                <a:gd name="connsiteX155" fmla="*/ 1215869 w 1787791"/>
                <a:gd name="connsiteY155" fmla="*/ 549046 h 1225525"/>
                <a:gd name="connsiteX156" fmla="*/ 1346171 w 1787791"/>
                <a:gd name="connsiteY156" fmla="*/ 455925 h 1225525"/>
                <a:gd name="connsiteX157" fmla="*/ 1389672 w 1787791"/>
                <a:gd name="connsiteY157" fmla="*/ 447118 h 1225525"/>
                <a:gd name="connsiteX158" fmla="*/ 1414818 w 1787791"/>
                <a:gd name="connsiteY158" fmla="*/ 455858 h 1225525"/>
                <a:gd name="connsiteX159" fmla="*/ 1414818 w 1787791"/>
                <a:gd name="connsiteY159" fmla="*/ 455858 h 1225525"/>
                <a:gd name="connsiteX160" fmla="*/ 1430685 w 1787791"/>
                <a:gd name="connsiteY160" fmla="*/ 476029 h 1225525"/>
                <a:gd name="connsiteX161" fmla="*/ 1523201 w 1787791"/>
                <a:gd name="connsiteY161" fmla="*/ 604919 h 1225525"/>
                <a:gd name="connsiteX162" fmla="*/ 1640594 w 1787791"/>
                <a:gd name="connsiteY162" fmla="*/ 777310 h 1225525"/>
                <a:gd name="connsiteX163" fmla="*/ 1643283 w 1787791"/>
                <a:gd name="connsiteY163" fmla="*/ 784841 h 122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1787791" h="1225525">
                  <a:moveTo>
                    <a:pt x="1643283" y="784841"/>
                  </a:moveTo>
                  <a:cubicBezTo>
                    <a:pt x="1642141" y="797010"/>
                    <a:pt x="1651621" y="804338"/>
                    <a:pt x="1657335" y="812945"/>
                  </a:cubicBezTo>
                  <a:cubicBezTo>
                    <a:pt x="1697072" y="872717"/>
                    <a:pt x="1735867" y="933161"/>
                    <a:pt x="1779032" y="990648"/>
                  </a:cubicBezTo>
                  <a:cubicBezTo>
                    <a:pt x="1785486" y="998447"/>
                    <a:pt x="1788378" y="1008666"/>
                    <a:pt x="1786898" y="1018684"/>
                  </a:cubicBezTo>
                  <a:cubicBezTo>
                    <a:pt x="1780174" y="1059026"/>
                    <a:pt x="1771502" y="1098157"/>
                    <a:pt x="1746557" y="1131640"/>
                  </a:cubicBezTo>
                  <a:cubicBezTo>
                    <a:pt x="1712939" y="1177226"/>
                    <a:pt x="1663656" y="1208692"/>
                    <a:pt x="1608120" y="1219920"/>
                  </a:cubicBezTo>
                  <a:cubicBezTo>
                    <a:pt x="1563341" y="1229871"/>
                    <a:pt x="1521924" y="1220390"/>
                    <a:pt x="1483129" y="1202574"/>
                  </a:cubicBezTo>
                  <a:cubicBezTo>
                    <a:pt x="1452739" y="1188656"/>
                    <a:pt x="1427391" y="1164316"/>
                    <a:pt x="1405809" y="1137893"/>
                  </a:cubicBezTo>
                  <a:cubicBezTo>
                    <a:pt x="1400430" y="1130631"/>
                    <a:pt x="1394647" y="1123640"/>
                    <a:pt x="1388394" y="1117050"/>
                  </a:cubicBezTo>
                  <a:cubicBezTo>
                    <a:pt x="1378511" y="1107973"/>
                    <a:pt x="1371922" y="1096005"/>
                    <a:pt x="1369502" y="1082827"/>
                  </a:cubicBezTo>
                  <a:cubicBezTo>
                    <a:pt x="1365736" y="1059967"/>
                    <a:pt x="1350541" y="1049814"/>
                    <a:pt x="1330774" y="1046991"/>
                  </a:cubicBezTo>
                  <a:cubicBezTo>
                    <a:pt x="1311141" y="1044436"/>
                    <a:pt x="1291979" y="1039057"/>
                    <a:pt x="1273893" y="1031056"/>
                  </a:cubicBezTo>
                  <a:cubicBezTo>
                    <a:pt x="1270666" y="1030182"/>
                    <a:pt x="1267371" y="1029913"/>
                    <a:pt x="1264076" y="1030182"/>
                  </a:cubicBezTo>
                  <a:cubicBezTo>
                    <a:pt x="1245453" y="1036906"/>
                    <a:pt x="1234291" y="1023459"/>
                    <a:pt x="1221180" y="1014920"/>
                  </a:cubicBezTo>
                  <a:cubicBezTo>
                    <a:pt x="1179293" y="986345"/>
                    <a:pt x="1144398" y="948693"/>
                    <a:pt x="1119050" y="904788"/>
                  </a:cubicBezTo>
                  <a:cubicBezTo>
                    <a:pt x="1080390" y="840982"/>
                    <a:pt x="1037763" y="779664"/>
                    <a:pt x="991303" y="721236"/>
                  </a:cubicBezTo>
                  <a:cubicBezTo>
                    <a:pt x="972208" y="696493"/>
                    <a:pt x="946322" y="676726"/>
                    <a:pt x="935968" y="645529"/>
                  </a:cubicBezTo>
                  <a:cubicBezTo>
                    <a:pt x="934758" y="643647"/>
                    <a:pt x="933682" y="641764"/>
                    <a:pt x="932539" y="639814"/>
                  </a:cubicBezTo>
                  <a:cubicBezTo>
                    <a:pt x="931396" y="637865"/>
                    <a:pt x="929984" y="636250"/>
                    <a:pt x="928774" y="634435"/>
                  </a:cubicBezTo>
                  <a:cubicBezTo>
                    <a:pt x="927564" y="632620"/>
                    <a:pt x="926286" y="630939"/>
                    <a:pt x="925144" y="629124"/>
                  </a:cubicBezTo>
                  <a:cubicBezTo>
                    <a:pt x="921715" y="623879"/>
                    <a:pt x="917747" y="618971"/>
                    <a:pt x="913310" y="614601"/>
                  </a:cubicBezTo>
                  <a:cubicBezTo>
                    <a:pt x="911830" y="613189"/>
                    <a:pt x="910486" y="611710"/>
                    <a:pt x="909209" y="610164"/>
                  </a:cubicBezTo>
                  <a:cubicBezTo>
                    <a:pt x="907796" y="608818"/>
                    <a:pt x="906519" y="607272"/>
                    <a:pt x="905241" y="605793"/>
                  </a:cubicBezTo>
                  <a:lnTo>
                    <a:pt x="903292" y="603708"/>
                  </a:lnTo>
                  <a:cubicBezTo>
                    <a:pt x="901880" y="602364"/>
                    <a:pt x="900535" y="600952"/>
                    <a:pt x="899191" y="599540"/>
                  </a:cubicBezTo>
                  <a:cubicBezTo>
                    <a:pt x="897846" y="598128"/>
                    <a:pt x="897846" y="598061"/>
                    <a:pt x="897106" y="597389"/>
                  </a:cubicBezTo>
                  <a:cubicBezTo>
                    <a:pt x="895695" y="595976"/>
                    <a:pt x="894417" y="594497"/>
                    <a:pt x="893207" y="592951"/>
                  </a:cubicBezTo>
                  <a:cubicBezTo>
                    <a:pt x="891929" y="591405"/>
                    <a:pt x="890786" y="589791"/>
                    <a:pt x="889710" y="588110"/>
                  </a:cubicBezTo>
                  <a:cubicBezTo>
                    <a:pt x="886349" y="583269"/>
                    <a:pt x="882516" y="578764"/>
                    <a:pt x="878280" y="574663"/>
                  </a:cubicBezTo>
                  <a:cubicBezTo>
                    <a:pt x="876868" y="573318"/>
                    <a:pt x="875591" y="571906"/>
                    <a:pt x="874313" y="570427"/>
                  </a:cubicBezTo>
                  <a:cubicBezTo>
                    <a:pt x="873036" y="568948"/>
                    <a:pt x="871758" y="567603"/>
                    <a:pt x="870481" y="566191"/>
                  </a:cubicBezTo>
                  <a:cubicBezTo>
                    <a:pt x="869203" y="564780"/>
                    <a:pt x="869203" y="564780"/>
                    <a:pt x="868599" y="564107"/>
                  </a:cubicBezTo>
                  <a:cubicBezTo>
                    <a:pt x="867994" y="563435"/>
                    <a:pt x="865976" y="561484"/>
                    <a:pt x="864699" y="560140"/>
                  </a:cubicBezTo>
                  <a:cubicBezTo>
                    <a:pt x="863421" y="558796"/>
                    <a:pt x="863421" y="558728"/>
                    <a:pt x="862749" y="558123"/>
                  </a:cubicBezTo>
                  <a:cubicBezTo>
                    <a:pt x="862077" y="557518"/>
                    <a:pt x="860261" y="555367"/>
                    <a:pt x="859118" y="553954"/>
                  </a:cubicBezTo>
                  <a:cubicBezTo>
                    <a:pt x="857976" y="552542"/>
                    <a:pt x="856832" y="550996"/>
                    <a:pt x="855756" y="549517"/>
                  </a:cubicBezTo>
                  <a:cubicBezTo>
                    <a:pt x="853538" y="546491"/>
                    <a:pt x="850848" y="543869"/>
                    <a:pt x="847756" y="541785"/>
                  </a:cubicBezTo>
                  <a:cubicBezTo>
                    <a:pt x="846075" y="540709"/>
                    <a:pt x="844461" y="539499"/>
                    <a:pt x="842981" y="538221"/>
                  </a:cubicBezTo>
                  <a:cubicBezTo>
                    <a:pt x="841435" y="536877"/>
                    <a:pt x="839956" y="535397"/>
                    <a:pt x="838612" y="533784"/>
                  </a:cubicBezTo>
                  <a:cubicBezTo>
                    <a:pt x="837267" y="532170"/>
                    <a:pt x="835990" y="530422"/>
                    <a:pt x="834779" y="528674"/>
                  </a:cubicBezTo>
                  <a:cubicBezTo>
                    <a:pt x="825232" y="517042"/>
                    <a:pt x="814945" y="506015"/>
                    <a:pt x="803985" y="495662"/>
                  </a:cubicBezTo>
                  <a:cubicBezTo>
                    <a:pt x="802507" y="494249"/>
                    <a:pt x="801161" y="492703"/>
                    <a:pt x="799817" y="491157"/>
                  </a:cubicBezTo>
                  <a:cubicBezTo>
                    <a:pt x="798472" y="489610"/>
                    <a:pt x="797127" y="488199"/>
                    <a:pt x="795783" y="486652"/>
                  </a:cubicBezTo>
                  <a:lnTo>
                    <a:pt x="793766" y="484500"/>
                  </a:lnTo>
                  <a:cubicBezTo>
                    <a:pt x="792354" y="483156"/>
                    <a:pt x="791009" y="481676"/>
                    <a:pt x="789664" y="480197"/>
                  </a:cubicBezTo>
                  <a:cubicBezTo>
                    <a:pt x="788319" y="478718"/>
                    <a:pt x="788319" y="478786"/>
                    <a:pt x="787580" y="478046"/>
                  </a:cubicBezTo>
                  <a:cubicBezTo>
                    <a:pt x="786168" y="476634"/>
                    <a:pt x="784824" y="475087"/>
                    <a:pt x="783613" y="473541"/>
                  </a:cubicBezTo>
                  <a:cubicBezTo>
                    <a:pt x="782269" y="471927"/>
                    <a:pt x="781125" y="470314"/>
                    <a:pt x="779982" y="468633"/>
                  </a:cubicBezTo>
                  <a:cubicBezTo>
                    <a:pt x="775209" y="462044"/>
                    <a:pt x="769829" y="455993"/>
                    <a:pt x="763913" y="450412"/>
                  </a:cubicBezTo>
                  <a:cubicBezTo>
                    <a:pt x="762501" y="449067"/>
                    <a:pt x="761224" y="447656"/>
                    <a:pt x="759946" y="446177"/>
                  </a:cubicBezTo>
                  <a:cubicBezTo>
                    <a:pt x="758669" y="444697"/>
                    <a:pt x="757458" y="443420"/>
                    <a:pt x="756249" y="442008"/>
                  </a:cubicBezTo>
                  <a:lnTo>
                    <a:pt x="754433" y="439991"/>
                  </a:lnTo>
                  <a:cubicBezTo>
                    <a:pt x="753155" y="438780"/>
                    <a:pt x="752013" y="437436"/>
                    <a:pt x="750802" y="436091"/>
                  </a:cubicBezTo>
                  <a:lnTo>
                    <a:pt x="749054" y="434276"/>
                  </a:lnTo>
                  <a:cubicBezTo>
                    <a:pt x="747844" y="433065"/>
                    <a:pt x="746634" y="431855"/>
                    <a:pt x="745490" y="430578"/>
                  </a:cubicBezTo>
                  <a:lnTo>
                    <a:pt x="743676" y="428762"/>
                  </a:lnTo>
                  <a:cubicBezTo>
                    <a:pt x="742465" y="427620"/>
                    <a:pt x="741254" y="426409"/>
                    <a:pt x="740112" y="425199"/>
                  </a:cubicBezTo>
                  <a:lnTo>
                    <a:pt x="738296" y="423384"/>
                  </a:lnTo>
                  <a:cubicBezTo>
                    <a:pt x="736952" y="422240"/>
                    <a:pt x="735741" y="421031"/>
                    <a:pt x="734531" y="419753"/>
                  </a:cubicBezTo>
                  <a:lnTo>
                    <a:pt x="732582" y="417937"/>
                  </a:lnTo>
                  <a:lnTo>
                    <a:pt x="728548" y="414173"/>
                  </a:lnTo>
                  <a:lnTo>
                    <a:pt x="726463" y="412222"/>
                  </a:lnTo>
                  <a:cubicBezTo>
                    <a:pt x="724917" y="410945"/>
                    <a:pt x="723505" y="409600"/>
                    <a:pt x="722025" y="408256"/>
                  </a:cubicBezTo>
                  <a:lnTo>
                    <a:pt x="719672" y="406104"/>
                  </a:lnTo>
                  <a:cubicBezTo>
                    <a:pt x="713755" y="399919"/>
                    <a:pt x="707368" y="394270"/>
                    <a:pt x="700510" y="389160"/>
                  </a:cubicBezTo>
                  <a:cubicBezTo>
                    <a:pt x="698762" y="388085"/>
                    <a:pt x="697081" y="386875"/>
                    <a:pt x="695468" y="385598"/>
                  </a:cubicBezTo>
                  <a:cubicBezTo>
                    <a:pt x="693921" y="384387"/>
                    <a:pt x="692375" y="383110"/>
                    <a:pt x="690963" y="381697"/>
                  </a:cubicBezTo>
                  <a:cubicBezTo>
                    <a:pt x="690290" y="381025"/>
                    <a:pt x="689618" y="380286"/>
                    <a:pt x="688879" y="379681"/>
                  </a:cubicBezTo>
                  <a:cubicBezTo>
                    <a:pt x="687466" y="378470"/>
                    <a:pt x="686122" y="377126"/>
                    <a:pt x="684845" y="375781"/>
                  </a:cubicBezTo>
                  <a:cubicBezTo>
                    <a:pt x="684172" y="375176"/>
                    <a:pt x="683500" y="374504"/>
                    <a:pt x="682827" y="373966"/>
                  </a:cubicBezTo>
                  <a:cubicBezTo>
                    <a:pt x="680205" y="371478"/>
                    <a:pt x="677381" y="369259"/>
                    <a:pt x="674356" y="367242"/>
                  </a:cubicBezTo>
                  <a:cubicBezTo>
                    <a:pt x="672809" y="366368"/>
                    <a:pt x="671398" y="365360"/>
                    <a:pt x="669985" y="364284"/>
                  </a:cubicBezTo>
                  <a:cubicBezTo>
                    <a:pt x="668573" y="363275"/>
                    <a:pt x="667296" y="362132"/>
                    <a:pt x="665951" y="360989"/>
                  </a:cubicBezTo>
                  <a:lnTo>
                    <a:pt x="663867" y="359376"/>
                  </a:lnTo>
                  <a:cubicBezTo>
                    <a:pt x="661581" y="357964"/>
                    <a:pt x="659228" y="356686"/>
                    <a:pt x="657144" y="355342"/>
                  </a:cubicBezTo>
                  <a:cubicBezTo>
                    <a:pt x="655463" y="354400"/>
                    <a:pt x="653849" y="353324"/>
                    <a:pt x="652370" y="352114"/>
                  </a:cubicBezTo>
                  <a:cubicBezTo>
                    <a:pt x="650756" y="350904"/>
                    <a:pt x="649210" y="349560"/>
                    <a:pt x="647663" y="348214"/>
                  </a:cubicBezTo>
                  <a:lnTo>
                    <a:pt x="645378" y="346063"/>
                  </a:lnTo>
                  <a:cubicBezTo>
                    <a:pt x="639326" y="339877"/>
                    <a:pt x="632804" y="334162"/>
                    <a:pt x="625879" y="328985"/>
                  </a:cubicBezTo>
                  <a:cubicBezTo>
                    <a:pt x="624064" y="327842"/>
                    <a:pt x="622383" y="326565"/>
                    <a:pt x="620702" y="325287"/>
                  </a:cubicBezTo>
                  <a:cubicBezTo>
                    <a:pt x="619088" y="324010"/>
                    <a:pt x="617475" y="322665"/>
                    <a:pt x="615995" y="321186"/>
                  </a:cubicBezTo>
                  <a:lnTo>
                    <a:pt x="613777" y="319102"/>
                  </a:lnTo>
                  <a:cubicBezTo>
                    <a:pt x="612230" y="317757"/>
                    <a:pt x="610819" y="316345"/>
                    <a:pt x="609406" y="314933"/>
                  </a:cubicBezTo>
                  <a:lnTo>
                    <a:pt x="607188" y="312848"/>
                  </a:lnTo>
                  <a:cubicBezTo>
                    <a:pt x="603019" y="308613"/>
                    <a:pt x="598246" y="304982"/>
                    <a:pt x="593136" y="302024"/>
                  </a:cubicBezTo>
                  <a:cubicBezTo>
                    <a:pt x="591388" y="300948"/>
                    <a:pt x="589774" y="299805"/>
                    <a:pt x="588160" y="298527"/>
                  </a:cubicBezTo>
                  <a:cubicBezTo>
                    <a:pt x="583790" y="294359"/>
                    <a:pt x="578949" y="290729"/>
                    <a:pt x="573839" y="287568"/>
                  </a:cubicBezTo>
                  <a:cubicBezTo>
                    <a:pt x="572091" y="286560"/>
                    <a:pt x="570410" y="285417"/>
                    <a:pt x="568797" y="284206"/>
                  </a:cubicBezTo>
                  <a:cubicBezTo>
                    <a:pt x="565569" y="281853"/>
                    <a:pt x="562073" y="279567"/>
                    <a:pt x="558845" y="277483"/>
                  </a:cubicBezTo>
                  <a:cubicBezTo>
                    <a:pt x="557098" y="276475"/>
                    <a:pt x="555483" y="275331"/>
                    <a:pt x="553870" y="274188"/>
                  </a:cubicBezTo>
                  <a:cubicBezTo>
                    <a:pt x="550710" y="271902"/>
                    <a:pt x="547550" y="269684"/>
                    <a:pt x="544255" y="267465"/>
                  </a:cubicBezTo>
                  <a:cubicBezTo>
                    <a:pt x="542642" y="266523"/>
                    <a:pt x="541028" y="265448"/>
                    <a:pt x="539549" y="264305"/>
                  </a:cubicBezTo>
                  <a:cubicBezTo>
                    <a:pt x="536591" y="262154"/>
                    <a:pt x="533632" y="259934"/>
                    <a:pt x="530539" y="257985"/>
                  </a:cubicBezTo>
                  <a:cubicBezTo>
                    <a:pt x="528926" y="257111"/>
                    <a:pt x="527447" y="256102"/>
                    <a:pt x="525900" y="255161"/>
                  </a:cubicBezTo>
                  <a:cubicBezTo>
                    <a:pt x="524354" y="254220"/>
                    <a:pt x="521193" y="252471"/>
                    <a:pt x="518773" y="251262"/>
                  </a:cubicBezTo>
                  <a:cubicBezTo>
                    <a:pt x="517092" y="250387"/>
                    <a:pt x="515546" y="249379"/>
                    <a:pt x="514067" y="248235"/>
                  </a:cubicBezTo>
                  <a:cubicBezTo>
                    <a:pt x="512588" y="247093"/>
                    <a:pt x="511175" y="245882"/>
                    <a:pt x="509764" y="244672"/>
                  </a:cubicBezTo>
                  <a:lnTo>
                    <a:pt x="507612" y="242924"/>
                  </a:lnTo>
                  <a:cubicBezTo>
                    <a:pt x="505393" y="241310"/>
                    <a:pt x="503175" y="239696"/>
                    <a:pt x="500888" y="238217"/>
                  </a:cubicBezTo>
                  <a:cubicBezTo>
                    <a:pt x="498602" y="236738"/>
                    <a:pt x="497863" y="236335"/>
                    <a:pt x="496317" y="235327"/>
                  </a:cubicBezTo>
                  <a:cubicBezTo>
                    <a:pt x="494770" y="234318"/>
                    <a:pt x="491744" y="232705"/>
                    <a:pt x="489593" y="231561"/>
                  </a:cubicBezTo>
                  <a:cubicBezTo>
                    <a:pt x="487441" y="230418"/>
                    <a:pt x="486366" y="229948"/>
                    <a:pt x="484752" y="229141"/>
                  </a:cubicBezTo>
                  <a:lnTo>
                    <a:pt x="477222" y="225443"/>
                  </a:lnTo>
                  <a:cubicBezTo>
                    <a:pt x="475541" y="224569"/>
                    <a:pt x="473860" y="223561"/>
                    <a:pt x="472313" y="222485"/>
                  </a:cubicBezTo>
                  <a:cubicBezTo>
                    <a:pt x="467607" y="219123"/>
                    <a:pt x="462564" y="216164"/>
                    <a:pt x="457320" y="213676"/>
                  </a:cubicBezTo>
                  <a:cubicBezTo>
                    <a:pt x="455639" y="212870"/>
                    <a:pt x="453958" y="211928"/>
                    <a:pt x="452345" y="210920"/>
                  </a:cubicBezTo>
                  <a:cubicBezTo>
                    <a:pt x="449924" y="209508"/>
                    <a:pt x="447436" y="208163"/>
                    <a:pt x="444949" y="206886"/>
                  </a:cubicBezTo>
                  <a:lnTo>
                    <a:pt x="439839" y="204331"/>
                  </a:lnTo>
                  <a:lnTo>
                    <a:pt x="431838" y="200431"/>
                  </a:lnTo>
                  <a:cubicBezTo>
                    <a:pt x="430023" y="199490"/>
                    <a:pt x="428275" y="198414"/>
                    <a:pt x="426526" y="197271"/>
                  </a:cubicBezTo>
                  <a:cubicBezTo>
                    <a:pt x="415702" y="190615"/>
                    <a:pt x="404473" y="184564"/>
                    <a:pt x="392909" y="179319"/>
                  </a:cubicBezTo>
                  <a:cubicBezTo>
                    <a:pt x="391026" y="178445"/>
                    <a:pt x="389210" y="177369"/>
                    <a:pt x="387395" y="176294"/>
                  </a:cubicBezTo>
                  <a:cubicBezTo>
                    <a:pt x="385580" y="175218"/>
                    <a:pt x="381949" y="173335"/>
                    <a:pt x="379125" y="171991"/>
                  </a:cubicBezTo>
                  <a:cubicBezTo>
                    <a:pt x="376302" y="170646"/>
                    <a:pt x="375293" y="170175"/>
                    <a:pt x="373478" y="169167"/>
                  </a:cubicBezTo>
                  <a:cubicBezTo>
                    <a:pt x="368772" y="166881"/>
                    <a:pt x="363930" y="164931"/>
                    <a:pt x="358955" y="163385"/>
                  </a:cubicBezTo>
                  <a:cubicBezTo>
                    <a:pt x="357073" y="162780"/>
                    <a:pt x="355257" y="162040"/>
                    <a:pt x="353442" y="161166"/>
                  </a:cubicBezTo>
                  <a:cubicBezTo>
                    <a:pt x="350887" y="159955"/>
                    <a:pt x="348332" y="158544"/>
                    <a:pt x="345777" y="157266"/>
                  </a:cubicBezTo>
                  <a:cubicBezTo>
                    <a:pt x="343222" y="155989"/>
                    <a:pt x="342482" y="155652"/>
                    <a:pt x="340869" y="154778"/>
                  </a:cubicBezTo>
                  <a:lnTo>
                    <a:pt x="333271" y="151215"/>
                  </a:lnTo>
                  <a:cubicBezTo>
                    <a:pt x="331456" y="150475"/>
                    <a:pt x="329707" y="149668"/>
                    <a:pt x="328027" y="148794"/>
                  </a:cubicBezTo>
                  <a:cubicBezTo>
                    <a:pt x="322715" y="146240"/>
                    <a:pt x="317202" y="144223"/>
                    <a:pt x="311554" y="142676"/>
                  </a:cubicBezTo>
                  <a:cubicBezTo>
                    <a:pt x="309604" y="142071"/>
                    <a:pt x="307789" y="141264"/>
                    <a:pt x="305973" y="140323"/>
                  </a:cubicBezTo>
                  <a:cubicBezTo>
                    <a:pt x="299586" y="136962"/>
                    <a:pt x="292795" y="134407"/>
                    <a:pt x="285803" y="132524"/>
                  </a:cubicBezTo>
                  <a:cubicBezTo>
                    <a:pt x="283853" y="131852"/>
                    <a:pt x="281971" y="131045"/>
                    <a:pt x="280088" y="130171"/>
                  </a:cubicBezTo>
                  <a:cubicBezTo>
                    <a:pt x="274642" y="127414"/>
                    <a:pt x="268926" y="125195"/>
                    <a:pt x="263077" y="123447"/>
                  </a:cubicBezTo>
                  <a:cubicBezTo>
                    <a:pt x="261195" y="122841"/>
                    <a:pt x="259380" y="122169"/>
                    <a:pt x="257564" y="121362"/>
                  </a:cubicBezTo>
                  <a:cubicBezTo>
                    <a:pt x="254068" y="119884"/>
                    <a:pt x="250504" y="118606"/>
                    <a:pt x="246874" y="117530"/>
                  </a:cubicBezTo>
                  <a:cubicBezTo>
                    <a:pt x="245058" y="116992"/>
                    <a:pt x="243310" y="116387"/>
                    <a:pt x="241629" y="115648"/>
                  </a:cubicBezTo>
                  <a:cubicBezTo>
                    <a:pt x="238268" y="114303"/>
                    <a:pt x="234771" y="113160"/>
                    <a:pt x="231275" y="112286"/>
                  </a:cubicBezTo>
                  <a:cubicBezTo>
                    <a:pt x="229527" y="111815"/>
                    <a:pt x="227779" y="111143"/>
                    <a:pt x="226098" y="110470"/>
                  </a:cubicBezTo>
                  <a:cubicBezTo>
                    <a:pt x="222669" y="109193"/>
                    <a:pt x="219105" y="108117"/>
                    <a:pt x="215542" y="107243"/>
                  </a:cubicBezTo>
                  <a:cubicBezTo>
                    <a:pt x="213659" y="106772"/>
                    <a:pt x="211844" y="106167"/>
                    <a:pt x="210029" y="105495"/>
                  </a:cubicBezTo>
                  <a:cubicBezTo>
                    <a:pt x="205322" y="104016"/>
                    <a:pt x="200414" y="103478"/>
                    <a:pt x="195640" y="102402"/>
                  </a:cubicBezTo>
                  <a:cubicBezTo>
                    <a:pt x="193623" y="101931"/>
                    <a:pt x="191606" y="101394"/>
                    <a:pt x="189657" y="100654"/>
                  </a:cubicBezTo>
                  <a:cubicBezTo>
                    <a:pt x="179638" y="96956"/>
                    <a:pt x="169217" y="94334"/>
                    <a:pt x="158593" y="92989"/>
                  </a:cubicBezTo>
                  <a:cubicBezTo>
                    <a:pt x="156509" y="92250"/>
                    <a:pt x="154560" y="91107"/>
                    <a:pt x="152946" y="89560"/>
                  </a:cubicBezTo>
                  <a:cubicBezTo>
                    <a:pt x="133582" y="77525"/>
                    <a:pt x="110857" y="78332"/>
                    <a:pt x="89610" y="73895"/>
                  </a:cubicBezTo>
                  <a:cubicBezTo>
                    <a:pt x="67086" y="69188"/>
                    <a:pt x="44025" y="67171"/>
                    <a:pt x="21366" y="63069"/>
                  </a:cubicBezTo>
                  <a:cubicBezTo>
                    <a:pt x="-1292" y="58968"/>
                    <a:pt x="-5931" y="45655"/>
                    <a:pt x="5499" y="26897"/>
                  </a:cubicBezTo>
                  <a:cubicBezTo>
                    <a:pt x="18946" y="4508"/>
                    <a:pt x="37032" y="-4771"/>
                    <a:pt x="61372" y="-602"/>
                  </a:cubicBezTo>
                  <a:cubicBezTo>
                    <a:pt x="115765" y="8676"/>
                    <a:pt x="170225" y="17484"/>
                    <a:pt x="223408" y="33015"/>
                  </a:cubicBezTo>
                  <a:cubicBezTo>
                    <a:pt x="315521" y="59506"/>
                    <a:pt x="407700" y="85392"/>
                    <a:pt x="495577" y="124657"/>
                  </a:cubicBezTo>
                  <a:cubicBezTo>
                    <a:pt x="535918" y="142811"/>
                    <a:pt x="578478" y="157468"/>
                    <a:pt x="620164" y="173537"/>
                  </a:cubicBezTo>
                  <a:cubicBezTo>
                    <a:pt x="628972" y="176092"/>
                    <a:pt x="636906" y="180933"/>
                    <a:pt x="643158" y="187589"/>
                  </a:cubicBezTo>
                  <a:cubicBezTo>
                    <a:pt x="657345" y="205071"/>
                    <a:pt x="651899" y="221946"/>
                    <a:pt x="629711" y="228334"/>
                  </a:cubicBezTo>
                  <a:cubicBezTo>
                    <a:pt x="625543" y="229074"/>
                    <a:pt x="621912" y="231494"/>
                    <a:pt x="619626" y="235058"/>
                  </a:cubicBezTo>
                  <a:cubicBezTo>
                    <a:pt x="637645" y="245479"/>
                    <a:pt x="655529" y="255900"/>
                    <a:pt x="673414" y="266188"/>
                  </a:cubicBezTo>
                  <a:cubicBezTo>
                    <a:pt x="687803" y="274323"/>
                    <a:pt x="702258" y="282324"/>
                    <a:pt x="716714" y="290325"/>
                  </a:cubicBezTo>
                  <a:cubicBezTo>
                    <a:pt x="721151" y="292813"/>
                    <a:pt x="726060" y="295098"/>
                    <a:pt x="727337" y="300276"/>
                  </a:cubicBezTo>
                  <a:cubicBezTo>
                    <a:pt x="731640" y="317757"/>
                    <a:pt x="747104" y="329792"/>
                    <a:pt x="748584" y="349425"/>
                  </a:cubicBezTo>
                  <a:cubicBezTo>
                    <a:pt x="750735" y="361796"/>
                    <a:pt x="758063" y="372688"/>
                    <a:pt x="768754" y="379344"/>
                  </a:cubicBezTo>
                  <a:cubicBezTo>
                    <a:pt x="788925" y="393800"/>
                    <a:pt x="807750" y="410139"/>
                    <a:pt x="824896" y="428090"/>
                  </a:cubicBezTo>
                  <a:cubicBezTo>
                    <a:pt x="845066" y="449202"/>
                    <a:pt x="867187" y="468431"/>
                    <a:pt x="885945" y="490148"/>
                  </a:cubicBezTo>
                  <a:cubicBezTo>
                    <a:pt x="903628" y="510924"/>
                    <a:pt x="926286" y="518588"/>
                    <a:pt x="951164" y="521278"/>
                  </a:cubicBezTo>
                  <a:cubicBezTo>
                    <a:pt x="1027274" y="530153"/>
                    <a:pt x="1102711" y="544138"/>
                    <a:pt x="1176940" y="563032"/>
                  </a:cubicBezTo>
                  <a:cubicBezTo>
                    <a:pt x="1201144" y="569015"/>
                    <a:pt x="1202085" y="569351"/>
                    <a:pt x="1215869" y="549046"/>
                  </a:cubicBezTo>
                  <a:cubicBezTo>
                    <a:pt x="1246192" y="502855"/>
                    <a:pt x="1292651" y="469642"/>
                    <a:pt x="1346171" y="455925"/>
                  </a:cubicBezTo>
                  <a:cubicBezTo>
                    <a:pt x="1360425" y="452093"/>
                    <a:pt x="1375216" y="450211"/>
                    <a:pt x="1389672" y="447118"/>
                  </a:cubicBezTo>
                  <a:cubicBezTo>
                    <a:pt x="1399959" y="444966"/>
                    <a:pt x="1406077" y="453842"/>
                    <a:pt x="1414818" y="455858"/>
                  </a:cubicBezTo>
                  <a:lnTo>
                    <a:pt x="1414818" y="455858"/>
                  </a:lnTo>
                  <a:cubicBezTo>
                    <a:pt x="1417911" y="464061"/>
                    <a:pt x="1423424" y="471121"/>
                    <a:pt x="1430685" y="476029"/>
                  </a:cubicBezTo>
                  <a:cubicBezTo>
                    <a:pt x="1464303" y="517042"/>
                    <a:pt x="1493820" y="560947"/>
                    <a:pt x="1523201" y="604919"/>
                  </a:cubicBezTo>
                  <a:cubicBezTo>
                    <a:pt x="1561727" y="662809"/>
                    <a:pt x="1597900" y="722312"/>
                    <a:pt x="1640594" y="777310"/>
                  </a:cubicBezTo>
                  <a:cubicBezTo>
                    <a:pt x="1641872" y="779664"/>
                    <a:pt x="1642746" y="782218"/>
                    <a:pt x="1643283" y="784841"/>
                  </a:cubicBezTo>
                  <a:close/>
                </a:path>
              </a:pathLst>
            </a:custGeom>
            <a:solidFill>
              <a:srgbClr val="000000"/>
            </a:solidFill>
            <a:ln w="6712" cap="flat">
              <a:noFill/>
              <a:prstDash val="solid"/>
              <a:miter/>
            </a:ln>
          </p:spPr>
          <p:txBody>
            <a:bodyPr rtlCol="0" anchor="ctr"/>
            <a:lstStyle/>
            <a:p>
              <a:endParaRPr lang="es-CO"/>
            </a:p>
          </p:txBody>
        </p:sp>
        <p:sp>
          <p:nvSpPr>
            <p:cNvPr id="1003" name="Freeform: Shape 1002">
              <a:extLst>
                <a:ext uri="{FF2B5EF4-FFF2-40B4-BE49-F238E27FC236}">
                  <a16:creationId xmlns:a16="http://schemas.microsoft.com/office/drawing/2014/main" id="{4F125CF4-89F8-F4CD-DF6F-A5244A1F3562}"/>
                </a:ext>
              </a:extLst>
            </p:cNvPr>
            <p:cNvSpPr/>
            <p:nvPr/>
          </p:nvSpPr>
          <p:spPr>
            <a:xfrm>
              <a:off x="7493734" y="2745620"/>
              <a:ext cx="1062270" cy="3763385"/>
            </a:xfrm>
            <a:custGeom>
              <a:avLst/>
              <a:gdLst>
                <a:gd name="connsiteX0" fmla="*/ 1055503 w 1062270"/>
                <a:gd name="connsiteY0" fmla="*/ -1573 h 3763385"/>
                <a:gd name="connsiteX1" fmla="*/ 1061757 w 1062270"/>
                <a:gd name="connsiteY1" fmla="*/ -1102 h 3763385"/>
                <a:gd name="connsiteX2" fmla="*/ 1027668 w 1062270"/>
                <a:gd name="connsiteY2" fmla="*/ 53359 h 3763385"/>
                <a:gd name="connsiteX3" fmla="*/ 968568 w 1062270"/>
                <a:gd name="connsiteY3" fmla="*/ 167659 h 3763385"/>
                <a:gd name="connsiteX4" fmla="*/ 958684 w 1062270"/>
                <a:gd name="connsiteY4" fmla="*/ 278126 h 3763385"/>
                <a:gd name="connsiteX5" fmla="*/ 1007901 w 1062270"/>
                <a:gd name="connsiteY5" fmla="*/ 585122 h 3763385"/>
                <a:gd name="connsiteX6" fmla="*/ 1031836 w 1062270"/>
                <a:gd name="connsiteY6" fmla="*/ 924930 h 3763385"/>
                <a:gd name="connsiteX7" fmla="*/ 1040846 w 1062270"/>
                <a:gd name="connsiteY7" fmla="*/ 1039230 h 3763385"/>
                <a:gd name="connsiteX8" fmla="*/ 1035131 w 1062270"/>
                <a:gd name="connsiteY8" fmla="*/ 1389392 h 3763385"/>
                <a:gd name="connsiteX9" fmla="*/ 1005749 w 1062270"/>
                <a:gd name="connsiteY9" fmla="*/ 1671780 h 3763385"/>
                <a:gd name="connsiteX10" fmla="*/ 946851 w 1062270"/>
                <a:gd name="connsiteY10" fmla="*/ 2045203 h 3763385"/>
                <a:gd name="connsiteX11" fmla="*/ 911485 w 1062270"/>
                <a:gd name="connsiteY11" fmla="*/ 2281335 h 3763385"/>
                <a:gd name="connsiteX12" fmla="*/ 898038 w 1062270"/>
                <a:gd name="connsiteY12" fmla="*/ 2352201 h 3763385"/>
                <a:gd name="connsiteX13" fmla="*/ 833425 w 1062270"/>
                <a:gd name="connsiteY13" fmla="*/ 2684208 h 3763385"/>
                <a:gd name="connsiteX14" fmla="*/ 811641 w 1062270"/>
                <a:gd name="connsiteY14" fmla="*/ 2808863 h 3763385"/>
                <a:gd name="connsiteX15" fmla="*/ 801153 w 1062270"/>
                <a:gd name="connsiteY15" fmla="*/ 2947637 h 3763385"/>
                <a:gd name="connsiteX16" fmla="*/ 738153 w 1062270"/>
                <a:gd name="connsiteY16" fmla="*/ 3301563 h 3763385"/>
                <a:gd name="connsiteX17" fmla="*/ 679255 w 1062270"/>
                <a:gd name="connsiteY17" fmla="*/ 3427495 h 3763385"/>
                <a:gd name="connsiteX18" fmla="*/ 652898 w 1062270"/>
                <a:gd name="connsiteY18" fmla="*/ 3472609 h 3763385"/>
                <a:gd name="connsiteX19" fmla="*/ 573225 w 1062270"/>
                <a:gd name="connsiteY19" fmla="*/ 3573462 h 3763385"/>
                <a:gd name="connsiteX20" fmla="*/ 362980 w 1062270"/>
                <a:gd name="connsiteY20" fmla="*/ 3723263 h 3763385"/>
                <a:gd name="connsiteX21" fmla="*/ 244780 w 1062270"/>
                <a:gd name="connsiteY21" fmla="*/ 3759369 h 3763385"/>
                <a:gd name="connsiteX22" fmla="*/ 81802 w 1062270"/>
                <a:gd name="connsiteY22" fmla="*/ 3761050 h 3763385"/>
                <a:gd name="connsiteX23" fmla="*/ 514 w 1062270"/>
                <a:gd name="connsiteY23" fmla="*/ 3759369 h 3763385"/>
                <a:gd name="connsiteX24" fmla="*/ 10599 w 1062270"/>
                <a:gd name="connsiteY24" fmla="*/ 3742962 h 3763385"/>
                <a:gd name="connsiteX25" fmla="*/ 36687 w 1062270"/>
                <a:gd name="connsiteY25" fmla="*/ 3737852 h 3763385"/>
                <a:gd name="connsiteX26" fmla="*/ 155357 w 1062270"/>
                <a:gd name="connsiteY26" fmla="*/ 3733213 h 3763385"/>
                <a:gd name="connsiteX27" fmla="*/ 204708 w 1062270"/>
                <a:gd name="connsiteY27" fmla="*/ 3745652 h 3763385"/>
                <a:gd name="connsiteX28" fmla="*/ 337296 w 1062270"/>
                <a:gd name="connsiteY28" fmla="*/ 3718758 h 3763385"/>
                <a:gd name="connsiteX29" fmla="*/ 605699 w 1062270"/>
                <a:gd name="connsiteY29" fmla="*/ 3516245 h 3763385"/>
                <a:gd name="connsiteX30" fmla="*/ 721882 w 1062270"/>
                <a:gd name="connsiteY30" fmla="*/ 3305731 h 3763385"/>
                <a:gd name="connsiteX31" fmla="*/ 785218 w 1062270"/>
                <a:gd name="connsiteY31" fmla="*/ 2981993 h 3763385"/>
                <a:gd name="connsiteX32" fmla="*/ 809960 w 1062270"/>
                <a:gd name="connsiteY32" fmla="*/ 2745191 h 3763385"/>
                <a:gd name="connsiteX33" fmla="*/ 864555 w 1062270"/>
                <a:gd name="connsiteY33" fmla="*/ 2439203 h 3763385"/>
                <a:gd name="connsiteX34" fmla="*/ 906375 w 1062270"/>
                <a:gd name="connsiteY34" fmla="*/ 2216923 h 3763385"/>
                <a:gd name="connsiteX35" fmla="*/ 968367 w 1062270"/>
                <a:gd name="connsiteY35" fmla="*/ 1853852 h 3763385"/>
                <a:gd name="connsiteX36" fmla="*/ 972199 w 1062270"/>
                <a:gd name="connsiteY36" fmla="*/ 1777809 h 3763385"/>
                <a:gd name="connsiteX37" fmla="*/ 977443 w 1062270"/>
                <a:gd name="connsiteY37" fmla="*/ 1723282 h 3763385"/>
                <a:gd name="connsiteX38" fmla="*/ 985982 w 1062270"/>
                <a:gd name="connsiteY38" fmla="*/ 1656920 h 3763385"/>
                <a:gd name="connsiteX39" fmla="*/ 990621 w 1062270"/>
                <a:gd name="connsiteY39" fmla="*/ 1591836 h 3763385"/>
                <a:gd name="connsiteX40" fmla="*/ 999093 w 1062270"/>
                <a:gd name="connsiteY40" fmla="*/ 1516600 h 3763385"/>
                <a:gd name="connsiteX41" fmla="*/ 1003463 w 1062270"/>
                <a:gd name="connsiteY41" fmla="*/ 1510885 h 3763385"/>
                <a:gd name="connsiteX42" fmla="*/ 1005010 w 1062270"/>
                <a:gd name="connsiteY42" fmla="*/ 1440692 h 3763385"/>
                <a:gd name="connsiteX43" fmla="*/ 1002253 w 1062270"/>
                <a:gd name="connsiteY43" fmla="*/ 1431547 h 3763385"/>
                <a:gd name="connsiteX44" fmla="*/ 1013818 w 1062270"/>
                <a:gd name="connsiteY44" fmla="*/ 1367069 h 3763385"/>
                <a:gd name="connsiteX45" fmla="*/ 1014490 w 1062270"/>
                <a:gd name="connsiteY45" fmla="*/ 1348647 h 3763385"/>
                <a:gd name="connsiteX46" fmla="*/ 1019062 w 1062270"/>
                <a:gd name="connsiteY46" fmla="*/ 1265812 h 3763385"/>
                <a:gd name="connsiteX47" fmla="*/ 1027063 w 1062270"/>
                <a:gd name="connsiteY47" fmla="*/ 1253710 h 3763385"/>
                <a:gd name="connsiteX48" fmla="*/ 1032038 w 1062270"/>
                <a:gd name="connsiteY48" fmla="*/ 1238245 h 3763385"/>
                <a:gd name="connsiteX49" fmla="*/ 1013145 w 1062270"/>
                <a:gd name="connsiteY49" fmla="*/ 1154605 h 3763385"/>
                <a:gd name="connsiteX50" fmla="*/ 1017515 w 1062270"/>
                <a:gd name="connsiteY50" fmla="*/ 1120987 h 3763385"/>
                <a:gd name="connsiteX51" fmla="*/ 1025584 w 1062270"/>
                <a:gd name="connsiteY51" fmla="*/ 1098867 h 3763385"/>
                <a:gd name="connsiteX52" fmla="*/ 1030492 w 1062270"/>
                <a:gd name="connsiteY52" fmla="*/ 1016236 h 3763385"/>
                <a:gd name="connsiteX53" fmla="*/ 1030088 w 1062270"/>
                <a:gd name="connsiteY53" fmla="*/ 989342 h 3763385"/>
                <a:gd name="connsiteX54" fmla="*/ 1025584 w 1062270"/>
                <a:gd name="connsiteY54" fmla="*/ 984366 h 3763385"/>
                <a:gd name="connsiteX55" fmla="*/ 1025113 w 1062270"/>
                <a:gd name="connsiteY55" fmla="*/ 839811 h 3763385"/>
                <a:gd name="connsiteX56" fmla="*/ 1020609 w 1062270"/>
                <a:gd name="connsiteY56" fmla="*/ 829993 h 3763385"/>
                <a:gd name="connsiteX57" fmla="*/ 1020609 w 1062270"/>
                <a:gd name="connsiteY57" fmla="*/ 745210 h 3763385"/>
                <a:gd name="connsiteX58" fmla="*/ 1015969 w 1062270"/>
                <a:gd name="connsiteY58" fmla="*/ 735327 h 3763385"/>
                <a:gd name="connsiteX59" fmla="*/ 1015969 w 1062270"/>
                <a:gd name="connsiteY59" fmla="*/ 695455 h 3763385"/>
                <a:gd name="connsiteX60" fmla="*/ 1011263 w 1062270"/>
                <a:gd name="connsiteY60" fmla="*/ 685504 h 3763385"/>
                <a:gd name="connsiteX61" fmla="*/ 1010724 w 1062270"/>
                <a:gd name="connsiteY61" fmla="*/ 650610 h 3763385"/>
                <a:gd name="connsiteX62" fmla="*/ 1006288 w 1062270"/>
                <a:gd name="connsiteY62" fmla="*/ 645701 h 3763385"/>
                <a:gd name="connsiteX63" fmla="*/ 1000841 w 1062270"/>
                <a:gd name="connsiteY63" fmla="*/ 570935 h 3763385"/>
                <a:gd name="connsiteX64" fmla="*/ 996336 w 1062270"/>
                <a:gd name="connsiteY64" fmla="*/ 566027 h 3763385"/>
                <a:gd name="connsiteX65" fmla="*/ 978653 w 1062270"/>
                <a:gd name="connsiteY65" fmla="*/ 455694 h 3763385"/>
                <a:gd name="connsiteX66" fmla="*/ 975897 w 1062270"/>
                <a:gd name="connsiteY66" fmla="*/ 436465 h 3763385"/>
                <a:gd name="connsiteX67" fmla="*/ 971459 w 1062270"/>
                <a:gd name="connsiteY67" fmla="*/ 431490 h 3763385"/>
                <a:gd name="connsiteX68" fmla="*/ 965140 w 1062270"/>
                <a:gd name="connsiteY68" fmla="*/ 380526 h 3763385"/>
                <a:gd name="connsiteX69" fmla="*/ 960702 w 1062270"/>
                <a:gd name="connsiteY69" fmla="*/ 326738 h 3763385"/>
                <a:gd name="connsiteX70" fmla="*/ 956466 w 1062270"/>
                <a:gd name="connsiteY70" fmla="*/ 321896 h 3763385"/>
                <a:gd name="connsiteX71" fmla="*/ 956466 w 1062270"/>
                <a:gd name="connsiteY71" fmla="*/ 296952 h 3763385"/>
                <a:gd name="connsiteX72" fmla="*/ 951692 w 1062270"/>
                <a:gd name="connsiteY72" fmla="*/ 291977 h 3763385"/>
                <a:gd name="connsiteX73" fmla="*/ 951692 w 1062270"/>
                <a:gd name="connsiteY73" fmla="*/ 262056 h 3763385"/>
                <a:gd name="connsiteX74" fmla="*/ 946986 w 1062270"/>
                <a:gd name="connsiteY74" fmla="*/ 252173 h 3763385"/>
                <a:gd name="connsiteX75" fmla="*/ 946986 w 1062270"/>
                <a:gd name="connsiteY75" fmla="*/ 227229 h 3763385"/>
                <a:gd name="connsiteX76" fmla="*/ 951558 w 1062270"/>
                <a:gd name="connsiteY76" fmla="*/ 222254 h 3763385"/>
                <a:gd name="connsiteX77" fmla="*/ 951961 w 1062270"/>
                <a:gd name="connsiteY77" fmla="*/ 192401 h 3763385"/>
                <a:gd name="connsiteX78" fmla="*/ 956735 w 1062270"/>
                <a:gd name="connsiteY78" fmla="*/ 187358 h 3763385"/>
                <a:gd name="connsiteX79" fmla="*/ 966887 w 1062270"/>
                <a:gd name="connsiteY79" fmla="*/ 147555 h 3763385"/>
                <a:gd name="connsiteX80" fmla="*/ 971661 w 1062270"/>
                <a:gd name="connsiteY80" fmla="*/ 142580 h 3763385"/>
                <a:gd name="connsiteX81" fmla="*/ 1033921 w 1062270"/>
                <a:gd name="connsiteY81" fmla="*/ 33456 h 3763385"/>
                <a:gd name="connsiteX82" fmla="*/ 1055503 w 1062270"/>
                <a:gd name="connsiteY82" fmla="*/ -1573 h 3763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062270" h="3763385">
                  <a:moveTo>
                    <a:pt x="1055503" y="-1573"/>
                  </a:moveTo>
                  <a:lnTo>
                    <a:pt x="1061757" y="-1102"/>
                  </a:lnTo>
                  <a:cubicBezTo>
                    <a:pt x="1054629" y="19674"/>
                    <a:pt x="1039569" y="35541"/>
                    <a:pt x="1027668" y="53359"/>
                  </a:cubicBezTo>
                  <a:cubicBezTo>
                    <a:pt x="1003060" y="88724"/>
                    <a:pt x="983158" y="127116"/>
                    <a:pt x="968568" y="167659"/>
                  </a:cubicBezTo>
                  <a:cubicBezTo>
                    <a:pt x="957407" y="203360"/>
                    <a:pt x="954046" y="241013"/>
                    <a:pt x="958684" y="278126"/>
                  </a:cubicBezTo>
                  <a:cubicBezTo>
                    <a:pt x="968434" y="381601"/>
                    <a:pt x="993311" y="482521"/>
                    <a:pt x="1007901" y="585122"/>
                  </a:cubicBezTo>
                  <a:cubicBezTo>
                    <a:pt x="1024643" y="697607"/>
                    <a:pt x="1032643" y="811236"/>
                    <a:pt x="1031836" y="924930"/>
                  </a:cubicBezTo>
                  <a:cubicBezTo>
                    <a:pt x="1031299" y="962917"/>
                    <a:pt x="1037081" y="1001041"/>
                    <a:pt x="1040846" y="1039230"/>
                  </a:cubicBezTo>
                  <a:cubicBezTo>
                    <a:pt x="1051739" y="1155816"/>
                    <a:pt x="1049856" y="1273209"/>
                    <a:pt x="1035131" y="1389392"/>
                  </a:cubicBezTo>
                  <a:cubicBezTo>
                    <a:pt x="1023970" y="1483521"/>
                    <a:pt x="1015902" y="1577651"/>
                    <a:pt x="1005749" y="1671780"/>
                  </a:cubicBezTo>
                  <a:cubicBezTo>
                    <a:pt x="992908" y="1797241"/>
                    <a:pt x="973207" y="1921895"/>
                    <a:pt x="946851" y="2045203"/>
                  </a:cubicBezTo>
                  <a:cubicBezTo>
                    <a:pt x="929774" y="2123130"/>
                    <a:pt x="920966" y="2202266"/>
                    <a:pt x="911485" y="2281335"/>
                  </a:cubicBezTo>
                  <a:cubicBezTo>
                    <a:pt x="908325" y="2305204"/>
                    <a:pt x="903887" y="2328871"/>
                    <a:pt x="898038" y="2352201"/>
                  </a:cubicBezTo>
                  <a:cubicBezTo>
                    <a:pt x="871884" y="2461928"/>
                    <a:pt x="850973" y="2572733"/>
                    <a:pt x="833425" y="2684208"/>
                  </a:cubicBezTo>
                  <a:cubicBezTo>
                    <a:pt x="826701" y="2725961"/>
                    <a:pt x="821592" y="2767648"/>
                    <a:pt x="811641" y="2808863"/>
                  </a:cubicBezTo>
                  <a:cubicBezTo>
                    <a:pt x="800681" y="2854246"/>
                    <a:pt x="803573" y="2901244"/>
                    <a:pt x="801153" y="2947637"/>
                  </a:cubicBezTo>
                  <a:cubicBezTo>
                    <a:pt x="794832" y="3068190"/>
                    <a:pt x="778225" y="3186994"/>
                    <a:pt x="738153" y="3301563"/>
                  </a:cubicBezTo>
                  <a:cubicBezTo>
                    <a:pt x="723226" y="3345602"/>
                    <a:pt x="703459" y="3387826"/>
                    <a:pt x="679255" y="3427495"/>
                  </a:cubicBezTo>
                  <a:cubicBezTo>
                    <a:pt x="670111" y="3442286"/>
                    <a:pt x="660698" y="3457077"/>
                    <a:pt x="652898" y="3472609"/>
                  </a:cubicBezTo>
                  <a:cubicBezTo>
                    <a:pt x="633064" y="3511000"/>
                    <a:pt x="606036" y="3545291"/>
                    <a:pt x="573225" y="3573462"/>
                  </a:cubicBezTo>
                  <a:cubicBezTo>
                    <a:pt x="508342" y="3630612"/>
                    <a:pt x="440031" y="3683123"/>
                    <a:pt x="362980" y="3723263"/>
                  </a:cubicBezTo>
                  <a:cubicBezTo>
                    <a:pt x="326135" y="3742425"/>
                    <a:pt x="286063" y="3754661"/>
                    <a:pt x="244780" y="3759369"/>
                  </a:cubicBezTo>
                  <a:cubicBezTo>
                    <a:pt x="190454" y="3763671"/>
                    <a:pt x="136128" y="3760646"/>
                    <a:pt x="81802" y="3761050"/>
                  </a:cubicBezTo>
                  <a:cubicBezTo>
                    <a:pt x="54908" y="3761050"/>
                    <a:pt x="27476" y="3763604"/>
                    <a:pt x="514" y="3759369"/>
                  </a:cubicBezTo>
                  <a:cubicBezTo>
                    <a:pt x="-3453" y="3749484"/>
                    <a:pt x="4952" y="3746593"/>
                    <a:pt x="10599" y="3742962"/>
                  </a:cubicBezTo>
                  <a:cubicBezTo>
                    <a:pt x="18062" y="3737383"/>
                    <a:pt x="27677" y="3735500"/>
                    <a:pt x="36687" y="3737852"/>
                  </a:cubicBezTo>
                  <a:cubicBezTo>
                    <a:pt x="77028" y="3753182"/>
                    <a:pt x="116092" y="3741483"/>
                    <a:pt x="155357" y="3733213"/>
                  </a:cubicBezTo>
                  <a:cubicBezTo>
                    <a:pt x="173914" y="3729313"/>
                    <a:pt x="188370" y="3741079"/>
                    <a:pt x="204708" y="3745652"/>
                  </a:cubicBezTo>
                  <a:cubicBezTo>
                    <a:pt x="251772" y="3750291"/>
                    <a:pt x="295745" y="3738929"/>
                    <a:pt x="337296" y="3718758"/>
                  </a:cubicBezTo>
                  <a:cubicBezTo>
                    <a:pt x="440233" y="3669340"/>
                    <a:pt x="532279" y="3603381"/>
                    <a:pt x="605699" y="3516245"/>
                  </a:cubicBezTo>
                  <a:cubicBezTo>
                    <a:pt x="657269" y="3454792"/>
                    <a:pt x="694046" y="3381774"/>
                    <a:pt x="721882" y="3305731"/>
                  </a:cubicBezTo>
                  <a:cubicBezTo>
                    <a:pt x="760005" y="3201181"/>
                    <a:pt x="776544" y="3092461"/>
                    <a:pt x="785218" y="2981993"/>
                  </a:cubicBezTo>
                  <a:cubicBezTo>
                    <a:pt x="791403" y="2902925"/>
                    <a:pt x="795975" y="2824192"/>
                    <a:pt x="809960" y="2745191"/>
                  </a:cubicBezTo>
                  <a:cubicBezTo>
                    <a:pt x="827979" y="2643263"/>
                    <a:pt x="846402" y="2541198"/>
                    <a:pt x="864555" y="2439203"/>
                  </a:cubicBezTo>
                  <a:cubicBezTo>
                    <a:pt x="878002" y="2365244"/>
                    <a:pt x="899383" y="2292428"/>
                    <a:pt x="906375" y="2216923"/>
                  </a:cubicBezTo>
                  <a:cubicBezTo>
                    <a:pt x="917738" y="2094353"/>
                    <a:pt x="950617" y="1975414"/>
                    <a:pt x="968367" y="1853852"/>
                  </a:cubicBezTo>
                  <a:cubicBezTo>
                    <a:pt x="962113" y="1828035"/>
                    <a:pt x="967358" y="1803628"/>
                    <a:pt x="972199" y="1777809"/>
                  </a:cubicBezTo>
                  <a:cubicBezTo>
                    <a:pt x="975359" y="1760867"/>
                    <a:pt x="975628" y="1741502"/>
                    <a:pt x="977443" y="1723282"/>
                  </a:cubicBezTo>
                  <a:cubicBezTo>
                    <a:pt x="979594" y="1701026"/>
                    <a:pt x="984167" y="1678704"/>
                    <a:pt x="985982" y="1656920"/>
                  </a:cubicBezTo>
                  <a:cubicBezTo>
                    <a:pt x="987798" y="1635135"/>
                    <a:pt x="990285" y="1613621"/>
                    <a:pt x="990621" y="1591836"/>
                  </a:cubicBezTo>
                  <a:cubicBezTo>
                    <a:pt x="990621" y="1567363"/>
                    <a:pt x="990621" y="1541006"/>
                    <a:pt x="999093" y="1516600"/>
                  </a:cubicBezTo>
                  <a:cubicBezTo>
                    <a:pt x="999832" y="1514448"/>
                    <a:pt x="1003934" y="1512029"/>
                    <a:pt x="1003463" y="1510885"/>
                  </a:cubicBezTo>
                  <a:cubicBezTo>
                    <a:pt x="993176" y="1487151"/>
                    <a:pt x="1006960" y="1463820"/>
                    <a:pt x="1005010" y="1440692"/>
                  </a:cubicBezTo>
                  <a:cubicBezTo>
                    <a:pt x="1005010" y="1437666"/>
                    <a:pt x="1000706" y="1433430"/>
                    <a:pt x="1002253" y="1431547"/>
                  </a:cubicBezTo>
                  <a:cubicBezTo>
                    <a:pt x="1017784" y="1411982"/>
                    <a:pt x="1000505" y="1386634"/>
                    <a:pt x="1013818" y="1367069"/>
                  </a:cubicBezTo>
                  <a:cubicBezTo>
                    <a:pt x="1018322" y="1360346"/>
                    <a:pt x="1013481" y="1354026"/>
                    <a:pt x="1014490" y="1348647"/>
                  </a:cubicBezTo>
                  <a:cubicBezTo>
                    <a:pt x="1019667" y="1321147"/>
                    <a:pt x="1027198" y="1294186"/>
                    <a:pt x="1019062" y="1265812"/>
                  </a:cubicBezTo>
                  <a:cubicBezTo>
                    <a:pt x="1017986" y="1261980"/>
                    <a:pt x="1023836" y="1257475"/>
                    <a:pt x="1027063" y="1253710"/>
                  </a:cubicBezTo>
                  <a:cubicBezTo>
                    <a:pt x="1030290" y="1249946"/>
                    <a:pt x="1035737" y="1241272"/>
                    <a:pt x="1032038" y="1238245"/>
                  </a:cubicBezTo>
                  <a:cubicBezTo>
                    <a:pt x="1003800" y="1214915"/>
                    <a:pt x="1022827" y="1181634"/>
                    <a:pt x="1013145" y="1154605"/>
                  </a:cubicBezTo>
                  <a:cubicBezTo>
                    <a:pt x="1009918" y="1143243"/>
                    <a:pt x="1011531" y="1131140"/>
                    <a:pt x="1017515" y="1120987"/>
                  </a:cubicBezTo>
                  <a:cubicBezTo>
                    <a:pt x="1020877" y="1113860"/>
                    <a:pt x="1028139" y="1108146"/>
                    <a:pt x="1025584" y="1098867"/>
                  </a:cubicBezTo>
                  <a:cubicBezTo>
                    <a:pt x="1034391" y="1071973"/>
                    <a:pt x="1029349" y="1043801"/>
                    <a:pt x="1030492" y="1016236"/>
                  </a:cubicBezTo>
                  <a:cubicBezTo>
                    <a:pt x="1030895" y="1007226"/>
                    <a:pt x="1030492" y="998216"/>
                    <a:pt x="1030088" y="989342"/>
                  </a:cubicBezTo>
                  <a:cubicBezTo>
                    <a:pt x="1028744" y="987526"/>
                    <a:pt x="1027265" y="985845"/>
                    <a:pt x="1025584" y="984366"/>
                  </a:cubicBezTo>
                  <a:cubicBezTo>
                    <a:pt x="1025584" y="936158"/>
                    <a:pt x="1025449" y="887950"/>
                    <a:pt x="1025113" y="839811"/>
                  </a:cubicBezTo>
                  <a:cubicBezTo>
                    <a:pt x="1022625" y="836986"/>
                    <a:pt x="1023769" y="832481"/>
                    <a:pt x="1020609" y="829993"/>
                  </a:cubicBezTo>
                  <a:cubicBezTo>
                    <a:pt x="1020609" y="801754"/>
                    <a:pt x="1020609" y="773516"/>
                    <a:pt x="1020609" y="745210"/>
                  </a:cubicBezTo>
                  <a:cubicBezTo>
                    <a:pt x="1017919" y="742452"/>
                    <a:pt x="1019129" y="737881"/>
                    <a:pt x="1015969" y="735327"/>
                  </a:cubicBezTo>
                  <a:lnTo>
                    <a:pt x="1015969" y="695455"/>
                  </a:lnTo>
                  <a:cubicBezTo>
                    <a:pt x="1013212" y="692699"/>
                    <a:pt x="1014423" y="688060"/>
                    <a:pt x="1011263" y="685504"/>
                  </a:cubicBezTo>
                  <a:cubicBezTo>
                    <a:pt x="1011263" y="673873"/>
                    <a:pt x="1011263" y="662241"/>
                    <a:pt x="1010724" y="650610"/>
                  </a:cubicBezTo>
                  <a:cubicBezTo>
                    <a:pt x="1009380" y="648861"/>
                    <a:pt x="1007901" y="647180"/>
                    <a:pt x="1006288" y="645701"/>
                  </a:cubicBezTo>
                  <a:cubicBezTo>
                    <a:pt x="1009313" y="620421"/>
                    <a:pt x="999564" y="596083"/>
                    <a:pt x="1000841" y="570935"/>
                  </a:cubicBezTo>
                  <a:cubicBezTo>
                    <a:pt x="999497" y="569188"/>
                    <a:pt x="997950" y="567508"/>
                    <a:pt x="996336" y="566027"/>
                  </a:cubicBezTo>
                  <a:cubicBezTo>
                    <a:pt x="995798" y="528376"/>
                    <a:pt x="985176" y="492405"/>
                    <a:pt x="978653" y="455694"/>
                  </a:cubicBezTo>
                  <a:cubicBezTo>
                    <a:pt x="977511" y="449307"/>
                    <a:pt x="976771" y="442852"/>
                    <a:pt x="975897" y="436465"/>
                  </a:cubicBezTo>
                  <a:cubicBezTo>
                    <a:pt x="974552" y="434650"/>
                    <a:pt x="973073" y="433036"/>
                    <a:pt x="971459" y="431490"/>
                  </a:cubicBezTo>
                  <a:cubicBezTo>
                    <a:pt x="973610" y="414076"/>
                    <a:pt x="967828" y="397200"/>
                    <a:pt x="965140" y="380526"/>
                  </a:cubicBezTo>
                  <a:cubicBezTo>
                    <a:pt x="962248" y="362506"/>
                    <a:pt x="962786" y="344622"/>
                    <a:pt x="960702" y="326738"/>
                  </a:cubicBezTo>
                  <a:cubicBezTo>
                    <a:pt x="959491" y="324922"/>
                    <a:pt x="958080" y="323309"/>
                    <a:pt x="956466" y="321896"/>
                  </a:cubicBezTo>
                  <a:lnTo>
                    <a:pt x="956466" y="296952"/>
                  </a:lnTo>
                  <a:cubicBezTo>
                    <a:pt x="954987" y="295204"/>
                    <a:pt x="953373" y="293523"/>
                    <a:pt x="951692" y="291977"/>
                  </a:cubicBezTo>
                  <a:cubicBezTo>
                    <a:pt x="951692" y="282026"/>
                    <a:pt x="951692" y="271806"/>
                    <a:pt x="951692" y="262056"/>
                  </a:cubicBezTo>
                  <a:cubicBezTo>
                    <a:pt x="948936" y="259300"/>
                    <a:pt x="950145" y="254661"/>
                    <a:pt x="946986" y="252173"/>
                  </a:cubicBezTo>
                  <a:lnTo>
                    <a:pt x="946986" y="227229"/>
                  </a:lnTo>
                  <a:cubicBezTo>
                    <a:pt x="948666" y="225750"/>
                    <a:pt x="950213" y="224069"/>
                    <a:pt x="951558" y="222254"/>
                  </a:cubicBezTo>
                  <a:lnTo>
                    <a:pt x="951961" y="192401"/>
                  </a:lnTo>
                  <a:cubicBezTo>
                    <a:pt x="953642" y="190787"/>
                    <a:pt x="955255" y="189106"/>
                    <a:pt x="956735" y="187358"/>
                  </a:cubicBezTo>
                  <a:cubicBezTo>
                    <a:pt x="956735" y="173172"/>
                    <a:pt x="965140" y="161204"/>
                    <a:pt x="966887" y="147555"/>
                  </a:cubicBezTo>
                  <a:cubicBezTo>
                    <a:pt x="968568" y="146009"/>
                    <a:pt x="970182" y="144328"/>
                    <a:pt x="971661" y="142580"/>
                  </a:cubicBezTo>
                  <a:cubicBezTo>
                    <a:pt x="985108" y="102239"/>
                    <a:pt x="1009178" y="67478"/>
                    <a:pt x="1033921" y="33456"/>
                  </a:cubicBezTo>
                  <a:cubicBezTo>
                    <a:pt x="1042191" y="22498"/>
                    <a:pt x="1049385" y="10732"/>
                    <a:pt x="1055503" y="-1573"/>
                  </a:cubicBezTo>
                  <a:close/>
                </a:path>
              </a:pathLst>
            </a:custGeom>
            <a:solidFill>
              <a:srgbClr val="020202"/>
            </a:solidFill>
            <a:ln w="6712" cap="flat">
              <a:noFill/>
              <a:prstDash val="solid"/>
              <a:miter/>
            </a:ln>
          </p:spPr>
          <p:txBody>
            <a:bodyPr rtlCol="0" anchor="ctr"/>
            <a:lstStyle/>
            <a:p>
              <a:endParaRPr lang="es-CO"/>
            </a:p>
          </p:txBody>
        </p:sp>
        <p:sp>
          <p:nvSpPr>
            <p:cNvPr id="1004" name="Freeform: Shape 1003">
              <a:extLst>
                <a:ext uri="{FF2B5EF4-FFF2-40B4-BE49-F238E27FC236}">
                  <a16:creationId xmlns:a16="http://schemas.microsoft.com/office/drawing/2014/main" id="{82165C1C-F79F-ECB6-FDD3-8421FF44B806}"/>
                </a:ext>
              </a:extLst>
            </p:cNvPr>
            <p:cNvSpPr/>
            <p:nvPr/>
          </p:nvSpPr>
          <p:spPr>
            <a:xfrm>
              <a:off x="3444372" y="2027211"/>
              <a:ext cx="170241" cy="2846809"/>
            </a:xfrm>
            <a:custGeom>
              <a:avLst/>
              <a:gdLst>
                <a:gd name="connsiteX0" fmla="*/ 168988 w 170241"/>
                <a:gd name="connsiteY0" fmla="*/ -1573 h 2846809"/>
                <a:gd name="connsiteX1" fmla="*/ 169728 w 170241"/>
                <a:gd name="connsiteY1" fmla="*/ 4613 h 2846809"/>
                <a:gd name="connsiteX2" fmla="*/ 135236 w 170241"/>
                <a:gd name="connsiteY2" fmla="*/ 43609 h 2846809"/>
                <a:gd name="connsiteX3" fmla="*/ 55294 w 170241"/>
                <a:gd name="connsiteY3" fmla="*/ 226153 h 2846809"/>
                <a:gd name="connsiteX4" fmla="*/ 34585 w 170241"/>
                <a:gd name="connsiteY4" fmla="*/ 375482 h 2846809"/>
                <a:gd name="connsiteX5" fmla="*/ 26584 w 170241"/>
                <a:gd name="connsiteY5" fmla="*/ 446618 h 2846809"/>
                <a:gd name="connsiteX6" fmla="*/ 25845 w 170241"/>
                <a:gd name="connsiteY6" fmla="*/ 478890 h 2846809"/>
                <a:gd name="connsiteX7" fmla="*/ 25845 w 170241"/>
                <a:gd name="connsiteY7" fmla="*/ 637162 h 2846809"/>
                <a:gd name="connsiteX8" fmla="*/ 25845 w 170241"/>
                <a:gd name="connsiteY8" fmla="*/ 649601 h 2846809"/>
                <a:gd name="connsiteX9" fmla="*/ 30282 w 170241"/>
                <a:gd name="connsiteY9" fmla="*/ 903011 h 2846809"/>
                <a:gd name="connsiteX10" fmla="*/ 35257 w 170241"/>
                <a:gd name="connsiteY10" fmla="*/ 937234 h 2846809"/>
                <a:gd name="connsiteX11" fmla="*/ 31291 w 170241"/>
                <a:gd name="connsiteY11" fmla="*/ 1072511 h 2846809"/>
                <a:gd name="connsiteX12" fmla="*/ 30618 w 170241"/>
                <a:gd name="connsiteY12" fmla="*/ 1097320 h 2846809"/>
                <a:gd name="connsiteX13" fmla="*/ 24298 w 170241"/>
                <a:gd name="connsiteY13" fmla="*/ 1308372 h 2846809"/>
                <a:gd name="connsiteX14" fmla="*/ 19995 w 170241"/>
                <a:gd name="connsiteY14" fmla="*/ 1407410 h 2846809"/>
                <a:gd name="connsiteX15" fmla="*/ 11792 w 170241"/>
                <a:gd name="connsiteY15" fmla="*/ 1700018 h 2846809"/>
                <a:gd name="connsiteX16" fmla="*/ 14145 w 170241"/>
                <a:gd name="connsiteY16" fmla="*/ 2010712 h 2846809"/>
                <a:gd name="connsiteX17" fmla="*/ 11591 w 170241"/>
                <a:gd name="connsiteY17" fmla="*/ 2196820 h 2846809"/>
                <a:gd name="connsiteX18" fmla="*/ 19860 w 170241"/>
                <a:gd name="connsiteY18" fmla="*/ 2322617 h 2846809"/>
                <a:gd name="connsiteX19" fmla="*/ 20398 w 170241"/>
                <a:gd name="connsiteY19" fmla="*/ 2332568 h 2846809"/>
                <a:gd name="connsiteX20" fmla="*/ 29340 w 170241"/>
                <a:gd name="connsiteY20" fmla="*/ 2470804 h 2846809"/>
                <a:gd name="connsiteX21" fmla="*/ 36064 w 170241"/>
                <a:gd name="connsiteY21" fmla="*/ 2562243 h 2846809"/>
                <a:gd name="connsiteX22" fmla="*/ 52201 w 170241"/>
                <a:gd name="connsiteY22" fmla="*/ 2664710 h 2846809"/>
                <a:gd name="connsiteX23" fmla="*/ 59529 w 170241"/>
                <a:gd name="connsiteY23" fmla="*/ 2721054 h 2846809"/>
                <a:gd name="connsiteX24" fmla="*/ 77212 w 170241"/>
                <a:gd name="connsiteY24" fmla="*/ 2820830 h 2846809"/>
                <a:gd name="connsiteX25" fmla="*/ 79834 w 170241"/>
                <a:gd name="connsiteY25" fmla="*/ 2845237 h 2846809"/>
                <a:gd name="connsiteX26" fmla="*/ 53680 w 170241"/>
                <a:gd name="connsiteY26" fmla="*/ 2726835 h 2846809"/>
                <a:gd name="connsiteX27" fmla="*/ 29744 w 170241"/>
                <a:gd name="connsiteY27" fmla="*/ 2582077 h 2846809"/>
                <a:gd name="connsiteX28" fmla="*/ 6413 w 170241"/>
                <a:gd name="connsiteY28" fmla="*/ 2321810 h 2846809"/>
                <a:gd name="connsiteX29" fmla="*/ 8632 w 170241"/>
                <a:gd name="connsiteY29" fmla="*/ 1839329 h 2846809"/>
                <a:gd name="connsiteX30" fmla="*/ 6548 w 170241"/>
                <a:gd name="connsiteY30" fmla="*/ 1714944 h 2846809"/>
                <a:gd name="connsiteX31" fmla="*/ 11389 w 170241"/>
                <a:gd name="connsiteY31" fmla="*/ 1428857 h 2846809"/>
                <a:gd name="connsiteX32" fmla="*/ 24836 w 170241"/>
                <a:gd name="connsiteY32" fmla="*/ 1110566 h 2846809"/>
                <a:gd name="connsiteX33" fmla="*/ 31559 w 170241"/>
                <a:gd name="connsiteY33" fmla="*/ 996266 h 2846809"/>
                <a:gd name="connsiteX34" fmla="*/ 32030 w 170241"/>
                <a:gd name="connsiteY34" fmla="*/ 963993 h 2846809"/>
                <a:gd name="connsiteX35" fmla="*/ 25307 w 170241"/>
                <a:gd name="connsiteY35" fmla="*/ 740368 h 2846809"/>
                <a:gd name="connsiteX36" fmla="*/ 23020 w 170241"/>
                <a:gd name="connsiteY36" fmla="*/ 484269 h 2846809"/>
                <a:gd name="connsiteX37" fmla="*/ 76069 w 170241"/>
                <a:gd name="connsiteY37" fmla="*/ 136730 h 2846809"/>
                <a:gd name="connsiteX38" fmla="*/ 168988 w 170241"/>
                <a:gd name="connsiteY38" fmla="*/ -1573 h 284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70241" h="2846809">
                  <a:moveTo>
                    <a:pt x="168988" y="-1573"/>
                  </a:moveTo>
                  <a:cubicBezTo>
                    <a:pt x="168988" y="445"/>
                    <a:pt x="169459" y="2528"/>
                    <a:pt x="169728" y="4613"/>
                  </a:cubicBezTo>
                  <a:cubicBezTo>
                    <a:pt x="158164" y="17589"/>
                    <a:pt x="146061" y="30027"/>
                    <a:pt x="135236" y="43609"/>
                  </a:cubicBezTo>
                  <a:cubicBezTo>
                    <a:pt x="92206" y="97397"/>
                    <a:pt x="70892" y="160464"/>
                    <a:pt x="55294" y="226153"/>
                  </a:cubicBezTo>
                  <a:cubicBezTo>
                    <a:pt x="42821" y="274966"/>
                    <a:pt x="35869" y="325056"/>
                    <a:pt x="34585" y="375482"/>
                  </a:cubicBezTo>
                  <a:cubicBezTo>
                    <a:pt x="34585" y="399217"/>
                    <a:pt x="29004" y="422547"/>
                    <a:pt x="26584" y="446618"/>
                  </a:cubicBezTo>
                  <a:cubicBezTo>
                    <a:pt x="25165" y="457308"/>
                    <a:pt x="24917" y="468133"/>
                    <a:pt x="25845" y="478890"/>
                  </a:cubicBezTo>
                  <a:cubicBezTo>
                    <a:pt x="32669" y="531401"/>
                    <a:pt x="32669" y="584651"/>
                    <a:pt x="25845" y="637162"/>
                  </a:cubicBezTo>
                  <a:cubicBezTo>
                    <a:pt x="25340" y="641264"/>
                    <a:pt x="25340" y="645500"/>
                    <a:pt x="25845" y="649601"/>
                  </a:cubicBezTo>
                  <a:cubicBezTo>
                    <a:pt x="35930" y="733914"/>
                    <a:pt x="28198" y="818563"/>
                    <a:pt x="30282" y="903011"/>
                  </a:cubicBezTo>
                  <a:cubicBezTo>
                    <a:pt x="30282" y="914777"/>
                    <a:pt x="33912" y="925804"/>
                    <a:pt x="35257" y="937234"/>
                  </a:cubicBezTo>
                  <a:cubicBezTo>
                    <a:pt x="40771" y="982550"/>
                    <a:pt x="36602" y="1027530"/>
                    <a:pt x="31291" y="1072511"/>
                  </a:cubicBezTo>
                  <a:cubicBezTo>
                    <a:pt x="30430" y="1080781"/>
                    <a:pt x="30201" y="1089051"/>
                    <a:pt x="30618" y="1097320"/>
                  </a:cubicBezTo>
                  <a:cubicBezTo>
                    <a:pt x="33308" y="1167784"/>
                    <a:pt x="25105" y="1237977"/>
                    <a:pt x="24298" y="1308372"/>
                  </a:cubicBezTo>
                  <a:cubicBezTo>
                    <a:pt x="23894" y="1341184"/>
                    <a:pt x="23155" y="1374600"/>
                    <a:pt x="19995" y="1407410"/>
                  </a:cubicBezTo>
                  <a:cubicBezTo>
                    <a:pt x="9842" y="1504564"/>
                    <a:pt x="7099" y="1602392"/>
                    <a:pt x="11792" y="1700018"/>
                  </a:cubicBezTo>
                  <a:cubicBezTo>
                    <a:pt x="17574" y="1803694"/>
                    <a:pt x="16431" y="1907305"/>
                    <a:pt x="14145" y="2010712"/>
                  </a:cubicBezTo>
                  <a:cubicBezTo>
                    <a:pt x="12801" y="2072770"/>
                    <a:pt x="8565" y="2134963"/>
                    <a:pt x="11591" y="2196820"/>
                  </a:cubicBezTo>
                  <a:cubicBezTo>
                    <a:pt x="13675" y="2238708"/>
                    <a:pt x="11591" y="2281132"/>
                    <a:pt x="19860" y="2322617"/>
                  </a:cubicBezTo>
                  <a:cubicBezTo>
                    <a:pt x="20345" y="2325912"/>
                    <a:pt x="20526" y="2329273"/>
                    <a:pt x="20398" y="2332568"/>
                  </a:cubicBezTo>
                  <a:cubicBezTo>
                    <a:pt x="20398" y="2378825"/>
                    <a:pt x="27122" y="2424747"/>
                    <a:pt x="29340" y="2470804"/>
                  </a:cubicBezTo>
                  <a:cubicBezTo>
                    <a:pt x="31089" y="2501328"/>
                    <a:pt x="35056" y="2531651"/>
                    <a:pt x="36064" y="2562243"/>
                  </a:cubicBezTo>
                  <a:cubicBezTo>
                    <a:pt x="37005" y="2596870"/>
                    <a:pt x="45410" y="2630823"/>
                    <a:pt x="52201" y="2664710"/>
                  </a:cubicBezTo>
                  <a:cubicBezTo>
                    <a:pt x="55717" y="2683334"/>
                    <a:pt x="58165" y="2702160"/>
                    <a:pt x="59529" y="2721054"/>
                  </a:cubicBezTo>
                  <a:cubicBezTo>
                    <a:pt x="62777" y="2754739"/>
                    <a:pt x="68687" y="2788087"/>
                    <a:pt x="77212" y="2820830"/>
                  </a:cubicBezTo>
                  <a:cubicBezTo>
                    <a:pt x="79781" y="2828697"/>
                    <a:pt x="80675" y="2837035"/>
                    <a:pt x="79834" y="2845237"/>
                  </a:cubicBezTo>
                  <a:cubicBezTo>
                    <a:pt x="65459" y="2807248"/>
                    <a:pt x="56652" y="2767378"/>
                    <a:pt x="53680" y="2726835"/>
                  </a:cubicBezTo>
                  <a:cubicBezTo>
                    <a:pt x="49848" y="2677888"/>
                    <a:pt x="36467" y="2630555"/>
                    <a:pt x="29744" y="2582077"/>
                  </a:cubicBezTo>
                  <a:cubicBezTo>
                    <a:pt x="17709" y="2495681"/>
                    <a:pt x="13742" y="2408611"/>
                    <a:pt x="6413" y="2321810"/>
                  </a:cubicBezTo>
                  <a:cubicBezTo>
                    <a:pt x="-7034" y="2160445"/>
                    <a:pt x="2110" y="2000157"/>
                    <a:pt x="8632" y="1839329"/>
                  </a:cubicBezTo>
                  <a:cubicBezTo>
                    <a:pt x="10313" y="1797845"/>
                    <a:pt x="8162" y="1756429"/>
                    <a:pt x="6548" y="1714944"/>
                  </a:cubicBezTo>
                  <a:cubicBezTo>
                    <a:pt x="3287" y="1619537"/>
                    <a:pt x="4900" y="1524063"/>
                    <a:pt x="11389" y="1428857"/>
                  </a:cubicBezTo>
                  <a:cubicBezTo>
                    <a:pt x="18112" y="1322829"/>
                    <a:pt x="21541" y="1216731"/>
                    <a:pt x="24836" y="1110566"/>
                  </a:cubicBezTo>
                  <a:cubicBezTo>
                    <a:pt x="25911" y="1072444"/>
                    <a:pt x="29340" y="1034388"/>
                    <a:pt x="31559" y="996266"/>
                  </a:cubicBezTo>
                  <a:cubicBezTo>
                    <a:pt x="32924" y="985575"/>
                    <a:pt x="33079" y="974751"/>
                    <a:pt x="32030" y="963993"/>
                  </a:cubicBezTo>
                  <a:cubicBezTo>
                    <a:pt x="19054" y="890034"/>
                    <a:pt x="28400" y="814866"/>
                    <a:pt x="25307" y="740368"/>
                  </a:cubicBezTo>
                  <a:cubicBezTo>
                    <a:pt x="21877" y="654980"/>
                    <a:pt x="21743" y="569591"/>
                    <a:pt x="23020" y="484269"/>
                  </a:cubicBezTo>
                  <a:cubicBezTo>
                    <a:pt x="24836" y="366271"/>
                    <a:pt x="33644" y="248946"/>
                    <a:pt x="76069" y="136730"/>
                  </a:cubicBezTo>
                  <a:cubicBezTo>
                    <a:pt x="95090" y="83615"/>
                    <a:pt x="127027" y="36079"/>
                    <a:pt x="168988" y="-1573"/>
                  </a:cubicBezTo>
                  <a:close/>
                </a:path>
              </a:pathLst>
            </a:custGeom>
            <a:solidFill>
              <a:srgbClr val="0B0B0B"/>
            </a:solidFill>
            <a:ln w="6712" cap="flat">
              <a:noFill/>
              <a:prstDash val="solid"/>
              <a:miter/>
            </a:ln>
          </p:spPr>
          <p:txBody>
            <a:bodyPr rtlCol="0" anchor="ctr"/>
            <a:lstStyle/>
            <a:p>
              <a:endParaRPr lang="es-CO"/>
            </a:p>
          </p:txBody>
        </p:sp>
        <p:sp>
          <p:nvSpPr>
            <p:cNvPr id="1005" name="Freeform: Shape 1004">
              <a:extLst>
                <a:ext uri="{FF2B5EF4-FFF2-40B4-BE49-F238E27FC236}">
                  <a16:creationId xmlns:a16="http://schemas.microsoft.com/office/drawing/2014/main" id="{38C9F277-FB11-AEDC-76BE-0627C8276683}"/>
                </a:ext>
              </a:extLst>
            </p:cNvPr>
            <p:cNvSpPr/>
            <p:nvPr/>
          </p:nvSpPr>
          <p:spPr>
            <a:xfrm>
              <a:off x="6805216" y="6355027"/>
              <a:ext cx="933812" cy="156516"/>
            </a:xfrm>
            <a:custGeom>
              <a:avLst/>
              <a:gdLst>
                <a:gd name="connsiteX0" fmla="*/ 688024 w 933812"/>
                <a:gd name="connsiteY0" fmla="*/ 144515 h 156516"/>
                <a:gd name="connsiteX1" fmla="*/ 716398 w 933812"/>
                <a:gd name="connsiteY1" fmla="*/ 149020 h 156516"/>
                <a:gd name="connsiteX2" fmla="*/ 908690 w 933812"/>
                <a:gd name="connsiteY2" fmla="*/ 149020 h 156516"/>
                <a:gd name="connsiteX3" fmla="*/ 933299 w 933812"/>
                <a:gd name="connsiteY3" fmla="*/ 149894 h 156516"/>
                <a:gd name="connsiteX4" fmla="*/ 909295 w 933812"/>
                <a:gd name="connsiteY4" fmla="*/ 154264 h 156516"/>
                <a:gd name="connsiteX5" fmla="*/ 710683 w 933812"/>
                <a:gd name="connsiteY5" fmla="*/ 154264 h 156516"/>
                <a:gd name="connsiteX6" fmla="*/ 624419 w 933812"/>
                <a:gd name="connsiteY6" fmla="*/ 144246 h 156516"/>
                <a:gd name="connsiteX7" fmla="*/ 478048 w 933812"/>
                <a:gd name="connsiteY7" fmla="*/ 142296 h 156516"/>
                <a:gd name="connsiteX8" fmla="*/ 237816 w 933812"/>
                <a:gd name="connsiteY8" fmla="*/ 134632 h 156516"/>
                <a:gd name="connsiteX9" fmla="*/ 120154 w 933812"/>
                <a:gd name="connsiteY9" fmla="*/ 104778 h 156516"/>
                <a:gd name="connsiteX10" fmla="*/ 6258 w 933812"/>
                <a:gd name="connsiteY10" fmla="*/ 17372 h 156516"/>
                <a:gd name="connsiteX11" fmla="*/ 5 w 933812"/>
                <a:gd name="connsiteY11" fmla="*/ -175 h 156516"/>
                <a:gd name="connsiteX12" fmla="*/ 5788 w 933812"/>
                <a:gd name="connsiteY12" fmla="*/ -579 h 156516"/>
                <a:gd name="connsiteX13" fmla="*/ 6191 w 933812"/>
                <a:gd name="connsiteY13" fmla="*/ -175 h 156516"/>
                <a:gd name="connsiteX14" fmla="*/ 69258 w 933812"/>
                <a:gd name="connsiteY14" fmla="*/ 55227 h 156516"/>
                <a:gd name="connsiteX15" fmla="*/ 175624 w 933812"/>
                <a:gd name="connsiteY15" fmla="*/ 114864 h 156516"/>
                <a:gd name="connsiteX16" fmla="*/ 299673 w 933812"/>
                <a:gd name="connsiteY16" fmla="*/ 134430 h 156516"/>
                <a:gd name="connsiteX17" fmla="*/ 312380 w 933812"/>
                <a:gd name="connsiteY17" fmla="*/ 130866 h 156516"/>
                <a:gd name="connsiteX18" fmla="*/ 467829 w 933812"/>
                <a:gd name="connsiteY18" fmla="*/ 129455 h 156516"/>
                <a:gd name="connsiteX19" fmla="*/ 490285 w 933812"/>
                <a:gd name="connsiteY19" fmla="*/ 127437 h 156516"/>
                <a:gd name="connsiteX20" fmla="*/ 602030 w 933812"/>
                <a:gd name="connsiteY20" fmla="*/ 127437 h 156516"/>
                <a:gd name="connsiteX21" fmla="*/ 610098 w 933812"/>
                <a:gd name="connsiteY21" fmla="*/ 128782 h 156516"/>
                <a:gd name="connsiteX22" fmla="*/ 651313 w 933812"/>
                <a:gd name="connsiteY22" fmla="*/ 133892 h 156516"/>
                <a:gd name="connsiteX23" fmla="*/ 658373 w 933812"/>
                <a:gd name="connsiteY23" fmla="*/ 135438 h 156516"/>
                <a:gd name="connsiteX24" fmla="*/ 675518 w 933812"/>
                <a:gd name="connsiteY24" fmla="*/ 138598 h 156516"/>
                <a:gd name="connsiteX25" fmla="*/ 688024 w 933812"/>
                <a:gd name="connsiteY25" fmla="*/ 144515 h 15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33812" h="156516">
                  <a:moveTo>
                    <a:pt x="688024" y="144515"/>
                  </a:moveTo>
                  <a:cubicBezTo>
                    <a:pt x="696495" y="151978"/>
                    <a:pt x="706850" y="149020"/>
                    <a:pt x="716398" y="149020"/>
                  </a:cubicBezTo>
                  <a:cubicBezTo>
                    <a:pt x="780473" y="149020"/>
                    <a:pt x="844615" y="149020"/>
                    <a:pt x="908690" y="149020"/>
                  </a:cubicBezTo>
                  <a:cubicBezTo>
                    <a:pt x="916893" y="149020"/>
                    <a:pt x="925095" y="149558"/>
                    <a:pt x="933299" y="149894"/>
                  </a:cubicBezTo>
                  <a:cubicBezTo>
                    <a:pt x="925969" y="155205"/>
                    <a:pt x="917431" y="154264"/>
                    <a:pt x="909295" y="154264"/>
                  </a:cubicBezTo>
                  <a:cubicBezTo>
                    <a:pt x="843069" y="154601"/>
                    <a:pt x="776842" y="155609"/>
                    <a:pt x="710683" y="154264"/>
                  </a:cubicBezTo>
                  <a:cubicBezTo>
                    <a:pt x="681838" y="153591"/>
                    <a:pt x="653129" y="147541"/>
                    <a:pt x="624419" y="144246"/>
                  </a:cubicBezTo>
                  <a:cubicBezTo>
                    <a:pt x="575741" y="139405"/>
                    <a:pt x="526793" y="138800"/>
                    <a:pt x="478048" y="142296"/>
                  </a:cubicBezTo>
                  <a:cubicBezTo>
                    <a:pt x="397837" y="146533"/>
                    <a:pt x="317423" y="149020"/>
                    <a:pt x="237816" y="134632"/>
                  </a:cubicBezTo>
                  <a:cubicBezTo>
                    <a:pt x="197677" y="128714"/>
                    <a:pt x="158277" y="118696"/>
                    <a:pt x="120154" y="104778"/>
                  </a:cubicBezTo>
                  <a:cubicBezTo>
                    <a:pt x="76250" y="83398"/>
                    <a:pt x="40481" y="50990"/>
                    <a:pt x="6258" y="17372"/>
                  </a:cubicBezTo>
                  <a:cubicBezTo>
                    <a:pt x="812" y="13339"/>
                    <a:pt x="-1676" y="6414"/>
                    <a:pt x="5" y="-175"/>
                  </a:cubicBezTo>
                  <a:cubicBezTo>
                    <a:pt x="1484" y="-1856"/>
                    <a:pt x="4107" y="-2058"/>
                    <a:pt x="5788" y="-579"/>
                  </a:cubicBezTo>
                  <a:cubicBezTo>
                    <a:pt x="5922" y="-444"/>
                    <a:pt x="6056" y="-310"/>
                    <a:pt x="6191" y="-175"/>
                  </a:cubicBezTo>
                  <a:cubicBezTo>
                    <a:pt x="27034" y="18516"/>
                    <a:pt x="48415" y="36535"/>
                    <a:pt x="69258" y="55227"/>
                  </a:cubicBezTo>
                  <a:cubicBezTo>
                    <a:pt x="99984" y="82659"/>
                    <a:pt x="133131" y="106796"/>
                    <a:pt x="175624" y="114864"/>
                  </a:cubicBezTo>
                  <a:cubicBezTo>
                    <a:pt x="216839" y="122731"/>
                    <a:pt x="256978" y="136380"/>
                    <a:pt x="299673" y="134430"/>
                  </a:cubicBezTo>
                  <a:cubicBezTo>
                    <a:pt x="303303" y="131607"/>
                    <a:pt x="307808" y="130328"/>
                    <a:pt x="312380" y="130866"/>
                  </a:cubicBezTo>
                  <a:cubicBezTo>
                    <a:pt x="364219" y="132682"/>
                    <a:pt x="416057" y="134901"/>
                    <a:pt x="467829" y="129455"/>
                  </a:cubicBezTo>
                  <a:cubicBezTo>
                    <a:pt x="475225" y="127908"/>
                    <a:pt x="482755" y="127235"/>
                    <a:pt x="490285" y="127437"/>
                  </a:cubicBezTo>
                  <a:cubicBezTo>
                    <a:pt x="527533" y="127437"/>
                    <a:pt x="564782" y="126697"/>
                    <a:pt x="602030" y="127437"/>
                  </a:cubicBezTo>
                  <a:cubicBezTo>
                    <a:pt x="604720" y="127707"/>
                    <a:pt x="607409" y="128178"/>
                    <a:pt x="610098" y="128782"/>
                  </a:cubicBezTo>
                  <a:cubicBezTo>
                    <a:pt x="623545" y="134094"/>
                    <a:pt x="637598" y="132211"/>
                    <a:pt x="651313" y="133892"/>
                  </a:cubicBezTo>
                  <a:cubicBezTo>
                    <a:pt x="653734" y="134228"/>
                    <a:pt x="656088" y="134699"/>
                    <a:pt x="658373" y="135438"/>
                  </a:cubicBezTo>
                  <a:cubicBezTo>
                    <a:pt x="663954" y="137253"/>
                    <a:pt x="669668" y="138263"/>
                    <a:pt x="675518" y="138598"/>
                  </a:cubicBezTo>
                  <a:cubicBezTo>
                    <a:pt x="680359" y="138732"/>
                    <a:pt x="684864" y="140884"/>
                    <a:pt x="688024" y="144515"/>
                  </a:cubicBezTo>
                  <a:close/>
                </a:path>
              </a:pathLst>
            </a:custGeom>
            <a:solidFill>
              <a:srgbClr val="1B1B1B"/>
            </a:solidFill>
            <a:ln w="6712" cap="flat">
              <a:noFill/>
              <a:prstDash val="solid"/>
              <a:miter/>
            </a:ln>
          </p:spPr>
          <p:txBody>
            <a:bodyPr rtlCol="0" anchor="ctr"/>
            <a:lstStyle/>
            <a:p>
              <a:endParaRPr lang="es-CO"/>
            </a:p>
          </p:txBody>
        </p:sp>
        <p:sp>
          <p:nvSpPr>
            <p:cNvPr id="1006" name="Freeform: Shape 1005">
              <a:extLst>
                <a:ext uri="{FF2B5EF4-FFF2-40B4-BE49-F238E27FC236}">
                  <a16:creationId xmlns:a16="http://schemas.microsoft.com/office/drawing/2014/main" id="{07BFB2B3-D82B-2709-25BF-9952797C150D}"/>
                </a:ext>
              </a:extLst>
            </p:cNvPr>
            <p:cNvSpPr/>
            <p:nvPr/>
          </p:nvSpPr>
          <p:spPr>
            <a:xfrm>
              <a:off x="6358687" y="5522413"/>
              <a:ext cx="60444" cy="571053"/>
            </a:xfrm>
            <a:custGeom>
              <a:avLst/>
              <a:gdLst>
                <a:gd name="connsiteX0" fmla="*/ 9303 w 60444"/>
                <a:gd name="connsiteY0" fmla="*/ 160220 h 571053"/>
                <a:gd name="connsiteX1" fmla="*/ 8967 w 60444"/>
                <a:gd name="connsiteY1" fmla="*/ 155379 h 571053"/>
                <a:gd name="connsiteX2" fmla="*/ 6681 w 60444"/>
                <a:gd name="connsiteY2" fmla="*/ 124114 h 571053"/>
                <a:gd name="connsiteX3" fmla="*/ 4193 w 60444"/>
                <a:gd name="connsiteY3" fmla="*/ 105422 h 571053"/>
                <a:gd name="connsiteX4" fmla="*/ 4193 w 60444"/>
                <a:gd name="connsiteY4" fmla="*/ 105422 h 571053"/>
                <a:gd name="connsiteX5" fmla="*/ 1840 w 60444"/>
                <a:gd name="connsiteY5" fmla="*/ 68914 h 571053"/>
                <a:gd name="connsiteX6" fmla="*/ -514 w 60444"/>
                <a:gd name="connsiteY6" fmla="*/ 45583 h 571053"/>
                <a:gd name="connsiteX7" fmla="*/ -514 w 60444"/>
                <a:gd name="connsiteY7" fmla="*/ 20707 h 571053"/>
                <a:gd name="connsiteX8" fmla="*/ 2176 w 60444"/>
                <a:gd name="connsiteY8" fmla="*/ 10621 h 571053"/>
                <a:gd name="connsiteX9" fmla="*/ 4529 w 60444"/>
                <a:gd name="connsiteY9" fmla="*/ 5848 h 571053"/>
                <a:gd name="connsiteX10" fmla="*/ 4529 w 60444"/>
                <a:gd name="connsiteY10" fmla="*/ 5848 h 571053"/>
                <a:gd name="connsiteX11" fmla="*/ 9504 w 60444"/>
                <a:gd name="connsiteY11" fmla="*/ 3359 h 571053"/>
                <a:gd name="connsiteX12" fmla="*/ 14413 w 60444"/>
                <a:gd name="connsiteY12" fmla="*/ 738 h 571053"/>
                <a:gd name="connsiteX13" fmla="*/ 14413 w 60444"/>
                <a:gd name="connsiteY13" fmla="*/ 738 h 571053"/>
                <a:gd name="connsiteX14" fmla="*/ 29810 w 60444"/>
                <a:gd name="connsiteY14" fmla="*/ 267 h 571053"/>
                <a:gd name="connsiteX15" fmla="*/ 59931 w 60444"/>
                <a:gd name="connsiteY15" fmla="*/ 1409 h 571053"/>
                <a:gd name="connsiteX16" fmla="*/ 26313 w 60444"/>
                <a:gd name="connsiteY16" fmla="*/ 8133 h 571053"/>
                <a:gd name="connsiteX17" fmla="*/ 9437 w 60444"/>
                <a:gd name="connsiteY17" fmla="*/ 28775 h 571053"/>
                <a:gd name="connsiteX18" fmla="*/ 12059 w 60444"/>
                <a:gd name="connsiteY18" fmla="*/ 68443 h 571053"/>
                <a:gd name="connsiteX19" fmla="*/ 36398 w 60444"/>
                <a:gd name="connsiteY19" fmla="*/ 400519 h 571053"/>
                <a:gd name="connsiteX20" fmla="*/ 20598 w 60444"/>
                <a:gd name="connsiteY20" fmla="*/ 556033 h 571053"/>
                <a:gd name="connsiteX21" fmla="*/ 15287 w 60444"/>
                <a:gd name="connsiteY21" fmla="*/ 569480 h 571053"/>
                <a:gd name="connsiteX22" fmla="*/ 16161 w 60444"/>
                <a:gd name="connsiteY22" fmla="*/ 547494 h 571053"/>
                <a:gd name="connsiteX23" fmla="*/ 24901 w 60444"/>
                <a:gd name="connsiteY23" fmla="*/ 463585 h 571053"/>
                <a:gd name="connsiteX24" fmla="*/ 19119 w 60444"/>
                <a:gd name="connsiteY24" fmla="*/ 249978 h 571053"/>
                <a:gd name="connsiteX25" fmla="*/ 14547 w 60444"/>
                <a:gd name="connsiteY25" fmla="*/ 205536 h 571053"/>
                <a:gd name="connsiteX26" fmla="*/ 9303 w 60444"/>
                <a:gd name="connsiteY26" fmla="*/ 160220 h 571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0444" h="571053">
                  <a:moveTo>
                    <a:pt x="9303" y="160220"/>
                  </a:moveTo>
                  <a:cubicBezTo>
                    <a:pt x="9303" y="158606"/>
                    <a:pt x="9303" y="156993"/>
                    <a:pt x="8967" y="155379"/>
                  </a:cubicBezTo>
                  <a:cubicBezTo>
                    <a:pt x="4260" y="145227"/>
                    <a:pt x="7823" y="134468"/>
                    <a:pt x="6681" y="124114"/>
                  </a:cubicBezTo>
                  <a:cubicBezTo>
                    <a:pt x="5874" y="117861"/>
                    <a:pt x="8698" y="111138"/>
                    <a:pt x="4193" y="105422"/>
                  </a:cubicBezTo>
                  <a:lnTo>
                    <a:pt x="4193" y="105422"/>
                  </a:lnTo>
                  <a:cubicBezTo>
                    <a:pt x="-715" y="93523"/>
                    <a:pt x="2983" y="81084"/>
                    <a:pt x="1840" y="68914"/>
                  </a:cubicBezTo>
                  <a:cubicBezTo>
                    <a:pt x="898" y="61182"/>
                    <a:pt x="4126" y="52980"/>
                    <a:pt x="-514" y="45583"/>
                  </a:cubicBezTo>
                  <a:lnTo>
                    <a:pt x="-514" y="20707"/>
                  </a:lnTo>
                  <a:cubicBezTo>
                    <a:pt x="2579" y="17883"/>
                    <a:pt x="1907" y="13983"/>
                    <a:pt x="2176" y="10621"/>
                  </a:cubicBezTo>
                  <a:cubicBezTo>
                    <a:pt x="2425" y="8806"/>
                    <a:pt x="3251" y="7125"/>
                    <a:pt x="4529" y="5848"/>
                  </a:cubicBezTo>
                  <a:lnTo>
                    <a:pt x="4529" y="5848"/>
                  </a:lnTo>
                  <a:cubicBezTo>
                    <a:pt x="5900" y="4569"/>
                    <a:pt x="7635" y="3696"/>
                    <a:pt x="9504" y="3359"/>
                  </a:cubicBezTo>
                  <a:cubicBezTo>
                    <a:pt x="11374" y="3023"/>
                    <a:pt x="13095" y="2082"/>
                    <a:pt x="14413" y="738"/>
                  </a:cubicBezTo>
                  <a:lnTo>
                    <a:pt x="14413" y="738"/>
                  </a:lnTo>
                  <a:cubicBezTo>
                    <a:pt x="19092" y="-2154"/>
                    <a:pt x="24962" y="-2355"/>
                    <a:pt x="29810" y="267"/>
                  </a:cubicBezTo>
                  <a:cubicBezTo>
                    <a:pt x="39828" y="940"/>
                    <a:pt x="49980" y="-2287"/>
                    <a:pt x="59931" y="1409"/>
                  </a:cubicBezTo>
                  <a:cubicBezTo>
                    <a:pt x="49173" y="6385"/>
                    <a:pt x="37273" y="5511"/>
                    <a:pt x="26313" y="8133"/>
                  </a:cubicBezTo>
                  <a:cubicBezTo>
                    <a:pt x="15354" y="10756"/>
                    <a:pt x="8899" y="17076"/>
                    <a:pt x="9437" y="28775"/>
                  </a:cubicBezTo>
                  <a:cubicBezTo>
                    <a:pt x="10042" y="42222"/>
                    <a:pt x="10916" y="55198"/>
                    <a:pt x="12059" y="68443"/>
                  </a:cubicBezTo>
                  <a:cubicBezTo>
                    <a:pt x="21405" y="179046"/>
                    <a:pt x="34987" y="289311"/>
                    <a:pt x="36398" y="400519"/>
                  </a:cubicBezTo>
                  <a:cubicBezTo>
                    <a:pt x="36600" y="452761"/>
                    <a:pt x="31302" y="504868"/>
                    <a:pt x="20598" y="556033"/>
                  </a:cubicBezTo>
                  <a:cubicBezTo>
                    <a:pt x="19657" y="560808"/>
                    <a:pt x="19724" y="566051"/>
                    <a:pt x="15287" y="569480"/>
                  </a:cubicBezTo>
                  <a:cubicBezTo>
                    <a:pt x="13451" y="562220"/>
                    <a:pt x="13760" y="554554"/>
                    <a:pt x="16161" y="547494"/>
                  </a:cubicBezTo>
                  <a:cubicBezTo>
                    <a:pt x="22031" y="519929"/>
                    <a:pt x="24962" y="491758"/>
                    <a:pt x="24901" y="463585"/>
                  </a:cubicBezTo>
                  <a:cubicBezTo>
                    <a:pt x="25439" y="392316"/>
                    <a:pt x="24901" y="321046"/>
                    <a:pt x="19119" y="249978"/>
                  </a:cubicBezTo>
                  <a:cubicBezTo>
                    <a:pt x="17909" y="235119"/>
                    <a:pt x="13471" y="220597"/>
                    <a:pt x="14547" y="205536"/>
                  </a:cubicBezTo>
                  <a:cubicBezTo>
                    <a:pt x="7958" y="190745"/>
                    <a:pt x="15623" y="174742"/>
                    <a:pt x="9303" y="160220"/>
                  </a:cubicBezTo>
                  <a:close/>
                </a:path>
              </a:pathLst>
            </a:custGeom>
            <a:solidFill>
              <a:srgbClr val="454545"/>
            </a:solidFill>
            <a:ln w="6712" cap="flat">
              <a:noFill/>
              <a:prstDash val="solid"/>
              <a:miter/>
            </a:ln>
          </p:spPr>
          <p:txBody>
            <a:bodyPr rtlCol="0" anchor="ctr"/>
            <a:lstStyle/>
            <a:p>
              <a:endParaRPr lang="es-CO"/>
            </a:p>
          </p:txBody>
        </p:sp>
        <p:sp>
          <p:nvSpPr>
            <p:cNvPr id="1007" name="Freeform: Shape 1006">
              <a:extLst>
                <a:ext uri="{FF2B5EF4-FFF2-40B4-BE49-F238E27FC236}">
                  <a16:creationId xmlns:a16="http://schemas.microsoft.com/office/drawing/2014/main" id="{62E20F6B-3048-3CA0-B242-17831F6CFAE1}"/>
                </a:ext>
              </a:extLst>
            </p:cNvPr>
            <p:cNvSpPr/>
            <p:nvPr/>
          </p:nvSpPr>
          <p:spPr>
            <a:xfrm>
              <a:off x="6715966" y="6242259"/>
              <a:ext cx="209716" cy="219053"/>
            </a:xfrm>
            <a:custGeom>
              <a:avLst/>
              <a:gdLst>
                <a:gd name="connsiteX0" fmla="*/ 88919 w 209716"/>
                <a:gd name="connsiteY0" fmla="*/ 113198 h 219053"/>
                <a:gd name="connsiteX1" fmla="*/ 195755 w 209716"/>
                <a:gd name="connsiteY1" fmla="*/ 207328 h 219053"/>
                <a:gd name="connsiteX2" fmla="*/ 209202 w 209716"/>
                <a:gd name="connsiteY2" fmla="*/ 217480 h 219053"/>
                <a:gd name="connsiteX3" fmla="*/ 151515 w 209716"/>
                <a:gd name="connsiteY3" fmla="*/ 185946 h 219053"/>
                <a:gd name="connsiteX4" fmla="*/ 11598 w 209716"/>
                <a:gd name="connsiteY4" fmla="*/ 32583 h 219053"/>
                <a:gd name="connsiteX5" fmla="*/ 101 w 209716"/>
                <a:gd name="connsiteY5" fmla="*/ -1573 h 219053"/>
                <a:gd name="connsiteX6" fmla="*/ 33181 w 209716"/>
                <a:gd name="connsiteY6" fmla="*/ 40853 h 219053"/>
                <a:gd name="connsiteX7" fmla="*/ 61823 w 209716"/>
                <a:gd name="connsiteY7" fmla="*/ 77765 h 219053"/>
                <a:gd name="connsiteX8" fmla="*/ 65857 w 209716"/>
                <a:gd name="connsiteY8" fmla="*/ 83010 h 219053"/>
                <a:gd name="connsiteX9" fmla="*/ 68009 w 209716"/>
                <a:gd name="connsiteY9" fmla="*/ 85429 h 219053"/>
                <a:gd name="connsiteX10" fmla="*/ 72446 w 209716"/>
                <a:gd name="connsiteY10" fmla="*/ 90135 h 219053"/>
                <a:gd name="connsiteX11" fmla="*/ 88919 w 209716"/>
                <a:gd name="connsiteY11" fmla="*/ 113198 h 21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716" h="219053">
                  <a:moveTo>
                    <a:pt x="88919" y="113198"/>
                  </a:moveTo>
                  <a:cubicBezTo>
                    <a:pt x="117696" y="152395"/>
                    <a:pt x="156827" y="179693"/>
                    <a:pt x="195755" y="207328"/>
                  </a:cubicBezTo>
                  <a:cubicBezTo>
                    <a:pt x="200395" y="210555"/>
                    <a:pt x="206446" y="211899"/>
                    <a:pt x="209202" y="217480"/>
                  </a:cubicBezTo>
                  <a:cubicBezTo>
                    <a:pt x="185065" y="216000"/>
                    <a:pt x="168861" y="199056"/>
                    <a:pt x="151515" y="185946"/>
                  </a:cubicBezTo>
                  <a:cubicBezTo>
                    <a:pt x="95374" y="143654"/>
                    <a:pt x="51738" y="89666"/>
                    <a:pt x="11598" y="32583"/>
                  </a:cubicBezTo>
                  <a:cubicBezTo>
                    <a:pt x="4337" y="22229"/>
                    <a:pt x="-2656" y="12009"/>
                    <a:pt x="101" y="-1573"/>
                  </a:cubicBezTo>
                  <a:cubicBezTo>
                    <a:pt x="17448" y="7570"/>
                    <a:pt x="21415" y="27204"/>
                    <a:pt x="33181" y="40853"/>
                  </a:cubicBezTo>
                  <a:cubicBezTo>
                    <a:pt x="43266" y="52619"/>
                    <a:pt x="51133" y="66334"/>
                    <a:pt x="61823" y="77765"/>
                  </a:cubicBezTo>
                  <a:lnTo>
                    <a:pt x="65857" y="83010"/>
                  </a:lnTo>
                  <a:lnTo>
                    <a:pt x="68009" y="85429"/>
                  </a:lnTo>
                  <a:cubicBezTo>
                    <a:pt x="69488" y="87043"/>
                    <a:pt x="70900" y="88589"/>
                    <a:pt x="72446" y="90135"/>
                  </a:cubicBezTo>
                  <a:cubicBezTo>
                    <a:pt x="78363" y="97666"/>
                    <a:pt x="85826" y="104054"/>
                    <a:pt x="88919" y="113198"/>
                  </a:cubicBezTo>
                  <a:close/>
                </a:path>
              </a:pathLst>
            </a:custGeom>
            <a:solidFill>
              <a:srgbClr val="C3C3C3"/>
            </a:solidFill>
            <a:ln w="6712" cap="flat">
              <a:noFill/>
              <a:prstDash val="solid"/>
              <a:miter/>
            </a:ln>
          </p:spPr>
          <p:txBody>
            <a:bodyPr rtlCol="0" anchor="ctr"/>
            <a:lstStyle/>
            <a:p>
              <a:endParaRPr lang="es-CO"/>
            </a:p>
          </p:txBody>
        </p:sp>
        <p:sp>
          <p:nvSpPr>
            <p:cNvPr id="1008" name="Freeform: Shape 1007">
              <a:extLst>
                <a:ext uri="{FF2B5EF4-FFF2-40B4-BE49-F238E27FC236}">
                  <a16:creationId xmlns:a16="http://schemas.microsoft.com/office/drawing/2014/main" id="{28F33660-C05C-FAE8-682C-5AEE81808148}"/>
                </a:ext>
              </a:extLst>
            </p:cNvPr>
            <p:cNvSpPr/>
            <p:nvPr/>
          </p:nvSpPr>
          <p:spPr>
            <a:xfrm>
              <a:off x="6715976" y="6232376"/>
              <a:ext cx="95675" cy="124654"/>
            </a:xfrm>
            <a:custGeom>
              <a:avLst/>
              <a:gdLst>
                <a:gd name="connsiteX0" fmla="*/ 60536 w 95675"/>
                <a:gd name="connsiteY0" fmla="*/ 92624 h 124654"/>
                <a:gd name="connsiteX1" fmla="*/ 24 w 95675"/>
                <a:gd name="connsiteY1" fmla="*/ 8378 h 124654"/>
                <a:gd name="connsiteX2" fmla="*/ -514 w 95675"/>
                <a:gd name="connsiteY2" fmla="*/ -1573 h 124654"/>
                <a:gd name="connsiteX3" fmla="*/ 7353 w 95675"/>
                <a:gd name="connsiteY3" fmla="*/ 3872 h 124654"/>
                <a:gd name="connsiteX4" fmla="*/ 95162 w 95675"/>
                <a:gd name="connsiteY4" fmla="*/ 122476 h 124654"/>
                <a:gd name="connsiteX5" fmla="*/ 88439 w 95675"/>
                <a:gd name="connsiteY5" fmla="*/ 123082 h 124654"/>
                <a:gd name="connsiteX6" fmla="*/ 69209 w 95675"/>
                <a:gd name="connsiteY6" fmla="*/ 103381 h 124654"/>
                <a:gd name="connsiteX7" fmla="*/ 64570 w 95675"/>
                <a:gd name="connsiteY7" fmla="*/ 97936 h 124654"/>
                <a:gd name="connsiteX8" fmla="*/ 64570 w 95675"/>
                <a:gd name="connsiteY8" fmla="*/ 97936 h 124654"/>
                <a:gd name="connsiteX9" fmla="*/ 60536 w 95675"/>
                <a:gd name="connsiteY9" fmla="*/ 92624 h 12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675" h="124654">
                  <a:moveTo>
                    <a:pt x="60536" y="92624"/>
                  </a:moveTo>
                  <a:cubicBezTo>
                    <a:pt x="38147" y="66199"/>
                    <a:pt x="17909" y="38028"/>
                    <a:pt x="24" y="8378"/>
                  </a:cubicBezTo>
                  <a:cubicBezTo>
                    <a:pt x="24" y="5083"/>
                    <a:pt x="24" y="1654"/>
                    <a:pt x="-514" y="-1573"/>
                  </a:cubicBezTo>
                  <a:cubicBezTo>
                    <a:pt x="2176" y="243"/>
                    <a:pt x="6210" y="1385"/>
                    <a:pt x="7353" y="3872"/>
                  </a:cubicBezTo>
                  <a:cubicBezTo>
                    <a:pt x="32230" y="46702"/>
                    <a:pt x="65377" y="83345"/>
                    <a:pt x="95162" y="122476"/>
                  </a:cubicBezTo>
                  <a:lnTo>
                    <a:pt x="88439" y="123082"/>
                  </a:lnTo>
                  <a:cubicBezTo>
                    <a:pt x="80707" y="117972"/>
                    <a:pt x="74117" y="111248"/>
                    <a:pt x="69209" y="103381"/>
                  </a:cubicBezTo>
                  <a:cubicBezTo>
                    <a:pt x="68201" y="101163"/>
                    <a:pt x="66587" y="99280"/>
                    <a:pt x="64570" y="97936"/>
                  </a:cubicBezTo>
                  <a:lnTo>
                    <a:pt x="64570" y="97936"/>
                  </a:lnTo>
                  <a:cubicBezTo>
                    <a:pt x="63629" y="96053"/>
                    <a:pt x="62015" y="94439"/>
                    <a:pt x="60536" y="92624"/>
                  </a:cubicBezTo>
                  <a:close/>
                </a:path>
              </a:pathLst>
            </a:custGeom>
            <a:solidFill>
              <a:srgbClr val="191919"/>
            </a:solidFill>
            <a:ln w="6712" cap="flat">
              <a:noFill/>
              <a:prstDash val="solid"/>
              <a:miter/>
            </a:ln>
          </p:spPr>
          <p:txBody>
            <a:bodyPr rtlCol="0" anchor="ctr"/>
            <a:lstStyle/>
            <a:p>
              <a:endParaRPr lang="es-CO"/>
            </a:p>
          </p:txBody>
        </p:sp>
        <p:sp>
          <p:nvSpPr>
            <p:cNvPr id="1009" name="Freeform: Shape 1008">
              <a:extLst>
                <a:ext uri="{FF2B5EF4-FFF2-40B4-BE49-F238E27FC236}">
                  <a16:creationId xmlns:a16="http://schemas.microsoft.com/office/drawing/2014/main" id="{84436C88-A54F-3E03-CC52-5A8016EEEFD9}"/>
                </a:ext>
              </a:extLst>
            </p:cNvPr>
            <p:cNvSpPr/>
            <p:nvPr/>
          </p:nvSpPr>
          <p:spPr>
            <a:xfrm>
              <a:off x="4417790" y="6104628"/>
              <a:ext cx="8151" cy="13200"/>
            </a:xfrm>
            <a:custGeom>
              <a:avLst/>
              <a:gdLst>
                <a:gd name="connsiteX0" fmla="*/ 7638 w 8151"/>
                <a:gd name="connsiteY0" fmla="*/ 6764 h 13200"/>
                <a:gd name="connsiteX1" fmla="*/ 4679 w 8151"/>
                <a:gd name="connsiteY1" fmla="*/ 11470 h 13200"/>
                <a:gd name="connsiteX2" fmla="*/ -431 w 8151"/>
                <a:gd name="connsiteY2" fmla="*/ 1856 h 13200"/>
                <a:gd name="connsiteX3" fmla="*/ 1990 w 8151"/>
                <a:gd name="connsiteY3" fmla="*/ -1573 h 13200"/>
                <a:gd name="connsiteX4" fmla="*/ 7638 w 8151"/>
                <a:gd name="connsiteY4" fmla="*/ 6764 h 13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51" h="13200">
                  <a:moveTo>
                    <a:pt x="7638" y="6764"/>
                  </a:moveTo>
                  <a:cubicBezTo>
                    <a:pt x="7234" y="8915"/>
                    <a:pt x="7167" y="12411"/>
                    <a:pt x="4679" y="11470"/>
                  </a:cubicBezTo>
                  <a:cubicBezTo>
                    <a:pt x="1096" y="9722"/>
                    <a:pt x="-962" y="5822"/>
                    <a:pt x="-431" y="1856"/>
                  </a:cubicBezTo>
                  <a:cubicBezTo>
                    <a:pt x="-431" y="645"/>
                    <a:pt x="1183" y="-1573"/>
                    <a:pt x="1990" y="-1573"/>
                  </a:cubicBezTo>
                  <a:cubicBezTo>
                    <a:pt x="7436" y="-1304"/>
                    <a:pt x="7234" y="3066"/>
                    <a:pt x="7638" y="6764"/>
                  </a:cubicBezTo>
                  <a:close/>
                </a:path>
              </a:pathLst>
            </a:custGeom>
            <a:solidFill>
              <a:srgbClr val="E8E8E8"/>
            </a:solidFill>
            <a:ln w="6712" cap="flat">
              <a:noFill/>
              <a:prstDash val="solid"/>
              <a:miter/>
            </a:ln>
          </p:spPr>
          <p:txBody>
            <a:bodyPr rtlCol="0" anchor="ctr"/>
            <a:lstStyle/>
            <a:p>
              <a:endParaRPr lang="es-CO"/>
            </a:p>
          </p:txBody>
        </p:sp>
        <p:sp>
          <p:nvSpPr>
            <p:cNvPr id="1010" name="Freeform: Shape 1009">
              <a:extLst>
                <a:ext uri="{FF2B5EF4-FFF2-40B4-BE49-F238E27FC236}">
                  <a16:creationId xmlns:a16="http://schemas.microsoft.com/office/drawing/2014/main" id="{E8AF7E6D-D1FA-7A83-D431-0E70280AEEE1}"/>
                </a:ext>
              </a:extLst>
            </p:cNvPr>
            <p:cNvSpPr/>
            <p:nvPr/>
          </p:nvSpPr>
          <p:spPr>
            <a:xfrm>
              <a:off x="8042605" y="777307"/>
              <a:ext cx="15991" cy="20170"/>
            </a:xfrm>
            <a:custGeom>
              <a:avLst/>
              <a:gdLst>
                <a:gd name="connsiteX0" fmla="*/ 15478 w 15991"/>
                <a:gd name="connsiteY0" fmla="*/ 18598 h 20170"/>
                <a:gd name="connsiteX1" fmla="*/ -390 w 15991"/>
                <a:gd name="connsiteY1" fmla="*/ -1573 h 20170"/>
                <a:gd name="connsiteX2" fmla="*/ 15478 w 15991"/>
                <a:gd name="connsiteY2" fmla="*/ 18598 h 20170"/>
              </a:gdLst>
              <a:ahLst/>
              <a:cxnLst>
                <a:cxn ang="0">
                  <a:pos x="connsiteX0" y="connsiteY0"/>
                </a:cxn>
                <a:cxn ang="0">
                  <a:pos x="connsiteX1" y="connsiteY1"/>
                </a:cxn>
                <a:cxn ang="0">
                  <a:pos x="connsiteX2" y="connsiteY2"/>
                </a:cxn>
              </a:cxnLst>
              <a:rect l="l" t="t" r="r" b="b"/>
              <a:pathLst>
                <a:path w="15991" h="20170">
                  <a:moveTo>
                    <a:pt x="15478" y="18598"/>
                  </a:moveTo>
                  <a:cubicBezTo>
                    <a:pt x="5326" y="15505"/>
                    <a:pt x="-1532" y="9924"/>
                    <a:pt x="-390" y="-1573"/>
                  </a:cubicBezTo>
                  <a:cubicBezTo>
                    <a:pt x="6805" y="3402"/>
                    <a:pt x="12318" y="10463"/>
                    <a:pt x="15478" y="18598"/>
                  </a:cubicBezTo>
                  <a:close/>
                </a:path>
              </a:pathLst>
            </a:custGeom>
            <a:solidFill>
              <a:srgbClr val="020202"/>
            </a:solidFill>
            <a:ln w="6712" cap="flat">
              <a:noFill/>
              <a:prstDash val="solid"/>
              <a:miter/>
            </a:ln>
          </p:spPr>
          <p:txBody>
            <a:bodyPr rtlCol="0" anchor="ctr"/>
            <a:lstStyle/>
            <a:p>
              <a:endParaRPr lang="es-CO"/>
            </a:p>
          </p:txBody>
        </p:sp>
        <p:sp>
          <p:nvSpPr>
            <p:cNvPr id="1011" name="Freeform: Shape 1010">
              <a:extLst>
                <a:ext uri="{FF2B5EF4-FFF2-40B4-BE49-F238E27FC236}">
                  <a16:creationId xmlns:a16="http://schemas.microsoft.com/office/drawing/2014/main" id="{58541F9A-6CEB-0480-E821-3C4B7128805D}"/>
                </a:ext>
              </a:extLst>
            </p:cNvPr>
            <p:cNvSpPr/>
            <p:nvPr/>
          </p:nvSpPr>
          <p:spPr>
            <a:xfrm>
              <a:off x="5045624" y="390593"/>
              <a:ext cx="3031232" cy="4259736"/>
            </a:xfrm>
            <a:custGeom>
              <a:avLst/>
              <a:gdLst>
                <a:gd name="connsiteX0" fmla="*/ 644298 w 3031232"/>
                <a:gd name="connsiteY0" fmla="*/ 1032280 h 4259736"/>
                <a:gd name="connsiteX1" fmla="*/ 615925 w 3031232"/>
                <a:gd name="connsiteY1" fmla="*/ 1160027 h 4259736"/>
                <a:gd name="connsiteX2" fmla="*/ 614916 w 3031232"/>
                <a:gd name="connsiteY2" fmla="*/ 1229683 h 4259736"/>
                <a:gd name="connsiteX3" fmla="*/ 607319 w 3031232"/>
                <a:gd name="connsiteY3" fmla="*/ 1418547 h 4259736"/>
                <a:gd name="connsiteX4" fmla="*/ 606915 w 3031232"/>
                <a:gd name="connsiteY4" fmla="*/ 1625094 h 4259736"/>
                <a:gd name="connsiteX5" fmla="*/ 607722 w 3031232"/>
                <a:gd name="connsiteY5" fmla="*/ 1714584 h 4259736"/>
                <a:gd name="connsiteX6" fmla="*/ 639592 w 3031232"/>
                <a:gd name="connsiteY6" fmla="*/ 1948361 h 4259736"/>
                <a:gd name="connsiteX7" fmla="*/ 744949 w 3031232"/>
                <a:gd name="connsiteY7" fmla="*/ 2226379 h 4259736"/>
                <a:gd name="connsiteX8" fmla="*/ 894279 w 3031232"/>
                <a:gd name="connsiteY8" fmla="*/ 2458341 h 4259736"/>
                <a:gd name="connsiteX9" fmla="*/ 997149 w 3031232"/>
                <a:gd name="connsiteY9" fmla="*/ 2579903 h 4259736"/>
                <a:gd name="connsiteX10" fmla="*/ 1072654 w 3031232"/>
                <a:gd name="connsiteY10" fmla="*/ 2631471 h 4259736"/>
                <a:gd name="connsiteX11" fmla="*/ 1212100 w 3031232"/>
                <a:gd name="connsiteY11" fmla="*/ 2691042 h 4259736"/>
                <a:gd name="connsiteX12" fmla="*/ 1467594 w 3031232"/>
                <a:gd name="connsiteY12" fmla="*/ 2774078 h 4259736"/>
                <a:gd name="connsiteX13" fmla="*/ 1609931 w 3031232"/>
                <a:gd name="connsiteY13" fmla="*/ 2796400 h 4259736"/>
                <a:gd name="connsiteX14" fmla="*/ 1975422 w 3031232"/>
                <a:gd name="connsiteY14" fmla="*/ 2805611 h 4259736"/>
                <a:gd name="connsiteX15" fmla="*/ 2111238 w 3031232"/>
                <a:gd name="connsiteY15" fmla="*/ 2789946 h 4259736"/>
                <a:gd name="connsiteX16" fmla="*/ 2300371 w 3031232"/>
                <a:gd name="connsiteY16" fmla="*/ 2760564 h 4259736"/>
                <a:gd name="connsiteX17" fmla="*/ 2521911 w 3031232"/>
                <a:gd name="connsiteY17" fmla="*/ 2714843 h 4259736"/>
                <a:gd name="connsiteX18" fmla="*/ 2713464 w 3031232"/>
                <a:gd name="connsiteY18" fmla="*/ 2661055 h 4259736"/>
                <a:gd name="connsiteX19" fmla="*/ 2880141 w 3031232"/>
                <a:gd name="connsiteY19" fmla="*/ 2611234 h 4259736"/>
                <a:gd name="connsiteX20" fmla="*/ 2941930 w 3031232"/>
                <a:gd name="connsiteY20" fmla="*/ 2593215 h 4259736"/>
                <a:gd name="connsiteX21" fmla="*/ 2971513 w 3031232"/>
                <a:gd name="connsiteY21" fmla="*/ 2591870 h 4259736"/>
                <a:gd name="connsiteX22" fmla="*/ 3025302 w 3031232"/>
                <a:gd name="connsiteY22" fmla="*/ 2631875 h 4259736"/>
                <a:gd name="connsiteX23" fmla="*/ 3030681 w 3031232"/>
                <a:gd name="connsiteY23" fmla="*/ 2668451 h 4259736"/>
                <a:gd name="connsiteX24" fmla="*/ 3025436 w 3031232"/>
                <a:gd name="connsiteY24" fmla="*/ 2801980 h 4259736"/>
                <a:gd name="connsiteX25" fmla="*/ 2996996 w 3031232"/>
                <a:gd name="connsiteY25" fmla="*/ 2912045 h 4259736"/>
                <a:gd name="connsiteX26" fmla="*/ 2923440 w 3031232"/>
                <a:gd name="connsiteY26" fmla="*/ 3228991 h 4259736"/>
                <a:gd name="connsiteX27" fmla="*/ 2892445 w 3031232"/>
                <a:gd name="connsiteY27" fmla="*/ 3380069 h 4259736"/>
                <a:gd name="connsiteX28" fmla="*/ 2784061 w 3031232"/>
                <a:gd name="connsiteY28" fmla="*/ 3749863 h 4259736"/>
                <a:gd name="connsiteX29" fmla="*/ 2745065 w 3031232"/>
                <a:gd name="connsiteY29" fmla="*/ 3827588 h 4259736"/>
                <a:gd name="connsiteX30" fmla="*/ 2587937 w 3031232"/>
                <a:gd name="connsiteY30" fmla="*/ 4032992 h 4259736"/>
                <a:gd name="connsiteX31" fmla="*/ 2512565 w 3031232"/>
                <a:gd name="connsiteY31" fmla="*/ 4089267 h 4259736"/>
                <a:gd name="connsiteX32" fmla="*/ 2142771 w 3031232"/>
                <a:gd name="connsiteY32" fmla="*/ 4227234 h 4259736"/>
                <a:gd name="connsiteX33" fmla="*/ 1940729 w 3031232"/>
                <a:gd name="connsiteY33" fmla="*/ 4253524 h 4259736"/>
                <a:gd name="connsiteX34" fmla="*/ 1814058 w 3031232"/>
                <a:gd name="connsiteY34" fmla="*/ 4258163 h 4259736"/>
                <a:gd name="connsiteX35" fmla="*/ 1608318 w 3031232"/>
                <a:gd name="connsiteY35" fmla="*/ 4244716 h 4259736"/>
                <a:gd name="connsiteX36" fmla="*/ 1501683 w 3031232"/>
                <a:gd name="connsiteY36" fmla="*/ 4239269 h 4259736"/>
                <a:gd name="connsiteX37" fmla="*/ 1205847 w 3031232"/>
                <a:gd name="connsiteY37" fmla="*/ 4205652 h 4259736"/>
                <a:gd name="connsiteX38" fmla="*/ 1027069 w 3031232"/>
                <a:gd name="connsiteY38" fmla="*/ 4173513 h 4259736"/>
                <a:gd name="connsiteX39" fmla="*/ 766465 w 3031232"/>
                <a:gd name="connsiteY39" fmla="*/ 4054978 h 4259736"/>
                <a:gd name="connsiteX40" fmla="*/ 570810 w 3031232"/>
                <a:gd name="connsiteY40" fmla="*/ 3890251 h 4259736"/>
                <a:gd name="connsiteX41" fmla="*/ 374012 w 3031232"/>
                <a:gd name="connsiteY41" fmla="*/ 3554075 h 4259736"/>
                <a:gd name="connsiteX42" fmla="*/ 299179 w 3031232"/>
                <a:gd name="connsiteY42" fmla="*/ 3272829 h 4259736"/>
                <a:gd name="connsiteX43" fmla="*/ 292456 w 3031232"/>
                <a:gd name="connsiteY43" fmla="*/ 3238740 h 4259736"/>
                <a:gd name="connsiteX44" fmla="*/ 268924 w 3031232"/>
                <a:gd name="connsiteY44" fmla="*/ 3141586 h 4259736"/>
                <a:gd name="connsiteX45" fmla="*/ 253863 w 3031232"/>
                <a:gd name="connsiteY45" fmla="*/ 3108506 h 4259736"/>
                <a:gd name="connsiteX46" fmla="*/ 227842 w 3031232"/>
                <a:gd name="connsiteY46" fmla="*/ 3025605 h 4259736"/>
                <a:gd name="connsiteX47" fmla="*/ 113542 w 3031232"/>
                <a:gd name="connsiteY47" fmla="*/ 2602763 h 4259736"/>
                <a:gd name="connsiteX48" fmla="*/ 50409 w 3031232"/>
                <a:gd name="connsiteY48" fmla="*/ 2240297 h 4259736"/>
                <a:gd name="connsiteX49" fmla="*/ 28423 w 3031232"/>
                <a:gd name="connsiteY49" fmla="*/ 2034960 h 4259736"/>
                <a:gd name="connsiteX50" fmla="*/ 19480 w 3031232"/>
                <a:gd name="connsiteY50" fmla="*/ 1816849 h 4259736"/>
                <a:gd name="connsiteX51" fmla="*/ 14908 w 3031232"/>
                <a:gd name="connsiteY51" fmla="*/ 1675655 h 4259736"/>
                <a:gd name="connsiteX52" fmla="*/ 10538 w 3031232"/>
                <a:gd name="connsiteY52" fmla="*/ 1486657 h 4259736"/>
                <a:gd name="connsiteX53" fmla="*/ 453 w 3031232"/>
                <a:gd name="connsiteY53" fmla="*/ 1148665 h 4259736"/>
                <a:gd name="connsiteX54" fmla="*/ 13900 w 3031232"/>
                <a:gd name="connsiteY54" fmla="*/ 835819 h 4259736"/>
                <a:gd name="connsiteX55" fmla="*/ 23245 w 3031232"/>
                <a:gd name="connsiteY55" fmla="*/ 704441 h 4259736"/>
                <a:gd name="connsiteX56" fmla="*/ 62040 w 3031232"/>
                <a:gd name="connsiteY56" fmla="*/ 545967 h 4259736"/>
                <a:gd name="connsiteX57" fmla="*/ 117375 w 3031232"/>
                <a:gd name="connsiteY57" fmla="*/ 443501 h 4259736"/>
                <a:gd name="connsiteX58" fmla="*/ 320157 w 3031232"/>
                <a:gd name="connsiteY58" fmla="*/ 192646 h 4259736"/>
                <a:gd name="connsiteX59" fmla="*/ 650955 w 3031232"/>
                <a:gd name="connsiteY59" fmla="*/ 23616 h 4259736"/>
                <a:gd name="connsiteX60" fmla="*/ 968103 w 3031232"/>
                <a:gd name="connsiteY60" fmla="*/ 6942 h 4259736"/>
                <a:gd name="connsiteX61" fmla="*/ 1114744 w 3031232"/>
                <a:gd name="connsiteY61" fmla="*/ 1496 h 4259736"/>
                <a:gd name="connsiteX62" fmla="*/ 1134914 w 3031232"/>
                <a:gd name="connsiteY62" fmla="*/ 151 h 4259736"/>
                <a:gd name="connsiteX63" fmla="*/ 1356185 w 3031232"/>
                <a:gd name="connsiteY63" fmla="*/ -252 h 4259736"/>
                <a:gd name="connsiteX64" fmla="*/ 1507868 w 3031232"/>
                <a:gd name="connsiteY64" fmla="*/ -1328 h 4259736"/>
                <a:gd name="connsiteX65" fmla="*/ 1705742 w 3031232"/>
                <a:gd name="connsiteY65" fmla="*/ 15885 h 4259736"/>
                <a:gd name="connsiteX66" fmla="*/ 1735258 w 3031232"/>
                <a:gd name="connsiteY66" fmla="*/ 19582 h 4259736"/>
                <a:gd name="connsiteX67" fmla="*/ 1735258 w 3031232"/>
                <a:gd name="connsiteY67" fmla="*/ 19112 h 4259736"/>
                <a:gd name="connsiteX68" fmla="*/ 1775599 w 3031232"/>
                <a:gd name="connsiteY68" fmla="*/ 29062 h 4259736"/>
                <a:gd name="connsiteX69" fmla="*/ 1775599 w 3031232"/>
                <a:gd name="connsiteY69" fmla="*/ 29062 h 4259736"/>
                <a:gd name="connsiteX70" fmla="*/ 1795770 w 3031232"/>
                <a:gd name="connsiteY70" fmla="*/ 34777 h 4259736"/>
                <a:gd name="connsiteX71" fmla="*/ 1795232 w 3031232"/>
                <a:gd name="connsiteY71" fmla="*/ 34374 h 4259736"/>
                <a:gd name="connsiteX72" fmla="*/ 1810696 w 3031232"/>
                <a:gd name="connsiteY72" fmla="*/ 39551 h 4259736"/>
                <a:gd name="connsiteX73" fmla="*/ 1810293 w 3031232"/>
                <a:gd name="connsiteY73" fmla="*/ 39215 h 4259736"/>
                <a:gd name="connsiteX74" fmla="*/ 1825690 w 3031232"/>
                <a:gd name="connsiteY74" fmla="*/ 44460 h 4259736"/>
                <a:gd name="connsiteX75" fmla="*/ 1825286 w 3031232"/>
                <a:gd name="connsiteY75" fmla="*/ 44460 h 4259736"/>
                <a:gd name="connsiteX76" fmla="*/ 1840549 w 3031232"/>
                <a:gd name="connsiteY76" fmla="*/ 49905 h 4259736"/>
                <a:gd name="connsiteX77" fmla="*/ 1840078 w 3031232"/>
                <a:gd name="connsiteY77" fmla="*/ 49569 h 4259736"/>
                <a:gd name="connsiteX78" fmla="*/ 1865560 w 3031232"/>
                <a:gd name="connsiteY78" fmla="*/ 59520 h 4259736"/>
                <a:gd name="connsiteX79" fmla="*/ 1865224 w 3031232"/>
                <a:gd name="connsiteY79" fmla="*/ 59520 h 4259736"/>
                <a:gd name="connsiteX80" fmla="*/ 1890437 w 3031232"/>
                <a:gd name="connsiteY80" fmla="*/ 69807 h 4259736"/>
                <a:gd name="connsiteX81" fmla="*/ 1890437 w 3031232"/>
                <a:gd name="connsiteY81" fmla="*/ 69807 h 4259736"/>
                <a:gd name="connsiteX82" fmla="*/ 1915584 w 3031232"/>
                <a:gd name="connsiteY82" fmla="*/ 80296 h 4259736"/>
                <a:gd name="connsiteX83" fmla="*/ 1915112 w 3031232"/>
                <a:gd name="connsiteY83" fmla="*/ 80296 h 4259736"/>
                <a:gd name="connsiteX84" fmla="*/ 1925669 w 3031232"/>
                <a:gd name="connsiteY84" fmla="*/ 85136 h 4259736"/>
                <a:gd name="connsiteX85" fmla="*/ 1925669 w 3031232"/>
                <a:gd name="connsiteY85" fmla="*/ 85136 h 4259736"/>
                <a:gd name="connsiteX86" fmla="*/ 1936022 w 3031232"/>
                <a:gd name="connsiteY86" fmla="*/ 89910 h 4259736"/>
                <a:gd name="connsiteX87" fmla="*/ 1936022 w 3031232"/>
                <a:gd name="connsiteY87" fmla="*/ 89910 h 4259736"/>
                <a:gd name="connsiteX88" fmla="*/ 1960631 w 3031232"/>
                <a:gd name="connsiteY88" fmla="*/ 101004 h 4259736"/>
                <a:gd name="connsiteX89" fmla="*/ 1960093 w 3031232"/>
                <a:gd name="connsiteY89" fmla="*/ 101004 h 4259736"/>
                <a:gd name="connsiteX90" fmla="*/ 1970514 w 3031232"/>
                <a:gd name="connsiteY90" fmla="*/ 106383 h 4259736"/>
                <a:gd name="connsiteX91" fmla="*/ 1969977 w 3031232"/>
                <a:gd name="connsiteY91" fmla="*/ 105979 h 4259736"/>
                <a:gd name="connsiteX92" fmla="*/ 2015696 w 3031232"/>
                <a:gd name="connsiteY92" fmla="*/ 130386 h 4259736"/>
                <a:gd name="connsiteX93" fmla="*/ 2015696 w 3031232"/>
                <a:gd name="connsiteY93" fmla="*/ 130386 h 4259736"/>
                <a:gd name="connsiteX94" fmla="*/ 2025781 w 3031232"/>
                <a:gd name="connsiteY94" fmla="*/ 135832 h 4259736"/>
                <a:gd name="connsiteX95" fmla="*/ 2025378 w 3031232"/>
                <a:gd name="connsiteY95" fmla="*/ 135832 h 4259736"/>
                <a:gd name="connsiteX96" fmla="*/ 2035531 w 3031232"/>
                <a:gd name="connsiteY96" fmla="*/ 141480 h 4259736"/>
                <a:gd name="connsiteX97" fmla="*/ 2035060 w 3031232"/>
                <a:gd name="connsiteY97" fmla="*/ 141480 h 4259736"/>
                <a:gd name="connsiteX98" fmla="*/ 2060677 w 3031232"/>
                <a:gd name="connsiteY98" fmla="*/ 156205 h 4259736"/>
                <a:gd name="connsiteX99" fmla="*/ 2060677 w 3031232"/>
                <a:gd name="connsiteY99" fmla="*/ 156205 h 4259736"/>
                <a:gd name="connsiteX100" fmla="*/ 2070830 w 3031232"/>
                <a:gd name="connsiteY100" fmla="*/ 161650 h 4259736"/>
                <a:gd name="connsiteX101" fmla="*/ 2070358 w 3031232"/>
                <a:gd name="connsiteY101" fmla="*/ 161650 h 4259736"/>
                <a:gd name="connsiteX102" fmla="*/ 2080578 w 3031232"/>
                <a:gd name="connsiteY102" fmla="*/ 167231 h 4259736"/>
                <a:gd name="connsiteX103" fmla="*/ 2080108 w 3031232"/>
                <a:gd name="connsiteY103" fmla="*/ 167231 h 4259736"/>
                <a:gd name="connsiteX104" fmla="*/ 2095504 w 3031232"/>
                <a:gd name="connsiteY104" fmla="*/ 177450 h 4259736"/>
                <a:gd name="connsiteX105" fmla="*/ 2095034 w 3031232"/>
                <a:gd name="connsiteY105" fmla="*/ 176913 h 4259736"/>
                <a:gd name="connsiteX106" fmla="*/ 2100884 w 3031232"/>
                <a:gd name="connsiteY106" fmla="*/ 181552 h 4259736"/>
                <a:gd name="connsiteX107" fmla="*/ 2100884 w 3031232"/>
                <a:gd name="connsiteY107" fmla="*/ 181552 h 4259736"/>
                <a:gd name="connsiteX108" fmla="*/ 2110566 w 3031232"/>
                <a:gd name="connsiteY108" fmla="*/ 187536 h 4259736"/>
                <a:gd name="connsiteX109" fmla="*/ 2110028 w 3031232"/>
                <a:gd name="connsiteY109" fmla="*/ 187200 h 4259736"/>
                <a:gd name="connsiteX110" fmla="*/ 2125492 w 3031232"/>
                <a:gd name="connsiteY110" fmla="*/ 197420 h 4259736"/>
                <a:gd name="connsiteX111" fmla="*/ 2125088 w 3031232"/>
                <a:gd name="connsiteY111" fmla="*/ 197420 h 4259736"/>
                <a:gd name="connsiteX112" fmla="*/ 2140418 w 3031232"/>
                <a:gd name="connsiteY112" fmla="*/ 207706 h 4259736"/>
                <a:gd name="connsiteX113" fmla="*/ 2140015 w 3031232"/>
                <a:gd name="connsiteY113" fmla="*/ 207706 h 4259736"/>
                <a:gd name="connsiteX114" fmla="*/ 2155344 w 3031232"/>
                <a:gd name="connsiteY114" fmla="*/ 217993 h 4259736"/>
                <a:gd name="connsiteX115" fmla="*/ 2154941 w 3031232"/>
                <a:gd name="connsiteY115" fmla="*/ 217993 h 4259736"/>
                <a:gd name="connsiteX116" fmla="*/ 2175515 w 3031232"/>
                <a:gd name="connsiteY116" fmla="*/ 232920 h 4259736"/>
                <a:gd name="connsiteX117" fmla="*/ 2175515 w 3031232"/>
                <a:gd name="connsiteY117" fmla="*/ 232920 h 4259736"/>
                <a:gd name="connsiteX118" fmla="*/ 2195685 w 3031232"/>
                <a:gd name="connsiteY118" fmla="*/ 248787 h 4259736"/>
                <a:gd name="connsiteX119" fmla="*/ 2195148 w 3031232"/>
                <a:gd name="connsiteY119" fmla="*/ 248182 h 4259736"/>
                <a:gd name="connsiteX120" fmla="*/ 2200930 w 3031232"/>
                <a:gd name="connsiteY120" fmla="*/ 253292 h 4259736"/>
                <a:gd name="connsiteX121" fmla="*/ 2200527 w 3031232"/>
                <a:gd name="connsiteY121" fmla="*/ 252822 h 4259736"/>
                <a:gd name="connsiteX122" fmla="*/ 2206174 w 3031232"/>
                <a:gd name="connsiteY122" fmla="*/ 257797 h 4259736"/>
                <a:gd name="connsiteX123" fmla="*/ 2206174 w 3031232"/>
                <a:gd name="connsiteY123" fmla="*/ 257797 h 4259736"/>
                <a:gd name="connsiteX124" fmla="*/ 2235825 w 3031232"/>
                <a:gd name="connsiteY124" fmla="*/ 283615 h 4259736"/>
                <a:gd name="connsiteX125" fmla="*/ 2235354 w 3031232"/>
                <a:gd name="connsiteY125" fmla="*/ 283078 h 4259736"/>
                <a:gd name="connsiteX126" fmla="*/ 2241271 w 3031232"/>
                <a:gd name="connsiteY126" fmla="*/ 287649 h 4259736"/>
                <a:gd name="connsiteX127" fmla="*/ 2241271 w 3031232"/>
                <a:gd name="connsiteY127" fmla="*/ 287649 h 4259736"/>
                <a:gd name="connsiteX128" fmla="*/ 2250953 w 3031232"/>
                <a:gd name="connsiteY128" fmla="*/ 293768 h 4259736"/>
                <a:gd name="connsiteX129" fmla="*/ 2250348 w 3031232"/>
                <a:gd name="connsiteY129" fmla="*/ 293163 h 4259736"/>
                <a:gd name="connsiteX130" fmla="*/ 2256264 w 3031232"/>
                <a:gd name="connsiteY130" fmla="*/ 297936 h 4259736"/>
                <a:gd name="connsiteX131" fmla="*/ 2256264 w 3031232"/>
                <a:gd name="connsiteY131" fmla="*/ 297936 h 4259736"/>
                <a:gd name="connsiteX132" fmla="*/ 2271057 w 3031232"/>
                <a:gd name="connsiteY132" fmla="*/ 308761 h 4259736"/>
                <a:gd name="connsiteX133" fmla="*/ 2270518 w 3031232"/>
                <a:gd name="connsiteY133" fmla="*/ 308224 h 4259736"/>
                <a:gd name="connsiteX134" fmla="*/ 2276300 w 3031232"/>
                <a:gd name="connsiteY134" fmla="*/ 313266 h 4259736"/>
                <a:gd name="connsiteX135" fmla="*/ 2275897 w 3031232"/>
                <a:gd name="connsiteY135" fmla="*/ 313266 h 4259736"/>
                <a:gd name="connsiteX136" fmla="*/ 2281410 w 3031232"/>
                <a:gd name="connsiteY136" fmla="*/ 318174 h 4259736"/>
                <a:gd name="connsiteX137" fmla="*/ 2281410 w 3031232"/>
                <a:gd name="connsiteY137" fmla="*/ 318174 h 4259736"/>
                <a:gd name="connsiteX138" fmla="*/ 2310927 w 3031232"/>
                <a:gd name="connsiteY138" fmla="*/ 344127 h 4259736"/>
                <a:gd name="connsiteX139" fmla="*/ 2310389 w 3031232"/>
                <a:gd name="connsiteY139" fmla="*/ 343589 h 4259736"/>
                <a:gd name="connsiteX140" fmla="*/ 2315969 w 3031232"/>
                <a:gd name="connsiteY140" fmla="*/ 348968 h 4259736"/>
                <a:gd name="connsiteX141" fmla="*/ 2315499 w 3031232"/>
                <a:gd name="connsiteY141" fmla="*/ 348430 h 4259736"/>
                <a:gd name="connsiteX142" fmla="*/ 2321012 w 3031232"/>
                <a:gd name="connsiteY142" fmla="*/ 353876 h 4259736"/>
                <a:gd name="connsiteX143" fmla="*/ 2320542 w 3031232"/>
                <a:gd name="connsiteY143" fmla="*/ 353405 h 4259736"/>
                <a:gd name="connsiteX144" fmla="*/ 2325987 w 3031232"/>
                <a:gd name="connsiteY144" fmla="*/ 358851 h 4259736"/>
                <a:gd name="connsiteX145" fmla="*/ 2325517 w 3031232"/>
                <a:gd name="connsiteY145" fmla="*/ 358381 h 4259736"/>
                <a:gd name="connsiteX146" fmla="*/ 2331030 w 3031232"/>
                <a:gd name="connsiteY146" fmla="*/ 363827 h 4259736"/>
                <a:gd name="connsiteX147" fmla="*/ 2330492 w 3031232"/>
                <a:gd name="connsiteY147" fmla="*/ 363289 h 4259736"/>
                <a:gd name="connsiteX148" fmla="*/ 2336005 w 3031232"/>
                <a:gd name="connsiteY148" fmla="*/ 368803 h 4259736"/>
                <a:gd name="connsiteX149" fmla="*/ 2335468 w 3031232"/>
                <a:gd name="connsiteY149" fmla="*/ 368332 h 4259736"/>
                <a:gd name="connsiteX150" fmla="*/ 2340847 w 3031232"/>
                <a:gd name="connsiteY150" fmla="*/ 373913 h 4259736"/>
                <a:gd name="connsiteX151" fmla="*/ 2340376 w 3031232"/>
                <a:gd name="connsiteY151" fmla="*/ 373374 h 4259736"/>
                <a:gd name="connsiteX152" fmla="*/ 2345755 w 3031232"/>
                <a:gd name="connsiteY152" fmla="*/ 378955 h 4259736"/>
                <a:gd name="connsiteX153" fmla="*/ 2345149 w 3031232"/>
                <a:gd name="connsiteY153" fmla="*/ 378417 h 4259736"/>
                <a:gd name="connsiteX154" fmla="*/ 2371103 w 3031232"/>
                <a:gd name="connsiteY154" fmla="*/ 408068 h 4259736"/>
                <a:gd name="connsiteX155" fmla="*/ 2371103 w 3031232"/>
                <a:gd name="connsiteY155" fmla="*/ 408068 h 4259736"/>
                <a:gd name="connsiteX156" fmla="*/ 2376212 w 3031232"/>
                <a:gd name="connsiteY156" fmla="*/ 413581 h 4259736"/>
                <a:gd name="connsiteX157" fmla="*/ 2375809 w 3031232"/>
                <a:gd name="connsiteY157" fmla="*/ 413178 h 4259736"/>
                <a:gd name="connsiteX158" fmla="*/ 2380986 w 3031232"/>
                <a:gd name="connsiteY158" fmla="*/ 418825 h 4259736"/>
                <a:gd name="connsiteX159" fmla="*/ 2380515 w 3031232"/>
                <a:gd name="connsiteY159" fmla="*/ 418288 h 4259736"/>
                <a:gd name="connsiteX160" fmla="*/ 2385760 w 3031232"/>
                <a:gd name="connsiteY160" fmla="*/ 424003 h 4259736"/>
                <a:gd name="connsiteX161" fmla="*/ 2385155 w 3031232"/>
                <a:gd name="connsiteY161" fmla="*/ 423465 h 4259736"/>
                <a:gd name="connsiteX162" fmla="*/ 2426168 w 3031232"/>
                <a:gd name="connsiteY162" fmla="*/ 467840 h 4259736"/>
                <a:gd name="connsiteX163" fmla="*/ 2426168 w 3031232"/>
                <a:gd name="connsiteY163" fmla="*/ 467840 h 4259736"/>
                <a:gd name="connsiteX164" fmla="*/ 2431278 w 3031232"/>
                <a:gd name="connsiteY164" fmla="*/ 472883 h 4259736"/>
                <a:gd name="connsiteX165" fmla="*/ 2431278 w 3031232"/>
                <a:gd name="connsiteY165" fmla="*/ 472883 h 4259736"/>
                <a:gd name="connsiteX166" fmla="*/ 2446271 w 3031232"/>
                <a:gd name="connsiteY166" fmla="*/ 487943 h 4259736"/>
                <a:gd name="connsiteX167" fmla="*/ 2446271 w 3031232"/>
                <a:gd name="connsiteY167" fmla="*/ 487943 h 4259736"/>
                <a:gd name="connsiteX168" fmla="*/ 2451247 w 3031232"/>
                <a:gd name="connsiteY168" fmla="*/ 493456 h 4259736"/>
                <a:gd name="connsiteX169" fmla="*/ 2451247 w 3031232"/>
                <a:gd name="connsiteY169" fmla="*/ 493053 h 4259736"/>
                <a:gd name="connsiteX170" fmla="*/ 2456424 w 3031232"/>
                <a:gd name="connsiteY170" fmla="*/ 498701 h 4259736"/>
                <a:gd name="connsiteX171" fmla="*/ 2455886 w 3031232"/>
                <a:gd name="connsiteY171" fmla="*/ 498231 h 4259736"/>
                <a:gd name="connsiteX172" fmla="*/ 2461197 w 3031232"/>
                <a:gd name="connsiteY172" fmla="*/ 503945 h 4259736"/>
                <a:gd name="connsiteX173" fmla="*/ 2460592 w 3031232"/>
                <a:gd name="connsiteY173" fmla="*/ 503407 h 4259736"/>
                <a:gd name="connsiteX174" fmla="*/ 2481570 w 3031232"/>
                <a:gd name="connsiteY174" fmla="*/ 527948 h 4259736"/>
                <a:gd name="connsiteX175" fmla="*/ 2481570 w 3031232"/>
                <a:gd name="connsiteY175" fmla="*/ 527948 h 4259736"/>
                <a:gd name="connsiteX176" fmla="*/ 2486545 w 3031232"/>
                <a:gd name="connsiteY176" fmla="*/ 533395 h 4259736"/>
                <a:gd name="connsiteX177" fmla="*/ 2486545 w 3031232"/>
                <a:gd name="connsiteY177" fmla="*/ 533395 h 4259736"/>
                <a:gd name="connsiteX178" fmla="*/ 2491722 w 3031232"/>
                <a:gd name="connsiteY178" fmla="*/ 538975 h 4259736"/>
                <a:gd name="connsiteX179" fmla="*/ 2491252 w 3031232"/>
                <a:gd name="connsiteY179" fmla="*/ 538504 h 4259736"/>
                <a:gd name="connsiteX180" fmla="*/ 2496563 w 3031232"/>
                <a:gd name="connsiteY180" fmla="*/ 544152 h 4259736"/>
                <a:gd name="connsiteX181" fmla="*/ 2495958 w 3031232"/>
                <a:gd name="connsiteY181" fmla="*/ 543682 h 4259736"/>
                <a:gd name="connsiteX182" fmla="*/ 2516734 w 3031232"/>
                <a:gd name="connsiteY182" fmla="*/ 568491 h 4259736"/>
                <a:gd name="connsiteX183" fmla="*/ 2516734 w 3031232"/>
                <a:gd name="connsiteY183" fmla="*/ 568491 h 4259736"/>
                <a:gd name="connsiteX184" fmla="*/ 2521709 w 3031232"/>
                <a:gd name="connsiteY184" fmla="*/ 574273 h 4259736"/>
                <a:gd name="connsiteX185" fmla="*/ 2521104 w 3031232"/>
                <a:gd name="connsiteY185" fmla="*/ 573601 h 4259736"/>
                <a:gd name="connsiteX186" fmla="*/ 2504161 w 3031232"/>
                <a:gd name="connsiteY186" fmla="*/ 604596 h 4259736"/>
                <a:gd name="connsiteX187" fmla="*/ 2474376 w 3031232"/>
                <a:gd name="connsiteY187" fmla="*/ 605000 h 4259736"/>
                <a:gd name="connsiteX188" fmla="*/ 2278385 w 3031232"/>
                <a:gd name="connsiteY188" fmla="*/ 595318 h 4259736"/>
                <a:gd name="connsiteX189" fmla="*/ 2037682 w 3031232"/>
                <a:gd name="connsiteY189" fmla="*/ 586039 h 4259736"/>
                <a:gd name="connsiteX190" fmla="*/ 1672662 w 3031232"/>
                <a:gd name="connsiteY190" fmla="*/ 596662 h 4259736"/>
                <a:gd name="connsiteX191" fmla="*/ 1075613 w 3031232"/>
                <a:gd name="connsiteY191" fmla="*/ 669882 h 4259736"/>
                <a:gd name="connsiteX192" fmla="*/ 981483 w 3031232"/>
                <a:gd name="connsiteY192" fmla="*/ 701146 h 4259736"/>
                <a:gd name="connsiteX193" fmla="*/ 870410 w 3031232"/>
                <a:gd name="connsiteY193" fmla="*/ 750766 h 4259736"/>
                <a:gd name="connsiteX194" fmla="*/ 738360 w 3031232"/>
                <a:gd name="connsiteY194" fmla="*/ 873000 h 4259736"/>
                <a:gd name="connsiteX195" fmla="*/ 657678 w 3031232"/>
                <a:gd name="connsiteY195" fmla="*/ 1009219 h 4259736"/>
                <a:gd name="connsiteX196" fmla="*/ 644298 w 3031232"/>
                <a:gd name="connsiteY196" fmla="*/ 1032280 h 425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3031232" h="4259736">
                  <a:moveTo>
                    <a:pt x="644298" y="1032280"/>
                  </a:moveTo>
                  <a:cubicBezTo>
                    <a:pt x="624127" y="1072621"/>
                    <a:pt x="619018" y="1115989"/>
                    <a:pt x="615925" y="1160027"/>
                  </a:cubicBezTo>
                  <a:cubicBezTo>
                    <a:pt x="614379" y="1183157"/>
                    <a:pt x="614782" y="1206420"/>
                    <a:pt x="614916" y="1229683"/>
                  </a:cubicBezTo>
                  <a:cubicBezTo>
                    <a:pt x="614916" y="1292750"/>
                    <a:pt x="609739" y="1355614"/>
                    <a:pt x="607319" y="1418547"/>
                  </a:cubicBezTo>
                  <a:cubicBezTo>
                    <a:pt x="604629" y="1487329"/>
                    <a:pt x="603352" y="1556245"/>
                    <a:pt x="606915" y="1625094"/>
                  </a:cubicBezTo>
                  <a:cubicBezTo>
                    <a:pt x="608395" y="1654879"/>
                    <a:pt x="607252" y="1684732"/>
                    <a:pt x="607722" y="1714584"/>
                  </a:cubicBezTo>
                  <a:cubicBezTo>
                    <a:pt x="609134" y="1793854"/>
                    <a:pt x="623791" y="1871108"/>
                    <a:pt x="639592" y="1948361"/>
                  </a:cubicBezTo>
                  <a:cubicBezTo>
                    <a:pt x="659682" y="2046054"/>
                    <a:pt x="695249" y="2139914"/>
                    <a:pt x="744949" y="2226379"/>
                  </a:cubicBezTo>
                  <a:cubicBezTo>
                    <a:pt x="790602" y="2306322"/>
                    <a:pt x="834440" y="2387744"/>
                    <a:pt x="894279" y="2458341"/>
                  </a:cubicBezTo>
                  <a:cubicBezTo>
                    <a:pt x="928569" y="2498682"/>
                    <a:pt x="963128" y="2539023"/>
                    <a:pt x="997149" y="2579903"/>
                  </a:cubicBezTo>
                  <a:cubicBezTo>
                    <a:pt x="1017320" y="2604309"/>
                    <a:pt x="1045222" y="2617823"/>
                    <a:pt x="1072654" y="2631471"/>
                  </a:cubicBezTo>
                  <a:cubicBezTo>
                    <a:pt x="1117662" y="2654601"/>
                    <a:pt x="1164262" y="2674502"/>
                    <a:pt x="1212100" y="2691042"/>
                  </a:cubicBezTo>
                  <a:cubicBezTo>
                    <a:pt x="1297086" y="2719214"/>
                    <a:pt x="1380188" y="2752764"/>
                    <a:pt x="1467594" y="2774078"/>
                  </a:cubicBezTo>
                  <a:cubicBezTo>
                    <a:pt x="1514471" y="2784768"/>
                    <a:pt x="1562026" y="2792231"/>
                    <a:pt x="1609931" y="2796400"/>
                  </a:cubicBezTo>
                  <a:cubicBezTo>
                    <a:pt x="1731493" y="2808838"/>
                    <a:pt x="1853525" y="2807628"/>
                    <a:pt x="1975422" y="2805611"/>
                  </a:cubicBezTo>
                  <a:cubicBezTo>
                    <a:pt x="2021075" y="2804132"/>
                    <a:pt x="2066459" y="2798888"/>
                    <a:pt x="2111238" y="2789946"/>
                  </a:cubicBezTo>
                  <a:cubicBezTo>
                    <a:pt x="2174036" y="2778314"/>
                    <a:pt x="2236699" y="2766883"/>
                    <a:pt x="2300371" y="2760564"/>
                  </a:cubicBezTo>
                  <a:cubicBezTo>
                    <a:pt x="2375742" y="2753101"/>
                    <a:pt x="2448289" y="2731450"/>
                    <a:pt x="2521911" y="2714843"/>
                  </a:cubicBezTo>
                  <a:cubicBezTo>
                    <a:pt x="2586726" y="2700254"/>
                    <a:pt x="2649658" y="2678402"/>
                    <a:pt x="2713464" y="2661055"/>
                  </a:cubicBezTo>
                  <a:cubicBezTo>
                    <a:pt x="2769472" y="2645860"/>
                    <a:pt x="2825142" y="2629791"/>
                    <a:pt x="2880141" y="2611234"/>
                  </a:cubicBezTo>
                  <a:cubicBezTo>
                    <a:pt x="2900311" y="2604510"/>
                    <a:pt x="2921289" y="2599199"/>
                    <a:pt x="2941930" y="2593215"/>
                  </a:cubicBezTo>
                  <a:cubicBezTo>
                    <a:pt x="2951814" y="2592744"/>
                    <a:pt x="2961697" y="2591601"/>
                    <a:pt x="2971513" y="2591870"/>
                  </a:cubicBezTo>
                  <a:cubicBezTo>
                    <a:pt x="2996525" y="2591265"/>
                    <a:pt x="3018713" y="2607738"/>
                    <a:pt x="3025302" y="2631875"/>
                  </a:cubicBezTo>
                  <a:cubicBezTo>
                    <a:pt x="3029135" y="2643641"/>
                    <a:pt x="3031017" y="2656013"/>
                    <a:pt x="3030681" y="2668451"/>
                  </a:cubicBezTo>
                  <a:cubicBezTo>
                    <a:pt x="3030009" y="2713028"/>
                    <a:pt x="3030681" y="2757605"/>
                    <a:pt x="3025436" y="2801980"/>
                  </a:cubicBezTo>
                  <a:cubicBezTo>
                    <a:pt x="3022679" y="2840371"/>
                    <a:pt x="3009703" y="2875939"/>
                    <a:pt x="2996996" y="2912045"/>
                  </a:cubicBezTo>
                  <a:cubicBezTo>
                    <a:pt x="2960823" y="3014646"/>
                    <a:pt x="2936215" y="3120944"/>
                    <a:pt x="2923440" y="3228991"/>
                  </a:cubicBezTo>
                  <a:cubicBezTo>
                    <a:pt x="2917188" y="3280158"/>
                    <a:pt x="2904211" y="3329844"/>
                    <a:pt x="2892445" y="3380069"/>
                  </a:cubicBezTo>
                  <a:cubicBezTo>
                    <a:pt x="2862996" y="3505329"/>
                    <a:pt x="2831530" y="3630051"/>
                    <a:pt x="2784061" y="3749863"/>
                  </a:cubicBezTo>
                  <a:cubicBezTo>
                    <a:pt x="2773708" y="3777026"/>
                    <a:pt x="2760664" y="3803047"/>
                    <a:pt x="2745065" y="3827588"/>
                  </a:cubicBezTo>
                  <a:cubicBezTo>
                    <a:pt x="2697530" y="3899664"/>
                    <a:pt x="2645019" y="3968243"/>
                    <a:pt x="2587937" y="4032992"/>
                  </a:cubicBezTo>
                  <a:cubicBezTo>
                    <a:pt x="2566959" y="4056793"/>
                    <a:pt x="2541342" y="4075954"/>
                    <a:pt x="2512565" y="4089267"/>
                  </a:cubicBezTo>
                  <a:cubicBezTo>
                    <a:pt x="2393155" y="4145611"/>
                    <a:pt x="2271997" y="4197786"/>
                    <a:pt x="2142771" y="4227234"/>
                  </a:cubicBezTo>
                  <a:cubicBezTo>
                    <a:pt x="2076275" y="4241556"/>
                    <a:pt x="2008704" y="4250364"/>
                    <a:pt x="1940729" y="4253524"/>
                  </a:cubicBezTo>
                  <a:cubicBezTo>
                    <a:pt x="1898505" y="4256011"/>
                    <a:pt x="1856349" y="4258230"/>
                    <a:pt x="1814058" y="4258163"/>
                  </a:cubicBezTo>
                  <a:cubicBezTo>
                    <a:pt x="1745142" y="4258163"/>
                    <a:pt x="1676898" y="4249489"/>
                    <a:pt x="1608318" y="4244716"/>
                  </a:cubicBezTo>
                  <a:cubicBezTo>
                    <a:pt x="1572818" y="4242093"/>
                    <a:pt x="1537048" y="4239808"/>
                    <a:pt x="1501683" y="4239269"/>
                  </a:cubicBezTo>
                  <a:cubicBezTo>
                    <a:pt x="1402255" y="4237050"/>
                    <a:pt x="1303238" y="4225822"/>
                    <a:pt x="1205847" y="4205652"/>
                  </a:cubicBezTo>
                  <a:cubicBezTo>
                    <a:pt x="1146412" y="4193818"/>
                    <a:pt x="1086370" y="4186221"/>
                    <a:pt x="1027069" y="4173513"/>
                  </a:cubicBezTo>
                  <a:cubicBezTo>
                    <a:pt x="932616" y="4153409"/>
                    <a:pt x="843684" y="4112934"/>
                    <a:pt x="766465" y="4054978"/>
                  </a:cubicBezTo>
                  <a:cubicBezTo>
                    <a:pt x="697817" y="4004013"/>
                    <a:pt x="628901" y="3953654"/>
                    <a:pt x="570810" y="3890251"/>
                  </a:cubicBezTo>
                  <a:cubicBezTo>
                    <a:pt x="480984" y="3792222"/>
                    <a:pt x="413278" y="3681822"/>
                    <a:pt x="374012" y="3554075"/>
                  </a:cubicBezTo>
                  <a:cubicBezTo>
                    <a:pt x="345504" y="3461222"/>
                    <a:pt x="324594" y="3366487"/>
                    <a:pt x="299179" y="3272829"/>
                  </a:cubicBezTo>
                  <a:cubicBezTo>
                    <a:pt x="295367" y="3261803"/>
                    <a:pt x="293101" y="3250372"/>
                    <a:pt x="292456" y="3238740"/>
                  </a:cubicBezTo>
                  <a:cubicBezTo>
                    <a:pt x="293800" y="3204115"/>
                    <a:pt x="279009" y="3173320"/>
                    <a:pt x="268924" y="3141586"/>
                  </a:cubicBezTo>
                  <a:cubicBezTo>
                    <a:pt x="265293" y="3130291"/>
                    <a:pt x="268924" y="3114691"/>
                    <a:pt x="253863" y="3108506"/>
                  </a:cubicBezTo>
                  <a:cubicBezTo>
                    <a:pt x="240416" y="3082218"/>
                    <a:pt x="234566" y="3053709"/>
                    <a:pt x="227842" y="3025605"/>
                  </a:cubicBezTo>
                  <a:cubicBezTo>
                    <a:pt x="193821" y="2883537"/>
                    <a:pt x="151867" y="2743620"/>
                    <a:pt x="113542" y="2602763"/>
                  </a:cubicBezTo>
                  <a:cubicBezTo>
                    <a:pt x="81001" y="2483823"/>
                    <a:pt x="64393" y="2362329"/>
                    <a:pt x="50409" y="2240297"/>
                  </a:cubicBezTo>
                  <a:cubicBezTo>
                    <a:pt x="42475" y="2171918"/>
                    <a:pt x="33263" y="2103541"/>
                    <a:pt x="28423" y="2034960"/>
                  </a:cubicBezTo>
                  <a:cubicBezTo>
                    <a:pt x="23245" y="1962480"/>
                    <a:pt x="11479" y="1890270"/>
                    <a:pt x="19480" y="1816849"/>
                  </a:cubicBezTo>
                  <a:cubicBezTo>
                    <a:pt x="24590" y="1769784"/>
                    <a:pt x="20489" y="1722316"/>
                    <a:pt x="14908" y="1675655"/>
                  </a:cubicBezTo>
                  <a:cubicBezTo>
                    <a:pt x="7445" y="1612723"/>
                    <a:pt x="11412" y="1549656"/>
                    <a:pt x="10538" y="1486657"/>
                  </a:cubicBezTo>
                  <a:cubicBezTo>
                    <a:pt x="8924" y="1373970"/>
                    <a:pt x="-4119" y="1261620"/>
                    <a:pt x="453" y="1148665"/>
                  </a:cubicBezTo>
                  <a:cubicBezTo>
                    <a:pt x="4688" y="1044383"/>
                    <a:pt x="7647" y="940235"/>
                    <a:pt x="13900" y="835819"/>
                  </a:cubicBezTo>
                  <a:cubicBezTo>
                    <a:pt x="16657" y="791981"/>
                    <a:pt x="18943" y="748413"/>
                    <a:pt x="23245" y="704441"/>
                  </a:cubicBezTo>
                  <a:cubicBezTo>
                    <a:pt x="27441" y="649846"/>
                    <a:pt x="40545" y="596327"/>
                    <a:pt x="62040" y="545967"/>
                  </a:cubicBezTo>
                  <a:cubicBezTo>
                    <a:pt x="72126" y="507307"/>
                    <a:pt x="97608" y="476917"/>
                    <a:pt x="117375" y="443501"/>
                  </a:cubicBezTo>
                  <a:cubicBezTo>
                    <a:pt x="172246" y="350380"/>
                    <a:pt x="240577" y="265798"/>
                    <a:pt x="320157" y="192646"/>
                  </a:cubicBezTo>
                  <a:cubicBezTo>
                    <a:pt x="412928" y="107190"/>
                    <a:pt x="527329" y="48695"/>
                    <a:pt x="650955" y="23616"/>
                  </a:cubicBezTo>
                  <a:cubicBezTo>
                    <a:pt x="755707" y="1697"/>
                    <a:pt x="861737" y="-454"/>
                    <a:pt x="968103" y="6942"/>
                  </a:cubicBezTo>
                  <a:cubicBezTo>
                    <a:pt x="1017252" y="10371"/>
                    <a:pt x="1065796" y="2706"/>
                    <a:pt x="1114744" y="1496"/>
                  </a:cubicBezTo>
                  <a:cubicBezTo>
                    <a:pt x="1121440" y="689"/>
                    <a:pt x="1128171" y="286"/>
                    <a:pt x="1134914" y="151"/>
                  </a:cubicBezTo>
                  <a:cubicBezTo>
                    <a:pt x="1208873" y="5463"/>
                    <a:pt x="1282496" y="-3479"/>
                    <a:pt x="1356185" y="-252"/>
                  </a:cubicBezTo>
                  <a:cubicBezTo>
                    <a:pt x="1406881" y="1966"/>
                    <a:pt x="1457375" y="420"/>
                    <a:pt x="1507868" y="-1328"/>
                  </a:cubicBezTo>
                  <a:cubicBezTo>
                    <a:pt x="1574256" y="-2874"/>
                    <a:pt x="1640611" y="2908"/>
                    <a:pt x="1705742" y="15885"/>
                  </a:cubicBezTo>
                  <a:cubicBezTo>
                    <a:pt x="1715423" y="18238"/>
                    <a:pt x="1725307" y="19515"/>
                    <a:pt x="1735258" y="19582"/>
                  </a:cubicBezTo>
                  <a:lnTo>
                    <a:pt x="1735258" y="19112"/>
                  </a:lnTo>
                  <a:cubicBezTo>
                    <a:pt x="1749041" y="21061"/>
                    <a:pt x="1762555" y="24356"/>
                    <a:pt x="1775599" y="29062"/>
                  </a:cubicBezTo>
                  <a:lnTo>
                    <a:pt x="1775599" y="29062"/>
                  </a:lnTo>
                  <a:cubicBezTo>
                    <a:pt x="1781314" y="34374"/>
                    <a:pt x="1790458" y="27717"/>
                    <a:pt x="1795770" y="34777"/>
                  </a:cubicBezTo>
                  <a:lnTo>
                    <a:pt x="1795232" y="34374"/>
                  </a:lnTo>
                  <a:cubicBezTo>
                    <a:pt x="1799804" y="38004"/>
                    <a:pt x="1806864" y="33971"/>
                    <a:pt x="1810696" y="39551"/>
                  </a:cubicBezTo>
                  <a:lnTo>
                    <a:pt x="1810293" y="39215"/>
                  </a:lnTo>
                  <a:cubicBezTo>
                    <a:pt x="1814730" y="43047"/>
                    <a:pt x="1821857" y="39215"/>
                    <a:pt x="1825690" y="44460"/>
                  </a:cubicBezTo>
                  <a:lnTo>
                    <a:pt x="1825286" y="44460"/>
                  </a:lnTo>
                  <a:cubicBezTo>
                    <a:pt x="1829589" y="48359"/>
                    <a:pt x="1836850" y="44056"/>
                    <a:pt x="1840549" y="49905"/>
                  </a:cubicBezTo>
                  <a:lnTo>
                    <a:pt x="1840078" y="49569"/>
                  </a:lnTo>
                  <a:cubicBezTo>
                    <a:pt x="1848886" y="51990"/>
                    <a:pt x="1857425" y="55352"/>
                    <a:pt x="1865560" y="59520"/>
                  </a:cubicBezTo>
                  <a:lnTo>
                    <a:pt x="1865224" y="59520"/>
                  </a:lnTo>
                  <a:cubicBezTo>
                    <a:pt x="1873427" y="63420"/>
                    <a:pt x="1882773" y="64563"/>
                    <a:pt x="1890437" y="69807"/>
                  </a:cubicBezTo>
                  <a:lnTo>
                    <a:pt x="1890437" y="69807"/>
                  </a:lnTo>
                  <a:cubicBezTo>
                    <a:pt x="1898640" y="73774"/>
                    <a:pt x="1908187" y="74446"/>
                    <a:pt x="1915584" y="80296"/>
                  </a:cubicBezTo>
                  <a:lnTo>
                    <a:pt x="1915112" y="80296"/>
                  </a:lnTo>
                  <a:cubicBezTo>
                    <a:pt x="1918474" y="82312"/>
                    <a:pt x="1922979" y="81707"/>
                    <a:pt x="1925669" y="85136"/>
                  </a:cubicBezTo>
                  <a:lnTo>
                    <a:pt x="1925669" y="85136"/>
                  </a:lnTo>
                  <a:cubicBezTo>
                    <a:pt x="1928694" y="87624"/>
                    <a:pt x="1933199" y="86952"/>
                    <a:pt x="1936022" y="89910"/>
                  </a:cubicBezTo>
                  <a:lnTo>
                    <a:pt x="1936022" y="89910"/>
                  </a:lnTo>
                  <a:cubicBezTo>
                    <a:pt x="1943687" y="94886"/>
                    <a:pt x="1953705" y="94550"/>
                    <a:pt x="1960631" y="101004"/>
                  </a:cubicBezTo>
                  <a:lnTo>
                    <a:pt x="1960093" y="101004"/>
                  </a:lnTo>
                  <a:cubicBezTo>
                    <a:pt x="1963522" y="102819"/>
                    <a:pt x="1968430" y="101945"/>
                    <a:pt x="1970514" y="106383"/>
                  </a:cubicBezTo>
                  <a:lnTo>
                    <a:pt x="1969977" y="105979"/>
                  </a:lnTo>
                  <a:cubicBezTo>
                    <a:pt x="1985642" y="113241"/>
                    <a:pt x="2000905" y="121376"/>
                    <a:pt x="2015696" y="130386"/>
                  </a:cubicBezTo>
                  <a:lnTo>
                    <a:pt x="2015696" y="130386"/>
                  </a:lnTo>
                  <a:cubicBezTo>
                    <a:pt x="2018588" y="133075"/>
                    <a:pt x="2023428" y="132201"/>
                    <a:pt x="2025781" y="135832"/>
                  </a:cubicBezTo>
                  <a:lnTo>
                    <a:pt x="2025378" y="135832"/>
                  </a:lnTo>
                  <a:cubicBezTo>
                    <a:pt x="2028471" y="138253"/>
                    <a:pt x="2033446" y="137311"/>
                    <a:pt x="2035531" y="141480"/>
                  </a:cubicBezTo>
                  <a:lnTo>
                    <a:pt x="2035060" y="141480"/>
                  </a:lnTo>
                  <a:cubicBezTo>
                    <a:pt x="2044070" y="145514"/>
                    <a:pt x="2052676" y="150422"/>
                    <a:pt x="2060677" y="156205"/>
                  </a:cubicBezTo>
                  <a:lnTo>
                    <a:pt x="2060677" y="156205"/>
                  </a:lnTo>
                  <a:cubicBezTo>
                    <a:pt x="2063635" y="158760"/>
                    <a:pt x="2068477" y="157818"/>
                    <a:pt x="2070830" y="161650"/>
                  </a:cubicBezTo>
                  <a:lnTo>
                    <a:pt x="2070358" y="161650"/>
                  </a:lnTo>
                  <a:cubicBezTo>
                    <a:pt x="2073586" y="163936"/>
                    <a:pt x="2078494" y="162995"/>
                    <a:pt x="2080578" y="167231"/>
                  </a:cubicBezTo>
                  <a:lnTo>
                    <a:pt x="2080108" y="167231"/>
                  </a:lnTo>
                  <a:cubicBezTo>
                    <a:pt x="2086025" y="169315"/>
                    <a:pt x="2091336" y="172812"/>
                    <a:pt x="2095504" y="177450"/>
                  </a:cubicBezTo>
                  <a:lnTo>
                    <a:pt x="2095034" y="176913"/>
                  </a:lnTo>
                  <a:cubicBezTo>
                    <a:pt x="2097320" y="177922"/>
                    <a:pt x="2099337" y="179535"/>
                    <a:pt x="2100884" y="181552"/>
                  </a:cubicBezTo>
                  <a:lnTo>
                    <a:pt x="2100884" y="181552"/>
                  </a:lnTo>
                  <a:cubicBezTo>
                    <a:pt x="2103506" y="184510"/>
                    <a:pt x="2108683" y="183367"/>
                    <a:pt x="2110566" y="187536"/>
                  </a:cubicBezTo>
                  <a:lnTo>
                    <a:pt x="2110028" y="187200"/>
                  </a:lnTo>
                  <a:cubicBezTo>
                    <a:pt x="2115944" y="189284"/>
                    <a:pt x="2121256" y="192780"/>
                    <a:pt x="2125492" y="197420"/>
                  </a:cubicBezTo>
                  <a:lnTo>
                    <a:pt x="2125088" y="197420"/>
                  </a:lnTo>
                  <a:cubicBezTo>
                    <a:pt x="2130938" y="199638"/>
                    <a:pt x="2136182" y="203135"/>
                    <a:pt x="2140418" y="207706"/>
                  </a:cubicBezTo>
                  <a:lnTo>
                    <a:pt x="2140015" y="207706"/>
                  </a:lnTo>
                  <a:cubicBezTo>
                    <a:pt x="2145864" y="209926"/>
                    <a:pt x="2151108" y="213421"/>
                    <a:pt x="2155344" y="217993"/>
                  </a:cubicBezTo>
                  <a:lnTo>
                    <a:pt x="2154941" y="217993"/>
                  </a:lnTo>
                  <a:cubicBezTo>
                    <a:pt x="2162471" y="222027"/>
                    <a:pt x="2169397" y="227003"/>
                    <a:pt x="2175515" y="232920"/>
                  </a:cubicBezTo>
                  <a:lnTo>
                    <a:pt x="2175515" y="232920"/>
                  </a:lnTo>
                  <a:cubicBezTo>
                    <a:pt x="2183112" y="237021"/>
                    <a:pt x="2189903" y="242400"/>
                    <a:pt x="2195685" y="248787"/>
                  </a:cubicBezTo>
                  <a:lnTo>
                    <a:pt x="2195148" y="248182"/>
                  </a:lnTo>
                  <a:cubicBezTo>
                    <a:pt x="2197770" y="248854"/>
                    <a:pt x="2199921" y="250804"/>
                    <a:pt x="2200930" y="253292"/>
                  </a:cubicBezTo>
                  <a:lnTo>
                    <a:pt x="2200527" y="252822"/>
                  </a:lnTo>
                  <a:cubicBezTo>
                    <a:pt x="2202745" y="254032"/>
                    <a:pt x="2204695" y="255712"/>
                    <a:pt x="2206174" y="257797"/>
                  </a:cubicBezTo>
                  <a:lnTo>
                    <a:pt x="2206174" y="257797"/>
                  </a:lnTo>
                  <a:cubicBezTo>
                    <a:pt x="2217537" y="264521"/>
                    <a:pt x="2225874" y="275076"/>
                    <a:pt x="2235825" y="283615"/>
                  </a:cubicBezTo>
                  <a:lnTo>
                    <a:pt x="2235354" y="283078"/>
                  </a:lnTo>
                  <a:cubicBezTo>
                    <a:pt x="2237707" y="284018"/>
                    <a:pt x="2239792" y="285565"/>
                    <a:pt x="2241271" y="287649"/>
                  </a:cubicBezTo>
                  <a:lnTo>
                    <a:pt x="2241271" y="287649"/>
                  </a:lnTo>
                  <a:cubicBezTo>
                    <a:pt x="2243961" y="290608"/>
                    <a:pt x="2249205" y="289397"/>
                    <a:pt x="2250953" y="293768"/>
                  </a:cubicBezTo>
                  <a:lnTo>
                    <a:pt x="2250348" y="293163"/>
                  </a:lnTo>
                  <a:cubicBezTo>
                    <a:pt x="2252835" y="293970"/>
                    <a:pt x="2254920" y="295651"/>
                    <a:pt x="2256264" y="297936"/>
                  </a:cubicBezTo>
                  <a:lnTo>
                    <a:pt x="2256264" y="297936"/>
                  </a:lnTo>
                  <a:cubicBezTo>
                    <a:pt x="2261778" y="300693"/>
                    <a:pt x="2266753" y="304323"/>
                    <a:pt x="2271057" y="308761"/>
                  </a:cubicBezTo>
                  <a:lnTo>
                    <a:pt x="2270518" y="308224"/>
                  </a:lnTo>
                  <a:cubicBezTo>
                    <a:pt x="2273006" y="309098"/>
                    <a:pt x="2275091" y="310912"/>
                    <a:pt x="2276300" y="313266"/>
                  </a:cubicBezTo>
                  <a:lnTo>
                    <a:pt x="2275897" y="313266"/>
                  </a:lnTo>
                  <a:cubicBezTo>
                    <a:pt x="2278048" y="314543"/>
                    <a:pt x="2279931" y="316157"/>
                    <a:pt x="2281410" y="318174"/>
                  </a:cubicBezTo>
                  <a:lnTo>
                    <a:pt x="2281410" y="318174"/>
                  </a:lnTo>
                  <a:cubicBezTo>
                    <a:pt x="2291899" y="326040"/>
                    <a:pt x="2301783" y="334714"/>
                    <a:pt x="2310927" y="344127"/>
                  </a:cubicBezTo>
                  <a:lnTo>
                    <a:pt x="2310389" y="343589"/>
                  </a:lnTo>
                  <a:cubicBezTo>
                    <a:pt x="2313079" y="344262"/>
                    <a:pt x="2315162" y="346345"/>
                    <a:pt x="2315969" y="348968"/>
                  </a:cubicBezTo>
                  <a:lnTo>
                    <a:pt x="2315499" y="348430"/>
                  </a:lnTo>
                  <a:cubicBezTo>
                    <a:pt x="2318054" y="349304"/>
                    <a:pt x="2320138" y="351321"/>
                    <a:pt x="2321012" y="353876"/>
                  </a:cubicBezTo>
                  <a:lnTo>
                    <a:pt x="2320542" y="353405"/>
                  </a:lnTo>
                  <a:cubicBezTo>
                    <a:pt x="2323097" y="354280"/>
                    <a:pt x="2325113" y="356296"/>
                    <a:pt x="2325987" y="358851"/>
                  </a:cubicBezTo>
                  <a:lnTo>
                    <a:pt x="2325517" y="358381"/>
                  </a:lnTo>
                  <a:cubicBezTo>
                    <a:pt x="2328072" y="359322"/>
                    <a:pt x="2330089" y="361272"/>
                    <a:pt x="2331030" y="363827"/>
                  </a:cubicBezTo>
                  <a:lnTo>
                    <a:pt x="2330492" y="363289"/>
                  </a:lnTo>
                  <a:cubicBezTo>
                    <a:pt x="2333047" y="364230"/>
                    <a:pt x="2335064" y="366248"/>
                    <a:pt x="2336005" y="368803"/>
                  </a:cubicBezTo>
                  <a:lnTo>
                    <a:pt x="2335468" y="368332"/>
                  </a:lnTo>
                  <a:cubicBezTo>
                    <a:pt x="2338090" y="369206"/>
                    <a:pt x="2340040" y="371290"/>
                    <a:pt x="2340847" y="373913"/>
                  </a:cubicBezTo>
                  <a:lnTo>
                    <a:pt x="2340376" y="373374"/>
                  </a:lnTo>
                  <a:cubicBezTo>
                    <a:pt x="2343065" y="374181"/>
                    <a:pt x="2345083" y="376266"/>
                    <a:pt x="2345755" y="378955"/>
                  </a:cubicBezTo>
                  <a:lnTo>
                    <a:pt x="2345149" y="378417"/>
                  </a:lnTo>
                  <a:cubicBezTo>
                    <a:pt x="2353823" y="388300"/>
                    <a:pt x="2364245" y="396571"/>
                    <a:pt x="2371103" y="408068"/>
                  </a:cubicBezTo>
                  <a:lnTo>
                    <a:pt x="2371103" y="408068"/>
                  </a:lnTo>
                  <a:cubicBezTo>
                    <a:pt x="2373187" y="409479"/>
                    <a:pt x="2375002" y="411362"/>
                    <a:pt x="2376212" y="413581"/>
                  </a:cubicBezTo>
                  <a:lnTo>
                    <a:pt x="2375809" y="413178"/>
                  </a:lnTo>
                  <a:cubicBezTo>
                    <a:pt x="2378162" y="414320"/>
                    <a:pt x="2380045" y="416338"/>
                    <a:pt x="2380986" y="418825"/>
                  </a:cubicBezTo>
                  <a:lnTo>
                    <a:pt x="2380515" y="418288"/>
                  </a:lnTo>
                  <a:cubicBezTo>
                    <a:pt x="2383137" y="419162"/>
                    <a:pt x="2385087" y="421313"/>
                    <a:pt x="2385760" y="424003"/>
                  </a:cubicBezTo>
                  <a:lnTo>
                    <a:pt x="2385155" y="423465"/>
                  </a:lnTo>
                  <a:cubicBezTo>
                    <a:pt x="2398602" y="438659"/>
                    <a:pt x="2414604" y="451166"/>
                    <a:pt x="2426168" y="467840"/>
                  </a:cubicBezTo>
                  <a:lnTo>
                    <a:pt x="2426168" y="467840"/>
                  </a:lnTo>
                  <a:cubicBezTo>
                    <a:pt x="2427984" y="469386"/>
                    <a:pt x="2429664" y="471067"/>
                    <a:pt x="2431278" y="472883"/>
                  </a:cubicBezTo>
                  <a:lnTo>
                    <a:pt x="2431278" y="472883"/>
                  </a:lnTo>
                  <a:cubicBezTo>
                    <a:pt x="2437598" y="476379"/>
                    <a:pt x="2442842" y="481556"/>
                    <a:pt x="2446271" y="487943"/>
                  </a:cubicBezTo>
                  <a:lnTo>
                    <a:pt x="2446271" y="487943"/>
                  </a:lnTo>
                  <a:cubicBezTo>
                    <a:pt x="2448289" y="489422"/>
                    <a:pt x="2449970" y="491305"/>
                    <a:pt x="2451247" y="493456"/>
                  </a:cubicBezTo>
                  <a:lnTo>
                    <a:pt x="2451247" y="493053"/>
                  </a:lnTo>
                  <a:cubicBezTo>
                    <a:pt x="2453532" y="494330"/>
                    <a:pt x="2455348" y="496280"/>
                    <a:pt x="2456424" y="498701"/>
                  </a:cubicBezTo>
                  <a:lnTo>
                    <a:pt x="2455886" y="498231"/>
                  </a:lnTo>
                  <a:cubicBezTo>
                    <a:pt x="2458509" y="499171"/>
                    <a:pt x="2460458" y="501323"/>
                    <a:pt x="2461197" y="503945"/>
                  </a:cubicBezTo>
                  <a:lnTo>
                    <a:pt x="2460592" y="503407"/>
                  </a:lnTo>
                  <a:cubicBezTo>
                    <a:pt x="2468392" y="510871"/>
                    <a:pt x="2475451" y="519073"/>
                    <a:pt x="2481570" y="527948"/>
                  </a:cubicBezTo>
                  <a:lnTo>
                    <a:pt x="2481570" y="527948"/>
                  </a:lnTo>
                  <a:cubicBezTo>
                    <a:pt x="2483587" y="529427"/>
                    <a:pt x="2485268" y="531243"/>
                    <a:pt x="2486545" y="533395"/>
                  </a:cubicBezTo>
                  <a:lnTo>
                    <a:pt x="2486545" y="533395"/>
                  </a:lnTo>
                  <a:cubicBezTo>
                    <a:pt x="2488831" y="534672"/>
                    <a:pt x="2490646" y="536622"/>
                    <a:pt x="2491722" y="538975"/>
                  </a:cubicBezTo>
                  <a:lnTo>
                    <a:pt x="2491252" y="538504"/>
                  </a:lnTo>
                  <a:cubicBezTo>
                    <a:pt x="2493740" y="539512"/>
                    <a:pt x="2495689" y="541597"/>
                    <a:pt x="2496563" y="544152"/>
                  </a:cubicBezTo>
                  <a:lnTo>
                    <a:pt x="2495958" y="543682"/>
                  </a:lnTo>
                  <a:cubicBezTo>
                    <a:pt x="2503825" y="551145"/>
                    <a:pt x="2510750" y="559482"/>
                    <a:pt x="2516734" y="568491"/>
                  </a:cubicBezTo>
                  <a:lnTo>
                    <a:pt x="2516734" y="568491"/>
                  </a:lnTo>
                  <a:cubicBezTo>
                    <a:pt x="2519020" y="569836"/>
                    <a:pt x="2520768" y="571853"/>
                    <a:pt x="2521709" y="574273"/>
                  </a:cubicBezTo>
                  <a:lnTo>
                    <a:pt x="2521104" y="573601"/>
                  </a:lnTo>
                  <a:cubicBezTo>
                    <a:pt x="2526886" y="594578"/>
                    <a:pt x="2523323" y="601167"/>
                    <a:pt x="2504161" y="604596"/>
                  </a:cubicBezTo>
                  <a:cubicBezTo>
                    <a:pt x="2494277" y="605874"/>
                    <a:pt x="2484259" y="606075"/>
                    <a:pt x="2474376" y="605000"/>
                  </a:cubicBezTo>
                  <a:cubicBezTo>
                    <a:pt x="2409090" y="600428"/>
                    <a:pt x="2343805" y="597873"/>
                    <a:pt x="2278385" y="595318"/>
                  </a:cubicBezTo>
                  <a:cubicBezTo>
                    <a:pt x="2198173" y="592225"/>
                    <a:pt x="2118096" y="582543"/>
                    <a:pt x="2037682" y="586039"/>
                  </a:cubicBezTo>
                  <a:cubicBezTo>
                    <a:pt x="1916054" y="591419"/>
                    <a:pt x="1794291" y="592360"/>
                    <a:pt x="1672662" y="596662"/>
                  </a:cubicBezTo>
                  <a:cubicBezTo>
                    <a:pt x="1471622" y="600024"/>
                    <a:pt x="1271503" y="624565"/>
                    <a:pt x="1075613" y="669882"/>
                  </a:cubicBezTo>
                  <a:cubicBezTo>
                    <a:pt x="1043252" y="677076"/>
                    <a:pt x="1011719" y="687565"/>
                    <a:pt x="981483" y="701146"/>
                  </a:cubicBezTo>
                  <a:cubicBezTo>
                    <a:pt x="943562" y="715602"/>
                    <a:pt x="906785" y="732680"/>
                    <a:pt x="870410" y="750766"/>
                  </a:cubicBezTo>
                  <a:cubicBezTo>
                    <a:pt x="814336" y="778736"/>
                    <a:pt x="776752" y="826271"/>
                    <a:pt x="738360" y="873000"/>
                  </a:cubicBezTo>
                  <a:cubicBezTo>
                    <a:pt x="704743" y="914215"/>
                    <a:pt x="674218" y="957514"/>
                    <a:pt x="657678" y="1009219"/>
                  </a:cubicBezTo>
                  <a:cubicBezTo>
                    <a:pt x="656158" y="1018295"/>
                    <a:pt x="651405" y="1026498"/>
                    <a:pt x="644298" y="1032280"/>
                  </a:cubicBezTo>
                  <a:close/>
                </a:path>
              </a:pathLst>
            </a:custGeom>
            <a:solidFill>
              <a:srgbClr val="D4DFF0"/>
            </a:solidFill>
            <a:ln w="6712" cap="flat">
              <a:noFill/>
              <a:prstDash val="solid"/>
              <a:miter/>
            </a:ln>
          </p:spPr>
          <p:txBody>
            <a:bodyPr rtlCol="0" anchor="ctr"/>
            <a:lstStyle/>
            <a:p>
              <a:endParaRPr lang="es-CO"/>
            </a:p>
          </p:txBody>
        </p:sp>
        <p:sp>
          <p:nvSpPr>
            <p:cNvPr id="1012" name="Freeform: Shape 1011">
              <a:extLst>
                <a:ext uri="{FF2B5EF4-FFF2-40B4-BE49-F238E27FC236}">
                  <a16:creationId xmlns:a16="http://schemas.microsoft.com/office/drawing/2014/main" id="{7BD1409C-C1E7-F7C9-2A16-5DBF13DDE418}"/>
                </a:ext>
              </a:extLst>
            </p:cNvPr>
            <p:cNvSpPr/>
            <p:nvPr/>
          </p:nvSpPr>
          <p:spPr>
            <a:xfrm>
              <a:off x="4778959" y="937058"/>
              <a:ext cx="3337670" cy="5505092"/>
            </a:xfrm>
            <a:custGeom>
              <a:avLst/>
              <a:gdLst>
                <a:gd name="connsiteX0" fmla="*/ 563020 w 3337670"/>
                <a:gd name="connsiteY0" fmla="*/ 2688445 h 5505092"/>
                <a:gd name="connsiteX1" fmla="*/ 614254 w 3337670"/>
                <a:gd name="connsiteY1" fmla="*/ 2887595 h 5505092"/>
                <a:gd name="connsiteX2" fmla="*/ 667706 w 3337670"/>
                <a:gd name="connsiteY2" fmla="*/ 3065365 h 5505092"/>
                <a:gd name="connsiteX3" fmla="*/ 733529 w 3337670"/>
                <a:gd name="connsiteY3" fmla="*/ 3196071 h 5505092"/>
                <a:gd name="connsiteX4" fmla="*/ 895835 w 3337670"/>
                <a:gd name="connsiteY4" fmla="*/ 3392600 h 5505092"/>
                <a:gd name="connsiteX5" fmla="*/ 1022708 w 3337670"/>
                <a:gd name="connsiteY5" fmla="*/ 3491705 h 5505092"/>
                <a:gd name="connsiteX6" fmla="*/ 1148237 w 3337670"/>
                <a:gd name="connsiteY6" fmla="*/ 3571243 h 5505092"/>
                <a:gd name="connsiteX7" fmla="*/ 1296154 w 3337670"/>
                <a:gd name="connsiteY7" fmla="*/ 3620056 h 5505092"/>
                <a:gd name="connsiteX8" fmla="*/ 1534503 w 3337670"/>
                <a:gd name="connsiteY8" fmla="*/ 3663289 h 5505092"/>
                <a:gd name="connsiteX9" fmla="*/ 1676773 w 3337670"/>
                <a:gd name="connsiteY9" fmla="*/ 3680500 h 5505092"/>
                <a:gd name="connsiteX10" fmla="*/ 1867318 w 3337670"/>
                <a:gd name="connsiteY10" fmla="*/ 3690787 h 5505092"/>
                <a:gd name="connsiteX11" fmla="*/ 2022497 w 3337670"/>
                <a:gd name="connsiteY11" fmla="*/ 3703159 h 5505092"/>
                <a:gd name="connsiteX12" fmla="*/ 2183862 w 3337670"/>
                <a:gd name="connsiteY12" fmla="*/ 3700336 h 5505092"/>
                <a:gd name="connsiteX13" fmla="*/ 2206251 w 3337670"/>
                <a:gd name="connsiteY13" fmla="*/ 3699663 h 5505092"/>
                <a:gd name="connsiteX14" fmla="*/ 2365935 w 3337670"/>
                <a:gd name="connsiteY14" fmla="*/ 3682181 h 5505092"/>
                <a:gd name="connsiteX15" fmla="*/ 2632792 w 3337670"/>
                <a:gd name="connsiteY15" fmla="*/ 3599146 h 5505092"/>
                <a:gd name="connsiteX16" fmla="*/ 2778356 w 3337670"/>
                <a:gd name="connsiteY16" fmla="*/ 3535542 h 5505092"/>
                <a:gd name="connsiteX17" fmla="*/ 2862065 w 3337670"/>
                <a:gd name="connsiteY17" fmla="*/ 3466962 h 5505092"/>
                <a:gd name="connsiteX18" fmla="*/ 2966615 w 3337670"/>
                <a:gd name="connsiteY18" fmla="*/ 3334844 h 5505092"/>
                <a:gd name="connsiteX19" fmla="*/ 3047297 w 3337670"/>
                <a:gd name="connsiteY19" fmla="*/ 3192844 h 5505092"/>
                <a:gd name="connsiteX20" fmla="*/ 3124685 w 3337670"/>
                <a:gd name="connsiteY20" fmla="*/ 2944073 h 5505092"/>
                <a:gd name="connsiteX21" fmla="*/ 3180826 w 3337670"/>
                <a:gd name="connsiteY21" fmla="*/ 2700546 h 5505092"/>
                <a:gd name="connsiteX22" fmla="*/ 3197232 w 3337670"/>
                <a:gd name="connsiteY22" fmla="*/ 2588061 h 5505092"/>
                <a:gd name="connsiteX23" fmla="*/ 3226547 w 3337670"/>
                <a:gd name="connsiteY23" fmla="*/ 2460314 h 5505092"/>
                <a:gd name="connsiteX24" fmla="*/ 3280335 w 3337670"/>
                <a:gd name="connsiteY24" fmla="*/ 2295051 h 5505092"/>
                <a:gd name="connsiteX25" fmla="*/ 3292034 w 3337670"/>
                <a:gd name="connsiteY25" fmla="*/ 2255180 h 5505092"/>
                <a:gd name="connsiteX26" fmla="*/ 3292572 w 3337670"/>
                <a:gd name="connsiteY26" fmla="*/ 2272526 h 5505092"/>
                <a:gd name="connsiteX27" fmla="*/ 3299295 w 3337670"/>
                <a:gd name="connsiteY27" fmla="*/ 2511279 h 5505092"/>
                <a:gd name="connsiteX28" fmla="*/ 3300775 w 3337670"/>
                <a:gd name="connsiteY28" fmla="*/ 2578514 h 5505092"/>
                <a:gd name="connsiteX29" fmla="*/ 3319600 w 3337670"/>
                <a:gd name="connsiteY29" fmla="*/ 2766100 h 5505092"/>
                <a:gd name="connsiteX30" fmla="*/ 3335535 w 3337670"/>
                <a:gd name="connsiteY30" fmla="*/ 2911329 h 5505092"/>
                <a:gd name="connsiteX31" fmla="*/ 3321281 w 3337670"/>
                <a:gd name="connsiteY31" fmla="*/ 3042303 h 5505092"/>
                <a:gd name="connsiteX32" fmla="*/ 3312474 w 3337670"/>
                <a:gd name="connsiteY32" fmla="*/ 3226125 h 5505092"/>
                <a:gd name="connsiteX33" fmla="*/ 3301043 w 3337670"/>
                <a:gd name="connsiteY33" fmla="*/ 3379690 h 5505092"/>
                <a:gd name="connsiteX34" fmla="*/ 3282823 w 3337670"/>
                <a:gd name="connsiteY34" fmla="*/ 3537760 h 5505092"/>
                <a:gd name="connsiteX35" fmla="*/ 3266216 w 3337670"/>
                <a:gd name="connsiteY35" fmla="*/ 3653406 h 5505092"/>
                <a:gd name="connsiteX36" fmla="*/ 3252769 w 3337670"/>
                <a:gd name="connsiteY36" fmla="*/ 3787001 h 5505092"/>
                <a:gd name="connsiteX37" fmla="*/ 3237102 w 3337670"/>
                <a:gd name="connsiteY37" fmla="*/ 3872323 h 5505092"/>
                <a:gd name="connsiteX38" fmla="*/ 3185197 w 3337670"/>
                <a:gd name="connsiteY38" fmla="*/ 4061658 h 5505092"/>
                <a:gd name="connsiteX39" fmla="*/ 3145999 w 3337670"/>
                <a:gd name="connsiteY39" fmla="*/ 4192700 h 5505092"/>
                <a:gd name="connsiteX40" fmla="*/ 3097926 w 3337670"/>
                <a:gd name="connsiteY40" fmla="*/ 4416055 h 5505092"/>
                <a:gd name="connsiteX41" fmla="*/ 3086227 w 3337670"/>
                <a:gd name="connsiteY41" fmla="*/ 4492234 h 5505092"/>
                <a:gd name="connsiteX42" fmla="*/ 3072780 w 3337670"/>
                <a:gd name="connsiteY42" fmla="*/ 4630737 h 5505092"/>
                <a:gd name="connsiteX43" fmla="*/ 3068207 w 3337670"/>
                <a:gd name="connsiteY43" fmla="*/ 4842259 h 5505092"/>
                <a:gd name="connsiteX44" fmla="*/ 3081050 w 3337670"/>
                <a:gd name="connsiteY44" fmla="*/ 5018282 h 5505092"/>
                <a:gd name="connsiteX45" fmla="*/ 3002519 w 3337670"/>
                <a:gd name="connsiteY45" fmla="*/ 5188252 h 5505092"/>
                <a:gd name="connsiteX46" fmla="*/ 2853861 w 3337670"/>
                <a:gd name="connsiteY46" fmla="*/ 5238478 h 5505092"/>
                <a:gd name="connsiteX47" fmla="*/ 2637498 w 3337670"/>
                <a:gd name="connsiteY47" fmla="*/ 5239486 h 5505092"/>
                <a:gd name="connsiteX48" fmla="*/ 2538057 w 3337670"/>
                <a:gd name="connsiteY48" fmla="*/ 5242444 h 5505092"/>
                <a:gd name="connsiteX49" fmla="*/ 2388056 w 3337670"/>
                <a:gd name="connsiteY49" fmla="*/ 5224089 h 5505092"/>
                <a:gd name="connsiteX50" fmla="*/ 2241550 w 3337670"/>
                <a:gd name="connsiteY50" fmla="*/ 5063262 h 5505092"/>
                <a:gd name="connsiteX51" fmla="*/ 2231935 w 3337670"/>
                <a:gd name="connsiteY51" fmla="*/ 4979420 h 5505092"/>
                <a:gd name="connsiteX52" fmla="*/ 2227229 w 3337670"/>
                <a:gd name="connsiteY52" fmla="*/ 4812811 h 5505092"/>
                <a:gd name="connsiteX53" fmla="*/ 2239734 w 3337670"/>
                <a:gd name="connsiteY53" fmla="*/ 4666709 h 5505092"/>
                <a:gd name="connsiteX54" fmla="*/ 2241146 w 3337670"/>
                <a:gd name="connsiteY54" fmla="*/ 4639411 h 5505092"/>
                <a:gd name="connsiteX55" fmla="*/ 2243500 w 3337670"/>
                <a:gd name="connsiteY55" fmla="*/ 4572176 h 5505092"/>
                <a:gd name="connsiteX56" fmla="*/ 2289489 w 3337670"/>
                <a:gd name="connsiteY56" fmla="*/ 4517514 h 5505092"/>
                <a:gd name="connsiteX57" fmla="*/ 2570465 w 3337670"/>
                <a:gd name="connsiteY57" fmla="*/ 4381832 h 5505092"/>
                <a:gd name="connsiteX58" fmla="*/ 2639582 w 3337670"/>
                <a:gd name="connsiteY58" fmla="*/ 4321320 h 5505092"/>
                <a:gd name="connsiteX59" fmla="*/ 2733712 w 3337670"/>
                <a:gd name="connsiteY59" fmla="*/ 4229006 h 5505092"/>
                <a:gd name="connsiteX60" fmla="*/ 2748235 w 3337670"/>
                <a:gd name="connsiteY60" fmla="*/ 4210113 h 5505092"/>
                <a:gd name="connsiteX61" fmla="*/ 2711525 w 3337670"/>
                <a:gd name="connsiteY61" fmla="*/ 4214215 h 5505092"/>
                <a:gd name="connsiteX62" fmla="*/ 2546193 w 3337670"/>
                <a:gd name="connsiteY62" fmla="*/ 4232907 h 5505092"/>
                <a:gd name="connsiteX63" fmla="*/ 2362573 w 3337670"/>
                <a:gd name="connsiteY63" fmla="*/ 4245479 h 5505092"/>
                <a:gd name="connsiteX64" fmla="*/ 2029960 w 3337670"/>
                <a:gd name="connsiteY64" fmla="*/ 4240301 h 5505092"/>
                <a:gd name="connsiteX65" fmla="*/ 1817564 w 3337670"/>
                <a:gd name="connsiteY65" fmla="*/ 4215829 h 5505092"/>
                <a:gd name="connsiteX66" fmla="*/ 1672403 w 3337670"/>
                <a:gd name="connsiteY66" fmla="*/ 4195120 h 5505092"/>
                <a:gd name="connsiteX67" fmla="*/ 1407765 w 3337670"/>
                <a:gd name="connsiteY67" fmla="*/ 4172125 h 5505092"/>
                <a:gd name="connsiteX68" fmla="*/ 1318543 w 3337670"/>
                <a:gd name="connsiteY68" fmla="*/ 4191825 h 5505092"/>
                <a:gd name="connsiteX69" fmla="*/ 1250501 w 3337670"/>
                <a:gd name="connsiteY69" fmla="*/ 4257851 h 5505092"/>
                <a:gd name="connsiteX70" fmla="*/ 1194360 w 3337670"/>
                <a:gd name="connsiteY70" fmla="*/ 4435284 h 5505092"/>
                <a:gd name="connsiteX71" fmla="*/ 1192746 w 3337670"/>
                <a:gd name="connsiteY71" fmla="*/ 4584211 h 5505092"/>
                <a:gd name="connsiteX72" fmla="*/ 1192343 w 3337670"/>
                <a:gd name="connsiteY72" fmla="*/ 4661195 h 5505092"/>
                <a:gd name="connsiteX73" fmla="*/ 1189989 w 3337670"/>
                <a:gd name="connsiteY73" fmla="*/ 4715924 h 5505092"/>
                <a:gd name="connsiteX74" fmla="*/ 1193822 w 3337670"/>
                <a:gd name="connsiteY74" fmla="*/ 4919916 h 5505092"/>
                <a:gd name="connsiteX75" fmla="*/ 1178022 w 3337670"/>
                <a:gd name="connsiteY75" fmla="*/ 5102527 h 5505092"/>
                <a:gd name="connsiteX76" fmla="*/ 1141311 w 3337670"/>
                <a:gd name="connsiteY76" fmla="*/ 5251992 h 5505092"/>
                <a:gd name="connsiteX77" fmla="*/ 1038105 w 3337670"/>
                <a:gd name="connsiteY77" fmla="*/ 5392446 h 5505092"/>
                <a:gd name="connsiteX78" fmla="*/ 813942 w 3337670"/>
                <a:gd name="connsiteY78" fmla="*/ 5492626 h 5505092"/>
                <a:gd name="connsiteX79" fmla="*/ 697760 w 3337670"/>
                <a:gd name="connsiteY79" fmla="*/ 5503519 h 5505092"/>
                <a:gd name="connsiteX80" fmla="*/ 438971 w 3337670"/>
                <a:gd name="connsiteY80" fmla="*/ 5498342 h 5505092"/>
                <a:gd name="connsiteX81" fmla="*/ 246409 w 3337670"/>
                <a:gd name="connsiteY81" fmla="*/ 5391840 h 5505092"/>
                <a:gd name="connsiteX82" fmla="*/ 162970 w 3337670"/>
                <a:gd name="connsiteY82" fmla="*/ 5212188 h 5505092"/>
                <a:gd name="connsiteX83" fmla="*/ 154700 w 3337670"/>
                <a:gd name="connsiteY83" fmla="*/ 5153088 h 5505092"/>
                <a:gd name="connsiteX84" fmla="*/ 150196 w 3337670"/>
                <a:gd name="connsiteY84" fmla="*/ 5128951 h 5505092"/>
                <a:gd name="connsiteX85" fmla="*/ 132042 w 3337670"/>
                <a:gd name="connsiteY85" fmla="*/ 4992396 h 5505092"/>
                <a:gd name="connsiteX86" fmla="*/ 121083 w 3337670"/>
                <a:gd name="connsiteY86" fmla="*/ 4899342 h 5505092"/>
                <a:gd name="connsiteX87" fmla="*/ 110661 w 3337670"/>
                <a:gd name="connsiteY87" fmla="*/ 4766015 h 5505092"/>
                <a:gd name="connsiteX88" fmla="*/ 87398 w 3337670"/>
                <a:gd name="connsiteY88" fmla="*/ 4607003 h 5505092"/>
                <a:gd name="connsiteX89" fmla="*/ 54453 w 3337670"/>
                <a:gd name="connsiteY89" fmla="*/ 4374504 h 5505092"/>
                <a:gd name="connsiteX90" fmla="*/ 29239 w 3337670"/>
                <a:gd name="connsiteY90" fmla="*/ 4058498 h 5505092"/>
                <a:gd name="connsiteX91" fmla="*/ 9069 w 3337670"/>
                <a:gd name="connsiteY91" fmla="*/ 3609703 h 5505092"/>
                <a:gd name="connsiteX92" fmla="*/ -210 w 3337670"/>
                <a:gd name="connsiteY92" fmla="*/ 3382043 h 5505092"/>
                <a:gd name="connsiteX93" fmla="*/ 5707 w 3337670"/>
                <a:gd name="connsiteY93" fmla="*/ 3236345 h 5505092"/>
                <a:gd name="connsiteX94" fmla="*/ 9405 w 3337670"/>
                <a:gd name="connsiteY94" fmla="*/ 3211803 h 5505092"/>
                <a:gd name="connsiteX95" fmla="*/ 13910 w 3337670"/>
                <a:gd name="connsiteY95" fmla="*/ 2873476 h 5505092"/>
                <a:gd name="connsiteX96" fmla="*/ 11557 w 3337670"/>
                <a:gd name="connsiteY96" fmla="*/ 2557471 h 5505092"/>
                <a:gd name="connsiteX97" fmla="*/ 13775 w 3337670"/>
                <a:gd name="connsiteY97" fmla="*/ 2413317 h 5505092"/>
                <a:gd name="connsiteX98" fmla="*/ 11758 w 3337670"/>
                <a:gd name="connsiteY98" fmla="*/ 2164547 h 5505092"/>
                <a:gd name="connsiteX99" fmla="*/ 23323 w 3337670"/>
                <a:gd name="connsiteY99" fmla="*/ 1843767 h 5505092"/>
                <a:gd name="connsiteX100" fmla="*/ 20566 w 3337670"/>
                <a:gd name="connsiteY100" fmla="*/ 1699480 h 5505092"/>
                <a:gd name="connsiteX101" fmla="*/ 21776 w 3337670"/>
                <a:gd name="connsiteY101" fmla="*/ 1505305 h 5505092"/>
                <a:gd name="connsiteX102" fmla="*/ 31794 w 3337670"/>
                <a:gd name="connsiteY102" fmla="*/ 1401426 h 5505092"/>
                <a:gd name="connsiteX103" fmla="*/ 53915 w 3337670"/>
                <a:gd name="connsiteY103" fmla="*/ 1223858 h 5505092"/>
                <a:gd name="connsiteX104" fmla="*/ 76573 w 3337670"/>
                <a:gd name="connsiteY104" fmla="*/ 1053752 h 5505092"/>
                <a:gd name="connsiteX105" fmla="*/ 120343 w 3337670"/>
                <a:gd name="connsiteY105" fmla="*/ 751193 h 5505092"/>
                <a:gd name="connsiteX106" fmla="*/ 159676 w 3337670"/>
                <a:gd name="connsiteY106" fmla="*/ 485681 h 5505092"/>
                <a:gd name="connsiteX107" fmla="*/ 201967 w 3337670"/>
                <a:gd name="connsiteY107" fmla="*/ 319408 h 5505092"/>
                <a:gd name="connsiteX108" fmla="*/ 218776 w 3337670"/>
                <a:gd name="connsiteY108" fmla="*/ 254392 h 5505092"/>
                <a:gd name="connsiteX109" fmla="*/ 272967 w 3337670"/>
                <a:gd name="connsiteY109" fmla="*/ 110441 h 5505092"/>
                <a:gd name="connsiteX110" fmla="*/ 314855 w 3337670"/>
                <a:gd name="connsiteY110" fmla="*/ 20481 h 5505092"/>
                <a:gd name="connsiteX111" fmla="*/ 328705 w 3337670"/>
                <a:gd name="connsiteY111" fmla="*/ -1573 h 5505092"/>
                <a:gd name="connsiteX112" fmla="*/ 317746 w 3337670"/>
                <a:gd name="connsiteY112" fmla="*/ 38768 h 5505092"/>
                <a:gd name="connsiteX113" fmla="*/ 298786 w 3337670"/>
                <a:gd name="connsiteY113" fmla="*/ 150715 h 5505092"/>
                <a:gd name="connsiteX114" fmla="*/ 288028 w 3337670"/>
                <a:gd name="connsiteY114" fmla="*/ 288883 h 5505092"/>
                <a:gd name="connsiteX115" fmla="*/ 283590 w 3337670"/>
                <a:gd name="connsiteY115" fmla="*/ 387854 h 5505092"/>
                <a:gd name="connsiteX116" fmla="*/ 278548 w 3337670"/>
                <a:gd name="connsiteY116" fmla="*/ 516676 h 5505092"/>
                <a:gd name="connsiteX117" fmla="*/ 275657 w 3337670"/>
                <a:gd name="connsiteY117" fmla="*/ 747630 h 5505092"/>
                <a:gd name="connsiteX118" fmla="*/ 283523 w 3337670"/>
                <a:gd name="connsiteY118" fmla="*/ 863477 h 5505092"/>
                <a:gd name="connsiteX119" fmla="*/ 284128 w 3337670"/>
                <a:gd name="connsiteY119" fmla="*/ 883647 h 5505092"/>
                <a:gd name="connsiteX120" fmla="*/ 284128 w 3337670"/>
                <a:gd name="connsiteY120" fmla="*/ 1032977 h 5505092"/>
                <a:gd name="connsiteX121" fmla="*/ 293071 w 3337670"/>
                <a:gd name="connsiteY121" fmla="*/ 1173700 h 5505092"/>
                <a:gd name="connsiteX122" fmla="*/ 290516 w 3337670"/>
                <a:gd name="connsiteY122" fmla="*/ 1295127 h 5505092"/>
                <a:gd name="connsiteX123" fmla="*/ 290516 w 3337670"/>
                <a:gd name="connsiteY123" fmla="*/ 1337216 h 5505092"/>
                <a:gd name="connsiteX124" fmla="*/ 294416 w 3337670"/>
                <a:gd name="connsiteY124" fmla="*/ 1381524 h 5505092"/>
                <a:gd name="connsiteX125" fmla="*/ 307863 w 3337670"/>
                <a:gd name="connsiteY125" fmla="*/ 1534149 h 5505092"/>
                <a:gd name="connsiteX126" fmla="*/ 313443 w 3337670"/>
                <a:gd name="connsiteY126" fmla="*/ 1590760 h 5505092"/>
                <a:gd name="connsiteX127" fmla="*/ 337984 w 3337670"/>
                <a:gd name="connsiteY127" fmla="*/ 1801745 h 5505092"/>
                <a:gd name="connsiteX128" fmla="*/ 410800 w 3337670"/>
                <a:gd name="connsiteY128" fmla="*/ 2140006 h 5505092"/>
                <a:gd name="connsiteX129" fmla="*/ 503517 w 3337670"/>
                <a:gd name="connsiteY129" fmla="*/ 2484452 h 5505092"/>
                <a:gd name="connsiteX130" fmla="*/ 527991 w 3337670"/>
                <a:gd name="connsiteY130" fmla="*/ 2564462 h 5505092"/>
                <a:gd name="connsiteX131" fmla="*/ 531756 w 3337670"/>
                <a:gd name="connsiteY131" fmla="*/ 2573741 h 5505092"/>
                <a:gd name="connsiteX132" fmla="*/ 563020 w 3337670"/>
                <a:gd name="connsiteY132" fmla="*/ 2688445 h 550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3337670" h="5505092">
                  <a:moveTo>
                    <a:pt x="563020" y="2688445"/>
                  </a:moveTo>
                  <a:cubicBezTo>
                    <a:pt x="565979" y="2706463"/>
                    <a:pt x="586082" y="2765833"/>
                    <a:pt x="614254" y="2887595"/>
                  </a:cubicBezTo>
                  <a:cubicBezTo>
                    <a:pt x="628689" y="2947837"/>
                    <a:pt x="646533" y="3007139"/>
                    <a:pt x="667706" y="3065365"/>
                  </a:cubicBezTo>
                  <a:cubicBezTo>
                    <a:pt x="684111" y="3111758"/>
                    <a:pt x="708383" y="3154049"/>
                    <a:pt x="733529" y="3196071"/>
                  </a:cubicBezTo>
                  <a:cubicBezTo>
                    <a:pt x="778274" y="3268751"/>
                    <a:pt x="832903" y="3334911"/>
                    <a:pt x="895835" y="3392600"/>
                  </a:cubicBezTo>
                  <a:cubicBezTo>
                    <a:pt x="935168" y="3429512"/>
                    <a:pt x="980148" y="3458960"/>
                    <a:pt x="1022708" y="3491705"/>
                  </a:cubicBezTo>
                  <a:cubicBezTo>
                    <a:pt x="1061792" y="3522364"/>
                    <a:pt x="1103841" y="3548989"/>
                    <a:pt x="1148237" y="3571243"/>
                  </a:cubicBezTo>
                  <a:cubicBezTo>
                    <a:pt x="1195456" y="3593296"/>
                    <a:pt x="1245102" y="3609636"/>
                    <a:pt x="1296154" y="3620056"/>
                  </a:cubicBezTo>
                  <a:cubicBezTo>
                    <a:pt x="1374954" y="3637874"/>
                    <a:pt x="1455300" y="3647354"/>
                    <a:pt x="1534503" y="3663289"/>
                  </a:cubicBezTo>
                  <a:cubicBezTo>
                    <a:pt x="1581420" y="3672634"/>
                    <a:pt x="1628982" y="3678417"/>
                    <a:pt x="1676773" y="3680500"/>
                  </a:cubicBezTo>
                  <a:cubicBezTo>
                    <a:pt x="1740311" y="3683460"/>
                    <a:pt x="1803915" y="3686216"/>
                    <a:pt x="1867318" y="3690787"/>
                  </a:cubicBezTo>
                  <a:cubicBezTo>
                    <a:pt x="1919022" y="3694486"/>
                    <a:pt x="1970860" y="3699730"/>
                    <a:pt x="2022497" y="3703159"/>
                  </a:cubicBezTo>
                  <a:cubicBezTo>
                    <a:pt x="2076285" y="3706656"/>
                    <a:pt x="2130074" y="3709277"/>
                    <a:pt x="2183862" y="3700336"/>
                  </a:cubicBezTo>
                  <a:cubicBezTo>
                    <a:pt x="2191325" y="3699596"/>
                    <a:pt x="2198788" y="3699326"/>
                    <a:pt x="2206251" y="3699663"/>
                  </a:cubicBezTo>
                  <a:cubicBezTo>
                    <a:pt x="2260039" y="3698722"/>
                    <a:pt x="2312954" y="3690318"/>
                    <a:pt x="2365935" y="3682181"/>
                  </a:cubicBezTo>
                  <a:cubicBezTo>
                    <a:pt x="2459056" y="3667928"/>
                    <a:pt x="2545924" y="3633907"/>
                    <a:pt x="2632792" y="3599146"/>
                  </a:cubicBezTo>
                  <a:cubicBezTo>
                    <a:pt x="2682008" y="3579380"/>
                    <a:pt x="2731561" y="3560621"/>
                    <a:pt x="2778356" y="3535542"/>
                  </a:cubicBezTo>
                  <a:cubicBezTo>
                    <a:pt x="2810293" y="3518060"/>
                    <a:pt x="2838667" y="3494797"/>
                    <a:pt x="2862065" y="3466962"/>
                  </a:cubicBezTo>
                  <a:cubicBezTo>
                    <a:pt x="2898842" y="3424335"/>
                    <a:pt x="2932796" y="3379557"/>
                    <a:pt x="2966615" y="3334844"/>
                  </a:cubicBezTo>
                  <a:cubicBezTo>
                    <a:pt x="2999560" y="3291141"/>
                    <a:pt x="3028808" y="3244951"/>
                    <a:pt x="3047297" y="3192844"/>
                  </a:cubicBezTo>
                  <a:cubicBezTo>
                    <a:pt x="3076411" y="3111018"/>
                    <a:pt x="3105321" y="3029125"/>
                    <a:pt x="3124685" y="2944073"/>
                  </a:cubicBezTo>
                  <a:cubicBezTo>
                    <a:pt x="3143242" y="2862853"/>
                    <a:pt x="3165766" y="2782709"/>
                    <a:pt x="3180826" y="2700546"/>
                  </a:cubicBezTo>
                  <a:cubicBezTo>
                    <a:pt x="3187550" y="2663299"/>
                    <a:pt x="3192257" y="2625646"/>
                    <a:pt x="3197232" y="2588061"/>
                  </a:cubicBezTo>
                  <a:cubicBezTo>
                    <a:pt x="3203082" y="2544560"/>
                    <a:pt x="3215318" y="2502538"/>
                    <a:pt x="3226547" y="2460314"/>
                  </a:cubicBezTo>
                  <a:cubicBezTo>
                    <a:pt x="3241406" y="2404308"/>
                    <a:pt x="3261576" y="2349914"/>
                    <a:pt x="3280335" y="2295051"/>
                  </a:cubicBezTo>
                  <a:cubicBezTo>
                    <a:pt x="3284773" y="2281604"/>
                    <a:pt x="3284167" y="2267215"/>
                    <a:pt x="3292034" y="2255180"/>
                  </a:cubicBezTo>
                  <a:cubicBezTo>
                    <a:pt x="3292034" y="2260962"/>
                    <a:pt x="3292841" y="2266745"/>
                    <a:pt x="3292572" y="2272526"/>
                  </a:cubicBezTo>
                  <a:cubicBezTo>
                    <a:pt x="3288739" y="2352268"/>
                    <a:pt x="3298757" y="2431672"/>
                    <a:pt x="3299295" y="2511279"/>
                  </a:cubicBezTo>
                  <a:cubicBezTo>
                    <a:pt x="3299295" y="2533669"/>
                    <a:pt x="3301380" y="2556124"/>
                    <a:pt x="3300775" y="2578514"/>
                  </a:cubicBezTo>
                  <a:cubicBezTo>
                    <a:pt x="3299564" y="2641582"/>
                    <a:pt x="3305885" y="2704581"/>
                    <a:pt x="3319600" y="2766100"/>
                  </a:cubicBezTo>
                  <a:cubicBezTo>
                    <a:pt x="3329753" y="2813771"/>
                    <a:pt x="3341519" y="2861576"/>
                    <a:pt x="3335535" y="2911329"/>
                  </a:cubicBezTo>
                  <a:cubicBezTo>
                    <a:pt x="3330291" y="2954897"/>
                    <a:pt x="3326929" y="2998735"/>
                    <a:pt x="3321281" y="3042303"/>
                  </a:cubicBezTo>
                  <a:cubicBezTo>
                    <a:pt x="3313616" y="3103286"/>
                    <a:pt x="3310726" y="3164739"/>
                    <a:pt x="3312474" y="3226125"/>
                  </a:cubicBezTo>
                  <a:cubicBezTo>
                    <a:pt x="3313751" y="3277829"/>
                    <a:pt x="3307296" y="3328659"/>
                    <a:pt x="3301043" y="3379690"/>
                  </a:cubicBezTo>
                  <a:cubicBezTo>
                    <a:pt x="3294320" y="3432335"/>
                    <a:pt x="3287596" y="3484981"/>
                    <a:pt x="3282823" y="3537760"/>
                  </a:cubicBezTo>
                  <a:cubicBezTo>
                    <a:pt x="3279192" y="3576689"/>
                    <a:pt x="3272536" y="3615013"/>
                    <a:pt x="3266216" y="3653406"/>
                  </a:cubicBezTo>
                  <a:cubicBezTo>
                    <a:pt x="3258954" y="3697646"/>
                    <a:pt x="3255727" y="3742358"/>
                    <a:pt x="3252769" y="3787001"/>
                  </a:cubicBezTo>
                  <a:cubicBezTo>
                    <a:pt x="3251558" y="3816048"/>
                    <a:pt x="3246247" y="3844757"/>
                    <a:pt x="3237102" y="3872323"/>
                  </a:cubicBezTo>
                  <a:cubicBezTo>
                    <a:pt x="3215453" y="3934180"/>
                    <a:pt x="3198106" y="3997448"/>
                    <a:pt x="3185197" y="4061658"/>
                  </a:cubicBezTo>
                  <a:cubicBezTo>
                    <a:pt x="3175851" y="4106436"/>
                    <a:pt x="3159177" y="4149064"/>
                    <a:pt x="3145999" y="4192700"/>
                  </a:cubicBezTo>
                  <a:cubicBezTo>
                    <a:pt x="3124215" y="4265784"/>
                    <a:pt x="3108146" y="4340483"/>
                    <a:pt x="3097926" y="4416055"/>
                  </a:cubicBezTo>
                  <a:cubicBezTo>
                    <a:pt x="3094362" y="4441471"/>
                    <a:pt x="3090665" y="4466953"/>
                    <a:pt x="3086227" y="4492234"/>
                  </a:cubicBezTo>
                  <a:cubicBezTo>
                    <a:pt x="3078225" y="4538020"/>
                    <a:pt x="3073721" y="4584278"/>
                    <a:pt x="3072780" y="4630737"/>
                  </a:cubicBezTo>
                  <a:cubicBezTo>
                    <a:pt x="3071233" y="4701267"/>
                    <a:pt x="3069351" y="4771931"/>
                    <a:pt x="3068207" y="4842259"/>
                  </a:cubicBezTo>
                  <a:cubicBezTo>
                    <a:pt x="3067333" y="4901292"/>
                    <a:pt x="3074124" y="4959786"/>
                    <a:pt x="3081050" y="5018282"/>
                  </a:cubicBezTo>
                  <a:cubicBezTo>
                    <a:pt x="3089656" y="5090828"/>
                    <a:pt x="3056912" y="5145491"/>
                    <a:pt x="3002519" y="5188252"/>
                  </a:cubicBezTo>
                  <a:cubicBezTo>
                    <a:pt x="2959488" y="5221869"/>
                    <a:pt x="2908390" y="5235316"/>
                    <a:pt x="2853861" y="5238478"/>
                  </a:cubicBezTo>
                  <a:cubicBezTo>
                    <a:pt x="2781718" y="5242915"/>
                    <a:pt x="2709642" y="5238813"/>
                    <a:pt x="2637498" y="5239486"/>
                  </a:cubicBezTo>
                  <a:cubicBezTo>
                    <a:pt x="2604351" y="5239486"/>
                    <a:pt x="2571205" y="5241503"/>
                    <a:pt x="2538057" y="5242444"/>
                  </a:cubicBezTo>
                  <a:cubicBezTo>
                    <a:pt x="2487429" y="5244259"/>
                    <a:pt x="2436801" y="5238007"/>
                    <a:pt x="2388056" y="5224089"/>
                  </a:cubicBezTo>
                  <a:cubicBezTo>
                    <a:pt x="2306567" y="5200220"/>
                    <a:pt x="2261518" y="5142331"/>
                    <a:pt x="2241550" y="5063262"/>
                  </a:cubicBezTo>
                  <a:cubicBezTo>
                    <a:pt x="2235566" y="5035695"/>
                    <a:pt x="2232339" y="5007591"/>
                    <a:pt x="2231935" y="4979420"/>
                  </a:cubicBezTo>
                  <a:cubicBezTo>
                    <a:pt x="2229313" y="4923884"/>
                    <a:pt x="2227632" y="4868347"/>
                    <a:pt x="2227229" y="4812811"/>
                  </a:cubicBezTo>
                  <a:cubicBezTo>
                    <a:pt x="2227901" y="4763863"/>
                    <a:pt x="2232137" y="4715051"/>
                    <a:pt x="2239734" y="4666709"/>
                  </a:cubicBezTo>
                  <a:cubicBezTo>
                    <a:pt x="2240878" y="4657699"/>
                    <a:pt x="2240810" y="4648556"/>
                    <a:pt x="2241146" y="4639411"/>
                  </a:cubicBezTo>
                  <a:cubicBezTo>
                    <a:pt x="2241886" y="4617088"/>
                    <a:pt x="2241752" y="4594633"/>
                    <a:pt x="2243500" y="4572176"/>
                  </a:cubicBezTo>
                  <a:cubicBezTo>
                    <a:pt x="2245718" y="4543533"/>
                    <a:pt x="2260779" y="4525111"/>
                    <a:pt x="2289489" y="4517514"/>
                  </a:cubicBezTo>
                  <a:cubicBezTo>
                    <a:pt x="2391888" y="4490620"/>
                    <a:pt x="2482790" y="4439520"/>
                    <a:pt x="2570465" y="4381832"/>
                  </a:cubicBezTo>
                  <a:cubicBezTo>
                    <a:pt x="2596351" y="4364754"/>
                    <a:pt x="2616790" y="4341895"/>
                    <a:pt x="2639582" y="4321320"/>
                  </a:cubicBezTo>
                  <a:cubicBezTo>
                    <a:pt x="2672461" y="4291939"/>
                    <a:pt x="2702784" y="4260137"/>
                    <a:pt x="2733712" y="4229006"/>
                  </a:cubicBezTo>
                  <a:cubicBezTo>
                    <a:pt x="2740032" y="4223964"/>
                    <a:pt x="2745008" y="4217509"/>
                    <a:pt x="2748235" y="4210113"/>
                  </a:cubicBezTo>
                  <a:cubicBezTo>
                    <a:pt x="2734788" y="4207020"/>
                    <a:pt x="2722820" y="4211726"/>
                    <a:pt x="2711525" y="4214215"/>
                  </a:cubicBezTo>
                  <a:cubicBezTo>
                    <a:pt x="2657064" y="4225106"/>
                    <a:pt x="2601729" y="4231360"/>
                    <a:pt x="2546193" y="4232907"/>
                  </a:cubicBezTo>
                  <a:cubicBezTo>
                    <a:pt x="2484941" y="4235663"/>
                    <a:pt x="2423825" y="4241109"/>
                    <a:pt x="2362573" y="4245479"/>
                  </a:cubicBezTo>
                  <a:cubicBezTo>
                    <a:pt x="2251702" y="4253346"/>
                    <a:pt x="2140697" y="4255564"/>
                    <a:pt x="2029960" y="4240301"/>
                  </a:cubicBezTo>
                  <a:cubicBezTo>
                    <a:pt x="1959430" y="4230620"/>
                    <a:pt x="1888766" y="4220131"/>
                    <a:pt x="1817564" y="4215829"/>
                  </a:cubicBezTo>
                  <a:cubicBezTo>
                    <a:pt x="1768953" y="4212736"/>
                    <a:pt x="1721014" y="4200431"/>
                    <a:pt x="1672403" y="4195120"/>
                  </a:cubicBezTo>
                  <a:cubicBezTo>
                    <a:pt x="1584325" y="4185572"/>
                    <a:pt x="1496919" y="4170781"/>
                    <a:pt x="1407765" y="4172125"/>
                  </a:cubicBezTo>
                  <a:cubicBezTo>
                    <a:pt x="1376998" y="4172597"/>
                    <a:pt x="1346648" y="4179320"/>
                    <a:pt x="1318543" y="4191825"/>
                  </a:cubicBezTo>
                  <a:cubicBezTo>
                    <a:pt x="1288092" y="4204062"/>
                    <a:pt x="1263666" y="4227797"/>
                    <a:pt x="1250501" y="4257851"/>
                  </a:cubicBezTo>
                  <a:cubicBezTo>
                    <a:pt x="1224750" y="4314529"/>
                    <a:pt x="1205897" y="4374101"/>
                    <a:pt x="1194360" y="4435284"/>
                  </a:cubicBezTo>
                  <a:cubicBezTo>
                    <a:pt x="1185821" y="4484770"/>
                    <a:pt x="1189519" y="4534590"/>
                    <a:pt x="1192746" y="4584211"/>
                  </a:cubicBezTo>
                  <a:cubicBezTo>
                    <a:pt x="1194932" y="4609828"/>
                    <a:pt x="1194797" y="4635578"/>
                    <a:pt x="1192343" y="4661195"/>
                  </a:cubicBezTo>
                  <a:cubicBezTo>
                    <a:pt x="1190413" y="4679348"/>
                    <a:pt x="1189627" y="4697636"/>
                    <a:pt x="1189989" y="4715924"/>
                  </a:cubicBezTo>
                  <a:cubicBezTo>
                    <a:pt x="1190662" y="4783899"/>
                    <a:pt x="1188443" y="4851875"/>
                    <a:pt x="1193822" y="4919916"/>
                  </a:cubicBezTo>
                  <a:cubicBezTo>
                    <a:pt x="1198206" y="4981236"/>
                    <a:pt x="1192874" y="5042890"/>
                    <a:pt x="1178022" y="5102527"/>
                  </a:cubicBezTo>
                  <a:cubicBezTo>
                    <a:pt x="1166121" y="5152416"/>
                    <a:pt x="1158927" y="5203380"/>
                    <a:pt x="1141311" y="5251992"/>
                  </a:cubicBezTo>
                  <a:cubicBezTo>
                    <a:pt x="1120536" y="5309679"/>
                    <a:pt x="1083556" y="5353247"/>
                    <a:pt x="1038105" y="5392446"/>
                  </a:cubicBezTo>
                  <a:cubicBezTo>
                    <a:pt x="973089" y="5448454"/>
                    <a:pt x="897314" y="5478037"/>
                    <a:pt x="813942" y="5492626"/>
                  </a:cubicBezTo>
                  <a:cubicBezTo>
                    <a:pt x="775652" y="5499955"/>
                    <a:pt x="736743" y="5503586"/>
                    <a:pt x="697760" y="5503519"/>
                  </a:cubicBezTo>
                  <a:cubicBezTo>
                    <a:pt x="611497" y="5502242"/>
                    <a:pt x="525033" y="5505806"/>
                    <a:pt x="438971" y="5498342"/>
                  </a:cubicBezTo>
                  <a:cubicBezTo>
                    <a:pt x="359970" y="5491618"/>
                    <a:pt x="291054" y="5463514"/>
                    <a:pt x="246409" y="5391840"/>
                  </a:cubicBezTo>
                  <a:cubicBezTo>
                    <a:pt x="211380" y="5335229"/>
                    <a:pt x="177964" y="5278012"/>
                    <a:pt x="162970" y="5212188"/>
                  </a:cubicBezTo>
                  <a:cubicBezTo>
                    <a:pt x="158909" y="5192690"/>
                    <a:pt x="156146" y="5172924"/>
                    <a:pt x="154700" y="5153088"/>
                  </a:cubicBezTo>
                  <a:cubicBezTo>
                    <a:pt x="153961" y="5144953"/>
                    <a:pt x="155104" y="5136414"/>
                    <a:pt x="150196" y="5128951"/>
                  </a:cubicBezTo>
                  <a:cubicBezTo>
                    <a:pt x="139337" y="5084172"/>
                    <a:pt x="133252" y="5038453"/>
                    <a:pt x="132042" y="4992396"/>
                  </a:cubicBezTo>
                  <a:cubicBezTo>
                    <a:pt x="130429" y="4961200"/>
                    <a:pt x="125319" y="4930204"/>
                    <a:pt x="121083" y="4899342"/>
                  </a:cubicBezTo>
                  <a:cubicBezTo>
                    <a:pt x="115233" y="4855035"/>
                    <a:pt x="116847" y="4810390"/>
                    <a:pt x="110661" y="4766015"/>
                  </a:cubicBezTo>
                  <a:cubicBezTo>
                    <a:pt x="103265" y="4712966"/>
                    <a:pt x="94457" y="4660120"/>
                    <a:pt x="87398" y="4607003"/>
                  </a:cubicBezTo>
                  <a:cubicBezTo>
                    <a:pt x="77044" y="4529413"/>
                    <a:pt x="62790" y="4452362"/>
                    <a:pt x="54453" y="4374504"/>
                  </a:cubicBezTo>
                  <a:cubicBezTo>
                    <a:pt x="43224" y="4269348"/>
                    <a:pt x="35492" y="4163990"/>
                    <a:pt x="29239" y="4058498"/>
                  </a:cubicBezTo>
                  <a:cubicBezTo>
                    <a:pt x="20297" y="3908967"/>
                    <a:pt x="10615" y="3759636"/>
                    <a:pt x="9069" y="3609703"/>
                  </a:cubicBezTo>
                  <a:cubicBezTo>
                    <a:pt x="8195" y="3533929"/>
                    <a:pt x="-2428" y="3457818"/>
                    <a:pt x="-210" y="3382043"/>
                  </a:cubicBezTo>
                  <a:cubicBezTo>
                    <a:pt x="1202" y="3333567"/>
                    <a:pt x="-1286" y="3284687"/>
                    <a:pt x="5707" y="3236345"/>
                  </a:cubicBezTo>
                  <a:cubicBezTo>
                    <a:pt x="6985" y="3228143"/>
                    <a:pt x="8800" y="3220006"/>
                    <a:pt x="9405" y="3211803"/>
                  </a:cubicBezTo>
                  <a:cubicBezTo>
                    <a:pt x="17628" y="3099184"/>
                    <a:pt x="19134" y="2986230"/>
                    <a:pt x="13910" y="2873476"/>
                  </a:cubicBezTo>
                  <a:cubicBezTo>
                    <a:pt x="9002" y="2768050"/>
                    <a:pt x="8531" y="2662693"/>
                    <a:pt x="11557" y="2557471"/>
                  </a:cubicBezTo>
                  <a:cubicBezTo>
                    <a:pt x="12901" y="2509396"/>
                    <a:pt x="16935" y="2461324"/>
                    <a:pt x="13775" y="2413317"/>
                  </a:cubicBezTo>
                  <a:cubicBezTo>
                    <a:pt x="8464" y="2330349"/>
                    <a:pt x="9069" y="2247448"/>
                    <a:pt x="11758" y="2164547"/>
                  </a:cubicBezTo>
                  <a:cubicBezTo>
                    <a:pt x="15187" y="2057643"/>
                    <a:pt x="20566" y="1950738"/>
                    <a:pt x="23323" y="1843767"/>
                  </a:cubicBezTo>
                  <a:cubicBezTo>
                    <a:pt x="24533" y="1795762"/>
                    <a:pt x="20835" y="1747621"/>
                    <a:pt x="20566" y="1699480"/>
                  </a:cubicBezTo>
                  <a:cubicBezTo>
                    <a:pt x="20566" y="1634800"/>
                    <a:pt x="19961" y="1570052"/>
                    <a:pt x="21776" y="1505305"/>
                  </a:cubicBezTo>
                  <a:cubicBezTo>
                    <a:pt x="22859" y="1470477"/>
                    <a:pt x="26207" y="1435784"/>
                    <a:pt x="31794" y="1401426"/>
                  </a:cubicBezTo>
                  <a:cubicBezTo>
                    <a:pt x="41342" y="1342461"/>
                    <a:pt x="47863" y="1283159"/>
                    <a:pt x="53915" y="1223858"/>
                  </a:cubicBezTo>
                  <a:cubicBezTo>
                    <a:pt x="59630" y="1166842"/>
                    <a:pt x="70186" y="1110634"/>
                    <a:pt x="76573" y="1053752"/>
                  </a:cubicBezTo>
                  <a:cubicBezTo>
                    <a:pt x="87936" y="952429"/>
                    <a:pt x="104005" y="852046"/>
                    <a:pt x="120343" y="751193"/>
                  </a:cubicBezTo>
                  <a:cubicBezTo>
                    <a:pt x="134664" y="662847"/>
                    <a:pt x="142800" y="573625"/>
                    <a:pt x="159676" y="485681"/>
                  </a:cubicBezTo>
                  <a:cubicBezTo>
                    <a:pt x="170568" y="429338"/>
                    <a:pt x="186570" y="374542"/>
                    <a:pt x="201967" y="319408"/>
                  </a:cubicBezTo>
                  <a:cubicBezTo>
                    <a:pt x="207931" y="297826"/>
                    <a:pt x="213531" y="276109"/>
                    <a:pt x="218776" y="254392"/>
                  </a:cubicBezTo>
                  <a:cubicBezTo>
                    <a:pt x="230596" y="204302"/>
                    <a:pt x="248810" y="155892"/>
                    <a:pt x="272967" y="110441"/>
                  </a:cubicBezTo>
                  <a:cubicBezTo>
                    <a:pt x="288566" y="81328"/>
                    <a:pt x="304837" y="52283"/>
                    <a:pt x="314855" y="20481"/>
                  </a:cubicBezTo>
                  <a:lnTo>
                    <a:pt x="328705" y="-1573"/>
                  </a:lnTo>
                  <a:cubicBezTo>
                    <a:pt x="331395" y="13488"/>
                    <a:pt x="320772" y="25321"/>
                    <a:pt x="317746" y="38768"/>
                  </a:cubicBezTo>
                  <a:cubicBezTo>
                    <a:pt x="309483" y="75748"/>
                    <a:pt x="303149" y="113064"/>
                    <a:pt x="298786" y="150715"/>
                  </a:cubicBezTo>
                  <a:cubicBezTo>
                    <a:pt x="293407" y="196704"/>
                    <a:pt x="291255" y="242760"/>
                    <a:pt x="288028" y="288883"/>
                  </a:cubicBezTo>
                  <a:cubicBezTo>
                    <a:pt x="285742" y="321963"/>
                    <a:pt x="287625" y="355178"/>
                    <a:pt x="283590" y="387854"/>
                  </a:cubicBezTo>
                  <a:cubicBezTo>
                    <a:pt x="278279" y="430818"/>
                    <a:pt x="282985" y="474050"/>
                    <a:pt x="278548" y="516676"/>
                  </a:cubicBezTo>
                  <a:cubicBezTo>
                    <a:pt x="270480" y="593729"/>
                    <a:pt x="273640" y="670780"/>
                    <a:pt x="275657" y="747630"/>
                  </a:cubicBezTo>
                  <a:cubicBezTo>
                    <a:pt x="276665" y="785954"/>
                    <a:pt x="275119" y="825287"/>
                    <a:pt x="283523" y="863477"/>
                  </a:cubicBezTo>
                  <a:cubicBezTo>
                    <a:pt x="284451" y="870133"/>
                    <a:pt x="284659" y="876924"/>
                    <a:pt x="284128" y="883647"/>
                  </a:cubicBezTo>
                  <a:cubicBezTo>
                    <a:pt x="284128" y="933402"/>
                    <a:pt x="284532" y="983155"/>
                    <a:pt x="284128" y="1032977"/>
                  </a:cubicBezTo>
                  <a:cubicBezTo>
                    <a:pt x="283725" y="1080041"/>
                    <a:pt x="289910" y="1127106"/>
                    <a:pt x="293071" y="1173700"/>
                  </a:cubicBezTo>
                  <a:cubicBezTo>
                    <a:pt x="295760" y="1214042"/>
                    <a:pt x="297911" y="1254383"/>
                    <a:pt x="290516" y="1295127"/>
                  </a:cubicBezTo>
                  <a:cubicBezTo>
                    <a:pt x="287927" y="1309045"/>
                    <a:pt x="287927" y="1323299"/>
                    <a:pt x="290516" y="1337216"/>
                  </a:cubicBezTo>
                  <a:cubicBezTo>
                    <a:pt x="292714" y="1351874"/>
                    <a:pt x="294012" y="1366665"/>
                    <a:pt x="294416" y="1381524"/>
                  </a:cubicBezTo>
                  <a:cubicBezTo>
                    <a:pt x="298651" y="1432422"/>
                    <a:pt x="298853" y="1483655"/>
                    <a:pt x="307863" y="1534149"/>
                  </a:cubicBezTo>
                  <a:cubicBezTo>
                    <a:pt x="311224" y="1552706"/>
                    <a:pt x="311291" y="1571868"/>
                    <a:pt x="313443" y="1590760"/>
                  </a:cubicBezTo>
                  <a:cubicBezTo>
                    <a:pt x="321310" y="1661156"/>
                    <a:pt x="329647" y="1731417"/>
                    <a:pt x="337984" y="1801745"/>
                  </a:cubicBezTo>
                  <a:cubicBezTo>
                    <a:pt x="351431" y="1916986"/>
                    <a:pt x="379132" y="2028866"/>
                    <a:pt x="410800" y="2140006"/>
                  </a:cubicBezTo>
                  <a:cubicBezTo>
                    <a:pt x="443409" y="2254306"/>
                    <a:pt x="474942" y="2368606"/>
                    <a:pt x="503517" y="2484452"/>
                  </a:cubicBezTo>
                  <a:cubicBezTo>
                    <a:pt x="509481" y="2511750"/>
                    <a:pt x="517670" y="2538510"/>
                    <a:pt x="527991" y="2564462"/>
                  </a:cubicBezTo>
                  <a:cubicBezTo>
                    <a:pt x="529739" y="2568900"/>
                    <a:pt x="530882" y="2571656"/>
                    <a:pt x="531756" y="2573741"/>
                  </a:cubicBezTo>
                  <a:cubicBezTo>
                    <a:pt x="545862" y="2610855"/>
                    <a:pt x="556330" y="2649313"/>
                    <a:pt x="563020" y="2688445"/>
                  </a:cubicBezTo>
                  <a:close/>
                </a:path>
              </a:pathLst>
            </a:custGeom>
            <a:solidFill>
              <a:srgbClr val="8394C2"/>
            </a:solidFill>
            <a:ln w="6712" cap="flat">
              <a:noFill/>
              <a:prstDash val="solid"/>
              <a:miter/>
            </a:ln>
          </p:spPr>
          <p:txBody>
            <a:bodyPr rtlCol="0" anchor="ctr"/>
            <a:lstStyle/>
            <a:p>
              <a:endParaRPr lang="es-CO"/>
            </a:p>
          </p:txBody>
        </p:sp>
        <p:sp>
          <p:nvSpPr>
            <p:cNvPr id="1013" name="Freeform: Shape 1012">
              <a:extLst>
                <a:ext uri="{FF2B5EF4-FFF2-40B4-BE49-F238E27FC236}">
                  <a16:creationId xmlns:a16="http://schemas.microsoft.com/office/drawing/2014/main" id="{AF24410C-9D6C-0D70-EB73-FACC310442F2}"/>
                </a:ext>
              </a:extLst>
            </p:cNvPr>
            <p:cNvSpPr/>
            <p:nvPr/>
          </p:nvSpPr>
          <p:spPr>
            <a:xfrm>
              <a:off x="3807049" y="2719642"/>
              <a:ext cx="665222" cy="2367624"/>
            </a:xfrm>
            <a:custGeom>
              <a:avLst/>
              <a:gdLst>
                <a:gd name="connsiteX0" fmla="*/ 618715 w 665222"/>
                <a:gd name="connsiteY0" fmla="*/ 39331 h 2367624"/>
                <a:gd name="connsiteX1" fmla="*/ 613336 w 665222"/>
                <a:gd name="connsiteY1" fmla="*/ 170978 h 2367624"/>
                <a:gd name="connsiteX2" fmla="*/ 617101 w 665222"/>
                <a:gd name="connsiteY2" fmla="*/ 374902 h 2367624"/>
                <a:gd name="connsiteX3" fmla="*/ 619791 w 665222"/>
                <a:gd name="connsiteY3" fmla="*/ 591064 h 2367624"/>
                <a:gd name="connsiteX4" fmla="*/ 620530 w 665222"/>
                <a:gd name="connsiteY4" fmla="*/ 660586 h 2367624"/>
                <a:gd name="connsiteX5" fmla="*/ 618042 w 665222"/>
                <a:gd name="connsiteY5" fmla="*/ 690169 h 2367624"/>
                <a:gd name="connsiteX6" fmla="*/ 607688 w 665222"/>
                <a:gd name="connsiteY6" fmla="*/ 816369 h 2367624"/>
                <a:gd name="connsiteX7" fmla="*/ 609773 w 665222"/>
                <a:gd name="connsiteY7" fmla="*/ 1137418 h 2367624"/>
                <a:gd name="connsiteX8" fmla="*/ 619791 w 665222"/>
                <a:gd name="connsiteY8" fmla="*/ 1405888 h 2367624"/>
                <a:gd name="connsiteX9" fmla="*/ 636331 w 665222"/>
                <a:gd name="connsiteY9" fmla="*/ 1649012 h 2367624"/>
                <a:gd name="connsiteX10" fmla="*/ 640701 w 665222"/>
                <a:gd name="connsiteY10" fmla="*/ 1845339 h 2367624"/>
                <a:gd name="connsiteX11" fmla="*/ 645811 w 665222"/>
                <a:gd name="connsiteY11" fmla="*/ 1981960 h 2367624"/>
                <a:gd name="connsiteX12" fmla="*/ 664166 w 665222"/>
                <a:gd name="connsiteY12" fmla="*/ 2192474 h 2367624"/>
                <a:gd name="connsiteX13" fmla="*/ 658451 w 665222"/>
                <a:gd name="connsiteY13" fmla="*/ 2264148 h 2367624"/>
                <a:gd name="connsiteX14" fmla="*/ 558001 w 665222"/>
                <a:gd name="connsiteY14" fmla="*/ 2359891 h 2367624"/>
                <a:gd name="connsiteX15" fmla="*/ 398990 w 665222"/>
                <a:gd name="connsiteY15" fmla="*/ 2347250 h 2367624"/>
                <a:gd name="connsiteX16" fmla="*/ 303717 w 665222"/>
                <a:gd name="connsiteY16" fmla="*/ 2310809 h 2367624"/>
                <a:gd name="connsiteX17" fmla="*/ 209185 w 665222"/>
                <a:gd name="connsiteY17" fmla="*/ 2252045 h 2367624"/>
                <a:gd name="connsiteX18" fmla="*/ 115055 w 665222"/>
                <a:gd name="connsiteY18" fmla="*/ 2149309 h 2367624"/>
                <a:gd name="connsiteX19" fmla="*/ 79353 w 665222"/>
                <a:gd name="connsiteY19" fmla="*/ 2081603 h 2367624"/>
                <a:gd name="connsiteX20" fmla="*/ 27649 w 665222"/>
                <a:gd name="connsiteY20" fmla="*/ 1851457 h 2367624"/>
                <a:gd name="connsiteX21" fmla="*/ 18774 w 665222"/>
                <a:gd name="connsiteY21" fmla="*/ 1556025 h 2367624"/>
                <a:gd name="connsiteX22" fmla="*/ 16825 w 665222"/>
                <a:gd name="connsiteY22" fmla="*/ 1496387 h 2367624"/>
                <a:gd name="connsiteX23" fmla="*/ 1898 w 665222"/>
                <a:gd name="connsiteY23" fmla="*/ 1248289 h 2367624"/>
                <a:gd name="connsiteX24" fmla="*/ 3714 w 665222"/>
                <a:gd name="connsiteY24" fmla="*/ 1111599 h 2367624"/>
                <a:gd name="connsiteX25" fmla="*/ 14808 w 665222"/>
                <a:gd name="connsiteY25" fmla="*/ 982844 h 2367624"/>
                <a:gd name="connsiteX26" fmla="*/ 31751 w 665222"/>
                <a:gd name="connsiteY26" fmla="*/ 622731 h 2367624"/>
                <a:gd name="connsiteX27" fmla="*/ 32154 w 665222"/>
                <a:gd name="connsiteY27" fmla="*/ 383778 h 2367624"/>
                <a:gd name="connsiteX28" fmla="*/ 43383 w 665222"/>
                <a:gd name="connsiteY28" fmla="*/ 202645 h 2367624"/>
                <a:gd name="connsiteX29" fmla="*/ 65234 w 665222"/>
                <a:gd name="connsiteY29" fmla="*/ 25077 h 2367624"/>
                <a:gd name="connsiteX30" fmla="*/ 70007 w 665222"/>
                <a:gd name="connsiteY30" fmla="*/ 8739 h 2367624"/>
                <a:gd name="connsiteX31" fmla="*/ 106583 w 665222"/>
                <a:gd name="connsiteY31" fmla="*/ 12168 h 2367624"/>
                <a:gd name="connsiteX32" fmla="*/ 182156 w 665222"/>
                <a:gd name="connsiteY32" fmla="*/ 32339 h 2367624"/>
                <a:gd name="connsiteX33" fmla="*/ 229221 w 665222"/>
                <a:gd name="connsiteY33" fmla="*/ 68780 h 2367624"/>
                <a:gd name="connsiteX34" fmla="*/ 390989 w 665222"/>
                <a:gd name="connsiteY34" fmla="*/ 92111 h 2367624"/>
                <a:gd name="connsiteX35" fmla="*/ 592157 w 665222"/>
                <a:gd name="connsiteY35" fmla="*/ 61855 h 2367624"/>
                <a:gd name="connsiteX36" fmla="*/ 618715 w 665222"/>
                <a:gd name="connsiteY36" fmla="*/ 39331 h 2367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65222" h="2367624">
                  <a:moveTo>
                    <a:pt x="618715" y="39331"/>
                  </a:moveTo>
                  <a:cubicBezTo>
                    <a:pt x="616832" y="83236"/>
                    <a:pt x="614076" y="126737"/>
                    <a:pt x="613336" y="170978"/>
                  </a:cubicBezTo>
                  <a:cubicBezTo>
                    <a:pt x="612193" y="238953"/>
                    <a:pt x="611992" y="306860"/>
                    <a:pt x="617101" y="374902"/>
                  </a:cubicBezTo>
                  <a:cubicBezTo>
                    <a:pt x="622548" y="446710"/>
                    <a:pt x="626581" y="518853"/>
                    <a:pt x="619791" y="591064"/>
                  </a:cubicBezTo>
                  <a:cubicBezTo>
                    <a:pt x="616846" y="614192"/>
                    <a:pt x="617094" y="637523"/>
                    <a:pt x="620530" y="660586"/>
                  </a:cubicBezTo>
                  <a:cubicBezTo>
                    <a:pt x="621741" y="670537"/>
                    <a:pt x="620893" y="680554"/>
                    <a:pt x="618042" y="690169"/>
                  </a:cubicBezTo>
                  <a:cubicBezTo>
                    <a:pt x="608495" y="731787"/>
                    <a:pt x="607621" y="774011"/>
                    <a:pt x="607688" y="816369"/>
                  </a:cubicBezTo>
                  <a:cubicBezTo>
                    <a:pt x="607688" y="923408"/>
                    <a:pt x="606411" y="1030515"/>
                    <a:pt x="609773" y="1137418"/>
                  </a:cubicBezTo>
                  <a:cubicBezTo>
                    <a:pt x="612529" y="1226909"/>
                    <a:pt x="615353" y="1316465"/>
                    <a:pt x="619791" y="1405888"/>
                  </a:cubicBezTo>
                  <a:cubicBezTo>
                    <a:pt x="623892" y="1486974"/>
                    <a:pt x="628195" y="1568060"/>
                    <a:pt x="636331" y="1649012"/>
                  </a:cubicBezTo>
                  <a:cubicBezTo>
                    <a:pt x="642631" y="1714230"/>
                    <a:pt x="644096" y="1779852"/>
                    <a:pt x="640701" y="1845339"/>
                  </a:cubicBezTo>
                  <a:cubicBezTo>
                    <a:pt x="639484" y="1890924"/>
                    <a:pt x="641192" y="1936576"/>
                    <a:pt x="645811" y="1981960"/>
                  </a:cubicBezTo>
                  <a:cubicBezTo>
                    <a:pt x="651459" y="2052155"/>
                    <a:pt x="662283" y="2121944"/>
                    <a:pt x="664166" y="2192474"/>
                  </a:cubicBezTo>
                  <a:cubicBezTo>
                    <a:pt x="665760" y="2216545"/>
                    <a:pt x="663837" y="2240683"/>
                    <a:pt x="658451" y="2264148"/>
                  </a:cubicBezTo>
                  <a:cubicBezTo>
                    <a:pt x="644399" y="2316657"/>
                    <a:pt x="610311" y="2348326"/>
                    <a:pt x="558001" y="2359891"/>
                  </a:cubicBezTo>
                  <a:cubicBezTo>
                    <a:pt x="504213" y="2371924"/>
                    <a:pt x="450761" y="2365605"/>
                    <a:pt x="398990" y="2347250"/>
                  </a:cubicBezTo>
                  <a:cubicBezTo>
                    <a:pt x="366986" y="2335820"/>
                    <a:pt x="335318" y="2323246"/>
                    <a:pt x="303717" y="2310809"/>
                  </a:cubicBezTo>
                  <a:cubicBezTo>
                    <a:pt x="268802" y="2297294"/>
                    <a:pt x="236731" y="2277393"/>
                    <a:pt x="209185" y="2252045"/>
                  </a:cubicBezTo>
                  <a:cubicBezTo>
                    <a:pt x="175836" y="2219637"/>
                    <a:pt x="144403" y="2185346"/>
                    <a:pt x="115055" y="2149309"/>
                  </a:cubicBezTo>
                  <a:cubicBezTo>
                    <a:pt x="98663" y="2129408"/>
                    <a:pt x="86514" y="2106345"/>
                    <a:pt x="79353" y="2081603"/>
                  </a:cubicBezTo>
                  <a:cubicBezTo>
                    <a:pt x="55888" y="2006232"/>
                    <a:pt x="35113" y="1930189"/>
                    <a:pt x="27649" y="1851457"/>
                  </a:cubicBezTo>
                  <a:cubicBezTo>
                    <a:pt x="18438" y="1753294"/>
                    <a:pt x="11177" y="1654861"/>
                    <a:pt x="18774" y="1556025"/>
                  </a:cubicBezTo>
                  <a:cubicBezTo>
                    <a:pt x="20254" y="1536326"/>
                    <a:pt x="17093" y="1516290"/>
                    <a:pt x="16825" y="1496387"/>
                  </a:cubicBezTo>
                  <a:cubicBezTo>
                    <a:pt x="15749" y="1413487"/>
                    <a:pt x="10572" y="1330787"/>
                    <a:pt x="1898" y="1248289"/>
                  </a:cubicBezTo>
                  <a:cubicBezTo>
                    <a:pt x="-2875" y="1202838"/>
                    <a:pt x="352" y="1157185"/>
                    <a:pt x="3714" y="1111599"/>
                  </a:cubicBezTo>
                  <a:cubicBezTo>
                    <a:pt x="6941" y="1068636"/>
                    <a:pt x="10437" y="1025739"/>
                    <a:pt x="14808" y="982844"/>
                  </a:cubicBezTo>
                  <a:cubicBezTo>
                    <a:pt x="26769" y="863165"/>
                    <a:pt x="32430" y="743016"/>
                    <a:pt x="31751" y="622731"/>
                  </a:cubicBezTo>
                  <a:cubicBezTo>
                    <a:pt x="31751" y="543059"/>
                    <a:pt x="31280" y="463384"/>
                    <a:pt x="32154" y="383778"/>
                  </a:cubicBezTo>
                  <a:cubicBezTo>
                    <a:pt x="32827" y="323266"/>
                    <a:pt x="38340" y="262754"/>
                    <a:pt x="43383" y="202645"/>
                  </a:cubicBezTo>
                  <a:cubicBezTo>
                    <a:pt x="48425" y="142538"/>
                    <a:pt x="55956" y="84042"/>
                    <a:pt x="65234" y="25077"/>
                  </a:cubicBezTo>
                  <a:cubicBezTo>
                    <a:pt x="65093" y="19295"/>
                    <a:pt x="66760" y="13580"/>
                    <a:pt x="70007" y="8739"/>
                  </a:cubicBezTo>
                  <a:cubicBezTo>
                    <a:pt x="86211" y="28910"/>
                    <a:pt x="86211" y="28910"/>
                    <a:pt x="106583" y="12168"/>
                  </a:cubicBezTo>
                  <a:cubicBezTo>
                    <a:pt x="135226" y="-11566"/>
                    <a:pt x="168776" y="-4372"/>
                    <a:pt x="182156" y="32339"/>
                  </a:cubicBezTo>
                  <a:cubicBezTo>
                    <a:pt x="191031" y="56880"/>
                    <a:pt x="206630" y="64611"/>
                    <a:pt x="229221" y="68780"/>
                  </a:cubicBezTo>
                  <a:cubicBezTo>
                    <a:pt x="283009" y="78731"/>
                    <a:pt x="335654" y="94934"/>
                    <a:pt x="390989" y="92111"/>
                  </a:cubicBezTo>
                  <a:cubicBezTo>
                    <a:pt x="459031" y="88615"/>
                    <a:pt x="524922" y="70393"/>
                    <a:pt x="592157" y="61855"/>
                  </a:cubicBezTo>
                  <a:cubicBezTo>
                    <a:pt x="607285" y="59905"/>
                    <a:pt x="604058" y="39734"/>
                    <a:pt x="618715" y="39331"/>
                  </a:cubicBezTo>
                  <a:close/>
                </a:path>
              </a:pathLst>
            </a:custGeom>
            <a:solidFill>
              <a:srgbClr val="8394C2"/>
            </a:solidFill>
            <a:ln w="6712" cap="flat">
              <a:noFill/>
              <a:prstDash val="solid"/>
              <a:miter/>
            </a:ln>
          </p:spPr>
          <p:txBody>
            <a:bodyPr rtlCol="0" anchor="ctr"/>
            <a:lstStyle/>
            <a:p>
              <a:endParaRPr lang="es-CO"/>
            </a:p>
          </p:txBody>
        </p:sp>
        <p:sp>
          <p:nvSpPr>
            <p:cNvPr id="1014" name="Freeform: Shape 1013">
              <a:extLst>
                <a:ext uri="{FF2B5EF4-FFF2-40B4-BE49-F238E27FC236}">
                  <a16:creationId xmlns:a16="http://schemas.microsoft.com/office/drawing/2014/main" id="{17F61111-8569-80F5-BADB-D8205B776D2D}"/>
                </a:ext>
              </a:extLst>
            </p:cNvPr>
            <p:cNvSpPr/>
            <p:nvPr/>
          </p:nvSpPr>
          <p:spPr>
            <a:xfrm>
              <a:off x="6641367" y="2940347"/>
              <a:ext cx="1893832" cy="3562271"/>
            </a:xfrm>
            <a:custGeom>
              <a:avLst/>
              <a:gdLst>
                <a:gd name="connsiteX0" fmla="*/ 777510 w 1893832"/>
                <a:gd name="connsiteY0" fmla="*/ 3549244 h 3562271"/>
                <a:gd name="connsiteX1" fmla="*/ 772602 w 1893832"/>
                <a:gd name="connsiteY1" fmla="*/ 3549244 h 3562271"/>
                <a:gd name="connsiteX2" fmla="*/ 726479 w 1893832"/>
                <a:gd name="connsiteY2" fmla="*/ 3541243 h 3562271"/>
                <a:gd name="connsiteX3" fmla="*/ 694408 w 1893832"/>
                <a:gd name="connsiteY3" fmla="*/ 3541243 h 3562271"/>
                <a:gd name="connsiteX4" fmla="*/ 653058 w 1893832"/>
                <a:gd name="connsiteY4" fmla="*/ 3549177 h 3562271"/>
                <a:gd name="connsiteX5" fmla="*/ 632887 w 1893832"/>
                <a:gd name="connsiteY5" fmla="*/ 3549177 h 3562271"/>
                <a:gd name="connsiteX6" fmla="*/ 473338 w 1893832"/>
                <a:gd name="connsiteY6" fmla="*/ 3549177 h 3562271"/>
                <a:gd name="connsiteX7" fmla="*/ 463454 w 1893832"/>
                <a:gd name="connsiteY7" fmla="*/ 3549177 h 3562271"/>
                <a:gd name="connsiteX8" fmla="*/ 458479 w 1893832"/>
                <a:gd name="connsiteY8" fmla="*/ 3534251 h 3562271"/>
                <a:gd name="connsiteX9" fmla="*/ 453504 w 1893832"/>
                <a:gd name="connsiteY9" fmla="*/ 3529275 h 3562271"/>
                <a:gd name="connsiteX10" fmla="*/ 438577 w 1893832"/>
                <a:gd name="connsiteY10" fmla="*/ 3529275 h 3562271"/>
                <a:gd name="connsiteX11" fmla="*/ 433602 w 1893832"/>
                <a:gd name="connsiteY11" fmla="*/ 3534251 h 3562271"/>
                <a:gd name="connsiteX12" fmla="*/ 428626 w 1893832"/>
                <a:gd name="connsiteY12" fmla="*/ 3534251 h 3562271"/>
                <a:gd name="connsiteX13" fmla="*/ 424055 w 1893832"/>
                <a:gd name="connsiteY13" fmla="*/ 3534653 h 3562271"/>
                <a:gd name="connsiteX14" fmla="*/ 423651 w 1893832"/>
                <a:gd name="connsiteY14" fmla="*/ 3534251 h 3562271"/>
                <a:gd name="connsiteX15" fmla="*/ 413700 w 1893832"/>
                <a:gd name="connsiteY15" fmla="*/ 3529275 h 3562271"/>
                <a:gd name="connsiteX16" fmla="*/ 398707 w 1893832"/>
                <a:gd name="connsiteY16" fmla="*/ 3529275 h 3562271"/>
                <a:gd name="connsiteX17" fmla="*/ 393731 w 1893832"/>
                <a:gd name="connsiteY17" fmla="*/ 3529275 h 3562271"/>
                <a:gd name="connsiteX18" fmla="*/ 388756 w 1893832"/>
                <a:gd name="connsiteY18" fmla="*/ 3524300 h 3562271"/>
                <a:gd name="connsiteX19" fmla="*/ 378805 w 1893832"/>
                <a:gd name="connsiteY19" fmla="*/ 3524300 h 3562271"/>
                <a:gd name="connsiteX20" fmla="*/ 373829 w 1893832"/>
                <a:gd name="connsiteY20" fmla="*/ 3519325 h 3562271"/>
                <a:gd name="connsiteX21" fmla="*/ 358903 w 1893832"/>
                <a:gd name="connsiteY21" fmla="*/ 3519325 h 3562271"/>
                <a:gd name="connsiteX22" fmla="*/ 353928 w 1893832"/>
                <a:gd name="connsiteY22" fmla="*/ 3514349 h 3562271"/>
                <a:gd name="connsiteX23" fmla="*/ 343910 w 1893832"/>
                <a:gd name="connsiteY23" fmla="*/ 3504330 h 3562271"/>
                <a:gd name="connsiteX24" fmla="*/ 338935 w 1893832"/>
                <a:gd name="connsiteY24" fmla="*/ 3499354 h 3562271"/>
                <a:gd name="connsiteX25" fmla="*/ 328984 w 1893832"/>
                <a:gd name="connsiteY25" fmla="*/ 3494379 h 3562271"/>
                <a:gd name="connsiteX26" fmla="*/ 324008 w 1893832"/>
                <a:gd name="connsiteY26" fmla="*/ 3489404 h 3562271"/>
                <a:gd name="connsiteX27" fmla="*/ 299131 w 1893832"/>
                <a:gd name="connsiteY27" fmla="*/ 3489404 h 3562271"/>
                <a:gd name="connsiteX28" fmla="*/ 294156 w 1893832"/>
                <a:gd name="connsiteY28" fmla="*/ 3484428 h 3562271"/>
                <a:gd name="connsiteX29" fmla="*/ 284205 w 1893832"/>
                <a:gd name="connsiteY29" fmla="*/ 3469502 h 3562271"/>
                <a:gd name="connsiteX30" fmla="*/ 279230 w 1893832"/>
                <a:gd name="connsiteY30" fmla="*/ 3464527 h 3562271"/>
                <a:gd name="connsiteX31" fmla="*/ 264236 w 1893832"/>
                <a:gd name="connsiteY31" fmla="*/ 3449601 h 3562271"/>
                <a:gd name="connsiteX32" fmla="*/ 259261 w 1893832"/>
                <a:gd name="connsiteY32" fmla="*/ 3444558 h 3562271"/>
                <a:gd name="connsiteX33" fmla="*/ 234383 w 1893832"/>
                <a:gd name="connsiteY33" fmla="*/ 3434608 h 3562271"/>
                <a:gd name="connsiteX34" fmla="*/ 229408 w 1893832"/>
                <a:gd name="connsiteY34" fmla="*/ 3429632 h 3562271"/>
                <a:gd name="connsiteX35" fmla="*/ 214482 w 1893832"/>
                <a:gd name="connsiteY35" fmla="*/ 3404755 h 3562271"/>
                <a:gd name="connsiteX36" fmla="*/ 209439 w 1893832"/>
                <a:gd name="connsiteY36" fmla="*/ 3399780 h 3562271"/>
                <a:gd name="connsiteX37" fmla="*/ 174611 w 1893832"/>
                <a:gd name="connsiteY37" fmla="*/ 3374836 h 3562271"/>
                <a:gd name="connsiteX38" fmla="*/ 169636 w 1893832"/>
                <a:gd name="connsiteY38" fmla="*/ 3369859 h 3562271"/>
                <a:gd name="connsiteX39" fmla="*/ 154710 w 1893832"/>
                <a:gd name="connsiteY39" fmla="*/ 3335032 h 3562271"/>
                <a:gd name="connsiteX40" fmla="*/ 149734 w 1893832"/>
                <a:gd name="connsiteY40" fmla="*/ 3330056 h 3562271"/>
                <a:gd name="connsiteX41" fmla="*/ 144759 w 1893832"/>
                <a:gd name="connsiteY41" fmla="*/ 3325081 h 3562271"/>
                <a:gd name="connsiteX42" fmla="*/ 139716 w 1893832"/>
                <a:gd name="connsiteY42" fmla="*/ 3320038 h 3562271"/>
                <a:gd name="connsiteX43" fmla="*/ 129765 w 1893832"/>
                <a:gd name="connsiteY43" fmla="*/ 3315063 h 3562271"/>
                <a:gd name="connsiteX44" fmla="*/ 109595 w 1893832"/>
                <a:gd name="connsiteY44" fmla="*/ 3265242 h 3562271"/>
                <a:gd name="connsiteX45" fmla="*/ 94669 w 1893832"/>
                <a:gd name="connsiteY45" fmla="*/ 3250316 h 3562271"/>
                <a:gd name="connsiteX46" fmla="*/ 89693 w 1893832"/>
                <a:gd name="connsiteY46" fmla="*/ 3245341 h 3562271"/>
                <a:gd name="connsiteX47" fmla="*/ 79742 w 1893832"/>
                <a:gd name="connsiteY47" fmla="*/ 3210512 h 3562271"/>
                <a:gd name="connsiteX48" fmla="*/ 74699 w 1893832"/>
                <a:gd name="connsiteY48" fmla="*/ 3205536 h 3562271"/>
                <a:gd name="connsiteX49" fmla="*/ 74699 w 1893832"/>
                <a:gd name="connsiteY49" fmla="*/ 3190812 h 3562271"/>
                <a:gd name="connsiteX50" fmla="*/ 69724 w 1893832"/>
                <a:gd name="connsiteY50" fmla="*/ 3185837 h 3562271"/>
                <a:gd name="connsiteX51" fmla="*/ 64749 w 1893832"/>
                <a:gd name="connsiteY51" fmla="*/ 3175886 h 3562271"/>
                <a:gd name="connsiteX52" fmla="*/ 59773 w 1893832"/>
                <a:gd name="connsiteY52" fmla="*/ 3170911 h 3562271"/>
                <a:gd name="connsiteX53" fmla="*/ 54798 w 1893832"/>
                <a:gd name="connsiteY53" fmla="*/ 3165936 h 3562271"/>
                <a:gd name="connsiteX54" fmla="*/ 44847 w 1893832"/>
                <a:gd name="connsiteY54" fmla="*/ 3131376 h 3562271"/>
                <a:gd name="connsiteX55" fmla="*/ 34896 w 1893832"/>
                <a:gd name="connsiteY55" fmla="*/ 3086261 h 3562271"/>
                <a:gd name="connsiteX56" fmla="*/ 29921 w 1893832"/>
                <a:gd name="connsiteY56" fmla="*/ 3081286 h 3562271"/>
                <a:gd name="connsiteX57" fmla="*/ 24946 w 1893832"/>
                <a:gd name="connsiteY57" fmla="*/ 3076310 h 3562271"/>
                <a:gd name="connsiteX58" fmla="*/ 24946 w 1893832"/>
                <a:gd name="connsiteY58" fmla="*/ 3044104 h 3562271"/>
                <a:gd name="connsiteX59" fmla="*/ 17549 w 1893832"/>
                <a:gd name="connsiteY59" fmla="*/ 3000940 h 3562271"/>
                <a:gd name="connsiteX60" fmla="*/ 14995 w 1893832"/>
                <a:gd name="connsiteY60" fmla="*/ 2976667 h 3562271"/>
                <a:gd name="connsiteX61" fmla="*/ 19970 w 1893832"/>
                <a:gd name="connsiteY61" fmla="*/ 2971692 h 3562271"/>
                <a:gd name="connsiteX62" fmla="*/ 14995 w 1893832"/>
                <a:gd name="connsiteY62" fmla="*/ 2936797 h 3562271"/>
                <a:gd name="connsiteX63" fmla="*/ 10019 w 1893832"/>
                <a:gd name="connsiteY63" fmla="*/ 2931822 h 3562271"/>
                <a:gd name="connsiteX64" fmla="*/ 10019 w 1893832"/>
                <a:gd name="connsiteY64" fmla="*/ 2911651 h 3562271"/>
                <a:gd name="connsiteX65" fmla="*/ 14995 w 1893832"/>
                <a:gd name="connsiteY65" fmla="*/ 2906676 h 3562271"/>
                <a:gd name="connsiteX66" fmla="*/ 10826 w 1893832"/>
                <a:gd name="connsiteY66" fmla="*/ 2860351 h 3562271"/>
                <a:gd name="connsiteX67" fmla="*/ 11902 w 1893832"/>
                <a:gd name="connsiteY67" fmla="*/ 2843475 h 3562271"/>
                <a:gd name="connsiteX68" fmla="*/ 14995 w 1893832"/>
                <a:gd name="connsiteY68" fmla="*/ 2792107 h 3562271"/>
                <a:gd name="connsiteX69" fmla="*/ 10019 w 1893832"/>
                <a:gd name="connsiteY69" fmla="*/ 2787131 h 3562271"/>
                <a:gd name="connsiteX70" fmla="*/ 10019 w 1893832"/>
                <a:gd name="connsiteY70" fmla="*/ 2777181 h 3562271"/>
                <a:gd name="connsiteX71" fmla="*/ 14995 w 1893832"/>
                <a:gd name="connsiteY71" fmla="*/ 2772205 h 3562271"/>
                <a:gd name="connsiteX72" fmla="*/ 19970 w 1893832"/>
                <a:gd name="connsiteY72" fmla="*/ 2727360 h 3562271"/>
                <a:gd name="connsiteX73" fmla="*/ 14995 w 1893832"/>
                <a:gd name="connsiteY73" fmla="*/ 2722385 h 3562271"/>
                <a:gd name="connsiteX74" fmla="*/ 14995 w 1893832"/>
                <a:gd name="connsiteY74" fmla="*/ 2712434 h 3562271"/>
                <a:gd name="connsiteX75" fmla="*/ 19970 w 1893832"/>
                <a:gd name="connsiteY75" fmla="*/ 2707458 h 3562271"/>
                <a:gd name="connsiteX76" fmla="*/ 10288 w 1893832"/>
                <a:gd name="connsiteY76" fmla="*/ 2675454 h 3562271"/>
                <a:gd name="connsiteX77" fmla="*/ 8876 w 1893832"/>
                <a:gd name="connsiteY77" fmla="*/ 2626909 h 3562271"/>
                <a:gd name="connsiteX78" fmla="*/ 19970 w 1893832"/>
                <a:gd name="connsiteY78" fmla="*/ 2597865 h 3562271"/>
                <a:gd name="connsiteX79" fmla="*/ 29383 w 1893832"/>
                <a:gd name="connsiteY79" fmla="*/ 2635987 h 3562271"/>
                <a:gd name="connsiteX80" fmla="*/ 40006 w 1893832"/>
                <a:gd name="connsiteY80" fmla="*/ 2661671 h 3562271"/>
                <a:gd name="connsiteX81" fmla="*/ 117529 w 1893832"/>
                <a:gd name="connsiteY81" fmla="*/ 2676866 h 3562271"/>
                <a:gd name="connsiteX82" fmla="*/ 159080 w 1893832"/>
                <a:gd name="connsiteY82" fmla="*/ 2683051 h 3562271"/>
                <a:gd name="connsiteX83" fmla="*/ 189470 w 1893832"/>
                <a:gd name="connsiteY83" fmla="*/ 2717811 h 3562271"/>
                <a:gd name="connsiteX84" fmla="*/ 208027 w 1893832"/>
                <a:gd name="connsiteY84" fmla="*/ 2831642 h 3562271"/>
                <a:gd name="connsiteX85" fmla="*/ 216364 w 1893832"/>
                <a:gd name="connsiteY85" fmla="*/ 2900356 h 3562271"/>
                <a:gd name="connsiteX86" fmla="*/ 253545 w 1893832"/>
                <a:gd name="connsiteY86" fmla="*/ 3015597 h 3562271"/>
                <a:gd name="connsiteX87" fmla="*/ 364013 w 1893832"/>
                <a:gd name="connsiteY87" fmla="*/ 3197132 h 3562271"/>
                <a:gd name="connsiteX88" fmla="*/ 574863 w 1893832"/>
                <a:gd name="connsiteY88" fmla="*/ 3363607 h 3562271"/>
                <a:gd name="connsiteX89" fmla="*/ 733270 w 1893832"/>
                <a:gd name="connsiteY89" fmla="*/ 3410671 h 3562271"/>
                <a:gd name="connsiteX90" fmla="*/ 903846 w 1893832"/>
                <a:gd name="connsiteY90" fmla="*/ 3394199 h 3562271"/>
                <a:gd name="connsiteX91" fmla="*/ 993470 w 1893832"/>
                <a:gd name="connsiteY91" fmla="*/ 3351975 h 3562271"/>
                <a:gd name="connsiteX92" fmla="*/ 1066286 w 1893832"/>
                <a:gd name="connsiteY92" fmla="*/ 3320644 h 3562271"/>
                <a:gd name="connsiteX93" fmla="*/ 1169560 w 1893832"/>
                <a:gd name="connsiteY93" fmla="*/ 3278420 h 3562271"/>
                <a:gd name="connsiteX94" fmla="*/ 1225566 w 1893832"/>
                <a:gd name="connsiteY94" fmla="*/ 3238079 h 3562271"/>
                <a:gd name="connsiteX95" fmla="*/ 1350557 w 1893832"/>
                <a:gd name="connsiteY95" fmla="*/ 3035498 h 3562271"/>
                <a:gd name="connsiteX96" fmla="*/ 1388208 w 1893832"/>
                <a:gd name="connsiteY96" fmla="*/ 2979358 h 3562271"/>
                <a:gd name="connsiteX97" fmla="*/ 1455443 w 1893832"/>
                <a:gd name="connsiteY97" fmla="*/ 2844214 h 3562271"/>
                <a:gd name="connsiteX98" fmla="*/ 1464587 w 1893832"/>
                <a:gd name="connsiteY98" fmla="*/ 2698516 h 3562271"/>
                <a:gd name="connsiteX99" fmla="*/ 1492759 w 1893832"/>
                <a:gd name="connsiteY99" fmla="*/ 2513080 h 3562271"/>
                <a:gd name="connsiteX100" fmla="*/ 1508896 w 1893832"/>
                <a:gd name="connsiteY100" fmla="*/ 2395620 h 3562271"/>
                <a:gd name="connsiteX101" fmla="*/ 1537471 w 1893832"/>
                <a:gd name="connsiteY101" fmla="*/ 2215295 h 3562271"/>
                <a:gd name="connsiteX102" fmla="*/ 1577812 w 1893832"/>
                <a:gd name="connsiteY102" fmla="*/ 1989116 h 3562271"/>
                <a:gd name="connsiteX103" fmla="*/ 1598318 w 1893832"/>
                <a:gd name="connsiteY103" fmla="*/ 1857401 h 3562271"/>
                <a:gd name="connsiteX104" fmla="*/ 1598722 w 1893832"/>
                <a:gd name="connsiteY104" fmla="*/ 1844964 h 3562271"/>
                <a:gd name="connsiteX105" fmla="*/ 1607462 w 1893832"/>
                <a:gd name="connsiteY105" fmla="*/ 1706795 h 3562271"/>
                <a:gd name="connsiteX106" fmla="*/ 1604706 w 1893832"/>
                <a:gd name="connsiteY106" fmla="*/ 1540590 h 3562271"/>
                <a:gd name="connsiteX107" fmla="*/ 1603698 w 1893832"/>
                <a:gd name="connsiteY107" fmla="*/ 1485859 h 3562271"/>
                <a:gd name="connsiteX108" fmla="*/ 1568130 w 1893832"/>
                <a:gd name="connsiteY108" fmla="*/ 1371559 h 3562271"/>
                <a:gd name="connsiteX109" fmla="*/ 1539287 w 1893832"/>
                <a:gd name="connsiteY109" fmla="*/ 1340766 h 3562271"/>
                <a:gd name="connsiteX110" fmla="*/ 1533235 w 1893832"/>
                <a:gd name="connsiteY110" fmla="*/ 1312191 h 3562271"/>
                <a:gd name="connsiteX111" fmla="*/ 1559255 w 1893832"/>
                <a:gd name="connsiteY111" fmla="*/ 1242535 h 3562271"/>
                <a:gd name="connsiteX112" fmla="*/ 1562886 w 1893832"/>
                <a:gd name="connsiteY112" fmla="*/ 1175300 h 3562271"/>
                <a:gd name="connsiteX113" fmla="*/ 1562213 w 1893832"/>
                <a:gd name="connsiteY113" fmla="*/ 1100802 h 3562271"/>
                <a:gd name="connsiteX114" fmla="*/ 1579157 w 1893832"/>
                <a:gd name="connsiteY114" fmla="*/ 963643 h 3562271"/>
                <a:gd name="connsiteX115" fmla="*/ 1560600 w 1893832"/>
                <a:gd name="connsiteY115" fmla="*/ 913957 h 3562271"/>
                <a:gd name="connsiteX116" fmla="*/ 1548766 w 1893832"/>
                <a:gd name="connsiteY116" fmla="*/ 882893 h 3562271"/>
                <a:gd name="connsiteX117" fmla="*/ 1548766 w 1893832"/>
                <a:gd name="connsiteY117" fmla="*/ 850486 h 3562271"/>
                <a:gd name="connsiteX118" fmla="*/ 1552666 w 1893832"/>
                <a:gd name="connsiteY118" fmla="*/ 834013 h 3562271"/>
                <a:gd name="connsiteX119" fmla="*/ 1560532 w 1893832"/>
                <a:gd name="connsiteY119" fmla="*/ 778140 h 3562271"/>
                <a:gd name="connsiteX120" fmla="*/ 1544396 w 1893832"/>
                <a:gd name="connsiteY120" fmla="*/ 660950 h 3562271"/>
                <a:gd name="connsiteX121" fmla="*/ 1566382 w 1893832"/>
                <a:gd name="connsiteY121" fmla="*/ 549473 h 3562271"/>
                <a:gd name="connsiteX122" fmla="*/ 1578955 w 1893832"/>
                <a:gd name="connsiteY122" fmla="*/ 478943 h 3562271"/>
                <a:gd name="connsiteX123" fmla="*/ 1557776 w 1893832"/>
                <a:gd name="connsiteY123" fmla="*/ 422735 h 3562271"/>
                <a:gd name="connsiteX124" fmla="*/ 1551053 w 1893832"/>
                <a:gd name="connsiteY124" fmla="*/ 401019 h 3562271"/>
                <a:gd name="connsiteX125" fmla="*/ 1583325 w 1893832"/>
                <a:gd name="connsiteY125" fmla="*/ 271725 h 3562271"/>
                <a:gd name="connsiteX126" fmla="*/ 1598924 w 1893832"/>
                <a:gd name="connsiteY126" fmla="*/ 154265 h 3562271"/>
                <a:gd name="connsiteX127" fmla="*/ 1525638 w 1893832"/>
                <a:gd name="connsiteY127" fmla="*/ 82390 h 3562271"/>
                <a:gd name="connsiteX128" fmla="*/ 1513199 w 1893832"/>
                <a:gd name="connsiteY128" fmla="*/ 82390 h 3562271"/>
                <a:gd name="connsiteX129" fmla="*/ 1491616 w 1893832"/>
                <a:gd name="connsiteY129" fmla="*/ 76809 h 3562271"/>
                <a:gd name="connsiteX130" fmla="*/ 1507820 w 1893832"/>
                <a:gd name="connsiteY130" fmla="*/ 60068 h 3562271"/>
                <a:gd name="connsiteX131" fmla="*/ 1572366 w 1893832"/>
                <a:gd name="connsiteY131" fmla="*/ 28468 h 3562271"/>
                <a:gd name="connsiteX132" fmla="*/ 1625751 w 1893832"/>
                <a:gd name="connsiteY132" fmla="*/ 1573 h 3562271"/>
                <a:gd name="connsiteX133" fmla="*/ 1647670 w 1893832"/>
                <a:gd name="connsiteY133" fmla="*/ 13407 h 3562271"/>
                <a:gd name="connsiteX134" fmla="*/ 1672412 w 1893832"/>
                <a:gd name="connsiteY134" fmla="*/ 174772 h 3562271"/>
                <a:gd name="connsiteX135" fmla="*/ 1681287 w 1893832"/>
                <a:gd name="connsiteY135" fmla="*/ 243284 h 3562271"/>
                <a:gd name="connsiteX136" fmla="*/ 1700719 w 1893832"/>
                <a:gd name="connsiteY136" fmla="*/ 332304 h 3562271"/>
                <a:gd name="connsiteX137" fmla="*/ 1702735 w 1893832"/>
                <a:gd name="connsiteY137" fmla="*/ 344473 h 3562271"/>
                <a:gd name="connsiteX138" fmla="*/ 1708652 w 1893832"/>
                <a:gd name="connsiteY138" fmla="*/ 480759 h 3562271"/>
                <a:gd name="connsiteX139" fmla="*/ 1716384 w 1893832"/>
                <a:gd name="connsiteY139" fmla="*/ 586722 h 3562271"/>
                <a:gd name="connsiteX140" fmla="*/ 1723511 w 1893832"/>
                <a:gd name="connsiteY140" fmla="*/ 655571 h 3562271"/>
                <a:gd name="connsiteX141" fmla="*/ 1728688 w 1893832"/>
                <a:gd name="connsiteY141" fmla="*/ 781906 h 3562271"/>
                <a:gd name="connsiteX142" fmla="*/ 1742135 w 1893832"/>
                <a:gd name="connsiteY142" fmla="*/ 889482 h 3562271"/>
                <a:gd name="connsiteX143" fmla="*/ 1792561 w 1893832"/>
                <a:gd name="connsiteY143" fmla="*/ 947977 h 3562271"/>
                <a:gd name="connsiteX144" fmla="*/ 1864167 w 1893832"/>
                <a:gd name="connsiteY144" fmla="*/ 925050 h 3562271"/>
                <a:gd name="connsiteX145" fmla="*/ 1877614 w 1893832"/>
                <a:gd name="connsiteY145" fmla="*/ 904207 h 3562271"/>
                <a:gd name="connsiteX146" fmla="*/ 1878690 w 1893832"/>
                <a:gd name="connsiteY146" fmla="*/ 917184 h 3562271"/>
                <a:gd name="connsiteX147" fmla="*/ 1878084 w 1893832"/>
                <a:gd name="connsiteY147" fmla="*/ 972586 h 3562271"/>
                <a:gd name="connsiteX148" fmla="*/ 1875059 w 1893832"/>
                <a:gd name="connsiteY148" fmla="*/ 986033 h 3562271"/>
                <a:gd name="connsiteX149" fmla="*/ 1887296 w 1893832"/>
                <a:gd name="connsiteY149" fmla="*/ 1030811 h 3562271"/>
                <a:gd name="connsiteX150" fmla="*/ 1886355 w 1893832"/>
                <a:gd name="connsiteY150" fmla="*/ 1063219 h 3562271"/>
                <a:gd name="connsiteX151" fmla="*/ 1881312 w 1893832"/>
                <a:gd name="connsiteY151" fmla="*/ 1097643 h 3562271"/>
                <a:gd name="connsiteX152" fmla="*/ 1876942 w 1893832"/>
                <a:gd name="connsiteY152" fmla="*/ 1129916 h 3562271"/>
                <a:gd name="connsiteX153" fmla="*/ 1876942 w 1893832"/>
                <a:gd name="connsiteY153" fmla="*/ 1158424 h 3562271"/>
                <a:gd name="connsiteX154" fmla="*/ 1875059 w 1893832"/>
                <a:gd name="connsiteY154" fmla="*/ 1173753 h 3562271"/>
                <a:gd name="connsiteX155" fmla="*/ 1873042 w 1893832"/>
                <a:gd name="connsiteY155" fmla="*/ 1204144 h 3562271"/>
                <a:gd name="connsiteX156" fmla="*/ 1870958 w 1893832"/>
                <a:gd name="connsiteY156" fmla="*/ 1218062 h 3562271"/>
                <a:gd name="connsiteX157" fmla="*/ 1867260 w 1893832"/>
                <a:gd name="connsiteY157" fmla="*/ 1248453 h 3562271"/>
                <a:gd name="connsiteX158" fmla="*/ 1864772 w 1893832"/>
                <a:gd name="connsiteY158" fmla="*/ 1268623 h 3562271"/>
                <a:gd name="connsiteX159" fmla="*/ 1861276 w 1893832"/>
                <a:gd name="connsiteY159" fmla="*/ 1297802 h 3562271"/>
                <a:gd name="connsiteX160" fmla="*/ 1858318 w 1893832"/>
                <a:gd name="connsiteY160" fmla="*/ 1323554 h 3562271"/>
                <a:gd name="connsiteX161" fmla="*/ 1857444 w 1893832"/>
                <a:gd name="connsiteY161" fmla="*/ 1353339 h 3562271"/>
                <a:gd name="connsiteX162" fmla="*/ 1854619 w 1893832"/>
                <a:gd name="connsiteY162" fmla="*/ 1373509 h 3562271"/>
                <a:gd name="connsiteX163" fmla="*/ 1851661 w 1893832"/>
                <a:gd name="connsiteY163" fmla="*/ 1402623 h 3562271"/>
                <a:gd name="connsiteX164" fmla="*/ 1850317 w 1893832"/>
                <a:gd name="connsiteY164" fmla="*/ 1422793 h 3562271"/>
                <a:gd name="connsiteX165" fmla="*/ 1845879 w 1893832"/>
                <a:gd name="connsiteY165" fmla="*/ 1445787 h 3562271"/>
                <a:gd name="connsiteX166" fmla="*/ 1842786 w 1893832"/>
                <a:gd name="connsiteY166" fmla="*/ 1469387 h 3562271"/>
                <a:gd name="connsiteX167" fmla="*/ 1841172 w 1893832"/>
                <a:gd name="connsiteY167" fmla="*/ 1491104 h 3562271"/>
                <a:gd name="connsiteX168" fmla="*/ 1839358 w 1893832"/>
                <a:gd name="connsiteY168" fmla="*/ 1508316 h 3562271"/>
                <a:gd name="connsiteX169" fmla="*/ 1836601 w 1893832"/>
                <a:gd name="connsiteY169" fmla="*/ 1531378 h 3562271"/>
                <a:gd name="connsiteX170" fmla="*/ 1833911 w 1893832"/>
                <a:gd name="connsiteY170" fmla="*/ 1548523 h 3562271"/>
                <a:gd name="connsiteX171" fmla="*/ 1831961 w 1893832"/>
                <a:gd name="connsiteY171" fmla="*/ 1571786 h 3562271"/>
                <a:gd name="connsiteX172" fmla="*/ 1828264 w 1893832"/>
                <a:gd name="connsiteY172" fmla="*/ 1593301 h 3562271"/>
                <a:gd name="connsiteX173" fmla="*/ 1822952 w 1893832"/>
                <a:gd name="connsiteY173" fmla="*/ 1605875 h 3562271"/>
                <a:gd name="connsiteX174" fmla="*/ 1818985 w 1893832"/>
                <a:gd name="connsiteY174" fmla="*/ 1633173 h 3562271"/>
                <a:gd name="connsiteX175" fmla="*/ 1821876 w 1893832"/>
                <a:gd name="connsiteY175" fmla="*/ 1641577 h 3562271"/>
                <a:gd name="connsiteX176" fmla="*/ 1827390 w 1893832"/>
                <a:gd name="connsiteY176" fmla="*/ 1657242 h 3562271"/>
                <a:gd name="connsiteX177" fmla="*/ 1813943 w 1893832"/>
                <a:gd name="connsiteY177" fmla="*/ 1663965 h 3562271"/>
                <a:gd name="connsiteX178" fmla="*/ 1738975 w 1893832"/>
                <a:gd name="connsiteY178" fmla="*/ 1728781 h 3562271"/>
                <a:gd name="connsiteX179" fmla="*/ 1634895 w 1893832"/>
                <a:gd name="connsiteY179" fmla="*/ 2113838 h 3562271"/>
                <a:gd name="connsiteX180" fmla="*/ 1591057 w 1893832"/>
                <a:gd name="connsiteY180" fmla="*/ 2341093 h 3562271"/>
                <a:gd name="connsiteX181" fmla="*/ 1536530 w 1893832"/>
                <a:gd name="connsiteY181" fmla="*/ 2682446 h 3562271"/>
                <a:gd name="connsiteX182" fmla="*/ 1524831 w 1893832"/>
                <a:gd name="connsiteY182" fmla="*/ 2853561 h 3562271"/>
                <a:gd name="connsiteX183" fmla="*/ 1472185 w 1893832"/>
                <a:gd name="connsiteY183" fmla="*/ 3083505 h 3562271"/>
                <a:gd name="connsiteX184" fmla="*/ 1317544 w 1893832"/>
                <a:gd name="connsiteY184" fmla="*/ 3297581 h 3562271"/>
                <a:gd name="connsiteX185" fmla="*/ 1088944 w 1893832"/>
                <a:gd name="connsiteY185" fmla="*/ 3435281 h 3562271"/>
                <a:gd name="connsiteX186" fmla="*/ 1052166 w 1893832"/>
                <a:gd name="connsiteY186" fmla="*/ 3541309 h 3562271"/>
                <a:gd name="connsiteX187" fmla="*/ 1055663 w 1893832"/>
                <a:gd name="connsiteY187" fmla="*/ 3559933 h 3562271"/>
                <a:gd name="connsiteX188" fmla="*/ 1040265 w 1893832"/>
                <a:gd name="connsiteY188" fmla="*/ 3552808 h 3562271"/>
                <a:gd name="connsiteX189" fmla="*/ 1002547 w 1893832"/>
                <a:gd name="connsiteY189" fmla="*/ 3546486 h 3562271"/>
                <a:gd name="connsiteX190" fmla="*/ 930874 w 1893832"/>
                <a:gd name="connsiteY190" fmla="*/ 3559933 h 3562271"/>
                <a:gd name="connsiteX191" fmla="*/ 911644 w 1893832"/>
                <a:gd name="connsiteY191" fmla="*/ 3556774 h 3562271"/>
                <a:gd name="connsiteX192" fmla="*/ 858529 w 1893832"/>
                <a:gd name="connsiteY192" fmla="*/ 3558253 h 3562271"/>
                <a:gd name="connsiteX193" fmla="*/ 851334 w 1893832"/>
                <a:gd name="connsiteY193" fmla="*/ 3559866 h 3562271"/>
                <a:gd name="connsiteX194" fmla="*/ 836274 w 1893832"/>
                <a:gd name="connsiteY194" fmla="*/ 3559262 h 3562271"/>
                <a:gd name="connsiteX195" fmla="*/ 821550 w 1893832"/>
                <a:gd name="connsiteY195" fmla="*/ 3554891 h 3562271"/>
                <a:gd name="connsiteX196" fmla="*/ 821550 w 1893832"/>
                <a:gd name="connsiteY196" fmla="*/ 3554891 h 3562271"/>
                <a:gd name="connsiteX197" fmla="*/ 777510 w 1893832"/>
                <a:gd name="connsiteY197" fmla="*/ 3549244 h 356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Lst>
              <a:rect l="l" t="t" r="r" b="b"/>
              <a:pathLst>
                <a:path w="1893832" h="3562271">
                  <a:moveTo>
                    <a:pt x="777510" y="3549244"/>
                  </a:moveTo>
                  <a:lnTo>
                    <a:pt x="772602" y="3549244"/>
                  </a:lnTo>
                  <a:cubicBezTo>
                    <a:pt x="759155" y="3533510"/>
                    <a:pt x="743422" y="3532166"/>
                    <a:pt x="726479" y="3541243"/>
                  </a:cubicBezTo>
                  <a:cubicBezTo>
                    <a:pt x="716729" y="3547496"/>
                    <a:pt x="704156" y="3547496"/>
                    <a:pt x="694408" y="3541243"/>
                  </a:cubicBezTo>
                  <a:cubicBezTo>
                    <a:pt x="678808" y="3532099"/>
                    <a:pt x="664689" y="3535326"/>
                    <a:pt x="653058" y="3549177"/>
                  </a:cubicBezTo>
                  <a:lnTo>
                    <a:pt x="632887" y="3549177"/>
                  </a:lnTo>
                  <a:cubicBezTo>
                    <a:pt x="579704" y="3551529"/>
                    <a:pt x="526521" y="3548167"/>
                    <a:pt x="473338" y="3549177"/>
                  </a:cubicBezTo>
                  <a:lnTo>
                    <a:pt x="463454" y="3549177"/>
                  </a:lnTo>
                  <a:cubicBezTo>
                    <a:pt x="463454" y="3543663"/>
                    <a:pt x="464329" y="3537814"/>
                    <a:pt x="458479" y="3534251"/>
                  </a:cubicBezTo>
                  <a:cubicBezTo>
                    <a:pt x="457067" y="3532368"/>
                    <a:pt x="455050" y="3531024"/>
                    <a:pt x="453504" y="3529275"/>
                  </a:cubicBezTo>
                  <a:lnTo>
                    <a:pt x="438577" y="3529275"/>
                  </a:lnTo>
                  <a:cubicBezTo>
                    <a:pt x="437031" y="3531024"/>
                    <a:pt x="435014" y="3532368"/>
                    <a:pt x="433602" y="3534251"/>
                  </a:cubicBezTo>
                  <a:lnTo>
                    <a:pt x="428626" y="3534251"/>
                  </a:lnTo>
                  <a:cubicBezTo>
                    <a:pt x="427483" y="3535595"/>
                    <a:pt x="425466" y="3535797"/>
                    <a:pt x="424055" y="3534653"/>
                  </a:cubicBezTo>
                  <a:cubicBezTo>
                    <a:pt x="423920" y="3534520"/>
                    <a:pt x="423785" y="3534385"/>
                    <a:pt x="423651" y="3534251"/>
                  </a:cubicBezTo>
                  <a:cubicBezTo>
                    <a:pt x="421633" y="3530754"/>
                    <a:pt x="417734" y="3528804"/>
                    <a:pt x="413700" y="3529275"/>
                  </a:cubicBezTo>
                  <a:cubicBezTo>
                    <a:pt x="409397" y="3525510"/>
                    <a:pt x="403010" y="3525510"/>
                    <a:pt x="398707" y="3529275"/>
                  </a:cubicBezTo>
                  <a:lnTo>
                    <a:pt x="393731" y="3529275"/>
                  </a:lnTo>
                  <a:cubicBezTo>
                    <a:pt x="392319" y="3527393"/>
                    <a:pt x="390302" y="3526048"/>
                    <a:pt x="388756" y="3524300"/>
                  </a:cubicBezTo>
                  <a:lnTo>
                    <a:pt x="378805" y="3524300"/>
                  </a:lnTo>
                  <a:cubicBezTo>
                    <a:pt x="377393" y="3522417"/>
                    <a:pt x="375376" y="3521073"/>
                    <a:pt x="373829" y="3519325"/>
                  </a:cubicBezTo>
                  <a:lnTo>
                    <a:pt x="358903" y="3519325"/>
                  </a:lnTo>
                  <a:cubicBezTo>
                    <a:pt x="357424" y="3517442"/>
                    <a:pt x="355407" y="3516096"/>
                    <a:pt x="353928" y="3514349"/>
                  </a:cubicBezTo>
                  <a:cubicBezTo>
                    <a:pt x="349355" y="3512601"/>
                    <a:pt x="345658" y="3508903"/>
                    <a:pt x="343910" y="3504330"/>
                  </a:cubicBezTo>
                  <a:cubicBezTo>
                    <a:pt x="342229" y="3502716"/>
                    <a:pt x="340615" y="3501103"/>
                    <a:pt x="338935" y="3499354"/>
                  </a:cubicBezTo>
                  <a:lnTo>
                    <a:pt x="328984" y="3494379"/>
                  </a:lnTo>
                  <a:cubicBezTo>
                    <a:pt x="327571" y="3492498"/>
                    <a:pt x="325555" y="3491219"/>
                    <a:pt x="324008" y="3489404"/>
                  </a:cubicBezTo>
                  <a:lnTo>
                    <a:pt x="299131" y="3489404"/>
                  </a:lnTo>
                  <a:cubicBezTo>
                    <a:pt x="297585" y="3487655"/>
                    <a:pt x="295904" y="3485975"/>
                    <a:pt x="294156" y="3484428"/>
                  </a:cubicBezTo>
                  <a:lnTo>
                    <a:pt x="284205" y="3469502"/>
                  </a:lnTo>
                  <a:cubicBezTo>
                    <a:pt x="282389" y="3467956"/>
                    <a:pt x="281112" y="3465939"/>
                    <a:pt x="279230" y="3464527"/>
                  </a:cubicBezTo>
                  <a:cubicBezTo>
                    <a:pt x="276137" y="3457938"/>
                    <a:pt x="270825" y="3452693"/>
                    <a:pt x="264236" y="3449601"/>
                  </a:cubicBezTo>
                  <a:cubicBezTo>
                    <a:pt x="262824" y="3447718"/>
                    <a:pt x="260807" y="3446374"/>
                    <a:pt x="259261" y="3444558"/>
                  </a:cubicBezTo>
                  <a:lnTo>
                    <a:pt x="234383" y="3434608"/>
                  </a:lnTo>
                  <a:cubicBezTo>
                    <a:pt x="232837" y="3432859"/>
                    <a:pt x="231156" y="3431178"/>
                    <a:pt x="229408" y="3429632"/>
                  </a:cubicBezTo>
                  <a:lnTo>
                    <a:pt x="214482" y="3404755"/>
                  </a:lnTo>
                  <a:cubicBezTo>
                    <a:pt x="212666" y="3403209"/>
                    <a:pt x="211389" y="3401192"/>
                    <a:pt x="209439" y="3399780"/>
                  </a:cubicBezTo>
                  <a:cubicBezTo>
                    <a:pt x="202716" y="3385054"/>
                    <a:pt x="187050" y="3382029"/>
                    <a:pt x="174611" y="3374836"/>
                  </a:cubicBezTo>
                  <a:cubicBezTo>
                    <a:pt x="173065" y="3373088"/>
                    <a:pt x="171384" y="3371407"/>
                    <a:pt x="169636" y="3369859"/>
                  </a:cubicBezTo>
                  <a:lnTo>
                    <a:pt x="154710" y="3335032"/>
                  </a:lnTo>
                  <a:cubicBezTo>
                    <a:pt x="152961" y="3333418"/>
                    <a:pt x="151482" y="3331603"/>
                    <a:pt x="149734" y="3330056"/>
                  </a:cubicBezTo>
                  <a:cubicBezTo>
                    <a:pt x="147986" y="3328510"/>
                    <a:pt x="146440" y="3326695"/>
                    <a:pt x="144759" y="3325081"/>
                  </a:cubicBezTo>
                  <a:cubicBezTo>
                    <a:pt x="143078" y="3323467"/>
                    <a:pt x="141330" y="3321787"/>
                    <a:pt x="139716" y="3320038"/>
                  </a:cubicBezTo>
                  <a:lnTo>
                    <a:pt x="129765" y="3315063"/>
                  </a:lnTo>
                  <a:cubicBezTo>
                    <a:pt x="128219" y="3296775"/>
                    <a:pt x="121227" y="3279428"/>
                    <a:pt x="109595" y="3265242"/>
                  </a:cubicBezTo>
                  <a:cubicBezTo>
                    <a:pt x="97896" y="3253745"/>
                    <a:pt x="96417" y="3251930"/>
                    <a:pt x="94669" y="3250316"/>
                  </a:cubicBezTo>
                  <a:cubicBezTo>
                    <a:pt x="92920" y="3248703"/>
                    <a:pt x="91239" y="3247089"/>
                    <a:pt x="89693" y="3245341"/>
                  </a:cubicBezTo>
                  <a:cubicBezTo>
                    <a:pt x="74095" y="3237204"/>
                    <a:pt x="81490" y="3222547"/>
                    <a:pt x="79742" y="3210512"/>
                  </a:cubicBezTo>
                  <a:cubicBezTo>
                    <a:pt x="77927" y="3208966"/>
                    <a:pt x="76650" y="3206948"/>
                    <a:pt x="74699" y="3205536"/>
                  </a:cubicBezTo>
                  <a:lnTo>
                    <a:pt x="74699" y="3190812"/>
                  </a:lnTo>
                  <a:cubicBezTo>
                    <a:pt x="72952" y="3189333"/>
                    <a:pt x="71607" y="3187316"/>
                    <a:pt x="69724" y="3185837"/>
                  </a:cubicBezTo>
                  <a:lnTo>
                    <a:pt x="64749" y="3175886"/>
                  </a:lnTo>
                  <a:cubicBezTo>
                    <a:pt x="63001" y="3174340"/>
                    <a:pt x="61522" y="3172457"/>
                    <a:pt x="59773" y="3170911"/>
                  </a:cubicBezTo>
                  <a:cubicBezTo>
                    <a:pt x="58220" y="3169163"/>
                    <a:pt x="56553" y="3167482"/>
                    <a:pt x="54798" y="3165936"/>
                  </a:cubicBezTo>
                  <a:cubicBezTo>
                    <a:pt x="46468" y="3156522"/>
                    <a:pt x="42817" y="3143815"/>
                    <a:pt x="44847" y="3131376"/>
                  </a:cubicBezTo>
                  <a:cubicBezTo>
                    <a:pt x="46851" y="3115644"/>
                    <a:pt x="43334" y="3099708"/>
                    <a:pt x="34896" y="3086261"/>
                  </a:cubicBezTo>
                  <a:cubicBezTo>
                    <a:pt x="33148" y="3084648"/>
                    <a:pt x="31669" y="3082832"/>
                    <a:pt x="29921" y="3081286"/>
                  </a:cubicBezTo>
                  <a:cubicBezTo>
                    <a:pt x="28348" y="3079538"/>
                    <a:pt x="26687" y="3077857"/>
                    <a:pt x="24946" y="3076310"/>
                  </a:cubicBezTo>
                  <a:cubicBezTo>
                    <a:pt x="24946" y="3065554"/>
                    <a:pt x="24946" y="3054863"/>
                    <a:pt x="24946" y="3044104"/>
                  </a:cubicBezTo>
                  <a:cubicBezTo>
                    <a:pt x="24946" y="3029313"/>
                    <a:pt x="25752" y="3014522"/>
                    <a:pt x="17549" y="3000940"/>
                  </a:cubicBezTo>
                  <a:cubicBezTo>
                    <a:pt x="13045" y="2993611"/>
                    <a:pt x="15331" y="2984871"/>
                    <a:pt x="14995" y="2976667"/>
                  </a:cubicBezTo>
                  <a:cubicBezTo>
                    <a:pt x="16877" y="2975256"/>
                    <a:pt x="18155" y="2973238"/>
                    <a:pt x="19970" y="2971692"/>
                  </a:cubicBezTo>
                  <a:cubicBezTo>
                    <a:pt x="20508" y="2959858"/>
                    <a:pt x="18820" y="2948025"/>
                    <a:pt x="14995" y="2936797"/>
                  </a:cubicBezTo>
                  <a:cubicBezTo>
                    <a:pt x="13179" y="2935318"/>
                    <a:pt x="11902" y="2933301"/>
                    <a:pt x="10019" y="2931822"/>
                  </a:cubicBezTo>
                  <a:lnTo>
                    <a:pt x="10019" y="2911651"/>
                  </a:lnTo>
                  <a:cubicBezTo>
                    <a:pt x="11902" y="2910240"/>
                    <a:pt x="13179" y="2908222"/>
                    <a:pt x="14995" y="2906676"/>
                  </a:cubicBezTo>
                  <a:cubicBezTo>
                    <a:pt x="14524" y="2891144"/>
                    <a:pt x="16541" y="2875547"/>
                    <a:pt x="10826" y="2860351"/>
                  </a:cubicBezTo>
                  <a:cubicBezTo>
                    <a:pt x="9172" y="2854770"/>
                    <a:pt x="9555" y="2848786"/>
                    <a:pt x="11902" y="2843475"/>
                  </a:cubicBezTo>
                  <a:cubicBezTo>
                    <a:pt x="17886" y="2826667"/>
                    <a:pt x="13784" y="2809185"/>
                    <a:pt x="14995" y="2792107"/>
                  </a:cubicBezTo>
                  <a:cubicBezTo>
                    <a:pt x="13179" y="2790560"/>
                    <a:pt x="11902" y="2788543"/>
                    <a:pt x="10019" y="2787131"/>
                  </a:cubicBezTo>
                  <a:lnTo>
                    <a:pt x="10019" y="2777181"/>
                  </a:lnTo>
                  <a:cubicBezTo>
                    <a:pt x="11902" y="2775702"/>
                    <a:pt x="13179" y="2773684"/>
                    <a:pt x="14995" y="2772205"/>
                  </a:cubicBezTo>
                  <a:cubicBezTo>
                    <a:pt x="15936" y="2757145"/>
                    <a:pt x="22391" y="2742757"/>
                    <a:pt x="19970" y="2727360"/>
                  </a:cubicBezTo>
                  <a:cubicBezTo>
                    <a:pt x="18155" y="2725814"/>
                    <a:pt x="16877" y="2723796"/>
                    <a:pt x="14995" y="2722385"/>
                  </a:cubicBezTo>
                  <a:lnTo>
                    <a:pt x="14995" y="2712434"/>
                  </a:lnTo>
                  <a:cubicBezTo>
                    <a:pt x="16877" y="2710953"/>
                    <a:pt x="18155" y="2708937"/>
                    <a:pt x="19970" y="2707458"/>
                  </a:cubicBezTo>
                  <a:cubicBezTo>
                    <a:pt x="20932" y="2695960"/>
                    <a:pt x="17469" y="2684530"/>
                    <a:pt x="10288" y="2675454"/>
                  </a:cubicBezTo>
                  <a:cubicBezTo>
                    <a:pt x="-3697" y="2656696"/>
                    <a:pt x="-4033" y="2646812"/>
                    <a:pt x="8876" y="2626909"/>
                  </a:cubicBezTo>
                  <a:cubicBezTo>
                    <a:pt x="14793" y="2617901"/>
                    <a:pt x="20710" y="2609294"/>
                    <a:pt x="19970" y="2597865"/>
                  </a:cubicBezTo>
                  <a:cubicBezTo>
                    <a:pt x="40141" y="2615077"/>
                    <a:pt x="40141" y="2615077"/>
                    <a:pt x="29383" y="2635987"/>
                  </a:cubicBezTo>
                  <a:cubicBezTo>
                    <a:pt x="21920" y="2650376"/>
                    <a:pt x="24273" y="2657905"/>
                    <a:pt x="40006" y="2661671"/>
                  </a:cubicBezTo>
                  <a:cubicBezTo>
                    <a:pt x="65522" y="2668260"/>
                    <a:pt x="91441" y="2673370"/>
                    <a:pt x="117529" y="2676866"/>
                  </a:cubicBezTo>
                  <a:cubicBezTo>
                    <a:pt x="131513" y="2678412"/>
                    <a:pt x="144960" y="2682446"/>
                    <a:pt x="159080" y="2683051"/>
                  </a:cubicBezTo>
                  <a:cubicBezTo>
                    <a:pt x="173199" y="2683657"/>
                    <a:pt x="185033" y="2700197"/>
                    <a:pt x="189470" y="2717811"/>
                  </a:cubicBezTo>
                  <a:cubicBezTo>
                    <a:pt x="199354" y="2755060"/>
                    <a:pt x="205539" y="2793183"/>
                    <a:pt x="208027" y="2831642"/>
                  </a:cubicBezTo>
                  <a:cubicBezTo>
                    <a:pt x="209103" y="2854703"/>
                    <a:pt x="211927" y="2877697"/>
                    <a:pt x="216364" y="2900356"/>
                  </a:cubicBezTo>
                  <a:cubicBezTo>
                    <a:pt x="225509" y="2939755"/>
                    <a:pt x="237947" y="2978281"/>
                    <a:pt x="253545" y="3015597"/>
                  </a:cubicBezTo>
                  <a:cubicBezTo>
                    <a:pt x="279767" y="3081959"/>
                    <a:pt x="317150" y="3143344"/>
                    <a:pt x="364013" y="3197132"/>
                  </a:cubicBezTo>
                  <a:cubicBezTo>
                    <a:pt x="423181" y="3265712"/>
                    <a:pt x="491223" y="3324879"/>
                    <a:pt x="574863" y="3363607"/>
                  </a:cubicBezTo>
                  <a:cubicBezTo>
                    <a:pt x="625088" y="3386870"/>
                    <a:pt x="678473" y="3402738"/>
                    <a:pt x="733270" y="3410671"/>
                  </a:cubicBezTo>
                  <a:cubicBezTo>
                    <a:pt x="790621" y="3418807"/>
                    <a:pt x="849116" y="3413160"/>
                    <a:pt x="903846" y="3394199"/>
                  </a:cubicBezTo>
                  <a:cubicBezTo>
                    <a:pt x="935379" y="3383979"/>
                    <a:pt x="965500" y="3369793"/>
                    <a:pt x="993470" y="3351975"/>
                  </a:cubicBezTo>
                  <a:cubicBezTo>
                    <a:pt x="1016128" y="3338124"/>
                    <a:pt x="1040669" y="3327569"/>
                    <a:pt x="1066286" y="3320644"/>
                  </a:cubicBezTo>
                  <a:cubicBezTo>
                    <a:pt x="1101921" y="3309751"/>
                    <a:pt x="1136480" y="3295633"/>
                    <a:pt x="1169560" y="3278420"/>
                  </a:cubicBezTo>
                  <a:cubicBezTo>
                    <a:pt x="1189931" y="3267460"/>
                    <a:pt x="1208758" y="3253878"/>
                    <a:pt x="1225566" y="3238079"/>
                  </a:cubicBezTo>
                  <a:cubicBezTo>
                    <a:pt x="1287423" y="3182879"/>
                    <a:pt x="1325343" y="3113155"/>
                    <a:pt x="1350557" y="3035498"/>
                  </a:cubicBezTo>
                  <a:cubicBezTo>
                    <a:pt x="1356743" y="3013244"/>
                    <a:pt x="1369920" y="2993543"/>
                    <a:pt x="1388208" y="2979358"/>
                  </a:cubicBezTo>
                  <a:cubicBezTo>
                    <a:pt x="1431911" y="2945740"/>
                    <a:pt x="1451208" y="2899952"/>
                    <a:pt x="1455443" y="2844214"/>
                  </a:cubicBezTo>
                  <a:cubicBezTo>
                    <a:pt x="1459074" y="2795603"/>
                    <a:pt x="1455443" y="2746588"/>
                    <a:pt x="1464587" y="2698516"/>
                  </a:cubicBezTo>
                  <a:cubicBezTo>
                    <a:pt x="1476287" y="2637062"/>
                    <a:pt x="1481061" y="2574601"/>
                    <a:pt x="1492759" y="2513080"/>
                  </a:cubicBezTo>
                  <a:cubicBezTo>
                    <a:pt x="1500088" y="2474353"/>
                    <a:pt x="1502845" y="2434752"/>
                    <a:pt x="1508896" y="2395620"/>
                  </a:cubicBezTo>
                  <a:cubicBezTo>
                    <a:pt x="1518175" y="2335512"/>
                    <a:pt x="1527318" y="2275337"/>
                    <a:pt x="1537471" y="2215295"/>
                  </a:cubicBezTo>
                  <a:cubicBezTo>
                    <a:pt x="1550312" y="2139790"/>
                    <a:pt x="1566853" y="2064890"/>
                    <a:pt x="1577812" y="1989116"/>
                  </a:cubicBezTo>
                  <a:cubicBezTo>
                    <a:pt x="1584132" y="1945144"/>
                    <a:pt x="1591259" y="1901306"/>
                    <a:pt x="1598318" y="1857401"/>
                  </a:cubicBezTo>
                  <a:cubicBezTo>
                    <a:pt x="1598857" y="1853301"/>
                    <a:pt x="1598992" y="1849132"/>
                    <a:pt x="1598722" y="1844964"/>
                  </a:cubicBezTo>
                  <a:cubicBezTo>
                    <a:pt x="1597916" y="1798638"/>
                    <a:pt x="1605446" y="1752785"/>
                    <a:pt x="1607462" y="1706795"/>
                  </a:cubicBezTo>
                  <a:cubicBezTo>
                    <a:pt x="1609749" y="1651595"/>
                    <a:pt x="1613043" y="1595924"/>
                    <a:pt x="1604706" y="1540590"/>
                  </a:cubicBezTo>
                  <a:cubicBezTo>
                    <a:pt x="1602017" y="1522704"/>
                    <a:pt x="1604168" y="1504147"/>
                    <a:pt x="1603698" y="1485859"/>
                  </a:cubicBezTo>
                  <a:cubicBezTo>
                    <a:pt x="1602554" y="1444577"/>
                    <a:pt x="1593478" y="1405177"/>
                    <a:pt x="1568130" y="1371559"/>
                  </a:cubicBezTo>
                  <a:cubicBezTo>
                    <a:pt x="1559457" y="1360466"/>
                    <a:pt x="1549775" y="1350179"/>
                    <a:pt x="1539287" y="1340766"/>
                  </a:cubicBezTo>
                  <a:cubicBezTo>
                    <a:pt x="1530478" y="1334043"/>
                    <a:pt x="1527923" y="1321873"/>
                    <a:pt x="1533235" y="1312191"/>
                  </a:cubicBezTo>
                  <a:cubicBezTo>
                    <a:pt x="1542716" y="1289330"/>
                    <a:pt x="1550111" y="1265596"/>
                    <a:pt x="1559255" y="1242535"/>
                  </a:cubicBezTo>
                  <a:cubicBezTo>
                    <a:pt x="1568399" y="1219474"/>
                    <a:pt x="1574114" y="1197151"/>
                    <a:pt x="1562886" y="1175300"/>
                  </a:cubicBezTo>
                  <a:cubicBezTo>
                    <a:pt x="1549775" y="1149615"/>
                    <a:pt x="1556768" y="1125881"/>
                    <a:pt x="1562213" y="1100802"/>
                  </a:cubicBezTo>
                  <a:cubicBezTo>
                    <a:pt x="1573173" y="1055890"/>
                    <a:pt x="1578821" y="1009835"/>
                    <a:pt x="1579157" y="963643"/>
                  </a:cubicBezTo>
                  <a:cubicBezTo>
                    <a:pt x="1579963" y="945221"/>
                    <a:pt x="1573307" y="927337"/>
                    <a:pt x="1560600" y="913957"/>
                  </a:cubicBezTo>
                  <a:cubicBezTo>
                    <a:pt x="1551993" y="906022"/>
                    <a:pt x="1547624" y="894525"/>
                    <a:pt x="1548766" y="882893"/>
                  </a:cubicBezTo>
                  <a:cubicBezTo>
                    <a:pt x="1549506" y="872135"/>
                    <a:pt x="1548766" y="861311"/>
                    <a:pt x="1548766" y="850486"/>
                  </a:cubicBezTo>
                  <a:cubicBezTo>
                    <a:pt x="1547758" y="844704"/>
                    <a:pt x="1549170" y="838719"/>
                    <a:pt x="1552666" y="834013"/>
                  </a:cubicBezTo>
                  <a:cubicBezTo>
                    <a:pt x="1569139" y="817204"/>
                    <a:pt x="1564567" y="797640"/>
                    <a:pt x="1560532" y="778140"/>
                  </a:cubicBezTo>
                  <a:cubicBezTo>
                    <a:pt x="1552599" y="739345"/>
                    <a:pt x="1538815" y="701022"/>
                    <a:pt x="1544396" y="660950"/>
                  </a:cubicBezTo>
                  <a:cubicBezTo>
                    <a:pt x="1549573" y="623432"/>
                    <a:pt x="1556902" y="586185"/>
                    <a:pt x="1566382" y="549473"/>
                  </a:cubicBezTo>
                  <a:cubicBezTo>
                    <a:pt x="1573240" y="526546"/>
                    <a:pt x="1577476" y="502879"/>
                    <a:pt x="1578955" y="478943"/>
                  </a:cubicBezTo>
                  <a:cubicBezTo>
                    <a:pt x="1580434" y="458034"/>
                    <a:pt x="1572702" y="437460"/>
                    <a:pt x="1557776" y="422735"/>
                  </a:cubicBezTo>
                  <a:cubicBezTo>
                    <a:pt x="1551590" y="416616"/>
                    <a:pt x="1547085" y="410767"/>
                    <a:pt x="1551053" y="401019"/>
                  </a:cubicBezTo>
                  <a:cubicBezTo>
                    <a:pt x="1568668" y="359668"/>
                    <a:pt x="1574988" y="315361"/>
                    <a:pt x="1583325" y="271725"/>
                  </a:cubicBezTo>
                  <a:cubicBezTo>
                    <a:pt x="1590855" y="232930"/>
                    <a:pt x="1596100" y="193664"/>
                    <a:pt x="1598924" y="154265"/>
                  </a:cubicBezTo>
                  <a:cubicBezTo>
                    <a:pt x="1601210" y="120647"/>
                    <a:pt x="1561743" y="77213"/>
                    <a:pt x="1525638" y="82390"/>
                  </a:cubicBezTo>
                  <a:cubicBezTo>
                    <a:pt x="1521536" y="82995"/>
                    <a:pt x="1517300" y="82995"/>
                    <a:pt x="1513199" y="82390"/>
                  </a:cubicBezTo>
                  <a:cubicBezTo>
                    <a:pt x="1505602" y="81113"/>
                    <a:pt x="1493835" y="87366"/>
                    <a:pt x="1491616" y="76809"/>
                  </a:cubicBezTo>
                  <a:cubicBezTo>
                    <a:pt x="1489801" y="68203"/>
                    <a:pt x="1501433" y="65110"/>
                    <a:pt x="1507820" y="60068"/>
                  </a:cubicBezTo>
                  <a:cubicBezTo>
                    <a:pt x="1526982" y="44671"/>
                    <a:pt x="1551523" y="40435"/>
                    <a:pt x="1572366" y="28468"/>
                  </a:cubicBezTo>
                  <a:cubicBezTo>
                    <a:pt x="1589578" y="18583"/>
                    <a:pt x="1607664" y="10112"/>
                    <a:pt x="1625751" y="1573"/>
                  </a:cubicBezTo>
                  <a:cubicBezTo>
                    <a:pt x="1639938" y="-5150"/>
                    <a:pt x="1648207" y="-1049"/>
                    <a:pt x="1647670" y="13407"/>
                  </a:cubicBezTo>
                  <a:cubicBezTo>
                    <a:pt x="1645585" y="68809"/>
                    <a:pt x="1663335" y="120983"/>
                    <a:pt x="1672412" y="174772"/>
                  </a:cubicBezTo>
                  <a:cubicBezTo>
                    <a:pt x="1676312" y="197430"/>
                    <a:pt x="1677253" y="220626"/>
                    <a:pt x="1681287" y="243284"/>
                  </a:cubicBezTo>
                  <a:cubicBezTo>
                    <a:pt x="1686598" y="273204"/>
                    <a:pt x="1697625" y="301914"/>
                    <a:pt x="1700719" y="332304"/>
                  </a:cubicBezTo>
                  <a:cubicBezTo>
                    <a:pt x="1701726" y="336270"/>
                    <a:pt x="1702399" y="340372"/>
                    <a:pt x="1702735" y="344473"/>
                  </a:cubicBezTo>
                  <a:cubicBezTo>
                    <a:pt x="1699575" y="390126"/>
                    <a:pt x="1705962" y="435442"/>
                    <a:pt x="1708652" y="480759"/>
                  </a:cubicBezTo>
                  <a:cubicBezTo>
                    <a:pt x="1710669" y="515990"/>
                    <a:pt x="1712216" y="551423"/>
                    <a:pt x="1716384" y="586722"/>
                  </a:cubicBezTo>
                  <a:cubicBezTo>
                    <a:pt x="1719006" y="609515"/>
                    <a:pt x="1720956" y="632711"/>
                    <a:pt x="1723511" y="655571"/>
                  </a:cubicBezTo>
                  <a:cubicBezTo>
                    <a:pt x="1728285" y="697727"/>
                    <a:pt x="1724587" y="740086"/>
                    <a:pt x="1728688" y="781906"/>
                  </a:cubicBezTo>
                  <a:cubicBezTo>
                    <a:pt x="1732319" y="817810"/>
                    <a:pt x="1734067" y="853982"/>
                    <a:pt x="1742135" y="889482"/>
                  </a:cubicBezTo>
                  <a:cubicBezTo>
                    <a:pt x="1748858" y="919469"/>
                    <a:pt x="1763784" y="939640"/>
                    <a:pt x="1792561" y="947977"/>
                  </a:cubicBezTo>
                  <a:cubicBezTo>
                    <a:pt x="1821338" y="956314"/>
                    <a:pt x="1844266" y="945423"/>
                    <a:pt x="1864167" y="925050"/>
                  </a:cubicBezTo>
                  <a:cubicBezTo>
                    <a:pt x="1869747" y="918865"/>
                    <a:pt x="1874320" y="911872"/>
                    <a:pt x="1877614" y="904207"/>
                  </a:cubicBezTo>
                  <a:cubicBezTo>
                    <a:pt x="1883127" y="908174"/>
                    <a:pt x="1880573" y="912409"/>
                    <a:pt x="1878690" y="917184"/>
                  </a:cubicBezTo>
                  <a:cubicBezTo>
                    <a:pt x="1871496" y="935472"/>
                    <a:pt x="1861949" y="953827"/>
                    <a:pt x="1878084" y="972586"/>
                  </a:cubicBezTo>
                  <a:cubicBezTo>
                    <a:pt x="1882522" y="977763"/>
                    <a:pt x="1875463" y="981392"/>
                    <a:pt x="1875059" y="986033"/>
                  </a:cubicBezTo>
                  <a:cubicBezTo>
                    <a:pt x="1873311" y="1002303"/>
                    <a:pt x="1864504" y="1020120"/>
                    <a:pt x="1887296" y="1030811"/>
                  </a:cubicBezTo>
                  <a:cubicBezTo>
                    <a:pt x="1896306" y="1035048"/>
                    <a:pt x="1894558" y="1055419"/>
                    <a:pt x="1886355" y="1063219"/>
                  </a:cubicBezTo>
                  <a:cubicBezTo>
                    <a:pt x="1869680" y="1079018"/>
                    <a:pt x="1869614" y="1079624"/>
                    <a:pt x="1881312" y="1097643"/>
                  </a:cubicBezTo>
                  <a:cubicBezTo>
                    <a:pt x="1890859" y="1112434"/>
                    <a:pt x="1890254" y="1117142"/>
                    <a:pt x="1876942" y="1129916"/>
                  </a:cubicBezTo>
                  <a:cubicBezTo>
                    <a:pt x="1866453" y="1140001"/>
                    <a:pt x="1866050" y="1145380"/>
                    <a:pt x="1876942" y="1158424"/>
                  </a:cubicBezTo>
                  <a:cubicBezTo>
                    <a:pt x="1882657" y="1165147"/>
                    <a:pt x="1882388" y="1168038"/>
                    <a:pt x="1875059" y="1173753"/>
                  </a:cubicBezTo>
                  <a:cubicBezTo>
                    <a:pt x="1859461" y="1185789"/>
                    <a:pt x="1859797" y="1186797"/>
                    <a:pt x="1873042" y="1204144"/>
                  </a:cubicBezTo>
                  <a:cubicBezTo>
                    <a:pt x="1877614" y="1210060"/>
                    <a:pt x="1876942" y="1213154"/>
                    <a:pt x="1870958" y="1218062"/>
                  </a:cubicBezTo>
                  <a:cubicBezTo>
                    <a:pt x="1854418" y="1231844"/>
                    <a:pt x="1854552" y="1232517"/>
                    <a:pt x="1867260" y="1248453"/>
                  </a:cubicBezTo>
                  <a:cubicBezTo>
                    <a:pt x="1873983" y="1256588"/>
                    <a:pt x="1873983" y="1261496"/>
                    <a:pt x="1864772" y="1268623"/>
                  </a:cubicBezTo>
                  <a:cubicBezTo>
                    <a:pt x="1849644" y="1280187"/>
                    <a:pt x="1850048" y="1283549"/>
                    <a:pt x="1861276" y="1297802"/>
                  </a:cubicBezTo>
                  <a:cubicBezTo>
                    <a:pt x="1870084" y="1309097"/>
                    <a:pt x="1869614" y="1313267"/>
                    <a:pt x="1858318" y="1323554"/>
                  </a:cubicBezTo>
                  <a:cubicBezTo>
                    <a:pt x="1845476" y="1335253"/>
                    <a:pt x="1844871" y="1337672"/>
                    <a:pt x="1857444" y="1353339"/>
                  </a:cubicBezTo>
                  <a:cubicBezTo>
                    <a:pt x="1864167" y="1361474"/>
                    <a:pt x="1863764" y="1366382"/>
                    <a:pt x="1854619" y="1373509"/>
                  </a:cubicBezTo>
                  <a:cubicBezTo>
                    <a:pt x="1839559" y="1384872"/>
                    <a:pt x="1839626" y="1388368"/>
                    <a:pt x="1851661" y="1402623"/>
                  </a:cubicBezTo>
                  <a:cubicBezTo>
                    <a:pt x="1858385" y="1410489"/>
                    <a:pt x="1860402" y="1416876"/>
                    <a:pt x="1850317" y="1422793"/>
                  </a:cubicBezTo>
                  <a:cubicBezTo>
                    <a:pt x="1840232" y="1428709"/>
                    <a:pt x="1840298" y="1438123"/>
                    <a:pt x="1845879" y="1445787"/>
                  </a:cubicBezTo>
                  <a:cubicBezTo>
                    <a:pt x="1853006" y="1455671"/>
                    <a:pt x="1855561" y="1461992"/>
                    <a:pt x="1842786" y="1469387"/>
                  </a:cubicBezTo>
                  <a:cubicBezTo>
                    <a:pt x="1834046" y="1474429"/>
                    <a:pt x="1835659" y="1484178"/>
                    <a:pt x="1841172" y="1491104"/>
                  </a:cubicBezTo>
                  <a:cubicBezTo>
                    <a:pt x="1846686" y="1498029"/>
                    <a:pt x="1849443" y="1502735"/>
                    <a:pt x="1839358" y="1508316"/>
                  </a:cubicBezTo>
                  <a:cubicBezTo>
                    <a:pt x="1829272" y="1513897"/>
                    <a:pt x="1830482" y="1523646"/>
                    <a:pt x="1836601" y="1531378"/>
                  </a:cubicBezTo>
                  <a:cubicBezTo>
                    <a:pt x="1842719" y="1539111"/>
                    <a:pt x="1843324" y="1543009"/>
                    <a:pt x="1833911" y="1548523"/>
                  </a:cubicBezTo>
                  <a:cubicBezTo>
                    <a:pt x="1824498" y="1554037"/>
                    <a:pt x="1825911" y="1563853"/>
                    <a:pt x="1831961" y="1571786"/>
                  </a:cubicBezTo>
                  <a:cubicBezTo>
                    <a:pt x="1838685" y="1580729"/>
                    <a:pt x="1840298" y="1587856"/>
                    <a:pt x="1828264" y="1593301"/>
                  </a:cubicBezTo>
                  <a:cubicBezTo>
                    <a:pt x="1823489" y="1595453"/>
                    <a:pt x="1821136" y="1600967"/>
                    <a:pt x="1822952" y="1605875"/>
                  </a:cubicBezTo>
                  <a:cubicBezTo>
                    <a:pt x="1825641" y="1615758"/>
                    <a:pt x="1833575" y="1625507"/>
                    <a:pt x="1818985" y="1633173"/>
                  </a:cubicBezTo>
                  <a:cubicBezTo>
                    <a:pt x="1816766" y="1634315"/>
                    <a:pt x="1818985" y="1639492"/>
                    <a:pt x="1821876" y="1641577"/>
                  </a:cubicBezTo>
                  <a:cubicBezTo>
                    <a:pt x="1826381" y="1645476"/>
                    <a:pt x="1828466" y="1651393"/>
                    <a:pt x="1827390" y="1657242"/>
                  </a:cubicBezTo>
                  <a:cubicBezTo>
                    <a:pt x="1823759" y="1660873"/>
                    <a:pt x="1819053" y="1663227"/>
                    <a:pt x="1813943" y="1663965"/>
                  </a:cubicBezTo>
                  <a:cubicBezTo>
                    <a:pt x="1774004" y="1668404"/>
                    <a:pt x="1755515" y="1695969"/>
                    <a:pt x="1738975" y="1728781"/>
                  </a:cubicBezTo>
                  <a:cubicBezTo>
                    <a:pt x="1677858" y="1850141"/>
                    <a:pt x="1652443" y="1980981"/>
                    <a:pt x="1634895" y="2113838"/>
                  </a:cubicBezTo>
                  <a:cubicBezTo>
                    <a:pt x="1624742" y="2190553"/>
                    <a:pt x="1608001" y="2265856"/>
                    <a:pt x="1591057" y="2341093"/>
                  </a:cubicBezTo>
                  <a:cubicBezTo>
                    <a:pt x="1564500" y="2453376"/>
                    <a:pt x="1546278" y="2567474"/>
                    <a:pt x="1536530" y="2682446"/>
                  </a:cubicBezTo>
                  <a:cubicBezTo>
                    <a:pt x="1532159" y="2739395"/>
                    <a:pt x="1532966" y="2796746"/>
                    <a:pt x="1524831" y="2853561"/>
                  </a:cubicBezTo>
                  <a:cubicBezTo>
                    <a:pt x="1513669" y="2931553"/>
                    <a:pt x="1502441" y="3010085"/>
                    <a:pt x="1472185" y="3083505"/>
                  </a:cubicBezTo>
                  <a:cubicBezTo>
                    <a:pt x="1438030" y="3165936"/>
                    <a:pt x="1385048" y="3239221"/>
                    <a:pt x="1317544" y="3297581"/>
                  </a:cubicBezTo>
                  <a:cubicBezTo>
                    <a:pt x="1249771" y="3356816"/>
                    <a:pt x="1175409" y="3405965"/>
                    <a:pt x="1088944" y="3435281"/>
                  </a:cubicBezTo>
                  <a:cubicBezTo>
                    <a:pt x="1034820" y="3453568"/>
                    <a:pt x="1024465" y="3489069"/>
                    <a:pt x="1052166" y="3541309"/>
                  </a:cubicBezTo>
                  <a:cubicBezTo>
                    <a:pt x="1055326" y="3547159"/>
                    <a:pt x="1058890" y="3552942"/>
                    <a:pt x="1055663" y="3559933"/>
                  </a:cubicBezTo>
                  <a:cubicBezTo>
                    <a:pt x="1049881" y="3559397"/>
                    <a:pt x="1044434" y="3556841"/>
                    <a:pt x="1040265" y="3552808"/>
                  </a:cubicBezTo>
                  <a:cubicBezTo>
                    <a:pt x="1028769" y="3544605"/>
                    <a:pt x="1016330" y="3544671"/>
                    <a:pt x="1002547" y="3546486"/>
                  </a:cubicBezTo>
                  <a:cubicBezTo>
                    <a:pt x="978342" y="3549581"/>
                    <a:pt x="956423" y="3564170"/>
                    <a:pt x="930874" y="3559933"/>
                  </a:cubicBezTo>
                  <a:cubicBezTo>
                    <a:pt x="924151" y="3558926"/>
                    <a:pt x="917427" y="3560539"/>
                    <a:pt x="911644" y="3556774"/>
                  </a:cubicBezTo>
                  <a:cubicBezTo>
                    <a:pt x="895509" y="3545748"/>
                    <a:pt x="874060" y="3546352"/>
                    <a:pt x="858529" y="3558253"/>
                  </a:cubicBezTo>
                  <a:cubicBezTo>
                    <a:pt x="856243" y="3559195"/>
                    <a:pt x="853822" y="3559799"/>
                    <a:pt x="851334" y="3559866"/>
                  </a:cubicBezTo>
                  <a:lnTo>
                    <a:pt x="836274" y="3559262"/>
                  </a:lnTo>
                  <a:cubicBezTo>
                    <a:pt x="832038" y="3555429"/>
                    <a:pt x="825651" y="3559262"/>
                    <a:pt x="821550" y="3554891"/>
                  </a:cubicBezTo>
                  <a:lnTo>
                    <a:pt x="821550" y="3554891"/>
                  </a:lnTo>
                  <a:cubicBezTo>
                    <a:pt x="808775" y="3537882"/>
                    <a:pt x="791562" y="3556237"/>
                    <a:pt x="777510" y="3549244"/>
                  </a:cubicBezTo>
                  <a:close/>
                </a:path>
              </a:pathLst>
            </a:custGeom>
            <a:solidFill>
              <a:srgbClr val="020202"/>
            </a:solidFill>
            <a:ln w="6712" cap="flat">
              <a:noFill/>
              <a:prstDash val="solid"/>
              <a:miter/>
            </a:ln>
          </p:spPr>
          <p:txBody>
            <a:bodyPr rtlCol="0" anchor="ctr"/>
            <a:lstStyle/>
            <a:p>
              <a:endParaRPr lang="es-CO"/>
            </a:p>
          </p:txBody>
        </p:sp>
        <p:sp>
          <p:nvSpPr>
            <p:cNvPr id="1015" name="Freeform: Shape 1014">
              <a:extLst>
                <a:ext uri="{FF2B5EF4-FFF2-40B4-BE49-F238E27FC236}">
                  <a16:creationId xmlns:a16="http://schemas.microsoft.com/office/drawing/2014/main" id="{B34E367B-47FD-1EEE-F492-3D0EC366AD6F}"/>
                </a:ext>
              </a:extLst>
            </p:cNvPr>
            <p:cNvSpPr/>
            <p:nvPr/>
          </p:nvSpPr>
          <p:spPr>
            <a:xfrm>
              <a:off x="5859939" y="5220040"/>
              <a:ext cx="1122012" cy="1484730"/>
            </a:xfrm>
            <a:custGeom>
              <a:avLst/>
              <a:gdLst>
                <a:gd name="connsiteX0" fmla="*/ 771815 w 1122012"/>
                <a:gd name="connsiteY0" fmla="*/ 303246 h 1484730"/>
                <a:gd name="connsiteX1" fmla="*/ 751644 w 1122012"/>
                <a:gd name="connsiteY1" fmla="*/ 296522 h 1484730"/>
                <a:gd name="connsiteX2" fmla="*/ 681451 w 1122012"/>
                <a:gd name="connsiteY2" fmla="*/ 297194 h 1484730"/>
                <a:gd name="connsiteX3" fmla="*/ 667466 w 1122012"/>
                <a:gd name="connsiteY3" fmla="*/ 297799 h 1484730"/>
                <a:gd name="connsiteX4" fmla="*/ 640572 w 1122012"/>
                <a:gd name="connsiteY4" fmla="*/ 294168 h 1484730"/>
                <a:gd name="connsiteX5" fmla="*/ 622351 w 1122012"/>
                <a:gd name="connsiteY5" fmla="*/ 290605 h 1484730"/>
                <a:gd name="connsiteX6" fmla="*/ 597407 w 1122012"/>
                <a:gd name="connsiteY6" fmla="*/ 277965 h 1484730"/>
                <a:gd name="connsiteX7" fmla="*/ 503277 w 1122012"/>
                <a:gd name="connsiteY7" fmla="*/ 283277 h 1484730"/>
                <a:gd name="connsiteX8" fmla="*/ 468248 w 1122012"/>
                <a:gd name="connsiteY8" fmla="*/ 321062 h 1484730"/>
                <a:gd name="connsiteX9" fmla="*/ 462869 w 1122012"/>
                <a:gd name="connsiteY9" fmla="*/ 365304 h 1484730"/>
                <a:gd name="connsiteX10" fmla="*/ 462869 w 1122012"/>
                <a:gd name="connsiteY10" fmla="*/ 382515 h 1484730"/>
                <a:gd name="connsiteX11" fmla="*/ 467306 w 1122012"/>
                <a:gd name="connsiteY11" fmla="*/ 448406 h 1484730"/>
                <a:gd name="connsiteX12" fmla="*/ 472416 w 1122012"/>
                <a:gd name="connsiteY12" fmla="*/ 477384 h 1484730"/>
                <a:gd name="connsiteX13" fmla="*/ 474837 w 1122012"/>
                <a:gd name="connsiteY13" fmla="*/ 503538 h 1484730"/>
                <a:gd name="connsiteX14" fmla="*/ 478467 w 1122012"/>
                <a:gd name="connsiteY14" fmla="*/ 559344 h 1484730"/>
                <a:gd name="connsiteX15" fmla="*/ 480417 w 1122012"/>
                <a:gd name="connsiteY15" fmla="*/ 590811 h 1484730"/>
                <a:gd name="connsiteX16" fmla="*/ 484519 w 1122012"/>
                <a:gd name="connsiteY16" fmla="*/ 656298 h 1484730"/>
                <a:gd name="connsiteX17" fmla="*/ 485258 w 1122012"/>
                <a:gd name="connsiteY17" fmla="*/ 680435 h 1484730"/>
                <a:gd name="connsiteX18" fmla="*/ 485258 w 1122012"/>
                <a:gd name="connsiteY18" fmla="*/ 757755 h 1484730"/>
                <a:gd name="connsiteX19" fmla="*/ 483174 w 1122012"/>
                <a:gd name="connsiteY19" fmla="*/ 779203 h 1484730"/>
                <a:gd name="connsiteX20" fmla="*/ 479005 w 1122012"/>
                <a:gd name="connsiteY20" fmla="*/ 853498 h 1484730"/>
                <a:gd name="connsiteX21" fmla="*/ 475442 w 1122012"/>
                <a:gd name="connsiteY21" fmla="*/ 879183 h 1484730"/>
                <a:gd name="connsiteX22" fmla="*/ 462398 w 1122012"/>
                <a:gd name="connsiteY22" fmla="*/ 952536 h 1484730"/>
                <a:gd name="connsiteX23" fmla="*/ 451506 w 1122012"/>
                <a:gd name="connsiteY23" fmla="*/ 999131 h 1484730"/>
                <a:gd name="connsiteX24" fmla="*/ 438059 w 1122012"/>
                <a:gd name="connsiteY24" fmla="*/ 1053254 h 1484730"/>
                <a:gd name="connsiteX25" fmla="*/ 425419 w 1122012"/>
                <a:gd name="connsiteY25" fmla="*/ 1094134 h 1484730"/>
                <a:gd name="connsiteX26" fmla="*/ 402491 w 1122012"/>
                <a:gd name="connsiteY26" fmla="*/ 1159688 h 1484730"/>
                <a:gd name="connsiteX27" fmla="*/ 391263 w 1122012"/>
                <a:gd name="connsiteY27" fmla="*/ 1188330 h 1484730"/>
                <a:gd name="connsiteX28" fmla="*/ 365647 w 1122012"/>
                <a:gd name="connsiteY28" fmla="*/ 1218519 h 1484730"/>
                <a:gd name="connsiteX29" fmla="*/ 352603 w 1122012"/>
                <a:gd name="connsiteY29" fmla="*/ 1252137 h 1484730"/>
                <a:gd name="connsiteX30" fmla="*/ 334315 w 1122012"/>
                <a:gd name="connsiteY30" fmla="*/ 1290393 h 1484730"/>
                <a:gd name="connsiteX31" fmla="*/ 304395 w 1122012"/>
                <a:gd name="connsiteY31" fmla="*/ 1316414 h 1484730"/>
                <a:gd name="connsiteX32" fmla="*/ 289402 w 1122012"/>
                <a:gd name="connsiteY32" fmla="*/ 1347006 h 1484730"/>
                <a:gd name="connsiteX33" fmla="*/ 262508 w 1122012"/>
                <a:gd name="connsiteY33" fmla="*/ 1382842 h 1484730"/>
                <a:gd name="connsiteX34" fmla="*/ 217527 w 1122012"/>
                <a:gd name="connsiteY34" fmla="*/ 1433335 h 1484730"/>
                <a:gd name="connsiteX35" fmla="*/ 212216 w 1122012"/>
                <a:gd name="connsiteY35" fmla="*/ 1441538 h 1484730"/>
                <a:gd name="connsiteX36" fmla="*/ 148611 w 1122012"/>
                <a:gd name="connsiteY36" fmla="*/ 1483158 h 1484730"/>
                <a:gd name="connsiteX37" fmla="*/ 100135 w 1122012"/>
                <a:gd name="connsiteY37" fmla="*/ 1351107 h 1484730"/>
                <a:gd name="connsiteX38" fmla="*/ 20797 w 1122012"/>
                <a:gd name="connsiteY38" fmla="*/ 1289587 h 1484730"/>
                <a:gd name="connsiteX39" fmla="*/ 17233 w 1122012"/>
                <a:gd name="connsiteY39" fmla="*/ 1240034 h 1484730"/>
                <a:gd name="connsiteX40" fmla="*/ 72097 w 1122012"/>
                <a:gd name="connsiteY40" fmla="*/ 1193777 h 1484730"/>
                <a:gd name="connsiteX41" fmla="*/ 89377 w 1122012"/>
                <a:gd name="connsiteY41" fmla="*/ 1161706 h 1484730"/>
                <a:gd name="connsiteX42" fmla="*/ 117145 w 1122012"/>
                <a:gd name="connsiteY42" fmla="*/ 1098840 h 1484730"/>
                <a:gd name="connsiteX43" fmla="*/ 204551 w 1122012"/>
                <a:gd name="connsiteY43" fmla="*/ 957646 h 1484730"/>
                <a:gd name="connsiteX44" fmla="*/ 218334 w 1122012"/>
                <a:gd name="connsiteY44" fmla="*/ 900496 h 1484730"/>
                <a:gd name="connsiteX45" fmla="*/ 221225 w 1122012"/>
                <a:gd name="connsiteY45" fmla="*/ 878510 h 1484730"/>
                <a:gd name="connsiteX46" fmla="*/ 256860 w 1122012"/>
                <a:gd name="connsiteY46" fmla="*/ 686822 h 1484730"/>
                <a:gd name="connsiteX47" fmla="*/ 274341 w 1122012"/>
                <a:gd name="connsiteY47" fmla="*/ 547108 h 1484730"/>
                <a:gd name="connsiteX48" fmla="*/ 277837 w 1122012"/>
                <a:gd name="connsiteY48" fmla="*/ 468040 h 1484730"/>
                <a:gd name="connsiteX49" fmla="*/ 284090 w 1122012"/>
                <a:gd name="connsiteY49" fmla="*/ 264585 h 1484730"/>
                <a:gd name="connsiteX50" fmla="*/ 321271 w 1122012"/>
                <a:gd name="connsiteY50" fmla="*/ 96497 h 1484730"/>
                <a:gd name="connsiteX51" fmla="*/ 437521 w 1122012"/>
                <a:gd name="connsiteY51" fmla="*/ 8553 h 1484730"/>
                <a:gd name="connsiteX52" fmla="*/ 501126 w 1122012"/>
                <a:gd name="connsiteY52" fmla="*/ -323 h 1484730"/>
                <a:gd name="connsiteX53" fmla="*/ 559486 w 1122012"/>
                <a:gd name="connsiteY53" fmla="*/ 7478 h 1484730"/>
                <a:gd name="connsiteX54" fmla="*/ 602718 w 1122012"/>
                <a:gd name="connsiteY54" fmla="*/ 17965 h 1484730"/>
                <a:gd name="connsiteX55" fmla="*/ 636336 w 1122012"/>
                <a:gd name="connsiteY55" fmla="*/ 13932 h 1484730"/>
                <a:gd name="connsiteX56" fmla="*/ 657717 w 1122012"/>
                <a:gd name="connsiteY56" fmla="*/ 10032 h 1484730"/>
                <a:gd name="connsiteX57" fmla="*/ 769058 w 1122012"/>
                <a:gd name="connsiteY57" fmla="*/ 31883 h 1484730"/>
                <a:gd name="connsiteX58" fmla="*/ 915429 w 1122012"/>
                <a:gd name="connsiteY58" fmla="*/ 54408 h 1484730"/>
                <a:gd name="connsiteX59" fmla="*/ 1084123 w 1122012"/>
                <a:gd name="connsiteY59" fmla="*/ 58643 h 1484730"/>
                <a:gd name="connsiteX60" fmla="*/ 1104294 w 1122012"/>
                <a:gd name="connsiteY60" fmla="*/ 58643 h 1484730"/>
                <a:gd name="connsiteX61" fmla="*/ 1116597 w 1122012"/>
                <a:gd name="connsiteY61" fmla="*/ 85200 h 1484730"/>
                <a:gd name="connsiteX62" fmla="*/ 1031881 w 1122012"/>
                <a:gd name="connsiteY62" fmla="*/ 119424 h 1484730"/>
                <a:gd name="connsiteX63" fmla="*/ 857473 w 1122012"/>
                <a:gd name="connsiteY63" fmla="*/ 152436 h 1484730"/>
                <a:gd name="connsiteX64" fmla="*/ 776723 w 1122012"/>
                <a:gd name="connsiteY64" fmla="*/ 279108 h 1484730"/>
                <a:gd name="connsiteX65" fmla="*/ 771815 w 1122012"/>
                <a:gd name="connsiteY65" fmla="*/ 303246 h 1484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122012" h="1484730">
                  <a:moveTo>
                    <a:pt x="771815" y="303246"/>
                  </a:moveTo>
                  <a:cubicBezTo>
                    <a:pt x="765091" y="302371"/>
                    <a:pt x="758368" y="304321"/>
                    <a:pt x="751644" y="296522"/>
                  </a:cubicBezTo>
                  <a:cubicBezTo>
                    <a:pt x="734634" y="276352"/>
                    <a:pt x="699470" y="277023"/>
                    <a:pt x="681451" y="297194"/>
                  </a:cubicBezTo>
                  <a:cubicBezTo>
                    <a:pt x="676139" y="303044"/>
                    <a:pt x="671971" y="303917"/>
                    <a:pt x="667466" y="297799"/>
                  </a:cubicBezTo>
                  <a:cubicBezTo>
                    <a:pt x="659532" y="287310"/>
                    <a:pt x="651531" y="284689"/>
                    <a:pt x="640572" y="294168"/>
                  </a:cubicBezTo>
                  <a:cubicBezTo>
                    <a:pt x="633848" y="299615"/>
                    <a:pt x="626721" y="300019"/>
                    <a:pt x="622351" y="290605"/>
                  </a:cubicBezTo>
                  <a:cubicBezTo>
                    <a:pt x="617308" y="279781"/>
                    <a:pt x="607694" y="278569"/>
                    <a:pt x="597407" y="277965"/>
                  </a:cubicBezTo>
                  <a:cubicBezTo>
                    <a:pt x="565873" y="276015"/>
                    <a:pt x="534676" y="280183"/>
                    <a:pt x="503277" y="283277"/>
                  </a:cubicBezTo>
                  <a:cubicBezTo>
                    <a:pt x="490973" y="284487"/>
                    <a:pt x="468987" y="307750"/>
                    <a:pt x="468248" y="321062"/>
                  </a:cubicBezTo>
                  <a:cubicBezTo>
                    <a:pt x="467569" y="335921"/>
                    <a:pt x="465767" y="350713"/>
                    <a:pt x="462869" y="365304"/>
                  </a:cubicBezTo>
                  <a:cubicBezTo>
                    <a:pt x="461215" y="370950"/>
                    <a:pt x="461215" y="376868"/>
                    <a:pt x="462869" y="382515"/>
                  </a:cubicBezTo>
                  <a:cubicBezTo>
                    <a:pt x="472214" y="404099"/>
                    <a:pt x="466096" y="426487"/>
                    <a:pt x="467306" y="448406"/>
                  </a:cubicBezTo>
                  <a:cubicBezTo>
                    <a:pt x="467844" y="458356"/>
                    <a:pt x="467306" y="468576"/>
                    <a:pt x="472416" y="477384"/>
                  </a:cubicBezTo>
                  <a:cubicBezTo>
                    <a:pt x="476740" y="485385"/>
                    <a:pt x="477607" y="494866"/>
                    <a:pt x="474837" y="503538"/>
                  </a:cubicBezTo>
                  <a:cubicBezTo>
                    <a:pt x="470735" y="522163"/>
                    <a:pt x="469189" y="541325"/>
                    <a:pt x="478467" y="559344"/>
                  </a:cubicBezTo>
                  <a:cubicBezTo>
                    <a:pt x="482831" y="569295"/>
                    <a:pt x="483523" y="580389"/>
                    <a:pt x="480417" y="590811"/>
                  </a:cubicBezTo>
                  <a:cubicBezTo>
                    <a:pt x="475912" y="612863"/>
                    <a:pt x="473694" y="634984"/>
                    <a:pt x="484519" y="656298"/>
                  </a:cubicBezTo>
                  <a:cubicBezTo>
                    <a:pt x="488123" y="663895"/>
                    <a:pt x="488391" y="672636"/>
                    <a:pt x="485258" y="680435"/>
                  </a:cubicBezTo>
                  <a:cubicBezTo>
                    <a:pt x="476383" y="706254"/>
                    <a:pt x="473223" y="731938"/>
                    <a:pt x="485258" y="757755"/>
                  </a:cubicBezTo>
                  <a:cubicBezTo>
                    <a:pt x="487873" y="764815"/>
                    <a:pt x="487107" y="772749"/>
                    <a:pt x="483174" y="779203"/>
                  </a:cubicBezTo>
                  <a:cubicBezTo>
                    <a:pt x="472483" y="803408"/>
                    <a:pt x="466768" y="828151"/>
                    <a:pt x="479005" y="853498"/>
                  </a:cubicBezTo>
                  <a:cubicBezTo>
                    <a:pt x="483779" y="863382"/>
                    <a:pt x="480148" y="871317"/>
                    <a:pt x="475442" y="879183"/>
                  </a:cubicBezTo>
                  <a:cubicBezTo>
                    <a:pt x="461665" y="900967"/>
                    <a:pt x="456979" y="927323"/>
                    <a:pt x="462398" y="952536"/>
                  </a:cubicBezTo>
                  <a:cubicBezTo>
                    <a:pt x="465881" y="968942"/>
                    <a:pt x="461887" y="986019"/>
                    <a:pt x="451506" y="999131"/>
                  </a:cubicBezTo>
                  <a:cubicBezTo>
                    <a:pt x="439841" y="1014594"/>
                    <a:pt x="434986" y="1034160"/>
                    <a:pt x="438059" y="1053254"/>
                  </a:cubicBezTo>
                  <a:cubicBezTo>
                    <a:pt x="440641" y="1068115"/>
                    <a:pt x="435941" y="1083310"/>
                    <a:pt x="425419" y="1094134"/>
                  </a:cubicBezTo>
                  <a:cubicBezTo>
                    <a:pt x="408543" y="1112893"/>
                    <a:pt x="398524" y="1133804"/>
                    <a:pt x="402491" y="1159688"/>
                  </a:cubicBezTo>
                  <a:cubicBezTo>
                    <a:pt x="404414" y="1170581"/>
                    <a:pt x="400078" y="1181674"/>
                    <a:pt x="391263" y="1188330"/>
                  </a:cubicBezTo>
                  <a:cubicBezTo>
                    <a:pt x="381783" y="1197542"/>
                    <a:pt x="373204" y="1207695"/>
                    <a:pt x="365647" y="1218519"/>
                  </a:cubicBezTo>
                  <a:cubicBezTo>
                    <a:pt x="357088" y="1227596"/>
                    <a:pt x="352408" y="1239632"/>
                    <a:pt x="352603" y="1252137"/>
                  </a:cubicBezTo>
                  <a:cubicBezTo>
                    <a:pt x="353860" y="1267265"/>
                    <a:pt x="346868" y="1281854"/>
                    <a:pt x="334315" y="1290393"/>
                  </a:cubicBezTo>
                  <a:cubicBezTo>
                    <a:pt x="323692" y="1298059"/>
                    <a:pt x="315825" y="1309085"/>
                    <a:pt x="304395" y="1316414"/>
                  </a:cubicBezTo>
                  <a:cubicBezTo>
                    <a:pt x="292965" y="1323743"/>
                    <a:pt x="292696" y="1336181"/>
                    <a:pt x="289402" y="1347006"/>
                  </a:cubicBezTo>
                  <a:cubicBezTo>
                    <a:pt x="285993" y="1362269"/>
                    <a:pt x="276197" y="1375312"/>
                    <a:pt x="262508" y="1382842"/>
                  </a:cubicBezTo>
                  <a:cubicBezTo>
                    <a:pt x="242337" y="1394004"/>
                    <a:pt x="223646" y="1408526"/>
                    <a:pt x="217527" y="1433335"/>
                  </a:cubicBezTo>
                  <a:cubicBezTo>
                    <a:pt x="216694" y="1436563"/>
                    <a:pt x="214831" y="1439455"/>
                    <a:pt x="212216" y="1441538"/>
                  </a:cubicBezTo>
                  <a:cubicBezTo>
                    <a:pt x="192045" y="1456466"/>
                    <a:pt x="174093" y="1475829"/>
                    <a:pt x="148611" y="1483158"/>
                  </a:cubicBezTo>
                  <a:cubicBezTo>
                    <a:pt x="145249" y="1434412"/>
                    <a:pt x="133618" y="1389767"/>
                    <a:pt x="100135" y="1351107"/>
                  </a:cubicBezTo>
                  <a:cubicBezTo>
                    <a:pt x="78182" y="1325357"/>
                    <a:pt x="51174" y="1304446"/>
                    <a:pt x="20797" y="1289587"/>
                  </a:cubicBezTo>
                  <a:cubicBezTo>
                    <a:pt x="-6434" y="1276140"/>
                    <a:pt x="-7509" y="1258726"/>
                    <a:pt x="17233" y="1240034"/>
                  </a:cubicBezTo>
                  <a:cubicBezTo>
                    <a:pt x="36752" y="1226117"/>
                    <a:pt x="55100" y="1210653"/>
                    <a:pt x="72097" y="1193777"/>
                  </a:cubicBezTo>
                  <a:cubicBezTo>
                    <a:pt x="81187" y="1185238"/>
                    <a:pt x="87259" y="1174010"/>
                    <a:pt x="89377" y="1161706"/>
                  </a:cubicBezTo>
                  <a:cubicBezTo>
                    <a:pt x="93512" y="1138846"/>
                    <a:pt x="103032" y="1117262"/>
                    <a:pt x="117145" y="1098840"/>
                  </a:cubicBezTo>
                  <a:cubicBezTo>
                    <a:pt x="149916" y="1054129"/>
                    <a:pt x="179136" y="1006930"/>
                    <a:pt x="204551" y="957646"/>
                  </a:cubicBezTo>
                  <a:cubicBezTo>
                    <a:pt x="214421" y="940300"/>
                    <a:pt x="219194" y="920464"/>
                    <a:pt x="218334" y="900496"/>
                  </a:cubicBezTo>
                  <a:cubicBezTo>
                    <a:pt x="218072" y="893034"/>
                    <a:pt x="219053" y="885637"/>
                    <a:pt x="221225" y="878510"/>
                  </a:cubicBezTo>
                  <a:cubicBezTo>
                    <a:pt x="236978" y="815376"/>
                    <a:pt x="248879" y="751368"/>
                    <a:pt x="256860" y="686822"/>
                  </a:cubicBezTo>
                  <a:cubicBezTo>
                    <a:pt x="263247" y="640430"/>
                    <a:pt x="271181" y="594106"/>
                    <a:pt x="274341" y="547108"/>
                  </a:cubicBezTo>
                  <a:cubicBezTo>
                    <a:pt x="276157" y="520751"/>
                    <a:pt x="278039" y="494395"/>
                    <a:pt x="277837" y="468040"/>
                  </a:cubicBezTo>
                  <a:cubicBezTo>
                    <a:pt x="277232" y="400131"/>
                    <a:pt x="283149" y="332492"/>
                    <a:pt x="284090" y="264585"/>
                  </a:cubicBezTo>
                  <a:cubicBezTo>
                    <a:pt x="284964" y="206897"/>
                    <a:pt x="300697" y="150688"/>
                    <a:pt x="321271" y="96497"/>
                  </a:cubicBezTo>
                  <a:cubicBezTo>
                    <a:pt x="341845" y="42305"/>
                    <a:pt x="383128" y="17965"/>
                    <a:pt x="437521" y="8553"/>
                  </a:cubicBezTo>
                  <a:cubicBezTo>
                    <a:pt x="458633" y="4922"/>
                    <a:pt x="480014" y="4251"/>
                    <a:pt x="501126" y="-323"/>
                  </a:cubicBezTo>
                  <a:cubicBezTo>
                    <a:pt x="520691" y="-4490"/>
                    <a:pt x="540257" y="2703"/>
                    <a:pt x="559486" y="7478"/>
                  </a:cubicBezTo>
                  <a:cubicBezTo>
                    <a:pt x="573874" y="11040"/>
                    <a:pt x="588128" y="15276"/>
                    <a:pt x="602718" y="17965"/>
                  </a:cubicBezTo>
                  <a:cubicBezTo>
                    <a:pt x="614041" y="20723"/>
                    <a:pt x="625995" y="19311"/>
                    <a:pt x="636336" y="13932"/>
                  </a:cubicBezTo>
                  <a:cubicBezTo>
                    <a:pt x="642575" y="9628"/>
                    <a:pt x="650361" y="8216"/>
                    <a:pt x="657717" y="10032"/>
                  </a:cubicBezTo>
                  <a:cubicBezTo>
                    <a:pt x="694400" y="19379"/>
                    <a:pt x="731568" y="26639"/>
                    <a:pt x="769058" y="31883"/>
                  </a:cubicBezTo>
                  <a:cubicBezTo>
                    <a:pt x="817669" y="40153"/>
                    <a:pt x="866415" y="47954"/>
                    <a:pt x="915429" y="54408"/>
                  </a:cubicBezTo>
                  <a:cubicBezTo>
                    <a:pt x="971705" y="61803"/>
                    <a:pt x="1027914" y="56491"/>
                    <a:pt x="1084123" y="58643"/>
                  </a:cubicBezTo>
                  <a:cubicBezTo>
                    <a:pt x="1090847" y="58643"/>
                    <a:pt x="1097570" y="58104"/>
                    <a:pt x="1104294" y="58643"/>
                  </a:cubicBezTo>
                  <a:cubicBezTo>
                    <a:pt x="1121842" y="60795"/>
                    <a:pt x="1126010" y="70207"/>
                    <a:pt x="1116597" y="85200"/>
                  </a:cubicBezTo>
                  <a:cubicBezTo>
                    <a:pt x="1096427" y="117608"/>
                    <a:pt x="1070474" y="128299"/>
                    <a:pt x="1031881" y="119424"/>
                  </a:cubicBezTo>
                  <a:cubicBezTo>
                    <a:pt x="968814" y="104902"/>
                    <a:pt x="910185" y="114179"/>
                    <a:pt x="857473" y="152436"/>
                  </a:cubicBezTo>
                  <a:cubicBezTo>
                    <a:pt x="814745" y="182222"/>
                    <a:pt x="785679" y="227808"/>
                    <a:pt x="776723" y="279108"/>
                  </a:cubicBezTo>
                  <a:cubicBezTo>
                    <a:pt x="775244" y="287176"/>
                    <a:pt x="770605" y="294639"/>
                    <a:pt x="771815" y="303246"/>
                  </a:cubicBezTo>
                  <a:close/>
                </a:path>
              </a:pathLst>
            </a:custGeom>
            <a:solidFill>
              <a:srgbClr val="020202"/>
            </a:solidFill>
            <a:ln w="6712" cap="flat">
              <a:noFill/>
              <a:prstDash val="solid"/>
              <a:miter/>
            </a:ln>
          </p:spPr>
          <p:txBody>
            <a:bodyPr rtlCol="0" anchor="ctr"/>
            <a:lstStyle/>
            <a:p>
              <a:endParaRPr lang="es-CO"/>
            </a:p>
          </p:txBody>
        </p:sp>
        <p:sp>
          <p:nvSpPr>
            <p:cNvPr id="1016" name="Freeform: Shape 1015">
              <a:extLst>
                <a:ext uri="{FF2B5EF4-FFF2-40B4-BE49-F238E27FC236}">
                  <a16:creationId xmlns:a16="http://schemas.microsoft.com/office/drawing/2014/main" id="{2B9E975A-8507-0A38-C001-FDFE30FF21CB}"/>
                </a:ext>
              </a:extLst>
            </p:cNvPr>
            <p:cNvSpPr/>
            <p:nvPr/>
          </p:nvSpPr>
          <p:spPr>
            <a:xfrm>
              <a:off x="3877570" y="2189448"/>
              <a:ext cx="597351" cy="631979"/>
            </a:xfrm>
            <a:custGeom>
              <a:avLst/>
              <a:gdLst>
                <a:gd name="connsiteX0" fmla="*/ 548194 w 597351"/>
                <a:gd name="connsiteY0" fmla="*/ 569525 h 631979"/>
                <a:gd name="connsiteX1" fmla="*/ 535352 w 597351"/>
                <a:gd name="connsiteY1" fmla="*/ 596957 h 631979"/>
                <a:gd name="connsiteX2" fmla="*/ 506037 w 597351"/>
                <a:gd name="connsiteY2" fmla="*/ 600924 h 631979"/>
                <a:gd name="connsiteX3" fmla="*/ 342924 w 597351"/>
                <a:gd name="connsiteY3" fmla="*/ 628490 h 631979"/>
                <a:gd name="connsiteX4" fmla="*/ 212488 w 597351"/>
                <a:gd name="connsiteY4" fmla="*/ 617867 h 631979"/>
                <a:gd name="connsiteX5" fmla="*/ 135302 w 597351"/>
                <a:gd name="connsiteY5" fmla="*/ 600857 h 631979"/>
                <a:gd name="connsiteX6" fmla="*/ 109820 w 597351"/>
                <a:gd name="connsiteY6" fmla="*/ 575374 h 631979"/>
                <a:gd name="connsiteX7" fmla="*/ 95095 w 597351"/>
                <a:gd name="connsiteY7" fmla="*/ 547338 h 631979"/>
                <a:gd name="connsiteX8" fmla="*/ 44333 w 597351"/>
                <a:gd name="connsiteY8" fmla="*/ 543438 h 631979"/>
                <a:gd name="connsiteX9" fmla="*/ 30886 w 597351"/>
                <a:gd name="connsiteY9" fmla="*/ 557961 h 631979"/>
                <a:gd name="connsiteX10" fmla="*/ 15959 w 597351"/>
                <a:gd name="connsiteY10" fmla="*/ 568584 h 631979"/>
                <a:gd name="connsiteX11" fmla="*/ 495 w 597351"/>
                <a:gd name="connsiteY11" fmla="*/ 551304 h 631979"/>
                <a:gd name="connsiteX12" fmla="*/ -514 w 597351"/>
                <a:gd name="connsiteY12" fmla="*/ 538933 h 631979"/>
                <a:gd name="connsiteX13" fmla="*/ 20666 w 597351"/>
                <a:gd name="connsiteY13" fmla="*/ 351347 h 631979"/>
                <a:gd name="connsiteX14" fmla="*/ 103298 w 597351"/>
                <a:gd name="connsiteY14" fmla="*/ 120662 h 631979"/>
                <a:gd name="connsiteX15" fmla="*/ 265806 w 597351"/>
                <a:gd name="connsiteY15" fmla="*/ 8245 h 631979"/>
                <a:gd name="connsiteX16" fmla="*/ 528023 w 597351"/>
                <a:gd name="connsiteY16" fmla="*/ 6766 h 631979"/>
                <a:gd name="connsiteX17" fmla="*/ 549740 w 597351"/>
                <a:gd name="connsiteY17" fmla="*/ 11741 h 631979"/>
                <a:gd name="connsiteX18" fmla="*/ 594721 w 597351"/>
                <a:gd name="connsiteY18" fmla="*/ 87918 h 631979"/>
                <a:gd name="connsiteX19" fmla="*/ 585442 w 597351"/>
                <a:gd name="connsiteY19" fmla="*/ 134109 h 631979"/>
                <a:gd name="connsiteX20" fmla="*/ 565272 w 597351"/>
                <a:gd name="connsiteY20" fmla="*/ 319343 h 631979"/>
                <a:gd name="connsiteX21" fmla="*/ 559153 w 597351"/>
                <a:gd name="connsiteY21" fmla="*/ 428398 h 631979"/>
                <a:gd name="connsiteX22" fmla="*/ 548194 w 597351"/>
                <a:gd name="connsiteY22" fmla="*/ 569525 h 631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7351" h="631979">
                  <a:moveTo>
                    <a:pt x="548194" y="569525"/>
                  </a:moveTo>
                  <a:cubicBezTo>
                    <a:pt x="538109" y="576248"/>
                    <a:pt x="548194" y="592789"/>
                    <a:pt x="535352" y="596957"/>
                  </a:cubicBezTo>
                  <a:cubicBezTo>
                    <a:pt x="525683" y="598974"/>
                    <a:pt x="515894" y="600319"/>
                    <a:pt x="506037" y="600924"/>
                  </a:cubicBezTo>
                  <a:cubicBezTo>
                    <a:pt x="451644" y="610203"/>
                    <a:pt x="397587" y="621565"/>
                    <a:pt x="342924" y="628490"/>
                  </a:cubicBezTo>
                  <a:cubicBezTo>
                    <a:pt x="299221" y="634004"/>
                    <a:pt x="255518" y="626742"/>
                    <a:pt x="212488" y="617867"/>
                  </a:cubicBezTo>
                  <a:cubicBezTo>
                    <a:pt x="186670" y="612556"/>
                    <a:pt x="161255" y="605093"/>
                    <a:pt x="135302" y="600857"/>
                  </a:cubicBezTo>
                  <a:cubicBezTo>
                    <a:pt x="121532" y="600185"/>
                    <a:pt x="110526" y="589158"/>
                    <a:pt x="109820" y="575374"/>
                  </a:cubicBezTo>
                  <a:cubicBezTo>
                    <a:pt x="108078" y="564684"/>
                    <a:pt x="102908" y="554868"/>
                    <a:pt x="95095" y="547338"/>
                  </a:cubicBezTo>
                  <a:cubicBezTo>
                    <a:pt x="79765" y="531671"/>
                    <a:pt x="61477" y="529924"/>
                    <a:pt x="44333" y="543438"/>
                  </a:cubicBezTo>
                  <a:cubicBezTo>
                    <a:pt x="39189" y="547606"/>
                    <a:pt x="34664" y="552515"/>
                    <a:pt x="30886" y="557961"/>
                  </a:cubicBezTo>
                  <a:cubicBezTo>
                    <a:pt x="26986" y="563474"/>
                    <a:pt x="24162" y="570265"/>
                    <a:pt x="15959" y="568584"/>
                  </a:cubicBezTo>
                  <a:cubicBezTo>
                    <a:pt x="7461" y="567037"/>
                    <a:pt x="1093" y="559911"/>
                    <a:pt x="495" y="551304"/>
                  </a:cubicBezTo>
                  <a:cubicBezTo>
                    <a:pt x="-43" y="547203"/>
                    <a:pt x="-177" y="543035"/>
                    <a:pt x="-514" y="538933"/>
                  </a:cubicBezTo>
                  <a:cubicBezTo>
                    <a:pt x="6210" y="476337"/>
                    <a:pt x="9572" y="413135"/>
                    <a:pt x="20666" y="351347"/>
                  </a:cubicBezTo>
                  <a:cubicBezTo>
                    <a:pt x="34456" y="270194"/>
                    <a:pt x="62425" y="192133"/>
                    <a:pt x="103298" y="120662"/>
                  </a:cubicBezTo>
                  <a:cubicBezTo>
                    <a:pt x="139470" y="58537"/>
                    <a:pt x="195276" y="22835"/>
                    <a:pt x="265806" y="8245"/>
                  </a:cubicBezTo>
                  <a:cubicBezTo>
                    <a:pt x="353212" y="-9774"/>
                    <a:pt x="440617" y="1521"/>
                    <a:pt x="528023" y="6766"/>
                  </a:cubicBezTo>
                  <a:cubicBezTo>
                    <a:pt x="535433" y="7573"/>
                    <a:pt x="542721" y="9253"/>
                    <a:pt x="549740" y="11741"/>
                  </a:cubicBezTo>
                  <a:cubicBezTo>
                    <a:pt x="587795" y="23575"/>
                    <a:pt x="602789" y="48990"/>
                    <a:pt x="594721" y="87918"/>
                  </a:cubicBezTo>
                  <a:cubicBezTo>
                    <a:pt x="591561" y="103316"/>
                    <a:pt x="588401" y="118713"/>
                    <a:pt x="585442" y="134109"/>
                  </a:cubicBezTo>
                  <a:cubicBezTo>
                    <a:pt x="573743" y="195361"/>
                    <a:pt x="571995" y="257621"/>
                    <a:pt x="565272" y="319343"/>
                  </a:cubicBezTo>
                  <a:cubicBezTo>
                    <a:pt x="561506" y="355313"/>
                    <a:pt x="559422" y="391890"/>
                    <a:pt x="559153" y="428398"/>
                  </a:cubicBezTo>
                  <a:cubicBezTo>
                    <a:pt x="558696" y="475665"/>
                    <a:pt x="555032" y="522797"/>
                    <a:pt x="548194" y="569525"/>
                  </a:cubicBezTo>
                  <a:close/>
                </a:path>
              </a:pathLst>
            </a:custGeom>
            <a:solidFill>
              <a:srgbClr val="D4DFF0"/>
            </a:solidFill>
            <a:ln w="6712" cap="flat">
              <a:noFill/>
              <a:prstDash val="solid"/>
              <a:miter/>
            </a:ln>
          </p:spPr>
          <p:txBody>
            <a:bodyPr rtlCol="0" anchor="ctr"/>
            <a:lstStyle/>
            <a:p>
              <a:endParaRPr lang="es-CO"/>
            </a:p>
          </p:txBody>
        </p:sp>
        <p:sp>
          <p:nvSpPr>
            <p:cNvPr id="1017" name="Freeform: Shape 1016">
              <a:extLst>
                <a:ext uri="{FF2B5EF4-FFF2-40B4-BE49-F238E27FC236}">
                  <a16:creationId xmlns:a16="http://schemas.microsoft.com/office/drawing/2014/main" id="{CA86C9CA-1682-B96E-66BA-173B0E52254A}"/>
                </a:ext>
              </a:extLst>
            </p:cNvPr>
            <p:cNvSpPr/>
            <p:nvPr/>
          </p:nvSpPr>
          <p:spPr>
            <a:xfrm>
              <a:off x="4774218" y="4175043"/>
              <a:ext cx="155517" cy="1892875"/>
            </a:xfrm>
            <a:custGeom>
              <a:avLst/>
              <a:gdLst>
                <a:gd name="connsiteX0" fmla="*/ 10179 w 155517"/>
                <a:gd name="connsiteY0" fmla="*/ -1573 h 1892875"/>
                <a:gd name="connsiteX1" fmla="*/ 7691 w 155517"/>
                <a:gd name="connsiteY1" fmla="*/ 132898 h 1892875"/>
                <a:gd name="connsiteX2" fmla="*/ 12734 w 155517"/>
                <a:gd name="connsiteY2" fmla="*/ 259501 h 1892875"/>
                <a:gd name="connsiteX3" fmla="*/ 14078 w 155517"/>
                <a:gd name="connsiteY3" fmla="*/ 269318 h 1892875"/>
                <a:gd name="connsiteX4" fmla="*/ 19995 w 155517"/>
                <a:gd name="connsiteY4" fmla="*/ 410847 h 1892875"/>
                <a:gd name="connsiteX5" fmla="*/ 25912 w 155517"/>
                <a:gd name="connsiteY5" fmla="*/ 614705 h 1892875"/>
                <a:gd name="connsiteX6" fmla="*/ 40838 w 155517"/>
                <a:gd name="connsiteY6" fmla="*/ 867713 h 1892875"/>
                <a:gd name="connsiteX7" fmla="*/ 55361 w 155517"/>
                <a:gd name="connsiteY7" fmla="*/ 1055971 h 1892875"/>
                <a:gd name="connsiteX8" fmla="*/ 87634 w 155517"/>
                <a:gd name="connsiteY8" fmla="*/ 1301984 h 1892875"/>
                <a:gd name="connsiteX9" fmla="*/ 114999 w 155517"/>
                <a:gd name="connsiteY9" fmla="*/ 1486075 h 1892875"/>
                <a:gd name="connsiteX10" fmla="*/ 125219 w 155517"/>
                <a:gd name="connsiteY10" fmla="*/ 1617252 h 1892875"/>
                <a:gd name="connsiteX11" fmla="*/ 136447 w 155517"/>
                <a:gd name="connsiteY11" fmla="*/ 1728525 h 1892875"/>
                <a:gd name="connsiteX12" fmla="*/ 141557 w 155517"/>
                <a:gd name="connsiteY12" fmla="*/ 1787894 h 1892875"/>
                <a:gd name="connsiteX13" fmla="*/ 155004 w 155517"/>
                <a:gd name="connsiteY13" fmla="*/ 1891303 h 1892875"/>
                <a:gd name="connsiteX14" fmla="*/ 142834 w 155517"/>
                <a:gd name="connsiteY14" fmla="*/ 1844238 h 1892875"/>
                <a:gd name="connsiteX15" fmla="*/ 134631 w 155517"/>
                <a:gd name="connsiteY15" fmla="*/ 1768194 h 1892875"/>
                <a:gd name="connsiteX16" fmla="*/ 128849 w 155517"/>
                <a:gd name="connsiteY16" fmla="*/ 1716624 h 1892875"/>
                <a:gd name="connsiteX17" fmla="*/ 113923 w 155517"/>
                <a:gd name="connsiteY17" fmla="*/ 1554184 h 1892875"/>
                <a:gd name="connsiteX18" fmla="*/ 91197 w 155517"/>
                <a:gd name="connsiteY18" fmla="*/ 1405393 h 1892875"/>
                <a:gd name="connsiteX19" fmla="*/ 74523 w 155517"/>
                <a:gd name="connsiteY19" fmla="*/ 1288066 h 1892875"/>
                <a:gd name="connsiteX20" fmla="*/ 62689 w 155517"/>
                <a:gd name="connsiteY20" fmla="*/ 1209940 h 1892875"/>
                <a:gd name="connsiteX21" fmla="*/ 49915 w 155517"/>
                <a:gd name="connsiteY21" fmla="*/ 1097119 h 1892875"/>
                <a:gd name="connsiteX22" fmla="*/ 43191 w 155517"/>
                <a:gd name="connsiteY22" fmla="*/ 1043330 h 1892875"/>
                <a:gd name="connsiteX23" fmla="*/ 34989 w 155517"/>
                <a:gd name="connsiteY23" fmla="*/ 962244 h 1892875"/>
                <a:gd name="connsiteX24" fmla="*/ 34585 w 155517"/>
                <a:gd name="connsiteY24" fmla="*/ 957269 h 1892875"/>
                <a:gd name="connsiteX25" fmla="*/ 27862 w 155517"/>
                <a:gd name="connsiteY25" fmla="*/ 836245 h 1892875"/>
                <a:gd name="connsiteX26" fmla="*/ 19726 w 155517"/>
                <a:gd name="connsiteY26" fmla="*/ 722887 h 1892875"/>
                <a:gd name="connsiteX27" fmla="*/ 19726 w 155517"/>
                <a:gd name="connsiteY27" fmla="*/ 717979 h 1892875"/>
                <a:gd name="connsiteX28" fmla="*/ 13473 w 155517"/>
                <a:gd name="connsiteY28" fmla="*/ 591779 h 1892875"/>
                <a:gd name="connsiteX29" fmla="*/ 8834 w 155517"/>
                <a:gd name="connsiteY29" fmla="*/ 370977 h 1892875"/>
                <a:gd name="connsiteX30" fmla="*/ 429 w 155517"/>
                <a:gd name="connsiteY30" fmla="*/ 143318 h 1892875"/>
                <a:gd name="connsiteX31" fmla="*/ 4733 w 155517"/>
                <a:gd name="connsiteY31" fmla="*/ 11941 h 1892875"/>
                <a:gd name="connsiteX32" fmla="*/ 10179 w 155517"/>
                <a:gd name="connsiteY32" fmla="*/ -1573 h 189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517" h="1892875">
                  <a:moveTo>
                    <a:pt x="10179" y="-1573"/>
                  </a:moveTo>
                  <a:cubicBezTo>
                    <a:pt x="9775" y="43205"/>
                    <a:pt x="7557" y="87983"/>
                    <a:pt x="7691" y="132898"/>
                  </a:cubicBezTo>
                  <a:cubicBezTo>
                    <a:pt x="7691" y="174987"/>
                    <a:pt x="6952" y="217479"/>
                    <a:pt x="12734" y="259501"/>
                  </a:cubicBezTo>
                  <a:cubicBezTo>
                    <a:pt x="13480" y="262728"/>
                    <a:pt x="13931" y="266022"/>
                    <a:pt x="14078" y="269318"/>
                  </a:cubicBezTo>
                  <a:cubicBezTo>
                    <a:pt x="13003" y="316383"/>
                    <a:pt x="21609" y="363448"/>
                    <a:pt x="19995" y="410847"/>
                  </a:cubicBezTo>
                  <a:cubicBezTo>
                    <a:pt x="17776" y="478958"/>
                    <a:pt x="22281" y="546864"/>
                    <a:pt x="25912" y="614705"/>
                  </a:cubicBezTo>
                  <a:cubicBezTo>
                    <a:pt x="30417" y="699086"/>
                    <a:pt x="36065" y="783332"/>
                    <a:pt x="40838" y="867713"/>
                  </a:cubicBezTo>
                  <a:cubicBezTo>
                    <a:pt x="44334" y="930509"/>
                    <a:pt x="49310" y="993240"/>
                    <a:pt x="55361" y="1055971"/>
                  </a:cubicBezTo>
                  <a:cubicBezTo>
                    <a:pt x="63382" y="1138335"/>
                    <a:pt x="74140" y="1220361"/>
                    <a:pt x="87634" y="1301984"/>
                  </a:cubicBezTo>
                  <a:cubicBezTo>
                    <a:pt x="97786" y="1363169"/>
                    <a:pt x="105182" y="1424823"/>
                    <a:pt x="114999" y="1486075"/>
                  </a:cubicBezTo>
                  <a:cubicBezTo>
                    <a:pt x="120855" y="1529576"/>
                    <a:pt x="124264" y="1573347"/>
                    <a:pt x="125219" y="1617252"/>
                  </a:cubicBezTo>
                  <a:cubicBezTo>
                    <a:pt x="127034" y="1654431"/>
                    <a:pt x="131135" y="1691612"/>
                    <a:pt x="136447" y="1728525"/>
                  </a:cubicBezTo>
                  <a:cubicBezTo>
                    <a:pt x="139338" y="1748293"/>
                    <a:pt x="140010" y="1768194"/>
                    <a:pt x="141557" y="1787894"/>
                  </a:cubicBezTo>
                  <a:cubicBezTo>
                    <a:pt x="144313" y="1822654"/>
                    <a:pt x="151776" y="1856675"/>
                    <a:pt x="155004" y="1891303"/>
                  </a:cubicBezTo>
                  <a:cubicBezTo>
                    <a:pt x="144044" y="1877519"/>
                    <a:pt x="145523" y="1860508"/>
                    <a:pt x="142834" y="1844238"/>
                  </a:cubicBezTo>
                  <a:cubicBezTo>
                    <a:pt x="138531" y="1819092"/>
                    <a:pt x="133354" y="1793811"/>
                    <a:pt x="134631" y="1768194"/>
                  </a:cubicBezTo>
                  <a:cubicBezTo>
                    <a:pt x="134443" y="1750847"/>
                    <a:pt x="132507" y="1733567"/>
                    <a:pt x="128849" y="1716624"/>
                  </a:cubicBezTo>
                  <a:cubicBezTo>
                    <a:pt x="120579" y="1662836"/>
                    <a:pt x="120579" y="1608107"/>
                    <a:pt x="113923" y="1554184"/>
                  </a:cubicBezTo>
                  <a:cubicBezTo>
                    <a:pt x="107804" y="1504363"/>
                    <a:pt x="98593" y="1455012"/>
                    <a:pt x="91197" y="1405393"/>
                  </a:cubicBezTo>
                  <a:cubicBezTo>
                    <a:pt x="85348" y="1366329"/>
                    <a:pt x="80171" y="1327130"/>
                    <a:pt x="74523" y="1288066"/>
                  </a:cubicBezTo>
                  <a:cubicBezTo>
                    <a:pt x="70690" y="1261980"/>
                    <a:pt x="66051" y="1236026"/>
                    <a:pt x="62689" y="1209940"/>
                  </a:cubicBezTo>
                  <a:cubicBezTo>
                    <a:pt x="57849" y="1172422"/>
                    <a:pt x="50520" y="1135106"/>
                    <a:pt x="49915" y="1097119"/>
                  </a:cubicBezTo>
                  <a:cubicBezTo>
                    <a:pt x="49007" y="1079033"/>
                    <a:pt x="46762" y="1061080"/>
                    <a:pt x="43191" y="1043330"/>
                  </a:cubicBezTo>
                  <a:cubicBezTo>
                    <a:pt x="38754" y="1016436"/>
                    <a:pt x="43191" y="988601"/>
                    <a:pt x="34989" y="962244"/>
                  </a:cubicBezTo>
                  <a:cubicBezTo>
                    <a:pt x="34579" y="960631"/>
                    <a:pt x="34444" y="958950"/>
                    <a:pt x="34585" y="957269"/>
                  </a:cubicBezTo>
                  <a:cubicBezTo>
                    <a:pt x="37275" y="916928"/>
                    <a:pt x="31089" y="876586"/>
                    <a:pt x="27862" y="836245"/>
                  </a:cubicBezTo>
                  <a:cubicBezTo>
                    <a:pt x="25105" y="798527"/>
                    <a:pt x="28601" y="760202"/>
                    <a:pt x="19726" y="722887"/>
                  </a:cubicBezTo>
                  <a:cubicBezTo>
                    <a:pt x="19457" y="721274"/>
                    <a:pt x="19457" y="719593"/>
                    <a:pt x="19726" y="717979"/>
                  </a:cubicBezTo>
                  <a:cubicBezTo>
                    <a:pt x="22819" y="675688"/>
                    <a:pt x="16633" y="633599"/>
                    <a:pt x="13473" y="591779"/>
                  </a:cubicBezTo>
                  <a:cubicBezTo>
                    <a:pt x="7960" y="517820"/>
                    <a:pt x="13473" y="444398"/>
                    <a:pt x="8834" y="370977"/>
                  </a:cubicBezTo>
                  <a:cubicBezTo>
                    <a:pt x="3926" y="295068"/>
                    <a:pt x="-3066" y="219227"/>
                    <a:pt x="429" y="143318"/>
                  </a:cubicBezTo>
                  <a:cubicBezTo>
                    <a:pt x="2447" y="99482"/>
                    <a:pt x="4195" y="55912"/>
                    <a:pt x="4733" y="11941"/>
                  </a:cubicBezTo>
                  <a:cubicBezTo>
                    <a:pt x="3933" y="6764"/>
                    <a:pt x="6024" y="1587"/>
                    <a:pt x="10179" y="-1573"/>
                  </a:cubicBezTo>
                  <a:close/>
                </a:path>
              </a:pathLst>
            </a:custGeom>
            <a:solidFill>
              <a:srgbClr val="270000"/>
            </a:solidFill>
            <a:ln w="6712" cap="flat">
              <a:noFill/>
              <a:prstDash val="solid"/>
              <a:miter/>
            </a:ln>
          </p:spPr>
          <p:txBody>
            <a:bodyPr rtlCol="0" anchor="ctr"/>
            <a:lstStyle/>
            <a:p>
              <a:endParaRPr lang="es-CO"/>
            </a:p>
          </p:txBody>
        </p:sp>
        <p:sp>
          <p:nvSpPr>
            <p:cNvPr id="1018" name="Freeform: Shape 1017">
              <a:extLst>
                <a:ext uri="{FF2B5EF4-FFF2-40B4-BE49-F238E27FC236}">
                  <a16:creationId xmlns:a16="http://schemas.microsoft.com/office/drawing/2014/main" id="{63B18553-A9E0-7ADD-650D-043FDB0167E9}"/>
                </a:ext>
              </a:extLst>
            </p:cNvPr>
            <p:cNvSpPr/>
            <p:nvPr/>
          </p:nvSpPr>
          <p:spPr>
            <a:xfrm>
              <a:off x="8509825" y="3482721"/>
              <a:ext cx="4854" cy="9883"/>
            </a:xfrm>
            <a:custGeom>
              <a:avLst/>
              <a:gdLst>
                <a:gd name="connsiteX0" fmla="*/ -458 w 4854"/>
                <a:gd name="connsiteY0" fmla="*/ -1573 h 9883"/>
                <a:gd name="connsiteX1" fmla="*/ 4182 w 4854"/>
                <a:gd name="connsiteY1" fmla="*/ 8311 h 9883"/>
                <a:gd name="connsiteX2" fmla="*/ -458 w 4854"/>
                <a:gd name="connsiteY2" fmla="*/ -1573 h 9883"/>
              </a:gdLst>
              <a:ahLst/>
              <a:cxnLst>
                <a:cxn ang="0">
                  <a:pos x="connsiteX0" y="connsiteY0"/>
                </a:cxn>
                <a:cxn ang="0">
                  <a:pos x="connsiteX1" y="connsiteY1"/>
                </a:cxn>
                <a:cxn ang="0">
                  <a:pos x="connsiteX2" y="connsiteY2"/>
                </a:cxn>
              </a:cxnLst>
              <a:rect l="l" t="t" r="r" b="b"/>
              <a:pathLst>
                <a:path w="4854" h="9883">
                  <a:moveTo>
                    <a:pt x="-458" y="-1573"/>
                  </a:moveTo>
                  <a:cubicBezTo>
                    <a:pt x="3038" y="376"/>
                    <a:pt x="4921" y="4343"/>
                    <a:pt x="4182" y="8311"/>
                  </a:cubicBezTo>
                  <a:cubicBezTo>
                    <a:pt x="954" y="6091"/>
                    <a:pt x="-861" y="2326"/>
                    <a:pt x="-458" y="-1573"/>
                  </a:cubicBezTo>
                  <a:close/>
                </a:path>
              </a:pathLst>
            </a:custGeom>
            <a:solidFill>
              <a:srgbClr val="020202"/>
            </a:solidFill>
            <a:ln w="6712" cap="flat">
              <a:noFill/>
              <a:prstDash val="solid"/>
              <a:miter/>
            </a:ln>
          </p:spPr>
          <p:txBody>
            <a:bodyPr rtlCol="0" anchor="ctr"/>
            <a:lstStyle/>
            <a:p>
              <a:endParaRPr lang="es-CO"/>
            </a:p>
          </p:txBody>
        </p:sp>
        <p:sp>
          <p:nvSpPr>
            <p:cNvPr id="1019" name="Freeform: Shape 1018">
              <a:extLst>
                <a:ext uri="{FF2B5EF4-FFF2-40B4-BE49-F238E27FC236}">
                  <a16:creationId xmlns:a16="http://schemas.microsoft.com/office/drawing/2014/main" id="{3967E872-E0DA-3C81-44E2-DFDE0A622227}"/>
                </a:ext>
              </a:extLst>
            </p:cNvPr>
            <p:cNvSpPr/>
            <p:nvPr/>
          </p:nvSpPr>
          <p:spPr>
            <a:xfrm>
              <a:off x="8440102" y="2999568"/>
              <a:ext cx="4897" cy="9883"/>
            </a:xfrm>
            <a:custGeom>
              <a:avLst/>
              <a:gdLst>
                <a:gd name="connsiteX0" fmla="*/ -458 w 4897"/>
                <a:gd name="connsiteY0" fmla="*/ -1573 h 9883"/>
                <a:gd name="connsiteX1" fmla="*/ 4249 w 4897"/>
                <a:gd name="connsiteY1" fmla="*/ 8311 h 9883"/>
                <a:gd name="connsiteX2" fmla="*/ -458 w 4897"/>
                <a:gd name="connsiteY2" fmla="*/ -1573 h 9883"/>
              </a:gdLst>
              <a:ahLst/>
              <a:cxnLst>
                <a:cxn ang="0">
                  <a:pos x="connsiteX0" y="connsiteY0"/>
                </a:cxn>
                <a:cxn ang="0">
                  <a:pos x="connsiteX1" y="connsiteY1"/>
                </a:cxn>
                <a:cxn ang="0">
                  <a:pos x="connsiteX2" y="connsiteY2"/>
                </a:cxn>
              </a:cxnLst>
              <a:rect l="l" t="t" r="r" b="b"/>
              <a:pathLst>
                <a:path w="4897" h="9883">
                  <a:moveTo>
                    <a:pt x="-458" y="-1573"/>
                  </a:moveTo>
                  <a:cubicBezTo>
                    <a:pt x="3038" y="377"/>
                    <a:pt x="4921" y="4344"/>
                    <a:pt x="4249" y="8311"/>
                  </a:cubicBezTo>
                  <a:cubicBezTo>
                    <a:pt x="954" y="6159"/>
                    <a:pt x="-861" y="2326"/>
                    <a:pt x="-458" y="-1573"/>
                  </a:cubicBezTo>
                  <a:close/>
                </a:path>
              </a:pathLst>
            </a:custGeom>
            <a:solidFill>
              <a:srgbClr val="020202"/>
            </a:solidFill>
            <a:ln w="6712" cap="flat">
              <a:noFill/>
              <a:prstDash val="solid"/>
              <a:miter/>
            </a:ln>
          </p:spPr>
          <p:txBody>
            <a:bodyPr rtlCol="0" anchor="ctr"/>
            <a:lstStyle/>
            <a:p>
              <a:endParaRPr lang="es-CO"/>
            </a:p>
          </p:txBody>
        </p:sp>
        <p:sp>
          <p:nvSpPr>
            <p:cNvPr id="1020" name="Freeform: Shape 1019">
              <a:extLst>
                <a:ext uri="{FF2B5EF4-FFF2-40B4-BE49-F238E27FC236}">
                  <a16:creationId xmlns:a16="http://schemas.microsoft.com/office/drawing/2014/main" id="{D40B9CB5-947D-35A4-1FE4-556141089F3D}"/>
                </a:ext>
              </a:extLst>
            </p:cNvPr>
            <p:cNvSpPr/>
            <p:nvPr/>
          </p:nvSpPr>
          <p:spPr>
            <a:xfrm>
              <a:off x="8514799" y="3577387"/>
              <a:ext cx="4774" cy="9816"/>
            </a:xfrm>
            <a:custGeom>
              <a:avLst/>
              <a:gdLst>
                <a:gd name="connsiteX0" fmla="*/ -456 w 4774"/>
                <a:gd name="connsiteY0" fmla="*/ -1573 h 9816"/>
                <a:gd name="connsiteX1" fmla="*/ 4048 w 4774"/>
                <a:gd name="connsiteY1" fmla="*/ 8243 h 9816"/>
                <a:gd name="connsiteX2" fmla="*/ -456 w 4774"/>
                <a:gd name="connsiteY2" fmla="*/ -1573 h 9816"/>
              </a:gdLst>
              <a:ahLst/>
              <a:cxnLst>
                <a:cxn ang="0">
                  <a:pos x="connsiteX0" y="connsiteY0"/>
                </a:cxn>
                <a:cxn ang="0">
                  <a:pos x="connsiteX1" y="connsiteY1"/>
                </a:cxn>
                <a:cxn ang="0">
                  <a:pos x="connsiteX2" y="connsiteY2"/>
                </a:cxn>
              </a:cxnLst>
              <a:rect l="l" t="t" r="r" b="b"/>
              <a:pathLst>
                <a:path w="4774" h="9816">
                  <a:moveTo>
                    <a:pt x="-456" y="-1573"/>
                  </a:moveTo>
                  <a:cubicBezTo>
                    <a:pt x="3039" y="310"/>
                    <a:pt x="4922" y="4345"/>
                    <a:pt x="4048" y="8243"/>
                  </a:cubicBezTo>
                  <a:cubicBezTo>
                    <a:pt x="888" y="6026"/>
                    <a:pt x="-860" y="2260"/>
                    <a:pt x="-456" y="-1573"/>
                  </a:cubicBezTo>
                  <a:close/>
                </a:path>
              </a:pathLst>
            </a:custGeom>
            <a:solidFill>
              <a:srgbClr val="020202"/>
            </a:solidFill>
            <a:ln w="6712" cap="flat">
              <a:noFill/>
              <a:prstDash val="solid"/>
              <a:miter/>
            </a:ln>
          </p:spPr>
          <p:txBody>
            <a:bodyPr rtlCol="0" anchor="ctr"/>
            <a:lstStyle/>
            <a:p>
              <a:endParaRPr lang="es-CO"/>
            </a:p>
          </p:txBody>
        </p:sp>
        <p:sp>
          <p:nvSpPr>
            <p:cNvPr id="1021" name="Freeform: Shape 1020">
              <a:extLst>
                <a:ext uri="{FF2B5EF4-FFF2-40B4-BE49-F238E27FC236}">
                  <a16:creationId xmlns:a16="http://schemas.microsoft.com/office/drawing/2014/main" id="{56053406-B945-8EC3-E3CD-DA3C9208A1DB}"/>
                </a:ext>
              </a:extLst>
            </p:cNvPr>
            <p:cNvSpPr/>
            <p:nvPr/>
          </p:nvSpPr>
          <p:spPr>
            <a:xfrm>
              <a:off x="8504833" y="3432899"/>
              <a:ext cx="4913" cy="9950"/>
            </a:xfrm>
            <a:custGeom>
              <a:avLst/>
              <a:gdLst>
                <a:gd name="connsiteX0" fmla="*/ -442 w 4913"/>
                <a:gd name="connsiteY0" fmla="*/ -1573 h 9950"/>
                <a:gd name="connsiteX1" fmla="*/ 4265 w 4913"/>
                <a:gd name="connsiteY1" fmla="*/ 8378 h 9950"/>
                <a:gd name="connsiteX2" fmla="*/ -442 w 4913"/>
                <a:gd name="connsiteY2" fmla="*/ -1573 h 9950"/>
              </a:gdLst>
              <a:ahLst/>
              <a:cxnLst>
                <a:cxn ang="0">
                  <a:pos x="connsiteX0" y="connsiteY0"/>
                </a:cxn>
                <a:cxn ang="0">
                  <a:pos x="connsiteX1" y="connsiteY1"/>
                </a:cxn>
                <a:cxn ang="0">
                  <a:pos x="connsiteX2" y="connsiteY2"/>
                </a:cxn>
              </a:cxnLst>
              <a:rect l="l" t="t" r="r" b="b"/>
              <a:pathLst>
                <a:path w="4913" h="9950">
                  <a:moveTo>
                    <a:pt x="-442" y="-1573"/>
                  </a:moveTo>
                  <a:cubicBezTo>
                    <a:pt x="3054" y="445"/>
                    <a:pt x="4937" y="4412"/>
                    <a:pt x="4265" y="8378"/>
                  </a:cubicBezTo>
                  <a:cubicBezTo>
                    <a:pt x="970" y="6227"/>
                    <a:pt x="-912" y="2395"/>
                    <a:pt x="-442" y="-1573"/>
                  </a:cubicBezTo>
                  <a:close/>
                </a:path>
              </a:pathLst>
            </a:custGeom>
            <a:solidFill>
              <a:srgbClr val="020202"/>
            </a:solidFill>
            <a:ln w="6712" cap="flat">
              <a:noFill/>
              <a:prstDash val="solid"/>
              <a:miter/>
            </a:ln>
          </p:spPr>
          <p:txBody>
            <a:bodyPr rtlCol="0" anchor="ctr"/>
            <a:lstStyle/>
            <a:p>
              <a:endParaRPr lang="es-CO"/>
            </a:p>
          </p:txBody>
        </p:sp>
        <p:sp>
          <p:nvSpPr>
            <p:cNvPr id="1022" name="Freeform: Shape 1021">
              <a:extLst>
                <a:ext uri="{FF2B5EF4-FFF2-40B4-BE49-F238E27FC236}">
                  <a16:creationId xmlns:a16="http://schemas.microsoft.com/office/drawing/2014/main" id="{3D9F7355-B503-CCD7-6841-4F0CD6B072E4}"/>
                </a:ext>
              </a:extLst>
            </p:cNvPr>
            <p:cNvSpPr/>
            <p:nvPr/>
          </p:nvSpPr>
          <p:spPr>
            <a:xfrm>
              <a:off x="8460060" y="2890041"/>
              <a:ext cx="4773" cy="4975"/>
            </a:xfrm>
            <a:custGeom>
              <a:avLst/>
              <a:gdLst>
                <a:gd name="connsiteX0" fmla="*/ 4260 w 4773"/>
                <a:gd name="connsiteY0" fmla="*/ -1573 h 4975"/>
                <a:gd name="connsiteX1" fmla="*/ -514 w 4773"/>
                <a:gd name="connsiteY1" fmla="*/ 3402 h 4975"/>
              </a:gdLst>
              <a:ahLst/>
              <a:cxnLst>
                <a:cxn ang="0">
                  <a:pos x="connsiteX0" y="connsiteY0"/>
                </a:cxn>
                <a:cxn ang="0">
                  <a:pos x="connsiteX1" y="connsiteY1"/>
                </a:cxn>
              </a:cxnLst>
              <a:rect l="l" t="t" r="r" b="b"/>
              <a:pathLst>
                <a:path w="4773" h="4975">
                  <a:moveTo>
                    <a:pt x="4260" y="-1573"/>
                  </a:moveTo>
                  <a:lnTo>
                    <a:pt x="-514" y="3402"/>
                  </a:lnTo>
                  <a:close/>
                </a:path>
              </a:pathLst>
            </a:custGeom>
            <a:solidFill>
              <a:srgbClr val="020202"/>
            </a:solidFill>
            <a:ln w="6712" cap="flat">
              <a:noFill/>
              <a:prstDash val="solid"/>
              <a:miter/>
            </a:ln>
          </p:spPr>
          <p:txBody>
            <a:bodyPr rtlCol="0" anchor="ctr"/>
            <a:lstStyle/>
            <a:p>
              <a:endParaRPr lang="es-CO"/>
            </a:p>
          </p:txBody>
        </p:sp>
        <p:sp>
          <p:nvSpPr>
            <p:cNvPr id="1023" name="Freeform: Shape 1022">
              <a:extLst>
                <a:ext uri="{FF2B5EF4-FFF2-40B4-BE49-F238E27FC236}">
                  <a16:creationId xmlns:a16="http://schemas.microsoft.com/office/drawing/2014/main" id="{F0443122-31E4-59E8-90D9-593D995C69E7}"/>
                </a:ext>
              </a:extLst>
            </p:cNvPr>
            <p:cNvSpPr/>
            <p:nvPr/>
          </p:nvSpPr>
          <p:spPr>
            <a:xfrm>
              <a:off x="8445133" y="2934820"/>
              <a:ext cx="4773" cy="5042"/>
            </a:xfrm>
            <a:custGeom>
              <a:avLst/>
              <a:gdLst>
                <a:gd name="connsiteX0" fmla="*/ 4260 w 4773"/>
                <a:gd name="connsiteY0" fmla="*/ -1573 h 5042"/>
                <a:gd name="connsiteX1" fmla="*/ -514 w 4773"/>
                <a:gd name="connsiteY1" fmla="*/ 3470 h 5042"/>
              </a:gdLst>
              <a:ahLst/>
              <a:cxnLst>
                <a:cxn ang="0">
                  <a:pos x="connsiteX0" y="connsiteY0"/>
                </a:cxn>
                <a:cxn ang="0">
                  <a:pos x="connsiteX1" y="connsiteY1"/>
                </a:cxn>
              </a:cxnLst>
              <a:rect l="l" t="t" r="r" b="b"/>
              <a:pathLst>
                <a:path w="4773" h="5042">
                  <a:moveTo>
                    <a:pt x="4260" y="-1573"/>
                  </a:moveTo>
                  <a:lnTo>
                    <a:pt x="-514" y="3470"/>
                  </a:lnTo>
                  <a:close/>
                </a:path>
              </a:pathLst>
            </a:custGeom>
            <a:solidFill>
              <a:srgbClr val="020202"/>
            </a:solidFill>
            <a:ln w="6712" cap="flat">
              <a:noFill/>
              <a:prstDash val="solid"/>
              <a:miter/>
            </a:ln>
          </p:spPr>
          <p:txBody>
            <a:bodyPr rtlCol="0" anchor="ctr"/>
            <a:lstStyle/>
            <a:p>
              <a:endParaRPr lang="es-CO"/>
            </a:p>
          </p:txBody>
        </p:sp>
        <p:sp>
          <p:nvSpPr>
            <p:cNvPr id="1024" name="Freeform: Shape 1023">
              <a:extLst>
                <a:ext uri="{FF2B5EF4-FFF2-40B4-BE49-F238E27FC236}">
                  <a16:creationId xmlns:a16="http://schemas.microsoft.com/office/drawing/2014/main" id="{D368605F-16F4-D8CB-0D8F-283820B81033}"/>
                </a:ext>
              </a:extLst>
            </p:cNvPr>
            <p:cNvSpPr/>
            <p:nvPr/>
          </p:nvSpPr>
          <p:spPr>
            <a:xfrm>
              <a:off x="8440157" y="2969716"/>
              <a:ext cx="4572" cy="4975"/>
            </a:xfrm>
            <a:custGeom>
              <a:avLst/>
              <a:gdLst>
                <a:gd name="connsiteX0" fmla="*/ 4059 w 4572"/>
                <a:gd name="connsiteY0" fmla="*/ -1573 h 4975"/>
                <a:gd name="connsiteX1" fmla="*/ -514 w 4572"/>
                <a:gd name="connsiteY1" fmla="*/ 3402 h 4975"/>
                <a:gd name="connsiteX2" fmla="*/ 4059 w 4572"/>
                <a:gd name="connsiteY2" fmla="*/ -1573 h 4975"/>
              </a:gdLst>
              <a:ahLst/>
              <a:cxnLst>
                <a:cxn ang="0">
                  <a:pos x="connsiteX0" y="connsiteY0"/>
                </a:cxn>
                <a:cxn ang="0">
                  <a:pos x="connsiteX1" y="connsiteY1"/>
                </a:cxn>
                <a:cxn ang="0">
                  <a:pos x="connsiteX2" y="connsiteY2"/>
                </a:cxn>
              </a:cxnLst>
              <a:rect l="l" t="t" r="r" b="b"/>
              <a:pathLst>
                <a:path w="4572" h="4975">
                  <a:moveTo>
                    <a:pt x="4059" y="-1573"/>
                  </a:moveTo>
                  <a:cubicBezTo>
                    <a:pt x="2580" y="108"/>
                    <a:pt x="1033" y="1789"/>
                    <a:pt x="-514" y="3402"/>
                  </a:cubicBezTo>
                  <a:cubicBezTo>
                    <a:pt x="1033" y="1789"/>
                    <a:pt x="2580" y="108"/>
                    <a:pt x="4059" y="-1573"/>
                  </a:cubicBezTo>
                  <a:close/>
                </a:path>
              </a:pathLst>
            </a:custGeom>
            <a:solidFill>
              <a:srgbClr val="020202"/>
            </a:solidFill>
            <a:ln w="6712" cap="flat">
              <a:noFill/>
              <a:prstDash val="solid"/>
              <a:miter/>
            </a:ln>
          </p:spPr>
          <p:txBody>
            <a:bodyPr rtlCol="0" anchor="ctr"/>
            <a:lstStyle/>
            <a:p>
              <a:endParaRPr lang="es-CO"/>
            </a:p>
          </p:txBody>
        </p:sp>
        <p:sp>
          <p:nvSpPr>
            <p:cNvPr id="1025" name="Freeform: Shape 1024">
              <a:extLst>
                <a:ext uri="{FF2B5EF4-FFF2-40B4-BE49-F238E27FC236}">
                  <a16:creationId xmlns:a16="http://schemas.microsoft.com/office/drawing/2014/main" id="{46E86559-0DF5-6F4B-3BE7-3E5DE9EFFD00}"/>
                </a:ext>
              </a:extLst>
            </p:cNvPr>
            <p:cNvSpPr/>
            <p:nvPr/>
          </p:nvSpPr>
          <p:spPr>
            <a:xfrm>
              <a:off x="8445133" y="3039439"/>
              <a:ext cx="4773" cy="4975"/>
            </a:xfrm>
            <a:custGeom>
              <a:avLst/>
              <a:gdLst>
                <a:gd name="connsiteX0" fmla="*/ -514 w 4773"/>
                <a:gd name="connsiteY0" fmla="*/ -1573 h 4975"/>
                <a:gd name="connsiteX1" fmla="*/ 4260 w 4773"/>
                <a:gd name="connsiteY1" fmla="*/ 3402 h 4975"/>
                <a:gd name="connsiteX2" fmla="*/ -514 w 4773"/>
                <a:gd name="connsiteY2" fmla="*/ -1573 h 4975"/>
              </a:gdLst>
              <a:ahLst/>
              <a:cxnLst>
                <a:cxn ang="0">
                  <a:pos x="connsiteX0" y="connsiteY0"/>
                </a:cxn>
                <a:cxn ang="0">
                  <a:pos x="connsiteX1" y="connsiteY1"/>
                </a:cxn>
                <a:cxn ang="0">
                  <a:pos x="connsiteX2" y="connsiteY2"/>
                </a:cxn>
              </a:cxnLst>
              <a:rect l="l" t="t" r="r" b="b"/>
              <a:pathLst>
                <a:path w="4773" h="4975">
                  <a:moveTo>
                    <a:pt x="-514" y="-1573"/>
                  </a:moveTo>
                  <a:cubicBezTo>
                    <a:pt x="1100" y="108"/>
                    <a:pt x="2646" y="1789"/>
                    <a:pt x="4260" y="3402"/>
                  </a:cubicBezTo>
                  <a:cubicBezTo>
                    <a:pt x="2444" y="1789"/>
                    <a:pt x="1100" y="108"/>
                    <a:pt x="-514" y="-1573"/>
                  </a:cubicBezTo>
                  <a:close/>
                </a:path>
              </a:pathLst>
            </a:custGeom>
            <a:solidFill>
              <a:srgbClr val="020202"/>
            </a:solidFill>
            <a:ln w="6712" cap="flat">
              <a:noFill/>
              <a:prstDash val="solid"/>
              <a:miter/>
            </a:ln>
          </p:spPr>
          <p:txBody>
            <a:bodyPr rtlCol="0" anchor="ctr"/>
            <a:lstStyle/>
            <a:p>
              <a:endParaRPr lang="es-CO"/>
            </a:p>
          </p:txBody>
        </p:sp>
        <p:sp>
          <p:nvSpPr>
            <p:cNvPr id="1026" name="Freeform: Shape 1025">
              <a:extLst>
                <a:ext uri="{FF2B5EF4-FFF2-40B4-BE49-F238E27FC236}">
                  <a16:creationId xmlns:a16="http://schemas.microsoft.com/office/drawing/2014/main" id="{544D685A-0FFF-4683-66CD-02D70BE5D9E8}"/>
                </a:ext>
              </a:extLst>
            </p:cNvPr>
            <p:cNvSpPr/>
            <p:nvPr/>
          </p:nvSpPr>
          <p:spPr>
            <a:xfrm>
              <a:off x="8450109" y="3069358"/>
              <a:ext cx="4235" cy="4840"/>
            </a:xfrm>
            <a:custGeom>
              <a:avLst/>
              <a:gdLst>
                <a:gd name="connsiteX0" fmla="*/ -514 w 4235"/>
                <a:gd name="connsiteY0" fmla="*/ -1573 h 4840"/>
                <a:gd name="connsiteX1" fmla="*/ 3722 w 4235"/>
                <a:gd name="connsiteY1" fmla="*/ 3268 h 4840"/>
              </a:gdLst>
              <a:ahLst/>
              <a:cxnLst>
                <a:cxn ang="0">
                  <a:pos x="connsiteX0" y="connsiteY0"/>
                </a:cxn>
                <a:cxn ang="0">
                  <a:pos x="connsiteX1" y="connsiteY1"/>
                </a:cxn>
              </a:cxnLst>
              <a:rect l="l" t="t" r="r" b="b"/>
              <a:pathLst>
                <a:path w="4235" h="4840">
                  <a:moveTo>
                    <a:pt x="-514" y="-1573"/>
                  </a:moveTo>
                  <a:lnTo>
                    <a:pt x="3722" y="3268"/>
                  </a:lnTo>
                  <a:close/>
                </a:path>
              </a:pathLst>
            </a:custGeom>
            <a:solidFill>
              <a:srgbClr val="020202"/>
            </a:solidFill>
            <a:ln w="6712" cap="flat">
              <a:noFill/>
              <a:prstDash val="solid"/>
              <a:miter/>
            </a:ln>
          </p:spPr>
          <p:txBody>
            <a:bodyPr rtlCol="0" anchor="ctr"/>
            <a:lstStyle/>
            <a:p>
              <a:endParaRPr lang="es-CO"/>
            </a:p>
          </p:txBody>
        </p:sp>
        <p:sp>
          <p:nvSpPr>
            <p:cNvPr id="1027" name="Freeform: Shape 1026">
              <a:extLst>
                <a:ext uri="{FF2B5EF4-FFF2-40B4-BE49-F238E27FC236}">
                  <a16:creationId xmlns:a16="http://schemas.microsoft.com/office/drawing/2014/main" id="{0689EF87-DEC9-F5E4-CFF2-6900A80A3603}"/>
                </a:ext>
              </a:extLst>
            </p:cNvPr>
            <p:cNvSpPr/>
            <p:nvPr/>
          </p:nvSpPr>
          <p:spPr>
            <a:xfrm>
              <a:off x="8465102" y="3178885"/>
              <a:ext cx="4436" cy="4975"/>
            </a:xfrm>
            <a:custGeom>
              <a:avLst/>
              <a:gdLst>
                <a:gd name="connsiteX0" fmla="*/ -514 w 4436"/>
                <a:gd name="connsiteY0" fmla="*/ -1573 h 4975"/>
                <a:gd name="connsiteX1" fmla="*/ 3923 w 4436"/>
                <a:gd name="connsiteY1" fmla="*/ 3402 h 4975"/>
              </a:gdLst>
              <a:ahLst/>
              <a:cxnLst>
                <a:cxn ang="0">
                  <a:pos x="connsiteX0" y="connsiteY0"/>
                </a:cxn>
                <a:cxn ang="0">
                  <a:pos x="connsiteX1" y="connsiteY1"/>
                </a:cxn>
              </a:cxnLst>
              <a:rect l="l" t="t" r="r" b="b"/>
              <a:pathLst>
                <a:path w="4436" h="4975">
                  <a:moveTo>
                    <a:pt x="-514" y="-1573"/>
                  </a:moveTo>
                  <a:lnTo>
                    <a:pt x="3923" y="3402"/>
                  </a:lnTo>
                  <a:close/>
                </a:path>
              </a:pathLst>
            </a:custGeom>
            <a:solidFill>
              <a:srgbClr val="020202"/>
            </a:solidFill>
            <a:ln w="6712" cap="flat">
              <a:noFill/>
              <a:prstDash val="solid"/>
              <a:miter/>
            </a:ln>
          </p:spPr>
          <p:txBody>
            <a:bodyPr rtlCol="0" anchor="ctr"/>
            <a:lstStyle/>
            <a:p>
              <a:endParaRPr lang="es-CO"/>
            </a:p>
          </p:txBody>
        </p:sp>
        <p:sp>
          <p:nvSpPr>
            <p:cNvPr id="1028" name="Freeform: Shape 1027">
              <a:extLst>
                <a:ext uri="{FF2B5EF4-FFF2-40B4-BE49-F238E27FC236}">
                  <a16:creationId xmlns:a16="http://schemas.microsoft.com/office/drawing/2014/main" id="{0AD90D98-CEF9-44F8-D508-70CE392EC6F1}"/>
                </a:ext>
              </a:extLst>
            </p:cNvPr>
            <p:cNvSpPr/>
            <p:nvPr/>
          </p:nvSpPr>
          <p:spPr>
            <a:xfrm>
              <a:off x="8489979" y="3313422"/>
              <a:ext cx="4505" cy="4908"/>
            </a:xfrm>
            <a:custGeom>
              <a:avLst/>
              <a:gdLst>
                <a:gd name="connsiteX0" fmla="*/ -514 w 4505"/>
                <a:gd name="connsiteY0" fmla="*/ -1573 h 4908"/>
                <a:gd name="connsiteX1" fmla="*/ 3991 w 4505"/>
                <a:gd name="connsiteY1" fmla="*/ 3335 h 4908"/>
              </a:gdLst>
              <a:ahLst/>
              <a:cxnLst>
                <a:cxn ang="0">
                  <a:pos x="connsiteX0" y="connsiteY0"/>
                </a:cxn>
                <a:cxn ang="0">
                  <a:pos x="connsiteX1" y="connsiteY1"/>
                </a:cxn>
              </a:cxnLst>
              <a:rect l="l" t="t" r="r" b="b"/>
              <a:pathLst>
                <a:path w="4505" h="4908">
                  <a:moveTo>
                    <a:pt x="-514" y="-1573"/>
                  </a:moveTo>
                  <a:lnTo>
                    <a:pt x="3991" y="3335"/>
                  </a:lnTo>
                  <a:close/>
                </a:path>
              </a:pathLst>
            </a:custGeom>
            <a:solidFill>
              <a:srgbClr val="020202"/>
            </a:solidFill>
            <a:ln w="6712" cap="flat">
              <a:noFill/>
              <a:prstDash val="solid"/>
              <a:miter/>
            </a:ln>
          </p:spPr>
          <p:txBody>
            <a:bodyPr rtlCol="0" anchor="ctr"/>
            <a:lstStyle/>
            <a:p>
              <a:endParaRPr lang="es-CO"/>
            </a:p>
          </p:txBody>
        </p:sp>
        <p:sp>
          <p:nvSpPr>
            <p:cNvPr id="1029" name="Freeform: Shape 1028">
              <a:extLst>
                <a:ext uri="{FF2B5EF4-FFF2-40B4-BE49-F238E27FC236}">
                  <a16:creationId xmlns:a16="http://schemas.microsoft.com/office/drawing/2014/main" id="{B6E8C440-9831-3409-EA92-D3747D38FD11}"/>
                </a:ext>
              </a:extLst>
            </p:cNvPr>
            <p:cNvSpPr/>
            <p:nvPr/>
          </p:nvSpPr>
          <p:spPr>
            <a:xfrm>
              <a:off x="8499930" y="3393096"/>
              <a:ext cx="4437" cy="4908"/>
            </a:xfrm>
            <a:custGeom>
              <a:avLst/>
              <a:gdLst>
                <a:gd name="connsiteX0" fmla="*/ -514 w 4437"/>
                <a:gd name="connsiteY0" fmla="*/ -1573 h 4908"/>
                <a:gd name="connsiteX1" fmla="*/ 3924 w 4437"/>
                <a:gd name="connsiteY1" fmla="*/ 3335 h 4908"/>
              </a:gdLst>
              <a:ahLst/>
              <a:cxnLst>
                <a:cxn ang="0">
                  <a:pos x="connsiteX0" y="connsiteY0"/>
                </a:cxn>
                <a:cxn ang="0">
                  <a:pos x="connsiteX1" y="connsiteY1"/>
                </a:cxn>
              </a:cxnLst>
              <a:rect l="l" t="t" r="r" b="b"/>
              <a:pathLst>
                <a:path w="4437" h="4908">
                  <a:moveTo>
                    <a:pt x="-514" y="-1573"/>
                  </a:moveTo>
                  <a:lnTo>
                    <a:pt x="3924" y="3335"/>
                  </a:lnTo>
                  <a:close/>
                </a:path>
              </a:pathLst>
            </a:custGeom>
            <a:solidFill>
              <a:srgbClr val="020202"/>
            </a:solidFill>
            <a:ln w="6712" cap="flat">
              <a:noFill/>
              <a:prstDash val="solid"/>
              <a:miter/>
            </a:ln>
          </p:spPr>
          <p:txBody>
            <a:bodyPr rtlCol="0" anchor="ctr"/>
            <a:lstStyle/>
            <a:p>
              <a:endParaRPr lang="es-CO"/>
            </a:p>
          </p:txBody>
        </p:sp>
        <p:sp>
          <p:nvSpPr>
            <p:cNvPr id="1030" name="Freeform: Shape 1029">
              <a:extLst>
                <a:ext uri="{FF2B5EF4-FFF2-40B4-BE49-F238E27FC236}">
                  <a16:creationId xmlns:a16="http://schemas.microsoft.com/office/drawing/2014/main" id="{2BA51672-1C07-3132-F3F7-12E5BE54717A}"/>
                </a:ext>
              </a:extLst>
            </p:cNvPr>
            <p:cNvSpPr/>
            <p:nvPr/>
          </p:nvSpPr>
          <p:spPr>
            <a:xfrm>
              <a:off x="8519832" y="3731759"/>
              <a:ext cx="4504" cy="4975"/>
            </a:xfrm>
            <a:custGeom>
              <a:avLst/>
              <a:gdLst>
                <a:gd name="connsiteX0" fmla="*/ -514 w 4504"/>
                <a:gd name="connsiteY0" fmla="*/ -1573 h 4975"/>
                <a:gd name="connsiteX1" fmla="*/ 3991 w 4504"/>
                <a:gd name="connsiteY1" fmla="*/ 3402 h 4975"/>
              </a:gdLst>
              <a:ahLst/>
              <a:cxnLst>
                <a:cxn ang="0">
                  <a:pos x="connsiteX0" y="connsiteY0"/>
                </a:cxn>
                <a:cxn ang="0">
                  <a:pos x="connsiteX1" y="connsiteY1"/>
                </a:cxn>
              </a:cxnLst>
              <a:rect l="l" t="t" r="r" b="b"/>
              <a:pathLst>
                <a:path w="4504" h="4975">
                  <a:moveTo>
                    <a:pt x="-514" y="-1573"/>
                  </a:moveTo>
                  <a:lnTo>
                    <a:pt x="3991" y="3402"/>
                  </a:lnTo>
                  <a:close/>
                </a:path>
              </a:pathLst>
            </a:custGeom>
            <a:solidFill>
              <a:srgbClr val="020202"/>
            </a:solidFill>
            <a:ln w="6712" cap="flat">
              <a:noFill/>
              <a:prstDash val="solid"/>
              <a:miter/>
            </a:ln>
          </p:spPr>
          <p:txBody>
            <a:bodyPr rtlCol="0" anchor="ctr"/>
            <a:lstStyle/>
            <a:p>
              <a:endParaRPr lang="es-CO"/>
            </a:p>
          </p:txBody>
        </p:sp>
        <p:sp>
          <p:nvSpPr>
            <p:cNvPr id="1031" name="Freeform: Shape 1030">
              <a:extLst>
                <a:ext uri="{FF2B5EF4-FFF2-40B4-BE49-F238E27FC236}">
                  <a16:creationId xmlns:a16="http://schemas.microsoft.com/office/drawing/2014/main" id="{44A24D99-D603-C800-C055-63DDE4D68482}"/>
                </a:ext>
              </a:extLst>
            </p:cNvPr>
            <p:cNvSpPr/>
            <p:nvPr/>
          </p:nvSpPr>
          <p:spPr>
            <a:xfrm>
              <a:off x="6647194" y="5534809"/>
              <a:ext cx="5042" cy="4975"/>
            </a:xfrm>
            <a:custGeom>
              <a:avLst/>
              <a:gdLst>
                <a:gd name="connsiteX0" fmla="*/ 4529 w 5042"/>
                <a:gd name="connsiteY0" fmla="*/ 3402 h 4975"/>
                <a:gd name="connsiteX1" fmla="*/ -514 w 5042"/>
                <a:gd name="connsiteY1" fmla="*/ -1573 h 4975"/>
              </a:gdLst>
              <a:ahLst/>
              <a:cxnLst>
                <a:cxn ang="0">
                  <a:pos x="connsiteX0" y="connsiteY0"/>
                </a:cxn>
                <a:cxn ang="0">
                  <a:pos x="connsiteX1" y="connsiteY1"/>
                </a:cxn>
              </a:cxnLst>
              <a:rect l="l" t="t" r="r" b="b"/>
              <a:pathLst>
                <a:path w="5042" h="4975">
                  <a:moveTo>
                    <a:pt x="4529" y="3402"/>
                  </a:moveTo>
                  <a:lnTo>
                    <a:pt x="-514" y="-1573"/>
                  </a:lnTo>
                  <a:close/>
                </a:path>
              </a:pathLst>
            </a:custGeom>
            <a:solidFill>
              <a:srgbClr val="020202"/>
            </a:solidFill>
            <a:ln w="6712" cap="flat">
              <a:noFill/>
              <a:prstDash val="solid"/>
              <a:miter/>
            </a:ln>
          </p:spPr>
          <p:txBody>
            <a:bodyPr rtlCol="0" anchor="ctr"/>
            <a:lstStyle/>
            <a:p>
              <a:endParaRPr lang="es-CO"/>
            </a:p>
          </p:txBody>
        </p:sp>
        <p:sp>
          <p:nvSpPr>
            <p:cNvPr id="1032" name="Freeform: Shape 1031">
              <a:extLst>
                <a:ext uri="{FF2B5EF4-FFF2-40B4-BE49-F238E27FC236}">
                  <a16:creationId xmlns:a16="http://schemas.microsoft.com/office/drawing/2014/main" id="{ACC381C7-9401-ED99-7608-F0802F91981F}"/>
                </a:ext>
              </a:extLst>
            </p:cNvPr>
            <p:cNvSpPr/>
            <p:nvPr/>
          </p:nvSpPr>
          <p:spPr>
            <a:xfrm>
              <a:off x="5656099" y="1074734"/>
              <a:ext cx="2381924" cy="2118957"/>
            </a:xfrm>
            <a:custGeom>
              <a:avLst/>
              <a:gdLst>
                <a:gd name="connsiteX0" fmla="*/ 33823 w 2381924"/>
                <a:gd name="connsiteY0" fmla="*/ 348140 h 2118957"/>
                <a:gd name="connsiteX1" fmla="*/ 103412 w 2381924"/>
                <a:gd name="connsiteY1" fmla="*/ 209702 h 2118957"/>
                <a:gd name="connsiteX2" fmla="*/ 166613 w 2381924"/>
                <a:gd name="connsiteY2" fmla="*/ 133256 h 2118957"/>
                <a:gd name="connsiteX3" fmla="*/ 264171 w 2381924"/>
                <a:gd name="connsiteY3" fmla="*/ 58221 h 2118957"/>
                <a:gd name="connsiteX4" fmla="*/ 361326 w 2381924"/>
                <a:gd name="connsiteY4" fmla="*/ 15056 h 2118957"/>
                <a:gd name="connsiteX5" fmla="*/ 398441 w 2381924"/>
                <a:gd name="connsiteY5" fmla="*/ 1609 h 2118957"/>
                <a:gd name="connsiteX6" fmla="*/ 471861 w 2381924"/>
                <a:gd name="connsiteY6" fmla="*/ 63600 h 2118957"/>
                <a:gd name="connsiteX7" fmla="*/ 437773 w 2381924"/>
                <a:gd name="connsiteY7" fmla="*/ 115775 h 2118957"/>
                <a:gd name="connsiteX8" fmla="*/ 303302 w 2381924"/>
                <a:gd name="connsiteY8" fmla="*/ 205466 h 2118957"/>
                <a:gd name="connsiteX9" fmla="*/ 164125 w 2381924"/>
                <a:gd name="connsiteY9" fmla="*/ 363537 h 2118957"/>
                <a:gd name="connsiteX10" fmla="*/ 142072 w 2381924"/>
                <a:gd name="connsiteY10" fmla="*/ 462238 h 2118957"/>
                <a:gd name="connsiteX11" fmla="*/ 155519 w 2381924"/>
                <a:gd name="connsiteY11" fmla="*/ 472323 h 2118957"/>
                <a:gd name="connsiteX12" fmla="*/ 249649 w 2381924"/>
                <a:gd name="connsiteY12" fmla="*/ 492494 h 2118957"/>
                <a:gd name="connsiteX13" fmla="*/ 292410 w 2381924"/>
                <a:gd name="connsiteY13" fmla="*/ 479046 h 2118957"/>
                <a:gd name="connsiteX14" fmla="*/ 333626 w 2381924"/>
                <a:gd name="connsiteY14" fmla="*/ 440386 h 2118957"/>
                <a:gd name="connsiteX15" fmla="*/ 361999 w 2381924"/>
                <a:gd name="connsiteY15" fmla="*/ 388346 h 2118957"/>
                <a:gd name="connsiteX16" fmla="*/ 407584 w 2381924"/>
                <a:gd name="connsiteY16" fmla="*/ 289039 h 2118957"/>
                <a:gd name="connsiteX17" fmla="*/ 500571 w 2381924"/>
                <a:gd name="connsiteY17" fmla="*/ 279694 h 2118957"/>
                <a:gd name="connsiteX18" fmla="*/ 519524 w 2381924"/>
                <a:gd name="connsiteY18" fmla="*/ 350695 h 2118957"/>
                <a:gd name="connsiteX19" fmla="*/ 506555 w 2381924"/>
                <a:gd name="connsiteY19" fmla="*/ 365621 h 2118957"/>
                <a:gd name="connsiteX20" fmla="*/ 387212 w 2381924"/>
                <a:gd name="connsiteY20" fmla="*/ 506815 h 2118957"/>
                <a:gd name="connsiteX21" fmla="*/ 363276 w 2381924"/>
                <a:gd name="connsiteY21" fmla="*/ 633285 h 2118957"/>
                <a:gd name="connsiteX22" fmla="*/ 364285 w 2381924"/>
                <a:gd name="connsiteY22" fmla="*/ 690300 h 2118957"/>
                <a:gd name="connsiteX23" fmla="*/ 362940 w 2381924"/>
                <a:gd name="connsiteY23" fmla="*/ 697628 h 2118957"/>
                <a:gd name="connsiteX24" fmla="*/ 358973 w 2381924"/>
                <a:gd name="connsiteY24" fmla="*/ 726069 h 2118957"/>
                <a:gd name="connsiteX25" fmla="*/ 357561 w 2381924"/>
                <a:gd name="connsiteY25" fmla="*/ 732792 h 2118957"/>
                <a:gd name="connsiteX26" fmla="*/ 353729 w 2381924"/>
                <a:gd name="connsiteY26" fmla="*/ 757065 h 2118957"/>
                <a:gd name="connsiteX27" fmla="*/ 352317 w 2381924"/>
                <a:gd name="connsiteY27" fmla="*/ 764192 h 2118957"/>
                <a:gd name="connsiteX28" fmla="*/ 348888 w 2381924"/>
                <a:gd name="connsiteY28" fmla="*/ 793371 h 2118957"/>
                <a:gd name="connsiteX29" fmla="*/ 347409 w 2381924"/>
                <a:gd name="connsiteY29" fmla="*/ 801104 h 2118957"/>
                <a:gd name="connsiteX30" fmla="*/ 348148 w 2381924"/>
                <a:gd name="connsiteY30" fmla="*/ 1057741 h 2118957"/>
                <a:gd name="connsiteX31" fmla="*/ 389363 w 2381924"/>
                <a:gd name="connsiteY31" fmla="*/ 1254202 h 2118957"/>
                <a:gd name="connsiteX32" fmla="*/ 390305 w 2381924"/>
                <a:gd name="connsiteY32" fmla="*/ 1278609 h 2118957"/>
                <a:gd name="connsiteX33" fmla="*/ 389901 w 2381924"/>
                <a:gd name="connsiteY33" fmla="*/ 1336700 h 2118957"/>
                <a:gd name="connsiteX34" fmla="*/ 446715 w 2381924"/>
                <a:gd name="connsiteY34" fmla="*/ 1498737 h 2118957"/>
                <a:gd name="connsiteX35" fmla="*/ 541988 w 2381924"/>
                <a:gd name="connsiteY35" fmla="*/ 1608196 h 2118957"/>
                <a:gd name="connsiteX36" fmla="*/ 565117 w 2381924"/>
                <a:gd name="connsiteY36" fmla="*/ 1615996 h 2118957"/>
                <a:gd name="connsiteX37" fmla="*/ 653195 w 2381924"/>
                <a:gd name="connsiteY37" fmla="*/ 1603759 h 2118957"/>
                <a:gd name="connsiteX38" fmla="*/ 695621 w 2381924"/>
                <a:gd name="connsiteY38" fmla="*/ 1611289 h 2118957"/>
                <a:gd name="connsiteX39" fmla="*/ 775698 w 2381924"/>
                <a:gd name="connsiteY39" fmla="*/ 1656942 h 2118957"/>
                <a:gd name="connsiteX40" fmla="*/ 1061246 w 2381924"/>
                <a:gd name="connsiteY40" fmla="*/ 1753155 h 2118957"/>
                <a:gd name="connsiteX41" fmla="*/ 1213601 w 2381924"/>
                <a:gd name="connsiteY41" fmla="*/ 1773932 h 2118957"/>
                <a:gd name="connsiteX42" fmla="*/ 1416719 w 2381924"/>
                <a:gd name="connsiteY42" fmla="*/ 1764451 h 2118957"/>
                <a:gd name="connsiteX43" fmla="*/ 1480861 w 2381924"/>
                <a:gd name="connsiteY43" fmla="*/ 1758131 h 2118957"/>
                <a:gd name="connsiteX44" fmla="*/ 1643571 w 2381924"/>
                <a:gd name="connsiteY44" fmla="*/ 1741793 h 2118957"/>
                <a:gd name="connsiteX45" fmla="*/ 1657892 w 2381924"/>
                <a:gd name="connsiteY45" fmla="*/ 1738095 h 2118957"/>
                <a:gd name="connsiteX46" fmla="*/ 1723110 w 2381924"/>
                <a:gd name="connsiteY46" fmla="*/ 1733725 h 2118957"/>
                <a:gd name="connsiteX47" fmla="*/ 1818719 w 2381924"/>
                <a:gd name="connsiteY47" fmla="*/ 1724782 h 2118957"/>
                <a:gd name="connsiteX48" fmla="*/ 1863228 w 2381924"/>
                <a:gd name="connsiteY48" fmla="*/ 1724782 h 2118957"/>
                <a:gd name="connsiteX49" fmla="*/ 1958568 w 2381924"/>
                <a:gd name="connsiteY49" fmla="*/ 1713016 h 2118957"/>
                <a:gd name="connsiteX50" fmla="*/ 1960787 w 2381924"/>
                <a:gd name="connsiteY50" fmla="*/ 1711940 h 2118957"/>
                <a:gd name="connsiteX51" fmla="*/ 2050143 w 2381924"/>
                <a:gd name="connsiteY51" fmla="*/ 1684508 h 2118957"/>
                <a:gd name="connsiteX52" fmla="*/ 2078113 w 2381924"/>
                <a:gd name="connsiteY52" fmla="*/ 1675767 h 2118957"/>
                <a:gd name="connsiteX53" fmla="*/ 2212583 w 2381924"/>
                <a:gd name="connsiteY53" fmla="*/ 1628703 h 2118957"/>
                <a:gd name="connsiteX54" fmla="*/ 2226031 w 2381924"/>
                <a:gd name="connsiteY54" fmla="*/ 1622383 h 2118957"/>
                <a:gd name="connsiteX55" fmla="*/ 2273835 w 2381924"/>
                <a:gd name="connsiteY55" fmla="*/ 1603489 h 2118957"/>
                <a:gd name="connsiteX56" fmla="*/ 2286475 w 2381924"/>
                <a:gd name="connsiteY56" fmla="*/ 1596296 h 2118957"/>
                <a:gd name="connsiteX57" fmla="*/ 2326816 w 2381924"/>
                <a:gd name="connsiteY57" fmla="*/ 1578882 h 2118957"/>
                <a:gd name="connsiteX58" fmla="*/ 2340263 w 2381924"/>
                <a:gd name="connsiteY58" fmla="*/ 1572763 h 2118957"/>
                <a:gd name="connsiteX59" fmla="*/ 2381411 w 2381924"/>
                <a:gd name="connsiteY59" fmla="*/ 1559316 h 2118957"/>
                <a:gd name="connsiteX60" fmla="*/ 2322043 w 2381924"/>
                <a:gd name="connsiteY60" fmla="*/ 1598649 h 2118957"/>
                <a:gd name="connsiteX61" fmla="*/ 2194296 w 2381924"/>
                <a:gd name="connsiteY61" fmla="*/ 1652437 h 2118957"/>
                <a:gd name="connsiteX62" fmla="*/ 2058144 w 2381924"/>
                <a:gd name="connsiteY62" fmla="*/ 1706225 h 2118957"/>
                <a:gd name="connsiteX63" fmla="*/ 1957291 w 2381924"/>
                <a:gd name="connsiteY63" fmla="*/ 1739843 h 2118957"/>
                <a:gd name="connsiteX64" fmla="*/ 1943844 w 2381924"/>
                <a:gd name="connsiteY64" fmla="*/ 1774671 h 2118957"/>
                <a:gd name="connsiteX65" fmla="*/ 1968116 w 2381924"/>
                <a:gd name="connsiteY65" fmla="*/ 1806003 h 2118957"/>
                <a:gd name="connsiteX66" fmla="*/ 1994337 w 2381924"/>
                <a:gd name="connsiteY66" fmla="*/ 1981755 h 2118957"/>
                <a:gd name="connsiteX67" fmla="*/ 1965157 w 2381924"/>
                <a:gd name="connsiteY67" fmla="*/ 2010398 h 2118957"/>
                <a:gd name="connsiteX68" fmla="*/ 1750878 w 2381924"/>
                <a:gd name="connsiteY68" fmla="*/ 2060689 h 2118957"/>
                <a:gd name="connsiteX69" fmla="*/ 1655405 w 2381924"/>
                <a:gd name="connsiteY69" fmla="*/ 2073263 h 2118957"/>
                <a:gd name="connsiteX70" fmla="*/ 1565242 w 2381924"/>
                <a:gd name="connsiteY70" fmla="*/ 2087517 h 2118957"/>
                <a:gd name="connsiteX71" fmla="*/ 1423577 w 2381924"/>
                <a:gd name="connsiteY71" fmla="*/ 2108562 h 2118957"/>
                <a:gd name="connsiteX72" fmla="*/ 1292939 w 2381924"/>
                <a:gd name="connsiteY72" fmla="*/ 2116495 h 2118957"/>
                <a:gd name="connsiteX73" fmla="*/ 1074491 w 2381924"/>
                <a:gd name="connsiteY73" fmla="*/ 2111789 h 2118957"/>
                <a:gd name="connsiteX74" fmla="*/ 949299 w 2381924"/>
                <a:gd name="connsiteY74" fmla="*/ 2098812 h 2118957"/>
                <a:gd name="connsiteX75" fmla="*/ 743089 w 2381924"/>
                <a:gd name="connsiteY75" fmla="*/ 2048117 h 2118957"/>
                <a:gd name="connsiteX76" fmla="*/ 533113 w 2381924"/>
                <a:gd name="connsiteY76" fmla="*/ 1972208 h 2118957"/>
                <a:gd name="connsiteX77" fmla="*/ 458683 w 2381924"/>
                <a:gd name="connsiteY77" fmla="*/ 1937919 h 2118957"/>
                <a:gd name="connsiteX78" fmla="*/ 419082 w 2381924"/>
                <a:gd name="connsiteY78" fmla="*/ 1883054 h 2118957"/>
                <a:gd name="connsiteX79" fmla="*/ 360452 w 2381924"/>
                <a:gd name="connsiteY79" fmla="*/ 1804053 h 2118957"/>
                <a:gd name="connsiteX80" fmla="*/ 264642 w 2381924"/>
                <a:gd name="connsiteY80" fmla="*/ 1722093 h 2118957"/>
                <a:gd name="connsiteX81" fmla="*/ 215426 w 2381924"/>
                <a:gd name="connsiteY81" fmla="*/ 1607793 h 2118957"/>
                <a:gd name="connsiteX82" fmla="*/ 164058 w 2381924"/>
                <a:gd name="connsiteY82" fmla="*/ 1491744 h 2118957"/>
                <a:gd name="connsiteX83" fmla="*/ 144963 w 2381924"/>
                <a:gd name="connsiteY83" fmla="*/ 1480651 h 2118957"/>
                <a:gd name="connsiteX84" fmla="*/ 102269 w 2381924"/>
                <a:gd name="connsiteY84" fmla="*/ 1433183 h 2118957"/>
                <a:gd name="connsiteX85" fmla="*/ 92789 w 2381924"/>
                <a:gd name="connsiteY85" fmla="*/ 1399565 h 2118957"/>
                <a:gd name="connsiteX86" fmla="*/ 75576 w 2381924"/>
                <a:gd name="connsiteY86" fmla="*/ 1367023 h 2118957"/>
                <a:gd name="connsiteX87" fmla="*/ 50162 w 2381924"/>
                <a:gd name="connsiteY87" fmla="*/ 1313907 h 2118957"/>
                <a:gd name="connsiteX88" fmla="*/ 17485 w 2381924"/>
                <a:gd name="connsiteY88" fmla="*/ 1166729 h 2118957"/>
                <a:gd name="connsiteX89" fmla="*/ 5585 w 2381924"/>
                <a:gd name="connsiteY89" fmla="*/ 1048665 h 2118957"/>
                <a:gd name="connsiteX90" fmla="*/ 5585 w 2381924"/>
                <a:gd name="connsiteY90" fmla="*/ 939138 h 2118957"/>
                <a:gd name="connsiteX91" fmla="*/ 1685 w 2381924"/>
                <a:gd name="connsiteY91" fmla="*/ 889855 h 2118957"/>
                <a:gd name="connsiteX92" fmla="*/ 1282 w 2381924"/>
                <a:gd name="connsiteY92" fmla="*/ 857716 h 2118957"/>
                <a:gd name="connsiteX93" fmla="*/ 5450 w 2381924"/>
                <a:gd name="connsiteY93" fmla="*/ 781068 h 2118957"/>
                <a:gd name="connsiteX94" fmla="*/ 13586 w 2381924"/>
                <a:gd name="connsiteY94" fmla="*/ 575530 h 2118957"/>
                <a:gd name="connsiteX95" fmla="*/ 10425 w 2381924"/>
                <a:gd name="connsiteY95" fmla="*/ 543593 h 2118957"/>
                <a:gd name="connsiteX96" fmla="*/ 32882 w 2381924"/>
                <a:gd name="connsiteY96" fmla="*/ 365016 h 2118957"/>
                <a:gd name="connsiteX97" fmla="*/ 33823 w 2381924"/>
                <a:gd name="connsiteY97" fmla="*/ 348140 h 2118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2381924" h="2118957">
                  <a:moveTo>
                    <a:pt x="33823" y="348140"/>
                  </a:moveTo>
                  <a:cubicBezTo>
                    <a:pt x="47095" y="297646"/>
                    <a:pt x="70796" y="250446"/>
                    <a:pt x="103412" y="209702"/>
                  </a:cubicBezTo>
                  <a:cubicBezTo>
                    <a:pt x="124053" y="183884"/>
                    <a:pt x="145703" y="158872"/>
                    <a:pt x="166613" y="133256"/>
                  </a:cubicBezTo>
                  <a:cubicBezTo>
                    <a:pt x="193554" y="101722"/>
                    <a:pt x="226782" y="76173"/>
                    <a:pt x="264171" y="58221"/>
                  </a:cubicBezTo>
                  <a:cubicBezTo>
                    <a:pt x="295234" y="41009"/>
                    <a:pt x="327742" y="26553"/>
                    <a:pt x="361326" y="15056"/>
                  </a:cubicBezTo>
                  <a:cubicBezTo>
                    <a:pt x="374774" y="13039"/>
                    <a:pt x="385868" y="5576"/>
                    <a:pt x="398441" y="1609"/>
                  </a:cubicBezTo>
                  <a:cubicBezTo>
                    <a:pt x="440597" y="-11839"/>
                    <a:pt x="477913" y="18956"/>
                    <a:pt x="471861" y="63600"/>
                  </a:cubicBezTo>
                  <a:cubicBezTo>
                    <a:pt x="469306" y="85384"/>
                    <a:pt x="456686" y="104681"/>
                    <a:pt x="437773" y="115775"/>
                  </a:cubicBezTo>
                  <a:cubicBezTo>
                    <a:pt x="392188" y="144551"/>
                    <a:pt x="344720" y="170370"/>
                    <a:pt x="303302" y="205466"/>
                  </a:cubicBezTo>
                  <a:cubicBezTo>
                    <a:pt x="248936" y="250581"/>
                    <a:pt x="201972" y="303899"/>
                    <a:pt x="164125" y="363537"/>
                  </a:cubicBezTo>
                  <a:cubicBezTo>
                    <a:pt x="145165" y="393994"/>
                    <a:pt x="148325" y="429158"/>
                    <a:pt x="142072" y="462238"/>
                  </a:cubicBezTo>
                  <a:cubicBezTo>
                    <a:pt x="140257" y="471785"/>
                    <a:pt x="148460" y="472794"/>
                    <a:pt x="155519" y="472323"/>
                  </a:cubicBezTo>
                  <a:cubicBezTo>
                    <a:pt x="189137" y="470374"/>
                    <a:pt x="219393" y="480660"/>
                    <a:pt x="249649" y="492494"/>
                  </a:cubicBezTo>
                  <a:cubicBezTo>
                    <a:pt x="267466" y="499688"/>
                    <a:pt x="282124" y="495788"/>
                    <a:pt x="292410" y="479046"/>
                  </a:cubicBezTo>
                  <a:cubicBezTo>
                    <a:pt x="301864" y="462238"/>
                    <a:pt x="316252" y="448723"/>
                    <a:pt x="333626" y="440386"/>
                  </a:cubicBezTo>
                  <a:cubicBezTo>
                    <a:pt x="357225" y="429965"/>
                    <a:pt x="364621" y="412350"/>
                    <a:pt x="361999" y="388346"/>
                  </a:cubicBezTo>
                  <a:cubicBezTo>
                    <a:pt x="357359" y="346189"/>
                    <a:pt x="376118" y="314926"/>
                    <a:pt x="407584" y="289039"/>
                  </a:cubicBezTo>
                  <a:cubicBezTo>
                    <a:pt x="433436" y="266448"/>
                    <a:pt x="470745" y="262684"/>
                    <a:pt x="500571" y="279694"/>
                  </a:cubicBezTo>
                  <a:cubicBezTo>
                    <a:pt x="525414" y="294082"/>
                    <a:pt x="533899" y="325885"/>
                    <a:pt x="519524" y="350695"/>
                  </a:cubicBezTo>
                  <a:cubicBezTo>
                    <a:pt x="516196" y="356477"/>
                    <a:pt x="511793" y="361519"/>
                    <a:pt x="506555" y="365621"/>
                  </a:cubicBezTo>
                  <a:cubicBezTo>
                    <a:pt x="458219" y="404752"/>
                    <a:pt x="417723" y="452623"/>
                    <a:pt x="387212" y="506815"/>
                  </a:cubicBezTo>
                  <a:cubicBezTo>
                    <a:pt x="365226" y="545879"/>
                    <a:pt x="352721" y="587497"/>
                    <a:pt x="363276" y="633285"/>
                  </a:cubicBezTo>
                  <a:cubicBezTo>
                    <a:pt x="367512" y="651842"/>
                    <a:pt x="365226" y="671273"/>
                    <a:pt x="364285" y="690300"/>
                  </a:cubicBezTo>
                  <a:cubicBezTo>
                    <a:pt x="364076" y="692788"/>
                    <a:pt x="363626" y="695208"/>
                    <a:pt x="362940" y="697628"/>
                  </a:cubicBezTo>
                  <a:cubicBezTo>
                    <a:pt x="360412" y="706907"/>
                    <a:pt x="359081" y="716455"/>
                    <a:pt x="358973" y="726069"/>
                  </a:cubicBezTo>
                  <a:cubicBezTo>
                    <a:pt x="358691" y="728355"/>
                    <a:pt x="358213" y="730574"/>
                    <a:pt x="357561" y="732792"/>
                  </a:cubicBezTo>
                  <a:cubicBezTo>
                    <a:pt x="355383" y="740727"/>
                    <a:pt x="354092" y="748862"/>
                    <a:pt x="353729" y="757065"/>
                  </a:cubicBezTo>
                  <a:cubicBezTo>
                    <a:pt x="353460" y="759485"/>
                    <a:pt x="352989" y="761839"/>
                    <a:pt x="352317" y="764192"/>
                  </a:cubicBezTo>
                  <a:cubicBezTo>
                    <a:pt x="349022" y="773672"/>
                    <a:pt x="350367" y="783690"/>
                    <a:pt x="348888" y="793371"/>
                  </a:cubicBezTo>
                  <a:cubicBezTo>
                    <a:pt x="348599" y="795994"/>
                    <a:pt x="348101" y="798549"/>
                    <a:pt x="347409" y="801104"/>
                  </a:cubicBezTo>
                  <a:cubicBezTo>
                    <a:pt x="333538" y="886089"/>
                    <a:pt x="333787" y="972823"/>
                    <a:pt x="348148" y="1057741"/>
                  </a:cubicBezTo>
                  <a:cubicBezTo>
                    <a:pt x="359914" y="1123631"/>
                    <a:pt x="369193" y="1190060"/>
                    <a:pt x="389363" y="1254202"/>
                  </a:cubicBezTo>
                  <a:cubicBezTo>
                    <a:pt x="392914" y="1261867"/>
                    <a:pt x="393250" y="1270675"/>
                    <a:pt x="390305" y="1278609"/>
                  </a:cubicBezTo>
                  <a:cubicBezTo>
                    <a:pt x="380018" y="1298107"/>
                    <a:pt x="384254" y="1317538"/>
                    <a:pt x="389901" y="1336700"/>
                  </a:cubicBezTo>
                  <a:cubicBezTo>
                    <a:pt x="405144" y="1391968"/>
                    <a:pt x="424124" y="1446092"/>
                    <a:pt x="446715" y="1498737"/>
                  </a:cubicBezTo>
                  <a:cubicBezTo>
                    <a:pt x="466886" y="1544659"/>
                    <a:pt x="500974" y="1579420"/>
                    <a:pt x="541988" y="1608196"/>
                  </a:cubicBezTo>
                  <a:cubicBezTo>
                    <a:pt x="548348" y="1613777"/>
                    <a:pt x="556672" y="1616601"/>
                    <a:pt x="565117" y="1615996"/>
                  </a:cubicBezTo>
                  <a:cubicBezTo>
                    <a:pt x="594230" y="1610079"/>
                    <a:pt x="625024" y="1616332"/>
                    <a:pt x="653195" y="1603759"/>
                  </a:cubicBezTo>
                  <a:cubicBezTo>
                    <a:pt x="668861" y="1597035"/>
                    <a:pt x="682644" y="1603759"/>
                    <a:pt x="695621" y="1611289"/>
                  </a:cubicBezTo>
                  <a:cubicBezTo>
                    <a:pt x="722515" y="1626215"/>
                    <a:pt x="748871" y="1641949"/>
                    <a:pt x="775698" y="1656942"/>
                  </a:cubicBezTo>
                  <a:cubicBezTo>
                    <a:pt x="864919" y="1706764"/>
                    <a:pt x="958645" y="1742129"/>
                    <a:pt x="1061246" y="1753155"/>
                  </a:cubicBezTo>
                  <a:cubicBezTo>
                    <a:pt x="1112143" y="1758669"/>
                    <a:pt x="1162637" y="1767880"/>
                    <a:pt x="1213601" y="1773932"/>
                  </a:cubicBezTo>
                  <a:cubicBezTo>
                    <a:pt x="1282584" y="1782134"/>
                    <a:pt x="1349282" y="1770973"/>
                    <a:pt x="1416719" y="1764451"/>
                  </a:cubicBezTo>
                  <a:cubicBezTo>
                    <a:pt x="1438032" y="1762367"/>
                    <a:pt x="1459548" y="1760350"/>
                    <a:pt x="1480861" y="1758131"/>
                  </a:cubicBezTo>
                  <a:cubicBezTo>
                    <a:pt x="1535053" y="1752349"/>
                    <a:pt x="1589043" y="1744684"/>
                    <a:pt x="1643571" y="1741793"/>
                  </a:cubicBezTo>
                  <a:cubicBezTo>
                    <a:pt x="1648546" y="1741322"/>
                    <a:pt x="1653320" y="1740112"/>
                    <a:pt x="1657892" y="1738095"/>
                  </a:cubicBezTo>
                  <a:cubicBezTo>
                    <a:pt x="1679407" y="1733389"/>
                    <a:pt x="1700654" y="1724648"/>
                    <a:pt x="1723110" y="1733725"/>
                  </a:cubicBezTo>
                  <a:cubicBezTo>
                    <a:pt x="1755181" y="1734061"/>
                    <a:pt x="1787253" y="1731035"/>
                    <a:pt x="1818719" y="1724782"/>
                  </a:cubicBezTo>
                  <a:cubicBezTo>
                    <a:pt x="1833443" y="1721959"/>
                    <a:pt x="1848504" y="1721959"/>
                    <a:pt x="1863228" y="1724782"/>
                  </a:cubicBezTo>
                  <a:cubicBezTo>
                    <a:pt x="1895367" y="1732716"/>
                    <a:pt x="1929321" y="1728548"/>
                    <a:pt x="1958568" y="1713016"/>
                  </a:cubicBezTo>
                  <a:cubicBezTo>
                    <a:pt x="1959240" y="1712546"/>
                    <a:pt x="1959980" y="1712209"/>
                    <a:pt x="1960787" y="1711940"/>
                  </a:cubicBezTo>
                  <a:cubicBezTo>
                    <a:pt x="1991446" y="1705620"/>
                    <a:pt x="2020291" y="1693384"/>
                    <a:pt x="2050143" y="1684508"/>
                  </a:cubicBezTo>
                  <a:cubicBezTo>
                    <a:pt x="2059488" y="1681684"/>
                    <a:pt x="2068834" y="1678995"/>
                    <a:pt x="2078113" y="1675767"/>
                  </a:cubicBezTo>
                  <a:cubicBezTo>
                    <a:pt x="2123026" y="1660304"/>
                    <a:pt x="2165519" y="1638049"/>
                    <a:pt x="2212583" y="1628703"/>
                  </a:cubicBezTo>
                  <a:cubicBezTo>
                    <a:pt x="2217357" y="1627291"/>
                    <a:pt x="2221929" y="1625140"/>
                    <a:pt x="2226031" y="1622383"/>
                  </a:cubicBezTo>
                  <a:cubicBezTo>
                    <a:pt x="2241226" y="1614382"/>
                    <a:pt x="2255345" y="1603423"/>
                    <a:pt x="2273835" y="1603489"/>
                  </a:cubicBezTo>
                  <a:cubicBezTo>
                    <a:pt x="2279147" y="1603489"/>
                    <a:pt x="2282576" y="1599388"/>
                    <a:pt x="2286475" y="1596296"/>
                  </a:cubicBezTo>
                  <a:cubicBezTo>
                    <a:pt x="2297502" y="1586008"/>
                    <a:pt x="2311756" y="1579891"/>
                    <a:pt x="2326816" y="1578882"/>
                  </a:cubicBezTo>
                  <a:cubicBezTo>
                    <a:pt x="2331926" y="1578680"/>
                    <a:pt x="2336767" y="1576462"/>
                    <a:pt x="2340263" y="1572763"/>
                  </a:cubicBezTo>
                  <a:cubicBezTo>
                    <a:pt x="2351626" y="1563015"/>
                    <a:pt x="2366485" y="1558173"/>
                    <a:pt x="2381411" y="1559316"/>
                  </a:cubicBezTo>
                  <a:cubicBezTo>
                    <a:pt x="2365207" y="1577806"/>
                    <a:pt x="2342818" y="1587286"/>
                    <a:pt x="2322043" y="1598649"/>
                  </a:cubicBezTo>
                  <a:cubicBezTo>
                    <a:pt x="2281702" y="1620971"/>
                    <a:pt x="2237729" y="1636637"/>
                    <a:pt x="2194296" y="1652437"/>
                  </a:cubicBezTo>
                  <a:cubicBezTo>
                    <a:pt x="2148575" y="1669313"/>
                    <a:pt x="2104536" y="1690560"/>
                    <a:pt x="2058144" y="1706225"/>
                  </a:cubicBezTo>
                  <a:cubicBezTo>
                    <a:pt x="2024526" y="1717387"/>
                    <a:pt x="1990909" y="1728816"/>
                    <a:pt x="1957291" y="1739843"/>
                  </a:cubicBezTo>
                  <a:cubicBezTo>
                    <a:pt x="1937591" y="1746163"/>
                    <a:pt x="1932952" y="1756652"/>
                    <a:pt x="1943844" y="1774671"/>
                  </a:cubicBezTo>
                  <a:cubicBezTo>
                    <a:pt x="1950568" y="1785966"/>
                    <a:pt x="1961392" y="1794371"/>
                    <a:pt x="1968116" y="1806003"/>
                  </a:cubicBezTo>
                  <a:cubicBezTo>
                    <a:pt x="2000254" y="1861136"/>
                    <a:pt x="2013835" y="1918756"/>
                    <a:pt x="1994337" y="1981755"/>
                  </a:cubicBezTo>
                  <a:cubicBezTo>
                    <a:pt x="1991312" y="1996346"/>
                    <a:pt x="1979815" y="2007642"/>
                    <a:pt x="1965157" y="2010398"/>
                  </a:cubicBezTo>
                  <a:cubicBezTo>
                    <a:pt x="1894157" y="2029157"/>
                    <a:pt x="1822417" y="2044554"/>
                    <a:pt x="1750878" y="2060689"/>
                  </a:cubicBezTo>
                  <a:cubicBezTo>
                    <a:pt x="1719345" y="2067077"/>
                    <a:pt x="1687476" y="2071246"/>
                    <a:pt x="1655405" y="2073263"/>
                  </a:cubicBezTo>
                  <a:cubicBezTo>
                    <a:pt x="1625149" y="2075817"/>
                    <a:pt x="1594893" y="2082407"/>
                    <a:pt x="1565242" y="2087517"/>
                  </a:cubicBezTo>
                  <a:cubicBezTo>
                    <a:pt x="1518177" y="2095450"/>
                    <a:pt x="1471112" y="2104729"/>
                    <a:pt x="1423577" y="2108562"/>
                  </a:cubicBezTo>
                  <a:cubicBezTo>
                    <a:pt x="1380008" y="2111990"/>
                    <a:pt x="1336171" y="2120059"/>
                    <a:pt x="1292939" y="2116495"/>
                  </a:cubicBezTo>
                  <a:cubicBezTo>
                    <a:pt x="1219989" y="2110511"/>
                    <a:pt x="1147105" y="2116495"/>
                    <a:pt x="1074491" y="2111789"/>
                  </a:cubicBezTo>
                  <a:cubicBezTo>
                    <a:pt x="1032805" y="2108898"/>
                    <a:pt x="990985" y="2103653"/>
                    <a:pt x="949299" y="2098812"/>
                  </a:cubicBezTo>
                  <a:cubicBezTo>
                    <a:pt x="878911" y="2089534"/>
                    <a:pt x="809759" y="2072523"/>
                    <a:pt x="743089" y="2048117"/>
                  </a:cubicBezTo>
                  <a:cubicBezTo>
                    <a:pt x="672828" y="2023576"/>
                    <a:pt x="601895" y="2001658"/>
                    <a:pt x="533113" y="1972208"/>
                  </a:cubicBezTo>
                  <a:cubicBezTo>
                    <a:pt x="508034" y="1961451"/>
                    <a:pt x="484502" y="1947264"/>
                    <a:pt x="458683" y="1937919"/>
                  </a:cubicBezTo>
                  <a:cubicBezTo>
                    <a:pt x="432865" y="1928573"/>
                    <a:pt x="422780" y="1906721"/>
                    <a:pt x="419082" y="1883054"/>
                  </a:cubicBezTo>
                  <a:cubicBezTo>
                    <a:pt x="413299" y="1845537"/>
                    <a:pt x="386607" y="1825568"/>
                    <a:pt x="360452" y="1804053"/>
                  </a:cubicBezTo>
                  <a:cubicBezTo>
                    <a:pt x="327911" y="1777159"/>
                    <a:pt x="292545" y="1753088"/>
                    <a:pt x="264642" y="1722093"/>
                  </a:cubicBezTo>
                  <a:cubicBezTo>
                    <a:pt x="235664" y="1690762"/>
                    <a:pt x="218297" y="1650420"/>
                    <a:pt x="215426" y="1607793"/>
                  </a:cubicBezTo>
                  <a:cubicBezTo>
                    <a:pt x="212737" y="1562275"/>
                    <a:pt x="188532" y="1527110"/>
                    <a:pt x="164058" y="1491744"/>
                  </a:cubicBezTo>
                  <a:cubicBezTo>
                    <a:pt x="159083" y="1486030"/>
                    <a:pt x="152373" y="1482130"/>
                    <a:pt x="144963" y="1480651"/>
                  </a:cubicBezTo>
                  <a:cubicBezTo>
                    <a:pt x="121566" y="1472986"/>
                    <a:pt x="108791" y="1455908"/>
                    <a:pt x="102269" y="1433183"/>
                  </a:cubicBezTo>
                  <a:cubicBezTo>
                    <a:pt x="99042" y="1422089"/>
                    <a:pt x="95949" y="1410928"/>
                    <a:pt x="92789" y="1399565"/>
                  </a:cubicBezTo>
                  <a:cubicBezTo>
                    <a:pt x="89568" y="1387530"/>
                    <a:pt x="83685" y="1376437"/>
                    <a:pt x="75576" y="1367023"/>
                  </a:cubicBezTo>
                  <a:cubicBezTo>
                    <a:pt x="63051" y="1351559"/>
                    <a:pt x="54343" y="1333339"/>
                    <a:pt x="50162" y="1313907"/>
                  </a:cubicBezTo>
                  <a:cubicBezTo>
                    <a:pt x="38194" y="1265027"/>
                    <a:pt x="24545" y="1216416"/>
                    <a:pt x="17485" y="1166729"/>
                  </a:cubicBezTo>
                  <a:cubicBezTo>
                    <a:pt x="11972" y="1127666"/>
                    <a:pt x="4038" y="1088737"/>
                    <a:pt x="5585" y="1048665"/>
                  </a:cubicBezTo>
                  <a:cubicBezTo>
                    <a:pt x="7198" y="1012223"/>
                    <a:pt x="5988" y="975647"/>
                    <a:pt x="5585" y="939138"/>
                  </a:cubicBezTo>
                  <a:cubicBezTo>
                    <a:pt x="6499" y="922598"/>
                    <a:pt x="5188" y="906058"/>
                    <a:pt x="1685" y="889855"/>
                  </a:cubicBezTo>
                  <a:cubicBezTo>
                    <a:pt x="-1105" y="879366"/>
                    <a:pt x="-1240" y="868272"/>
                    <a:pt x="1282" y="857716"/>
                  </a:cubicBezTo>
                  <a:cubicBezTo>
                    <a:pt x="8005" y="832301"/>
                    <a:pt x="5450" y="806617"/>
                    <a:pt x="5450" y="781068"/>
                  </a:cubicBezTo>
                  <a:cubicBezTo>
                    <a:pt x="5450" y="712421"/>
                    <a:pt x="10425" y="644042"/>
                    <a:pt x="13586" y="575530"/>
                  </a:cubicBezTo>
                  <a:cubicBezTo>
                    <a:pt x="14056" y="565041"/>
                    <a:pt x="10762" y="554418"/>
                    <a:pt x="10425" y="543593"/>
                  </a:cubicBezTo>
                  <a:cubicBezTo>
                    <a:pt x="8308" y="483282"/>
                    <a:pt x="15892" y="422972"/>
                    <a:pt x="32882" y="365016"/>
                  </a:cubicBezTo>
                  <a:cubicBezTo>
                    <a:pt x="34294" y="359503"/>
                    <a:pt x="34617" y="353787"/>
                    <a:pt x="33823" y="348140"/>
                  </a:cubicBezTo>
                  <a:close/>
                </a:path>
              </a:pathLst>
            </a:custGeom>
            <a:solidFill>
              <a:srgbClr val="000000"/>
            </a:solidFill>
            <a:ln w="6712" cap="flat">
              <a:noFill/>
              <a:prstDash val="solid"/>
              <a:miter/>
            </a:ln>
          </p:spPr>
          <p:txBody>
            <a:bodyPr rtlCol="0" anchor="ctr"/>
            <a:lstStyle/>
            <a:p>
              <a:endParaRPr lang="es-CO"/>
            </a:p>
          </p:txBody>
        </p:sp>
        <p:sp>
          <p:nvSpPr>
            <p:cNvPr id="1033" name="Freeform: Shape 1032">
              <a:extLst>
                <a:ext uri="{FF2B5EF4-FFF2-40B4-BE49-F238E27FC236}">
                  <a16:creationId xmlns:a16="http://schemas.microsoft.com/office/drawing/2014/main" id="{A3746824-19C5-0FD9-2DF6-A7C8648D174D}"/>
                </a:ext>
              </a:extLst>
            </p:cNvPr>
            <p:cNvSpPr/>
            <p:nvPr/>
          </p:nvSpPr>
          <p:spPr>
            <a:xfrm>
              <a:off x="5993648" y="1458266"/>
              <a:ext cx="2345748" cy="1389688"/>
            </a:xfrm>
            <a:custGeom>
              <a:avLst/>
              <a:gdLst>
                <a:gd name="connsiteX0" fmla="*/ 2176988 w 2345748"/>
                <a:gd name="connsiteY0" fmla="*/ 1051601 h 1389688"/>
                <a:gd name="connsiteX1" fmla="*/ 2127099 w 2345748"/>
                <a:gd name="connsiteY1" fmla="*/ 1086093 h 1389688"/>
                <a:gd name="connsiteX2" fmla="*/ 1915240 w 2345748"/>
                <a:gd name="connsiteY2" fmla="*/ 1187954 h 1389688"/>
                <a:gd name="connsiteX3" fmla="*/ 1737269 w 2345748"/>
                <a:gd name="connsiteY3" fmla="*/ 1255190 h 1389688"/>
                <a:gd name="connsiteX4" fmla="*/ 1580543 w 2345748"/>
                <a:gd name="connsiteY4" fmla="*/ 1308978 h 1389688"/>
                <a:gd name="connsiteX5" fmla="*/ 1455687 w 2345748"/>
                <a:gd name="connsiteY5" fmla="*/ 1335065 h 1389688"/>
                <a:gd name="connsiteX6" fmla="*/ 1385023 w 2345748"/>
                <a:gd name="connsiteY6" fmla="*/ 1344949 h 1389688"/>
                <a:gd name="connsiteX7" fmla="*/ 1385023 w 2345748"/>
                <a:gd name="connsiteY7" fmla="*/ 1344949 h 1389688"/>
                <a:gd name="connsiteX8" fmla="*/ 1228566 w 2345748"/>
                <a:gd name="connsiteY8" fmla="*/ 1362026 h 1389688"/>
                <a:gd name="connsiteX9" fmla="*/ 1090734 w 2345748"/>
                <a:gd name="connsiteY9" fmla="*/ 1378364 h 1389688"/>
                <a:gd name="connsiteX10" fmla="*/ 573829 w 2345748"/>
                <a:gd name="connsiteY10" fmla="*/ 1318525 h 1389688"/>
                <a:gd name="connsiteX11" fmla="*/ 312216 w 2345748"/>
                <a:gd name="connsiteY11" fmla="*/ 1172624 h 1389688"/>
                <a:gd name="connsiteX12" fmla="*/ 188571 w 2345748"/>
                <a:gd name="connsiteY12" fmla="*/ 1037683 h 1389688"/>
                <a:gd name="connsiteX13" fmla="*/ 62303 w 2345748"/>
                <a:gd name="connsiteY13" fmla="*/ 841625 h 1389688"/>
                <a:gd name="connsiteX14" fmla="*/ 782 w 2345748"/>
                <a:gd name="connsiteY14" fmla="*/ 589963 h 1389688"/>
                <a:gd name="connsiteX15" fmla="*/ 19406 w 2345748"/>
                <a:gd name="connsiteY15" fmla="*/ 343613 h 1389688"/>
                <a:gd name="connsiteX16" fmla="*/ 47981 w 2345748"/>
                <a:gd name="connsiteY16" fmla="*/ 193006 h 1389688"/>
                <a:gd name="connsiteX17" fmla="*/ 76826 w 2345748"/>
                <a:gd name="connsiteY17" fmla="*/ 127116 h 1389688"/>
                <a:gd name="connsiteX18" fmla="*/ 80523 w 2345748"/>
                <a:gd name="connsiteY18" fmla="*/ 120392 h 1389688"/>
                <a:gd name="connsiteX19" fmla="*/ 90474 w 2345748"/>
                <a:gd name="connsiteY19" fmla="*/ 106407 h 1389688"/>
                <a:gd name="connsiteX20" fmla="*/ 94172 w 2345748"/>
                <a:gd name="connsiteY20" fmla="*/ 101163 h 1389688"/>
                <a:gd name="connsiteX21" fmla="*/ 105602 w 2345748"/>
                <a:gd name="connsiteY21" fmla="*/ 86438 h 1389688"/>
                <a:gd name="connsiteX22" fmla="*/ 109300 w 2345748"/>
                <a:gd name="connsiteY22" fmla="*/ 81193 h 1389688"/>
                <a:gd name="connsiteX23" fmla="*/ 113469 w 2345748"/>
                <a:gd name="connsiteY23" fmla="*/ 76218 h 1389688"/>
                <a:gd name="connsiteX24" fmla="*/ 115687 w 2345748"/>
                <a:gd name="connsiteY24" fmla="*/ 73798 h 1389688"/>
                <a:gd name="connsiteX25" fmla="*/ 177477 w 2345748"/>
                <a:gd name="connsiteY25" fmla="*/ 11941 h 1389688"/>
                <a:gd name="connsiteX26" fmla="*/ 182385 w 2345748"/>
                <a:gd name="connsiteY26" fmla="*/ 7168 h 1389688"/>
                <a:gd name="connsiteX27" fmla="*/ 187697 w 2345748"/>
                <a:gd name="connsiteY27" fmla="*/ 2528 h 1389688"/>
                <a:gd name="connsiteX28" fmla="*/ 190655 w 2345748"/>
                <a:gd name="connsiteY28" fmla="*/ 377 h 1389688"/>
                <a:gd name="connsiteX29" fmla="*/ 197378 w 2345748"/>
                <a:gd name="connsiteY29" fmla="*/ -1573 h 1389688"/>
                <a:gd name="connsiteX30" fmla="*/ 200740 w 2345748"/>
                <a:gd name="connsiteY30" fmla="*/ 175 h 1389688"/>
                <a:gd name="connsiteX31" fmla="*/ 202286 w 2345748"/>
                <a:gd name="connsiteY31" fmla="*/ 7706 h 1389688"/>
                <a:gd name="connsiteX32" fmla="*/ 179628 w 2345748"/>
                <a:gd name="connsiteY32" fmla="*/ 36751 h 1389688"/>
                <a:gd name="connsiteX33" fmla="*/ 41594 w 2345748"/>
                <a:gd name="connsiteY33" fmla="*/ 304885 h 1389688"/>
                <a:gd name="connsiteX34" fmla="*/ 22634 w 2345748"/>
                <a:gd name="connsiteY34" fmla="*/ 602267 h 1389688"/>
                <a:gd name="connsiteX35" fmla="*/ 77094 w 2345748"/>
                <a:gd name="connsiteY35" fmla="*/ 825824 h 1389688"/>
                <a:gd name="connsiteX36" fmla="*/ 255470 w 2345748"/>
                <a:gd name="connsiteY36" fmla="*/ 1088715 h 1389688"/>
                <a:gd name="connsiteX37" fmla="*/ 471766 w 2345748"/>
                <a:gd name="connsiteY37" fmla="*/ 1249541 h 1389688"/>
                <a:gd name="connsiteX38" fmla="*/ 798260 w 2345748"/>
                <a:gd name="connsiteY38" fmla="*/ 1359404 h 1389688"/>
                <a:gd name="connsiteX39" fmla="*/ 1056175 w 2345748"/>
                <a:gd name="connsiteY39" fmla="*/ 1361488 h 1389688"/>
                <a:gd name="connsiteX40" fmla="*/ 1266554 w 2345748"/>
                <a:gd name="connsiteY40" fmla="*/ 1342057 h 1389688"/>
                <a:gd name="connsiteX41" fmla="*/ 1396924 w 2345748"/>
                <a:gd name="connsiteY41" fmla="*/ 1324980 h 1389688"/>
                <a:gd name="connsiteX42" fmla="*/ 1426104 w 2345748"/>
                <a:gd name="connsiteY42" fmla="*/ 1319130 h 1389688"/>
                <a:gd name="connsiteX43" fmla="*/ 1627809 w 2345748"/>
                <a:gd name="connsiteY43" fmla="*/ 1272065 h 1389688"/>
                <a:gd name="connsiteX44" fmla="*/ 1731620 w 2345748"/>
                <a:gd name="connsiteY44" fmla="*/ 1237305 h 1389688"/>
                <a:gd name="connsiteX45" fmla="*/ 2071697 w 2345748"/>
                <a:gd name="connsiteY45" fmla="*/ 1097052 h 1389688"/>
                <a:gd name="connsiteX46" fmla="*/ 2275756 w 2345748"/>
                <a:gd name="connsiteY46" fmla="*/ 932930 h 1389688"/>
                <a:gd name="connsiteX47" fmla="*/ 2328805 w 2345748"/>
                <a:gd name="connsiteY47" fmla="*/ 770087 h 1389688"/>
                <a:gd name="connsiteX48" fmla="*/ 2323897 w 2345748"/>
                <a:gd name="connsiteY48" fmla="*/ 516475 h 1389688"/>
                <a:gd name="connsiteX49" fmla="*/ 2323897 w 2345748"/>
                <a:gd name="connsiteY49" fmla="*/ 491665 h 1389688"/>
                <a:gd name="connsiteX50" fmla="*/ 2325712 w 2345748"/>
                <a:gd name="connsiteY50" fmla="*/ 480034 h 1389688"/>
                <a:gd name="connsiteX51" fmla="*/ 2329140 w 2345748"/>
                <a:gd name="connsiteY51" fmla="*/ 473310 h 1389688"/>
                <a:gd name="connsiteX52" fmla="*/ 2335798 w 2345748"/>
                <a:gd name="connsiteY52" fmla="*/ 473243 h 1389688"/>
                <a:gd name="connsiteX53" fmla="*/ 2335864 w 2345748"/>
                <a:gd name="connsiteY53" fmla="*/ 473310 h 1389688"/>
                <a:gd name="connsiteX54" fmla="*/ 2335864 w 2345748"/>
                <a:gd name="connsiteY54" fmla="*/ 473310 h 1389688"/>
                <a:gd name="connsiteX55" fmla="*/ 2343798 w 2345748"/>
                <a:gd name="connsiteY55" fmla="*/ 672730 h 1389688"/>
                <a:gd name="connsiteX56" fmla="*/ 2343798 w 2345748"/>
                <a:gd name="connsiteY56" fmla="*/ 771902 h 1389688"/>
                <a:gd name="connsiteX57" fmla="*/ 2331023 w 2345748"/>
                <a:gd name="connsiteY57" fmla="*/ 861729 h 1389688"/>
                <a:gd name="connsiteX58" fmla="*/ 2331023 w 2345748"/>
                <a:gd name="connsiteY58" fmla="*/ 861729 h 1389688"/>
                <a:gd name="connsiteX59" fmla="*/ 2301104 w 2345748"/>
                <a:gd name="connsiteY59" fmla="*/ 926543 h 1389688"/>
                <a:gd name="connsiteX60" fmla="*/ 2301104 w 2345748"/>
                <a:gd name="connsiteY60" fmla="*/ 926543 h 1389688"/>
                <a:gd name="connsiteX61" fmla="*/ 2291019 w 2345748"/>
                <a:gd name="connsiteY61" fmla="*/ 941402 h 1389688"/>
                <a:gd name="connsiteX62" fmla="*/ 2291019 w 2345748"/>
                <a:gd name="connsiteY62" fmla="*/ 941402 h 1389688"/>
                <a:gd name="connsiteX63" fmla="*/ 2266075 w 2345748"/>
                <a:gd name="connsiteY63" fmla="*/ 971254 h 1389688"/>
                <a:gd name="connsiteX64" fmla="*/ 2266075 w 2345748"/>
                <a:gd name="connsiteY64" fmla="*/ 971254 h 1389688"/>
                <a:gd name="connsiteX65" fmla="*/ 2261098 w 2345748"/>
                <a:gd name="connsiteY65" fmla="*/ 976297 h 1389688"/>
                <a:gd name="connsiteX66" fmla="*/ 2261098 w 2345748"/>
                <a:gd name="connsiteY66" fmla="*/ 976297 h 1389688"/>
                <a:gd name="connsiteX67" fmla="*/ 2256123 w 2345748"/>
                <a:gd name="connsiteY67" fmla="*/ 981340 h 1389688"/>
                <a:gd name="connsiteX68" fmla="*/ 2256123 w 2345748"/>
                <a:gd name="connsiteY68" fmla="*/ 981340 h 1389688"/>
                <a:gd name="connsiteX69" fmla="*/ 2251148 w 2345748"/>
                <a:gd name="connsiteY69" fmla="*/ 986382 h 1389688"/>
                <a:gd name="connsiteX70" fmla="*/ 2251148 w 2345748"/>
                <a:gd name="connsiteY70" fmla="*/ 986382 h 1389688"/>
                <a:gd name="connsiteX71" fmla="*/ 2246105 w 2345748"/>
                <a:gd name="connsiteY71" fmla="*/ 991358 h 1389688"/>
                <a:gd name="connsiteX72" fmla="*/ 2246105 w 2345748"/>
                <a:gd name="connsiteY72" fmla="*/ 991358 h 1389688"/>
                <a:gd name="connsiteX73" fmla="*/ 2225934 w 2345748"/>
                <a:gd name="connsiteY73" fmla="*/ 1011528 h 1389688"/>
                <a:gd name="connsiteX74" fmla="*/ 2225934 w 2345748"/>
                <a:gd name="connsiteY74" fmla="*/ 1011528 h 1389688"/>
                <a:gd name="connsiteX75" fmla="*/ 2196015 w 2345748"/>
                <a:gd name="connsiteY75" fmla="*/ 1036473 h 1389688"/>
                <a:gd name="connsiteX76" fmla="*/ 2196015 w 2345748"/>
                <a:gd name="connsiteY76" fmla="*/ 1036473 h 1389688"/>
                <a:gd name="connsiteX77" fmla="*/ 2176988 w 2345748"/>
                <a:gd name="connsiteY77" fmla="*/ 1051601 h 138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345748" h="1389688">
                  <a:moveTo>
                    <a:pt x="2176988" y="1051601"/>
                  </a:moveTo>
                  <a:cubicBezTo>
                    <a:pt x="2160044" y="1062695"/>
                    <a:pt x="2141353" y="1071167"/>
                    <a:pt x="2127099" y="1086093"/>
                  </a:cubicBezTo>
                  <a:cubicBezTo>
                    <a:pt x="2060670" y="1128787"/>
                    <a:pt x="1987855" y="1158236"/>
                    <a:pt x="1915240" y="1187954"/>
                  </a:cubicBezTo>
                  <a:cubicBezTo>
                    <a:pt x="1856544" y="1212024"/>
                    <a:pt x="1799125" y="1239456"/>
                    <a:pt x="1737269" y="1255190"/>
                  </a:cubicBezTo>
                  <a:cubicBezTo>
                    <a:pt x="1683480" y="1269040"/>
                    <a:pt x="1632382" y="1290084"/>
                    <a:pt x="1580543" y="1308978"/>
                  </a:cubicBezTo>
                  <a:cubicBezTo>
                    <a:pt x="1540202" y="1323837"/>
                    <a:pt x="1499188" y="1335199"/>
                    <a:pt x="1455687" y="1335065"/>
                  </a:cubicBezTo>
                  <a:cubicBezTo>
                    <a:pt x="1431818" y="1335805"/>
                    <a:pt x="1408151" y="1339166"/>
                    <a:pt x="1385023" y="1344949"/>
                  </a:cubicBezTo>
                  <a:lnTo>
                    <a:pt x="1385023" y="1344949"/>
                  </a:lnTo>
                  <a:cubicBezTo>
                    <a:pt x="1333790" y="1357185"/>
                    <a:pt x="1281211" y="1362967"/>
                    <a:pt x="1228566" y="1362026"/>
                  </a:cubicBezTo>
                  <a:cubicBezTo>
                    <a:pt x="1182039" y="1361085"/>
                    <a:pt x="1136655" y="1372717"/>
                    <a:pt x="1090734" y="1378364"/>
                  </a:cubicBezTo>
                  <a:cubicBezTo>
                    <a:pt x="913502" y="1400081"/>
                    <a:pt x="741110" y="1387777"/>
                    <a:pt x="573829" y="1318525"/>
                  </a:cubicBezTo>
                  <a:cubicBezTo>
                    <a:pt x="480641" y="1279932"/>
                    <a:pt x="391554" y="1235624"/>
                    <a:pt x="312216" y="1172624"/>
                  </a:cubicBezTo>
                  <a:cubicBezTo>
                    <a:pt x="263740" y="1134166"/>
                    <a:pt x="225348" y="1086967"/>
                    <a:pt x="188571" y="1037683"/>
                  </a:cubicBezTo>
                  <a:cubicBezTo>
                    <a:pt x="141909" y="975222"/>
                    <a:pt x="96257" y="912491"/>
                    <a:pt x="62303" y="841625"/>
                  </a:cubicBezTo>
                  <a:cubicBezTo>
                    <a:pt x="24046" y="761750"/>
                    <a:pt x="6027" y="677504"/>
                    <a:pt x="782" y="589963"/>
                  </a:cubicBezTo>
                  <a:cubicBezTo>
                    <a:pt x="-4193" y="507062"/>
                    <a:pt x="5825" y="425371"/>
                    <a:pt x="19406" y="343613"/>
                  </a:cubicBezTo>
                  <a:cubicBezTo>
                    <a:pt x="27744" y="293119"/>
                    <a:pt x="30971" y="241953"/>
                    <a:pt x="47981" y="193006"/>
                  </a:cubicBezTo>
                  <a:cubicBezTo>
                    <a:pt x="56003" y="170347"/>
                    <a:pt x="65644" y="148362"/>
                    <a:pt x="76826" y="127116"/>
                  </a:cubicBezTo>
                  <a:cubicBezTo>
                    <a:pt x="77888" y="124763"/>
                    <a:pt x="79118" y="122543"/>
                    <a:pt x="80523" y="120392"/>
                  </a:cubicBezTo>
                  <a:cubicBezTo>
                    <a:pt x="83751" y="115685"/>
                    <a:pt x="87247" y="111248"/>
                    <a:pt x="90474" y="106407"/>
                  </a:cubicBezTo>
                  <a:cubicBezTo>
                    <a:pt x="91604" y="104592"/>
                    <a:pt x="92841" y="102844"/>
                    <a:pt x="94172" y="101163"/>
                  </a:cubicBezTo>
                  <a:cubicBezTo>
                    <a:pt x="98482" y="96658"/>
                    <a:pt x="102315" y="91750"/>
                    <a:pt x="105602" y="86438"/>
                  </a:cubicBezTo>
                  <a:cubicBezTo>
                    <a:pt x="106712" y="84622"/>
                    <a:pt x="107949" y="82874"/>
                    <a:pt x="109300" y="81193"/>
                  </a:cubicBezTo>
                  <a:cubicBezTo>
                    <a:pt x="110598" y="79446"/>
                    <a:pt x="111990" y="77765"/>
                    <a:pt x="113469" y="76218"/>
                  </a:cubicBezTo>
                  <a:lnTo>
                    <a:pt x="115687" y="73798"/>
                  </a:lnTo>
                  <a:cubicBezTo>
                    <a:pt x="136261" y="53157"/>
                    <a:pt x="156701" y="32448"/>
                    <a:pt x="177477" y="11941"/>
                  </a:cubicBezTo>
                  <a:cubicBezTo>
                    <a:pt x="179023" y="10261"/>
                    <a:pt x="180704" y="8714"/>
                    <a:pt x="182385" y="7168"/>
                  </a:cubicBezTo>
                  <a:cubicBezTo>
                    <a:pt x="184066" y="5621"/>
                    <a:pt x="185881" y="4007"/>
                    <a:pt x="187697" y="2528"/>
                  </a:cubicBezTo>
                  <a:lnTo>
                    <a:pt x="190655" y="377"/>
                  </a:lnTo>
                  <a:cubicBezTo>
                    <a:pt x="192699" y="-833"/>
                    <a:pt x="195012" y="-1506"/>
                    <a:pt x="197378" y="-1573"/>
                  </a:cubicBezTo>
                  <a:lnTo>
                    <a:pt x="200740" y="175"/>
                  </a:lnTo>
                  <a:cubicBezTo>
                    <a:pt x="201977" y="2461"/>
                    <a:pt x="202515" y="5083"/>
                    <a:pt x="202286" y="7706"/>
                  </a:cubicBezTo>
                  <a:cubicBezTo>
                    <a:pt x="198723" y="20481"/>
                    <a:pt x="188839" y="28818"/>
                    <a:pt x="179628" y="36751"/>
                  </a:cubicBezTo>
                  <a:cubicBezTo>
                    <a:pt x="96862" y="107348"/>
                    <a:pt x="59075" y="199528"/>
                    <a:pt x="41594" y="304885"/>
                  </a:cubicBezTo>
                  <a:cubicBezTo>
                    <a:pt x="24718" y="403049"/>
                    <a:pt x="18364" y="502759"/>
                    <a:pt x="22634" y="602267"/>
                  </a:cubicBezTo>
                  <a:cubicBezTo>
                    <a:pt x="26103" y="679587"/>
                    <a:pt x="44600" y="755564"/>
                    <a:pt x="77094" y="825824"/>
                  </a:cubicBezTo>
                  <a:cubicBezTo>
                    <a:pt x="122142" y="923249"/>
                    <a:pt x="187159" y="1007360"/>
                    <a:pt x="255470" y="1088715"/>
                  </a:cubicBezTo>
                  <a:cubicBezTo>
                    <a:pt x="314368" y="1158908"/>
                    <a:pt x="389940" y="1208797"/>
                    <a:pt x="471766" y="1249541"/>
                  </a:cubicBezTo>
                  <a:cubicBezTo>
                    <a:pt x="575577" y="1301313"/>
                    <a:pt x="682750" y="1342998"/>
                    <a:pt x="798260" y="1359404"/>
                  </a:cubicBezTo>
                  <a:cubicBezTo>
                    <a:pt x="883783" y="1371304"/>
                    <a:pt x="970450" y="1372045"/>
                    <a:pt x="1056175" y="1361488"/>
                  </a:cubicBezTo>
                  <a:cubicBezTo>
                    <a:pt x="1126100" y="1353084"/>
                    <a:pt x="1195486" y="1341654"/>
                    <a:pt x="1266554" y="1342057"/>
                  </a:cubicBezTo>
                  <a:cubicBezTo>
                    <a:pt x="1310593" y="1342662"/>
                    <a:pt x="1354498" y="1336880"/>
                    <a:pt x="1396924" y="1324980"/>
                  </a:cubicBezTo>
                  <a:cubicBezTo>
                    <a:pt x="1406202" y="1321282"/>
                    <a:pt x="1416086" y="1319332"/>
                    <a:pt x="1426104" y="1319130"/>
                  </a:cubicBezTo>
                  <a:cubicBezTo>
                    <a:pt x="1498382" y="1324778"/>
                    <a:pt x="1562658" y="1296539"/>
                    <a:pt x="1627809" y="1272065"/>
                  </a:cubicBezTo>
                  <a:cubicBezTo>
                    <a:pt x="1662099" y="1259425"/>
                    <a:pt x="1696726" y="1248062"/>
                    <a:pt x="1731620" y="1237305"/>
                  </a:cubicBezTo>
                  <a:cubicBezTo>
                    <a:pt x="1848745" y="1200258"/>
                    <a:pt x="1962507" y="1153328"/>
                    <a:pt x="2071697" y="1097052"/>
                  </a:cubicBezTo>
                  <a:cubicBezTo>
                    <a:pt x="2150429" y="1057114"/>
                    <a:pt x="2221296" y="1004267"/>
                    <a:pt x="2275756" y="932930"/>
                  </a:cubicBezTo>
                  <a:cubicBezTo>
                    <a:pt x="2311122" y="886068"/>
                    <a:pt x="2329813" y="828783"/>
                    <a:pt x="2328805" y="770087"/>
                  </a:cubicBezTo>
                  <a:cubicBezTo>
                    <a:pt x="2328805" y="685572"/>
                    <a:pt x="2332839" y="600855"/>
                    <a:pt x="2323897" y="516475"/>
                  </a:cubicBezTo>
                  <a:cubicBezTo>
                    <a:pt x="2322753" y="508272"/>
                    <a:pt x="2322753" y="499868"/>
                    <a:pt x="2323897" y="491665"/>
                  </a:cubicBezTo>
                  <a:cubicBezTo>
                    <a:pt x="2324165" y="487766"/>
                    <a:pt x="2324771" y="483866"/>
                    <a:pt x="2325712" y="480034"/>
                  </a:cubicBezTo>
                  <a:cubicBezTo>
                    <a:pt x="2326384" y="477613"/>
                    <a:pt x="2327527" y="475327"/>
                    <a:pt x="2329140" y="473310"/>
                  </a:cubicBezTo>
                  <a:cubicBezTo>
                    <a:pt x="2330956" y="471427"/>
                    <a:pt x="2333915" y="471427"/>
                    <a:pt x="2335798" y="473243"/>
                  </a:cubicBezTo>
                  <a:cubicBezTo>
                    <a:pt x="2335798" y="473243"/>
                    <a:pt x="2335864" y="473310"/>
                    <a:pt x="2335864" y="473310"/>
                  </a:cubicBezTo>
                  <a:lnTo>
                    <a:pt x="2335864" y="473310"/>
                  </a:lnTo>
                  <a:cubicBezTo>
                    <a:pt x="2342588" y="539604"/>
                    <a:pt x="2347899" y="605898"/>
                    <a:pt x="2343798" y="672730"/>
                  </a:cubicBezTo>
                  <a:cubicBezTo>
                    <a:pt x="2341714" y="705675"/>
                    <a:pt x="2342588" y="738889"/>
                    <a:pt x="2343798" y="771902"/>
                  </a:cubicBezTo>
                  <a:cubicBezTo>
                    <a:pt x="2345009" y="802359"/>
                    <a:pt x="2340638" y="832817"/>
                    <a:pt x="2331023" y="861729"/>
                  </a:cubicBezTo>
                  <a:lnTo>
                    <a:pt x="2331023" y="861729"/>
                  </a:lnTo>
                  <a:cubicBezTo>
                    <a:pt x="2322484" y="884050"/>
                    <a:pt x="2314686" y="906574"/>
                    <a:pt x="2301104" y="926543"/>
                  </a:cubicBezTo>
                  <a:lnTo>
                    <a:pt x="2301104" y="926543"/>
                  </a:lnTo>
                  <a:cubicBezTo>
                    <a:pt x="2297473" y="931317"/>
                    <a:pt x="2295053" y="936897"/>
                    <a:pt x="2291019" y="941402"/>
                  </a:cubicBezTo>
                  <a:lnTo>
                    <a:pt x="2291019" y="941402"/>
                  </a:lnTo>
                  <a:cubicBezTo>
                    <a:pt x="2284295" y="952899"/>
                    <a:pt x="2273134" y="960295"/>
                    <a:pt x="2266075" y="971254"/>
                  </a:cubicBezTo>
                  <a:lnTo>
                    <a:pt x="2266075" y="971254"/>
                  </a:lnTo>
                  <a:cubicBezTo>
                    <a:pt x="2264662" y="973137"/>
                    <a:pt x="2262981" y="974885"/>
                    <a:pt x="2261098" y="976297"/>
                  </a:cubicBezTo>
                  <a:lnTo>
                    <a:pt x="2261098" y="976297"/>
                  </a:lnTo>
                  <a:cubicBezTo>
                    <a:pt x="2259619" y="978112"/>
                    <a:pt x="2257939" y="979793"/>
                    <a:pt x="2256123" y="981340"/>
                  </a:cubicBezTo>
                  <a:lnTo>
                    <a:pt x="2256123" y="981340"/>
                  </a:lnTo>
                  <a:cubicBezTo>
                    <a:pt x="2254644" y="983155"/>
                    <a:pt x="2252963" y="984836"/>
                    <a:pt x="2251148" y="986382"/>
                  </a:cubicBezTo>
                  <a:lnTo>
                    <a:pt x="2251148" y="986382"/>
                  </a:lnTo>
                  <a:cubicBezTo>
                    <a:pt x="2249601" y="988130"/>
                    <a:pt x="2247921" y="989811"/>
                    <a:pt x="2246105" y="991358"/>
                  </a:cubicBezTo>
                  <a:lnTo>
                    <a:pt x="2246105" y="991358"/>
                  </a:lnTo>
                  <a:cubicBezTo>
                    <a:pt x="2241264" y="999762"/>
                    <a:pt x="2234339" y="1006687"/>
                    <a:pt x="2225934" y="1011528"/>
                  </a:cubicBezTo>
                  <a:lnTo>
                    <a:pt x="2225934" y="1011528"/>
                  </a:lnTo>
                  <a:cubicBezTo>
                    <a:pt x="2214840" y="1018252"/>
                    <a:pt x="2207445" y="1029884"/>
                    <a:pt x="2196015" y="1036473"/>
                  </a:cubicBezTo>
                  <a:lnTo>
                    <a:pt x="2196015" y="1036473"/>
                  </a:lnTo>
                  <a:cubicBezTo>
                    <a:pt x="2190031" y="1041246"/>
                    <a:pt x="2183980" y="1047096"/>
                    <a:pt x="2176988" y="1051601"/>
                  </a:cubicBezTo>
                  <a:close/>
                </a:path>
              </a:pathLst>
            </a:custGeom>
            <a:solidFill>
              <a:srgbClr val="384C54"/>
            </a:solidFill>
            <a:ln w="6712" cap="flat">
              <a:noFill/>
              <a:prstDash val="solid"/>
              <a:miter/>
            </a:ln>
          </p:spPr>
          <p:txBody>
            <a:bodyPr rtlCol="0" anchor="ctr"/>
            <a:lstStyle/>
            <a:p>
              <a:endParaRPr lang="es-CO"/>
            </a:p>
          </p:txBody>
        </p:sp>
        <p:sp>
          <p:nvSpPr>
            <p:cNvPr id="1034" name="Freeform: Shape 1033">
              <a:extLst>
                <a:ext uri="{FF2B5EF4-FFF2-40B4-BE49-F238E27FC236}">
                  <a16:creationId xmlns:a16="http://schemas.microsoft.com/office/drawing/2014/main" id="{62E0F9FE-E88C-8174-C8BF-83643541B56B}"/>
                </a:ext>
              </a:extLst>
            </p:cNvPr>
            <p:cNvSpPr/>
            <p:nvPr/>
          </p:nvSpPr>
          <p:spPr>
            <a:xfrm>
              <a:off x="8365746" y="1923316"/>
              <a:ext cx="106716" cy="285228"/>
            </a:xfrm>
            <a:custGeom>
              <a:avLst/>
              <a:gdLst>
                <a:gd name="connsiteX0" fmla="*/ 11167 w 106716"/>
                <a:gd name="connsiteY0" fmla="*/ 283655 h 285228"/>
                <a:gd name="connsiteX1" fmla="*/ 9553 w 106716"/>
                <a:gd name="connsiteY1" fmla="*/ 222269 h 285228"/>
                <a:gd name="connsiteX2" fmla="*/ 9553 w 106716"/>
                <a:gd name="connsiteY2" fmla="*/ 132780 h 285228"/>
                <a:gd name="connsiteX3" fmla="*/ 679 w 106716"/>
                <a:gd name="connsiteY3" fmla="*/ 44500 h 285228"/>
                <a:gd name="connsiteX4" fmla="*/ -397 w 106716"/>
                <a:gd name="connsiteY4" fmla="*/ 22177 h 285228"/>
                <a:gd name="connsiteX5" fmla="*/ 25018 w 106716"/>
                <a:gd name="connsiteY5" fmla="*/ -750 h 285228"/>
                <a:gd name="connsiteX6" fmla="*/ 95951 w 106716"/>
                <a:gd name="connsiteY6" fmla="*/ 47525 h 285228"/>
                <a:gd name="connsiteX7" fmla="*/ 80823 w 106716"/>
                <a:gd name="connsiteY7" fmla="*/ 163304 h 285228"/>
                <a:gd name="connsiteX8" fmla="*/ 47609 w 106716"/>
                <a:gd name="connsiteY8" fmla="*/ 225295 h 285228"/>
                <a:gd name="connsiteX9" fmla="*/ 11167 w 106716"/>
                <a:gd name="connsiteY9" fmla="*/ 283655 h 28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716" h="285228">
                  <a:moveTo>
                    <a:pt x="11167" y="283655"/>
                  </a:moveTo>
                  <a:cubicBezTo>
                    <a:pt x="18899" y="262476"/>
                    <a:pt x="10562" y="242507"/>
                    <a:pt x="9553" y="222269"/>
                  </a:cubicBezTo>
                  <a:cubicBezTo>
                    <a:pt x="8074" y="192485"/>
                    <a:pt x="9083" y="162632"/>
                    <a:pt x="9553" y="132780"/>
                  </a:cubicBezTo>
                  <a:cubicBezTo>
                    <a:pt x="9016" y="103129"/>
                    <a:pt x="6057" y="73612"/>
                    <a:pt x="679" y="44500"/>
                  </a:cubicBezTo>
                  <a:cubicBezTo>
                    <a:pt x="-330" y="37104"/>
                    <a:pt x="-734" y="29640"/>
                    <a:pt x="-397" y="22177"/>
                  </a:cubicBezTo>
                  <a:cubicBezTo>
                    <a:pt x="6" y="2007"/>
                    <a:pt x="5855" y="-3978"/>
                    <a:pt x="25018" y="-750"/>
                  </a:cubicBezTo>
                  <a:cubicBezTo>
                    <a:pt x="55811" y="4360"/>
                    <a:pt x="80688" y="19421"/>
                    <a:pt x="95951" y="47525"/>
                  </a:cubicBezTo>
                  <a:cubicBezTo>
                    <a:pt x="113903" y="80605"/>
                    <a:pt x="107919" y="136410"/>
                    <a:pt x="80823" y="163304"/>
                  </a:cubicBezTo>
                  <a:cubicBezTo>
                    <a:pt x="63476" y="179912"/>
                    <a:pt x="51845" y="201629"/>
                    <a:pt x="47609" y="225295"/>
                  </a:cubicBezTo>
                  <a:cubicBezTo>
                    <a:pt x="42701" y="248491"/>
                    <a:pt x="27236" y="266040"/>
                    <a:pt x="11167" y="283655"/>
                  </a:cubicBezTo>
                  <a:close/>
                </a:path>
              </a:pathLst>
            </a:custGeom>
            <a:solidFill>
              <a:srgbClr val="000000"/>
            </a:solidFill>
            <a:ln w="6712" cap="flat">
              <a:noFill/>
              <a:prstDash val="solid"/>
              <a:miter/>
            </a:ln>
          </p:spPr>
          <p:txBody>
            <a:bodyPr rtlCol="0" anchor="ctr"/>
            <a:lstStyle/>
            <a:p>
              <a:endParaRPr lang="es-CO"/>
            </a:p>
          </p:txBody>
        </p:sp>
        <p:sp>
          <p:nvSpPr>
            <p:cNvPr id="1035" name="Freeform: Shape 1034">
              <a:extLst>
                <a:ext uri="{FF2B5EF4-FFF2-40B4-BE49-F238E27FC236}">
                  <a16:creationId xmlns:a16="http://schemas.microsoft.com/office/drawing/2014/main" id="{4D0771DA-6C69-7862-004D-5B6CBA189C6F}"/>
                </a:ext>
              </a:extLst>
            </p:cNvPr>
            <p:cNvSpPr/>
            <p:nvPr/>
          </p:nvSpPr>
          <p:spPr>
            <a:xfrm>
              <a:off x="5990832" y="1579869"/>
              <a:ext cx="1388688" cy="1275338"/>
            </a:xfrm>
            <a:custGeom>
              <a:avLst/>
              <a:gdLst>
                <a:gd name="connsiteX0" fmla="*/ 88449 w 1388688"/>
                <a:gd name="connsiteY0" fmla="*/ -1143 h 1275338"/>
                <a:gd name="connsiteX1" fmla="*/ 65925 w 1388688"/>
                <a:gd name="connsiteY1" fmla="*/ 48476 h 1275338"/>
                <a:gd name="connsiteX2" fmla="*/ 32913 w 1388688"/>
                <a:gd name="connsiteY2" fmla="*/ 180459 h 1275338"/>
                <a:gd name="connsiteX3" fmla="*/ 15365 w 1388688"/>
                <a:gd name="connsiteY3" fmla="*/ 300474 h 1275338"/>
                <a:gd name="connsiteX4" fmla="*/ 11936 w 1388688"/>
                <a:gd name="connsiteY4" fmla="*/ 493574 h 1275338"/>
                <a:gd name="connsiteX5" fmla="*/ 41721 w 1388688"/>
                <a:gd name="connsiteY5" fmla="*/ 643979 h 1275338"/>
                <a:gd name="connsiteX6" fmla="*/ 148356 w 1388688"/>
                <a:gd name="connsiteY6" fmla="*/ 847837 h 1275338"/>
                <a:gd name="connsiteX7" fmla="*/ 220970 w 1388688"/>
                <a:gd name="connsiteY7" fmla="*/ 945261 h 1275338"/>
                <a:gd name="connsiteX8" fmla="*/ 356920 w 1388688"/>
                <a:gd name="connsiteY8" fmla="*/ 1074352 h 1275338"/>
                <a:gd name="connsiteX9" fmla="*/ 780502 w 1388688"/>
                <a:gd name="connsiteY9" fmla="*/ 1249164 h 1275338"/>
                <a:gd name="connsiteX10" fmla="*/ 923781 w 1388688"/>
                <a:gd name="connsiteY10" fmla="*/ 1259317 h 1275338"/>
                <a:gd name="connsiteX11" fmla="*/ 1165828 w 1388688"/>
                <a:gd name="connsiteY11" fmla="*/ 1239751 h 1275338"/>
                <a:gd name="connsiteX12" fmla="*/ 1242409 w 1388688"/>
                <a:gd name="connsiteY12" fmla="*/ 1233700 h 1275338"/>
                <a:gd name="connsiteX13" fmla="*/ 1373249 w 1388688"/>
                <a:gd name="connsiteY13" fmla="*/ 1224085 h 1275338"/>
                <a:gd name="connsiteX14" fmla="*/ 1388175 w 1388688"/>
                <a:gd name="connsiteY14" fmla="*/ 1223481 h 1275338"/>
                <a:gd name="connsiteX15" fmla="*/ 1388175 w 1388688"/>
                <a:gd name="connsiteY15" fmla="*/ 1228657 h 1275338"/>
                <a:gd name="connsiteX16" fmla="*/ 1323427 w 1388688"/>
                <a:gd name="connsiteY16" fmla="*/ 1238676 h 1275338"/>
                <a:gd name="connsiteX17" fmla="*/ 1170669 w 1388688"/>
                <a:gd name="connsiteY17" fmla="*/ 1251719 h 1275338"/>
                <a:gd name="connsiteX18" fmla="*/ 998277 w 1388688"/>
                <a:gd name="connsiteY18" fmla="*/ 1271217 h 1275338"/>
                <a:gd name="connsiteX19" fmla="*/ 747490 w 1388688"/>
                <a:gd name="connsiteY19" fmla="*/ 1255013 h 1275338"/>
                <a:gd name="connsiteX20" fmla="*/ 321554 w 1388688"/>
                <a:gd name="connsiteY20" fmla="*/ 1066015 h 1275338"/>
                <a:gd name="connsiteX21" fmla="*/ 214314 w 1388688"/>
                <a:gd name="connsiteY21" fmla="*/ 959515 h 1275338"/>
                <a:gd name="connsiteX22" fmla="*/ 54899 w 1388688"/>
                <a:gd name="connsiteY22" fmla="*/ 719619 h 1275338"/>
                <a:gd name="connsiteX23" fmla="*/ 10725 w 1388688"/>
                <a:gd name="connsiteY23" fmla="*/ 562625 h 1275338"/>
                <a:gd name="connsiteX24" fmla="*/ -301 w 1388688"/>
                <a:gd name="connsiteY24" fmla="*/ 444895 h 1275338"/>
                <a:gd name="connsiteX25" fmla="*/ 8641 w 1388688"/>
                <a:gd name="connsiteY25" fmla="*/ 292339 h 1275338"/>
                <a:gd name="connsiteX26" fmla="*/ 8641 w 1388688"/>
                <a:gd name="connsiteY26" fmla="*/ 287363 h 1275338"/>
                <a:gd name="connsiteX27" fmla="*/ 13616 w 1388688"/>
                <a:gd name="connsiteY27" fmla="*/ 257443 h 1275338"/>
                <a:gd name="connsiteX28" fmla="*/ 13616 w 1388688"/>
                <a:gd name="connsiteY28" fmla="*/ 252535 h 1275338"/>
                <a:gd name="connsiteX29" fmla="*/ 18592 w 1388688"/>
                <a:gd name="connsiteY29" fmla="*/ 227591 h 1275338"/>
                <a:gd name="connsiteX30" fmla="*/ 18592 w 1388688"/>
                <a:gd name="connsiteY30" fmla="*/ 222615 h 1275338"/>
                <a:gd name="connsiteX31" fmla="*/ 23567 w 1388688"/>
                <a:gd name="connsiteY31" fmla="*/ 192696 h 1275338"/>
                <a:gd name="connsiteX32" fmla="*/ 23567 w 1388688"/>
                <a:gd name="connsiteY32" fmla="*/ 187788 h 1275338"/>
                <a:gd name="connsiteX33" fmla="*/ 49520 w 1388688"/>
                <a:gd name="connsiteY33" fmla="*/ 55872 h 1275338"/>
                <a:gd name="connsiteX34" fmla="*/ 68951 w 1388688"/>
                <a:gd name="connsiteY34" fmla="*/ 13312 h 1275338"/>
                <a:gd name="connsiteX35" fmla="*/ 88449 w 1388688"/>
                <a:gd name="connsiteY35" fmla="*/ -1143 h 1275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88688" h="1275338">
                  <a:moveTo>
                    <a:pt x="88449" y="-1143"/>
                  </a:moveTo>
                  <a:cubicBezTo>
                    <a:pt x="83945" y="16741"/>
                    <a:pt x="72111" y="31398"/>
                    <a:pt x="65925" y="48476"/>
                  </a:cubicBezTo>
                  <a:cubicBezTo>
                    <a:pt x="49937" y="91103"/>
                    <a:pt x="38863" y="135344"/>
                    <a:pt x="32913" y="180459"/>
                  </a:cubicBezTo>
                  <a:cubicBezTo>
                    <a:pt x="28005" y="220800"/>
                    <a:pt x="19466" y="260335"/>
                    <a:pt x="15365" y="300474"/>
                  </a:cubicBezTo>
                  <a:cubicBezTo>
                    <a:pt x="9112" y="364683"/>
                    <a:pt x="5010" y="428826"/>
                    <a:pt x="11936" y="493574"/>
                  </a:cubicBezTo>
                  <a:cubicBezTo>
                    <a:pt x="16877" y="544538"/>
                    <a:pt x="26855" y="594964"/>
                    <a:pt x="41721" y="643979"/>
                  </a:cubicBezTo>
                  <a:cubicBezTo>
                    <a:pt x="65052" y="718342"/>
                    <a:pt x="103913" y="784636"/>
                    <a:pt x="148356" y="847837"/>
                  </a:cubicBezTo>
                  <a:cubicBezTo>
                    <a:pt x="171619" y="880916"/>
                    <a:pt x="196833" y="912718"/>
                    <a:pt x="220970" y="945261"/>
                  </a:cubicBezTo>
                  <a:cubicBezTo>
                    <a:pt x="258904" y="995418"/>
                    <a:pt x="304833" y="1039054"/>
                    <a:pt x="356920" y="1074352"/>
                  </a:cubicBezTo>
                  <a:cubicBezTo>
                    <a:pt x="485339" y="1163439"/>
                    <a:pt x="627811" y="1218371"/>
                    <a:pt x="780502" y="1249164"/>
                  </a:cubicBezTo>
                  <a:cubicBezTo>
                    <a:pt x="828038" y="1258846"/>
                    <a:pt x="875842" y="1258106"/>
                    <a:pt x="923781" y="1259317"/>
                  </a:cubicBezTo>
                  <a:cubicBezTo>
                    <a:pt x="1004933" y="1260863"/>
                    <a:pt x="1086020" y="1254341"/>
                    <a:pt x="1165828" y="1239751"/>
                  </a:cubicBezTo>
                  <a:cubicBezTo>
                    <a:pt x="1191108" y="1235112"/>
                    <a:pt x="1216725" y="1233095"/>
                    <a:pt x="1242409" y="1233700"/>
                  </a:cubicBezTo>
                  <a:cubicBezTo>
                    <a:pt x="1286246" y="1235717"/>
                    <a:pt x="1330150" y="1232490"/>
                    <a:pt x="1373249" y="1224085"/>
                  </a:cubicBezTo>
                  <a:cubicBezTo>
                    <a:pt x="1378224" y="1223413"/>
                    <a:pt x="1383199" y="1223211"/>
                    <a:pt x="1388175" y="1223481"/>
                  </a:cubicBezTo>
                  <a:cubicBezTo>
                    <a:pt x="1388175" y="1225229"/>
                    <a:pt x="1388175" y="1226976"/>
                    <a:pt x="1388175" y="1228657"/>
                  </a:cubicBezTo>
                  <a:cubicBezTo>
                    <a:pt x="1366390" y="1230674"/>
                    <a:pt x="1344808" y="1234036"/>
                    <a:pt x="1323427" y="1238676"/>
                  </a:cubicBezTo>
                  <a:cubicBezTo>
                    <a:pt x="1272732" y="1244995"/>
                    <a:pt x="1221431" y="1243919"/>
                    <a:pt x="1170669" y="1251719"/>
                  </a:cubicBezTo>
                  <a:cubicBezTo>
                    <a:pt x="1113519" y="1260527"/>
                    <a:pt x="1055966" y="1266578"/>
                    <a:pt x="998277" y="1271217"/>
                  </a:cubicBezTo>
                  <a:cubicBezTo>
                    <a:pt x="914368" y="1277537"/>
                    <a:pt x="829920" y="1272091"/>
                    <a:pt x="747490" y="1255013"/>
                  </a:cubicBezTo>
                  <a:cubicBezTo>
                    <a:pt x="593044" y="1225027"/>
                    <a:pt x="447405" y="1160414"/>
                    <a:pt x="321554" y="1066015"/>
                  </a:cubicBezTo>
                  <a:cubicBezTo>
                    <a:pt x="281004" y="1035692"/>
                    <a:pt x="244913" y="999856"/>
                    <a:pt x="214314" y="959515"/>
                  </a:cubicBezTo>
                  <a:cubicBezTo>
                    <a:pt x="156155" y="882799"/>
                    <a:pt x="96988" y="807092"/>
                    <a:pt x="54899" y="719619"/>
                  </a:cubicBezTo>
                  <a:cubicBezTo>
                    <a:pt x="30829" y="669596"/>
                    <a:pt x="22962" y="615673"/>
                    <a:pt x="10725" y="562625"/>
                  </a:cubicBezTo>
                  <a:cubicBezTo>
                    <a:pt x="2717" y="523897"/>
                    <a:pt x="-980" y="484430"/>
                    <a:pt x="-301" y="444895"/>
                  </a:cubicBezTo>
                  <a:cubicBezTo>
                    <a:pt x="-705" y="393999"/>
                    <a:pt x="-1579" y="342765"/>
                    <a:pt x="8641" y="292339"/>
                  </a:cubicBezTo>
                  <a:lnTo>
                    <a:pt x="8641" y="287363"/>
                  </a:lnTo>
                  <a:cubicBezTo>
                    <a:pt x="15365" y="278219"/>
                    <a:pt x="7364" y="266655"/>
                    <a:pt x="13616" y="257443"/>
                  </a:cubicBezTo>
                  <a:lnTo>
                    <a:pt x="13616" y="252535"/>
                  </a:lnTo>
                  <a:cubicBezTo>
                    <a:pt x="19735" y="245072"/>
                    <a:pt x="12742" y="235054"/>
                    <a:pt x="18592" y="227591"/>
                  </a:cubicBezTo>
                  <a:lnTo>
                    <a:pt x="18592" y="222615"/>
                  </a:lnTo>
                  <a:cubicBezTo>
                    <a:pt x="25315" y="213471"/>
                    <a:pt x="17314" y="201907"/>
                    <a:pt x="23567" y="192696"/>
                  </a:cubicBezTo>
                  <a:cubicBezTo>
                    <a:pt x="23567" y="191082"/>
                    <a:pt x="23567" y="189401"/>
                    <a:pt x="23567" y="187788"/>
                  </a:cubicBezTo>
                  <a:cubicBezTo>
                    <a:pt x="27870" y="142941"/>
                    <a:pt x="31837" y="98163"/>
                    <a:pt x="49520" y="55872"/>
                  </a:cubicBezTo>
                  <a:cubicBezTo>
                    <a:pt x="55141" y="41282"/>
                    <a:pt x="61629" y="27095"/>
                    <a:pt x="68951" y="13312"/>
                  </a:cubicBezTo>
                  <a:cubicBezTo>
                    <a:pt x="72985" y="6185"/>
                    <a:pt x="76616" y="-3766"/>
                    <a:pt x="88449" y="-1143"/>
                  </a:cubicBezTo>
                  <a:close/>
                </a:path>
              </a:pathLst>
            </a:custGeom>
            <a:solidFill>
              <a:srgbClr val="0E1315"/>
            </a:solidFill>
            <a:ln w="6712" cap="flat">
              <a:noFill/>
              <a:prstDash val="solid"/>
              <a:miter/>
            </a:ln>
          </p:spPr>
          <p:txBody>
            <a:bodyPr rtlCol="0" anchor="ctr"/>
            <a:lstStyle/>
            <a:p>
              <a:endParaRPr lang="es-CO"/>
            </a:p>
          </p:txBody>
        </p:sp>
        <p:sp>
          <p:nvSpPr>
            <p:cNvPr id="1036" name="Freeform: Shape 1035">
              <a:extLst>
                <a:ext uri="{FF2B5EF4-FFF2-40B4-BE49-F238E27FC236}">
                  <a16:creationId xmlns:a16="http://schemas.microsoft.com/office/drawing/2014/main" id="{5D9BE278-F6F7-48AA-E6D4-6C2A2EC96A32}"/>
                </a:ext>
              </a:extLst>
            </p:cNvPr>
            <p:cNvSpPr/>
            <p:nvPr/>
          </p:nvSpPr>
          <p:spPr>
            <a:xfrm>
              <a:off x="7442595" y="1238810"/>
              <a:ext cx="883685" cy="676656"/>
            </a:xfrm>
            <a:custGeom>
              <a:avLst/>
              <a:gdLst>
                <a:gd name="connsiteX0" fmla="*/ 409345 w 883685"/>
                <a:gd name="connsiteY0" fmla="*/ 90741 h 676656"/>
                <a:gd name="connsiteX1" fmla="*/ 449148 w 883685"/>
                <a:gd name="connsiteY1" fmla="*/ 110912 h 676656"/>
                <a:gd name="connsiteX2" fmla="*/ 621405 w 883685"/>
                <a:gd name="connsiteY2" fmla="*/ 259501 h 676656"/>
                <a:gd name="connsiteX3" fmla="*/ 813766 w 883685"/>
                <a:gd name="connsiteY3" fmla="*/ 494085 h 676656"/>
                <a:gd name="connsiteX4" fmla="*/ 881471 w 883685"/>
                <a:gd name="connsiteY4" fmla="*/ 653434 h 676656"/>
                <a:gd name="connsiteX5" fmla="*/ 883152 w 883685"/>
                <a:gd name="connsiteY5" fmla="*/ 673200 h 676656"/>
                <a:gd name="connsiteX6" fmla="*/ 879925 w 883685"/>
                <a:gd name="connsiteY6" fmla="*/ 675083 h 676656"/>
                <a:gd name="connsiteX7" fmla="*/ 873201 w 883685"/>
                <a:gd name="connsiteY7" fmla="*/ 671654 h 676656"/>
                <a:gd name="connsiteX8" fmla="*/ 833869 w 883685"/>
                <a:gd name="connsiteY8" fmla="*/ 565489 h 676656"/>
                <a:gd name="connsiteX9" fmla="*/ 748412 w 883685"/>
                <a:gd name="connsiteY9" fmla="*/ 425169 h 676656"/>
                <a:gd name="connsiteX10" fmla="*/ 480278 w 883685"/>
                <a:gd name="connsiteY10" fmla="*/ 150379 h 676656"/>
                <a:gd name="connsiteX11" fmla="*/ 292826 w 883685"/>
                <a:gd name="connsiteY11" fmla="*/ 67343 h 676656"/>
                <a:gd name="connsiteX12" fmla="*/ 19783 w 883685"/>
                <a:gd name="connsiteY12" fmla="*/ 18060 h 676656"/>
                <a:gd name="connsiteX13" fmla="*/ -387 w 883685"/>
                <a:gd name="connsiteY13" fmla="*/ 10664 h 676656"/>
                <a:gd name="connsiteX14" fmla="*/ 2639 w 883685"/>
                <a:gd name="connsiteY14" fmla="*/ 3604 h 676656"/>
                <a:gd name="connsiteX15" fmla="*/ 95759 w 883685"/>
                <a:gd name="connsiteY15" fmla="*/ 5353 h 676656"/>
                <a:gd name="connsiteX16" fmla="*/ 353809 w 883685"/>
                <a:gd name="connsiteY16" fmla="*/ 64251 h 676656"/>
                <a:gd name="connsiteX17" fmla="*/ 409345 w 883685"/>
                <a:gd name="connsiteY17" fmla="*/ 90741 h 676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3685" h="676656">
                  <a:moveTo>
                    <a:pt x="409345" y="90741"/>
                  </a:moveTo>
                  <a:cubicBezTo>
                    <a:pt x="421044" y="100221"/>
                    <a:pt x="434626" y="107080"/>
                    <a:pt x="449148" y="110912"/>
                  </a:cubicBezTo>
                  <a:cubicBezTo>
                    <a:pt x="512888" y="153136"/>
                    <a:pt x="566339" y="207058"/>
                    <a:pt x="621405" y="259501"/>
                  </a:cubicBezTo>
                  <a:cubicBezTo>
                    <a:pt x="694423" y="329965"/>
                    <a:pt x="758969" y="408697"/>
                    <a:pt x="813766" y="494085"/>
                  </a:cubicBezTo>
                  <a:cubicBezTo>
                    <a:pt x="845568" y="542764"/>
                    <a:pt x="864864" y="597830"/>
                    <a:pt x="881471" y="653434"/>
                  </a:cubicBezTo>
                  <a:cubicBezTo>
                    <a:pt x="882748" y="659955"/>
                    <a:pt x="883287" y="666544"/>
                    <a:pt x="883152" y="673200"/>
                  </a:cubicBezTo>
                  <a:lnTo>
                    <a:pt x="879925" y="675083"/>
                  </a:lnTo>
                  <a:cubicBezTo>
                    <a:pt x="877303" y="674949"/>
                    <a:pt x="874882" y="673739"/>
                    <a:pt x="873201" y="671654"/>
                  </a:cubicBezTo>
                  <a:cubicBezTo>
                    <a:pt x="859754" y="636288"/>
                    <a:pt x="850139" y="599713"/>
                    <a:pt x="833869" y="565489"/>
                  </a:cubicBezTo>
                  <a:cubicBezTo>
                    <a:pt x="815043" y="512844"/>
                    <a:pt x="781761" y="469007"/>
                    <a:pt x="748412" y="425169"/>
                  </a:cubicBezTo>
                  <a:cubicBezTo>
                    <a:pt x="670756" y="322837"/>
                    <a:pt x="580660" y="230523"/>
                    <a:pt x="480278" y="150379"/>
                  </a:cubicBezTo>
                  <a:cubicBezTo>
                    <a:pt x="425750" y="106340"/>
                    <a:pt x="358784" y="87044"/>
                    <a:pt x="292826" y="67343"/>
                  </a:cubicBezTo>
                  <a:cubicBezTo>
                    <a:pt x="203672" y="40853"/>
                    <a:pt x="112164" y="27002"/>
                    <a:pt x="19783" y="18060"/>
                  </a:cubicBezTo>
                  <a:cubicBezTo>
                    <a:pt x="12455" y="17321"/>
                    <a:pt x="4723" y="17321"/>
                    <a:pt x="-387" y="10664"/>
                  </a:cubicBezTo>
                  <a:cubicBezTo>
                    <a:pt x="-925" y="7907"/>
                    <a:pt x="285" y="5083"/>
                    <a:pt x="2639" y="3604"/>
                  </a:cubicBezTo>
                  <a:cubicBezTo>
                    <a:pt x="33836" y="-7220"/>
                    <a:pt x="64965" y="1722"/>
                    <a:pt x="95759" y="5353"/>
                  </a:cubicBezTo>
                  <a:cubicBezTo>
                    <a:pt x="183636" y="15773"/>
                    <a:pt x="270100" y="35541"/>
                    <a:pt x="353809" y="64251"/>
                  </a:cubicBezTo>
                  <a:cubicBezTo>
                    <a:pt x="373240" y="71042"/>
                    <a:pt x="391864" y="79916"/>
                    <a:pt x="409345" y="90741"/>
                  </a:cubicBezTo>
                  <a:close/>
                </a:path>
              </a:pathLst>
            </a:custGeom>
            <a:solidFill>
              <a:srgbClr val="141A1D"/>
            </a:solidFill>
            <a:ln w="6712" cap="flat">
              <a:noFill/>
              <a:prstDash val="solid"/>
              <a:miter/>
            </a:ln>
          </p:spPr>
          <p:txBody>
            <a:bodyPr rtlCol="0" anchor="ctr"/>
            <a:lstStyle/>
            <a:p>
              <a:endParaRPr lang="es-CO"/>
            </a:p>
          </p:txBody>
        </p:sp>
        <p:sp>
          <p:nvSpPr>
            <p:cNvPr id="1037" name="Freeform: Shape 1036">
              <a:extLst>
                <a:ext uri="{FF2B5EF4-FFF2-40B4-BE49-F238E27FC236}">
                  <a16:creationId xmlns:a16="http://schemas.microsoft.com/office/drawing/2014/main" id="{57A23099-C0DD-3F43-8B61-01DD8F3B5A27}"/>
                </a:ext>
              </a:extLst>
            </p:cNvPr>
            <p:cNvSpPr/>
            <p:nvPr/>
          </p:nvSpPr>
          <p:spPr>
            <a:xfrm>
              <a:off x="7379050" y="2546066"/>
              <a:ext cx="742345" cy="259455"/>
            </a:xfrm>
            <a:custGeom>
              <a:avLst/>
              <a:gdLst>
                <a:gd name="connsiteX0" fmla="*/ -514 w 742345"/>
                <a:gd name="connsiteY0" fmla="*/ 257551 h 259455"/>
                <a:gd name="connsiteX1" fmla="*/ 66722 w 742345"/>
                <a:gd name="connsiteY1" fmla="*/ 244104 h 259455"/>
                <a:gd name="connsiteX2" fmla="*/ 222707 w 742345"/>
                <a:gd name="connsiteY2" fmla="*/ 208201 h 259455"/>
                <a:gd name="connsiteX3" fmla="*/ 389989 w 742345"/>
                <a:gd name="connsiteY3" fmla="*/ 153136 h 259455"/>
                <a:gd name="connsiteX4" fmla="*/ 454938 w 742345"/>
                <a:gd name="connsiteY4" fmla="*/ 128393 h 259455"/>
                <a:gd name="connsiteX5" fmla="*/ 695909 w 742345"/>
                <a:gd name="connsiteY5" fmla="*/ 22497 h 259455"/>
                <a:gd name="connsiteX6" fmla="*/ 741832 w 742345"/>
                <a:gd name="connsiteY6" fmla="*/ -1573 h 259455"/>
                <a:gd name="connsiteX7" fmla="*/ 706398 w 742345"/>
                <a:gd name="connsiteY7" fmla="*/ 24111 h 259455"/>
                <a:gd name="connsiteX8" fmla="*/ 525670 w 742345"/>
                <a:gd name="connsiteY8" fmla="*/ 104793 h 259455"/>
                <a:gd name="connsiteX9" fmla="*/ 434566 w 742345"/>
                <a:gd name="connsiteY9" fmla="*/ 143386 h 259455"/>
                <a:gd name="connsiteX10" fmla="*/ 319324 w 742345"/>
                <a:gd name="connsiteY10" fmla="*/ 180567 h 259455"/>
                <a:gd name="connsiteX11" fmla="*/ 165289 w 742345"/>
                <a:gd name="connsiteY11" fmla="*/ 234893 h 259455"/>
                <a:gd name="connsiteX12" fmla="*/ 95431 w 742345"/>
                <a:gd name="connsiteY12" fmla="*/ 248879 h 259455"/>
                <a:gd name="connsiteX13" fmla="*/ 24430 w 742345"/>
                <a:gd name="connsiteY13" fmla="*/ 256409 h 259455"/>
                <a:gd name="connsiteX14" fmla="*/ -514 w 742345"/>
                <a:gd name="connsiteY14" fmla="*/ 257551 h 259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42345" h="259455">
                  <a:moveTo>
                    <a:pt x="-514" y="257551"/>
                  </a:moveTo>
                  <a:cubicBezTo>
                    <a:pt x="20262" y="246996"/>
                    <a:pt x="43526" y="242356"/>
                    <a:pt x="66722" y="244104"/>
                  </a:cubicBezTo>
                  <a:cubicBezTo>
                    <a:pt x="122863" y="247601"/>
                    <a:pt x="172617" y="227228"/>
                    <a:pt x="222707" y="208201"/>
                  </a:cubicBezTo>
                  <a:cubicBezTo>
                    <a:pt x="277706" y="187358"/>
                    <a:pt x="333645" y="169675"/>
                    <a:pt x="389989" y="153136"/>
                  </a:cubicBezTo>
                  <a:cubicBezTo>
                    <a:pt x="412177" y="146277"/>
                    <a:pt x="433826" y="138008"/>
                    <a:pt x="454938" y="128393"/>
                  </a:cubicBezTo>
                  <a:cubicBezTo>
                    <a:pt x="535150" y="92892"/>
                    <a:pt x="617984" y="63376"/>
                    <a:pt x="695909" y="22497"/>
                  </a:cubicBezTo>
                  <a:cubicBezTo>
                    <a:pt x="711172" y="14496"/>
                    <a:pt x="724149" y="1856"/>
                    <a:pt x="741832" y="-1573"/>
                  </a:cubicBezTo>
                  <a:cubicBezTo>
                    <a:pt x="733158" y="11336"/>
                    <a:pt x="719509" y="17320"/>
                    <a:pt x="706398" y="24111"/>
                  </a:cubicBezTo>
                  <a:cubicBezTo>
                    <a:pt x="647702" y="54367"/>
                    <a:pt x="587391" y="81328"/>
                    <a:pt x="525670" y="104793"/>
                  </a:cubicBezTo>
                  <a:cubicBezTo>
                    <a:pt x="494876" y="116559"/>
                    <a:pt x="465158" y="130343"/>
                    <a:pt x="434566" y="143386"/>
                  </a:cubicBezTo>
                  <a:cubicBezTo>
                    <a:pt x="397318" y="159455"/>
                    <a:pt x="357582" y="167792"/>
                    <a:pt x="319324" y="180567"/>
                  </a:cubicBezTo>
                  <a:cubicBezTo>
                    <a:pt x="267688" y="197712"/>
                    <a:pt x="216522" y="216471"/>
                    <a:pt x="165289" y="234893"/>
                  </a:cubicBezTo>
                  <a:cubicBezTo>
                    <a:pt x="142698" y="242423"/>
                    <a:pt x="119233" y="247130"/>
                    <a:pt x="95431" y="248879"/>
                  </a:cubicBezTo>
                  <a:cubicBezTo>
                    <a:pt x="71899" y="251232"/>
                    <a:pt x="47694" y="249685"/>
                    <a:pt x="24430" y="256409"/>
                  </a:cubicBezTo>
                  <a:cubicBezTo>
                    <a:pt x="16228" y="257888"/>
                    <a:pt x="7823" y="258224"/>
                    <a:pt x="-514" y="257551"/>
                  </a:cubicBezTo>
                  <a:close/>
                </a:path>
              </a:pathLst>
            </a:custGeom>
            <a:solidFill>
              <a:srgbClr val="0E1315"/>
            </a:solidFill>
            <a:ln w="6712" cap="flat">
              <a:noFill/>
              <a:prstDash val="solid"/>
              <a:miter/>
            </a:ln>
          </p:spPr>
          <p:txBody>
            <a:bodyPr rtlCol="0" anchor="ctr"/>
            <a:lstStyle/>
            <a:p>
              <a:endParaRPr lang="es-CO"/>
            </a:p>
          </p:txBody>
        </p:sp>
        <p:sp>
          <p:nvSpPr>
            <p:cNvPr id="1038" name="Freeform: Shape 1037">
              <a:extLst>
                <a:ext uri="{FF2B5EF4-FFF2-40B4-BE49-F238E27FC236}">
                  <a16:creationId xmlns:a16="http://schemas.microsoft.com/office/drawing/2014/main" id="{3230B695-DEA6-313A-12D9-924B76A22E74}"/>
                </a:ext>
              </a:extLst>
            </p:cNvPr>
            <p:cNvSpPr/>
            <p:nvPr/>
          </p:nvSpPr>
          <p:spPr>
            <a:xfrm>
              <a:off x="8325454" y="1933888"/>
              <a:ext cx="20651" cy="388283"/>
            </a:xfrm>
            <a:custGeom>
              <a:avLst/>
              <a:gdLst>
                <a:gd name="connsiteX0" fmla="*/ -514 w 20651"/>
                <a:gd name="connsiteY0" fmla="*/ 386711 h 388283"/>
                <a:gd name="connsiteX1" fmla="*/ 9168 w 20651"/>
                <a:gd name="connsiteY1" fmla="*/ 77429 h 388283"/>
                <a:gd name="connsiteX2" fmla="*/ 4529 w 20651"/>
                <a:gd name="connsiteY2" fmla="*/ -1573 h 388283"/>
                <a:gd name="connsiteX3" fmla="*/ 8630 w 20651"/>
                <a:gd name="connsiteY3" fmla="*/ 4344 h 388283"/>
                <a:gd name="connsiteX4" fmla="*/ 14883 w 20651"/>
                <a:gd name="connsiteY4" fmla="*/ 78303 h 388283"/>
                <a:gd name="connsiteX5" fmla="*/ 18648 w 20651"/>
                <a:gd name="connsiteY5" fmla="*/ 137470 h 388283"/>
                <a:gd name="connsiteX6" fmla="*/ 15219 w 20651"/>
                <a:gd name="connsiteY6" fmla="*/ 213849 h 388283"/>
                <a:gd name="connsiteX7" fmla="*/ 14547 w 20651"/>
                <a:gd name="connsiteY7" fmla="*/ 328149 h 388283"/>
                <a:gd name="connsiteX8" fmla="*/ -514 w 20651"/>
                <a:gd name="connsiteY8" fmla="*/ 386711 h 38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51" h="388283">
                  <a:moveTo>
                    <a:pt x="-514" y="386711"/>
                  </a:moveTo>
                  <a:cubicBezTo>
                    <a:pt x="18648" y="284110"/>
                    <a:pt x="7084" y="180433"/>
                    <a:pt x="9168" y="77429"/>
                  </a:cubicBezTo>
                  <a:cubicBezTo>
                    <a:pt x="9706" y="51139"/>
                    <a:pt x="1839" y="25052"/>
                    <a:pt x="4529" y="-1573"/>
                  </a:cubicBezTo>
                  <a:cubicBezTo>
                    <a:pt x="5941" y="445"/>
                    <a:pt x="8698" y="2461"/>
                    <a:pt x="8630" y="4344"/>
                  </a:cubicBezTo>
                  <a:cubicBezTo>
                    <a:pt x="7823" y="29221"/>
                    <a:pt x="15354" y="53291"/>
                    <a:pt x="14883" y="78303"/>
                  </a:cubicBezTo>
                  <a:cubicBezTo>
                    <a:pt x="14143" y="98069"/>
                    <a:pt x="15421" y="117904"/>
                    <a:pt x="18648" y="137470"/>
                  </a:cubicBezTo>
                  <a:cubicBezTo>
                    <a:pt x="23086" y="162750"/>
                    <a:pt x="16295" y="188367"/>
                    <a:pt x="15219" y="213849"/>
                  </a:cubicBezTo>
                  <a:cubicBezTo>
                    <a:pt x="13606" y="251904"/>
                    <a:pt x="15219" y="290027"/>
                    <a:pt x="14547" y="328149"/>
                  </a:cubicBezTo>
                  <a:cubicBezTo>
                    <a:pt x="15354" y="348723"/>
                    <a:pt x="10109" y="369095"/>
                    <a:pt x="-514" y="386711"/>
                  </a:cubicBezTo>
                  <a:close/>
                </a:path>
              </a:pathLst>
            </a:custGeom>
            <a:solidFill>
              <a:srgbClr val="141A1D"/>
            </a:solidFill>
            <a:ln w="6712" cap="flat">
              <a:noFill/>
              <a:prstDash val="solid"/>
              <a:miter/>
            </a:ln>
          </p:spPr>
          <p:txBody>
            <a:bodyPr rtlCol="0" anchor="ctr"/>
            <a:lstStyle/>
            <a:p>
              <a:endParaRPr lang="es-CO"/>
            </a:p>
          </p:txBody>
        </p:sp>
        <p:sp>
          <p:nvSpPr>
            <p:cNvPr id="1039" name="Freeform: Shape 1038">
              <a:extLst>
                <a:ext uri="{FF2B5EF4-FFF2-40B4-BE49-F238E27FC236}">
                  <a16:creationId xmlns:a16="http://schemas.microsoft.com/office/drawing/2014/main" id="{720903B8-96DE-E5FD-00C5-5B97CF84A500}"/>
                </a:ext>
              </a:extLst>
            </p:cNvPr>
            <p:cNvSpPr/>
            <p:nvPr/>
          </p:nvSpPr>
          <p:spPr>
            <a:xfrm>
              <a:off x="8295601" y="2322105"/>
              <a:ext cx="29920" cy="64814"/>
            </a:xfrm>
            <a:custGeom>
              <a:avLst/>
              <a:gdLst>
                <a:gd name="connsiteX0" fmla="*/ -514 w 29920"/>
                <a:gd name="connsiteY0" fmla="*/ 63242 h 64814"/>
                <a:gd name="connsiteX1" fmla="*/ 29407 w 29920"/>
                <a:gd name="connsiteY1" fmla="*/ -1573 h 64814"/>
                <a:gd name="connsiteX2" fmla="*/ -514 w 29920"/>
                <a:gd name="connsiteY2" fmla="*/ 63242 h 64814"/>
              </a:gdLst>
              <a:ahLst/>
              <a:cxnLst>
                <a:cxn ang="0">
                  <a:pos x="connsiteX0" y="connsiteY0"/>
                </a:cxn>
                <a:cxn ang="0">
                  <a:pos x="connsiteX1" y="connsiteY1"/>
                </a:cxn>
                <a:cxn ang="0">
                  <a:pos x="connsiteX2" y="connsiteY2"/>
                </a:cxn>
              </a:cxnLst>
              <a:rect l="l" t="t" r="r" b="b"/>
              <a:pathLst>
                <a:path w="29920" h="64814">
                  <a:moveTo>
                    <a:pt x="-514" y="63242"/>
                  </a:moveTo>
                  <a:cubicBezTo>
                    <a:pt x="7555" y="40853"/>
                    <a:pt x="17573" y="19135"/>
                    <a:pt x="29407" y="-1573"/>
                  </a:cubicBezTo>
                  <a:cubicBezTo>
                    <a:pt x="25776" y="22968"/>
                    <a:pt x="18245" y="45694"/>
                    <a:pt x="-514" y="63242"/>
                  </a:cubicBezTo>
                  <a:close/>
                </a:path>
              </a:pathLst>
            </a:custGeom>
            <a:solidFill>
              <a:srgbClr val="141A1D"/>
            </a:solidFill>
            <a:ln w="6712" cap="flat">
              <a:noFill/>
              <a:prstDash val="solid"/>
              <a:miter/>
            </a:ln>
          </p:spPr>
          <p:txBody>
            <a:bodyPr rtlCol="0" anchor="ctr"/>
            <a:lstStyle/>
            <a:p>
              <a:endParaRPr lang="es-CO"/>
            </a:p>
          </p:txBody>
        </p:sp>
        <p:sp>
          <p:nvSpPr>
            <p:cNvPr id="1040" name="Freeform: Shape 1039">
              <a:extLst>
                <a:ext uri="{FF2B5EF4-FFF2-40B4-BE49-F238E27FC236}">
                  <a16:creationId xmlns:a16="http://schemas.microsoft.com/office/drawing/2014/main" id="{7231263D-211D-0BF7-760F-8258EB98455B}"/>
                </a:ext>
              </a:extLst>
            </p:cNvPr>
            <p:cNvSpPr/>
            <p:nvPr/>
          </p:nvSpPr>
          <p:spPr>
            <a:xfrm>
              <a:off x="8190984" y="2471434"/>
              <a:ext cx="29919" cy="24944"/>
            </a:xfrm>
            <a:custGeom>
              <a:avLst/>
              <a:gdLst>
                <a:gd name="connsiteX0" fmla="*/ -514 w 29919"/>
                <a:gd name="connsiteY0" fmla="*/ 23372 h 24944"/>
                <a:gd name="connsiteX1" fmla="*/ 29406 w 29919"/>
                <a:gd name="connsiteY1" fmla="*/ -1573 h 24944"/>
                <a:gd name="connsiteX2" fmla="*/ -514 w 29919"/>
                <a:gd name="connsiteY2" fmla="*/ 23372 h 24944"/>
              </a:gdLst>
              <a:ahLst/>
              <a:cxnLst>
                <a:cxn ang="0">
                  <a:pos x="connsiteX0" y="connsiteY0"/>
                </a:cxn>
                <a:cxn ang="0">
                  <a:pos x="connsiteX1" y="connsiteY1"/>
                </a:cxn>
                <a:cxn ang="0">
                  <a:pos x="connsiteX2" y="connsiteY2"/>
                </a:cxn>
              </a:cxnLst>
              <a:rect l="l" t="t" r="r" b="b"/>
              <a:pathLst>
                <a:path w="29919" h="24944">
                  <a:moveTo>
                    <a:pt x="-514" y="23372"/>
                  </a:moveTo>
                  <a:cubicBezTo>
                    <a:pt x="7487" y="12681"/>
                    <a:pt x="15152" y="1588"/>
                    <a:pt x="29406" y="-1573"/>
                  </a:cubicBezTo>
                  <a:cubicBezTo>
                    <a:pt x="21875" y="9656"/>
                    <a:pt x="14547" y="21153"/>
                    <a:pt x="-514" y="23372"/>
                  </a:cubicBezTo>
                  <a:close/>
                </a:path>
              </a:pathLst>
            </a:custGeom>
            <a:solidFill>
              <a:srgbClr val="141A1D"/>
            </a:solidFill>
            <a:ln w="6712" cap="flat">
              <a:noFill/>
              <a:prstDash val="solid"/>
              <a:miter/>
            </a:ln>
          </p:spPr>
          <p:txBody>
            <a:bodyPr rtlCol="0" anchor="ctr"/>
            <a:lstStyle/>
            <a:p>
              <a:endParaRPr lang="es-CO"/>
            </a:p>
          </p:txBody>
        </p:sp>
        <p:sp>
          <p:nvSpPr>
            <p:cNvPr id="1041" name="Freeform: Shape 1040">
              <a:extLst>
                <a:ext uri="{FF2B5EF4-FFF2-40B4-BE49-F238E27FC236}">
                  <a16:creationId xmlns:a16="http://schemas.microsoft.com/office/drawing/2014/main" id="{7D0602AA-667D-BCA1-6F84-B78003CE8A3F}"/>
                </a:ext>
              </a:extLst>
            </p:cNvPr>
            <p:cNvSpPr/>
            <p:nvPr/>
          </p:nvSpPr>
          <p:spPr>
            <a:xfrm>
              <a:off x="8260572" y="2401711"/>
              <a:ext cx="24944" cy="29852"/>
            </a:xfrm>
            <a:custGeom>
              <a:avLst/>
              <a:gdLst>
                <a:gd name="connsiteX0" fmla="*/ -514 w 24944"/>
                <a:gd name="connsiteY0" fmla="*/ 28280 h 29852"/>
                <a:gd name="connsiteX1" fmla="*/ 24430 w 24944"/>
                <a:gd name="connsiteY1" fmla="*/ -1573 h 29852"/>
                <a:gd name="connsiteX2" fmla="*/ -514 w 24944"/>
                <a:gd name="connsiteY2" fmla="*/ 28280 h 29852"/>
              </a:gdLst>
              <a:ahLst/>
              <a:cxnLst>
                <a:cxn ang="0">
                  <a:pos x="connsiteX0" y="connsiteY0"/>
                </a:cxn>
                <a:cxn ang="0">
                  <a:pos x="connsiteX1" y="connsiteY1"/>
                </a:cxn>
                <a:cxn ang="0">
                  <a:pos x="connsiteX2" y="connsiteY2"/>
                </a:cxn>
              </a:cxnLst>
              <a:rect l="l" t="t" r="r" b="b"/>
              <a:pathLst>
                <a:path w="24944" h="29852">
                  <a:moveTo>
                    <a:pt x="-514" y="28280"/>
                  </a:moveTo>
                  <a:cubicBezTo>
                    <a:pt x="2781" y="14161"/>
                    <a:pt x="13875" y="6496"/>
                    <a:pt x="24430" y="-1573"/>
                  </a:cubicBezTo>
                  <a:cubicBezTo>
                    <a:pt x="22279" y="13488"/>
                    <a:pt x="10782" y="20817"/>
                    <a:pt x="-514" y="28280"/>
                  </a:cubicBezTo>
                  <a:close/>
                </a:path>
              </a:pathLst>
            </a:custGeom>
            <a:solidFill>
              <a:srgbClr val="141A1D"/>
            </a:solidFill>
            <a:ln w="6712" cap="flat">
              <a:noFill/>
              <a:prstDash val="solid"/>
              <a:miter/>
            </a:ln>
          </p:spPr>
          <p:txBody>
            <a:bodyPr rtlCol="0" anchor="ctr"/>
            <a:lstStyle/>
            <a:p>
              <a:endParaRPr lang="es-CO"/>
            </a:p>
          </p:txBody>
        </p:sp>
        <p:sp>
          <p:nvSpPr>
            <p:cNvPr id="1042" name="Freeform: Shape 1041">
              <a:extLst>
                <a:ext uri="{FF2B5EF4-FFF2-40B4-BE49-F238E27FC236}">
                  <a16:creationId xmlns:a16="http://schemas.microsoft.com/office/drawing/2014/main" id="{2CA534F4-9A9F-DE0C-9851-2DBF37F590E0}"/>
                </a:ext>
              </a:extLst>
            </p:cNvPr>
            <p:cNvSpPr/>
            <p:nvPr/>
          </p:nvSpPr>
          <p:spPr>
            <a:xfrm>
              <a:off x="8220836" y="2451264"/>
              <a:ext cx="20170" cy="20170"/>
            </a:xfrm>
            <a:custGeom>
              <a:avLst/>
              <a:gdLst>
                <a:gd name="connsiteX0" fmla="*/ -514 w 20170"/>
                <a:gd name="connsiteY0" fmla="*/ 18598 h 20170"/>
                <a:gd name="connsiteX1" fmla="*/ 19657 w 20170"/>
                <a:gd name="connsiteY1" fmla="*/ -1573 h 20170"/>
                <a:gd name="connsiteX2" fmla="*/ -514 w 20170"/>
                <a:gd name="connsiteY2" fmla="*/ 18598 h 20170"/>
              </a:gdLst>
              <a:ahLst/>
              <a:cxnLst>
                <a:cxn ang="0">
                  <a:pos x="connsiteX0" y="connsiteY0"/>
                </a:cxn>
                <a:cxn ang="0">
                  <a:pos x="connsiteX1" y="connsiteY1"/>
                </a:cxn>
                <a:cxn ang="0">
                  <a:pos x="connsiteX2" y="connsiteY2"/>
                </a:cxn>
              </a:cxnLst>
              <a:rect l="l" t="t" r="r" b="b"/>
              <a:pathLst>
                <a:path w="20170" h="20170">
                  <a:moveTo>
                    <a:pt x="-514" y="18598"/>
                  </a:moveTo>
                  <a:cubicBezTo>
                    <a:pt x="4059" y="9992"/>
                    <a:pt x="11051" y="2999"/>
                    <a:pt x="19657" y="-1573"/>
                  </a:cubicBezTo>
                  <a:cubicBezTo>
                    <a:pt x="19657" y="9588"/>
                    <a:pt x="10648" y="18598"/>
                    <a:pt x="-514" y="18598"/>
                  </a:cubicBezTo>
                  <a:close/>
                </a:path>
              </a:pathLst>
            </a:custGeom>
            <a:solidFill>
              <a:srgbClr val="141A1D"/>
            </a:solidFill>
            <a:ln w="6712" cap="flat">
              <a:noFill/>
              <a:prstDash val="solid"/>
              <a:miter/>
            </a:ln>
          </p:spPr>
          <p:txBody>
            <a:bodyPr rtlCol="0" anchor="ctr"/>
            <a:lstStyle/>
            <a:p>
              <a:endParaRPr lang="es-CO"/>
            </a:p>
          </p:txBody>
        </p:sp>
        <p:sp>
          <p:nvSpPr>
            <p:cNvPr id="1043" name="Freeform: Shape 1042">
              <a:extLst>
                <a:ext uri="{FF2B5EF4-FFF2-40B4-BE49-F238E27FC236}">
                  <a16:creationId xmlns:a16="http://schemas.microsoft.com/office/drawing/2014/main" id="{D4AD6DCF-AB16-97CA-92F8-CB68E8043342}"/>
                </a:ext>
              </a:extLst>
            </p:cNvPr>
            <p:cNvSpPr/>
            <p:nvPr/>
          </p:nvSpPr>
          <p:spPr>
            <a:xfrm>
              <a:off x="8171150" y="2496379"/>
              <a:ext cx="20170" cy="15060"/>
            </a:xfrm>
            <a:custGeom>
              <a:avLst/>
              <a:gdLst>
                <a:gd name="connsiteX0" fmla="*/ -514 w 20170"/>
                <a:gd name="connsiteY0" fmla="*/ 13488 h 15060"/>
                <a:gd name="connsiteX1" fmla="*/ 19657 w 20170"/>
                <a:gd name="connsiteY1" fmla="*/ -1573 h 15060"/>
                <a:gd name="connsiteX2" fmla="*/ -514 w 20170"/>
                <a:gd name="connsiteY2" fmla="*/ 13488 h 15060"/>
              </a:gdLst>
              <a:ahLst/>
              <a:cxnLst>
                <a:cxn ang="0">
                  <a:pos x="connsiteX0" y="connsiteY0"/>
                </a:cxn>
                <a:cxn ang="0">
                  <a:pos x="connsiteX1" y="connsiteY1"/>
                </a:cxn>
                <a:cxn ang="0">
                  <a:pos x="connsiteX2" y="connsiteY2"/>
                </a:cxn>
              </a:cxnLst>
              <a:rect l="l" t="t" r="r" b="b"/>
              <a:pathLst>
                <a:path w="20170" h="15060">
                  <a:moveTo>
                    <a:pt x="-514" y="13488"/>
                  </a:moveTo>
                  <a:cubicBezTo>
                    <a:pt x="2982" y="5218"/>
                    <a:pt x="10714" y="-564"/>
                    <a:pt x="19657" y="-1573"/>
                  </a:cubicBezTo>
                  <a:cubicBezTo>
                    <a:pt x="16631" y="7100"/>
                    <a:pt x="8630" y="13017"/>
                    <a:pt x="-514" y="13488"/>
                  </a:cubicBezTo>
                  <a:close/>
                </a:path>
              </a:pathLst>
            </a:custGeom>
            <a:solidFill>
              <a:srgbClr val="141A1D"/>
            </a:solidFill>
            <a:ln w="6712" cap="flat">
              <a:noFill/>
              <a:prstDash val="solid"/>
              <a:miter/>
            </a:ln>
          </p:spPr>
          <p:txBody>
            <a:bodyPr rtlCol="0" anchor="ctr"/>
            <a:lstStyle/>
            <a:p>
              <a:endParaRPr lang="es-CO"/>
            </a:p>
          </p:txBody>
        </p:sp>
        <p:sp>
          <p:nvSpPr>
            <p:cNvPr id="1044" name="Freeform: Shape 1043">
              <a:extLst>
                <a:ext uri="{FF2B5EF4-FFF2-40B4-BE49-F238E27FC236}">
                  <a16:creationId xmlns:a16="http://schemas.microsoft.com/office/drawing/2014/main" id="{0E4E5AE9-2A88-E17B-E07D-86B62A7D0701}"/>
                </a:ext>
              </a:extLst>
            </p:cNvPr>
            <p:cNvSpPr/>
            <p:nvPr/>
          </p:nvSpPr>
          <p:spPr>
            <a:xfrm>
              <a:off x="8321386" y="1913314"/>
              <a:ext cx="9366" cy="20507"/>
            </a:xfrm>
            <a:custGeom>
              <a:avLst/>
              <a:gdLst>
                <a:gd name="connsiteX0" fmla="*/ 8597 w 9366"/>
                <a:gd name="connsiteY0" fmla="*/ 18934 h 20507"/>
                <a:gd name="connsiteX1" fmla="*/ 4631 w 9366"/>
                <a:gd name="connsiteY1" fmla="*/ 17926 h 20507"/>
                <a:gd name="connsiteX2" fmla="*/ 1672 w 9366"/>
                <a:gd name="connsiteY2" fmla="*/ 1184 h 20507"/>
                <a:gd name="connsiteX3" fmla="*/ 3017 w 9366"/>
                <a:gd name="connsiteY3" fmla="*/ -430 h 20507"/>
                <a:gd name="connsiteX4" fmla="*/ 4361 w 9366"/>
                <a:gd name="connsiteY4" fmla="*/ -1573 h 20507"/>
                <a:gd name="connsiteX5" fmla="*/ 8597 w 9366"/>
                <a:gd name="connsiteY5" fmla="*/ 18934 h 20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66" h="20507">
                  <a:moveTo>
                    <a:pt x="8597" y="18934"/>
                  </a:moveTo>
                  <a:cubicBezTo>
                    <a:pt x="7253" y="18732"/>
                    <a:pt x="5908" y="18397"/>
                    <a:pt x="4631" y="17926"/>
                  </a:cubicBezTo>
                  <a:cubicBezTo>
                    <a:pt x="-816" y="14093"/>
                    <a:pt x="-2160" y="6630"/>
                    <a:pt x="1672" y="1184"/>
                  </a:cubicBezTo>
                  <a:cubicBezTo>
                    <a:pt x="2076" y="579"/>
                    <a:pt x="2546" y="42"/>
                    <a:pt x="3017" y="-430"/>
                  </a:cubicBezTo>
                  <a:lnTo>
                    <a:pt x="4361" y="-1573"/>
                  </a:lnTo>
                  <a:cubicBezTo>
                    <a:pt x="10413" y="4277"/>
                    <a:pt x="8597" y="11808"/>
                    <a:pt x="8597" y="18934"/>
                  </a:cubicBezTo>
                  <a:close/>
                </a:path>
              </a:pathLst>
            </a:custGeom>
            <a:solidFill>
              <a:srgbClr val="141A1D"/>
            </a:solidFill>
            <a:ln w="6712" cap="flat">
              <a:noFill/>
              <a:prstDash val="solid"/>
              <a:miter/>
            </a:ln>
          </p:spPr>
          <p:txBody>
            <a:bodyPr rtlCol="0" anchor="ctr"/>
            <a:lstStyle/>
            <a:p>
              <a:endParaRPr lang="es-CO"/>
            </a:p>
          </p:txBody>
        </p:sp>
        <p:sp>
          <p:nvSpPr>
            <p:cNvPr id="1045" name="Freeform: Shape 1044">
              <a:extLst>
                <a:ext uri="{FF2B5EF4-FFF2-40B4-BE49-F238E27FC236}">
                  <a16:creationId xmlns:a16="http://schemas.microsoft.com/office/drawing/2014/main" id="{986BB633-6A31-C277-4F68-BFA17224E958}"/>
                </a:ext>
              </a:extLst>
            </p:cNvPr>
            <p:cNvSpPr/>
            <p:nvPr/>
          </p:nvSpPr>
          <p:spPr>
            <a:xfrm>
              <a:off x="8285516" y="2386852"/>
              <a:ext cx="10167" cy="14858"/>
            </a:xfrm>
            <a:custGeom>
              <a:avLst/>
              <a:gdLst>
                <a:gd name="connsiteX0" fmla="*/ -514 w 10167"/>
                <a:gd name="connsiteY0" fmla="*/ 13286 h 14858"/>
                <a:gd name="connsiteX1" fmla="*/ 9572 w 10167"/>
                <a:gd name="connsiteY1" fmla="*/ -1573 h 14858"/>
                <a:gd name="connsiteX2" fmla="*/ -514 w 10167"/>
                <a:gd name="connsiteY2" fmla="*/ 13286 h 14858"/>
              </a:gdLst>
              <a:ahLst/>
              <a:cxnLst>
                <a:cxn ang="0">
                  <a:pos x="connsiteX0" y="connsiteY0"/>
                </a:cxn>
                <a:cxn ang="0">
                  <a:pos x="connsiteX1" y="connsiteY1"/>
                </a:cxn>
                <a:cxn ang="0">
                  <a:pos x="connsiteX2" y="connsiteY2"/>
                </a:cxn>
              </a:cxnLst>
              <a:rect l="l" t="t" r="r" b="b"/>
              <a:pathLst>
                <a:path w="10167" h="14858">
                  <a:moveTo>
                    <a:pt x="-514" y="13286"/>
                  </a:moveTo>
                  <a:cubicBezTo>
                    <a:pt x="-514" y="6764"/>
                    <a:pt x="3454" y="848"/>
                    <a:pt x="9572" y="-1573"/>
                  </a:cubicBezTo>
                  <a:cubicBezTo>
                    <a:pt x="10312" y="5151"/>
                    <a:pt x="6009" y="11471"/>
                    <a:pt x="-514" y="13286"/>
                  </a:cubicBezTo>
                  <a:close/>
                </a:path>
              </a:pathLst>
            </a:custGeom>
            <a:solidFill>
              <a:srgbClr val="141A1D"/>
            </a:solidFill>
            <a:ln w="6712" cap="flat">
              <a:noFill/>
              <a:prstDash val="solid"/>
              <a:miter/>
            </a:ln>
          </p:spPr>
          <p:txBody>
            <a:bodyPr rtlCol="0" anchor="ctr"/>
            <a:lstStyle/>
            <a:p>
              <a:endParaRPr lang="es-CO"/>
            </a:p>
          </p:txBody>
        </p:sp>
        <p:sp>
          <p:nvSpPr>
            <p:cNvPr id="1046" name="Freeform: Shape 1045">
              <a:extLst>
                <a:ext uri="{FF2B5EF4-FFF2-40B4-BE49-F238E27FC236}">
                  <a16:creationId xmlns:a16="http://schemas.microsoft.com/office/drawing/2014/main" id="{C465BB53-4946-8C2A-443F-226A52B59006}"/>
                </a:ext>
              </a:extLst>
            </p:cNvPr>
            <p:cNvSpPr/>
            <p:nvPr/>
          </p:nvSpPr>
          <p:spPr>
            <a:xfrm>
              <a:off x="8051403" y="2617458"/>
              <a:ext cx="11705" cy="8616"/>
            </a:xfrm>
            <a:custGeom>
              <a:avLst/>
              <a:gdLst>
                <a:gd name="connsiteX0" fmla="*/ -514 w 11705"/>
                <a:gd name="connsiteY0" fmla="*/ 7044 h 8616"/>
                <a:gd name="connsiteX1" fmla="*/ 9504 w 11705"/>
                <a:gd name="connsiteY1" fmla="*/ -755 h 8616"/>
                <a:gd name="connsiteX2" fmla="*/ 4327 w 11705"/>
                <a:gd name="connsiteY2" fmla="*/ 6372 h 8616"/>
                <a:gd name="connsiteX3" fmla="*/ -514 w 11705"/>
                <a:gd name="connsiteY3" fmla="*/ 7044 h 8616"/>
              </a:gdLst>
              <a:ahLst/>
              <a:cxnLst>
                <a:cxn ang="0">
                  <a:pos x="connsiteX0" y="connsiteY0"/>
                </a:cxn>
                <a:cxn ang="0">
                  <a:pos x="connsiteX1" y="connsiteY1"/>
                </a:cxn>
                <a:cxn ang="0">
                  <a:pos x="connsiteX2" y="connsiteY2"/>
                </a:cxn>
                <a:cxn ang="0">
                  <a:pos x="connsiteX3" y="connsiteY3"/>
                </a:cxn>
              </a:cxnLst>
              <a:rect l="l" t="t" r="r" b="b"/>
              <a:pathLst>
                <a:path w="11705" h="8616">
                  <a:moveTo>
                    <a:pt x="-514" y="7044"/>
                  </a:moveTo>
                  <a:cubicBezTo>
                    <a:pt x="1907" y="2808"/>
                    <a:pt x="5605" y="-3915"/>
                    <a:pt x="9504" y="-755"/>
                  </a:cubicBezTo>
                  <a:cubicBezTo>
                    <a:pt x="14412" y="3145"/>
                    <a:pt x="7353" y="4758"/>
                    <a:pt x="4327" y="6372"/>
                  </a:cubicBezTo>
                  <a:cubicBezTo>
                    <a:pt x="2781" y="6843"/>
                    <a:pt x="1100" y="7044"/>
                    <a:pt x="-514" y="7044"/>
                  </a:cubicBezTo>
                  <a:close/>
                </a:path>
              </a:pathLst>
            </a:custGeom>
            <a:solidFill>
              <a:srgbClr val="000000"/>
            </a:solidFill>
            <a:ln w="6712" cap="flat">
              <a:noFill/>
              <a:prstDash val="solid"/>
              <a:miter/>
            </a:ln>
          </p:spPr>
          <p:txBody>
            <a:bodyPr rtlCol="0" anchor="ctr"/>
            <a:lstStyle/>
            <a:p>
              <a:endParaRPr lang="es-CO"/>
            </a:p>
          </p:txBody>
        </p:sp>
        <p:sp>
          <p:nvSpPr>
            <p:cNvPr id="1047" name="Freeform: Shape 1046">
              <a:extLst>
                <a:ext uri="{FF2B5EF4-FFF2-40B4-BE49-F238E27FC236}">
                  <a16:creationId xmlns:a16="http://schemas.microsoft.com/office/drawing/2014/main" id="{FBE71526-244A-5174-1ADD-AF11CE77CB1C}"/>
                </a:ext>
              </a:extLst>
            </p:cNvPr>
            <p:cNvSpPr/>
            <p:nvPr/>
          </p:nvSpPr>
          <p:spPr>
            <a:xfrm>
              <a:off x="8049655" y="2626076"/>
              <a:ext cx="2084" cy="2017"/>
            </a:xfrm>
            <a:custGeom>
              <a:avLst/>
              <a:gdLst>
                <a:gd name="connsiteX0" fmla="*/ 2084 w 2084"/>
                <a:gd name="connsiteY0" fmla="*/ 0 h 2017"/>
                <a:gd name="connsiteX1" fmla="*/ 941 w 2084"/>
                <a:gd name="connsiteY1" fmla="*/ 2017 h 2017"/>
                <a:gd name="connsiteX2" fmla="*/ 0 w 2084"/>
                <a:gd name="connsiteY2" fmla="*/ 1143 h 2017"/>
                <a:gd name="connsiteX3" fmla="*/ 2084 w 2084"/>
                <a:gd name="connsiteY3" fmla="*/ 0 h 2017"/>
              </a:gdLst>
              <a:ahLst/>
              <a:cxnLst>
                <a:cxn ang="0">
                  <a:pos x="connsiteX0" y="connsiteY0"/>
                </a:cxn>
                <a:cxn ang="0">
                  <a:pos x="connsiteX1" y="connsiteY1"/>
                </a:cxn>
                <a:cxn ang="0">
                  <a:pos x="connsiteX2" y="connsiteY2"/>
                </a:cxn>
                <a:cxn ang="0">
                  <a:pos x="connsiteX3" y="connsiteY3"/>
                </a:cxn>
              </a:cxnLst>
              <a:rect l="l" t="t" r="r" b="b"/>
              <a:pathLst>
                <a:path w="2084" h="2017">
                  <a:moveTo>
                    <a:pt x="2084" y="0"/>
                  </a:moveTo>
                  <a:lnTo>
                    <a:pt x="941" y="2017"/>
                  </a:lnTo>
                  <a:lnTo>
                    <a:pt x="0" y="1143"/>
                  </a:lnTo>
                  <a:lnTo>
                    <a:pt x="2084" y="0"/>
                  </a:lnTo>
                  <a:close/>
                </a:path>
              </a:pathLst>
            </a:custGeom>
            <a:solidFill>
              <a:srgbClr val="000000"/>
            </a:solidFill>
            <a:ln w="6712" cap="flat">
              <a:noFill/>
              <a:prstDash val="solid"/>
              <a:miter/>
            </a:ln>
          </p:spPr>
          <p:txBody>
            <a:bodyPr rtlCol="0" anchor="ctr"/>
            <a:lstStyle/>
            <a:p>
              <a:endParaRPr lang="es-CO"/>
            </a:p>
          </p:txBody>
        </p:sp>
        <p:sp>
          <p:nvSpPr>
            <p:cNvPr id="1048" name="Freeform: Shape 1047">
              <a:extLst>
                <a:ext uri="{FF2B5EF4-FFF2-40B4-BE49-F238E27FC236}">
                  <a16:creationId xmlns:a16="http://schemas.microsoft.com/office/drawing/2014/main" id="{97E92214-17A9-7D8F-3808-184528A7D164}"/>
                </a:ext>
              </a:extLst>
            </p:cNvPr>
            <p:cNvSpPr/>
            <p:nvPr/>
          </p:nvSpPr>
          <p:spPr>
            <a:xfrm>
              <a:off x="8036746" y="2633942"/>
              <a:ext cx="2084" cy="2084"/>
            </a:xfrm>
            <a:custGeom>
              <a:avLst/>
              <a:gdLst>
                <a:gd name="connsiteX0" fmla="*/ 0 w 2084"/>
                <a:gd name="connsiteY0" fmla="*/ 2084 h 2084"/>
                <a:gd name="connsiteX1" fmla="*/ 1143 w 2084"/>
                <a:gd name="connsiteY1" fmla="*/ 0 h 2084"/>
                <a:gd name="connsiteX2" fmla="*/ 2084 w 2084"/>
                <a:gd name="connsiteY2" fmla="*/ 941 h 2084"/>
                <a:gd name="connsiteX3" fmla="*/ 0 w 2084"/>
                <a:gd name="connsiteY3" fmla="*/ 2084 h 2084"/>
              </a:gdLst>
              <a:ahLst/>
              <a:cxnLst>
                <a:cxn ang="0">
                  <a:pos x="connsiteX0" y="connsiteY0"/>
                </a:cxn>
                <a:cxn ang="0">
                  <a:pos x="connsiteX1" y="connsiteY1"/>
                </a:cxn>
                <a:cxn ang="0">
                  <a:pos x="connsiteX2" y="connsiteY2"/>
                </a:cxn>
                <a:cxn ang="0">
                  <a:pos x="connsiteX3" y="connsiteY3"/>
                </a:cxn>
              </a:cxnLst>
              <a:rect l="l" t="t" r="r" b="b"/>
              <a:pathLst>
                <a:path w="2084" h="2084">
                  <a:moveTo>
                    <a:pt x="0" y="2084"/>
                  </a:moveTo>
                  <a:lnTo>
                    <a:pt x="1143" y="0"/>
                  </a:lnTo>
                  <a:lnTo>
                    <a:pt x="2084" y="941"/>
                  </a:lnTo>
                  <a:lnTo>
                    <a:pt x="0" y="2084"/>
                  </a:lnTo>
                  <a:close/>
                </a:path>
              </a:pathLst>
            </a:custGeom>
            <a:solidFill>
              <a:srgbClr val="000000"/>
            </a:solidFill>
            <a:ln w="6712" cap="flat">
              <a:noFill/>
              <a:prstDash val="solid"/>
              <a:miter/>
            </a:ln>
          </p:spPr>
          <p:txBody>
            <a:bodyPr rtlCol="0" anchor="ctr"/>
            <a:lstStyle/>
            <a:p>
              <a:endParaRPr lang="es-CO"/>
            </a:p>
          </p:txBody>
        </p:sp>
        <p:sp>
          <p:nvSpPr>
            <p:cNvPr id="1049" name="Freeform: Shape 1048">
              <a:extLst>
                <a:ext uri="{FF2B5EF4-FFF2-40B4-BE49-F238E27FC236}">
                  <a16:creationId xmlns:a16="http://schemas.microsoft.com/office/drawing/2014/main" id="{4FF90A94-C679-90AD-CEB2-56A08895212D}"/>
                </a:ext>
              </a:extLst>
            </p:cNvPr>
            <p:cNvSpPr/>
            <p:nvPr/>
          </p:nvSpPr>
          <p:spPr>
            <a:xfrm>
              <a:off x="8255664" y="2431564"/>
              <a:ext cx="4975" cy="5042"/>
            </a:xfrm>
            <a:custGeom>
              <a:avLst/>
              <a:gdLst>
                <a:gd name="connsiteX0" fmla="*/ -514 w 4975"/>
                <a:gd name="connsiteY0" fmla="*/ 3470 h 5042"/>
                <a:gd name="connsiteX1" fmla="*/ 4462 w 4975"/>
                <a:gd name="connsiteY1" fmla="*/ -1573 h 5042"/>
                <a:gd name="connsiteX2" fmla="*/ -514 w 4975"/>
                <a:gd name="connsiteY2" fmla="*/ 3470 h 5042"/>
              </a:gdLst>
              <a:ahLst/>
              <a:cxnLst>
                <a:cxn ang="0">
                  <a:pos x="connsiteX0" y="connsiteY0"/>
                </a:cxn>
                <a:cxn ang="0">
                  <a:pos x="connsiteX1" y="connsiteY1"/>
                </a:cxn>
                <a:cxn ang="0">
                  <a:pos x="connsiteX2" y="connsiteY2"/>
                </a:cxn>
              </a:cxnLst>
              <a:rect l="l" t="t" r="r" b="b"/>
              <a:pathLst>
                <a:path w="4975" h="5042">
                  <a:moveTo>
                    <a:pt x="-514" y="3470"/>
                  </a:moveTo>
                  <a:lnTo>
                    <a:pt x="4462" y="-1573"/>
                  </a:lnTo>
                  <a:cubicBezTo>
                    <a:pt x="3924" y="915"/>
                    <a:pt x="1974" y="2865"/>
                    <a:pt x="-514" y="3470"/>
                  </a:cubicBezTo>
                  <a:close/>
                </a:path>
              </a:pathLst>
            </a:custGeom>
            <a:solidFill>
              <a:srgbClr val="141A1D"/>
            </a:solidFill>
            <a:ln w="6712" cap="flat">
              <a:noFill/>
              <a:prstDash val="solid"/>
              <a:miter/>
            </a:ln>
          </p:spPr>
          <p:txBody>
            <a:bodyPr rtlCol="0" anchor="ctr"/>
            <a:lstStyle/>
            <a:p>
              <a:endParaRPr lang="es-CO"/>
            </a:p>
          </p:txBody>
        </p:sp>
        <p:sp>
          <p:nvSpPr>
            <p:cNvPr id="1050" name="Freeform: Shape 1049">
              <a:extLst>
                <a:ext uri="{FF2B5EF4-FFF2-40B4-BE49-F238E27FC236}">
                  <a16:creationId xmlns:a16="http://schemas.microsoft.com/office/drawing/2014/main" id="{AA81FCA2-53F7-3059-B6FD-C2CBE27B173F}"/>
                </a:ext>
              </a:extLst>
            </p:cNvPr>
            <p:cNvSpPr/>
            <p:nvPr/>
          </p:nvSpPr>
          <p:spPr>
            <a:xfrm>
              <a:off x="8250756" y="2436472"/>
              <a:ext cx="4975" cy="5042"/>
            </a:xfrm>
            <a:custGeom>
              <a:avLst/>
              <a:gdLst>
                <a:gd name="connsiteX0" fmla="*/ -514 w 4975"/>
                <a:gd name="connsiteY0" fmla="*/ 3470 h 5042"/>
                <a:gd name="connsiteX1" fmla="*/ 4462 w 4975"/>
                <a:gd name="connsiteY1" fmla="*/ -1573 h 5042"/>
              </a:gdLst>
              <a:ahLst/>
              <a:cxnLst>
                <a:cxn ang="0">
                  <a:pos x="connsiteX0" y="connsiteY0"/>
                </a:cxn>
                <a:cxn ang="0">
                  <a:pos x="connsiteX1" y="connsiteY1"/>
                </a:cxn>
              </a:cxnLst>
              <a:rect l="l" t="t" r="r" b="b"/>
              <a:pathLst>
                <a:path w="4975" h="5042">
                  <a:moveTo>
                    <a:pt x="-514" y="3470"/>
                  </a:moveTo>
                  <a:lnTo>
                    <a:pt x="4462" y="-1573"/>
                  </a:lnTo>
                  <a:close/>
                </a:path>
              </a:pathLst>
            </a:custGeom>
            <a:solidFill>
              <a:srgbClr val="141A1D"/>
            </a:solidFill>
            <a:ln w="6712" cap="flat">
              <a:noFill/>
              <a:prstDash val="solid"/>
              <a:miter/>
            </a:ln>
          </p:spPr>
          <p:txBody>
            <a:bodyPr rtlCol="0" anchor="ctr"/>
            <a:lstStyle/>
            <a:p>
              <a:endParaRPr lang="es-CO"/>
            </a:p>
          </p:txBody>
        </p:sp>
        <p:sp>
          <p:nvSpPr>
            <p:cNvPr id="1051" name="Freeform: Shape 1050">
              <a:extLst>
                <a:ext uri="{FF2B5EF4-FFF2-40B4-BE49-F238E27FC236}">
                  <a16:creationId xmlns:a16="http://schemas.microsoft.com/office/drawing/2014/main" id="{AFEF267D-BD84-580F-B011-04E58B1D626C}"/>
                </a:ext>
              </a:extLst>
            </p:cNvPr>
            <p:cNvSpPr/>
            <p:nvPr/>
          </p:nvSpPr>
          <p:spPr>
            <a:xfrm>
              <a:off x="8245781" y="2441582"/>
              <a:ext cx="4975" cy="5042"/>
            </a:xfrm>
            <a:custGeom>
              <a:avLst/>
              <a:gdLst>
                <a:gd name="connsiteX0" fmla="*/ -514 w 4975"/>
                <a:gd name="connsiteY0" fmla="*/ 3470 h 5042"/>
                <a:gd name="connsiteX1" fmla="*/ 4462 w 4975"/>
                <a:gd name="connsiteY1" fmla="*/ -1573 h 5042"/>
              </a:gdLst>
              <a:ahLst/>
              <a:cxnLst>
                <a:cxn ang="0">
                  <a:pos x="connsiteX0" y="connsiteY0"/>
                </a:cxn>
                <a:cxn ang="0">
                  <a:pos x="connsiteX1" y="connsiteY1"/>
                </a:cxn>
              </a:cxnLst>
              <a:rect l="l" t="t" r="r" b="b"/>
              <a:pathLst>
                <a:path w="4975" h="5042">
                  <a:moveTo>
                    <a:pt x="-514" y="3470"/>
                  </a:moveTo>
                  <a:lnTo>
                    <a:pt x="4462" y="-1573"/>
                  </a:lnTo>
                  <a:close/>
                </a:path>
              </a:pathLst>
            </a:custGeom>
            <a:solidFill>
              <a:srgbClr val="141A1D"/>
            </a:solidFill>
            <a:ln w="6712" cap="flat">
              <a:noFill/>
              <a:prstDash val="solid"/>
              <a:miter/>
            </a:ln>
          </p:spPr>
          <p:txBody>
            <a:bodyPr rtlCol="0" anchor="ctr"/>
            <a:lstStyle/>
            <a:p>
              <a:endParaRPr lang="es-CO"/>
            </a:p>
          </p:txBody>
        </p:sp>
        <p:sp>
          <p:nvSpPr>
            <p:cNvPr id="1052" name="Freeform: Shape 1051">
              <a:extLst>
                <a:ext uri="{FF2B5EF4-FFF2-40B4-BE49-F238E27FC236}">
                  <a16:creationId xmlns:a16="http://schemas.microsoft.com/office/drawing/2014/main" id="{188E2B73-E3D6-21B9-79EA-ECD313225DD1}"/>
                </a:ext>
              </a:extLst>
            </p:cNvPr>
            <p:cNvSpPr/>
            <p:nvPr/>
          </p:nvSpPr>
          <p:spPr>
            <a:xfrm>
              <a:off x="8240805" y="2446625"/>
              <a:ext cx="5042" cy="4975"/>
            </a:xfrm>
            <a:custGeom>
              <a:avLst/>
              <a:gdLst>
                <a:gd name="connsiteX0" fmla="*/ -514 w 5042"/>
                <a:gd name="connsiteY0" fmla="*/ 3402 h 4975"/>
                <a:gd name="connsiteX1" fmla="*/ 4529 w 5042"/>
                <a:gd name="connsiteY1" fmla="*/ -1573 h 4975"/>
              </a:gdLst>
              <a:ahLst/>
              <a:cxnLst>
                <a:cxn ang="0">
                  <a:pos x="connsiteX0" y="connsiteY0"/>
                </a:cxn>
                <a:cxn ang="0">
                  <a:pos x="connsiteX1" y="connsiteY1"/>
                </a:cxn>
              </a:cxnLst>
              <a:rect l="l" t="t" r="r" b="b"/>
              <a:pathLst>
                <a:path w="5042" h="4975">
                  <a:moveTo>
                    <a:pt x="-514" y="3402"/>
                  </a:moveTo>
                  <a:cubicBezTo>
                    <a:pt x="91" y="915"/>
                    <a:pt x="2041" y="-1035"/>
                    <a:pt x="4529" y="-1573"/>
                  </a:cubicBezTo>
                  <a:close/>
                </a:path>
              </a:pathLst>
            </a:custGeom>
            <a:solidFill>
              <a:srgbClr val="141A1D"/>
            </a:solidFill>
            <a:ln w="6712" cap="flat">
              <a:noFill/>
              <a:prstDash val="solid"/>
              <a:miter/>
            </a:ln>
          </p:spPr>
          <p:txBody>
            <a:bodyPr rtlCol="0" anchor="ctr"/>
            <a:lstStyle/>
            <a:p>
              <a:endParaRPr lang="es-CO"/>
            </a:p>
          </p:txBody>
        </p:sp>
        <p:sp>
          <p:nvSpPr>
            <p:cNvPr id="1053" name="Freeform: Shape 1052">
              <a:extLst>
                <a:ext uri="{FF2B5EF4-FFF2-40B4-BE49-F238E27FC236}">
                  <a16:creationId xmlns:a16="http://schemas.microsoft.com/office/drawing/2014/main" id="{10E6846F-D3A0-7B08-6737-777E6002EE2C}"/>
                </a:ext>
              </a:extLst>
            </p:cNvPr>
            <p:cNvSpPr/>
            <p:nvPr/>
          </p:nvSpPr>
          <p:spPr>
            <a:xfrm>
              <a:off x="6367881" y="5684206"/>
              <a:ext cx="5674" cy="45114"/>
            </a:xfrm>
            <a:custGeom>
              <a:avLst/>
              <a:gdLst>
                <a:gd name="connsiteX0" fmla="*/ 109 w 5674"/>
                <a:gd name="connsiteY0" fmla="*/ -1573 h 45114"/>
                <a:gd name="connsiteX1" fmla="*/ 4614 w 5674"/>
                <a:gd name="connsiteY1" fmla="*/ 43542 h 45114"/>
                <a:gd name="connsiteX2" fmla="*/ 109 w 5674"/>
                <a:gd name="connsiteY2" fmla="*/ -1573 h 45114"/>
              </a:gdLst>
              <a:ahLst/>
              <a:cxnLst>
                <a:cxn ang="0">
                  <a:pos x="connsiteX0" y="connsiteY0"/>
                </a:cxn>
                <a:cxn ang="0">
                  <a:pos x="connsiteX1" y="connsiteY1"/>
                </a:cxn>
                <a:cxn ang="0">
                  <a:pos x="connsiteX2" y="connsiteY2"/>
                </a:cxn>
              </a:cxnLst>
              <a:rect l="l" t="t" r="r" b="b"/>
              <a:pathLst>
                <a:path w="5674" h="45114">
                  <a:moveTo>
                    <a:pt x="109" y="-1573"/>
                  </a:moveTo>
                  <a:cubicBezTo>
                    <a:pt x="8446" y="12747"/>
                    <a:pt x="3740" y="28414"/>
                    <a:pt x="4614" y="43542"/>
                  </a:cubicBezTo>
                  <a:cubicBezTo>
                    <a:pt x="-3858" y="29221"/>
                    <a:pt x="916" y="13555"/>
                    <a:pt x="109" y="-1573"/>
                  </a:cubicBezTo>
                  <a:close/>
                </a:path>
              </a:pathLst>
            </a:custGeom>
            <a:solidFill>
              <a:srgbClr val="2C2C2C"/>
            </a:solidFill>
            <a:ln w="6712" cap="flat">
              <a:noFill/>
              <a:prstDash val="solid"/>
              <a:miter/>
            </a:ln>
          </p:spPr>
          <p:txBody>
            <a:bodyPr rtlCol="0" anchor="ctr"/>
            <a:lstStyle/>
            <a:p>
              <a:endParaRPr lang="es-CO"/>
            </a:p>
          </p:txBody>
        </p:sp>
        <p:sp>
          <p:nvSpPr>
            <p:cNvPr id="1054" name="Freeform: Shape 1053">
              <a:extLst>
                <a:ext uri="{FF2B5EF4-FFF2-40B4-BE49-F238E27FC236}">
                  <a16:creationId xmlns:a16="http://schemas.microsoft.com/office/drawing/2014/main" id="{2D616F61-E3B0-73C9-A11C-91587D8DB59B}"/>
                </a:ext>
              </a:extLst>
            </p:cNvPr>
            <p:cNvSpPr/>
            <p:nvPr/>
          </p:nvSpPr>
          <p:spPr>
            <a:xfrm>
              <a:off x="6357942" y="5587905"/>
              <a:ext cx="5317" cy="41570"/>
            </a:xfrm>
            <a:custGeom>
              <a:avLst/>
              <a:gdLst>
                <a:gd name="connsiteX0" fmla="*/ 3997 w 5317"/>
                <a:gd name="connsiteY0" fmla="*/ 330 h 41570"/>
                <a:gd name="connsiteX1" fmla="*/ 4804 w 5317"/>
                <a:gd name="connsiteY1" fmla="*/ 39998 h 41570"/>
                <a:gd name="connsiteX2" fmla="*/ 30 w 5317"/>
                <a:gd name="connsiteY2" fmla="*/ 61 h 41570"/>
                <a:gd name="connsiteX3" fmla="*/ 3997 w 5317"/>
                <a:gd name="connsiteY3" fmla="*/ 330 h 41570"/>
              </a:gdLst>
              <a:ahLst/>
              <a:cxnLst>
                <a:cxn ang="0">
                  <a:pos x="connsiteX0" y="connsiteY0"/>
                </a:cxn>
                <a:cxn ang="0">
                  <a:pos x="connsiteX1" y="connsiteY1"/>
                </a:cxn>
                <a:cxn ang="0">
                  <a:pos x="connsiteX2" y="connsiteY2"/>
                </a:cxn>
                <a:cxn ang="0">
                  <a:pos x="connsiteX3" y="connsiteY3"/>
                </a:cxn>
              </a:cxnLst>
              <a:rect l="l" t="t" r="r" b="b"/>
              <a:pathLst>
                <a:path w="5317" h="41570">
                  <a:moveTo>
                    <a:pt x="3997" y="330"/>
                  </a:moveTo>
                  <a:lnTo>
                    <a:pt x="4804" y="39998"/>
                  </a:lnTo>
                  <a:cubicBezTo>
                    <a:pt x="-4676" y="27628"/>
                    <a:pt x="1778" y="13104"/>
                    <a:pt x="30" y="61"/>
                  </a:cubicBezTo>
                  <a:cubicBezTo>
                    <a:pt x="1509" y="-2224"/>
                    <a:pt x="2787" y="-2091"/>
                    <a:pt x="3997" y="330"/>
                  </a:cubicBezTo>
                  <a:close/>
                </a:path>
              </a:pathLst>
            </a:custGeom>
            <a:solidFill>
              <a:srgbClr val="252525"/>
            </a:solidFill>
            <a:ln w="6712" cap="flat">
              <a:noFill/>
              <a:prstDash val="solid"/>
              <a:miter/>
            </a:ln>
          </p:spPr>
          <p:txBody>
            <a:bodyPr rtlCol="0" anchor="ctr"/>
            <a:lstStyle/>
            <a:p>
              <a:endParaRPr lang="es-CO"/>
            </a:p>
          </p:txBody>
        </p:sp>
        <p:sp>
          <p:nvSpPr>
            <p:cNvPr id="1055" name="Freeform: Shape 1054">
              <a:extLst>
                <a:ext uri="{FF2B5EF4-FFF2-40B4-BE49-F238E27FC236}">
                  <a16:creationId xmlns:a16="http://schemas.microsoft.com/office/drawing/2014/main" id="{4C279C97-E176-E082-3000-BA3739E82C0E}"/>
                </a:ext>
              </a:extLst>
            </p:cNvPr>
            <p:cNvSpPr/>
            <p:nvPr/>
          </p:nvSpPr>
          <p:spPr>
            <a:xfrm>
              <a:off x="6363052" y="5642561"/>
              <a:ext cx="5115" cy="36804"/>
            </a:xfrm>
            <a:custGeom>
              <a:avLst/>
              <a:gdLst>
                <a:gd name="connsiteX0" fmla="*/ 3795 w 5115"/>
                <a:gd name="connsiteY0" fmla="*/ 469 h 36804"/>
                <a:gd name="connsiteX1" fmla="*/ 4602 w 5115"/>
                <a:gd name="connsiteY1" fmla="*/ 35231 h 36804"/>
                <a:gd name="connsiteX2" fmla="*/ -172 w 5115"/>
                <a:gd name="connsiteY2" fmla="*/ 269 h 36804"/>
                <a:gd name="connsiteX3" fmla="*/ 3795 w 5115"/>
                <a:gd name="connsiteY3" fmla="*/ 469 h 36804"/>
              </a:gdLst>
              <a:ahLst/>
              <a:cxnLst>
                <a:cxn ang="0">
                  <a:pos x="connsiteX0" y="connsiteY0"/>
                </a:cxn>
                <a:cxn ang="0">
                  <a:pos x="connsiteX1" y="connsiteY1"/>
                </a:cxn>
                <a:cxn ang="0">
                  <a:pos x="connsiteX2" y="connsiteY2"/>
                </a:cxn>
                <a:cxn ang="0">
                  <a:pos x="connsiteX3" y="connsiteY3"/>
                </a:cxn>
              </a:cxnLst>
              <a:rect l="l" t="t" r="r" b="b"/>
              <a:pathLst>
                <a:path w="5115" h="36804">
                  <a:moveTo>
                    <a:pt x="3795" y="469"/>
                  </a:moveTo>
                  <a:lnTo>
                    <a:pt x="4602" y="35231"/>
                  </a:lnTo>
                  <a:cubicBezTo>
                    <a:pt x="-4139" y="24540"/>
                    <a:pt x="1307" y="11901"/>
                    <a:pt x="-172" y="269"/>
                  </a:cubicBezTo>
                  <a:cubicBezTo>
                    <a:pt x="1240" y="-2219"/>
                    <a:pt x="2585" y="-2219"/>
                    <a:pt x="3795" y="469"/>
                  </a:cubicBezTo>
                  <a:close/>
                </a:path>
              </a:pathLst>
            </a:custGeom>
            <a:solidFill>
              <a:srgbClr val="252525"/>
            </a:solidFill>
            <a:ln w="6712" cap="flat">
              <a:noFill/>
              <a:prstDash val="solid"/>
              <a:miter/>
            </a:ln>
          </p:spPr>
          <p:txBody>
            <a:bodyPr rtlCol="0" anchor="ctr"/>
            <a:lstStyle/>
            <a:p>
              <a:endParaRPr lang="es-CO"/>
            </a:p>
          </p:txBody>
        </p:sp>
        <p:sp>
          <p:nvSpPr>
            <p:cNvPr id="1056" name="Freeform: Shape 1055">
              <a:extLst>
                <a:ext uri="{FF2B5EF4-FFF2-40B4-BE49-F238E27FC236}">
                  <a16:creationId xmlns:a16="http://schemas.microsoft.com/office/drawing/2014/main" id="{2476493A-8836-155E-4370-14D56852A163}"/>
                </a:ext>
              </a:extLst>
            </p:cNvPr>
            <p:cNvSpPr/>
            <p:nvPr/>
          </p:nvSpPr>
          <p:spPr>
            <a:xfrm>
              <a:off x="6358486" y="5569637"/>
              <a:ext cx="4494" cy="20170"/>
            </a:xfrm>
            <a:custGeom>
              <a:avLst/>
              <a:gdLst>
                <a:gd name="connsiteX0" fmla="*/ 3453 w 4494"/>
                <a:gd name="connsiteY0" fmla="*/ 18598 h 20170"/>
                <a:gd name="connsiteX1" fmla="*/ -514 w 4494"/>
                <a:gd name="connsiteY1" fmla="*/ 18598 h 20170"/>
                <a:gd name="connsiteX2" fmla="*/ -514 w 4494"/>
                <a:gd name="connsiteY2" fmla="*/ -1573 h 20170"/>
                <a:gd name="connsiteX3" fmla="*/ 3453 w 4494"/>
                <a:gd name="connsiteY3" fmla="*/ 18598 h 20170"/>
              </a:gdLst>
              <a:ahLst/>
              <a:cxnLst>
                <a:cxn ang="0">
                  <a:pos x="connsiteX0" y="connsiteY0"/>
                </a:cxn>
                <a:cxn ang="0">
                  <a:pos x="connsiteX1" y="connsiteY1"/>
                </a:cxn>
                <a:cxn ang="0">
                  <a:pos x="connsiteX2" y="connsiteY2"/>
                </a:cxn>
                <a:cxn ang="0">
                  <a:pos x="connsiteX3" y="connsiteY3"/>
                </a:cxn>
              </a:cxnLst>
              <a:rect l="l" t="t" r="r" b="b"/>
              <a:pathLst>
                <a:path w="4494" h="20170">
                  <a:moveTo>
                    <a:pt x="3453" y="18598"/>
                  </a:moveTo>
                  <a:lnTo>
                    <a:pt x="-514" y="18598"/>
                  </a:lnTo>
                  <a:cubicBezTo>
                    <a:pt x="-514" y="11874"/>
                    <a:pt x="-514" y="5151"/>
                    <a:pt x="-514" y="-1573"/>
                  </a:cubicBezTo>
                  <a:cubicBezTo>
                    <a:pt x="5941" y="4143"/>
                    <a:pt x="3588" y="11538"/>
                    <a:pt x="3453" y="18598"/>
                  </a:cubicBezTo>
                  <a:close/>
                </a:path>
              </a:pathLst>
            </a:custGeom>
            <a:solidFill>
              <a:srgbClr val="2C2C2C"/>
            </a:solidFill>
            <a:ln w="6712" cap="flat">
              <a:noFill/>
              <a:prstDash val="solid"/>
              <a:miter/>
            </a:ln>
          </p:spPr>
          <p:txBody>
            <a:bodyPr rtlCol="0" anchor="ctr"/>
            <a:lstStyle/>
            <a:p>
              <a:endParaRPr lang="es-CO"/>
            </a:p>
          </p:txBody>
        </p:sp>
        <p:sp>
          <p:nvSpPr>
            <p:cNvPr id="1057" name="Freeform: Shape 1056">
              <a:extLst>
                <a:ext uri="{FF2B5EF4-FFF2-40B4-BE49-F238E27FC236}">
                  <a16:creationId xmlns:a16="http://schemas.microsoft.com/office/drawing/2014/main" id="{CF2EC4EB-E778-ECEE-C3DB-5A92FD1E4BF2}"/>
                </a:ext>
              </a:extLst>
            </p:cNvPr>
            <p:cNvSpPr/>
            <p:nvPr/>
          </p:nvSpPr>
          <p:spPr>
            <a:xfrm>
              <a:off x="6373210" y="5520224"/>
              <a:ext cx="15396" cy="4433"/>
            </a:xfrm>
            <a:custGeom>
              <a:avLst/>
              <a:gdLst>
                <a:gd name="connsiteX0" fmla="*/ 14883 w 15396"/>
                <a:gd name="connsiteY0" fmla="*/ 2389 h 4433"/>
                <a:gd name="connsiteX1" fmla="*/ -514 w 15396"/>
                <a:gd name="connsiteY1" fmla="*/ 2860 h 4433"/>
                <a:gd name="connsiteX2" fmla="*/ 12026 w 15396"/>
                <a:gd name="connsiteY2" fmla="*/ -300 h 4433"/>
                <a:gd name="connsiteX3" fmla="*/ 14883 w 15396"/>
                <a:gd name="connsiteY3" fmla="*/ 2389 h 4433"/>
              </a:gdLst>
              <a:ahLst/>
              <a:cxnLst>
                <a:cxn ang="0">
                  <a:pos x="connsiteX0" y="connsiteY0"/>
                </a:cxn>
                <a:cxn ang="0">
                  <a:pos x="connsiteX1" y="connsiteY1"/>
                </a:cxn>
                <a:cxn ang="0">
                  <a:pos x="connsiteX2" y="connsiteY2"/>
                </a:cxn>
                <a:cxn ang="0">
                  <a:pos x="connsiteX3" y="connsiteY3"/>
                </a:cxn>
              </a:cxnLst>
              <a:rect l="l" t="t" r="r" b="b"/>
              <a:pathLst>
                <a:path w="15396" h="4433">
                  <a:moveTo>
                    <a:pt x="14883" y="2389"/>
                  </a:moveTo>
                  <a:lnTo>
                    <a:pt x="-514" y="2860"/>
                  </a:lnTo>
                  <a:cubicBezTo>
                    <a:pt x="2075" y="-1444"/>
                    <a:pt x="7689" y="-2855"/>
                    <a:pt x="12026" y="-300"/>
                  </a:cubicBezTo>
                  <a:cubicBezTo>
                    <a:pt x="13162" y="372"/>
                    <a:pt x="14137" y="1314"/>
                    <a:pt x="14883" y="2389"/>
                  </a:cubicBezTo>
                  <a:close/>
                </a:path>
              </a:pathLst>
            </a:custGeom>
            <a:solidFill>
              <a:srgbClr val="252525"/>
            </a:solidFill>
            <a:ln w="6712" cap="flat">
              <a:noFill/>
              <a:prstDash val="solid"/>
              <a:miter/>
            </a:ln>
          </p:spPr>
          <p:txBody>
            <a:bodyPr rtlCol="0" anchor="ctr"/>
            <a:lstStyle/>
            <a:p>
              <a:endParaRPr lang="es-CO"/>
            </a:p>
          </p:txBody>
        </p:sp>
        <p:sp>
          <p:nvSpPr>
            <p:cNvPr id="1058" name="Freeform: Shape 1057">
              <a:extLst>
                <a:ext uri="{FF2B5EF4-FFF2-40B4-BE49-F238E27FC236}">
                  <a16:creationId xmlns:a16="http://schemas.microsoft.com/office/drawing/2014/main" id="{24B197E8-E60F-AE99-11F0-F411FDD21474}"/>
                </a:ext>
              </a:extLst>
            </p:cNvPr>
            <p:cNvSpPr/>
            <p:nvPr/>
          </p:nvSpPr>
          <p:spPr>
            <a:xfrm>
              <a:off x="6363394" y="5629610"/>
              <a:ext cx="4404" cy="14993"/>
            </a:xfrm>
            <a:custGeom>
              <a:avLst/>
              <a:gdLst>
                <a:gd name="connsiteX0" fmla="*/ 3453 w 4404"/>
                <a:gd name="connsiteY0" fmla="*/ 13420 h 14993"/>
                <a:gd name="connsiteX1" fmla="*/ -514 w 4404"/>
                <a:gd name="connsiteY1" fmla="*/ 13420 h 14993"/>
                <a:gd name="connsiteX2" fmla="*/ -514 w 4404"/>
                <a:gd name="connsiteY2" fmla="*/ -1573 h 14993"/>
                <a:gd name="connsiteX3" fmla="*/ 3453 w 4404"/>
                <a:gd name="connsiteY3" fmla="*/ 13420 h 14993"/>
              </a:gdLst>
              <a:ahLst/>
              <a:cxnLst>
                <a:cxn ang="0">
                  <a:pos x="connsiteX0" y="connsiteY0"/>
                </a:cxn>
                <a:cxn ang="0">
                  <a:pos x="connsiteX1" y="connsiteY1"/>
                </a:cxn>
                <a:cxn ang="0">
                  <a:pos x="connsiteX2" y="connsiteY2"/>
                </a:cxn>
                <a:cxn ang="0">
                  <a:pos x="connsiteX3" y="connsiteY3"/>
                </a:cxn>
              </a:cxnLst>
              <a:rect l="l" t="t" r="r" b="b"/>
              <a:pathLst>
                <a:path w="4404" h="14993">
                  <a:moveTo>
                    <a:pt x="3453" y="13420"/>
                  </a:moveTo>
                  <a:lnTo>
                    <a:pt x="-514" y="13420"/>
                  </a:lnTo>
                  <a:lnTo>
                    <a:pt x="-514" y="-1573"/>
                  </a:lnTo>
                  <a:cubicBezTo>
                    <a:pt x="5000" y="2193"/>
                    <a:pt x="3991" y="7841"/>
                    <a:pt x="3453" y="13420"/>
                  </a:cubicBezTo>
                  <a:close/>
                </a:path>
              </a:pathLst>
            </a:custGeom>
            <a:solidFill>
              <a:srgbClr val="2C2C2C"/>
            </a:solidFill>
            <a:ln w="6712" cap="flat">
              <a:noFill/>
              <a:prstDash val="solid"/>
              <a:miter/>
            </a:ln>
          </p:spPr>
          <p:txBody>
            <a:bodyPr rtlCol="0" anchor="ctr"/>
            <a:lstStyle/>
            <a:p>
              <a:endParaRPr lang="es-CO"/>
            </a:p>
          </p:txBody>
        </p:sp>
        <p:sp>
          <p:nvSpPr>
            <p:cNvPr id="1059" name="Freeform: Shape 1058">
              <a:extLst>
                <a:ext uri="{FF2B5EF4-FFF2-40B4-BE49-F238E27FC236}">
                  <a16:creationId xmlns:a16="http://schemas.microsoft.com/office/drawing/2014/main" id="{925F19FC-B95B-38FE-BFB4-CFC27AC47BBE}"/>
                </a:ext>
              </a:extLst>
            </p:cNvPr>
            <p:cNvSpPr/>
            <p:nvPr/>
          </p:nvSpPr>
          <p:spPr>
            <a:xfrm>
              <a:off x="7040655" y="6466153"/>
              <a:ext cx="14993" cy="5042"/>
            </a:xfrm>
            <a:custGeom>
              <a:avLst/>
              <a:gdLst>
                <a:gd name="connsiteX0" fmla="*/ -514 w 14993"/>
                <a:gd name="connsiteY0" fmla="*/ 3470 h 5042"/>
                <a:gd name="connsiteX1" fmla="*/ 14480 w 14993"/>
                <a:gd name="connsiteY1" fmla="*/ 3470 h 5042"/>
              </a:gdLst>
              <a:ahLst/>
              <a:cxnLst>
                <a:cxn ang="0">
                  <a:pos x="connsiteX0" y="connsiteY0"/>
                </a:cxn>
                <a:cxn ang="0">
                  <a:pos x="connsiteX1" y="connsiteY1"/>
                </a:cxn>
              </a:cxnLst>
              <a:rect l="l" t="t" r="r" b="b"/>
              <a:pathLst>
                <a:path w="14993" h="5042">
                  <a:moveTo>
                    <a:pt x="-514" y="3470"/>
                  </a:moveTo>
                  <a:cubicBezTo>
                    <a:pt x="4462" y="-3254"/>
                    <a:pt x="9437" y="-3254"/>
                    <a:pt x="14480" y="3470"/>
                  </a:cubicBezTo>
                  <a:close/>
                </a:path>
              </a:pathLst>
            </a:custGeom>
            <a:solidFill>
              <a:srgbClr val="020202"/>
            </a:solidFill>
            <a:ln w="6712" cap="flat">
              <a:noFill/>
              <a:prstDash val="solid"/>
              <a:miter/>
            </a:ln>
          </p:spPr>
          <p:txBody>
            <a:bodyPr rtlCol="0" anchor="ctr"/>
            <a:lstStyle/>
            <a:p>
              <a:endParaRPr lang="es-CO"/>
            </a:p>
          </p:txBody>
        </p:sp>
        <p:sp>
          <p:nvSpPr>
            <p:cNvPr id="1060" name="Freeform: Shape 1059">
              <a:extLst>
                <a:ext uri="{FF2B5EF4-FFF2-40B4-BE49-F238E27FC236}">
                  <a16:creationId xmlns:a16="http://schemas.microsoft.com/office/drawing/2014/main" id="{94A82775-7D73-37BC-62F4-074928C6FEF2}"/>
                </a:ext>
              </a:extLst>
            </p:cNvPr>
            <p:cNvSpPr/>
            <p:nvPr/>
          </p:nvSpPr>
          <p:spPr>
            <a:xfrm>
              <a:off x="6358351" y="5533429"/>
              <a:ext cx="4700" cy="11330"/>
            </a:xfrm>
            <a:custGeom>
              <a:avLst/>
              <a:gdLst>
                <a:gd name="connsiteX0" fmla="*/ 4126 w 4700"/>
                <a:gd name="connsiteY0" fmla="*/ -327 h 11330"/>
                <a:gd name="connsiteX1" fmla="*/ -514 w 4700"/>
                <a:gd name="connsiteY1" fmla="*/ 9758 h 11330"/>
                <a:gd name="connsiteX2" fmla="*/ -514 w 4700"/>
                <a:gd name="connsiteY2" fmla="*/ -125 h 11330"/>
                <a:gd name="connsiteX3" fmla="*/ 3117 w 4700"/>
                <a:gd name="connsiteY3" fmla="*/ -1269 h 11330"/>
                <a:gd name="connsiteX4" fmla="*/ 4126 w 4700"/>
                <a:gd name="connsiteY4" fmla="*/ -327 h 11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0" h="11330">
                  <a:moveTo>
                    <a:pt x="4126" y="-327"/>
                  </a:moveTo>
                  <a:cubicBezTo>
                    <a:pt x="4549" y="3639"/>
                    <a:pt x="2767" y="7539"/>
                    <a:pt x="-514" y="9758"/>
                  </a:cubicBezTo>
                  <a:cubicBezTo>
                    <a:pt x="-514" y="6464"/>
                    <a:pt x="-514" y="3035"/>
                    <a:pt x="-514" y="-125"/>
                  </a:cubicBezTo>
                  <a:cubicBezTo>
                    <a:pt x="179" y="-1471"/>
                    <a:pt x="1806" y="-1941"/>
                    <a:pt x="3117" y="-1269"/>
                  </a:cubicBezTo>
                  <a:cubicBezTo>
                    <a:pt x="3527" y="-1000"/>
                    <a:pt x="3877" y="-731"/>
                    <a:pt x="4126" y="-327"/>
                  </a:cubicBezTo>
                  <a:close/>
                </a:path>
              </a:pathLst>
            </a:custGeom>
            <a:solidFill>
              <a:srgbClr val="2C2C2C"/>
            </a:solidFill>
            <a:ln w="6712" cap="flat">
              <a:noFill/>
              <a:prstDash val="solid"/>
              <a:miter/>
            </a:ln>
          </p:spPr>
          <p:txBody>
            <a:bodyPr rtlCol="0" anchor="ctr"/>
            <a:lstStyle/>
            <a:p>
              <a:endParaRPr lang="es-CO"/>
            </a:p>
          </p:txBody>
        </p:sp>
        <p:sp>
          <p:nvSpPr>
            <p:cNvPr id="1061" name="Freeform: Shape 1060">
              <a:extLst>
                <a:ext uri="{FF2B5EF4-FFF2-40B4-BE49-F238E27FC236}">
                  <a16:creationId xmlns:a16="http://schemas.microsoft.com/office/drawing/2014/main" id="{C23AF0EA-D99A-FC84-9B55-609E4620824D}"/>
                </a:ext>
              </a:extLst>
            </p:cNvPr>
            <p:cNvSpPr/>
            <p:nvPr/>
          </p:nvSpPr>
          <p:spPr>
            <a:xfrm>
              <a:off x="6363394" y="5524859"/>
              <a:ext cx="6213" cy="5042"/>
            </a:xfrm>
            <a:custGeom>
              <a:avLst/>
              <a:gdLst>
                <a:gd name="connsiteX0" fmla="*/ 4260 w 6213"/>
                <a:gd name="connsiteY0" fmla="*/ 2729 h 5042"/>
                <a:gd name="connsiteX1" fmla="*/ -514 w 6213"/>
                <a:gd name="connsiteY1" fmla="*/ 3470 h 5042"/>
                <a:gd name="connsiteX2" fmla="*/ 4394 w 6213"/>
                <a:gd name="connsiteY2" fmla="*/ -1573 h 5042"/>
                <a:gd name="connsiteX3" fmla="*/ 5538 w 6213"/>
                <a:gd name="connsiteY3" fmla="*/ 1318 h 5042"/>
                <a:gd name="connsiteX4" fmla="*/ 4260 w 6213"/>
                <a:gd name="connsiteY4" fmla="*/ 2729 h 5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3" h="5042">
                  <a:moveTo>
                    <a:pt x="4260" y="2729"/>
                  </a:moveTo>
                  <a:cubicBezTo>
                    <a:pt x="2693" y="3133"/>
                    <a:pt x="1093" y="3335"/>
                    <a:pt x="-514" y="3470"/>
                  </a:cubicBezTo>
                  <a:lnTo>
                    <a:pt x="4394" y="-1573"/>
                  </a:lnTo>
                  <a:cubicBezTo>
                    <a:pt x="5605" y="-565"/>
                    <a:pt x="5941" y="376"/>
                    <a:pt x="5538" y="1318"/>
                  </a:cubicBezTo>
                  <a:cubicBezTo>
                    <a:pt x="5134" y="2258"/>
                    <a:pt x="4664" y="2729"/>
                    <a:pt x="4260" y="2729"/>
                  </a:cubicBezTo>
                  <a:close/>
                </a:path>
              </a:pathLst>
            </a:custGeom>
            <a:solidFill>
              <a:srgbClr val="252525"/>
            </a:solidFill>
            <a:ln w="6712" cap="flat">
              <a:noFill/>
              <a:prstDash val="solid"/>
              <a:miter/>
            </a:ln>
          </p:spPr>
          <p:txBody>
            <a:bodyPr rtlCol="0" anchor="ctr"/>
            <a:lstStyle/>
            <a:p>
              <a:endParaRPr lang="es-CO"/>
            </a:p>
          </p:txBody>
        </p:sp>
        <p:sp>
          <p:nvSpPr>
            <p:cNvPr id="1062" name="Freeform: Shape 1061">
              <a:extLst>
                <a:ext uri="{FF2B5EF4-FFF2-40B4-BE49-F238E27FC236}">
                  <a16:creationId xmlns:a16="http://schemas.microsoft.com/office/drawing/2014/main" id="{E8BA4FBF-9307-3C5F-C24E-8D258D881CEB}"/>
                </a:ext>
              </a:extLst>
            </p:cNvPr>
            <p:cNvSpPr/>
            <p:nvPr/>
          </p:nvSpPr>
          <p:spPr>
            <a:xfrm>
              <a:off x="6368168" y="5524707"/>
              <a:ext cx="4975" cy="4453"/>
            </a:xfrm>
            <a:custGeom>
              <a:avLst/>
              <a:gdLst>
                <a:gd name="connsiteX0" fmla="*/ -514 w 4975"/>
                <a:gd name="connsiteY0" fmla="*/ 2881 h 4453"/>
                <a:gd name="connsiteX1" fmla="*/ -514 w 4975"/>
                <a:gd name="connsiteY1" fmla="*/ -1421 h 4453"/>
                <a:gd name="connsiteX2" fmla="*/ 4462 w 4975"/>
                <a:gd name="connsiteY2" fmla="*/ -1421 h 4453"/>
                <a:gd name="connsiteX3" fmla="*/ -514 w 4975"/>
                <a:gd name="connsiteY3" fmla="*/ 2881 h 4453"/>
              </a:gdLst>
              <a:ahLst/>
              <a:cxnLst>
                <a:cxn ang="0">
                  <a:pos x="connsiteX0" y="connsiteY0"/>
                </a:cxn>
                <a:cxn ang="0">
                  <a:pos x="connsiteX1" y="connsiteY1"/>
                </a:cxn>
                <a:cxn ang="0">
                  <a:pos x="connsiteX2" y="connsiteY2"/>
                </a:cxn>
                <a:cxn ang="0">
                  <a:pos x="connsiteX3" y="connsiteY3"/>
                </a:cxn>
              </a:cxnLst>
              <a:rect l="l" t="t" r="r" b="b"/>
              <a:pathLst>
                <a:path w="4975" h="4453">
                  <a:moveTo>
                    <a:pt x="-514" y="2881"/>
                  </a:moveTo>
                  <a:cubicBezTo>
                    <a:pt x="-514" y="1469"/>
                    <a:pt x="-514" y="-10"/>
                    <a:pt x="-514" y="-1421"/>
                  </a:cubicBezTo>
                  <a:cubicBezTo>
                    <a:pt x="1140" y="-1623"/>
                    <a:pt x="2807" y="-1623"/>
                    <a:pt x="4462" y="-1421"/>
                  </a:cubicBezTo>
                  <a:cubicBezTo>
                    <a:pt x="2848" y="-77"/>
                    <a:pt x="1167" y="1335"/>
                    <a:pt x="-514" y="2881"/>
                  </a:cubicBezTo>
                  <a:close/>
                </a:path>
              </a:pathLst>
            </a:custGeom>
            <a:solidFill>
              <a:srgbClr val="2C2C2C"/>
            </a:solidFill>
            <a:ln w="6712" cap="flat">
              <a:noFill/>
              <a:prstDash val="solid"/>
              <a:miter/>
            </a:ln>
          </p:spPr>
          <p:txBody>
            <a:bodyPr rtlCol="0" anchor="ctr"/>
            <a:lstStyle/>
            <a:p>
              <a:endParaRPr lang="es-CO"/>
            </a:p>
          </p:txBody>
        </p:sp>
        <p:sp>
          <p:nvSpPr>
            <p:cNvPr id="1063" name="Freeform: Shape 1062">
              <a:extLst>
                <a:ext uri="{FF2B5EF4-FFF2-40B4-BE49-F238E27FC236}">
                  <a16:creationId xmlns:a16="http://schemas.microsoft.com/office/drawing/2014/main" id="{BE346600-1604-C0E7-E9F9-8FA4476C59FD}"/>
                </a:ext>
              </a:extLst>
            </p:cNvPr>
            <p:cNvSpPr/>
            <p:nvPr/>
          </p:nvSpPr>
          <p:spPr>
            <a:xfrm>
              <a:off x="6358620" y="5529699"/>
              <a:ext cx="4785" cy="4975"/>
            </a:xfrm>
            <a:custGeom>
              <a:avLst/>
              <a:gdLst>
                <a:gd name="connsiteX0" fmla="*/ 3857 w 4785"/>
                <a:gd name="connsiteY0" fmla="*/ 3402 h 4975"/>
                <a:gd name="connsiteX1" fmla="*/ -514 w 4785"/>
                <a:gd name="connsiteY1" fmla="*/ 3402 h 4975"/>
                <a:gd name="connsiteX2" fmla="*/ 4260 w 4785"/>
                <a:gd name="connsiteY2" fmla="*/ -1573 h 4975"/>
                <a:gd name="connsiteX3" fmla="*/ 3857 w 4785"/>
                <a:gd name="connsiteY3" fmla="*/ 3402 h 4975"/>
              </a:gdLst>
              <a:ahLst/>
              <a:cxnLst>
                <a:cxn ang="0">
                  <a:pos x="connsiteX0" y="connsiteY0"/>
                </a:cxn>
                <a:cxn ang="0">
                  <a:pos x="connsiteX1" y="connsiteY1"/>
                </a:cxn>
                <a:cxn ang="0">
                  <a:pos x="connsiteX2" y="connsiteY2"/>
                </a:cxn>
                <a:cxn ang="0">
                  <a:pos x="connsiteX3" y="connsiteY3"/>
                </a:cxn>
              </a:cxnLst>
              <a:rect l="l" t="t" r="r" b="b"/>
              <a:pathLst>
                <a:path w="4785" h="4975">
                  <a:moveTo>
                    <a:pt x="3857" y="3402"/>
                  </a:moveTo>
                  <a:lnTo>
                    <a:pt x="-514" y="3402"/>
                  </a:lnTo>
                  <a:cubicBezTo>
                    <a:pt x="1100" y="1722"/>
                    <a:pt x="2647" y="41"/>
                    <a:pt x="4260" y="-1573"/>
                  </a:cubicBezTo>
                  <a:cubicBezTo>
                    <a:pt x="4314" y="108"/>
                    <a:pt x="4173" y="1789"/>
                    <a:pt x="3857" y="3402"/>
                  </a:cubicBezTo>
                  <a:close/>
                </a:path>
              </a:pathLst>
            </a:custGeom>
            <a:solidFill>
              <a:srgbClr val="252525"/>
            </a:solidFill>
            <a:ln w="6712" cap="flat">
              <a:noFill/>
              <a:prstDash val="solid"/>
              <a:miter/>
            </a:ln>
          </p:spPr>
          <p:txBody>
            <a:bodyPr rtlCol="0" anchor="ctr"/>
            <a:lstStyle/>
            <a:p>
              <a:endParaRPr lang="es-CO"/>
            </a:p>
          </p:txBody>
        </p:sp>
        <p:sp>
          <p:nvSpPr>
            <p:cNvPr id="1064" name="Freeform: Shape 1063">
              <a:extLst>
                <a:ext uri="{FF2B5EF4-FFF2-40B4-BE49-F238E27FC236}">
                  <a16:creationId xmlns:a16="http://schemas.microsoft.com/office/drawing/2014/main" id="{B5A530B1-A173-DD9D-C1AD-EFCCA4586626}"/>
                </a:ext>
              </a:extLst>
            </p:cNvPr>
            <p:cNvSpPr/>
            <p:nvPr/>
          </p:nvSpPr>
          <p:spPr>
            <a:xfrm>
              <a:off x="6657212" y="5649379"/>
              <a:ext cx="4975" cy="4975"/>
            </a:xfrm>
            <a:custGeom>
              <a:avLst/>
              <a:gdLst>
                <a:gd name="connsiteX0" fmla="*/ 4462 w 4975"/>
                <a:gd name="connsiteY0" fmla="*/ -1573 h 4975"/>
                <a:gd name="connsiteX1" fmla="*/ -514 w 4975"/>
                <a:gd name="connsiteY1" fmla="*/ 3402 h 4975"/>
                <a:gd name="connsiteX2" fmla="*/ 4462 w 4975"/>
                <a:gd name="connsiteY2" fmla="*/ -1573 h 4975"/>
              </a:gdLst>
              <a:ahLst/>
              <a:cxnLst>
                <a:cxn ang="0">
                  <a:pos x="connsiteX0" y="connsiteY0"/>
                </a:cxn>
                <a:cxn ang="0">
                  <a:pos x="connsiteX1" y="connsiteY1"/>
                </a:cxn>
                <a:cxn ang="0">
                  <a:pos x="connsiteX2" y="connsiteY2"/>
                </a:cxn>
              </a:cxnLst>
              <a:rect l="l" t="t" r="r" b="b"/>
              <a:pathLst>
                <a:path w="4975" h="4975">
                  <a:moveTo>
                    <a:pt x="4462" y="-1573"/>
                  </a:moveTo>
                  <a:cubicBezTo>
                    <a:pt x="2781" y="41"/>
                    <a:pt x="1100" y="1722"/>
                    <a:pt x="-514" y="3402"/>
                  </a:cubicBezTo>
                  <a:cubicBezTo>
                    <a:pt x="1100" y="1722"/>
                    <a:pt x="2781" y="41"/>
                    <a:pt x="4462" y="-1573"/>
                  </a:cubicBezTo>
                  <a:close/>
                </a:path>
              </a:pathLst>
            </a:custGeom>
            <a:solidFill>
              <a:srgbClr val="020202"/>
            </a:solidFill>
            <a:ln w="6712" cap="flat">
              <a:noFill/>
              <a:prstDash val="solid"/>
              <a:miter/>
            </a:ln>
          </p:spPr>
          <p:txBody>
            <a:bodyPr rtlCol="0" anchor="ctr"/>
            <a:lstStyle/>
            <a:p>
              <a:endParaRPr lang="es-CO"/>
            </a:p>
          </p:txBody>
        </p:sp>
        <p:sp>
          <p:nvSpPr>
            <p:cNvPr id="1065" name="Freeform: Shape 1064">
              <a:extLst>
                <a:ext uri="{FF2B5EF4-FFF2-40B4-BE49-F238E27FC236}">
                  <a16:creationId xmlns:a16="http://schemas.microsoft.com/office/drawing/2014/main" id="{1FB8A394-7439-1DC3-623C-48BBA56546D1}"/>
                </a:ext>
              </a:extLst>
            </p:cNvPr>
            <p:cNvSpPr/>
            <p:nvPr/>
          </p:nvSpPr>
          <p:spPr>
            <a:xfrm>
              <a:off x="6657212" y="5664305"/>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66" name="Freeform: Shape 1065">
              <a:extLst>
                <a:ext uri="{FF2B5EF4-FFF2-40B4-BE49-F238E27FC236}">
                  <a16:creationId xmlns:a16="http://schemas.microsoft.com/office/drawing/2014/main" id="{81B56664-984B-6362-7C95-4B978D6AF9F2}"/>
                </a:ext>
              </a:extLst>
            </p:cNvPr>
            <p:cNvSpPr/>
            <p:nvPr/>
          </p:nvSpPr>
          <p:spPr>
            <a:xfrm>
              <a:off x="6652237" y="5714125"/>
              <a:ext cx="4975" cy="4975"/>
            </a:xfrm>
            <a:custGeom>
              <a:avLst/>
              <a:gdLst>
                <a:gd name="connsiteX0" fmla="*/ 4462 w 4975"/>
                <a:gd name="connsiteY0" fmla="*/ -1573 h 4975"/>
                <a:gd name="connsiteX1" fmla="*/ -514 w 4975"/>
                <a:gd name="connsiteY1" fmla="*/ 3402 h 4975"/>
              </a:gdLst>
              <a:ahLst/>
              <a:cxnLst>
                <a:cxn ang="0">
                  <a:pos x="connsiteX0" y="connsiteY0"/>
                </a:cxn>
                <a:cxn ang="0">
                  <a:pos x="connsiteX1" y="connsiteY1"/>
                </a:cxn>
              </a:cxnLst>
              <a:rect l="l" t="t" r="r" b="b"/>
              <a:pathLst>
                <a:path w="4975" h="4975">
                  <a:moveTo>
                    <a:pt x="4462" y="-1573"/>
                  </a:moveTo>
                  <a:lnTo>
                    <a:pt x="-514" y="3402"/>
                  </a:lnTo>
                  <a:close/>
                </a:path>
              </a:pathLst>
            </a:custGeom>
            <a:solidFill>
              <a:srgbClr val="020202"/>
            </a:solidFill>
            <a:ln w="6712" cap="flat">
              <a:noFill/>
              <a:prstDash val="solid"/>
              <a:miter/>
            </a:ln>
          </p:spPr>
          <p:txBody>
            <a:bodyPr rtlCol="0" anchor="ctr"/>
            <a:lstStyle/>
            <a:p>
              <a:endParaRPr lang="es-CO"/>
            </a:p>
          </p:txBody>
        </p:sp>
        <p:sp>
          <p:nvSpPr>
            <p:cNvPr id="1067" name="Freeform: Shape 1066">
              <a:extLst>
                <a:ext uri="{FF2B5EF4-FFF2-40B4-BE49-F238E27FC236}">
                  <a16:creationId xmlns:a16="http://schemas.microsoft.com/office/drawing/2014/main" id="{C4C712F5-59E0-E66F-452B-04A06EB676C3}"/>
                </a:ext>
              </a:extLst>
            </p:cNvPr>
            <p:cNvSpPr/>
            <p:nvPr/>
          </p:nvSpPr>
          <p:spPr>
            <a:xfrm>
              <a:off x="6652237" y="5729321"/>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68" name="Freeform: Shape 1067">
              <a:extLst>
                <a:ext uri="{FF2B5EF4-FFF2-40B4-BE49-F238E27FC236}">
                  <a16:creationId xmlns:a16="http://schemas.microsoft.com/office/drawing/2014/main" id="{D1344E93-0A25-D30F-C9BC-E50888852D48}"/>
                </a:ext>
              </a:extLst>
            </p:cNvPr>
            <p:cNvSpPr/>
            <p:nvPr/>
          </p:nvSpPr>
          <p:spPr>
            <a:xfrm>
              <a:off x="6652237" y="5848596"/>
              <a:ext cx="4975" cy="4975"/>
            </a:xfrm>
            <a:custGeom>
              <a:avLst/>
              <a:gdLst>
                <a:gd name="connsiteX0" fmla="*/ 4462 w 4975"/>
                <a:gd name="connsiteY0" fmla="*/ -1573 h 4975"/>
                <a:gd name="connsiteX1" fmla="*/ -514 w 4975"/>
                <a:gd name="connsiteY1" fmla="*/ 3402 h 4975"/>
              </a:gdLst>
              <a:ahLst/>
              <a:cxnLst>
                <a:cxn ang="0">
                  <a:pos x="connsiteX0" y="connsiteY0"/>
                </a:cxn>
                <a:cxn ang="0">
                  <a:pos x="connsiteX1" y="connsiteY1"/>
                </a:cxn>
              </a:cxnLst>
              <a:rect l="l" t="t" r="r" b="b"/>
              <a:pathLst>
                <a:path w="4975" h="4975">
                  <a:moveTo>
                    <a:pt x="4462" y="-1573"/>
                  </a:moveTo>
                  <a:lnTo>
                    <a:pt x="-514" y="3402"/>
                  </a:lnTo>
                  <a:close/>
                </a:path>
              </a:pathLst>
            </a:custGeom>
            <a:solidFill>
              <a:srgbClr val="020202"/>
            </a:solidFill>
            <a:ln w="6712" cap="flat">
              <a:noFill/>
              <a:prstDash val="solid"/>
              <a:miter/>
            </a:ln>
          </p:spPr>
          <p:txBody>
            <a:bodyPr rtlCol="0" anchor="ctr"/>
            <a:lstStyle/>
            <a:p>
              <a:endParaRPr lang="es-CO"/>
            </a:p>
          </p:txBody>
        </p:sp>
        <p:sp>
          <p:nvSpPr>
            <p:cNvPr id="1069" name="Freeform: Shape 1068">
              <a:extLst>
                <a:ext uri="{FF2B5EF4-FFF2-40B4-BE49-F238E27FC236}">
                  <a16:creationId xmlns:a16="http://schemas.microsoft.com/office/drawing/2014/main" id="{CB268BC8-4E3E-12AB-D123-26AFE4FA3ED5}"/>
                </a:ext>
              </a:extLst>
            </p:cNvPr>
            <p:cNvSpPr/>
            <p:nvPr/>
          </p:nvSpPr>
          <p:spPr>
            <a:xfrm>
              <a:off x="6652237" y="5873473"/>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00" y="108"/>
                    <a:pt x="2781" y="1789"/>
                    <a:pt x="4462" y="3402"/>
                  </a:cubicBezTo>
                  <a:cubicBezTo>
                    <a:pt x="2781" y="1789"/>
                    <a:pt x="1100" y="108"/>
                    <a:pt x="-514" y="-1573"/>
                  </a:cubicBezTo>
                  <a:close/>
                </a:path>
              </a:pathLst>
            </a:custGeom>
            <a:solidFill>
              <a:srgbClr val="020202"/>
            </a:solidFill>
            <a:ln w="6712" cap="flat">
              <a:noFill/>
              <a:prstDash val="solid"/>
              <a:miter/>
            </a:ln>
          </p:spPr>
          <p:txBody>
            <a:bodyPr rtlCol="0" anchor="ctr"/>
            <a:lstStyle/>
            <a:p>
              <a:endParaRPr lang="es-CO"/>
            </a:p>
          </p:txBody>
        </p:sp>
        <p:sp>
          <p:nvSpPr>
            <p:cNvPr id="1070" name="Freeform: Shape 1069">
              <a:extLst>
                <a:ext uri="{FF2B5EF4-FFF2-40B4-BE49-F238E27FC236}">
                  <a16:creationId xmlns:a16="http://schemas.microsoft.com/office/drawing/2014/main" id="{A5D40D82-DEB7-1BCF-1A54-D9A69770FB09}"/>
                </a:ext>
              </a:extLst>
            </p:cNvPr>
            <p:cNvSpPr/>
            <p:nvPr/>
          </p:nvSpPr>
          <p:spPr>
            <a:xfrm>
              <a:off x="6657212" y="5913344"/>
              <a:ext cx="4975" cy="4975"/>
            </a:xfrm>
            <a:custGeom>
              <a:avLst/>
              <a:gdLst>
                <a:gd name="connsiteX0" fmla="*/ 4462 w 4975"/>
                <a:gd name="connsiteY0" fmla="*/ -1573 h 4975"/>
                <a:gd name="connsiteX1" fmla="*/ -514 w 4975"/>
                <a:gd name="connsiteY1" fmla="*/ 3402 h 4975"/>
              </a:gdLst>
              <a:ahLst/>
              <a:cxnLst>
                <a:cxn ang="0">
                  <a:pos x="connsiteX0" y="connsiteY0"/>
                </a:cxn>
                <a:cxn ang="0">
                  <a:pos x="connsiteX1" y="connsiteY1"/>
                </a:cxn>
              </a:cxnLst>
              <a:rect l="l" t="t" r="r" b="b"/>
              <a:pathLst>
                <a:path w="4975" h="4975">
                  <a:moveTo>
                    <a:pt x="4462" y="-1573"/>
                  </a:moveTo>
                  <a:lnTo>
                    <a:pt x="-514" y="3402"/>
                  </a:lnTo>
                  <a:close/>
                </a:path>
              </a:pathLst>
            </a:custGeom>
            <a:solidFill>
              <a:srgbClr val="020202"/>
            </a:solidFill>
            <a:ln w="6712" cap="flat">
              <a:noFill/>
              <a:prstDash val="solid"/>
              <a:miter/>
            </a:ln>
          </p:spPr>
          <p:txBody>
            <a:bodyPr rtlCol="0" anchor="ctr"/>
            <a:lstStyle/>
            <a:p>
              <a:endParaRPr lang="es-CO"/>
            </a:p>
          </p:txBody>
        </p:sp>
        <p:sp>
          <p:nvSpPr>
            <p:cNvPr id="1071" name="Freeform: Shape 1070">
              <a:extLst>
                <a:ext uri="{FF2B5EF4-FFF2-40B4-BE49-F238E27FC236}">
                  <a16:creationId xmlns:a16="http://schemas.microsoft.com/office/drawing/2014/main" id="{538135EE-1E07-A103-B8C5-593972A4EC12}"/>
                </a:ext>
              </a:extLst>
            </p:cNvPr>
            <p:cNvSpPr/>
            <p:nvPr/>
          </p:nvSpPr>
          <p:spPr>
            <a:xfrm>
              <a:off x="6667163" y="6017961"/>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72" name="Freeform: Shape 1071">
              <a:extLst>
                <a:ext uri="{FF2B5EF4-FFF2-40B4-BE49-F238E27FC236}">
                  <a16:creationId xmlns:a16="http://schemas.microsoft.com/office/drawing/2014/main" id="{4CC99B0D-CDAF-C9D0-76F8-910969987D11}"/>
                </a:ext>
              </a:extLst>
            </p:cNvPr>
            <p:cNvSpPr/>
            <p:nvPr/>
          </p:nvSpPr>
          <p:spPr>
            <a:xfrm>
              <a:off x="6672138" y="6022937"/>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67" y="41"/>
                    <a:pt x="2781" y="1722"/>
                    <a:pt x="4462" y="3402"/>
                  </a:cubicBezTo>
                  <a:cubicBezTo>
                    <a:pt x="2781" y="1722"/>
                    <a:pt x="1167" y="41"/>
                    <a:pt x="-514" y="-1573"/>
                  </a:cubicBezTo>
                  <a:close/>
                </a:path>
              </a:pathLst>
            </a:custGeom>
            <a:solidFill>
              <a:srgbClr val="020202"/>
            </a:solidFill>
            <a:ln w="6712" cap="flat">
              <a:noFill/>
              <a:prstDash val="solid"/>
              <a:miter/>
            </a:ln>
          </p:spPr>
          <p:txBody>
            <a:bodyPr rtlCol="0" anchor="ctr"/>
            <a:lstStyle/>
            <a:p>
              <a:endParaRPr lang="es-CO"/>
            </a:p>
          </p:txBody>
        </p:sp>
        <p:sp>
          <p:nvSpPr>
            <p:cNvPr id="1073" name="Freeform: Shape 1072">
              <a:extLst>
                <a:ext uri="{FF2B5EF4-FFF2-40B4-BE49-F238E27FC236}">
                  <a16:creationId xmlns:a16="http://schemas.microsoft.com/office/drawing/2014/main" id="{42113081-BA96-D805-6E29-94C664D32A71}"/>
                </a:ext>
              </a:extLst>
            </p:cNvPr>
            <p:cNvSpPr/>
            <p:nvPr/>
          </p:nvSpPr>
          <p:spPr>
            <a:xfrm>
              <a:off x="6697015" y="6107586"/>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67" y="108"/>
                    <a:pt x="2848" y="1722"/>
                    <a:pt x="4462" y="3402"/>
                  </a:cubicBezTo>
                  <a:cubicBezTo>
                    <a:pt x="2848" y="1722"/>
                    <a:pt x="1167" y="108"/>
                    <a:pt x="-514" y="-1573"/>
                  </a:cubicBezTo>
                  <a:close/>
                </a:path>
              </a:pathLst>
            </a:custGeom>
            <a:solidFill>
              <a:srgbClr val="020202"/>
            </a:solidFill>
            <a:ln w="6712" cap="flat">
              <a:noFill/>
              <a:prstDash val="solid"/>
              <a:miter/>
            </a:ln>
          </p:spPr>
          <p:txBody>
            <a:bodyPr rtlCol="0" anchor="ctr"/>
            <a:lstStyle/>
            <a:p>
              <a:endParaRPr lang="es-CO"/>
            </a:p>
          </p:txBody>
        </p:sp>
        <p:sp>
          <p:nvSpPr>
            <p:cNvPr id="1074" name="Freeform: Shape 1073">
              <a:extLst>
                <a:ext uri="{FF2B5EF4-FFF2-40B4-BE49-F238E27FC236}">
                  <a16:creationId xmlns:a16="http://schemas.microsoft.com/office/drawing/2014/main" id="{E6F48923-C8D3-5A85-E29A-99B313CB0954}"/>
                </a:ext>
              </a:extLst>
            </p:cNvPr>
            <p:cNvSpPr/>
            <p:nvPr/>
          </p:nvSpPr>
          <p:spPr>
            <a:xfrm>
              <a:off x="6701991" y="6112562"/>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lnTo>
                    <a:pt x="4462" y="3402"/>
                  </a:lnTo>
                  <a:cubicBezTo>
                    <a:pt x="2848" y="1722"/>
                    <a:pt x="1167" y="108"/>
                    <a:pt x="-514" y="-1573"/>
                  </a:cubicBezTo>
                  <a:close/>
                </a:path>
              </a:pathLst>
            </a:custGeom>
            <a:solidFill>
              <a:srgbClr val="020202"/>
            </a:solidFill>
            <a:ln w="6712" cap="flat">
              <a:noFill/>
              <a:prstDash val="solid"/>
              <a:miter/>
            </a:ln>
          </p:spPr>
          <p:txBody>
            <a:bodyPr rtlCol="0" anchor="ctr"/>
            <a:lstStyle/>
            <a:p>
              <a:endParaRPr lang="es-CO"/>
            </a:p>
          </p:txBody>
        </p:sp>
        <p:sp>
          <p:nvSpPr>
            <p:cNvPr id="1075" name="Freeform: Shape 1074">
              <a:extLst>
                <a:ext uri="{FF2B5EF4-FFF2-40B4-BE49-F238E27FC236}">
                  <a16:creationId xmlns:a16="http://schemas.microsoft.com/office/drawing/2014/main" id="{50CD3A78-A22A-C1EA-9918-7A29C575D728}"/>
                </a:ext>
              </a:extLst>
            </p:cNvPr>
            <p:cNvSpPr/>
            <p:nvPr/>
          </p:nvSpPr>
          <p:spPr>
            <a:xfrm>
              <a:off x="6711942" y="6127488"/>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76" name="Freeform: Shape 1075">
              <a:extLst>
                <a:ext uri="{FF2B5EF4-FFF2-40B4-BE49-F238E27FC236}">
                  <a16:creationId xmlns:a16="http://schemas.microsoft.com/office/drawing/2014/main" id="{7876400C-6EE0-E06A-E4B3-BAE88D149B21}"/>
                </a:ext>
              </a:extLst>
            </p:cNvPr>
            <p:cNvSpPr/>
            <p:nvPr/>
          </p:nvSpPr>
          <p:spPr>
            <a:xfrm>
              <a:off x="6716917" y="6147457"/>
              <a:ext cx="5042" cy="4975"/>
            </a:xfrm>
            <a:custGeom>
              <a:avLst/>
              <a:gdLst>
                <a:gd name="connsiteX0" fmla="*/ -514 w 5042"/>
                <a:gd name="connsiteY0" fmla="*/ -1573 h 4975"/>
                <a:gd name="connsiteX1" fmla="*/ 4529 w 5042"/>
                <a:gd name="connsiteY1" fmla="*/ 3402 h 4975"/>
              </a:gdLst>
              <a:ahLst/>
              <a:cxnLst>
                <a:cxn ang="0">
                  <a:pos x="connsiteX0" y="connsiteY0"/>
                </a:cxn>
                <a:cxn ang="0">
                  <a:pos x="connsiteX1" y="connsiteY1"/>
                </a:cxn>
              </a:cxnLst>
              <a:rect l="l" t="t" r="r" b="b"/>
              <a:pathLst>
                <a:path w="5042" h="4975">
                  <a:moveTo>
                    <a:pt x="-514" y="-1573"/>
                  </a:moveTo>
                  <a:lnTo>
                    <a:pt x="4529" y="3402"/>
                  </a:lnTo>
                  <a:close/>
                </a:path>
              </a:pathLst>
            </a:custGeom>
            <a:solidFill>
              <a:srgbClr val="020202"/>
            </a:solidFill>
            <a:ln w="6712" cap="flat">
              <a:noFill/>
              <a:prstDash val="solid"/>
              <a:miter/>
            </a:ln>
          </p:spPr>
          <p:txBody>
            <a:bodyPr rtlCol="0" anchor="ctr"/>
            <a:lstStyle/>
            <a:p>
              <a:endParaRPr lang="es-CO"/>
            </a:p>
          </p:txBody>
        </p:sp>
        <p:sp>
          <p:nvSpPr>
            <p:cNvPr id="1077" name="Freeform: Shape 1076">
              <a:extLst>
                <a:ext uri="{FF2B5EF4-FFF2-40B4-BE49-F238E27FC236}">
                  <a16:creationId xmlns:a16="http://schemas.microsoft.com/office/drawing/2014/main" id="{9C10BB0B-9A3E-AD5D-5BDA-7B1937DCABBA}"/>
                </a:ext>
              </a:extLst>
            </p:cNvPr>
            <p:cNvSpPr/>
            <p:nvPr/>
          </p:nvSpPr>
          <p:spPr>
            <a:xfrm>
              <a:off x="6731910" y="6187261"/>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00" y="108"/>
                    <a:pt x="2781" y="1789"/>
                    <a:pt x="4462" y="3402"/>
                  </a:cubicBezTo>
                  <a:cubicBezTo>
                    <a:pt x="2781" y="1789"/>
                    <a:pt x="1167" y="108"/>
                    <a:pt x="-514" y="-1573"/>
                  </a:cubicBezTo>
                  <a:close/>
                </a:path>
              </a:pathLst>
            </a:custGeom>
            <a:solidFill>
              <a:srgbClr val="020202"/>
            </a:solidFill>
            <a:ln w="6712" cap="flat">
              <a:noFill/>
              <a:prstDash val="solid"/>
              <a:miter/>
            </a:ln>
          </p:spPr>
          <p:txBody>
            <a:bodyPr rtlCol="0" anchor="ctr"/>
            <a:lstStyle/>
            <a:p>
              <a:endParaRPr lang="es-CO"/>
            </a:p>
          </p:txBody>
        </p:sp>
        <p:sp>
          <p:nvSpPr>
            <p:cNvPr id="1078" name="Freeform: Shape 1077">
              <a:extLst>
                <a:ext uri="{FF2B5EF4-FFF2-40B4-BE49-F238E27FC236}">
                  <a16:creationId xmlns:a16="http://schemas.microsoft.com/office/drawing/2014/main" id="{9B1B845A-DA92-356D-5E0B-C1FD031F723A}"/>
                </a:ext>
              </a:extLst>
            </p:cNvPr>
            <p:cNvSpPr/>
            <p:nvPr/>
          </p:nvSpPr>
          <p:spPr>
            <a:xfrm>
              <a:off x="6736886" y="6192236"/>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79" name="Freeform: Shape 1078">
              <a:extLst>
                <a:ext uri="{FF2B5EF4-FFF2-40B4-BE49-F238E27FC236}">
                  <a16:creationId xmlns:a16="http://schemas.microsoft.com/office/drawing/2014/main" id="{A34C6F66-3307-95EC-86D6-BBFBA572280B}"/>
                </a:ext>
              </a:extLst>
            </p:cNvPr>
            <p:cNvSpPr/>
            <p:nvPr/>
          </p:nvSpPr>
          <p:spPr>
            <a:xfrm>
              <a:off x="6761763" y="6247032"/>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80" name="Freeform: Shape 1079">
              <a:extLst>
                <a:ext uri="{FF2B5EF4-FFF2-40B4-BE49-F238E27FC236}">
                  <a16:creationId xmlns:a16="http://schemas.microsoft.com/office/drawing/2014/main" id="{7425B9DB-2F54-1D2D-7DD5-B2AD1E980194}"/>
                </a:ext>
              </a:extLst>
            </p:cNvPr>
            <p:cNvSpPr/>
            <p:nvPr/>
          </p:nvSpPr>
          <p:spPr>
            <a:xfrm>
              <a:off x="6766738" y="6252008"/>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81" name="Freeform: Shape 1080">
              <a:extLst>
                <a:ext uri="{FF2B5EF4-FFF2-40B4-BE49-F238E27FC236}">
                  <a16:creationId xmlns:a16="http://schemas.microsoft.com/office/drawing/2014/main" id="{8F503780-ACBE-6DEC-6C3F-1F432FAFDD32}"/>
                </a:ext>
              </a:extLst>
            </p:cNvPr>
            <p:cNvSpPr/>
            <p:nvPr/>
          </p:nvSpPr>
          <p:spPr>
            <a:xfrm>
              <a:off x="6781665" y="6261958"/>
              <a:ext cx="5042" cy="5042"/>
            </a:xfrm>
            <a:custGeom>
              <a:avLst/>
              <a:gdLst>
                <a:gd name="connsiteX0" fmla="*/ -514 w 5042"/>
                <a:gd name="connsiteY0" fmla="*/ -1573 h 5042"/>
                <a:gd name="connsiteX1" fmla="*/ 4529 w 5042"/>
                <a:gd name="connsiteY1" fmla="*/ 3470 h 5042"/>
              </a:gdLst>
              <a:ahLst/>
              <a:cxnLst>
                <a:cxn ang="0">
                  <a:pos x="connsiteX0" y="connsiteY0"/>
                </a:cxn>
                <a:cxn ang="0">
                  <a:pos x="connsiteX1" y="connsiteY1"/>
                </a:cxn>
              </a:cxnLst>
              <a:rect l="l" t="t" r="r" b="b"/>
              <a:pathLst>
                <a:path w="5042" h="5042">
                  <a:moveTo>
                    <a:pt x="-514" y="-1573"/>
                  </a:moveTo>
                  <a:lnTo>
                    <a:pt x="4529" y="3470"/>
                  </a:lnTo>
                  <a:close/>
                </a:path>
              </a:pathLst>
            </a:custGeom>
            <a:solidFill>
              <a:srgbClr val="020202"/>
            </a:solidFill>
            <a:ln w="6712" cap="flat">
              <a:noFill/>
              <a:prstDash val="solid"/>
              <a:miter/>
            </a:ln>
          </p:spPr>
          <p:txBody>
            <a:bodyPr rtlCol="0" anchor="ctr"/>
            <a:lstStyle/>
            <a:p>
              <a:endParaRPr lang="es-CO"/>
            </a:p>
          </p:txBody>
        </p:sp>
        <p:sp>
          <p:nvSpPr>
            <p:cNvPr id="1082" name="Freeform: Shape 1081">
              <a:extLst>
                <a:ext uri="{FF2B5EF4-FFF2-40B4-BE49-F238E27FC236}">
                  <a16:creationId xmlns:a16="http://schemas.microsoft.com/office/drawing/2014/main" id="{BEF01485-EB13-F0D3-D00C-7030D7AF7F1A}"/>
                </a:ext>
              </a:extLst>
            </p:cNvPr>
            <p:cNvSpPr/>
            <p:nvPr/>
          </p:nvSpPr>
          <p:spPr>
            <a:xfrm>
              <a:off x="6791683" y="6271976"/>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83" name="Freeform: Shape 1082">
              <a:extLst>
                <a:ext uri="{FF2B5EF4-FFF2-40B4-BE49-F238E27FC236}">
                  <a16:creationId xmlns:a16="http://schemas.microsoft.com/office/drawing/2014/main" id="{9DC4AFA0-A3BD-5DDE-8598-82A90BEA1B1E}"/>
                </a:ext>
              </a:extLst>
            </p:cNvPr>
            <p:cNvSpPr/>
            <p:nvPr/>
          </p:nvSpPr>
          <p:spPr>
            <a:xfrm>
              <a:off x="6811584" y="6311779"/>
              <a:ext cx="4975" cy="4976"/>
            </a:xfrm>
            <a:custGeom>
              <a:avLst/>
              <a:gdLst>
                <a:gd name="connsiteX0" fmla="*/ -514 w 4975"/>
                <a:gd name="connsiteY0" fmla="*/ -1573 h 4976"/>
                <a:gd name="connsiteX1" fmla="*/ 4462 w 4975"/>
                <a:gd name="connsiteY1" fmla="*/ 3404 h 4976"/>
                <a:gd name="connsiteX2" fmla="*/ -514 w 4975"/>
                <a:gd name="connsiteY2" fmla="*/ -1573 h 4976"/>
              </a:gdLst>
              <a:ahLst/>
              <a:cxnLst>
                <a:cxn ang="0">
                  <a:pos x="connsiteX0" y="connsiteY0"/>
                </a:cxn>
                <a:cxn ang="0">
                  <a:pos x="connsiteX1" y="connsiteY1"/>
                </a:cxn>
                <a:cxn ang="0">
                  <a:pos x="connsiteX2" y="connsiteY2"/>
                </a:cxn>
              </a:cxnLst>
              <a:rect l="l" t="t" r="r" b="b"/>
              <a:pathLst>
                <a:path w="4975" h="4976">
                  <a:moveTo>
                    <a:pt x="-514" y="-1573"/>
                  </a:moveTo>
                  <a:cubicBezTo>
                    <a:pt x="1167" y="108"/>
                    <a:pt x="2781" y="1789"/>
                    <a:pt x="4462" y="3404"/>
                  </a:cubicBezTo>
                  <a:cubicBezTo>
                    <a:pt x="2781" y="1789"/>
                    <a:pt x="1167" y="108"/>
                    <a:pt x="-514" y="-1573"/>
                  </a:cubicBezTo>
                  <a:close/>
                </a:path>
              </a:pathLst>
            </a:custGeom>
            <a:solidFill>
              <a:srgbClr val="020202"/>
            </a:solidFill>
            <a:ln w="6712" cap="flat">
              <a:noFill/>
              <a:prstDash val="solid"/>
              <a:miter/>
            </a:ln>
          </p:spPr>
          <p:txBody>
            <a:bodyPr rtlCol="0" anchor="ctr"/>
            <a:lstStyle/>
            <a:p>
              <a:endParaRPr lang="es-CO"/>
            </a:p>
          </p:txBody>
        </p:sp>
        <p:sp>
          <p:nvSpPr>
            <p:cNvPr id="1084" name="Freeform: Shape 1083">
              <a:extLst>
                <a:ext uri="{FF2B5EF4-FFF2-40B4-BE49-F238E27FC236}">
                  <a16:creationId xmlns:a16="http://schemas.microsoft.com/office/drawing/2014/main" id="{B332C080-FB38-5FD4-0B37-DC07ADCDBC5A}"/>
                </a:ext>
              </a:extLst>
            </p:cNvPr>
            <p:cNvSpPr/>
            <p:nvPr/>
          </p:nvSpPr>
          <p:spPr>
            <a:xfrm>
              <a:off x="6851388" y="6341700"/>
              <a:ext cx="5042" cy="4975"/>
            </a:xfrm>
            <a:custGeom>
              <a:avLst/>
              <a:gdLst>
                <a:gd name="connsiteX0" fmla="*/ -514 w 5042"/>
                <a:gd name="connsiteY0" fmla="*/ -1573 h 4975"/>
                <a:gd name="connsiteX1" fmla="*/ 4529 w 5042"/>
                <a:gd name="connsiteY1" fmla="*/ 3402 h 4975"/>
              </a:gdLst>
              <a:ahLst/>
              <a:cxnLst>
                <a:cxn ang="0">
                  <a:pos x="connsiteX0" y="connsiteY0"/>
                </a:cxn>
                <a:cxn ang="0">
                  <a:pos x="connsiteX1" y="connsiteY1"/>
                </a:cxn>
              </a:cxnLst>
              <a:rect l="l" t="t" r="r" b="b"/>
              <a:pathLst>
                <a:path w="5042" h="4975">
                  <a:moveTo>
                    <a:pt x="-514" y="-1573"/>
                  </a:moveTo>
                  <a:lnTo>
                    <a:pt x="4529" y="3402"/>
                  </a:lnTo>
                  <a:close/>
                </a:path>
              </a:pathLst>
            </a:custGeom>
            <a:solidFill>
              <a:srgbClr val="020202"/>
            </a:solidFill>
            <a:ln w="6712" cap="flat">
              <a:noFill/>
              <a:prstDash val="solid"/>
              <a:miter/>
            </a:ln>
          </p:spPr>
          <p:txBody>
            <a:bodyPr rtlCol="0" anchor="ctr"/>
            <a:lstStyle/>
            <a:p>
              <a:endParaRPr lang="es-CO"/>
            </a:p>
          </p:txBody>
        </p:sp>
        <p:sp>
          <p:nvSpPr>
            <p:cNvPr id="1085" name="Freeform: Shape 1084">
              <a:extLst>
                <a:ext uri="{FF2B5EF4-FFF2-40B4-BE49-F238E27FC236}">
                  <a16:creationId xmlns:a16="http://schemas.microsoft.com/office/drawing/2014/main" id="{3AEB203F-2232-1ECF-C5E3-0823329E0E37}"/>
                </a:ext>
              </a:extLst>
            </p:cNvPr>
            <p:cNvSpPr/>
            <p:nvPr/>
          </p:nvSpPr>
          <p:spPr>
            <a:xfrm>
              <a:off x="6871356" y="6371552"/>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86" name="Freeform: Shape 1085">
              <a:extLst>
                <a:ext uri="{FF2B5EF4-FFF2-40B4-BE49-F238E27FC236}">
                  <a16:creationId xmlns:a16="http://schemas.microsoft.com/office/drawing/2014/main" id="{CD2D1E54-6DC1-7E92-15B8-682A582DFAC1}"/>
                </a:ext>
              </a:extLst>
            </p:cNvPr>
            <p:cNvSpPr/>
            <p:nvPr/>
          </p:nvSpPr>
          <p:spPr>
            <a:xfrm>
              <a:off x="6901209" y="6386478"/>
              <a:ext cx="4975" cy="5042"/>
            </a:xfrm>
            <a:custGeom>
              <a:avLst/>
              <a:gdLst>
                <a:gd name="connsiteX0" fmla="*/ -514 w 4975"/>
                <a:gd name="connsiteY0" fmla="*/ -1573 h 5042"/>
                <a:gd name="connsiteX1" fmla="*/ 4462 w 4975"/>
                <a:gd name="connsiteY1" fmla="*/ 3470 h 5042"/>
              </a:gdLst>
              <a:ahLst/>
              <a:cxnLst>
                <a:cxn ang="0">
                  <a:pos x="connsiteX0" y="connsiteY0"/>
                </a:cxn>
                <a:cxn ang="0">
                  <a:pos x="connsiteX1" y="connsiteY1"/>
                </a:cxn>
              </a:cxnLst>
              <a:rect l="l" t="t" r="r" b="b"/>
              <a:pathLst>
                <a:path w="4975" h="5042">
                  <a:moveTo>
                    <a:pt x="-514" y="-1573"/>
                  </a:moveTo>
                  <a:lnTo>
                    <a:pt x="4462" y="3470"/>
                  </a:lnTo>
                  <a:close/>
                </a:path>
              </a:pathLst>
            </a:custGeom>
            <a:solidFill>
              <a:srgbClr val="020202"/>
            </a:solidFill>
            <a:ln w="6712" cap="flat">
              <a:noFill/>
              <a:prstDash val="solid"/>
              <a:miter/>
            </a:ln>
          </p:spPr>
          <p:txBody>
            <a:bodyPr rtlCol="0" anchor="ctr"/>
            <a:lstStyle/>
            <a:p>
              <a:endParaRPr lang="es-CO"/>
            </a:p>
          </p:txBody>
        </p:sp>
        <p:sp>
          <p:nvSpPr>
            <p:cNvPr id="1087" name="Freeform: Shape 1086">
              <a:extLst>
                <a:ext uri="{FF2B5EF4-FFF2-40B4-BE49-F238E27FC236}">
                  <a16:creationId xmlns:a16="http://schemas.microsoft.com/office/drawing/2014/main" id="{B8544093-17CE-3DD4-74F3-D44D11A7AAAB}"/>
                </a:ext>
              </a:extLst>
            </p:cNvPr>
            <p:cNvSpPr/>
            <p:nvPr/>
          </p:nvSpPr>
          <p:spPr>
            <a:xfrm>
              <a:off x="6921178" y="6406447"/>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88" name="Freeform: Shape 1087">
              <a:extLst>
                <a:ext uri="{FF2B5EF4-FFF2-40B4-BE49-F238E27FC236}">
                  <a16:creationId xmlns:a16="http://schemas.microsoft.com/office/drawing/2014/main" id="{E08B22DD-60BF-305A-46A1-BA7A3066DB75}"/>
                </a:ext>
              </a:extLst>
            </p:cNvPr>
            <p:cNvSpPr/>
            <p:nvPr/>
          </p:nvSpPr>
          <p:spPr>
            <a:xfrm>
              <a:off x="6936104" y="6426348"/>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00" y="108"/>
                    <a:pt x="2781" y="1722"/>
                    <a:pt x="4462" y="3402"/>
                  </a:cubicBezTo>
                  <a:cubicBezTo>
                    <a:pt x="2781" y="1722"/>
                    <a:pt x="1100" y="108"/>
                    <a:pt x="-514" y="-1573"/>
                  </a:cubicBezTo>
                  <a:close/>
                </a:path>
              </a:pathLst>
            </a:custGeom>
            <a:solidFill>
              <a:srgbClr val="020202"/>
            </a:solidFill>
            <a:ln w="6712" cap="flat">
              <a:noFill/>
              <a:prstDash val="solid"/>
              <a:miter/>
            </a:ln>
          </p:spPr>
          <p:txBody>
            <a:bodyPr rtlCol="0" anchor="ctr"/>
            <a:lstStyle/>
            <a:p>
              <a:endParaRPr lang="es-CO"/>
            </a:p>
          </p:txBody>
        </p:sp>
        <p:sp>
          <p:nvSpPr>
            <p:cNvPr id="1089" name="Freeform: Shape 1088">
              <a:extLst>
                <a:ext uri="{FF2B5EF4-FFF2-40B4-BE49-F238E27FC236}">
                  <a16:creationId xmlns:a16="http://schemas.microsoft.com/office/drawing/2014/main" id="{8A4EED30-BDB0-BA10-38F5-5A8D8071DBCF}"/>
                </a:ext>
              </a:extLst>
            </p:cNvPr>
            <p:cNvSpPr/>
            <p:nvPr/>
          </p:nvSpPr>
          <p:spPr>
            <a:xfrm>
              <a:off x="6965957" y="6431324"/>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90" name="Freeform: Shape 1089">
              <a:extLst>
                <a:ext uri="{FF2B5EF4-FFF2-40B4-BE49-F238E27FC236}">
                  <a16:creationId xmlns:a16="http://schemas.microsoft.com/office/drawing/2014/main" id="{75E16C53-2EAA-23B2-75FD-68E01A376D1E}"/>
                </a:ext>
              </a:extLst>
            </p:cNvPr>
            <p:cNvSpPr/>
            <p:nvPr/>
          </p:nvSpPr>
          <p:spPr>
            <a:xfrm>
              <a:off x="6980883" y="6441274"/>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91" name="Freeform: Shape 1090">
              <a:extLst>
                <a:ext uri="{FF2B5EF4-FFF2-40B4-BE49-F238E27FC236}">
                  <a16:creationId xmlns:a16="http://schemas.microsoft.com/office/drawing/2014/main" id="{89D52AEB-0307-3E93-7752-972CCCADD8CE}"/>
                </a:ext>
              </a:extLst>
            </p:cNvPr>
            <p:cNvSpPr/>
            <p:nvPr/>
          </p:nvSpPr>
          <p:spPr>
            <a:xfrm>
              <a:off x="6995809" y="6456269"/>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92" name="Freeform: Shape 1091">
              <a:extLst>
                <a:ext uri="{FF2B5EF4-FFF2-40B4-BE49-F238E27FC236}">
                  <a16:creationId xmlns:a16="http://schemas.microsoft.com/office/drawing/2014/main" id="{AA71C66F-9F5D-BAC0-CEC4-7EDCDC80059D}"/>
                </a:ext>
              </a:extLst>
            </p:cNvPr>
            <p:cNvSpPr/>
            <p:nvPr/>
          </p:nvSpPr>
          <p:spPr>
            <a:xfrm>
              <a:off x="7015980" y="6461245"/>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67" y="41"/>
                    <a:pt x="2781" y="1722"/>
                    <a:pt x="4462" y="3402"/>
                  </a:cubicBezTo>
                  <a:cubicBezTo>
                    <a:pt x="2579" y="1722"/>
                    <a:pt x="965" y="41"/>
                    <a:pt x="-514" y="-1573"/>
                  </a:cubicBezTo>
                  <a:close/>
                </a:path>
              </a:pathLst>
            </a:custGeom>
            <a:solidFill>
              <a:srgbClr val="020202"/>
            </a:solidFill>
            <a:ln w="6712" cap="flat">
              <a:noFill/>
              <a:prstDash val="solid"/>
              <a:miter/>
            </a:ln>
          </p:spPr>
          <p:txBody>
            <a:bodyPr rtlCol="0" anchor="ctr"/>
            <a:lstStyle/>
            <a:p>
              <a:endParaRPr lang="es-CO"/>
            </a:p>
          </p:txBody>
        </p:sp>
        <p:sp>
          <p:nvSpPr>
            <p:cNvPr id="1093" name="Freeform: Shape 1092">
              <a:extLst>
                <a:ext uri="{FF2B5EF4-FFF2-40B4-BE49-F238E27FC236}">
                  <a16:creationId xmlns:a16="http://schemas.microsoft.com/office/drawing/2014/main" id="{8A45E8AB-D467-FAAD-D435-A42142C52C26}"/>
                </a:ext>
              </a:extLst>
            </p:cNvPr>
            <p:cNvSpPr/>
            <p:nvPr/>
          </p:nvSpPr>
          <p:spPr>
            <a:xfrm>
              <a:off x="7030704" y="6466220"/>
              <a:ext cx="4976" cy="4975"/>
            </a:xfrm>
            <a:custGeom>
              <a:avLst/>
              <a:gdLst>
                <a:gd name="connsiteX0" fmla="*/ -514 w 4976"/>
                <a:gd name="connsiteY0" fmla="*/ -1573 h 4975"/>
                <a:gd name="connsiteX1" fmla="*/ 4462 w 4976"/>
                <a:gd name="connsiteY1" fmla="*/ 3402 h 4975"/>
              </a:gdLst>
              <a:ahLst/>
              <a:cxnLst>
                <a:cxn ang="0">
                  <a:pos x="connsiteX0" y="connsiteY0"/>
                </a:cxn>
                <a:cxn ang="0">
                  <a:pos x="connsiteX1" y="connsiteY1"/>
                </a:cxn>
              </a:cxnLst>
              <a:rect l="l" t="t" r="r" b="b"/>
              <a:pathLst>
                <a:path w="4976"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94" name="Freeform: Shape 1093">
              <a:extLst>
                <a:ext uri="{FF2B5EF4-FFF2-40B4-BE49-F238E27FC236}">
                  <a16:creationId xmlns:a16="http://schemas.microsoft.com/office/drawing/2014/main" id="{82931ED8-7F9E-C015-1C52-2A2D41C6E51B}"/>
                </a:ext>
              </a:extLst>
            </p:cNvPr>
            <p:cNvSpPr/>
            <p:nvPr/>
          </p:nvSpPr>
          <p:spPr>
            <a:xfrm>
              <a:off x="7075550" y="6471195"/>
              <a:ext cx="4975" cy="4975"/>
            </a:xfrm>
            <a:custGeom>
              <a:avLst/>
              <a:gdLst>
                <a:gd name="connsiteX0" fmla="*/ -514 w 4975"/>
                <a:gd name="connsiteY0" fmla="*/ 3402 h 4975"/>
                <a:gd name="connsiteX1" fmla="*/ 4462 w 4975"/>
                <a:gd name="connsiteY1" fmla="*/ -1573 h 4975"/>
                <a:gd name="connsiteX2" fmla="*/ -514 w 4975"/>
                <a:gd name="connsiteY2" fmla="*/ 3402 h 4975"/>
              </a:gdLst>
              <a:ahLst/>
              <a:cxnLst>
                <a:cxn ang="0">
                  <a:pos x="connsiteX0" y="connsiteY0"/>
                </a:cxn>
                <a:cxn ang="0">
                  <a:pos x="connsiteX1" y="connsiteY1"/>
                </a:cxn>
                <a:cxn ang="0">
                  <a:pos x="connsiteX2" y="connsiteY2"/>
                </a:cxn>
              </a:cxnLst>
              <a:rect l="l" t="t" r="r" b="b"/>
              <a:pathLst>
                <a:path w="4975" h="4975">
                  <a:moveTo>
                    <a:pt x="-514" y="3402"/>
                  </a:moveTo>
                  <a:cubicBezTo>
                    <a:pt x="1167" y="1722"/>
                    <a:pt x="2781" y="41"/>
                    <a:pt x="4462" y="-1573"/>
                  </a:cubicBezTo>
                  <a:cubicBezTo>
                    <a:pt x="2781" y="41"/>
                    <a:pt x="1167" y="1722"/>
                    <a:pt x="-514" y="3402"/>
                  </a:cubicBezTo>
                  <a:close/>
                </a:path>
              </a:pathLst>
            </a:custGeom>
            <a:solidFill>
              <a:srgbClr val="020202"/>
            </a:solidFill>
            <a:ln w="6712" cap="flat">
              <a:noFill/>
              <a:prstDash val="solid"/>
              <a:miter/>
            </a:ln>
          </p:spPr>
          <p:txBody>
            <a:bodyPr rtlCol="0" anchor="ctr"/>
            <a:lstStyle/>
            <a:p>
              <a:endParaRPr lang="es-CO"/>
            </a:p>
          </p:txBody>
        </p:sp>
        <p:sp>
          <p:nvSpPr>
            <p:cNvPr id="1095" name="Freeform: Shape 1094">
              <a:extLst>
                <a:ext uri="{FF2B5EF4-FFF2-40B4-BE49-F238E27FC236}">
                  <a16:creationId xmlns:a16="http://schemas.microsoft.com/office/drawing/2014/main" id="{F0791C94-2BC2-6E25-0E57-3A3463601F66}"/>
                </a:ext>
              </a:extLst>
            </p:cNvPr>
            <p:cNvSpPr/>
            <p:nvPr/>
          </p:nvSpPr>
          <p:spPr>
            <a:xfrm>
              <a:off x="7095451" y="6471195"/>
              <a:ext cx="4976" cy="4975"/>
            </a:xfrm>
            <a:custGeom>
              <a:avLst/>
              <a:gdLst>
                <a:gd name="connsiteX0" fmla="*/ -514 w 4976"/>
                <a:gd name="connsiteY0" fmla="*/ -1573 h 4975"/>
                <a:gd name="connsiteX1" fmla="*/ 4462 w 4976"/>
                <a:gd name="connsiteY1" fmla="*/ 3402 h 4975"/>
                <a:gd name="connsiteX2" fmla="*/ -514 w 4976"/>
                <a:gd name="connsiteY2" fmla="*/ -1573 h 4975"/>
              </a:gdLst>
              <a:ahLst/>
              <a:cxnLst>
                <a:cxn ang="0">
                  <a:pos x="connsiteX0" y="connsiteY0"/>
                </a:cxn>
                <a:cxn ang="0">
                  <a:pos x="connsiteX1" y="connsiteY1"/>
                </a:cxn>
                <a:cxn ang="0">
                  <a:pos x="connsiteX2" y="connsiteY2"/>
                </a:cxn>
              </a:cxnLst>
              <a:rect l="l" t="t" r="r" b="b"/>
              <a:pathLst>
                <a:path w="4976" h="4975">
                  <a:moveTo>
                    <a:pt x="-514" y="-1573"/>
                  </a:moveTo>
                  <a:cubicBezTo>
                    <a:pt x="1167" y="108"/>
                    <a:pt x="2848" y="1722"/>
                    <a:pt x="4462" y="3402"/>
                  </a:cubicBezTo>
                  <a:cubicBezTo>
                    <a:pt x="2848" y="1722"/>
                    <a:pt x="1167" y="108"/>
                    <a:pt x="-514" y="-1573"/>
                  </a:cubicBezTo>
                  <a:close/>
                </a:path>
              </a:pathLst>
            </a:custGeom>
            <a:solidFill>
              <a:srgbClr val="020202"/>
            </a:solidFill>
            <a:ln w="6712" cap="flat">
              <a:noFill/>
              <a:prstDash val="solid"/>
              <a:miter/>
            </a:ln>
          </p:spPr>
          <p:txBody>
            <a:bodyPr rtlCol="0" anchor="ctr"/>
            <a:lstStyle/>
            <a:p>
              <a:endParaRPr lang="es-CO"/>
            </a:p>
          </p:txBody>
        </p:sp>
        <p:sp>
          <p:nvSpPr>
            <p:cNvPr id="1096" name="Freeform: Shape 1095">
              <a:extLst>
                <a:ext uri="{FF2B5EF4-FFF2-40B4-BE49-F238E27FC236}">
                  <a16:creationId xmlns:a16="http://schemas.microsoft.com/office/drawing/2014/main" id="{636A18BB-0640-DD4B-C5BF-4FEAB87E7051}"/>
                </a:ext>
              </a:extLst>
            </p:cNvPr>
            <p:cNvSpPr/>
            <p:nvPr/>
          </p:nvSpPr>
          <p:spPr>
            <a:xfrm>
              <a:off x="7065599" y="6476171"/>
              <a:ext cx="4975" cy="2521"/>
            </a:xfrm>
            <a:custGeom>
              <a:avLst/>
              <a:gdLst>
                <a:gd name="connsiteX0" fmla="*/ -514 w 4975"/>
                <a:gd name="connsiteY0" fmla="*/ -1573 h 2521"/>
                <a:gd name="connsiteX1" fmla="*/ 4462 w 4975"/>
                <a:gd name="connsiteY1" fmla="*/ -1573 h 2521"/>
                <a:gd name="connsiteX2" fmla="*/ -514 w 4975"/>
                <a:gd name="connsiteY2" fmla="*/ -1573 h 2521"/>
              </a:gdLst>
              <a:ahLst/>
              <a:cxnLst>
                <a:cxn ang="0">
                  <a:pos x="connsiteX0" y="connsiteY0"/>
                </a:cxn>
                <a:cxn ang="0">
                  <a:pos x="connsiteX1" y="connsiteY1"/>
                </a:cxn>
                <a:cxn ang="0">
                  <a:pos x="connsiteX2" y="connsiteY2"/>
                </a:cxn>
              </a:cxnLst>
              <a:rect l="l" t="t" r="r" b="b"/>
              <a:pathLst>
                <a:path w="4975" h="2521">
                  <a:moveTo>
                    <a:pt x="-514" y="-1573"/>
                  </a:moveTo>
                  <a:lnTo>
                    <a:pt x="4462" y="-1573"/>
                  </a:lnTo>
                  <a:cubicBezTo>
                    <a:pt x="2781" y="1789"/>
                    <a:pt x="1100" y="1789"/>
                    <a:pt x="-514" y="-1573"/>
                  </a:cubicBezTo>
                  <a:close/>
                </a:path>
              </a:pathLst>
            </a:custGeom>
            <a:solidFill>
              <a:srgbClr val="020202"/>
            </a:solidFill>
            <a:ln w="6712" cap="flat">
              <a:noFill/>
              <a:prstDash val="solid"/>
              <a:miter/>
            </a:ln>
          </p:spPr>
          <p:txBody>
            <a:bodyPr rtlCol="0" anchor="ctr"/>
            <a:lstStyle/>
            <a:p>
              <a:endParaRPr lang="es-CO"/>
            </a:p>
          </p:txBody>
        </p:sp>
        <p:sp>
          <p:nvSpPr>
            <p:cNvPr id="1097" name="Freeform: Shape 1096">
              <a:extLst>
                <a:ext uri="{FF2B5EF4-FFF2-40B4-BE49-F238E27FC236}">
                  <a16:creationId xmlns:a16="http://schemas.microsoft.com/office/drawing/2014/main" id="{469CC1CF-1004-2665-CB22-62E597A32FAA}"/>
                </a:ext>
              </a:extLst>
            </p:cNvPr>
            <p:cNvSpPr/>
            <p:nvPr/>
          </p:nvSpPr>
          <p:spPr>
            <a:xfrm>
              <a:off x="6786707" y="6267203"/>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98" name="Freeform: Shape 1097">
              <a:extLst>
                <a:ext uri="{FF2B5EF4-FFF2-40B4-BE49-F238E27FC236}">
                  <a16:creationId xmlns:a16="http://schemas.microsoft.com/office/drawing/2014/main" id="{9C211BB3-F5F2-0160-F67E-0E507287013F}"/>
                </a:ext>
              </a:extLst>
            </p:cNvPr>
            <p:cNvSpPr/>
            <p:nvPr/>
          </p:nvSpPr>
          <p:spPr>
            <a:xfrm>
              <a:off x="5788733" y="958439"/>
              <a:ext cx="2063720" cy="811664"/>
            </a:xfrm>
            <a:custGeom>
              <a:avLst/>
              <a:gdLst>
                <a:gd name="connsiteX0" fmla="*/ 2063207 w 2063720"/>
                <a:gd name="connsiteY0" fmla="*/ 371112 h 811664"/>
                <a:gd name="connsiteX1" fmla="*/ 1946016 w 2063720"/>
                <a:gd name="connsiteY1" fmla="*/ 332317 h 811664"/>
                <a:gd name="connsiteX2" fmla="*/ 1770061 w 2063720"/>
                <a:gd name="connsiteY2" fmla="*/ 295674 h 811664"/>
                <a:gd name="connsiteX3" fmla="*/ 1654685 w 2063720"/>
                <a:gd name="connsiteY3" fmla="*/ 286463 h 811664"/>
                <a:gd name="connsiteX4" fmla="*/ 1633102 w 2063720"/>
                <a:gd name="connsiteY4" fmla="*/ 290968 h 811664"/>
                <a:gd name="connsiteX5" fmla="*/ 1476444 w 2063720"/>
                <a:gd name="connsiteY5" fmla="*/ 291371 h 811664"/>
                <a:gd name="connsiteX6" fmla="*/ 1440541 w 2063720"/>
                <a:gd name="connsiteY6" fmla="*/ 293321 h 811664"/>
                <a:gd name="connsiteX7" fmla="*/ 1321131 w 2063720"/>
                <a:gd name="connsiteY7" fmla="*/ 295002 h 811664"/>
                <a:gd name="connsiteX8" fmla="*/ 1312592 w 2063720"/>
                <a:gd name="connsiteY8" fmla="*/ 297220 h 811664"/>
                <a:gd name="connsiteX9" fmla="*/ 1186391 w 2063720"/>
                <a:gd name="connsiteY9" fmla="*/ 306701 h 811664"/>
                <a:gd name="connsiteX10" fmla="*/ 1060796 w 2063720"/>
                <a:gd name="connsiteY10" fmla="*/ 317458 h 811664"/>
                <a:gd name="connsiteX11" fmla="*/ 785602 w 2063720"/>
                <a:gd name="connsiteY11" fmla="*/ 350269 h 811664"/>
                <a:gd name="connsiteX12" fmla="*/ 724417 w 2063720"/>
                <a:gd name="connsiteY12" fmla="*/ 359346 h 811664"/>
                <a:gd name="connsiteX13" fmla="*/ 716484 w 2063720"/>
                <a:gd name="connsiteY13" fmla="*/ 361430 h 811664"/>
                <a:gd name="connsiteX14" fmla="*/ 693624 w 2063720"/>
                <a:gd name="connsiteY14" fmla="*/ 365330 h 811664"/>
                <a:gd name="connsiteX15" fmla="*/ 428985 w 2063720"/>
                <a:gd name="connsiteY15" fmla="*/ 486353 h 811664"/>
                <a:gd name="connsiteX16" fmla="*/ 409958 w 2063720"/>
                <a:gd name="connsiteY16" fmla="*/ 497783 h 811664"/>
                <a:gd name="connsiteX17" fmla="*/ 400007 w 2063720"/>
                <a:gd name="connsiteY17" fmla="*/ 500876 h 811664"/>
                <a:gd name="connsiteX18" fmla="*/ 400007 w 2063720"/>
                <a:gd name="connsiteY18" fmla="*/ 500876 h 811664"/>
                <a:gd name="connsiteX19" fmla="*/ 394898 w 2063720"/>
                <a:gd name="connsiteY19" fmla="*/ 505919 h 811664"/>
                <a:gd name="connsiteX20" fmla="*/ 394898 w 2063720"/>
                <a:gd name="connsiteY20" fmla="*/ 505919 h 811664"/>
                <a:gd name="connsiteX21" fmla="*/ 389720 w 2063720"/>
                <a:gd name="connsiteY21" fmla="*/ 510894 h 811664"/>
                <a:gd name="connsiteX22" fmla="*/ 389720 w 2063720"/>
                <a:gd name="connsiteY22" fmla="*/ 510894 h 811664"/>
                <a:gd name="connsiteX23" fmla="*/ 320199 w 2063720"/>
                <a:gd name="connsiteY23" fmla="*/ 580550 h 811664"/>
                <a:gd name="connsiteX24" fmla="*/ 320199 w 2063720"/>
                <a:gd name="connsiteY24" fmla="*/ 580550 h 811664"/>
                <a:gd name="connsiteX25" fmla="*/ 315291 w 2063720"/>
                <a:gd name="connsiteY25" fmla="*/ 585727 h 811664"/>
                <a:gd name="connsiteX26" fmla="*/ 315291 w 2063720"/>
                <a:gd name="connsiteY26" fmla="*/ 585727 h 811664"/>
                <a:gd name="connsiteX27" fmla="*/ 300297 w 2063720"/>
                <a:gd name="connsiteY27" fmla="*/ 605898 h 811664"/>
                <a:gd name="connsiteX28" fmla="*/ 300297 w 2063720"/>
                <a:gd name="connsiteY28" fmla="*/ 605898 h 811664"/>
                <a:gd name="connsiteX29" fmla="*/ 290279 w 2063720"/>
                <a:gd name="connsiteY29" fmla="*/ 620959 h 811664"/>
                <a:gd name="connsiteX30" fmla="*/ 290279 w 2063720"/>
                <a:gd name="connsiteY30" fmla="*/ 620959 h 811664"/>
                <a:gd name="connsiteX31" fmla="*/ 261032 w 2063720"/>
                <a:gd name="connsiteY31" fmla="*/ 670981 h 811664"/>
                <a:gd name="connsiteX32" fmla="*/ 229633 w 2063720"/>
                <a:gd name="connsiteY32" fmla="*/ 801687 h 811664"/>
                <a:gd name="connsiteX33" fmla="*/ 225195 w 2063720"/>
                <a:gd name="connsiteY33" fmla="*/ 810091 h 811664"/>
                <a:gd name="connsiteX34" fmla="*/ 220018 w 2063720"/>
                <a:gd name="connsiteY34" fmla="*/ 703591 h 811664"/>
                <a:gd name="connsiteX35" fmla="*/ 225464 w 2063720"/>
                <a:gd name="connsiteY35" fmla="*/ 672057 h 811664"/>
                <a:gd name="connsiteX36" fmla="*/ 282547 w 2063720"/>
                <a:gd name="connsiteY36" fmla="*/ 566565 h 811664"/>
                <a:gd name="connsiteX37" fmla="*/ 348706 w 2063720"/>
                <a:gd name="connsiteY37" fmla="*/ 490724 h 811664"/>
                <a:gd name="connsiteX38" fmla="*/ 354691 w 2063720"/>
                <a:gd name="connsiteY38" fmla="*/ 486421 h 811664"/>
                <a:gd name="connsiteX39" fmla="*/ 385821 w 2063720"/>
                <a:gd name="connsiteY39" fmla="*/ 435994 h 811664"/>
                <a:gd name="connsiteX40" fmla="*/ 373987 w 2063720"/>
                <a:gd name="connsiteY40" fmla="*/ 408764 h 811664"/>
                <a:gd name="connsiteX41" fmla="*/ 286245 w 2063720"/>
                <a:gd name="connsiteY41" fmla="*/ 404394 h 811664"/>
                <a:gd name="connsiteX42" fmla="*/ 247652 w 2063720"/>
                <a:gd name="connsiteY42" fmla="*/ 442987 h 811664"/>
                <a:gd name="connsiteX43" fmla="*/ 235214 w 2063720"/>
                <a:gd name="connsiteY43" fmla="*/ 482655 h 811664"/>
                <a:gd name="connsiteX44" fmla="*/ 235214 w 2063720"/>
                <a:gd name="connsiteY44" fmla="*/ 520038 h 811664"/>
                <a:gd name="connsiteX45" fmla="*/ 213160 w 2063720"/>
                <a:gd name="connsiteY45" fmla="*/ 557287 h 811664"/>
                <a:gd name="connsiteX46" fmla="*/ 161927 w 2063720"/>
                <a:gd name="connsiteY46" fmla="*/ 602536 h 811664"/>
                <a:gd name="connsiteX47" fmla="*/ 120712 w 2063720"/>
                <a:gd name="connsiteY47" fmla="*/ 618269 h 811664"/>
                <a:gd name="connsiteX48" fmla="*/ 104374 w 2063720"/>
                <a:gd name="connsiteY48" fmla="*/ 612487 h 811664"/>
                <a:gd name="connsiteX49" fmla="*/ 22548 w 2063720"/>
                <a:gd name="connsiteY49" fmla="*/ 595813 h 811664"/>
                <a:gd name="connsiteX50" fmla="*/ -514 w 2063720"/>
                <a:gd name="connsiteY50" fmla="*/ 595813 h 811664"/>
                <a:gd name="connsiteX51" fmla="*/ 12933 w 2063720"/>
                <a:gd name="connsiteY51" fmla="*/ 503499 h 811664"/>
                <a:gd name="connsiteX52" fmla="*/ 51863 w 2063720"/>
                <a:gd name="connsiteY52" fmla="*/ 437810 h 811664"/>
                <a:gd name="connsiteX53" fmla="*/ 146866 w 2063720"/>
                <a:gd name="connsiteY53" fmla="*/ 333258 h 811664"/>
                <a:gd name="connsiteX54" fmla="*/ 263789 w 2063720"/>
                <a:gd name="connsiteY54" fmla="*/ 250021 h 811664"/>
                <a:gd name="connsiteX55" fmla="*/ 310181 w 2063720"/>
                <a:gd name="connsiteY55" fmla="*/ 221379 h 811664"/>
                <a:gd name="connsiteX56" fmla="*/ 320206 w 2063720"/>
                <a:gd name="connsiteY56" fmla="*/ 136393 h 811664"/>
                <a:gd name="connsiteX57" fmla="*/ 312534 w 2063720"/>
                <a:gd name="connsiteY57" fmla="*/ 128325 h 811664"/>
                <a:gd name="connsiteX58" fmla="*/ 270310 w 2063720"/>
                <a:gd name="connsiteY58" fmla="*/ 119181 h 811664"/>
                <a:gd name="connsiteX59" fmla="*/ 228154 w 2063720"/>
                <a:gd name="connsiteY59" fmla="*/ 131956 h 811664"/>
                <a:gd name="connsiteX60" fmla="*/ 337748 w 2063720"/>
                <a:gd name="connsiteY60" fmla="*/ 93296 h 811664"/>
                <a:gd name="connsiteX61" fmla="*/ 581475 w 2063720"/>
                <a:gd name="connsiteY61" fmla="*/ 45626 h 811664"/>
                <a:gd name="connsiteX62" fmla="*/ 791115 w 2063720"/>
                <a:gd name="connsiteY62" fmla="*/ 20346 h 811664"/>
                <a:gd name="connsiteX63" fmla="*/ 952480 w 2063720"/>
                <a:gd name="connsiteY63" fmla="*/ 13017 h 811664"/>
                <a:gd name="connsiteX64" fmla="*/ 1099053 w 2063720"/>
                <a:gd name="connsiteY64" fmla="*/ 9454 h 811664"/>
                <a:gd name="connsiteX65" fmla="*/ 1387358 w 2063720"/>
                <a:gd name="connsiteY65" fmla="*/ 4411 h 811664"/>
                <a:gd name="connsiteX66" fmla="*/ 1563514 w 2063720"/>
                <a:gd name="connsiteY66" fmla="*/ 14025 h 811664"/>
                <a:gd name="connsiteX67" fmla="*/ 1737183 w 2063720"/>
                <a:gd name="connsiteY67" fmla="*/ 22834 h 811664"/>
                <a:gd name="connsiteX68" fmla="*/ 1754530 w 2063720"/>
                <a:gd name="connsiteY68" fmla="*/ 23506 h 811664"/>
                <a:gd name="connsiteX69" fmla="*/ 1772885 w 2063720"/>
                <a:gd name="connsiteY69" fmla="*/ -1573 h 811664"/>
                <a:gd name="connsiteX70" fmla="*/ 1903792 w 2063720"/>
                <a:gd name="connsiteY70" fmla="*/ 170684 h 811664"/>
                <a:gd name="connsiteX71" fmla="*/ 1957984 w 2063720"/>
                <a:gd name="connsiteY71" fmla="*/ 256274 h 811664"/>
                <a:gd name="connsiteX72" fmla="*/ 2030329 w 2063720"/>
                <a:gd name="connsiteY72" fmla="*/ 346773 h 811664"/>
                <a:gd name="connsiteX73" fmla="*/ 2046801 w 2063720"/>
                <a:gd name="connsiteY73" fmla="*/ 357195 h 811664"/>
                <a:gd name="connsiteX74" fmla="*/ 2063207 w 2063720"/>
                <a:gd name="connsiteY74" fmla="*/ 371112 h 81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2063720" h="811664">
                  <a:moveTo>
                    <a:pt x="2063207" y="371112"/>
                  </a:moveTo>
                  <a:cubicBezTo>
                    <a:pt x="2024008" y="358741"/>
                    <a:pt x="1985886" y="343075"/>
                    <a:pt x="1946016" y="332317"/>
                  </a:cubicBezTo>
                  <a:cubicBezTo>
                    <a:pt x="1888261" y="316114"/>
                    <a:pt x="1829497" y="303877"/>
                    <a:pt x="1770061" y="295674"/>
                  </a:cubicBezTo>
                  <a:cubicBezTo>
                    <a:pt x="1731669" y="290699"/>
                    <a:pt x="1693548" y="284311"/>
                    <a:pt x="1654685" y="286463"/>
                  </a:cubicBezTo>
                  <a:cubicBezTo>
                    <a:pt x="1648634" y="291371"/>
                    <a:pt x="1640633" y="293052"/>
                    <a:pt x="1633102" y="290968"/>
                  </a:cubicBezTo>
                  <a:cubicBezTo>
                    <a:pt x="1580995" y="286463"/>
                    <a:pt x="1528552" y="286598"/>
                    <a:pt x="1476444" y="291371"/>
                  </a:cubicBezTo>
                  <a:cubicBezTo>
                    <a:pt x="1464544" y="293119"/>
                    <a:pt x="1452576" y="293791"/>
                    <a:pt x="1440541" y="293321"/>
                  </a:cubicBezTo>
                  <a:cubicBezTo>
                    <a:pt x="1400737" y="294128"/>
                    <a:pt x="1360867" y="291236"/>
                    <a:pt x="1321131" y="295002"/>
                  </a:cubicBezTo>
                  <a:cubicBezTo>
                    <a:pt x="1318374" y="296077"/>
                    <a:pt x="1315483" y="296817"/>
                    <a:pt x="1312592" y="297220"/>
                  </a:cubicBezTo>
                  <a:cubicBezTo>
                    <a:pt x="1270435" y="299238"/>
                    <a:pt x="1228346" y="301994"/>
                    <a:pt x="1186391" y="306701"/>
                  </a:cubicBezTo>
                  <a:cubicBezTo>
                    <a:pt x="1145311" y="318602"/>
                    <a:pt x="1102616" y="312146"/>
                    <a:pt x="1060796" y="317458"/>
                  </a:cubicBezTo>
                  <a:cubicBezTo>
                    <a:pt x="969154" y="328955"/>
                    <a:pt x="877042" y="336957"/>
                    <a:pt x="785602" y="350269"/>
                  </a:cubicBezTo>
                  <a:cubicBezTo>
                    <a:pt x="765431" y="353227"/>
                    <a:pt x="744790" y="356186"/>
                    <a:pt x="724417" y="359346"/>
                  </a:cubicBezTo>
                  <a:cubicBezTo>
                    <a:pt x="721842" y="360287"/>
                    <a:pt x="719187" y="360959"/>
                    <a:pt x="716484" y="361430"/>
                  </a:cubicBezTo>
                  <a:cubicBezTo>
                    <a:pt x="708758" y="362035"/>
                    <a:pt x="701107" y="363312"/>
                    <a:pt x="693624" y="365330"/>
                  </a:cubicBezTo>
                  <a:cubicBezTo>
                    <a:pt x="596469" y="382273"/>
                    <a:pt x="505324" y="423891"/>
                    <a:pt x="428985" y="486353"/>
                  </a:cubicBezTo>
                  <a:cubicBezTo>
                    <a:pt x="423358" y="491261"/>
                    <a:pt x="416917" y="495094"/>
                    <a:pt x="409958" y="497783"/>
                  </a:cubicBezTo>
                  <a:cubicBezTo>
                    <a:pt x="406596" y="498591"/>
                    <a:pt x="402562" y="497313"/>
                    <a:pt x="400007" y="500876"/>
                  </a:cubicBezTo>
                  <a:lnTo>
                    <a:pt x="400007" y="500876"/>
                  </a:lnTo>
                  <a:cubicBezTo>
                    <a:pt x="397910" y="502086"/>
                    <a:pt x="396154" y="503834"/>
                    <a:pt x="394898" y="505919"/>
                  </a:cubicBezTo>
                  <a:lnTo>
                    <a:pt x="394898" y="505919"/>
                  </a:lnTo>
                  <a:cubicBezTo>
                    <a:pt x="392887" y="507263"/>
                    <a:pt x="391132" y="508944"/>
                    <a:pt x="389720" y="510894"/>
                  </a:cubicBezTo>
                  <a:lnTo>
                    <a:pt x="389720" y="510894"/>
                  </a:lnTo>
                  <a:cubicBezTo>
                    <a:pt x="364278" y="531737"/>
                    <a:pt x="340981" y="555068"/>
                    <a:pt x="320199" y="580550"/>
                  </a:cubicBezTo>
                  <a:lnTo>
                    <a:pt x="320199" y="580550"/>
                  </a:lnTo>
                  <a:cubicBezTo>
                    <a:pt x="318330" y="582029"/>
                    <a:pt x="316676" y="583777"/>
                    <a:pt x="315291" y="585727"/>
                  </a:cubicBezTo>
                  <a:lnTo>
                    <a:pt x="315291" y="585727"/>
                  </a:lnTo>
                  <a:cubicBezTo>
                    <a:pt x="309744" y="592047"/>
                    <a:pt x="304728" y="598771"/>
                    <a:pt x="300297" y="605898"/>
                  </a:cubicBezTo>
                  <a:lnTo>
                    <a:pt x="300297" y="605898"/>
                  </a:lnTo>
                  <a:cubicBezTo>
                    <a:pt x="296438" y="610537"/>
                    <a:pt x="293083" y="615579"/>
                    <a:pt x="290279" y="620959"/>
                  </a:cubicBezTo>
                  <a:lnTo>
                    <a:pt x="290279" y="620959"/>
                  </a:lnTo>
                  <a:cubicBezTo>
                    <a:pt x="273403" y="633397"/>
                    <a:pt x="267890" y="653097"/>
                    <a:pt x="261032" y="670981"/>
                  </a:cubicBezTo>
                  <a:cubicBezTo>
                    <a:pt x="244048" y="712735"/>
                    <a:pt x="233459" y="756773"/>
                    <a:pt x="229633" y="801687"/>
                  </a:cubicBezTo>
                  <a:cubicBezTo>
                    <a:pt x="229633" y="804578"/>
                    <a:pt x="226742" y="807267"/>
                    <a:pt x="225195" y="810091"/>
                  </a:cubicBezTo>
                  <a:cubicBezTo>
                    <a:pt x="228692" y="774322"/>
                    <a:pt x="219615" y="739225"/>
                    <a:pt x="220018" y="703591"/>
                  </a:cubicBezTo>
                  <a:cubicBezTo>
                    <a:pt x="219850" y="692833"/>
                    <a:pt x="221699" y="682142"/>
                    <a:pt x="225464" y="672057"/>
                  </a:cubicBezTo>
                  <a:cubicBezTo>
                    <a:pt x="240592" y="634742"/>
                    <a:pt x="255653" y="597493"/>
                    <a:pt x="282547" y="566565"/>
                  </a:cubicBezTo>
                  <a:cubicBezTo>
                    <a:pt x="304600" y="541285"/>
                    <a:pt x="326654" y="516004"/>
                    <a:pt x="348706" y="490724"/>
                  </a:cubicBezTo>
                  <a:cubicBezTo>
                    <a:pt x="350334" y="488841"/>
                    <a:pt x="352384" y="487362"/>
                    <a:pt x="354691" y="486421"/>
                  </a:cubicBezTo>
                  <a:cubicBezTo>
                    <a:pt x="377752" y="477344"/>
                    <a:pt x="386224" y="461275"/>
                    <a:pt x="385821" y="435994"/>
                  </a:cubicBezTo>
                  <a:cubicBezTo>
                    <a:pt x="386735" y="425505"/>
                    <a:pt x="382284" y="415286"/>
                    <a:pt x="373987" y="408764"/>
                  </a:cubicBezTo>
                  <a:cubicBezTo>
                    <a:pt x="351195" y="390543"/>
                    <a:pt x="314551" y="383954"/>
                    <a:pt x="286245" y="404394"/>
                  </a:cubicBezTo>
                  <a:cubicBezTo>
                    <a:pt x="271675" y="415420"/>
                    <a:pt x="258692" y="428397"/>
                    <a:pt x="247652" y="442987"/>
                  </a:cubicBezTo>
                  <a:cubicBezTo>
                    <a:pt x="239200" y="454484"/>
                    <a:pt x="234823" y="468401"/>
                    <a:pt x="235214" y="482655"/>
                  </a:cubicBezTo>
                  <a:cubicBezTo>
                    <a:pt x="235214" y="495162"/>
                    <a:pt x="234541" y="507600"/>
                    <a:pt x="235214" y="520038"/>
                  </a:cubicBezTo>
                  <a:cubicBezTo>
                    <a:pt x="236357" y="537788"/>
                    <a:pt x="230373" y="549824"/>
                    <a:pt x="213160" y="557287"/>
                  </a:cubicBezTo>
                  <a:cubicBezTo>
                    <a:pt x="191712" y="566565"/>
                    <a:pt x="173767" y="582366"/>
                    <a:pt x="161927" y="602536"/>
                  </a:cubicBezTo>
                  <a:cubicBezTo>
                    <a:pt x="149757" y="622707"/>
                    <a:pt x="142563" y="624522"/>
                    <a:pt x="120712" y="618269"/>
                  </a:cubicBezTo>
                  <a:cubicBezTo>
                    <a:pt x="115131" y="616723"/>
                    <a:pt x="109672" y="614840"/>
                    <a:pt x="104374" y="612487"/>
                  </a:cubicBezTo>
                  <a:cubicBezTo>
                    <a:pt x="78925" y="600183"/>
                    <a:pt x="50787" y="594401"/>
                    <a:pt x="22548" y="595813"/>
                  </a:cubicBezTo>
                  <a:cubicBezTo>
                    <a:pt x="15220" y="596216"/>
                    <a:pt x="7891" y="595813"/>
                    <a:pt x="-514" y="595813"/>
                  </a:cubicBezTo>
                  <a:cubicBezTo>
                    <a:pt x="4126" y="563472"/>
                    <a:pt x="6815" y="533082"/>
                    <a:pt x="12933" y="503499"/>
                  </a:cubicBezTo>
                  <a:cubicBezTo>
                    <a:pt x="18380" y="477949"/>
                    <a:pt x="37878" y="459123"/>
                    <a:pt x="51863" y="437810"/>
                  </a:cubicBezTo>
                  <a:cubicBezTo>
                    <a:pt x="78018" y="398006"/>
                    <a:pt x="112375" y="365262"/>
                    <a:pt x="146866" y="333258"/>
                  </a:cubicBezTo>
                  <a:cubicBezTo>
                    <a:pt x="182494" y="301120"/>
                    <a:pt x="221726" y="273150"/>
                    <a:pt x="263789" y="250021"/>
                  </a:cubicBezTo>
                  <a:cubicBezTo>
                    <a:pt x="279972" y="241684"/>
                    <a:pt x="295483" y="232137"/>
                    <a:pt x="310181" y="221379"/>
                  </a:cubicBezTo>
                  <a:cubicBezTo>
                    <a:pt x="336416" y="200671"/>
                    <a:pt x="340901" y="162615"/>
                    <a:pt x="320206" y="136393"/>
                  </a:cubicBezTo>
                  <a:cubicBezTo>
                    <a:pt x="317899" y="133503"/>
                    <a:pt x="315331" y="130746"/>
                    <a:pt x="312534" y="128325"/>
                  </a:cubicBezTo>
                  <a:cubicBezTo>
                    <a:pt x="300432" y="117164"/>
                    <a:pt x="287859" y="111718"/>
                    <a:pt x="270310" y="119181"/>
                  </a:cubicBezTo>
                  <a:cubicBezTo>
                    <a:pt x="256863" y="124829"/>
                    <a:pt x="244156" y="134444"/>
                    <a:pt x="228154" y="131956"/>
                  </a:cubicBezTo>
                  <a:cubicBezTo>
                    <a:pt x="262666" y="113937"/>
                    <a:pt x="299571" y="100894"/>
                    <a:pt x="337748" y="93296"/>
                  </a:cubicBezTo>
                  <a:cubicBezTo>
                    <a:pt x="418430" y="74537"/>
                    <a:pt x="499112" y="55980"/>
                    <a:pt x="581475" y="45626"/>
                  </a:cubicBezTo>
                  <a:cubicBezTo>
                    <a:pt x="651333" y="36818"/>
                    <a:pt x="720989" y="25052"/>
                    <a:pt x="791115" y="20346"/>
                  </a:cubicBezTo>
                  <a:cubicBezTo>
                    <a:pt x="844903" y="16715"/>
                    <a:pt x="898692" y="13622"/>
                    <a:pt x="952480" y="13017"/>
                  </a:cubicBezTo>
                  <a:cubicBezTo>
                    <a:pt x="1001360" y="12344"/>
                    <a:pt x="1050173" y="11538"/>
                    <a:pt x="1099053" y="9454"/>
                  </a:cubicBezTo>
                  <a:cubicBezTo>
                    <a:pt x="1195065" y="5352"/>
                    <a:pt x="1291211" y="3873"/>
                    <a:pt x="1387358" y="4411"/>
                  </a:cubicBezTo>
                  <a:cubicBezTo>
                    <a:pt x="1446054" y="4411"/>
                    <a:pt x="1504818" y="10462"/>
                    <a:pt x="1563514" y="14025"/>
                  </a:cubicBezTo>
                  <a:cubicBezTo>
                    <a:pt x="1622210" y="17589"/>
                    <a:pt x="1679427" y="16648"/>
                    <a:pt x="1737183" y="22834"/>
                  </a:cubicBezTo>
                  <a:cubicBezTo>
                    <a:pt x="1742965" y="23506"/>
                    <a:pt x="1748747" y="23774"/>
                    <a:pt x="1754530" y="23506"/>
                  </a:cubicBezTo>
                  <a:cubicBezTo>
                    <a:pt x="1773490" y="22766"/>
                    <a:pt x="1775372" y="20077"/>
                    <a:pt x="1772885" y="-1573"/>
                  </a:cubicBezTo>
                  <a:cubicBezTo>
                    <a:pt x="1811881" y="59409"/>
                    <a:pt x="1863383" y="110844"/>
                    <a:pt x="1903792" y="170684"/>
                  </a:cubicBezTo>
                  <a:cubicBezTo>
                    <a:pt x="1922685" y="198653"/>
                    <a:pt x="1939494" y="228035"/>
                    <a:pt x="1957984" y="256274"/>
                  </a:cubicBezTo>
                  <a:cubicBezTo>
                    <a:pt x="1979230" y="288681"/>
                    <a:pt x="2000880" y="320820"/>
                    <a:pt x="2030329" y="346773"/>
                  </a:cubicBezTo>
                  <a:cubicBezTo>
                    <a:pt x="2034767" y="351681"/>
                    <a:pt x="2040481" y="355244"/>
                    <a:pt x="2046801" y="357195"/>
                  </a:cubicBezTo>
                  <a:cubicBezTo>
                    <a:pt x="2054130" y="359077"/>
                    <a:pt x="2060181" y="364186"/>
                    <a:pt x="2063207" y="371112"/>
                  </a:cubicBezTo>
                  <a:close/>
                </a:path>
              </a:pathLst>
            </a:custGeom>
            <a:solidFill>
              <a:srgbClr val="020202"/>
            </a:solidFill>
            <a:ln w="6712" cap="flat">
              <a:noFill/>
              <a:prstDash val="solid"/>
              <a:miter/>
            </a:ln>
          </p:spPr>
          <p:txBody>
            <a:bodyPr rtlCol="0" anchor="ctr"/>
            <a:lstStyle/>
            <a:p>
              <a:endParaRPr lang="es-CO"/>
            </a:p>
          </p:txBody>
        </p:sp>
        <p:sp>
          <p:nvSpPr>
            <p:cNvPr id="1099" name="Freeform: Shape 1098">
              <a:extLst>
                <a:ext uri="{FF2B5EF4-FFF2-40B4-BE49-F238E27FC236}">
                  <a16:creationId xmlns:a16="http://schemas.microsoft.com/office/drawing/2014/main" id="{735E9B5D-6ED0-49E3-44C9-F55F223CD4F7}"/>
                </a:ext>
              </a:extLst>
            </p:cNvPr>
            <p:cNvSpPr/>
            <p:nvPr/>
          </p:nvSpPr>
          <p:spPr>
            <a:xfrm>
              <a:off x="7427863" y="808706"/>
              <a:ext cx="41013" cy="44375"/>
            </a:xfrm>
            <a:custGeom>
              <a:avLst/>
              <a:gdLst>
                <a:gd name="connsiteX0" fmla="*/ 40500 w 41013"/>
                <a:gd name="connsiteY0" fmla="*/ 42802 h 44375"/>
                <a:gd name="connsiteX1" fmla="*/ -514 w 41013"/>
                <a:gd name="connsiteY1" fmla="*/ -1573 h 44375"/>
                <a:gd name="connsiteX2" fmla="*/ 40500 w 41013"/>
                <a:gd name="connsiteY2" fmla="*/ 42802 h 44375"/>
              </a:gdLst>
              <a:ahLst/>
              <a:cxnLst>
                <a:cxn ang="0">
                  <a:pos x="connsiteX0" y="connsiteY0"/>
                </a:cxn>
                <a:cxn ang="0">
                  <a:pos x="connsiteX1" y="connsiteY1"/>
                </a:cxn>
                <a:cxn ang="0">
                  <a:pos x="connsiteX2" y="connsiteY2"/>
                </a:cxn>
              </a:cxnLst>
              <a:rect l="l" t="t" r="r" b="b"/>
              <a:pathLst>
                <a:path w="41013" h="44375">
                  <a:moveTo>
                    <a:pt x="40500" y="42802"/>
                  </a:moveTo>
                  <a:cubicBezTo>
                    <a:pt x="24363" y="30498"/>
                    <a:pt x="10446" y="15504"/>
                    <a:pt x="-514" y="-1573"/>
                  </a:cubicBezTo>
                  <a:cubicBezTo>
                    <a:pt x="16698" y="9991"/>
                    <a:pt x="33306" y="22027"/>
                    <a:pt x="40500" y="42802"/>
                  </a:cubicBezTo>
                  <a:close/>
                </a:path>
              </a:pathLst>
            </a:custGeom>
            <a:solidFill>
              <a:srgbClr val="020202"/>
            </a:solidFill>
            <a:ln w="6712" cap="flat">
              <a:noFill/>
              <a:prstDash val="solid"/>
              <a:miter/>
            </a:ln>
          </p:spPr>
          <p:txBody>
            <a:bodyPr rtlCol="0" anchor="ctr"/>
            <a:lstStyle/>
            <a:p>
              <a:endParaRPr lang="es-CO"/>
            </a:p>
          </p:txBody>
        </p:sp>
        <p:sp>
          <p:nvSpPr>
            <p:cNvPr id="1100" name="Freeform: Shape 1099">
              <a:extLst>
                <a:ext uri="{FF2B5EF4-FFF2-40B4-BE49-F238E27FC236}">
                  <a16:creationId xmlns:a16="http://schemas.microsoft.com/office/drawing/2014/main" id="{7856FB8F-2EBC-9D54-D9DB-5E7170B697F7}"/>
                </a:ext>
              </a:extLst>
            </p:cNvPr>
            <p:cNvSpPr/>
            <p:nvPr/>
          </p:nvSpPr>
          <p:spPr>
            <a:xfrm>
              <a:off x="7014769" y="495120"/>
              <a:ext cx="45720" cy="24406"/>
            </a:xfrm>
            <a:custGeom>
              <a:avLst/>
              <a:gdLst>
                <a:gd name="connsiteX0" fmla="*/ 45207 w 45720"/>
                <a:gd name="connsiteY0" fmla="*/ 22834 h 24406"/>
                <a:gd name="connsiteX1" fmla="*/ -514 w 45720"/>
                <a:gd name="connsiteY1" fmla="*/ -1573 h 24406"/>
                <a:gd name="connsiteX2" fmla="*/ 45207 w 45720"/>
                <a:gd name="connsiteY2" fmla="*/ 22834 h 24406"/>
              </a:gdLst>
              <a:ahLst/>
              <a:cxnLst>
                <a:cxn ang="0">
                  <a:pos x="connsiteX0" y="connsiteY0"/>
                </a:cxn>
                <a:cxn ang="0">
                  <a:pos x="connsiteX1" y="connsiteY1"/>
                </a:cxn>
                <a:cxn ang="0">
                  <a:pos x="connsiteX2" y="connsiteY2"/>
                </a:cxn>
              </a:cxnLst>
              <a:rect l="l" t="t" r="r" b="b"/>
              <a:pathLst>
                <a:path w="45720" h="24406">
                  <a:moveTo>
                    <a:pt x="45207" y="22834"/>
                  </a:moveTo>
                  <a:cubicBezTo>
                    <a:pt x="28667" y="17387"/>
                    <a:pt x="13203" y="9185"/>
                    <a:pt x="-514" y="-1573"/>
                  </a:cubicBezTo>
                  <a:cubicBezTo>
                    <a:pt x="17169" y="713"/>
                    <a:pt x="33440" y="9387"/>
                    <a:pt x="45207" y="22834"/>
                  </a:cubicBezTo>
                  <a:close/>
                </a:path>
              </a:pathLst>
            </a:custGeom>
            <a:solidFill>
              <a:srgbClr val="020202"/>
            </a:solidFill>
            <a:ln w="6712" cap="flat">
              <a:noFill/>
              <a:prstDash val="solid"/>
              <a:miter/>
            </a:ln>
          </p:spPr>
          <p:txBody>
            <a:bodyPr rtlCol="0" anchor="ctr"/>
            <a:lstStyle/>
            <a:p>
              <a:endParaRPr lang="es-CO"/>
            </a:p>
          </p:txBody>
        </p:sp>
        <p:sp>
          <p:nvSpPr>
            <p:cNvPr id="1101" name="Freeform: Shape 1100">
              <a:extLst>
                <a:ext uri="{FF2B5EF4-FFF2-40B4-BE49-F238E27FC236}">
                  <a16:creationId xmlns:a16="http://schemas.microsoft.com/office/drawing/2014/main" id="{F0E25E76-83CB-8222-44C9-BCD26603DFC7}"/>
                </a:ext>
              </a:extLst>
            </p:cNvPr>
            <p:cNvSpPr/>
            <p:nvPr/>
          </p:nvSpPr>
          <p:spPr>
            <a:xfrm>
              <a:off x="7324321" y="703617"/>
              <a:ext cx="29516" cy="25952"/>
            </a:xfrm>
            <a:custGeom>
              <a:avLst/>
              <a:gdLst>
                <a:gd name="connsiteX0" fmla="*/ 29003 w 29516"/>
                <a:gd name="connsiteY0" fmla="*/ 24380 h 25952"/>
                <a:gd name="connsiteX1" fmla="*/ -514 w 29516"/>
                <a:gd name="connsiteY1" fmla="*/ -1573 h 25952"/>
                <a:gd name="connsiteX2" fmla="*/ 29003 w 29516"/>
                <a:gd name="connsiteY2" fmla="*/ 24380 h 25952"/>
              </a:gdLst>
              <a:ahLst/>
              <a:cxnLst>
                <a:cxn ang="0">
                  <a:pos x="connsiteX0" y="connsiteY0"/>
                </a:cxn>
                <a:cxn ang="0">
                  <a:pos x="connsiteX1" y="connsiteY1"/>
                </a:cxn>
                <a:cxn ang="0">
                  <a:pos x="connsiteX2" y="connsiteY2"/>
                </a:cxn>
              </a:cxnLst>
              <a:rect l="l" t="t" r="r" b="b"/>
              <a:pathLst>
                <a:path w="29516" h="25952">
                  <a:moveTo>
                    <a:pt x="29003" y="24380"/>
                  </a:moveTo>
                  <a:cubicBezTo>
                    <a:pt x="17371" y="18059"/>
                    <a:pt x="7286" y="9185"/>
                    <a:pt x="-514" y="-1573"/>
                  </a:cubicBezTo>
                  <a:cubicBezTo>
                    <a:pt x="14547" y="1184"/>
                    <a:pt x="22683" y="11807"/>
                    <a:pt x="29003" y="24380"/>
                  </a:cubicBezTo>
                  <a:close/>
                </a:path>
              </a:pathLst>
            </a:custGeom>
            <a:solidFill>
              <a:srgbClr val="020202"/>
            </a:solidFill>
            <a:ln w="6712" cap="flat">
              <a:noFill/>
              <a:prstDash val="solid"/>
              <a:miter/>
            </a:ln>
          </p:spPr>
          <p:txBody>
            <a:bodyPr rtlCol="0" anchor="ctr"/>
            <a:lstStyle/>
            <a:p>
              <a:endParaRPr lang="es-CO"/>
            </a:p>
          </p:txBody>
        </p:sp>
        <p:sp>
          <p:nvSpPr>
            <p:cNvPr id="1102" name="Freeform: Shape 1101">
              <a:extLst>
                <a:ext uri="{FF2B5EF4-FFF2-40B4-BE49-F238E27FC236}">
                  <a16:creationId xmlns:a16="http://schemas.microsoft.com/office/drawing/2014/main" id="{E66D0D8C-9A22-4521-EAC7-5F56C41E7D6A}"/>
                </a:ext>
              </a:extLst>
            </p:cNvPr>
            <p:cNvSpPr/>
            <p:nvPr/>
          </p:nvSpPr>
          <p:spPr>
            <a:xfrm>
              <a:off x="7388059" y="763860"/>
              <a:ext cx="25952" cy="29650"/>
            </a:xfrm>
            <a:custGeom>
              <a:avLst/>
              <a:gdLst>
                <a:gd name="connsiteX0" fmla="*/ 25439 w 25952"/>
                <a:gd name="connsiteY0" fmla="*/ 28078 h 29650"/>
                <a:gd name="connsiteX1" fmla="*/ -514 w 25952"/>
                <a:gd name="connsiteY1" fmla="*/ -1573 h 29650"/>
                <a:gd name="connsiteX2" fmla="*/ 25439 w 25952"/>
                <a:gd name="connsiteY2" fmla="*/ 28078 h 29650"/>
              </a:gdLst>
              <a:ahLst/>
              <a:cxnLst>
                <a:cxn ang="0">
                  <a:pos x="connsiteX0" y="connsiteY0"/>
                </a:cxn>
                <a:cxn ang="0">
                  <a:pos x="connsiteX1" y="connsiteY1"/>
                </a:cxn>
                <a:cxn ang="0">
                  <a:pos x="connsiteX2" y="connsiteY2"/>
                </a:cxn>
              </a:cxnLst>
              <a:rect l="l" t="t" r="r" b="b"/>
              <a:pathLst>
                <a:path w="25952" h="29650">
                  <a:moveTo>
                    <a:pt x="25439" y="28078"/>
                  </a:moveTo>
                  <a:cubicBezTo>
                    <a:pt x="14614" y="20346"/>
                    <a:pt x="5740" y="10193"/>
                    <a:pt x="-514" y="-1573"/>
                  </a:cubicBezTo>
                  <a:cubicBezTo>
                    <a:pt x="12127" y="4815"/>
                    <a:pt x="22884" y="12816"/>
                    <a:pt x="25439" y="28078"/>
                  </a:cubicBezTo>
                  <a:close/>
                </a:path>
              </a:pathLst>
            </a:custGeom>
            <a:solidFill>
              <a:srgbClr val="020202"/>
            </a:solidFill>
            <a:ln w="6712" cap="flat">
              <a:noFill/>
              <a:prstDash val="solid"/>
              <a:miter/>
            </a:ln>
          </p:spPr>
          <p:txBody>
            <a:bodyPr rtlCol="0" anchor="ctr"/>
            <a:lstStyle/>
            <a:p>
              <a:endParaRPr lang="es-CO"/>
            </a:p>
          </p:txBody>
        </p:sp>
        <p:sp>
          <p:nvSpPr>
            <p:cNvPr id="1103" name="Freeform: Shape 1102">
              <a:extLst>
                <a:ext uri="{FF2B5EF4-FFF2-40B4-BE49-F238E27FC236}">
                  <a16:creationId xmlns:a16="http://schemas.microsoft.com/office/drawing/2014/main" id="{0359AE45-80D1-EFEB-0293-D0CBF087C501}"/>
                </a:ext>
              </a:extLst>
            </p:cNvPr>
            <p:cNvSpPr/>
            <p:nvPr/>
          </p:nvSpPr>
          <p:spPr>
            <a:xfrm>
              <a:off x="7249555" y="643912"/>
              <a:ext cx="29650" cy="25818"/>
            </a:xfrm>
            <a:custGeom>
              <a:avLst/>
              <a:gdLst>
                <a:gd name="connsiteX0" fmla="*/ 29137 w 29650"/>
                <a:gd name="connsiteY0" fmla="*/ 24245 h 25818"/>
                <a:gd name="connsiteX1" fmla="*/ -514 w 29650"/>
                <a:gd name="connsiteY1" fmla="*/ -1573 h 25818"/>
                <a:gd name="connsiteX2" fmla="*/ 29137 w 29650"/>
                <a:gd name="connsiteY2" fmla="*/ 24245 h 25818"/>
              </a:gdLst>
              <a:ahLst/>
              <a:cxnLst>
                <a:cxn ang="0">
                  <a:pos x="connsiteX0" y="connsiteY0"/>
                </a:cxn>
                <a:cxn ang="0">
                  <a:pos x="connsiteX1" y="connsiteY1"/>
                </a:cxn>
                <a:cxn ang="0">
                  <a:pos x="connsiteX2" y="connsiteY2"/>
                </a:cxn>
              </a:cxnLst>
              <a:rect l="l" t="t" r="r" b="b"/>
              <a:pathLst>
                <a:path w="29650" h="25818">
                  <a:moveTo>
                    <a:pt x="29137" y="24245"/>
                  </a:moveTo>
                  <a:cubicBezTo>
                    <a:pt x="15152" y="20413"/>
                    <a:pt x="8362" y="8176"/>
                    <a:pt x="-514" y="-1573"/>
                  </a:cubicBezTo>
                  <a:cubicBezTo>
                    <a:pt x="14682" y="848"/>
                    <a:pt x="22616" y="11740"/>
                    <a:pt x="29137" y="24245"/>
                  </a:cubicBezTo>
                  <a:close/>
                </a:path>
              </a:pathLst>
            </a:custGeom>
            <a:solidFill>
              <a:srgbClr val="020202"/>
            </a:solidFill>
            <a:ln w="6712" cap="flat">
              <a:noFill/>
              <a:prstDash val="solid"/>
              <a:miter/>
            </a:ln>
          </p:spPr>
          <p:txBody>
            <a:bodyPr rtlCol="0" anchor="ctr"/>
            <a:lstStyle/>
            <a:p>
              <a:endParaRPr lang="es-CO"/>
            </a:p>
          </p:txBody>
        </p:sp>
        <p:sp>
          <p:nvSpPr>
            <p:cNvPr id="1104" name="Freeform: Shape 1103">
              <a:extLst>
                <a:ext uri="{FF2B5EF4-FFF2-40B4-BE49-F238E27FC236}">
                  <a16:creationId xmlns:a16="http://schemas.microsoft.com/office/drawing/2014/main" id="{F828AFB2-AB65-E75D-563C-E58F2F15CB26}"/>
                </a:ext>
              </a:extLst>
            </p:cNvPr>
            <p:cNvSpPr/>
            <p:nvPr/>
          </p:nvSpPr>
          <p:spPr>
            <a:xfrm>
              <a:off x="6781059" y="409624"/>
              <a:ext cx="40341" cy="10461"/>
            </a:xfrm>
            <a:custGeom>
              <a:avLst/>
              <a:gdLst>
                <a:gd name="connsiteX0" fmla="*/ 39828 w 40341"/>
                <a:gd name="connsiteY0" fmla="*/ 8889 h 10461"/>
                <a:gd name="connsiteX1" fmla="*/ -514 w 40341"/>
                <a:gd name="connsiteY1" fmla="*/ -1062 h 10461"/>
                <a:gd name="connsiteX2" fmla="*/ 39828 w 40341"/>
                <a:gd name="connsiteY2" fmla="*/ 8889 h 10461"/>
              </a:gdLst>
              <a:ahLst/>
              <a:cxnLst>
                <a:cxn ang="0">
                  <a:pos x="connsiteX0" y="connsiteY0"/>
                </a:cxn>
                <a:cxn ang="0">
                  <a:pos x="connsiteX1" y="connsiteY1"/>
                </a:cxn>
                <a:cxn ang="0">
                  <a:pos x="connsiteX2" y="connsiteY2"/>
                </a:cxn>
              </a:cxnLst>
              <a:rect l="l" t="t" r="r" b="b"/>
              <a:pathLst>
                <a:path w="40341" h="10461">
                  <a:moveTo>
                    <a:pt x="39828" y="8889"/>
                  </a:moveTo>
                  <a:cubicBezTo>
                    <a:pt x="25842" y="8284"/>
                    <a:pt x="12127" y="4855"/>
                    <a:pt x="-514" y="-1062"/>
                  </a:cubicBezTo>
                  <a:cubicBezTo>
                    <a:pt x="14076" y="-2406"/>
                    <a:pt x="28196" y="-1734"/>
                    <a:pt x="39828" y="8889"/>
                  </a:cubicBezTo>
                  <a:close/>
                </a:path>
              </a:pathLst>
            </a:custGeom>
            <a:solidFill>
              <a:srgbClr val="020202"/>
            </a:solidFill>
            <a:ln w="6712" cap="flat">
              <a:noFill/>
              <a:prstDash val="solid"/>
              <a:miter/>
            </a:ln>
          </p:spPr>
          <p:txBody>
            <a:bodyPr rtlCol="0" anchor="ctr"/>
            <a:lstStyle/>
            <a:p>
              <a:endParaRPr lang="es-CO"/>
            </a:p>
          </p:txBody>
        </p:sp>
        <p:sp>
          <p:nvSpPr>
            <p:cNvPr id="1105" name="Freeform: Shape 1104">
              <a:extLst>
                <a:ext uri="{FF2B5EF4-FFF2-40B4-BE49-F238E27FC236}">
                  <a16:creationId xmlns:a16="http://schemas.microsoft.com/office/drawing/2014/main" id="{EEF8B109-F994-2BB6-4285-D13604B9861F}"/>
                </a:ext>
              </a:extLst>
            </p:cNvPr>
            <p:cNvSpPr/>
            <p:nvPr/>
          </p:nvSpPr>
          <p:spPr>
            <a:xfrm>
              <a:off x="7502629" y="888379"/>
              <a:ext cx="20977" cy="24541"/>
            </a:xfrm>
            <a:custGeom>
              <a:avLst/>
              <a:gdLst>
                <a:gd name="connsiteX0" fmla="*/ 20464 w 20977"/>
                <a:gd name="connsiteY0" fmla="*/ 22968 h 24541"/>
                <a:gd name="connsiteX1" fmla="*/ -514 w 20977"/>
                <a:gd name="connsiteY1" fmla="*/ -1573 h 24541"/>
                <a:gd name="connsiteX2" fmla="*/ 20464 w 20977"/>
                <a:gd name="connsiteY2" fmla="*/ 22968 h 24541"/>
              </a:gdLst>
              <a:ahLst/>
              <a:cxnLst>
                <a:cxn ang="0">
                  <a:pos x="connsiteX0" y="connsiteY0"/>
                </a:cxn>
                <a:cxn ang="0">
                  <a:pos x="connsiteX1" y="connsiteY1"/>
                </a:cxn>
                <a:cxn ang="0">
                  <a:pos x="connsiteX2" y="connsiteY2"/>
                </a:cxn>
              </a:cxnLst>
              <a:rect l="l" t="t" r="r" b="b"/>
              <a:pathLst>
                <a:path w="20977" h="24541">
                  <a:moveTo>
                    <a:pt x="20464" y="22968"/>
                  </a:moveTo>
                  <a:cubicBezTo>
                    <a:pt x="11387" y="16850"/>
                    <a:pt x="4125" y="8378"/>
                    <a:pt x="-514" y="-1573"/>
                  </a:cubicBezTo>
                  <a:cubicBezTo>
                    <a:pt x="10715" y="1722"/>
                    <a:pt x="18917" y="11337"/>
                    <a:pt x="20464" y="22968"/>
                  </a:cubicBezTo>
                  <a:close/>
                </a:path>
              </a:pathLst>
            </a:custGeom>
            <a:solidFill>
              <a:srgbClr val="020202"/>
            </a:solidFill>
            <a:ln w="6712" cap="flat">
              <a:noFill/>
              <a:prstDash val="solid"/>
              <a:miter/>
            </a:ln>
          </p:spPr>
          <p:txBody>
            <a:bodyPr rtlCol="0" anchor="ctr"/>
            <a:lstStyle/>
            <a:p>
              <a:endParaRPr lang="es-CO"/>
            </a:p>
          </p:txBody>
        </p:sp>
        <p:sp>
          <p:nvSpPr>
            <p:cNvPr id="1106" name="Freeform: Shape 1105">
              <a:extLst>
                <a:ext uri="{FF2B5EF4-FFF2-40B4-BE49-F238E27FC236}">
                  <a16:creationId xmlns:a16="http://schemas.microsoft.com/office/drawing/2014/main" id="{F278F303-726B-4F12-C93F-6C048FD65300}"/>
                </a:ext>
              </a:extLst>
            </p:cNvPr>
            <p:cNvSpPr/>
            <p:nvPr/>
          </p:nvSpPr>
          <p:spPr>
            <a:xfrm>
              <a:off x="7537591" y="928183"/>
              <a:ext cx="20776" cy="24809"/>
            </a:xfrm>
            <a:custGeom>
              <a:avLst/>
              <a:gdLst>
                <a:gd name="connsiteX0" fmla="*/ 20263 w 20776"/>
                <a:gd name="connsiteY0" fmla="*/ 23237 h 24809"/>
                <a:gd name="connsiteX1" fmla="*/ -514 w 20776"/>
                <a:gd name="connsiteY1" fmla="*/ -1573 h 24809"/>
                <a:gd name="connsiteX2" fmla="*/ 20263 w 20776"/>
                <a:gd name="connsiteY2" fmla="*/ 23237 h 24809"/>
              </a:gdLst>
              <a:ahLst/>
              <a:cxnLst>
                <a:cxn ang="0">
                  <a:pos x="connsiteX0" y="connsiteY0"/>
                </a:cxn>
                <a:cxn ang="0">
                  <a:pos x="connsiteX1" y="connsiteY1"/>
                </a:cxn>
                <a:cxn ang="0">
                  <a:pos x="connsiteX2" y="connsiteY2"/>
                </a:cxn>
              </a:cxnLst>
              <a:rect l="l" t="t" r="r" b="b"/>
              <a:pathLst>
                <a:path w="20776" h="24809">
                  <a:moveTo>
                    <a:pt x="20263" y="23237"/>
                  </a:moveTo>
                  <a:cubicBezTo>
                    <a:pt x="11387" y="16850"/>
                    <a:pt x="4193" y="8311"/>
                    <a:pt x="-514" y="-1573"/>
                  </a:cubicBezTo>
                  <a:cubicBezTo>
                    <a:pt x="10513" y="3201"/>
                    <a:pt x="19119" y="10126"/>
                    <a:pt x="20263" y="23237"/>
                  </a:cubicBezTo>
                  <a:close/>
                </a:path>
              </a:pathLst>
            </a:custGeom>
            <a:solidFill>
              <a:srgbClr val="020202"/>
            </a:solidFill>
            <a:ln w="6712" cap="flat">
              <a:noFill/>
              <a:prstDash val="solid"/>
              <a:miter/>
            </a:ln>
          </p:spPr>
          <p:txBody>
            <a:bodyPr rtlCol="0" anchor="ctr"/>
            <a:lstStyle/>
            <a:p>
              <a:endParaRPr lang="es-CO"/>
            </a:p>
          </p:txBody>
        </p:sp>
        <p:sp>
          <p:nvSpPr>
            <p:cNvPr id="1107" name="Freeform: Shape 1106">
              <a:extLst>
                <a:ext uri="{FF2B5EF4-FFF2-40B4-BE49-F238E27FC236}">
                  <a16:creationId xmlns:a16="http://schemas.microsoft.com/office/drawing/2014/main" id="{73BAADB2-3E8C-73DE-68CA-A8A85F40325D}"/>
                </a:ext>
              </a:extLst>
            </p:cNvPr>
            <p:cNvSpPr/>
            <p:nvPr/>
          </p:nvSpPr>
          <p:spPr>
            <a:xfrm>
              <a:off x="7079651" y="529807"/>
              <a:ext cx="25617" cy="14798"/>
            </a:xfrm>
            <a:custGeom>
              <a:avLst/>
              <a:gdLst>
                <a:gd name="connsiteX0" fmla="*/ 25103 w 25617"/>
                <a:gd name="connsiteY0" fmla="*/ 13225 h 14798"/>
                <a:gd name="connsiteX1" fmla="*/ -514 w 25617"/>
                <a:gd name="connsiteY1" fmla="*/ -1499 h 14798"/>
                <a:gd name="connsiteX2" fmla="*/ 25103 w 25617"/>
                <a:gd name="connsiteY2" fmla="*/ 13225 h 14798"/>
              </a:gdLst>
              <a:ahLst/>
              <a:cxnLst>
                <a:cxn ang="0">
                  <a:pos x="connsiteX0" y="connsiteY0"/>
                </a:cxn>
                <a:cxn ang="0">
                  <a:pos x="connsiteX1" y="connsiteY1"/>
                </a:cxn>
                <a:cxn ang="0">
                  <a:pos x="connsiteX2" y="connsiteY2"/>
                </a:cxn>
              </a:cxnLst>
              <a:rect l="l" t="t" r="r" b="b"/>
              <a:pathLst>
                <a:path w="25617" h="14798">
                  <a:moveTo>
                    <a:pt x="25103" y="13225"/>
                  </a:moveTo>
                  <a:cubicBezTo>
                    <a:pt x="15220" y="11074"/>
                    <a:pt x="6277" y="5964"/>
                    <a:pt x="-514" y="-1499"/>
                  </a:cubicBezTo>
                  <a:cubicBezTo>
                    <a:pt x="10244" y="-2306"/>
                    <a:pt x="20396" y="3544"/>
                    <a:pt x="25103" y="13225"/>
                  </a:cubicBezTo>
                  <a:close/>
                </a:path>
              </a:pathLst>
            </a:custGeom>
            <a:solidFill>
              <a:srgbClr val="020202"/>
            </a:solidFill>
            <a:ln w="6712" cap="flat">
              <a:noFill/>
              <a:prstDash val="solid"/>
              <a:miter/>
            </a:ln>
          </p:spPr>
          <p:txBody>
            <a:bodyPr rtlCol="0" anchor="ctr"/>
            <a:lstStyle/>
            <a:p>
              <a:endParaRPr lang="es-CO"/>
            </a:p>
          </p:txBody>
        </p:sp>
        <p:sp>
          <p:nvSpPr>
            <p:cNvPr id="1108" name="Freeform: Shape 1107">
              <a:extLst>
                <a:ext uri="{FF2B5EF4-FFF2-40B4-BE49-F238E27FC236}">
                  <a16:creationId xmlns:a16="http://schemas.microsoft.com/office/drawing/2014/main" id="{A6BB6D4D-C6E8-3297-9985-A4DBB41E82B0}"/>
                </a:ext>
              </a:extLst>
            </p:cNvPr>
            <p:cNvSpPr/>
            <p:nvPr/>
          </p:nvSpPr>
          <p:spPr>
            <a:xfrm>
              <a:off x="6935566" y="459688"/>
              <a:ext cx="25145" cy="10622"/>
            </a:xfrm>
            <a:custGeom>
              <a:avLst/>
              <a:gdLst>
                <a:gd name="connsiteX0" fmla="*/ 24632 w 25145"/>
                <a:gd name="connsiteY0" fmla="*/ 9049 h 10622"/>
                <a:gd name="connsiteX1" fmla="*/ -514 w 25145"/>
                <a:gd name="connsiteY1" fmla="*/ -1439 h 10622"/>
                <a:gd name="connsiteX2" fmla="*/ 24632 w 25145"/>
                <a:gd name="connsiteY2" fmla="*/ 9049 h 10622"/>
              </a:gdLst>
              <a:ahLst/>
              <a:cxnLst>
                <a:cxn ang="0">
                  <a:pos x="connsiteX0" y="connsiteY0"/>
                </a:cxn>
                <a:cxn ang="0">
                  <a:pos x="connsiteX1" y="connsiteY1"/>
                </a:cxn>
                <a:cxn ang="0">
                  <a:pos x="connsiteX2" y="connsiteY2"/>
                </a:cxn>
              </a:cxnLst>
              <a:rect l="l" t="t" r="r" b="b"/>
              <a:pathLst>
                <a:path w="25145" h="10622">
                  <a:moveTo>
                    <a:pt x="24632" y="9049"/>
                  </a:moveTo>
                  <a:cubicBezTo>
                    <a:pt x="15354" y="8310"/>
                    <a:pt x="6546" y="4680"/>
                    <a:pt x="-514" y="-1439"/>
                  </a:cubicBezTo>
                  <a:cubicBezTo>
                    <a:pt x="9639" y="-2111"/>
                    <a:pt x="18783" y="-498"/>
                    <a:pt x="24632" y="9049"/>
                  </a:cubicBezTo>
                  <a:close/>
                </a:path>
              </a:pathLst>
            </a:custGeom>
            <a:solidFill>
              <a:srgbClr val="020202"/>
            </a:solidFill>
            <a:ln w="6712" cap="flat">
              <a:noFill/>
              <a:prstDash val="solid"/>
              <a:miter/>
            </a:ln>
          </p:spPr>
          <p:txBody>
            <a:bodyPr rtlCol="0" anchor="ctr"/>
            <a:lstStyle/>
            <a:p>
              <a:endParaRPr lang="es-CO"/>
            </a:p>
          </p:txBody>
        </p:sp>
        <p:sp>
          <p:nvSpPr>
            <p:cNvPr id="1109" name="Freeform: Shape 1108">
              <a:extLst>
                <a:ext uri="{FF2B5EF4-FFF2-40B4-BE49-F238E27FC236}">
                  <a16:creationId xmlns:a16="http://schemas.microsoft.com/office/drawing/2014/main" id="{E43A9B9B-AF6E-90C2-639B-6600C00B6A45}"/>
                </a:ext>
              </a:extLst>
            </p:cNvPr>
            <p:cNvSpPr/>
            <p:nvPr/>
          </p:nvSpPr>
          <p:spPr>
            <a:xfrm>
              <a:off x="7219097" y="619146"/>
              <a:ext cx="20170" cy="15890"/>
            </a:xfrm>
            <a:custGeom>
              <a:avLst/>
              <a:gdLst>
                <a:gd name="connsiteX0" fmla="*/ 19657 w 20170"/>
                <a:gd name="connsiteY0" fmla="*/ 14318 h 15890"/>
                <a:gd name="connsiteX1" fmla="*/ -514 w 20170"/>
                <a:gd name="connsiteY1" fmla="*/ -1550 h 15890"/>
                <a:gd name="connsiteX2" fmla="*/ 19657 w 20170"/>
                <a:gd name="connsiteY2" fmla="*/ 14318 h 15890"/>
              </a:gdLst>
              <a:ahLst/>
              <a:cxnLst>
                <a:cxn ang="0">
                  <a:pos x="connsiteX0" y="connsiteY0"/>
                </a:cxn>
                <a:cxn ang="0">
                  <a:pos x="connsiteX1" y="connsiteY1"/>
                </a:cxn>
                <a:cxn ang="0">
                  <a:pos x="connsiteX2" y="connsiteY2"/>
                </a:cxn>
              </a:cxnLst>
              <a:rect l="l" t="t" r="r" b="b"/>
              <a:pathLst>
                <a:path w="20170" h="15890">
                  <a:moveTo>
                    <a:pt x="19657" y="14318"/>
                  </a:moveTo>
                  <a:cubicBezTo>
                    <a:pt x="11387" y="11360"/>
                    <a:pt x="4328" y="5779"/>
                    <a:pt x="-514" y="-1550"/>
                  </a:cubicBezTo>
                  <a:cubicBezTo>
                    <a:pt x="9236" y="-2020"/>
                    <a:pt x="17775" y="4771"/>
                    <a:pt x="19657" y="14318"/>
                  </a:cubicBezTo>
                  <a:close/>
                </a:path>
              </a:pathLst>
            </a:custGeom>
            <a:solidFill>
              <a:srgbClr val="020202"/>
            </a:solidFill>
            <a:ln w="6712" cap="flat">
              <a:noFill/>
              <a:prstDash val="solid"/>
              <a:miter/>
            </a:ln>
          </p:spPr>
          <p:txBody>
            <a:bodyPr rtlCol="0" anchor="ctr"/>
            <a:lstStyle/>
            <a:p>
              <a:endParaRPr lang="es-CO"/>
            </a:p>
          </p:txBody>
        </p:sp>
        <p:sp>
          <p:nvSpPr>
            <p:cNvPr id="1110" name="Freeform: Shape 1109">
              <a:extLst>
                <a:ext uri="{FF2B5EF4-FFF2-40B4-BE49-F238E27FC236}">
                  <a16:creationId xmlns:a16="http://schemas.microsoft.com/office/drawing/2014/main" id="{8377BAAA-0478-98F8-BE0B-1F469A334B6A}"/>
                </a:ext>
              </a:extLst>
            </p:cNvPr>
            <p:cNvSpPr/>
            <p:nvPr/>
          </p:nvSpPr>
          <p:spPr>
            <a:xfrm>
              <a:off x="6980816" y="479372"/>
              <a:ext cx="24608" cy="11108"/>
            </a:xfrm>
            <a:custGeom>
              <a:avLst/>
              <a:gdLst>
                <a:gd name="connsiteX0" fmla="*/ 24095 w 24608"/>
                <a:gd name="connsiteY0" fmla="*/ 9536 h 11108"/>
                <a:gd name="connsiteX1" fmla="*/ -514 w 24608"/>
                <a:gd name="connsiteY1" fmla="*/ -1557 h 11108"/>
                <a:gd name="connsiteX2" fmla="*/ 24095 w 24608"/>
                <a:gd name="connsiteY2" fmla="*/ 9536 h 11108"/>
              </a:gdLst>
              <a:ahLst/>
              <a:cxnLst>
                <a:cxn ang="0">
                  <a:pos x="connsiteX0" y="connsiteY0"/>
                </a:cxn>
                <a:cxn ang="0">
                  <a:pos x="connsiteX1" y="connsiteY1"/>
                </a:cxn>
                <a:cxn ang="0">
                  <a:pos x="connsiteX2" y="connsiteY2"/>
                </a:cxn>
              </a:cxnLst>
              <a:rect l="l" t="t" r="r" b="b"/>
              <a:pathLst>
                <a:path w="24608" h="11108">
                  <a:moveTo>
                    <a:pt x="24095" y="9536"/>
                  </a:moveTo>
                  <a:cubicBezTo>
                    <a:pt x="14950" y="8393"/>
                    <a:pt x="6412" y="4493"/>
                    <a:pt x="-514" y="-1557"/>
                  </a:cubicBezTo>
                  <a:cubicBezTo>
                    <a:pt x="9437" y="-1759"/>
                    <a:pt x="18581" y="-78"/>
                    <a:pt x="24095" y="9536"/>
                  </a:cubicBezTo>
                  <a:close/>
                </a:path>
              </a:pathLst>
            </a:custGeom>
            <a:solidFill>
              <a:srgbClr val="020202"/>
            </a:solidFill>
            <a:ln w="6712" cap="flat">
              <a:noFill/>
              <a:prstDash val="solid"/>
              <a:miter/>
            </a:ln>
          </p:spPr>
          <p:txBody>
            <a:bodyPr rtlCol="0" anchor="ctr"/>
            <a:lstStyle/>
            <a:p>
              <a:endParaRPr lang="es-CO"/>
            </a:p>
          </p:txBody>
        </p:sp>
        <p:sp>
          <p:nvSpPr>
            <p:cNvPr id="1111" name="Freeform: Shape 1110">
              <a:extLst>
                <a:ext uri="{FF2B5EF4-FFF2-40B4-BE49-F238E27FC236}">
                  <a16:creationId xmlns:a16="http://schemas.microsoft.com/office/drawing/2014/main" id="{B6066207-BB23-0CF7-F574-BEC4F6A97CE0}"/>
                </a:ext>
              </a:extLst>
            </p:cNvPr>
            <p:cNvSpPr/>
            <p:nvPr/>
          </p:nvSpPr>
          <p:spPr>
            <a:xfrm>
              <a:off x="6910689" y="449397"/>
              <a:ext cx="25213" cy="10694"/>
            </a:xfrm>
            <a:custGeom>
              <a:avLst/>
              <a:gdLst>
                <a:gd name="connsiteX0" fmla="*/ 24700 w 25213"/>
                <a:gd name="connsiteY0" fmla="*/ 9121 h 10694"/>
                <a:gd name="connsiteX1" fmla="*/ -514 w 25213"/>
                <a:gd name="connsiteY1" fmla="*/ -1166 h 10694"/>
                <a:gd name="connsiteX2" fmla="*/ 24700 w 25213"/>
                <a:gd name="connsiteY2" fmla="*/ 9121 h 10694"/>
              </a:gdLst>
              <a:ahLst/>
              <a:cxnLst>
                <a:cxn ang="0">
                  <a:pos x="connsiteX0" y="connsiteY0"/>
                </a:cxn>
                <a:cxn ang="0">
                  <a:pos x="connsiteX1" y="connsiteY1"/>
                </a:cxn>
                <a:cxn ang="0">
                  <a:pos x="connsiteX2" y="connsiteY2"/>
                </a:cxn>
              </a:cxnLst>
              <a:rect l="l" t="t" r="r" b="b"/>
              <a:pathLst>
                <a:path w="25213" h="10694">
                  <a:moveTo>
                    <a:pt x="24700" y="9121"/>
                  </a:moveTo>
                  <a:cubicBezTo>
                    <a:pt x="15421" y="8448"/>
                    <a:pt x="6614" y="4818"/>
                    <a:pt x="-514" y="-1166"/>
                  </a:cubicBezTo>
                  <a:cubicBezTo>
                    <a:pt x="9169" y="-2914"/>
                    <a:pt x="18985" y="1053"/>
                    <a:pt x="24700" y="9121"/>
                  </a:cubicBezTo>
                  <a:close/>
                </a:path>
              </a:pathLst>
            </a:custGeom>
            <a:solidFill>
              <a:srgbClr val="020202"/>
            </a:solidFill>
            <a:ln w="6712" cap="flat">
              <a:noFill/>
              <a:prstDash val="solid"/>
              <a:miter/>
            </a:ln>
          </p:spPr>
          <p:txBody>
            <a:bodyPr rtlCol="0" anchor="ctr"/>
            <a:lstStyle/>
            <a:p>
              <a:endParaRPr lang="es-CO"/>
            </a:p>
          </p:txBody>
        </p:sp>
        <p:sp>
          <p:nvSpPr>
            <p:cNvPr id="1112" name="Freeform: Shape 1111">
              <a:extLst>
                <a:ext uri="{FF2B5EF4-FFF2-40B4-BE49-F238E27FC236}">
                  <a16:creationId xmlns:a16="http://schemas.microsoft.com/office/drawing/2014/main" id="{AE9D400A-568E-7C78-BDEE-8B586CE713D7}"/>
                </a:ext>
              </a:extLst>
            </p:cNvPr>
            <p:cNvSpPr/>
            <p:nvPr/>
          </p:nvSpPr>
          <p:spPr>
            <a:xfrm>
              <a:off x="6885543" y="439568"/>
              <a:ext cx="25482" cy="10505"/>
            </a:xfrm>
            <a:custGeom>
              <a:avLst/>
              <a:gdLst>
                <a:gd name="connsiteX0" fmla="*/ 24969 w 25482"/>
                <a:gd name="connsiteY0" fmla="*/ 8933 h 10505"/>
                <a:gd name="connsiteX1" fmla="*/ -514 w 25482"/>
                <a:gd name="connsiteY1" fmla="*/ -1019 h 10505"/>
                <a:gd name="connsiteX2" fmla="*/ 24969 w 25482"/>
                <a:gd name="connsiteY2" fmla="*/ 8933 h 10505"/>
              </a:gdLst>
              <a:ahLst/>
              <a:cxnLst>
                <a:cxn ang="0">
                  <a:pos x="connsiteX0" y="connsiteY0"/>
                </a:cxn>
                <a:cxn ang="0">
                  <a:pos x="connsiteX1" y="connsiteY1"/>
                </a:cxn>
                <a:cxn ang="0">
                  <a:pos x="connsiteX2" y="connsiteY2"/>
                </a:cxn>
              </a:cxnLst>
              <a:rect l="l" t="t" r="r" b="b"/>
              <a:pathLst>
                <a:path w="25482" h="10505">
                  <a:moveTo>
                    <a:pt x="24969" y="8933"/>
                  </a:moveTo>
                  <a:cubicBezTo>
                    <a:pt x="15623" y="8327"/>
                    <a:pt x="6748" y="4830"/>
                    <a:pt x="-514" y="-1019"/>
                  </a:cubicBezTo>
                  <a:cubicBezTo>
                    <a:pt x="9236" y="-3103"/>
                    <a:pt x="19254" y="797"/>
                    <a:pt x="24969" y="8933"/>
                  </a:cubicBezTo>
                  <a:close/>
                </a:path>
              </a:pathLst>
            </a:custGeom>
            <a:solidFill>
              <a:srgbClr val="020202"/>
            </a:solidFill>
            <a:ln w="6712" cap="flat">
              <a:noFill/>
              <a:prstDash val="solid"/>
              <a:miter/>
            </a:ln>
          </p:spPr>
          <p:txBody>
            <a:bodyPr rtlCol="0" anchor="ctr"/>
            <a:lstStyle/>
            <a:p>
              <a:endParaRPr lang="es-CO"/>
            </a:p>
          </p:txBody>
        </p:sp>
        <p:sp>
          <p:nvSpPr>
            <p:cNvPr id="1113" name="Freeform: Shape 1112">
              <a:extLst>
                <a:ext uri="{FF2B5EF4-FFF2-40B4-BE49-F238E27FC236}">
                  <a16:creationId xmlns:a16="http://schemas.microsoft.com/office/drawing/2014/main" id="{36756000-27E9-A4D5-97B9-72FD2981ED91}"/>
                </a:ext>
              </a:extLst>
            </p:cNvPr>
            <p:cNvSpPr/>
            <p:nvPr/>
          </p:nvSpPr>
          <p:spPr>
            <a:xfrm>
              <a:off x="7199196" y="604448"/>
              <a:ext cx="20574" cy="14990"/>
            </a:xfrm>
            <a:custGeom>
              <a:avLst/>
              <a:gdLst>
                <a:gd name="connsiteX0" fmla="*/ 20061 w 20574"/>
                <a:gd name="connsiteY0" fmla="*/ 13418 h 14990"/>
                <a:gd name="connsiteX1" fmla="*/ -514 w 20574"/>
                <a:gd name="connsiteY1" fmla="*/ -1508 h 14990"/>
                <a:gd name="connsiteX2" fmla="*/ 20061 w 20574"/>
                <a:gd name="connsiteY2" fmla="*/ 13418 h 14990"/>
              </a:gdLst>
              <a:ahLst/>
              <a:cxnLst>
                <a:cxn ang="0">
                  <a:pos x="connsiteX0" y="connsiteY0"/>
                </a:cxn>
                <a:cxn ang="0">
                  <a:pos x="connsiteX1" y="connsiteY1"/>
                </a:cxn>
                <a:cxn ang="0">
                  <a:pos x="connsiteX2" y="connsiteY2"/>
                </a:cxn>
              </a:cxnLst>
              <a:rect l="l" t="t" r="r" b="b"/>
              <a:pathLst>
                <a:path w="20574" h="14990">
                  <a:moveTo>
                    <a:pt x="20061" y="13418"/>
                  </a:moveTo>
                  <a:cubicBezTo>
                    <a:pt x="11723" y="10863"/>
                    <a:pt x="4462" y="5618"/>
                    <a:pt x="-514" y="-1508"/>
                  </a:cubicBezTo>
                  <a:cubicBezTo>
                    <a:pt x="10513" y="-2315"/>
                    <a:pt x="16026" y="4543"/>
                    <a:pt x="20061" y="13418"/>
                  </a:cubicBezTo>
                  <a:close/>
                </a:path>
              </a:pathLst>
            </a:custGeom>
            <a:solidFill>
              <a:srgbClr val="020202"/>
            </a:solidFill>
            <a:ln w="6712" cap="flat">
              <a:noFill/>
              <a:prstDash val="solid"/>
              <a:miter/>
            </a:ln>
          </p:spPr>
          <p:txBody>
            <a:bodyPr rtlCol="0" anchor="ctr"/>
            <a:lstStyle/>
            <a:p>
              <a:endParaRPr lang="es-CO"/>
            </a:p>
          </p:txBody>
        </p:sp>
        <p:sp>
          <p:nvSpPr>
            <p:cNvPr id="1114" name="Freeform: Shape 1113">
              <a:extLst>
                <a:ext uri="{FF2B5EF4-FFF2-40B4-BE49-F238E27FC236}">
                  <a16:creationId xmlns:a16="http://schemas.microsoft.com/office/drawing/2014/main" id="{CDFBEDE2-F005-2C47-0B26-57DBFDA93F18}"/>
                </a:ext>
              </a:extLst>
            </p:cNvPr>
            <p:cNvSpPr/>
            <p:nvPr/>
          </p:nvSpPr>
          <p:spPr>
            <a:xfrm>
              <a:off x="7473784" y="857880"/>
              <a:ext cx="15094" cy="15169"/>
            </a:xfrm>
            <a:custGeom>
              <a:avLst/>
              <a:gdLst>
                <a:gd name="connsiteX0" fmla="*/ 14480 w 15094"/>
                <a:gd name="connsiteY0" fmla="*/ 13597 h 15169"/>
                <a:gd name="connsiteX1" fmla="*/ -514 w 15094"/>
                <a:gd name="connsiteY1" fmla="*/ -1464 h 15169"/>
                <a:gd name="connsiteX2" fmla="*/ 14480 w 15094"/>
                <a:gd name="connsiteY2" fmla="*/ 10235 h 15169"/>
                <a:gd name="connsiteX3" fmla="*/ 14480 w 15094"/>
                <a:gd name="connsiteY3" fmla="*/ 13597 h 15169"/>
              </a:gdLst>
              <a:ahLst/>
              <a:cxnLst>
                <a:cxn ang="0">
                  <a:pos x="connsiteX0" y="connsiteY0"/>
                </a:cxn>
                <a:cxn ang="0">
                  <a:pos x="connsiteX1" y="connsiteY1"/>
                </a:cxn>
                <a:cxn ang="0">
                  <a:pos x="connsiteX2" y="connsiteY2"/>
                </a:cxn>
                <a:cxn ang="0">
                  <a:pos x="connsiteX3" y="connsiteY3"/>
                </a:cxn>
              </a:cxnLst>
              <a:rect l="l" t="t" r="r" b="b"/>
              <a:pathLst>
                <a:path w="15094" h="15169">
                  <a:moveTo>
                    <a:pt x="14480" y="13597"/>
                  </a:moveTo>
                  <a:cubicBezTo>
                    <a:pt x="8227" y="9967"/>
                    <a:pt x="3117" y="4790"/>
                    <a:pt x="-514" y="-1464"/>
                  </a:cubicBezTo>
                  <a:cubicBezTo>
                    <a:pt x="6882" y="-2405"/>
                    <a:pt x="13606" y="2840"/>
                    <a:pt x="14480" y="10235"/>
                  </a:cubicBezTo>
                  <a:cubicBezTo>
                    <a:pt x="14614" y="11379"/>
                    <a:pt x="14614" y="12455"/>
                    <a:pt x="14480" y="13597"/>
                  </a:cubicBezTo>
                  <a:close/>
                </a:path>
              </a:pathLst>
            </a:custGeom>
            <a:solidFill>
              <a:srgbClr val="020202"/>
            </a:solidFill>
            <a:ln w="6712" cap="flat">
              <a:noFill/>
              <a:prstDash val="solid"/>
              <a:miter/>
            </a:ln>
          </p:spPr>
          <p:txBody>
            <a:bodyPr rtlCol="0" anchor="ctr"/>
            <a:lstStyle/>
            <a:p>
              <a:endParaRPr lang="es-CO"/>
            </a:p>
          </p:txBody>
        </p:sp>
        <p:sp>
          <p:nvSpPr>
            <p:cNvPr id="1115" name="Freeform: Shape 1114">
              <a:extLst>
                <a:ext uri="{FF2B5EF4-FFF2-40B4-BE49-F238E27FC236}">
                  <a16:creationId xmlns:a16="http://schemas.microsoft.com/office/drawing/2014/main" id="{DE50C5D5-2224-C87B-093A-3F3FE762B16B}"/>
                </a:ext>
              </a:extLst>
            </p:cNvPr>
            <p:cNvSpPr/>
            <p:nvPr/>
          </p:nvSpPr>
          <p:spPr>
            <a:xfrm>
              <a:off x="6820997" y="419536"/>
              <a:ext cx="20170" cy="6212"/>
            </a:xfrm>
            <a:custGeom>
              <a:avLst/>
              <a:gdLst>
                <a:gd name="connsiteX0" fmla="*/ 19657 w 20170"/>
                <a:gd name="connsiteY0" fmla="*/ 4490 h 6212"/>
                <a:gd name="connsiteX1" fmla="*/ -514 w 20170"/>
                <a:gd name="connsiteY1" fmla="*/ -1226 h 6212"/>
                <a:gd name="connsiteX2" fmla="*/ 19657 w 20170"/>
                <a:gd name="connsiteY2" fmla="*/ 4490 h 6212"/>
              </a:gdLst>
              <a:ahLst/>
              <a:cxnLst>
                <a:cxn ang="0">
                  <a:pos x="connsiteX0" y="connsiteY0"/>
                </a:cxn>
                <a:cxn ang="0">
                  <a:pos x="connsiteX1" y="connsiteY1"/>
                </a:cxn>
                <a:cxn ang="0">
                  <a:pos x="connsiteX2" y="connsiteY2"/>
                </a:cxn>
              </a:cxnLst>
              <a:rect l="l" t="t" r="r" b="b"/>
              <a:pathLst>
                <a:path w="20170" h="6212">
                  <a:moveTo>
                    <a:pt x="19657" y="4490"/>
                  </a:moveTo>
                  <a:cubicBezTo>
                    <a:pt x="12463" y="5230"/>
                    <a:pt x="5201" y="3212"/>
                    <a:pt x="-514" y="-1226"/>
                  </a:cubicBezTo>
                  <a:cubicBezTo>
                    <a:pt x="6681" y="-755"/>
                    <a:pt x="14950" y="-4385"/>
                    <a:pt x="19657" y="4490"/>
                  </a:cubicBezTo>
                  <a:close/>
                </a:path>
              </a:pathLst>
            </a:custGeom>
            <a:solidFill>
              <a:srgbClr val="020202"/>
            </a:solidFill>
            <a:ln w="6712" cap="flat">
              <a:noFill/>
              <a:prstDash val="solid"/>
              <a:miter/>
            </a:ln>
          </p:spPr>
          <p:txBody>
            <a:bodyPr rtlCol="0" anchor="ctr"/>
            <a:lstStyle/>
            <a:p>
              <a:endParaRPr lang="es-CO"/>
            </a:p>
          </p:txBody>
        </p:sp>
        <p:sp>
          <p:nvSpPr>
            <p:cNvPr id="1116" name="Freeform: Shape 1115">
              <a:extLst>
                <a:ext uri="{FF2B5EF4-FFF2-40B4-BE49-F238E27FC236}">
                  <a16:creationId xmlns:a16="http://schemas.microsoft.com/office/drawing/2014/main" id="{30DDE49C-1534-4F1E-6699-3502D52106F1}"/>
                </a:ext>
              </a:extLst>
            </p:cNvPr>
            <p:cNvSpPr/>
            <p:nvPr/>
          </p:nvSpPr>
          <p:spPr>
            <a:xfrm>
              <a:off x="7154282" y="574384"/>
              <a:ext cx="15464" cy="10562"/>
            </a:xfrm>
            <a:custGeom>
              <a:avLst/>
              <a:gdLst>
                <a:gd name="connsiteX0" fmla="*/ 14951 w 15464"/>
                <a:gd name="connsiteY0" fmla="*/ 8990 h 10562"/>
                <a:gd name="connsiteX1" fmla="*/ -514 w 15464"/>
                <a:gd name="connsiteY1" fmla="*/ -1230 h 10562"/>
                <a:gd name="connsiteX2" fmla="*/ 14816 w 15464"/>
                <a:gd name="connsiteY2" fmla="*/ 8183 h 10562"/>
                <a:gd name="connsiteX3" fmla="*/ 14951 w 15464"/>
                <a:gd name="connsiteY3" fmla="*/ 8990 h 10562"/>
              </a:gdLst>
              <a:ahLst/>
              <a:cxnLst>
                <a:cxn ang="0">
                  <a:pos x="connsiteX0" y="connsiteY0"/>
                </a:cxn>
                <a:cxn ang="0">
                  <a:pos x="connsiteX1" y="connsiteY1"/>
                </a:cxn>
                <a:cxn ang="0">
                  <a:pos x="connsiteX2" y="connsiteY2"/>
                </a:cxn>
                <a:cxn ang="0">
                  <a:pos x="connsiteX3" y="connsiteY3"/>
                </a:cxn>
              </a:cxnLst>
              <a:rect l="l" t="t" r="r" b="b"/>
              <a:pathLst>
                <a:path w="15464" h="10562">
                  <a:moveTo>
                    <a:pt x="14951" y="8990"/>
                  </a:moveTo>
                  <a:cubicBezTo>
                    <a:pt x="8564" y="8049"/>
                    <a:pt x="2915" y="4284"/>
                    <a:pt x="-514" y="-1230"/>
                  </a:cubicBezTo>
                  <a:cubicBezTo>
                    <a:pt x="6344" y="-2843"/>
                    <a:pt x="13135" y="1392"/>
                    <a:pt x="14816" y="8183"/>
                  </a:cubicBezTo>
                  <a:cubicBezTo>
                    <a:pt x="14883" y="8452"/>
                    <a:pt x="14883" y="8721"/>
                    <a:pt x="14951" y="8990"/>
                  </a:cubicBezTo>
                  <a:close/>
                </a:path>
              </a:pathLst>
            </a:custGeom>
            <a:solidFill>
              <a:srgbClr val="020202"/>
            </a:solidFill>
            <a:ln w="6712" cap="flat">
              <a:noFill/>
              <a:prstDash val="solid"/>
              <a:miter/>
            </a:ln>
          </p:spPr>
          <p:txBody>
            <a:bodyPr rtlCol="0" anchor="ctr"/>
            <a:lstStyle/>
            <a:p>
              <a:endParaRPr lang="es-CO"/>
            </a:p>
          </p:txBody>
        </p:sp>
        <p:sp>
          <p:nvSpPr>
            <p:cNvPr id="1117" name="Freeform: Shape 1116">
              <a:extLst>
                <a:ext uri="{FF2B5EF4-FFF2-40B4-BE49-F238E27FC236}">
                  <a16:creationId xmlns:a16="http://schemas.microsoft.com/office/drawing/2014/main" id="{ED176DB1-DBD4-E133-F61B-52469931C3B7}"/>
                </a:ext>
              </a:extLst>
            </p:cNvPr>
            <p:cNvSpPr/>
            <p:nvPr/>
          </p:nvSpPr>
          <p:spPr>
            <a:xfrm>
              <a:off x="7184270" y="594247"/>
              <a:ext cx="15329" cy="10601"/>
            </a:xfrm>
            <a:custGeom>
              <a:avLst/>
              <a:gdLst>
                <a:gd name="connsiteX0" fmla="*/ 14816 w 15329"/>
                <a:gd name="connsiteY0" fmla="*/ 9028 h 10601"/>
                <a:gd name="connsiteX1" fmla="*/ -514 w 15329"/>
                <a:gd name="connsiteY1" fmla="*/ -1258 h 10601"/>
                <a:gd name="connsiteX2" fmla="*/ 14682 w 15329"/>
                <a:gd name="connsiteY2" fmla="*/ 8356 h 10601"/>
                <a:gd name="connsiteX3" fmla="*/ 14816 w 15329"/>
                <a:gd name="connsiteY3" fmla="*/ 9028 h 10601"/>
              </a:gdLst>
              <a:ahLst/>
              <a:cxnLst>
                <a:cxn ang="0">
                  <a:pos x="connsiteX0" y="connsiteY0"/>
                </a:cxn>
                <a:cxn ang="0">
                  <a:pos x="connsiteX1" y="connsiteY1"/>
                </a:cxn>
                <a:cxn ang="0">
                  <a:pos x="connsiteX2" y="connsiteY2"/>
                </a:cxn>
                <a:cxn ang="0">
                  <a:pos x="connsiteX3" y="connsiteY3"/>
                </a:cxn>
              </a:cxnLst>
              <a:rect l="l" t="t" r="r" b="b"/>
              <a:pathLst>
                <a:path w="15329" h="10601">
                  <a:moveTo>
                    <a:pt x="14816" y="9028"/>
                  </a:moveTo>
                  <a:cubicBezTo>
                    <a:pt x="8428" y="8087"/>
                    <a:pt x="2781" y="4255"/>
                    <a:pt x="-514" y="-1258"/>
                  </a:cubicBezTo>
                  <a:cubicBezTo>
                    <a:pt x="6344" y="-2805"/>
                    <a:pt x="13135" y="1498"/>
                    <a:pt x="14682" y="8356"/>
                  </a:cubicBezTo>
                  <a:cubicBezTo>
                    <a:pt x="14749" y="8558"/>
                    <a:pt x="14749" y="8827"/>
                    <a:pt x="14816" y="9028"/>
                  </a:cubicBezTo>
                  <a:close/>
                </a:path>
              </a:pathLst>
            </a:custGeom>
            <a:solidFill>
              <a:srgbClr val="020202"/>
            </a:solidFill>
            <a:ln w="6712" cap="flat">
              <a:noFill/>
              <a:prstDash val="solid"/>
              <a:miter/>
            </a:ln>
          </p:spPr>
          <p:txBody>
            <a:bodyPr rtlCol="0" anchor="ctr"/>
            <a:lstStyle/>
            <a:p>
              <a:endParaRPr lang="es-CO"/>
            </a:p>
          </p:txBody>
        </p:sp>
        <p:sp>
          <p:nvSpPr>
            <p:cNvPr id="1118" name="Freeform: Shape 1117">
              <a:extLst>
                <a:ext uri="{FF2B5EF4-FFF2-40B4-BE49-F238E27FC236}">
                  <a16:creationId xmlns:a16="http://schemas.microsoft.com/office/drawing/2014/main" id="{AF7A7EF0-4F21-C041-DA91-2E72C8D554FE}"/>
                </a:ext>
              </a:extLst>
            </p:cNvPr>
            <p:cNvSpPr/>
            <p:nvPr/>
          </p:nvSpPr>
          <p:spPr>
            <a:xfrm>
              <a:off x="7299309" y="683692"/>
              <a:ext cx="14791" cy="10915"/>
            </a:xfrm>
            <a:custGeom>
              <a:avLst/>
              <a:gdLst>
                <a:gd name="connsiteX0" fmla="*/ 14278 w 14791"/>
                <a:gd name="connsiteY0" fmla="*/ 9343 h 10915"/>
                <a:gd name="connsiteX1" fmla="*/ -514 w 14791"/>
                <a:gd name="connsiteY1" fmla="*/ -1483 h 10915"/>
                <a:gd name="connsiteX2" fmla="*/ 14278 w 14791"/>
                <a:gd name="connsiteY2" fmla="*/ 9343 h 10915"/>
              </a:gdLst>
              <a:ahLst/>
              <a:cxnLst>
                <a:cxn ang="0">
                  <a:pos x="connsiteX0" y="connsiteY0"/>
                </a:cxn>
                <a:cxn ang="0">
                  <a:pos x="connsiteX1" y="connsiteY1"/>
                </a:cxn>
                <a:cxn ang="0">
                  <a:pos x="connsiteX2" y="connsiteY2"/>
                </a:cxn>
              </a:cxnLst>
              <a:rect l="l" t="t" r="r" b="b"/>
              <a:pathLst>
                <a:path w="14791" h="10915">
                  <a:moveTo>
                    <a:pt x="14278" y="9343"/>
                  </a:moveTo>
                  <a:cubicBezTo>
                    <a:pt x="8025" y="7930"/>
                    <a:pt x="2713" y="4031"/>
                    <a:pt x="-514" y="-1483"/>
                  </a:cubicBezTo>
                  <a:cubicBezTo>
                    <a:pt x="6479" y="-2290"/>
                    <a:pt x="12933" y="2417"/>
                    <a:pt x="14278" y="9343"/>
                  </a:cubicBezTo>
                  <a:close/>
                </a:path>
              </a:pathLst>
            </a:custGeom>
            <a:solidFill>
              <a:srgbClr val="020202"/>
            </a:solidFill>
            <a:ln w="6712" cap="flat">
              <a:noFill/>
              <a:prstDash val="solid"/>
              <a:miter/>
            </a:ln>
          </p:spPr>
          <p:txBody>
            <a:bodyPr rtlCol="0" anchor="ctr"/>
            <a:lstStyle/>
            <a:p>
              <a:endParaRPr lang="es-CO"/>
            </a:p>
          </p:txBody>
        </p:sp>
        <p:sp>
          <p:nvSpPr>
            <p:cNvPr id="1119" name="Freeform: Shape 1118">
              <a:extLst>
                <a:ext uri="{FF2B5EF4-FFF2-40B4-BE49-F238E27FC236}">
                  <a16:creationId xmlns:a16="http://schemas.microsoft.com/office/drawing/2014/main" id="{9BB6DAEE-7282-E32D-D1BC-2F886974189A}"/>
                </a:ext>
              </a:extLst>
            </p:cNvPr>
            <p:cNvSpPr/>
            <p:nvPr/>
          </p:nvSpPr>
          <p:spPr>
            <a:xfrm>
              <a:off x="7169344" y="584295"/>
              <a:ext cx="15329" cy="10601"/>
            </a:xfrm>
            <a:custGeom>
              <a:avLst/>
              <a:gdLst>
                <a:gd name="connsiteX0" fmla="*/ 14815 w 15329"/>
                <a:gd name="connsiteY0" fmla="*/ 9029 h 10601"/>
                <a:gd name="connsiteX1" fmla="*/ -514 w 15329"/>
                <a:gd name="connsiteY1" fmla="*/ -1258 h 10601"/>
                <a:gd name="connsiteX2" fmla="*/ 14681 w 15329"/>
                <a:gd name="connsiteY2" fmla="*/ 8357 h 10601"/>
                <a:gd name="connsiteX3" fmla="*/ 14815 w 15329"/>
                <a:gd name="connsiteY3" fmla="*/ 9029 h 10601"/>
              </a:gdLst>
              <a:ahLst/>
              <a:cxnLst>
                <a:cxn ang="0">
                  <a:pos x="connsiteX0" y="connsiteY0"/>
                </a:cxn>
                <a:cxn ang="0">
                  <a:pos x="connsiteX1" y="connsiteY1"/>
                </a:cxn>
                <a:cxn ang="0">
                  <a:pos x="connsiteX2" y="connsiteY2"/>
                </a:cxn>
                <a:cxn ang="0">
                  <a:pos x="connsiteX3" y="connsiteY3"/>
                </a:cxn>
              </a:cxnLst>
              <a:rect l="l" t="t" r="r" b="b"/>
              <a:pathLst>
                <a:path w="15329" h="10601">
                  <a:moveTo>
                    <a:pt x="14815" y="9029"/>
                  </a:moveTo>
                  <a:cubicBezTo>
                    <a:pt x="8428" y="8020"/>
                    <a:pt x="2781" y="4256"/>
                    <a:pt x="-514" y="-1258"/>
                  </a:cubicBezTo>
                  <a:cubicBezTo>
                    <a:pt x="6344" y="-2805"/>
                    <a:pt x="13134" y="1499"/>
                    <a:pt x="14681" y="8357"/>
                  </a:cubicBezTo>
                  <a:cubicBezTo>
                    <a:pt x="14748" y="8559"/>
                    <a:pt x="14748" y="8827"/>
                    <a:pt x="14815" y="9029"/>
                  </a:cubicBezTo>
                  <a:close/>
                </a:path>
              </a:pathLst>
            </a:custGeom>
            <a:solidFill>
              <a:srgbClr val="020202"/>
            </a:solidFill>
            <a:ln w="6712" cap="flat">
              <a:noFill/>
              <a:prstDash val="solid"/>
              <a:miter/>
            </a:ln>
          </p:spPr>
          <p:txBody>
            <a:bodyPr rtlCol="0" anchor="ctr"/>
            <a:lstStyle/>
            <a:p>
              <a:endParaRPr lang="es-CO"/>
            </a:p>
          </p:txBody>
        </p:sp>
        <p:sp>
          <p:nvSpPr>
            <p:cNvPr id="1120" name="Freeform: Shape 1119">
              <a:extLst>
                <a:ext uri="{FF2B5EF4-FFF2-40B4-BE49-F238E27FC236}">
                  <a16:creationId xmlns:a16="http://schemas.microsoft.com/office/drawing/2014/main" id="{4AA49915-2943-65C1-F9B9-4EFF66AB0BFB}"/>
                </a:ext>
              </a:extLst>
            </p:cNvPr>
            <p:cNvSpPr/>
            <p:nvPr/>
          </p:nvSpPr>
          <p:spPr>
            <a:xfrm>
              <a:off x="7124430" y="554448"/>
              <a:ext cx="15397" cy="10596"/>
            </a:xfrm>
            <a:custGeom>
              <a:avLst/>
              <a:gdLst>
                <a:gd name="connsiteX0" fmla="*/ 14883 w 15397"/>
                <a:gd name="connsiteY0" fmla="*/ 9024 h 10596"/>
                <a:gd name="connsiteX1" fmla="*/ -514 w 15397"/>
                <a:gd name="connsiteY1" fmla="*/ -1196 h 10596"/>
                <a:gd name="connsiteX2" fmla="*/ 14682 w 15397"/>
                <a:gd name="connsiteY2" fmla="*/ 7881 h 10596"/>
                <a:gd name="connsiteX3" fmla="*/ 14883 w 15397"/>
                <a:gd name="connsiteY3" fmla="*/ 9024 h 10596"/>
              </a:gdLst>
              <a:ahLst/>
              <a:cxnLst>
                <a:cxn ang="0">
                  <a:pos x="connsiteX0" y="connsiteY0"/>
                </a:cxn>
                <a:cxn ang="0">
                  <a:pos x="connsiteX1" y="connsiteY1"/>
                </a:cxn>
                <a:cxn ang="0">
                  <a:pos x="connsiteX2" y="connsiteY2"/>
                </a:cxn>
                <a:cxn ang="0">
                  <a:pos x="connsiteX3" y="connsiteY3"/>
                </a:cxn>
              </a:cxnLst>
              <a:rect l="l" t="t" r="r" b="b"/>
              <a:pathLst>
                <a:path w="15397" h="10596">
                  <a:moveTo>
                    <a:pt x="14883" y="9024"/>
                  </a:moveTo>
                  <a:cubicBezTo>
                    <a:pt x="8563" y="7813"/>
                    <a:pt x="3050" y="4183"/>
                    <a:pt x="-514" y="-1196"/>
                  </a:cubicBezTo>
                  <a:cubicBezTo>
                    <a:pt x="6210" y="-2877"/>
                    <a:pt x="13001" y="1225"/>
                    <a:pt x="14682" y="7881"/>
                  </a:cubicBezTo>
                  <a:cubicBezTo>
                    <a:pt x="14749" y="8285"/>
                    <a:pt x="14816" y="8620"/>
                    <a:pt x="14883" y="9024"/>
                  </a:cubicBezTo>
                  <a:close/>
                </a:path>
              </a:pathLst>
            </a:custGeom>
            <a:solidFill>
              <a:srgbClr val="020202"/>
            </a:solidFill>
            <a:ln w="6712" cap="flat">
              <a:noFill/>
              <a:prstDash val="solid"/>
              <a:miter/>
            </a:ln>
          </p:spPr>
          <p:txBody>
            <a:bodyPr rtlCol="0" anchor="ctr"/>
            <a:lstStyle/>
            <a:p>
              <a:endParaRPr lang="es-CO"/>
            </a:p>
          </p:txBody>
        </p:sp>
        <p:sp>
          <p:nvSpPr>
            <p:cNvPr id="1121" name="Freeform: Shape 1120">
              <a:extLst>
                <a:ext uri="{FF2B5EF4-FFF2-40B4-BE49-F238E27FC236}">
                  <a16:creationId xmlns:a16="http://schemas.microsoft.com/office/drawing/2014/main" id="{78451C0A-57BB-B999-A423-776650FA0F2E}"/>
                </a:ext>
              </a:extLst>
            </p:cNvPr>
            <p:cNvSpPr/>
            <p:nvPr/>
          </p:nvSpPr>
          <p:spPr>
            <a:xfrm>
              <a:off x="6840697" y="424639"/>
              <a:ext cx="15464" cy="5966"/>
            </a:xfrm>
            <a:custGeom>
              <a:avLst/>
              <a:gdLst>
                <a:gd name="connsiteX0" fmla="*/ 14950 w 15464"/>
                <a:gd name="connsiteY0" fmla="*/ 4161 h 5966"/>
                <a:gd name="connsiteX1" fmla="*/ -514 w 15464"/>
                <a:gd name="connsiteY1" fmla="*/ -1017 h 5966"/>
                <a:gd name="connsiteX2" fmla="*/ 14950 w 15464"/>
                <a:gd name="connsiteY2" fmla="*/ 4161 h 5966"/>
              </a:gdLst>
              <a:ahLst/>
              <a:cxnLst>
                <a:cxn ang="0">
                  <a:pos x="connsiteX0" y="connsiteY0"/>
                </a:cxn>
                <a:cxn ang="0">
                  <a:pos x="connsiteX1" y="connsiteY1"/>
                </a:cxn>
                <a:cxn ang="0">
                  <a:pos x="connsiteX2" y="connsiteY2"/>
                </a:cxn>
              </a:cxnLst>
              <a:rect l="l" t="t" r="r" b="b"/>
              <a:pathLst>
                <a:path w="15464" h="5966">
                  <a:moveTo>
                    <a:pt x="14950" y="4161"/>
                  </a:moveTo>
                  <a:cubicBezTo>
                    <a:pt x="9236" y="5102"/>
                    <a:pt x="3453" y="3152"/>
                    <a:pt x="-514" y="-1017"/>
                  </a:cubicBezTo>
                  <a:cubicBezTo>
                    <a:pt x="5403" y="-1756"/>
                    <a:pt x="11589" y="-2900"/>
                    <a:pt x="14950" y="4161"/>
                  </a:cubicBezTo>
                  <a:close/>
                </a:path>
              </a:pathLst>
            </a:custGeom>
            <a:solidFill>
              <a:srgbClr val="020202"/>
            </a:solidFill>
            <a:ln w="6712" cap="flat">
              <a:noFill/>
              <a:prstDash val="solid"/>
              <a:miter/>
            </a:ln>
          </p:spPr>
          <p:txBody>
            <a:bodyPr rtlCol="0" anchor="ctr"/>
            <a:lstStyle/>
            <a:p>
              <a:endParaRPr lang="es-CO"/>
            </a:p>
          </p:txBody>
        </p:sp>
        <p:sp>
          <p:nvSpPr>
            <p:cNvPr id="1122" name="Freeform: Shape 1121">
              <a:extLst>
                <a:ext uri="{FF2B5EF4-FFF2-40B4-BE49-F238E27FC236}">
                  <a16:creationId xmlns:a16="http://schemas.microsoft.com/office/drawing/2014/main" id="{DA55E027-55DD-BBA9-0A43-7433326BB130}"/>
                </a:ext>
              </a:extLst>
            </p:cNvPr>
            <p:cNvSpPr/>
            <p:nvPr/>
          </p:nvSpPr>
          <p:spPr>
            <a:xfrm>
              <a:off x="6855758" y="429707"/>
              <a:ext cx="15397" cy="5778"/>
            </a:xfrm>
            <a:custGeom>
              <a:avLst/>
              <a:gdLst>
                <a:gd name="connsiteX0" fmla="*/ 14883 w 15397"/>
                <a:gd name="connsiteY0" fmla="*/ 4000 h 5778"/>
                <a:gd name="connsiteX1" fmla="*/ -514 w 15397"/>
                <a:gd name="connsiteY1" fmla="*/ -1244 h 5778"/>
                <a:gd name="connsiteX2" fmla="*/ 14883 w 15397"/>
                <a:gd name="connsiteY2" fmla="*/ 4000 h 5778"/>
              </a:gdLst>
              <a:ahLst/>
              <a:cxnLst>
                <a:cxn ang="0">
                  <a:pos x="connsiteX0" y="connsiteY0"/>
                </a:cxn>
                <a:cxn ang="0">
                  <a:pos x="connsiteX1" y="connsiteY1"/>
                </a:cxn>
                <a:cxn ang="0">
                  <a:pos x="connsiteX2" y="connsiteY2"/>
                </a:cxn>
              </a:cxnLst>
              <a:rect l="l" t="t" r="r" b="b"/>
              <a:pathLst>
                <a:path w="15397" h="5778">
                  <a:moveTo>
                    <a:pt x="14883" y="4000"/>
                  </a:moveTo>
                  <a:cubicBezTo>
                    <a:pt x="9236" y="4874"/>
                    <a:pt x="3453" y="2924"/>
                    <a:pt x="-514" y="-1244"/>
                  </a:cubicBezTo>
                  <a:cubicBezTo>
                    <a:pt x="5067" y="-1580"/>
                    <a:pt x="11791" y="-2925"/>
                    <a:pt x="14883" y="4000"/>
                  </a:cubicBezTo>
                  <a:close/>
                </a:path>
              </a:pathLst>
            </a:custGeom>
            <a:solidFill>
              <a:srgbClr val="020202"/>
            </a:solidFill>
            <a:ln w="6712" cap="flat">
              <a:noFill/>
              <a:prstDash val="solid"/>
              <a:miter/>
            </a:ln>
          </p:spPr>
          <p:txBody>
            <a:bodyPr rtlCol="0" anchor="ctr"/>
            <a:lstStyle/>
            <a:p>
              <a:endParaRPr lang="es-CO"/>
            </a:p>
          </p:txBody>
        </p:sp>
        <p:sp>
          <p:nvSpPr>
            <p:cNvPr id="1123" name="Freeform: Shape 1122">
              <a:extLst>
                <a:ext uri="{FF2B5EF4-FFF2-40B4-BE49-F238E27FC236}">
                  <a16:creationId xmlns:a16="http://schemas.microsoft.com/office/drawing/2014/main" id="{CDC63AE8-25C5-4CEC-AA70-1C8D95B348EF}"/>
                </a:ext>
              </a:extLst>
            </p:cNvPr>
            <p:cNvSpPr/>
            <p:nvPr/>
          </p:nvSpPr>
          <p:spPr>
            <a:xfrm>
              <a:off x="6870752" y="434720"/>
              <a:ext cx="15262" cy="5888"/>
            </a:xfrm>
            <a:custGeom>
              <a:avLst/>
              <a:gdLst>
                <a:gd name="connsiteX0" fmla="*/ 14749 w 15262"/>
                <a:gd name="connsiteY0" fmla="*/ 4165 h 5888"/>
                <a:gd name="connsiteX1" fmla="*/ -514 w 15262"/>
                <a:gd name="connsiteY1" fmla="*/ -1281 h 5888"/>
                <a:gd name="connsiteX2" fmla="*/ 14749 w 15262"/>
                <a:gd name="connsiteY2" fmla="*/ 4165 h 5888"/>
              </a:gdLst>
              <a:ahLst/>
              <a:cxnLst>
                <a:cxn ang="0">
                  <a:pos x="connsiteX0" y="connsiteY0"/>
                </a:cxn>
                <a:cxn ang="0">
                  <a:pos x="connsiteX1" y="connsiteY1"/>
                </a:cxn>
                <a:cxn ang="0">
                  <a:pos x="connsiteX2" y="connsiteY2"/>
                </a:cxn>
              </a:cxnLst>
              <a:rect l="l" t="t" r="r" b="b"/>
              <a:pathLst>
                <a:path w="15262" h="5888">
                  <a:moveTo>
                    <a:pt x="14749" y="4165"/>
                  </a:moveTo>
                  <a:cubicBezTo>
                    <a:pt x="9101" y="4905"/>
                    <a:pt x="3386" y="2888"/>
                    <a:pt x="-514" y="-1281"/>
                  </a:cubicBezTo>
                  <a:cubicBezTo>
                    <a:pt x="5336" y="-1549"/>
                    <a:pt x="11521" y="-2962"/>
                    <a:pt x="14749" y="4165"/>
                  </a:cubicBezTo>
                  <a:close/>
                </a:path>
              </a:pathLst>
            </a:custGeom>
            <a:solidFill>
              <a:srgbClr val="020202"/>
            </a:solidFill>
            <a:ln w="6712" cap="flat">
              <a:noFill/>
              <a:prstDash val="solid"/>
              <a:miter/>
            </a:ln>
          </p:spPr>
          <p:txBody>
            <a:bodyPr rtlCol="0" anchor="ctr"/>
            <a:lstStyle/>
            <a:p>
              <a:endParaRPr lang="es-CO"/>
            </a:p>
          </p:txBody>
        </p:sp>
        <p:sp>
          <p:nvSpPr>
            <p:cNvPr id="1124" name="Freeform: Shape 1123">
              <a:extLst>
                <a:ext uri="{FF2B5EF4-FFF2-40B4-BE49-F238E27FC236}">
                  <a16:creationId xmlns:a16="http://schemas.microsoft.com/office/drawing/2014/main" id="{438D2085-C292-6442-FCB7-A95FBC0B7D45}"/>
                </a:ext>
              </a:extLst>
            </p:cNvPr>
            <p:cNvSpPr/>
            <p:nvPr/>
          </p:nvSpPr>
          <p:spPr>
            <a:xfrm>
              <a:off x="6960241" y="469631"/>
              <a:ext cx="10556" cy="5274"/>
            </a:xfrm>
            <a:custGeom>
              <a:avLst/>
              <a:gdLst>
                <a:gd name="connsiteX0" fmla="*/ 10043 w 10556"/>
                <a:gd name="connsiteY0" fmla="*/ 3611 h 5274"/>
                <a:gd name="connsiteX1" fmla="*/ -514 w 10556"/>
                <a:gd name="connsiteY1" fmla="*/ -1230 h 5274"/>
                <a:gd name="connsiteX2" fmla="*/ 10043 w 10556"/>
                <a:gd name="connsiteY2" fmla="*/ 3611 h 5274"/>
              </a:gdLst>
              <a:ahLst/>
              <a:cxnLst>
                <a:cxn ang="0">
                  <a:pos x="connsiteX0" y="connsiteY0"/>
                </a:cxn>
                <a:cxn ang="0">
                  <a:pos x="connsiteX1" y="connsiteY1"/>
                </a:cxn>
                <a:cxn ang="0">
                  <a:pos x="connsiteX2" y="connsiteY2"/>
                </a:cxn>
              </a:cxnLst>
              <a:rect l="l" t="t" r="r" b="b"/>
              <a:pathLst>
                <a:path w="10556" h="5274">
                  <a:moveTo>
                    <a:pt x="10043" y="3611"/>
                  </a:moveTo>
                  <a:cubicBezTo>
                    <a:pt x="5874" y="4148"/>
                    <a:pt x="1773" y="2266"/>
                    <a:pt x="-514" y="-1230"/>
                  </a:cubicBezTo>
                  <a:cubicBezTo>
                    <a:pt x="3722" y="-2441"/>
                    <a:pt x="8227" y="-356"/>
                    <a:pt x="10043" y="3611"/>
                  </a:cubicBezTo>
                  <a:close/>
                </a:path>
              </a:pathLst>
            </a:custGeom>
            <a:solidFill>
              <a:srgbClr val="020202"/>
            </a:solidFill>
            <a:ln w="6712" cap="flat">
              <a:noFill/>
              <a:prstDash val="solid"/>
              <a:miter/>
            </a:ln>
          </p:spPr>
          <p:txBody>
            <a:bodyPr rtlCol="0" anchor="ctr"/>
            <a:lstStyle/>
            <a:p>
              <a:endParaRPr lang="es-CO"/>
            </a:p>
          </p:txBody>
        </p:sp>
        <p:sp>
          <p:nvSpPr>
            <p:cNvPr id="1125" name="Freeform: Shape 1124">
              <a:extLst>
                <a:ext uri="{FF2B5EF4-FFF2-40B4-BE49-F238E27FC236}">
                  <a16:creationId xmlns:a16="http://schemas.microsoft.com/office/drawing/2014/main" id="{1D4BA4D1-B324-092E-F294-1565A378DB03}"/>
                </a:ext>
              </a:extLst>
            </p:cNvPr>
            <p:cNvSpPr/>
            <p:nvPr/>
          </p:nvSpPr>
          <p:spPr>
            <a:xfrm>
              <a:off x="6970528" y="474500"/>
              <a:ext cx="10354" cy="5026"/>
            </a:xfrm>
            <a:custGeom>
              <a:avLst/>
              <a:gdLst>
                <a:gd name="connsiteX0" fmla="*/ 9841 w 10354"/>
                <a:gd name="connsiteY0" fmla="*/ 3382 h 5026"/>
                <a:gd name="connsiteX1" fmla="*/ -514 w 10354"/>
                <a:gd name="connsiteY1" fmla="*/ -1392 h 5026"/>
                <a:gd name="connsiteX2" fmla="*/ 9841 w 10354"/>
                <a:gd name="connsiteY2" fmla="*/ 3382 h 5026"/>
              </a:gdLst>
              <a:ahLst/>
              <a:cxnLst>
                <a:cxn ang="0">
                  <a:pos x="connsiteX0" y="connsiteY0"/>
                </a:cxn>
                <a:cxn ang="0">
                  <a:pos x="connsiteX1" y="connsiteY1"/>
                </a:cxn>
                <a:cxn ang="0">
                  <a:pos x="connsiteX2" y="connsiteY2"/>
                </a:cxn>
              </a:cxnLst>
              <a:rect l="l" t="t" r="r" b="b"/>
              <a:pathLst>
                <a:path w="10354" h="5026">
                  <a:moveTo>
                    <a:pt x="9841" y="3382"/>
                  </a:moveTo>
                  <a:cubicBezTo>
                    <a:pt x="5807" y="3852"/>
                    <a:pt x="1772" y="1969"/>
                    <a:pt x="-514" y="-1392"/>
                  </a:cubicBezTo>
                  <a:cubicBezTo>
                    <a:pt x="3588" y="-2199"/>
                    <a:pt x="7756" y="-249"/>
                    <a:pt x="9841" y="3382"/>
                  </a:cubicBezTo>
                  <a:close/>
                </a:path>
              </a:pathLst>
            </a:custGeom>
            <a:solidFill>
              <a:srgbClr val="020202"/>
            </a:solidFill>
            <a:ln w="6712" cap="flat">
              <a:noFill/>
              <a:prstDash val="solid"/>
              <a:miter/>
            </a:ln>
          </p:spPr>
          <p:txBody>
            <a:bodyPr rtlCol="0" anchor="ctr"/>
            <a:lstStyle/>
            <a:p>
              <a:endParaRPr lang="es-CO"/>
            </a:p>
          </p:txBody>
        </p:sp>
        <p:sp>
          <p:nvSpPr>
            <p:cNvPr id="1126" name="Freeform: Shape 1125">
              <a:extLst>
                <a:ext uri="{FF2B5EF4-FFF2-40B4-BE49-F238E27FC236}">
                  <a16:creationId xmlns:a16="http://schemas.microsoft.com/office/drawing/2014/main" id="{2606BE44-1D57-53A3-F624-6B71A3BE4138}"/>
                </a:ext>
              </a:extLst>
            </p:cNvPr>
            <p:cNvSpPr/>
            <p:nvPr/>
          </p:nvSpPr>
          <p:spPr>
            <a:xfrm>
              <a:off x="7004886" y="489923"/>
              <a:ext cx="10421" cy="5649"/>
            </a:xfrm>
            <a:custGeom>
              <a:avLst/>
              <a:gdLst>
                <a:gd name="connsiteX0" fmla="*/ 9908 w 10421"/>
                <a:gd name="connsiteY0" fmla="*/ 4027 h 5649"/>
                <a:gd name="connsiteX1" fmla="*/ -514 w 10421"/>
                <a:gd name="connsiteY1" fmla="*/ -1351 h 5649"/>
                <a:gd name="connsiteX2" fmla="*/ 9908 w 10421"/>
                <a:gd name="connsiteY2" fmla="*/ 4027 h 5649"/>
              </a:gdLst>
              <a:ahLst/>
              <a:cxnLst>
                <a:cxn ang="0">
                  <a:pos x="connsiteX0" y="connsiteY0"/>
                </a:cxn>
                <a:cxn ang="0">
                  <a:pos x="connsiteX1" y="connsiteY1"/>
                </a:cxn>
                <a:cxn ang="0">
                  <a:pos x="connsiteX2" y="connsiteY2"/>
                </a:cxn>
              </a:cxnLst>
              <a:rect l="l" t="t" r="r" b="b"/>
              <a:pathLst>
                <a:path w="10421" h="5649">
                  <a:moveTo>
                    <a:pt x="9908" y="4027"/>
                  </a:moveTo>
                  <a:cubicBezTo>
                    <a:pt x="5672" y="4431"/>
                    <a:pt x="1638" y="2346"/>
                    <a:pt x="-514" y="-1351"/>
                  </a:cubicBezTo>
                  <a:cubicBezTo>
                    <a:pt x="4261" y="-2023"/>
                    <a:pt x="8362" y="-1418"/>
                    <a:pt x="9908" y="4027"/>
                  </a:cubicBezTo>
                  <a:close/>
                </a:path>
              </a:pathLst>
            </a:custGeom>
            <a:solidFill>
              <a:srgbClr val="020202"/>
            </a:solidFill>
            <a:ln w="6712" cap="flat">
              <a:noFill/>
              <a:prstDash val="solid"/>
              <a:miter/>
            </a:ln>
          </p:spPr>
          <p:txBody>
            <a:bodyPr rtlCol="0" anchor="ctr"/>
            <a:lstStyle/>
            <a:p>
              <a:endParaRPr lang="es-CO"/>
            </a:p>
          </p:txBody>
        </p:sp>
        <p:sp>
          <p:nvSpPr>
            <p:cNvPr id="1127" name="Freeform: Shape 1126">
              <a:extLst>
                <a:ext uri="{FF2B5EF4-FFF2-40B4-BE49-F238E27FC236}">
                  <a16:creationId xmlns:a16="http://schemas.microsoft.com/office/drawing/2014/main" id="{69ACC3D0-16F4-2B14-C1D7-24A987E129F3}"/>
                </a:ext>
              </a:extLst>
            </p:cNvPr>
            <p:cNvSpPr/>
            <p:nvPr/>
          </p:nvSpPr>
          <p:spPr>
            <a:xfrm>
              <a:off x="7060287" y="519388"/>
              <a:ext cx="10085" cy="5463"/>
            </a:xfrm>
            <a:custGeom>
              <a:avLst/>
              <a:gdLst>
                <a:gd name="connsiteX0" fmla="*/ 9572 w 10085"/>
                <a:gd name="connsiteY0" fmla="*/ 3878 h 5463"/>
                <a:gd name="connsiteX1" fmla="*/ -514 w 10085"/>
                <a:gd name="connsiteY1" fmla="*/ -1569 h 5463"/>
                <a:gd name="connsiteX2" fmla="*/ 9572 w 10085"/>
                <a:gd name="connsiteY2" fmla="*/ 3878 h 5463"/>
              </a:gdLst>
              <a:ahLst/>
              <a:cxnLst>
                <a:cxn ang="0">
                  <a:pos x="connsiteX0" y="connsiteY0"/>
                </a:cxn>
                <a:cxn ang="0">
                  <a:pos x="connsiteX1" y="connsiteY1"/>
                </a:cxn>
                <a:cxn ang="0">
                  <a:pos x="connsiteX2" y="connsiteY2"/>
                </a:cxn>
              </a:cxnLst>
              <a:rect l="l" t="t" r="r" b="b"/>
              <a:pathLst>
                <a:path w="10085" h="5463">
                  <a:moveTo>
                    <a:pt x="9572" y="3878"/>
                  </a:moveTo>
                  <a:cubicBezTo>
                    <a:pt x="5470" y="4079"/>
                    <a:pt x="1571" y="1995"/>
                    <a:pt x="-514" y="-1569"/>
                  </a:cubicBezTo>
                  <a:cubicBezTo>
                    <a:pt x="3857" y="-1636"/>
                    <a:pt x="7756" y="-897"/>
                    <a:pt x="9572" y="3878"/>
                  </a:cubicBezTo>
                  <a:close/>
                </a:path>
              </a:pathLst>
            </a:custGeom>
            <a:solidFill>
              <a:srgbClr val="020202"/>
            </a:solidFill>
            <a:ln w="6712" cap="flat">
              <a:noFill/>
              <a:prstDash val="solid"/>
              <a:miter/>
            </a:ln>
          </p:spPr>
          <p:txBody>
            <a:bodyPr rtlCol="0" anchor="ctr"/>
            <a:lstStyle/>
            <a:p>
              <a:endParaRPr lang="es-CO"/>
            </a:p>
          </p:txBody>
        </p:sp>
        <p:sp>
          <p:nvSpPr>
            <p:cNvPr id="1128" name="Freeform: Shape 1127">
              <a:extLst>
                <a:ext uri="{FF2B5EF4-FFF2-40B4-BE49-F238E27FC236}">
                  <a16:creationId xmlns:a16="http://schemas.microsoft.com/office/drawing/2014/main" id="{6DB42331-F37D-E4EF-2D65-F1C7D33B0FE8}"/>
                </a:ext>
              </a:extLst>
            </p:cNvPr>
            <p:cNvSpPr/>
            <p:nvPr/>
          </p:nvSpPr>
          <p:spPr>
            <a:xfrm>
              <a:off x="7069970" y="524544"/>
              <a:ext cx="10152" cy="5678"/>
            </a:xfrm>
            <a:custGeom>
              <a:avLst/>
              <a:gdLst>
                <a:gd name="connsiteX0" fmla="*/ 9639 w 10152"/>
                <a:gd name="connsiteY0" fmla="*/ 4100 h 5678"/>
                <a:gd name="connsiteX1" fmla="*/ -514 w 10152"/>
                <a:gd name="connsiteY1" fmla="*/ -1548 h 5678"/>
                <a:gd name="connsiteX2" fmla="*/ 9639 w 10152"/>
                <a:gd name="connsiteY2" fmla="*/ 4100 h 5678"/>
              </a:gdLst>
              <a:ahLst/>
              <a:cxnLst>
                <a:cxn ang="0">
                  <a:pos x="connsiteX0" y="connsiteY0"/>
                </a:cxn>
                <a:cxn ang="0">
                  <a:pos x="connsiteX1" y="connsiteY1"/>
                </a:cxn>
                <a:cxn ang="0">
                  <a:pos x="connsiteX2" y="connsiteY2"/>
                </a:cxn>
              </a:cxnLst>
              <a:rect l="l" t="t" r="r" b="b"/>
              <a:pathLst>
                <a:path w="10152" h="5678">
                  <a:moveTo>
                    <a:pt x="9639" y="4100"/>
                  </a:moveTo>
                  <a:cubicBezTo>
                    <a:pt x="5470" y="4234"/>
                    <a:pt x="1570" y="2083"/>
                    <a:pt x="-514" y="-1548"/>
                  </a:cubicBezTo>
                  <a:cubicBezTo>
                    <a:pt x="4058" y="-1750"/>
                    <a:pt x="8093" y="-808"/>
                    <a:pt x="9639" y="4100"/>
                  </a:cubicBezTo>
                  <a:close/>
                </a:path>
              </a:pathLst>
            </a:custGeom>
            <a:solidFill>
              <a:srgbClr val="020202"/>
            </a:solidFill>
            <a:ln w="6712" cap="flat">
              <a:noFill/>
              <a:prstDash val="solid"/>
              <a:miter/>
            </a:ln>
          </p:spPr>
          <p:txBody>
            <a:bodyPr rtlCol="0" anchor="ctr"/>
            <a:lstStyle/>
            <a:p>
              <a:endParaRPr lang="es-CO"/>
            </a:p>
          </p:txBody>
        </p:sp>
        <p:sp>
          <p:nvSpPr>
            <p:cNvPr id="1129" name="Freeform: Shape 1128">
              <a:extLst>
                <a:ext uri="{FF2B5EF4-FFF2-40B4-BE49-F238E27FC236}">
                  <a16:creationId xmlns:a16="http://schemas.microsoft.com/office/drawing/2014/main" id="{63872F56-DEA9-DA68-407E-6CE63464E995}"/>
                </a:ext>
              </a:extLst>
            </p:cNvPr>
            <p:cNvSpPr/>
            <p:nvPr/>
          </p:nvSpPr>
          <p:spPr>
            <a:xfrm>
              <a:off x="7104999" y="544374"/>
              <a:ext cx="10152" cy="5498"/>
            </a:xfrm>
            <a:custGeom>
              <a:avLst/>
              <a:gdLst>
                <a:gd name="connsiteX0" fmla="*/ 9639 w 10152"/>
                <a:gd name="connsiteY0" fmla="*/ 3903 h 5498"/>
                <a:gd name="connsiteX1" fmla="*/ -514 w 10152"/>
                <a:gd name="connsiteY1" fmla="*/ -1544 h 5498"/>
                <a:gd name="connsiteX2" fmla="*/ 9639 w 10152"/>
                <a:gd name="connsiteY2" fmla="*/ 3903 h 5498"/>
              </a:gdLst>
              <a:ahLst/>
              <a:cxnLst>
                <a:cxn ang="0">
                  <a:pos x="connsiteX0" y="connsiteY0"/>
                </a:cxn>
                <a:cxn ang="0">
                  <a:pos x="connsiteX1" y="connsiteY1"/>
                </a:cxn>
                <a:cxn ang="0">
                  <a:pos x="connsiteX2" y="connsiteY2"/>
                </a:cxn>
              </a:cxnLst>
              <a:rect l="l" t="t" r="r" b="b"/>
              <a:pathLst>
                <a:path w="10152" h="5498">
                  <a:moveTo>
                    <a:pt x="9639" y="3903"/>
                  </a:moveTo>
                  <a:cubicBezTo>
                    <a:pt x="5470" y="4171"/>
                    <a:pt x="1571" y="2020"/>
                    <a:pt x="-514" y="-1544"/>
                  </a:cubicBezTo>
                  <a:cubicBezTo>
                    <a:pt x="3924" y="-1745"/>
                    <a:pt x="7891" y="-1005"/>
                    <a:pt x="9639" y="3903"/>
                  </a:cubicBezTo>
                  <a:close/>
                </a:path>
              </a:pathLst>
            </a:custGeom>
            <a:solidFill>
              <a:srgbClr val="020202"/>
            </a:solidFill>
            <a:ln w="6712" cap="flat">
              <a:noFill/>
              <a:prstDash val="solid"/>
              <a:miter/>
            </a:ln>
          </p:spPr>
          <p:txBody>
            <a:bodyPr rtlCol="0" anchor="ctr"/>
            <a:lstStyle/>
            <a:p>
              <a:endParaRPr lang="es-CO"/>
            </a:p>
          </p:txBody>
        </p:sp>
        <p:sp>
          <p:nvSpPr>
            <p:cNvPr id="1130" name="Freeform: Shape 1129">
              <a:extLst>
                <a:ext uri="{FF2B5EF4-FFF2-40B4-BE49-F238E27FC236}">
                  <a16:creationId xmlns:a16="http://schemas.microsoft.com/office/drawing/2014/main" id="{1BB836E9-FC8B-DA1B-F9B4-17BC58DC5A7D}"/>
                </a:ext>
              </a:extLst>
            </p:cNvPr>
            <p:cNvSpPr/>
            <p:nvPr/>
          </p:nvSpPr>
          <p:spPr>
            <a:xfrm>
              <a:off x="7114681" y="549509"/>
              <a:ext cx="10219" cy="5665"/>
            </a:xfrm>
            <a:custGeom>
              <a:avLst/>
              <a:gdLst>
                <a:gd name="connsiteX0" fmla="*/ 9705 w 10219"/>
                <a:gd name="connsiteY0" fmla="*/ 4079 h 5665"/>
                <a:gd name="connsiteX1" fmla="*/ -514 w 10219"/>
                <a:gd name="connsiteY1" fmla="*/ -1501 h 5665"/>
                <a:gd name="connsiteX2" fmla="*/ 9705 w 10219"/>
                <a:gd name="connsiteY2" fmla="*/ 4079 h 5665"/>
              </a:gdLst>
              <a:ahLst/>
              <a:cxnLst>
                <a:cxn ang="0">
                  <a:pos x="connsiteX0" y="connsiteY0"/>
                </a:cxn>
                <a:cxn ang="0">
                  <a:pos x="connsiteX1" y="connsiteY1"/>
                </a:cxn>
                <a:cxn ang="0">
                  <a:pos x="connsiteX2" y="connsiteY2"/>
                </a:cxn>
              </a:cxnLst>
              <a:rect l="l" t="t" r="r" b="b"/>
              <a:pathLst>
                <a:path w="10219" h="5665">
                  <a:moveTo>
                    <a:pt x="9705" y="4079"/>
                  </a:moveTo>
                  <a:cubicBezTo>
                    <a:pt x="5537" y="4281"/>
                    <a:pt x="1570" y="2130"/>
                    <a:pt x="-514" y="-1501"/>
                  </a:cubicBezTo>
                  <a:cubicBezTo>
                    <a:pt x="4125" y="-1836"/>
                    <a:pt x="8361" y="-1164"/>
                    <a:pt x="9705" y="4079"/>
                  </a:cubicBezTo>
                  <a:close/>
                </a:path>
              </a:pathLst>
            </a:custGeom>
            <a:solidFill>
              <a:srgbClr val="020202"/>
            </a:solidFill>
            <a:ln w="6712" cap="flat">
              <a:noFill/>
              <a:prstDash val="solid"/>
              <a:miter/>
            </a:ln>
          </p:spPr>
          <p:txBody>
            <a:bodyPr rtlCol="0" anchor="ctr"/>
            <a:lstStyle/>
            <a:p>
              <a:endParaRPr lang="es-CO"/>
            </a:p>
          </p:txBody>
        </p:sp>
        <p:sp>
          <p:nvSpPr>
            <p:cNvPr id="1131" name="Freeform: Shape 1130">
              <a:extLst>
                <a:ext uri="{FF2B5EF4-FFF2-40B4-BE49-F238E27FC236}">
                  <a16:creationId xmlns:a16="http://schemas.microsoft.com/office/drawing/2014/main" id="{88B9D276-E99F-F05E-65C9-FB0F742E3456}"/>
                </a:ext>
              </a:extLst>
            </p:cNvPr>
            <p:cNvSpPr/>
            <p:nvPr/>
          </p:nvSpPr>
          <p:spPr>
            <a:xfrm>
              <a:off x="7145138" y="569079"/>
              <a:ext cx="9682" cy="5984"/>
            </a:xfrm>
            <a:custGeom>
              <a:avLst/>
              <a:gdLst>
                <a:gd name="connsiteX0" fmla="*/ 9169 w 9682"/>
                <a:gd name="connsiteY0" fmla="*/ 4411 h 5984"/>
                <a:gd name="connsiteX1" fmla="*/ -514 w 9682"/>
                <a:gd name="connsiteY1" fmla="*/ -1573 h 5984"/>
                <a:gd name="connsiteX2" fmla="*/ 9169 w 9682"/>
                <a:gd name="connsiteY2" fmla="*/ 4411 h 5984"/>
              </a:gdLst>
              <a:ahLst/>
              <a:cxnLst>
                <a:cxn ang="0">
                  <a:pos x="connsiteX0" y="connsiteY0"/>
                </a:cxn>
                <a:cxn ang="0">
                  <a:pos x="connsiteX1" y="connsiteY1"/>
                </a:cxn>
                <a:cxn ang="0">
                  <a:pos x="connsiteX2" y="connsiteY2"/>
                </a:cxn>
              </a:cxnLst>
              <a:rect l="l" t="t" r="r" b="b"/>
              <a:pathLst>
                <a:path w="9682" h="5984">
                  <a:moveTo>
                    <a:pt x="9169" y="4411"/>
                  </a:moveTo>
                  <a:cubicBezTo>
                    <a:pt x="5067" y="4411"/>
                    <a:pt x="1369" y="2058"/>
                    <a:pt x="-514" y="-1573"/>
                  </a:cubicBezTo>
                  <a:cubicBezTo>
                    <a:pt x="3857" y="-1506"/>
                    <a:pt x="7823" y="-631"/>
                    <a:pt x="9169" y="4411"/>
                  </a:cubicBezTo>
                  <a:close/>
                </a:path>
              </a:pathLst>
            </a:custGeom>
            <a:solidFill>
              <a:srgbClr val="020202"/>
            </a:solidFill>
            <a:ln w="6712" cap="flat">
              <a:noFill/>
              <a:prstDash val="solid"/>
              <a:miter/>
            </a:ln>
          </p:spPr>
          <p:txBody>
            <a:bodyPr rtlCol="0" anchor="ctr"/>
            <a:lstStyle/>
            <a:p>
              <a:endParaRPr lang="es-CO"/>
            </a:p>
          </p:txBody>
        </p:sp>
        <p:sp>
          <p:nvSpPr>
            <p:cNvPr id="1132" name="Freeform: Shape 1131">
              <a:extLst>
                <a:ext uri="{FF2B5EF4-FFF2-40B4-BE49-F238E27FC236}">
                  <a16:creationId xmlns:a16="http://schemas.microsoft.com/office/drawing/2014/main" id="{439706C0-967F-3DA8-CEA1-B2D874BA5696}"/>
                </a:ext>
              </a:extLst>
            </p:cNvPr>
            <p:cNvSpPr/>
            <p:nvPr/>
          </p:nvSpPr>
          <p:spPr>
            <a:xfrm>
              <a:off x="7284517" y="673828"/>
              <a:ext cx="9682" cy="6122"/>
            </a:xfrm>
            <a:custGeom>
              <a:avLst/>
              <a:gdLst>
                <a:gd name="connsiteX0" fmla="*/ 9169 w 9682"/>
                <a:gd name="connsiteY0" fmla="*/ 4549 h 6122"/>
                <a:gd name="connsiteX1" fmla="*/ -514 w 9682"/>
                <a:gd name="connsiteY1" fmla="*/ -1569 h 6122"/>
                <a:gd name="connsiteX2" fmla="*/ 9169 w 9682"/>
                <a:gd name="connsiteY2" fmla="*/ 4549 h 6122"/>
              </a:gdLst>
              <a:ahLst/>
              <a:cxnLst>
                <a:cxn ang="0">
                  <a:pos x="connsiteX0" y="connsiteY0"/>
                </a:cxn>
                <a:cxn ang="0">
                  <a:pos x="connsiteX1" y="connsiteY1"/>
                </a:cxn>
                <a:cxn ang="0">
                  <a:pos x="connsiteX2" y="connsiteY2"/>
                </a:cxn>
              </a:cxnLst>
              <a:rect l="l" t="t" r="r" b="b"/>
              <a:pathLst>
                <a:path w="9682" h="6122">
                  <a:moveTo>
                    <a:pt x="9169" y="4549"/>
                  </a:moveTo>
                  <a:cubicBezTo>
                    <a:pt x="5067" y="4482"/>
                    <a:pt x="1302" y="2129"/>
                    <a:pt x="-514" y="-1569"/>
                  </a:cubicBezTo>
                  <a:cubicBezTo>
                    <a:pt x="3991" y="-1637"/>
                    <a:pt x="7958" y="-763"/>
                    <a:pt x="9169" y="4549"/>
                  </a:cubicBezTo>
                  <a:close/>
                </a:path>
              </a:pathLst>
            </a:custGeom>
            <a:solidFill>
              <a:srgbClr val="020202"/>
            </a:solidFill>
            <a:ln w="6712" cap="flat">
              <a:noFill/>
              <a:prstDash val="solid"/>
              <a:miter/>
            </a:ln>
          </p:spPr>
          <p:txBody>
            <a:bodyPr rtlCol="0" anchor="ctr"/>
            <a:lstStyle/>
            <a:p>
              <a:endParaRPr lang="es-CO"/>
            </a:p>
          </p:txBody>
        </p:sp>
        <p:sp>
          <p:nvSpPr>
            <p:cNvPr id="1133" name="Freeform: Shape 1132">
              <a:extLst>
                <a:ext uri="{FF2B5EF4-FFF2-40B4-BE49-F238E27FC236}">
                  <a16:creationId xmlns:a16="http://schemas.microsoft.com/office/drawing/2014/main" id="{64D217F2-5461-CAB7-1055-A1C940C99114}"/>
                </a:ext>
              </a:extLst>
            </p:cNvPr>
            <p:cNvSpPr/>
            <p:nvPr/>
          </p:nvSpPr>
          <p:spPr>
            <a:xfrm>
              <a:off x="7558165" y="952723"/>
              <a:ext cx="4975" cy="5782"/>
            </a:xfrm>
            <a:custGeom>
              <a:avLst/>
              <a:gdLst>
                <a:gd name="connsiteX0" fmla="*/ 4462 w 4975"/>
                <a:gd name="connsiteY0" fmla="*/ 4210 h 5782"/>
                <a:gd name="connsiteX1" fmla="*/ -514 w 4975"/>
                <a:gd name="connsiteY1" fmla="*/ -1573 h 5782"/>
                <a:gd name="connsiteX2" fmla="*/ 4462 w 4975"/>
                <a:gd name="connsiteY2" fmla="*/ 4210 h 5782"/>
              </a:gdLst>
              <a:ahLst/>
              <a:cxnLst>
                <a:cxn ang="0">
                  <a:pos x="connsiteX0" y="connsiteY0"/>
                </a:cxn>
                <a:cxn ang="0">
                  <a:pos x="connsiteX1" y="connsiteY1"/>
                </a:cxn>
                <a:cxn ang="0">
                  <a:pos x="connsiteX2" y="connsiteY2"/>
                </a:cxn>
              </a:cxnLst>
              <a:rect l="l" t="t" r="r" b="b"/>
              <a:pathLst>
                <a:path w="4975" h="5782">
                  <a:moveTo>
                    <a:pt x="4462" y="4210"/>
                  </a:moveTo>
                  <a:cubicBezTo>
                    <a:pt x="1772" y="3470"/>
                    <a:pt x="-244" y="1184"/>
                    <a:pt x="-514" y="-1573"/>
                  </a:cubicBezTo>
                  <a:cubicBezTo>
                    <a:pt x="2176" y="-833"/>
                    <a:pt x="4192" y="1453"/>
                    <a:pt x="4462" y="4210"/>
                  </a:cubicBezTo>
                  <a:close/>
                </a:path>
              </a:pathLst>
            </a:custGeom>
            <a:solidFill>
              <a:srgbClr val="020202"/>
            </a:solidFill>
            <a:ln w="6712" cap="flat">
              <a:noFill/>
              <a:prstDash val="solid"/>
              <a:miter/>
            </a:ln>
          </p:spPr>
          <p:txBody>
            <a:bodyPr rtlCol="0" anchor="ctr"/>
            <a:lstStyle/>
            <a:p>
              <a:endParaRPr lang="es-CO"/>
            </a:p>
          </p:txBody>
        </p:sp>
        <p:sp>
          <p:nvSpPr>
            <p:cNvPr id="1134" name="Freeform: Shape 1133">
              <a:extLst>
                <a:ext uri="{FF2B5EF4-FFF2-40B4-BE49-F238E27FC236}">
                  <a16:creationId xmlns:a16="http://schemas.microsoft.com/office/drawing/2014/main" id="{8CB92A1F-2616-E828-7043-41BD8846FDC4}"/>
                </a:ext>
              </a:extLst>
            </p:cNvPr>
            <p:cNvSpPr/>
            <p:nvPr/>
          </p:nvSpPr>
          <p:spPr>
            <a:xfrm>
              <a:off x="7532885" y="923073"/>
              <a:ext cx="5311" cy="5647"/>
            </a:xfrm>
            <a:custGeom>
              <a:avLst/>
              <a:gdLst>
                <a:gd name="connsiteX0" fmla="*/ 4798 w 5311"/>
                <a:gd name="connsiteY0" fmla="*/ 4075 h 5647"/>
                <a:gd name="connsiteX1" fmla="*/ -514 w 5311"/>
                <a:gd name="connsiteY1" fmla="*/ -1573 h 5647"/>
                <a:gd name="connsiteX2" fmla="*/ 4798 w 5311"/>
                <a:gd name="connsiteY2" fmla="*/ 4075 h 5647"/>
              </a:gdLst>
              <a:ahLst/>
              <a:cxnLst>
                <a:cxn ang="0">
                  <a:pos x="connsiteX0" y="connsiteY0"/>
                </a:cxn>
                <a:cxn ang="0">
                  <a:pos x="connsiteX1" y="connsiteY1"/>
                </a:cxn>
                <a:cxn ang="0">
                  <a:pos x="connsiteX2" y="connsiteY2"/>
                </a:cxn>
              </a:cxnLst>
              <a:rect l="l" t="t" r="r" b="b"/>
              <a:pathLst>
                <a:path w="5311" h="5647">
                  <a:moveTo>
                    <a:pt x="4798" y="4075"/>
                  </a:moveTo>
                  <a:cubicBezTo>
                    <a:pt x="2041" y="3537"/>
                    <a:pt x="-111" y="1250"/>
                    <a:pt x="-514" y="-1573"/>
                  </a:cubicBezTo>
                  <a:cubicBezTo>
                    <a:pt x="2243" y="-1035"/>
                    <a:pt x="4394" y="1250"/>
                    <a:pt x="4798" y="4075"/>
                  </a:cubicBezTo>
                  <a:close/>
                </a:path>
              </a:pathLst>
            </a:custGeom>
            <a:solidFill>
              <a:srgbClr val="020202"/>
            </a:solidFill>
            <a:ln w="6712" cap="flat">
              <a:noFill/>
              <a:prstDash val="solid"/>
              <a:miter/>
            </a:ln>
          </p:spPr>
          <p:txBody>
            <a:bodyPr rtlCol="0" anchor="ctr"/>
            <a:lstStyle/>
            <a:p>
              <a:endParaRPr lang="es-CO"/>
            </a:p>
          </p:txBody>
        </p:sp>
        <p:sp>
          <p:nvSpPr>
            <p:cNvPr id="1135" name="Freeform: Shape 1134">
              <a:extLst>
                <a:ext uri="{FF2B5EF4-FFF2-40B4-BE49-F238E27FC236}">
                  <a16:creationId xmlns:a16="http://schemas.microsoft.com/office/drawing/2014/main" id="{FDCD77E3-EBFA-E6C9-BDCE-B95D76B485CA}"/>
                </a:ext>
              </a:extLst>
            </p:cNvPr>
            <p:cNvSpPr/>
            <p:nvPr/>
          </p:nvSpPr>
          <p:spPr>
            <a:xfrm>
              <a:off x="7528514" y="917896"/>
              <a:ext cx="5177" cy="5580"/>
            </a:xfrm>
            <a:custGeom>
              <a:avLst/>
              <a:gdLst>
                <a:gd name="connsiteX0" fmla="*/ 4664 w 5177"/>
                <a:gd name="connsiteY0" fmla="*/ 4007 h 5580"/>
                <a:gd name="connsiteX1" fmla="*/ -514 w 5177"/>
                <a:gd name="connsiteY1" fmla="*/ -1573 h 5580"/>
                <a:gd name="connsiteX2" fmla="*/ 4664 w 5177"/>
                <a:gd name="connsiteY2" fmla="*/ 4007 h 5580"/>
              </a:gdLst>
              <a:ahLst/>
              <a:cxnLst>
                <a:cxn ang="0">
                  <a:pos x="connsiteX0" y="connsiteY0"/>
                </a:cxn>
                <a:cxn ang="0">
                  <a:pos x="connsiteX1" y="connsiteY1"/>
                </a:cxn>
                <a:cxn ang="0">
                  <a:pos x="connsiteX2" y="connsiteY2"/>
                </a:cxn>
              </a:cxnLst>
              <a:rect l="l" t="t" r="r" b="b"/>
              <a:pathLst>
                <a:path w="5177" h="5580">
                  <a:moveTo>
                    <a:pt x="4664" y="4007"/>
                  </a:moveTo>
                  <a:cubicBezTo>
                    <a:pt x="1974" y="3402"/>
                    <a:pt x="-110" y="1184"/>
                    <a:pt x="-514" y="-1573"/>
                  </a:cubicBezTo>
                  <a:cubicBezTo>
                    <a:pt x="2176" y="-901"/>
                    <a:pt x="4126" y="1318"/>
                    <a:pt x="4664" y="4007"/>
                  </a:cubicBezTo>
                  <a:close/>
                </a:path>
              </a:pathLst>
            </a:custGeom>
            <a:solidFill>
              <a:srgbClr val="020202"/>
            </a:solidFill>
            <a:ln w="6712" cap="flat">
              <a:noFill/>
              <a:prstDash val="solid"/>
              <a:miter/>
            </a:ln>
          </p:spPr>
          <p:txBody>
            <a:bodyPr rtlCol="0" anchor="ctr"/>
            <a:lstStyle/>
            <a:p>
              <a:endParaRPr lang="es-CO"/>
            </a:p>
          </p:txBody>
        </p:sp>
        <p:sp>
          <p:nvSpPr>
            <p:cNvPr id="1136" name="Freeform: Shape 1135">
              <a:extLst>
                <a:ext uri="{FF2B5EF4-FFF2-40B4-BE49-F238E27FC236}">
                  <a16:creationId xmlns:a16="http://schemas.microsoft.com/office/drawing/2014/main" id="{0DE40A84-4D20-9AD2-93BF-0B70784298FC}"/>
                </a:ext>
              </a:extLst>
            </p:cNvPr>
            <p:cNvSpPr/>
            <p:nvPr/>
          </p:nvSpPr>
          <p:spPr>
            <a:xfrm>
              <a:off x="7523539" y="912786"/>
              <a:ext cx="4975" cy="5445"/>
            </a:xfrm>
            <a:custGeom>
              <a:avLst/>
              <a:gdLst>
                <a:gd name="connsiteX0" fmla="*/ 4462 w 4975"/>
                <a:gd name="connsiteY0" fmla="*/ 3873 h 5445"/>
                <a:gd name="connsiteX1" fmla="*/ -514 w 4975"/>
                <a:gd name="connsiteY1" fmla="*/ -1573 h 5445"/>
              </a:gdLst>
              <a:ahLst/>
              <a:cxnLst>
                <a:cxn ang="0">
                  <a:pos x="connsiteX0" y="connsiteY0"/>
                </a:cxn>
                <a:cxn ang="0">
                  <a:pos x="connsiteX1" y="connsiteY1"/>
                </a:cxn>
              </a:cxnLst>
              <a:rect l="l" t="t" r="r" b="b"/>
              <a:pathLst>
                <a:path w="4975" h="5445">
                  <a:moveTo>
                    <a:pt x="4462" y="3873"/>
                  </a:moveTo>
                  <a:cubicBezTo>
                    <a:pt x="1772" y="3335"/>
                    <a:pt x="-244" y="1117"/>
                    <a:pt x="-514" y="-1573"/>
                  </a:cubicBezTo>
                  <a:close/>
                </a:path>
              </a:pathLst>
            </a:custGeom>
            <a:solidFill>
              <a:srgbClr val="020202"/>
            </a:solidFill>
            <a:ln w="6712" cap="flat">
              <a:noFill/>
              <a:prstDash val="solid"/>
              <a:miter/>
            </a:ln>
          </p:spPr>
          <p:txBody>
            <a:bodyPr rtlCol="0" anchor="ctr"/>
            <a:lstStyle/>
            <a:p>
              <a:endParaRPr lang="es-CO"/>
            </a:p>
          </p:txBody>
        </p:sp>
        <p:sp>
          <p:nvSpPr>
            <p:cNvPr id="1137" name="Freeform: Shape 1136">
              <a:extLst>
                <a:ext uri="{FF2B5EF4-FFF2-40B4-BE49-F238E27FC236}">
                  <a16:creationId xmlns:a16="http://schemas.microsoft.com/office/drawing/2014/main" id="{A5C2E050-B9CF-C3B1-306B-65DD8A75F08A}"/>
                </a:ext>
              </a:extLst>
            </p:cNvPr>
            <p:cNvSpPr/>
            <p:nvPr/>
          </p:nvSpPr>
          <p:spPr>
            <a:xfrm>
              <a:off x="7497989" y="883202"/>
              <a:ext cx="5244" cy="5714"/>
            </a:xfrm>
            <a:custGeom>
              <a:avLst/>
              <a:gdLst>
                <a:gd name="connsiteX0" fmla="*/ 4731 w 5244"/>
                <a:gd name="connsiteY0" fmla="*/ 4142 h 5714"/>
                <a:gd name="connsiteX1" fmla="*/ -514 w 5244"/>
                <a:gd name="connsiteY1" fmla="*/ -1573 h 5714"/>
                <a:gd name="connsiteX2" fmla="*/ 4731 w 5244"/>
                <a:gd name="connsiteY2" fmla="*/ 4142 h 5714"/>
              </a:gdLst>
              <a:ahLst/>
              <a:cxnLst>
                <a:cxn ang="0">
                  <a:pos x="connsiteX0" y="connsiteY0"/>
                </a:cxn>
                <a:cxn ang="0">
                  <a:pos x="connsiteX1" y="connsiteY1"/>
                </a:cxn>
                <a:cxn ang="0">
                  <a:pos x="connsiteX2" y="connsiteY2"/>
                </a:cxn>
              </a:cxnLst>
              <a:rect l="l" t="t" r="r" b="b"/>
              <a:pathLst>
                <a:path w="5244" h="5714">
                  <a:moveTo>
                    <a:pt x="4731" y="4142"/>
                  </a:moveTo>
                  <a:cubicBezTo>
                    <a:pt x="1908" y="3672"/>
                    <a:pt x="-244" y="1319"/>
                    <a:pt x="-514" y="-1573"/>
                  </a:cubicBezTo>
                  <a:cubicBezTo>
                    <a:pt x="2243" y="-968"/>
                    <a:pt x="4395" y="1319"/>
                    <a:pt x="4731" y="4142"/>
                  </a:cubicBezTo>
                  <a:close/>
                </a:path>
              </a:pathLst>
            </a:custGeom>
            <a:solidFill>
              <a:srgbClr val="020202"/>
            </a:solidFill>
            <a:ln w="6712" cap="flat">
              <a:noFill/>
              <a:prstDash val="solid"/>
              <a:miter/>
            </a:ln>
          </p:spPr>
          <p:txBody>
            <a:bodyPr rtlCol="0" anchor="ctr"/>
            <a:lstStyle/>
            <a:p>
              <a:endParaRPr lang="es-CO"/>
            </a:p>
          </p:txBody>
        </p:sp>
        <p:sp>
          <p:nvSpPr>
            <p:cNvPr id="1138" name="Freeform: Shape 1137">
              <a:extLst>
                <a:ext uri="{FF2B5EF4-FFF2-40B4-BE49-F238E27FC236}">
                  <a16:creationId xmlns:a16="http://schemas.microsoft.com/office/drawing/2014/main" id="{FA5C3F33-F339-61DF-5733-61615934A7F3}"/>
                </a:ext>
              </a:extLst>
            </p:cNvPr>
            <p:cNvSpPr/>
            <p:nvPr/>
          </p:nvSpPr>
          <p:spPr>
            <a:xfrm>
              <a:off x="7493283" y="878025"/>
              <a:ext cx="5177" cy="5648"/>
            </a:xfrm>
            <a:custGeom>
              <a:avLst/>
              <a:gdLst>
                <a:gd name="connsiteX0" fmla="*/ 4664 w 5177"/>
                <a:gd name="connsiteY0" fmla="*/ 4075 h 5648"/>
                <a:gd name="connsiteX1" fmla="*/ -514 w 5177"/>
                <a:gd name="connsiteY1" fmla="*/ -1573 h 5648"/>
                <a:gd name="connsiteX2" fmla="*/ 4664 w 5177"/>
                <a:gd name="connsiteY2" fmla="*/ 4075 h 5648"/>
              </a:gdLst>
              <a:ahLst/>
              <a:cxnLst>
                <a:cxn ang="0">
                  <a:pos x="connsiteX0" y="connsiteY0"/>
                </a:cxn>
                <a:cxn ang="0">
                  <a:pos x="connsiteX1" y="connsiteY1"/>
                </a:cxn>
                <a:cxn ang="0">
                  <a:pos x="connsiteX2" y="connsiteY2"/>
                </a:cxn>
              </a:cxnLst>
              <a:rect l="l" t="t" r="r" b="b"/>
              <a:pathLst>
                <a:path w="5177" h="5648">
                  <a:moveTo>
                    <a:pt x="4664" y="4075"/>
                  </a:moveTo>
                  <a:cubicBezTo>
                    <a:pt x="1839" y="3604"/>
                    <a:pt x="-244" y="1251"/>
                    <a:pt x="-514" y="-1573"/>
                  </a:cubicBezTo>
                  <a:cubicBezTo>
                    <a:pt x="2176" y="-900"/>
                    <a:pt x="4192" y="1319"/>
                    <a:pt x="4664" y="4075"/>
                  </a:cubicBezTo>
                  <a:close/>
                </a:path>
              </a:pathLst>
            </a:custGeom>
            <a:solidFill>
              <a:srgbClr val="020202"/>
            </a:solidFill>
            <a:ln w="6712" cap="flat">
              <a:noFill/>
              <a:prstDash val="solid"/>
              <a:miter/>
            </a:ln>
          </p:spPr>
          <p:txBody>
            <a:bodyPr rtlCol="0" anchor="ctr"/>
            <a:lstStyle/>
            <a:p>
              <a:endParaRPr lang="es-CO"/>
            </a:p>
          </p:txBody>
        </p:sp>
        <p:sp>
          <p:nvSpPr>
            <p:cNvPr id="1139" name="Freeform: Shape 1138">
              <a:extLst>
                <a:ext uri="{FF2B5EF4-FFF2-40B4-BE49-F238E27FC236}">
                  <a16:creationId xmlns:a16="http://schemas.microsoft.com/office/drawing/2014/main" id="{73326A76-B22F-138C-A102-F538DA9E4034}"/>
                </a:ext>
              </a:extLst>
            </p:cNvPr>
            <p:cNvSpPr/>
            <p:nvPr/>
          </p:nvSpPr>
          <p:spPr>
            <a:xfrm>
              <a:off x="7488375" y="872915"/>
              <a:ext cx="4975" cy="5513"/>
            </a:xfrm>
            <a:custGeom>
              <a:avLst/>
              <a:gdLst>
                <a:gd name="connsiteX0" fmla="*/ 4462 w 4975"/>
                <a:gd name="connsiteY0" fmla="*/ 3941 h 5513"/>
                <a:gd name="connsiteX1" fmla="*/ -514 w 4975"/>
                <a:gd name="connsiteY1" fmla="*/ -1573 h 5513"/>
              </a:gdLst>
              <a:ahLst/>
              <a:cxnLst>
                <a:cxn ang="0">
                  <a:pos x="connsiteX0" y="connsiteY0"/>
                </a:cxn>
                <a:cxn ang="0">
                  <a:pos x="connsiteX1" y="connsiteY1"/>
                </a:cxn>
              </a:cxnLst>
              <a:rect l="l" t="t" r="r" b="b"/>
              <a:pathLst>
                <a:path w="4975" h="5513">
                  <a:moveTo>
                    <a:pt x="4462" y="3941"/>
                  </a:moveTo>
                  <a:cubicBezTo>
                    <a:pt x="1772" y="3402"/>
                    <a:pt x="-244" y="1184"/>
                    <a:pt x="-514" y="-1573"/>
                  </a:cubicBezTo>
                  <a:close/>
                </a:path>
              </a:pathLst>
            </a:custGeom>
            <a:solidFill>
              <a:srgbClr val="020202"/>
            </a:solidFill>
            <a:ln w="6712" cap="flat">
              <a:noFill/>
              <a:prstDash val="solid"/>
              <a:miter/>
            </a:ln>
          </p:spPr>
          <p:txBody>
            <a:bodyPr rtlCol="0" anchor="ctr"/>
            <a:lstStyle/>
            <a:p>
              <a:endParaRPr lang="es-CO"/>
            </a:p>
          </p:txBody>
        </p:sp>
        <p:sp>
          <p:nvSpPr>
            <p:cNvPr id="1140" name="Freeform: Shape 1139">
              <a:extLst>
                <a:ext uri="{FF2B5EF4-FFF2-40B4-BE49-F238E27FC236}">
                  <a16:creationId xmlns:a16="http://schemas.microsoft.com/office/drawing/2014/main" id="{7233FA9A-5077-40C7-B873-77BE171DE0EB}"/>
                </a:ext>
              </a:extLst>
            </p:cNvPr>
            <p:cNvSpPr/>
            <p:nvPr/>
          </p:nvSpPr>
          <p:spPr>
            <a:xfrm>
              <a:off x="7468809" y="853014"/>
              <a:ext cx="5109" cy="5042"/>
            </a:xfrm>
            <a:custGeom>
              <a:avLst/>
              <a:gdLst>
                <a:gd name="connsiteX0" fmla="*/ 4596 w 5109"/>
                <a:gd name="connsiteY0" fmla="*/ 3470 h 5042"/>
                <a:gd name="connsiteX1" fmla="*/ -514 w 5109"/>
                <a:gd name="connsiteY1" fmla="*/ -1573 h 5042"/>
              </a:gdLst>
              <a:ahLst/>
              <a:cxnLst>
                <a:cxn ang="0">
                  <a:pos x="connsiteX0" y="connsiteY0"/>
                </a:cxn>
                <a:cxn ang="0">
                  <a:pos x="connsiteX1" y="connsiteY1"/>
                </a:cxn>
              </a:cxnLst>
              <a:rect l="l" t="t" r="r" b="b"/>
              <a:pathLst>
                <a:path w="5109" h="5042">
                  <a:moveTo>
                    <a:pt x="4596" y="3470"/>
                  </a:moveTo>
                  <a:cubicBezTo>
                    <a:pt x="1974" y="3133"/>
                    <a:pt x="-110" y="1049"/>
                    <a:pt x="-514" y="-1573"/>
                  </a:cubicBezTo>
                  <a:close/>
                </a:path>
              </a:pathLst>
            </a:custGeom>
            <a:solidFill>
              <a:srgbClr val="020202"/>
            </a:solidFill>
            <a:ln w="6712" cap="flat">
              <a:noFill/>
              <a:prstDash val="solid"/>
              <a:miter/>
            </a:ln>
          </p:spPr>
          <p:txBody>
            <a:bodyPr rtlCol="0" anchor="ctr"/>
            <a:lstStyle/>
            <a:p>
              <a:endParaRPr lang="es-CO"/>
            </a:p>
          </p:txBody>
        </p:sp>
        <p:sp>
          <p:nvSpPr>
            <p:cNvPr id="1141" name="Freeform: Shape 1140">
              <a:extLst>
                <a:ext uri="{FF2B5EF4-FFF2-40B4-BE49-F238E27FC236}">
                  <a16:creationId xmlns:a16="http://schemas.microsoft.com/office/drawing/2014/main" id="{7D7FB8C2-3327-9F0A-8176-711C057BE0B6}"/>
                </a:ext>
              </a:extLst>
            </p:cNvPr>
            <p:cNvSpPr/>
            <p:nvPr/>
          </p:nvSpPr>
          <p:spPr>
            <a:xfrm>
              <a:off x="7423223" y="803529"/>
              <a:ext cx="5244" cy="5714"/>
            </a:xfrm>
            <a:custGeom>
              <a:avLst/>
              <a:gdLst>
                <a:gd name="connsiteX0" fmla="*/ 4731 w 5244"/>
                <a:gd name="connsiteY0" fmla="*/ 4142 h 5714"/>
                <a:gd name="connsiteX1" fmla="*/ -514 w 5244"/>
                <a:gd name="connsiteY1" fmla="*/ -1573 h 5714"/>
                <a:gd name="connsiteX2" fmla="*/ 4731 w 5244"/>
                <a:gd name="connsiteY2" fmla="*/ 4142 h 5714"/>
              </a:gdLst>
              <a:ahLst/>
              <a:cxnLst>
                <a:cxn ang="0">
                  <a:pos x="connsiteX0" y="connsiteY0"/>
                </a:cxn>
                <a:cxn ang="0">
                  <a:pos x="connsiteX1" y="connsiteY1"/>
                </a:cxn>
                <a:cxn ang="0">
                  <a:pos x="connsiteX2" y="connsiteY2"/>
                </a:cxn>
              </a:cxnLst>
              <a:rect l="l" t="t" r="r" b="b"/>
              <a:pathLst>
                <a:path w="5244" h="5714">
                  <a:moveTo>
                    <a:pt x="4731" y="4142"/>
                  </a:moveTo>
                  <a:cubicBezTo>
                    <a:pt x="1908" y="3672"/>
                    <a:pt x="-244" y="1319"/>
                    <a:pt x="-514" y="-1573"/>
                  </a:cubicBezTo>
                  <a:cubicBezTo>
                    <a:pt x="2243" y="-968"/>
                    <a:pt x="4395" y="1319"/>
                    <a:pt x="4731" y="4142"/>
                  </a:cubicBezTo>
                  <a:close/>
                </a:path>
              </a:pathLst>
            </a:custGeom>
            <a:solidFill>
              <a:srgbClr val="020202"/>
            </a:solidFill>
            <a:ln w="6712" cap="flat">
              <a:noFill/>
              <a:prstDash val="solid"/>
              <a:miter/>
            </a:ln>
          </p:spPr>
          <p:txBody>
            <a:bodyPr rtlCol="0" anchor="ctr"/>
            <a:lstStyle/>
            <a:p>
              <a:endParaRPr lang="es-CO"/>
            </a:p>
          </p:txBody>
        </p:sp>
        <p:sp>
          <p:nvSpPr>
            <p:cNvPr id="1142" name="Freeform: Shape 1141">
              <a:extLst>
                <a:ext uri="{FF2B5EF4-FFF2-40B4-BE49-F238E27FC236}">
                  <a16:creationId xmlns:a16="http://schemas.microsoft.com/office/drawing/2014/main" id="{CADF4CFA-BEE2-BEE7-048D-106A8888A9EE}"/>
                </a:ext>
              </a:extLst>
            </p:cNvPr>
            <p:cNvSpPr/>
            <p:nvPr/>
          </p:nvSpPr>
          <p:spPr>
            <a:xfrm>
              <a:off x="7418517" y="798419"/>
              <a:ext cx="5177" cy="5647"/>
            </a:xfrm>
            <a:custGeom>
              <a:avLst/>
              <a:gdLst>
                <a:gd name="connsiteX0" fmla="*/ 4664 w 5177"/>
                <a:gd name="connsiteY0" fmla="*/ 4075 h 5647"/>
                <a:gd name="connsiteX1" fmla="*/ -514 w 5177"/>
                <a:gd name="connsiteY1" fmla="*/ -1573 h 5647"/>
                <a:gd name="connsiteX2" fmla="*/ 4664 w 5177"/>
                <a:gd name="connsiteY2" fmla="*/ 4075 h 5647"/>
              </a:gdLst>
              <a:ahLst/>
              <a:cxnLst>
                <a:cxn ang="0">
                  <a:pos x="connsiteX0" y="connsiteY0"/>
                </a:cxn>
                <a:cxn ang="0">
                  <a:pos x="connsiteX1" y="connsiteY1"/>
                </a:cxn>
                <a:cxn ang="0">
                  <a:pos x="connsiteX2" y="connsiteY2"/>
                </a:cxn>
              </a:cxnLst>
              <a:rect l="l" t="t" r="r" b="b"/>
              <a:pathLst>
                <a:path w="5177" h="5647">
                  <a:moveTo>
                    <a:pt x="4664" y="4075"/>
                  </a:moveTo>
                  <a:cubicBezTo>
                    <a:pt x="1907" y="3470"/>
                    <a:pt x="-110" y="1184"/>
                    <a:pt x="-514" y="-1573"/>
                  </a:cubicBezTo>
                  <a:cubicBezTo>
                    <a:pt x="2243" y="-968"/>
                    <a:pt x="4260" y="1319"/>
                    <a:pt x="4664" y="4075"/>
                  </a:cubicBezTo>
                  <a:close/>
                </a:path>
              </a:pathLst>
            </a:custGeom>
            <a:solidFill>
              <a:srgbClr val="020202"/>
            </a:solidFill>
            <a:ln w="6712" cap="flat">
              <a:noFill/>
              <a:prstDash val="solid"/>
              <a:miter/>
            </a:ln>
          </p:spPr>
          <p:txBody>
            <a:bodyPr rtlCol="0" anchor="ctr"/>
            <a:lstStyle/>
            <a:p>
              <a:endParaRPr lang="es-CO"/>
            </a:p>
          </p:txBody>
        </p:sp>
        <p:sp>
          <p:nvSpPr>
            <p:cNvPr id="1143" name="Freeform: Shape 1142">
              <a:extLst>
                <a:ext uri="{FF2B5EF4-FFF2-40B4-BE49-F238E27FC236}">
                  <a16:creationId xmlns:a16="http://schemas.microsoft.com/office/drawing/2014/main" id="{BA6C884C-0297-0A72-095B-EF35E43A0E5B}"/>
                </a:ext>
              </a:extLst>
            </p:cNvPr>
            <p:cNvSpPr/>
            <p:nvPr/>
          </p:nvSpPr>
          <p:spPr>
            <a:xfrm>
              <a:off x="7413811" y="793309"/>
              <a:ext cx="5109" cy="5513"/>
            </a:xfrm>
            <a:custGeom>
              <a:avLst/>
              <a:gdLst>
                <a:gd name="connsiteX0" fmla="*/ 4596 w 5109"/>
                <a:gd name="connsiteY0" fmla="*/ 3941 h 5513"/>
                <a:gd name="connsiteX1" fmla="*/ -514 w 5109"/>
                <a:gd name="connsiteY1" fmla="*/ -1573 h 5513"/>
                <a:gd name="connsiteX2" fmla="*/ 4596 w 5109"/>
                <a:gd name="connsiteY2" fmla="*/ 3941 h 5513"/>
              </a:gdLst>
              <a:ahLst/>
              <a:cxnLst>
                <a:cxn ang="0">
                  <a:pos x="connsiteX0" y="connsiteY0"/>
                </a:cxn>
                <a:cxn ang="0">
                  <a:pos x="connsiteX1" y="connsiteY1"/>
                </a:cxn>
                <a:cxn ang="0">
                  <a:pos x="connsiteX2" y="connsiteY2"/>
                </a:cxn>
              </a:cxnLst>
              <a:rect l="l" t="t" r="r" b="b"/>
              <a:pathLst>
                <a:path w="5109" h="5513">
                  <a:moveTo>
                    <a:pt x="4596" y="3941"/>
                  </a:moveTo>
                  <a:cubicBezTo>
                    <a:pt x="1907" y="3335"/>
                    <a:pt x="-111" y="1117"/>
                    <a:pt x="-514" y="-1573"/>
                  </a:cubicBezTo>
                  <a:cubicBezTo>
                    <a:pt x="2041" y="-766"/>
                    <a:pt x="3991" y="1319"/>
                    <a:pt x="4596" y="3941"/>
                  </a:cubicBezTo>
                  <a:close/>
                </a:path>
              </a:pathLst>
            </a:custGeom>
            <a:solidFill>
              <a:srgbClr val="020202"/>
            </a:solidFill>
            <a:ln w="6712" cap="flat">
              <a:noFill/>
              <a:prstDash val="solid"/>
              <a:miter/>
            </a:ln>
          </p:spPr>
          <p:txBody>
            <a:bodyPr rtlCol="0" anchor="ctr"/>
            <a:lstStyle/>
            <a:p>
              <a:endParaRPr lang="es-CO"/>
            </a:p>
          </p:txBody>
        </p:sp>
        <p:sp>
          <p:nvSpPr>
            <p:cNvPr id="1144" name="Freeform: Shape 1143">
              <a:extLst>
                <a:ext uri="{FF2B5EF4-FFF2-40B4-BE49-F238E27FC236}">
                  <a16:creationId xmlns:a16="http://schemas.microsoft.com/office/drawing/2014/main" id="{CBDD0A81-3511-12A0-05F8-722D6F40B79F}"/>
                </a:ext>
              </a:extLst>
            </p:cNvPr>
            <p:cNvSpPr/>
            <p:nvPr/>
          </p:nvSpPr>
          <p:spPr>
            <a:xfrm>
              <a:off x="7383286" y="758817"/>
              <a:ext cx="5379" cy="5581"/>
            </a:xfrm>
            <a:custGeom>
              <a:avLst/>
              <a:gdLst>
                <a:gd name="connsiteX0" fmla="*/ 4865 w 5379"/>
                <a:gd name="connsiteY0" fmla="*/ 4008 h 5581"/>
                <a:gd name="connsiteX1" fmla="*/ -514 w 5379"/>
                <a:gd name="connsiteY1" fmla="*/ -1573 h 5581"/>
                <a:gd name="connsiteX2" fmla="*/ 4865 w 5379"/>
                <a:gd name="connsiteY2" fmla="*/ 4008 h 5581"/>
              </a:gdLst>
              <a:ahLst/>
              <a:cxnLst>
                <a:cxn ang="0">
                  <a:pos x="connsiteX0" y="connsiteY0"/>
                </a:cxn>
                <a:cxn ang="0">
                  <a:pos x="connsiteX1" y="connsiteY1"/>
                </a:cxn>
                <a:cxn ang="0">
                  <a:pos x="connsiteX2" y="connsiteY2"/>
                </a:cxn>
              </a:cxnLst>
              <a:rect l="l" t="t" r="r" b="b"/>
              <a:pathLst>
                <a:path w="5379" h="5581">
                  <a:moveTo>
                    <a:pt x="4865" y="4008"/>
                  </a:moveTo>
                  <a:cubicBezTo>
                    <a:pt x="1974" y="3604"/>
                    <a:pt x="-244" y="1319"/>
                    <a:pt x="-514" y="-1573"/>
                  </a:cubicBezTo>
                  <a:cubicBezTo>
                    <a:pt x="2311" y="-1169"/>
                    <a:pt x="4529" y="1117"/>
                    <a:pt x="4865" y="4008"/>
                  </a:cubicBezTo>
                  <a:close/>
                </a:path>
              </a:pathLst>
            </a:custGeom>
            <a:solidFill>
              <a:srgbClr val="020202"/>
            </a:solidFill>
            <a:ln w="6712" cap="flat">
              <a:noFill/>
              <a:prstDash val="solid"/>
              <a:miter/>
            </a:ln>
          </p:spPr>
          <p:txBody>
            <a:bodyPr rtlCol="0" anchor="ctr"/>
            <a:lstStyle/>
            <a:p>
              <a:endParaRPr lang="es-CO"/>
            </a:p>
          </p:txBody>
        </p:sp>
        <p:sp>
          <p:nvSpPr>
            <p:cNvPr id="1145" name="Freeform: Shape 1144">
              <a:extLst>
                <a:ext uri="{FF2B5EF4-FFF2-40B4-BE49-F238E27FC236}">
                  <a16:creationId xmlns:a16="http://schemas.microsoft.com/office/drawing/2014/main" id="{179284F7-84CB-1314-40AF-366E300B5A65}"/>
                </a:ext>
              </a:extLst>
            </p:cNvPr>
            <p:cNvSpPr/>
            <p:nvPr/>
          </p:nvSpPr>
          <p:spPr>
            <a:xfrm>
              <a:off x="7378378" y="753774"/>
              <a:ext cx="5378" cy="5581"/>
            </a:xfrm>
            <a:custGeom>
              <a:avLst/>
              <a:gdLst>
                <a:gd name="connsiteX0" fmla="*/ 4865 w 5378"/>
                <a:gd name="connsiteY0" fmla="*/ 4008 h 5581"/>
                <a:gd name="connsiteX1" fmla="*/ -514 w 5378"/>
                <a:gd name="connsiteY1" fmla="*/ -1573 h 5581"/>
                <a:gd name="connsiteX2" fmla="*/ 4865 w 5378"/>
                <a:gd name="connsiteY2" fmla="*/ 4008 h 5581"/>
              </a:gdLst>
              <a:ahLst/>
              <a:cxnLst>
                <a:cxn ang="0">
                  <a:pos x="connsiteX0" y="connsiteY0"/>
                </a:cxn>
                <a:cxn ang="0">
                  <a:pos x="connsiteX1" y="connsiteY1"/>
                </a:cxn>
                <a:cxn ang="0">
                  <a:pos x="connsiteX2" y="connsiteY2"/>
                </a:cxn>
              </a:cxnLst>
              <a:rect l="l" t="t" r="r" b="b"/>
              <a:pathLst>
                <a:path w="5378" h="5581">
                  <a:moveTo>
                    <a:pt x="4865" y="4008"/>
                  </a:moveTo>
                  <a:cubicBezTo>
                    <a:pt x="2041" y="3470"/>
                    <a:pt x="-111" y="1251"/>
                    <a:pt x="-514" y="-1573"/>
                  </a:cubicBezTo>
                  <a:cubicBezTo>
                    <a:pt x="2310" y="-1034"/>
                    <a:pt x="4462" y="1184"/>
                    <a:pt x="4865" y="4008"/>
                  </a:cubicBezTo>
                  <a:close/>
                </a:path>
              </a:pathLst>
            </a:custGeom>
            <a:solidFill>
              <a:srgbClr val="020202"/>
            </a:solidFill>
            <a:ln w="6712" cap="flat">
              <a:noFill/>
              <a:prstDash val="solid"/>
              <a:miter/>
            </a:ln>
          </p:spPr>
          <p:txBody>
            <a:bodyPr rtlCol="0" anchor="ctr"/>
            <a:lstStyle/>
            <a:p>
              <a:endParaRPr lang="es-CO"/>
            </a:p>
          </p:txBody>
        </p:sp>
        <p:sp>
          <p:nvSpPr>
            <p:cNvPr id="1146" name="Freeform: Shape 1145">
              <a:extLst>
                <a:ext uri="{FF2B5EF4-FFF2-40B4-BE49-F238E27FC236}">
                  <a16:creationId xmlns:a16="http://schemas.microsoft.com/office/drawing/2014/main" id="{B7B47495-0FA5-5FDE-0D08-F245E543CF3E}"/>
                </a:ext>
              </a:extLst>
            </p:cNvPr>
            <p:cNvSpPr/>
            <p:nvPr/>
          </p:nvSpPr>
          <p:spPr>
            <a:xfrm>
              <a:off x="7373604" y="748732"/>
              <a:ext cx="5446" cy="5513"/>
            </a:xfrm>
            <a:custGeom>
              <a:avLst/>
              <a:gdLst>
                <a:gd name="connsiteX0" fmla="*/ 4933 w 5446"/>
                <a:gd name="connsiteY0" fmla="*/ 3941 h 5513"/>
                <a:gd name="connsiteX1" fmla="*/ -514 w 5446"/>
                <a:gd name="connsiteY1" fmla="*/ -1573 h 5513"/>
                <a:gd name="connsiteX2" fmla="*/ 4933 w 5446"/>
                <a:gd name="connsiteY2" fmla="*/ 3941 h 5513"/>
              </a:gdLst>
              <a:ahLst/>
              <a:cxnLst>
                <a:cxn ang="0">
                  <a:pos x="connsiteX0" y="connsiteY0"/>
                </a:cxn>
                <a:cxn ang="0">
                  <a:pos x="connsiteX1" y="connsiteY1"/>
                </a:cxn>
                <a:cxn ang="0">
                  <a:pos x="connsiteX2" y="connsiteY2"/>
                </a:cxn>
              </a:cxnLst>
              <a:rect l="l" t="t" r="r" b="b"/>
              <a:pathLst>
                <a:path w="5446" h="5513">
                  <a:moveTo>
                    <a:pt x="4933" y="3941"/>
                  </a:moveTo>
                  <a:cubicBezTo>
                    <a:pt x="2041" y="3604"/>
                    <a:pt x="-177" y="1319"/>
                    <a:pt x="-514" y="-1573"/>
                  </a:cubicBezTo>
                  <a:cubicBezTo>
                    <a:pt x="2311" y="-1102"/>
                    <a:pt x="4462" y="1117"/>
                    <a:pt x="4933" y="3941"/>
                  </a:cubicBezTo>
                  <a:close/>
                </a:path>
              </a:pathLst>
            </a:custGeom>
            <a:solidFill>
              <a:srgbClr val="020202"/>
            </a:solidFill>
            <a:ln w="6712" cap="flat">
              <a:noFill/>
              <a:prstDash val="solid"/>
              <a:miter/>
            </a:ln>
          </p:spPr>
          <p:txBody>
            <a:bodyPr rtlCol="0" anchor="ctr"/>
            <a:lstStyle/>
            <a:p>
              <a:endParaRPr lang="es-CO"/>
            </a:p>
          </p:txBody>
        </p:sp>
        <p:sp>
          <p:nvSpPr>
            <p:cNvPr id="1147" name="Freeform: Shape 1146">
              <a:extLst>
                <a:ext uri="{FF2B5EF4-FFF2-40B4-BE49-F238E27FC236}">
                  <a16:creationId xmlns:a16="http://schemas.microsoft.com/office/drawing/2014/main" id="{45E248BF-1935-5095-1598-5FCA402BCDE1}"/>
                </a:ext>
              </a:extLst>
            </p:cNvPr>
            <p:cNvSpPr/>
            <p:nvPr/>
          </p:nvSpPr>
          <p:spPr>
            <a:xfrm>
              <a:off x="7139356" y="564507"/>
              <a:ext cx="5849" cy="4639"/>
            </a:xfrm>
            <a:custGeom>
              <a:avLst/>
              <a:gdLst>
                <a:gd name="connsiteX0" fmla="*/ 5336 w 5849"/>
                <a:gd name="connsiteY0" fmla="*/ 3067 h 4639"/>
                <a:gd name="connsiteX1" fmla="*/ -514 w 5849"/>
                <a:gd name="connsiteY1" fmla="*/ -1573 h 4639"/>
                <a:gd name="connsiteX2" fmla="*/ 5336 w 5849"/>
                <a:gd name="connsiteY2" fmla="*/ 3067 h 4639"/>
              </a:gdLst>
              <a:ahLst/>
              <a:cxnLst>
                <a:cxn ang="0">
                  <a:pos x="connsiteX0" y="connsiteY0"/>
                </a:cxn>
                <a:cxn ang="0">
                  <a:pos x="connsiteX1" y="connsiteY1"/>
                </a:cxn>
                <a:cxn ang="0">
                  <a:pos x="connsiteX2" y="connsiteY2"/>
                </a:cxn>
              </a:cxnLst>
              <a:rect l="l" t="t" r="r" b="b"/>
              <a:pathLst>
                <a:path w="5849" h="4639">
                  <a:moveTo>
                    <a:pt x="5336" y="3067"/>
                  </a:moveTo>
                  <a:cubicBezTo>
                    <a:pt x="2580" y="3067"/>
                    <a:pt x="159" y="1117"/>
                    <a:pt x="-514" y="-1573"/>
                  </a:cubicBezTo>
                  <a:cubicBezTo>
                    <a:pt x="2176" y="-1236"/>
                    <a:pt x="4394" y="579"/>
                    <a:pt x="5336" y="3067"/>
                  </a:cubicBezTo>
                  <a:close/>
                </a:path>
              </a:pathLst>
            </a:custGeom>
            <a:solidFill>
              <a:srgbClr val="020202"/>
            </a:solidFill>
            <a:ln w="6712" cap="flat">
              <a:noFill/>
              <a:prstDash val="solid"/>
              <a:miter/>
            </a:ln>
          </p:spPr>
          <p:txBody>
            <a:bodyPr rtlCol="0" anchor="ctr"/>
            <a:lstStyle/>
            <a:p>
              <a:endParaRPr lang="es-CO"/>
            </a:p>
          </p:txBody>
        </p:sp>
        <p:sp>
          <p:nvSpPr>
            <p:cNvPr id="1148" name="Freeform: Shape 1147">
              <a:extLst>
                <a:ext uri="{FF2B5EF4-FFF2-40B4-BE49-F238E27FC236}">
                  <a16:creationId xmlns:a16="http://schemas.microsoft.com/office/drawing/2014/main" id="{19CF7E4F-96BB-EB2C-1605-69F7FA1EA954}"/>
                </a:ext>
              </a:extLst>
            </p:cNvPr>
            <p:cNvSpPr/>
            <p:nvPr/>
          </p:nvSpPr>
          <p:spPr>
            <a:xfrm>
              <a:off x="7368427" y="743824"/>
              <a:ext cx="5512" cy="5446"/>
            </a:xfrm>
            <a:custGeom>
              <a:avLst/>
              <a:gdLst>
                <a:gd name="connsiteX0" fmla="*/ 4999 w 5512"/>
                <a:gd name="connsiteY0" fmla="*/ 3874 h 5446"/>
                <a:gd name="connsiteX1" fmla="*/ -514 w 5512"/>
                <a:gd name="connsiteY1" fmla="*/ -1573 h 5446"/>
                <a:gd name="connsiteX2" fmla="*/ 4999 w 5512"/>
                <a:gd name="connsiteY2" fmla="*/ 3874 h 5446"/>
              </a:gdLst>
              <a:ahLst/>
              <a:cxnLst>
                <a:cxn ang="0">
                  <a:pos x="connsiteX0" y="connsiteY0"/>
                </a:cxn>
                <a:cxn ang="0">
                  <a:pos x="connsiteX1" y="connsiteY1"/>
                </a:cxn>
                <a:cxn ang="0">
                  <a:pos x="connsiteX2" y="connsiteY2"/>
                </a:cxn>
              </a:cxnLst>
              <a:rect l="l" t="t" r="r" b="b"/>
              <a:pathLst>
                <a:path w="5512" h="5446">
                  <a:moveTo>
                    <a:pt x="4999" y="3874"/>
                  </a:moveTo>
                  <a:cubicBezTo>
                    <a:pt x="2175" y="3402"/>
                    <a:pt x="-43" y="1251"/>
                    <a:pt x="-514" y="-1573"/>
                  </a:cubicBezTo>
                  <a:cubicBezTo>
                    <a:pt x="2310" y="-1103"/>
                    <a:pt x="4529" y="1049"/>
                    <a:pt x="4999" y="3874"/>
                  </a:cubicBezTo>
                  <a:close/>
                </a:path>
              </a:pathLst>
            </a:custGeom>
            <a:solidFill>
              <a:srgbClr val="020202"/>
            </a:solidFill>
            <a:ln w="6712" cap="flat">
              <a:noFill/>
              <a:prstDash val="solid"/>
              <a:miter/>
            </a:ln>
          </p:spPr>
          <p:txBody>
            <a:bodyPr rtlCol="0" anchor="ctr"/>
            <a:lstStyle/>
            <a:p>
              <a:endParaRPr lang="es-CO"/>
            </a:p>
          </p:txBody>
        </p:sp>
        <p:sp>
          <p:nvSpPr>
            <p:cNvPr id="1149" name="Freeform: Shape 1148">
              <a:extLst>
                <a:ext uri="{FF2B5EF4-FFF2-40B4-BE49-F238E27FC236}">
                  <a16:creationId xmlns:a16="http://schemas.microsoft.com/office/drawing/2014/main" id="{2F61051E-AAC3-A814-6E00-5458A7C90285}"/>
                </a:ext>
              </a:extLst>
            </p:cNvPr>
            <p:cNvSpPr/>
            <p:nvPr/>
          </p:nvSpPr>
          <p:spPr>
            <a:xfrm>
              <a:off x="7363452" y="738848"/>
              <a:ext cx="5445" cy="5445"/>
            </a:xfrm>
            <a:custGeom>
              <a:avLst/>
              <a:gdLst>
                <a:gd name="connsiteX0" fmla="*/ 4932 w 5445"/>
                <a:gd name="connsiteY0" fmla="*/ 3873 h 5445"/>
                <a:gd name="connsiteX1" fmla="*/ -514 w 5445"/>
                <a:gd name="connsiteY1" fmla="*/ -1573 h 5445"/>
                <a:gd name="connsiteX2" fmla="*/ 4932 w 5445"/>
                <a:gd name="connsiteY2" fmla="*/ 3873 h 5445"/>
              </a:gdLst>
              <a:ahLst/>
              <a:cxnLst>
                <a:cxn ang="0">
                  <a:pos x="connsiteX0" y="connsiteY0"/>
                </a:cxn>
                <a:cxn ang="0">
                  <a:pos x="connsiteX1" y="connsiteY1"/>
                </a:cxn>
                <a:cxn ang="0">
                  <a:pos x="connsiteX2" y="connsiteY2"/>
                </a:cxn>
              </a:cxnLst>
              <a:rect l="l" t="t" r="r" b="b"/>
              <a:pathLst>
                <a:path w="5445" h="5445">
                  <a:moveTo>
                    <a:pt x="4932" y="3873"/>
                  </a:moveTo>
                  <a:cubicBezTo>
                    <a:pt x="2175" y="3402"/>
                    <a:pt x="-43" y="1184"/>
                    <a:pt x="-514" y="-1573"/>
                  </a:cubicBezTo>
                  <a:cubicBezTo>
                    <a:pt x="2242" y="-1103"/>
                    <a:pt x="4462" y="1117"/>
                    <a:pt x="4932" y="3873"/>
                  </a:cubicBezTo>
                  <a:close/>
                </a:path>
              </a:pathLst>
            </a:custGeom>
            <a:solidFill>
              <a:srgbClr val="020202"/>
            </a:solidFill>
            <a:ln w="6712" cap="flat">
              <a:noFill/>
              <a:prstDash val="solid"/>
              <a:miter/>
            </a:ln>
          </p:spPr>
          <p:txBody>
            <a:bodyPr rtlCol="0" anchor="ctr"/>
            <a:lstStyle/>
            <a:p>
              <a:endParaRPr lang="es-CO"/>
            </a:p>
          </p:txBody>
        </p:sp>
        <p:sp>
          <p:nvSpPr>
            <p:cNvPr id="1150" name="Freeform: Shape 1149">
              <a:extLst>
                <a:ext uri="{FF2B5EF4-FFF2-40B4-BE49-F238E27FC236}">
                  <a16:creationId xmlns:a16="http://schemas.microsoft.com/office/drawing/2014/main" id="{25951A65-9701-5326-43E7-34787310A424}"/>
                </a:ext>
              </a:extLst>
            </p:cNvPr>
            <p:cNvSpPr/>
            <p:nvPr/>
          </p:nvSpPr>
          <p:spPr>
            <a:xfrm>
              <a:off x="7358409" y="733873"/>
              <a:ext cx="5512" cy="5445"/>
            </a:xfrm>
            <a:custGeom>
              <a:avLst/>
              <a:gdLst>
                <a:gd name="connsiteX0" fmla="*/ 4999 w 5512"/>
                <a:gd name="connsiteY0" fmla="*/ 3873 h 5445"/>
                <a:gd name="connsiteX1" fmla="*/ -514 w 5512"/>
                <a:gd name="connsiteY1" fmla="*/ -1573 h 5445"/>
                <a:gd name="connsiteX2" fmla="*/ 4999 w 5512"/>
                <a:gd name="connsiteY2" fmla="*/ 3873 h 5445"/>
              </a:gdLst>
              <a:ahLst/>
              <a:cxnLst>
                <a:cxn ang="0">
                  <a:pos x="connsiteX0" y="connsiteY0"/>
                </a:cxn>
                <a:cxn ang="0">
                  <a:pos x="connsiteX1" y="connsiteY1"/>
                </a:cxn>
                <a:cxn ang="0">
                  <a:pos x="connsiteX2" y="connsiteY2"/>
                </a:cxn>
              </a:cxnLst>
              <a:rect l="l" t="t" r="r" b="b"/>
              <a:pathLst>
                <a:path w="5512" h="5445">
                  <a:moveTo>
                    <a:pt x="4999" y="3873"/>
                  </a:moveTo>
                  <a:cubicBezTo>
                    <a:pt x="2108" y="3537"/>
                    <a:pt x="-111" y="1318"/>
                    <a:pt x="-514" y="-1573"/>
                  </a:cubicBezTo>
                  <a:cubicBezTo>
                    <a:pt x="2310" y="-1103"/>
                    <a:pt x="4529" y="1049"/>
                    <a:pt x="4999" y="3873"/>
                  </a:cubicBezTo>
                  <a:close/>
                </a:path>
              </a:pathLst>
            </a:custGeom>
            <a:solidFill>
              <a:srgbClr val="020202"/>
            </a:solidFill>
            <a:ln w="6712" cap="flat">
              <a:noFill/>
              <a:prstDash val="solid"/>
              <a:miter/>
            </a:ln>
          </p:spPr>
          <p:txBody>
            <a:bodyPr rtlCol="0" anchor="ctr"/>
            <a:lstStyle/>
            <a:p>
              <a:endParaRPr lang="es-CO"/>
            </a:p>
          </p:txBody>
        </p:sp>
        <p:sp>
          <p:nvSpPr>
            <p:cNvPr id="1151" name="Freeform: Shape 1150">
              <a:extLst>
                <a:ext uri="{FF2B5EF4-FFF2-40B4-BE49-F238E27FC236}">
                  <a16:creationId xmlns:a16="http://schemas.microsoft.com/office/drawing/2014/main" id="{3F936DE1-ABE8-56DE-F4B1-0092A6017AF1}"/>
                </a:ext>
              </a:extLst>
            </p:cNvPr>
            <p:cNvSpPr/>
            <p:nvPr/>
          </p:nvSpPr>
          <p:spPr>
            <a:xfrm>
              <a:off x="7353299" y="729032"/>
              <a:ext cx="5580" cy="5378"/>
            </a:xfrm>
            <a:custGeom>
              <a:avLst/>
              <a:gdLst>
                <a:gd name="connsiteX0" fmla="*/ 5067 w 5580"/>
                <a:gd name="connsiteY0" fmla="*/ 3805 h 5378"/>
                <a:gd name="connsiteX1" fmla="*/ -514 w 5580"/>
                <a:gd name="connsiteY1" fmla="*/ -1573 h 5378"/>
                <a:gd name="connsiteX2" fmla="*/ 5067 w 5580"/>
                <a:gd name="connsiteY2" fmla="*/ 3805 h 5378"/>
              </a:gdLst>
              <a:ahLst/>
              <a:cxnLst>
                <a:cxn ang="0">
                  <a:pos x="connsiteX0" y="connsiteY0"/>
                </a:cxn>
                <a:cxn ang="0">
                  <a:pos x="connsiteX1" y="connsiteY1"/>
                </a:cxn>
                <a:cxn ang="0">
                  <a:pos x="connsiteX2" y="connsiteY2"/>
                </a:cxn>
              </a:cxnLst>
              <a:rect l="l" t="t" r="r" b="b"/>
              <a:pathLst>
                <a:path w="5580" h="5378">
                  <a:moveTo>
                    <a:pt x="5067" y="3805"/>
                  </a:moveTo>
                  <a:cubicBezTo>
                    <a:pt x="2175" y="3470"/>
                    <a:pt x="-111" y="1250"/>
                    <a:pt x="-514" y="-1573"/>
                  </a:cubicBezTo>
                  <a:cubicBezTo>
                    <a:pt x="2377" y="-1304"/>
                    <a:pt x="4730" y="915"/>
                    <a:pt x="5067" y="3805"/>
                  </a:cubicBezTo>
                  <a:close/>
                </a:path>
              </a:pathLst>
            </a:custGeom>
            <a:solidFill>
              <a:srgbClr val="020202"/>
            </a:solidFill>
            <a:ln w="6712" cap="flat">
              <a:noFill/>
              <a:prstDash val="solid"/>
              <a:miter/>
            </a:ln>
          </p:spPr>
          <p:txBody>
            <a:bodyPr rtlCol="0" anchor="ctr"/>
            <a:lstStyle/>
            <a:p>
              <a:endParaRPr lang="es-CO"/>
            </a:p>
          </p:txBody>
        </p:sp>
        <p:sp>
          <p:nvSpPr>
            <p:cNvPr id="1152" name="Freeform: Shape 1151">
              <a:extLst>
                <a:ext uri="{FF2B5EF4-FFF2-40B4-BE49-F238E27FC236}">
                  <a16:creationId xmlns:a16="http://schemas.microsoft.com/office/drawing/2014/main" id="{9D83BA57-8B34-F9FE-368A-64719B861BA3}"/>
                </a:ext>
              </a:extLst>
            </p:cNvPr>
            <p:cNvSpPr/>
            <p:nvPr/>
          </p:nvSpPr>
          <p:spPr>
            <a:xfrm>
              <a:off x="7318942" y="698776"/>
              <a:ext cx="5512" cy="4908"/>
            </a:xfrm>
            <a:custGeom>
              <a:avLst/>
              <a:gdLst>
                <a:gd name="connsiteX0" fmla="*/ 4999 w 5512"/>
                <a:gd name="connsiteY0" fmla="*/ 3335 h 4908"/>
                <a:gd name="connsiteX1" fmla="*/ -514 w 5512"/>
                <a:gd name="connsiteY1" fmla="*/ -1573 h 4908"/>
              </a:gdLst>
              <a:ahLst/>
              <a:cxnLst>
                <a:cxn ang="0">
                  <a:pos x="connsiteX0" y="connsiteY0"/>
                </a:cxn>
                <a:cxn ang="0">
                  <a:pos x="connsiteX1" y="connsiteY1"/>
                </a:cxn>
              </a:cxnLst>
              <a:rect l="l" t="t" r="r" b="b"/>
              <a:pathLst>
                <a:path w="5512" h="4908">
                  <a:moveTo>
                    <a:pt x="4999" y="3335"/>
                  </a:moveTo>
                  <a:cubicBezTo>
                    <a:pt x="2377" y="2931"/>
                    <a:pt x="159" y="1049"/>
                    <a:pt x="-514" y="-1573"/>
                  </a:cubicBezTo>
                  <a:close/>
                </a:path>
              </a:pathLst>
            </a:custGeom>
            <a:solidFill>
              <a:srgbClr val="020202"/>
            </a:solidFill>
            <a:ln w="6712" cap="flat">
              <a:noFill/>
              <a:prstDash val="solid"/>
              <a:miter/>
            </a:ln>
          </p:spPr>
          <p:txBody>
            <a:bodyPr rtlCol="0" anchor="ctr"/>
            <a:lstStyle/>
            <a:p>
              <a:endParaRPr lang="es-CO"/>
            </a:p>
          </p:txBody>
        </p:sp>
        <p:sp>
          <p:nvSpPr>
            <p:cNvPr id="1153" name="Freeform: Shape 1152">
              <a:extLst>
                <a:ext uri="{FF2B5EF4-FFF2-40B4-BE49-F238E27FC236}">
                  <a16:creationId xmlns:a16="http://schemas.microsoft.com/office/drawing/2014/main" id="{C059DEA5-B8CF-BDF0-C2C6-4B59ACBACF53}"/>
                </a:ext>
              </a:extLst>
            </p:cNvPr>
            <p:cNvSpPr/>
            <p:nvPr/>
          </p:nvSpPr>
          <p:spPr>
            <a:xfrm>
              <a:off x="7313563" y="694069"/>
              <a:ext cx="5782" cy="5042"/>
            </a:xfrm>
            <a:custGeom>
              <a:avLst/>
              <a:gdLst>
                <a:gd name="connsiteX0" fmla="*/ 5268 w 5782"/>
                <a:gd name="connsiteY0" fmla="*/ 3470 h 5042"/>
                <a:gd name="connsiteX1" fmla="*/ -514 w 5782"/>
                <a:gd name="connsiteY1" fmla="*/ -1573 h 5042"/>
                <a:gd name="connsiteX2" fmla="*/ 5268 w 5782"/>
                <a:gd name="connsiteY2" fmla="*/ 3470 h 5042"/>
              </a:gdLst>
              <a:ahLst/>
              <a:cxnLst>
                <a:cxn ang="0">
                  <a:pos x="connsiteX0" y="connsiteY0"/>
                </a:cxn>
                <a:cxn ang="0">
                  <a:pos x="connsiteX1" y="connsiteY1"/>
                </a:cxn>
                <a:cxn ang="0">
                  <a:pos x="connsiteX2" y="connsiteY2"/>
                </a:cxn>
              </a:cxnLst>
              <a:rect l="l" t="t" r="r" b="b"/>
              <a:pathLst>
                <a:path w="5782" h="5042">
                  <a:moveTo>
                    <a:pt x="5268" y="3470"/>
                  </a:moveTo>
                  <a:cubicBezTo>
                    <a:pt x="2444" y="3134"/>
                    <a:pt x="159" y="1184"/>
                    <a:pt x="-514" y="-1573"/>
                  </a:cubicBezTo>
                  <a:cubicBezTo>
                    <a:pt x="2311" y="-1236"/>
                    <a:pt x="4596" y="713"/>
                    <a:pt x="5268" y="3470"/>
                  </a:cubicBezTo>
                  <a:close/>
                </a:path>
              </a:pathLst>
            </a:custGeom>
            <a:solidFill>
              <a:srgbClr val="020202"/>
            </a:solidFill>
            <a:ln w="6712" cap="flat">
              <a:noFill/>
              <a:prstDash val="solid"/>
              <a:miter/>
            </a:ln>
          </p:spPr>
          <p:txBody>
            <a:bodyPr rtlCol="0" anchor="ctr"/>
            <a:lstStyle/>
            <a:p>
              <a:endParaRPr lang="es-CO"/>
            </a:p>
          </p:txBody>
        </p:sp>
        <p:sp>
          <p:nvSpPr>
            <p:cNvPr id="1154" name="Freeform: Shape 1153">
              <a:extLst>
                <a:ext uri="{FF2B5EF4-FFF2-40B4-BE49-F238E27FC236}">
                  <a16:creationId xmlns:a16="http://schemas.microsoft.com/office/drawing/2014/main" id="{F5874E2D-9967-308D-609C-11200F05DEB3}"/>
                </a:ext>
              </a:extLst>
            </p:cNvPr>
            <p:cNvSpPr/>
            <p:nvPr/>
          </p:nvSpPr>
          <p:spPr>
            <a:xfrm>
              <a:off x="7293594" y="679211"/>
              <a:ext cx="5916" cy="4773"/>
            </a:xfrm>
            <a:custGeom>
              <a:avLst/>
              <a:gdLst>
                <a:gd name="connsiteX0" fmla="*/ 5403 w 5916"/>
                <a:gd name="connsiteY0" fmla="*/ 3201 h 4773"/>
                <a:gd name="connsiteX1" fmla="*/ -514 w 5916"/>
                <a:gd name="connsiteY1" fmla="*/ -1573 h 4773"/>
                <a:gd name="connsiteX2" fmla="*/ 5403 w 5916"/>
                <a:gd name="connsiteY2" fmla="*/ 3201 h 4773"/>
              </a:gdLst>
              <a:ahLst/>
              <a:cxnLst>
                <a:cxn ang="0">
                  <a:pos x="connsiteX0" y="connsiteY0"/>
                </a:cxn>
                <a:cxn ang="0">
                  <a:pos x="connsiteX1" y="connsiteY1"/>
                </a:cxn>
                <a:cxn ang="0">
                  <a:pos x="connsiteX2" y="connsiteY2"/>
                </a:cxn>
              </a:cxnLst>
              <a:rect l="l" t="t" r="r" b="b"/>
              <a:pathLst>
                <a:path w="5916" h="4773">
                  <a:moveTo>
                    <a:pt x="5403" y="3201"/>
                  </a:moveTo>
                  <a:cubicBezTo>
                    <a:pt x="2579" y="3133"/>
                    <a:pt x="159" y="1184"/>
                    <a:pt x="-514" y="-1573"/>
                  </a:cubicBezTo>
                  <a:cubicBezTo>
                    <a:pt x="2242" y="-1371"/>
                    <a:pt x="4596" y="511"/>
                    <a:pt x="5403" y="3201"/>
                  </a:cubicBezTo>
                  <a:close/>
                </a:path>
              </a:pathLst>
            </a:custGeom>
            <a:solidFill>
              <a:srgbClr val="020202"/>
            </a:solidFill>
            <a:ln w="6712" cap="flat">
              <a:noFill/>
              <a:prstDash val="solid"/>
              <a:miter/>
            </a:ln>
          </p:spPr>
          <p:txBody>
            <a:bodyPr rtlCol="0" anchor="ctr"/>
            <a:lstStyle/>
            <a:p>
              <a:endParaRPr lang="es-CO"/>
            </a:p>
          </p:txBody>
        </p:sp>
        <p:sp>
          <p:nvSpPr>
            <p:cNvPr id="1155" name="Freeform: Shape 1154">
              <a:extLst>
                <a:ext uri="{FF2B5EF4-FFF2-40B4-BE49-F238E27FC236}">
                  <a16:creationId xmlns:a16="http://schemas.microsoft.com/office/drawing/2014/main" id="{47429D48-1853-BDAA-86AF-C8221515A54D}"/>
                </a:ext>
              </a:extLst>
            </p:cNvPr>
            <p:cNvSpPr/>
            <p:nvPr/>
          </p:nvSpPr>
          <p:spPr>
            <a:xfrm>
              <a:off x="7279004" y="669193"/>
              <a:ext cx="5916" cy="4571"/>
            </a:xfrm>
            <a:custGeom>
              <a:avLst/>
              <a:gdLst>
                <a:gd name="connsiteX0" fmla="*/ 5403 w 5916"/>
                <a:gd name="connsiteY0" fmla="*/ 2999 h 4571"/>
                <a:gd name="connsiteX1" fmla="*/ -514 w 5916"/>
                <a:gd name="connsiteY1" fmla="*/ -1573 h 4571"/>
                <a:gd name="connsiteX2" fmla="*/ 5403 w 5916"/>
                <a:gd name="connsiteY2" fmla="*/ 2999 h 4571"/>
              </a:gdLst>
              <a:ahLst/>
              <a:cxnLst>
                <a:cxn ang="0">
                  <a:pos x="connsiteX0" y="connsiteY0"/>
                </a:cxn>
                <a:cxn ang="0">
                  <a:pos x="connsiteX1" y="connsiteY1"/>
                </a:cxn>
                <a:cxn ang="0">
                  <a:pos x="connsiteX2" y="connsiteY2"/>
                </a:cxn>
              </a:cxnLst>
              <a:rect l="l" t="t" r="r" b="b"/>
              <a:pathLst>
                <a:path w="5916" h="4571">
                  <a:moveTo>
                    <a:pt x="5403" y="2999"/>
                  </a:moveTo>
                  <a:cubicBezTo>
                    <a:pt x="2646" y="2999"/>
                    <a:pt x="159" y="1117"/>
                    <a:pt x="-514" y="-1573"/>
                  </a:cubicBezTo>
                  <a:cubicBezTo>
                    <a:pt x="2176" y="-1304"/>
                    <a:pt x="4462" y="511"/>
                    <a:pt x="5403" y="2999"/>
                  </a:cubicBezTo>
                  <a:close/>
                </a:path>
              </a:pathLst>
            </a:custGeom>
            <a:solidFill>
              <a:srgbClr val="020202"/>
            </a:solidFill>
            <a:ln w="6712" cap="flat">
              <a:noFill/>
              <a:prstDash val="solid"/>
              <a:miter/>
            </a:ln>
          </p:spPr>
          <p:txBody>
            <a:bodyPr rtlCol="0" anchor="ctr"/>
            <a:lstStyle/>
            <a:p>
              <a:endParaRPr lang="es-CO"/>
            </a:p>
          </p:txBody>
        </p:sp>
        <p:sp>
          <p:nvSpPr>
            <p:cNvPr id="1156" name="Freeform: Shape 1155">
              <a:extLst>
                <a:ext uri="{FF2B5EF4-FFF2-40B4-BE49-F238E27FC236}">
                  <a16:creationId xmlns:a16="http://schemas.microsoft.com/office/drawing/2014/main" id="{486D70DE-9AA5-AD21-A244-2B2C0C0941A6}"/>
                </a:ext>
              </a:extLst>
            </p:cNvPr>
            <p:cNvSpPr/>
            <p:nvPr/>
          </p:nvSpPr>
          <p:spPr>
            <a:xfrm>
              <a:off x="7244109" y="639071"/>
              <a:ext cx="5647" cy="4975"/>
            </a:xfrm>
            <a:custGeom>
              <a:avLst/>
              <a:gdLst>
                <a:gd name="connsiteX0" fmla="*/ 5134 w 5647"/>
                <a:gd name="connsiteY0" fmla="*/ 3402 h 4975"/>
                <a:gd name="connsiteX1" fmla="*/ -514 w 5647"/>
                <a:gd name="connsiteY1" fmla="*/ -1573 h 4975"/>
                <a:gd name="connsiteX2" fmla="*/ 5134 w 5647"/>
                <a:gd name="connsiteY2" fmla="*/ 3402 h 4975"/>
              </a:gdLst>
              <a:ahLst/>
              <a:cxnLst>
                <a:cxn ang="0">
                  <a:pos x="connsiteX0" y="connsiteY0"/>
                </a:cxn>
                <a:cxn ang="0">
                  <a:pos x="connsiteX1" y="connsiteY1"/>
                </a:cxn>
                <a:cxn ang="0">
                  <a:pos x="connsiteX2" y="connsiteY2"/>
                </a:cxn>
              </a:cxnLst>
              <a:rect l="l" t="t" r="r" b="b"/>
              <a:pathLst>
                <a:path w="5647" h="4975">
                  <a:moveTo>
                    <a:pt x="5134" y="3402"/>
                  </a:moveTo>
                  <a:cubicBezTo>
                    <a:pt x="2377" y="3201"/>
                    <a:pt x="91" y="1116"/>
                    <a:pt x="-514" y="-1573"/>
                  </a:cubicBezTo>
                  <a:cubicBezTo>
                    <a:pt x="2108" y="-1035"/>
                    <a:pt x="4260" y="848"/>
                    <a:pt x="5134" y="3402"/>
                  </a:cubicBezTo>
                  <a:close/>
                </a:path>
              </a:pathLst>
            </a:custGeom>
            <a:solidFill>
              <a:srgbClr val="020202"/>
            </a:solidFill>
            <a:ln w="6712" cap="flat">
              <a:noFill/>
              <a:prstDash val="solid"/>
              <a:miter/>
            </a:ln>
          </p:spPr>
          <p:txBody>
            <a:bodyPr rtlCol="0" anchor="ctr"/>
            <a:lstStyle/>
            <a:p>
              <a:endParaRPr lang="es-CO"/>
            </a:p>
          </p:txBody>
        </p:sp>
        <p:sp>
          <p:nvSpPr>
            <p:cNvPr id="1157" name="Freeform: Shape 1156">
              <a:extLst>
                <a:ext uri="{FF2B5EF4-FFF2-40B4-BE49-F238E27FC236}">
                  <a16:creationId xmlns:a16="http://schemas.microsoft.com/office/drawing/2014/main" id="{AFD837A9-2C13-5C6E-FCB7-81EA010ACFC7}"/>
                </a:ext>
              </a:extLst>
            </p:cNvPr>
            <p:cNvSpPr/>
            <p:nvPr/>
          </p:nvSpPr>
          <p:spPr>
            <a:xfrm>
              <a:off x="7238797" y="634499"/>
              <a:ext cx="5782" cy="5109"/>
            </a:xfrm>
            <a:custGeom>
              <a:avLst/>
              <a:gdLst>
                <a:gd name="connsiteX0" fmla="*/ 5268 w 5782"/>
                <a:gd name="connsiteY0" fmla="*/ 3537 h 5109"/>
                <a:gd name="connsiteX1" fmla="*/ -514 w 5782"/>
                <a:gd name="connsiteY1" fmla="*/ -1573 h 5109"/>
                <a:gd name="connsiteX2" fmla="*/ 5268 w 5782"/>
                <a:gd name="connsiteY2" fmla="*/ 3537 h 5109"/>
              </a:gdLst>
              <a:ahLst/>
              <a:cxnLst>
                <a:cxn ang="0">
                  <a:pos x="connsiteX0" y="connsiteY0"/>
                </a:cxn>
                <a:cxn ang="0">
                  <a:pos x="connsiteX1" y="connsiteY1"/>
                </a:cxn>
                <a:cxn ang="0">
                  <a:pos x="connsiteX2" y="connsiteY2"/>
                </a:cxn>
              </a:cxnLst>
              <a:rect l="l" t="t" r="r" b="b"/>
              <a:pathLst>
                <a:path w="5782" h="5109">
                  <a:moveTo>
                    <a:pt x="5268" y="3537"/>
                  </a:moveTo>
                  <a:cubicBezTo>
                    <a:pt x="2444" y="3201"/>
                    <a:pt x="159" y="1184"/>
                    <a:pt x="-514" y="-1573"/>
                  </a:cubicBezTo>
                  <a:cubicBezTo>
                    <a:pt x="2311" y="-1236"/>
                    <a:pt x="4596" y="780"/>
                    <a:pt x="5268" y="3537"/>
                  </a:cubicBezTo>
                  <a:close/>
                </a:path>
              </a:pathLst>
            </a:custGeom>
            <a:solidFill>
              <a:srgbClr val="020202"/>
            </a:solidFill>
            <a:ln w="6712" cap="flat">
              <a:noFill/>
              <a:prstDash val="solid"/>
              <a:miter/>
            </a:ln>
          </p:spPr>
          <p:txBody>
            <a:bodyPr rtlCol="0" anchor="ctr"/>
            <a:lstStyle/>
            <a:p>
              <a:endParaRPr lang="es-CO"/>
            </a:p>
          </p:txBody>
        </p:sp>
        <p:sp>
          <p:nvSpPr>
            <p:cNvPr id="1158" name="Freeform: Shape 1157">
              <a:extLst>
                <a:ext uri="{FF2B5EF4-FFF2-40B4-BE49-F238E27FC236}">
                  <a16:creationId xmlns:a16="http://schemas.microsoft.com/office/drawing/2014/main" id="{ED97F695-2B39-A29C-2B89-F0B817BFAB42}"/>
                </a:ext>
              </a:extLst>
            </p:cNvPr>
            <p:cNvSpPr/>
            <p:nvPr/>
          </p:nvSpPr>
          <p:spPr>
            <a:xfrm>
              <a:off x="7672881" y="4598391"/>
              <a:ext cx="797061" cy="1902973"/>
            </a:xfrm>
            <a:custGeom>
              <a:avLst/>
              <a:gdLst>
                <a:gd name="connsiteX0" fmla="*/ 24686 w 797061"/>
                <a:gd name="connsiteY0" fmla="*/ 1901084 h 1902973"/>
                <a:gd name="connsiteX1" fmla="*/ 16215 w 797061"/>
                <a:gd name="connsiteY1" fmla="*/ 1886023 h 1902973"/>
                <a:gd name="connsiteX2" fmla="*/ -258 w 797061"/>
                <a:gd name="connsiteY2" fmla="*/ 1831092 h 1902973"/>
                <a:gd name="connsiteX3" fmla="*/ 28922 w 797061"/>
                <a:gd name="connsiteY3" fmla="*/ 1782279 h 1902973"/>
                <a:gd name="connsiteX4" fmla="*/ 65028 w 797061"/>
                <a:gd name="connsiteY4" fmla="*/ 1765671 h 1902973"/>
                <a:gd name="connsiteX5" fmla="*/ 245219 w 797061"/>
                <a:gd name="connsiteY5" fmla="*/ 1663474 h 1902973"/>
                <a:gd name="connsiteX6" fmla="*/ 314672 w 797061"/>
                <a:gd name="connsiteY6" fmla="*/ 1603635 h 1902973"/>
                <a:gd name="connsiteX7" fmla="*/ 409676 w 797061"/>
                <a:gd name="connsiteY7" fmla="*/ 1476963 h 1902973"/>
                <a:gd name="connsiteX8" fmla="*/ 467767 w 797061"/>
                <a:gd name="connsiteY8" fmla="*/ 1309279 h 1902973"/>
                <a:gd name="connsiteX9" fmla="*/ 486526 w 797061"/>
                <a:gd name="connsiteY9" fmla="*/ 1209703 h 1902973"/>
                <a:gd name="connsiteX10" fmla="*/ 492913 w 797061"/>
                <a:gd name="connsiteY10" fmla="*/ 1145762 h 1902973"/>
                <a:gd name="connsiteX11" fmla="*/ 501721 w 797061"/>
                <a:gd name="connsiteY11" fmla="*/ 1000063 h 1902973"/>
                <a:gd name="connsiteX12" fmla="*/ 523775 w 797061"/>
                <a:gd name="connsiteY12" fmla="*/ 828546 h 1902973"/>
                <a:gd name="connsiteX13" fmla="*/ 554366 w 797061"/>
                <a:gd name="connsiteY13" fmla="*/ 678342 h 1902973"/>
                <a:gd name="connsiteX14" fmla="*/ 591346 w 797061"/>
                <a:gd name="connsiteY14" fmla="*/ 499228 h 1902973"/>
                <a:gd name="connsiteX15" fmla="*/ 622543 w 797061"/>
                <a:gd name="connsiteY15" fmla="*/ 304245 h 1902973"/>
                <a:gd name="connsiteX16" fmla="*/ 681509 w 797061"/>
                <a:gd name="connsiteY16" fmla="*/ 110002 h 1902973"/>
                <a:gd name="connsiteX17" fmla="*/ 709882 w 797061"/>
                <a:gd name="connsiteY17" fmla="*/ 52248 h 1902973"/>
                <a:gd name="connsiteX18" fmla="*/ 796548 w 797061"/>
                <a:gd name="connsiteY18" fmla="*/ -1541 h 1902973"/>
                <a:gd name="connsiteX19" fmla="*/ 754122 w 797061"/>
                <a:gd name="connsiteY19" fmla="*/ 229144 h 1902973"/>
                <a:gd name="connsiteX20" fmla="*/ 735767 w 797061"/>
                <a:gd name="connsiteY20" fmla="*/ 348687 h 1902973"/>
                <a:gd name="connsiteX21" fmla="*/ 708873 w 797061"/>
                <a:gd name="connsiteY21" fmla="*/ 509313 h 1902973"/>
                <a:gd name="connsiteX22" fmla="*/ 671491 w 797061"/>
                <a:gd name="connsiteY22" fmla="*/ 693201 h 1902973"/>
                <a:gd name="connsiteX23" fmla="*/ 648698 w 797061"/>
                <a:gd name="connsiteY23" fmla="*/ 812074 h 1902973"/>
                <a:gd name="connsiteX24" fmla="*/ 643386 w 797061"/>
                <a:gd name="connsiteY24" fmla="*/ 858533 h 1902973"/>
                <a:gd name="connsiteX25" fmla="*/ 624224 w 797061"/>
                <a:gd name="connsiteY25" fmla="*/ 960461 h 1902973"/>
                <a:gd name="connsiteX26" fmla="*/ 616963 w 797061"/>
                <a:gd name="connsiteY26" fmla="*/ 1024269 h 1902973"/>
                <a:gd name="connsiteX27" fmla="*/ 611382 w 797061"/>
                <a:gd name="connsiteY27" fmla="*/ 1155443 h 1902973"/>
                <a:gd name="connsiteX28" fmla="*/ 535742 w 797061"/>
                <a:gd name="connsiteY28" fmla="*/ 1489604 h 1902973"/>
                <a:gd name="connsiteX29" fmla="*/ 483635 w 797061"/>
                <a:gd name="connsiteY29" fmla="*/ 1588507 h 1902973"/>
                <a:gd name="connsiteX30" fmla="*/ 465414 w 797061"/>
                <a:gd name="connsiteY30" fmla="*/ 1620915 h 1902973"/>
                <a:gd name="connsiteX31" fmla="*/ 352997 w 797061"/>
                <a:gd name="connsiteY31" fmla="*/ 1745367 h 1902973"/>
                <a:gd name="connsiteX32" fmla="*/ 243874 w 797061"/>
                <a:gd name="connsiteY32" fmla="*/ 1826788 h 1902973"/>
                <a:gd name="connsiteX33" fmla="*/ 66641 w 797061"/>
                <a:gd name="connsiteY33" fmla="*/ 1900343 h 1902973"/>
                <a:gd name="connsiteX34" fmla="*/ 24686 w 797061"/>
                <a:gd name="connsiteY34" fmla="*/ 1901084 h 1902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797061" h="1902973">
                  <a:moveTo>
                    <a:pt x="24686" y="1901084"/>
                  </a:moveTo>
                  <a:cubicBezTo>
                    <a:pt x="22737" y="1895637"/>
                    <a:pt x="19846" y="1890527"/>
                    <a:pt x="16215" y="1886023"/>
                  </a:cubicBezTo>
                  <a:cubicBezTo>
                    <a:pt x="-997" y="1870962"/>
                    <a:pt x="-1064" y="1851396"/>
                    <a:pt x="-258" y="1831092"/>
                  </a:cubicBezTo>
                  <a:cubicBezTo>
                    <a:pt x="-56" y="1810720"/>
                    <a:pt x="11106" y="1792096"/>
                    <a:pt x="28922" y="1782279"/>
                  </a:cubicBezTo>
                  <a:cubicBezTo>
                    <a:pt x="40285" y="1775421"/>
                    <a:pt x="52387" y="1769840"/>
                    <a:pt x="65028" y="1765671"/>
                  </a:cubicBezTo>
                  <a:cubicBezTo>
                    <a:pt x="132263" y="1744358"/>
                    <a:pt x="190556" y="1707311"/>
                    <a:pt x="245219" y="1663474"/>
                  </a:cubicBezTo>
                  <a:cubicBezTo>
                    <a:pt x="269827" y="1645320"/>
                    <a:pt x="293090" y="1625284"/>
                    <a:pt x="314672" y="1603635"/>
                  </a:cubicBezTo>
                  <a:cubicBezTo>
                    <a:pt x="350980" y="1565109"/>
                    <a:pt x="382849" y="1522616"/>
                    <a:pt x="409676" y="1476963"/>
                  </a:cubicBezTo>
                  <a:cubicBezTo>
                    <a:pt x="438385" y="1424788"/>
                    <a:pt x="458018" y="1368042"/>
                    <a:pt x="467767" y="1309279"/>
                  </a:cubicBezTo>
                  <a:cubicBezTo>
                    <a:pt x="473886" y="1276065"/>
                    <a:pt x="481214" y="1243051"/>
                    <a:pt x="486526" y="1209703"/>
                  </a:cubicBezTo>
                  <a:cubicBezTo>
                    <a:pt x="489955" y="1188591"/>
                    <a:pt x="490627" y="1167077"/>
                    <a:pt x="492913" y="1145762"/>
                  </a:cubicBezTo>
                  <a:cubicBezTo>
                    <a:pt x="498090" y="1097353"/>
                    <a:pt x="498158" y="1048607"/>
                    <a:pt x="501721" y="1000063"/>
                  </a:cubicBezTo>
                  <a:cubicBezTo>
                    <a:pt x="505957" y="942308"/>
                    <a:pt x="515841" y="885763"/>
                    <a:pt x="523775" y="828546"/>
                  </a:cubicBezTo>
                  <a:cubicBezTo>
                    <a:pt x="530498" y="777985"/>
                    <a:pt x="543004" y="728164"/>
                    <a:pt x="554366" y="678342"/>
                  </a:cubicBezTo>
                  <a:cubicBezTo>
                    <a:pt x="567813" y="618840"/>
                    <a:pt x="583345" y="559672"/>
                    <a:pt x="591346" y="499228"/>
                  </a:cubicBezTo>
                  <a:cubicBezTo>
                    <a:pt x="600019" y="433875"/>
                    <a:pt x="608894" y="368657"/>
                    <a:pt x="622543" y="304245"/>
                  </a:cubicBezTo>
                  <a:cubicBezTo>
                    <a:pt x="635923" y="237749"/>
                    <a:pt x="655623" y="172733"/>
                    <a:pt x="681509" y="110002"/>
                  </a:cubicBezTo>
                  <a:cubicBezTo>
                    <a:pt x="689846" y="90302"/>
                    <a:pt x="701142" y="71813"/>
                    <a:pt x="709882" y="52248"/>
                  </a:cubicBezTo>
                  <a:cubicBezTo>
                    <a:pt x="726758" y="14461"/>
                    <a:pt x="756005" y="-2415"/>
                    <a:pt x="796548" y="-1541"/>
                  </a:cubicBezTo>
                  <a:cubicBezTo>
                    <a:pt x="784916" y="75780"/>
                    <a:pt x="768310" y="152226"/>
                    <a:pt x="754122" y="229144"/>
                  </a:cubicBezTo>
                  <a:cubicBezTo>
                    <a:pt x="746794" y="268745"/>
                    <a:pt x="741281" y="308682"/>
                    <a:pt x="735767" y="348687"/>
                  </a:cubicBezTo>
                  <a:cubicBezTo>
                    <a:pt x="728371" y="402475"/>
                    <a:pt x="725279" y="456667"/>
                    <a:pt x="708873" y="509313"/>
                  </a:cubicBezTo>
                  <a:cubicBezTo>
                    <a:pt x="690585" y="569152"/>
                    <a:pt x="685879" y="632287"/>
                    <a:pt x="671491" y="693201"/>
                  </a:cubicBezTo>
                  <a:cubicBezTo>
                    <a:pt x="662279" y="732534"/>
                    <a:pt x="657505" y="772673"/>
                    <a:pt x="648698" y="812074"/>
                  </a:cubicBezTo>
                  <a:cubicBezTo>
                    <a:pt x="645269" y="827336"/>
                    <a:pt x="643453" y="842866"/>
                    <a:pt x="643386" y="858533"/>
                  </a:cubicBezTo>
                  <a:cubicBezTo>
                    <a:pt x="643386" y="894235"/>
                    <a:pt x="628662" y="926172"/>
                    <a:pt x="624224" y="960461"/>
                  </a:cubicBezTo>
                  <a:cubicBezTo>
                    <a:pt x="621534" y="981641"/>
                    <a:pt x="615282" y="1002417"/>
                    <a:pt x="616963" y="1024269"/>
                  </a:cubicBezTo>
                  <a:cubicBezTo>
                    <a:pt x="620325" y="1068172"/>
                    <a:pt x="615483" y="1111675"/>
                    <a:pt x="611382" y="1155443"/>
                  </a:cubicBezTo>
                  <a:cubicBezTo>
                    <a:pt x="600490" y="1269743"/>
                    <a:pt x="580857" y="1382834"/>
                    <a:pt x="535742" y="1489604"/>
                  </a:cubicBezTo>
                  <a:cubicBezTo>
                    <a:pt x="520951" y="1523893"/>
                    <a:pt x="503537" y="1556974"/>
                    <a:pt x="483635" y="1588507"/>
                  </a:cubicBezTo>
                  <a:cubicBezTo>
                    <a:pt x="476911" y="1598996"/>
                    <a:pt x="471398" y="1610022"/>
                    <a:pt x="465414" y="1620915"/>
                  </a:cubicBezTo>
                  <a:cubicBezTo>
                    <a:pt x="437713" y="1671274"/>
                    <a:pt x="395019" y="1707782"/>
                    <a:pt x="352997" y="1745367"/>
                  </a:cubicBezTo>
                  <a:cubicBezTo>
                    <a:pt x="318640" y="1775085"/>
                    <a:pt x="282131" y="1802315"/>
                    <a:pt x="243874" y="1826788"/>
                  </a:cubicBezTo>
                  <a:cubicBezTo>
                    <a:pt x="190086" y="1862625"/>
                    <a:pt x="132196" y="1891737"/>
                    <a:pt x="66641" y="1900343"/>
                  </a:cubicBezTo>
                  <a:cubicBezTo>
                    <a:pt x="52657" y="1901420"/>
                    <a:pt x="38672" y="1901689"/>
                    <a:pt x="24686" y="1901084"/>
                  </a:cubicBezTo>
                  <a:close/>
                </a:path>
              </a:pathLst>
            </a:custGeom>
            <a:solidFill>
              <a:srgbClr val="000000"/>
            </a:solidFill>
            <a:ln w="6712" cap="flat">
              <a:noFill/>
              <a:prstDash val="solid"/>
              <a:miter/>
            </a:ln>
          </p:spPr>
          <p:txBody>
            <a:bodyPr rtlCol="0" anchor="ctr"/>
            <a:lstStyle/>
            <a:p>
              <a:endParaRPr lang="es-CO"/>
            </a:p>
          </p:txBody>
        </p:sp>
        <p:sp>
          <p:nvSpPr>
            <p:cNvPr id="1159" name="Freeform: Shape 1158">
              <a:extLst>
                <a:ext uri="{FF2B5EF4-FFF2-40B4-BE49-F238E27FC236}">
                  <a16:creationId xmlns:a16="http://schemas.microsoft.com/office/drawing/2014/main" id="{AB19B080-1A3D-2704-2D3E-3CF278CD2ED6}"/>
                </a:ext>
              </a:extLst>
            </p:cNvPr>
            <p:cNvSpPr/>
            <p:nvPr/>
          </p:nvSpPr>
          <p:spPr>
            <a:xfrm>
              <a:off x="7294670" y="6470022"/>
              <a:ext cx="119603" cy="21546"/>
            </a:xfrm>
            <a:custGeom>
              <a:avLst/>
              <a:gdLst>
                <a:gd name="connsiteX0" fmla="*/ -514 w 119603"/>
                <a:gd name="connsiteY0" fmla="*/ 19368 h 21546"/>
                <a:gd name="connsiteX1" fmla="*/ 37474 w 119603"/>
                <a:gd name="connsiteY1" fmla="*/ 1617 h 21546"/>
                <a:gd name="connsiteX2" fmla="*/ 49443 w 119603"/>
                <a:gd name="connsiteY2" fmla="*/ 9888 h 21546"/>
                <a:gd name="connsiteX3" fmla="*/ 64167 w 119603"/>
                <a:gd name="connsiteY3" fmla="*/ 9888 h 21546"/>
                <a:gd name="connsiteX4" fmla="*/ 100541 w 119603"/>
                <a:gd name="connsiteY4" fmla="*/ -197 h 21546"/>
                <a:gd name="connsiteX5" fmla="*/ 119031 w 119603"/>
                <a:gd name="connsiteY5" fmla="*/ 19973 h 21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603" h="21546">
                  <a:moveTo>
                    <a:pt x="-514" y="19368"/>
                  </a:moveTo>
                  <a:cubicBezTo>
                    <a:pt x="3655" y="541"/>
                    <a:pt x="17775" y="-6182"/>
                    <a:pt x="37474" y="1617"/>
                  </a:cubicBezTo>
                  <a:cubicBezTo>
                    <a:pt x="41912" y="3634"/>
                    <a:pt x="45946" y="6459"/>
                    <a:pt x="49443" y="9888"/>
                  </a:cubicBezTo>
                  <a:cubicBezTo>
                    <a:pt x="54687" y="14796"/>
                    <a:pt x="59461" y="15064"/>
                    <a:pt x="64167" y="9888"/>
                  </a:cubicBezTo>
                  <a:cubicBezTo>
                    <a:pt x="74051" y="-1678"/>
                    <a:pt x="87498" y="3"/>
                    <a:pt x="100541" y="-197"/>
                  </a:cubicBezTo>
                  <a:cubicBezTo>
                    <a:pt x="113585" y="-399"/>
                    <a:pt x="119770" y="6526"/>
                    <a:pt x="119031" y="19973"/>
                  </a:cubicBezTo>
                  <a:close/>
                </a:path>
              </a:pathLst>
            </a:custGeom>
            <a:solidFill>
              <a:srgbClr val="020202"/>
            </a:solidFill>
            <a:ln w="6712" cap="flat">
              <a:noFill/>
              <a:prstDash val="solid"/>
              <a:miter/>
            </a:ln>
          </p:spPr>
          <p:txBody>
            <a:bodyPr rtlCol="0" anchor="ctr"/>
            <a:lstStyle/>
            <a:p>
              <a:endParaRPr lang="es-CO"/>
            </a:p>
          </p:txBody>
        </p:sp>
        <p:sp>
          <p:nvSpPr>
            <p:cNvPr id="1160" name="Freeform: Shape 1159">
              <a:extLst>
                <a:ext uri="{FF2B5EF4-FFF2-40B4-BE49-F238E27FC236}">
                  <a16:creationId xmlns:a16="http://schemas.microsoft.com/office/drawing/2014/main" id="{BC7BC8BA-7B11-76C6-B710-C7C0E96ECF31}"/>
                </a:ext>
              </a:extLst>
            </p:cNvPr>
            <p:cNvSpPr/>
            <p:nvPr/>
          </p:nvSpPr>
          <p:spPr>
            <a:xfrm>
              <a:off x="7115286" y="6479096"/>
              <a:ext cx="159549" cy="16480"/>
            </a:xfrm>
            <a:custGeom>
              <a:avLst/>
              <a:gdLst>
                <a:gd name="connsiteX0" fmla="*/ -514 w 159549"/>
                <a:gd name="connsiteY0" fmla="*/ 10496 h 16480"/>
                <a:gd name="connsiteX1" fmla="*/ 59998 w 159549"/>
                <a:gd name="connsiteY1" fmla="*/ 2159 h 16480"/>
                <a:gd name="connsiteX2" fmla="*/ 93616 w 159549"/>
                <a:gd name="connsiteY2" fmla="*/ 2159 h 16480"/>
                <a:gd name="connsiteX3" fmla="*/ 159036 w 159549"/>
                <a:gd name="connsiteY3" fmla="*/ 10496 h 16480"/>
                <a:gd name="connsiteX4" fmla="*/ 145589 w 159549"/>
                <a:gd name="connsiteY4" fmla="*/ 14731 h 16480"/>
                <a:gd name="connsiteX5" fmla="*/ 13068 w 159549"/>
                <a:gd name="connsiteY5" fmla="*/ 14731 h 16480"/>
                <a:gd name="connsiteX6" fmla="*/ -514 w 159549"/>
                <a:gd name="connsiteY6" fmla="*/ 10496 h 16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549" h="16480">
                  <a:moveTo>
                    <a:pt x="-514" y="10496"/>
                  </a:moveTo>
                  <a:cubicBezTo>
                    <a:pt x="19657" y="8882"/>
                    <a:pt x="39828" y="13723"/>
                    <a:pt x="59998" y="2159"/>
                  </a:cubicBezTo>
                  <a:cubicBezTo>
                    <a:pt x="70621" y="-2817"/>
                    <a:pt x="82992" y="-2817"/>
                    <a:pt x="93616" y="2159"/>
                  </a:cubicBezTo>
                  <a:cubicBezTo>
                    <a:pt x="115063" y="14596"/>
                    <a:pt x="137251" y="8478"/>
                    <a:pt x="159036" y="10496"/>
                  </a:cubicBezTo>
                  <a:cubicBezTo>
                    <a:pt x="155405" y="13858"/>
                    <a:pt x="150497" y="15404"/>
                    <a:pt x="145589" y="14731"/>
                  </a:cubicBezTo>
                  <a:lnTo>
                    <a:pt x="13068" y="14731"/>
                  </a:lnTo>
                  <a:cubicBezTo>
                    <a:pt x="8160" y="15471"/>
                    <a:pt x="3117" y="13858"/>
                    <a:pt x="-514" y="10496"/>
                  </a:cubicBezTo>
                  <a:close/>
                </a:path>
              </a:pathLst>
            </a:custGeom>
            <a:solidFill>
              <a:srgbClr val="020202"/>
            </a:solidFill>
            <a:ln w="6712" cap="flat">
              <a:noFill/>
              <a:prstDash val="solid"/>
              <a:miter/>
            </a:ln>
          </p:spPr>
          <p:txBody>
            <a:bodyPr rtlCol="0" anchor="ctr"/>
            <a:lstStyle/>
            <a:p>
              <a:endParaRPr lang="es-CO"/>
            </a:p>
          </p:txBody>
        </p:sp>
        <p:sp>
          <p:nvSpPr>
            <p:cNvPr id="1161" name="Freeform: Shape 1160">
              <a:extLst>
                <a:ext uri="{FF2B5EF4-FFF2-40B4-BE49-F238E27FC236}">
                  <a16:creationId xmlns:a16="http://schemas.microsoft.com/office/drawing/2014/main" id="{4FA18684-95C5-43D8-B813-6F1390FB216A}"/>
                </a:ext>
              </a:extLst>
            </p:cNvPr>
            <p:cNvSpPr/>
            <p:nvPr/>
          </p:nvSpPr>
          <p:spPr>
            <a:xfrm>
              <a:off x="7419391" y="6480826"/>
              <a:ext cx="44577" cy="15380"/>
            </a:xfrm>
            <a:custGeom>
              <a:avLst/>
              <a:gdLst>
                <a:gd name="connsiteX0" fmla="*/ -514 w 44577"/>
                <a:gd name="connsiteY0" fmla="*/ 8765 h 15380"/>
                <a:gd name="connsiteX1" fmla="*/ 12933 w 44577"/>
                <a:gd name="connsiteY1" fmla="*/ 5403 h 15380"/>
                <a:gd name="connsiteX2" fmla="*/ 44063 w 44577"/>
                <a:gd name="connsiteY2" fmla="*/ 13808 h 15380"/>
                <a:gd name="connsiteX3" fmla="*/ -514 w 44577"/>
                <a:gd name="connsiteY3" fmla="*/ 8765 h 15380"/>
              </a:gdLst>
              <a:ahLst/>
              <a:cxnLst>
                <a:cxn ang="0">
                  <a:pos x="connsiteX0" y="connsiteY0"/>
                </a:cxn>
                <a:cxn ang="0">
                  <a:pos x="connsiteX1" y="connsiteY1"/>
                </a:cxn>
                <a:cxn ang="0">
                  <a:pos x="connsiteX2" y="connsiteY2"/>
                </a:cxn>
                <a:cxn ang="0">
                  <a:pos x="connsiteX3" y="connsiteY3"/>
                </a:cxn>
              </a:cxnLst>
              <a:rect l="l" t="t" r="r" b="b"/>
              <a:pathLst>
                <a:path w="44577" h="15380">
                  <a:moveTo>
                    <a:pt x="-514" y="8765"/>
                  </a:moveTo>
                  <a:cubicBezTo>
                    <a:pt x="4192" y="8765"/>
                    <a:pt x="8765" y="7621"/>
                    <a:pt x="12933" y="5403"/>
                  </a:cubicBezTo>
                  <a:cubicBezTo>
                    <a:pt x="30818" y="-5221"/>
                    <a:pt x="32297" y="-4682"/>
                    <a:pt x="44063" y="13808"/>
                  </a:cubicBezTo>
                  <a:cubicBezTo>
                    <a:pt x="29137" y="11992"/>
                    <a:pt x="13404" y="17237"/>
                    <a:pt x="-514" y="8765"/>
                  </a:cubicBezTo>
                  <a:close/>
                </a:path>
              </a:pathLst>
            </a:custGeom>
            <a:solidFill>
              <a:srgbClr val="020202"/>
            </a:solidFill>
            <a:ln w="6712" cap="flat">
              <a:noFill/>
              <a:prstDash val="solid"/>
              <a:miter/>
            </a:ln>
          </p:spPr>
          <p:txBody>
            <a:bodyPr rtlCol="0" anchor="ctr"/>
            <a:lstStyle/>
            <a:p>
              <a:endParaRPr lang="es-CO"/>
            </a:p>
          </p:txBody>
        </p:sp>
        <p:sp>
          <p:nvSpPr>
            <p:cNvPr id="1162" name="Freeform: Shape 1161">
              <a:extLst>
                <a:ext uri="{FF2B5EF4-FFF2-40B4-BE49-F238E27FC236}">
                  <a16:creationId xmlns:a16="http://schemas.microsoft.com/office/drawing/2014/main" id="{886E5016-2CAC-F132-0D48-223A7FB70AC4}"/>
                </a:ext>
              </a:extLst>
            </p:cNvPr>
            <p:cNvSpPr/>
            <p:nvPr/>
          </p:nvSpPr>
          <p:spPr>
            <a:xfrm>
              <a:off x="7463968" y="6496064"/>
              <a:ext cx="14724" cy="4528"/>
            </a:xfrm>
            <a:custGeom>
              <a:avLst/>
              <a:gdLst>
                <a:gd name="connsiteX0" fmla="*/ -514 w 14724"/>
                <a:gd name="connsiteY0" fmla="*/ -1498 h 4528"/>
                <a:gd name="connsiteX1" fmla="*/ 14210 w 14724"/>
                <a:gd name="connsiteY1" fmla="*/ 2872 h 4528"/>
                <a:gd name="connsiteX2" fmla="*/ -514 w 14724"/>
                <a:gd name="connsiteY2" fmla="*/ -1498 h 4528"/>
              </a:gdLst>
              <a:ahLst/>
              <a:cxnLst>
                <a:cxn ang="0">
                  <a:pos x="connsiteX0" y="connsiteY0"/>
                </a:cxn>
                <a:cxn ang="0">
                  <a:pos x="connsiteX1" y="connsiteY1"/>
                </a:cxn>
                <a:cxn ang="0">
                  <a:pos x="connsiteX2" y="connsiteY2"/>
                </a:cxn>
              </a:cxnLst>
              <a:rect l="l" t="t" r="r" b="b"/>
              <a:pathLst>
                <a:path w="14724" h="4528">
                  <a:moveTo>
                    <a:pt x="-514" y="-1498"/>
                  </a:moveTo>
                  <a:cubicBezTo>
                    <a:pt x="4798" y="-1498"/>
                    <a:pt x="10446" y="-2507"/>
                    <a:pt x="14210" y="2872"/>
                  </a:cubicBezTo>
                  <a:cubicBezTo>
                    <a:pt x="8698" y="2939"/>
                    <a:pt x="3251" y="3747"/>
                    <a:pt x="-514" y="-1498"/>
                  </a:cubicBezTo>
                  <a:close/>
                </a:path>
              </a:pathLst>
            </a:custGeom>
            <a:solidFill>
              <a:srgbClr val="020202"/>
            </a:solidFill>
            <a:ln w="6712" cap="flat">
              <a:noFill/>
              <a:prstDash val="solid"/>
              <a:miter/>
            </a:ln>
          </p:spPr>
          <p:txBody>
            <a:bodyPr rtlCol="0" anchor="ctr"/>
            <a:lstStyle/>
            <a:p>
              <a:endParaRPr lang="es-CO"/>
            </a:p>
          </p:txBody>
        </p:sp>
        <p:sp>
          <p:nvSpPr>
            <p:cNvPr id="1163" name="Freeform: Shape 1162">
              <a:extLst>
                <a:ext uri="{FF2B5EF4-FFF2-40B4-BE49-F238E27FC236}">
                  <a16:creationId xmlns:a16="http://schemas.microsoft.com/office/drawing/2014/main" id="{82AD0125-0BBC-4705-9E47-B18EEBE02053}"/>
                </a:ext>
              </a:extLst>
            </p:cNvPr>
            <p:cNvSpPr/>
            <p:nvPr/>
          </p:nvSpPr>
          <p:spPr>
            <a:xfrm>
              <a:off x="6776958" y="6326572"/>
              <a:ext cx="4640" cy="5311"/>
            </a:xfrm>
            <a:custGeom>
              <a:avLst/>
              <a:gdLst>
                <a:gd name="connsiteX0" fmla="*/ -446 w 4640"/>
                <a:gd name="connsiteY0" fmla="*/ -1573 h 5311"/>
                <a:gd name="connsiteX1" fmla="*/ 4126 w 4640"/>
                <a:gd name="connsiteY1" fmla="*/ 3268 h 5311"/>
                <a:gd name="connsiteX2" fmla="*/ 4058 w 4640"/>
                <a:gd name="connsiteY2" fmla="*/ 3739 h 5311"/>
                <a:gd name="connsiteX3" fmla="*/ -514 w 4640"/>
                <a:gd name="connsiteY3" fmla="*/ -834 h 5311"/>
                <a:gd name="connsiteX4" fmla="*/ -446 w 4640"/>
                <a:gd name="connsiteY4" fmla="*/ -1573 h 5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0" h="5311">
                  <a:moveTo>
                    <a:pt x="-446" y="-1573"/>
                  </a:moveTo>
                  <a:cubicBezTo>
                    <a:pt x="2175" y="-1506"/>
                    <a:pt x="4193" y="712"/>
                    <a:pt x="4126" y="3268"/>
                  </a:cubicBezTo>
                  <a:cubicBezTo>
                    <a:pt x="4058" y="3470"/>
                    <a:pt x="4058" y="3604"/>
                    <a:pt x="4058" y="3739"/>
                  </a:cubicBezTo>
                  <a:cubicBezTo>
                    <a:pt x="1503" y="3739"/>
                    <a:pt x="-514" y="1654"/>
                    <a:pt x="-514" y="-834"/>
                  </a:cubicBezTo>
                  <a:cubicBezTo>
                    <a:pt x="-514" y="-1103"/>
                    <a:pt x="-514" y="-1304"/>
                    <a:pt x="-446" y="-1573"/>
                  </a:cubicBezTo>
                  <a:close/>
                </a:path>
              </a:pathLst>
            </a:custGeom>
            <a:solidFill>
              <a:srgbClr val="5B5B5B"/>
            </a:solidFill>
            <a:ln w="6712" cap="flat">
              <a:noFill/>
              <a:prstDash val="solid"/>
              <a:miter/>
            </a:ln>
          </p:spPr>
          <p:txBody>
            <a:bodyPr rtlCol="0" anchor="ctr"/>
            <a:lstStyle/>
            <a:p>
              <a:endParaRPr lang="es-CO"/>
            </a:p>
          </p:txBody>
        </p:sp>
        <p:sp>
          <p:nvSpPr>
            <p:cNvPr id="1164" name="Freeform: Shape 1163">
              <a:extLst>
                <a:ext uri="{FF2B5EF4-FFF2-40B4-BE49-F238E27FC236}">
                  <a16:creationId xmlns:a16="http://schemas.microsoft.com/office/drawing/2014/main" id="{D28AFC6F-DBA4-818A-16D5-2D428BE90BF6}"/>
                </a:ext>
              </a:extLst>
            </p:cNvPr>
            <p:cNvSpPr/>
            <p:nvPr/>
          </p:nvSpPr>
          <p:spPr>
            <a:xfrm>
              <a:off x="6781517" y="6331884"/>
              <a:ext cx="4658" cy="5444"/>
            </a:xfrm>
            <a:custGeom>
              <a:avLst/>
              <a:gdLst>
                <a:gd name="connsiteX0" fmla="*/ -500 w 4658"/>
                <a:gd name="connsiteY0" fmla="*/ -1573 h 5444"/>
                <a:gd name="connsiteX1" fmla="*/ 4139 w 4658"/>
                <a:gd name="connsiteY1" fmla="*/ 3535 h 5444"/>
                <a:gd name="connsiteX2" fmla="*/ 4139 w 4658"/>
                <a:gd name="connsiteY2" fmla="*/ 3872 h 5444"/>
                <a:gd name="connsiteX3" fmla="*/ -500 w 4658"/>
                <a:gd name="connsiteY3" fmla="*/ -1573 h 5444"/>
              </a:gdLst>
              <a:ahLst/>
              <a:cxnLst>
                <a:cxn ang="0">
                  <a:pos x="connsiteX0" y="connsiteY0"/>
                </a:cxn>
                <a:cxn ang="0">
                  <a:pos x="connsiteX1" y="connsiteY1"/>
                </a:cxn>
                <a:cxn ang="0">
                  <a:pos x="connsiteX2" y="connsiteY2"/>
                </a:cxn>
                <a:cxn ang="0">
                  <a:pos x="connsiteX3" y="connsiteY3"/>
                </a:cxn>
              </a:cxnLst>
              <a:rect l="l" t="t" r="r" b="b"/>
              <a:pathLst>
                <a:path w="4658" h="5444">
                  <a:moveTo>
                    <a:pt x="-500" y="-1573"/>
                  </a:moveTo>
                  <a:cubicBezTo>
                    <a:pt x="2189" y="-1440"/>
                    <a:pt x="4274" y="847"/>
                    <a:pt x="4139" y="3535"/>
                  </a:cubicBezTo>
                  <a:cubicBezTo>
                    <a:pt x="4139" y="3670"/>
                    <a:pt x="4139" y="3805"/>
                    <a:pt x="4139" y="3872"/>
                  </a:cubicBezTo>
                  <a:cubicBezTo>
                    <a:pt x="1382" y="3603"/>
                    <a:pt x="-702" y="1183"/>
                    <a:pt x="-500" y="-1573"/>
                  </a:cubicBezTo>
                  <a:close/>
                </a:path>
              </a:pathLst>
            </a:custGeom>
            <a:solidFill>
              <a:srgbClr val="5B5B5B"/>
            </a:solidFill>
            <a:ln w="6712" cap="flat">
              <a:noFill/>
              <a:prstDash val="solid"/>
              <a:miter/>
            </a:ln>
          </p:spPr>
          <p:txBody>
            <a:bodyPr rtlCol="0" anchor="ctr"/>
            <a:lstStyle/>
            <a:p>
              <a:endParaRPr lang="es-CO"/>
            </a:p>
          </p:txBody>
        </p:sp>
        <p:sp>
          <p:nvSpPr>
            <p:cNvPr id="1165" name="Freeform: Shape 1164">
              <a:extLst>
                <a:ext uri="{FF2B5EF4-FFF2-40B4-BE49-F238E27FC236}">
                  <a16:creationId xmlns:a16="http://schemas.microsoft.com/office/drawing/2014/main" id="{D12B1FEB-DFBA-192F-AF89-DD908AB47790}"/>
                </a:ext>
              </a:extLst>
            </p:cNvPr>
            <p:cNvSpPr/>
            <p:nvPr/>
          </p:nvSpPr>
          <p:spPr>
            <a:xfrm>
              <a:off x="5984154" y="1873981"/>
              <a:ext cx="1330485" cy="991686"/>
            </a:xfrm>
            <a:custGeom>
              <a:avLst/>
              <a:gdLst>
                <a:gd name="connsiteX0" fmla="*/ 15118 w 1330485"/>
                <a:gd name="connsiteY0" fmla="*/ -1573 h 991686"/>
                <a:gd name="connsiteX1" fmla="*/ 9604 w 1330485"/>
                <a:gd name="connsiteY1" fmla="*/ 169474 h 991686"/>
                <a:gd name="connsiteX2" fmla="*/ 27086 w 1330485"/>
                <a:gd name="connsiteY2" fmla="*/ 303945 h 991686"/>
                <a:gd name="connsiteX3" fmla="*/ 89413 w 1330485"/>
                <a:gd name="connsiteY3" fmla="*/ 465309 h 991686"/>
                <a:gd name="connsiteX4" fmla="*/ 174398 w 1330485"/>
                <a:gd name="connsiteY4" fmla="*/ 593057 h 991686"/>
                <a:gd name="connsiteX5" fmla="*/ 257904 w 1330485"/>
                <a:gd name="connsiteY5" fmla="*/ 700633 h 991686"/>
                <a:gd name="connsiteX6" fmla="*/ 343831 w 1330485"/>
                <a:gd name="connsiteY6" fmla="*/ 775197 h 991686"/>
                <a:gd name="connsiteX7" fmla="*/ 667636 w 1330485"/>
                <a:gd name="connsiteY7" fmla="*/ 933872 h 991686"/>
                <a:gd name="connsiteX8" fmla="*/ 843995 w 1330485"/>
                <a:gd name="connsiteY8" fmla="*/ 970381 h 991686"/>
                <a:gd name="connsiteX9" fmla="*/ 1002670 w 1330485"/>
                <a:gd name="connsiteY9" fmla="*/ 973339 h 991686"/>
                <a:gd name="connsiteX10" fmla="*/ 1154621 w 1330485"/>
                <a:gd name="connsiteY10" fmla="*/ 955858 h 991686"/>
                <a:gd name="connsiteX11" fmla="*/ 1262736 w 1330485"/>
                <a:gd name="connsiteY11" fmla="*/ 944899 h 991686"/>
                <a:gd name="connsiteX12" fmla="*/ 1329972 w 1330485"/>
                <a:gd name="connsiteY12" fmla="*/ 944563 h 991686"/>
                <a:gd name="connsiteX13" fmla="*/ 1267442 w 1330485"/>
                <a:gd name="connsiteY13" fmla="*/ 954177 h 991686"/>
                <a:gd name="connsiteX14" fmla="*/ 1196509 w 1330485"/>
                <a:gd name="connsiteY14" fmla="*/ 962985 h 991686"/>
                <a:gd name="connsiteX15" fmla="*/ 1179364 w 1330485"/>
                <a:gd name="connsiteY15" fmla="*/ 964464 h 991686"/>
                <a:gd name="connsiteX16" fmla="*/ 1051617 w 1330485"/>
                <a:gd name="connsiteY16" fmla="*/ 977239 h 991686"/>
                <a:gd name="connsiteX17" fmla="*/ 958362 w 1330485"/>
                <a:gd name="connsiteY17" fmla="*/ 980735 h 991686"/>
                <a:gd name="connsiteX18" fmla="*/ 944376 w 1330485"/>
                <a:gd name="connsiteY18" fmla="*/ 983963 h 991686"/>
                <a:gd name="connsiteX19" fmla="*/ 904035 w 1330485"/>
                <a:gd name="connsiteY19" fmla="*/ 985374 h 991686"/>
                <a:gd name="connsiteX20" fmla="*/ 877680 w 1330485"/>
                <a:gd name="connsiteY20" fmla="*/ 979390 h 991686"/>
                <a:gd name="connsiteX21" fmla="*/ 745427 w 1330485"/>
                <a:gd name="connsiteY21" fmla="*/ 962783 h 991686"/>
                <a:gd name="connsiteX22" fmla="*/ 657618 w 1330485"/>
                <a:gd name="connsiteY22" fmla="*/ 949336 h 991686"/>
                <a:gd name="connsiteX23" fmla="*/ 439843 w 1330485"/>
                <a:gd name="connsiteY23" fmla="*/ 861056 h 991686"/>
                <a:gd name="connsiteX24" fmla="*/ 362186 w 1330485"/>
                <a:gd name="connsiteY24" fmla="*/ 816816 h 991686"/>
                <a:gd name="connsiteX25" fmla="*/ 317946 w 1330485"/>
                <a:gd name="connsiteY25" fmla="*/ 816816 h 991686"/>
                <a:gd name="connsiteX26" fmla="*/ 298851 w 1330485"/>
                <a:gd name="connsiteY26" fmla="*/ 819572 h 991686"/>
                <a:gd name="connsiteX27" fmla="*/ 252391 w 1330485"/>
                <a:gd name="connsiteY27" fmla="*/ 823068 h 991686"/>
                <a:gd name="connsiteX28" fmla="*/ 205931 w 1330485"/>
                <a:gd name="connsiteY28" fmla="*/ 813252 h 991686"/>
                <a:gd name="connsiteX29" fmla="*/ 104204 w 1330485"/>
                <a:gd name="connsiteY29" fmla="*/ 684967 h 991686"/>
                <a:gd name="connsiteX30" fmla="*/ 52837 w 1330485"/>
                <a:gd name="connsiteY30" fmla="*/ 532141 h 991686"/>
                <a:gd name="connsiteX31" fmla="*/ 46113 w 1330485"/>
                <a:gd name="connsiteY31" fmla="*/ 503298 h 991686"/>
                <a:gd name="connsiteX32" fmla="*/ 49408 w 1330485"/>
                <a:gd name="connsiteY32" fmla="*/ 489447 h 991686"/>
                <a:gd name="connsiteX33" fmla="*/ 53173 w 1330485"/>
                <a:gd name="connsiteY33" fmla="*/ 452736 h 991686"/>
                <a:gd name="connsiteX34" fmla="*/ 31792 w 1330485"/>
                <a:gd name="connsiteY34" fmla="*/ 372054 h 991686"/>
                <a:gd name="connsiteX35" fmla="*/ 9403 w 1330485"/>
                <a:gd name="connsiteY35" fmla="*/ 245651 h 991686"/>
                <a:gd name="connsiteX36" fmla="*/ 5100 w 1330485"/>
                <a:gd name="connsiteY36" fmla="*/ 186551 h 991686"/>
                <a:gd name="connsiteX37" fmla="*/ 729 w 1330485"/>
                <a:gd name="connsiteY37" fmla="*/ 149707 h 991686"/>
                <a:gd name="connsiteX38" fmla="*/ 4831 w 1330485"/>
                <a:gd name="connsiteY38" fmla="*/ 88186 h 991686"/>
                <a:gd name="connsiteX39" fmla="*/ 9941 w 1330485"/>
                <a:gd name="connsiteY39" fmla="*/ 9185 h 991686"/>
                <a:gd name="connsiteX40" fmla="*/ 15118 w 1330485"/>
                <a:gd name="connsiteY40" fmla="*/ -1573 h 991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330485" h="991686">
                  <a:moveTo>
                    <a:pt x="15118" y="-1573"/>
                  </a:moveTo>
                  <a:cubicBezTo>
                    <a:pt x="8394" y="55309"/>
                    <a:pt x="11622" y="112727"/>
                    <a:pt x="9604" y="169474"/>
                  </a:cubicBezTo>
                  <a:cubicBezTo>
                    <a:pt x="7991" y="215597"/>
                    <a:pt x="17538" y="259973"/>
                    <a:pt x="27086" y="303945"/>
                  </a:cubicBezTo>
                  <a:cubicBezTo>
                    <a:pt x="39390" y="360624"/>
                    <a:pt x="60414" y="415085"/>
                    <a:pt x="89413" y="465309"/>
                  </a:cubicBezTo>
                  <a:cubicBezTo>
                    <a:pt x="114760" y="509819"/>
                    <a:pt x="143161" y="552513"/>
                    <a:pt x="174398" y="593057"/>
                  </a:cubicBezTo>
                  <a:cubicBezTo>
                    <a:pt x="202234" y="628893"/>
                    <a:pt x="228792" y="665737"/>
                    <a:pt x="257904" y="700633"/>
                  </a:cubicBezTo>
                  <a:cubicBezTo>
                    <a:pt x="282378" y="729880"/>
                    <a:pt x="313643" y="752135"/>
                    <a:pt x="343831" y="775197"/>
                  </a:cubicBezTo>
                  <a:cubicBezTo>
                    <a:pt x="441322" y="849156"/>
                    <a:pt x="552261" y="896220"/>
                    <a:pt x="667636" y="933872"/>
                  </a:cubicBezTo>
                  <a:cubicBezTo>
                    <a:pt x="725035" y="951959"/>
                    <a:pt x="784155" y="964195"/>
                    <a:pt x="843995" y="970381"/>
                  </a:cubicBezTo>
                  <a:cubicBezTo>
                    <a:pt x="896707" y="975759"/>
                    <a:pt x="949756" y="976701"/>
                    <a:pt x="1002670" y="973339"/>
                  </a:cubicBezTo>
                  <a:cubicBezTo>
                    <a:pt x="1053701" y="971658"/>
                    <a:pt x="1104531" y="965809"/>
                    <a:pt x="1154621" y="955858"/>
                  </a:cubicBezTo>
                  <a:cubicBezTo>
                    <a:pt x="1190324" y="949269"/>
                    <a:pt x="1226429" y="945571"/>
                    <a:pt x="1262736" y="944899"/>
                  </a:cubicBezTo>
                  <a:cubicBezTo>
                    <a:pt x="1285058" y="943755"/>
                    <a:pt x="1307514" y="944899"/>
                    <a:pt x="1329972" y="944563"/>
                  </a:cubicBezTo>
                  <a:cubicBezTo>
                    <a:pt x="1309801" y="952227"/>
                    <a:pt x="1288487" y="952765"/>
                    <a:pt x="1267442" y="954177"/>
                  </a:cubicBezTo>
                  <a:cubicBezTo>
                    <a:pt x="1243641" y="955791"/>
                    <a:pt x="1219369" y="952294"/>
                    <a:pt x="1196509" y="962985"/>
                  </a:cubicBezTo>
                  <a:cubicBezTo>
                    <a:pt x="1190929" y="964532"/>
                    <a:pt x="1185147" y="965069"/>
                    <a:pt x="1179364" y="964464"/>
                  </a:cubicBezTo>
                  <a:cubicBezTo>
                    <a:pt x="1136468" y="965741"/>
                    <a:pt x="1094177" y="973945"/>
                    <a:pt x="1051617" y="977239"/>
                  </a:cubicBezTo>
                  <a:cubicBezTo>
                    <a:pt x="1020823" y="979659"/>
                    <a:pt x="989694" y="990148"/>
                    <a:pt x="958362" y="980735"/>
                  </a:cubicBezTo>
                  <a:cubicBezTo>
                    <a:pt x="953454" y="979525"/>
                    <a:pt x="948277" y="980735"/>
                    <a:pt x="944376" y="983963"/>
                  </a:cubicBezTo>
                  <a:cubicBezTo>
                    <a:pt x="932140" y="991628"/>
                    <a:pt x="916743" y="992165"/>
                    <a:pt x="904035" y="985374"/>
                  </a:cubicBezTo>
                  <a:cubicBezTo>
                    <a:pt x="895900" y="981273"/>
                    <a:pt x="886823" y="979188"/>
                    <a:pt x="877680" y="979390"/>
                  </a:cubicBezTo>
                  <a:cubicBezTo>
                    <a:pt x="832565" y="982214"/>
                    <a:pt x="789332" y="969574"/>
                    <a:pt x="745427" y="962783"/>
                  </a:cubicBezTo>
                  <a:cubicBezTo>
                    <a:pt x="716180" y="958278"/>
                    <a:pt x="686395" y="957337"/>
                    <a:pt x="657618" y="949336"/>
                  </a:cubicBezTo>
                  <a:cubicBezTo>
                    <a:pt x="581374" y="929166"/>
                    <a:pt x="508020" y="901800"/>
                    <a:pt x="439843" y="861056"/>
                  </a:cubicBezTo>
                  <a:cubicBezTo>
                    <a:pt x="414294" y="845794"/>
                    <a:pt x="388408" y="830935"/>
                    <a:pt x="362186" y="816816"/>
                  </a:cubicBezTo>
                  <a:cubicBezTo>
                    <a:pt x="348134" y="809218"/>
                    <a:pt x="333141" y="799133"/>
                    <a:pt x="317946" y="816816"/>
                  </a:cubicBezTo>
                  <a:cubicBezTo>
                    <a:pt x="313373" y="822060"/>
                    <a:pt x="305238" y="820513"/>
                    <a:pt x="298851" y="819572"/>
                  </a:cubicBezTo>
                  <a:cubicBezTo>
                    <a:pt x="283292" y="817488"/>
                    <a:pt x="267459" y="818630"/>
                    <a:pt x="252391" y="823068"/>
                  </a:cubicBezTo>
                  <a:cubicBezTo>
                    <a:pt x="236235" y="827708"/>
                    <a:pt x="218827" y="824010"/>
                    <a:pt x="205931" y="813252"/>
                  </a:cubicBezTo>
                  <a:cubicBezTo>
                    <a:pt x="160750" y="779634"/>
                    <a:pt x="124711" y="738621"/>
                    <a:pt x="104204" y="684967"/>
                  </a:cubicBezTo>
                  <a:cubicBezTo>
                    <a:pt x="84975" y="634675"/>
                    <a:pt x="67024" y="584114"/>
                    <a:pt x="52837" y="532141"/>
                  </a:cubicBezTo>
                  <a:cubicBezTo>
                    <a:pt x="50215" y="522661"/>
                    <a:pt x="48534" y="512912"/>
                    <a:pt x="46113" y="503298"/>
                  </a:cubicBezTo>
                  <a:cubicBezTo>
                    <a:pt x="44479" y="498456"/>
                    <a:pt x="45757" y="493078"/>
                    <a:pt x="49408" y="489447"/>
                  </a:cubicBezTo>
                  <a:cubicBezTo>
                    <a:pt x="60905" y="478151"/>
                    <a:pt x="57140" y="465914"/>
                    <a:pt x="53173" y="452736"/>
                  </a:cubicBezTo>
                  <a:cubicBezTo>
                    <a:pt x="45172" y="425842"/>
                    <a:pt x="33675" y="398948"/>
                    <a:pt x="31792" y="372054"/>
                  </a:cubicBezTo>
                  <a:cubicBezTo>
                    <a:pt x="28834" y="328889"/>
                    <a:pt x="13907" y="288346"/>
                    <a:pt x="9403" y="245651"/>
                  </a:cubicBezTo>
                  <a:cubicBezTo>
                    <a:pt x="6592" y="226086"/>
                    <a:pt x="5153" y="206319"/>
                    <a:pt x="5100" y="186551"/>
                  </a:cubicBezTo>
                  <a:cubicBezTo>
                    <a:pt x="5086" y="174113"/>
                    <a:pt x="3621" y="161742"/>
                    <a:pt x="729" y="149707"/>
                  </a:cubicBezTo>
                  <a:cubicBezTo>
                    <a:pt x="-3439" y="129066"/>
                    <a:pt x="4158" y="108760"/>
                    <a:pt x="4831" y="88186"/>
                  </a:cubicBezTo>
                  <a:cubicBezTo>
                    <a:pt x="5638" y="61763"/>
                    <a:pt x="3957" y="35272"/>
                    <a:pt x="9941" y="9185"/>
                  </a:cubicBezTo>
                  <a:cubicBezTo>
                    <a:pt x="10257" y="5083"/>
                    <a:pt x="12099" y="1251"/>
                    <a:pt x="15118" y="-1573"/>
                  </a:cubicBezTo>
                  <a:close/>
                </a:path>
              </a:pathLst>
            </a:custGeom>
            <a:solidFill>
              <a:srgbClr val="020202"/>
            </a:solidFill>
            <a:ln w="6712" cap="flat">
              <a:noFill/>
              <a:prstDash val="solid"/>
              <a:miter/>
            </a:ln>
          </p:spPr>
          <p:txBody>
            <a:bodyPr rtlCol="0" anchor="ctr"/>
            <a:lstStyle/>
            <a:p>
              <a:endParaRPr lang="es-CO"/>
            </a:p>
          </p:txBody>
        </p:sp>
        <p:sp>
          <p:nvSpPr>
            <p:cNvPr id="1166" name="Freeform: Shape 1165">
              <a:extLst>
                <a:ext uri="{FF2B5EF4-FFF2-40B4-BE49-F238E27FC236}">
                  <a16:creationId xmlns:a16="http://schemas.microsoft.com/office/drawing/2014/main" id="{B8B164D4-FE18-FD4C-1D6A-591298CCD224}"/>
                </a:ext>
              </a:extLst>
            </p:cNvPr>
            <p:cNvSpPr/>
            <p:nvPr/>
          </p:nvSpPr>
          <p:spPr>
            <a:xfrm>
              <a:off x="5999446" y="1839087"/>
              <a:ext cx="5551" cy="29919"/>
            </a:xfrm>
            <a:custGeom>
              <a:avLst/>
              <a:gdLst>
                <a:gd name="connsiteX0" fmla="*/ 4801 w 5551"/>
                <a:gd name="connsiteY0" fmla="*/ -1573 h 29919"/>
                <a:gd name="connsiteX1" fmla="*/ -174 w 5551"/>
                <a:gd name="connsiteY1" fmla="*/ 28347 h 29919"/>
                <a:gd name="connsiteX2" fmla="*/ 4801 w 5551"/>
                <a:gd name="connsiteY2" fmla="*/ -1573 h 29919"/>
              </a:gdLst>
              <a:ahLst/>
              <a:cxnLst>
                <a:cxn ang="0">
                  <a:pos x="connsiteX0" y="connsiteY0"/>
                </a:cxn>
                <a:cxn ang="0">
                  <a:pos x="connsiteX1" y="connsiteY1"/>
                </a:cxn>
                <a:cxn ang="0">
                  <a:pos x="connsiteX2" y="connsiteY2"/>
                </a:cxn>
              </a:cxnLst>
              <a:rect l="l" t="t" r="r" b="b"/>
              <a:pathLst>
                <a:path w="5551" h="29919">
                  <a:moveTo>
                    <a:pt x="4801" y="-1573"/>
                  </a:moveTo>
                  <a:cubicBezTo>
                    <a:pt x="3322" y="8445"/>
                    <a:pt x="8566" y="19539"/>
                    <a:pt x="-174" y="28347"/>
                  </a:cubicBezTo>
                  <a:cubicBezTo>
                    <a:pt x="1305" y="18329"/>
                    <a:pt x="-4208" y="7167"/>
                    <a:pt x="4801" y="-1573"/>
                  </a:cubicBezTo>
                  <a:close/>
                </a:path>
              </a:pathLst>
            </a:custGeom>
            <a:solidFill>
              <a:srgbClr val="020202"/>
            </a:solidFill>
            <a:ln w="6712" cap="flat">
              <a:noFill/>
              <a:prstDash val="solid"/>
              <a:miter/>
            </a:ln>
          </p:spPr>
          <p:txBody>
            <a:bodyPr rtlCol="0" anchor="ctr"/>
            <a:lstStyle/>
            <a:p>
              <a:endParaRPr lang="es-CO"/>
            </a:p>
          </p:txBody>
        </p:sp>
        <p:sp>
          <p:nvSpPr>
            <p:cNvPr id="1167" name="Freeform: Shape 1166">
              <a:extLst>
                <a:ext uri="{FF2B5EF4-FFF2-40B4-BE49-F238E27FC236}">
                  <a16:creationId xmlns:a16="http://schemas.microsoft.com/office/drawing/2014/main" id="{EBF5C551-BD81-19A2-CF74-B6021DDBC809}"/>
                </a:ext>
              </a:extLst>
            </p:cNvPr>
            <p:cNvSpPr/>
            <p:nvPr/>
          </p:nvSpPr>
          <p:spPr>
            <a:xfrm>
              <a:off x="6009396" y="1774339"/>
              <a:ext cx="5551" cy="29919"/>
            </a:xfrm>
            <a:custGeom>
              <a:avLst/>
              <a:gdLst>
                <a:gd name="connsiteX0" fmla="*/ 4802 w 5551"/>
                <a:gd name="connsiteY0" fmla="*/ -1573 h 29919"/>
                <a:gd name="connsiteX1" fmla="*/ -174 w 5551"/>
                <a:gd name="connsiteY1" fmla="*/ 28347 h 29919"/>
                <a:gd name="connsiteX2" fmla="*/ 4802 w 5551"/>
                <a:gd name="connsiteY2" fmla="*/ -1573 h 29919"/>
              </a:gdLst>
              <a:ahLst/>
              <a:cxnLst>
                <a:cxn ang="0">
                  <a:pos x="connsiteX0" y="connsiteY0"/>
                </a:cxn>
                <a:cxn ang="0">
                  <a:pos x="connsiteX1" y="connsiteY1"/>
                </a:cxn>
                <a:cxn ang="0">
                  <a:pos x="connsiteX2" y="connsiteY2"/>
                </a:cxn>
              </a:cxnLst>
              <a:rect l="l" t="t" r="r" b="b"/>
              <a:pathLst>
                <a:path w="5551" h="29919">
                  <a:moveTo>
                    <a:pt x="4802" y="-1573"/>
                  </a:moveTo>
                  <a:cubicBezTo>
                    <a:pt x="3322" y="8445"/>
                    <a:pt x="8567" y="19539"/>
                    <a:pt x="-174" y="28347"/>
                  </a:cubicBezTo>
                  <a:cubicBezTo>
                    <a:pt x="1305" y="18329"/>
                    <a:pt x="-4208" y="7167"/>
                    <a:pt x="4802" y="-1573"/>
                  </a:cubicBezTo>
                  <a:close/>
                </a:path>
              </a:pathLst>
            </a:custGeom>
            <a:solidFill>
              <a:srgbClr val="020202"/>
            </a:solidFill>
            <a:ln w="6712" cap="flat">
              <a:noFill/>
              <a:prstDash val="solid"/>
              <a:miter/>
            </a:ln>
          </p:spPr>
          <p:txBody>
            <a:bodyPr rtlCol="0" anchor="ctr"/>
            <a:lstStyle/>
            <a:p>
              <a:endParaRPr lang="es-CO"/>
            </a:p>
          </p:txBody>
        </p:sp>
        <p:sp>
          <p:nvSpPr>
            <p:cNvPr id="1168" name="Freeform: Shape 1167">
              <a:extLst>
                <a:ext uri="{FF2B5EF4-FFF2-40B4-BE49-F238E27FC236}">
                  <a16:creationId xmlns:a16="http://schemas.microsoft.com/office/drawing/2014/main" id="{0AAC7985-39F7-E050-367E-5EBE8024B301}"/>
                </a:ext>
              </a:extLst>
            </p:cNvPr>
            <p:cNvSpPr/>
            <p:nvPr/>
          </p:nvSpPr>
          <p:spPr>
            <a:xfrm>
              <a:off x="6004574" y="1809503"/>
              <a:ext cx="5279" cy="24944"/>
            </a:xfrm>
            <a:custGeom>
              <a:avLst/>
              <a:gdLst>
                <a:gd name="connsiteX0" fmla="*/ 4649 w 5279"/>
                <a:gd name="connsiteY0" fmla="*/ -1573 h 24944"/>
                <a:gd name="connsiteX1" fmla="*/ -327 w 5279"/>
                <a:gd name="connsiteY1" fmla="*/ 23371 h 24944"/>
                <a:gd name="connsiteX2" fmla="*/ 4649 w 5279"/>
                <a:gd name="connsiteY2" fmla="*/ -1573 h 24944"/>
              </a:gdLst>
              <a:ahLst/>
              <a:cxnLst>
                <a:cxn ang="0">
                  <a:pos x="connsiteX0" y="connsiteY0"/>
                </a:cxn>
                <a:cxn ang="0">
                  <a:pos x="connsiteX1" y="connsiteY1"/>
                </a:cxn>
                <a:cxn ang="0">
                  <a:pos x="connsiteX2" y="connsiteY2"/>
                </a:cxn>
              </a:cxnLst>
              <a:rect l="l" t="t" r="r" b="b"/>
              <a:pathLst>
                <a:path w="5279" h="24944">
                  <a:moveTo>
                    <a:pt x="4649" y="-1573"/>
                  </a:moveTo>
                  <a:cubicBezTo>
                    <a:pt x="3506" y="6832"/>
                    <a:pt x="7742" y="16312"/>
                    <a:pt x="-327" y="23371"/>
                  </a:cubicBezTo>
                  <a:cubicBezTo>
                    <a:pt x="884" y="14698"/>
                    <a:pt x="-3689" y="5151"/>
                    <a:pt x="4649" y="-1573"/>
                  </a:cubicBezTo>
                  <a:close/>
                </a:path>
              </a:pathLst>
            </a:custGeom>
            <a:solidFill>
              <a:srgbClr val="020202"/>
            </a:solidFill>
            <a:ln w="6712" cap="flat">
              <a:noFill/>
              <a:prstDash val="solid"/>
              <a:miter/>
            </a:ln>
          </p:spPr>
          <p:txBody>
            <a:bodyPr rtlCol="0" anchor="ctr"/>
            <a:lstStyle/>
            <a:p>
              <a:endParaRPr lang="es-CO"/>
            </a:p>
          </p:txBody>
        </p:sp>
        <p:sp>
          <p:nvSpPr>
            <p:cNvPr id="1169" name="Freeform: Shape 1168">
              <a:extLst>
                <a:ext uri="{FF2B5EF4-FFF2-40B4-BE49-F238E27FC236}">
                  <a16:creationId xmlns:a16="http://schemas.microsoft.com/office/drawing/2014/main" id="{7D791566-3C93-22A5-AF68-B14713F63904}"/>
                </a:ext>
              </a:extLst>
            </p:cNvPr>
            <p:cNvSpPr/>
            <p:nvPr/>
          </p:nvSpPr>
          <p:spPr>
            <a:xfrm>
              <a:off x="6008633" y="1318938"/>
              <a:ext cx="2321617" cy="1518196"/>
            </a:xfrm>
            <a:custGeom>
              <a:avLst/>
              <a:gdLst>
                <a:gd name="connsiteX0" fmla="*/ 185890 w 2321617"/>
                <a:gd name="connsiteY0" fmla="*/ 135469 h 1518196"/>
                <a:gd name="connsiteX1" fmla="*/ 395933 w 2321617"/>
                <a:gd name="connsiteY1" fmla="*/ 17201 h 1518196"/>
                <a:gd name="connsiteX2" fmla="*/ 473052 w 2321617"/>
                <a:gd name="connsiteY2" fmla="*/ -10 h 1518196"/>
                <a:gd name="connsiteX3" fmla="*/ 484549 w 2321617"/>
                <a:gd name="connsiteY3" fmla="*/ 460 h 1518196"/>
                <a:gd name="connsiteX4" fmla="*/ 466328 w 2321617"/>
                <a:gd name="connsiteY4" fmla="*/ 12697 h 1518196"/>
                <a:gd name="connsiteX5" fmla="*/ 400707 w 2321617"/>
                <a:gd name="connsiteY5" fmla="*/ 30245 h 1518196"/>
                <a:gd name="connsiteX6" fmla="*/ 215272 w 2321617"/>
                <a:gd name="connsiteY6" fmla="*/ 130224 h 1518196"/>
                <a:gd name="connsiteX7" fmla="*/ 193891 w 2321617"/>
                <a:gd name="connsiteY7" fmla="*/ 181861 h 1518196"/>
                <a:gd name="connsiteX8" fmla="*/ 225828 w 2321617"/>
                <a:gd name="connsiteY8" fmla="*/ 370119 h 1518196"/>
                <a:gd name="connsiteX9" fmla="*/ 348398 w 2321617"/>
                <a:gd name="connsiteY9" fmla="*/ 579087 h 1518196"/>
                <a:gd name="connsiteX10" fmla="*/ 622180 w 2321617"/>
                <a:gd name="connsiteY10" fmla="*/ 820395 h 1518196"/>
                <a:gd name="connsiteX11" fmla="*/ 977720 w 2321617"/>
                <a:gd name="connsiteY11" fmla="*/ 946057 h 1518196"/>
                <a:gd name="connsiteX12" fmla="*/ 1089129 w 2321617"/>
                <a:gd name="connsiteY12" fmla="*/ 955336 h 1518196"/>
                <a:gd name="connsiteX13" fmla="*/ 1222860 w 2321617"/>
                <a:gd name="connsiteY13" fmla="*/ 946124 h 1518196"/>
                <a:gd name="connsiteX14" fmla="*/ 1464907 w 2321617"/>
                <a:gd name="connsiteY14" fmla="*/ 920575 h 1518196"/>
                <a:gd name="connsiteX15" fmla="*/ 1897768 w 2321617"/>
                <a:gd name="connsiteY15" fmla="*/ 840363 h 1518196"/>
                <a:gd name="connsiteX16" fmla="*/ 2293717 w 2321617"/>
                <a:gd name="connsiteY16" fmla="*/ 638658 h 1518196"/>
                <a:gd name="connsiteX17" fmla="*/ 2307164 w 2321617"/>
                <a:gd name="connsiteY17" fmla="*/ 627900 h 1518196"/>
                <a:gd name="connsiteX18" fmla="*/ 2314963 w 2321617"/>
                <a:gd name="connsiteY18" fmla="*/ 627228 h 1518196"/>
                <a:gd name="connsiteX19" fmla="*/ 2319804 w 2321617"/>
                <a:gd name="connsiteY19" fmla="*/ 698564 h 1518196"/>
                <a:gd name="connsiteX20" fmla="*/ 2320813 w 2321617"/>
                <a:gd name="connsiteY20" fmla="*/ 720819 h 1518196"/>
                <a:gd name="connsiteX21" fmla="*/ 2320813 w 2321617"/>
                <a:gd name="connsiteY21" fmla="*/ 912507 h 1518196"/>
                <a:gd name="connsiteX22" fmla="*/ 2270924 w 2321617"/>
                <a:gd name="connsiteY22" fmla="*/ 1070779 h 1518196"/>
                <a:gd name="connsiteX23" fmla="*/ 2194881 w 2321617"/>
                <a:gd name="connsiteY23" fmla="*/ 1151864 h 1518196"/>
                <a:gd name="connsiteX24" fmla="*/ 2020069 w 2321617"/>
                <a:gd name="connsiteY24" fmla="*/ 1264215 h 1518196"/>
                <a:gd name="connsiteX25" fmla="*/ 1876253 w 2321617"/>
                <a:gd name="connsiteY25" fmla="*/ 1325466 h 1518196"/>
                <a:gd name="connsiteX26" fmla="*/ 1805521 w 2321617"/>
                <a:gd name="connsiteY26" fmla="*/ 1355588 h 1518196"/>
                <a:gd name="connsiteX27" fmla="*/ 1675757 w 2321617"/>
                <a:gd name="connsiteY27" fmla="*/ 1397273 h 1518196"/>
                <a:gd name="connsiteX28" fmla="*/ 1519098 w 2321617"/>
                <a:gd name="connsiteY28" fmla="*/ 1453011 h 1518196"/>
                <a:gd name="connsiteX29" fmla="*/ 1443728 w 2321617"/>
                <a:gd name="connsiteY29" fmla="*/ 1465114 h 1518196"/>
                <a:gd name="connsiteX30" fmla="*/ 1375216 w 2321617"/>
                <a:gd name="connsiteY30" fmla="*/ 1473787 h 1518196"/>
                <a:gd name="connsiteX31" fmla="*/ 1294533 w 2321617"/>
                <a:gd name="connsiteY31" fmla="*/ 1485957 h 1518196"/>
                <a:gd name="connsiteX32" fmla="*/ 1180569 w 2321617"/>
                <a:gd name="connsiteY32" fmla="*/ 1490528 h 1518196"/>
                <a:gd name="connsiteX33" fmla="*/ 1094844 w 2321617"/>
                <a:gd name="connsiteY33" fmla="*/ 1501757 h 1518196"/>
                <a:gd name="connsiteX34" fmla="*/ 1036013 w 2321617"/>
                <a:gd name="connsiteY34" fmla="*/ 1508951 h 1518196"/>
                <a:gd name="connsiteX35" fmla="*/ 850108 w 2321617"/>
                <a:gd name="connsiteY35" fmla="*/ 1514061 h 1518196"/>
                <a:gd name="connsiteX36" fmla="*/ 637106 w 2321617"/>
                <a:gd name="connsiteY36" fmla="*/ 1472241 h 1518196"/>
                <a:gd name="connsiteX37" fmla="*/ 361441 w 2321617"/>
                <a:gd name="connsiteY37" fmla="*/ 1342543 h 1518196"/>
                <a:gd name="connsiteX38" fmla="*/ 190664 w 2321617"/>
                <a:gd name="connsiteY38" fmla="*/ 1178557 h 1518196"/>
                <a:gd name="connsiteX39" fmla="*/ 105275 w 2321617"/>
                <a:gd name="connsiteY39" fmla="*/ 1059887 h 1518196"/>
                <a:gd name="connsiteX40" fmla="*/ 9398 w 2321617"/>
                <a:gd name="connsiteY40" fmla="*/ 819588 h 1518196"/>
                <a:gd name="connsiteX41" fmla="*/ -284 w 2321617"/>
                <a:gd name="connsiteY41" fmla="*/ 651500 h 1518196"/>
                <a:gd name="connsiteX42" fmla="*/ 18541 w 2321617"/>
                <a:gd name="connsiteY42" fmla="*/ 459610 h 1518196"/>
                <a:gd name="connsiteX43" fmla="*/ 43822 w 2321617"/>
                <a:gd name="connsiteY43" fmla="*/ 343696 h 1518196"/>
                <a:gd name="connsiteX44" fmla="*/ 118655 w 2321617"/>
                <a:gd name="connsiteY44" fmla="*/ 213865 h 1518196"/>
                <a:gd name="connsiteX45" fmla="*/ 171233 w 2321617"/>
                <a:gd name="connsiteY45" fmla="*/ 160950 h 1518196"/>
                <a:gd name="connsiteX46" fmla="*/ 184680 w 2321617"/>
                <a:gd name="connsiteY46" fmla="*/ 140780 h 1518196"/>
                <a:gd name="connsiteX47" fmla="*/ 183537 w 2321617"/>
                <a:gd name="connsiteY47" fmla="*/ 137217 h 1518196"/>
                <a:gd name="connsiteX48" fmla="*/ 185890 w 2321617"/>
                <a:gd name="connsiteY48" fmla="*/ 135469 h 151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321617" h="1518196">
                  <a:moveTo>
                    <a:pt x="185890" y="135469"/>
                  </a:moveTo>
                  <a:cubicBezTo>
                    <a:pt x="247666" y="82958"/>
                    <a:pt x="318975" y="42751"/>
                    <a:pt x="395933" y="17201"/>
                  </a:cubicBezTo>
                  <a:cubicBezTo>
                    <a:pt x="421005" y="8932"/>
                    <a:pt x="446837" y="3149"/>
                    <a:pt x="473052" y="-10"/>
                  </a:cubicBezTo>
                  <a:cubicBezTo>
                    <a:pt x="476609" y="-2230"/>
                    <a:pt x="481188" y="-2095"/>
                    <a:pt x="484549" y="460"/>
                  </a:cubicBezTo>
                  <a:cubicBezTo>
                    <a:pt x="483406" y="11823"/>
                    <a:pt x="473724" y="10680"/>
                    <a:pt x="466328" y="12697"/>
                  </a:cubicBezTo>
                  <a:cubicBezTo>
                    <a:pt x="444477" y="18547"/>
                    <a:pt x="421617" y="20765"/>
                    <a:pt x="400707" y="30245"/>
                  </a:cubicBezTo>
                  <a:cubicBezTo>
                    <a:pt x="334345" y="55122"/>
                    <a:pt x="271077" y="85445"/>
                    <a:pt x="215272" y="130224"/>
                  </a:cubicBezTo>
                  <a:cubicBezTo>
                    <a:pt x="197791" y="144209"/>
                    <a:pt x="192950" y="159606"/>
                    <a:pt x="193891" y="181861"/>
                  </a:cubicBezTo>
                  <a:cubicBezTo>
                    <a:pt x="196648" y="246071"/>
                    <a:pt x="204783" y="308667"/>
                    <a:pt x="225828" y="370119"/>
                  </a:cubicBezTo>
                  <a:cubicBezTo>
                    <a:pt x="251552" y="447642"/>
                    <a:pt x="293319" y="518844"/>
                    <a:pt x="348398" y="579087"/>
                  </a:cubicBezTo>
                  <a:cubicBezTo>
                    <a:pt x="431299" y="668644"/>
                    <a:pt x="518570" y="753899"/>
                    <a:pt x="622180" y="820395"/>
                  </a:cubicBezTo>
                  <a:cubicBezTo>
                    <a:pt x="730765" y="889916"/>
                    <a:pt x="848628" y="933753"/>
                    <a:pt x="977720" y="946057"/>
                  </a:cubicBezTo>
                  <a:cubicBezTo>
                    <a:pt x="1014834" y="949621"/>
                    <a:pt x="1051679" y="953520"/>
                    <a:pt x="1089129" y="955336"/>
                  </a:cubicBezTo>
                  <a:cubicBezTo>
                    <a:pt x="1134043" y="957554"/>
                    <a:pt x="1178283" y="951369"/>
                    <a:pt x="1222860" y="946124"/>
                  </a:cubicBezTo>
                  <a:cubicBezTo>
                    <a:pt x="1303542" y="936644"/>
                    <a:pt x="1384830" y="933417"/>
                    <a:pt x="1464907" y="920575"/>
                  </a:cubicBezTo>
                  <a:cubicBezTo>
                    <a:pt x="1609866" y="897312"/>
                    <a:pt x="1755834" y="879360"/>
                    <a:pt x="1897768" y="840363"/>
                  </a:cubicBezTo>
                  <a:cubicBezTo>
                    <a:pt x="2043400" y="800022"/>
                    <a:pt x="2176997" y="735678"/>
                    <a:pt x="2293717" y="638658"/>
                  </a:cubicBezTo>
                  <a:cubicBezTo>
                    <a:pt x="2297885" y="634691"/>
                    <a:pt x="2302323" y="631060"/>
                    <a:pt x="2307164" y="627900"/>
                  </a:cubicBezTo>
                  <a:cubicBezTo>
                    <a:pt x="2309584" y="626689"/>
                    <a:pt x="2312341" y="626420"/>
                    <a:pt x="2314963" y="627228"/>
                  </a:cubicBezTo>
                  <a:cubicBezTo>
                    <a:pt x="2316241" y="651029"/>
                    <a:pt x="2313753" y="674965"/>
                    <a:pt x="2319804" y="698564"/>
                  </a:cubicBezTo>
                  <a:cubicBezTo>
                    <a:pt x="2321081" y="705893"/>
                    <a:pt x="2321418" y="713356"/>
                    <a:pt x="2320813" y="720819"/>
                  </a:cubicBezTo>
                  <a:cubicBezTo>
                    <a:pt x="2320813" y="784692"/>
                    <a:pt x="2321351" y="848566"/>
                    <a:pt x="2320813" y="912507"/>
                  </a:cubicBezTo>
                  <a:cubicBezTo>
                    <a:pt x="2320207" y="970128"/>
                    <a:pt x="2305147" y="1024319"/>
                    <a:pt x="2270924" y="1070779"/>
                  </a:cubicBezTo>
                  <a:cubicBezTo>
                    <a:pt x="2249140" y="1100900"/>
                    <a:pt x="2223523" y="1128131"/>
                    <a:pt x="2194881" y="1151864"/>
                  </a:cubicBezTo>
                  <a:cubicBezTo>
                    <a:pt x="2141698" y="1196711"/>
                    <a:pt x="2082934" y="1234497"/>
                    <a:pt x="2020069" y="1264215"/>
                  </a:cubicBezTo>
                  <a:cubicBezTo>
                    <a:pt x="1973004" y="1285797"/>
                    <a:pt x="1924258" y="1305094"/>
                    <a:pt x="1876253" y="1325466"/>
                  </a:cubicBezTo>
                  <a:lnTo>
                    <a:pt x="1805521" y="1355588"/>
                  </a:lnTo>
                  <a:cubicBezTo>
                    <a:pt x="1763567" y="1373540"/>
                    <a:pt x="1718855" y="1382817"/>
                    <a:pt x="1675757" y="1397273"/>
                  </a:cubicBezTo>
                  <a:cubicBezTo>
                    <a:pt x="1623179" y="1414821"/>
                    <a:pt x="1571946" y="1436135"/>
                    <a:pt x="1519098" y="1453011"/>
                  </a:cubicBezTo>
                  <a:cubicBezTo>
                    <a:pt x="1494961" y="1461819"/>
                    <a:pt x="1469412" y="1465921"/>
                    <a:pt x="1443728" y="1465114"/>
                  </a:cubicBezTo>
                  <a:cubicBezTo>
                    <a:pt x="1420599" y="1464173"/>
                    <a:pt x="1397403" y="1467131"/>
                    <a:pt x="1375216" y="1473787"/>
                  </a:cubicBezTo>
                  <a:cubicBezTo>
                    <a:pt x="1348657" y="1479973"/>
                    <a:pt x="1321696" y="1484007"/>
                    <a:pt x="1294533" y="1485957"/>
                  </a:cubicBezTo>
                  <a:cubicBezTo>
                    <a:pt x="1256478" y="1489856"/>
                    <a:pt x="1218490" y="1488310"/>
                    <a:pt x="1180569" y="1490528"/>
                  </a:cubicBezTo>
                  <a:cubicBezTo>
                    <a:pt x="1151725" y="1492075"/>
                    <a:pt x="1123083" y="1495773"/>
                    <a:pt x="1094844" y="1501757"/>
                  </a:cubicBezTo>
                  <a:cubicBezTo>
                    <a:pt x="1075279" y="1506060"/>
                    <a:pt x="1055579" y="1505656"/>
                    <a:pt x="1036013" y="1508951"/>
                  </a:cubicBezTo>
                  <a:cubicBezTo>
                    <a:pt x="974492" y="1519171"/>
                    <a:pt x="911964" y="1517288"/>
                    <a:pt x="850108" y="1514061"/>
                  </a:cubicBezTo>
                  <a:cubicBezTo>
                    <a:pt x="777494" y="1510027"/>
                    <a:pt x="705820" y="1495975"/>
                    <a:pt x="637106" y="1472241"/>
                  </a:cubicBezTo>
                  <a:cubicBezTo>
                    <a:pt x="540489" y="1439228"/>
                    <a:pt x="447301" y="1399021"/>
                    <a:pt x="361441" y="1342543"/>
                  </a:cubicBezTo>
                  <a:cubicBezTo>
                    <a:pt x="294939" y="1298841"/>
                    <a:pt x="237049" y="1243238"/>
                    <a:pt x="190664" y="1178557"/>
                  </a:cubicBezTo>
                  <a:cubicBezTo>
                    <a:pt x="162156" y="1139023"/>
                    <a:pt x="130824" y="1101505"/>
                    <a:pt x="105275" y="1059887"/>
                  </a:cubicBezTo>
                  <a:cubicBezTo>
                    <a:pt x="59487" y="985322"/>
                    <a:pt x="24592" y="906725"/>
                    <a:pt x="9398" y="819588"/>
                  </a:cubicBezTo>
                  <a:cubicBezTo>
                    <a:pt x="-419" y="763648"/>
                    <a:pt x="1329" y="707641"/>
                    <a:pt x="-284" y="651500"/>
                  </a:cubicBezTo>
                  <a:cubicBezTo>
                    <a:pt x="-2167" y="586550"/>
                    <a:pt x="7851" y="523214"/>
                    <a:pt x="18541" y="459610"/>
                  </a:cubicBezTo>
                  <a:cubicBezTo>
                    <a:pt x="24882" y="420546"/>
                    <a:pt x="33320" y="381886"/>
                    <a:pt x="43822" y="343696"/>
                  </a:cubicBezTo>
                  <a:cubicBezTo>
                    <a:pt x="57874" y="293740"/>
                    <a:pt x="84768" y="251853"/>
                    <a:pt x="118655" y="213865"/>
                  </a:cubicBezTo>
                  <a:cubicBezTo>
                    <a:pt x="135127" y="195308"/>
                    <a:pt x="153752" y="178633"/>
                    <a:pt x="171233" y="160950"/>
                  </a:cubicBezTo>
                  <a:cubicBezTo>
                    <a:pt x="177015" y="155168"/>
                    <a:pt x="184209" y="150126"/>
                    <a:pt x="184680" y="140780"/>
                  </a:cubicBezTo>
                  <a:cubicBezTo>
                    <a:pt x="183133" y="139435"/>
                    <a:pt x="182797" y="138225"/>
                    <a:pt x="183537" y="137217"/>
                  </a:cubicBezTo>
                  <a:cubicBezTo>
                    <a:pt x="184276" y="136208"/>
                    <a:pt x="185218" y="135469"/>
                    <a:pt x="185890" y="135469"/>
                  </a:cubicBezTo>
                  <a:close/>
                </a:path>
              </a:pathLst>
            </a:custGeom>
            <a:solidFill>
              <a:srgbClr val="4A646E"/>
            </a:solidFill>
            <a:ln w="6712" cap="flat">
              <a:noFill/>
              <a:prstDash val="solid"/>
              <a:miter/>
            </a:ln>
          </p:spPr>
          <p:txBody>
            <a:bodyPr rtlCol="0" anchor="ctr"/>
            <a:lstStyle/>
            <a:p>
              <a:endParaRPr lang="es-CO"/>
            </a:p>
          </p:txBody>
        </p:sp>
        <p:sp>
          <p:nvSpPr>
            <p:cNvPr id="1170" name="Freeform: Shape 1169">
              <a:extLst>
                <a:ext uri="{FF2B5EF4-FFF2-40B4-BE49-F238E27FC236}">
                  <a16:creationId xmlns:a16="http://schemas.microsoft.com/office/drawing/2014/main" id="{74DC0541-F314-1CC4-A213-653EEB85209F}"/>
                </a:ext>
              </a:extLst>
            </p:cNvPr>
            <p:cNvSpPr/>
            <p:nvPr/>
          </p:nvSpPr>
          <p:spPr>
            <a:xfrm>
              <a:off x="8272731" y="1802712"/>
              <a:ext cx="52118" cy="145631"/>
            </a:xfrm>
            <a:custGeom>
              <a:avLst/>
              <a:gdLst>
                <a:gd name="connsiteX0" fmla="*/ 51336 w 52118"/>
                <a:gd name="connsiteY0" fmla="*/ 143185 h 145631"/>
                <a:gd name="connsiteX1" fmla="*/ 47100 w 52118"/>
                <a:gd name="connsiteY1" fmla="*/ 144059 h 145631"/>
                <a:gd name="connsiteX2" fmla="*/ 36343 w 52118"/>
                <a:gd name="connsiteY2" fmla="*/ 128864 h 145631"/>
                <a:gd name="connsiteX3" fmla="*/ 2254 w 52118"/>
                <a:gd name="connsiteY3" fmla="*/ 18732 h 145631"/>
                <a:gd name="connsiteX4" fmla="*/ 1447 w 52118"/>
                <a:gd name="connsiteY4" fmla="*/ -161 h 145631"/>
                <a:gd name="connsiteX5" fmla="*/ 8642 w 52118"/>
                <a:gd name="connsiteY5" fmla="*/ -161 h 145631"/>
                <a:gd name="connsiteX6" fmla="*/ 47369 w 52118"/>
                <a:gd name="connsiteY6" fmla="*/ 109903 h 145631"/>
                <a:gd name="connsiteX7" fmla="*/ 51605 w 52118"/>
                <a:gd name="connsiteY7" fmla="*/ 135587 h 145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18" h="145631">
                  <a:moveTo>
                    <a:pt x="51336" y="143185"/>
                  </a:moveTo>
                  <a:cubicBezTo>
                    <a:pt x="49992" y="143790"/>
                    <a:pt x="48579" y="144059"/>
                    <a:pt x="47100" y="144059"/>
                  </a:cubicBezTo>
                  <a:cubicBezTo>
                    <a:pt x="40914" y="141437"/>
                    <a:pt x="36746" y="135587"/>
                    <a:pt x="36343" y="128864"/>
                  </a:cubicBezTo>
                  <a:cubicBezTo>
                    <a:pt x="28543" y="91145"/>
                    <a:pt x="17113" y="54233"/>
                    <a:pt x="2254" y="18732"/>
                  </a:cubicBezTo>
                  <a:cubicBezTo>
                    <a:pt x="-1108" y="12950"/>
                    <a:pt x="-1444" y="5890"/>
                    <a:pt x="1447" y="-161"/>
                  </a:cubicBezTo>
                  <a:cubicBezTo>
                    <a:pt x="3465" y="-2043"/>
                    <a:pt x="6624" y="-2043"/>
                    <a:pt x="8642" y="-161"/>
                  </a:cubicBezTo>
                  <a:cubicBezTo>
                    <a:pt x="26728" y="34465"/>
                    <a:pt x="39772" y="71579"/>
                    <a:pt x="47369" y="109903"/>
                  </a:cubicBezTo>
                  <a:cubicBezTo>
                    <a:pt x="53084" y="117770"/>
                    <a:pt x="47369" y="127518"/>
                    <a:pt x="51605" y="135587"/>
                  </a:cubicBezTo>
                  <a:close/>
                </a:path>
              </a:pathLst>
            </a:custGeom>
            <a:solidFill>
              <a:srgbClr val="7CA2B4"/>
            </a:solidFill>
            <a:ln w="6712" cap="flat">
              <a:noFill/>
              <a:prstDash val="solid"/>
              <a:miter/>
            </a:ln>
          </p:spPr>
          <p:txBody>
            <a:bodyPr rtlCol="0" anchor="ctr"/>
            <a:lstStyle/>
            <a:p>
              <a:endParaRPr lang="es-CO"/>
            </a:p>
          </p:txBody>
        </p:sp>
        <p:sp>
          <p:nvSpPr>
            <p:cNvPr id="1171" name="Freeform: Shape 1170">
              <a:extLst>
                <a:ext uri="{FF2B5EF4-FFF2-40B4-BE49-F238E27FC236}">
                  <a16:creationId xmlns:a16="http://schemas.microsoft.com/office/drawing/2014/main" id="{3E05BA85-3092-8CE3-25E0-6ACF839F1A0E}"/>
                </a:ext>
              </a:extLst>
            </p:cNvPr>
            <p:cNvSpPr/>
            <p:nvPr/>
          </p:nvSpPr>
          <p:spPr>
            <a:xfrm>
              <a:off x="6109440" y="1470690"/>
              <a:ext cx="69997" cy="69871"/>
            </a:xfrm>
            <a:custGeom>
              <a:avLst/>
              <a:gdLst>
                <a:gd name="connsiteX0" fmla="*/ -508 w 69997"/>
                <a:gd name="connsiteY0" fmla="*/ 68299 h 69871"/>
                <a:gd name="connsiteX1" fmla="*/ 5140 w 69997"/>
                <a:gd name="connsiteY1" fmla="*/ 54851 h 69871"/>
                <a:gd name="connsiteX2" fmla="*/ 56037 w 69997"/>
                <a:gd name="connsiteY2" fmla="*/ 4021 h 69871"/>
                <a:gd name="connsiteX3" fmla="*/ 69484 w 69997"/>
                <a:gd name="connsiteY3" fmla="*/ -1559 h 69871"/>
                <a:gd name="connsiteX4" fmla="*/ -508 w 69997"/>
                <a:gd name="connsiteY4" fmla="*/ 68299 h 698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97" h="69871">
                  <a:moveTo>
                    <a:pt x="-508" y="68299"/>
                  </a:moveTo>
                  <a:cubicBezTo>
                    <a:pt x="-636" y="63189"/>
                    <a:pt x="1415" y="58348"/>
                    <a:pt x="5140" y="54851"/>
                  </a:cubicBezTo>
                  <a:lnTo>
                    <a:pt x="56037" y="4021"/>
                  </a:lnTo>
                  <a:cubicBezTo>
                    <a:pt x="59493" y="256"/>
                    <a:pt x="64401" y="-1761"/>
                    <a:pt x="69484" y="-1559"/>
                  </a:cubicBezTo>
                  <a:cubicBezTo>
                    <a:pt x="47975" y="23452"/>
                    <a:pt x="24578" y="46851"/>
                    <a:pt x="-508" y="68299"/>
                  </a:cubicBezTo>
                  <a:close/>
                </a:path>
              </a:pathLst>
            </a:custGeom>
            <a:solidFill>
              <a:srgbClr val="0E1315"/>
            </a:solidFill>
            <a:ln w="6712" cap="flat">
              <a:noFill/>
              <a:prstDash val="solid"/>
              <a:miter/>
            </a:ln>
          </p:spPr>
          <p:txBody>
            <a:bodyPr rtlCol="0" anchor="ctr"/>
            <a:lstStyle/>
            <a:p>
              <a:endParaRPr lang="es-CO"/>
            </a:p>
          </p:txBody>
        </p:sp>
        <p:sp>
          <p:nvSpPr>
            <p:cNvPr id="1172" name="Freeform: Shape 1171">
              <a:extLst>
                <a:ext uri="{FF2B5EF4-FFF2-40B4-BE49-F238E27FC236}">
                  <a16:creationId xmlns:a16="http://schemas.microsoft.com/office/drawing/2014/main" id="{35CC2512-4B63-AB1E-3C0E-07C42067A1DF}"/>
                </a:ext>
              </a:extLst>
            </p:cNvPr>
            <p:cNvSpPr/>
            <p:nvPr/>
          </p:nvSpPr>
          <p:spPr>
            <a:xfrm>
              <a:off x="6089679" y="1545268"/>
              <a:ext cx="14993" cy="20170"/>
            </a:xfrm>
            <a:custGeom>
              <a:avLst/>
              <a:gdLst>
                <a:gd name="connsiteX0" fmla="*/ -514 w 14993"/>
                <a:gd name="connsiteY0" fmla="*/ 18598 h 20170"/>
                <a:gd name="connsiteX1" fmla="*/ 14480 w 14993"/>
                <a:gd name="connsiteY1" fmla="*/ -1573 h 20170"/>
                <a:gd name="connsiteX2" fmla="*/ -514 w 14993"/>
                <a:gd name="connsiteY2" fmla="*/ 18598 h 20170"/>
              </a:gdLst>
              <a:ahLst/>
              <a:cxnLst>
                <a:cxn ang="0">
                  <a:pos x="connsiteX0" y="connsiteY0"/>
                </a:cxn>
                <a:cxn ang="0">
                  <a:pos x="connsiteX1" y="connsiteY1"/>
                </a:cxn>
                <a:cxn ang="0">
                  <a:pos x="connsiteX2" y="connsiteY2"/>
                </a:cxn>
              </a:cxnLst>
              <a:rect l="l" t="t" r="r" b="b"/>
              <a:pathLst>
                <a:path w="14993" h="20170">
                  <a:moveTo>
                    <a:pt x="-514" y="18598"/>
                  </a:moveTo>
                  <a:cubicBezTo>
                    <a:pt x="-514" y="8109"/>
                    <a:pt x="6210" y="2596"/>
                    <a:pt x="14480" y="-1573"/>
                  </a:cubicBezTo>
                  <a:cubicBezTo>
                    <a:pt x="13276" y="7303"/>
                    <a:pt x="7615" y="14900"/>
                    <a:pt x="-514" y="18598"/>
                  </a:cubicBezTo>
                  <a:close/>
                </a:path>
              </a:pathLst>
            </a:custGeom>
            <a:solidFill>
              <a:srgbClr val="0E1315"/>
            </a:solidFill>
            <a:ln w="6712" cap="flat">
              <a:noFill/>
              <a:prstDash val="solid"/>
              <a:miter/>
            </a:ln>
          </p:spPr>
          <p:txBody>
            <a:bodyPr rtlCol="0" anchor="ctr"/>
            <a:lstStyle/>
            <a:p>
              <a:endParaRPr lang="es-CO"/>
            </a:p>
          </p:txBody>
        </p:sp>
        <p:sp>
          <p:nvSpPr>
            <p:cNvPr id="1173" name="Freeform: Shape 1172">
              <a:extLst>
                <a:ext uri="{FF2B5EF4-FFF2-40B4-BE49-F238E27FC236}">
                  <a16:creationId xmlns:a16="http://schemas.microsoft.com/office/drawing/2014/main" id="{F2D98244-DEDA-66F1-469C-22F7DA41A548}"/>
                </a:ext>
              </a:extLst>
            </p:cNvPr>
            <p:cNvSpPr/>
            <p:nvPr/>
          </p:nvSpPr>
          <p:spPr>
            <a:xfrm>
              <a:off x="8319939" y="1913812"/>
              <a:ext cx="6591" cy="25723"/>
            </a:xfrm>
            <a:custGeom>
              <a:avLst/>
              <a:gdLst>
                <a:gd name="connsiteX0" fmla="*/ 4397 w 6591"/>
                <a:gd name="connsiteY0" fmla="*/ 24151 h 25723"/>
                <a:gd name="connsiteX1" fmla="*/ 161 w 6591"/>
                <a:gd name="connsiteY1" fmla="*/ -1532 h 25723"/>
                <a:gd name="connsiteX2" fmla="*/ 4464 w 6591"/>
                <a:gd name="connsiteY2" fmla="*/ -928 h 25723"/>
                <a:gd name="connsiteX3" fmla="*/ 6078 w 6591"/>
                <a:gd name="connsiteY3" fmla="*/ 17428 h 25723"/>
                <a:gd name="connsiteX4" fmla="*/ 4397 w 6591"/>
                <a:gd name="connsiteY4" fmla="*/ 24151 h 25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1" h="25723">
                  <a:moveTo>
                    <a:pt x="4397" y="24151"/>
                  </a:moveTo>
                  <a:cubicBezTo>
                    <a:pt x="-41" y="16352"/>
                    <a:pt x="-1520" y="7275"/>
                    <a:pt x="161" y="-1532"/>
                  </a:cubicBezTo>
                  <a:cubicBezTo>
                    <a:pt x="1640" y="-1667"/>
                    <a:pt x="3119" y="-1465"/>
                    <a:pt x="4464" y="-928"/>
                  </a:cubicBezTo>
                  <a:lnTo>
                    <a:pt x="6078" y="17428"/>
                  </a:lnTo>
                  <a:cubicBezTo>
                    <a:pt x="5539" y="19647"/>
                    <a:pt x="5002" y="21865"/>
                    <a:pt x="4397" y="24151"/>
                  </a:cubicBezTo>
                  <a:close/>
                </a:path>
              </a:pathLst>
            </a:custGeom>
            <a:solidFill>
              <a:srgbClr val="4A646E"/>
            </a:solidFill>
            <a:ln w="6712" cap="flat">
              <a:noFill/>
              <a:prstDash val="solid"/>
              <a:miter/>
            </a:ln>
          </p:spPr>
          <p:txBody>
            <a:bodyPr rtlCol="0" anchor="ctr"/>
            <a:lstStyle/>
            <a:p>
              <a:endParaRPr lang="es-CO"/>
            </a:p>
          </p:txBody>
        </p:sp>
        <p:sp>
          <p:nvSpPr>
            <p:cNvPr id="1174" name="Freeform: Shape 1173">
              <a:extLst>
                <a:ext uri="{FF2B5EF4-FFF2-40B4-BE49-F238E27FC236}">
                  <a16:creationId xmlns:a16="http://schemas.microsoft.com/office/drawing/2014/main" id="{A2EDB189-1A38-4ACA-3DCA-06B2238EE0BA}"/>
                </a:ext>
              </a:extLst>
            </p:cNvPr>
            <p:cNvSpPr/>
            <p:nvPr/>
          </p:nvSpPr>
          <p:spPr>
            <a:xfrm>
              <a:off x="6079574" y="1565305"/>
              <a:ext cx="10172" cy="15060"/>
            </a:xfrm>
            <a:custGeom>
              <a:avLst/>
              <a:gdLst>
                <a:gd name="connsiteX0" fmla="*/ -359 w 10172"/>
                <a:gd name="connsiteY0" fmla="*/ 13488 h 15060"/>
                <a:gd name="connsiteX1" fmla="*/ 9659 w 10172"/>
                <a:gd name="connsiteY1" fmla="*/ -1573 h 15060"/>
                <a:gd name="connsiteX2" fmla="*/ -359 w 10172"/>
                <a:gd name="connsiteY2" fmla="*/ 13488 h 15060"/>
              </a:gdLst>
              <a:ahLst/>
              <a:cxnLst>
                <a:cxn ang="0">
                  <a:pos x="connsiteX0" y="connsiteY0"/>
                </a:cxn>
                <a:cxn ang="0">
                  <a:pos x="connsiteX1" y="connsiteY1"/>
                </a:cxn>
                <a:cxn ang="0">
                  <a:pos x="connsiteX2" y="connsiteY2"/>
                </a:cxn>
              </a:cxnLst>
              <a:rect l="l" t="t" r="r" b="b"/>
              <a:pathLst>
                <a:path w="10172" h="15060">
                  <a:moveTo>
                    <a:pt x="-359" y="13488"/>
                  </a:moveTo>
                  <a:cubicBezTo>
                    <a:pt x="-1402" y="6630"/>
                    <a:pt x="2935" y="108"/>
                    <a:pt x="9659" y="-1573"/>
                  </a:cubicBezTo>
                  <a:cubicBezTo>
                    <a:pt x="9618" y="5016"/>
                    <a:pt x="5685" y="10933"/>
                    <a:pt x="-359" y="13488"/>
                  </a:cubicBezTo>
                  <a:close/>
                </a:path>
              </a:pathLst>
            </a:custGeom>
            <a:solidFill>
              <a:srgbClr val="0E1315"/>
            </a:solidFill>
            <a:ln w="6712" cap="flat">
              <a:noFill/>
              <a:prstDash val="solid"/>
              <a:miter/>
            </a:ln>
          </p:spPr>
          <p:txBody>
            <a:bodyPr rtlCol="0" anchor="ctr"/>
            <a:lstStyle/>
            <a:p>
              <a:endParaRPr lang="es-CO"/>
            </a:p>
          </p:txBody>
        </p:sp>
        <p:sp>
          <p:nvSpPr>
            <p:cNvPr id="1175" name="Freeform: Shape 1174">
              <a:extLst>
                <a:ext uri="{FF2B5EF4-FFF2-40B4-BE49-F238E27FC236}">
                  <a16:creationId xmlns:a16="http://schemas.microsoft.com/office/drawing/2014/main" id="{208AA3A1-DBB0-DB75-1CB2-2519D0FCC703}"/>
                </a:ext>
              </a:extLst>
            </p:cNvPr>
            <p:cNvSpPr/>
            <p:nvPr/>
          </p:nvSpPr>
          <p:spPr>
            <a:xfrm>
              <a:off x="6104538" y="1540293"/>
              <a:ext cx="4908" cy="5177"/>
            </a:xfrm>
            <a:custGeom>
              <a:avLst/>
              <a:gdLst>
                <a:gd name="connsiteX0" fmla="*/ -514 w 4908"/>
                <a:gd name="connsiteY0" fmla="*/ 3604 h 5177"/>
                <a:gd name="connsiteX1" fmla="*/ 4394 w 4908"/>
                <a:gd name="connsiteY1" fmla="*/ -1573 h 5177"/>
                <a:gd name="connsiteX2" fmla="*/ -514 w 4908"/>
                <a:gd name="connsiteY2" fmla="*/ 3604 h 5177"/>
              </a:gdLst>
              <a:ahLst/>
              <a:cxnLst>
                <a:cxn ang="0">
                  <a:pos x="connsiteX0" y="connsiteY0"/>
                </a:cxn>
                <a:cxn ang="0">
                  <a:pos x="connsiteX1" y="connsiteY1"/>
                </a:cxn>
                <a:cxn ang="0">
                  <a:pos x="connsiteX2" y="connsiteY2"/>
                </a:cxn>
              </a:cxnLst>
              <a:rect l="l" t="t" r="r" b="b"/>
              <a:pathLst>
                <a:path w="4908" h="5177">
                  <a:moveTo>
                    <a:pt x="-514" y="3604"/>
                  </a:moveTo>
                  <a:cubicBezTo>
                    <a:pt x="1167" y="1923"/>
                    <a:pt x="2781" y="175"/>
                    <a:pt x="4394" y="-1573"/>
                  </a:cubicBezTo>
                  <a:cubicBezTo>
                    <a:pt x="2781" y="175"/>
                    <a:pt x="1167" y="1923"/>
                    <a:pt x="-514" y="3604"/>
                  </a:cubicBezTo>
                  <a:close/>
                </a:path>
              </a:pathLst>
            </a:custGeom>
            <a:solidFill>
              <a:srgbClr val="0E1315"/>
            </a:solidFill>
            <a:ln w="6712" cap="flat">
              <a:noFill/>
              <a:prstDash val="solid"/>
              <a:miter/>
            </a:ln>
          </p:spPr>
          <p:txBody>
            <a:bodyPr rtlCol="0" anchor="ctr"/>
            <a:lstStyle/>
            <a:p>
              <a:endParaRPr lang="es-CO"/>
            </a:p>
          </p:txBody>
        </p:sp>
        <p:sp>
          <p:nvSpPr>
            <p:cNvPr id="1176" name="Freeform: Shape 1175">
              <a:extLst>
                <a:ext uri="{FF2B5EF4-FFF2-40B4-BE49-F238E27FC236}">
                  <a16:creationId xmlns:a16="http://schemas.microsoft.com/office/drawing/2014/main" id="{0ED49158-989B-0512-B2CC-CCEF1D91B958}"/>
                </a:ext>
              </a:extLst>
            </p:cNvPr>
            <p:cNvSpPr/>
            <p:nvPr/>
          </p:nvSpPr>
          <p:spPr>
            <a:xfrm>
              <a:off x="6179169" y="1465729"/>
              <a:ext cx="5177" cy="4975"/>
            </a:xfrm>
            <a:custGeom>
              <a:avLst/>
              <a:gdLst>
                <a:gd name="connsiteX0" fmla="*/ -514 w 5177"/>
                <a:gd name="connsiteY0" fmla="*/ 3402 h 4975"/>
                <a:gd name="connsiteX1" fmla="*/ 4664 w 5177"/>
                <a:gd name="connsiteY1" fmla="*/ -1573 h 4975"/>
              </a:gdLst>
              <a:ahLst/>
              <a:cxnLst>
                <a:cxn ang="0">
                  <a:pos x="connsiteX0" y="connsiteY0"/>
                </a:cxn>
                <a:cxn ang="0">
                  <a:pos x="connsiteX1" y="connsiteY1"/>
                </a:cxn>
              </a:cxnLst>
              <a:rect l="l" t="t" r="r" b="b"/>
              <a:pathLst>
                <a:path w="5177" h="4975">
                  <a:moveTo>
                    <a:pt x="-514" y="3402"/>
                  </a:moveTo>
                  <a:lnTo>
                    <a:pt x="4664" y="-1573"/>
                  </a:lnTo>
                  <a:close/>
                </a:path>
              </a:pathLst>
            </a:custGeom>
            <a:solidFill>
              <a:srgbClr val="0E1315"/>
            </a:solidFill>
            <a:ln w="6712" cap="flat">
              <a:noFill/>
              <a:prstDash val="solid"/>
              <a:miter/>
            </a:ln>
          </p:spPr>
          <p:txBody>
            <a:bodyPr rtlCol="0" anchor="ctr"/>
            <a:lstStyle/>
            <a:p>
              <a:endParaRPr lang="es-CO"/>
            </a:p>
          </p:txBody>
        </p:sp>
        <p:sp>
          <p:nvSpPr>
            <p:cNvPr id="1177" name="Freeform: Shape 1176">
              <a:extLst>
                <a:ext uri="{FF2B5EF4-FFF2-40B4-BE49-F238E27FC236}">
                  <a16:creationId xmlns:a16="http://schemas.microsoft.com/office/drawing/2014/main" id="{5D1D70CF-8FA6-AFDC-CA57-A3B8456929FD}"/>
                </a:ext>
              </a:extLst>
            </p:cNvPr>
            <p:cNvSpPr/>
            <p:nvPr/>
          </p:nvSpPr>
          <p:spPr>
            <a:xfrm>
              <a:off x="6184279" y="1460821"/>
              <a:ext cx="5109" cy="5042"/>
            </a:xfrm>
            <a:custGeom>
              <a:avLst/>
              <a:gdLst>
                <a:gd name="connsiteX0" fmla="*/ -514 w 5109"/>
                <a:gd name="connsiteY0" fmla="*/ 3470 h 5042"/>
                <a:gd name="connsiteX1" fmla="*/ 4596 w 5109"/>
                <a:gd name="connsiteY1" fmla="*/ -1573 h 5042"/>
              </a:gdLst>
              <a:ahLst/>
              <a:cxnLst>
                <a:cxn ang="0">
                  <a:pos x="connsiteX0" y="connsiteY0"/>
                </a:cxn>
                <a:cxn ang="0">
                  <a:pos x="connsiteX1" y="connsiteY1"/>
                </a:cxn>
              </a:cxnLst>
              <a:rect l="l" t="t" r="r" b="b"/>
              <a:pathLst>
                <a:path w="5109" h="5042">
                  <a:moveTo>
                    <a:pt x="-514" y="3470"/>
                  </a:moveTo>
                  <a:cubicBezTo>
                    <a:pt x="78" y="915"/>
                    <a:pt x="2061" y="-1035"/>
                    <a:pt x="4596" y="-1573"/>
                  </a:cubicBezTo>
                  <a:close/>
                </a:path>
              </a:pathLst>
            </a:custGeom>
            <a:solidFill>
              <a:srgbClr val="0E1315"/>
            </a:solidFill>
            <a:ln w="6712" cap="flat">
              <a:noFill/>
              <a:prstDash val="solid"/>
              <a:miter/>
            </a:ln>
          </p:spPr>
          <p:txBody>
            <a:bodyPr rtlCol="0" anchor="ctr"/>
            <a:lstStyle/>
            <a:p>
              <a:endParaRPr lang="es-CO"/>
            </a:p>
          </p:txBody>
        </p:sp>
        <p:sp>
          <p:nvSpPr>
            <p:cNvPr id="1178" name="Freeform: Shape 1177">
              <a:extLst>
                <a:ext uri="{FF2B5EF4-FFF2-40B4-BE49-F238E27FC236}">
                  <a16:creationId xmlns:a16="http://schemas.microsoft.com/office/drawing/2014/main" id="{B76E0922-6F1A-214C-E463-CFF36B0EFEFE}"/>
                </a:ext>
              </a:extLst>
            </p:cNvPr>
            <p:cNvSpPr/>
            <p:nvPr/>
          </p:nvSpPr>
          <p:spPr>
            <a:xfrm>
              <a:off x="6188985" y="1455980"/>
              <a:ext cx="6051" cy="4975"/>
            </a:xfrm>
            <a:custGeom>
              <a:avLst/>
              <a:gdLst>
                <a:gd name="connsiteX0" fmla="*/ 5538 w 6051"/>
                <a:gd name="connsiteY0" fmla="*/ -1573 h 4975"/>
                <a:gd name="connsiteX1" fmla="*/ 4731 w 6051"/>
                <a:gd name="connsiteY1" fmla="*/ 3402 h 4975"/>
                <a:gd name="connsiteX2" fmla="*/ -514 w 6051"/>
                <a:gd name="connsiteY2" fmla="*/ 3402 h 4975"/>
                <a:gd name="connsiteX3" fmla="*/ 5538 w 6051"/>
                <a:gd name="connsiteY3" fmla="*/ -1573 h 4975"/>
              </a:gdLst>
              <a:ahLst/>
              <a:cxnLst>
                <a:cxn ang="0">
                  <a:pos x="connsiteX0" y="connsiteY0"/>
                </a:cxn>
                <a:cxn ang="0">
                  <a:pos x="connsiteX1" y="connsiteY1"/>
                </a:cxn>
                <a:cxn ang="0">
                  <a:pos x="connsiteX2" y="connsiteY2"/>
                </a:cxn>
                <a:cxn ang="0">
                  <a:pos x="connsiteX3" y="connsiteY3"/>
                </a:cxn>
              </a:cxnLst>
              <a:rect l="l" t="t" r="r" b="b"/>
              <a:pathLst>
                <a:path w="6051" h="4975">
                  <a:moveTo>
                    <a:pt x="5538" y="-1573"/>
                  </a:moveTo>
                  <a:lnTo>
                    <a:pt x="4731" y="3402"/>
                  </a:lnTo>
                  <a:lnTo>
                    <a:pt x="-514" y="3402"/>
                  </a:lnTo>
                  <a:cubicBezTo>
                    <a:pt x="226" y="646"/>
                    <a:pt x="2660" y="-1372"/>
                    <a:pt x="5538" y="-1573"/>
                  </a:cubicBezTo>
                  <a:close/>
                </a:path>
              </a:pathLst>
            </a:custGeom>
            <a:solidFill>
              <a:srgbClr val="0E1315"/>
            </a:solidFill>
            <a:ln w="6712" cap="flat">
              <a:noFill/>
              <a:prstDash val="solid"/>
              <a:miter/>
            </a:ln>
          </p:spPr>
          <p:txBody>
            <a:bodyPr rtlCol="0" anchor="ctr"/>
            <a:lstStyle/>
            <a:p>
              <a:endParaRPr lang="es-CO"/>
            </a:p>
          </p:txBody>
        </p:sp>
        <p:sp>
          <p:nvSpPr>
            <p:cNvPr id="1179" name="Freeform: Shape 1178">
              <a:extLst>
                <a:ext uri="{FF2B5EF4-FFF2-40B4-BE49-F238E27FC236}">
                  <a16:creationId xmlns:a16="http://schemas.microsoft.com/office/drawing/2014/main" id="{ACAC06DB-E52D-4B98-83E7-3E5C9F12D4EA}"/>
                </a:ext>
              </a:extLst>
            </p:cNvPr>
            <p:cNvSpPr/>
            <p:nvPr/>
          </p:nvSpPr>
          <p:spPr>
            <a:xfrm>
              <a:off x="6407904" y="1244281"/>
              <a:ext cx="1788727" cy="421924"/>
            </a:xfrm>
            <a:custGeom>
              <a:avLst/>
              <a:gdLst>
                <a:gd name="connsiteX0" fmla="*/ -514 w 1788727"/>
                <a:gd name="connsiteY0" fmla="*/ 99725 h 421924"/>
                <a:gd name="connsiteX1" fmla="*/ 71697 w 1788727"/>
                <a:gd name="connsiteY1" fmla="*/ 80361 h 421924"/>
                <a:gd name="connsiteX2" fmla="*/ 85144 w 1788727"/>
                <a:gd name="connsiteY2" fmla="*/ 75991 h 421924"/>
                <a:gd name="connsiteX3" fmla="*/ 95767 w 1788727"/>
                <a:gd name="connsiteY3" fmla="*/ 72562 h 421924"/>
                <a:gd name="connsiteX4" fmla="*/ 120106 w 1788727"/>
                <a:gd name="connsiteY4" fmla="*/ 67587 h 421924"/>
                <a:gd name="connsiteX5" fmla="*/ 360002 w 1788727"/>
                <a:gd name="connsiteY5" fmla="*/ 37129 h 421924"/>
                <a:gd name="connsiteX6" fmla="*/ 628540 w 1788727"/>
                <a:gd name="connsiteY6" fmla="*/ 14269 h 421924"/>
                <a:gd name="connsiteX7" fmla="*/ 699742 w 1788727"/>
                <a:gd name="connsiteY7" fmla="*/ 7142 h 421924"/>
                <a:gd name="connsiteX8" fmla="*/ 875159 w 1788727"/>
                <a:gd name="connsiteY8" fmla="*/ 1495 h 421924"/>
                <a:gd name="connsiteX9" fmla="*/ 1035313 w 1788727"/>
                <a:gd name="connsiteY9" fmla="*/ 5461 h 421924"/>
                <a:gd name="connsiteX10" fmla="*/ 1438725 w 1788727"/>
                <a:gd name="connsiteY10" fmla="*/ 93741 h 421924"/>
                <a:gd name="connsiteX11" fmla="*/ 1543881 w 1788727"/>
                <a:gd name="connsiteY11" fmla="*/ 158825 h 421924"/>
                <a:gd name="connsiteX12" fmla="*/ 1782499 w 1788727"/>
                <a:gd name="connsiteY12" fmla="*/ 407596 h 421924"/>
                <a:gd name="connsiteX13" fmla="*/ 1788214 w 1788727"/>
                <a:gd name="connsiteY13" fmla="*/ 418421 h 421924"/>
                <a:gd name="connsiteX14" fmla="*/ 1781491 w 1788727"/>
                <a:gd name="connsiteY14" fmla="*/ 420169 h 421924"/>
                <a:gd name="connsiteX15" fmla="*/ 1778196 w 1788727"/>
                <a:gd name="connsiteY15" fmla="*/ 418623 h 421924"/>
                <a:gd name="connsiteX16" fmla="*/ 1772145 w 1788727"/>
                <a:gd name="connsiteY16" fmla="*/ 414387 h 421924"/>
                <a:gd name="connsiteX17" fmla="*/ 1769254 w 1788727"/>
                <a:gd name="connsiteY17" fmla="*/ 411966 h 421924"/>
                <a:gd name="connsiteX18" fmla="*/ 1763405 w 1788727"/>
                <a:gd name="connsiteY18" fmla="*/ 406655 h 421924"/>
                <a:gd name="connsiteX19" fmla="*/ 1607150 w 1788727"/>
                <a:gd name="connsiteY19" fmla="*/ 236414 h 421924"/>
                <a:gd name="connsiteX20" fmla="*/ 1425615 w 1788727"/>
                <a:gd name="connsiteY20" fmla="*/ 104163 h 421924"/>
                <a:gd name="connsiteX21" fmla="*/ 1146924 w 1788727"/>
                <a:gd name="connsiteY21" fmla="*/ 31818 h 421924"/>
                <a:gd name="connsiteX22" fmla="*/ 968818 w 1788727"/>
                <a:gd name="connsiteY22" fmla="*/ 19648 h 421924"/>
                <a:gd name="connsiteX23" fmla="*/ 663569 w 1788727"/>
                <a:gd name="connsiteY23" fmla="*/ 30002 h 421924"/>
                <a:gd name="connsiteX24" fmla="*/ 497700 w 1788727"/>
                <a:gd name="connsiteY24" fmla="*/ 41634 h 421924"/>
                <a:gd name="connsiteX25" fmla="*/ 225935 w 1788727"/>
                <a:gd name="connsiteY25" fmla="*/ 69267 h 421924"/>
                <a:gd name="connsiteX26" fmla="*/ 24901 w 1788727"/>
                <a:gd name="connsiteY26" fmla="*/ 102885 h 421924"/>
                <a:gd name="connsiteX27" fmla="*/ -514 w 1788727"/>
                <a:gd name="connsiteY27" fmla="*/ 99725 h 42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88727" h="421924">
                  <a:moveTo>
                    <a:pt x="-514" y="99725"/>
                  </a:moveTo>
                  <a:cubicBezTo>
                    <a:pt x="21741" y="86278"/>
                    <a:pt x="47492" y="86278"/>
                    <a:pt x="71697" y="80361"/>
                  </a:cubicBezTo>
                  <a:cubicBezTo>
                    <a:pt x="76451" y="79959"/>
                    <a:pt x="81043" y="78411"/>
                    <a:pt x="85144" y="75991"/>
                  </a:cubicBezTo>
                  <a:cubicBezTo>
                    <a:pt x="87699" y="71822"/>
                    <a:pt x="91868" y="72831"/>
                    <a:pt x="95767" y="72562"/>
                  </a:cubicBezTo>
                  <a:cubicBezTo>
                    <a:pt x="103970" y="71419"/>
                    <a:pt x="111769" y="68393"/>
                    <a:pt x="120106" y="67587"/>
                  </a:cubicBezTo>
                  <a:cubicBezTo>
                    <a:pt x="199847" y="55417"/>
                    <a:pt x="279790" y="45735"/>
                    <a:pt x="360002" y="37129"/>
                  </a:cubicBezTo>
                  <a:cubicBezTo>
                    <a:pt x="449425" y="27582"/>
                    <a:pt x="538983" y="20993"/>
                    <a:pt x="628540" y="14269"/>
                  </a:cubicBezTo>
                  <a:cubicBezTo>
                    <a:pt x="652139" y="12521"/>
                    <a:pt x="676411" y="13596"/>
                    <a:pt x="699742" y="7142"/>
                  </a:cubicBezTo>
                  <a:cubicBezTo>
                    <a:pt x="758102" y="2503"/>
                    <a:pt x="816664" y="5126"/>
                    <a:pt x="875159" y="1495"/>
                  </a:cubicBezTo>
                  <a:cubicBezTo>
                    <a:pt x="928207" y="-1800"/>
                    <a:pt x="982197" y="-4691"/>
                    <a:pt x="1035313" y="5461"/>
                  </a:cubicBezTo>
                  <a:cubicBezTo>
                    <a:pt x="1174222" y="14538"/>
                    <a:pt x="1309432" y="40357"/>
                    <a:pt x="1438725" y="93741"/>
                  </a:cubicBezTo>
                  <a:cubicBezTo>
                    <a:pt x="1477116" y="109541"/>
                    <a:pt x="1512617" y="131527"/>
                    <a:pt x="1543881" y="158825"/>
                  </a:cubicBezTo>
                  <a:cubicBezTo>
                    <a:pt x="1631287" y="234600"/>
                    <a:pt x="1712978" y="315147"/>
                    <a:pt x="1782499" y="407596"/>
                  </a:cubicBezTo>
                  <a:cubicBezTo>
                    <a:pt x="1784718" y="411025"/>
                    <a:pt x="1786601" y="414655"/>
                    <a:pt x="1788214" y="418421"/>
                  </a:cubicBezTo>
                  <a:cubicBezTo>
                    <a:pt x="1786399" y="420034"/>
                    <a:pt x="1783911" y="420707"/>
                    <a:pt x="1781491" y="420169"/>
                  </a:cubicBezTo>
                  <a:lnTo>
                    <a:pt x="1778196" y="418623"/>
                  </a:lnTo>
                  <a:cubicBezTo>
                    <a:pt x="1776045" y="417345"/>
                    <a:pt x="1774028" y="415933"/>
                    <a:pt x="1772145" y="414387"/>
                  </a:cubicBezTo>
                  <a:cubicBezTo>
                    <a:pt x="1771203" y="413580"/>
                    <a:pt x="1770263" y="412706"/>
                    <a:pt x="1769254" y="411966"/>
                  </a:cubicBezTo>
                  <a:cubicBezTo>
                    <a:pt x="1767237" y="410285"/>
                    <a:pt x="1765287" y="408537"/>
                    <a:pt x="1763405" y="406655"/>
                  </a:cubicBezTo>
                  <a:cubicBezTo>
                    <a:pt x="1715600" y="346143"/>
                    <a:pt x="1663359" y="289195"/>
                    <a:pt x="1607150" y="236414"/>
                  </a:cubicBezTo>
                  <a:cubicBezTo>
                    <a:pt x="1551681" y="185450"/>
                    <a:pt x="1497825" y="132066"/>
                    <a:pt x="1425615" y="104163"/>
                  </a:cubicBezTo>
                  <a:cubicBezTo>
                    <a:pt x="1335452" y="70478"/>
                    <a:pt x="1242062" y="46274"/>
                    <a:pt x="1146924" y="31818"/>
                  </a:cubicBezTo>
                  <a:cubicBezTo>
                    <a:pt x="1088160" y="21665"/>
                    <a:pt x="1028455" y="17564"/>
                    <a:pt x="968818" y="19648"/>
                  </a:cubicBezTo>
                  <a:cubicBezTo>
                    <a:pt x="867158" y="24422"/>
                    <a:pt x="765162" y="15748"/>
                    <a:pt x="663569" y="30002"/>
                  </a:cubicBezTo>
                  <a:cubicBezTo>
                    <a:pt x="608974" y="37600"/>
                    <a:pt x="553035" y="37936"/>
                    <a:pt x="497700" y="41634"/>
                  </a:cubicBezTo>
                  <a:cubicBezTo>
                    <a:pt x="406731" y="47618"/>
                    <a:pt x="316164" y="58040"/>
                    <a:pt x="225935" y="69267"/>
                  </a:cubicBezTo>
                  <a:cubicBezTo>
                    <a:pt x="158397" y="77067"/>
                    <a:pt x="91296" y="88228"/>
                    <a:pt x="24901" y="102885"/>
                  </a:cubicBezTo>
                  <a:cubicBezTo>
                    <a:pt x="16362" y="105306"/>
                    <a:pt x="7219" y="107726"/>
                    <a:pt x="-514" y="99725"/>
                  </a:cubicBezTo>
                  <a:close/>
                </a:path>
              </a:pathLst>
            </a:custGeom>
            <a:solidFill>
              <a:srgbClr val="7A9FB0"/>
            </a:solidFill>
            <a:ln w="6712" cap="flat">
              <a:noFill/>
              <a:prstDash val="solid"/>
              <a:miter/>
            </a:ln>
          </p:spPr>
          <p:txBody>
            <a:bodyPr rtlCol="0" anchor="ctr"/>
            <a:lstStyle/>
            <a:p>
              <a:endParaRPr lang="es-CO"/>
            </a:p>
          </p:txBody>
        </p:sp>
        <p:sp>
          <p:nvSpPr>
            <p:cNvPr id="1180" name="Freeform: Shape 1179">
              <a:extLst>
                <a:ext uri="{FF2B5EF4-FFF2-40B4-BE49-F238E27FC236}">
                  <a16:creationId xmlns:a16="http://schemas.microsoft.com/office/drawing/2014/main" id="{927B72D8-CA53-FAE1-89FE-0ED551F500E7}"/>
                </a:ext>
              </a:extLst>
            </p:cNvPr>
            <p:cNvSpPr/>
            <p:nvPr/>
          </p:nvSpPr>
          <p:spPr>
            <a:xfrm>
              <a:off x="7103541" y="1243432"/>
              <a:ext cx="340458" cy="13464"/>
            </a:xfrm>
            <a:custGeom>
              <a:avLst/>
              <a:gdLst>
                <a:gd name="connsiteX0" fmla="*/ 339945 w 340458"/>
                <a:gd name="connsiteY0" fmla="*/ 6445 h 13464"/>
                <a:gd name="connsiteX1" fmla="*/ 285350 w 340458"/>
                <a:gd name="connsiteY1" fmla="*/ 6445 h 13464"/>
                <a:gd name="connsiteX2" fmla="*/ 2088 w 340458"/>
                <a:gd name="connsiteY2" fmla="*/ 11891 h 13464"/>
                <a:gd name="connsiteX3" fmla="*/ -265 w 340458"/>
                <a:gd name="connsiteY3" fmla="*/ 10546 h 13464"/>
                <a:gd name="connsiteX4" fmla="*/ 1416 w 340458"/>
                <a:gd name="connsiteY4" fmla="*/ 6041 h 13464"/>
                <a:gd name="connsiteX5" fmla="*/ 1416 w 340458"/>
                <a:gd name="connsiteY5" fmla="*/ 6041 h 13464"/>
                <a:gd name="connsiteX6" fmla="*/ 94469 w 340458"/>
                <a:gd name="connsiteY6" fmla="*/ 3553 h 13464"/>
                <a:gd name="connsiteX7" fmla="*/ 126002 w 340458"/>
                <a:gd name="connsiteY7" fmla="*/ 1200 h 13464"/>
                <a:gd name="connsiteX8" fmla="*/ 160696 w 340458"/>
                <a:gd name="connsiteY8" fmla="*/ 1200 h 13464"/>
                <a:gd name="connsiteX9" fmla="*/ 320177 w 340458"/>
                <a:gd name="connsiteY9" fmla="*/ 1200 h 13464"/>
                <a:gd name="connsiteX10" fmla="*/ 339878 w 340458"/>
                <a:gd name="connsiteY10" fmla="*/ 1200 h 13464"/>
                <a:gd name="connsiteX11" fmla="*/ 339945 w 340458"/>
                <a:gd name="connsiteY11" fmla="*/ 6445 h 1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0458" h="13464">
                  <a:moveTo>
                    <a:pt x="339945" y="6445"/>
                  </a:moveTo>
                  <a:cubicBezTo>
                    <a:pt x="321724" y="6445"/>
                    <a:pt x="303503" y="6982"/>
                    <a:pt x="285350" y="6445"/>
                  </a:cubicBezTo>
                  <a:cubicBezTo>
                    <a:pt x="191221" y="4966"/>
                    <a:pt x="96553" y="10681"/>
                    <a:pt x="2088" y="11891"/>
                  </a:cubicBezTo>
                  <a:lnTo>
                    <a:pt x="-265" y="10546"/>
                  </a:lnTo>
                  <a:cubicBezTo>
                    <a:pt x="-938" y="8865"/>
                    <a:pt x="-199" y="6849"/>
                    <a:pt x="1416" y="6041"/>
                  </a:cubicBezTo>
                  <a:lnTo>
                    <a:pt x="1416" y="6041"/>
                  </a:lnTo>
                  <a:cubicBezTo>
                    <a:pt x="32276" y="393"/>
                    <a:pt x="63474" y="5301"/>
                    <a:pt x="94469" y="3553"/>
                  </a:cubicBezTo>
                  <a:cubicBezTo>
                    <a:pt x="105025" y="2948"/>
                    <a:pt x="115849" y="6108"/>
                    <a:pt x="126002" y="1200"/>
                  </a:cubicBezTo>
                  <a:lnTo>
                    <a:pt x="160696" y="1200"/>
                  </a:lnTo>
                  <a:cubicBezTo>
                    <a:pt x="213812" y="-2497"/>
                    <a:pt x="267061" y="-2497"/>
                    <a:pt x="320177" y="1200"/>
                  </a:cubicBezTo>
                  <a:lnTo>
                    <a:pt x="339878" y="1200"/>
                  </a:lnTo>
                  <a:cubicBezTo>
                    <a:pt x="339878" y="3150"/>
                    <a:pt x="339945" y="4831"/>
                    <a:pt x="339945" y="6445"/>
                  </a:cubicBezTo>
                  <a:close/>
                </a:path>
              </a:pathLst>
            </a:custGeom>
            <a:solidFill>
              <a:srgbClr val="36474E"/>
            </a:solidFill>
            <a:ln w="6712" cap="flat">
              <a:noFill/>
              <a:prstDash val="solid"/>
              <a:miter/>
            </a:ln>
          </p:spPr>
          <p:txBody>
            <a:bodyPr rtlCol="0" anchor="ctr"/>
            <a:lstStyle/>
            <a:p>
              <a:endParaRPr lang="es-CO"/>
            </a:p>
          </p:txBody>
        </p:sp>
        <p:sp>
          <p:nvSpPr>
            <p:cNvPr id="1181" name="Freeform: Shape 1180">
              <a:extLst>
                <a:ext uri="{FF2B5EF4-FFF2-40B4-BE49-F238E27FC236}">
                  <a16:creationId xmlns:a16="http://schemas.microsoft.com/office/drawing/2014/main" id="{1535D26A-55D7-12C8-4FD4-D661D5B148D2}"/>
                </a:ext>
              </a:extLst>
            </p:cNvPr>
            <p:cNvSpPr/>
            <p:nvPr/>
          </p:nvSpPr>
          <p:spPr>
            <a:xfrm>
              <a:off x="8189923" y="1664543"/>
              <a:ext cx="91962" cy="139715"/>
            </a:xfrm>
            <a:custGeom>
              <a:avLst/>
              <a:gdLst>
                <a:gd name="connsiteX0" fmla="*/ 479 w 91962"/>
                <a:gd name="connsiteY0" fmla="*/ -1034 h 139715"/>
                <a:gd name="connsiteX1" fmla="*/ 6396 w 91962"/>
                <a:gd name="connsiteY1" fmla="*/ -1573 h 139715"/>
                <a:gd name="connsiteX2" fmla="*/ 91449 w 91962"/>
                <a:gd name="connsiteY2" fmla="*/ 137672 h 139715"/>
                <a:gd name="connsiteX3" fmla="*/ 85263 w 91962"/>
                <a:gd name="connsiteY3" fmla="*/ 138142 h 139715"/>
                <a:gd name="connsiteX4" fmla="*/ 73228 w 91962"/>
                <a:gd name="connsiteY4" fmla="*/ 126443 h 139715"/>
                <a:gd name="connsiteX5" fmla="*/ 5992 w 91962"/>
                <a:gd name="connsiteY5" fmla="*/ 19405 h 139715"/>
                <a:gd name="connsiteX6" fmla="*/ 479 w 91962"/>
                <a:gd name="connsiteY6" fmla="*/ -1034 h 13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962" h="139715">
                  <a:moveTo>
                    <a:pt x="479" y="-1034"/>
                  </a:moveTo>
                  <a:lnTo>
                    <a:pt x="6396" y="-1573"/>
                  </a:lnTo>
                  <a:cubicBezTo>
                    <a:pt x="41762" y="40584"/>
                    <a:pt x="74102" y="84556"/>
                    <a:pt x="91449" y="137672"/>
                  </a:cubicBezTo>
                  <a:lnTo>
                    <a:pt x="85263" y="138142"/>
                  </a:lnTo>
                  <a:cubicBezTo>
                    <a:pt x="79683" y="136327"/>
                    <a:pt x="75178" y="132024"/>
                    <a:pt x="73228" y="126443"/>
                  </a:cubicBezTo>
                  <a:cubicBezTo>
                    <a:pt x="55949" y="87581"/>
                    <a:pt x="31273" y="53426"/>
                    <a:pt x="5992" y="19405"/>
                  </a:cubicBezTo>
                  <a:cubicBezTo>
                    <a:pt x="2160" y="13421"/>
                    <a:pt x="-2613" y="7168"/>
                    <a:pt x="479" y="-1034"/>
                  </a:cubicBezTo>
                  <a:close/>
                </a:path>
              </a:pathLst>
            </a:custGeom>
            <a:solidFill>
              <a:srgbClr val="7AA0B1"/>
            </a:solidFill>
            <a:ln w="6712" cap="flat">
              <a:noFill/>
              <a:prstDash val="solid"/>
              <a:miter/>
            </a:ln>
          </p:spPr>
          <p:txBody>
            <a:bodyPr rtlCol="0" anchor="ctr"/>
            <a:lstStyle/>
            <a:p>
              <a:endParaRPr lang="es-CO"/>
            </a:p>
          </p:txBody>
        </p:sp>
        <p:sp>
          <p:nvSpPr>
            <p:cNvPr id="1182" name="Freeform: Shape 1181">
              <a:extLst>
                <a:ext uri="{FF2B5EF4-FFF2-40B4-BE49-F238E27FC236}">
                  <a16:creationId xmlns:a16="http://schemas.microsoft.com/office/drawing/2014/main" id="{1B610EA9-F4E0-8C7A-8431-87913EAD1B66}"/>
                </a:ext>
              </a:extLst>
            </p:cNvPr>
            <p:cNvSpPr/>
            <p:nvPr/>
          </p:nvSpPr>
          <p:spPr>
            <a:xfrm>
              <a:off x="6507210" y="1253757"/>
              <a:ext cx="598932" cy="64704"/>
            </a:xfrm>
            <a:custGeom>
              <a:avLst/>
              <a:gdLst>
                <a:gd name="connsiteX0" fmla="*/ 598419 w 598932"/>
                <a:gd name="connsiteY0" fmla="*/ 1902 h 64704"/>
                <a:gd name="connsiteX1" fmla="*/ 537100 w 598932"/>
                <a:gd name="connsiteY1" fmla="*/ 9231 h 64704"/>
                <a:gd name="connsiteX2" fmla="*/ 420513 w 598932"/>
                <a:gd name="connsiteY2" fmla="*/ 15954 h 64704"/>
                <a:gd name="connsiteX3" fmla="*/ 279320 w 598932"/>
                <a:gd name="connsiteY3" fmla="*/ 28527 h 64704"/>
                <a:gd name="connsiteX4" fmla="*/ 91800 w 598932"/>
                <a:gd name="connsiteY4" fmla="*/ 50648 h 64704"/>
                <a:gd name="connsiteX5" fmla="*/ 15623 w 598932"/>
                <a:gd name="connsiteY5" fmla="*/ 61338 h 64704"/>
                <a:gd name="connsiteX6" fmla="*/ -514 w 598932"/>
                <a:gd name="connsiteY6" fmla="*/ 60330 h 64704"/>
                <a:gd name="connsiteX7" fmla="*/ 81715 w 598932"/>
                <a:gd name="connsiteY7" fmla="*/ 45605 h 64704"/>
                <a:gd name="connsiteX8" fmla="*/ 223985 w 598932"/>
                <a:gd name="connsiteY8" fmla="*/ 26914 h 64704"/>
                <a:gd name="connsiteX9" fmla="*/ 334721 w 598932"/>
                <a:gd name="connsiteY9" fmla="*/ 15551 h 64704"/>
                <a:gd name="connsiteX10" fmla="*/ 468049 w 598932"/>
                <a:gd name="connsiteY10" fmla="*/ 5735 h 64704"/>
                <a:gd name="connsiteX11" fmla="*/ 596401 w 598932"/>
                <a:gd name="connsiteY11" fmla="*/ -518 h 64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932" h="64704">
                  <a:moveTo>
                    <a:pt x="598419" y="1902"/>
                  </a:moveTo>
                  <a:cubicBezTo>
                    <a:pt x="578248" y="9097"/>
                    <a:pt x="557405" y="8626"/>
                    <a:pt x="537100" y="9231"/>
                  </a:cubicBezTo>
                  <a:cubicBezTo>
                    <a:pt x="498170" y="10979"/>
                    <a:pt x="459443" y="15417"/>
                    <a:pt x="420513" y="15954"/>
                  </a:cubicBezTo>
                  <a:cubicBezTo>
                    <a:pt x="373449" y="16896"/>
                    <a:pt x="326384" y="23686"/>
                    <a:pt x="279320" y="28527"/>
                  </a:cubicBezTo>
                  <a:cubicBezTo>
                    <a:pt x="216724" y="35251"/>
                    <a:pt x="154262" y="42983"/>
                    <a:pt x="91800" y="50648"/>
                  </a:cubicBezTo>
                  <a:cubicBezTo>
                    <a:pt x="66386" y="53808"/>
                    <a:pt x="40970" y="57775"/>
                    <a:pt x="15623" y="61338"/>
                  </a:cubicBezTo>
                  <a:cubicBezTo>
                    <a:pt x="10479" y="64028"/>
                    <a:pt x="4253" y="63692"/>
                    <a:pt x="-514" y="60330"/>
                  </a:cubicBezTo>
                  <a:cubicBezTo>
                    <a:pt x="26044" y="50513"/>
                    <a:pt x="54216" y="49707"/>
                    <a:pt x="81715" y="45605"/>
                  </a:cubicBezTo>
                  <a:cubicBezTo>
                    <a:pt x="128780" y="38882"/>
                    <a:pt x="176450" y="32562"/>
                    <a:pt x="223985" y="26914"/>
                  </a:cubicBezTo>
                  <a:cubicBezTo>
                    <a:pt x="260830" y="22544"/>
                    <a:pt x="297944" y="20594"/>
                    <a:pt x="334721" y="15551"/>
                  </a:cubicBezTo>
                  <a:cubicBezTo>
                    <a:pt x="379030" y="9500"/>
                    <a:pt x="423942" y="12794"/>
                    <a:pt x="468049" y="5735"/>
                  </a:cubicBezTo>
                  <a:cubicBezTo>
                    <a:pt x="510945" y="5735"/>
                    <a:pt x="553303" y="-4889"/>
                    <a:pt x="596401" y="-518"/>
                  </a:cubicBezTo>
                  <a:close/>
                </a:path>
              </a:pathLst>
            </a:custGeom>
            <a:solidFill>
              <a:srgbClr val="36474E"/>
            </a:solidFill>
            <a:ln w="6712" cap="flat">
              <a:noFill/>
              <a:prstDash val="solid"/>
              <a:miter/>
            </a:ln>
          </p:spPr>
          <p:txBody>
            <a:bodyPr rtlCol="0" anchor="ctr"/>
            <a:lstStyle/>
            <a:p>
              <a:endParaRPr lang="es-CO"/>
            </a:p>
          </p:txBody>
        </p:sp>
        <p:sp>
          <p:nvSpPr>
            <p:cNvPr id="1183" name="Freeform: Shape 1182">
              <a:extLst>
                <a:ext uri="{FF2B5EF4-FFF2-40B4-BE49-F238E27FC236}">
                  <a16:creationId xmlns:a16="http://schemas.microsoft.com/office/drawing/2014/main" id="{E4C1CBFE-DFCD-96D3-B634-4038B357798D}"/>
                </a:ext>
              </a:extLst>
            </p:cNvPr>
            <p:cNvSpPr/>
            <p:nvPr/>
          </p:nvSpPr>
          <p:spPr>
            <a:xfrm>
              <a:off x="7264750" y="1241121"/>
              <a:ext cx="159481" cy="5017"/>
            </a:xfrm>
            <a:custGeom>
              <a:avLst/>
              <a:gdLst>
                <a:gd name="connsiteX0" fmla="*/ 158968 w 159481"/>
                <a:gd name="connsiteY0" fmla="*/ 3445 h 5017"/>
                <a:gd name="connsiteX1" fmla="*/ -514 w 159481"/>
                <a:gd name="connsiteY1" fmla="*/ 3445 h 5017"/>
                <a:gd name="connsiteX2" fmla="*/ 15286 w 159481"/>
                <a:gd name="connsiteY2" fmla="*/ -1262 h 5017"/>
                <a:gd name="connsiteX3" fmla="*/ 143034 w 159481"/>
                <a:gd name="connsiteY3" fmla="*/ -1262 h 5017"/>
                <a:gd name="connsiteX4" fmla="*/ 158968 w 159481"/>
                <a:gd name="connsiteY4" fmla="*/ 3445 h 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481" h="5017">
                  <a:moveTo>
                    <a:pt x="158968" y="3445"/>
                  </a:moveTo>
                  <a:lnTo>
                    <a:pt x="-514" y="3445"/>
                  </a:lnTo>
                  <a:cubicBezTo>
                    <a:pt x="3655" y="-589"/>
                    <a:pt x="9572" y="-2338"/>
                    <a:pt x="15286" y="-1262"/>
                  </a:cubicBezTo>
                  <a:lnTo>
                    <a:pt x="143034" y="-1262"/>
                  </a:lnTo>
                  <a:cubicBezTo>
                    <a:pt x="148816" y="-2338"/>
                    <a:pt x="154732" y="-589"/>
                    <a:pt x="158968" y="3445"/>
                  </a:cubicBezTo>
                  <a:close/>
                </a:path>
              </a:pathLst>
            </a:custGeom>
            <a:solidFill>
              <a:srgbClr val="141A1D"/>
            </a:solidFill>
            <a:ln w="6712" cap="flat">
              <a:noFill/>
              <a:prstDash val="solid"/>
              <a:miter/>
            </a:ln>
          </p:spPr>
          <p:txBody>
            <a:bodyPr rtlCol="0" anchor="ctr"/>
            <a:lstStyle/>
            <a:p>
              <a:endParaRPr lang="es-CO"/>
            </a:p>
          </p:txBody>
        </p:sp>
        <p:sp>
          <p:nvSpPr>
            <p:cNvPr id="1184" name="Freeform: Shape 1183">
              <a:extLst>
                <a:ext uri="{FF2B5EF4-FFF2-40B4-BE49-F238E27FC236}">
                  <a16:creationId xmlns:a16="http://schemas.microsoft.com/office/drawing/2014/main" id="{9788250C-8FC2-8523-8196-5BD04FB7E447}"/>
                </a:ext>
              </a:extLst>
            </p:cNvPr>
            <p:cNvSpPr/>
            <p:nvPr/>
          </p:nvSpPr>
          <p:spPr>
            <a:xfrm>
              <a:off x="6975908" y="1250853"/>
              <a:ext cx="129495" cy="10927"/>
            </a:xfrm>
            <a:custGeom>
              <a:avLst/>
              <a:gdLst>
                <a:gd name="connsiteX0" fmla="*/ 127838 w 129495"/>
                <a:gd name="connsiteY0" fmla="*/ 2588 h 10927"/>
                <a:gd name="connsiteX1" fmla="*/ -514 w 129495"/>
                <a:gd name="connsiteY1" fmla="*/ 8840 h 10927"/>
                <a:gd name="connsiteX2" fmla="*/ 7958 w 129495"/>
                <a:gd name="connsiteY2" fmla="*/ 4471 h 10927"/>
                <a:gd name="connsiteX3" fmla="*/ 128982 w 129495"/>
                <a:gd name="connsiteY3" fmla="*/ -1043 h 10927"/>
                <a:gd name="connsiteX4" fmla="*/ 127838 w 129495"/>
                <a:gd name="connsiteY4" fmla="*/ 2588 h 10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495" h="10927">
                  <a:moveTo>
                    <a:pt x="127838" y="2588"/>
                  </a:moveTo>
                  <a:cubicBezTo>
                    <a:pt x="85009" y="3663"/>
                    <a:pt x="42516" y="11395"/>
                    <a:pt x="-514" y="8840"/>
                  </a:cubicBezTo>
                  <a:cubicBezTo>
                    <a:pt x="2310" y="7294"/>
                    <a:pt x="5201" y="4336"/>
                    <a:pt x="7958" y="4471"/>
                  </a:cubicBezTo>
                  <a:cubicBezTo>
                    <a:pt x="48299" y="6487"/>
                    <a:pt x="88640" y="-4001"/>
                    <a:pt x="128982" y="-1043"/>
                  </a:cubicBezTo>
                  <a:cubicBezTo>
                    <a:pt x="128982" y="235"/>
                    <a:pt x="128578" y="1512"/>
                    <a:pt x="127838" y="2588"/>
                  </a:cubicBezTo>
                  <a:close/>
                </a:path>
              </a:pathLst>
            </a:custGeom>
            <a:solidFill>
              <a:srgbClr val="141A1D"/>
            </a:solidFill>
            <a:ln w="6712" cap="flat">
              <a:noFill/>
              <a:prstDash val="solid"/>
              <a:miter/>
            </a:ln>
          </p:spPr>
          <p:txBody>
            <a:bodyPr rtlCol="0" anchor="ctr"/>
            <a:lstStyle/>
            <a:p>
              <a:endParaRPr lang="es-CO"/>
            </a:p>
          </p:txBody>
        </p:sp>
        <p:sp>
          <p:nvSpPr>
            <p:cNvPr id="1185" name="Freeform: Shape 1184">
              <a:extLst>
                <a:ext uri="{FF2B5EF4-FFF2-40B4-BE49-F238E27FC236}">
                  <a16:creationId xmlns:a16="http://schemas.microsoft.com/office/drawing/2014/main" id="{76FB47DD-5A8D-E06F-C72F-E5C1D1870E8A}"/>
                </a:ext>
              </a:extLst>
            </p:cNvPr>
            <p:cNvSpPr/>
            <p:nvPr/>
          </p:nvSpPr>
          <p:spPr>
            <a:xfrm>
              <a:off x="7105470" y="1246251"/>
              <a:ext cx="124586" cy="5131"/>
            </a:xfrm>
            <a:custGeom>
              <a:avLst/>
              <a:gdLst>
                <a:gd name="connsiteX0" fmla="*/ 124073 w 124586"/>
                <a:gd name="connsiteY0" fmla="*/ -1282 h 5131"/>
                <a:gd name="connsiteX1" fmla="*/ 103028 w 124586"/>
                <a:gd name="connsiteY1" fmla="*/ 2819 h 5131"/>
                <a:gd name="connsiteX2" fmla="*/ -514 w 124586"/>
                <a:gd name="connsiteY2" fmla="*/ 3558 h 5131"/>
                <a:gd name="connsiteX3" fmla="*/ 20195 w 124586"/>
                <a:gd name="connsiteY3" fmla="*/ -1350 h 5131"/>
                <a:gd name="connsiteX4" fmla="*/ 124073 w 124586"/>
                <a:gd name="connsiteY4" fmla="*/ -1282 h 5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86" h="5131">
                  <a:moveTo>
                    <a:pt x="124073" y="-1282"/>
                  </a:moveTo>
                  <a:cubicBezTo>
                    <a:pt x="117955" y="4634"/>
                    <a:pt x="110155" y="2684"/>
                    <a:pt x="103028" y="2819"/>
                  </a:cubicBezTo>
                  <a:cubicBezTo>
                    <a:pt x="68469" y="3222"/>
                    <a:pt x="33977" y="3357"/>
                    <a:pt x="-514" y="3558"/>
                  </a:cubicBezTo>
                  <a:cubicBezTo>
                    <a:pt x="5067" y="-3165"/>
                    <a:pt x="12933" y="-1350"/>
                    <a:pt x="20195" y="-1350"/>
                  </a:cubicBezTo>
                  <a:cubicBezTo>
                    <a:pt x="54821" y="-1484"/>
                    <a:pt x="89446" y="-1350"/>
                    <a:pt x="124073" y="-1282"/>
                  </a:cubicBezTo>
                  <a:close/>
                </a:path>
              </a:pathLst>
            </a:custGeom>
            <a:solidFill>
              <a:srgbClr val="141A1D"/>
            </a:solidFill>
            <a:ln w="6712" cap="flat">
              <a:noFill/>
              <a:prstDash val="solid"/>
              <a:miter/>
            </a:ln>
          </p:spPr>
          <p:txBody>
            <a:bodyPr rtlCol="0" anchor="ctr"/>
            <a:lstStyle/>
            <a:p>
              <a:endParaRPr lang="es-CO"/>
            </a:p>
          </p:txBody>
        </p:sp>
        <p:sp>
          <p:nvSpPr>
            <p:cNvPr id="1186" name="Freeform: Shape 1185">
              <a:extLst>
                <a:ext uri="{FF2B5EF4-FFF2-40B4-BE49-F238E27FC236}">
                  <a16:creationId xmlns:a16="http://schemas.microsoft.com/office/drawing/2014/main" id="{7D445CC8-1D5D-20E3-C676-A3955BBE974D}"/>
                </a:ext>
              </a:extLst>
            </p:cNvPr>
            <p:cNvSpPr/>
            <p:nvPr/>
          </p:nvSpPr>
          <p:spPr>
            <a:xfrm>
              <a:off x="6482198" y="1315983"/>
              <a:ext cx="22430" cy="6064"/>
            </a:xfrm>
            <a:custGeom>
              <a:avLst/>
              <a:gdLst>
                <a:gd name="connsiteX0" fmla="*/ 19993 w 22430"/>
                <a:gd name="connsiteY0" fmla="*/ 3348 h 6064"/>
                <a:gd name="connsiteX1" fmla="*/ 11118 w 22430"/>
                <a:gd name="connsiteY1" fmla="*/ 4491 h 6064"/>
                <a:gd name="connsiteX2" fmla="*/ -514 w 22430"/>
                <a:gd name="connsiteY2" fmla="*/ 2945 h 6064"/>
                <a:gd name="connsiteX3" fmla="*/ 20195 w 22430"/>
                <a:gd name="connsiteY3" fmla="*/ -1156 h 6064"/>
                <a:gd name="connsiteX4" fmla="*/ 21674 w 22430"/>
                <a:gd name="connsiteY4" fmla="*/ 1936 h 6064"/>
                <a:gd name="connsiteX5" fmla="*/ 19993 w 22430"/>
                <a:gd name="connsiteY5" fmla="*/ 3348 h 6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30" h="6064">
                  <a:moveTo>
                    <a:pt x="19993" y="3348"/>
                  </a:moveTo>
                  <a:lnTo>
                    <a:pt x="11118" y="4491"/>
                  </a:lnTo>
                  <a:lnTo>
                    <a:pt x="-514" y="2945"/>
                  </a:lnTo>
                  <a:cubicBezTo>
                    <a:pt x="5538" y="-2636"/>
                    <a:pt x="12933" y="-1694"/>
                    <a:pt x="20195" y="-1156"/>
                  </a:cubicBezTo>
                  <a:cubicBezTo>
                    <a:pt x="21741" y="-81"/>
                    <a:pt x="22279" y="928"/>
                    <a:pt x="21674" y="1936"/>
                  </a:cubicBezTo>
                  <a:cubicBezTo>
                    <a:pt x="21069" y="2945"/>
                    <a:pt x="20531" y="3348"/>
                    <a:pt x="19993" y="3348"/>
                  </a:cubicBezTo>
                  <a:close/>
                </a:path>
              </a:pathLst>
            </a:custGeom>
            <a:solidFill>
              <a:srgbClr val="36474E"/>
            </a:solidFill>
            <a:ln w="6712" cap="flat">
              <a:noFill/>
              <a:prstDash val="solid"/>
              <a:miter/>
            </a:ln>
          </p:spPr>
          <p:txBody>
            <a:bodyPr rtlCol="0" anchor="ctr"/>
            <a:lstStyle/>
            <a:p>
              <a:endParaRPr lang="es-CO"/>
            </a:p>
          </p:txBody>
        </p:sp>
        <p:sp>
          <p:nvSpPr>
            <p:cNvPr id="1187" name="Freeform: Shape 1186">
              <a:extLst>
                <a:ext uri="{FF2B5EF4-FFF2-40B4-BE49-F238E27FC236}">
                  <a16:creationId xmlns:a16="http://schemas.microsoft.com/office/drawing/2014/main" id="{36CDB200-865A-8764-783F-CB14C06DF35C}"/>
                </a:ext>
              </a:extLst>
            </p:cNvPr>
            <p:cNvSpPr/>
            <p:nvPr/>
          </p:nvSpPr>
          <p:spPr>
            <a:xfrm>
              <a:off x="6502705" y="1315848"/>
              <a:ext cx="20507" cy="5281"/>
            </a:xfrm>
            <a:custGeom>
              <a:avLst/>
              <a:gdLst>
                <a:gd name="connsiteX0" fmla="*/ -514 w 20507"/>
                <a:gd name="connsiteY0" fmla="*/ 3483 h 5281"/>
                <a:gd name="connsiteX1" fmla="*/ -514 w 20507"/>
                <a:gd name="connsiteY1" fmla="*/ -1022 h 5281"/>
                <a:gd name="connsiteX2" fmla="*/ 3924 w 20507"/>
                <a:gd name="connsiteY2" fmla="*/ -1560 h 5281"/>
                <a:gd name="connsiteX3" fmla="*/ 19993 w 20507"/>
                <a:gd name="connsiteY3" fmla="*/ -551 h 5281"/>
                <a:gd name="connsiteX4" fmla="*/ -514 w 20507"/>
                <a:gd name="connsiteY4" fmla="*/ 3483 h 5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07" h="5281">
                  <a:moveTo>
                    <a:pt x="-514" y="3483"/>
                  </a:moveTo>
                  <a:cubicBezTo>
                    <a:pt x="-514" y="2004"/>
                    <a:pt x="-514" y="457"/>
                    <a:pt x="-514" y="-1022"/>
                  </a:cubicBezTo>
                  <a:cubicBezTo>
                    <a:pt x="926" y="-1426"/>
                    <a:pt x="2425" y="-1627"/>
                    <a:pt x="3924" y="-1560"/>
                  </a:cubicBezTo>
                  <a:lnTo>
                    <a:pt x="19993" y="-551"/>
                  </a:lnTo>
                  <a:cubicBezTo>
                    <a:pt x="14077" y="4626"/>
                    <a:pt x="6748" y="3752"/>
                    <a:pt x="-514" y="3483"/>
                  </a:cubicBezTo>
                  <a:close/>
                </a:path>
              </a:pathLst>
            </a:custGeom>
            <a:solidFill>
              <a:srgbClr val="4A646E"/>
            </a:solidFill>
            <a:ln w="6712" cap="flat">
              <a:noFill/>
              <a:prstDash val="solid"/>
              <a:miter/>
            </a:ln>
          </p:spPr>
          <p:txBody>
            <a:bodyPr rtlCol="0" anchor="ctr"/>
            <a:lstStyle/>
            <a:p>
              <a:endParaRPr lang="es-CO"/>
            </a:p>
          </p:txBody>
        </p:sp>
        <p:sp>
          <p:nvSpPr>
            <p:cNvPr id="1188" name="Freeform: Shape 1187">
              <a:extLst>
                <a:ext uri="{FF2B5EF4-FFF2-40B4-BE49-F238E27FC236}">
                  <a16:creationId xmlns:a16="http://schemas.microsoft.com/office/drawing/2014/main" id="{BCFB4DD7-8C70-9066-18A0-E7684DBDDB8E}"/>
                </a:ext>
              </a:extLst>
            </p:cNvPr>
            <p:cNvSpPr/>
            <p:nvPr/>
          </p:nvSpPr>
          <p:spPr>
            <a:xfrm>
              <a:off x="6195164" y="1258373"/>
              <a:ext cx="2125179" cy="1024394"/>
            </a:xfrm>
            <a:custGeom>
              <a:avLst/>
              <a:gdLst>
                <a:gd name="connsiteX0" fmla="*/ 1995238 w 2125179"/>
                <a:gd name="connsiteY0" fmla="*/ 405136 h 1024394"/>
                <a:gd name="connsiteX1" fmla="*/ 2018905 w 2125179"/>
                <a:gd name="connsiteY1" fmla="*/ 439763 h 1024394"/>
                <a:gd name="connsiteX2" fmla="*/ 2080022 w 2125179"/>
                <a:gd name="connsiteY2" fmla="*/ 544313 h 1024394"/>
                <a:gd name="connsiteX3" fmla="*/ 2124666 w 2125179"/>
                <a:gd name="connsiteY3" fmla="*/ 688399 h 1024394"/>
                <a:gd name="connsiteX4" fmla="*/ 2047883 w 2125179"/>
                <a:gd name="connsiteY4" fmla="*/ 754491 h 1024394"/>
                <a:gd name="connsiteX5" fmla="*/ 1924978 w 2125179"/>
                <a:gd name="connsiteY5" fmla="*/ 824953 h 1024394"/>
                <a:gd name="connsiteX6" fmla="*/ 1659196 w 2125179"/>
                <a:gd name="connsiteY6" fmla="*/ 921167 h 1024394"/>
                <a:gd name="connsiteX7" fmla="*/ 1363361 w 2125179"/>
                <a:gd name="connsiteY7" fmla="*/ 973610 h 1024394"/>
                <a:gd name="connsiteX8" fmla="*/ 1223444 w 2125179"/>
                <a:gd name="connsiteY8" fmla="*/ 994991 h 1024394"/>
                <a:gd name="connsiteX9" fmla="*/ 1102421 w 2125179"/>
                <a:gd name="connsiteY9" fmla="*/ 1006892 h 1024394"/>
                <a:gd name="connsiteX10" fmla="*/ 998744 w 2125179"/>
                <a:gd name="connsiteY10" fmla="*/ 1018120 h 1024394"/>
                <a:gd name="connsiteX11" fmla="*/ 859970 w 2125179"/>
                <a:gd name="connsiteY11" fmla="*/ 1019263 h 1024394"/>
                <a:gd name="connsiteX12" fmla="*/ 746343 w 2125179"/>
                <a:gd name="connsiteY12" fmla="*/ 1007564 h 1024394"/>
                <a:gd name="connsiteX13" fmla="*/ 497572 w 2125179"/>
                <a:gd name="connsiteY13" fmla="*/ 924394 h 1024394"/>
                <a:gd name="connsiteX14" fmla="*/ 246919 w 2125179"/>
                <a:gd name="connsiteY14" fmla="*/ 734253 h 1024394"/>
                <a:gd name="connsiteX15" fmla="*/ 137796 w 2125179"/>
                <a:gd name="connsiteY15" fmla="*/ 621835 h 1024394"/>
                <a:gd name="connsiteX16" fmla="*/ 4401 w 2125179"/>
                <a:gd name="connsiteY16" fmla="*/ 310402 h 1024394"/>
                <a:gd name="connsiteX17" fmla="*/ -36 w 2125179"/>
                <a:gd name="connsiteY17" fmla="*/ 228442 h 1024394"/>
                <a:gd name="connsiteX18" fmla="*/ 12738 w 2125179"/>
                <a:gd name="connsiteY18" fmla="*/ 194824 h 1024394"/>
                <a:gd name="connsiteX19" fmla="*/ 212225 w 2125179"/>
                <a:gd name="connsiteY19" fmla="*/ 85634 h 1024394"/>
                <a:gd name="connsiteX20" fmla="*/ 302052 w 2125179"/>
                <a:gd name="connsiteY20" fmla="*/ 68489 h 1024394"/>
                <a:gd name="connsiteX21" fmla="*/ 421932 w 2125179"/>
                <a:gd name="connsiteY21" fmla="*/ 50672 h 1024394"/>
                <a:gd name="connsiteX22" fmla="*/ 559294 w 2125179"/>
                <a:gd name="connsiteY22" fmla="*/ 32854 h 1024394"/>
                <a:gd name="connsiteX23" fmla="*/ 635808 w 2125179"/>
                <a:gd name="connsiteY23" fmla="*/ 26534 h 1024394"/>
                <a:gd name="connsiteX24" fmla="*/ 788970 w 2125179"/>
                <a:gd name="connsiteY24" fmla="*/ 14970 h 1024394"/>
                <a:gd name="connsiteX25" fmla="*/ 862928 w 2125179"/>
                <a:gd name="connsiteY25" fmla="*/ 11271 h 1024394"/>
                <a:gd name="connsiteX26" fmla="*/ 914565 w 2125179"/>
                <a:gd name="connsiteY26" fmla="*/ 5019 h 1024394"/>
                <a:gd name="connsiteX27" fmla="*/ 983817 w 2125179"/>
                <a:gd name="connsiteY27" fmla="*/ 1388 h 1024394"/>
                <a:gd name="connsiteX28" fmla="*/ 1137719 w 2125179"/>
                <a:gd name="connsiteY28" fmla="*/ -24 h 1024394"/>
                <a:gd name="connsiteX29" fmla="*/ 1273736 w 2125179"/>
                <a:gd name="connsiteY29" fmla="*/ 2329 h 1024394"/>
                <a:gd name="connsiteX30" fmla="*/ 1433017 w 2125179"/>
                <a:gd name="connsiteY30" fmla="*/ 23643 h 1024394"/>
                <a:gd name="connsiteX31" fmla="*/ 1565134 w 2125179"/>
                <a:gd name="connsiteY31" fmla="*/ 57261 h 1024394"/>
                <a:gd name="connsiteX32" fmla="*/ 1724751 w 2125179"/>
                <a:gd name="connsiteY32" fmla="*/ 130413 h 1024394"/>
                <a:gd name="connsiteX33" fmla="*/ 1765092 w 2125179"/>
                <a:gd name="connsiteY33" fmla="*/ 163022 h 1024394"/>
                <a:gd name="connsiteX34" fmla="*/ 1909648 w 2125179"/>
                <a:gd name="connsiteY34" fmla="*/ 303140 h 1024394"/>
                <a:gd name="connsiteX35" fmla="*/ 1985153 w 2125179"/>
                <a:gd name="connsiteY35" fmla="*/ 395051 h 1024394"/>
                <a:gd name="connsiteX36" fmla="*/ 1989994 w 2125179"/>
                <a:gd name="connsiteY36" fmla="*/ 400094 h 1024394"/>
                <a:gd name="connsiteX37" fmla="*/ 1989994 w 2125179"/>
                <a:gd name="connsiteY37" fmla="*/ 400094 h 1024394"/>
                <a:gd name="connsiteX38" fmla="*/ 1994902 w 2125179"/>
                <a:gd name="connsiteY38" fmla="*/ 405271 h 1024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125179" h="1024394">
                  <a:moveTo>
                    <a:pt x="1995238" y="405136"/>
                  </a:moveTo>
                  <a:cubicBezTo>
                    <a:pt x="2000348" y="418583"/>
                    <a:pt x="2010434" y="428803"/>
                    <a:pt x="2018905" y="439763"/>
                  </a:cubicBezTo>
                  <a:cubicBezTo>
                    <a:pt x="2043043" y="472237"/>
                    <a:pt x="2063550" y="507334"/>
                    <a:pt x="2080022" y="544313"/>
                  </a:cubicBezTo>
                  <a:cubicBezTo>
                    <a:pt x="2099251" y="590907"/>
                    <a:pt x="2114177" y="639115"/>
                    <a:pt x="2124666" y="688399"/>
                  </a:cubicBezTo>
                  <a:cubicBezTo>
                    <a:pt x="2103487" y="715293"/>
                    <a:pt x="2075248" y="734589"/>
                    <a:pt x="2047883" y="754491"/>
                  </a:cubicBezTo>
                  <a:cubicBezTo>
                    <a:pt x="2009559" y="782461"/>
                    <a:pt x="1966798" y="803102"/>
                    <a:pt x="1924978" y="824953"/>
                  </a:cubicBezTo>
                  <a:cubicBezTo>
                    <a:pt x="1841202" y="869060"/>
                    <a:pt x="1751780" y="901467"/>
                    <a:pt x="1659196" y="921167"/>
                  </a:cubicBezTo>
                  <a:cubicBezTo>
                    <a:pt x="1561167" y="941943"/>
                    <a:pt x="1462936" y="961037"/>
                    <a:pt x="1363361" y="973610"/>
                  </a:cubicBezTo>
                  <a:cubicBezTo>
                    <a:pt x="1316296" y="979527"/>
                    <a:pt x="1270441" y="990353"/>
                    <a:pt x="1223444" y="994991"/>
                  </a:cubicBezTo>
                  <a:cubicBezTo>
                    <a:pt x="1183103" y="998958"/>
                    <a:pt x="1142762" y="1004673"/>
                    <a:pt x="1102421" y="1006892"/>
                  </a:cubicBezTo>
                  <a:cubicBezTo>
                    <a:pt x="1067593" y="1008842"/>
                    <a:pt x="1033169" y="1013011"/>
                    <a:pt x="998744" y="1018120"/>
                  </a:cubicBezTo>
                  <a:cubicBezTo>
                    <a:pt x="952687" y="1023970"/>
                    <a:pt x="906094" y="1024373"/>
                    <a:pt x="859970" y="1019263"/>
                  </a:cubicBezTo>
                  <a:cubicBezTo>
                    <a:pt x="821982" y="1015969"/>
                    <a:pt x="784062" y="1013346"/>
                    <a:pt x="746343" y="1007564"/>
                  </a:cubicBezTo>
                  <a:cubicBezTo>
                    <a:pt x="659475" y="993580"/>
                    <a:pt x="575431" y="965475"/>
                    <a:pt x="497572" y="924394"/>
                  </a:cubicBezTo>
                  <a:cubicBezTo>
                    <a:pt x="402837" y="875514"/>
                    <a:pt x="321953" y="808750"/>
                    <a:pt x="246919" y="734253"/>
                  </a:cubicBezTo>
                  <a:cubicBezTo>
                    <a:pt x="209872" y="697475"/>
                    <a:pt x="170674" y="662714"/>
                    <a:pt x="137796" y="621835"/>
                  </a:cubicBezTo>
                  <a:cubicBezTo>
                    <a:pt x="65061" y="532547"/>
                    <a:pt x="18843" y="424635"/>
                    <a:pt x="4401" y="310402"/>
                  </a:cubicBezTo>
                  <a:cubicBezTo>
                    <a:pt x="905" y="283508"/>
                    <a:pt x="2989" y="255740"/>
                    <a:pt x="-36" y="228442"/>
                  </a:cubicBezTo>
                  <a:cubicBezTo>
                    <a:pt x="-2127" y="215734"/>
                    <a:pt x="2747" y="202892"/>
                    <a:pt x="12738" y="194824"/>
                  </a:cubicBezTo>
                  <a:cubicBezTo>
                    <a:pt x="71784" y="146213"/>
                    <a:pt x="139463" y="109166"/>
                    <a:pt x="212225" y="85634"/>
                  </a:cubicBezTo>
                  <a:cubicBezTo>
                    <a:pt x="242817" y="83348"/>
                    <a:pt x="271863" y="72926"/>
                    <a:pt x="302052" y="68489"/>
                  </a:cubicBezTo>
                  <a:cubicBezTo>
                    <a:pt x="341989" y="62572"/>
                    <a:pt x="381726" y="55042"/>
                    <a:pt x="421932" y="50672"/>
                  </a:cubicBezTo>
                  <a:cubicBezTo>
                    <a:pt x="467854" y="45763"/>
                    <a:pt x="513439" y="38300"/>
                    <a:pt x="559294" y="32854"/>
                  </a:cubicBezTo>
                  <a:cubicBezTo>
                    <a:pt x="584709" y="29828"/>
                    <a:pt x="610326" y="29560"/>
                    <a:pt x="635808" y="26534"/>
                  </a:cubicBezTo>
                  <a:cubicBezTo>
                    <a:pt x="686705" y="20617"/>
                    <a:pt x="737938" y="18735"/>
                    <a:pt x="788970" y="14970"/>
                  </a:cubicBezTo>
                  <a:cubicBezTo>
                    <a:pt x="813780" y="13221"/>
                    <a:pt x="838455" y="11541"/>
                    <a:pt x="862928" y="11271"/>
                  </a:cubicBezTo>
                  <a:cubicBezTo>
                    <a:pt x="880276" y="10398"/>
                    <a:pt x="897555" y="8313"/>
                    <a:pt x="914565" y="5019"/>
                  </a:cubicBezTo>
                  <a:cubicBezTo>
                    <a:pt x="937559" y="2127"/>
                    <a:pt x="960689" y="918"/>
                    <a:pt x="983817" y="1388"/>
                  </a:cubicBezTo>
                  <a:cubicBezTo>
                    <a:pt x="1035185" y="985"/>
                    <a:pt x="1086822" y="4548"/>
                    <a:pt x="1137719" y="-24"/>
                  </a:cubicBezTo>
                  <a:cubicBezTo>
                    <a:pt x="1183507" y="-4192"/>
                    <a:pt x="1228554" y="1253"/>
                    <a:pt x="1273736" y="2329"/>
                  </a:cubicBezTo>
                  <a:cubicBezTo>
                    <a:pt x="1327390" y="4615"/>
                    <a:pt x="1380708" y="11742"/>
                    <a:pt x="1433017" y="23643"/>
                  </a:cubicBezTo>
                  <a:cubicBezTo>
                    <a:pt x="1477527" y="32854"/>
                    <a:pt x="1521834" y="43343"/>
                    <a:pt x="1565134" y="57261"/>
                  </a:cubicBezTo>
                  <a:cubicBezTo>
                    <a:pt x="1621208" y="74944"/>
                    <a:pt x="1676879" y="94509"/>
                    <a:pt x="1724751" y="130413"/>
                  </a:cubicBezTo>
                  <a:cubicBezTo>
                    <a:pt x="1738601" y="140834"/>
                    <a:pt x="1752183" y="151659"/>
                    <a:pt x="1765092" y="163022"/>
                  </a:cubicBezTo>
                  <a:cubicBezTo>
                    <a:pt x="1815653" y="207262"/>
                    <a:pt x="1863860" y="253991"/>
                    <a:pt x="1909648" y="303140"/>
                  </a:cubicBezTo>
                  <a:cubicBezTo>
                    <a:pt x="1936542" y="332052"/>
                    <a:pt x="1960074" y="364324"/>
                    <a:pt x="1985153" y="395051"/>
                  </a:cubicBezTo>
                  <a:cubicBezTo>
                    <a:pt x="1986834" y="396665"/>
                    <a:pt x="1988380" y="398413"/>
                    <a:pt x="1989994" y="400094"/>
                  </a:cubicBezTo>
                  <a:lnTo>
                    <a:pt x="1989994" y="400094"/>
                  </a:lnTo>
                  <a:cubicBezTo>
                    <a:pt x="1991742" y="401640"/>
                    <a:pt x="1993288" y="403523"/>
                    <a:pt x="1994902" y="405271"/>
                  </a:cubicBezTo>
                  <a:close/>
                </a:path>
              </a:pathLst>
            </a:custGeom>
            <a:solidFill>
              <a:srgbClr val="98C7DC"/>
            </a:solidFill>
            <a:ln w="6712" cap="flat">
              <a:noFill/>
              <a:prstDash val="solid"/>
              <a:miter/>
            </a:ln>
          </p:spPr>
          <p:txBody>
            <a:bodyPr rtlCol="0" anchor="ctr"/>
            <a:lstStyle/>
            <a:p>
              <a:endParaRPr lang="es-CO"/>
            </a:p>
          </p:txBody>
        </p:sp>
        <p:sp>
          <p:nvSpPr>
            <p:cNvPr id="1189" name="Freeform: Shape 1188">
              <a:extLst>
                <a:ext uri="{FF2B5EF4-FFF2-40B4-BE49-F238E27FC236}">
                  <a16:creationId xmlns:a16="http://schemas.microsoft.com/office/drawing/2014/main" id="{81A968E1-B76D-22AB-A685-F46FA3C9ED19}"/>
                </a:ext>
              </a:extLst>
            </p:cNvPr>
            <p:cNvSpPr/>
            <p:nvPr/>
          </p:nvSpPr>
          <p:spPr>
            <a:xfrm>
              <a:off x="8186076" y="1659837"/>
              <a:ext cx="4908" cy="5177"/>
            </a:xfrm>
            <a:custGeom>
              <a:avLst/>
              <a:gdLst>
                <a:gd name="connsiteX0" fmla="*/ 4394 w 4908"/>
                <a:gd name="connsiteY0" fmla="*/ 3604 h 5177"/>
                <a:gd name="connsiteX1" fmla="*/ -514 w 4908"/>
                <a:gd name="connsiteY1" fmla="*/ -1573 h 5177"/>
              </a:gdLst>
              <a:ahLst/>
              <a:cxnLst>
                <a:cxn ang="0">
                  <a:pos x="connsiteX0" y="connsiteY0"/>
                </a:cxn>
                <a:cxn ang="0">
                  <a:pos x="connsiteX1" y="connsiteY1"/>
                </a:cxn>
              </a:cxnLst>
              <a:rect l="l" t="t" r="r" b="b"/>
              <a:pathLst>
                <a:path w="4908" h="5177">
                  <a:moveTo>
                    <a:pt x="4394" y="3604"/>
                  </a:moveTo>
                  <a:lnTo>
                    <a:pt x="-514" y="-1573"/>
                  </a:lnTo>
                  <a:close/>
                </a:path>
              </a:pathLst>
            </a:custGeom>
            <a:solidFill>
              <a:srgbClr val="7AA0B1"/>
            </a:solidFill>
            <a:ln w="6712" cap="flat">
              <a:noFill/>
              <a:prstDash val="solid"/>
              <a:miter/>
            </a:ln>
          </p:spPr>
          <p:txBody>
            <a:bodyPr rtlCol="0" anchor="ctr"/>
            <a:lstStyle/>
            <a:p>
              <a:endParaRPr lang="es-CO"/>
            </a:p>
          </p:txBody>
        </p:sp>
        <p:sp>
          <p:nvSpPr>
            <p:cNvPr id="1190" name="Freeform: Shape 1189">
              <a:extLst>
                <a:ext uri="{FF2B5EF4-FFF2-40B4-BE49-F238E27FC236}">
                  <a16:creationId xmlns:a16="http://schemas.microsoft.com/office/drawing/2014/main" id="{431066D7-977D-5F31-FF73-8632D6628E5C}"/>
                </a:ext>
              </a:extLst>
            </p:cNvPr>
            <p:cNvSpPr/>
            <p:nvPr/>
          </p:nvSpPr>
          <p:spPr>
            <a:xfrm>
              <a:off x="8181033" y="1654862"/>
              <a:ext cx="4840" cy="5042"/>
            </a:xfrm>
            <a:custGeom>
              <a:avLst/>
              <a:gdLst>
                <a:gd name="connsiteX0" fmla="*/ 4327 w 4840"/>
                <a:gd name="connsiteY0" fmla="*/ 3470 h 5042"/>
                <a:gd name="connsiteX1" fmla="*/ -514 w 4840"/>
                <a:gd name="connsiteY1" fmla="*/ -1573 h 5042"/>
              </a:gdLst>
              <a:ahLst/>
              <a:cxnLst>
                <a:cxn ang="0">
                  <a:pos x="connsiteX0" y="connsiteY0"/>
                </a:cxn>
                <a:cxn ang="0">
                  <a:pos x="connsiteX1" y="connsiteY1"/>
                </a:cxn>
              </a:cxnLst>
              <a:rect l="l" t="t" r="r" b="b"/>
              <a:pathLst>
                <a:path w="4840" h="5042">
                  <a:moveTo>
                    <a:pt x="4327" y="3470"/>
                  </a:moveTo>
                  <a:lnTo>
                    <a:pt x="-514" y="-1573"/>
                  </a:lnTo>
                  <a:close/>
                </a:path>
              </a:pathLst>
            </a:custGeom>
            <a:solidFill>
              <a:srgbClr val="7AA0B1"/>
            </a:solidFill>
            <a:ln w="6712" cap="flat">
              <a:noFill/>
              <a:prstDash val="solid"/>
              <a:miter/>
            </a:ln>
          </p:spPr>
          <p:txBody>
            <a:bodyPr rtlCol="0" anchor="ctr"/>
            <a:lstStyle/>
            <a:p>
              <a:endParaRPr lang="es-CO"/>
            </a:p>
          </p:txBody>
        </p:sp>
        <p:sp>
          <p:nvSpPr>
            <p:cNvPr id="1191" name="Freeform: Shape 1190">
              <a:extLst>
                <a:ext uri="{FF2B5EF4-FFF2-40B4-BE49-F238E27FC236}">
                  <a16:creationId xmlns:a16="http://schemas.microsoft.com/office/drawing/2014/main" id="{55D881B1-1E97-BA0D-B4EC-EC84E1417D05}"/>
                </a:ext>
              </a:extLst>
            </p:cNvPr>
            <p:cNvSpPr/>
            <p:nvPr/>
          </p:nvSpPr>
          <p:spPr>
            <a:xfrm>
              <a:off x="6836662" y="1404555"/>
              <a:ext cx="1190854" cy="456029"/>
            </a:xfrm>
            <a:custGeom>
              <a:avLst/>
              <a:gdLst>
                <a:gd name="connsiteX0" fmla="*/ 399941 w 1190854"/>
                <a:gd name="connsiteY0" fmla="*/ -709 h 456029"/>
                <a:gd name="connsiteX1" fmla="*/ 572400 w 1190854"/>
                <a:gd name="connsiteY1" fmla="*/ 13209 h 456029"/>
                <a:gd name="connsiteX2" fmla="*/ 631432 w 1190854"/>
                <a:gd name="connsiteY2" fmla="*/ 8031 h 456029"/>
                <a:gd name="connsiteX3" fmla="*/ 767920 w 1190854"/>
                <a:gd name="connsiteY3" fmla="*/ 6082 h 456029"/>
                <a:gd name="connsiteX4" fmla="*/ 923839 w 1190854"/>
                <a:gd name="connsiteY4" fmla="*/ 34388 h 456029"/>
                <a:gd name="connsiteX5" fmla="*/ 1117745 w 1190854"/>
                <a:gd name="connsiteY5" fmla="*/ 136250 h 456029"/>
                <a:gd name="connsiteX6" fmla="*/ 1190225 w 1190854"/>
                <a:gd name="connsiteY6" fmla="*/ 293648 h 456029"/>
                <a:gd name="connsiteX7" fmla="*/ 1154993 w 1190854"/>
                <a:gd name="connsiteY7" fmla="*/ 385020 h 456029"/>
                <a:gd name="connsiteX8" fmla="*/ 1070680 w 1190854"/>
                <a:gd name="connsiteY8" fmla="*/ 434236 h 456029"/>
                <a:gd name="connsiteX9" fmla="*/ 1011245 w 1190854"/>
                <a:gd name="connsiteY9" fmla="*/ 437397 h 456029"/>
                <a:gd name="connsiteX10" fmla="*/ 852771 w 1190854"/>
                <a:gd name="connsiteY10" fmla="*/ 446608 h 456029"/>
                <a:gd name="connsiteX11" fmla="*/ 649249 w 1190854"/>
                <a:gd name="connsiteY11" fmla="*/ 452457 h 456029"/>
                <a:gd name="connsiteX12" fmla="*/ 509468 w 1190854"/>
                <a:gd name="connsiteY12" fmla="*/ 419714 h 456029"/>
                <a:gd name="connsiteX13" fmla="*/ 385620 w 1190854"/>
                <a:gd name="connsiteY13" fmla="*/ 398602 h 456029"/>
                <a:gd name="connsiteX14" fmla="*/ 307021 w 1190854"/>
                <a:gd name="connsiteY14" fmla="*/ 408955 h 456029"/>
                <a:gd name="connsiteX15" fmla="*/ 198437 w 1190854"/>
                <a:gd name="connsiteY15" fmla="*/ 407611 h 456029"/>
                <a:gd name="connsiteX16" fmla="*/ 76405 w 1190854"/>
                <a:gd name="connsiteY16" fmla="*/ 356512 h 456029"/>
                <a:gd name="connsiteX17" fmla="*/ -512 w 1190854"/>
                <a:gd name="connsiteY17" fmla="*/ 207048 h 456029"/>
                <a:gd name="connsiteX18" fmla="*/ 31290 w 1190854"/>
                <a:gd name="connsiteY18" fmla="*/ 120247 h 456029"/>
                <a:gd name="connsiteX19" fmla="*/ 190368 w 1190854"/>
                <a:gd name="connsiteY19" fmla="*/ 19395 h 456029"/>
                <a:gd name="connsiteX20" fmla="*/ 399941 w 1190854"/>
                <a:gd name="connsiteY20" fmla="*/ -709 h 456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90854" h="456029">
                  <a:moveTo>
                    <a:pt x="399941" y="-709"/>
                  </a:moveTo>
                  <a:cubicBezTo>
                    <a:pt x="457763" y="-3668"/>
                    <a:pt x="515787" y="972"/>
                    <a:pt x="572400" y="13209"/>
                  </a:cubicBezTo>
                  <a:cubicBezTo>
                    <a:pt x="592570" y="17714"/>
                    <a:pt x="612001" y="10654"/>
                    <a:pt x="631432" y="8031"/>
                  </a:cubicBezTo>
                  <a:cubicBezTo>
                    <a:pt x="676749" y="2653"/>
                    <a:pt x="722468" y="2048"/>
                    <a:pt x="767920" y="6082"/>
                  </a:cubicBezTo>
                  <a:cubicBezTo>
                    <a:pt x="820632" y="10654"/>
                    <a:pt x="872874" y="20134"/>
                    <a:pt x="923839" y="34388"/>
                  </a:cubicBezTo>
                  <a:cubicBezTo>
                    <a:pt x="996250" y="53415"/>
                    <a:pt x="1062814" y="85419"/>
                    <a:pt x="1117745" y="136250"/>
                  </a:cubicBezTo>
                  <a:cubicBezTo>
                    <a:pt x="1162524" y="177667"/>
                    <a:pt x="1192443" y="228698"/>
                    <a:pt x="1190225" y="293648"/>
                  </a:cubicBezTo>
                  <a:cubicBezTo>
                    <a:pt x="1189014" y="328610"/>
                    <a:pt x="1173214" y="357117"/>
                    <a:pt x="1154993" y="385020"/>
                  </a:cubicBezTo>
                  <a:cubicBezTo>
                    <a:pt x="1136840" y="414402"/>
                    <a:pt x="1105239" y="432892"/>
                    <a:pt x="1070680" y="434236"/>
                  </a:cubicBezTo>
                  <a:cubicBezTo>
                    <a:pt x="1050510" y="435716"/>
                    <a:pt x="1031079" y="437262"/>
                    <a:pt x="1011245" y="437397"/>
                  </a:cubicBezTo>
                  <a:cubicBezTo>
                    <a:pt x="958263" y="437867"/>
                    <a:pt x="905617" y="444120"/>
                    <a:pt x="852771" y="446608"/>
                  </a:cubicBezTo>
                  <a:cubicBezTo>
                    <a:pt x="784998" y="449768"/>
                    <a:pt x="717157" y="458307"/>
                    <a:pt x="649249" y="452457"/>
                  </a:cubicBezTo>
                  <a:cubicBezTo>
                    <a:pt x="601445" y="447750"/>
                    <a:pt x="554448" y="436724"/>
                    <a:pt x="509468" y="419714"/>
                  </a:cubicBezTo>
                  <a:cubicBezTo>
                    <a:pt x="469529" y="405258"/>
                    <a:pt x="428785" y="394567"/>
                    <a:pt x="385620" y="398602"/>
                  </a:cubicBezTo>
                  <a:cubicBezTo>
                    <a:pt x="359331" y="401022"/>
                    <a:pt x="332975" y="404115"/>
                    <a:pt x="307021" y="408955"/>
                  </a:cubicBezTo>
                  <a:cubicBezTo>
                    <a:pt x="271051" y="415209"/>
                    <a:pt x="234206" y="414738"/>
                    <a:pt x="198437" y="407611"/>
                  </a:cubicBezTo>
                  <a:cubicBezTo>
                    <a:pt x="154196" y="399543"/>
                    <a:pt x="111031" y="387440"/>
                    <a:pt x="76405" y="356512"/>
                  </a:cubicBezTo>
                  <a:cubicBezTo>
                    <a:pt x="31088" y="316776"/>
                    <a:pt x="-580" y="270115"/>
                    <a:pt x="-512" y="207048"/>
                  </a:cubicBezTo>
                  <a:cubicBezTo>
                    <a:pt x="-647" y="175245"/>
                    <a:pt x="10648" y="144452"/>
                    <a:pt x="31290" y="120247"/>
                  </a:cubicBezTo>
                  <a:cubicBezTo>
                    <a:pt x="73446" y="69821"/>
                    <a:pt x="127773" y="37952"/>
                    <a:pt x="190368" y="19395"/>
                  </a:cubicBezTo>
                  <a:cubicBezTo>
                    <a:pt x="257268" y="-776"/>
                    <a:pt x="325848" y="-1448"/>
                    <a:pt x="399941" y="-709"/>
                  </a:cubicBezTo>
                  <a:close/>
                </a:path>
              </a:pathLst>
            </a:custGeom>
            <a:solidFill>
              <a:srgbClr val="FCFEFD"/>
            </a:solidFill>
            <a:ln w="6712" cap="flat">
              <a:noFill/>
              <a:prstDash val="solid"/>
              <a:miter/>
            </a:ln>
          </p:spPr>
          <p:txBody>
            <a:bodyPr rtlCol="0" anchor="ctr"/>
            <a:lstStyle/>
            <a:p>
              <a:endParaRPr lang="es-CO"/>
            </a:p>
          </p:txBody>
        </p:sp>
      </p:grpSp>
      <p:grpSp>
        <p:nvGrpSpPr>
          <p:cNvPr id="1390" name="Group 1389">
            <a:extLst>
              <a:ext uri="{FF2B5EF4-FFF2-40B4-BE49-F238E27FC236}">
                <a16:creationId xmlns:a16="http://schemas.microsoft.com/office/drawing/2014/main" id="{617474A2-5BD8-0DD8-72C2-3B64F6EEC64E}"/>
              </a:ext>
            </a:extLst>
          </p:cNvPr>
          <p:cNvGrpSpPr/>
          <p:nvPr/>
        </p:nvGrpSpPr>
        <p:grpSpPr>
          <a:xfrm>
            <a:off x="8752353" y="7337844"/>
            <a:ext cx="1013947" cy="1311012"/>
            <a:chOff x="3443753" y="5267854"/>
            <a:chExt cx="1229952" cy="1590302"/>
          </a:xfrm>
        </p:grpSpPr>
        <p:sp>
          <p:nvSpPr>
            <p:cNvPr id="1196" name="Freeform: Shape 1195">
              <a:extLst>
                <a:ext uri="{FF2B5EF4-FFF2-40B4-BE49-F238E27FC236}">
                  <a16:creationId xmlns:a16="http://schemas.microsoft.com/office/drawing/2014/main" id="{63524484-0611-B002-5B3D-9A67E25F487C}"/>
                </a:ext>
              </a:extLst>
            </p:cNvPr>
            <p:cNvSpPr/>
            <p:nvPr/>
          </p:nvSpPr>
          <p:spPr>
            <a:xfrm>
              <a:off x="3444777" y="5405158"/>
              <a:ext cx="1223176" cy="1447422"/>
            </a:xfrm>
            <a:custGeom>
              <a:avLst/>
              <a:gdLst>
                <a:gd name="connsiteX0" fmla="*/ 92812 w 1223176"/>
                <a:gd name="connsiteY0" fmla="*/ 1104313 h 1447422"/>
                <a:gd name="connsiteX1" fmla="*/ 46183 w 1223176"/>
                <a:gd name="connsiteY1" fmla="*/ 1067615 h 1447422"/>
                <a:gd name="connsiteX2" fmla="*/ 37110 w 1223176"/>
                <a:gd name="connsiteY2" fmla="*/ 1052929 h 1447422"/>
                <a:gd name="connsiteX3" fmla="*/ 16843 w 1223176"/>
                <a:gd name="connsiteY3" fmla="*/ 992503 h 1447422"/>
                <a:gd name="connsiteX4" fmla="*/ 6148 w 1223176"/>
                <a:gd name="connsiteY4" fmla="*/ 929193 h 1447422"/>
                <a:gd name="connsiteX5" fmla="*/ 754 w 1223176"/>
                <a:gd name="connsiteY5" fmla="*/ 863295 h 1447422"/>
                <a:gd name="connsiteX6" fmla="*/ -181 w 1223176"/>
                <a:gd name="connsiteY6" fmla="*/ 812005 h 1447422"/>
                <a:gd name="connsiteX7" fmla="*/ 1160 w 1223176"/>
                <a:gd name="connsiteY7" fmla="*/ 746917 h 1447422"/>
                <a:gd name="connsiteX8" fmla="*/ 365 w 1223176"/>
                <a:gd name="connsiteY8" fmla="*/ 693912 h 1447422"/>
                <a:gd name="connsiteX9" fmla="*/ 3483 w 1223176"/>
                <a:gd name="connsiteY9" fmla="*/ 634671 h 1447422"/>
                <a:gd name="connsiteX10" fmla="*/ 4683 w 1223176"/>
                <a:gd name="connsiteY10" fmla="*/ 598393 h 1447422"/>
                <a:gd name="connsiteX11" fmla="*/ 6523 w 1223176"/>
                <a:gd name="connsiteY11" fmla="*/ 559856 h 1447422"/>
                <a:gd name="connsiteX12" fmla="*/ 4855 w 1223176"/>
                <a:gd name="connsiteY12" fmla="*/ 541616 h 1447422"/>
                <a:gd name="connsiteX13" fmla="*/ 4621 w 1223176"/>
                <a:gd name="connsiteY13" fmla="*/ 495454 h 1447422"/>
                <a:gd name="connsiteX14" fmla="*/ 3748 w 1223176"/>
                <a:gd name="connsiteY14" fmla="*/ 443244 h 1447422"/>
                <a:gd name="connsiteX15" fmla="*/ 5042 w 1223176"/>
                <a:gd name="connsiteY15" fmla="*/ 426703 h 1447422"/>
                <a:gd name="connsiteX16" fmla="*/ 12587 w 1223176"/>
                <a:gd name="connsiteY16" fmla="*/ 376925 h 1447422"/>
                <a:gd name="connsiteX17" fmla="*/ 36626 w 1223176"/>
                <a:gd name="connsiteY17" fmla="*/ 334381 h 1447422"/>
                <a:gd name="connsiteX18" fmla="*/ 74323 w 1223176"/>
                <a:gd name="connsiteY18" fmla="*/ 304464 h 1447422"/>
                <a:gd name="connsiteX19" fmla="*/ 133564 w 1223176"/>
                <a:gd name="connsiteY19" fmla="*/ 288656 h 1447422"/>
                <a:gd name="connsiteX20" fmla="*/ 187286 w 1223176"/>
                <a:gd name="connsiteY20" fmla="*/ 279863 h 1447422"/>
                <a:gd name="connsiteX21" fmla="*/ 219869 w 1223176"/>
                <a:gd name="connsiteY21" fmla="*/ 261031 h 1447422"/>
                <a:gd name="connsiteX22" fmla="*/ 235053 w 1223176"/>
                <a:gd name="connsiteY22" fmla="*/ 246174 h 1447422"/>
                <a:gd name="connsiteX23" fmla="*/ 249707 w 1223176"/>
                <a:gd name="connsiteY23" fmla="*/ 208322 h 1447422"/>
                <a:gd name="connsiteX24" fmla="*/ 256863 w 1223176"/>
                <a:gd name="connsiteY24" fmla="*/ 165949 h 1447422"/>
                <a:gd name="connsiteX25" fmla="*/ 264658 w 1223176"/>
                <a:gd name="connsiteY25" fmla="*/ 157842 h 1447422"/>
                <a:gd name="connsiteX26" fmla="*/ 303165 w 1223176"/>
                <a:gd name="connsiteY26" fmla="*/ 171670 h 1447422"/>
                <a:gd name="connsiteX27" fmla="*/ 306532 w 1223176"/>
                <a:gd name="connsiteY27" fmla="*/ 175614 h 1447422"/>
                <a:gd name="connsiteX28" fmla="*/ 310539 w 1223176"/>
                <a:gd name="connsiteY28" fmla="*/ 174835 h 1447422"/>
                <a:gd name="connsiteX29" fmla="*/ 312098 w 1223176"/>
                <a:gd name="connsiteY29" fmla="*/ 170485 h 1447422"/>
                <a:gd name="connsiteX30" fmla="*/ 336808 w 1223176"/>
                <a:gd name="connsiteY30" fmla="*/ 79753 h 1447422"/>
                <a:gd name="connsiteX31" fmla="*/ 350121 w 1223176"/>
                <a:gd name="connsiteY31" fmla="*/ 50959 h 1447422"/>
                <a:gd name="connsiteX32" fmla="*/ 359475 w 1223176"/>
                <a:gd name="connsiteY32" fmla="*/ 44348 h 1447422"/>
                <a:gd name="connsiteX33" fmla="*/ 364152 w 1223176"/>
                <a:gd name="connsiteY33" fmla="*/ 37115 h 1447422"/>
                <a:gd name="connsiteX34" fmla="*/ 366444 w 1223176"/>
                <a:gd name="connsiteY34" fmla="*/ 15913 h 1447422"/>
                <a:gd name="connsiteX35" fmla="*/ 387552 w 1223176"/>
                <a:gd name="connsiteY35" fmla="*/ -129 h 1447422"/>
                <a:gd name="connsiteX36" fmla="*/ 403984 w 1223176"/>
                <a:gd name="connsiteY36" fmla="*/ 21213 h 1447422"/>
                <a:gd name="connsiteX37" fmla="*/ 393570 w 1223176"/>
                <a:gd name="connsiteY37" fmla="*/ 58021 h 1447422"/>
                <a:gd name="connsiteX38" fmla="*/ 382298 w 1223176"/>
                <a:gd name="connsiteY38" fmla="*/ 85615 h 1447422"/>
                <a:gd name="connsiteX39" fmla="*/ 379648 w 1223176"/>
                <a:gd name="connsiteY39" fmla="*/ 92599 h 1447422"/>
                <a:gd name="connsiteX40" fmla="*/ 355203 w 1223176"/>
                <a:gd name="connsiteY40" fmla="*/ 158357 h 1447422"/>
                <a:gd name="connsiteX41" fmla="*/ 336496 w 1223176"/>
                <a:gd name="connsiteY41" fmla="*/ 261015 h 1447422"/>
                <a:gd name="connsiteX42" fmla="*/ 322044 w 1223176"/>
                <a:gd name="connsiteY42" fmla="*/ 366184 h 1447422"/>
                <a:gd name="connsiteX43" fmla="*/ 314639 w 1223176"/>
                <a:gd name="connsiteY43" fmla="*/ 426298 h 1447422"/>
                <a:gd name="connsiteX44" fmla="*/ 314374 w 1223176"/>
                <a:gd name="connsiteY44" fmla="*/ 434358 h 1447422"/>
                <a:gd name="connsiteX45" fmla="*/ 314920 w 1223176"/>
                <a:gd name="connsiteY45" fmla="*/ 504153 h 1447422"/>
                <a:gd name="connsiteX46" fmla="*/ 313657 w 1223176"/>
                <a:gd name="connsiteY46" fmla="*/ 551375 h 1447422"/>
                <a:gd name="connsiteX47" fmla="*/ 312098 w 1223176"/>
                <a:gd name="connsiteY47" fmla="*/ 586483 h 1447422"/>
                <a:gd name="connsiteX48" fmla="*/ 312940 w 1223176"/>
                <a:gd name="connsiteY48" fmla="*/ 660862 h 1447422"/>
                <a:gd name="connsiteX49" fmla="*/ 312332 w 1223176"/>
                <a:gd name="connsiteY49" fmla="*/ 732949 h 1447422"/>
                <a:gd name="connsiteX50" fmla="*/ 313314 w 1223176"/>
                <a:gd name="connsiteY50" fmla="*/ 787154 h 1447422"/>
                <a:gd name="connsiteX51" fmla="*/ 311973 w 1223176"/>
                <a:gd name="connsiteY51" fmla="*/ 824024 h 1447422"/>
                <a:gd name="connsiteX52" fmla="*/ 310617 w 1223176"/>
                <a:gd name="connsiteY52" fmla="*/ 830790 h 1447422"/>
                <a:gd name="connsiteX53" fmla="*/ 309650 w 1223176"/>
                <a:gd name="connsiteY53" fmla="*/ 835265 h 1447422"/>
                <a:gd name="connsiteX54" fmla="*/ 308574 w 1223176"/>
                <a:gd name="connsiteY54" fmla="*/ 885947 h 1447422"/>
                <a:gd name="connsiteX55" fmla="*/ 311069 w 1223176"/>
                <a:gd name="connsiteY55" fmla="*/ 958455 h 1447422"/>
                <a:gd name="connsiteX56" fmla="*/ 314436 w 1223176"/>
                <a:gd name="connsiteY56" fmla="*/ 1015295 h 1447422"/>
                <a:gd name="connsiteX57" fmla="*/ 317835 w 1223176"/>
                <a:gd name="connsiteY57" fmla="*/ 1065775 h 1447422"/>
                <a:gd name="connsiteX58" fmla="*/ 327407 w 1223176"/>
                <a:gd name="connsiteY58" fmla="*/ 1141042 h 1447422"/>
                <a:gd name="connsiteX59" fmla="*/ 336496 w 1223176"/>
                <a:gd name="connsiteY59" fmla="*/ 1210588 h 1447422"/>
                <a:gd name="connsiteX60" fmla="*/ 342139 w 1223176"/>
                <a:gd name="connsiteY60" fmla="*/ 1262596 h 1447422"/>
                <a:gd name="connsiteX61" fmla="*/ 343979 w 1223176"/>
                <a:gd name="connsiteY61" fmla="*/ 1268037 h 1447422"/>
                <a:gd name="connsiteX62" fmla="*/ 346239 w 1223176"/>
                <a:gd name="connsiteY62" fmla="*/ 1281039 h 1447422"/>
                <a:gd name="connsiteX63" fmla="*/ 370232 w 1223176"/>
                <a:gd name="connsiteY63" fmla="*/ 1334044 h 1447422"/>
                <a:gd name="connsiteX64" fmla="*/ 406088 w 1223176"/>
                <a:gd name="connsiteY64" fmla="*/ 1352752 h 1447422"/>
                <a:gd name="connsiteX65" fmla="*/ 482743 w 1223176"/>
                <a:gd name="connsiteY65" fmla="*/ 1353765 h 1447422"/>
                <a:gd name="connsiteX66" fmla="*/ 560692 w 1223176"/>
                <a:gd name="connsiteY66" fmla="*/ 1316209 h 1447422"/>
                <a:gd name="connsiteX67" fmla="*/ 572650 w 1223176"/>
                <a:gd name="connsiteY67" fmla="*/ 1292061 h 1447422"/>
                <a:gd name="connsiteX68" fmla="*/ 583266 w 1223176"/>
                <a:gd name="connsiteY68" fmla="*/ 1222826 h 1447422"/>
                <a:gd name="connsiteX69" fmla="*/ 582611 w 1223176"/>
                <a:gd name="connsiteY69" fmla="*/ 1170928 h 1447422"/>
                <a:gd name="connsiteX70" fmla="*/ 582300 w 1223176"/>
                <a:gd name="connsiteY70" fmla="*/ 1121992 h 1447422"/>
                <a:gd name="connsiteX71" fmla="*/ 597999 w 1223176"/>
                <a:gd name="connsiteY71" fmla="*/ 1064029 h 1447422"/>
                <a:gd name="connsiteX72" fmla="*/ 631485 w 1223176"/>
                <a:gd name="connsiteY72" fmla="*/ 1045976 h 1447422"/>
                <a:gd name="connsiteX73" fmla="*/ 675137 w 1223176"/>
                <a:gd name="connsiteY73" fmla="*/ 1048611 h 1447422"/>
                <a:gd name="connsiteX74" fmla="*/ 727721 w 1223176"/>
                <a:gd name="connsiteY74" fmla="*/ 1055720 h 1447422"/>
                <a:gd name="connsiteX75" fmla="*/ 803378 w 1223176"/>
                <a:gd name="connsiteY75" fmla="*/ 1064123 h 1447422"/>
                <a:gd name="connsiteX76" fmla="*/ 856383 w 1223176"/>
                <a:gd name="connsiteY76" fmla="*/ 1062564 h 1447422"/>
                <a:gd name="connsiteX77" fmla="*/ 896636 w 1223176"/>
                <a:gd name="connsiteY77" fmla="*/ 1059789 h 1447422"/>
                <a:gd name="connsiteX78" fmla="*/ 936718 w 1223176"/>
                <a:gd name="connsiteY78" fmla="*/ 1055455 h 1447422"/>
                <a:gd name="connsiteX79" fmla="*/ 940693 w 1223176"/>
                <a:gd name="connsiteY79" fmla="*/ 1054737 h 1447422"/>
                <a:gd name="connsiteX80" fmla="*/ 945370 w 1223176"/>
                <a:gd name="connsiteY80" fmla="*/ 1055829 h 1447422"/>
                <a:gd name="connsiteX81" fmla="*/ 943811 w 1223176"/>
                <a:gd name="connsiteY81" fmla="*/ 1060942 h 1447422"/>
                <a:gd name="connsiteX82" fmla="*/ 930871 w 1223176"/>
                <a:gd name="connsiteY82" fmla="*/ 1074131 h 1447422"/>
                <a:gd name="connsiteX83" fmla="*/ 841106 w 1223176"/>
                <a:gd name="connsiteY83" fmla="*/ 1128430 h 1447422"/>
                <a:gd name="connsiteX84" fmla="*/ 829569 w 1223176"/>
                <a:gd name="connsiteY84" fmla="*/ 1142461 h 1447422"/>
                <a:gd name="connsiteX85" fmla="*/ 825874 w 1223176"/>
                <a:gd name="connsiteY85" fmla="*/ 1202295 h 1447422"/>
                <a:gd name="connsiteX86" fmla="*/ 828197 w 1223176"/>
                <a:gd name="connsiteY86" fmla="*/ 1247770 h 1447422"/>
                <a:gd name="connsiteX87" fmla="*/ 866002 w 1223176"/>
                <a:gd name="connsiteY87" fmla="*/ 1290751 h 1447422"/>
                <a:gd name="connsiteX88" fmla="*/ 908983 w 1223176"/>
                <a:gd name="connsiteY88" fmla="*/ 1293401 h 1447422"/>
                <a:gd name="connsiteX89" fmla="*/ 942408 w 1223176"/>
                <a:gd name="connsiteY89" fmla="*/ 1293401 h 1447422"/>
                <a:gd name="connsiteX90" fmla="*/ 997642 w 1223176"/>
                <a:gd name="connsiteY90" fmla="*/ 1285357 h 1447422"/>
                <a:gd name="connsiteX91" fmla="*/ 1020544 w 1223176"/>
                <a:gd name="connsiteY91" fmla="*/ 1241534 h 1447422"/>
                <a:gd name="connsiteX92" fmla="*/ 1018533 w 1223176"/>
                <a:gd name="connsiteY92" fmla="*/ 1178863 h 1447422"/>
                <a:gd name="connsiteX93" fmla="*/ 1018673 w 1223176"/>
                <a:gd name="connsiteY93" fmla="*/ 1164443 h 1447422"/>
                <a:gd name="connsiteX94" fmla="*/ 1022742 w 1223176"/>
                <a:gd name="connsiteY94" fmla="*/ 1113916 h 1447422"/>
                <a:gd name="connsiteX95" fmla="*/ 1041559 w 1223176"/>
                <a:gd name="connsiteY95" fmla="*/ 1032506 h 1447422"/>
                <a:gd name="connsiteX96" fmla="*/ 1058271 w 1223176"/>
                <a:gd name="connsiteY96" fmla="*/ 971317 h 1447422"/>
                <a:gd name="connsiteX97" fmla="*/ 1062387 w 1223176"/>
                <a:gd name="connsiteY97" fmla="*/ 935865 h 1447422"/>
                <a:gd name="connsiteX98" fmla="*/ 1070182 w 1223176"/>
                <a:gd name="connsiteY98" fmla="*/ 875221 h 1447422"/>
                <a:gd name="connsiteX99" fmla="*/ 1074188 w 1223176"/>
                <a:gd name="connsiteY99" fmla="*/ 817742 h 1447422"/>
                <a:gd name="connsiteX100" fmla="*/ 1078055 w 1223176"/>
                <a:gd name="connsiteY100" fmla="*/ 770084 h 1447422"/>
                <a:gd name="connsiteX101" fmla="*/ 1075607 w 1223176"/>
                <a:gd name="connsiteY101" fmla="*/ 719775 h 1447422"/>
                <a:gd name="connsiteX102" fmla="*/ 1071709 w 1223176"/>
                <a:gd name="connsiteY102" fmla="*/ 679694 h 1447422"/>
                <a:gd name="connsiteX103" fmla="*/ 1069511 w 1223176"/>
                <a:gd name="connsiteY103" fmla="*/ 603039 h 1447422"/>
                <a:gd name="connsiteX104" fmla="*/ 1070681 w 1223176"/>
                <a:gd name="connsiteY104" fmla="*/ 573855 h 1447422"/>
                <a:gd name="connsiteX105" fmla="*/ 1070135 w 1223176"/>
                <a:gd name="connsiteY105" fmla="*/ 567011 h 1447422"/>
                <a:gd name="connsiteX106" fmla="*/ 1056993 w 1223176"/>
                <a:gd name="connsiteY106" fmla="*/ 556098 h 1447422"/>
                <a:gd name="connsiteX107" fmla="*/ 1052409 w 1223176"/>
                <a:gd name="connsiteY107" fmla="*/ 556098 h 1447422"/>
                <a:gd name="connsiteX108" fmla="*/ 1049525 w 1223176"/>
                <a:gd name="connsiteY108" fmla="*/ 555958 h 1447422"/>
                <a:gd name="connsiteX109" fmla="*/ 1042214 w 1223176"/>
                <a:gd name="connsiteY109" fmla="*/ 550408 h 1447422"/>
                <a:gd name="connsiteX110" fmla="*/ 1048995 w 1223176"/>
                <a:gd name="connsiteY110" fmla="*/ 541693 h 1447422"/>
                <a:gd name="connsiteX111" fmla="*/ 1060906 w 1223176"/>
                <a:gd name="connsiteY111" fmla="*/ 543019 h 1447422"/>
                <a:gd name="connsiteX112" fmla="*/ 1072489 w 1223176"/>
                <a:gd name="connsiteY112" fmla="*/ 536159 h 1447422"/>
                <a:gd name="connsiteX113" fmla="*/ 1087190 w 1223176"/>
                <a:gd name="connsiteY113" fmla="*/ 494986 h 1447422"/>
                <a:gd name="connsiteX114" fmla="*/ 1105898 w 1223176"/>
                <a:gd name="connsiteY114" fmla="*/ 457992 h 1447422"/>
                <a:gd name="connsiteX115" fmla="*/ 1132400 w 1223176"/>
                <a:gd name="connsiteY115" fmla="*/ 421605 h 1447422"/>
                <a:gd name="connsiteX116" fmla="*/ 1146431 w 1223176"/>
                <a:gd name="connsiteY116" fmla="*/ 399780 h 1447422"/>
                <a:gd name="connsiteX117" fmla="*/ 1184314 w 1223176"/>
                <a:gd name="connsiteY117" fmla="*/ 372217 h 1447422"/>
                <a:gd name="connsiteX118" fmla="*/ 1217630 w 1223176"/>
                <a:gd name="connsiteY118" fmla="*/ 378562 h 1447422"/>
                <a:gd name="connsiteX119" fmla="*/ 1221324 w 1223176"/>
                <a:gd name="connsiteY119" fmla="*/ 390675 h 1447422"/>
                <a:gd name="connsiteX120" fmla="*/ 1211066 w 1223176"/>
                <a:gd name="connsiteY120" fmla="*/ 420654 h 1447422"/>
                <a:gd name="connsiteX121" fmla="*/ 1211066 w 1223176"/>
                <a:gd name="connsiteY121" fmla="*/ 424552 h 1447422"/>
                <a:gd name="connsiteX122" fmla="*/ 1211596 w 1223176"/>
                <a:gd name="connsiteY122" fmla="*/ 435465 h 1447422"/>
                <a:gd name="connsiteX123" fmla="*/ 1188711 w 1223176"/>
                <a:gd name="connsiteY123" fmla="*/ 488096 h 1447422"/>
                <a:gd name="connsiteX124" fmla="*/ 1182958 w 1223176"/>
                <a:gd name="connsiteY124" fmla="*/ 498712 h 1447422"/>
                <a:gd name="connsiteX125" fmla="*/ 1174664 w 1223176"/>
                <a:gd name="connsiteY125" fmla="*/ 511652 h 1447422"/>
                <a:gd name="connsiteX126" fmla="*/ 1163284 w 1223176"/>
                <a:gd name="connsiteY126" fmla="*/ 532106 h 1447422"/>
                <a:gd name="connsiteX127" fmla="*/ 1162286 w 1223176"/>
                <a:gd name="connsiteY127" fmla="*/ 534304 h 1447422"/>
                <a:gd name="connsiteX128" fmla="*/ 1159589 w 1223176"/>
                <a:gd name="connsiteY128" fmla="*/ 542551 h 1447422"/>
                <a:gd name="connsiteX129" fmla="*/ 1159075 w 1223176"/>
                <a:gd name="connsiteY129" fmla="*/ 544858 h 1447422"/>
                <a:gd name="connsiteX130" fmla="*/ 1158435 w 1223176"/>
                <a:gd name="connsiteY130" fmla="*/ 550377 h 1447422"/>
                <a:gd name="connsiteX131" fmla="*/ 1157937 w 1223176"/>
                <a:gd name="connsiteY131" fmla="*/ 552715 h 1447422"/>
                <a:gd name="connsiteX132" fmla="*/ 1157937 w 1223176"/>
                <a:gd name="connsiteY132" fmla="*/ 557502 h 1447422"/>
                <a:gd name="connsiteX133" fmla="*/ 1158467 w 1223176"/>
                <a:gd name="connsiteY133" fmla="*/ 560619 h 1447422"/>
                <a:gd name="connsiteX134" fmla="*/ 1159121 w 1223176"/>
                <a:gd name="connsiteY134" fmla="*/ 566263 h 1447422"/>
                <a:gd name="connsiteX135" fmla="*/ 1159620 w 1223176"/>
                <a:gd name="connsiteY135" fmla="*/ 568679 h 1447422"/>
                <a:gd name="connsiteX136" fmla="*/ 1160306 w 1223176"/>
                <a:gd name="connsiteY136" fmla="*/ 573684 h 1447422"/>
                <a:gd name="connsiteX137" fmla="*/ 1160805 w 1223176"/>
                <a:gd name="connsiteY137" fmla="*/ 576303 h 1447422"/>
                <a:gd name="connsiteX138" fmla="*/ 1163642 w 1223176"/>
                <a:gd name="connsiteY138" fmla="*/ 598393 h 1447422"/>
                <a:gd name="connsiteX139" fmla="*/ 1164250 w 1223176"/>
                <a:gd name="connsiteY139" fmla="*/ 601137 h 1447422"/>
                <a:gd name="connsiteX140" fmla="*/ 1169488 w 1223176"/>
                <a:gd name="connsiteY140" fmla="*/ 629635 h 1447422"/>
                <a:gd name="connsiteX141" fmla="*/ 1170019 w 1223176"/>
                <a:gd name="connsiteY141" fmla="*/ 632379 h 1447422"/>
                <a:gd name="connsiteX142" fmla="*/ 1171811 w 1223176"/>
                <a:gd name="connsiteY142" fmla="*/ 647969 h 1447422"/>
                <a:gd name="connsiteX143" fmla="*/ 1172310 w 1223176"/>
                <a:gd name="connsiteY143" fmla="*/ 650650 h 1447422"/>
                <a:gd name="connsiteX144" fmla="*/ 1172949 w 1223176"/>
                <a:gd name="connsiteY144" fmla="*/ 657775 h 1447422"/>
                <a:gd name="connsiteX145" fmla="*/ 1173495 w 1223176"/>
                <a:gd name="connsiteY145" fmla="*/ 661314 h 1447422"/>
                <a:gd name="connsiteX146" fmla="*/ 1174119 w 1223176"/>
                <a:gd name="connsiteY146" fmla="*/ 669498 h 1447422"/>
                <a:gd name="connsiteX147" fmla="*/ 1174664 w 1223176"/>
                <a:gd name="connsiteY147" fmla="*/ 673256 h 1447422"/>
                <a:gd name="connsiteX148" fmla="*/ 1175272 w 1223176"/>
                <a:gd name="connsiteY148" fmla="*/ 691122 h 1447422"/>
                <a:gd name="connsiteX149" fmla="*/ 1175802 w 1223176"/>
                <a:gd name="connsiteY149" fmla="*/ 695144 h 1447422"/>
                <a:gd name="connsiteX150" fmla="*/ 1176442 w 1223176"/>
                <a:gd name="connsiteY150" fmla="*/ 726417 h 1447422"/>
                <a:gd name="connsiteX151" fmla="*/ 1176940 w 1223176"/>
                <a:gd name="connsiteY151" fmla="*/ 729535 h 1447422"/>
                <a:gd name="connsiteX152" fmla="*/ 1176940 w 1223176"/>
                <a:gd name="connsiteY152" fmla="*/ 754073 h 1447422"/>
                <a:gd name="connsiteX153" fmla="*/ 1151420 w 1223176"/>
                <a:gd name="connsiteY153" fmla="*/ 764144 h 1447422"/>
                <a:gd name="connsiteX154" fmla="*/ 1142503 w 1223176"/>
                <a:gd name="connsiteY154" fmla="*/ 751345 h 1447422"/>
                <a:gd name="connsiteX155" fmla="*/ 1139229 w 1223176"/>
                <a:gd name="connsiteY155" fmla="*/ 722145 h 1447422"/>
                <a:gd name="connsiteX156" fmla="*/ 1136111 w 1223176"/>
                <a:gd name="connsiteY156" fmla="*/ 677870 h 1447422"/>
                <a:gd name="connsiteX157" fmla="*/ 1133414 w 1223176"/>
                <a:gd name="connsiteY157" fmla="*/ 633003 h 1447422"/>
                <a:gd name="connsiteX158" fmla="*/ 1129734 w 1223176"/>
                <a:gd name="connsiteY158" fmla="*/ 606812 h 1447422"/>
                <a:gd name="connsiteX159" fmla="*/ 1120677 w 1223176"/>
                <a:gd name="connsiteY159" fmla="*/ 552248 h 1447422"/>
                <a:gd name="connsiteX160" fmla="*/ 1114036 w 1223176"/>
                <a:gd name="connsiteY160" fmla="*/ 548288 h 1447422"/>
                <a:gd name="connsiteX161" fmla="*/ 1094751 w 1223176"/>
                <a:gd name="connsiteY161" fmla="*/ 557455 h 1447422"/>
                <a:gd name="connsiteX162" fmla="*/ 1089793 w 1223176"/>
                <a:gd name="connsiteY162" fmla="*/ 561228 h 1447422"/>
                <a:gd name="connsiteX163" fmla="*/ 1095312 w 1223176"/>
                <a:gd name="connsiteY163" fmla="*/ 562163 h 1447422"/>
                <a:gd name="connsiteX164" fmla="*/ 1112243 w 1223176"/>
                <a:gd name="connsiteY164" fmla="*/ 579608 h 1447422"/>
                <a:gd name="connsiteX165" fmla="*/ 1109437 w 1223176"/>
                <a:gd name="connsiteY165" fmla="*/ 604801 h 1447422"/>
                <a:gd name="connsiteX166" fmla="*/ 1102780 w 1223176"/>
                <a:gd name="connsiteY166" fmla="*/ 634047 h 1447422"/>
                <a:gd name="connsiteX167" fmla="*/ 1104089 w 1223176"/>
                <a:gd name="connsiteY167" fmla="*/ 643682 h 1447422"/>
                <a:gd name="connsiteX168" fmla="*/ 1107207 w 1223176"/>
                <a:gd name="connsiteY168" fmla="*/ 661891 h 1447422"/>
                <a:gd name="connsiteX169" fmla="*/ 1102172 w 1223176"/>
                <a:gd name="connsiteY169" fmla="*/ 684418 h 1447422"/>
                <a:gd name="connsiteX170" fmla="*/ 1102811 w 1223176"/>
                <a:gd name="connsiteY170" fmla="*/ 721475 h 1447422"/>
                <a:gd name="connsiteX171" fmla="*/ 1101891 w 1223176"/>
                <a:gd name="connsiteY171" fmla="*/ 739403 h 1447422"/>
                <a:gd name="connsiteX172" fmla="*/ 1102406 w 1223176"/>
                <a:gd name="connsiteY172" fmla="*/ 753839 h 1447422"/>
                <a:gd name="connsiteX173" fmla="*/ 1107083 w 1223176"/>
                <a:gd name="connsiteY173" fmla="*/ 781402 h 1447422"/>
                <a:gd name="connsiteX174" fmla="*/ 1102889 w 1223176"/>
                <a:gd name="connsiteY174" fmla="*/ 804693 h 1447422"/>
                <a:gd name="connsiteX175" fmla="*/ 1103419 w 1223176"/>
                <a:gd name="connsiteY175" fmla="*/ 814873 h 1447422"/>
                <a:gd name="connsiteX176" fmla="*/ 1102983 w 1223176"/>
                <a:gd name="connsiteY176" fmla="*/ 833394 h 1447422"/>
                <a:gd name="connsiteX177" fmla="*/ 1101954 w 1223176"/>
                <a:gd name="connsiteY177" fmla="*/ 836091 h 1447422"/>
                <a:gd name="connsiteX178" fmla="*/ 1105165 w 1223176"/>
                <a:gd name="connsiteY178" fmla="*/ 862593 h 1447422"/>
                <a:gd name="connsiteX179" fmla="*/ 1113303 w 1223176"/>
                <a:gd name="connsiteY179" fmla="*/ 885557 h 1447422"/>
                <a:gd name="connsiteX180" fmla="*/ 1112913 w 1223176"/>
                <a:gd name="connsiteY180" fmla="*/ 959266 h 1447422"/>
                <a:gd name="connsiteX181" fmla="*/ 1095359 w 1223176"/>
                <a:gd name="connsiteY181" fmla="*/ 1074443 h 1447422"/>
                <a:gd name="connsiteX182" fmla="*/ 1083199 w 1223176"/>
                <a:gd name="connsiteY182" fmla="*/ 1157817 h 1447422"/>
                <a:gd name="connsiteX183" fmla="*/ 1078865 w 1223176"/>
                <a:gd name="connsiteY183" fmla="*/ 1206613 h 1447422"/>
                <a:gd name="connsiteX184" fmla="*/ 1064024 w 1223176"/>
                <a:gd name="connsiteY184" fmla="*/ 1235563 h 1447422"/>
                <a:gd name="connsiteX185" fmla="*/ 1054109 w 1223176"/>
                <a:gd name="connsiteY185" fmla="*/ 1250701 h 1447422"/>
                <a:gd name="connsiteX186" fmla="*/ 1026515 w 1223176"/>
                <a:gd name="connsiteY186" fmla="*/ 1295428 h 1447422"/>
                <a:gd name="connsiteX187" fmla="*/ 1003301 w 1223176"/>
                <a:gd name="connsiteY187" fmla="*/ 1310207 h 1447422"/>
                <a:gd name="connsiteX188" fmla="*/ 957811 w 1223176"/>
                <a:gd name="connsiteY188" fmla="*/ 1329803 h 1447422"/>
                <a:gd name="connsiteX189" fmla="*/ 882200 w 1223176"/>
                <a:gd name="connsiteY189" fmla="*/ 1329803 h 1447422"/>
                <a:gd name="connsiteX190" fmla="*/ 792045 w 1223176"/>
                <a:gd name="connsiteY190" fmla="*/ 1229873 h 1447422"/>
                <a:gd name="connsiteX191" fmla="*/ 785809 w 1223176"/>
                <a:gd name="connsiteY191" fmla="*/ 1191273 h 1447422"/>
                <a:gd name="connsiteX192" fmla="*/ 781303 w 1223176"/>
                <a:gd name="connsiteY192" fmla="*/ 1172846 h 1447422"/>
                <a:gd name="connsiteX193" fmla="*/ 774116 w 1223176"/>
                <a:gd name="connsiteY193" fmla="*/ 1167935 h 1447422"/>
                <a:gd name="connsiteX194" fmla="*/ 752524 w 1223176"/>
                <a:gd name="connsiteY194" fmla="*/ 1164115 h 1447422"/>
                <a:gd name="connsiteX195" fmla="*/ 745899 w 1223176"/>
                <a:gd name="connsiteY195" fmla="*/ 1153888 h 1447422"/>
                <a:gd name="connsiteX196" fmla="*/ 744792 w 1223176"/>
                <a:gd name="connsiteY196" fmla="*/ 1149211 h 1447422"/>
                <a:gd name="connsiteX197" fmla="*/ 742469 w 1223176"/>
                <a:gd name="connsiteY197" fmla="*/ 1147980 h 1447422"/>
                <a:gd name="connsiteX198" fmla="*/ 740115 w 1223176"/>
                <a:gd name="connsiteY198" fmla="*/ 1146780 h 1447422"/>
                <a:gd name="connsiteX199" fmla="*/ 736654 w 1223176"/>
                <a:gd name="connsiteY199" fmla="*/ 1142773 h 1447422"/>
                <a:gd name="connsiteX200" fmla="*/ 792933 w 1223176"/>
                <a:gd name="connsiteY200" fmla="*/ 1098560 h 1447422"/>
                <a:gd name="connsiteX201" fmla="*/ 801461 w 1223176"/>
                <a:gd name="connsiteY201" fmla="*/ 1100119 h 1447422"/>
                <a:gd name="connsiteX202" fmla="*/ 815102 w 1223176"/>
                <a:gd name="connsiteY202" fmla="*/ 1094133 h 1447422"/>
                <a:gd name="connsiteX203" fmla="*/ 812904 w 1223176"/>
                <a:gd name="connsiteY203" fmla="*/ 1088754 h 1447422"/>
                <a:gd name="connsiteX204" fmla="*/ 805997 w 1223176"/>
                <a:gd name="connsiteY204" fmla="*/ 1088614 h 1447422"/>
                <a:gd name="connsiteX205" fmla="*/ 725305 w 1223176"/>
                <a:gd name="connsiteY205" fmla="*/ 1080195 h 1447422"/>
                <a:gd name="connsiteX206" fmla="*/ 703167 w 1223176"/>
                <a:gd name="connsiteY206" fmla="*/ 1078917 h 1447422"/>
                <a:gd name="connsiteX207" fmla="*/ 689604 w 1223176"/>
                <a:gd name="connsiteY207" fmla="*/ 1077015 h 1447422"/>
                <a:gd name="connsiteX208" fmla="*/ 648463 w 1223176"/>
                <a:gd name="connsiteY208" fmla="*/ 1080866 h 1447422"/>
                <a:gd name="connsiteX209" fmla="*/ 635211 w 1223176"/>
                <a:gd name="connsiteY209" fmla="*/ 1096144 h 1447422"/>
                <a:gd name="connsiteX210" fmla="*/ 626278 w 1223176"/>
                <a:gd name="connsiteY210" fmla="*/ 1138829 h 1447422"/>
                <a:gd name="connsiteX211" fmla="*/ 614368 w 1223176"/>
                <a:gd name="connsiteY211" fmla="*/ 1266665 h 1447422"/>
                <a:gd name="connsiteX212" fmla="*/ 610720 w 1223176"/>
                <a:gd name="connsiteY212" fmla="*/ 1287649 h 1447422"/>
                <a:gd name="connsiteX213" fmla="*/ 604765 w 1223176"/>
                <a:gd name="connsiteY213" fmla="*/ 1301929 h 1447422"/>
                <a:gd name="connsiteX214" fmla="*/ 589393 w 1223176"/>
                <a:gd name="connsiteY214" fmla="*/ 1326311 h 1447422"/>
                <a:gd name="connsiteX215" fmla="*/ 581021 w 1223176"/>
                <a:gd name="connsiteY215" fmla="*/ 1343881 h 1447422"/>
                <a:gd name="connsiteX216" fmla="*/ 575986 w 1223176"/>
                <a:gd name="connsiteY216" fmla="*/ 1352128 h 1447422"/>
                <a:gd name="connsiteX217" fmla="*/ 564184 w 1223176"/>
                <a:gd name="connsiteY217" fmla="*/ 1362277 h 1447422"/>
                <a:gd name="connsiteX218" fmla="*/ 565229 w 1223176"/>
                <a:gd name="connsiteY218" fmla="*/ 1371397 h 1447422"/>
                <a:gd name="connsiteX219" fmla="*/ 583594 w 1223176"/>
                <a:gd name="connsiteY219" fmla="*/ 1385958 h 1447422"/>
                <a:gd name="connsiteX220" fmla="*/ 594896 w 1223176"/>
                <a:gd name="connsiteY220" fmla="*/ 1417340 h 1447422"/>
                <a:gd name="connsiteX221" fmla="*/ 590469 w 1223176"/>
                <a:gd name="connsiteY221" fmla="*/ 1423467 h 1447422"/>
                <a:gd name="connsiteX222" fmla="*/ 547410 w 1223176"/>
                <a:gd name="connsiteY222" fmla="*/ 1439400 h 1447422"/>
                <a:gd name="connsiteX223" fmla="*/ 507204 w 1223176"/>
                <a:gd name="connsiteY223" fmla="*/ 1446867 h 1447422"/>
                <a:gd name="connsiteX224" fmla="*/ 497616 w 1223176"/>
                <a:gd name="connsiteY224" fmla="*/ 1441894 h 1447422"/>
                <a:gd name="connsiteX225" fmla="*/ 494950 w 1223176"/>
                <a:gd name="connsiteY225" fmla="*/ 1401017 h 1447422"/>
                <a:gd name="connsiteX226" fmla="*/ 490086 w 1223176"/>
                <a:gd name="connsiteY226" fmla="*/ 1395015 h 1447422"/>
                <a:gd name="connsiteX227" fmla="*/ 394911 w 1223176"/>
                <a:gd name="connsiteY227" fmla="*/ 1390931 h 1447422"/>
                <a:gd name="connsiteX228" fmla="*/ 364963 w 1223176"/>
                <a:gd name="connsiteY228" fmla="*/ 1382341 h 1447422"/>
                <a:gd name="connsiteX229" fmla="*/ 355468 w 1223176"/>
                <a:gd name="connsiteY229" fmla="*/ 1376105 h 1447422"/>
                <a:gd name="connsiteX230" fmla="*/ 344104 w 1223176"/>
                <a:gd name="connsiteY230" fmla="*/ 1347155 h 1447422"/>
                <a:gd name="connsiteX231" fmla="*/ 341531 w 1223176"/>
                <a:gd name="connsiteY231" fmla="*/ 1340451 h 1447422"/>
                <a:gd name="connsiteX232" fmla="*/ 300031 w 1223176"/>
                <a:gd name="connsiteY232" fmla="*/ 1264342 h 1447422"/>
                <a:gd name="connsiteX233" fmla="*/ 283491 w 1223176"/>
                <a:gd name="connsiteY233" fmla="*/ 1180703 h 1447422"/>
                <a:gd name="connsiteX234" fmla="*/ 277722 w 1223176"/>
                <a:gd name="connsiteY234" fmla="*/ 1177928 h 1447422"/>
                <a:gd name="connsiteX235" fmla="*/ 245171 w 1223176"/>
                <a:gd name="connsiteY235" fmla="*/ 1179954 h 1447422"/>
                <a:gd name="connsiteX236" fmla="*/ 237080 w 1223176"/>
                <a:gd name="connsiteY236" fmla="*/ 1170102 h 1447422"/>
                <a:gd name="connsiteX237" fmla="*/ 234336 w 1223176"/>
                <a:gd name="connsiteY237" fmla="*/ 1156071 h 1447422"/>
                <a:gd name="connsiteX238" fmla="*/ 206165 w 1223176"/>
                <a:gd name="connsiteY238" fmla="*/ 1133778 h 1447422"/>
                <a:gd name="connsiteX239" fmla="*/ 151383 w 1223176"/>
                <a:gd name="connsiteY239" fmla="*/ 1128212 h 1447422"/>
                <a:gd name="connsiteX240" fmla="*/ 98097 w 1223176"/>
                <a:gd name="connsiteY240" fmla="*/ 1107103 h 1447422"/>
                <a:gd name="connsiteX241" fmla="*/ 92812 w 1223176"/>
                <a:gd name="connsiteY241" fmla="*/ 1104313 h 1447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1223176" h="1447422">
                  <a:moveTo>
                    <a:pt x="92812" y="1104313"/>
                  </a:moveTo>
                  <a:cubicBezTo>
                    <a:pt x="74993" y="1094959"/>
                    <a:pt x="58405" y="1084046"/>
                    <a:pt x="46183" y="1067615"/>
                  </a:cubicBezTo>
                  <a:cubicBezTo>
                    <a:pt x="42728" y="1063000"/>
                    <a:pt x="39691" y="1058089"/>
                    <a:pt x="37110" y="1052929"/>
                  </a:cubicBezTo>
                  <a:cubicBezTo>
                    <a:pt x="27656" y="1033800"/>
                    <a:pt x="20839" y="1013471"/>
                    <a:pt x="16843" y="992503"/>
                  </a:cubicBezTo>
                  <a:cubicBezTo>
                    <a:pt x="11168" y="971769"/>
                    <a:pt x="9438" y="950411"/>
                    <a:pt x="6148" y="929193"/>
                  </a:cubicBezTo>
                  <a:cubicBezTo>
                    <a:pt x="2750" y="907367"/>
                    <a:pt x="2298" y="885292"/>
                    <a:pt x="754" y="863295"/>
                  </a:cubicBezTo>
                  <a:cubicBezTo>
                    <a:pt x="-524" y="846229"/>
                    <a:pt x="-836" y="829105"/>
                    <a:pt x="-181" y="812005"/>
                  </a:cubicBezTo>
                  <a:cubicBezTo>
                    <a:pt x="723" y="790319"/>
                    <a:pt x="1378" y="768587"/>
                    <a:pt x="1160" y="746917"/>
                  </a:cubicBezTo>
                  <a:cubicBezTo>
                    <a:pt x="926" y="729254"/>
                    <a:pt x="-150" y="711560"/>
                    <a:pt x="365" y="693912"/>
                  </a:cubicBezTo>
                  <a:cubicBezTo>
                    <a:pt x="941" y="674175"/>
                    <a:pt x="2220" y="654454"/>
                    <a:pt x="3483" y="634671"/>
                  </a:cubicBezTo>
                  <a:cubicBezTo>
                    <a:pt x="4247" y="622604"/>
                    <a:pt x="4371" y="610476"/>
                    <a:pt x="4683" y="598393"/>
                  </a:cubicBezTo>
                  <a:cubicBezTo>
                    <a:pt x="5026" y="585532"/>
                    <a:pt x="5946" y="572702"/>
                    <a:pt x="6523" y="559856"/>
                  </a:cubicBezTo>
                  <a:cubicBezTo>
                    <a:pt x="6788" y="553620"/>
                    <a:pt x="4839" y="547758"/>
                    <a:pt x="4855" y="541616"/>
                  </a:cubicBezTo>
                  <a:cubicBezTo>
                    <a:pt x="4855" y="526213"/>
                    <a:pt x="5821" y="510748"/>
                    <a:pt x="4621" y="495454"/>
                  </a:cubicBezTo>
                  <a:cubicBezTo>
                    <a:pt x="3264" y="478025"/>
                    <a:pt x="6538" y="460595"/>
                    <a:pt x="3748" y="443244"/>
                  </a:cubicBezTo>
                  <a:cubicBezTo>
                    <a:pt x="2859" y="437679"/>
                    <a:pt x="4683" y="432222"/>
                    <a:pt x="5042" y="426703"/>
                  </a:cubicBezTo>
                  <a:cubicBezTo>
                    <a:pt x="6117" y="409913"/>
                    <a:pt x="7723" y="393170"/>
                    <a:pt x="12587" y="376925"/>
                  </a:cubicBezTo>
                  <a:cubicBezTo>
                    <a:pt x="17451" y="360681"/>
                    <a:pt x="23921" y="345902"/>
                    <a:pt x="36626" y="334381"/>
                  </a:cubicBezTo>
                  <a:cubicBezTo>
                    <a:pt x="47695" y="322532"/>
                    <a:pt x="59668" y="311963"/>
                    <a:pt x="74323" y="304464"/>
                  </a:cubicBezTo>
                  <a:cubicBezTo>
                    <a:pt x="93030" y="294892"/>
                    <a:pt x="112876" y="290854"/>
                    <a:pt x="133564" y="288656"/>
                  </a:cubicBezTo>
                  <a:cubicBezTo>
                    <a:pt x="151601" y="286738"/>
                    <a:pt x="169747" y="285398"/>
                    <a:pt x="187286" y="279863"/>
                  </a:cubicBezTo>
                  <a:cubicBezTo>
                    <a:pt x="199432" y="276131"/>
                    <a:pt x="210571" y="269691"/>
                    <a:pt x="219869" y="261031"/>
                  </a:cubicBezTo>
                  <a:cubicBezTo>
                    <a:pt x="225060" y="256198"/>
                    <a:pt x="230781" y="251926"/>
                    <a:pt x="235053" y="246174"/>
                  </a:cubicBezTo>
                  <a:cubicBezTo>
                    <a:pt x="243550" y="234918"/>
                    <a:pt x="246215" y="221495"/>
                    <a:pt x="249707" y="208322"/>
                  </a:cubicBezTo>
                  <a:cubicBezTo>
                    <a:pt x="253387" y="194400"/>
                    <a:pt x="256520" y="180432"/>
                    <a:pt x="256863" y="165949"/>
                  </a:cubicBezTo>
                  <a:cubicBezTo>
                    <a:pt x="256988" y="161147"/>
                    <a:pt x="259591" y="158544"/>
                    <a:pt x="264658" y="157842"/>
                  </a:cubicBezTo>
                  <a:cubicBezTo>
                    <a:pt x="279998" y="155722"/>
                    <a:pt x="292720" y="160586"/>
                    <a:pt x="303165" y="171670"/>
                  </a:cubicBezTo>
                  <a:cubicBezTo>
                    <a:pt x="304350" y="172917"/>
                    <a:pt x="305254" y="174430"/>
                    <a:pt x="306532" y="175614"/>
                  </a:cubicBezTo>
                  <a:cubicBezTo>
                    <a:pt x="308236" y="177215"/>
                    <a:pt x="309572" y="176955"/>
                    <a:pt x="310539" y="174835"/>
                  </a:cubicBezTo>
                  <a:cubicBezTo>
                    <a:pt x="311144" y="173418"/>
                    <a:pt x="311664" y="171965"/>
                    <a:pt x="312098" y="170485"/>
                  </a:cubicBezTo>
                  <a:cubicBezTo>
                    <a:pt x="322142" y="140763"/>
                    <a:pt x="330394" y="110465"/>
                    <a:pt x="336808" y="79753"/>
                  </a:cubicBezTo>
                  <a:cubicBezTo>
                    <a:pt x="339037" y="69167"/>
                    <a:pt x="341375" y="58598"/>
                    <a:pt x="350121" y="50959"/>
                  </a:cubicBezTo>
                  <a:cubicBezTo>
                    <a:pt x="352896" y="48307"/>
                    <a:pt x="356048" y="46079"/>
                    <a:pt x="359475" y="44348"/>
                  </a:cubicBezTo>
                  <a:cubicBezTo>
                    <a:pt x="362593" y="42914"/>
                    <a:pt x="363887" y="40560"/>
                    <a:pt x="364152" y="37115"/>
                  </a:cubicBezTo>
                  <a:cubicBezTo>
                    <a:pt x="364557" y="30014"/>
                    <a:pt x="365321" y="22937"/>
                    <a:pt x="366444" y="15913"/>
                  </a:cubicBezTo>
                  <a:cubicBezTo>
                    <a:pt x="368439" y="5140"/>
                    <a:pt x="377247" y="-1532"/>
                    <a:pt x="387552" y="-129"/>
                  </a:cubicBezTo>
                  <a:cubicBezTo>
                    <a:pt x="397031" y="1165"/>
                    <a:pt x="404358" y="11158"/>
                    <a:pt x="403984" y="21213"/>
                  </a:cubicBezTo>
                  <a:cubicBezTo>
                    <a:pt x="403485" y="34402"/>
                    <a:pt x="399120" y="46157"/>
                    <a:pt x="393570" y="58021"/>
                  </a:cubicBezTo>
                  <a:cubicBezTo>
                    <a:pt x="389485" y="67094"/>
                    <a:pt x="383857" y="75544"/>
                    <a:pt x="382298" y="85615"/>
                  </a:cubicBezTo>
                  <a:cubicBezTo>
                    <a:pt x="381890" y="88096"/>
                    <a:pt x="380989" y="90471"/>
                    <a:pt x="379648" y="92599"/>
                  </a:cubicBezTo>
                  <a:cubicBezTo>
                    <a:pt x="367971" y="113224"/>
                    <a:pt x="361845" y="135782"/>
                    <a:pt x="355203" y="158357"/>
                  </a:cubicBezTo>
                  <a:cubicBezTo>
                    <a:pt x="345304" y="191999"/>
                    <a:pt x="342202" y="226702"/>
                    <a:pt x="336496" y="261015"/>
                  </a:cubicBezTo>
                  <a:cubicBezTo>
                    <a:pt x="330774" y="295936"/>
                    <a:pt x="326066" y="331029"/>
                    <a:pt x="322044" y="366184"/>
                  </a:cubicBezTo>
                  <a:cubicBezTo>
                    <a:pt x="319737" y="386232"/>
                    <a:pt x="316463" y="406172"/>
                    <a:pt x="314639" y="426298"/>
                  </a:cubicBezTo>
                  <a:cubicBezTo>
                    <a:pt x="314410" y="428978"/>
                    <a:pt x="314322" y="431669"/>
                    <a:pt x="314374" y="434358"/>
                  </a:cubicBezTo>
                  <a:cubicBezTo>
                    <a:pt x="314873" y="457618"/>
                    <a:pt x="314592" y="480893"/>
                    <a:pt x="314920" y="504153"/>
                  </a:cubicBezTo>
                  <a:cubicBezTo>
                    <a:pt x="315138" y="519743"/>
                    <a:pt x="315013" y="535629"/>
                    <a:pt x="313657" y="551375"/>
                  </a:cubicBezTo>
                  <a:cubicBezTo>
                    <a:pt x="312659" y="563020"/>
                    <a:pt x="312487" y="574759"/>
                    <a:pt x="312098" y="586483"/>
                  </a:cubicBezTo>
                  <a:cubicBezTo>
                    <a:pt x="311240" y="611302"/>
                    <a:pt x="314109" y="636121"/>
                    <a:pt x="312940" y="660862"/>
                  </a:cubicBezTo>
                  <a:cubicBezTo>
                    <a:pt x="311802" y="684917"/>
                    <a:pt x="311817" y="708956"/>
                    <a:pt x="312332" y="732949"/>
                  </a:cubicBezTo>
                  <a:cubicBezTo>
                    <a:pt x="312706" y="751017"/>
                    <a:pt x="312908" y="769086"/>
                    <a:pt x="313314" y="787154"/>
                  </a:cubicBezTo>
                  <a:cubicBezTo>
                    <a:pt x="313594" y="799486"/>
                    <a:pt x="311911" y="811708"/>
                    <a:pt x="311973" y="824024"/>
                  </a:cubicBezTo>
                  <a:cubicBezTo>
                    <a:pt x="311911" y="826341"/>
                    <a:pt x="311452" y="828630"/>
                    <a:pt x="310617" y="830790"/>
                  </a:cubicBezTo>
                  <a:cubicBezTo>
                    <a:pt x="310031" y="832212"/>
                    <a:pt x="309703" y="833727"/>
                    <a:pt x="309650" y="835265"/>
                  </a:cubicBezTo>
                  <a:cubicBezTo>
                    <a:pt x="310040" y="852179"/>
                    <a:pt x="307203" y="869063"/>
                    <a:pt x="308574" y="885947"/>
                  </a:cubicBezTo>
                  <a:cubicBezTo>
                    <a:pt x="310554" y="910095"/>
                    <a:pt x="310289" y="934275"/>
                    <a:pt x="311069" y="958455"/>
                  </a:cubicBezTo>
                  <a:cubicBezTo>
                    <a:pt x="311677" y="977412"/>
                    <a:pt x="313220" y="996354"/>
                    <a:pt x="314436" y="1015295"/>
                  </a:cubicBezTo>
                  <a:cubicBezTo>
                    <a:pt x="315512" y="1032117"/>
                    <a:pt x="316167" y="1049000"/>
                    <a:pt x="317835" y="1065775"/>
                  </a:cubicBezTo>
                  <a:cubicBezTo>
                    <a:pt x="320349" y="1090937"/>
                    <a:pt x="323541" y="1116021"/>
                    <a:pt x="327407" y="1141042"/>
                  </a:cubicBezTo>
                  <a:cubicBezTo>
                    <a:pt x="330930" y="1164131"/>
                    <a:pt x="334906" y="1187172"/>
                    <a:pt x="336496" y="1210588"/>
                  </a:cubicBezTo>
                  <a:cubicBezTo>
                    <a:pt x="337681" y="1227940"/>
                    <a:pt x="339520" y="1245338"/>
                    <a:pt x="342139" y="1262596"/>
                  </a:cubicBezTo>
                  <a:cubicBezTo>
                    <a:pt x="342454" y="1264498"/>
                    <a:pt x="343076" y="1266337"/>
                    <a:pt x="343979" y="1268037"/>
                  </a:cubicBezTo>
                  <a:cubicBezTo>
                    <a:pt x="346052" y="1272121"/>
                    <a:pt x="345647" y="1276689"/>
                    <a:pt x="346239" y="1281039"/>
                  </a:cubicBezTo>
                  <a:cubicBezTo>
                    <a:pt x="349014" y="1301118"/>
                    <a:pt x="358571" y="1318127"/>
                    <a:pt x="370232" y="1334044"/>
                  </a:cubicBezTo>
                  <a:cubicBezTo>
                    <a:pt x="379025" y="1346064"/>
                    <a:pt x="392058" y="1351068"/>
                    <a:pt x="406088" y="1352752"/>
                  </a:cubicBezTo>
                  <a:cubicBezTo>
                    <a:pt x="431547" y="1355714"/>
                    <a:pt x="457285" y="1355277"/>
                    <a:pt x="482743" y="1353765"/>
                  </a:cubicBezTo>
                  <a:cubicBezTo>
                    <a:pt x="513331" y="1351957"/>
                    <a:pt x="540238" y="1340373"/>
                    <a:pt x="560692" y="1316209"/>
                  </a:cubicBezTo>
                  <a:cubicBezTo>
                    <a:pt x="566351" y="1309100"/>
                    <a:pt x="570428" y="1300869"/>
                    <a:pt x="572650" y="1292061"/>
                  </a:cubicBezTo>
                  <a:cubicBezTo>
                    <a:pt x="579041" y="1269455"/>
                    <a:pt x="584856" y="1246554"/>
                    <a:pt x="583266" y="1222826"/>
                  </a:cubicBezTo>
                  <a:cubicBezTo>
                    <a:pt x="582089" y="1205553"/>
                    <a:pt x="581871" y="1188233"/>
                    <a:pt x="582611" y="1170928"/>
                  </a:cubicBezTo>
                  <a:cubicBezTo>
                    <a:pt x="583329" y="1154574"/>
                    <a:pt x="582269" y="1138299"/>
                    <a:pt x="582300" y="1121992"/>
                  </a:cubicBezTo>
                  <a:cubicBezTo>
                    <a:pt x="582300" y="1101226"/>
                    <a:pt x="588894" y="1082129"/>
                    <a:pt x="597999" y="1064029"/>
                  </a:cubicBezTo>
                  <a:cubicBezTo>
                    <a:pt x="604624" y="1050871"/>
                    <a:pt x="617704" y="1046880"/>
                    <a:pt x="631485" y="1045976"/>
                  </a:cubicBezTo>
                  <a:cubicBezTo>
                    <a:pt x="646124" y="1045009"/>
                    <a:pt x="660638" y="1047130"/>
                    <a:pt x="675137" y="1048611"/>
                  </a:cubicBezTo>
                  <a:cubicBezTo>
                    <a:pt x="692753" y="1050403"/>
                    <a:pt x="710120" y="1054192"/>
                    <a:pt x="727721" y="1055720"/>
                  </a:cubicBezTo>
                  <a:cubicBezTo>
                    <a:pt x="753023" y="1057902"/>
                    <a:pt x="778076" y="1062205"/>
                    <a:pt x="803378" y="1064123"/>
                  </a:cubicBezTo>
                  <a:cubicBezTo>
                    <a:pt x="821057" y="1065448"/>
                    <a:pt x="838751" y="1063670"/>
                    <a:pt x="856383" y="1062564"/>
                  </a:cubicBezTo>
                  <a:cubicBezTo>
                    <a:pt x="869806" y="1061800"/>
                    <a:pt x="883214" y="1060412"/>
                    <a:pt x="896636" y="1059789"/>
                  </a:cubicBezTo>
                  <a:cubicBezTo>
                    <a:pt x="910059" y="1059165"/>
                    <a:pt x="923497" y="1058230"/>
                    <a:pt x="936718" y="1055455"/>
                  </a:cubicBezTo>
                  <a:cubicBezTo>
                    <a:pt x="938027" y="1055143"/>
                    <a:pt x="939352" y="1054909"/>
                    <a:pt x="940693" y="1054737"/>
                  </a:cubicBezTo>
                  <a:cubicBezTo>
                    <a:pt x="942408" y="1054550"/>
                    <a:pt x="944403" y="1054114"/>
                    <a:pt x="945370" y="1055829"/>
                  </a:cubicBezTo>
                  <a:cubicBezTo>
                    <a:pt x="946601" y="1057840"/>
                    <a:pt x="945105" y="1059539"/>
                    <a:pt x="943811" y="1060942"/>
                  </a:cubicBezTo>
                  <a:cubicBezTo>
                    <a:pt x="939711" y="1065619"/>
                    <a:pt x="935127" y="1069672"/>
                    <a:pt x="930871" y="1074131"/>
                  </a:cubicBezTo>
                  <a:cubicBezTo>
                    <a:pt x="905819" y="1100291"/>
                    <a:pt x="875652" y="1118032"/>
                    <a:pt x="841106" y="1128430"/>
                  </a:cubicBezTo>
                  <a:cubicBezTo>
                    <a:pt x="833887" y="1130597"/>
                    <a:pt x="829522" y="1135134"/>
                    <a:pt x="829569" y="1142461"/>
                  </a:cubicBezTo>
                  <a:cubicBezTo>
                    <a:pt x="829741" y="1162525"/>
                    <a:pt x="824892" y="1182262"/>
                    <a:pt x="825874" y="1202295"/>
                  </a:cubicBezTo>
                  <a:cubicBezTo>
                    <a:pt x="826591" y="1217448"/>
                    <a:pt x="826638" y="1232648"/>
                    <a:pt x="828197" y="1247770"/>
                  </a:cubicBezTo>
                  <a:cubicBezTo>
                    <a:pt x="830239" y="1267429"/>
                    <a:pt x="845237" y="1286744"/>
                    <a:pt x="866002" y="1290751"/>
                  </a:cubicBezTo>
                  <a:cubicBezTo>
                    <a:pt x="880127" y="1293713"/>
                    <a:pt x="894610" y="1294617"/>
                    <a:pt x="908983" y="1293401"/>
                  </a:cubicBezTo>
                  <a:cubicBezTo>
                    <a:pt x="920052" y="1292310"/>
                    <a:pt x="931292" y="1293495"/>
                    <a:pt x="942408" y="1293401"/>
                  </a:cubicBezTo>
                  <a:cubicBezTo>
                    <a:pt x="961116" y="1293152"/>
                    <a:pt x="979995" y="1294836"/>
                    <a:pt x="997642" y="1285357"/>
                  </a:cubicBezTo>
                  <a:cubicBezTo>
                    <a:pt x="1010987" y="1278186"/>
                    <a:pt x="1023319" y="1257669"/>
                    <a:pt x="1020544" y="1241534"/>
                  </a:cubicBezTo>
                  <a:cubicBezTo>
                    <a:pt x="1016896" y="1220846"/>
                    <a:pt x="1016225" y="1199738"/>
                    <a:pt x="1018533" y="1178863"/>
                  </a:cubicBezTo>
                  <a:cubicBezTo>
                    <a:pt x="1018922" y="1174062"/>
                    <a:pt x="1018969" y="1169244"/>
                    <a:pt x="1018673" y="1164443"/>
                  </a:cubicBezTo>
                  <a:cubicBezTo>
                    <a:pt x="1018159" y="1147450"/>
                    <a:pt x="1020232" y="1130691"/>
                    <a:pt x="1022742" y="1113916"/>
                  </a:cubicBezTo>
                  <a:cubicBezTo>
                    <a:pt x="1026811" y="1086322"/>
                    <a:pt x="1033109" y="1059087"/>
                    <a:pt x="1041559" y="1032506"/>
                  </a:cubicBezTo>
                  <a:cubicBezTo>
                    <a:pt x="1047904" y="1012380"/>
                    <a:pt x="1051926" y="991521"/>
                    <a:pt x="1058271" y="971317"/>
                  </a:cubicBezTo>
                  <a:cubicBezTo>
                    <a:pt x="1061857" y="959905"/>
                    <a:pt x="1060672" y="947651"/>
                    <a:pt x="1062387" y="935865"/>
                  </a:cubicBezTo>
                  <a:cubicBezTo>
                    <a:pt x="1065318" y="915692"/>
                    <a:pt x="1067921" y="895477"/>
                    <a:pt x="1070182" y="875221"/>
                  </a:cubicBezTo>
                  <a:cubicBezTo>
                    <a:pt x="1072317" y="856108"/>
                    <a:pt x="1074983" y="837073"/>
                    <a:pt x="1074188" y="817742"/>
                  </a:cubicBezTo>
                  <a:cubicBezTo>
                    <a:pt x="1073549" y="801746"/>
                    <a:pt x="1075747" y="785845"/>
                    <a:pt x="1078055" y="770084"/>
                  </a:cubicBezTo>
                  <a:cubicBezTo>
                    <a:pt x="1080502" y="753314"/>
                    <a:pt x="1079676" y="736227"/>
                    <a:pt x="1075607" y="719775"/>
                  </a:cubicBezTo>
                  <a:cubicBezTo>
                    <a:pt x="1072380" y="706587"/>
                    <a:pt x="1071756" y="693273"/>
                    <a:pt x="1071709" y="679694"/>
                  </a:cubicBezTo>
                  <a:cubicBezTo>
                    <a:pt x="1071709" y="654127"/>
                    <a:pt x="1068810" y="628638"/>
                    <a:pt x="1069511" y="603039"/>
                  </a:cubicBezTo>
                  <a:cubicBezTo>
                    <a:pt x="1070556" y="593349"/>
                    <a:pt x="1070946" y="583599"/>
                    <a:pt x="1070681" y="573855"/>
                  </a:cubicBezTo>
                  <a:cubicBezTo>
                    <a:pt x="1070727" y="571562"/>
                    <a:pt x="1070540" y="569269"/>
                    <a:pt x="1070135" y="567011"/>
                  </a:cubicBezTo>
                  <a:cubicBezTo>
                    <a:pt x="1068420" y="559216"/>
                    <a:pt x="1064881" y="556332"/>
                    <a:pt x="1056993" y="556098"/>
                  </a:cubicBezTo>
                  <a:cubicBezTo>
                    <a:pt x="1055434" y="556098"/>
                    <a:pt x="1053875" y="556098"/>
                    <a:pt x="1052409" y="556098"/>
                  </a:cubicBezTo>
                  <a:cubicBezTo>
                    <a:pt x="1051458" y="556098"/>
                    <a:pt x="1050492" y="555989"/>
                    <a:pt x="1049525" y="555958"/>
                  </a:cubicBezTo>
                  <a:cubicBezTo>
                    <a:pt x="1045752" y="555880"/>
                    <a:pt x="1042603" y="554960"/>
                    <a:pt x="1042214" y="550408"/>
                  </a:cubicBezTo>
                  <a:cubicBezTo>
                    <a:pt x="1041871" y="546182"/>
                    <a:pt x="1044817" y="542392"/>
                    <a:pt x="1048995" y="541693"/>
                  </a:cubicBezTo>
                  <a:cubicBezTo>
                    <a:pt x="1053017" y="541134"/>
                    <a:pt x="1057102" y="541589"/>
                    <a:pt x="1060906" y="543019"/>
                  </a:cubicBezTo>
                  <a:cubicBezTo>
                    <a:pt x="1068701" y="545482"/>
                    <a:pt x="1070603" y="544344"/>
                    <a:pt x="1072489" y="536159"/>
                  </a:cubicBezTo>
                  <a:cubicBezTo>
                    <a:pt x="1075654" y="521877"/>
                    <a:pt x="1080596" y="508046"/>
                    <a:pt x="1087190" y="494986"/>
                  </a:cubicBezTo>
                  <a:cubicBezTo>
                    <a:pt x="1093426" y="482702"/>
                    <a:pt x="1097370" y="469232"/>
                    <a:pt x="1105898" y="457992"/>
                  </a:cubicBezTo>
                  <a:cubicBezTo>
                    <a:pt x="1114940" y="446035"/>
                    <a:pt x="1124013" y="434093"/>
                    <a:pt x="1132400" y="421605"/>
                  </a:cubicBezTo>
                  <a:cubicBezTo>
                    <a:pt x="1137202" y="414403"/>
                    <a:pt x="1141879" y="407127"/>
                    <a:pt x="1146431" y="399780"/>
                  </a:cubicBezTo>
                  <a:cubicBezTo>
                    <a:pt x="1155349" y="385453"/>
                    <a:pt x="1167056" y="374961"/>
                    <a:pt x="1184314" y="372217"/>
                  </a:cubicBezTo>
                  <a:cubicBezTo>
                    <a:pt x="1195820" y="370289"/>
                    <a:pt x="1207637" y="372540"/>
                    <a:pt x="1217630" y="378562"/>
                  </a:cubicBezTo>
                  <a:cubicBezTo>
                    <a:pt x="1223071" y="381758"/>
                    <a:pt x="1223756" y="384798"/>
                    <a:pt x="1221324" y="390675"/>
                  </a:cubicBezTo>
                  <a:cubicBezTo>
                    <a:pt x="1217255" y="400435"/>
                    <a:pt x="1215291" y="410942"/>
                    <a:pt x="1211066" y="420654"/>
                  </a:cubicBezTo>
                  <a:cubicBezTo>
                    <a:pt x="1210381" y="421861"/>
                    <a:pt x="1210381" y="423345"/>
                    <a:pt x="1211066" y="424552"/>
                  </a:cubicBezTo>
                  <a:cubicBezTo>
                    <a:pt x="1213966" y="428153"/>
                    <a:pt x="1212423" y="431786"/>
                    <a:pt x="1211596" y="435465"/>
                  </a:cubicBezTo>
                  <a:cubicBezTo>
                    <a:pt x="1207418" y="454515"/>
                    <a:pt x="1197472" y="471056"/>
                    <a:pt x="1188711" y="488096"/>
                  </a:cubicBezTo>
                  <a:cubicBezTo>
                    <a:pt x="1186980" y="491731"/>
                    <a:pt x="1185063" y="495275"/>
                    <a:pt x="1182958" y="498712"/>
                  </a:cubicBezTo>
                  <a:cubicBezTo>
                    <a:pt x="1181072" y="503592"/>
                    <a:pt x="1177548" y="507412"/>
                    <a:pt x="1174664" y="511652"/>
                  </a:cubicBezTo>
                  <a:cubicBezTo>
                    <a:pt x="1170237" y="518095"/>
                    <a:pt x="1166417" y="524944"/>
                    <a:pt x="1163284" y="532106"/>
                  </a:cubicBezTo>
                  <a:cubicBezTo>
                    <a:pt x="1162910" y="532820"/>
                    <a:pt x="1162582" y="533553"/>
                    <a:pt x="1162286" y="534304"/>
                  </a:cubicBezTo>
                  <a:cubicBezTo>
                    <a:pt x="1161304" y="537017"/>
                    <a:pt x="1160415" y="539776"/>
                    <a:pt x="1159589" y="542551"/>
                  </a:cubicBezTo>
                  <a:cubicBezTo>
                    <a:pt x="1159308" y="543290"/>
                    <a:pt x="1159121" y="544068"/>
                    <a:pt x="1159075" y="544858"/>
                  </a:cubicBezTo>
                  <a:cubicBezTo>
                    <a:pt x="1159075" y="546713"/>
                    <a:pt x="1158264" y="548491"/>
                    <a:pt x="1158435" y="550377"/>
                  </a:cubicBezTo>
                  <a:cubicBezTo>
                    <a:pt x="1158217" y="551144"/>
                    <a:pt x="1158046" y="551925"/>
                    <a:pt x="1157937" y="552715"/>
                  </a:cubicBezTo>
                  <a:cubicBezTo>
                    <a:pt x="1157937" y="554274"/>
                    <a:pt x="1157937" y="555911"/>
                    <a:pt x="1157937" y="557502"/>
                  </a:cubicBezTo>
                  <a:cubicBezTo>
                    <a:pt x="1157937" y="558563"/>
                    <a:pt x="1158108" y="559617"/>
                    <a:pt x="1158467" y="560619"/>
                  </a:cubicBezTo>
                  <a:cubicBezTo>
                    <a:pt x="1158841" y="562481"/>
                    <a:pt x="1159059" y="564367"/>
                    <a:pt x="1159121" y="566263"/>
                  </a:cubicBezTo>
                  <a:cubicBezTo>
                    <a:pt x="1159184" y="567086"/>
                    <a:pt x="1159355" y="567898"/>
                    <a:pt x="1159620" y="568679"/>
                  </a:cubicBezTo>
                  <a:cubicBezTo>
                    <a:pt x="1159620" y="570363"/>
                    <a:pt x="1160353" y="571969"/>
                    <a:pt x="1160306" y="573684"/>
                  </a:cubicBezTo>
                  <a:cubicBezTo>
                    <a:pt x="1160415" y="574572"/>
                    <a:pt x="1160758" y="575414"/>
                    <a:pt x="1160805" y="576303"/>
                  </a:cubicBezTo>
                  <a:cubicBezTo>
                    <a:pt x="1161210" y="583727"/>
                    <a:pt x="1162146" y="591110"/>
                    <a:pt x="1163642" y="598393"/>
                  </a:cubicBezTo>
                  <a:cubicBezTo>
                    <a:pt x="1163783" y="599321"/>
                    <a:pt x="1163985" y="600238"/>
                    <a:pt x="1164250" y="601137"/>
                  </a:cubicBezTo>
                  <a:cubicBezTo>
                    <a:pt x="1166215" y="610600"/>
                    <a:pt x="1168070" y="620079"/>
                    <a:pt x="1169488" y="629635"/>
                  </a:cubicBezTo>
                  <a:cubicBezTo>
                    <a:pt x="1169582" y="630565"/>
                    <a:pt x="1169753" y="631483"/>
                    <a:pt x="1170019" y="632379"/>
                  </a:cubicBezTo>
                  <a:cubicBezTo>
                    <a:pt x="1170486" y="637586"/>
                    <a:pt x="1171453" y="642731"/>
                    <a:pt x="1171811" y="647969"/>
                  </a:cubicBezTo>
                  <a:cubicBezTo>
                    <a:pt x="1171858" y="648881"/>
                    <a:pt x="1172030" y="649782"/>
                    <a:pt x="1172310" y="650650"/>
                  </a:cubicBezTo>
                  <a:cubicBezTo>
                    <a:pt x="1172201" y="653051"/>
                    <a:pt x="1173168" y="655327"/>
                    <a:pt x="1172949" y="657775"/>
                  </a:cubicBezTo>
                  <a:cubicBezTo>
                    <a:pt x="1172965" y="658974"/>
                    <a:pt x="1173152" y="660165"/>
                    <a:pt x="1173495" y="661314"/>
                  </a:cubicBezTo>
                  <a:cubicBezTo>
                    <a:pt x="1173495" y="664058"/>
                    <a:pt x="1174384" y="666739"/>
                    <a:pt x="1174119" y="669498"/>
                  </a:cubicBezTo>
                  <a:cubicBezTo>
                    <a:pt x="1174181" y="670764"/>
                    <a:pt x="1174368" y="672022"/>
                    <a:pt x="1174664" y="673256"/>
                  </a:cubicBezTo>
                  <a:cubicBezTo>
                    <a:pt x="1174664" y="679227"/>
                    <a:pt x="1175600" y="685151"/>
                    <a:pt x="1175272" y="691122"/>
                  </a:cubicBezTo>
                  <a:cubicBezTo>
                    <a:pt x="1175304" y="692478"/>
                    <a:pt x="1175475" y="693826"/>
                    <a:pt x="1175802" y="695144"/>
                  </a:cubicBezTo>
                  <a:cubicBezTo>
                    <a:pt x="1175912" y="705573"/>
                    <a:pt x="1175491" y="716003"/>
                    <a:pt x="1176442" y="726417"/>
                  </a:cubicBezTo>
                  <a:cubicBezTo>
                    <a:pt x="1176488" y="727471"/>
                    <a:pt x="1176660" y="728517"/>
                    <a:pt x="1176940" y="729535"/>
                  </a:cubicBezTo>
                  <a:cubicBezTo>
                    <a:pt x="1177112" y="737704"/>
                    <a:pt x="1178998" y="745904"/>
                    <a:pt x="1176940" y="754073"/>
                  </a:cubicBezTo>
                  <a:cubicBezTo>
                    <a:pt x="1171468" y="765313"/>
                    <a:pt x="1161101" y="769382"/>
                    <a:pt x="1151420" y="764144"/>
                  </a:cubicBezTo>
                  <a:cubicBezTo>
                    <a:pt x="1146275" y="761369"/>
                    <a:pt x="1143703" y="756864"/>
                    <a:pt x="1142503" y="751345"/>
                  </a:cubicBezTo>
                  <a:cubicBezTo>
                    <a:pt x="1140398" y="741751"/>
                    <a:pt x="1139307" y="731965"/>
                    <a:pt x="1139229" y="722145"/>
                  </a:cubicBezTo>
                  <a:cubicBezTo>
                    <a:pt x="1139104" y="707288"/>
                    <a:pt x="1137264" y="692618"/>
                    <a:pt x="1136111" y="677870"/>
                  </a:cubicBezTo>
                  <a:cubicBezTo>
                    <a:pt x="1134957" y="663122"/>
                    <a:pt x="1133585" y="647985"/>
                    <a:pt x="1133414" y="633003"/>
                  </a:cubicBezTo>
                  <a:cubicBezTo>
                    <a:pt x="1133305" y="624054"/>
                    <a:pt x="1131278" y="615527"/>
                    <a:pt x="1129734" y="606812"/>
                  </a:cubicBezTo>
                  <a:cubicBezTo>
                    <a:pt x="1126507" y="588650"/>
                    <a:pt x="1122376" y="570628"/>
                    <a:pt x="1120677" y="552248"/>
                  </a:cubicBezTo>
                  <a:cubicBezTo>
                    <a:pt x="1120131" y="546433"/>
                    <a:pt x="1119336" y="545747"/>
                    <a:pt x="1114036" y="548288"/>
                  </a:cubicBezTo>
                  <a:cubicBezTo>
                    <a:pt x="1107613" y="551406"/>
                    <a:pt x="1101299" y="554649"/>
                    <a:pt x="1094751" y="557455"/>
                  </a:cubicBezTo>
                  <a:cubicBezTo>
                    <a:pt x="1092865" y="558265"/>
                    <a:pt x="1090807" y="559014"/>
                    <a:pt x="1089793" y="561228"/>
                  </a:cubicBezTo>
                  <a:cubicBezTo>
                    <a:pt x="1091477" y="562786"/>
                    <a:pt x="1093488" y="561991"/>
                    <a:pt x="1095312" y="562163"/>
                  </a:cubicBezTo>
                  <a:cubicBezTo>
                    <a:pt x="1104526" y="562922"/>
                    <a:pt x="1111760" y="570376"/>
                    <a:pt x="1112243" y="579608"/>
                  </a:cubicBezTo>
                  <a:cubicBezTo>
                    <a:pt x="1112711" y="588151"/>
                    <a:pt x="1110871" y="596492"/>
                    <a:pt x="1109437" y="604801"/>
                  </a:cubicBezTo>
                  <a:cubicBezTo>
                    <a:pt x="1107722" y="614638"/>
                    <a:pt x="1106085" y="624553"/>
                    <a:pt x="1102780" y="634047"/>
                  </a:cubicBezTo>
                  <a:cubicBezTo>
                    <a:pt x="1101533" y="637617"/>
                    <a:pt x="1101579" y="640579"/>
                    <a:pt x="1104089" y="643682"/>
                  </a:cubicBezTo>
                  <a:cubicBezTo>
                    <a:pt x="1108470" y="649091"/>
                    <a:pt x="1108174" y="655499"/>
                    <a:pt x="1107207" y="661891"/>
                  </a:cubicBezTo>
                  <a:cubicBezTo>
                    <a:pt x="1105976" y="669498"/>
                    <a:pt x="1103980" y="676950"/>
                    <a:pt x="1102172" y="684418"/>
                  </a:cubicBezTo>
                  <a:cubicBezTo>
                    <a:pt x="1099085" y="696608"/>
                    <a:pt x="1099303" y="709399"/>
                    <a:pt x="1102811" y="721475"/>
                  </a:cubicBezTo>
                  <a:cubicBezTo>
                    <a:pt x="1104838" y="727346"/>
                    <a:pt x="1104510" y="733770"/>
                    <a:pt x="1101891" y="739403"/>
                  </a:cubicBezTo>
                  <a:cubicBezTo>
                    <a:pt x="1099771" y="743893"/>
                    <a:pt x="1099241" y="749817"/>
                    <a:pt x="1102406" y="753839"/>
                  </a:cubicBezTo>
                  <a:cubicBezTo>
                    <a:pt x="1109109" y="762429"/>
                    <a:pt x="1108127" y="771814"/>
                    <a:pt x="1107083" y="781402"/>
                  </a:cubicBezTo>
                  <a:cubicBezTo>
                    <a:pt x="1106163" y="789243"/>
                    <a:pt x="1104760" y="797021"/>
                    <a:pt x="1102889" y="804693"/>
                  </a:cubicBezTo>
                  <a:cubicBezTo>
                    <a:pt x="1101969" y="808056"/>
                    <a:pt x="1102156" y="811624"/>
                    <a:pt x="1103419" y="814873"/>
                  </a:cubicBezTo>
                  <a:cubicBezTo>
                    <a:pt x="1105867" y="820836"/>
                    <a:pt x="1105711" y="827552"/>
                    <a:pt x="1102983" y="833394"/>
                  </a:cubicBezTo>
                  <a:cubicBezTo>
                    <a:pt x="1102608" y="834282"/>
                    <a:pt x="1102390" y="835249"/>
                    <a:pt x="1101954" y="836091"/>
                  </a:cubicBezTo>
                  <a:cubicBezTo>
                    <a:pt x="1096887" y="845663"/>
                    <a:pt x="1095718" y="854081"/>
                    <a:pt x="1105165" y="862593"/>
                  </a:cubicBezTo>
                  <a:cubicBezTo>
                    <a:pt x="1111401" y="868221"/>
                    <a:pt x="1112866" y="877217"/>
                    <a:pt x="1113303" y="885557"/>
                  </a:cubicBezTo>
                  <a:cubicBezTo>
                    <a:pt x="1114612" y="910113"/>
                    <a:pt x="1114488" y="934727"/>
                    <a:pt x="1112913" y="959266"/>
                  </a:cubicBezTo>
                  <a:cubicBezTo>
                    <a:pt x="1110372" y="998240"/>
                    <a:pt x="1101018" y="1036030"/>
                    <a:pt x="1095359" y="1074443"/>
                  </a:cubicBezTo>
                  <a:cubicBezTo>
                    <a:pt x="1091259" y="1102224"/>
                    <a:pt x="1087564" y="1130067"/>
                    <a:pt x="1083199" y="1157817"/>
                  </a:cubicBezTo>
                  <a:cubicBezTo>
                    <a:pt x="1080674" y="1174030"/>
                    <a:pt x="1080346" y="1190353"/>
                    <a:pt x="1078865" y="1206613"/>
                  </a:cubicBezTo>
                  <a:cubicBezTo>
                    <a:pt x="1077789" y="1218368"/>
                    <a:pt x="1073175" y="1228205"/>
                    <a:pt x="1064024" y="1235563"/>
                  </a:cubicBezTo>
                  <a:cubicBezTo>
                    <a:pt x="1059300" y="1239523"/>
                    <a:pt x="1055855" y="1244792"/>
                    <a:pt x="1054109" y="1250701"/>
                  </a:cubicBezTo>
                  <a:cubicBezTo>
                    <a:pt x="1048293" y="1267647"/>
                    <a:pt x="1039844" y="1282956"/>
                    <a:pt x="1026515" y="1295428"/>
                  </a:cubicBezTo>
                  <a:cubicBezTo>
                    <a:pt x="1019842" y="1301851"/>
                    <a:pt x="1011938" y="1306871"/>
                    <a:pt x="1003301" y="1310207"/>
                  </a:cubicBezTo>
                  <a:cubicBezTo>
                    <a:pt x="987805" y="1316006"/>
                    <a:pt x="972699" y="1322570"/>
                    <a:pt x="957811" y="1329803"/>
                  </a:cubicBezTo>
                  <a:cubicBezTo>
                    <a:pt x="932867" y="1341917"/>
                    <a:pt x="907128" y="1340062"/>
                    <a:pt x="882200" y="1329803"/>
                  </a:cubicBezTo>
                  <a:cubicBezTo>
                    <a:pt x="836335" y="1311002"/>
                    <a:pt x="807712" y="1276190"/>
                    <a:pt x="792045" y="1229873"/>
                  </a:cubicBezTo>
                  <a:cubicBezTo>
                    <a:pt x="787804" y="1217401"/>
                    <a:pt x="786354" y="1204368"/>
                    <a:pt x="785809" y="1191273"/>
                  </a:cubicBezTo>
                  <a:cubicBezTo>
                    <a:pt x="785544" y="1184803"/>
                    <a:pt x="782691" y="1179019"/>
                    <a:pt x="781303" y="1172846"/>
                  </a:cubicBezTo>
                  <a:cubicBezTo>
                    <a:pt x="780555" y="1169494"/>
                    <a:pt x="777328" y="1168465"/>
                    <a:pt x="774116" y="1167935"/>
                  </a:cubicBezTo>
                  <a:cubicBezTo>
                    <a:pt x="766914" y="1166703"/>
                    <a:pt x="759618" y="1166048"/>
                    <a:pt x="752524" y="1164115"/>
                  </a:cubicBezTo>
                  <a:cubicBezTo>
                    <a:pt x="745010" y="1162073"/>
                    <a:pt x="744527" y="1161434"/>
                    <a:pt x="745899" y="1153888"/>
                  </a:cubicBezTo>
                  <a:cubicBezTo>
                    <a:pt x="746211" y="1152111"/>
                    <a:pt x="746335" y="1150443"/>
                    <a:pt x="744792" y="1149211"/>
                  </a:cubicBezTo>
                  <a:cubicBezTo>
                    <a:pt x="744053" y="1148744"/>
                    <a:pt x="743277" y="1148323"/>
                    <a:pt x="742469" y="1147980"/>
                  </a:cubicBezTo>
                  <a:cubicBezTo>
                    <a:pt x="741674" y="1147606"/>
                    <a:pt x="740910" y="1147200"/>
                    <a:pt x="740115" y="1146780"/>
                  </a:cubicBezTo>
                  <a:cubicBezTo>
                    <a:pt x="738370" y="1146093"/>
                    <a:pt x="737076" y="1144597"/>
                    <a:pt x="736654" y="1142773"/>
                  </a:cubicBezTo>
                  <a:cubicBezTo>
                    <a:pt x="738509" y="1115304"/>
                    <a:pt x="765573" y="1094055"/>
                    <a:pt x="792933" y="1098560"/>
                  </a:cubicBezTo>
                  <a:cubicBezTo>
                    <a:pt x="795786" y="1099043"/>
                    <a:pt x="798577" y="1099839"/>
                    <a:pt x="801461" y="1100119"/>
                  </a:cubicBezTo>
                  <a:cubicBezTo>
                    <a:pt x="806746" y="1100712"/>
                    <a:pt x="811953" y="1098436"/>
                    <a:pt x="815102" y="1094133"/>
                  </a:cubicBezTo>
                  <a:cubicBezTo>
                    <a:pt x="817534" y="1091015"/>
                    <a:pt x="816832" y="1089300"/>
                    <a:pt x="812904" y="1088754"/>
                  </a:cubicBezTo>
                  <a:cubicBezTo>
                    <a:pt x="810612" y="1088489"/>
                    <a:pt x="808305" y="1088443"/>
                    <a:pt x="805997" y="1088614"/>
                  </a:cubicBezTo>
                  <a:cubicBezTo>
                    <a:pt x="778653" y="1090033"/>
                    <a:pt x="751994" y="1085184"/>
                    <a:pt x="725305" y="1080195"/>
                  </a:cubicBezTo>
                  <a:cubicBezTo>
                    <a:pt x="718071" y="1078839"/>
                    <a:pt x="710884" y="1076469"/>
                    <a:pt x="703167" y="1078917"/>
                  </a:cubicBezTo>
                  <a:cubicBezTo>
                    <a:pt x="698755" y="1080320"/>
                    <a:pt x="694016" y="1078325"/>
                    <a:pt x="689604" y="1077015"/>
                  </a:cubicBezTo>
                  <a:cubicBezTo>
                    <a:pt x="675355" y="1072775"/>
                    <a:pt x="661776" y="1076080"/>
                    <a:pt x="648463" y="1080866"/>
                  </a:cubicBezTo>
                  <a:cubicBezTo>
                    <a:pt x="641510" y="1083360"/>
                    <a:pt x="637846" y="1089612"/>
                    <a:pt x="635211" y="1096144"/>
                  </a:cubicBezTo>
                  <a:cubicBezTo>
                    <a:pt x="629501" y="1109660"/>
                    <a:pt x="626467" y="1124159"/>
                    <a:pt x="626278" y="1138829"/>
                  </a:cubicBezTo>
                  <a:cubicBezTo>
                    <a:pt x="626278" y="1181810"/>
                    <a:pt x="623160" y="1224463"/>
                    <a:pt x="614368" y="1266665"/>
                  </a:cubicBezTo>
                  <a:cubicBezTo>
                    <a:pt x="612675" y="1273571"/>
                    <a:pt x="611456" y="1280586"/>
                    <a:pt x="610720" y="1287649"/>
                  </a:cubicBezTo>
                  <a:cubicBezTo>
                    <a:pt x="610377" y="1292918"/>
                    <a:pt x="607228" y="1297361"/>
                    <a:pt x="604765" y="1301929"/>
                  </a:cubicBezTo>
                  <a:cubicBezTo>
                    <a:pt x="600147" y="1310363"/>
                    <a:pt x="595013" y="1318501"/>
                    <a:pt x="589393" y="1326311"/>
                  </a:cubicBezTo>
                  <a:cubicBezTo>
                    <a:pt x="585589" y="1331690"/>
                    <a:pt x="582269" y="1337224"/>
                    <a:pt x="581021" y="1343881"/>
                  </a:cubicBezTo>
                  <a:cubicBezTo>
                    <a:pt x="580192" y="1347061"/>
                    <a:pt x="578440" y="1349930"/>
                    <a:pt x="575986" y="1352128"/>
                  </a:cubicBezTo>
                  <a:cubicBezTo>
                    <a:pt x="572385" y="1355916"/>
                    <a:pt x="568019" y="1358800"/>
                    <a:pt x="564184" y="1362277"/>
                  </a:cubicBezTo>
                  <a:cubicBezTo>
                    <a:pt x="559757" y="1366283"/>
                    <a:pt x="559960" y="1368731"/>
                    <a:pt x="565229" y="1371397"/>
                  </a:cubicBezTo>
                  <a:cubicBezTo>
                    <a:pt x="572290" y="1374936"/>
                    <a:pt x="578543" y="1379893"/>
                    <a:pt x="583594" y="1385958"/>
                  </a:cubicBezTo>
                  <a:cubicBezTo>
                    <a:pt x="591279" y="1395109"/>
                    <a:pt x="594506" y="1405679"/>
                    <a:pt x="594896" y="1417340"/>
                  </a:cubicBezTo>
                  <a:cubicBezTo>
                    <a:pt x="594896" y="1420458"/>
                    <a:pt x="592979" y="1422017"/>
                    <a:pt x="590469" y="1423467"/>
                  </a:cubicBezTo>
                  <a:cubicBezTo>
                    <a:pt x="577055" y="1431043"/>
                    <a:pt x="562519" y="1436422"/>
                    <a:pt x="547410" y="1439400"/>
                  </a:cubicBezTo>
                  <a:cubicBezTo>
                    <a:pt x="534065" y="1442175"/>
                    <a:pt x="520595" y="1444357"/>
                    <a:pt x="507204" y="1446867"/>
                  </a:cubicBezTo>
                  <a:cubicBezTo>
                    <a:pt x="502277" y="1447787"/>
                    <a:pt x="499705" y="1446056"/>
                    <a:pt x="497616" y="1441894"/>
                  </a:cubicBezTo>
                  <a:cubicBezTo>
                    <a:pt x="491154" y="1429219"/>
                    <a:pt x="490191" y="1414425"/>
                    <a:pt x="494950" y="1401017"/>
                  </a:cubicBezTo>
                  <a:cubicBezTo>
                    <a:pt x="497117" y="1394407"/>
                    <a:pt x="496883" y="1394252"/>
                    <a:pt x="490086" y="1395015"/>
                  </a:cubicBezTo>
                  <a:cubicBezTo>
                    <a:pt x="458158" y="1398570"/>
                    <a:pt x="426371" y="1398274"/>
                    <a:pt x="394911" y="1390931"/>
                  </a:cubicBezTo>
                  <a:cubicBezTo>
                    <a:pt x="384793" y="1388561"/>
                    <a:pt x="374847" y="1385568"/>
                    <a:pt x="364963" y="1382341"/>
                  </a:cubicBezTo>
                  <a:cubicBezTo>
                    <a:pt x="361201" y="1381359"/>
                    <a:pt x="357866" y="1379161"/>
                    <a:pt x="355468" y="1376105"/>
                  </a:cubicBezTo>
                  <a:cubicBezTo>
                    <a:pt x="349420" y="1367390"/>
                    <a:pt x="341438" y="1359346"/>
                    <a:pt x="344104" y="1347155"/>
                  </a:cubicBezTo>
                  <a:cubicBezTo>
                    <a:pt x="344696" y="1344458"/>
                    <a:pt x="343355" y="1342306"/>
                    <a:pt x="341531" y="1340451"/>
                  </a:cubicBezTo>
                  <a:cubicBezTo>
                    <a:pt x="320376" y="1319062"/>
                    <a:pt x="307811" y="1293027"/>
                    <a:pt x="300031" y="1264342"/>
                  </a:cubicBezTo>
                  <a:cubicBezTo>
                    <a:pt x="292579" y="1236826"/>
                    <a:pt x="285720" y="1209216"/>
                    <a:pt x="283491" y="1180703"/>
                  </a:cubicBezTo>
                  <a:cubicBezTo>
                    <a:pt x="283116" y="1176026"/>
                    <a:pt x="280840" y="1176447"/>
                    <a:pt x="277722" y="1177928"/>
                  </a:cubicBezTo>
                  <a:cubicBezTo>
                    <a:pt x="267570" y="1182901"/>
                    <a:pt x="255861" y="1183634"/>
                    <a:pt x="245171" y="1179954"/>
                  </a:cubicBezTo>
                  <a:cubicBezTo>
                    <a:pt x="240229" y="1178395"/>
                    <a:pt x="237376" y="1175543"/>
                    <a:pt x="237080" y="1170102"/>
                  </a:cubicBezTo>
                  <a:cubicBezTo>
                    <a:pt x="236628" y="1165347"/>
                    <a:pt x="235709" y="1160639"/>
                    <a:pt x="234336" y="1156071"/>
                  </a:cubicBezTo>
                  <a:cubicBezTo>
                    <a:pt x="230735" y="1142679"/>
                    <a:pt x="220196" y="1134822"/>
                    <a:pt x="206165" y="1133778"/>
                  </a:cubicBezTo>
                  <a:cubicBezTo>
                    <a:pt x="187863" y="1132437"/>
                    <a:pt x="169389" y="1133107"/>
                    <a:pt x="151383" y="1128212"/>
                  </a:cubicBezTo>
                  <a:cubicBezTo>
                    <a:pt x="132800" y="1123145"/>
                    <a:pt x="114747" y="1116941"/>
                    <a:pt x="98097" y="1107103"/>
                  </a:cubicBezTo>
                  <a:cubicBezTo>
                    <a:pt x="96458" y="1105950"/>
                    <a:pt x="94683" y="1105014"/>
                    <a:pt x="92812" y="1104313"/>
                  </a:cubicBezTo>
                  <a:close/>
                </a:path>
              </a:pathLst>
            </a:custGeom>
            <a:solidFill>
              <a:srgbClr val="000000"/>
            </a:solidFill>
            <a:ln w="1557" cap="flat">
              <a:noFill/>
              <a:prstDash val="solid"/>
              <a:miter/>
            </a:ln>
          </p:spPr>
          <p:txBody>
            <a:bodyPr rtlCol="0" anchor="ctr"/>
            <a:lstStyle/>
            <a:p>
              <a:endParaRPr lang="es-CO"/>
            </a:p>
          </p:txBody>
        </p:sp>
        <p:sp>
          <p:nvSpPr>
            <p:cNvPr id="1197" name="Freeform: Shape 1196">
              <a:extLst>
                <a:ext uri="{FF2B5EF4-FFF2-40B4-BE49-F238E27FC236}">
                  <a16:creationId xmlns:a16="http://schemas.microsoft.com/office/drawing/2014/main" id="{6214B459-E078-5D1A-5D9B-C3EA67479178}"/>
                </a:ext>
              </a:extLst>
            </p:cNvPr>
            <p:cNvSpPr/>
            <p:nvPr/>
          </p:nvSpPr>
          <p:spPr>
            <a:xfrm>
              <a:off x="3482745" y="5267854"/>
              <a:ext cx="1027380" cy="471469"/>
            </a:xfrm>
            <a:custGeom>
              <a:avLst/>
              <a:gdLst>
                <a:gd name="connsiteX0" fmla="*/ 343006 w 1027380"/>
                <a:gd name="connsiteY0" fmla="*/ 222046 h 471469"/>
                <a:gd name="connsiteX1" fmla="*/ 347823 w 1027380"/>
                <a:gd name="connsiteY1" fmla="*/ 208716 h 471469"/>
                <a:gd name="connsiteX2" fmla="*/ 355961 w 1027380"/>
                <a:gd name="connsiteY2" fmla="*/ 191084 h 471469"/>
                <a:gd name="connsiteX3" fmla="*/ 363912 w 1027380"/>
                <a:gd name="connsiteY3" fmla="*/ 163194 h 471469"/>
                <a:gd name="connsiteX4" fmla="*/ 363631 w 1027380"/>
                <a:gd name="connsiteY4" fmla="*/ 150832 h 471469"/>
                <a:gd name="connsiteX5" fmla="*/ 346093 w 1027380"/>
                <a:gd name="connsiteY5" fmla="*/ 138547 h 471469"/>
                <a:gd name="connsiteX6" fmla="*/ 330129 w 1027380"/>
                <a:gd name="connsiteY6" fmla="*/ 153264 h 471469"/>
                <a:gd name="connsiteX7" fmla="*/ 327821 w 1027380"/>
                <a:gd name="connsiteY7" fmla="*/ 177210 h 471469"/>
                <a:gd name="connsiteX8" fmla="*/ 324033 w 1027380"/>
                <a:gd name="connsiteY8" fmla="*/ 182385 h 471469"/>
                <a:gd name="connsiteX9" fmla="*/ 302410 w 1027380"/>
                <a:gd name="connsiteY9" fmla="*/ 208888 h 471469"/>
                <a:gd name="connsiteX10" fmla="*/ 290843 w 1027380"/>
                <a:gd name="connsiteY10" fmla="*/ 258604 h 471469"/>
                <a:gd name="connsiteX11" fmla="*/ 285947 w 1027380"/>
                <a:gd name="connsiteY11" fmla="*/ 276314 h 471469"/>
                <a:gd name="connsiteX12" fmla="*/ 273850 w 1027380"/>
                <a:gd name="connsiteY12" fmla="*/ 313511 h 471469"/>
                <a:gd name="connsiteX13" fmla="*/ 267879 w 1027380"/>
                <a:gd name="connsiteY13" fmla="*/ 314633 h 471469"/>
                <a:gd name="connsiteX14" fmla="*/ 255064 w 1027380"/>
                <a:gd name="connsiteY14" fmla="*/ 302442 h 471469"/>
                <a:gd name="connsiteX15" fmla="*/ 224913 w 1027380"/>
                <a:gd name="connsiteY15" fmla="*/ 297017 h 471469"/>
                <a:gd name="connsiteX16" fmla="*/ 220112 w 1027380"/>
                <a:gd name="connsiteY16" fmla="*/ 301694 h 471469"/>
                <a:gd name="connsiteX17" fmla="*/ 219348 w 1027380"/>
                <a:gd name="connsiteY17" fmla="*/ 305030 h 471469"/>
                <a:gd name="connsiteX18" fmla="*/ 213517 w 1027380"/>
                <a:gd name="connsiteY18" fmla="*/ 341152 h 471469"/>
                <a:gd name="connsiteX19" fmla="*/ 205831 w 1027380"/>
                <a:gd name="connsiteY19" fmla="*/ 368808 h 471469"/>
                <a:gd name="connsiteX20" fmla="*/ 185565 w 1027380"/>
                <a:gd name="connsiteY20" fmla="*/ 396106 h 471469"/>
                <a:gd name="connsiteX21" fmla="*/ 177380 w 1027380"/>
                <a:gd name="connsiteY21" fmla="*/ 403324 h 471469"/>
                <a:gd name="connsiteX22" fmla="*/ 141820 w 1027380"/>
                <a:gd name="connsiteY22" fmla="*/ 420083 h 471469"/>
                <a:gd name="connsiteX23" fmla="*/ 118669 w 1027380"/>
                <a:gd name="connsiteY23" fmla="*/ 423855 h 471469"/>
                <a:gd name="connsiteX24" fmla="*/ 101131 w 1027380"/>
                <a:gd name="connsiteY24" fmla="*/ 426319 h 471469"/>
                <a:gd name="connsiteX25" fmla="*/ 82906 w 1027380"/>
                <a:gd name="connsiteY25" fmla="*/ 428252 h 471469"/>
                <a:gd name="connsiteX26" fmla="*/ 40673 w 1027380"/>
                <a:gd name="connsiteY26" fmla="*/ 440614 h 471469"/>
                <a:gd name="connsiteX27" fmla="*/ 4256 w 1027380"/>
                <a:gd name="connsiteY27" fmla="*/ 467335 h 471469"/>
                <a:gd name="connsiteX28" fmla="*/ -16 w 1027380"/>
                <a:gd name="connsiteY28" fmla="*/ 471155 h 471469"/>
                <a:gd name="connsiteX29" fmla="*/ -440 w 1027380"/>
                <a:gd name="connsiteY29" fmla="*/ 470043 h 471469"/>
                <a:gd name="connsiteX30" fmla="*/ -187 w 1027380"/>
                <a:gd name="connsiteY30" fmla="*/ 469721 h 471469"/>
                <a:gd name="connsiteX31" fmla="*/ 38787 w 1027380"/>
                <a:gd name="connsiteY31" fmla="*/ 439726 h 471469"/>
                <a:gd name="connsiteX32" fmla="*/ 94910 w 1027380"/>
                <a:gd name="connsiteY32" fmla="*/ 425305 h 471469"/>
                <a:gd name="connsiteX33" fmla="*/ 154338 w 1027380"/>
                <a:gd name="connsiteY33" fmla="*/ 414657 h 471469"/>
                <a:gd name="connsiteX34" fmla="*/ 176694 w 1027380"/>
                <a:gd name="connsiteY34" fmla="*/ 401796 h 471469"/>
                <a:gd name="connsiteX35" fmla="*/ 186828 w 1027380"/>
                <a:gd name="connsiteY35" fmla="*/ 393237 h 471469"/>
                <a:gd name="connsiteX36" fmla="*/ 202776 w 1027380"/>
                <a:gd name="connsiteY36" fmla="*/ 372362 h 471469"/>
                <a:gd name="connsiteX37" fmla="*/ 208263 w 1027380"/>
                <a:gd name="connsiteY37" fmla="*/ 356570 h 471469"/>
                <a:gd name="connsiteX38" fmla="*/ 219301 w 1027380"/>
                <a:gd name="connsiteY38" fmla="*/ 297719 h 471469"/>
                <a:gd name="connsiteX39" fmla="*/ 261518 w 1027380"/>
                <a:gd name="connsiteY39" fmla="*/ 163210 h 471469"/>
                <a:gd name="connsiteX40" fmla="*/ 305980 w 1027380"/>
                <a:gd name="connsiteY40" fmla="*/ 94506 h 471469"/>
                <a:gd name="connsiteX41" fmla="*/ 329614 w 1027380"/>
                <a:gd name="connsiteY41" fmla="*/ 69235 h 471469"/>
                <a:gd name="connsiteX42" fmla="*/ 354854 w 1027380"/>
                <a:gd name="connsiteY42" fmla="*/ 46536 h 471469"/>
                <a:gd name="connsiteX43" fmla="*/ 374871 w 1027380"/>
                <a:gd name="connsiteY43" fmla="*/ 31897 h 471469"/>
                <a:gd name="connsiteX44" fmla="*/ 411726 w 1027380"/>
                <a:gd name="connsiteY44" fmla="*/ 14577 h 471469"/>
                <a:gd name="connsiteX45" fmla="*/ 455221 w 1027380"/>
                <a:gd name="connsiteY45" fmla="*/ 3087 h 471469"/>
                <a:gd name="connsiteX46" fmla="*/ 481537 w 1027380"/>
                <a:gd name="connsiteY46" fmla="*/ 266 h 471469"/>
                <a:gd name="connsiteX47" fmla="*/ 572129 w 1027380"/>
                <a:gd name="connsiteY47" fmla="*/ -202 h 471469"/>
                <a:gd name="connsiteX48" fmla="*/ 632711 w 1027380"/>
                <a:gd name="connsiteY48" fmla="*/ -62 h 471469"/>
                <a:gd name="connsiteX49" fmla="*/ 641940 w 1027380"/>
                <a:gd name="connsiteY49" fmla="*/ 344 h 471469"/>
                <a:gd name="connsiteX50" fmla="*/ 706481 w 1027380"/>
                <a:gd name="connsiteY50" fmla="*/ 1638 h 471469"/>
                <a:gd name="connsiteX51" fmla="*/ 734730 w 1027380"/>
                <a:gd name="connsiteY51" fmla="*/ 344 h 471469"/>
                <a:gd name="connsiteX52" fmla="*/ 763259 w 1027380"/>
                <a:gd name="connsiteY52" fmla="*/ 4038 h 471469"/>
                <a:gd name="connsiteX53" fmla="*/ 860337 w 1027380"/>
                <a:gd name="connsiteY53" fmla="*/ 35218 h 471469"/>
                <a:gd name="connsiteX54" fmla="*/ 883456 w 1027380"/>
                <a:gd name="connsiteY54" fmla="*/ 48189 h 471469"/>
                <a:gd name="connsiteX55" fmla="*/ 945317 w 1027380"/>
                <a:gd name="connsiteY55" fmla="*/ 89486 h 471469"/>
                <a:gd name="connsiteX56" fmla="*/ 975093 w 1027380"/>
                <a:gd name="connsiteY56" fmla="*/ 116550 h 471469"/>
                <a:gd name="connsiteX57" fmla="*/ 1015268 w 1027380"/>
                <a:gd name="connsiteY57" fmla="*/ 163428 h 471469"/>
                <a:gd name="connsiteX58" fmla="*/ 1026867 w 1027380"/>
                <a:gd name="connsiteY58" fmla="*/ 179860 h 471469"/>
                <a:gd name="connsiteX59" fmla="*/ 1003482 w 1027380"/>
                <a:gd name="connsiteY59" fmla="*/ 184085 h 471469"/>
                <a:gd name="connsiteX60" fmla="*/ 982966 w 1027380"/>
                <a:gd name="connsiteY60" fmla="*/ 201233 h 471469"/>
                <a:gd name="connsiteX61" fmla="*/ 969637 w 1027380"/>
                <a:gd name="connsiteY61" fmla="*/ 205910 h 471469"/>
                <a:gd name="connsiteX62" fmla="*/ 918658 w 1027380"/>
                <a:gd name="connsiteY62" fmla="*/ 196354 h 471469"/>
                <a:gd name="connsiteX63" fmla="*/ 902959 w 1027380"/>
                <a:gd name="connsiteY63" fmla="*/ 188684 h 471469"/>
                <a:gd name="connsiteX64" fmla="*/ 875755 w 1027380"/>
                <a:gd name="connsiteY64" fmla="*/ 162914 h 471469"/>
                <a:gd name="connsiteX65" fmla="*/ 870470 w 1027380"/>
                <a:gd name="connsiteY65" fmla="*/ 154199 h 471469"/>
                <a:gd name="connsiteX66" fmla="*/ 859059 w 1027380"/>
                <a:gd name="connsiteY66" fmla="*/ 139810 h 471469"/>
                <a:gd name="connsiteX67" fmla="*/ 844482 w 1027380"/>
                <a:gd name="connsiteY67" fmla="*/ 131609 h 471469"/>
                <a:gd name="connsiteX68" fmla="*/ 844046 w 1027380"/>
                <a:gd name="connsiteY68" fmla="*/ 125732 h 471469"/>
                <a:gd name="connsiteX69" fmla="*/ 842798 w 1027380"/>
                <a:gd name="connsiteY69" fmla="*/ 116222 h 471469"/>
                <a:gd name="connsiteX70" fmla="*/ 821409 w 1027380"/>
                <a:gd name="connsiteY70" fmla="*/ 107570 h 471469"/>
                <a:gd name="connsiteX71" fmla="*/ 744411 w 1027380"/>
                <a:gd name="connsiteY71" fmla="*/ 81629 h 471469"/>
                <a:gd name="connsiteX72" fmla="*/ 713232 w 1027380"/>
                <a:gd name="connsiteY72" fmla="*/ 75673 h 471469"/>
                <a:gd name="connsiteX73" fmla="*/ 702927 w 1027380"/>
                <a:gd name="connsiteY73" fmla="*/ 79275 h 471469"/>
                <a:gd name="connsiteX74" fmla="*/ 705608 w 1027380"/>
                <a:gd name="connsiteY74" fmla="*/ 87257 h 471469"/>
                <a:gd name="connsiteX75" fmla="*/ 729991 w 1027380"/>
                <a:gd name="connsiteY75" fmla="*/ 91715 h 471469"/>
                <a:gd name="connsiteX76" fmla="*/ 733951 w 1027380"/>
                <a:gd name="connsiteY76" fmla="*/ 94989 h 471469"/>
                <a:gd name="connsiteX77" fmla="*/ 726701 w 1027380"/>
                <a:gd name="connsiteY77" fmla="*/ 95519 h 471469"/>
                <a:gd name="connsiteX78" fmla="*/ 671030 w 1027380"/>
                <a:gd name="connsiteY78" fmla="*/ 91793 h 471469"/>
                <a:gd name="connsiteX79" fmla="*/ 645775 w 1027380"/>
                <a:gd name="connsiteY79" fmla="*/ 91700 h 471469"/>
                <a:gd name="connsiteX80" fmla="*/ 578489 w 1027380"/>
                <a:gd name="connsiteY80" fmla="*/ 92962 h 471469"/>
                <a:gd name="connsiteX81" fmla="*/ 522631 w 1027380"/>
                <a:gd name="connsiteY81" fmla="*/ 92713 h 471469"/>
                <a:gd name="connsiteX82" fmla="*/ 457762 w 1027380"/>
                <a:gd name="connsiteY82" fmla="*/ 104904 h 471469"/>
                <a:gd name="connsiteX83" fmla="*/ 384490 w 1027380"/>
                <a:gd name="connsiteY83" fmla="*/ 160217 h 471469"/>
                <a:gd name="connsiteX84" fmla="*/ 352188 w 1027380"/>
                <a:gd name="connsiteY84" fmla="*/ 207251 h 471469"/>
                <a:gd name="connsiteX85" fmla="*/ 347745 w 1027380"/>
                <a:gd name="connsiteY85" fmla="*/ 216605 h 471469"/>
                <a:gd name="connsiteX86" fmla="*/ 343006 w 1027380"/>
                <a:gd name="connsiteY86" fmla="*/ 222046 h 47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027380" h="471469">
                  <a:moveTo>
                    <a:pt x="343006" y="222046"/>
                  </a:moveTo>
                  <a:cubicBezTo>
                    <a:pt x="342819" y="216979"/>
                    <a:pt x="345641" y="212785"/>
                    <a:pt x="347823" y="208716"/>
                  </a:cubicBezTo>
                  <a:cubicBezTo>
                    <a:pt x="350941" y="202979"/>
                    <a:pt x="353326" y="196946"/>
                    <a:pt x="355961" y="191084"/>
                  </a:cubicBezTo>
                  <a:cubicBezTo>
                    <a:pt x="359905" y="182339"/>
                    <a:pt x="364691" y="173655"/>
                    <a:pt x="363912" y="163194"/>
                  </a:cubicBezTo>
                  <a:cubicBezTo>
                    <a:pt x="363616" y="159188"/>
                    <a:pt x="364847" y="155010"/>
                    <a:pt x="363631" y="150832"/>
                  </a:cubicBezTo>
                  <a:cubicBezTo>
                    <a:pt x="361154" y="143302"/>
                    <a:pt x="354015" y="138302"/>
                    <a:pt x="346093" y="138547"/>
                  </a:cubicBezTo>
                  <a:cubicBezTo>
                    <a:pt x="337913" y="138946"/>
                    <a:pt x="331190" y="145143"/>
                    <a:pt x="330129" y="153264"/>
                  </a:cubicBezTo>
                  <a:cubicBezTo>
                    <a:pt x="328924" y="161197"/>
                    <a:pt x="328154" y="169192"/>
                    <a:pt x="327821" y="177210"/>
                  </a:cubicBezTo>
                  <a:cubicBezTo>
                    <a:pt x="327848" y="179585"/>
                    <a:pt x="326306" y="181693"/>
                    <a:pt x="324033" y="182385"/>
                  </a:cubicBezTo>
                  <a:cubicBezTo>
                    <a:pt x="312216" y="187436"/>
                    <a:pt x="305325" y="196416"/>
                    <a:pt x="302410" y="208888"/>
                  </a:cubicBezTo>
                  <a:cubicBezTo>
                    <a:pt x="298606" y="225476"/>
                    <a:pt x="294787" y="242063"/>
                    <a:pt x="290843" y="258604"/>
                  </a:cubicBezTo>
                  <a:cubicBezTo>
                    <a:pt x="289424" y="264559"/>
                    <a:pt x="287725" y="270483"/>
                    <a:pt x="285947" y="276314"/>
                  </a:cubicBezTo>
                  <a:cubicBezTo>
                    <a:pt x="282019" y="288786"/>
                    <a:pt x="277950" y="301133"/>
                    <a:pt x="273850" y="313511"/>
                  </a:cubicBezTo>
                  <a:cubicBezTo>
                    <a:pt x="272291" y="318188"/>
                    <a:pt x="271121" y="318578"/>
                    <a:pt x="267879" y="314633"/>
                  </a:cubicBezTo>
                  <a:cubicBezTo>
                    <a:pt x="264296" y="309902"/>
                    <a:pt x="259969" y="305785"/>
                    <a:pt x="255064" y="302442"/>
                  </a:cubicBezTo>
                  <a:cubicBezTo>
                    <a:pt x="246111" y="296760"/>
                    <a:pt x="235287" y="294811"/>
                    <a:pt x="224913" y="297017"/>
                  </a:cubicBezTo>
                  <a:cubicBezTo>
                    <a:pt x="222403" y="297485"/>
                    <a:pt x="220127" y="298467"/>
                    <a:pt x="220112" y="301694"/>
                  </a:cubicBezTo>
                  <a:cubicBezTo>
                    <a:pt x="220112" y="302801"/>
                    <a:pt x="219348" y="303908"/>
                    <a:pt x="219348" y="305030"/>
                  </a:cubicBezTo>
                  <a:cubicBezTo>
                    <a:pt x="219348" y="317377"/>
                    <a:pt x="216713" y="329288"/>
                    <a:pt x="213517" y="341152"/>
                  </a:cubicBezTo>
                  <a:cubicBezTo>
                    <a:pt x="211054" y="350396"/>
                    <a:pt x="209090" y="359766"/>
                    <a:pt x="205831" y="368808"/>
                  </a:cubicBezTo>
                  <a:cubicBezTo>
                    <a:pt x="201928" y="379713"/>
                    <a:pt x="194873" y="389213"/>
                    <a:pt x="185565" y="396106"/>
                  </a:cubicBezTo>
                  <a:cubicBezTo>
                    <a:pt x="182634" y="398304"/>
                    <a:pt x="180077" y="400907"/>
                    <a:pt x="177380" y="403324"/>
                  </a:cubicBezTo>
                  <a:cubicBezTo>
                    <a:pt x="167138" y="412475"/>
                    <a:pt x="154650" y="416653"/>
                    <a:pt x="141820" y="420083"/>
                  </a:cubicBezTo>
                  <a:cubicBezTo>
                    <a:pt x="134257" y="422153"/>
                    <a:pt x="126497" y="423417"/>
                    <a:pt x="118669" y="423855"/>
                  </a:cubicBezTo>
                  <a:cubicBezTo>
                    <a:pt x="112761" y="424145"/>
                    <a:pt x="106891" y="424970"/>
                    <a:pt x="101131" y="426319"/>
                  </a:cubicBezTo>
                  <a:cubicBezTo>
                    <a:pt x="95097" y="427753"/>
                    <a:pt x="88971" y="427332"/>
                    <a:pt x="82906" y="428252"/>
                  </a:cubicBezTo>
                  <a:cubicBezTo>
                    <a:pt x="68221" y="430497"/>
                    <a:pt x="53987" y="434113"/>
                    <a:pt x="40673" y="440614"/>
                  </a:cubicBezTo>
                  <a:cubicBezTo>
                    <a:pt x="27001" y="447287"/>
                    <a:pt x="14327" y="455596"/>
                    <a:pt x="4256" y="467335"/>
                  </a:cubicBezTo>
                  <a:cubicBezTo>
                    <a:pt x="2921" y="468706"/>
                    <a:pt x="1493" y="469981"/>
                    <a:pt x="-16" y="471155"/>
                  </a:cubicBezTo>
                  <a:cubicBezTo>
                    <a:pt x="-440" y="470965"/>
                    <a:pt x="-630" y="470467"/>
                    <a:pt x="-440" y="470043"/>
                  </a:cubicBezTo>
                  <a:cubicBezTo>
                    <a:pt x="-384" y="469915"/>
                    <a:pt x="-296" y="469805"/>
                    <a:pt x="-187" y="469721"/>
                  </a:cubicBezTo>
                  <a:cubicBezTo>
                    <a:pt x="10320" y="456516"/>
                    <a:pt x="23836" y="447271"/>
                    <a:pt x="38787" y="439726"/>
                  </a:cubicBezTo>
                  <a:cubicBezTo>
                    <a:pt x="56450" y="430793"/>
                    <a:pt x="75330" y="427254"/>
                    <a:pt x="94910" y="425305"/>
                  </a:cubicBezTo>
                  <a:cubicBezTo>
                    <a:pt x="114974" y="423372"/>
                    <a:pt x="135163" y="421860"/>
                    <a:pt x="154338" y="414657"/>
                  </a:cubicBezTo>
                  <a:cubicBezTo>
                    <a:pt x="162536" y="411820"/>
                    <a:pt x="170122" y="407456"/>
                    <a:pt x="176694" y="401796"/>
                  </a:cubicBezTo>
                  <a:cubicBezTo>
                    <a:pt x="179984" y="398849"/>
                    <a:pt x="183382" y="396012"/>
                    <a:pt x="186828" y="393237"/>
                  </a:cubicBezTo>
                  <a:cubicBezTo>
                    <a:pt x="193762" y="387679"/>
                    <a:pt x="199235" y="380514"/>
                    <a:pt x="202776" y="372362"/>
                  </a:cubicBezTo>
                  <a:cubicBezTo>
                    <a:pt x="204976" y="367235"/>
                    <a:pt x="206809" y="361956"/>
                    <a:pt x="208263" y="356570"/>
                  </a:cubicBezTo>
                  <a:cubicBezTo>
                    <a:pt x="213617" y="337304"/>
                    <a:pt x="217310" y="317614"/>
                    <a:pt x="219301" y="297719"/>
                  </a:cubicBezTo>
                  <a:cubicBezTo>
                    <a:pt x="223978" y="250014"/>
                    <a:pt x="239443" y="205567"/>
                    <a:pt x="261518" y="163210"/>
                  </a:cubicBezTo>
                  <a:cubicBezTo>
                    <a:pt x="274208" y="138890"/>
                    <a:pt x="289580" y="116347"/>
                    <a:pt x="305980" y="94506"/>
                  </a:cubicBezTo>
                  <a:cubicBezTo>
                    <a:pt x="312918" y="85261"/>
                    <a:pt x="322038" y="77950"/>
                    <a:pt x="329614" y="69235"/>
                  </a:cubicBezTo>
                  <a:cubicBezTo>
                    <a:pt x="336984" y="60582"/>
                    <a:pt x="345471" y="52950"/>
                    <a:pt x="354854" y="46536"/>
                  </a:cubicBezTo>
                  <a:cubicBezTo>
                    <a:pt x="361714" y="41859"/>
                    <a:pt x="368105" y="36637"/>
                    <a:pt x="374871" y="31897"/>
                  </a:cubicBezTo>
                  <a:cubicBezTo>
                    <a:pt x="386004" y="23937"/>
                    <a:pt x="398493" y="18069"/>
                    <a:pt x="411726" y="14577"/>
                  </a:cubicBezTo>
                  <a:cubicBezTo>
                    <a:pt x="426255" y="10851"/>
                    <a:pt x="440707" y="6891"/>
                    <a:pt x="455221" y="3087"/>
                  </a:cubicBezTo>
                  <a:cubicBezTo>
                    <a:pt x="463838" y="1034"/>
                    <a:pt x="472680" y="86"/>
                    <a:pt x="481537" y="266"/>
                  </a:cubicBezTo>
                  <a:cubicBezTo>
                    <a:pt x="511734" y="172"/>
                    <a:pt x="541947" y="406"/>
                    <a:pt x="572129" y="-202"/>
                  </a:cubicBezTo>
                  <a:cubicBezTo>
                    <a:pt x="592395" y="-607"/>
                    <a:pt x="612522" y="234"/>
                    <a:pt x="632711" y="-62"/>
                  </a:cubicBezTo>
                  <a:cubicBezTo>
                    <a:pt x="635793" y="-113"/>
                    <a:pt x="638875" y="21"/>
                    <a:pt x="641940" y="344"/>
                  </a:cubicBezTo>
                  <a:cubicBezTo>
                    <a:pt x="663387" y="2450"/>
                    <a:pt x="684966" y="2883"/>
                    <a:pt x="706481" y="1638"/>
                  </a:cubicBezTo>
                  <a:cubicBezTo>
                    <a:pt x="715835" y="1170"/>
                    <a:pt x="725298" y="624"/>
                    <a:pt x="734730" y="344"/>
                  </a:cubicBezTo>
                  <a:cubicBezTo>
                    <a:pt x="744411" y="47"/>
                    <a:pt x="753843" y="2121"/>
                    <a:pt x="763259" y="4038"/>
                  </a:cubicBezTo>
                  <a:cubicBezTo>
                    <a:pt x="796762" y="10867"/>
                    <a:pt x="828565" y="23027"/>
                    <a:pt x="860337" y="35218"/>
                  </a:cubicBezTo>
                  <a:cubicBezTo>
                    <a:pt x="868600" y="38336"/>
                    <a:pt x="875802" y="43746"/>
                    <a:pt x="883456" y="48189"/>
                  </a:cubicBezTo>
                  <a:cubicBezTo>
                    <a:pt x="904924" y="60660"/>
                    <a:pt x="925206" y="74909"/>
                    <a:pt x="945317" y="89486"/>
                  </a:cubicBezTo>
                  <a:cubicBezTo>
                    <a:pt x="956167" y="97426"/>
                    <a:pt x="966160" y="106497"/>
                    <a:pt x="975093" y="116550"/>
                  </a:cubicBezTo>
                  <a:cubicBezTo>
                    <a:pt x="988874" y="131843"/>
                    <a:pt x="1001378" y="148228"/>
                    <a:pt x="1015268" y="163428"/>
                  </a:cubicBezTo>
                  <a:cubicBezTo>
                    <a:pt x="1019727" y="168462"/>
                    <a:pt x="1023624" y="173973"/>
                    <a:pt x="1026867" y="179860"/>
                  </a:cubicBezTo>
                  <a:cubicBezTo>
                    <a:pt x="1018854" y="179400"/>
                    <a:pt x="1010841" y="180848"/>
                    <a:pt x="1003482" y="184085"/>
                  </a:cubicBezTo>
                  <a:cubicBezTo>
                    <a:pt x="995110" y="187659"/>
                    <a:pt x="987970" y="193624"/>
                    <a:pt x="982966" y="201233"/>
                  </a:cubicBezTo>
                  <a:cubicBezTo>
                    <a:pt x="979630" y="206425"/>
                    <a:pt x="975452" y="207469"/>
                    <a:pt x="969637" y="205910"/>
                  </a:cubicBezTo>
                  <a:cubicBezTo>
                    <a:pt x="952893" y="201505"/>
                    <a:pt x="935854" y="198310"/>
                    <a:pt x="918658" y="196354"/>
                  </a:cubicBezTo>
                  <a:cubicBezTo>
                    <a:pt x="912687" y="195733"/>
                    <a:pt x="907122" y="193016"/>
                    <a:pt x="902959" y="188684"/>
                  </a:cubicBezTo>
                  <a:cubicBezTo>
                    <a:pt x="894245" y="179735"/>
                    <a:pt x="885811" y="170506"/>
                    <a:pt x="875755" y="162914"/>
                  </a:cubicBezTo>
                  <a:cubicBezTo>
                    <a:pt x="873089" y="160663"/>
                    <a:pt x="871234" y="157602"/>
                    <a:pt x="870470" y="154199"/>
                  </a:cubicBezTo>
                  <a:cubicBezTo>
                    <a:pt x="868568" y="147963"/>
                    <a:pt x="865357" y="142772"/>
                    <a:pt x="859059" y="139810"/>
                  </a:cubicBezTo>
                  <a:cubicBezTo>
                    <a:pt x="854023" y="137424"/>
                    <a:pt x="849346" y="134322"/>
                    <a:pt x="844482" y="131609"/>
                  </a:cubicBezTo>
                  <a:cubicBezTo>
                    <a:pt x="841489" y="129941"/>
                    <a:pt x="840522" y="128211"/>
                    <a:pt x="844046" y="125732"/>
                  </a:cubicBezTo>
                  <a:cubicBezTo>
                    <a:pt x="848925" y="122271"/>
                    <a:pt x="848489" y="118623"/>
                    <a:pt x="842798" y="116222"/>
                  </a:cubicBezTo>
                  <a:cubicBezTo>
                    <a:pt x="835721" y="113229"/>
                    <a:pt x="828471" y="110626"/>
                    <a:pt x="821409" y="107570"/>
                  </a:cubicBezTo>
                  <a:cubicBezTo>
                    <a:pt x="796450" y="96932"/>
                    <a:pt x="770711" y="88259"/>
                    <a:pt x="744411" y="81629"/>
                  </a:cubicBezTo>
                  <a:cubicBezTo>
                    <a:pt x="734138" y="78994"/>
                    <a:pt x="723708" y="77310"/>
                    <a:pt x="713232" y="75673"/>
                  </a:cubicBezTo>
                  <a:cubicBezTo>
                    <a:pt x="709391" y="74786"/>
                    <a:pt x="705381" y="76188"/>
                    <a:pt x="702927" y="79275"/>
                  </a:cubicBezTo>
                  <a:cubicBezTo>
                    <a:pt x="699388" y="83577"/>
                    <a:pt x="700168" y="86196"/>
                    <a:pt x="705608" y="87257"/>
                  </a:cubicBezTo>
                  <a:cubicBezTo>
                    <a:pt x="713715" y="88816"/>
                    <a:pt x="721962" y="89704"/>
                    <a:pt x="729991" y="91715"/>
                  </a:cubicBezTo>
                  <a:cubicBezTo>
                    <a:pt x="731550" y="92136"/>
                    <a:pt x="734574" y="91575"/>
                    <a:pt x="733951" y="94989"/>
                  </a:cubicBezTo>
                  <a:cubicBezTo>
                    <a:pt x="731628" y="96548"/>
                    <a:pt x="729133" y="96034"/>
                    <a:pt x="726701" y="95519"/>
                  </a:cubicBezTo>
                  <a:cubicBezTo>
                    <a:pt x="708391" y="91821"/>
                    <a:pt x="689671" y="90569"/>
                    <a:pt x="671030" y="91793"/>
                  </a:cubicBezTo>
                  <a:cubicBezTo>
                    <a:pt x="662549" y="92261"/>
                    <a:pt x="654162" y="91326"/>
                    <a:pt x="645775" y="91700"/>
                  </a:cubicBezTo>
                  <a:cubicBezTo>
                    <a:pt x="623341" y="92729"/>
                    <a:pt x="600830" y="90827"/>
                    <a:pt x="578489" y="92962"/>
                  </a:cubicBezTo>
                  <a:cubicBezTo>
                    <a:pt x="559782" y="94740"/>
                    <a:pt x="541261" y="91668"/>
                    <a:pt x="522631" y="92713"/>
                  </a:cubicBezTo>
                  <a:cubicBezTo>
                    <a:pt x="500463" y="93976"/>
                    <a:pt x="478621" y="96704"/>
                    <a:pt x="457762" y="104904"/>
                  </a:cubicBezTo>
                  <a:cubicBezTo>
                    <a:pt x="428142" y="116534"/>
                    <a:pt x="404476" y="135772"/>
                    <a:pt x="384490" y="160217"/>
                  </a:cubicBezTo>
                  <a:cubicBezTo>
                    <a:pt x="372377" y="175027"/>
                    <a:pt x="362212" y="191069"/>
                    <a:pt x="352188" y="207251"/>
                  </a:cubicBezTo>
                  <a:cubicBezTo>
                    <a:pt x="350349" y="210198"/>
                    <a:pt x="349445" y="213596"/>
                    <a:pt x="347745" y="216605"/>
                  </a:cubicBezTo>
                  <a:cubicBezTo>
                    <a:pt x="346295" y="218600"/>
                    <a:pt x="345890" y="221422"/>
                    <a:pt x="343006" y="222046"/>
                  </a:cubicBezTo>
                  <a:close/>
                </a:path>
              </a:pathLst>
            </a:custGeom>
            <a:solidFill>
              <a:srgbClr val="020202"/>
            </a:solidFill>
            <a:ln w="1557" cap="flat">
              <a:noFill/>
              <a:prstDash val="solid"/>
              <a:miter/>
            </a:ln>
          </p:spPr>
          <p:txBody>
            <a:bodyPr rtlCol="0" anchor="ctr"/>
            <a:lstStyle/>
            <a:p>
              <a:endParaRPr lang="es-CO"/>
            </a:p>
          </p:txBody>
        </p:sp>
        <p:sp>
          <p:nvSpPr>
            <p:cNvPr id="1198" name="Freeform: Shape 1197">
              <a:extLst>
                <a:ext uri="{FF2B5EF4-FFF2-40B4-BE49-F238E27FC236}">
                  <a16:creationId xmlns:a16="http://schemas.microsoft.com/office/drawing/2014/main" id="{22838994-C399-A082-D367-EB77CEDBB0F9}"/>
                </a:ext>
              </a:extLst>
            </p:cNvPr>
            <p:cNvSpPr/>
            <p:nvPr/>
          </p:nvSpPr>
          <p:spPr>
            <a:xfrm>
              <a:off x="3953392" y="5524059"/>
              <a:ext cx="720313" cy="487037"/>
            </a:xfrm>
            <a:custGeom>
              <a:avLst/>
              <a:gdLst>
                <a:gd name="connsiteX0" fmla="*/ 673626 w 720313"/>
                <a:gd name="connsiteY0" fmla="*/ 380029 h 487037"/>
                <a:gd name="connsiteX1" fmla="*/ 692162 w 720313"/>
                <a:gd name="connsiteY1" fmla="*/ 344173 h 487037"/>
                <a:gd name="connsiteX2" fmla="*/ 703200 w 720313"/>
                <a:gd name="connsiteY2" fmla="*/ 312759 h 487037"/>
                <a:gd name="connsiteX3" fmla="*/ 702062 w 720313"/>
                <a:gd name="connsiteY3" fmla="*/ 308176 h 487037"/>
                <a:gd name="connsiteX4" fmla="*/ 700846 w 720313"/>
                <a:gd name="connsiteY4" fmla="*/ 301441 h 487037"/>
                <a:gd name="connsiteX5" fmla="*/ 708999 w 720313"/>
                <a:gd name="connsiteY5" fmla="*/ 276934 h 487037"/>
                <a:gd name="connsiteX6" fmla="*/ 711478 w 720313"/>
                <a:gd name="connsiteY6" fmla="*/ 271135 h 487037"/>
                <a:gd name="connsiteX7" fmla="*/ 709420 w 720313"/>
                <a:gd name="connsiteY7" fmla="*/ 261562 h 487037"/>
                <a:gd name="connsiteX8" fmla="*/ 675871 w 720313"/>
                <a:gd name="connsiteY8" fmla="*/ 254750 h 487037"/>
                <a:gd name="connsiteX9" fmla="*/ 639110 w 720313"/>
                <a:gd name="connsiteY9" fmla="*/ 281736 h 487037"/>
                <a:gd name="connsiteX10" fmla="*/ 605312 w 720313"/>
                <a:gd name="connsiteY10" fmla="*/ 330999 h 487037"/>
                <a:gd name="connsiteX11" fmla="*/ 585310 w 720313"/>
                <a:gd name="connsiteY11" fmla="*/ 365718 h 487037"/>
                <a:gd name="connsiteX12" fmla="*/ 575317 w 720313"/>
                <a:gd name="connsiteY12" fmla="*/ 387122 h 487037"/>
                <a:gd name="connsiteX13" fmla="*/ 565090 w 720313"/>
                <a:gd name="connsiteY13" fmla="*/ 420001 h 487037"/>
                <a:gd name="connsiteX14" fmla="*/ 554317 w 720313"/>
                <a:gd name="connsiteY14" fmla="*/ 426237 h 487037"/>
                <a:gd name="connsiteX15" fmla="*/ 541394 w 720313"/>
                <a:gd name="connsiteY15" fmla="*/ 423852 h 487037"/>
                <a:gd name="connsiteX16" fmla="*/ 535828 w 720313"/>
                <a:gd name="connsiteY16" fmla="*/ 427438 h 487037"/>
                <a:gd name="connsiteX17" fmla="*/ 539928 w 720313"/>
                <a:gd name="connsiteY17" fmla="*/ 435435 h 487037"/>
                <a:gd name="connsiteX18" fmla="*/ 543389 w 720313"/>
                <a:gd name="connsiteY18" fmla="*/ 435560 h 487037"/>
                <a:gd name="connsiteX19" fmla="*/ 539008 w 720313"/>
                <a:gd name="connsiteY19" fmla="*/ 438678 h 487037"/>
                <a:gd name="connsiteX20" fmla="*/ 443053 w 720313"/>
                <a:gd name="connsiteY20" fmla="*/ 466178 h 487037"/>
                <a:gd name="connsiteX21" fmla="*/ 380117 w 720313"/>
                <a:gd name="connsiteY21" fmla="*/ 477808 h 487037"/>
                <a:gd name="connsiteX22" fmla="*/ 325943 w 720313"/>
                <a:gd name="connsiteY22" fmla="*/ 486102 h 487037"/>
                <a:gd name="connsiteX23" fmla="*/ 310353 w 720313"/>
                <a:gd name="connsiteY23" fmla="*/ 486710 h 487037"/>
                <a:gd name="connsiteX24" fmla="*/ 246903 w 720313"/>
                <a:gd name="connsiteY24" fmla="*/ 485541 h 487037"/>
                <a:gd name="connsiteX25" fmla="*/ 164277 w 720313"/>
                <a:gd name="connsiteY25" fmla="*/ 467675 h 487037"/>
                <a:gd name="connsiteX26" fmla="*/ 116806 w 720313"/>
                <a:gd name="connsiteY26" fmla="*/ 449669 h 487037"/>
                <a:gd name="connsiteX27" fmla="*/ 81090 w 720313"/>
                <a:gd name="connsiteY27" fmla="*/ 422262 h 487037"/>
                <a:gd name="connsiteX28" fmla="*/ 16829 w 720313"/>
                <a:gd name="connsiteY28" fmla="*/ 317467 h 487037"/>
                <a:gd name="connsiteX29" fmla="*/ 2299 w 720313"/>
                <a:gd name="connsiteY29" fmla="*/ 255202 h 487037"/>
                <a:gd name="connsiteX30" fmla="*/ 117 w 720313"/>
                <a:gd name="connsiteY30" fmla="*/ 165904 h 487037"/>
                <a:gd name="connsiteX31" fmla="*/ 2221 w 720313"/>
                <a:gd name="connsiteY31" fmla="*/ 104823 h 487037"/>
                <a:gd name="connsiteX32" fmla="*/ 6898 w 720313"/>
                <a:gd name="connsiteY32" fmla="*/ 78195 h 487037"/>
                <a:gd name="connsiteX33" fmla="*/ 10718 w 720313"/>
                <a:gd name="connsiteY33" fmla="*/ 73768 h 487037"/>
                <a:gd name="connsiteX34" fmla="*/ 11061 w 720313"/>
                <a:gd name="connsiteY34" fmla="*/ 80347 h 487037"/>
                <a:gd name="connsiteX35" fmla="*/ 6774 w 720313"/>
                <a:gd name="connsiteY35" fmla="*/ 124918 h 487037"/>
                <a:gd name="connsiteX36" fmla="*/ 4497 w 720313"/>
                <a:gd name="connsiteY36" fmla="*/ 191736 h 487037"/>
                <a:gd name="connsiteX37" fmla="*/ 5480 w 720313"/>
                <a:gd name="connsiteY37" fmla="*/ 214185 h 487037"/>
                <a:gd name="connsiteX38" fmla="*/ 15317 w 720313"/>
                <a:gd name="connsiteY38" fmla="*/ 295751 h 487037"/>
                <a:gd name="connsiteX39" fmla="*/ 17156 w 720313"/>
                <a:gd name="connsiteY39" fmla="*/ 301800 h 487037"/>
                <a:gd name="connsiteX40" fmla="*/ 29145 w 720313"/>
                <a:gd name="connsiteY40" fmla="*/ 327850 h 487037"/>
                <a:gd name="connsiteX41" fmla="*/ 34555 w 720313"/>
                <a:gd name="connsiteY41" fmla="*/ 333634 h 487037"/>
                <a:gd name="connsiteX42" fmla="*/ 53262 w 720313"/>
                <a:gd name="connsiteY42" fmla="*/ 361805 h 487037"/>
                <a:gd name="connsiteX43" fmla="*/ 57581 w 720313"/>
                <a:gd name="connsiteY43" fmla="*/ 379094 h 487037"/>
                <a:gd name="connsiteX44" fmla="*/ 79843 w 720313"/>
                <a:gd name="connsiteY44" fmla="*/ 404334 h 487037"/>
                <a:gd name="connsiteX45" fmla="*/ 86593 w 720313"/>
                <a:gd name="connsiteY45" fmla="*/ 409759 h 487037"/>
                <a:gd name="connsiteX46" fmla="*/ 101622 w 720313"/>
                <a:gd name="connsiteY46" fmla="*/ 430727 h 487037"/>
                <a:gd name="connsiteX47" fmla="*/ 111615 w 720313"/>
                <a:gd name="connsiteY47" fmla="*/ 441780 h 487037"/>
                <a:gd name="connsiteX48" fmla="*/ 205107 w 720313"/>
                <a:gd name="connsiteY48" fmla="*/ 475127 h 487037"/>
                <a:gd name="connsiteX49" fmla="*/ 240480 w 720313"/>
                <a:gd name="connsiteY49" fmla="*/ 480131 h 487037"/>
                <a:gd name="connsiteX50" fmla="*/ 285425 w 720313"/>
                <a:gd name="connsiteY50" fmla="*/ 481472 h 487037"/>
                <a:gd name="connsiteX51" fmla="*/ 381645 w 720313"/>
                <a:gd name="connsiteY51" fmla="*/ 473022 h 487037"/>
                <a:gd name="connsiteX52" fmla="*/ 455135 w 720313"/>
                <a:gd name="connsiteY52" fmla="*/ 458290 h 487037"/>
                <a:gd name="connsiteX53" fmla="*/ 464318 w 720313"/>
                <a:gd name="connsiteY53" fmla="*/ 448671 h 487037"/>
                <a:gd name="connsiteX54" fmla="*/ 455759 w 720313"/>
                <a:gd name="connsiteY54" fmla="*/ 410367 h 487037"/>
                <a:gd name="connsiteX55" fmla="*/ 452641 w 720313"/>
                <a:gd name="connsiteY55" fmla="*/ 406251 h 487037"/>
                <a:gd name="connsiteX56" fmla="*/ 456570 w 720313"/>
                <a:gd name="connsiteY56" fmla="*/ 394933 h 487037"/>
                <a:gd name="connsiteX57" fmla="*/ 541440 w 720313"/>
                <a:gd name="connsiteY57" fmla="*/ 361820 h 487037"/>
                <a:gd name="connsiteX58" fmla="*/ 553086 w 720313"/>
                <a:gd name="connsiteY58" fmla="*/ 355584 h 487037"/>
                <a:gd name="connsiteX59" fmla="*/ 554551 w 720313"/>
                <a:gd name="connsiteY59" fmla="*/ 355257 h 487037"/>
                <a:gd name="connsiteX60" fmla="*/ 552992 w 720313"/>
                <a:gd name="connsiteY60" fmla="*/ 355600 h 487037"/>
                <a:gd name="connsiteX61" fmla="*/ 519022 w 720313"/>
                <a:gd name="connsiteY61" fmla="*/ 370816 h 487037"/>
                <a:gd name="connsiteX62" fmla="*/ 492520 w 720313"/>
                <a:gd name="connsiteY62" fmla="*/ 380388 h 487037"/>
                <a:gd name="connsiteX63" fmla="*/ 455104 w 720313"/>
                <a:gd name="connsiteY63" fmla="*/ 393171 h 487037"/>
                <a:gd name="connsiteX64" fmla="*/ 438704 w 720313"/>
                <a:gd name="connsiteY64" fmla="*/ 395291 h 487037"/>
                <a:gd name="connsiteX65" fmla="*/ 413542 w 720313"/>
                <a:gd name="connsiteY65" fmla="*/ 396227 h 487037"/>
                <a:gd name="connsiteX66" fmla="*/ 403268 w 720313"/>
                <a:gd name="connsiteY66" fmla="*/ 396040 h 487037"/>
                <a:gd name="connsiteX67" fmla="*/ 401990 w 720313"/>
                <a:gd name="connsiteY67" fmla="*/ 394715 h 487037"/>
                <a:gd name="connsiteX68" fmla="*/ 402910 w 720313"/>
                <a:gd name="connsiteY68" fmla="*/ 393156 h 487037"/>
                <a:gd name="connsiteX69" fmla="*/ 422210 w 720313"/>
                <a:gd name="connsiteY69" fmla="*/ 390583 h 487037"/>
                <a:gd name="connsiteX70" fmla="*/ 451659 w 720313"/>
                <a:gd name="connsiteY70" fmla="*/ 383241 h 487037"/>
                <a:gd name="connsiteX71" fmla="*/ 508296 w 720313"/>
                <a:gd name="connsiteY71" fmla="*/ 363691 h 487037"/>
                <a:gd name="connsiteX72" fmla="*/ 564170 w 720313"/>
                <a:gd name="connsiteY72" fmla="*/ 339012 h 487037"/>
                <a:gd name="connsiteX73" fmla="*/ 572807 w 720313"/>
                <a:gd name="connsiteY73" fmla="*/ 333384 h 487037"/>
                <a:gd name="connsiteX74" fmla="*/ 585092 w 720313"/>
                <a:gd name="connsiteY74" fmla="*/ 325075 h 487037"/>
                <a:gd name="connsiteX75" fmla="*/ 589519 w 720313"/>
                <a:gd name="connsiteY75" fmla="*/ 322175 h 487037"/>
                <a:gd name="connsiteX76" fmla="*/ 590735 w 720313"/>
                <a:gd name="connsiteY76" fmla="*/ 321271 h 487037"/>
                <a:gd name="connsiteX77" fmla="*/ 596363 w 720313"/>
                <a:gd name="connsiteY77" fmla="*/ 316470 h 487037"/>
                <a:gd name="connsiteX78" fmla="*/ 597532 w 720313"/>
                <a:gd name="connsiteY78" fmla="*/ 315581 h 487037"/>
                <a:gd name="connsiteX79" fmla="*/ 600650 w 720313"/>
                <a:gd name="connsiteY79" fmla="*/ 312822 h 487037"/>
                <a:gd name="connsiteX80" fmla="*/ 601445 w 720313"/>
                <a:gd name="connsiteY80" fmla="*/ 311730 h 487037"/>
                <a:gd name="connsiteX81" fmla="*/ 602334 w 720313"/>
                <a:gd name="connsiteY81" fmla="*/ 310717 h 487037"/>
                <a:gd name="connsiteX82" fmla="*/ 602786 w 720313"/>
                <a:gd name="connsiteY82" fmla="*/ 310234 h 487037"/>
                <a:gd name="connsiteX83" fmla="*/ 603722 w 720313"/>
                <a:gd name="connsiteY83" fmla="*/ 309298 h 487037"/>
                <a:gd name="connsiteX84" fmla="*/ 604189 w 720313"/>
                <a:gd name="connsiteY84" fmla="*/ 308831 h 487037"/>
                <a:gd name="connsiteX85" fmla="*/ 605125 w 720313"/>
                <a:gd name="connsiteY85" fmla="*/ 307864 h 487037"/>
                <a:gd name="connsiteX86" fmla="*/ 605577 w 720313"/>
                <a:gd name="connsiteY86" fmla="*/ 307365 h 487037"/>
                <a:gd name="connsiteX87" fmla="*/ 606528 w 720313"/>
                <a:gd name="connsiteY87" fmla="*/ 306305 h 487037"/>
                <a:gd name="connsiteX88" fmla="*/ 607042 w 720313"/>
                <a:gd name="connsiteY88" fmla="*/ 305759 h 487037"/>
                <a:gd name="connsiteX89" fmla="*/ 611158 w 720313"/>
                <a:gd name="connsiteY89" fmla="*/ 301082 h 487037"/>
                <a:gd name="connsiteX90" fmla="*/ 612015 w 720313"/>
                <a:gd name="connsiteY90" fmla="*/ 299866 h 487037"/>
                <a:gd name="connsiteX91" fmla="*/ 614042 w 720313"/>
                <a:gd name="connsiteY91" fmla="*/ 296749 h 487037"/>
                <a:gd name="connsiteX92" fmla="*/ 614853 w 720313"/>
                <a:gd name="connsiteY92" fmla="*/ 295439 h 487037"/>
                <a:gd name="connsiteX93" fmla="*/ 620792 w 720313"/>
                <a:gd name="connsiteY93" fmla="*/ 281408 h 487037"/>
                <a:gd name="connsiteX94" fmla="*/ 621353 w 720313"/>
                <a:gd name="connsiteY94" fmla="*/ 279646 h 487037"/>
                <a:gd name="connsiteX95" fmla="*/ 623661 w 720313"/>
                <a:gd name="connsiteY95" fmla="*/ 264961 h 487037"/>
                <a:gd name="connsiteX96" fmla="*/ 624456 w 720313"/>
                <a:gd name="connsiteY96" fmla="*/ 231677 h 487037"/>
                <a:gd name="connsiteX97" fmla="*/ 622320 w 720313"/>
                <a:gd name="connsiteY97" fmla="*/ 193918 h 487037"/>
                <a:gd name="connsiteX98" fmla="*/ 621884 w 720313"/>
                <a:gd name="connsiteY98" fmla="*/ 192125 h 487037"/>
                <a:gd name="connsiteX99" fmla="*/ 620808 w 720313"/>
                <a:gd name="connsiteY99" fmla="*/ 186965 h 487037"/>
                <a:gd name="connsiteX100" fmla="*/ 597782 w 720313"/>
                <a:gd name="connsiteY100" fmla="*/ 135924 h 487037"/>
                <a:gd name="connsiteX101" fmla="*/ 565901 w 720313"/>
                <a:gd name="connsiteY101" fmla="*/ 97449 h 487037"/>
                <a:gd name="connsiteX102" fmla="*/ 524650 w 720313"/>
                <a:gd name="connsiteY102" fmla="*/ 60860 h 487037"/>
                <a:gd name="connsiteX103" fmla="*/ 521407 w 720313"/>
                <a:gd name="connsiteY103" fmla="*/ 56276 h 487037"/>
                <a:gd name="connsiteX104" fmla="*/ 542734 w 720313"/>
                <a:gd name="connsiteY104" fmla="*/ 61561 h 487037"/>
                <a:gd name="connsiteX105" fmla="*/ 546694 w 720313"/>
                <a:gd name="connsiteY105" fmla="*/ 67049 h 487037"/>
                <a:gd name="connsiteX106" fmla="*/ 579791 w 720313"/>
                <a:gd name="connsiteY106" fmla="*/ 97807 h 487037"/>
                <a:gd name="connsiteX107" fmla="*/ 638284 w 720313"/>
                <a:gd name="connsiteY107" fmla="*/ 66113 h 487037"/>
                <a:gd name="connsiteX108" fmla="*/ 638736 w 720313"/>
                <a:gd name="connsiteY108" fmla="*/ 64445 h 487037"/>
                <a:gd name="connsiteX109" fmla="*/ 635104 w 720313"/>
                <a:gd name="connsiteY109" fmla="*/ 41996 h 487037"/>
                <a:gd name="connsiteX110" fmla="*/ 610753 w 720313"/>
                <a:gd name="connsiteY110" fmla="*/ 6311 h 487037"/>
                <a:gd name="connsiteX111" fmla="*/ 609194 w 720313"/>
                <a:gd name="connsiteY111" fmla="*/ -315 h 487037"/>
                <a:gd name="connsiteX112" fmla="*/ 626966 w 720313"/>
                <a:gd name="connsiteY112" fmla="*/ 25143 h 487037"/>
                <a:gd name="connsiteX113" fmla="*/ 653375 w 720313"/>
                <a:gd name="connsiteY113" fmla="*/ 62263 h 487037"/>
                <a:gd name="connsiteX114" fmla="*/ 664444 w 720313"/>
                <a:gd name="connsiteY114" fmla="*/ 79100 h 487037"/>
                <a:gd name="connsiteX115" fmla="*/ 672581 w 720313"/>
                <a:gd name="connsiteY115" fmla="*/ 92351 h 487037"/>
                <a:gd name="connsiteX116" fmla="*/ 712008 w 720313"/>
                <a:gd name="connsiteY116" fmla="*/ 175741 h 487037"/>
                <a:gd name="connsiteX117" fmla="*/ 719023 w 720313"/>
                <a:gd name="connsiteY117" fmla="*/ 247079 h 487037"/>
                <a:gd name="connsiteX118" fmla="*/ 711384 w 720313"/>
                <a:gd name="connsiteY118" fmla="*/ 287862 h 487037"/>
                <a:gd name="connsiteX119" fmla="*/ 701329 w 720313"/>
                <a:gd name="connsiteY119" fmla="*/ 325730 h 487037"/>
                <a:gd name="connsiteX120" fmla="*/ 697400 w 720313"/>
                <a:gd name="connsiteY120" fmla="*/ 337173 h 487037"/>
                <a:gd name="connsiteX121" fmla="*/ 675169 w 720313"/>
                <a:gd name="connsiteY121" fmla="*/ 380091 h 487037"/>
                <a:gd name="connsiteX122" fmla="*/ 673626 w 720313"/>
                <a:gd name="connsiteY122" fmla="*/ 380029 h 487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720313" h="487037">
                  <a:moveTo>
                    <a:pt x="673626" y="380029"/>
                  </a:moveTo>
                  <a:cubicBezTo>
                    <a:pt x="679862" y="368072"/>
                    <a:pt x="685848" y="356068"/>
                    <a:pt x="692162" y="344173"/>
                  </a:cubicBezTo>
                  <a:cubicBezTo>
                    <a:pt x="697432" y="334242"/>
                    <a:pt x="700425" y="323547"/>
                    <a:pt x="703200" y="312759"/>
                  </a:cubicBezTo>
                  <a:cubicBezTo>
                    <a:pt x="703668" y="310951"/>
                    <a:pt x="703823" y="309439"/>
                    <a:pt x="702062" y="308176"/>
                  </a:cubicBezTo>
                  <a:cubicBezTo>
                    <a:pt x="699536" y="306367"/>
                    <a:pt x="699848" y="303873"/>
                    <a:pt x="700846" y="301441"/>
                  </a:cubicBezTo>
                  <a:cubicBezTo>
                    <a:pt x="704244" y="293512"/>
                    <a:pt x="706957" y="285315"/>
                    <a:pt x="708999" y="276934"/>
                  </a:cubicBezTo>
                  <a:cubicBezTo>
                    <a:pt x="709498" y="274878"/>
                    <a:pt x="710340" y="272918"/>
                    <a:pt x="711478" y="271135"/>
                  </a:cubicBezTo>
                  <a:cubicBezTo>
                    <a:pt x="714097" y="266691"/>
                    <a:pt x="713629" y="264244"/>
                    <a:pt x="709420" y="261562"/>
                  </a:cubicBezTo>
                  <a:cubicBezTo>
                    <a:pt x="699489" y="255144"/>
                    <a:pt x="687517" y="252712"/>
                    <a:pt x="675871" y="254750"/>
                  </a:cubicBezTo>
                  <a:cubicBezTo>
                    <a:pt x="658956" y="257384"/>
                    <a:pt x="647607" y="267783"/>
                    <a:pt x="639110" y="281736"/>
                  </a:cubicBezTo>
                  <a:cubicBezTo>
                    <a:pt x="628712" y="298739"/>
                    <a:pt x="617440" y="315183"/>
                    <a:pt x="605312" y="330999"/>
                  </a:cubicBezTo>
                  <a:cubicBezTo>
                    <a:pt x="597112" y="341725"/>
                    <a:pt x="589862" y="352825"/>
                    <a:pt x="585310" y="365718"/>
                  </a:cubicBezTo>
                  <a:cubicBezTo>
                    <a:pt x="582691" y="373107"/>
                    <a:pt x="578310" y="379748"/>
                    <a:pt x="575317" y="387122"/>
                  </a:cubicBezTo>
                  <a:cubicBezTo>
                    <a:pt x="570858" y="397725"/>
                    <a:pt x="567429" y="408736"/>
                    <a:pt x="565090" y="420001"/>
                  </a:cubicBezTo>
                  <a:cubicBezTo>
                    <a:pt x="563858" y="426237"/>
                    <a:pt x="560585" y="428295"/>
                    <a:pt x="554317" y="426237"/>
                  </a:cubicBezTo>
                  <a:cubicBezTo>
                    <a:pt x="550108" y="424865"/>
                    <a:pt x="545961" y="423540"/>
                    <a:pt x="541394" y="423852"/>
                  </a:cubicBezTo>
                  <a:cubicBezTo>
                    <a:pt x="539055" y="424028"/>
                    <a:pt x="536950" y="425377"/>
                    <a:pt x="535828" y="427438"/>
                  </a:cubicBezTo>
                  <a:cubicBezTo>
                    <a:pt x="533302" y="431429"/>
                    <a:pt x="535267" y="435123"/>
                    <a:pt x="539928" y="435435"/>
                  </a:cubicBezTo>
                  <a:cubicBezTo>
                    <a:pt x="541082" y="435435"/>
                    <a:pt x="542235" y="435529"/>
                    <a:pt x="543389" y="435560"/>
                  </a:cubicBezTo>
                  <a:cubicBezTo>
                    <a:pt x="542937" y="437992"/>
                    <a:pt x="540786" y="438179"/>
                    <a:pt x="539008" y="438678"/>
                  </a:cubicBezTo>
                  <a:cubicBezTo>
                    <a:pt x="507096" y="448032"/>
                    <a:pt x="475386" y="458212"/>
                    <a:pt x="443053" y="466178"/>
                  </a:cubicBezTo>
                  <a:cubicBezTo>
                    <a:pt x="422350" y="471426"/>
                    <a:pt x="401335" y="475311"/>
                    <a:pt x="380117" y="477808"/>
                  </a:cubicBezTo>
                  <a:cubicBezTo>
                    <a:pt x="361986" y="479835"/>
                    <a:pt x="344261" y="484356"/>
                    <a:pt x="325943" y="486102"/>
                  </a:cubicBezTo>
                  <a:cubicBezTo>
                    <a:pt x="320752" y="486601"/>
                    <a:pt x="315576" y="486710"/>
                    <a:pt x="310353" y="486710"/>
                  </a:cubicBezTo>
                  <a:cubicBezTo>
                    <a:pt x="289198" y="486710"/>
                    <a:pt x="268043" y="486928"/>
                    <a:pt x="246903" y="485541"/>
                  </a:cubicBezTo>
                  <a:cubicBezTo>
                    <a:pt x="218618" y="483785"/>
                    <a:pt x="190761" y="477763"/>
                    <a:pt x="164277" y="467675"/>
                  </a:cubicBezTo>
                  <a:cubicBezTo>
                    <a:pt x="148469" y="461641"/>
                    <a:pt x="132349" y="456528"/>
                    <a:pt x="116806" y="449669"/>
                  </a:cubicBezTo>
                  <a:cubicBezTo>
                    <a:pt x="102495" y="443324"/>
                    <a:pt x="91223" y="434079"/>
                    <a:pt x="81090" y="422262"/>
                  </a:cubicBezTo>
                  <a:cubicBezTo>
                    <a:pt x="53948" y="390770"/>
                    <a:pt x="32107" y="356099"/>
                    <a:pt x="16829" y="317467"/>
                  </a:cubicBezTo>
                  <a:cubicBezTo>
                    <a:pt x="8925" y="297497"/>
                    <a:pt x="4872" y="276435"/>
                    <a:pt x="2299" y="255202"/>
                  </a:cubicBezTo>
                  <a:cubicBezTo>
                    <a:pt x="-1271" y="225581"/>
                    <a:pt x="-741" y="195664"/>
                    <a:pt x="117" y="165904"/>
                  </a:cubicBezTo>
                  <a:cubicBezTo>
                    <a:pt x="693" y="145543"/>
                    <a:pt x="2237" y="125230"/>
                    <a:pt x="2221" y="104823"/>
                  </a:cubicBezTo>
                  <a:cubicBezTo>
                    <a:pt x="2351" y="95754"/>
                    <a:pt x="3930" y="86765"/>
                    <a:pt x="6898" y="78195"/>
                  </a:cubicBezTo>
                  <a:cubicBezTo>
                    <a:pt x="7553" y="76262"/>
                    <a:pt x="7974" y="73955"/>
                    <a:pt x="10718" y="73768"/>
                  </a:cubicBezTo>
                  <a:cubicBezTo>
                    <a:pt x="12542" y="75873"/>
                    <a:pt x="11653" y="78195"/>
                    <a:pt x="11061" y="80347"/>
                  </a:cubicBezTo>
                  <a:cubicBezTo>
                    <a:pt x="6976" y="94970"/>
                    <a:pt x="6836" y="109827"/>
                    <a:pt x="6774" y="124918"/>
                  </a:cubicBezTo>
                  <a:cubicBezTo>
                    <a:pt x="6664" y="147196"/>
                    <a:pt x="5947" y="169489"/>
                    <a:pt x="4497" y="191736"/>
                  </a:cubicBezTo>
                  <a:cubicBezTo>
                    <a:pt x="4014" y="199266"/>
                    <a:pt x="5900" y="206640"/>
                    <a:pt x="5480" y="214185"/>
                  </a:cubicBezTo>
                  <a:cubicBezTo>
                    <a:pt x="3921" y="241935"/>
                    <a:pt x="7865" y="269061"/>
                    <a:pt x="15317" y="295751"/>
                  </a:cubicBezTo>
                  <a:cubicBezTo>
                    <a:pt x="15643" y="297843"/>
                    <a:pt x="16261" y="299880"/>
                    <a:pt x="17156" y="301800"/>
                  </a:cubicBezTo>
                  <a:cubicBezTo>
                    <a:pt x="22410" y="309847"/>
                    <a:pt x="26451" y="318624"/>
                    <a:pt x="29145" y="327850"/>
                  </a:cubicBezTo>
                  <a:cubicBezTo>
                    <a:pt x="30057" y="330452"/>
                    <a:pt x="32020" y="332550"/>
                    <a:pt x="34555" y="333634"/>
                  </a:cubicBezTo>
                  <a:cubicBezTo>
                    <a:pt x="46200" y="339433"/>
                    <a:pt x="50659" y="350159"/>
                    <a:pt x="53262" y="361805"/>
                  </a:cubicBezTo>
                  <a:cubicBezTo>
                    <a:pt x="54587" y="367604"/>
                    <a:pt x="55367" y="373466"/>
                    <a:pt x="57581" y="379094"/>
                  </a:cubicBezTo>
                  <a:cubicBezTo>
                    <a:pt x="61992" y="390272"/>
                    <a:pt x="71284" y="396944"/>
                    <a:pt x="79843" y="404334"/>
                  </a:cubicBezTo>
                  <a:cubicBezTo>
                    <a:pt x="82025" y="406220"/>
                    <a:pt x="84239" y="408075"/>
                    <a:pt x="86593" y="409759"/>
                  </a:cubicBezTo>
                  <a:cubicBezTo>
                    <a:pt x="93967" y="415059"/>
                    <a:pt x="99860" y="421311"/>
                    <a:pt x="101622" y="430727"/>
                  </a:cubicBezTo>
                  <a:cubicBezTo>
                    <a:pt x="102651" y="436277"/>
                    <a:pt x="106564" y="439426"/>
                    <a:pt x="111615" y="441780"/>
                  </a:cubicBezTo>
                  <a:cubicBezTo>
                    <a:pt x="141730" y="455644"/>
                    <a:pt x="173017" y="466803"/>
                    <a:pt x="205107" y="475127"/>
                  </a:cubicBezTo>
                  <a:cubicBezTo>
                    <a:pt x="216643" y="478245"/>
                    <a:pt x="228647" y="478759"/>
                    <a:pt x="240480" y="480131"/>
                  </a:cubicBezTo>
                  <a:cubicBezTo>
                    <a:pt x="255446" y="481861"/>
                    <a:pt x="270521" y="480256"/>
                    <a:pt x="285425" y="481472"/>
                  </a:cubicBezTo>
                  <a:cubicBezTo>
                    <a:pt x="318070" y="484122"/>
                    <a:pt x="349670" y="477387"/>
                    <a:pt x="381645" y="473022"/>
                  </a:cubicBezTo>
                  <a:cubicBezTo>
                    <a:pt x="406589" y="469639"/>
                    <a:pt x="430800" y="464089"/>
                    <a:pt x="455135" y="458290"/>
                  </a:cubicBezTo>
                  <a:cubicBezTo>
                    <a:pt x="460639" y="456980"/>
                    <a:pt x="463289" y="453971"/>
                    <a:pt x="464318" y="448671"/>
                  </a:cubicBezTo>
                  <a:cubicBezTo>
                    <a:pt x="467062" y="434640"/>
                    <a:pt x="463741" y="421997"/>
                    <a:pt x="455759" y="410367"/>
                  </a:cubicBezTo>
                  <a:cubicBezTo>
                    <a:pt x="454777" y="408948"/>
                    <a:pt x="453530" y="407717"/>
                    <a:pt x="452641" y="406251"/>
                  </a:cubicBezTo>
                  <a:cubicBezTo>
                    <a:pt x="448993" y="400608"/>
                    <a:pt x="450240" y="397053"/>
                    <a:pt x="456570" y="394933"/>
                  </a:cubicBezTo>
                  <a:cubicBezTo>
                    <a:pt x="485458" y="385479"/>
                    <a:pt x="513784" y="374425"/>
                    <a:pt x="541440" y="361820"/>
                  </a:cubicBezTo>
                  <a:cubicBezTo>
                    <a:pt x="545431" y="359949"/>
                    <a:pt x="548830" y="356941"/>
                    <a:pt x="553086" y="355584"/>
                  </a:cubicBezTo>
                  <a:cubicBezTo>
                    <a:pt x="553538" y="355350"/>
                    <a:pt x="554037" y="355237"/>
                    <a:pt x="554551" y="355257"/>
                  </a:cubicBezTo>
                  <a:cubicBezTo>
                    <a:pt x="553787" y="354197"/>
                    <a:pt x="553616" y="355849"/>
                    <a:pt x="552992" y="355600"/>
                  </a:cubicBezTo>
                  <a:cubicBezTo>
                    <a:pt x="541814" y="360994"/>
                    <a:pt x="530496" y="366139"/>
                    <a:pt x="519022" y="370816"/>
                  </a:cubicBezTo>
                  <a:cubicBezTo>
                    <a:pt x="510354" y="374339"/>
                    <a:pt x="501297" y="377051"/>
                    <a:pt x="492520" y="380388"/>
                  </a:cubicBezTo>
                  <a:cubicBezTo>
                    <a:pt x="480204" y="385189"/>
                    <a:pt x="467451" y="388697"/>
                    <a:pt x="455104" y="393171"/>
                  </a:cubicBezTo>
                  <a:cubicBezTo>
                    <a:pt x="449804" y="395073"/>
                    <a:pt x="444191" y="396289"/>
                    <a:pt x="438704" y="395291"/>
                  </a:cubicBezTo>
                  <a:cubicBezTo>
                    <a:pt x="430160" y="393732"/>
                    <a:pt x="421898" y="395136"/>
                    <a:pt x="413542" y="396227"/>
                  </a:cubicBezTo>
                  <a:cubicBezTo>
                    <a:pt x="410143" y="396921"/>
                    <a:pt x="406636" y="396857"/>
                    <a:pt x="403268" y="396040"/>
                  </a:cubicBezTo>
                  <a:cubicBezTo>
                    <a:pt x="402691" y="395778"/>
                    <a:pt x="402224" y="395304"/>
                    <a:pt x="401990" y="394715"/>
                  </a:cubicBezTo>
                  <a:cubicBezTo>
                    <a:pt x="401959" y="394058"/>
                    <a:pt x="402317" y="393446"/>
                    <a:pt x="402910" y="393156"/>
                  </a:cubicBezTo>
                  <a:cubicBezTo>
                    <a:pt x="409146" y="390911"/>
                    <a:pt x="415818" y="390755"/>
                    <a:pt x="422210" y="390583"/>
                  </a:cubicBezTo>
                  <a:cubicBezTo>
                    <a:pt x="432717" y="390318"/>
                    <a:pt x="442212" y="386842"/>
                    <a:pt x="451659" y="383241"/>
                  </a:cubicBezTo>
                  <a:cubicBezTo>
                    <a:pt x="470367" y="376116"/>
                    <a:pt x="489885" y="371533"/>
                    <a:pt x="508296" y="363691"/>
                  </a:cubicBezTo>
                  <a:cubicBezTo>
                    <a:pt x="527004" y="355709"/>
                    <a:pt x="546148" y="348600"/>
                    <a:pt x="564170" y="339012"/>
                  </a:cubicBezTo>
                  <a:cubicBezTo>
                    <a:pt x="567319" y="337595"/>
                    <a:pt x="570235" y="335696"/>
                    <a:pt x="572807" y="333384"/>
                  </a:cubicBezTo>
                  <a:cubicBezTo>
                    <a:pt x="576268" y="329775"/>
                    <a:pt x="580462" y="326943"/>
                    <a:pt x="585092" y="325075"/>
                  </a:cubicBezTo>
                  <a:cubicBezTo>
                    <a:pt x="586744" y="324395"/>
                    <a:pt x="588241" y="323412"/>
                    <a:pt x="589519" y="322175"/>
                  </a:cubicBezTo>
                  <a:cubicBezTo>
                    <a:pt x="589893" y="321843"/>
                    <a:pt x="590314" y="321541"/>
                    <a:pt x="590735" y="321271"/>
                  </a:cubicBezTo>
                  <a:cubicBezTo>
                    <a:pt x="592793" y="319895"/>
                    <a:pt x="594679" y="318283"/>
                    <a:pt x="596363" y="316470"/>
                  </a:cubicBezTo>
                  <a:cubicBezTo>
                    <a:pt x="596737" y="316152"/>
                    <a:pt x="597127" y="315855"/>
                    <a:pt x="597532" y="315581"/>
                  </a:cubicBezTo>
                  <a:cubicBezTo>
                    <a:pt x="598764" y="314900"/>
                    <a:pt x="599824" y="313958"/>
                    <a:pt x="600650" y="312822"/>
                  </a:cubicBezTo>
                  <a:cubicBezTo>
                    <a:pt x="600900" y="312441"/>
                    <a:pt x="601165" y="312078"/>
                    <a:pt x="601445" y="311730"/>
                  </a:cubicBezTo>
                  <a:cubicBezTo>
                    <a:pt x="601710" y="311372"/>
                    <a:pt x="602007" y="311032"/>
                    <a:pt x="602334" y="310717"/>
                  </a:cubicBezTo>
                  <a:cubicBezTo>
                    <a:pt x="602474" y="310545"/>
                    <a:pt x="602646" y="310405"/>
                    <a:pt x="602786" y="310234"/>
                  </a:cubicBezTo>
                  <a:cubicBezTo>
                    <a:pt x="602926" y="310062"/>
                    <a:pt x="603410" y="309610"/>
                    <a:pt x="603722" y="309298"/>
                  </a:cubicBezTo>
                  <a:lnTo>
                    <a:pt x="604189" y="308831"/>
                  </a:lnTo>
                  <a:cubicBezTo>
                    <a:pt x="604485" y="308488"/>
                    <a:pt x="604797" y="308176"/>
                    <a:pt x="605125" y="307864"/>
                  </a:cubicBezTo>
                  <a:cubicBezTo>
                    <a:pt x="605452" y="307552"/>
                    <a:pt x="605436" y="307537"/>
                    <a:pt x="605577" y="307365"/>
                  </a:cubicBezTo>
                  <a:lnTo>
                    <a:pt x="606528" y="306305"/>
                  </a:lnTo>
                  <a:lnTo>
                    <a:pt x="607042" y="305759"/>
                  </a:lnTo>
                  <a:cubicBezTo>
                    <a:pt x="608570" y="304338"/>
                    <a:pt x="609942" y="302771"/>
                    <a:pt x="611158" y="301082"/>
                  </a:cubicBezTo>
                  <a:cubicBezTo>
                    <a:pt x="611423" y="300658"/>
                    <a:pt x="611704" y="300252"/>
                    <a:pt x="612015" y="299866"/>
                  </a:cubicBezTo>
                  <a:cubicBezTo>
                    <a:pt x="612779" y="298887"/>
                    <a:pt x="613465" y="297844"/>
                    <a:pt x="614042" y="296749"/>
                  </a:cubicBezTo>
                  <a:cubicBezTo>
                    <a:pt x="614291" y="296296"/>
                    <a:pt x="614572" y="295875"/>
                    <a:pt x="614853" y="295439"/>
                  </a:cubicBezTo>
                  <a:cubicBezTo>
                    <a:pt x="617690" y="291169"/>
                    <a:pt x="619701" y="286412"/>
                    <a:pt x="620792" y="281408"/>
                  </a:cubicBezTo>
                  <a:cubicBezTo>
                    <a:pt x="620995" y="280831"/>
                    <a:pt x="621182" y="280255"/>
                    <a:pt x="621353" y="279646"/>
                  </a:cubicBezTo>
                  <a:cubicBezTo>
                    <a:pt x="622912" y="274909"/>
                    <a:pt x="623692" y="269950"/>
                    <a:pt x="623661" y="264961"/>
                  </a:cubicBezTo>
                  <a:cubicBezTo>
                    <a:pt x="623661" y="253861"/>
                    <a:pt x="624019" y="242777"/>
                    <a:pt x="624456" y="231677"/>
                  </a:cubicBezTo>
                  <a:cubicBezTo>
                    <a:pt x="624939" y="219205"/>
                    <a:pt x="623443" y="206484"/>
                    <a:pt x="622320" y="193918"/>
                  </a:cubicBezTo>
                  <a:cubicBezTo>
                    <a:pt x="622195" y="193310"/>
                    <a:pt x="622055" y="192702"/>
                    <a:pt x="621884" y="192125"/>
                  </a:cubicBezTo>
                  <a:cubicBezTo>
                    <a:pt x="621619" y="190387"/>
                    <a:pt x="621260" y="188665"/>
                    <a:pt x="620808" y="186965"/>
                  </a:cubicBezTo>
                  <a:cubicBezTo>
                    <a:pt x="616708" y="168554"/>
                    <a:pt x="608882" y="151181"/>
                    <a:pt x="597782" y="135924"/>
                  </a:cubicBezTo>
                  <a:cubicBezTo>
                    <a:pt x="588069" y="122346"/>
                    <a:pt x="577920" y="108954"/>
                    <a:pt x="565901" y="97449"/>
                  </a:cubicBezTo>
                  <a:cubicBezTo>
                    <a:pt x="552665" y="84759"/>
                    <a:pt x="540365" y="70853"/>
                    <a:pt x="524650" y="60860"/>
                  </a:cubicBezTo>
                  <a:cubicBezTo>
                    <a:pt x="523091" y="59877"/>
                    <a:pt x="520519" y="59176"/>
                    <a:pt x="521407" y="56276"/>
                  </a:cubicBezTo>
                  <a:cubicBezTo>
                    <a:pt x="528797" y="56616"/>
                    <a:pt x="536046" y="58412"/>
                    <a:pt x="542734" y="61561"/>
                  </a:cubicBezTo>
                  <a:cubicBezTo>
                    <a:pt x="544839" y="62497"/>
                    <a:pt x="545712" y="64929"/>
                    <a:pt x="546694" y="67049"/>
                  </a:cubicBezTo>
                  <a:cubicBezTo>
                    <a:pt x="553554" y="81781"/>
                    <a:pt x="564248" y="92507"/>
                    <a:pt x="579791" y="97807"/>
                  </a:cubicBezTo>
                  <a:cubicBezTo>
                    <a:pt x="603347" y="105867"/>
                    <a:pt x="631238" y="90012"/>
                    <a:pt x="638284" y="66113"/>
                  </a:cubicBezTo>
                  <a:cubicBezTo>
                    <a:pt x="638456" y="65552"/>
                    <a:pt x="638549" y="64975"/>
                    <a:pt x="638736" y="64445"/>
                  </a:cubicBezTo>
                  <a:cubicBezTo>
                    <a:pt x="641574" y="56307"/>
                    <a:pt x="640872" y="49214"/>
                    <a:pt x="635104" y="41996"/>
                  </a:cubicBezTo>
                  <a:cubicBezTo>
                    <a:pt x="626124" y="30756"/>
                    <a:pt x="618656" y="18362"/>
                    <a:pt x="610753" y="6311"/>
                  </a:cubicBezTo>
                  <a:cubicBezTo>
                    <a:pt x="609490" y="4409"/>
                    <a:pt x="607104" y="2507"/>
                    <a:pt x="609194" y="-315"/>
                  </a:cubicBezTo>
                  <a:cubicBezTo>
                    <a:pt x="616038" y="7480"/>
                    <a:pt x="621089" y="16616"/>
                    <a:pt x="626966" y="25143"/>
                  </a:cubicBezTo>
                  <a:cubicBezTo>
                    <a:pt x="635587" y="37615"/>
                    <a:pt x="644115" y="50212"/>
                    <a:pt x="653375" y="62263"/>
                  </a:cubicBezTo>
                  <a:cubicBezTo>
                    <a:pt x="657553" y="67543"/>
                    <a:pt x="661248" y="73175"/>
                    <a:pt x="664444" y="79100"/>
                  </a:cubicBezTo>
                  <a:cubicBezTo>
                    <a:pt x="666782" y="83736"/>
                    <a:pt x="669510" y="88168"/>
                    <a:pt x="672581" y="92351"/>
                  </a:cubicBezTo>
                  <a:cubicBezTo>
                    <a:pt x="691570" y="117388"/>
                    <a:pt x="703979" y="145528"/>
                    <a:pt x="712008" y="175741"/>
                  </a:cubicBezTo>
                  <a:cubicBezTo>
                    <a:pt x="718244" y="199125"/>
                    <a:pt x="721362" y="222853"/>
                    <a:pt x="719023" y="247079"/>
                  </a:cubicBezTo>
                  <a:cubicBezTo>
                    <a:pt x="717683" y="260876"/>
                    <a:pt x="714440" y="274377"/>
                    <a:pt x="711384" y="287862"/>
                  </a:cubicBezTo>
                  <a:cubicBezTo>
                    <a:pt x="708516" y="300599"/>
                    <a:pt x="704790" y="313149"/>
                    <a:pt x="701329" y="325730"/>
                  </a:cubicBezTo>
                  <a:cubicBezTo>
                    <a:pt x="700331" y="329645"/>
                    <a:pt x="699022" y="333472"/>
                    <a:pt x="697400" y="337173"/>
                  </a:cubicBezTo>
                  <a:cubicBezTo>
                    <a:pt x="690619" y="351812"/>
                    <a:pt x="683276" y="366154"/>
                    <a:pt x="675169" y="380091"/>
                  </a:cubicBezTo>
                  <a:cubicBezTo>
                    <a:pt x="674546" y="380793"/>
                    <a:pt x="674063" y="380762"/>
                    <a:pt x="673626" y="380029"/>
                  </a:cubicBezTo>
                  <a:close/>
                </a:path>
              </a:pathLst>
            </a:custGeom>
            <a:solidFill>
              <a:srgbClr val="020202"/>
            </a:solidFill>
            <a:ln w="1557" cap="flat">
              <a:noFill/>
              <a:prstDash val="solid"/>
              <a:miter/>
            </a:ln>
          </p:spPr>
          <p:txBody>
            <a:bodyPr rtlCol="0" anchor="ctr"/>
            <a:lstStyle/>
            <a:p>
              <a:endParaRPr lang="es-CO"/>
            </a:p>
          </p:txBody>
        </p:sp>
        <p:sp>
          <p:nvSpPr>
            <p:cNvPr id="1199" name="Freeform: Shape 1198">
              <a:extLst>
                <a:ext uri="{FF2B5EF4-FFF2-40B4-BE49-F238E27FC236}">
                  <a16:creationId xmlns:a16="http://schemas.microsoft.com/office/drawing/2014/main" id="{AF96CAD9-A5C6-6A51-3C4C-C96E882D08DE}"/>
                </a:ext>
              </a:extLst>
            </p:cNvPr>
            <p:cNvSpPr/>
            <p:nvPr/>
          </p:nvSpPr>
          <p:spPr>
            <a:xfrm>
              <a:off x="3538103" y="6509761"/>
              <a:ext cx="755375" cy="348395"/>
            </a:xfrm>
            <a:custGeom>
              <a:avLst/>
              <a:gdLst>
                <a:gd name="connsiteX0" fmla="*/ -514 w 755375"/>
                <a:gd name="connsiteY0" fmla="*/ -291 h 348395"/>
                <a:gd name="connsiteX1" fmla="*/ 6377 w 755375"/>
                <a:gd name="connsiteY1" fmla="*/ 2297 h 348395"/>
                <a:gd name="connsiteX2" fmla="*/ 32880 w 755375"/>
                <a:gd name="connsiteY2" fmla="*/ 14629 h 348395"/>
                <a:gd name="connsiteX3" fmla="*/ 67084 w 755375"/>
                <a:gd name="connsiteY3" fmla="*/ 24388 h 348395"/>
                <a:gd name="connsiteX4" fmla="*/ 92682 w 755375"/>
                <a:gd name="connsiteY4" fmla="*/ 27288 h 348395"/>
                <a:gd name="connsiteX5" fmla="*/ 116191 w 755375"/>
                <a:gd name="connsiteY5" fmla="*/ 28504 h 348395"/>
                <a:gd name="connsiteX6" fmla="*/ 141135 w 755375"/>
                <a:gd name="connsiteY6" fmla="*/ 50002 h 348395"/>
                <a:gd name="connsiteX7" fmla="*/ 144144 w 755375"/>
                <a:gd name="connsiteY7" fmla="*/ 65155 h 348395"/>
                <a:gd name="connsiteX8" fmla="*/ 150380 w 755375"/>
                <a:gd name="connsiteY8" fmla="*/ 73122 h 348395"/>
                <a:gd name="connsiteX9" fmla="*/ 183337 w 755375"/>
                <a:gd name="connsiteY9" fmla="*/ 71718 h 348395"/>
                <a:gd name="connsiteX10" fmla="*/ 186953 w 755375"/>
                <a:gd name="connsiteY10" fmla="*/ 69941 h 348395"/>
                <a:gd name="connsiteX11" fmla="*/ 191350 w 755375"/>
                <a:gd name="connsiteY11" fmla="*/ 72716 h 348395"/>
                <a:gd name="connsiteX12" fmla="*/ 197476 w 755375"/>
                <a:gd name="connsiteY12" fmla="*/ 118114 h 348395"/>
                <a:gd name="connsiteX13" fmla="*/ 204149 w 755375"/>
                <a:gd name="connsiteY13" fmla="*/ 144258 h 348395"/>
                <a:gd name="connsiteX14" fmla="*/ 215701 w 755375"/>
                <a:gd name="connsiteY14" fmla="*/ 182749 h 348395"/>
                <a:gd name="connsiteX15" fmla="*/ 240645 w 755375"/>
                <a:gd name="connsiteY15" fmla="*/ 225153 h 348395"/>
                <a:gd name="connsiteX16" fmla="*/ 250341 w 755375"/>
                <a:gd name="connsiteY16" fmla="*/ 235754 h 348395"/>
                <a:gd name="connsiteX17" fmla="*/ 252228 w 755375"/>
                <a:gd name="connsiteY17" fmla="*/ 242536 h 348395"/>
                <a:gd name="connsiteX18" fmla="*/ 256312 w 755375"/>
                <a:gd name="connsiteY18" fmla="*/ 260121 h 348395"/>
                <a:gd name="connsiteX19" fmla="*/ 261410 w 755375"/>
                <a:gd name="connsiteY19" fmla="*/ 269038 h 348395"/>
                <a:gd name="connsiteX20" fmla="*/ 279447 w 755375"/>
                <a:gd name="connsiteY20" fmla="*/ 278486 h 348395"/>
                <a:gd name="connsiteX21" fmla="*/ 307743 w 755375"/>
                <a:gd name="connsiteY21" fmla="*/ 285953 h 348395"/>
                <a:gd name="connsiteX22" fmla="*/ 333248 w 755375"/>
                <a:gd name="connsiteY22" fmla="*/ 289554 h 348395"/>
                <a:gd name="connsiteX23" fmla="*/ 368902 w 755375"/>
                <a:gd name="connsiteY23" fmla="*/ 290552 h 348395"/>
                <a:gd name="connsiteX24" fmla="*/ 396324 w 755375"/>
                <a:gd name="connsiteY24" fmla="*/ 288432 h 348395"/>
                <a:gd name="connsiteX25" fmla="*/ 405085 w 755375"/>
                <a:gd name="connsiteY25" fmla="*/ 288432 h 348395"/>
                <a:gd name="connsiteX26" fmla="*/ 403526 w 755375"/>
                <a:gd name="connsiteY26" fmla="*/ 294528 h 348395"/>
                <a:gd name="connsiteX27" fmla="*/ 407190 w 755375"/>
                <a:gd name="connsiteY27" fmla="*/ 339738 h 348395"/>
                <a:gd name="connsiteX28" fmla="*/ 414533 w 755375"/>
                <a:gd name="connsiteY28" fmla="*/ 341110 h 348395"/>
                <a:gd name="connsiteX29" fmla="*/ 426365 w 755375"/>
                <a:gd name="connsiteY29" fmla="*/ 338943 h 348395"/>
                <a:gd name="connsiteX30" fmla="*/ 460663 w 755375"/>
                <a:gd name="connsiteY30" fmla="*/ 332208 h 348395"/>
                <a:gd name="connsiteX31" fmla="*/ 493402 w 755375"/>
                <a:gd name="connsiteY31" fmla="*/ 319736 h 348395"/>
                <a:gd name="connsiteX32" fmla="*/ 499809 w 755375"/>
                <a:gd name="connsiteY32" fmla="*/ 312612 h 348395"/>
                <a:gd name="connsiteX33" fmla="*/ 507432 w 755375"/>
                <a:gd name="connsiteY33" fmla="*/ 306500 h 348395"/>
                <a:gd name="connsiteX34" fmla="*/ 515960 w 755375"/>
                <a:gd name="connsiteY34" fmla="*/ 297458 h 348395"/>
                <a:gd name="connsiteX35" fmla="*/ 537786 w 755375"/>
                <a:gd name="connsiteY35" fmla="*/ 270847 h 348395"/>
                <a:gd name="connsiteX36" fmla="*/ 546111 w 755375"/>
                <a:gd name="connsiteY36" fmla="*/ 256395 h 348395"/>
                <a:gd name="connsiteX37" fmla="*/ 553001 w 755375"/>
                <a:gd name="connsiteY37" fmla="*/ 245326 h 348395"/>
                <a:gd name="connsiteX38" fmla="*/ 557195 w 755375"/>
                <a:gd name="connsiteY38" fmla="*/ 235021 h 348395"/>
                <a:gd name="connsiteX39" fmla="*/ 561732 w 755375"/>
                <a:gd name="connsiteY39" fmla="*/ 222892 h 348395"/>
                <a:gd name="connsiteX40" fmla="*/ 565411 w 755375"/>
                <a:gd name="connsiteY40" fmla="*/ 211699 h 348395"/>
                <a:gd name="connsiteX41" fmla="*/ 568716 w 755375"/>
                <a:gd name="connsiteY41" fmla="*/ 199664 h 348395"/>
                <a:gd name="connsiteX42" fmla="*/ 570961 w 755375"/>
                <a:gd name="connsiteY42" fmla="*/ 188642 h 348395"/>
                <a:gd name="connsiteX43" fmla="*/ 573190 w 755375"/>
                <a:gd name="connsiteY43" fmla="*/ 174097 h 348395"/>
                <a:gd name="connsiteX44" fmla="*/ 574079 w 755375"/>
                <a:gd name="connsiteY44" fmla="*/ 164103 h 348395"/>
                <a:gd name="connsiteX45" fmla="*/ 573595 w 755375"/>
                <a:gd name="connsiteY45" fmla="*/ 161282 h 348395"/>
                <a:gd name="connsiteX46" fmla="*/ 575653 w 755375"/>
                <a:gd name="connsiteY46" fmla="*/ 128995 h 348395"/>
                <a:gd name="connsiteX47" fmla="*/ 575435 w 755375"/>
                <a:gd name="connsiteY47" fmla="*/ 119376 h 348395"/>
                <a:gd name="connsiteX48" fmla="*/ 574796 w 755375"/>
                <a:gd name="connsiteY48" fmla="*/ 116570 h 348395"/>
                <a:gd name="connsiteX49" fmla="*/ 573564 w 755375"/>
                <a:gd name="connsiteY49" fmla="*/ 85157 h 348395"/>
                <a:gd name="connsiteX50" fmla="*/ 571600 w 755375"/>
                <a:gd name="connsiteY50" fmla="*/ 60042 h 348395"/>
                <a:gd name="connsiteX51" fmla="*/ 572956 w 755375"/>
                <a:gd name="connsiteY51" fmla="*/ 41771 h 348395"/>
                <a:gd name="connsiteX52" fmla="*/ 582637 w 755375"/>
                <a:gd name="connsiteY52" fmla="*/ 32931 h 348395"/>
                <a:gd name="connsiteX53" fmla="*/ 602733 w 755375"/>
                <a:gd name="connsiteY53" fmla="*/ 31622 h 348395"/>
                <a:gd name="connsiteX54" fmla="*/ 607254 w 755375"/>
                <a:gd name="connsiteY54" fmla="*/ 32432 h 348395"/>
                <a:gd name="connsiteX55" fmla="*/ 626632 w 755375"/>
                <a:gd name="connsiteY55" fmla="*/ 33383 h 348395"/>
                <a:gd name="connsiteX56" fmla="*/ 644186 w 755375"/>
                <a:gd name="connsiteY56" fmla="*/ 38902 h 348395"/>
                <a:gd name="connsiteX57" fmla="*/ 647647 w 755375"/>
                <a:gd name="connsiteY57" fmla="*/ 41209 h 348395"/>
                <a:gd name="connsiteX58" fmla="*/ 648816 w 755375"/>
                <a:gd name="connsiteY58" fmla="*/ 42363 h 348395"/>
                <a:gd name="connsiteX59" fmla="*/ 651123 w 755375"/>
                <a:gd name="connsiteY59" fmla="*/ 42363 h 348395"/>
                <a:gd name="connsiteX60" fmla="*/ 650219 w 755375"/>
                <a:gd name="connsiteY60" fmla="*/ 49191 h 348395"/>
                <a:gd name="connsiteX61" fmla="*/ 650375 w 755375"/>
                <a:gd name="connsiteY61" fmla="*/ 60213 h 348395"/>
                <a:gd name="connsiteX62" fmla="*/ 652199 w 755375"/>
                <a:gd name="connsiteY62" fmla="*/ 66605 h 348395"/>
                <a:gd name="connsiteX63" fmla="*/ 651669 w 755375"/>
                <a:gd name="connsiteY63" fmla="*/ 68897 h 348395"/>
                <a:gd name="connsiteX64" fmla="*/ 651669 w 755375"/>
                <a:gd name="connsiteY64" fmla="*/ 71126 h 348395"/>
                <a:gd name="connsiteX65" fmla="*/ 652230 w 755375"/>
                <a:gd name="connsiteY65" fmla="*/ 73355 h 348395"/>
                <a:gd name="connsiteX66" fmla="*/ 651201 w 755375"/>
                <a:gd name="connsiteY66" fmla="*/ 82008 h 348395"/>
                <a:gd name="connsiteX67" fmla="*/ 650531 w 755375"/>
                <a:gd name="connsiteY67" fmla="*/ 84221 h 348395"/>
                <a:gd name="connsiteX68" fmla="*/ 650640 w 755375"/>
                <a:gd name="connsiteY68" fmla="*/ 86513 h 348395"/>
                <a:gd name="connsiteX69" fmla="*/ 651279 w 755375"/>
                <a:gd name="connsiteY69" fmla="*/ 88961 h 348395"/>
                <a:gd name="connsiteX70" fmla="*/ 651279 w 755375"/>
                <a:gd name="connsiteY70" fmla="*/ 112688 h 348395"/>
                <a:gd name="connsiteX71" fmla="*/ 650671 w 755375"/>
                <a:gd name="connsiteY71" fmla="*/ 115183 h 348395"/>
                <a:gd name="connsiteX72" fmla="*/ 650500 w 755375"/>
                <a:gd name="connsiteY72" fmla="*/ 119096 h 348395"/>
                <a:gd name="connsiteX73" fmla="*/ 651279 w 755375"/>
                <a:gd name="connsiteY73" fmla="*/ 121356 h 348395"/>
                <a:gd name="connsiteX74" fmla="*/ 652168 w 755375"/>
                <a:gd name="connsiteY74" fmla="*/ 128839 h 348395"/>
                <a:gd name="connsiteX75" fmla="*/ 651809 w 755375"/>
                <a:gd name="connsiteY75" fmla="*/ 131412 h 348395"/>
                <a:gd name="connsiteX76" fmla="*/ 654101 w 755375"/>
                <a:gd name="connsiteY76" fmla="*/ 151678 h 348395"/>
                <a:gd name="connsiteX77" fmla="*/ 654584 w 755375"/>
                <a:gd name="connsiteY77" fmla="*/ 153237 h 348395"/>
                <a:gd name="connsiteX78" fmla="*/ 654958 w 755375"/>
                <a:gd name="connsiteY78" fmla="*/ 153970 h 348395"/>
                <a:gd name="connsiteX79" fmla="*/ 655878 w 755375"/>
                <a:gd name="connsiteY79" fmla="*/ 155373 h 348395"/>
                <a:gd name="connsiteX80" fmla="*/ 658450 w 755375"/>
                <a:gd name="connsiteY80" fmla="*/ 165132 h 348395"/>
                <a:gd name="connsiteX81" fmla="*/ 659916 w 755375"/>
                <a:gd name="connsiteY81" fmla="*/ 172304 h 348395"/>
                <a:gd name="connsiteX82" fmla="*/ 660711 w 755375"/>
                <a:gd name="connsiteY82" fmla="*/ 173660 h 348395"/>
                <a:gd name="connsiteX83" fmla="*/ 661147 w 755375"/>
                <a:gd name="connsiteY83" fmla="*/ 174299 h 348395"/>
                <a:gd name="connsiteX84" fmla="*/ 662052 w 755375"/>
                <a:gd name="connsiteY84" fmla="*/ 175515 h 348395"/>
                <a:gd name="connsiteX85" fmla="*/ 663611 w 755375"/>
                <a:gd name="connsiteY85" fmla="*/ 178009 h 348395"/>
                <a:gd name="connsiteX86" fmla="*/ 664577 w 755375"/>
                <a:gd name="connsiteY86" fmla="*/ 179989 h 348395"/>
                <a:gd name="connsiteX87" fmla="*/ 665279 w 755375"/>
                <a:gd name="connsiteY87" fmla="*/ 182827 h 348395"/>
                <a:gd name="connsiteX88" fmla="*/ 665902 w 755375"/>
                <a:gd name="connsiteY88" fmla="*/ 184978 h 348395"/>
                <a:gd name="connsiteX89" fmla="*/ 667929 w 755375"/>
                <a:gd name="connsiteY89" fmla="*/ 191650 h 348395"/>
                <a:gd name="connsiteX90" fmla="*/ 668989 w 755375"/>
                <a:gd name="connsiteY90" fmla="*/ 192773 h 348395"/>
                <a:gd name="connsiteX91" fmla="*/ 669535 w 755375"/>
                <a:gd name="connsiteY91" fmla="*/ 193319 h 348395"/>
                <a:gd name="connsiteX92" fmla="*/ 670595 w 755375"/>
                <a:gd name="connsiteY92" fmla="*/ 194441 h 348395"/>
                <a:gd name="connsiteX93" fmla="*/ 675474 w 755375"/>
                <a:gd name="connsiteY93" fmla="*/ 204840 h 348395"/>
                <a:gd name="connsiteX94" fmla="*/ 675911 w 755375"/>
                <a:gd name="connsiteY94" fmla="*/ 206133 h 348395"/>
                <a:gd name="connsiteX95" fmla="*/ 676254 w 755375"/>
                <a:gd name="connsiteY95" fmla="*/ 206695 h 348395"/>
                <a:gd name="connsiteX96" fmla="*/ 677174 w 755375"/>
                <a:gd name="connsiteY96" fmla="*/ 207615 h 348395"/>
                <a:gd name="connsiteX97" fmla="*/ 679294 w 755375"/>
                <a:gd name="connsiteY97" fmla="*/ 209251 h 348395"/>
                <a:gd name="connsiteX98" fmla="*/ 680323 w 755375"/>
                <a:gd name="connsiteY98" fmla="*/ 210187 h 348395"/>
                <a:gd name="connsiteX99" fmla="*/ 680822 w 755375"/>
                <a:gd name="connsiteY99" fmla="*/ 210670 h 348395"/>
                <a:gd name="connsiteX100" fmla="*/ 681866 w 755375"/>
                <a:gd name="connsiteY100" fmla="*/ 211668 h 348395"/>
                <a:gd name="connsiteX101" fmla="*/ 682381 w 755375"/>
                <a:gd name="connsiteY101" fmla="*/ 212182 h 348395"/>
                <a:gd name="connsiteX102" fmla="*/ 683378 w 755375"/>
                <a:gd name="connsiteY102" fmla="*/ 213320 h 348395"/>
                <a:gd name="connsiteX103" fmla="*/ 686715 w 755375"/>
                <a:gd name="connsiteY103" fmla="*/ 220117 h 348395"/>
                <a:gd name="connsiteX104" fmla="*/ 688274 w 755375"/>
                <a:gd name="connsiteY104" fmla="*/ 221676 h 348395"/>
                <a:gd name="connsiteX105" fmla="*/ 695741 w 755375"/>
                <a:gd name="connsiteY105" fmla="*/ 227180 h 348395"/>
                <a:gd name="connsiteX106" fmla="*/ 697097 w 755375"/>
                <a:gd name="connsiteY106" fmla="*/ 229051 h 348395"/>
                <a:gd name="connsiteX107" fmla="*/ 700480 w 755375"/>
                <a:gd name="connsiteY107" fmla="*/ 234008 h 348395"/>
                <a:gd name="connsiteX108" fmla="*/ 702039 w 755375"/>
                <a:gd name="connsiteY108" fmla="*/ 235458 h 348395"/>
                <a:gd name="connsiteX109" fmla="*/ 706607 w 755375"/>
                <a:gd name="connsiteY109" fmla="*/ 237672 h 348395"/>
                <a:gd name="connsiteX110" fmla="*/ 708431 w 755375"/>
                <a:gd name="connsiteY110" fmla="*/ 238888 h 348395"/>
                <a:gd name="connsiteX111" fmla="*/ 712001 w 755375"/>
                <a:gd name="connsiteY111" fmla="*/ 242426 h 348395"/>
                <a:gd name="connsiteX112" fmla="*/ 713233 w 755375"/>
                <a:gd name="connsiteY112" fmla="*/ 244141 h 348395"/>
                <a:gd name="connsiteX113" fmla="*/ 715416 w 755375"/>
                <a:gd name="connsiteY113" fmla="*/ 246729 h 348395"/>
                <a:gd name="connsiteX114" fmla="*/ 717084 w 755375"/>
                <a:gd name="connsiteY114" fmla="*/ 247665 h 348395"/>
                <a:gd name="connsiteX115" fmla="*/ 721106 w 755375"/>
                <a:gd name="connsiteY115" fmla="*/ 248241 h 348395"/>
                <a:gd name="connsiteX116" fmla="*/ 723054 w 755375"/>
                <a:gd name="connsiteY116" fmla="*/ 249099 h 348395"/>
                <a:gd name="connsiteX117" fmla="*/ 725377 w 755375"/>
                <a:gd name="connsiteY117" fmla="*/ 250658 h 348395"/>
                <a:gd name="connsiteX118" fmla="*/ 726936 w 755375"/>
                <a:gd name="connsiteY118" fmla="*/ 252061 h 348395"/>
                <a:gd name="connsiteX119" fmla="*/ 728838 w 755375"/>
                <a:gd name="connsiteY119" fmla="*/ 253869 h 348395"/>
                <a:gd name="connsiteX120" fmla="*/ 730522 w 755375"/>
                <a:gd name="connsiteY120" fmla="*/ 254664 h 348395"/>
                <a:gd name="connsiteX121" fmla="*/ 732985 w 755375"/>
                <a:gd name="connsiteY121" fmla="*/ 255226 h 348395"/>
                <a:gd name="connsiteX122" fmla="*/ 734793 w 755375"/>
                <a:gd name="connsiteY122" fmla="*/ 255849 h 348395"/>
                <a:gd name="connsiteX123" fmla="*/ 736633 w 755375"/>
                <a:gd name="connsiteY123" fmla="*/ 256426 h 348395"/>
                <a:gd name="connsiteX124" fmla="*/ 738473 w 755375"/>
                <a:gd name="connsiteY124" fmla="*/ 256940 h 348395"/>
                <a:gd name="connsiteX125" fmla="*/ 739782 w 755375"/>
                <a:gd name="connsiteY125" fmla="*/ 256940 h 348395"/>
                <a:gd name="connsiteX126" fmla="*/ 742464 w 755375"/>
                <a:gd name="connsiteY126" fmla="*/ 257050 h 348395"/>
                <a:gd name="connsiteX127" fmla="*/ 744833 w 755375"/>
                <a:gd name="connsiteY127" fmla="*/ 258094 h 348395"/>
                <a:gd name="connsiteX128" fmla="*/ 745987 w 755375"/>
                <a:gd name="connsiteY128" fmla="*/ 258687 h 348395"/>
                <a:gd name="connsiteX129" fmla="*/ 747078 w 755375"/>
                <a:gd name="connsiteY129" fmla="*/ 258063 h 348395"/>
                <a:gd name="connsiteX130" fmla="*/ 749011 w 755375"/>
                <a:gd name="connsiteY130" fmla="*/ 257315 h 348395"/>
                <a:gd name="connsiteX131" fmla="*/ 752036 w 755375"/>
                <a:gd name="connsiteY131" fmla="*/ 257642 h 348395"/>
                <a:gd name="connsiteX132" fmla="*/ 754078 w 755375"/>
                <a:gd name="connsiteY132" fmla="*/ 259107 h 348395"/>
                <a:gd name="connsiteX133" fmla="*/ 754078 w 755375"/>
                <a:gd name="connsiteY133" fmla="*/ 263145 h 348395"/>
                <a:gd name="connsiteX134" fmla="*/ 695429 w 755375"/>
                <a:gd name="connsiteY134" fmla="*/ 241585 h 348395"/>
                <a:gd name="connsiteX135" fmla="*/ 685577 w 755375"/>
                <a:gd name="connsiteY135" fmla="*/ 232854 h 348395"/>
                <a:gd name="connsiteX136" fmla="*/ 663751 w 755375"/>
                <a:gd name="connsiteY136" fmla="*/ 202828 h 348395"/>
                <a:gd name="connsiteX137" fmla="*/ 645589 w 755375"/>
                <a:gd name="connsiteY137" fmla="*/ 145333 h 348395"/>
                <a:gd name="connsiteX138" fmla="*/ 639977 w 755375"/>
                <a:gd name="connsiteY138" fmla="*/ 103085 h 348395"/>
                <a:gd name="connsiteX139" fmla="*/ 642549 w 755375"/>
                <a:gd name="connsiteY139" fmla="*/ 58171 h 348395"/>
                <a:gd name="connsiteX140" fmla="*/ 643609 w 755375"/>
                <a:gd name="connsiteY140" fmla="*/ 44935 h 348395"/>
                <a:gd name="connsiteX141" fmla="*/ 640226 w 755375"/>
                <a:gd name="connsiteY141" fmla="*/ 40851 h 348395"/>
                <a:gd name="connsiteX142" fmla="*/ 627551 w 755375"/>
                <a:gd name="connsiteY142" fmla="*/ 40367 h 348395"/>
                <a:gd name="connsiteX143" fmla="*/ 615485 w 755375"/>
                <a:gd name="connsiteY143" fmla="*/ 39650 h 348395"/>
                <a:gd name="connsiteX144" fmla="*/ 594766 w 755375"/>
                <a:gd name="connsiteY144" fmla="*/ 38871 h 348395"/>
                <a:gd name="connsiteX145" fmla="*/ 589403 w 755375"/>
                <a:gd name="connsiteY145" fmla="*/ 39338 h 348395"/>
                <a:gd name="connsiteX146" fmla="*/ 585381 w 755375"/>
                <a:gd name="connsiteY146" fmla="*/ 39214 h 348395"/>
                <a:gd name="connsiteX147" fmla="*/ 584773 w 755375"/>
                <a:gd name="connsiteY147" fmla="*/ 39385 h 348395"/>
                <a:gd name="connsiteX148" fmla="*/ 583666 w 755375"/>
                <a:gd name="connsiteY148" fmla="*/ 39759 h 348395"/>
                <a:gd name="connsiteX149" fmla="*/ 582715 w 755375"/>
                <a:gd name="connsiteY149" fmla="*/ 40383 h 348395"/>
                <a:gd name="connsiteX150" fmla="*/ 582372 w 755375"/>
                <a:gd name="connsiteY150" fmla="*/ 40835 h 348395"/>
                <a:gd name="connsiteX151" fmla="*/ 581951 w 755375"/>
                <a:gd name="connsiteY151" fmla="*/ 42581 h 348395"/>
                <a:gd name="connsiteX152" fmla="*/ 581951 w 755375"/>
                <a:gd name="connsiteY152" fmla="*/ 44686 h 348395"/>
                <a:gd name="connsiteX153" fmla="*/ 581951 w 755375"/>
                <a:gd name="connsiteY153" fmla="*/ 49363 h 348395"/>
                <a:gd name="connsiteX154" fmla="*/ 581951 w 755375"/>
                <a:gd name="connsiteY154" fmla="*/ 53525 h 348395"/>
                <a:gd name="connsiteX155" fmla="*/ 582591 w 755375"/>
                <a:gd name="connsiteY155" fmla="*/ 61866 h 348395"/>
                <a:gd name="connsiteX156" fmla="*/ 582996 w 755375"/>
                <a:gd name="connsiteY156" fmla="*/ 63518 h 348395"/>
                <a:gd name="connsiteX157" fmla="*/ 583136 w 755375"/>
                <a:gd name="connsiteY157" fmla="*/ 66932 h 348395"/>
                <a:gd name="connsiteX158" fmla="*/ 584103 w 755375"/>
                <a:gd name="connsiteY158" fmla="*/ 74727 h 348395"/>
                <a:gd name="connsiteX159" fmla="*/ 584243 w 755375"/>
                <a:gd name="connsiteY159" fmla="*/ 76582 h 348395"/>
                <a:gd name="connsiteX160" fmla="*/ 585366 w 755375"/>
                <a:gd name="connsiteY160" fmla="*/ 87184 h 348395"/>
                <a:gd name="connsiteX161" fmla="*/ 587829 w 755375"/>
                <a:gd name="connsiteY161" fmla="*/ 133033 h 348395"/>
                <a:gd name="connsiteX162" fmla="*/ 584368 w 755375"/>
                <a:gd name="connsiteY162" fmla="*/ 170589 h 348395"/>
                <a:gd name="connsiteX163" fmla="*/ 583230 w 755375"/>
                <a:gd name="connsiteY163" fmla="*/ 176217 h 348395"/>
                <a:gd name="connsiteX164" fmla="*/ 562480 w 755375"/>
                <a:gd name="connsiteY164" fmla="*/ 249489 h 348395"/>
                <a:gd name="connsiteX165" fmla="*/ 553827 w 755375"/>
                <a:gd name="connsiteY165" fmla="*/ 266279 h 348395"/>
                <a:gd name="connsiteX166" fmla="*/ 552861 w 755375"/>
                <a:gd name="connsiteY166" fmla="*/ 267713 h 348395"/>
                <a:gd name="connsiteX167" fmla="*/ 461115 w 755375"/>
                <a:gd name="connsiteY167" fmla="*/ 333424 h 348395"/>
                <a:gd name="connsiteX168" fmla="*/ 365472 w 755375"/>
                <a:gd name="connsiteY168" fmla="*/ 348078 h 348395"/>
                <a:gd name="connsiteX169" fmla="*/ 265136 w 755375"/>
                <a:gd name="connsiteY169" fmla="*/ 332691 h 348395"/>
                <a:gd name="connsiteX170" fmla="*/ 262953 w 755375"/>
                <a:gd name="connsiteY170" fmla="*/ 331943 h 348395"/>
                <a:gd name="connsiteX171" fmla="*/ 205677 w 755375"/>
                <a:gd name="connsiteY171" fmla="*/ 301652 h 348395"/>
                <a:gd name="connsiteX172" fmla="*/ 199441 w 755375"/>
                <a:gd name="connsiteY172" fmla="*/ 296492 h 348395"/>
                <a:gd name="connsiteX173" fmla="*/ 163803 w 755375"/>
                <a:gd name="connsiteY173" fmla="*/ 247088 h 348395"/>
                <a:gd name="connsiteX174" fmla="*/ 160451 w 755375"/>
                <a:gd name="connsiteY174" fmla="*/ 240369 h 348395"/>
                <a:gd name="connsiteX175" fmla="*/ 160201 w 755375"/>
                <a:gd name="connsiteY175" fmla="*/ 235489 h 348395"/>
                <a:gd name="connsiteX176" fmla="*/ 160856 w 755375"/>
                <a:gd name="connsiteY176" fmla="*/ 228754 h 348395"/>
                <a:gd name="connsiteX177" fmla="*/ 153669 w 755375"/>
                <a:gd name="connsiteY177" fmla="*/ 173333 h 348395"/>
                <a:gd name="connsiteX178" fmla="*/ 147012 w 755375"/>
                <a:gd name="connsiteY178" fmla="*/ 98050 h 348395"/>
                <a:gd name="connsiteX179" fmla="*/ 140948 w 755375"/>
                <a:gd name="connsiteY179" fmla="*/ 55209 h 348395"/>
                <a:gd name="connsiteX180" fmla="*/ 111452 w 755375"/>
                <a:gd name="connsiteY180" fmla="*/ 29501 h 348395"/>
                <a:gd name="connsiteX181" fmla="*/ 91887 w 755375"/>
                <a:gd name="connsiteY181" fmla="*/ 28893 h 348395"/>
                <a:gd name="connsiteX182" fmla="*/ 52055 w 755375"/>
                <a:gd name="connsiteY182" fmla="*/ 22657 h 348395"/>
                <a:gd name="connsiteX183" fmla="*/ 1684 w 755375"/>
                <a:gd name="connsiteY183" fmla="*/ 1471 h 348395"/>
                <a:gd name="connsiteX184" fmla="*/ -514 w 755375"/>
                <a:gd name="connsiteY184" fmla="*/ -291 h 348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755375" h="348395">
                  <a:moveTo>
                    <a:pt x="-514" y="-291"/>
                  </a:moveTo>
                  <a:cubicBezTo>
                    <a:pt x="2183" y="-525"/>
                    <a:pt x="4319" y="1003"/>
                    <a:pt x="6377" y="2297"/>
                  </a:cubicBezTo>
                  <a:cubicBezTo>
                    <a:pt x="14733" y="7551"/>
                    <a:pt x="23838" y="11074"/>
                    <a:pt x="32880" y="14629"/>
                  </a:cubicBezTo>
                  <a:cubicBezTo>
                    <a:pt x="43923" y="19025"/>
                    <a:pt x="55383" y="22299"/>
                    <a:pt x="67084" y="24388"/>
                  </a:cubicBezTo>
                  <a:cubicBezTo>
                    <a:pt x="75533" y="25869"/>
                    <a:pt x="83952" y="27864"/>
                    <a:pt x="92682" y="27288"/>
                  </a:cubicBezTo>
                  <a:cubicBezTo>
                    <a:pt x="100539" y="26851"/>
                    <a:pt x="108420" y="27272"/>
                    <a:pt x="116191" y="28504"/>
                  </a:cubicBezTo>
                  <a:cubicBezTo>
                    <a:pt x="126387" y="30063"/>
                    <a:pt x="138422" y="37000"/>
                    <a:pt x="141135" y="50002"/>
                  </a:cubicBezTo>
                  <a:cubicBezTo>
                    <a:pt x="142226" y="55037"/>
                    <a:pt x="143816" y="59979"/>
                    <a:pt x="144144" y="65155"/>
                  </a:cubicBezTo>
                  <a:cubicBezTo>
                    <a:pt x="144228" y="68897"/>
                    <a:pt x="146766" y="72139"/>
                    <a:pt x="150380" y="73122"/>
                  </a:cubicBezTo>
                  <a:cubicBezTo>
                    <a:pt x="161573" y="77081"/>
                    <a:pt x="172548" y="76925"/>
                    <a:pt x="183337" y="71718"/>
                  </a:cubicBezTo>
                  <a:cubicBezTo>
                    <a:pt x="184553" y="71142"/>
                    <a:pt x="185722" y="70456"/>
                    <a:pt x="186953" y="69941"/>
                  </a:cubicBezTo>
                  <a:cubicBezTo>
                    <a:pt x="190071" y="68647"/>
                    <a:pt x="191241" y="69255"/>
                    <a:pt x="191350" y="72716"/>
                  </a:cubicBezTo>
                  <a:cubicBezTo>
                    <a:pt x="191849" y="88072"/>
                    <a:pt x="195060" y="103054"/>
                    <a:pt x="197476" y="118114"/>
                  </a:cubicBezTo>
                  <a:cubicBezTo>
                    <a:pt x="198895" y="126953"/>
                    <a:pt x="201888" y="135543"/>
                    <a:pt x="204149" y="144258"/>
                  </a:cubicBezTo>
                  <a:cubicBezTo>
                    <a:pt x="207516" y="157228"/>
                    <a:pt x="210494" y="170324"/>
                    <a:pt x="215701" y="182749"/>
                  </a:cubicBezTo>
                  <a:cubicBezTo>
                    <a:pt x="222108" y="198027"/>
                    <a:pt x="229732" y="212510"/>
                    <a:pt x="240645" y="225153"/>
                  </a:cubicBezTo>
                  <a:cubicBezTo>
                    <a:pt x="243762" y="228785"/>
                    <a:pt x="246880" y="232433"/>
                    <a:pt x="250341" y="235754"/>
                  </a:cubicBezTo>
                  <a:cubicBezTo>
                    <a:pt x="252332" y="237391"/>
                    <a:pt x="253085" y="240104"/>
                    <a:pt x="252228" y="242536"/>
                  </a:cubicBezTo>
                  <a:cubicBezTo>
                    <a:pt x="250030" y="249255"/>
                    <a:pt x="251854" y="255085"/>
                    <a:pt x="256312" y="260121"/>
                  </a:cubicBezTo>
                  <a:cubicBezTo>
                    <a:pt x="258651" y="262787"/>
                    <a:pt x="259150" y="266263"/>
                    <a:pt x="261410" y="269038"/>
                  </a:cubicBezTo>
                  <a:cubicBezTo>
                    <a:pt x="266087" y="274884"/>
                    <a:pt x="272869" y="276599"/>
                    <a:pt x="279447" y="278486"/>
                  </a:cubicBezTo>
                  <a:cubicBezTo>
                    <a:pt x="288801" y="281183"/>
                    <a:pt x="298155" y="284051"/>
                    <a:pt x="307743" y="285953"/>
                  </a:cubicBezTo>
                  <a:cubicBezTo>
                    <a:pt x="316177" y="287637"/>
                    <a:pt x="324751" y="288354"/>
                    <a:pt x="333248" y="289554"/>
                  </a:cubicBezTo>
                  <a:cubicBezTo>
                    <a:pt x="345143" y="291254"/>
                    <a:pt x="357022" y="290225"/>
                    <a:pt x="368902" y="290552"/>
                  </a:cubicBezTo>
                  <a:cubicBezTo>
                    <a:pt x="378086" y="290615"/>
                    <a:pt x="387259" y="289913"/>
                    <a:pt x="396324" y="288432"/>
                  </a:cubicBezTo>
                  <a:cubicBezTo>
                    <a:pt x="399241" y="288229"/>
                    <a:pt x="402169" y="288229"/>
                    <a:pt x="405085" y="288432"/>
                  </a:cubicBezTo>
                  <a:cubicBezTo>
                    <a:pt x="405553" y="290879"/>
                    <a:pt x="404197" y="292750"/>
                    <a:pt x="403526" y="294528"/>
                  </a:cubicBezTo>
                  <a:cubicBezTo>
                    <a:pt x="397328" y="309291"/>
                    <a:pt x="398694" y="326159"/>
                    <a:pt x="407190" y="339738"/>
                  </a:cubicBezTo>
                  <a:cubicBezTo>
                    <a:pt x="409076" y="342638"/>
                    <a:pt x="412070" y="341593"/>
                    <a:pt x="414533" y="341110"/>
                  </a:cubicBezTo>
                  <a:cubicBezTo>
                    <a:pt x="418477" y="340346"/>
                    <a:pt x="422468" y="339800"/>
                    <a:pt x="426365" y="338943"/>
                  </a:cubicBezTo>
                  <a:cubicBezTo>
                    <a:pt x="437746" y="336448"/>
                    <a:pt x="449376" y="335201"/>
                    <a:pt x="460663" y="332208"/>
                  </a:cubicBezTo>
                  <a:cubicBezTo>
                    <a:pt x="472036" y="329371"/>
                    <a:pt x="483026" y="325193"/>
                    <a:pt x="493402" y="319736"/>
                  </a:cubicBezTo>
                  <a:cubicBezTo>
                    <a:pt x="496192" y="318177"/>
                    <a:pt x="500261" y="317289"/>
                    <a:pt x="499809" y="312612"/>
                  </a:cubicBezTo>
                  <a:cubicBezTo>
                    <a:pt x="502023" y="310195"/>
                    <a:pt x="504593" y="308137"/>
                    <a:pt x="507432" y="306500"/>
                  </a:cubicBezTo>
                  <a:cubicBezTo>
                    <a:pt x="511080" y="304146"/>
                    <a:pt x="513091" y="300265"/>
                    <a:pt x="515960" y="297458"/>
                  </a:cubicBezTo>
                  <a:cubicBezTo>
                    <a:pt x="524098" y="289211"/>
                    <a:pt x="530770" y="279967"/>
                    <a:pt x="537786" y="270847"/>
                  </a:cubicBezTo>
                  <a:cubicBezTo>
                    <a:pt x="541278" y="266294"/>
                    <a:pt x="545783" y="262927"/>
                    <a:pt x="546111" y="256395"/>
                  </a:cubicBezTo>
                  <a:cubicBezTo>
                    <a:pt x="546344" y="251827"/>
                    <a:pt x="550008" y="248600"/>
                    <a:pt x="553001" y="245326"/>
                  </a:cubicBezTo>
                  <a:cubicBezTo>
                    <a:pt x="555994" y="242052"/>
                    <a:pt x="557507" y="239199"/>
                    <a:pt x="557195" y="235021"/>
                  </a:cubicBezTo>
                  <a:cubicBezTo>
                    <a:pt x="556852" y="230344"/>
                    <a:pt x="558910" y="226416"/>
                    <a:pt x="561732" y="222892"/>
                  </a:cubicBezTo>
                  <a:cubicBezTo>
                    <a:pt x="564416" y="219806"/>
                    <a:pt x="565743" y="215768"/>
                    <a:pt x="565411" y="211699"/>
                  </a:cubicBezTo>
                  <a:cubicBezTo>
                    <a:pt x="565143" y="207428"/>
                    <a:pt x="566305" y="203203"/>
                    <a:pt x="568716" y="199664"/>
                  </a:cubicBezTo>
                  <a:cubicBezTo>
                    <a:pt x="570875" y="196421"/>
                    <a:pt x="571681" y="192461"/>
                    <a:pt x="570961" y="188642"/>
                  </a:cubicBezTo>
                  <a:cubicBezTo>
                    <a:pt x="569997" y="183684"/>
                    <a:pt x="570786" y="178540"/>
                    <a:pt x="573190" y="174097"/>
                  </a:cubicBezTo>
                  <a:cubicBezTo>
                    <a:pt x="574950" y="171056"/>
                    <a:pt x="575274" y="167409"/>
                    <a:pt x="574079" y="164103"/>
                  </a:cubicBezTo>
                  <a:cubicBezTo>
                    <a:pt x="573644" y="163230"/>
                    <a:pt x="573475" y="162248"/>
                    <a:pt x="573595" y="161282"/>
                  </a:cubicBezTo>
                  <a:cubicBezTo>
                    <a:pt x="576542" y="150650"/>
                    <a:pt x="574250" y="139690"/>
                    <a:pt x="575653" y="128995"/>
                  </a:cubicBezTo>
                  <a:cubicBezTo>
                    <a:pt x="576090" y="125706"/>
                    <a:pt x="576729" y="122557"/>
                    <a:pt x="575435" y="119376"/>
                  </a:cubicBezTo>
                  <a:cubicBezTo>
                    <a:pt x="574991" y="118503"/>
                    <a:pt x="574771" y="117537"/>
                    <a:pt x="574796" y="116570"/>
                  </a:cubicBezTo>
                  <a:cubicBezTo>
                    <a:pt x="576043" y="106047"/>
                    <a:pt x="573860" y="95633"/>
                    <a:pt x="573564" y="85157"/>
                  </a:cubicBezTo>
                  <a:cubicBezTo>
                    <a:pt x="573360" y="76754"/>
                    <a:pt x="572705" y="68367"/>
                    <a:pt x="571600" y="60042"/>
                  </a:cubicBezTo>
                  <a:cubicBezTo>
                    <a:pt x="570948" y="53915"/>
                    <a:pt x="571408" y="47726"/>
                    <a:pt x="572956" y="41771"/>
                  </a:cubicBezTo>
                  <a:cubicBezTo>
                    <a:pt x="574029" y="37094"/>
                    <a:pt x="577886" y="33570"/>
                    <a:pt x="582637" y="32931"/>
                  </a:cubicBezTo>
                  <a:cubicBezTo>
                    <a:pt x="589261" y="31715"/>
                    <a:pt x="596006" y="31263"/>
                    <a:pt x="602733" y="31622"/>
                  </a:cubicBezTo>
                  <a:cubicBezTo>
                    <a:pt x="604279" y="31575"/>
                    <a:pt x="605819" y="31855"/>
                    <a:pt x="607254" y="32432"/>
                  </a:cubicBezTo>
                  <a:cubicBezTo>
                    <a:pt x="613249" y="35612"/>
                    <a:pt x="620352" y="35971"/>
                    <a:pt x="626632" y="33383"/>
                  </a:cubicBezTo>
                  <a:cubicBezTo>
                    <a:pt x="633444" y="30936"/>
                    <a:pt x="639431" y="33570"/>
                    <a:pt x="644186" y="38902"/>
                  </a:cubicBezTo>
                  <a:cubicBezTo>
                    <a:pt x="644996" y="40196"/>
                    <a:pt x="646446" y="40461"/>
                    <a:pt x="647647" y="41209"/>
                  </a:cubicBezTo>
                  <a:cubicBezTo>
                    <a:pt x="647990" y="41646"/>
                    <a:pt x="648457" y="41958"/>
                    <a:pt x="648816" y="42363"/>
                  </a:cubicBezTo>
                  <a:lnTo>
                    <a:pt x="651123" y="42363"/>
                  </a:lnTo>
                  <a:cubicBezTo>
                    <a:pt x="652932" y="44920"/>
                    <a:pt x="651529" y="47118"/>
                    <a:pt x="650219" y="49191"/>
                  </a:cubicBezTo>
                  <a:cubicBezTo>
                    <a:pt x="647818" y="52948"/>
                    <a:pt x="647491" y="56503"/>
                    <a:pt x="650375" y="60213"/>
                  </a:cubicBezTo>
                  <a:cubicBezTo>
                    <a:pt x="651848" y="61990"/>
                    <a:pt x="652509" y="64313"/>
                    <a:pt x="652199" y="66605"/>
                  </a:cubicBezTo>
                  <a:cubicBezTo>
                    <a:pt x="652074" y="67384"/>
                    <a:pt x="651856" y="68164"/>
                    <a:pt x="651669" y="68897"/>
                  </a:cubicBezTo>
                  <a:cubicBezTo>
                    <a:pt x="651560" y="69629"/>
                    <a:pt x="651560" y="70393"/>
                    <a:pt x="651669" y="71126"/>
                  </a:cubicBezTo>
                  <a:cubicBezTo>
                    <a:pt x="651856" y="71874"/>
                    <a:pt x="652059" y="72685"/>
                    <a:pt x="652230" y="73355"/>
                  </a:cubicBezTo>
                  <a:cubicBezTo>
                    <a:pt x="652717" y="76286"/>
                    <a:pt x="652360" y="79279"/>
                    <a:pt x="651201" y="82008"/>
                  </a:cubicBezTo>
                  <a:cubicBezTo>
                    <a:pt x="650967" y="82740"/>
                    <a:pt x="650702" y="83473"/>
                    <a:pt x="650531" y="84221"/>
                  </a:cubicBezTo>
                  <a:cubicBezTo>
                    <a:pt x="650465" y="84985"/>
                    <a:pt x="650503" y="85765"/>
                    <a:pt x="650640" y="86513"/>
                  </a:cubicBezTo>
                  <a:cubicBezTo>
                    <a:pt x="650874" y="87324"/>
                    <a:pt x="651108" y="88072"/>
                    <a:pt x="651279" y="88961"/>
                  </a:cubicBezTo>
                  <a:cubicBezTo>
                    <a:pt x="651591" y="96880"/>
                    <a:pt x="650889" y="104784"/>
                    <a:pt x="651279" y="112688"/>
                  </a:cubicBezTo>
                  <a:cubicBezTo>
                    <a:pt x="651123" y="113530"/>
                    <a:pt x="650889" y="114356"/>
                    <a:pt x="650671" y="115183"/>
                  </a:cubicBezTo>
                  <a:cubicBezTo>
                    <a:pt x="650341" y="116461"/>
                    <a:pt x="650283" y="117786"/>
                    <a:pt x="650500" y="119096"/>
                  </a:cubicBezTo>
                  <a:cubicBezTo>
                    <a:pt x="650705" y="119860"/>
                    <a:pt x="650966" y="120624"/>
                    <a:pt x="651279" y="121356"/>
                  </a:cubicBezTo>
                  <a:cubicBezTo>
                    <a:pt x="652394" y="123679"/>
                    <a:pt x="652707" y="126314"/>
                    <a:pt x="652168" y="128839"/>
                  </a:cubicBezTo>
                  <a:cubicBezTo>
                    <a:pt x="652027" y="129681"/>
                    <a:pt x="651887" y="130539"/>
                    <a:pt x="651809" y="131412"/>
                  </a:cubicBezTo>
                  <a:cubicBezTo>
                    <a:pt x="653438" y="138037"/>
                    <a:pt x="654208" y="144850"/>
                    <a:pt x="654101" y="151678"/>
                  </a:cubicBezTo>
                  <a:cubicBezTo>
                    <a:pt x="654241" y="152208"/>
                    <a:pt x="654397" y="152754"/>
                    <a:pt x="654584" y="153237"/>
                  </a:cubicBezTo>
                  <a:lnTo>
                    <a:pt x="654958" y="153970"/>
                  </a:lnTo>
                  <a:cubicBezTo>
                    <a:pt x="655286" y="154438"/>
                    <a:pt x="655566" y="154905"/>
                    <a:pt x="655878" y="155373"/>
                  </a:cubicBezTo>
                  <a:cubicBezTo>
                    <a:pt x="657825" y="158242"/>
                    <a:pt x="658733" y="161687"/>
                    <a:pt x="658450" y="165132"/>
                  </a:cubicBezTo>
                  <a:cubicBezTo>
                    <a:pt x="658260" y="167611"/>
                    <a:pt x="658768" y="170090"/>
                    <a:pt x="659916" y="172304"/>
                  </a:cubicBezTo>
                  <a:lnTo>
                    <a:pt x="660711" y="173660"/>
                  </a:lnTo>
                  <a:cubicBezTo>
                    <a:pt x="660867" y="173863"/>
                    <a:pt x="660992" y="174081"/>
                    <a:pt x="661147" y="174299"/>
                  </a:cubicBezTo>
                  <a:cubicBezTo>
                    <a:pt x="661303" y="174517"/>
                    <a:pt x="661755" y="175094"/>
                    <a:pt x="662052" y="175515"/>
                  </a:cubicBezTo>
                  <a:cubicBezTo>
                    <a:pt x="662632" y="176310"/>
                    <a:pt x="663159" y="177137"/>
                    <a:pt x="663611" y="178009"/>
                  </a:cubicBezTo>
                  <a:cubicBezTo>
                    <a:pt x="663985" y="178633"/>
                    <a:pt x="664312" y="179304"/>
                    <a:pt x="664577" y="179989"/>
                  </a:cubicBezTo>
                  <a:cubicBezTo>
                    <a:pt x="664858" y="180925"/>
                    <a:pt x="665092" y="181876"/>
                    <a:pt x="665279" y="182827"/>
                  </a:cubicBezTo>
                  <a:cubicBezTo>
                    <a:pt x="665497" y="183528"/>
                    <a:pt x="665715" y="184245"/>
                    <a:pt x="665902" y="184978"/>
                  </a:cubicBezTo>
                  <a:cubicBezTo>
                    <a:pt x="666417" y="187254"/>
                    <a:pt x="666199" y="189749"/>
                    <a:pt x="667929" y="191650"/>
                  </a:cubicBezTo>
                  <a:cubicBezTo>
                    <a:pt x="668303" y="192009"/>
                    <a:pt x="668646" y="192399"/>
                    <a:pt x="668989" y="192773"/>
                  </a:cubicBezTo>
                  <a:lnTo>
                    <a:pt x="669535" y="193319"/>
                  </a:lnTo>
                  <a:cubicBezTo>
                    <a:pt x="669909" y="193677"/>
                    <a:pt x="670252" y="194067"/>
                    <a:pt x="670595" y="194441"/>
                  </a:cubicBezTo>
                  <a:cubicBezTo>
                    <a:pt x="673152" y="197388"/>
                    <a:pt x="674835" y="200989"/>
                    <a:pt x="675474" y="204840"/>
                  </a:cubicBezTo>
                  <a:cubicBezTo>
                    <a:pt x="675615" y="205261"/>
                    <a:pt x="675755" y="205713"/>
                    <a:pt x="675911" y="206133"/>
                  </a:cubicBezTo>
                  <a:cubicBezTo>
                    <a:pt x="676036" y="206305"/>
                    <a:pt x="676129" y="206508"/>
                    <a:pt x="676254" y="206695"/>
                  </a:cubicBezTo>
                  <a:cubicBezTo>
                    <a:pt x="676550" y="207022"/>
                    <a:pt x="676846" y="207318"/>
                    <a:pt x="677174" y="207615"/>
                  </a:cubicBezTo>
                  <a:cubicBezTo>
                    <a:pt x="677891" y="208145"/>
                    <a:pt x="678608" y="208659"/>
                    <a:pt x="679294" y="209251"/>
                  </a:cubicBezTo>
                  <a:cubicBezTo>
                    <a:pt x="679652" y="209548"/>
                    <a:pt x="679996" y="209859"/>
                    <a:pt x="680323" y="210187"/>
                  </a:cubicBezTo>
                  <a:lnTo>
                    <a:pt x="680822" y="210670"/>
                  </a:lnTo>
                  <a:cubicBezTo>
                    <a:pt x="681180" y="210982"/>
                    <a:pt x="681523" y="211325"/>
                    <a:pt x="681866" y="211668"/>
                  </a:cubicBezTo>
                  <a:lnTo>
                    <a:pt x="682381" y="212182"/>
                  </a:lnTo>
                  <a:cubicBezTo>
                    <a:pt x="682739" y="212541"/>
                    <a:pt x="683067" y="212915"/>
                    <a:pt x="683378" y="213320"/>
                  </a:cubicBezTo>
                  <a:cubicBezTo>
                    <a:pt x="684937" y="215331"/>
                    <a:pt x="685623" y="217841"/>
                    <a:pt x="686715" y="220117"/>
                  </a:cubicBezTo>
                  <a:cubicBezTo>
                    <a:pt x="687136" y="220725"/>
                    <a:pt x="687666" y="221256"/>
                    <a:pt x="688274" y="221676"/>
                  </a:cubicBezTo>
                  <a:cubicBezTo>
                    <a:pt x="690971" y="223235"/>
                    <a:pt x="694011" y="224327"/>
                    <a:pt x="695741" y="227180"/>
                  </a:cubicBezTo>
                  <a:cubicBezTo>
                    <a:pt x="696209" y="227803"/>
                    <a:pt x="696630" y="228443"/>
                    <a:pt x="697097" y="229051"/>
                  </a:cubicBezTo>
                  <a:cubicBezTo>
                    <a:pt x="698391" y="230578"/>
                    <a:pt x="699529" y="232246"/>
                    <a:pt x="700480" y="234008"/>
                  </a:cubicBezTo>
                  <a:cubicBezTo>
                    <a:pt x="700917" y="234585"/>
                    <a:pt x="701447" y="235068"/>
                    <a:pt x="702039" y="235458"/>
                  </a:cubicBezTo>
                  <a:cubicBezTo>
                    <a:pt x="703598" y="236097"/>
                    <a:pt x="705126" y="236845"/>
                    <a:pt x="706607" y="237672"/>
                  </a:cubicBezTo>
                  <a:cubicBezTo>
                    <a:pt x="707231" y="238061"/>
                    <a:pt x="707823" y="238482"/>
                    <a:pt x="708431" y="238888"/>
                  </a:cubicBezTo>
                  <a:cubicBezTo>
                    <a:pt x="709881" y="239776"/>
                    <a:pt x="711097" y="240992"/>
                    <a:pt x="712001" y="242426"/>
                  </a:cubicBezTo>
                  <a:cubicBezTo>
                    <a:pt x="712407" y="243003"/>
                    <a:pt x="712796" y="243580"/>
                    <a:pt x="713233" y="244141"/>
                  </a:cubicBezTo>
                  <a:cubicBezTo>
                    <a:pt x="713981" y="244999"/>
                    <a:pt x="714667" y="245887"/>
                    <a:pt x="715416" y="246729"/>
                  </a:cubicBezTo>
                  <a:cubicBezTo>
                    <a:pt x="715883" y="247166"/>
                    <a:pt x="716460" y="247493"/>
                    <a:pt x="717084" y="247665"/>
                  </a:cubicBezTo>
                  <a:cubicBezTo>
                    <a:pt x="718440" y="247774"/>
                    <a:pt x="719781" y="247976"/>
                    <a:pt x="721106" y="248241"/>
                  </a:cubicBezTo>
                  <a:cubicBezTo>
                    <a:pt x="721792" y="248460"/>
                    <a:pt x="722431" y="248740"/>
                    <a:pt x="723054" y="249099"/>
                  </a:cubicBezTo>
                  <a:cubicBezTo>
                    <a:pt x="723881" y="249535"/>
                    <a:pt x="724660" y="250050"/>
                    <a:pt x="725377" y="250658"/>
                  </a:cubicBezTo>
                  <a:cubicBezTo>
                    <a:pt x="725907" y="251094"/>
                    <a:pt x="726391" y="251578"/>
                    <a:pt x="726936" y="252061"/>
                  </a:cubicBezTo>
                  <a:cubicBezTo>
                    <a:pt x="727482" y="252544"/>
                    <a:pt x="728168" y="253308"/>
                    <a:pt x="728838" y="253869"/>
                  </a:cubicBezTo>
                  <a:cubicBezTo>
                    <a:pt x="729353" y="254228"/>
                    <a:pt x="729929" y="254493"/>
                    <a:pt x="730522" y="254664"/>
                  </a:cubicBezTo>
                  <a:cubicBezTo>
                    <a:pt x="731348" y="254836"/>
                    <a:pt x="732175" y="254976"/>
                    <a:pt x="732985" y="255226"/>
                  </a:cubicBezTo>
                  <a:lnTo>
                    <a:pt x="734793" y="255849"/>
                  </a:lnTo>
                  <a:cubicBezTo>
                    <a:pt x="735417" y="256005"/>
                    <a:pt x="736025" y="256208"/>
                    <a:pt x="736633" y="256426"/>
                  </a:cubicBezTo>
                  <a:cubicBezTo>
                    <a:pt x="737226" y="256644"/>
                    <a:pt x="737849" y="256816"/>
                    <a:pt x="738473" y="256940"/>
                  </a:cubicBezTo>
                  <a:lnTo>
                    <a:pt x="739782" y="256940"/>
                  </a:lnTo>
                  <a:cubicBezTo>
                    <a:pt x="740686" y="256940"/>
                    <a:pt x="741575" y="256940"/>
                    <a:pt x="742464" y="257050"/>
                  </a:cubicBezTo>
                  <a:cubicBezTo>
                    <a:pt x="743352" y="257128"/>
                    <a:pt x="744179" y="257486"/>
                    <a:pt x="744833" y="258094"/>
                  </a:cubicBezTo>
                  <a:cubicBezTo>
                    <a:pt x="745208" y="258297"/>
                    <a:pt x="745145" y="259341"/>
                    <a:pt x="745987" y="258687"/>
                  </a:cubicBezTo>
                  <a:cubicBezTo>
                    <a:pt x="746330" y="258453"/>
                    <a:pt x="746704" y="258250"/>
                    <a:pt x="747078" y="258063"/>
                  </a:cubicBezTo>
                  <a:cubicBezTo>
                    <a:pt x="747686" y="257736"/>
                    <a:pt x="748341" y="257471"/>
                    <a:pt x="749011" y="257315"/>
                  </a:cubicBezTo>
                  <a:cubicBezTo>
                    <a:pt x="750025" y="257128"/>
                    <a:pt x="751085" y="257252"/>
                    <a:pt x="752036" y="257642"/>
                  </a:cubicBezTo>
                  <a:cubicBezTo>
                    <a:pt x="752815" y="257985"/>
                    <a:pt x="753517" y="258484"/>
                    <a:pt x="754078" y="259107"/>
                  </a:cubicBezTo>
                  <a:cubicBezTo>
                    <a:pt x="755123" y="260246"/>
                    <a:pt x="755123" y="261992"/>
                    <a:pt x="754078" y="263145"/>
                  </a:cubicBezTo>
                  <a:cubicBezTo>
                    <a:pt x="732252" y="262241"/>
                    <a:pt x="711331" y="258811"/>
                    <a:pt x="695429" y="241585"/>
                  </a:cubicBezTo>
                  <a:cubicBezTo>
                    <a:pt x="692467" y="238373"/>
                    <a:pt x="688523" y="236159"/>
                    <a:pt x="685577" y="232854"/>
                  </a:cubicBezTo>
                  <a:cubicBezTo>
                    <a:pt x="677657" y="223329"/>
                    <a:pt x="669363" y="214069"/>
                    <a:pt x="663751" y="202828"/>
                  </a:cubicBezTo>
                  <a:cubicBezTo>
                    <a:pt x="655039" y="184604"/>
                    <a:pt x="648927" y="165257"/>
                    <a:pt x="645589" y="145333"/>
                  </a:cubicBezTo>
                  <a:cubicBezTo>
                    <a:pt x="643406" y="131303"/>
                    <a:pt x="640148" y="117365"/>
                    <a:pt x="639977" y="103085"/>
                  </a:cubicBezTo>
                  <a:cubicBezTo>
                    <a:pt x="639774" y="88057"/>
                    <a:pt x="641411" y="73122"/>
                    <a:pt x="642549" y="58171"/>
                  </a:cubicBezTo>
                  <a:cubicBezTo>
                    <a:pt x="642892" y="53759"/>
                    <a:pt x="643110" y="49332"/>
                    <a:pt x="643609" y="44935"/>
                  </a:cubicBezTo>
                  <a:cubicBezTo>
                    <a:pt x="643921" y="42191"/>
                    <a:pt x="642861" y="40960"/>
                    <a:pt x="640226" y="40851"/>
                  </a:cubicBezTo>
                  <a:cubicBezTo>
                    <a:pt x="636001" y="40664"/>
                    <a:pt x="631776" y="40336"/>
                    <a:pt x="627551" y="40367"/>
                  </a:cubicBezTo>
                  <a:cubicBezTo>
                    <a:pt x="623515" y="40539"/>
                    <a:pt x="619473" y="40289"/>
                    <a:pt x="615485" y="39650"/>
                  </a:cubicBezTo>
                  <a:cubicBezTo>
                    <a:pt x="608594" y="38341"/>
                    <a:pt x="601673" y="38918"/>
                    <a:pt x="594766" y="38871"/>
                  </a:cubicBezTo>
                  <a:cubicBezTo>
                    <a:pt x="593036" y="39728"/>
                    <a:pt x="591181" y="39151"/>
                    <a:pt x="589403" y="39338"/>
                  </a:cubicBezTo>
                  <a:cubicBezTo>
                    <a:pt x="588063" y="39338"/>
                    <a:pt x="586737" y="38684"/>
                    <a:pt x="585381" y="39214"/>
                  </a:cubicBezTo>
                  <a:lnTo>
                    <a:pt x="584773" y="39385"/>
                  </a:lnTo>
                  <a:lnTo>
                    <a:pt x="583666" y="39759"/>
                  </a:lnTo>
                  <a:cubicBezTo>
                    <a:pt x="583331" y="39931"/>
                    <a:pt x="583013" y="40149"/>
                    <a:pt x="582715" y="40383"/>
                  </a:cubicBezTo>
                  <a:cubicBezTo>
                    <a:pt x="582715" y="40383"/>
                    <a:pt x="582357" y="40819"/>
                    <a:pt x="582372" y="40835"/>
                  </a:cubicBezTo>
                  <a:cubicBezTo>
                    <a:pt x="582146" y="41396"/>
                    <a:pt x="582004" y="41989"/>
                    <a:pt x="581951" y="42581"/>
                  </a:cubicBezTo>
                  <a:cubicBezTo>
                    <a:pt x="581951" y="43283"/>
                    <a:pt x="581951" y="43984"/>
                    <a:pt x="581951" y="44686"/>
                  </a:cubicBezTo>
                  <a:cubicBezTo>
                    <a:pt x="581951" y="46245"/>
                    <a:pt x="581951" y="47804"/>
                    <a:pt x="581951" y="49363"/>
                  </a:cubicBezTo>
                  <a:cubicBezTo>
                    <a:pt x="581951" y="50922"/>
                    <a:pt x="581951" y="52138"/>
                    <a:pt x="581951" y="53525"/>
                  </a:cubicBezTo>
                  <a:cubicBezTo>
                    <a:pt x="582357" y="56285"/>
                    <a:pt x="582076" y="59106"/>
                    <a:pt x="582591" y="61866"/>
                  </a:cubicBezTo>
                  <a:cubicBezTo>
                    <a:pt x="582773" y="62411"/>
                    <a:pt x="582909" y="62957"/>
                    <a:pt x="582996" y="63518"/>
                  </a:cubicBezTo>
                  <a:cubicBezTo>
                    <a:pt x="583105" y="64656"/>
                    <a:pt x="582996" y="65794"/>
                    <a:pt x="583136" y="66932"/>
                  </a:cubicBezTo>
                  <a:cubicBezTo>
                    <a:pt x="583588" y="69505"/>
                    <a:pt x="583277" y="72171"/>
                    <a:pt x="584103" y="74727"/>
                  </a:cubicBezTo>
                  <a:cubicBezTo>
                    <a:pt x="584181" y="75335"/>
                    <a:pt x="584228" y="75959"/>
                    <a:pt x="584243" y="76582"/>
                  </a:cubicBezTo>
                  <a:cubicBezTo>
                    <a:pt x="584321" y="80137"/>
                    <a:pt x="584695" y="83691"/>
                    <a:pt x="585366" y="87184"/>
                  </a:cubicBezTo>
                  <a:cubicBezTo>
                    <a:pt x="586967" y="102415"/>
                    <a:pt x="587788" y="117724"/>
                    <a:pt x="587829" y="133033"/>
                  </a:cubicBezTo>
                  <a:cubicBezTo>
                    <a:pt x="588060" y="145645"/>
                    <a:pt x="586898" y="158242"/>
                    <a:pt x="584368" y="170589"/>
                  </a:cubicBezTo>
                  <a:cubicBezTo>
                    <a:pt x="583994" y="172460"/>
                    <a:pt x="583760" y="174393"/>
                    <a:pt x="583230" y="176217"/>
                  </a:cubicBezTo>
                  <a:cubicBezTo>
                    <a:pt x="576152" y="200599"/>
                    <a:pt x="570961" y="225512"/>
                    <a:pt x="562480" y="249489"/>
                  </a:cubicBezTo>
                  <a:cubicBezTo>
                    <a:pt x="560360" y="255491"/>
                    <a:pt x="558286" y="261477"/>
                    <a:pt x="553827" y="266279"/>
                  </a:cubicBezTo>
                  <a:cubicBezTo>
                    <a:pt x="553456" y="266715"/>
                    <a:pt x="553132" y="267199"/>
                    <a:pt x="552861" y="267713"/>
                  </a:cubicBezTo>
                  <a:cubicBezTo>
                    <a:pt x="531815" y="302930"/>
                    <a:pt x="499980" y="323836"/>
                    <a:pt x="461115" y="333424"/>
                  </a:cubicBezTo>
                  <a:cubicBezTo>
                    <a:pt x="429795" y="341219"/>
                    <a:pt x="398008" y="348000"/>
                    <a:pt x="365472" y="348078"/>
                  </a:cubicBezTo>
                  <a:cubicBezTo>
                    <a:pt x="331283" y="348172"/>
                    <a:pt x="297376" y="345678"/>
                    <a:pt x="265136" y="332691"/>
                  </a:cubicBezTo>
                  <a:cubicBezTo>
                    <a:pt x="264425" y="332395"/>
                    <a:pt x="263696" y="332146"/>
                    <a:pt x="262953" y="331943"/>
                  </a:cubicBezTo>
                  <a:cubicBezTo>
                    <a:pt x="241580" y="326144"/>
                    <a:pt x="223496" y="314124"/>
                    <a:pt x="205677" y="301652"/>
                  </a:cubicBezTo>
                  <a:cubicBezTo>
                    <a:pt x="203416" y="300171"/>
                    <a:pt x="201326" y="298440"/>
                    <a:pt x="199441" y="296492"/>
                  </a:cubicBezTo>
                  <a:cubicBezTo>
                    <a:pt x="185706" y="281385"/>
                    <a:pt x="172050" y="266107"/>
                    <a:pt x="163803" y="247088"/>
                  </a:cubicBezTo>
                  <a:cubicBezTo>
                    <a:pt x="162789" y="244796"/>
                    <a:pt x="161651" y="242567"/>
                    <a:pt x="160451" y="240369"/>
                  </a:cubicBezTo>
                  <a:cubicBezTo>
                    <a:pt x="159458" y="238919"/>
                    <a:pt x="159361" y="237032"/>
                    <a:pt x="160201" y="235489"/>
                  </a:cubicBezTo>
                  <a:cubicBezTo>
                    <a:pt x="161296" y="233416"/>
                    <a:pt x="161531" y="230999"/>
                    <a:pt x="160856" y="228754"/>
                  </a:cubicBezTo>
                  <a:cubicBezTo>
                    <a:pt x="155727" y="210639"/>
                    <a:pt x="155368" y="191916"/>
                    <a:pt x="153669" y="173333"/>
                  </a:cubicBezTo>
                  <a:cubicBezTo>
                    <a:pt x="151377" y="148249"/>
                    <a:pt x="150364" y="123055"/>
                    <a:pt x="147012" y="98050"/>
                  </a:cubicBezTo>
                  <a:cubicBezTo>
                    <a:pt x="145095" y="83754"/>
                    <a:pt x="143894" y="69364"/>
                    <a:pt x="140948" y="55209"/>
                  </a:cubicBezTo>
                  <a:cubicBezTo>
                    <a:pt x="137612" y="39260"/>
                    <a:pt x="127806" y="30530"/>
                    <a:pt x="111452" y="29501"/>
                  </a:cubicBezTo>
                  <a:cubicBezTo>
                    <a:pt x="104951" y="29080"/>
                    <a:pt x="98419" y="28925"/>
                    <a:pt x="91887" y="28893"/>
                  </a:cubicBezTo>
                  <a:cubicBezTo>
                    <a:pt x="78394" y="28566"/>
                    <a:pt x="65004" y="26461"/>
                    <a:pt x="52055" y="22657"/>
                  </a:cubicBezTo>
                  <a:cubicBezTo>
                    <a:pt x="34370" y="17949"/>
                    <a:pt x="17421" y="10809"/>
                    <a:pt x="1684" y="1471"/>
                  </a:cubicBezTo>
                  <a:cubicBezTo>
                    <a:pt x="914" y="925"/>
                    <a:pt x="180" y="348"/>
                    <a:pt x="-514" y="-291"/>
                  </a:cubicBezTo>
                  <a:close/>
                </a:path>
              </a:pathLst>
            </a:custGeom>
            <a:solidFill>
              <a:srgbClr val="020202"/>
            </a:solidFill>
            <a:ln w="1557" cap="flat">
              <a:noFill/>
              <a:prstDash val="solid"/>
              <a:miter/>
            </a:ln>
          </p:spPr>
          <p:txBody>
            <a:bodyPr rtlCol="0" anchor="ctr"/>
            <a:lstStyle/>
            <a:p>
              <a:endParaRPr lang="es-CO"/>
            </a:p>
          </p:txBody>
        </p:sp>
        <p:sp>
          <p:nvSpPr>
            <p:cNvPr id="1200" name="Freeform: Shape 1199">
              <a:extLst>
                <a:ext uri="{FF2B5EF4-FFF2-40B4-BE49-F238E27FC236}">
                  <a16:creationId xmlns:a16="http://schemas.microsoft.com/office/drawing/2014/main" id="{E0D54FD8-E2CB-0CA7-39E4-F818B5E021E0}"/>
                </a:ext>
              </a:extLst>
            </p:cNvPr>
            <p:cNvSpPr/>
            <p:nvPr/>
          </p:nvSpPr>
          <p:spPr>
            <a:xfrm>
              <a:off x="4181860" y="5341980"/>
              <a:ext cx="414527" cy="284054"/>
            </a:xfrm>
            <a:custGeom>
              <a:avLst/>
              <a:gdLst>
                <a:gd name="connsiteX0" fmla="*/ 380632 w 414527"/>
                <a:gd name="connsiteY0" fmla="*/ 181874 h 284054"/>
                <a:gd name="connsiteX1" fmla="*/ 383890 w 414527"/>
                <a:gd name="connsiteY1" fmla="*/ 188391 h 284054"/>
                <a:gd name="connsiteX2" fmla="*/ 412108 w 414527"/>
                <a:gd name="connsiteY2" fmla="*/ 229610 h 284054"/>
                <a:gd name="connsiteX3" fmla="*/ 413931 w 414527"/>
                <a:gd name="connsiteY3" fmla="*/ 236095 h 284054"/>
                <a:gd name="connsiteX4" fmla="*/ 404578 w 414527"/>
                <a:gd name="connsiteY4" fmla="*/ 262302 h 284054"/>
                <a:gd name="connsiteX5" fmla="*/ 372525 w 414527"/>
                <a:gd name="connsiteY5" fmla="*/ 282802 h 284054"/>
                <a:gd name="connsiteX6" fmla="*/ 343544 w 414527"/>
                <a:gd name="connsiteY6" fmla="*/ 278796 h 284054"/>
                <a:gd name="connsiteX7" fmla="*/ 325615 w 414527"/>
                <a:gd name="connsiteY7" fmla="*/ 263798 h 284054"/>
                <a:gd name="connsiteX8" fmla="*/ 321578 w 414527"/>
                <a:gd name="connsiteY8" fmla="*/ 258966 h 284054"/>
                <a:gd name="connsiteX9" fmla="*/ 317197 w 414527"/>
                <a:gd name="connsiteY9" fmla="*/ 251015 h 284054"/>
                <a:gd name="connsiteX10" fmla="*/ 308217 w 414527"/>
                <a:gd name="connsiteY10" fmla="*/ 242705 h 284054"/>
                <a:gd name="connsiteX11" fmla="*/ 295028 w 414527"/>
                <a:gd name="connsiteY11" fmla="*/ 239011 h 284054"/>
                <a:gd name="connsiteX12" fmla="*/ 292752 w 414527"/>
                <a:gd name="connsiteY12" fmla="*/ 238808 h 284054"/>
                <a:gd name="connsiteX13" fmla="*/ 282806 w 414527"/>
                <a:gd name="connsiteY13" fmla="*/ 235269 h 284054"/>
                <a:gd name="connsiteX14" fmla="*/ 259078 w 414527"/>
                <a:gd name="connsiteY14" fmla="*/ 209780 h 284054"/>
                <a:gd name="connsiteX15" fmla="*/ 229458 w 414527"/>
                <a:gd name="connsiteY15" fmla="*/ 167220 h 284054"/>
                <a:gd name="connsiteX16" fmla="*/ 216627 w 414527"/>
                <a:gd name="connsiteY16" fmla="*/ 149666 h 284054"/>
                <a:gd name="connsiteX17" fmla="*/ 215832 w 414527"/>
                <a:gd name="connsiteY17" fmla="*/ 148341 h 284054"/>
                <a:gd name="connsiteX18" fmla="*/ 214959 w 414527"/>
                <a:gd name="connsiteY18" fmla="*/ 147093 h 284054"/>
                <a:gd name="connsiteX19" fmla="*/ 214117 w 414527"/>
                <a:gd name="connsiteY19" fmla="*/ 145862 h 284054"/>
                <a:gd name="connsiteX20" fmla="*/ 211374 w 414527"/>
                <a:gd name="connsiteY20" fmla="*/ 142479 h 284054"/>
                <a:gd name="connsiteX21" fmla="*/ 210423 w 414527"/>
                <a:gd name="connsiteY21" fmla="*/ 141465 h 284054"/>
                <a:gd name="connsiteX22" fmla="*/ 209503 w 414527"/>
                <a:gd name="connsiteY22" fmla="*/ 140452 h 284054"/>
                <a:gd name="connsiteX23" fmla="*/ 209051 w 414527"/>
                <a:gd name="connsiteY23" fmla="*/ 139953 h 284054"/>
                <a:gd name="connsiteX24" fmla="*/ 208100 w 414527"/>
                <a:gd name="connsiteY24" fmla="*/ 138987 h 284054"/>
                <a:gd name="connsiteX25" fmla="*/ 207616 w 414527"/>
                <a:gd name="connsiteY25" fmla="*/ 138503 h 284054"/>
                <a:gd name="connsiteX26" fmla="*/ 205902 w 414527"/>
                <a:gd name="connsiteY26" fmla="*/ 136336 h 284054"/>
                <a:gd name="connsiteX27" fmla="*/ 203251 w 414527"/>
                <a:gd name="connsiteY27" fmla="*/ 133219 h 284054"/>
                <a:gd name="connsiteX28" fmla="*/ 202331 w 414527"/>
                <a:gd name="connsiteY28" fmla="*/ 132236 h 284054"/>
                <a:gd name="connsiteX29" fmla="*/ 201443 w 414527"/>
                <a:gd name="connsiteY29" fmla="*/ 131254 h 284054"/>
                <a:gd name="connsiteX30" fmla="*/ 201006 w 414527"/>
                <a:gd name="connsiteY30" fmla="*/ 130771 h 284054"/>
                <a:gd name="connsiteX31" fmla="*/ 200102 w 414527"/>
                <a:gd name="connsiteY31" fmla="*/ 129836 h 284054"/>
                <a:gd name="connsiteX32" fmla="*/ 199650 w 414527"/>
                <a:gd name="connsiteY32" fmla="*/ 129368 h 284054"/>
                <a:gd name="connsiteX33" fmla="*/ 198808 w 414527"/>
                <a:gd name="connsiteY33" fmla="*/ 128401 h 284054"/>
                <a:gd name="connsiteX34" fmla="*/ 198029 w 414527"/>
                <a:gd name="connsiteY34" fmla="*/ 127372 h 284054"/>
                <a:gd name="connsiteX35" fmla="*/ 196174 w 414527"/>
                <a:gd name="connsiteY35" fmla="*/ 125595 h 284054"/>
                <a:gd name="connsiteX36" fmla="*/ 195067 w 414527"/>
                <a:gd name="connsiteY36" fmla="*/ 124753 h 284054"/>
                <a:gd name="connsiteX37" fmla="*/ 194053 w 414527"/>
                <a:gd name="connsiteY37" fmla="*/ 123724 h 284054"/>
                <a:gd name="connsiteX38" fmla="*/ 193165 w 414527"/>
                <a:gd name="connsiteY38" fmla="*/ 122555 h 284054"/>
                <a:gd name="connsiteX39" fmla="*/ 186025 w 414527"/>
                <a:gd name="connsiteY39" fmla="*/ 114885 h 284054"/>
                <a:gd name="connsiteX40" fmla="*/ 185058 w 414527"/>
                <a:gd name="connsiteY40" fmla="*/ 113840 h 284054"/>
                <a:gd name="connsiteX41" fmla="*/ 184123 w 414527"/>
                <a:gd name="connsiteY41" fmla="*/ 112811 h 284054"/>
                <a:gd name="connsiteX42" fmla="*/ 183655 w 414527"/>
                <a:gd name="connsiteY42" fmla="*/ 112313 h 284054"/>
                <a:gd name="connsiteX43" fmla="*/ 182704 w 414527"/>
                <a:gd name="connsiteY43" fmla="*/ 111315 h 284054"/>
                <a:gd name="connsiteX44" fmla="*/ 182221 w 414527"/>
                <a:gd name="connsiteY44" fmla="*/ 110816 h 284054"/>
                <a:gd name="connsiteX45" fmla="*/ 181301 w 414527"/>
                <a:gd name="connsiteY45" fmla="*/ 109756 h 284054"/>
                <a:gd name="connsiteX46" fmla="*/ 180459 w 414527"/>
                <a:gd name="connsiteY46" fmla="*/ 108618 h 284054"/>
                <a:gd name="connsiteX47" fmla="*/ 176733 w 414527"/>
                <a:gd name="connsiteY47" fmla="*/ 104393 h 284054"/>
                <a:gd name="connsiteX48" fmla="*/ 175813 w 414527"/>
                <a:gd name="connsiteY48" fmla="*/ 103411 h 284054"/>
                <a:gd name="connsiteX49" fmla="*/ 174956 w 414527"/>
                <a:gd name="connsiteY49" fmla="*/ 102444 h 284054"/>
                <a:gd name="connsiteX50" fmla="*/ 174535 w 414527"/>
                <a:gd name="connsiteY50" fmla="*/ 101977 h 284054"/>
                <a:gd name="connsiteX51" fmla="*/ 173693 w 414527"/>
                <a:gd name="connsiteY51" fmla="*/ 101088 h 284054"/>
                <a:gd name="connsiteX52" fmla="*/ 173288 w 414527"/>
                <a:gd name="connsiteY52" fmla="*/ 100651 h 284054"/>
                <a:gd name="connsiteX53" fmla="*/ 172461 w 414527"/>
                <a:gd name="connsiteY53" fmla="*/ 99810 h 284054"/>
                <a:gd name="connsiteX54" fmla="*/ 172041 w 414527"/>
                <a:gd name="connsiteY54" fmla="*/ 99389 h 284054"/>
                <a:gd name="connsiteX55" fmla="*/ 171214 w 414527"/>
                <a:gd name="connsiteY55" fmla="*/ 98547 h 284054"/>
                <a:gd name="connsiteX56" fmla="*/ 170793 w 414527"/>
                <a:gd name="connsiteY56" fmla="*/ 98142 h 284054"/>
                <a:gd name="connsiteX57" fmla="*/ 169920 w 414527"/>
                <a:gd name="connsiteY57" fmla="*/ 97300 h 284054"/>
                <a:gd name="connsiteX58" fmla="*/ 169468 w 414527"/>
                <a:gd name="connsiteY58" fmla="*/ 96863 h 284054"/>
                <a:gd name="connsiteX59" fmla="*/ 168533 w 414527"/>
                <a:gd name="connsiteY59" fmla="*/ 95990 h 284054"/>
                <a:gd name="connsiteX60" fmla="*/ 168050 w 414527"/>
                <a:gd name="connsiteY60" fmla="*/ 95554 h 284054"/>
                <a:gd name="connsiteX61" fmla="*/ 167021 w 414527"/>
                <a:gd name="connsiteY61" fmla="*/ 94618 h 284054"/>
                <a:gd name="connsiteX62" fmla="*/ 166475 w 414527"/>
                <a:gd name="connsiteY62" fmla="*/ 94135 h 284054"/>
                <a:gd name="connsiteX63" fmla="*/ 162032 w 414527"/>
                <a:gd name="connsiteY63" fmla="*/ 90206 h 284054"/>
                <a:gd name="connsiteX64" fmla="*/ 160863 w 414527"/>
                <a:gd name="connsiteY64" fmla="*/ 89364 h 284054"/>
                <a:gd name="connsiteX65" fmla="*/ 159818 w 414527"/>
                <a:gd name="connsiteY65" fmla="*/ 88460 h 284054"/>
                <a:gd name="connsiteX66" fmla="*/ 159335 w 414527"/>
                <a:gd name="connsiteY66" fmla="*/ 87993 h 284054"/>
                <a:gd name="connsiteX67" fmla="*/ 158400 w 414527"/>
                <a:gd name="connsiteY67" fmla="*/ 87104 h 284054"/>
                <a:gd name="connsiteX68" fmla="*/ 157932 w 414527"/>
                <a:gd name="connsiteY68" fmla="*/ 86667 h 284054"/>
                <a:gd name="connsiteX69" fmla="*/ 155968 w 414527"/>
                <a:gd name="connsiteY69" fmla="*/ 85202 h 284054"/>
                <a:gd name="connsiteX70" fmla="*/ 154954 w 414527"/>
                <a:gd name="connsiteY70" fmla="*/ 84516 h 284054"/>
                <a:gd name="connsiteX71" fmla="*/ 154019 w 414527"/>
                <a:gd name="connsiteY71" fmla="*/ 83752 h 284054"/>
                <a:gd name="connsiteX72" fmla="*/ 153536 w 414527"/>
                <a:gd name="connsiteY72" fmla="*/ 83378 h 284054"/>
                <a:gd name="connsiteX73" fmla="*/ 151977 w 414527"/>
                <a:gd name="connsiteY73" fmla="*/ 82443 h 284054"/>
                <a:gd name="connsiteX74" fmla="*/ 150870 w 414527"/>
                <a:gd name="connsiteY74" fmla="*/ 81694 h 284054"/>
                <a:gd name="connsiteX75" fmla="*/ 149778 w 414527"/>
                <a:gd name="connsiteY75" fmla="*/ 80774 h 284054"/>
                <a:gd name="connsiteX76" fmla="*/ 149248 w 414527"/>
                <a:gd name="connsiteY76" fmla="*/ 80291 h 284054"/>
                <a:gd name="connsiteX77" fmla="*/ 144727 w 414527"/>
                <a:gd name="connsiteY77" fmla="*/ 76316 h 284054"/>
                <a:gd name="connsiteX78" fmla="*/ 142436 w 414527"/>
                <a:gd name="connsiteY78" fmla="*/ 74523 h 284054"/>
                <a:gd name="connsiteX79" fmla="*/ 141921 w 414527"/>
                <a:gd name="connsiteY79" fmla="*/ 74040 h 284054"/>
                <a:gd name="connsiteX80" fmla="*/ 140908 w 414527"/>
                <a:gd name="connsiteY80" fmla="*/ 73073 h 284054"/>
                <a:gd name="connsiteX81" fmla="*/ 140393 w 414527"/>
                <a:gd name="connsiteY81" fmla="*/ 72590 h 284054"/>
                <a:gd name="connsiteX82" fmla="*/ 137135 w 414527"/>
                <a:gd name="connsiteY82" fmla="*/ 70064 h 284054"/>
                <a:gd name="connsiteX83" fmla="*/ 135982 w 414527"/>
                <a:gd name="connsiteY83" fmla="*/ 69254 h 284054"/>
                <a:gd name="connsiteX84" fmla="*/ 132661 w 414527"/>
                <a:gd name="connsiteY84" fmla="*/ 66713 h 284054"/>
                <a:gd name="connsiteX85" fmla="*/ 131492 w 414527"/>
                <a:gd name="connsiteY85" fmla="*/ 65933 h 284054"/>
                <a:gd name="connsiteX86" fmla="*/ 129184 w 414527"/>
                <a:gd name="connsiteY86" fmla="*/ 64374 h 284054"/>
                <a:gd name="connsiteX87" fmla="*/ 128031 w 414527"/>
                <a:gd name="connsiteY87" fmla="*/ 63626 h 284054"/>
                <a:gd name="connsiteX88" fmla="*/ 125801 w 414527"/>
                <a:gd name="connsiteY88" fmla="*/ 62067 h 284054"/>
                <a:gd name="connsiteX89" fmla="*/ 124710 w 414527"/>
                <a:gd name="connsiteY89" fmla="*/ 61334 h 284054"/>
                <a:gd name="connsiteX90" fmla="*/ 122621 w 414527"/>
                <a:gd name="connsiteY90" fmla="*/ 59853 h 284054"/>
                <a:gd name="connsiteX91" fmla="*/ 121545 w 414527"/>
                <a:gd name="connsiteY91" fmla="*/ 59198 h 284054"/>
                <a:gd name="connsiteX92" fmla="*/ 119893 w 414527"/>
                <a:gd name="connsiteY92" fmla="*/ 58294 h 284054"/>
                <a:gd name="connsiteX93" fmla="*/ 118802 w 414527"/>
                <a:gd name="connsiteY93" fmla="*/ 57593 h 284054"/>
                <a:gd name="connsiteX94" fmla="*/ 117804 w 414527"/>
                <a:gd name="connsiteY94" fmla="*/ 56782 h 284054"/>
                <a:gd name="connsiteX95" fmla="*/ 117305 w 414527"/>
                <a:gd name="connsiteY95" fmla="*/ 56377 h 284054"/>
                <a:gd name="connsiteX96" fmla="*/ 115746 w 414527"/>
                <a:gd name="connsiteY96" fmla="*/ 55270 h 284054"/>
                <a:gd name="connsiteX97" fmla="*/ 114686 w 414527"/>
                <a:gd name="connsiteY97" fmla="*/ 54615 h 284054"/>
                <a:gd name="connsiteX98" fmla="*/ 113127 w 414527"/>
                <a:gd name="connsiteY98" fmla="*/ 53726 h 284054"/>
                <a:gd name="connsiteX99" fmla="*/ 112004 w 414527"/>
                <a:gd name="connsiteY99" fmla="*/ 53165 h 284054"/>
                <a:gd name="connsiteX100" fmla="*/ 110258 w 414527"/>
                <a:gd name="connsiteY100" fmla="*/ 52323 h 284054"/>
                <a:gd name="connsiteX101" fmla="*/ 109120 w 414527"/>
                <a:gd name="connsiteY101" fmla="*/ 51637 h 284054"/>
                <a:gd name="connsiteX102" fmla="*/ 105644 w 414527"/>
                <a:gd name="connsiteY102" fmla="*/ 49595 h 284054"/>
                <a:gd name="connsiteX103" fmla="*/ 104490 w 414527"/>
                <a:gd name="connsiteY103" fmla="*/ 48956 h 284054"/>
                <a:gd name="connsiteX104" fmla="*/ 102775 w 414527"/>
                <a:gd name="connsiteY104" fmla="*/ 48005 h 284054"/>
                <a:gd name="connsiteX105" fmla="*/ 101590 w 414527"/>
                <a:gd name="connsiteY105" fmla="*/ 47412 h 284054"/>
                <a:gd name="connsiteX106" fmla="*/ 99735 w 414527"/>
                <a:gd name="connsiteY106" fmla="*/ 46524 h 284054"/>
                <a:gd name="connsiteX107" fmla="*/ 98504 w 414527"/>
                <a:gd name="connsiteY107" fmla="*/ 45791 h 284054"/>
                <a:gd name="connsiteX108" fmla="*/ 90709 w 414527"/>
                <a:gd name="connsiteY108" fmla="*/ 41613 h 284054"/>
                <a:gd name="connsiteX109" fmla="*/ 89430 w 414527"/>
                <a:gd name="connsiteY109" fmla="*/ 40927 h 284054"/>
                <a:gd name="connsiteX110" fmla="*/ 87513 w 414527"/>
                <a:gd name="connsiteY110" fmla="*/ 39914 h 284054"/>
                <a:gd name="connsiteX111" fmla="*/ 86203 w 414527"/>
                <a:gd name="connsiteY111" fmla="*/ 39275 h 284054"/>
                <a:gd name="connsiteX112" fmla="*/ 82836 w 414527"/>
                <a:gd name="connsiteY112" fmla="*/ 37918 h 284054"/>
                <a:gd name="connsiteX113" fmla="*/ 81558 w 414527"/>
                <a:gd name="connsiteY113" fmla="*/ 37404 h 284054"/>
                <a:gd name="connsiteX114" fmla="*/ 79780 w 414527"/>
                <a:gd name="connsiteY114" fmla="*/ 36515 h 284054"/>
                <a:gd name="connsiteX115" fmla="*/ 78642 w 414527"/>
                <a:gd name="connsiteY115" fmla="*/ 35923 h 284054"/>
                <a:gd name="connsiteX116" fmla="*/ 76881 w 414527"/>
                <a:gd name="connsiteY116" fmla="*/ 35112 h 284054"/>
                <a:gd name="connsiteX117" fmla="*/ 75665 w 414527"/>
                <a:gd name="connsiteY117" fmla="*/ 34551 h 284054"/>
                <a:gd name="connsiteX118" fmla="*/ 71845 w 414527"/>
                <a:gd name="connsiteY118" fmla="*/ 33117 h 284054"/>
                <a:gd name="connsiteX119" fmla="*/ 70551 w 414527"/>
                <a:gd name="connsiteY119" fmla="*/ 32586 h 284054"/>
                <a:gd name="connsiteX120" fmla="*/ 65874 w 414527"/>
                <a:gd name="connsiteY120" fmla="*/ 30763 h 284054"/>
                <a:gd name="connsiteX121" fmla="*/ 64549 w 414527"/>
                <a:gd name="connsiteY121" fmla="*/ 30217 h 284054"/>
                <a:gd name="connsiteX122" fmla="*/ 60605 w 414527"/>
                <a:gd name="connsiteY122" fmla="*/ 28658 h 284054"/>
                <a:gd name="connsiteX123" fmla="*/ 59327 w 414527"/>
                <a:gd name="connsiteY123" fmla="*/ 28175 h 284054"/>
                <a:gd name="connsiteX124" fmla="*/ 56848 w 414527"/>
                <a:gd name="connsiteY124" fmla="*/ 27286 h 284054"/>
                <a:gd name="connsiteX125" fmla="*/ 55632 w 414527"/>
                <a:gd name="connsiteY125" fmla="*/ 26849 h 284054"/>
                <a:gd name="connsiteX126" fmla="*/ 53231 w 414527"/>
                <a:gd name="connsiteY126" fmla="*/ 26070 h 284054"/>
                <a:gd name="connsiteX127" fmla="*/ 52031 w 414527"/>
                <a:gd name="connsiteY127" fmla="*/ 25649 h 284054"/>
                <a:gd name="connsiteX128" fmla="*/ 49583 w 414527"/>
                <a:gd name="connsiteY128" fmla="*/ 24901 h 284054"/>
                <a:gd name="connsiteX129" fmla="*/ 48305 w 414527"/>
                <a:gd name="connsiteY129" fmla="*/ 24511 h 284054"/>
                <a:gd name="connsiteX130" fmla="*/ 44968 w 414527"/>
                <a:gd name="connsiteY130" fmla="*/ 23794 h 284054"/>
                <a:gd name="connsiteX131" fmla="*/ 43581 w 414527"/>
                <a:gd name="connsiteY131" fmla="*/ 23373 h 284054"/>
                <a:gd name="connsiteX132" fmla="*/ 36378 w 414527"/>
                <a:gd name="connsiteY132" fmla="*/ 21596 h 284054"/>
                <a:gd name="connsiteX133" fmla="*/ 35069 w 414527"/>
                <a:gd name="connsiteY133" fmla="*/ 20816 h 284054"/>
                <a:gd name="connsiteX134" fmla="*/ 20383 w 414527"/>
                <a:gd name="connsiteY134" fmla="*/ 17184 h 284054"/>
                <a:gd name="connsiteX135" fmla="*/ 4560 w 414527"/>
                <a:gd name="connsiteY135" fmla="*/ 14674 h 284054"/>
                <a:gd name="connsiteX136" fmla="*/ 880 w 414527"/>
                <a:gd name="connsiteY136" fmla="*/ 6287 h 284054"/>
                <a:gd name="connsiteX137" fmla="*/ 13836 w 414527"/>
                <a:gd name="connsiteY137" fmla="*/ -90 h 284054"/>
                <a:gd name="connsiteX138" fmla="*/ 51407 w 414527"/>
                <a:gd name="connsiteY138" fmla="*/ 7705 h 284054"/>
                <a:gd name="connsiteX139" fmla="*/ 114514 w 414527"/>
                <a:gd name="connsiteY139" fmla="*/ 28954 h 284054"/>
                <a:gd name="connsiteX140" fmla="*/ 143402 w 414527"/>
                <a:gd name="connsiteY140" fmla="*/ 40288 h 284054"/>
                <a:gd name="connsiteX141" fmla="*/ 148734 w 414527"/>
                <a:gd name="connsiteY141" fmla="*/ 43546 h 284054"/>
                <a:gd name="connsiteX142" fmla="*/ 145616 w 414527"/>
                <a:gd name="connsiteY142" fmla="*/ 53009 h 284054"/>
                <a:gd name="connsiteX143" fmla="*/ 143277 w 414527"/>
                <a:gd name="connsiteY143" fmla="*/ 54646 h 284054"/>
                <a:gd name="connsiteX144" fmla="*/ 155749 w 414527"/>
                <a:gd name="connsiteY144" fmla="*/ 61848 h 284054"/>
                <a:gd name="connsiteX145" fmla="*/ 165789 w 414527"/>
                <a:gd name="connsiteY145" fmla="*/ 67461 h 284054"/>
                <a:gd name="connsiteX146" fmla="*/ 168252 w 414527"/>
                <a:gd name="connsiteY146" fmla="*/ 69753 h 284054"/>
                <a:gd name="connsiteX147" fmla="*/ 173179 w 414527"/>
                <a:gd name="connsiteY147" fmla="*/ 81149 h 284054"/>
                <a:gd name="connsiteX148" fmla="*/ 177856 w 414527"/>
                <a:gd name="connsiteY148" fmla="*/ 88086 h 284054"/>
                <a:gd name="connsiteX149" fmla="*/ 190873 w 414527"/>
                <a:gd name="connsiteY149" fmla="*/ 99389 h 284054"/>
                <a:gd name="connsiteX150" fmla="*/ 205028 w 414527"/>
                <a:gd name="connsiteY150" fmla="*/ 113778 h 284054"/>
                <a:gd name="connsiteX151" fmla="*/ 220151 w 414527"/>
                <a:gd name="connsiteY151" fmla="*/ 121012 h 284054"/>
                <a:gd name="connsiteX152" fmla="*/ 272501 w 414527"/>
                <a:gd name="connsiteY152" fmla="*/ 130693 h 284054"/>
                <a:gd name="connsiteX153" fmla="*/ 281528 w 414527"/>
                <a:gd name="connsiteY153" fmla="*/ 127435 h 284054"/>
                <a:gd name="connsiteX154" fmla="*/ 311741 w 414527"/>
                <a:gd name="connsiteY154" fmla="*/ 105843 h 284054"/>
                <a:gd name="connsiteX155" fmla="*/ 321827 w 414527"/>
                <a:gd name="connsiteY155" fmla="*/ 103816 h 284054"/>
                <a:gd name="connsiteX156" fmla="*/ 327658 w 414527"/>
                <a:gd name="connsiteY156" fmla="*/ 105843 h 284054"/>
                <a:gd name="connsiteX157" fmla="*/ 327658 w 414527"/>
                <a:gd name="connsiteY157" fmla="*/ 105843 h 284054"/>
                <a:gd name="connsiteX158" fmla="*/ 331337 w 414527"/>
                <a:gd name="connsiteY158" fmla="*/ 110520 h 284054"/>
                <a:gd name="connsiteX159" fmla="*/ 352788 w 414527"/>
                <a:gd name="connsiteY159" fmla="*/ 140421 h 284054"/>
                <a:gd name="connsiteX160" fmla="*/ 380008 w 414527"/>
                <a:gd name="connsiteY160" fmla="*/ 180393 h 284054"/>
                <a:gd name="connsiteX161" fmla="*/ 380632 w 414527"/>
                <a:gd name="connsiteY161" fmla="*/ 181874 h 284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414527" h="284054">
                  <a:moveTo>
                    <a:pt x="380632" y="181874"/>
                  </a:moveTo>
                  <a:cubicBezTo>
                    <a:pt x="380367" y="184712"/>
                    <a:pt x="382565" y="186395"/>
                    <a:pt x="383890" y="188391"/>
                  </a:cubicBezTo>
                  <a:cubicBezTo>
                    <a:pt x="393104" y="202266"/>
                    <a:pt x="402099" y="216281"/>
                    <a:pt x="412108" y="229610"/>
                  </a:cubicBezTo>
                  <a:cubicBezTo>
                    <a:pt x="413604" y="231417"/>
                    <a:pt x="414259" y="233773"/>
                    <a:pt x="413931" y="236095"/>
                  </a:cubicBezTo>
                  <a:cubicBezTo>
                    <a:pt x="412372" y="245449"/>
                    <a:pt x="410361" y="254538"/>
                    <a:pt x="404578" y="262302"/>
                  </a:cubicBezTo>
                  <a:cubicBezTo>
                    <a:pt x="396798" y="272867"/>
                    <a:pt x="385371" y="280171"/>
                    <a:pt x="372525" y="282802"/>
                  </a:cubicBezTo>
                  <a:cubicBezTo>
                    <a:pt x="362142" y="285110"/>
                    <a:pt x="352539" y="282927"/>
                    <a:pt x="343544" y="278796"/>
                  </a:cubicBezTo>
                  <a:cubicBezTo>
                    <a:pt x="336497" y="275569"/>
                    <a:pt x="330620" y="269925"/>
                    <a:pt x="325615" y="263798"/>
                  </a:cubicBezTo>
                  <a:cubicBezTo>
                    <a:pt x="324368" y="262104"/>
                    <a:pt x="323028" y="260490"/>
                    <a:pt x="321578" y="258966"/>
                  </a:cubicBezTo>
                  <a:cubicBezTo>
                    <a:pt x="319286" y="256863"/>
                    <a:pt x="317758" y="254070"/>
                    <a:pt x="317197" y="251015"/>
                  </a:cubicBezTo>
                  <a:cubicBezTo>
                    <a:pt x="316324" y="245730"/>
                    <a:pt x="312801" y="243360"/>
                    <a:pt x="308217" y="242705"/>
                  </a:cubicBezTo>
                  <a:cubicBezTo>
                    <a:pt x="303665" y="242116"/>
                    <a:pt x="299222" y="240872"/>
                    <a:pt x="295028" y="239011"/>
                  </a:cubicBezTo>
                  <a:cubicBezTo>
                    <a:pt x="294280" y="238822"/>
                    <a:pt x="293516" y="238755"/>
                    <a:pt x="292752" y="238808"/>
                  </a:cubicBezTo>
                  <a:cubicBezTo>
                    <a:pt x="288434" y="240367"/>
                    <a:pt x="285846" y="237249"/>
                    <a:pt x="282806" y="235269"/>
                  </a:cubicBezTo>
                  <a:cubicBezTo>
                    <a:pt x="273078" y="228664"/>
                    <a:pt x="264971" y="219952"/>
                    <a:pt x="259078" y="209780"/>
                  </a:cubicBezTo>
                  <a:cubicBezTo>
                    <a:pt x="250114" y="194979"/>
                    <a:pt x="240230" y="180764"/>
                    <a:pt x="229458" y="167220"/>
                  </a:cubicBezTo>
                  <a:cubicBezTo>
                    <a:pt x="225030" y="161467"/>
                    <a:pt x="219028" y="156884"/>
                    <a:pt x="216627" y="149666"/>
                  </a:cubicBezTo>
                  <a:cubicBezTo>
                    <a:pt x="216347" y="149229"/>
                    <a:pt x="216097" y="148777"/>
                    <a:pt x="215832" y="148341"/>
                  </a:cubicBezTo>
                  <a:cubicBezTo>
                    <a:pt x="215567" y="147904"/>
                    <a:pt x="215240" y="147514"/>
                    <a:pt x="214959" y="147093"/>
                  </a:cubicBezTo>
                  <a:cubicBezTo>
                    <a:pt x="214679" y="146672"/>
                    <a:pt x="214382" y="146283"/>
                    <a:pt x="214117" y="145862"/>
                  </a:cubicBezTo>
                  <a:cubicBezTo>
                    <a:pt x="213322" y="144640"/>
                    <a:pt x="212402" y="143506"/>
                    <a:pt x="211374" y="142479"/>
                  </a:cubicBezTo>
                  <a:cubicBezTo>
                    <a:pt x="211030" y="142161"/>
                    <a:pt x="210719" y="141822"/>
                    <a:pt x="210423" y="141465"/>
                  </a:cubicBezTo>
                  <a:cubicBezTo>
                    <a:pt x="210095" y="141138"/>
                    <a:pt x="209799" y="140795"/>
                    <a:pt x="209503" y="140452"/>
                  </a:cubicBezTo>
                  <a:cubicBezTo>
                    <a:pt x="209207" y="140109"/>
                    <a:pt x="209207" y="140125"/>
                    <a:pt x="209051" y="139953"/>
                  </a:cubicBezTo>
                  <a:cubicBezTo>
                    <a:pt x="208895" y="139782"/>
                    <a:pt x="208412" y="139314"/>
                    <a:pt x="208100" y="138987"/>
                  </a:cubicBezTo>
                  <a:lnTo>
                    <a:pt x="207616" y="138503"/>
                  </a:lnTo>
                  <a:cubicBezTo>
                    <a:pt x="206977" y="137833"/>
                    <a:pt x="206416" y="137108"/>
                    <a:pt x="205902" y="136336"/>
                  </a:cubicBezTo>
                  <a:cubicBezTo>
                    <a:pt x="205122" y="135211"/>
                    <a:pt x="204233" y="134166"/>
                    <a:pt x="203251" y="133219"/>
                  </a:cubicBezTo>
                  <a:cubicBezTo>
                    <a:pt x="202924" y="132907"/>
                    <a:pt x="202628" y="132564"/>
                    <a:pt x="202331" y="132236"/>
                  </a:cubicBezTo>
                  <a:cubicBezTo>
                    <a:pt x="202035" y="131909"/>
                    <a:pt x="201739" y="131582"/>
                    <a:pt x="201443" y="131254"/>
                  </a:cubicBezTo>
                  <a:cubicBezTo>
                    <a:pt x="201147" y="130927"/>
                    <a:pt x="201147" y="130927"/>
                    <a:pt x="201006" y="130771"/>
                  </a:cubicBezTo>
                  <a:cubicBezTo>
                    <a:pt x="200866" y="130615"/>
                    <a:pt x="200398" y="130147"/>
                    <a:pt x="200102" y="129836"/>
                  </a:cubicBezTo>
                  <a:lnTo>
                    <a:pt x="199650" y="129368"/>
                  </a:lnTo>
                  <a:cubicBezTo>
                    <a:pt x="199354" y="129064"/>
                    <a:pt x="199073" y="128741"/>
                    <a:pt x="198808" y="128401"/>
                  </a:cubicBezTo>
                  <a:cubicBezTo>
                    <a:pt x="198528" y="128072"/>
                    <a:pt x="198278" y="127728"/>
                    <a:pt x="198029" y="127372"/>
                  </a:cubicBezTo>
                  <a:cubicBezTo>
                    <a:pt x="197514" y="126682"/>
                    <a:pt x="196891" y="126082"/>
                    <a:pt x="196174" y="125595"/>
                  </a:cubicBezTo>
                  <a:cubicBezTo>
                    <a:pt x="195784" y="125346"/>
                    <a:pt x="195410" y="125065"/>
                    <a:pt x="195067" y="124753"/>
                  </a:cubicBezTo>
                  <a:cubicBezTo>
                    <a:pt x="194692" y="124441"/>
                    <a:pt x="194365" y="124097"/>
                    <a:pt x="194053" y="123724"/>
                  </a:cubicBezTo>
                  <a:cubicBezTo>
                    <a:pt x="193741" y="123352"/>
                    <a:pt x="193445" y="122962"/>
                    <a:pt x="193165" y="122555"/>
                  </a:cubicBezTo>
                  <a:cubicBezTo>
                    <a:pt x="190951" y="119844"/>
                    <a:pt x="188566" y="117281"/>
                    <a:pt x="186025" y="114885"/>
                  </a:cubicBezTo>
                  <a:cubicBezTo>
                    <a:pt x="185682" y="114558"/>
                    <a:pt x="185370" y="114199"/>
                    <a:pt x="185058" y="113840"/>
                  </a:cubicBezTo>
                  <a:cubicBezTo>
                    <a:pt x="184746" y="113482"/>
                    <a:pt x="184434" y="113154"/>
                    <a:pt x="184123" y="112811"/>
                  </a:cubicBezTo>
                  <a:cubicBezTo>
                    <a:pt x="183811" y="112468"/>
                    <a:pt x="183826" y="112468"/>
                    <a:pt x="183655" y="112313"/>
                  </a:cubicBezTo>
                  <a:cubicBezTo>
                    <a:pt x="183483" y="112157"/>
                    <a:pt x="183016" y="111658"/>
                    <a:pt x="182704" y="111315"/>
                  </a:cubicBezTo>
                  <a:cubicBezTo>
                    <a:pt x="182392" y="110972"/>
                    <a:pt x="182392" y="110972"/>
                    <a:pt x="182221" y="110816"/>
                  </a:cubicBezTo>
                  <a:cubicBezTo>
                    <a:pt x="181893" y="110484"/>
                    <a:pt x="181582" y="110130"/>
                    <a:pt x="181301" y="109756"/>
                  </a:cubicBezTo>
                  <a:cubicBezTo>
                    <a:pt x="181005" y="109394"/>
                    <a:pt x="180724" y="109014"/>
                    <a:pt x="180459" y="108618"/>
                  </a:cubicBezTo>
                  <a:cubicBezTo>
                    <a:pt x="179337" y="107103"/>
                    <a:pt x="178089" y="105688"/>
                    <a:pt x="176733" y="104393"/>
                  </a:cubicBezTo>
                  <a:cubicBezTo>
                    <a:pt x="176406" y="104084"/>
                    <a:pt x="176094" y="103757"/>
                    <a:pt x="175813" y="103411"/>
                  </a:cubicBezTo>
                  <a:cubicBezTo>
                    <a:pt x="175517" y="103115"/>
                    <a:pt x="175236" y="102772"/>
                    <a:pt x="174956" y="102444"/>
                  </a:cubicBezTo>
                  <a:lnTo>
                    <a:pt x="174535" y="101977"/>
                  </a:lnTo>
                  <a:cubicBezTo>
                    <a:pt x="174239" y="101696"/>
                    <a:pt x="173974" y="101384"/>
                    <a:pt x="173693" y="101088"/>
                  </a:cubicBezTo>
                  <a:lnTo>
                    <a:pt x="173288" y="100651"/>
                  </a:lnTo>
                  <a:cubicBezTo>
                    <a:pt x="173007" y="100386"/>
                    <a:pt x="172727" y="100090"/>
                    <a:pt x="172461" y="99810"/>
                  </a:cubicBezTo>
                  <a:lnTo>
                    <a:pt x="172041" y="99389"/>
                  </a:lnTo>
                  <a:cubicBezTo>
                    <a:pt x="171760" y="99124"/>
                    <a:pt x="171479" y="98843"/>
                    <a:pt x="171214" y="98547"/>
                  </a:cubicBezTo>
                  <a:lnTo>
                    <a:pt x="170793" y="98142"/>
                  </a:lnTo>
                  <a:cubicBezTo>
                    <a:pt x="170482" y="97861"/>
                    <a:pt x="170201" y="97580"/>
                    <a:pt x="169920" y="97300"/>
                  </a:cubicBezTo>
                  <a:lnTo>
                    <a:pt x="169468" y="96863"/>
                  </a:lnTo>
                  <a:lnTo>
                    <a:pt x="168533" y="95990"/>
                  </a:lnTo>
                  <a:lnTo>
                    <a:pt x="168050" y="95554"/>
                  </a:lnTo>
                  <a:cubicBezTo>
                    <a:pt x="167691" y="95257"/>
                    <a:pt x="167364" y="94946"/>
                    <a:pt x="167021" y="94618"/>
                  </a:cubicBezTo>
                  <a:lnTo>
                    <a:pt x="166475" y="94135"/>
                  </a:lnTo>
                  <a:cubicBezTo>
                    <a:pt x="165103" y="92704"/>
                    <a:pt x="163622" y="91390"/>
                    <a:pt x="162032" y="90206"/>
                  </a:cubicBezTo>
                  <a:cubicBezTo>
                    <a:pt x="161627" y="89946"/>
                    <a:pt x="161237" y="89665"/>
                    <a:pt x="160863" y="89364"/>
                  </a:cubicBezTo>
                  <a:cubicBezTo>
                    <a:pt x="160504" y="89084"/>
                    <a:pt x="160146" y="88781"/>
                    <a:pt x="159818" y="88460"/>
                  </a:cubicBezTo>
                  <a:lnTo>
                    <a:pt x="159335" y="87993"/>
                  </a:lnTo>
                  <a:cubicBezTo>
                    <a:pt x="159007" y="87712"/>
                    <a:pt x="158696" y="87400"/>
                    <a:pt x="158400" y="87104"/>
                  </a:cubicBezTo>
                  <a:lnTo>
                    <a:pt x="157932" y="86667"/>
                  </a:lnTo>
                  <a:cubicBezTo>
                    <a:pt x="157324" y="86117"/>
                    <a:pt x="156669" y="85628"/>
                    <a:pt x="155968" y="85202"/>
                  </a:cubicBezTo>
                  <a:cubicBezTo>
                    <a:pt x="155609" y="84996"/>
                    <a:pt x="155282" y="84767"/>
                    <a:pt x="154954" y="84516"/>
                  </a:cubicBezTo>
                  <a:cubicBezTo>
                    <a:pt x="154627" y="84282"/>
                    <a:pt x="154331" y="84017"/>
                    <a:pt x="154019" y="83752"/>
                  </a:cubicBezTo>
                  <a:cubicBezTo>
                    <a:pt x="153707" y="83487"/>
                    <a:pt x="153707" y="83487"/>
                    <a:pt x="153536" y="83378"/>
                  </a:cubicBezTo>
                  <a:cubicBezTo>
                    <a:pt x="153005" y="83035"/>
                    <a:pt x="152460" y="82739"/>
                    <a:pt x="151977" y="82443"/>
                  </a:cubicBezTo>
                  <a:cubicBezTo>
                    <a:pt x="151587" y="82223"/>
                    <a:pt x="151213" y="81972"/>
                    <a:pt x="150870" y="81694"/>
                  </a:cubicBezTo>
                  <a:cubicBezTo>
                    <a:pt x="150495" y="81398"/>
                    <a:pt x="150137" y="81102"/>
                    <a:pt x="149778" y="80774"/>
                  </a:cubicBezTo>
                  <a:lnTo>
                    <a:pt x="149248" y="80291"/>
                  </a:lnTo>
                  <a:cubicBezTo>
                    <a:pt x="147861" y="78843"/>
                    <a:pt x="146349" y="77513"/>
                    <a:pt x="144727" y="76316"/>
                  </a:cubicBezTo>
                  <a:cubicBezTo>
                    <a:pt x="143917" y="75787"/>
                    <a:pt x="143153" y="75187"/>
                    <a:pt x="142436" y="74523"/>
                  </a:cubicBezTo>
                  <a:lnTo>
                    <a:pt x="141921" y="74040"/>
                  </a:lnTo>
                  <a:cubicBezTo>
                    <a:pt x="141563" y="73728"/>
                    <a:pt x="141235" y="73401"/>
                    <a:pt x="140908" y="73073"/>
                  </a:cubicBezTo>
                  <a:lnTo>
                    <a:pt x="140393" y="72590"/>
                  </a:lnTo>
                  <a:cubicBezTo>
                    <a:pt x="139427" y="71603"/>
                    <a:pt x="138336" y="70753"/>
                    <a:pt x="137135" y="70064"/>
                  </a:cubicBezTo>
                  <a:cubicBezTo>
                    <a:pt x="136730" y="69823"/>
                    <a:pt x="136340" y="69551"/>
                    <a:pt x="135982" y="69254"/>
                  </a:cubicBezTo>
                  <a:cubicBezTo>
                    <a:pt x="134968" y="68293"/>
                    <a:pt x="133846" y="67442"/>
                    <a:pt x="132661" y="66713"/>
                  </a:cubicBezTo>
                  <a:cubicBezTo>
                    <a:pt x="132256" y="66476"/>
                    <a:pt x="131866" y="66217"/>
                    <a:pt x="131492" y="65933"/>
                  </a:cubicBezTo>
                  <a:cubicBezTo>
                    <a:pt x="130743" y="65403"/>
                    <a:pt x="129933" y="64873"/>
                    <a:pt x="129184" y="64374"/>
                  </a:cubicBezTo>
                  <a:cubicBezTo>
                    <a:pt x="128779" y="64148"/>
                    <a:pt x="128405" y="63899"/>
                    <a:pt x="128031" y="63626"/>
                  </a:cubicBezTo>
                  <a:cubicBezTo>
                    <a:pt x="127298" y="63096"/>
                    <a:pt x="126565" y="62566"/>
                    <a:pt x="125801" y="62067"/>
                  </a:cubicBezTo>
                  <a:cubicBezTo>
                    <a:pt x="125427" y="61845"/>
                    <a:pt x="125053" y="61601"/>
                    <a:pt x="124710" y="61334"/>
                  </a:cubicBezTo>
                  <a:cubicBezTo>
                    <a:pt x="124024" y="60820"/>
                    <a:pt x="123338" y="60305"/>
                    <a:pt x="122621" y="59853"/>
                  </a:cubicBezTo>
                  <a:cubicBezTo>
                    <a:pt x="122247" y="59650"/>
                    <a:pt x="121904" y="59432"/>
                    <a:pt x="121545" y="59198"/>
                  </a:cubicBezTo>
                  <a:lnTo>
                    <a:pt x="119893" y="58294"/>
                  </a:lnTo>
                  <a:cubicBezTo>
                    <a:pt x="119503" y="58093"/>
                    <a:pt x="119144" y="57859"/>
                    <a:pt x="118802" y="57593"/>
                  </a:cubicBezTo>
                  <a:cubicBezTo>
                    <a:pt x="118459" y="57343"/>
                    <a:pt x="118131" y="57062"/>
                    <a:pt x="117804" y="56782"/>
                  </a:cubicBezTo>
                  <a:lnTo>
                    <a:pt x="117305" y="56377"/>
                  </a:lnTo>
                  <a:cubicBezTo>
                    <a:pt x="116790" y="56002"/>
                    <a:pt x="116276" y="55628"/>
                    <a:pt x="115746" y="55270"/>
                  </a:cubicBezTo>
                  <a:cubicBezTo>
                    <a:pt x="115216" y="54911"/>
                    <a:pt x="115044" y="54849"/>
                    <a:pt x="114686" y="54615"/>
                  </a:cubicBezTo>
                  <a:cubicBezTo>
                    <a:pt x="114327" y="54381"/>
                    <a:pt x="113626" y="54007"/>
                    <a:pt x="113127" y="53726"/>
                  </a:cubicBezTo>
                  <a:cubicBezTo>
                    <a:pt x="112628" y="53446"/>
                    <a:pt x="112379" y="53368"/>
                    <a:pt x="112004" y="53165"/>
                  </a:cubicBezTo>
                  <a:cubicBezTo>
                    <a:pt x="111630" y="52962"/>
                    <a:pt x="110835" y="52619"/>
                    <a:pt x="110258" y="52323"/>
                  </a:cubicBezTo>
                  <a:cubicBezTo>
                    <a:pt x="109869" y="52122"/>
                    <a:pt x="109479" y="51893"/>
                    <a:pt x="109120" y="51637"/>
                  </a:cubicBezTo>
                  <a:cubicBezTo>
                    <a:pt x="108029" y="50855"/>
                    <a:pt x="106860" y="50172"/>
                    <a:pt x="105644" y="49595"/>
                  </a:cubicBezTo>
                  <a:cubicBezTo>
                    <a:pt x="105254" y="49408"/>
                    <a:pt x="104864" y="49174"/>
                    <a:pt x="104490" y="48956"/>
                  </a:cubicBezTo>
                  <a:cubicBezTo>
                    <a:pt x="104116" y="48738"/>
                    <a:pt x="103352" y="48301"/>
                    <a:pt x="102775" y="48005"/>
                  </a:cubicBezTo>
                  <a:cubicBezTo>
                    <a:pt x="102370" y="47829"/>
                    <a:pt x="101980" y="47632"/>
                    <a:pt x="101590" y="47412"/>
                  </a:cubicBezTo>
                  <a:cubicBezTo>
                    <a:pt x="100967" y="47132"/>
                    <a:pt x="100359" y="46836"/>
                    <a:pt x="99735" y="46524"/>
                  </a:cubicBezTo>
                  <a:cubicBezTo>
                    <a:pt x="99314" y="46301"/>
                    <a:pt x="98909" y="46056"/>
                    <a:pt x="98504" y="45791"/>
                  </a:cubicBezTo>
                  <a:cubicBezTo>
                    <a:pt x="95994" y="44237"/>
                    <a:pt x="93390" y="42841"/>
                    <a:pt x="90709" y="41613"/>
                  </a:cubicBezTo>
                  <a:cubicBezTo>
                    <a:pt x="90272" y="41406"/>
                    <a:pt x="89851" y="41176"/>
                    <a:pt x="89430" y="40927"/>
                  </a:cubicBezTo>
                  <a:cubicBezTo>
                    <a:pt x="88791" y="40584"/>
                    <a:pt x="88168" y="40241"/>
                    <a:pt x="87513" y="39914"/>
                  </a:cubicBezTo>
                  <a:cubicBezTo>
                    <a:pt x="86858" y="39586"/>
                    <a:pt x="86624" y="39493"/>
                    <a:pt x="86203" y="39275"/>
                  </a:cubicBezTo>
                  <a:cubicBezTo>
                    <a:pt x="85112" y="38732"/>
                    <a:pt x="83989" y="38278"/>
                    <a:pt x="82836" y="37918"/>
                  </a:cubicBezTo>
                  <a:cubicBezTo>
                    <a:pt x="82399" y="37783"/>
                    <a:pt x="81963" y="37611"/>
                    <a:pt x="81558" y="37404"/>
                  </a:cubicBezTo>
                  <a:lnTo>
                    <a:pt x="79780" y="36515"/>
                  </a:lnTo>
                  <a:cubicBezTo>
                    <a:pt x="79391" y="36344"/>
                    <a:pt x="79016" y="36125"/>
                    <a:pt x="78642" y="35923"/>
                  </a:cubicBezTo>
                  <a:lnTo>
                    <a:pt x="76881" y="35112"/>
                  </a:lnTo>
                  <a:cubicBezTo>
                    <a:pt x="76460" y="34941"/>
                    <a:pt x="76070" y="34753"/>
                    <a:pt x="75665" y="34551"/>
                  </a:cubicBezTo>
                  <a:cubicBezTo>
                    <a:pt x="74433" y="33965"/>
                    <a:pt x="73155" y="33486"/>
                    <a:pt x="71845" y="33117"/>
                  </a:cubicBezTo>
                  <a:cubicBezTo>
                    <a:pt x="71409" y="32973"/>
                    <a:pt x="70972" y="32795"/>
                    <a:pt x="70551" y="32586"/>
                  </a:cubicBezTo>
                  <a:cubicBezTo>
                    <a:pt x="69070" y="31810"/>
                    <a:pt x="67496" y="31197"/>
                    <a:pt x="65874" y="30763"/>
                  </a:cubicBezTo>
                  <a:cubicBezTo>
                    <a:pt x="65422" y="30619"/>
                    <a:pt x="64970" y="30437"/>
                    <a:pt x="64549" y="30217"/>
                  </a:cubicBezTo>
                  <a:cubicBezTo>
                    <a:pt x="63286" y="29582"/>
                    <a:pt x="61961" y="29060"/>
                    <a:pt x="60605" y="28658"/>
                  </a:cubicBezTo>
                  <a:cubicBezTo>
                    <a:pt x="60168" y="28527"/>
                    <a:pt x="59747" y="28365"/>
                    <a:pt x="59327" y="28175"/>
                  </a:cubicBezTo>
                  <a:cubicBezTo>
                    <a:pt x="58516" y="27832"/>
                    <a:pt x="57690" y="27535"/>
                    <a:pt x="56848" y="27286"/>
                  </a:cubicBezTo>
                  <a:cubicBezTo>
                    <a:pt x="56427" y="27174"/>
                    <a:pt x="56021" y="27027"/>
                    <a:pt x="55632" y="26849"/>
                  </a:cubicBezTo>
                  <a:cubicBezTo>
                    <a:pt x="54852" y="26542"/>
                    <a:pt x="54042" y="26282"/>
                    <a:pt x="53231" y="26070"/>
                  </a:cubicBezTo>
                  <a:cubicBezTo>
                    <a:pt x="52826" y="25953"/>
                    <a:pt x="52420" y="25813"/>
                    <a:pt x="52031" y="25649"/>
                  </a:cubicBezTo>
                  <a:cubicBezTo>
                    <a:pt x="51235" y="25353"/>
                    <a:pt x="50409" y="25103"/>
                    <a:pt x="49583" y="24901"/>
                  </a:cubicBezTo>
                  <a:cubicBezTo>
                    <a:pt x="49146" y="24792"/>
                    <a:pt x="48725" y="24651"/>
                    <a:pt x="48305" y="24511"/>
                  </a:cubicBezTo>
                  <a:cubicBezTo>
                    <a:pt x="47213" y="24152"/>
                    <a:pt x="46075" y="24043"/>
                    <a:pt x="44968" y="23794"/>
                  </a:cubicBezTo>
                  <a:cubicBezTo>
                    <a:pt x="44501" y="23686"/>
                    <a:pt x="44033" y="23546"/>
                    <a:pt x="43581" y="23373"/>
                  </a:cubicBezTo>
                  <a:cubicBezTo>
                    <a:pt x="41258" y="22519"/>
                    <a:pt x="38842" y="21922"/>
                    <a:pt x="36378" y="21596"/>
                  </a:cubicBezTo>
                  <a:cubicBezTo>
                    <a:pt x="35895" y="21438"/>
                    <a:pt x="35443" y="21172"/>
                    <a:pt x="35069" y="20816"/>
                  </a:cubicBezTo>
                  <a:cubicBezTo>
                    <a:pt x="30579" y="18010"/>
                    <a:pt x="25310" y="18213"/>
                    <a:pt x="20383" y="17184"/>
                  </a:cubicBezTo>
                  <a:cubicBezTo>
                    <a:pt x="15161" y="16093"/>
                    <a:pt x="9813" y="15625"/>
                    <a:pt x="4560" y="14674"/>
                  </a:cubicBezTo>
                  <a:cubicBezTo>
                    <a:pt x="-694" y="13723"/>
                    <a:pt x="-1770" y="10621"/>
                    <a:pt x="880" y="6287"/>
                  </a:cubicBezTo>
                  <a:cubicBezTo>
                    <a:pt x="3998" y="1095"/>
                    <a:pt x="8192" y="-1056"/>
                    <a:pt x="13836" y="-90"/>
                  </a:cubicBezTo>
                  <a:cubicBezTo>
                    <a:pt x="26448" y="2046"/>
                    <a:pt x="39075" y="4088"/>
                    <a:pt x="51407" y="7705"/>
                  </a:cubicBezTo>
                  <a:cubicBezTo>
                    <a:pt x="72765" y="13848"/>
                    <a:pt x="94138" y="19850"/>
                    <a:pt x="114514" y="28954"/>
                  </a:cubicBezTo>
                  <a:cubicBezTo>
                    <a:pt x="123868" y="33179"/>
                    <a:pt x="133736" y="36577"/>
                    <a:pt x="143402" y="40288"/>
                  </a:cubicBezTo>
                  <a:cubicBezTo>
                    <a:pt x="145444" y="40877"/>
                    <a:pt x="147284" y="42001"/>
                    <a:pt x="148734" y="43546"/>
                  </a:cubicBezTo>
                  <a:cubicBezTo>
                    <a:pt x="152023" y="47615"/>
                    <a:pt x="150761" y="51512"/>
                    <a:pt x="145616" y="53009"/>
                  </a:cubicBezTo>
                  <a:cubicBezTo>
                    <a:pt x="144634" y="53199"/>
                    <a:pt x="143792" y="53793"/>
                    <a:pt x="143277" y="54646"/>
                  </a:cubicBezTo>
                  <a:cubicBezTo>
                    <a:pt x="147456" y="57047"/>
                    <a:pt x="151602" y="59479"/>
                    <a:pt x="155749" y="61848"/>
                  </a:cubicBezTo>
                  <a:cubicBezTo>
                    <a:pt x="159085" y="63750"/>
                    <a:pt x="162437" y="65606"/>
                    <a:pt x="165789" y="67461"/>
                  </a:cubicBezTo>
                  <a:cubicBezTo>
                    <a:pt x="166818" y="68022"/>
                    <a:pt x="167956" y="68568"/>
                    <a:pt x="168252" y="69753"/>
                  </a:cubicBezTo>
                  <a:cubicBezTo>
                    <a:pt x="169250" y="73806"/>
                    <a:pt x="172836" y="76612"/>
                    <a:pt x="173179" y="81149"/>
                  </a:cubicBezTo>
                  <a:cubicBezTo>
                    <a:pt x="173677" y="84025"/>
                    <a:pt x="175377" y="86550"/>
                    <a:pt x="177856" y="88086"/>
                  </a:cubicBezTo>
                  <a:cubicBezTo>
                    <a:pt x="182533" y="91444"/>
                    <a:pt x="186898" y="95228"/>
                    <a:pt x="190873" y="99389"/>
                  </a:cubicBezTo>
                  <a:cubicBezTo>
                    <a:pt x="195550" y="104284"/>
                    <a:pt x="200679" y="108665"/>
                    <a:pt x="205028" y="113778"/>
                  </a:cubicBezTo>
                  <a:cubicBezTo>
                    <a:pt x="209129" y="118611"/>
                    <a:pt x="214382" y="120388"/>
                    <a:pt x="220151" y="121012"/>
                  </a:cubicBezTo>
                  <a:cubicBezTo>
                    <a:pt x="237798" y="123057"/>
                    <a:pt x="255290" y="126290"/>
                    <a:pt x="272501" y="130693"/>
                  </a:cubicBezTo>
                  <a:cubicBezTo>
                    <a:pt x="278113" y="132065"/>
                    <a:pt x="278332" y="132158"/>
                    <a:pt x="281528" y="127435"/>
                  </a:cubicBezTo>
                  <a:cubicBezTo>
                    <a:pt x="288559" y="116728"/>
                    <a:pt x="299331" y="109028"/>
                    <a:pt x="311741" y="105843"/>
                  </a:cubicBezTo>
                  <a:cubicBezTo>
                    <a:pt x="315046" y="104970"/>
                    <a:pt x="318475" y="104518"/>
                    <a:pt x="321827" y="103816"/>
                  </a:cubicBezTo>
                  <a:cubicBezTo>
                    <a:pt x="324212" y="103317"/>
                    <a:pt x="325631" y="105375"/>
                    <a:pt x="327658" y="105843"/>
                  </a:cubicBezTo>
                  <a:lnTo>
                    <a:pt x="327658" y="105843"/>
                  </a:lnTo>
                  <a:cubicBezTo>
                    <a:pt x="328375" y="107746"/>
                    <a:pt x="329653" y="109380"/>
                    <a:pt x="331337" y="110520"/>
                  </a:cubicBezTo>
                  <a:cubicBezTo>
                    <a:pt x="339132" y="120045"/>
                    <a:pt x="345976" y="130225"/>
                    <a:pt x="352788" y="140421"/>
                  </a:cubicBezTo>
                  <a:cubicBezTo>
                    <a:pt x="361721" y="153828"/>
                    <a:pt x="370109" y="167625"/>
                    <a:pt x="380008" y="180393"/>
                  </a:cubicBezTo>
                  <a:cubicBezTo>
                    <a:pt x="380273" y="180859"/>
                    <a:pt x="380491" y="181357"/>
                    <a:pt x="380632" y="181874"/>
                  </a:cubicBezTo>
                  <a:close/>
                </a:path>
              </a:pathLst>
            </a:custGeom>
            <a:solidFill>
              <a:srgbClr val="000000"/>
            </a:solidFill>
            <a:ln w="1557" cap="flat">
              <a:noFill/>
              <a:prstDash val="solid"/>
              <a:miter/>
            </a:ln>
          </p:spPr>
          <p:txBody>
            <a:bodyPr rtlCol="0" anchor="ctr"/>
            <a:lstStyle/>
            <a:p>
              <a:endParaRPr lang="es-CO"/>
            </a:p>
          </p:txBody>
        </p:sp>
        <p:sp>
          <p:nvSpPr>
            <p:cNvPr id="1201" name="Freeform: Shape 1200">
              <a:extLst>
                <a:ext uri="{FF2B5EF4-FFF2-40B4-BE49-F238E27FC236}">
                  <a16:creationId xmlns:a16="http://schemas.microsoft.com/office/drawing/2014/main" id="{D4C8B4CF-67ED-B14E-D6BD-4A93183EF57C}"/>
                </a:ext>
              </a:extLst>
            </p:cNvPr>
            <p:cNvSpPr/>
            <p:nvPr/>
          </p:nvSpPr>
          <p:spPr>
            <a:xfrm>
              <a:off x="4382674" y="5904403"/>
              <a:ext cx="246307" cy="872599"/>
            </a:xfrm>
            <a:custGeom>
              <a:avLst/>
              <a:gdLst>
                <a:gd name="connsiteX0" fmla="*/ 244344 w 246307"/>
                <a:gd name="connsiteY0" fmla="*/ -315 h 872599"/>
                <a:gd name="connsiteX1" fmla="*/ 245794 w 246307"/>
                <a:gd name="connsiteY1" fmla="*/ -206 h 872599"/>
                <a:gd name="connsiteX2" fmla="*/ 237890 w 246307"/>
                <a:gd name="connsiteY2" fmla="*/ 12438 h 872599"/>
                <a:gd name="connsiteX3" fmla="*/ 224186 w 246307"/>
                <a:gd name="connsiteY3" fmla="*/ 38940 h 872599"/>
                <a:gd name="connsiteX4" fmla="*/ 221894 w 246307"/>
                <a:gd name="connsiteY4" fmla="*/ 64539 h 872599"/>
                <a:gd name="connsiteX5" fmla="*/ 233306 w 246307"/>
                <a:gd name="connsiteY5" fmla="*/ 135737 h 872599"/>
                <a:gd name="connsiteX6" fmla="*/ 238856 w 246307"/>
                <a:gd name="connsiteY6" fmla="*/ 214528 h 872599"/>
                <a:gd name="connsiteX7" fmla="*/ 240945 w 246307"/>
                <a:gd name="connsiteY7" fmla="*/ 241031 h 872599"/>
                <a:gd name="connsiteX8" fmla="*/ 239620 w 246307"/>
                <a:gd name="connsiteY8" fmla="*/ 322207 h 872599"/>
                <a:gd name="connsiteX9" fmla="*/ 232807 w 246307"/>
                <a:gd name="connsiteY9" fmla="*/ 387684 h 872599"/>
                <a:gd name="connsiteX10" fmla="*/ 219151 w 246307"/>
                <a:gd name="connsiteY10" fmla="*/ 474254 h 872599"/>
                <a:gd name="connsiteX11" fmla="*/ 210950 w 246307"/>
                <a:gd name="connsiteY11" fmla="*/ 529021 h 872599"/>
                <a:gd name="connsiteX12" fmla="*/ 207832 w 246307"/>
                <a:gd name="connsiteY12" fmla="*/ 545437 h 872599"/>
                <a:gd name="connsiteX13" fmla="*/ 192851 w 246307"/>
                <a:gd name="connsiteY13" fmla="*/ 622419 h 872599"/>
                <a:gd name="connsiteX14" fmla="*/ 187800 w 246307"/>
                <a:gd name="connsiteY14" fmla="*/ 651338 h 872599"/>
                <a:gd name="connsiteX15" fmla="*/ 185368 w 246307"/>
                <a:gd name="connsiteY15" fmla="*/ 683500 h 872599"/>
                <a:gd name="connsiteX16" fmla="*/ 170760 w 246307"/>
                <a:gd name="connsiteY16" fmla="*/ 765564 h 872599"/>
                <a:gd name="connsiteX17" fmla="*/ 157104 w 246307"/>
                <a:gd name="connsiteY17" fmla="*/ 794779 h 872599"/>
                <a:gd name="connsiteX18" fmla="*/ 150992 w 246307"/>
                <a:gd name="connsiteY18" fmla="*/ 805225 h 872599"/>
                <a:gd name="connsiteX19" fmla="*/ 132518 w 246307"/>
                <a:gd name="connsiteY19" fmla="*/ 828609 h 872599"/>
                <a:gd name="connsiteX20" fmla="*/ 83769 w 246307"/>
                <a:gd name="connsiteY20" fmla="*/ 863359 h 872599"/>
                <a:gd name="connsiteX21" fmla="*/ 56362 w 246307"/>
                <a:gd name="connsiteY21" fmla="*/ 871715 h 872599"/>
                <a:gd name="connsiteX22" fmla="*/ 18573 w 246307"/>
                <a:gd name="connsiteY22" fmla="*/ 872105 h 872599"/>
                <a:gd name="connsiteX23" fmla="*/ -275 w 246307"/>
                <a:gd name="connsiteY23" fmla="*/ 871731 h 872599"/>
                <a:gd name="connsiteX24" fmla="*/ 2063 w 246307"/>
                <a:gd name="connsiteY24" fmla="*/ 867911 h 872599"/>
                <a:gd name="connsiteX25" fmla="*/ 8112 w 246307"/>
                <a:gd name="connsiteY25" fmla="*/ 866726 h 872599"/>
                <a:gd name="connsiteX26" fmla="*/ 35628 w 246307"/>
                <a:gd name="connsiteY26" fmla="*/ 865666 h 872599"/>
                <a:gd name="connsiteX27" fmla="*/ 47071 w 246307"/>
                <a:gd name="connsiteY27" fmla="*/ 868550 h 872599"/>
                <a:gd name="connsiteX28" fmla="*/ 77814 w 246307"/>
                <a:gd name="connsiteY28" fmla="*/ 862314 h 872599"/>
                <a:gd name="connsiteX29" fmla="*/ 140048 w 246307"/>
                <a:gd name="connsiteY29" fmla="*/ 815358 h 872599"/>
                <a:gd name="connsiteX30" fmla="*/ 166987 w 246307"/>
                <a:gd name="connsiteY30" fmla="*/ 766562 h 872599"/>
                <a:gd name="connsiteX31" fmla="*/ 181673 w 246307"/>
                <a:gd name="connsiteY31" fmla="*/ 691482 h 872599"/>
                <a:gd name="connsiteX32" fmla="*/ 187410 w 246307"/>
                <a:gd name="connsiteY32" fmla="*/ 636590 h 872599"/>
                <a:gd name="connsiteX33" fmla="*/ 200069 w 246307"/>
                <a:gd name="connsiteY33" fmla="*/ 565625 h 872599"/>
                <a:gd name="connsiteX34" fmla="*/ 209766 w 246307"/>
                <a:gd name="connsiteY34" fmla="*/ 514085 h 872599"/>
                <a:gd name="connsiteX35" fmla="*/ 224140 w 246307"/>
                <a:gd name="connsiteY35" fmla="*/ 429901 h 872599"/>
                <a:gd name="connsiteX36" fmla="*/ 225028 w 246307"/>
                <a:gd name="connsiteY36" fmla="*/ 412269 h 872599"/>
                <a:gd name="connsiteX37" fmla="*/ 226244 w 246307"/>
                <a:gd name="connsiteY37" fmla="*/ 399610 h 872599"/>
                <a:gd name="connsiteX38" fmla="*/ 228224 w 246307"/>
                <a:gd name="connsiteY38" fmla="*/ 384223 h 872599"/>
                <a:gd name="connsiteX39" fmla="*/ 229300 w 246307"/>
                <a:gd name="connsiteY39" fmla="*/ 369132 h 872599"/>
                <a:gd name="connsiteX40" fmla="*/ 231264 w 246307"/>
                <a:gd name="connsiteY40" fmla="*/ 351702 h 872599"/>
                <a:gd name="connsiteX41" fmla="*/ 232277 w 246307"/>
                <a:gd name="connsiteY41" fmla="*/ 350377 h 872599"/>
                <a:gd name="connsiteX42" fmla="*/ 232636 w 246307"/>
                <a:gd name="connsiteY42" fmla="*/ 334086 h 872599"/>
                <a:gd name="connsiteX43" fmla="*/ 231997 w 246307"/>
                <a:gd name="connsiteY43" fmla="*/ 331966 h 872599"/>
                <a:gd name="connsiteX44" fmla="*/ 234678 w 246307"/>
                <a:gd name="connsiteY44" fmla="*/ 317031 h 872599"/>
                <a:gd name="connsiteX45" fmla="*/ 234834 w 246307"/>
                <a:gd name="connsiteY45" fmla="*/ 312744 h 872599"/>
                <a:gd name="connsiteX46" fmla="*/ 235894 w 246307"/>
                <a:gd name="connsiteY46" fmla="*/ 293553 h 872599"/>
                <a:gd name="connsiteX47" fmla="*/ 237749 w 246307"/>
                <a:gd name="connsiteY47" fmla="*/ 290746 h 872599"/>
                <a:gd name="connsiteX48" fmla="*/ 238903 w 246307"/>
                <a:gd name="connsiteY48" fmla="*/ 287145 h 872599"/>
                <a:gd name="connsiteX49" fmla="*/ 234522 w 246307"/>
                <a:gd name="connsiteY49" fmla="*/ 267767 h 872599"/>
                <a:gd name="connsiteX50" fmla="*/ 235536 w 246307"/>
                <a:gd name="connsiteY50" fmla="*/ 259972 h 872599"/>
                <a:gd name="connsiteX51" fmla="*/ 237406 w 246307"/>
                <a:gd name="connsiteY51" fmla="*/ 254843 h 872599"/>
                <a:gd name="connsiteX52" fmla="*/ 238544 w 246307"/>
                <a:gd name="connsiteY52" fmla="*/ 235668 h 872599"/>
                <a:gd name="connsiteX53" fmla="*/ 238451 w 246307"/>
                <a:gd name="connsiteY53" fmla="*/ 229432 h 872599"/>
                <a:gd name="connsiteX54" fmla="*/ 237406 w 246307"/>
                <a:gd name="connsiteY54" fmla="*/ 228294 h 872599"/>
                <a:gd name="connsiteX55" fmla="*/ 237297 w 246307"/>
                <a:gd name="connsiteY55" fmla="*/ 194760 h 872599"/>
                <a:gd name="connsiteX56" fmla="*/ 236253 w 246307"/>
                <a:gd name="connsiteY56" fmla="*/ 192484 h 872599"/>
                <a:gd name="connsiteX57" fmla="*/ 236253 w 246307"/>
                <a:gd name="connsiteY57" fmla="*/ 172841 h 872599"/>
                <a:gd name="connsiteX58" fmla="*/ 235177 w 246307"/>
                <a:gd name="connsiteY58" fmla="*/ 170549 h 872599"/>
                <a:gd name="connsiteX59" fmla="*/ 235177 w 246307"/>
                <a:gd name="connsiteY59" fmla="*/ 161289 h 872599"/>
                <a:gd name="connsiteX60" fmla="*/ 234086 w 246307"/>
                <a:gd name="connsiteY60" fmla="*/ 158997 h 872599"/>
                <a:gd name="connsiteX61" fmla="*/ 233961 w 246307"/>
                <a:gd name="connsiteY61" fmla="*/ 150906 h 872599"/>
                <a:gd name="connsiteX62" fmla="*/ 232932 w 246307"/>
                <a:gd name="connsiteY62" fmla="*/ 149753 h 872599"/>
                <a:gd name="connsiteX63" fmla="*/ 231669 w 246307"/>
                <a:gd name="connsiteY63" fmla="*/ 132432 h 872599"/>
                <a:gd name="connsiteX64" fmla="*/ 230625 w 246307"/>
                <a:gd name="connsiteY64" fmla="*/ 131279 h 872599"/>
                <a:gd name="connsiteX65" fmla="*/ 226525 w 246307"/>
                <a:gd name="connsiteY65" fmla="*/ 105711 h 872599"/>
                <a:gd name="connsiteX66" fmla="*/ 225886 w 246307"/>
                <a:gd name="connsiteY66" fmla="*/ 101237 h 872599"/>
                <a:gd name="connsiteX67" fmla="*/ 224857 w 246307"/>
                <a:gd name="connsiteY67" fmla="*/ 100099 h 872599"/>
                <a:gd name="connsiteX68" fmla="*/ 223391 w 246307"/>
                <a:gd name="connsiteY68" fmla="*/ 88282 h 872599"/>
                <a:gd name="connsiteX69" fmla="*/ 222362 w 246307"/>
                <a:gd name="connsiteY69" fmla="*/ 75810 h 872599"/>
                <a:gd name="connsiteX70" fmla="*/ 221380 w 246307"/>
                <a:gd name="connsiteY70" fmla="*/ 74688 h 872599"/>
                <a:gd name="connsiteX71" fmla="*/ 221380 w 246307"/>
                <a:gd name="connsiteY71" fmla="*/ 68919 h 872599"/>
                <a:gd name="connsiteX72" fmla="*/ 220273 w 246307"/>
                <a:gd name="connsiteY72" fmla="*/ 67766 h 872599"/>
                <a:gd name="connsiteX73" fmla="*/ 220273 w 246307"/>
                <a:gd name="connsiteY73" fmla="*/ 60813 h 872599"/>
                <a:gd name="connsiteX74" fmla="*/ 219182 w 246307"/>
                <a:gd name="connsiteY74" fmla="*/ 58521 h 872599"/>
                <a:gd name="connsiteX75" fmla="*/ 219182 w 246307"/>
                <a:gd name="connsiteY75" fmla="*/ 52753 h 872599"/>
                <a:gd name="connsiteX76" fmla="*/ 220242 w 246307"/>
                <a:gd name="connsiteY76" fmla="*/ 51599 h 872599"/>
                <a:gd name="connsiteX77" fmla="*/ 220336 w 246307"/>
                <a:gd name="connsiteY77" fmla="*/ 44662 h 872599"/>
                <a:gd name="connsiteX78" fmla="*/ 221443 w 246307"/>
                <a:gd name="connsiteY78" fmla="*/ 43508 h 872599"/>
                <a:gd name="connsiteX79" fmla="*/ 223796 w 246307"/>
                <a:gd name="connsiteY79" fmla="*/ 34263 h 872599"/>
                <a:gd name="connsiteX80" fmla="*/ 224903 w 246307"/>
                <a:gd name="connsiteY80" fmla="*/ 33110 h 872599"/>
                <a:gd name="connsiteX81" fmla="*/ 239340 w 246307"/>
                <a:gd name="connsiteY81" fmla="*/ 7808 h 872599"/>
                <a:gd name="connsiteX82" fmla="*/ 244344 w 246307"/>
                <a:gd name="connsiteY82" fmla="*/ -315 h 872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46307" h="872599">
                  <a:moveTo>
                    <a:pt x="244344" y="-315"/>
                  </a:moveTo>
                  <a:lnTo>
                    <a:pt x="245794" y="-206"/>
                  </a:lnTo>
                  <a:cubicBezTo>
                    <a:pt x="244141" y="4627"/>
                    <a:pt x="240649" y="8307"/>
                    <a:pt x="237890" y="12438"/>
                  </a:cubicBezTo>
                  <a:cubicBezTo>
                    <a:pt x="232184" y="20633"/>
                    <a:pt x="227569" y="29543"/>
                    <a:pt x="224186" y="38940"/>
                  </a:cubicBezTo>
                  <a:cubicBezTo>
                    <a:pt x="221598" y="47212"/>
                    <a:pt x="220819" y="55939"/>
                    <a:pt x="221894" y="64539"/>
                  </a:cubicBezTo>
                  <a:cubicBezTo>
                    <a:pt x="224155" y="88547"/>
                    <a:pt x="229923" y="111947"/>
                    <a:pt x="233306" y="135737"/>
                  </a:cubicBezTo>
                  <a:cubicBezTo>
                    <a:pt x="237188" y="161817"/>
                    <a:pt x="239043" y="188161"/>
                    <a:pt x="238856" y="214528"/>
                  </a:cubicBezTo>
                  <a:cubicBezTo>
                    <a:pt x="238732" y="223321"/>
                    <a:pt x="240072" y="232160"/>
                    <a:pt x="240945" y="241031"/>
                  </a:cubicBezTo>
                  <a:cubicBezTo>
                    <a:pt x="243471" y="268057"/>
                    <a:pt x="243034" y="295278"/>
                    <a:pt x="239620" y="322207"/>
                  </a:cubicBezTo>
                  <a:cubicBezTo>
                    <a:pt x="237032" y="344032"/>
                    <a:pt x="235161" y="365858"/>
                    <a:pt x="232807" y="387684"/>
                  </a:cubicBezTo>
                  <a:cubicBezTo>
                    <a:pt x="229830" y="416766"/>
                    <a:pt x="225262" y="445662"/>
                    <a:pt x="219151" y="474254"/>
                  </a:cubicBezTo>
                  <a:cubicBezTo>
                    <a:pt x="215191" y="492322"/>
                    <a:pt x="213149" y="510687"/>
                    <a:pt x="210950" y="529021"/>
                  </a:cubicBezTo>
                  <a:cubicBezTo>
                    <a:pt x="210218" y="534555"/>
                    <a:pt x="209189" y="540027"/>
                    <a:pt x="207832" y="545437"/>
                  </a:cubicBezTo>
                  <a:cubicBezTo>
                    <a:pt x="201768" y="570895"/>
                    <a:pt x="196920" y="596587"/>
                    <a:pt x="192851" y="622419"/>
                  </a:cubicBezTo>
                  <a:cubicBezTo>
                    <a:pt x="191292" y="632100"/>
                    <a:pt x="190107" y="641766"/>
                    <a:pt x="187800" y="651338"/>
                  </a:cubicBezTo>
                  <a:cubicBezTo>
                    <a:pt x="185259" y="661861"/>
                    <a:pt x="185929" y="672758"/>
                    <a:pt x="185368" y="683500"/>
                  </a:cubicBezTo>
                  <a:cubicBezTo>
                    <a:pt x="183902" y="711452"/>
                    <a:pt x="180052" y="739015"/>
                    <a:pt x="170760" y="765564"/>
                  </a:cubicBezTo>
                  <a:cubicBezTo>
                    <a:pt x="167299" y="775775"/>
                    <a:pt x="162716" y="785566"/>
                    <a:pt x="157104" y="794779"/>
                  </a:cubicBezTo>
                  <a:cubicBezTo>
                    <a:pt x="154983" y="798209"/>
                    <a:pt x="152801" y="801639"/>
                    <a:pt x="150992" y="805225"/>
                  </a:cubicBezTo>
                  <a:cubicBezTo>
                    <a:pt x="146393" y="814126"/>
                    <a:pt x="140126" y="822077"/>
                    <a:pt x="132518" y="828609"/>
                  </a:cubicBezTo>
                  <a:cubicBezTo>
                    <a:pt x="117474" y="841860"/>
                    <a:pt x="101635" y="854036"/>
                    <a:pt x="83769" y="863359"/>
                  </a:cubicBezTo>
                  <a:cubicBezTo>
                    <a:pt x="75226" y="867802"/>
                    <a:pt x="65935" y="870639"/>
                    <a:pt x="56362" y="871715"/>
                  </a:cubicBezTo>
                  <a:cubicBezTo>
                    <a:pt x="43766" y="872713"/>
                    <a:pt x="31169" y="872027"/>
                    <a:pt x="18573" y="872105"/>
                  </a:cubicBezTo>
                  <a:cubicBezTo>
                    <a:pt x="12337" y="872105"/>
                    <a:pt x="5976" y="872697"/>
                    <a:pt x="-275" y="871731"/>
                  </a:cubicBezTo>
                  <a:cubicBezTo>
                    <a:pt x="-1195" y="869423"/>
                    <a:pt x="754" y="868768"/>
                    <a:pt x="2063" y="867911"/>
                  </a:cubicBezTo>
                  <a:cubicBezTo>
                    <a:pt x="3794" y="866617"/>
                    <a:pt x="6023" y="866181"/>
                    <a:pt x="8112" y="866726"/>
                  </a:cubicBezTo>
                  <a:cubicBezTo>
                    <a:pt x="17466" y="870296"/>
                    <a:pt x="26524" y="867584"/>
                    <a:pt x="35628" y="865666"/>
                  </a:cubicBezTo>
                  <a:cubicBezTo>
                    <a:pt x="39931" y="864762"/>
                    <a:pt x="43283" y="867490"/>
                    <a:pt x="47071" y="868550"/>
                  </a:cubicBezTo>
                  <a:cubicBezTo>
                    <a:pt x="57984" y="869610"/>
                    <a:pt x="68179" y="866991"/>
                    <a:pt x="77814" y="862314"/>
                  </a:cubicBezTo>
                  <a:cubicBezTo>
                    <a:pt x="101682" y="850856"/>
                    <a:pt x="123024" y="835562"/>
                    <a:pt x="140048" y="815358"/>
                  </a:cubicBezTo>
                  <a:cubicBezTo>
                    <a:pt x="152006" y="801109"/>
                    <a:pt x="160533" y="784178"/>
                    <a:pt x="166987" y="766562"/>
                  </a:cubicBezTo>
                  <a:cubicBezTo>
                    <a:pt x="175827" y="742320"/>
                    <a:pt x="179662" y="717111"/>
                    <a:pt x="181673" y="691482"/>
                  </a:cubicBezTo>
                  <a:cubicBezTo>
                    <a:pt x="183107" y="673164"/>
                    <a:pt x="184167" y="654908"/>
                    <a:pt x="187410" y="636590"/>
                  </a:cubicBezTo>
                  <a:cubicBezTo>
                    <a:pt x="191588" y="612940"/>
                    <a:pt x="195860" y="589275"/>
                    <a:pt x="200069" y="565625"/>
                  </a:cubicBezTo>
                  <a:cubicBezTo>
                    <a:pt x="203187" y="548477"/>
                    <a:pt x="208144" y="531593"/>
                    <a:pt x="209766" y="514085"/>
                  </a:cubicBezTo>
                  <a:cubicBezTo>
                    <a:pt x="212400" y="485681"/>
                    <a:pt x="220024" y="458103"/>
                    <a:pt x="224140" y="429901"/>
                  </a:cubicBezTo>
                  <a:cubicBezTo>
                    <a:pt x="222690" y="423914"/>
                    <a:pt x="223906" y="418240"/>
                    <a:pt x="225028" y="412269"/>
                  </a:cubicBezTo>
                  <a:cubicBezTo>
                    <a:pt x="225761" y="408324"/>
                    <a:pt x="225823" y="403835"/>
                    <a:pt x="226244" y="399610"/>
                  </a:cubicBezTo>
                  <a:cubicBezTo>
                    <a:pt x="226743" y="394465"/>
                    <a:pt x="227803" y="389274"/>
                    <a:pt x="228224" y="384223"/>
                  </a:cubicBezTo>
                  <a:cubicBezTo>
                    <a:pt x="228645" y="379172"/>
                    <a:pt x="229222" y="374183"/>
                    <a:pt x="229300" y="369132"/>
                  </a:cubicBezTo>
                  <a:cubicBezTo>
                    <a:pt x="229300" y="363473"/>
                    <a:pt x="229300" y="357346"/>
                    <a:pt x="231264" y="351702"/>
                  </a:cubicBezTo>
                  <a:cubicBezTo>
                    <a:pt x="231435" y="351188"/>
                    <a:pt x="232386" y="350642"/>
                    <a:pt x="232277" y="350377"/>
                  </a:cubicBezTo>
                  <a:cubicBezTo>
                    <a:pt x="229892" y="344858"/>
                    <a:pt x="233088" y="339464"/>
                    <a:pt x="232636" y="334086"/>
                  </a:cubicBezTo>
                  <a:cubicBezTo>
                    <a:pt x="232636" y="333384"/>
                    <a:pt x="231638" y="332418"/>
                    <a:pt x="231997" y="331966"/>
                  </a:cubicBezTo>
                  <a:cubicBezTo>
                    <a:pt x="235598" y="327429"/>
                    <a:pt x="231591" y="321567"/>
                    <a:pt x="234678" y="317031"/>
                  </a:cubicBezTo>
                  <a:cubicBezTo>
                    <a:pt x="235723" y="315472"/>
                    <a:pt x="234600" y="314006"/>
                    <a:pt x="234834" y="312744"/>
                  </a:cubicBezTo>
                  <a:cubicBezTo>
                    <a:pt x="236035" y="306383"/>
                    <a:pt x="237781" y="300116"/>
                    <a:pt x="235894" y="293553"/>
                  </a:cubicBezTo>
                  <a:cubicBezTo>
                    <a:pt x="235645" y="292664"/>
                    <a:pt x="237001" y="291619"/>
                    <a:pt x="237749" y="290746"/>
                  </a:cubicBezTo>
                  <a:cubicBezTo>
                    <a:pt x="238498" y="289873"/>
                    <a:pt x="239761" y="287862"/>
                    <a:pt x="238903" y="287145"/>
                  </a:cubicBezTo>
                  <a:cubicBezTo>
                    <a:pt x="232355" y="281751"/>
                    <a:pt x="236767" y="274019"/>
                    <a:pt x="234522" y="267767"/>
                  </a:cubicBezTo>
                  <a:cubicBezTo>
                    <a:pt x="233774" y="265140"/>
                    <a:pt x="234148" y="262323"/>
                    <a:pt x="235536" y="259972"/>
                  </a:cubicBezTo>
                  <a:cubicBezTo>
                    <a:pt x="236315" y="258320"/>
                    <a:pt x="237999" y="256995"/>
                    <a:pt x="237406" y="254843"/>
                  </a:cubicBezTo>
                  <a:cubicBezTo>
                    <a:pt x="239449" y="248607"/>
                    <a:pt x="238279" y="242060"/>
                    <a:pt x="238544" y="235668"/>
                  </a:cubicBezTo>
                  <a:cubicBezTo>
                    <a:pt x="238638" y="233594"/>
                    <a:pt x="238544" y="231505"/>
                    <a:pt x="238451" y="229432"/>
                  </a:cubicBezTo>
                  <a:cubicBezTo>
                    <a:pt x="238139" y="229020"/>
                    <a:pt x="237796" y="228638"/>
                    <a:pt x="237406" y="228294"/>
                  </a:cubicBezTo>
                  <a:cubicBezTo>
                    <a:pt x="237406" y="217111"/>
                    <a:pt x="237375" y="205933"/>
                    <a:pt x="237297" y="194760"/>
                  </a:cubicBezTo>
                  <a:cubicBezTo>
                    <a:pt x="236720" y="194105"/>
                    <a:pt x="236985" y="193076"/>
                    <a:pt x="236253" y="192484"/>
                  </a:cubicBezTo>
                  <a:cubicBezTo>
                    <a:pt x="236253" y="185936"/>
                    <a:pt x="236253" y="179389"/>
                    <a:pt x="236253" y="172841"/>
                  </a:cubicBezTo>
                  <a:cubicBezTo>
                    <a:pt x="235629" y="172202"/>
                    <a:pt x="235910" y="171126"/>
                    <a:pt x="235177" y="170549"/>
                  </a:cubicBezTo>
                  <a:lnTo>
                    <a:pt x="235177" y="161289"/>
                  </a:lnTo>
                  <a:cubicBezTo>
                    <a:pt x="234538" y="160650"/>
                    <a:pt x="234818" y="159590"/>
                    <a:pt x="234086" y="158997"/>
                  </a:cubicBezTo>
                  <a:cubicBezTo>
                    <a:pt x="234086" y="156300"/>
                    <a:pt x="234086" y="153603"/>
                    <a:pt x="233961" y="150906"/>
                  </a:cubicBezTo>
                  <a:cubicBezTo>
                    <a:pt x="233649" y="150490"/>
                    <a:pt x="233306" y="150103"/>
                    <a:pt x="232932" y="149753"/>
                  </a:cubicBezTo>
                  <a:cubicBezTo>
                    <a:pt x="233634" y="143906"/>
                    <a:pt x="231373" y="138263"/>
                    <a:pt x="231669" y="132432"/>
                  </a:cubicBezTo>
                  <a:cubicBezTo>
                    <a:pt x="231358" y="132019"/>
                    <a:pt x="230999" y="131633"/>
                    <a:pt x="230625" y="131279"/>
                  </a:cubicBezTo>
                  <a:cubicBezTo>
                    <a:pt x="230500" y="122564"/>
                    <a:pt x="228037" y="114130"/>
                    <a:pt x="226525" y="105711"/>
                  </a:cubicBezTo>
                  <a:cubicBezTo>
                    <a:pt x="226260" y="104152"/>
                    <a:pt x="226088" y="102734"/>
                    <a:pt x="225886" y="101237"/>
                  </a:cubicBezTo>
                  <a:cubicBezTo>
                    <a:pt x="225574" y="100829"/>
                    <a:pt x="225231" y="100448"/>
                    <a:pt x="224857" y="100099"/>
                  </a:cubicBezTo>
                  <a:cubicBezTo>
                    <a:pt x="225355" y="96046"/>
                    <a:pt x="224015" y="92148"/>
                    <a:pt x="223391" y="88282"/>
                  </a:cubicBezTo>
                  <a:cubicBezTo>
                    <a:pt x="222721" y="84104"/>
                    <a:pt x="222845" y="79957"/>
                    <a:pt x="222362" y="75810"/>
                  </a:cubicBezTo>
                  <a:cubicBezTo>
                    <a:pt x="222082" y="75400"/>
                    <a:pt x="221754" y="75024"/>
                    <a:pt x="221380" y="74688"/>
                  </a:cubicBezTo>
                  <a:lnTo>
                    <a:pt x="221380" y="68919"/>
                  </a:lnTo>
                  <a:cubicBezTo>
                    <a:pt x="221037" y="68513"/>
                    <a:pt x="220663" y="68128"/>
                    <a:pt x="220273" y="67766"/>
                  </a:cubicBezTo>
                  <a:cubicBezTo>
                    <a:pt x="220273" y="65443"/>
                    <a:pt x="220273" y="63089"/>
                    <a:pt x="220273" y="60813"/>
                  </a:cubicBezTo>
                  <a:cubicBezTo>
                    <a:pt x="219634" y="60189"/>
                    <a:pt x="219915" y="59114"/>
                    <a:pt x="219182" y="58521"/>
                  </a:cubicBezTo>
                  <a:lnTo>
                    <a:pt x="219182" y="52753"/>
                  </a:lnTo>
                  <a:cubicBezTo>
                    <a:pt x="219572" y="52399"/>
                    <a:pt x="219915" y="52014"/>
                    <a:pt x="220242" y="51599"/>
                  </a:cubicBezTo>
                  <a:lnTo>
                    <a:pt x="220336" y="44662"/>
                  </a:lnTo>
                  <a:cubicBezTo>
                    <a:pt x="220725" y="44300"/>
                    <a:pt x="221099" y="43915"/>
                    <a:pt x="221443" y="43508"/>
                  </a:cubicBezTo>
                  <a:cubicBezTo>
                    <a:pt x="221443" y="40219"/>
                    <a:pt x="223391" y="37444"/>
                    <a:pt x="223796" y="34263"/>
                  </a:cubicBezTo>
                  <a:cubicBezTo>
                    <a:pt x="224186" y="33902"/>
                    <a:pt x="224560" y="33517"/>
                    <a:pt x="224903" y="33110"/>
                  </a:cubicBezTo>
                  <a:cubicBezTo>
                    <a:pt x="228021" y="23756"/>
                    <a:pt x="233602" y="15712"/>
                    <a:pt x="239340" y="7808"/>
                  </a:cubicBezTo>
                  <a:cubicBezTo>
                    <a:pt x="241257" y="5260"/>
                    <a:pt x="242925" y="2541"/>
                    <a:pt x="244344" y="-315"/>
                  </a:cubicBezTo>
                  <a:close/>
                </a:path>
              </a:pathLst>
            </a:custGeom>
            <a:solidFill>
              <a:srgbClr val="020202"/>
            </a:solidFill>
            <a:ln w="1557" cap="flat">
              <a:noFill/>
              <a:prstDash val="solid"/>
              <a:miter/>
            </a:ln>
          </p:spPr>
          <p:txBody>
            <a:bodyPr rtlCol="0" anchor="ctr"/>
            <a:lstStyle/>
            <a:p>
              <a:endParaRPr lang="es-CO"/>
            </a:p>
          </p:txBody>
        </p:sp>
        <p:sp>
          <p:nvSpPr>
            <p:cNvPr id="1202" name="Freeform: Shape 1201">
              <a:extLst>
                <a:ext uri="{FF2B5EF4-FFF2-40B4-BE49-F238E27FC236}">
                  <a16:creationId xmlns:a16="http://schemas.microsoft.com/office/drawing/2014/main" id="{47466D9F-6610-E985-BEDA-5D134DB46427}"/>
                </a:ext>
              </a:extLst>
            </p:cNvPr>
            <p:cNvSpPr/>
            <p:nvPr/>
          </p:nvSpPr>
          <p:spPr>
            <a:xfrm>
              <a:off x="3443753" y="5737889"/>
              <a:ext cx="39473" cy="660086"/>
            </a:xfrm>
            <a:custGeom>
              <a:avLst/>
              <a:gdLst>
                <a:gd name="connsiteX0" fmla="*/ 38789 w 39473"/>
                <a:gd name="connsiteY0" fmla="*/ -315 h 660086"/>
                <a:gd name="connsiteX1" fmla="*/ 38960 w 39473"/>
                <a:gd name="connsiteY1" fmla="*/ 1120 h 660086"/>
                <a:gd name="connsiteX2" fmla="*/ 30962 w 39473"/>
                <a:gd name="connsiteY2" fmla="*/ 10162 h 660086"/>
                <a:gd name="connsiteX3" fmla="*/ 12426 w 39473"/>
                <a:gd name="connsiteY3" fmla="*/ 52503 h 660086"/>
                <a:gd name="connsiteX4" fmla="*/ 7625 w 39473"/>
                <a:gd name="connsiteY4" fmla="*/ 87113 h 660086"/>
                <a:gd name="connsiteX5" fmla="*/ 5769 w 39473"/>
                <a:gd name="connsiteY5" fmla="*/ 103622 h 660086"/>
                <a:gd name="connsiteX6" fmla="*/ 5598 w 39473"/>
                <a:gd name="connsiteY6" fmla="*/ 111090 h 660086"/>
                <a:gd name="connsiteX7" fmla="*/ 5598 w 39473"/>
                <a:gd name="connsiteY7" fmla="*/ 147788 h 660086"/>
                <a:gd name="connsiteX8" fmla="*/ 5598 w 39473"/>
                <a:gd name="connsiteY8" fmla="*/ 150672 h 660086"/>
                <a:gd name="connsiteX9" fmla="*/ 6627 w 39473"/>
                <a:gd name="connsiteY9" fmla="*/ 209430 h 660086"/>
                <a:gd name="connsiteX10" fmla="*/ 7780 w 39473"/>
                <a:gd name="connsiteY10" fmla="*/ 217381 h 660086"/>
                <a:gd name="connsiteX11" fmla="*/ 6861 w 39473"/>
                <a:gd name="connsiteY11" fmla="*/ 248732 h 660086"/>
                <a:gd name="connsiteX12" fmla="*/ 6705 w 39473"/>
                <a:gd name="connsiteY12" fmla="*/ 254500 h 660086"/>
                <a:gd name="connsiteX13" fmla="*/ 5239 w 39473"/>
                <a:gd name="connsiteY13" fmla="*/ 303437 h 660086"/>
                <a:gd name="connsiteX14" fmla="*/ 4242 w 39473"/>
                <a:gd name="connsiteY14" fmla="*/ 326385 h 660086"/>
                <a:gd name="connsiteX15" fmla="*/ 2340 w 39473"/>
                <a:gd name="connsiteY15" fmla="*/ 394247 h 660086"/>
                <a:gd name="connsiteX16" fmla="*/ 2885 w 39473"/>
                <a:gd name="connsiteY16" fmla="*/ 466287 h 660086"/>
                <a:gd name="connsiteX17" fmla="*/ 2293 w 39473"/>
                <a:gd name="connsiteY17" fmla="*/ 509424 h 660086"/>
                <a:gd name="connsiteX18" fmla="*/ 4210 w 39473"/>
                <a:gd name="connsiteY18" fmla="*/ 538608 h 660086"/>
                <a:gd name="connsiteX19" fmla="*/ 4335 w 39473"/>
                <a:gd name="connsiteY19" fmla="*/ 540900 h 660086"/>
                <a:gd name="connsiteX20" fmla="*/ 6409 w 39473"/>
                <a:gd name="connsiteY20" fmla="*/ 572952 h 660086"/>
                <a:gd name="connsiteX21" fmla="*/ 7968 w 39473"/>
                <a:gd name="connsiteY21" fmla="*/ 594155 h 660086"/>
                <a:gd name="connsiteX22" fmla="*/ 11709 w 39473"/>
                <a:gd name="connsiteY22" fmla="*/ 617929 h 660086"/>
                <a:gd name="connsiteX23" fmla="*/ 13408 w 39473"/>
                <a:gd name="connsiteY23" fmla="*/ 630978 h 660086"/>
                <a:gd name="connsiteX24" fmla="*/ 17508 w 39473"/>
                <a:gd name="connsiteY24" fmla="*/ 654128 h 660086"/>
                <a:gd name="connsiteX25" fmla="*/ 18117 w 39473"/>
                <a:gd name="connsiteY25" fmla="*/ 659772 h 660086"/>
                <a:gd name="connsiteX26" fmla="*/ 12052 w 39473"/>
                <a:gd name="connsiteY26" fmla="*/ 632334 h 660086"/>
                <a:gd name="connsiteX27" fmla="*/ 6502 w 39473"/>
                <a:gd name="connsiteY27" fmla="*/ 598754 h 660086"/>
                <a:gd name="connsiteX28" fmla="*/ 1093 w 39473"/>
                <a:gd name="connsiteY28" fmla="*/ 538421 h 660086"/>
                <a:gd name="connsiteX29" fmla="*/ 1607 w 39473"/>
                <a:gd name="connsiteY29" fmla="*/ 426549 h 660086"/>
                <a:gd name="connsiteX30" fmla="*/ 1124 w 39473"/>
                <a:gd name="connsiteY30" fmla="*/ 397708 h 660086"/>
                <a:gd name="connsiteX31" fmla="*/ 2246 w 39473"/>
                <a:gd name="connsiteY31" fmla="*/ 331373 h 660086"/>
                <a:gd name="connsiteX32" fmla="*/ 5364 w 39473"/>
                <a:gd name="connsiteY32" fmla="*/ 257556 h 660086"/>
                <a:gd name="connsiteX33" fmla="*/ 6923 w 39473"/>
                <a:gd name="connsiteY33" fmla="*/ 231053 h 660086"/>
                <a:gd name="connsiteX34" fmla="*/ 7032 w 39473"/>
                <a:gd name="connsiteY34" fmla="*/ 223570 h 660086"/>
                <a:gd name="connsiteX35" fmla="*/ 5473 w 39473"/>
                <a:gd name="connsiteY35" fmla="*/ 171734 h 660086"/>
                <a:gd name="connsiteX36" fmla="*/ 4943 w 39473"/>
                <a:gd name="connsiteY36" fmla="*/ 112337 h 660086"/>
                <a:gd name="connsiteX37" fmla="*/ 17243 w 39473"/>
                <a:gd name="connsiteY37" fmla="*/ 31753 h 660086"/>
                <a:gd name="connsiteX38" fmla="*/ 38789 w 39473"/>
                <a:gd name="connsiteY38" fmla="*/ -315 h 660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473" h="660086">
                  <a:moveTo>
                    <a:pt x="38789" y="-315"/>
                  </a:moveTo>
                  <a:cubicBezTo>
                    <a:pt x="38789" y="169"/>
                    <a:pt x="38898" y="652"/>
                    <a:pt x="38960" y="1120"/>
                  </a:cubicBezTo>
                  <a:cubicBezTo>
                    <a:pt x="36279" y="4128"/>
                    <a:pt x="33472" y="7028"/>
                    <a:pt x="30962" y="10162"/>
                  </a:cubicBezTo>
                  <a:cubicBezTo>
                    <a:pt x="20985" y="22633"/>
                    <a:pt x="16043" y="37257"/>
                    <a:pt x="12426" y="52503"/>
                  </a:cubicBezTo>
                  <a:cubicBezTo>
                    <a:pt x="9534" y="63823"/>
                    <a:pt x="7924" y="75433"/>
                    <a:pt x="7625" y="87113"/>
                  </a:cubicBezTo>
                  <a:cubicBezTo>
                    <a:pt x="7625" y="92616"/>
                    <a:pt x="6331" y="98104"/>
                    <a:pt x="5769" y="103622"/>
                  </a:cubicBezTo>
                  <a:cubicBezTo>
                    <a:pt x="5440" y="106098"/>
                    <a:pt x="5383" y="108602"/>
                    <a:pt x="5598" y="111090"/>
                  </a:cubicBezTo>
                  <a:cubicBezTo>
                    <a:pt x="7180" y="123272"/>
                    <a:pt x="7180" y="135606"/>
                    <a:pt x="5598" y="147788"/>
                  </a:cubicBezTo>
                  <a:cubicBezTo>
                    <a:pt x="5481" y="148745"/>
                    <a:pt x="5481" y="149715"/>
                    <a:pt x="5598" y="150672"/>
                  </a:cubicBezTo>
                  <a:cubicBezTo>
                    <a:pt x="7936" y="170222"/>
                    <a:pt x="6144" y="189849"/>
                    <a:pt x="6627" y="209430"/>
                  </a:cubicBezTo>
                  <a:cubicBezTo>
                    <a:pt x="6627" y="212174"/>
                    <a:pt x="7469" y="214731"/>
                    <a:pt x="7780" y="217381"/>
                  </a:cubicBezTo>
                  <a:cubicBezTo>
                    <a:pt x="9059" y="227873"/>
                    <a:pt x="8092" y="238302"/>
                    <a:pt x="6861" y="248732"/>
                  </a:cubicBezTo>
                  <a:cubicBezTo>
                    <a:pt x="6660" y="250648"/>
                    <a:pt x="6608" y="252576"/>
                    <a:pt x="6705" y="254500"/>
                  </a:cubicBezTo>
                  <a:cubicBezTo>
                    <a:pt x="7328" y="270838"/>
                    <a:pt x="5426" y="287114"/>
                    <a:pt x="5239" y="303437"/>
                  </a:cubicBezTo>
                  <a:cubicBezTo>
                    <a:pt x="5146" y="311044"/>
                    <a:pt x="4974" y="318777"/>
                    <a:pt x="4242" y="326385"/>
                  </a:cubicBezTo>
                  <a:cubicBezTo>
                    <a:pt x="1888" y="348924"/>
                    <a:pt x="1252" y="371611"/>
                    <a:pt x="2340" y="394247"/>
                  </a:cubicBezTo>
                  <a:cubicBezTo>
                    <a:pt x="3680" y="418286"/>
                    <a:pt x="3415" y="442295"/>
                    <a:pt x="2885" y="466287"/>
                  </a:cubicBezTo>
                  <a:cubicBezTo>
                    <a:pt x="2574" y="480661"/>
                    <a:pt x="1591" y="495097"/>
                    <a:pt x="2293" y="509424"/>
                  </a:cubicBezTo>
                  <a:cubicBezTo>
                    <a:pt x="2776" y="519137"/>
                    <a:pt x="2293" y="528974"/>
                    <a:pt x="4210" y="538608"/>
                  </a:cubicBezTo>
                  <a:cubicBezTo>
                    <a:pt x="4323" y="539367"/>
                    <a:pt x="4365" y="540135"/>
                    <a:pt x="4335" y="540900"/>
                  </a:cubicBezTo>
                  <a:cubicBezTo>
                    <a:pt x="4335" y="551641"/>
                    <a:pt x="5894" y="562274"/>
                    <a:pt x="6409" y="572952"/>
                  </a:cubicBezTo>
                  <a:cubicBezTo>
                    <a:pt x="6814" y="580030"/>
                    <a:pt x="7734" y="587061"/>
                    <a:pt x="7968" y="594155"/>
                  </a:cubicBezTo>
                  <a:cubicBezTo>
                    <a:pt x="8186" y="602199"/>
                    <a:pt x="10135" y="610072"/>
                    <a:pt x="11709" y="617929"/>
                  </a:cubicBezTo>
                  <a:cubicBezTo>
                    <a:pt x="12526" y="622247"/>
                    <a:pt x="13094" y="626597"/>
                    <a:pt x="13408" y="630978"/>
                  </a:cubicBezTo>
                  <a:cubicBezTo>
                    <a:pt x="14161" y="638788"/>
                    <a:pt x="15532" y="646536"/>
                    <a:pt x="17508" y="654128"/>
                  </a:cubicBezTo>
                  <a:cubicBezTo>
                    <a:pt x="18104" y="655953"/>
                    <a:pt x="18311" y="657870"/>
                    <a:pt x="18117" y="659772"/>
                  </a:cubicBezTo>
                  <a:cubicBezTo>
                    <a:pt x="14783" y="650964"/>
                    <a:pt x="12741" y="641719"/>
                    <a:pt x="12052" y="632334"/>
                  </a:cubicBezTo>
                  <a:cubicBezTo>
                    <a:pt x="11164" y="620969"/>
                    <a:pt x="8061" y="609994"/>
                    <a:pt x="6502" y="598754"/>
                  </a:cubicBezTo>
                  <a:cubicBezTo>
                    <a:pt x="3712" y="578736"/>
                    <a:pt x="2792" y="558548"/>
                    <a:pt x="1093" y="538421"/>
                  </a:cubicBezTo>
                  <a:cubicBezTo>
                    <a:pt x="-2025" y="501006"/>
                    <a:pt x="95" y="463824"/>
                    <a:pt x="1607" y="426549"/>
                  </a:cubicBezTo>
                  <a:cubicBezTo>
                    <a:pt x="1997" y="416914"/>
                    <a:pt x="1498" y="407311"/>
                    <a:pt x="1124" y="397708"/>
                  </a:cubicBezTo>
                  <a:cubicBezTo>
                    <a:pt x="368" y="375592"/>
                    <a:pt x="742" y="353452"/>
                    <a:pt x="2246" y="331373"/>
                  </a:cubicBezTo>
                  <a:cubicBezTo>
                    <a:pt x="3805" y="306788"/>
                    <a:pt x="4600" y="282172"/>
                    <a:pt x="5364" y="257556"/>
                  </a:cubicBezTo>
                  <a:cubicBezTo>
                    <a:pt x="5613" y="248716"/>
                    <a:pt x="6409" y="239893"/>
                    <a:pt x="6923" y="231053"/>
                  </a:cubicBezTo>
                  <a:cubicBezTo>
                    <a:pt x="7240" y="228571"/>
                    <a:pt x="7275" y="226061"/>
                    <a:pt x="7032" y="223570"/>
                  </a:cubicBezTo>
                  <a:cubicBezTo>
                    <a:pt x="4023" y="206421"/>
                    <a:pt x="6190" y="189008"/>
                    <a:pt x="5473" y="171734"/>
                  </a:cubicBezTo>
                  <a:cubicBezTo>
                    <a:pt x="4678" y="151935"/>
                    <a:pt x="4647" y="132120"/>
                    <a:pt x="4943" y="112337"/>
                  </a:cubicBezTo>
                  <a:cubicBezTo>
                    <a:pt x="5364" y="84993"/>
                    <a:pt x="7406" y="57773"/>
                    <a:pt x="17243" y="31753"/>
                  </a:cubicBezTo>
                  <a:cubicBezTo>
                    <a:pt x="21659" y="19445"/>
                    <a:pt x="29062" y="8425"/>
                    <a:pt x="38789" y="-315"/>
                  </a:cubicBezTo>
                  <a:close/>
                </a:path>
              </a:pathLst>
            </a:custGeom>
            <a:solidFill>
              <a:srgbClr val="0B0B0B"/>
            </a:solidFill>
            <a:ln w="1557" cap="flat">
              <a:noFill/>
              <a:prstDash val="solid"/>
              <a:miter/>
            </a:ln>
          </p:spPr>
          <p:txBody>
            <a:bodyPr rtlCol="0" anchor="ctr"/>
            <a:lstStyle/>
            <a:p>
              <a:endParaRPr lang="es-CO"/>
            </a:p>
          </p:txBody>
        </p:sp>
        <p:sp>
          <p:nvSpPr>
            <p:cNvPr id="1203" name="Freeform: Shape 1202">
              <a:extLst>
                <a:ext uri="{FF2B5EF4-FFF2-40B4-BE49-F238E27FC236}">
                  <a16:creationId xmlns:a16="http://schemas.microsoft.com/office/drawing/2014/main" id="{CF8E959D-4EC9-A3A6-438D-9B3D93AA73AD}"/>
                </a:ext>
              </a:extLst>
            </p:cNvPr>
            <p:cNvSpPr/>
            <p:nvPr/>
          </p:nvSpPr>
          <p:spPr>
            <a:xfrm>
              <a:off x="4223028" y="6741421"/>
              <a:ext cx="216521" cy="36234"/>
            </a:xfrm>
            <a:custGeom>
              <a:avLst/>
              <a:gdLst>
                <a:gd name="connsiteX0" fmla="*/ 159137 w 216521"/>
                <a:gd name="connsiteY0" fmla="*/ 33527 h 36234"/>
                <a:gd name="connsiteX1" fmla="*/ 165716 w 216521"/>
                <a:gd name="connsiteY1" fmla="*/ 34572 h 36234"/>
                <a:gd name="connsiteX2" fmla="*/ 210302 w 216521"/>
                <a:gd name="connsiteY2" fmla="*/ 34572 h 36234"/>
                <a:gd name="connsiteX3" fmla="*/ 216008 w 216521"/>
                <a:gd name="connsiteY3" fmla="*/ 34759 h 36234"/>
                <a:gd name="connsiteX4" fmla="*/ 210443 w 216521"/>
                <a:gd name="connsiteY4" fmla="*/ 35788 h 36234"/>
                <a:gd name="connsiteX5" fmla="*/ 164391 w 216521"/>
                <a:gd name="connsiteY5" fmla="*/ 35788 h 36234"/>
                <a:gd name="connsiteX6" fmla="*/ 144389 w 216521"/>
                <a:gd name="connsiteY6" fmla="*/ 33465 h 36234"/>
                <a:gd name="connsiteX7" fmla="*/ 110450 w 216521"/>
                <a:gd name="connsiteY7" fmla="*/ 33013 h 36234"/>
                <a:gd name="connsiteX8" fmla="*/ 54748 w 216521"/>
                <a:gd name="connsiteY8" fmla="*/ 31251 h 36234"/>
                <a:gd name="connsiteX9" fmla="*/ 27466 w 216521"/>
                <a:gd name="connsiteY9" fmla="*/ 24329 h 36234"/>
                <a:gd name="connsiteX10" fmla="*/ 1056 w 216521"/>
                <a:gd name="connsiteY10" fmla="*/ 4063 h 36234"/>
                <a:gd name="connsiteX11" fmla="*/ -393 w 216521"/>
                <a:gd name="connsiteY11" fmla="*/ 9 h 36234"/>
                <a:gd name="connsiteX12" fmla="*/ 947 w 216521"/>
                <a:gd name="connsiteY12" fmla="*/ -84 h 36234"/>
                <a:gd name="connsiteX13" fmla="*/ 1041 w 216521"/>
                <a:gd name="connsiteY13" fmla="*/ 9 h 36234"/>
                <a:gd name="connsiteX14" fmla="*/ 15664 w 216521"/>
                <a:gd name="connsiteY14" fmla="*/ 12855 h 36234"/>
                <a:gd name="connsiteX15" fmla="*/ 40327 w 216521"/>
                <a:gd name="connsiteY15" fmla="*/ 26699 h 36234"/>
                <a:gd name="connsiteX16" fmla="*/ 69090 w 216521"/>
                <a:gd name="connsiteY16" fmla="*/ 31236 h 36234"/>
                <a:gd name="connsiteX17" fmla="*/ 72037 w 216521"/>
                <a:gd name="connsiteY17" fmla="*/ 30394 h 36234"/>
                <a:gd name="connsiteX18" fmla="*/ 108080 w 216521"/>
                <a:gd name="connsiteY18" fmla="*/ 30082 h 36234"/>
                <a:gd name="connsiteX19" fmla="*/ 113287 w 216521"/>
                <a:gd name="connsiteY19" fmla="*/ 29614 h 36234"/>
                <a:gd name="connsiteX20" fmla="*/ 139197 w 216521"/>
                <a:gd name="connsiteY20" fmla="*/ 29614 h 36234"/>
                <a:gd name="connsiteX21" fmla="*/ 141068 w 216521"/>
                <a:gd name="connsiteY21" fmla="*/ 29911 h 36234"/>
                <a:gd name="connsiteX22" fmla="*/ 150625 w 216521"/>
                <a:gd name="connsiteY22" fmla="*/ 31095 h 36234"/>
                <a:gd name="connsiteX23" fmla="*/ 152262 w 216521"/>
                <a:gd name="connsiteY23" fmla="*/ 31470 h 36234"/>
                <a:gd name="connsiteX24" fmla="*/ 156237 w 216521"/>
                <a:gd name="connsiteY24" fmla="*/ 32202 h 36234"/>
                <a:gd name="connsiteX25" fmla="*/ 159137 w 216521"/>
                <a:gd name="connsiteY25" fmla="*/ 33527 h 3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16521" h="36234">
                  <a:moveTo>
                    <a:pt x="159137" y="33527"/>
                  </a:moveTo>
                  <a:cubicBezTo>
                    <a:pt x="161101" y="35258"/>
                    <a:pt x="163502" y="34556"/>
                    <a:pt x="165716" y="34572"/>
                  </a:cubicBezTo>
                  <a:cubicBezTo>
                    <a:pt x="180573" y="34572"/>
                    <a:pt x="195445" y="34572"/>
                    <a:pt x="210302" y="34572"/>
                  </a:cubicBezTo>
                  <a:cubicBezTo>
                    <a:pt x="212204" y="34572"/>
                    <a:pt x="214106" y="34697"/>
                    <a:pt x="216008" y="34759"/>
                  </a:cubicBezTo>
                  <a:cubicBezTo>
                    <a:pt x="214309" y="35991"/>
                    <a:pt x="212329" y="35772"/>
                    <a:pt x="210443" y="35788"/>
                  </a:cubicBezTo>
                  <a:cubicBezTo>
                    <a:pt x="195087" y="35788"/>
                    <a:pt x="179731" y="36084"/>
                    <a:pt x="164391" y="35788"/>
                  </a:cubicBezTo>
                  <a:cubicBezTo>
                    <a:pt x="157703" y="35648"/>
                    <a:pt x="151046" y="34229"/>
                    <a:pt x="144389" y="33465"/>
                  </a:cubicBezTo>
                  <a:cubicBezTo>
                    <a:pt x="133102" y="32358"/>
                    <a:pt x="121752" y="32202"/>
                    <a:pt x="110450" y="33013"/>
                  </a:cubicBezTo>
                  <a:cubicBezTo>
                    <a:pt x="91851" y="33995"/>
                    <a:pt x="73206" y="34572"/>
                    <a:pt x="54748" y="31251"/>
                  </a:cubicBezTo>
                  <a:cubicBezTo>
                    <a:pt x="45441" y="29864"/>
                    <a:pt x="36305" y="27557"/>
                    <a:pt x="27466" y="24329"/>
                  </a:cubicBezTo>
                  <a:cubicBezTo>
                    <a:pt x="17285" y="19356"/>
                    <a:pt x="8992" y="11858"/>
                    <a:pt x="1056" y="4063"/>
                  </a:cubicBezTo>
                  <a:cubicBezTo>
                    <a:pt x="-206" y="3143"/>
                    <a:pt x="-783" y="1537"/>
                    <a:pt x="-393" y="9"/>
                  </a:cubicBezTo>
                  <a:cubicBezTo>
                    <a:pt x="-50" y="-380"/>
                    <a:pt x="558" y="-427"/>
                    <a:pt x="947" y="-84"/>
                  </a:cubicBezTo>
                  <a:cubicBezTo>
                    <a:pt x="979" y="-53"/>
                    <a:pt x="1010" y="-22"/>
                    <a:pt x="1041" y="9"/>
                  </a:cubicBezTo>
                  <a:cubicBezTo>
                    <a:pt x="5874" y="4343"/>
                    <a:pt x="10831" y="8521"/>
                    <a:pt x="15664" y="12855"/>
                  </a:cubicBezTo>
                  <a:cubicBezTo>
                    <a:pt x="22789" y="19231"/>
                    <a:pt x="30474" y="24813"/>
                    <a:pt x="40327" y="26699"/>
                  </a:cubicBezTo>
                  <a:cubicBezTo>
                    <a:pt x="49884" y="28508"/>
                    <a:pt x="59191" y="31688"/>
                    <a:pt x="69090" y="31236"/>
                  </a:cubicBezTo>
                  <a:cubicBezTo>
                    <a:pt x="69916" y="30581"/>
                    <a:pt x="70977" y="30269"/>
                    <a:pt x="72037" y="30394"/>
                  </a:cubicBezTo>
                  <a:cubicBezTo>
                    <a:pt x="84056" y="30815"/>
                    <a:pt x="96076" y="31345"/>
                    <a:pt x="108080" y="30082"/>
                  </a:cubicBezTo>
                  <a:cubicBezTo>
                    <a:pt x="109795" y="29724"/>
                    <a:pt x="111541" y="29552"/>
                    <a:pt x="113287" y="29614"/>
                  </a:cubicBezTo>
                  <a:cubicBezTo>
                    <a:pt x="121924" y="29614"/>
                    <a:pt x="130561" y="29443"/>
                    <a:pt x="139197" y="29614"/>
                  </a:cubicBezTo>
                  <a:cubicBezTo>
                    <a:pt x="139821" y="29677"/>
                    <a:pt x="140445" y="29770"/>
                    <a:pt x="141068" y="29911"/>
                  </a:cubicBezTo>
                  <a:cubicBezTo>
                    <a:pt x="144186" y="31158"/>
                    <a:pt x="147445" y="30706"/>
                    <a:pt x="150625" y="31095"/>
                  </a:cubicBezTo>
                  <a:cubicBezTo>
                    <a:pt x="151186" y="31173"/>
                    <a:pt x="151732" y="31298"/>
                    <a:pt x="152262" y="31470"/>
                  </a:cubicBezTo>
                  <a:cubicBezTo>
                    <a:pt x="153556" y="31891"/>
                    <a:pt x="154881" y="32124"/>
                    <a:pt x="156237" y="32202"/>
                  </a:cubicBezTo>
                  <a:cubicBezTo>
                    <a:pt x="157344" y="32218"/>
                    <a:pt x="158404" y="32701"/>
                    <a:pt x="159137" y="33527"/>
                  </a:cubicBezTo>
                  <a:close/>
                </a:path>
              </a:pathLst>
            </a:custGeom>
            <a:solidFill>
              <a:srgbClr val="1B1B1B"/>
            </a:solidFill>
            <a:ln w="1557" cap="flat">
              <a:noFill/>
              <a:prstDash val="solid"/>
              <a:miter/>
            </a:ln>
          </p:spPr>
          <p:txBody>
            <a:bodyPr rtlCol="0" anchor="ctr"/>
            <a:lstStyle/>
            <a:p>
              <a:endParaRPr lang="es-CO"/>
            </a:p>
          </p:txBody>
        </p:sp>
        <p:sp>
          <p:nvSpPr>
            <p:cNvPr id="1204" name="Freeform: Shape 1203">
              <a:extLst>
                <a:ext uri="{FF2B5EF4-FFF2-40B4-BE49-F238E27FC236}">
                  <a16:creationId xmlns:a16="http://schemas.microsoft.com/office/drawing/2014/main" id="{B8809D19-6B22-2AD5-6CF4-D69272DC3328}"/>
                </a:ext>
              </a:extLst>
            </p:cNvPr>
            <p:cNvSpPr/>
            <p:nvPr/>
          </p:nvSpPr>
          <p:spPr>
            <a:xfrm>
              <a:off x="4119492" y="6548315"/>
              <a:ext cx="14015" cy="132380"/>
            </a:xfrm>
            <a:custGeom>
              <a:avLst/>
              <a:gdLst>
                <a:gd name="connsiteX0" fmla="*/ 1762 w 14015"/>
                <a:gd name="connsiteY0" fmla="*/ 37202 h 132380"/>
                <a:gd name="connsiteX1" fmla="*/ 1685 w 14015"/>
                <a:gd name="connsiteY1" fmla="*/ 36080 h 132380"/>
                <a:gd name="connsiteX2" fmla="*/ 1154 w 14015"/>
                <a:gd name="connsiteY2" fmla="*/ 28831 h 132380"/>
                <a:gd name="connsiteX3" fmla="*/ 578 w 14015"/>
                <a:gd name="connsiteY3" fmla="*/ 24512 h 132380"/>
                <a:gd name="connsiteX4" fmla="*/ 578 w 14015"/>
                <a:gd name="connsiteY4" fmla="*/ 24512 h 132380"/>
                <a:gd name="connsiteX5" fmla="*/ 32 w 14015"/>
                <a:gd name="connsiteY5" fmla="*/ 16047 h 132380"/>
                <a:gd name="connsiteX6" fmla="*/ -514 w 14015"/>
                <a:gd name="connsiteY6" fmla="*/ 10622 h 132380"/>
                <a:gd name="connsiteX7" fmla="*/ -514 w 14015"/>
                <a:gd name="connsiteY7" fmla="*/ 4869 h 132380"/>
                <a:gd name="connsiteX8" fmla="*/ 110 w 14015"/>
                <a:gd name="connsiteY8" fmla="*/ 2515 h 132380"/>
                <a:gd name="connsiteX9" fmla="*/ 656 w 14015"/>
                <a:gd name="connsiteY9" fmla="*/ 1408 h 132380"/>
                <a:gd name="connsiteX10" fmla="*/ 656 w 14015"/>
                <a:gd name="connsiteY10" fmla="*/ 1408 h 132380"/>
                <a:gd name="connsiteX11" fmla="*/ 1809 w 14015"/>
                <a:gd name="connsiteY11" fmla="*/ 831 h 132380"/>
                <a:gd name="connsiteX12" fmla="*/ 2947 w 14015"/>
                <a:gd name="connsiteY12" fmla="*/ 223 h 132380"/>
                <a:gd name="connsiteX13" fmla="*/ 2947 w 14015"/>
                <a:gd name="connsiteY13" fmla="*/ 223 h 132380"/>
                <a:gd name="connsiteX14" fmla="*/ 6517 w 14015"/>
                <a:gd name="connsiteY14" fmla="*/ 99 h 132380"/>
                <a:gd name="connsiteX15" fmla="*/ 13502 w 14015"/>
                <a:gd name="connsiteY15" fmla="*/ 364 h 132380"/>
                <a:gd name="connsiteX16" fmla="*/ 5707 w 14015"/>
                <a:gd name="connsiteY16" fmla="*/ 1923 h 132380"/>
                <a:gd name="connsiteX17" fmla="*/ 1794 w 14015"/>
                <a:gd name="connsiteY17" fmla="*/ 6693 h 132380"/>
                <a:gd name="connsiteX18" fmla="*/ 2402 w 14015"/>
                <a:gd name="connsiteY18" fmla="*/ 15891 h 132380"/>
                <a:gd name="connsiteX19" fmla="*/ 8045 w 14015"/>
                <a:gd name="connsiteY19" fmla="*/ 92905 h 132380"/>
                <a:gd name="connsiteX20" fmla="*/ 4382 w 14015"/>
                <a:gd name="connsiteY20" fmla="*/ 128948 h 132380"/>
                <a:gd name="connsiteX21" fmla="*/ 3150 w 14015"/>
                <a:gd name="connsiteY21" fmla="*/ 132066 h 132380"/>
                <a:gd name="connsiteX22" fmla="*/ 3353 w 14015"/>
                <a:gd name="connsiteY22" fmla="*/ 126953 h 132380"/>
                <a:gd name="connsiteX23" fmla="*/ 5379 w 14015"/>
                <a:gd name="connsiteY23" fmla="*/ 107512 h 132380"/>
                <a:gd name="connsiteX24" fmla="*/ 4039 w 14015"/>
                <a:gd name="connsiteY24" fmla="*/ 57968 h 132380"/>
                <a:gd name="connsiteX25" fmla="*/ 2978 w 14015"/>
                <a:gd name="connsiteY25" fmla="*/ 47679 h 132380"/>
                <a:gd name="connsiteX26" fmla="*/ 1762 w 14015"/>
                <a:gd name="connsiteY26" fmla="*/ 37202 h 13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015" h="132380">
                  <a:moveTo>
                    <a:pt x="1762" y="37202"/>
                  </a:moveTo>
                  <a:cubicBezTo>
                    <a:pt x="1762" y="36828"/>
                    <a:pt x="1762" y="36454"/>
                    <a:pt x="1685" y="36080"/>
                  </a:cubicBezTo>
                  <a:cubicBezTo>
                    <a:pt x="593" y="33726"/>
                    <a:pt x="1419" y="31247"/>
                    <a:pt x="1154" y="28831"/>
                  </a:cubicBezTo>
                  <a:cubicBezTo>
                    <a:pt x="967" y="27396"/>
                    <a:pt x="1622" y="25837"/>
                    <a:pt x="578" y="24512"/>
                  </a:cubicBezTo>
                  <a:lnTo>
                    <a:pt x="578" y="24512"/>
                  </a:lnTo>
                  <a:cubicBezTo>
                    <a:pt x="-560" y="21753"/>
                    <a:pt x="297" y="18853"/>
                    <a:pt x="32" y="16047"/>
                  </a:cubicBezTo>
                  <a:cubicBezTo>
                    <a:pt x="-186" y="14239"/>
                    <a:pt x="562" y="12337"/>
                    <a:pt x="-514" y="10622"/>
                  </a:cubicBezTo>
                  <a:lnTo>
                    <a:pt x="-514" y="4869"/>
                  </a:lnTo>
                  <a:cubicBezTo>
                    <a:pt x="203" y="4214"/>
                    <a:pt x="48" y="3310"/>
                    <a:pt x="110" y="2515"/>
                  </a:cubicBezTo>
                  <a:cubicBezTo>
                    <a:pt x="171" y="2094"/>
                    <a:pt x="362" y="1704"/>
                    <a:pt x="656" y="1408"/>
                  </a:cubicBezTo>
                  <a:lnTo>
                    <a:pt x="656" y="1408"/>
                  </a:lnTo>
                  <a:cubicBezTo>
                    <a:pt x="974" y="1112"/>
                    <a:pt x="1376" y="909"/>
                    <a:pt x="1809" y="831"/>
                  </a:cubicBezTo>
                  <a:cubicBezTo>
                    <a:pt x="2246" y="753"/>
                    <a:pt x="2646" y="551"/>
                    <a:pt x="2947" y="223"/>
                  </a:cubicBezTo>
                  <a:lnTo>
                    <a:pt x="2947" y="223"/>
                  </a:lnTo>
                  <a:cubicBezTo>
                    <a:pt x="4029" y="-447"/>
                    <a:pt x="5390" y="-494"/>
                    <a:pt x="6517" y="99"/>
                  </a:cubicBezTo>
                  <a:cubicBezTo>
                    <a:pt x="8840" y="255"/>
                    <a:pt x="11194" y="-478"/>
                    <a:pt x="13502" y="364"/>
                  </a:cubicBezTo>
                  <a:cubicBezTo>
                    <a:pt x="11007" y="1533"/>
                    <a:pt x="8248" y="1330"/>
                    <a:pt x="5707" y="1923"/>
                  </a:cubicBezTo>
                  <a:cubicBezTo>
                    <a:pt x="3165" y="2515"/>
                    <a:pt x="1669" y="3981"/>
                    <a:pt x="1794" y="6693"/>
                  </a:cubicBezTo>
                  <a:cubicBezTo>
                    <a:pt x="1939" y="9811"/>
                    <a:pt x="2141" y="12882"/>
                    <a:pt x="2402" y="15891"/>
                  </a:cubicBezTo>
                  <a:cubicBezTo>
                    <a:pt x="4569" y="41536"/>
                    <a:pt x="7718" y="67104"/>
                    <a:pt x="8045" y="92905"/>
                  </a:cubicBezTo>
                  <a:cubicBezTo>
                    <a:pt x="8092" y="105018"/>
                    <a:pt x="6863" y="117100"/>
                    <a:pt x="4382" y="128948"/>
                  </a:cubicBezTo>
                  <a:cubicBezTo>
                    <a:pt x="4163" y="130055"/>
                    <a:pt x="4179" y="131271"/>
                    <a:pt x="3150" y="132066"/>
                  </a:cubicBezTo>
                  <a:cubicBezTo>
                    <a:pt x="2724" y="130382"/>
                    <a:pt x="2794" y="128605"/>
                    <a:pt x="3353" y="126953"/>
                  </a:cubicBezTo>
                  <a:cubicBezTo>
                    <a:pt x="4714" y="120561"/>
                    <a:pt x="5392" y="114044"/>
                    <a:pt x="5379" y="107512"/>
                  </a:cubicBezTo>
                  <a:cubicBezTo>
                    <a:pt x="5504" y="90971"/>
                    <a:pt x="5379" y="74462"/>
                    <a:pt x="4039" y="57968"/>
                  </a:cubicBezTo>
                  <a:cubicBezTo>
                    <a:pt x="3758" y="54523"/>
                    <a:pt x="2729" y="51171"/>
                    <a:pt x="2978" y="47679"/>
                  </a:cubicBezTo>
                  <a:cubicBezTo>
                    <a:pt x="1451" y="44280"/>
                    <a:pt x="3228" y="40585"/>
                    <a:pt x="1762" y="37202"/>
                  </a:cubicBezTo>
                  <a:close/>
                </a:path>
              </a:pathLst>
            </a:custGeom>
            <a:solidFill>
              <a:srgbClr val="454545"/>
            </a:solidFill>
            <a:ln w="1557" cap="flat">
              <a:noFill/>
              <a:prstDash val="solid"/>
              <a:miter/>
            </a:ln>
          </p:spPr>
          <p:txBody>
            <a:bodyPr rtlCol="0" anchor="ctr"/>
            <a:lstStyle/>
            <a:p>
              <a:endParaRPr lang="es-CO"/>
            </a:p>
          </p:txBody>
        </p:sp>
        <p:sp>
          <p:nvSpPr>
            <p:cNvPr id="1205" name="Freeform: Shape 1204">
              <a:extLst>
                <a:ext uri="{FF2B5EF4-FFF2-40B4-BE49-F238E27FC236}">
                  <a16:creationId xmlns:a16="http://schemas.microsoft.com/office/drawing/2014/main" id="{E105794A-BF33-0A8D-AA7F-8C97A4327A2C}"/>
                </a:ext>
              </a:extLst>
            </p:cNvPr>
            <p:cNvSpPr/>
            <p:nvPr/>
          </p:nvSpPr>
          <p:spPr>
            <a:xfrm>
              <a:off x="4202334" y="6715243"/>
              <a:ext cx="48626" cy="50807"/>
            </a:xfrm>
            <a:custGeom>
              <a:avLst/>
              <a:gdLst>
                <a:gd name="connsiteX0" fmla="*/ 20223 w 48626"/>
                <a:gd name="connsiteY0" fmla="*/ 26297 h 50807"/>
                <a:gd name="connsiteX1" fmla="*/ 44995 w 48626"/>
                <a:gd name="connsiteY1" fmla="*/ 48123 h 50807"/>
                <a:gd name="connsiteX2" fmla="*/ 48113 w 48626"/>
                <a:gd name="connsiteY2" fmla="*/ 50492 h 50807"/>
                <a:gd name="connsiteX3" fmla="*/ 34737 w 48626"/>
                <a:gd name="connsiteY3" fmla="*/ 43181 h 50807"/>
                <a:gd name="connsiteX4" fmla="*/ 2295 w 48626"/>
                <a:gd name="connsiteY4" fmla="*/ 7605 h 50807"/>
                <a:gd name="connsiteX5" fmla="*/ -371 w 48626"/>
                <a:gd name="connsiteY5" fmla="*/ -315 h 50807"/>
                <a:gd name="connsiteX6" fmla="*/ 7299 w 48626"/>
                <a:gd name="connsiteY6" fmla="*/ 9538 h 50807"/>
                <a:gd name="connsiteX7" fmla="*/ 13940 w 48626"/>
                <a:gd name="connsiteY7" fmla="*/ 18081 h 50807"/>
                <a:gd name="connsiteX8" fmla="*/ 14876 w 48626"/>
                <a:gd name="connsiteY8" fmla="*/ 19313 h 50807"/>
                <a:gd name="connsiteX9" fmla="*/ 15375 w 48626"/>
                <a:gd name="connsiteY9" fmla="*/ 19874 h 50807"/>
                <a:gd name="connsiteX10" fmla="*/ 16403 w 48626"/>
                <a:gd name="connsiteY10" fmla="*/ 20950 h 50807"/>
                <a:gd name="connsiteX11" fmla="*/ 20223 w 48626"/>
                <a:gd name="connsiteY11" fmla="*/ 26297 h 5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626" h="50807">
                  <a:moveTo>
                    <a:pt x="20223" y="26297"/>
                  </a:moveTo>
                  <a:cubicBezTo>
                    <a:pt x="26895" y="35370"/>
                    <a:pt x="35969" y="41715"/>
                    <a:pt x="44995" y="48123"/>
                  </a:cubicBezTo>
                  <a:cubicBezTo>
                    <a:pt x="46071" y="48887"/>
                    <a:pt x="47474" y="49198"/>
                    <a:pt x="48113" y="50492"/>
                  </a:cubicBezTo>
                  <a:cubicBezTo>
                    <a:pt x="42516" y="50134"/>
                    <a:pt x="38759" y="46221"/>
                    <a:pt x="34737" y="43181"/>
                  </a:cubicBezTo>
                  <a:cubicBezTo>
                    <a:pt x="21720" y="33375"/>
                    <a:pt x="11602" y="20841"/>
                    <a:pt x="2295" y="7605"/>
                  </a:cubicBezTo>
                  <a:cubicBezTo>
                    <a:pt x="611" y="5220"/>
                    <a:pt x="-1010" y="2928"/>
                    <a:pt x="-371" y="-315"/>
                  </a:cubicBezTo>
                  <a:cubicBezTo>
                    <a:pt x="3651" y="1806"/>
                    <a:pt x="4571" y="6358"/>
                    <a:pt x="7299" y="9538"/>
                  </a:cubicBezTo>
                  <a:cubicBezTo>
                    <a:pt x="9638" y="12251"/>
                    <a:pt x="11462" y="15431"/>
                    <a:pt x="13940" y="18081"/>
                  </a:cubicBezTo>
                  <a:lnTo>
                    <a:pt x="14876" y="19313"/>
                  </a:lnTo>
                  <a:lnTo>
                    <a:pt x="15375" y="19874"/>
                  </a:lnTo>
                  <a:cubicBezTo>
                    <a:pt x="15717" y="20233"/>
                    <a:pt x="16045" y="20607"/>
                    <a:pt x="16403" y="20950"/>
                  </a:cubicBezTo>
                  <a:cubicBezTo>
                    <a:pt x="17775" y="22680"/>
                    <a:pt x="19506" y="24130"/>
                    <a:pt x="20223" y="26297"/>
                  </a:cubicBezTo>
                  <a:close/>
                </a:path>
              </a:pathLst>
            </a:custGeom>
            <a:solidFill>
              <a:srgbClr val="C3C3C3"/>
            </a:solidFill>
            <a:ln w="1557" cap="flat">
              <a:noFill/>
              <a:prstDash val="solid"/>
              <a:miter/>
            </a:ln>
          </p:spPr>
          <p:txBody>
            <a:bodyPr rtlCol="0" anchor="ctr"/>
            <a:lstStyle/>
            <a:p>
              <a:endParaRPr lang="es-CO"/>
            </a:p>
          </p:txBody>
        </p:sp>
        <p:sp>
          <p:nvSpPr>
            <p:cNvPr id="1206" name="Freeform: Shape 1205">
              <a:extLst>
                <a:ext uri="{FF2B5EF4-FFF2-40B4-BE49-F238E27FC236}">
                  <a16:creationId xmlns:a16="http://schemas.microsoft.com/office/drawing/2014/main" id="{5C29CEF2-4D41-54A7-9B1A-C5EA001DA377}"/>
                </a:ext>
              </a:extLst>
            </p:cNvPr>
            <p:cNvSpPr/>
            <p:nvPr/>
          </p:nvSpPr>
          <p:spPr>
            <a:xfrm>
              <a:off x="4202336" y="6712951"/>
              <a:ext cx="22184" cy="28903"/>
            </a:xfrm>
            <a:custGeom>
              <a:avLst/>
              <a:gdLst>
                <a:gd name="connsiteX0" fmla="*/ 13642 w 22184"/>
                <a:gd name="connsiteY0" fmla="*/ 21511 h 28903"/>
                <a:gd name="connsiteX1" fmla="*/ -389 w 22184"/>
                <a:gd name="connsiteY1" fmla="*/ 1977 h 28903"/>
                <a:gd name="connsiteX2" fmla="*/ -514 w 22184"/>
                <a:gd name="connsiteY2" fmla="*/ -315 h 28903"/>
                <a:gd name="connsiteX3" fmla="*/ 1310 w 22184"/>
                <a:gd name="connsiteY3" fmla="*/ 932 h 28903"/>
                <a:gd name="connsiteX4" fmla="*/ 21671 w 22184"/>
                <a:gd name="connsiteY4" fmla="*/ 28433 h 28903"/>
                <a:gd name="connsiteX5" fmla="*/ 20112 w 22184"/>
                <a:gd name="connsiteY5" fmla="*/ 28589 h 28903"/>
                <a:gd name="connsiteX6" fmla="*/ 15653 w 22184"/>
                <a:gd name="connsiteY6" fmla="*/ 24005 h 28903"/>
                <a:gd name="connsiteX7" fmla="*/ 14577 w 22184"/>
                <a:gd name="connsiteY7" fmla="*/ 22743 h 28903"/>
                <a:gd name="connsiteX8" fmla="*/ 14577 w 22184"/>
                <a:gd name="connsiteY8" fmla="*/ 22743 h 28903"/>
                <a:gd name="connsiteX9" fmla="*/ 13642 w 22184"/>
                <a:gd name="connsiteY9" fmla="*/ 21511 h 28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84" h="28903">
                  <a:moveTo>
                    <a:pt x="13642" y="21511"/>
                  </a:moveTo>
                  <a:cubicBezTo>
                    <a:pt x="8435" y="15400"/>
                    <a:pt x="3742" y="8852"/>
                    <a:pt x="-389" y="1977"/>
                  </a:cubicBezTo>
                  <a:cubicBezTo>
                    <a:pt x="-389" y="1213"/>
                    <a:pt x="-389" y="418"/>
                    <a:pt x="-514" y="-315"/>
                  </a:cubicBezTo>
                  <a:cubicBezTo>
                    <a:pt x="110" y="91"/>
                    <a:pt x="1045" y="356"/>
                    <a:pt x="1310" y="932"/>
                  </a:cubicBezTo>
                  <a:cubicBezTo>
                    <a:pt x="7079" y="10863"/>
                    <a:pt x="14764" y="19360"/>
                    <a:pt x="21671" y="28433"/>
                  </a:cubicBezTo>
                  <a:lnTo>
                    <a:pt x="20112" y="28589"/>
                  </a:lnTo>
                  <a:cubicBezTo>
                    <a:pt x="18303" y="27404"/>
                    <a:pt x="16791" y="25845"/>
                    <a:pt x="15653" y="24005"/>
                  </a:cubicBezTo>
                  <a:cubicBezTo>
                    <a:pt x="15419" y="23491"/>
                    <a:pt x="15045" y="23054"/>
                    <a:pt x="14577" y="22743"/>
                  </a:cubicBezTo>
                  <a:lnTo>
                    <a:pt x="14577" y="22743"/>
                  </a:lnTo>
                  <a:cubicBezTo>
                    <a:pt x="14359" y="22322"/>
                    <a:pt x="13985" y="21932"/>
                    <a:pt x="13642" y="21511"/>
                  </a:cubicBezTo>
                  <a:close/>
                </a:path>
              </a:pathLst>
            </a:custGeom>
            <a:solidFill>
              <a:srgbClr val="191919"/>
            </a:solidFill>
            <a:ln w="1557" cap="flat">
              <a:noFill/>
              <a:prstDash val="solid"/>
              <a:miter/>
            </a:ln>
          </p:spPr>
          <p:txBody>
            <a:bodyPr rtlCol="0" anchor="ctr"/>
            <a:lstStyle/>
            <a:p>
              <a:endParaRPr lang="es-CO"/>
            </a:p>
          </p:txBody>
        </p:sp>
        <p:sp>
          <p:nvSpPr>
            <p:cNvPr id="1207" name="Freeform: Shape 1206">
              <a:extLst>
                <a:ext uri="{FF2B5EF4-FFF2-40B4-BE49-F238E27FC236}">
                  <a16:creationId xmlns:a16="http://schemas.microsoft.com/office/drawing/2014/main" id="{98BC25DE-D21D-93EB-4175-269F73E25448}"/>
                </a:ext>
              </a:extLst>
            </p:cNvPr>
            <p:cNvSpPr/>
            <p:nvPr/>
          </p:nvSpPr>
          <p:spPr>
            <a:xfrm>
              <a:off x="3669458" y="6683330"/>
              <a:ext cx="1890" cy="3057"/>
            </a:xfrm>
            <a:custGeom>
              <a:avLst/>
              <a:gdLst>
                <a:gd name="connsiteX0" fmla="*/ 1377 w 1890"/>
                <a:gd name="connsiteY0" fmla="*/ 1619 h 3057"/>
                <a:gd name="connsiteX1" fmla="*/ 691 w 1890"/>
                <a:gd name="connsiteY1" fmla="*/ 2710 h 3057"/>
                <a:gd name="connsiteX2" fmla="*/ -494 w 1890"/>
                <a:gd name="connsiteY2" fmla="*/ 465 h 3057"/>
                <a:gd name="connsiteX3" fmla="*/ 67 w 1890"/>
                <a:gd name="connsiteY3" fmla="*/ -314 h 3057"/>
                <a:gd name="connsiteX4" fmla="*/ 1377 w 1890"/>
                <a:gd name="connsiteY4" fmla="*/ 1619 h 3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0" h="3057">
                  <a:moveTo>
                    <a:pt x="1377" y="1619"/>
                  </a:moveTo>
                  <a:cubicBezTo>
                    <a:pt x="1283" y="2118"/>
                    <a:pt x="1268" y="2913"/>
                    <a:pt x="691" y="2710"/>
                  </a:cubicBezTo>
                  <a:cubicBezTo>
                    <a:pt x="-143" y="2289"/>
                    <a:pt x="-619" y="1385"/>
                    <a:pt x="-494" y="465"/>
                  </a:cubicBezTo>
                  <a:cubicBezTo>
                    <a:pt x="-494" y="200"/>
                    <a:pt x="-120" y="-330"/>
                    <a:pt x="67" y="-314"/>
                  </a:cubicBezTo>
                  <a:cubicBezTo>
                    <a:pt x="1330" y="-268"/>
                    <a:pt x="1283" y="746"/>
                    <a:pt x="1377" y="1619"/>
                  </a:cubicBezTo>
                  <a:close/>
                </a:path>
              </a:pathLst>
            </a:custGeom>
            <a:solidFill>
              <a:srgbClr val="E8E8E8"/>
            </a:solidFill>
            <a:ln w="1557" cap="flat">
              <a:noFill/>
              <a:prstDash val="solid"/>
              <a:miter/>
            </a:ln>
          </p:spPr>
          <p:txBody>
            <a:bodyPr rtlCol="0" anchor="ctr"/>
            <a:lstStyle/>
            <a:p>
              <a:endParaRPr lang="es-CO"/>
            </a:p>
          </p:txBody>
        </p:sp>
        <p:sp>
          <p:nvSpPr>
            <p:cNvPr id="1208" name="Freeform: Shape 1207">
              <a:extLst>
                <a:ext uri="{FF2B5EF4-FFF2-40B4-BE49-F238E27FC236}">
                  <a16:creationId xmlns:a16="http://schemas.microsoft.com/office/drawing/2014/main" id="{90E67B18-FE94-54B7-3303-41B5A0F96F9A}"/>
                </a:ext>
              </a:extLst>
            </p:cNvPr>
            <p:cNvSpPr/>
            <p:nvPr/>
          </p:nvSpPr>
          <p:spPr>
            <a:xfrm>
              <a:off x="4509940" y="5448075"/>
              <a:ext cx="3707" cy="4676"/>
            </a:xfrm>
            <a:custGeom>
              <a:avLst/>
              <a:gdLst>
                <a:gd name="connsiteX0" fmla="*/ 3194 w 3707"/>
                <a:gd name="connsiteY0" fmla="*/ 4362 h 4676"/>
                <a:gd name="connsiteX1" fmla="*/ -485 w 3707"/>
                <a:gd name="connsiteY1" fmla="*/ -315 h 4676"/>
                <a:gd name="connsiteX2" fmla="*/ 3194 w 3707"/>
                <a:gd name="connsiteY2" fmla="*/ 4362 h 4676"/>
              </a:gdLst>
              <a:ahLst/>
              <a:cxnLst>
                <a:cxn ang="0">
                  <a:pos x="connsiteX0" y="connsiteY0"/>
                </a:cxn>
                <a:cxn ang="0">
                  <a:pos x="connsiteX1" y="connsiteY1"/>
                </a:cxn>
                <a:cxn ang="0">
                  <a:pos x="connsiteX2" y="connsiteY2"/>
                </a:cxn>
              </a:cxnLst>
              <a:rect l="l" t="t" r="r" b="b"/>
              <a:pathLst>
                <a:path w="3707" h="4676">
                  <a:moveTo>
                    <a:pt x="3194" y="4362"/>
                  </a:moveTo>
                  <a:cubicBezTo>
                    <a:pt x="840" y="3645"/>
                    <a:pt x="-750" y="2351"/>
                    <a:pt x="-485" y="-315"/>
                  </a:cubicBezTo>
                  <a:cubicBezTo>
                    <a:pt x="1183" y="842"/>
                    <a:pt x="2462" y="2471"/>
                    <a:pt x="3194" y="4362"/>
                  </a:cubicBezTo>
                  <a:close/>
                </a:path>
              </a:pathLst>
            </a:custGeom>
            <a:solidFill>
              <a:srgbClr val="020202"/>
            </a:solidFill>
            <a:ln w="1557" cap="flat">
              <a:noFill/>
              <a:prstDash val="solid"/>
              <a:miter/>
            </a:ln>
          </p:spPr>
          <p:txBody>
            <a:bodyPr rtlCol="0" anchor="ctr"/>
            <a:lstStyle/>
            <a:p>
              <a:endParaRPr lang="es-CO"/>
            </a:p>
          </p:txBody>
        </p:sp>
        <p:sp>
          <p:nvSpPr>
            <p:cNvPr id="1209" name="Freeform: Shape 1208">
              <a:extLst>
                <a:ext uri="{FF2B5EF4-FFF2-40B4-BE49-F238E27FC236}">
                  <a16:creationId xmlns:a16="http://schemas.microsoft.com/office/drawing/2014/main" id="{B9FFDA9A-917C-8173-FF04-70D636A1DC2C}"/>
                </a:ext>
              </a:extLst>
            </p:cNvPr>
            <p:cNvSpPr/>
            <p:nvPr/>
          </p:nvSpPr>
          <p:spPr>
            <a:xfrm>
              <a:off x="3814878" y="5358156"/>
              <a:ext cx="703004" cy="987953"/>
            </a:xfrm>
            <a:custGeom>
              <a:avLst/>
              <a:gdLst>
                <a:gd name="connsiteX0" fmla="*/ 149154 w 703004"/>
                <a:gd name="connsiteY0" fmla="*/ 239655 h 987953"/>
                <a:gd name="connsiteX1" fmla="*/ 142575 w 703004"/>
                <a:gd name="connsiteY1" fmla="*/ 269276 h 987953"/>
                <a:gd name="connsiteX2" fmla="*/ 142341 w 703004"/>
                <a:gd name="connsiteY2" fmla="*/ 285427 h 987953"/>
                <a:gd name="connsiteX3" fmla="*/ 140580 w 703004"/>
                <a:gd name="connsiteY3" fmla="*/ 329234 h 987953"/>
                <a:gd name="connsiteX4" fmla="*/ 140486 w 703004"/>
                <a:gd name="connsiteY4" fmla="*/ 377111 h 987953"/>
                <a:gd name="connsiteX5" fmla="*/ 140673 w 703004"/>
                <a:gd name="connsiteY5" fmla="*/ 397861 h 987953"/>
                <a:gd name="connsiteX6" fmla="*/ 148063 w 703004"/>
                <a:gd name="connsiteY6" fmla="*/ 452066 h 987953"/>
                <a:gd name="connsiteX7" fmla="*/ 172492 w 703004"/>
                <a:gd name="connsiteY7" fmla="*/ 516530 h 987953"/>
                <a:gd name="connsiteX8" fmla="*/ 207117 w 703004"/>
                <a:gd name="connsiteY8" fmla="*/ 570315 h 987953"/>
                <a:gd name="connsiteX9" fmla="*/ 230969 w 703004"/>
                <a:gd name="connsiteY9" fmla="*/ 598501 h 987953"/>
                <a:gd name="connsiteX10" fmla="*/ 248476 w 703004"/>
                <a:gd name="connsiteY10" fmla="*/ 610458 h 987953"/>
                <a:gd name="connsiteX11" fmla="*/ 280810 w 703004"/>
                <a:gd name="connsiteY11" fmla="*/ 624286 h 987953"/>
                <a:gd name="connsiteX12" fmla="*/ 340051 w 703004"/>
                <a:gd name="connsiteY12" fmla="*/ 643540 h 987953"/>
                <a:gd name="connsiteX13" fmla="*/ 373054 w 703004"/>
                <a:gd name="connsiteY13" fmla="*/ 648700 h 987953"/>
                <a:gd name="connsiteX14" fmla="*/ 457800 w 703004"/>
                <a:gd name="connsiteY14" fmla="*/ 650836 h 987953"/>
                <a:gd name="connsiteX15" fmla="*/ 489292 w 703004"/>
                <a:gd name="connsiteY15" fmla="*/ 647203 h 987953"/>
                <a:gd name="connsiteX16" fmla="*/ 533146 w 703004"/>
                <a:gd name="connsiteY16" fmla="*/ 640406 h 987953"/>
                <a:gd name="connsiteX17" fmla="*/ 584514 w 703004"/>
                <a:gd name="connsiteY17" fmla="*/ 629805 h 987953"/>
                <a:gd name="connsiteX18" fmla="*/ 628929 w 703004"/>
                <a:gd name="connsiteY18" fmla="*/ 617333 h 987953"/>
                <a:gd name="connsiteX19" fmla="*/ 667576 w 703004"/>
                <a:gd name="connsiteY19" fmla="*/ 605781 h 987953"/>
                <a:gd name="connsiteX20" fmla="*/ 681903 w 703004"/>
                <a:gd name="connsiteY20" fmla="*/ 601603 h 987953"/>
                <a:gd name="connsiteX21" fmla="*/ 688763 w 703004"/>
                <a:gd name="connsiteY21" fmla="*/ 601292 h 987953"/>
                <a:gd name="connsiteX22" fmla="*/ 701235 w 703004"/>
                <a:gd name="connsiteY22" fmla="*/ 610567 h 987953"/>
                <a:gd name="connsiteX23" fmla="*/ 702482 w 703004"/>
                <a:gd name="connsiteY23" fmla="*/ 619048 h 987953"/>
                <a:gd name="connsiteX24" fmla="*/ 701266 w 703004"/>
                <a:gd name="connsiteY24" fmla="*/ 649994 h 987953"/>
                <a:gd name="connsiteX25" fmla="*/ 694671 w 703004"/>
                <a:gd name="connsiteY25" fmla="*/ 675514 h 987953"/>
                <a:gd name="connsiteX26" fmla="*/ 677616 w 703004"/>
                <a:gd name="connsiteY26" fmla="*/ 749005 h 987953"/>
                <a:gd name="connsiteX27" fmla="*/ 670429 w 703004"/>
                <a:gd name="connsiteY27" fmla="*/ 784050 h 987953"/>
                <a:gd name="connsiteX28" fmla="*/ 645298 w 703004"/>
                <a:gd name="connsiteY28" fmla="*/ 869794 h 987953"/>
                <a:gd name="connsiteX29" fmla="*/ 636257 w 703004"/>
                <a:gd name="connsiteY29" fmla="*/ 887816 h 987953"/>
                <a:gd name="connsiteX30" fmla="*/ 599823 w 703004"/>
                <a:gd name="connsiteY30" fmla="*/ 935443 h 987953"/>
                <a:gd name="connsiteX31" fmla="*/ 582347 w 703004"/>
                <a:gd name="connsiteY31" fmla="*/ 948476 h 987953"/>
                <a:gd name="connsiteX32" fmla="*/ 496603 w 703004"/>
                <a:gd name="connsiteY32" fmla="*/ 980482 h 987953"/>
                <a:gd name="connsiteX33" fmla="*/ 449756 w 703004"/>
                <a:gd name="connsiteY33" fmla="*/ 986562 h 987953"/>
                <a:gd name="connsiteX34" fmla="*/ 420385 w 703004"/>
                <a:gd name="connsiteY34" fmla="*/ 987637 h 987953"/>
                <a:gd name="connsiteX35" fmla="*/ 372680 w 703004"/>
                <a:gd name="connsiteY35" fmla="*/ 984519 h 987953"/>
                <a:gd name="connsiteX36" fmla="*/ 347955 w 703004"/>
                <a:gd name="connsiteY36" fmla="*/ 983257 h 987953"/>
                <a:gd name="connsiteX37" fmla="*/ 279360 w 703004"/>
                <a:gd name="connsiteY37" fmla="*/ 975462 h 987953"/>
                <a:gd name="connsiteX38" fmla="*/ 237907 w 703004"/>
                <a:gd name="connsiteY38" fmla="*/ 968025 h 987953"/>
                <a:gd name="connsiteX39" fmla="*/ 177325 w 703004"/>
                <a:gd name="connsiteY39" fmla="*/ 940354 h 987953"/>
                <a:gd name="connsiteX40" fmla="*/ 131959 w 703004"/>
                <a:gd name="connsiteY40" fmla="*/ 902159 h 987953"/>
                <a:gd name="connsiteX41" fmla="*/ 86327 w 703004"/>
                <a:gd name="connsiteY41" fmla="*/ 824210 h 987953"/>
                <a:gd name="connsiteX42" fmla="*/ 68976 w 703004"/>
                <a:gd name="connsiteY42" fmla="*/ 758998 h 987953"/>
                <a:gd name="connsiteX43" fmla="*/ 67417 w 703004"/>
                <a:gd name="connsiteY43" fmla="*/ 751078 h 987953"/>
                <a:gd name="connsiteX44" fmla="*/ 61960 w 703004"/>
                <a:gd name="connsiteY44" fmla="*/ 728551 h 987953"/>
                <a:gd name="connsiteX45" fmla="*/ 58468 w 703004"/>
                <a:gd name="connsiteY45" fmla="*/ 720896 h 987953"/>
                <a:gd name="connsiteX46" fmla="*/ 52435 w 703004"/>
                <a:gd name="connsiteY46" fmla="*/ 701658 h 987953"/>
                <a:gd name="connsiteX47" fmla="*/ 25932 w 703004"/>
                <a:gd name="connsiteY47" fmla="*/ 603630 h 987953"/>
                <a:gd name="connsiteX48" fmla="*/ 11294 w 703004"/>
                <a:gd name="connsiteY48" fmla="*/ 519570 h 987953"/>
                <a:gd name="connsiteX49" fmla="*/ 6196 w 703004"/>
                <a:gd name="connsiteY49" fmla="*/ 471974 h 987953"/>
                <a:gd name="connsiteX50" fmla="*/ 4122 w 703004"/>
                <a:gd name="connsiteY50" fmla="*/ 421401 h 987953"/>
                <a:gd name="connsiteX51" fmla="*/ 3062 w 703004"/>
                <a:gd name="connsiteY51" fmla="*/ 388585 h 987953"/>
                <a:gd name="connsiteX52" fmla="*/ 2049 w 703004"/>
                <a:gd name="connsiteY52" fmla="*/ 344777 h 987953"/>
                <a:gd name="connsiteX53" fmla="*/ -290 w 703004"/>
                <a:gd name="connsiteY53" fmla="*/ 266408 h 987953"/>
                <a:gd name="connsiteX54" fmla="*/ 2828 w 703004"/>
                <a:gd name="connsiteY54" fmla="*/ 193868 h 987953"/>
                <a:gd name="connsiteX55" fmla="*/ 4995 w 703004"/>
                <a:gd name="connsiteY55" fmla="*/ 163390 h 987953"/>
                <a:gd name="connsiteX56" fmla="*/ 13991 w 703004"/>
                <a:gd name="connsiteY56" fmla="*/ 126661 h 987953"/>
                <a:gd name="connsiteX57" fmla="*/ 26821 w 703004"/>
                <a:gd name="connsiteY57" fmla="*/ 102902 h 987953"/>
                <a:gd name="connsiteX58" fmla="*/ 73933 w 703004"/>
                <a:gd name="connsiteY58" fmla="*/ 44721 h 987953"/>
                <a:gd name="connsiteX59" fmla="*/ 150635 w 703004"/>
                <a:gd name="connsiteY59" fmla="*/ 5528 h 987953"/>
                <a:gd name="connsiteX60" fmla="*/ 224172 w 703004"/>
                <a:gd name="connsiteY60" fmla="*/ 1646 h 987953"/>
                <a:gd name="connsiteX61" fmla="*/ 258173 w 703004"/>
                <a:gd name="connsiteY61" fmla="*/ 384 h 987953"/>
                <a:gd name="connsiteX62" fmla="*/ 262850 w 703004"/>
                <a:gd name="connsiteY62" fmla="*/ 87 h 987953"/>
                <a:gd name="connsiteX63" fmla="*/ 314156 w 703004"/>
                <a:gd name="connsiteY63" fmla="*/ -22 h 987953"/>
                <a:gd name="connsiteX64" fmla="*/ 349327 w 703004"/>
                <a:gd name="connsiteY64" fmla="*/ -256 h 987953"/>
                <a:gd name="connsiteX65" fmla="*/ 395207 w 703004"/>
                <a:gd name="connsiteY65" fmla="*/ 3735 h 987953"/>
                <a:gd name="connsiteX66" fmla="*/ 402051 w 703004"/>
                <a:gd name="connsiteY66" fmla="*/ 4593 h 987953"/>
                <a:gd name="connsiteX67" fmla="*/ 402051 w 703004"/>
                <a:gd name="connsiteY67" fmla="*/ 4484 h 987953"/>
                <a:gd name="connsiteX68" fmla="*/ 411405 w 703004"/>
                <a:gd name="connsiteY68" fmla="*/ 6775 h 987953"/>
                <a:gd name="connsiteX69" fmla="*/ 411405 w 703004"/>
                <a:gd name="connsiteY69" fmla="*/ 6775 h 987953"/>
                <a:gd name="connsiteX70" fmla="*/ 416082 w 703004"/>
                <a:gd name="connsiteY70" fmla="*/ 8101 h 987953"/>
                <a:gd name="connsiteX71" fmla="*/ 415957 w 703004"/>
                <a:gd name="connsiteY71" fmla="*/ 8023 h 987953"/>
                <a:gd name="connsiteX72" fmla="*/ 419543 w 703004"/>
                <a:gd name="connsiteY72" fmla="*/ 9207 h 987953"/>
                <a:gd name="connsiteX73" fmla="*/ 419449 w 703004"/>
                <a:gd name="connsiteY73" fmla="*/ 9207 h 987953"/>
                <a:gd name="connsiteX74" fmla="*/ 423020 w 703004"/>
                <a:gd name="connsiteY74" fmla="*/ 10423 h 987953"/>
                <a:gd name="connsiteX75" fmla="*/ 422926 w 703004"/>
                <a:gd name="connsiteY75" fmla="*/ 10345 h 987953"/>
                <a:gd name="connsiteX76" fmla="*/ 426465 w 703004"/>
                <a:gd name="connsiteY76" fmla="*/ 11608 h 987953"/>
                <a:gd name="connsiteX77" fmla="*/ 426356 w 703004"/>
                <a:gd name="connsiteY77" fmla="*/ 11530 h 987953"/>
                <a:gd name="connsiteX78" fmla="*/ 432264 w 703004"/>
                <a:gd name="connsiteY78" fmla="*/ 13838 h 987953"/>
                <a:gd name="connsiteX79" fmla="*/ 432186 w 703004"/>
                <a:gd name="connsiteY79" fmla="*/ 13838 h 987953"/>
                <a:gd name="connsiteX80" fmla="*/ 438033 w 703004"/>
                <a:gd name="connsiteY80" fmla="*/ 16207 h 987953"/>
                <a:gd name="connsiteX81" fmla="*/ 438033 w 703004"/>
                <a:gd name="connsiteY81" fmla="*/ 16207 h 987953"/>
                <a:gd name="connsiteX82" fmla="*/ 443863 w 703004"/>
                <a:gd name="connsiteY82" fmla="*/ 18639 h 987953"/>
                <a:gd name="connsiteX83" fmla="*/ 443754 w 703004"/>
                <a:gd name="connsiteY83" fmla="*/ 18561 h 987953"/>
                <a:gd name="connsiteX84" fmla="*/ 446202 w 703004"/>
                <a:gd name="connsiteY84" fmla="*/ 19684 h 987953"/>
                <a:gd name="connsiteX85" fmla="*/ 446202 w 703004"/>
                <a:gd name="connsiteY85" fmla="*/ 19684 h 987953"/>
                <a:gd name="connsiteX86" fmla="*/ 448602 w 703004"/>
                <a:gd name="connsiteY86" fmla="*/ 20791 h 987953"/>
                <a:gd name="connsiteX87" fmla="*/ 448602 w 703004"/>
                <a:gd name="connsiteY87" fmla="*/ 20791 h 987953"/>
                <a:gd name="connsiteX88" fmla="*/ 454308 w 703004"/>
                <a:gd name="connsiteY88" fmla="*/ 23363 h 987953"/>
                <a:gd name="connsiteX89" fmla="*/ 454184 w 703004"/>
                <a:gd name="connsiteY89" fmla="*/ 23269 h 987953"/>
                <a:gd name="connsiteX90" fmla="*/ 456600 w 703004"/>
                <a:gd name="connsiteY90" fmla="*/ 24532 h 987953"/>
                <a:gd name="connsiteX91" fmla="*/ 456475 w 703004"/>
                <a:gd name="connsiteY91" fmla="*/ 24439 h 987953"/>
                <a:gd name="connsiteX92" fmla="*/ 467076 w 703004"/>
                <a:gd name="connsiteY92" fmla="*/ 30098 h 987953"/>
                <a:gd name="connsiteX93" fmla="*/ 467076 w 703004"/>
                <a:gd name="connsiteY93" fmla="*/ 30098 h 987953"/>
                <a:gd name="connsiteX94" fmla="*/ 469415 w 703004"/>
                <a:gd name="connsiteY94" fmla="*/ 31360 h 987953"/>
                <a:gd name="connsiteX95" fmla="*/ 469321 w 703004"/>
                <a:gd name="connsiteY95" fmla="*/ 31360 h 987953"/>
                <a:gd name="connsiteX96" fmla="*/ 471675 w 703004"/>
                <a:gd name="connsiteY96" fmla="*/ 32670 h 987953"/>
                <a:gd name="connsiteX97" fmla="*/ 471566 w 703004"/>
                <a:gd name="connsiteY97" fmla="*/ 32576 h 987953"/>
                <a:gd name="connsiteX98" fmla="*/ 477506 w 703004"/>
                <a:gd name="connsiteY98" fmla="*/ 35991 h 987953"/>
                <a:gd name="connsiteX99" fmla="*/ 477506 w 703004"/>
                <a:gd name="connsiteY99" fmla="*/ 35991 h 987953"/>
                <a:gd name="connsiteX100" fmla="*/ 479860 w 703004"/>
                <a:gd name="connsiteY100" fmla="*/ 37269 h 987953"/>
                <a:gd name="connsiteX101" fmla="*/ 479751 w 703004"/>
                <a:gd name="connsiteY101" fmla="*/ 37269 h 987953"/>
                <a:gd name="connsiteX102" fmla="*/ 482120 w 703004"/>
                <a:gd name="connsiteY102" fmla="*/ 38563 h 987953"/>
                <a:gd name="connsiteX103" fmla="*/ 482011 w 703004"/>
                <a:gd name="connsiteY103" fmla="*/ 38469 h 987953"/>
                <a:gd name="connsiteX104" fmla="*/ 485581 w 703004"/>
                <a:gd name="connsiteY104" fmla="*/ 40855 h 987953"/>
                <a:gd name="connsiteX105" fmla="*/ 485472 w 703004"/>
                <a:gd name="connsiteY105" fmla="*/ 40730 h 987953"/>
                <a:gd name="connsiteX106" fmla="*/ 486828 w 703004"/>
                <a:gd name="connsiteY106" fmla="*/ 41806 h 987953"/>
                <a:gd name="connsiteX107" fmla="*/ 486828 w 703004"/>
                <a:gd name="connsiteY107" fmla="*/ 41806 h 987953"/>
                <a:gd name="connsiteX108" fmla="*/ 489073 w 703004"/>
                <a:gd name="connsiteY108" fmla="*/ 43193 h 987953"/>
                <a:gd name="connsiteX109" fmla="*/ 488949 w 703004"/>
                <a:gd name="connsiteY109" fmla="*/ 43100 h 987953"/>
                <a:gd name="connsiteX110" fmla="*/ 492534 w 703004"/>
                <a:gd name="connsiteY110" fmla="*/ 45469 h 987953"/>
                <a:gd name="connsiteX111" fmla="*/ 492441 w 703004"/>
                <a:gd name="connsiteY111" fmla="*/ 45391 h 987953"/>
                <a:gd name="connsiteX112" fmla="*/ 495995 w 703004"/>
                <a:gd name="connsiteY112" fmla="*/ 47777 h 987953"/>
                <a:gd name="connsiteX113" fmla="*/ 495902 w 703004"/>
                <a:gd name="connsiteY113" fmla="*/ 47699 h 987953"/>
                <a:gd name="connsiteX114" fmla="*/ 499456 w 703004"/>
                <a:gd name="connsiteY114" fmla="*/ 50099 h 987953"/>
                <a:gd name="connsiteX115" fmla="*/ 499363 w 703004"/>
                <a:gd name="connsiteY115" fmla="*/ 50099 h 987953"/>
                <a:gd name="connsiteX116" fmla="*/ 504133 w 703004"/>
                <a:gd name="connsiteY116" fmla="*/ 53545 h 987953"/>
                <a:gd name="connsiteX117" fmla="*/ 504133 w 703004"/>
                <a:gd name="connsiteY117" fmla="*/ 53545 h 987953"/>
                <a:gd name="connsiteX118" fmla="*/ 508810 w 703004"/>
                <a:gd name="connsiteY118" fmla="*/ 57208 h 987953"/>
                <a:gd name="connsiteX119" fmla="*/ 508685 w 703004"/>
                <a:gd name="connsiteY119" fmla="*/ 57068 h 987953"/>
                <a:gd name="connsiteX120" fmla="*/ 510026 w 703004"/>
                <a:gd name="connsiteY120" fmla="*/ 58253 h 987953"/>
                <a:gd name="connsiteX121" fmla="*/ 509933 w 703004"/>
                <a:gd name="connsiteY121" fmla="*/ 58159 h 987953"/>
                <a:gd name="connsiteX122" fmla="*/ 511242 w 703004"/>
                <a:gd name="connsiteY122" fmla="*/ 59297 h 987953"/>
                <a:gd name="connsiteX123" fmla="*/ 511242 w 703004"/>
                <a:gd name="connsiteY123" fmla="*/ 59297 h 987953"/>
                <a:gd name="connsiteX124" fmla="*/ 518117 w 703004"/>
                <a:gd name="connsiteY124" fmla="*/ 65284 h 987953"/>
                <a:gd name="connsiteX125" fmla="*/ 518008 w 703004"/>
                <a:gd name="connsiteY125" fmla="*/ 65159 h 987953"/>
                <a:gd name="connsiteX126" fmla="*/ 519380 w 703004"/>
                <a:gd name="connsiteY126" fmla="*/ 66235 h 987953"/>
                <a:gd name="connsiteX127" fmla="*/ 519380 w 703004"/>
                <a:gd name="connsiteY127" fmla="*/ 66235 h 987953"/>
                <a:gd name="connsiteX128" fmla="*/ 521625 w 703004"/>
                <a:gd name="connsiteY128" fmla="*/ 67638 h 987953"/>
                <a:gd name="connsiteX129" fmla="*/ 521485 w 703004"/>
                <a:gd name="connsiteY129" fmla="*/ 67498 h 987953"/>
                <a:gd name="connsiteX130" fmla="*/ 522857 w 703004"/>
                <a:gd name="connsiteY130" fmla="*/ 68604 h 987953"/>
                <a:gd name="connsiteX131" fmla="*/ 522857 w 703004"/>
                <a:gd name="connsiteY131" fmla="*/ 68604 h 987953"/>
                <a:gd name="connsiteX132" fmla="*/ 526286 w 703004"/>
                <a:gd name="connsiteY132" fmla="*/ 71114 h 987953"/>
                <a:gd name="connsiteX133" fmla="*/ 526162 w 703004"/>
                <a:gd name="connsiteY133" fmla="*/ 70974 h 987953"/>
                <a:gd name="connsiteX134" fmla="*/ 527502 w 703004"/>
                <a:gd name="connsiteY134" fmla="*/ 72159 h 987953"/>
                <a:gd name="connsiteX135" fmla="*/ 527409 w 703004"/>
                <a:gd name="connsiteY135" fmla="*/ 72065 h 987953"/>
                <a:gd name="connsiteX136" fmla="*/ 528687 w 703004"/>
                <a:gd name="connsiteY136" fmla="*/ 73219 h 987953"/>
                <a:gd name="connsiteX137" fmla="*/ 528687 w 703004"/>
                <a:gd name="connsiteY137" fmla="*/ 73219 h 987953"/>
                <a:gd name="connsiteX138" fmla="*/ 535531 w 703004"/>
                <a:gd name="connsiteY138" fmla="*/ 79252 h 987953"/>
                <a:gd name="connsiteX139" fmla="*/ 535406 w 703004"/>
                <a:gd name="connsiteY139" fmla="*/ 79112 h 987953"/>
                <a:gd name="connsiteX140" fmla="*/ 536700 w 703004"/>
                <a:gd name="connsiteY140" fmla="*/ 80375 h 987953"/>
                <a:gd name="connsiteX141" fmla="*/ 536591 w 703004"/>
                <a:gd name="connsiteY141" fmla="*/ 80250 h 987953"/>
                <a:gd name="connsiteX142" fmla="*/ 537869 w 703004"/>
                <a:gd name="connsiteY142" fmla="*/ 81513 h 987953"/>
                <a:gd name="connsiteX143" fmla="*/ 537760 w 703004"/>
                <a:gd name="connsiteY143" fmla="*/ 81388 h 987953"/>
                <a:gd name="connsiteX144" fmla="*/ 539023 w 703004"/>
                <a:gd name="connsiteY144" fmla="*/ 82666 h 987953"/>
                <a:gd name="connsiteX145" fmla="*/ 538914 w 703004"/>
                <a:gd name="connsiteY145" fmla="*/ 82542 h 987953"/>
                <a:gd name="connsiteX146" fmla="*/ 540192 w 703004"/>
                <a:gd name="connsiteY146" fmla="*/ 83805 h 987953"/>
                <a:gd name="connsiteX147" fmla="*/ 540068 w 703004"/>
                <a:gd name="connsiteY147" fmla="*/ 83695 h 987953"/>
                <a:gd name="connsiteX148" fmla="*/ 541346 w 703004"/>
                <a:gd name="connsiteY148" fmla="*/ 84974 h 987953"/>
                <a:gd name="connsiteX149" fmla="*/ 541221 w 703004"/>
                <a:gd name="connsiteY149" fmla="*/ 84849 h 987953"/>
                <a:gd name="connsiteX150" fmla="*/ 542468 w 703004"/>
                <a:gd name="connsiteY150" fmla="*/ 86143 h 987953"/>
                <a:gd name="connsiteX151" fmla="*/ 542359 w 703004"/>
                <a:gd name="connsiteY151" fmla="*/ 86018 h 987953"/>
                <a:gd name="connsiteX152" fmla="*/ 543606 w 703004"/>
                <a:gd name="connsiteY152" fmla="*/ 87328 h 987953"/>
                <a:gd name="connsiteX153" fmla="*/ 543466 w 703004"/>
                <a:gd name="connsiteY153" fmla="*/ 87203 h 987953"/>
                <a:gd name="connsiteX154" fmla="*/ 549484 w 703004"/>
                <a:gd name="connsiteY154" fmla="*/ 94063 h 987953"/>
                <a:gd name="connsiteX155" fmla="*/ 549484 w 703004"/>
                <a:gd name="connsiteY155" fmla="*/ 94063 h 987953"/>
                <a:gd name="connsiteX156" fmla="*/ 550669 w 703004"/>
                <a:gd name="connsiteY156" fmla="*/ 95341 h 987953"/>
                <a:gd name="connsiteX157" fmla="*/ 550575 w 703004"/>
                <a:gd name="connsiteY157" fmla="*/ 95247 h 987953"/>
                <a:gd name="connsiteX158" fmla="*/ 551775 w 703004"/>
                <a:gd name="connsiteY158" fmla="*/ 96557 h 987953"/>
                <a:gd name="connsiteX159" fmla="*/ 551666 w 703004"/>
                <a:gd name="connsiteY159" fmla="*/ 96448 h 987953"/>
                <a:gd name="connsiteX160" fmla="*/ 552882 w 703004"/>
                <a:gd name="connsiteY160" fmla="*/ 97773 h 987953"/>
                <a:gd name="connsiteX161" fmla="*/ 552742 w 703004"/>
                <a:gd name="connsiteY161" fmla="*/ 97648 h 987953"/>
                <a:gd name="connsiteX162" fmla="*/ 562252 w 703004"/>
                <a:gd name="connsiteY162" fmla="*/ 107937 h 987953"/>
                <a:gd name="connsiteX163" fmla="*/ 562252 w 703004"/>
                <a:gd name="connsiteY163" fmla="*/ 107937 h 987953"/>
                <a:gd name="connsiteX164" fmla="*/ 563437 w 703004"/>
                <a:gd name="connsiteY164" fmla="*/ 109122 h 987953"/>
                <a:gd name="connsiteX165" fmla="*/ 563437 w 703004"/>
                <a:gd name="connsiteY165" fmla="*/ 109122 h 987953"/>
                <a:gd name="connsiteX166" fmla="*/ 566913 w 703004"/>
                <a:gd name="connsiteY166" fmla="*/ 112630 h 987953"/>
                <a:gd name="connsiteX167" fmla="*/ 566913 w 703004"/>
                <a:gd name="connsiteY167" fmla="*/ 112630 h 987953"/>
                <a:gd name="connsiteX168" fmla="*/ 568067 w 703004"/>
                <a:gd name="connsiteY168" fmla="*/ 113893 h 987953"/>
                <a:gd name="connsiteX169" fmla="*/ 568067 w 703004"/>
                <a:gd name="connsiteY169" fmla="*/ 113815 h 987953"/>
                <a:gd name="connsiteX170" fmla="*/ 569267 w 703004"/>
                <a:gd name="connsiteY170" fmla="*/ 115124 h 987953"/>
                <a:gd name="connsiteX171" fmla="*/ 569142 w 703004"/>
                <a:gd name="connsiteY171" fmla="*/ 115015 h 987953"/>
                <a:gd name="connsiteX172" fmla="*/ 570374 w 703004"/>
                <a:gd name="connsiteY172" fmla="*/ 116340 h 987953"/>
                <a:gd name="connsiteX173" fmla="*/ 570234 w 703004"/>
                <a:gd name="connsiteY173" fmla="*/ 116216 h 987953"/>
                <a:gd name="connsiteX174" fmla="*/ 575098 w 703004"/>
                <a:gd name="connsiteY174" fmla="*/ 121906 h 987953"/>
                <a:gd name="connsiteX175" fmla="*/ 575098 w 703004"/>
                <a:gd name="connsiteY175" fmla="*/ 121906 h 987953"/>
                <a:gd name="connsiteX176" fmla="*/ 576252 w 703004"/>
                <a:gd name="connsiteY176" fmla="*/ 123169 h 987953"/>
                <a:gd name="connsiteX177" fmla="*/ 576252 w 703004"/>
                <a:gd name="connsiteY177" fmla="*/ 123091 h 987953"/>
                <a:gd name="connsiteX178" fmla="*/ 577452 w 703004"/>
                <a:gd name="connsiteY178" fmla="*/ 124385 h 987953"/>
                <a:gd name="connsiteX179" fmla="*/ 577343 w 703004"/>
                <a:gd name="connsiteY179" fmla="*/ 124291 h 987953"/>
                <a:gd name="connsiteX180" fmla="*/ 578574 w 703004"/>
                <a:gd name="connsiteY180" fmla="*/ 125601 h 987953"/>
                <a:gd name="connsiteX181" fmla="*/ 578434 w 703004"/>
                <a:gd name="connsiteY181" fmla="*/ 125476 h 987953"/>
                <a:gd name="connsiteX182" fmla="*/ 583251 w 703004"/>
                <a:gd name="connsiteY182" fmla="*/ 131229 h 987953"/>
                <a:gd name="connsiteX183" fmla="*/ 583251 w 703004"/>
                <a:gd name="connsiteY183" fmla="*/ 131229 h 987953"/>
                <a:gd name="connsiteX184" fmla="*/ 584405 w 703004"/>
                <a:gd name="connsiteY184" fmla="*/ 132569 h 987953"/>
                <a:gd name="connsiteX185" fmla="*/ 584264 w 703004"/>
                <a:gd name="connsiteY185" fmla="*/ 132429 h 987953"/>
                <a:gd name="connsiteX186" fmla="*/ 580336 w 703004"/>
                <a:gd name="connsiteY186" fmla="*/ 139600 h 987953"/>
                <a:gd name="connsiteX187" fmla="*/ 573430 w 703004"/>
                <a:gd name="connsiteY187" fmla="*/ 139694 h 987953"/>
                <a:gd name="connsiteX188" fmla="*/ 527985 w 703004"/>
                <a:gd name="connsiteY188" fmla="*/ 137464 h 987953"/>
                <a:gd name="connsiteX189" fmla="*/ 472174 w 703004"/>
                <a:gd name="connsiteY189" fmla="*/ 135313 h 987953"/>
                <a:gd name="connsiteX190" fmla="*/ 387537 w 703004"/>
                <a:gd name="connsiteY190" fmla="*/ 137776 h 987953"/>
                <a:gd name="connsiteX191" fmla="*/ 249162 w 703004"/>
                <a:gd name="connsiteY191" fmla="*/ 155627 h 987953"/>
                <a:gd name="connsiteX192" fmla="*/ 227337 w 703004"/>
                <a:gd name="connsiteY192" fmla="*/ 162891 h 987953"/>
                <a:gd name="connsiteX193" fmla="*/ 201582 w 703004"/>
                <a:gd name="connsiteY193" fmla="*/ 174397 h 987953"/>
                <a:gd name="connsiteX194" fmla="*/ 170964 w 703004"/>
                <a:gd name="connsiteY194" fmla="*/ 202739 h 987953"/>
                <a:gd name="connsiteX195" fmla="*/ 152256 w 703004"/>
                <a:gd name="connsiteY195" fmla="*/ 234308 h 987953"/>
                <a:gd name="connsiteX196" fmla="*/ 149154 w 703004"/>
                <a:gd name="connsiteY196" fmla="*/ 239655 h 987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703004" h="987953">
                  <a:moveTo>
                    <a:pt x="149154" y="239655"/>
                  </a:moveTo>
                  <a:cubicBezTo>
                    <a:pt x="144477" y="249009"/>
                    <a:pt x="143292" y="259065"/>
                    <a:pt x="142575" y="269276"/>
                  </a:cubicBezTo>
                  <a:cubicBezTo>
                    <a:pt x="142217" y="274639"/>
                    <a:pt x="142310" y="280049"/>
                    <a:pt x="142341" y="285427"/>
                  </a:cubicBezTo>
                  <a:cubicBezTo>
                    <a:pt x="142341" y="300066"/>
                    <a:pt x="141141" y="314627"/>
                    <a:pt x="140580" y="329234"/>
                  </a:cubicBezTo>
                  <a:cubicBezTo>
                    <a:pt x="139956" y="345183"/>
                    <a:pt x="139660" y="361147"/>
                    <a:pt x="140486" y="377111"/>
                  </a:cubicBezTo>
                  <a:cubicBezTo>
                    <a:pt x="140829" y="384032"/>
                    <a:pt x="140564" y="390939"/>
                    <a:pt x="140673" y="397861"/>
                  </a:cubicBezTo>
                  <a:cubicBezTo>
                    <a:pt x="141001" y="416256"/>
                    <a:pt x="144399" y="434169"/>
                    <a:pt x="148063" y="452066"/>
                  </a:cubicBezTo>
                  <a:cubicBezTo>
                    <a:pt x="152718" y="474718"/>
                    <a:pt x="160965" y="496481"/>
                    <a:pt x="172492" y="516530"/>
                  </a:cubicBezTo>
                  <a:cubicBezTo>
                    <a:pt x="183077" y="535066"/>
                    <a:pt x="193242" y="553945"/>
                    <a:pt x="207117" y="570315"/>
                  </a:cubicBezTo>
                  <a:cubicBezTo>
                    <a:pt x="215068" y="579669"/>
                    <a:pt x="223081" y="589022"/>
                    <a:pt x="230969" y="598501"/>
                  </a:cubicBezTo>
                  <a:cubicBezTo>
                    <a:pt x="235646" y="604160"/>
                    <a:pt x="242116" y="607294"/>
                    <a:pt x="248476" y="610458"/>
                  </a:cubicBezTo>
                  <a:cubicBezTo>
                    <a:pt x="258912" y="615831"/>
                    <a:pt x="269718" y="620451"/>
                    <a:pt x="280810" y="624286"/>
                  </a:cubicBezTo>
                  <a:cubicBezTo>
                    <a:pt x="300515" y="630819"/>
                    <a:pt x="319784" y="638582"/>
                    <a:pt x="340051" y="643540"/>
                  </a:cubicBezTo>
                  <a:cubicBezTo>
                    <a:pt x="350920" y="646019"/>
                    <a:pt x="361947" y="647743"/>
                    <a:pt x="373054" y="648700"/>
                  </a:cubicBezTo>
                  <a:cubicBezTo>
                    <a:pt x="401241" y="651600"/>
                    <a:pt x="429536" y="651304"/>
                    <a:pt x="457800" y="650836"/>
                  </a:cubicBezTo>
                  <a:cubicBezTo>
                    <a:pt x="468386" y="650504"/>
                    <a:pt x="478909" y="649289"/>
                    <a:pt x="489292" y="647203"/>
                  </a:cubicBezTo>
                  <a:cubicBezTo>
                    <a:pt x="503853" y="644522"/>
                    <a:pt x="518382" y="641872"/>
                    <a:pt x="533146" y="640406"/>
                  </a:cubicBezTo>
                  <a:cubicBezTo>
                    <a:pt x="550622" y="638676"/>
                    <a:pt x="567443" y="633656"/>
                    <a:pt x="584514" y="629805"/>
                  </a:cubicBezTo>
                  <a:cubicBezTo>
                    <a:pt x="599543" y="626407"/>
                    <a:pt x="614135" y="621340"/>
                    <a:pt x="628929" y="617333"/>
                  </a:cubicBezTo>
                  <a:cubicBezTo>
                    <a:pt x="641916" y="613795"/>
                    <a:pt x="654824" y="610069"/>
                    <a:pt x="667576" y="605781"/>
                  </a:cubicBezTo>
                  <a:cubicBezTo>
                    <a:pt x="672253" y="604222"/>
                    <a:pt x="677117" y="602991"/>
                    <a:pt x="681903" y="601603"/>
                  </a:cubicBezTo>
                  <a:cubicBezTo>
                    <a:pt x="684195" y="601494"/>
                    <a:pt x="686487" y="601214"/>
                    <a:pt x="688763" y="601292"/>
                  </a:cubicBezTo>
                  <a:cubicBezTo>
                    <a:pt x="694562" y="601133"/>
                    <a:pt x="699722" y="604966"/>
                    <a:pt x="701235" y="610567"/>
                  </a:cubicBezTo>
                  <a:cubicBezTo>
                    <a:pt x="702139" y="613302"/>
                    <a:pt x="702560" y="616170"/>
                    <a:pt x="702482" y="619048"/>
                  </a:cubicBezTo>
                  <a:cubicBezTo>
                    <a:pt x="702326" y="629369"/>
                    <a:pt x="702482" y="639720"/>
                    <a:pt x="701266" y="649994"/>
                  </a:cubicBezTo>
                  <a:cubicBezTo>
                    <a:pt x="700627" y="658911"/>
                    <a:pt x="697618" y="667143"/>
                    <a:pt x="694671" y="675514"/>
                  </a:cubicBezTo>
                  <a:cubicBezTo>
                    <a:pt x="686300" y="699308"/>
                    <a:pt x="680578" y="723953"/>
                    <a:pt x="677616" y="749005"/>
                  </a:cubicBezTo>
                  <a:cubicBezTo>
                    <a:pt x="676166" y="760884"/>
                    <a:pt x="673157" y="772389"/>
                    <a:pt x="670429" y="784050"/>
                  </a:cubicBezTo>
                  <a:cubicBezTo>
                    <a:pt x="663601" y="813094"/>
                    <a:pt x="656305" y="841998"/>
                    <a:pt x="645298" y="869794"/>
                  </a:cubicBezTo>
                  <a:cubicBezTo>
                    <a:pt x="642898" y="876088"/>
                    <a:pt x="639858" y="882126"/>
                    <a:pt x="636257" y="887816"/>
                  </a:cubicBezTo>
                  <a:cubicBezTo>
                    <a:pt x="625234" y="904517"/>
                    <a:pt x="613059" y="920431"/>
                    <a:pt x="599823" y="935443"/>
                  </a:cubicBezTo>
                  <a:cubicBezTo>
                    <a:pt x="594959" y="940954"/>
                    <a:pt x="589019" y="945394"/>
                    <a:pt x="582347" y="948476"/>
                  </a:cubicBezTo>
                  <a:cubicBezTo>
                    <a:pt x="554660" y="961556"/>
                    <a:pt x="526567" y="973638"/>
                    <a:pt x="496603" y="980482"/>
                  </a:cubicBezTo>
                  <a:cubicBezTo>
                    <a:pt x="481185" y="983802"/>
                    <a:pt x="465517" y="985829"/>
                    <a:pt x="449756" y="986562"/>
                  </a:cubicBezTo>
                  <a:cubicBezTo>
                    <a:pt x="439966" y="987138"/>
                    <a:pt x="430191" y="987668"/>
                    <a:pt x="420385" y="987637"/>
                  </a:cubicBezTo>
                  <a:cubicBezTo>
                    <a:pt x="404405" y="987637"/>
                    <a:pt x="388582" y="985626"/>
                    <a:pt x="372680" y="984519"/>
                  </a:cubicBezTo>
                  <a:cubicBezTo>
                    <a:pt x="364449" y="983911"/>
                    <a:pt x="356155" y="983366"/>
                    <a:pt x="347955" y="983257"/>
                  </a:cubicBezTo>
                  <a:cubicBezTo>
                    <a:pt x="324901" y="982742"/>
                    <a:pt x="301942" y="980139"/>
                    <a:pt x="279360" y="975462"/>
                  </a:cubicBezTo>
                  <a:cubicBezTo>
                    <a:pt x="265578" y="972733"/>
                    <a:pt x="251657" y="970956"/>
                    <a:pt x="237907" y="968025"/>
                  </a:cubicBezTo>
                  <a:cubicBezTo>
                    <a:pt x="215937" y="963328"/>
                    <a:pt x="195259" y="953884"/>
                    <a:pt x="177325" y="940354"/>
                  </a:cubicBezTo>
                  <a:cubicBezTo>
                    <a:pt x="161408" y="928536"/>
                    <a:pt x="145428" y="916875"/>
                    <a:pt x="131959" y="902159"/>
                  </a:cubicBezTo>
                  <a:cubicBezTo>
                    <a:pt x="111131" y="879429"/>
                    <a:pt x="95432" y="853830"/>
                    <a:pt x="86327" y="824210"/>
                  </a:cubicBezTo>
                  <a:cubicBezTo>
                    <a:pt x="79717" y="802680"/>
                    <a:pt x="74869" y="780699"/>
                    <a:pt x="68976" y="758998"/>
                  </a:cubicBezTo>
                  <a:cubicBezTo>
                    <a:pt x="68093" y="756443"/>
                    <a:pt x="67568" y="753777"/>
                    <a:pt x="67417" y="751078"/>
                  </a:cubicBezTo>
                  <a:cubicBezTo>
                    <a:pt x="67729" y="743065"/>
                    <a:pt x="64299" y="735909"/>
                    <a:pt x="61960" y="728551"/>
                  </a:cubicBezTo>
                  <a:cubicBezTo>
                    <a:pt x="61119" y="725932"/>
                    <a:pt x="61960" y="722315"/>
                    <a:pt x="58468" y="720896"/>
                  </a:cubicBezTo>
                  <a:cubicBezTo>
                    <a:pt x="55350" y="714801"/>
                    <a:pt x="53994" y="708175"/>
                    <a:pt x="52435" y="701658"/>
                  </a:cubicBezTo>
                  <a:cubicBezTo>
                    <a:pt x="44547" y="668717"/>
                    <a:pt x="34819" y="636275"/>
                    <a:pt x="25932" y="603630"/>
                  </a:cubicBezTo>
                  <a:cubicBezTo>
                    <a:pt x="18387" y="576052"/>
                    <a:pt x="14536" y="547865"/>
                    <a:pt x="11294" y="519570"/>
                  </a:cubicBezTo>
                  <a:cubicBezTo>
                    <a:pt x="9454" y="503715"/>
                    <a:pt x="7318" y="487876"/>
                    <a:pt x="6196" y="471974"/>
                  </a:cubicBezTo>
                  <a:cubicBezTo>
                    <a:pt x="4995" y="455169"/>
                    <a:pt x="2267" y="438410"/>
                    <a:pt x="4122" y="421401"/>
                  </a:cubicBezTo>
                  <a:cubicBezTo>
                    <a:pt x="5307" y="410488"/>
                    <a:pt x="4356" y="399466"/>
                    <a:pt x="3062" y="388585"/>
                  </a:cubicBezTo>
                  <a:cubicBezTo>
                    <a:pt x="1332" y="373993"/>
                    <a:pt x="2252" y="359385"/>
                    <a:pt x="2049" y="344777"/>
                  </a:cubicBezTo>
                  <a:cubicBezTo>
                    <a:pt x="1675" y="318633"/>
                    <a:pt x="-1350" y="292583"/>
                    <a:pt x="-290" y="266408"/>
                  </a:cubicBezTo>
                  <a:cubicBezTo>
                    <a:pt x="693" y="242228"/>
                    <a:pt x="1379" y="218079"/>
                    <a:pt x="2828" y="193868"/>
                  </a:cubicBezTo>
                  <a:cubicBezTo>
                    <a:pt x="3468" y="183704"/>
                    <a:pt x="3998" y="173602"/>
                    <a:pt x="4995" y="163390"/>
                  </a:cubicBezTo>
                  <a:cubicBezTo>
                    <a:pt x="5968" y="150738"/>
                    <a:pt x="9007" y="138331"/>
                    <a:pt x="13991" y="126661"/>
                  </a:cubicBezTo>
                  <a:cubicBezTo>
                    <a:pt x="16329" y="117697"/>
                    <a:pt x="22238" y="110634"/>
                    <a:pt x="26821" y="102902"/>
                  </a:cubicBezTo>
                  <a:cubicBezTo>
                    <a:pt x="39564" y="81287"/>
                    <a:pt x="55441" y="61679"/>
                    <a:pt x="73933" y="44721"/>
                  </a:cubicBezTo>
                  <a:cubicBezTo>
                    <a:pt x="95436" y="24889"/>
                    <a:pt x="121965" y="11334"/>
                    <a:pt x="150635" y="5528"/>
                  </a:cubicBezTo>
                  <a:cubicBezTo>
                    <a:pt x="174924" y="446"/>
                    <a:pt x="199509" y="-69"/>
                    <a:pt x="224172" y="1646"/>
                  </a:cubicBezTo>
                  <a:cubicBezTo>
                    <a:pt x="235568" y="2441"/>
                    <a:pt x="246824" y="664"/>
                    <a:pt x="258173" y="384"/>
                  </a:cubicBezTo>
                  <a:cubicBezTo>
                    <a:pt x="259732" y="384"/>
                    <a:pt x="261291" y="-22"/>
                    <a:pt x="262850" y="87"/>
                  </a:cubicBezTo>
                  <a:cubicBezTo>
                    <a:pt x="279999" y="1303"/>
                    <a:pt x="297070" y="-770"/>
                    <a:pt x="314156" y="-22"/>
                  </a:cubicBezTo>
                  <a:cubicBezTo>
                    <a:pt x="325911" y="508"/>
                    <a:pt x="337619" y="150"/>
                    <a:pt x="349327" y="-256"/>
                  </a:cubicBezTo>
                  <a:cubicBezTo>
                    <a:pt x="364720" y="-622"/>
                    <a:pt x="380109" y="716"/>
                    <a:pt x="395207" y="3735"/>
                  </a:cubicBezTo>
                  <a:cubicBezTo>
                    <a:pt x="397452" y="4276"/>
                    <a:pt x="399744" y="4565"/>
                    <a:pt x="402051" y="4593"/>
                  </a:cubicBezTo>
                  <a:lnTo>
                    <a:pt x="402051" y="4484"/>
                  </a:lnTo>
                  <a:cubicBezTo>
                    <a:pt x="405247" y="4919"/>
                    <a:pt x="408381" y="5687"/>
                    <a:pt x="411405" y="6775"/>
                  </a:cubicBezTo>
                  <a:lnTo>
                    <a:pt x="411405" y="6775"/>
                  </a:lnTo>
                  <a:cubicBezTo>
                    <a:pt x="412730" y="8007"/>
                    <a:pt x="414851" y="6464"/>
                    <a:pt x="416082" y="8101"/>
                  </a:cubicBezTo>
                  <a:lnTo>
                    <a:pt x="415957" y="8023"/>
                  </a:lnTo>
                  <a:cubicBezTo>
                    <a:pt x="417017" y="8849"/>
                    <a:pt x="418654" y="7913"/>
                    <a:pt x="419543" y="9207"/>
                  </a:cubicBezTo>
                  <a:lnTo>
                    <a:pt x="419449" y="9207"/>
                  </a:lnTo>
                  <a:cubicBezTo>
                    <a:pt x="420478" y="10080"/>
                    <a:pt x="422131" y="9207"/>
                    <a:pt x="423020" y="10423"/>
                  </a:cubicBezTo>
                  <a:lnTo>
                    <a:pt x="422926" y="10345"/>
                  </a:lnTo>
                  <a:cubicBezTo>
                    <a:pt x="423924" y="11265"/>
                    <a:pt x="425608" y="10268"/>
                    <a:pt x="426465" y="11608"/>
                  </a:cubicBezTo>
                  <a:lnTo>
                    <a:pt x="426356" y="11530"/>
                  </a:lnTo>
                  <a:cubicBezTo>
                    <a:pt x="428398" y="12099"/>
                    <a:pt x="430378" y="12873"/>
                    <a:pt x="432264" y="13838"/>
                  </a:cubicBezTo>
                  <a:lnTo>
                    <a:pt x="432186" y="13838"/>
                  </a:lnTo>
                  <a:cubicBezTo>
                    <a:pt x="434088" y="14742"/>
                    <a:pt x="436255" y="14991"/>
                    <a:pt x="438033" y="16207"/>
                  </a:cubicBezTo>
                  <a:lnTo>
                    <a:pt x="438033" y="16207"/>
                  </a:lnTo>
                  <a:cubicBezTo>
                    <a:pt x="439934" y="17111"/>
                    <a:pt x="442148" y="17283"/>
                    <a:pt x="443863" y="18639"/>
                  </a:cubicBezTo>
                  <a:lnTo>
                    <a:pt x="443754" y="18561"/>
                  </a:lnTo>
                  <a:cubicBezTo>
                    <a:pt x="444533" y="19029"/>
                    <a:pt x="445578" y="18889"/>
                    <a:pt x="446202" y="19684"/>
                  </a:cubicBezTo>
                  <a:lnTo>
                    <a:pt x="446202" y="19684"/>
                  </a:lnTo>
                  <a:cubicBezTo>
                    <a:pt x="446903" y="20261"/>
                    <a:pt x="447948" y="20105"/>
                    <a:pt x="448602" y="20791"/>
                  </a:cubicBezTo>
                  <a:lnTo>
                    <a:pt x="448602" y="20791"/>
                  </a:lnTo>
                  <a:cubicBezTo>
                    <a:pt x="450380" y="21929"/>
                    <a:pt x="452703" y="21851"/>
                    <a:pt x="454308" y="23363"/>
                  </a:cubicBezTo>
                  <a:lnTo>
                    <a:pt x="454184" y="23269"/>
                  </a:lnTo>
                  <a:cubicBezTo>
                    <a:pt x="454979" y="23690"/>
                    <a:pt x="456117" y="23488"/>
                    <a:pt x="456600" y="24532"/>
                  </a:cubicBezTo>
                  <a:lnTo>
                    <a:pt x="456475" y="24439"/>
                  </a:lnTo>
                  <a:cubicBezTo>
                    <a:pt x="460123" y="26108"/>
                    <a:pt x="463662" y="27998"/>
                    <a:pt x="467076" y="30098"/>
                  </a:cubicBezTo>
                  <a:lnTo>
                    <a:pt x="467076" y="30098"/>
                  </a:lnTo>
                  <a:cubicBezTo>
                    <a:pt x="467747" y="30721"/>
                    <a:pt x="468869" y="30503"/>
                    <a:pt x="469415" y="31360"/>
                  </a:cubicBezTo>
                  <a:lnTo>
                    <a:pt x="469321" y="31360"/>
                  </a:lnTo>
                  <a:cubicBezTo>
                    <a:pt x="470038" y="31922"/>
                    <a:pt x="471192" y="31688"/>
                    <a:pt x="471675" y="32670"/>
                  </a:cubicBezTo>
                  <a:lnTo>
                    <a:pt x="471566" y="32576"/>
                  </a:lnTo>
                  <a:cubicBezTo>
                    <a:pt x="473655" y="33506"/>
                    <a:pt x="475651" y="34650"/>
                    <a:pt x="477506" y="35991"/>
                  </a:cubicBezTo>
                  <a:lnTo>
                    <a:pt x="477506" y="35991"/>
                  </a:lnTo>
                  <a:cubicBezTo>
                    <a:pt x="478192" y="36583"/>
                    <a:pt x="479314" y="36380"/>
                    <a:pt x="479860" y="37269"/>
                  </a:cubicBezTo>
                  <a:lnTo>
                    <a:pt x="479751" y="37269"/>
                  </a:lnTo>
                  <a:cubicBezTo>
                    <a:pt x="480499" y="37783"/>
                    <a:pt x="481637" y="37565"/>
                    <a:pt x="482120" y="38563"/>
                  </a:cubicBezTo>
                  <a:lnTo>
                    <a:pt x="482011" y="38469"/>
                  </a:lnTo>
                  <a:cubicBezTo>
                    <a:pt x="483383" y="38948"/>
                    <a:pt x="484615" y="39768"/>
                    <a:pt x="485581" y="40855"/>
                  </a:cubicBezTo>
                  <a:lnTo>
                    <a:pt x="485472" y="40730"/>
                  </a:lnTo>
                  <a:cubicBezTo>
                    <a:pt x="486018" y="40959"/>
                    <a:pt x="486485" y="41332"/>
                    <a:pt x="486828" y="41806"/>
                  </a:cubicBezTo>
                  <a:lnTo>
                    <a:pt x="486828" y="41806"/>
                  </a:lnTo>
                  <a:cubicBezTo>
                    <a:pt x="487436" y="42492"/>
                    <a:pt x="488637" y="42211"/>
                    <a:pt x="489073" y="43193"/>
                  </a:cubicBezTo>
                  <a:lnTo>
                    <a:pt x="488949" y="43100"/>
                  </a:lnTo>
                  <a:cubicBezTo>
                    <a:pt x="490321" y="43594"/>
                    <a:pt x="491552" y="44406"/>
                    <a:pt x="492534" y="45469"/>
                  </a:cubicBezTo>
                  <a:lnTo>
                    <a:pt x="492441" y="45391"/>
                  </a:lnTo>
                  <a:cubicBezTo>
                    <a:pt x="493782" y="45910"/>
                    <a:pt x="494997" y="46726"/>
                    <a:pt x="495995" y="47777"/>
                  </a:cubicBezTo>
                  <a:lnTo>
                    <a:pt x="495902" y="47699"/>
                  </a:lnTo>
                  <a:cubicBezTo>
                    <a:pt x="497258" y="48219"/>
                    <a:pt x="498474" y="49041"/>
                    <a:pt x="499456" y="50099"/>
                  </a:cubicBezTo>
                  <a:lnTo>
                    <a:pt x="499363" y="50099"/>
                  </a:lnTo>
                  <a:cubicBezTo>
                    <a:pt x="501109" y="51019"/>
                    <a:pt x="502714" y="52179"/>
                    <a:pt x="504133" y="53545"/>
                  </a:cubicBezTo>
                  <a:lnTo>
                    <a:pt x="504133" y="53545"/>
                  </a:lnTo>
                  <a:cubicBezTo>
                    <a:pt x="505895" y="54494"/>
                    <a:pt x="507469" y="55732"/>
                    <a:pt x="508810" y="57208"/>
                  </a:cubicBezTo>
                  <a:lnTo>
                    <a:pt x="508685" y="57068"/>
                  </a:lnTo>
                  <a:cubicBezTo>
                    <a:pt x="509293" y="57229"/>
                    <a:pt x="509792" y="57668"/>
                    <a:pt x="510026" y="58253"/>
                  </a:cubicBezTo>
                  <a:lnTo>
                    <a:pt x="509933" y="58159"/>
                  </a:lnTo>
                  <a:cubicBezTo>
                    <a:pt x="510447" y="58434"/>
                    <a:pt x="510899" y="58823"/>
                    <a:pt x="511242" y="59297"/>
                  </a:cubicBezTo>
                  <a:lnTo>
                    <a:pt x="511242" y="59297"/>
                  </a:lnTo>
                  <a:cubicBezTo>
                    <a:pt x="513877" y="60856"/>
                    <a:pt x="515810" y="63320"/>
                    <a:pt x="518117" y="65284"/>
                  </a:cubicBezTo>
                  <a:lnTo>
                    <a:pt x="518008" y="65159"/>
                  </a:lnTo>
                  <a:cubicBezTo>
                    <a:pt x="518554" y="65381"/>
                    <a:pt x="519037" y="65753"/>
                    <a:pt x="519380" y="66235"/>
                  </a:cubicBezTo>
                  <a:lnTo>
                    <a:pt x="519380" y="66235"/>
                  </a:lnTo>
                  <a:cubicBezTo>
                    <a:pt x="520003" y="66905"/>
                    <a:pt x="521220" y="66625"/>
                    <a:pt x="521625" y="67638"/>
                  </a:cubicBezTo>
                  <a:lnTo>
                    <a:pt x="521485" y="67498"/>
                  </a:lnTo>
                  <a:cubicBezTo>
                    <a:pt x="522061" y="67691"/>
                    <a:pt x="522545" y="68084"/>
                    <a:pt x="522857" y="68604"/>
                  </a:cubicBezTo>
                  <a:lnTo>
                    <a:pt x="522857" y="68604"/>
                  </a:lnTo>
                  <a:cubicBezTo>
                    <a:pt x="523995" y="69431"/>
                    <a:pt x="525429" y="69883"/>
                    <a:pt x="526286" y="71114"/>
                  </a:cubicBezTo>
                  <a:lnTo>
                    <a:pt x="526162" y="70974"/>
                  </a:lnTo>
                  <a:cubicBezTo>
                    <a:pt x="526738" y="71186"/>
                    <a:pt x="527222" y="71609"/>
                    <a:pt x="527502" y="72159"/>
                  </a:cubicBezTo>
                  <a:lnTo>
                    <a:pt x="527409" y="72065"/>
                  </a:lnTo>
                  <a:cubicBezTo>
                    <a:pt x="527908" y="72365"/>
                    <a:pt x="528344" y="72756"/>
                    <a:pt x="528687" y="73219"/>
                  </a:cubicBezTo>
                  <a:lnTo>
                    <a:pt x="528687" y="73219"/>
                  </a:lnTo>
                  <a:cubicBezTo>
                    <a:pt x="531119" y="75045"/>
                    <a:pt x="533411" y="77062"/>
                    <a:pt x="535531" y="79252"/>
                  </a:cubicBezTo>
                  <a:lnTo>
                    <a:pt x="535406" y="79112"/>
                  </a:lnTo>
                  <a:cubicBezTo>
                    <a:pt x="536030" y="79280"/>
                    <a:pt x="536513" y="79757"/>
                    <a:pt x="536700" y="80375"/>
                  </a:cubicBezTo>
                  <a:lnTo>
                    <a:pt x="536591" y="80250"/>
                  </a:lnTo>
                  <a:cubicBezTo>
                    <a:pt x="537199" y="80442"/>
                    <a:pt x="537667" y="80911"/>
                    <a:pt x="537869" y="81513"/>
                  </a:cubicBezTo>
                  <a:lnTo>
                    <a:pt x="537760" y="81388"/>
                  </a:lnTo>
                  <a:cubicBezTo>
                    <a:pt x="538353" y="81602"/>
                    <a:pt x="538820" y="82072"/>
                    <a:pt x="539023" y="82666"/>
                  </a:cubicBezTo>
                  <a:lnTo>
                    <a:pt x="538914" y="82542"/>
                  </a:lnTo>
                  <a:cubicBezTo>
                    <a:pt x="539506" y="82758"/>
                    <a:pt x="539974" y="83218"/>
                    <a:pt x="540192" y="83805"/>
                  </a:cubicBezTo>
                  <a:lnTo>
                    <a:pt x="540068" y="83695"/>
                  </a:lnTo>
                  <a:cubicBezTo>
                    <a:pt x="540660" y="83909"/>
                    <a:pt x="541128" y="84378"/>
                    <a:pt x="541346" y="84974"/>
                  </a:cubicBezTo>
                  <a:lnTo>
                    <a:pt x="541221" y="84849"/>
                  </a:lnTo>
                  <a:cubicBezTo>
                    <a:pt x="541829" y="85052"/>
                    <a:pt x="542281" y="85535"/>
                    <a:pt x="542468" y="86143"/>
                  </a:cubicBezTo>
                  <a:lnTo>
                    <a:pt x="542359" y="86018"/>
                  </a:lnTo>
                  <a:cubicBezTo>
                    <a:pt x="542983" y="86198"/>
                    <a:pt x="543451" y="86698"/>
                    <a:pt x="543606" y="87328"/>
                  </a:cubicBezTo>
                  <a:lnTo>
                    <a:pt x="543466" y="87203"/>
                  </a:lnTo>
                  <a:cubicBezTo>
                    <a:pt x="545680" y="89298"/>
                    <a:pt x="547691" y="91595"/>
                    <a:pt x="549484" y="94063"/>
                  </a:cubicBezTo>
                  <a:lnTo>
                    <a:pt x="549484" y="94063"/>
                  </a:lnTo>
                  <a:cubicBezTo>
                    <a:pt x="549967" y="94393"/>
                    <a:pt x="550372" y="94830"/>
                    <a:pt x="550669" y="95341"/>
                  </a:cubicBezTo>
                  <a:lnTo>
                    <a:pt x="550575" y="95247"/>
                  </a:lnTo>
                  <a:cubicBezTo>
                    <a:pt x="551121" y="95525"/>
                    <a:pt x="551542" y="95989"/>
                    <a:pt x="551775" y="96557"/>
                  </a:cubicBezTo>
                  <a:lnTo>
                    <a:pt x="551666" y="96448"/>
                  </a:lnTo>
                  <a:cubicBezTo>
                    <a:pt x="552274" y="96650"/>
                    <a:pt x="552726" y="97151"/>
                    <a:pt x="552882" y="97773"/>
                  </a:cubicBezTo>
                  <a:lnTo>
                    <a:pt x="552742" y="97648"/>
                  </a:lnTo>
                  <a:cubicBezTo>
                    <a:pt x="555860" y="101171"/>
                    <a:pt x="559570" y="104056"/>
                    <a:pt x="562252" y="107937"/>
                  </a:cubicBezTo>
                  <a:lnTo>
                    <a:pt x="562252" y="107937"/>
                  </a:lnTo>
                  <a:cubicBezTo>
                    <a:pt x="562673" y="108305"/>
                    <a:pt x="563062" y="108700"/>
                    <a:pt x="563437" y="109122"/>
                  </a:cubicBezTo>
                  <a:lnTo>
                    <a:pt x="563437" y="109122"/>
                  </a:lnTo>
                  <a:cubicBezTo>
                    <a:pt x="564902" y="109938"/>
                    <a:pt x="566118" y="111155"/>
                    <a:pt x="566913" y="112630"/>
                  </a:cubicBezTo>
                  <a:lnTo>
                    <a:pt x="566913" y="112630"/>
                  </a:lnTo>
                  <a:cubicBezTo>
                    <a:pt x="567381" y="112968"/>
                    <a:pt x="567771" y="113399"/>
                    <a:pt x="568067" y="113893"/>
                  </a:cubicBezTo>
                  <a:lnTo>
                    <a:pt x="568067" y="113815"/>
                  </a:lnTo>
                  <a:cubicBezTo>
                    <a:pt x="568612" y="114100"/>
                    <a:pt x="569033" y="114563"/>
                    <a:pt x="569267" y="115124"/>
                  </a:cubicBezTo>
                  <a:lnTo>
                    <a:pt x="569142" y="115015"/>
                  </a:lnTo>
                  <a:cubicBezTo>
                    <a:pt x="569751" y="115224"/>
                    <a:pt x="570218" y="115720"/>
                    <a:pt x="570374" y="116340"/>
                  </a:cubicBezTo>
                  <a:lnTo>
                    <a:pt x="570234" y="116216"/>
                  </a:lnTo>
                  <a:cubicBezTo>
                    <a:pt x="572058" y="117935"/>
                    <a:pt x="573679" y="119842"/>
                    <a:pt x="575098" y="121906"/>
                  </a:cubicBezTo>
                  <a:lnTo>
                    <a:pt x="575098" y="121906"/>
                  </a:lnTo>
                  <a:cubicBezTo>
                    <a:pt x="575550" y="122252"/>
                    <a:pt x="575955" y="122681"/>
                    <a:pt x="576252" y="123169"/>
                  </a:cubicBezTo>
                  <a:lnTo>
                    <a:pt x="576252" y="123091"/>
                  </a:lnTo>
                  <a:cubicBezTo>
                    <a:pt x="576766" y="123392"/>
                    <a:pt x="577187" y="123844"/>
                    <a:pt x="577452" y="124385"/>
                  </a:cubicBezTo>
                  <a:lnTo>
                    <a:pt x="577343" y="124291"/>
                  </a:lnTo>
                  <a:cubicBezTo>
                    <a:pt x="577935" y="124520"/>
                    <a:pt x="578387" y="125000"/>
                    <a:pt x="578574" y="125601"/>
                  </a:cubicBezTo>
                  <a:lnTo>
                    <a:pt x="578434" y="125476"/>
                  </a:lnTo>
                  <a:cubicBezTo>
                    <a:pt x="580258" y="127206"/>
                    <a:pt x="581864" y="129136"/>
                    <a:pt x="583251" y="131229"/>
                  </a:cubicBezTo>
                  <a:lnTo>
                    <a:pt x="583251" y="131229"/>
                  </a:lnTo>
                  <a:cubicBezTo>
                    <a:pt x="583781" y="131533"/>
                    <a:pt x="584187" y="132005"/>
                    <a:pt x="584405" y="132569"/>
                  </a:cubicBezTo>
                  <a:lnTo>
                    <a:pt x="584264" y="132429"/>
                  </a:lnTo>
                  <a:cubicBezTo>
                    <a:pt x="585605" y="137277"/>
                    <a:pt x="584779" y="138821"/>
                    <a:pt x="580336" y="139600"/>
                  </a:cubicBezTo>
                  <a:cubicBezTo>
                    <a:pt x="578044" y="139912"/>
                    <a:pt x="575721" y="139943"/>
                    <a:pt x="573430" y="139694"/>
                  </a:cubicBezTo>
                  <a:cubicBezTo>
                    <a:pt x="558292" y="138634"/>
                    <a:pt x="543154" y="138041"/>
                    <a:pt x="527985" y="137464"/>
                  </a:cubicBezTo>
                  <a:cubicBezTo>
                    <a:pt x="509387" y="136732"/>
                    <a:pt x="490819" y="134502"/>
                    <a:pt x="472174" y="135313"/>
                  </a:cubicBezTo>
                  <a:cubicBezTo>
                    <a:pt x="443972" y="136545"/>
                    <a:pt x="415739" y="136763"/>
                    <a:pt x="387537" y="137776"/>
                  </a:cubicBezTo>
                  <a:cubicBezTo>
                    <a:pt x="340913" y="138844"/>
                    <a:pt x="294532" y="144828"/>
                    <a:pt x="249162" y="155627"/>
                  </a:cubicBezTo>
                  <a:cubicBezTo>
                    <a:pt x="241659" y="157301"/>
                    <a:pt x="234346" y="159734"/>
                    <a:pt x="227337" y="162891"/>
                  </a:cubicBezTo>
                  <a:cubicBezTo>
                    <a:pt x="218544" y="166243"/>
                    <a:pt x="210017" y="170187"/>
                    <a:pt x="201582" y="174397"/>
                  </a:cubicBezTo>
                  <a:cubicBezTo>
                    <a:pt x="188581" y="180866"/>
                    <a:pt x="179866" y="191888"/>
                    <a:pt x="170964" y="202739"/>
                  </a:cubicBezTo>
                  <a:cubicBezTo>
                    <a:pt x="163169" y="212280"/>
                    <a:pt x="156091" y="222320"/>
                    <a:pt x="152256" y="234308"/>
                  </a:cubicBezTo>
                  <a:cubicBezTo>
                    <a:pt x="151906" y="236408"/>
                    <a:pt x="150803" y="238309"/>
                    <a:pt x="149154" y="239655"/>
                  </a:cubicBezTo>
                  <a:close/>
                </a:path>
              </a:pathLst>
            </a:custGeom>
            <a:solidFill>
              <a:srgbClr val="FF0705"/>
            </a:solidFill>
            <a:ln w="1557" cap="flat">
              <a:noFill/>
              <a:prstDash val="solid"/>
              <a:miter/>
            </a:ln>
          </p:spPr>
          <p:txBody>
            <a:bodyPr rtlCol="0" anchor="ctr"/>
            <a:lstStyle/>
            <a:p>
              <a:endParaRPr lang="es-CO"/>
            </a:p>
          </p:txBody>
        </p:sp>
        <p:sp>
          <p:nvSpPr>
            <p:cNvPr id="1210" name="Freeform: Shape 1209">
              <a:extLst>
                <a:ext uri="{FF2B5EF4-FFF2-40B4-BE49-F238E27FC236}">
                  <a16:creationId xmlns:a16="http://schemas.microsoft.com/office/drawing/2014/main" id="{FF412076-87ED-6364-9F55-E76C848477DC}"/>
                </a:ext>
              </a:extLst>
            </p:cNvPr>
            <p:cNvSpPr/>
            <p:nvPr/>
          </p:nvSpPr>
          <p:spPr>
            <a:xfrm>
              <a:off x="3753078" y="5485038"/>
              <a:ext cx="773964" cy="1276428"/>
            </a:xfrm>
            <a:custGeom>
              <a:avLst/>
              <a:gdLst>
                <a:gd name="connsiteX0" fmla="*/ 130277 w 773964"/>
                <a:gd name="connsiteY0" fmla="*/ 623510 h 1276428"/>
                <a:gd name="connsiteX1" fmla="*/ 142156 w 773964"/>
                <a:gd name="connsiteY1" fmla="*/ 669687 h 1276428"/>
                <a:gd name="connsiteX2" fmla="*/ 154550 w 773964"/>
                <a:gd name="connsiteY2" fmla="*/ 710906 h 1276428"/>
                <a:gd name="connsiteX3" fmla="*/ 169813 w 773964"/>
                <a:gd name="connsiteY3" fmla="*/ 741213 h 1276428"/>
                <a:gd name="connsiteX4" fmla="*/ 207446 w 773964"/>
                <a:gd name="connsiteY4" fmla="*/ 786766 h 1276428"/>
                <a:gd name="connsiteX5" fmla="*/ 236864 w 773964"/>
                <a:gd name="connsiteY5" fmla="*/ 809746 h 1276428"/>
                <a:gd name="connsiteX6" fmla="*/ 265970 w 773964"/>
                <a:gd name="connsiteY6" fmla="*/ 828204 h 1276428"/>
                <a:gd name="connsiteX7" fmla="*/ 300268 w 773964"/>
                <a:gd name="connsiteY7" fmla="*/ 839522 h 1276428"/>
                <a:gd name="connsiteX8" fmla="*/ 355534 w 773964"/>
                <a:gd name="connsiteY8" fmla="*/ 849531 h 1276428"/>
                <a:gd name="connsiteX9" fmla="*/ 388522 w 773964"/>
                <a:gd name="connsiteY9" fmla="*/ 853537 h 1276428"/>
                <a:gd name="connsiteX10" fmla="*/ 432703 w 773964"/>
                <a:gd name="connsiteY10" fmla="*/ 855907 h 1276428"/>
                <a:gd name="connsiteX11" fmla="*/ 468684 w 773964"/>
                <a:gd name="connsiteY11" fmla="*/ 858775 h 1276428"/>
                <a:gd name="connsiteX12" fmla="*/ 506100 w 773964"/>
                <a:gd name="connsiteY12" fmla="*/ 858136 h 1276428"/>
                <a:gd name="connsiteX13" fmla="*/ 511291 w 773964"/>
                <a:gd name="connsiteY13" fmla="*/ 857980 h 1276428"/>
                <a:gd name="connsiteX14" fmla="*/ 548317 w 773964"/>
                <a:gd name="connsiteY14" fmla="*/ 853927 h 1276428"/>
                <a:gd name="connsiteX15" fmla="*/ 610193 w 773964"/>
                <a:gd name="connsiteY15" fmla="*/ 834658 h 1276428"/>
                <a:gd name="connsiteX16" fmla="*/ 643944 w 773964"/>
                <a:gd name="connsiteY16" fmla="*/ 819910 h 1276428"/>
                <a:gd name="connsiteX17" fmla="*/ 663291 w 773964"/>
                <a:gd name="connsiteY17" fmla="*/ 804024 h 1276428"/>
                <a:gd name="connsiteX18" fmla="*/ 687534 w 773964"/>
                <a:gd name="connsiteY18" fmla="*/ 773375 h 1276428"/>
                <a:gd name="connsiteX19" fmla="*/ 706241 w 773964"/>
                <a:gd name="connsiteY19" fmla="*/ 740449 h 1276428"/>
                <a:gd name="connsiteX20" fmla="*/ 724185 w 773964"/>
                <a:gd name="connsiteY20" fmla="*/ 682767 h 1276428"/>
                <a:gd name="connsiteX21" fmla="*/ 737203 w 773964"/>
                <a:gd name="connsiteY21" fmla="*/ 626301 h 1276428"/>
                <a:gd name="connsiteX22" fmla="*/ 741006 w 773964"/>
                <a:gd name="connsiteY22" fmla="*/ 600219 h 1276428"/>
                <a:gd name="connsiteX23" fmla="*/ 747803 w 773964"/>
                <a:gd name="connsiteY23" fmla="*/ 570599 h 1276428"/>
                <a:gd name="connsiteX24" fmla="*/ 760275 w 773964"/>
                <a:gd name="connsiteY24" fmla="*/ 532263 h 1276428"/>
                <a:gd name="connsiteX25" fmla="*/ 762988 w 773964"/>
                <a:gd name="connsiteY25" fmla="*/ 523018 h 1276428"/>
                <a:gd name="connsiteX26" fmla="*/ 763113 w 773964"/>
                <a:gd name="connsiteY26" fmla="*/ 527041 h 1276428"/>
                <a:gd name="connsiteX27" fmla="*/ 764672 w 773964"/>
                <a:gd name="connsiteY27" fmla="*/ 582415 h 1276428"/>
                <a:gd name="connsiteX28" fmla="*/ 765015 w 773964"/>
                <a:gd name="connsiteY28" fmla="*/ 598005 h 1276428"/>
                <a:gd name="connsiteX29" fmla="*/ 769380 w 773964"/>
                <a:gd name="connsiteY29" fmla="*/ 641501 h 1276428"/>
                <a:gd name="connsiteX30" fmla="*/ 773075 w 773964"/>
                <a:gd name="connsiteY30" fmla="*/ 675159 h 1276428"/>
                <a:gd name="connsiteX31" fmla="*/ 769770 w 773964"/>
                <a:gd name="connsiteY31" fmla="*/ 705544 h 1276428"/>
                <a:gd name="connsiteX32" fmla="*/ 767727 w 773964"/>
                <a:gd name="connsiteY32" fmla="*/ 748150 h 1276428"/>
                <a:gd name="connsiteX33" fmla="*/ 765077 w 773964"/>
                <a:gd name="connsiteY33" fmla="*/ 783773 h 1276428"/>
                <a:gd name="connsiteX34" fmla="*/ 760852 w 773964"/>
                <a:gd name="connsiteY34" fmla="*/ 820425 h 1276428"/>
                <a:gd name="connsiteX35" fmla="*/ 757001 w 773964"/>
                <a:gd name="connsiteY35" fmla="*/ 847239 h 1276428"/>
                <a:gd name="connsiteX36" fmla="*/ 753884 w 773964"/>
                <a:gd name="connsiteY36" fmla="*/ 878200 h 1276428"/>
                <a:gd name="connsiteX37" fmla="*/ 750251 w 773964"/>
                <a:gd name="connsiteY37" fmla="*/ 897999 h 1276428"/>
                <a:gd name="connsiteX38" fmla="*/ 738216 w 773964"/>
                <a:gd name="connsiteY38" fmla="*/ 941900 h 1276428"/>
                <a:gd name="connsiteX39" fmla="*/ 729127 w 773964"/>
                <a:gd name="connsiteY39" fmla="*/ 972269 h 1276428"/>
                <a:gd name="connsiteX40" fmla="*/ 717980 w 773964"/>
                <a:gd name="connsiteY40" fmla="*/ 1024058 h 1276428"/>
                <a:gd name="connsiteX41" fmla="*/ 715268 w 773964"/>
                <a:gd name="connsiteY41" fmla="*/ 1041737 h 1276428"/>
                <a:gd name="connsiteX42" fmla="*/ 712150 w 773964"/>
                <a:gd name="connsiteY42" fmla="*/ 1073852 h 1276428"/>
                <a:gd name="connsiteX43" fmla="*/ 711090 w 773964"/>
                <a:gd name="connsiteY43" fmla="*/ 1122897 h 1276428"/>
                <a:gd name="connsiteX44" fmla="*/ 714067 w 773964"/>
                <a:gd name="connsiteY44" fmla="*/ 1163696 h 1276428"/>
                <a:gd name="connsiteX45" fmla="*/ 695858 w 773964"/>
                <a:gd name="connsiteY45" fmla="*/ 1203122 h 1276428"/>
                <a:gd name="connsiteX46" fmla="*/ 661389 w 773964"/>
                <a:gd name="connsiteY46" fmla="*/ 1214768 h 1276428"/>
                <a:gd name="connsiteX47" fmla="*/ 611222 w 773964"/>
                <a:gd name="connsiteY47" fmla="*/ 1214986 h 1276428"/>
                <a:gd name="connsiteX48" fmla="*/ 588164 w 773964"/>
                <a:gd name="connsiteY48" fmla="*/ 1215672 h 1276428"/>
                <a:gd name="connsiteX49" fmla="*/ 553384 w 773964"/>
                <a:gd name="connsiteY49" fmla="*/ 1211416 h 1276428"/>
                <a:gd name="connsiteX50" fmla="*/ 519413 w 773964"/>
                <a:gd name="connsiteY50" fmla="*/ 1174141 h 1276428"/>
                <a:gd name="connsiteX51" fmla="*/ 517184 w 773964"/>
                <a:gd name="connsiteY51" fmla="*/ 1154685 h 1276428"/>
                <a:gd name="connsiteX52" fmla="*/ 516093 w 773964"/>
                <a:gd name="connsiteY52" fmla="*/ 1116053 h 1276428"/>
                <a:gd name="connsiteX53" fmla="*/ 518992 w 773964"/>
                <a:gd name="connsiteY53" fmla="*/ 1082193 h 1276428"/>
                <a:gd name="connsiteX54" fmla="*/ 519320 w 773964"/>
                <a:gd name="connsiteY54" fmla="*/ 1075863 h 1276428"/>
                <a:gd name="connsiteX55" fmla="*/ 519865 w 773964"/>
                <a:gd name="connsiteY55" fmla="*/ 1060273 h 1276428"/>
                <a:gd name="connsiteX56" fmla="*/ 530529 w 773964"/>
                <a:gd name="connsiteY56" fmla="*/ 1047583 h 1276428"/>
                <a:gd name="connsiteX57" fmla="*/ 595679 w 773964"/>
                <a:gd name="connsiteY57" fmla="*/ 1016123 h 1276428"/>
                <a:gd name="connsiteX58" fmla="*/ 611705 w 773964"/>
                <a:gd name="connsiteY58" fmla="*/ 1002092 h 1276428"/>
                <a:gd name="connsiteX59" fmla="*/ 633531 w 773964"/>
                <a:gd name="connsiteY59" fmla="*/ 980672 h 1276428"/>
                <a:gd name="connsiteX60" fmla="*/ 636898 w 773964"/>
                <a:gd name="connsiteY60" fmla="*/ 976291 h 1276428"/>
                <a:gd name="connsiteX61" fmla="*/ 628386 w 773964"/>
                <a:gd name="connsiteY61" fmla="*/ 977242 h 1276428"/>
                <a:gd name="connsiteX62" fmla="*/ 590051 w 773964"/>
                <a:gd name="connsiteY62" fmla="*/ 981592 h 1276428"/>
                <a:gd name="connsiteX63" fmla="*/ 547475 w 773964"/>
                <a:gd name="connsiteY63" fmla="*/ 984491 h 1276428"/>
                <a:gd name="connsiteX64" fmla="*/ 470352 w 773964"/>
                <a:gd name="connsiteY64" fmla="*/ 983291 h 1276428"/>
                <a:gd name="connsiteX65" fmla="*/ 421104 w 773964"/>
                <a:gd name="connsiteY65" fmla="*/ 977616 h 1276428"/>
                <a:gd name="connsiteX66" fmla="*/ 387446 w 773964"/>
                <a:gd name="connsiteY66" fmla="*/ 972815 h 1276428"/>
                <a:gd name="connsiteX67" fmla="*/ 326022 w 773964"/>
                <a:gd name="connsiteY67" fmla="*/ 967389 h 1276428"/>
                <a:gd name="connsiteX68" fmla="*/ 305335 w 773964"/>
                <a:gd name="connsiteY68" fmla="*/ 971973 h 1276428"/>
                <a:gd name="connsiteX69" fmla="*/ 289558 w 773964"/>
                <a:gd name="connsiteY69" fmla="*/ 987266 h 1276428"/>
                <a:gd name="connsiteX70" fmla="*/ 276540 w 773964"/>
                <a:gd name="connsiteY70" fmla="*/ 1028408 h 1276428"/>
                <a:gd name="connsiteX71" fmla="*/ 276166 w 773964"/>
                <a:gd name="connsiteY71" fmla="*/ 1062955 h 1276428"/>
                <a:gd name="connsiteX72" fmla="*/ 276073 w 773964"/>
                <a:gd name="connsiteY72" fmla="*/ 1080805 h 1276428"/>
                <a:gd name="connsiteX73" fmla="*/ 275527 w 773964"/>
                <a:gd name="connsiteY73" fmla="*/ 1093480 h 1276428"/>
                <a:gd name="connsiteX74" fmla="*/ 276416 w 773964"/>
                <a:gd name="connsiteY74" fmla="*/ 1140779 h 1276428"/>
                <a:gd name="connsiteX75" fmla="*/ 272752 w 773964"/>
                <a:gd name="connsiteY75" fmla="*/ 1183136 h 1276428"/>
                <a:gd name="connsiteX76" fmla="*/ 264240 w 773964"/>
                <a:gd name="connsiteY76" fmla="*/ 1217777 h 1276428"/>
                <a:gd name="connsiteX77" fmla="*/ 240310 w 773964"/>
                <a:gd name="connsiteY77" fmla="*/ 1250344 h 1276428"/>
                <a:gd name="connsiteX78" fmla="*/ 188333 w 773964"/>
                <a:gd name="connsiteY78" fmla="*/ 1273588 h 1276428"/>
                <a:gd name="connsiteX79" fmla="*/ 161394 w 773964"/>
                <a:gd name="connsiteY79" fmla="*/ 1276114 h 1276428"/>
                <a:gd name="connsiteX80" fmla="*/ 101389 w 773964"/>
                <a:gd name="connsiteY80" fmla="*/ 1274913 h 1276428"/>
                <a:gd name="connsiteX81" fmla="*/ 56740 w 773964"/>
                <a:gd name="connsiteY81" fmla="*/ 1250204 h 1276428"/>
                <a:gd name="connsiteX82" fmla="*/ 37393 w 773964"/>
                <a:gd name="connsiteY82" fmla="*/ 1208548 h 1276428"/>
                <a:gd name="connsiteX83" fmla="*/ 35476 w 773964"/>
                <a:gd name="connsiteY83" fmla="*/ 1194860 h 1276428"/>
                <a:gd name="connsiteX84" fmla="*/ 34431 w 773964"/>
                <a:gd name="connsiteY84" fmla="*/ 1189263 h 1276428"/>
                <a:gd name="connsiteX85" fmla="*/ 30222 w 773964"/>
                <a:gd name="connsiteY85" fmla="*/ 1157647 h 1276428"/>
                <a:gd name="connsiteX86" fmla="*/ 27681 w 773964"/>
                <a:gd name="connsiteY86" fmla="*/ 1136071 h 1276428"/>
                <a:gd name="connsiteX87" fmla="*/ 25264 w 773964"/>
                <a:gd name="connsiteY87" fmla="*/ 1105156 h 1276428"/>
                <a:gd name="connsiteX88" fmla="*/ 19870 w 773964"/>
                <a:gd name="connsiteY88" fmla="*/ 1068286 h 1276428"/>
                <a:gd name="connsiteX89" fmla="*/ 12231 w 773964"/>
                <a:gd name="connsiteY89" fmla="*/ 1014361 h 1276428"/>
                <a:gd name="connsiteX90" fmla="*/ 6385 w 773964"/>
                <a:gd name="connsiteY90" fmla="*/ 941089 h 1276428"/>
                <a:gd name="connsiteX91" fmla="*/ 1708 w 773964"/>
                <a:gd name="connsiteY91" fmla="*/ 837043 h 1276428"/>
                <a:gd name="connsiteX92" fmla="*/ -443 w 773964"/>
                <a:gd name="connsiteY92" fmla="*/ 784241 h 1276428"/>
                <a:gd name="connsiteX93" fmla="*/ 929 w 773964"/>
                <a:gd name="connsiteY93" fmla="*/ 750473 h 1276428"/>
                <a:gd name="connsiteX94" fmla="*/ 1786 w 773964"/>
                <a:gd name="connsiteY94" fmla="*/ 744767 h 1276428"/>
                <a:gd name="connsiteX95" fmla="*/ 2831 w 773964"/>
                <a:gd name="connsiteY95" fmla="*/ 666320 h 1276428"/>
                <a:gd name="connsiteX96" fmla="*/ 2285 w 773964"/>
                <a:gd name="connsiteY96" fmla="*/ 593048 h 1276428"/>
                <a:gd name="connsiteX97" fmla="*/ 2800 w 773964"/>
                <a:gd name="connsiteY97" fmla="*/ 559608 h 1276428"/>
                <a:gd name="connsiteX98" fmla="*/ 2332 w 773964"/>
                <a:gd name="connsiteY98" fmla="*/ 501925 h 1276428"/>
                <a:gd name="connsiteX99" fmla="*/ 5013 w 773964"/>
                <a:gd name="connsiteY99" fmla="*/ 427562 h 1276428"/>
                <a:gd name="connsiteX100" fmla="*/ 4374 w 773964"/>
                <a:gd name="connsiteY100" fmla="*/ 394107 h 1276428"/>
                <a:gd name="connsiteX101" fmla="*/ 4655 w 773964"/>
                <a:gd name="connsiteY101" fmla="*/ 349083 h 1276428"/>
                <a:gd name="connsiteX102" fmla="*/ 6978 w 773964"/>
                <a:gd name="connsiteY102" fmla="*/ 324997 h 1276428"/>
                <a:gd name="connsiteX103" fmla="*/ 12107 w 773964"/>
                <a:gd name="connsiteY103" fmla="*/ 283809 h 1276428"/>
                <a:gd name="connsiteX104" fmla="*/ 17360 w 773964"/>
                <a:gd name="connsiteY104" fmla="*/ 244382 h 1276428"/>
                <a:gd name="connsiteX105" fmla="*/ 27509 w 773964"/>
                <a:gd name="connsiteY105" fmla="*/ 174228 h 1276428"/>
                <a:gd name="connsiteX106" fmla="*/ 36629 w 773964"/>
                <a:gd name="connsiteY106" fmla="*/ 112649 h 1276428"/>
                <a:gd name="connsiteX107" fmla="*/ 46435 w 773964"/>
                <a:gd name="connsiteY107" fmla="*/ 74111 h 1276428"/>
                <a:gd name="connsiteX108" fmla="*/ 50333 w 773964"/>
                <a:gd name="connsiteY108" fmla="*/ 59036 h 1276428"/>
                <a:gd name="connsiteX109" fmla="*/ 62898 w 773964"/>
                <a:gd name="connsiteY109" fmla="*/ 25642 h 1276428"/>
                <a:gd name="connsiteX110" fmla="*/ 72610 w 773964"/>
                <a:gd name="connsiteY110" fmla="*/ 4783 h 1276428"/>
                <a:gd name="connsiteX111" fmla="*/ 75822 w 773964"/>
                <a:gd name="connsiteY111" fmla="*/ -315 h 1276428"/>
                <a:gd name="connsiteX112" fmla="*/ 73281 w 773964"/>
                <a:gd name="connsiteY112" fmla="*/ 9039 h 1276428"/>
                <a:gd name="connsiteX113" fmla="*/ 68885 w 773964"/>
                <a:gd name="connsiteY113" fmla="*/ 35012 h 1276428"/>
                <a:gd name="connsiteX114" fmla="*/ 66390 w 773964"/>
                <a:gd name="connsiteY114" fmla="*/ 67033 h 1276428"/>
                <a:gd name="connsiteX115" fmla="*/ 65361 w 773964"/>
                <a:gd name="connsiteY115" fmla="*/ 89981 h 1276428"/>
                <a:gd name="connsiteX116" fmla="*/ 64192 w 773964"/>
                <a:gd name="connsiteY116" fmla="*/ 119867 h 1276428"/>
                <a:gd name="connsiteX117" fmla="*/ 63522 w 773964"/>
                <a:gd name="connsiteY117" fmla="*/ 173402 h 1276428"/>
                <a:gd name="connsiteX118" fmla="*/ 65346 w 773964"/>
                <a:gd name="connsiteY118" fmla="*/ 200279 h 1276428"/>
                <a:gd name="connsiteX119" fmla="*/ 65486 w 773964"/>
                <a:gd name="connsiteY119" fmla="*/ 204878 h 1276428"/>
                <a:gd name="connsiteX120" fmla="*/ 65486 w 773964"/>
                <a:gd name="connsiteY120" fmla="*/ 239503 h 1276428"/>
                <a:gd name="connsiteX121" fmla="*/ 67559 w 773964"/>
                <a:gd name="connsiteY121" fmla="*/ 272148 h 1276428"/>
                <a:gd name="connsiteX122" fmla="*/ 66967 w 773964"/>
                <a:gd name="connsiteY122" fmla="*/ 300303 h 1276428"/>
                <a:gd name="connsiteX123" fmla="*/ 66967 w 773964"/>
                <a:gd name="connsiteY123" fmla="*/ 310047 h 1276428"/>
                <a:gd name="connsiteX124" fmla="*/ 67871 w 773964"/>
                <a:gd name="connsiteY124" fmla="*/ 320336 h 1276428"/>
                <a:gd name="connsiteX125" fmla="*/ 70989 w 773964"/>
                <a:gd name="connsiteY125" fmla="*/ 355725 h 1276428"/>
                <a:gd name="connsiteX126" fmla="*/ 72283 w 773964"/>
                <a:gd name="connsiteY126" fmla="*/ 368836 h 1276428"/>
                <a:gd name="connsiteX127" fmla="*/ 77973 w 773964"/>
                <a:gd name="connsiteY127" fmla="*/ 417772 h 1276428"/>
                <a:gd name="connsiteX128" fmla="*/ 94857 w 773964"/>
                <a:gd name="connsiteY128" fmla="*/ 496188 h 1276428"/>
                <a:gd name="connsiteX129" fmla="*/ 116355 w 773964"/>
                <a:gd name="connsiteY129" fmla="*/ 576055 h 1276428"/>
                <a:gd name="connsiteX130" fmla="*/ 122030 w 773964"/>
                <a:gd name="connsiteY130" fmla="*/ 594622 h 1276428"/>
                <a:gd name="connsiteX131" fmla="*/ 122903 w 773964"/>
                <a:gd name="connsiteY131" fmla="*/ 596758 h 1276428"/>
                <a:gd name="connsiteX132" fmla="*/ 130277 w 773964"/>
                <a:gd name="connsiteY132" fmla="*/ 623510 h 1276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73964" h="1276428">
                  <a:moveTo>
                    <a:pt x="130277" y="623510"/>
                  </a:moveTo>
                  <a:cubicBezTo>
                    <a:pt x="130963" y="627688"/>
                    <a:pt x="135624" y="641454"/>
                    <a:pt x="142156" y="669687"/>
                  </a:cubicBezTo>
                  <a:cubicBezTo>
                    <a:pt x="145508" y="683649"/>
                    <a:pt x="149646" y="697410"/>
                    <a:pt x="154550" y="710906"/>
                  </a:cubicBezTo>
                  <a:cubicBezTo>
                    <a:pt x="158354" y="721648"/>
                    <a:pt x="163982" y="731469"/>
                    <a:pt x="169813" y="741213"/>
                  </a:cubicBezTo>
                  <a:cubicBezTo>
                    <a:pt x="180185" y="758069"/>
                    <a:pt x="192851" y="773400"/>
                    <a:pt x="207446" y="786766"/>
                  </a:cubicBezTo>
                  <a:cubicBezTo>
                    <a:pt x="216566" y="795325"/>
                    <a:pt x="226996" y="802169"/>
                    <a:pt x="236864" y="809746"/>
                  </a:cubicBezTo>
                  <a:cubicBezTo>
                    <a:pt x="245930" y="816850"/>
                    <a:pt x="255680" y="823033"/>
                    <a:pt x="265970" y="828204"/>
                  </a:cubicBezTo>
                  <a:cubicBezTo>
                    <a:pt x="276921" y="833303"/>
                    <a:pt x="288432" y="837103"/>
                    <a:pt x="300268" y="839522"/>
                  </a:cubicBezTo>
                  <a:cubicBezTo>
                    <a:pt x="318539" y="843638"/>
                    <a:pt x="337169" y="845852"/>
                    <a:pt x="355534" y="849531"/>
                  </a:cubicBezTo>
                  <a:cubicBezTo>
                    <a:pt x="366412" y="851698"/>
                    <a:pt x="377440" y="853038"/>
                    <a:pt x="388522" y="853537"/>
                  </a:cubicBezTo>
                  <a:cubicBezTo>
                    <a:pt x="403254" y="854223"/>
                    <a:pt x="418002" y="854862"/>
                    <a:pt x="432703" y="855907"/>
                  </a:cubicBezTo>
                  <a:cubicBezTo>
                    <a:pt x="444692" y="856764"/>
                    <a:pt x="456711" y="857996"/>
                    <a:pt x="468684" y="858775"/>
                  </a:cubicBezTo>
                  <a:cubicBezTo>
                    <a:pt x="481156" y="859602"/>
                    <a:pt x="493628" y="860194"/>
                    <a:pt x="506100" y="858136"/>
                  </a:cubicBezTo>
                  <a:cubicBezTo>
                    <a:pt x="507830" y="857965"/>
                    <a:pt x="509561" y="857902"/>
                    <a:pt x="511291" y="857980"/>
                  </a:cubicBezTo>
                  <a:cubicBezTo>
                    <a:pt x="523763" y="857762"/>
                    <a:pt x="536032" y="855798"/>
                    <a:pt x="548317" y="853927"/>
                  </a:cubicBezTo>
                  <a:cubicBezTo>
                    <a:pt x="569909" y="850606"/>
                    <a:pt x="590051" y="842734"/>
                    <a:pt x="610193" y="834658"/>
                  </a:cubicBezTo>
                  <a:cubicBezTo>
                    <a:pt x="621604" y="830090"/>
                    <a:pt x="633094" y="825741"/>
                    <a:pt x="643944" y="819910"/>
                  </a:cubicBezTo>
                  <a:cubicBezTo>
                    <a:pt x="651318" y="815863"/>
                    <a:pt x="657882" y="810475"/>
                    <a:pt x="663291" y="804024"/>
                  </a:cubicBezTo>
                  <a:cubicBezTo>
                    <a:pt x="671819" y="794125"/>
                    <a:pt x="679692" y="783757"/>
                    <a:pt x="687534" y="773375"/>
                  </a:cubicBezTo>
                  <a:cubicBezTo>
                    <a:pt x="695172" y="763241"/>
                    <a:pt x="701954" y="752547"/>
                    <a:pt x="706241" y="740449"/>
                  </a:cubicBezTo>
                  <a:cubicBezTo>
                    <a:pt x="712992" y="721476"/>
                    <a:pt x="719695" y="702488"/>
                    <a:pt x="724185" y="682767"/>
                  </a:cubicBezTo>
                  <a:cubicBezTo>
                    <a:pt x="728488" y="663934"/>
                    <a:pt x="733710" y="645351"/>
                    <a:pt x="737203" y="626301"/>
                  </a:cubicBezTo>
                  <a:cubicBezTo>
                    <a:pt x="738762" y="617664"/>
                    <a:pt x="739853" y="608918"/>
                    <a:pt x="741006" y="600219"/>
                  </a:cubicBezTo>
                  <a:cubicBezTo>
                    <a:pt x="742363" y="590117"/>
                    <a:pt x="745200" y="580373"/>
                    <a:pt x="747803" y="570599"/>
                  </a:cubicBezTo>
                  <a:cubicBezTo>
                    <a:pt x="751249" y="557597"/>
                    <a:pt x="755926" y="544985"/>
                    <a:pt x="760275" y="532263"/>
                  </a:cubicBezTo>
                  <a:cubicBezTo>
                    <a:pt x="761304" y="529145"/>
                    <a:pt x="761164" y="525825"/>
                    <a:pt x="762988" y="523018"/>
                  </a:cubicBezTo>
                  <a:cubicBezTo>
                    <a:pt x="762988" y="524359"/>
                    <a:pt x="763175" y="525715"/>
                    <a:pt x="763113" y="527041"/>
                  </a:cubicBezTo>
                  <a:cubicBezTo>
                    <a:pt x="762224" y="545546"/>
                    <a:pt x="764547" y="563942"/>
                    <a:pt x="764672" y="582415"/>
                  </a:cubicBezTo>
                  <a:cubicBezTo>
                    <a:pt x="764672" y="587607"/>
                    <a:pt x="765155" y="592798"/>
                    <a:pt x="765015" y="598005"/>
                  </a:cubicBezTo>
                  <a:cubicBezTo>
                    <a:pt x="764734" y="612625"/>
                    <a:pt x="766200" y="627228"/>
                    <a:pt x="769380" y="641501"/>
                  </a:cubicBezTo>
                  <a:cubicBezTo>
                    <a:pt x="771734" y="652538"/>
                    <a:pt x="774462" y="663638"/>
                    <a:pt x="773075" y="675159"/>
                  </a:cubicBezTo>
                  <a:cubicBezTo>
                    <a:pt x="771859" y="685277"/>
                    <a:pt x="771079" y="695426"/>
                    <a:pt x="769770" y="705544"/>
                  </a:cubicBezTo>
                  <a:cubicBezTo>
                    <a:pt x="767992" y="719673"/>
                    <a:pt x="767322" y="733917"/>
                    <a:pt x="767727" y="748150"/>
                  </a:cubicBezTo>
                  <a:cubicBezTo>
                    <a:pt x="768024" y="760155"/>
                    <a:pt x="766527" y="771940"/>
                    <a:pt x="765077" y="783773"/>
                  </a:cubicBezTo>
                  <a:cubicBezTo>
                    <a:pt x="763518" y="795980"/>
                    <a:pt x="761959" y="808187"/>
                    <a:pt x="760852" y="820425"/>
                  </a:cubicBezTo>
                  <a:cubicBezTo>
                    <a:pt x="760010" y="829435"/>
                    <a:pt x="758467" y="838322"/>
                    <a:pt x="757001" y="847239"/>
                  </a:cubicBezTo>
                  <a:cubicBezTo>
                    <a:pt x="755318" y="857497"/>
                    <a:pt x="754570" y="867864"/>
                    <a:pt x="753884" y="878200"/>
                  </a:cubicBezTo>
                  <a:cubicBezTo>
                    <a:pt x="753603" y="884935"/>
                    <a:pt x="752371" y="891608"/>
                    <a:pt x="750251" y="897999"/>
                  </a:cubicBezTo>
                  <a:cubicBezTo>
                    <a:pt x="745231" y="912342"/>
                    <a:pt x="741209" y="927012"/>
                    <a:pt x="738216" y="941900"/>
                  </a:cubicBezTo>
                  <a:cubicBezTo>
                    <a:pt x="736049" y="952267"/>
                    <a:pt x="732183" y="962167"/>
                    <a:pt x="729127" y="972269"/>
                  </a:cubicBezTo>
                  <a:cubicBezTo>
                    <a:pt x="724076" y="989215"/>
                    <a:pt x="720350" y="1006535"/>
                    <a:pt x="717980" y="1024058"/>
                  </a:cubicBezTo>
                  <a:cubicBezTo>
                    <a:pt x="717154" y="1029967"/>
                    <a:pt x="716297" y="1035860"/>
                    <a:pt x="715268" y="1041737"/>
                  </a:cubicBezTo>
                  <a:cubicBezTo>
                    <a:pt x="713413" y="1052354"/>
                    <a:pt x="712368" y="1063079"/>
                    <a:pt x="712150" y="1073852"/>
                  </a:cubicBezTo>
                  <a:cubicBezTo>
                    <a:pt x="711791" y="1090190"/>
                    <a:pt x="711355" y="1106591"/>
                    <a:pt x="711090" y="1122897"/>
                  </a:cubicBezTo>
                  <a:cubicBezTo>
                    <a:pt x="710887" y="1136570"/>
                    <a:pt x="712462" y="1150133"/>
                    <a:pt x="714067" y="1163696"/>
                  </a:cubicBezTo>
                  <a:cubicBezTo>
                    <a:pt x="716063" y="1180517"/>
                    <a:pt x="708471" y="1193207"/>
                    <a:pt x="695858" y="1203122"/>
                  </a:cubicBezTo>
                  <a:cubicBezTo>
                    <a:pt x="685881" y="1210917"/>
                    <a:pt x="674033" y="1214035"/>
                    <a:pt x="661389" y="1214768"/>
                  </a:cubicBezTo>
                  <a:cubicBezTo>
                    <a:pt x="644662" y="1215781"/>
                    <a:pt x="627949" y="1214768"/>
                    <a:pt x="611222" y="1214986"/>
                  </a:cubicBezTo>
                  <a:cubicBezTo>
                    <a:pt x="603536" y="1214986"/>
                    <a:pt x="595850" y="1215454"/>
                    <a:pt x="588164" y="1215672"/>
                  </a:cubicBezTo>
                  <a:cubicBezTo>
                    <a:pt x="576425" y="1216093"/>
                    <a:pt x="564686" y="1214659"/>
                    <a:pt x="553384" y="1211416"/>
                  </a:cubicBezTo>
                  <a:cubicBezTo>
                    <a:pt x="534489" y="1205897"/>
                    <a:pt x="524044" y="1192475"/>
                    <a:pt x="519413" y="1174141"/>
                  </a:cubicBezTo>
                  <a:cubicBezTo>
                    <a:pt x="518026" y="1167749"/>
                    <a:pt x="517278" y="1161233"/>
                    <a:pt x="517184" y="1154685"/>
                  </a:cubicBezTo>
                  <a:cubicBezTo>
                    <a:pt x="516576" y="1141823"/>
                    <a:pt x="516186" y="1128931"/>
                    <a:pt x="516093" y="1116053"/>
                  </a:cubicBezTo>
                  <a:cubicBezTo>
                    <a:pt x="516249" y="1104720"/>
                    <a:pt x="517231" y="1093402"/>
                    <a:pt x="518992" y="1082193"/>
                  </a:cubicBezTo>
                  <a:cubicBezTo>
                    <a:pt x="519257" y="1080104"/>
                    <a:pt x="519242" y="1077968"/>
                    <a:pt x="519320" y="1075863"/>
                  </a:cubicBezTo>
                  <a:cubicBezTo>
                    <a:pt x="519491" y="1070672"/>
                    <a:pt x="519460" y="1065465"/>
                    <a:pt x="519865" y="1060273"/>
                  </a:cubicBezTo>
                  <a:cubicBezTo>
                    <a:pt x="520380" y="1053617"/>
                    <a:pt x="523872" y="1049361"/>
                    <a:pt x="530529" y="1047583"/>
                  </a:cubicBezTo>
                  <a:cubicBezTo>
                    <a:pt x="554272" y="1041347"/>
                    <a:pt x="575349" y="1029515"/>
                    <a:pt x="595679" y="1016123"/>
                  </a:cubicBezTo>
                  <a:cubicBezTo>
                    <a:pt x="601681" y="1012179"/>
                    <a:pt x="606420" y="1006878"/>
                    <a:pt x="611705" y="1002092"/>
                  </a:cubicBezTo>
                  <a:cubicBezTo>
                    <a:pt x="619328" y="995264"/>
                    <a:pt x="626359" y="987906"/>
                    <a:pt x="633531" y="980672"/>
                  </a:cubicBezTo>
                  <a:cubicBezTo>
                    <a:pt x="634996" y="979503"/>
                    <a:pt x="636150" y="978006"/>
                    <a:pt x="636898" y="976291"/>
                  </a:cubicBezTo>
                  <a:cubicBezTo>
                    <a:pt x="633780" y="975574"/>
                    <a:pt x="631005" y="976681"/>
                    <a:pt x="628386" y="977242"/>
                  </a:cubicBezTo>
                  <a:cubicBezTo>
                    <a:pt x="615758" y="979768"/>
                    <a:pt x="602928" y="981233"/>
                    <a:pt x="590051" y="981592"/>
                  </a:cubicBezTo>
                  <a:cubicBezTo>
                    <a:pt x="575848" y="982215"/>
                    <a:pt x="561677" y="983494"/>
                    <a:pt x="547475" y="984491"/>
                  </a:cubicBezTo>
                  <a:cubicBezTo>
                    <a:pt x="521767" y="986315"/>
                    <a:pt x="496029" y="986830"/>
                    <a:pt x="470352" y="983291"/>
                  </a:cubicBezTo>
                  <a:cubicBezTo>
                    <a:pt x="453999" y="981046"/>
                    <a:pt x="437614" y="978614"/>
                    <a:pt x="421104" y="977616"/>
                  </a:cubicBezTo>
                  <a:cubicBezTo>
                    <a:pt x="409833" y="976915"/>
                    <a:pt x="398717" y="974046"/>
                    <a:pt x="387446" y="972815"/>
                  </a:cubicBezTo>
                  <a:cubicBezTo>
                    <a:pt x="367008" y="970585"/>
                    <a:pt x="346679" y="967109"/>
                    <a:pt x="326022" y="967389"/>
                  </a:cubicBezTo>
                  <a:cubicBezTo>
                    <a:pt x="318888" y="967514"/>
                    <a:pt x="311851" y="969073"/>
                    <a:pt x="305335" y="971973"/>
                  </a:cubicBezTo>
                  <a:cubicBezTo>
                    <a:pt x="298279" y="974810"/>
                    <a:pt x="292615" y="980298"/>
                    <a:pt x="289558" y="987266"/>
                  </a:cubicBezTo>
                  <a:cubicBezTo>
                    <a:pt x="283592" y="1000409"/>
                    <a:pt x="279220" y="1014221"/>
                    <a:pt x="276540" y="1028408"/>
                  </a:cubicBezTo>
                  <a:cubicBezTo>
                    <a:pt x="274560" y="1039897"/>
                    <a:pt x="275418" y="1051434"/>
                    <a:pt x="276166" y="1062955"/>
                  </a:cubicBezTo>
                  <a:cubicBezTo>
                    <a:pt x="276673" y="1068894"/>
                    <a:pt x="276642" y="1074865"/>
                    <a:pt x="276073" y="1080805"/>
                  </a:cubicBezTo>
                  <a:cubicBezTo>
                    <a:pt x="275625" y="1085014"/>
                    <a:pt x="275443" y="1089255"/>
                    <a:pt x="275527" y="1093480"/>
                  </a:cubicBezTo>
                  <a:cubicBezTo>
                    <a:pt x="275683" y="1109241"/>
                    <a:pt x="275168" y="1125002"/>
                    <a:pt x="276416" y="1140779"/>
                  </a:cubicBezTo>
                  <a:cubicBezTo>
                    <a:pt x="277432" y="1154997"/>
                    <a:pt x="276196" y="1169293"/>
                    <a:pt x="272752" y="1183136"/>
                  </a:cubicBezTo>
                  <a:cubicBezTo>
                    <a:pt x="269993" y="1194704"/>
                    <a:pt x="268325" y="1206521"/>
                    <a:pt x="264240" y="1217777"/>
                  </a:cubicBezTo>
                  <a:cubicBezTo>
                    <a:pt x="259423" y="1231169"/>
                    <a:pt x="250848" y="1241271"/>
                    <a:pt x="240310" y="1250344"/>
                  </a:cubicBezTo>
                  <a:cubicBezTo>
                    <a:pt x="225234" y="1263346"/>
                    <a:pt x="207665" y="1270205"/>
                    <a:pt x="188333" y="1273588"/>
                  </a:cubicBezTo>
                  <a:cubicBezTo>
                    <a:pt x="179452" y="1275272"/>
                    <a:pt x="170433" y="1276114"/>
                    <a:pt x="161394" y="1276114"/>
                  </a:cubicBezTo>
                  <a:cubicBezTo>
                    <a:pt x="141393" y="1275817"/>
                    <a:pt x="121344" y="1276644"/>
                    <a:pt x="101389" y="1274913"/>
                  </a:cubicBezTo>
                  <a:cubicBezTo>
                    <a:pt x="83071" y="1273354"/>
                    <a:pt x="67092" y="1266822"/>
                    <a:pt x="56740" y="1250204"/>
                  </a:cubicBezTo>
                  <a:cubicBezTo>
                    <a:pt x="48618" y="1237077"/>
                    <a:pt x="40870" y="1223810"/>
                    <a:pt x="37393" y="1208548"/>
                  </a:cubicBezTo>
                  <a:cubicBezTo>
                    <a:pt x="36450" y="1204027"/>
                    <a:pt x="35809" y="1199459"/>
                    <a:pt x="35476" y="1194860"/>
                  </a:cubicBezTo>
                  <a:cubicBezTo>
                    <a:pt x="35304" y="1192958"/>
                    <a:pt x="35569" y="1190978"/>
                    <a:pt x="34431" y="1189263"/>
                  </a:cubicBezTo>
                  <a:cubicBezTo>
                    <a:pt x="31918" y="1178896"/>
                    <a:pt x="30507" y="1168310"/>
                    <a:pt x="30222" y="1157647"/>
                  </a:cubicBezTo>
                  <a:cubicBezTo>
                    <a:pt x="29848" y="1150413"/>
                    <a:pt x="28663" y="1143227"/>
                    <a:pt x="27681" y="1136071"/>
                  </a:cubicBezTo>
                  <a:cubicBezTo>
                    <a:pt x="26324" y="1125781"/>
                    <a:pt x="26699" y="1115445"/>
                    <a:pt x="25264" y="1105156"/>
                  </a:cubicBezTo>
                  <a:cubicBezTo>
                    <a:pt x="23550" y="1092856"/>
                    <a:pt x="21507" y="1080602"/>
                    <a:pt x="19870" y="1068286"/>
                  </a:cubicBezTo>
                  <a:cubicBezTo>
                    <a:pt x="17469" y="1050296"/>
                    <a:pt x="14164" y="1032430"/>
                    <a:pt x="12231" y="1014361"/>
                  </a:cubicBezTo>
                  <a:cubicBezTo>
                    <a:pt x="9628" y="989979"/>
                    <a:pt x="7835" y="965566"/>
                    <a:pt x="6385" y="941089"/>
                  </a:cubicBezTo>
                  <a:cubicBezTo>
                    <a:pt x="4312" y="906418"/>
                    <a:pt x="2067" y="871793"/>
                    <a:pt x="1708" y="837043"/>
                  </a:cubicBezTo>
                  <a:cubicBezTo>
                    <a:pt x="1506" y="819474"/>
                    <a:pt x="-958" y="801810"/>
                    <a:pt x="-443" y="784241"/>
                  </a:cubicBezTo>
                  <a:cubicBezTo>
                    <a:pt x="-116" y="773016"/>
                    <a:pt x="-693" y="761667"/>
                    <a:pt x="929" y="750473"/>
                  </a:cubicBezTo>
                  <a:cubicBezTo>
                    <a:pt x="1225" y="748571"/>
                    <a:pt x="1646" y="746685"/>
                    <a:pt x="1786" y="744767"/>
                  </a:cubicBezTo>
                  <a:cubicBezTo>
                    <a:pt x="3693" y="718662"/>
                    <a:pt x="4042" y="692467"/>
                    <a:pt x="2831" y="666320"/>
                  </a:cubicBezTo>
                  <a:cubicBezTo>
                    <a:pt x="1693" y="641891"/>
                    <a:pt x="1583" y="617461"/>
                    <a:pt x="2285" y="593048"/>
                  </a:cubicBezTo>
                  <a:cubicBezTo>
                    <a:pt x="2597" y="581901"/>
                    <a:pt x="3532" y="570739"/>
                    <a:pt x="2800" y="559608"/>
                  </a:cubicBezTo>
                  <a:cubicBezTo>
                    <a:pt x="1568" y="540386"/>
                    <a:pt x="1708" y="521163"/>
                    <a:pt x="2332" y="501925"/>
                  </a:cubicBezTo>
                  <a:cubicBezTo>
                    <a:pt x="3127" y="477138"/>
                    <a:pt x="4374" y="452350"/>
                    <a:pt x="5013" y="427562"/>
                  </a:cubicBezTo>
                  <a:cubicBezTo>
                    <a:pt x="5294" y="416416"/>
                    <a:pt x="4436" y="405253"/>
                    <a:pt x="4374" y="394107"/>
                  </a:cubicBezTo>
                  <a:cubicBezTo>
                    <a:pt x="4374" y="379094"/>
                    <a:pt x="4234" y="364081"/>
                    <a:pt x="4655" y="349083"/>
                  </a:cubicBezTo>
                  <a:cubicBezTo>
                    <a:pt x="4906" y="341013"/>
                    <a:pt x="5682" y="332967"/>
                    <a:pt x="6978" y="324997"/>
                  </a:cubicBezTo>
                  <a:cubicBezTo>
                    <a:pt x="9191" y="311325"/>
                    <a:pt x="10704" y="297575"/>
                    <a:pt x="12107" y="283809"/>
                  </a:cubicBezTo>
                  <a:cubicBezTo>
                    <a:pt x="13432" y="270604"/>
                    <a:pt x="15879" y="257556"/>
                    <a:pt x="17360" y="244382"/>
                  </a:cubicBezTo>
                  <a:cubicBezTo>
                    <a:pt x="19995" y="220889"/>
                    <a:pt x="23721" y="197613"/>
                    <a:pt x="27509" y="174228"/>
                  </a:cubicBezTo>
                  <a:cubicBezTo>
                    <a:pt x="30830" y="153743"/>
                    <a:pt x="32716" y="133056"/>
                    <a:pt x="36629" y="112649"/>
                  </a:cubicBezTo>
                  <a:cubicBezTo>
                    <a:pt x="39155" y="99600"/>
                    <a:pt x="42865" y="86895"/>
                    <a:pt x="46435" y="74111"/>
                  </a:cubicBezTo>
                  <a:cubicBezTo>
                    <a:pt x="47818" y="69102"/>
                    <a:pt x="49117" y="64076"/>
                    <a:pt x="50333" y="59036"/>
                  </a:cubicBezTo>
                  <a:cubicBezTo>
                    <a:pt x="53075" y="47413"/>
                    <a:pt x="57298" y="36190"/>
                    <a:pt x="62898" y="25642"/>
                  </a:cubicBezTo>
                  <a:cubicBezTo>
                    <a:pt x="66515" y="18892"/>
                    <a:pt x="70288" y="12173"/>
                    <a:pt x="72610" y="4783"/>
                  </a:cubicBezTo>
                  <a:cubicBezTo>
                    <a:pt x="73686" y="3084"/>
                    <a:pt x="74762" y="1385"/>
                    <a:pt x="75822" y="-315"/>
                  </a:cubicBezTo>
                  <a:cubicBezTo>
                    <a:pt x="76446" y="3162"/>
                    <a:pt x="73982" y="5843"/>
                    <a:pt x="73281" y="9039"/>
                  </a:cubicBezTo>
                  <a:cubicBezTo>
                    <a:pt x="71363" y="17614"/>
                    <a:pt x="69896" y="26283"/>
                    <a:pt x="68885" y="35012"/>
                  </a:cubicBezTo>
                  <a:cubicBezTo>
                    <a:pt x="67637" y="45660"/>
                    <a:pt x="67138" y="56354"/>
                    <a:pt x="66390" y="67033"/>
                  </a:cubicBezTo>
                  <a:cubicBezTo>
                    <a:pt x="65860" y="74703"/>
                    <a:pt x="66297" y="82420"/>
                    <a:pt x="65361" y="89981"/>
                  </a:cubicBezTo>
                  <a:cubicBezTo>
                    <a:pt x="64130" y="99959"/>
                    <a:pt x="65221" y="109983"/>
                    <a:pt x="64192" y="119867"/>
                  </a:cubicBezTo>
                  <a:cubicBezTo>
                    <a:pt x="62321" y="137717"/>
                    <a:pt x="63054" y="155583"/>
                    <a:pt x="63522" y="173402"/>
                  </a:cubicBezTo>
                  <a:cubicBezTo>
                    <a:pt x="63756" y="182304"/>
                    <a:pt x="63397" y="191408"/>
                    <a:pt x="65346" y="200279"/>
                  </a:cubicBezTo>
                  <a:cubicBezTo>
                    <a:pt x="65556" y="201802"/>
                    <a:pt x="65605" y="203344"/>
                    <a:pt x="65486" y="204878"/>
                  </a:cubicBezTo>
                  <a:cubicBezTo>
                    <a:pt x="65486" y="216430"/>
                    <a:pt x="65579" y="227966"/>
                    <a:pt x="65486" y="239503"/>
                  </a:cubicBezTo>
                  <a:cubicBezTo>
                    <a:pt x="65392" y="250416"/>
                    <a:pt x="66827" y="261329"/>
                    <a:pt x="67559" y="272148"/>
                  </a:cubicBezTo>
                  <a:cubicBezTo>
                    <a:pt x="68183" y="281502"/>
                    <a:pt x="68682" y="290856"/>
                    <a:pt x="66967" y="300303"/>
                  </a:cubicBezTo>
                  <a:cubicBezTo>
                    <a:pt x="66367" y="303524"/>
                    <a:pt x="66367" y="306826"/>
                    <a:pt x="66967" y="310047"/>
                  </a:cubicBezTo>
                  <a:cubicBezTo>
                    <a:pt x="67477" y="313454"/>
                    <a:pt x="67778" y="316890"/>
                    <a:pt x="67871" y="320336"/>
                  </a:cubicBezTo>
                  <a:cubicBezTo>
                    <a:pt x="68853" y="332137"/>
                    <a:pt x="68900" y="344001"/>
                    <a:pt x="70989" y="355725"/>
                  </a:cubicBezTo>
                  <a:cubicBezTo>
                    <a:pt x="71769" y="360012"/>
                    <a:pt x="71784" y="364455"/>
                    <a:pt x="72283" y="368836"/>
                  </a:cubicBezTo>
                  <a:cubicBezTo>
                    <a:pt x="74107" y="385158"/>
                    <a:pt x="76040" y="401465"/>
                    <a:pt x="77973" y="417772"/>
                  </a:cubicBezTo>
                  <a:cubicBezTo>
                    <a:pt x="81091" y="444477"/>
                    <a:pt x="87514" y="470419"/>
                    <a:pt x="94857" y="496188"/>
                  </a:cubicBezTo>
                  <a:cubicBezTo>
                    <a:pt x="102418" y="522691"/>
                    <a:pt x="109730" y="549287"/>
                    <a:pt x="116355" y="576055"/>
                  </a:cubicBezTo>
                  <a:cubicBezTo>
                    <a:pt x="117740" y="582387"/>
                    <a:pt x="119639" y="588597"/>
                    <a:pt x="122030" y="594622"/>
                  </a:cubicBezTo>
                  <a:cubicBezTo>
                    <a:pt x="122435" y="595651"/>
                    <a:pt x="122700" y="596290"/>
                    <a:pt x="122903" y="596758"/>
                  </a:cubicBezTo>
                  <a:cubicBezTo>
                    <a:pt x="126225" y="605414"/>
                    <a:pt x="128695" y="614375"/>
                    <a:pt x="130277" y="623510"/>
                  </a:cubicBezTo>
                  <a:close/>
                </a:path>
              </a:pathLst>
            </a:custGeom>
            <a:solidFill>
              <a:srgbClr val="CE0000"/>
            </a:solidFill>
            <a:ln w="1557" cap="flat">
              <a:noFill/>
              <a:prstDash val="solid"/>
              <a:miter/>
            </a:ln>
          </p:spPr>
          <p:txBody>
            <a:bodyPr rtlCol="0" anchor="ctr"/>
            <a:lstStyle/>
            <a:p>
              <a:endParaRPr lang="es-CO"/>
            </a:p>
          </p:txBody>
        </p:sp>
        <p:sp>
          <p:nvSpPr>
            <p:cNvPr id="1211" name="Freeform: Shape 1210">
              <a:extLst>
                <a:ext uri="{FF2B5EF4-FFF2-40B4-BE49-F238E27FC236}">
                  <a16:creationId xmlns:a16="http://schemas.microsoft.com/office/drawing/2014/main" id="{97CBB4FD-7AA2-EAF7-5966-C7B7F82F3381}"/>
                </a:ext>
              </a:extLst>
            </p:cNvPr>
            <p:cNvSpPr/>
            <p:nvPr/>
          </p:nvSpPr>
          <p:spPr>
            <a:xfrm>
              <a:off x="3527847" y="5898404"/>
              <a:ext cx="154244" cy="548981"/>
            </a:xfrm>
            <a:custGeom>
              <a:avLst/>
              <a:gdLst>
                <a:gd name="connsiteX0" fmla="*/ 143066 w 154244"/>
                <a:gd name="connsiteY0" fmla="*/ 9223 h 548981"/>
                <a:gd name="connsiteX1" fmla="*/ 141819 w 154244"/>
                <a:gd name="connsiteY1" fmla="*/ 39748 h 548981"/>
                <a:gd name="connsiteX2" fmla="*/ 142692 w 154244"/>
                <a:gd name="connsiteY2" fmla="*/ 87016 h 548981"/>
                <a:gd name="connsiteX3" fmla="*/ 143316 w 154244"/>
                <a:gd name="connsiteY3" fmla="*/ 137153 h 548981"/>
                <a:gd name="connsiteX4" fmla="*/ 143487 w 154244"/>
                <a:gd name="connsiteY4" fmla="*/ 153273 h 548981"/>
                <a:gd name="connsiteX5" fmla="*/ 142910 w 154244"/>
                <a:gd name="connsiteY5" fmla="*/ 160132 h 548981"/>
                <a:gd name="connsiteX6" fmla="*/ 140509 w 154244"/>
                <a:gd name="connsiteY6" fmla="*/ 189379 h 548981"/>
                <a:gd name="connsiteX7" fmla="*/ 140993 w 154244"/>
                <a:gd name="connsiteY7" fmla="*/ 263835 h 548981"/>
                <a:gd name="connsiteX8" fmla="*/ 143316 w 154244"/>
                <a:gd name="connsiteY8" fmla="*/ 326085 h 548981"/>
                <a:gd name="connsiteX9" fmla="*/ 147151 w 154244"/>
                <a:gd name="connsiteY9" fmla="*/ 382442 h 548981"/>
                <a:gd name="connsiteX10" fmla="*/ 148164 w 154244"/>
                <a:gd name="connsiteY10" fmla="*/ 427965 h 548981"/>
                <a:gd name="connsiteX11" fmla="*/ 149349 w 154244"/>
                <a:gd name="connsiteY11" fmla="*/ 459643 h 548981"/>
                <a:gd name="connsiteX12" fmla="*/ 153605 w 154244"/>
                <a:gd name="connsiteY12" fmla="*/ 508455 h 548981"/>
                <a:gd name="connsiteX13" fmla="*/ 152280 w 154244"/>
                <a:gd name="connsiteY13" fmla="*/ 525073 h 548981"/>
                <a:gd name="connsiteX14" fmla="*/ 128989 w 154244"/>
                <a:gd name="connsiteY14" fmla="*/ 547289 h 548981"/>
                <a:gd name="connsiteX15" fmla="*/ 92119 w 154244"/>
                <a:gd name="connsiteY15" fmla="*/ 544342 h 548981"/>
                <a:gd name="connsiteX16" fmla="*/ 70028 w 154244"/>
                <a:gd name="connsiteY16" fmla="*/ 535893 h 548981"/>
                <a:gd name="connsiteX17" fmla="*/ 48109 w 154244"/>
                <a:gd name="connsiteY17" fmla="*/ 522267 h 548981"/>
                <a:gd name="connsiteX18" fmla="*/ 26283 w 154244"/>
                <a:gd name="connsiteY18" fmla="*/ 498462 h 548981"/>
                <a:gd name="connsiteX19" fmla="*/ 18005 w 154244"/>
                <a:gd name="connsiteY19" fmla="*/ 482747 h 548981"/>
                <a:gd name="connsiteX20" fmla="*/ 6016 w 154244"/>
                <a:gd name="connsiteY20" fmla="*/ 429399 h 548981"/>
                <a:gd name="connsiteX21" fmla="*/ 3959 w 154244"/>
                <a:gd name="connsiteY21" fmla="*/ 360882 h 548981"/>
                <a:gd name="connsiteX22" fmla="*/ 3507 w 154244"/>
                <a:gd name="connsiteY22" fmla="*/ 347069 h 548981"/>
                <a:gd name="connsiteX23" fmla="*/ 46 w 154244"/>
                <a:gd name="connsiteY23" fmla="*/ 289527 h 548981"/>
                <a:gd name="connsiteX24" fmla="*/ 466 w 154244"/>
                <a:gd name="connsiteY24" fmla="*/ 257849 h 548981"/>
                <a:gd name="connsiteX25" fmla="*/ 3039 w 154244"/>
                <a:gd name="connsiteY25" fmla="*/ 227995 h 548981"/>
                <a:gd name="connsiteX26" fmla="*/ 6983 w 154244"/>
                <a:gd name="connsiteY26" fmla="*/ 144433 h 548981"/>
                <a:gd name="connsiteX27" fmla="*/ 7077 w 154244"/>
                <a:gd name="connsiteY27" fmla="*/ 89027 h 548981"/>
                <a:gd name="connsiteX28" fmla="*/ 9680 w 154244"/>
                <a:gd name="connsiteY28" fmla="*/ 47044 h 548981"/>
                <a:gd name="connsiteX29" fmla="*/ 14747 w 154244"/>
                <a:gd name="connsiteY29" fmla="*/ 5871 h 548981"/>
                <a:gd name="connsiteX30" fmla="*/ 15854 w 154244"/>
                <a:gd name="connsiteY30" fmla="*/ 2068 h 548981"/>
                <a:gd name="connsiteX31" fmla="*/ 24334 w 154244"/>
                <a:gd name="connsiteY31" fmla="*/ 2878 h 548981"/>
                <a:gd name="connsiteX32" fmla="*/ 41857 w 154244"/>
                <a:gd name="connsiteY32" fmla="*/ 7555 h 548981"/>
                <a:gd name="connsiteX33" fmla="*/ 52770 w 154244"/>
                <a:gd name="connsiteY33" fmla="*/ 16005 h 548981"/>
                <a:gd name="connsiteX34" fmla="*/ 90279 w 154244"/>
                <a:gd name="connsiteY34" fmla="*/ 21399 h 548981"/>
                <a:gd name="connsiteX35" fmla="*/ 136924 w 154244"/>
                <a:gd name="connsiteY35" fmla="*/ 14399 h 548981"/>
                <a:gd name="connsiteX36" fmla="*/ 143066 w 154244"/>
                <a:gd name="connsiteY36" fmla="*/ 9223 h 548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54244" h="548981">
                  <a:moveTo>
                    <a:pt x="143066" y="9223"/>
                  </a:moveTo>
                  <a:cubicBezTo>
                    <a:pt x="142630" y="19388"/>
                    <a:pt x="141990" y="29568"/>
                    <a:pt x="141819" y="39748"/>
                  </a:cubicBezTo>
                  <a:cubicBezTo>
                    <a:pt x="141554" y="55509"/>
                    <a:pt x="141507" y="71239"/>
                    <a:pt x="142692" y="87016"/>
                  </a:cubicBezTo>
                  <a:cubicBezTo>
                    <a:pt x="143955" y="103682"/>
                    <a:pt x="144890" y="120410"/>
                    <a:pt x="143316" y="137153"/>
                  </a:cubicBezTo>
                  <a:cubicBezTo>
                    <a:pt x="142633" y="142508"/>
                    <a:pt x="142690" y="147933"/>
                    <a:pt x="143487" y="153273"/>
                  </a:cubicBezTo>
                  <a:cubicBezTo>
                    <a:pt x="143768" y="155575"/>
                    <a:pt x="143571" y="157909"/>
                    <a:pt x="142910" y="160132"/>
                  </a:cubicBezTo>
                  <a:cubicBezTo>
                    <a:pt x="140697" y="169782"/>
                    <a:pt x="140494" y="179573"/>
                    <a:pt x="140509" y="189379"/>
                  </a:cubicBezTo>
                  <a:cubicBezTo>
                    <a:pt x="140509" y="214198"/>
                    <a:pt x="140213" y="239032"/>
                    <a:pt x="140993" y="263835"/>
                  </a:cubicBezTo>
                  <a:cubicBezTo>
                    <a:pt x="141632" y="284585"/>
                    <a:pt x="142287" y="305351"/>
                    <a:pt x="143316" y="326085"/>
                  </a:cubicBezTo>
                  <a:cubicBezTo>
                    <a:pt x="144267" y="344887"/>
                    <a:pt x="145264" y="363688"/>
                    <a:pt x="147151" y="382442"/>
                  </a:cubicBezTo>
                  <a:cubicBezTo>
                    <a:pt x="148611" y="397571"/>
                    <a:pt x="148950" y="412786"/>
                    <a:pt x="148164" y="427965"/>
                  </a:cubicBezTo>
                  <a:cubicBezTo>
                    <a:pt x="147882" y="438535"/>
                    <a:pt x="148278" y="449120"/>
                    <a:pt x="149349" y="459643"/>
                  </a:cubicBezTo>
                  <a:cubicBezTo>
                    <a:pt x="150658" y="475919"/>
                    <a:pt x="153168" y="492101"/>
                    <a:pt x="153605" y="508455"/>
                  </a:cubicBezTo>
                  <a:cubicBezTo>
                    <a:pt x="153976" y="514036"/>
                    <a:pt x="153528" y="519633"/>
                    <a:pt x="152280" y="525073"/>
                  </a:cubicBezTo>
                  <a:cubicBezTo>
                    <a:pt x="149021" y="537249"/>
                    <a:pt x="141117" y="544592"/>
                    <a:pt x="128989" y="547289"/>
                  </a:cubicBezTo>
                  <a:cubicBezTo>
                    <a:pt x="116670" y="549846"/>
                    <a:pt x="103875" y="548832"/>
                    <a:pt x="92119" y="544342"/>
                  </a:cubicBezTo>
                  <a:cubicBezTo>
                    <a:pt x="84698" y="541708"/>
                    <a:pt x="77355" y="538792"/>
                    <a:pt x="70028" y="535893"/>
                  </a:cubicBezTo>
                  <a:cubicBezTo>
                    <a:pt x="61929" y="532775"/>
                    <a:pt x="54493" y="528145"/>
                    <a:pt x="48109" y="522267"/>
                  </a:cubicBezTo>
                  <a:cubicBezTo>
                    <a:pt x="40379" y="514753"/>
                    <a:pt x="33093" y="506818"/>
                    <a:pt x="26283" y="498462"/>
                  </a:cubicBezTo>
                  <a:cubicBezTo>
                    <a:pt x="22479" y="493847"/>
                    <a:pt x="19661" y="488500"/>
                    <a:pt x="18005" y="482747"/>
                  </a:cubicBezTo>
                  <a:cubicBezTo>
                    <a:pt x="12564" y="465287"/>
                    <a:pt x="7747" y="447639"/>
                    <a:pt x="6016" y="429399"/>
                  </a:cubicBezTo>
                  <a:cubicBezTo>
                    <a:pt x="3881" y="406622"/>
                    <a:pt x="2197" y="383814"/>
                    <a:pt x="3959" y="360882"/>
                  </a:cubicBezTo>
                  <a:cubicBezTo>
                    <a:pt x="4302" y="356314"/>
                    <a:pt x="3569" y="351684"/>
                    <a:pt x="3507" y="347069"/>
                  </a:cubicBezTo>
                  <a:cubicBezTo>
                    <a:pt x="3257" y="327832"/>
                    <a:pt x="2057" y="308672"/>
                    <a:pt x="46" y="289527"/>
                  </a:cubicBezTo>
                  <a:cubicBezTo>
                    <a:pt x="-1061" y="279004"/>
                    <a:pt x="-313" y="268419"/>
                    <a:pt x="466" y="257849"/>
                  </a:cubicBezTo>
                  <a:cubicBezTo>
                    <a:pt x="1215" y="247887"/>
                    <a:pt x="2025" y="237925"/>
                    <a:pt x="3039" y="227995"/>
                  </a:cubicBezTo>
                  <a:cubicBezTo>
                    <a:pt x="5820" y="200229"/>
                    <a:pt x="7136" y="172337"/>
                    <a:pt x="6983" y="144433"/>
                  </a:cubicBezTo>
                  <a:cubicBezTo>
                    <a:pt x="6983" y="125975"/>
                    <a:pt x="6874" y="107501"/>
                    <a:pt x="7077" y="89027"/>
                  </a:cubicBezTo>
                  <a:cubicBezTo>
                    <a:pt x="7232" y="74997"/>
                    <a:pt x="8511" y="60966"/>
                    <a:pt x="9680" y="47044"/>
                  </a:cubicBezTo>
                  <a:cubicBezTo>
                    <a:pt x="10849" y="33122"/>
                    <a:pt x="12595" y="19528"/>
                    <a:pt x="14747" y="5871"/>
                  </a:cubicBezTo>
                  <a:cubicBezTo>
                    <a:pt x="14716" y="4520"/>
                    <a:pt x="15102" y="3192"/>
                    <a:pt x="15854" y="2068"/>
                  </a:cubicBezTo>
                  <a:cubicBezTo>
                    <a:pt x="19611" y="6744"/>
                    <a:pt x="19611" y="6744"/>
                    <a:pt x="24334" y="2878"/>
                  </a:cubicBezTo>
                  <a:cubicBezTo>
                    <a:pt x="30976" y="-2641"/>
                    <a:pt x="38755" y="-957"/>
                    <a:pt x="41857" y="7555"/>
                  </a:cubicBezTo>
                  <a:cubicBezTo>
                    <a:pt x="43915" y="13230"/>
                    <a:pt x="47532" y="15023"/>
                    <a:pt x="52770" y="16005"/>
                  </a:cubicBezTo>
                  <a:cubicBezTo>
                    <a:pt x="65242" y="18312"/>
                    <a:pt x="77449" y="22054"/>
                    <a:pt x="90279" y="21399"/>
                  </a:cubicBezTo>
                  <a:cubicBezTo>
                    <a:pt x="106056" y="20604"/>
                    <a:pt x="121334" y="16379"/>
                    <a:pt x="136924" y="14399"/>
                  </a:cubicBezTo>
                  <a:cubicBezTo>
                    <a:pt x="140416" y="13978"/>
                    <a:pt x="139668" y="9301"/>
                    <a:pt x="143066" y="9223"/>
                  </a:cubicBezTo>
                  <a:close/>
                </a:path>
              </a:pathLst>
            </a:custGeom>
            <a:solidFill>
              <a:srgbClr val="CE0000"/>
            </a:solidFill>
            <a:ln w="1557" cap="flat">
              <a:noFill/>
              <a:prstDash val="solid"/>
              <a:miter/>
            </a:ln>
          </p:spPr>
          <p:txBody>
            <a:bodyPr rtlCol="0" anchor="ctr"/>
            <a:lstStyle/>
            <a:p>
              <a:endParaRPr lang="es-CO"/>
            </a:p>
          </p:txBody>
        </p:sp>
        <p:sp>
          <p:nvSpPr>
            <p:cNvPr id="1212" name="Freeform: Shape 1211">
              <a:extLst>
                <a:ext uri="{FF2B5EF4-FFF2-40B4-BE49-F238E27FC236}">
                  <a16:creationId xmlns:a16="http://schemas.microsoft.com/office/drawing/2014/main" id="{41296914-1ACD-3458-D787-EE9B1EDE8ED4}"/>
                </a:ext>
              </a:extLst>
            </p:cNvPr>
            <p:cNvSpPr/>
            <p:nvPr/>
          </p:nvSpPr>
          <p:spPr>
            <a:xfrm>
              <a:off x="4185037" y="5949551"/>
              <a:ext cx="439120" cy="825692"/>
            </a:xfrm>
            <a:custGeom>
              <a:avLst/>
              <a:gdLst>
                <a:gd name="connsiteX0" fmla="*/ 179886 w 439120"/>
                <a:gd name="connsiteY0" fmla="*/ 823075 h 825692"/>
                <a:gd name="connsiteX1" fmla="*/ 178748 w 439120"/>
                <a:gd name="connsiteY1" fmla="*/ 823075 h 825692"/>
                <a:gd name="connsiteX2" fmla="*/ 168053 w 439120"/>
                <a:gd name="connsiteY2" fmla="*/ 821204 h 825692"/>
                <a:gd name="connsiteX3" fmla="*/ 160617 w 439120"/>
                <a:gd name="connsiteY3" fmla="*/ 821204 h 825692"/>
                <a:gd name="connsiteX4" fmla="*/ 151029 w 439120"/>
                <a:gd name="connsiteY4" fmla="*/ 823028 h 825692"/>
                <a:gd name="connsiteX5" fmla="*/ 146352 w 439120"/>
                <a:gd name="connsiteY5" fmla="*/ 823028 h 825692"/>
                <a:gd name="connsiteX6" fmla="*/ 109358 w 439120"/>
                <a:gd name="connsiteY6" fmla="*/ 823028 h 825692"/>
                <a:gd name="connsiteX7" fmla="*/ 107066 w 439120"/>
                <a:gd name="connsiteY7" fmla="*/ 823028 h 825692"/>
                <a:gd name="connsiteX8" fmla="*/ 105912 w 439120"/>
                <a:gd name="connsiteY8" fmla="*/ 819567 h 825692"/>
                <a:gd name="connsiteX9" fmla="*/ 104759 w 439120"/>
                <a:gd name="connsiteY9" fmla="*/ 818414 h 825692"/>
                <a:gd name="connsiteX10" fmla="*/ 101298 w 439120"/>
                <a:gd name="connsiteY10" fmla="*/ 818414 h 825692"/>
                <a:gd name="connsiteX11" fmla="*/ 100144 w 439120"/>
                <a:gd name="connsiteY11" fmla="*/ 819567 h 825692"/>
                <a:gd name="connsiteX12" fmla="*/ 98990 w 439120"/>
                <a:gd name="connsiteY12" fmla="*/ 819567 h 825692"/>
                <a:gd name="connsiteX13" fmla="*/ 97962 w 439120"/>
                <a:gd name="connsiteY13" fmla="*/ 819692 h 825692"/>
                <a:gd name="connsiteX14" fmla="*/ 97837 w 439120"/>
                <a:gd name="connsiteY14" fmla="*/ 819567 h 825692"/>
                <a:gd name="connsiteX15" fmla="*/ 95530 w 439120"/>
                <a:gd name="connsiteY15" fmla="*/ 818414 h 825692"/>
                <a:gd name="connsiteX16" fmla="*/ 92053 w 439120"/>
                <a:gd name="connsiteY16" fmla="*/ 818414 h 825692"/>
                <a:gd name="connsiteX17" fmla="*/ 90899 w 439120"/>
                <a:gd name="connsiteY17" fmla="*/ 818414 h 825692"/>
                <a:gd name="connsiteX18" fmla="*/ 89746 w 439120"/>
                <a:gd name="connsiteY18" fmla="*/ 817260 h 825692"/>
                <a:gd name="connsiteX19" fmla="*/ 87438 w 439120"/>
                <a:gd name="connsiteY19" fmla="*/ 817260 h 825692"/>
                <a:gd name="connsiteX20" fmla="*/ 86285 w 439120"/>
                <a:gd name="connsiteY20" fmla="*/ 816106 h 825692"/>
                <a:gd name="connsiteX21" fmla="*/ 82824 w 439120"/>
                <a:gd name="connsiteY21" fmla="*/ 816106 h 825692"/>
                <a:gd name="connsiteX22" fmla="*/ 81670 w 439120"/>
                <a:gd name="connsiteY22" fmla="*/ 814953 h 825692"/>
                <a:gd name="connsiteX23" fmla="*/ 79347 w 439120"/>
                <a:gd name="connsiteY23" fmla="*/ 812645 h 825692"/>
                <a:gd name="connsiteX24" fmla="*/ 78194 w 439120"/>
                <a:gd name="connsiteY24" fmla="*/ 811492 h 825692"/>
                <a:gd name="connsiteX25" fmla="*/ 75887 w 439120"/>
                <a:gd name="connsiteY25" fmla="*/ 810338 h 825692"/>
                <a:gd name="connsiteX26" fmla="*/ 74733 w 439120"/>
                <a:gd name="connsiteY26" fmla="*/ 809184 h 825692"/>
                <a:gd name="connsiteX27" fmla="*/ 68965 w 439120"/>
                <a:gd name="connsiteY27" fmla="*/ 809184 h 825692"/>
                <a:gd name="connsiteX28" fmla="*/ 67811 w 439120"/>
                <a:gd name="connsiteY28" fmla="*/ 808031 h 825692"/>
                <a:gd name="connsiteX29" fmla="*/ 65504 w 439120"/>
                <a:gd name="connsiteY29" fmla="*/ 804554 h 825692"/>
                <a:gd name="connsiteX30" fmla="*/ 64350 w 439120"/>
                <a:gd name="connsiteY30" fmla="*/ 803401 h 825692"/>
                <a:gd name="connsiteX31" fmla="*/ 60874 w 439120"/>
                <a:gd name="connsiteY31" fmla="*/ 799940 h 825692"/>
                <a:gd name="connsiteX32" fmla="*/ 59720 w 439120"/>
                <a:gd name="connsiteY32" fmla="*/ 798786 h 825692"/>
                <a:gd name="connsiteX33" fmla="*/ 53952 w 439120"/>
                <a:gd name="connsiteY33" fmla="*/ 796479 h 825692"/>
                <a:gd name="connsiteX34" fmla="*/ 52798 w 439120"/>
                <a:gd name="connsiteY34" fmla="*/ 795325 h 825692"/>
                <a:gd name="connsiteX35" fmla="*/ 49337 w 439120"/>
                <a:gd name="connsiteY35" fmla="*/ 789541 h 825692"/>
                <a:gd name="connsiteX36" fmla="*/ 48168 w 439120"/>
                <a:gd name="connsiteY36" fmla="*/ 788388 h 825692"/>
                <a:gd name="connsiteX37" fmla="*/ 40092 w 439120"/>
                <a:gd name="connsiteY37" fmla="*/ 782619 h 825692"/>
                <a:gd name="connsiteX38" fmla="*/ 38939 w 439120"/>
                <a:gd name="connsiteY38" fmla="*/ 781466 h 825692"/>
                <a:gd name="connsiteX39" fmla="*/ 35478 w 439120"/>
                <a:gd name="connsiteY39" fmla="*/ 773375 h 825692"/>
                <a:gd name="connsiteX40" fmla="*/ 34324 w 439120"/>
                <a:gd name="connsiteY40" fmla="*/ 772221 h 825692"/>
                <a:gd name="connsiteX41" fmla="*/ 33171 w 439120"/>
                <a:gd name="connsiteY41" fmla="*/ 771067 h 825692"/>
                <a:gd name="connsiteX42" fmla="*/ 32001 w 439120"/>
                <a:gd name="connsiteY42" fmla="*/ 769914 h 825692"/>
                <a:gd name="connsiteX43" fmla="*/ 29694 w 439120"/>
                <a:gd name="connsiteY43" fmla="*/ 768760 h 825692"/>
                <a:gd name="connsiteX44" fmla="*/ 28540 w 439120"/>
                <a:gd name="connsiteY44" fmla="*/ 767606 h 825692"/>
                <a:gd name="connsiteX45" fmla="*/ 27387 w 439120"/>
                <a:gd name="connsiteY45" fmla="*/ 766453 h 825692"/>
                <a:gd name="connsiteX46" fmla="*/ 22710 w 439120"/>
                <a:gd name="connsiteY46" fmla="*/ 754901 h 825692"/>
                <a:gd name="connsiteX47" fmla="*/ 21556 w 439120"/>
                <a:gd name="connsiteY47" fmla="*/ 753747 h 825692"/>
                <a:gd name="connsiteX48" fmla="*/ 20402 w 439120"/>
                <a:gd name="connsiteY48" fmla="*/ 752594 h 825692"/>
                <a:gd name="connsiteX49" fmla="*/ 18095 w 439120"/>
                <a:gd name="connsiteY49" fmla="*/ 744502 h 825692"/>
                <a:gd name="connsiteX50" fmla="*/ 16926 w 439120"/>
                <a:gd name="connsiteY50" fmla="*/ 743349 h 825692"/>
                <a:gd name="connsiteX51" fmla="*/ 16926 w 439120"/>
                <a:gd name="connsiteY51" fmla="*/ 739888 h 825692"/>
                <a:gd name="connsiteX52" fmla="*/ 15772 w 439120"/>
                <a:gd name="connsiteY52" fmla="*/ 738734 h 825692"/>
                <a:gd name="connsiteX53" fmla="*/ 14619 w 439120"/>
                <a:gd name="connsiteY53" fmla="*/ 736427 h 825692"/>
                <a:gd name="connsiteX54" fmla="*/ 13465 w 439120"/>
                <a:gd name="connsiteY54" fmla="*/ 735273 h 825692"/>
                <a:gd name="connsiteX55" fmla="*/ 12311 w 439120"/>
                <a:gd name="connsiteY55" fmla="*/ 734120 h 825692"/>
                <a:gd name="connsiteX56" fmla="*/ 10004 w 439120"/>
                <a:gd name="connsiteY56" fmla="*/ 726107 h 825692"/>
                <a:gd name="connsiteX57" fmla="*/ 7697 w 439120"/>
                <a:gd name="connsiteY57" fmla="*/ 715630 h 825692"/>
                <a:gd name="connsiteX58" fmla="*/ 6543 w 439120"/>
                <a:gd name="connsiteY58" fmla="*/ 714476 h 825692"/>
                <a:gd name="connsiteX59" fmla="*/ 5390 w 439120"/>
                <a:gd name="connsiteY59" fmla="*/ 713323 h 825692"/>
                <a:gd name="connsiteX60" fmla="*/ 5390 w 439120"/>
                <a:gd name="connsiteY60" fmla="*/ 705871 h 825692"/>
                <a:gd name="connsiteX61" fmla="*/ 3675 w 439120"/>
                <a:gd name="connsiteY61" fmla="*/ 695862 h 825692"/>
                <a:gd name="connsiteX62" fmla="*/ 3082 w 439120"/>
                <a:gd name="connsiteY62" fmla="*/ 690234 h 825692"/>
                <a:gd name="connsiteX63" fmla="*/ 4236 w 439120"/>
                <a:gd name="connsiteY63" fmla="*/ 689065 h 825692"/>
                <a:gd name="connsiteX64" fmla="*/ 3082 w 439120"/>
                <a:gd name="connsiteY64" fmla="*/ 680990 h 825692"/>
                <a:gd name="connsiteX65" fmla="*/ 1929 w 439120"/>
                <a:gd name="connsiteY65" fmla="*/ 679836 h 825692"/>
                <a:gd name="connsiteX66" fmla="*/ 1929 w 439120"/>
                <a:gd name="connsiteY66" fmla="*/ 675159 h 825692"/>
                <a:gd name="connsiteX67" fmla="*/ 3082 w 439120"/>
                <a:gd name="connsiteY67" fmla="*/ 674005 h 825692"/>
                <a:gd name="connsiteX68" fmla="*/ 2116 w 439120"/>
                <a:gd name="connsiteY68" fmla="*/ 663280 h 825692"/>
                <a:gd name="connsiteX69" fmla="*/ 2365 w 439120"/>
                <a:gd name="connsiteY69" fmla="*/ 659351 h 825692"/>
                <a:gd name="connsiteX70" fmla="*/ 3082 w 439120"/>
                <a:gd name="connsiteY70" fmla="*/ 647456 h 825692"/>
                <a:gd name="connsiteX71" fmla="*/ 1929 w 439120"/>
                <a:gd name="connsiteY71" fmla="*/ 646302 h 825692"/>
                <a:gd name="connsiteX72" fmla="*/ 1929 w 439120"/>
                <a:gd name="connsiteY72" fmla="*/ 643980 h 825692"/>
                <a:gd name="connsiteX73" fmla="*/ 3082 w 439120"/>
                <a:gd name="connsiteY73" fmla="*/ 642826 h 825692"/>
                <a:gd name="connsiteX74" fmla="*/ 4236 w 439120"/>
                <a:gd name="connsiteY74" fmla="*/ 632443 h 825692"/>
                <a:gd name="connsiteX75" fmla="*/ 3082 w 439120"/>
                <a:gd name="connsiteY75" fmla="*/ 631274 h 825692"/>
                <a:gd name="connsiteX76" fmla="*/ 3082 w 439120"/>
                <a:gd name="connsiteY76" fmla="*/ 628967 h 825692"/>
                <a:gd name="connsiteX77" fmla="*/ 4236 w 439120"/>
                <a:gd name="connsiteY77" fmla="*/ 627813 h 825692"/>
                <a:gd name="connsiteX78" fmla="*/ 1991 w 439120"/>
                <a:gd name="connsiteY78" fmla="*/ 620408 h 825692"/>
                <a:gd name="connsiteX79" fmla="*/ 1664 w 439120"/>
                <a:gd name="connsiteY79" fmla="*/ 609152 h 825692"/>
                <a:gd name="connsiteX80" fmla="*/ 4236 w 439120"/>
                <a:gd name="connsiteY80" fmla="*/ 602402 h 825692"/>
                <a:gd name="connsiteX81" fmla="*/ 6418 w 439120"/>
                <a:gd name="connsiteY81" fmla="*/ 611257 h 825692"/>
                <a:gd name="connsiteX82" fmla="*/ 8882 w 439120"/>
                <a:gd name="connsiteY82" fmla="*/ 617196 h 825692"/>
                <a:gd name="connsiteX83" fmla="*/ 26857 w 439120"/>
                <a:gd name="connsiteY83" fmla="*/ 620719 h 825692"/>
                <a:gd name="connsiteX84" fmla="*/ 36491 w 439120"/>
                <a:gd name="connsiteY84" fmla="*/ 622169 h 825692"/>
                <a:gd name="connsiteX85" fmla="*/ 43538 w 439120"/>
                <a:gd name="connsiteY85" fmla="*/ 630229 h 825692"/>
                <a:gd name="connsiteX86" fmla="*/ 47840 w 439120"/>
                <a:gd name="connsiteY86" fmla="*/ 656623 h 825692"/>
                <a:gd name="connsiteX87" fmla="*/ 49774 w 439120"/>
                <a:gd name="connsiteY87" fmla="*/ 672555 h 825692"/>
                <a:gd name="connsiteX88" fmla="*/ 58395 w 439120"/>
                <a:gd name="connsiteY88" fmla="*/ 699261 h 825692"/>
                <a:gd name="connsiteX89" fmla="*/ 84009 w 439120"/>
                <a:gd name="connsiteY89" fmla="*/ 741353 h 825692"/>
                <a:gd name="connsiteX90" fmla="*/ 132898 w 439120"/>
                <a:gd name="connsiteY90" fmla="*/ 779969 h 825692"/>
                <a:gd name="connsiteX91" fmla="*/ 169628 w 439120"/>
                <a:gd name="connsiteY91" fmla="*/ 790882 h 825692"/>
                <a:gd name="connsiteX92" fmla="*/ 209179 w 439120"/>
                <a:gd name="connsiteY92" fmla="*/ 787078 h 825692"/>
                <a:gd name="connsiteX93" fmla="*/ 229960 w 439120"/>
                <a:gd name="connsiteY93" fmla="*/ 777272 h 825692"/>
                <a:gd name="connsiteX94" fmla="*/ 246844 w 439120"/>
                <a:gd name="connsiteY94" fmla="*/ 770023 h 825692"/>
                <a:gd name="connsiteX95" fmla="*/ 270790 w 439120"/>
                <a:gd name="connsiteY95" fmla="*/ 760217 h 825692"/>
                <a:gd name="connsiteX96" fmla="*/ 283776 w 439120"/>
                <a:gd name="connsiteY96" fmla="*/ 750863 h 825692"/>
                <a:gd name="connsiteX97" fmla="*/ 312757 w 439120"/>
                <a:gd name="connsiteY97" fmla="*/ 703891 h 825692"/>
                <a:gd name="connsiteX98" fmla="*/ 321488 w 439120"/>
                <a:gd name="connsiteY98" fmla="*/ 690858 h 825692"/>
                <a:gd name="connsiteX99" fmla="*/ 337077 w 439120"/>
                <a:gd name="connsiteY99" fmla="*/ 659522 h 825692"/>
                <a:gd name="connsiteX100" fmla="*/ 339198 w 439120"/>
                <a:gd name="connsiteY100" fmla="*/ 625755 h 825692"/>
                <a:gd name="connsiteX101" fmla="*/ 345730 w 439120"/>
                <a:gd name="connsiteY101" fmla="*/ 582743 h 825692"/>
                <a:gd name="connsiteX102" fmla="*/ 349471 w 439120"/>
                <a:gd name="connsiteY102" fmla="*/ 555523 h 825692"/>
                <a:gd name="connsiteX103" fmla="*/ 356097 w 439120"/>
                <a:gd name="connsiteY103" fmla="*/ 513696 h 825692"/>
                <a:gd name="connsiteX104" fmla="*/ 365451 w 439120"/>
                <a:gd name="connsiteY104" fmla="*/ 461267 h 825692"/>
                <a:gd name="connsiteX105" fmla="*/ 370206 w 439120"/>
                <a:gd name="connsiteY105" fmla="*/ 430711 h 825692"/>
                <a:gd name="connsiteX106" fmla="*/ 370299 w 439120"/>
                <a:gd name="connsiteY106" fmla="*/ 427843 h 825692"/>
                <a:gd name="connsiteX107" fmla="*/ 372326 w 439120"/>
                <a:gd name="connsiteY107" fmla="*/ 395790 h 825692"/>
                <a:gd name="connsiteX108" fmla="*/ 371687 w 439120"/>
                <a:gd name="connsiteY108" fmla="*/ 357252 h 825692"/>
                <a:gd name="connsiteX109" fmla="*/ 371453 w 439120"/>
                <a:gd name="connsiteY109" fmla="*/ 344578 h 825692"/>
                <a:gd name="connsiteX110" fmla="*/ 363206 w 439120"/>
                <a:gd name="connsiteY110" fmla="*/ 318075 h 825692"/>
                <a:gd name="connsiteX111" fmla="*/ 356518 w 439120"/>
                <a:gd name="connsiteY111" fmla="*/ 310935 h 825692"/>
                <a:gd name="connsiteX112" fmla="*/ 355115 w 439120"/>
                <a:gd name="connsiteY112" fmla="*/ 304309 h 825692"/>
                <a:gd name="connsiteX113" fmla="*/ 361148 w 439120"/>
                <a:gd name="connsiteY113" fmla="*/ 288158 h 825692"/>
                <a:gd name="connsiteX114" fmla="*/ 361990 w 439120"/>
                <a:gd name="connsiteY114" fmla="*/ 272569 h 825692"/>
                <a:gd name="connsiteX115" fmla="*/ 361834 w 439120"/>
                <a:gd name="connsiteY115" fmla="*/ 255311 h 825692"/>
                <a:gd name="connsiteX116" fmla="*/ 365763 w 439120"/>
                <a:gd name="connsiteY116" fmla="*/ 223492 h 825692"/>
                <a:gd name="connsiteX117" fmla="*/ 361460 w 439120"/>
                <a:gd name="connsiteY117" fmla="*/ 211987 h 825692"/>
                <a:gd name="connsiteX118" fmla="*/ 358716 w 439120"/>
                <a:gd name="connsiteY118" fmla="*/ 204769 h 825692"/>
                <a:gd name="connsiteX119" fmla="*/ 358716 w 439120"/>
                <a:gd name="connsiteY119" fmla="*/ 197270 h 825692"/>
                <a:gd name="connsiteX120" fmla="*/ 359620 w 439120"/>
                <a:gd name="connsiteY120" fmla="*/ 193435 h 825692"/>
                <a:gd name="connsiteX121" fmla="*/ 361444 w 439120"/>
                <a:gd name="connsiteY121" fmla="*/ 180480 h 825692"/>
                <a:gd name="connsiteX122" fmla="*/ 357703 w 439120"/>
                <a:gd name="connsiteY122" fmla="*/ 153307 h 825692"/>
                <a:gd name="connsiteX123" fmla="*/ 362801 w 439120"/>
                <a:gd name="connsiteY123" fmla="*/ 127459 h 825692"/>
                <a:gd name="connsiteX124" fmla="*/ 365716 w 439120"/>
                <a:gd name="connsiteY124" fmla="*/ 111121 h 825692"/>
                <a:gd name="connsiteX125" fmla="*/ 360805 w 439120"/>
                <a:gd name="connsiteY125" fmla="*/ 98088 h 825692"/>
                <a:gd name="connsiteX126" fmla="*/ 359246 w 439120"/>
                <a:gd name="connsiteY126" fmla="*/ 93037 h 825692"/>
                <a:gd name="connsiteX127" fmla="*/ 366729 w 439120"/>
                <a:gd name="connsiteY127" fmla="*/ 63058 h 825692"/>
                <a:gd name="connsiteX128" fmla="*/ 370346 w 439120"/>
                <a:gd name="connsiteY128" fmla="*/ 35822 h 825692"/>
                <a:gd name="connsiteX129" fmla="*/ 353353 w 439120"/>
                <a:gd name="connsiteY129" fmla="*/ 19157 h 825692"/>
                <a:gd name="connsiteX130" fmla="*/ 350469 w 439120"/>
                <a:gd name="connsiteY130" fmla="*/ 19157 h 825692"/>
                <a:gd name="connsiteX131" fmla="*/ 345465 w 439120"/>
                <a:gd name="connsiteY131" fmla="*/ 17863 h 825692"/>
                <a:gd name="connsiteX132" fmla="*/ 349222 w 439120"/>
                <a:gd name="connsiteY132" fmla="*/ 13966 h 825692"/>
                <a:gd name="connsiteX133" fmla="*/ 364188 w 439120"/>
                <a:gd name="connsiteY133" fmla="*/ 6654 h 825692"/>
                <a:gd name="connsiteX134" fmla="*/ 376566 w 439120"/>
                <a:gd name="connsiteY134" fmla="*/ 418 h 825692"/>
                <a:gd name="connsiteX135" fmla="*/ 381649 w 439120"/>
                <a:gd name="connsiteY135" fmla="*/ 3162 h 825692"/>
                <a:gd name="connsiteX136" fmla="*/ 387386 w 439120"/>
                <a:gd name="connsiteY136" fmla="*/ 40484 h 825692"/>
                <a:gd name="connsiteX137" fmla="*/ 389444 w 439120"/>
                <a:gd name="connsiteY137" fmla="*/ 56385 h 825692"/>
                <a:gd name="connsiteX138" fmla="*/ 393949 w 439120"/>
                <a:gd name="connsiteY138" fmla="*/ 77026 h 825692"/>
                <a:gd name="connsiteX139" fmla="*/ 394417 w 439120"/>
                <a:gd name="connsiteY139" fmla="*/ 79848 h 825692"/>
                <a:gd name="connsiteX140" fmla="*/ 395789 w 439120"/>
                <a:gd name="connsiteY140" fmla="*/ 111433 h 825692"/>
                <a:gd name="connsiteX141" fmla="*/ 397581 w 439120"/>
                <a:gd name="connsiteY141" fmla="*/ 136002 h 825692"/>
                <a:gd name="connsiteX142" fmla="*/ 399234 w 439120"/>
                <a:gd name="connsiteY142" fmla="*/ 151966 h 825692"/>
                <a:gd name="connsiteX143" fmla="*/ 400434 w 439120"/>
                <a:gd name="connsiteY143" fmla="*/ 181259 h 825692"/>
                <a:gd name="connsiteX144" fmla="*/ 403552 w 439120"/>
                <a:gd name="connsiteY144" fmla="*/ 206203 h 825692"/>
                <a:gd name="connsiteX145" fmla="*/ 415245 w 439120"/>
                <a:gd name="connsiteY145" fmla="*/ 219751 h 825692"/>
                <a:gd name="connsiteX146" fmla="*/ 431848 w 439120"/>
                <a:gd name="connsiteY146" fmla="*/ 214450 h 825692"/>
                <a:gd name="connsiteX147" fmla="*/ 434966 w 439120"/>
                <a:gd name="connsiteY147" fmla="*/ 209617 h 825692"/>
                <a:gd name="connsiteX148" fmla="*/ 435215 w 439120"/>
                <a:gd name="connsiteY148" fmla="*/ 212626 h 825692"/>
                <a:gd name="connsiteX149" fmla="*/ 435075 w 439120"/>
                <a:gd name="connsiteY149" fmla="*/ 225456 h 825692"/>
                <a:gd name="connsiteX150" fmla="*/ 434373 w 439120"/>
                <a:gd name="connsiteY150" fmla="*/ 228574 h 825692"/>
                <a:gd name="connsiteX151" fmla="*/ 437211 w 439120"/>
                <a:gd name="connsiteY151" fmla="*/ 238957 h 825692"/>
                <a:gd name="connsiteX152" fmla="*/ 436992 w 439120"/>
                <a:gd name="connsiteY152" fmla="*/ 246487 h 825692"/>
                <a:gd name="connsiteX153" fmla="*/ 435823 w 439120"/>
                <a:gd name="connsiteY153" fmla="*/ 254469 h 825692"/>
                <a:gd name="connsiteX154" fmla="*/ 434810 w 439120"/>
                <a:gd name="connsiteY154" fmla="*/ 261952 h 825692"/>
                <a:gd name="connsiteX155" fmla="*/ 434810 w 439120"/>
                <a:gd name="connsiteY155" fmla="*/ 268547 h 825692"/>
                <a:gd name="connsiteX156" fmla="*/ 434373 w 439120"/>
                <a:gd name="connsiteY156" fmla="*/ 272101 h 825692"/>
                <a:gd name="connsiteX157" fmla="*/ 433906 w 439120"/>
                <a:gd name="connsiteY157" fmla="*/ 279163 h 825692"/>
                <a:gd name="connsiteX158" fmla="*/ 433422 w 439120"/>
                <a:gd name="connsiteY158" fmla="*/ 282390 h 825692"/>
                <a:gd name="connsiteX159" fmla="*/ 432565 w 439120"/>
                <a:gd name="connsiteY159" fmla="*/ 289437 h 825692"/>
                <a:gd name="connsiteX160" fmla="*/ 431988 w 439120"/>
                <a:gd name="connsiteY160" fmla="*/ 294114 h 825692"/>
                <a:gd name="connsiteX161" fmla="*/ 431177 w 439120"/>
                <a:gd name="connsiteY161" fmla="*/ 300895 h 825692"/>
                <a:gd name="connsiteX162" fmla="*/ 430491 w 439120"/>
                <a:gd name="connsiteY162" fmla="*/ 306866 h 825692"/>
                <a:gd name="connsiteX163" fmla="*/ 430289 w 439120"/>
                <a:gd name="connsiteY163" fmla="*/ 313757 h 825692"/>
                <a:gd name="connsiteX164" fmla="*/ 429634 w 439120"/>
                <a:gd name="connsiteY164" fmla="*/ 318434 h 825692"/>
                <a:gd name="connsiteX165" fmla="*/ 428948 w 439120"/>
                <a:gd name="connsiteY165" fmla="*/ 325169 h 825692"/>
                <a:gd name="connsiteX166" fmla="*/ 428636 w 439120"/>
                <a:gd name="connsiteY166" fmla="*/ 329846 h 825692"/>
                <a:gd name="connsiteX167" fmla="*/ 427607 w 439120"/>
                <a:gd name="connsiteY167" fmla="*/ 335177 h 825692"/>
                <a:gd name="connsiteX168" fmla="*/ 426890 w 439120"/>
                <a:gd name="connsiteY168" fmla="*/ 340649 h 825692"/>
                <a:gd name="connsiteX169" fmla="*/ 426516 w 439120"/>
                <a:gd name="connsiteY169" fmla="*/ 345669 h 825692"/>
                <a:gd name="connsiteX170" fmla="*/ 426095 w 439120"/>
                <a:gd name="connsiteY170" fmla="*/ 349660 h 825692"/>
                <a:gd name="connsiteX171" fmla="*/ 425456 w 439120"/>
                <a:gd name="connsiteY171" fmla="*/ 355007 h 825692"/>
                <a:gd name="connsiteX172" fmla="*/ 424832 w 439120"/>
                <a:gd name="connsiteY172" fmla="*/ 358983 h 825692"/>
                <a:gd name="connsiteX173" fmla="*/ 424380 w 439120"/>
                <a:gd name="connsiteY173" fmla="*/ 364377 h 825692"/>
                <a:gd name="connsiteX174" fmla="*/ 423523 w 439120"/>
                <a:gd name="connsiteY174" fmla="*/ 369366 h 825692"/>
                <a:gd name="connsiteX175" fmla="*/ 422291 w 439120"/>
                <a:gd name="connsiteY175" fmla="*/ 372296 h 825692"/>
                <a:gd name="connsiteX176" fmla="*/ 421371 w 439120"/>
                <a:gd name="connsiteY176" fmla="*/ 378532 h 825692"/>
                <a:gd name="connsiteX177" fmla="*/ 422042 w 439120"/>
                <a:gd name="connsiteY177" fmla="*/ 380481 h 825692"/>
                <a:gd name="connsiteX178" fmla="*/ 423320 w 439120"/>
                <a:gd name="connsiteY178" fmla="*/ 384114 h 825692"/>
                <a:gd name="connsiteX179" fmla="*/ 420202 w 439120"/>
                <a:gd name="connsiteY179" fmla="*/ 385673 h 825692"/>
                <a:gd name="connsiteX180" fmla="*/ 402820 w 439120"/>
                <a:gd name="connsiteY180" fmla="*/ 400701 h 825692"/>
                <a:gd name="connsiteX181" fmla="*/ 378687 w 439120"/>
                <a:gd name="connsiteY181" fmla="*/ 489984 h 825692"/>
                <a:gd name="connsiteX182" fmla="*/ 368522 w 439120"/>
                <a:gd name="connsiteY182" fmla="*/ 542677 h 825692"/>
                <a:gd name="connsiteX183" fmla="*/ 355879 w 439120"/>
                <a:gd name="connsiteY183" fmla="*/ 621826 h 825692"/>
                <a:gd name="connsiteX184" fmla="*/ 353166 w 439120"/>
                <a:gd name="connsiteY184" fmla="*/ 661487 h 825692"/>
                <a:gd name="connsiteX185" fmla="*/ 340959 w 439120"/>
                <a:gd name="connsiteY185" fmla="*/ 714820 h 825692"/>
                <a:gd name="connsiteX186" fmla="*/ 305103 w 439120"/>
                <a:gd name="connsiteY186" fmla="*/ 764442 h 825692"/>
                <a:gd name="connsiteX187" fmla="*/ 252098 w 439120"/>
                <a:gd name="connsiteY187" fmla="*/ 796385 h 825692"/>
                <a:gd name="connsiteX188" fmla="*/ 243570 w 439120"/>
                <a:gd name="connsiteY188" fmla="*/ 820955 h 825692"/>
                <a:gd name="connsiteX189" fmla="*/ 244381 w 439120"/>
                <a:gd name="connsiteY189" fmla="*/ 825289 h 825692"/>
                <a:gd name="connsiteX190" fmla="*/ 240811 w 439120"/>
                <a:gd name="connsiteY190" fmla="*/ 823636 h 825692"/>
                <a:gd name="connsiteX191" fmla="*/ 232065 w 439120"/>
                <a:gd name="connsiteY191" fmla="*/ 822077 h 825692"/>
                <a:gd name="connsiteX192" fmla="*/ 215446 w 439120"/>
                <a:gd name="connsiteY192" fmla="*/ 825195 h 825692"/>
                <a:gd name="connsiteX193" fmla="*/ 210987 w 439120"/>
                <a:gd name="connsiteY193" fmla="*/ 824462 h 825692"/>
                <a:gd name="connsiteX194" fmla="*/ 198672 w 439120"/>
                <a:gd name="connsiteY194" fmla="*/ 824805 h 825692"/>
                <a:gd name="connsiteX195" fmla="*/ 197003 w 439120"/>
                <a:gd name="connsiteY195" fmla="*/ 825179 h 825692"/>
                <a:gd name="connsiteX196" fmla="*/ 193511 w 439120"/>
                <a:gd name="connsiteY196" fmla="*/ 825039 h 825692"/>
                <a:gd name="connsiteX197" fmla="*/ 190097 w 439120"/>
                <a:gd name="connsiteY197" fmla="*/ 824026 h 825692"/>
                <a:gd name="connsiteX198" fmla="*/ 190097 w 439120"/>
                <a:gd name="connsiteY198" fmla="*/ 824026 h 825692"/>
                <a:gd name="connsiteX199" fmla="*/ 179886 w 439120"/>
                <a:gd name="connsiteY199" fmla="*/ 823075 h 825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439120" h="825692">
                  <a:moveTo>
                    <a:pt x="179886" y="823075"/>
                  </a:moveTo>
                  <a:lnTo>
                    <a:pt x="178748" y="823075"/>
                  </a:lnTo>
                  <a:cubicBezTo>
                    <a:pt x="175630" y="819427"/>
                    <a:pt x="171982" y="819099"/>
                    <a:pt x="168053" y="821204"/>
                  </a:cubicBezTo>
                  <a:cubicBezTo>
                    <a:pt x="165793" y="822654"/>
                    <a:pt x="162877" y="822654"/>
                    <a:pt x="160617" y="821204"/>
                  </a:cubicBezTo>
                  <a:cubicBezTo>
                    <a:pt x="157000" y="819084"/>
                    <a:pt x="153726" y="819817"/>
                    <a:pt x="151029" y="823028"/>
                  </a:cubicBezTo>
                  <a:lnTo>
                    <a:pt x="146352" y="823028"/>
                  </a:lnTo>
                  <a:cubicBezTo>
                    <a:pt x="134021" y="823574"/>
                    <a:pt x="121689" y="822794"/>
                    <a:pt x="109358" y="823028"/>
                  </a:cubicBezTo>
                  <a:lnTo>
                    <a:pt x="107066" y="823028"/>
                  </a:lnTo>
                  <a:cubicBezTo>
                    <a:pt x="107066" y="821765"/>
                    <a:pt x="107269" y="820393"/>
                    <a:pt x="105912" y="819567"/>
                  </a:cubicBezTo>
                  <a:cubicBezTo>
                    <a:pt x="105585" y="819131"/>
                    <a:pt x="105117" y="818834"/>
                    <a:pt x="104759" y="818414"/>
                  </a:cubicBezTo>
                  <a:lnTo>
                    <a:pt x="101298" y="818414"/>
                  </a:lnTo>
                  <a:cubicBezTo>
                    <a:pt x="100939" y="818834"/>
                    <a:pt x="100472" y="819131"/>
                    <a:pt x="100144" y="819567"/>
                  </a:cubicBezTo>
                  <a:lnTo>
                    <a:pt x="98990" y="819567"/>
                  </a:lnTo>
                  <a:cubicBezTo>
                    <a:pt x="98741" y="819879"/>
                    <a:pt x="98273" y="819941"/>
                    <a:pt x="97962" y="819692"/>
                  </a:cubicBezTo>
                  <a:cubicBezTo>
                    <a:pt x="97915" y="819661"/>
                    <a:pt x="97868" y="819614"/>
                    <a:pt x="97837" y="819567"/>
                  </a:cubicBezTo>
                  <a:cubicBezTo>
                    <a:pt x="97354" y="818772"/>
                    <a:pt x="96449" y="818320"/>
                    <a:pt x="95530" y="818414"/>
                  </a:cubicBezTo>
                  <a:cubicBezTo>
                    <a:pt x="94532" y="817556"/>
                    <a:pt x="93051" y="817556"/>
                    <a:pt x="92053" y="818414"/>
                  </a:cubicBezTo>
                  <a:lnTo>
                    <a:pt x="90899" y="818414"/>
                  </a:lnTo>
                  <a:cubicBezTo>
                    <a:pt x="90572" y="817977"/>
                    <a:pt x="90104" y="817681"/>
                    <a:pt x="89746" y="817260"/>
                  </a:cubicBezTo>
                  <a:lnTo>
                    <a:pt x="87438" y="817260"/>
                  </a:lnTo>
                  <a:cubicBezTo>
                    <a:pt x="87111" y="816823"/>
                    <a:pt x="86643" y="816527"/>
                    <a:pt x="86285" y="816106"/>
                  </a:cubicBezTo>
                  <a:lnTo>
                    <a:pt x="82824" y="816106"/>
                  </a:lnTo>
                  <a:cubicBezTo>
                    <a:pt x="82481" y="815670"/>
                    <a:pt x="82013" y="815374"/>
                    <a:pt x="81670" y="814953"/>
                  </a:cubicBezTo>
                  <a:cubicBezTo>
                    <a:pt x="80595" y="814547"/>
                    <a:pt x="79753" y="813705"/>
                    <a:pt x="79347" y="812645"/>
                  </a:cubicBezTo>
                  <a:lnTo>
                    <a:pt x="78194" y="811492"/>
                  </a:lnTo>
                  <a:lnTo>
                    <a:pt x="75887" y="810338"/>
                  </a:lnTo>
                  <a:cubicBezTo>
                    <a:pt x="75559" y="809902"/>
                    <a:pt x="75091" y="809590"/>
                    <a:pt x="74733" y="809184"/>
                  </a:cubicBezTo>
                  <a:lnTo>
                    <a:pt x="68965" y="809184"/>
                  </a:lnTo>
                  <a:cubicBezTo>
                    <a:pt x="68606" y="808779"/>
                    <a:pt x="68216" y="808389"/>
                    <a:pt x="67811" y="808031"/>
                  </a:cubicBezTo>
                  <a:cubicBezTo>
                    <a:pt x="67031" y="806877"/>
                    <a:pt x="66252" y="805708"/>
                    <a:pt x="65504" y="804554"/>
                  </a:cubicBezTo>
                  <a:cubicBezTo>
                    <a:pt x="65083" y="804211"/>
                    <a:pt x="64787" y="803743"/>
                    <a:pt x="64350" y="803401"/>
                  </a:cubicBezTo>
                  <a:cubicBezTo>
                    <a:pt x="63633" y="801873"/>
                    <a:pt x="62401" y="800657"/>
                    <a:pt x="60874" y="799940"/>
                  </a:cubicBezTo>
                  <a:cubicBezTo>
                    <a:pt x="60546" y="799503"/>
                    <a:pt x="60078" y="799207"/>
                    <a:pt x="59720" y="798786"/>
                  </a:cubicBezTo>
                  <a:lnTo>
                    <a:pt x="53952" y="796479"/>
                  </a:lnTo>
                  <a:cubicBezTo>
                    <a:pt x="53593" y="796073"/>
                    <a:pt x="53203" y="795684"/>
                    <a:pt x="52798" y="795325"/>
                  </a:cubicBezTo>
                  <a:lnTo>
                    <a:pt x="49337" y="789541"/>
                  </a:lnTo>
                  <a:cubicBezTo>
                    <a:pt x="48916" y="789198"/>
                    <a:pt x="48620" y="788731"/>
                    <a:pt x="48168" y="788388"/>
                  </a:cubicBezTo>
                  <a:cubicBezTo>
                    <a:pt x="46609" y="784989"/>
                    <a:pt x="42976" y="784287"/>
                    <a:pt x="40092" y="782619"/>
                  </a:cubicBezTo>
                  <a:cubicBezTo>
                    <a:pt x="39734" y="782214"/>
                    <a:pt x="39344" y="781824"/>
                    <a:pt x="38939" y="781466"/>
                  </a:cubicBezTo>
                  <a:lnTo>
                    <a:pt x="35478" y="773375"/>
                  </a:lnTo>
                  <a:cubicBezTo>
                    <a:pt x="35072" y="773016"/>
                    <a:pt x="34729" y="772580"/>
                    <a:pt x="34324" y="772221"/>
                  </a:cubicBezTo>
                  <a:lnTo>
                    <a:pt x="33171" y="771067"/>
                  </a:lnTo>
                  <a:cubicBezTo>
                    <a:pt x="32796" y="770662"/>
                    <a:pt x="32375" y="770319"/>
                    <a:pt x="32001" y="769914"/>
                  </a:cubicBezTo>
                  <a:lnTo>
                    <a:pt x="29694" y="768760"/>
                  </a:lnTo>
                  <a:cubicBezTo>
                    <a:pt x="29335" y="768355"/>
                    <a:pt x="28946" y="767965"/>
                    <a:pt x="28540" y="767606"/>
                  </a:cubicBezTo>
                  <a:cubicBezTo>
                    <a:pt x="28182" y="767201"/>
                    <a:pt x="27792" y="766811"/>
                    <a:pt x="27387" y="766453"/>
                  </a:cubicBezTo>
                  <a:cubicBezTo>
                    <a:pt x="27028" y="762212"/>
                    <a:pt x="25407" y="758190"/>
                    <a:pt x="22710" y="754901"/>
                  </a:cubicBezTo>
                  <a:cubicBezTo>
                    <a:pt x="22304" y="754527"/>
                    <a:pt x="21961" y="754106"/>
                    <a:pt x="21556" y="753747"/>
                  </a:cubicBezTo>
                  <a:cubicBezTo>
                    <a:pt x="21151" y="753389"/>
                    <a:pt x="20761" y="752999"/>
                    <a:pt x="20402" y="752594"/>
                  </a:cubicBezTo>
                  <a:cubicBezTo>
                    <a:pt x="16786" y="750707"/>
                    <a:pt x="18500" y="747309"/>
                    <a:pt x="18095" y="744502"/>
                  </a:cubicBezTo>
                  <a:cubicBezTo>
                    <a:pt x="17674" y="744159"/>
                    <a:pt x="17378" y="743692"/>
                    <a:pt x="16926" y="743349"/>
                  </a:cubicBezTo>
                  <a:lnTo>
                    <a:pt x="16926" y="739888"/>
                  </a:lnTo>
                  <a:cubicBezTo>
                    <a:pt x="16521" y="739529"/>
                    <a:pt x="16209" y="739062"/>
                    <a:pt x="15772" y="738734"/>
                  </a:cubicBezTo>
                  <a:cubicBezTo>
                    <a:pt x="15398" y="737955"/>
                    <a:pt x="15008" y="737175"/>
                    <a:pt x="14619" y="736427"/>
                  </a:cubicBezTo>
                  <a:cubicBezTo>
                    <a:pt x="14213" y="736053"/>
                    <a:pt x="13870" y="735632"/>
                    <a:pt x="13465" y="735273"/>
                  </a:cubicBezTo>
                  <a:cubicBezTo>
                    <a:pt x="13105" y="734868"/>
                    <a:pt x="12718" y="734478"/>
                    <a:pt x="12311" y="734120"/>
                  </a:cubicBezTo>
                  <a:cubicBezTo>
                    <a:pt x="10380" y="731937"/>
                    <a:pt x="9533" y="728991"/>
                    <a:pt x="10004" y="726107"/>
                  </a:cubicBezTo>
                  <a:cubicBezTo>
                    <a:pt x="10467" y="722458"/>
                    <a:pt x="9653" y="718748"/>
                    <a:pt x="7697" y="715630"/>
                  </a:cubicBezTo>
                  <a:cubicBezTo>
                    <a:pt x="7291" y="715272"/>
                    <a:pt x="6949" y="714835"/>
                    <a:pt x="6543" y="714476"/>
                  </a:cubicBezTo>
                  <a:cubicBezTo>
                    <a:pt x="6138" y="714118"/>
                    <a:pt x="5810" y="713666"/>
                    <a:pt x="5390" y="713323"/>
                  </a:cubicBezTo>
                  <a:cubicBezTo>
                    <a:pt x="5390" y="710844"/>
                    <a:pt x="5390" y="708350"/>
                    <a:pt x="5390" y="705871"/>
                  </a:cubicBezTo>
                  <a:cubicBezTo>
                    <a:pt x="5390" y="702426"/>
                    <a:pt x="5577" y="699011"/>
                    <a:pt x="3675" y="695862"/>
                  </a:cubicBezTo>
                  <a:cubicBezTo>
                    <a:pt x="2630" y="694163"/>
                    <a:pt x="3160" y="692121"/>
                    <a:pt x="3082" y="690234"/>
                  </a:cubicBezTo>
                  <a:cubicBezTo>
                    <a:pt x="3519" y="689891"/>
                    <a:pt x="3815" y="689424"/>
                    <a:pt x="4236" y="689065"/>
                  </a:cubicBezTo>
                  <a:cubicBezTo>
                    <a:pt x="4362" y="686321"/>
                    <a:pt x="3971" y="683578"/>
                    <a:pt x="3082" y="680990"/>
                  </a:cubicBezTo>
                  <a:cubicBezTo>
                    <a:pt x="2661" y="680631"/>
                    <a:pt x="2365" y="680163"/>
                    <a:pt x="1929" y="679836"/>
                  </a:cubicBezTo>
                  <a:lnTo>
                    <a:pt x="1929" y="675159"/>
                  </a:lnTo>
                  <a:cubicBezTo>
                    <a:pt x="2365" y="674832"/>
                    <a:pt x="2661" y="674364"/>
                    <a:pt x="3082" y="674005"/>
                  </a:cubicBezTo>
                  <a:cubicBezTo>
                    <a:pt x="2973" y="670420"/>
                    <a:pt x="3441" y="666787"/>
                    <a:pt x="2116" y="663280"/>
                  </a:cubicBezTo>
                  <a:cubicBezTo>
                    <a:pt x="1732" y="661986"/>
                    <a:pt x="1820" y="660583"/>
                    <a:pt x="2365" y="659351"/>
                  </a:cubicBezTo>
                  <a:cubicBezTo>
                    <a:pt x="3753" y="655454"/>
                    <a:pt x="2802" y="651416"/>
                    <a:pt x="3082" y="647456"/>
                  </a:cubicBezTo>
                  <a:cubicBezTo>
                    <a:pt x="2661" y="647097"/>
                    <a:pt x="2365" y="646630"/>
                    <a:pt x="1929" y="646302"/>
                  </a:cubicBezTo>
                  <a:lnTo>
                    <a:pt x="1929" y="643980"/>
                  </a:lnTo>
                  <a:cubicBezTo>
                    <a:pt x="2365" y="643652"/>
                    <a:pt x="2661" y="643184"/>
                    <a:pt x="3082" y="642826"/>
                  </a:cubicBezTo>
                  <a:cubicBezTo>
                    <a:pt x="3300" y="639349"/>
                    <a:pt x="4797" y="636013"/>
                    <a:pt x="4236" y="632443"/>
                  </a:cubicBezTo>
                  <a:cubicBezTo>
                    <a:pt x="3815" y="632084"/>
                    <a:pt x="3519" y="631617"/>
                    <a:pt x="3082" y="631274"/>
                  </a:cubicBezTo>
                  <a:lnTo>
                    <a:pt x="3082" y="628967"/>
                  </a:lnTo>
                  <a:cubicBezTo>
                    <a:pt x="3519" y="628639"/>
                    <a:pt x="3815" y="628171"/>
                    <a:pt x="4236" y="627813"/>
                  </a:cubicBezTo>
                  <a:cubicBezTo>
                    <a:pt x="4462" y="625147"/>
                    <a:pt x="3659" y="622497"/>
                    <a:pt x="1991" y="620408"/>
                  </a:cubicBezTo>
                  <a:cubicBezTo>
                    <a:pt x="-1252" y="616043"/>
                    <a:pt x="-1330" y="613751"/>
                    <a:pt x="1664" y="609152"/>
                  </a:cubicBezTo>
                  <a:cubicBezTo>
                    <a:pt x="3035" y="607063"/>
                    <a:pt x="4407" y="605052"/>
                    <a:pt x="4236" y="602402"/>
                  </a:cubicBezTo>
                  <a:cubicBezTo>
                    <a:pt x="8913" y="606393"/>
                    <a:pt x="8913" y="606393"/>
                    <a:pt x="6418" y="611257"/>
                  </a:cubicBezTo>
                  <a:cubicBezTo>
                    <a:pt x="4688" y="614577"/>
                    <a:pt x="5234" y="616339"/>
                    <a:pt x="8882" y="617196"/>
                  </a:cubicBezTo>
                  <a:cubicBezTo>
                    <a:pt x="14795" y="618740"/>
                    <a:pt x="20792" y="619925"/>
                    <a:pt x="26857" y="620719"/>
                  </a:cubicBezTo>
                  <a:cubicBezTo>
                    <a:pt x="30099" y="621078"/>
                    <a:pt x="33217" y="622014"/>
                    <a:pt x="36491" y="622169"/>
                  </a:cubicBezTo>
                  <a:cubicBezTo>
                    <a:pt x="39765" y="622325"/>
                    <a:pt x="42509" y="626129"/>
                    <a:pt x="43538" y="630229"/>
                  </a:cubicBezTo>
                  <a:cubicBezTo>
                    <a:pt x="45829" y="638866"/>
                    <a:pt x="47279" y="647705"/>
                    <a:pt x="47840" y="656623"/>
                  </a:cubicBezTo>
                  <a:cubicBezTo>
                    <a:pt x="48090" y="661970"/>
                    <a:pt x="48745" y="667302"/>
                    <a:pt x="49774" y="672555"/>
                  </a:cubicBezTo>
                  <a:cubicBezTo>
                    <a:pt x="51894" y="681676"/>
                    <a:pt x="54778" y="690609"/>
                    <a:pt x="58395" y="699261"/>
                  </a:cubicBezTo>
                  <a:cubicBezTo>
                    <a:pt x="64475" y="714648"/>
                    <a:pt x="73127" y="728881"/>
                    <a:pt x="84009" y="741353"/>
                  </a:cubicBezTo>
                  <a:cubicBezTo>
                    <a:pt x="97728" y="757270"/>
                    <a:pt x="113505" y="770974"/>
                    <a:pt x="132898" y="779969"/>
                  </a:cubicBezTo>
                  <a:cubicBezTo>
                    <a:pt x="144544" y="785363"/>
                    <a:pt x="156922" y="789042"/>
                    <a:pt x="169628" y="790882"/>
                  </a:cubicBezTo>
                  <a:cubicBezTo>
                    <a:pt x="182926" y="792768"/>
                    <a:pt x="196489" y="791459"/>
                    <a:pt x="209179" y="787078"/>
                  </a:cubicBezTo>
                  <a:cubicBezTo>
                    <a:pt x="216491" y="784708"/>
                    <a:pt x="223475" y="781403"/>
                    <a:pt x="229960" y="777272"/>
                  </a:cubicBezTo>
                  <a:cubicBezTo>
                    <a:pt x="235214" y="774061"/>
                    <a:pt x="240904" y="771613"/>
                    <a:pt x="246844" y="770023"/>
                  </a:cubicBezTo>
                  <a:cubicBezTo>
                    <a:pt x="255106" y="767482"/>
                    <a:pt x="263120" y="764208"/>
                    <a:pt x="270790" y="760217"/>
                  </a:cubicBezTo>
                  <a:cubicBezTo>
                    <a:pt x="275513" y="757676"/>
                    <a:pt x="279879" y="754542"/>
                    <a:pt x="283776" y="750863"/>
                  </a:cubicBezTo>
                  <a:cubicBezTo>
                    <a:pt x="298119" y="738048"/>
                    <a:pt x="306911" y="721897"/>
                    <a:pt x="312757" y="703891"/>
                  </a:cubicBezTo>
                  <a:cubicBezTo>
                    <a:pt x="314192" y="698731"/>
                    <a:pt x="317263" y="694163"/>
                    <a:pt x="321488" y="690858"/>
                  </a:cubicBezTo>
                  <a:cubicBezTo>
                    <a:pt x="331621" y="683063"/>
                    <a:pt x="336095" y="672462"/>
                    <a:pt x="337077" y="659522"/>
                  </a:cubicBezTo>
                  <a:cubicBezTo>
                    <a:pt x="337919" y="648267"/>
                    <a:pt x="337077" y="636886"/>
                    <a:pt x="339198" y="625755"/>
                  </a:cubicBezTo>
                  <a:cubicBezTo>
                    <a:pt x="341910" y="611490"/>
                    <a:pt x="343017" y="597008"/>
                    <a:pt x="345730" y="582743"/>
                  </a:cubicBezTo>
                  <a:cubicBezTo>
                    <a:pt x="347429" y="573779"/>
                    <a:pt x="348068" y="564581"/>
                    <a:pt x="349471" y="555523"/>
                  </a:cubicBezTo>
                  <a:cubicBezTo>
                    <a:pt x="351623" y="541492"/>
                    <a:pt x="353743" y="527617"/>
                    <a:pt x="356097" y="513696"/>
                  </a:cubicBezTo>
                  <a:cubicBezTo>
                    <a:pt x="359075" y="496188"/>
                    <a:pt x="362910" y="478837"/>
                    <a:pt x="365451" y="461267"/>
                  </a:cubicBezTo>
                  <a:cubicBezTo>
                    <a:pt x="366916" y="451056"/>
                    <a:pt x="368569" y="440891"/>
                    <a:pt x="370206" y="430711"/>
                  </a:cubicBezTo>
                  <a:cubicBezTo>
                    <a:pt x="370331" y="429760"/>
                    <a:pt x="370362" y="428794"/>
                    <a:pt x="370299" y="427843"/>
                  </a:cubicBezTo>
                  <a:cubicBezTo>
                    <a:pt x="370112" y="417086"/>
                    <a:pt x="371858" y="406454"/>
                    <a:pt x="372326" y="395790"/>
                  </a:cubicBezTo>
                  <a:cubicBezTo>
                    <a:pt x="372856" y="382991"/>
                    <a:pt x="373620" y="370098"/>
                    <a:pt x="371687" y="357252"/>
                  </a:cubicBezTo>
                  <a:cubicBezTo>
                    <a:pt x="371063" y="353105"/>
                    <a:pt x="371562" y="348803"/>
                    <a:pt x="371453" y="344578"/>
                  </a:cubicBezTo>
                  <a:cubicBezTo>
                    <a:pt x="371188" y="334990"/>
                    <a:pt x="369083" y="325870"/>
                    <a:pt x="363206" y="318075"/>
                  </a:cubicBezTo>
                  <a:cubicBezTo>
                    <a:pt x="361195" y="315500"/>
                    <a:pt x="358950" y="313110"/>
                    <a:pt x="356518" y="310935"/>
                  </a:cubicBezTo>
                  <a:cubicBezTo>
                    <a:pt x="354476" y="309378"/>
                    <a:pt x="353883" y="306561"/>
                    <a:pt x="355115" y="304309"/>
                  </a:cubicBezTo>
                  <a:cubicBezTo>
                    <a:pt x="357313" y="298993"/>
                    <a:pt x="359028" y="293490"/>
                    <a:pt x="361148" y="288158"/>
                  </a:cubicBezTo>
                  <a:cubicBezTo>
                    <a:pt x="363268" y="282827"/>
                    <a:pt x="364593" y="277635"/>
                    <a:pt x="361990" y="272569"/>
                  </a:cubicBezTo>
                  <a:cubicBezTo>
                    <a:pt x="358950" y="266629"/>
                    <a:pt x="360571" y="261110"/>
                    <a:pt x="361834" y="255311"/>
                  </a:cubicBezTo>
                  <a:cubicBezTo>
                    <a:pt x="364375" y="244892"/>
                    <a:pt x="365685" y="234215"/>
                    <a:pt x="365763" y="223492"/>
                  </a:cubicBezTo>
                  <a:cubicBezTo>
                    <a:pt x="365950" y="219231"/>
                    <a:pt x="364406" y="215077"/>
                    <a:pt x="361460" y="211987"/>
                  </a:cubicBezTo>
                  <a:cubicBezTo>
                    <a:pt x="359464" y="210144"/>
                    <a:pt x="358451" y="207472"/>
                    <a:pt x="358716" y="204769"/>
                  </a:cubicBezTo>
                  <a:cubicBezTo>
                    <a:pt x="358888" y="202274"/>
                    <a:pt x="358716" y="199764"/>
                    <a:pt x="358716" y="197270"/>
                  </a:cubicBezTo>
                  <a:cubicBezTo>
                    <a:pt x="358482" y="195922"/>
                    <a:pt x="358810" y="194537"/>
                    <a:pt x="359620" y="193435"/>
                  </a:cubicBezTo>
                  <a:cubicBezTo>
                    <a:pt x="363440" y="189553"/>
                    <a:pt x="362380" y="185017"/>
                    <a:pt x="361444" y="180480"/>
                  </a:cubicBezTo>
                  <a:cubicBezTo>
                    <a:pt x="359605" y="171500"/>
                    <a:pt x="356409" y="162598"/>
                    <a:pt x="357703" y="153307"/>
                  </a:cubicBezTo>
                  <a:cubicBezTo>
                    <a:pt x="358903" y="144600"/>
                    <a:pt x="360603" y="135970"/>
                    <a:pt x="362801" y="127459"/>
                  </a:cubicBezTo>
                  <a:cubicBezTo>
                    <a:pt x="364391" y="122143"/>
                    <a:pt x="365373" y="116662"/>
                    <a:pt x="365716" y="111121"/>
                  </a:cubicBezTo>
                  <a:cubicBezTo>
                    <a:pt x="366059" y="106268"/>
                    <a:pt x="364266" y="101508"/>
                    <a:pt x="360805" y="98088"/>
                  </a:cubicBezTo>
                  <a:cubicBezTo>
                    <a:pt x="359371" y="96669"/>
                    <a:pt x="358326" y="95297"/>
                    <a:pt x="359246" y="93037"/>
                  </a:cubicBezTo>
                  <a:cubicBezTo>
                    <a:pt x="363331" y="83449"/>
                    <a:pt x="364796" y="73175"/>
                    <a:pt x="366729" y="63058"/>
                  </a:cubicBezTo>
                  <a:cubicBezTo>
                    <a:pt x="368475" y="54061"/>
                    <a:pt x="369691" y="44966"/>
                    <a:pt x="370346" y="35822"/>
                  </a:cubicBezTo>
                  <a:cubicBezTo>
                    <a:pt x="370876" y="28028"/>
                    <a:pt x="361725" y="17956"/>
                    <a:pt x="353353" y="19157"/>
                  </a:cubicBezTo>
                  <a:cubicBezTo>
                    <a:pt x="352402" y="19307"/>
                    <a:pt x="351420" y="19307"/>
                    <a:pt x="350469" y="19157"/>
                  </a:cubicBezTo>
                  <a:cubicBezTo>
                    <a:pt x="348708" y="18861"/>
                    <a:pt x="345979" y="20311"/>
                    <a:pt x="345465" y="17863"/>
                  </a:cubicBezTo>
                  <a:cubicBezTo>
                    <a:pt x="345044" y="15868"/>
                    <a:pt x="347741" y="15150"/>
                    <a:pt x="349222" y="13966"/>
                  </a:cubicBezTo>
                  <a:cubicBezTo>
                    <a:pt x="353665" y="10395"/>
                    <a:pt x="359355" y="9429"/>
                    <a:pt x="364188" y="6654"/>
                  </a:cubicBezTo>
                  <a:cubicBezTo>
                    <a:pt x="368179" y="4362"/>
                    <a:pt x="372373" y="2398"/>
                    <a:pt x="376566" y="418"/>
                  </a:cubicBezTo>
                  <a:cubicBezTo>
                    <a:pt x="379856" y="-1141"/>
                    <a:pt x="381773" y="-206"/>
                    <a:pt x="381649" y="3162"/>
                  </a:cubicBezTo>
                  <a:cubicBezTo>
                    <a:pt x="381165" y="16008"/>
                    <a:pt x="385281" y="28105"/>
                    <a:pt x="387386" y="40484"/>
                  </a:cubicBezTo>
                  <a:cubicBezTo>
                    <a:pt x="388290" y="45753"/>
                    <a:pt x="388508" y="51132"/>
                    <a:pt x="389444" y="56385"/>
                  </a:cubicBezTo>
                  <a:cubicBezTo>
                    <a:pt x="390675" y="63307"/>
                    <a:pt x="393232" y="69964"/>
                    <a:pt x="393949" y="77026"/>
                  </a:cubicBezTo>
                  <a:cubicBezTo>
                    <a:pt x="394183" y="77952"/>
                    <a:pt x="394339" y="78897"/>
                    <a:pt x="394417" y="79848"/>
                  </a:cubicBezTo>
                  <a:cubicBezTo>
                    <a:pt x="393684" y="90418"/>
                    <a:pt x="395165" y="100925"/>
                    <a:pt x="395789" y="111433"/>
                  </a:cubicBezTo>
                  <a:cubicBezTo>
                    <a:pt x="396256" y="119617"/>
                    <a:pt x="396615" y="127833"/>
                    <a:pt x="397581" y="136002"/>
                  </a:cubicBezTo>
                  <a:cubicBezTo>
                    <a:pt x="398189" y="141287"/>
                    <a:pt x="398641" y="146681"/>
                    <a:pt x="399234" y="151966"/>
                  </a:cubicBezTo>
                  <a:cubicBezTo>
                    <a:pt x="400341" y="161741"/>
                    <a:pt x="399483" y="171563"/>
                    <a:pt x="400434" y="181259"/>
                  </a:cubicBezTo>
                  <a:cubicBezTo>
                    <a:pt x="401276" y="189584"/>
                    <a:pt x="401682" y="197987"/>
                    <a:pt x="403552" y="206203"/>
                  </a:cubicBezTo>
                  <a:cubicBezTo>
                    <a:pt x="405111" y="213156"/>
                    <a:pt x="408572" y="217833"/>
                    <a:pt x="415245" y="219751"/>
                  </a:cubicBezTo>
                  <a:cubicBezTo>
                    <a:pt x="421917" y="221668"/>
                    <a:pt x="427233" y="219158"/>
                    <a:pt x="431848" y="214450"/>
                  </a:cubicBezTo>
                  <a:cubicBezTo>
                    <a:pt x="433142" y="213019"/>
                    <a:pt x="434202" y="211387"/>
                    <a:pt x="434966" y="209617"/>
                  </a:cubicBezTo>
                  <a:cubicBezTo>
                    <a:pt x="436244" y="210521"/>
                    <a:pt x="435652" y="211504"/>
                    <a:pt x="435215" y="212626"/>
                  </a:cubicBezTo>
                  <a:cubicBezTo>
                    <a:pt x="433547" y="216866"/>
                    <a:pt x="431333" y="221107"/>
                    <a:pt x="435075" y="225456"/>
                  </a:cubicBezTo>
                  <a:cubicBezTo>
                    <a:pt x="436104" y="226672"/>
                    <a:pt x="434467" y="227499"/>
                    <a:pt x="434373" y="228574"/>
                  </a:cubicBezTo>
                  <a:cubicBezTo>
                    <a:pt x="433968" y="232347"/>
                    <a:pt x="431926" y="236478"/>
                    <a:pt x="437211" y="238957"/>
                  </a:cubicBezTo>
                  <a:cubicBezTo>
                    <a:pt x="439300" y="239939"/>
                    <a:pt x="438894" y="244679"/>
                    <a:pt x="436992" y="246487"/>
                  </a:cubicBezTo>
                  <a:cubicBezTo>
                    <a:pt x="433126" y="250135"/>
                    <a:pt x="433111" y="250291"/>
                    <a:pt x="435823" y="254469"/>
                  </a:cubicBezTo>
                  <a:cubicBezTo>
                    <a:pt x="438037" y="257899"/>
                    <a:pt x="437897" y="258974"/>
                    <a:pt x="434810" y="261952"/>
                  </a:cubicBezTo>
                  <a:cubicBezTo>
                    <a:pt x="432378" y="264291"/>
                    <a:pt x="432284" y="265538"/>
                    <a:pt x="434810" y="268547"/>
                  </a:cubicBezTo>
                  <a:cubicBezTo>
                    <a:pt x="436135" y="270106"/>
                    <a:pt x="436073" y="270791"/>
                    <a:pt x="434373" y="272101"/>
                  </a:cubicBezTo>
                  <a:cubicBezTo>
                    <a:pt x="430757" y="274907"/>
                    <a:pt x="430834" y="275125"/>
                    <a:pt x="433906" y="279163"/>
                  </a:cubicBezTo>
                  <a:cubicBezTo>
                    <a:pt x="434966" y="280535"/>
                    <a:pt x="434810" y="281237"/>
                    <a:pt x="433422" y="282390"/>
                  </a:cubicBezTo>
                  <a:cubicBezTo>
                    <a:pt x="429587" y="285586"/>
                    <a:pt x="429618" y="285726"/>
                    <a:pt x="432565" y="289437"/>
                  </a:cubicBezTo>
                  <a:cubicBezTo>
                    <a:pt x="434124" y="291308"/>
                    <a:pt x="434124" y="292461"/>
                    <a:pt x="431988" y="294114"/>
                  </a:cubicBezTo>
                  <a:cubicBezTo>
                    <a:pt x="428480" y="296795"/>
                    <a:pt x="428574" y="297575"/>
                    <a:pt x="431177" y="300895"/>
                  </a:cubicBezTo>
                  <a:cubicBezTo>
                    <a:pt x="433220" y="303514"/>
                    <a:pt x="433111" y="304481"/>
                    <a:pt x="430491" y="306866"/>
                  </a:cubicBezTo>
                  <a:cubicBezTo>
                    <a:pt x="427514" y="309563"/>
                    <a:pt x="427373" y="310140"/>
                    <a:pt x="430289" y="313757"/>
                  </a:cubicBezTo>
                  <a:cubicBezTo>
                    <a:pt x="431848" y="315659"/>
                    <a:pt x="431754" y="316875"/>
                    <a:pt x="429634" y="318434"/>
                  </a:cubicBezTo>
                  <a:cubicBezTo>
                    <a:pt x="426142" y="321068"/>
                    <a:pt x="426157" y="321864"/>
                    <a:pt x="428948" y="325169"/>
                  </a:cubicBezTo>
                  <a:cubicBezTo>
                    <a:pt x="430507" y="326993"/>
                    <a:pt x="430975" y="328474"/>
                    <a:pt x="428636" y="329846"/>
                  </a:cubicBezTo>
                  <a:cubicBezTo>
                    <a:pt x="426298" y="331217"/>
                    <a:pt x="426313" y="333384"/>
                    <a:pt x="427607" y="335177"/>
                  </a:cubicBezTo>
                  <a:cubicBezTo>
                    <a:pt x="429260" y="337453"/>
                    <a:pt x="429852" y="338934"/>
                    <a:pt x="426890" y="340649"/>
                  </a:cubicBezTo>
                  <a:cubicBezTo>
                    <a:pt x="424864" y="341818"/>
                    <a:pt x="425238" y="344063"/>
                    <a:pt x="426516" y="345669"/>
                  </a:cubicBezTo>
                  <a:cubicBezTo>
                    <a:pt x="427794" y="347275"/>
                    <a:pt x="428434" y="348366"/>
                    <a:pt x="426095" y="349660"/>
                  </a:cubicBezTo>
                  <a:cubicBezTo>
                    <a:pt x="423757" y="350954"/>
                    <a:pt x="424037" y="353230"/>
                    <a:pt x="425456" y="355007"/>
                  </a:cubicBezTo>
                  <a:cubicBezTo>
                    <a:pt x="426875" y="356785"/>
                    <a:pt x="427015" y="357720"/>
                    <a:pt x="424832" y="358983"/>
                  </a:cubicBezTo>
                  <a:cubicBezTo>
                    <a:pt x="422650" y="360246"/>
                    <a:pt x="422977" y="362537"/>
                    <a:pt x="424380" y="364377"/>
                  </a:cubicBezTo>
                  <a:cubicBezTo>
                    <a:pt x="425939" y="366450"/>
                    <a:pt x="426313" y="368118"/>
                    <a:pt x="423523" y="369366"/>
                  </a:cubicBezTo>
                  <a:cubicBezTo>
                    <a:pt x="422416" y="369871"/>
                    <a:pt x="421870" y="371147"/>
                    <a:pt x="422291" y="372296"/>
                  </a:cubicBezTo>
                  <a:cubicBezTo>
                    <a:pt x="422915" y="374573"/>
                    <a:pt x="424754" y="376833"/>
                    <a:pt x="421371" y="378532"/>
                  </a:cubicBezTo>
                  <a:cubicBezTo>
                    <a:pt x="420857" y="378797"/>
                    <a:pt x="421371" y="380091"/>
                    <a:pt x="422042" y="380481"/>
                  </a:cubicBezTo>
                  <a:cubicBezTo>
                    <a:pt x="423086" y="381381"/>
                    <a:pt x="423570" y="382762"/>
                    <a:pt x="423320" y="384114"/>
                  </a:cubicBezTo>
                  <a:cubicBezTo>
                    <a:pt x="422463" y="384944"/>
                    <a:pt x="421371" y="385489"/>
                    <a:pt x="420202" y="385673"/>
                  </a:cubicBezTo>
                  <a:cubicBezTo>
                    <a:pt x="410942" y="386701"/>
                    <a:pt x="406655" y="393093"/>
                    <a:pt x="402820" y="400701"/>
                  </a:cubicBezTo>
                  <a:cubicBezTo>
                    <a:pt x="388649" y="428763"/>
                    <a:pt x="382756" y="459178"/>
                    <a:pt x="378687" y="489984"/>
                  </a:cubicBezTo>
                  <a:cubicBezTo>
                    <a:pt x="376333" y="507756"/>
                    <a:pt x="372451" y="525217"/>
                    <a:pt x="368522" y="542677"/>
                  </a:cubicBezTo>
                  <a:cubicBezTo>
                    <a:pt x="362364" y="568712"/>
                    <a:pt x="358139" y="595168"/>
                    <a:pt x="355879" y="621826"/>
                  </a:cubicBezTo>
                  <a:cubicBezTo>
                    <a:pt x="354865" y="635031"/>
                    <a:pt x="355053" y="648329"/>
                    <a:pt x="353166" y="661487"/>
                  </a:cubicBezTo>
                  <a:cubicBezTo>
                    <a:pt x="350578" y="679586"/>
                    <a:pt x="347975" y="697795"/>
                    <a:pt x="340959" y="714820"/>
                  </a:cubicBezTo>
                  <a:cubicBezTo>
                    <a:pt x="333040" y="733932"/>
                    <a:pt x="320755" y="750925"/>
                    <a:pt x="305103" y="764442"/>
                  </a:cubicBezTo>
                  <a:cubicBezTo>
                    <a:pt x="289388" y="778192"/>
                    <a:pt x="272146" y="789572"/>
                    <a:pt x="252098" y="796385"/>
                  </a:cubicBezTo>
                  <a:cubicBezTo>
                    <a:pt x="239548" y="800626"/>
                    <a:pt x="237147" y="808857"/>
                    <a:pt x="243570" y="820955"/>
                  </a:cubicBezTo>
                  <a:cubicBezTo>
                    <a:pt x="244303" y="822311"/>
                    <a:pt x="245129" y="823652"/>
                    <a:pt x="244381" y="825289"/>
                  </a:cubicBezTo>
                  <a:cubicBezTo>
                    <a:pt x="243040" y="825148"/>
                    <a:pt x="241793" y="824571"/>
                    <a:pt x="240811" y="823636"/>
                  </a:cubicBezTo>
                  <a:cubicBezTo>
                    <a:pt x="238145" y="821719"/>
                    <a:pt x="235261" y="821750"/>
                    <a:pt x="232065" y="822077"/>
                  </a:cubicBezTo>
                  <a:cubicBezTo>
                    <a:pt x="226452" y="822810"/>
                    <a:pt x="221370" y="826193"/>
                    <a:pt x="215446" y="825195"/>
                  </a:cubicBezTo>
                  <a:cubicBezTo>
                    <a:pt x="213887" y="824946"/>
                    <a:pt x="212328" y="825335"/>
                    <a:pt x="210987" y="824462"/>
                  </a:cubicBezTo>
                  <a:cubicBezTo>
                    <a:pt x="207246" y="821906"/>
                    <a:pt x="202273" y="822046"/>
                    <a:pt x="198672" y="824805"/>
                  </a:cubicBezTo>
                  <a:cubicBezTo>
                    <a:pt x="198141" y="825024"/>
                    <a:pt x="197580" y="825148"/>
                    <a:pt x="197003" y="825179"/>
                  </a:cubicBezTo>
                  <a:lnTo>
                    <a:pt x="193511" y="825039"/>
                  </a:lnTo>
                  <a:cubicBezTo>
                    <a:pt x="192529" y="824151"/>
                    <a:pt x="191048" y="825039"/>
                    <a:pt x="190097" y="824026"/>
                  </a:cubicBezTo>
                  <a:lnTo>
                    <a:pt x="190097" y="824026"/>
                  </a:lnTo>
                  <a:cubicBezTo>
                    <a:pt x="187135" y="820456"/>
                    <a:pt x="183144" y="824712"/>
                    <a:pt x="179886" y="823075"/>
                  </a:cubicBezTo>
                  <a:close/>
                </a:path>
              </a:pathLst>
            </a:custGeom>
            <a:solidFill>
              <a:srgbClr val="020202"/>
            </a:solidFill>
            <a:ln w="1557" cap="flat">
              <a:noFill/>
              <a:prstDash val="solid"/>
              <a:miter/>
            </a:ln>
          </p:spPr>
          <p:txBody>
            <a:bodyPr rtlCol="0" anchor="ctr"/>
            <a:lstStyle/>
            <a:p>
              <a:endParaRPr lang="es-CO"/>
            </a:p>
          </p:txBody>
        </p:sp>
        <p:sp>
          <p:nvSpPr>
            <p:cNvPr id="1213" name="Freeform: Shape 1212">
              <a:extLst>
                <a:ext uri="{FF2B5EF4-FFF2-40B4-BE49-F238E27FC236}">
                  <a16:creationId xmlns:a16="http://schemas.microsoft.com/office/drawing/2014/main" id="{E252DF6A-05E7-908F-03C1-17A6FFAEBA8A}"/>
                </a:ext>
              </a:extLst>
            </p:cNvPr>
            <p:cNvSpPr/>
            <p:nvPr/>
          </p:nvSpPr>
          <p:spPr>
            <a:xfrm>
              <a:off x="4003988" y="6478200"/>
              <a:ext cx="260159" cy="344237"/>
            </a:xfrm>
            <a:custGeom>
              <a:avLst/>
              <a:gdLst>
                <a:gd name="connsiteX0" fmla="*/ 178425 w 260159"/>
                <a:gd name="connsiteY0" fmla="*/ 70369 h 344237"/>
                <a:gd name="connsiteX1" fmla="*/ 173748 w 260159"/>
                <a:gd name="connsiteY1" fmla="*/ 68810 h 344237"/>
                <a:gd name="connsiteX2" fmla="*/ 157472 w 260159"/>
                <a:gd name="connsiteY2" fmla="*/ 68966 h 344237"/>
                <a:gd name="connsiteX3" fmla="*/ 154230 w 260159"/>
                <a:gd name="connsiteY3" fmla="*/ 69122 h 344237"/>
                <a:gd name="connsiteX4" fmla="*/ 147994 w 260159"/>
                <a:gd name="connsiteY4" fmla="*/ 68265 h 344237"/>
                <a:gd name="connsiteX5" fmla="*/ 143769 w 260159"/>
                <a:gd name="connsiteY5" fmla="*/ 67439 h 344237"/>
                <a:gd name="connsiteX6" fmla="*/ 137985 w 260159"/>
                <a:gd name="connsiteY6" fmla="*/ 64508 h 344237"/>
                <a:gd name="connsiteX7" fmla="*/ 116159 w 260159"/>
                <a:gd name="connsiteY7" fmla="*/ 65755 h 344237"/>
                <a:gd name="connsiteX8" fmla="*/ 108037 w 260159"/>
                <a:gd name="connsiteY8" fmla="*/ 74516 h 344237"/>
                <a:gd name="connsiteX9" fmla="*/ 106790 w 260159"/>
                <a:gd name="connsiteY9" fmla="*/ 84759 h 344237"/>
                <a:gd name="connsiteX10" fmla="*/ 106790 w 260159"/>
                <a:gd name="connsiteY10" fmla="*/ 88765 h 344237"/>
                <a:gd name="connsiteX11" fmla="*/ 107819 w 260159"/>
                <a:gd name="connsiteY11" fmla="*/ 104043 h 344237"/>
                <a:gd name="connsiteX12" fmla="*/ 109004 w 260159"/>
                <a:gd name="connsiteY12" fmla="*/ 110747 h 344237"/>
                <a:gd name="connsiteX13" fmla="*/ 109565 w 260159"/>
                <a:gd name="connsiteY13" fmla="*/ 116827 h 344237"/>
                <a:gd name="connsiteX14" fmla="*/ 110407 w 260159"/>
                <a:gd name="connsiteY14" fmla="*/ 129766 h 344237"/>
                <a:gd name="connsiteX15" fmla="*/ 110859 w 260159"/>
                <a:gd name="connsiteY15" fmla="*/ 137063 h 344237"/>
                <a:gd name="connsiteX16" fmla="*/ 111810 w 260159"/>
                <a:gd name="connsiteY16" fmla="*/ 152231 h 344237"/>
                <a:gd name="connsiteX17" fmla="*/ 111981 w 260159"/>
                <a:gd name="connsiteY17" fmla="*/ 157844 h 344237"/>
                <a:gd name="connsiteX18" fmla="*/ 111981 w 260159"/>
                <a:gd name="connsiteY18" fmla="*/ 175772 h 344237"/>
                <a:gd name="connsiteX19" fmla="*/ 111498 w 260159"/>
                <a:gd name="connsiteY19" fmla="*/ 180745 h 344237"/>
                <a:gd name="connsiteX20" fmla="*/ 110532 w 260159"/>
                <a:gd name="connsiteY20" fmla="*/ 197894 h 344237"/>
                <a:gd name="connsiteX21" fmla="*/ 109705 w 260159"/>
                <a:gd name="connsiteY21" fmla="*/ 203849 h 344237"/>
                <a:gd name="connsiteX22" fmla="*/ 106821 w 260159"/>
                <a:gd name="connsiteY22" fmla="*/ 220967 h 344237"/>
                <a:gd name="connsiteX23" fmla="*/ 104296 w 260159"/>
                <a:gd name="connsiteY23" fmla="*/ 231755 h 344237"/>
                <a:gd name="connsiteX24" fmla="*/ 101178 w 260159"/>
                <a:gd name="connsiteY24" fmla="*/ 244227 h 344237"/>
                <a:gd name="connsiteX25" fmla="*/ 98247 w 260159"/>
                <a:gd name="connsiteY25" fmla="*/ 253721 h 344237"/>
                <a:gd name="connsiteX26" fmla="*/ 92931 w 260159"/>
                <a:gd name="connsiteY26" fmla="*/ 268921 h 344237"/>
                <a:gd name="connsiteX27" fmla="*/ 90327 w 260159"/>
                <a:gd name="connsiteY27" fmla="*/ 275562 h 344237"/>
                <a:gd name="connsiteX28" fmla="*/ 84387 w 260159"/>
                <a:gd name="connsiteY28" fmla="*/ 282562 h 344237"/>
                <a:gd name="connsiteX29" fmla="*/ 81363 w 260159"/>
                <a:gd name="connsiteY29" fmla="*/ 290357 h 344237"/>
                <a:gd name="connsiteX30" fmla="*/ 77123 w 260159"/>
                <a:gd name="connsiteY30" fmla="*/ 299243 h 344237"/>
                <a:gd name="connsiteX31" fmla="*/ 70185 w 260159"/>
                <a:gd name="connsiteY31" fmla="*/ 305260 h 344237"/>
                <a:gd name="connsiteX32" fmla="*/ 66709 w 260159"/>
                <a:gd name="connsiteY32" fmla="*/ 312370 h 344237"/>
                <a:gd name="connsiteX33" fmla="*/ 60473 w 260159"/>
                <a:gd name="connsiteY33" fmla="*/ 320663 h 344237"/>
                <a:gd name="connsiteX34" fmla="*/ 50043 w 260159"/>
                <a:gd name="connsiteY34" fmla="*/ 332371 h 344237"/>
                <a:gd name="connsiteX35" fmla="*/ 48812 w 260159"/>
                <a:gd name="connsiteY35" fmla="*/ 334273 h 344237"/>
                <a:gd name="connsiteX36" fmla="*/ 34064 w 260159"/>
                <a:gd name="connsiteY36" fmla="*/ 343923 h 344237"/>
                <a:gd name="connsiteX37" fmla="*/ 22823 w 260159"/>
                <a:gd name="connsiteY37" fmla="*/ 313305 h 344237"/>
                <a:gd name="connsiteX38" fmla="*/ 4428 w 260159"/>
                <a:gd name="connsiteY38" fmla="*/ 299040 h 344237"/>
                <a:gd name="connsiteX39" fmla="*/ 3601 w 260159"/>
                <a:gd name="connsiteY39" fmla="*/ 287566 h 344237"/>
                <a:gd name="connsiteX40" fmla="*/ 16323 w 260159"/>
                <a:gd name="connsiteY40" fmla="*/ 276825 h 344237"/>
                <a:gd name="connsiteX41" fmla="*/ 20329 w 260159"/>
                <a:gd name="connsiteY41" fmla="*/ 269389 h 344237"/>
                <a:gd name="connsiteX42" fmla="*/ 26768 w 260159"/>
                <a:gd name="connsiteY42" fmla="*/ 254828 h 344237"/>
                <a:gd name="connsiteX43" fmla="*/ 47034 w 260159"/>
                <a:gd name="connsiteY43" fmla="*/ 222089 h 344237"/>
                <a:gd name="connsiteX44" fmla="*/ 50230 w 260159"/>
                <a:gd name="connsiteY44" fmla="*/ 208853 h 344237"/>
                <a:gd name="connsiteX45" fmla="*/ 50901 w 260159"/>
                <a:gd name="connsiteY45" fmla="*/ 203755 h 344237"/>
                <a:gd name="connsiteX46" fmla="*/ 59163 w 260159"/>
                <a:gd name="connsiteY46" fmla="*/ 159293 h 344237"/>
                <a:gd name="connsiteX47" fmla="*/ 63217 w 260159"/>
                <a:gd name="connsiteY47" fmla="*/ 126914 h 344237"/>
                <a:gd name="connsiteX48" fmla="*/ 64027 w 260159"/>
                <a:gd name="connsiteY48" fmla="*/ 108564 h 344237"/>
                <a:gd name="connsiteX49" fmla="*/ 65477 w 260159"/>
                <a:gd name="connsiteY49" fmla="*/ 61405 h 344237"/>
                <a:gd name="connsiteX50" fmla="*/ 74098 w 260159"/>
                <a:gd name="connsiteY50" fmla="*/ 22431 h 344237"/>
                <a:gd name="connsiteX51" fmla="*/ 101053 w 260159"/>
                <a:gd name="connsiteY51" fmla="*/ 2039 h 344237"/>
                <a:gd name="connsiteX52" fmla="*/ 115801 w 260159"/>
                <a:gd name="connsiteY52" fmla="*/ -18 h 344237"/>
                <a:gd name="connsiteX53" fmla="*/ 129333 w 260159"/>
                <a:gd name="connsiteY53" fmla="*/ 1774 h 344237"/>
                <a:gd name="connsiteX54" fmla="*/ 139357 w 260159"/>
                <a:gd name="connsiteY54" fmla="*/ 4222 h 344237"/>
                <a:gd name="connsiteX55" fmla="*/ 147152 w 260159"/>
                <a:gd name="connsiteY55" fmla="*/ 3287 h 344237"/>
                <a:gd name="connsiteX56" fmla="*/ 152109 w 260159"/>
                <a:gd name="connsiteY56" fmla="*/ 2367 h 344237"/>
                <a:gd name="connsiteX57" fmla="*/ 177926 w 260159"/>
                <a:gd name="connsiteY57" fmla="*/ 7434 h 344237"/>
                <a:gd name="connsiteX58" fmla="*/ 211865 w 260159"/>
                <a:gd name="connsiteY58" fmla="*/ 12656 h 344237"/>
                <a:gd name="connsiteX59" fmla="*/ 250980 w 260159"/>
                <a:gd name="connsiteY59" fmla="*/ 13654 h 344237"/>
                <a:gd name="connsiteX60" fmla="*/ 255657 w 260159"/>
                <a:gd name="connsiteY60" fmla="*/ 13654 h 344237"/>
                <a:gd name="connsiteX61" fmla="*/ 258510 w 260159"/>
                <a:gd name="connsiteY61" fmla="*/ 19796 h 344237"/>
                <a:gd name="connsiteX62" fmla="*/ 238866 w 260159"/>
                <a:gd name="connsiteY62" fmla="*/ 27731 h 344237"/>
                <a:gd name="connsiteX63" fmla="*/ 198427 w 260159"/>
                <a:gd name="connsiteY63" fmla="*/ 35402 h 344237"/>
                <a:gd name="connsiteX64" fmla="*/ 179548 w 260159"/>
                <a:gd name="connsiteY64" fmla="*/ 64586 h 344237"/>
                <a:gd name="connsiteX65" fmla="*/ 178425 w 260159"/>
                <a:gd name="connsiteY65" fmla="*/ 70369 h 344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260159" h="344237">
                  <a:moveTo>
                    <a:pt x="178425" y="70369"/>
                  </a:moveTo>
                  <a:cubicBezTo>
                    <a:pt x="176866" y="70167"/>
                    <a:pt x="175307" y="70619"/>
                    <a:pt x="173748" y="68810"/>
                  </a:cubicBezTo>
                  <a:cubicBezTo>
                    <a:pt x="169804" y="64134"/>
                    <a:pt x="161650" y="64305"/>
                    <a:pt x="157472" y="68966"/>
                  </a:cubicBezTo>
                  <a:cubicBezTo>
                    <a:pt x="156241" y="70338"/>
                    <a:pt x="155274" y="70525"/>
                    <a:pt x="154230" y="69122"/>
                  </a:cubicBezTo>
                  <a:cubicBezTo>
                    <a:pt x="152390" y="66690"/>
                    <a:pt x="150535" y="66004"/>
                    <a:pt x="147994" y="68265"/>
                  </a:cubicBezTo>
                  <a:cubicBezTo>
                    <a:pt x="146435" y="69528"/>
                    <a:pt x="144782" y="69621"/>
                    <a:pt x="143769" y="67439"/>
                  </a:cubicBezTo>
                  <a:cubicBezTo>
                    <a:pt x="142600" y="64944"/>
                    <a:pt x="140370" y="64664"/>
                    <a:pt x="137985" y="64508"/>
                  </a:cubicBezTo>
                  <a:cubicBezTo>
                    <a:pt x="130688" y="64336"/>
                    <a:pt x="123390" y="64757"/>
                    <a:pt x="116159" y="65755"/>
                  </a:cubicBezTo>
                  <a:cubicBezTo>
                    <a:pt x="113306" y="66035"/>
                    <a:pt x="108209" y="71414"/>
                    <a:pt x="108037" y="74516"/>
                  </a:cubicBezTo>
                  <a:cubicBezTo>
                    <a:pt x="107880" y="77962"/>
                    <a:pt x="107463" y="81376"/>
                    <a:pt x="106790" y="84759"/>
                  </a:cubicBezTo>
                  <a:cubicBezTo>
                    <a:pt x="106406" y="86068"/>
                    <a:pt x="106406" y="87456"/>
                    <a:pt x="106790" y="88765"/>
                  </a:cubicBezTo>
                  <a:cubicBezTo>
                    <a:pt x="108957" y="93770"/>
                    <a:pt x="107538" y="98945"/>
                    <a:pt x="107819" y="104043"/>
                  </a:cubicBezTo>
                  <a:cubicBezTo>
                    <a:pt x="107944" y="106335"/>
                    <a:pt x="107819" y="108720"/>
                    <a:pt x="109004" y="110747"/>
                  </a:cubicBezTo>
                  <a:cubicBezTo>
                    <a:pt x="110009" y="112618"/>
                    <a:pt x="110212" y="114816"/>
                    <a:pt x="109565" y="116827"/>
                  </a:cubicBezTo>
                  <a:cubicBezTo>
                    <a:pt x="108614" y="121145"/>
                    <a:pt x="108255" y="125573"/>
                    <a:pt x="110407" y="129766"/>
                  </a:cubicBezTo>
                  <a:cubicBezTo>
                    <a:pt x="111419" y="132074"/>
                    <a:pt x="111579" y="134662"/>
                    <a:pt x="110859" y="137063"/>
                  </a:cubicBezTo>
                  <a:cubicBezTo>
                    <a:pt x="109814" y="142176"/>
                    <a:pt x="109300" y="147305"/>
                    <a:pt x="111810" y="152231"/>
                  </a:cubicBezTo>
                  <a:cubicBezTo>
                    <a:pt x="112644" y="153993"/>
                    <a:pt x="112706" y="156035"/>
                    <a:pt x="111981" y="157844"/>
                  </a:cubicBezTo>
                  <a:cubicBezTo>
                    <a:pt x="109924" y="163814"/>
                    <a:pt x="109191" y="169785"/>
                    <a:pt x="111981" y="175772"/>
                  </a:cubicBezTo>
                  <a:cubicBezTo>
                    <a:pt x="112588" y="177409"/>
                    <a:pt x="112410" y="179248"/>
                    <a:pt x="111498" y="180745"/>
                  </a:cubicBezTo>
                  <a:cubicBezTo>
                    <a:pt x="109019" y="186342"/>
                    <a:pt x="107694" y="192094"/>
                    <a:pt x="110532" y="197894"/>
                  </a:cubicBezTo>
                  <a:cubicBezTo>
                    <a:pt x="111638" y="200186"/>
                    <a:pt x="110797" y="202041"/>
                    <a:pt x="109705" y="203849"/>
                  </a:cubicBezTo>
                  <a:cubicBezTo>
                    <a:pt x="106533" y="208963"/>
                    <a:pt x="105498" y="215105"/>
                    <a:pt x="106821" y="220967"/>
                  </a:cubicBezTo>
                  <a:cubicBezTo>
                    <a:pt x="107629" y="224755"/>
                    <a:pt x="106703" y="228715"/>
                    <a:pt x="104296" y="231755"/>
                  </a:cubicBezTo>
                  <a:cubicBezTo>
                    <a:pt x="101616" y="235325"/>
                    <a:pt x="100492" y="239815"/>
                    <a:pt x="101178" y="244227"/>
                  </a:cubicBezTo>
                  <a:cubicBezTo>
                    <a:pt x="101781" y="247672"/>
                    <a:pt x="100691" y="251211"/>
                    <a:pt x="98247" y="253721"/>
                  </a:cubicBezTo>
                  <a:cubicBezTo>
                    <a:pt x="94334" y="258070"/>
                    <a:pt x="92011" y="262919"/>
                    <a:pt x="92931" y="268921"/>
                  </a:cubicBezTo>
                  <a:cubicBezTo>
                    <a:pt x="93377" y="271446"/>
                    <a:pt x="92371" y="274019"/>
                    <a:pt x="90327" y="275562"/>
                  </a:cubicBezTo>
                  <a:cubicBezTo>
                    <a:pt x="88129" y="277698"/>
                    <a:pt x="86140" y="280052"/>
                    <a:pt x="84387" y="282562"/>
                  </a:cubicBezTo>
                  <a:cubicBezTo>
                    <a:pt x="82401" y="284666"/>
                    <a:pt x="81316" y="287457"/>
                    <a:pt x="81363" y="290357"/>
                  </a:cubicBezTo>
                  <a:cubicBezTo>
                    <a:pt x="81658" y="293864"/>
                    <a:pt x="80036" y="297263"/>
                    <a:pt x="77123" y="299243"/>
                  </a:cubicBezTo>
                  <a:cubicBezTo>
                    <a:pt x="74659" y="301020"/>
                    <a:pt x="72835" y="303561"/>
                    <a:pt x="70185" y="305260"/>
                  </a:cubicBezTo>
                  <a:cubicBezTo>
                    <a:pt x="67535" y="306960"/>
                    <a:pt x="67473" y="309860"/>
                    <a:pt x="66709" y="312370"/>
                  </a:cubicBezTo>
                  <a:cubicBezTo>
                    <a:pt x="65918" y="315908"/>
                    <a:pt x="63647" y="318917"/>
                    <a:pt x="60473" y="320663"/>
                  </a:cubicBezTo>
                  <a:cubicBezTo>
                    <a:pt x="55796" y="323267"/>
                    <a:pt x="51462" y="326634"/>
                    <a:pt x="50043" y="332371"/>
                  </a:cubicBezTo>
                  <a:cubicBezTo>
                    <a:pt x="49850" y="333119"/>
                    <a:pt x="49418" y="333790"/>
                    <a:pt x="48812" y="334273"/>
                  </a:cubicBezTo>
                  <a:cubicBezTo>
                    <a:pt x="44135" y="337750"/>
                    <a:pt x="39972" y="342224"/>
                    <a:pt x="34064" y="343923"/>
                  </a:cubicBezTo>
                  <a:cubicBezTo>
                    <a:pt x="33284" y="332636"/>
                    <a:pt x="30587" y="322285"/>
                    <a:pt x="22823" y="313305"/>
                  </a:cubicBezTo>
                  <a:cubicBezTo>
                    <a:pt x="17729" y="307350"/>
                    <a:pt x="11468" y="302486"/>
                    <a:pt x="4428" y="299040"/>
                  </a:cubicBezTo>
                  <a:cubicBezTo>
                    <a:pt x="-1886" y="295922"/>
                    <a:pt x="-2136" y="291885"/>
                    <a:pt x="3601" y="287566"/>
                  </a:cubicBezTo>
                  <a:cubicBezTo>
                    <a:pt x="8124" y="284339"/>
                    <a:pt x="12378" y="280738"/>
                    <a:pt x="16323" y="276825"/>
                  </a:cubicBezTo>
                  <a:cubicBezTo>
                    <a:pt x="18437" y="274845"/>
                    <a:pt x="19844" y="272241"/>
                    <a:pt x="20329" y="269389"/>
                  </a:cubicBezTo>
                  <a:cubicBezTo>
                    <a:pt x="21291" y="264088"/>
                    <a:pt x="23498" y="259099"/>
                    <a:pt x="26768" y="254828"/>
                  </a:cubicBezTo>
                  <a:cubicBezTo>
                    <a:pt x="34361" y="244460"/>
                    <a:pt x="41138" y="233516"/>
                    <a:pt x="47034" y="222089"/>
                  </a:cubicBezTo>
                  <a:cubicBezTo>
                    <a:pt x="49321" y="218067"/>
                    <a:pt x="50428" y="213483"/>
                    <a:pt x="50230" y="208853"/>
                  </a:cubicBezTo>
                  <a:cubicBezTo>
                    <a:pt x="50166" y="207123"/>
                    <a:pt x="50392" y="205408"/>
                    <a:pt x="50901" y="203755"/>
                  </a:cubicBezTo>
                  <a:cubicBezTo>
                    <a:pt x="54553" y="189117"/>
                    <a:pt x="57313" y="174275"/>
                    <a:pt x="59163" y="159293"/>
                  </a:cubicBezTo>
                  <a:cubicBezTo>
                    <a:pt x="60644" y="148552"/>
                    <a:pt x="62484" y="137811"/>
                    <a:pt x="63217" y="126914"/>
                  </a:cubicBezTo>
                  <a:cubicBezTo>
                    <a:pt x="63637" y="120787"/>
                    <a:pt x="64074" y="114675"/>
                    <a:pt x="64027" y="108564"/>
                  </a:cubicBezTo>
                  <a:cubicBezTo>
                    <a:pt x="63887" y="92834"/>
                    <a:pt x="65259" y="77135"/>
                    <a:pt x="65477" y="61405"/>
                  </a:cubicBezTo>
                  <a:cubicBezTo>
                    <a:pt x="65680" y="48029"/>
                    <a:pt x="69328" y="34903"/>
                    <a:pt x="74098" y="22431"/>
                  </a:cubicBezTo>
                  <a:cubicBezTo>
                    <a:pt x="78869" y="9959"/>
                    <a:pt x="88441" y="4206"/>
                    <a:pt x="101053" y="2039"/>
                  </a:cubicBezTo>
                  <a:cubicBezTo>
                    <a:pt x="105948" y="1198"/>
                    <a:pt x="110906" y="1026"/>
                    <a:pt x="115801" y="-18"/>
                  </a:cubicBezTo>
                  <a:cubicBezTo>
                    <a:pt x="120337" y="-1001"/>
                    <a:pt x="124874" y="683"/>
                    <a:pt x="129333" y="1774"/>
                  </a:cubicBezTo>
                  <a:cubicBezTo>
                    <a:pt x="132669" y="2601"/>
                    <a:pt x="135974" y="3583"/>
                    <a:pt x="139357" y="4222"/>
                  </a:cubicBezTo>
                  <a:cubicBezTo>
                    <a:pt x="141984" y="4861"/>
                    <a:pt x="144751" y="4534"/>
                    <a:pt x="147152" y="3287"/>
                  </a:cubicBezTo>
                  <a:cubicBezTo>
                    <a:pt x="148602" y="2289"/>
                    <a:pt x="150401" y="1962"/>
                    <a:pt x="152109" y="2367"/>
                  </a:cubicBezTo>
                  <a:cubicBezTo>
                    <a:pt x="160614" y="4534"/>
                    <a:pt x="169233" y="6233"/>
                    <a:pt x="177926" y="7434"/>
                  </a:cubicBezTo>
                  <a:cubicBezTo>
                    <a:pt x="189198" y="9367"/>
                    <a:pt x="200500" y="11160"/>
                    <a:pt x="211865" y="12656"/>
                  </a:cubicBezTo>
                  <a:cubicBezTo>
                    <a:pt x="224914" y="14371"/>
                    <a:pt x="237947" y="13139"/>
                    <a:pt x="250980" y="13654"/>
                  </a:cubicBezTo>
                  <a:cubicBezTo>
                    <a:pt x="252539" y="13654"/>
                    <a:pt x="254098" y="13529"/>
                    <a:pt x="255657" y="13654"/>
                  </a:cubicBezTo>
                  <a:cubicBezTo>
                    <a:pt x="259726" y="14137"/>
                    <a:pt x="260692" y="16335"/>
                    <a:pt x="258510" y="19796"/>
                  </a:cubicBezTo>
                  <a:cubicBezTo>
                    <a:pt x="253833" y="27311"/>
                    <a:pt x="247815" y="29789"/>
                    <a:pt x="238866" y="27731"/>
                  </a:cubicBezTo>
                  <a:cubicBezTo>
                    <a:pt x="224243" y="24380"/>
                    <a:pt x="210649" y="26515"/>
                    <a:pt x="198427" y="35402"/>
                  </a:cubicBezTo>
                  <a:cubicBezTo>
                    <a:pt x="188496" y="42230"/>
                    <a:pt x="181700" y="52737"/>
                    <a:pt x="179548" y="64586"/>
                  </a:cubicBezTo>
                  <a:cubicBezTo>
                    <a:pt x="179220" y="66628"/>
                    <a:pt x="178144" y="68374"/>
                    <a:pt x="178425" y="70369"/>
                  </a:cubicBezTo>
                  <a:close/>
                </a:path>
              </a:pathLst>
            </a:custGeom>
            <a:solidFill>
              <a:srgbClr val="020202"/>
            </a:solidFill>
            <a:ln w="1557" cap="flat">
              <a:noFill/>
              <a:prstDash val="solid"/>
              <a:miter/>
            </a:ln>
          </p:spPr>
          <p:txBody>
            <a:bodyPr rtlCol="0" anchor="ctr"/>
            <a:lstStyle/>
            <a:p>
              <a:endParaRPr lang="es-CO"/>
            </a:p>
          </p:txBody>
        </p:sp>
        <p:sp>
          <p:nvSpPr>
            <p:cNvPr id="1214" name="Freeform: Shape 1213">
              <a:extLst>
                <a:ext uri="{FF2B5EF4-FFF2-40B4-BE49-F238E27FC236}">
                  <a16:creationId xmlns:a16="http://schemas.microsoft.com/office/drawing/2014/main" id="{DE8AAA1F-72E2-67B8-94AC-EAD26E47F965}"/>
                </a:ext>
              </a:extLst>
            </p:cNvPr>
            <p:cNvSpPr/>
            <p:nvPr/>
          </p:nvSpPr>
          <p:spPr>
            <a:xfrm>
              <a:off x="3544198" y="5775514"/>
              <a:ext cx="138507" cy="146535"/>
            </a:xfrm>
            <a:custGeom>
              <a:avLst/>
              <a:gdLst>
                <a:gd name="connsiteX0" fmla="*/ 126715 w 138507"/>
                <a:gd name="connsiteY0" fmla="*/ 132113 h 146535"/>
                <a:gd name="connsiteX1" fmla="*/ 123737 w 138507"/>
                <a:gd name="connsiteY1" fmla="*/ 138474 h 146535"/>
                <a:gd name="connsiteX2" fmla="*/ 116940 w 138507"/>
                <a:gd name="connsiteY2" fmla="*/ 139378 h 146535"/>
                <a:gd name="connsiteX3" fmla="*/ 79119 w 138507"/>
                <a:gd name="connsiteY3" fmla="*/ 145770 h 146535"/>
                <a:gd name="connsiteX4" fmla="*/ 48875 w 138507"/>
                <a:gd name="connsiteY4" fmla="*/ 143322 h 146535"/>
                <a:gd name="connsiteX5" fmla="*/ 30978 w 138507"/>
                <a:gd name="connsiteY5" fmla="*/ 139378 h 146535"/>
                <a:gd name="connsiteX6" fmla="*/ 25069 w 138507"/>
                <a:gd name="connsiteY6" fmla="*/ 133469 h 146535"/>
                <a:gd name="connsiteX7" fmla="*/ 21655 w 138507"/>
                <a:gd name="connsiteY7" fmla="*/ 126968 h 146535"/>
                <a:gd name="connsiteX8" fmla="*/ 9885 w 138507"/>
                <a:gd name="connsiteY8" fmla="*/ 126049 h 146535"/>
                <a:gd name="connsiteX9" fmla="*/ 6767 w 138507"/>
                <a:gd name="connsiteY9" fmla="*/ 129432 h 146535"/>
                <a:gd name="connsiteX10" fmla="*/ 3306 w 138507"/>
                <a:gd name="connsiteY10" fmla="*/ 131879 h 146535"/>
                <a:gd name="connsiteX11" fmla="*/ -280 w 138507"/>
                <a:gd name="connsiteY11" fmla="*/ 127873 h 146535"/>
                <a:gd name="connsiteX12" fmla="*/ -514 w 138507"/>
                <a:gd name="connsiteY12" fmla="*/ 125004 h 146535"/>
                <a:gd name="connsiteX13" fmla="*/ 4397 w 138507"/>
                <a:gd name="connsiteY13" fmla="*/ 81509 h 146535"/>
                <a:gd name="connsiteX14" fmla="*/ 23557 w 138507"/>
                <a:gd name="connsiteY14" fmla="*/ 28036 h 146535"/>
                <a:gd name="connsiteX15" fmla="*/ 61237 w 138507"/>
                <a:gd name="connsiteY15" fmla="*/ 1970 h 146535"/>
                <a:gd name="connsiteX16" fmla="*/ 122038 w 138507"/>
                <a:gd name="connsiteY16" fmla="*/ 1611 h 146535"/>
                <a:gd name="connsiteX17" fmla="*/ 127073 w 138507"/>
                <a:gd name="connsiteY17" fmla="*/ 2780 h 146535"/>
                <a:gd name="connsiteX18" fmla="*/ 137503 w 138507"/>
                <a:gd name="connsiteY18" fmla="*/ 20443 h 146535"/>
                <a:gd name="connsiteX19" fmla="*/ 135351 w 138507"/>
                <a:gd name="connsiteY19" fmla="*/ 31154 h 146535"/>
                <a:gd name="connsiteX20" fmla="*/ 130674 w 138507"/>
                <a:gd name="connsiteY20" fmla="*/ 74088 h 146535"/>
                <a:gd name="connsiteX21" fmla="*/ 129256 w 138507"/>
                <a:gd name="connsiteY21" fmla="*/ 99390 h 146535"/>
                <a:gd name="connsiteX22" fmla="*/ 126715 w 138507"/>
                <a:gd name="connsiteY22" fmla="*/ 132113 h 14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8507" h="146535">
                  <a:moveTo>
                    <a:pt x="126715" y="132113"/>
                  </a:moveTo>
                  <a:cubicBezTo>
                    <a:pt x="124376" y="133672"/>
                    <a:pt x="126715" y="137507"/>
                    <a:pt x="123737" y="138474"/>
                  </a:cubicBezTo>
                  <a:cubicBezTo>
                    <a:pt x="121495" y="138937"/>
                    <a:pt x="119224" y="139238"/>
                    <a:pt x="116940" y="139378"/>
                  </a:cubicBezTo>
                  <a:cubicBezTo>
                    <a:pt x="104328" y="141529"/>
                    <a:pt x="91793" y="144164"/>
                    <a:pt x="79119" y="145770"/>
                  </a:cubicBezTo>
                  <a:cubicBezTo>
                    <a:pt x="68986" y="147064"/>
                    <a:pt x="58852" y="145364"/>
                    <a:pt x="48875" y="143322"/>
                  </a:cubicBezTo>
                  <a:cubicBezTo>
                    <a:pt x="42888" y="142090"/>
                    <a:pt x="36995" y="140360"/>
                    <a:pt x="30978" y="139378"/>
                  </a:cubicBezTo>
                  <a:cubicBezTo>
                    <a:pt x="27785" y="139214"/>
                    <a:pt x="25233" y="136662"/>
                    <a:pt x="25069" y="133469"/>
                  </a:cubicBezTo>
                  <a:cubicBezTo>
                    <a:pt x="24669" y="130989"/>
                    <a:pt x="23470" y="128707"/>
                    <a:pt x="21655" y="126968"/>
                  </a:cubicBezTo>
                  <a:cubicBezTo>
                    <a:pt x="18101" y="123320"/>
                    <a:pt x="13860" y="122915"/>
                    <a:pt x="9885" y="126049"/>
                  </a:cubicBezTo>
                  <a:cubicBezTo>
                    <a:pt x="8687" y="127020"/>
                    <a:pt x="7638" y="128159"/>
                    <a:pt x="6767" y="129432"/>
                  </a:cubicBezTo>
                  <a:cubicBezTo>
                    <a:pt x="5863" y="130710"/>
                    <a:pt x="5208" y="132284"/>
                    <a:pt x="3306" y="131879"/>
                  </a:cubicBezTo>
                  <a:cubicBezTo>
                    <a:pt x="1332" y="131525"/>
                    <a:pt x="-147" y="129873"/>
                    <a:pt x="-280" y="127873"/>
                  </a:cubicBezTo>
                  <a:cubicBezTo>
                    <a:pt x="-405" y="126922"/>
                    <a:pt x="-436" y="125971"/>
                    <a:pt x="-514" y="125004"/>
                  </a:cubicBezTo>
                  <a:cubicBezTo>
                    <a:pt x="1045" y="110490"/>
                    <a:pt x="1825" y="95836"/>
                    <a:pt x="4397" y="81509"/>
                  </a:cubicBezTo>
                  <a:cubicBezTo>
                    <a:pt x="7595" y="62698"/>
                    <a:pt x="14080" y="44597"/>
                    <a:pt x="23557" y="28036"/>
                  </a:cubicBezTo>
                  <a:cubicBezTo>
                    <a:pt x="31944" y="13631"/>
                    <a:pt x="44884" y="5337"/>
                    <a:pt x="61237" y="1970"/>
                  </a:cubicBezTo>
                  <a:cubicBezTo>
                    <a:pt x="81504" y="-2224"/>
                    <a:pt x="101771" y="411"/>
                    <a:pt x="122038" y="1611"/>
                  </a:cubicBezTo>
                  <a:cubicBezTo>
                    <a:pt x="123757" y="1800"/>
                    <a:pt x="125447" y="2192"/>
                    <a:pt x="127073" y="2780"/>
                  </a:cubicBezTo>
                  <a:cubicBezTo>
                    <a:pt x="135897" y="5513"/>
                    <a:pt x="139373" y="11401"/>
                    <a:pt x="137503" y="20443"/>
                  </a:cubicBezTo>
                  <a:cubicBezTo>
                    <a:pt x="136770" y="24013"/>
                    <a:pt x="136037" y="27568"/>
                    <a:pt x="135351" y="31154"/>
                  </a:cubicBezTo>
                  <a:cubicBezTo>
                    <a:pt x="132639" y="45340"/>
                    <a:pt x="132233" y="59776"/>
                    <a:pt x="130674" y="74088"/>
                  </a:cubicBezTo>
                  <a:cubicBezTo>
                    <a:pt x="129801" y="82428"/>
                    <a:pt x="129318" y="90925"/>
                    <a:pt x="129256" y="99390"/>
                  </a:cubicBezTo>
                  <a:cubicBezTo>
                    <a:pt x="129150" y="110342"/>
                    <a:pt x="128300" y="121275"/>
                    <a:pt x="126715" y="132113"/>
                  </a:cubicBezTo>
                  <a:close/>
                </a:path>
              </a:pathLst>
            </a:custGeom>
            <a:solidFill>
              <a:srgbClr val="FF0705"/>
            </a:solidFill>
            <a:ln w="1557" cap="flat">
              <a:noFill/>
              <a:prstDash val="solid"/>
              <a:miter/>
            </a:ln>
          </p:spPr>
          <p:txBody>
            <a:bodyPr rtlCol="0" anchor="ctr"/>
            <a:lstStyle/>
            <a:p>
              <a:endParaRPr lang="es-CO"/>
            </a:p>
          </p:txBody>
        </p:sp>
        <p:sp>
          <p:nvSpPr>
            <p:cNvPr id="1215" name="Freeform: Shape 1214">
              <a:extLst>
                <a:ext uri="{FF2B5EF4-FFF2-40B4-BE49-F238E27FC236}">
                  <a16:creationId xmlns:a16="http://schemas.microsoft.com/office/drawing/2014/main" id="{5438E8F7-81D5-B75F-A3E9-AC582CB464AF}"/>
                </a:ext>
              </a:extLst>
            </p:cNvPr>
            <p:cNvSpPr/>
            <p:nvPr/>
          </p:nvSpPr>
          <p:spPr>
            <a:xfrm>
              <a:off x="3752103" y="6235920"/>
              <a:ext cx="36059" cy="438883"/>
            </a:xfrm>
            <a:custGeom>
              <a:avLst/>
              <a:gdLst>
                <a:gd name="connsiteX0" fmla="*/ 1966 w 36059"/>
                <a:gd name="connsiteY0" fmla="*/ -315 h 438883"/>
                <a:gd name="connsiteX1" fmla="*/ 1389 w 36059"/>
                <a:gd name="connsiteY1" fmla="*/ 30865 h 438883"/>
                <a:gd name="connsiteX2" fmla="*/ 2558 w 36059"/>
                <a:gd name="connsiteY2" fmla="*/ 60205 h 438883"/>
                <a:gd name="connsiteX3" fmla="*/ 2870 w 36059"/>
                <a:gd name="connsiteY3" fmla="*/ 62481 h 438883"/>
                <a:gd name="connsiteX4" fmla="*/ 4242 w 36059"/>
                <a:gd name="connsiteY4" fmla="*/ 95313 h 438883"/>
                <a:gd name="connsiteX5" fmla="*/ 5614 w 36059"/>
                <a:gd name="connsiteY5" fmla="*/ 142581 h 438883"/>
                <a:gd name="connsiteX6" fmla="*/ 9074 w 36059"/>
                <a:gd name="connsiteY6" fmla="*/ 201230 h 438883"/>
                <a:gd name="connsiteX7" fmla="*/ 12442 w 36059"/>
                <a:gd name="connsiteY7" fmla="*/ 244881 h 438883"/>
                <a:gd name="connsiteX8" fmla="*/ 19925 w 36059"/>
                <a:gd name="connsiteY8" fmla="*/ 301924 h 438883"/>
                <a:gd name="connsiteX9" fmla="*/ 26270 w 36059"/>
                <a:gd name="connsiteY9" fmla="*/ 344609 h 438883"/>
                <a:gd name="connsiteX10" fmla="*/ 28640 w 36059"/>
                <a:gd name="connsiteY10" fmla="*/ 375025 h 438883"/>
                <a:gd name="connsiteX11" fmla="*/ 31243 w 36059"/>
                <a:gd name="connsiteY11" fmla="*/ 400810 h 438883"/>
                <a:gd name="connsiteX12" fmla="*/ 32428 w 36059"/>
                <a:gd name="connsiteY12" fmla="*/ 414592 h 438883"/>
                <a:gd name="connsiteX13" fmla="*/ 35546 w 36059"/>
                <a:gd name="connsiteY13" fmla="*/ 438569 h 438883"/>
                <a:gd name="connsiteX14" fmla="*/ 32724 w 36059"/>
                <a:gd name="connsiteY14" fmla="*/ 427734 h 438883"/>
                <a:gd name="connsiteX15" fmla="*/ 30822 w 36059"/>
                <a:gd name="connsiteY15" fmla="*/ 410102 h 438883"/>
                <a:gd name="connsiteX16" fmla="*/ 29482 w 36059"/>
                <a:gd name="connsiteY16" fmla="*/ 398129 h 438883"/>
                <a:gd name="connsiteX17" fmla="*/ 26021 w 36059"/>
                <a:gd name="connsiteY17" fmla="*/ 360464 h 438883"/>
                <a:gd name="connsiteX18" fmla="*/ 20751 w 36059"/>
                <a:gd name="connsiteY18" fmla="*/ 325964 h 438883"/>
                <a:gd name="connsiteX19" fmla="*/ 16885 w 36059"/>
                <a:gd name="connsiteY19" fmla="*/ 298760 h 438883"/>
                <a:gd name="connsiteX20" fmla="*/ 14141 w 36059"/>
                <a:gd name="connsiteY20" fmla="*/ 280644 h 438883"/>
                <a:gd name="connsiteX21" fmla="*/ 11179 w 36059"/>
                <a:gd name="connsiteY21" fmla="*/ 254500 h 438883"/>
                <a:gd name="connsiteX22" fmla="*/ 9620 w 36059"/>
                <a:gd name="connsiteY22" fmla="*/ 242028 h 438883"/>
                <a:gd name="connsiteX23" fmla="*/ 7718 w 36059"/>
                <a:gd name="connsiteY23" fmla="*/ 223212 h 438883"/>
                <a:gd name="connsiteX24" fmla="*/ 7625 w 36059"/>
                <a:gd name="connsiteY24" fmla="*/ 222073 h 438883"/>
                <a:gd name="connsiteX25" fmla="*/ 6066 w 36059"/>
                <a:gd name="connsiteY25" fmla="*/ 194012 h 438883"/>
                <a:gd name="connsiteX26" fmla="*/ 4179 w 36059"/>
                <a:gd name="connsiteY26" fmla="*/ 167743 h 438883"/>
                <a:gd name="connsiteX27" fmla="*/ 4179 w 36059"/>
                <a:gd name="connsiteY27" fmla="*/ 166589 h 438883"/>
                <a:gd name="connsiteX28" fmla="*/ 2729 w 36059"/>
                <a:gd name="connsiteY28" fmla="*/ 137327 h 438883"/>
                <a:gd name="connsiteX29" fmla="*/ 1654 w 36059"/>
                <a:gd name="connsiteY29" fmla="*/ 86131 h 438883"/>
                <a:gd name="connsiteX30" fmla="*/ -295 w 36059"/>
                <a:gd name="connsiteY30" fmla="*/ 33344 h 438883"/>
                <a:gd name="connsiteX31" fmla="*/ 703 w 36059"/>
                <a:gd name="connsiteY31" fmla="*/ 2897 h 438883"/>
                <a:gd name="connsiteX32" fmla="*/ 1966 w 36059"/>
                <a:gd name="connsiteY32" fmla="*/ -315 h 438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6059" h="438883">
                  <a:moveTo>
                    <a:pt x="1966" y="-315"/>
                  </a:moveTo>
                  <a:cubicBezTo>
                    <a:pt x="1872" y="10052"/>
                    <a:pt x="1358" y="20451"/>
                    <a:pt x="1389" y="30865"/>
                  </a:cubicBezTo>
                  <a:cubicBezTo>
                    <a:pt x="1389" y="40608"/>
                    <a:pt x="1217" y="50461"/>
                    <a:pt x="2558" y="60205"/>
                  </a:cubicBezTo>
                  <a:cubicBezTo>
                    <a:pt x="2729" y="60953"/>
                    <a:pt x="2834" y="61714"/>
                    <a:pt x="2870" y="62481"/>
                  </a:cubicBezTo>
                  <a:cubicBezTo>
                    <a:pt x="2620" y="73394"/>
                    <a:pt x="4616" y="84307"/>
                    <a:pt x="4242" y="95313"/>
                  </a:cubicBezTo>
                  <a:cubicBezTo>
                    <a:pt x="3727" y="111090"/>
                    <a:pt x="4772" y="126851"/>
                    <a:pt x="5614" y="142581"/>
                  </a:cubicBezTo>
                  <a:cubicBezTo>
                    <a:pt x="6658" y="162131"/>
                    <a:pt x="7968" y="181680"/>
                    <a:pt x="9074" y="201230"/>
                  </a:cubicBezTo>
                  <a:cubicBezTo>
                    <a:pt x="9885" y="215791"/>
                    <a:pt x="11039" y="230352"/>
                    <a:pt x="12442" y="244881"/>
                  </a:cubicBezTo>
                  <a:cubicBezTo>
                    <a:pt x="14302" y="263963"/>
                    <a:pt x="16796" y="282983"/>
                    <a:pt x="19925" y="301924"/>
                  </a:cubicBezTo>
                  <a:cubicBezTo>
                    <a:pt x="22279" y="316111"/>
                    <a:pt x="23994" y="330407"/>
                    <a:pt x="26270" y="344609"/>
                  </a:cubicBezTo>
                  <a:cubicBezTo>
                    <a:pt x="27628" y="354696"/>
                    <a:pt x="28420" y="364845"/>
                    <a:pt x="28640" y="375025"/>
                  </a:cubicBezTo>
                  <a:cubicBezTo>
                    <a:pt x="29061" y="383646"/>
                    <a:pt x="30012" y="392267"/>
                    <a:pt x="31243" y="400810"/>
                  </a:cubicBezTo>
                  <a:cubicBezTo>
                    <a:pt x="31914" y="405409"/>
                    <a:pt x="32069" y="410008"/>
                    <a:pt x="32428" y="414592"/>
                  </a:cubicBezTo>
                  <a:cubicBezTo>
                    <a:pt x="33067" y="422651"/>
                    <a:pt x="34798" y="430540"/>
                    <a:pt x="35546" y="438569"/>
                  </a:cubicBezTo>
                  <a:cubicBezTo>
                    <a:pt x="33005" y="435451"/>
                    <a:pt x="33348" y="431413"/>
                    <a:pt x="32724" y="427734"/>
                  </a:cubicBezTo>
                  <a:cubicBezTo>
                    <a:pt x="31726" y="421888"/>
                    <a:pt x="30526" y="416041"/>
                    <a:pt x="30822" y="410102"/>
                  </a:cubicBezTo>
                  <a:cubicBezTo>
                    <a:pt x="30779" y="406079"/>
                    <a:pt x="30330" y="402057"/>
                    <a:pt x="29482" y="398129"/>
                  </a:cubicBezTo>
                  <a:cubicBezTo>
                    <a:pt x="27564" y="385657"/>
                    <a:pt x="27564" y="372982"/>
                    <a:pt x="26021" y="360464"/>
                  </a:cubicBezTo>
                  <a:cubicBezTo>
                    <a:pt x="24602" y="348927"/>
                    <a:pt x="22466" y="337469"/>
                    <a:pt x="20751" y="325964"/>
                  </a:cubicBezTo>
                  <a:cubicBezTo>
                    <a:pt x="19395" y="316906"/>
                    <a:pt x="18195" y="307817"/>
                    <a:pt x="16885" y="298760"/>
                  </a:cubicBezTo>
                  <a:cubicBezTo>
                    <a:pt x="15996" y="292726"/>
                    <a:pt x="14921" y="286709"/>
                    <a:pt x="14141" y="280644"/>
                  </a:cubicBezTo>
                  <a:cubicBezTo>
                    <a:pt x="13019" y="271945"/>
                    <a:pt x="11319" y="263293"/>
                    <a:pt x="11179" y="254500"/>
                  </a:cubicBezTo>
                  <a:cubicBezTo>
                    <a:pt x="10970" y="250307"/>
                    <a:pt x="10448" y="246144"/>
                    <a:pt x="9620" y="242028"/>
                  </a:cubicBezTo>
                  <a:cubicBezTo>
                    <a:pt x="8591" y="235792"/>
                    <a:pt x="9620" y="229323"/>
                    <a:pt x="7718" y="223212"/>
                  </a:cubicBezTo>
                  <a:cubicBezTo>
                    <a:pt x="7623" y="222837"/>
                    <a:pt x="7592" y="222463"/>
                    <a:pt x="7625" y="222073"/>
                  </a:cubicBezTo>
                  <a:cubicBezTo>
                    <a:pt x="8248" y="212720"/>
                    <a:pt x="6814" y="203366"/>
                    <a:pt x="6066" y="194012"/>
                  </a:cubicBezTo>
                  <a:cubicBezTo>
                    <a:pt x="5427" y="185266"/>
                    <a:pt x="6237" y="176380"/>
                    <a:pt x="4179" y="167743"/>
                  </a:cubicBezTo>
                  <a:cubicBezTo>
                    <a:pt x="4117" y="167353"/>
                    <a:pt x="4117" y="166963"/>
                    <a:pt x="4179" y="166589"/>
                  </a:cubicBezTo>
                  <a:cubicBezTo>
                    <a:pt x="4896" y="156784"/>
                    <a:pt x="3462" y="147040"/>
                    <a:pt x="2729" y="137327"/>
                  </a:cubicBezTo>
                  <a:cubicBezTo>
                    <a:pt x="1451" y="120179"/>
                    <a:pt x="2729" y="103155"/>
                    <a:pt x="1654" y="86131"/>
                  </a:cubicBezTo>
                  <a:cubicBezTo>
                    <a:pt x="516" y="68545"/>
                    <a:pt x="-1106" y="50960"/>
                    <a:pt x="-295" y="33344"/>
                  </a:cubicBezTo>
                  <a:cubicBezTo>
                    <a:pt x="173" y="23195"/>
                    <a:pt x="578" y="13077"/>
                    <a:pt x="703" y="2897"/>
                  </a:cubicBezTo>
                  <a:cubicBezTo>
                    <a:pt x="483" y="1673"/>
                    <a:pt x="973" y="432"/>
                    <a:pt x="1966" y="-315"/>
                  </a:cubicBezTo>
                  <a:close/>
                </a:path>
              </a:pathLst>
            </a:custGeom>
            <a:solidFill>
              <a:srgbClr val="270000"/>
            </a:solidFill>
            <a:ln w="1557" cap="flat">
              <a:noFill/>
              <a:prstDash val="solid"/>
              <a:miter/>
            </a:ln>
          </p:spPr>
          <p:txBody>
            <a:bodyPr rtlCol="0" anchor="ctr"/>
            <a:lstStyle/>
            <a:p>
              <a:endParaRPr lang="es-CO"/>
            </a:p>
          </p:txBody>
        </p:sp>
        <p:sp>
          <p:nvSpPr>
            <p:cNvPr id="1216" name="Freeform: Shape 1215">
              <a:extLst>
                <a:ext uri="{FF2B5EF4-FFF2-40B4-BE49-F238E27FC236}">
                  <a16:creationId xmlns:a16="http://schemas.microsoft.com/office/drawing/2014/main" id="{20CD6F85-2FC3-84A5-0A21-4FE501C4061B}"/>
                </a:ext>
              </a:extLst>
            </p:cNvPr>
            <p:cNvSpPr/>
            <p:nvPr/>
          </p:nvSpPr>
          <p:spPr>
            <a:xfrm>
              <a:off x="4618274" y="6075392"/>
              <a:ext cx="1125" cy="2291"/>
            </a:xfrm>
            <a:custGeom>
              <a:avLst/>
              <a:gdLst>
                <a:gd name="connsiteX0" fmla="*/ -501 w 1125"/>
                <a:gd name="connsiteY0" fmla="*/ -315 h 2291"/>
                <a:gd name="connsiteX1" fmla="*/ 575 w 1125"/>
                <a:gd name="connsiteY1" fmla="*/ 1977 h 2291"/>
                <a:gd name="connsiteX2" fmla="*/ -501 w 1125"/>
                <a:gd name="connsiteY2" fmla="*/ -315 h 2291"/>
              </a:gdLst>
              <a:ahLst/>
              <a:cxnLst>
                <a:cxn ang="0">
                  <a:pos x="connsiteX0" y="connsiteY0"/>
                </a:cxn>
                <a:cxn ang="0">
                  <a:pos x="connsiteX1" y="connsiteY1"/>
                </a:cxn>
                <a:cxn ang="0">
                  <a:pos x="connsiteX2" y="connsiteY2"/>
                </a:cxn>
              </a:cxnLst>
              <a:rect l="l" t="t" r="r" b="b"/>
              <a:pathLst>
                <a:path w="1125" h="2291">
                  <a:moveTo>
                    <a:pt x="-501" y="-315"/>
                  </a:moveTo>
                  <a:cubicBezTo>
                    <a:pt x="310" y="139"/>
                    <a:pt x="746" y="1062"/>
                    <a:pt x="575" y="1977"/>
                  </a:cubicBezTo>
                  <a:cubicBezTo>
                    <a:pt x="-173" y="1467"/>
                    <a:pt x="-594" y="588"/>
                    <a:pt x="-501" y="-315"/>
                  </a:cubicBezTo>
                  <a:close/>
                </a:path>
              </a:pathLst>
            </a:custGeom>
            <a:solidFill>
              <a:srgbClr val="020202"/>
            </a:solidFill>
            <a:ln w="1557" cap="flat">
              <a:noFill/>
              <a:prstDash val="solid"/>
              <a:miter/>
            </a:ln>
          </p:spPr>
          <p:txBody>
            <a:bodyPr rtlCol="0" anchor="ctr"/>
            <a:lstStyle/>
            <a:p>
              <a:endParaRPr lang="es-CO"/>
            </a:p>
          </p:txBody>
        </p:sp>
        <p:sp>
          <p:nvSpPr>
            <p:cNvPr id="1217" name="Freeform: Shape 1216">
              <a:extLst>
                <a:ext uri="{FF2B5EF4-FFF2-40B4-BE49-F238E27FC236}">
                  <a16:creationId xmlns:a16="http://schemas.microsoft.com/office/drawing/2014/main" id="{1FC47477-5997-8FD8-742D-63F290902564}"/>
                </a:ext>
              </a:extLst>
            </p:cNvPr>
            <p:cNvSpPr/>
            <p:nvPr/>
          </p:nvSpPr>
          <p:spPr>
            <a:xfrm>
              <a:off x="4602107" y="5963364"/>
              <a:ext cx="1135" cy="2291"/>
            </a:xfrm>
            <a:custGeom>
              <a:avLst/>
              <a:gdLst>
                <a:gd name="connsiteX0" fmla="*/ -501 w 1135"/>
                <a:gd name="connsiteY0" fmla="*/ -315 h 2291"/>
                <a:gd name="connsiteX1" fmla="*/ 591 w 1135"/>
                <a:gd name="connsiteY1" fmla="*/ 1977 h 2291"/>
                <a:gd name="connsiteX2" fmla="*/ -501 w 1135"/>
                <a:gd name="connsiteY2" fmla="*/ -315 h 2291"/>
              </a:gdLst>
              <a:ahLst/>
              <a:cxnLst>
                <a:cxn ang="0">
                  <a:pos x="connsiteX0" y="connsiteY0"/>
                </a:cxn>
                <a:cxn ang="0">
                  <a:pos x="connsiteX1" y="connsiteY1"/>
                </a:cxn>
                <a:cxn ang="0">
                  <a:pos x="connsiteX2" y="connsiteY2"/>
                </a:cxn>
              </a:cxnLst>
              <a:rect l="l" t="t" r="r" b="b"/>
              <a:pathLst>
                <a:path w="1135" h="2291">
                  <a:moveTo>
                    <a:pt x="-501" y="-315"/>
                  </a:moveTo>
                  <a:cubicBezTo>
                    <a:pt x="310" y="144"/>
                    <a:pt x="746" y="1060"/>
                    <a:pt x="591" y="1977"/>
                  </a:cubicBezTo>
                  <a:cubicBezTo>
                    <a:pt x="-173" y="1478"/>
                    <a:pt x="-594" y="594"/>
                    <a:pt x="-501" y="-315"/>
                  </a:cubicBezTo>
                  <a:close/>
                </a:path>
              </a:pathLst>
            </a:custGeom>
            <a:solidFill>
              <a:srgbClr val="020202"/>
            </a:solidFill>
            <a:ln w="1557" cap="flat">
              <a:noFill/>
              <a:prstDash val="solid"/>
              <a:miter/>
            </a:ln>
          </p:spPr>
          <p:txBody>
            <a:bodyPr rtlCol="0" anchor="ctr"/>
            <a:lstStyle/>
            <a:p>
              <a:endParaRPr lang="es-CO"/>
            </a:p>
          </p:txBody>
        </p:sp>
        <p:sp>
          <p:nvSpPr>
            <p:cNvPr id="1218" name="Freeform: Shape 1217">
              <a:extLst>
                <a:ext uri="{FF2B5EF4-FFF2-40B4-BE49-F238E27FC236}">
                  <a16:creationId xmlns:a16="http://schemas.microsoft.com/office/drawing/2014/main" id="{C1426CC4-EEFA-4CAE-E458-D0AC816AD5BE}"/>
                </a:ext>
              </a:extLst>
            </p:cNvPr>
            <p:cNvSpPr/>
            <p:nvPr/>
          </p:nvSpPr>
          <p:spPr>
            <a:xfrm>
              <a:off x="4619427" y="6097327"/>
              <a:ext cx="1107" cy="2276"/>
            </a:xfrm>
            <a:custGeom>
              <a:avLst/>
              <a:gdLst>
                <a:gd name="connsiteX0" fmla="*/ -500 w 1107"/>
                <a:gd name="connsiteY0" fmla="*/ -315 h 2276"/>
                <a:gd name="connsiteX1" fmla="*/ 544 w 1107"/>
                <a:gd name="connsiteY1" fmla="*/ 1961 h 2276"/>
                <a:gd name="connsiteX2" fmla="*/ -500 w 1107"/>
                <a:gd name="connsiteY2" fmla="*/ -315 h 2276"/>
              </a:gdLst>
              <a:ahLst/>
              <a:cxnLst>
                <a:cxn ang="0">
                  <a:pos x="connsiteX0" y="connsiteY0"/>
                </a:cxn>
                <a:cxn ang="0">
                  <a:pos x="connsiteX1" y="connsiteY1"/>
                </a:cxn>
                <a:cxn ang="0">
                  <a:pos x="connsiteX2" y="connsiteY2"/>
                </a:cxn>
              </a:cxnLst>
              <a:rect l="l" t="t" r="r" b="b"/>
              <a:pathLst>
                <a:path w="1107" h="2276">
                  <a:moveTo>
                    <a:pt x="-500" y="-315"/>
                  </a:moveTo>
                  <a:cubicBezTo>
                    <a:pt x="310" y="128"/>
                    <a:pt x="747" y="1056"/>
                    <a:pt x="544" y="1961"/>
                  </a:cubicBezTo>
                  <a:cubicBezTo>
                    <a:pt x="-189" y="1452"/>
                    <a:pt x="-594" y="579"/>
                    <a:pt x="-500" y="-315"/>
                  </a:cubicBezTo>
                  <a:close/>
                </a:path>
              </a:pathLst>
            </a:custGeom>
            <a:solidFill>
              <a:srgbClr val="020202"/>
            </a:solidFill>
            <a:ln w="1557" cap="flat">
              <a:noFill/>
              <a:prstDash val="solid"/>
              <a:miter/>
            </a:ln>
          </p:spPr>
          <p:txBody>
            <a:bodyPr rtlCol="0" anchor="ctr"/>
            <a:lstStyle/>
            <a:p>
              <a:endParaRPr lang="es-CO"/>
            </a:p>
          </p:txBody>
        </p:sp>
        <p:sp>
          <p:nvSpPr>
            <p:cNvPr id="1219" name="Freeform: Shape 1218">
              <a:extLst>
                <a:ext uri="{FF2B5EF4-FFF2-40B4-BE49-F238E27FC236}">
                  <a16:creationId xmlns:a16="http://schemas.microsoft.com/office/drawing/2014/main" id="{B5DA7F11-32A4-0353-B14E-4B142EC10211}"/>
                </a:ext>
              </a:extLst>
            </p:cNvPr>
            <p:cNvSpPr/>
            <p:nvPr/>
          </p:nvSpPr>
          <p:spPr>
            <a:xfrm>
              <a:off x="4617120" y="6063840"/>
              <a:ext cx="1135" cy="2291"/>
            </a:xfrm>
            <a:custGeom>
              <a:avLst/>
              <a:gdLst>
                <a:gd name="connsiteX0" fmla="*/ -501 w 1135"/>
                <a:gd name="connsiteY0" fmla="*/ -315 h 2291"/>
                <a:gd name="connsiteX1" fmla="*/ 591 w 1135"/>
                <a:gd name="connsiteY1" fmla="*/ 1977 h 2291"/>
                <a:gd name="connsiteX2" fmla="*/ -501 w 1135"/>
                <a:gd name="connsiteY2" fmla="*/ -315 h 2291"/>
              </a:gdLst>
              <a:ahLst/>
              <a:cxnLst>
                <a:cxn ang="0">
                  <a:pos x="connsiteX0" y="connsiteY0"/>
                </a:cxn>
                <a:cxn ang="0">
                  <a:pos x="connsiteX1" y="connsiteY1"/>
                </a:cxn>
                <a:cxn ang="0">
                  <a:pos x="connsiteX2" y="connsiteY2"/>
                </a:cxn>
              </a:cxnLst>
              <a:rect l="l" t="t" r="r" b="b"/>
              <a:pathLst>
                <a:path w="1135" h="2291">
                  <a:moveTo>
                    <a:pt x="-501" y="-315"/>
                  </a:moveTo>
                  <a:cubicBezTo>
                    <a:pt x="310" y="144"/>
                    <a:pt x="746" y="1060"/>
                    <a:pt x="591" y="1977"/>
                  </a:cubicBezTo>
                  <a:cubicBezTo>
                    <a:pt x="-173" y="1481"/>
                    <a:pt x="-594" y="594"/>
                    <a:pt x="-501" y="-315"/>
                  </a:cubicBezTo>
                  <a:close/>
                </a:path>
              </a:pathLst>
            </a:custGeom>
            <a:solidFill>
              <a:srgbClr val="020202"/>
            </a:solidFill>
            <a:ln w="1557" cap="flat">
              <a:noFill/>
              <a:prstDash val="solid"/>
              <a:miter/>
            </a:ln>
          </p:spPr>
          <p:txBody>
            <a:bodyPr rtlCol="0" anchor="ctr"/>
            <a:lstStyle/>
            <a:p>
              <a:endParaRPr lang="es-CO"/>
            </a:p>
          </p:txBody>
        </p:sp>
        <p:sp>
          <p:nvSpPr>
            <p:cNvPr id="1220" name="Freeform: Shape 1219">
              <a:extLst>
                <a:ext uri="{FF2B5EF4-FFF2-40B4-BE49-F238E27FC236}">
                  <a16:creationId xmlns:a16="http://schemas.microsoft.com/office/drawing/2014/main" id="{7FB497FC-5E46-2EFA-84E3-97EA4B3245A5}"/>
                </a:ext>
              </a:extLst>
            </p:cNvPr>
            <p:cNvSpPr/>
            <p:nvPr/>
          </p:nvSpPr>
          <p:spPr>
            <a:xfrm>
              <a:off x="4606735" y="5937952"/>
              <a:ext cx="1106" cy="1153"/>
            </a:xfrm>
            <a:custGeom>
              <a:avLst/>
              <a:gdLst>
                <a:gd name="connsiteX0" fmla="*/ 593 w 1106"/>
                <a:gd name="connsiteY0" fmla="*/ -315 h 1153"/>
                <a:gd name="connsiteX1" fmla="*/ -514 w 1106"/>
                <a:gd name="connsiteY1" fmla="*/ 839 h 1153"/>
                <a:gd name="connsiteX2" fmla="*/ 593 w 1106"/>
                <a:gd name="connsiteY2" fmla="*/ -315 h 1153"/>
              </a:gdLst>
              <a:ahLst/>
              <a:cxnLst>
                <a:cxn ang="0">
                  <a:pos x="connsiteX0" y="connsiteY0"/>
                </a:cxn>
                <a:cxn ang="0">
                  <a:pos x="connsiteX1" y="connsiteY1"/>
                </a:cxn>
                <a:cxn ang="0">
                  <a:pos x="connsiteX2" y="connsiteY2"/>
                </a:cxn>
              </a:cxnLst>
              <a:rect l="l" t="t" r="r" b="b"/>
              <a:pathLst>
                <a:path w="1106" h="1153">
                  <a:moveTo>
                    <a:pt x="593" y="-315"/>
                  </a:moveTo>
                  <a:cubicBezTo>
                    <a:pt x="235" y="75"/>
                    <a:pt x="-140" y="465"/>
                    <a:pt x="-514" y="839"/>
                  </a:cubicBezTo>
                  <a:cubicBezTo>
                    <a:pt x="-171" y="434"/>
                    <a:pt x="235" y="75"/>
                    <a:pt x="593" y="-315"/>
                  </a:cubicBezTo>
                  <a:close/>
                </a:path>
              </a:pathLst>
            </a:custGeom>
            <a:solidFill>
              <a:srgbClr val="020202"/>
            </a:solidFill>
            <a:ln w="1557" cap="flat">
              <a:noFill/>
              <a:prstDash val="solid"/>
              <a:miter/>
            </a:ln>
          </p:spPr>
          <p:txBody>
            <a:bodyPr rtlCol="0" anchor="ctr"/>
            <a:lstStyle/>
            <a:p>
              <a:endParaRPr lang="es-CO"/>
            </a:p>
          </p:txBody>
        </p:sp>
        <p:sp>
          <p:nvSpPr>
            <p:cNvPr id="1221" name="Freeform: Shape 1220">
              <a:extLst>
                <a:ext uri="{FF2B5EF4-FFF2-40B4-BE49-F238E27FC236}">
                  <a16:creationId xmlns:a16="http://schemas.microsoft.com/office/drawing/2014/main" id="{F1FDFBC8-35E7-4B9C-0436-861EE09C003A}"/>
                </a:ext>
              </a:extLst>
            </p:cNvPr>
            <p:cNvSpPr/>
            <p:nvPr/>
          </p:nvSpPr>
          <p:spPr>
            <a:xfrm>
              <a:off x="4603274" y="5948351"/>
              <a:ext cx="1106" cy="1153"/>
            </a:xfrm>
            <a:custGeom>
              <a:avLst/>
              <a:gdLst>
                <a:gd name="connsiteX0" fmla="*/ 593 w 1106"/>
                <a:gd name="connsiteY0" fmla="*/ -315 h 1153"/>
                <a:gd name="connsiteX1" fmla="*/ -514 w 1106"/>
                <a:gd name="connsiteY1" fmla="*/ 839 h 1153"/>
                <a:gd name="connsiteX2" fmla="*/ 593 w 1106"/>
                <a:gd name="connsiteY2" fmla="*/ -315 h 1153"/>
              </a:gdLst>
              <a:ahLst/>
              <a:cxnLst>
                <a:cxn ang="0">
                  <a:pos x="connsiteX0" y="connsiteY0"/>
                </a:cxn>
                <a:cxn ang="0">
                  <a:pos x="connsiteX1" y="connsiteY1"/>
                </a:cxn>
                <a:cxn ang="0">
                  <a:pos x="connsiteX2" y="connsiteY2"/>
                </a:cxn>
              </a:cxnLst>
              <a:rect l="l" t="t" r="r" b="b"/>
              <a:pathLst>
                <a:path w="1106" h="1153">
                  <a:moveTo>
                    <a:pt x="593" y="-315"/>
                  </a:moveTo>
                  <a:cubicBezTo>
                    <a:pt x="235" y="75"/>
                    <a:pt x="-140" y="449"/>
                    <a:pt x="-514" y="839"/>
                  </a:cubicBezTo>
                  <a:cubicBezTo>
                    <a:pt x="-140" y="449"/>
                    <a:pt x="172" y="75"/>
                    <a:pt x="593" y="-315"/>
                  </a:cubicBezTo>
                  <a:close/>
                </a:path>
              </a:pathLst>
            </a:custGeom>
            <a:solidFill>
              <a:srgbClr val="020202"/>
            </a:solidFill>
            <a:ln w="1557" cap="flat">
              <a:noFill/>
              <a:prstDash val="solid"/>
              <a:miter/>
            </a:ln>
          </p:spPr>
          <p:txBody>
            <a:bodyPr rtlCol="0" anchor="ctr"/>
            <a:lstStyle/>
            <a:p>
              <a:endParaRPr lang="es-CO"/>
            </a:p>
          </p:txBody>
        </p:sp>
        <p:sp>
          <p:nvSpPr>
            <p:cNvPr id="1222" name="Freeform: Shape 1221">
              <a:extLst>
                <a:ext uri="{FF2B5EF4-FFF2-40B4-BE49-F238E27FC236}">
                  <a16:creationId xmlns:a16="http://schemas.microsoft.com/office/drawing/2014/main" id="{50D7C049-BA91-4D06-C3CC-0FBF18CC76F5}"/>
                </a:ext>
              </a:extLst>
            </p:cNvPr>
            <p:cNvSpPr/>
            <p:nvPr/>
          </p:nvSpPr>
          <p:spPr>
            <a:xfrm>
              <a:off x="4602120" y="5956442"/>
              <a:ext cx="1060" cy="1153"/>
            </a:xfrm>
            <a:custGeom>
              <a:avLst/>
              <a:gdLst>
                <a:gd name="connsiteX0" fmla="*/ 547 w 1060"/>
                <a:gd name="connsiteY0" fmla="*/ -315 h 1153"/>
                <a:gd name="connsiteX1" fmla="*/ -514 w 1060"/>
                <a:gd name="connsiteY1" fmla="*/ 839 h 1153"/>
              </a:gdLst>
              <a:ahLst/>
              <a:cxnLst>
                <a:cxn ang="0">
                  <a:pos x="connsiteX0" y="connsiteY0"/>
                </a:cxn>
                <a:cxn ang="0">
                  <a:pos x="connsiteX1" y="connsiteY1"/>
                </a:cxn>
              </a:cxnLst>
              <a:rect l="l" t="t" r="r" b="b"/>
              <a:pathLst>
                <a:path w="1060" h="1153">
                  <a:moveTo>
                    <a:pt x="547" y="-315"/>
                  </a:moveTo>
                  <a:lnTo>
                    <a:pt x="-514" y="839"/>
                  </a:lnTo>
                  <a:close/>
                </a:path>
              </a:pathLst>
            </a:custGeom>
            <a:solidFill>
              <a:srgbClr val="020202"/>
            </a:solidFill>
            <a:ln w="1557" cap="flat">
              <a:noFill/>
              <a:prstDash val="solid"/>
              <a:miter/>
            </a:ln>
          </p:spPr>
          <p:txBody>
            <a:bodyPr rtlCol="0" anchor="ctr"/>
            <a:lstStyle/>
            <a:p>
              <a:endParaRPr lang="es-CO"/>
            </a:p>
          </p:txBody>
        </p:sp>
        <p:sp>
          <p:nvSpPr>
            <p:cNvPr id="1223" name="Freeform: Shape 1222">
              <a:extLst>
                <a:ext uri="{FF2B5EF4-FFF2-40B4-BE49-F238E27FC236}">
                  <a16:creationId xmlns:a16="http://schemas.microsoft.com/office/drawing/2014/main" id="{F82E4F2B-CD30-4D4F-6F76-7FBD4C2C2658}"/>
                </a:ext>
              </a:extLst>
            </p:cNvPr>
            <p:cNvSpPr/>
            <p:nvPr/>
          </p:nvSpPr>
          <p:spPr>
            <a:xfrm>
              <a:off x="4603274" y="5972608"/>
              <a:ext cx="1106" cy="1153"/>
            </a:xfrm>
            <a:custGeom>
              <a:avLst/>
              <a:gdLst>
                <a:gd name="connsiteX0" fmla="*/ -514 w 1106"/>
                <a:gd name="connsiteY0" fmla="*/ -315 h 1153"/>
                <a:gd name="connsiteX1" fmla="*/ 593 w 1106"/>
                <a:gd name="connsiteY1" fmla="*/ 839 h 1153"/>
                <a:gd name="connsiteX2" fmla="*/ -514 w 1106"/>
                <a:gd name="connsiteY2" fmla="*/ -315 h 1153"/>
              </a:gdLst>
              <a:ahLst/>
              <a:cxnLst>
                <a:cxn ang="0">
                  <a:pos x="connsiteX0" y="connsiteY0"/>
                </a:cxn>
                <a:cxn ang="0">
                  <a:pos x="connsiteX1" y="connsiteY1"/>
                </a:cxn>
                <a:cxn ang="0">
                  <a:pos x="connsiteX2" y="connsiteY2"/>
                </a:cxn>
              </a:cxnLst>
              <a:rect l="l" t="t" r="r" b="b"/>
              <a:pathLst>
                <a:path w="1106" h="1153">
                  <a:moveTo>
                    <a:pt x="-514" y="-315"/>
                  </a:moveTo>
                  <a:cubicBezTo>
                    <a:pt x="-140" y="59"/>
                    <a:pt x="219" y="449"/>
                    <a:pt x="593" y="839"/>
                  </a:cubicBezTo>
                  <a:cubicBezTo>
                    <a:pt x="172" y="449"/>
                    <a:pt x="-140" y="75"/>
                    <a:pt x="-514" y="-315"/>
                  </a:cubicBezTo>
                  <a:close/>
                </a:path>
              </a:pathLst>
            </a:custGeom>
            <a:solidFill>
              <a:srgbClr val="020202"/>
            </a:solidFill>
            <a:ln w="1557" cap="flat">
              <a:noFill/>
              <a:prstDash val="solid"/>
              <a:miter/>
            </a:ln>
          </p:spPr>
          <p:txBody>
            <a:bodyPr rtlCol="0" anchor="ctr"/>
            <a:lstStyle/>
            <a:p>
              <a:endParaRPr lang="es-CO"/>
            </a:p>
          </p:txBody>
        </p:sp>
        <p:sp>
          <p:nvSpPr>
            <p:cNvPr id="1224" name="Freeform: Shape 1223">
              <a:extLst>
                <a:ext uri="{FF2B5EF4-FFF2-40B4-BE49-F238E27FC236}">
                  <a16:creationId xmlns:a16="http://schemas.microsoft.com/office/drawing/2014/main" id="{FB3193F2-A973-9019-C67A-328E87D2BA11}"/>
                </a:ext>
              </a:extLst>
            </p:cNvPr>
            <p:cNvSpPr/>
            <p:nvPr/>
          </p:nvSpPr>
          <p:spPr>
            <a:xfrm>
              <a:off x="4604428" y="5979530"/>
              <a:ext cx="982" cy="1122"/>
            </a:xfrm>
            <a:custGeom>
              <a:avLst/>
              <a:gdLst>
                <a:gd name="connsiteX0" fmla="*/ -514 w 982"/>
                <a:gd name="connsiteY0" fmla="*/ -315 h 1122"/>
                <a:gd name="connsiteX1" fmla="*/ 468 w 982"/>
                <a:gd name="connsiteY1" fmla="*/ 808 h 1122"/>
              </a:gdLst>
              <a:ahLst/>
              <a:cxnLst>
                <a:cxn ang="0">
                  <a:pos x="connsiteX0" y="connsiteY0"/>
                </a:cxn>
                <a:cxn ang="0">
                  <a:pos x="connsiteX1" y="connsiteY1"/>
                </a:cxn>
              </a:cxnLst>
              <a:rect l="l" t="t" r="r" b="b"/>
              <a:pathLst>
                <a:path w="982" h="1122">
                  <a:moveTo>
                    <a:pt x="-514" y="-315"/>
                  </a:moveTo>
                  <a:lnTo>
                    <a:pt x="468" y="808"/>
                  </a:lnTo>
                  <a:close/>
                </a:path>
              </a:pathLst>
            </a:custGeom>
            <a:solidFill>
              <a:srgbClr val="020202"/>
            </a:solidFill>
            <a:ln w="1557" cap="flat">
              <a:noFill/>
              <a:prstDash val="solid"/>
              <a:miter/>
            </a:ln>
          </p:spPr>
          <p:txBody>
            <a:bodyPr rtlCol="0" anchor="ctr"/>
            <a:lstStyle/>
            <a:p>
              <a:endParaRPr lang="es-CO"/>
            </a:p>
          </p:txBody>
        </p:sp>
        <p:sp>
          <p:nvSpPr>
            <p:cNvPr id="1225" name="Freeform: Shape 1224">
              <a:extLst>
                <a:ext uri="{FF2B5EF4-FFF2-40B4-BE49-F238E27FC236}">
                  <a16:creationId xmlns:a16="http://schemas.microsoft.com/office/drawing/2014/main" id="{2C8CD7EC-76A8-135C-72AD-7FB33675DC21}"/>
                </a:ext>
              </a:extLst>
            </p:cNvPr>
            <p:cNvSpPr/>
            <p:nvPr/>
          </p:nvSpPr>
          <p:spPr>
            <a:xfrm>
              <a:off x="4607904" y="6004942"/>
              <a:ext cx="1028" cy="1138"/>
            </a:xfrm>
            <a:custGeom>
              <a:avLst/>
              <a:gdLst>
                <a:gd name="connsiteX0" fmla="*/ -514 w 1028"/>
                <a:gd name="connsiteY0" fmla="*/ -315 h 1138"/>
                <a:gd name="connsiteX1" fmla="*/ 515 w 1028"/>
                <a:gd name="connsiteY1" fmla="*/ 823 h 1138"/>
              </a:gdLst>
              <a:ahLst/>
              <a:cxnLst>
                <a:cxn ang="0">
                  <a:pos x="connsiteX0" y="connsiteY0"/>
                </a:cxn>
                <a:cxn ang="0">
                  <a:pos x="connsiteX1" y="connsiteY1"/>
                </a:cxn>
              </a:cxnLst>
              <a:rect l="l" t="t" r="r" b="b"/>
              <a:pathLst>
                <a:path w="1028" h="1138">
                  <a:moveTo>
                    <a:pt x="-514" y="-315"/>
                  </a:moveTo>
                  <a:lnTo>
                    <a:pt x="515" y="823"/>
                  </a:lnTo>
                  <a:close/>
                </a:path>
              </a:pathLst>
            </a:custGeom>
            <a:solidFill>
              <a:srgbClr val="020202"/>
            </a:solidFill>
            <a:ln w="1557" cap="flat">
              <a:noFill/>
              <a:prstDash val="solid"/>
              <a:miter/>
            </a:ln>
          </p:spPr>
          <p:txBody>
            <a:bodyPr rtlCol="0" anchor="ctr"/>
            <a:lstStyle/>
            <a:p>
              <a:endParaRPr lang="es-CO"/>
            </a:p>
          </p:txBody>
        </p:sp>
        <p:sp>
          <p:nvSpPr>
            <p:cNvPr id="1226" name="Freeform: Shape 1225">
              <a:extLst>
                <a:ext uri="{FF2B5EF4-FFF2-40B4-BE49-F238E27FC236}">
                  <a16:creationId xmlns:a16="http://schemas.microsoft.com/office/drawing/2014/main" id="{E18B8C91-C6E2-ED66-EAB0-3DAEE9C4956F}"/>
                </a:ext>
              </a:extLst>
            </p:cNvPr>
            <p:cNvSpPr/>
            <p:nvPr/>
          </p:nvSpPr>
          <p:spPr>
            <a:xfrm>
              <a:off x="4613672" y="6036121"/>
              <a:ext cx="1044" cy="1153"/>
            </a:xfrm>
            <a:custGeom>
              <a:avLst/>
              <a:gdLst>
                <a:gd name="connsiteX0" fmla="*/ -514 w 1044"/>
                <a:gd name="connsiteY0" fmla="*/ -315 h 1153"/>
                <a:gd name="connsiteX1" fmla="*/ 531 w 1044"/>
                <a:gd name="connsiteY1" fmla="*/ 839 h 1153"/>
              </a:gdLst>
              <a:ahLst/>
              <a:cxnLst>
                <a:cxn ang="0">
                  <a:pos x="connsiteX0" y="connsiteY0"/>
                </a:cxn>
                <a:cxn ang="0">
                  <a:pos x="connsiteX1" y="connsiteY1"/>
                </a:cxn>
              </a:cxnLst>
              <a:rect l="l" t="t" r="r" b="b"/>
              <a:pathLst>
                <a:path w="1044" h="1153">
                  <a:moveTo>
                    <a:pt x="-514" y="-315"/>
                  </a:moveTo>
                  <a:lnTo>
                    <a:pt x="531" y="839"/>
                  </a:lnTo>
                  <a:close/>
                </a:path>
              </a:pathLst>
            </a:custGeom>
            <a:solidFill>
              <a:srgbClr val="020202"/>
            </a:solidFill>
            <a:ln w="1557" cap="flat">
              <a:noFill/>
              <a:prstDash val="solid"/>
              <a:miter/>
            </a:ln>
          </p:spPr>
          <p:txBody>
            <a:bodyPr rtlCol="0" anchor="ctr"/>
            <a:lstStyle/>
            <a:p>
              <a:endParaRPr lang="es-CO"/>
            </a:p>
          </p:txBody>
        </p:sp>
        <p:sp>
          <p:nvSpPr>
            <p:cNvPr id="1227" name="Freeform: Shape 1226">
              <a:extLst>
                <a:ext uri="{FF2B5EF4-FFF2-40B4-BE49-F238E27FC236}">
                  <a16:creationId xmlns:a16="http://schemas.microsoft.com/office/drawing/2014/main" id="{6F8418D6-D4FF-43F2-C9D0-07DE6A56028D}"/>
                </a:ext>
              </a:extLst>
            </p:cNvPr>
            <p:cNvSpPr/>
            <p:nvPr/>
          </p:nvSpPr>
          <p:spPr>
            <a:xfrm>
              <a:off x="4615980" y="6054595"/>
              <a:ext cx="1028" cy="1153"/>
            </a:xfrm>
            <a:custGeom>
              <a:avLst/>
              <a:gdLst>
                <a:gd name="connsiteX0" fmla="*/ -514 w 1028"/>
                <a:gd name="connsiteY0" fmla="*/ -315 h 1153"/>
                <a:gd name="connsiteX1" fmla="*/ 515 w 1028"/>
                <a:gd name="connsiteY1" fmla="*/ 839 h 1153"/>
              </a:gdLst>
              <a:ahLst/>
              <a:cxnLst>
                <a:cxn ang="0">
                  <a:pos x="connsiteX0" y="connsiteY0"/>
                </a:cxn>
                <a:cxn ang="0">
                  <a:pos x="connsiteX1" y="connsiteY1"/>
                </a:cxn>
              </a:cxnLst>
              <a:rect l="l" t="t" r="r" b="b"/>
              <a:pathLst>
                <a:path w="1028" h="1153">
                  <a:moveTo>
                    <a:pt x="-514" y="-315"/>
                  </a:moveTo>
                  <a:lnTo>
                    <a:pt x="515" y="839"/>
                  </a:lnTo>
                  <a:close/>
                </a:path>
              </a:pathLst>
            </a:custGeom>
            <a:solidFill>
              <a:srgbClr val="020202"/>
            </a:solidFill>
            <a:ln w="1557" cap="flat">
              <a:noFill/>
              <a:prstDash val="solid"/>
              <a:miter/>
            </a:ln>
          </p:spPr>
          <p:txBody>
            <a:bodyPr rtlCol="0" anchor="ctr"/>
            <a:lstStyle/>
            <a:p>
              <a:endParaRPr lang="es-CO"/>
            </a:p>
          </p:txBody>
        </p:sp>
        <p:sp>
          <p:nvSpPr>
            <p:cNvPr id="1228" name="Freeform: Shape 1227">
              <a:extLst>
                <a:ext uri="{FF2B5EF4-FFF2-40B4-BE49-F238E27FC236}">
                  <a16:creationId xmlns:a16="http://schemas.microsoft.com/office/drawing/2014/main" id="{C23705BB-26B2-BE2D-2FEB-B938982607E9}"/>
                </a:ext>
              </a:extLst>
            </p:cNvPr>
            <p:cNvSpPr/>
            <p:nvPr/>
          </p:nvSpPr>
          <p:spPr>
            <a:xfrm>
              <a:off x="4620594" y="6133136"/>
              <a:ext cx="1044" cy="1138"/>
            </a:xfrm>
            <a:custGeom>
              <a:avLst/>
              <a:gdLst>
                <a:gd name="connsiteX0" fmla="*/ -514 w 1044"/>
                <a:gd name="connsiteY0" fmla="*/ -315 h 1138"/>
                <a:gd name="connsiteX1" fmla="*/ 531 w 1044"/>
                <a:gd name="connsiteY1" fmla="*/ 823 h 1138"/>
                <a:gd name="connsiteX2" fmla="*/ -514 w 1044"/>
                <a:gd name="connsiteY2" fmla="*/ -315 h 1138"/>
              </a:gdLst>
              <a:ahLst/>
              <a:cxnLst>
                <a:cxn ang="0">
                  <a:pos x="connsiteX0" y="connsiteY0"/>
                </a:cxn>
                <a:cxn ang="0">
                  <a:pos x="connsiteX1" y="connsiteY1"/>
                </a:cxn>
                <a:cxn ang="0">
                  <a:pos x="connsiteX2" y="connsiteY2"/>
                </a:cxn>
              </a:cxnLst>
              <a:rect l="l" t="t" r="r" b="b"/>
              <a:pathLst>
                <a:path w="1044" h="1138">
                  <a:moveTo>
                    <a:pt x="-514" y="-315"/>
                  </a:moveTo>
                  <a:cubicBezTo>
                    <a:pt x="-155" y="60"/>
                    <a:pt x="188" y="449"/>
                    <a:pt x="531" y="823"/>
                  </a:cubicBezTo>
                  <a:cubicBezTo>
                    <a:pt x="188" y="449"/>
                    <a:pt x="-155" y="122"/>
                    <a:pt x="-514" y="-315"/>
                  </a:cubicBezTo>
                  <a:close/>
                </a:path>
              </a:pathLst>
            </a:custGeom>
            <a:solidFill>
              <a:srgbClr val="020202"/>
            </a:solidFill>
            <a:ln w="1557" cap="flat">
              <a:noFill/>
              <a:prstDash val="solid"/>
              <a:miter/>
            </a:ln>
          </p:spPr>
          <p:txBody>
            <a:bodyPr rtlCol="0" anchor="ctr"/>
            <a:lstStyle/>
            <a:p>
              <a:endParaRPr lang="es-CO"/>
            </a:p>
          </p:txBody>
        </p:sp>
        <p:sp>
          <p:nvSpPr>
            <p:cNvPr id="1229" name="Freeform: Shape 1228">
              <a:extLst>
                <a:ext uri="{FF2B5EF4-FFF2-40B4-BE49-F238E27FC236}">
                  <a16:creationId xmlns:a16="http://schemas.microsoft.com/office/drawing/2014/main" id="{AE1506FB-6A75-DECD-7F1E-376C70B44BB7}"/>
                </a:ext>
              </a:extLst>
            </p:cNvPr>
            <p:cNvSpPr/>
            <p:nvPr/>
          </p:nvSpPr>
          <p:spPr>
            <a:xfrm>
              <a:off x="4186388" y="6551192"/>
              <a:ext cx="1169" cy="1153"/>
            </a:xfrm>
            <a:custGeom>
              <a:avLst/>
              <a:gdLst>
                <a:gd name="connsiteX0" fmla="*/ 656 w 1169"/>
                <a:gd name="connsiteY0" fmla="*/ 839 h 1153"/>
                <a:gd name="connsiteX1" fmla="*/ -514 w 1169"/>
                <a:gd name="connsiteY1" fmla="*/ -315 h 1153"/>
              </a:gdLst>
              <a:ahLst/>
              <a:cxnLst>
                <a:cxn ang="0">
                  <a:pos x="connsiteX0" y="connsiteY0"/>
                </a:cxn>
                <a:cxn ang="0">
                  <a:pos x="connsiteX1" y="connsiteY1"/>
                </a:cxn>
              </a:cxnLst>
              <a:rect l="l" t="t" r="r" b="b"/>
              <a:pathLst>
                <a:path w="1169" h="1153">
                  <a:moveTo>
                    <a:pt x="656" y="839"/>
                  </a:moveTo>
                  <a:lnTo>
                    <a:pt x="-514" y="-315"/>
                  </a:lnTo>
                  <a:close/>
                </a:path>
              </a:pathLst>
            </a:custGeom>
            <a:solidFill>
              <a:srgbClr val="020202"/>
            </a:solidFill>
            <a:ln w="1557" cap="flat">
              <a:noFill/>
              <a:prstDash val="solid"/>
              <a:miter/>
            </a:ln>
          </p:spPr>
          <p:txBody>
            <a:bodyPr rtlCol="0" anchor="ctr"/>
            <a:lstStyle/>
            <a:p>
              <a:endParaRPr lang="es-CO"/>
            </a:p>
          </p:txBody>
        </p:sp>
        <p:sp>
          <p:nvSpPr>
            <p:cNvPr id="1230" name="Freeform: Shape 1229">
              <a:extLst>
                <a:ext uri="{FF2B5EF4-FFF2-40B4-BE49-F238E27FC236}">
                  <a16:creationId xmlns:a16="http://schemas.microsoft.com/office/drawing/2014/main" id="{26B1FB6E-0491-E360-3A98-18704F0A1CB0}"/>
                </a:ext>
              </a:extLst>
            </p:cNvPr>
            <p:cNvSpPr/>
            <p:nvPr/>
          </p:nvSpPr>
          <p:spPr>
            <a:xfrm>
              <a:off x="3956584" y="5517039"/>
              <a:ext cx="552294" cy="491212"/>
            </a:xfrm>
            <a:custGeom>
              <a:avLst/>
              <a:gdLst>
                <a:gd name="connsiteX0" fmla="*/ 7448 w 552294"/>
                <a:gd name="connsiteY0" fmla="*/ 80773 h 491212"/>
                <a:gd name="connsiteX1" fmla="*/ 23583 w 552294"/>
                <a:gd name="connsiteY1" fmla="*/ 48751 h 491212"/>
                <a:gd name="connsiteX2" fmla="*/ 38238 w 552294"/>
                <a:gd name="connsiteY2" fmla="*/ 31026 h 491212"/>
                <a:gd name="connsiteX3" fmla="*/ 60859 w 552294"/>
                <a:gd name="connsiteY3" fmla="*/ 13643 h 491212"/>
                <a:gd name="connsiteX4" fmla="*/ 83386 w 552294"/>
                <a:gd name="connsiteY4" fmla="*/ 3541 h 491212"/>
                <a:gd name="connsiteX5" fmla="*/ 91991 w 552294"/>
                <a:gd name="connsiteY5" fmla="*/ 423 h 491212"/>
                <a:gd name="connsiteX6" fmla="*/ 109015 w 552294"/>
                <a:gd name="connsiteY6" fmla="*/ 14781 h 491212"/>
                <a:gd name="connsiteX7" fmla="*/ 101111 w 552294"/>
                <a:gd name="connsiteY7" fmla="*/ 26895 h 491212"/>
                <a:gd name="connsiteX8" fmla="*/ 69932 w 552294"/>
                <a:gd name="connsiteY8" fmla="*/ 47676 h 491212"/>
                <a:gd name="connsiteX9" fmla="*/ 37661 w 552294"/>
                <a:gd name="connsiteY9" fmla="*/ 84343 h 491212"/>
                <a:gd name="connsiteX10" fmla="*/ 32548 w 552294"/>
                <a:gd name="connsiteY10" fmla="*/ 107229 h 491212"/>
                <a:gd name="connsiteX11" fmla="*/ 35666 w 552294"/>
                <a:gd name="connsiteY11" fmla="*/ 109567 h 491212"/>
                <a:gd name="connsiteX12" fmla="*/ 57491 w 552294"/>
                <a:gd name="connsiteY12" fmla="*/ 114244 h 491212"/>
                <a:gd name="connsiteX13" fmla="*/ 67406 w 552294"/>
                <a:gd name="connsiteY13" fmla="*/ 111126 h 491212"/>
                <a:gd name="connsiteX14" fmla="*/ 76963 w 552294"/>
                <a:gd name="connsiteY14" fmla="*/ 102162 h 491212"/>
                <a:gd name="connsiteX15" fmla="*/ 83542 w 552294"/>
                <a:gd name="connsiteY15" fmla="*/ 90095 h 491212"/>
                <a:gd name="connsiteX16" fmla="*/ 94112 w 552294"/>
                <a:gd name="connsiteY16" fmla="*/ 67069 h 491212"/>
                <a:gd name="connsiteX17" fmla="*/ 115672 w 552294"/>
                <a:gd name="connsiteY17" fmla="*/ 64887 h 491212"/>
                <a:gd name="connsiteX18" fmla="*/ 120067 w 552294"/>
                <a:gd name="connsiteY18" fmla="*/ 81353 h 491212"/>
                <a:gd name="connsiteX19" fmla="*/ 117060 w 552294"/>
                <a:gd name="connsiteY19" fmla="*/ 84811 h 491212"/>
                <a:gd name="connsiteX20" fmla="*/ 89388 w 552294"/>
                <a:gd name="connsiteY20" fmla="*/ 117549 h 491212"/>
                <a:gd name="connsiteX21" fmla="*/ 83838 w 552294"/>
                <a:gd name="connsiteY21" fmla="*/ 146873 h 491212"/>
                <a:gd name="connsiteX22" fmla="*/ 84072 w 552294"/>
                <a:gd name="connsiteY22" fmla="*/ 160109 h 491212"/>
                <a:gd name="connsiteX23" fmla="*/ 83760 w 552294"/>
                <a:gd name="connsiteY23" fmla="*/ 161808 h 491212"/>
                <a:gd name="connsiteX24" fmla="*/ 82840 w 552294"/>
                <a:gd name="connsiteY24" fmla="*/ 168403 h 491212"/>
                <a:gd name="connsiteX25" fmla="*/ 82513 w 552294"/>
                <a:gd name="connsiteY25" fmla="*/ 169962 h 491212"/>
                <a:gd name="connsiteX26" fmla="*/ 81624 w 552294"/>
                <a:gd name="connsiteY26" fmla="*/ 175590 h 491212"/>
                <a:gd name="connsiteX27" fmla="*/ 81297 w 552294"/>
                <a:gd name="connsiteY27" fmla="*/ 177227 h 491212"/>
                <a:gd name="connsiteX28" fmla="*/ 80502 w 552294"/>
                <a:gd name="connsiteY28" fmla="*/ 183993 h 491212"/>
                <a:gd name="connsiteX29" fmla="*/ 80159 w 552294"/>
                <a:gd name="connsiteY29" fmla="*/ 185786 h 491212"/>
                <a:gd name="connsiteX30" fmla="*/ 80330 w 552294"/>
                <a:gd name="connsiteY30" fmla="*/ 245292 h 491212"/>
                <a:gd name="connsiteX31" fmla="*/ 89887 w 552294"/>
                <a:gd name="connsiteY31" fmla="*/ 290861 h 491212"/>
                <a:gd name="connsiteX32" fmla="*/ 90105 w 552294"/>
                <a:gd name="connsiteY32" fmla="*/ 296504 h 491212"/>
                <a:gd name="connsiteX33" fmla="*/ 90011 w 552294"/>
                <a:gd name="connsiteY33" fmla="*/ 309989 h 491212"/>
                <a:gd name="connsiteX34" fmla="*/ 103185 w 552294"/>
                <a:gd name="connsiteY34" fmla="*/ 347545 h 491212"/>
                <a:gd name="connsiteX35" fmla="*/ 125276 w 552294"/>
                <a:gd name="connsiteY35" fmla="*/ 372925 h 491212"/>
                <a:gd name="connsiteX36" fmla="*/ 130638 w 552294"/>
                <a:gd name="connsiteY36" fmla="*/ 374749 h 491212"/>
                <a:gd name="connsiteX37" fmla="*/ 151061 w 552294"/>
                <a:gd name="connsiteY37" fmla="*/ 371912 h 491212"/>
                <a:gd name="connsiteX38" fmla="*/ 160898 w 552294"/>
                <a:gd name="connsiteY38" fmla="*/ 373658 h 491212"/>
                <a:gd name="connsiteX39" fmla="*/ 179466 w 552294"/>
                <a:gd name="connsiteY39" fmla="*/ 384228 h 491212"/>
                <a:gd name="connsiteX40" fmla="*/ 245675 w 552294"/>
                <a:gd name="connsiteY40" fmla="*/ 406552 h 491212"/>
                <a:gd name="connsiteX41" fmla="*/ 281002 w 552294"/>
                <a:gd name="connsiteY41" fmla="*/ 411354 h 491212"/>
                <a:gd name="connsiteX42" fmla="*/ 328099 w 552294"/>
                <a:gd name="connsiteY42" fmla="*/ 409156 h 491212"/>
                <a:gd name="connsiteX43" fmla="*/ 342971 w 552294"/>
                <a:gd name="connsiteY43" fmla="*/ 407690 h 491212"/>
                <a:gd name="connsiteX44" fmla="*/ 380698 w 552294"/>
                <a:gd name="connsiteY44" fmla="*/ 403902 h 491212"/>
                <a:gd name="connsiteX45" fmla="*/ 384019 w 552294"/>
                <a:gd name="connsiteY45" fmla="*/ 403045 h 491212"/>
                <a:gd name="connsiteX46" fmla="*/ 399141 w 552294"/>
                <a:gd name="connsiteY46" fmla="*/ 402047 h 491212"/>
                <a:gd name="connsiteX47" fmla="*/ 421310 w 552294"/>
                <a:gd name="connsiteY47" fmla="*/ 399958 h 491212"/>
                <a:gd name="connsiteX48" fmla="*/ 431630 w 552294"/>
                <a:gd name="connsiteY48" fmla="*/ 399958 h 491212"/>
                <a:gd name="connsiteX49" fmla="*/ 453736 w 552294"/>
                <a:gd name="connsiteY49" fmla="*/ 397245 h 491212"/>
                <a:gd name="connsiteX50" fmla="*/ 454251 w 552294"/>
                <a:gd name="connsiteY50" fmla="*/ 396996 h 491212"/>
                <a:gd name="connsiteX51" fmla="*/ 474970 w 552294"/>
                <a:gd name="connsiteY51" fmla="*/ 390620 h 491212"/>
                <a:gd name="connsiteX52" fmla="*/ 481455 w 552294"/>
                <a:gd name="connsiteY52" fmla="*/ 388593 h 491212"/>
                <a:gd name="connsiteX53" fmla="*/ 512635 w 552294"/>
                <a:gd name="connsiteY53" fmla="*/ 377680 h 491212"/>
                <a:gd name="connsiteX54" fmla="*/ 515753 w 552294"/>
                <a:gd name="connsiteY54" fmla="*/ 376121 h 491212"/>
                <a:gd name="connsiteX55" fmla="*/ 526837 w 552294"/>
                <a:gd name="connsiteY55" fmla="*/ 371740 h 491212"/>
                <a:gd name="connsiteX56" fmla="*/ 529768 w 552294"/>
                <a:gd name="connsiteY56" fmla="*/ 370072 h 491212"/>
                <a:gd name="connsiteX57" fmla="*/ 539122 w 552294"/>
                <a:gd name="connsiteY57" fmla="*/ 366035 h 491212"/>
                <a:gd name="connsiteX58" fmla="*/ 542240 w 552294"/>
                <a:gd name="connsiteY58" fmla="*/ 364616 h 491212"/>
                <a:gd name="connsiteX59" fmla="*/ 551781 w 552294"/>
                <a:gd name="connsiteY59" fmla="*/ 361498 h 491212"/>
                <a:gd name="connsiteX60" fmla="*/ 538015 w 552294"/>
                <a:gd name="connsiteY60" fmla="*/ 370633 h 491212"/>
                <a:gd name="connsiteX61" fmla="*/ 508394 w 552294"/>
                <a:gd name="connsiteY61" fmla="*/ 383105 h 491212"/>
                <a:gd name="connsiteX62" fmla="*/ 476825 w 552294"/>
                <a:gd name="connsiteY62" fmla="*/ 395577 h 491212"/>
                <a:gd name="connsiteX63" fmla="*/ 453440 w 552294"/>
                <a:gd name="connsiteY63" fmla="*/ 403372 h 491212"/>
                <a:gd name="connsiteX64" fmla="*/ 450322 w 552294"/>
                <a:gd name="connsiteY64" fmla="*/ 411432 h 491212"/>
                <a:gd name="connsiteX65" fmla="*/ 455950 w 552294"/>
                <a:gd name="connsiteY65" fmla="*/ 418697 h 491212"/>
                <a:gd name="connsiteX66" fmla="*/ 462030 w 552294"/>
                <a:gd name="connsiteY66" fmla="*/ 459448 h 491212"/>
                <a:gd name="connsiteX67" fmla="*/ 455264 w 552294"/>
                <a:gd name="connsiteY67" fmla="*/ 466090 h 491212"/>
                <a:gd name="connsiteX68" fmla="*/ 405580 w 552294"/>
                <a:gd name="connsiteY68" fmla="*/ 477766 h 491212"/>
                <a:gd name="connsiteX69" fmla="*/ 383442 w 552294"/>
                <a:gd name="connsiteY69" fmla="*/ 480666 h 491212"/>
                <a:gd name="connsiteX70" fmla="*/ 362536 w 552294"/>
                <a:gd name="connsiteY70" fmla="*/ 483971 h 491212"/>
                <a:gd name="connsiteX71" fmla="*/ 329689 w 552294"/>
                <a:gd name="connsiteY71" fmla="*/ 488851 h 491212"/>
                <a:gd name="connsiteX72" fmla="*/ 299398 w 552294"/>
                <a:gd name="connsiteY72" fmla="*/ 490690 h 491212"/>
                <a:gd name="connsiteX73" fmla="*/ 248747 w 552294"/>
                <a:gd name="connsiteY73" fmla="*/ 489599 h 491212"/>
                <a:gd name="connsiteX74" fmla="*/ 219718 w 552294"/>
                <a:gd name="connsiteY74" fmla="*/ 486590 h 491212"/>
                <a:gd name="connsiteX75" fmla="*/ 171905 w 552294"/>
                <a:gd name="connsiteY75" fmla="*/ 474836 h 491212"/>
                <a:gd name="connsiteX76" fmla="*/ 123218 w 552294"/>
                <a:gd name="connsiteY76" fmla="*/ 457250 h 491212"/>
                <a:gd name="connsiteX77" fmla="*/ 105960 w 552294"/>
                <a:gd name="connsiteY77" fmla="*/ 449284 h 491212"/>
                <a:gd name="connsiteX78" fmla="*/ 96777 w 552294"/>
                <a:gd name="connsiteY78" fmla="*/ 436578 h 491212"/>
                <a:gd name="connsiteX79" fmla="*/ 83183 w 552294"/>
                <a:gd name="connsiteY79" fmla="*/ 418260 h 491212"/>
                <a:gd name="connsiteX80" fmla="*/ 60968 w 552294"/>
                <a:gd name="connsiteY80" fmla="*/ 399241 h 491212"/>
                <a:gd name="connsiteX81" fmla="*/ 49556 w 552294"/>
                <a:gd name="connsiteY81" fmla="*/ 372738 h 491212"/>
                <a:gd name="connsiteX82" fmla="*/ 37645 w 552294"/>
                <a:gd name="connsiteY82" fmla="*/ 345830 h 491212"/>
                <a:gd name="connsiteX83" fmla="*/ 33218 w 552294"/>
                <a:gd name="connsiteY83" fmla="*/ 343242 h 491212"/>
                <a:gd name="connsiteX84" fmla="*/ 23318 w 552294"/>
                <a:gd name="connsiteY84" fmla="*/ 332236 h 491212"/>
                <a:gd name="connsiteX85" fmla="*/ 21120 w 552294"/>
                <a:gd name="connsiteY85" fmla="*/ 324441 h 491212"/>
                <a:gd name="connsiteX86" fmla="*/ 17129 w 552294"/>
                <a:gd name="connsiteY86" fmla="*/ 316896 h 491212"/>
                <a:gd name="connsiteX87" fmla="*/ 11236 w 552294"/>
                <a:gd name="connsiteY87" fmla="*/ 304580 h 491212"/>
                <a:gd name="connsiteX88" fmla="*/ 3660 w 552294"/>
                <a:gd name="connsiteY88" fmla="*/ 270454 h 491212"/>
                <a:gd name="connsiteX89" fmla="*/ 900 w 552294"/>
                <a:gd name="connsiteY89" fmla="*/ 243078 h 491212"/>
                <a:gd name="connsiteX90" fmla="*/ 900 w 552294"/>
                <a:gd name="connsiteY90" fmla="*/ 217698 h 491212"/>
                <a:gd name="connsiteX91" fmla="*/ -4 w 552294"/>
                <a:gd name="connsiteY91" fmla="*/ 206255 h 491212"/>
                <a:gd name="connsiteX92" fmla="*/ -97 w 552294"/>
                <a:gd name="connsiteY92" fmla="*/ 198819 h 491212"/>
                <a:gd name="connsiteX93" fmla="*/ 869 w 552294"/>
                <a:gd name="connsiteY93" fmla="*/ 181046 h 491212"/>
                <a:gd name="connsiteX94" fmla="*/ 2756 w 552294"/>
                <a:gd name="connsiteY94" fmla="*/ 133373 h 491212"/>
                <a:gd name="connsiteX95" fmla="*/ 2023 w 552294"/>
                <a:gd name="connsiteY95" fmla="*/ 125983 h 491212"/>
                <a:gd name="connsiteX96" fmla="*/ 7230 w 552294"/>
                <a:gd name="connsiteY96" fmla="*/ 84561 h 491212"/>
                <a:gd name="connsiteX97" fmla="*/ 7448 w 552294"/>
                <a:gd name="connsiteY97" fmla="*/ 80773 h 491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552294" h="491212">
                  <a:moveTo>
                    <a:pt x="7448" y="80773"/>
                  </a:moveTo>
                  <a:cubicBezTo>
                    <a:pt x="10538" y="69091"/>
                    <a:pt x="16035" y="58185"/>
                    <a:pt x="23583" y="48751"/>
                  </a:cubicBezTo>
                  <a:cubicBezTo>
                    <a:pt x="28370" y="42765"/>
                    <a:pt x="33389" y="36966"/>
                    <a:pt x="38238" y="31026"/>
                  </a:cubicBezTo>
                  <a:cubicBezTo>
                    <a:pt x="44485" y="23719"/>
                    <a:pt x="52189" y="17798"/>
                    <a:pt x="60859" y="13643"/>
                  </a:cubicBezTo>
                  <a:cubicBezTo>
                    <a:pt x="68055" y="9618"/>
                    <a:pt x="75594" y="6238"/>
                    <a:pt x="83386" y="3541"/>
                  </a:cubicBezTo>
                  <a:cubicBezTo>
                    <a:pt x="86504" y="3073"/>
                    <a:pt x="89076" y="1343"/>
                    <a:pt x="91991" y="423"/>
                  </a:cubicBezTo>
                  <a:cubicBezTo>
                    <a:pt x="101766" y="-2695"/>
                    <a:pt x="110419" y="4445"/>
                    <a:pt x="109015" y="14781"/>
                  </a:cubicBezTo>
                  <a:cubicBezTo>
                    <a:pt x="108418" y="19832"/>
                    <a:pt x="105494" y="24313"/>
                    <a:pt x="101111" y="26895"/>
                  </a:cubicBezTo>
                  <a:cubicBezTo>
                    <a:pt x="90542" y="33551"/>
                    <a:pt x="79535" y="39538"/>
                    <a:pt x="69932" y="47676"/>
                  </a:cubicBezTo>
                  <a:cubicBezTo>
                    <a:pt x="57329" y="58141"/>
                    <a:pt x="46441" y="70513"/>
                    <a:pt x="37661" y="84343"/>
                  </a:cubicBezTo>
                  <a:cubicBezTo>
                    <a:pt x="33265" y="91389"/>
                    <a:pt x="33997" y="99543"/>
                    <a:pt x="32548" y="107229"/>
                  </a:cubicBezTo>
                  <a:cubicBezTo>
                    <a:pt x="32127" y="109442"/>
                    <a:pt x="34029" y="109661"/>
                    <a:pt x="35666" y="109567"/>
                  </a:cubicBezTo>
                  <a:cubicBezTo>
                    <a:pt x="43460" y="109099"/>
                    <a:pt x="50476" y="111485"/>
                    <a:pt x="57491" y="114244"/>
                  </a:cubicBezTo>
                  <a:cubicBezTo>
                    <a:pt x="61622" y="115912"/>
                    <a:pt x="65021" y="115008"/>
                    <a:pt x="67406" y="111126"/>
                  </a:cubicBezTo>
                  <a:cubicBezTo>
                    <a:pt x="69594" y="107225"/>
                    <a:pt x="72931" y="104095"/>
                    <a:pt x="76963" y="102162"/>
                  </a:cubicBezTo>
                  <a:cubicBezTo>
                    <a:pt x="82435" y="99730"/>
                    <a:pt x="84150" y="95645"/>
                    <a:pt x="83542" y="90095"/>
                  </a:cubicBezTo>
                  <a:cubicBezTo>
                    <a:pt x="82466" y="80321"/>
                    <a:pt x="86816" y="73056"/>
                    <a:pt x="94112" y="67069"/>
                  </a:cubicBezTo>
                  <a:cubicBezTo>
                    <a:pt x="100103" y="61830"/>
                    <a:pt x="108753" y="60954"/>
                    <a:pt x="115672" y="64887"/>
                  </a:cubicBezTo>
                  <a:cubicBezTo>
                    <a:pt x="121433" y="68220"/>
                    <a:pt x="123400" y="75592"/>
                    <a:pt x="120067" y="81353"/>
                  </a:cubicBezTo>
                  <a:cubicBezTo>
                    <a:pt x="119295" y="82687"/>
                    <a:pt x="118274" y="83861"/>
                    <a:pt x="117060" y="84811"/>
                  </a:cubicBezTo>
                  <a:cubicBezTo>
                    <a:pt x="105852" y="93879"/>
                    <a:pt x="96462" y="104988"/>
                    <a:pt x="89388" y="117549"/>
                  </a:cubicBezTo>
                  <a:cubicBezTo>
                    <a:pt x="84290" y="126622"/>
                    <a:pt x="81390" y="136257"/>
                    <a:pt x="83838" y="146873"/>
                  </a:cubicBezTo>
                  <a:cubicBezTo>
                    <a:pt x="84820" y="151176"/>
                    <a:pt x="84290" y="155682"/>
                    <a:pt x="84072" y="160109"/>
                  </a:cubicBezTo>
                  <a:cubicBezTo>
                    <a:pt x="84022" y="160684"/>
                    <a:pt x="83917" y="161253"/>
                    <a:pt x="83760" y="161808"/>
                  </a:cubicBezTo>
                  <a:cubicBezTo>
                    <a:pt x="83172" y="163958"/>
                    <a:pt x="82864" y="166175"/>
                    <a:pt x="82840" y="168403"/>
                  </a:cubicBezTo>
                  <a:cubicBezTo>
                    <a:pt x="82773" y="168930"/>
                    <a:pt x="82664" y="169452"/>
                    <a:pt x="82513" y="169962"/>
                  </a:cubicBezTo>
                  <a:cubicBezTo>
                    <a:pt x="82006" y="171798"/>
                    <a:pt x="81708" y="173686"/>
                    <a:pt x="81624" y="175590"/>
                  </a:cubicBezTo>
                  <a:cubicBezTo>
                    <a:pt x="81563" y="176143"/>
                    <a:pt x="81454" y="176692"/>
                    <a:pt x="81297" y="177227"/>
                  </a:cubicBezTo>
                  <a:cubicBezTo>
                    <a:pt x="80533" y="179425"/>
                    <a:pt x="80845" y="181748"/>
                    <a:pt x="80502" y="183993"/>
                  </a:cubicBezTo>
                  <a:cubicBezTo>
                    <a:pt x="80435" y="184598"/>
                    <a:pt x="80319" y="185198"/>
                    <a:pt x="80159" y="185786"/>
                  </a:cubicBezTo>
                  <a:cubicBezTo>
                    <a:pt x="76943" y="205496"/>
                    <a:pt x="77000" y="225600"/>
                    <a:pt x="80330" y="245292"/>
                  </a:cubicBezTo>
                  <a:cubicBezTo>
                    <a:pt x="83058" y="260585"/>
                    <a:pt x="85210" y="275988"/>
                    <a:pt x="89887" y="290861"/>
                  </a:cubicBezTo>
                  <a:cubicBezTo>
                    <a:pt x="90710" y="292636"/>
                    <a:pt x="90789" y="294669"/>
                    <a:pt x="90105" y="296504"/>
                  </a:cubicBezTo>
                  <a:cubicBezTo>
                    <a:pt x="87720" y="301041"/>
                    <a:pt x="88702" y="305531"/>
                    <a:pt x="90011" y="309989"/>
                  </a:cubicBezTo>
                  <a:cubicBezTo>
                    <a:pt x="93546" y="322792"/>
                    <a:pt x="97947" y="335340"/>
                    <a:pt x="103185" y="347545"/>
                  </a:cubicBezTo>
                  <a:cubicBezTo>
                    <a:pt x="107862" y="358208"/>
                    <a:pt x="115766" y="366253"/>
                    <a:pt x="125276" y="372925"/>
                  </a:cubicBezTo>
                  <a:cubicBezTo>
                    <a:pt x="126744" y="374232"/>
                    <a:pt x="128677" y="374889"/>
                    <a:pt x="130638" y="374749"/>
                  </a:cubicBezTo>
                  <a:cubicBezTo>
                    <a:pt x="137389" y="373377"/>
                    <a:pt x="144529" y="374827"/>
                    <a:pt x="151061" y="371912"/>
                  </a:cubicBezTo>
                  <a:cubicBezTo>
                    <a:pt x="154693" y="370353"/>
                    <a:pt x="157889" y="371912"/>
                    <a:pt x="160898" y="373658"/>
                  </a:cubicBezTo>
                  <a:cubicBezTo>
                    <a:pt x="167134" y="377103"/>
                    <a:pt x="173245" y="380767"/>
                    <a:pt x="179466" y="384228"/>
                  </a:cubicBezTo>
                  <a:cubicBezTo>
                    <a:pt x="200153" y="395780"/>
                    <a:pt x="221885" y="403980"/>
                    <a:pt x="245675" y="406552"/>
                  </a:cubicBezTo>
                  <a:cubicBezTo>
                    <a:pt x="257477" y="407815"/>
                    <a:pt x="269185" y="409966"/>
                    <a:pt x="281002" y="411354"/>
                  </a:cubicBezTo>
                  <a:cubicBezTo>
                    <a:pt x="296997" y="413256"/>
                    <a:pt x="312462" y="410668"/>
                    <a:pt x="328099" y="409156"/>
                  </a:cubicBezTo>
                  <a:cubicBezTo>
                    <a:pt x="333040" y="408673"/>
                    <a:pt x="338029" y="408220"/>
                    <a:pt x="342971" y="407690"/>
                  </a:cubicBezTo>
                  <a:cubicBezTo>
                    <a:pt x="355536" y="406350"/>
                    <a:pt x="368055" y="404572"/>
                    <a:pt x="380698" y="403902"/>
                  </a:cubicBezTo>
                  <a:cubicBezTo>
                    <a:pt x="381852" y="403805"/>
                    <a:pt x="382974" y="403515"/>
                    <a:pt x="384019" y="403045"/>
                  </a:cubicBezTo>
                  <a:cubicBezTo>
                    <a:pt x="389008" y="401953"/>
                    <a:pt x="393934" y="399927"/>
                    <a:pt x="399141" y="402047"/>
                  </a:cubicBezTo>
                  <a:cubicBezTo>
                    <a:pt x="406577" y="402108"/>
                    <a:pt x="414014" y="401408"/>
                    <a:pt x="421310" y="399958"/>
                  </a:cubicBezTo>
                  <a:cubicBezTo>
                    <a:pt x="424724" y="399320"/>
                    <a:pt x="428216" y="399320"/>
                    <a:pt x="431630" y="399958"/>
                  </a:cubicBezTo>
                  <a:cubicBezTo>
                    <a:pt x="439082" y="401793"/>
                    <a:pt x="446955" y="400828"/>
                    <a:pt x="453736" y="397245"/>
                  </a:cubicBezTo>
                  <a:cubicBezTo>
                    <a:pt x="453892" y="397135"/>
                    <a:pt x="454064" y="397050"/>
                    <a:pt x="454251" y="396996"/>
                  </a:cubicBezTo>
                  <a:cubicBezTo>
                    <a:pt x="461360" y="395530"/>
                    <a:pt x="468048" y="392677"/>
                    <a:pt x="474970" y="390620"/>
                  </a:cubicBezTo>
                  <a:cubicBezTo>
                    <a:pt x="477137" y="389980"/>
                    <a:pt x="479304" y="389341"/>
                    <a:pt x="481455" y="388593"/>
                  </a:cubicBezTo>
                  <a:cubicBezTo>
                    <a:pt x="491869" y="385007"/>
                    <a:pt x="501722" y="379847"/>
                    <a:pt x="512635" y="377680"/>
                  </a:cubicBezTo>
                  <a:cubicBezTo>
                    <a:pt x="513741" y="377325"/>
                    <a:pt x="514802" y="376799"/>
                    <a:pt x="515753" y="376121"/>
                  </a:cubicBezTo>
                  <a:cubicBezTo>
                    <a:pt x="519276" y="374266"/>
                    <a:pt x="522550" y="371725"/>
                    <a:pt x="526837" y="371740"/>
                  </a:cubicBezTo>
                  <a:cubicBezTo>
                    <a:pt x="528069" y="371740"/>
                    <a:pt x="528864" y="370789"/>
                    <a:pt x="529768" y="370072"/>
                  </a:cubicBezTo>
                  <a:cubicBezTo>
                    <a:pt x="532325" y="367690"/>
                    <a:pt x="535630" y="366264"/>
                    <a:pt x="539122" y="366035"/>
                  </a:cubicBezTo>
                  <a:cubicBezTo>
                    <a:pt x="540306" y="365999"/>
                    <a:pt x="541429" y="365487"/>
                    <a:pt x="542240" y="364616"/>
                  </a:cubicBezTo>
                  <a:cubicBezTo>
                    <a:pt x="544890" y="362357"/>
                    <a:pt x="548320" y="361236"/>
                    <a:pt x="551781" y="361498"/>
                  </a:cubicBezTo>
                  <a:cubicBezTo>
                    <a:pt x="548023" y="365785"/>
                    <a:pt x="542832" y="367983"/>
                    <a:pt x="538015" y="370633"/>
                  </a:cubicBezTo>
                  <a:cubicBezTo>
                    <a:pt x="528661" y="375794"/>
                    <a:pt x="518465" y="379442"/>
                    <a:pt x="508394" y="383105"/>
                  </a:cubicBezTo>
                  <a:cubicBezTo>
                    <a:pt x="497793" y="387018"/>
                    <a:pt x="487582" y="391945"/>
                    <a:pt x="476825" y="395577"/>
                  </a:cubicBezTo>
                  <a:cubicBezTo>
                    <a:pt x="469030" y="398165"/>
                    <a:pt x="461235" y="400815"/>
                    <a:pt x="453440" y="403372"/>
                  </a:cubicBezTo>
                  <a:cubicBezTo>
                    <a:pt x="448872" y="404837"/>
                    <a:pt x="447797" y="407254"/>
                    <a:pt x="450322" y="411432"/>
                  </a:cubicBezTo>
                  <a:cubicBezTo>
                    <a:pt x="451881" y="414051"/>
                    <a:pt x="454391" y="416000"/>
                    <a:pt x="455950" y="418697"/>
                  </a:cubicBezTo>
                  <a:cubicBezTo>
                    <a:pt x="463402" y="431496"/>
                    <a:pt x="466551" y="444856"/>
                    <a:pt x="462030" y="459448"/>
                  </a:cubicBezTo>
                  <a:cubicBezTo>
                    <a:pt x="461329" y="462830"/>
                    <a:pt x="458663" y="465454"/>
                    <a:pt x="455264" y="466090"/>
                  </a:cubicBezTo>
                  <a:cubicBezTo>
                    <a:pt x="438801" y="470439"/>
                    <a:pt x="422167" y="474025"/>
                    <a:pt x="405580" y="477766"/>
                  </a:cubicBezTo>
                  <a:cubicBezTo>
                    <a:pt x="398268" y="479229"/>
                    <a:pt x="390879" y="480197"/>
                    <a:pt x="383442" y="480666"/>
                  </a:cubicBezTo>
                  <a:cubicBezTo>
                    <a:pt x="376427" y="481274"/>
                    <a:pt x="369411" y="482802"/>
                    <a:pt x="362536" y="483971"/>
                  </a:cubicBezTo>
                  <a:cubicBezTo>
                    <a:pt x="351623" y="485826"/>
                    <a:pt x="340711" y="487962"/>
                    <a:pt x="329689" y="488851"/>
                  </a:cubicBezTo>
                  <a:cubicBezTo>
                    <a:pt x="319586" y="489661"/>
                    <a:pt x="309422" y="491517"/>
                    <a:pt x="299398" y="490690"/>
                  </a:cubicBezTo>
                  <a:cubicBezTo>
                    <a:pt x="282483" y="489303"/>
                    <a:pt x="265583" y="490690"/>
                    <a:pt x="248747" y="489599"/>
                  </a:cubicBezTo>
                  <a:cubicBezTo>
                    <a:pt x="239081" y="488944"/>
                    <a:pt x="229384" y="487728"/>
                    <a:pt x="219718" y="486590"/>
                  </a:cubicBezTo>
                  <a:cubicBezTo>
                    <a:pt x="203396" y="484450"/>
                    <a:pt x="187360" y="480507"/>
                    <a:pt x="171905" y="474836"/>
                  </a:cubicBezTo>
                  <a:cubicBezTo>
                    <a:pt x="155613" y="469161"/>
                    <a:pt x="139166" y="464063"/>
                    <a:pt x="123218" y="457250"/>
                  </a:cubicBezTo>
                  <a:cubicBezTo>
                    <a:pt x="117403" y="454740"/>
                    <a:pt x="111946" y="451451"/>
                    <a:pt x="105960" y="449284"/>
                  </a:cubicBezTo>
                  <a:cubicBezTo>
                    <a:pt x="99973" y="447117"/>
                    <a:pt x="97635" y="442066"/>
                    <a:pt x="96777" y="436578"/>
                  </a:cubicBezTo>
                  <a:cubicBezTo>
                    <a:pt x="95437" y="427879"/>
                    <a:pt x="89248" y="423249"/>
                    <a:pt x="83183" y="418260"/>
                  </a:cubicBezTo>
                  <a:cubicBezTo>
                    <a:pt x="75638" y="412024"/>
                    <a:pt x="67437" y="406428"/>
                    <a:pt x="60968" y="399241"/>
                  </a:cubicBezTo>
                  <a:cubicBezTo>
                    <a:pt x="54242" y="391973"/>
                    <a:pt x="50215" y="382617"/>
                    <a:pt x="49556" y="372738"/>
                  </a:cubicBezTo>
                  <a:cubicBezTo>
                    <a:pt x="48932" y="362184"/>
                    <a:pt x="43320" y="354030"/>
                    <a:pt x="37645" y="345830"/>
                  </a:cubicBezTo>
                  <a:cubicBezTo>
                    <a:pt x="36489" y="344510"/>
                    <a:pt x="34936" y="343602"/>
                    <a:pt x="33218" y="343242"/>
                  </a:cubicBezTo>
                  <a:cubicBezTo>
                    <a:pt x="27793" y="341481"/>
                    <a:pt x="24831" y="337505"/>
                    <a:pt x="23318" y="332236"/>
                  </a:cubicBezTo>
                  <a:cubicBezTo>
                    <a:pt x="22570" y="329664"/>
                    <a:pt x="21853" y="327091"/>
                    <a:pt x="21120" y="324441"/>
                  </a:cubicBezTo>
                  <a:cubicBezTo>
                    <a:pt x="20370" y="321660"/>
                    <a:pt x="19006" y="319081"/>
                    <a:pt x="17129" y="316896"/>
                  </a:cubicBezTo>
                  <a:cubicBezTo>
                    <a:pt x="14222" y="313311"/>
                    <a:pt x="12203" y="309091"/>
                    <a:pt x="11236" y="304580"/>
                  </a:cubicBezTo>
                  <a:cubicBezTo>
                    <a:pt x="8461" y="293261"/>
                    <a:pt x="5297" y="281990"/>
                    <a:pt x="3660" y="270454"/>
                  </a:cubicBezTo>
                  <a:cubicBezTo>
                    <a:pt x="2381" y="261396"/>
                    <a:pt x="542" y="252385"/>
                    <a:pt x="900" y="243078"/>
                  </a:cubicBezTo>
                  <a:cubicBezTo>
                    <a:pt x="1274" y="234628"/>
                    <a:pt x="994" y="226163"/>
                    <a:pt x="900" y="217698"/>
                  </a:cubicBezTo>
                  <a:cubicBezTo>
                    <a:pt x="1112" y="213860"/>
                    <a:pt x="808" y="210012"/>
                    <a:pt x="-4" y="206255"/>
                  </a:cubicBezTo>
                  <a:cubicBezTo>
                    <a:pt x="-651" y="203821"/>
                    <a:pt x="-682" y="201266"/>
                    <a:pt x="-97" y="198819"/>
                  </a:cubicBezTo>
                  <a:cubicBezTo>
                    <a:pt x="1462" y="192910"/>
                    <a:pt x="869" y="186970"/>
                    <a:pt x="869" y="181046"/>
                  </a:cubicBezTo>
                  <a:cubicBezTo>
                    <a:pt x="869" y="165129"/>
                    <a:pt x="2023" y="149259"/>
                    <a:pt x="2756" y="133373"/>
                  </a:cubicBezTo>
                  <a:cubicBezTo>
                    <a:pt x="2865" y="130941"/>
                    <a:pt x="2101" y="128493"/>
                    <a:pt x="2023" y="125983"/>
                  </a:cubicBezTo>
                  <a:cubicBezTo>
                    <a:pt x="1532" y="111987"/>
                    <a:pt x="3290" y="98001"/>
                    <a:pt x="7230" y="84561"/>
                  </a:cubicBezTo>
                  <a:cubicBezTo>
                    <a:pt x="7542" y="83323"/>
                    <a:pt x="7615" y="82039"/>
                    <a:pt x="7448" y="80773"/>
                  </a:cubicBezTo>
                  <a:close/>
                </a:path>
              </a:pathLst>
            </a:custGeom>
            <a:solidFill>
              <a:srgbClr val="000000"/>
            </a:solidFill>
            <a:ln w="1557" cap="flat">
              <a:noFill/>
              <a:prstDash val="solid"/>
              <a:miter/>
            </a:ln>
          </p:spPr>
          <p:txBody>
            <a:bodyPr rtlCol="0" anchor="ctr"/>
            <a:lstStyle/>
            <a:p>
              <a:endParaRPr lang="es-CO"/>
            </a:p>
          </p:txBody>
        </p:sp>
        <p:sp>
          <p:nvSpPr>
            <p:cNvPr id="1231" name="Freeform: Shape 1230">
              <a:extLst>
                <a:ext uri="{FF2B5EF4-FFF2-40B4-BE49-F238E27FC236}">
                  <a16:creationId xmlns:a16="http://schemas.microsoft.com/office/drawing/2014/main" id="{462F9281-91DD-C556-1342-081717936B3E}"/>
                </a:ext>
              </a:extLst>
            </p:cNvPr>
            <p:cNvSpPr/>
            <p:nvPr/>
          </p:nvSpPr>
          <p:spPr>
            <a:xfrm>
              <a:off x="4034820" y="5606186"/>
              <a:ext cx="543890" cy="322113"/>
            </a:xfrm>
            <a:custGeom>
              <a:avLst/>
              <a:gdLst>
                <a:gd name="connsiteX0" fmla="*/ 504412 w 543890"/>
                <a:gd name="connsiteY0" fmla="*/ 243665 h 322113"/>
                <a:gd name="connsiteX1" fmla="*/ 492845 w 543890"/>
                <a:gd name="connsiteY1" fmla="*/ 251678 h 322113"/>
                <a:gd name="connsiteX2" fmla="*/ 443721 w 543890"/>
                <a:gd name="connsiteY2" fmla="*/ 275281 h 322113"/>
                <a:gd name="connsiteX3" fmla="*/ 402455 w 543890"/>
                <a:gd name="connsiteY3" fmla="*/ 290871 h 322113"/>
                <a:gd name="connsiteX4" fmla="*/ 366115 w 543890"/>
                <a:gd name="connsiteY4" fmla="*/ 303343 h 322113"/>
                <a:gd name="connsiteX5" fmla="*/ 337165 w 543890"/>
                <a:gd name="connsiteY5" fmla="*/ 309376 h 322113"/>
                <a:gd name="connsiteX6" fmla="*/ 320749 w 543890"/>
                <a:gd name="connsiteY6" fmla="*/ 311777 h 322113"/>
                <a:gd name="connsiteX7" fmla="*/ 320749 w 543890"/>
                <a:gd name="connsiteY7" fmla="*/ 311777 h 322113"/>
                <a:gd name="connsiteX8" fmla="*/ 284472 w 543890"/>
                <a:gd name="connsiteY8" fmla="*/ 315752 h 322113"/>
                <a:gd name="connsiteX9" fmla="*/ 252513 w 543890"/>
                <a:gd name="connsiteY9" fmla="*/ 319541 h 322113"/>
                <a:gd name="connsiteX10" fmla="*/ 132658 w 543890"/>
                <a:gd name="connsiteY10" fmla="*/ 305650 h 322113"/>
                <a:gd name="connsiteX11" fmla="*/ 71999 w 543890"/>
                <a:gd name="connsiteY11" fmla="*/ 271836 h 322113"/>
                <a:gd name="connsiteX12" fmla="*/ 43329 w 543890"/>
                <a:gd name="connsiteY12" fmla="*/ 240547 h 322113"/>
                <a:gd name="connsiteX13" fmla="*/ 14052 w 543890"/>
                <a:gd name="connsiteY13" fmla="*/ 195088 h 322113"/>
                <a:gd name="connsiteX14" fmla="*/ -213 w 543890"/>
                <a:gd name="connsiteY14" fmla="*/ 136719 h 322113"/>
                <a:gd name="connsiteX15" fmla="*/ 4105 w 543890"/>
                <a:gd name="connsiteY15" fmla="*/ 79598 h 322113"/>
                <a:gd name="connsiteX16" fmla="*/ 10731 w 543890"/>
                <a:gd name="connsiteY16" fmla="*/ 44677 h 322113"/>
                <a:gd name="connsiteX17" fmla="*/ 17419 w 543890"/>
                <a:gd name="connsiteY17" fmla="*/ 29399 h 322113"/>
                <a:gd name="connsiteX18" fmla="*/ 18276 w 543890"/>
                <a:gd name="connsiteY18" fmla="*/ 27840 h 322113"/>
                <a:gd name="connsiteX19" fmla="*/ 20584 w 543890"/>
                <a:gd name="connsiteY19" fmla="*/ 24598 h 322113"/>
                <a:gd name="connsiteX20" fmla="*/ 21425 w 543890"/>
                <a:gd name="connsiteY20" fmla="*/ 23522 h 322113"/>
                <a:gd name="connsiteX21" fmla="*/ 24076 w 543890"/>
                <a:gd name="connsiteY21" fmla="*/ 20108 h 322113"/>
                <a:gd name="connsiteX22" fmla="*/ 24933 w 543890"/>
                <a:gd name="connsiteY22" fmla="*/ 18892 h 322113"/>
                <a:gd name="connsiteX23" fmla="*/ 25900 w 543890"/>
                <a:gd name="connsiteY23" fmla="*/ 17723 h 322113"/>
                <a:gd name="connsiteX24" fmla="*/ 26414 w 543890"/>
                <a:gd name="connsiteY24" fmla="*/ 17161 h 322113"/>
                <a:gd name="connsiteX25" fmla="*/ 40741 w 543890"/>
                <a:gd name="connsiteY25" fmla="*/ 2834 h 322113"/>
                <a:gd name="connsiteX26" fmla="*/ 41879 w 543890"/>
                <a:gd name="connsiteY26" fmla="*/ 1728 h 322113"/>
                <a:gd name="connsiteX27" fmla="*/ 43111 w 543890"/>
                <a:gd name="connsiteY27" fmla="*/ 636 h 322113"/>
                <a:gd name="connsiteX28" fmla="*/ 43797 w 543890"/>
                <a:gd name="connsiteY28" fmla="*/ 153 h 322113"/>
                <a:gd name="connsiteX29" fmla="*/ 45356 w 543890"/>
                <a:gd name="connsiteY29" fmla="*/ -315 h 322113"/>
                <a:gd name="connsiteX30" fmla="*/ 46135 w 543890"/>
                <a:gd name="connsiteY30" fmla="*/ 106 h 322113"/>
                <a:gd name="connsiteX31" fmla="*/ 46494 w 543890"/>
                <a:gd name="connsiteY31" fmla="*/ 1852 h 322113"/>
                <a:gd name="connsiteX32" fmla="*/ 41240 w 543890"/>
                <a:gd name="connsiteY32" fmla="*/ 8587 h 322113"/>
                <a:gd name="connsiteX33" fmla="*/ 9234 w 543890"/>
                <a:gd name="connsiteY33" fmla="*/ 70743 h 322113"/>
                <a:gd name="connsiteX34" fmla="*/ 4838 w 543890"/>
                <a:gd name="connsiteY34" fmla="*/ 139697 h 322113"/>
                <a:gd name="connsiteX35" fmla="*/ 17466 w 543890"/>
                <a:gd name="connsiteY35" fmla="*/ 191533 h 322113"/>
                <a:gd name="connsiteX36" fmla="*/ 58825 w 543890"/>
                <a:gd name="connsiteY36" fmla="*/ 252505 h 322113"/>
                <a:gd name="connsiteX37" fmla="*/ 108978 w 543890"/>
                <a:gd name="connsiteY37" fmla="*/ 289795 h 322113"/>
                <a:gd name="connsiteX38" fmla="*/ 184682 w 543890"/>
                <a:gd name="connsiteY38" fmla="*/ 315254 h 322113"/>
                <a:gd name="connsiteX39" fmla="*/ 244484 w 543890"/>
                <a:gd name="connsiteY39" fmla="*/ 315737 h 322113"/>
                <a:gd name="connsiteX40" fmla="*/ 293264 w 543890"/>
                <a:gd name="connsiteY40" fmla="*/ 311231 h 322113"/>
                <a:gd name="connsiteX41" fmla="*/ 323493 w 543890"/>
                <a:gd name="connsiteY41" fmla="*/ 307287 h 322113"/>
                <a:gd name="connsiteX42" fmla="*/ 330259 w 543890"/>
                <a:gd name="connsiteY42" fmla="*/ 305915 h 322113"/>
                <a:gd name="connsiteX43" fmla="*/ 377028 w 543890"/>
                <a:gd name="connsiteY43" fmla="*/ 295096 h 322113"/>
                <a:gd name="connsiteX44" fmla="*/ 401099 w 543890"/>
                <a:gd name="connsiteY44" fmla="*/ 287020 h 322113"/>
                <a:gd name="connsiteX45" fmla="*/ 479952 w 543890"/>
                <a:gd name="connsiteY45" fmla="*/ 254500 h 322113"/>
                <a:gd name="connsiteX46" fmla="*/ 527267 w 543890"/>
                <a:gd name="connsiteY46" fmla="*/ 216461 h 322113"/>
                <a:gd name="connsiteX47" fmla="*/ 539567 w 543890"/>
                <a:gd name="connsiteY47" fmla="*/ 178703 h 322113"/>
                <a:gd name="connsiteX48" fmla="*/ 538429 w 543890"/>
                <a:gd name="connsiteY48" fmla="*/ 119882 h 322113"/>
                <a:gd name="connsiteX49" fmla="*/ 538429 w 543890"/>
                <a:gd name="connsiteY49" fmla="*/ 114130 h 322113"/>
                <a:gd name="connsiteX50" fmla="*/ 538850 w 543890"/>
                <a:gd name="connsiteY50" fmla="*/ 111448 h 322113"/>
                <a:gd name="connsiteX51" fmla="*/ 539645 w 543890"/>
                <a:gd name="connsiteY51" fmla="*/ 109889 h 322113"/>
                <a:gd name="connsiteX52" fmla="*/ 541189 w 543890"/>
                <a:gd name="connsiteY52" fmla="*/ 109874 h 322113"/>
                <a:gd name="connsiteX53" fmla="*/ 541204 w 543890"/>
                <a:gd name="connsiteY53" fmla="*/ 109889 h 322113"/>
                <a:gd name="connsiteX54" fmla="*/ 541204 w 543890"/>
                <a:gd name="connsiteY54" fmla="*/ 109889 h 322113"/>
                <a:gd name="connsiteX55" fmla="*/ 543044 w 543890"/>
                <a:gd name="connsiteY55" fmla="*/ 156113 h 322113"/>
                <a:gd name="connsiteX56" fmla="*/ 543044 w 543890"/>
                <a:gd name="connsiteY56" fmla="*/ 179124 h 322113"/>
                <a:gd name="connsiteX57" fmla="*/ 540082 w 543890"/>
                <a:gd name="connsiteY57" fmla="*/ 199936 h 322113"/>
                <a:gd name="connsiteX58" fmla="*/ 540082 w 543890"/>
                <a:gd name="connsiteY58" fmla="*/ 199936 h 322113"/>
                <a:gd name="connsiteX59" fmla="*/ 533144 w 543890"/>
                <a:gd name="connsiteY59" fmla="*/ 214949 h 322113"/>
                <a:gd name="connsiteX60" fmla="*/ 533144 w 543890"/>
                <a:gd name="connsiteY60" fmla="*/ 214949 h 322113"/>
                <a:gd name="connsiteX61" fmla="*/ 530806 w 543890"/>
                <a:gd name="connsiteY61" fmla="*/ 218394 h 322113"/>
                <a:gd name="connsiteX62" fmla="*/ 530806 w 543890"/>
                <a:gd name="connsiteY62" fmla="*/ 218394 h 322113"/>
                <a:gd name="connsiteX63" fmla="*/ 525022 w 543890"/>
                <a:gd name="connsiteY63" fmla="*/ 225332 h 322113"/>
                <a:gd name="connsiteX64" fmla="*/ 525022 w 543890"/>
                <a:gd name="connsiteY64" fmla="*/ 225332 h 322113"/>
                <a:gd name="connsiteX65" fmla="*/ 523868 w 543890"/>
                <a:gd name="connsiteY65" fmla="*/ 226517 h 322113"/>
                <a:gd name="connsiteX66" fmla="*/ 523868 w 543890"/>
                <a:gd name="connsiteY66" fmla="*/ 226517 h 322113"/>
                <a:gd name="connsiteX67" fmla="*/ 522715 w 543890"/>
                <a:gd name="connsiteY67" fmla="*/ 227686 h 322113"/>
                <a:gd name="connsiteX68" fmla="*/ 522715 w 543890"/>
                <a:gd name="connsiteY68" fmla="*/ 227686 h 322113"/>
                <a:gd name="connsiteX69" fmla="*/ 521561 w 543890"/>
                <a:gd name="connsiteY69" fmla="*/ 228855 h 322113"/>
                <a:gd name="connsiteX70" fmla="*/ 521561 w 543890"/>
                <a:gd name="connsiteY70" fmla="*/ 228855 h 322113"/>
                <a:gd name="connsiteX71" fmla="*/ 520392 w 543890"/>
                <a:gd name="connsiteY71" fmla="*/ 230024 h 322113"/>
                <a:gd name="connsiteX72" fmla="*/ 520392 w 543890"/>
                <a:gd name="connsiteY72" fmla="*/ 230024 h 322113"/>
                <a:gd name="connsiteX73" fmla="*/ 515715 w 543890"/>
                <a:gd name="connsiteY73" fmla="*/ 234701 h 322113"/>
                <a:gd name="connsiteX74" fmla="*/ 515715 w 543890"/>
                <a:gd name="connsiteY74" fmla="*/ 234701 h 322113"/>
                <a:gd name="connsiteX75" fmla="*/ 508777 w 543890"/>
                <a:gd name="connsiteY75" fmla="*/ 240501 h 322113"/>
                <a:gd name="connsiteX76" fmla="*/ 508777 w 543890"/>
                <a:gd name="connsiteY76" fmla="*/ 240501 h 322113"/>
                <a:gd name="connsiteX77" fmla="*/ 504412 w 543890"/>
                <a:gd name="connsiteY77" fmla="*/ 243665 h 322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543890" h="322113">
                  <a:moveTo>
                    <a:pt x="504412" y="243665"/>
                  </a:moveTo>
                  <a:cubicBezTo>
                    <a:pt x="500484" y="246238"/>
                    <a:pt x="496150" y="248217"/>
                    <a:pt x="492845" y="251678"/>
                  </a:cubicBezTo>
                  <a:cubicBezTo>
                    <a:pt x="477442" y="261578"/>
                    <a:pt x="460558" y="268391"/>
                    <a:pt x="443721" y="275281"/>
                  </a:cubicBezTo>
                  <a:cubicBezTo>
                    <a:pt x="430111" y="280862"/>
                    <a:pt x="416798" y="287223"/>
                    <a:pt x="402455" y="290871"/>
                  </a:cubicBezTo>
                  <a:cubicBezTo>
                    <a:pt x="389983" y="294098"/>
                    <a:pt x="378135" y="298962"/>
                    <a:pt x="366115" y="303343"/>
                  </a:cubicBezTo>
                  <a:cubicBezTo>
                    <a:pt x="356761" y="306788"/>
                    <a:pt x="347252" y="309423"/>
                    <a:pt x="337165" y="309376"/>
                  </a:cubicBezTo>
                  <a:cubicBezTo>
                    <a:pt x="331631" y="309588"/>
                    <a:pt x="326128" y="310393"/>
                    <a:pt x="320749" y="311777"/>
                  </a:cubicBezTo>
                  <a:lnTo>
                    <a:pt x="320749" y="311777"/>
                  </a:lnTo>
                  <a:cubicBezTo>
                    <a:pt x="308870" y="314625"/>
                    <a:pt x="296679" y="315961"/>
                    <a:pt x="284472" y="315752"/>
                  </a:cubicBezTo>
                  <a:cubicBezTo>
                    <a:pt x="273684" y="315519"/>
                    <a:pt x="263161" y="318231"/>
                    <a:pt x="252513" y="319541"/>
                  </a:cubicBezTo>
                  <a:cubicBezTo>
                    <a:pt x="211418" y="324576"/>
                    <a:pt x="171446" y="321708"/>
                    <a:pt x="132658" y="305650"/>
                  </a:cubicBezTo>
                  <a:cubicBezTo>
                    <a:pt x="111051" y="296702"/>
                    <a:pt x="90395" y="286428"/>
                    <a:pt x="71999" y="271836"/>
                  </a:cubicBezTo>
                  <a:cubicBezTo>
                    <a:pt x="60758" y="262903"/>
                    <a:pt x="51857" y="251959"/>
                    <a:pt x="43329" y="240547"/>
                  </a:cubicBezTo>
                  <a:cubicBezTo>
                    <a:pt x="32510" y="226064"/>
                    <a:pt x="21924" y="211519"/>
                    <a:pt x="14052" y="195088"/>
                  </a:cubicBezTo>
                  <a:cubicBezTo>
                    <a:pt x="5181" y="176567"/>
                    <a:pt x="1003" y="157033"/>
                    <a:pt x="-213" y="136719"/>
                  </a:cubicBezTo>
                  <a:cubicBezTo>
                    <a:pt x="-1367" y="117497"/>
                    <a:pt x="956" y="98556"/>
                    <a:pt x="4105" y="79598"/>
                  </a:cubicBezTo>
                  <a:cubicBezTo>
                    <a:pt x="6038" y="67891"/>
                    <a:pt x="6787" y="56027"/>
                    <a:pt x="10731" y="44677"/>
                  </a:cubicBezTo>
                  <a:cubicBezTo>
                    <a:pt x="12594" y="39431"/>
                    <a:pt x="14829" y="34326"/>
                    <a:pt x="17419" y="29399"/>
                  </a:cubicBezTo>
                  <a:cubicBezTo>
                    <a:pt x="17671" y="28863"/>
                    <a:pt x="17958" y="28342"/>
                    <a:pt x="18276" y="27840"/>
                  </a:cubicBezTo>
                  <a:cubicBezTo>
                    <a:pt x="19025" y="26749"/>
                    <a:pt x="19835" y="25736"/>
                    <a:pt x="20584" y="24598"/>
                  </a:cubicBezTo>
                  <a:cubicBezTo>
                    <a:pt x="20842" y="24222"/>
                    <a:pt x="21123" y="23863"/>
                    <a:pt x="21425" y="23522"/>
                  </a:cubicBezTo>
                  <a:cubicBezTo>
                    <a:pt x="22422" y="22476"/>
                    <a:pt x="23309" y="21332"/>
                    <a:pt x="24076" y="20108"/>
                  </a:cubicBezTo>
                  <a:cubicBezTo>
                    <a:pt x="24330" y="19681"/>
                    <a:pt x="24617" y="19274"/>
                    <a:pt x="24933" y="18892"/>
                  </a:cubicBezTo>
                  <a:cubicBezTo>
                    <a:pt x="25229" y="18482"/>
                    <a:pt x="25552" y="18091"/>
                    <a:pt x="25900" y="17723"/>
                  </a:cubicBezTo>
                  <a:lnTo>
                    <a:pt x="26414" y="17161"/>
                  </a:lnTo>
                  <a:cubicBezTo>
                    <a:pt x="31185" y="12391"/>
                    <a:pt x="35924" y="7574"/>
                    <a:pt x="40741" y="2834"/>
                  </a:cubicBezTo>
                  <a:cubicBezTo>
                    <a:pt x="41100" y="2445"/>
                    <a:pt x="41490" y="2086"/>
                    <a:pt x="41879" y="1728"/>
                  </a:cubicBezTo>
                  <a:cubicBezTo>
                    <a:pt x="42269" y="1369"/>
                    <a:pt x="42690" y="995"/>
                    <a:pt x="43111" y="636"/>
                  </a:cubicBezTo>
                  <a:lnTo>
                    <a:pt x="43797" y="153"/>
                  </a:lnTo>
                  <a:cubicBezTo>
                    <a:pt x="44269" y="-129"/>
                    <a:pt x="44805" y="-290"/>
                    <a:pt x="45356" y="-315"/>
                  </a:cubicBezTo>
                  <a:lnTo>
                    <a:pt x="46135" y="106"/>
                  </a:lnTo>
                  <a:cubicBezTo>
                    <a:pt x="46422" y="641"/>
                    <a:pt x="46547" y="1247"/>
                    <a:pt x="46494" y="1852"/>
                  </a:cubicBezTo>
                  <a:cubicBezTo>
                    <a:pt x="45668" y="4814"/>
                    <a:pt x="43376" y="6747"/>
                    <a:pt x="41240" y="8587"/>
                  </a:cubicBezTo>
                  <a:cubicBezTo>
                    <a:pt x="22049" y="24941"/>
                    <a:pt x="13288" y="46330"/>
                    <a:pt x="9234" y="70743"/>
                  </a:cubicBezTo>
                  <a:cubicBezTo>
                    <a:pt x="5323" y="93506"/>
                    <a:pt x="3850" y="116621"/>
                    <a:pt x="4838" y="139697"/>
                  </a:cubicBezTo>
                  <a:cubicBezTo>
                    <a:pt x="5641" y="157632"/>
                    <a:pt x="9930" y="175239"/>
                    <a:pt x="17466" y="191533"/>
                  </a:cubicBezTo>
                  <a:cubicBezTo>
                    <a:pt x="27911" y="214138"/>
                    <a:pt x="42986" y="233625"/>
                    <a:pt x="58825" y="252505"/>
                  </a:cubicBezTo>
                  <a:cubicBezTo>
                    <a:pt x="72482" y="268765"/>
                    <a:pt x="90005" y="280348"/>
                    <a:pt x="108978" y="289795"/>
                  </a:cubicBezTo>
                  <a:cubicBezTo>
                    <a:pt x="133048" y="301784"/>
                    <a:pt x="157898" y="311450"/>
                    <a:pt x="184682" y="315254"/>
                  </a:cubicBezTo>
                  <a:cubicBezTo>
                    <a:pt x="204512" y="318018"/>
                    <a:pt x="224607" y="318180"/>
                    <a:pt x="244484" y="315737"/>
                  </a:cubicBezTo>
                  <a:cubicBezTo>
                    <a:pt x="260697" y="313804"/>
                    <a:pt x="276786" y="311153"/>
                    <a:pt x="293264" y="311231"/>
                  </a:cubicBezTo>
                  <a:cubicBezTo>
                    <a:pt x="303476" y="311362"/>
                    <a:pt x="313656" y="310034"/>
                    <a:pt x="323493" y="307287"/>
                  </a:cubicBezTo>
                  <a:cubicBezTo>
                    <a:pt x="325644" y="306430"/>
                    <a:pt x="327936" y="305965"/>
                    <a:pt x="330259" y="305915"/>
                  </a:cubicBezTo>
                  <a:cubicBezTo>
                    <a:pt x="347018" y="307225"/>
                    <a:pt x="361922" y="300677"/>
                    <a:pt x="377028" y="295096"/>
                  </a:cubicBezTo>
                  <a:cubicBezTo>
                    <a:pt x="384979" y="292149"/>
                    <a:pt x="393008" y="289515"/>
                    <a:pt x="401099" y="287020"/>
                  </a:cubicBezTo>
                  <a:cubicBezTo>
                    <a:pt x="428256" y="278440"/>
                    <a:pt x="454634" y="267561"/>
                    <a:pt x="479952" y="254500"/>
                  </a:cubicBezTo>
                  <a:cubicBezTo>
                    <a:pt x="498207" y="245255"/>
                    <a:pt x="514639" y="233002"/>
                    <a:pt x="527267" y="216461"/>
                  </a:cubicBezTo>
                  <a:cubicBezTo>
                    <a:pt x="535467" y="205598"/>
                    <a:pt x="539785" y="192308"/>
                    <a:pt x="539567" y="178703"/>
                  </a:cubicBezTo>
                  <a:cubicBezTo>
                    <a:pt x="539567" y="159091"/>
                    <a:pt x="540502" y="139463"/>
                    <a:pt x="538429" y="119882"/>
                  </a:cubicBezTo>
                  <a:cubicBezTo>
                    <a:pt x="538164" y="117974"/>
                    <a:pt x="538164" y="116038"/>
                    <a:pt x="538429" y="114130"/>
                  </a:cubicBezTo>
                  <a:cubicBezTo>
                    <a:pt x="538492" y="113226"/>
                    <a:pt x="538632" y="112328"/>
                    <a:pt x="538850" y="111448"/>
                  </a:cubicBezTo>
                  <a:cubicBezTo>
                    <a:pt x="539006" y="110881"/>
                    <a:pt x="539287" y="110352"/>
                    <a:pt x="539645" y="109889"/>
                  </a:cubicBezTo>
                  <a:cubicBezTo>
                    <a:pt x="540066" y="109459"/>
                    <a:pt x="540752" y="109451"/>
                    <a:pt x="541189" y="109874"/>
                  </a:cubicBezTo>
                  <a:cubicBezTo>
                    <a:pt x="541189" y="109879"/>
                    <a:pt x="541204" y="109885"/>
                    <a:pt x="541204" y="109889"/>
                  </a:cubicBezTo>
                  <a:lnTo>
                    <a:pt x="541204" y="109889"/>
                  </a:lnTo>
                  <a:cubicBezTo>
                    <a:pt x="542763" y="125261"/>
                    <a:pt x="543995" y="140632"/>
                    <a:pt x="543044" y="156113"/>
                  </a:cubicBezTo>
                  <a:cubicBezTo>
                    <a:pt x="542560" y="163752"/>
                    <a:pt x="542763" y="171453"/>
                    <a:pt x="543044" y="179124"/>
                  </a:cubicBezTo>
                  <a:cubicBezTo>
                    <a:pt x="543324" y="186183"/>
                    <a:pt x="542311" y="193234"/>
                    <a:pt x="540082" y="199936"/>
                  </a:cubicBezTo>
                  <a:lnTo>
                    <a:pt x="540082" y="199936"/>
                  </a:lnTo>
                  <a:cubicBezTo>
                    <a:pt x="538102" y="205096"/>
                    <a:pt x="536293" y="210334"/>
                    <a:pt x="533144" y="214949"/>
                  </a:cubicBezTo>
                  <a:lnTo>
                    <a:pt x="533144" y="214949"/>
                  </a:lnTo>
                  <a:cubicBezTo>
                    <a:pt x="532302" y="216056"/>
                    <a:pt x="531741" y="217350"/>
                    <a:pt x="530806" y="218394"/>
                  </a:cubicBezTo>
                  <a:lnTo>
                    <a:pt x="530806" y="218394"/>
                  </a:lnTo>
                  <a:cubicBezTo>
                    <a:pt x="529247" y="221076"/>
                    <a:pt x="526659" y="222775"/>
                    <a:pt x="525022" y="225332"/>
                  </a:cubicBezTo>
                  <a:lnTo>
                    <a:pt x="525022" y="225332"/>
                  </a:lnTo>
                  <a:cubicBezTo>
                    <a:pt x="524694" y="225779"/>
                    <a:pt x="524305" y="226177"/>
                    <a:pt x="523868" y="226517"/>
                  </a:cubicBezTo>
                  <a:lnTo>
                    <a:pt x="523868" y="226517"/>
                  </a:lnTo>
                  <a:cubicBezTo>
                    <a:pt x="523525" y="226944"/>
                    <a:pt x="523135" y="227335"/>
                    <a:pt x="522715" y="227686"/>
                  </a:cubicBezTo>
                  <a:lnTo>
                    <a:pt x="522715" y="227686"/>
                  </a:lnTo>
                  <a:cubicBezTo>
                    <a:pt x="522372" y="228110"/>
                    <a:pt x="521982" y="228501"/>
                    <a:pt x="521561" y="228855"/>
                  </a:cubicBezTo>
                  <a:lnTo>
                    <a:pt x="521561" y="228855"/>
                  </a:lnTo>
                  <a:cubicBezTo>
                    <a:pt x="521202" y="229276"/>
                    <a:pt x="520813" y="229666"/>
                    <a:pt x="520392" y="230024"/>
                  </a:cubicBezTo>
                  <a:lnTo>
                    <a:pt x="520392" y="230024"/>
                  </a:lnTo>
                  <a:cubicBezTo>
                    <a:pt x="519269" y="231970"/>
                    <a:pt x="517664" y="233585"/>
                    <a:pt x="515715" y="234701"/>
                  </a:cubicBezTo>
                  <a:lnTo>
                    <a:pt x="515715" y="234701"/>
                  </a:lnTo>
                  <a:cubicBezTo>
                    <a:pt x="513143" y="236260"/>
                    <a:pt x="511428" y="238973"/>
                    <a:pt x="508777" y="240501"/>
                  </a:cubicBezTo>
                  <a:lnTo>
                    <a:pt x="508777" y="240501"/>
                  </a:lnTo>
                  <a:cubicBezTo>
                    <a:pt x="507437" y="241264"/>
                    <a:pt x="506034" y="242621"/>
                    <a:pt x="504412" y="243665"/>
                  </a:cubicBezTo>
                  <a:close/>
                </a:path>
              </a:pathLst>
            </a:custGeom>
            <a:solidFill>
              <a:srgbClr val="384C54"/>
            </a:solidFill>
            <a:ln w="1557" cap="flat">
              <a:noFill/>
              <a:prstDash val="solid"/>
              <a:miter/>
            </a:ln>
          </p:spPr>
          <p:txBody>
            <a:bodyPr rtlCol="0" anchor="ctr"/>
            <a:lstStyle/>
            <a:p>
              <a:endParaRPr lang="es-CO"/>
            </a:p>
          </p:txBody>
        </p:sp>
        <p:sp>
          <p:nvSpPr>
            <p:cNvPr id="1232" name="Freeform: Shape 1231">
              <a:extLst>
                <a:ext uri="{FF2B5EF4-FFF2-40B4-BE49-F238E27FC236}">
                  <a16:creationId xmlns:a16="http://schemas.microsoft.com/office/drawing/2014/main" id="{DC02C4D6-CC5C-074F-1C59-F2704C283711}"/>
                </a:ext>
              </a:extLst>
            </p:cNvPr>
            <p:cNvSpPr/>
            <p:nvPr/>
          </p:nvSpPr>
          <p:spPr>
            <a:xfrm>
              <a:off x="4584867" y="5713805"/>
              <a:ext cx="24744" cy="66144"/>
            </a:xfrm>
            <a:custGeom>
              <a:avLst/>
              <a:gdLst>
                <a:gd name="connsiteX0" fmla="*/ 2195 w 24744"/>
                <a:gd name="connsiteY0" fmla="*/ 65830 h 66144"/>
                <a:gd name="connsiteX1" fmla="*/ 1821 w 24744"/>
                <a:gd name="connsiteY1" fmla="*/ 51581 h 66144"/>
                <a:gd name="connsiteX2" fmla="*/ 1821 w 24744"/>
                <a:gd name="connsiteY2" fmla="*/ 30831 h 66144"/>
                <a:gd name="connsiteX3" fmla="*/ -237 w 24744"/>
                <a:gd name="connsiteY3" fmla="*/ 10362 h 66144"/>
                <a:gd name="connsiteX4" fmla="*/ -487 w 24744"/>
                <a:gd name="connsiteY4" fmla="*/ 5201 h 66144"/>
                <a:gd name="connsiteX5" fmla="*/ 5406 w 24744"/>
                <a:gd name="connsiteY5" fmla="*/ -130 h 66144"/>
                <a:gd name="connsiteX6" fmla="*/ 21853 w 24744"/>
                <a:gd name="connsiteY6" fmla="*/ 11063 h 66144"/>
                <a:gd name="connsiteX7" fmla="*/ 18346 w 24744"/>
                <a:gd name="connsiteY7" fmla="*/ 37924 h 66144"/>
                <a:gd name="connsiteX8" fmla="*/ 10644 w 24744"/>
                <a:gd name="connsiteY8" fmla="*/ 52282 h 66144"/>
                <a:gd name="connsiteX9" fmla="*/ 2195 w 24744"/>
                <a:gd name="connsiteY9" fmla="*/ 65830 h 66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744" h="66144">
                  <a:moveTo>
                    <a:pt x="2195" y="65830"/>
                  </a:moveTo>
                  <a:cubicBezTo>
                    <a:pt x="3988" y="60904"/>
                    <a:pt x="2054" y="56273"/>
                    <a:pt x="1821" y="51581"/>
                  </a:cubicBezTo>
                  <a:cubicBezTo>
                    <a:pt x="1478" y="44690"/>
                    <a:pt x="1712" y="37753"/>
                    <a:pt x="1821" y="30831"/>
                  </a:cubicBezTo>
                  <a:cubicBezTo>
                    <a:pt x="1696" y="23964"/>
                    <a:pt x="1010" y="17117"/>
                    <a:pt x="-237" y="10362"/>
                  </a:cubicBezTo>
                  <a:cubicBezTo>
                    <a:pt x="-471" y="8653"/>
                    <a:pt x="-565" y="6926"/>
                    <a:pt x="-487" y="5201"/>
                  </a:cubicBezTo>
                  <a:cubicBezTo>
                    <a:pt x="-393" y="524"/>
                    <a:pt x="963" y="-863"/>
                    <a:pt x="5406" y="-130"/>
                  </a:cubicBezTo>
                  <a:cubicBezTo>
                    <a:pt x="12546" y="1070"/>
                    <a:pt x="18314" y="4547"/>
                    <a:pt x="21853" y="11063"/>
                  </a:cubicBezTo>
                  <a:cubicBezTo>
                    <a:pt x="26016" y="18733"/>
                    <a:pt x="24628" y="31688"/>
                    <a:pt x="18346" y="37924"/>
                  </a:cubicBezTo>
                  <a:cubicBezTo>
                    <a:pt x="14324" y="41777"/>
                    <a:pt x="11627" y="46803"/>
                    <a:pt x="10644" y="52282"/>
                  </a:cubicBezTo>
                  <a:cubicBezTo>
                    <a:pt x="9506" y="57661"/>
                    <a:pt x="5921" y="61730"/>
                    <a:pt x="2195" y="65830"/>
                  </a:cubicBezTo>
                  <a:close/>
                </a:path>
              </a:pathLst>
            </a:custGeom>
            <a:solidFill>
              <a:srgbClr val="000000"/>
            </a:solidFill>
            <a:ln w="1557" cap="flat">
              <a:noFill/>
              <a:prstDash val="solid"/>
              <a:miter/>
            </a:ln>
          </p:spPr>
          <p:txBody>
            <a:bodyPr rtlCol="0" anchor="ctr"/>
            <a:lstStyle/>
            <a:p>
              <a:endParaRPr lang="es-CO"/>
            </a:p>
          </p:txBody>
        </p:sp>
        <p:sp>
          <p:nvSpPr>
            <p:cNvPr id="1233" name="Freeform: Shape 1232">
              <a:extLst>
                <a:ext uri="{FF2B5EF4-FFF2-40B4-BE49-F238E27FC236}">
                  <a16:creationId xmlns:a16="http://schemas.microsoft.com/office/drawing/2014/main" id="{935CC87C-077A-71FA-46B4-2E7D755E9ED5}"/>
                </a:ext>
              </a:extLst>
            </p:cNvPr>
            <p:cNvSpPr/>
            <p:nvPr/>
          </p:nvSpPr>
          <p:spPr>
            <a:xfrm>
              <a:off x="4034151" y="5634178"/>
              <a:ext cx="321962" cy="295865"/>
            </a:xfrm>
            <a:custGeom>
              <a:avLst/>
              <a:gdLst>
                <a:gd name="connsiteX0" fmla="*/ 20161 w 321962"/>
                <a:gd name="connsiteY0" fmla="*/ -214 h 295865"/>
                <a:gd name="connsiteX1" fmla="*/ 14938 w 321962"/>
                <a:gd name="connsiteY1" fmla="*/ 11291 h 295865"/>
                <a:gd name="connsiteX2" fmla="*/ 7284 w 321962"/>
                <a:gd name="connsiteY2" fmla="*/ 41894 h 295865"/>
                <a:gd name="connsiteX3" fmla="*/ 3215 w 321962"/>
                <a:gd name="connsiteY3" fmla="*/ 69722 h 295865"/>
                <a:gd name="connsiteX4" fmla="*/ 2420 w 321962"/>
                <a:gd name="connsiteY4" fmla="*/ 114496 h 295865"/>
                <a:gd name="connsiteX5" fmla="*/ 9326 w 321962"/>
                <a:gd name="connsiteY5" fmla="*/ 149354 h 295865"/>
                <a:gd name="connsiteX6" fmla="*/ 34051 w 321962"/>
                <a:gd name="connsiteY6" fmla="*/ 196623 h 295865"/>
                <a:gd name="connsiteX7" fmla="*/ 50888 w 321962"/>
                <a:gd name="connsiteY7" fmla="*/ 219212 h 295865"/>
                <a:gd name="connsiteX8" fmla="*/ 82411 w 321962"/>
                <a:gd name="connsiteY8" fmla="*/ 249160 h 295865"/>
                <a:gd name="connsiteX9" fmla="*/ 180626 w 321962"/>
                <a:gd name="connsiteY9" fmla="*/ 289693 h 295865"/>
                <a:gd name="connsiteX10" fmla="*/ 213848 w 321962"/>
                <a:gd name="connsiteY10" fmla="*/ 292032 h 295865"/>
                <a:gd name="connsiteX11" fmla="*/ 269971 w 321962"/>
                <a:gd name="connsiteY11" fmla="*/ 287495 h 295865"/>
                <a:gd name="connsiteX12" fmla="*/ 287728 w 321962"/>
                <a:gd name="connsiteY12" fmla="*/ 286092 h 295865"/>
                <a:gd name="connsiteX13" fmla="*/ 317988 w 321962"/>
                <a:gd name="connsiteY13" fmla="*/ 283941 h 295865"/>
                <a:gd name="connsiteX14" fmla="*/ 321449 w 321962"/>
                <a:gd name="connsiteY14" fmla="*/ 283801 h 295865"/>
                <a:gd name="connsiteX15" fmla="*/ 321449 w 321962"/>
                <a:gd name="connsiteY15" fmla="*/ 285017 h 295865"/>
                <a:gd name="connsiteX16" fmla="*/ 306436 w 321962"/>
                <a:gd name="connsiteY16" fmla="*/ 287324 h 295865"/>
                <a:gd name="connsiteX17" fmla="*/ 271016 w 321962"/>
                <a:gd name="connsiteY17" fmla="*/ 290442 h 295865"/>
                <a:gd name="connsiteX18" fmla="*/ 231044 w 321962"/>
                <a:gd name="connsiteY18" fmla="*/ 294963 h 295865"/>
                <a:gd name="connsiteX19" fmla="*/ 172894 w 321962"/>
                <a:gd name="connsiteY19" fmla="*/ 291190 h 295865"/>
                <a:gd name="connsiteX20" fmla="*/ 74133 w 321962"/>
                <a:gd name="connsiteY20" fmla="*/ 247383 h 295865"/>
                <a:gd name="connsiteX21" fmla="*/ 49267 w 321962"/>
                <a:gd name="connsiteY21" fmla="*/ 222673 h 295865"/>
                <a:gd name="connsiteX22" fmla="*/ 12335 w 321962"/>
                <a:gd name="connsiteY22" fmla="*/ 167018 h 295865"/>
                <a:gd name="connsiteX23" fmla="*/ 2092 w 321962"/>
                <a:gd name="connsiteY23" fmla="*/ 130615 h 295865"/>
                <a:gd name="connsiteX24" fmla="*/ -464 w 321962"/>
                <a:gd name="connsiteY24" fmla="*/ 103333 h 295865"/>
                <a:gd name="connsiteX25" fmla="*/ 1609 w 321962"/>
                <a:gd name="connsiteY25" fmla="*/ 67945 h 295865"/>
                <a:gd name="connsiteX26" fmla="*/ 1609 w 321962"/>
                <a:gd name="connsiteY26" fmla="*/ 66806 h 295865"/>
                <a:gd name="connsiteX27" fmla="*/ 2763 w 321962"/>
                <a:gd name="connsiteY27" fmla="*/ 59869 h 295865"/>
                <a:gd name="connsiteX28" fmla="*/ 2763 w 321962"/>
                <a:gd name="connsiteY28" fmla="*/ 58715 h 295865"/>
                <a:gd name="connsiteX29" fmla="*/ 3916 w 321962"/>
                <a:gd name="connsiteY29" fmla="*/ 52932 h 295865"/>
                <a:gd name="connsiteX30" fmla="*/ 3916 w 321962"/>
                <a:gd name="connsiteY30" fmla="*/ 51653 h 295865"/>
                <a:gd name="connsiteX31" fmla="*/ 5070 w 321962"/>
                <a:gd name="connsiteY31" fmla="*/ 44716 h 295865"/>
                <a:gd name="connsiteX32" fmla="*/ 5070 w 321962"/>
                <a:gd name="connsiteY32" fmla="*/ 43562 h 295865"/>
                <a:gd name="connsiteX33" fmla="*/ 11088 w 321962"/>
                <a:gd name="connsiteY33" fmla="*/ 12991 h 295865"/>
                <a:gd name="connsiteX34" fmla="*/ 15593 w 321962"/>
                <a:gd name="connsiteY34" fmla="*/ 3107 h 295865"/>
                <a:gd name="connsiteX35" fmla="*/ 20161 w 321962"/>
                <a:gd name="connsiteY35" fmla="*/ -214 h 29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21962" h="295865">
                  <a:moveTo>
                    <a:pt x="20161" y="-214"/>
                  </a:moveTo>
                  <a:cubicBezTo>
                    <a:pt x="19116" y="3933"/>
                    <a:pt x="16373" y="7316"/>
                    <a:pt x="14938" y="11291"/>
                  </a:cubicBezTo>
                  <a:cubicBezTo>
                    <a:pt x="11228" y="21167"/>
                    <a:pt x="8660" y="31435"/>
                    <a:pt x="7284" y="41894"/>
                  </a:cubicBezTo>
                  <a:cubicBezTo>
                    <a:pt x="6146" y="51248"/>
                    <a:pt x="4166" y="60399"/>
                    <a:pt x="3215" y="69722"/>
                  </a:cubicBezTo>
                  <a:cubicBezTo>
                    <a:pt x="1765" y="84594"/>
                    <a:pt x="814" y="99483"/>
                    <a:pt x="2420" y="114496"/>
                  </a:cubicBezTo>
                  <a:cubicBezTo>
                    <a:pt x="3566" y="126314"/>
                    <a:pt x="5879" y="137991"/>
                    <a:pt x="9326" y="149354"/>
                  </a:cubicBezTo>
                  <a:cubicBezTo>
                    <a:pt x="14736" y="166597"/>
                    <a:pt x="23746" y="181968"/>
                    <a:pt x="34051" y="196623"/>
                  </a:cubicBezTo>
                  <a:cubicBezTo>
                    <a:pt x="39445" y="204308"/>
                    <a:pt x="45292" y="211682"/>
                    <a:pt x="50888" y="219212"/>
                  </a:cubicBezTo>
                  <a:cubicBezTo>
                    <a:pt x="59689" y="230851"/>
                    <a:pt x="70337" y="240968"/>
                    <a:pt x="82411" y="249160"/>
                  </a:cubicBezTo>
                  <a:cubicBezTo>
                    <a:pt x="112187" y="269817"/>
                    <a:pt x="145222" y="282553"/>
                    <a:pt x="180626" y="289693"/>
                  </a:cubicBezTo>
                  <a:cubicBezTo>
                    <a:pt x="191648" y="291938"/>
                    <a:pt x="202733" y="291751"/>
                    <a:pt x="213848" y="292032"/>
                  </a:cubicBezTo>
                  <a:cubicBezTo>
                    <a:pt x="232665" y="292390"/>
                    <a:pt x="251466" y="290871"/>
                    <a:pt x="269971" y="287495"/>
                  </a:cubicBezTo>
                  <a:cubicBezTo>
                    <a:pt x="275833" y="286434"/>
                    <a:pt x="281773" y="285964"/>
                    <a:pt x="287728" y="286092"/>
                  </a:cubicBezTo>
                  <a:cubicBezTo>
                    <a:pt x="297861" y="286586"/>
                    <a:pt x="308026" y="285865"/>
                    <a:pt x="317988" y="283941"/>
                  </a:cubicBezTo>
                  <a:cubicBezTo>
                    <a:pt x="319142" y="283801"/>
                    <a:pt x="320295" y="283754"/>
                    <a:pt x="321449" y="283801"/>
                  </a:cubicBezTo>
                  <a:cubicBezTo>
                    <a:pt x="321449" y="284206"/>
                    <a:pt x="321449" y="284611"/>
                    <a:pt x="321449" y="285017"/>
                  </a:cubicBezTo>
                  <a:cubicBezTo>
                    <a:pt x="316398" y="285489"/>
                    <a:pt x="311393" y="286259"/>
                    <a:pt x="306436" y="287324"/>
                  </a:cubicBezTo>
                  <a:cubicBezTo>
                    <a:pt x="294681" y="288789"/>
                    <a:pt x="282786" y="288555"/>
                    <a:pt x="271016" y="290442"/>
                  </a:cubicBezTo>
                  <a:cubicBezTo>
                    <a:pt x="257765" y="292468"/>
                    <a:pt x="244420" y="293872"/>
                    <a:pt x="231044" y="294963"/>
                  </a:cubicBezTo>
                  <a:cubicBezTo>
                    <a:pt x="211572" y="296427"/>
                    <a:pt x="192007" y="295156"/>
                    <a:pt x="172894" y="291190"/>
                  </a:cubicBezTo>
                  <a:cubicBezTo>
                    <a:pt x="137084" y="284246"/>
                    <a:pt x="103315" y="269268"/>
                    <a:pt x="74133" y="247383"/>
                  </a:cubicBezTo>
                  <a:cubicBezTo>
                    <a:pt x="64730" y="240349"/>
                    <a:pt x="56360" y="232030"/>
                    <a:pt x="49267" y="222673"/>
                  </a:cubicBezTo>
                  <a:cubicBezTo>
                    <a:pt x="35813" y="204776"/>
                    <a:pt x="22094" y="187284"/>
                    <a:pt x="12335" y="167018"/>
                  </a:cubicBezTo>
                  <a:cubicBezTo>
                    <a:pt x="6754" y="155419"/>
                    <a:pt x="4930" y="142931"/>
                    <a:pt x="2092" y="130615"/>
                  </a:cubicBezTo>
                  <a:cubicBezTo>
                    <a:pt x="236" y="121644"/>
                    <a:pt x="-622" y="112494"/>
                    <a:pt x="-464" y="103333"/>
                  </a:cubicBezTo>
                  <a:cubicBezTo>
                    <a:pt x="-558" y="91532"/>
                    <a:pt x="-761" y="79637"/>
                    <a:pt x="1609" y="67945"/>
                  </a:cubicBezTo>
                  <a:lnTo>
                    <a:pt x="1609" y="66806"/>
                  </a:lnTo>
                  <a:cubicBezTo>
                    <a:pt x="3168" y="64671"/>
                    <a:pt x="1313" y="62005"/>
                    <a:pt x="2763" y="59869"/>
                  </a:cubicBezTo>
                  <a:lnTo>
                    <a:pt x="2763" y="58715"/>
                  </a:lnTo>
                  <a:cubicBezTo>
                    <a:pt x="4181" y="57000"/>
                    <a:pt x="2560" y="54662"/>
                    <a:pt x="3916" y="52932"/>
                  </a:cubicBezTo>
                  <a:lnTo>
                    <a:pt x="3916" y="51653"/>
                  </a:lnTo>
                  <a:cubicBezTo>
                    <a:pt x="5475" y="49517"/>
                    <a:pt x="3620" y="46852"/>
                    <a:pt x="5070" y="44716"/>
                  </a:cubicBezTo>
                  <a:cubicBezTo>
                    <a:pt x="5070" y="44326"/>
                    <a:pt x="5070" y="43952"/>
                    <a:pt x="5070" y="43562"/>
                  </a:cubicBezTo>
                  <a:cubicBezTo>
                    <a:pt x="6068" y="33179"/>
                    <a:pt x="6987" y="22797"/>
                    <a:pt x="11088" y="12991"/>
                  </a:cubicBezTo>
                  <a:cubicBezTo>
                    <a:pt x="12388" y="9608"/>
                    <a:pt x="13894" y="6307"/>
                    <a:pt x="15593" y="3107"/>
                  </a:cubicBezTo>
                  <a:cubicBezTo>
                    <a:pt x="16575" y="1454"/>
                    <a:pt x="17417" y="-822"/>
                    <a:pt x="20161" y="-214"/>
                  </a:cubicBezTo>
                  <a:close/>
                </a:path>
              </a:pathLst>
            </a:custGeom>
            <a:solidFill>
              <a:srgbClr val="0E1315"/>
            </a:solidFill>
            <a:ln w="1557" cap="flat">
              <a:noFill/>
              <a:prstDash val="solid"/>
              <a:miter/>
            </a:ln>
          </p:spPr>
          <p:txBody>
            <a:bodyPr rtlCol="0" anchor="ctr"/>
            <a:lstStyle/>
            <a:p>
              <a:endParaRPr lang="es-CO"/>
            </a:p>
          </p:txBody>
        </p:sp>
        <p:sp>
          <p:nvSpPr>
            <p:cNvPr id="1234" name="Freeform: Shape 1233">
              <a:extLst>
                <a:ext uri="{FF2B5EF4-FFF2-40B4-BE49-F238E27FC236}">
                  <a16:creationId xmlns:a16="http://schemas.microsoft.com/office/drawing/2014/main" id="{CE3C242F-0F69-D099-1D8B-086CA8E3F62E}"/>
                </a:ext>
              </a:extLst>
            </p:cNvPr>
            <p:cNvSpPr/>
            <p:nvPr/>
          </p:nvSpPr>
          <p:spPr>
            <a:xfrm>
              <a:off x="4370879" y="5555036"/>
              <a:ext cx="204836" cy="156973"/>
            </a:xfrm>
            <a:custGeom>
              <a:avLst/>
              <a:gdLst>
                <a:gd name="connsiteX0" fmla="*/ 94457 w 204836"/>
                <a:gd name="connsiteY0" fmla="*/ 21152 h 156973"/>
                <a:gd name="connsiteX1" fmla="*/ 103686 w 204836"/>
                <a:gd name="connsiteY1" fmla="*/ 25829 h 156973"/>
                <a:gd name="connsiteX2" fmla="*/ 143627 w 204836"/>
                <a:gd name="connsiteY2" fmla="*/ 60283 h 156973"/>
                <a:gd name="connsiteX3" fmla="*/ 188230 w 204836"/>
                <a:gd name="connsiteY3" fmla="*/ 114675 h 156973"/>
                <a:gd name="connsiteX4" fmla="*/ 203929 w 204836"/>
                <a:gd name="connsiteY4" fmla="*/ 151639 h 156973"/>
                <a:gd name="connsiteX5" fmla="*/ 204318 w 204836"/>
                <a:gd name="connsiteY5" fmla="*/ 156207 h 156973"/>
                <a:gd name="connsiteX6" fmla="*/ 203570 w 204836"/>
                <a:gd name="connsiteY6" fmla="*/ 156659 h 156973"/>
                <a:gd name="connsiteX7" fmla="*/ 202011 w 204836"/>
                <a:gd name="connsiteY7" fmla="*/ 155864 h 156973"/>
                <a:gd name="connsiteX8" fmla="*/ 192891 w 204836"/>
                <a:gd name="connsiteY8" fmla="*/ 131247 h 156973"/>
                <a:gd name="connsiteX9" fmla="*/ 173076 w 204836"/>
                <a:gd name="connsiteY9" fmla="*/ 98696 h 156973"/>
                <a:gd name="connsiteX10" fmla="*/ 110967 w 204836"/>
                <a:gd name="connsiteY10" fmla="*/ 34903 h 156973"/>
                <a:gd name="connsiteX11" fmla="*/ 67503 w 204836"/>
                <a:gd name="connsiteY11" fmla="*/ 15665 h 156973"/>
                <a:gd name="connsiteX12" fmla="*/ 4193 w 204836"/>
                <a:gd name="connsiteY12" fmla="*/ 4222 h 156973"/>
                <a:gd name="connsiteX13" fmla="*/ -484 w 204836"/>
                <a:gd name="connsiteY13" fmla="*/ 2523 h 156973"/>
                <a:gd name="connsiteX14" fmla="*/ 217 w 204836"/>
                <a:gd name="connsiteY14" fmla="*/ 886 h 156973"/>
                <a:gd name="connsiteX15" fmla="*/ 21809 w 204836"/>
                <a:gd name="connsiteY15" fmla="*/ 1291 h 156973"/>
                <a:gd name="connsiteX16" fmla="*/ 81642 w 204836"/>
                <a:gd name="connsiteY16" fmla="*/ 14932 h 156973"/>
                <a:gd name="connsiteX17" fmla="*/ 94457 w 204836"/>
                <a:gd name="connsiteY17" fmla="*/ 21152 h 156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836" h="156973">
                  <a:moveTo>
                    <a:pt x="94457" y="21152"/>
                  </a:moveTo>
                  <a:cubicBezTo>
                    <a:pt x="97154" y="23357"/>
                    <a:pt x="100304" y="24952"/>
                    <a:pt x="103686" y="25829"/>
                  </a:cubicBezTo>
                  <a:cubicBezTo>
                    <a:pt x="118466" y="35620"/>
                    <a:pt x="130859" y="48123"/>
                    <a:pt x="143627" y="60283"/>
                  </a:cubicBezTo>
                  <a:cubicBezTo>
                    <a:pt x="160558" y="76621"/>
                    <a:pt x="175524" y="94875"/>
                    <a:pt x="188230" y="114675"/>
                  </a:cubicBezTo>
                  <a:cubicBezTo>
                    <a:pt x="195604" y="125963"/>
                    <a:pt x="200078" y="138731"/>
                    <a:pt x="203929" y="151639"/>
                  </a:cubicBezTo>
                  <a:cubicBezTo>
                    <a:pt x="204225" y="153143"/>
                    <a:pt x="204350" y="154674"/>
                    <a:pt x="204318" y="156207"/>
                  </a:cubicBezTo>
                  <a:lnTo>
                    <a:pt x="203570" y="156659"/>
                  </a:lnTo>
                  <a:cubicBezTo>
                    <a:pt x="202962" y="156629"/>
                    <a:pt x="202401" y="156339"/>
                    <a:pt x="202011" y="155864"/>
                  </a:cubicBezTo>
                  <a:cubicBezTo>
                    <a:pt x="198893" y="147663"/>
                    <a:pt x="196664" y="139183"/>
                    <a:pt x="192891" y="131247"/>
                  </a:cubicBezTo>
                  <a:cubicBezTo>
                    <a:pt x="188526" y="119041"/>
                    <a:pt x="180809" y="108861"/>
                    <a:pt x="173076" y="98696"/>
                  </a:cubicBezTo>
                  <a:cubicBezTo>
                    <a:pt x="155086" y="74951"/>
                    <a:pt x="134227" y="53525"/>
                    <a:pt x="110967" y="34903"/>
                  </a:cubicBezTo>
                  <a:cubicBezTo>
                    <a:pt x="98324" y="24707"/>
                    <a:pt x="82796" y="20217"/>
                    <a:pt x="67503" y="15665"/>
                  </a:cubicBezTo>
                  <a:cubicBezTo>
                    <a:pt x="46831" y="9507"/>
                    <a:pt x="25613" y="6311"/>
                    <a:pt x="4193" y="4222"/>
                  </a:cubicBezTo>
                  <a:cubicBezTo>
                    <a:pt x="2493" y="4066"/>
                    <a:pt x="700" y="4066"/>
                    <a:pt x="-484" y="2523"/>
                  </a:cubicBezTo>
                  <a:cubicBezTo>
                    <a:pt x="-609" y="1883"/>
                    <a:pt x="-329" y="1230"/>
                    <a:pt x="217" y="886"/>
                  </a:cubicBezTo>
                  <a:cubicBezTo>
                    <a:pt x="7451" y="-1624"/>
                    <a:pt x="14669" y="449"/>
                    <a:pt x="21809" y="1291"/>
                  </a:cubicBezTo>
                  <a:cubicBezTo>
                    <a:pt x="42185" y="3700"/>
                    <a:pt x="62233" y="8272"/>
                    <a:pt x="81642" y="14932"/>
                  </a:cubicBezTo>
                  <a:cubicBezTo>
                    <a:pt x="86132" y="16533"/>
                    <a:pt x="90419" y="18619"/>
                    <a:pt x="94457" y="21152"/>
                  </a:cubicBezTo>
                  <a:close/>
                </a:path>
              </a:pathLst>
            </a:custGeom>
            <a:solidFill>
              <a:srgbClr val="141A1D"/>
            </a:solidFill>
            <a:ln w="1557" cap="flat">
              <a:noFill/>
              <a:prstDash val="solid"/>
              <a:miter/>
            </a:ln>
          </p:spPr>
          <p:txBody>
            <a:bodyPr rtlCol="0" anchor="ctr"/>
            <a:lstStyle/>
            <a:p>
              <a:endParaRPr lang="es-CO"/>
            </a:p>
          </p:txBody>
        </p:sp>
        <p:sp>
          <p:nvSpPr>
            <p:cNvPr id="1235" name="Freeform: Shape 1234">
              <a:extLst>
                <a:ext uri="{FF2B5EF4-FFF2-40B4-BE49-F238E27FC236}">
                  <a16:creationId xmlns:a16="http://schemas.microsoft.com/office/drawing/2014/main" id="{F5E78B39-22DC-0BB9-673A-39AB18873DDD}"/>
                </a:ext>
              </a:extLst>
            </p:cNvPr>
            <p:cNvSpPr/>
            <p:nvPr/>
          </p:nvSpPr>
          <p:spPr>
            <a:xfrm>
              <a:off x="4356083" y="5858195"/>
              <a:ext cx="172126" cy="60177"/>
            </a:xfrm>
            <a:custGeom>
              <a:avLst/>
              <a:gdLst>
                <a:gd name="connsiteX0" fmla="*/ -514 w 172126"/>
                <a:gd name="connsiteY0" fmla="*/ 59768 h 60177"/>
                <a:gd name="connsiteX1" fmla="*/ 15076 w 172126"/>
                <a:gd name="connsiteY1" fmla="*/ 56650 h 60177"/>
                <a:gd name="connsiteX2" fmla="*/ 51244 w 172126"/>
                <a:gd name="connsiteY2" fmla="*/ 48325 h 60177"/>
                <a:gd name="connsiteX3" fmla="*/ 90032 w 172126"/>
                <a:gd name="connsiteY3" fmla="*/ 35542 h 60177"/>
                <a:gd name="connsiteX4" fmla="*/ 105091 w 172126"/>
                <a:gd name="connsiteY4" fmla="*/ 29820 h 60177"/>
                <a:gd name="connsiteX5" fmla="*/ 160965 w 172126"/>
                <a:gd name="connsiteY5" fmla="*/ 5251 h 60177"/>
                <a:gd name="connsiteX6" fmla="*/ 171613 w 172126"/>
                <a:gd name="connsiteY6" fmla="*/ -315 h 60177"/>
                <a:gd name="connsiteX7" fmla="*/ 163397 w 172126"/>
                <a:gd name="connsiteY7" fmla="*/ 5625 h 60177"/>
                <a:gd name="connsiteX8" fmla="*/ 121492 w 172126"/>
                <a:gd name="connsiteY8" fmla="*/ 24411 h 60177"/>
                <a:gd name="connsiteX9" fmla="*/ 100368 w 172126"/>
                <a:gd name="connsiteY9" fmla="*/ 33359 h 60177"/>
                <a:gd name="connsiteX10" fmla="*/ 73647 w 172126"/>
                <a:gd name="connsiteY10" fmla="*/ 41965 h 60177"/>
                <a:gd name="connsiteX11" fmla="*/ 37931 w 172126"/>
                <a:gd name="connsiteY11" fmla="*/ 54561 h 60177"/>
                <a:gd name="connsiteX12" fmla="*/ 21733 w 172126"/>
                <a:gd name="connsiteY12" fmla="*/ 57804 h 60177"/>
                <a:gd name="connsiteX13" fmla="*/ 5270 w 172126"/>
                <a:gd name="connsiteY13" fmla="*/ 59566 h 60177"/>
                <a:gd name="connsiteX14" fmla="*/ -514 w 172126"/>
                <a:gd name="connsiteY14" fmla="*/ 59768 h 60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2126" h="60177">
                  <a:moveTo>
                    <a:pt x="-514" y="59768"/>
                  </a:moveTo>
                  <a:cubicBezTo>
                    <a:pt x="4304" y="57311"/>
                    <a:pt x="9698" y="56233"/>
                    <a:pt x="15076" y="56650"/>
                  </a:cubicBezTo>
                  <a:cubicBezTo>
                    <a:pt x="28094" y="57461"/>
                    <a:pt x="39630" y="52722"/>
                    <a:pt x="51244" y="48325"/>
                  </a:cubicBezTo>
                  <a:cubicBezTo>
                    <a:pt x="63997" y="43493"/>
                    <a:pt x="76967" y="39377"/>
                    <a:pt x="90032" y="35542"/>
                  </a:cubicBezTo>
                  <a:cubicBezTo>
                    <a:pt x="95176" y="33967"/>
                    <a:pt x="100196" y="32056"/>
                    <a:pt x="105091" y="29820"/>
                  </a:cubicBezTo>
                  <a:cubicBezTo>
                    <a:pt x="123690" y="21589"/>
                    <a:pt x="142897" y="14729"/>
                    <a:pt x="160965" y="5251"/>
                  </a:cubicBezTo>
                  <a:cubicBezTo>
                    <a:pt x="164504" y="3396"/>
                    <a:pt x="167513" y="465"/>
                    <a:pt x="171613" y="-315"/>
                  </a:cubicBezTo>
                  <a:cubicBezTo>
                    <a:pt x="169602" y="2663"/>
                    <a:pt x="166437" y="4066"/>
                    <a:pt x="163397" y="5625"/>
                  </a:cubicBezTo>
                  <a:cubicBezTo>
                    <a:pt x="149803" y="12675"/>
                    <a:pt x="135803" y="18947"/>
                    <a:pt x="121492" y="24411"/>
                  </a:cubicBezTo>
                  <a:cubicBezTo>
                    <a:pt x="114352" y="27123"/>
                    <a:pt x="107461" y="30319"/>
                    <a:pt x="100368" y="33359"/>
                  </a:cubicBezTo>
                  <a:cubicBezTo>
                    <a:pt x="91731" y="37070"/>
                    <a:pt x="82517" y="39018"/>
                    <a:pt x="73647" y="41965"/>
                  </a:cubicBezTo>
                  <a:cubicBezTo>
                    <a:pt x="61674" y="45940"/>
                    <a:pt x="49810" y="50290"/>
                    <a:pt x="37931" y="54561"/>
                  </a:cubicBezTo>
                  <a:cubicBezTo>
                    <a:pt x="32693" y="56321"/>
                    <a:pt x="27252" y="57411"/>
                    <a:pt x="21733" y="57804"/>
                  </a:cubicBezTo>
                  <a:cubicBezTo>
                    <a:pt x="16277" y="58350"/>
                    <a:pt x="10664" y="58007"/>
                    <a:pt x="5270" y="59566"/>
                  </a:cubicBezTo>
                  <a:cubicBezTo>
                    <a:pt x="3353" y="59874"/>
                    <a:pt x="1419" y="59943"/>
                    <a:pt x="-514" y="59768"/>
                  </a:cubicBezTo>
                  <a:close/>
                </a:path>
              </a:pathLst>
            </a:custGeom>
            <a:solidFill>
              <a:srgbClr val="0E1315"/>
            </a:solidFill>
            <a:ln w="1557" cap="flat">
              <a:noFill/>
              <a:prstDash val="solid"/>
              <a:miter/>
            </a:ln>
          </p:spPr>
          <p:txBody>
            <a:bodyPr rtlCol="0" anchor="ctr"/>
            <a:lstStyle/>
            <a:p>
              <a:endParaRPr lang="es-CO"/>
            </a:p>
          </p:txBody>
        </p:sp>
        <p:sp>
          <p:nvSpPr>
            <p:cNvPr id="1236" name="Freeform: Shape 1235">
              <a:extLst>
                <a:ext uri="{FF2B5EF4-FFF2-40B4-BE49-F238E27FC236}">
                  <a16:creationId xmlns:a16="http://schemas.microsoft.com/office/drawing/2014/main" id="{46076246-E706-6229-2D2D-7EE79540BAD3}"/>
                </a:ext>
              </a:extLst>
            </p:cNvPr>
            <p:cNvSpPr/>
            <p:nvPr/>
          </p:nvSpPr>
          <p:spPr>
            <a:xfrm>
              <a:off x="4575524" y="5716250"/>
              <a:ext cx="4788" cy="90030"/>
            </a:xfrm>
            <a:custGeom>
              <a:avLst/>
              <a:gdLst>
                <a:gd name="connsiteX0" fmla="*/ -514 w 4788"/>
                <a:gd name="connsiteY0" fmla="*/ 89716 h 90030"/>
                <a:gd name="connsiteX1" fmla="*/ 1731 w 4788"/>
                <a:gd name="connsiteY1" fmla="*/ 18003 h 90030"/>
                <a:gd name="connsiteX2" fmla="*/ 656 w 4788"/>
                <a:gd name="connsiteY2" fmla="*/ -315 h 90030"/>
                <a:gd name="connsiteX3" fmla="*/ 1607 w 4788"/>
                <a:gd name="connsiteY3" fmla="*/ 1057 h 90030"/>
                <a:gd name="connsiteX4" fmla="*/ 3056 w 4788"/>
                <a:gd name="connsiteY4" fmla="*/ 18206 h 90030"/>
                <a:gd name="connsiteX5" fmla="*/ 3929 w 4788"/>
                <a:gd name="connsiteY5" fmla="*/ 31925 h 90030"/>
                <a:gd name="connsiteX6" fmla="*/ 3134 w 4788"/>
                <a:gd name="connsiteY6" fmla="*/ 49635 h 90030"/>
                <a:gd name="connsiteX7" fmla="*/ 2978 w 4788"/>
                <a:gd name="connsiteY7" fmla="*/ 76138 h 90030"/>
                <a:gd name="connsiteX8" fmla="*/ -514 w 4788"/>
                <a:gd name="connsiteY8" fmla="*/ 89716 h 9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88" h="90030">
                  <a:moveTo>
                    <a:pt x="-514" y="89716"/>
                  </a:moveTo>
                  <a:cubicBezTo>
                    <a:pt x="3929" y="65926"/>
                    <a:pt x="1248" y="41902"/>
                    <a:pt x="1731" y="18003"/>
                  </a:cubicBezTo>
                  <a:cubicBezTo>
                    <a:pt x="1856" y="11908"/>
                    <a:pt x="32" y="5843"/>
                    <a:pt x="656" y="-315"/>
                  </a:cubicBezTo>
                  <a:cubicBezTo>
                    <a:pt x="983" y="137"/>
                    <a:pt x="1622" y="605"/>
                    <a:pt x="1607" y="1057"/>
                  </a:cubicBezTo>
                  <a:cubicBezTo>
                    <a:pt x="1419" y="6825"/>
                    <a:pt x="3165" y="12407"/>
                    <a:pt x="3056" y="18206"/>
                  </a:cubicBezTo>
                  <a:cubicBezTo>
                    <a:pt x="2885" y="22797"/>
                    <a:pt x="3181" y="27393"/>
                    <a:pt x="3929" y="31925"/>
                  </a:cubicBezTo>
                  <a:cubicBezTo>
                    <a:pt x="4958" y="37771"/>
                    <a:pt x="3384" y="43726"/>
                    <a:pt x="3134" y="49635"/>
                  </a:cubicBezTo>
                  <a:cubicBezTo>
                    <a:pt x="2760" y="58443"/>
                    <a:pt x="3134" y="67298"/>
                    <a:pt x="2978" y="76138"/>
                  </a:cubicBezTo>
                  <a:cubicBezTo>
                    <a:pt x="3165" y="80906"/>
                    <a:pt x="1949" y="85627"/>
                    <a:pt x="-514" y="89716"/>
                  </a:cubicBezTo>
                  <a:close/>
                </a:path>
              </a:pathLst>
            </a:custGeom>
            <a:solidFill>
              <a:srgbClr val="141A1D"/>
            </a:solidFill>
            <a:ln w="1557" cap="flat">
              <a:noFill/>
              <a:prstDash val="solid"/>
              <a:miter/>
            </a:ln>
          </p:spPr>
          <p:txBody>
            <a:bodyPr rtlCol="0" anchor="ctr"/>
            <a:lstStyle/>
            <a:p>
              <a:endParaRPr lang="es-CO"/>
            </a:p>
          </p:txBody>
        </p:sp>
        <p:sp>
          <p:nvSpPr>
            <p:cNvPr id="1237" name="Freeform: Shape 1236">
              <a:extLst>
                <a:ext uri="{FF2B5EF4-FFF2-40B4-BE49-F238E27FC236}">
                  <a16:creationId xmlns:a16="http://schemas.microsoft.com/office/drawing/2014/main" id="{BFFE8493-5C97-0641-5FAB-E2DDE480129E}"/>
                </a:ext>
              </a:extLst>
            </p:cNvPr>
            <p:cNvSpPr/>
            <p:nvPr/>
          </p:nvSpPr>
          <p:spPr>
            <a:xfrm>
              <a:off x="4568602" y="5806281"/>
              <a:ext cx="6937" cy="15012"/>
            </a:xfrm>
            <a:custGeom>
              <a:avLst/>
              <a:gdLst>
                <a:gd name="connsiteX0" fmla="*/ -514 w 6937"/>
                <a:gd name="connsiteY0" fmla="*/ 14698 h 15012"/>
                <a:gd name="connsiteX1" fmla="*/ 6424 w 6937"/>
                <a:gd name="connsiteY1" fmla="*/ -315 h 15012"/>
                <a:gd name="connsiteX2" fmla="*/ -514 w 6937"/>
                <a:gd name="connsiteY2" fmla="*/ 14698 h 15012"/>
              </a:gdLst>
              <a:ahLst/>
              <a:cxnLst>
                <a:cxn ang="0">
                  <a:pos x="connsiteX0" y="connsiteY0"/>
                </a:cxn>
                <a:cxn ang="0">
                  <a:pos x="connsiteX1" y="connsiteY1"/>
                </a:cxn>
                <a:cxn ang="0">
                  <a:pos x="connsiteX2" y="connsiteY2"/>
                </a:cxn>
              </a:cxnLst>
              <a:rect l="l" t="t" r="r" b="b"/>
              <a:pathLst>
                <a:path w="6937" h="15012">
                  <a:moveTo>
                    <a:pt x="-514" y="14698"/>
                  </a:moveTo>
                  <a:cubicBezTo>
                    <a:pt x="1373" y="9505"/>
                    <a:pt x="3696" y="4482"/>
                    <a:pt x="6424" y="-315"/>
                  </a:cubicBezTo>
                  <a:cubicBezTo>
                    <a:pt x="5582" y="5376"/>
                    <a:pt x="3836" y="10645"/>
                    <a:pt x="-514" y="14698"/>
                  </a:cubicBezTo>
                  <a:close/>
                </a:path>
              </a:pathLst>
            </a:custGeom>
            <a:solidFill>
              <a:srgbClr val="141A1D"/>
            </a:solidFill>
            <a:ln w="1557" cap="flat">
              <a:noFill/>
              <a:prstDash val="solid"/>
              <a:miter/>
            </a:ln>
          </p:spPr>
          <p:txBody>
            <a:bodyPr rtlCol="0" anchor="ctr"/>
            <a:lstStyle/>
            <a:p>
              <a:endParaRPr lang="es-CO"/>
            </a:p>
          </p:txBody>
        </p:sp>
        <p:sp>
          <p:nvSpPr>
            <p:cNvPr id="1238" name="Freeform: Shape 1237">
              <a:extLst>
                <a:ext uri="{FF2B5EF4-FFF2-40B4-BE49-F238E27FC236}">
                  <a16:creationId xmlns:a16="http://schemas.microsoft.com/office/drawing/2014/main" id="{9823986D-F343-1D0A-5118-EFD9D9BF7921}"/>
                </a:ext>
              </a:extLst>
            </p:cNvPr>
            <p:cNvSpPr/>
            <p:nvPr/>
          </p:nvSpPr>
          <p:spPr>
            <a:xfrm>
              <a:off x="4544345" y="5840922"/>
              <a:ext cx="6937" cy="5799"/>
            </a:xfrm>
            <a:custGeom>
              <a:avLst/>
              <a:gdLst>
                <a:gd name="connsiteX0" fmla="*/ -514 w 6937"/>
                <a:gd name="connsiteY0" fmla="*/ 5485 h 5799"/>
                <a:gd name="connsiteX1" fmla="*/ 6424 w 6937"/>
                <a:gd name="connsiteY1" fmla="*/ -315 h 5799"/>
                <a:gd name="connsiteX2" fmla="*/ -514 w 6937"/>
                <a:gd name="connsiteY2" fmla="*/ 5485 h 5799"/>
              </a:gdLst>
              <a:ahLst/>
              <a:cxnLst>
                <a:cxn ang="0">
                  <a:pos x="connsiteX0" y="connsiteY0"/>
                </a:cxn>
                <a:cxn ang="0">
                  <a:pos x="connsiteX1" y="connsiteY1"/>
                </a:cxn>
                <a:cxn ang="0">
                  <a:pos x="connsiteX2" y="connsiteY2"/>
                </a:cxn>
              </a:cxnLst>
              <a:rect l="l" t="t" r="r" b="b"/>
              <a:pathLst>
                <a:path w="6937" h="5799">
                  <a:moveTo>
                    <a:pt x="-514" y="5485"/>
                  </a:moveTo>
                  <a:cubicBezTo>
                    <a:pt x="1341" y="3006"/>
                    <a:pt x="3119" y="434"/>
                    <a:pt x="6424" y="-315"/>
                  </a:cubicBezTo>
                  <a:cubicBezTo>
                    <a:pt x="4678" y="2258"/>
                    <a:pt x="2978" y="4923"/>
                    <a:pt x="-514" y="5485"/>
                  </a:cubicBezTo>
                  <a:close/>
                </a:path>
              </a:pathLst>
            </a:custGeom>
            <a:solidFill>
              <a:srgbClr val="141A1D"/>
            </a:solidFill>
            <a:ln w="1557" cap="flat">
              <a:noFill/>
              <a:prstDash val="solid"/>
              <a:miter/>
            </a:ln>
          </p:spPr>
          <p:txBody>
            <a:bodyPr rtlCol="0" anchor="ctr"/>
            <a:lstStyle/>
            <a:p>
              <a:endParaRPr lang="es-CO"/>
            </a:p>
          </p:txBody>
        </p:sp>
        <p:sp>
          <p:nvSpPr>
            <p:cNvPr id="1239" name="Freeform: Shape 1238">
              <a:extLst>
                <a:ext uri="{FF2B5EF4-FFF2-40B4-BE49-F238E27FC236}">
                  <a16:creationId xmlns:a16="http://schemas.microsoft.com/office/drawing/2014/main" id="{1FB0BB17-4AAB-CDE5-D7AE-5D3E9AEBCFD1}"/>
                </a:ext>
              </a:extLst>
            </p:cNvPr>
            <p:cNvSpPr/>
            <p:nvPr/>
          </p:nvSpPr>
          <p:spPr>
            <a:xfrm>
              <a:off x="4560480" y="5824724"/>
              <a:ext cx="5783" cy="6937"/>
            </a:xfrm>
            <a:custGeom>
              <a:avLst/>
              <a:gdLst>
                <a:gd name="connsiteX0" fmla="*/ -514 w 5783"/>
                <a:gd name="connsiteY0" fmla="*/ 6623 h 6937"/>
                <a:gd name="connsiteX1" fmla="*/ 5270 w 5783"/>
                <a:gd name="connsiteY1" fmla="*/ -315 h 6937"/>
                <a:gd name="connsiteX2" fmla="*/ -514 w 5783"/>
                <a:gd name="connsiteY2" fmla="*/ 6623 h 6937"/>
              </a:gdLst>
              <a:ahLst/>
              <a:cxnLst>
                <a:cxn ang="0">
                  <a:pos x="connsiteX0" y="connsiteY0"/>
                </a:cxn>
                <a:cxn ang="0">
                  <a:pos x="connsiteX1" y="connsiteY1"/>
                </a:cxn>
                <a:cxn ang="0">
                  <a:pos x="connsiteX2" y="connsiteY2"/>
                </a:cxn>
              </a:cxnLst>
              <a:rect l="l" t="t" r="r" b="b"/>
              <a:pathLst>
                <a:path w="5783" h="6937">
                  <a:moveTo>
                    <a:pt x="-514" y="6623"/>
                  </a:moveTo>
                  <a:cubicBezTo>
                    <a:pt x="250" y="3349"/>
                    <a:pt x="2823" y="1556"/>
                    <a:pt x="5270" y="-315"/>
                  </a:cubicBezTo>
                  <a:cubicBezTo>
                    <a:pt x="4771" y="3193"/>
                    <a:pt x="2105" y="4892"/>
                    <a:pt x="-514" y="6623"/>
                  </a:cubicBezTo>
                  <a:close/>
                </a:path>
              </a:pathLst>
            </a:custGeom>
            <a:solidFill>
              <a:srgbClr val="141A1D"/>
            </a:solidFill>
            <a:ln w="1557" cap="flat">
              <a:noFill/>
              <a:prstDash val="solid"/>
              <a:miter/>
            </a:ln>
          </p:spPr>
          <p:txBody>
            <a:bodyPr rtlCol="0" anchor="ctr"/>
            <a:lstStyle/>
            <a:p>
              <a:endParaRPr lang="es-CO"/>
            </a:p>
          </p:txBody>
        </p:sp>
        <p:sp>
          <p:nvSpPr>
            <p:cNvPr id="1240" name="Freeform: Shape 1239">
              <a:extLst>
                <a:ext uri="{FF2B5EF4-FFF2-40B4-BE49-F238E27FC236}">
                  <a16:creationId xmlns:a16="http://schemas.microsoft.com/office/drawing/2014/main" id="{A8162389-F227-9BE4-198C-8DBDD21A5262}"/>
                </a:ext>
              </a:extLst>
            </p:cNvPr>
            <p:cNvSpPr/>
            <p:nvPr/>
          </p:nvSpPr>
          <p:spPr>
            <a:xfrm>
              <a:off x="4551266" y="5836229"/>
              <a:ext cx="4676" cy="4676"/>
            </a:xfrm>
            <a:custGeom>
              <a:avLst/>
              <a:gdLst>
                <a:gd name="connsiteX0" fmla="*/ -514 w 4676"/>
                <a:gd name="connsiteY0" fmla="*/ 4362 h 4676"/>
                <a:gd name="connsiteX1" fmla="*/ 4163 w 4676"/>
                <a:gd name="connsiteY1" fmla="*/ -315 h 4676"/>
                <a:gd name="connsiteX2" fmla="*/ -514 w 4676"/>
                <a:gd name="connsiteY2" fmla="*/ 4362 h 4676"/>
              </a:gdLst>
              <a:ahLst/>
              <a:cxnLst>
                <a:cxn ang="0">
                  <a:pos x="connsiteX0" y="connsiteY0"/>
                </a:cxn>
                <a:cxn ang="0">
                  <a:pos x="connsiteX1" y="connsiteY1"/>
                </a:cxn>
                <a:cxn ang="0">
                  <a:pos x="connsiteX2" y="connsiteY2"/>
                </a:cxn>
              </a:cxnLst>
              <a:rect l="l" t="t" r="r" b="b"/>
              <a:pathLst>
                <a:path w="4676" h="4676">
                  <a:moveTo>
                    <a:pt x="-514" y="4362"/>
                  </a:moveTo>
                  <a:cubicBezTo>
                    <a:pt x="547" y="2375"/>
                    <a:pt x="2184" y="747"/>
                    <a:pt x="4163" y="-315"/>
                  </a:cubicBezTo>
                  <a:cubicBezTo>
                    <a:pt x="4163" y="2269"/>
                    <a:pt x="2074" y="4362"/>
                    <a:pt x="-514" y="4362"/>
                  </a:cubicBezTo>
                  <a:close/>
                </a:path>
              </a:pathLst>
            </a:custGeom>
            <a:solidFill>
              <a:srgbClr val="141A1D"/>
            </a:solidFill>
            <a:ln w="1557" cap="flat">
              <a:noFill/>
              <a:prstDash val="solid"/>
              <a:miter/>
            </a:ln>
          </p:spPr>
          <p:txBody>
            <a:bodyPr rtlCol="0" anchor="ctr"/>
            <a:lstStyle/>
            <a:p>
              <a:endParaRPr lang="es-CO"/>
            </a:p>
          </p:txBody>
        </p:sp>
        <p:sp>
          <p:nvSpPr>
            <p:cNvPr id="1241" name="Freeform: Shape 1240">
              <a:extLst>
                <a:ext uri="{FF2B5EF4-FFF2-40B4-BE49-F238E27FC236}">
                  <a16:creationId xmlns:a16="http://schemas.microsoft.com/office/drawing/2014/main" id="{73AED7BF-8DFF-0C47-4461-98963597DD50}"/>
                </a:ext>
              </a:extLst>
            </p:cNvPr>
            <p:cNvSpPr/>
            <p:nvPr/>
          </p:nvSpPr>
          <p:spPr>
            <a:xfrm>
              <a:off x="4539746" y="5846674"/>
              <a:ext cx="4676" cy="3492"/>
            </a:xfrm>
            <a:custGeom>
              <a:avLst/>
              <a:gdLst>
                <a:gd name="connsiteX0" fmla="*/ -514 w 4676"/>
                <a:gd name="connsiteY0" fmla="*/ 3178 h 3492"/>
                <a:gd name="connsiteX1" fmla="*/ 4163 w 4676"/>
                <a:gd name="connsiteY1" fmla="*/ -315 h 3492"/>
                <a:gd name="connsiteX2" fmla="*/ -514 w 4676"/>
                <a:gd name="connsiteY2" fmla="*/ 3178 h 3492"/>
              </a:gdLst>
              <a:ahLst/>
              <a:cxnLst>
                <a:cxn ang="0">
                  <a:pos x="connsiteX0" y="connsiteY0"/>
                </a:cxn>
                <a:cxn ang="0">
                  <a:pos x="connsiteX1" y="connsiteY1"/>
                </a:cxn>
                <a:cxn ang="0">
                  <a:pos x="connsiteX2" y="connsiteY2"/>
                </a:cxn>
              </a:cxnLst>
              <a:rect l="l" t="t" r="r" b="b"/>
              <a:pathLst>
                <a:path w="4676" h="3492">
                  <a:moveTo>
                    <a:pt x="-514" y="3178"/>
                  </a:moveTo>
                  <a:cubicBezTo>
                    <a:pt x="312" y="1263"/>
                    <a:pt x="2090" y="-68"/>
                    <a:pt x="4163" y="-315"/>
                  </a:cubicBezTo>
                  <a:cubicBezTo>
                    <a:pt x="3477" y="1701"/>
                    <a:pt x="1622" y="3087"/>
                    <a:pt x="-514" y="3178"/>
                  </a:cubicBezTo>
                  <a:close/>
                </a:path>
              </a:pathLst>
            </a:custGeom>
            <a:solidFill>
              <a:srgbClr val="141A1D"/>
            </a:solidFill>
            <a:ln w="1557" cap="flat">
              <a:noFill/>
              <a:prstDash val="solid"/>
              <a:miter/>
            </a:ln>
          </p:spPr>
          <p:txBody>
            <a:bodyPr rtlCol="0" anchor="ctr"/>
            <a:lstStyle/>
            <a:p>
              <a:endParaRPr lang="es-CO"/>
            </a:p>
          </p:txBody>
        </p:sp>
        <p:sp>
          <p:nvSpPr>
            <p:cNvPr id="1242" name="Freeform: Shape 1241">
              <a:extLst>
                <a:ext uri="{FF2B5EF4-FFF2-40B4-BE49-F238E27FC236}">
                  <a16:creationId xmlns:a16="http://schemas.microsoft.com/office/drawing/2014/main" id="{E72CE108-59F1-AC99-2529-31EFCDF09FA8}"/>
                </a:ext>
              </a:extLst>
            </p:cNvPr>
            <p:cNvSpPr/>
            <p:nvPr/>
          </p:nvSpPr>
          <p:spPr>
            <a:xfrm>
              <a:off x="4574581" y="5711495"/>
              <a:ext cx="2171" cy="4739"/>
            </a:xfrm>
            <a:custGeom>
              <a:avLst/>
              <a:gdLst>
                <a:gd name="connsiteX0" fmla="*/ 1599 w 2171"/>
                <a:gd name="connsiteY0" fmla="*/ 4425 h 4739"/>
                <a:gd name="connsiteX1" fmla="*/ 679 w 2171"/>
                <a:gd name="connsiteY1" fmla="*/ 4206 h 4739"/>
                <a:gd name="connsiteX2" fmla="*/ -7 w 2171"/>
                <a:gd name="connsiteY2" fmla="*/ 320 h 4739"/>
                <a:gd name="connsiteX3" fmla="*/ 305 w 2171"/>
                <a:gd name="connsiteY3" fmla="*/ -50 h 4739"/>
                <a:gd name="connsiteX4" fmla="*/ 617 w 2171"/>
                <a:gd name="connsiteY4" fmla="*/ -315 h 4739"/>
                <a:gd name="connsiteX5" fmla="*/ 1599 w 2171"/>
                <a:gd name="connsiteY5" fmla="*/ 4425 h 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1" h="4739">
                  <a:moveTo>
                    <a:pt x="1599" y="4425"/>
                  </a:moveTo>
                  <a:cubicBezTo>
                    <a:pt x="1287" y="4390"/>
                    <a:pt x="975" y="4317"/>
                    <a:pt x="679" y="4206"/>
                  </a:cubicBezTo>
                  <a:cubicBezTo>
                    <a:pt x="-584" y="3322"/>
                    <a:pt x="-895" y="1581"/>
                    <a:pt x="-7" y="320"/>
                  </a:cubicBezTo>
                  <a:cubicBezTo>
                    <a:pt x="87" y="187"/>
                    <a:pt x="196" y="64"/>
                    <a:pt x="305" y="-50"/>
                  </a:cubicBezTo>
                  <a:lnTo>
                    <a:pt x="617" y="-315"/>
                  </a:lnTo>
                  <a:cubicBezTo>
                    <a:pt x="2020" y="1042"/>
                    <a:pt x="1599" y="2788"/>
                    <a:pt x="1599" y="4425"/>
                  </a:cubicBezTo>
                  <a:close/>
                </a:path>
              </a:pathLst>
            </a:custGeom>
            <a:solidFill>
              <a:srgbClr val="141A1D"/>
            </a:solidFill>
            <a:ln w="1557" cap="flat">
              <a:noFill/>
              <a:prstDash val="solid"/>
              <a:miter/>
            </a:ln>
          </p:spPr>
          <p:txBody>
            <a:bodyPr rtlCol="0" anchor="ctr"/>
            <a:lstStyle/>
            <a:p>
              <a:endParaRPr lang="es-CO"/>
            </a:p>
          </p:txBody>
        </p:sp>
        <p:sp>
          <p:nvSpPr>
            <p:cNvPr id="1243" name="Freeform: Shape 1242">
              <a:extLst>
                <a:ext uri="{FF2B5EF4-FFF2-40B4-BE49-F238E27FC236}">
                  <a16:creationId xmlns:a16="http://schemas.microsoft.com/office/drawing/2014/main" id="{FB4D80EF-CF7F-9934-0CC8-FA09D3441A4F}"/>
                </a:ext>
              </a:extLst>
            </p:cNvPr>
            <p:cNvSpPr/>
            <p:nvPr/>
          </p:nvSpPr>
          <p:spPr>
            <a:xfrm>
              <a:off x="4566264" y="5821294"/>
              <a:ext cx="2354" cy="3445"/>
            </a:xfrm>
            <a:custGeom>
              <a:avLst/>
              <a:gdLst>
                <a:gd name="connsiteX0" fmla="*/ -513 w 2354"/>
                <a:gd name="connsiteY0" fmla="*/ 3131 h 3445"/>
                <a:gd name="connsiteX1" fmla="*/ 1825 w 2354"/>
                <a:gd name="connsiteY1" fmla="*/ -315 h 3445"/>
                <a:gd name="connsiteX2" fmla="*/ -513 w 2354"/>
                <a:gd name="connsiteY2" fmla="*/ 3131 h 3445"/>
              </a:gdLst>
              <a:ahLst/>
              <a:cxnLst>
                <a:cxn ang="0">
                  <a:pos x="connsiteX0" y="connsiteY0"/>
                </a:cxn>
                <a:cxn ang="0">
                  <a:pos x="connsiteX1" y="connsiteY1"/>
                </a:cxn>
                <a:cxn ang="0">
                  <a:pos x="connsiteX2" y="connsiteY2"/>
                </a:cxn>
              </a:cxnLst>
              <a:rect l="l" t="t" r="r" b="b"/>
              <a:pathLst>
                <a:path w="2354" h="3445">
                  <a:moveTo>
                    <a:pt x="-513" y="3131"/>
                  </a:moveTo>
                  <a:cubicBezTo>
                    <a:pt x="-529" y="1609"/>
                    <a:pt x="406" y="240"/>
                    <a:pt x="1825" y="-315"/>
                  </a:cubicBezTo>
                  <a:cubicBezTo>
                    <a:pt x="1981" y="1247"/>
                    <a:pt x="999" y="2696"/>
                    <a:pt x="-513" y="3131"/>
                  </a:cubicBezTo>
                  <a:close/>
                </a:path>
              </a:pathLst>
            </a:custGeom>
            <a:solidFill>
              <a:srgbClr val="141A1D"/>
            </a:solidFill>
            <a:ln w="1557" cap="flat">
              <a:noFill/>
              <a:prstDash val="solid"/>
              <a:miter/>
            </a:ln>
          </p:spPr>
          <p:txBody>
            <a:bodyPr rtlCol="0" anchor="ctr"/>
            <a:lstStyle/>
            <a:p>
              <a:endParaRPr lang="es-CO"/>
            </a:p>
          </p:txBody>
        </p:sp>
        <p:sp>
          <p:nvSpPr>
            <p:cNvPr id="1244" name="Freeform: Shape 1243">
              <a:extLst>
                <a:ext uri="{FF2B5EF4-FFF2-40B4-BE49-F238E27FC236}">
                  <a16:creationId xmlns:a16="http://schemas.microsoft.com/office/drawing/2014/main" id="{1D9444C4-5194-C51F-674E-0701D864259C}"/>
                </a:ext>
              </a:extLst>
            </p:cNvPr>
            <p:cNvSpPr/>
            <p:nvPr/>
          </p:nvSpPr>
          <p:spPr>
            <a:xfrm>
              <a:off x="4511980" y="5874750"/>
              <a:ext cx="2714" cy="1999"/>
            </a:xfrm>
            <a:custGeom>
              <a:avLst/>
              <a:gdLst>
                <a:gd name="connsiteX0" fmla="*/ -514 w 2714"/>
                <a:gd name="connsiteY0" fmla="*/ 1682 h 1999"/>
                <a:gd name="connsiteX1" fmla="*/ 1809 w 2714"/>
                <a:gd name="connsiteY1" fmla="*/ -126 h 1999"/>
                <a:gd name="connsiteX2" fmla="*/ 609 w 2714"/>
                <a:gd name="connsiteY2" fmla="*/ 1526 h 1999"/>
                <a:gd name="connsiteX3" fmla="*/ -514 w 2714"/>
                <a:gd name="connsiteY3" fmla="*/ 1682 h 1999"/>
              </a:gdLst>
              <a:ahLst/>
              <a:cxnLst>
                <a:cxn ang="0">
                  <a:pos x="connsiteX0" y="connsiteY0"/>
                </a:cxn>
                <a:cxn ang="0">
                  <a:pos x="connsiteX1" y="connsiteY1"/>
                </a:cxn>
                <a:cxn ang="0">
                  <a:pos x="connsiteX2" y="connsiteY2"/>
                </a:cxn>
                <a:cxn ang="0">
                  <a:pos x="connsiteX3" y="connsiteY3"/>
                </a:cxn>
              </a:cxnLst>
              <a:rect l="l" t="t" r="r" b="b"/>
              <a:pathLst>
                <a:path w="2714" h="1999">
                  <a:moveTo>
                    <a:pt x="-514" y="1682"/>
                  </a:moveTo>
                  <a:cubicBezTo>
                    <a:pt x="48" y="716"/>
                    <a:pt x="905" y="-859"/>
                    <a:pt x="1809" y="-126"/>
                  </a:cubicBezTo>
                  <a:cubicBezTo>
                    <a:pt x="2947" y="794"/>
                    <a:pt x="1310" y="1152"/>
                    <a:pt x="609" y="1526"/>
                  </a:cubicBezTo>
                  <a:cubicBezTo>
                    <a:pt x="250" y="1645"/>
                    <a:pt x="-140" y="1698"/>
                    <a:pt x="-514" y="1682"/>
                  </a:cubicBezTo>
                  <a:close/>
                </a:path>
              </a:pathLst>
            </a:custGeom>
            <a:solidFill>
              <a:srgbClr val="000000"/>
            </a:solidFill>
            <a:ln w="1557" cap="flat">
              <a:noFill/>
              <a:prstDash val="solid"/>
              <a:miter/>
            </a:ln>
          </p:spPr>
          <p:txBody>
            <a:bodyPr rtlCol="0" anchor="ctr"/>
            <a:lstStyle/>
            <a:p>
              <a:endParaRPr lang="es-CO"/>
            </a:p>
          </p:txBody>
        </p:sp>
        <p:sp>
          <p:nvSpPr>
            <p:cNvPr id="1245" name="Freeform: Shape 1244">
              <a:extLst>
                <a:ext uri="{FF2B5EF4-FFF2-40B4-BE49-F238E27FC236}">
                  <a16:creationId xmlns:a16="http://schemas.microsoft.com/office/drawing/2014/main" id="{A4AAABDD-3D8D-29D9-0F50-FD54674E51DC}"/>
                </a:ext>
              </a:extLst>
            </p:cNvPr>
            <p:cNvSpPr/>
            <p:nvPr/>
          </p:nvSpPr>
          <p:spPr>
            <a:xfrm>
              <a:off x="4511575" y="5876747"/>
              <a:ext cx="483" cy="467"/>
            </a:xfrm>
            <a:custGeom>
              <a:avLst/>
              <a:gdLst>
                <a:gd name="connsiteX0" fmla="*/ 483 w 483"/>
                <a:gd name="connsiteY0" fmla="*/ 0 h 467"/>
                <a:gd name="connsiteX1" fmla="*/ 218 w 483"/>
                <a:gd name="connsiteY1" fmla="*/ 468 h 467"/>
                <a:gd name="connsiteX2" fmla="*/ 0 w 483"/>
                <a:gd name="connsiteY2" fmla="*/ 265 h 467"/>
                <a:gd name="connsiteX3" fmla="*/ 483 w 483"/>
                <a:gd name="connsiteY3" fmla="*/ 0 h 467"/>
              </a:gdLst>
              <a:ahLst/>
              <a:cxnLst>
                <a:cxn ang="0">
                  <a:pos x="connsiteX0" y="connsiteY0"/>
                </a:cxn>
                <a:cxn ang="0">
                  <a:pos x="connsiteX1" y="connsiteY1"/>
                </a:cxn>
                <a:cxn ang="0">
                  <a:pos x="connsiteX2" y="connsiteY2"/>
                </a:cxn>
                <a:cxn ang="0">
                  <a:pos x="connsiteX3" y="connsiteY3"/>
                </a:cxn>
              </a:cxnLst>
              <a:rect l="l" t="t" r="r" b="b"/>
              <a:pathLst>
                <a:path w="483" h="467">
                  <a:moveTo>
                    <a:pt x="483" y="0"/>
                  </a:moveTo>
                  <a:lnTo>
                    <a:pt x="218" y="468"/>
                  </a:lnTo>
                  <a:lnTo>
                    <a:pt x="0" y="265"/>
                  </a:lnTo>
                  <a:lnTo>
                    <a:pt x="483" y="0"/>
                  </a:lnTo>
                  <a:close/>
                </a:path>
              </a:pathLst>
            </a:custGeom>
            <a:solidFill>
              <a:srgbClr val="000000"/>
            </a:solidFill>
            <a:ln w="1557" cap="flat">
              <a:noFill/>
              <a:prstDash val="solid"/>
              <a:miter/>
            </a:ln>
          </p:spPr>
          <p:txBody>
            <a:bodyPr rtlCol="0" anchor="ctr"/>
            <a:lstStyle/>
            <a:p>
              <a:endParaRPr lang="es-CO"/>
            </a:p>
          </p:txBody>
        </p:sp>
        <p:sp>
          <p:nvSpPr>
            <p:cNvPr id="1246" name="Freeform: Shape 1245">
              <a:extLst>
                <a:ext uri="{FF2B5EF4-FFF2-40B4-BE49-F238E27FC236}">
                  <a16:creationId xmlns:a16="http://schemas.microsoft.com/office/drawing/2014/main" id="{F2D020C5-AA1C-03C7-A989-3B6ADA8B0B9D}"/>
                </a:ext>
              </a:extLst>
            </p:cNvPr>
            <p:cNvSpPr/>
            <p:nvPr/>
          </p:nvSpPr>
          <p:spPr>
            <a:xfrm>
              <a:off x="4508582" y="5878571"/>
              <a:ext cx="483" cy="483"/>
            </a:xfrm>
            <a:custGeom>
              <a:avLst/>
              <a:gdLst>
                <a:gd name="connsiteX0" fmla="*/ 0 w 483"/>
                <a:gd name="connsiteY0" fmla="*/ 483 h 483"/>
                <a:gd name="connsiteX1" fmla="*/ 265 w 483"/>
                <a:gd name="connsiteY1" fmla="*/ 0 h 483"/>
                <a:gd name="connsiteX2" fmla="*/ 483 w 483"/>
                <a:gd name="connsiteY2" fmla="*/ 218 h 483"/>
                <a:gd name="connsiteX3" fmla="*/ 0 w 483"/>
                <a:gd name="connsiteY3" fmla="*/ 483 h 483"/>
              </a:gdLst>
              <a:ahLst/>
              <a:cxnLst>
                <a:cxn ang="0">
                  <a:pos x="connsiteX0" y="connsiteY0"/>
                </a:cxn>
                <a:cxn ang="0">
                  <a:pos x="connsiteX1" y="connsiteY1"/>
                </a:cxn>
                <a:cxn ang="0">
                  <a:pos x="connsiteX2" y="connsiteY2"/>
                </a:cxn>
                <a:cxn ang="0">
                  <a:pos x="connsiteX3" y="connsiteY3"/>
                </a:cxn>
              </a:cxnLst>
              <a:rect l="l" t="t" r="r" b="b"/>
              <a:pathLst>
                <a:path w="483" h="483">
                  <a:moveTo>
                    <a:pt x="0" y="483"/>
                  </a:moveTo>
                  <a:lnTo>
                    <a:pt x="265" y="0"/>
                  </a:lnTo>
                  <a:lnTo>
                    <a:pt x="483" y="218"/>
                  </a:lnTo>
                  <a:lnTo>
                    <a:pt x="0" y="483"/>
                  </a:lnTo>
                  <a:close/>
                </a:path>
              </a:pathLst>
            </a:custGeom>
            <a:solidFill>
              <a:srgbClr val="000000"/>
            </a:solidFill>
            <a:ln w="1557" cap="flat">
              <a:noFill/>
              <a:prstDash val="solid"/>
              <a:miter/>
            </a:ln>
          </p:spPr>
          <p:txBody>
            <a:bodyPr rtlCol="0" anchor="ctr"/>
            <a:lstStyle/>
            <a:p>
              <a:endParaRPr lang="es-CO"/>
            </a:p>
          </p:txBody>
        </p:sp>
        <p:sp>
          <p:nvSpPr>
            <p:cNvPr id="1247" name="Freeform: Shape 1246">
              <a:extLst>
                <a:ext uri="{FF2B5EF4-FFF2-40B4-BE49-F238E27FC236}">
                  <a16:creationId xmlns:a16="http://schemas.microsoft.com/office/drawing/2014/main" id="{E6481B31-3C95-8F6B-1768-5FAEC126940D}"/>
                </a:ext>
              </a:extLst>
            </p:cNvPr>
            <p:cNvSpPr/>
            <p:nvPr/>
          </p:nvSpPr>
          <p:spPr>
            <a:xfrm>
              <a:off x="4559342" y="5831646"/>
              <a:ext cx="1153" cy="1184"/>
            </a:xfrm>
            <a:custGeom>
              <a:avLst/>
              <a:gdLst>
                <a:gd name="connsiteX0" fmla="*/ -514 w 1153"/>
                <a:gd name="connsiteY0" fmla="*/ 870 h 1184"/>
                <a:gd name="connsiteX1" fmla="*/ 640 w 1153"/>
                <a:gd name="connsiteY1" fmla="*/ -315 h 1184"/>
                <a:gd name="connsiteX2" fmla="*/ -514 w 1153"/>
                <a:gd name="connsiteY2" fmla="*/ 870 h 1184"/>
              </a:gdLst>
              <a:ahLst/>
              <a:cxnLst>
                <a:cxn ang="0">
                  <a:pos x="connsiteX0" y="connsiteY0"/>
                </a:cxn>
                <a:cxn ang="0">
                  <a:pos x="connsiteX1" y="connsiteY1"/>
                </a:cxn>
                <a:cxn ang="0">
                  <a:pos x="connsiteX2" y="connsiteY2"/>
                </a:cxn>
              </a:cxnLst>
              <a:rect l="l" t="t" r="r" b="b"/>
              <a:pathLst>
                <a:path w="1153" h="1184">
                  <a:moveTo>
                    <a:pt x="-514" y="870"/>
                  </a:moveTo>
                  <a:lnTo>
                    <a:pt x="640" y="-315"/>
                  </a:lnTo>
                  <a:cubicBezTo>
                    <a:pt x="515" y="268"/>
                    <a:pt x="63" y="728"/>
                    <a:pt x="-514" y="870"/>
                  </a:cubicBezTo>
                  <a:close/>
                </a:path>
              </a:pathLst>
            </a:custGeom>
            <a:solidFill>
              <a:srgbClr val="141A1D"/>
            </a:solidFill>
            <a:ln w="1557" cap="flat">
              <a:noFill/>
              <a:prstDash val="solid"/>
              <a:miter/>
            </a:ln>
          </p:spPr>
          <p:txBody>
            <a:bodyPr rtlCol="0" anchor="ctr"/>
            <a:lstStyle/>
            <a:p>
              <a:endParaRPr lang="es-CO"/>
            </a:p>
          </p:txBody>
        </p:sp>
        <p:sp>
          <p:nvSpPr>
            <p:cNvPr id="1248" name="Freeform: Shape 1247">
              <a:extLst>
                <a:ext uri="{FF2B5EF4-FFF2-40B4-BE49-F238E27FC236}">
                  <a16:creationId xmlns:a16="http://schemas.microsoft.com/office/drawing/2014/main" id="{51E37600-B801-9F73-71E6-6F5BF5383D60}"/>
                </a:ext>
              </a:extLst>
            </p:cNvPr>
            <p:cNvSpPr/>
            <p:nvPr/>
          </p:nvSpPr>
          <p:spPr>
            <a:xfrm>
              <a:off x="4558204" y="5832815"/>
              <a:ext cx="1153" cy="1169"/>
            </a:xfrm>
            <a:custGeom>
              <a:avLst/>
              <a:gdLst>
                <a:gd name="connsiteX0" fmla="*/ -514 w 1153"/>
                <a:gd name="connsiteY0" fmla="*/ 855 h 1169"/>
                <a:gd name="connsiteX1" fmla="*/ 640 w 1153"/>
                <a:gd name="connsiteY1" fmla="*/ -315 h 1169"/>
              </a:gdLst>
              <a:ahLst/>
              <a:cxnLst>
                <a:cxn ang="0">
                  <a:pos x="connsiteX0" y="connsiteY0"/>
                </a:cxn>
                <a:cxn ang="0">
                  <a:pos x="connsiteX1" y="connsiteY1"/>
                </a:cxn>
              </a:cxnLst>
              <a:rect l="l" t="t" r="r" b="b"/>
              <a:pathLst>
                <a:path w="1153" h="1169">
                  <a:moveTo>
                    <a:pt x="-514" y="855"/>
                  </a:moveTo>
                  <a:lnTo>
                    <a:pt x="640" y="-315"/>
                  </a:lnTo>
                  <a:close/>
                </a:path>
              </a:pathLst>
            </a:custGeom>
            <a:solidFill>
              <a:srgbClr val="141A1D"/>
            </a:solidFill>
            <a:ln w="1557" cap="flat">
              <a:noFill/>
              <a:prstDash val="solid"/>
              <a:miter/>
            </a:ln>
          </p:spPr>
          <p:txBody>
            <a:bodyPr rtlCol="0" anchor="ctr"/>
            <a:lstStyle/>
            <a:p>
              <a:endParaRPr lang="es-CO"/>
            </a:p>
          </p:txBody>
        </p:sp>
        <p:sp>
          <p:nvSpPr>
            <p:cNvPr id="1249" name="Freeform: Shape 1248">
              <a:extLst>
                <a:ext uri="{FF2B5EF4-FFF2-40B4-BE49-F238E27FC236}">
                  <a16:creationId xmlns:a16="http://schemas.microsoft.com/office/drawing/2014/main" id="{14730BA8-A689-787E-F83D-763411453ADC}"/>
                </a:ext>
              </a:extLst>
            </p:cNvPr>
            <p:cNvSpPr/>
            <p:nvPr/>
          </p:nvSpPr>
          <p:spPr>
            <a:xfrm>
              <a:off x="4557050" y="5833984"/>
              <a:ext cx="1153" cy="1169"/>
            </a:xfrm>
            <a:custGeom>
              <a:avLst/>
              <a:gdLst>
                <a:gd name="connsiteX0" fmla="*/ -514 w 1153"/>
                <a:gd name="connsiteY0" fmla="*/ 855 h 1169"/>
                <a:gd name="connsiteX1" fmla="*/ 640 w 1153"/>
                <a:gd name="connsiteY1" fmla="*/ -315 h 1169"/>
              </a:gdLst>
              <a:ahLst/>
              <a:cxnLst>
                <a:cxn ang="0">
                  <a:pos x="connsiteX0" y="connsiteY0"/>
                </a:cxn>
                <a:cxn ang="0">
                  <a:pos x="connsiteX1" y="connsiteY1"/>
                </a:cxn>
              </a:cxnLst>
              <a:rect l="l" t="t" r="r" b="b"/>
              <a:pathLst>
                <a:path w="1153" h="1169">
                  <a:moveTo>
                    <a:pt x="-514" y="855"/>
                  </a:moveTo>
                  <a:lnTo>
                    <a:pt x="640" y="-315"/>
                  </a:lnTo>
                  <a:close/>
                </a:path>
              </a:pathLst>
            </a:custGeom>
            <a:solidFill>
              <a:srgbClr val="141A1D"/>
            </a:solidFill>
            <a:ln w="1557" cap="flat">
              <a:noFill/>
              <a:prstDash val="solid"/>
              <a:miter/>
            </a:ln>
          </p:spPr>
          <p:txBody>
            <a:bodyPr rtlCol="0" anchor="ctr"/>
            <a:lstStyle/>
            <a:p>
              <a:endParaRPr lang="es-CO"/>
            </a:p>
          </p:txBody>
        </p:sp>
        <p:sp>
          <p:nvSpPr>
            <p:cNvPr id="1250" name="Freeform: Shape 1249">
              <a:extLst>
                <a:ext uri="{FF2B5EF4-FFF2-40B4-BE49-F238E27FC236}">
                  <a16:creationId xmlns:a16="http://schemas.microsoft.com/office/drawing/2014/main" id="{DD087642-355B-DB7C-446B-9B43E708C5ED}"/>
                </a:ext>
              </a:extLst>
            </p:cNvPr>
            <p:cNvSpPr/>
            <p:nvPr/>
          </p:nvSpPr>
          <p:spPr>
            <a:xfrm>
              <a:off x="4555897" y="5835138"/>
              <a:ext cx="1169" cy="1169"/>
            </a:xfrm>
            <a:custGeom>
              <a:avLst/>
              <a:gdLst>
                <a:gd name="connsiteX0" fmla="*/ -514 w 1169"/>
                <a:gd name="connsiteY0" fmla="*/ 855 h 1169"/>
                <a:gd name="connsiteX1" fmla="*/ 656 w 1169"/>
                <a:gd name="connsiteY1" fmla="*/ -315 h 1169"/>
              </a:gdLst>
              <a:ahLst/>
              <a:cxnLst>
                <a:cxn ang="0">
                  <a:pos x="connsiteX0" y="connsiteY0"/>
                </a:cxn>
                <a:cxn ang="0">
                  <a:pos x="connsiteX1" y="connsiteY1"/>
                </a:cxn>
              </a:cxnLst>
              <a:rect l="l" t="t" r="r" b="b"/>
              <a:pathLst>
                <a:path w="1169" h="1169">
                  <a:moveTo>
                    <a:pt x="-514" y="855"/>
                  </a:moveTo>
                  <a:cubicBezTo>
                    <a:pt x="-373" y="273"/>
                    <a:pt x="79" y="-181"/>
                    <a:pt x="656" y="-315"/>
                  </a:cubicBezTo>
                  <a:close/>
                </a:path>
              </a:pathLst>
            </a:custGeom>
            <a:solidFill>
              <a:srgbClr val="141A1D"/>
            </a:solidFill>
            <a:ln w="1557" cap="flat">
              <a:noFill/>
              <a:prstDash val="solid"/>
              <a:miter/>
            </a:ln>
          </p:spPr>
          <p:txBody>
            <a:bodyPr rtlCol="0" anchor="ctr"/>
            <a:lstStyle/>
            <a:p>
              <a:endParaRPr lang="es-CO"/>
            </a:p>
          </p:txBody>
        </p:sp>
        <p:sp>
          <p:nvSpPr>
            <p:cNvPr id="1251" name="Freeform: Shape 1250">
              <a:extLst>
                <a:ext uri="{FF2B5EF4-FFF2-40B4-BE49-F238E27FC236}">
                  <a16:creationId xmlns:a16="http://schemas.microsoft.com/office/drawing/2014/main" id="{9B5A9D68-1EC8-D65F-BE73-F5DD98465AA1}"/>
                </a:ext>
              </a:extLst>
            </p:cNvPr>
            <p:cNvSpPr/>
            <p:nvPr/>
          </p:nvSpPr>
          <p:spPr>
            <a:xfrm>
              <a:off x="4121624" y="6585832"/>
              <a:ext cx="1315" cy="10476"/>
            </a:xfrm>
            <a:custGeom>
              <a:avLst/>
              <a:gdLst>
                <a:gd name="connsiteX0" fmla="*/ -369 w 1315"/>
                <a:gd name="connsiteY0" fmla="*/ -315 h 10476"/>
                <a:gd name="connsiteX1" fmla="*/ 675 w 1315"/>
                <a:gd name="connsiteY1" fmla="*/ 10162 h 10476"/>
                <a:gd name="connsiteX2" fmla="*/ -369 w 1315"/>
                <a:gd name="connsiteY2" fmla="*/ -315 h 10476"/>
              </a:gdLst>
              <a:ahLst/>
              <a:cxnLst>
                <a:cxn ang="0">
                  <a:pos x="connsiteX0" y="connsiteY0"/>
                </a:cxn>
                <a:cxn ang="0">
                  <a:pos x="connsiteX1" y="connsiteY1"/>
                </a:cxn>
                <a:cxn ang="0">
                  <a:pos x="connsiteX2" y="connsiteY2"/>
                </a:cxn>
              </a:cxnLst>
              <a:rect l="l" t="t" r="r" b="b"/>
              <a:pathLst>
                <a:path w="1315" h="10476">
                  <a:moveTo>
                    <a:pt x="-369" y="-315"/>
                  </a:moveTo>
                  <a:cubicBezTo>
                    <a:pt x="1564" y="3022"/>
                    <a:pt x="473" y="6654"/>
                    <a:pt x="675" y="10162"/>
                  </a:cubicBezTo>
                  <a:cubicBezTo>
                    <a:pt x="-1289" y="6826"/>
                    <a:pt x="-182" y="3193"/>
                    <a:pt x="-369" y="-315"/>
                  </a:cubicBezTo>
                  <a:close/>
                </a:path>
              </a:pathLst>
            </a:custGeom>
            <a:solidFill>
              <a:srgbClr val="2C2C2C"/>
            </a:solidFill>
            <a:ln w="1557" cap="flat">
              <a:noFill/>
              <a:prstDash val="solid"/>
              <a:miter/>
            </a:ln>
          </p:spPr>
          <p:txBody>
            <a:bodyPr rtlCol="0" anchor="ctr"/>
            <a:lstStyle/>
            <a:p>
              <a:endParaRPr lang="es-CO"/>
            </a:p>
          </p:txBody>
        </p:sp>
        <p:sp>
          <p:nvSpPr>
            <p:cNvPr id="1252" name="Freeform: Shape 1251">
              <a:extLst>
                <a:ext uri="{FF2B5EF4-FFF2-40B4-BE49-F238E27FC236}">
                  <a16:creationId xmlns:a16="http://schemas.microsoft.com/office/drawing/2014/main" id="{872C9846-E0BD-B1F7-2515-BD1832E29C53}"/>
                </a:ext>
              </a:extLst>
            </p:cNvPr>
            <p:cNvSpPr/>
            <p:nvPr/>
          </p:nvSpPr>
          <p:spPr>
            <a:xfrm>
              <a:off x="4119319" y="6563511"/>
              <a:ext cx="1232" cy="9646"/>
            </a:xfrm>
            <a:custGeom>
              <a:avLst/>
              <a:gdLst>
                <a:gd name="connsiteX0" fmla="*/ 532 w 1232"/>
                <a:gd name="connsiteY0" fmla="*/ 118 h 9646"/>
                <a:gd name="connsiteX1" fmla="*/ 719 w 1232"/>
                <a:gd name="connsiteY1" fmla="*/ 9332 h 9646"/>
                <a:gd name="connsiteX2" fmla="*/ -388 w 1232"/>
                <a:gd name="connsiteY2" fmla="*/ 72 h 9646"/>
                <a:gd name="connsiteX3" fmla="*/ 532 w 1232"/>
                <a:gd name="connsiteY3" fmla="*/ 118 h 9646"/>
              </a:gdLst>
              <a:ahLst/>
              <a:cxnLst>
                <a:cxn ang="0">
                  <a:pos x="connsiteX0" y="connsiteY0"/>
                </a:cxn>
                <a:cxn ang="0">
                  <a:pos x="connsiteX1" y="connsiteY1"/>
                </a:cxn>
                <a:cxn ang="0">
                  <a:pos x="connsiteX2" y="connsiteY2"/>
                </a:cxn>
                <a:cxn ang="0">
                  <a:pos x="connsiteX3" y="connsiteY3"/>
                </a:cxn>
              </a:cxnLst>
              <a:rect l="l" t="t" r="r" b="b"/>
              <a:pathLst>
                <a:path w="1232" h="9646">
                  <a:moveTo>
                    <a:pt x="532" y="118"/>
                  </a:moveTo>
                  <a:lnTo>
                    <a:pt x="719" y="9332"/>
                  </a:lnTo>
                  <a:cubicBezTo>
                    <a:pt x="-1479" y="6463"/>
                    <a:pt x="18" y="3096"/>
                    <a:pt x="-388" y="72"/>
                  </a:cubicBezTo>
                  <a:cubicBezTo>
                    <a:pt x="-45" y="-459"/>
                    <a:pt x="252" y="-443"/>
                    <a:pt x="532" y="118"/>
                  </a:cubicBezTo>
                  <a:close/>
                </a:path>
              </a:pathLst>
            </a:custGeom>
            <a:solidFill>
              <a:srgbClr val="252525"/>
            </a:solidFill>
            <a:ln w="1557" cap="flat">
              <a:noFill/>
              <a:prstDash val="solid"/>
              <a:miter/>
            </a:ln>
          </p:spPr>
          <p:txBody>
            <a:bodyPr rtlCol="0" anchor="ctr"/>
            <a:lstStyle/>
            <a:p>
              <a:endParaRPr lang="es-CO"/>
            </a:p>
          </p:txBody>
        </p:sp>
        <p:sp>
          <p:nvSpPr>
            <p:cNvPr id="1253" name="Freeform: Shape 1252">
              <a:extLst>
                <a:ext uri="{FF2B5EF4-FFF2-40B4-BE49-F238E27FC236}">
                  <a16:creationId xmlns:a16="http://schemas.microsoft.com/office/drawing/2014/main" id="{ADC51A32-66FE-7F9C-F104-A357AC3CECE6}"/>
                </a:ext>
              </a:extLst>
            </p:cNvPr>
            <p:cNvSpPr/>
            <p:nvPr/>
          </p:nvSpPr>
          <p:spPr>
            <a:xfrm>
              <a:off x="4120504" y="6576216"/>
              <a:ext cx="1186" cy="8493"/>
            </a:xfrm>
            <a:custGeom>
              <a:avLst/>
              <a:gdLst>
                <a:gd name="connsiteX0" fmla="*/ 485 w 1186"/>
                <a:gd name="connsiteY0" fmla="*/ 119 h 8493"/>
                <a:gd name="connsiteX1" fmla="*/ 673 w 1186"/>
                <a:gd name="connsiteY1" fmla="*/ 8179 h 8493"/>
                <a:gd name="connsiteX2" fmla="*/ -434 w 1186"/>
                <a:gd name="connsiteY2" fmla="*/ 72 h 8493"/>
                <a:gd name="connsiteX3" fmla="*/ 485 w 1186"/>
                <a:gd name="connsiteY3" fmla="*/ 119 h 8493"/>
              </a:gdLst>
              <a:ahLst/>
              <a:cxnLst>
                <a:cxn ang="0">
                  <a:pos x="connsiteX0" y="connsiteY0"/>
                </a:cxn>
                <a:cxn ang="0">
                  <a:pos x="connsiteX1" y="connsiteY1"/>
                </a:cxn>
                <a:cxn ang="0">
                  <a:pos x="connsiteX2" y="connsiteY2"/>
                </a:cxn>
                <a:cxn ang="0">
                  <a:pos x="connsiteX3" y="connsiteY3"/>
                </a:cxn>
              </a:cxnLst>
              <a:rect l="l" t="t" r="r" b="b"/>
              <a:pathLst>
                <a:path w="1186" h="8493">
                  <a:moveTo>
                    <a:pt x="485" y="119"/>
                  </a:moveTo>
                  <a:lnTo>
                    <a:pt x="673" y="8179"/>
                  </a:lnTo>
                  <a:cubicBezTo>
                    <a:pt x="-1354" y="5700"/>
                    <a:pt x="-91" y="2785"/>
                    <a:pt x="-434" y="72"/>
                  </a:cubicBezTo>
                  <a:cubicBezTo>
                    <a:pt x="-107" y="-474"/>
                    <a:pt x="205" y="-427"/>
                    <a:pt x="485" y="119"/>
                  </a:cubicBezTo>
                  <a:close/>
                </a:path>
              </a:pathLst>
            </a:custGeom>
            <a:solidFill>
              <a:srgbClr val="252525"/>
            </a:solidFill>
            <a:ln w="1557" cap="flat">
              <a:noFill/>
              <a:prstDash val="solid"/>
              <a:miter/>
            </a:ln>
          </p:spPr>
          <p:txBody>
            <a:bodyPr rtlCol="0" anchor="ctr"/>
            <a:lstStyle/>
            <a:p>
              <a:endParaRPr lang="es-CO"/>
            </a:p>
          </p:txBody>
        </p:sp>
        <p:sp>
          <p:nvSpPr>
            <p:cNvPr id="1254" name="Freeform: Shape 1253">
              <a:extLst>
                <a:ext uri="{FF2B5EF4-FFF2-40B4-BE49-F238E27FC236}">
                  <a16:creationId xmlns:a16="http://schemas.microsoft.com/office/drawing/2014/main" id="{B2776D78-B812-FD19-268A-62A718F9D0BC}"/>
                </a:ext>
              </a:extLst>
            </p:cNvPr>
            <p:cNvSpPr/>
            <p:nvPr/>
          </p:nvSpPr>
          <p:spPr>
            <a:xfrm>
              <a:off x="4119446" y="6559267"/>
              <a:ext cx="1042" cy="4676"/>
            </a:xfrm>
            <a:custGeom>
              <a:avLst/>
              <a:gdLst>
                <a:gd name="connsiteX0" fmla="*/ 406 w 1042"/>
                <a:gd name="connsiteY0" fmla="*/ 4362 h 4676"/>
                <a:gd name="connsiteX1" fmla="*/ -514 w 1042"/>
                <a:gd name="connsiteY1" fmla="*/ 4362 h 4676"/>
                <a:gd name="connsiteX2" fmla="*/ -514 w 1042"/>
                <a:gd name="connsiteY2" fmla="*/ -315 h 4676"/>
                <a:gd name="connsiteX3" fmla="*/ 406 w 1042"/>
                <a:gd name="connsiteY3" fmla="*/ 4362 h 4676"/>
              </a:gdLst>
              <a:ahLst/>
              <a:cxnLst>
                <a:cxn ang="0">
                  <a:pos x="connsiteX0" y="connsiteY0"/>
                </a:cxn>
                <a:cxn ang="0">
                  <a:pos x="connsiteX1" y="connsiteY1"/>
                </a:cxn>
                <a:cxn ang="0">
                  <a:pos x="connsiteX2" y="connsiteY2"/>
                </a:cxn>
                <a:cxn ang="0">
                  <a:pos x="connsiteX3" y="connsiteY3"/>
                </a:cxn>
              </a:cxnLst>
              <a:rect l="l" t="t" r="r" b="b"/>
              <a:pathLst>
                <a:path w="1042" h="4676">
                  <a:moveTo>
                    <a:pt x="406" y="4362"/>
                  </a:moveTo>
                  <a:cubicBezTo>
                    <a:pt x="99" y="4347"/>
                    <a:pt x="-208" y="4347"/>
                    <a:pt x="-514" y="4362"/>
                  </a:cubicBezTo>
                  <a:cubicBezTo>
                    <a:pt x="-514" y="2803"/>
                    <a:pt x="-514" y="1244"/>
                    <a:pt x="-514" y="-315"/>
                  </a:cubicBezTo>
                  <a:cubicBezTo>
                    <a:pt x="983" y="1010"/>
                    <a:pt x="437" y="2710"/>
                    <a:pt x="406" y="4362"/>
                  </a:cubicBezTo>
                  <a:close/>
                </a:path>
              </a:pathLst>
            </a:custGeom>
            <a:solidFill>
              <a:srgbClr val="2C2C2C"/>
            </a:solidFill>
            <a:ln w="1557" cap="flat">
              <a:noFill/>
              <a:prstDash val="solid"/>
              <a:miter/>
            </a:ln>
          </p:spPr>
          <p:txBody>
            <a:bodyPr rtlCol="0" anchor="ctr"/>
            <a:lstStyle/>
            <a:p>
              <a:endParaRPr lang="es-CO"/>
            </a:p>
          </p:txBody>
        </p:sp>
        <p:sp>
          <p:nvSpPr>
            <p:cNvPr id="1255" name="Freeform: Shape 1254">
              <a:extLst>
                <a:ext uri="{FF2B5EF4-FFF2-40B4-BE49-F238E27FC236}">
                  <a16:creationId xmlns:a16="http://schemas.microsoft.com/office/drawing/2014/main" id="{74AD52E4-295E-6412-5F88-1531C6F2E7EB}"/>
                </a:ext>
              </a:extLst>
            </p:cNvPr>
            <p:cNvSpPr/>
            <p:nvPr/>
          </p:nvSpPr>
          <p:spPr>
            <a:xfrm>
              <a:off x="4122860" y="6547820"/>
              <a:ext cx="3570" cy="1032"/>
            </a:xfrm>
            <a:custGeom>
              <a:avLst/>
              <a:gdLst>
                <a:gd name="connsiteX0" fmla="*/ 3056 w 3570"/>
                <a:gd name="connsiteY0" fmla="*/ 593 h 1032"/>
                <a:gd name="connsiteX1" fmla="*/ -514 w 3570"/>
                <a:gd name="connsiteY1" fmla="*/ 718 h 1032"/>
                <a:gd name="connsiteX2" fmla="*/ 3056 w 3570"/>
                <a:gd name="connsiteY2" fmla="*/ 593 h 1032"/>
              </a:gdLst>
              <a:ahLst/>
              <a:cxnLst>
                <a:cxn ang="0">
                  <a:pos x="connsiteX0" y="connsiteY0"/>
                </a:cxn>
                <a:cxn ang="0">
                  <a:pos x="connsiteX1" y="connsiteY1"/>
                </a:cxn>
                <a:cxn ang="0">
                  <a:pos x="connsiteX2" y="connsiteY2"/>
                </a:cxn>
              </a:cxnLst>
              <a:rect l="l" t="t" r="r" b="b"/>
              <a:pathLst>
                <a:path w="3570" h="1032">
                  <a:moveTo>
                    <a:pt x="3056" y="593"/>
                  </a:moveTo>
                  <a:lnTo>
                    <a:pt x="-514" y="718"/>
                  </a:lnTo>
                  <a:cubicBezTo>
                    <a:pt x="624" y="-701"/>
                    <a:pt x="1825" y="-576"/>
                    <a:pt x="3056" y="593"/>
                  </a:cubicBezTo>
                  <a:close/>
                </a:path>
              </a:pathLst>
            </a:custGeom>
            <a:solidFill>
              <a:srgbClr val="252525"/>
            </a:solidFill>
            <a:ln w="1557" cap="flat">
              <a:noFill/>
              <a:prstDash val="solid"/>
              <a:miter/>
            </a:ln>
          </p:spPr>
          <p:txBody>
            <a:bodyPr rtlCol="0" anchor="ctr"/>
            <a:lstStyle/>
            <a:p>
              <a:endParaRPr lang="es-CO"/>
            </a:p>
          </p:txBody>
        </p:sp>
        <p:sp>
          <p:nvSpPr>
            <p:cNvPr id="1256" name="Freeform: Shape 1255">
              <a:extLst>
                <a:ext uri="{FF2B5EF4-FFF2-40B4-BE49-F238E27FC236}">
                  <a16:creationId xmlns:a16="http://schemas.microsoft.com/office/drawing/2014/main" id="{81834A0A-3682-1DCA-ED25-649C7205351E}"/>
                </a:ext>
              </a:extLst>
            </p:cNvPr>
            <p:cNvSpPr/>
            <p:nvPr/>
          </p:nvSpPr>
          <p:spPr>
            <a:xfrm>
              <a:off x="4120584" y="6573204"/>
              <a:ext cx="1021" cy="3445"/>
            </a:xfrm>
            <a:custGeom>
              <a:avLst/>
              <a:gdLst>
                <a:gd name="connsiteX0" fmla="*/ 406 w 1021"/>
                <a:gd name="connsiteY0" fmla="*/ 3131 h 3445"/>
                <a:gd name="connsiteX1" fmla="*/ -514 w 1021"/>
                <a:gd name="connsiteY1" fmla="*/ 3131 h 3445"/>
                <a:gd name="connsiteX2" fmla="*/ -514 w 1021"/>
                <a:gd name="connsiteY2" fmla="*/ -315 h 3445"/>
                <a:gd name="connsiteX3" fmla="*/ 406 w 1021"/>
                <a:gd name="connsiteY3" fmla="*/ 3131 h 3445"/>
              </a:gdLst>
              <a:ahLst/>
              <a:cxnLst>
                <a:cxn ang="0">
                  <a:pos x="connsiteX0" y="connsiteY0"/>
                </a:cxn>
                <a:cxn ang="0">
                  <a:pos x="connsiteX1" y="connsiteY1"/>
                </a:cxn>
                <a:cxn ang="0">
                  <a:pos x="connsiteX2" y="connsiteY2"/>
                </a:cxn>
                <a:cxn ang="0">
                  <a:pos x="connsiteX3" y="connsiteY3"/>
                </a:cxn>
              </a:cxnLst>
              <a:rect l="l" t="t" r="r" b="b"/>
              <a:pathLst>
                <a:path w="1021" h="3445">
                  <a:moveTo>
                    <a:pt x="406" y="3131"/>
                  </a:moveTo>
                  <a:lnTo>
                    <a:pt x="-514" y="3131"/>
                  </a:lnTo>
                  <a:lnTo>
                    <a:pt x="-514" y="-315"/>
                  </a:lnTo>
                  <a:cubicBezTo>
                    <a:pt x="765" y="543"/>
                    <a:pt x="531" y="1852"/>
                    <a:pt x="406" y="3131"/>
                  </a:cubicBezTo>
                  <a:close/>
                </a:path>
              </a:pathLst>
            </a:custGeom>
            <a:solidFill>
              <a:srgbClr val="2C2C2C"/>
            </a:solidFill>
            <a:ln w="1557" cap="flat">
              <a:noFill/>
              <a:prstDash val="solid"/>
              <a:miter/>
            </a:ln>
          </p:spPr>
          <p:txBody>
            <a:bodyPr rtlCol="0" anchor="ctr"/>
            <a:lstStyle/>
            <a:p>
              <a:endParaRPr lang="es-CO"/>
            </a:p>
          </p:txBody>
        </p:sp>
        <p:sp>
          <p:nvSpPr>
            <p:cNvPr id="1257" name="Freeform: Shape 1256">
              <a:extLst>
                <a:ext uri="{FF2B5EF4-FFF2-40B4-BE49-F238E27FC236}">
                  <a16:creationId xmlns:a16="http://schemas.microsoft.com/office/drawing/2014/main" id="{D970F451-E797-EA84-0773-A37B2A8FA66B}"/>
                </a:ext>
              </a:extLst>
            </p:cNvPr>
            <p:cNvSpPr/>
            <p:nvPr/>
          </p:nvSpPr>
          <p:spPr>
            <a:xfrm>
              <a:off x="4277619" y="6767141"/>
              <a:ext cx="3476" cy="1169"/>
            </a:xfrm>
            <a:custGeom>
              <a:avLst/>
              <a:gdLst>
                <a:gd name="connsiteX0" fmla="*/ -514 w 3476"/>
                <a:gd name="connsiteY0" fmla="*/ 855 h 1169"/>
                <a:gd name="connsiteX1" fmla="*/ 2963 w 3476"/>
                <a:gd name="connsiteY1" fmla="*/ 855 h 1169"/>
              </a:gdLst>
              <a:ahLst/>
              <a:cxnLst>
                <a:cxn ang="0">
                  <a:pos x="connsiteX0" y="connsiteY0"/>
                </a:cxn>
                <a:cxn ang="0">
                  <a:pos x="connsiteX1" y="connsiteY1"/>
                </a:cxn>
              </a:cxnLst>
              <a:rect l="l" t="t" r="r" b="b"/>
              <a:pathLst>
                <a:path w="3476" h="1169">
                  <a:moveTo>
                    <a:pt x="-514" y="855"/>
                  </a:moveTo>
                  <a:cubicBezTo>
                    <a:pt x="640" y="-704"/>
                    <a:pt x="1794" y="-704"/>
                    <a:pt x="2963" y="855"/>
                  </a:cubicBezTo>
                  <a:close/>
                </a:path>
              </a:pathLst>
            </a:custGeom>
            <a:solidFill>
              <a:srgbClr val="020202"/>
            </a:solidFill>
            <a:ln w="1557" cap="flat">
              <a:noFill/>
              <a:prstDash val="solid"/>
              <a:miter/>
            </a:ln>
          </p:spPr>
          <p:txBody>
            <a:bodyPr rtlCol="0" anchor="ctr"/>
            <a:lstStyle/>
            <a:p>
              <a:endParaRPr lang="es-CO"/>
            </a:p>
          </p:txBody>
        </p:sp>
        <p:sp>
          <p:nvSpPr>
            <p:cNvPr id="1258" name="Freeform: Shape 1257">
              <a:extLst>
                <a:ext uri="{FF2B5EF4-FFF2-40B4-BE49-F238E27FC236}">
                  <a16:creationId xmlns:a16="http://schemas.microsoft.com/office/drawing/2014/main" id="{8BA3729A-3EFA-41E8-AE25-56CEF5506EA2}"/>
                </a:ext>
              </a:extLst>
            </p:cNvPr>
            <p:cNvSpPr/>
            <p:nvPr/>
          </p:nvSpPr>
          <p:spPr>
            <a:xfrm>
              <a:off x="4119414" y="6550887"/>
              <a:ext cx="1088" cy="2627"/>
            </a:xfrm>
            <a:custGeom>
              <a:avLst/>
              <a:gdLst>
                <a:gd name="connsiteX0" fmla="*/ 562 w 1088"/>
                <a:gd name="connsiteY0" fmla="*/ -26 h 2627"/>
                <a:gd name="connsiteX1" fmla="*/ -514 w 1088"/>
                <a:gd name="connsiteY1" fmla="*/ 2313 h 2627"/>
                <a:gd name="connsiteX2" fmla="*/ -514 w 1088"/>
                <a:gd name="connsiteY2" fmla="*/ 6 h 2627"/>
                <a:gd name="connsiteX3" fmla="*/ 333 w 1088"/>
                <a:gd name="connsiteY3" fmla="*/ -244 h 2627"/>
                <a:gd name="connsiteX4" fmla="*/ 562 w 1088"/>
                <a:gd name="connsiteY4" fmla="*/ -26 h 2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8" h="2627">
                  <a:moveTo>
                    <a:pt x="562" y="-26"/>
                  </a:moveTo>
                  <a:cubicBezTo>
                    <a:pt x="654" y="894"/>
                    <a:pt x="242" y="1783"/>
                    <a:pt x="-514" y="2313"/>
                  </a:cubicBezTo>
                  <a:cubicBezTo>
                    <a:pt x="-514" y="1549"/>
                    <a:pt x="-514" y="754"/>
                    <a:pt x="-514" y="6"/>
                  </a:cubicBezTo>
                  <a:cubicBezTo>
                    <a:pt x="-348" y="-291"/>
                    <a:pt x="30" y="-400"/>
                    <a:pt x="333" y="-244"/>
                  </a:cubicBezTo>
                  <a:cubicBezTo>
                    <a:pt x="426" y="-197"/>
                    <a:pt x="506" y="-119"/>
                    <a:pt x="562" y="-26"/>
                  </a:cubicBezTo>
                  <a:close/>
                </a:path>
              </a:pathLst>
            </a:custGeom>
            <a:solidFill>
              <a:srgbClr val="2C2C2C"/>
            </a:solidFill>
            <a:ln w="1557" cap="flat">
              <a:noFill/>
              <a:prstDash val="solid"/>
              <a:miter/>
            </a:ln>
          </p:spPr>
          <p:txBody>
            <a:bodyPr rtlCol="0" anchor="ctr"/>
            <a:lstStyle/>
            <a:p>
              <a:endParaRPr lang="es-CO"/>
            </a:p>
          </p:txBody>
        </p:sp>
        <p:sp>
          <p:nvSpPr>
            <p:cNvPr id="1259" name="Freeform: Shape 1258">
              <a:extLst>
                <a:ext uri="{FF2B5EF4-FFF2-40B4-BE49-F238E27FC236}">
                  <a16:creationId xmlns:a16="http://schemas.microsoft.com/office/drawing/2014/main" id="{98E7A47B-5575-DC31-FC0B-BD3F5E1D8B09}"/>
                </a:ext>
              </a:extLst>
            </p:cNvPr>
            <p:cNvSpPr/>
            <p:nvPr/>
          </p:nvSpPr>
          <p:spPr>
            <a:xfrm>
              <a:off x="4120584" y="6548900"/>
              <a:ext cx="1440" cy="1153"/>
            </a:xfrm>
            <a:custGeom>
              <a:avLst/>
              <a:gdLst>
                <a:gd name="connsiteX0" fmla="*/ 593 w 1440"/>
                <a:gd name="connsiteY0" fmla="*/ 683 h 1153"/>
                <a:gd name="connsiteX1" fmla="*/ -514 w 1440"/>
                <a:gd name="connsiteY1" fmla="*/ 839 h 1153"/>
                <a:gd name="connsiteX2" fmla="*/ 624 w 1440"/>
                <a:gd name="connsiteY2" fmla="*/ -315 h 1153"/>
                <a:gd name="connsiteX3" fmla="*/ 889 w 1440"/>
                <a:gd name="connsiteY3" fmla="*/ 356 h 1153"/>
                <a:gd name="connsiteX4" fmla="*/ 593 w 1440"/>
                <a:gd name="connsiteY4" fmla="*/ 683 h 1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0" h="1153">
                  <a:moveTo>
                    <a:pt x="593" y="683"/>
                  </a:moveTo>
                  <a:cubicBezTo>
                    <a:pt x="230" y="761"/>
                    <a:pt x="-141" y="823"/>
                    <a:pt x="-514" y="839"/>
                  </a:cubicBezTo>
                  <a:lnTo>
                    <a:pt x="624" y="-315"/>
                  </a:lnTo>
                  <a:cubicBezTo>
                    <a:pt x="905" y="-81"/>
                    <a:pt x="983" y="137"/>
                    <a:pt x="889" y="356"/>
                  </a:cubicBezTo>
                  <a:cubicBezTo>
                    <a:pt x="796" y="574"/>
                    <a:pt x="687" y="683"/>
                    <a:pt x="593" y="683"/>
                  </a:cubicBezTo>
                  <a:close/>
                </a:path>
              </a:pathLst>
            </a:custGeom>
            <a:solidFill>
              <a:srgbClr val="252525"/>
            </a:solidFill>
            <a:ln w="1557" cap="flat">
              <a:noFill/>
              <a:prstDash val="solid"/>
              <a:miter/>
            </a:ln>
          </p:spPr>
          <p:txBody>
            <a:bodyPr rtlCol="0" anchor="ctr"/>
            <a:lstStyle/>
            <a:p>
              <a:endParaRPr lang="es-CO"/>
            </a:p>
          </p:txBody>
        </p:sp>
        <p:sp>
          <p:nvSpPr>
            <p:cNvPr id="1260" name="Freeform: Shape 1259">
              <a:extLst>
                <a:ext uri="{FF2B5EF4-FFF2-40B4-BE49-F238E27FC236}">
                  <a16:creationId xmlns:a16="http://schemas.microsoft.com/office/drawing/2014/main" id="{61DE89E7-F746-F5B1-6C5C-23EA40FE2567}"/>
                </a:ext>
              </a:extLst>
            </p:cNvPr>
            <p:cNvSpPr/>
            <p:nvPr/>
          </p:nvSpPr>
          <p:spPr>
            <a:xfrm>
              <a:off x="4121690" y="6548865"/>
              <a:ext cx="1153" cy="1032"/>
            </a:xfrm>
            <a:custGeom>
              <a:avLst/>
              <a:gdLst>
                <a:gd name="connsiteX0" fmla="*/ -514 w 1153"/>
                <a:gd name="connsiteY0" fmla="*/ 718 h 1032"/>
                <a:gd name="connsiteX1" fmla="*/ -514 w 1153"/>
                <a:gd name="connsiteY1" fmla="*/ -280 h 1032"/>
                <a:gd name="connsiteX2" fmla="*/ 640 w 1153"/>
                <a:gd name="connsiteY2" fmla="*/ -280 h 1032"/>
              </a:gdLst>
              <a:ahLst/>
              <a:cxnLst>
                <a:cxn ang="0">
                  <a:pos x="connsiteX0" y="connsiteY0"/>
                </a:cxn>
                <a:cxn ang="0">
                  <a:pos x="connsiteX1" y="connsiteY1"/>
                </a:cxn>
                <a:cxn ang="0">
                  <a:pos x="connsiteX2" y="connsiteY2"/>
                </a:cxn>
              </a:cxnLst>
              <a:rect l="l" t="t" r="r" b="b"/>
              <a:pathLst>
                <a:path w="1153" h="1032">
                  <a:moveTo>
                    <a:pt x="-514" y="718"/>
                  </a:moveTo>
                  <a:cubicBezTo>
                    <a:pt x="-514" y="375"/>
                    <a:pt x="-514" y="48"/>
                    <a:pt x="-514" y="-280"/>
                  </a:cubicBezTo>
                  <a:cubicBezTo>
                    <a:pt x="-130" y="-326"/>
                    <a:pt x="256" y="-326"/>
                    <a:pt x="640" y="-280"/>
                  </a:cubicBezTo>
                  <a:close/>
                </a:path>
              </a:pathLst>
            </a:custGeom>
            <a:solidFill>
              <a:srgbClr val="2C2C2C"/>
            </a:solidFill>
            <a:ln w="1557" cap="flat">
              <a:noFill/>
              <a:prstDash val="solid"/>
              <a:miter/>
            </a:ln>
          </p:spPr>
          <p:txBody>
            <a:bodyPr rtlCol="0" anchor="ctr"/>
            <a:lstStyle/>
            <a:p>
              <a:endParaRPr lang="es-CO"/>
            </a:p>
          </p:txBody>
        </p:sp>
        <p:sp>
          <p:nvSpPr>
            <p:cNvPr id="1261" name="Freeform: Shape 1260">
              <a:extLst>
                <a:ext uri="{FF2B5EF4-FFF2-40B4-BE49-F238E27FC236}">
                  <a16:creationId xmlns:a16="http://schemas.microsoft.com/office/drawing/2014/main" id="{E0CED72B-7963-7090-7827-D27839C1BB94}"/>
                </a:ext>
              </a:extLst>
            </p:cNvPr>
            <p:cNvSpPr/>
            <p:nvPr/>
          </p:nvSpPr>
          <p:spPr>
            <a:xfrm>
              <a:off x="4119477" y="6550023"/>
              <a:ext cx="1108" cy="1153"/>
            </a:xfrm>
            <a:custGeom>
              <a:avLst/>
              <a:gdLst>
                <a:gd name="connsiteX0" fmla="*/ 500 w 1108"/>
                <a:gd name="connsiteY0" fmla="*/ 839 h 1153"/>
                <a:gd name="connsiteX1" fmla="*/ -514 w 1108"/>
                <a:gd name="connsiteY1" fmla="*/ 839 h 1153"/>
                <a:gd name="connsiteX2" fmla="*/ 593 w 1108"/>
                <a:gd name="connsiteY2" fmla="*/ -315 h 1153"/>
                <a:gd name="connsiteX3" fmla="*/ 500 w 1108"/>
                <a:gd name="connsiteY3" fmla="*/ 839 h 1153"/>
              </a:gdLst>
              <a:ahLst/>
              <a:cxnLst>
                <a:cxn ang="0">
                  <a:pos x="connsiteX0" y="connsiteY0"/>
                </a:cxn>
                <a:cxn ang="0">
                  <a:pos x="connsiteX1" y="connsiteY1"/>
                </a:cxn>
                <a:cxn ang="0">
                  <a:pos x="connsiteX2" y="connsiteY2"/>
                </a:cxn>
                <a:cxn ang="0">
                  <a:pos x="connsiteX3" y="connsiteY3"/>
                </a:cxn>
              </a:cxnLst>
              <a:rect l="l" t="t" r="r" b="b"/>
              <a:pathLst>
                <a:path w="1108" h="1153">
                  <a:moveTo>
                    <a:pt x="500" y="839"/>
                  </a:moveTo>
                  <a:lnTo>
                    <a:pt x="-514" y="839"/>
                  </a:lnTo>
                  <a:cubicBezTo>
                    <a:pt x="-140" y="465"/>
                    <a:pt x="219" y="75"/>
                    <a:pt x="593" y="-315"/>
                  </a:cubicBezTo>
                  <a:cubicBezTo>
                    <a:pt x="603" y="75"/>
                    <a:pt x="571" y="465"/>
                    <a:pt x="500" y="839"/>
                  </a:cubicBezTo>
                  <a:close/>
                </a:path>
              </a:pathLst>
            </a:custGeom>
            <a:solidFill>
              <a:srgbClr val="252525"/>
            </a:solidFill>
            <a:ln w="1557" cap="flat">
              <a:noFill/>
              <a:prstDash val="solid"/>
              <a:miter/>
            </a:ln>
          </p:spPr>
          <p:txBody>
            <a:bodyPr rtlCol="0" anchor="ctr"/>
            <a:lstStyle/>
            <a:p>
              <a:endParaRPr lang="es-CO"/>
            </a:p>
          </p:txBody>
        </p:sp>
        <p:sp>
          <p:nvSpPr>
            <p:cNvPr id="1262" name="Freeform: Shape 1261">
              <a:extLst>
                <a:ext uri="{FF2B5EF4-FFF2-40B4-BE49-F238E27FC236}">
                  <a16:creationId xmlns:a16="http://schemas.microsoft.com/office/drawing/2014/main" id="{1B07DEE2-8A72-722B-610F-3163F087C8BB}"/>
                </a:ext>
              </a:extLst>
            </p:cNvPr>
            <p:cNvSpPr/>
            <p:nvPr/>
          </p:nvSpPr>
          <p:spPr>
            <a:xfrm>
              <a:off x="4188711" y="6577757"/>
              <a:ext cx="1153" cy="1153"/>
            </a:xfrm>
            <a:custGeom>
              <a:avLst/>
              <a:gdLst>
                <a:gd name="connsiteX0" fmla="*/ 640 w 1153"/>
                <a:gd name="connsiteY0" fmla="*/ -315 h 1153"/>
                <a:gd name="connsiteX1" fmla="*/ -514 w 1153"/>
                <a:gd name="connsiteY1" fmla="*/ 839 h 1153"/>
              </a:gdLst>
              <a:ahLst/>
              <a:cxnLst>
                <a:cxn ang="0">
                  <a:pos x="connsiteX0" y="connsiteY0"/>
                </a:cxn>
                <a:cxn ang="0">
                  <a:pos x="connsiteX1" y="connsiteY1"/>
                </a:cxn>
              </a:cxnLst>
              <a:rect l="l" t="t" r="r" b="b"/>
              <a:pathLst>
                <a:path w="1153" h="1153">
                  <a:moveTo>
                    <a:pt x="640" y="-315"/>
                  </a:moveTo>
                  <a:lnTo>
                    <a:pt x="-514" y="839"/>
                  </a:lnTo>
                  <a:close/>
                </a:path>
              </a:pathLst>
            </a:custGeom>
            <a:solidFill>
              <a:srgbClr val="020202"/>
            </a:solidFill>
            <a:ln w="1557" cap="flat">
              <a:noFill/>
              <a:prstDash val="solid"/>
              <a:miter/>
            </a:ln>
          </p:spPr>
          <p:txBody>
            <a:bodyPr rtlCol="0" anchor="ctr"/>
            <a:lstStyle/>
            <a:p>
              <a:endParaRPr lang="es-CO"/>
            </a:p>
          </p:txBody>
        </p:sp>
        <p:sp>
          <p:nvSpPr>
            <p:cNvPr id="1263" name="Freeform: Shape 1262">
              <a:extLst>
                <a:ext uri="{FF2B5EF4-FFF2-40B4-BE49-F238E27FC236}">
                  <a16:creationId xmlns:a16="http://schemas.microsoft.com/office/drawing/2014/main" id="{0AD09F0A-76E3-026B-C876-F1727264C53E}"/>
                </a:ext>
              </a:extLst>
            </p:cNvPr>
            <p:cNvSpPr/>
            <p:nvPr/>
          </p:nvSpPr>
          <p:spPr>
            <a:xfrm>
              <a:off x="4188711" y="6581218"/>
              <a:ext cx="1153" cy="1169"/>
            </a:xfrm>
            <a:custGeom>
              <a:avLst/>
              <a:gdLst>
                <a:gd name="connsiteX0" fmla="*/ -514 w 1153"/>
                <a:gd name="connsiteY0" fmla="*/ -315 h 1169"/>
                <a:gd name="connsiteX1" fmla="*/ 640 w 1153"/>
                <a:gd name="connsiteY1" fmla="*/ 855 h 1169"/>
              </a:gdLst>
              <a:ahLst/>
              <a:cxnLst>
                <a:cxn ang="0">
                  <a:pos x="connsiteX0" y="connsiteY0"/>
                </a:cxn>
                <a:cxn ang="0">
                  <a:pos x="connsiteX1" y="connsiteY1"/>
                </a:cxn>
              </a:cxnLst>
              <a:rect l="l" t="t" r="r" b="b"/>
              <a:pathLst>
                <a:path w="1153" h="1169">
                  <a:moveTo>
                    <a:pt x="-514" y="-315"/>
                  </a:moveTo>
                  <a:lnTo>
                    <a:pt x="640" y="855"/>
                  </a:lnTo>
                  <a:close/>
                </a:path>
              </a:pathLst>
            </a:custGeom>
            <a:solidFill>
              <a:srgbClr val="020202"/>
            </a:solidFill>
            <a:ln w="1557" cap="flat">
              <a:noFill/>
              <a:prstDash val="solid"/>
              <a:miter/>
            </a:ln>
          </p:spPr>
          <p:txBody>
            <a:bodyPr rtlCol="0" anchor="ctr"/>
            <a:lstStyle/>
            <a:p>
              <a:endParaRPr lang="es-CO"/>
            </a:p>
          </p:txBody>
        </p:sp>
        <p:sp>
          <p:nvSpPr>
            <p:cNvPr id="1264" name="Freeform: Shape 1263">
              <a:extLst>
                <a:ext uri="{FF2B5EF4-FFF2-40B4-BE49-F238E27FC236}">
                  <a16:creationId xmlns:a16="http://schemas.microsoft.com/office/drawing/2014/main" id="{3225B7A7-077E-8EA4-BA46-68E77C9C19E7}"/>
                </a:ext>
              </a:extLst>
            </p:cNvPr>
            <p:cNvSpPr/>
            <p:nvPr/>
          </p:nvSpPr>
          <p:spPr>
            <a:xfrm>
              <a:off x="4187557" y="6592770"/>
              <a:ext cx="1153" cy="1153"/>
            </a:xfrm>
            <a:custGeom>
              <a:avLst/>
              <a:gdLst>
                <a:gd name="connsiteX0" fmla="*/ 640 w 1153"/>
                <a:gd name="connsiteY0" fmla="*/ -315 h 1153"/>
                <a:gd name="connsiteX1" fmla="*/ -514 w 1153"/>
                <a:gd name="connsiteY1" fmla="*/ 839 h 1153"/>
              </a:gdLst>
              <a:ahLst/>
              <a:cxnLst>
                <a:cxn ang="0">
                  <a:pos x="connsiteX0" y="connsiteY0"/>
                </a:cxn>
                <a:cxn ang="0">
                  <a:pos x="connsiteX1" y="connsiteY1"/>
                </a:cxn>
              </a:cxnLst>
              <a:rect l="l" t="t" r="r" b="b"/>
              <a:pathLst>
                <a:path w="1153" h="1153">
                  <a:moveTo>
                    <a:pt x="640" y="-315"/>
                  </a:moveTo>
                  <a:lnTo>
                    <a:pt x="-514" y="839"/>
                  </a:lnTo>
                  <a:close/>
                </a:path>
              </a:pathLst>
            </a:custGeom>
            <a:solidFill>
              <a:srgbClr val="020202"/>
            </a:solidFill>
            <a:ln w="1557" cap="flat">
              <a:noFill/>
              <a:prstDash val="solid"/>
              <a:miter/>
            </a:ln>
          </p:spPr>
          <p:txBody>
            <a:bodyPr rtlCol="0" anchor="ctr"/>
            <a:lstStyle/>
            <a:p>
              <a:endParaRPr lang="es-CO"/>
            </a:p>
          </p:txBody>
        </p:sp>
        <p:sp>
          <p:nvSpPr>
            <p:cNvPr id="1265" name="Freeform: Shape 1264">
              <a:extLst>
                <a:ext uri="{FF2B5EF4-FFF2-40B4-BE49-F238E27FC236}">
                  <a16:creationId xmlns:a16="http://schemas.microsoft.com/office/drawing/2014/main" id="{C24D4472-7B73-DED8-5F9E-8DEAAA4C4E56}"/>
                </a:ext>
              </a:extLst>
            </p:cNvPr>
            <p:cNvSpPr/>
            <p:nvPr/>
          </p:nvSpPr>
          <p:spPr>
            <a:xfrm>
              <a:off x="4187557" y="6596246"/>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66" name="Freeform: Shape 1265">
              <a:extLst>
                <a:ext uri="{FF2B5EF4-FFF2-40B4-BE49-F238E27FC236}">
                  <a16:creationId xmlns:a16="http://schemas.microsoft.com/office/drawing/2014/main" id="{7E7348E6-579A-CC7E-69D5-5F2DC4913E7B}"/>
                </a:ext>
              </a:extLst>
            </p:cNvPr>
            <p:cNvSpPr/>
            <p:nvPr/>
          </p:nvSpPr>
          <p:spPr>
            <a:xfrm>
              <a:off x="4187557" y="6623949"/>
              <a:ext cx="1153" cy="1153"/>
            </a:xfrm>
            <a:custGeom>
              <a:avLst/>
              <a:gdLst>
                <a:gd name="connsiteX0" fmla="*/ 640 w 1153"/>
                <a:gd name="connsiteY0" fmla="*/ -315 h 1153"/>
                <a:gd name="connsiteX1" fmla="*/ -514 w 1153"/>
                <a:gd name="connsiteY1" fmla="*/ 839 h 1153"/>
              </a:gdLst>
              <a:ahLst/>
              <a:cxnLst>
                <a:cxn ang="0">
                  <a:pos x="connsiteX0" y="connsiteY0"/>
                </a:cxn>
                <a:cxn ang="0">
                  <a:pos x="connsiteX1" y="connsiteY1"/>
                </a:cxn>
              </a:cxnLst>
              <a:rect l="l" t="t" r="r" b="b"/>
              <a:pathLst>
                <a:path w="1153" h="1153">
                  <a:moveTo>
                    <a:pt x="640" y="-315"/>
                  </a:moveTo>
                  <a:lnTo>
                    <a:pt x="-514" y="839"/>
                  </a:lnTo>
                  <a:close/>
                </a:path>
              </a:pathLst>
            </a:custGeom>
            <a:solidFill>
              <a:srgbClr val="020202"/>
            </a:solidFill>
            <a:ln w="1557" cap="flat">
              <a:noFill/>
              <a:prstDash val="solid"/>
              <a:miter/>
            </a:ln>
          </p:spPr>
          <p:txBody>
            <a:bodyPr rtlCol="0" anchor="ctr"/>
            <a:lstStyle/>
            <a:p>
              <a:endParaRPr lang="es-CO"/>
            </a:p>
          </p:txBody>
        </p:sp>
        <p:sp>
          <p:nvSpPr>
            <p:cNvPr id="1267" name="Freeform: Shape 1266">
              <a:extLst>
                <a:ext uri="{FF2B5EF4-FFF2-40B4-BE49-F238E27FC236}">
                  <a16:creationId xmlns:a16="http://schemas.microsoft.com/office/drawing/2014/main" id="{2F6D34B0-AE4F-0B5E-A236-20FD8E99AA69}"/>
                </a:ext>
              </a:extLst>
            </p:cNvPr>
            <p:cNvSpPr/>
            <p:nvPr/>
          </p:nvSpPr>
          <p:spPr>
            <a:xfrm>
              <a:off x="4187557" y="6629733"/>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68" name="Freeform: Shape 1267">
              <a:extLst>
                <a:ext uri="{FF2B5EF4-FFF2-40B4-BE49-F238E27FC236}">
                  <a16:creationId xmlns:a16="http://schemas.microsoft.com/office/drawing/2014/main" id="{4964E30A-4997-4341-5046-12E61C4BB8B0}"/>
                </a:ext>
              </a:extLst>
            </p:cNvPr>
            <p:cNvSpPr/>
            <p:nvPr/>
          </p:nvSpPr>
          <p:spPr>
            <a:xfrm>
              <a:off x="4188711" y="6638962"/>
              <a:ext cx="1153" cy="1169"/>
            </a:xfrm>
            <a:custGeom>
              <a:avLst/>
              <a:gdLst>
                <a:gd name="connsiteX0" fmla="*/ 640 w 1153"/>
                <a:gd name="connsiteY0" fmla="*/ -315 h 1169"/>
                <a:gd name="connsiteX1" fmla="*/ -514 w 1153"/>
                <a:gd name="connsiteY1" fmla="*/ 855 h 1169"/>
              </a:gdLst>
              <a:ahLst/>
              <a:cxnLst>
                <a:cxn ang="0">
                  <a:pos x="connsiteX0" y="connsiteY0"/>
                </a:cxn>
                <a:cxn ang="0">
                  <a:pos x="connsiteX1" y="connsiteY1"/>
                </a:cxn>
              </a:cxnLst>
              <a:rect l="l" t="t" r="r" b="b"/>
              <a:pathLst>
                <a:path w="1153" h="1169">
                  <a:moveTo>
                    <a:pt x="640" y="-315"/>
                  </a:moveTo>
                  <a:lnTo>
                    <a:pt x="-514" y="855"/>
                  </a:lnTo>
                  <a:close/>
                </a:path>
              </a:pathLst>
            </a:custGeom>
            <a:solidFill>
              <a:srgbClr val="020202"/>
            </a:solidFill>
            <a:ln w="1557" cap="flat">
              <a:noFill/>
              <a:prstDash val="solid"/>
              <a:miter/>
            </a:ln>
          </p:spPr>
          <p:txBody>
            <a:bodyPr rtlCol="0" anchor="ctr"/>
            <a:lstStyle/>
            <a:p>
              <a:endParaRPr lang="es-CO"/>
            </a:p>
          </p:txBody>
        </p:sp>
        <p:sp>
          <p:nvSpPr>
            <p:cNvPr id="1269" name="Freeform: Shape 1268">
              <a:extLst>
                <a:ext uri="{FF2B5EF4-FFF2-40B4-BE49-F238E27FC236}">
                  <a16:creationId xmlns:a16="http://schemas.microsoft.com/office/drawing/2014/main" id="{67FB427D-C997-3BE1-9C65-63C5536EFD50}"/>
                </a:ext>
              </a:extLst>
            </p:cNvPr>
            <p:cNvSpPr/>
            <p:nvPr/>
          </p:nvSpPr>
          <p:spPr>
            <a:xfrm>
              <a:off x="4191018" y="6663220"/>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70" name="Freeform: Shape 1269">
              <a:extLst>
                <a:ext uri="{FF2B5EF4-FFF2-40B4-BE49-F238E27FC236}">
                  <a16:creationId xmlns:a16="http://schemas.microsoft.com/office/drawing/2014/main" id="{2D287A4C-C61F-FA57-5837-8451353C031E}"/>
                </a:ext>
              </a:extLst>
            </p:cNvPr>
            <p:cNvSpPr/>
            <p:nvPr/>
          </p:nvSpPr>
          <p:spPr>
            <a:xfrm>
              <a:off x="4192172" y="6664373"/>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71" name="Freeform: Shape 1270">
              <a:extLst>
                <a:ext uri="{FF2B5EF4-FFF2-40B4-BE49-F238E27FC236}">
                  <a16:creationId xmlns:a16="http://schemas.microsoft.com/office/drawing/2014/main" id="{97E99127-702E-7BB0-FC96-076C6BD03A2B}"/>
                </a:ext>
              </a:extLst>
            </p:cNvPr>
            <p:cNvSpPr/>
            <p:nvPr/>
          </p:nvSpPr>
          <p:spPr>
            <a:xfrm>
              <a:off x="4197940" y="6684017"/>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72" name="Freeform: Shape 1271">
              <a:extLst>
                <a:ext uri="{FF2B5EF4-FFF2-40B4-BE49-F238E27FC236}">
                  <a16:creationId xmlns:a16="http://schemas.microsoft.com/office/drawing/2014/main" id="{42BC5DD9-0750-F9C3-6C94-A5E3CDB0A325}"/>
                </a:ext>
              </a:extLst>
            </p:cNvPr>
            <p:cNvSpPr/>
            <p:nvPr/>
          </p:nvSpPr>
          <p:spPr>
            <a:xfrm>
              <a:off x="4199094" y="6685170"/>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73" name="Freeform: Shape 1272">
              <a:extLst>
                <a:ext uri="{FF2B5EF4-FFF2-40B4-BE49-F238E27FC236}">
                  <a16:creationId xmlns:a16="http://schemas.microsoft.com/office/drawing/2014/main" id="{F0286657-705A-FBBB-205C-30D78B1AC9F5}"/>
                </a:ext>
              </a:extLst>
            </p:cNvPr>
            <p:cNvSpPr/>
            <p:nvPr/>
          </p:nvSpPr>
          <p:spPr>
            <a:xfrm>
              <a:off x="4201401" y="6688569"/>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74" name="Freeform: Shape 1273">
              <a:extLst>
                <a:ext uri="{FF2B5EF4-FFF2-40B4-BE49-F238E27FC236}">
                  <a16:creationId xmlns:a16="http://schemas.microsoft.com/office/drawing/2014/main" id="{7266CFB6-C4D8-12CE-7861-4C39E04C05BD}"/>
                </a:ext>
              </a:extLst>
            </p:cNvPr>
            <p:cNvSpPr/>
            <p:nvPr/>
          </p:nvSpPr>
          <p:spPr>
            <a:xfrm>
              <a:off x="4202555" y="6693246"/>
              <a:ext cx="1169" cy="1153"/>
            </a:xfrm>
            <a:custGeom>
              <a:avLst/>
              <a:gdLst>
                <a:gd name="connsiteX0" fmla="*/ -514 w 1169"/>
                <a:gd name="connsiteY0" fmla="*/ -315 h 1153"/>
                <a:gd name="connsiteX1" fmla="*/ 656 w 1169"/>
                <a:gd name="connsiteY1" fmla="*/ 839 h 1153"/>
              </a:gdLst>
              <a:ahLst/>
              <a:cxnLst>
                <a:cxn ang="0">
                  <a:pos x="connsiteX0" y="connsiteY0"/>
                </a:cxn>
                <a:cxn ang="0">
                  <a:pos x="connsiteX1" y="connsiteY1"/>
                </a:cxn>
              </a:cxnLst>
              <a:rect l="l" t="t" r="r" b="b"/>
              <a:pathLst>
                <a:path w="1169" h="1153">
                  <a:moveTo>
                    <a:pt x="-514" y="-315"/>
                  </a:moveTo>
                  <a:lnTo>
                    <a:pt x="656" y="839"/>
                  </a:lnTo>
                  <a:close/>
                </a:path>
              </a:pathLst>
            </a:custGeom>
            <a:solidFill>
              <a:srgbClr val="020202"/>
            </a:solidFill>
            <a:ln w="1557" cap="flat">
              <a:noFill/>
              <a:prstDash val="solid"/>
              <a:miter/>
            </a:ln>
          </p:spPr>
          <p:txBody>
            <a:bodyPr rtlCol="0" anchor="ctr"/>
            <a:lstStyle/>
            <a:p>
              <a:endParaRPr lang="es-CO"/>
            </a:p>
          </p:txBody>
        </p:sp>
        <p:sp>
          <p:nvSpPr>
            <p:cNvPr id="1275" name="Freeform: Shape 1274">
              <a:extLst>
                <a:ext uri="{FF2B5EF4-FFF2-40B4-BE49-F238E27FC236}">
                  <a16:creationId xmlns:a16="http://schemas.microsoft.com/office/drawing/2014/main" id="{D8DCD325-E697-2494-DA96-E06D13DE8B04}"/>
                </a:ext>
              </a:extLst>
            </p:cNvPr>
            <p:cNvSpPr/>
            <p:nvPr/>
          </p:nvSpPr>
          <p:spPr>
            <a:xfrm>
              <a:off x="4206031" y="6702491"/>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76" name="Freeform: Shape 1275">
              <a:extLst>
                <a:ext uri="{FF2B5EF4-FFF2-40B4-BE49-F238E27FC236}">
                  <a16:creationId xmlns:a16="http://schemas.microsoft.com/office/drawing/2014/main" id="{F06D8AA8-4414-6F11-1591-AC8DC22DA87D}"/>
                </a:ext>
              </a:extLst>
            </p:cNvPr>
            <p:cNvSpPr/>
            <p:nvPr/>
          </p:nvSpPr>
          <p:spPr>
            <a:xfrm>
              <a:off x="4207185" y="6703644"/>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77" name="Freeform: Shape 1276">
              <a:extLst>
                <a:ext uri="{FF2B5EF4-FFF2-40B4-BE49-F238E27FC236}">
                  <a16:creationId xmlns:a16="http://schemas.microsoft.com/office/drawing/2014/main" id="{4EE5453D-296E-5212-04DA-6F0C9AC553D6}"/>
                </a:ext>
              </a:extLst>
            </p:cNvPr>
            <p:cNvSpPr/>
            <p:nvPr/>
          </p:nvSpPr>
          <p:spPr>
            <a:xfrm>
              <a:off x="4212953" y="6716350"/>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78" name="Freeform: Shape 1277">
              <a:extLst>
                <a:ext uri="{FF2B5EF4-FFF2-40B4-BE49-F238E27FC236}">
                  <a16:creationId xmlns:a16="http://schemas.microsoft.com/office/drawing/2014/main" id="{7B27110C-F288-BA9B-A74F-26DDEAD98FAC}"/>
                </a:ext>
              </a:extLst>
            </p:cNvPr>
            <p:cNvSpPr/>
            <p:nvPr/>
          </p:nvSpPr>
          <p:spPr>
            <a:xfrm>
              <a:off x="4214107" y="6717504"/>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79" name="Freeform: Shape 1278">
              <a:extLst>
                <a:ext uri="{FF2B5EF4-FFF2-40B4-BE49-F238E27FC236}">
                  <a16:creationId xmlns:a16="http://schemas.microsoft.com/office/drawing/2014/main" id="{A296ED95-A16A-D48D-AF1F-436C98977DCC}"/>
                </a:ext>
              </a:extLst>
            </p:cNvPr>
            <p:cNvSpPr/>
            <p:nvPr/>
          </p:nvSpPr>
          <p:spPr>
            <a:xfrm>
              <a:off x="4217568" y="6719748"/>
              <a:ext cx="1169" cy="1153"/>
            </a:xfrm>
            <a:custGeom>
              <a:avLst/>
              <a:gdLst>
                <a:gd name="connsiteX0" fmla="*/ -514 w 1169"/>
                <a:gd name="connsiteY0" fmla="*/ -315 h 1153"/>
                <a:gd name="connsiteX1" fmla="*/ 656 w 1169"/>
                <a:gd name="connsiteY1" fmla="*/ 839 h 1153"/>
              </a:gdLst>
              <a:ahLst/>
              <a:cxnLst>
                <a:cxn ang="0">
                  <a:pos x="connsiteX0" y="connsiteY0"/>
                </a:cxn>
                <a:cxn ang="0">
                  <a:pos x="connsiteX1" y="connsiteY1"/>
                </a:cxn>
              </a:cxnLst>
              <a:rect l="l" t="t" r="r" b="b"/>
              <a:pathLst>
                <a:path w="1169" h="1153">
                  <a:moveTo>
                    <a:pt x="-514" y="-315"/>
                  </a:moveTo>
                  <a:lnTo>
                    <a:pt x="656" y="839"/>
                  </a:lnTo>
                  <a:close/>
                </a:path>
              </a:pathLst>
            </a:custGeom>
            <a:solidFill>
              <a:srgbClr val="020202"/>
            </a:solidFill>
            <a:ln w="1557" cap="flat">
              <a:noFill/>
              <a:prstDash val="solid"/>
              <a:miter/>
            </a:ln>
          </p:spPr>
          <p:txBody>
            <a:bodyPr rtlCol="0" anchor="ctr"/>
            <a:lstStyle/>
            <a:p>
              <a:endParaRPr lang="es-CO"/>
            </a:p>
          </p:txBody>
        </p:sp>
        <p:sp>
          <p:nvSpPr>
            <p:cNvPr id="1280" name="Freeform: Shape 1279">
              <a:extLst>
                <a:ext uri="{FF2B5EF4-FFF2-40B4-BE49-F238E27FC236}">
                  <a16:creationId xmlns:a16="http://schemas.microsoft.com/office/drawing/2014/main" id="{B55D7C19-A495-F54A-9C65-889FFAB1745C}"/>
                </a:ext>
              </a:extLst>
            </p:cNvPr>
            <p:cNvSpPr/>
            <p:nvPr/>
          </p:nvSpPr>
          <p:spPr>
            <a:xfrm>
              <a:off x="4219890" y="6722118"/>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81" name="Freeform: Shape 1280">
              <a:extLst>
                <a:ext uri="{FF2B5EF4-FFF2-40B4-BE49-F238E27FC236}">
                  <a16:creationId xmlns:a16="http://schemas.microsoft.com/office/drawing/2014/main" id="{8C945959-D199-7972-1378-BF9A662F7E72}"/>
                </a:ext>
              </a:extLst>
            </p:cNvPr>
            <p:cNvSpPr/>
            <p:nvPr/>
          </p:nvSpPr>
          <p:spPr>
            <a:xfrm>
              <a:off x="4224505" y="6731363"/>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82" name="Freeform: Shape 1281">
              <a:extLst>
                <a:ext uri="{FF2B5EF4-FFF2-40B4-BE49-F238E27FC236}">
                  <a16:creationId xmlns:a16="http://schemas.microsoft.com/office/drawing/2014/main" id="{A2529E85-83AF-25E3-220A-461D29D87779}"/>
                </a:ext>
              </a:extLst>
            </p:cNvPr>
            <p:cNvSpPr/>
            <p:nvPr/>
          </p:nvSpPr>
          <p:spPr>
            <a:xfrm>
              <a:off x="4233734" y="6738285"/>
              <a:ext cx="1169" cy="1153"/>
            </a:xfrm>
            <a:custGeom>
              <a:avLst/>
              <a:gdLst>
                <a:gd name="connsiteX0" fmla="*/ -514 w 1169"/>
                <a:gd name="connsiteY0" fmla="*/ -315 h 1153"/>
                <a:gd name="connsiteX1" fmla="*/ 656 w 1169"/>
                <a:gd name="connsiteY1" fmla="*/ 839 h 1153"/>
              </a:gdLst>
              <a:ahLst/>
              <a:cxnLst>
                <a:cxn ang="0">
                  <a:pos x="connsiteX0" y="connsiteY0"/>
                </a:cxn>
                <a:cxn ang="0">
                  <a:pos x="connsiteX1" y="connsiteY1"/>
                </a:cxn>
              </a:cxnLst>
              <a:rect l="l" t="t" r="r" b="b"/>
              <a:pathLst>
                <a:path w="1169" h="1153">
                  <a:moveTo>
                    <a:pt x="-514" y="-315"/>
                  </a:moveTo>
                  <a:lnTo>
                    <a:pt x="656" y="839"/>
                  </a:lnTo>
                  <a:close/>
                </a:path>
              </a:pathLst>
            </a:custGeom>
            <a:solidFill>
              <a:srgbClr val="020202"/>
            </a:solidFill>
            <a:ln w="1557" cap="flat">
              <a:noFill/>
              <a:prstDash val="solid"/>
              <a:miter/>
            </a:ln>
          </p:spPr>
          <p:txBody>
            <a:bodyPr rtlCol="0" anchor="ctr"/>
            <a:lstStyle/>
            <a:p>
              <a:endParaRPr lang="es-CO"/>
            </a:p>
          </p:txBody>
        </p:sp>
        <p:sp>
          <p:nvSpPr>
            <p:cNvPr id="1283" name="Freeform: Shape 1282">
              <a:extLst>
                <a:ext uri="{FF2B5EF4-FFF2-40B4-BE49-F238E27FC236}">
                  <a16:creationId xmlns:a16="http://schemas.microsoft.com/office/drawing/2014/main" id="{05B0EAA0-C5C7-5A5E-3D21-DDA4DD541ECC}"/>
                </a:ext>
              </a:extLst>
            </p:cNvPr>
            <p:cNvSpPr/>
            <p:nvPr/>
          </p:nvSpPr>
          <p:spPr>
            <a:xfrm>
              <a:off x="4238364" y="6745222"/>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84" name="Freeform: Shape 1283">
              <a:extLst>
                <a:ext uri="{FF2B5EF4-FFF2-40B4-BE49-F238E27FC236}">
                  <a16:creationId xmlns:a16="http://schemas.microsoft.com/office/drawing/2014/main" id="{D1AEFA5C-680D-0342-EEC1-7C4249CBA621}"/>
                </a:ext>
              </a:extLst>
            </p:cNvPr>
            <p:cNvSpPr/>
            <p:nvPr/>
          </p:nvSpPr>
          <p:spPr>
            <a:xfrm>
              <a:off x="4245286" y="6748683"/>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85" name="Freeform: Shape 1284">
              <a:extLst>
                <a:ext uri="{FF2B5EF4-FFF2-40B4-BE49-F238E27FC236}">
                  <a16:creationId xmlns:a16="http://schemas.microsoft.com/office/drawing/2014/main" id="{7B6CE612-B3F0-6395-2854-A018C8DDF982}"/>
                </a:ext>
              </a:extLst>
            </p:cNvPr>
            <p:cNvSpPr/>
            <p:nvPr/>
          </p:nvSpPr>
          <p:spPr>
            <a:xfrm>
              <a:off x="4249916" y="6753298"/>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86" name="Freeform: Shape 1285">
              <a:extLst>
                <a:ext uri="{FF2B5EF4-FFF2-40B4-BE49-F238E27FC236}">
                  <a16:creationId xmlns:a16="http://schemas.microsoft.com/office/drawing/2014/main" id="{AA7E5ABD-0462-8E5C-F863-80143FA1F350}"/>
                </a:ext>
              </a:extLst>
            </p:cNvPr>
            <p:cNvSpPr/>
            <p:nvPr/>
          </p:nvSpPr>
          <p:spPr>
            <a:xfrm>
              <a:off x="4253377" y="6757928"/>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87" name="Freeform: Shape 1286">
              <a:extLst>
                <a:ext uri="{FF2B5EF4-FFF2-40B4-BE49-F238E27FC236}">
                  <a16:creationId xmlns:a16="http://schemas.microsoft.com/office/drawing/2014/main" id="{975E7AB8-32C9-D363-6C28-416358B42881}"/>
                </a:ext>
              </a:extLst>
            </p:cNvPr>
            <p:cNvSpPr/>
            <p:nvPr/>
          </p:nvSpPr>
          <p:spPr>
            <a:xfrm>
              <a:off x="4260299" y="6759081"/>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88" name="Freeform: Shape 1287">
              <a:extLst>
                <a:ext uri="{FF2B5EF4-FFF2-40B4-BE49-F238E27FC236}">
                  <a16:creationId xmlns:a16="http://schemas.microsoft.com/office/drawing/2014/main" id="{6397AD5C-CD68-370E-6800-8F71BC7A0C11}"/>
                </a:ext>
              </a:extLst>
            </p:cNvPr>
            <p:cNvSpPr/>
            <p:nvPr/>
          </p:nvSpPr>
          <p:spPr>
            <a:xfrm>
              <a:off x="4263760" y="6761389"/>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89" name="Freeform: Shape 1288">
              <a:extLst>
                <a:ext uri="{FF2B5EF4-FFF2-40B4-BE49-F238E27FC236}">
                  <a16:creationId xmlns:a16="http://schemas.microsoft.com/office/drawing/2014/main" id="{DD9EB34F-61BE-B96B-6337-2535C390ECA8}"/>
                </a:ext>
              </a:extLst>
            </p:cNvPr>
            <p:cNvSpPr/>
            <p:nvPr/>
          </p:nvSpPr>
          <p:spPr>
            <a:xfrm>
              <a:off x="4267221" y="6764850"/>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90" name="Freeform: Shape 1289">
              <a:extLst>
                <a:ext uri="{FF2B5EF4-FFF2-40B4-BE49-F238E27FC236}">
                  <a16:creationId xmlns:a16="http://schemas.microsoft.com/office/drawing/2014/main" id="{5B2554A1-3E5A-5960-7215-DA95B0750FE7}"/>
                </a:ext>
              </a:extLst>
            </p:cNvPr>
            <p:cNvSpPr/>
            <p:nvPr/>
          </p:nvSpPr>
          <p:spPr>
            <a:xfrm>
              <a:off x="4271898" y="6766003"/>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91" name="Freeform: Shape 1290">
              <a:extLst>
                <a:ext uri="{FF2B5EF4-FFF2-40B4-BE49-F238E27FC236}">
                  <a16:creationId xmlns:a16="http://schemas.microsoft.com/office/drawing/2014/main" id="{ECB5768D-D697-E1D5-F449-0C29D65264DA}"/>
                </a:ext>
              </a:extLst>
            </p:cNvPr>
            <p:cNvSpPr/>
            <p:nvPr/>
          </p:nvSpPr>
          <p:spPr>
            <a:xfrm>
              <a:off x="4275312" y="6767157"/>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92" name="Freeform: Shape 1291">
              <a:extLst>
                <a:ext uri="{FF2B5EF4-FFF2-40B4-BE49-F238E27FC236}">
                  <a16:creationId xmlns:a16="http://schemas.microsoft.com/office/drawing/2014/main" id="{1965B04F-A172-1CD6-C675-7313F79628E9}"/>
                </a:ext>
              </a:extLst>
            </p:cNvPr>
            <p:cNvSpPr/>
            <p:nvPr/>
          </p:nvSpPr>
          <p:spPr>
            <a:xfrm>
              <a:off x="4285710" y="6768311"/>
              <a:ext cx="1153" cy="1153"/>
            </a:xfrm>
            <a:custGeom>
              <a:avLst/>
              <a:gdLst>
                <a:gd name="connsiteX0" fmla="*/ -514 w 1153"/>
                <a:gd name="connsiteY0" fmla="*/ 839 h 1153"/>
                <a:gd name="connsiteX1" fmla="*/ 640 w 1153"/>
                <a:gd name="connsiteY1" fmla="*/ -315 h 1153"/>
              </a:gdLst>
              <a:ahLst/>
              <a:cxnLst>
                <a:cxn ang="0">
                  <a:pos x="connsiteX0" y="connsiteY0"/>
                </a:cxn>
                <a:cxn ang="0">
                  <a:pos x="connsiteX1" y="connsiteY1"/>
                </a:cxn>
              </a:cxnLst>
              <a:rect l="l" t="t" r="r" b="b"/>
              <a:pathLst>
                <a:path w="1153" h="1153">
                  <a:moveTo>
                    <a:pt x="-514" y="839"/>
                  </a:moveTo>
                  <a:lnTo>
                    <a:pt x="640" y="-315"/>
                  </a:lnTo>
                  <a:close/>
                </a:path>
              </a:pathLst>
            </a:custGeom>
            <a:solidFill>
              <a:srgbClr val="020202"/>
            </a:solidFill>
            <a:ln w="1557" cap="flat">
              <a:noFill/>
              <a:prstDash val="solid"/>
              <a:miter/>
            </a:ln>
          </p:spPr>
          <p:txBody>
            <a:bodyPr rtlCol="0" anchor="ctr"/>
            <a:lstStyle/>
            <a:p>
              <a:endParaRPr lang="es-CO"/>
            </a:p>
          </p:txBody>
        </p:sp>
        <p:sp>
          <p:nvSpPr>
            <p:cNvPr id="1293" name="Freeform: Shape 1292">
              <a:extLst>
                <a:ext uri="{FF2B5EF4-FFF2-40B4-BE49-F238E27FC236}">
                  <a16:creationId xmlns:a16="http://schemas.microsoft.com/office/drawing/2014/main" id="{85917732-0C17-228C-B57B-68264C21DF3C}"/>
                </a:ext>
              </a:extLst>
            </p:cNvPr>
            <p:cNvSpPr/>
            <p:nvPr/>
          </p:nvSpPr>
          <p:spPr>
            <a:xfrm>
              <a:off x="4290325" y="6768311"/>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94" name="Freeform: Shape 1293">
              <a:extLst>
                <a:ext uri="{FF2B5EF4-FFF2-40B4-BE49-F238E27FC236}">
                  <a16:creationId xmlns:a16="http://schemas.microsoft.com/office/drawing/2014/main" id="{2A7C8E01-A850-2562-CDA6-841E66465FE3}"/>
                </a:ext>
              </a:extLst>
            </p:cNvPr>
            <p:cNvSpPr/>
            <p:nvPr/>
          </p:nvSpPr>
          <p:spPr>
            <a:xfrm>
              <a:off x="4283403" y="6769464"/>
              <a:ext cx="1153" cy="596"/>
            </a:xfrm>
            <a:custGeom>
              <a:avLst/>
              <a:gdLst>
                <a:gd name="connsiteX0" fmla="*/ -514 w 1153"/>
                <a:gd name="connsiteY0" fmla="*/ -315 h 596"/>
                <a:gd name="connsiteX1" fmla="*/ 640 w 1153"/>
                <a:gd name="connsiteY1" fmla="*/ -315 h 596"/>
                <a:gd name="connsiteX2" fmla="*/ -514 w 1153"/>
                <a:gd name="connsiteY2" fmla="*/ -315 h 596"/>
              </a:gdLst>
              <a:ahLst/>
              <a:cxnLst>
                <a:cxn ang="0">
                  <a:pos x="connsiteX0" y="connsiteY0"/>
                </a:cxn>
                <a:cxn ang="0">
                  <a:pos x="connsiteX1" y="connsiteY1"/>
                </a:cxn>
                <a:cxn ang="0">
                  <a:pos x="connsiteX2" y="connsiteY2"/>
                </a:cxn>
              </a:cxnLst>
              <a:rect l="l" t="t" r="r" b="b"/>
              <a:pathLst>
                <a:path w="1153" h="596">
                  <a:moveTo>
                    <a:pt x="-514" y="-315"/>
                  </a:moveTo>
                  <a:lnTo>
                    <a:pt x="640" y="-315"/>
                  </a:lnTo>
                  <a:cubicBezTo>
                    <a:pt x="250" y="480"/>
                    <a:pt x="-140" y="480"/>
                    <a:pt x="-514" y="-315"/>
                  </a:cubicBezTo>
                  <a:close/>
                </a:path>
              </a:pathLst>
            </a:custGeom>
            <a:solidFill>
              <a:srgbClr val="020202"/>
            </a:solidFill>
            <a:ln w="1557" cap="flat">
              <a:noFill/>
              <a:prstDash val="solid"/>
              <a:miter/>
            </a:ln>
          </p:spPr>
          <p:txBody>
            <a:bodyPr rtlCol="0" anchor="ctr"/>
            <a:lstStyle/>
            <a:p>
              <a:endParaRPr lang="es-CO"/>
            </a:p>
          </p:txBody>
        </p:sp>
        <p:sp>
          <p:nvSpPr>
            <p:cNvPr id="1295" name="Freeform: Shape 1294">
              <a:extLst>
                <a:ext uri="{FF2B5EF4-FFF2-40B4-BE49-F238E27FC236}">
                  <a16:creationId xmlns:a16="http://schemas.microsoft.com/office/drawing/2014/main" id="{5C2A95F8-7A7F-D920-28CA-997C3620F23B}"/>
                </a:ext>
              </a:extLst>
            </p:cNvPr>
            <p:cNvSpPr/>
            <p:nvPr/>
          </p:nvSpPr>
          <p:spPr>
            <a:xfrm>
              <a:off x="4218737" y="6720964"/>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96" name="Freeform: Shape 1295">
              <a:extLst>
                <a:ext uri="{FF2B5EF4-FFF2-40B4-BE49-F238E27FC236}">
                  <a16:creationId xmlns:a16="http://schemas.microsoft.com/office/drawing/2014/main" id="{CF1C256D-7AFA-312A-5A5F-B08F2E4C12F0}"/>
                </a:ext>
              </a:extLst>
            </p:cNvPr>
            <p:cNvSpPr/>
            <p:nvPr/>
          </p:nvSpPr>
          <p:spPr>
            <a:xfrm>
              <a:off x="3987494" y="5489965"/>
              <a:ext cx="478356" cy="188308"/>
            </a:xfrm>
            <a:custGeom>
              <a:avLst/>
              <a:gdLst>
                <a:gd name="connsiteX0" fmla="*/ 477843 w 478356"/>
                <a:gd name="connsiteY0" fmla="*/ 86224 h 188308"/>
                <a:gd name="connsiteX1" fmla="*/ 450670 w 478356"/>
                <a:gd name="connsiteY1" fmla="*/ 77229 h 188308"/>
                <a:gd name="connsiteX2" fmla="*/ 409872 w 478356"/>
                <a:gd name="connsiteY2" fmla="*/ 68717 h 188308"/>
                <a:gd name="connsiteX3" fmla="*/ 383119 w 478356"/>
                <a:gd name="connsiteY3" fmla="*/ 66597 h 188308"/>
                <a:gd name="connsiteX4" fmla="*/ 378115 w 478356"/>
                <a:gd name="connsiteY4" fmla="*/ 67641 h 188308"/>
                <a:gd name="connsiteX5" fmla="*/ 341791 w 478356"/>
                <a:gd name="connsiteY5" fmla="*/ 67719 h 188308"/>
                <a:gd name="connsiteX6" fmla="*/ 333466 w 478356"/>
                <a:gd name="connsiteY6" fmla="*/ 68187 h 188308"/>
                <a:gd name="connsiteX7" fmla="*/ 305779 w 478356"/>
                <a:gd name="connsiteY7" fmla="*/ 68577 h 188308"/>
                <a:gd name="connsiteX8" fmla="*/ 303799 w 478356"/>
                <a:gd name="connsiteY8" fmla="*/ 69091 h 188308"/>
                <a:gd name="connsiteX9" fmla="*/ 274537 w 478356"/>
                <a:gd name="connsiteY9" fmla="*/ 71289 h 188308"/>
                <a:gd name="connsiteX10" fmla="*/ 245415 w 478356"/>
                <a:gd name="connsiteY10" fmla="*/ 73768 h 188308"/>
                <a:gd name="connsiteX11" fmla="*/ 181606 w 478356"/>
                <a:gd name="connsiteY11" fmla="*/ 81376 h 188308"/>
                <a:gd name="connsiteX12" fmla="*/ 167419 w 478356"/>
                <a:gd name="connsiteY12" fmla="*/ 83480 h 188308"/>
                <a:gd name="connsiteX13" fmla="*/ 165580 w 478356"/>
                <a:gd name="connsiteY13" fmla="*/ 83979 h 188308"/>
                <a:gd name="connsiteX14" fmla="*/ 160279 w 478356"/>
                <a:gd name="connsiteY14" fmla="*/ 84883 h 188308"/>
                <a:gd name="connsiteX15" fmla="*/ 98918 w 478356"/>
                <a:gd name="connsiteY15" fmla="*/ 112945 h 188308"/>
                <a:gd name="connsiteX16" fmla="*/ 94506 w 478356"/>
                <a:gd name="connsiteY16" fmla="*/ 115580 h 188308"/>
                <a:gd name="connsiteX17" fmla="*/ 92199 w 478356"/>
                <a:gd name="connsiteY17" fmla="*/ 116312 h 188308"/>
                <a:gd name="connsiteX18" fmla="*/ 92199 w 478356"/>
                <a:gd name="connsiteY18" fmla="*/ 116312 h 188308"/>
                <a:gd name="connsiteX19" fmla="*/ 91014 w 478356"/>
                <a:gd name="connsiteY19" fmla="*/ 117482 h 188308"/>
                <a:gd name="connsiteX20" fmla="*/ 91014 w 478356"/>
                <a:gd name="connsiteY20" fmla="*/ 117482 h 188308"/>
                <a:gd name="connsiteX21" fmla="*/ 89813 w 478356"/>
                <a:gd name="connsiteY21" fmla="*/ 118635 h 188308"/>
                <a:gd name="connsiteX22" fmla="*/ 89813 w 478356"/>
                <a:gd name="connsiteY22" fmla="*/ 118635 h 188308"/>
                <a:gd name="connsiteX23" fmla="*/ 73631 w 478356"/>
                <a:gd name="connsiteY23" fmla="*/ 134802 h 188308"/>
                <a:gd name="connsiteX24" fmla="*/ 73631 w 478356"/>
                <a:gd name="connsiteY24" fmla="*/ 134802 h 188308"/>
                <a:gd name="connsiteX25" fmla="*/ 72493 w 478356"/>
                <a:gd name="connsiteY25" fmla="*/ 136002 h 188308"/>
                <a:gd name="connsiteX26" fmla="*/ 72493 w 478356"/>
                <a:gd name="connsiteY26" fmla="*/ 136002 h 188308"/>
                <a:gd name="connsiteX27" fmla="*/ 69017 w 478356"/>
                <a:gd name="connsiteY27" fmla="*/ 140679 h 188308"/>
                <a:gd name="connsiteX28" fmla="*/ 69017 w 478356"/>
                <a:gd name="connsiteY28" fmla="*/ 140679 h 188308"/>
                <a:gd name="connsiteX29" fmla="*/ 66694 w 478356"/>
                <a:gd name="connsiteY29" fmla="*/ 144156 h 188308"/>
                <a:gd name="connsiteX30" fmla="*/ 66694 w 478356"/>
                <a:gd name="connsiteY30" fmla="*/ 144156 h 188308"/>
                <a:gd name="connsiteX31" fmla="*/ 59912 w 478356"/>
                <a:gd name="connsiteY31" fmla="*/ 155739 h 188308"/>
                <a:gd name="connsiteX32" fmla="*/ 52632 w 478356"/>
                <a:gd name="connsiteY32" fmla="*/ 186061 h 188308"/>
                <a:gd name="connsiteX33" fmla="*/ 51603 w 478356"/>
                <a:gd name="connsiteY33" fmla="*/ 187994 h 188308"/>
                <a:gd name="connsiteX34" fmla="*/ 50402 w 478356"/>
                <a:gd name="connsiteY34" fmla="*/ 163316 h 188308"/>
                <a:gd name="connsiteX35" fmla="*/ 51665 w 478356"/>
                <a:gd name="connsiteY35" fmla="*/ 155988 h 188308"/>
                <a:gd name="connsiteX36" fmla="*/ 64901 w 478356"/>
                <a:gd name="connsiteY36" fmla="*/ 131544 h 188308"/>
                <a:gd name="connsiteX37" fmla="*/ 80241 w 478356"/>
                <a:gd name="connsiteY37" fmla="*/ 113943 h 188308"/>
                <a:gd name="connsiteX38" fmla="*/ 81629 w 478356"/>
                <a:gd name="connsiteY38" fmla="*/ 112961 h 188308"/>
                <a:gd name="connsiteX39" fmla="*/ 88847 w 478356"/>
                <a:gd name="connsiteY39" fmla="*/ 101253 h 188308"/>
                <a:gd name="connsiteX40" fmla="*/ 86103 w 478356"/>
                <a:gd name="connsiteY40" fmla="*/ 94939 h 188308"/>
                <a:gd name="connsiteX41" fmla="*/ 65758 w 478356"/>
                <a:gd name="connsiteY41" fmla="*/ 93925 h 188308"/>
                <a:gd name="connsiteX42" fmla="*/ 56810 w 478356"/>
                <a:gd name="connsiteY42" fmla="*/ 102890 h 188308"/>
                <a:gd name="connsiteX43" fmla="*/ 53926 w 478356"/>
                <a:gd name="connsiteY43" fmla="*/ 112088 h 188308"/>
                <a:gd name="connsiteX44" fmla="*/ 53926 w 478356"/>
                <a:gd name="connsiteY44" fmla="*/ 120740 h 188308"/>
                <a:gd name="connsiteX45" fmla="*/ 48812 w 478356"/>
                <a:gd name="connsiteY45" fmla="*/ 129392 h 188308"/>
                <a:gd name="connsiteX46" fmla="*/ 36933 w 478356"/>
                <a:gd name="connsiteY46" fmla="*/ 139869 h 188308"/>
                <a:gd name="connsiteX47" fmla="*/ 27376 w 478356"/>
                <a:gd name="connsiteY47" fmla="*/ 143517 h 188308"/>
                <a:gd name="connsiteX48" fmla="*/ 23588 w 478356"/>
                <a:gd name="connsiteY48" fmla="*/ 142176 h 188308"/>
                <a:gd name="connsiteX49" fmla="*/ 4834 w 478356"/>
                <a:gd name="connsiteY49" fmla="*/ 138185 h 188308"/>
                <a:gd name="connsiteX50" fmla="*/ -514 w 478356"/>
                <a:gd name="connsiteY50" fmla="*/ 138185 h 188308"/>
                <a:gd name="connsiteX51" fmla="*/ 2604 w 478356"/>
                <a:gd name="connsiteY51" fmla="*/ 116796 h 188308"/>
                <a:gd name="connsiteX52" fmla="*/ 11631 w 478356"/>
                <a:gd name="connsiteY52" fmla="*/ 101565 h 188308"/>
                <a:gd name="connsiteX53" fmla="*/ 33659 w 478356"/>
                <a:gd name="connsiteY53" fmla="*/ 77307 h 188308"/>
                <a:gd name="connsiteX54" fmla="*/ 60770 w 478356"/>
                <a:gd name="connsiteY54" fmla="*/ 58022 h 188308"/>
                <a:gd name="connsiteX55" fmla="*/ 71527 w 478356"/>
                <a:gd name="connsiteY55" fmla="*/ 51381 h 188308"/>
                <a:gd name="connsiteX56" fmla="*/ 73867 w 478356"/>
                <a:gd name="connsiteY56" fmla="*/ 31677 h 188308"/>
                <a:gd name="connsiteX57" fmla="*/ 72072 w 478356"/>
                <a:gd name="connsiteY57" fmla="*/ 29789 h 188308"/>
                <a:gd name="connsiteX58" fmla="*/ 62282 w 478356"/>
                <a:gd name="connsiteY58" fmla="*/ 27685 h 188308"/>
                <a:gd name="connsiteX59" fmla="*/ 52507 w 478356"/>
                <a:gd name="connsiteY59" fmla="*/ 30647 h 188308"/>
                <a:gd name="connsiteX60" fmla="*/ 77918 w 478356"/>
                <a:gd name="connsiteY60" fmla="*/ 21667 h 188308"/>
                <a:gd name="connsiteX61" fmla="*/ 134431 w 478356"/>
                <a:gd name="connsiteY61" fmla="*/ 10614 h 188308"/>
                <a:gd name="connsiteX62" fmla="*/ 183040 w 478356"/>
                <a:gd name="connsiteY62" fmla="*/ 4752 h 188308"/>
                <a:gd name="connsiteX63" fmla="*/ 220456 w 478356"/>
                <a:gd name="connsiteY63" fmla="*/ 3068 h 188308"/>
                <a:gd name="connsiteX64" fmla="*/ 254441 w 478356"/>
                <a:gd name="connsiteY64" fmla="*/ 2242 h 188308"/>
                <a:gd name="connsiteX65" fmla="*/ 321290 w 478356"/>
                <a:gd name="connsiteY65" fmla="*/ 1057 h 188308"/>
                <a:gd name="connsiteX66" fmla="*/ 362136 w 478356"/>
                <a:gd name="connsiteY66" fmla="*/ 3302 h 188308"/>
                <a:gd name="connsiteX67" fmla="*/ 402404 w 478356"/>
                <a:gd name="connsiteY67" fmla="*/ 5344 h 188308"/>
                <a:gd name="connsiteX68" fmla="*/ 406426 w 478356"/>
                <a:gd name="connsiteY68" fmla="*/ 5500 h 188308"/>
                <a:gd name="connsiteX69" fmla="*/ 410682 w 478356"/>
                <a:gd name="connsiteY69" fmla="*/ -315 h 188308"/>
                <a:gd name="connsiteX70" fmla="*/ 441036 w 478356"/>
                <a:gd name="connsiteY70" fmla="*/ 39626 h 188308"/>
                <a:gd name="connsiteX71" fmla="*/ 453601 w 478356"/>
                <a:gd name="connsiteY71" fmla="*/ 59457 h 188308"/>
                <a:gd name="connsiteX72" fmla="*/ 470375 w 478356"/>
                <a:gd name="connsiteY72" fmla="*/ 80456 h 188308"/>
                <a:gd name="connsiteX73" fmla="*/ 474195 w 478356"/>
                <a:gd name="connsiteY73" fmla="*/ 82872 h 188308"/>
                <a:gd name="connsiteX74" fmla="*/ 477843 w 478356"/>
                <a:gd name="connsiteY74" fmla="*/ 86224 h 18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478356" h="188308">
                  <a:moveTo>
                    <a:pt x="477843" y="86224"/>
                  </a:moveTo>
                  <a:cubicBezTo>
                    <a:pt x="468754" y="83340"/>
                    <a:pt x="459915" y="79723"/>
                    <a:pt x="450670" y="77229"/>
                  </a:cubicBezTo>
                  <a:cubicBezTo>
                    <a:pt x="437278" y="73473"/>
                    <a:pt x="423653" y="70630"/>
                    <a:pt x="409872" y="68717"/>
                  </a:cubicBezTo>
                  <a:cubicBezTo>
                    <a:pt x="400970" y="67563"/>
                    <a:pt x="392130" y="66098"/>
                    <a:pt x="383119" y="66597"/>
                  </a:cubicBezTo>
                  <a:cubicBezTo>
                    <a:pt x="381716" y="67733"/>
                    <a:pt x="379861" y="68123"/>
                    <a:pt x="378115" y="67641"/>
                  </a:cubicBezTo>
                  <a:cubicBezTo>
                    <a:pt x="366033" y="66600"/>
                    <a:pt x="353873" y="66625"/>
                    <a:pt x="341791" y="67719"/>
                  </a:cubicBezTo>
                  <a:cubicBezTo>
                    <a:pt x="339032" y="68132"/>
                    <a:pt x="336257" y="68288"/>
                    <a:pt x="333466" y="68187"/>
                  </a:cubicBezTo>
                  <a:cubicBezTo>
                    <a:pt x="324237" y="68374"/>
                    <a:pt x="314992" y="67704"/>
                    <a:pt x="305779" y="68577"/>
                  </a:cubicBezTo>
                  <a:cubicBezTo>
                    <a:pt x="305139" y="68817"/>
                    <a:pt x="304469" y="68990"/>
                    <a:pt x="303799" y="69091"/>
                  </a:cubicBezTo>
                  <a:cubicBezTo>
                    <a:pt x="294024" y="69559"/>
                    <a:pt x="284265" y="70182"/>
                    <a:pt x="274537" y="71289"/>
                  </a:cubicBezTo>
                  <a:cubicBezTo>
                    <a:pt x="265011" y="74033"/>
                    <a:pt x="255112" y="72552"/>
                    <a:pt x="245415" y="73768"/>
                  </a:cubicBezTo>
                  <a:cubicBezTo>
                    <a:pt x="224166" y="76434"/>
                    <a:pt x="202808" y="78305"/>
                    <a:pt x="181606" y="81376"/>
                  </a:cubicBezTo>
                  <a:cubicBezTo>
                    <a:pt x="176929" y="82077"/>
                    <a:pt x="172143" y="82763"/>
                    <a:pt x="167419" y="83480"/>
                  </a:cubicBezTo>
                  <a:cubicBezTo>
                    <a:pt x="166824" y="83708"/>
                    <a:pt x="166208" y="83875"/>
                    <a:pt x="165580" y="83979"/>
                  </a:cubicBezTo>
                  <a:cubicBezTo>
                    <a:pt x="163788" y="84110"/>
                    <a:pt x="162013" y="84413"/>
                    <a:pt x="160279" y="84883"/>
                  </a:cubicBezTo>
                  <a:cubicBezTo>
                    <a:pt x="137750" y="88798"/>
                    <a:pt x="116614" y="98464"/>
                    <a:pt x="98918" y="112945"/>
                  </a:cubicBezTo>
                  <a:cubicBezTo>
                    <a:pt x="97608" y="114069"/>
                    <a:pt x="96116" y="114961"/>
                    <a:pt x="94506" y="115580"/>
                  </a:cubicBezTo>
                  <a:cubicBezTo>
                    <a:pt x="93727" y="115782"/>
                    <a:pt x="92791" y="115471"/>
                    <a:pt x="92199" y="116312"/>
                  </a:cubicBezTo>
                  <a:lnTo>
                    <a:pt x="92199" y="116312"/>
                  </a:lnTo>
                  <a:cubicBezTo>
                    <a:pt x="91720" y="116607"/>
                    <a:pt x="91315" y="117006"/>
                    <a:pt x="91014" y="117482"/>
                  </a:cubicBezTo>
                  <a:lnTo>
                    <a:pt x="91014" y="117482"/>
                  </a:lnTo>
                  <a:cubicBezTo>
                    <a:pt x="90545" y="117787"/>
                    <a:pt x="90138" y="118179"/>
                    <a:pt x="89813" y="118635"/>
                  </a:cubicBezTo>
                  <a:lnTo>
                    <a:pt x="89813" y="118635"/>
                  </a:lnTo>
                  <a:cubicBezTo>
                    <a:pt x="83896" y="123473"/>
                    <a:pt x="78475" y="128889"/>
                    <a:pt x="73631" y="134802"/>
                  </a:cubicBezTo>
                  <a:lnTo>
                    <a:pt x="73631" y="134802"/>
                  </a:lnTo>
                  <a:cubicBezTo>
                    <a:pt x="73198" y="135146"/>
                    <a:pt x="72814" y="135552"/>
                    <a:pt x="72493" y="136002"/>
                  </a:cubicBezTo>
                  <a:lnTo>
                    <a:pt x="72493" y="136002"/>
                  </a:lnTo>
                  <a:cubicBezTo>
                    <a:pt x="71205" y="137462"/>
                    <a:pt x="70043" y="139025"/>
                    <a:pt x="69017" y="140679"/>
                  </a:cubicBezTo>
                  <a:lnTo>
                    <a:pt x="69017" y="140679"/>
                  </a:lnTo>
                  <a:cubicBezTo>
                    <a:pt x="68119" y="141750"/>
                    <a:pt x="67339" y="142916"/>
                    <a:pt x="66694" y="144156"/>
                  </a:cubicBezTo>
                  <a:lnTo>
                    <a:pt x="66694" y="144156"/>
                  </a:lnTo>
                  <a:cubicBezTo>
                    <a:pt x="62781" y="147040"/>
                    <a:pt x="61502" y="151608"/>
                    <a:pt x="59912" y="155739"/>
                  </a:cubicBezTo>
                  <a:cubicBezTo>
                    <a:pt x="55974" y="165422"/>
                    <a:pt x="53519" y="175646"/>
                    <a:pt x="52632" y="186061"/>
                  </a:cubicBezTo>
                  <a:cubicBezTo>
                    <a:pt x="52632" y="186716"/>
                    <a:pt x="51961" y="187355"/>
                    <a:pt x="51603" y="187994"/>
                  </a:cubicBezTo>
                  <a:cubicBezTo>
                    <a:pt x="52414" y="179716"/>
                    <a:pt x="50309" y="171578"/>
                    <a:pt x="50402" y="163316"/>
                  </a:cubicBezTo>
                  <a:cubicBezTo>
                    <a:pt x="50364" y="160817"/>
                    <a:pt x="50792" y="158332"/>
                    <a:pt x="51665" y="155988"/>
                  </a:cubicBezTo>
                  <a:cubicBezTo>
                    <a:pt x="55173" y="147352"/>
                    <a:pt x="58665" y="138699"/>
                    <a:pt x="64901" y="131544"/>
                  </a:cubicBezTo>
                  <a:cubicBezTo>
                    <a:pt x="70014" y="125671"/>
                    <a:pt x="75128" y="119805"/>
                    <a:pt x="80241" y="113943"/>
                  </a:cubicBezTo>
                  <a:cubicBezTo>
                    <a:pt x="80620" y="113511"/>
                    <a:pt x="81096" y="113174"/>
                    <a:pt x="81629" y="112961"/>
                  </a:cubicBezTo>
                  <a:cubicBezTo>
                    <a:pt x="86976" y="110840"/>
                    <a:pt x="88940" y="107130"/>
                    <a:pt x="88847" y="101253"/>
                  </a:cubicBezTo>
                  <a:cubicBezTo>
                    <a:pt x="89057" y="98819"/>
                    <a:pt x="88025" y="96445"/>
                    <a:pt x="86103" y="94939"/>
                  </a:cubicBezTo>
                  <a:cubicBezTo>
                    <a:pt x="80818" y="90730"/>
                    <a:pt x="72322" y="89202"/>
                    <a:pt x="65758" y="93925"/>
                  </a:cubicBezTo>
                  <a:cubicBezTo>
                    <a:pt x="62380" y="96490"/>
                    <a:pt x="59370" y="99507"/>
                    <a:pt x="56810" y="102890"/>
                  </a:cubicBezTo>
                  <a:cubicBezTo>
                    <a:pt x="54849" y="105548"/>
                    <a:pt x="53834" y="108786"/>
                    <a:pt x="53926" y="112088"/>
                  </a:cubicBezTo>
                  <a:cubicBezTo>
                    <a:pt x="53926" y="114972"/>
                    <a:pt x="53770" y="117871"/>
                    <a:pt x="53926" y="120740"/>
                  </a:cubicBezTo>
                  <a:cubicBezTo>
                    <a:pt x="54191" y="124856"/>
                    <a:pt x="52803" y="127662"/>
                    <a:pt x="48812" y="129392"/>
                  </a:cubicBezTo>
                  <a:cubicBezTo>
                    <a:pt x="43839" y="131533"/>
                    <a:pt x="39678" y="135203"/>
                    <a:pt x="36933" y="139869"/>
                  </a:cubicBezTo>
                  <a:cubicBezTo>
                    <a:pt x="34111" y="144546"/>
                    <a:pt x="32443" y="144966"/>
                    <a:pt x="27376" y="143517"/>
                  </a:cubicBezTo>
                  <a:cubicBezTo>
                    <a:pt x="26081" y="143170"/>
                    <a:pt x="24813" y="142721"/>
                    <a:pt x="23588" y="142176"/>
                  </a:cubicBezTo>
                  <a:cubicBezTo>
                    <a:pt x="17762" y="139318"/>
                    <a:pt x="11319" y="137946"/>
                    <a:pt x="4834" y="138185"/>
                  </a:cubicBezTo>
                  <a:cubicBezTo>
                    <a:pt x="3134" y="138294"/>
                    <a:pt x="1435" y="138185"/>
                    <a:pt x="-514" y="138185"/>
                  </a:cubicBezTo>
                  <a:cubicBezTo>
                    <a:pt x="562" y="130686"/>
                    <a:pt x="1186" y="123655"/>
                    <a:pt x="2604" y="116796"/>
                  </a:cubicBezTo>
                  <a:cubicBezTo>
                    <a:pt x="3867" y="110856"/>
                    <a:pt x="8388" y="106506"/>
                    <a:pt x="11631" y="101565"/>
                  </a:cubicBezTo>
                  <a:cubicBezTo>
                    <a:pt x="17695" y="92320"/>
                    <a:pt x="25662" y="84743"/>
                    <a:pt x="33659" y="77307"/>
                  </a:cubicBezTo>
                  <a:cubicBezTo>
                    <a:pt x="41920" y="69852"/>
                    <a:pt x="51018" y="63380"/>
                    <a:pt x="60770" y="58022"/>
                  </a:cubicBezTo>
                  <a:cubicBezTo>
                    <a:pt x="64522" y="56091"/>
                    <a:pt x="68119" y="53871"/>
                    <a:pt x="71527" y="51381"/>
                  </a:cubicBezTo>
                  <a:cubicBezTo>
                    <a:pt x="77614" y="46586"/>
                    <a:pt x="78662" y="37765"/>
                    <a:pt x="73867" y="31677"/>
                  </a:cubicBezTo>
                  <a:cubicBezTo>
                    <a:pt x="73329" y="30993"/>
                    <a:pt x="72727" y="30361"/>
                    <a:pt x="72072" y="29789"/>
                  </a:cubicBezTo>
                  <a:cubicBezTo>
                    <a:pt x="69266" y="27201"/>
                    <a:pt x="66351" y="25938"/>
                    <a:pt x="62282" y="27685"/>
                  </a:cubicBezTo>
                  <a:cubicBezTo>
                    <a:pt x="59164" y="28994"/>
                    <a:pt x="56218" y="31223"/>
                    <a:pt x="52507" y="30647"/>
                  </a:cubicBezTo>
                  <a:cubicBezTo>
                    <a:pt x="60513" y="26472"/>
                    <a:pt x="69068" y="23449"/>
                    <a:pt x="77918" y="21667"/>
                  </a:cubicBezTo>
                  <a:cubicBezTo>
                    <a:pt x="96626" y="17317"/>
                    <a:pt x="115334" y="13015"/>
                    <a:pt x="134431" y="10614"/>
                  </a:cubicBezTo>
                  <a:cubicBezTo>
                    <a:pt x="150629" y="8587"/>
                    <a:pt x="166780" y="5843"/>
                    <a:pt x="183040" y="4752"/>
                  </a:cubicBezTo>
                  <a:cubicBezTo>
                    <a:pt x="195512" y="3926"/>
                    <a:pt x="207984" y="3193"/>
                    <a:pt x="220456" y="3068"/>
                  </a:cubicBezTo>
                  <a:cubicBezTo>
                    <a:pt x="231790" y="2897"/>
                    <a:pt x="243108" y="2725"/>
                    <a:pt x="254441" y="2242"/>
                  </a:cubicBezTo>
                  <a:cubicBezTo>
                    <a:pt x="276704" y="1275"/>
                    <a:pt x="298997" y="948"/>
                    <a:pt x="321290" y="1057"/>
                  </a:cubicBezTo>
                  <a:cubicBezTo>
                    <a:pt x="334900" y="1135"/>
                    <a:pt x="348526" y="2476"/>
                    <a:pt x="362136" y="3302"/>
                  </a:cubicBezTo>
                  <a:cubicBezTo>
                    <a:pt x="375746" y="4128"/>
                    <a:pt x="389012" y="3895"/>
                    <a:pt x="402404" y="5344"/>
                  </a:cubicBezTo>
                  <a:cubicBezTo>
                    <a:pt x="403745" y="5489"/>
                    <a:pt x="405085" y="5542"/>
                    <a:pt x="406426" y="5500"/>
                  </a:cubicBezTo>
                  <a:cubicBezTo>
                    <a:pt x="410823" y="5313"/>
                    <a:pt x="411259" y="4705"/>
                    <a:pt x="410682" y="-315"/>
                  </a:cubicBezTo>
                  <a:cubicBezTo>
                    <a:pt x="419724" y="13825"/>
                    <a:pt x="431666" y="25751"/>
                    <a:pt x="441036" y="39626"/>
                  </a:cubicBezTo>
                  <a:cubicBezTo>
                    <a:pt x="445416" y="46112"/>
                    <a:pt x="449314" y="52909"/>
                    <a:pt x="453601" y="59457"/>
                  </a:cubicBezTo>
                  <a:cubicBezTo>
                    <a:pt x="458527" y="66986"/>
                    <a:pt x="463547" y="74438"/>
                    <a:pt x="470375" y="80456"/>
                  </a:cubicBezTo>
                  <a:cubicBezTo>
                    <a:pt x="471420" y="81583"/>
                    <a:pt x="472729" y="82417"/>
                    <a:pt x="474195" y="82872"/>
                  </a:cubicBezTo>
                  <a:cubicBezTo>
                    <a:pt x="475863" y="83365"/>
                    <a:pt x="477204" y="84603"/>
                    <a:pt x="477843" y="86224"/>
                  </a:cubicBezTo>
                  <a:close/>
                </a:path>
              </a:pathLst>
            </a:custGeom>
            <a:solidFill>
              <a:srgbClr val="020202"/>
            </a:solidFill>
            <a:ln w="1557" cap="flat">
              <a:noFill/>
              <a:prstDash val="solid"/>
              <a:miter/>
            </a:ln>
          </p:spPr>
          <p:txBody>
            <a:bodyPr rtlCol="0" anchor="ctr"/>
            <a:lstStyle/>
            <a:p>
              <a:endParaRPr lang="es-CO"/>
            </a:p>
          </p:txBody>
        </p:sp>
        <p:sp>
          <p:nvSpPr>
            <p:cNvPr id="1297" name="Freeform: Shape 1296">
              <a:extLst>
                <a:ext uri="{FF2B5EF4-FFF2-40B4-BE49-F238E27FC236}">
                  <a16:creationId xmlns:a16="http://schemas.microsoft.com/office/drawing/2014/main" id="{DD81536A-A9A5-C4FF-A746-52E3A188632F}"/>
                </a:ext>
              </a:extLst>
            </p:cNvPr>
            <p:cNvSpPr/>
            <p:nvPr/>
          </p:nvSpPr>
          <p:spPr>
            <a:xfrm>
              <a:off x="4367401" y="5455371"/>
              <a:ext cx="9509" cy="10289"/>
            </a:xfrm>
            <a:custGeom>
              <a:avLst/>
              <a:gdLst>
                <a:gd name="connsiteX0" fmla="*/ 8996 w 9509"/>
                <a:gd name="connsiteY0" fmla="*/ 9975 h 10289"/>
                <a:gd name="connsiteX1" fmla="*/ -514 w 9509"/>
                <a:gd name="connsiteY1" fmla="*/ -315 h 10289"/>
                <a:gd name="connsiteX2" fmla="*/ 8996 w 9509"/>
                <a:gd name="connsiteY2" fmla="*/ 9975 h 10289"/>
              </a:gdLst>
              <a:ahLst/>
              <a:cxnLst>
                <a:cxn ang="0">
                  <a:pos x="connsiteX0" y="connsiteY0"/>
                </a:cxn>
                <a:cxn ang="0">
                  <a:pos x="connsiteX1" y="connsiteY1"/>
                </a:cxn>
                <a:cxn ang="0">
                  <a:pos x="connsiteX2" y="connsiteY2"/>
                </a:cxn>
              </a:cxnLst>
              <a:rect l="l" t="t" r="r" b="b"/>
              <a:pathLst>
                <a:path w="9509" h="10289">
                  <a:moveTo>
                    <a:pt x="8996" y="9975"/>
                  </a:moveTo>
                  <a:cubicBezTo>
                    <a:pt x="5254" y="7125"/>
                    <a:pt x="2027" y="3644"/>
                    <a:pt x="-514" y="-315"/>
                  </a:cubicBezTo>
                  <a:cubicBezTo>
                    <a:pt x="3477" y="2351"/>
                    <a:pt x="7328" y="5157"/>
                    <a:pt x="8996" y="9975"/>
                  </a:cubicBezTo>
                  <a:close/>
                </a:path>
              </a:pathLst>
            </a:custGeom>
            <a:solidFill>
              <a:srgbClr val="020202"/>
            </a:solidFill>
            <a:ln w="1557" cap="flat">
              <a:noFill/>
              <a:prstDash val="solid"/>
              <a:miter/>
            </a:ln>
          </p:spPr>
          <p:txBody>
            <a:bodyPr rtlCol="0" anchor="ctr"/>
            <a:lstStyle/>
            <a:p>
              <a:endParaRPr lang="es-CO"/>
            </a:p>
          </p:txBody>
        </p:sp>
        <p:sp>
          <p:nvSpPr>
            <p:cNvPr id="1298" name="Freeform: Shape 1297">
              <a:extLst>
                <a:ext uri="{FF2B5EF4-FFF2-40B4-BE49-F238E27FC236}">
                  <a16:creationId xmlns:a16="http://schemas.microsoft.com/office/drawing/2014/main" id="{C132945E-61F0-E45A-992F-BEDA34C54938}"/>
                </a:ext>
              </a:extLst>
            </p:cNvPr>
            <p:cNvSpPr/>
            <p:nvPr/>
          </p:nvSpPr>
          <p:spPr>
            <a:xfrm>
              <a:off x="4271617" y="5382707"/>
              <a:ext cx="10601" cy="5674"/>
            </a:xfrm>
            <a:custGeom>
              <a:avLst/>
              <a:gdLst>
                <a:gd name="connsiteX0" fmla="*/ 10087 w 10601"/>
                <a:gd name="connsiteY0" fmla="*/ 5360 h 5674"/>
                <a:gd name="connsiteX1" fmla="*/ -514 w 10601"/>
                <a:gd name="connsiteY1" fmla="*/ -315 h 5674"/>
                <a:gd name="connsiteX2" fmla="*/ 10087 w 10601"/>
                <a:gd name="connsiteY2" fmla="*/ 5360 h 5674"/>
              </a:gdLst>
              <a:ahLst/>
              <a:cxnLst>
                <a:cxn ang="0">
                  <a:pos x="connsiteX0" y="connsiteY0"/>
                </a:cxn>
                <a:cxn ang="0">
                  <a:pos x="connsiteX1" y="connsiteY1"/>
                </a:cxn>
                <a:cxn ang="0">
                  <a:pos x="connsiteX2" y="connsiteY2"/>
                </a:cxn>
              </a:cxnLst>
              <a:rect l="l" t="t" r="r" b="b"/>
              <a:pathLst>
                <a:path w="10601" h="5674">
                  <a:moveTo>
                    <a:pt x="10087" y="5360"/>
                  </a:moveTo>
                  <a:cubicBezTo>
                    <a:pt x="6252" y="4097"/>
                    <a:pt x="2667" y="2178"/>
                    <a:pt x="-514" y="-315"/>
                  </a:cubicBezTo>
                  <a:cubicBezTo>
                    <a:pt x="3602" y="219"/>
                    <a:pt x="7359" y="2237"/>
                    <a:pt x="10087" y="5360"/>
                  </a:cubicBezTo>
                  <a:close/>
                </a:path>
              </a:pathLst>
            </a:custGeom>
            <a:solidFill>
              <a:srgbClr val="020202"/>
            </a:solidFill>
            <a:ln w="1557" cap="flat">
              <a:noFill/>
              <a:prstDash val="solid"/>
              <a:miter/>
            </a:ln>
          </p:spPr>
          <p:txBody>
            <a:bodyPr rtlCol="0" anchor="ctr"/>
            <a:lstStyle/>
            <a:p>
              <a:endParaRPr lang="es-CO"/>
            </a:p>
          </p:txBody>
        </p:sp>
        <p:sp>
          <p:nvSpPr>
            <p:cNvPr id="1299" name="Freeform: Shape 1298">
              <a:extLst>
                <a:ext uri="{FF2B5EF4-FFF2-40B4-BE49-F238E27FC236}">
                  <a16:creationId xmlns:a16="http://schemas.microsoft.com/office/drawing/2014/main" id="{817658EC-8E7C-2DB3-DC07-E8571E5B5EFC}"/>
                </a:ext>
              </a:extLst>
            </p:cNvPr>
            <p:cNvSpPr/>
            <p:nvPr/>
          </p:nvSpPr>
          <p:spPr>
            <a:xfrm>
              <a:off x="4343393" y="5430988"/>
              <a:ext cx="6843" cy="6033"/>
            </a:xfrm>
            <a:custGeom>
              <a:avLst/>
              <a:gdLst>
                <a:gd name="connsiteX0" fmla="*/ 6330 w 6843"/>
                <a:gd name="connsiteY0" fmla="*/ 5719 h 6033"/>
                <a:gd name="connsiteX1" fmla="*/ -514 w 6843"/>
                <a:gd name="connsiteY1" fmla="*/ -315 h 6033"/>
                <a:gd name="connsiteX2" fmla="*/ 6330 w 6843"/>
                <a:gd name="connsiteY2" fmla="*/ 5719 h 6033"/>
              </a:gdLst>
              <a:ahLst/>
              <a:cxnLst>
                <a:cxn ang="0">
                  <a:pos x="connsiteX0" y="connsiteY0"/>
                </a:cxn>
                <a:cxn ang="0">
                  <a:pos x="connsiteX1" y="connsiteY1"/>
                </a:cxn>
                <a:cxn ang="0">
                  <a:pos x="connsiteX2" y="connsiteY2"/>
                </a:cxn>
              </a:cxnLst>
              <a:rect l="l" t="t" r="r" b="b"/>
              <a:pathLst>
                <a:path w="6843" h="6033">
                  <a:moveTo>
                    <a:pt x="6330" y="5719"/>
                  </a:moveTo>
                  <a:cubicBezTo>
                    <a:pt x="3633" y="4242"/>
                    <a:pt x="1295" y="2181"/>
                    <a:pt x="-514" y="-315"/>
                  </a:cubicBezTo>
                  <a:cubicBezTo>
                    <a:pt x="2978" y="325"/>
                    <a:pt x="4865" y="2788"/>
                    <a:pt x="6330" y="5719"/>
                  </a:cubicBezTo>
                  <a:close/>
                </a:path>
              </a:pathLst>
            </a:custGeom>
            <a:solidFill>
              <a:srgbClr val="020202"/>
            </a:solidFill>
            <a:ln w="1557" cap="flat">
              <a:noFill/>
              <a:prstDash val="solid"/>
              <a:miter/>
            </a:ln>
          </p:spPr>
          <p:txBody>
            <a:bodyPr rtlCol="0" anchor="ctr"/>
            <a:lstStyle/>
            <a:p>
              <a:endParaRPr lang="es-CO"/>
            </a:p>
          </p:txBody>
        </p:sp>
        <p:sp>
          <p:nvSpPr>
            <p:cNvPr id="1300" name="Freeform: Shape 1299">
              <a:extLst>
                <a:ext uri="{FF2B5EF4-FFF2-40B4-BE49-F238E27FC236}">
                  <a16:creationId xmlns:a16="http://schemas.microsoft.com/office/drawing/2014/main" id="{D1244C54-738B-387F-5634-6CB1761EF1E5}"/>
                </a:ext>
              </a:extLst>
            </p:cNvPr>
            <p:cNvSpPr/>
            <p:nvPr/>
          </p:nvSpPr>
          <p:spPr>
            <a:xfrm>
              <a:off x="4358172" y="5444972"/>
              <a:ext cx="6017" cy="6859"/>
            </a:xfrm>
            <a:custGeom>
              <a:avLst/>
              <a:gdLst>
                <a:gd name="connsiteX0" fmla="*/ 5504 w 6017"/>
                <a:gd name="connsiteY0" fmla="*/ 6545 h 6859"/>
                <a:gd name="connsiteX1" fmla="*/ -514 w 6017"/>
                <a:gd name="connsiteY1" fmla="*/ -315 h 6859"/>
                <a:gd name="connsiteX2" fmla="*/ 5504 w 6017"/>
                <a:gd name="connsiteY2" fmla="*/ 6545 h 6859"/>
              </a:gdLst>
              <a:ahLst/>
              <a:cxnLst>
                <a:cxn ang="0">
                  <a:pos x="connsiteX0" y="connsiteY0"/>
                </a:cxn>
                <a:cxn ang="0">
                  <a:pos x="connsiteX1" y="connsiteY1"/>
                </a:cxn>
                <a:cxn ang="0">
                  <a:pos x="connsiteX2" y="connsiteY2"/>
                </a:cxn>
              </a:cxnLst>
              <a:rect l="l" t="t" r="r" b="b"/>
              <a:pathLst>
                <a:path w="6017" h="6859">
                  <a:moveTo>
                    <a:pt x="5504" y="6545"/>
                  </a:moveTo>
                  <a:cubicBezTo>
                    <a:pt x="3010" y="4746"/>
                    <a:pt x="952" y="2399"/>
                    <a:pt x="-514" y="-315"/>
                  </a:cubicBezTo>
                  <a:cubicBezTo>
                    <a:pt x="2417" y="1151"/>
                    <a:pt x="4912" y="3022"/>
                    <a:pt x="5504" y="6545"/>
                  </a:cubicBezTo>
                  <a:close/>
                </a:path>
              </a:pathLst>
            </a:custGeom>
            <a:solidFill>
              <a:srgbClr val="020202"/>
            </a:solidFill>
            <a:ln w="1557" cap="flat">
              <a:noFill/>
              <a:prstDash val="solid"/>
              <a:miter/>
            </a:ln>
          </p:spPr>
          <p:txBody>
            <a:bodyPr rtlCol="0" anchor="ctr"/>
            <a:lstStyle/>
            <a:p>
              <a:endParaRPr lang="es-CO"/>
            </a:p>
          </p:txBody>
        </p:sp>
        <p:sp>
          <p:nvSpPr>
            <p:cNvPr id="1301" name="Freeform: Shape 1300">
              <a:extLst>
                <a:ext uri="{FF2B5EF4-FFF2-40B4-BE49-F238E27FC236}">
                  <a16:creationId xmlns:a16="http://schemas.microsoft.com/office/drawing/2014/main" id="{2EDFF87B-866D-0C04-293D-F99EC749A3CD}"/>
                </a:ext>
              </a:extLst>
            </p:cNvPr>
            <p:cNvSpPr/>
            <p:nvPr/>
          </p:nvSpPr>
          <p:spPr>
            <a:xfrm>
              <a:off x="4326057" y="5417145"/>
              <a:ext cx="6875" cy="5986"/>
            </a:xfrm>
            <a:custGeom>
              <a:avLst/>
              <a:gdLst>
                <a:gd name="connsiteX0" fmla="*/ 6361 w 6875"/>
                <a:gd name="connsiteY0" fmla="*/ 5672 h 5986"/>
                <a:gd name="connsiteX1" fmla="*/ -514 w 6875"/>
                <a:gd name="connsiteY1" fmla="*/ -315 h 5986"/>
                <a:gd name="connsiteX2" fmla="*/ 6361 w 6875"/>
                <a:gd name="connsiteY2" fmla="*/ 5672 h 5986"/>
              </a:gdLst>
              <a:ahLst/>
              <a:cxnLst>
                <a:cxn ang="0">
                  <a:pos x="connsiteX0" y="connsiteY0"/>
                </a:cxn>
                <a:cxn ang="0">
                  <a:pos x="connsiteX1" y="connsiteY1"/>
                </a:cxn>
                <a:cxn ang="0">
                  <a:pos x="connsiteX2" y="connsiteY2"/>
                </a:cxn>
              </a:cxnLst>
              <a:rect l="l" t="t" r="r" b="b"/>
              <a:pathLst>
                <a:path w="6875" h="5986">
                  <a:moveTo>
                    <a:pt x="6361" y="5672"/>
                  </a:moveTo>
                  <a:cubicBezTo>
                    <a:pt x="3119" y="4783"/>
                    <a:pt x="1544" y="1946"/>
                    <a:pt x="-514" y="-315"/>
                  </a:cubicBezTo>
                  <a:cubicBezTo>
                    <a:pt x="3010" y="309"/>
                    <a:pt x="4849" y="2788"/>
                    <a:pt x="6361" y="5672"/>
                  </a:cubicBezTo>
                  <a:close/>
                </a:path>
              </a:pathLst>
            </a:custGeom>
            <a:solidFill>
              <a:srgbClr val="020202"/>
            </a:solidFill>
            <a:ln w="1557" cap="flat">
              <a:noFill/>
              <a:prstDash val="solid"/>
              <a:miter/>
            </a:ln>
          </p:spPr>
          <p:txBody>
            <a:bodyPr rtlCol="0" anchor="ctr"/>
            <a:lstStyle/>
            <a:p>
              <a:endParaRPr lang="es-CO"/>
            </a:p>
          </p:txBody>
        </p:sp>
        <p:sp>
          <p:nvSpPr>
            <p:cNvPr id="1302" name="Freeform: Shape 1301">
              <a:extLst>
                <a:ext uri="{FF2B5EF4-FFF2-40B4-BE49-F238E27FC236}">
                  <a16:creationId xmlns:a16="http://schemas.microsoft.com/office/drawing/2014/main" id="{59D052FC-B80D-9E70-7DEF-C264711B1594}"/>
                </a:ext>
              </a:extLst>
            </p:cNvPr>
            <p:cNvSpPr/>
            <p:nvPr/>
          </p:nvSpPr>
          <p:spPr>
            <a:xfrm>
              <a:off x="4217427" y="5362834"/>
              <a:ext cx="9353" cy="2412"/>
            </a:xfrm>
            <a:custGeom>
              <a:avLst/>
              <a:gdLst>
                <a:gd name="connsiteX0" fmla="*/ 8840 w 9353"/>
                <a:gd name="connsiteY0" fmla="*/ 2098 h 2412"/>
                <a:gd name="connsiteX1" fmla="*/ -514 w 9353"/>
                <a:gd name="connsiteY1" fmla="*/ -194 h 2412"/>
                <a:gd name="connsiteX2" fmla="*/ 8840 w 9353"/>
                <a:gd name="connsiteY2" fmla="*/ 2098 h 2412"/>
              </a:gdLst>
              <a:ahLst/>
              <a:cxnLst>
                <a:cxn ang="0">
                  <a:pos x="connsiteX0" y="connsiteY0"/>
                </a:cxn>
                <a:cxn ang="0">
                  <a:pos x="connsiteX1" y="connsiteY1"/>
                </a:cxn>
                <a:cxn ang="0">
                  <a:pos x="connsiteX2" y="connsiteY2"/>
                </a:cxn>
              </a:cxnLst>
              <a:rect l="l" t="t" r="r" b="b"/>
              <a:pathLst>
                <a:path w="9353" h="2412">
                  <a:moveTo>
                    <a:pt x="8840" y="2098"/>
                  </a:moveTo>
                  <a:cubicBezTo>
                    <a:pt x="5597" y="1964"/>
                    <a:pt x="2417" y="1186"/>
                    <a:pt x="-514" y="-194"/>
                  </a:cubicBezTo>
                  <a:cubicBezTo>
                    <a:pt x="2869" y="-506"/>
                    <a:pt x="6143" y="-366"/>
                    <a:pt x="8840" y="2098"/>
                  </a:cubicBezTo>
                  <a:close/>
                </a:path>
              </a:pathLst>
            </a:custGeom>
            <a:solidFill>
              <a:srgbClr val="020202"/>
            </a:solidFill>
            <a:ln w="1557" cap="flat">
              <a:noFill/>
              <a:prstDash val="solid"/>
              <a:miter/>
            </a:ln>
          </p:spPr>
          <p:txBody>
            <a:bodyPr rtlCol="0" anchor="ctr"/>
            <a:lstStyle/>
            <a:p>
              <a:endParaRPr lang="es-CO"/>
            </a:p>
          </p:txBody>
        </p:sp>
        <p:sp>
          <p:nvSpPr>
            <p:cNvPr id="1303" name="Freeform: Shape 1302">
              <a:extLst>
                <a:ext uri="{FF2B5EF4-FFF2-40B4-BE49-F238E27FC236}">
                  <a16:creationId xmlns:a16="http://schemas.microsoft.com/office/drawing/2014/main" id="{C57E283F-5D50-9B4F-882F-1C46A3F1D13F}"/>
                </a:ext>
              </a:extLst>
            </p:cNvPr>
            <p:cNvSpPr/>
            <p:nvPr/>
          </p:nvSpPr>
          <p:spPr>
            <a:xfrm>
              <a:off x="4384737" y="5473845"/>
              <a:ext cx="4864" cy="5690"/>
            </a:xfrm>
            <a:custGeom>
              <a:avLst/>
              <a:gdLst>
                <a:gd name="connsiteX0" fmla="*/ 4350 w 4864"/>
                <a:gd name="connsiteY0" fmla="*/ 5376 h 5690"/>
                <a:gd name="connsiteX1" fmla="*/ -514 w 4864"/>
                <a:gd name="connsiteY1" fmla="*/ -315 h 5690"/>
                <a:gd name="connsiteX2" fmla="*/ 4350 w 4864"/>
                <a:gd name="connsiteY2" fmla="*/ 5376 h 5690"/>
              </a:gdLst>
              <a:ahLst/>
              <a:cxnLst>
                <a:cxn ang="0">
                  <a:pos x="connsiteX0" y="connsiteY0"/>
                </a:cxn>
                <a:cxn ang="0">
                  <a:pos x="connsiteX1" y="connsiteY1"/>
                </a:cxn>
                <a:cxn ang="0">
                  <a:pos x="connsiteX2" y="connsiteY2"/>
                </a:cxn>
              </a:cxnLst>
              <a:rect l="l" t="t" r="r" b="b"/>
              <a:pathLst>
                <a:path w="4864" h="5690">
                  <a:moveTo>
                    <a:pt x="4350" y="5376"/>
                  </a:moveTo>
                  <a:cubicBezTo>
                    <a:pt x="2246" y="3954"/>
                    <a:pt x="562" y="1988"/>
                    <a:pt x="-514" y="-315"/>
                  </a:cubicBezTo>
                  <a:cubicBezTo>
                    <a:pt x="2090" y="452"/>
                    <a:pt x="3992" y="2683"/>
                    <a:pt x="4350" y="5376"/>
                  </a:cubicBezTo>
                  <a:close/>
                </a:path>
              </a:pathLst>
            </a:custGeom>
            <a:solidFill>
              <a:srgbClr val="020202"/>
            </a:solidFill>
            <a:ln w="1557" cap="flat">
              <a:noFill/>
              <a:prstDash val="solid"/>
              <a:miter/>
            </a:ln>
          </p:spPr>
          <p:txBody>
            <a:bodyPr rtlCol="0" anchor="ctr"/>
            <a:lstStyle/>
            <a:p>
              <a:endParaRPr lang="es-CO"/>
            </a:p>
          </p:txBody>
        </p:sp>
        <p:sp>
          <p:nvSpPr>
            <p:cNvPr id="1304" name="Freeform: Shape 1303">
              <a:extLst>
                <a:ext uri="{FF2B5EF4-FFF2-40B4-BE49-F238E27FC236}">
                  <a16:creationId xmlns:a16="http://schemas.microsoft.com/office/drawing/2014/main" id="{0088793C-850B-4442-3A45-D5D3ACD91FA4}"/>
                </a:ext>
              </a:extLst>
            </p:cNvPr>
            <p:cNvSpPr/>
            <p:nvPr/>
          </p:nvSpPr>
          <p:spPr>
            <a:xfrm>
              <a:off x="4392843" y="5483058"/>
              <a:ext cx="4817" cy="5752"/>
            </a:xfrm>
            <a:custGeom>
              <a:avLst/>
              <a:gdLst>
                <a:gd name="connsiteX0" fmla="*/ 4304 w 4817"/>
                <a:gd name="connsiteY0" fmla="*/ 5438 h 5752"/>
                <a:gd name="connsiteX1" fmla="*/ -514 w 4817"/>
                <a:gd name="connsiteY1" fmla="*/ -315 h 5752"/>
                <a:gd name="connsiteX2" fmla="*/ 4304 w 4817"/>
                <a:gd name="connsiteY2" fmla="*/ 5438 h 5752"/>
              </a:gdLst>
              <a:ahLst/>
              <a:cxnLst>
                <a:cxn ang="0">
                  <a:pos x="connsiteX0" y="connsiteY0"/>
                </a:cxn>
                <a:cxn ang="0">
                  <a:pos x="connsiteX1" y="connsiteY1"/>
                </a:cxn>
                <a:cxn ang="0">
                  <a:pos x="connsiteX2" y="connsiteY2"/>
                </a:cxn>
              </a:cxnLst>
              <a:rect l="l" t="t" r="r" b="b"/>
              <a:pathLst>
                <a:path w="4817" h="5752">
                  <a:moveTo>
                    <a:pt x="4304" y="5438"/>
                  </a:moveTo>
                  <a:cubicBezTo>
                    <a:pt x="2230" y="3965"/>
                    <a:pt x="578" y="1983"/>
                    <a:pt x="-514" y="-315"/>
                  </a:cubicBezTo>
                  <a:cubicBezTo>
                    <a:pt x="2043" y="808"/>
                    <a:pt x="4039" y="2398"/>
                    <a:pt x="4304" y="5438"/>
                  </a:cubicBezTo>
                  <a:close/>
                </a:path>
              </a:pathLst>
            </a:custGeom>
            <a:solidFill>
              <a:srgbClr val="020202"/>
            </a:solidFill>
            <a:ln w="1557" cap="flat">
              <a:noFill/>
              <a:prstDash val="solid"/>
              <a:miter/>
            </a:ln>
          </p:spPr>
          <p:txBody>
            <a:bodyPr rtlCol="0" anchor="ctr"/>
            <a:lstStyle/>
            <a:p>
              <a:endParaRPr lang="es-CO"/>
            </a:p>
          </p:txBody>
        </p:sp>
        <p:sp>
          <p:nvSpPr>
            <p:cNvPr id="1305" name="Freeform: Shape 1304">
              <a:extLst>
                <a:ext uri="{FF2B5EF4-FFF2-40B4-BE49-F238E27FC236}">
                  <a16:creationId xmlns:a16="http://schemas.microsoft.com/office/drawing/2014/main" id="{1FD30A23-A7E7-7A43-481D-A2830CF8FA12}"/>
                </a:ext>
              </a:extLst>
            </p:cNvPr>
            <p:cNvSpPr/>
            <p:nvPr/>
          </p:nvSpPr>
          <p:spPr>
            <a:xfrm>
              <a:off x="4286661" y="5390689"/>
              <a:ext cx="5939" cy="3429"/>
            </a:xfrm>
            <a:custGeom>
              <a:avLst/>
              <a:gdLst>
                <a:gd name="connsiteX0" fmla="*/ 5426 w 5939"/>
                <a:gd name="connsiteY0" fmla="*/ 3115 h 3429"/>
                <a:gd name="connsiteX1" fmla="*/ -514 w 5939"/>
                <a:gd name="connsiteY1" fmla="*/ -300 h 3429"/>
                <a:gd name="connsiteX2" fmla="*/ 5426 w 5939"/>
                <a:gd name="connsiteY2" fmla="*/ 3115 h 3429"/>
              </a:gdLst>
              <a:ahLst/>
              <a:cxnLst>
                <a:cxn ang="0">
                  <a:pos x="connsiteX0" y="connsiteY0"/>
                </a:cxn>
                <a:cxn ang="0">
                  <a:pos x="connsiteX1" y="connsiteY1"/>
                </a:cxn>
                <a:cxn ang="0">
                  <a:pos x="connsiteX2" y="connsiteY2"/>
                </a:cxn>
              </a:cxnLst>
              <a:rect l="l" t="t" r="r" b="b"/>
              <a:pathLst>
                <a:path w="5939" h="3429">
                  <a:moveTo>
                    <a:pt x="5426" y="3115"/>
                  </a:moveTo>
                  <a:cubicBezTo>
                    <a:pt x="3134" y="2634"/>
                    <a:pt x="1061" y="1439"/>
                    <a:pt x="-514" y="-300"/>
                  </a:cubicBezTo>
                  <a:cubicBezTo>
                    <a:pt x="1981" y="-474"/>
                    <a:pt x="4319" y="876"/>
                    <a:pt x="5426" y="3115"/>
                  </a:cubicBezTo>
                  <a:close/>
                </a:path>
              </a:pathLst>
            </a:custGeom>
            <a:solidFill>
              <a:srgbClr val="020202"/>
            </a:solidFill>
            <a:ln w="1557" cap="flat">
              <a:noFill/>
              <a:prstDash val="solid"/>
              <a:miter/>
            </a:ln>
          </p:spPr>
          <p:txBody>
            <a:bodyPr rtlCol="0" anchor="ctr"/>
            <a:lstStyle/>
            <a:p>
              <a:endParaRPr lang="es-CO"/>
            </a:p>
          </p:txBody>
        </p:sp>
        <p:sp>
          <p:nvSpPr>
            <p:cNvPr id="1306" name="Freeform: Shape 1305">
              <a:extLst>
                <a:ext uri="{FF2B5EF4-FFF2-40B4-BE49-F238E27FC236}">
                  <a16:creationId xmlns:a16="http://schemas.microsoft.com/office/drawing/2014/main" id="{F1C3CF41-16DB-FC75-3CF2-272F8F299987}"/>
                </a:ext>
              </a:extLst>
            </p:cNvPr>
            <p:cNvSpPr/>
            <p:nvPr/>
          </p:nvSpPr>
          <p:spPr>
            <a:xfrm>
              <a:off x="4253253" y="5374453"/>
              <a:ext cx="5830" cy="2454"/>
            </a:xfrm>
            <a:custGeom>
              <a:avLst/>
              <a:gdLst>
                <a:gd name="connsiteX0" fmla="*/ 5317 w 5830"/>
                <a:gd name="connsiteY0" fmla="*/ 2140 h 2454"/>
                <a:gd name="connsiteX1" fmla="*/ -514 w 5830"/>
                <a:gd name="connsiteY1" fmla="*/ -292 h 2454"/>
                <a:gd name="connsiteX2" fmla="*/ 5317 w 5830"/>
                <a:gd name="connsiteY2" fmla="*/ 2140 h 2454"/>
              </a:gdLst>
              <a:ahLst/>
              <a:cxnLst>
                <a:cxn ang="0">
                  <a:pos x="connsiteX0" y="connsiteY0"/>
                </a:cxn>
                <a:cxn ang="0">
                  <a:pos x="connsiteX1" y="connsiteY1"/>
                </a:cxn>
                <a:cxn ang="0">
                  <a:pos x="connsiteX2" y="connsiteY2"/>
                </a:cxn>
              </a:cxnLst>
              <a:rect l="l" t="t" r="r" b="b"/>
              <a:pathLst>
                <a:path w="5830" h="2454">
                  <a:moveTo>
                    <a:pt x="5317" y="2140"/>
                  </a:moveTo>
                  <a:cubicBezTo>
                    <a:pt x="3165" y="1965"/>
                    <a:pt x="1123" y="1114"/>
                    <a:pt x="-514" y="-292"/>
                  </a:cubicBezTo>
                  <a:cubicBezTo>
                    <a:pt x="1840" y="-417"/>
                    <a:pt x="3961" y="-74"/>
                    <a:pt x="5317" y="2140"/>
                  </a:cubicBezTo>
                  <a:close/>
                </a:path>
              </a:pathLst>
            </a:custGeom>
            <a:solidFill>
              <a:srgbClr val="020202"/>
            </a:solidFill>
            <a:ln w="1557" cap="flat">
              <a:noFill/>
              <a:prstDash val="solid"/>
              <a:miter/>
            </a:ln>
          </p:spPr>
          <p:txBody>
            <a:bodyPr rtlCol="0" anchor="ctr"/>
            <a:lstStyle/>
            <a:p>
              <a:endParaRPr lang="es-CO"/>
            </a:p>
          </p:txBody>
        </p:sp>
        <p:sp>
          <p:nvSpPr>
            <p:cNvPr id="1307" name="Freeform: Shape 1306">
              <a:extLst>
                <a:ext uri="{FF2B5EF4-FFF2-40B4-BE49-F238E27FC236}">
                  <a16:creationId xmlns:a16="http://schemas.microsoft.com/office/drawing/2014/main" id="{C578EDD8-EAD3-415E-C45F-DFD381883908}"/>
                </a:ext>
              </a:extLst>
            </p:cNvPr>
            <p:cNvSpPr/>
            <p:nvPr/>
          </p:nvSpPr>
          <p:spPr>
            <a:xfrm>
              <a:off x="4318994" y="5411418"/>
              <a:ext cx="4676" cy="3669"/>
            </a:xfrm>
            <a:custGeom>
              <a:avLst/>
              <a:gdLst>
                <a:gd name="connsiteX0" fmla="*/ 4163 w 4676"/>
                <a:gd name="connsiteY0" fmla="*/ 3354 h 3669"/>
                <a:gd name="connsiteX1" fmla="*/ -514 w 4676"/>
                <a:gd name="connsiteY1" fmla="*/ -309 h 3669"/>
                <a:gd name="connsiteX2" fmla="*/ 4163 w 4676"/>
                <a:gd name="connsiteY2" fmla="*/ 3354 h 3669"/>
              </a:gdLst>
              <a:ahLst/>
              <a:cxnLst>
                <a:cxn ang="0">
                  <a:pos x="connsiteX0" y="connsiteY0"/>
                </a:cxn>
                <a:cxn ang="0">
                  <a:pos x="connsiteX1" y="connsiteY1"/>
                </a:cxn>
                <a:cxn ang="0">
                  <a:pos x="connsiteX2" y="connsiteY2"/>
                </a:cxn>
              </a:cxnLst>
              <a:rect l="l" t="t" r="r" b="b"/>
              <a:pathLst>
                <a:path w="4676" h="3669">
                  <a:moveTo>
                    <a:pt x="4163" y="3354"/>
                  </a:moveTo>
                  <a:cubicBezTo>
                    <a:pt x="2246" y="2673"/>
                    <a:pt x="609" y="1389"/>
                    <a:pt x="-514" y="-309"/>
                  </a:cubicBezTo>
                  <a:cubicBezTo>
                    <a:pt x="1747" y="-420"/>
                    <a:pt x="3727" y="1141"/>
                    <a:pt x="4163" y="3354"/>
                  </a:cubicBezTo>
                  <a:close/>
                </a:path>
              </a:pathLst>
            </a:custGeom>
            <a:solidFill>
              <a:srgbClr val="020202"/>
            </a:solidFill>
            <a:ln w="1557" cap="flat">
              <a:noFill/>
              <a:prstDash val="solid"/>
              <a:miter/>
            </a:ln>
          </p:spPr>
          <p:txBody>
            <a:bodyPr rtlCol="0" anchor="ctr"/>
            <a:lstStyle/>
            <a:p>
              <a:endParaRPr lang="es-CO"/>
            </a:p>
          </p:txBody>
        </p:sp>
        <p:sp>
          <p:nvSpPr>
            <p:cNvPr id="1308" name="Freeform: Shape 1307">
              <a:extLst>
                <a:ext uri="{FF2B5EF4-FFF2-40B4-BE49-F238E27FC236}">
                  <a16:creationId xmlns:a16="http://schemas.microsoft.com/office/drawing/2014/main" id="{1314CB7D-B212-8781-32A5-6EB14AA5C89F}"/>
                </a:ext>
              </a:extLst>
            </p:cNvPr>
            <p:cNvSpPr/>
            <p:nvPr/>
          </p:nvSpPr>
          <p:spPr>
            <a:xfrm>
              <a:off x="4263744" y="5379012"/>
              <a:ext cx="5705" cy="2572"/>
            </a:xfrm>
            <a:custGeom>
              <a:avLst/>
              <a:gdLst>
                <a:gd name="connsiteX0" fmla="*/ 5192 w 5705"/>
                <a:gd name="connsiteY0" fmla="*/ 2258 h 2572"/>
                <a:gd name="connsiteX1" fmla="*/ -514 w 5705"/>
                <a:gd name="connsiteY1" fmla="*/ -315 h 2572"/>
                <a:gd name="connsiteX2" fmla="*/ 5192 w 5705"/>
                <a:gd name="connsiteY2" fmla="*/ 2258 h 2572"/>
              </a:gdLst>
              <a:ahLst/>
              <a:cxnLst>
                <a:cxn ang="0">
                  <a:pos x="connsiteX0" y="connsiteY0"/>
                </a:cxn>
                <a:cxn ang="0">
                  <a:pos x="connsiteX1" y="connsiteY1"/>
                </a:cxn>
                <a:cxn ang="0">
                  <a:pos x="connsiteX2" y="connsiteY2"/>
                </a:cxn>
              </a:cxnLst>
              <a:rect l="l" t="t" r="r" b="b"/>
              <a:pathLst>
                <a:path w="5705" h="2572">
                  <a:moveTo>
                    <a:pt x="5192" y="2258"/>
                  </a:moveTo>
                  <a:cubicBezTo>
                    <a:pt x="3072" y="1982"/>
                    <a:pt x="1092" y="1087"/>
                    <a:pt x="-514" y="-315"/>
                  </a:cubicBezTo>
                  <a:cubicBezTo>
                    <a:pt x="1794" y="-299"/>
                    <a:pt x="3914" y="28"/>
                    <a:pt x="5192" y="2258"/>
                  </a:cubicBezTo>
                  <a:close/>
                </a:path>
              </a:pathLst>
            </a:custGeom>
            <a:solidFill>
              <a:srgbClr val="020202"/>
            </a:solidFill>
            <a:ln w="1557" cap="flat">
              <a:noFill/>
              <a:prstDash val="solid"/>
              <a:miter/>
            </a:ln>
          </p:spPr>
          <p:txBody>
            <a:bodyPr rtlCol="0" anchor="ctr"/>
            <a:lstStyle/>
            <a:p>
              <a:endParaRPr lang="es-CO"/>
            </a:p>
          </p:txBody>
        </p:sp>
        <p:sp>
          <p:nvSpPr>
            <p:cNvPr id="1309" name="Freeform: Shape 1308">
              <a:extLst>
                <a:ext uri="{FF2B5EF4-FFF2-40B4-BE49-F238E27FC236}">
                  <a16:creationId xmlns:a16="http://schemas.microsoft.com/office/drawing/2014/main" id="{A2EA5392-D9C8-1A19-A5A7-C33D834DF92B}"/>
                </a:ext>
              </a:extLst>
            </p:cNvPr>
            <p:cNvSpPr/>
            <p:nvPr/>
          </p:nvSpPr>
          <p:spPr>
            <a:xfrm>
              <a:off x="4247484" y="5372058"/>
              <a:ext cx="5846" cy="2464"/>
            </a:xfrm>
            <a:custGeom>
              <a:avLst/>
              <a:gdLst>
                <a:gd name="connsiteX0" fmla="*/ 5332 w 5846"/>
                <a:gd name="connsiteY0" fmla="*/ 2150 h 2464"/>
                <a:gd name="connsiteX1" fmla="*/ -514 w 5846"/>
                <a:gd name="connsiteY1" fmla="*/ -220 h 2464"/>
                <a:gd name="connsiteX2" fmla="*/ 5332 w 5846"/>
                <a:gd name="connsiteY2" fmla="*/ 2150 h 2464"/>
              </a:gdLst>
              <a:ahLst/>
              <a:cxnLst>
                <a:cxn ang="0">
                  <a:pos x="connsiteX0" y="connsiteY0"/>
                </a:cxn>
                <a:cxn ang="0">
                  <a:pos x="connsiteX1" y="connsiteY1"/>
                </a:cxn>
                <a:cxn ang="0">
                  <a:pos x="connsiteX2" y="connsiteY2"/>
                </a:cxn>
              </a:cxnLst>
              <a:rect l="l" t="t" r="r" b="b"/>
              <a:pathLst>
                <a:path w="5846" h="2464">
                  <a:moveTo>
                    <a:pt x="5332" y="2150"/>
                  </a:moveTo>
                  <a:cubicBezTo>
                    <a:pt x="3181" y="1995"/>
                    <a:pt x="1139" y="1166"/>
                    <a:pt x="-514" y="-220"/>
                  </a:cubicBezTo>
                  <a:cubicBezTo>
                    <a:pt x="1731" y="-627"/>
                    <a:pt x="4007" y="296"/>
                    <a:pt x="5332" y="2150"/>
                  </a:cubicBezTo>
                  <a:close/>
                </a:path>
              </a:pathLst>
            </a:custGeom>
            <a:solidFill>
              <a:srgbClr val="020202"/>
            </a:solidFill>
            <a:ln w="1557" cap="flat">
              <a:noFill/>
              <a:prstDash val="solid"/>
              <a:miter/>
            </a:ln>
          </p:spPr>
          <p:txBody>
            <a:bodyPr rtlCol="0" anchor="ctr"/>
            <a:lstStyle/>
            <a:p>
              <a:endParaRPr lang="es-CO"/>
            </a:p>
          </p:txBody>
        </p:sp>
        <p:sp>
          <p:nvSpPr>
            <p:cNvPr id="1310" name="Freeform: Shape 1309">
              <a:extLst>
                <a:ext uri="{FF2B5EF4-FFF2-40B4-BE49-F238E27FC236}">
                  <a16:creationId xmlns:a16="http://schemas.microsoft.com/office/drawing/2014/main" id="{08BA8E98-3B5F-1C44-8E28-E3CD279300C6}"/>
                </a:ext>
              </a:extLst>
            </p:cNvPr>
            <p:cNvSpPr/>
            <p:nvPr/>
          </p:nvSpPr>
          <p:spPr>
            <a:xfrm>
              <a:off x="4241654" y="5369769"/>
              <a:ext cx="5908" cy="2430"/>
            </a:xfrm>
            <a:custGeom>
              <a:avLst/>
              <a:gdLst>
                <a:gd name="connsiteX0" fmla="*/ 5395 w 5908"/>
                <a:gd name="connsiteY0" fmla="*/ 2116 h 2430"/>
                <a:gd name="connsiteX1" fmla="*/ -514 w 5908"/>
                <a:gd name="connsiteY1" fmla="*/ -192 h 2430"/>
                <a:gd name="connsiteX2" fmla="*/ 5395 w 5908"/>
                <a:gd name="connsiteY2" fmla="*/ 2116 h 2430"/>
              </a:gdLst>
              <a:ahLst/>
              <a:cxnLst>
                <a:cxn ang="0">
                  <a:pos x="connsiteX0" y="connsiteY0"/>
                </a:cxn>
                <a:cxn ang="0">
                  <a:pos x="connsiteX1" y="connsiteY1"/>
                </a:cxn>
                <a:cxn ang="0">
                  <a:pos x="connsiteX2" y="connsiteY2"/>
                </a:cxn>
              </a:cxnLst>
              <a:rect l="l" t="t" r="r" b="b"/>
              <a:pathLst>
                <a:path w="5908" h="2430">
                  <a:moveTo>
                    <a:pt x="5395" y="2116"/>
                  </a:moveTo>
                  <a:cubicBezTo>
                    <a:pt x="3228" y="1986"/>
                    <a:pt x="1170" y="1179"/>
                    <a:pt x="-514" y="-192"/>
                  </a:cubicBezTo>
                  <a:cubicBezTo>
                    <a:pt x="1747" y="-662"/>
                    <a:pt x="4054" y="242"/>
                    <a:pt x="5395" y="2116"/>
                  </a:cubicBezTo>
                  <a:close/>
                </a:path>
              </a:pathLst>
            </a:custGeom>
            <a:solidFill>
              <a:srgbClr val="020202"/>
            </a:solidFill>
            <a:ln w="1557" cap="flat">
              <a:noFill/>
              <a:prstDash val="solid"/>
              <a:miter/>
            </a:ln>
          </p:spPr>
          <p:txBody>
            <a:bodyPr rtlCol="0" anchor="ctr"/>
            <a:lstStyle/>
            <a:p>
              <a:endParaRPr lang="es-CO"/>
            </a:p>
          </p:txBody>
        </p:sp>
        <p:sp>
          <p:nvSpPr>
            <p:cNvPr id="1311" name="Freeform: Shape 1310">
              <a:extLst>
                <a:ext uri="{FF2B5EF4-FFF2-40B4-BE49-F238E27FC236}">
                  <a16:creationId xmlns:a16="http://schemas.microsoft.com/office/drawing/2014/main" id="{2C2E5C91-F073-9F05-0BE0-E668A7DB41A9}"/>
                </a:ext>
              </a:extLst>
            </p:cNvPr>
            <p:cNvSpPr/>
            <p:nvPr/>
          </p:nvSpPr>
          <p:spPr>
            <a:xfrm>
              <a:off x="4314380" y="5408010"/>
              <a:ext cx="4770" cy="3460"/>
            </a:xfrm>
            <a:custGeom>
              <a:avLst/>
              <a:gdLst>
                <a:gd name="connsiteX0" fmla="*/ 4257 w 4770"/>
                <a:gd name="connsiteY0" fmla="*/ 3146 h 3460"/>
                <a:gd name="connsiteX1" fmla="*/ -514 w 4770"/>
                <a:gd name="connsiteY1" fmla="*/ -300 h 3460"/>
                <a:gd name="connsiteX2" fmla="*/ 4257 w 4770"/>
                <a:gd name="connsiteY2" fmla="*/ 3146 h 3460"/>
              </a:gdLst>
              <a:ahLst/>
              <a:cxnLst>
                <a:cxn ang="0">
                  <a:pos x="connsiteX0" y="connsiteY0"/>
                </a:cxn>
                <a:cxn ang="0">
                  <a:pos x="connsiteX1" y="connsiteY1"/>
                </a:cxn>
                <a:cxn ang="0">
                  <a:pos x="connsiteX2" y="connsiteY2"/>
                </a:cxn>
              </a:cxnLst>
              <a:rect l="l" t="t" r="r" b="b"/>
              <a:pathLst>
                <a:path w="4770" h="3460">
                  <a:moveTo>
                    <a:pt x="4257" y="3146"/>
                  </a:moveTo>
                  <a:cubicBezTo>
                    <a:pt x="2324" y="2569"/>
                    <a:pt x="640" y="1354"/>
                    <a:pt x="-514" y="-300"/>
                  </a:cubicBezTo>
                  <a:cubicBezTo>
                    <a:pt x="2043" y="-487"/>
                    <a:pt x="3321" y="1103"/>
                    <a:pt x="4257" y="3146"/>
                  </a:cubicBezTo>
                  <a:close/>
                </a:path>
              </a:pathLst>
            </a:custGeom>
            <a:solidFill>
              <a:srgbClr val="020202"/>
            </a:solidFill>
            <a:ln w="1557" cap="flat">
              <a:noFill/>
              <a:prstDash val="solid"/>
              <a:miter/>
            </a:ln>
          </p:spPr>
          <p:txBody>
            <a:bodyPr rtlCol="0" anchor="ctr"/>
            <a:lstStyle/>
            <a:p>
              <a:endParaRPr lang="es-CO"/>
            </a:p>
          </p:txBody>
        </p:sp>
        <p:sp>
          <p:nvSpPr>
            <p:cNvPr id="1312" name="Freeform: Shape 1311">
              <a:extLst>
                <a:ext uri="{FF2B5EF4-FFF2-40B4-BE49-F238E27FC236}">
                  <a16:creationId xmlns:a16="http://schemas.microsoft.com/office/drawing/2014/main" id="{3189512D-E3A5-22ED-3992-2756C1481C76}"/>
                </a:ext>
              </a:extLst>
            </p:cNvPr>
            <p:cNvSpPr/>
            <p:nvPr/>
          </p:nvSpPr>
          <p:spPr>
            <a:xfrm>
              <a:off x="4378049" y="5466758"/>
              <a:ext cx="3499" cy="3532"/>
            </a:xfrm>
            <a:custGeom>
              <a:avLst/>
              <a:gdLst>
                <a:gd name="connsiteX0" fmla="*/ 2963 w 3499"/>
                <a:gd name="connsiteY0" fmla="*/ 3217 h 3532"/>
                <a:gd name="connsiteX1" fmla="*/ -514 w 3499"/>
                <a:gd name="connsiteY1" fmla="*/ -290 h 3532"/>
                <a:gd name="connsiteX2" fmla="*/ 2963 w 3499"/>
                <a:gd name="connsiteY2" fmla="*/ 2418 h 3532"/>
                <a:gd name="connsiteX3" fmla="*/ 2963 w 3499"/>
                <a:gd name="connsiteY3" fmla="*/ 3217 h 3532"/>
              </a:gdLst>
              <a:ahLst/>
              <a:cxnLst>
                <a:cxn ang="0">
                  <a:pos x="connsiteX0" y="connsiteY0"/>
                </a:cxn>
                <a:cxn ang="0">
                  <a:pos x="connsiteX1" y="connsiteY1"/>
                </a:cxn>
                <a:cxn ang="0">
                  <a:pos x="connsiteX2" y="connsiteY2"/>
                </a:cxn>
                <a:cxn ang="0">
                  <a:pos x="connsiteX3" y="connsiteY3"/>
                </a:cxn>
              </a:cxnLst>
              <a:rect l="l" t="t" r="r" b="b"/>
              <a:pathLst>
                <a:path w="3499" h="3532">
                  <a:moveTo>
                    <a:pt x="2963" y="3217"/>
                  </a:moveTo>
                  <a:cubicBezTo>
                    <a:pt x="1513" y="2371"/>
                    <a:pt x="313" y="1161"/>
                    <a:pt x="-514" y="-290"/>
                  </a:cubicBezTo>
                  <a:cubicBezTo>
                    <a:pt x="1201" y="-504"/>
                    <a:pt x="2760" y="709"/>
                    <a:pt x="2963" y="2418"/>
                  </a:cubicBezTo>
                  <a:cubicBezTo>
                    <a:pt x="2994" y="2683"/>
                    <a:pt x="2994" y="2952"/>
                    <a:pt x="2963" y="3217"/>
                  </a:cubicBezTo>
                  <a:close/>
                </a:path>
              </a:pathLst>
            </a:custGeom>
            <a:solidFill>
              <a:srgbClr val="020202"/>
            </a:solidFill>
            <a:ln w="1557" cap="flat">
              <a:noFill/>
              <a:prstDash val="solid"/>
              <a:miter/>
            </a:ln>
          </p:spPr>
          <p:txBody>
            <a:bodyPr rtlCol="0" anchor="ctr"/>
            <a:lstStyle/>
            <a:p>
              <a:endParaRPr lang="es-CO"/>
            </a:p>
          </p:txBody>
        </p:sp>
        <p:sp>
          <p:nvSpPr>
            <p:cNvPr id="1313" name="Freeform: Shape 1312">
              <a:extLst>
                <a:ext uri="{FF2B5EF4-FFF2-40B4-BE49-F238E27FC236}">
                  <a16:creationId xmlns:a16="http://schemas.microsoft.com/office/drawing/2014/main" id="{3A08A5C3-1868-8EAD-6C48-69339768FAE7}"/>
                </a:ext>
              </a:extLst>
            </p:cNvPr>
            <p:cNvSpPr/>
            <p:nvPr/>
          </p:nvSpPr>
          <p:spPr>
            <a:xfrm>
              <a:off x="4226688" y="5365132"/>
              <a:ext cx="4676" cy="1460"/>
            </a:xfrm>
            <a:custGeom>
              <a:avLst/>
              <a:gdLst>
                <a:gd name="connsiteX0" fmla="*/ 4163 w 4676"/>
                <a:gd name="connsiteY0" fmla="*/ 1109 h 1460"/>
                <a:gd name="connsiteX1" fmla="*/ -514 w 4676"/>
                <a:gd name="connsiteY1" fmla="*/ -216 h 1460"/>
                <a:gd name="connsiteX2" fmla="*/ 4163 w 4676"/>
                <a:gd name="connsiteY2" fmla="*/ 1109 h 1460"/>
              </a:gdLst>
              <a:ahLst/>
              <a:cxnLst>
                <a:cxn ang="0">
                  <a:pos x="connsiteX0" y="connsiteY0"/>
                </a:cxn>
                <a:cxn ang="0">
                  <a:pos x="connsiteX1" y="connsiteY1"/>
                </a:cxn>
                <a:cxn ang="0">
                  <a:pos x="connsiteX2" y="connsiteY2"/>
                </a:cxn>
              </a:cxnLst>
              <a:rect l="l" t="t" r="r" b="b"/>
              <a:pathLst>
                <a:path w="4676" h="1460">
                  <a:moveTo>
                    <a:pt x="4163" y="1109"/>
                  </a:moveTo>
                  <a:cubicBezTo>
                    <a:pt x="2495" y="1288"/>
                    <a:pt x="811" y="814"/>
                    <a:pt x="-514" y="-216"/>
                  </a:cubicBezTo>
                  <a:cubicBezTo>
                    <a:pt x="1154" y="-138"/>
                    <a:pt x="3072" y="-964"/>
                    <a:pt x="4163" y="1109"/>
                  </a:cubicBezTo>
                  <a:close/>
                </a:path>
              </a:pathLst>
            </a:custGeom>
            <a:solidFill>
              <a:srgbClr val="020202"/>
            </a:solidFill>
            <a:ln w="1557" cap="flat">
              <a:noFill/>
              <a:prstDash val="solid"/>
              <a:miter/>
            </a:ln>
          </p:spPr>
          <p:txBody>
            <a:bodyPr rtlCol="0" anchor="ctr"/>
            <a:lstStyle/>
            <a:p>
              <a:endParaRPr lang="es-CO"/>
            </a:p>
          </p:txBody>
        </p:sp>
        <p:sp>
          <p:nvSpPr>
            <p:cNvPr id="1314" name="Freeform: Shape 1313">
              <a:extLst>
                <a:ext uri="{FF2B5EF4-FFF2-40B4-BE49-F238E27FC236}">
                  <a16:creationId xmlns:a16="http://schemas.microsoft.com/office/drawing/2014/main" id="{A2EAC60B-B8ED-1C23-7F7C-76AFAA11CB61}"/>
                </a:ext>
              </a:extLst>
            </p:cNvPr>
            <p:cNvSpPr/>
            <p:nvPr/>
          </p:nvSpPr>
          <p:spPr>
            <a:xfrm>
              <a:off x="4303966" y="5401023"/>
              <a:ext cx="3585" cy="2449"/>
            </a:xfrm>
            <a:custGeom>
              <a:avLst/>
              <a:gdLst>
                <a:gd name="connsiteX0" fmla="*/ 3072 w 3585"/>
                <a:gd name="connsiteY0" fmla="*/ 2135 h 2449"/>
                <a:gd name="connsiteX1" fmla="*/ -514 w 3585"/>
                <a:gd name="connsiteY1" fmla="*/ -234 h 2449"/>
                <a:gd name="connsiteX2" fmla="*/ 3041 w 3585"/>
                <a:gd name="connsiteY2" fmla="*/ 1951 h 2449"/>
                <a:gd name="connsiteX3" fmla="*/ 3072 w 3585"/>
                <a:gd name="connsiteY3" fmla="*/ 2135 h 2449"/>
              </a:gdLst>
              <a:ahLst/>
              <a:cxnLst>
                <a:cxn ang="0">
                  <a:pos x="connsiteX0" y="connsiteY0"/>
                </a:cxn>
                <a:cxn ang="0">
                  <a:pos x="connsiteX1" y="connsiteY1"/>
                </a:cxn>
                <a:cxn ang="0">
                  <a:pos x="connsiteX2" y="connsiteY2"/>
                </a:cxn>
                <a:cxn ang="0">
                  <a:pos x="connsiteX3" y="connsiteY3"/>
                </a:cxn>
              </a:cxnLst>
              <a:rect l="l" t="t" r="r" b="b"/>
              <a:pathLst>
                <a:path w="3585" h="2449">
                  <a:moveTo>
                    <a:pt x="3072" y="2135"/>
                  </a:moveTo>
                  <a:cubicBezTo>
                    <a:pt x="1591" y="1917"/>
                    <a:pt x="266" y="1049"/>
                    <a:pt x="-514" y="-234"/>
                  </a:cubicBezTo>
                  <a:cubicBezTo>
                    <a:pt x="1077" y="-610"/>
                    <a:pt x="2651" y="367"/>
                    <a:pt x="3041" y="1951"/>
                  </a:cubicBezTo>
                  <a:cubicBezTo>
                    <a:pt x="3056" y="2012"/>
                    <a:pt x="3056" y="2073"/>
                    <a:pt x="3072" y="2135"/>
                  </a:cubicBezTo>
                  <a:close/>
                </a:path>
              </a:pathLst>
            </a:custGeom>
            <a:solidFill>
              <a:srgbClr val="020202"/>
            </a:solidFill>
            <a:ln w="1557" cap="flat">
              <a:noFill/>
              <a:prstDash val="solid"/>
              <a:miter/>
            </a:ln>
          </p:spPr>
          <p:txBody>
            <a:bodyPr rtlCol="0" anchor="ctr"/>
            <a:lstStyle/>
            <a:p>
              <a:endParaRPr lang="es-CO"/>
            </a:p>
          </p:txBody>
        </p:sp>
        <p:sp>
          <p:nvSpPr>
            <p:cNvPr id="1315" name="Freeform: Shape 1314">
              <a:extLst>
                <a:ext uri="{FF2B5EF4-FFF2-40B4-BE49-F238E27FC236}">
                  <a16:creationId xmlns:a16="http://schemas.microsoft.com/office/drawing/2014/main" id="{E77985A5-2F59-7A73-5F13-05DDED5FC713}"/>
                </a:ext>
              </a:extLst>
            </p:cNvPr>
            <p:cNvSpPr/>
            <p:nvPr/>
          </p:nvSpPr>
          <p:spPr>
            <a:xfrm>
              <a:off x="4310919" y="5405632"/>
              <a:ext cx="3554" cy="2470"/>
            </a:xfrm>
            <a:custGeom>
              <a:avLst/>
              <a:gdLst>
                <a:gd name="connsiteX0" fmla="*/ 3041 w 3554"/>
                <a:gd name="connsiteY0" fmla="*/ 2156 h 2470"/>
                <a:gd name="connsiteX1" fmla="*/ -514 w 3554"/>
                <a:gd name="connsiteY1" fmla="*/ -245 h 2470"/>
                <a:gd name="connsiteX2" fmla="*/ 3010 w 3554"/>
                <a:gd name="connsiteY2" fmla="*/ 2015 h 2470"/>
                <a:gd name="connsiteX3" fmla="*/ 3041 w 3554"/>
                <a:gd name="connsiteY3" fmla="*/ 2156 h 2470"/>
              </a:gdLst>
              <a:ahLst/>
              <a:cxnLst>
                <a:cxn ang="0">
                  <a:pos x="connsiteX0" y="connsiteY0"/>
                </a:cxn>
                <a:cxn ang="0">
                  <a:pos x="connsiteX1" y="connsiteY1"/>
                </a:cxn>
                <a:cxn ang="0">
                  <a:pos x="connsiteX2" y="connsiteY2"/>
                </a:cxn>
                <a:cxn ang="0">
                  <a:pos x="connsiteX3" y="connsiteY3"/>
                </a:cxn>
              </a:cxnLst>
              <a:rect l="l" t="t" r="r" b="b"/>
              <a:pathLst>
                <a:path w="3554" h="2470">
                  <a:moveTo>
                    <a:pt x="3041" y="2156"/>
                  </a:moveTo>
                  <a:cubicBezTo>
                    <a:pt x="1560" y="1925"/>
                    <a:pt x="250" y="1046"/>
                    <a:pt x="-514" y="-245"/>
                  </a:cubicBezTo>
                  <a:cubicBezTo>
                    <a:pt x="1092" y="-596"/>
                    <a:pt x="2667" y="416"/>
                    <a:pt x="3010" y="2015"/>
                  </a:cubicBezTo>
                  <a:cubicBezTo>
                    <a:pt x="3025" y="2062"/>
                    <a:pt x="3025" y="2109"/>
                    <a:pt x="3041" y="2156"/>
                  </a:cubicBezTo>
                  <a:close/>
                </a:path>
              </a:pathLst>
            </a:custGeom>
            <a:solidFill>
              <a:srgbClr val="020202"/>
            </a:solidFill>
            <a:ln w="1557" cap="flat">
              <a:noFill/>
              <a:prstDash val="solid"/>
              <a:miter/>
            </a:ln>
          </p:spPr>
          <p:txBody>
            <a:bodyPr rtlCol="0" anchor="ctr"/>
            <a:lstStyle/>
            <a:p>
              <a:endParaRPr lang="es-CO"/>
            </a:p>
          </p:txBody>
        </p:sp>
        <p:sp>
          <p:nvSpPr>
            <p:cNvPr id="1316" name="Freeform: Shape 1315">
              <a:extLst>
                <a:ext uri="{FF2B5EF4-FFF2-40B4-BE49-F238E27FC236}">
                  <a16:creationId xmlns:a16="http://schemas.microsoft.com/office/drawing/2014/main" id="{5B6E5BF5-0019-DD3A-2789-F06EF3AAF428}"/>
                </a:ext>
              </a:extLst>
            </p:cNvPr>
            <p:cNvSpPr/>
            <p:nvPr/>
          </p:nvSpPr>
          <p:spPr>
            <a:xfrm>
              <a:off x="4337593" y="5426372"/>
              <a:ext cx="3429" cy="2543"/>
            </a:xfrm>
            <a:custGeom>
              <a:avLst/>
              <a:gdLst>
                <a:gd name="connsiteX0" fmla="*/ 2916 w 3429"/>
                <a:gd name="connsiteY0" fmla="*/ 2228 h 2543"/>
                <a:gd name="connsiteX1" fmla="*/ -514 w 3429"/>
                <a:gd name="connsiteY1" fmla="*/ -281 h 2543"/>
                <a:gd name="connsiteX2" fmla="*/ 2916 w 3429"/>
                <a:gd name="connsiteY2" fmla="*/ 2228 h 2543"/>
              </a:gdLst>
              <a:ahLst/>
              <a:cxnLst>
                <a:cxn ang="0">
                  <a:pos x="connsiteX0" y="connsiteY0"/>
                </a:cxn>
                <a:cxn ang="0">
                  <a:pos x="connsiteX1" y="connsiteY1"/>
                </a:cxn>
                <a:cxn ang="0">
                  <a:pos x="connsiteX2" y="connsiteY2"/>
                </a:cxn>
              </a:cxnLst>
              <a:rect l="l" t="t" r="r" b="b"/>
              <a:pathLst>
                <a:path w="3429" h="2543">
                  <a:moveTo>
                    <a:pt x="2916" y="2228"/>
                  </a:moveTo>
                  <a:cubicBezTo>
                    <a:pt x="1482" y="1899"/>
                    <a:pt x="235" y="992"/>
                    <a:pt x="-514" y="-281"/>
                  </a:cubicBezTo>
                  <a:cubicBezTo>
                    <a:pt x="1123" y="-525"/>
                    <a:pt x="2651" y="595"/>
                    <a:pt x="2916" y="2228"/>
                  </a:cubicBezTo>
                  <a:close/>
                </a:path>
              </a:pathLst>
            </a:custGeom>
            <a:solidFill>
              <a:srgbClr val="020202"/>
            </a:solidFill>
            <a:ln w="1557" cap="flat">
              <a:noFill/>
              <a:prstDash val="solid"/>
              <a:miter/>
            </a:ln>
          </p:spPr>
          <p:txBody>
            <a:bodyPr rtlCol="0" anchor="ctr"/>
            <a:lstStyle/>
            <a:p>
              <a:endParaRPr lang="es-CO"/>
            </a:p>
          </p:txBody>
        </p:sp>
        <p:sp>
          <p:nvSpPr>
            <p:cNvPr id="1317" name="Freeform: Shape 1316">
              <a:extLst>
                <a:ext uri="{FF2B5EF4-FFF2-40B4-BE49-F238E27FC236}">
                  <a16:creationId xmlns:a16="http://schemas.microsoft.com/office/drawing/2014/main" id="{0C48C9BD-FBA2-6172-2575-F995A88EDFD4}"/>
                </a:ext>
              </a:extLst>
            </p:cNvPr>
            <p:cNvSpPr/>
            <p:nvPr/>
          </p:nvSpPr>
          <p:spPr>
            <a:xfrm>
              <a:off x="4307458" y="5403325"/>
              <a:ext cx="3554" cy="2454"/>
            </a:xfrm>
            <a:custGeom>
              <a:avLst/>
              <a:gdLst>
                <a:gd name="connsiteX0" fmla="*/ 3041 w 3554"/>
                <a:gd name="connsiteY0" fmla="*/ 2140 h 2454"/>
                <a:gd name="connsiteX1" fmla="*/ -514 w 3554"/>
                <a:gd name="connsiteY1" fmla="*/ -245 h 2454"/>
                <a:gd name="connsiteX2" fmla="*/ 3009 w 3554"/>
                <a:gd name="connsiteY2" fmla="*/ 2012 h 2454"/>
                <a:gd name="connsiteX3" fmla="*/ 3041 w 3554"/>
                <a:gd name="connsiteY3" fmla="*/ 2140 h 2454"/>
              </a:gdLst>
              <a:ahLst/>
              <a:cxnLst>
                <a:cxn ang="0">
                  <a:pos x="connsiteX0" y="connsiteY0"/>
                </a:cxn>
                <a:cxn ang="0">
                  <a:pos x="connsiteX1" y="connsiteY1"/>
                </a:cxn>
                <a:cxn ang="0">
                  <a:pos x="connsiteX2" y="connsiteY2"/>
                </a:cxn>
                <a:cxn ang="0">
                  <a:pos x="connsiteX3" y="connsiteY3"/>
                </a:cxn>
              </a:cxnLst>
              <a:rect l="l" t="t" r="r" b="b"/>
              <a:pathLst>
                <a:path w="3554" h="2454">
                  <a:moveTo>
                    <a:pt x="3041" y="2140"/>
                  </a:moveTo>
                  <a:cubicBezTo>
                    <a:pt x="1560" y="1913"/>
                    <a:pt x="250" y="1039"/>
                    <a:pt x="-514" y="-245"/>
                  </a:cubicBezTo>
                  <a:cubicBezTo>
                    <a:pt x="1076" y="-596"/>
                    <a:pt x="2667" y="414"/>
                    <a:pt x="3009" y="2012"/>
                  </a:cubicBezTo>
                  <a:cubicBezTo>
                    <a:pt x="3025" y="2054"/>
                    <a:pt x="3041" y="2096"/>
                    <a:pt x="3041" y="2140"/>
                  </a:cubicBezTo>
                  <a:close/>
                </a:path>
              </a:pathLst>
            </a:custGeom>
            <a:solidFill>
              <a:srgbClr val="020202"/>
            </a:solidFill>
            <a:ln w="1557" cap="flat">
              <a:noFill/>
              <a:prstDash val="solid"/>
              <a:miter/>
            </a:ln>
          </p:spPr>
          <p:txBody>
            <a:bodyPr rtlCol="0" anchor="ctr"/>
            <a:lstStyle/>
            <a:p>
              <a:endParaRPr lang="es-CO"/>
            </a:p>
          </p:txBody>
        </p:sp>
        <p:sp>
          <p:nvSpPr>
            <p:cNvPr id="1318" name="Freeform: Shape 1317">
              <a:extLst>
                <a:ext uri="{FF2B5EF4-FFF2-40B4-BE49-F238E27FC236}">
                  <a16:creationId xmlns:a16="http://schemas.microsoft.com/office/drawing/2014/main" id="{F0F0B2CA-B687-5A48-1768-C26D5C417CD1}"/>
                </a:ext>
              </a:extLst>
            </p:cNvPr>
            <p:cNvSpPr/>
            <p:nvPr/>
          </p:nvSpPr>
          <p:spPr>
            <a:xfrm>
              <a:off x="4297044" y="5396405"/>
              <a:ext cx="3570" cy="2468"/>
            </a:xfrm>
            <a:custGeom>
              <a:avLst/>
              <a:gdLst>
                <a:gd name="connsiteX0" fmla="*/ 3056 w 3570"/>
                <a:gd name="connsiteY0" fmla="*/ 2154 h 2468"/>
                <a:gd name="connsiteX1" fmla="*/ -514 w 3570"/>
                <a:gd name="connsiteY1" fmla="*/ -231 h 2468"/>
                <a:gd name="connsiteX2" fmla="*/ 3010 w 3570"/>
                <a:gd name="connsiteY2" fmla="*/ 1912 h 2468"/>
                <a:gd name="connsiteX3" fmla="*/ 3056 w 3570"/>
                <a:gd name="connsiteY3" fmla="*/ 2154 h 2468"/>
              </a:gdLst>
              <a:ahLst/>
              <a:cxnLst>
                <a:cxn ang="0">
                  <a:pos x="connsiteX0" y="connsiteY0"/>
                </a:cxn>
                <a:cxn ang="0">
                  <a:pos x="connsiteX1" y="connsiteY1"/>
                </a:cxn>
                <a:cxn ang="0">
                  <a:pos x="connsiteX2" y="connsiteY2"/>
                </a:cxn>
                <a:cxn ang="0">
                  <a:pos x="connsiteX3" y="connsiteY3"/>
                </a:cxn>
              </a:cxnLst>
              <a:rect l="l" t="t" r="r" b="b"/>
              <a:pathLst>
                <a:path w="3570" h="2468">
                  <a:moveTo>
                    <a:pt x="3056" y="2154"/>
                  </a:moveTo>
                  <a:cubicBezTo>
                    <a:pt x="1591" y="1867"/>
                    <a:pt x="313" y="1008"/>
                    <a:pt x="-514" y="-231"/>
                  </a:cubicBezTo>
                  <a:cubicBezTo>
                    <a:pt x="1045" y="-612"/>
                    <a:pt x="2620" y="347"/>
                    <a:pt x="3010" y="1912"/>
                  </a:cubicBezTo>
                  <a:cubicBezTo>
                    <a:pt x="3025" y="1992"/>
                    <a:pt x="3041" y="2073"/>
                    <a:pt x="3056" y="2154"/>
                  </a:cubicBezTo>
                  <a:close/>
                </a:path>
              </a:pathLst>
            </a:custGeom>
            <a:solidFill>
              <a:srgbClr val="020202"/>
            </a:solidFill>
            <a:ln w="1557" cap="flat">
              <a:noFill/>
              <a:prstDash val="solid"/>
              <a:miter/>
            </a:ln>
          </p:spPr>
          <p:txBody>
            <a:bodyPr rtlCol="0" anchor="ctr"/>
            <a:lstStyle/>
            <a:p>
              <a:endParaRPr lang="es-CO"/>
            </a:p>
          </p:txBody>
        </p:sp>
        <p:sp>
          <p:nvSpPr>
            <p:cNvPr id="1319" name="Freeform: Shape 1318">
              <a:extLst>
                <a:ext uri="{FF2B5EF4-FFF2-40B4-BE49-F238E27FC236}">
                  <a16:creationId xmlns:a16="http://schemas.microsoft.com/office/drawing/2014/main" id="{C9A29A54-0EF7-94C5-5B53-22B14D879097}"/>
                </a:ext>
              </a:extLst>
            </p:cNvPr>
            <p:cNvSpPr/>
            <p:nvPr/>
          </p:nvSpPr>
          <p:spPr>
            <a:xfrm>
              <a:off x="4231255" y="5366338"/>
              <a:ext cx="3585" cy="1345"/>
            </a:xfrm>
            <a:custGeom>
              <a:avLst/>
              <a:gdLst>
                <a:gd name="connsiteX0" fmla="*/ 3072 w 3585"/>
                <a:gd name="connsiteY0" fmla="*/ 979 h 1345"/>
                <a:gd name="connsiteX1" fmla="*/ -514 w 3585"/>
                <a:gd name="connsiteY1" fmla="*/ -206 h 1345"/>
                <a:gd name="connsiteX2" fmla="*/ 3072 w 3585"/>
                <a:gd name="connsiteY2" fmla="*/ 979 h 1345"/>
              </a:gdLst>
              <a:ahLst/>
              <a:cxnLst>
                <a:cxn ang="0">
                  <a:pos x="connsiteX0" y="connsiteY0"/>
                </a:cxn>
                <a:cxn ang="0">
                  <a:pos x="connsiteX1" y="connsiteY1"/>
                </a:cxn>
                <a:cxn ang="0">
                  <a:pos x="connsiteX2" y="connsiteY2"/>
                </a:cxn>
              </a:cxnLst>
              <a:rect l="l" t="t" r="r" b="b"/>
              <a:pathLst>
                <a:path w="3585" h="1345">
                  <a:moveTo>
                    <a:pt x="3072" y="979"/>
                  </a:moveTo>
                  <a:cubicBezTo>
                    <a:pt x="1762" y="1191"/>
                    <a:pt x="422" y="748"/>
                    <a:pt x="-514" y="-206"/>
                  </a:cubicBezTo>
                  <a:cubicBezTo>
                    <a:pt x="858" y="-331"/>
                    <a:pt x="2292" y="-642"/>
                    <a:pt x="3072" y="979"/>
                  </a:cubicBezTo>
                  <a:close/>
                </a:path>
              </a:pathLst>
            </a:custGeom>
            <a:solidFill>
              <a:srgbClr val="020202"/>
            </a:solidFill>
            <a:ln w="1557" cap="flat">
              <a:noFill/>
              <a:prstDash val="solid"/>
              <a:miter/>
            </a:ln>
          </p:spPr>
          <p:txBody>
            <a:bodyPr rtlCol="0" anchor="ctr"/>
            <a:lstStyle/>
            <a:p>
              <a:endParaRPr lang="es-CO"/>
            </a:p>
          </p:txBody>
        </p:sp>
        <p:sp>
          <p:nvSpPr>
            <p:cNvPr id="1320" name="Freeform: Shape 1319">
              <a:extLst>
                <a:ext uri="{FF2B5EF4-FFF2-40B4-BE49-F238E27FC236}">
                  <a16:creationId xmlns:a16="http://schemas.microsoft.com/office/drawing/2014/main" id="{C3C17387-B0AB-B364-F03F-C2A8E2BD1BCC}"/>
                </a:ext>
              </a:extLst>
            </p:cNvPr>
            <p:cNvSpPr/>
            <p:nvPr/>
          </p:nvSpPr>
          <p:spPr>
            <a:xfrm>
              <a:off x="4234747" y="5367493"/>
              <a:ext cx="3570" cy="1334"/>
            </a:xfrm>
            <a:custGeom>
              <a:avLst/>
              <a:gdLst>
                <a:gd name="connsiteX0" fmla="*/ 3056 w 3570"/>
                <a:gd name="connsiteY0" fmla="*/ 978 h 1334"/>
                <a:gd name="connsiteX1" fmla="*/ -514 w 3570"/>
                <a:gd name="connsiteY1" fmla="*/ -238 h 1334"/>
                <a:gd name="connsiteX2" fmla="*/ 3056 w 3570"/>
                <a:gd name="connsiteY2" fmla="*/ 978 h 1334"/>
              </a:gdLst>
              <a:ahLst/>
              <a:cxnLst>
                <a:cxn ang="0">
                  <a:pos x="connsiteX0" y="connsiteY0"/>
                </a:cxn>
                <a:cxn ang="0">
                  <a:pos x="connsiteX1" y="connsiteY1"/>
                </a:cxn>
                <a:cxn ang="0">
                  <a:pos x="connsiteX2" y="connsiteY2"/>
                </a:cxn>
              </a:cxnLst>
              <a:rect l="l" t="t" r="r" b="b"/>
              <a:pathLst>
                <a:path w="3570" h="1334">
                  <a:moveTo>
                    <a:pt x="3056" y="978"/>
                  </a:moveTo>
                  <a:cubicBezTo>
                    <a:pt x="1747" y="1166"/>
                    <a:pt x="422" y="714"/>
                    <a:pt x="-514" y="-238"/>
                  </a:cubicBezTo>
                  <a:cubicBezTo>
                    <a:pt x="780" y="-316"/>
                    <a:pt x="2339" y="-628"/>
                    <a:pt x="3056" y="978"/>
                  </a:cubicBezTo>
                  <a:close/>
                </a:path>
              </a:pathLst>
            </a:custGeom>
            <a:solidFill>
              <a:srgbClr val="020202"/>
            </a:solidFill>
            <a:ln w="1557" cap="flat">
              <a:noFill/>
              <a:prstDash val="solid"/>
              <a:miter/>
            </a:ln>
          </p:spPr>
          <p:txBody>
            <a:bodyPr rtlCol="0" anchor="ctr"/>
            <a:lstStyle/>
            <a:p>
              <a:endParaRPr lang="es-CO"/>
            </a:p>
          </p:txBody>
        </p:sp>
        <p:sp>
          <p:nvSpPr>
            <p:cNvPr id="1321" name="Freeform: Shape 1320">
              <a:extLst>
                <a:ext uri="{FF2B5EF4-FFF2-40B4-BE49-F238E27FC236}">
                  <a16:creationId xmlns:a16="http://schemas.microsoft.com/office/drawing/2014/main" id="{759F1284-6990-1427-1847-34C62C29A5E0}"/>
                </a:ext>
              </a:extLst>
            </p:cNvPr>
            <p:cNvSpPr/>
            <p:nvPr/>
          </p:nvSpPr>
          <p:spPr>
            <a:xfrm>
              <a:off x="4238224" y="5368640"/>
              <a:ext cx="3538" cy="1365"/>
            </a:xfrm>
            <a:custGeom>
              <a:avLst/>
              <a:gdLst>
                <a:gd name="connsiteX0" fmla="*/ 3025 w 3538"/>
                <a:gd name="connsiteY0" fmla="*/ 1016 h 1365"/>
                <a:gd name="connsiteX1" fmla="*/ -514 w 3538"/>
                <a:gd name="connsiteY1" fmla="*/ -247 h 1365"/>
                <a:gd name="connsiteX2" fmla="*/ 3025 w 3538"/>
                <a:gd name="connsiteY2" fmla="*/ 1016 h 1365"/>
              </a:gdLst>
              <a:ahLst/>
              <a:cxnLst>
                <a:cxn ang="0">
                  <a:pos x="connsiteX0" y="connsiteY0"/>
                </a:cxn>
                <a:cxn ang="0">
                  <a:pos x="connsiteX1" y="connsiteY1"/>
                </a:cxn>
                <a:cxn ang="0">
                  <a:pos x="connsiteX2" y="connsiteY2"/>
                </a:cxn>
              </a:cxnLst>
              <a:rect l="l" t="t" r="r" b="b"/>
              <a:pathLst>
                <a:path w="3538" h="1365">
                  <a:moveTo>
                    <a:pt x="3025" y="1016"/>
                  </a:moveTo>
                  <a:cubicBezTo>
                    <a:pt x="1716" y="1189"/>
                    <a:pt x="390" y="720"/>
                    <a:pt x="-514" y="-247"/>
                  </a:cubicBezTo>
                  <a:cubicBezTo>
                    <a:pt x="843" y="-309"/>
                    <a:pt x="2277" y="-637"/>
                    <a:pt x="3025" y="1016"/>
                  </a:cubicBezTo>
                  <a:close/>
                </a:path>
              </a:pathLst>
            </a:custGeom>
            <a:solidFill>
              <a:srgbClr val="020202"/>
            </a:solidFill>
            <a:ln w="1557" cap="flat">
              <a:noFill/>
              <a:prstDash val="solid"/>
              <a:miter/>
            </a:ln>
          </p:spPr>
          <p:txBody>
            <a:bodyPr rtlCol="0" anchor="ctr"/>
            <a:lstStyle/>
            <a:p>
              <a:endParaRPr lang="es-CO"/>
            </a:p>
          </p:txBody>
        </p:sp>
        <p:sp>
          <p:nvSpPr>
            <p:cNvPr id="1322" name="Freeform: Shape 1321">
              <a:extLst>
                <a:ext uri="{FF2B5EF4-FFF2-40B4-BE49-F238E27FC236}">
                  <a16:creationId xmlns:a16="http://schemas.microsoft.com/office/drawing/2014/main" id="{78F9B5A9-E2FE-6105-B3C0-1E10F0261CBA}"/>
                </a:ext>
              </a:extLst>
            </p:cNvPr>
            <p:cNvSpPr/>
            <p:nvPr/>
          </p:nvSpPr>
          <p:spPr>
            <a:xfrm>
              <a:off x="4258974" y="5376744"/>
              <a:ext cx="2447" cy="1231"/>
            </a:xfrm>
            <a:custGeom>
              <a:avLst/>
              <a:gdLst>
                <a:gd name="connsiteX0" fmla="*/ 1934 w 2447"/>
                <a:gd name="connsiteY0" fmla="*/ 893 h 1231"/>
                <a:gd name="connsiteX1" fmla="*/ -514 w 2447"/>
                <a:gd name="connsiteY1" fmla="*/ -229 h 1231"/>
                <a:gd name="connsiteX2" fmla="*/ 1934 w 2447"/>
                <a:gd name="connsiteY2" fmla="*/ 893 h 1231"/>
              </a:gdLst>
              <a:ahLst/>
              <a:cxnLst>
                <a:cxn ang="0">
                  <a:pos x="connsiteX0" y="connsiteY0"/>
                </a:cxn>
                <a:cxn ang="0">
                  <a:pos x="connsiteX1" y="connsiteY1"/>
                </a:cxn>
                <a:cxn ang="0">
                  <a:pos x="connsiteX2" y="connsiteY2"/>
                </a:cxn>
              </a:cxnLst>
              <a:rect l="l" t="t" r="r" b="b"/>
              <a:pathLst>
                <a:path w="2447" h="1231">
                  <a:moveTo>
                    <a:pt x="1934" y="893"/>
                  </a:moveTo>
                  <a:cubicBezTo>
                    <a:pt x="967" y="1026"/>
                    <a:pt x="17" y="588"/>
                    <a:pt x="-514" y="-229"/>
                  </a:cubicBezTo>
                  <a:cubicBezTo>
                    <a:pt x="468" y="-522"/>
                    <a:pt x="1513" y="-42"/>
                    <a:pt x="1934" y="893"/>
                  </a:cubicBezTo>
                  <a:close/>
                </a:path>
              </a:pathLst>
            </a:custGeom>
            <a:solidFill>
              <a:srgbClr val="020202"/>
            </a:solidFill>
            <a:ln w="1557" cap="flat">
              <a:noFill/>
              <a:prstDash val="solid"/>
              <a:miter/>
            </a:ln>
          </p:spPr>
          <p:txBody>
            <a:bodyPr rtlCol="0" anchor="ctr"/>
            <a:lstStyle/>
            <a:p>
              <a:endParaRPr lang="es-CO"/>
            </a:p>
          </p:txBody>
        </p:sp>
        <p:sp>
          <p:nvSpPr>
            <p:cNvPr id="1323" name="Freeform: Shape 1322">
              <a:extLst>
                <a:ext uri="{FF2B5EF4-FFF2-40B4-BE49-F238E27FC236}">
                  <a16:creationId xmlns:a16="http://schemas.microsoft.com/office/drawing/2014/main" id="{0965BB83-59FB-85C3-CA6F-9EF587D79C96}"/>
                </a:ext>
              </a:extLst>
            </p:cNvPr>
            <p:cNvSpPr/>
            <p:nvPr/>
          </p:nvSpPr>
          <p:spPr>
            <a:xfrm>
              <a:off x="4261359" y="5377883"/>
              <a:ext cx="2400" cy="1161"/>
            </a:xfrm>
            <a:custGeom>
              <a:avLst/>
              <a:gdLst>
                <a:gd name="connsiteX0" fmla="*/ 1887 w 2400"/>
                <a:gd name="connsiteY0" fmla="*/ 830 h 1161"/>
                <a:gd name="connsiteX1" fmla="*/ -514 w 2400"/>
                <a:gd name="connsiteY1" fmla="*/ -276 h 1161"/>
                <a:gd name="connsiteX2" fmla="*/ 1887 w 2400"/>
                <a:gd name="connsiteY2" fmla="*/ 830 h 1161"/>
              </a:gdLst>
              <a:ahLst/>
              <a:cxnLst>
                <a:cxn ang="0">
                  <a:pos x="connsiteX0" y="connsiteY0"/>
                </a:cxn>
                <a:cxn ang="0">
                  <a:pos x="connsiteX1" y="connsiteY1"/>
                </a:cxn>
                <a:cxn ang="0">
                  <a:pos x="connsiteX2" y="connsiteY2"/>
                </a:cxn>
              </a:cxnLst>
              <a:rect l="l" t="t" r="r" b="b"/>
              <a:pathLst>
                <a:path w="2400" h="1161">
                  <a:moveTo>
                    <a:pt x="1887" y="830"/>
                  </a:moveTo>
                  <a:cubicBezTo>
                    <a:pt x="936" y="940"/>
                    <a:pt x="16" y="512"/>
                    <a:pt x="-514" y="-276"/>
                  </a:cubicBezTo>
                  <a:cubicBezTo>
                    <a:pt x="437" y="-453"/>
                    <a:pt x="1404" y="-10"/>
                    <a:pt x="1887" y="830"/>
                  </a:cubicBezTo>
                  <a:close/>
                </a:path>
              </a:pathLst>
            </a:custGeom>
            <a:solidFill>
              <a:srgbClr val="020202"/>
            </a:solidFill>
            <a:ln w="1557" cap="flat">
              <a:noFill/>
              <a:prstDash val="solid"/>
              <a:miter/>
            </a:ln>
          </p:spPr>
          <p:txBody>
            <a:bodyPr rtlCol="0" anchor="ctr"/>
            <a:lstStyle/>
            <a:p>
              <a:endParaRPr lang="es-CO"/>
            </a:p>
          </p:txBody>
        </p:sp>
        <p:sp>
          <p:nvSpPr>
            <p:cNvPr id="1324" name="Freeform: Shape 1323">
              <a:extLst>
                <a:ext uri="{FF2B5EF4-FFF2-40B4-BE49-F238E27FC236}">
                  <a16:creationId xmlns:a16="http://schemas.microsoft.com/office/drawing/2014/main" id="{0FBEF997-D053-6008-7B61-E0BAD59F7C84}"/>
                </a:ext>
              </a:extLst>
            </p:cNvPr>
            <p:cNvSpPr/>
            <p:nvPr/>
          </p:nvSpPr>
          <p:spPr>
            <a:xfrm>
              <a:off x="4269325" y="5381446"/>
              <a:ext cx="2416" cy="1317"/>
            </a:xfrm>
            <a:custGeom>
              <a:avLst/>
              <a:gdLst>
                <a:gd name="connsiteX0" fmla="*/ 1903 w 2416"/>
                <a:gd name="connsiteY0" fmla="*/ 993 h 1317"/>
                <a:gd name="connsiteX1" fmla="*/ -514 w 2416"/>
                <a:gd name="connsiteY1" fmla="*/ -269 h 1317"/>
                <a:gd name="connsiteX2" fmla="*/ 1903 w 2416"/>
                <a:gd name="connsiteY2" fmla="*/ 993 h 1317"/>
              </a:gdLst>
              <a:ahLst/>
              <a:cxnLst>
                <a:cxn ang="0">
                  <a:pos x="connsiteX0" y="connsiteY0"/>
                </a:cxn>
                <a:cxn ang="0">
                  <a:pos x="connsiteX1" y="connsiteY1"/>
                </a:cxn>
                <a:cxn ang="0">
                  <a:pos x="connsiteX2" y="connsiteY2"/>
                </a:cxn>
              </a:cxnLst>
              <a:rect l="l" t="t" r="r" b="b"/>
              <a:pathLst>
                <a:path w="2416" h="1317">
                  <a:moveTo>
                    <a:pt x="1903" y="993"/>
                  </a:moveTo>
                  <a:cubicBezTo>
                    <a:pt x="921" y="1078"/>
                    <a:pt x="-15" y="585"/>
                    <a:pt x="-514" y="-269"/>
                  </a:cubicBezTo>
                  <a:cubicBezTo>
                    <a:pt x="593" y="-410"/>
                    <a:pt x="1544" y="-285"/>
                    <a:pt x="1903" y="993"/>
                  </a:cubicBezTo>
                  <a:close/>
                </a:path>
              </a:pathLst>
            </a:custGeom>
            <a:solidFill>
              <a:srgbClr val="020202"/>
            </a:solidFill>
            <a:ln w="1557" cap="flat">
              <a:noFill/>
              <a:prstDash val="solid"/>
              <a:miter/>
            </a:ln>
          </p:spPr>
          <p:txBody>
            <a:bodyPr rtlCol="0" anchor="ctr"/>
            <a:lstStyle/>
            <a:p>
              <a:endParaRPr lang="es-CO"/>
            </a:p>
          </p:txBody>
        </p:sp>
        <p:sp>
          <p:nvSpPr>
            <p:cNvPr id="1325" name="Freeform: Shape 1324">
              <a:extLst>
                <a:ext uri="{FF2B5EF4-FFF2-40B4-BE49-F238E27FC236}">
                  <a16:creationId xmlns:a16="http://schemas.microsoft.com/office/drawing/2014/main" id="{91BDCE8D-F0EA-5828-96D4-AFD3670A5976}"/>
                </a:ext>
              </a:extLst>
            </p:cNvPr>
            <p:cNvSpPr/>
            <p:nvPr/>
          </p:nvSpPr>
          <p:spPr>
            <a:xfrm>
              <a:off x="4282171" y="5388246"/>
              <a:ext cx="2338" cy="1305"/>
            </a:xfrm>
            <a:custGeom>
              <a:avLst/>
              <a:gdLst>
                <a:gd name="connsiteX0" fmla="*/ 1825 w 2338"/>
                <a:gd name="connsiteY0" fmla="*/ 990 h 1305"/>
                <a:gd name="connsiteX1" fmla="*/ -514 w 2338"/>
                <a:gd name="connsiteY1" fmla="*/ -273 h 1305"/>
                <a:gd name="connsiteX2" fmla="*/ 1825 w 2338"/>
                <a:gd name="connsiteY2" fmla="*/ 990 h 1305"/>
              </a:gdLst>
              <a:ahLst/>
              <a:cxnLst>
                <a:cxn ang="0">
                  <a:pos x="connsiteX0" y="connsiteY0"/>
                </a:cxn>
                <a:cxn ang="0">
                  <a:pos x="connsiteX1" y="connsiteY1"/>
                </a:cxn>
                <a:cxn ang="0">
                  <a:pos x="connsiteX2" y="connsiteY2"/>
                </a:cxn>
              </a:cxnLst>
              <a:rect l="l" t="t" r="r" b="b"/>
              <a:pathLst>
                <a:path w="2338" h="1305">
                  <a:moveTo>
                    <a:pt x="1825" y="990"/>
                  </a:moveTo>
                  <a:cubicBezTo>
                    <a:pt x="874" y="1015"/>
                    <a:pt x="-15" y="535"/>
                    <a:pt x="-514" y="-273"/>
                  </a:cubicBezTo>
                  <a:cubicBezTo>
                    <a:pt x="468" y="-472"/>
                    <a:pt x="1451" y="59"/>
                    <a:pt x="1825" y="990"/>
                  </a:cubicBezTo>
                  <a:close/>
                </a:path>
              </a:pathLst>
            </a:custGeom>
            <a:solidFill>
              <a:srgbClr val="020202"/>
            </a:solidFill>
            <a:ln w="1557" cap="flat">
              <a:noFill/>
              <a:prstDash val="solid"/>
              <a:miter/>
            </a:ln>
          </p:spPr>
          <p:txBody>
            <a:bodyPr rtlCol="0" anchor="ctr"/>
            <a:lstStyle/>
            <a:p>
              <a:endParaRPr lang="es-CO"/>
            </a:p>
          </p:txBody>
        </p:sp>
        <p:sp>
          <p:nvSpPr>
            <p:cNvPr id="1326" name="Freeform: Shape 1325">
              <a:extLst>
                <a:ext uri="{FF2B5EF4-FFF2-40B4-BE49-F238E27FC236}">
                  <a16:creationId xmlns:a16="http://schemas.microsoft.com/office/drawing/2014/main" id="{3FDAF888-5EC3-8B32-672A-28C3C136B522}"/>
                </a:ext>
              </a:extLst>
            </p:cNvPr>
            <p:cNvSpPr/>
            <p:nvPr/>
          </p:nvSpPr>
          <p:spPr>
            <a:xfrm>
              <a:off x="4284416" y="5389477"/>
              <a:ext cx="2354" cy="1322"/>
            </a:xfrm>
            <a:custGeom>
              <a:avLst/>
              <a:gdLst>
                <a:gd name="connsiteX0" fmla="*/ 1840 w 2354"/>
                <a:gd name="connsiteY0" fmla="*/ 1006 h 1322"/>
                <a:gd name="connsiteX1" fmla="*/ -514 w 2354"/>
                <a:gd name="connsiteY1" fmla="*/ -304 h 1322"/>
                <a:gd name="connsiteX2" fmla="*/ 1840 w 2354"/>
                <a:gd name="connsiteY2" fmla="*/ 1006 h 1322"/>
              </a:gdLst>
              <a:ahLst/>
              <a:cxnLst>
                <a:cxn ang="0">
                  <a:pos x="connsiteX0" y="connsiteY0"/>
                </a:cxn>
                <a:cxn ang="0">
                  <a:pos x="connsiteX1" y="connsiteY1"/>
                </a:cxn>
                <a:cxn ang="0">
                  <a:pos x="connsiteX2" y="connsiteY2"/>
                </a:cxn>
              </a:cxnLst>
              <a:rect l="l" t="t" r="r" b="b"/>
              <a:pathLst>
                <a:path w="2354" h="1322">
                  <a:moveTo>
                    <a:pt x="1840" y="1006"/>
                  </a:moveTo>
                  <a:cubicBezTo>
                    <a:pt x="874" y="1045"/>
                    <a:pt x="-30" y="540"/>
                    <a:pt x="-514" y="-304"/>
                  </a:cubicBezTo>
                  <a:cubicBezTo>
                    <a:pt x="546" y="-366"/>
                    <a:pt x="1482" y="-195"/>
                    <a:pt x="1840" y="1006"/>
                  </a:cubicBezTo>
                  <a:close/>
                </a:path>
              </a:pathLst>
            </a:custGeom>
            <a:solidFill>
              <a:srgbClr val="020202"/>
            </a:solidFill>
            <a:ln w="1557" cap="flat">
              <a:noFill/>
              <a:prstDash val="solid"/>
              <a:miter/>
            </a:ln>
          </p:spPr>
          <p:txBody>
            <a:bodyPr rtlCol="0" anchor="ctr"/>
            <a:lstStyle/>
            <a:p>
              <a:endParaRPr lang="es-CO"/>
            </a:p>
          </p:txBody>
        </p:sp>
        <p:sp>
          <p:nvSpPr>
            <p:cNvPr id="1327" name="Freeform: Shape 1326">
              <a:extLst>
                <a:ext uri="{FF2B5EF4-FFF2-40B4-BE49-F238E27FC236}">
                  <a16:creationId xmlns:a16="http://schemas.microsoft.com/office/drawing/2014/main" id="{402915F6-8AEB-6CB9-3BD7-3DB1029BB2FF}"/>
                </a:ext>
              </a:extLst>
            </p:cNvPr>
            <p:cNvSpPr/>
            <p:nvPr/>
          </p:nvSpPr>
          <p:spPr>
            <a:xfrm>
              <a:off x="4292539" y="5394069"/>
              <a:ext cx="2354" cy="1285"/>
            </a:xfrm>
            <a:custGeom>
              <a:avLst/>
              <a:gdLst>
                <a:gd name="connsiteX0" fmla="*/ 1840 w 2354"/>
                <a:gd name="connsiteY0" fmla="*/ 967 h 1285"/>
                <a:gd name="connsiteX1" fmla="*/ -514 w 2354"/>
                <a:gd name="connsiteY1" fmla="*/ -311 h 1285"/>
                <a:gd name="connsiteX2" fmla="*/ 1840 w 2354"/>
                <a:gd name="connsiteY2" fmla="*/ 967 h 1285"/>
              </a:gdLst>
              <a:ahLst/>
              <a:cxnLst>
                <a:cxn ang="0">
                  <a:pos x="connsiteX0" y="connsiteY0"/>
                </a:cxn>
                <a:cxn ang="0">
                  <a:pos x="connsiteX1" y="connsiteY1"/>
                </a:cxn>
                <a:cxn ang="0">
                  <a:pos x="connsiteX2" y="connsiteY2"/>
                </a:cxn>
              </a:cxnLst>
              <a:rect l="l" t="t" r="r" b="b"/>
              <a:pathLst>
                <a:path w="2354" h="1285">
                  <a:moveTo>
                    <a:pt x="1840" y="967"/>
                  </a:moveTo>
                  <a:cubicBezTo>
                    <a:pt x="874" y="1018"/>
                    <a:pt x="-30" y="524"/>
                    <a:pt x="-514" y="-311"/>
                  </a:cubicBezTo>
                  <a:cubicBezTo>
                    <a:pt x="515" y="-343"/>
                    <a:pt x="1435" y="-171"/>
                    <a:pt x="1840" y="967"/>
                  </a:cubicBezTo>
                  <a:close/>
                </a:path>
              </a:pathLst>
            </a:custGeom>
            <a:solidFill>
              <a:srgbClr val="020202"/>
            </a:solidFill>
            <a:ln w="1557" cap="flat">
              <a:noFill/>
              <a:prstDash val="solid"/>
              <a:miter/>
            </a:ln>
          </p:spPr>
          <p:txBody>
            <a:bodyPr rtlCol="0" anchor="ctr"/>
            <a:lstStyle/>
            <a:p>
              <a:endParaRPr lang="es-CO"/>
            </a:p>
          </p:txBody>
        </p:sp>
        <p:sp>
          <p:nvSpPr>
            <p:cNvPr id="1328" name="Freeform: Shape 1327">
              <a:extLst>
                <a:ext uri="{FF2B5EF4-FFF2-40B4-BE49-F238E27FC236}">
                  <a16:creationId xmlns:a16="http://schemas.microsoft.com/office/drawing/2014/main" id="{438FC9B0-4201-AEBF-C0E2-45E7B5891117}"/>
                </a:ext>
              </a:extLst>
            </p:cNvPr>
            <p:cNvSpPr/>
            <p:nvPr/>
          </p:nvSpPr>
          <p:spPr>
            <a:xfrm>
              <a:off x="4294784" y="5395266"/>
              <a:ext cx="2369" cy="1318"/>
            </a:xfrm>
            <a:custGeom>
              <a:avLst/>
              <a:gdLst>
                <a:gd name="connsiteX0" fmla="*/ 1856 w 2369"/>
                <a:gd name="connsiteY0" fmla="*/ 1001 h 1318"/>
                <a:gd name="connsiteX1" fmla="*/ -514 w 2369"/>
                <a:gd name="connsiteY1" fmla="*/ -293 h 1318"/>
                <a:gd name="connsiteX2" fmla="*/ 1856 w 2369"/>
                <a:gd name="connsiteY2" fmla="*/ 1001 h 1318"/>
              </a:gdLst>
              <a:ahLst/>
              <a:cxnLst>
                <a:cxn ang="0">
                  <a:pos x="connsiteX0" y="connsiteY0"/>
                </a:cxn>
                <a:cxn ang="0">
                  <a:pos x="connsiteX1" y="connsiteY1"/>
                </a:cxn>
                <a:cxn ang="0">
                  <a:pos x="connsiteX2" y="connsiteY2"/>
                </a:cxn>
              </a:cxnLst>
              <a:rect l="l" t="t" r="r" b="b"/>
              <a:pathLst>
                <a:path w="2369" h="1318">
                  <a:moveTo>
                    <a:pt x="1856" y="1001"/>
                  </a:moveTo>
                  <a:cubicBezTo>
                    <a:pt x="889" y="1048"/>
                    <a:pt x="-30" y="549"/>
                    <a:pt x="-514" y="-293"/>
                  </a:cubicBezTo>
                  <a:cubicBezTo>
                    <a:pt x="562" y="-387"/>
                    <a:pt x="1544" y="-215"/>
                    <a:pt x="1856" y="1001"/>
                  </a:cubicBezTo>
                  <a:close/>
                </a:path>
              </a:pathLst>
            </a:custGeom>
            <a:solidFill>
              <a:srgbClr val="020202"/>
            </a:solidFill>
            <a:ln w="1557" cap="flat">
              <a:noFill/>
              <a:prstDash val="solid"/>
              <a:miter/>
            </a:ln>
          </p:spPr>
          <p:txBody>
            <a:bodyPr rtlCol="0" anchor="ctr"/>
            <a:lstStyle/>
            <a:p>
              <a:endParaRPr lang="es-CO"/>
            </a:p>
          </p:txBody>
        </p:sp>
        <p:sp>
          <p:nvSpPr>
            <p:cNvPr id="1329" name="Freeform: Shape 1328">
              <a:extLst>
                <a:ext uri="{FF2B5EF4-FFF2-40B4-BE49-F238E27FC236}">
                  <a16:creationId xmlns:a16="http://schemas.microsoft.com/office/drawing/2014/main" id="{96DF2B32-A301-8A71-559B-91F7802FCF5B}"/>
                </a:ext>
              </a:extLst>
            </p:cNvPr>
            <p:cNvSpPr/>
            <p:nvPr/>
          </p:nvSpPr>
          <p:spPr>
            <a:xfrm>
              <a:off x="4301846" y="5399809"/>
              <a:ext cx="2245" cy="1387"/>
            </a:xfrm>
            <a:custGeom>
              <a:avLst/>
              <a:gdLst>
                <a:gd name="connsiteX0" fmla="*/ 1731 w 2245"/>
                <a:gd name="connsiteY0" fmla="*/ 1073 h 1387"/>
                <a:gd name="connsiteX1" fmla="*/ -514 w 2245"/>
                <a:gd name="connsiteY1" fmla="*/ -315 h 1387"/>
                <a:gd name="connsiteX2" fmla="*/ 1731 w 2245"/>
                <a:gd name="connsiteY2" fmla="*/ 1073 h 1387"/>
              </a:gdLst>
              <a:ahLst/>
              <a:cxnLst>
                <a:cxn ang="0">
                  <a:pos x="connsiteX0" y="connsiteY0"/>
                </a:cxn>
                <a:cxn ang="0">
                  <a:pos x="connsiteX1" y="connsiteY1"/>
                </a:cxn>
                <a:cxn ang="0">
                  <a:pos x="connsiteX2" y="connsiteY2"/>
                </a:cxn>
              </a:cxnLst>
              <a:rect l="l" t="t" r="r" b="b"/>
              <a:pathLst>
                <a:path w="2245" h="1387">
                  <a:moveTo>
                    <a:pt x="1731" y="1073"/>
                  </a:moveTo>
                  <a:cubicBezTo>
                    <a:pt x="780" y="1059"/>
                    <a:pt x="-77" y="526"/>
                    <a:pt x="-514" y="-315"/>
                  </a:cubicBezTo>
                  <a:cubicBezTo>
                    <a:pt x="500" y="-299"/>
                    <a:pt x="1419" y="-112"/>
                    <a:pt x="1731" y="1073"/>
                  </a:cubicBezTo>
                  <a:close/>
                </a:path>
              </a:pathLst>
            </a:custGeom>
            <a:solidFill>
              <a:srgbClr val="020202"/>
            </a:solidFill>
            <a:ln w="1557" cap="flat">
              <a:noFill/>
              <a:prstDash val="solid"/>
              <a:miter/>
            </a:ln>
          </p:spPr>
          <p:txBody>
            <a:bodyPr rtlCol="0" anchor="ctr"/>
            <a:lstStyle/>
            <a:p>
              <a:endParaRPr lang="es-CO"/>
            </a:p>
          </p:txBody>
        </p:sp>
        <p:sp>
          <p:nvSpPr>
            <p:cNvPr id="1330" name="Freeform: Shape 1329">
              <a:extLst>
                <a:ext uri="{FF2B5EF4-FFF2-40B4-BE49-F238E27FC236}">
                  <a16:creationId xmlns:a16="http://schemas.microsoft.com/office/drawing/2014/main" id="{16152E82-4E0C-04DF-99E2-ACC1883800D4}"/>
                </a:ext>
              </a:extLst>
            </p:cNvPr>
            <p:cNvSpPr/>
            <p:nvPr/>
          </p:nvSpPr>
          <p:spPr>
            <a:xfrm>
              <a:off x="4334163" y="5424067"/>
              <a:ext cx="2245" cy="1403"/>
            </a:xfrm>
            <a:custGeom>
              <a:avLst/>
              <a:gdLst>
                <a:gd name="connsiteX0" fmla="*/ 1731 w 2245"/>
                <a:gd name="connsiteY0" fmla="*/ 1088 h 1403"/>
                <a:gd name="connsiteX1" fmla="*/ -514 w 2245"/>
                <a:gd name="connsiteY1" fmla="*/ -315 h 1403"/>
                <a:gd name="connsiteX2" fmla="*/ 1731 w 2245"/>
                <a:gd name="connsiteY2" fmla="*/ 1088 h 1403"/>
              </a:gdLst>
              <a:ahLst/>
              <a:cxnLst>
                <a:cxn ang="0">
                  <a:pos x="connsiteX0" y="connsiteY0"/>
                </a:cxn>
                <a:cxn ang="0">
                  <a:pos x="connsiteX1" y="connsiteY1"/>
                </a:cxn>
                <a:cxn ang="0">
                  <a:pos x="connsiteX2" y="connsiteY2"/>
                </a:cxn>
              </a:cxnLst>
              <a:rect l="l" t="t" r="r" b="b"/>
              <a:pathLst>
                <a:path w="2245" h="1403">
                  <a:moveTo>
                    <a:pt x="1731" y="1088"/>
                  </a:moveTo>
                  <a:cubicBezTo>
                    <a:pt x="780" y="1074"/>
                    <a:pt x="-77" y="535"/>
                    <a:pt x="-514" y="-315"/>
                  </a:cubicBezTo>
                  <a:cubicBezTo>
                    <a:pt x="531" y="-299"/>
                    <a:pt x="1451" y="-143"/>
                    <a:pt x="1731" y="1088"/>
                  </a:cubicBezTo>
                  <a:close/>
                </a:path>
              </a:pathLst>
            </a:custGeom>
            <a:solidFill>
              <a:srgbClr val="020202"/>
            </a:solidFill>
            <a:ln w="1557" cap="flat">
              <a:noFill/>
              <a:prstDash val="solid"/>
              <a:miter/>
            </a:ln>
          </p:spPr>
          <p:txBody>
            <a:bodyPr rtlCol="0" anchor="ctr"/>
            <a:lstStyle/>
            <a:p>
              <a:endParaRPr lang="es-CO"/>
            </a:p>
          </p:txBody>
        </p:sp>
        <p:sp>
          <p:nvSpPr>
            <p:cNvPr id="1331" name="Freeform: Shape 1330">
              <a:extLst>
                <a:ext uri="{FF2B5EF4-FFF2-40B4-BE49-F238E27FC236}">
                  <a16:creationId xmlns:a16="http://schemas.microsoft.com/office/drawing/2014/main" id="{C61EC6EE-F180-6170-676A-8282FE7B5A13}"/>
                </a:ext>
              </a:extLst>
            </p:cNvPr>
            <p:cNvSpPr/>
            <p:nvPr/>
          </p:nvSpPr>
          <p:spPr>
            <a:xfrm>
              <a:off x="4397614" y="5488749"/>
              <a:ext cx="1153" cy="1340"/>
            </a:xfrm>
            <a:custGeom>
              <a:avLst/>
              <a:gdLst>
                <a:gd name="connsiteX0" fmla="*/ 640 w 1153"/>
                <a:gd name="connsiteY0" fmla="*/ 1026 h 1340"/>
                <a:gd name="connsiteX1" fmla="*/ -514 w 1153"/>
                <a:gd name="connsiteY1" fmla="*/ -315 h 1340"/>
                <a:gd name="connsiteX2" fmla="*/ 640 w 1153"/>
                <a:gd name="connsiteY2" fmla="*/ 1026 h 1340"/>
              </a:gdLst>
              <a:ahLst/>
              <a:cxnLst>
                <a:cxn ang="0">
                  <a:pos x="connsiteX0" y="connsiteY0"/>
                </a:cxn>
                <a:cxn ang="0">
                  <a:pos x="connsiteX1" y="connsiteY1"/>
                </a:cxn>
                <a:cxn ang="0">
                  <a:pos x="connsiteX2" y="connsiteY2"/>
                </a:cxn>
              </a:cxnLst>
              <a:rect l="l" t="t" r="r" b="b"/>
              <a:pathLst>
                <a:path w="1153" h="1340">
                  <a:moveTo>
                    <a:pt x="640" y="1026"/>
                  </a:moveTo>
                  <a:cubicBezTo>
                    <a:pt x="1" y="887"/>
                    <a:pt x="-467" y="340"/>
                    <a:pt x="-514" y="-315"/>
                  </a:cubicBezTo>
                  <a:cubicBezTo>
                    <a:pt x="94" y="-124"/>
                    <a:pt x="546" y="395"/>
                    <a:pt x="640" y="1026"/>
                  </a:cubicBezTo>
                  <a:close/>
                </a:path>
              </a:pathLst>
            </a:custGeom>
            <a:solidFill>
              <a:srgbClr val="020202"/>
            </a:solidFill>
            <a:ln w="1557" cap="flat">
              <a:noFill/>
              <a:prstDash val="solid"/>
              <a:miter/>
            </a:ln>
          </p:spPr>
          <p:txBody>
            <a:bodyPr rtlCol="0" anchor="ctr"/>
            <a:lstStyle/>
            <a:p>
              <a:endParaRPr lang="es-CO"/>
            </a:p>
          </p:txBody>
        </p:sp>
        <p:sp>
          <p:nvSpPr>
            <p:cNvPr id="1332" name="Freeform: Shape 1331">
              <a:extLst>
                <a:ext uri="{FF2B5EF4-FFF2-40B4-BE49-F238E27FC236}">
                  <a16:creationId xmlns:a16="http://schemas.microsoft.com/office/drawing/2014/main" id="{803AE496-C681-639B-BF4D-D45EE522ECE2}"/>
                </a:ext>
              </a:extLst>
            </p:cNvPr>
            <p:cNvSpPr/>
            <p:nvPr/>
          </p:nvSpPr>
          <p:spPr>
            <a:xfrm>
              <a:off x="4391752" y="5481874"/>
              <a:ext cx="1231" cy="1309"/>
            </a:xfrm>
            <a:custGeom>
              <a:avLst/>
              <a:gdLst>
                <a:gd name="connsiteX0" fmla="*/ 718 w 1231"/>
                <a:gd name="connsiteY0" fmla="*/ 995 h 1309"/>
                <a:gd name="connsiteX1" fmla="*/ -514 w 1231"/>
                <a:gd name="connsiteY1" fmla="*/ -315 h 1309"/>
                <a:gd name="connsiteX2" fmla="*/ 718 w 1231"/>
                <a:gd name="connsiteY2" fmla="*/ 995 h 1309"/>
              </a:gdLst>
              <a:ahLst/>
              <a:cxnLst>
                <a:cxn ang="0">
                  <a:pos x="connsiteX0" y="connsiteY0"/>
                </a:cxn>
                <a:cxn ang="0">
                  <a:pos x="connsiteX1" y="connsiteY1"/>
                </a:cxn>
                <a:cxn ang="0">
                  <a:pos x="connsiteX2" y="connsiteY2"/>
                </a:cxn>
              </a:cxnLst>
              <a:rect l="l" t="t" r="r" b="b"/>
              <a:pathLst>
                <a:path w="1231" h="1309">
                  <a:moveTo>
                    <a:pt x="718" y="995"/>
                  </a:moveTo>
                  <a:cubicBezTo>
                    <a:pt x="79" y="862"/>
                    <a:pt x="-420" y="339"/>
                    <a:pt x="-514" y="-315"/>
                  </a:cubicBezTo>
                  <a:cubicBezTo>
                    <a:pt x="126" y="-182"/>
                    <a:pt x="624" y="342"/>
                    <a:pt x="718" y="995"/>
                  </a:cubicBezTo>
                  <a:close/>
                </a:path>
              </a:pathLst>
            </a:custGeom>
            <a:solidFill>
              <a:srgbClr val="020202"/>
            </a:solidFill>
            <a:ln w="1557" cap="flat">
              <a:noFill/>
              <a:prstDash val="solid"/>
              <a:miter/>
            </a:ln>
          </p:spPr>
          <p:txBody>
            <a:bodyPr rtlCol="0" anchor="ctr"/>
            <a:lstStyle/>
            <a:p>
              <a:endParaRPr lang="es-CO"/>
            </a:p>
          </p:txBody>
        </p:sp>
        <p:sp>
          <p:nvSpPr>
            <p:cNvPr id="1333" name="Freeform: Shape 1332">
              <a:extLst>
                <a:ext uri="{FF2B5EF4-FFF2-40B4-BE49-F238E27FC236}">
                  <a16:creationId xmlns:a16="http://schemas.microsoft.com/office/drawing/2014/main" id="{28B357A0-948F-D87F-867B-8DC890AAC1A8}"/>
                </a:ext>
              </a:extLst>
            </p:cNvPr>
            <p:cNvSpPr/>
            <p:nvPr/>
          </p:nvSpPr>
          <p:spPr>
            <a:xfrm>
              <a:off x="4390739" y="5480626"/>
              <a:ext cx="1200" cy="1293"/>
            </a:xfrm>
            <a:custGeom>
              <a:avLst/>
              <a:gdLst>
                <a:gd name="connsiteX0" fmla="*/ 687 w 1200"/>
                <a:gd name="connsiteY0" fmla="*/ 979 h 1293"/>
                <a:gd name="connsiteX1" fmla="*/ -514 w 1200"/>
                <a:gd name="connsiteY1" fmla="*/ -315 h 1293"/>
                <a:gd name="connsiteX2" fmla="*/ 687 w 1200"/>
                <a:gd name="connsiteY2" fmla="*/ 979 h 1293"/>
              </a:gdLst>
              <a:ahLst/>
              <a:cxnLst>
                <a:cxn ang="0">
                  <a:pos x="connsiteX0" y="connsiteY0"/>
                </a:cxn>
                <a:cxn ang="0">
                  <a:pos x="connsiteX1" y="connsiteY1"/>
                </a:cxn>
                <a:cxn ang="0">
                  <a:pos x="connsiteX2" y="connsiteY2"/>
                </a:cxn>
              </a:cxnLst>
              <a:rect l="l" t="t" r="r" b="b"/>
              <a:pathLst>
                <a:path w="1200" h="1293">
                  <a:moveTo>
                    <a:pt x="687" y="979"/>
                  </a:moveTo>
                  <a:cubicBezTo>
                    <a:pt x="63" y="837"/>
                    <a:pt x="-420" y="323"/>
                    <a:pt x="-514" y="-315"/>
                  </a:cubicBezTo>
                  <a:cubicBezTo>
                    <a:pt x="94" y="-148"/>
                    <a:pt x="562" y="354"/>
                    <a:pt x="687" y="979"/>
                  </a:cubicBezTo>
                  <a:close/>
                </a:path>
              </a:pathLst>
            </a:custGeom>
            <a:solidFill>
              <a:srgbClr val="020202"/>
            </a:solidFill>
            <a:ln w="1557" cap="flat">
              <a:noFill/>
              <a:prstDash val="solid"/>
              <a:miter/>
            </a:ln>
          </p:spPr>
          <p:txBody>
            <a:bodyPr rtlCol="0" anchor="ctr"/>
            <a:lstStyle/>
            <a:p>
              <a:endParaRPr lang="es-CO"/>
            </a:p>
          </p:txBody>
        </p:sp>
        <p:sp>
          <p:nvSpPr>
            <p:cNvPr id="1334" name="Freeform: Shape 1333">
              <a:extLst>
                <a:ext uri="{FF2B5EF4-FFF2-40B4-BE49-F238E27FC236}">
                  <a16:creationId xmlns:a16="http://schemas.microsoft.com/office/drawing/2014/main" id="{B36E586C-CEDA-A5E8-9430-77F5CA4E1F3D}"/>
                </a:ext>
              </a:extLst>
            </p:cNvPr>
            <p:cNvSpPr/>
            <p:nvPr/>
          </p:nvSpPr>
          <p:spPr>
            <a:xfrm>
              <a:off x="4389585" y="5479488"/>
              <a:ext cx="1153" cy="1262"/>
            </a:xfrm>
            <a:custGeom>
              <a:avLst/>
              <a:gdLst>
                <a:gd name="connsiteX0" fmla="*/ 640 w 1153"/>
                <a:gd name="connsiteY0" fmla="*/ 948 h 1262"/>
                <a:gd name="connsiteX1" fmla="*/ -514 w 1153"/>
                <a:gd name="connsiteY1" fmla="*/ -315 h 1262"/>
              </a:gdLst>
              <a:ahLst/>
              <a:cxnLst>
                <a:cxn ang="0">
                  <a:pos x="connsiteX0" y="connsiteY0"/>
                </a:cxn>
                <a:cxn ang="0">
                  <a:pos x="connsiteX1" y="connsiteY1"/>
                </a:cxn>
              </a:cxnLst>
              <a:rect l="l" t="t" r="r" b="b"/>
              <a:pathLst>
                <a:path w="1153" h="1262">
                  <a:moveTo>
                    <a:pt x="640" y="948"/>
                  </a:moveTo>
                  <a:cubicBezTo>
                    <a:pt x="16" y="833"/>
                    <a:pt x="-451" y="317"/>
                    <a:pt x="-514" y="-315"/>
                  </a:cubicBezTo>
                  <a:close/>
                </a:path>
              </a:pathLst>
            </a:custGeom>
            <a:solidFill>
              <a:srgbClr val="020202"/>
            </a:solidFill>
            <a:ln w="1557" cap="flat">
              <a:noFill/>
              <a:prstDash val="solid"/>
              <a:miter/>
            </a:ln>
          </p:spPr>
          <p:txBody>
            <a:bodyPr rtlCol="0" anchor="ctr"/>
            <a:lstStyle/>
            <a:p>
              <a:endParaRPr lang="es-CO"/>
            </a:p>
          </p:txBody>
        </p:sp>
        <p:sp>
          <p:nvSpPr>
            <p:cNvPr id="1335" name="Freeform: Shape 1334">
              <a:extLst>
                <a:ext uri="{FF2B5EF4-FFF2-40B4-BE49-F238E27FC236}">
                  <a16:creationId xmlns:a16="http://schemas.microsoft.com/office/drawing/2014/main" id="{C47A49A4-1561-EDDB-9BA8-A7A04EDFA3F5}"/>
                </a:ext>
              </a:extLst>
            </p:cNvPr>
            <p:cNvSpPr/>
            <p:nvPr/>
          </p:nvSpPr>
          <p:spPr>
            <a:xfrm>
              <a:off x="4383661" y="5472644"/>
              <a:ext cx="1216" cy="1325"/>
            </a:xfrm>
            <a:custGeom>
              <a:avLst/>
              <a:gdLst>
                <a:gd name="connsiteX0" fmla="*/ 702 w 1216"/>
                <a:gd name="connsiteY0" fmla="*/ 1010 h 1325"/>
                <a:gd name="connsiteX1" fmla="*/ -514 w 1216"/>
                <a:gd name="connsiteY1" fmla="*/ -315 h 1325"/>
                <a:gd name="connsiteX2" fmla="*/ 702 w 1216"/>
                <a:gd name="connsiteY2" fmla="*/ 1010 h 1325"/>
              </a:gdLst>
              <a:ahLst/>
              <a:cxnLst>
                <a:cxn ang="0">
                  <a:pos x="connsiteX0" y="connsiteY0"/>
                </a:cxn>
                <a:cxn ang="0">
                  <a:pos x="connsiteX1" y="connsiteY1"/>
                </a:cxn>
                <a:cxn ang="0">
                  <a:pos x="connsiteX2" y="connsiteY2"/>
                </a:cxn>
              </a:cxnLst>
              <a:rect l="l" t="t" r="r" b="b"/>
              <a:pathLst>
                <a:path w="1216" h="1325">
                  <a:moveTo>
                    <a:pt x="702" y="1010"/>
                  </a:moveTo>
                  <a:cubicBezTo>
                    <a:pt x="48" y="898"/>
                    <a:pt x="-451" y="353"/>
                    <a:pt x="-514" y="-315"/>
                  </a:cubicBezTo>
                  <a:cubicBezTo>
                    <a:pt x="126" y="-174"/>
                    <a:pt x="625" y="356"/>
                    <a:pt x="702" y="1010"/>
                  </a:cubicBezTo>
                  <a:close/>
                </a:path>
              </a:pathLst>
            </a:custGeom>
            <a:solidFill>
              <a:srgbClr val="020202"/>
            </a:solidFill>
            <a:ln w="1557" cap="flat">
              <a:noFill/>
              <a:prstDash val="solid"/>
              <a:miter/>
            </a:ln>
          </p:spPr>
          <p:txBody>
            <a:bodyPr rtlCol="0" anchor="ctr"/>
            <a:lstStyle/>
            <a:p>
              <a:endParaRPr lang="es-CO"/>
            </a:p>
          </p:txBody>
        </p:sp>
        <p:sp>
          <p:nvSpPr>
            <p:cNvPr id="1336" name="Freeform: Shape 1335">
              <a:extLst>
                <a:ext uri="{FF2B5EF4-FFF2-40B4-BE49-F238E27FC236}">
                  <a16:creationId xmlns:a16="http://schemas.microsoft.com/office/drawing/2014/main" id="{C0093D5A-DFF1-ABA8-8AC6-0002C0518D25}"/>
                </a:ext>
              </a:extLst>
            </p:cNvPr>
            <p:cNvSpPr/>
            <p:nvPr/>
          </p:nvSpPr>
          <p:spPr>
            <a:xfrm>
              <a:off x="4382570" y="5471444"/>
              <a:ext cx="1200" cy="1309"/>
            </a:xfrm>
            <a:custGeom>
              <a:avLst/>
              <a:gdLst>
                <a:gd name="connsiteX0" fmla="*/ 687 w 1200"/>
                <a:gd name="connsiteY0" fmla="*/ 995 h 1309"/>
                <a:gd name="connsiteX1" fmla="*/ -514 w 1200"/>
                <a:gd name="connsiteY1" fmla="*/ -315 h 1309"/>
                <a:gd name="connsiteX2" fmla="*/ 687 w 1200"/>
                <a:gd name="connsiteY2" fmla="*/ 995 h 1309"/>
              </a:gdLst>
              <a:ahLst/>
              <a:cxnLst>
                <a:cxn ang="0">
                  <a:pos x="connsiteX0" y="connsiteY0"/>
                </a:cxn>
                <a:cxn ang="0">
                  <a:pos x="connsiteX1" y="connsiteY1"/>
                </a:cxn>
                <a:cxn ang="0">
                  <a:pos x="connsiteX2" y="connsiteY2"/>
                </a:cxn>
              </a:cxnLst>
              <a:rect l="l" t="t" r="r" b="b"/>
              <a:pathLst>
                <a:path w="1200" h="1309">
                  <a:moveTo>
                    <a:pt x="687" y="995"/>
                  </a:moveTo>
                  <a:cubicBezTo>
                    <a:pt x="32" y="883"/>
                    <a:pt x="-451" y="345"/>
                    <a:pt x="-514" y="-315"/>
                  </a:cubicBezTo>
                  <a:cubicBezTo>
                    <a:pt x="110" y="-153"/>
                    <a:pt x="578" y="360"/>
                    <a:pt x="687" y="995"/>
                  </a:cubicBezTo>
                  <a:close/>
                </a:path>
              </a:pathLst>
            </a:custGeom>
            <a:solidFill>
              <a:srgbClr val="020202"/>
            </a:solidFill>
            <a:ln w="1557" cap="flat">
              <a:noFill/>
              <a:prstDash val="solid"/>
              <a:miter/>
            </a:ln>
          </p:spPr>
          <p:txBody>
            <a:bodyPr rtlCol="0" anchor="ctr"/>
            <a:lstStyle/>
            <a:p>
              <a:endParaRPr lang="es-CO"/>
            </a:p>
          </p:txBody>
        </p:sp>
        <p:sp>
          <p:nvSpPr>
            <p:cNvPr id="1337" name="Freeform: Shape 1336">
              <a:extLst>
                <a:ext uri="{FF2B5EF4-FFF2-40B4-BE49-F238E27FC236}">
                  <a16:creationId xmlns:a16="http://schemas.microsoft.com/office/drawing/2014/main" id="{489A2B9F-0B11-3467-E469-8B1F1F6BE154}"/>
                </a:ext>
              </a:extLst>
            </p:cNvPr>
            <p:cNvSpPr/>
            <p:nvPr/>
          </p:nvSpPr>
          <p:spPr>
            <a:xfrm>
              <a:off x="4381432" y="5470259"/>
              <a:ext cx="1153" cy="1262"/>
            </a:xfrm>
            <a:custGeom>
              <a:avLst/>
              <a:gdLst>
                <a:gd name="connsiteX0" fmla="*/ 640 w 1153"/>
                <a:gd name="connsiteY0" fmla="*/ 948 h 1262"/>
                <a:gd name="connsiteX1" fmla="*/ -514 w 1153"/>
                <a:gd name="connsiteY1" fmla="*/ -315 h 1262"/>
              </a:gdLst>
              <a:ahLst/>
              <a:cxnLst>
                <a:cxn ang="0">
                  <a:pos x="connsiteX0" y="connsiteY0"/>
                </a:cxn>
                <a:cxn ang="0">
                  <a:pos x="connsiteX1" y="connsiteY1"/>
                </a:cxn>
              </a:cxnLst>
              <a:rect l="l" t="t" r="r" b="b"/>
              <a:pathLst>
                <a:path w="1153" h="1262">
                  <a:moveTo>
                    <a:pt x="640" y="948"/>
                  </a:moveTo>
                  <a:cubicBezTo>
                    <a:pt x="16" y="833"/>
                    <a:pt x="-451" y="317"/>
                    <a:pt x="-514" y="-315"/>
                  </a:cubicBezTo>
                  <a:close/>
                </a:path>
              </a:pathLst>
            </a:custGeom>
            <a:solidFill>
              <a:srgbClr val="020202"/>
            </a:solidFill>
            <a:ln w="1557" cap="flat">
              <a:noFill/>
              <a:prstDash val="solid"/>
              <a:miter/>
            </a:ln>
          </p:spPr>
          <p:txBody>
            <a:bodyPr rtlCol="0" anchor="ctr"/>
            <a:lstStyle/>
            <a:p>
              <a:endParaRPr lang="es-CO"/>
            </a:p>
          </p:txBody>
        </p:sp>
        <p:sp>
          <p:nvSpPr>
            <p:cNvPr id="1338" name="Freeform: Shape 1337">
              <a:extLst>
                <a:ext uri="{FF2B5EF4-FFF2-40B4-BE49-F238E27FC236}">
                  <a16:creationId xmlns:a16="http://schemas.microsoft.com/office/drawing/2014/main" id="{1358E47C-54B6-F1A0-57E8-53637653D3D4}"/>
                </a:ext>
              </a:extLst>
            </p:cNvPr>
            <p:cNvSpPr/>
            <p:nvPr/>
          </p:nvSpPr>
          <p:spPr>
            <a:xfrm>
              <a:off x="4376895" y="5465629"/>
              <a:ext cx="1184" cy="1184"/>
            </a:xfrm>
            <a:custGeom>
              <a:avLst/>
              <a:gdLst>
                <a:gd name="connsiteX0" fmla="*/ 671 w 1184"/>
                <a:gd name="connsiteY0" fmla="*/ 870 h 1184"/>
                <a:gd name="connsiteX1" fmla="*/ -514 w 1184"/>
                <a:gd name="connsiteY1" fmla="*/ -315 h 1184"/>
              </a:gdLst>
              <a:ahLst/>
              <a:cxnLst>
                <a:cxn ang="0">
                  <a:pos x="connsiteX0" y="connsiteY0"/>
                </a:cxn>
                <a:cxn ang="0">
                  <a:pos x="connsiteX1" y="connsiteY1"/>
                </a:cxn>
              </a:cxnLst>
              <a:rect l="l" t="t" r="r" b="b"/>
              <a:pathLst>
                <a:path w="1184" h="1184">
                  <a:moveTo>
                    <a:pt x="671" y="870"/>
                  </a:moveTo>
                  <a:cubicBezTo>
                    <a:pt x="63" y="780"/>
                    <a:pt x="-420" y="298"/>
                    <a:pt x="-514" y="-315"/>
                  </a:cubicBezTo>
                  <a:close/>
                </a:path>
              </a:pathLst>
            </a:custGeom>
            <a:solidFill>
              <a:srgbClr val="020202"/>
            </a:solidFill>
            <a:ln w="1557" cap="flat">
              <a:noFill/>
              <a:prstDash val="solid"/>
              <a:miter/>
            </a:ln>
          </p:spPr>
          <p:txBody>
            <a:bodyPr rtlCol="0" anchor="ctr"/>
            <a:lstStyle/>
            <a:p>
              <a:endParaRPr lang="es-CO"/>
            </a:p>
          </p:txBody>
        </p:sp>
        <p:sp>
          <p:nvSpPr>
            <p:cNvPr id="1339" name="Freeform: Shape 1338">
              <a:extLst>
                <a:ext uri="{FF2B5EF4-FFF2-40B4-BE49-F238E27FC236}">
                  <a16:creationId xmlns:a16="http://schemas.microsoft.com/office/drawing/2014/main" id="{52A185CD-1F0C-1F83-9E01-A03A796A80A6}"/>
                </a:ext>
              </a:extLst>
            </p:cNvPr>
            <p:cNvSpPr/>
            <p:nvPr/>
          </p:nvSpPr>
          <p:spPr>
            <a:xfrm>
              <a:off x="4366325" y="5454171"/>
              <a:ext cx="1216" cy="1325"/>
            </a:xfrm>
            <a:custGeom>
              <a:avLst/>
              <a:gdLst>
                <a:gd name="connsiteX0" fmla="*/ 702 w 1216"/>
                <a:gd name="connsiteY0" fmla="*/ 1010 h 1325"/>
                <a:gd name="connsiteX1" fmla="*/ -514 w 1216"/>
                <a:gd name="connsiteY1" fmla="*/ -315 h 1325"/>
                <a:gd name="connsiteX2" fmla="*/ 702 w 1216"/>
                <a:gd name="connsiteY2" fmla="*/ 1010 h 1325"/>
              </a:gdLst>
              <a:ahLst/>
              <a:cxnLst>
                <a:cxn ang="0">
                  <a:pos x="connsiteX0" y="connsiteY0"/>
                </a:cxn>
                <a:cxn ang="0">
                  <a:pos x="connsiteX1" y="connsiteY1"/>
                </a:cxn>
                <a:cxn ang="0">
                  <a:pos x="connsiteX2" y="connsiteY2"/>
                </a:cxn>
              </a:cxnLst>
              <a:rect l="l" t="t" r="r" b="b"/>
              <a:pathLst>
                <a:path w="1216" h="1325">
                  <a:moveTo>
                    <a:pt x="702" y="1010"/>
                  </a:moveTo>
                  <a:cubicBezTo>
                    <a:pt x="48" y="898"/>
                    <a:pt x="-451" y="353"/>
                    <a:pt x="-514" y="-315"/>
                  </a:cubicBezTo>
                  <a:cubicBezTo>
                    <a:pt x="126" y="-174"/>
                    <a:pt x="625" y="356"/>
                    <a:pt x="702" y="1010"/>
                  </a:cubicBezTo>
                  <a:close/>
                </a:path>
              </a:pathLst>
            </a:custGeom>
            <a:solidFill>
              <a:srgbClr val="020202"/>
            </a:solidFill>
            <a:ln w="1557" cap="flat">
              <a:noFill/>
              <a:prstDash val="solid"/>
              <a:miter/>
            </a:ln>
          </p:spPr>
          <p:txBody>
            <a:bodyPr rtlCol="0" anchor="ctr"/>
            <a:lstStyle/>
            <a:p>
              <a:endParaRPr lang="es-CO"/>
            </a:p>
          </p:txBody>
        </p:sp>
        <p:sp>
          <p:nvSpPr>
            <p:cNvPr id="1340" name="Freeform: Shape 1339">
              <a:extLst>
                <a:ext uri="{FF2B5EF4-FFF2-40B4-BE49-F238E27FC236}">
                  <a16:creationId xmlns:a16="http://schemas.microsoft.com/office/drawing/2014/main" id="{5ECBD855-9B47-058D-277F-9A65F55D8646}"/>
                </a:ext>
              </a:extLst>
            </p:cNvPr>
            <p:cNvSpPr/>
            <p:nvPr/>
          </p:nvSpPr>
          <p:spPr>
            <a:xfrm>
              <a:off x="4365234" y="5452970"/>
              <a:ext cx="1200" cy="1309"/>
            </a:xfrm>
            <a:custGeom>
              <a:avLst/>
              <a:gdLst>
                <a:gd name="connsiteX0" fmla="*/ 687 w 1200"/>
                <a:gd name="connsiteY0" fmla="*/ 995 h 1309"/>
                <a:gd name="connsiteX1" fmla="*/ -514 w 1200"/>
                <a:gd name="connsiteY1" fmla="*/ -315 h 1309"/>
                <a:gd name="connsiteX2" fmla="*/ 687 w 1200"/>
                <a:gd name="connsiteY2" fmla="*/ 995 h 1309"/>
              </a:gdLst>
              <a:ahLst/>
              <a:cxnLst>
                <a:cxn ang="0">
                  <a:pos x="connsiteX0" y="connsiteY0"/>
                </a:cxn>
                <a:cxn ang="0">
                  <a:pos x="connsiteX1" y="connsiteY1"/>
                </a:cxn>
                <a:cxn ang="0">
                  <a:pos x="connsiteX2" y="connsiteY2"/>
                </a:cxn>
              </a:cxnLst>
              <a:rect l="l" t="t" r="r" b="b"/>
              <a:pathLst>
                <a:path w="1200" h="1309">
                  <a:moveTo>
                    <a:pt x="687" y="995"/>
                  </a:moveTo>
                  <a:cubicBezTo>
                    <a:pt x="32" y="883"/>
                    <a:pt x="-451" y="345"/>
                    <a:pt x="-514" y="-315"/>
                  </a:cubicBezTo>
                  <a:cubicBezTo>
                    <a:pt x="110" y="-153"/>
                    <a:pt x="578" y="360"/>
                    <a:pt x="687" y="995"/>
                  </a:cubicBezTo>
                  <a:close/>
                </a:path>
              </a:pathLst>
            </a:custGeom>
            <a:solidFill>
              <a:srgbClr val="020202"/>
            </a:solidFill>
            <a:ln w="1557" cap="flat">
              <a:noFill/>
              <a:prstDash val="solid"/>
              <a:miter/>
            </a:ln>
          </p:spPr>
          <p:txBody>
            <a:bodyPr rtlCol="0" anchor="ctr"/>
            <a:lstStyle/>
            <a:p>
              <a:endParaRPr lang="es-CO"/>
            </a:p>
          </p:txBody>
        </p:sp>
        <p:sp>
          <p:nvSpPr>
            <p:cNvPr id="1341" name="Freeform: Shape 1340">
              <a:extLst>
                <a:ext uri="{FF2B5EF4-FFF2-40B4-BE49-F238E27FC236}">
                  <a16:creationId xmlns:a16="http://schemas.microsoft.com/office/drawing/2014/main" id="{95AC1084-EB93-2251-4891-CD1BAB5FB16B}"/>
                </a:ext>
              </a:extLst>
            </p:cNvPr>
            <p:cNvSpPr/>
            <p:nvPr/>
          </p:nvSpPr>
          <p:spPr>
            <a:xfrm>
              <a:off x="4364143" y="5451785"/>
              <a:ext cx="1184" cy="1278"/>
            </a:xfrm>
            <a:custGeom>
              <a:avLst/>
              <a:gdLst>
                <a:gd name="connsiteX0" fmla="*/ 671 w 1184"/>
                <a:gd name="connsiteY0" fmla="*/ 964 h 1278"/>
                <a:gd name="connsiteX1" fmla="*/ -514 w 1184"/>
                <a:gd name="connsiteY1" fmla="*/ -315 h 1278"/>
                <a:gd name="connsiteX2" fmla="*/ 671 w 1184"/>
                <a:gd name="connsiteY2" fmla="*/ 964 h 1278"/>
              </a:gdLst>
              <a:ahLst/>
              <a:cxnLst>
                <a:cxn ang="0">
                  <a:pos x="connsiteX0" y="connsiteY0"/>
                </a:cxn>
                <a:cxn ang="0">
                  <a:pos x="connsiteX1" y="connsiteY1"/>
                </a:cxn>
                <a:cxn ang="0">
                  <a:pos x="connsiteX2" y="connsiteY2"/>
                </a:cxn>
              </a:cxnLst>
              <a:rect l="l" t="t" r="r" b="b"/>
              <a:pathLst>
                <a:path w="1184" h="1278">
                  <a:moveTo>
                    <a:pt x="671" y="964"/>
                  </a:moveTo>
                  <a:cubicBezTo>
                    <a:pt x="32" y="844"/>
                    <a:pt x="-436" y="326"/>
                    <a:pt x="-514" y="-315"/>
                  </a:cubicBezTo>
                  <a:cubicBezTo>
                    <a:pt x="79" y="-128"/>
                    <a:pt x="531" y="359"/>
                    <a:pt x="671" y="964"/>
                  </a:cubicBezTo>
                  <a:close/>
                </a:path>
              </a:pathLst>
            </a:custGeom>
            <a:solidFill>
              <a:srgbClr val="020202"/>
            </a:solidFill>
            <a:ln w="1557" cap="flat">
              <a:noFill/>
              <a:prstDash val="solid"/>
              <a:miter/>
            </a:ln>
          </p:spPr>
          <p:txBody>
            <a:bodyPr rtlCol="0" anchor="ctr"/>
            <a:lstStyle/>
            <a:p>
              <a:endParaRPr lang="es-CO"/>
            </a:p>
          </p:txBody>
        </p:sp>
        <p:sp>
          <p:nvSpPr>
            <p:cNvPr id="1342" name="Freeform: Shape 1341">
              <a:extLst>
                <a:ext uri="{FF2B5EF4-FFF2-40B4-BE49-F238E27FC236}">
                  <a16:creationId xmlns:a16="http://schemas.microsoft.com/office/drawing/2014/main" id="{6C19DE57-4693-10A5-D7D2-47B187788D37}"/>
                </a:ext>
              </a:extLst>
            </p:cNvPr>
            <p:cNvSpPr/>
            <p:nvPr/>
          </p:nvSpPr>
          <p:spPr>
            <a:xfrm>
              <a:off x="4357065" y="5443788"/>
              <a:ext cx="1247" cy="1309"/>
            </a:xfrm>
            <a:custGeom>
              <a:avLst/>
              <a:gdLst>
                <a:gd name="connsiteX0" fmla="*/ 734 w 1247"/>
                <a:gd name="connsiteY0" fmla="*/ 995 h 1309"/>
                <a:gd name="connsiteX1" fmla="*/ -514 w 1247"/>
                <a:gd name="connsiteY1" fmla="*/ -315 h 1309"/>
                <a:gd name="connsiteX2" fmla="*/ 734 w 1247"/>
                <a:gd name="connsiteY2" fmla="*/ 995 h 1309"/>
              </a:gdLst>
              <a:ahLst/>
              <a:cxnLst>
                <a:cxn ang="0">
                  <a:pos x="connsiteX0" y="connsiteY0"/>
                </a:cxn>
                <a:cxn ang="0">
                  <a:pos x="connsiteX1" y="connsiteY1"/>
                </a:cxn>
                <a:cxn ang="0">
                  <a:pos x="connsiteX2" y="connsiteY2"/>
                </a:cxn>
              </a:cxnLst>
              <a:rect l="l" t="t" r="r" b="b"/>
              <a:pathLst>
                <a:path w="1247" h="1309">
                  <a:moveTo>
                    <a:pt x="734" y="995"/>
                  </a:moveTo>
                  <a:cubicBezTo>
                    <a:pt x="79" y="869"/>
                    <a:pt x="-420" y="343"/>
                    <a:pt x="-514" y="-315"/>
                  </a:cubicBezTo>
                  <a:cubicBezTo>
                    <a:pt x="141" y="-188"/>
                    <a:pt x="640" y="337"/>
                    <a:pt x="734" y="995"/>
                  </a:cubicBezTo>
                  <a:close/>
                </a:path>
              </a:pathLst>
            </a:custGeom>
            <a:solidFill>
              <a:srgbClr val="020202"/>
            </a:solidFill>
            <a:ln w="1557" cap="flat">
              <a:noFill/>
              <a:prstDash val="solid"/>
              <a:miter/>
            </a:ln>
          </p:spPr>
          <p:txBody>
            <a:bodyPr rtlCol="0" anchor="ctr"/>
            <a:lstStyle/>
            <a:p>
              <a:endParaRPr lang="es-CO"/>
            </a:p>
          </p:txBody>
        </p:sp>
        <p:sp>
          <p:nvSpPr>
            <p:cNvPr id="1343" name="Freeform: Shape 1342">
              <a:extLst>
                <a:ext uri="{FF2B5EF4-FFF2-40B4-BE49-F238E27FC236}">
                  <a16:creationId xmlns:a16="http://schemas.microsoft.com/office/drawing/2014/main" id="{96E59AFC-252B-5773-0D5C-A058F1AF1ADD}"/>
                </a:ext>
              </a:extLst>
            </p:cNvPr>
            <p:cNvSpPr/>
            <p:nvPr/>
          </p:nvSpPr>
          <p:spPr>
            <a:xfrm>
              <a:off x="4355927" y="5442618"/>
              <a:ext cx="1247" cy="1293"/>
            </a:xfrm>
            <a:custGeom>
              <a:avLst/>
              <a:gdLst>
                <a:gd name="connsiteX0" fmla="*/ 733 w 1247"/>
                <a:gd name="connsiteY0" fmla="*/ 979 h 1293"/>
                <a:gd name="connsiteX1" fmla="*/ -514 w 1247"/>
                <a:gd name="connsiteY1" fmla="*/ -315 h 1293"/>
                <a:gd name="connsiteX2" fmla="*/ 733 w 1247"/>
                <a:gd name="connsiteY2" fmla="*/ 979 h 1293"/>
              </a:gdLst>
              <a:ahLst/>
              <a:cxnLst>
                <a:cxn ang="0">
                  <a:pos x="connsiteX0" y="connsiteY0"/>
                </a:cxn>
                <a:cxn ang="0">
                  <a:pos x="connsiteX1" y="connsiteY1"/>
                </a:cxn>
                <a:cxn ang="0">
                  <a:pos x="connsiteX2" y="connsiteY2"/>
                </a:cxn>
              </a:cxnLst>
              <a:rect l="l" t="t" r="r" b="b"/>
              <a:pathLst>
                <a:path w="1247" h="1293">
                  <a:moveTo>
                    <a:pt x="733" y="979"/>
                  </a:moveTo>
                  <a:cubicBezTo>
                    <a:pt x="79" y="855"/>
                    <a:pt x="-420" y="337"/>
                    <a:pt x="-514" y="-315"/>
                  </a:cubicBezTo>
                  <a:cubicBezTo>
                    <a:pt x="141" y="-190"/>
                    <a:pt x="640" y="328"/>
                    <a:pt x="733" y="979"/>
                  </a:cubicBezTo>
                  <a:close/>
                </a:path>
              </a:pathLst>
            </a:custGeom>
            <a:solidFill>
              <a:srgbClr val="020202"/>
            </a:solidFill>
            <a:ln w="1557" cap="flat">
              <a:noFill/>
              <a:prstDash val="solid"/>
              <a:miter/>
            </a:ln>
          </p:spPr>
          <p:txBody>
            <a:bodyPr rtlCol="0" anchor="ctr"/>
            <a:lstStyle/>
            <a:p>
              <a:endParaRPr lang="es-CO"/>
            </a:p>
          </p:txBody>
        </p:sp>
        <p:sp>
          <p:nvSpPr>
            <p:cNvPr id="1344" name="Freeform: Shape 1343">
              <a:extLst>
                <a:ext uri="{FF2B5EF4-FFF2-40B4-BE49-F238E27FC236}">
                  <a16:creationId xmlns:a16="http://schemas.microsoft.com/office/drawing/2014/main" id="{70520725-E638-D3AB-8D4F-5C07062327B3}"/>
                </a:ext>
              </a:extLst>
            </p:cNvPr>
            <p:cNvSpPr/>
            <p:nvPr/>
          </p:nvSpPr>
          <p:spPr>
            <a:xfrm>
              <a:off x="4354820" y="5441465"/>
              <a:ext cx="1262" cy="1278"/>
            </a:xfrm>
            <a:custGeom>
              <a:avLst/>
              <a:gdLst>
                <a:gd name="connsiteX0" fmla="*/ 749 w 1262"/>
                <a:gd name="connsiteY0" fmla="*/ 964 h 1278"/>
                <a:gd name="connsiteX1" fmla="*/ -514 w 1262"/>
                <a:gd name="connsiteY1" fmla="*/ -315 h 1278"/>
                <a:gd name="connsiteX2" fmla="*/ 749 w 1262"/>
                <a:gd name="connsiteY2" fmla="*/ 964 h 1278"/>
              </a:gdLst>
              <a:ahLst/>
              <a:cxnLst>
                <a:cxn ang="0">
                  <a:pos x="connsiteX0" y="connsiteY0"/>
                </a:cxn>
                <a:cxn ang="0">
                  <a:pos x="connsiteX1" y="connsiteY1"/>
                </a:cxn>
                <a:cxn ang="0">
                  <a:pos x="connsiteX2" y="connsiteY2"/>
                </a:cxn>
              </a:cxnLst>
              <a:rect l="l" t="t" r="r" b="b"/>
              <a:pathLst>
                <a:path w="1262" h="1278">
                  <a:moveTo>
                    <a:pt x="749" y="964"/>
                  </a:moveTo>
                  <a:cubicBezTo>
                    <a:pt x="94" y="847"/>
                    <a:pt x="-404" y="335"/>
                    <a:pt x="-514" y="-315"/>
                  </a:cubicBezTo>
                  <a:cubicBezTo>
                    <a:pt x="141" y="-198"/>
                    <a:pt x="640" y="314"/>
                    <a:pt x="749" y="964"/>
                  </a:cubicBezTo>
                  <a:close/>
                </a:path>
              </a:pathLst>
            </a:custGeom>
            <a:solidFill>
              <a:srgbClr val="020202"/>
            </a:solidFill>
            <a:ln w="1557" cap="flat">
              <a:noFill/>
              <a:prstDash val="solid"/>
              <a:miter/>
            </a:ln>
          </p:spPr>
          <p:txBody>
            <a:bodyPr rtlCol="0" anchor="ctr"/>
            <a:lstStyle/>
            <a:p>
              <a:endParaRPr lang="es-CO"/>
            </a:p>
          </p:txBody>
        </p:sp>
        <p:sp>
          <p:nvSpPr>
            <p:cNvPr id="1345" name="Freeform: Shape 1344">
              <a:extLst>
                <a:ext uri="{FF2B5EF4-FFF2-40B4-BE49-F238E27FC236}">
                  <a16:creationId xmlns:a16="http://schemas.microsoft.com/office/drawing/2014/main" id="{9F63B9AB-D249-969A-519E-C4680726DA8B}"/>
                </a:ext>
              </a:extLst>
            </p:cNvPr>
            <p:cNvSpPr/>
            <p:nvPr/>
          </p:nvSpPr>
          <p:spPr>
            <a:xfrm>
              <a:off x="4300505" y="5398749"/>
              <a:ext cx="1356" cy="1075"/>
            </a:xfrm>
            <a:custGeom>
              <a:avLst/>
              <a:gdLst>
                <a:gd name="connsiteX0" fmla="*/ 843 w 1356"/>
                <a:gd name="connsiteY0" fmla="*/ 761 h 1075"/>
                <a:gd name="connsiteX1" fmla="*/ -514 w 1356"/>
                <a:gd name="connsiteY1" fmla="*/ -315 h 1075"/>
                <a:gd name="connsiteX2" fmla="*/ 843 w 1356"/>
                <a:gd name="connsiteY2" fmla="*/ 761 h 1075"/>
              </a:gdLst>
              <a:ahLst/>
              <a:cxnLst>
                <a:cxn ang="0">
                  <a:pos x="connsiteX0" y="connsiteY0"/>
                </a:cxn>
                <a:cxn ang="0">
                  <a:pos x="connsiteX1" y="connsiteY1"/>
                </a:cxn>
                <a:cxn ang="0">
                  <a:pos x="connsiteX2" y="connsiteY2"/>
                </a:cxn>
              </a:cxnLst>
              <a:rect l="l" t="t" r="r" b="b"/>
              <a:pathLst>
                <a:path w="1356" h="1075">
                  <a:moveTo>
                    <a:pt x="843" y="761"/>
                  </a:moveTo>
                  <a:cubicBezTo>
                    <a:pt x="204" y="752"/>
                    <a:pt x="-358" y="310"/>
                    <a:pt x="-514" y="-315"/>
                  </a:cubicBezTo>
                  <a:cubicBezTo>
                    <a:pt x="110" y="-240"/>
                    <a:pt x="624" y="175"/>
                    <a:pt x="843" y="761"/>
                  </a:cubicBezTo>
                  <a:close/>
                </a:path>
              </a:pathLst>
            </a:custGeom>
            <a:solidFill>
              <a:srgbClr val="020202"/>
            </a:solidFill>
            <a:ln w="1557" cap="flat">
              <a:noFill/>
              <a:prstDash val="solid"/>
              <a:miter/>
            </a:ln>
          </p:spPr>
          <p:txBody>
            <a:bodyPr rtlCol="0" anchor="ctr"/>
            <a:lstStyle/>
            <a:p>
              <a:endParaRPr lang="es-CO"/>
            </a:p>
          </p:txBody>
        </p:sp>
        <p:sp>
          <p:nvSpPr>
            <p:cNvPr id="1346" name="Freeform: Shape 1345">
              <a:extLst>
                <a:ext uri="{FF2B5EF4-FFF2-40B4-BE49-F238E27FC236}">
                  <a16:creationId xmlns:a16="http://schemas.microsoft.com/office/drawing/2014/main" id="{26AAB327-D998-EFF2-90D1-91F6BBED7872}"/>
                </a:ext>
              </a:extLst>
            </p:cNvPr>
            <p:cNvSpPr/>
            <p:nvPr/>
          </p:nvSpPr>
          <p:spPr>
            <a:xfrm>
              <a:off x="4353620" y="5440311"/>
              <a:ext cx="1278" cy="1262"/>
            </a:xfrm>
            <a:custGeom>
              <a:avLst/>
              <a:gdLst>
                <a:gd name="connsiteX0" fmla="*/ 765 w 1278"/>
                <a:gd name="connsiteY0" fmla="*/ 948 h 1262"/>
                <a:gd name="connsiteX1" fmla="*/ -514 w 1278"/>
                <a:gd name="connsiteY1" fmla="*/ -315 h 1262"/>
                <a:gd name="connsiteX2" fmla="*/ 765 w 1278"/>
                <a:gd name="connsiteY2" fmla="*/ 948 h 1262"/>
              </a:gdLst>
              <a:ahLst/>
              <a:cxnLst>
                <a:cxn ang="0">
                  <a:pos x="connsiteX0" y="connsiteY0"/>
                </a:cxn>
                <a:cxn ang="0">
                  <a:pos x="connsiteX1" y="connsiteY1"/>
                </a:cxn>
                <a:cxn ang="0">
                  <a:pos x="connsiteX2" y="connsiteY2"/>
                </a:cxn>
              </a:cxnLst>
              <a:rect l="l" t="t" r="r" b="b"/>
              <a:pathLst>
                <a:path w="1278" h="1262">
                  <a:moveTo>
                    <a:pt x="765" y="948"/>
                  </a:moveTo>
                  <a:cubicBezTo>
                    <a:pt x="94" y="869"/>
                    <a:pt x="-420" y="349"/>
                    <a:pt x="-514" y="-315"/>
                  </a:cubicBezTo>
                  <a:cubicBezTo>
                    <a:pt x="141" y="-207"/>
                    <a:pt x="656" y="300"/>
                    <a:pt x="765" y="948"/>
                  </a:cubicBezTo>
                  <a:close/>
                </a:path>
              </a:pathLst>
            </a:custGeom>
            <a:solidFill>
              <a:srgbClr val="020202"/>
            </a:solidFill>
            <a:ln w="1557" cap="flat">
              <a:noFill/>
              <a:prstDash val="solid"/>
              <a:miter/>
            </a:ln>
          </p:spPr>
          <p:txBody>
            <a:bodyPr rtlCol="0" anchor="ctr"/>
            <a:lstStyle/>
            <a:p>
              <a:endParaRPr lang="es-CO"/>
            </a:p>
          </p:txBody>
        </p:sp>
        <p:sp>
          <p:nvSpPr>
            <p:cNvPr id="1347" name="Freeform: Shape 1346">
              <a:extLst>
                <a:ext uri="{FF2B5EF4-FFF2-40B4-BE49-F238E27FC236}">
                  <a16:creationId xmlns:a16="http://schemas.microsoft.com/office/drawing/2014/main" id="{D5D62421-1F7B-9623-5FCB-9FB4DBE5278F}"/>
                </a:ext>
              </a:extLst>
            </p:cNvPr>
            <p:cNvSpPr/>
            <p:nvPr/>
          </p:nvSpPr>
          <p:spPr>
            <a:xfrm>
              <a:off x="4352466" y="5439158"/>
              <a:ext cx="1262" cy="1278"/>
            </a:xfrm>
            <a:custGeom>
              <a:avLst/>
              <a:gdLst>
                <a:gd name="connsiteX0" fmla="*/ 749 w 1262"/>
                <a:gd name="connsiteY0" fmla="*/ 964 h 1278"/>
                <a:gd name="connsiteX1" fmla="*/ -514 w 1262"/>
                <a:gd name="connsiteY1" fmla="*/ -315 h 1278"/>
                <a:gd name="connsiteX2" fmla="*/ 749 w 1262"/>
                <a:gd name="connsiteY2" fmla="*/ 964 h 1278"/>
              </a:gdLst>
              <a:ahLst/>
              <a:cxnLst>
                <a:cxn ang="0">
                  <a:pos x="connsiteX0" y="connsiteY0"/>
                </a:cxn>
                <a:cxn ang="0">
                  <a:pos x="connsiteX1" y="connsiteY1"/>
                </a:cxn>
                <a:cxn ang="0">
                  <a:pos x="connsiteX2" y="connsiteY2"/>
                </a:cxn>
              </a:cxnLst>
              <a:rect l="l" t="t" r="r" b="b"/>
              <a:pathLst>
                <a:path w="1262" h="1278">
                  <a:moveTo>
                    <a:pt x="749" y="964"/>
                  </a:moveTo>
                  <a:cubicBezTo>
                    <a:pt x="94" y="847"/>
                    <a:pt x="-405" y="335"/>
                    <a:pt x="-514" y="-315"/>
                  </a:cubicBezTo>
                  <a:cubicBezTo>
                    <a:pt x="141" y="-198"/>
                    <a:pt x="640" y="314"/>
                    <a:pt x="749" y="964"/>
                  </a:cubicBezTo>
                  <a:close/>
                </a:path>
              </a:pathLst>
            </a:custGeom>
            <a:solidFill>
              <a:srgbClr val="020202"/>
            </a:solidFill>
            <a:ln w="1557" cap="flat">
              <a:noFill/>
              <a:prstDash val="solid"/>
              <a:miter/>
            </a:ln>
          </p:spPr>
          <p:txBody>
            <a:bodyPr rtlCol="0" anchor="ctr"/>
            <a:lstStyle/>
            <a:p>
              <a:endParaRPr lang="es-CO"/>
            </a:p>
          </p:txBody>
        </p:sp>
        <p:sp>
          <p:nvSpPr>
            <p:cNvPr id="1348" name="Freeform: Shape 1347">
              <a:extLst>
                <a:ext uri="{FF2B5EF4-FFF2-40B4-BE49-F238E27FC236}">
                  <a16:creationId xmlns:a16="http://schemas.microsoft.com/office/drawing/2014/main" id="{32C3EBA7-87FD-76F3-32F4-6F611B0DE0E8}"/>
                </a:ext>
              </a:extLst>
            </p:cNvPr>
            <p:cNvSpPr/>
            <p:nvPr/>
          </p:nvSpPr>
          <p:spPr>
            <a:xfrm>
              <a:off x="4351297" y="5438019"/>
              <a:ext cx="1278" cy="1262"/>
            </a:xfrm>
            <a:custGeom>
              <a:avLst/>
              <a:gdLst>
                <a:gd name="connsiteX0" fmla="*/ 765 w 1278"/>
                <a:gd name="connsiteY0" fmla="*/ 948 h 1262"/>
                <a:gd name="connsiteX1" fmla="*/ -514 w 1278"/>
                <a:gd name="connsiteY1" fmla="*/ -315 h 1262"/>
                <a:gd name="connsiteX2" fmla="*/ 765 w 1278"/>
                <a:gd name="connsiteY2" fmla="*/ 948 h 1262"/>
              </a:gdLst>
              <a:ahLst/>
              <a:cxnLst>
                <a:cxn ang="0">
                  <a:pos x="connsiteX0" y="connsiteY0"/>
                </a:cxn>
                <a:cxn ang="0">
                  <a:pos x="connsiteX1" y="connsiteY1"/>
                </a:cxn>
                <a:cxn ang="0">
                  <a:pos x="connsiteX2" y="connsiteY2"/>
                </a:cxn>
              </a:cxnLst>
              <a:rect l="l" t="t" r="r" b="b"/>
              <a:pathLst>
                <a:path w="1278" h="1262">
                  <a:moveTo>
                    <a:pt x="765" y="948"/>
                  </a:moveTo>
                  <a:cubicBezTo>
                    <a:pt x="110" y="841"/>
                    <a:pt x="-405" y="334"/>
                    <a:pt x="-514" y="-315"/>
                  </a:cubicBezTo>
                  <a:cubicBezTo>
                    <a:pt x="141" y="-207"/>
                    <a:pt x="656" y="300"/>
                    <a:pt x="765" y="948"/>
                  </a:cubicBezTo>
                  <a:close/>
                </a:path>
              </a:pathLst>
            </a:custGeom>
            <a:solidFill>
              <a:srgbClr val="020202"/>
            </a:solidFill>
            <a:ln w="1557" cap="flat">
              <a:noFill/>
              <a:prstDash val="solid"/>
              <a:miter/>
            </a:ln>
          </p:spPr>
          <p:txBody>
            <a:bodyPr rtlCol="0" anchor="ctr"/>
            <a:lstStyle/>
            <a:p>
              <a:endParaRPr lang="es-CO"/>
            </a:p>
          </p:txBody>
        </p:sp>
        <p:sp>
          <p:nvSpPr>
            <p:cNvPr id="1349" name="Freeform: Shape 1348">
              <a:extLst>
                <a:ext uri="{FF2B5EF4-FFF2-40B4-BE49-F238E27FC236}">
                  <a16:creationId xmlns:a16="http://schemas.microsoft.com/office/drawing/2014/main" id="{7DEEB3A0-1C85-EBA6-C42D-5D15A6E26E78}"/>
                </a:ext>
              </a:extLst>
            </p:cNvPr>
            <p:cNvSpPr/>
            <p:nvPr/>
          </p:nvSpPr>
          <p:spPr>
            <a:xfrm>
              <a:off x="4350112" y="5436881"/>
              <a:ext cx="1293" cy="1262"/>
            </a:xfrm>
            <a:custGeom>
              <a:avLst/>
              <a:gdLst>
                <a:gd name="connsiteX0" fmla="*/ 780 w 1293"/>
                <a:gd name="connsiteY0" fmla="*/ 948 h 1262"/>
                <a:gd name="connsiteX1" fmla="*/ -514 w 1293"/>
                <a:gd name="connsiteY1" fmla="*/ -315 h 1262"/>
                <a:gd name="connsiteX2" fmla="*/ 780 w 1293"/>
                <a:gd name="connsiteY2" fmla="*/ 948 h 1262"/>
              </a:gdLst>
              <a:ahLst/>
              <a:cxnLst>
                <a:cxn ang="0">
                  <a:pos x="connsiteX0" y="connsiteY0"/>
                </a:cxn>
                <a:cxn ang="0">
                  <a:pos x="connsiteX1" y="connsiteY1"/>
                </a:cxn>
                <a:cxn ang="0">
                  <a:pos x="connsiteX2" y="connsiteY2"/>
                </a:cxn>
              </a:cxnLst>
              <a:rect l="l" t="t" r="r" b="b"/>
              <a:pathLst>
                <a:path w="1293" h="1262">
                  <a:moveTo>
                    <a:pt x="780" y="948"/>
                  </a:moveTo>
                  <a:cubicBezTo>
                    <a:pt x="125" y="845"/>
                    <a:pt x="-389" y="339"/>
                    <a:pt x="-514" y="-315"/>
                  </a:cubicBezTo>
                  <a:cubicBezTo>
                    <a:pt x="157" y="-241"/>
                    <a:pt x="687" y="279"/>
                    <a:pt x="780" y="948"/>
                  </a:cubicBezTo>
                  <a:close/>
                </a:path>
              </a:pathLst>
            </a:custGeom>
            <a:solidFill>
              <a:srgbClr val="020202"/>
            </a:solidFill>
            <a:ln w="1557" cap="flat">
              <a:noFill/>
              <a:prstDash val="solid"/>
              <a:miter/>
            </a:ln>
          </p:spPr>
          <p:txBody>
            <a:bodyPr rtlCol="0" anchor="ctr"/>
            <a:lstStyle/>
            <a:p>
              <a:endParaRPr lang="es-CO"/>
            </a:p>
          </p:txBody>
        </p:sp>
        <p:sp>
          <p:nvSpPr>
            <p:cNvPr id="1350" name="Freeform: Shape 1349">
              <a:extLst>
                <a:ext uri="{FF2B5EF4-FFF2-40B4-BE49-F238E27FC236}">
                  <a16:creationId xmlns:a16="http://schemas.microsoft.com/office/drawing/2014/main" id="{3CC643CD-FDEE-5AA0-E03D-B78F6DE8C645}"/>
                </a:ext>
              </a:extLst>
            </p:cNvPr>
            <p:cNvSpPr/>
            <p:nvPr/>
          </p:nvSpPr>
          <p:spPr>
            <a:xfrm>
              <a:off x="4342145" y="5429866"/>
              <a:ext cx="1278" cy="1153"/>
            </a:xfrm>
            <a:custGeom>
              <a:avLst/>
              <a:gdLst>
                <a:gd name="connsiteX0" fmla="*/ 765 w 1278"/>
                <a:gd name="connsiteY0" fmla="*/ 839 h 1153"/>
                <a:gd name="connsiteX1" fmla="*/ -514 w 1278"/>
                <a:gd name="connsiteY1" fmla="*/ -315 h 1153"/>
              </a:gdLst>
              <a:ahLst/>
              <a:cxnLst>
                <a:cxn ang="0">
                  <a:pos x="connsiteX0" y="connsiteY0"/>
                </a:cxn>
                <a:cxn ang="0">
                  <a:pos x="connsiteX1" y="connsiteY1"/>
                </a:cxn>
              </a:cxnLst>
              <a:rect l="l" t="t" r="r" b="b"/>
              <a:pathLst>
                <a:path w="1278" h="1153">
                  <a:moveTo>
                    <a:pt x="765" y="839"/>
                  </a:moveTo>
                  <a:cubicBezTo>
                    <a:pt x="141" y="745"/>
                    <a:pt x="-358" y="292"/>
                    <a:pt x="-514" y="-315"/>
                  </a:cubicBezTo>
                  <a:close/>
                </a:path>
              </a:pathLst>
            </a:custGeom>
            <a:solidFill>
              <a:srgbClr val="020202"/>
            </a:solidFill>
            <a:ln w="1557" cap="flat">
              <a:noFill/>
              <a:prstDash val="solid"/>
              <a:miter/>
            </a:ln>
          </p:spPr>
          <p:txBody>
            <a:bodyPr rtlCol="0" anchor="ctr"/>
            <a:lstStyle/>
            <a:p>
              <a:endParaRPr lang="es-CO"/>
            </a:p>
          </p:txBody>
        </p:sp>
        <p:sp>
          <p:nvSpPr>
            <p:cNvPr id="1351" name="Freeform: Shape 1350">
              <a:extLst>
                <a:ext uri="{FF2B5EF4-FFF2-40B4-BE49-F238E27FC236}">
                  <a16:creationId xmlns:a16="http://schemas.microsoft.com/office/drawing/2014/main" id="{25BE2EDD-3818-6298-94A3-23E163FD0E32}"/>
                </a:ext>
              </a:extLst>
            </p:cNvPr>
            <p:cNvSpPr/>
            <p:nvPr/>
          </p:nvSpPr>
          <p:spPr>
            <a:xfrm>
              <a:off x="4340898" y="5428775"/>
              <a:ext cx="1340" cy="1184"/>
            </a:xfrm>
            <a:custGeom>
              <a:avLst/>
              <a:gdLst>
                <a:gd name="connsiteX0" fmla="*/ 827 w 1340"/>
                <a:gd name="connsiteY0" fmla="*/ 870 h 1184"/>
                <a:gd name="connsiteX1" fmla="*/ -514 w 1340"/>
                <a:gd name="connsiteY1" fmla="*/ -315 h 1184"/>
                <a:gd name="connsiteX2" fmla="*/ 827 w 1340"/>
                <a:gd name="connsiteY2" fmla="*/ 870 h 1184"/>
              </a:gdLst>
              <a:ahLst/>
              <a:cxnLst>
                <a:cxn ang="0">
                  <a:pos x="connsiteX0" y="connsiteY0"/>
                </a:cxn>
                <a:cxn ang="0">
                  <a:pos x="connsiteX1" y="connsiteY1"/>
                </a:cxn>
                <a:cxn ang="0">
                  <a:pos x="connsiteX2" y="connsiteY2"/>
                </a:cxn>
              </a:cxnLst>
              <a:rect l="l" t="t" r="r" b="b"/>
              <a:pathLst>
                <a:path w="1340" h="1184">
                  <a:moveTo>
                    <a:pt x="827" y="870"/>
                  </a:moveTo>
                  <a:cubicBezTo>
                    <a:pt x="172" y="797"/>
                    <a:pt x="-358" y="323"/>
                    <a:pt x="-514" y="-315"/>
                  </a:cubicBezTo>
                  <a:cubicBezTo>
                    <a:pt x="141" y="-241"/>
                    <a:pt x="671" y="232"/>
                    <a:pt x="827" y="870"/>
                  </a:cubicBezTo>
                  <a:close/>
                </a:path>
              </a:pathLst>
            </a:custGeom>
            <a:solidFill>
              <a:srgbClr val="020202"/>
            </a:solidFill>
            <a:ln w="1557" cap="flat">
              <a:noFill/>
              <a:prstDash val="solid"/>
              <a:miter/>
            </a:ln>
          </p:spPr>
          <p:txBody>
            <a:bodyPr rtlCol="0" anchor="ctr"/>
            <a:lstStyle/>
            <a:p>
              <a:endParaRPr lang="es-CO"/>
            </a:p>
          </p:txBody>
        </p:sp>
        <p:sp>
          <p:nvSpPr>
            <p:cNvPr id="1352" name="Freeform: Shape 1351">
              <a:extLst>
                <a:ext uri="{FF2B5EF4-FFF2-40B4-BE49-F238E27FC236}">
                  <a16:creationId xmlns:a16="http://schemas.microsoft.com/office/drawing/2014/main" id="{8708C1F7-643C-7C6E-5BC2-BEC25918500B}"/>
                </a:ext>
              </a:extLst>
            </p:cNvPr>
            <p:cNvSpPr/>
            <p:nvPr/>
          </p:nvSpPr>
          <p:spPr>
            <a:xfrm>
              <a:off x="4336268" y="5425329"/>
              <a:ext cx="1371" cy="1106"/>
            </a:xfrm>
            <a:custGeom>
              <a:avLst/>
              <a:gdLst>
                <a:gd name="connsiteX0" fmla="*/ 858 w 1371"/>
                <a:gd name="connsiteY0" fmla="*/ 792 h 1106"/>
                <a:gd name="connsiteX1" fmla="*/ -514 w 1371"/>
                <a:gd name="connsiteY1" fmla="*/ -315 h 1106"/>
                <a:gd name="connsiteX2" fmla="*/ 858 w 1371"/>
                <a:gd name="connsiteY2" fmla="*/ 792 h 1106"/>
              </a:gdLst>
              <a:ahLst/>
              <a:cxnLst>
                <a:cxn ang="0">
                  <a:pos x="connsiteX0" y="connsiteY0"/>
                </a:cxn>
                <a:cxn ang="0">
                  <a:pos x="connsiteX1" y="connsiteY1"/>
                </a:cxn>
                <a:cxn ang="0">
                  <a:pos x="connsiteX2" y="connsiteY2"/>
                </a:cxn>
              </a:cxnLst>
              <a:rect l="l" t="t" r="r" b="b"/>
              <a:pathLst>
                <a:path w="1371" h="1106">
                  <a:moveTo>
                    <a:pt x="858" y="792"/>
                  </a:moveTo>
                  <a:cubicBezTo>
                    <a:pt x="203" y="775"/>
                    <a:pt x="-358" y="321"/>
                    <a:pt x="-514" y="-315"/>
                  </a:cubicBezTo>
                  <a:cubicBezTo>
                    <a:pt x="125" y="-265"/>
                    <a:pt x="671" y="175"/>
                    <a:pt x="858" y="792"/>
                  </a:cubicBezTo>
                  <a:close/>
                </a:path>
              </a:pathLst>
            </a:custGeom>
            <a:solidFill>
              <a:srgbClr val="020202"/>
            </a:solidFill>
            <a:ln w="1557" cap="flat">
              <a:noFill/>
              <a:prstDash val="solid"/>
              <a:miter/>
            </a:ln>
          </p:spPr>
          <p:txBody>
            <a:bodyPr rtlCol="0" anchor="ctr"/>
            <a:lstStyle/>
            <a:p>
              <a:endParaRPr lang="es-CO"/>
            </a:p>
          </p:txBody>
        </p:sp>
        <p:sp>
          <p:nvSpPr>
            <p:cNvPr id="1353" name="Freeform: Shape 1352">
              <a:extLst>
                <a:ext uri="{FF2B5EF4-FFF2-40B4-BE49-F238E27FC236}">
                  <a16:creationId xmlns:a16="http://schemas.microsoft.com/office/drawing/2014/main" id="{0F2E395C-74B7-3375-4629-CDD8F7718399}"/>
                </a:ext>
              </a:extLst>
            </p:cNvPr>
            <p:cNvSpPr/>
            <p:nvPr/>
          </p:nvSpPr>
          <p:spPr>
            <a:xfrm>
              <a:off x="4332885" y="5423007"/>
              <a:ext cx="1371" cy="1075"/>
            </a:xfrm>
            <a:custGeom>
              <a:avLst/>
              <a:gdLst>
                <a:gd name="connsiteX0" fmla="*/ 858 w 1371"/>
                <a:gd name="connsiteY0" fmla="*/ 761 h 1075"/>
                <a:gd name="connsiteX1" fmla="*/ -514 w 1371"/>
                <a:gd name="connsiteY1" fmla="*/ -315 h 1075"/>
                <a:gd name="connsiteX2" fmla="*/ 858 w 1371"/>
                <a:gd name="connsiteY2" fmla="*/ 761 h 1075"/>
              </a:gdLst>
              <a:ahLst/>
              <a:cxnLst>
                <a:cxn ang="0">
                  <a:pos x="connsiteX0" y="connsiteY0"/>
                </a:cxn>
                <a:cxn ang="0">
                  <a:pos x="connsiteX1" y="connsiteY1"/>
                </a:cxn>
                <a:cxn ang="0">
                  <a:pos x="connsiteX2" y="connsiteY2"/>
                </a:cxn>
              </a:cxnLst>
              <a:rect l="l" t="t" r="r" b="b"/>
              <a:pathLst>
                <a:path w="1371" h="1075">
                  <a:moveTo>
                    <a:pt x="858" y="761"/>
                  </a:moveTo>
                  <a:cubicBezTo>
                    <a:pt x="219" y="749"/>
                    <a:pt x="-342" y="309"/>
                    <a:pt x="-514" y="-315"/>
                  </a:cubicBezTo>
                  <a:cubicBezTo>
                    <a:pt x="110" y="-243"/>
                    <a:pt x="640" y="173"/>
                    <a:pt x="858" y="761"/>
                  </a:cubicBezTo>
                  <a:close/>
                </a:path>
              </a:pathLst>
            </a:custGeom>
            <a:solidFill>
              <a:srgbClr val="020202"/>
            </a:solidFill>
            <a:ln w="1557" cap="flat">
              <a:noFill/>
              <a:prstDash val="solid"/>
              <a:miter/>
            </a:ln>
          </p:spPr>
          <p:txBody>
            <a:bodyPr rtlCol="0" anchor="ctr"/>
            <a:lstStyle/>
            <a:p>
              <a:endParaRPr lang="es-CO"/>
            </a:p>
          </p:txBody>
        </p:sp>
        <p:sp>
          <p:nvSpPr>
            <p:cNvPr id="1354" name="Freeform: Shape 1353">
              <a:extLst>
                <a:ext uri="{FF2B5EF4-FFF2-40B4-BE49-F238E27FC236}">
                  <a16:creationId xmlns:a16="http://schemas.microsoft.com/office/drawing/2014/main" id="{5B1E4BD4-C8E9-F006-1FDB-179DB725E7F9}"/>
                </a:ext>
              </a:extLst>
            </p:cNvPr>
            <p:cNvSpPr/>
            <p:nvPr/>
          </p:nvSpPr>
          <p:spPr>
            <a:xfrm>
              <a:off x="4324794" y="5416038"/>
              <a:ext cx="1309" cy="1138"/>
            </a:xfrm>
            <a:custGeom>
              <a:avLst/>
              <a:gdLst>
                <a:gd name="connsiteX0" fmla="*/ 796 w 1309"/>
                <a:gd name="connsiteY0" fmla="*/ 823 h 1138"/>
                <a:gd name="connsiteX1" fmla="*/ -514 w 1309"/>
                <a:gd name="connsiteY1" fmla="*/ -315 h 1138"/>
                <a:gd name="connsiteX2" fmla="*/ 796 w 1309"/>
                <a:gd name="connsiteY2" fmla="*/ 823 h 1138"/>
              </a:gdLst>
              <a:ahLst/>
              <a:cxnLst>
                <a:cxn ang="0">
                  <a:pos x="connsiteX0" y="connsiteY0"/>
                </a:cxn>
                <a:cxn ang="0">
                  <a:pos x="connsiteX1" y="connsiteY1"/>
                </a:cxn>
                <a:cxn ang="0">
                  <a:pos x="connsiteX2" y="connsiteY2"/>
                </a:cxn>
              </a:cxnLst>
              <a:rect l="l" t="t" r="r" b="b"/>
              <a:pathLst>
                <a:path w="1309" h="1138">
                  <a:moveTo>
                    <a:pt x="796" y="823"/>
                  </a:moveTo>
                  <a:cubicBezTo>
                    <a:pt x="157" y="786"/>
                    <a:pt x="-389" y="318"/>
                    <a:pt x="-514" y="-315"/>
                  </a:cubicBezTo>
                  <a:cubicBezTo>
                    <a:pt x="94" y="-198"/>
                    <a:pt x="593" y="237"/>
                    <a:pt x="796" y="823"/>
                  </a:cubicBezTo>
                  <a:close/>
                </a:path>
              </a:pathLst>
            </a:custGeom>
            <a:solidFill>
              <a:srgbClr val="020202"/>
            </a:solidFill>
            <a:ln w="1557" cap="flat">
              <a:noFill/>
              <a:prstDash val="solid"/>
              <a:miter/>
            </a:ln>
          </p:spPr>
          <p:txBody>
            <a:bodyPr rtlCol="0" anchor="ctr"/>
            <a:lstStyle/>
            <a:p>
              <a:endParaRPr lang="es-CO"/>
            </a:p>
          </p:txBody>
        </p:sp>
        <p:sp>
          <p:nvSpPr>
            <p:cNvPr id="1355" name="Freeform: Shape 1354">
              <a:extLst>
                <a:ext uri="{FF2B5EF4-FFF2-40B4-BE49-F238E27FC236}">
                  <a16:creationId xmlns:a16="http://schemas.microsoft.com/office/drawing/2014/main" id="{4D4B4845-0063-4CCE-6335-F27344BF1BFB}"/>
                </a:ext>
              </a:extLst>
            </p:cNvPr>
            <p:cNvSpPr/>
            <p:nvPr/>
          </p:nvSpPr>
          <p:spPr>
            <a:xfrm>
              <a:off x="4323562" y="5414947"/>
              <a:ext cx="1340" cy="1184"/>
            </a:xfrm>
            <a:custGeom>
              <a:avLst/>
              <a:gdLst>
                <a:gd name="connsiteX0" fmla="*/ 827 w 1340"/>
                <a:gd name="connsiteY0" fmla="*/ 870 h 1184"/>
                <a:gd name="connsiteX1" fmla="*/ -514 w 1340"/>
                <a:gd name="connsiteY1" fmla="*/ -315 h 1184"/>
                <a:gd name="connsiteX2" fmla="*/ 827 w 1340"/>
                <a:gd name="connsiteY2" fmla="*/ 870 h 1184"/>
              </a:gdLst>
              <a:ahLst/>
              <a:cxnLst>
                <a:cxn ang="0">
                  <a:pos x="connsiteX0" y="connsiteY0"/>
                </a:cxn>
                <a:cxn ang="0">
                  <a:pos x="connsiteX1" y="connsiteY1"/>
                </a:cxn>
                <a:cxn ang="0">
                  <a:pos x="connsiteX2" y="connsiteY2"/>
                </a:cxn>
              </a:cxnLst>
              <a:rect l="l" t="t" r="r" b="b"/>
              <a:pathLst>
                <a:path w="1340" h="1184">
                  <a:moveTo>
                    <a:pt x="827" y="870"/>
                  </a:moveTo>
                  <a:cubicBezTo>
                    <a:pt x="172" y="797"/>
                    <a:pt x="-358" y="323"/>
                    <a:pt x="-514" y="-315"/>
                  </a:cubicBezTo>
                  <a:cubicBezTo>
                    <a:pt x="141" y="-241"/>
                    <a:pt x="671" y="232"/>
                    <a:pt x="827" y="870"/>
                  </a:cubicBezTo>
                  <a:close/>
                </a:path>
              </a:pathLst>
            </a:custGeom>
            <a:solidFill>
              <a:srgbClr val="020202"/>
            </a:solidFill>
            <a:ln w="1557" cap="flat">
              <a:noFill/>
              <a:prstDash val="solid"/>
              <a:miter/>
            </a:ln>
          </p:spPr>
          <p:txBody>
            <a:bodyPr rtlCol="0" anchor="ctr"/>
            <a:lstStyle/>
            <a:p>
              <a:endParaRPr lang="es-CO"/>
            </a:p>
          </p:txBody>
        </p:sp>
        <p:sp>
          <p:nvSpPr>
            <p:cNvPr id="1356" name="Freeform: Shape 1355">
              <a:extLst>
                <a:ext uri="{FF2B5EF4-FFF2-40B4-BE49-F238E27FC236}">
                  <a16:creationId xmlns:a16="http://schemas.microsoft.com/office/drawing/2014/main" id="{8AC4FED0-5B89-DA7C-F5F4-5769F1BD5C2D}"/>
                </a:ext>
              </a:extLst>
            </p:cNvPr>
            <p:cNvSpPr/>
            <p:nvPr/>
          </p:nvSpPr>
          <p:spPr>
            <a:xfrm>
              <a:off x="4424213" y="6334067"/>
              <a:ext cx="184813" cy="441254"/>
            </a:xfrm>
            <a:custGeom>
              <a:avLst/>
              <a:gdLst>
                <a:gd name="connsiteX0" fmla="*/ 5329 w 184813"/>
                <a:gd name="connsiteY0" fmla="*/ 440867 h 441254"/>
                <a:gd name="connsiteX1" fmla="*/ 3365 w 184813"/>
                <a:gd name="connsiteY1" fmla="*/ 437359 h 441254"/>
                <a:gd name="connsiteX2" fmla="*/ -454 w 184813"/>
                <a:gd name="connsiteY2" fmla="*/ 424638 h 441254"/>
                <a:gd name="connsiteX3" fmla="*/ 6312 w 184813"/>
                <a:gd name="connsiteY3" fmla="*/ 413304 h 441254"/>
                <a:gd name="connsiteX4" fmla="*/ 14683 w 184813"/>
                <a:gd name="connsiteY4" fmla="*/ 409469 h 441254"/>
                <a:gd name="connsiteX5" fmla="*/ 56464 w 184813"/>
                <a:gd name="connsiteY5" fmla="*/ 385773 h 441254"/>
                <a:gd name="connsiteX6" fmla="*/ 72568 w 184813"/>
                <a:gd name="connsiteY6" fmla="*/ 371898 h 441254"/>
                <a:gd name="connsiteX7" fmla="*/ 94596 w 184813"/>
                <a:gd name="connsiteY7" fmla="*/ 342511 h 441254"/>
                <a:gd name="connsiteX8" fmla="*/ 108066 w 184813"/>
                <a:gd name="connsiteY8" fmla="*/ 303630 h 441254"/>
                <a:gd name="connsiteX9" fmla="*/ 112416 w 184813"/>
                <a:gd name="connsiteY9" fmla="*/ 280557 h 441254"/>
                <a:gd name="connsiteX10" fmla="*/ 113897 w 184813"/>
                <a:gd name="connsiteY10" fmla="*/ 265716 h 441254"/>
                <a:gd name="connsiteX11" fmla="*/ 115939 w 184813"/>
                <a:gd name="connsiteY11" fmla="*/ 231933 h 441254"/>
                <a:gd name="connsiteX12" fmla="*/ 121052 w 184813"/>
                <a:gd name="connsiteY12" fmla="*/ 192163 h 441254"/>
                <a:gd name="connsiteX13" fmla="*/ 128146 w 184813"/>
                <a:gd name="connsiteY13" fmla="*/ 157351 h 441254"/>
                <a:gd name="connsiteX14" fmla="*/ 136720 w 184813"/>
                <a:gd name="connsiteY14" fmla="*/ 115820 h 441254"/>
                <a:gd name="connsiteX15" fmla="*/ 143954 w 184813"/>
                <a:gd name="connsiteY15" fmla="*/ 70610 h 441254"/>
                <a:gd name="connsiteX16" fmla="*/ 157626 w 184813"/>
                <a:gd name="connsiteY16" fmla="*/ 25571 h 441254"/>
                <a:gd name="connsiteX17" fmla="*/ 164205 w 184813"/>
                <a:gd name="connsiteY17" fmla="*/ 12164 h 441254"/>
                <a:gd name="connsiteX18" fmla="*/ 184300 w 184813"/>
                <a:gd name="connsiteY18" fmla="*/ -308 h 441254"/>
                <a:gd name="connsiteX19" fmla="*/ 174463 w 184813"/>
                <a:gd name="connsiteY19" fmla="*/ 53180 h 441254"/>
                <a:gd name="connsiteX20" fmla="*/ 170207 w 184813"/>
                <a:gd name="connsiteY20" fmla="*/ 80899 h 441254"/>
                <a:gd name="connsiteX21" fmla="*/ 163971 w 184813"/>
                <a:gd name="connsiteY21" fmla="*/ 118158 h 441254"/>
                <a:gd name="connsiteX22" fmla="*/ 155303 w 184813"/>
                <a:gd name="connsiteY22" fmla="*/ 160781 h 441254"/>
                <a:gd name="connsiteX23" fmla="*/ 150018 w 184813"/>
                <a:gd name="connsiteY23" fmla="*/ 188344 h 441254"/>
                <a:gd name="connsiteX24" fmla="*/ 148787 w 184813"/>
                <a:gd name="connsiteY24" fmla="*/ 199116 h 441254"/>
                <a:gd name="connsiteX25" fmla="*/ 144344 w 184813"/>
                <a:gd name="connsiteY25" fmla="*/ 222750 h 441254"/>
                <a:gd name="connsiteX26" fmla="*/ 142660 w 184813"/>
                <a:gd name="connsiteY26" fmla="*/ 237545 h 441254"/>
                <a:gd name="connsiteX27" fmla="*/ 141366 w 184813"/>
                <a:gd name="connsiteY27" fmla="*/ 267976 h 441254"/>
                <a:gd name="connsiteX28" fmla="*/ 123827 w 184813"/>
                <a:gd name="connsiteY28" fmla="*/ 345457 h 441254"/>
                <a:gd name="connsiteX29" fmla="*/ 111745 w 184813"/>
                <a:gd name="connsiteY29" fmla="*/ 368374 h 441254"/>
                <a:gd name="connsiteX30" fmla="*/ 107520 w 184813"/>
                <a:gd name="connsiteY30" fmla="*/ 375904 h 441254"/>
                <a:gd name="connsiteX31" fmla="*/ 81454 w 184813"/>
                <a:gd name="connsiteY31" fmla="*/ 404761 h 441254"/>
                <a:gd name="connsiteX32" fmla="*/ 56152 w 184813"/>
                <a:gd name="connsiteY32" fmla="*/ 423640 h 441254"/>
                <a:gd name="connsiteX33" fmla="*/ 15057 w 184813"/>
                <a:gd name="connsiteY33" fmla="*/ 440680 h 441254"/>
                <a:gd name="connsiteX34" fmla="*/ 5329 w 184813"/>
                <a:gd name="connsiteY34" fmla="*/ 440867 h 441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84813" h="441254">
                  <a:moveTo>
                    <a:pt x="5329" y="440867"/>
                  </a:moveTo>
                  <a:cubicBezTo>
                    <a:pt x="4877" y="439604"/>
                    <a:pt x="4207" y="438419"/>
                    <a:pt x="3365" y="437359"/>
                  </a:cubicBezTo>
                  <a:cubicBezTo>
                    <a:pt x="-626" y="433867"/>
                    <a:pt x="-641" y="429330"/>
                    <a:pt x="-454" y="424638"/>
                  </a:cubicBezTo>
                  <a:cubicBezTo>
                    <a:pt x="-407" y="419914"/>
                    <a:pt x="2180" y="415580"/>
                    <a:pt x="6312" y="413304"/>
                  </a:cubicBezTo>
                  <a:cubicBezTo>
                    <a:pt x="8946" y="411714"/>
                    <a:pt x="11752" y="410435"/>
                    <a:pt x="14683" y="409469"/>
                  </a:cubicBezTo>
                  <a:cubicBezTo>
                    <a:pt x="30273" y="404527"/>
                    <a:pt x="43789" y="395921"/>
                    <a:pt x="56464" y="385773"/>
                  </a:cubicBezTo>
                  <a:cubicBezTo>
                    <a:pt x="62014" y="381329"/>
                    <a:pt x="67720" y="377136"/>
                    <a:pt x="72568" y="371898"/>
                  </a:cubicBezTo>
                  <a:cubicBezTo>
                    <a:pt x="80987" y="362965"/>
                    <a:pt x="88376" y="353096"/>
                    <a:pt x="94596" y="342511"/>
                  </a:cubicBezTo>
                  <a:cubicBezTo>
                    <a:pt x="101253" y="330413"/>
                    <a:pt x="105821" y="317256"/>
                    <a:pt x="108066" y="303630"/>
                  </a:cubicBezTo>
                  <a:cubicBezTo>
                    <a:pt x="109485" y="295929"/>
                    <a:pt x="111184" y="288274"/>
                    <a:pt x="112416" y="280557"/>
                  </a:cubicBezTo>
                  <a:cubicBezTo>
                    <a:pt x="113211" y="275662"/>
                    <a:pt x="113367" y="270658"/>
                    <a:pt x="113897" y="265716"/>
                  </a:cubicBezTo>
                  <a:cubicBezTo>
                    <a:pt x="115097" y="254491"/>
                    <a:pt x="115113" y="243189"/>
                    <a:pt x="115939" y="231933"/>
                  </a:cubicBezTo>
                  <a:cubicBezTo>
                    <a:pt x="116921" y="218557"/>
                    <a:pt x="119213" y="205430"/>
                    <a:pt x="121052" y="192163"/>
                  </a:cubicBezTo>
                  <a:cubicBezTo>
                    <a:pt x="122611" y="180455"/>
                    <a:pt x="125511" y="168903"/>
                    <a:pt x="128146" y="157351"/>
                  </a:cubicBezTo>
                  <a:cubicBezTo>
                    <a:pt x="131264" y="143554"/>
                    <a:pt x="134865" y="129820"/>
                    <a:pt x="136720" y="115820"/>
                  </a:cubicBezTo>
                  <a:cubicBezTo>
                    <a:pt x="138731" y="100667"/>
                    <a:pt x="140789" y="85529"/>
                    <a:pt x="143954" y="70610"/>
                  </a:cubicBezTo>
                  <a:cubicBezTo>
                    <a:pt x="147056" y="55191"/>
                    <a:pt x="151624" y="40100"/>
                    <a:pt x="157626" y="25571"/>
                  </a:cubicBezTo>
                  <a:cubicBezTo>
                    <a:pt x="159559" y="20987"/>
                    <a:pt x="162178" y="16716"/>
                    <a:pt x="164205" y="12164"/>
                  </a:cubicBezTo>
                  <a:cubicBezTo>
                    <a:pt x="168118" y="3418"/>
                    <a:pt x="174899" y="-495"/>
                    <a:pt x="184300" y="-308"/>
                  </a:cubicBezTo>
                  <a:cubicBezTo>
                    <a:pt x="181603" y="17636"/>
                    <a:pt x="177752" y="35361"/>
                    <a:pt x="174463" y="53180"/>
                  </a:cubicBezTo>
                  <a:cubicBezTo>
                    <a:pt x="172764" y="62363"/>
                    <a:pt x="171485" y="71639"/>
                    <a:pt x="170207" y="80899"/>
                  </a:cubicBezTo>
                  <a:cubicBezTo>
                    <a:pt x="168492" y="93371"/>
                    <a:pt x="167775" y="105936"/>
                    <a:pt x="163971" y="118158"/>
                  </a:cubicBezTo>
                  <a:cubicBezTo>
                    <a:pt x="159731" y="132033"/>
                    <a:pt x="158639" y="146672"/>
                    <a:pt x="155303" y="160781"/>
                  </a:cubicBezTo>
                  <a:cubicBezTo>
                    <a:pt x="153167" y="169917"/>
                    <a:pt x="152060" y="179224"/>
                    <a:pt x="150018" y="188344"/>
                  </a:cubicBezTo>
                  <a:cubicBezTo>
                    <a:pt x="149223" y="191883"/>
                    <a:pt x="148802" y="195484"/>
                    <a:pt x="148787" y="199116"/>
                  </a:cubicBezTo>
                  <a:cubicBezTo>
                    <a:pt x="148787" y="207394"/>
                    <a:pt x="145372" y="214815"/>
                    <a:pt x="144344" y="222750"/>
                  </a:cubicBezTo>
                  <a:cubicBezTo>
                    <a:pt x="143720" y="227677"/>
                    <a:pt x="142270" y="232494"/>
                    <a:pt x="142660" y="237545"/>
                  </a:cubicBezTo>
                  <a:cubicBezTo>
                    <a:pt x="143439" y="247741"/>
                    <a:pt x="142317" y="257905"/>
                    <a:pt x="141366" y="267976"/>
                  </a:cubicBezTo>
                  <a:cubicBezTo>
                    <a:pt x="138840" y="294479"/>
                    <a:pt x="134288" y="320701"/>
                    <a:pt x="123827" y="345457"/>
                  </a:cubicBezTo>
                  <a:cubicBezTo>
                    <a:pt x="120398" y="353393"/>
                    <a:pt x="116360" y="361063"/>
                    <a:pt x="111745" y="368374"/>
                  </a:cubicBezTo>
                  <a:cubicBezTo>
                    <a:pt x="110186" y="370822"/>
                    <a:pt x="108908" y="373379"/>
                    <a:pt x="107520" y="375904"/>
                  </a:cubicBezTo>
                  <a:cubicBezTo>
                    <a:pt x="101098" y="387581"/>
                    <a:pt x="91198" y="396031"/>
                    <a:pt x="81454" y="404761"/>
                  </a:cubicBezTo>
                  <a:cubicBezTo>
                    <a:pt x="73488" y="411652"/>
                    <a:pt x="65023" y="417965"/>
                    <a:pt x="56152" y="423640"/>
                  </a:cubicBezTo>
                  <a:cubicBezTo>
                    <a:pt x="43680" y="431934"/>
                    <a:pt x="30257" y="438684"/>
                    <a:pt x="15057" y="440680"/>
                  </a:cubicBezTo>
                  <a:cubicBezTo>
                    <a:pt x="11815" y="440945"/>
                    <a:pt x="8572" y="441007"/>
                    <a:pt x="5329" y="440867"/>
                  </a:cubicBezTo>
                  <a:close/>
                </a:path>
              </a:pathLst>
            </a:custGeom>
            <a:solidFill>
              <a:srgbClr val="000000"/>
            </a:solidFill>
            <a:ln w="1557" cap="flat">
              <a:noFill/>
              <a:prstDash val="solid"/>
              <a:miter/>
            </a:ln>
          </p:spPr>
          <p:txBody>
            <a:bodyPr rtlCol="0" anchor="ctr"/>
            <a:lstStyle/>
            <a:p>
              <a:endParaRPr lang="es-CO"/>
            </a:p>
          </p:txBody>
        </p:sp>
        <p:sp>
          <p:nvSpPr>
            <p:cNvPr id="1357" name="Freeform: Shape 1356">
              <a:extLst>
                <a:ext uri="{FF2B5EF4-FFF2-40B4-BE49-F238E27FC236}">
                  <a16:creationId xmlns:a16="http://schemas.microsoft.com/office/drawing/2014/main" id="{F6874DC0-2261-135D-FA9A-80C6B0F5CD9B}"/>
                </a:ext>
              </a:extLst>
            </p:cNvPr>
            <p:cNvSpPr/>
            <p:nvPr/>
          </p:nvSpPr>
          <p:spPr>
            <a:xfrm>
              <a:off x="4336517" y="6768047"/>
              <a:ext cx="27732" cy="5002"/>
            </a:xfrm>
            <a:custGeom>
              <a:avLst/>
              <a:gdLst>
                <a:gd name="connsiteX0" fmla="*/ -514 w 27732"/>
                <a:gd name="connsiteY0" fmla="*/ 4532 h 5002"/>
                <a:gd name="connsiteX1" fmla="*/ 8295 w 27732"/>
                <a:gd name="connsiteY1" fmla="*/ 432 h 5002"/>
                <a:gd name="connsiteX2" fmla="*/ 11070 w 27732"/>
                <a:gd name="connsiteY2" fmla="*/ 2349 h 5002"/>
                <a:gd name="connsiteX3" fmla="*/ 14484 w 27732"/>
                <a:gd name="connsiteY3" fmla="*/ 2349 h 5002"/>
                <a:gd name="connsiteX4" fmla="*/ 22918 w 27732"/>
                <a:gd name="connsiteY4" fmla="*/ 11 h 5002"/>
                <a:gd name="connsiteX5" fmla="*/ 27205 w 27732"/>
                <a:gd name="connsiteY5" fmla="*/ 4688 h 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732" h="5002">
                  <a:moveTo>
                    <a:pt x="-514" y="4532"/>
                  </a:moveTo>
                  <a:cubicBezTo>
                    <a:pt x="453" y="183"/>
                    <a:pt x="3727" y="-1392"/>
                    <a:pt x="8295" y="432"/>
                  </a:cubicBezTo>
                  <a:cubicBezTo>
                    <a:pt x="9324" y="900"/>
                    <a:pt x="10259" y="1555"/>
                    <a:pt x="11070" y="2349"/>
                  </a:cubicBezTo>
                  <a:cubicBezTo>
                    <a:pt x="12286" y="3472"/>
                    <a:pt x="13392" y="3550"/>
                    <a:pt x="14484" y="2349"/>
                  </a:cubicBezTo>
                  <a:cubicBezTo>
                    <a:pt x="16776" y="-348"/>
                    <a:pt x="19893" y="58"/>
                    <a:pt x="22918" y="11"/>
                  </a:cubicBezTo>
                  <a:cubicBezTo>
                    <a:pt x="25942" y="-36"/>
                    <a:pt x="27376" y="1570"/>
                    <a:pt x="27205" y="4688"/>
                  </a:cubicBezTo>
                  <a:close/>
                </a:path>
              </a:pathLst>
            </a:custGeom>
            <a:solidFill>
              <a:srgbClr val="020202"/>
            </a:solidFill>
            <a:ln w="1557" cap="flat">
              <a:noFill/>
              <a:prstDash val="solid"/>
              <a:miter/>
            </a:ln>
          </p:spPr>
          <p:txBody>
            <a:bodyPr rtlCol="0" anchor="ctr"/>
            <a:lstStyle/>
            <a:p>
              <a:endParaRPr lang="es-CO"/>
            </a:p>
          </p:txBody>
        </p:sp>
        <p:sp>
          <p:nvSpPr>
            <p:cNvPr id="1358" name="Freeform: Shape 1357">
              <a:extLst>
                <a:ext uri="{FF2B5EF4-FFF2-40B4-BE49-F238E27FC236}">
                  <a16:creationId xmlns:a16="http://schemas.microsoft.com/office/drawing/2014/main" id="{02DF504B-3350-FD26-0278-9DE917AD68CC}"/>
                </a:ext>
              </a:extLst>
            </p:cNvPr>
            <p:cNvSpPr/>
            <p:nvPr/>
          </p:nvSpPr>
          <p:spPr>
            <a:xfrm>
              <a:off x="4294924" y="6770158"/>
              <a:ext cx="36994" cy="3830"/>
            </a:xfrm>
            <a:custGeom>
              <a:avLst/>
              <a:gdLst>
                <a:gd name="connsiteX0" fmla="*/ -514 w 36994"/>
                <a:gd name="connsiteY0" fmla="*/ 2468 h 3830"/>
                <a:gd name="connsiteX1" fmla="*/ 13517 w 36994"/>
                <a:gd name="connsiteY1" fmla="*/ 551 h 3830"/>
                <a:gd name="connsiteX2" fmla="*/ 21312 w 36994"/>
                <a:gd name="connsiteY2" fmla="*/ 551 h 3830"/>
                <a:gd name="connsiteX3" fmla="*/ 36481 w 36994"/>
                <a:gd name="connsiteY3" fmla="*/ 2484 h 3830"/>
                <a:gd name="connsiteX4" fmla="*/ 33363 w 36994"/>
                <a:gd name="connsiteY4" fmla="*/ 3481 h 3830"/>
                <a:gd name="connsiteX5" fmla="*/ 2635 w 36994"/>
                <a:gd name="connsiteY5" fmla="*/ 3481 h 3830"/>
                <a:gd name="connsiteX6" fmla="*/ -514 w 36994"/>
                <a:gd name="connsiteY6" fmla="*/ 2468 h 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994" h="3830">
                  <a:moveTo>
                    <a:pt x="-514" y="2468"/>
                  </a:moveTo>
                  <a:cubicBezTo>
                    <a:pt x="4163" y="2094"/>
                    <a:pt x="8840" y="3232"/>
                    <a:pt x="13517" y="551"/>
                  </a:cubicBezTo>
                  <a:cubicBezTo>
                    <a:pt x="15980" y="-603"/>
                    <a:pt x="18849" y="-603"/>
                    <a:pt x="21312" y="551"/>
                  </a:cubicBezTo>
                  <a:cubicBezTo>
                    <a:pt x="26285" y="3435"/>
                    <a:pt x="31430" y="2016"/>
                    <a:pt x="36481" y="2484"/>
                  </a:cubicBezTo>
                  <a:cubicBezTo>
                    <a:pt x="35639" y="3263"/>
                    <a:pt x="34501" y="3622"/>
                    <a:pt x="33363" y="3481"/>
                  </a:cubicBezTo>
                  <a:lnTo>
                    <a:pt x="2635" y="3481"/>
                  </a:lnTo>
                  <a:cubicBezTo>
                    <a:pt x="1482" y="3637"/>
                    <a:pt x="328" y="3263"/>
                    <a:pt x="-514" y="2468"/>
                  </a:cubicBezTo>
                  <a:close/>
                </a:path>
              </a:pathLst>
            </a:custGeom>
            <a:solidFill>
              <a:srgbClr val="020202"/>
            </a:solidFill>
            <a:ln w="1557" cap="flat">
              <a:noFill/>
              <a:prstDash val="solid"/>
              <a:miter/>
            </a:ln>
          </p:spPr>
          <p:txBody>
            <a:bodyPr rtlCol="0" anchor="ctr"/>
            <a:lstStyle/>
            <a:p>
              <a:endParaRPr lang="es-CO"/>
            </a:p>
          </p:txBody>
        </p:sp>
        <p:sp>
          <p:nvSpPr>
            <p:cNvPr id="1359" name="Freeform: Shape 1358">
              <a:extLst>
                <a:ext uri="{FF2B5EF4-FFF2-40B4-BE49-F238E27FC236}">
                  <a16:creationId xmlns:a16="http://schemas.microsoft.com/office/drawing/2014/main" id="{E87DB948-146C-F942-12FD-02971013FC99}"/>
                </a:ext>
              </a:extLst>
            </p:cNvPr>
            <p:cNvSpPr/>
            <p:nvPr/>
          </p:nvSpPr>
          <p:spPr>
            <a:xfrm>
              <a:off x="4365436" y="6770549"/>
              <a:ext cx="10336" cy="3561"/>
            </a:xfrm>
            <a:custGeom>
              <a:avLst/>
              <a:gdLst>
                <a:gd name="connsiteX0" fmla="*/ -514 w 10336"/>
                <a:gd name="connsiteY0" fmla="*/ 2077 h 3561"/>
                <a:gd name="connsiteX1" fmla="*/ 2604 w 10336"/>
                <a:gd name="connsiteY1" fmla="*/ 1298 h 3561"/>
                <a:gd name="connsiteX2" fmla="*/ 9822 w 10336"/>
                <a:gd name="connsiteY2" fmla="*/ 3247 h 3561"/>
                <a:gd name="connsiteX3" fmla="*/ -514 w 10336"/>
                <a:gd name="connsiteY3" fmla="*/ 2077 h 3561"/>
              </a:gdLst>
              <a:ahLst/>
              <a:cxnLst>
                <a:cxn ang="0">
                  <a:pos x="connsiteX0" y="connsiteY0"/>
                </a:cxn>
                <a:cxn ang="0">
                  <a:pos x="connsiteX1" y="connsiteY1"/>
                </a:cxn>
                <a:cxn ang="0">
                  <a:pos x="connsiteX2" y="connsiteY2"/>
                </a:cxn>
                <a:cxn ang="0">
                  <a:pos x="connsiteX3" y="connsiteY3"/>
                </a:cxn>
              </a:cxnLst>
              <a:rect l="l" t="t" r="r" b="b"/>
              <a:pathLst>
                <a:path w="10336" h="3561">
                  <a:moveTo>
                    <a:pt x="-514" y="2077"/>
                  </a:moveTo>
                  <a:cubicBezTo>
                    <a:pt x="578" y="2093"/>
                    <a:pt x="1653" y="1828"/>
                    <a:pt x="2604" y="1298"/>
                  </a:cubicBezTo>
                  <a:cubicBezTo>
                    <a:pt x="6751" y="-1165"/>
                    <a:pt x="7094" y="-1025"/>
                    <a:pt x="9822" y="3247"/>
                  </a:cubicBezTo>
                  <a:cubicBezTo>
                    <a:pt x="6361" y="2826"/>
                    <a:pt x="2713" y="4057"/>
                    <a:pt x="-514" y="2077"/>
                  </a:cubicBezTo>
                  <a:close/>
                </a:path>
              </a:pathLst>
            </a:custGeom>
            <a:solidFill>
              <a:srgbClr val="020202"/>
            </a:solidFill>
            <a:ln w="1557" cap="flat">
              <a:noFill/>
              <a:prstDash val="solid"/>
              <a:miter/>
            </a:ln>
          </p:spPr>
          <p:txBody>
            <a:bodyPr rtlCol="0" anchor="ctr"/>
            <a:lstStyle/>
            <a:p>
              <a:endParaRPr lang="es-CO"/>
            </a:p>
          </p:txBody>
        </p:sp>
        <p:sp>
          <p:nvSpPr>
            <p:cNvPr id="1360" name="Freeform: Shape 1359">
              <a:extLst>
                <a:ext uri="{FF2B5EF4-FFF2-40B4-BE49-F238E27FC236}">
                  <a16:creationId xmlns:a16="http://schemas.microsoft.com/office/drawing/2014/main" id="{8B1CD0F4-6DA8-760E-B909-A43697F64D22}"/>
                </a:ext>
              </a:extLst>
            </p:cNvPr>
            <p:cNvSpPr/>
            <p:nvPr/>
          </p:nvSpPr>
          <p:spPr>
            <a:xfrm>
              <a:off x="4375773" y="6774090"/>
              <a:ext cx="3414" cy="1052"/>
            </a:xfrm>
            <a:custGeom>
              <a:avLst/>
              <a:gdLst>
                <a:gd name="connsiteX0" fmla="*/ -514 w 3414"/>
                <a:gd name="connsiteY0" fmla="*/ -295 h 1052"/>
                <a:gd name="connsiteX1" fmla="*/ 2900 w 3414"/>
                <a:gd name="connsiteY1" fmla="*/ 719 h 1052"/>
                <a:gd name="connsiteX2" fmla="*/ -514 w 3414"/>
                <a:gd name="connsiteY2" fmla="*/ -295 h 1052"/>
              </a:gdLst>
              <a:ahLst/>
              <a:cxnLst>
                <a:cxn ang="0">
                  <a:pos x="connsiteX0" y="connsiteY0"/>
                </a:cxn>
                <a:cxn ang="0">
                  <a:pos x="connsiteX1" y="connsiteY1"/>
                </a:cxn>
                <a:cxn ang="0">
                  <a:pos x="connsiteX2" y="connsiteY2"/>
                </a:cxn>
              </a:cxnLst>
              <a:rect l="l" t="t" r="r" b="b"/>
              <a:pathLst>
                <a:path w="3414" h="1052">
                  <a:moveTo>
                    <a:pt x="-514" y="-295"/>
                  </a:moveTo>
                  <a:cubicBezTo>
                    <a:pt x="718" y="-295"/>
                    <a:pt x="2027" y="-544"/>
                    <a:pt x="2900" y="719"/>
                  </a:cubicBezTo>
                  <a:cubicBezTo>
                    <a:pt x="1622" y="734"/>
                    <a:pt x="359" y="921"/>
                    <a:pt x="-514" y="-295"/>
                  </a:cubicBezTo>
                  <a:close/>
                </a:path>
              </a:pathLst>
            </a:custGeom>
            <a:solidFill>
              <a:srgbClr val="020202"/>
            </a:solidFill>
            <a:ln w="1557" cap="flat">
              <a:noFill/>
              <a:prstDash val="solid"/>
              <a:miter/>
            </a:ln>
          </p:spPr>
          <p:txBody>
            <a:bodyPr rtlCol="0" anchor="ctr"/>
            <a:lstStyle/>
            <a:p>
              <a:endParaRPr lang="es-CO"/>
            </a:p>
          </p:txBody>
        </p:sp>
        <p:sp>
          <p:nvSpPr>
            <p:cNvPr id="1361" name="Freeform: Shape 1360">
              <a:extLst>
                <a:ext uri="{FF2B5EF4-FFF2-40B4-BE49-F238E27FC236}">
                  <a16:creationId xmlns:a16="http://schemas.microsoft.com/office/drawing/2014/main" id="{FF440433-CFE3-39AB-F368-FEC1C05ADC6C}"/>
                </a:ext>
              </a:extLst>
            </p:cNvPr>
            <p:cNvSpPr/>
            <p:nvPr/>
          </p:nvSpPr>
          <p:spPr>
            <a:xfrm>
              <a:off x="4216476" y="6734777"/>
              <a:ext cx="1076" cy="1247"/>
            </a:xfrm>
            <a:custGeom>
              <a:avLst/>
              <a:gdLst>
                <a:gd name="connsiteX0" fmla="*/ -498 w 1076"/>
                <a:gd name="connsiteY0" fmla="*/ -315 h 1247"/>
                <a:gd name="connsiteX1" fmla="*/ 562 w 1076"/>
                <a:gd name="connsiteY1" fmla="*/ 839 h 1247"/>
                <a:gd name="connsiteX2" fmla="*/ 547 w 1076"/>
                <a:gd name="connsiteY2" fmla="*/ 932 h 1247"/>
                <a:gd name="connsiteX3" fmla="*/ -513 w 1076"/>
                <a:gd name="connsiteY3" fmla="*/ -190 h 1247"/>
                <a:gd name="connsiteX4" fmla="*/ -498 w 1076"/>
                <a:gd name="connsiteY4" fmla="*/ -315 h 12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6" h="1247">
                  <a:moveTo>
                    <a:pt x="-498" y="-315"/>
                  </a:moveTo>
                  <a:cubicBezTo>
                    <a:pt x="110" y="-283"/>
                    <a:pt x="578" y="231"/>
                    <a:pt x="562" y="839"/>
                  </a:cubicBezTo>
                  <a:cubicBezTo>
                    <a:pt x="547" y="870"/>
                    <a:pt x="547" y="901"/>
                    <a:pt x="547" y="932"/>
                  </a:cubicBezTo>
                  <a:cubicBezTo>
                    <a:pt x="-61" y="917"/>
                    <a:pt x="-529" y="402"/>
                    <a:pt x="-513" y="-190"/>
                  </a:cubicBezTo>
                  <a:cubicBezTo>
                    <a:pt x="-513" y="-237"/>
                    <a:pt x="-498" y="-268"/>
                    <a:pt x="-498" y="-315"/>
                  </a:cubicBezTo>
                  <a:close/>
                </a:path>
              </a:pathLst>
            </a:custGeom>
            <a:solidFill>
              <a:srgbClr val="5B5B5B"/>
            </a:solidFill>
            <a:ln w="1557" cap="flat">
              <a:noFill/>
              <a:prstDash val="solid"/>
              <a:miter/>
            </a:ln>
          </p:spPr>
          <p:txBody>
            <a:bodyPr rtlCol="0" anchor="ctr"/>
            <a:lstStyle/>
            <a:p>
              <a:endParaRPr lang="es-CO"/>
            </a:p>
          </p:txBody>
        </p:sp>
        <p:sp>
          <p:nvSpPr>
            <p:cNvPr id="1362" name="Freeform: Shape 1361">
              <a:extLst>
                <a:ext uri="{FF2B5EF4-FFF2-40B4-BE49-F238E27FC236}">
                  <a16:creationId xmlns:a16="http://schemas.microsoft.com/office/drawing/2014/main" id="{BA93FFB8-AFBB-B620-1B85-6CC70D0A0448}"/>
                </a:ext>
              </a:extLst>
            </p:cNvPr>
            <p:cNvSpPr/>
            <p:nvPr/>
          </p:nvSpPr>
          <p:spPr>
            <a:xfrm>
              <a:off x="4217533" y="6736009"/>
              <a:ext cx="1080" cy="1262"/>
            </a:xfrm>
            <a:custGeom>
              <a:avLst/>
              <a:gdLst>
                <a:gd name="connsiteX0" fmla="*/ -511 w 1080"/>
                <a:gd name="connsiteY0" fmla="*/ -315 h 1262"/>
                <a:gd name="connsiteX1" fmla="*/ 565 w 1080"/>
                <a:gd name="connsiteY1" fmla="*/ 870 h 1262"/>
                <a:gd name="connsiteX2" fmla="*/ 565 w 1080"/>
                <a:gd name="connsiteY2" fmla="*/ 948 h 1262"/>
                <a:gd name="connsiteX3" fmla="*/ -511 w 1080"/>
                <a:gd name="connsiteY3" fmla="*/ -315 h 1262"/>
              </a:gdLst>
              <a:ahLst/>
              <a:cxnLst>
                <a:cxn ang="0">
                  <a:pos x="connsiteX0" y="connsiteY0"/>
                </a:cxn>
                <a:cxn ang="0">
                  <a:pos x="connsiteX1" y="connsiteY1"/>
                </a:cxn>
                <a:cxn ang="0">
                  <a:pos x="connsiteX2" y="connsiteY2"/>
                </a:cxn>
                <a:cxn ang="0">
                  <a:pos x="connsiteX3" y="connsiteY3"/>
                </a:cxn>
              </a:cxnLst>
              <a:rect l="l" t="t" r="r" b="b"/>
              <a:pathLst>
                <a:path w="1080" h="1262">
                  <a:moveTo>
                    <a:pt x="-511" y="-315"/>
                  </a:moveTo>
                  <a:cubicBezTo>
                    <a:pt x="113" y="-284"/>
                    <a:pt x="596" y="247"/>
                    <a:pt x="565" y="870"/>
                  </a:cubicBezTo>
                  <a:cubicBezTo>
                    <a:pt x="565" y="901"/>
                    <a:pt x="565" y="917"/>
                    <a:pt x="565" y="948"/>
                  </a:cubicBezTo>
                  <a:cubicBezTo>
                    <a:pt x="-74" y="886"/>
                    <a:pt x="-557" y="324"/>
                    <a:pt x="-511" y="-315"/>
                  </a:cubicBezTo>
                  <a:close/>
                </a:path>
              </a:pathLst>
            </a:custGeom>
            <a:solidFill>
              <a:srgbClr val="5B5B5B"/>
            </a:solidFill>
            <a:ln w="1557" cap="flat">
              <a:noFill/>
              <a:prstDash val="solid"/>
              <a:miter/>
            </a:ln>
          </p:spPr>
          <p:txBody>
            <a:bodyPr rtlCol="0" anchor="ctr"/>
            <a:lstStyle/>
            <a:p>
              <a:endParaRPr lang="es-CO"/>
            </a:p>
          </p:txBody>
        </p:sp>
        <p:sp>
          <p:nvSpPr>
            <p:cNvPr id="1363" name="Freeform: Shape 1362">
              <a:extLst>
                <a:ext uri="{FF2B5EF4-FFF2-40B4-BE49-F238E27FC236}">
                  <a16:creationId xmlns:a16="http://schemas.microsoft.com/office/drawing/2014/main" id="{C0792AE3-428A-F1A0-C65A-16363DDD94FB}"/>
                </a:ext>
              </a:extLst>
            </p:cNvPr>
            <p:cNvSpPr/>
            <p:nvPr/>
          </p:nvSpPr>
          <p:spPr>
            <a:xfrm>
              <a:off x="4032650" y="5702360"/>
              <a:ext cx="308498" cy="229929"/>
            </a:xfrm>
            <a:custGeom>
              <a:avLst/>
              <a:gdLst>
                <a:gd name="connsiteX0" fmla="*/ 3111 w 308498"/>
                <a:gd name="connsiteY0" fmla="*/ -315 h 229929"/>
                <a:gd name="connsiteX1" fmla="*/ 1832 w 308498"/>
                <a:gd name="connsiteY1" fmla="*/ 39346 h 229929"/>
                <a:gd name="connsiteX2" fmla="*/ 5886 w 308498"/>
                <a:gd name="connsiteY2" fmla="*/ 70525 h 229929"/>
                <a:gd name="connsiteX3" fmla="*/ 20337 w 308498"/>
                <a:gd name="connsiteY3" fmla="*/ 107941 h 229929"/>
                <a:gd name="connsiteX4" fmla="*/ 40043 w 308498"/>
                <a:gd name="connsiteY4" fmla="*/ 137561 h 229929"/>
                <a:gd name="connsiteX5" fmla="*/ 59405 w 308498"/>
                <a:gd name="connsiteY5" fmla="*/ 162505 h 229929"/>
                <a:gd name="connsiteX6" fmla="*/ 79329 w 308498"/>
                <a:gd name="connsiteY6" fmla="*/ 179778 h 229929"/>
                <a:gd name="connsiteX7" fmla="*/ 154409 w 308498"/>
                <a:gd name="connsiteY7" fmla="*/ 216570 h 229929"/>
                <a:gd name="connsiteX8" fmla="*/ 195302 w 308498"/>
                <a:gd name="connsiteY8" fmla="*/ 225035 h 229929"/>
                <a:gd name="connsiteX9" fmla="*/ 232093 w 308498"/>
                <a:gd name="connsiteY9" fmla="*/ 225737 h 229929"/>
                <a:gd name="connsiteX10" fmla="*/ 267326 w 308498"/>
                <a:gd name="connsiteY10" fmla="*/ 221684 h 229929"/>
                <a:gd name="connsiteX11" fmla="*/ 292395 w 308498"/>
                <a:gd name="connsiteY11" fmla="*/ 219127 h 229929"/>
                <a:gd name="connsiteX12" fmla="*/ 307984 w 308498"/>
                <a:gd name="connsiteY12" fmla="*/ 219049 h 229929"/>
                <a:gd name="connsiteX13" fmla="*/ 293486 w 308498"/>
                <a:gd name="connsiteY13" fmla="*/ 221278 h 229929"/>
                <a:gd name="connsiteX14" fmla="*/ 277039 w 308498"/>
                <a:gd name="connsiteY14" fmla="*/ 223336 h 229929"/>
                <a:gd name="connsiteX15" fmla="*/ 273063 w 308498"/>
                <a:gd name="connsiteY15" fmla="*/ 223664 h 229929"/>
                <a:gd name="connsiteX16" fmla="*/ 243443 w 308498"/>
                <a:gd name="connsiteY16" fmla="*/ 226641 h 229929"/>
                <a:gd name="connsiteX17" fmla="*/ 221820 w 308498"/>
                <a:gd name="connsiteY17" fmla="*/ 227452 h 229929"/>
                <a:gd name="connsiteX18" fmla="*/ 218577 w 308498"/>
                <a:gd name="connsiteY18" fmla="*/ 228200 h 229929"/>
                <a:gd name="connsiteX19" fmla="*/ 209223 w 308498"/>
                <a:gd name="connsiteY19" fmla="*/ 228512 h 229929"/>
                <a:gd name="connsiteX20" fmla="*/ 203112 w 308498"/>
                <a:gd name="connsiteY20" fmla="*/ 227124 h 229929"/>
                <a:gd name="connsiteX21" fmla="*/ 172447 w 308498"/>
                <a:gd name="connsiteY21" fmla="*/ 223289 h 229929"/>
                <a:gd name="connsiteX22" fmla="*/ 152087 w 308498"/>
                <a:gd name="connsiteY22" fmla="*/ 220171 h 229929"/>
                <a:gd name="connsiteX23" fmla="*/ 101591 w 308498"/>
                <a:gd name="connsiteY23" fmla="*/ 199702 h 229929"/>
                <a:gd name="connsiteX24" fmla="*/ 83585 w 308498"/>
                <a:gd name="connsiteY24" fmla="*/ 189460 h 229929"/>
                <a:gd name="connsiteX25" fmla="*/ 73327 w 308498"/>
                <a:gd name="connsiteY25" fmla="*/ 189460 h 229929"/>
                <a:gd name="connsiteX26" fmla="*/ 68900 w 308498"/>
                <a:gd name="connsiteY26" fmla="*/ 190114 h 229929"/>
                <a:gd name="connsiteX27" fmla="*/ 58127 w 308498"/>
                <a:gd name="connsiteY27" fmla="*/ 190909 h 229929"/>
                <a:gd name="connsiteX28" fmla="*/ 47355 w 308498"/>
                <a:gd name="connsiteY28" fmla="*/ 188633 h 229929"/>
                <a:gd name="connsiteX29" fmla="*/ 23767 w 308498"/>
                <a:gd name="connsiteY29" fmla="*/ 158888 h 229929"/>
                <a:gd name="connsiteX30" fmla="*/ 11857 w 308498"/>
                <a:gd name="connsiteY30" fmla="*/ 123468 h 229929"/>
                <a:gd name="connsiteX31" fmla="*/ 10298 w 308498"/>
                <a:gd name="connsiteY31" fmla="*/ 116780 h 229929"/>
                <a:gd name="connsiteX32" fmla="*/ 11062 w 308498"/>
                <a:gd name="connsiteY32" fmla="*/ 113569 h 229929"/>
                <a:gd name="connsiteX33" fmla="*/ 11935 w 308498"/>
                <a:gd name="connsiteY33" fmla="*/ 105057 h 229929"/>
                <a:gd name="connsiteX34" fmla="*/ 6977 w 308498"/>
                <a:gd name="connsiteY34" fmla="*/ 86349 h 229929"/>
                <a:gd name="connsiteX35" fmla="*/ 1786 w 308498"/>
                <a:gd name="connsiteY35" fmla="*/ 57040 h 229929"/>
                <a:gd name="connsiteX36" fmla="*/ 788 w 308498"/>
                <a:gd name="connsiteY36" fmla="*/ 43321 h 229929"/>
                <a:gd name="connsiteX37" fmla="*/ -225 w 308498"/>
                <a:gd name="connsiteY37" fmla="*/ 34793 h 229929"/>
                <a:gd name="connsiteX38" fmla="*/ 726 w 308498"/>
                <a:gd name="connsiteY38" fmla="*/ 20529 h 229929"/>
                <a:gd name="connsiteX39" fmla="*/ 1910 w 308498"/>
                <a:gd name="connsiteY39" fmla="*/ 2195 h 229929"/>
                <a:gd name="connsiteX40" fmla="*/ 3111 w 308498"/>
                <a:gd name="connsiteY40" fmla="*/ -315 h 229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08498" h="229929">
                  <a:moveTo>
                    <a:pt x="3111" y="-315"/>
                  </a:moveTo>
                  <a:cubicBezTo>
                    <a:pt x="1552" y="12874"/>
                    <a:pt x="2300" y="26188"/>
                    <a:pt x="1832" y="39346"/>
                  </a:cubicBezTo>
                  <a:cubicBezTo>
                    <a:pt x="1458" y="50040"/>
                    <a:pt x="3672" y="60345"/>
                    <a:pt x="5886" y="70525"/>
                  </a:cubicBezTo>
                  <a:cubicBezTo>
                    <a:pt x="8742" y="83669"/>
                    <a:pt x="13617" y="96290"/>
                    <a:pt x="20337" y="107941"/>
                  </a:cubicBezTo>
                  <a:cubicBezTo>
                    <a:pt x="26218" y="118255"/>
                    <a:pt x="32803" y="128151"/>
                    <a:pt x="40043" y="137561"/>
                  </a:cubicBezTo>
                  <a:cubicBezTo>
                    <a:pt x="46497" y="145871"/>
                    <a:pt x="52655" y="154429"/>
                    <a:pt x="59405" y="162505"/>
                  </a:cubicBezTo>
                  <a:cubicBezTo>
                    <a:pt x="65080" y="169271"/>
                    <a:pt x="72329" y="174447"/>
                    <a:pt x="79329" y="179778"/>
                  </a:cubicBezTo>
                  <a:cubicBezTo>
                    <a:pt x="101934" y="196927"/>
                    <a:pt x="127657" y="207840"/>
                    <a:pt x="154409" y="216570"/>
                  </a:cubicBezTo>
                  <a:cubicBezTo>
                    <a:pt x="167714" y="220786"/>
                    <a:pt x="181411" y="223623"/>
                    <a:pt x="195302" y="225035"/>
                  </a:cubicBezTo>
                  <a:cubicBezTo>
                    <a:pt x="207524" y="226281"/>
                    <a:pt x="219824" y="226515"/>
                    <a:pt x="232093" y="225737"/>
                  </a:cubicBezTo>
                  <a:cubicBezTo>
                    <a:pt x="243926" y="225350"/>
                    <a:pt x="255712" y="223996"/>
                    <a:pt x="267326" y="221684"/>
                  </a:cubicBezTo>
                  <a:cubicBezTo>
                    <a:pt x="275604" y="220154"/>
                    <a:pt x="283976" y="219298"/>
                    <a:pt x="292395" y="219127"/>
                  </a:cubicBezTo>
                  <a:cubicBezTo>
                    <a:pt x="297570" y="218862"/>
                    <a:pt x="302777" y="219127"/>
                    <a:pt x="307984" y="219049"/>
                  </a:cubicBezTo>
                  <a:cubicBezTo>
                    <a:pt x="303308" y="220842"/>
                    <a:pt x="298365" y="220951"/>
                    <a:pt x="293486" y="221278"/>
                  </a:cubicBezTo>
                  <a:cubicBezTo>
                    <a:pt x="287967" y="221668"/>
                    <a:pt x="282339" y="220842"/>
                    <a:pt x="277039" y="223336"/>
                  </a:cubicBezTo>
                  <a:cubicBezTo>
                    <a:pt x="275745" y="223693"/>
                    <a:pt x="274404" y="223805"/>
                    <a:pt x="273063" y="223664"/>
                  </a:cubicBezTo>
                  <a:cubicBezTo>
                    <a:pt x="263117" y="223960"/>
                    <a:pt x="253311" y="225877"/>
                    <a:pt x="243443" y="226641"/>
                  </a:cubicBezTo>
                  <a:cubicBezTo>
                    <a:pt x="236302" y="227187"/>
                    <a:pt x="229085" y="229635"/>
                    <a:pt x="221820" y="227452"/>
                  </a:cubicBezTo>
                  <a:cubicBezTo>
                    <a:pt x="220682" y="227177"/>
                    <a:pt x="219481" y="227455"/>
                    <a:pt x="218577" y="228200"/>
                  </a:cubicBezTo>
                  <a:cubicBezTo>
                    <a:pt x="215740" y="229968"/>
                    <a:pt x="212170" y="230088"/>
                    <a:pt x="209223" y="228512"/>
                  </a:cubicBezTo>
                  <a:cubicBezTo>
                    <a:pt x="207337" y="227558"/>
                    <a:pt x="205232" y="227082"/>
                    <a:pt x="203112" y="227124"/>
                  </a:cubicBezTo>
                  <a:cubicBezTo>
                    <a:pt x="192651" y="227795"/>
                    <a:pt x="182627" y="224848"/>
                    <a:pt x="172447" y="223289"/>
                  </a:cubicBezTo>
                  <a:cubicBezTo>
                    <a:pt x="165665" y="222245"/>
                    <a:pt x="158759" y="222011"/>
                    <a:pt x="152087" y="220171"/>
                  </a:cubicBezTo>
                  <a:cubicBezTo>
                    <a:pt x="134408" y="215495"/>
                    <a:pt x="117399" y="209150"/>
                    <a:pt x="101591" y="199702"/>
                  </a:cubicBezTo>
                  <a:cubicBezTo>
                    <a:pt x="95667" y="196179"/>
                    <a:pt x="89665" y="192733"/>
                    <a:pt x="83585" y="189460"/>
                  </a:cubicBezTo>
                  <a:cubicBezTo>
                    <a:pt x="80327" y="187682"/>
                    <a:pt x="76850" y="185360"/>
                    <a:pt x="73327" y="189460"/>
                  </a:cubicBezTo>
                  <a:cubicBezTo>
                    <a:pt x="72267" y="190676"/>
                    <a:pt x="70381" y="190333"/>
                    <a:pt x="68900" y="190114"/>
                  </a:cubicBezTo>
                  <a:cubicBezTo>
                    <a:pt x="65292" y="189619"/>
                    <a:pt x="61622" y="189890"/>
                    <a:pt x="58127" y="190909"/>
                  </a:cubicBezTo>
                  <a:cubicBezTo>
                    <a:pt x="54381" y="191987"/>
                    <a:pt x="50345" y="191134"/>
                    <a:pt x="47355" y="188633"/>
                  </a:cubicBezTo>
                  <a:cubicBezTo>
                    <a:pt x="36878" y="180838"/>
                    <a:pt x="28522" y="171344"/>
                    <a:pt x="23767" y="158888"/>
                  </a:cubicBezTo>
                  <a:cubicBezTo>
                    <a:pt x="19309" y="147242"/>
                    <a:pt x="15146" y="135503"/>
                    <a:pt x="11857" y="123468"/>
                  </a:cubicBezTo>
                  <a:cubicBezTo>
                    <a:pt x="11249" y="121254"/>
                    <a:pt x="10859" y="118994"/>
                    <a:pt x="10298" y="116780"/>
                  </a:cubicBezTo>
                  <a:cubicBezTo>
                    <a:pt x="9919" y="115651"/>
                    <a:pt x="10215" y="114406"/>
                    <a:pt x="11062" y="113569"/>
                  </a:cubicBezTo>
                  <a:cubicBezTo>
                    <a:pt x="13727" y="110934"/>
                    <a:pt x="12854" y="108112"/>
                    <a:pt x="11935" y="105057"/>
                  </a:cubicBezTo>
                  <a:cubicBezTo>
                    <a:pt x="10079" y="98821"/>
                    <a:pt x="7414" y="92585"/>
                    <a:pt x="6977" y="86349"/>
                  </a:cubicBezTo>
                  <a:cubicBezTo>
                    <a:pt x="6291" y="76325"/>
                    <a:pt x="2830" y="66940"/>
                    <a:pt x="1786" y="57040"/>
                  </a:cubicBezTo>
                  <a:cubicBezTo>
                    <a:pt x="1134" y="52496"/>
                    <a:pt x="800" y="47912"/>
                    <a:pt x="788" y="43321"/>
                  </a:cubicBezTo>
                  <a:cubicBezTo>
                    <a:pt x="785" y="40448"/>
                    <a:pt x="445" y="37587"/>
                    <a:pt x="-225" y="34793"/>
                  </a:cubicBezTo>
                  <a:cubicBezTo>
                    <a:pt x="-1192" y="30007"/>
                    <a:pt x="570" y="25284"/>
                    <a:pt x="726" y="20529"/>
                  </a:cubicBezTo>
                  <a:cubicBezTo>
                    <a:pt x="913" y="14402"/>
                    <a:pt x="523" y="8244"/>
                    <a:pt x="1910" y="2195"/>
                  </a:cubicBezTo>
                  <a:cubicBezTo>
                    <a:pt x="1982" y="1238"/>
                    <a:pt x="2411" y="342"/>
                    <a:pt x="3111" y="-315"/>
                  </a:cubicBezTo>
                  <a:close/>
                </a:path>
              </a:pathLst>
            </a:custGeom>
            <a:solidFill>
              <a:srgbClr val="020202"/>
            </a:solidFill>
            <a:ln w="1557" cap="flat">
              <a:noFill/>
              <a:prstDash val="solid"/>
              <a:miter/>
            </a:ln>
          </p:spPr>
          <p:txBody>
            <a:bodyPr rtlCol="0" anchor="ctr"/>
            <a:lstStyle/>
            <a:p>
              <a:endParaRPr lang="es-CO"/>
            </a:p>
          </p:txBody>
        </p:sp>
        <p:sp>
          <p:nvSpPr>
            <p:cNvPr id="1364" name="Freeform: Shape 1363">
              <a:extLst>
                <a:ext uri="{FF2B5EF4-FFF2-40B4-BE49-F238E27FC236}">
                  <a16:creationId xmlns:a16="http://schemas.microsoft.com/office/drawing/2014/main" id="{B7F80CE0-140D-196B-97FD-5331AC4B77EB}"/>
                </a:ext>
              </a:extLst>
            </p:cNvPr>
            <p:cNvSpPr/>
            <p:nvPr/>
          </p:nvSpPr>
          <p:spPr>
            <a:xfrm>
              <a:off x="4036195" y="5694284"/>
              <a:ext cx="1287" cy="6937"/>
            </a:xfrm>
            <a:custGeom>
              <a:avLst/>
              <a:gdLst>
                <a:gd name="connsiteX0" fmla="*/ 719 w 1287"/>
                <a:gd name="connsiteY0" fmla="*/ -315 h 6937"/>
                <a:gd name="connsiteX1" fmla="*/ -435 w 1287"/>
                <a:gd name="connsiteY1" fmla="*/ 6623 h 6937"/>
                <a:gd name="connsiteX2" fmla="*/ 719 w 1287"/>
                <a:gd name="connsiteY2" fmla="*/ -315 h 6937"/>
              </a:gdLst>
              <a:ahLst/>
              <a:cxnLst>
                <a:cxn ang="0">
                  <a:pos x="connsiteX0" y="connsiteY0"/>
                </a:cxn>
                <a:cxn ang="0">
                  <a:pos x="connsiteX1" y="connsiteY1"/>
                </a:cxn>
                <a:cxn ang="0">
                  <a:pos x="connsiteX2" y="connsiteY2"/>
                </a:cxn>
              </a:cxnLst>
              <a:rect l="l" t="t" r="r" b="b"/>
              <a:pathLst>
                <a:path w="1287" h="6937">
                  <a:moveTo>
                    <a:pt x="719" y="-315"/>
                  </a:moveTo>
                  <a:cubicBezTo>
                    <a:pt x="376" y="1993"/>
                    <a:pt x="1592" y="4581"/>
                    <a:pt x="-435" y="6623"/>
                  </a:cubicBezTo>
                  <a:cubicBezTo>
                    <a:pt x="-92" y="4300"/>
                    <a:pt x="-1370" y="1712"/>
                    <a:pt x="719" y="-315"/>
                  </a:cubicBezTo>
                  <a:close/>
                </a:path>
              </a:pathLst>
            </a:custGeom>
            <a:solidFill>
              <a:srgbClr val="020202"/>
            </a:solidFill>
            <a:ln w="1557" cap="flat">
              <a:noFill/>
              <a:prstDash val="solid"/>
              <a:miter/>
            </a:ln>
          </p:spPr>
          <p:txBody>
            <a:bodyPr rtlCol="0" anchor="ctr"/>
            <a:lstStyle/>
            <a:p>
              <a:endParaRPr lang="es-CO"/>
            </a:p>
          </p:txBody>
        </p:sp>
        <p:sp>
          <p:nvSpPr>
            <p:cNvPr id="1365" name="Freeform: Shape 1364">
              <a:extLst>
                <a:ext uri="{FF2B5EF4-FFF2-40B4-BE49-F238E27FC236}">
                  <a16:creationId xmlns:a16="http://schemas.microsoft.com/office/drawing/2014/main" id="{AACB9ECE-3660-6B63-DE77-E85EEF366393}"/>
                </a:ext>
              </a:extLst>
            </p:cNvPr>
            <p:cNvSpPr/>
            <p:nvPr/>
          </p:nvSpPr>
          <p:spPr>
            <a:xfrm>
              <a:off x="4038503" y="5679271"/>
              <a:ext cx="1287" cy="6937"/>
            </a:xfrm>
            <a:custGeom>
              <a:avLst/>
              <a:gdLst>
                <a:gd name="connsiteX0" fmla="*/ 719 w 1287"/>
                <a:gd name="connsiteY0" fmla="*/ -315 h 6937"/>
                <a:gd name="connsiteX1" fmla="*/ -435 w 1287"/>
                <a:gd name="connsiteY1" fmla="*/ 6623 h 6937"/>
                <a:gd name="connsiteX2" fmla="*/ 719 w 1287"/>
                <a:gd name="connsiteY2" fmla="*/ -315 h 6937"/>
              </a:gdLst>
              <a:ahLst/>
              <a:cxnLst>
                <a:cxn ang="0">
                  <a:pos x="connsiteX0" y="connsiteY0"/>
                </a:cxn>
                <a:cxn ang="0">
                  <a:pos x="connsiteX1" y="connsiteY1"/>
                </a:cxn>
                <a:cxn ang="0">
                  <a:pos x="connsiteX2" y="connsiteY2"/>
                </a:cxn>
              </a:cxnLst>
              <a:rect l="l" t="t" r="r" b="b"/>
              <a:pathLst>
                <a:path w="1287" h="6937">
                  <a:moveTo>
                    <a:pt x="719" y="-315"/>
                  </a:moveTo>
                  <a:cubicBezTo>
                    <a:pt x="376" y="1993"/>
                    <a:pt x="1592" y="4580"/>
                    <a:pt x="-435" y="6623"/>
                  </a:cubicBezTo>
                  <a:cubicBezTo>
                    <a:pt x="-92" y="4300"/>
                    <a:pt x="-1370" y="1712"/>
                    <a:pt x="719" y="-315"/>
                  </a:cubicBezTo>
                  <a:close/>
                </a:path>
              </a:pathLst>
            </a:custGeom>
            <a:solidFill>
              <a:srgbClr val="020202"/>
            </a:solidFill>
            <a:ln w="1557" cap="flat">
              <a:noFill/>
              <a:prstDash val="solid"/>
              <a:miter/>
            </a:ln>
          </p:spPr>
          <p:txBody>
            <a:bodyPr rtlCol="0" anchor="ctr"/>
            <a:lstStyle/>
            <a:p>
              <a:endParaRPr lang="es-CO"/>
            </a:p>
          </p:txBody>
        </p:sp>
        <p:sp>
          <p:nvSpPr>
            <p:cNvPr id="1366" name="Freeform: Shape 1365">
              <a:extLst>
                <a:ext uri="{FF2B5EF4-FFF2-40B4-BE49-F238E27FC236}">
                  <a16:creationId xmlns:a16="http://schemas.microsoft.com/office/drawing/2014/main" id="{E70E85B6-E2C4-8741-A05B-3919517E0810}"/>
                </a:ext>
              </a:extLst>
            </p:cNvPr>
            <p:cNvSpPr/>
            <p:nvPr/>
          </p:nvSpPr>
          <p:spPr>
            <a:xfrm>
              <a:off x="4037384" y="5687347"/>
              <a:ext cx="1224" cy="5783"/>
            </a:xfrm>
            <a:custGeom>
              <a:avLst/>
              <a:gdLst>
                <a:gd name="connsiteX0" fmla="*/ 683 w 1224"/>
                <a:gd name="connsiteY0" fmla="*/ -315 h 5783"/>
                <a:gd name="connsiteX1" fmla="*/ -470 w 1224"/>
                <a:gd name="connsiteY1" fmla="*/ 5469 h 5783"/>
                <a:gd name="connsiteX2" fmla="*/ 683 w 1224"/>
                <a:gd name="connsiteY2" fmla="*/ -315 h 5783"/>
              </a:gdLst>
              <a:ahLst/>
              <a:cxnLst>
                <a:cxn ang="0">
                  <a:pos x="connsiteX0" y="connsiteY0"/>
                </a:cxn>
                <a:cxn ang="0">
                  <a:pos x="connsiteX1" y="connsiteY1"/>
                </a:cxn>
                <a:cxn ang="0">
                  <a:pos x="connsiteX2" y="connsiteY2"/>
                </a:cxn>
              </a:cxnLst>
              <a:rect l="l" t="t" r="r" b="b"/>
              <a:pathLst>
                <a:path w="1224" h="5783">
                  <a:moveTo>
                    <a:pt x="683" y="-315"/>
                  </a:moveTo>
                  <a:cubicBezTo>
                    <a:pt x="418" y="1634"/>
                    <a:pt x="1400" y="3832"/>
                    <a:pt x="-470" y="5469"/>
                  </a:cubicBezTo>
                  <a:cubicBezTo>
                    <a:pt x="-190" y="3520"/>
                    <a:pt x="-1250" y="1307"/>
                    <a:pt x="683" y="-315"/>
                  </a:cubicBezTo>
                  <a:close/>
                </a:path>
              </a:pathLst>
            </a:custGeom>
            <a:solidFill>
              <a:srgbClr val="020202"/>
            </a:solidFill>
            <a:ln w="1557" cap="flat">
              <a:noFill/>
              <a:prstDash val="solid"/>
              <a:miter/>
            </a:ln>
          </p:spPr>
          <p:txBody>
            <a:bodyPr rtlCol="0" anchor="ctr"/>
            <a:lstStyle/>
            <a:p>
              <a:endParaRPr lang="es-CO"/>
            </a:p>
          </p:txBody>
        </p:sp>
        <p:sp>
          <p:nvSpPr>
            <p:cNvPr id="1367" name="Freeform: Shape 1366">
              <a:extLst>
                <a:ext uri="{FF2B5EF4-FFF2-40B4-BE49-F238E27FC236}">
                  <a16:creationId xmlns:a16="http://schemas.microsoft.com/office/drawing/2014/main" id="{98E2ED6E-1BF7-531C-4A7A-D6233F2EA614}"/>
                </a:ext>
              </a:extLst>
            </p:cNvPr>
            <p:cNvSpPr/>
            <p:nvPr/>
          </p:nvSpPr>
          <p:spPr>
            <a:xfrm>
              <a:off x="4038435" y="5573671"/>
              <a:ext cx="538201" cy="352026"/>
            </a:xfrm>
            <a:custGeom>
              <a:avLst/>
              <a:gdLst>
                <a:gd name="connsiteX0" fmla="*/ 42598 w 538201"/>
                <a:gd name="connsiteY0" fmla="*/ 31468 h 352026"/>
                <a:gd name="connsiteX1" fmla="*/ 91301 w 538201"/>
                <a:gd name="connsiteY1" fmla="*/ 4046 h 352026"/>
                <a:gd name="connsiteX2" fmla="*/ 109182 w 538201"/>
                <a:gd name="connsiteY2" fmla="*/ 39 h 352026"/>
                <a:gd name="connsiteX3" fmla="*/ 111848 w 538201"/>
                <a:gd name="connsiteY3" fmla="*/ 164 h 352026"/>
                <a:gd name="connsiteX4" fmla="*/ 107623 w 538201"/>
                <a:gd name="connsiteY4" fmla="*/ 2986 h 352026"/>
                <a:gd name="connsiteX5" fmla="*/ 92408 w 538201"/>
                <a:gd name="connsiteY5" fmla="*/ 7055 h 352026"/>
                <a:gd name="connsiteX6" fmla="*/ 49411 w 538201"/>
                <a:gd name="connsiteY6" fmla="*/ 30237 h 352026"/>
                <a:gd name="connsiteX7" fmla="*/ 44454 w 538201"/>
                <a:gd name="connsiteY7" fmla="*/ 42225 h 352026"/>
                <a:gd name="connsiteX8" fmla="*/ 51859 w 538201"/>
                <a:gd name="connsiteY8" fmla="*/ 85877 h 352026"/>
                <a:gd name="connsiteX9" fmla="*/ 80279 w 538201"/>
                <a:gd name="connsiteY9" fmla="*/ 134345 h 352026"/>
                <a:gd name="connsiteX10" fmla="*/ 143760 w 538201"/>
                <a:gd name="connsiteY10" fmla="*/ 190297 h 352026"/>
                <a:gd name="connsiteX11" fmla="*/ 226199 w 538201"/>
                <a:gd name="connsiteY11" fmla="*/ 219419 h 352026"/>
                <a:gd name="connsiteX12" fmla="*/ 252031 w 538201"/>
                <a:gd name="connsiteY12" fmla="*/ 221586 h 352026"/>
                <a:gd name="connsiteX13" fmla="*/ 283039 w 538201"/>
                <a:gd name="connsiteY13" fmla="*/ 219434 h 352026"/>
                <a:gd name="connsiteX14" fmla="*/ 339163 w 538201"/>
                <a:gd name="connsiteY14" fmla="*/ 213510 h 352026"/>
                <a:gd name="connsiteX15" fmla="*/ 439530 w 538201"/>
                <a:gd name="connsiteY15" fmla="*/ 194912 h 352026"/>
                <a:gd name="connsiteX16" fmla="*/ 531338 w 538201"/>
                <a:gd name="connsiteY16" fmla="*/ 148142 h 352026"/>
                <a:gd name="connsiteX17" fmla="*/ 534456 w 538201"/>
                <a:gd name="connsiteY17" fmla="*/ 145648 h 352026"/>
                <a:gd name="connsiteX18" fmla="*/ 536264 w 538201"/>
                <a:gd name="connsiteY18" fmla="*/ 145492 h 352026"/>
                <a:gd name="connsiteX19" fmla="*/ 537387 w 538201"/>
                <a:gd name="connsiteY19" fmla="*/ 162017 h 352026"/>
                <a:gd name="connsiteX20" fmla="*/ 537621 w 538201"/>
                <a:gd name="connsiteY20" fmla="*/ 167193 h 352026"/>
                <a:gd name="connsiteX21" fmla="*/ 537621 w 538201"/>
                <a:gd name="connsiteY21" fmla="*/ 211624 h 352026"/>
                <a:gd name="connsiteX22" fmla="*/ 526053 w 538201"/>
                <a:gd name="connsiteY22" fmla="*/ 248338 h 352026"/>
                <a:gd name="connsiteX23" fmla="*/ 508421 w 538201"/>
                <a:gd name="connsiteY23" fmla="*/ 267124 h 352026"/>
                <a:gd name="connsiteX24" fmla="*/ 467887 w 538201"/>
                <a:gd name="connsiteY24" fmla="*/ 293174 h 352026"/>
                <a:gd name="connsiteX25" fmla="*/ 434541 w 538201"/>
                <a:gd name="connsiteY25" fmla="*/ 307376 h 352026"/>
                <a:gd name="connsiteX26" fmla="*/ 418140 w 538201"/>
                <a:gd name="connsiteY26" fmla="*/ 314376 h 352026"/>
                <a:gd name="connsiteX27" fmla="*/ 388052 w 538201"/>
                <a:gd name="connsiteY27" fmla="*/ 324026 h 352026"/>
                <a:gd name="connsiteX28" fmla="*/ 351728 w 538201"/>
                <a:gd name="connsiteY28" fmla="*/ 336950 h 352026"/>
                <a:gd name="connsiteX29" fmla="*/ 334283 w 538201"/>
                <a:gd name="connsiteY29" fmla="*/ 339772 h 352026"/>
                <a:gd name="connsiteX30" fmla="*/ 318397 w 538201"/>
                <a:gd name="connsiteY30" fmla="*/ 341767 h 352026"/>
                <a:gd name="connsiteX31" fmla="*/ 299689 w 538201"/>
                <a:gd name="connsiteY31" fmla="*/ 344589 h 352026"/>
                <a:gd name="connsiteX32" fmla="*/ 273265 w 538201"/>
                <a:gd name="connsiteY32" fmla="*/ 345665 h 352026"/>
                <a:gd name="connsiteX33" fmla="*/ 253388 w 538201"/>
                <a:gd name="connsiteY33" fmla="*/ 348268 h 352026"/>
                <a:gd name="connsiteX34" fmla="*/ 239747 w 538201"/>
                <a:gd name="connsiteY34" fmla="*/ 349921 h 352026"/>
                <a:gd name="connsiteX35" fmla="*/ 196641 w 538201"/>
                <a:gd name="connsiteY35" fmla="*/ 351106 h 352026"/>
                <a:gd name="connsiteX36" fmla="*/ 147331 w 538201"/>
                <a:gd name="connsiteY36" fmla="*/ 341331 h 352026"/>
                <a:gd name="connsiteX37" fmla="*/ 83412 w 538201"/>
                <a:gd name="connsiteY37" fmla="*/ 311258 h 352026"/>
                <a:gd name="connsiteX38" fmla="*/ 43814 w 538201"/>
                <a:gd name="connsiteY38" fmla="*/ 273235 h 352026"/>
                <a:gd name="connsiteX39" fmla="*/ 24015 w 538201"/>
                <a:gd name="connsiteY39" fmla="*/ 245719 h 352026"/>
                <a:gd name="connsiteX40" fmla="*/ 1784 w 538201"/>
                <a:gd name="connsiteY40" fmla="*/ 189985 h 352026"/>
                <a:gd name="connsiteX41" fmla="*/ -461 w 538201"/>
                <a:gd name="connsiteY41" fmla="*/ 151011 h 352026"/>
                <a:gd name="connsiteX42" fmla="*/ 3905 w 538201"/>
                <a:gd name="connsiteY42" fmla="*/ 106533 h 352026"/>
                <a:gd name="connsiteX43" fmla="*/ 9766 w 538201"/>
                <a:gd name="connsiteY43" fmla="*/ 79641 h 352026"/>
                <a:gd name="connsiteX44" fmla="*/ 27118 w 538201"/>
                <a:gd name="connsiteY44" fmla="*/ 49553 h 352026"/>
                <a:gd name="connsiteX45" fmla="*/ 39309 w 538201"/>
                <a:gd name="connsiteY45" fmla="*/ 37268 h 352026"/>
                <a:gd name="connsiteX46" fmla="*/ 42427 w 538201"/>
                <a:gd name="connsiteY46" fmla="*/ 32591 h 352026"/>
                <a:gd name="connsiteX47" fmla="*/ 42162 w 538201"/>
                <a:gd name="connsiteY47" fmla="*/ 31749 h 352026"/>
                <a:gd name="connsiteX48" fmla="*/ 42598 w 538201"/>
                <a:gd name="connsiteY48" fmla="*/ 31468 h 352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538201" h="352026">
                  <a:moveTo>
                    <a:pt x="42598" y="31468"/>
                  </a:moveTo>
                  <a:cubicBezTo>
                    <a:pt x="56918" y="19280"/>
                    <a:pt x="73454" y="9970"/>
                    <a:pt x="91301" y="4046"/>
                  </a:cubicBezTo>
                  <a:cubicBezTo>
                    <a:pt x="97116" y="2127"/>
                    <a:pt x="103105" y="785"/>
                    <a:pt x="109182" y="39"/>
                  </a:cubicBezTo>
                  <a:cubicBezTo>
                    <a:pt x="110010" y="-475"/>
                    <a:pt x="111072" y="-425"/>
                    <a:pt x="111848" y="164"/>
                  </a:cubicBezTo>
                  <a:cubicBezTo>
                    <a:pt x="111583" y="2799"/>
                    <a:pt x="109338" y="2534"/>
                    <a:pt x="107623" y="2986"/>
                  </a:cubicBezTo>
                  <a:cubicBezTo>
                    <a:pt x="102557" y="4358"/>
                    <a:pt x="97256" y="4857"/>
                    <a:pt x="92408" y="7055"/>
                  </a:cubicBezTo>
                  <a:cubicBezTo>
                    <a:pt x="77021" y="12839"/>
                    <a:pt x="62351" y="19854"/>
                    <a:pt x="49411" y="30237"/>
                  </a:cubicBezTo>
                  <a:cubicBezTo>
                    <a:pt x="45358" y="33495"/>
                    <a:pt x="44235" y="37065"/>
                    <a:pt x="44454" y="42225"/>
                  </a:cubicBezTo>
                  <a:cubicBezTo>
                    <a:pt x="45093" y="57114"/>
                    <a:pt x="46979" y="71628"/>
                    <a:pt x="51859" y="85877"/>
                  </a:cubicBezTo>
                  <a:cubicBezTo>
                    <a:pt x="57828" y="103847"/>
                    <a:pt x="67511" y="120361"/>
                    <a:pt x="80279" y="134345"/>
                  </a:cubicBezTo>
                  <a:cubicBezTo>
                    <a:pt x="99501" y="155095"/>
                    <a:pt x="119737" y="174879"/>
                    <a:pt x="143760" y="190297"/>
                  </a:cubicBezTo>
                  <a:cubicBezTo>
                    <a:pt x="168938" y="206401"/>
                    <a:pt x="196267" y="216566"/>
                    <a:pt x="226199" y="219419"/>
                  </a:cubicBezTo>
                  <a:cubicBezTo>
                    <a:pt x="234805" y="220245"/>
                    <a:pt x="243348" y="221149"/>
                    <a:pt x="252031" y="221586"/>
                  </a:cubicBezTo>
                  <a:cubicBezTo>
                    <a:pt x="262445" y="222100"/>
                    <a:pt x="272703" y="220666"/>
                    <a:pt x="283039" y="219434"/>
                  </a:cubicBezTo>
                  <a:cubicBezTo>
                    <a:pt x="301747" y="217236"/>
                    <a:pt x="320595" y="216503"/>
                    <a:pt x="339163" y="213510"/>
                  </a:cubicBezTo>
                  <a:cubicBezTo>
                    <a:pt x="372774" y="208132"/>
                    <a:pt x="406620" y="203969"/>
                    <a:pt x="439530" y="194912"/>
                  </a:cubicBezTo>
                  <a:cubicBezTo>
                    <a:pt x="473297" y="185636"/>
                    <a:pt x="504274" y="170654"/>
                    <a:pt x="531338" y="148142"/>
                  </a:cubicBezTo>
                  <a:cubicBezTo>
                    <a:pt x="532289" y="147207"/>
                    <a:pt x="533333" y="146370"/>
                    <a:pt x="534456" y="145648"/>
                  </a:cubicBezTo>
                  <a:cubicBezTo>
                    <a:pt x="535017" y="145356"/>
                    <a:pt x="535672" y="145300"/>
                    <a:pt x="536264" y="145492"/>
                  </a:cubicBezTo>
                  <a:cubicBezTo>
                    <a:pt x="536560" y="150995"/>
                    <a:pt x="535984" y="156561"/>
                    <a:pt x="537387" y="162017"/>
                  </a:cubicBezTo>
                  <a:cubicBezTo>
                    <a:pt x="537683" y="163726"/>
                    <a:pt x="537761" y="165464"/>
                    <a:pt x="537621" y="167193"/>
                  </a:cubicBezTo>
                  <a:cubicBezTo>
                    <a:pt x="537621" y="182003"/>
                    <a:pt x="537745" y="196814"/>
                    <a:pt x="537621" y="211624"/>
                  </a:cubicBezTo>
                  <a:cubicBezTo>
                    <a:pt x="537480" y="225000"/>
                    <a:pt x="533988" y="237550"/>
                    <a:pt x="526053" y="248338"/>
                  </a:cubicBezTo>
                  <a:cubicBezTo>
                    <a:pt x="520986" y="255320"/>
                    <a:pt x="515062" y="261633"/>
                    <a:pt x="508421" y="267124"/>
                  </a:cubicBezTo>
                  <a:cubicBezTo>
                    <a:pt x="496105" y="277533"/>
                    <a:pt x="482480" y="286291"/>
                    <a:pt x="467887" y="293174"/>
                  </a:cubicBezTo>
                  <a:cubicBezTo>
                    <a:pt x="456974" y="298194"/>
                    <a:pt x="445672" y="302653"/>
                    <a:pt x="434541" y="307376"/>
                  </a:cubicBezTo>
                  <a:lnTo>
                    <a:pt x="418140" y="314376"/>
                  </a:lnTo>
                  <a:cubicBezTo>
                    <a:pt x="408412" y="318523"/>
                    <a:pt x="398045" y="320690"/>
                    <a:pt x="388052" y="324026"/>
                  </a:cubicBezTo>
                  <a:cubicBezTo>
                    <a:pt x="375861" y="328111"/>
                    <a:pt x="363982" y="333037"/>
                    <a:pt x="351728" y="336950"/>
                  </a:cubicBezTo>
                  <a:cubicBezTo>
                    <a:pt x="346147" y="338991"/>
                    <a:pt x="340223" y="339948"/>
                    <a:pt x="334283" y="339772"/>
                  </a:cubicBezTo>
                  <a:cubicBezTo>
                    <a:pt x="328920" y="339555"/>
                    <a:pt x="323542" y="340229"/>
                    <a:pt x="318397" y="341767"/>
                  </a:cubicBezTo>
                  <a:cubicBezTo>
                    <a:pt x="312239" y="343195"/>
                    <a:pt x="305988" y="344140"/>
                    <a:pt x="299689" y="344589"/>
                  </a:cubicBezTo>
                  <a:cubicBezTo>
                    <a:pt x="290866" y="345509"/>
                    <a:pt x="282057" y="345135"/>
                    <a:pt x="273265" y="345665"/>
                  </a:cubicBezTo>
                  <a:cubicBezTo>
                    <a:pt x="266577" y="346009"/>
                    <a:pt x="259936" y="346879"/>
                    <a:pt x="253388" y="348268"/>
                  </a:cubicBezTo>
                  <a:cubicBezTo>
                    <a:pt x="248851" y="349266"/>
                    <a:pt x="244283" y="349173"/>
                    <a:pt x="239747" y="349921"/>
                  </a:cubicBezTo>
                  <a:cubicBezTo>
                    <a:pt x="225482" y="352306"/>
                    <a:pt x="210984" y="351870"/>
                    <a:pt x="196641" y="351106"/>
                  </a:cubicBezTo>
                  <a:cubicBezTo>
                    <a:pt x="179835" y="350142"/>
                    <a:pt x="163232" y="346853"/>
                    <a:pt x="147331" y="341331"/>
                  </a:cubicBezTo>
                  <a:cubicBezTo>
                    <a:pt x="124928" y="333676"/>
                    <a:pt x="103321" y="324338"/>
                    <a:pt x="83412" y="311258"/>
                  </a:cubicBezTo>
                  <a:cubicBezTo>
                    <a:pt x="67996" y="301115"/>
                    <a:pt x="54573" y="288227"/>
                    <a:pt x="43814" y="273235"/>
                  </a:cubicBezTo>
                  <a:cubicBezTo>
                    <a:pt x="37204" y="264068"/>
                    <a:pt x="29940" y="255369"/>
                    <a:pt x="24015" y="245719"/>
                  </a:cubicBezTo>
                  <a:cubicBezTo>
                    <a:pt x="13399" y="228430"/>
                    <a:pt x="5308" y="210190"/>
                    <a:pt x="1784" y="189985"/>
                  </a:cubicBezTo>
                  <a:cubicBezTo>
                    <a:pt x="-492" y="177015"/>
                    <a:pt x="-86" y="164028"/>
                    <a:pt x="-461" y="151011"/>
                  </a:cubicBezTo>
                  <a:cubicBezTo>
                    <a:pt x="-897" y="135967"/>
                    <a:pt x="1426" y="121281"/>
                    <a:pt x="3905" y="106533"/>
                  </a:cubicBezTo>
                  <a:cubicBezTo>
                    <a:pt x="5375" y="97471"/>
                    <a:pt x="7331" y="88493"/>
                    <a:pt x="9766" y="79641"/>
                  </a:cubicBezTo>
                  <a:cubicBezTo>
                    <a:pt x="13025" y="68073"/>
                    <a:pt x="19261" y="58361"/>
                    <a:pt x="27118" y="49553"/>
                  </a:cubicBezTo>
                  <a:cubicBezTo>
                    <a:pt x="30937" y="45250"/>
                    <a:pt x="35256" y="41368"/>
                    <a:pt x="39309" y="37268"/>
                  </a:cubicBezTo>
                  <a:cubicBezTo>
                    <a:pt x="40650" y="35927"/>
                    <a:pt x="42318" y="34773"/>
                    <a:pt x="42427" y="32591"/>
                  </a:cubicBezTo>
                  <a:cubicBezTo>
                    <a:pt x="42068" y="32264"/>
                    <a:pt x="41990" y="31999"/>
                    <a:pt x="42162" y="31749"/>
                  </a:cubicBezTo>
                  <a:cubicBezTo>
                    <a:pt x="42333" y="31500"/>
                    <a:pt x="42442" y="31468"/>
                    <a:pt x="42598" y="31468"/>
                  </a:cubicBezTo>
                  <a:close/>
                </a:path>
              </a:pathLst>
            </a:custGeom>
            <a:solidFill>
              <a:srgbClr val="4A646E"/>
            </a:solidFill>
            <a:ln w="1557" cap="flat">
              <a:noFill/>
              <a:prstDash val="solid"/>
              <a:miter/>
            </a:ln>
          </p:spPr>
          <p:txBody>
            <a:bodyPr rtlCol="0" anchor="ctr"/>
            <a:lstStyle/>
            <a:p>
              <a:endParaRPr lang="es-CO"/>
            </a:p>
          </p:txBody>
        </p:sp>
        <p:sp>
          <p:nvSpPr>
            <p:cNvPr id="1368" name="Freeform: Shape 1367">
              <a:extLst>
                <a:ext uri="{FF2B5EF4-FFF2-40B4-BE49-F238E27FC236}">
                  <a16:creationId xmlns:a16="http://schemas.microsoft.com/office/drawing/2014/main" id="{30777CDD-59D9-C766-9831-9B3A27632F99}"/>
                </a:ext>
              </a:extLst>
            </p:cNvPr>
            <p:cNvSpPr/>
            <p:nvPr/>
          </p:nvSpPr>
          <p:spPr>
            <a:xfrm>
              <a:off x="4563299" y="5685831"/>
              <a:ext cx="12084" cy="33786"/>
            </a:xfrm>
            <a:custGeom>
              <a:avLst/>
              <a:gdLst>
                <a:gd name="connsiteX0" fmla="*/ 11509 w 12084"/>
                <a:gd name="connsiteY0" fmla="*/ 33269 h 33786"/>
                <a:gd name="connsiteX1" fmla="*/ 10526 w 12084"/>
                <a:gd name="connsiteY1" fmla="*/ 33472 h 33786"/>
                <a:gd name="connsiteX2" fmla="*/ 8032 w 12084"/>
                <a:gd name="connsiteY2" fmla="*/ 29933 h 33786"/>
                <a:gd name="connsiteX3" fmla="*/ 128 w 12084"/>
                <a:gd name="connsiteY3" fmla="*/ 4397 h 33786"/>
                <a:gd name="connsiteX4" fmla="*/ -59 w 12084"/>
                <a:gd name="connsiteY4" fmla="*/ 16 h 33786"/>
                <a:gd name="connsiteX5" fmla="*/ 1609 w 12084"/>
                <a:gd name="connsiteY5" fmla="*/ 16 h 33786"/>
                <a:gd name="connsiteX6" fmla="*/ 10589 w 12084"/>
                <a:gd name="connsiteY6" fmla="*/ 25521 h 33786"/>
                <a:gd name="connsiteX7" fmla="*/ 11571 w 12084"/>
                <a:gd name="connsiteY7" fmla="*/ 31476 h 33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84" h="33786">
                  <a:moveTo>
                    <a:pt x="11509" y="33269"/>
                  </a:moveTo>
                  <a:cubicBezTo>
                    <a:pt x="11197" y="33399"/>
                    <a:pt x="10869" y="33467"/>
                    <a:pt x="10526" y="33472"/>
                  </a:cubicBezTo>
                  <a:cubicBezTo>
                    <a:pt x="9092" y="32861"/>
                    <a:pt x="8126" y="31490"/>
                    <a:pt x="8032" y="29933"/>
                  </a:cubicBezTo>
                  <a:cubicBezTo>
                    <a:pt x="6224" y="21187"/>
                    <a:pt x="3574" y="12636"/>
                    <a:pt x="128" y="4397"/>
                  </a:cubicBezTo>
                  <a:cubicBezTo>
                    <a:pt x="-651" y="3058"/>
                    <a:pt x="-729" y="1418"/>
                    <a:pt x="-59" y="16"/>
                  </a:cubicBezTo>
                  <a:cubicBezTo>
                    <a:pt x="409" y="-425"/>
                    <a:pt x="1141" y="-425"/>
                    <a:pt x="1609" y="16"/>
                  </a:cubicBezTo>
                  <a:cubicBezTo>
                    <a:pt x="5803" y="8047"/>
                    <a:pt x="8827" y="16635"/>
                    <a:pt x="10589" y="25521"/>
                  </a:cubicBezTo>
                  <a:cubicBezTo>
                    <a:pt x="11914" y="27345"/>
                    <a:pt x="10589" y="29621"/>
                    <a:pt x="11571" y="31476"/>
                  </a:cubicBezTo>
                  <a:close/>
                </a:path>
              </a:pathLst>
            </a:custGeom>
            <a:solidFill>
              <a:srgbClr val="7CA2B4"/>
            </a:solidFill>
            <a:ln w="1557" cap="flat">
              <a:noFill/>
              <a:prstDash val="solid"/>
              <a:miter/>
            </a:ln>
          </p:spPr>
          <p:txBody>
            <a:bodyPr rtlCol="0" anchor="ctr"/>
            <a:lstStyle/>
            <a:p>
              <a:endParaRPr lang="es-CO"/>
            </a:p>
          </p:txBody>
        </p:sp>
        <p:sp>
          <p:nvSpPr>
            <p:cNvPr id="1369" name="Freeform: Shape 1368">
              <a:extLst>
                <a:ext uri="{FF2B5EF4-FFF2-40B4-BE49-F238E27FC236}">
                  <a16:creationId xmlns:a16="http://schemas.microsoft.com/office/drawing/2014/main" id="{D44686BE-7CF3-1FED-E8D3-684EE5026898}"/>
                </a:ext>
              </a:extLst>
            </p:cNvPr>
            <p:cNvSpPr/>
            <p:nvPr/>
          </p:nvSpPr>
          <p:spPr>
            <a:xfrm>
              <a:off x="4061699" y="5608803"/>
              <a:ext cx="16230" cy="16216"/>
            </a:xfrm>
            <a:custGeom>
              <a:avLst/>
              <a:gdLst>
                <a:gd name="connsiteX0" fmla="*/ -512 w 16230"/>
                <a:gd name="connsiteY0" fmla="*/ 15902 h 16216"/>
                <a:gd name="connsiteX1" fmla="*/ 798 w 16230"/>
                <a:gd name="connsiteY1" fmla="*/ 12784 h 16216"/>
                <a:gd name="connsiteX2" fmla="*/ 12599 w 16230"/>
                <a:gd name="connsiteY2" fmla="*/ 982 h 16216"/>
                <a:gd name="connsiteX3" fmla="*/ 15717 w 16230"/>
                <a:gd name="connsiteY3" fmla="*/ -312 h 16216"/>
                <a:gd name="connsiteX4" fmla="*/ -512 w 16230"/>
                <a:gd name="connsiteY4" fmla="*/ 15902 h 16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30" h="16216">
                  <a:moveTo>
                    <a:pt x="-512" y="15902"/>
                  </a:moveTo>
                  <a:cubicBezTo>
                    <a:pt x="-548" y="14722"/>
                    <a:pt x="-71" y="13583"/>
                    <a:pt x="798" y="12784"/>
                  </a:cubicBezTo>
                  <a:lnTo>
                    <a:pt x="12599" y="982"/>
                  </a:lnTo>
                  <a:cubicBezTo>
                    <a:pt x="13401" y="117"/>
                    <a:pt x="14539" y="-357"/>
                    <a:pt x="15717" y="-312"/>
                  </a:cubicBezTo>
                  <a:cubicBezTo>
                    <a:pt x="10735" y="5505"/>
                    <a:pt x="5309" y="10925"/>
                    <a:pt x="-512" y="15902"/>
                  </a:cubicBezTo>
                  <a:close/>
                </a:path>
              </a:pathLst>
            </a:custGeom>
            <a:solidFill>
              <a:srgbClr val="0E1315"/>
            </a:solidFill>
            <a:ln w="1557" cap="flat">
              <a:noFill/>
              <a:prstDash val="solid"/>
              <a:miter/>
            </a:ln>
          </p:spPr>
          <p:txBody>
            <a:bodyPr rtlCol="0" anchor="ctr"/>
            <a:lstStyle/>
            <a:p>
              <a:endParaRPr lang="es-CO"/>
            </a:p>
          </p:txBody>
        </p:sp>
        <p:sp>
          <p:nvSpPr>
            <p:cNvPr id="1370" name="Freeform: Shape 1369">
              <a:extLst>
                <a:ext uri="{FF2B5EF4-FFF2-40B4-BE49-F238E27FC236}">
                  <a16:creationId xmlns:a16="http://schemas.microsoft.com/office/drawing/2014/main" id="{EC3D5F75-DD21-D942-7064-374FE00023C0}"/>
                </a:ext>
              </a:extLst>
            </p:cNvPr>
            <p:cNvSpPr/>
            <p:nvPr/>
          </p:nvSpPr>
          <p:spPr>
            <a:xfrm>
              <a:off x="4057118" y="5626141"/>
              <a:ext cx="3476" cy="4676"/>
            </a:xfrm>
            <a:custGeom>
              <a:avLst/>
              <a:gdLst>
                <a:gd name="connsiteX0" fmla="*/ -514 w 3476"/>
                <a:gd name="connsiteY0" fmla="*/ 4362 h 4676"/>
                <a:gd name="connsiteX1" fmla="*/ 2963 w 3476"/>
                <a:gd name="connsiteY1" fmla="*/ -315 h 4676"/>
                <a:gd name="connsiteX2" fmla="*/ -514 w 3476"/>
                <a:gd name="connsiteY2" fmla="*/ 4362 h 4676"/>
              </a:gdLst>
              <a:ahLst/>
              <a:cxnLst>
                <a:cxn ang="0">
                  <a:pos x="connsiteX0" y="connsiteY0"/>
                </a:cxn>
                <a:cxn ang="0">
                  <a:pos x="connsiteX1" y="connsiteY1"/>
                </a:cxn>
                <a:cxn ang="0">
                  <a:pos x="connsiteX2" y="connsiteY2"/>
                </a:cxn>
              </a:cxnLst>
              <a:rect l="l" t="t" r="r" b="b"/>
              <a:pathLst>
                <a:path w="3476" h="4676">
                  <a:moveTo>
                    <a:pt x="-514" y="4362"/>
                  </a:moveTo>
                  <a:cubicBezTo>
                    <a:pt x="-514" y="1946"/>
                    <a:pt x="1045" y="667"/>
                    <a:pt x="2963" y="-315"/>
                  </a:cubicBezTo>
                  <a:cubicBezTo>
                    <a:pt x="2690" y="1740"/>
                    <a:pt x="1376" y="3508"/>
                    <a:pt x="-514" y="4362"/>
                  </a:cubicBezTo>
                  <a:close/>
                </a:path>
              </a:pathLst>
            </a:custGeom>
            <a:solidFill>
              <a:srgbClr val="0E1315"/>
            </a:solidFill>
            <a:ln w="1557" cap="flat">
              <a:noFill/>
              <a:prstDash val="solid"/>
              <a:miter/>
            </a:ln>
          </p:spPr>
          <p:txBody>
            <a:bodyPr rtlCol="0" anchor="ctr"/>
            <a:lstStyle/>
            <a:p>
              <a:endParaRPr lang="es-CO"/>
            </a:p>
          </p:txBody>
        </p:sp>
        <p:sp>
          <p:nvSpPr>
            <p:cNvPr id="1371" name="Freeform: Shape 1370">
              <a:extLst>
                <a:ext uri="{FF2B5EF4-FFF2-40B4-BE49-F238E27FC236}">
                  <a16:creationId xmlns:a16="http://schemas.microsoft.com/office/drawing/2014/main" id="{D9224758-66B5-D79B-2D60-6C4AC5D82DED}"/>
                </a:ext>
              </a:extLst>
            </p:cNvPr>
            <p:cNvSpPr/>
            <p:nvPr/>
          </p:nvSpPr>
          <p:spPr>
            <a:xfrm>
              <a:off x="4574313" y="5711602"/>
              <a:ext cx="1460" cy="5958"/>
            </a:xfrm>
            <a:custGeom>
              <a:avLst/>
              <a:gdLst>
                <a:gd name="connsiteX0" fmla="*/ 557 w 1460"/>
                <a:gd name="connsiteY0" fmla="*/ 5644 h 5958"/>
                <a:gd name="connsiteX1" fmla="*/ -425 w 1460"/>
                <a:gd name="connsiteY1" fmla="*/ -312 h 5958"/>
                <a:gd name="connsiteX2" fmla="*/ 573 w 1460"/>
                <a:gd name="connsiteY2" fmla="*/ -171 h 5958"/>
                <a:gd name="connsiteX3" fmla="*/ 947 w 1460"/>
                <a:gd name="connsiteY3" fmla="*/ 4100 h 5958"/>
                <a:gd name="connsiteX4" fmla="*/ 557 w 1460"/>
                <a:gd name="connsiteY4" fmla="*/ 5644 h 5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0" h="5958">
                  <a:moveTo>
                    <a:pt x="557" y="5644"/>
                  </a:moveTo>
                  <a:cubicBezTo>
                    <a:pt x="-737" y="3819"/>
                    <a:pt x="-550" y="1762"/>
                    <a:pt x="-425" y="-312"/>
                  </a:cubicBezTo>
                  <a:cubicBezTo>
                    <a:pt x="-82" y="-327"/>
                    <a:pt x="245" y="-281"/>
                    <a:pt x="573" y="-171"/>
                  </a:cubicBezTo>
                  <a:lnTo>
                    <a:pt x="947" y="4100"/>
                  </a:lnTo>
                  <a:cubicBezTo>
                    <a:pt x="822" y="4615"/>
                    <a:pt x="697" y="5129"/>
                    <a:pt x="557" y="5644"/>
                  </a:cubicBezTo>
                  <a:close/>
                </a:path>
              </a:pathLst>
            </a:custGeom>
            <a:solidFill>
              <a:srgbClr val="4A646E"/>
            </a:solidFill>
            <a:ln w="1557" cap="flat">
              <a:noFill/>
              <a:prstDash val="solid"/>
              <a:miter/>
            </a:ln>
          </p:spPr>
          <p:txBody>
            <a:bodyPr rtlCol="0" anchor="ctr"/>
            <a:lstStyle/>
            <a:p>
              <a:endParaRPr lang="es-CO"/>
            </a:p>
          </p:txBody>
        </p:sp>
        <p:sp>
          <p:nvSpPr>
            <p:cNvPr id="1372" name="Freeform: Shape 1371">
              <a:extLst>
                <a:ext uri="{FF2B5EF4-FFF2-40B4-BE49-F238E27FC236}">
                  <a16:creationId xmlns:a16="http://schemas.microsoft.com/office/drawing/2014/main" id="{4FB0CDE7-31E0-1331-2983-0F65128D5E9B}"/>
                </a:ext>
              </a:extLst>
            </p:cNvPr>
            <p:cNvSpPr/>
            <p:nvPr/>
          </p:nvSpPr>
          <p:spPr>
            <a:xfrm>
              <a:off x="4054777" y="5630803"/>
              <a:ext cx="2356" cy="3476"/>
            </a:xfrm>
            <a:custGeom>
              <a:avLst/>
              <a:gdLst>
                <a:gd name="connsiteX0" fmla="*/ -480 w 2356"/>
                <a:gd name="connsiteY0" fmla="*/ 3162 h 3476"/>
                <a:gd name="connsiteX1" fmla="*/ 1843 w 2356"/>
                <a:gd name="connsiteY1" fmla="*/ -315 h 3476"/>
                <a:gd name="connsiteX2" fmla="*/ -480 w 2356"/>
                <a:gd name="connsiteY2" fmla="*/ 3162 h 3476"/>
              </a:gdLst>
              <a:ahLst/>
              <a:cxnLst>
                <a:cxn ang="0">
                  <a:pos x="connsiteX0" y="connsiteY0"/>
                </a:cxn>
                <a:cxn ang="0">
                  <a:pos x="connsiteX1" y="connsiteY1"/>
                </a:cxn>
                <a:cxn ang="0">
                  <a:pos x="connsiteX2" y="connsiteY2"/>
                </a:cxn>
              </a:cxnLst>
              <a:rect l="l" t="t" r="r" b="b"/>
              <a:pathLst>
                <a:path w="2356" h="3476">
                  <a:moveTo>
                    <a:pt x="-480" y="3162"/>
                  </a:moveTo>
                  <a:cubicBezTo>
                    <a:pt x="-713" y="1578"/>
                    <a:pt x="291" y="77"/>
                    <a:pt x="1843" y="-315"/>
                  </a:cubicBezTo>
                  <a:cubicBezTo>
                    <a:pt x="1832" y="1204"/>
                    <a:pt x="918" y="2571"/>
                    <a:pt x="-480" y="3162"/>
                  </a:cubicBezTo>
                  <a:close/>
                </a:path>
              </a:pathLst>
            </a:custGeom>
            <a:solidFill>
              <a:srgbClr val="0E1315"/>
            </a:solidFill>
            <a:ln w="1557" cap="flat">
              <a:noFill/>
              <a:prstDash val="solid"/>
              <a:miter/>
            </a:ln>
          </p:spPr>
          <p:txBody>
            <a:bodyPr rtlCol="0" anchor="ctr"/>
            <a:lstStyle/>
            <a:p>
              <a:endParaRPr lang="es-CO"/>
            </a:p>
          </p:txBody>
        </p:sp>
        <p:sp>
          <p:nvSpPr>
            <p:cNvPr id="1373" name="Freeform: Shape 1372">
              <a:extLst>
                <a:ext uri="{FF2B5EF4-FFF2-40B4-BE49-F238E27FC236}">
                  <a16:creationId xmlns:a16="http://schemas.microsoft.com/office/drawing/2014/main" id="{83CBBDA8-C48B-5CF9-D75A-3CF5F8F0FCF5}"/>
                </a:ext>
              </a:extLst>
            </p:cNvPr>
            <p:cNvSpPr/>
            <p:nvPr/>
          </p:nvSpPr>
          <p:spPr>
            <a:xfrm>
              <a:off x="4060563" y="5625003"/>
              <a:ext cx="1138" cy="1200"/>
            </a:xfrm>
            <a:custGeom>
              <a:avLst/>
              <a:gdLst>
                <a:gd name="connsiteX0" fmla="*/ -514 w 1138"/>
                <a:gd name="connsiteY0" fmla="*/ 886 h 1200"/>
                <a:gd name="connsiteX1" fmla="*/ 624 w 1138"/>
                <a:gd name="connsiteY1" fmla="*/ -315 h 1200"/>
              </a:gdLst>
              <a:ahLst/>
              <a:cxnLst>
                <a:cxn ang="0">
                  <a:pos x="connsiteX0" y="connsiteY0"/>
                </a:cxn>
                <a:cxn ang="0">
                  <a:pos x="connsiteX1" y="connsiteY1"/>
                </a:cxn>
              </a:cxnLst>
              <a:rect l="l" t="t" r="r" b="b"/>
              <a:pathLst>
                <a:path w="1138" h="1200">
                  <a:moveTo>
                    <a:pt x="-514" y="886"/>
                  </a:moveTo>
                  <a:lnTo>
                    <a:pt x="624" y="-315"/>
                  </a:lnTo>
                  <a:close/>
                </a:path>
              </a:pathLst>
            </a:custGeom>
            <a:solidFill>
              <a:srgbClr val="0E1315"/>
            </a:solidFill>
            <a:ln w="1557" cap="flat">
              <a:noFill/>
              <a:prstDash val="solid"/>
              <a:miter/>
            </a:ln>
          </p:spPr>
          <p:txBody>
            <a:bodyPr rtlCol="0" anchor="ctr"/>
            <a:lstStyle/>
            <a:p>
              <a:endParaRPr lang="es-CO"/>
            </a:p>
          </p:txBody>
        </p:sp>
        <p:sp>
          <p:nvSpPr>
            <p:cNvPr id="1374" name="Freeform: Shape 1373">
              <a:extLst>
                <a:ext uri="{FF2B5EF4-FFF2-40B4-BE49-F238E27FC236}">
                  <a16:creationId xmlns:a16="http://schemas.microsoft.com/office/drawing/2014/main" id="{5C992D53-15BD-03B4-5F4A-CAFB299A7B64}"/>
                </a:ext>
              </a:extLst>
            </p:cNvPr>
            <p:cNvSpPr/>
            <p:nvPr/>
          </p:nvSpPr>
          <p:spPr>
            <a:xfrm>
              <a:off x="4077868" y="5607714"/>
              <a:ext cx="1200" cy="1153"/>
            </a:xfrm>
            <a:custGeom>
              <a:avLst/>
              <a:gdLst>
                <a:gd name="connsiteX0" fmla="*/ -514 w 1200"/>
                <a:gd name="connsiteY0" fmla="*/ 839 h 1153"/>
                <a:gd name="connsiteX1" fmla="*/ 687 w 1200"/>
                <a:gd name="connsiteY1" fmla="*/ -315 h 1153"/>
              </a:gdLst>
              <a:ahLst/>
              <a:cxnLst>
                <a:cxn ang="0">
                  <a:pos x="connsiteX0" y="connsiteY0"/>
                </a:cxn>
                <a:cxn ang="0">
                  <a:pos x="connsiteX1" y="connsiteY1"/>
                </a:cxn>
              </a:cxnLst>
              <a:rect l="l" t="t" r="r" b="b"/>
              <a:pathLst>
                <a:path w="1200" h="1153">
                  <a:moveTo>
                    <a:pt x="-514" y="839"/>
                  </a:moveTo>
                  <a:lnTo>
                    <a:pt x="687" y="-315"/>
                  </a:lnTo>
                  <a:close/>
                </a:path>
              </a:pathLst>
            </a:custGeom>
            <a:solidFill>
              <a:srgbClr val="0E1315"/>
            </a:solidFill>
            <a:ln w="1557" cap="flat">
              <a:noFill/>
              <a:prstDash val="solid"/>
              <a:miter/>
            </a:ln>
          </p:spPr>
          <p:txBody>
            <a:bodyPr rtlCol="0" anchor="ctr"/>
            <a:lstStyle/>
            <a:p>
              <a:endParaRPr lang="es-CO"/>
            </a:p>
          </p:txBody>
        </p:sp>
        <p:sp>
          <p:nvSpPr>
            <p:cNvPr id="1375" name="Freeform: Shape 1374">
              <a:extLst>
                <a:ext uri="{FF2B5EF4-FFF2-40B4-BE49-F238E27FC236}">
                  <a16:creationId xmlns:a16="http://schemas.microsoft.com/office/drawing/2014/main" id="{84BDE382-435A-86F9-DD81-51384AA91C6F}"/>
                </a:ext>
              </a:extLst>
            </p:cNvPr>
            <p:cNvSpPr/>
            <p:nvPr/>
          </p:nvSpPr>
          <p:spPr>
            <a:xfrm>
              <a:off x="4079052" y="5606561"/>
              <a:ext cx="1184" cy="1169"/>
            </a:xfrm>
            <a:custGeom>
              <a:avLst/>
              <a:gdLst>
                <a:gd name="connsiteX0" fmla="*/ -514 w 1184"/>
                <a:gd name="connsiteY0" fmla="*/ 855 h 1169"/>
                <a:gd name="connsiteX1" fmla="*/ 671 w 1184"/>
                <a:gd name="connsiteY1" fmla="*/ -315 h 1169"/>
              </a:gdLst>
              <a:ahLst/>
              <a:cxnLst>
                <a:cxn ang="0">
                  <a:pos x="connsiteX0" y="connsiteY0"/>
                </a:cxn>
                <a:cxn ang="0">
                  <a:pos x="connsiteX1" y="connsiteY1"/>
                </a:cxn>
              </a:cxnLst>
              <a:rect l="l" t="t" r="r" b="b"/>
              <a:pathLst>
                <a:path w="1184" h="1169">
                  <a:moveTo>
                    <a:pt x="-514" y="855"/>
                  </a:moveTo>
                  <a:cubicBezTo>
                    <a:pt x="-376" y="268"/>
                    <a:pt x="83" y="-185"/>
                    <a:pt x="671" y="-315"/>
                  </a:cubicBezTo>
                  <a:close/>
                </a:path>
              </a:pathLst>
            </a:custGeom>
            <a:solidFill>
              <a:srgbClr val="0E1315"/>
            </a:solidFill>
            <a:ln w="1557" cap="flat">
              <a:noFill/>
              <a:prstDash val="solid"/>
              <a:miter/>
            </a:ln>
          </p:spPr>
          <p:txBody>
            <a:bodyPr rtlCol="0" anchor="ctr"/>
            <a:lstStyle/>
            <a:p>
              <a:endParaRPr lang="es-CO"/>
            </a:p>
          </p:txBody>
        </p:sp>
        <p:sp>
          <p:nvSpPr>
            <p:cNvPr id="1376" name="Freeform: Shape 1375">
              <a:extLst>
                <a:ext uri="{FF2B5EF4-FFF2-40B4-BE49-F238E27FC236}">
                  <a16:creationId xmlns:a16="http://schemas.microsoft.com/office/drawing/2014/main" id="{311B3F76-D1D8-C268-47AF-938713F5F672}"/>
                </a:ext>
              </a:extLst>
            </p:cNvPr>
            <p:cNvSpPr/>
            <p:nvPr/>
          </p:nvSpPr>
          <p:spPr>
            <a:xfrm>
              <a:off x="4080144" y="5605454"/>
              <a:ext cx="1403" cy="1153"/>
            </a:xfrm>
            <a:custGeom>
              <a:avLst/>
              <a:gdLst>
                <a:gd name="connsiteX0" fmla="*/ 889 w 1403"/>
                <a:gd name="connsiteY0" fmla="*/ -315 h 1153"/>
                <a:gd name="connsiteX1" fmla="*/ 702 w 1403"/>
                <a:gd name="connsiteY1" fmla="*/ 839 h 1153"/>
                <a:gd name="connsiteX2" fmla="*/ -514 w 1403"/>
                <a:gd name="connsiteY2" fmla="*/ 839 h 1153"/>
                <a:gd name="connsiteX3" fmla="*/ 889 w 1403"/>
                <a:gd name="connsiteY3" fmla="*/ -315 h 1153"/>
              </a:gdLst>
              <a:ahLst/>
              <a:cxnLst>
                <a:cxn ang="0">
                  <a:pos x="connsiteX0" y="connsiteY0"/>
                </a:cxn>
                <a:cxn ang="0">
                  <a:pos x="connsiteX1" y="connsiteY1"/>
                </a:cxn>
                <a:cxn ang="0">
                  <a:pos x="connsiteX2" y="connsiteY2"/>
                </a:cxn>
                <a:cxn ang="0">
                  <a:pos x="connsiteX3" y="connsiteY3"/>
                </a:cxn>
              </a:cxnLst>
              <a:rect l="l" t="t" r="r" b="b"/>
              <a:pathLst>
                <a:path w="1403" h="1153">
                  <a:moveTo>
                    <a:pt x="889" y="-315"/>
                  </a:moveTo>
                  <a:lnTo>
                    <a:pt x="702" y="839"/>
                  </a:lnTo>
                  <a:lnTo>
                    <a:pt x="-514" y="839"/>
                  </a:lnTo>
                  <a:cubicBezTo>
                    <a:pt x="-342" y="194"/>
                    <a:pt x="222" y="-271"/>
                    <a:pt x="889" y="-315"/>
                  </a:cubicBezTo>
                  <a:close/>
                </a:path>
              </a:pathLst>
            </a:custGeom>
            <a:solidFill>
              <a:srgbClr val="0E1315"/>
            </a:solidFill>
            <a:ln w="1557" cap="flat">
              <a:noFill/>
              <a:prstDash val="solid"/>
              <a:miter/>
            </a:ln>
          </p:spPr>
          <p:txBody>
            <a:bodyPr rtlCol="0" anchor="ctr"/>
            <a:lstStyle/>
            <a:p>
              <a:endParaRPr lang="es-CO"/>
            </a:p>
          </p:txBody>
        </p:sp>
        <p:sp>
          <p:nvSpPr>
            <p:cNvPr id="1377" name="Freeform: Shape 1376">
              <a:extLst>
                <a:ext uri="{FF2B5EF4-FFF2-40B4-BE49-F238E27FC236}">
                  <a16:creationId xmlns:a16="http://schemas.microsoft.com/office/drawing/2014/main" id="{18965596-5BDC-A380-05CC-F7CB9FA34DFD}"/>
                </a:ext>
              </a:extLst>
            </p:cNvPr>
            <p:cNvSpPr/>
            <p:nvPr/>
          </p:nvSpPr>
          <p:spPr>
            <a:xfrm>
              <a:off x="4130904" y="5556412"/>
              <a:ext cx="414750" cy="97814"/>
            </a:xfrm>
            <a:custGeom>
              <a:avLst/>
              <a:gdLst>
                <a:gd name="connsiteX0" fmla="*/ -514 w 414750"/>
                <a:gd name="connsiteY0" fmla="*/ 23175 h 97814"/>
                <a:gd name="connsiteX1" fmla="*/ 16230 w 414750"/>
                <a:gd name="connsiteY1" fmla="*/ 18669 h 97814"/>
                <a:gd name="connsiteX2" fmla="*/ 19348 w 414750"/>
                <a:gd name="connsiteY2" fmla="*/ 17656 h 97814"/>
                <a:gd name="connsiteX3" fmla="*/ 21811 w 414750"/>
                <a:gd name="connsiteY3" fmla="*/ 16877 h 97814"/>
                <a:gd name="connsiteX4" fmla="*/ 27454 w 414750"/>
                <a:gd name="connsiteY4" fmla="*/ 15723 h 97814"/>
                <a:gd name="connsiteX5" fmla="*/ 83079 w 414750"/>
                <a:gd name="connsiteY5" fmla="*/ 8661 h 97814"/>
                <a:gd name="connsiteX6" fmla="*/ 145344 w 414750"/>
                <a:gd name="connsiteY6" fmla="*/ 3360 h 97814"/>
                <a:gd name="connsiteX7" fmla="*/ 161854 w 414750"/>
                <a:gd name="connsiteY7" fmla="*/ 1708 h 97814"/>
                <a:gd name="connsiteX8" fmla="*/ 202528 w 414750"/>
                <a:gd name="connsiteY8" fmla="*/ 398 h 97814"/>
                <a:gd name="connsiteX9" fmla="*/ 239662 w 414750"/>
                <a:gd name="connsiteY9" fmla="*/ 1302 h 97814"/>
                <a:gd name="connsiteX10" fmla="*/ 333201 w 414750"/>
                <a:gd name="connsiteY10" fmla="*/ 21787 h 97814"/>
                <a:gd name="connsiteX11" fmla="*/ 357583 w 414750"/>
                <a:gd name="connsiteY11" fmla="*/ 36878 h 97814"/>
                <a:gd name="connsiteX12" fmla="*/ 412912 w 414750"/>
                <a:gd name="connsiteY12" fmla="*/ 94561 h 97814"/>
                <a:gd name="connsiteX13" fmla="*/ 414237 w 414750"/>
                <a:gd name="connsiteY13" fmla="*/ 97055 h 97814"/>
                <a:gd name="connsiteX14" fmla="*/ 412678 w 414750"/>
                <a:gd name="connsiteY14" fmla="*/ 97460 h 97814"/>
                <a:gd name="connsiteX15" fmla="*/ 411914 w 414750"/>
                <a:gd name="connsiteY15" fmla="*/ 97117 h 97814"/>
                <a:gd name="connsiteX16" fmla="*/ 410511 w 414750"/>
                <a:gd name="connsiteY16" fmla="*/ 96120 h 97814"/>
                <a:gd name="connsiteX17" fmla="*/ 409840 w 414750"/>
                <a:gd name="connsiteY17" fmla="*/ 95558 h 97814"/>
                <a:gd name="connsiteX18" fmla="*/ 408484 w 414750"/>
                <a:gd name="connsiteY18" fmla="*/ 94342 h 97814"/>
                <a:gd name="connsiteX19" fmla="*/ 372253 w 414750"/>
                <a:gd name="connsiteY19" fmla="*/ 54853 h 97814"/>
                <a:gd name="connsiteX20" fmla="*/ 330161 w 414750"/>
                <a:gd name="connsiteY20" fmla="*/ 24204 h 97814"/>
                <a:gd name="connsiteX21" fmla="*/ 265541 w 414750"/>
                <a:gd name="connsiteY21" fmla="*/ 7429 h 97814"/>
                <a:gd name="connsiteX22" fmla="*/ 224244 w 414750"/>
                <a:gd name="connsiteY22" fmla="*/ 4592 h 97814"/>
                <a:gd name="connsiteX23" fmla="*/ 153466 w 414750"/>
                <a:gd name="connsiteY23" fmla="*/ 6993 h 97814"/>
                <a:gd name="connsiteX24" fmla="*/ 115007 w 414750"/>
                <a:gd name="connsiteY24" fmla="*/ 9690 h 97814"/>
                <a:gd name="connsiteX25" fmla="*/ 51993 w 414750"/>
                <a:gd name="connsiteY25" fmla="*/ 16097 h 97814"/>
                <a:gd name="connsiteX26" fmla="*/ 5379 w 414750"/>
                <a:gd name="connsiteY26" fmla="*/ 23892 h 97814"/>
                <a:gd name="connsiteX27" fmla="*/ -514 w 414750"/>
                <a:gd name="connsiteY27" fmla="*/ 23175 h 97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14750" h="97814">
                  <a:moveTo>
                    <a:pt x="-514" y="23175"/>
                  </a:moveTo>
                  <a:cubicBezTo>
                    <a:pt x="4647" y="20057"/>
                    <a:pt x="10617" y="20057"/>
                    <a:pt x="16230" y="18669"/>
                  </a:cubicBezTo>
                  <a:cubicBezTo>
                    <a:pt x="17333" y="18576"/>
                    <a:pt x="18400" y="18230"/>
                    <a:pt x="19348" y="17656"/>
                  </a:cubicBezTo>
                  <a:cubicBezTo>
                    <a:pt x="19940" y="16690"/>
                    <a:pt x="20907" y="16923"/>
                    <a:pt x="21811" y="16877"/>
                  </a:cubicBezTo>
                  <a:cubicBezTo>
                    <a:pt x="23713" y="16596"/>
                    <a:pt x="25521" y="15894"/>
                    <a:pt x="27454" y="15723"/>
                  </a:cubicBezTo>
                  <a:cubicBezTo>
                    <a:pt x="45944" y="12886"/>
                    <a:pt x="64480" y="10641"/>
                    <a:pt x="83079" y="8661"/>
                  </a:cubicBezTo>
                  <a:cubicBezTo>
                    <a:pt x="103813" y="6431"/>
                    <a:pt x="124579" y="4919"/>
                    <a:pt x="145344" y="3360"/>
                  </a:cubicBezTo>
                  <a:cubicBezTo>
                    <a:pt x="150816" y="2939"/>
                    <a:pt x="156444" y="3204"/>
                    <a:pt x="161854" y="1708"/>
                  </a:cubicBezTo>
                  <a:cubicBezTo>
                    <a:pt x="175386" y="632"/>
                    <a:pt x="188964" y="1240"/>
                    <a:pt x="202528" y="398"/>
                  </a:cubicBezTo>
                  <a:cubicBezTo>
                    <a:pt x="214828" y="-366"/>
                    <a:pt x="227346" y="-1036"/>
                    <a:pt x="239662" y="1302"/>
                  </a:cubicBezTo>
                  <a:cubicBezTo>
                    <a:pt x="271871" y="3423"/>
                    <a:pt x="303222" y="9409"/>
                    <a:pt x="333201" y="21787"/>
                  </a:cubicBezTo>
                  <a:cubicBezTo>
                    <a:pt x="342103" y="25450"/>
                    <a:pt x="350334" y="30547"/>
                    <a:pt x="357583" y="36878"/>
                  </a:cubicBezTo>
                  <a:cubicBezTo>
                    <a:pt x="377850" y="54432"/>
                    <a:pt x="396792" y="73109"/>
                    <a:pt x="412912" y="94561"/>
                  </a:cubicBezTo>
                  <a:cubicBezTo>
                    <a:pt x="413426" y="95354"/>
                    <a:pt x="413862" y="96188"/>
                    <a:pt x="414237" y="97055"/>
                  </a:cubicBezTo>
                  <a:cubicBezTo>
                    <a:pt x="413816" y="97429"/>
                    <a:pt x="413239" y="97579"/>
                    <a:pt x="412678" y="97460"/>
                  </a:cubicBezTo>
                  <a:lnTo>
                    <a:pt x="411914" y="97117"/>
                  </a:lnTo>
                  <a:cubicBezTo>
                    <a:pt x="411415" y="96823"/>
                    <a:pt x="410947" y="96489"/>
                    <a:pt x="410511" y="96120"/>
                  </a:cubicBezTo>
                  <a:lnTo>
                    <a:pt x="409840" y="95558"/>
                  </a:lnTo>
                  <a:cubicBezTo>
                    <a:pt x="409373" y="95178"/>
                    <a:pt x="408920" y="94773"/>
                    <a:pt x="408484" y="94342"/>
                  </a:cubicBezTo>
                  <a:cubicBezTo>
                    <a:pt x="397400" y="80302"/>
                    <a:pt x="385286" y="67104"/>
                    <a:pt x="372253" y="54853"/>
                  </a:cubicBezTo>
                  <a:cubicBezTo>
                    <a:pt x="359392" y="43052"/>
                    <a:pt x="346904" y="30658"/>
                    <a:pt x="330161" y="24204"/>
                  </a:cubicBezTo>
                  <a:cubicBezTo>
                    <a:pt x="309255" y="16389"/>
                    <a:pt x="287601" y="10767"/>
                    <a:pt x="265541" y="7429"/>
                  </a:cubicBezTo>
                  <a:cubicBezTo>
                    <a:pt x="251916" y="5061"/>
                    <a:pt x="238072" y="4110"/>
                    <a:pt x="224244" y="4592"/>
                  </a:cubicBezTo>
                  <a:cubicBezTo>
                    <a:pt x="200672" y="5699"/>
                    <a:pt x="177023" y="3703"/>
                    <a:pt x="153466" y="6993"/>
                  </a:cubicBezTo>
                  <a:cubicBezTo>
                    <a:pt x="140808" y="8770"/>
                    <a:pt x="127837" y="8848"/>
                    <a:pt x="115007" y="9690"/>
                  </a:cubicBezTo>
                  <a:cubicBezTo>
                    <a:pt x="93914" y="11093"/>
                    <a:pt x="72914" y="13494"/>
                    <a:pt x="51993" y="16097"/>
                  </a:cubicBezTo>
                  <a:cubicBezTo>
                    <a:pt x="36333" y="17907"/>
                    <a:pt x="20776" y="20507"/>
                    <a:pt x="5379" y="23892"/>
                  </a:cubicBezTo>
                  <a:cubicBezTo>
                    <a:pt x="3399" y="24407"/>
                    <a:pt x="1279" y="24968"/>
                    <a:pt x="-514" y="23175"/>
                  </a:cubicBezTo>
                  <a:close/>
                </a:path>
              </a:pathLst>
            </a:custGeom>
            <a:solidFill>
              <a:srgbClr val="7A9FB0"/>
            </a:solidFill>
            <a:ln w="1557" cap="flat">
              <a:noFill/>
              <a:prstDash val="solid"/>
              <a:miter/>
            </a:ln>
          </p:spPr>
          <p:txBody>
            <a:bodyPr rtlCol="0" anchor="ctr"/>
            <a:lstStyle/>
            <a:p>
              <a:endParaRPr lang="es-CO"/>
            </a:p>
          </p:txBody>
        </p:sp>
        <p:sp>
          <p:nvSpPr>
            <p:cNvPr id="1378" name="Freeform: Shape 1377">
              <a:extLst>
                <a:ext uri="{FF2B5EF4-FFF2-40B4-BE49-F238E27FC236}">
                  <a16:creationId xmlns:a16="http://schemas.microsoft.com/office/drawing/2014/main" id="{6A24D33A-CA17-59FB-6BB7-59AC875BCFD3}"/>
                </a:ext>
              </a:extLst>
            </p:cNvPr>
            <p:cNvSpPr/>
            <p:nvPr/>
          </p:nvSpPr>
          <p:spPr>
            <a:xfrm>
              <a:off x="4292192" y="5556170"/>
              <a:ext cx="78950" cy="3137"/>
            </a:xfrm>
            <a:custGeom>
              <a:avLst/>
              <a:gdLst>
                <a:gd name="connsiteX0" fmla="*/ 78437 w 78950"/>
                <a:gd name="connsiteY0" fmla="*/ 1544 h 3137"/>
                <a:gd name="connsiteX1" fmla="*/ 65778 w 78950"/>
                <a:gd name="connsiteY1" fmla="*/ 1544 h 3137"/>
                <a:gd name="connsiteX2" fmla="*/ 98 w 78950"/>
                <a:gd name="connsiteY2" fmla="*/ 2823 h 3137"/>
                <a:gd name="connsiteX3" fmla="*/ -447 w 78950"/>
                <a:gd name="connsiteY3" fmla="*/ 2495 h 3137"/>
                <a:gd name="connsiteX4" fmla="*/ -57 w 78950"/>
                <a:gd name="connsiteY4" fmla="*/ 1466 h 3137"/>
                <a:gd name="connsiteX5" fmla="*/ -57 w 78950"/>
                <a:gd name="connsiteY5" fmla="*/ 1466 h 3137"/>
                <a:gd name="connsiteX6" fmla="*/ 21519 w 78950"/>
                <a:gd name="connsiteY6" fmla="*/ 874 h 3137"/>
                <a:gd name="connsiteX7" fmla="*/ 28830 w 78950"/>
                <a:gd name="connsiteY7" fmla="*/ 328 h 3137"/>
                <a:gd name="connsiteX8" fmla="*/ 36875 w 78950"/>
                <a:gd name="connsiteY8" fmla="*/ 328 h 3137"/>
                <a:gd name="connsiteX9" fmla="*/ 73854 w 78950"/>
                <a:gd name="connsiteY9" fmla="*/ 328 h 3137"/>
                <a:gd name="connsiteX10" fmla="*/ 78421 w 78950"/>
                <a:gd name="connsiteY10" fmla="*/ 406 h 3137"/>
                <a:gd name="connsiteX11" fmla="*/ 78437 w 78950"/>
                <a:gd name="connsiteY11" fmla="*/ 1544 h 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950" h="3137">
                  <a:moveTo>
                    <a:pt x="78437" y="1544"/>
                  </a:moveTo>
                  <a:cubicBezTo>
                    <a:pt x="74212" y="1544"/>
                    <a:pt x="69987" y="1669"/>
                    <a:pt x="65778" y="1544"/>
                  </a:cubicBezTo>
                  <a:cubicBezTo>
                    <a:pt x="43952" y="1217"/>
                    <a:pt x="22002" y="2542"/>
                    <a:pt x="98" y="2823"/>
                  </a:cubicBezTo>
                  <a:lnTo>
                    <a:pt x="-447" y="2495"/>
                  </a:lnTo>
                  <a:cubicBezTo>
                    <a:pt x="-619" y="2104"/>
                    <a:pt x="-447" y="1650"/>
                    <a:pt x="-57" y="1466"/>
                  </a:cubicBezTo>
                  <a:lnTo>
                    <a:pt x="-57" y="1466"/>
                  </a:lnTo>
                  <a:cubicBezTo>
                    <a:pt x="7098" y="157"/>
                    <a:pt x="14332" y="1295"/>
                    <a:pt x="21519" y="874"/>
                  </a:cubicBezTo>
                  <a:cubicBezTo>
                    <a:pt x="23966" y="734"/>
                    <a:pt x="26476" y="1466"/>
                    <a:pt x="28830" y="328"/>
                  </a:cubicBezTo>
                  <a:lnTo>
                    <a:pt x="36875" y="328"/>
                  </a:lnTo>
                  <a:cubicBezTo>
                    <a:pt x="49191" y="-529"/>
                    <a:pt x="61538" y="-529"/>
                    <a:pt x="73854" y="328"/>
                  </a:cubicBezTo>
                  <a:lnTo>
                    <a:pt x="78421" y="406"/>
                  </a:lnTo>
                  <a:cubicBezTo>
                    <a:pt x="78421" y="780"/>
                    <a:pt x="78437" y="1170"/>
                    <a:pt x="78437" y="1544"/>
                  </a:cubicBezTo>
                  <a:close/>
                </a:path>
              </a:pathLst>
            </a:custGeom>
            <a:solidFill>
              <a:srgbClr val="36474E"/>
            </a:solidFill>
            <a:ln w="1557" cap="flat">
              <a:noFill/>
              <a:prstDash val="solid"/>
              <a:miter/>
            </a:ln>
          </p:spPr>
          <p:txBody>
            <a:bodyPr rtlCol="0" anchor="ctr"/>
            <a:lstStyle/>
            <a:p>
              <a:endParaRPr lang="es-CO"/>
            </a:p>
          </p:txBody>
        </p:sp>
        <p:sp>
          <p:nvSpPr>
            <p:cNvPr id="1379" name="Freeform: Shape 1378">
              <a:extLst>
                <a:ext uri="{FF2B5EF4-FFF2-40B4-BE49-F238E27FC236}">
                  <a16:creationId xmlns:a16="http://schemas.microsoft.com/office/drawing/2014/main" id="{3DE37342-BE72-DC37-3890-CF0BF3DB928D}"/>
                </a:ext>
              </a:extLst>
            </p:cNvPr>
            <p:cNvSpPr/>
            <p:nvPr/>
          </p:nvSpPr>
          <p:spPr>
            <a:xfrm>
              <a:off x="4544099" y="5653798"/>
              <a:ext cx="21323" cy="32395"/>
            </a:xfrm>
            <a:custGeom>
              <a:avLst/>
              <a:gdLst>
                <a:gd name="connsiteX0" fmla="*/ -283 w 21323"/>
                <a:gd name="connsiteY0" fmla="*/ -190 h 32395"/>
                <a:gd name="connsiteX1" fmla="*/ 1089 w 21323"/>
                <a:gd name="connsiteY1" fmla="*/ -315 h 32395"/>
                <a:gd name="connsiteX2" fmla="*/ 20810 w 21323"/>
                <a:gd name="connsiteY2" fmla="*/ 31987 h 32395"/>
                <a:gd name="connsiteX3" fmla="*/ 19375 w 21323"/>
                <a:gd name="connsiteY3" fmla="*/ 32081 h 32395"/>
                <a:gd name="connsiteX4" fmla="*/ 16585 w 21323"/>
                <a:gd name="connsiteY4" fmla="*/ 29368 h 32395"/>
                <a:gd name="connsiteX5" fmla="*/ 995 w 21323"/>
                <a:gd name="connsiteY5" fmla="*/ 4549 h 32395"/>
                <a:gd name="connsiteX6" fmla="*/ -283 w 21323"/>
                <a:gd name="connsiteY6" fmla="*/ -190 h 32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323" h="32395">
                  <a:moveTo>
                    <a:pt x="-283" y="-190"/>
                  </a:moveTo>
                  <a:lnTo>
                    <a:pt x="1089" y="-315"/>
                  </a:lnTo>
                  <a:cubicBezTo>
                    <a:pt x="9289" y="9460"/>
                    <a:pt x="16787" y="19671"/>
                    <a:pt x="20810" y="31987"/>
                  </a:cubicBezTo>
                  <a:lnTo>
                    <a:pt x="19375" y="32081"/>
                  </a:lnTo>
                  <a:cubicBezTo>
                    <a:pt x="18066" y="31671"/>
                    <a:pt x="17037" y="30664"/>
                    <a:pt x="16585" y="29368"/>
                  </a:cubicBezTo>
                  <a:cubicBezTo>
                    <a:pt x="12578" y="20373"/>
                    <a:pt x="6857" y="12438"/>
                    <a:pt x="995" y="4549"/>
                  </a:cubicBezTo>
                  <a:cubicBezTo>
                    <a:pt x="106" y="3162"/>
                    <a:pt x="-1000" y="1728"/>
                    <a:pt x="-283" y="-190"/>
                  </a:cubicBezTo>
                  <a:close/>
                </a:path>
              </a:pathLst>
            </a:custGeom>
            <a:solidFill>
              <a:srgbClr val="7AA0B1"/>
            </a:solidFill>
            <a:ln w="1557" cap="flat">
              <a:noFill/>
              <a:prstDash val="solid"/>
              <a:miter/>
            </a:ln>
          </p:spPr>
          <p:txBody>
            <a:bodyPr rtlCol="0" anchor="ctr"/>
            <a:lstStyle/>
            <a:p>
              <a:endParaRPr lang="es-CO"/>
            </a:p>
          </p:txBody>
        </p:sp>
        <p:sp>
          <p:nvSpPr>
            <p:cNvPr id="1380" name="Freeform: Shape 1379">
              <a:extLst>
                <a:ext uri="{FF2B5EF4-FFF2-40B4-BE49-F238E27FC236}">
                  <a16:creationId xmlns:a16="http://schemas.microsoft.com/office/drawing/2014/main" id="{6D95D8BD-1C59-87F9-8B61-14CF2AE8BF21}"/>
                </a:ext>
              </a:extLst>
            </p:cNvPr>
            <p:cNvSpPr/>
            <p:nvPr/>
          </p:nvSpPr>
          <p:spPr>
            <a:xfrm>
              <a:off x="4153930" y="5558542"/>
              <a:ext cx="138873" cy="14999"/>
            </a:xfrm>
            <a:custGeom>
              <a:avLst/>
              <a:gdLst>
                <a:gd name="connsiteX0" fmla="*/ 138360 w 138873"/>
                <a:gd name="connsiteY0" fmla="*/ 513 h 14999"/>
                <a:gd name="connsiteX1" fmla="*/ 124142 w 138873"/>
                <a:gd name="connsiteY1" fmla="*/ 2197 h 14999"/>
                <a:gd name="connsiteX2" fmla="*/ 97109 w 138873"/>
                <a:gd name="connsiteY2" fmla="*/ 3756 h 14999"/>
                <a:gd name="connsiteX3" fmla="*/ 64371 w 138873"/>
                <a:gd name="connsiteY3" fmla="*/ 6656 h 14999"/>
                <a:gd name="connsiteX4" fmla="*/ 20891 w 138873"/>
                <a:gd name="connsiteY4" fmla="*/ 11800 h 14999"/>
                <a:gd name="connsiteX5" fmla="*/ 3228 w 138873"/>
                <a:gd name="connsiteY5" fmla="*/ 14264 h 14999"/>
                <a:gd name="connsiteX6" fmla="*/ -514 w 138873"/>
                <a:gd name="connsiteY6" fmla="*/ 14030 h 14999"/>
                <a:gd name="connsiteX7" fmla="*/ 18553 w 138873"/>
                <a:gd name="connsiteY7" fmla="*/ 10631 h 14999"/>
                <a:gd name="connsiteX8" fmla="*/ 51541 w 138873"/>
                <a:gd name="connsiteY8" fmla="*/ 6297 h 14999"/>
                <a:gd name="connsiteX9" fmla="*/ 77217 w 138873"/>
                <a:gd name="connsiteY9" fmla="*/ 3663 h 14999"/>
                <a:gd name="connsiteX10" fmla="*/ 108131 w 138873"/>
                <a:gd name="connsiteY10" fmla="*/ 1371 h 14999"/>
                <a:gd name="connsiteX11" fmla="*/ 137892 w 138873"/>
                <a:gd name="connsiteY11" fmla="*/ -63 h 14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873" h="14999">
                  <a:moveTo>
                    <a:pt x="138360" y="513"/>
                  </a:moveTo>
                  <a:cubicBezTo>
                    <a:pt x="133683" y="2166"/>
                    <a:pt x="128850" y="1979"/>
                    <a:pt x="124142" y="2197"/>
                  </a:cubicBezTo>
                  <a:cubicBezTo>
                    <a:pt x="115116" y="2618"/>
                    <a:pt x="106136" y="3631"/>
                    <a:pt x="97109" y="3756"/>
                  </a:cubicBezTo>
                  <a:cubicBezTo>
                    <a:pt x="86197" y="3959"/>
                    <a:pt x="75284" y="5549"/>
                    <a:pt x="64371" y="6656"/>
                  </a:cubicBezTo>
                  <a:cubicBezTo>
                    <a:pt x="49857" y="8215"/>
                    <a:pt x="35374" y="10023"/>
                    <a:pt x="20891" y="11800"/>
                  </a:cubicBezTo>
                  <a:cubicBezTo>
                    <a:pt x="14998" y="12518"/>
                    <a:pt x="9105" y="13437"/>
                    <a:pt x="3228" y="14264"/>
                  </a:cubicBezTo>
                  <a:cubicBezTo>
                    <a:pt x="2037" y="14900"/>
                    <a:pt x="588" y="14809"/>
                    <a:pt x="-514" y="14030"/>
                  </a:cubicBezTo>
                  <a:cubicBezTo>
                    <a:pt x="5644" y="11769"/>
                    <a:pt x="12176" y="11582"/>
                    <a:pt x="18553" y="10631"/>
                  </a:cubicBezTo>
                  <a:cubicBezTo>
                    <a:pt x="29465" y="9072"/>
                    <a:pt x="40519" y="7591"/>
                    <a:pt x="51541" y="6297"/>
                  </a:cubicBezTo>
                  <a:cubicBezTo>
                    <a:pt x="60084" y="5284"/>
                    <a:pt x="68689" y="4832"/>
                    <a:pt x="77217" y="3663"/>
                  </a:cubicBezTo>
                  <a:cubicBezTo>
                    <a:pt x="87491" y="2259"/>
                    <a:pt x="97904" y="3008"/>
                    <a:pt x="108131" y="1371"/>
                  </a:cubicBezTo>
                  <a:cubicBezTo>
                    <a:pt x="118078" y="1371"/>
                    <a:pt x="127899" y="-1092"/>
                    <a:pt x="137892" y="-63"/>
                  </a:cubicBezTo>
                  <a:close/>
                </a:path>
              </a:pathLst>
            </a:custGeom>
            <a:solidFill>
              <a:srgbClr val="36474E"/>
            </a:solidFill>
            <a:ln w="1557" cap="flat">
              <a:noFill/>
              <a:prstDash val="solid"/>
              <a:miter/>
            </a:ln>
          </p:spPr>
          <p:txBody>
            <a:bodyPr rtlCol="0" anchor="ctr"/>
            <a:lstStyle/>
            <a:p>
              <a:endParaRPr lang="es-CO"/>
            </a:p>
          </p:txBody>
        </p:sp>
        <p:sp>
          <p:nvSpPr>
            <p:cNvPr id="1381" name="Freeform: Shape 1380">
              <a:extLst>
                <a:ext uri="{FF2B5EF4-FFF2-40B4-BE49-F238E27FC236}">
                  <a16:creationId xmlns:a16="http://schemas.microsoft.com/office/drawing/2014/main" id="{C433B9D6-1E6D-04E7-2632-373D44292AEF}"/>
                </a:ext>
              </a:extLst>
            </p:cNvPr>
            <p:cNvSpPr/>
            <p:nvPr/>
          </p:nvSpPr>
          <p:spPr>
            <a:xfrm>
              <a:off x="4329580" y="5555572"/>
              <a:ext cx="36978" cy="1178"/>
            </a:xfrm>
            <a:custGeom>
              <a:avLst/>
              <a:gdLst>
                <a:gd name="connsiteX0" fmla="*/ 36465 w 36978"/>
                <a:gd name="connsiteY0" fmla="*/ 864 h 1178"/>
                <a:gd name="connsiteX1" fmla="*/ -514 w 36978"/>
                <a:gd name="connsiteY1" fmla="*/ 864 h 1178"/>
                <a:gd name="connsiteX2" fmla="*/ 3150 w 36978"/>
                <a:gd name="connsiteY2" fmla="*/ -243 h 1178"/>
                <a:gd name="connsiteX3" fmla="*/ 32770 w 36978"/>
                <a:gd name="connsiteY3" fmla="*/ -243 h 1178"/>
                <a:gd name="connsiteX4" fmla="*/ 36465 w 36978"/>
                <a:gd name="connsiteY4" fmla="*/ 864 h 1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78" h="1178">
                  <a:moveTo>
                    <a:pt x="36465" y="864"/>
                  </a:moveTo>
                  <a:lnTo>
                    <a:pt x="-514" y="864"/>
                  </a:lnTo>
                  <a:cubicBezTo>
                    <a:pt x="453" y="-80"/>
                    <a:pt x="1825" y="-494"/>
                    <a:pt x="3150" y="-243"/>
                  </a:cubicBezTo>
                  <a:lnTo>
                    <a:pt x="32770" y="-243"/>
                  </a:lnTo>
                  <a:cubicBezTo>
                    <a:pt x="34111" y="-492"/>
                    <a:pt x="35483" y="-80"/>
                    <a:pt x="36465" y="864"/>
                  </a:cubicBezTo>
                  <a:close/>
                </a:path>
              </a:pathLst>
            </a:custGeom>
            <a:solidFill>
              <a:srgbClr val="141A1D"/>
            </a:solidFill>
            <a:ln w="1557" cap="flat">
              <a:noFill/>
              <a:prstDash val="solid"/>
              <a:miter/>
            </a:ln>
          </p:spPr>
          <p:txBody>
            <a:bodyPr rtlCol="0" anchor="ctr"/>
            <a:lstStyle/>
            <a:p>
              <a:endParaRPr lang="es-CO"/>
            </a:p>
          </p:txBody>
        </p:sp>
        <p:sp>
          <p:nvSpPr>
            <p:cNvPr id="1382" name="Freeform: Shape 1381">
              <a:extLst>
                <a:ext uri="{FF2B5EF4-FFF2-40B4-BE49-F238E27FC236}">
                  <a16:creationId xmlns:a16="http://schemas.microsoft.com/office/drawing/2014/main" id="{2C73AFCE-F02D-674A-C73E-A1FC9460C61B}"/>
                </a:ext>
              </a:extLst>
            </p:cNvPr>
            <p:cNvSpPr/>
            <p:nvPr/>
          </p:nvSpPr>
          <p:spPr>
            <a:xfrm>
              <a:off x="4262606" y="5557886"/>
              <a:ext cx="30025" cy="2524"/>
            </a:xfrm>
            <a:custGeom>
              <a:avLst/>
              <a:gdLst>
                <a:gd name="connsiteX0" fmla="*/ 29247 w 30025"/>
                <a:gd name="connsiteY0" fmla="*/ 655 h 2524"/>
                <a:gd name="connsiteX1" fmla="*/ -514 w 30025"/>
                <a:gd name="connsiteY1" fmla="*/ 2089 h 2524"/>
                <a:gd name="connsiteX2" fmla="*/ 1451 w 30025"/>
                <a:gd name="connsiteY2" fmla="*/ 1076 h 2524"/>
                <a:gd name="connsiteX3" fmla="*/ 29512 w 30025"/>
                <a:gd name="connsiteY3" fmla="*/ -187 h 2524"/>
                <a:gd name="connsiteX4" fmla="*/ 29247 w 30025"/>
                <a:gd name="connsiteY4" fmla="*/ 655 h 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25" h="2524">
                  <a:moveTo>
                    <a:pt x="29247" y="655"/>
                  </a:moveTo>
                  <a:cubicBezTo>
                    <a:pt x="19316" y="905"/>
                    <a:pt x="9464" y="2682"/>
                    <a:pt x="-514" y="2089"/>
                  </a:cubicBezTo>
                  <a:cubicBezTo>
                    <a:pt x="141" y="1731"/>
                    <a:pt x="811" y="1045"/>
                    <a:pt x="1451" y="1076"/>
                  </a:cubicBezTo>
                  <a:cubicBezTo>
                    <a:pt x="10805" y="1544"/>
                    <a:pt x="20158" y="-888"/>
                    <a:pt x="29512" y="-187"/>
                  </a:cubicBezTo>
                  <a:cubicBezTo>
                    <a:pt x="29497" y="113"/>
                    <a:pt x="29419" y="404"/>
                    <a:pt x="29247" y="655"/>
                  </a:cubicBezTo>
                  <a:close/>
                </a:path>
              </a:pathLst>
            </a:custGeom>
            <a:solidFill>
              <a:srgbClr val="141A1D"/>
            </a:solidFill>
            <a:ln w="1557" cap="flat">
              <a:noFill/>
              <a:prstDash val="solid"/>
              <a:miter/>
            </a:ln>
          </p:spPr>
          <p:txBody>
            <a:bodyPr rtlCol="0" anchor="ctr"/>
            <a:lstStyle/>
            <a:p>
              <a:endParaRPr lang="es-CO"/>
            </a:p>
          </p:txBody>
        </p:sp>
        <p:sp>
          <p:nvSpPr>
            <p:cNvPr id="1383" name="Freeform: Shape 1382">
              <a:extLst>
                <a:ext uri="{FF2B5EF4-FFF2-40B4-BE49-F238E27FC236}">
                  <a16:creationId xmlns:a16="http://schemas.microsoft.com/office/drawing/2014/main" id="{773F5ACB-1EBA-CE28-30E0-34D040B8EEE4}"/>
                </a:ext>
              </a:extLst>
            </p:cNvPr>
            <p:cNvSpPr/>
            <p:nvPr/>
          </p:nvSpPr>
          <p:spPr>
            <a:xfrm>
              <a:off x="4292648" y="5556820"/>
              <a:ext cx="28887" cy="1194"/>
            </a:xfrm>
            <a:custGeom>
              <a:avLst/>
              <a:gdLst>
                <a:gd name="connsiteX0" fmla="*/ 28374 w 28887"/>
                <a:gd name="connsiteY0" fmla="*/ -259 h 1194"/>
                <a:gd name="connsiteX1" fmla="*/ 23494 w 28887"/>
                <a:gd name="connsiteY1" fmla="*/ 692 h 1194"/>
                <a:gd name="connsiteX2" fmla="*/ -514 w 28887"/>
                <a:gd name="connsiteY2" fmla="*/ 879 h 1194"/>
                <a:gd name="connsiteX3" fmla="*/ 4288 w 28887"/>
                <a:gd name="connsiteY3" fmla="*/ -274 h 1194"/>
                <a:gd name="connsiteX4" fmla="*/ 28374 w 28887"/>
                <a:gd name="connsiteY4" fmla="*/ -259 h 1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87" h="1194">
                  <a:moveTo>
                    <a:pt x="28374" y="-259"/>
                  </a:moveTo>
                  <a:cubicBezTo>
                    <a:pt x="26956" y="1129"/>
                    <a:pt x="25147" y="677"/>
                    <a:pt x="23494" y="692"/>
                  </a:cubicBezTo>
                  <a:cubicBezTo>
                    <a:pt x="15481" y="786"/>
                    <a:pt x="7484" y="817"/>
                    <a:pt x="-514" y="879"/>
                  </a:cubicBezTo>
                  <a:cubicBezTo>
                    <a:pt x="780" y="-679"/>
                    <a:pt x="2604" y="-259"/>
                    <a:pt x="4288" y="-274"/>
                  </a:cubicBezTo>
                  <a:cubicBezTo>
                    <a:pt x="12317" y="-305"/>
                    <a:pt x="20345" y="-274"/>
                    <a:pt x="28374" y="-259"/>
                  </a:cubicBezTo>
                  <a:close/>
                </a:path>
              </a:pathLst>
            </a:custGeom>
            <a:solidFill>
              <a:srgbClr val="141A1D"/>
            </a:solidFill>
            <a:ln w="1557" cap="flat">
              <a:noFill/>
              <a:prstDash val="solid"/>
              <a:miter/>
            </a:ln>
          </p:spPr>
          <p:txBody>
            <a:bodyPr rtlCol="0" anchor="ctr"/>
            <a:lstStyle/>
            <a:p>
              <a:endParaRPr lang="es-CO"/>
            </a:p>
          </p:txBody>
        </p:sp>
        <p:sp>
          <p:nvSpPr>
            <p:cNvPr id="1384" name="Freeform: Shape 1383">
              <a:extLst>
                <a:ext uri="{FF2B5EF4-FFF2-40B4-BE49-F238E27FC236}">
                  <a16:creationId xmlns:a16="http://schemas.microsoft.com/office/drawing/2014/main" id="{9C63156A-BC31-C6D7-0571-A2351C6F6E42}"/>
                </a:ext>
              </a:extLst>
            </p:cNvPr>
            <p:cNvSpPr/>
            <p:nvPr/>
          </p:nvSpPr>
          <p:spPr>
            <a:xfrm>
              <a:off x="4148131" y="5572977"/>
              <a:ext cx="5200" cy="1406"/>
            </a:xfrm>
            <a:custGeom>
              <a:avLst/>
              <a:gdLst>
                <a:gd name="connsiteX0" fmla="*/ 4241 w 5200"/>
                <a:gd name="connsiteY0" fmla="*/ 842 h 1406"/>
                <a:gd name="connsiteX1" fmla="*/ 2183 w 5200"/>
                <a:gd name="connsiteY1" fmla="*/ 1091 h 1406"/>
                <a:gd name="connsiteX2" fmla="*/ -514 w 5200"/>
                <a:gd name="connsiteY2" fmla="*/ 733 h 1406"/>
                <a:gd name="connsiteX3" fmla="*/ 4288 w 5200"/>
                <a:gd name="connsiteY3" fmla="*/ -218 h 1406"/>
                <a:gd name="connsiteX4" fmla="*/ 4631 w 5200"/>
                <a:gd name="connsiteY4" fmla="*/ 499 h 1406"/>
                <a:gd name="connsiteX5" fmla="*/ 4241 w 5200"/>
                <a:gd name="connsiteY5" fmla="*/ 842 h 1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00" h="1406">
                  <a:moveTo>
                    <a:pt x="4241" y="842"/>
                  </a:moveTo>
                  <a:lnTo>
                    <a:pt x="2183" y="1091"/>
                  </a:lnTo>
                  <a:lnTo>
                    <a:pt x="-514" y="733"/>
                  </a:lnTo>
                  <a:cubicBezTo>
                    <a:pt x="889" y="-561"/>
                    <a:pt x="2604" y="-343"/>
                    <a:pt x="4288" y="-218"/>
                  </a:cubicBezTo>
                  <a:cubicBezTo>
                    <a:pt x="4647" y="31"/>
                    <a:pt x="4771" y="281"/>
                    <a:pt x="4631" y="499"/>
                  </a:cubicBezTo>
                  <a:cubicBezTo>
                    <a:pt x="4491" y="717"/>
                    <a:pt x="4366" y="842"/>
                    <a:pt x="4241" y="842"/>
                  </a:cubicBezTo>
                  <a:close/>
                </a:path>
              </a:pathLst>
            </a:custGeom>
            <a:solidFill>
              <a:srgbClr val="36474E"/>
            </a:solidFill>
            <a:ln w="1557" cap="flat">
              <a:noFill/>
              <a:prstDash val="solid"/>
              <a:miter/>
            </a:ln>
          </p:spPr>
          <p:txBody>
            <a:bodyPr rtlCol="0" anchor="ctr"/>
            <a:lstStyle/>
            <a:p>
              <a:endParaRPr lang="es-CO"/>
            </a:p>
          </p:txBody>
        </p:sp>
        <p:sp>
          <p:nvSpPr>
            <p:cNvPr id="1385" name="Freeform: Shape 1384">
              <a:extLst>
                <a:ext uri="{FF2B5EF4-FFF2-40B4-BE49-F238E27FC236}">
                  <a16:creationId xmlns:a16="http://schemas.microsoft.com/office/drawing/2014/main" id="{0CA59F6C-C172-A584-3C60-0CEDA0A78C1D}"/>
                </a:ext>
              </a:extLst>
            </p:cNvPr>
            <p:cNvSpPr/>
            <p:nvPr/>
          </p:nvSpPr>
          <p:spPr>
            <a:xfrm>
              <a:off x="4152885" y="5572949"/>
              <a:ext cx="4754" cy="1299"/>
            </a:xfrm>
            <a:custGeom>
              <a:avLst/>
              <a:gdLst>
                <a:gd name="connsiteX0" fmla="*/ -514 w 4754"/>
                <a:gd name="connsiteY0" fmla="*/ 870 h 1299"/>
                <a:gd name="connsiteX1" fmla="*/ -514 w 4754"/>
                <a:gd name="connsiteY1" fmla="*/ -190 h 1299"/>
                <a:gd name="connsiteX2" fmla="*/ 515 w 4754"/>
                <a:gd name="connsiteY2" fmla="*/ -314 h 1299"/>
                <a:gd name="connsiteX3" fmla="*/ 4241 w 4754"/>
                <a:gd name="connsiteY3" fmla="*/ -80 h 1299"/>
                <a:gd name="connsiteX4" fmla="*/ -514 w 4754"/>
                <a:gd name="connsiteY4" fmla="*/ 870 h 1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4" h="1299">
                  <a:moveTo>
                    <a:pt x="-514" y="870"/>
                  </a:moveTo>
                  <a:cubicBezTo>
                    <a:pt x="-514" y="512"/>
                    <a:pt x="-514" y="169"/>
                    <a:pt x="-514" y="-190"/>
                  </a:cubicBezTo>
                  <a:cubicBezTo>
                    <a:pt x="-178" y="-277"/>
                    <a:pt x="168" y="-319"/>
                    <a:pt x="515" y="-314"/>
                  </a:cubicBezTo>
                  <a:lnTo>
                    <a:pt x="4241" y="-80"/>
                  </a:lnTo>
                  <a:cubicBezTo>
                    <a:pt x="2841" y="844"/>
                    <a:pt x="1134" y="1185"/>
                    <a:pt x="-514" y="870"/>
                  </a:cubicBezTo>
                  <a:close/>
                </a:path>
              </a:pathLst>
            </a:custGeom>
            <a:solidFill>
              <a:srgbClr val="4A646E"/>
            </a:solidFill>
            <a:ln w="1557" cap="flat">
              <a:noFill/>
              <a:prstDash val="solid"/>
              <a:miter/>
            </a:ln>
          </p:spPr>
          <p:txBody>
            <a:bodyPr rtlCol="0" anchor="ctr"/>
            <a:lstStyle/>
            <a:p>
              <a:endParaRPr lang="es-CO"/>
            </a:p>
          </p:txBody>
        </p:sp>
        <p:sp>
          <p:nvSpPr>
            <p:cNvPr id="1386" name="Freeform: Shape 1385">
              <a:extLst>
                <a:ext uri="{FF2B5EF4-FFF2-40B4-BE49-F238E27FC236}">
                  <a16:creationId xmlns:a16="http://schemas.microsoft.com/office/drawing/2014/main" id="{3B510C65-9100-784C-E764-8834DC09100A}"/>
                </a:ext>
              </a:extLst>
            </p:cNvPr>
            <p:cNvSpPr/>
            <p:nvPr/>
          </p:nvSpPr>
          <p:spPr>
            <a:xfrm>
              <a:off x="4081578" y="5559641"/>
              <a:ext cx="492761" cy="237519"/>
            </a:xfrm>
            <a:custGeom>
              <a:avLst/>
              <a:gdLst>
                <a:gd name="connsiteX0" fmla="*/ 462238 w 492761"/>
                <a:gd name="connsiteY0" fmla="*/ 93966 h 237519"/>
                <a:gd name="connsiteX1" fmla="*/ 467725 w 492761"/>
                <a:gd name="connsiteY1" fmla="*/ 101995 h 237519"/>
                <a:gd name="connsiteX2" fmla="*/ 481897 w 492761"/>
                <a:gd name="connsiteY2" fmla="*/ 126237 h 237519"/>
                <a:gd name="connsiteX3" fmla="*/ 492248 w 492761"/>
                <a:gd name="connsiteY3" fmla="*/ 159661 h 237519"/>
                <a:gd name="connsiteX4" fmla="*/ 474445 w 492761"/>
                <a:gd name="connsiteY4" fmla="*/ 174986 h 237519"/>
                <a:gd name="connsiteX5" fmla="*/ 445947 w 492761"/>
                <a:gd name="connsiteY5" fmla="*/ 191324 h 237519"/>
                <a:gd name="connsiteX6" fmla="*/ 384320 w 492761"/>
                <a:gd name="connsiteY6" fmla="*/ 213633 h 237519"/>
                <a:gd name="connsiteX7" fmla="*/ 315725 w 492761"/>
                <a:gd name="connsiteY7" fmla="*/ 225793 h 237519"/>
                <a:gd name="connsiteX8" fmla="*/ 283283 w 492761"/>
                <a:gd name="connsiteY8" fmla="*/ 230735 h 237519"/>
                <a:gd name="connsiteX9" fmla="*/ 255221 w 492761"/>
                <a:gd name="connsiteY9" fmla="*/ 233510 h 237519"/>
                <a:gd name="connsiteX10" fmla="*/ 231182 w 492761"/>
                <a:gd name="connsiteY10" fmla="*/ 236114 h 237519"/>
                <a:gd name="connsiteX11" fmla="*/ 199005 w 492761"/>
                <a:gd name="connsiteY11" fmla="*/ 236379 h 237519"/>
                <a:gd name="connsiteX12" fmla="*/ 172658 w 492761"/>
                <a:gd name="connsiteY12" fmla="*/ 233651 h 237519"/>
                <a:gd name="connsiteX13" fmla="*/ 114976 w 492761"/>
                <a:gd name="connsiteY13" fmla="*/ 214366 h 237519"/>
                <a:gd name="connsiteX14" fmla="*/ 56857 w 492761"/>
                <a:gd name="connsiteY14" fmla="*/ 170294 h 237519"/>
                <a:gd name="connsiteX15" fmla="*/ 31555 w 492761"/>
                <a:gd name="connsiteY15" fmla="*/ 144212 h 237519"/>
                <a:gd name="connsiteX16" fmla="*/ 625 w 492761"/>
                <a:gd name="connsiteY16" fmla="*/ 72016 h 237519"/>
                <a:gd name="connsiteX17" fmla="*/ -404 w 492761"/>
                <a:gd name="connsiteY17" fmla="*/ 53012 h 237519"/>
                <a:gd name="connsiteX18" fmla="*/ 2558 w 492761"/>
                <a:gd name="connsiteY18" fmla="*/ 45217 h 237519"/>
                <a:gd name="connsiteX19" fmla="*/ 48828 w 492761"/>
                <a:gd name="connsiteY19" fmla="*/ 19915 h 237519"/>
                <a:gd name="connsiteX20" fmla="*/ 69656 w 492761"/>
                <a:gd name="connsiteY20" fmla="*/ 15939 h 237519"/>
                <a:gd name="connsiteX21" fmla="*/ 97453 w 492761"/>
                <a:gd name="connsiteY21" fmla="*/ 11808 h 237519"/>
                <a:gd name="connsiteX22" fmla="*/ 129303 w 492761"/>
                <a:gd name="connsiteY22" fmla="*/ 7677 h 237519"/>
                <a:gd name="connsiteX23" fmla="*/ 147044 w 492761"/>
                <a:gd name="connsiteY23" fmla="*/ 6211 h 237519"/>
                <a:gd name="connsiteX24" fmla="*/ 182557 w 492761"/>
                <a:gd name="connsiteY24" fmla="*/ 3530 h 237519"/>
                <a:gd name="connsiteX25" fmla="*/ 199706 w 492761"/>
                <a:gd name="connsiteY25" fmla="*/ 2657 h 237519"/>
                <a:gd name="connsiteX26" fmla="*/ 211679 w 492761"/>
                <a:gd name="connsiteY26" fmla="*/ 1223 h 237519"/>
                <a:gd name="connsiteX27" fmla="*/ 227736 w 492761"/>
                <a:gd name="connsiteY27" fmla="*/ 381 h 237519"/>
                <a:gd name="connsiteX28" fmla="*/ 263421 w 492761"/>
                <a:gd name="connsiteY28" fmla="*/ 38 h 237519"/>
                <a:gd name="connsiteX29" fmla="*/ 294960 w 492761"/>
                <a:gd name="connsiteY29" fmla="*/ 583 h 237519"/>
                <a:gd name="connsiteX30" fmla="*/ 331892 w 492761"/>
                <a:gd name="connsiteY30" fmla="*/ 5525 h 237519"/>
                <a:gd name="connsiteX31" fmla="*/ 362526 w 492761"/>
                <a:gd name="connsiteY31" fmla="*/ 13320 h 237519"/>
                <a:gd name="connsiteX32" fmla="*/ 399536 w 492761"/>
                <a:gd name="connsiteY32" fmla="*/ 30282 h 237519"/>
                <a:gd name="connsiteX33" fmla="*/ 408890 w 492761"/>
                <a:gd name="connsiteY33" fmla="*/ 37843 h 237519"/>
                <a:gd name="connsiteX34" fmla="*/ 442408 w 492761"/>
                <a:gd name="connsiteY34" fmla="*/ 70332 h 237519"/>
                <a:gd name="connsiteX35" fmla="*/ 459915 w 492761"/>
                <a:gd name="connsiteY35" fmla="*/ 91628 h 237519"/>
                <a:gd name="connsiteX36" fmla="*/ 461037 w 492761"/>
                <a:gd name="connsiteY36" fmla="*/ 92797 h 237519"/>
                <a:gd name="connsiteX37" fmla="*/ 461037 w 492761"/>
                <a:gd name="connsiteY37" fmla="*/ 92797 h 237519"/>
                <a:gd name="connsiteX38" fmla="*/ 462175 w 492761"/>
                <a:gd name="connsiteY38" fmla="*/ 93997 h 237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92761" h="237519">
                  <a:moveTo>
                    <a:pt x="462238" y="93966"/>
                  </a:moveTo>
                  <a:cubicBezTo>
                    <a:pt x="463423" y="97084"/>
                    <a:pt x="465761" y="99454"/>
                    <a:pt x="467725" y="101995"/>
                  </a:cubicBezTo>
                  <a:cubicBezTo>
                    <a:pt x="473322" y="109529"/>
                    <a:pt x="478077" y="117660"/>
                    <a:pt x="481897" y="126237"/>
                  </a:cubicBezTo>
                  <a:cubicBezTo>
                    <a:pt x="486355" y="137042"/>
                    <a:pt x="489816" y="148230"/>
                    <a:pt x="492248" y="159661"/>
                  </a:cubicBezTo>
                  <a:cubicBezTo>
                    <a:pt x="487337" y="165897"/>
                    <a:pt x="480790" y="170356"/>
                    <a:pt x="474445" y="174986"/>
                  </a:cubicBezTo>
                  <a:cubicBezTo>
                    <a:pt x="465558" y="181472"/>
                    <a:pt x="455643" y="186242"/>
                    <a:pt x="445947" y="191324"/>
                  </a:cubicBezTo>
                  <a:cubicBezTo>
                    <a:pt x="426522" y="201553"/>
                    <a:pt x="405787" y="209059"/>
                    <a:pt x="384320" y="213633"/>
                  </a:cubicBezTo>
                  <a:cubicBezTo>
                    <a:pt x="361590" y="218435"/>
                    <a:pt x="338814" y="222862"/>
                    <a:pt x="315725" y="225793"/>
                  </a:cubicBezTo>
                  <a:cubicBezTo>
                    <a:pt x="304812" y="227165"/>
                    <a:pt x="294180" y="229660"/>
                    <a:pt x="283283" y="230735"/>
                  </a:cubicBezTo>
                  <a:cubicBezTo>
                    <a:pt x="273929" y="231671"/>
                    <a:pt x="264575" y="232996"/>
                    <a:pt x="255221" y="233510"/>
                  </a:cubicBezTo>
                  <a:cubicBezTo>
                    <a:pt x="247146" y="233947"/>
                    <a:pt x="239164" y="234913"/>
                    <a:pt x="231182" y="236114"/>
                  </a:cubicBezTo>
                  <a:cubicBezTo>
                    <a:pt x="220503" y="237473"/>
                    <a:pt x="209699" y="237562"/>
                    <a:pt x="199005" y="236379"/>
                  </a:cubicBezTo>
                  <a:cubicBezTo>
                    <a:pt x="190196" y="235599"/>
                    <a:pt x="181404" y="234991"/>
                    <a:pt x="172658" y="233651"/>
                  </a:cubicBezTo>
                  <a:cubicBezTo>
                    <a:pt x="152516" y="230403"/>
                    <a:pt x="133029" y="223888"/>
                    <a:pt x="114976" y="214366"/>
                  </a:cubicBezTo>
                  <a:cubicBezTo>
                    <a:pt x="93010" y="203032"/>
                    <a:pt x="74255" y="187567"/>
                    <a:pt x="56857" y="170294"/>
                  </a:cubicBezTo>
                  <a:cubicBezTo>
                    <a:pt x="48267" y="161766"/>
                    <a:pt x="39178" y="153706"/>
                    <a:pt x="31555" y="144212"/>
                  </a:cubicBezTo>
                  <a:cubicBezTo>
                    <a:pt x="14690" y="123517"/>
                    <a:pt x="3973" y="98503"/>
                    <a:pt x="625" y="72016"/>
                  </a:cubicBezTo>
                  <a:cubicBezTo>
                    <a:pt x="-186" y="65780"/>
                    <a:pt x="297" y="59341"/>
                    <a:pt x="-404" y="53012"/>
                  </a:cubicBezTo>
                  <a:cubicBezTo>
                    <a:pt x="-886" y="50070"/>
                    <a:pt x="244" y="47096"/>
                    <a:pt x="2558" y="45217"/>
                  </a:cubicBezTo>
                  <a:cubicBezTo>
                    <a:pt x="16250" y="33944"/>
                    <a:pt x="31949" y="25360"/>
                    <a:pt x="48828" y="19915"/>
                  </a:cubicBezTo>
                  <a:cubicBezTo>
                    <a:pt x="55922" y="19369"/>
                    <a:pt x="62656" y="16968"/>
                    <a:pt x="69656" y="15939"/>
                  </a:cubicBezTo>
                  <a:cubicBezTo>
                    <a:pt x="78917" y="14567"/>
                    <a:pt x="88130" y="12821"/>
                    <a:pt x="97453" y="11808"/>
                  </a:cubicBezTo>
                  <a:cubicBezTo>
                    <a:pt x="108101" y="10670"/>
                    <a:pt x="118670" y="8940"/>
                    <a:pt x="129303" y="7677"/>
                  </a:cubicBezTo>
                  <a:cubicBezTo>
                    <a:pt x="135196" y="6975"/>
                    <a:pt x="141135" y="6897"/>
                    <a:pt x="147044" y="6211"/>
                  </a:cubicBezTo>
                  <a:cubicBezTo>
                    <a:pt x="158845" y="4824"/>
                    <a:pt x="170725" y="4387"/>
                    <a:pt x="182557" y="3530"/>
                  </a:cubicBezTo>
                  <a:cubicBezTo>
                    <a:pt x="188310" y="3109"/>
                    <a:pt x="194031" y="2735"/>
                    <a:pt x="199706" y="2657"/>
                  </a:cubicBezTo>
                  <a:cubicBezTo>
                    <a:pt x="203728" y="2464"/>
                    <a:pt x="207719" y="1983"/>
                    <a:pt x="211679" y="1223"/>
                  </a:cubicBezTo>
                  <a:cubicBezTo>
                    <a:pt x="217011" y="546"/>
                    <a:pt x="222374" y="265"/>
                    <a:pt x="227736" y="381"/>
                  </a:cubicBezTo>
                  <a:cubicBezTo>
                    <a:pt x="239647" y="272"/>
                    <a:pt x="251620" y="1098"/>
                    <a:pt x="263421" y="38"/>
                  </a:cubicBezTo>
                  <a:cubicBezTo>
                    <a:pt x="274038" y="-913"/>
                    <a:pt x="284483" y="334"/>
                    <a:pt x="294960" y="583"/>
                  </a:cubicBezTo>
                  <a:cubicBezTo>
                    <a:pt x="307400" y="1112"/>
                    <a:pt x="319763" y="2766"/>
                    <a:pt x="331892" y="5525"/>
                  </a:cubicBezTo>
                  <a:cubicBezTo>
                    <a:pt x="342212" y="7677"/>
                    <a:pt x="352486" y="10093"/>
                    <a:pt x="362526" y="13320"/>
                  </a:cubicBezTo>
                  <a:cubicBezTo>
                    <a:pt x="375528" y="17420"/>
                    <a:pt x="388436" y="21957"/>
                    <a:pt x="399536" y="30282"/>
                  </a:cubicBezTo>
                  <a:cubicBezTo>
                    <a:pt x="402747" y="32683"/>
                    <a:pt x="405896" y="35208"/>
                    <a:pt x="408890" y="37843"/>
                  </a:cubicBezTo>
                  <a:cubicBezTo>
                    <a:pt x="420613" y="48087"/>
                    <a:pt x="431807" y="58931"/>
                    <a:pt x="442408" y="70332"/>
                  </a:cubicBezTo>
                  <a:cubicBezTo>
                    <a:pt x="448644" y="77020"/>
                    <a:pt x="454100" y="84503"/>
                    <a:pt x="459915" y="91628"/>
                  </a:cubicBezTo>
                  <a:cubicBezTo>
                    <a:pt x="460305" y="92002"/>
                    <a:pt x="460663" y="92423"/>
                    <a:pt x="461037" y="92797"/>
                  </a:cubicBezTo>
                  <a:lnTo>
                    <a:pt x="461037" y="92797"/>
                  </a:lnTo>
                  <a:cubicBezTo>
                    <a:pt x="461443" y="93171"/>
                    <a:pt x="461801" y="93592"/>
                    <a:pt x="462175" y="93997"/>
                  </a:cubicBezTo>
                  <a:close/>
                </a:path>
              </a:pathLst>
            </a:custGeom>
            <a:solidFill>
              <a:srgbClr val="98C7DC"/>
            </a:solidFill>
            <a:ln w="1557" cap="flat">
              <a:noFill/>
              <a:prstDash val="solid"/>
              <a:miter/>
            </a:ln>
          </p:spPr>
          <p:txBody>
            <a:bodyPr rtlCol="0" anchor="ctr"/>
            <a:lstStyle/>
            <a:p>
              <a:endParaRPr lang="es-CO"/>
            </a:p>
          </p:txBody>
        </p:sp>
        <p:sp>
          <p:nvSpPr>
            <p:cNvPr id="1387" name="Freeform: Shape 1386">
              <a:extLst>
                <a:ext uri="{FF2B5EF4-FFF2-40B4-BE49-F238E27FC236}">
                  <a16:creationId xmlns:a16="http://schemas.microsoft.com/office/drawing/2014/main" id="{1A09E66D-8F33-E6CB-0709-BC98393EF300}"/>
                </a:ext>
              </a:extLst>
            </p:cNvPr>
            <p:cNvSpPr/>
            <p:nvPr/>
          </p:nvSpPr>
          <p:spPr>
            <a:xfrm>
              <a:off x="4543207" y="5652706"/>
              <a:ext cx="1138" cy="1200"/>
            </a:xfrm>
            <a:custGeom>
              <a:avLst/>
              <a:gdLst>
                <a:gd name="connsiteX0" fmla="*/ 624 w 1138"/>
                <a:gd name="connsiteY0" fmla="*/ 886 h 1200"/>
                <a:gd name="connsiteX1" fmla="*/ -514 w 1138"/>
                <a:gd name="connsiteY1" fmla="*/ -315 h 1200"/>
              </a:gdLst>
              <a:ahLst/>
              <a:cxnLst>
                <a:cxn ang="0">
                  <a:pos x="connsiteX0" y="connsiteY0"/>
                </a:cxn>
                <a:cxn ang="0">
                  <a:pos x="connsiteX1" y="connsiteY1"/>
                </a:cxn>
              </a:cxnLst>
              <a:rect l="l" t="t" r="r" b="b"/>
              <a:pathLst>
                <a:path w="1138" h="1200">
                  <a:moveTo>
                    <a:pt x="624" y="886"/>
                  </a:moveTo>
                  <a:lnTo>
                    <a:pt x="-514" y="-315"/>
                  </a:lnTo>
                  <a:close/>
                </a:path>
              </a:pathLst>
            </a:custGeom>
            <a:solidFill>
              <a:srgbClr val="7AA0B1"/>
            </a:solidFill>
            <a:ln w="1557" cap="flat">
              <a:noFill/>
              <a:prstDash val="solid"/>
              <a:miter/>
            </a:ln>
          </p:spPr>
          <p:txBody>
            <a:bodyPr rtlCol="0" anchor="ctr"/>
            <a:lstStyle/>
            <a:p>
              <a:endParaRPr lang="es-CO"/>
            </a:p>
          </p:txBody>
        </p:sp>
        <p:sp>
          <p:nvSpPr>
            <p:cNvPr id="1388" name="Freeform: Shape 1387">
              <a:extLst>
                <a:ext uri="{FF2B5EF4-FFF2-40B4-BE49-F238E27FC236}">
                  <a16:creationId xmlns:a16="http://schemas.microsoft.com/office/drawing/2014/main" id="{0AB4FCFD-5240-AD22-06A3-A145A7A1E268}"/>
                </a:ext>
              </a:extLst>
            </p:cNvPr>
            <p:cNvSpPr/>
            <p:nvPr/>
          </p:nvSpPr>
          <p:spPr>
            <a:xfrm>
              <a:off x="4542037" y="5651553"/>
              <a:ext cx="1122" cy="1169"/>
            </a:xfrm>
            <a:custGeom>
              <a:avLst/>
              <a:gdLst>
                <a:gd name="connsiteX0" fmla="*/ 609 w 1122"/>
                <a:gd name="connsiteY0" fmla="*/ 855 h 1169"/>
                <a:gd name="connsiteX1" fmla="*/ -514 w 1122"/>
                <a:gd name="connsiteY1" fmla="*/ -315 h 1169"/>
              </a:gdLst>
              <a:ahLst/>
              <a:cxnLst>
                <a:cxn ang="0">
                  <a:pos x="connsiteX0" y="connsiteY0"/>
                </a:cxn>
                <a:cxn ang="0">
                  <a:pos x="connsiteX1" y="connsiteY1"/>
                </a:cxn>
              </a:cxnLst>
              <a:rect l="l" t="t" r="r" b="b"/>
              <a:pathLst>
                <a:path w="1122" h="1169">
                  <a:moveTo>
                    <a:pt x="609" y="855"/>
                  </a:moveTo>
                  <a:lnTo>
                    <a:pt x="-514" y="-315"/>
                  </a:lnTo>
                  <a:close/>
                </a:path>
              </a:pathLst>
            </a:custGeom>
            <a:solidFill>
              <a:srgbClr val="7AA0B1"/>
            </a:solidFill>
            <a:ln w="1557" cap="flat">
              <a:noFill/>
              <a:prstDash val="solid"/>
              <a:miter/>
            </a:ln>
          </p:spPr>
          <p:txBody>
            <a:bodyPr rtlCol="0" anchor="ctr"/>
            <a:lstStyle/>
            <a:p>
              <a:endParaRPr lang="es-CO"/>
            </a:p>
          </p:txBody>
        </p:sp>
        <p:sp>
          <p:nvSpPr>
            <p:cNvPr id="1389" name="Freeform: Shape 1388">
              <a:extLst>
                <a:ext uri="{FF2B5EF4-FFF2-40B4-BE49-F238E27FC236}">
                  <a16:creationId xmlns:a16="http://schemas.microsoft.com/office/drawing/2014/main" id="{F3E32D92-021B-2F04-F8A9-016737434C61}"/>
                </a:ext>
              </a:extLst>
            </p:cNvPr>
            <p:cNvSpPr/>
            <p:nvPr/>
          </p:nvSpPr>
          <p:spPr>
            <a:xfrm>
              <a:off x="4230320" y="5593522"/>
              <a:ext cx="276121" cy="105733"/>
            </a:xfrm>
            <a:custGeom>
              <a:avLst/>
              <a:gdLst>
                <a:gd name="connsiteX0" fmla="*/ 92339 w 276121"/>
                <a:gd name="connsiteY0" fmla="*/ -106 h 105733"/>
                <a:gd name="connsiteX1" fmla="*/ 132327 w 276121"/>
                <a:gd name="connsiteY1" fmla="*/ 3121 h 105733"/>
                <a:gd name="connsiteX2" fmla="*/ 146015 w 276121"/>
                <a:gd name="connsiteY2" fmla="*/ 1905 h 105733"/>
                <a:gd name="connsiteX3" fmla="*/ 177662 w 276121"/>
                <a:gd name="connsiteY3" fmla="*/ 1468 h 105733"/>
                <a:gd name="connsiteX4" fmla="*/ 213815 w 276121"/>
                <a:gd name="connsiteY4" fmla="*/ 8032 h 105733"/>
                <a:gd name="connsiteX5" fmla="*/ 258776 w 276121"/>
                <a:gd name="connsiteY5" fmla="*/ 31634 h 105733"/>
                <a:gd name="connsiteX6" fmla="*/ 275582 w 276121"/>
                <a:gd name="connsiteY6" fmla="*/ 68146 h 105733"/>
                <a:gd name="connsiteX7" fmla="*/ 267412 w 276121"/>
                <a:gd name="connsiteY7" fmla="*/ 89317 h 105733"/>
                <a:gd name="connsiteX8" fmla="*/ 247863 w 276121"/>
                <a:gd name="connsiteY8" fmla="*/ 100744 h 105733"/>
                <a:gd name="connsiteX9" fmla="*/ 234082 w 276121"/>
                <a:gd name="connsiteY9" fmla="*/ 101477 h 105733"/>
                <a:gd name="connsiteX10" fmla="*/ 197336 w 276121"/>
                <a:gd name="connsiteY10" fmla="*/ 103597 h 105733"/>
                <a:gd name="connsiteX11" fmla="*/ 150146 w 276121"/>
                <a:gd name="connsiteY11" fmla="*/ 104953 h 105733"/>
                <a:gd name="connsiteX12" fmla="*/ 117735 w 276121"/>
                <a:gd name="connsiteY12" fmla="*/ 97377 h 105733"/>
                <a:gd name="connsiteX13" fmla="*/ 89019 w 276121"/>
                <a:gd name="connsiteY13" fmla="*/ 92466 h 105733"/>
                <a:gd name="connsiteX14" fmla="*/ 70794 w 276121"/>
                <a:gd name="connsiteY14" fmla="*/ 94882 h 105733"/>
                <a:gd name="connsiteX15" fmla="*/ 45617 w 276121"/>
                <a:gd name="connsiteY15" fmla="*/ 94555 h 105733"/>
                <a:gd name="connsiteX16" fmla="*/ 17321 w 276121"/>
                <a:gd name="connsiteY16" fmla="*/ 82722 h 105733"/>
                <a:gd name="connsiteX17" fmla="*/ -513 w 276121"/>
                <a:gd name="connsiteY17" fmla="*/ 48066 h 105733"/>
                <a:gd name="connsiteX18" fmla="*/ 6861 w 276121"/>
                <a:gd name="connsiteY18" fmla="*/ 27924 h 105733"/>
                <a:gd name="connsiteX19" fmla="*/ 43746 w 276121"/>
                <a:gd name="connsiteY19" fmla="*/ 4539 h 105733"/>
                <a:gd name="connsiteX20" fmla="*/ 92339 w 276121"/>
                <a:gd name="connsiteY20" fmla="*/ -106 h 105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6121" h="105733">
                  <a:moveTo>
                    <a:pt x="92339" y="-106"/>
                  </a:moveTo>
                  <a:cubicBezTo>
                    <a:pt x="105746" y="-811"/>
                    <a:pt x="119200" y="274"/>
                    <a:pt x="132327" y="3121"/>
                  </a:cubicBezTo>
                  <a:cubicBezTo>
                    <a:pt x="137004" y="4165"/>
                    <a:pt x="141509" y="2528"/>
                    <a:pt x="146015" y="1905"/>
                  </a:cubicBezTo>
                  <a:cubicBezTo>
                    <a:pt x="156522" y="668"/>
                    <a:pt x="167123" y="524"/>
                    <a:pt x="177662" y="1468"/>
                  </a:cubicBezTo>
                  <a:cubicBezTo>
                    <a:pt x="189884" y="2527"/>
                    <a:pt x="201998" y="4723"/>
                    <a:pt x="213815" y="8032"/>
                  </a:cubicBezTo>
                  <a:cubicBezTo>
                    <a:pt x="230605" y="12428"/>
                    <a:pt x="246039" y="19864"/>
                    <a:pt x="258776" y="31634"/>
                  </a:cubicBezTo>
                  <a:cubicBezTo>
                    <a:pt x="269159" y="41253"/>
                    <a:pt x="276096" y="53086"/>
                    <a:pt x="275582" y="68146"/>
                  </a:cubicBezTo>
                  <a:cubicBezTo>
                    <a:pt x="275301" y="76252"/>
                    <a:pt x="271637" y="82847"/>
                    <a:pt x="267412" y="89317"/>
                  </a:cubicBezTo>
                  <a:cubicBezTo>
                    <a:pt x="263203" y="96142"/>
                    <a:pt x="255876" y="100426"/>
                    <a:pt x="247863" y="100744"/>
                  </a:cubicBezTo>
                  <a:cubicBezTo>
                    <a:pt x="243186" y="101071"/>
                    <a:pt x="238680" y="101430"/>
                    <a:pt x="234082" y="101477"/>
                  </a:cubicBezTo>
                  <a:cubicBezTo>
                    <a:pt x="221797" y="101586"/>
                    <a:pt x="209590" y="103036"/>
                    <a:pt x="197336" y="103597"/>
                  </a:cubicBezTo>
                  <a:cubicBezTo>
                    <a:pt x="181622" y="104345"/>
                    <a:pt x="165892" y="106309"/>
                    <a:pt x="150146" y="104953"/>
                  </a:cubicBezTo>
                  <a:cubicBezTo>
                    <a:pt x="139062" y="103868"/>
                    <a:pt x="128165" y="101321"/>
                    <a:pt x="117735" y="97377"/>
                  </a:cubicBezTo>
                  <a:cubicBezTo>
                    <a:pt x="108475" y="94009"/>
                    <a:pt x="99027" y="91546"/>
                    <a:pt x="89019" y="92466"/>
                  </a:cubicBezTo>
                  <a:cubicBezTo>
                    <a:pt x="82923" y="93043"/>
                    <a:pt x="76812" y="93744"/>
                    <a:pt x="70794" y="94882"/>
                  </a:cubicBezTo>
                  <a:cubicBezTo>
                    <a:pt x="62454" y="96334"/>
                    <a:pt x="53910" y="96223"/>
                    <a:pt x="45617" y="94555"/>
                  </a:cubicBezTo>
                  <a:cubicBezTo>
                    <a:pt x="35359" y="92700"/>
                    <a:pt x="25350" y="89878"/>
                    <a:pt x="17321" y="82722"/>
                  </a:cubicBezTo>
                  <a:cubicBezTo>
                    <a:pt x="6814" y="73509"/>
                    <a:pt x="-529" y="62689"/>
                    <a:pt x="-513" y="48066"/>
                  </a:cubicBezTo>
                  <a:cubicBezTo>
                    <a:pt x="-545" y="40686"/>
                    <a:pt x="2074" y="33538"/>
                    <a:pt x="6861" y="27924"/>
                  </a:cubicBezTo>
                  <a:cubicBezTo>
                    <a:pt x="16635" y="16247"/>
                    <a:pt x="29232" y="8858"/>
                    <a:pt x="43746" y="4539"/>
                  </a:cubicBezTo>
                  <a:cubicBezTo>
                    <a:pt x="59258" y="-138"/>
                    <a:pt x="75159" y="-278"/>
                    <a:pt x="92339" y="-106"/>
                  </a:cubicBezTo>
                  <a:close/>
                </a:path>
              </a:pathLst>
            </a:custGeom>
            <a:solidFill>
              <a:srgbClr val="FCFEFD"/>
            </a:solidFill>
            <a:ln w="1557" cap="flat">
              <a:noFill/>
              <a:prstDash val="solid"/>
              <a:miter/>
            </a:ln>
          </p:spPr>
          <p:txBody>
            <a:bodyPr rtlCol="0" anchor="ctr"/>
            <a:lstStyle/>
            <a:p>
              <a:endParaRPr lang="es-CO"/>
            </a:p>
          </p:txBody>
        </p:sp>
      </p:grpSp>
      <p:grpSp>
        <p:nvGrpSpPr>
          <p:cNvPr id="1588" name="Group 1587">
            <a:extLst>
              <a:ext uri="{FF2B5EF4-FFF2-40B4-BE49-F238E27FC236}">
                <a16:creationId xmlns:a16="http://schemas.microsoft.com/office/drawing/2014/main" id="{FE650446-169C-2815-6948-150DCA9386E9}"/>
              </a:ext>
            </a:extLst>
          </p:cNvPr>
          <p:cNvGrpSpPr/>
          <p:nvPr/>
        </p:nvGrpSpPr>
        <p:grpSpPr>
          <a:xfrm>
            <a:off x="5425483" y="-1211847"/>
            <a:ext cx="937217" cy="1211847"/>
            <a:chOff x="3444283" y="-149"/>
            <a:chExt cx="5304373" cy="6858697"/>
          </a:xfrm>
        </p:grpSpPr>
        <p:sp>
          <p:nvSpPr>
            <p:cNvPr id="1394" name="Freeform: Shape 1393">
              <a:extLst>
                <a:ext uri="{FF2B5EF4-FFF2-40B4-BE49-F238E27FC236}">
                  <a16:creationId xmlns:a16="http://schemas.microsoft.com/office/drawing/2014/main" id="{865EA68D-45F4-55AD-7598-20904BE6EEE3}"/>
                </a:ext>
              </a:extLst>
            </p:cNvPr>
            <p:cNvSpPr/>
            <p:nvPr/>
          </p:nvSpPr>
          <p:spPr>
            <a:xfrm>
              <a:off x="3449102" y="592215"/>
              <a:ext cx="5274891" cy="6242214"/>
            </a:xfrm>
            <a:custGeom>
              <a:avLst/>
              <a:gdLst>
                <a:gd name="connsiteX0" fmla="*/ 399751 w 5274891"/>
                <a:gd name="connsiteY0" fmla="*/ 4763702 h 6242214"/>
                <a:gd name="connsiteX1" fmla="*/ 198718 w 5274891"/>
                <a:gd name="connsiteY1" fmla="*/ 4605431 h 6242214"/>
                <a:gd name="connsiteX2" fmla="*/ 159519 w 5274891"/>
                <a:gd name="connsiteY2" fmla="*/ 4542095 h 6242214"/>
                <a:gd name="connsiteX3" fmla="*/ 72114 w 5274891"/>
                <a:gd name="connsiteY3" fmla="*/ 4281491 h 6242214"/>
                <a:gd name="connsiteX4" fmla="*/ 25989 w 5274891"/>
                <a:gd name="connsiteY4" fmla="*/ 4008449 h 6242214"/>
                <a:gd name="connsiteX5" fmla="*/ 2726 w 5274891"/>
                <a:gd name="connsiteY5" fmla="*/ 3724245 h 6242214"/>
                <a:gd name="connsiteX6" fmla="*/ -1307 w 5274891"/>
                <a:gd name="connsiteY6" fmla="*/ 3503041 h 6242214"/>
                <a:gd name="connsiteX7" fmla="*/ 4542 w 5274891"/>
                <a:gd name="connsiteY7" fmla="*/ 3222334 h 6242214"/>
                <a:gd name="connsiteX8" fmla="*/ 1113 w 5274891"/>
                <a:gd name="connsiteY8" fmla="*/ 2993734 h 6242214"/>
                <a:gd name="connsiteX9" fmla="*/ 14560 w 5274891"/>
                <a:gd name="connsiteY9" fmla="*/ 2738240 h 6242214"/>
                <a:gd name="connsiteX10" fmla="*/ 19804 w 5274891"/>
                <a:gd name="connsiteY10" fmla="*/ 2581783 h 6242214"/>
                <a:gd name="connsiteX11" fmla="*/ 27670 w 5274891"/>
                <a:gd name="connsiteY11" fmla="*/ 2415577 h 6242214"/>
                <a:gd name="connsiteX12" fmla="*/ 20545 w 5274891"/>
                <a:gd name="connsiteY12" fmla="*/ 2336912 h 6242214"/>
                <a:gd name="connsiteX13" fmla="*/ 19535 w 5274891"/>
                <a:gd name="connsiteY13" fmla="*/ 2137828 h 6242214"/>
                <a:gd name="connsiteX14" fmla="*/ 15770 w 5274891"/>
                <a:gd name="connsiteY14" fmla="*/ 1912657 h 6242214"/>
                <a:gd name="connsiteX15" fmla="*/ 21283 w 5274891"/>
                <a:gd name="connsiteY15" fmla="*/ 1841320 h 6242214"/>
                <a:gd name="connsiteX16" fmla="*/ 53826 w 5274891"/>
                <a:gd name="connsiteY16" fmla="*/ 1626638 h 6242214"/>
                <a:gd name="connsiteX17" fmla="*/ 157569 w 5274891"/>
                <a:gd name="connsiteY17" fmla="*/ 1443153 h 6242214"/>
                <a:gd name="connsiteX18" fmla="*/ 320144 w 5274891"/>
                <a:gd name="connsiteY18" fmla="*/ 1314129 h 6242214"/>
                <a:gd name="connsiteX19" fmla="*/ 575236 w 5274891"/>
                <a:gd name="connsiteY19" fmla="*/ 1245952 h 6242214"/>
                <a:gd name="connsiteX20" fmla="*/ 806996 w 5274891"/>
                <a:gd name="connsiteY20" fmla="*/ 1208031 h 6242214"/>
                <a:gd name="connsiteX21" fmla="*/ 947517 w 5274891"/>
                <a:gd name="connsiteY21" fmla="*/ 1126811 h 6242214"/>
                <a:gd name="connsiteX22" fmla="*/ 1012937 w 5274891"/>
                <a:gd name="connsiteY22" fmla="*/ 1062736 h 6242214"/>
                <a:gd name="connsiteX23" fmla="*/ 1076139 w 5274891"/>
                <a:gd name="connsiteY23" fmla="*/ 899489 h 6242214"/>
                <a:gd name="connsiteX24" fmla="*/ 1107066 w 5274891"/>
                <a:gd name="connsiteY24" fmla="*/ 716743 h 6242214"/>
                <a:gd name="connsiteX25" fmla="*/ 1140684 w 5274891"/>
                <a:gd name="connsiteY25" fmla="*/ 681781 h 6242214"/>
                <a:gd name="connsiteX26" fmla="*/ 1306687 w 5274891"/>
                <a:gd name="connsiteY26" fmla="*/ 741419 h 6242214"/>
                <a:gd name="connsiteX27" fmla="*/ 1321211 w 5274891"/>
                <a:gd name="connsiteY27" fmla="*/ 758429 h 6242214"/>
                <a:gd name="connsiteX28" fmla="*/ 1338557 w 5274891"/>
                <a:gd name="connsiteY28" fmla="*/ 755067 h 6242214"/>
                <a:gd name="connsiteX29" fmla="*/ 1345280 w 5274891"/>
                <a:gd name="connsiteY29" fmla="*/ 736309 h 6242214"/>
                <a:gd name="connsiteX30" fmla="*/ 1451782 w 5274891"/>
                <a:gd name="connsiteY30" fmla="*/ 344999 h 6242214"/>
                <a:gd name="connsiteX31" fmla="*/ 1509268 w 5274891"/>
                <a:gd name="connsiteY31" fmla="*/ 220815 h 6242214"/>
                <a:gd name="connsiteX32" fmla="*/ 1549609 w 5274891"/>
                <a:gd name="connsiteY32" fmla="*/ 192308 h 6242214"/>
                <a:gd name="connsiteX33" fmla="*/ 1569780 w 5274891"/>
                <a:gd name="connsiteY33" fmla="*/ 161110 h 6242214"/>
                <a:gd name="connsiteX34" fmla="*/ 1579663 w 5274891"/>
                <a:gd name="connsiteY34" fmla="*/ 69671 h 6242214"/>
                <a:gd name="connsiteX35" fmla="*/ 1670767 w 5274891"/>
                <a:gd name="connsiteY35" fmla="*/ 485 h 6242214"/>
                <a:gd name="connsiteX36" fmla="*/ 1741566 w 5274891"/>
                <a:gd name="connsiteY36" fmla="*/ 92531 h 6242214"/>
                <a:gd name="connsiteX37" fmla="*/ 1696652 w 5274891"/>
                <a:gd name="connsiteY37" fmla="*/ 251273 h 6242214"/>
                <a:gd name="connsiteX38" fmla="*/ 1647370 w 5274891"/>
                <a:gd name="connsiteY38" fmla="*/ 370078 h 6242214"/>
                <a:gd name="connsiteX39" fmla="*/ 1636007 w 5274891"/>
                <a:gd name="connsiteY39" fmla="*/ 400199 h 6242214"/>
                <a:gd name="connsiteX40" fmla="*/ 1530514 w 5274891"/>
                <a:gd name="connsiteY40" fmla="*/ 683798 h 6242214"/>
                <a:gd name="connsiteX41" fmla="*/ 1450235 w 5274891"/>
                <a:gd name="connsiteY41" fmla="*/ 1126542 h 6242214"/>
                <a:gd name="connsiteX42" fmla="*/ 1387841 w 5274891"/>
                <a:gd name="connsiteY42" fmla="*/ 1580112 h 6242214"/>
                <a:gd name="connsiteX43" fmla="*/ 1355971 w 5274891"/>
                <a:gd name="connsiteY43" fmla="*/ 1839371 h 6242214"/>
                <a:gd name="connsiteX44" fmla="*/ 1354829 w 5274891"/>
                <a:gd name="connsiteY44" fmla="*/ 1874131 h 6242214"/>
                <a:gd name="connsiteX45" fmla="*/ 1357114 w 5274891"/>
                <a:gd name="connsiteY45" fmla="*/ 2175144 h 6242214"/>
                <a:gd name="connsiteX46" fmla="*/ 1351736 w 5274891"/>
                <a:gd name="connsiteY46" fmla="*/ 2378800 h 6242214"/>
                <a:gd name="connsiteX47" fmla="*/ 1345013 w 5274891"/>
                <a:gd name="connsiteY47" fmla="*/ 2530214 h 6242214"/>
                <a:gd name="connsiteX48" fmla="*/ 1348642 w 5274891"/>
                <a:gd name="connsiteY48" fmla="*/ 2850993 h 6242214"/>
                <a:gd name="connsiteX49" fmla="*/ 1345953 w 5274891"/>
                <a:gd name="connsiteY49" fmla="*/ 3161889 h 6242214"/>
                <a:gd name="connsiteX50" fmla="*/ 1350257 w 5274891"/>
                <a:gd name="connsiteY50" fmla="*/ 3395666 h 6242214"/>
                <a:gd name="connsiteX51" fmla="*/ 1344474 w 5274891"/>
                <a:gd name="connsiteY51" fmla="*/ 3554678 h 6242214"/>
                <a:gd name="connsiteX52" fmla="*/ 1338557 w 5274891"/>
                <a:gd name="connsiteY52" fmla="*/ 3583858 h 6242214"/>
                <a:gd name="connsiteX53" fmla="*/ 1334389 w 5274891"/>
                <a:gd name="connsiteY53" fmla="*/ 3603154 h 6242214"/>
                <a:gd name="connsiteX54" fmla="*/ 1329817 w 5274891"/>
                <a:gd name="connsiteY54" fmla="*/ 3821736 h 6242214"/>
                <a:gd name="connsiteX55" fmla="*/ 1340574 w 5274891"/>
                <a:gd name="connsiteY55" fmla="*/ 4134447 h 6242214"/>
                <a:gd name="connsiteX56" fmla="*/ 1355031 w 5274891"/>
                <a:gd name="connsiteY56" fmla="*/ 4379587 h 6242214"/>
                <a:gd name="connsiteX57" fmla="*/ 1369755 w 5274891"/>
                <a:gd name="connsiteY57" fmla="*/ 4597295 h 6242214"/>
                <a:gd name="connsiteX58" fmla="*/ 1410969 w 5274891"/>
                <a:gd name="connsiteY58" fmla="*/ 4921907 h 6242214"/>
                <a:gd name="connsiteX59" fmla="*/ 1450235 w 5274891"/>
                <a:gd name="connsiteY59" fmla="*/ 5221844 h 6242214"/>
                <a:gd name="connsiteX60" fmla="*/ 1474575 w 5274891"/>
                <a:gd name="connsiteY60" fmla="*/ 5446141 h 6242214"/>
                <a:gd name="connsiteX61" fmla="*/ 1482509 w 5274891"/>
                <a:gd name="connsiteY61" fmla="*/ 5469607 h 6242214"/>
                <a:gd name="connsiteX62" fmla="*/ 1492257 w 5274891"/>
                <a:gd name="connsiteY62" fmla="*/ 5525681 h 6242214"/>
                <a:gd name="connsiteX63" fmla="*/ 1595732 w 5274891"/>
                <a:gd name="connsiteY63" fmla="*/ 5754281 h 6242214"/>
                <a:gd name="connsiteX64" fmla="*/ 1750373 w 5274891"/>
                <a:gd name="connsiteY64" fmla="*/ 5834963 h 6242214"/>
                <a:gd name="connsiteX65" fmla="*/ 2081037 w 5274891"/>
                <a:gd name="connsiteY65" fmla="*/ 5839333 h 6242214"/>
                <a:gd name="connsiteX66" fmla="*/ 2416877 w 5274891"/>
                <a:gd name="connsiteY66" fmla="*/ 5677363 h 6242214"/>
                <a:gd name="connsiteX67" fmla="*/ 2468446 w 5274891"/>
                <a:gd name="connsiteY67" fmla="*/ 5573216 h 6242214"/>
                <a:gd name="connsiteX68" fmla="*/ 2514301 w 5274891"/>
                <a:gd name="connsiteY68" fmla="*/ 5274624 h 6242214"/>
                <a:gd name="connsiteX69" fmla="*/ 2511411 w 5274891"/>
                <a:gd name="connsiteY69" fmla="*/ 5050798 h 6242214"/>
                <a:gd name="connsiteX70" fmla="*/ 2510132 w 5274891"/>
                <a:gd name="connsiteY70" fmla="*/ 4839746 h 6242214"/>
                <a:gd name="connsiteX71" fmla="*/ 2577838 w 5274891"/>
                <a:gd name="connsiteY71" fmla="*/ 4589765 h 6242214"/>
                <a:gd name="connsiteX72" fmla="*/ 2722192 w 5274891"/>
                <a:gd name="connsiteY72" fmla="*/ 4511907 h 6242214"/>
                <a:gd name="connsiteX73" fmla="*/ 2910451 w 5274891"/>
                <a:gd name="connsiteY73" fmla="*/ 4523270 h 6242214"/>
                <a:gd name="connsiteX74" fmla="*/ 3137303 w 5274891"/>
                <a:gd name="connsiteY74" fmla="*/ 4553929 h 6242214"/>
                <a:gd name="connsiteX75" fmla="*/ 3463596 w 5274891"/>
                <a:gd name="connsiteY75" fmla="*/ 4590169 h 6242214"/>
                <a:gd name="connsiteX76" fmla="*/ 3692196 w 5274891"/>
                <a:gd name="connsiteY76" fmla="*/ 4583445 h 6242214"/>
                <a:gd name="connsiteX77" fmla="*/ 3865731 w 5274891"/>
                <a:gd name="connsiteY77" fmla="*/ 4571477 h 6242214"/>
                <a:gd name="connsiteX78" fmla="*/ 4038592 w 5274891"/>
                <a:gd name="connsiteY78" fmla="*/ 4552785 h 6242214"/>
                <a:gd name="connsiteX79" fmla="*/ 4055738 w 5274891"/>
                <a:gd name="connsiteY79" fmla="*/ 4549693 h 6242214"/>
                <a:gd name="connsiteX80" fmla="*/ 4076312 w 5274891"/>
                <a:gd name="connsiteY80" fmla="*/ 4554399 h 6242214"/>
                <a:gd name="connsiteX81" fmla="*/ 4069589 w 5274891"/>
                <a:gd name="connsiteY81" fmla="*/ 4576452 h 6242214"/>
                <a:gd name="connsiteX82" fmla="*/ 4013783 w 5274891"/>
                <a:gd name="connsiteY82" fmla="*/ 4633334 h 6242214"/>
                <a:gd name="connsiteX83" fmla="*/ 3626574 w 5274891"/>
                <a:gd name="connsiteY83" fmla="*/ 4867514 h 6242214"/>
                <a:gd name="connsiteX84" fmla="*/ 3576888 w 5274891"/>
                <a:gd name="connsiteY84" fmla="*/ 4928026 h 6242214"/>
                <a:gd name="connsiteX85" fmla="*/ 3560885 w 5274891"/>
                <a:gd name="connsiteY85" fmla="*/ 5186075 h 6242214"/>
                <a:gd name="connsiteX86" fmla="*/ 3570971 w 5274891"/>
                <a:gd name="connsiteY86" fmla="*/ 5382201 h 6242214"/>
                <a:gd name="connsiteX87" fmla="*/ 3734016 w 5274891"/>
                <a:gd name="connsiteY87" fmla="*/ 5567568 h 6242214"/>
                <a:gd name="connsiteX88" fmla="*/ 3919384 w 5274891"/>
                <a:gd name="connsiteY88" fmla="*/ 5578998 h 6242214"/>
                <a:gd name="connsiteX89" fmla="*/ 4063469 w 5274891"/>
                <a:gd name="connsiteY89" fmla="*/ 5578998 h 6242214"/>
                <a:gd name="connsiteX90" fmla="*/ 4301685 w 5274891"/>
                <a:gd name="connsiteY90" fmla="*/ 5544305 h 6242214"/>
                <a:gd name="connsiteX91" fmla="*/ 4400521 w 5274891"/>
                <a:gd name="connsiteY91" fmla="*/ 5355307 h 6242214"/>
                <a:gd name="connsiteX92" fmla="*/ 4391847 w 5274891"/>
                <a:gd name="connsiteY92" fmla="*/ 5085020 h 6242214"/>
                <a:gd name="connsiteX93" fmla="*/ 4392385 w 5274891"/>
                <a:gd name="connsiteY93" fmla="*/ 5022828 h 6242214"/>
                <a:gd name="connsiteX94" fmla="*/ 4410000 w 5274891"/>
                <a:gd name="connsiteY94" fmla="*/ 4804918 h 6242214"/>
                <a:gd name="connsiteX95" fmla="*/ 4491154 w 5274891"/>
                <a:gd name="connsiteY95" fmla="*/ 4453815 h 6242214"/>
                <a:gd name="connsiteX96" fmla="*/ 4563230 w 5274891"/>
                <a:gd name="connsiteY96" fmla="*/ 4189917 h 6242214"/>
                <a:gd name="connsiteX97" fmla="*/ 4580914 w 5274891"/>
                <a:gd name="connsiteY97" fmla="*/ 4037024 h 6242214"/>
                <a:gd name="connsiteX98" fmla="*/ 4614531 w 5274891"/>
                <a:gd name="connsiteY98" fmla="*/ 3775479 h 6242214"/>
                <a:gd name="connsiteX99" fmla="*/ 4631877 w 5274891"/>
                <a:gd name="connsiteY99" fmla="*/ 3527582 h 6242214"/>
                <a:gd name="connsiteX100" fmla="*/ 4648551 w 5274891"/>
                <a:gd name="connsiteY100" fmla="*/ 3322044 h 6242214"/>
                <a:gd name="connsiteX101" fmla="*/ 4637929 w 5274891"/>
                <a:gd name="connsiteY101" fmla="*/ 3105075 h 6242214"/>
                <a:gd name="connsiteX102" fmla="*/ 4621120 w 5274891"/>
                <a:gd name="connsiteY102" fmla="*/ 2932213 h 6242214"/>
                <a:gd name="connsiteX103" fmla="*/ 4611706 w 5274891"/>
                <a:gd name="connsiteY103" fmla="*/ 2601617 h 6242214"/>
                <a:gd name="connsiteX104" fmla="*/ 4616749 w 5274891"/>
                <a:gd name="connsiteY104" fmla="*/ 2475753 h 6242214"/>
                <a:gd name="connsiteX105" fmla="*/ 4614397 w 5274891"/>
                <a:gd name="connsiteY105" fmla="*/ 2446237 h 6242214"/>
                <a:gd name="connsiteX106" fmla="*/ 4557716 w 5274891"/>
                <a:gd name="connsiteY106" fmla="*/ 2399172 h 6242214"/>
                <a:gd name="connsiteX107" fmla="*/ 4537882 w 5274891"/>
                <a:gd name="connsiteY107" fmla="*/ 2399172 h 6242214"/>
                <a:gd name="connsiteX108" fmla="*/ 4525510 w 5274891"/>
                <a:gd name="connsiteY108" fmla="*/ 2398567 h 6242214"/>
                <a:gd name="connsiteX109" fmla="*/ 4493977 w 5274891"/>
                <a:gd name="connsiteY109" fmla="*/ 2374631 h 6242214"/>
                <a:gd name="connsiteX110" fmla="*/ 4523225 w 5274891"/>
                <a:gd name="connsiteY110" fmla="*/ 2337047 h 6242214"/>
                <a:gd name="connsiteX111" fmla="*/ 4574525 w 5274891"/>
                <a:gd name="connsiteY111" fmla="*/ 2342761 h 6242214"/>
                <a:gd name="connsiteX112" fmla="*/ 4624482 w 5274891"/>
                <a:gd name="connsiteY112" fmla="*/ 2313178 h 6242214"/>
                <a:gd name="connsiteX113" fmla="*/ 4687952 w 5274891"/>
                <a:gd name="connsiteY113" fmla="*/ 2135610 h 6242214"/>
                <a:gd name="connsiteX114" fmla="*/ 4768634 w 5274891"/>
                <a:gd name="connsiteY114" fmla="*/ 1976060 h 6242214"/>
                <a:gd name="connsiteX115" fmla="*/ 4882934 w 5274891"/>
                <a:gd name="connsiteY115" fmla="*/ 1819133 h 6242214"/>
                <a:gd name="connsiteX116" fmla="*/ 4943446 w 5274891"/>
                <a:gd name="connsiteY116" fmla="*/ 1725004 h 6242214"/>
                <a:gd name="connsiteX117" fmla="*/ 5106828 w 5274891"/>
                <a:gd name="connsiteY117" fmla="*/ 1606132 h 6242214"/>
                <a:gd name="connsiteX118" fmla="*/ 5250441 w 5274891"/>
                <a:gd name="connsiteY118" fmla="*/ 1633496 h 6242214"/>
                <a:gd name="connsiteX119" fmla="*/ 5266444 w 5274891"/>
                <a:gd name="connsiteY119" fmla="*/ 1685738 h 6242214"/>
                <a:gd name="connsiteX120" fmla="*/ 5222203 w 5274891"/>
                <a:gd name="connsiteY120" fmla="*/ 1815032 h 6242214"/>
                <a:gd name="connsiteX121" fmla="*/ 5222203 w 5274891"/>
                <a:gd name="connsiteY121" fmla="*/ 1831840 h 6242214"/>
                <a:gd name="connsiteX122" fmla="*/ 5224490 w 5274891"/>
                <a:gd name="connsiteY122" fmla="*/ 1878905 h 6242214"/>
                <a:gd name="connsiteX123" fmla="*/ 5125720 w 5274891"/>
                <a:gd name="connsiteY123" fmla="*/ 2105892 h 6242214"/>
                <a:gd name="connsiteX124" fmla="*/ 5100910 w 5274891"/>
                <a:gd name="connsiteY124" fmla="*/ 2151679 h 6242214"/>
                <a:gd name="connsiteX125" fmla="*/ 5065208 w 5274891"/>
                <a:gd name="connsiteY125" fmla="*/ 2207484 h 6242214"/>
                <a:gd name="connsiteX126" fmla="*/ 5016060 w 5274891"/>
                <a:gd name="connsiteY126" fmla="*/ 2295697 h 6242214"/>
                <a:gd name="connsiteX127" fmla="*/ 5011823 w 5274891"/>
                <a:gd name="connsiteY127" fmla="*/ 2305177 h 6242214"/>
                <a:gd name="connsiteX128" fmla="*/ 5000125 w 5274891"/>
                <a:gd name="connsiteY128" fmla="*/ 2340745 h 6242214"/>
                <a:gd name="connsiteX129" fmla="*/ 4997905 w 5274891"/>
                <a:gd name="connsiteY129" fmla="*/ 2350695 h 6242214"/>
                <a:gd name="connsiteX130" fmla="*/ 4995217 w 5274891"/>
                <a:gd name="connsiteY130" fmla="*/ 2374496 h 6242214"/>
                <a:gd name="connsiteX131" fmla="*/ 4993065 w 5274891"/>
                <a:gd name="connsiteY131" fmla="*/ 2384582 h 6242214"/>
                <a:gd name="connsiteX132" fmla="*/ 4993065 w 5274891"/>
                <a:gd name="connsiteY132" fmla="*/ 2405223 h 6242214"/>
                <a:gd name="connsiteX133" fmla="*/ 4995284 w 5274891"/>
                <a:gd name="connsiteY133" fmla="*/ 2418670 h 6242214"/>
                <a:gd name="connsiteX134" fmla="*/ 4998107 w 5274891"/>
                <a:gd name="connsiteY134" fmla="*/ 2443009 h 6242214"/>
                <a:gd name="connsiteX135" fmla="*/ 5000259 w 5274891"/>
                <a:gd name="connsiteY135" fmla="*/ 2453431 h 6242214"/>
                <a:gd name="connsiteX136" fmla="*/ 5003217 w 5274891"/>
                <a:gd name="connsiteY136" fmla="*/ 2475013 h 6242214"/>
                <a:gd name="connsiteX137" fmla="*/ 5005436 w 5274891"/>
                <a:gd name="connsiteY137" fmla="*/ 2486309 h 6242214"/>
                <a:gd name="connsiteX138" fmla="*/ 5017674 w 5274891"/>
                <a:gd name="connsiteY138" fmla="*/ 2581581 h 6242214"/>
                <a:gd name="connsiteX139" fmla="*/ 5020228 w 5274891"/>
                <a:gd name="connsiteY139" fmla="*/ 2593415 h 6242214"/>
                <a:gd name="connsiteX140" fmla="*/ 5042887 w 5274891"/>
                <a:gd name="connsiteY140" fmla="*/ 2716321 h 6242214"/>
                <a:gd name="connsiteX141" fmla="*/ 5045105 w 5274891"/>
                <a:gd name="connsiteY141" fmla="*/ 2728154 h 6242214"/>
                <a:gd name="connsiteX142" fmla="*/ 5052905 w 5274891"/>
                <a:gd name="connsiteY142" fmla="*/ 2795390 h 6242214"/>
                <a:gd name="connsiteX143" fmla="*/ 5054988 w 5274891"/>
                <a:gd name="connsiteY143" fmla="*/ 2806954 h 6242214"/>
                <a:gd name="connsiteX144" fmla="*/ 5057813 w 5274891"/>
                <a:gd name="connsiteY144" fmla="*/ 2837680 h 6242214"/>
                <a:gd name="connsiteX145" fmla="*/ 5060098 w 5274891"/>
                <a:gd name="connsiteY145" fmla="*/ 2852943 h 6242214"/>
                <a:gd name="connsiteX146" fmla="*/ 5062788 w 5274891"/>
                <a:gd name="connsiteY146" fmla="*/ 2888241 h 6242214"/>
                <a:gd name="connsiteX147" fmla="*/ 5065141 w 5274891"/>
                <a:gd name="connsiteY147" fmla="*/ 2904445 h 6242214"/>
                <a:gd name="connsiteX148" fmla="*/ 5067764 w 5274891"/>
                <a:gd name="connsiteY148" fmla="*/ 2981497 h 6242214"/>
                <a:gd name="connsiteX149" fmla="*/ 5070116 w 5274891"/>
                <a:gd name="connsiteY149" fmla="*/ 2998844 h 6242214"/>
                <a:gd name="connsiteX150" fmla="*/ 5072806 w 5274891"/>
                <a:gd name="connsiteY150" fmla="*/ 3133718 h 6242214"/>
                <a:gd name="connsiteX151" fmla="*/ 5075026 w 5274891"/>
                <a:gd name="connsiteY151" fmla="*/ 3147165 h 6242214"/>
                <a:gd name="connsiteX152" fmla="*/ 5075026 w 5274891"/>
                <a:gd name="connsiteY152" fmla="*/ 3252993 h 6242214"/>
                <a:gd name="connsiteX153" fmla="*/ 4964893 w 5274891"/>
                <a:gd name="connsiteY153" fmla="*/ 3296427 h 6242214"/>
                <a:gd name="connsiteX154" fmla="*/ 4926435 w 5274891"/>
                <a:gd name="connsiteY154" fmla="*/ 3241227 h 6242214"/>
                <a:gd name="connsiteX155" fmla="*/ 4912382 w 5274891"/>
                <a:gd name="connsiteY155" fmla="*/ 3115295 h 6242214"/>
                <a:gd name="connsiteX156" fmla="*/ 4898935 w 5274891"/>
                <a:gd name="connsiteY156" fmla="*/ 2924347 h 6242214"/>
                <a:gd name="connsiteX157" fmla="*/ 4887304 w 5274891"/>
                <a:gd name="connsiteY157" fmla="*/ 2730843 h 6242214"/>
                <a:gd name="connsiteX158" fmla="*/ 4871437 w 5274891"/>
                <a:gd name="connsiteY158" fmla="*/ 2617888 h 6242214"/>
                <a:gd name="connsiteX159" fmla="*/ 4832373 w 5274891"/>
                <a:gd name="connsiteY159" fmla="*/ 2382565 h 6242214"/>
                <a:gd name="connsiteX160" fmla="*/ 4803731 w 5274891"/>
                <a:gd name="connsiteY160" fmla="*/ 2365487 h 6242214"/>
                <a:gd name="connsiteX161" fmla="*/ 4720560 w 5274891"/>
                <a:gd name="connsiteY161" fmla="*/ 2405021 h 6242214"/>
                <a:gd name="connsiteX162" fmla="*/ 4699179 w 5274891"/>
                <a:gd name="connsiteY162" fmla="*/ 2421292 h 6242214"/>
                <a:gd name="connsiteX163" fmla="*/ 4723048 w 5274891"/>
                <a:gd name="connsiteY163" fmla="*/ 2425327 h 6242214"/>
                <a:gd name="connsiteX164" fmla="*/ 4795999 w 5274891"/>
                <a:gd name="connsiteY164" fmla="*/ 2500563 h 6242214"/>
                <a:gd name="connsiteX165" fmla="*/ 4783896 w 5274891"/>
                <a:gd name="connsiteY165" fmla="*/ 2609215 h 6242214"/>
                <a:gd name="connsiteX166" fmla="*/ 4755254 w 5274891"/>
                <a:gd name="connsiteY166" fmla="*/ 2735348 h 6242214"/>
                <a:gd name="connsiteX167" fmla="*/ 4760834 w 5274891"/>
                <a:gd name="connsiteY167" fmla="*/ 2776900 h 6242214"/>
                <a:gd name="connsiteX168" fmla="*/ 4774281 w 5274891"/>
                <a:gd name="connsiteY168" fmla="*/ 2855431 h 6242214"/>
                <a:gd name="connsiteX169" fmla="*/ 4752496 w 5274891"/>
                <a:gd name="connsiteY169" fmla="*/ 2952586 h 6242214"/>
                <a:gd name="connsiteX170" fmla="*/ 4755321 w 5274891"/>
                <a:gd name="connsiteY170" fmla="*/ 3112404 h 6242214"/>
                <a:gd name="connsiteX171" fmla="*/ 4751287 w 5274891"/>
                <a:gd name="connsiteY171" fmla="*/ 3189724 h 6242214"/>
                <a:gd name="connsiteX172" fmla="*/ 4753506 w 5274891"/>
                <a:gd name="connsiteY172" fmla="*/ 3251984 h 6242214"/>
                <a:gd name="connsiteX173" fmla="*/ 4773677 w 5274891"/>
                <a:gd name="connsiteY173" fmla="*/ 3370856 h 6242214"/>
                <a:gd name="connsiteX174" fmla="*/ 4755591 w 5274891"/>
                <a:gd name="connsiteY174" fmla="*/ 3471306 h 6242214"/>
                <a:gd name="connsiteX175" fmla="*/ 4757876 w 5274891"/>
                <a:gd name="connsiteY175" fmla="*/ 3515211 h 6242214"/>
                <a:gd name="connsiteX176" fmla="*/ 4755993 w 5274891"/>
                <a:gd name="connsiteY176" fmla="*/ 3595086 h 6242214"/>
                <a:gd name="connsiteX177" fmla="*/ 4751489 w 5274891"/>
                <a:gd name="connsiteY177" fmla="*/ 3606718 h 6242214"/>
                <a:gd name="connsiteX178" fmla="*/ 4765339 w 5274891"/>
                <a:gd name="connsiteY178" fmla="*/ 3721018 h 6242214"/>
                <a:gd name="connsiteX179" fmla="*/ 4800436 w 5274891"/>
                <a:gd name="connsiteY179" fmla="*/ 3820055 h 6242214"/>
                <a:gd name="connsiteX180" fmla="*/ 4798823 w 5274891"/>
                <a:gd name="connsiteY180" fmla="*/ 4137944 h 6242214"/>
                <a:gd name="connsiteX181" fmla="*/ 4723048 w 5274891"/>
                <a:gd name="connsiteY181" fmla="*/ 4634678 h 6242214"/>
                <a:gd name="connsiteX182" fmla="*/ 4670604 w 5274891"/>
                <a:gd name="connsiteY182" fmla="*/ 4994253 h 6242214"/>
                <a:gd name="connsiteX183" fmla="*/ 4651913 w 5274891"/>
                <a:gd name="connsiteY183" fmla="*/ 5204699 h 6242214"/>
                <a:gd name="connsiteX184" fmla="*/ 4587905 w 5274891"/>
                <a:gd name="connsiteY184" fmla="*/ 5329555 h 6242214"/>
                <a:gd name="connsiteX185" fmla="*/ 4545211 w 5274891"/>
                <a:gd name="connsiteY185" fmla="*/ 5394840 h 6242214"/>
                <a:gd name="connsiteX186" fmla="*/ 4426138 w 5274891"/>
                <a:gd name="connsiteY186" fmla="*/ 5587739 h 6242214"/>
                <a:gd name="connsiteX187" fmla="*/ 4326091 w 5274891"/>
                <a:gd name="connsiteY187" fmla="*/ 5651478 h 6242214"/>
                <a:gd name="connsiteX188" fmla="*/ 4129831 w 5274891"/>
                <a:gd name="connsiteY188" fmla="*/ 5735993 h 6242214"/>
                <a:gd name="connsiteX189" fmla="*/ 3803807 w 5274891"/>
                <a:gd name="connsiteY189" fmla="*/ 5735993 h 6242214"/>
                <a:gd name="connsiteX190" fmla="*/ 3414918 w 5274891"/>
                <a:gd name="connsiteY190" fmla="*/ 5305014 h 6242214"/>
                <a:gd name="connsiteX191" fmla="*/ 3388024 w 5274891"/>
                <a:gd name="connsiteY191" fmla="*/ 5138539 h 6242214"/>
                <a:gd name="connsiteX192" fmla="*/ 3368593 w 5274891"/>
                <a:gd name="connsiteY192" fmla="*/ 5059067 h 6242214"/>
                <a:gd name="connsiteX193" fmla="*/ 3337597 w 5274891"/>
                <a:gd name="connsiteY193" fmla="*/ 5037888 h 6242214"/>
                <a:gd name="connsiteX194" fmla="*/ 3244477 w 5274891"/>
                <a:gd name="connsiteY194" fmla="*/ 5021416 h 6242214"/>
                <a:gd name="connsiteX195" fmla="*/ 3215835 w 5274891"/>
                <a:gd name="connsiteY195" fmla="*/ 4977309 h 6242214"/>
                <a:gd name="connsiteX196" fmla="*/ 3211127 w 5274891"/>
                <a:gd name="connsiteY196" fmla="*/ 4957139 h 6242214"/>
                <a:gd name="connsiteX197" fmla="*/ 3201109 w 5274891"/>
                <a:gd name="connsiteY197" fmla="*/ 4951828 h 6242214"/>
                <a:gd name="connsiteX198" fmla="*/ 3190889 w 5274891"/>
                <a:gd name="connsiteY198" fmla="*/ 4946650 h 6242214"/>
                <a:gd name="connsiteX199" fmla="*/ 3175963 w 5274891"/>
                <a:gd name="connsiteY199" fmla="*/ 4929370 h 6242214"/>
                <a:gd name="connsiteX200" fmla="*/ 3418683 w 5274891"/>
                <a:gd name="connsiteY200" fmla="*/ 4738691 h 6242214"/>
                <a:gd name="connsiteX201" fmla="*/ 3455461 w 5274891"/>
                <a:gd name="connsiteY201" fmla="*/ 4745415 h 6242214"/>
                <a:gd name="connsiteX202" fmla="*/ 3514292 w 5274891"/>
                <a:gd name="connsiteY202" fmla="*/ 4719597 h 6242214"/>
                <a:gd name="connsiteX203" fmla="*/ 3504879 w 5274891"/>
                <a:gd name="connsiteY203" fmla="*/ 4696401 h 6242214"/>
                <a:gd name="connsiteX204" fmla="*/ 3475026 w 5274891"/>
                <a:gd name="connsiteY204" fmla="*/ 4695795 h 6242214"/>
                <a:gd name="connsiteX205" fmla="*/ 3127083 w 5274891"/>
                <a:gd name="connsiteY205" fmla="*/ 4659488 h 6242214"/>
                <a:gd name="connsiteX206" fmla="*/ 3031542 w 5274891"/>
                <a:gd name="connsiteY206" fmla="*/ 4653975 h 6242214"/>
                <a:gd name="connsiteX207" fmla="*/ 2973115 w 5274891"/>
                <a:gd name="connsiteY207" fmla="*/ 4645772 h 6242214"/>
                <a:gd name="connsiteX208" fmla="*/ 2795682 w 5274891"/>
                <a:gd name="connsiteY208" fmla="*/ 4662379 h 6242214"/>
                <a:gd name="connsiteX209" fmla="*/ 2738464 w 5274891"/>
                <a:gd name="connsiteY209" fmla="*/ 4728270 h 6242214"/>
                <a:gd name="connsiteX210" fmla="*/ 2699939 w 5274891"/>
                <a:gd name="connsiteY210" fmla="*/ 4912360 h 6242214"/>
                <a:gd name="connsiteX211" fmla="*/ 2648637 w 5274891"/>
                <a:gd name="connsiteY211" fmla="*/ 5463690 h 6242214"/>
                <a:gd name="connsiteX212" fmla="*/ 2632904 w 5274891"/>
                <a:gd name="connsiteY212" fmla="*/ 5554188 h 6242214"/>
                <a:gd name="connsiteX213" fmla="*/ 2607221 w 5274891"/>
                <a:gd name="connsiteY213" fmla="*/ 5615776 h 6242214"/>
                <a:gd name="connsiteX214" fmla="*/ 2540859 w 5274891"/>
                <a:gd name="connsiteY214" fmla="*/ 5720931 h 6242214"/>
                <a:gd name="connsiteX215" fmla="*/ 2504822 w 5274891"/>
                <a:gd name="connsiteY215" fmla="*/ 5796706 h 6242214"/>
                <a:gd name="connsiteX216" fmla="*/ 2483037 w 5274891"/>
                <a:gd name="connsiteY216" fmla="*/ 5832273 h 6242214"/>
                <a:gd name="connsiteX217" fmla="*/ 2432140 w 5274891"/>
                <a:gd name="connsiteY217" fmla="*/ 5876044 h 6242214"/>
                <a:gd name="connsiteX218" fmla="*/ 2436711 w 5274891"/>
                <a:gd name="connsiteY218" fmla="*/ 5915376 h 6242214"/>
                <a:gd name="connsiteX219" fmla="*/ 2515915 w 5274891"/>
                <a:gd name="connsiteY219" fmla="*/ 5978174 h 6242214"/>
                <a:gd name="connsiteX220" fmla="*/ 2564660 w 5274891"/>
                <a:gd name="connsiteY220" fmla="*/ 6113518 h 6242214"/>
                <a:gd name="connsiteX221" fmla="*/ 2545565 w 5274891"/>
                <a:gd name="connsiteY221" fmla="*/ 6139942 h 6242214"/>
                <a:gd name="connsiteX222" fmla="*/ 2359795 w 5274891"/>
                <a:gd name="connsiteY222" fmla="*/ 6208656 h 6242214"/>
                <a:gd name="connsiteX223" fmla="*/ 2186395 w 5274891"/>
                <a:gd name="connsiteY223" fmla="*/ 6240862 h 6242214"/>
                <a:gd name="connsiteX224" fmla="*/ 2145113 w 5274891"/>
                <a:gd name="connsiteY224" fmla="*/ 6219414 h 6242214"/>
                <a:gd name="connsiteX225" fmla="*/ 2133549 w 5274891"/>
                <a:gd name="connsiteY225" fmla="*/ 6043123 h 6242214"/>
                <a:gd name="connsiteX226" fmla="*/ 2112570 w 5274891"/>
                <a:gd name="connsiteY226" fmla="*/ 6017238 h 6242214"/>
                <a:gd name="connsiteX227" fmla="*/ 1702435 w 5274891"/>
                <a:gd name="connsiteY227" fmla="*/ 5999622 h 6242214"/>
                <a:gd name="connsiteX228" fmla="*/ 1573276 w 5274891"/>
                <a:gd name="connsiteY228" fmla="*/ 5962575 h 6242214"/>
                <a:gd name="connsiteX229" fmla="*/ 1532262 w 5274891"/>
                <a:gd name="connsiteY229" fmla="*/ 5935681 h 6242214"/>
                <a:gd name="connsiteX230" fmla="*/ 1483315 w 5274891"/>
                <a:gd name="connsiteY230" fmla="*/ 5810826 h 6242214"/>
                <a:gd name="connsiteX231" fmla="*/ 1472154 w 5274891"/>
                <a:gd name="connsiteY231" fmla="*/ 5781914 h 6242214"/>
                <a:gd name="connsiteX232" fmla="*/ 1293173 w 5274891"/>
                <a:gd name="connsiteY232" fmla="*/ 5453671 h 6242214"/>
                <a:gd name="connsiteX233" fmla="*/ 1221904 w 5274891"/>
                <a:gd name="connsiteY233" fmla="*/ 5092954 h 6242214"/>
                <a:gd name="connsiteX234" fmla="*/ 1197028 w 5274891"/>
                <a:gd name="connsiteY234" fmla="*/ 5080986 h 6242214"/>
                <a:gd name="connsiteX235" fmla="*/ 1056640 w 5274891"/>
                <a:gd name="connsiteY235" fmla="*/ 5089727 h 6242214"/>
                <a:gd name="connsiteX236" fmla="*/ 1021678 w 5274891"/>
                <a:gd name="connsiteY236" fmla="*/ 5047234 h 6242214"/>
                <a:gd name="connsiteX237" fmla="*/ 1009911 w 5274891"/>
                <a:gd name="connsiteY237" fmla="*/ 4986722 h 6242214"/>
                <a:gd name="connsiteX238" fmla="*/ 888417 w 5274891"/>
                <a:gd name="connsiteY238" fmla="*/ 4890575 h 6242214"/>
                <a:gd name="connsiteX239" fmla="*/ 652153 w 5274891"/>
                <a:gd name="connsiteY239" fmla="*/ 4866573 h 6242214"/>
                <a:gd name="connsiteX240" fmla="*/ 422343 w 5274891"/>
                <a:gd name="connsiteY240" fmla="*/ 4775536 h 6242214"/>
                <a:gd name="connsiteX241" fmla="*/ 399751 w 5274891"/>
                <a:gd name="connsiteY241" fmla="*/ 4763702 h 624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5274891" h="6242214">
                  <a:moveTo>
                    <a:pt x="399751" y="4763702"/>
                  </a:moveTo>
                  <a:cubicBezTo>
                    <a:pt x="322902" y="4723361"/>
                    <a:pt x="251362" y="4676297"/>
                    <a:pt x="198718" y="4605431"/>
                  </a:cubicBezTo>
                  <a:cubicBezTo>
                    <a:pt x="183790" y="4585529"/>
                    <a:pt x="170680" y="4564350"/>
                    <a:pt x="159519" y="4542095"/>
                  </a:cubicBezTo>
                  <a:cubicBezTo>
                    <a:pt x="118774" y="4459530"/>
                    <a:pt x="89393" y="4371923"/>
                    <a:pt x="72114" y="4281491"/>
                  </a:cubicBezTo>
                  <a:cubicBezTo>
                    <a:pt x="47639" y="4192069"/>
                    <a:pt x="40177" y="4099956"/>
                    <a:pt x="25989" y="4008449"/>
                  </a:cubicBezTo>
                  <a:cubicBezTo>
                    <a:pt x="11333" y="3914319"/>
                    <a:pt x="9450" y="3819114"/>
                    <a:pt x="2726" y="3724245"/>
                  </a:cubicBezTo>
                  <a:cubicBezTo>
                    <a:pt x="-2720" y="3650643"/>
                    <a:pt x="-4065" y="3576791"/>
                    <a:pt x="-1307" y="3503041"/>
                  </a:cubicBezTo>
                  <a:cubicBezTo>
                    <a:pt x="2592" y="3409516"/>
                    <a:pt x="5752" y="3315790"/>
                    <a:pt x="4542" y="3222334"/>
                  </a:cubicBezTo>
                  <a:cubicBezTo>
                    <a:pt x="3467" y="3146156"/>
                    <a:pt x="-1172" y="3069844"/>
                    <a:pt x="1113" y="2993734"/>
                  </a:cubicBezTo>
                  <a:cubicBezTo>
                    <a:pt x="3601" y="2908614"/>
                    <a:pt x="9046" y="2823561"/>
                    <a:pt x="14560" y="2738240"/>
                  </a:cubicBezTo>
                  <a:cubicBezTo>
                    <a:pt x="17921" y="2686199"/>
                    <a:pt x="18460" y="2633890"/>
                    <a:pt x="19804" y="2581783"/>
                  </a:cubicBezTo>
                  <a:cubicBezTo>
                    <a:pt x="21216" y="2526314"/>
                    <a:pt x="25251" y="2470979"/>
                    <a:pt x="27670" y="2415577"/>
                  </a:cubicBezTo>
                  <a:cubicBezTo>
                    <a:pt x="28882" y="2388683"/>
                    <a:pt x="20477" y="2363403"/>
                    <a:pt x="20545" y="2336912"/>
                  </a:cubicBezTo>
                  <a:cubicBezTo>
                    <a:pt x="20545" y="2270484"/>
                    <a:pt x="24645" y="2203786"/>
                    <a:pt x="19535" y="2137828"/>
                  </a:cubicBezTo>
                  <a:cubicBezTo>
                    <a:pt x="13686" y="2062659"/>
                    <a:pt x="27738" y="1987490"/>
                    <a:pt x="15770" y="1912657"/>
                  </a:cubicBezTo>
                  <a:cubicBezTo>
                    <a:pt x="11938" y="1888654"/>
                    <a:pt x="19737" y="1865122"/>
                    <a:pt x="21283" y="1841320"/>
                  </a:cubicBezTo>
                  <a:cubicBezTo>
                    <a:pt x="25922" y="1768908"/>
                    <a:pt x="32848" y="1696697"/>
                    <a:pt x="53826" y="1626638"/>
                  </a:cubicBezTo>
                  <a:cubicBezTo>
                    <a:pt x="74802" y="1556579"/>
                    <a:pt x="102773" y="1492840"/>
                    <a:pt x="157569" y="1443153"/>
                  </a:cubicBezTo>
                  <a:cubicBezTo>
                    <a:pt x="205307" y="1392054"/>
                    <a:pt x="256876" y="1346469"/>
                    <a:pt x="320144" y="1314129"/>
                  </a:cubicBezTo>
                  <a:cubicBezTo>
                    <a:pt x="400826" y="1272846"/>
                    <a:pt x="486417" y="1255432"/>
                    <a:pt x="575236" y="1245952"/>
                  </a:cubicBezTo>
                  <a:cubicBezTo>
                    <a:pt x="653093" y="1237682"/>
                    <a:pt x="731356" y="1231900"/>
                    <a:pt x="806996" y="1208031"/>
                  </a:cubicBezTo>
                  <a:cubicBezTo>
                    <a:pt x="859372" y="1191908"/>
                    <a:pt x="907378" y="1164140"/>
                    <a:pt x="947517" y="1126811"/>
                  </a:cubicBezTo>
                  <a:cubicBezTo>
                    <a:pt x="969907" y="1105968"/>
                    <a:pt x="994245" y="1087546"/>
                    <a:pt x="1012937" y="1062736"/>
                  </a:cubicBezTo>
                  <a:cubicBezTo>
                    <a:pt x="1049580" y="1014192"/>
                    <a:pt x="1061145" y="956302"/>
                    <a:pt x="1076139" y="899489"/>
                  </a:cubicBezTo>
                  <a:cubicBezTo>
                    <a:pt x="1092005" y="839447"/>
                    <a:pt x="1105520" y="779205"/>
                    <a:pt x="1107066" y="716743"/>
                  </a:cubicBezTo>
                  <a:cubicBezTo>
                    <a:pt x="1107537" y="696034"/>
                    <a:pt x="1118832" y="684806"/>
                    <a:pt x="1140684" y="681781"/>
                  </a:cubicBezTo>
                  <a:cubicBezTo>
                    <a:pt x="1206844" y="672637"/>
                    <a:pt x="1261707" y="693614"/>
                    <a:pt x="1306687" y="741419"/>
                  </a:cubicBezTo>
                  <a:cubicBezTo>
                    <a:pt x="1311797" y="746797"/>
                    <a:pt x="1315765" y="753319"/>
                    <a:pt x="1321211" y="758429"/>
                  </a:cubicBezTo>
                  <a:cubicBezTo>
                    <a:pt x="1328539" y="765152"/>
                    <a:pt x="1334658" y="764211"/>
                    <a:pt x="1338557" y="755067"/>
                  </a:cubicBezTo>
                  <a:cubicBezTo>
                    <a:pt x="1341314" y="749016"/>
                    <a:pt x="1343130" y="742629"/>
                    <a:pt x="1345280" y="736309"/>
                  </a:cubicBezTo>
                  <a:cubicBezTo>
                    <a:pt x="1388581" y="608118"/>
                    <a:pt x="1424149" y="477446"/>
                    <a:pt x="1451782" y="344999"/>
                  </a:cubicBezTo>
                  <a:cubicBezTo>
                    <a:pt x="1461396" y="299346"/>
                    <a:pt x="1471548" y="253761"/>
                    <a:pt x="1509268" y="220815"/>
                  </a:cubicBezTo>
                  <a:cubicBezTo>
                    <a:pt x="1521236" y="209359"/>
                    <a:pt x="1534818" y="199744"/>
                    <a:pt x="1549609" y="192308"/>
                  </a:cubicBezTo>
                  <a:cubicBezTo>
                    <a:pt x="1563393" y="186122"/>
                    <a:pt x="1568637" y="175970"/>
                    <a:pt x="1569780" y="161110"/>
                  </a:cubicBezTo>
                  <a:cubicBezTo>
                    <a:pt x="1572401" y="130586"/>
                    <a:pt x="1574082" y="99859"/>
                    <a:pt x="1579663" y="69671"/>
                  </a:cubicBezTo>
                  <a:cubicBezTo>
                    <a:pt x="1588270" y="23211"/>
                    <a:pt x="1626324" y="-5566"/>
                    <a:pt x="1670767" y="485"/>
                  </a:cubicBezTo>
                  <a:cubicBezTo>
                    <a:pt x="1711580" y="6066"/>
                    <a:pt x="1743247" y="49164"/>
                    <a:pt x="1741566" y="92531"/>
                  </a:cubicBezTo>
                  <a:cubicBezTo>
                    <a:pt x="1739414" y="149412"/>
                    <a:pt x="1720588" y="200107"/>
                    <a:pt x="1696652" y="251273"/>
                  </a:cubicBezTo>
                  <a:cubicBezTo>
                    <a:pt x="1678499" y="289933"/>
                    <a:pt x="1654362" y="326644"/>
                    <a:pt x="1647370" y="370078"/>
                  </a:cubicBezTo>
                  <a:cubicBezTo>
                    <a:pt x="1645689" y="380788"/>
                    <a:pt x="1641789" y="391035"/>
                    <a:pt x="1636007" y="400199"/>
                  </a:cubicBezTo>
                  <a:cubicBezTo>
                    <a:pt x="1585581" y="489152"/>
                    <a:pt x="1559156" y="586441"/>
                    <a:pt x="1530514" y="683798"/>
                  </a:cubicBezTo>
                  <a:cubicBezTo>
                    <a:pt x="1487820" y="828892"/>
                    <a:pt x="1474508" y="978557"/>
                    <a:pt x="1450235" y="1126542"/>
                  </a:cubicBezTo>
                  <a:cubicBezTo>
                    <a:pt x="1425560" y="1277149"/>
                    <a:pt x="1405255" y="1428496"/>
                    <a:pt x="1387841" y="1580112"/>
                  </a:cubicBezTo>
                  <a:cubicBezTo>
                    <a:pt x="1377957" y="1666576"/>
                    <a:pt x="1363837" y="1752570"/>
                    <a:pt x="1355971" y="1839371"/>
                  </a:cubicBezTo>
                  <a:cubicBezTo>
                    <a:pt x="1354896" y="1850929"/>
                    <a:pt x="1354560" y="1862533"/>
                    <a:pt x="1354829" y="1874131"/>
                  </a:cubicBezTo>
                  <a:cubicBezTo>
                    <a:pt x="1356913" y="1974446"/>
                    <a:pt x="1355702" y="2074829"/>
                    <a:pt x="1357114" y="2175144"/>
                  </a:cubicBezTo>
                  <a:cubicBezTo>
                    <a:pt x="1358056" y="2242379"/>
                    <a:pt x="1357585" y="2310892"/>
                    <a:pt x="1351736" y="2378800"/>
                  </a:cubicBezTo>
                  <a:cubicBezTo>
                    <a:pt x="1347432" y="2429024"/>
                    <a:pt x="1346694" y="2479652"/>
                    <a:pt x="1345013" y="2530214"/>
                  </a:cubicBezTo>
                  <a:cubicBezTo>
                    <a:pt x="1341247" y="2637252"/>
                    <a:pt x="1353685" y="2744290"/>
                    <a:pt x="1348642" y="2850993"/>
                  </a:cubicBezTo>
                  <a:cubicBezTo>
                    <a:pt x="1343734" y="2954737"/>
                    <a:pt x="1343801" y="3058414"/>
                    <a:pt x="1345953" y="3161889"/>
                  </a:cubicBezTo>
                  <a:cubicBezTo>
                    <a:pt x="1347634" y="3239815"/>
                    <a:pt x="1348442" y="3317741"/>
                    <a:pt x="1350257" y="3395666"/>
                  </a:cubicBezTo>
                  <a:cubicBezTo>
                    <a:pt x="1351400" y="3448849"/>
                    <a:pt x="1344138" y="3501562"/>
                    <a:pt x="1344474" y="3554678"/>
                  </a:cubicBezTo>
                  <a:cubicBezTo>
                    <a:pt x="1344138" y="3564669"/>
                    <a:pt x="1342120" y="3574532"/>
                    <a:pt x="1338557" y="3583858"/>
                  </a:cubicBezTo>
                  <a:cubicBezTo>
                    <a:pt x="1336070" y="3590003"/>
                    <a:pt x="1334658" y="3596531"/>
                    <a:pt x="1334389" y="3603154"/>
                  </a:cubicBezTo>
                  <a:cubicBezTo>
                    <a:pt x="1336137" y="3676105"/>
                    <a:pt x="1323900" y="3748921"/>
                    <a:pt x="1329817" y="3821736"/>
                  </a:cubicBezTo>
                  <a:cubicBezTo>
                    <a:pt x="1338289" y="3925884"/>
                    <a:pt x="1337212" y="4030165"/>
                    <a:pt x="1340574" y="4134447"/>
                  </a:cubicBezTo>
                  <a:cubicBezTo>
                    <a:pt x="1343197" y="4216206"/>
                    <a:pt x="1349853" y="4297897"/>
                    <a:pt x="1355031" y="4379587"/>
                  </a:cubicBezTo>
                  <a:cubicBezTo>
                    <a:pt x="1359670" y="4452134"/>
                    <a:pt x="1362560" y="4524951"/>
                    <a:pt x="1369755" y="4597295"/>
                  </a:cubicBezTo>
                  <a:cubicBezTo>
                    <a:pt x="1380579" y="4705813"/>
                    <a:pt x="1394295" y="4813995"/>
                    <a:pt x="1410969" y="4921907"/>
                  </a:cubicBezTo>
                  <a:cubicBezTo>
                    <a:pt x="1426232" y="5021483"/>
                    <a:pt x="1443310" y="5120856"/>
                    <a:pt x="1450235" y="5221844"/>
                  </a:cubicBezTo>
                  <a:cubicBezTo>
                    <a:pt x="1455345" y="5296677"/>
                    <a:pt x="1463211" y="5371712"/>
                    <a:pt x="1474575" y="5446141"/>
                  </a:cubicBezTo>
                  <a:cubicBezTo>
                    <a:pt x="1475920" y="5454344"/>
                    <a:pt x="1478608" y="5462277"/>
                    <a:pt x="1482509" y="5469607"/>
                  </a:cubicBezTo>
                  <a:cubicBezTo>
                    <a:pt x="1491451" y="5487222"/>
                    <a:pt x="1489636" y="5506922"/>
                    <a:pt x="1492257" y="5525681"/>
                  </a:cubicBezTo>
                  <a:cubicBezTo>
                    <a:pt x="1504158" y="5612280"/>
                    <a:pt x="1545373" y="5685633"/>
                    <a:pt x="1595732" y="5754281"/>
                  </a:cubicBezTo>
                  <a:cubicBezTo>
                    <a:pt x="1633586" y="5806119"/>
                    <a:pt x="1689861" y="5827701"/>
                    <a:pt x="1750373" y="5834963"/>
                  </a:cubicBezTo>
                  <a:cubicBezTo>
                    <a:pt x="1860236" y="5847738"/>
                    <a:pt x="1971174" y="5845855"/>
                    <a:pt x="2081037" y="5839333"/>
                  </a:cubicBezTo>
                  <a:cubicBezTo>
                    <a:pt x="2212885" y="5831534"/>
                    <a:pt x="2328933" y="5781578"/>
                    <a:pt x="2416877" y="5677363"/>
                  </a:cubicBezTo>
                  <a:cubicBezTo>
                    <a:pt x="2441350" y="5646771"/>
                    <a:pt x="2458899" y="5611204"/>
                    <a:pt x="2468446" y="5573216"/>
                  </a:cubicBezTo>
                  <a:cubicBezTo>
                    <a:pt x="2496013" y="5475724"/>
                    <a:pt x="2521159" y="5376956"/>
                    <a:pt x="2514301" y="5274624"/>
                  </a:cubicBezTo>
                  <a:cubicBezTo>
                    <a:pt x="2509191" y="5200127"/>
                    <a:pt x="2508183" y="5125429"/>
                    <a:pt x="2511411" y="5050798"/>
                  </a:cubicBezTo>
                  <a:cubicBezTo>
                    <a:pt x="2514570" y="4980268"/>
                    <a:pt x="2509932" y="4910074"/>
                    <a:pt x="2510132" y="4839746"/>
                  </a:cubicBezTo>
                  <a:cubicBezTo>
                    <a:pt x="2510132" y="4750189"/>
                    <a:pt x="2538507" y="4667826"/>
                    <a:pt x="2577838" y="4589765"/>
                  </a:cubicBezTo>
                  <a:cubicBezTo>
                    <a:pt x="2606413" y="4533019"/>
                    <a:pt x="2662757" y="4515806"/>
                    <a:pt x="2722192" y="4511907"/>
                  </a:cubicBezTo>
                  <a:cubicBezTo>
                    <a:pt x="2785327" y="4507738"/>
                    <a:pt x="2847924" y="4516882"/>
                    <a:pt x="2910451" y="4523270"/>
                  </a:cubicBezTo>
                  <a:cubicBezTo>
                    <a:pt x="2986495" y="4531001"/>
                    <a:pt x="3061396" y="4547340"/>
                    <a:pt x="3137303" y="4553929"/>
                  </a:cubicBezTo>
                  <a:cubicBezTo>
                    <a:pt x="3246426" y="4563342"/>
                    <a:pt x="3354473" y="4581899"/>
                    <a:pt x="3463596" y="4590169"/>
                  </a:cubicBezTo>
                  <a:cubicBezTo>
                    <a:pt x="3539841" y="4595883"/>
                    <a:pt x="3616087" y="4588219"/>
                    <a:pt x="3692196" y="4583445"/>
                  </a:cubicBezTo>
                  <a:cubicBezTo>
                    <a:pt x="3750086" y="4580151"/>
                    <a:pt x="3807840" y="4574167"/>
                    <a:pt x="3865731" y="4571477"/>
                  </a:cubicBezTo>
                  <a:cubicBezTo>
                    <a:pt x="3923621" y="4568787"/>
                    <a:pt x="3981644" y="4564753"/>
                    <a:pt x="4038592" y="4552785"/>
                  </a:cubicBezTo>
                  <a:cubicBezTo>
                    <a:pt x="4044241" y="4551441"/>
                    <a:pt x="4049955" y="4550432"/>
                    <a:pt x="4055738" y="4549693"/>
                  </a:cubicBezTo>
                  <a:cubicBezTo>
                    <a:pt x="4063134" y="4548886"/>
                    <a:pt x="4071806" y="4547003"/>
                    <a:pt x="4076312" y="4554399"/>
                  </a:cubicBezTo>
                  <a:cubicBezTo>
                    <a:pt x="4081624" y="4563073"/>
                    <a:pt x="4075168" y="4570401"/>
                    <a:pt x="4069589" y="4576452"/>
                  </a:cubicBezTo>
                  <a:cubicBezTo>
                    <a:pt x="4051838" y="4596623"/>
                    <a:pt x="4032138" y="4614104"/>
                    <a:pt x="4013783" y="4633334"/>
                  </a:cubicBezTo>
                  <a:cubicBezTo>
                    <a:pt x="3905735" y="4746154"/>
                    <a:pt x="3775636" y="4822668"/>
                    <a:pt x="3626574" y="4867514"/>
                  </a:cubicBezTo>
                  <a:cubicBezTo>
                    <a:pt x="3595512" y="4876860"/>
                    <a:pt x="3576619" y="4896426"/>
                    <a:pt x="3576888" y="4928026"/>
                  </a:cubicBezTo>
                  <a:cubicBezTo>
                    <a:pt x="3577627" y="5014558"/>
                    <a:pt x="3556718" y="5099678"/>
                    <a:pt x="3560885" y="5186075"/>
                  </a:cubicBezTo>
                  <a:cubicBezTo>
                    <a:pt x="3564045" y="5251428"/>
                    <a:pt x="3564180" y="5316982"/>
                    <a:pt x="3570971" y="5382201"/>
                  </a:cubicBezTo>
                  <a:cubicBezTo>
                    <a:pt x="3579712" y="5466984"/>
                    <a:pt x="3644460" y="5550289"/>
                    <a:pt x="3734016" y="5567568"/>
                  </a:cubicBezTo>
                  <a:cubicBezTo>
                    <a:pt x="3794932" y="5580343"/>
                    <a:pt x="3857394" y="5584242"/>
                    <a:pt x="3919384" y="5578998"/>
                  </a:cubicBezTo>
                  <a:cubicBezTo>
                    <a:pt x="3967122" y="5574292"/>
                    <a:pt x="4015531" y="5579402"/>
                    <a:pt x="4063469" y="5578998"/>
                  </a:cubicBezTo>
                  <a:cubicBezTo>
                    <a:pt x="4144152" y="5577923"/>
                    <a:pt x="4225642" y="5585184"/>
                    <a:pt x="4301685" y="5544305"/>
                  </a:cubicBezTo>
                  <a:cubicBezTo>
                    <a:pt x="4359237" y="5513376"/>
                    <a:pt x="4412489" y="5424895"/>
                    <a:pt x="4400521" y="5355307"/>
                  </a:cubicBezTo>
                  <a:cubicBezTo>
                    <a:pt x="4384720" y="5266085"/>
                    <a:pt x="4381829" y="5175048"/>
                    <a:pt x="4391847" y="5085020"/>
                  </a:cubicBezTo>
                  <a:cubicBezTo>
                    <a:pt x="4393528" y="5064312"/>
                    <a:pt x="4393730" y="5043536"/>
                    <a:pt x="4392385" y="5022828"/>
                  </a:cubicBezTo>
                  <a:cubicBezTo>
                    <a:pt x="4390233" y="4949541"/>
                    <a:pt x="4399444" y="4877263"/>
                    <a:pt x="4410000" y="4804918"/>
                  </a:cubicBezTo>
                  <a:cubicBezTo>
                    <a:pt x="4427482" y="4685844"/>
                    <a:pt x="4454645" y="4568452"/>
                    <a:pt x="4491154" y="4453815"/>
                  </a:cubicBezTo>
                  <a:cubicBezTo>
                    <a:pt x="4518519" y="4367014"/>
                    <a:pt x="4535797" y="4277053"/>
                    <a:pt x="4563230" y="4189917"/>
                  </a:cubicBezTo>
                  <a:cubicBezTo>
                    <a:pt x="4578694" y="4140700"/>
                    <a:pt x="4573517" y="4087853"/>
                    <a:pt x="4580914" y="4037024"/>
                  </a:cubicBezTo>
                  <a:cubicBezTo>
                    <a:pt x="4593620" y="3950021"/>
                    <a:pt x="4604848" y="3862837"/>
                    <a:pt x="4614531" y="3775479"/>
                  </a:cubicBezTo>
                  <a:cubicBezTo>
                    <a:pt x="4623809" y="3693048"/>
                    <a:pt x="4635239" y="3610954"/>
                    <a:pt x="4631877" y="3527582"/>
                  </a:cubicBezTo>
                  <a:cubicBezTo>
                    <a:pt x="4629053" y="3458599"/>
                    <a:pt x="4638600" y="3390018"/>
                    <a:pt x="4648551" y="3322044"/>
                  </a:cubicBezTo>
                  <a:cubicBezTo>
                    <a:pt x="4659107" y="3249719"/>
                    <a:pt x="4655476" y="3176022"/>
                    <a:pt x="4637929" y="3105075"/>
                  </a:cubicBezTo>
                  <a:cubicBezTo>
                    <a:pt x="4624011" y="3048194"/>
                    <a:pt x="4621320" y="2990775"/>
                    <a:pt x="4621120" y="2932213"/>
                  </a:cubicBezTo>
                  <a:cubicBezTo>
                    <a:pt x="4621120" y="2821948"/>
                    <a:pt x="4608614" y="2712018"/>
                    <a:pt x="4611706" y="2601617"/>
                  </a:cubicBezTo>
                  <a:cubicBezTo>
                    <a:pt x="4616145" y="2559824"/>
                    <a:pt x="4617893" y="2517775"/>
                    <a:pt x="4616749" y="2475753"/>
                  </a:cubicBezTo>
                  <a:cubicBezTo>
                    <a:pt x="4616883" y="2465863"/>
                    <a:pt x="4616145" y="2455979"/>
                    <a:pt x="4614397" y="2446237"/>
                  </a:cubicBezTo>
                  <a:cubicBezTo>
                    <a:pt x="4607000" y="2412619"/>
                    <a:pt x="4591670" y="2400180"/>
                    <a:pt x="4557716" y="2399172"/>
                  </a:cubicBezTo>
                  <a:cubicBezTo>
                    <a:pt x="4550992" y="2399172"/>
                    <a:pt x="4544269" y="2399172"/>
                    <a:pt x="4537882" y="2399172"/>
                  </a:cubicBezTo>
                  <a:cubicBezTo>
                    <a:pt x="4533782" y="2399172"/>
                    <a:pt x="4529679" y="2398701"/>
                    <a:pt x="4525510" y="2398567"/>
                  </a:cubicBezTo>
                  <a:cubicBezTo>
                    <a:pt x="4509172" y="2398231"/>
                    <a:pt x="4495591" y="2394264"/>
                    <a:pt x="4493977" y="2374631"/>
                  </a:cubicBezTo>
                  <a:cubicBezTo>
                    <a:pt x="4492431" y="2356390"/>
                    <a:pt x="4505139" y="2340032"/>
                    <a:pt x="4523225" y="2337047"/>
                  </a:cubicBezTo>
                  <a:cubicBezTo>
                    <a:pt x="4540505" y="2334633"/>
                    <a:pt x="4558187" y="2336596"/>
                    <a:pt x="4574525" y="2342761"/>
                  </a:cubicBezTo>
                  <a:cubicBezTo>
                    <a:pt x="4608479" y="2353385"/>
                    <a:pt x="4616345" y="2348476"/>
                    <a:pt x="4624482" y="2313178"/>
                  </a:cubicBezTo>
                  <a:cubicBezTo>
                    <a:pt x="4638196" y="2251577"/>
                    <a:pt x="4659511" y="2191933"/>
                    <a:pt x="4687952" y="2135610"/>
                  </a:cubicBezTo>
                  <a:cubicBezTo>
                    <a:pt x="4715182" y="2082628"/>
                    <a:pt x="4731789" y="2024537"/>
                    <a:pt x="4768634" y="1976060"/>
                  </a:cubicBezTo>
                  <a:cubicBezTo>
                    <a:pt x="4807631" y="1924491"/>
                    <a:pt x="4846761" y="1872988"/>
                    <a:pt x="4882934" y="1819133"/>
                  </a:cubicBezTo>
                  <a:cubicBezTo>
                    <a:pt x="4903643" y="1788070"/>
                    <a:pt x="4923814" y="1756692"/>
                    <a:pt x="4943446" y="1725004"/>
                  </a:cubicBezTo>
                  <a:cubicBezTo>
                    <a:pt x="4981837" y="1663214"/>
                    <a:pt x="5032331" y="1617965"/>
                    <a:pt x="5106828" y="1606132"/>
                  </a:cubicBezTo>
                  <a:cubicBezTo>
                    <a:pt x="5156447" y="1597815"/>
                    <a:pt x="5207344" y="1607523"/>
                    <a:pt x="5250441" y="1633496"/>
                  </a:cubicBezTo>
                  <a:cubicBezTo>
                    <a:pt x="5273907" y="1647280"/>
                    <a:pt x="5276932" y="1660390"/>
                    <a:pt x="5266444" y="1685738"/>
                  </a:cubicBezTo>
                  <a:cubicBezTo>
                    <a:pt x="5248895" y="1727827"/>
                    <a:pt x="5240424" y="1773144"/>
                    <a:pt x="5222203" y="1815032"/>
                  </a:cubicBezTo>
                  <a:cubicBezTo>
                    <a:pt x="5219178" y="1820222"/>
                    <a:pt x="5219178" y="1826650"/>
                    <a:pt x="5222203" y="1831840"/>
                  </a:cubicBezTo>
                  <a:cubicBezTo>
                    <a:pt x="5234709" y="1847372"/>
                    <a:pt x="5227986" y="1863038"/>
                    <a:pt x="5224490" y="1878905"/>
                  </a:cubicBezTo>
                  <a:cubicBezTo>
                    <a:pt x="5206402" y="1961067"/>
                    <a:pt x="5163574" y="2032403"/>
                    <a:pt x="5125720" y="2105892"/>
                  </a:cubicBezTo>
                  <a:cubicBezTo>
                    <a:pt x="5118325" y="2121598"/>
                    <a:pt x="5109988" y="2136887"/>
                    <a:pt x="5100910" y="2151679"/>
                  </a:cubicBezTo>
                  <a:cubicBezTo>
                    <a:pt x="5092775" y="2172724"/>
                    <a:pt x="5077647" y="2189196"/>
                    <a:pt x="5065208" y="2207484"/>
                  </a:cubicBezTo>
                  <a:cubicBezTo>
                    <a:pt x="5046047" y="2235252"/>
                    <a:pt x="5029575" y="2264795"/>
                    <a:pt x="5016060" y="2295697"/>
                  </a:cubicBezTo>
                  <a:cubicBezTo>
                    <a:pt x="5014447" y="2298763"/>
                    <a:pt x="5013033" y="2301930"/>
                    <a:pt x="5011823" y="2305177"/>
                  </a:cubicBezTo>
                  <a:cubicBezTo>
                    <a:pt x="5007521" y="2316876"/>
                    <a:pt x="5003688" y="2328776"/>
                    <a:pt x="5000125" y="2340745"/>
                  </a:cubicBezTo>
                  <a:cubicBezTo>
                    <a:pt x="4998915" y="2343938"/>
                    <a:pt x="4998175" y="2347293"/>
                    <a:pt x="4997905" y="2350695"/>
                  </a:cubicBezTo>
                  <a:cubicBezTo>
                    <a:pt x="4997905" y="2358696"/>
                    <a:pt x="4994411" y="2366361"/>
                    <a:pt x="4995217" y="2374496"/>
                  </a:cubicBezTo>
                  <a:cubicBezTo>
                    <a:pt x="4994209" y="2377791"/>
                    <a:pt x="4993468" y="2381166"/>
                    <a:pt x="4993065" y="2384582"/>
                  </a:cubicBezTo>
                  <a:cubicBezTo>
                    <a:pt x="4993065" y="2391305"/>
                    <a:pt x="4993065" y="2398365"/>
                    <a:pt x="4993065" y="2405223"/>
                  </a:cubicBezTo>
                  <a:cubicBezTo>
                    <a:pt x="4993065" y="2409802"/>
                    <a:pt x="4993805" y="2414347"/>
                    <a:pt x="4995284" y="2418670"/>
                  </a:cubicBezTo>
                  <a:cubicBezTo>
                    <a:pt x="4996897" y="2426698"/>
                    <a:pt x="4997838" y="2434833"/>
                    <a:pt x="4998107" y="2443009"/>
                  </a:cubicBezTo>
                  <a:cubicBezTo>
                    <a:pt x="4998376" y="2446559"/>
                    <a:pt x="4999117" y="2450062"/>
                    <a:pt x="5000259" y="2453431"/>
                  </a:cubicBezTo>
                  <a:cubicBezTo>
                    <a:pt x="5000259" y="2460692"/>
                    <a:pt x="5003486" y="2467617"/>
                    <a:pt x="5003217" y="2475013"/>
                  </a:cubicBezTo>
                  <a:cubicBezTo>
                    <a:pt x="5003756" y="2478846"/>
                    <a:pt x="5005167" y="2482477"/>
                    <a:pt x="5005436" y="2486309"/>
                  </a:cubicBezTo>
                  <a:cubicBezTo>
                    <a:pt x="5007117" y="2518326"/>
                    <a:pt x="5011219" y="2550176"/>
                    <a:pt x="5017674" y="2581581"/>
                  </a:cubicBezTo>
                  <a:cubicBezTo>
                    <a:pt x="5018278" y="2585582"/>
                    <a:pt x="5019085" y="2589535"/>
                    <a:pt x="5020228" y="2593415"/>
                  </a:cubicBezTo>
                  <a:cubicBezTo>
                    <a:pt x="5028767" y="2634226"/>
                    <a:pt x="5036700" y="2675105"/>
                    <a:pt x="5042887" y="2716321"/>
                  </a:cubicBezTo>
                  <a:cubicBezTo>
                    <a:pt x="5043289" y="2720321"/>
                    <a:pt x="5044029" y="2724282"/>
                    <a:pt x="5045105" y="2728154"/>
                  </a:cubicBezTo>
                  <a:cubicBezTo>
                    <a:pt x="5047122" y="2750611"/>
                    <a:pt x="5051359" y="2772799"/>
                    <a:pt x="5052905" y="2795390"/>
                  </a:cubicBezTo>
                  <a:cubicBezTo>
                    <a:pt x="5053040" y="2799323"/>
                    <a:pt x="5053778" y="2803216"/>
                    <a:pt x="5054988" y="2806954"/>
                  </a:cubicBezTo>
                  <a:cubicBezTo>
                    <a:pt x="5054586" y="2817308"/>
                    <a:pt x="5058686" y="2827124"/>
                    <a:pt x="5057813" y="2837680"/>
                  </a:cubicBezTo>
                  <a:cubicBezTo>
                    <a:pt x="5057880" y="2842851"/>
                    <a:pt x="5058619" y="2847988"/>
                    <a:pt x="5060098" y="2852943"/>
                  </a:cubicBezTo>
                  <a:cubicBezTo>
                    <a:pt x="5060098" y="2864776"/>
                    <a:pt x="5063931" y="2876341"/>
                    <a:pt x="5062788" y="2888241"/>
                  </a:cubicBezTo>
                  <a:cubicBezTo>
                    <a:pt x="5063125" y="2893701"/>
                    <a:pt x="5063931" y="2899120"/>
                    <a:pt x="5065141" y="2904445"/>
                  </a:cubicBezTo>
                  <a:cubicBezTo>
                    <a:pt x="5065544" y="2930196"/>
                    <a:pt x="5069175" y="2955746"/>
                    <a:pt x="5067764" y="2981497"/>
                  </a:cubicBezTo>
                  <a:cubicBezTo>
                    <a:pt x="5067966" y="2987346"/>
                    <a:pt x="5068704" y="2993155"/>
                    <a:pt x="5070116" y="2998844"/>
                  </a:cubicBezTo>
                  <a:cubicBezTo>
                    <a:pt x="5070587" y="3043824"/>
                    <a:pt x="5068772" y="3088804"/>
                    <a:pt x="5072806" y="3133718"/>
                  </a:cubicBezTo>
                  <a:cubicBezTo>
                    <a:pt x="5073076" y="3138262"/>
                    <a:pt x="5073814" y="3142768"/>
                    <a:pt x="5075026" y="3147165"/>
                  </a:cubicBezTo>
                  <a:cubicBezTo>
                    <a:pt x="5075697" y="3182396"/>
                    <a:pt x="5083832" y="3217762"/>
                    <a:pt x="5075026" y="3252993"/>
                  </a:cubicBezTo>
                  <a:cubicBezTo>
                    <a:pt x="5051359" y="3301470"/>
                    <a:pt x="5006714" y="3319018"/>
                    <a:pt x="4964893" y="3296427"/>
                  </a:cubicBezTo>
                  <a:cubicBezTo>
                    <a:pt x="4942773" y="3284459"/>
                    <a:pt x="4931680" y="3265028"/>
                    <a:pt x="4926435" y="3241227"/>
                  </a:cubicBezTo>
                  <a:cubicBezTo>
                    <a:pt x="4917425" y="3199850"/>
                    <a:pt x="4912719" y="3157646"/>
                    <a:pt x="4912382" y="3115295"/>
                  </a:cubicBezTo>
                  <a:cubicBezTo>
                    <a:pt x="4911778" y="3051220"/>
                    <a:pt x="4903911" y="2987952"/>
                    <a:pt x="4898935" y="2924347"/>
                  </a:cubicBezTo>
                  <a:cubicBezTo>
                    <a:pt x="4893960" y="2860742"/>
                    <a:pt x="4888111" y="2795457"/>
                    <a:pt x="4887304" y="2730843"/>
                  </a:cubicBezTo>
                  <a:cubicBezTo>
                    <a:pt x="4886834" y="2692250"/>
                    <a:pt x="4878093" y="2655473"/>
                    <a:pt x="4871437" y="2617888"/>
                  </a:cubicBezTo>
                  <a:cubicBezTo>
                    <a:pt x="4857519" y="2539559"/>
                    <a:pt x="4839769" y="2461835"/>
                    <a:pt x="4832373" y="2382565"/>
                  </a:cubicBezTo>
                  <a:cubicBezTo>
                    <a:pt x="4830019" y="2357486"/>
                    <a:pt x="4826657" y="2354528"/>
                    <a:pt x="4803731" y="2365487"/>
                  </a:cubicBezTo>
                  <a:cubicBezTo>
                    <a:pt x="4776029" y="2378934"/>
                    <a:pt x="4748800" y="2392919"/>
                    <a:pt x="4720560" y="2405021"/>
                  </a:cubicBezTo>
                  <a:cubicBezTo>
                    <a:pt x="4712492" y="2408518"/>
                    <a:pt x="4703551" y="2411745"/>
                    <a:pt x="4699179" y="2421292"/>
                  </a:cubicBezTo>
                  <a:cubicBezTo>
                    <a:pt x="4706441" y="2428016"/>
                    <a:pt x="4715115" y="2424587"/>
                    <a:pt x="4723048" y="2425327"/>
                  </a:cubicBezTo>
                  <a:cubicBezTo>
                    <a:pt x="4762784" y="2428608"/>
                    <a:pt x="4793914" y="2460759"/>
                    <a:pt x="4795999" y="2500563"/>
                  </a:cubicBezTo>
                  <a:cubicBezTo>
                    <a:pt x="4798015" y="2537408"/>
                    <a:pt x="4790149" y="2573378"/>
                    <a:pt x="4783896" y="2609215"/>
                  </a:cubicBezTo>
                  <a:cubicBezTo>
                    <a:pt x="4776567" y="2651640"/>
                    <a:pt x="4769507" y="2694402"/>
                    <a:pt x="4755254" y="2735348"/>
                  </a:cubicBezTo>
                  <a:cubicBezTo>
                    <a:pt x="4749875" y="2750745"/>
                    <a:pt x="4750010" y="2763520"/>
                    <a:pt x="4760834" y="2776900"/>
                  </a:cubicBezTo>
                  <a:cubicBezTo>
                    <a:pt x="4779727" y="2800230"/>
                    <a:pt x="4778517" y="2827864"/>
                    <a:pt x="4774281" y="2855431"/>
                  </a:cubicBezTo>
                  <a:cubicBezTo>
                    <a:pt x="4768903" y="2888241"/>
                    <a:pt x="4760364" y="2920380"/>
                    <a:pt x="4752496" y="2952586"/>
                  </a:cubicBezTo>
                  <a:cubicBezTo>
                    <a:pt x="4739184" y="3005164"/>
                    <a:pt x="4740194" y="3060330"/>
                    <a:pt x="4755321" y="3112404"/>
                  </a:cubicBezTo>
                  <a:cubicBezTo>
                    <a:pt x="4763995" y="3137738"/>
                    <a:pt x="4762514" y="3165432"/>
                    <a:pt x="4751287" y="3189724"/>
                  </a:cubicBezTo>
                  <a:cubicBezTo>
                    <a:pt x="4742144" y="3209088"/>
                    <a:pt x="4739924" y="3234638"/>
                    <a:pt x="4753506" y="3251984"/>
                  </a:cubicBezTo>
                  <a:cubicBezTo>
                    <a:pt x="4782485" y="3289031"/>
                    <a:pt x="4778248" y="3329507"/>
                    <a:pt x="4773677" y="3370856"/>
                  </a:cubicBezTo>
                  <a:cubicBezTo>
                    <a:pt x="4769642" y="3404669"/>
                    <a:pt x="4763659" y="3438213"/>
                    <a:pt x="4755591" y="3471306"/>
                  </a:cubicBezTo>
                  <a:cubicBezTo>
                    <a:pt x="4751623" y="3485802"/>
                    <a:pt x="4752364" y="3501205"/>
                    <a:pt x="4757876" y="3515211"/>
                  </a:cubicBezTo>
                  <a:cubicBezTo>
                    <a:pt x="4768432" y="3540935"/>
                    <a:pt x="4767692" y="3569886"/>
                    <a:pt x="4755993" y="3595086"/>
                  </a:cubicBezTo>
                  <a:cubicBezTo>
                    <a:pt x="4754379" y="3598919"/>
                    <a:pt x="4753439" y="3603087"/>
                    <a:pt x="4751489" y="3606718"/>
                  </a:cubicBezTo>
                  <a:cubicBezTo>
                    <a:pt x="4729704" y="3648000"/>
                    <a:pt x="4724594" y="3684308"/>
                    <a:pt x="4765339" y="3721018"/>
                  </a:cubicBezTo>
                  <a:cubicBezTo>
                    <a:pt x="4792234" y="3745290"/>
                    <a:pt x="4798553" y="3784084"/>
                    <a:pt x="4800436" y="3820055"/>
                  </a:cubicBezTo>
                  <a:cubicBezTo>
                    <a:pt x="4806152" y="3925958"/>
                    <a:pt x="4805613" y="4032116"/>
                    <a:pt x="4798823" y="4137944"/>
                  </a:cubicBezTo>
                  <a:cubicBezTo>
                    <a:pt x="4787862" y="4306032"/>
                    <a:pt x="4747454" y="4469010"/>
                    <a:pt x="4723048" y="4634678"/>
                  </a:cubicBezTo>
                  <a:cubicBezTo>
                    <a:pt x="4705364" y="4754491"/>
                    <a:pt x="4689431" y="4874574"/>
                    <a:pt x="4670604" y="4994253"/>
                  </a:cubicBezTo>
                  <a:cubicBezTo>
                    <a:pt x="4659713" y="5064177"/>
                    <a:pt x="4658367" y="5134573"/>
                    <a:pt x="4651913" y="5204699"/>
                  </a:cubicBezTo>
                  <a:cubicBezTo>
                    <a:pt x="4647274" y="5255394"/>
                    <a:pt x="4627440" y="5297820"/>
                    <a:pt x="4587905" y="5329555"/>
                  </a:cubicBezTo>
                  <a:cubicBezTo>
                    <a:pt x="4567532" y="5346633"/>
                    <a:pt x="4552673" y="5369359"/>
                    <a:pt x="4545211" y="5394840"/>
                  </a:cubicBezTo>
                  <a:cubicBezTo>
                    <a:pt x="4520065" y="5467926"/>
                    <a:pt x="4483623" y="5533950"/>
                    <a:pt x="4426138" y="5587739"/>
                  </a:cubicBezTo>
                  <a:cubicBezTo>
                    <a:pt x="4397361" y="5615440"/>
                    <a:pt x="4363339" y="5637089"/>
                    <a:pt x="4326091" y="5651478"/>
                  </a:cubicBezTo>
                  <a:cubicBezTo>
                    <a:pt x="4259259" y="5676489"/>
                    <a:pt x="4194109" y="5704796"/>
                    <a:pt x="4129831" y="5735993"/>
                  </a:cubicBezTo>
                  <a:cubicBezTo>
                    <a:pt x="4022255" y="5788234"/>
                    <a:pt x="3911316" y="5780233"/>
                    <a:pt x="3803807" y="5735993"/>
                  </a:cubicBezTo>
                  <a:cubicBezTo>
                    <a:pt x="3606002" y="5654907"/>
                    <a:pt x="3482490" y="5504771"/>
                    <a:pt x="3414918" y="5305014"/>
                  </a:cubicBezTo>
                  <a:cubicBezTo>
                    <a:pt x="3396697" y="5251226"/>
                    <a:pt x="3390445" y="5195017"/>
                    <a:pt x="3388024" y="5138539"/>
                  </a:cubicBezTo>
                  <a:cubicBezTo>
                    <a:pt x="3386881" y="5110637"/>
                    <a:pt x="3374577" y="5085692"/>
                    <a:pt x="3368593" y="5059067"/>
                  </a:cubicBezTo>
                  <a:cubicBezTo>
                    <a:pt x="3365299" y="5044612"/>
                    <a:pt x="3351381" y="5040174"/>
                    <a:pt x="3337597" y="5037888"/>
                  </a:cubicBezTo>
                  <a:cubicBezTo>
                    <a:pt x="3306535" y="5032577"/>
                    <a:pt x="3275001" y="5029753"/>
                    <a:pt x="3244477" y="5021416"/>
                  </a:cubicBezTo>
                  <a:cubicBezTo>
                    <a:pt x="3212002" y="5012608"/>
                    <a:pt x="3209985" y="5009852"/>
                    <a:pt x="3215835" y="4977309"/>
                  </a:cubicBezTo>
                  <a:cubicBezTo>
                    <a:pt x="3217247" y="4969644"/>
                    <a:pt x="3217783" y="4962450"/>
                    <a:pt x="3211127" y="4957139"/>
                  </a:cubicBezTo>
                  <a:cubicBezTo>
                    <a:pt x="3207900" y="4955122"/>
                    <a:pt x="3204606" y="4953374"/>
                    <a:pt x="3201109" y="4951828"/>
                  </a:cubicBezTo>
                  <a:cubicBezTo>
                    <a:pt x="3197613" y="4950214"/>
                    <a:pt x="3194386" y="4948466"/>
                    <a:pt x="3190889" y="4946650"/>
                  </a:cubicBezTo>
                  <a:cubicBezTo>
                    <a:pt x="3183360" y="4943691"/>
                    <a:pt x="3177779" y="4937237"/>
                    <a:pt x="3175963" y="4929370"/>
                  </a:cubicBezTo>
                  <a:cubicBezTo>
                    <a:pt x="3183965" y="4810902"/>
                    <a:pt x="3300685" y="4719260"/>
                    <a:pt x="3418683" y="4738691"/>
                  </a:cubicBezTo>
                  <a:cubicBezTo>
                    <a:pt x="3430988" y="4740776"/>
                    <a:pt x="3443022" y="4744205"/>
                    <a:pt x="3455461" y="4745415"/>
                  </a:cubicBezTo>
                  <a:cubicBezTo>
                    <a:pt x="3478320" y="4748037"/>
                    <a:pt x="3500777" y="4738154"/>
                    <a:pt x="3514292" y="4719597"/>
                  </a:cubicBezTo>
                  <a:cubicBezTo>
                    <a:pt x="3524781" y="4706149"/>
                    <a:pt x="3521756" y="4698754"/>
                    <a:pt x="3504879" y="4696401"/>
                  </a:cubicBezTo>
                  <a:cubicBezTo>
                    <a:pt x="3494996" y="4695257"/>
                    <a:pt x="3484978" y="4695056"/>
                    <a:pt x="3475026" y="4695795"/>
                  </a:cubicBezTo>
                  <a:cubicBezTo>
                    <a:pt x="3357096" y="4701914"/>
                    <a:pt x="3242123" y="4681004"/>
                    <a:pt x="3127083" y="4659488"/>
                  </a:cubicBezTo>
                  <a:cubicBezTo>
                    <a:pt x="3095887" y="4653638"/>
                    <a:pt x="3064823" y="4643419"/>
                    <a:pt x="3031542" y="4653975"/>
                  </a:cubicBezTo>
                  <a:cubicBezTo>
                    <a:pt x="3012583" y="4660026"/>
                    <a:pt x="2992143" y="4651420"/>
                    <a:pt x="2973115" y="4645772"/>
                  </a:cubicBezTo>
                  <a:cubicBezTo>
                    <a:pt x="2911663" y="4627485"/>
                    <a:pt x="2853032" y="4641738"/>
                    <a:pt x="2795682" y="4662379"/>
                  </a:cubicBezTo>
                  <a:cubicBezTo>
                    <a:pt x="2765626" y="4673137"/>
                    <a:pt x="2749894" y="4700098"/>
                    <a:pt x="2738464" y="4728270"/>
                  </a:cubicBezTo>
                  <a:cubicBezTo>
                    <a:pt x="2713922" y="4786563"/>
                    <a:pt x="2700812" y="4849092"/>
                    <a:pt x="2699939" y="4912360"/>
                  </a:cubicBezTo>
                  <a:cubicBezTo>
                    <a:pt x="2699939" y="5097728"/>
                    <a:pt x="2686492" y="5281683"/>
                    <a:pt x="2648637" y="5463690"/>
                  </a:cubicBezTo>
                  <a:cubicBezTo>
                    <a:pt x="2641308" y="5493475"/>
                    <a:pt x="2636065" y="5523663"/>
                    <a:pt x="2632904" y="5554188"/>
                  </a:cubicBezTo>
                  <a:cubicBezTo>
                    <a:pt x="2631357" y="5576914"/>
                    <a:pt x="2617843" y="5596076"/>
                    <a:pt x="2607221" y="5615776"/>
                  </a:cubicBezTo>
                  <a:cubicBezTo>
                    <a:pt x="2587320" y="5652150"/>
                    <a:pt x="2565132" y="5687314"/>
                    <a:pt x="2540859" y="5720931"/>
                  </a:cubicBezTo>
                  <a:cubicBezTo>
                    <a:pt x="2524454" y="5744128"/>
                    <a:pt x="2510199" y="5767996"/>
                    <a:pt x="2504822" y="5796706"/>
                  </a:cubicBezTo>
                  <a:cubicBezTo>
                    <a:pt x="2501191" y="5810422"/>
                    <a:pt x="2493592" y="5822793"/>
                    <a:pt x="2483037" y="5832273"/>
                  </a:cubicBezTo>
                  <a:cubicBezTo>
                    <a:pt x="2467506" y="5848612"/>
                    <a:pt x="2448747" y="5861050"/>
                    <a:pt x="2432140" y="5876044"/>
                  </a:cubicBezTo>
                  <a:cubicBezTo>
                    <a:pt x="2413112" y="5893323"/>
                    <a:pt x="2413987" y="5903879"/>
                    <a:pt x="2436711" y="5915376"/>
                  </a:cubicBezTo>
                  <a:cubicBezTo>
                    <a:pt x="2467169" y="5930639"/>
                    <a:pt x="2494131" y="5952020"/>
                    <a:pt x="2515915" y="5978174"/>
                  </a:cubicBezTo>
                  <a:cubicBezTo>
                    <a:pt x="2549061" y="6017641"/>
                    <a:pt x="2562980" y="6063226"/>
                    <a:pt x="2564660" y="6113518"/>
                  </a:cubicBezTo>
                  <a:cubicBezTo>
                    <a:pt x="2564660" y="6126965"/>
                    <a:pt x="2556391" y="6133689"/>
                    <a:pt x="2545565" y="6139942"/>
                  </a:cubicBezTo>
                  <a:cubicBezTo>
                    <a:pt x="2487676" y="6172618"/>
                    <a:pt x="2425013" y="6195814"/>
                    <a:pt x="2359795" y="6208656"/>
                  </a:cubicBezTo>
                  <a:cubicBezTo>
                    <a:pt x="2302308" y="6220624"/>
                    <a:pt x="2244218" y="6230038"/>
                    <a:pt x="2186395" y="6240862"/>
                  </a:cubicBezTo>
                  <a:cubicBezTo>
                    <a:pt x="2165216" y="6244829"/>
                    <a:pt x="2154054" y="6237366"/>
                    <a:pt x="2145113" y="6219414"/>
                  </a:cubicBezTo>
                  <a:cubicBezTo>
                    <a:pt x="2117209" y="6164752"/>
                    <a:pt x="2113041" y="6101013"/>
                    <a:pt x="2133549" y="6043123"/>
                  </a:cubicBezTo>
                  <a:cubicBezTo>
                    <a:pt x="2142894" y="6014615"/>
                    <a:pt x="2141886" y="6013943"/>
                    <a:pt x="2112570" y="6017238"/>
                  </a:cubicBezTo>
                  <a:cubicBezTo>
                    <a:pt x="1974873" y="6032568"/>
                    <a:pt x="1837779" y="6031290"/>
                    <a:pt x="1702435" y="5999622"/>
                  </a:cubicBezTo>
                  <a:cubicBezTo>
                    <a:pt x="1658799" y="5989402"/>
                    <a:pt x="1615902" y="5976493"/>
                    <a:pt x="1573276" y="5962575"/>
                  </a:cubicBezTo>
                  <a:cubicBezTo>
                    <a:pt x="1557071" y="5958340"/>
                    <a:pt x="1542617" y="5948859"/>
                    <a:pt x="1532262" y="5935681"/>
                  </a:cubicBezTo>
                  <a:cubicBezTo>
                    <a:pt x="1506243" y="5898097"/>
                    <a:pt x="1471750" y="5863403"/>
                    <a:pt x="1483315" y="5810826"/>
                  </a:cubicBezTo>
                  <a:cubicBezTo>
                    <a:pt x="1485870" y="5799193"/>
                    <a:pt x="1480087" y="5789915"/>
                    <a:pt x="1472154" y="5781914"/>
                  </a:cubicBezTo>
                  <a:cubicBezTo>
                    <a:pt x="1380915" y="5689668"/>
                    <a:pt x="1326725" y="5577384"/>
                    <a:pt x="1293173" y="5453671"/>
                  </a:cubicBezTo>
                  <a:cubicBezTo>
                    <a:pt x="1261036" y="5335001"/>
                    <a:pt x="1231519" y="5215927"/>
                    <a:pt x="1221904" y="5092954"/>
                  </a:cubicBezTo>
                  <a:cubicBezTo>
                    <a:pt x="1220291" y="5072784"/>
                    <a:pt x="1210475" y="5074599"/>
                    <a:pt x="1197028" y="5080986"/>
                  </a:cubicBezTo>
                  <a:cubicBezTo>
                    <a:pt x="1153258" y="5102434"/>
                    <a:pt x="1102764" y="5105527"/>
                    <a:pt x="1056640" y="5089727"/>
                  </a:cubicBezTo>
                  <a:cubicBezTo>
                    <a:pt x="1035327" y="5083004"/>
                    <a:pt x="1023022" y="5070699"/>
                    <a:pt x="1021678" y="5047234"/>
                  </a:cubicBezTo>
                  <a:cubicBezTo>
                    <a:pt x="1019727" y="5026727"/>
                    <a:pt x="1015827" y="5006490"/>
                    <a:pt x="1009911" y="4986722"/>
                  </a:cubicBezTo>
                  <a:cubicBezTo>
                    <a:pt x="994312" y="4928967"/>
                    <a:pt x="948861" y="4895081"/>
                    <a:pt x="888417" y="4890575"/>
                  </a:cubicBezTo>
                  <a:cubicBezTo>
                    <a:pt x="809483" y="4884793"/>
                    <a:pt x="729810" y="4887685"/>
                    <a:pt x="652153" y="4866573"/>
                  </a:cubicBezTo>
                  <a:cubicBezTo>
                    <a:pt x="572009" y="4844721"/>
                    <a:pt x="494150" y="4817962"/>
                    <a:pt x="422343" y="4775536"/>
                  </a:cubicBezTo>
                  <a:cubicBezTo>
                    <a:pt x="415350" y="4770695"/>
                    <a:pt x="407752" y="4766729"/>
                    <a:pt x="399751" y="4763702"/>
                  </a:cubicBezTo>
                  <a:close/>
                </a:path>
              </a:pathLst>
            </a:custGeom>
            <a:solidFill>
              <a:srgbClr val="000000"/>
            </a:solidFill>
            <a:ln w="6712" cap="flat">
              <a:noFill/>
              <a:prstDash val="solid"/>
              <a:miter/>
            </a:ln>
          </p:spPr>
          <p:txBody>
            <a:bodyPr rtlCol="0" anchor="ctr"/>
            <a:lstStyle/>
            <a:p>
              <a:endParaRPr lang="es-CO"/>
            </a:p>
          </p:txBody>
        </p:sp>
        <p:sp>
          <p:nvSpPr>
            <p:cNvPr id="1395" name="Freeform: Shape 1394">
              <a:extLst>
                <a:ext uri="{FF2B5EF4-FFF2-40B4-BE49-F238E27FC236}">
                  <a16:creationId xmlns:a16="http://schemas.microsoft.com/office/drawing/2014/main" id="{7DD96ECF-7060-8D9E-8246-4B3D911E448F}"/>
                </a:ext>
              </a:extLst>
            </p:cNvPr>
            <p:cNvSpPr/>
            <p:nvPr/>
          </p:nvSpPr>
          <p:spPr>
            <a:xfrm>
              <a:off x="3612541" y="-149"/>
              <a:ext cx="4430793" cy="2033344"/>
            </a:xfrm>
            <a:custGeom>
              <a:avLst/>
              <a:gdLst>
                <a:gd name="connsiteX0" fmla="*/ 1478888 w 4430793"/>
                <a:gd name="connsiteY0" fmla="*/ 958879 h 2033344"/>
                <a:gd name="connsiteX1" fmla="*/ 1499595 w 4430793"/>
                <a:gd name="connsiteY1" fmla="*/ 901393 h 2033344"/>
                <a:gd name="connsiteX2" fmla="*/ 1534761 w 4430793"/>
                <a:gd name="connsiteY2" fmla="*/ 825350 h 2033344"/>
                <a:gd name="connsiteX3" fmla="*/ 1568982 w 4430793"/>
                <a:gd name="connsiteY3" fmla="*/ 705066 h 2033344"/>
                <a:gd name="connsiteX4" fmla="*/ 1567772 w 4430793"/>
                <a:gd name="connsiteY4" fmla="*/ 651748 h 2033344"/>
                <a:gd name="connsiteX5" fmla="*/ 1492200 w 4430793"/>
                <a:gd name="connsiteY5" fmla="*/ 598767 h 2033344"/>
                <a:gd name="connsiteX6" fmla="*/ 1423351 w 4430793"/>
                <a:gd name="connsiteY6" fmla="*/ 662237 h 2033344"/>
                <a:gd name="connsiteX7" fmla="*/ 1413333 w 4430793"/>
                <a:gd name="connsiteY7" fmla="*/ 765510 h 2033344"/>
                <a:gd name="connsiteX8" fmla="*/ 1396994 w 4430793"/>
                <a:gd name="connsiteY8" fmla="*/ 787833 h 2033344"/>
                <a:gd name="connsiteX9" fmla="*/ 1303807 w 4430793"/>
                <a:gd name="connsiteY9" fmla="*/ 902133 h 2033344"/>
                <a:gd name="connsiteX10" fmla="*/ 1253919 w 4430793"/>
                <a:gd name="connsiteY10" fmla="*/ 1116546 h 2033344"/>
                <a:gd name="connsiteX11" fmla="*/ 1232738 w 4430793"/>
                <a:gd name="connsiteY11" fmla="*/ 1192925 h 2033344"/>
                <a:gd name="connsiteX12" fmla="*/ 1180564 w 4430793"/>
                <a:gd name="connsiteY12" fmla="*/ 1353349 h 2033344"/>
                <a:gd name="connsiteX13" fmla="*/ 1154814 w 4430793"/>
                <a:gd name="connsiteY13" fmla="*/ 1358190 h 2033344"/>
                <a:gd name="connsiteX14" fmla="*/ 1099545 w 4430793"/>
                <a:gd name="connsiteY14" fmla="*/ 1305612 h 2033344"/>
                <a:gd name="connsiteX15" fmla="*/ 969513 w 4430793"/>
                <a:gd name="connsiteY15" fmla="*/ 1282214 h 2033344"/>
                <a:gd name="connsiteX16" fmla="*/ 948871 w 4430793"/>
                <a:gd name="connsiteY16" fmla="*/ 1302384 h 2033344"/>
                <a:gd name="connsiteX17" fmla="*/ 945577 w 4430793"/>
                <a:gd name="connsiteY17" fmla="*/ 1316773 h 2033344"/>
                <a:gd name="connsiteX18" fmla="*/ 920431 w 4430793"/>
                <a:gd name="connsiteY18" fmla="*/ 1472557 h 2033344"/>
                <a:gd name="connsiteX19" fmla="*/ 887284 w 4430793"/>
                <a:gd name="connsiteY19" fmla="*/ 1591832 h 2033344"/>
                <a:gd name="connsiteX20" fmla="*/ 799878 w 4430793"/>
                <a:gd name="connsiteY20" fmla="*/ 1709561 h 2033344"/>
                <a:gd name="connsiteX21" fmla="*/ 764647 w 4430793"/>
                <a:gd name="connsiteY21" fmla="*/ 1740691 h 2033344"/>
                <a:gd name="connsiteX22" fmla="*/ 611283 w 4430793"/>
                <a:gd name="connsiteY22" fmla="*/ 1812969 h 2033344"/>
                <a:gd name="connsiteX23" fmla="*/ 511371 w 4430793"/>
                <a:gd name="connsiteY23" fmla="*/ 1829240 h 2033344"/>
                <a:gd name="connsiteX24" fmla="*/ 435664 w 4430793"/>
                <a:gd name="connsiteY24" fmla="*/ 1839662 h 2033344"/>
                <a:gd name="connsiteX25" fmla="*/ 357066 w 4430793"/>
                <a:gd name="connsiteY25" fmla="*/ 1847999 h 2033344"/>
                <a:gd name="connsiteX26" fmla="*/ 174927 w 4430793"/>
                <a:gd name="connsiteY26" fmla="*/ 1901316 h 2033344"/>
                <a:gd name="connsiteX27" fmla="*/ 17864 w 4430793"/>
                <a:gd name="connsiteY27" fmla="*/ 2016558 h 2033344"/>
                <a:gd name="connsiteX28" fmla="*/ -558 w 4430793"/>
                <a:gd name="connsiteY28" fmla="*/ 2033030 h 2033344"/>
                <a:gd name="connsiteX29" fmla="*/ -2374 w 4430793"/>
                <a:gd name="connsiteY29" fmla="*/ 2028115 h 2033344"/>
                <a:gd name="connsiteX30" fmla="*/ -1366 w 4430793"/>
                <a:gd name="connsiteY30" fmla="*/ 2026844 h 2033344"/>
                <a:gd name="connsiteX31" fmla="*/ 166722 w 4430793"/>
                <a:gd name="connsiteY31" fmla="*/ 1897484 h 2033344"/>
                <a:gd name="connsiteX32" fmla="*/ 408770 w 4430793"/>
                <a:gd name="connsiteY32" fmla="*/ 1835291 h 2033344"/>
                <a:gd name="connsiteX33" fmla="*/ 665071 w 4430793"/>
                <a:gd name="connsiteY33" fmla="*/ 1789370 h 2033344"/>
                <a:gd name="connsiteX34" fmla="*/ 761420 w 4430793"/>
                <a:gd name="connsiteY34" fmla="*/ 1733901 h 2033344"/>
                <a:gd name="connsiteX35" fmla="*/ 805123 w 4430793"/>
                <a:gd name="connsiteY35" fmla="*/ 1696988 h 2033344"/>
                <a:gd name="connsiteX36" fmla="*/ 873972 w 4430793"/>
                <a:gd name="connsiteY36" fmla="*/ 1606960 h 2033344"/>
                <a:gd name="connsiteX37" fmla="*/ 897571 w 4430793"/>
                <a:gd name="connsiteY37" fmla="*/ 1538851 h 2033344"/>
                <a:gd name="connsiteX38" fmla="*/ 945173 w 4430793"/>
                <a:gd name="connsiteY38" fmla="*/ 1285037 h 2033344"/>
                <a:gd name="connsiteX39" fmla="*/ 1127314 w 4430793"/>
                <a:gd name="connsiteY39" fmla="*/ 704931 h 2033344"/>
                <a:gd name="connsiteX40" fmla="*/ 1319002 w 4430793"/>
                <a:gd name="connsiteY40" fmla="*/ 408625 h 2033344"/>
                <a:gd name="connsiteX41" fmla="*/ 1420997 w 4430793"/>
                <a:gd name="connsiteY41" fmla="*/ 299637 h 2033344"/>
                <a:gd name="connsiteX42" fmla="*/ 1529784 w 4430793"/>
                <a:gd name="connsiteY42" fmla="*/ 201742 h 2033344"/>
                <a:gd name="connsiteX43" fmla="*/ 1616182 w 4430793"/>
                <a:gd name="connsiteY43" fmla="*/ 138609 h 2033344"/>
                <a:gd name="connsiteX44" fmla="*/ 1775127 w 4430793"/>
                <a:gd name="connsiteY44" fmla="*/ 63910 h 2033344"/>
                <a:gd name="connsiteX45" fmla="*/ 1962645 w 4430793"/>
                <a:gd name="connsiteY45" fmla="*/ 14358 h 2033344"/>
                <a:gd name="connsiteX46" fmla="*/ 2076138 w 4430793"/>
                <a:gd name="connsiteY46" fmla="*/ 2188 h 2033344"/>
                <a:gd name="connsiteX47" fmla="*/ 2466910 w 4430793"/>
                <a:gd name="connsiteY47" fmla="*/ 171 h 2033344"/>
                <a:gd name="connsiteX48" fmla="*/ 2728187 w 4430793"/>
                <a:gd name="connsiteY48" fmla="*/ 776 h 2033344"/>
                <a:gd name="connsiteX49" fmla="*/ 2767923 w 4430793"/>
                <a:gd name="connsiteY49" fmla="*/ 2524 h 2033344"/>
                <a:gd name="connsiteX50" fmla="*/ 3046276 w 4430793"/>
                <a:gd name="connsiteY50" fmla="*/ 8105 h 2033344"/>
                <a:gd name="connsiteX51" fmla="*/ 3168107 w 4430793"/>
                <a:gd name="connsiteY51" fmla="*/ 2524 h 2033344"/>
                <a:gd name="connsiteX52" fmla="*/ 3291215 w 4430793"/>
                <a:gd name="connsiteY52" fmla="*/ 18459 h 2033344"/>
                <a:gd name="connsiteX53" fmla="*/ 3709888 w 4430793"/>
                <a:gd name="connsiteY53" fmla="*/ 152930 h 2033344"/>
                <a:gd name="connsiteX54" fmla="*/ 3809531 w 4430793"/>
                <a:gd name="connsiteY54" fmla="*/ 208869 h 2033344"/>
                <a:gd name="connsiteX55" fmla="*/ 4076388 w 4430793"/>
                <a:gd name="connsiteY55" fmla="*/ 386976 h 2033344"/>
                <a:gd name="connsiteX56" fmla="*/ 4204741 w 4430793"/>
                <a:gd name="connsiteY56" fmla="*/ 503696 h 2033344"/>
                <a:gd name="connsiteX57" fmla="*/ 4378074 w 4430793"/>
                <a:gd name="connsiteY57" fmla="*/ 705873 h 2033344"/>
                <a:gd name="connsiteX58" fmla="*/ 4428096 w 4430793"/>
                <a:gd name="connsiteY58" fmla="*/ 776739 h 2033344"/>
                <a:gd name="connsiteX59" fmla="*/ 4327243 w 4430793"/>
                <a:gd name="connsiteY59" fmla="*/ 794959 h 2033344"/>
                <a:gd name="connsiteX60" fmla="*/ 4238762 w 4430793"/>
                <a:gd name="connsiteY60" fmla="*/ 868918 h 2033344"/>
                <a:gd name="connsiteX61" fmla="*/ 4181343 w 4430793"/>
                <a:gd name="connsiteY61" fmla="*/ 889089 h 2033344"/>
                <a:gd name="connsiteX62" fmla="*/ 3961416 w 4430793"/>
                <a:gd name="connsiteY62" fmla="*/ 847874 h 2033344"/>
                <a:gd name="connsiteX63" fmla="*/ 3893710 w 4430793"/>
                <a:gd name="connsiteY63" fmla="*/ 814794 h 2033344"/>
                <a:gd name="connsiteX64" fmla="*/ 3776452 w 4430793"/>
                <a:gd name="connsiteY64" fmla="*/ 703654 h 2033344"/>
                <a:gd name="connsiteX65" fmla="*/ 3753591 w 4430793"/>
                <a:gd name="connsiteY65" fmla="*/ 666069 h 2033344"/>
                <a:gd name="connsiteX66" fmla="*/ 3704376 w 4430793"/>
                <a:gd name="connsiteY66" fmla="*/ 604011 h 2033344"/>
                <a:gd name="connsiteX67" fmla="*/ 3641510 w 4430793"/>
                <a:gd name="connsiteY67" fmla="*/ 568645 h 2033344"/>
                <a:gd name="connsiteX68" fmla="*/ 3639628 w 4430793"/>
                <a:gd name="connsiteY68" fmla="*/ 543298 h 2033344"/>
                <a:gd name="connsiteX69" fmla="*/ 3634248 w 4430793"/>
                <a:gd name="connsiteY69" fmla="*/ 502284 h 2033344"/>
                <a:gd name="connsiteX70" fmla="*/ 3542002 w 4430793"/>
                <a:gd name="connsiteY70" fmla="*/ 464969 h 2033344"/>
                <a:gd name="connsiteX71" fmla="*/ 3209927 w 4430793"/>
                <a:gd name="connsiteY71" fmla="*/ 353089 h 2033344"/>
                <a:gd name="connsiteX72" fmla="*/ 3075457 w 4430793"/>
                <a:gd name="connsiteY72" fmla="*/ 327405 h 2033344"/>
                <a:gd name="connsiteX73" fmla="*/ 3031081 w 4430793"/>
                <a:gd name="connsiteY73" fmla="*/ 342936 h 2033344"/>
                <a:gd name="connsiteX74" fmla="*/ 3042578 w 4430793"/>
                <a:gd name="connsiteY74" fmla="*/ 377361 h 2033344"/>
                <a:gd name="connsiteX75" fmla="*/ 3147802 w 4430793"/>
                <a:gd name="connsiteY75" fmla="*/ 396590 h 2033344"/>
                <a:gd name="connsiteX76" fmla="*/ 3164880 w 4430793"/>
                <a:gd name="connsiteY76" fmla="*/ 410710 h 2033344"/>
                <a:gd name="connsiteX77" fmla="*/ 3133547 w 4430793"/>
                <a:gd name="connsiteY77" fmla="*/ 412996 h 2033344"/>
                <a:gd name="connsiteX78" fmla="*/ 2893518 w 4430793"/>
                <a:gd name="connsiteY78" fmla="*/ 396926 h 2033344"/>
                <a:gd name="connsiteX79" fmla="*/ 2784530 w 4430793"/>
                <a:gd name="connsiteY79" fmla="*/ 396523 h 2033344"/>
                <a:gd name="connsiteX80" fmla="*/ 2494343 w 4430793"/>
                <a:gd name="connsiteY80" fmla="*/ 401969 h 2033344"/>
                <a:gd name="connsiteX81" fmla="*/ 2253505 w 4430793"/>
                <a:gd name="connsiteY81" fmla="*/ 400893 h 2033344"/>
                <a:gd name="connsiteX82" fmla="*/ 1973738 w 4430793"/>
                <a:gd name="connsiteY82" fmla="*/ 453471 h 2033344"/>
                <a:gd name="connsiteX83" fmla="*/ 1657733 w 4430793"/>
                <a:gd name="connsiteY83" fmla="*/ 692022 h 2033344"/>
                <a:gd name="connsiteX84" fmla="*/ 1518421 w 4430793"/>
                <a:gd name="connsiteY84" fmla="*/ 894871 h 2033344"/>
                <a:gd name="connsiteX85" fmla="*/ 1499327 w 4430793"/>
                <a:gd name="connsiteY85" fmla="*/ 935212 h 2033344"/>
                <a:gd name="connsiteX86" fmla="*/ 1478888 w 4430793"/>
                <a:gd name="connsiteY86" fmla="*/ 958879 h 203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4430793" h="2033344">
                  <a:moveTo>
                    <a:pt x="1478888" y="958879"/>
                  </a:moveTo>
                  <a:cubicBezTo>
                    <a:pt x="1478013" y="937028"/>
                    <a:pt x="1490250" y="918941"/>
                    <a:pt x="1499595" y="901393"/>
                  </a:cubicBezTo>
                  <a:cubicBezTo>
                    <a:pt x="1513042" y="876650"/>
                    <a:pt x="1523397" y="850630"/>
                    <a:pt x="1534761" y="825350"/>
                  </a:cubicBezTo>
                  <a:cubicBezTo>
                    <a:pt x="1551770" y="787631"/>
                    <a:pt x="1572411" y="750181"/>
                    <a:pt x="1568982" y="705066"/>
                  </a:cubicBezTo>
                  <a:cubicBezTo>
                    <a:pt x="1567705" y="687786"/>
                    <a:pt x="1573084" y="669767"/>
                    <a:pt x="1567772" y="651748"/>
                  </a:cubicBezTo>
                  <a:cubicBezTo>
                    <a:pt x="1557081" y="619287"/>
                    <a:pt x="1526356" y="597718"/>
                    <a:pt x="1492200" y="598767"/>
                  </a:cubicBezTo>
                  <a:cubicBezTo>
                    <a:pt x="1456902" y="600461"/>
                    <a:pt x="1427923" y="627201"/>
                    <a:pt x="1423351" y="662237"/>
                  </a:cubicBezTo>
                  <a:cubicBezTo>
                    <a:pt x="1418107" y="696453"/>
                    <a:pt x="1414812" y="730931"/>
                    <a:pt x="1413333" y="765510"/>
                  </a:cubicBezTo>
                  <a:cubicBezTo>
                    <a:pt x="1413468" y="775757"/>
                    <a:pt x="1406812" y="784847"/>
                    <a:pt x="1396994" y="787833"/>
                  </a:cubicBezTo>
                  <a:cubicBezTo>
                    <a:pt x="1346098" y="809617"/>
                    <a:pt x="1316311" y="848344"/>
                    <a:pt x="1303807" y="902133"/>
                  </a:cubicBezTo>
                  <a:cubicBezTo>
                    <a:pt x="1287402" y="973671"/>
                    <a:pt x="1270928" y="1045209"/>
                    <a:pt x="1253919" y="1116546"/>
                  </a:cubicBezTo>
                  <a:cubicBezTo>
                    <a:pt x="1247799" y="1142230"/>
                    <a:pt x="1240471" y="1167779"/>
                    <a:pt x="1232738" y="1192925"/>
                  </a:cubicBezTo>
                  <a:cubicBezTo>
                    <a:pt x="1215862" y="1246713"/>
                    <a:pt x="1198315" y="1299964"/>
                    <a:pt x="1180564" y="1353349"/>
                  </a:cubicBezTo>
                  <a:cubicBezTo>
                    <a:pt x="1173840" y="1373519"/>
                    <a:pt x="1168798" y="1375200"/>
                    <a:pt x="1154814" y="1358190"/>
                  </a:cubicBezTo>
                  <a:cubicBezTo>
                    <a:pt x="1139417" y="1337750"/>
                    <a:pt x="1120725" y="1319987"/>
                    <a:pt x="1099545" y="1305612"/>
                  </a:cubicBezTo>
                  <a:cubicBezTo>
                    <a:pt x="1060952" y="1281104"/>
                    <a:pt x="1014224" y="1272700"/>
                    <a:pt x="969513" y="1282214"/>
                  </a:cubicBezTo>
                  <a:cubicBezTo>
                    <a:pt x="958687" y="1284231"/>
                    <a:pt x="948871" y="1288467"/>
                    <a:pt x="948871" y="1302384"/>
                  </a:cubicBezTo>
                  <a:cubicBezTo>
                    <a:pt x="948871" y="1307158"/>
                    <a:pt x="945577" y="1311932"/>
                    <a:pt x="945577" y="1316773"/>
                  </a:cubicBezTo>
                  <a:cubicBezTo>
                    <a:pt x="945577" y="1370023"/>
                    <a:pt x="934147" y="1421391"/>
                    <a:pt x="920431" y="1472557"/>
                  </a:cubicBezTo>
                  <a:cubicBezTo>
                    <a:pt x="909740" y="1512427"/>
                    <a:pt x="901335" y="1552836"/>
                    <a:pt x="887284" y="1591832"/>
                  </a:cubicBezTo>
                  <a:cubicBezTo>
                    <a:pt x="870408" y="1638850"/>
                    <a:pt x="840018" y="1679816"/>
                    <a:pt x="799878" y="1709561"/>
                  </a:cubicBezTo>
                  <a:cubicBezTo>
                    <a:pt x="787305" y="1719041"/>
                    <a:pt x="776279" y="1730270"/>
                    <a:pt x="764647" y="1740691"/>
                  </a:cubicBezTo>
                  <a:cubicBezTo>
                    <a:pt x="720406" y="1780158"/>
                    <a:pt x="666618" y="1798177"/>
                    <a:pt x="611283" y="1812969"/>
                  </a:cubicBezTo>
                  <a:cubicBezTo>
                    <a:pt x="578673" y="1821898"/>
                    <a:pt x="545123" y="1827351"/>
                    <a:pt x="511371" y="1829240"/>
                  </a:cubicBezTo>
                  <a:cubicBezTo>
                    <a:pt x="485890" y="1830417"/>
                    <a:pt x="460542" y="1833906"/>
                    <a:pt x="435664" y="1839662"/>
                  </a:cubicBezTo>
                  <a:cubicBezTo>
                    <a:pt x="409644" y="1845847"/>
                    <a:pt x="383221" y="1844032"/>
                    <a:pt x="357066" y="1847999"/>
                  </a:cubicBezTo>
                  <a:cubicBezTo>
                    <a:pt x="293731" y="1857681"/>
                    <a:pt x="232277" y="1873279"/>
                    <a:pt x="174927" y="1901316"/>
                  </a:cubicBezTo>
                  <a:cubicBezTo>
                    <a:pt x="115894" y="1930093"/>
                    <a:pt x="61298" y="1965929"/>
                    <a:pt x="17864" y="2016558"/>
                  </a:cubicBezTo>
                  <a:cubicBezTo>
                    <a:pt x="12081" y="2022467"/>
                    <a:pt x="5963" y="2027968"/>
                    <a:pt x="-558" y="2033030"/>
                  </a:cubicBezTo>
                  <a:cubicBezTo>
                    <a:pt x="-2441" y="2032163"/>
                    <a:pt x="-3181" y="2029964"/>
                    <a:pt x="-2374" y="2028115"/>
                  </a:cubicBezTo>
                  <a:cubicBezTo>
                    <a:pt x="-2105" y="2027624"/>
                    <a:pt x="-1768" y="2027194"/>
                    <a:pt x="-1366" y="2026844"/>
                  </a:cubicBezTo>
                  <a:cubicBezTo>
                    <a:pt x="43951" y="1969896"/>
                    <a:pt x="102312" y="1930026"/>
                    <a:pt x="166722" y="1897484"/>
                  </a:cubicBezTo>
                  <a:cubicBezTo>
                    <a:pt x="242901" y="1858958"/>
                    <a:pt x="324323" y="1843695"/>
                    <a:pt x="408770" y="1835291"/>
                  </a:cubicBezTo>
                  <a:cubicBezTo>
                    <a:pt x="495235" y="1826954"/>
                    <a:pt x="582372" y="1820432"/>
                    <a:pt x="665071" y="1789370"/>
                  </a:cubicBezTo>
                  <a:cubicBezTo>
                    <a:pt x="700437" y="1777133"/>
                    <a:pt x="733113" y="1758314"/>
                    <a:pt x="761420" y="1733901"/>
                  </a:cubicBezTo>
                  <a:cubicBezTo>
                    <a:pt x="775673" y="1721193"/>
                    <a:pt x="790263" y="1708956"/>
                    <a:pt x="805123" y="1696988"/>
                  </a:cubicBezTo>
                  <a:cubicBezTo>
                    <a:pt x="835042" y="1673039"/>
                    <a:pt x="858709" y="1642131"/>
                    <a:pt x="873972" y="1606960"/>
                  </a:cubicBezTo>
                  <a:cubicBezTo>
                    <a:pt x="883451" y="1584853"/>
                    <a:pt x="891385" y="1562094"/>
                    <a:pt x="897571" y="1538851"/>
                  </a:cubicBezTo>
                  <a:cubicBezTo>
                    <a:pt x="920700" y="1455768"/>
                    <a:pt x="936634" y="1370850"/>
                    <a:pt x="945173" y="1285037"/>
                  </a:cubicBezTo>
                  <a:cubicBezTo>
                    <a:pt x="965680" y="1079298"/>
                    <a:pt x="1032042" y="887610"/>
                    <a:pt x="1127314" y="704931"/>
                  </a:cubicBezTo>
                  <a:cubicBezTo>
                    <a:pt x="1181975" y="600044"/>
                    <a:pt x="1248338" y="502822"/>
                    <a:pt x="1319002" y="408625"/>
                  </a:cubicBezTo>
                  <a:cubicBezTo>
                    <a:pt x="1348989" y="368755"/>
                    <a:pt x="1388255" y="337221"/>
                    <a:pt x="1420997" y="299637"/>
                  </a:cubicBezTo>
                  <a:cubicBezTo>
                    <a:pt x="1452732" y="262321"/>
                    <a:pt x="1489309" y="229403"/>
                    <a:pt x="1529784" y="201742"/>
                  </a:cubicBezTo>
                  <a:cubicBezTo>
                    <a:pt x="1559368" y="181572"/>
                    <a:pt x="1587001" y="159048"/>
                    <a:pt x="1616182" y="138609"/>
                  </a:cubicBezTo>
                  <a:cubicBezTo>
                    <a:pt x="1664188" y="104258"/>
                    <a:pt x="1718042" y="78944"/>
                    <a:pt x="1775127" y="63910"/>
                  </a:cubicBezTo>
                  <a:cubicBezTo>
                    <a:pt x="1837722" y="47841"/>
                    <a:pt x="1900116" y="30763"/>
                    <a:pt x="1962645" y="14358"/>
                  </a:cubicBezTo>
                  <a:cubicBezTo>
                    <a:pt x="1999827" y="5503"/>
                    <a:pt x="2037948" y="1415"/>
                    <a:pt x="2076138" y="2188"/>
                  </a:cubicBezTo>
                  <a:cubicBezTo>
                    <a:pt x="2206441" y="1785"/>
                    <a:pt x="2336674" y="2793"/>
                    <a:pt x="2466910" y="171"/>
                  </a:cubicBezTo>
                  <a:cubicBezTo>
                    <a:pt x="2554316" y="-1577"/>
                    <a:pt x="2641049" y="2054"/>
                    <a:pt x="2728187" y="776"/>
                  </a:cubicBezTo>
                  <a:cubicBezTo>
                    <a:pt x="2741432" y="554"/>
                    <a:pt x="2754745" y="1132"/>
                    <a:pt x="2767923" y="2524"/>
                  </a:cubicBezTo>
                  <a:cubicBezTo>
                    <a:pt x="2860438" y="11608"/>
                    <a:pt x="2953491" y="13477"/>
                    <a:pt x="3046276" y="8105"/>
                  </a:cubicBezTo>
                  <a:cubicBezTo>
                    <a:pt x="3086617" y="6088"/>
                    <a:pt x="3127497" y="3735"/>
                    <a:pt x="3168107" y="2524"/>
                  </a:cubicBezTo>
                  <a:cubicBezTo>
                    <a:pt x="3209927" y="1247"/>
                    <a:pt x="3250538" y="10189"/>
                    <a:pt x="3291215" y="18459"/>
                  </a:cubicBezTo>
                  <a:cubicBezTo>
                    <a:pt x="3435704" y="47908"/>
                    <a:pt x="3572863" y="100352"/>
                    <a:pt x="3709888" y="152930"/>
                  </a:cubicBezTo>
                  <a:cubicBezTo>
                    <a:pt x="3745456" y="166377"/>
                    <a:pt x="3776587" y="189707"/>
                    <a:pt x="3809531" y="208869"/>
                  </a:cubicBezTo>
                  <a:cubicBezTo>
                    <a:pt x="3902182" y="262658"/>
                    <a:pt x="3989655" y="324111"/>
                    <a:pt x="4076388" y="386976"/>
                  </a:cubicBezTo>
                  <a:cubicBezTo>
                    <a:pt x="4123185" y="421239"/>
                    <a:pt x="4166215" y="460363"/>
                    <a:pt x="4204741" y="503696"/>
                  </a:cubicBezTo>
                  <a:cubicBezTo>
                    <a:pt x="4264245" y="569654"/>
                    <a:pt x="4318100" y="640318"/>
                    <a:pt x="4378074" y="705873"/>
                  </a:cubicBezTo>
                  <a:cubicBezTo>
                    <a:pt x="4397236" y="727617"/>
                    <a:pt x="4414045" y="751378"/>
                    <a:pt x="4428096" y="776739"/>
                  </a:cubicBezTo>
                  <a:cubicBezTo>
                    <a:pt x="4393538" y="774775"/>
                    <a:pt x="4358978" y="781015"/>
                    <a:pt x="4327243" y="794959"/>
                  </a:cubicBezTo>
                  <a:cubicBezTo>
                    <a:pt x="4291139" y="810397"/>
                    <a:pt x="4260344" y="836114"/>
                    <a:pt x="4238762" y="868918"/>
                  </a:cubicBezTo>
                  <a:cubicBezTo>
                    <a:pt x="4224373" y="891308"/>
                    <a:pt x="4206422" y="895812"/>
                    <a:pt x="4181343" y="889089"/>
                  </a:cubicBezTo>
                  <a:cubicBezTo>
                    <a:pt x="4109132" y="870088"/>
                    <a:pt x="4035644" y="856312"/>
                    <a:pt x="3961416" y="847874"/>
                  </a:cubicBezTo>
                  <a:cubicBezTo>
                    <a:pt x="3935665" y="845171"/>
                    <a:pt x="3911661" y="833452"/>
                    <a:pt x="3893710" y="814794"/>
                  </a:cubicBezTo>
                  <a:cubicBezTo>
                    <a:pt x="3856125" y="776201"/>
                    <a:pt x="3819751" y="736398"/>
                    <a:pt x="3776452" y="703654"/>
                  </a:cubicBezTo>
                  <a:cubicBezTo>
                    <a:pt x="3764955" y="693932"/>
                    <a:pt x="3756953" y="680740"/>
                    <a:pt x="3753591" y="666069"/>
                  </a:cubicBezTo>
                  <a:cubicBezTo>
                    <a:pt x="3745389" y="639175"/>
                    <a:pt x="3731607" y="616786"/>
                    <a:pt x="3704376" y="604011"/>
                  </a:cubicBezTo>
                  <a:cubicBezTo>
                    <a:pt x="3682726" y="593724"/>
                    <a:pt x="3662556" y="580344"/>
                    <a:pt x="3641510" y="568645"/>
                  </a:cubicBezTo>
                  <a:cubicBezTo>
                    <a:pt x="3628669" y="561451"/>
                    <a:pt x="3624500" y="553988"/>
                    <a:pt x="3639628" y="543298"/>
                  </a:cubicBezTo>
                  <a:cubicBezTo>
                    <a:pt x="3660673" y="528372"/>
                    <a:pt x="3658790" y="512639"/>
                    <a:pt x="3634248" y="502284"/>
                  </a:cubicBezTo>
                  <a:cubicBezTo>
                    <a:pt x="3603725" y="489375"/>
                    <a:pt x="3572460" y="478147"/>
                    <a:pt x="3542002" y="464969"/>
                  </a:cubicBezTo>
                  <a:cubicBezTo>
                    <a:pt x="3434358" y="419087"/>
                    <a:pt x="3323352" y="381684"/>
                    <a:pt x="3209927" y="353089"/>
                  </a:cubicBezTo>
                  <a:cubicBezTo>
                    <a:pt x="3165686" y="341726"/>
                    <a:pt x="3120706" y="334465"/>
                    <a:pt x="3075457" y="327405"/>
                  </a:cubicBezTo>
                  <a:cubicBezTo>
                    <a:pt x="3058917" y="323593"/>
                    <a:pt x="3041637" y="329637"/>
                    <a:pt x="3031081" y="342936"/>
                  </a:cubicBezTo>
                  <a:cubicBezTo>
                    <a:pt x="3015818" y="361493"/>
                    <a:pt x="3019180" y="372789"/>
                    <a:pt x="3042578" y="377361"/>
                  </a:cubicBezTo>
                  <a:cubicBezTo>
                    <a:pt x="3077541" y="384084"/>
                    <a:pt x="3113175" y="387917"/>
                    <a:pt x="3147802" y="396590"/>
                  </a:cubicBezTo>
                  <a:cubicBezTo>
                    <a:pt x="3154526" y="398406"/>
                    <a:pt x="3167569" y="395985"/>
                    <a:pt x="3164880" y="410710"/>
                  </a:cubicBezTo>
                  <a:cubicBezTo>
                    <a:pt x="3154862" y="417433"/>
                    <a:pt x="3144104" y="415214"/>
                    <a:pt x="3133547" y="412996"/>
                  </a:cubicBezTo>
                  <a:cubicBezTo>
                    <a:pt x="3054613" y="397047"/>
                    <a:pt x="2973864" y="391648"/>
                    <a:pt x="2893518" y="396926"/>
                  </a:cubicBezTo>
                  <a:cubicBezTo>
                    <a:pt x="2856942" y="398944"/>
                    <a:pt x="2820701" y="394909"/>
                    <a:pt x="2784530" y="396523"/>
                  </a:cubicBezTo>
                  <a:cubicBezTo>
                    <a:pt x="2687779" y="400961"/>
                    <a:pt x="2590757" y="392758"/>
                    <a:pt x="2494343" y="401969"/>
                  </a:cubicBezTo>
                  <a:cubicBezTo>
                    <a:pt x="2413660" y="409634"/>
                    <a:pt x="2333784" y="396389"/>
                    <a:pt x="2253505" y="400893"/>
                  </a:cubicBezTo>
                  <a:cubicBezTo>
                    <a:pt x="2157830" y="406340"/>
                    <a:pt x="2063700" y="418106"/>
                    <a:pt x="1973738" y="453471"/>
                  </a:cubicBezTo>
                  <a:cubicBezTo>
                    <a:pt x="1845991" y="503629"/>
                    <a:pt x="1743929" y="586597"/>
                    <a:pt x="1657733" y="692022"/>
                  </a:cubicBezTo>
                  <a:cubicBezTo>
                    <a:pt x="1605491" y="755896"/>
                    <a:pt x="1561720" y="825081"/>
                    <a:pt x="1518421" y="894871"/>
                  </a:cubicBezTo>
                  <a:cubicBezTo>
                    <a:pt x="1510555" y="907579"/>
                    <a:pt x="1506588" y="922236"/>
                    <a:pt x="1499327" y="935212"/>
                  </a:cubicBezTo>
                  <a:cubicBezTo>
                    <a:pt x="1493073" y="944020"/>
                    <a:pt x="1491325" y="956190"/>
                    <a:pt x="1478888" y="958879"/>
                  </a:cubicBezTo>
                  <a:close/>
                </a:path>
              </a:pathLst>
            </a:custGeom>
            <a:solidFill>
              <a:srgbClr val="020202"/>
            </a:solidFill>
            <a:ln w="6712" cap="flat">
              <a:noFill/>
              <a:prstDash val="solid"/>
              <a:miter/>
            </a:ln>
          </p:spPr>
          <p:txBody>
            <a:bodyPr rtlCol="0" anchor="ctr"/>
            <a:lstStyle/>
            <a:p>
              <a:endParaRPr lang="es-CO"/>
            </a:p>
          </p:txBody>
        </p:sp>
        <p:sp>
          <p:nvSpPr>
            <p:cNvPr id="1396" name="Freeform: Shape 1395">
              <a:extLst>
                <a:ext uri="{FF2B5EF4-FFF2-40B4-BE49-F238E27FC236}">
                  <a16:creationId xmlns:a16="http://schemas.microsoft.com/office/drawing/2014/main" id="{BC86C3EC-7659-2974-E78A-B3073AD865D3}"/>
                </a:ext>
              </a:extLst>
            </p:cNvPr>
            <p:cNvSpPr/>
            <p:nvPr/>
          </p:nvSpPr>
          <p:spPr>
            <a:xfrm>
              <a:off x="5642722" y="1104877"/>
              <a:ext cx="3105934" cy="2100954"/>
            </a:xfrm>
            <a:custGeom>
              <a:avLst/>
              <a:gdLst>
                <a:gd name="connsiteX0" fmla="*/ 2904332 w 3105934"/>
                <a:gd name="connsiteY0" fmla="*/ 1640159 h 2100954"/>
                <a:gd name="connsiteX1" fmla="*/ 2984274 w 3105934"/>
                <a:gd name="connsiteY1" fmla="*/ 1485518 h 2100954"/>
                <a:gd name="connsiteX2" fmla="*/ 3031877 w 3105934"/>
                <a:gd name="connsiteY2" fmla="*/ 1350039 h 2100954"/>
                <a:gd name="connsiteX3" fmla="*/ 3026969 w 3105934"/>
                <a:gd name="connsiteY3" fmla="*/ 1330272 h 2100954"/>
                <a:gd name="connsiteX4" fmla="*/ 3021725 w 3105934"/>
                <a:gd name="connsiteY4" fmla="*/ 1301226 h 2100954"/>
                <a:gd name="connsiteX5" fmla="*/ 3056889 w 3105934"/>
                <a:gd name="connsiteY5" fmla="*/ 1195532 h 2100954"/>
                <a:gd name="connsiteX6" fmla="*/ 3067580 w 3105934"/>
                <a:gd name="connsiteY6" fmla="*/ 1170521 h 2100954"/>
                <a:gd name="connsiteX7" fmla="*/ 3058772 w 3105934"/>
                <a:gd name="connsiteY7" fmla="*/ 1129238 h 2100954"/>
                <a:gd name="connsiteX8" fmla="*/ 2914014 w 3105934"/>
                <a:gd name="connsiteY8" fmla="*/ 1099857 h 2100954"/>
                <a:gd name="connsiteX9" fmla="*/ 2755472 w 3105934"/>
                <a:gd name="connsiteY9" fmla="*/ 1216241 h 2100954"/>
                <a:gd name="connsiteX10" fmla="*/ 2610043 w 3105934"/>
                <a:gd name="connsiteY10" fmla="*/ 1429040 h 2100954"/>
                <a:gd name="connsiteX11" fmla="*/ 2523712 w 3105934"/>
                <a:gd name="connsiteY11" fmla="*/ 1578773 h 2100954"/>
                <a:gd name="connsiteX12" fmla="*/ 2480615 w 3105934"/>
                <a:gd name="connsiteY12" fmla="*/ 1671087 h 2100954"/>
                <a:gd name="connsiteX13" fmla="*/ 2436509 w 3105934"/>
                <a:gd name="connsiteY13" fmla="*/ 1812887 h 2100954"/>
                <a:gd name="connsiteX14" fmla="*/ 2390050 w 3105934"/>
                <a:gd name="connsiteY14" fmla="*/ 1839781 h 2100954"/>
                <a:gd name="connsiteX15" fmla="*/ 2334378 w 3105934"/>
                <a:gd name="connsiteY15" fmla="*/ 1829494 h 2100954"/>
                <a:gd name="connsiteX16" fmla="*/ 2310375 w 3105934"/>
                <a:gd name="connsiteY16" fmla="*/ 1844958 h 2100954"/>
                <a:gd name="connsiteX17" fmla="*/ 2327991 w 3105934"/>
                <a:gd name="connsiteY17" fmla="*/ 1879450 h 2100954"/>
                <a:gd name="connsiteX18" fmla="*/ 2342918 w 3105934"/>
                <a:gd name="connsiteY18" fmla="*/ 1879987 h 2100954"/>
                <a:gd name="connsiteX19" fmla="*/ 2324091 w 3105934"/>
                <a:gd name="connsiteY19" fmla="*/ 1893434 h 2100954"/>
                <a:gd name="connsiteX20" fmla="*/ 1910258 w 3105934"/>
                <a:gd name="connsiteY20" fmla="*/ 2012038 h 2100954"/>
                <a:gd name="connsiteX21" fmla="*/ 1638830 w 3105934"/>
                <a:gd name="connsiteY21" fmla="*/ 2062195 h 2100954"/>
                <a:gd name="connsiteX22" fmla="*/ 1405187 w 3105934"/>
                <a:gd name="connsiteY22" fmla="*/ 2097965 h 2100954"/>
                <a:gd name="connsiteX23" fmla="*/ 1337952 w 3105934"/>
                <a:gd name="connsiteY23" fmla="*/ 2100586 h 2100954"/>
                <a:gd name="connsiteX24" fmla="*/ 1064372 w 3105934"/>
                <a:gd name="connsiteY24" fmla="*/ 2095544 h 2100954"/>
                <a:gd name="connsiteX25" fmla="*/ 708024 w 3105934"/>
                <a:gd name="connsiteY25" fmla="*/ 2018492 h 2100954"/>
                <a:gd name="connsiteX26" fmla="*/ 503292 w 3105934"/>
                <a:gd name="connsiteY26" fmla="*/ 1940835 h 2100954"/>
                <a:gd name="connsiteX27" fmla="*/ 349256 w 3105934"/>
                <a:gd name="connsiteY27" fmla="*/ 1822636 h 2100954"/>
                <a:gd name="connsiteX28" fmla="*/ 72045 w 3105934"/>
                <a:gd name="connsiteY28" fmla="*/ 1370680 h 2100954"/>
                <a:gd name="connsiteX29" fmla="*/ 9449 w 3105934"/>
                <a:gd name="connsiteY29" fmla="*/ 1102142 h 2100954"/>
                <a:gd name="connsiteX30" fmla="*/ -31 w 3105934"/>
                <a:gd name="connsiteY30" fmla="*/ 717019 h 2100954"/>
                <a:gd name="connsiteX31" fmla="*/ 9045 w 3105934"/>
                <a:gd name="connsiteY31" fmla="*/ 453591 h 2100954"/>
                <a:gd name="connsiteX32" fmla="*/ 29216 w 3105934"/>
                <a:gd name="connsiteY32" fmla="*/ 338753 h 2100954"/>
                <a:gd name="connsiteX33" fmla="*/ 45689 w 3105934"/>
                <a:gd name="connsiteY33" fmla="*/ 319658 h 2100954"/>
                <a:gd name="connsiteX34" fmla="*/ 47101 w 3105934"/>
                <a:gd name="connsiteY34" fmla="*/ 348031 h 2100954"/>
                <a:gd name="connsiteX35" fmla="*/ 28611 w 3105934"/>
                <a:gd name="connsiteY35" fmla="*/ 540257 h 2100954"/>
                <a:gd name="connsiteX36" fmla="*/ 18863 w 3105934"/>
                <a:gd name="connsiteY36" fmla="*/ 828428 h 2100954"/>
                <a:gd name="connsiteX37" fmla="*/ 23030 w 3105934"/>
                <a:gd name="connsiteY37" fmla="*/ 925246 h 2100954"/>
                <a:gd name="connsiteX38" fmla="*/ 65524 w 3105934"/>
                <a:gd name="connsiteY38" fmla="*/ 1277021 h 2100954"/>
                <a:gd name="connsiteX39" fmla="*/ 73457 w 3105934"/>
                <a:gd name="connsiteY39" fmla="*/ 1303109 h 2100954"/>
                <a:gd name="connsiteX40" fmla="*/ 125093 w 3105934"/>
                <a:gd name="connsiteY40" fmla="*/ 1415459 h 2100954"/>
                <a:gd name="connsiteX41" fmla="*/ 148424 w 3105934"/>
                <a:gd name="connsiteY41" fmla="*/ 1440403 h 2100954"/>
                <a:gd name="connsiteX42" fmla="*/ 229106 w 3105934"/>
                <a:gd name="connsiteY42" fmla="*/ 1561897 h 2100954"/>
                <a:gd name="connsiteX43" fmla="*/ 247730 w 3105934"/>
                <a:gd name="connsiteY43" fmla="*/ 1636461 h 2100954"/>
                <a:gd name="connsiteX44" fmla="*/ 343742 w 3105934"/>
                <a:gd name="connsiteY44" fmla="*/ 1745315 h 2100954"/>
                <a:gd name="connsiteX45" fmla="*/ 372856 w 3105934"/>
                <a:gd name="connsiteY45" fmla="*/ 1768713 h 2100954"/>
                <a:gd name="connsiteX46" fmla="*/ 437670 w 3105934"/>
                <a:gd name="connsiteY46" fmla="*/ 1859145 h 2100954"/>
                <a:gd name="connsiteX47" fmla="*/ 480836 w 3105934"/>
                <a:gd name="connsiteY47" fmla="*/ 1906814 h 2100954"/>
                <a:gd name="connsiteX48" fmla="*/ 883575 w 3105934"/>
                <a:gd name="connsiteY48" fmla="*/ 2050093 h 2100954"/>
                <a:gd name="connsiteX49" fmla="*/ 1036199 w 3105934"/>
                <a:gd name="connsiteY49" fmla="*/ 2071675 h 2100954"/>
                <a:gd name="connsiteX50" fmla="*/ 1230039 w 3105934"/>
                <a:gd name="connsiteY50" fmla="*/ 2077457 h 2100954"/>
                <a:gd name="connsiteX51" fmla="*/ 1644947 w 3105934"/>
                <a:gd name="connsiteY51" fmla="*/ 2041016 h 2100954"/>
                <a:gd name="connsiteX52" fmla="*/ 1961896 w 3105934"/>
                <a:gd name="connsiteY52" fmla="*/ 1977479 h 2100954"/>
                <a:gd name="connsiteX53" fmla="*/ 2001496 w 3105934"/>
                <a:gd name="connsiteY53" fmla="*/ 1935995 h 2100954"/>
                <a:gd name="connsiteX54" fmla="*/ 1964584 w 3105934"/>
                <a:gd name="connsiteY54" fmla="*/ 1770797 h 2100954"/>
                <a:gd name="connsiteX55" fmla="*/ 1951137 w 3105934"/>
                <a:gd name="connsiteY55" fmla="*/ 1753047 h 2100954"/>
                <a:gd name="connsiteX56" fmla="*/ 1968148 w 3105934"/>
                <a:gd name="connsiteY56" fmla="*/ 1704235 h 2100954"/>
                <a:gd name="connsiteX57" fmla="*/ 2334378 w 3105934"/>
                <a:gd name="connsiteY57" fmla="*/ 1561494 h 2100954"/>
                <a:gd name="connsiteX58" fmla="*/ 2384670 w 3105934"/>
                <a:gd name="connsiteY58" fmla="*/ 1534600 h 2100954"/>
                <a:gd name="connsiteX59" fmla="*/ 2390923 w 3105934"/>
                <a:gd name="connsiteY59" fmla="*/ 1533188 h 2100954"/>
                <a:gd name="connsiteX60" fmla="*/ 2384199 w 3105934"/>
                <a:gd name="connsiteY60" fmla="*/ 1534667 h 2100954"/>
                <a:gd name="connsiteX61" fmla="*/ 2237695 w 3105934"/>
                <a:gd name="connsiteY61" fmla="*/ 1600289 h 2100954"/>
                <a:gd name="connsiteX62" fmla="*/ 2123395 w 3105934"/>
                <a:gd name="connsiteY62" fmla="*/ 1641571 h 2100954"/>
                <a:gd name="connsiteX63" fmla="*/ 1961694 w 3105934"/>
                <a:gd name="connsiteY63" fmla="*/ 1696704 h 2100954"/>
                <a:gd name="connsiteX64" fmla="*/ 1890962 w 3105934"/>
                <a:gd name="connsiteY64" fmla="*/ 1705848 h 2100954"/>
                <a:gd name="connsiteX65" fmla="*/ 1782376 w 3105934"/>
                <a:gd name="connsiteY65" fmla="*/ 1709882 h 2100954"/>
                <a:gd name="connsiteX66" fmla="*/ 1738136 w 3105934"/>
                <a:gd name="connsiteY66" fmla="*/ 1709075 h 2100954"/>
                <a:gd name="connsiteX67" fmla="*/ 1732623 w 3105934"/>
                <a:gd name="connsiteY67" fmla="*/ 1703361 h 2100954"/>
                <a:gd name="connsiteX68" fmla="*/ 1736523 w 3105934"/>
                <a:gd name="connsiteY68" fmla="*/ 1696637 h 2100954"/>
                <a:gd name="connsiteX69" fmla="*/ 1819826 w 3105934"/>
                <a:gd name="connsiteY69" fmla="*/ 1685543 h 2100954"/>
                <a:gd name="connsiteX70" fmla="*/ 1946835 w 3105934"/>
                <a:gd name="connsiteY70" fmla="*/ 1653875 h 2100954"/>
                <a:gd name="connsiteX71" fmla="*/ 2191032 w 3105934"/>
                <a:gd name="connsiteY71" fmla="*/ 1569562 h 2100954"/>
                <a:gd name="connsiteX72" fmla="*/ 2432004 w 3105934"/>
                <a:gd name="connsiteY72" fmla="*/ 1463129 h 2100954"/>
                <a:gd name="connsiteX73" fmla="*/ 2469320 w 3105934"/>
                <a:gd name="connsiteY73" fmla="*/ 1438857 h 2100954"/>
                <a:gd name="connsiteX74" fmla="*/ 2522301 w 3105934"/>
                <a:gd name="connsiteY74" fmla="*/ 1403020 h 2100954"/>
                <a:gd name="connsiteX75" fmla="*/ 2541396 w 3105934"/>
                <a:gd name="connsiteY75" fmla="*/ 1390515 h 2100954"/>
                <a:gd name="connsiteX76" fmla="*/ 2546573 w 3105934"/>
                <a:gd name="connsiteY76" fmla="*/ 1386615 h 2100954"/>
                <a:gd name="connsiteX77" fmla="*/ 2570912 w 3105934"/>
                <a:gd name="connsiteY77" fmla="*/ 1365907 h 2100954"/>
                <a:gd name="connsiteX78" fmla="*/ 2575887 w 3105934"/>
                <a:gd name="connsiteY78" fmla="*/ 1362074 h 2100954"/>
                <a:gd name="connsiteX79" fmla="*/ 2589334 w 3105934"/>
                <a:gd name="connsiteY79" fmla="*/ 1350173 h 2100954"/>
                <a:gd name="connsiteX80" fmla="*/ 2592831 w 3105934"/>
                <a:gd name="connsiteY80" fmla="*/ 1345467 h 2100954"/>
                <a:gd name="connsiteX81" fmla="*/ 2596596 w 3105934"/>
                <a:gd name="connsiteY81" fmla="*/ 1341097 h 2100954"/>
                <a:gd name="connsiteX82" fmla="*/ 2598614 w 3105934"/>
                <a:gd name="connsiteY82" fmla="*/ 1339013 h 2100954"/>
                <a:gd name="connsiteX83" fmla="*/ 2602647 w 3105934"/>
                <a:gd name="connsiteY83" fmla="*/ 1334978 h 2100954"/>
                <a:gd name="connsiteX84" fmla="*/ 2604664 w 3105934"/>
                <a:gd name="connsiteY84" fmla="*/ 1332961 h 2100954"/>
                <a:gd name="connsiteX85" fmla="*/ 2608632 w 3105934"/>
                <a:gd name="connsiteY85" fmla="*/ 1328793 h 2100954"/>
                <a:gd name="connsiteX86" fmla="*/ 2610649 w 3105934"/>
                <a:gd name="connsiteY86" fmla="*/ 1326641 h 2100954"/>
                <a:gd name="connsiteX87" fmla="*/ 2614749 w 3105934"/>
                <a:gd name="connsiteY87" fmla="*/ 1322069 h 2100954"/>
                <a:gd name="connsiteX88" fmla="*/ 2616901 w 3105934"/>
                <a:gd name="connsiteY88" fmla="*/ 1319716 h 2100954"/>
                <a:gd name="connsiteX89" fmla="*/ 2634651 w 3105934"/>
                <a:gd name="connsiteY89" fmla="*/ 1299545 h 2100954"/>
                <a:gd name="connsiteX90" fmla="*/ 2638349 w 3105934"/>
                <a:gd name="connsiteY90" fmla="*/ 1294301 h 2100954"/>
                <a:gd name="connsiteX91" fmla="*/ 2647157 w 3105934"/>
                <a:gd name="connsiteY91" fmla="*/ 1280854 h 2100954"/>
                <a:gd name="connsiteX92" fmla="*/ 2650654 w 3105934"/>
                <a:gd name="connsiteY92" fmla="*/ 1275206 h 2100954"/>
                <a:gd name="connsiteX93" fmla="*/ 2676271 w 3105934"/>
                <a:gd name="connsiteY93" fmla="*/ 1214694 h 2100954"/>
                <a:gd name="connsiteX94" fmla="*/ 2678623 w 3105934"/>
                <a:gd name="connsiteY94" fmla="*/ 1207097 h 2100954"/>
                <a:gd name="connsiteX95" fmla="*/ 2688574 w 3105934"/>
                <a:gd name="connsiteY95" fmla="*/ 1143761 h 2100954"/>
                <a:gd name="connsiteX96" fmla="*/ 2692003 w 3105934"/>
                <a:gd name="connsiteY96" fmla="*/ 1000214 h 2100954"/>
                <a:gd name="connsiteX97" fmla="*/ 2682792 w 3105934"/>
                <a:gd name="connsiteY97" fmla="*/ 837370 h 2100954"/>
                <a:gd name="connsiteX98" fmla="*/ 2680977 w 3105934"/>
                <a:gd name="connsiteY98" fmla="*/ 829638 h 2100954"/>
                <a:gd name="connsiteX99" fmla="*/ 2676338 w 3105934"/>
                <a:gd name="connsiteY99" fmla="*/ 807383 h 2100954"/>
                <a:gd name="connsiteX100" fmla="*/ 2577031 w 3105934"/>
                <a:gd name="connsiteY100" fmla="*/ 587255 h 2100954"/>
                <a:gd name="connsiteX101" fmla="*/ 2439534 w 3105934"/>
                <a:gd name="connsiteY101" fmla="*/ 421318 h 2100954"/>
                <a:gd name="connsiteX102" fmla="*/ 2261629 w 3105934"/>
                <a:gd name="connsiteY102" fmla="*/ 263517 h 2100954"/>
                <a:gd name="connsiteX103" fmla="*/ 2247578 w 3105934"/>
                <a:gd name="connsiteY103" fmla="*/ 243749 h 2100954"/>
                <a:gd name="connsiteX104" fmla="*/ 2339556 w 3105934"/>
                <a:gd name="connsiteY104" fmla="*/ 266542 h 2100954"/>
                <a:gd name="connsiteX105" fmla="*/ 2356634 w 3105934"/>
                <a:gd name="connsiteY105" fmla="*/ 290209 h 2100954"/>
                <a:gd name="connsiteX106" fmla="*/ 2499374 w 3105934"/>
                <a:gd name="connsiteY106" fmla="*/ 422864 h 2100954"/>
                <a:gd name="connsiteX107" fmla="*/ 2751708 w 3105934"/>
                <a:gd name="connsiteY107" fmla="*/ 286175 h 2100954"/>
                <a:gd name="connsiteX108" fmla="*/ 2753591 w 3105934"/>
                <a:gd name="connsiteY108" fmla="*/ 278981 h 2100954"/>
                <a:gd name="connsiteX109" fmla="*/ 2737992 w 3105934"/>
                <a:gd name="connsiteY109" fmla="*/ 182162 h 2100954"/>
                <a:gd name="connsiteX110" fmla="*/ 2632903 w 3105934"/>
                <a:gd name="connsiteY110" fmla="*/ 28260 h 2100954"/>
                <a:gd name="connsiteX111" fmla="*/ 2626179 w 3105934"/>
                <a:gd name="connsiteY111" fmla="*/ -315 h 2100954"/>
                <a:gd name="connsiteX112" fmla="*/ 2702896 w 3105934"/>
                <a:gd name="connsiteY112" fmla="*/ 109480 h 2100954"/>
                <a:gd name="connsiteX113" fmla="*/ 2816792 w 3105934"/>
                <a:gd name="connsiteY113" fmla="*/ 269568 h 2100954"/>
                <a:gd name="connsiteX114" fmla="*/ 2864462 w 3105934"/>
                <a:gd name="connsiteY114" fmla="*/ 342182 h 2100954"/>
                <a:gd name="connsiteX115" fmla="*/ 2899626 w 3105934"/>
                <a:gd name="connsiteY115" fmla="*/ 399332 h 2100954"/>
                <a:gd name="connsiteX116" fmla="*/ 3069664 w 3105934"/>
                <a:gd name="connsiteY116" fmla="*/ 758973 h 2100954"/>
                <a:gd name="connsiteX117" fmla="*/ 3099853 w 3105934"/>
                <a:gd name="connsiteY117" fmla="*/ 1066642 h 2100954"/>
                <a:gd name="connsiteX118" fmla="*/ 3066974 w 3105934"/>
                <a:gd name="connsiteY118" fmla="*/ 1242530 h 2100954"/>
                <a:gd name="connsiteX119" fmla="*/ 3023540 w 3105934"/>
                <a:gd name="connsiteY119" fmla="*/ 1405844 h 2100954"/>
                <a:gd name="connsiteX120" fmla="*/ 3006597 w 3105934"/>
                <a:gd name="connsiteY120" fmla="*/ 1455195 h 2100954"/>
                <a:gd name="connsiteX121" fmla="*/ 2910719 w 3105934"/>
                <a:gd name="connsiteY121" fmla="*/ 1640294 h 2100954"/>
                <a:gd name="connsiteX122" fmla="*/ 2904332 w 3105934"/>
                <a:gd name="connsiteY122" fmla="*/ 1640159 h 2100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3105934" h="2100954">
                  <a:moveTo>
                    <a:pt x="2904332" y="1640159"/>
                  </a:moveTo>
                  <a:cubicBezTo>
                    <a:pt x="2931226" y="1588590"/>
                    <a:pt x="2957113" y="1536819"/>
                    <a:pt x="2984274" y="1485518"/>
                  </a:cubicBezTo>
                  <a:cubicBezTo>
                    <a:pt x="3007068" y="1442689"/>
                    <a:pt x="3019909" y="1396566"/>
                    <a:pt x="3031877" y="1350039"/>
                  </a:cubicBezTo>
                  <a:cubicBezTo>
                    <a:pt x="3033895" y="1342240"/>
                    <a:pt x="3034566" y="1335718"/>
                    <a:pt x="3026969" y="1330272"/>
                  </a:cubicBezTo>
                  <a:cubicBezTo>
                    <a:pt x="3016076" y="1322472"/>
                    <a:pt x="3017490" y="1311715"/>
                    <a:pt x="3021725" y="1301226"/>
                  </a:cubicBezTo>
                  <a:cubicBezTo>
                    <a:pt x="3036382" y="1267037"/>
                    <a:pt x="3048148" y="1231685"/>
                    <a:pt x="3056889" y="1195532"/>
                  </a:cubicBezTo>
                  <a:cubicBezTo>
                    <a:pt x="3059108" y="1186684"/>
                    <a:pt x="3062739" y="1178239"/>
                    <a:pt x="3067580" y="1170521"/>
                  </a:cubicBezTo>
                  <a:cubicBezTo>
                    <a:pt x="3078942" y="1151359"/>
                    <a:pt x="3076857" y="1140803"/>
                    <a:pt x="3058772" y="1129238"/>
                  </a:cubicBezTo>
                  <a:cubicBezTo>
                    <a:pt x="3015943" y="1101571"/>
                    <a:pt x="2964238" y="1091075"/>
                    <a:pt x="2914014" y="1099857"/>
                  </a:cubicBezTo>
                  <a:cubicBezTo>
                    <a:pt x="2841064" y="1111219"/>
                    <a:pt x="2792184" y="1156065"/>
                    <a:pt x="2755472" y="1216241"/>
                  </a:cubicBezTo>
                  <a:cubicBezTo>
                    <a:pt x="2710762" y="1289682"/>
                    <a:pt x="2662218" y="1360716"/>
                    <a:pt x="2610043" y="1429040"/>
                  </a:cubicBezTo>
                  <a:cubicBezTo>
                    <a:pt x="2574677" y="1475298"/>
                    <a:pt x="2543346" y="1523170"/>
                    <a:pt x="2523712" y="1578773"/>
                  </a:cubicBezTo>
                  <a:cubicBezTo>
                    <a:pt x="2512417" y="1610643"/>
                    <a:pt x="2493524" y="1639285"/>
                    <a:pt x="2480615" y="1671087"/>
                  </a:cubicBezTo>
                  <a:cubicBezTo>
                    <a:pt x="2461385" y="1716814"/>
                    <a:pt x="2446594" y="1764302"/>
                    <a:pt x="2436509" y="1812887"/>
                  </a:cubicBezTo>
                  <a:cubicBezTo>
                    <a:pt x="2431197" y="1839781"/>
                    <a:pt x="2417146" y="1848656"/>
                    <a:pt x="2390050" y="1839781"/>
                  </a:cubicBezTo>
                  <a:cubicBezTo>
                    <a:pt x="2371896" y="1833864"/>
                    <a:pt x="2354011" y="1828149"/>
                    <a:pt x="2334378" y="1829494"/>
                  </a:cubicBezTo>
                  <a:cubicBezTo>
                    <a:pt x="2324293" y="1830213"/>
                    <a:pt x="2315216" y="1836042"/>
                    <a:pt x="2310375" y="1844958"/>
                  </a:cubicBezTo>
                  <a:cubicBezTo>
                    <a:pt x="2299416" y="1862170"/>
                    <a:pt x="2307888" y="1878105"/>
                    <a:pt x="2327991" y="1879450"/>
                  </a:cubicBezTo>
                  <a:cubicBezTo>
                    <a:pt x="2332967" y="1879450"/>
                    <a:pt x="2337942" y="1879853"/>
                    <a:pt x="2342918" y="1879987"/>
                  </a:cubicBezTo>
                  <a:cubicBezTo>
                    <a:pt x="2340967" y="1890476"/>
                    <a:pt x="2331690" y="1891283"/>
                    <a:pt x="2324091" y="1893434"/>
                  </a:cubicBezTo>
                  <a:cubicBezTo>
                    <a:pt x="2186394" y="1933776"/>
                    <a:pt x="2049704" y="1977681"/>
                    <a:pt x="1910258" y="2012038"/>
                  </a:cubicBezTo>
                  <a:cubicBezTo>
                    <a:pt x="1820969" y="2034669"/>
                    <a:pt x="1730336" y="2051424"/>
                    <a:pt x="1638830" y="2062195"/>
                  </a:cubicBezTo>
                  <a:cubicBezTo>
                    <a:pt x="1560567" y="2070936"/>
                    <a:pt x="1483785" y="2090434"/>
                    <a:pt x="1405187" y="2097965"/>
                  </a:cubicBezTo>
                  <a:cubicBezTo>
                    <a:pt x="1382730" y="2100116"/>
                    <a:pt x="1360474" y="2100586"/>
                    <a:pt x="1337952" y="2100586"/>
                  </a:cubicBezTo>
                  <a:cubicBezTo>
                    <a:pt x="1246713" y="2100586"/>
                    <a:pt x="1155474" y="2101528"/>
                    <a:pt x="1064372" y="2095544"/>
                  </a:cubicBezTo>
                  <a:cubicBezTo>
                    <a:pt x="942406" y="2087987"/>
                    <a:pt x="822257" y="2062014"/>
                    <a:pt x="708024" y="2018492"/>
                  </a:cubicBezTo>
                  <a:cubicBezTo>
                    <a:pt x="639847" y="1992472"/>
                    <a:pt x="570259" y="1970419"/>
                    <a:pt x="503292" y="1940835"/>
                  </a:cubicBezTo>
                  <a:cubicBezTo>
                    <a:pt x="441503" y="1913471"/>
                    <a:pt x="392892" y="1873600"/>
                    <a:pt x="349256" y="1822636"/>
                  </a:cubicBezTo>
                  <a:cubicBezTo>
                    <a:pt x="232133" y="1686821"/>
                    <a:pt x="137936" y="1537289"/>
                    <a:pt x="72045" y="1370680"/>
                  </a:cubicBezTo>
                  <a:cubicBezTo>
                    <a:pt x="38024" y="1284552"/>
                    <a:pt x="20476" y="1193717"/>
                    <a:pt x="9449" y="1102142"/>
                  </a:cubicBezTo>
                  <a:cubicBezTo>
                    <a:pt x="-5948" y="974395"/>
                    <a:pt x="-3662" y="845371"/>
                    <a:pt x="-31" y="717019"/>
                  </a:cubicBezTo>
                  <a:cubicBezTo>
                    <a:pt x="2523" y="629209"/>
                    <a:pt x="9112" y="541602"/>
                    <a:pt x="9045" y="453591"/>
                  </a:cubicBezTo>
                  <a:cubicBezTo>
                    <a:pt x="9583" y="414480"/>
                    <a:pt x="16374" y="375705"/>
                    <a:pt x="29216" y="338753"/>
                  </a:cubicBezTo>
                  <a:cubicBezTo>
                    <a:pt x="31973" y="330416"/>
                    <a:pt x="33789" y="320465"/>
                    <a:pt x="45689" y="319658"/>
                  </a:cubicBezTo>
                  <a:cubicBezTo>
                    <a:pt x="53555" y="328735"/>
                    <a:pt x="49723" y="338753"/>
                    <a:pt x="47101" y="348031"/>
                  </a:cubicBezTo>
                  <a:cubicBezTo>
                    <a:pt x="29485" y="411098"/>
                    <a:pt x="28948" y="475173"/>
                    <a:pt x="28611" y="540257"/>
                  </a:cubicBezTo>
                  <a:cubicBezTo>
                    <a:pt x="28140" y="636356"/>
                    <a:pt x="24846" y="732415"/>
                    <a:pt x="18863" y="828428"/>
                  </a:cubicBezTo>
                  <a:cubicBezTo>
                    <a:pt x="16711" y="860902"/>
                    <a:pt x="24846" y="892705"/>
                    <a:pt x="23030" y="925246"/>
                  </a:cubicBezTo>
                  <a:cubicBezTo>
                    <a:pt x="16307" y="1044925"/>
                    <a:pt x="33385" y="1161915"/>
                    <a:pt x="65524" y="1277021"/>
                  </a:cubicBezTo>
                  <a:cubicBezTo>
                    <a:pt x="66868" y="1286058"/>
                    <a:pt x="69557" y="1294852"/>
                    <a:pt x="73457" y="1303109"/>
                  </a:cubicBezTo>
                  <a:cubicBezTo>
                    <a:pt x="96116" y="1337802"/>
                    <a:pt x="113529" y="1375662"/>
                    <a:pt x="125093" y="1415459"/>
                  </a:cubicBezTo>
                  <a:cubicBezTo>
                    <a:pt x="128993" y="1426681"/>
                    <a:pt x="137465" y="1435730"/>
                    <a:pt x="148424" y="1440403"/>
                  </a:cubicBezTo>
                  <a:cubicBezTo>
                    <a:pt x="198717" y="1465415"/>
                    <a:pt x="217878" y="1511673"/>
                    <a:pt x="229106" y="1561897"/>
                  </a:cubicBezTo>
                  <a:cubicBezTo>
                    <a:pt x="234889" y="1586909"/>
                    <a:pt x="238183" y="1612190"/>
                    <a:pt x="247730" y="1636461"/>
                  </a:cubicBezTo>
                  <a:cubicBezTo>
                    <a:pt x="266758" y="1684669"/>
                    <a:pt x="306830" y="1713446"/>
                    <a:pt x="343742" y="1745315"/>
                  </a:cubicBezTo>
                  <a:cubicBezTo>
                    <a:pt x="353156" y="1753451"/>
                    <a:pt x="362771" y="1761452"/>
                    <a:pt x="372856" y="1768713"/>
                  </a:cubicBezTo>
                  <a:cubicBezTo>
                    <a:pt x="404725" y="1791573"/>
                    <a:pt x="430140" y="1818535"/>
                    <a:pt x="437670" y="1859145"/>
                  </a:cubicBezTo>
                  <a:cubicBezTo>
                    <a:pt x="442109" y="1883080"/>
                    <a:pt x="459052" y="1896662"/>
                    <a:pt x="480836" y="1906814"/>
                  </a:cubicBezTo>
                  <a:cubicBezTo>
                    <a:pt x="610601" y="1966398"/>
                    <a:pt x="745339" y="2014351"/>
                    <a:pt x="883575" y="2050093"/>
                  </a:cubicBezTo>
                  <a:cubicBezTo>
                    <a:pt x="933330" y="2063540"/>
                    <a:pt x="985101" y="2065759"/>
                    <a:pt x="1036199" y="2071675"/>
                  </a:cubicBezTo>
                  <a:cubicBezTo>
                    <a:pt x="1100678" y="2079138"/>
                    <a:pt x="1165761" y="2072213"/>
                    <a:pt x="1230039" y="2077457"/>
                  </a:cubicBezTo>
                  <a:cubicBezTo>
                    <a:pt x="1370829" y="2088888"/>
                    <a:pt x="1507115" y="2059842"/>
                    <a:pt x="1644947" y="2041016"/>
                  </a:cubicBezTo>
                  <a:cubicBezTo>
                    <a:pt x="1752524" y="2026426"/>
                    <a:pt x="1857008" y="2002490"/>
                    <a:pt x="1961896" y="1977479"/>
                  </a:cubicBezTo>
                  <a:cubicBezTo>
                    <a:pt x="1985628" y="1971831"/>
                    <a:pt x="1997059" y="1958855"/>
                    <a:pt x="2001496" y="1935995"/>
                  </a:cubicBezTo>
                  <a:cubicBezTo>
                    <a:pt x="2013330" y="1875483"/>
                    <a:pt x="1999010" y="1820955"/>
                    <a:pt x="1964584" y="1770797"/>
                  </a:cubicBezTo>
                  <a:cubicBezTo>
                    <a:pt x="1960349" y="1764679"/>
                    <a:pt x="1954970" y="1759367"/>
                    <a:pt x="1951137" y="1753047"/>
                  </a:cubicBezTo>
                  <a:cubicBezTo>
                    <a:pt x="1935471" y="1728708"/>
                    <a:pt x="1940783" y="1713379"/>
                    <a:pt x="1968148" y="1704235"/>
                  </a:cubicBezTo>
                  <a:cubicBezTo>
                    <a:pt x="2092802" y="1663497"/>
                    <a:pt x="2215036" y="1615840"/>
                    <a:pt x="2334378" y="1561494"/>
                  </a:cubicBezTo>
                  <a:cubicBezTo>
                    <a:pt x="2351658" y="1553426"/>
                    <a:pt x="2366248" y="1540449"/>
                    <a:pt x="2384670" y="1534600"/>
                  </a:cubicBezTo>
                  <a:cubicBezTo>
                    <a:pt x="2386620" y="1533585"/>
                    <a:pt x="2388772" y="1533101"/>
                    <a:pt x="2390923" y="1533188"/>
                  </a:cubicBezTo>
                  <a:cubicBezTo>
                    <a:pt x="2387696" y="1528616"/>
                    <a:pt x="2386890" y="1535743"/>
                    <a:pt x="2384199" y="1534667"/>
                  </a:cubicBezTo>
                  <a:cubicBezTo>
                    <a:pt x="2335925" y="1557931"/>
                    <a:pt x="2287179" y="1580118"/>
                    <a:pt x="2237695" y="1600289"/>
                  </a:cubicBezTo>
                  <a:cubicBezTo>
                    <a:pt x="2200312" y="1615484"/>
                    <a:pt x="2161248" y="1627183"/>
                    <a:pt x="2123395" y="1641571"/>
                  </a:cubicBezTo>
                  <a:cubicBezTo>
                    <a:pt x="2070211" y="1662280"/>
                    <a:pt x="2015213" y="1677407"/>
                    <a:pt x="1961694" y="1696704"/>
                  </a:cubicBezTo>
                  <a:cubicBezTo>
                    <a:pt x="1938833" y="1704907"/>
                    <a:pt x="1914629" y="1710151"/>
                    <a:pt x="1890962" y="1705848"/>
                  </a:cubicBezTo>
                  <a:cubicBezTo>
                    <a:pt x="1854117" y="1699125"/>
                    <a:pt x="1818415" y="1705176"/>
                    <a:pt x="1782376" y="1709882"/>
                  </a:cubicBezTo>
                  <a:cubicBezTo>
                    <a:pt x="1767719" y="1712881"/>
                    <a:pt x="1752658" y="1712605"/>
                    <a:pt x="1738136" y="1709075"/>
                  </a:cubicBezTo>
                  <a:cubicBezTo>
                    <a:pt x="1735580" y="1707993"/>
                    <a:pt x="1733630" y="1705929"/>
                    <a:pt x="1732623" y="1703361"/>
                  </a:cubicBezTo>
                  <a:cubicBezTo>
                    <a:pt x="1732488" y="1700550"/>
                    <a:pt x="1734034" y="1697921"/>
                    <a:pt x="1736523" y="1696637"/>
                  </a:cubicBezTo>
                  <a:cubicBezTo>
                    <a:pt x="1763417" y="1686955"/>
                    <a:pt x="1792261" y="1686283"/>
                    <a:pt x="1819826" y="1685543"/>
                  </a:cubicBezTo>
                  <a:cubicBezTo>
                    <a:pt x="1865143" y="1684400"/>
                    <a:pt x="1906090" y="1669406"/>
                    <a:pt x="1946835" y="1653875"/>
                  </a:cubicBezTo>
                  <a:cubicBezTo>
                    <a:pt x="2027517" y="1623149"/>
                    <a:pt x="2111694" y="1603382"/>
                    <a:pt x="2191032" y="1569562"/>
                  </a:cubicBezTo>
                  <a:cubicBezTo>
                    <a:pt x="2271715" y="1535138"/>
                    <a:pt x="2354280" y="1504478"/>
                    <a:pt x="2432004" y="1463129"/>
                  </a:cubicBezTo>
                  <a:cubicBezTo>
                    <a:pt x="2445653" y="1457017"/>
                    <a:pt x="2458225" y="1448828"/>
                    <a:pt x="2469320" y="1438857"/>
                  </a:cubicBezTo>
                  <a:cubicBezTo>
                    <a:pt x="2484246" y="1423278"/>
                    <a:pt x="2502265" y="1411062"/>
                    <a:pt x="2522301" y="1403020"/>
                  </a:cubicBezTo>
                  <a:cubicBezTo>
                    <a:pt x="2529428" y="1400089"/>
                    <a:pt x="2535882" y="1395847"/>
                    <a:pt x="2541396" y="1390515"/>
                  </a:cubicBezTo>
                  <a:cubicBezTo>
                    <a:pt x="2543010" y="1389082"/>
                    <a:pt x="2544758" y="1387778"/>
                    <a:pt x="2546573" y="1386615"/>
                  </a:cubicBezTo>
                  <a:cubicBezTo>
                    <a:pt x="2555447" y="1380665"/>
                    <a:pt x="2563584" y="1373712"/>
                    <a:pt x="2570912" y="1365907"/>
                  </a:cubicBezTo>
                  <a:cubicBezTo>
                    <a:pt x="2572458" y="1364522"/>
                    <a:pt x="2574139" y="1363237"/>
                    <a:pt x="2575887" y="1362074"/>
                  </a:cubicBezTo>
                  <a:cubicBezTo>
                    <a:pt x="2581199" y="1359170"/>
                    <a:pt x="2585838" y="1355102"/>
                    <a:pt x="2589334" y="1350173"/>
                  </a:cubicBezTo>
                  <a:cubicBezTo>
                    <a:pt x="2590411" y="1348560"/>
                    <a:pt x="2591621" y="1346946"/>
                    <a:pt x="2592831" y="1345467"/>
                  </a:cubicBezTo>
                  <a:cubicBezTo>
                    <a:pt x="2593975" y="1343921"/>
                    <a:pt x="2595252" y="1342462"/>
                    <a:pt x="2596596" y="1341097"/>
                  </a:cubicBezTo>
                  <a:lnTo>
                    <a:pt x="2598614" y="1339013"/>
                  </a:lnTo>
                  <a:cubicBezTo>
                    <a:pt x="2599891" y="1337600"/>
                    <a:pt x="2601235" y="1336323"/>
                    <a:pt x="2602647" y="1334978"/>
                  </a:cubicBezTo>
                  <a:lnTo>
                    <a:pt x="2604664" y="1332961"/>
                  </a:lnTo>
                  <a:cubicBezTo>
                    <a:pt x="2605941" y="1331482"/>
                    <a:pt x="2607287" y="1330137"/>
                    <a:pt x="2608632" y="1328793"/>
                  </a:cubicBezTo>
                  <a:lnTo>
                    <a:pt x="2610649" y="1326641"/>
                  </a:lnTo>
                  <a:cubicBezTo>
                    <a:pt x="2611926" y="1325095"/>
                    <a:pt x="2613338" y="1323615"/>
                    <a:pt x="2614749" y="1322069"/>
                  </a:cubicBezTo>
                  <a:cubicBezTo>
                    <a:pt x="2616161" y="1320523"/>
                    <a:pt x="2616228" y="1320523"/>
                    <a:pt x="2616901" y="1319716"/>
                  </a:cubicBezTo>
                  <a:cubicBezTo>
                    <a:pt x="2623490" y="1313604"/>
                    <a:pt x="2629406" y="1306847"/>
                    <a:pt x="2634651" y="1299545"/>
                  </a:cubicBezTo>
                  <a:cubicBezTo>
                    <a:pt x="2635795" y="1297730"/>
                    <a:pt x="2637005" y="1295975"/>
                    <a:pt x="2638349" y="1294301"/>
                  </a:cubicBezTo>
                  <a:cubicBezTo>
                    <a:pt x="2641643" y="1290085"/>
                    <a:pt x="2644601" y="1285580"/>
                    <a:pt x="2647157" y="1280854"/>
                  </a:cubicBezTo>
                  <a:cubicBezTo>
                    <a:pt x="2648232" y="1278904"/>
                    <a:pt x="2649377" y="1277015"/>
                    <a:pt x="2650654" y="1275206"/>
                  </a:cubicBezTo>
                  <a:cubicBezTo>
                    <a:pt x="2662824" y="1256763"/>
                    <a:pt x="2671496" y="1236257"/>
                    <a:pt x="2676271" y="1214694"/>
                  </a:cubicBezTo>
                  <a:cubicBezTo>
                    <a:pt x="2677077" y="1212206"/>
                    <a:pt x="2677952" y="1209719"/>
                    <a:pt x="2678623" y="1207097"/>
                  </a:cubicBezTo>
                  <a:cubicBezTo>
                    <a:pt x="2685414" y="1186677"/>
                    <a:pt x="2688775" y="1165276"/>
                    <a:pt x="2688574" y="1143761"/>
                  </a:cubicBezTo>
                  <a:cubicBezTo>
                    <a:pt x="2688574" y="1095889"/>
                    <a:pt x="2690120" y="1048085"/>
                    <a:pt x="2692003" y="1000214"/>
                  </a:cubicBezTo>
                  <a:cubicBezTo>
                    <a:pt x="2694155" y="946426"/>
                    <a:pt x="2687633" y="891561"/>
                    <a:pt x="2682792" y="837370"/>
                  </a:cubicBezTo>
                  <a:cubicBezTo>
                    <a:pt x="2682321" y="834761"/>
                    <a:pt x="2681715" y="832179"/>
                    <a:pt x="2680977" y="829638"/>
                  </a:cubicBezTo>
                  <a:cubicBezTo>
                    <a:pt x="2679833" y="822141"/>
                    <a:pt x="2678286" y="814711"/>
                    <a:pt x="2676338" y="807383"/>
                  </a:cubicBezTo>
                  <a:cubicBezTo>
                    <a:pt x="2658654" y="727985"/>
                    <a:pt x="2624835" y="653064"/>
                    <a:pt x="2577031" y="587255"/>
                  </a:cubicBezTo>
                  <a:cubicBezTo>
                    <a:pt x="2535077" y="528693"/>
                    <a:pt x="2491306" y="470937"/>
                    <a:pt x="2439534" y="421318"/>
                  </a:cubicBezTo>
                  <a:cubicBezTo>
                    <a:pt x="2382384" y="366588"/>
                    <a:pt x="2329336" y="306614"/>
                    <a:pt x="2261629" y="263517"/>
                  </a:cubicBezTo>
                  <a:cubicBezTo>
                    <a:pt x="2254906" y="259281"/>
                    <a:pt x="2243813" y="256255"/>
                    <a:pt x="2247578" y="243749"/>
                  </a:cubicBezTo>
                  <a:cubicBezTo>
                    <a:pt x="2279448" y="245202"/>
                    <a:pt x="2310712" y="252947"/>
                    <a:pt x="2339556" y="266542"/>
                  </a:cubicBezTo>
                  <a:cubicBezTo>
                    <a:pt x="2348699" y="270576"/>
                    <a:pt x="2352397" y="281065"/>
                    <a:pt x="2356634" y="290209"/>
                  </a:cubicBezTo>
                  <a:cubicBezTo>
                    <a:pt x="2386284" y="353746"/>
                    <a:pt x="2432408" y="400004"/>
                    <a:pt x="2499374" y="422864"/>
                  </a:cubicBezTo>
                  <a:cubicBezTo>
                    <a:pt x="2600966" y="457625"/>
                    <a:pt x="2721251" y="389247"/>
                    <a:pt x="2751708" y="286175"/>
                  </a:cubicBezTo>
                  <a:cubicBezTo>
                    <a:pt x="2752380" y="283754"/>
                    <a:pt x="2752784" y="281267"/>
                    <a:pt x="2753591" y="278981"/>
                  </a:cubicBezTo>
                  <a:cubicBezTo>
                    <a:pt x="2765827" y="243884"/>
                    <a:pt x="2762869" y="213292"/>
                    <a:pt x="2737992" y="182162"/>
                  </a:cubicBezTo>
                  <a:cubicBezTo>
                    <a:pt x="2699265" y="133685"/>
                    <a:pt x="2666991" y="80233"/>
                    <a:pt x="2632903" y="28260"/>
                  </a:cubicBezTo>
                  <a:cubicBezTo>
                    <a:pt x="2627525" y="20058"/>
                    <a:pt x="2617171" y="11855"/>
                    <a:pt x="2626179" y="-315"/>
                  </a:cubicBezTo>
                  <a:cubicBezTo>
                    <a:pt x="2655764" y="33303"/>
                    <a:pt x="2677548" y="72703"/>
                    <a:pt x="2702896" y="109480"/>
                  </a:cubicBezTo>
                  <a:cubicBezTo>
                    <a:pt x="2740010" y="163269"/>
                    <a:pt x="2776854" y="217595"/>
                    <a:pt x="2816792" y="269568"/>
                  </a:cubicBezTo>
                  <a:cubicBezTo>
                    <a:pt x="2834743" y="292340"/>
                    <a:pt x="2850746" y="316639"/>
                    <a:pt x="2864462" y="342182"/>
                  </a:cubicBezTo>
                  <a:cubicBezTo>
                    <a:pt x="2874547" y="362178"/>
                    <a:pt x="2886314" y="381299"/>
                    <a:pt x="2899626" y="399332"/>
                  </a:cubicBezTo>
                  <a:cubicBezTo>
                    <a:pt x="2981451" y="507312"/>
                    <a:pt x="3034970" y="628671"/>
                    <a:pt x="3069664" y="758973"/>
                  </a:cubicBezTo>
                  <a:cubicBezTo>
                    <a:pt x="3096559" y="859826"/>
                    <a:pt x="3110006" y="962158"/>
                    <a:pt x="3099853" y="1066642"/>
                  </a:cubicBezTo>
                  <a:cubicBezTo>
                    <a:pt x="3094137" y="1126145"/>
                    <a:pt x="3080085" y="1184371"/>
                    <a:pt x="3066974" y="1242530"/>
                  </a:cubicBezTo>
                  <a:cubicBezTo>
                    <a:pt x="3054536" y="1297461"/>
                    <a:pt x="3038534" y="1351585"/>
                    <a:pt x="3023540" y="1405844"/>
                  </a:cubicBezTo>
                  <a:cubicBezTo>
                    <a:pt x="3019238" y="1422727"/>
                    <a:pt x="3013590" y="1439233"/>
                    <a:pt x="3006597" y="1455195"/>
                  </a:cubicBezTo>
                  <a:cubicBezTo>
                    <a:pt x="2977416" y="1518329"/>
                    <a:pt x="2945749" y="1580185"/>
                    <a:pt x="2910719" y="1640294"/>
                  </a:cubicBezTo>
                  <a:cubicBezTo>
                    <a:pt x="2908300" y="1643454"/>
                    <a:pt x="2906215" y="1643319"/>
                    <a:pt x="2904332" y="1640159"/>
                  </a:cubicBezTo>
                  <a:close/>
                </a:path>
              </a:pathLst>
            </a:custGeom>
            <a:solidFill>
              <a:srgbClr val="020202"/>
            </a:solidFill>
            <a:ln w="6712" cap="flat">
              <a:noFill/>
              <a:prstDash val="solid"/>
              <a:miter/>
            </a:ln>
          </p:spPr>
          <p:txBody>
            <a:bodyPr rtlCol="0" anchor="ctr"/>
            <a:lstStyle/>
            <a:p>
              <a:endParaRPr lang="es-CO"/>
            </a:p>
          </p:txBody>
        </p:sp>
        <p:sp>
          <p:nvSpPr>
            <p:cNvPr id="1397" name="Freeform: Shape 1396">
              <a:extLst>
                <a:ext uri="{FF2B5EF4-FFF2-40B4-BE49-F238E27FC236}">
                  <a16:creationId xmlns:a16="http://schemas.microsoft.com/office/drawing/2014/main" id="{EBCB229B-2B02-B9CB-F4A9-E55B5041DDBE}"/>
                </a:ext>
              </a:extLst>
            </p:cNvPr>
            <p:cNvSpPr/>
            <p:nvPr/>
          </p:nvSpPr>
          <p:spPr>
            <a:xfrm>
              <a:off x="3851550" y="5356129"/>
              <a:ext cx="3258023" cy="1502419"/>
            </a:xfrm>
            <a:custGeom>
              <a:avLst/>
              <a:gdLst>
                <a:gd name="connsiteX0" fmla="*/ -2697 w 3258023"/>
                <a:gd name="connsiteY0" fmla="*/ -212 h 1502419"/>
                <a:gd name="connsiteX1" fmla="*/ 27087 w 3258023"/>
                <a:gd name="connsiteY1" fmla="*/ 10950 h 1502419"/>
                <a:gd name="connsiteX2" fmla="*/ 141724 w 3258023"/>
                <a:gd name="connsiteY2" fmla="*/ 64133 h 1502419"/>
                <a:gd name="connsiteX3" fmla="*/ 289171 w 3258023"/>
                <a:gd name="connsiteY3" fmla="*/ 106222 h 1502419"/>
                <a:gd name="connsiteX4" fmla="*/ 399639 w 3258023"/>
                <a:gd name="connsiteY4" fmla="*/ 118728 h 1502419"/>
                <a:gd name="connsiteX5" fmla="*/ 501029 w 3258023"/>
                <a:gd name="connsiteY5" fmla="*/ 123972 h 1502419"/>
                <a:gd name="connsiteX6" fmla="*/ 608606 w 3258023"/>
                <a:gd name="connsiteY6" fmla="*/ 216689 h 1502419"/>
                <a:gd name="connsiteX7" fmla="*/ 621583 w 3258023"/>
                <a:gd name="connsiteY7" fmla="*/ 282043 h 1502419"/>
                <a:gd name="connsiteX8" fmla="*/ 648477 w 3258023"/>
                <a:gd name="connsiteY8" fmla="*/ 316400 h 1502419"/>
                <a:gd name="connsiteX9" fmla="*/ 790612 w 3258023"/>
                <a:gd name="connsiteY9" fmla="*/ 310349 h 1502419"/>
                <a:gd name="connsiteX10" fmla="*/ 806278 w 3258023"/>
                <a:gd name="connsiteY10" fmla="*/ 302684 h 1502419"/>
                <a:gd name="connsiteX11" fmla="*/ 825237 w 3258023"/>
                <a:gd name="connsiteY11" fmla="*/ 314652 h 1502419"/>
                <a:gd name="connsiteX12" fmla="*/ 851595 w 3258023"/>
                <a:gd name="connsiteY12" fmla="*/ 510441 h 1502419"/>
                <a:gd name="connsiteX13" fmla="*/ 880439 w 3258023"/>
                <a:gd name="connsiteY13" fmla="*/ 623195 h 1502419"/>
                <a:gd name="connsiteX14" fmla="*/ 930260 w 3258023"/>
                <a:gd name="connsiteY14" fmla="*/ 789198 h 1502419"/>
                <a:gd name="connsiteX15" fmla="*/ 1037836 w 3258023"/>
                <a:gd name="connsiteY15" fmla="*/ 972079 h 1502419"/>
                <a:gd name="connsiteX16" fmla="*/ 1079656 w 3258023"/>
                <a:gd name="connsiteY16" fmla="*/ 1017798 h 1502419"/>
                <a:gd name="connsiteX17" fmla="*/ 1087859 w 3258023"/>
                <a:gd name="connsiteY17" fmla="*/ 1047045 h 1502419"/>
                <a:gd name="connsiteX18" fmla="*/ 1105408 w 3258023"/>
                <a:gd name="connsiteY18" fmla="*/ 1122887 h 1502419"/>
                <a:gd name="connsiteX19" fmla="*/ 1127394 w 3258023"/>
                <a:gd name="connsiteY19" fmla="*/ 1161345 h 1502419"/>
                <a:gd name="connsiteX20" fmla="*/ 1205184 w 3258023"/>
                <a:gd name="connsiteY20" fmla="*/ 1202090 h 1502419"/>
                <a:gd name="connsiteX21" fmla="*/ 1327217 w 3258023"/>
                <a:gd name="connsiteY21" fmla="*/ 1234296 h 1502419"/>
                <a:gd name="connsiteX22" fmla="*/ 1437213 w 3258023"/>
                <a:gd name="connsiteY22" fmla="*/ 1249827 h 1502419"/>
                <a:gd name="connsiteX23" fmla="*/ 1591049 w 3258023"/>
                <a:gd name="connsiteY23" fmla="*/ 1254130 h 1502419"/>
                <a:gd name="connsiteX24" fmla="*/ 1709314 w 3258023"/>
                <a:gd name="connsiteY24" fmla="*/ 1244986 h 1502419"/>
                <a:gd name="connsiteX25" fmla="*/ 1747034 w 3258023"/>
                <a:gd name="connsiteY25" fmla="*/ 1244986 h 1502419"/>
                <a:gd name="connsiteX26" fmla="*/ 1740311 w 3258023"/>
                <a:gd name="connsiteY26" fmla="*/ 1271276 h 1502419"/>
                <a:gd name="connsiteX27" fmla="*/ 1756044 w 3258023"/>
                <a:gd name="connsiteY27" fmla="*/ 1466258 h 1502419"/>
                <a:gd name="connsiteX28" fmla="*/ 1787779 w 3258023"/>
                <a:gd name="connsiteY28" fmla="*/ 1472175 h 1502419"/>
                <a:gd name="connsiteX29" fmla="*/ 1838742 w 3258023"/>
                <a:gd name="connsiteY29" fmla="*/ 1462829 h 1502419"/>
                <a:gd name="connsiteX30" fmla="*/ 1986660 w 3258023"/>
                <a:gd name="connsiteY30" fmla="*/ 1433783 h 1502419"/>
                <a:gd name="connsiteX31" fmla="*/ 2127854 w 3258023"/>
                <a:gd name="connsiteY31" fmla="*/ 1379995 h 1502419"/>
                <a:gd name="connsiteX32" fmla="*/ 2155489 w 3258023"/>
                <a:gd name="connsiteY32" fmla="*/ 1349268 h 1502419"/>
                <a:gd name="connsiteX33" fmla="*/ 2188366 w 3258023"/>
                <a:gd name="connsiteY33" fmla="*/ 1322912 h 1502419"/>
                <a:gd name="connsiteX34" fmla="*/ 2225145 w 3258023"/>
                <a:gd name="connsiteY34" fmla="*/ 1283916 h 1502419"/>
                <a:gd name="connsiteX35" fmla="*/ 2319274 w 3258023"/>
                <a:gd name="connsiteY35" fmla="*/ 1169145 h 1502419"/>
                <a:gd name="connsiteX36" fmla="*/ 2355110 w 3258023"/>
                <a:gd name="connsiteY36" fmla="*/ 1106818 h 1502419"/>
                <a:gd name="connsiteX37" fmla="*/ 2384829 w 3258023"/>
                <a:gd name="connsiteY37" fmla="*/ 1059081 h 1502419"/>
                <a:gd name="connsiteX38" fmla="*/ 2402982 w 3258023"/>
                <a:gd name="connsiteY38" fmla="*/ 1014638 h 1502419"/>
                <a:gd name="connsiteX39" fmla="*/ 2422547 w 3258023"/>
                <a:gd name="connsiteY39" fmla="*/ 962329 h 1502419"/>
                <a:gd name="connsiteX40" fmla="*/ 2438348 w 3258023"/>
                <a:gd name="connsiteY40" fmla="*/ 914055 h 1502419"/>
                <a:gd name="connsiteX41" fmla="*/ 2452601 w 3258023"/>
                <a:gd name="connsiteY41" fmla="*/ 862148 h 1502419"/>
                <a:gd name="connsiteX42" fmla="*/ 2462284 w 3258023"/>
                <a:gd name="connsiteY42" fmla="*/ 814613 h 1502419"/>
                <a:gd name="connsiteX43" fmla="*/ 2471966 w 3258023"/>
                <a:gd name="connsiteY43" fmla="*/ 751883 h 1502419"/>
                <a:gd name="connsiteX44" fmla="*/ 2475731 w 3258023"/>
                <a:gd name="connsiteY44" fmla="*/ 708785 h 1502419"/>
                <a:gd name="connsiteX45" fmla="*/ 2473646 w 3258023"/>
                <a:gd name="connsiteY45" fmla="*/ 696615 h 1502419"/>
                <a:gd name="connsiteX46" fmla="*/ 2482588 w 3258023"/>
                <a:gd name="connsiteY46" fmla="*/ 557371 h 1502419"/>
                <a:gd name="connsiteX47" fmla="*/ 2481580 w 3258023"/>
                <a:gd name="connsiteY47" fmla="*/ 515886 h 1502419"/>
                <a:gd name="connsiteX48" fmla="*/ 2478824 w 3258023"/>
                <a:gd name="connsiteY48" fmla="*/ 503785 h 1502419"/>
                <a:gd name="connsiteX49" fmla="*/ 2473579 w 3258023"/>
                <a:gd name="connsiteY49" fmla="*/ 368305 h 1502419"/>
                <a:gd name="connsiteX50" fmla="*/ 2464838 w 3258023"/>
                <a:gd name="connsiteY50" fmla="*/ 259855 h 1502419"/>
                <a:gd name="connsiteX51" fmla="*/ 2470621 w 3258023"/>
                <a:gd name="connsiteY51" fmla="*/ 181055 h 1502419"/>
                <a:gd name="connsiteX52" fmla="*/ 2512374 w 3258023"/>
                <a:gd name="connsiteY52" fmla="*/ 142932 h 1502419"/>
                <a:gd name="connsiteX53" fmla="*/ 2599107 w 3258023"/>
                <a:gd name="connsiteY53" fmla="*/ 137285 h 1502419"/>
                <a:gd name="connsiteX54" fmla="*/ 2618539 w 3258023"/>
                <a:gd name="connsiteY54" fmla="*/ 140781 h 1502419"/>
                <a:gd name="connsiteX55" fmla="*/ 2702179 w 3258023"/>
                <a:gd name="connsiteY55" fmla="*/ 144883 h 1502419"/>
                <a:gd name="connsiteX56" fmla="*/ 2777886 w 3258023"/>
                <a:gd name="connsiteY56" fmla="*/ 168683 h 1502419"/>
                <a:gd name="connsiteX57" fmla="*/ 2792812 w 3258023"/>
                <a:gd name="connsiteY57" fmla="*/ 178635 h 1502419"/>
                <a:gd name="connsiteX58" fmla="*/ 2797788 w 3258023"/>
                <a:gd name="connsiteY58" fmla="*/ 183610 h 1502419"/>
                <a:gd name="connsiteX59" fmla="*/ 2807738 w 3258023"/>
                <a:gd name="connsiteY59" fmla="*/ 183610 h 1502419"/>
                <a:gd name="connsiteX60" fmla="*/ 2803838 w 3258023"/>
                <a:gd name="connsiteY60" fmla="*/ 213059 h 1502419"/>
                <a:gd name="connsiteX61" fmla="*/ 2804511 w 3258023"/>
                <a:gd name="connsiteY61" fmla="*/ 260594 h 1502419"/>
                <a:gd name="connsiteX62" fmla="*/ 2812377 w 3258023"/>
                <a:gd name="connsiteY62" fmla="*/ 288161 h 1502419"/>
                <a:gd name="connsiteX63" fmla="*/ 2810092 w 3258023"/>
                <a:gd name="connsiteY63" fmla="*/ 298045 h 1502419"/>
                <a:gd name="connsiteX64" fmla="*/ 2810092 w 3258023"/>
                <a:gd name="connsiteY64" fmla="*/ 307659 h 1502419"/>
                <a:gd name="connsiteX65" fmla="*/ 2812579 w 3258023"/>
                <a:gd name="connsiteY65" fmla="*/ 317274 h 1502419"/>
                <a:gd name="connsiteX66" fmla="*/ 2808142 w 3258023"/>
                <a:gd name="connsiteY66" fmla="*/ 354589 h 1502419"/>
                <a:gd name="connsiteX67" fmla="*/ 2805250 w 3258023"/>
                <a:gd name="connsiteY67" fmla="*/ 364137 h 1502419"/>
                <a:gd name="connsiteX68" fmla="*/ 2805721 w 3258023"/>
                <a:gd name="connsiteY68" fmla="*/ 374020 h 1502419"/>
                <a:gd name="connsiteX69" fmla="*/ 2808411 w 3258023"/>
                <a:gd name="connsiteY69" fmla="*/ 384577 h 1502419"/>
                <a:gd name="connsiteX70" fmla="*/ 2808411 w 3258023"/>
                <a:gd name="connsiteY70" fmla="*/ 486908 h 1502419"/>
                <a:gd name="connsiteX71" fmla="*/ 2805788 w 3258023"/>
                <a:gd name="connsiteY71" fmla="*/ 497666 h 1502419"/>
                <a:gd name="connsiteX72" fmla="*/ 2804982 w 3258023"/>
                <a:gd name="connsiteY72" fmla="*/ 514542 h 1502419"/>
                <a:gd name="connsiteX73" fmla="*/ 2808344 w 3258023"/>
                <a:gd name="connsiteY73" fmla="*/ 524291 h 1502419"/>
                <a:gd name="connsiteX74" fmla="*/ 2812242 w 3258023"/>
                <a:gd name="connsiteY74" fmla="*/ 556564 h 1502419"/>
                <a:gd name="connsiteX75" fmla="*/ 2810696 w 3258023"/>
                <a:gd name="connsiteY75" fmla="*/ 567658 h 1502419"/>
                <a:gd name="connsiteX76" fmla="*/ 2820512 w 3258023"/>
                <a:gd name="connsiteY76" fmla="*/ 655064 h 1502419"/>
                <a:gd name="connsiteX77" fmla="*/ 2822597 w 3258023"/>
                <a:gd name="connsiteY77" fmla="*/ 661788 h 1502419"/>
                <a:gd name="connsiteX78" fmla="*/ 2824278 w 3258023"/>
                <a:gd name="connsiteY78" fmla="*/ 664947 h 1502419"/>
                <a:gd name="connsiteX79" fmla="*/ 2828178 w 3258023"/>
                <a:gd name="connsiteY79" fmla="*/ 670999 h 1502419"/>
                <a:gd name="connsiteX80" fmla="*/ 2839271 w 3258023"/>
                <a:gd name="connsiteY80" fmla="*/ 713088 h 1502419"/>
                <a:gd name="connsiteX81" fmla="*/ 2845591 w 3258023"/>
                <a:gd name="connsiteY81" fmla="*/ 744016 h 1502419"/>
                <a:gd name="connsiteX82" fmla="*/ 2849087 w 3258023"/>
                <a:gd name="connsiteY82" fmla="*/ 749866 h 1502419"/>
                <a:gd name="connsiteX83" fmla="*/ 2850903 w 3258023"/>
                <a:gd name="connsiteY83" fmla="*/ 752623 h 1502419"/>
                <a:gd name="connsiteX84" fmla="*/ 2854803 w 3258023"/>
                <a:gd name="connsiteY84" fmla="*/ 757866 h 1502419"/>
                <a:gd name="connsiteX85" fmla="*/ 2861930 w 3258023"/>
                <a:gd name="connsiteY85" fmla="*/ 768625 h 1502419"/>
                <a:gd name="connsiteX86" fmla="*/ 2866031 w 3258023"/>
                <a:gd name="connsiteY86" fmla="*/ 777163 h 1502419"/>
                <a:gd name="connsiteX87" fmla="*/ 2869123 w 3258023"/>
                <a:gd name="connsiteY87" fmla="*/ 789400 h 1502419"/>
                <a:gd name="connsiteX88" fmla="*/ 2871814 w 3258023"/>
                <a:gd name="connsiteY88" fmla="*/ 798679 h 1502419"/>
                <a:gd name="connsiteX89" fmla="*/ 2880555 w 3258023"/>
                <a:gd name="connsiteY89" fmla="*/ 827455 h 1502419"/>
                <a:gd name="connsiteX90" fmla="*/ 2885059 w 3258023"/>
                <a:gd name="connsiteY90" fmla="*/ 832296 h 1502419"/>
                <a:gd name="connsiteX91" fmla="*/ 2887413 w 3258023"/>
                <a:gd name="connsiteY91" fmla="*/ 834649 h 1502419"/>
                <a:gd name="connsiteX92" fmla="*/ 2892052 w 3258023"/>
                <a:gd name="connsiteY92" fmla="*/ 839490 h 1502419"/>
                <a:gd name="connsiteX93" fmla="*/ 2913028 w 3258023"/>
                <a:gd name="connsiteY93" fmla="*/ 884336 h 1502419"/>
                <a:gd name="connsiteX94" fmla="*/ 2914978 w 3258023"/>
                <a:gd name="connsiteY94" fmla="*/ 889916 h 1502419"/>
                <a:gd name="connsiteX95" fmla="*/ 2916390 w 3258023"/>
                <a:gd name="connsiteY95" fmla="*/ 892337 h 1502419"/>
                <a:gd name="connsiteX96" fmla="*/ 2920425 w 3258023"/>
                <a:gd name="connsiteY96" fmla="*/ 896304 h 1502419"/>
                <a:gd name="connsiteX97" fmla="*/ 2929502 w 3258023"/>
                <a:gd name="connsiteY97" fmla="*/ 903364 h 1502419"/>
                <a:gd name="connsiteX98" fmla="*/ 2933939 w 3258023"/>
                <a:gd name="connsiteY98" fmla="*/ 907398 h 1502419"/>
                <a:gd name="connsiteX99" fmla="*/ 2936158 w 3258023"/>
                <a:gd name="connsiteY99" fmla="*/ 909482 h 1502419"/>
                <a:gd name="connsiteX100" fmla="*/ 2940595 w 3258023"/>
                <a:gd name="connsiteY100" fmla="*/ 913785 h 1502419"/>
                <a:gd name="connsiteX101" fmla="*/ 2942882 w 3258023"/>
                <a:gd name="connsiteY101" fmla="*/ 916004 h 1502419"/>
                <a:gd name="connsiteX102" fmla="*/ 2947117 w 3258023"/>
                <a:gd name="connsiteY102" fmla="*/ 920912 h 1502419"/>
                <a:gd name="connsiteX103" fmla="*/ 2961572 w 3258023"/>
                <a:gd name="connsiteY103" fmla="*/ 950227 h 1502419"/>
                <a:gd name="connsiteX104" fmla="*/ 2968295 w 3258023"/>
                <a:gd name="connsiteY104" fmla="*/ 956951 h 1502419"/>
                <a:gd name="connsiteX105" fmla="*/ 3000501 w 3258023"/>
                <a:gd name="connsiteY105" fmla="*/ 980684 h 1502419"/>
                <a:gd name="connsiteX106" fmla="*/ 3006352 w 3258023"/>
                <a:gd name="connsiteY106" fmla="*/ 988753 h 1502419"/>
                <a:gd name="connsiteX107" fmla="*/ 3020941 w 3258023"/>
                <a:gd name="connsiteY107" fmla="*/ 1010133 h 1502419"/>
                <a:gd name="connsiteX108" fmla="*/ 3027665 w 3258023"/>
                <a:gd name="connsiteY108" fmla="*/ 1016386 h 1502419"/>
                <a:gd name="connsiteX109" fmla="*/ 3047431 w 3258023"/>
                <a:gd name="connsiteY109" fmla="*/ 1025933 h 1502419"/>
                <a:gd name="connsiteX110" fmla="*/ 3055232 w 3258023"/>
                <a:gd name="connsiteY110" fmla="*/ 1031178 h 1502419"/>
                <a:gd name="connsiteX111" fmla="*/ 3070629 w 3258023"/>
                <a:gd name="connsiteY111" fmla="*/ 1046440 h 1502419"/>
                <a:gd name="connsiteX112" fmla="*/ 3076006 w 3258023"/>
                <a:gd name="connsiteY112" fmla="*/ 1053836 h 1502419"/>
                <a:gd name="connsiteX113" fmla="*/ 3085353 w 3258023"/>
                <a:gd name="connsiteY113" fmla="*/ 1064997 h 1502419"/>
                <a:gd name="connsiteX114" fmla="*/ 3092548 w 3258023"/>
                <a:gd name="connsiteY114" fmla="*/ 1069031 h 1502419"/>
                <a:gd name="connsiteX115" fmla="*/ 3109961 w 3258023"/>
                <a:gd name="connsiteY115" fmla="*/ 1071519 h 1502419"/>
                <a:gd name="connsiteX116" fmla="*/ 3118298 w 3258023"/>
                <a:gd name="connsiteY116" fmla="*/ 1075217 h 1502419"/>
                <a:gd name="connsiteX117" fmla="*/ 3128316 w 3258023"/>
                <a:gd name="connsiteY117" fmla="*/ 1081941 h 1502419"/>
                <a:gd name="connsiteX118" fmla="*/ 3135039 w 3258023"/>
                <a:gd name="connsiteY118" fmla="*/ 1087992 h 1502419"/>
                <a:gd name="connsiteX119" fmla="*/ 3143242 w 3258023"/>
                <a:gd name="connsiteY119" fmla="*/ 1095791 h 1502419"/>
                <a:gd name="connsiteX120" fmla="*/ 3150504 w 3258023"/>
                <a:gd name="connsiteY120" fmla="*/ 1099220 h 1502419"/>
                <a:gd name="connsiteX121" fmla="*/ 3161127 w 3258023"/>
                <a:gd name="connsiteY121" fmla="*/ 1101640 h 1502419"/>
                <a:gd name="connsiteX122" fmla="*/ 3168993 w 3258023"/>
                <a:gd name="connsiteY122" fmla="*/ 1104330 h 1502419"/>
                <a:gd name="connsiteX123" fmla="*/ 3176859 w 3258023"/>
                <a:gd name="connsiteY123" fmla="*/ 1106818 h 1502419"/>
                <a:gd name="connsiteX124" fmla="*/ 3184862 w 3258023"/>
                <a:gd name="connsiteY124" fmla="*/ 1109037 h 1502419"/>
                <a:gd name="connsiteX125" fmla="*/ 3190508 w 3258023"/>
                <a:gd name="connsiteY125" fmla="*/ 1109037 h 1502419"/>
                <a:gd name="connsiteX126" fmla="*/ 3202005 w 3258023"/>
                <a:gd name="connsiteY126" fmla="*/ 1109507 h 1502419"/>
                <a:gd name="connsiteX127" fmla="*/ 3212225 w 3258023"/>
                <a:gd name="connsiteY127" fmla="*/ 1114012 h 1502419"/>
                <a:gd name="connsiteX128" fmla="*/ 3217268 w 3258023"/>
                <a:gd name="connsiteY128" fmla="*/ 1116567 h 1502419"/>
                <a:gd name="connsiteX129" fmla="*/ 3221976 w 3258023"/>
                <a:gd name="connsiteY129" fmla="*/ 1113878 h 1502419"/>
                <a:gd name="connsiteX130" fmla="*/ 3230245 w 3258023"/>
                <a:gd name="connsiteY130" fmla="*/ 1110650 h 1502419"/>
                <a:gd name="connsiteX131" fmla="*/ 3243356 w 3258023"/>
                <a:gd name="connsiteY131" fmla="*/ 1112062 h 1502419"/>
                <a:gd name="connsiteX132" fmla="*/ 3252164 w 3258023"/>
                <a:gd name="connsiteY132" fmla="*/ 1118382 h 1502419"/>
                <a:gd name="connsiteX133" fmla="*/ 3251828 w 3258023"/>
                <a:gd name="connsiteY133" fmla="*/ 1135796 h 1502419"/>
                <a:gd name="connsiteX134" fmla="*/ 2998955 w 3258023"/>
                <a:gd name="connsiteY134" fmla="*/ 1042809 h 1502419"/>
                <a:gd name="connsiteX135" fmla="*/ 2956464 w 3258023"/>
                <a:gd name="connsiteY135" fmla="*/ 1005158 h 1502419"/>
                <a:gd name="connsiteX136" fmla="*/ 2862334 w 3258023"/>
                <a:gd name="connsiteY136" fmla="*/ 875663 h 1502419"/>
                <a:gd name="connsiteX137" fmla="*/ 2784071 w 3258023"/>
                <a:gd name="connsiteY137" fmla="*/ 627699 h 1502419"/>
                <a:gd name="connsiteX138" fmla="*/ 2759800 w 3258023"/>
                <a:gd name="connsiteY138" fmla="*/ 445491 h 1502419"/>
                <a:gd name="connsiteX139" fmla="*/ 2770961 w 3258023"/>
                <a:gd name="connsiteY139" fmla="*/ 251787 h 1502419"/>
                <a:gd name="connsiteX140" fmla="*/ 2775465 w 3258023"/>
                <a:gd name="connsiteY140" fmla="*/ 194704 h 1502419"/>
                <a:gd name="connsiteX141" fmla="*/ 2760875 w 3258023"/>
                <a:gd name="connsiteY141" fmla="*/ 177088 h 1502419"/>
                <a:gd name="connsiteX142" fmla="*/ 2706212 w 3258023"/>
                <a:gd name="connsiteY142" fmla="*/ 175004 h 1502419"/>
                <a:gd name="connsiteX143" fmla="*/ 2654172 w 3258023"/>
                <a:gd name="connsiteY143" fmla="*/ 171911 h 1502419"/>
                <a:gd name="connsiteX144" fmla="*/ 2564818 w 3258023"/>
                <a:gd name="connsiteY144" fmla="*/ 168550 h 1502419"/>
                <a:gd name="connsiteX145" fmla="*/ 2541755 w 3258023"/>
                <a:gd name="connsiteY145" fmla="*/ 170566 h 1502419"/>
                <a:gd name="connsiteX146" fmla="*/ 2524342 w 3258023"/>
                <a:gd name="connsiteY146" fmla="*/ 170029 h 1502419"/>
                <a:gd name="connsiteX147" fmla="*/ 2521786 w 3258023"/>
                <a:gd name="connsiteY147" fmla="*/ 170768 h 1502419"/>
                <a:gd name="connsiteX148" fmla="*/ 2517013 w 3258023"/>
                <a:gd name="connsiteY148" fmla="*/ 172382 h 1502419"/>
                <a:gd name="connsiteX149" fmla="*/ 2512911 w 3258023"/>
                <a:gd name="connsiteY149" fmla="*/ 175071 h 1502419"/>
                <a:gd name="connsiteX150" fmla="*/ 2511432 w 3258023"/>
                <a:gd name="connsiteY150" fmla="*/ 177021 h 1502419"/>
                <a:gd name="connsiteX151" fmla="*/ 2509549 w 3258023"/>
                <a:gd name="connsiteY151" fmla="*/ 184552 h 1502419"/>
                <a:gd name="connsiteX152" fmla="*/ 2509549 w 3258023"/>
                <a:gd name="connsiteY152" fmla="*/ 193628 h 1502419"/>
                <a:gd name="connsiteX153" fmla="*/ 2509549 w 3258023"/>
                <a:gd name="connsiteY153" fmla="*/ 213799 h 1502419"/>
                <a:gd name="connsiteX154" fmla="*/ 2509549 w 3258023"/>
                <a:gd name="connsiteY154" fmla="*/ 231750 h 1502419"/>
                <a:gd name="connsiteX155" fmla="*/ 2512307 w 3258023"/>
                <a:gd name="connsiteY155" fmla="*/ 267722 h 1502419"/>
                <a:gd name="connsiteX156" fmla="*/ 2513988 w 3258023"/>
                <a:gd name="connsiteY156" fmla="*/ 274848 h 1502419"/>
                <a:gd name="connsiteX157" fmla="*/ 2514592 w 3258023"/>
                <a:gd name="connsiteY157" fmla="*/ 289573 h 1502419"/>
                <a:gd name="connsiteX158" fmla="*/ 2518828 w 3258023"/>
                <a:gd name="connsiteY158" fmla="*/ 323191 h 1502419"/>
                <a:gd name="connsiteX159" fmla="*/ 2519367 w 3258023"/>
                <a:gd name="connsiteY159" fmla="*/ 331191 h 1502419"/>
                <a:gd name="connsiteX160" fmla="*/ 2524208 w 3258023"/>
                <a:gd name="connsiteY160" fmla="*/ 376912 h 1502419"/>
                <a:gd name="connsiteX161" fmla="*/ 2534830 w 3258023"/>
                <a:gd name="connsiteY161" fmla="*/ 574650 h 1502419"/>
                <a:gd name="connsiteX162" fmla="*/ 2519971 w 3258023"/>
                <a:gd name="connsiteY162" fmla="*/ 736620 h 1502419"/>
                <a:gd name="connsiteX163" fmla="*/ 2515063 w 3258023"/>
                <a:gd name="connsiteY163" fmla="*/ 760892 h 1502419"/>
                <a:gd name="connsiteX164" fmla="*/ 2425505 w 3258023"/>
                <a:gd name="connsiteY164" fmla="*/ 1076898 h 1502419"/>
                <a:gd name="connsiteX165" fmla="*/ 2388258 w 3258023"/>
                <a:gd name="connsiteY165" fmla="*/ 1149311 h 1502419"/>
                <a:gd name="connsiteX166" fmla="*/ 2384089 w 3258023"/>
                <a:gd name="connsiteY166" fmla="*/ 1155496 h 1502419"/>
                <a:gd name="connsiteX167" fmla="*/ 1988408 w 3258023"/>
                <a:gd name="connsiteY167" fmla="*/ 1438893 h 1502419"/>
                <a:gd name="connsiteX168" fmla="*/ 1575853 w 3258023"/>
                <a:gd name="connsiteY168" fmla="*/ 1502094 h 1502419"/>
                <a:gd name="connsiteX169" fmla="*/ 1143126 w 3258023"/>
                <a:gd name="connsiteY169" fmla="*/ 1435733 h 1502419"/>
                <a:gd name="connsiteX170" fmla="*/ 1133714 w 3258023"/>
                <a:gd name="connsiteY170" fmla="*/ 1432506 h 1502419"/>
                <a:gd name="connsiteX171" fmla="*/ 886691 w 3258023"/>
                <a:gd name="connsiteY171" fmla="*/ 1301330 h 1502419"/>
                <a:gd name="connsiteX172" fmla="*/ 859797 w 3258023"/>
                <a:gd name="connsiteY172" fmla="*/ 1279074 h 1502419"/>
                <a:gd name="connsiteX173" fmla="*/ 705895 w 3258023"/>
                <a:gd name="connsiteY173" fmla="*/ 1066275 h 1502419"/>
                <a:gd name="connsiteX174" fmla="*/ 691507 w 3258023"/>
                <a:gd name="connsiteY174" fmla="*/ 1037297 h 1502419"/>
                <a:gd name="connsiteX175" fmla="*/ 690432 w 3258023"/>
                <a:gd name="connsiteY175" fmla="*/ 1016252 h 1502419"/>
                <a:gd name="connsiteX176" fmla="*/ 693188 w 3258023"/>
                <a:gd name="connsiteY176" fmla="*/ 987207 h 1502419"/>
                <a:gd name="connsiteX177" fmla="*/ 662259 w 3258023"/>
                <a:gd name="connsiteY177" fmla="*/ 748185 h 1502419"/>
                <a:gd name="connsiteX178" fmla="*/ 633484 w 3258023"/>
                <a:gd name="connsiteY178" fmla="*/ 423505 h 1502419"/>
                <a:gd name="connsiteX179" fmla="*/ 607396 w 3258023"/>
                <a:gd name="connsiteY179" fmla="*/ 238743 h 1502419"/>
                <a:gd name="connsiteX180" fmla="*/ 480187 w 3258023"/>
                <a:gd name="connsiteY180" fmla="*/ 127872 h 1502419"/>
                <a:gd name="connsiteX181" fmla="*/ 395739 w 3258023"/>
                <a:gd name="connsiteY181" fmla="*/ 125250 h 1502419"/>
                <a:gd name="connsiteX182" fmla="*/ 224020 w 3258023"/>
                <a:gd name="connsiteY182" fmla="*/ 98355 h 1502419"/>
                <a:gd name="connsiteX183" fmla="*/ 6715 w 3258023"/>
                <a:gd name="connsiteY183" fmla="*/ 6983 h 1502419"/>
                <a:gd name="connsiteX184" fmla="*/ -2697 w 3258023"/>
                <a:gd name="connsiteY184" fmla="*/ -212 h 150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3258023" h="1502419">
                  <a:moveTo>
                    <a:pt x="-2697" y="-212"/>
                  </a:moveTo>
                  <a:cubicBezTo>
                    <a:pt x="9002" y="-1220"/>
                    <a:pt x="18146" y="5369"/>
                    <a:pt x="27087" y="10950"/>
                  </a:cubicBezTo>
                  <a:cubicBezTo>
                    <a:pt x="63059" y="33608"/>
                    <a:pt x="102325" y="48803"/>
                    <a:pt x="141724" y="64133"/>
                  </a:cubicBezTo>
                  <a:cubicBezTo>
                    <a:pt x="189327" y="83093"/>
                    <a:pt x="238744" y="97213"/>
                    <a:pt x="289171" y="106222"/>
                  </a:cubicBezTo>
                  <a:cubicBezTo>
                    <a:pt x="325680" y="112609"/>
                    <a:pt x="361987" y="121216"/>
                    <a:pt x="399639" y="118728"/>
                  </a:cubicBezTo>
                  <a:cubicBezTo>
                    <a:pt x="433525" y="116845"/>
                    <a:pt x="467546" y="118661"/>
                    <a:pt x="501029" y="123972"/>
                  </a:cubicBezTo>
                  <a:cubicBezTo>
                    <a:pt x="544934" y="130696"/>
                    <a:pt x="596839" y="160615"/>
                    <a:pt x="608606" y="216689"/>
                  </a:cubicBezTo>
                  <a:cubicBezTo>
                    <a:pt x="613246" y="238407"/>
                    <a:pt x="620170" y="259720"/>
                    <a:pt x="621583" y="282043"/>
                  </a:cubicBezTo>
                  <a:cubicBezTo>
                    <a:pt x="621918" y="298179"/>
                    <a:pt x="632878" y="312164"/>
                    <a:pt x="648477" y="316400"/>
                  </a:cubicBezTo>
                  <a:cubicBezTo>
                    <a:pt x="696752" y="333477"/>
                    <a:pt x="744153" y="332805"/>
                    <a:pt x="790612" y="310349"/>
                  </a:cubicBezTo>
                  <a:cubicBezTo>
                    <a:pt x="795856" y="307861"/>
                    <a:pt x="800899" y="304902"/>
                    <a:pt x="806278" y="302684"/>
                  </a:cubicBezTo>
                  <a:cubicBezTo>
                    <a:pt x="819725" y="297103"/>
                    <a:pt x="824768" y="299726"/>
                    <a:pt x="825237" y="314652"/>
                  </a:cubicBezTo>
                  <a:cubicBezTo>
                    <a:pt x="827322" y="380878"/>
                    <a:pt x="841173" y="445491"/>
                    <a:pt x="851595" y="510441"/>
                  </a:cubicBezTo>
                  <a:cubicBezTo>
                    <a:pt x="857713" y="548563"/>
                    <a:pt x="870689" y="585609"/>
                    <a:pt x="880439" y="623195"/>
                  </a:cubicBezTo>
                  <a:cubicBezTo>
                    <a:pt x="894961" y="679134"/>
                    <a:pt x="907735" y="735612"/>
                    <a:pt x="930260" y="789198"/>
                  </a:cubicBezTo>
                  <a:cubicBezTo>
                    <a:pt x="957827" y="855089"/>
                    <a:pt x="990772" y="917550"/>
                    <a:pt x="1037836" y="972079"/>
                  </a:cubicBezTo>
                  <a:cubicBezTo>
                    <a:pt x="1051283" y="987744"/>
                    <a:pt x="1064730" y="1003477"/>
                    <a:pt x="1079656" y="1017798"/>
                  </a:cubicBezTo>
                  <a:cubicBezTo>
                    <a:pt x="1088263" y="1024858"/>
                    <a:pt x="1091557" y="1036557"/>
                    <a:pt x="1087859" y="1047045"/>
                  </a:cubicBezTo>
                  <a:cubicBezTo>
                    <a:pt x="1078379" y="1076024"/>
                    <a:pt x="1086178" y="1101170"/>
                    <a:pt x="1105408" y="1122887"/>
                  </a:cubicBezTo>
                  <a:cubicBezTo>
                    <a:pt x="1115561" y="1134384"/>
                    <a:pt x="1117711" y="1149378"/>
                    <a:pt x="1127394" y="1161345"/>
                  </a:cubicBezTo>
                  <a:cubicBezTo>
                    <a:pt x="1147967" y="1186559"/>
                    <a:pt x="1176811" y="1193955"/>
                    <a:pt x="1205184" y="1202090"/>
                  </a:cubicBezTo>
                  <a:cubicBezTo>
                    <a:pt x="1245525" y="1213722"/>
                    <a:pt x="1285867" y="1226093"/>
                    <a:pt x="1327217" y="1234296"/>
                  </a:cubicBezTo>
                  <a:cubicBezTo>
                    <a:pt x="1363658" y="1241557"/>
                    <a:pt x="1400570" y="1244650"/>
                    <a:pt x="1437213" y="1249827"/>
                  </a:cubicBezTo>
                  <a:cubicBezTo>
                    <a:pt x="1488515" y="1257156"/>
                    <a:pt x="1539814" y="1252719"/>
                    <a:pt x="1591049" y="1254130"/>
                  </a:cubicBezTo>
                  <a:cubicBezTo>
                    <a:pt x="1630649" y="1254400"/>
                    <a:pt x="1670252" y="1251373"/>
                    <a:pt x="1709314" y="1244986"/>
                  </a:cubicBezTo>
                  <a:cubicBezTo>
                    <a:pt x="1721888" y="1244112"/>
                    <a:pt x="1734462" y="1244112"/>
                    <a:pt x="1747034" y="1244986"/>
                  </a:cubicBezTo>
                  <a:cubicBezTo>
                    <a:pt x="1749051" y="1255542"/>
                    <a:pt x="1743201" y="1263611"/>
                    <a:pt x="1740311" y="1271276"/>
                  </a:cubicBezTo>
                  <a:cubicBezTo>
                    <a:pt x="1713618" y="1334947"/>
                    <a:pt x="1719467" y="1407696"/>
                    <a:pt x="1756044" y="1466258"/>
                  </a:cubicBezTo>
                  <a:cubicBezTo>
                    <a:pt x="1764247" y="1478764"/>
                    <a:pt x="1777088" y="1474259"/>
                    <a:pt x="1787779" y="1472175"/>
                  </a:cubicBezTo>
                  <a:cubicBezTo>
                    <a:pt x="1804722" y="1468880"/>
                    <a:pt x="1822001" y="1466526"/>
                    <a:pt x="1838742" y="1462829"/>
                  </a:cubicBezTo>
                  <a:cubicBezTo>
                    <a:pt x="1887892" y="1452071"/>
                    <a:pt x="1938049" y="1446692"/>
                    <a:pt x="1986660" y="1433783"/>
                  </a:cubicBezTo>
                  <a:cubicBezTo>
                    <a:pt x="2035742" y="1421614"/>
                    <a:pt x="2083143" y="1403527"/>
                    <a:pt x="2127854" y="1379995"/>
                  </a:cubicBezTo>
                  <a:cubicBezTo>
                    <a:pt x="2139890" y="1373271"/>
                    <a:pt x="2157439" y="1369439"/>
                    <a:pt x="2155489" y="1349268"/>
                  </a:cubicBezTo>
                  <a:cubicBezTo>
                    <a:pt x="2165035" y="1338847"/>
                    <a:pt x="2176130" y="1329972"/>
                    <a:pt x="2188366" y="1322912"/>
                  </a:cubicBezTo>
                  <a:cubicBezTo>
                    <a:pt x="2204100" y="1312759"/>
                    <a:pt x="2212840" y="1296018"/>
                    <a:pt x="2225145" y="1283916"/>
                  </a:cubicBezTo>
                  <a:cubicBezTo>
                    <a:pt x="2260309" y="1248348"/>
                    <a:pt x="2289086" y="1208477"/>
                    <a:pt x="2319274" y="1169145"/>
                  </a:cubicBezTo>
                  <a:cubicBezTo>
                    <a:pt x="2334335" y="1149512"/>
                    <a:pt x="2353765" y="1134990"/>
                    <a:pt x="2355110" y="1106818"/>
                  </a:cubicBezTo>
                  <a:cubicBezTo>
                    <a:pt x="2356119" y="1087118"/>
                    <a:pt x="2371986" y="1073200"/>
                    <a:pt x="2384829" y="1059081"/>
                  </a:cubicBezTo>
                  <a:cubicBezTo>
                    <a:pt x="2397670" y="1044961"/>
                    <a:pt x="2404259" y="1032657"/>
                    <a:pt x="2402982" y="1014638"/>
                  </a:cubicBezTo>
                  <a:cubicBezTo>
                    <a:pt x="2401503" y="994468"/>
                    <a:pt x="2410377" y="977524"/>
                    <a:pt x="2422547" y="962329"/>
                  </a:cubicBezTo>
                  <a:cubicBezTo>
                    <a:pt x="2434111" y="949017"/>
                    <a:pt x="2439827" y="931603"/>
                    <a:pt x="2438348" y="914055"/>
                  </a:cubicBezTo>
                  <a:cubicBezTo>
                    <a:pt x="2437204" y="895632"/>
                    <a:pt x="2442246" y="877411"/>
                    <a:pt x="2452601" y="862148"/>
                  </a:cubicBezTo>
                  <a:cubicBezTo>
                    <a:pt x="2461948" y="848231"/>
                    <a:pt x="2465444" y="831086"/>
                    <a:pt x="2462284" y="814613"/>
                  </a:cubicBezTo>
                  <a:cubicBezTo>
                    <a:pt x="2458182" y="793232"/>
                    <a:pt x="2461544" y="771045"/>
                    <a:pt x="2471966" y="751883"/>
                  </a:cubicBezTo>
                  <a:cubicBezTo>
                    <a:pt x="2479562" y="738772"/>
                    <a:pt x="2480974" y="722972"/>
                    <a:pt x="2475731" y="708785"/>
                  </a:cubicBezTo>
                  <a:cubicBezTo>
                    <a:pt x="2473916" y="705019"/>
                    <a:pt x="2473175" y="700784"/>
                    <a:pt x="2473646" y="696615"/>
                  </a:cubicBezTo>
                  <a:cubicBezTo>
                    <a:pt x="2486353" y="650761"/>
                    <a:pt x="2476470" y="603494"/>
                    <a:pt x="2482588" y="557371"/>
                  </a:cubicBezTo>
                  <a:cubicBezTo>
                    <a:pt x="2484470" y="543184"/>
                    <a:pt x="2487228" y="529603"/>
                    <a:pt x="2481580" y="515886"/>
                  </a:cubicBezTo>
                  <a:cubicBezTo>
                    <a:pt x="2479697" y="512122"/>
                    <a:pt x="2478756" y="507953"/>
                    <a:pt x="2478824" y="503785"/>
                  </a:cubicBezTo>
                  <a:cubicBezTo>
                    <a:pt x="2484201" y="458401"/>
                    <a:pt x="2474856" y="413487"/>
                    <a:pt x="2473579" y="368305"/>
                  </a:cubicBezTo>
                  <a:cubicBezTo>
                    <a:pt x="2472570" y="331998"/>
                    <a:pt x="2469679" y="295825"/>
                    <a:pt x="2464838" y="259855"/>
                  </a:cubicBezTo>
                  <a:cubicBezTo>
                    <a:pt x="2461948" y="233431"/>
                    <a:pt x="2463965" y="206739"/>
                    <a:pt x="2470621" y="181055"/>
                  </a:cubicBezTo>
                  <a:cubicBezTo>
                    <a:pt x="2475260" y="160885"/>
                    <a:pt x="2491867" y="145757"/>
                    <a:pt x="2512374" y="142932"/>
                  </a:cubicBezTo>
                  <a:cubicBezTo>
                    <a:pt x="2540949" y="137688"/>
                    <a:pt x="2570061" y="135739"/>
                    <a:pt x="2599107" y="137285"/>
                  </a:cubicBezTo>
                  <a:cubicBezTo>
                    <a:pt x="2605763" y="137083"/>
                    <a:pt x="2612352" y="138294"/>
                    <a:pt x="2618539" y="140781"/>
                  </a:cubicBezTo>
                  <a:cubicBezTo>
                    <a:pt x="2644423" y="154497"/>
                    <a:pt x="2675083" y="156044"/>
                    <a:pt x="2702179" y="144883"/>
                  </a:cubicBezTo>
                  <a:cubicBezTo>
                    <a:pt x="2731560" y="134326"/>
                    <a:pt x="2757312" y="145689"/>
                    <a:pt x="2777886" y="168683"/>
                  </a:cubicBezTo>
                  <a:cubicBezTo>
                    <a:pt x="2781315" y="174264"/>
                    <a:pt x="2787568" y="175407"/>
                    <a:pt x="2792812" y="178635"/>
                  </a:cubicBezTo>
                  <a:cubicBezTo>
                    <a:pt x="2794224" y="180517"/>
                    <a:pt x="2796241" y="181862"/>
                    <a:pt x="2797788" y="183610"/>
                  </a:cubicBezTo>
                  <a:lnTo>
                    <a:pt x="2807738" y="183610"/>
                  </a:lnTo>
                  <a:cubicBezTo>
                    <a:pt x="2815537" y="194637"/>
                    <a:pt x="2809554" y="204116"/>
                    <a:pt x="2803838" y="213059"/>
                  </a:cubicBezTo>
                  <a:cubicBezTo>
                    <a:pt x="2793484" y="229262"/>
                    <a:pt x="2792072" y="244592"/>
                    <a:pt x="2804511" y="260594"/>
                  </a:cubicBezTo>
                  <a:cubicBezTo>
                    <a:pt x="2810898" y="268259"/>
                    <a:pt x="2813721" y="278277"/>
                    <a:pt x="2812377" y="288161"/>
                  </a:cubicBezTo>
                  <a:cubicBezTo>
                    <a:pt x="2811773" y="291522"/>
                    <a:pt x="2811033" y="294817"/>
                    <a:pt x="2810092" y="298045"/>
                  </a:cubicBezTo>
                  <a:cubicBezTo>
                    <a:pt x="2809621" y="301205"/>
                    <a:pt x="2809621" y="304499"/>
                    <a:pt x="2810092" y="307659"/>
                  </a:cubicBezTo>
                  <a:cubicBezTo>
                    <a:pt x="2810898" y="310886"/>
                    <a:pt x="2811840" y="314382"/>
                    <a:pt x="2812579" y="317274"/>
                  </a:cubicBezTo>
                  <a:cubicBezTo>
                    <a:pt x="2814664" y="329914"/>
                    <a:pt x="2813117" y="342823"/>
                    <a:pt x="2808142" y="354589"/>
                  </a:cubicBezTo>
                  <a:cubicBezTo>
                    <a:pt x="2806998" y="357682"/>
                    <a:pt x="2805990" y="360910"/>
                    <a:pt x="2805250" y="364137"/>
                  </a:cubicBezTo>
                  <a:cubicBezTo>
                    <a:pt x="2804915" y="367431"/>
                    <a:pt x="2805049" y="370793"/>
                    <a:pt x="2805721" y="374020"/>
                  </a:cubicBezTo>
                  <a:cubicBezTo>
                    <a:pt x="2806663" y="377517"/>
                    <a:pt x="2807671" y="380744"/>
                    <a:pt x="2808411" y="384577"/>
                  </a:cubicBezTo>
                  <a:cubicBezTo>
                    <a:pt x="2809823" y="418732"/>
                    <a:pt x="2806798" y="452820"/>
                    <a:pt x="2808411" y="486908"/>
                  </a:cubicBezTo>
                  <a:cubicBezTo>
                    <a:pt x="2807738" y="490539"/>
                    <a:pt x="2806730" y="494102"/>
                    <a:pt x="2805788" y="497666"/>
                  </a:cubicBezTo>
                  <a:cubicBezTo>
                    <a:pt x="2804376" y="503179"/>
                    <a:pt x="2804040" y="508895"/>
                    <a:pt x="2804982" y="514542"/>
                  </a:cubicBezTo>
                  <a:cubicBezTo>
                    <a:pt x="2805855" y="517837"/>
                    <a:pt x="2806998" y="521131"/>
                    <a:pt x="2808344" y="524291"/>
                  </a:cubicBezTo>
                  <a:cubicBezTo>
                    <a:pt x="2813185" y="534309"/>
                    <a:pt x="2814596" y="545672"/>
                    <a:pt x="2812242" y="556564"/>
                  </a:cubicBezTo>
                  <a:cubicBezTo>
                    <a:pt x="2811638" y="560195"/>
                    <a:pt x="2810965" y="563893"/>
                    <a:pt x="2810696" y="567658"/>
                  </a:cubicBezTo>
                  <a:cubicBezTo>
                    <a:pt x="2817689" y="596233"/>
                    <a:pt x="2820983" y="625615"/>
                    <a:pt x="2820512" y="655064"/>
                  </a:cubicBezTo>
                  <a:cubicBezTo>
                    <a:pt x="2821185" y="657350"/>
                    <a:pt x="2821791" y="659703"/>
                    <a:pt x="2822597" y="661788"/>
                  </a:cubicBezTo>
                  <a:cubicBezTo>
                    <a:pt x="2823203" y="662796"/>
                    <a:pt x="2823674" y="663871"/>
                    <a:pt x="2824278" y="664947"/>
                  </a:cubicBezTo>
                  <a:cubicBezTo>
                    <a:pt x="2824884" y="666023"/>
                    <a:pt x="2826901" y="668981"/>
                    <a:pt x="2828178" y="670999"/>
                  </a:cubicBezTo>
                  <a:cubicBezTo>
                    <a:pt x="2836650" y="683303"/>
                    <a:pt x="2840548" y="698229"/>
                    <a:pt x="2839271" y="713088"/>
                  </a:cubicBezTo>
                  <a:cubicBezTo>
                    <a:pt x="2838533" y="723778"/>
                    <a:pt x="2840683" y="734468"/>
                    <a:pt x="2845591" y="744016"/>
                  </a:cubicBezTo>
                  <a:cubicBezTo>
                    <a:pt x="2846802" y="745899"/>
                    <a:pt x="2847945" y="747916"/>
                    <a:pt x="2849087" y="749866"/>
                  </a:cubicBezTo>
                  <a:lnTo>
                    <a:pt x="2850903" y="752623"/>
                  </a:lnTo>
                  <a:cubicBezTo>
                    <a:pt x="2852314" y="754303"/>
                    <a:pt x="2853526" y="756052"/>
                    <a:pt x="2854803" y="757866"/>
                  </a:cubicBezTo>
                  <a:cubicBezTo>
                    <a:pt x="2857424" y="761295"/>
                    <a:pt x="2859778" y="764859"/>
                    <a:pt x="2861930" y="768625"/>
                  </a:cubicBezTo>
                  <a:cubicBezTo>
                    <a:pt x="2863544" y="771313"/>
                    <a:pt x="2864956" y="774205"/>
                    <a:pt x="2866031" y="777163"/>
                  </a:cubicBezTo>
                  <a:cubicBezTo>
                    <a:pt x="2867242" y="781198"/>
                    <a:pt x="2868317" y="785299"/>
                    <a:pt x="2869123" y="789400"/>
                  </a:cubicBezTo>
                  <a:cubicBezTo>
                    <a:pt x="2869998" y="792425"/>
                    <a:pt x="2870939" y="795519"/>
                    <a:pt x="2871814" y="798679"/>
                  </a:cubicBezTo>
                  <a:cubicBezTo>
                    <a:pt x="2874033" y="808495"/>
                    <a:pt x="2873023" y="819252"/>
                    <a:pt x="2880555" y="827455"/>
                  </a:cubicBezTo>
                  <a:cubicBezTo>
                    <a:pt x="2882101" y="829002"/>
                    <a:pt x="2883580" y="830683"/>
                    <a:pt x="2885059" y="832296"/>
                  </a:cubicBezTo>
                  <a:lnTo>
                    <a:pt x="2887413" y="834649"/>
                  </a:lnTo>
                  <a:cubicBezTo>
                    <a:pt x="2889026" y="836196"/>
                    <a:pt x="2890573" y="837876"/>
                    <a:pt x="2892052" y="839490"/>
                  </a:cubicBezTo>
                  <a:cubicBezTo>
                    <a:pt x="2903077" y="852198"/>
                    <a:pt x="2910339" y="867729"/>
                    <a:pt x="2913028" y="884336"/>
                  </a:cubicBezTo>
                  <a:cubicBezTo>
                    <a:pt x="2913701" y="886152"/>
                    <a:pt x="2914240" y="888101"/>
                    <a:pt x="2914978" y="889916"/>
                  </a:cubicBezTo>
                  <a:cubicBezTo>
                    <a:pt x="2915449" y="890656"/>
                    <a:pt x="2915920" y="891530"/>
                    <a:pt x="2916390" y="892337"/>
                  </a:cubicBezTo>
                  <a:cubicBezTo>
                    <a:pt x="2917669" y="893749"/>
                    <a:pt x="2919013" y="895094"/>
                    <a:pt x="2920425" y="896304"/>
                  </a:cubicBezTo>
                  <a:cubicBezTo>
                    <a:pt x="2923450" y="898590"/>
                    <a:pt x="2926610" y="900809"/>
                    <a:pt x="2929502" y="903364"/>
                  </a:cubicBezTo>
                  <a:cubicBezTo>
                    <a:pt x="2931048" y="904574"/>
                    <a:pt x="2932527" y="905918"/>
                    <a:pt x="2933939" y="907398"/>
                  </a:cubicBezTo>
                  <a:lnTo>
                    <a:pt x="2936158" y="909482"/>
                  </a:lnTo>
                  <a:cubicBezTo>
                    <a:pt x="2937705" y="910827"/>
                    <a:pt x="2939116" y="912306"/>
                    <a:pt x="2940595" y="913785"/>
                  </a:cubicBezTo>
                  <a:lnTo>
                    <a:pt x="2942882" y="916004"/>
                  </a:lnTo>
                  <a:cubicBezTo>
                    <a:pt x="2944428" y="917550"/>
                    <a:pt x="2945840" y="919164"/>
                    <a:pt x="2947117" y="920912"/>
                  </a:cubicBezTo>
                  <a:cubicBezTo>
                    <a:pt x="2954177" y="929585"/>
                    <a:pt x="2956866" y="940410"/>
                    <a:pt x="2961572" y="950227"/>
                  </a:cubicBezTo>
                  <a:cubicBezTo>
                    <a:pt x="2963387" y="952849"/>
                    <a:pt x="2965674" y="955135"/>
                    <a:pt x="2968295" y="956951"/>
                  </a:cubicBezTo>
                  <a:cubicBezTo>
                    <a:pt x="2979861" y="963674"/>
                    <a:pt x="2992972" y="968380"/>
                    <a:pt x="3000501" y="980684"/>
                  </a:cubicBezTo>
                  <a:cubicBezTo>
                    <a:pt x="3002451" y="983374"/>
                    <a:pt x="3004334" y="986131"/>
                    <a:pt x="3006352" y="988753"/>
                  </a:cubicBezTo>
                  <a:cubicBezTo>
                    <a:pt x="3011933" y="995409"/>
                    <a:pt x="3016773" y="1002536"/>
                    <a:pt x="3020941" y="1010133"/>
                  </a:cubicBezTo>
                  <a:cubicBezTo>
                    <a:pt x="3022757" y="1012621"/>
                    <a:pt x="3025043" y="1014706"/>
                    <a:pt x="3027665" y="1016386"/>
                  </a:cubicBezTo>
                  <a:cubicBezTo>
                    <a:pt x="3034455" y="1019143"/>
                    <a:pt x="3041044" y="1022370"/>
                    <a:pt x="3047431" y="1025933"/>
                  </a:cubicBezTo>
                  <a:cubicBezTo>
                    <a:pt x="3050055" y="1027614"/>
                    <a:pt x="3052609" y="1029430"/>
                    <a:pt x="3055232" y="1031178"/>
                  </a:cubicBezTo>
                  <a:cubicBezTo>
                    <a:pt x="3061484" y="1035011"/>
                    <a:pt x="3066729" y="1040254"/>
                    <a:pt x="3070629" y="1046440"/>
                  </a:cubicBezTo>
                  <a:cubicBezTo>
                    <a:pt x="3072377" y="1048928"/>
                    <a:pt x="3074125" y="1051416"/>
                    <a:pt x="3076006" y="1053836"/>
                  </a:cubicBezTo>
                  <a:cubicBezTo>
                    <a:pt x="3079168" y="1057534"/>
                    <a:pt x="3082193" y="1061366"/>
                    <a:pt x="3085353" y="1064997"/>
                  </a:cubicBezTo>
                  <a:cubicBezTo>
                    <a:pt x="3087438" y="1066880"/>
                    <a:pt x="3089857" y="1068225"/>
                    <a:pt x="3092548" y="1069031"/>
                  </a:cubicBezTo>
                  <a:cubicBezTo>
                    <a:pt x="3098396" y="1069503"/>
                    <a:pt x="3104179" y="1070377"/>
                    <a:pt x="3109961" y="1071519"/>
                  </a:cubicBezTo>
                  <a:cubicBezTo>
                    <a:pt x="3112851" y="1072460"/>
                    <a:pt x="3115676" y="1073671"/>
                    <a:pt x="3118298" y="1075217"/>
                  </a:cubicBezTo>
                  <a:cubicBezTo>
                    <a:pt x="3121861" y="1077100"/>
                    <a:pt x="3125223" y="1079319"/>
                    <a:pt x="3128316" y="1081941"/>
                  </a:cubicBezTo>
                  <a:cubicBezTo>
                    <a:pt x="3130670" y="1083824"/>
                    <a:pt x="3132889" y="1085840"/>
                    <a:pt x="3135039" y="1087992"/>
                  </a:cubicBezTo>
                  <a:cubicBezTo>
                    <a:pt x="3137797" y="1090615"/>
                    <a:pt x="3140351" y="1093371"/>
                    <a:pt x="3143242" y="1095791"/>
                  </a:cubicBezTo>
                  <a:cubicBezTo>
                    <a:pt x="3145461" y="1097271"/>
                    <a:pt x="3147950" y="1098413"/>
                    <a:pt x="3150504" y="1099220"/>
                  </a:cubicBezTo>
                  <a:cubicBezTo>
                    <a:pt x="3154067" y="1099959"/>
                    <a:pt x="3157698" y="1100565"/>
                    <a:pt x="3161127" y="1101640"/>
                  </a:cubicBezTo>
                  <a:lnTo>
                    <a:pt x="3168993" y="1104330"/>
                  </a:lnTo>
                  <a:cubicBezTo>
                    <a:pt x="3171682" y="1105002"/>
                    <a:pt x="3174305" y="1105876"/>
                    <a:pt x="3176859" y="1106818"/>
                  </a:cubicBezTo>
                  <a:cubicBezTo>
                    <a:pt x="3179482" y="1107759"/>
                    <a:pt x="3182104" y="1108566"/>
                    <a:pt x="3184862" y="1109037"/>
                  </a:cubicBezTo>
                  <a:lnTo>
                    <a:pt x="3190508" y="1109037"/>
                  </a:lnTo>
                  <a:cubicBezTo>
                    <a:pt x="3194341" y="1109037"/>
                    <a:pt x="3198174" y="1109037"/>
                    <a:pt x="3202005" y="1109507"/>
                  </a:cubicBezTo>
                  <a:cubicBezTo>
                    <a:pt x="3205838" y="1109844"/>
                    <a:pt x="3209402" y="1111390"/>
                    <a:pt x="3212225" y="1114012"/>
                  </a:cubicBezTo>
                  <a:cubicBezTo>
                    <a:pt x="3213906" y="1114886"/>
                    <a:pt x="3213571" y="1119391"/>
                    <a:pt x="3217268" y="1116567"/>
                  </a:cubicBezTo>
                  <a:cubicBezTo>
                    <a:pt x="3218747" y="1115559"/>
                    <a:pt x="3220362" y="1114617"/>
                    <a:pt x="3221976" y="1113878"/>
                  </a:cubicBezTo>
                  <a:cubicBezTo>
                    <a:pt x="3224597" y="1112466"/>
                    <a:pt x="3227353" y="1111323"/>
                    <a:pt x="3230245" y="1110650"/>
                  </a:cubicBezTo>
                  <a:cubicBezTo>
                    <a:pt x="3234682" y="1109844"/>
                    <a:pt x="3239187" y="1110381"/>
                    <a:pt x="3243356" y="1112062"/>
                  </a:cubicBezTo>
                  <a:cubicBezTo>
                    <a:pt x="3246718" y="1113541"/>
                    <a:pt x="3249743" y="1115693"/>
                    <a:pt x="3252164" y="1118382"/>
                  </a:cubicBezTo>
                  <a:cubicBezTo>
                    <a:pt x="3256534" y="1123425"/>
                    <a:pt x="3256332" y="1130956"/>
                    <a:pt x="3251828" y="1135796"/>
                  </a:cubicBezTo>
                  <a:cubicBezTo>
                    <a:pt x="3157698" y="1131896"/>
                    <a:pt x="3067467" y="1117105"/>
                    <a:pt x="2998955" y="1042809"/>
                  </a:cubicBezTo>
                  <a:cubicBezTo>
                    <a:pt x="2986114" y="1028959"/>
                    <a:pt x="2969103" y="1019412"/>
                    <a:pt x="2956464" y="1005158"/>
                  </a:cubicBezTo>
                  <a:cubicBezTo>
                    <a:pt x="2922240" y="964077"/>
                    <a:pt x="2886471" y="924140"/>
                    <a:pt x="2862334" y="875663"/>
                  </a:cubicBezTo>
                  <a:cubicBezTo>
                    <a:pt x="2824816" y="797065"/>
                    <a:pt x="2798461" y="713626"/>
                    <a:pt x="2784071" y="627699"/>
                  </a:cubicBezTo>
                  <a:cubicBezTo>
                    <a:pt x="2774659" y="567187"/>
                    <a:pt x="2760606" y="507079"/>
                    <a:pt x="2759800" y="445491"/>
                  </a:cubicBezTo>
                  <a:cubicBezTo>
                    <a:pt x="2758993" y="380676"/>
                    <a:pt x="2766053" y="316265"/>
                    <a:pt x="2770961" y="251787"/>
                  </a:cubicBezTo>
                  <a:cubicBezTo>
                    <a:pt x="2772372" y="232759"/>
                    <a:pt x="2773313" y="213664"/>
                    <a:pt x="2775465" y="194704"/>
                  </a:cubicBezTo>
                  <a:cubicBezTo>
                    <a:pt x="2776809" y="182871"/>
                    <a:pt x="2772305" y="177559"/>
                    <a:pt x="2760875" y="177088"/>
                  </a:cubicBezTo>
                  <a:cubicBezTo>
                    <a:pt x="2742655" y="176281"/>
                    <a:pt x="2724434" y="174869"/>
                    <a:pt x="2706212" y="175004"/>
                  </a:cubicBezTo>
                  <a:cubicBezTo>
                    <a:pt x="2688799" y="175743"/>
                    <a:pt x="2671385" y="174667"/>
                    <a:pt x="2654172" y="171911"/>
                  </a:cubicBezTo>
                  <a:cubicBezTo>
                    <a:pt x="2624522" y="166263"/>
                    <a:pt x="2594670" y="168751"/>
                    <a:pt x="2564818" y="168550"/>
                  </a:cubicBezTo>
                  <a:cubicBezTo>
                    <a:pt x="2557421" y="172247"/>
                    <a:pt x="2549421" y="169759"/>
                    <a:pt x="2541755" y="170566"/>
                  </a:cubicBezTo>
                  <a:cubicBezTo>
                    <a:pt x="2535906" y="170566"/>
                    <a:pt x="2530191" y="167743"/>
                    <a:pt x="2524342" y="170029"/>
                  </a:cubicBezTo>
                  <a:lnTo>
                    <a:pt x="2521786" y="170768"/>
                  </a:lnTo>
                  <a:lnTo>
                    <a:pt x="2517013" y="172382"/>
                  </a:lnTo>
                  <a:cubicBezTo>
                    <a:pt x="2515534" y="173121"/>
                    <a:pt x="2514190" y="173995"/>
                    <a:pt x="2512911" y="175071"/>
                  </a:cubicBezTo>
                  <a:cubicBezTo>
                    <a:pt x="2512911" y="175071"/>
                    <a:pt x="2511365" y="176954"/>
                    <a:pt x="2511432" y="177021"/>
                  </a:cubicBezTo>
                  <a:cubicBezTo>
                    <a:pt x="2510424" y="179442"/>
                    <a:pt x="2509818" y="181929"/>
                    <a:pt x="2509549" y="184552"/>
                  </a:cubicBezTo>
                  <a:cubicBezTo>
                    <a:pt x="2509549" y="187577"/>
                    <a:pt x="2509549" y="190602"/>
                    <a:pt x="2509549" y="193628"/>
                  </a:cubicBezTo>
                  <a:lnTo>
                    <a:pt x="2509549" y="213799"/>
                  </a:lnTo>
                  <a:cubicBezTo>
                    <a:pt x="2509549" y="219783"/>
                    <a:pt x="2509549" y="225767"/>
                    <a:pt x="2509549" y="231750"/>
                  </a:cubicBezTo>
                  <a:cubicBezTo>
                    <a:pt x="2511297" y="243651"/>
                    <a:pt x="2510087" y="255821"/>
                    <a:pt x="2512307" y="267722"/>
                  </a:cubicBezTo>
                  <a:cubicBezTo>
                    <a:pt x="2513113" y="270007"/>
                    <a:pt x="2513651" y="272428"/>
                    <a:pt x="2513988" y="274848"/>
                  </a:cubicBezTo>
                  <a:cubicBezTo>
                    <a:pt x="2514457" y="279756"/>
                    <a:pt x="2514391" y="284664"/>
                    <a:pt x="2514592" y="289573"/>
                  </a:cubicBezTo>
                  <a:cubicBezTo>
                    <a:pt x="2516542" y="300666"/>
                    <a:pt x="2515197" y="312164"/>
                    <a:pt x="2518828" y="323191"/>
                  </a:cubicBezTo>
                  <a:cubicBezTo>
                    <a:pt x="2519165" y="325813"/>
                    <a:pt x="2519367" y="328502"/>
                    <a:pt x="2519367" y="331191"/>
                  </a:cubicBezTo>
                  <a:cubicBezTo>
                    <a:pt x="2519702" y="346521"/>
                    <a:pt x="2521383" y="361851"/>
                    <a:pt x="2524208" y="376912"/>
                  </a:cubicBezTo>
                  <a:cubicBezTo>
                    <a:pt x="2531133" y="442601"/>
                    <a:pt x="2534695" y="508625"/>
                    <a:pt x="2534830" y="574650"/>
                  </a:cubicBezTo>
                  <a:cubicBezTo>
                    <a:pt x="2535839" y="629044"/>
                    <a:pt x="2530864" y="683303"/>
                    <a:pt x="2519971" y="736620"/>
                  </a:cubicBezTo>
                  <a:cubicBezTo>
                    <a:pt x="2518357" y="744688"/>
                    <a:pt x="2517349" y="753025"/>
                    <a:pt x="2515063" y="760892"/>
                  </a:cubicBezTo>
                  <a:cubicBezTo>
                    <a:pt x="2484470" y="866048"/>
                    <a:pt x="2462149" y="973490"/>
                    <a:pt x="2425505" y="1076898"/>
                  </a:cubicBezTo>
                  <a:cubicBezTo>
                    <a:pt x="2416362" y="1102784"/>
                    <a:pt x="2407419" y="1128602"/>
                    <a:pt x="2388258" y="1149311"/>
                  </a:cubicBezTo>
                  <a:cubicBezTo>
                    <a:pt x="2386644" y="1151193"/>
                    <a:pt x="2385231" y="1153277"/>
                    <a:pt x="2384089" y="1155496"/>
                  </a:cubicBezTo>
                  <a:cubicBezTo>
                    <a:pt x="2293321" y="1307381"/>
                    <a:pt x="2156027" y="1397543"/>
                    <a:pt x="1988408" y="1438893"/>
                  </a:cubicBezTo>
                  <a:cubicBezTo>
                    <a:pt x="1853333" y="1472510"/>
                    <a:pt x="1716240" y="1501758"/>
                    <a:pt x="1575853" y="1502094"/>
                  </a:cubicBezTo>
                  <a:cubicBezTo>
                    <a:pt x="1428474" y="1502497"/>
                    <a:pt x="1282170" y="1491740"/>
                    <a:pt x="1143126" y="1435733"/>
                  </a:cubicBezTo>
                  <a:cubicBezTo>
                    <a:pt x="1140034" y="1434455"/>
                    <a:pt x="1136941" y="1433380"/>
                    <a:pt x="1133714" y="1432506"/>
                  </a:cubicBezTo>
                  <a:cubicBezTo>
                    <a:pt x="1041535" y="1407293"/>
                    <a:pt x="963406" y="1355723"/>
                    <a:pt x="886691" y="1301330"/>
                  </a:cubicBezTo>
                  <a:cubicBezTo>
                    <a:pt x="876943" y="1294875"/>
                    <a:pt x="867933" y="1287412"/>
                    <a:pt x="859797" y="1279074"/>
                  </a:cubicBezTo>
                  <a:cubicBezTo>
                    <a:pt x="800428" y="1213991"/>
                    <a:pt x="741799" y="1148369"/>
                    <a:pt x="705895" y="1066275"/>
                  </a:cubicBezTo>
                  <a:cubicBezTo>
                    <a:pt x="701592" y="1056391"/>
                    <a:pt x="696617" y="1046777"/>
                    <a:pt x="691507" y="1037297"/>
                  </a:cubicBezTo>
                  <a:cubicBezTo>
                    <a:pt x="687205" y="1031043"/>
                    <a:pt x="686801" y="1022908"/>
                    <a:pt x="690432" y="1016252"/>
                  </a:cubicBezTo>
                  <a:cubicBezTo>
                    <a:pt x="695138" y="1007310"/>
                    <a:pt x="696146" y="996888"/>
                    <a:pt x="693188" y="987207"/>
                  </a:cubicBezTo>
                  <a:cubicBezTo>
                    <a:pt x="671135" y="909079"/>
                    <a:pt x="669588" y="828330"/>
                    <a:pt x="662259" y="748185"/>
                  </a:cubicBezTo>
                  <a:cubicBezTo>
                    <a:pt x="652376" y="640003"/>
                    <a:pt x="647939" y="531351"/>
                    <a:pt x="633484" y="423505"/>
                  </a:cubicBezTo>
                  <a:cubicBezTo>
                    <a:pt x="625212" y="361851"/>
                    <a:pt x="620037" y="299792"/>
                    <a:pt x="607396" y="238743"/>
                  </a:cubicBezTo>
                  <a:cubicBezTo>
                    <a:pt x="593008" y="169961"/>
                    <a:pt x="550650" y="132310"/>
                    <a:pt x="480187" y="127872"/>
                  </a:cubicBezTo>
                  <a:cubicBezTo>
                    <a:pt x="452082" y="126056"/>
                    <a:pt x="423978" y="125384"/>
                    <a:pt x="395739" y="125250"/>
                  </a:cubicBezTo>
                  <a:cubicBezTo>
                    <a:pt x="337581" y="123838"/>
                    <a:pt x="279826" y="114761"/>
                    <a:pt x="224020" y="98355"/>
                  </a:cubicBezTo>
                  <a:cubicBezTo>
                    <a:pt x="147709" y="78050"/>
                    <a:pt x="74623" y="47257"/>
                    <a:pt x="6715" y="6983"/>
                  </a:cubicBezTo>
                  <a:cubicBezTo>
                    <a:pt x="3421" y="4764"/>
                    <a:pt x="261" y="2411"/>
                    <a:pt x="-2697" y="-212"/>
                  </a:cubicBezTo>
                  <a:close/>
                </a:path>
              </a:pathLst>
            </a:custGeom>
            <a:solidFill>
              <a:srgbClr val="020202"/>
            </a:solidFill>
            <a:ln w="6712" cap="flat">
              <a:noFill/>
              <a:prstDash val="solid"/>
              <a:miter/>
            </a:ln>
          </p:spPr>
          <p:txBody>
            <a:bodyPr rtlCol="0" anchor="ctr"/>
            <a:lstStyle/>
            <a:p>
              <a:endParaRPr lang="es-CO"/>
            </a:p>
          </p:txBody>
        </p:sp>
        <p:sp>
          <p:nvSpPr>
            <p:cNvPr id="1398" name="Freeform: Shape 1397">
              <a:extLst>
                <a:ext uri="{FF2B5EF4-FFF2-40B4-BE49-F238E27FC236}">
                  <a16:creationId xmlns:a16="http://schemas.microsoft.com/office/drawing/2014/main" id="{32163B4C-18B6-2FCC-9CF8-72651CFFF232}"/>
                </a:ext>
              </a:extLst>
            </p:cNvPr>
            <p:cNvSpPr/>
            <p:nvPr/>
          </p:nvSpPr>
          <p:spPr>
            <a:xfrm>
              <a:off x="6627600" y="319741"/>
              <a:ext cx="1787873" cy="1225067"/>
            </a:xfrm>
            <a:custGeom>
              <a:avLst/>
              <a:gdLst>
                <a:gd name="connsiteX0" fmla="*/ 1641166 w 1787873"/>
                <a:gd name="connsiteY0" fmla="*/ 785426 h 1225067"/>
                <a:gd name="connsiteX1" fmla="*/ 1655219 w 1787873"/>
                <a:gd name="connsiteY1" fmla="*/ 813530 h 1225067"/>
                <a:gd name="connsiteX2" fmla="*/ 1776983 w 1787873"/>
                <a:gd name="connsiteY2" fmla="*/ 991301 h 1225067"/>
                <a:gd name="connsiteX3" fmla="*/ 1784849 w 1787873"/>
                <a:gd name="connsiteY3" fmla="*/ 1019270 h 1225067"/>
                <a:gd name="connsiteX4" fmla="*/ 1744508 w 1787873"/>
                <a:gd name="connsiteY4" fmla="*/ 1132293 h 1225067"/>
                <a:gd name="connsiteX5" fmla="*/ 1606271 w 1787873"/>
                <a:gd name="connsiteY5" fmla="*/ 1220708 h 1225067"/>
                <a:gd name="connsiteX6" fmla="*/ 1481215 w 1787873"/>
                <a:gd name="connsiteY6" fmla="*/ 1203428 h 1225067"/>
                <a:gd name="connsiteX7" fmla="*/ 1403961 w 1787873"/>
                <a:gd name="connsiteY7" fmla="*/ 1138748 h 1225067"/>
                <a:gd name="connsiteX8" fmla="*/ 1386547 w 1787873"/>
                <a:gd name="connsiteY8" fmla="*/ 1117905 h 1225067"/>
                <a:gd name="connsiteX9" fmla="*/ 1367586 w 1787873"/>
                <a:gd name="connsiteY9" fmla="*/ 1083615 h 1225067"/>
                <a:gd name="connsiteX10" fmla="*/ 1328858 w 1787873"/>
                <a:gd name="connsiteY10" fmla="*/ 1047778 h 1225067"/>
                <a:gd name="connsiteX11" fmla="*/ 1272045 w 1787873"/>
                <a:gd name="connsiteY11" fmla="*/ 1031843 h 1225067"/>
                <a:gd name="connsiteX12" fmla="*/ 1262229 w 1787873"/>
                <a:gd name="connsiteY12" fmla="*/ 1030969 h 1225067"/>
                <a:gd name="connsiteX13" fmla="*/ 1219265 w 1787873"/>
                <a:gd name="connsiteY13" fmla="*/ 1015707 h 1225067"/>
                <a:gd name="connsiteX14" fmla="*/ 1117000 w 1787873"/>
                <a:gd name="connsiteY14" fmla="*/ 905777 h 1225067"/>
                <a:gd name="connsiteX15" fmla="*/ 989253 w 1787873"/>
                <a:gd name="connsiteY15" fmla="*/ 722225 h 1225067"/>
                <a:gd name="connsiteX16" fmla="*/ 933851 w 1787873"/>
                <a:gd name="connsiteY16" fmla="*/ 646518 h 1225067"/>
                <a:gd name="connsiteX17" fmla="*/ 930422 w 1787873"/>
                <a:gd name="connsiteY17" fmla="*/ 640803 h 1225067"/>
                <a:gd name="connsiteX18" fmla="*/ 926725 w 1787873"/>
                <a:gd name="connsiteY18" fmla="*/ 635424 h 1225067"/>
                <a:gd name="connsiteX19" fmla="*/ 923027 w 1787873"/>
                <a:gd name="connsiteY19" fmla="*/ 630113 h 1225067"/>
                <a:gd name="connsiteX20" fmla="*/ 911194 w 1787873"/>
                <a:gd name="connsiteY20" fmla="*/ 615522 h 1225067"/>
                <a:gd name="connsiteX21" fmla="*/ 907092 w 1787873"/>
                <a:gd name="connsiteY21" fmla="*/ 611152 h 1225067"/>
                <a:gd name="connsiteX22" fmla="*/ 903193 w 1787873"/>
                <a:gd name="connsiteY22" fmla="*/ 606782 h 1225067"/>
                <a:gd name="connsiteX23" fmla="*/ 901176 w 1787873"/>
                <a:gd name="connsiteY23" fmla="*/ 604630 h 1225067"/>
                <a:gd name="connsiteX24" fmla="*/ 897074 w 1787873"/>
                <a:gd name="connsiteY24" fmla="*/ 600462 h 1225067"/>
                <a:gd name="connsiteX25" fmla="*/ 895056 w 1787873"/>
                <a:gd name="connsiteY25" fmla="*/ 598378 h 1225067"/>
                <a:gd name="connsiteX26" fmla="*/ 891158 w 1787873"/>
                <a:gd name="connsiteY26" fmla="*/ 593873 h 1225067"/>
                <a:gd name="connsiteX27" fmla="*/ 887594 w 1787873"/>
                <a:gd name="connsiteY27" fmla="*/ 589032 h 1225067"/>
                <a:gd name="connsiteX28" fmla="*/ 876164 w 1787873"/>
                <a:gd name="connsiteY28" fmla="*/ 575585 h 1225067"/>
                <a:gd name="connsiteX29" fmla="*/ 872197 w 1787873"/>
                <a:gd name="connsiteY29" fmla="*/ 571349 h 1225067"/>
                <a:gd name="connsiteX30" fmla="*/ 868431 w 1787873"/>
                <a:gd name="connsiteY30" fmla="*/ 567113 h 1225067"/>
                <a:gd name="connsiteX31" fmla="*/ 866481 w 1787873"/>
                <a:gd name="connsiteY31" fmla="*/ 565029 h 1225067"/>
                <a:gd name="connsiteX32" fmla="*/ 862650 w 1787873"/>
                <a:gd name="connsiteY32" fmla="*/ 560995 h 1225067"/>
                <a:gd name="connsiteX33" fmla="*/ 860700 w 1787873"/>
                <a:gd name="connsiteY33" fmla="*/ 558978 h 1225067"/>
                <a:gd name="connsiteX34" fmla="*/ 857002 w 1787873"/>
                <a:gd name="connsiteY34" fmla="*/ 554809 h 1225067"/>
                <a:gd name="connsiteX35" fmla="*/ 853707 w 1787873"/>
                <a:gd name="connsiteY35" fmla="*/ 550372 h 1225067"/>
                <a:gd name="connsiteX36" fmla="*/ 845235 w 1787873"/>
                <a:gd name="connsiteY36" fmla="*/ 542707 h 1225067"/>
                <a:gd name="connsiteX37" fmla="*/ 840462 w 1787873"/>
                <a:gd name="connsiteY37" fmla="*/ 539076 h 1225067"/>
                <a:gd name="connsiteX38" fmla="*/ 836091 w 1787873"/>
                <a:gd name="connsiteY38" fmla="*/ 534638 h 1225067"/>
                <a:gd name="connsiteX39" fmla="*/ 832259 w 1787873"/>
                <a:gd name="connsiteY39" fmla="*/ 529596 h 1225067"/>
                <a:gd name="connsiteX40" fmla="*/ 801532 w 1787873"/>
                <a:gd name="connsiteY40" fmla="*/ 496516 h 1225067"/>
                <a:gd name="connsiteX41" fmla="*/ 797297 w 1787873"/>
                <a:gd name="connsiteY41" fmla="*/ 492011 h 1225067"/>
                <a:gd name="connsiteX42" fmla="*/ 793330 w 1787873"/>
                <a:gd name="connsiteY42" fmla="*/ 487574 h 1225067"/>
                <a:gd name="connsiteX43" fmla="*/ 791313 w 1787873"/>
                <a:gd name="connsiteY43" fmla="*/ 485422 h 1225067"/>
                <a:gd name="connsiteX44" fmla="*/ 787145 w 1787873"/>
                <a:gd name="connsiteY44" fmla="*/ 481119 h 1225067"/>
                <a:gd name="connsiteX45" fmla="*/ 785060 w 1787873"/>
                <a:gd name="connsiteY45" fmla="*/ 478968 h 1225067"/>
                <a:gd name="connsiteX46" fmla="*/ 781093 w 1787873"/>
                <a:gd name="connsiteY46" fmla="*/ 474396 h 1225067"/>
                <a:gd name="connsiteX47" fmla="*/ 777462 w 1787873"/>
                <a:gd name="connsiteY47" fmla="*/ 469487 h 1225067"/>
                <a:gd name="connsiteX48" fmla="*/ 761393 w 1787873"/>
                <a:gd name="connsiteY48" fmla="*/ 451267 h 1225067"/>
                <a:gd name="connsiteX49" fmla="*/ 757426 w 1787873"/>
                <a:gd name="connsiteY49" fmla="*/ 447031 h 1225067"/>
                <a:gd name="connsiteX50" fmla="*/ 753727 w 1787873"/>
                <a:gd name="connsiteY50" fmla="*/ 442862 h 1225067"/>
                <a:gd name="connsiteX51" fmla="*/ 751914 w 1787873"/>
                <a:gd name="connsiteY51" fmla="*/ 440845 h 1225067"/>
                <a:gd name="connsiteX52" fmla="*/ 748350 w 1787873"/>
                <a:gd name="connsiteY52" fmla="*/ 437013 h 1225067"/>
                <a:gd name="connsiteX53" fmla="*/ 746534 w 1787873"/>
                <a:gd name="connsiteY53" fmla="*/ 435130 h 1225067"/>
                <a:gd name="connsiteX54" fmla="*/ 742971 w 1787873"/>
                <a:gd name="connsiteY54" fmla="*/ 431499 h 1225067"/>
                <a:gd name="connsiteX55" fmla="*/ 741223 w 1787873"/>
                <a:gd name="connsiteY55" fmla="*/ 429684 h 1225067"/>
                <a:gd name="connsiteX56" fmla="*/ 737592 w 1787873"/>
                <a:gd name="connsiteY56" fmla="*/ 426053 h 1225067"/>
                <a:gd name="connsiteX57" fmla="*/ 735776 w 1787873"/>
                <a:gd name="connsiteY57" fmla="*/ 424305 h 1225067"/>
                <a:gd name="connsiteX58" fmla="*/ 732078 w 1787873"/>
                <a:gd name="connsiteY58" fmla="*/ 420675 h 1225067"/>
                <a:gd name="connsiteX59" fmla="*/ 730128 w 1787873"/>
                <a:gd name="connsiteY59" fmla="*/ 418792 h 1225067"/>
                <a:gd name="connsiteX60" fmla="*/ 726095 w 1787873"/>
                <a:gd name="connsiteY60" fmla="*/ 415027 h 1225067"/>
                <a:gd name="connsiteX61" fmla="*/ 723943 w 1787873"/>
                <a:gd name="connsiteY61" fmla="*/ 413144 h 1225067"/>
                <a:gd name="connsiteX62" fmla="*/ 719506 w 1787873"/>
                <a:gd name="connsiteY62" fmla="*/ 409110 h 1225067"/>
                <a:gd name="connsiteX63" fmla="*/ 717219 w 1787873"/>
                <a:gd name="connsiteY63" fmla="*/ 407026 h 1225067"/>
                <a:gd name="connsiteX64" fmla="*/ 697991 w 1787873"/>
                <a:gd name="connsiteY64" fmla="*/ 390082 h 1225067"/>
                <a:gd name="connsiteX65" fmla="*/ 692948 w 1787873"/>
                <a:gd name="connsiteY65" fmla="*/ 386452 h 1225067"/>
                <a:gd name="connsiteX66" fmla="*/ 688510 w 1787873"/>
                <a:gd name="connsiteY66" fmla="*/ 382552 h 1225067"/>
                <a:gd name="connsiteX67" fmla="*/ 686359 w 1787873"/>
                <a:gd name="connsiteY67" fmla="*/ 380535 h 1225067"/>
                <a:gd name="connsiteX68" fmla="*/ 682324 w 1787873"/>
                <a:gd name="connsiteY68" fmla="*/ 376703 h 1225067"/>
                <a:gd name="connsiteX69" fmla="*/ 680374 w 1787873"/>
                <a:gd name="connsiteY69" fmla="*/ 374820 h 1225067"/>
                <a:gd name="connsiteX70" fmla="*/ 671835 w 1787873"/>
                <a:gd name="connsiteY70" fmla="*/ 368500 h 1225067"/>
                <a:gd name="connsiteX71" fmla="*/ 667466 w 1787873"/>
                <a:gd name="connsiteY71" fmla="*/ 365542 h 1225067"/>
                <a:gd name="connsiteX72" fmla="*/ 663431 w 1787873"/>
                <a:gd name="connsiteY72" fmla="*/ 362247 h 1225067"/>
                <a:gd name="connsiteX73" fmla="*/ 661414 w 1787873"/>
                <a:gd name="connsiteY73" fmla="*/ 360634 h 1225067"/>
                <a:gd name="connsiteX74" fmla="*/ 654690 w 1787873"/>
                <a:gd name="connsiteY74" fmla="*/ 356599 h 1225067"/>
                <a:gd name="connsiteX75" fmla="*/ 649849 w 1787873"/>
                <a:gd name="connsiteY75" fmla="*/ 353372 h 1225067"/>
                <a:gd name="connsiteX76" fmla="*/ 645210 w 1787873"/>
                <a:gd name="connsiteY76" fmla="*/ 349405 h 1225067"/>
                <a:gd name="connsiteX77" fmla="*/ 642857 w 1787873"/>
                <a:gd name="connsiteY77" fmla="*/ 347321 h 1225067"/>
                <a:gd name="connsiteX78" fmla="*/ 623359 w 1787873"/>
                <a:gd name="connsiteY78" fmla="*/ 330176 h 1225067"/>
                <a:gd name="connsiteX79" fmla="*/ 618249 w 1787873"/>
                <a:gd name="connsiteY79" fmla="*/ 326478 h 1225067"/>
                <a:gd name="connsiteX80" fmla="*/ 613543 w 1787873"/>
                <a:gd name="connsiteY80" fmla="*/ 322444 h 1225067"/>
                <a:gd name="connsiteX81" fmla="*/ 611256 w 1787873"/>
                <a:gd name="connsiteY81" fmla="*/ 320360 h 1225067"/>
                <a:gd name="connsiteX82" fmla="*/ 606887 w 1787873"/>
                <a:gd name="connsiteY82" fmla="*/ 316191 h 1225067"/>
                <a:gd name="connsiteX83" fmla="*/ 604735 w 1787873"/>
                <a:gd name="connsiteY83" fmla="*/ 314107 h 1225067"/>
                <a:gd name="connsiteX84" fmla="*/ 590615 w 1787873"/>
                <a:gd name="connsiteY84" fmla="*/ 303215 h 1225067"/>
                <a:gd name="connsiteX85" fmla="*/ 585707 w 1787873"/>
                <a:gd name="connsiteY85" fmla="*/ 299718 h 1225067"/>
                <a:gd name="connsiteX86" fmla="*/ 571319 w 1787873"/>
                <a:gd name="connsiteY86" fmla="*/ 288759 h 1225067"/>
                <a:gd name="connsiteX87" fmla="*/ 566276 w 1787873"/>
                <a:gd name="connsiteY87" fmla="*/ 285397 h 1225067"/>
                <a:gd name="connsiteX88" fmla="*/ 556326 w 1787873"/>
                <a:gd name="connsiteY88" fmla="*/ 278674 h 1225067"/>
                <a:gd name="connsiteX89" fmla="*/ 551418 w 1787873"/>
                <a:gd name="connsiteY89" fmla="*/ 275446 h 1225067"/>
                <a:gd name="connsiteX90" fmla="*/ 541803 w 1787873"/>
                <a:gd name="connsiteY90" fmla="*/ 268723 h 1225067"/>
                <a:gd name="connsiteX91" fmla="*/ 537028 w 1787873"/>
                <a:gd name="connsiteY91" fmla="*/ 265563 h 1225067"/>
                <a:gd name="connsiteX92" fmla="*/ 528020 w 1787873"/>
                <a:gd name="connsiteY92" fmla="*/ 259175 h 1225067"/>
                <a:gd name="connsiteX93" fmla="*/ 523447 w 1787873"/>
                <a:gd name="connsiteY93" fmla="*/ 256352 h 1225067"/>
                <a:gd name="connsiteX94" fmla="*/ 516254 w 1787873"/>
                <a:gd name="connsiteY94" fmla="*/ 252452 h 1225067"/>
                <a:gd name="connsiteX95" fmla="*/ 511613 w 1787873"/>
                <a:gd name="connsiteY95" fmla="*/ 249426 h 1225067"/>
                <a:gd name="connsiteX96" fmla="*/ 507243 w 1787873"/>
                <a:gd name="connsiteY96" fmla="*/ 245930 h 1225067"/>
                <a:gd name="connsiteX97" fmla="*/ 505091 w 1787873"/>
                <a:gd name="connsiteY97" fmla="*/ 244182 h 1225067"/>
                <a:gd name="connsiteX98" fmla="*/ 498368 w 1787873"/>
                <a:gd name="connsiteY98" fmla="*/ 239408 h 1225067"/>
                <a:gd name="connsiteX99" fmla="*/ 493796 w 1787873"/>
                <a:gd name="connsiteY99" fmla="*/ 236584 h 1225067"/>
                <a:gd name="connsiteX100" fmla="*/ 487073 w 1787873"/>
                <a:gd name="connsiteY100" fmla="*/ 232752 h 1225067"/>
                <a:gd name="connsiteX101" fmla="*/ 482232 w 1787873"/>
                <a:gd name="connsiteY101" fmla="*/ 230332 h 1225067"/>
                <a:gd name="connsiteX102" fmla="*/ 474701 w 1787873"/>
                <a:gd name="connsiteY102" fmla="*/ 226701 h 1225067"/>
                <a:gd name="connsiteX103" fmla="*/ 469726 w 1787873"/>
                <a:gd name="connsiteY103" fmla="*/ 223742 h 1225067"/>
                <a:gd name="connsiteX104" fmla="*/ 454800 w 1787873"/>
                <a:gd name="connsiteY104" fmla="*/ 214935 h 1225067"/>
                <a:gd name="connsiteX105" fmla="*/ 449824 w 1787873"/>
                <a:gd name="connsiteY105" fmla="*/ 212178 h 1225067"/>
                <a:gd name="connsiteX106" fmla="*/ 442362 w 1787873"/>
                <a:gd name="connsiteY106" fmla="*/ 208077 h 1225067"/>
                <a:gd name="connsiteX107" fmla="*/ 437252 w 1787873"/>
                <a:gd name="connsiteY107" fmla="*/ 205522 h 1225067"/>
                <a:gd name="connsiteX108" fmla="*/ 429317 w 1787873"/>
                <a:gd name="connsiteY108" fmla="*/ 201689 h 1225067"/>
                <a:gd name="connsiteX109" fmla="*/ 424007 w 1787873"/>
                <a:gd name="connsiteY109" fmla="*/ 198529 h 1225067"/>
                <a:gd name="connsiteX110" fmla="*/ 390389 w 1787873"/>
                <a:gd name="connsiteY110" fmla="*/ 180510 h 1225067"/>
                <a:gd name="connsiteX111" fmla="*/ 384876 w 1787873"/>
                <a:gd name="connsiteY111" fmla="*/ 177552 h 1225067"/>
                <a:gd name="connsiteX112" fmla="*/ 376538 w 1787873"/>
                <a:gd name="connsiteY112" fmla="*/ 173182 h 1225067"/>
                <a:gd name="connsiteX113" fmla="*/ 370890 w 1787873"/>
                <a:gd name="connsiteY113" fmla="*/ 170425 h 1225067"/>
                <a:gd name="connsiteX114" fmla="*/ 356435 w 1787873"/>
                <a:gd name="connsiteY114" fmla="*/ 164575 h 1225067"/>
                <a:gd name="connsiteX115" fmla="*/ 350854 w 1787873"/>
                <a:gd name="connsiteY115" fmla="*/ 162357 h 1225067"/>
                <a:gd name="connsiteX116" fmla="*/ 343257 w 1787873"/>
                <a:gd name="connsiteY116" fmla="*/ 158524 h 1225067"/>
                <a:gd name="connsiteX117" fmla="*/ 338282 w 1787873"/>
                <a:gd name="connsiteY117" fmla="*/ 155969 h 1225067"/>
                <a:gd name="connsiteX118" fmla="*/ 330683 w 1787873"/>
                <a:gd name="connsiteY118" fmla="*/ 152473 h 1225067"/>
                <a:gd name="connsiteX119" fmla="*/ 325506 w 1787873"/>
                <a:gd name="connsiteY119" fmla="*/ 150053 h 1225067"/>
                <a:gd name="connsiteX120" fmla="*/ 309034 w 1787873"/>
                <a:gd name="connsiteY120" fmla="*/ 143867 h 1225067"/>
                <a:gd name="connsiteX121" fmla="*/ 303386 w 1787873"/>
                <a:gd name="connsiteY121" fmla="*/ 141581 h 1225067"/>
                <a:gd name="connsiteX122" fmla="*/ 283619 w 1787873"/>
                <a:gd name="connsiteY122" fmla="*/ 133714 h 1225067"/>
                <a:gd name="connsiteX123" fmla="*/ 277837 w 1787873"/>
                <a:gd name="connsiteY123" fmla="*/ 131361 h 1225067"/>
                <a:gd name="connsiteX124" fmla="*/ 260894 w 1787873"/>
                <a:gd name="connsiteY124" fmla="*/ 124638 h 1225067"/>
                <a:gd name="connsiteX125" fmla="*/ 255380 w 1787873"/>
                <a:gd name="connsiteY125" fmla="*/ 122553 h 1225067"/>
                <a:gd name="connsiteX126" fmla="*/ 244622 w 1787873"/>
                <a:gd name="connsiteY126" fmla="*/ 118721 h 1225067"/>
                <a:gd name="connsiteX127" fmla="*/ 239445 w 1787873"/>
                <a:gd name="connsiteY127" fmla="*/ 116838 h 1225067"/>
                <a:gd name="connsiteX128" fmla="*/ 229025 w 1787873"/>
                <a:gd name="connsiteY128" fmla="*/ 113477 h 1225067"/>
                <a:gd name="connsiteX129" fmla="*/ 223915 w 1787873"/>
                <a:gd name="connsiteY129" fmla="*/ 111661 h 1225067"/>
                <a:gd name="connsiteX130" fmla="*/ 213291 w 1787873"/>
                <a:gd name="connsiteY130" fmla="*/ 108434 h 1225067"/>
                <a:gd name="connsiteX131" fmla="*/ 207844 w 1787873"/>
                <a:gd name="connsiteY131" fmla="*/ 106753 h 1225067"/>
                <a:gd name="connsiteX132" fmla="*/ 193390 w 1787873"/>
                <a:gd name="connsiteY132" fmla="*/ 103660 h 1225067"/>
                <a:gd name="connsiteX133" fmla="*/ 187405 w 1787873"/>
                <a:gd name="connsiteY133" fmla="*/ 101845 h 1225067"/>
                <a:gd name="connsiteX134" fmla="*/ 156343 w 1787873"/>
                <a:gd name="connsiteY134" fmla="*/ 94180 h 1225067"/>
                <a:gd name="connsiteX135" fmla="*/ 150762 w 1787873"/>
                <a:gd name="connsiteY135" fmla="*/ 90818 h 1225067"/>
                <a:gd name="connsiteX136" fmla="*/ 87427 w 1787873"/>
                <a:gd name="connsiteY136" fmla="*/ 75152 h 1225067"/>
                <a:gd name="connsiteX137" fmla="*/ 19182 w 1787873"/>
                <a:gd name="connsiteY137" fmla="*/ 64328 h 1225067"/>
                <a:gd name="connsiteX138" fmla="*/ 3315 w 1787873"/>
                <a:gd name="connsiteY138" fmla="*/ 28155 h 1225067"/>
                <a:gd name="connsiteX139" fmla="*/ 59188 w 1787873"/>
                <a:gd name="connsiteY139" fmla="*/ 656 h 1225067"/>
                <a:gd name="connsiteX140" fmla="*/ 221224 w 1787873"/>
                <a:gd name="connsiteY140" fmla="*/ 34273 h 1225067"/>
                <a:gd name="connsiteX141" fmla="*/ 493325 w 1787873"/>
                <a:gd name="connsiteY141" fmla="*/ 125915 h 1225067"/>
                <a:gd name="connsiteX142" fmla="*/ 617912 w 1787873"/>
                <a:gd name="connsiteY142" fmla="*/ 174795 h 1225067"/>
                <a:gd name="connsiteX143" fmla="*/ 640908 w 1787873"/>
                <a:gd name="connsiteY143" fmla="*/ 188847 h 1225067"/>
                <a:gd name="connsiteX144" fmla="*/ 627461 w 1787873"/>
                <a:gd name="connsiteY144" fmla="*/ 229659 h 1225067"/>
                <a:gd name="connsiteX145" fmla="*/ 617308 w 1787873"/>
                <a:gd name="connsiteY145" fmla="*/ 236719 h 1225067"/>
                <a:gd name="connsiteX146" fmla="*/ 671097 w 1787873"/>
                <a:gd name="connsiteY146" fmla="*/ 267781 h 1225067"/>
                <a:gd name="connsiteX147" fmla="*/ 714463 w 1787873"/>
                <a:gd name="connsiteY147" fmla="*/ 291986 h 1225067"/>
                <a:gd name="connsiteX148" fmla="*/ 725085 w 1787873"/>
                <a:gd name="connsiteY148" fmla="*/ 301870 h 1225067"/>
                <a:gd name="connsiteX149" fmla="*/ 746333 w 1787873"/>
                <a:gd name="connsiteY149" fmla="*/ 351019 h 1225067"/>
                <a:gd name="connsiteX150" fmla="*/ 766503 w 1787873"/>
                <a:gd name="connsiteY150" fmla="*/ 380939 h 1225067"/>
                <a:gd name="connsiteX151" fmla="*/ 822576 w 1787873"/>
                <a:gd name="connsiteY151" fmla="*/ 429684 h 1225067"/>
                <a:gd name="connsiteX152" fmla="*/ 883627 w 1787873"/>
                <a:gd name="connsiteY152" fmla="*/ 491742 h 1225067"/>
                <a:gd name="connsiteX153" fmla="*/ 948912 w 1787873"/>
                <a:gd name="connsiteY153" fmla="*/ 522939 h 1225067"/>
                <a:gd name="connsiteX154" fmla="*/ 1174688 w 1787873"/>
                <a:gd name="connsiteY154" fmla="*/ 564222 h 1225067"/>
                <a:gd name="connsiteX155" fmla="*/ 1213618 w 1787873"/>
                <a:gd name="connsiteY155" fmla="*/ 550170 h 1225067"/>
                <a:gd name="connsiteX156" fmla="*/ 1343919 w 1787873"/>
                <a:gd name="connsiteY156" fmla="*/ 457049 h 1225067"/>
                <a:gd name="connsiteX157" fmla="*/ 1387353 w 1787873"/>
                <a:gd name="connsiteY157" fmla="*/ 448308 h 1225067"/>
                <a:gd name="connsiteX158" fmla="*/ 1412566 w 1787873"/>
                <a:gd name="connsiteY158" fmla="*/ 457049 h 1225067"/>
                <a:gd name="connsiteX159" fmla="*/ 1412566 w 1787873"/>
                <a:gd name="connsiteY159" fmla="*/ 457049 h 1225067"/>
                <a:gd name="connsiteX160" fmla="*/ 1428434 w 1787873"/>
                <a:gd name="connsiteY160" fmla="*/ 477220 h 1225067"/>
                <a:gd name="connsiteX161" fmla="*/ 1520950 w 1787873"/>
                <a:gd name="connsiteY161" fmla="*/ 606177 h 1225067"/>
                <a:gd name="connsiteX162" fmla="*/ 1638410 w 1787873"/>
                <a:gd name="connsiteY162" fmla="*/ 778568 h 1225067"/>
                <a:gd name="connsiteX163" fmla="*/ 1641166 w 1787873"/>
                <a:gd name="connsiteY163" fmla="*/ 785426 h 122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1787873" h="1225067">
                  <a:moveTo>
                    <a:pt x="1641166" y="785426"/>
                  </a:moveTo>
                  <a:cubicBezTo>
                    <a:pt x="1640091" y="797663"/>
                    <a:pt x="1649505" y="804924"/>
                    <a:pt x="1655219" y="813530"/>
                  </a:cubicBezTo>
                  <a:cubicBezTo>
                    <a:pt x="1695022" y="873370"/>
                    <a:pt x="1733817" y="933814"/>
                    <a:pt x="1776983" y="991301"/>
                  </a:cubicBezTo>
                  <a:cubicBezTo>
                    <a:pt x="1783370" y="999127"/>
                    <a:pt x="1786193" y="1009259"/>
                    <a:pt x="1784849" y="1019270"/>
                  </a:cubicBezTo>
                  <a:cubicBezTo>
                    <a:pt x="1778125" y="1059612"/>
                    <a:pt x="1769384" y="1098810"/>
                    <a:pt x="1744508" y="1132293"/>
                  </a:cubicBezTo>
                  <a:cubicBezTo>
                    <a:pt x="1710957" y="1177858"/>
                    <a:pt x="1661673" y="1209358"/>
                    <a:pt x="1606271" y="1220708"/>
                  </a:cubicBezTo>
                  <a:cubicBezTo>
                    <a:pt x="1561493" y="1230658"/>
                    <a:pt x="1520010" y="1221245"/>
                    <a:pt x="1481215" y="1203428"/>
                  </a:cubicBezTo>
                  <a:cubicBezTo>
                    <a:pt x="1450824" y="1189510"/>
                    <a:pt x="1425544" y="1165171"/>
                    <a:pt x="1403961" y="1138748"/>
                  </a:cubicBezTo>
                  <a:cubicBezTo>
                    <a:pt x="1398582" y="1131453"/>
                    <a:pt x="1392799" y="1124494"/>
                    <a:pt x="1386547" y="1117905"/>
                  </a:cubicBezTo>
                  <a:cubicBezTo>
                    <a:pt x="1376664" y="1108842"/>
                    <a:pt x="1370007" y="1096800"/>
                    <a:pt x="1367586" y="1083615"/>
                  </a:cubicBezTo>
                  <a:cubicBezTo>
                    <a:pt x="1363888" y="1060822"/>
                    <a:pt x="1348693" y="1050602"/>
                    <a:pt x="1328858" y="1047778"/>
                  </a:cubicBezTo>
                  <a:cubicBezTo>
                    <a:pt x="1309226" y="1045243"/>
                    <a:pt x="1290131" y="1039878"/>
                    <a:pt x="1272045" y="1031843"/>
                  </a:cubicBezTo>
                  <a:cubicBezTo>
                    <a:pt x="1268818" y="1031030"/>
                    <a:pt x="1265523" y="1030741"/>
                    <a:pt x="1262229" y="1030969"/>
                  </a:cubicBezTo>
                  <a:cubicBezTo>
                    <a:pt x="1243537" y="1037693"/>
                    <a:pt x="1232444" y="1024246"/>
                    <a:pt x="1219265" y="1015707"/>
                  </a:cubicBezTo>
                  <a:cubicBezTo>
                    <a:pt x="1177377" y="987199"/>
                    <a:pt x="1142415" y="949628"/>
                    <a:pt x="1117000" y="905777"/>
                  </a:cubicBezTo>
                  <a:cubicBezTo>
                    <a:pt x="1078340" y="841944"/>
                    <a:pt x="1035714" y="780639"/>
                    <a:pt x="989253" y="722225"/>
                  </a:cubicBezTo>
                  <a:cubicBezTo>
                    <a:pt x="970092" y="697415"/>
                    <a:pt x="944206" y="677648"/>
                    <a:pt x="933851" y="646518"/>
                  </a:cubicBezTo>
                  <a:lnTo>
                    <a:pt x="930422" y="640803"/>
                  </a:lnTo>
                  <a:cubicBezTo>
                    <a:pt x="929145" y="639055"/>
                    <a:pt x="927935" y="637240"/>
                    <a:pt x="926725" y="635424"/>
                  </a:cubicBezTo>
                  <a:cubicBezTo>
                    <a:pt x="925514" y="633609"/>
                    <a:pt x="924237" y="631928"/>
                    <a:pt x="923027" y="630113"/>
                  </a:cubicBezTo>
                  <a:cubicBezTo>
                    <a:pt x="919665" y="624828"/>
                    <a:pt x="915698" y="619933"/>
                    <a:pt x="911194" y="615522"/>
                  </a:cubicBezTo>
                  <a:cubicBezTo>
                    <a:pt x="909715" y="614178"/>
                    <a:pt x="908436" y="612631"/>
                    <a:pt x="907092" y="611152"/>
                  </a:cubicBezTo>
                  <a:cubicBezTo>
                    <a:pt x="905747" y="609673"/>
                    <a:pt x="904470" y="608261"/>
                    <a:pt x="903193" y="606782"/>
                  </a:cubicBezTo>
                  <a:cubicBezTo>
                    <a:pt x="901914" y="605303"/>
                    <a:pt x="901847" y="605370"/>
                    <a:pt x="901176" y="604630"/>
                  </a:cubicBezTo>
                  <a:cubicBezTo>
                    <a:pt x="900503" y="603891"/>
                    <a:pt x="898418" y="601874"/>
                    <a:pt x="897074" y="600462"/>
                  </a:cubicBezTo>
                  <a:lnTo>
                    <a:pt x="895056" y="598378"/>
                  </a:lnTo>
                  <a:cubicBezTo>
                    <a:pt x="893645" y="596959"/>
                    <a:pt x="892367" y="595453"/>
                    <a:pt x="891158" y="593873"/>
                  </a:cubicBezTo>
                  <a:cubicBezTo>
                    <a:pt x="889879" y="592326"/>
                    <a:pt x="888736" y="590713"/>
                    <a:pt x="887594" y="589032"/>
                  </a:cubicBezTo>
                  <a:cubicBezTo>
                    <a:pt x="884232" y="584164"/>
                    <a:pt x="880467" y="579652"/>
                    <a:pt x="876164" y="575585"/>
                  </a:cubicBezTo>
                  <a:cubicBezTo>
                    <a:pt x="874751" y="574240"/>
                    <a:pt x="873474" y="572761"/>
                    <a:pt x="872197" y="571349"/>
                  </a:cubicBezTo>
                  <a:lnTo>
                    <a:pt x="868431" y="567113"/>
                  </a:lnTo>
                  <a:lnTo>
                    <a:pt x="866481" y="565029"/>
                  </a:lnTo>
                  <a:cubicBezTo>
                    <a:pt x="865137" y="563751"/>
                    <a:pt x="863927" y="562339"/>
                    <a:pt x="862650" y="560995"/>
                  </a:cubicBezTo>
                  <a:lnTo>
                    <a:pt x="860700" y="558978"/>
                  </a:lnTo>
                  <a:cubicBezTo>
                    <a:pt x="859355" y="557687"/>
                    <a:pt x="858144" y="556288"/>
                    <a:pt x="857002" y="554809"/>
                  </a:cubicBezTo>
                  <a:cubicBezTo>
                    <a:pt x="855859" y="553397"/>
                    <a:pt x="854782" y="551918"/>
                    <a:pt x="853707" y="550372"/>
                  </a:cubicBezTo>
                  <a:cubicBezTo>
                    <a:pt x="851353" y="547353"/>
                    <a:pt x="848463" y="544757"/>
                    <a:pt x="845235" y="542707"/>
                  </a:cubicBezTo>
                  <a:cubicBezTo>
                    <a:pt x="843555" y="541618"/>
                    <a:pt x="841941" y="540401"/>
                    <a:pt x="840462" y="539076"/>
                  </a:cubicBezTo>
                  <a:cubicBezTo>
                    <a:pt x="838916" y="537718"/>
                    <a:pt x="837437" y="536232"/>
                    <a:pt x="836091" y="534638"/>
                  </a:cubicBezTo>
                  <a:cubicBezTo>
                    <a:pt x="834746" y="533025"/>
                    <a:pt x="833469" y="531344"/>
                    <a:pt x="832259" y="529596"/>
                  </a:cubicBezTo>
                  <a:cubicBezTo>
                    <a:pt x="822778" y="517904"/>
                    <a:pt x="812491" y="506850"/>
                    <a:pt x="801532" y="496516"/>
                  </a:cubicBezTo>
                  <a:cubicBezTo>
                    <a:pt x="800054" y="495104"/>
                    <a:pt x="798642" y="493558"/>
                    <a:pt x="797297" y="492011"/>
                  </a:cubicBezTo>
                  <a:cubicBezTo>
                    <a:pt x="795951" y="490465"/>
                    <a:pt x="794607" y="489053"/>
                    <a:pt x="793330" y="487574"/>
                  </a:cubicBezTo>
                  <a:lnTo>
                    <a:pt x="791313" y="485422"/>
                  </a:lnTo>
                  <a:lnTo>
                    <a:pt x="787145" y="481119"/>
                  </a:lnTo>
                  <a:cubicBezTo>
                    <a:pt x="786472" y="480447"/>
                    <a:pt x="785799" y="479640"/>
                    <a:pt x="785060" y="478968"/>
                  </a:cubicBezTo>
                  <a:cubicBezTo>
                    <a:pt x="783648" y="477522"/>
                    <a:pt x="782302" y="475996"/>
                    <a:pt x="781093" y="474396"/>
                  </a:cubicBezTo>
                  <a:cubicBezTo>
                    <a:pt x="779816" y="472849"/>
                    <a:pt x="778606" y="471168"/>
                    <a:pt x="777462" y="469487"/>
                  </a:cubicBezTo>
                  <a:cubicBezTo>
                    <a:pt x="772688" y="462939"/>
                    <a:pt x="767309" y="456841"/>
                    <a:pt x="761393" y="451267"/>
                  </a:cubicBezTo>
                  <a:cubicBezTo>
                    <a:pt x="760049" y="449989"/>
                    <a:pt x="758703" y="448510"/>
                    <a:pt x="757426" y="447031"/>
                  </a:cubicBezTo>
                  <a:cubicBezTo>
                    <a:pt x="756149" y="445552"/>
                    <a:pt x="754939" y="444274"/>
                    <a:pt x="753727" y="442862"/>
                  </a:cubicBezTo>
                  <a:cubicBezTo>
                    <a:pt x="752518" y="441450"/>
                    <a:pt x="752585" y="441518"/>
                    <a:pt x="751914" y="440845"/>
                  </a:cubicBezTo>
                  <a:cubicBezTo>
                    <a:pt x="751241" y="440173"/>
                    <a:pt x="749492" y="438290"/>
                    <a:pt x="748350" y="437013"/>
                  </a:cubicBezTo>
                  <a:lnTo>
                    <a:pt x="746534" y="435130"/>
                  </a:lnTo>
                  <a:cubicBezTo>
                    <a:pt x="745323" y="433987"/>
                    <a:pt x="744181" y="432710"/>
                    <a:pt x="742971" y="431499"/>
                  </a:cubicBezTo>
                  <a:lnTo>
                    <a:pt x="741223" y="429684"/>
                  </a:lnTo>
                  <a:cubicBezTo>
                    <a:pt x="739946" y="428541"/>
                    <a:pt x="738801" y="427331"/>
                    <a:pt x="737592" y="426053"/>
                  </a:cubicBezTo>
                  <a:cubicBezTo>
                    <a:pt x="736382" y="424776"/>
                    <a:pt x="736449" y="424843"/>
                    <a:pt x="735776" y="424305"/>
                  </a:cubicBezTo>
                  <a:lnTo>
                    <a:pt x="732078" y="420675"/>
                  </a:lnTo>
                  <a:lnTo>
                    <a:pt x="730128" y="418792"/>
                  </a:lnTo>
                  <a:cubicBezTo>
                    <a:pt x="728716" y="417582"/>
                    <a:pt x="727439" y="416304"/>
                    <a:pt x="726095" y="415027"/>
                  </a:cubicBezTo>
                  <a:lnTo>
                    <a:pt x="723943" y="413144"/>
                  </a:lnTo>
                  <a:cubicBezTo>
                    <a:pt x="722396" y="411867"/>
                    <a:pt x="720985" y="410522"/>
                    <a:pt x="719506" y="409110"/>
                  </a:cubicBezTo>
                  <a:lnTo>
                    <a:pt x="717219" y="407026"/>
                  </a:lnTo>
                  <a:cubicBezTo>
                    <a:pt x="711303" y="400833"/>
                    <a:pt x="704849" y="395166"/>
                    <a:pt x="697991" y="390082"/>
                  </a:cubicBezTo>
                  <a:cubicBezTo>
                    <a:pt x="696243" y="388960"/>
                    <a:pt x="694562" y="387750"/>
                    <a:pt x="692948" y="386452"/>
                  </a:cubicBezTo>
                  <a:cubicBezTo>
                    <a:pt x="691402" y="385242"/>
                    <a:pt x="689921" y="383897"/>
                    <a:pt x="688510" y="382552"/>
                  </a:cubicBezTo>
                  <a:cubicBezTo>
                    <a:pt x="687098" y="381208"/>
                    <a:pt x="687098" y="381208"/>
                    <a:pt x="686359" y="380535"/>
                  </a:cubicBezTo>
                  <a:lnTo>
                    <a:pt x="682324" y="376703"/>
                  </a:lnTo>
                  <a:lnTo>
                    <a:pt x="680374" y="374820"/>
                  </a:lnTo>
                  <a:cubicBezTo>
                    <a:pt x="677753" y="372467"/>
                    <a:pt x="674861" y="370349"/>
                    <a:pt x="671835" y="368500"/>
                  </a:cubicBezTo>
                  <a:cubicBezTo>
                    <a:pt x="670289" y="367613"/>
                    <a:pt x="668877" y="366624"/>
                    <a:pt x="667466" y="365542"/>
                  </a:cubicBezTo>
                  <a:cubicBezTo>
                    <a:pt x="666121" y="364533"/>
                    <a:pt x="664775" y="363390"/>
                    <a:pt x="663431" y="362247"/>
                  </a:cubicBezTo>
                  <a:cubicBezTo>
                    <a:pt x="662087" y="361104"/>
                    <a:pt x="662087" y="361104"/>
                    <a:pt x="661414" y="360634"/>
                  </a:cubicBezTo>
                  <a:cubicBezTo>
                    <a:pt x="659129" y="359154"/>
                    <a:pt x="656775" y="357877"/>
                    <a:pt x="654690" y="356599"/>
                  </a:cubicBezTo>
                  <a:cubicBezTo>
                    <a:pt x="653009" y="355665"/>
                    <a:pt x="651396" y="354589"/>
                    <a:pt x="649849" y="353372"/>
                  </a:cubicBezTo>
                  <a:cubicBezTo>
                    <a:pt x="648236" y="352095"/>
                    <a:pt x="646757" y="350817"/>
                    <a:pt x="645210" y="349405"/>
                  </a:cubicBezTo>
                  <a:lnTo>
                    <a:pt x="642857" y="347321"/>
                  </a:lnTo>
                  <a:cubicBezTo>
                    <a:pt x="636873" y="341061"/>
                    <a:pt x="630352" y="335326"/>
                    <a:pt x="623359" y="330176"/>
                  </a:cubicBezTo>
                  <a:cubicBezTo>
                    <a:pt x="621543" y="329080"/>
                    <a:pt x="619863" y="327843"/>
                    <a:pt x="618249" y="326478"/>
                  </a:cubicBezTo>
                  <a:cubicBezTo>
                    <a:pt x="616568" y="325241"/>
                    <a:pt x="615022" y="323896"/>
                    <a:pt x="613543" y="322444"/>
                  </a:cubicBezTo>
                  <a:lnTo>
                    <a:pt x="611256" y="320360"/>
                  </a:lnTo>
                  <a:lnTo>
                    <a:pt x="606887" y="316191"/>
                  </a:lnTo>
                  <a:lnTo>
                    <a:pt x="604735" y="314107"/>
                  </a:lnTo>
                  <a:cubicBezTo>
                    <a:pt x="600567" y="309851"/>
                    <a:pt x="595792" y="306186"/>
                    <a:pt x="590615" y="303215"/>
                  </a:cubicBezTo>
                  <a:cubicBezTo>
                    <a:pt x="588868" y="302186"/>
                    <a:pt x="587253" y="301016"/>
                    <a:pt x="585707" y="299718"/>
                  </a:cubicBezTo>
                  <a:cubicBezTo>
                    <a:pt x="581270" y="295577"/>
                    <a:pt x="576496" y="291906"/>
                    <a:pt x="571319" y="288759"/>
                  </a:cubicBezTo>
                  <a:cubicBezTo>
                    <a:pt x="569571" y="287737"/>
                    <a:pt x="567890" y="286621"/>
                    <a:pt x="566276" y="285397"/>
                  </a:cubicBezTo>
                  <a:cubicBezTo>
                    <a:pt x="563049" y="283111"/>
                    <a:pt x="559553" y="280825"/>
                    <a:pt x="556326" y="278674"/>
                  </a:cubicBezTo>
                  <a:cubicBezTo>
                    <a:pt x="554645" y="277685"/>
                    <a:pt x="552964" y="276610"/>
                    <a:pt x="551418" y="275446"/>
                  </a:cubicBezTo>
                  <a:cubicBezTo>
                    <a:pt x="548258" y="273160"/>
                    <a:pt x="545098" y="270874"/>
                    <a:pt x="541803" y="268723"/>
                  </a:cubicBezTo>
                  <a:cubicBezTo>
                    <a:pt x="540122" y="267775"/>
                    <a:pt x="538575" y="266719"/>
                    <a:pt x="537028" y="265563"/>
                  </a:cubicBezTo>
                  <a:cubicBezTo>
                    <a:pt x="534070" y="263344"/>
                    <a:pt x="531180" y="261125"/>
                    <a:pt x="528020" y="259175"/>
                  </a:cubicBezTo>
                  <a:cubicBezTo>
                    <a:pt x="526473" y="258301"/>
                    <a:pt x="524927" y="257360"/>
                    <a:pt x="523447" y="256352"/>
                  </a:cubicBezTo>
                  <a:lnTo>
                    <a:pt x="516254" y="252452"/>
                  </a:lnTo>
                  <a:cubicBezTo>
                    <a:pt x="514640" y="251584"/>
                    <a:pt x="513094" y="250576"/>
                    <a:pt x="511613" y="249426"/>
                  </a:cubicBezTo>
                  <a:cubicBezTo>
                    <a:pt x="510067" y="248337"/>
                    <a:pt x="508655" y="247167"/>
                    <a:pt x="507243" y="245930"/>
                  </a:cubicBezTo>
                  <a:lnTo>
                    <a:pt x="505091" y="244182"/>
                  </a:lnTo>
                  <a:cubicBezTo>
                    <a:pt x="502941" y="242568"/>
                    <a:pt x="500722" y="240955"/>
                    <a:pt x="498368" y="239408"/>
                  </a:cubicBezTo>
                  <a:cubicBezTo>
                    <a:pt x="496822" y="238548"/>
                    <a:pt x="495275" y="237606"/>
                    <a:pt x="493796" y="236584"/>
                  </a:cubicBezTo>
                  <a:cubicBezTo>
                    <a:pt x="491510" y="235240"/>
                    <a:pt x="489158" y="233962"/>
                    <a:pt x="487073" y="232752"/>
                  </a:cubicBezTo>
                  <a:cubicBezTo>
                    <a:pt x="484988" y="231542"/>
                    <a:pt x="483778" y="231206"/>
                    <a:pt x="482232" y="230332"/>
                  </a:cubicBezTo>
                  <a:cubicBezTo>
                    <a:pt x="479676" y="229121"/>
                    <a:pt x="477189" y="227978"/>
                    <a:pt x="474701" y="226701"/>
                  </a:cubicBezTo>
                  <a:cubicBezTo>
                    <a:pt x="472953" y="225820"/>
                    <a:pt x="471339" y="224832"/>
                    <a:pt x="469726" y="223742"/>
                  </a:cubicBezTo>
                  <a:cubicBezTo>
                    <a:pt x="465019" y="220381"/>
                    <a:pt x="460044" y="217436"/>
                    <a:pt x="454800" y="214935"/>
                  </a:cubicBezTo>
                  <a:cubicBezTo>
                    <a:pt x="453051" y="214128"/>
                    <a:pt x="451438" y="213119"/>
                    <a:pt x="449824" y="212178"/>
                  </a:cubicBezTo>
                  <a:cubicBezTo>
                    <a:pt x="448211" y="211237"/>
                    <a:pt x="444916" y="209354"/>
                    <a:pt x="442362" y="208077"/>
                  </a:cubicBezTo>
                  <a:cubicBezTo>
                    <a:pt x="440614" y="207317"/>
                    <a:pt x="438933" y="206470"/>
                    <a:pt x="437252" y="205522"/>
                  </a:cubicBezTo>
                  <a:cubicBezTo>
                    <a:pt x="434629" y="204312"/>
                    <a:pt x="431940" y="203034"/>
                    <a:pt x="429317" y="201689"/>
                  </a:cubicBezTo>
                  <a:cubicBezTo>
                    <a:pt x="427503" y="200755"/>
                    <a:pt x="425688" y="199699"/>
                    <a:pt x="424007" y="198529"/>
                  </a:cubicBezTo>
                  <a:cubicBezTo>
                    <a:pt x="413181" y="191839"/>
                    <a:pt x="401954" y="185822"/>
                    <a:pt x="390389" y="180510"/>
                  </a:cubicBezTo>
                  <a:cubicBezTo>
                    <a:pt x="388506" y="179643"/>
                    <a:pt x="386624" y="178654"/>
                    <a:pt x="384876" y="177552"/>
                  </a:cubicBezTo>
                  <a:cubicBezTo>
                    <a:pt x="382119" y="176073"/>
                    <a:pt x="379362" y="174593"/>
                    <a:pt x="376538" y="173182"/>
                  </a:cubicBezTo>
                  <a:cubicBezTo>
                    <a:pt x="373715" y="171769"/>
                    <a:pt x="372773" y="171366"/>
                    <a:pt x="370890" y="170425"/>
                  </a:cubicBezTo>
                  <a:cubicBezTo>
                    <a:pt x="366251" y="168085"/>
                    <a:pt x="361410" y="166128"/>
                    <a:pt x="356435" y="164575"/>
                  </a:cubicBezTo>
                  <a:cubicBezTo>
                    <a:pt x="354485" y="163997"/>
                    <a:pt x="352670" y="163251"/>
                    <a:pt x="350854" y="162357"/>
                  </a:cubicBezTo>
                  <a:cubicBezTo>
                    <a:pt x="348300" y="161146"/>
                    <a:pt x="345811" y="159802"/>
                    <a:pt x="343257" y="158524"/>
                  </a:cubicBezTo>
                  <a:cubicBezTo>
                    <a:pt x="340701" y="157247"/>
                    <a:pt x="339896" y="156843"/>
                    <a:pt x="338282" y="155969"/>
                  </a:cubicBezTo>
                  <a:lnTo>
                    <a:pt x="330683" y="152473"/>
                  </a:lnTo>
                  <a:cubicBezTo>
                    <a:pt x="328935" y="151733"/>
                    <a:pt x="327187" y="150927"/>
                    <a:pt x="325506" y="150053"/>
                  </a:cubicBezTo>
                  <a:cubicBezTo>
                    <a:pt x="320194" y="147525"/>
                    <a:pt x="314682" y="145460"/>
                    <a:pt x="309034" y="143867"/>
                  </a:cubicBezTo>
                  <a:cubicBezTo>
                    <a:pt x="307084" y="143242"/>
                    <a:pt x="305201" y="142482"/>
                    <a:pt x="303386" y="141581"/>
                  </a:cubicBezTo>
                  <a:cubicBezTo>
                    <a:pt x="297066" y="138266"/>
                    <a:pt x="290477" y="135630"/>
                    <a:pt x="283619" y="133714"/>
                  </a:cubicBezTo>
                  <a:cubicBezTo>
                    <a:pt x="281601" y="133096"/>
                    <a:pt x="279719" y="132309"/>
                    <a:pt x="277837" y="131361"/>
                  </a:cubicBezTo>
                  <a:cubicBezTo>
                    <a:pt x="272391" y="128625"/>
                    <a:pt x="266743" y="126372"/>
                    <a:pt x="260894" y="124638"/>
                  </a:cubicBezTo>
                  <a:cubicBezTo>
                    <a:pt x="259011" y="124086"/>
                    <a:pt x="257128" y="123387"/>
                    <a:pt x="255380" y="122553"/>
                  </a:cubicBezTo>
                  <a:cubicBezTo>
                    <a:pt x="251884" y="121074"/>
                    <a:pt x="248253" y="119797"/>
                    <a:pt x="244622" y="118721"/>
                  </a:cubicBezTo>
                  <a:cubicBezTo>
                    <a:pt x="242874" y="118223"/>
                    <a:pt x="241126" y="117591"/>
                    <a:pt x="239445" y="116838"/>
                  </a:cubicBezTo>
                  <a:cubicBezTo>
                    <a:pt x="236016" y="115507"/>
                    <a:pt x="232587" y="114384"/>
                    <a:pt x="229025" y="113477"/>
                  </a:cubicBezTo>
                  <a:cubicBezTo>
                    <a:pt x="227276" y="112972"/>
                    <a:pt x="225595" y="112367"/>
                    <a:pt x="223915" y="111661"/>
                  </a:cubicBezTo>
                  <a:cubicBezTo>
                    <a:pt x="220418" y="110390"/>
                    <a:pt x="216855" y="109315"/>
                    <a:pt x="213291" y="108434"/>
                  </a:cubicBezTo>
                  <a:cubicBezTo>
                    <a:pt x="211408" y="107963"/>
                    <a:pt x="209660" y="107358"/>
                    <a:pt x="207844" y="106753"/>
                  </a:cubicBezTo>
                  <a:cubicBezTo>
                    <a:pt x="203138" y="105207"/>
                    <a:pt x="198230" y="104736"/>
                    <a:pt x="193390" y="103660"/>
                  </a:cubicBezTo>
                  <a:cubicBezTo>
                    <a:pt x="191372" y="103190"/>
                    <a:pt x="189355" y="102584"/>
                    <a:pt x="187405" y="101845"/>
                  </a:cubicBezTo>
                  <a:cubicBezTo>
                    <a:pt x="177387" y="98147"/>
                    <a:pt x="166967" y="95578"/>
                    <a:pt x="156343" y="94180"/>
                  </a:cubicBezTo>
                  <a:cubicBezTo>
                    <a:pt x="154258" y="93501"/>
                    <a:pt x="152375" y="92351"/>
                    <a:pt x="150762" y="90818"/>
                  </a:cubicBezTo>
                  <a:cubicBezTo>
                    <a:pt x="131331" y="78716"/>
                    <a:pt x="108672" y="79590"/>
                    <a:pt x="87427" y="75152"/>
                  </a:cubicBezTo>
                  <a:cubicBezTo>
                    <a:pt x="64902" y="70446"/>
                    <a:pt x="41841" y="68429"/>
                    <a:pt x="19182" y="64328"/>
                  </a:cubicBezTo>
                  <a:cubicBezTo>
                    <a:pt x="-3476" y="60226"/>
                    <a:pt x="-8114" y="46846"/>
                    <a:pt x="3315" y="28155"/>
                  </a:cubicBezTo>
                  <a:cubicBezTo>
                    <a:pt x="16762" y="5766"/>
                    <a:pt x="34848" y="-3513"/>
                    <a:pt x="59188" y="656"/>
                  </a:cubicBezTo>
                  <a:cubicBezTo>
                    <a:pt x="113580" y="9867"/>
                    <a:pt x="167974" y="18675"/>
                    <a:pt x="221224" y="34273"/>
                  </a:cubicBezTo>
                  <a:cubicBezTo>
                    <a:pt x="313269" y="60764"/>
                    <a:pt x="405450" y="86650"/>
                    <a:pt x="493325" y="125915"/>
                  </a:cubicBezTo>
                  <a:cubicBezTo>
                    <a:pt x="533666" y="144136"/>
                    <a:pt x="576294" y="158793"/>
                    <a:pt x="617912" y="174795"/>
                  </a:cubicBezTo>
                  <a:cubicBezTo>
                    <a:pt x="626721" y="177316"/>
                    <a:pt x="634654" y="182171"/>
                    <a:pt x="640908" y="188847"/>
                  </a:cubicBezTo>
                  <a:cubicBezTo>
                    <a:pt x="655161" y="206396"/>
                    <a:pt x="649715" y="223205"/>
                    <a:pt x="627461" y="229659"/>
                  </a:cubicBezTo>
                  <a:cubicBezTo>
                    <a:pt x="623224" y="230466"/>
                    <a:pt x="619526" y="233034"/>
                    <a:pt x="617308" y="236719"/>
                  </a:cubicBezTo>
                  <a:cubicBezTo>
                    <a:pt x="635327" y="247073"/>
                    <a:pt x="653211" y="257562"/>
                    <a:pt x="671097" y="267781"/>
                  </a:cubicBezTo>
                  <a:cubicBezTo>
                    <a:pt x="685484" y="275984"/>
                    <a:pt x="700007" y="283985"/>
                    <a:pt x="714463" y="291986"/>
                  </a:cubicBezTo>
                  <a:cubicBezTo>
                    <a:pt x="718833" y="294407"/>
                    <a:pt x="723808" y="296760"/>
                    <a:pt x="725085" y="301870"/>
                  </a:cubicBezTo>
                  <a:cubicBezTo>
                    <a:pt x="729322" y="319351"/>
                    <a:pt x="744786" y="331453"/>
                    <a:pt x="746333" y="351019"/>
                  </a:cubicBezTo>
                  <a:cubicBezTo>
                    <a:pt x="748417" y="363430"/>
                    <a:pt x="755812" y="374336"/>
                    <a:pt x="766503" y="380939"/>
                  </a:cubicBezTo>
                  <a:cubicBezTo>
                    <a:pt x="786674" y="395421"/>
                    <a:pt x="805433" y="411739"/>
                    <a:pt x="822576" y="429684"/>
                  </a:cubicBezTo>
                  <a:cubicBezTo>
                    <a:pt x="842747" y="450796"/>
                    <a:pt x="864868" y="469689"/>
                    <a:pt x="883627" y="491742"/>
                  </a:cubicBezTo>
                  <a:cubicBezTo>
                    <a:pt x="901310" y="512585"/>
                    <a:pt x="923968" y="520250"/>
                    <a:pt x="948912" y="522939"/>
                  </a:cubicBezTo>
                  <a:cubicBezTo>
                    <a:pt x="1025023" y="531613"/>
                    <a:pt x="1100460" y="545403"/>
                    <a:pt x="1174688" y="564222"/>
                  </a:cubicBezTo>
                  <a:cubicBezTo>
                    <a:pt x="1198894" y="570139"/>
                    <a:pt x="1199834" y="570542"/>
                    <a:pt x="1213618" y="550170"/>
                  </a:cubicBezTo>
                  <a:cubicBezTo>
                    <a:pt x="1243941" y="503993"/>
                    <a:pt x="1290400" y="470785"/>
                    <a:pt x="1343919" y="457049"/>
                  </a:cubicBezTo>
                  <a:cubicBezTo>
                    <a:pt x="1358174" y="453284"/>
                    <a:pt x="1372898" y="451334"/>
                    <a:pt x="1387353" y="448308"/>
                  </a:cubicBezTo>
                  <a:cubicBezTo>
                    <a:pt x="1397640" y="446157"/>
                    <a:pt x="1403827" y="455032"/>
                    <a:pt x="1412566" y="457049"/>
                  </a:cubicBezTo>
                  <a:lnTo>
                    <a:pt x="1412566" y="457049"/>
                  </a:lnTo>
                  <a:cubicBezTo>
                    <a:pt x="1415660" y="465258"/>
                    <a:pt x="1421172" y="472305"/>
                    <a:pt x="1428434" y="477220"/>
                  </a:cubicBezTo>
                  <a:cubicBezTo>
                    <a:pt x="1462052" y="518300"/>
                    <a:pt x="1491635" y="562205"/>
                    <a:pt x="1520950" y="606177"/>
                  </a:cubicBezTo>
                  <a:cubicBezTo>
                    <a:pt x="1559543" y="663999"/>
                    <a:pt x="1595649" y="723503"/>
                    <a:pt x="1638410" y="778568"/>
                  </a:cubicBezTo>
                  <a:cubicBezTo>
                    <a:pt x="1639620" y="780733"/>
                    <a:pt x="1640495" y="783039"/>
                    <a:pt x="1641166" y="785426"/>
                  </a:cubicBezTo>
                  <a:close/>
                </a:path>
              </a:pathLst>
            </a:custGeom>
            <a:solidFill>
              <a:srgbClr val="000000"/>
            </a:solidFill>
            <a:ln w="6712" cap="flat">
              <a:noFill/>
              <a:prstDash val="solid"/>
              <a:miter/>
            </a:ln>
          </p:spPr>
          <p:txBody>
            <a:bodyPr rtlCol="0" anchor="ctr"/>
            <a:lstStyle/>
            <a:p>
              <a:endParaRPr lang="es-CO"/>
            </a:p>
          </p:txBody>
        </p:sp>
        <p:sp>
          <p:nvSpPr>
            <p:cNvPr id="1399" name="Freeform: Shape 1398">
              <a:extLst>
                <a:ext uri="{FF2B5EF4-FFF2-40B4-BE49-F238E27FC236}">
                  <a16:creationId xmlns:a16="http://schemas.microsoft.com/office/drawing/2014/main" id="{ACED0121-905F-C074-94CC-61069C7D0881}"/>
                </a:ext>
              </a:extLst>
            </p:cNvPr>
            <p:cNvSpPr/>
            <p:nvPr/>
          </p:nvSpPr>
          <p:spPr>
            <a:xfrm>
              <a:off x="7493740" y="2745351"/>
              <a:ext cx="1062263" cy="3763329"/>
            </a:xfrm>
            <a:custGeom>
              <a:avLst/>
              <a:gdLst>
                <a:gd name="connsiteX0" fmla="*/ 1053314 w 1062263"/>
                <a:gd name="connsiteY0" fmla="*/ -315 h 3763329"/>
                <a:gd name="connsiteX1" fmla="*/ 1059566 w 1062263"/>
                <a:gd name="connsiteY1" fmla="*/ 156 h 3763329"/>
                <a:gd name="connsiteX2" fmla="*/ 1025545 w 1062263"/>
                <a:gd name="connsiteY2" fmla="*/ 54684 h 3763329"/>
                <a:gd name="connsiteX3" fmla="*/ 966379 w 1062263"/>
                <a:gd name="connsiteY3" fmla="*/ 168984 h 3763329"/>
                <a:gd name="connsiteX4" fmla="*/ 956561 w 1062263"/>
                <a:gd name="connsiteY4" fmla="*/ 279384 h 3763329"/>
                <a:gd name="connsiteX5" fmla="*/ 1005778 w 1062263"/>
                <a:gd name="connsiteY5" fmla="*/ 586448 h 3763329"/>
                <a:gd name="connsiteX6" fmla="*/ 1029647 w 1062263"/>
                <a:gd name="connsiteY6" fmla="*/ 926255 h 3763329"/>
                <a:gd name="connsiteX7" fmla="*/ 1038724 w 1062263"/>
                <a:gd name="connsiteY7" fmla="*/ 1040555 h 3763329"/>
                <a:gd name="connsiteX8" fmla="*/ 1033008 w 1062263"/>
                <a:gd name="connsiteY8" fmla="*/ 1390649 h 3763329"/>
                <a:gd name="connsiteX9" fmla="*/ 1003560 w 1062263"/>
                <a:gd name="connsiteY9" fmla="*/ 1673037 h 3763329"/>
                <a:gd name="connsiteX10" fmla="*/ 944729 w 1062263"/>
                <a:gd name="connsiteY10" fmla="*/ 2046395 h 3763329"/>
                <a:gd name="connsiteX11" fmla="*/ 909296 w 1062263"/>
                <a:gd name="connsiteY11" fmla="*/ 2282593 h 3763329"/>
                <a:gd name="connsiteX12" fmla="*/ 895849 w 1062263"/>
                <a:gd name="connsiteY12" fmla="*/ 2353391 h 3763329"/>
                <a:gd name="connsiteX13" fmla="*/ 831302 w 1062263"/>
                <a:gd name="connsiteY13" fmla="*/ 2685399 h 3763329"/>
                <a:gd name="connsiteX14" fmla="*/ 809451 w 1062263"/>
                <a:gd name="connsiteY14" fmla="*/ 2810121 h 3763329"/>
                <a:gd name="connsiteX15" fmla="*/ 798962 w 1062263"/>
                <a:gd name="connsiteY15" fmla="*/ 2948827 h 3763329"/>
                <a:gd name="connsiteX16" fmla="*/ 735963 w 1062263"/>
                <a:gd name="connsiteY16" fmla="*/ 3302754 h 3763329"/>
                <a:gd name="connsiteX17" fmla="*/ 677132 w 1062263"/>
                <a:gd name="connsiteY17" fmla="*/ 3428753 h 3763329"/>
                <a:gd name="connsiteX18" fmla="*/ 650708 w 1062263"/>
                <a:gd name="connsiteY18" fmla="*/ 3473800 h 3763329"/>
                <a:gd name="connsiteX19" fmla="*/ 571102 w 1062263"/>
                <a:gd name="connsiteY19" fmla="*/ 3574653 h 3763329"/>
                <a:gd name="connsiteX20" fmla="*/ 360790 w 1062263"/>
                <a:gd name="connsiteY20" fmla="*/ 3724521 h 3763329"/>
                <a:gd name="connsiteX21" fmla="*/ 242590 w 1062263"/>
                <a:gd name="connsiteY21" fmla="*/ 3760559 h 3763329"/>
                <a:gd name="connsiteX22" fmla="*/ 79611 w 1062263"/>
                <a:gd name="connsiteY22" fmla="*/ 3762240 h 3763329"/>
                <a:gd name="connsiteX23" fmla="*/ -1675 w 1062263"/>
                <a:gd name="connsiteY23" fmla="*/ 3760626 h 3763329"/>
                <a:gd name="connsiteX24" fmla="*/ 8478 w 1062263"/>
                <a:gd name="connsiteY24" fmla="*/ 3744154 h 3763329"/>
                <a:gd name="connsiteX25" fmla="*/ 34564 w 1062263"/>
                <a:gd name="connsiteY25" fmla="*/ 3739044 h 3763329"/>
                <a:gd name="connsiteX26" fmla="*/ 153167 w 1062263"/>
                <a:gd name="connsiteY26" fmla="*/ 3734471 h 3763329"/>
                <a:gd name="connsiteX27" fmla="*/ 202585 w 1062263"/>
                <a:gd name="connsiteY27" fmla="*/ 3746910 h 3763329"/>
                <a:gd name="connsiteX28" fmla="*/ 335173 w 1062263"/>
                <a:gd name="connsiteY28" fmla="*/ 3720016 h 3763329"/>
                <a:gd name="connsiteX29" fmla="*/ 603510 w 1062263"/>
                <a:gd name="connsiteY29" fmla="*/ 3517503 h 3763329"/>
                <a:gd name="connsiteX30" fmla="*/ 719691 w 1062263"/>
                <a:gd name="connsiteY30" fmla="*/ 3307057 h 3763329"/>
                <a:gd name="connsiteX31" fmla="*/ 783028 w 1062263"/>
                <a:gd name="connsiteY31" fmla="*/ 2983252 h 3763329"/>
                <a:gd name="connsiteX32" fmla="*/ 807770 w 1062263"/>
                <a:gd name="connsiteY32" fmla="*/ 2746516 h 3763329"/>
                <a:gd name="connsiteX33" fmla="*/ 862366 w 1062263"/>
                <a:gd name="connsiteY33" fmla="*/ 2440461 h 3763329"/>
                <a:gd name="connsiteX34" fmla="*/ 904186 w 1062263"/>
                <a:gd name="connsiteY34" fmla="*/ 2218181 h 3763329"/>
                <a:gd name="connsiteX35" fmla="*/ 966177 w 1062263"/>
                <a:gd name="connsiteY35" fmla="*/ 1855111 h 3763329"/>
                <a:gd name="connsiteX36" fmla="*/ 970075 w 1062263"/>
                <a:gd name="connsiteY36" fmla="*/ 1779068 h 3763329"/>
                <a:gd name="connsiteX37" fmla="*/ 975253 w 1062263"/>
                <a:gd name="connsiteY37" fmla="*/ 1724473 h 3763329"/>
                <a:gd name="connsiteX38" fmla="*/ 983859 w 1062263"/>
                <a:gd name="connsiteY38" fmla="*/ 1658111 h 3763329"/>
                <a:gd name="connsiteX39" fmla="*/ 988432 w 1062263"/>
                <a:gd name="connsiteY39" fmla="*/ 1593027 h 3763329"/>
                <a:gd name="connsiteX40" fmla="*/ 996970 w 1062263"/>
                <a:gd name="connsiteY40" fmla="*/ 1517858 h 3763329"/>
                <a:gd name="connsiteX41" fmla="*/ 1001274 w 1062263"/>
                <a:gd name="connsiteY41" fmla="*/ 1512143 h 3763329"/>
                <a:gd name="connsiteX42" fmla="*/ 1002887 w 1062263"/>
                <a:gd name="connsiteY42" fmla="*/ 1441882 h 3763329"/>
                <a:gd name="connsiteX43" fmla="*/ 1000064 w 1062263"/>
                <a:gd name="connsiteY43" fmla="*/ 1432739 h 3763329"/>
                <a:gd name="connsiteX44" fmla="*/ 1011695 w 1062263"/>
                <a:gd name="connsiteY44" fmla="*/ 1368327 h 3763329"/>
                <a:gd name="connsiteX45" fmla="*/ 1012367 w 1062263"/>
                <a:gd name="connsiteY45" fmla="*/ 1349837 h 3763329"/>
                <a:gd name="connsiteX46" fmla="*/ 1016940 w 1062263"/>
                <a:gd name="connsiteY46" fmla="*/ 1267071 h 3763329"/>
                <a:gd name="connsiteX47" fmla="*/ 1024940 w 1062263"/>
                <a:gd name="connsiteY47" fmla="*/ 1254968 h 3763329"/>
                <a:gd name="connsiteX48" fmla="*/ 1029849 w 1062263"/>
                <a:gd name="connsiteY48" fmla="*/ 1239437 h 3763329"/>
                <a:gd name="connsiteX49" fmla="*/ 1010955 w 1062263"/>
                <a:gd name="connsiteY49" fmla="*/ 1155864 h 3763329"/>
                <a:gd name="connsiteX50" fmla="*/ 1015392 w 1062263"/>
                <a:gd name="connsiteY50" fmla="*/ 1122246 h 3763329"/>
                <a:gd name="connsiteX51" fmla="*/ 1023461 w 1062263"/>
                <a:gd name="connsiteY51" fmla="*/ 1100125 h 3763329"/>
                <a:gd name="connsiteX52" fmla="*/ 1028370 w 1062263"/>
                <a:gd name="connsiteY52" fmla="*/ 1017426 h 3763329"/>
                <a:gd name="connsiteX53" fmla="*/ 1027966 w 1062263"/>
                <a:gd name="connsiteY53" fmla="*/ 990532 h 3763329"/>
                <a:gd name="connsiteX54" fmla="*/ 1023461 w 1062263"/>
                <a:gd name="connsiteY54" fmla="*/ 985624 h 3763329"/>
                <a:gd name="connsiteX55" fmla="*/ 1022990 w 1062263"/>
                <a:gd name="connsiteY55" fmla="*/ 841001 h 3763329"/>
                <a:gd name="connsiteX56" fmla="*/ 1018486 w 1062263"/>
                <a:gd name="connsiteY56" fmla="*/ 831184 h 3763329"/>
                <a:gd name="connsiteX57" fmla="*/ 1018150 w 1062263"/>
                <a:gd name="connsiteY57" fmla="*/ 746468 h 3763329"/>
                <a:gd name="connsiteX58" fmla="*/ 1013511 w 1062263"/>
                <a:gd name="connsiteY58" fmla="*/ 736584 h 3763329"/>
                <a:gd name="connsiteX59" fmla="*/ 1013511 w 1062263"/>
                <a:gd name="connsiteY59" fmla="*/ 696646 h 3763329"/>
                <a:gd name="connsiteX60" fmla="*/ 1008870 w 1062263"/>
                <a:gd name="connsiteY60" fmla="*/ 686763 h 3763329"/>
                <a:gd name="connsiteX61" fmla="*/ 1008334 w 1062263"/>
                <a:gd name="connsiteY61" fmla="*/ 651868 h 3763329"/>
                <a:gd name="connsiteX62" fmla="*/ 1003895 w 1062263"/>
                <a:gd name="connsiteY62" fmla="*/ 646892 h 3763329"/>
                <a:gd name="connsiteX63" fmla="*/ 998450 w 1062263"/>
                <a:gd name="connsiteY63" fmla="*/ 572194 h 3763329"/>
                <a:gd name="connsiteX64" fmla="*/ 993877 w 1062263"/>
                <a:gd name="connsiteY64" fmla="*/ 567218 h 3763329"/>
                <a:gd name="connsiteX65" fmla="*/ 976195 w 1062263"/>
                <a:gd name="connsiteY65" fmla="*/ 456953 h 3763329"/>
                <a:gd name="connsiteX66" fmla="*/ 973437 w 1062263"/>
                <a:gd name="connsiteY66" fmla="*/ 437656 h 3763329"/>
                <a:gd name="connsiteX67" fmla="*/ 969000 w 1062263"/>
                <a:gd name="connsiteY67" fmla="*/ 432748 h 3763329"/>
                <a:gd name="connsiteX68" fmla="*/ 962748 w 1062263"/>
                <a:gd name="connsiteY68" fmla="*/ 381784 h 3763329"/>
                <a:gd name="connsiteX69" fmla="*/ 958309 w 1062263"/>
                <a:gd name="connsiteY69" fmla="*/ 327995 h 3763329"/>
                <a:gd name="connsiteX70" fmla="*/ 954074 w 1062263"/>
                <a:gd name="connsiteY70" fmla="*/ 323154 h 3763329"/>
                <a:gd name="connsiteX71" fmla="*/ 954074 w 1062263"/>
                <a:gd name="connsiteY71" fmla="*/ 298277 h 3763329"/>
                <a:gd name="connsiteX72" fmla="*/ 949368 w 1062263"/>
                <a:gd name="connsiteY72" fmla="*/ 293302 h 3763329"/>
                <a:gd name="connsiteX73" fmla="*/ 949368 w 1062263"/>
                <a:gd name="connsiteY73" fmla="*/ 263315 h 3763329"/>
                <a:gd name="connsiteX74" fmla="*/ 944662 w 1062263"/>
                <a:gd name="connsiteY74" fmla="*/ 253431 h 3763329"/>
                <a:gd name="connsiteX75" fmla="*/ 944662 w 1062263"/>
                <a:gd name="connsiteY75" fmla="*/ 228554 h 3763329"/>
                <a:gd name="connsiteX76" fmla="*/ 949233 w 1062263"/>
                <a:gd name="connsiteY76" fmla="*/ 223579 h 3763329"/>
                <a:gd name="connsiteX77" fmla="*/ 949637 w 1062263"/>
                <a:gd name="connsiteY77" fmla="*/ 193659 h 3763329"/>
                <a:gd name="connsiteX78" fmla="*/ 954411 w 1062263"/>
                <a:gd name="connsiteY78" fmla="*/ 188684 h 3763329"/>
                <a:gd name="connsiteX79" fmla="*/ 964563 w 1062263"/>
                <a:gd name="connsiteY79" fmla="*/ 148813 h 3763329"/>
                <a:gd name="connsiteX80" fmla="*/ 969337 w 1062263"/>
                <a:gd name="connsiteY80" fmla="*/ 143838 h 3763329"/>
                <a:gd name="connsiteX81" fmla="*/ 1031529 w 1062263"/>
                <a:gd name="connsiteY81" fmla="*/ 34715 h 3763329"/>
                <a:gd name="connsiteX82" fmla="*/ 1053314 w 1062263"/>
                <a:gd name="connsiteY82" fmla="*/ -315 h 3763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062263" h="3763329">
                  <a:moveTo>
                    <a:pt x="1053314" y="-315"/>
                  </a:moveTo>
                  <a:lnTo>
                    <a:pt x="1059566" y="156"/>
                  </a:lnTo>
                  <a:cubicBezTo>
                    <a:pt x="1052842" y="20999"/>
                    <a:pt x="1037378" y="36867"/>
                    <a:pt x="1025545" y="54684"/>
                  </a:cubicBezTo>
                  <a:cubicBezTo>
                    <a:pt x="1000870" y="90022"/>
                    <a:pt x="981036" y="128454"/>
                    <a:pt x="966379" y="168984"/>
                  </a:cubicBezTo>
                  <a:cubicBezTo>
                    <a:pt x="955284" y="204659"/>
                    <a:pt x="951922" y="242304"/>
                    <a:pt x="956561" y="279384"/>
                  </a:cubicBezTo>
                  <a:cubicBezTo>
                    <a:pt x="966244" y="382927"/>
                    <a:pt x="991121" y="483847"/>
                    <a:pt x="1005778" y="586448"/>
                  </a:cubicBezTo>
                  <a:cubicBezTo>
                    <a:pt x="1022519" y="698932"/>
                    <a:pt x="1030454" y="812540"/>
                    <a:pt x="1029647" y="926255"/>
                  </a:cubicBezTo>
                  <a:cubicBezTo>
                    <a:pt x="1029175" y="964176"/>
                    <a:pt x="1034891" y="1002298"/>
                    <a:pt x="1038724" y="1040555"/>
                  </a:cubicBezTo>
                  <a:cubicBezTo>
                    <a:pt x="1049615" y="1157114"/>
                    <a:pt x="1047665" y="1274507"/>
                    <a:pt x="1033008" y="1390649"/>
                  </a:cubicBezTo>
                  <a:cubicBezTo>
                    <a:pt x="1021848" y="1484779"/>
                    <a:pt x="1013711" y="1578908"/>
                    <a:pt x="1003560" y="1673037"/>
                  </a:cubicBezTo>
                  <a:cubicBezTo>
                    <a:pt x="990784" y="1798465"/>
                    <a:pt x="971085" y="1923085"/>
                    <a:pt x="944729" y="2046395"/>
                  </a:cubicBezTo>
                  <a:cubicBezTo>
                    <a:pt x="927584" y="2124321"/>
                    <a:pt x="918776" y="2203524"/>
                    <a:pt x="909296" y="2282593"/>
                  </a:cubicBezTo>
                  <a:cubicBezTo>
                    <a:pt x="906135" y="2306461"/>
                    <a:pt x="901698" y="2330061"/>
                    <a:pt x="895849" y="2353391"/>
                  </a:cubicBezTo>
                  <a:cubicBezTo>
                    <a:pt x="869761" y="2463187"/>
                    <a:pt x="848784" y="2573990"/>
                    <a:pt x="831302" y="2685399"/>
                  </a:cubicBezTo>
                  <a:cubicBezTo>
                    <a:pt x="824579" y="2727153"/>
                    <a:pt x="819469" y="2768838"/>
                    <a:pt x="809451" y="2810121"/>
                  </a:cubicBezTo>
                  <a:cubicBezTo>
                    <a:pt x="798492" y="2855505"/>
                    <a:pt x="801383" y="2902502"/>
                    <a:pt x="798962" y="2948827"/>
                  </a:cubicBezTo>
                  <a:cubicBezTo>
                    <a:pt x="792709" y="3069380"/>
                    <a:pt x="776035" y="3188252"/>
                    <a:pt x="735963" y="3302754"/>
                  </a:cubicBezTo>
                  <a:cubicBezTo>
                    <a:pt x="721105" y="3346792"/>
                    <a:pt x="701336" y="3389084"/>
                    <a:pt x="677132" y="3428753"/>
                  </a:cubicBezTo>
                  <a:cubicBezTo>
                    <a:pt x="667920" y="3443544"/>
                    <a:pt x="658575" y="3458336"/>
                    <a:pt x="650708" y="3473800"/>
                  </a:cubicBezTo>
                  <a:cubicBezTo>
                    <a:pt x="630874" y="3512192"/>
                    <a:pt x="603845" y="3546482"/>
                    <a:pt x="571102" y="3574653"/>
                  </a:cubicBezTo>
                  <a:cubicBezTo>
                    <a:pt x="506152" y="3631803"/>
                    <a:pt x="437841" y="3684314"/>
                    <a:pt x="360790" y="3724521"/>
                  </a:cubicBezTo>
                  <a:cubicBezTo>
                    <a:pt x="323945" y="3743683"/>
                    <a:pt x="283873" y="3755920"/>
                    <a:pt x="242590" y="3760559"/>
                  </a:cubicBezTo>
                  <a:cubicBezTo>
                    <a:pt x="188332" y="3764862"/>
                    <a:pt x="133938" y="3761904"/>
                    <a:pt x="79611" y="3762240"/>
                  </a:cubicBezTo>
                  <a:cubicBezTo>
                    <a:pt x="52717" y="3762240"/>
                    <a:pt x="25352" y="3764795"/>
                    <a:pt x="-1675" y="3760626"/>
                  </a:cubicBezTo>
                  <a:cubicBezTo>
                    <a:pt x="-5642" y="3750675"/>
                    <a:pt x="2829" y="3747851"/>
                    <a:pt x="8478" y="3744154"/>
                  </a:cubicBezTo>
                  <a:cubicBezTo>
                    <a:pt x="15940" y="3738573"/>
                    <a:pt x="25554" y="3736691"/>
                    <a:pt x="34564" y="3739044"/>
                  </a:cubicBezTo>
                  <a:cubicBezTo>
                    <a:pt x="74905" y="3754440"/>
                    <a:pt x="113969" y="3742741"/>
                    <a:pt x="153167" y="3734471"/>
                  </a:cubicBezTo>
                  <a:cubicBezTo>
                    <a:pt x="171724" y="3730572"/>
                    <a:pt x="186247" y="3742338"/>
                    <a:pt x="202585" y="3746910"/>
                  </a:cubicBezTo>
                  <a:cubicBezTo>
                    <a:pt x="249650" y="3751482"/>
                    <a:pt x="293622" y="3740186"/>
                    <a:pt x="335173" y="3720016"/>
                  </a:cubicBezTo>
                  <a:cubicBezTo>
                    <a:pt x="438111" y="3670598"/>
                    <a:pt x="530155" y="3604641"/>
                    <a:pt x="603510" y="3517503"/>
                  </a:cubicBezTo>
                  <a:cubicBezTo>
                    <a:pt x="655079" y="3456050"/>
                    <a:pt x="691857" y="3383032"/>
                    <a:pt x="719691" y="3307057"/>
                  </a:cubicBezTo>
                  <a:cubicBezTo>
                    <a:pt x="757882" y="3202506"/>
                    <a:pt x="774354" y="3093786"/>
                    <a:pt x="783028" y="2983252"/>
                  </a:cubicBezTo>
                  <a:cubicBezTo>
                    <a:pt x="789213" y="2904250"/>
                    <a:pt x="793852" y="2825518"/>
                    <a:pt x="807770" y="2746516"/>
                  </a:cubicBezTo>
                  <a:cubicBezTo>
                    <a:pt x="825789" y="2644520"/>
                    <a:pt x="844278" y="2542457"/>
                    <a:pt x="862366" y="2440461"/>
                  </a:cubicBezTo>
                  <a:cubicBezTo>
                    <a:pt x="875813" y="2366502"/>
                    <a:pt x="897193" y="2293686"/>
                    <a:pt x="904186" y="2218181"/>
                  </a:cubicBezTo>
                  <a:cubicBezTo>
                    <a:pt x="915548" y="2095678"/>
                    <a:pt x="948426" y="1976739"/>
                    <a:pt x="966177" y="1855111"/>
                  </a:cubicBezTo>
                  <a:cubicBezTo>
                    <a:pt x="959990" y="1829292"/>
                    <a:pt x="965235" y="1804818"/>
                    <a:pt x="970075" y="1779068"/>
                  </a:cubicBezTo>
                  <a:cubicBezTo>
                    <a:pt x="973237" y="1762057"/>
                    <a:pt x="973504" y="1742693"/>
                    <a:pt x="975253" y="1724473"/>
                  </a:cubicBezTo>
                  <a:cubicBezTo>
                    <a:pt x="977405" y="1702285"/>
                    <a:pt x="981976" y="1679896"/>
                    <a:pt x="983859" y="1658111"/>
                  </a:cubicBezTo>
                  <a:cubicBezTo>
                    <a:pt x="985742" y="1636327"/>
                    <a:pt x="988163" y="1614811"/>
                    <a:pt x="988432" y="1593027"/>
                  </a:cubicBezTo>
                  <a:cubicBezTo>
                    <a:pt x="988767" y="1568621"/>
                    <a:pt x="988432" y="1542197"/>
                    <a:pt x="996970" y="1517858"/>
                  </a:cubicBezTo>
                  <a:cubicBezTo>
                    <a:pt x="997710" y="1515639"/>
                    <a:pt x="1001812" y="1513286"/>
                    <a:pt x="1001274" y="1512143"/>
                  </a:cubicBezTo>
                  <a:cubicBezTo>
                    <a:pt x="991054" y="1488342"/>
                    <a:pt x="1004770" y="1465079"/>
                    <a:pt x="1002887" y="1441882"/>
                  </a:cubicBezTo>
                  <a:cubicBezTo>
                    <a:pt x="1002887" y="1438857"/>
                    <a:pt x="998583" y="1434688"/>
                    <a:pt x="1000064" y="1432739"/>
                  </a:cubicBezTo>
                  <a:cubicBezTo>
                    <a:pt x="1015661" y="1413173"/>
                    <a:pt x="998316" y="1387892"/>
                    <a:pt x="1011695" y="1368327"/>
                  </a:cubicBezTo>
                  <a:cubicBezTo>
                    <a:pt x="1016200" y="1361603"/>
                    <a:pt x="1011695" y="1355283"/>
                    <a:pt x="1012367" y="1349837"/>
                  </a:cubicBezTo>
                  <a:cubicBezTo>
                    <a:pt x="1017477" y="1322405"/>
                    <a:pt x="1025008" y="1295377"/>
                    <a:pt x="1016940" y="1267071"/>
                  </a:cubicBezTo>
                  <a:cubicBezTo>
                    <a:pt x="1015863" y="1263238"/>
                    <a:pt x="1021713" y="1258734"/>
                    <a:pt x="1024940" y="1254968"/>
                  </a:cubicBezTo>
                  <a:cubicBezTo>
                    <a:pt x="1028168" y="1251203"/>
                    <a:pt x="1033614" y="1242530"/>
                    <a:pt x="1029849" y="1239437"/>
                  </a:cubicBezTo>
                  <a:cubicBezTo>
                    <a:pt x="1001677" y="1216174"/>
                    <a:pt x="1020704" y="1182825"/>
                    <a:pt x="1010955" y="1155864"/>
                  </a:cubicBezTo>
                  <a:cubicBezTo>
                    <a:pt x="1007795" y="1144521"/>
                    <a:pt x="1009409" y="1132385"/>
                    <a:pt x="1015392" y="1122246"/>
                  </a:cubicBezTo>
                  <a:cubicBezTo>
                    <a:pt x="1018754" y="1115119"/>
                    <a:pt x="1026016" y="1109404"/>
                    <a:pt x="1023461" y="1100125"/>
                  </a:cubicBezTo>
                  <a:cubicBezTo>
                    <a:pt x="1032268" y="1073231"/>
                    <a:pt x="1027158" y="1044992"/>
                    <a:pt x="1028370" y="1017426"/>
                  </a:cubicBezTo>
                  <a:cubicBezTo>
                    <a:pt x="1028706" y="1008484"/>
                    <a:pt x="1028370" y="999474"/>
                    <a:pt x="1027966" y="990532"/>
                  </a:cubicBezTo>
                  <a:cubicBezTo>
                    <a:pt x="1026621" y="988770"/>
                    <a:pt x="1025075" y="987130"/>
                    <a:pt x="1023461" y="985624"/>
                  </a:cubicBezTo>
                  <a:cubicBezTo>
                    <a:pt x="1023461" y="937396"/>
                    <a:pt x="1023327" y="889188"/>
                    <a:pt x="1022990" y="841001"/>
                  </a:cubicBezTo>
                  <a:cubicBezTo>
                    <a:pt x="1020435" y="838177"/>
                    <a:pt x="1021646" y="833739"/>
                    <a:pt x="1018486" y="831184"/>
                  </a:cubicBezTo>
                  <a:lnTo>
                    <a:pt x="1018150" y="746468"/>
                  </a:lnTo>
                  <a:cubicBezTo>
                    <a:pt x="1015459" y="743711"/>
                    <a:pt x="1016671" y="739072"/>
                    <a:pt x="1013511" y="736584"/>
                  </a:cubicBezTo>
                  <a:cubicBezTo>
                    <a:pt x="1013511" y="723137"/>
                    <a:pt x="1013511" y="709690"/>
                    <a:pt x="1013511" y="696646"/>
                  </a:cubicBezTo>
                  <a:cubicBezTo>
                    <a:pt x="1010820" y="693890"/>
                    <a:pt x="1012030" y="689318"/>
                    <a:pt x="1008870" y="686763"/>
                  </a:cubicBezTo>
                  <a:cubicBezTo>
                    <a:pt x="1008870" y="675131"/>
                    <a:pt x="1008468" y="663499"/>
                    <a:pt x="1008334" y="651868"/>
                  </a:cubicBezTo>
                  <a:cubicBezTo>
                    <a:pt x="1006988" y="650086"/>
                    <a:pt x="1005509" y="648419"/>
                    <a:pt x="1003895" y="646892"/>
                  </a:cubicBezTo>
                  <a:cubicBezTo>
                    <a:pt x="1006855" y="621679"/>
                    <a:pt x="997171" y="597340"/>
                    <a:pt x="998450" y="572194"/>
                  </a:cubicBezTo>
                  <a:cubicBezTo>
                    <a:pt x="997037" y="570412"/>
                    <a:pt x="995558" y="568745"/>
                    <a:pt x="993877" y="567218"/>
                  </a:cubicBezTo>
                  <a:cubicBezTo>
                    <a:pt x="993407" y="529634"/>
                    <a:pt x="982784" y="493259"/>
                    <a:pt x="976195" y="456953"/>
                  </a:cubicBezTo>
                  <a:cubicBezTo>
                    <a:pt x="975051" y="450229"/>
                    <a:pt x="974379" y="444110"/>
                    <a:pt x="973437" y="437656"/>
                  </a:cubicBezTo>
                  <a:cubicBezTo>
                    <a:pt x="972093" y="435881"/>
                    <a:pt x="970614" y="434234"/>
                    <a:pt x="969000" y="432748"/>
                  </a:cubicBezTo>
                  <a:cubicBezTo>
                    <a:pt x="971220" y="415267"/>
                    <a:pt x="965437" y="398458"/>
                    <a:pt x="962748" y="381784"/>
                  </a:cubicBezTo>
                  <a:cubicBezTo>
                    <a:pt x="959857" y="363765"/>
                    <a:pt x="960394" y="345880"/>
                    <a:pt x="958309" y="327995"/>
                  </a:cubicBezTo>
                  <a:cubicBezTo>
                    <a:pt x="957099" y="326227"/>
                    <a:pt x="955688" y="324607"/>
                    <a:pt x="954074" y="323154"/>
                  </a:cubicBezTo>
                  <a:cubicBezTo>
                    <a:pt x="954074" y="314884"/>
                    <a:pt x="954074" y="306547"/>
                    <a:pt x="954074" y="298277"/>
                  </a:cubicBezTo>
                  <a:cubicBezTo>
                    <a:pt x="952595" y="296522"/>
                    <a:pt x="951049" y="294862"/>
                    <a:pt x="949368" y="293302"/>
                  </a:cubicBezTo>
                  <a:lnTo>
                    <a:pt x="949368" y="263315"/>
                  </a:lnTo>
                  <a:cubicBezTo>
                    <a:pt x="946610" y="260625"/>
                    <a:pt x="947822" y="255986"/>
                    <a:pt x="944662" y="253431"/>
                  </a:cubicBezTo>
                  <a:lnTo>
                    <a:pt x="944662" y="228554"/>
                  </a:lnTo>
                  <a:cubicBezTo>
                    <a:pt x="946275" y="226994"/>
                    <a:pt x="947822" y="225334"/>
                    <a:pt x="949233" y="223579"/>
                  </a:cubicBezTo>
                  <a:lnTo>
                    <a:pt x="949637" y="193659"/>
                  </a:lnTo>
                  <a:cubicBezTo>
                    <a:pt x="951318" y="192086"/>
                    <a:pt x="952932" y="190425"/>
                    <a:pt x="954411" y="188684"/>
                  </a:cubicBezTo>
                  <a:cubicBezTo>
                    <a:pt x="954411" y="174497"/>
                    <a:pt x="962748" y="162529"/>
                    <a:pt x="964563" y="148813"/>
                  </a:cubicBezTo>
                  <a:cubicBezTo>
                    <a:pt x="966244" y="147253"/>
                    <a:pt x="967858" y="145593"/>
                    <a:pt x="969337" y="143838"/>
                  </a:cubicBezTo>
                  <a:cubicBezTo>
                    <a:pt x="982784" y="103497"/>
                    <a:pt x="1006787" y="68803"/>
                    <a:pt x="1031529" y="34715"/>
                  </a:cubicBezTo>
                  <a:cubicBezTo>
                    <a:pt x="1039934" y="23769"/>
                    <a:pt x="1047196" y="12036"/>
                    <a:pt x="1053314" y="-315"/>
                  </a:cubicBezTo>
                  <a:close/>
                </a:path>
              </a:pathLst>
            </a:custGeom>
            <a:solidFill>
              <a:srgbClr val="020202"/>
            </a:solidFill>
            <a:ln w="6712" cap="flat">
              <a:noFill/>
              <a:prstDash val="solid"/>
              <a:miter/>
            </a:ln>
          </p:spPr>
          <p:txBody>
            <a:bodyPr rtlCol="0" anchor="ctr"/>
            <a:lstStyle/>
            <a:p>
              <a:endParaRPr lang="es-CO"/>
            </a:p>
          </p:txBody>
        </p:sp>
        <p:sp>
          <p:nvSpPr>
            <p:cNvPr id="1400" name="Freeform: Shape 1399">
              <a:extLst>
                <a:ext uri="{FF2B5EF4-FFF2-40B4-BE49-F238E27FC236}">
                  <a16:creationId xmlns:a16="http://schemas.microsoft.com/office/drawing/2014/main" id="{A3720413-C1B0-AA53-1D41-BEE6CFD212FF}"/>
                </a:ext>
              </a:extLst>
            </p:cNvPr>
            <p:cNvSpPr/>
            <p:nvPr/>
          </p:nvSpPr>
          <p:spPr>
            <a:xfrm>
              <a:off x="3444283" y="2027211"/>
              <a:ext cx="170195" cy="2846809"/>
            </a:xfrm>
            <a:custGeom>
              <a:avLst/>
              <a:gdLst>
                <a:gd name="connsiteX0" fmla="*/ 166693 w 170195"/>
                <a:gd name="connsiteY0" fmla="*/ -315 h 2846809"/>
                <a:gd name="connsiteX1" fmla="*/ 167499 w 170195"/>
                <a:gd name="connsiteY1" fmla="*/ 5871 h 2846809"/>
                <a:gd name="connsiteX2" fmla="*/ 132940 w 170195"/>
                <a:gd name="connsiteY2" fmla="*/ 44867 h 2846809"/>
                <a:gd name="connsiteX3" fmla="*/ 53064 w 170195"/>
                <a:gd name="connsiteY3" fmla="*/ 227479 h 2846809"/>
                <a:gd name="connsiteX4" fmla="*/ 32288 w 170195"/>
                <a:gd name="connsiteY4" fmla="*/ 376741 h 2846809"/>
                <a:gd name="connsiteX5" fmla="*/ 24287 w 170195"/>
                <a:gd name="connsiteY5" fmla="*/ 447943 h 2846809"/>
                <a:gd name="connsiteX6" fmla="*/ 23616 w 170195"/>
                <a:gd name="connsiteY6" fmla="*/ 480149 h 2846809"/>
                <a:gd name="connsiteX7" fmla="*/ 23616 w 170195"/>
                <a:gd name="connsiteY7" fmla="*/ 638421 h 2846809"/>
                <a:gd name="connsiteX8" fmla="*/ 23616 w 170195"/>
                <a:gd name="connsiteY8" fmla="*/ 650859 h 2846809"/>
                <a:gd name="connsiteX9" fmla="*/ 28053 w 170195"/>
                <a:gd name="connsiteY9" fmla="*/ 904269 h 2846809"/>
                <a:gd name="connsiteX10" fmla="*/ 33028 w 170195"/>
                <a:gd name="connsiteY10" fmla="*/ 938559 h 2846809"/>
                <a:gd name="connsiteX11" fmla="*/ 29061 w 170195"/>
                <a:gd name="connsiteY11" fmla="*/ 1073769 h 2846809"/>
                <a:gd name="connsiteX12" fmla="*/ 28389 w 170195"/>
                <a:gd name="connsiteY12" fmla="*/ 1098646 h 2846809"/>
                <a:gd name="connsiteX13" fmla="*/ 22002 w 170195"/>
                <a:gd name="connsiteY13" fmla="*/ 1309698 h 2846809"/>
                <a:gd name="connsiteX14" fmla="*/ 17698 w 170195"/>
                <a:gd name="connsiteY14" fmla="*/ 1408668 h 2846809"/>
                <a:gd name="connsiteX15" fmla="*/ 9563 w 170195"/>
                <a:gd name="connsiteY15" fmla="*/ 1701344 h 2846809"/>
                <a:gd name="connsiteX16" fmla="*/ 11917 w 170195"/>
                <a:gd name="connsiteY16" fmla="*/ 2012038 h 2846809"/>
                <a:gd name="connsiteX17" fmla="*/ 9361 w 170195"/>
                <a:gd name="connsiteY17" fmla="*/ 2198078 h 2846809"/>
                <a:gd name="connsiteX18" fmla="*/ 17564 w 170195"/>
                <a:gd name="connsiteY18" fmla="*/ 2323942 h 2846809"/>
                <a:gd name="connsiteX19" fmla="*/ 18169 w 170195"/>
                <a:gd name="connsiteY19" fmla="*/ 2333826 h 2846809"/>
                <a:gd name="connsiteX20" fmla="*/ 27112 w 170195"/>
                <a:gd name="connsiteY20" fmla="*/ 2472061 h 2846809"/>
                <a:gd name="connsiteX21" fmla="*/ 33836 w 170195"/>
                <a:gd name="connsiteY21" fmla="*/ 2563502 h 2846809"/>
                <a:gd name="connsiteX22" fmla="*/ 49971 w 170195"/>
                <a:gd name="connsiteY22" fmla="*/ 2666036 h 2846809"/>
                <a:gd name="connsiteX23" fmla="*/ 57368 w 170195"/>
                <a:gd name="connsiteY23" fmla="*/ 2722311 h 2846809"/>
                <a:gd name="connsiteX24" fmla="*/ 75050 w 170195"/>
                <a:gd name="connsiteY24" fmla="*/ 2822156 h 2846809"/>
                <a:gd name="connsiteX25" fmla="*/ 77606 w 170195"/>
                <a:gd name="connsiteY25" fmla="*/ 2846495 h 2846809"/>
                <a:gd name="connsiteX26" fmla="*/ 51450 w 170195"/>
                <a:gd name="connsiteY26" fmla="*/ 2728161 h 2846809"/>
                <a:gd name="connsiteX27" fmla="*/ 27514 w 170195"/>
                <a:gd name="connsiteY27" fmla="*/ 2583336 h 2846809"/>
                <a:gd name="connsiteX28" fmla="*/ 4251 w 170195"/>
                <a:gd name="connsiteY28" fmla="*/ 2323136 h 2846809"/>
                <a:gd name="connsiteX29" fmla="*/ 6403 w 170195"/>
                <a:gd name="connsiteY29" fmla="*/ 1840655 h 2846809"/>
                <a:gd name="connsiteX30" fmla="*/ 4386 w 170195"/>
                <a:gd name="connsiteY30" fmla="*/ 1716270 h 2846809"/>
                <a:gd name="connsiteX31" fmla="*/ 9159 w 170195"/>
                <a:gd name="connsiteY31" fmla="*/ 1430184 h 2846809"/>
                <a:gd name="connsiteX32" fmla="*/ 22606 w 170195"/>
                <a:gd name="connsiteY32" fmla="*/ 1111824 h 2846809"/>
                <a:gd name="connsiteX33" fmla="*/ 29330 w 170195"/>
                <a:gd name="connsiteY33" fmla="*/ 997524 h 2846809"/>
                <a:gd name="connsiteX34" fmla="*/ 29868 w 170195"/>
                <a:gd name="connsiteY34" fmla="*/ 965251 h 2846809"/>
                <a:gd name="connsiteX35" fmla="*/ 23145 w 170195"/>
                <a:gd name="connsiteY35" fmla="*/ 741694 h 2846809"/>
                <a:gd name="connsiteX36" fmla="*/ 20858 w 170195"/>
                <a:gd name="connsiteY36" fmla="*/ 485528 h 2846809"/>
                <a:gd name="connsiteX37" fmla="*/ 73908 w 170195"/>
                <a:gd name="connsiteY37" fmla="*/ 137988 h 2846809"/>
                <a:gd name="connsiteX38" fmla="*/ 166693 w 170195"/>
                <a:gd name="connsiteY38" fmla="*/ -315 h 284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70195" h="2846809">
                  <a:moveTo>
                    <a:pt x="166693" y="-315"/>
                  </a:moveTo>
                  <a:lnTo>
                    <a:pt x="167499" y="5871"/>
                  </a:lnTo>
                  <a:cubicBezTo>
                    <a:pt x="155934" y="18847"/>
                    <a:pt x="143832" y="31353"/>
                    <a:pt x="132940" y="44867"/>
                  </a:cubicBezTo>
                  <a:cubicBezTo>
                    <a:pt x="89909" y="98655"/>
                    <a:pt x="68596" y="161722"/>
                    <a:pt x="53064" y="227479"/>
                  </a:cubicBezTo>
                  <a:cubicBezTo>
                    <a:pt x="40559" y="276298"/>
                    <a:pt x="33566" y="326368"/>
                    <a:pt x="32288" y="376741"/>
                  </a:cubicBezTo>
                  <a:cubicBezTo>
                    <a:pt x="32288" y="400475"/>
                    <a:pt x="26708" y="424142"/>
                    <a:pt x="24287" y="447943"/>
                  </a:cubicBezTo>
                  <a:cubicBezTo>
                    <a:pt x="22875" y="458620"/>
                    <a:pt x="22606" y="469425"/>
                    <a:pt x="23616" y="480149"/>
                  </a:cubicBezTo>
                  <a:cubicBezTo>
                    <a:pt x="30407" y="532686"/>
                    <a:pt x="30407" y="585883"/>
                    <a:pt x="23616" y="638421"/>
                  </a:cubicBezTo>
                  <a:cubicBezTo>
                    <a:pt x="23077" y="642549"/>
                    <a:pt x="23077" y="646731"/>
                    <a:pt x="23616" y="650859"/>
                  </a:cubicBezTo>
                  <a:cubicBezTo>
                    <a:pt x="33701" y="735172"/>
                    <a:pt x="25901" y="819821"/>
                    <a:pt x="28053" y="904269"/>
                  </a:cubicBezTo>
                  <a:cubicBezTo>
                    <a:pt x="29128" y="915780"/>
                    <a:pt x="30809" y="927223"/>
                    <a:pt x="33028" y="938559"/>
                  </a:cubicBezTo>
                  <a:cubicBezTo>
                    <a:pt x="38474" y="983808"/>
                    <a:pt x="34372" y="1028789"/>
                    <a:pt x="29061" y="1073769"/>
                  </a:cubicBezTo>
                  <a:cubicBezTo>
                    <a:pt x="28187" y="1082032"/>
                    <a:pt x="27918" y="1090349"/>
                    <a:pt x="28389" y="1098646"/>
                  </a:cubicBezTo>
                  <a:cubicBezTo>
                    <a:pt x="31011" y="1169109"/>
                    <a:pt x="22808" y="1239302"/>
                    <a:pt x="22002" y="1309698"/>
                  </a:cubicBezTo>
                  <a:cubicBezTo>
                    <a:pt x="21666" y="1342508"/>
                    <a:pt x="20858" y="1375857"/>
                    <a:pt x="17698" y="1408668"/>
                  </a:cubicBezTo>
                  <a:cubicBezTo>
                    <a:pt x="7546" y="1505877"/>
                    <a:pt x="4857" y="1603718"/>
                    <a:pt x="9563" y="1701344"/>
                  </a:cubicBezTo>
                  <a:cubicBezTo>
                    <a:pt x="15279" y="1805020"/>
                    <a:pt x="14202" y="1908562"/>
                    <a:pt x="11917" y="2012038"/>
                  </a:cubicBezTo>
                  <a:cubicBezTo>
                    <a:pt x="10571" y="2074029"/>
                    <a:pt x="6336" y="2136288"/>
                    <a:pt x="9361" y="2198078"/>
                  </a:cubicBezTo>
                  <a:cubicBezTo>
                    <a:pt x="11378" y="2239966"/>
                    <a:pt x="9361" y="2282391"/>
                    <a:pt x="17564" y="2323942"/>
                  </a:cubicBezTo>
                  <a:cubicBezTo>
                    <a:pt x="18102" y="2327210"/>
                    <a:pt x="18304" y="2330518"/>
                    <a:pt x="18169" y="2333826"/>
                  </a:cubicBezTo>
                  <a:cubicBezTo>
                    <a:pt x="18169" y="2380151"/>
                    <a:pt x="24489" y="2426005"/>
                    <a:pt x="27112" y="2472061"/>
                  </a:cubicBezTo>
                  <a:cubicBezTo>
                    <a:pt x="28793" y="2502587"/>
                    <a:pt x="32759" y="2532910"/>
                    <a:pt x="33836" y="2563502"/>
                  </a:cubicBezTo>
                  <a:cubicBezTo>
                    <a:pt x="34776" y="2598195"/>
                    <a:pt x="43248" y="2632149"/>
                    <a:pt x="49971" y="2666036"/>
                  </a:cubicBezTo>
                  <a:cubicBezTo>
                    <a:pt x="53535" y="2684660"/>
                    <a:pt x="55955" y="2703418"/>
                    <a:pt x="57368" y="2722311"/>
                  </a:cubicBezTo>
                  <a:cubicBezTo>
                    <a:pt x="60528" y="2755996"/>
                    <a:pt x="66444" y="2789412"/>
                    <a:pt x="75050" y="2822156"/>
                  </a:cubicBezTo>
                  <a:cubicBezTo>
                    <a:pt x="77606" y="2830023"/>
                    <a:pt x="78479" y="2838292"/>
                    <a:pt x="77606" y="2846495"/>
                  </a:cubicBezTo>
                  <a:cubicBezTo>
                    <a:pt x="63284" y="2808507"/>
                    <a:pt x="54476" y="2768637"/>
                    <a:pt x="51450" y="2728161"/>
                  </a:cubicBezTo>
                  <a:cubicBezTo>
                    <a:pt x="47618" y="2679147"/>
                    <a:pt x="34305" y="2631813"/>
                    <a:pt x="27514" y="2583336"/>
                  </a:cubicBezTo>
                  <a:cubicBezTo>
                    <a:pt x="15479" y="2497006"/>
                    <a:pt x="11513" y="2409936"/>
                    <a:pt x="4251" y="2323136"/>
                  </a:cubicBezTo>
                  <a:cubicBezTo>
                    <a:pt x="-9196" y="2161771"/>
                    <a:pt x="-119" y="2001414"/>
                    <a:pt x="6403" y="1840655"/>
                  </a:cubicBezTo>
                  <a:cubicBezTo>
                    <a:pt x="8151" y="1799104"/>
                    <a:pt x="5932" y="1757686"/>
                    <a:pt x="4386" y="1716270"/>
                  </a:cubicBezTo>
                  <a:cubicBezTo>
                    <a:pt x="1091" y="1620890"/>
                    <a:pt x="2705" y="1525402"/>
                    <a:pt x="9159" y="1430184"/>
                  </a:cubicBezTo>
                  <a:cubicBezTo>
                    <a:pt x="15883" y="1324153"/>
                    <a:pt x="19312" y="1217989"/>
                    <a:pt x="22606" y="1111824"/>
                  </a:cubicBezTo>
                  <a:cubicBezTo>
                    <a:pt x="23750" y="1073702"/>
                    <a:pt x="27112" y="1035647"/>
                    <a:pt x="29330" y="997524"/>
                  </a:cubicBezTo>
                  <a:cubicBezTo>
                    <a:pt x="30741" y="986820"/>
                    <a:pt x="30876" y="975996"/>
                    <a:pt x="29868" y="965251"/>
                  </a:cubicBezTo>
                  <a:cubicBezTo>
                    <a:pt x="16825" y="891292"/>
                    <a:pt x="26237" y="816191"/>
                    <a:pt x="23145" y="741694"/>
                  </a:cubicBezTo>
                  <a:cubicBezTo>
                    <a:pt x="19716" y="656305"/>
                    <a:pt x="19581" y="570849"/>
                    <a:pt x="20858" y="485528"/>
                  </a:cubicBezTo>
                  <a:cubicBezTo>
                    <a:pt x="22606" y="367597"/>
                    <a:pt x="31414" y="250204"/>
                    <a:pt x="73908" y="137988"/>
                  </a:cubicBezTo>
                  <a:cubicBezTo>
                    <a:pt x="92934" y="84913"/>
                    <a:pt x="124804" y="37391"/>
                    <a:pt x="166693" y="-315"/>
                  </a:cubicBezTo>
                  <a:close/>
                </a:path>
              </a:pathLst>
            </a:custGeom>
            <a:solidFill>
              <a:srgbClr val="0B0B0B"/>
            </a:solidFill>
            <a:ln w="6712" cap="flat">
              <a:noFill/>
              <a:prstDash val="solid"/>
              <a:miter/>
            </a:ln>
          </p:spPr>
          <p:txBody>
            <a:bodyPr rtlCol="0" anchor="ctr"/>
            <a:lstStyle/>
            <a:p>
              <a:endParaRPr lang="es-CO"/>
            </a:p>
          </p:txBody>
        </p:sp>
        <p:sp>
          <p:nvSpPr>
            <p:cNvPr id="1401" name="Freeform: Shape 1400">
              <a:extLst>
                <a:ext uri="{FF2B5EF4-FFF2-40B4-BE49-F238E27FC236}">
                  <a16:creationId xmlns:a16="http://schemas.microsoft.com/office/drawing/2014/main" id="{633D8561-9828-C1AA-0523-9725FD0BB486}"/>
                </a:ext>
              </a:extLst>
            </p:cNvPr>
            <p:cNvSpPr/>
            <p:nvPr/>
          </p:nvSpPr>
          <p:spPr>
            <a:xfrm>
              <a:off x="6805275" y="6355228"/>
              <a:ext cx="933752" cy="156270"/>
            </a:xfrm>
            <a:custGeom>
              <a:avLst/>
              <a:gdLst>
                <a:gd name="connsiteX0" fmla="*/ 685848 w 933752"/>
                <a:gd name="connsiteY0" fmla="*/ 145639 h 156270"/>
                <a:gd name="connsiteX1" fmla="*/ 714154 w 933752"/>
                <a:gd name="connsiteY1" fmla="*/ 150144 h 156270"/>
                <a:gd name="connsiteX2" fmla="*/ 906515 w 933752"/>
                <a:gd name="connsiteY2" fmla="*/ 150144 h 156270"/>
                <a:gd name="connsiteX3" fmla="*/ 931055 w 933752"/>
                <a:gd name="connsiteY3" fmla="*/ 150951 h 156270"/>
                <a:gd name="connsiteX4" fmla="*/ 907119 w 933752"/>
                <a:gd name="connsiteY4" fmla="*/ 155388 h 156270"/>
                <a:gd name="connsiteX5" fmla="*/ 708440 w 933752"/>
                <a:gd name="connsiteY5" fmla="*/ 155388 h 156270"/>
                <a:gd name="connsiteX6" fmla="*/ 622177 w 933752"/>
                <a:gd name="connsiteY6" fmla="*/ 145370 h 156270"/>
                <a:gd name="connsiteX7" fmla="*/ 475873 w 933752"/>
                <a:gd name="connsiteY7" fmla="*/ 143420 h 156270"/>
                <a:gd name="connsiteX8" fmla="*/ 235641 w 933752"/>
                <a:gd name="connsiteY8" fmla="*/ 135823 h 156270"/>
                <a:gd name="connsiteX9" fmla="*/ 117912 w 933752"/>
                <a:gd name="connsiteY9" fmla="*/ 105970 h 156270"/>
                <a:gd name="connsiteX10" fmla="*/ 4016 w 933752"/>
                <a:gd name="connsiteY10" fmla="*/ 18564 h 156270"/>
                <a:gd name="connsiteX11" fmla="*/ -2171 w 933752"/>
                <a:gd name="connsiteY11" fmla="*/ 1083 h 156270"/>
                <a:gd name="connsiteX12" fmla="*/ 3545 w 933752"/>
                <a:gd name="connsiteY12" fmla="*/ 680 h 156270"/>
                <a:gd name="connsiteX13" fmla="*/ 3948 w 933752"/>
                <a:gd name="connsiteY13" fmla="*/ 1083 h 156270"/>
                <a:gd name="connsiteX14" fmla="*/ 67082 w 933752"/>
                <a:gd name="connsiteY14" fmla="*/ 56485 h 156270"/>
                <a:gd name="connsiteX15" fmla="*/ 173448 w 933752"/>
                <a:gd name="connsiteY15" fmla="*/ 116190 h 156270"/>
                <a:gd name="connsiteX16" fmla="*/ 297497 w 933752"/>
                <a:gd name="connsiteY16" fmla="*/ 135755 h 156270"/>
                <a:gd name="connsiteX17" fmla="*/ 310138 w 933752"/>
                <a:gd name="connsiteY17" fmla="*/ 132124 h 156270"/>
                <a:gd name="connsiteX18" fmla="*/ 465585 w 933752"/>
                <a:gd name="connsiteY18" fmla="*/ 130780 h 156270"/>
                <a:gd name="connsiteX19" fmla="*/ 488043 w 933752"/>
                <a:gd name="connsiteY19" fmla="*/ 128763 h 156270"/>
                <a:gd name="connsiteX20" fmla="*/ 599787 w 933752"/>
                <a:gd name="connsiteY20" fmla="*/ 128763 h 156270"/>
                <a:gd name="connsiteX21" fmla="*/ 607922 w 933752"/>
                <a:gd name="connsiteY21" fmla="*/ 130041 h 156270"/>
                <a:gd name="connsiteX22" fmla="*/ 649138 w 933752"/>
                <a:gd name="connsiteY22" fmla="*/ 135151 h 156270"/>
                <a:gd name="connsiteX23" fmla="*/ 655862 w 933752"/>
                <a:gd name="connsiteY23" fmla="*/ 136764 h 156270"/>
                <a:gd name="connsiteX24" fmla="*/ 673007 w 933752"/>
                <a:gd name="connsiteY24" fmla="*/ 139924 h 156270"/>
                <a:gd name="connsiteX25" fmla="*/ 685848 w 933752"/>
                <a:gd name="connsiteY25" fmla="*/ 145639 h 15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33752" h="156270">
                  <a:moveTo>
                    <a:pt x="685848" y="145639"/>
                  </a:moveTo>
                  <a:cubicBezTo>
                    <a:pt x="694320" y="153102"/>
                    <a:pt x="704674" y="150077"/>
                    <a:pt x="714154" y="150144"/>
                  </a:cubicBezTo>
                  <a:cubicBezTo>
                    <a:pt x="778297" y="150144"/>
                    <a:pt x="842372" y="150144"/>
                    <a:pt x="906515" y="150144"/>
                  </a:cubicBezTo>
                  <a:cubicBezTo>
                    <a:pt x="914650" y="150144"/>
                    <a:pt x="922853" y="150681"/>
                    <a:pt x="931055" y="150951"/>
                  </a:cubicBezTo>
                  <a:cubicBezTo>
                    <a:pt x="923795" y="156262"/>
                    <a:pt x="915189" y="155321"/>
                    <a:pt x="907119" y="155388"/>
                  </a:cubicBezTo>
                  <a:cubicBezTo>
                    <a:pt x="840893" y="155388"/>
                    <a:pt x="774666" y="156665"/>
                    <a:pt x="708440" y="155388"/>
                  </a:cubicBezTo>
                  <a:cubicBezTo>
                    <a:pt x="679663" y="154783"/>
                    <a:pt x="650954" y="148665"/>
                    <a:pt x="622177" y="145370"/>
                  </a:cubicBezTo>
                  <a:cubicBezTo>
                    <a:pt x="573566" y="140596"/>
                    <a:pt x="524618" y="139924"/>
                    <a:pt x="475873" y="143420"/>
                  </a:cubicBezTo>
                  <a:cubicBezTo>
                    <a:pt x="395594" y="147656"/>
                    <a:pt x="315248" y="150144"/>
                    <a:pt x="235641" y="135823"/>
                  </a:cubicBezTo>
                  <a:cubicBezTo>
                    <a:pt x="195502" y="129839"/>
                    <a:pt x="156034" y="119888"/>
                    <a:pt x="117912" y="105970"/>
                  </a:cubicBezTo>
                  <a:cubicBezTo>
                    <a:pt x="74007" y="84522"/>
                    <a:pt x="38237" y="52182"/>
                    <a:pt x="4016" y="18564"/>
                  </a:cubicBezTo>
                  <a:cubicBezTo>
                    <a:pt x="-1431" y="14530"/>
                    <a:pt x="-3852" y="7605"/>
                    <a:pt x="-2171" y="1083"/>
                  </a:cubicBezTo>
                  <a:cubicBezTo>
                    <a:pt x="-690" y="-598"/>
                    <a:pt x="1796" y="-800"/>
                    <a:pt x="3545" y="680"/>
                  </a:cubicBezTo>
                  <a:cubicBezTo>
                    <a:pt x="3679" y="814"/>
                    <a:pt x="3814" y="948"/>
                    <a:pt x="3948" y="1083"/>
                  </a:cubicBezTo>
                  <a:cubicBezTo>
                    <a:pt x="24790" y="19775"/>
                    <a:pt x="46240" y="37793"/>
                    <a:pt x="67082" y="56485"/>
                  </a:cubicBezTo>
                  <a:cubicBezTo>
                    <a:pt x="97809" y="83984"/>
                    <a:pt x="130888" y="108054"/>
                    <a:pt x="173448" y="116190"/>
                  </a:cubicBezTo>
                  <a:cubicBezTo>
                    <a:pt x="214595" y="123989"/>
                    <a:pt x="254804" y="137705"/>
                    <a:pt x="297497" y="135755"/>
                  </a:cubicBezTo>
                  <a:cubicBezTo>
                    <a:pt x="301061" y="132931"/>
                    <a:pt x="305632" y="131587"/>
                    <a:pt x="310138" y="132124"/>
                  </a:cubicBezTo>
                  <a:cubicBezTo>
                    <a:pt x="361976" y="133940"/>
                    <a:pt x="413815" y="136226"/>
                    <a:pt x="465585" y="130780"/>
                  </a:cubicBezTo>
                  <a:cubicBezTo>
                    <a:pt x="472982" y="129234"/>
                    <a:pt x="480511" y="128494"/>
                    <a:pt x="488043" y="128763"/>
                  </a:cubicBezTo>
                  <a:cubicBezTo>
                    <a:pt x="525358" y="128763"/>
                    <a:pt x="562605" y="128023"/>
                    <a:pt x="599787" y="128763"/>
                  </a:cubicBezTo>
                  <a:cubicBezTo>
                    <a:pt x="602544" y="129032"/>
                    <a:pt x="605233" y="129435"/>
                    <a:pt x="607922" y="130041"/>
                  </a:cubicBezTo>
                  <a:cubicBezTo>
                    <a:pt x="621369" y="135419"/>
                    <a:pt x="635354" y="133470"/>
                    <a:pt x="649138" y="135151"/>
                  </a:cubicBezTo>
                  <a:cubicBezTo>
                    <a:pt x="651425" y="135486"/>
                    <a:pt x="653642" y="136025"/>
                    <a:pt x="655862" y="136764"/>
                  </a:cubicBezTo>
                  <a:cubicBezTo>
                    <a:pt x="661443" y="138580"/>
                    <a:pt x="667157" y="139587"/>
                    <a:pt x="673007" y="139924"/>
                  </a:cubicBezTo>
                  <a:cubicBezTo>
                    <a:pt x="677915" y="139857"/>
                    <a:pt x="682621" y="141941"/>
                    <a:pt x="685848" y="145639"/>
                  </a:cubicBezTo>
                  <a:close/>
                </a:path>
              </a:pathLst>
            </a:custGeom>
            <a:solidFill>
              <a:srgbClr val="1B1B1B"/>
            </a:solidFill>
            <a:ln w="6712" cap="flat">
              <a:noFill/>
              <a:prstDash val="solid"/>
              <a:miter/>
            </a:ln>
          </p:spPr>
          <p:txBody>
            <a:bodyPr rtlCol="0" anchor="ctr"/>
            <a:lstStyle/>
            <a:p>
              <a:endParaRPr lang="es-CO"/>
            </a:p>
          </p:txBody>
        </p:sp>
        <p:sp>
          <p:nvSpPr>
            <p:cNvPr id="1402" name="Freeform: Shape 1401">
              <a:extLst>
                <a:ext uri="{FF2B5EF4-FFF2-40B4-BE49-F238E27FC236}">
                  <a16:creationId xmlns:a16="http://schemas.microsoft.com/office/drawing/2014/main" id="{4427AB91-83E3-768A-C915-A6A3E03DB2EC}"/>
                </a:ext>
              </a:extLst>
            </p:cNvPr>
            <p:cNvSpPr/>
            <p:nvPr/>
          </p:nvSpPr>
          <p:spPr>
            <a:xfrm>
              <a:off x="6358888" y="5522403"/>
              <a:ext cx="60377" cy="570929"/>
            </a:xfrm>
            <a:custGeom>
              <a:avLst/>
              <a:gdLst>
                <a:gd name="connsiteX0" fmla="*/ 6919 w 60377"/>
                <a:gd name="connsiteY0" fmla="*/ 161488 h 570929"/>
                <a:gd name="connsiteX1" fmla="*/ 6919 w 60377"/>
                <a:gd name="connsiteY1" fmla="*/ 156647 h 570929"/>
                <a:gd name="connsiteX2" fmla="*/ 4632 w 60377"/>
                <a:gd name="connsiteY2" fmla="*/ 125383 h 570929"/>
                <a:gd name="connsiteX3" fmla="*/ 2076 w 60377"/>
                <a:gd name="connsiteY3" fmla="*/ 106758 h 570929"/>
                <a:gd name="connsiteX4" fmla="*/ 2076 w 60377"/>
                <a:gd name="connsiteY4" fmla="*/ 106758 h 570929"/>
                <a:gd name="connsiteX5" fmla="*/ -276 w 60377"/>
                <a:gd name="connsiteY5" fmla="*/ 70250 h 570929"/>
                <a:gd name="connsiteX6" fmla="*/ -2697 w 60377"/>
                <a:gd name="connsiteY6" fmla="*/ 46852 h 570929"/>
                <a:gd name="connsiteX7" fmla="*/ -2697 w 60377"/>
                <a:gd name="connsiteY7" fmla="*/ 22042 h 570929"/>
                <a:gd name="connsiteX8" fmla="*/ -74 w 60377"/>
                <a:gd name="connsiteY8" fmla="*/ 11889 h 570929"/>
                <a:gd name="connsiteX9" fmla="*/ 2345 w 60377"/>
                <a:gd name="connsiteY9" fmla="*/ 7116 h 570929"/>
                <a:gd name="connsiteX10" fmla="*/ 2345 w 60377"/>
                <a:gd name="connsiteY10" fmla="*/ 7116 h 570929"/>
                <a:gd name="connsiteX11" fmla="*/ 7321 w 60377"/>
                <a:gd name="connsiteY11" fmla="*/ 4628 h 570929"/>
                <a:gd name="connsiteX12" fmla="*/ 12161 w 60377"/>
                <a:gd name="connsiteY12" fmla="*/ 2006 h 570929"/>
                <a:gd name="connsiteX13" fmla="*/ 12161 w 60377"/>
                <a:gd name="connsiteY13" fmla="*/ 2006 h 570929"/>
                <a:gd name="connsiteX14" fmla="*/ 27559 w 60377"/>
                <a:gd name="connsiteY14" fmla="*/ 1468 h 570929"/>
                <a:gd name="connsiteX15" fmla="*/ 57680 w 60377"/>
                <a:gd name="connsiteY15" fmla="*/ 2611 h 570929"/>
                <a:gd name="connsiteX16" fmla="*/ 24062 w 60377"/>
                <a:gd name="connsiteY16" fmla="*/ 9334 h 570929"/>
                <a:gd name="connsiteX17" fmla="*/ 7119 w 60377"/>
                <a:gd name="connsiteY17" fmla="*/ 29909 h 570929"/>
                <a:gd name="connsiteX18" fmla="*/ 9742 w 60377"/>
                <a:gd name="connsiteY18" fmla="*/ 69578 h 570929"/>
                <a:gd name="connsiteX19" fmla="*/ 34080 w 60377"/>
                <a:gd name="connsiteY19" fmla="*/ 401719 h 570929"/>
                <a:gd name="connsiteX20" fmla="*/ 18348 w 60377"/>
                <a:gd name="connsiteY20" fmla="*/ 557167 h 570929"/>
                <a:gd name="connsiteX21" fmla="*/ 13036 w 60377"/>
                <a:gd name="connsiteY21" fmla="*/ 570614 h 570929"/>
                <a:gd name="connsiteX22" fmla="*/ 13842 w 60377"/>
                <a:gd name="connsiteY22" fmla="*/ 548562 h 570929"/>
                <a:gd name="connsiteX23" fmla="*/ 22583 w 60377"/>
                <a:gd name="connsiteY23" fmla="*/ 464719 h 570929"/>
                <a:gd name="connsiteX24" fmla="*/ 16802 w 60377"/>
                <a:gd name="connsiteY24" fmla="*/ 251046 h 570929"/>
                <a:gd name="connsiteX25" fmla="*/ 12229 w 60377"/>
                <a:gd name="connsiteY25" fmla="*/ 206670 h 570929"/>
                <a:gd name="connsiteX26" fmla="*/ 6919 w 60377"/>
                <a:gd name="connsiteY26" fmla="*/ 161488 h 570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0377" h="570929">
                  <a:moveTo>
                    <a:pt x="6919" y="161488"/>
                  </a:moveTo>
                  <a:cubicBezTo>
                    <a:pt x="6919" y="159874"/>
                    <a:pt x="6919" y="158261"/>
                    <a:pt x="6919" y="156647"/>
                  </a:cubicBezTo>
                  <a:cubicBezTo>
                    <a:pt x="2211" y="146495"/>
                    <a:pt x="5707" y="135804"/>
                    <a:pt x="4632" y="125383"/>
                  </a:cubicBezTo>
                  <a:cubicBezTo>
                    <a:pt x="3824" y="119197"/>
                    <a:pt x="6649" y="112474"/>
                    <a:pt x="2076" y="106758"/>
                  </a:cubicBezTo>
                  <a:lnTo>
                    <a:pt x="2076" y="106758"/>
                  </a:lnTo>
                  <a:cubicBezTo>
                    <a:pt x="-2832" y="94857"/>
                    <a:pt x="799" y="82352"/>
                    <a:pt x="-276" y="70250"/>
                  </a:cubicBezTo>
                  <a:cubicBezTo>
                    <a:pt x="-1286" y="62450"/>
                    <a:pt x="2010" y="54248"/>
                    <a:pt x="-2697" y="46852"/>
                  </a:cubicBezTo>
                  <a:cubicBezTo>
                    <a:pt x="-2697" y="38582"/>
                    <a:pt x="-2697" y="30312"/>
                    <a:pt x="-2697" y="22042"/>
                  </a:cubicBezTo>
                  <a:cubicBezTo>
                    <a:pt x="330" y="19218"/>
                    <a:pt x="-276" y="15318"/>
                    <a:pt x="-74" y="11889"/>
                  </a:cubicBezTo>
                  <a:cubicBezTo>
                    <a:pt x="262" y="10074"/>
                    <a:pt x="1068" y="8460"/>
                    <a:pt x="2345" y="7116"/>
                  </a:cubicBezTo>
                  <a:lnTo>
                    <a:pt x="2345" y="7116"/>
                  </a:lnTo>
                  <a:cubicBezTo>
                    <a:pt x="3691" y="5838"/>
                    <a:pt x="5438" y="4964"/>
                    <a:pt x="7321" y="4628"/>
                  </a:cubicBezTo>
                  <a:cubicBezTo>
                    <a:pt x="9203" y="4292"/>
                    <a:pt x="10884" y="3418"/>
                    <a:pt x="12161" y="2006"/>
                  </a:cubicBezTo>
                  <a:lnTo>
                    <a:pt x="12161" y="2006"/>
                  </a:lnTo>
                  <a:cubicBezTo>
                    <a:pt x="16802" y="-886"/>
                    <a:pt x="22718" y="-1087"/>
                    <a:pt x="27559" y="1468"/>
                  </a:cubicBezTo>
                  <a:cubicBezTo>
                    <a:pt x="37644" y="2141"/>
                    <a:pt x="47729" y="-1019"/>
                    <a:pt x="57680" y="2611"/>
                  </a:cubicBezTo>
                  <a:cubicBezTo>
                    <a:pt x="46990" y="7653"/>
                    <a:pt x="35022" y="6779"/>
                    <a:pt x="24062" y="9334"/>
                  </a:cubicBezTo>
                  <a:cubicBezTo>
                    <a:pt x="13104" y="11889"/>
                    <a:pt x="6582" y="18210"/>
                    <a:pt x="7119" y="29909"/>
                  </a:cubicBezTo>
                  <a:cubicBezTo>
                    <a:pt x="7724" y="43356"/>
                    <a:pt x="8599" y="56601"/>
                    <a:pt x="9742" y="69578"/>
                  </a:cubicBezTo>
                  <a:cubicBezTo>
                    <a:pt x="19087" y="180179"/>
                    <a:pt x="32736" y="290446"/>
                    <a:pt x="34080" y="401719"/>
                  </a:cubicBezTo>
                  <a:cubicBezTo>
                    <a:pt x="34349" y="453961"/>
                    <a:pt x="29038" y="506069"/>
                    <a:pt x="18348" y="557167"/>
                  </a:cubicBezTo>
                  <a:cubicBezTo>
                    <a:pt x="17339" y="561942"/>
                    <a:pt x="17406" y="567185"/>
                    <a:pt x="13036" y="570614"/>
                  </a:cubicBezTo>
                  <a:cubicBezTo>
                    <a:pt x="11154" y="563353"/>
                    <a:pt x="11490" y="555688"/>
                    <a:pt x="13842" y="548562"/>
                  </a:cubicBezTo>
                  <a:cubicBezTo>
                    <a:pt x="19760" y="520995"/>
                    <a:pt x="22651" y="492891"/>
                    <a:pt x="22583" y="464719"/>
                  </a:cubicBezTo>
                  <a:cubicBezTo>
                    <a:pt x="23189" y="393382"/>
                    <a:pt x="22583" y="322180"/>
                    <a:pt x="16802" y="251046"/>
                  </a:cubicBezTo>
                  <a:cubicBezTo>
                    <a:pt x="15590" y="236186"/>
                    <a:pt x="11221" y="221731"/>
                    <a:pt x="12229" y="206670"/>
                  </a:cubicBezTo>
                  <a:cubicBezTo>
                    <a:pt x="5640" y="192013"/>
                    <a:pt x="13306" y="176078"/>
                    <a:pt x="6919" y="161488"/>
                  </a:cubicBezTo>
                  <a:close/>
                </a:path>
              </a:pathLst>
            </a:custGeom>
            <a:solidFill>
              <a:srgbClr val="454545"/>
            </a:solidFill>
            <a:ln w="6712" cap="flat">
              <a:noFill/>
              <a:prstDash val="solid"/>
              <a:miter/>
            </a:ln>
          </p:spPr>
          <p:txBody>
            <a:bodyPr rtlCol="0" anchor="ctr"/>
            <a:lstStyle/>
            <a:p>
              <a:endParaRPr lang="es-CO"/>
            </a:p>
          </p:txBody>
        </p:sp>
        <p:sp>
          <p:nvSpPr>
            <p:cNvPr id="1403" name="Freeform: Shape 1402">
              <a:extLst>
                <a:ext uri="{FF2B5EF4-FFF2-40B4-BE49-F238E27FC236}">
                  <a16:creationId xmlns:a16="http://schemas.microsoft.com/office/drawing/2014/main" id="{3154991A-9412-D0CE-39D9-1BE5FA6ADD94}"/>
                </a:ext>
              </a:extLst>
            </p:cNvPr>
            <p:cNvSpPr/>
            <p:nvPr/>
          </p:nvSpPr>
          <p:spPr>
            <a:xfrm>
              <a:off x="6716074" y="6242326"/>
              <a:ext cx="209676" cy="219119"/>
            </a:xfrm>
            <a:custGeom>
              <a:avLst/>
              <a:gdLst>
                <a:gd name="connsiteX0" fmla="*/ 86696 w 209676"/>
                <a:gd name="connsiteY0" fmla="*/ 114456 h 219119"/>
                <a:gd name="connsiteX1" fmla="*/ 193532 w 209676"/>
                <a:gd name="connsiteY1" fmla="*/ 208586 h 219119"/>
                <a:gd name="connsiteX2" fmla="*/ 206979 w 209676"/>
                <a:gd name="connsiteY2" fmla="*/ 218805 h 219119"/>
                <a:gd name="connsiteX3" fmla="*/ 149358 w 209676"/>
                <a:gd name="connsiteY3" fmla="*/ 187272 h 219119"/>
                <a:gd name="connsiteX4" fmla="*/ 9375 w 209676"/>
                <a:gd name="connsiteY4" fmla="*/ 33841 h 219119"/>
                <a:gd name="connsiteX5" fmla="*/ -2056 w 209676"/>
                <a:gd name="connsiteY5" fmla="*/ -315 h 219119"/>
                <a:gd name="connsiteX6" fmla="*/ 30957 w 209676"/>
                <a:gd name="connsiteY6" fmla="*/ 42178 h 219119"/>
                <a:gd name="connsiteX7" fmla="*/ 59667 w 209676"/>
                <a:gd name="connsiteY7" fmla="*/ 79023 h 219119"/>
                <a:gd name="connsiteX8" fmla="*/ 63633 w 209676"/>
                <a:gd name="connsiteY8" fmla="*/ 84334 h 219119"/>
                <a:gd name="connsiteX9" fmla="*/ 65852 w 209676"/>
                <a:gd name="connsiteY9" fmla="*/ 86756 h 219119"/>
                <a:gd name="connsiteX10" fmla="*/ 70222 w 209676"/>
                <a:gd name="connsiteY10" fmla="*/ 91394 h 219119"/>
                <a:gd name="connsiteX11" fmla="*/ 86696 w 209676"/>
                <a:gd name="connsiteY11" fmla="*/ 114456 h 219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676" h="219119">
                  <a:moveTo>
                    <a:pt x="86696" y="114456"/>
                  </a:moveTo>
                  <a:cubicBezTo>
                    <a:pt x="115472" y="153587"/>
                    <a:pt x="154602" y="180951"/>
                    <a:pt x="193532" y="208586"/>
                  </a:cubicBezTo>
                  <a:cubicBezTo>
                    <a:pt x="198103" y="211880"/>
                    <a:pt x="204223" y="213225"/>
                    <a:pt x="206979" y="218805"/>
                  </a:cubicBezTo>
                  <a:cubicBezTo>
                    <a:pt x="182908" y="217259"/>
                    <a:pt x="166638" y="200383"/>
                    <a:pt x="149358" y="187272"/>
                  </a:cubicBezTo>
                  <a:cubicBezTo>
                    <a:pt x="93217" y="144981"/>
                    <a:pt x="49514" y="90924"/>
                    <a:pt x="9375" y="33841"/>
                  </a:cubicBezTo>
                  <a:cubicBezTo>
                    <a:pt x="2113" y="23554"/>
                    <a:pt x="-4880" y="13670"/>
                    <a:pt x="-2056" y="-315"/>
                  </a:cubicBezTo>
                  <a:cubicBezTo>
                    <a:pt x="15224" y="8829"/>
                    <a:pt x="19191" y="28462"/>
                    <a:pt x="30957" y="42178"/>
                  </a:cubicBezTo>
                  <a:cubicBezTo>
                    <a:pt x="41042" y="53877"/>
                    <a:pt x="48976" y="67593"/>
                    <a:pt x="59667" y="79023"/>
                  </a:cubicBezTo>
                  <a:lnTo>
                    <a:pt x="63633" y="84334"/>
                  </a:lnTo>
                  <a:lnTo>
                    <a:pt x="65852" y="86756"/>
                  </a:lnTo>
                  <a:cubicBezTo>
                    <a:pt x="67264" y="88302"/>
                    <a:pt x="68743" y="89915"/>
                    <a:pt x="70222" y="91394"/>
                  </a:cubicBezTo>
                  <a:cubicBezTo>
                    <a:pt x="76139" y="98857"/>
                    <a:pt x="83536" y="105111"/>
                    <a:pt x="86696" y="114456"/>
                  </a:cubicBezTo>
                  <a:close/>
                </a:path>
              </a:pathLst>
            </a:custGeom>
            <a:solidFill>
              <a:srgbClr val="C3C3C3"/>
            </a:solidFill>
            <a:ln w="6712" cap="flat">
              <a:noFill/>
              <a:prstDash val="solid"/>
              <a:miter/>
            </a:ln>
          </p:spPr>
          <p:txBody>
            <a:bodyPr rtlCol="0" anchor="ctr"/>
            <a:lstStyle/>
            <a:p>
              <a:endParaRPr lang="es-CO"/>
            </a:p>
          </p:txBody>
        </p:sp>
        <p:sp>
          <p:nvSpPr>
            <p:cNvPr id="1404" name="Freeform: Shape 1403">
              <a:extLst>
                <a:ext uri="{FF2B5EF4-FFF2-40B4-BE49-F238E27FC236}">
                  <a16:creationId xmlns:a16="http://schemas.microsoft.com/office/drawing/2014/main" id="{78024DC6-749F-06AB-A7F9-D0148D725B27}"/>
                </a:ext>
              </a:extLst>
            </p:cNvPr>
            <p:cNvSpPr/>
            <p:nvPr/>
          </p:nvSpPr>
          <p:spPr>
            <a:xfrm>
              <a:off x="6715976" y="6232442"/>
              <a:ext cx="95675" cy="124654"/>
            </a:xfrm>
            <a:custGeom>
              <a:avLst/>
              <a:gdLst>
                <a:gd name="connsiteX0" fmla="*/ 58420 w 95675"/>
                <a:gd name="connsiteY0" fmla="*/ 93815 h 124654"/>
                <a:gd name="connsiteX1" fmla="*/ -2092 w 95675"/>
                <a:gd name="connsiteY1" fmla="*/ 9569 h 124654"/>
                <a:gd name="connsiteX2" fmla="*/ -2697 w 95675"/>
                <a:gd name="connsiteY2" fmla="*/ -315 h 124654"/>
                <a:gd name="connsiteX3" fmla="*/ 5236 w 95675"/>
                <a:gd name="connsiteY3" fmla="*/ 5064 h 124654"/>
                <a:gd name="connsiteX4" fmla="*/ 92978 w 95675"/>
                <a:gd name="connsiteY4" fmla="*/ 123667 h 124654"/>
                <a:gd name="connsiteX5" fmla="*/ 86255 w 95675"/>
                <a:gd name="connsiteY5" fmla="*/ 124340 h 124654"/>
                <a:gd name="connsiteX6" fmla="*/ 66958 w 95675"/>
                <a:gd name="connsiteY6" fmla="*/ 104572 h 124654"/>
                <a:gd name="connsiteX7" fmla="*/ 62319 w 95675"/>
                <a:gd name="connsiteY7" fmla="*/ 99127 h 124654"/>
                <a:gd name="connsiteX8" fmla="*/ 62319 w 95675"/>
                <a:gd name="connsiteY8" fmla="*/ 99127 h 124654"/>
                <a:gd name="connsiteX9" fmla="*/ 58420 w 95675"/>
                <a:gd name="connsiteY9" fmla="*/ 93815 h 12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675" h="124654">
                  <a:moveTo>
                    <a:pt x="58420" y="93815"/>
                  </a:moveTo>
                  <a:cubicBezTo>
                    <a:pt x="35963" y="67458"/>
                    <a:pt x="15725" y="39220"/>
                    <a:pt x="-2092" y="9569"/>
                  </a:cubicBezTo>
                  <a:lnTo>
                    <a:pt x="-2697" y="-315"/>
                  </a:lnTo>
                  <a:cubicBezTo>
                    <a:pt x="-9" y="1434"/>
                    <a:pt x="4026" y="2576"/>
                    <a:pt x="5236" y="5064"/>
                  </a:cubicBezTo>
                  <a:cubicBezTo>
                    <a:pt x="30045" y="47893"/>
                    <a:pt x="63194" y="84536"/>
                    <a:pt x="92978" y="123667"/>
                  </a:cubicBezTo>
                  <a:lnTo>
                    <a:pt x="86255" y="124340"/>
                  </a:lnTo>
                  <a:cubicBezTo>
                    <a:pt x="78456" y="119230"/>
                    <a:pt x="71867" y="112506"/>
                    <a:pt x="66958" y="104572"/>
                  </a:cubicBezTo>
                  <a:cubicBezTo>
                    <a:pt x="65950" y="102354"/>
                    <a:pt x="64336" y="100471"/>
                    <a:pt x="62319" y="99127"/>
                  </a:cubicBezTo>
                  <a:lnTo>
                    <a:pt x="62319" y="99127"/>
                  </a:lnTo>
                  <a:cubicBezTo>
                    <a:pt x="61513" y="97311"/>
                    <a:pt x="59832" y="95630"/>
                    <a:pt x="58420" y="93815"/>
                  </a:cubicBezTo>
                  <a:close/>
                </a:path>
              </a:pathLst>
            </a:custGeom>
            <a:solidFill>
              <a:srgbClr val="191919"/>
            </a:solidFill>
            <a:ln w="6712" cap="flat">
              <a:noFill/>
              <a:prstDash val="solid"/>
              <a:miter/>
            </a:ln>
          </p:spPr>
          <p:txBody>
            <a:bodyPr rtlCol="0" anchor="ctr"/>
            <a:lstStyle/>
            <a:p>
              <a:endParaRPr lang="es-CO"/>
            </a:p>
          </p:txBody>
        </p:sp>
        <p:sp>
          <p:nvSpPr>
            <p:cNvPr id="1405" name="Freeform: Shape 1404">
              <a:extLst>
                <a:ext uri="{FF2B5EF4-FFF2-40B4-BE49-F238E27FC236}">
                  <a16:creationId xmlns:a16="http://schemas.microsoft.com/office/drawing/2014/main" id="{B815F627-4E09-5D73-4A09-961E7B8DB86D}"/>
                </a:ext>
              </a:extLst>
            </p:cNvPr>
            <p:cNvSpPr/>
            <p:nvPr/>
          </p:nvSpPr>
          <p:spPr>
            <a:xfrm>
              <a:off x="4417805" y="6104694"/>
              <a:ext cx="8135" cy="13184"/>
            </a:xfrm>
            <a:custGeom>
              <a:avLst/>
              <a:gdLst>
                <a:gd name="connsiteX0" fmla="*/ 5438 w 8135"/>
                <a:gd name="connsiteY0" fmla="*/ 8024 h 13184"/>
                <a:gd name="connsiteX1" fmla="*/ 2480 w 8135"/>
                <a:gd name="connsiteY1" fmla="*/ 12730 h 13184"/>
                <a:gd name="connsiteX2" fmla="*/ -2630 w 8135"/>
                <a:gd name="connsiteY2" fmla="*/ 3049 h 13184"/>
                <a:gd name="connsiteX3" fmla="*/ -208 w 8135"/>
                <a:gd name="connsiteY3" fmla="*/ -313 h 13184"/>
                <a:gd name="connsiteX4" fmla="*/ 5438 w 8135"/>
                <a:gd name="connsiteY4" fmla="*/ 8024 h 13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5" h="13184">
                  <a:moveTo>
                    <a:pt x="5438" y="8024"/>
                  </a:moveTo>
                  <a:cubicBezTo>
                    <a:pt x="5438" y="10175"/>
                    <a:pt x="5036" y="13604"/>
                    <a:pt x="2480" y="12730"/>
                  </a:cubicBezTo>
                  <a:cubicBezTo>
                    <a:pt x="-1083" y="10915"/>
                    <a:pt x="-3101" y="7015"/>
                    <a:pt x="-2630" y="3049"/>
                  </a:cubicBezTo>
                  <a:cubicBezTo>
                    <a:pt x="-2630" y="1905"/>
                    <a:pt x="-1016" y="-381"/>
                    <a:pt x="-208" y="-313"/>
                  </a:cubicBezTo>
                  <a:cubicBezTo>
                    <a:pt x="5236" y="-111"/>
                    <a:pt x="5036" y="4258"/>
                    <a:pt x="5438" y="8024"/>
                  </a:cubicBezTo>
                  <a:close/>
                </a:path>
              </a:pathLst>
            </a:custGeom>
            <a:solidFill>
              <a:srgbClr val="E8E8E8"/>
            </a:solidFill>
            <a:ln w="6712" cap="flat">
              <a:noFill/>
              <a:prstDash val="solid"/>
              <a:miter/>
            </a:ln>
          </p:spPr>
          <p:txBody>
            <a:bodyPr rtlCol="0" anchor="ctr"/>
            <a:lstStyle/>
            <a:p>
              <a:endParaRPr lang="es-CO"/>
            </a:p>
          </p:txBody>
        </p:sp>
        <p:sp>
          <p:nvSpPr>
            <p:cNvPr id="1406" name="Freeform: Shape 1405">
              <a:extLst>
                <a:ext uri="{FF2B5EF4-FFF2-40B4-BE49-F238E27FC236}">
                  <a16:creationId xmlns:a16="http://schemas.microsoft.com/office/drawing/2014/main" id="{0A66A506-DFCF-3BDC-4508-57B99069CF8A}"/>
                </a:ext>
              </a:extLst>
            </p:cNvPr>
            <p:cNvSpPr/>
            <p:nvPr/>
          </p:nvSpPr>
          <p:spPr>
            <a:xfrm>
              <a:off x="8042619" y="777307"/>
              <a:ext cx="15977" cy="20170"/>
            </a:xfrm>
            <a:custGeom>
              <a:avLst/>
              <a:gdLst>
                <a:gd name="connsiteX0" fmla="*/ 13280 w 15977"/>
                <a:gd name="connsiteY0" fmla="*/ 19856 h 20170"/>
                <a:gd name="connsiteX1" fmla="*/ -2586 w 15977"/>
                <a:gd name="connsiteY1" fmla="*/ -315 h 20170"/>
                <a:gd name="connsiteX2" fmla="*/ 13280 w 15977"/>
                <a:gd name="connsiteY2" fmla="*/ 19856 h 20170"/>
              </a:gdLst>
              <a:ahLst/>
              <a:cxnLst>
                <a:cxn ang="0">
                  <a:pos x="connsiteX0" y="connsiteY0"/>
                </a:cxn>
                <a:cxn ang="0">
                  <a:pos x="connsiteX1" y="connsiteY1"/>
                </a:cxn>
                <a:cxn ang="0">
                  <a:pos x="connsiteX2" y="connsiteY2"/>
                </a:cxn>
              </a:cxnLst>
              <a:rect l="l" t="t" r="r" b="b"/>
              <a:pathLst>
                <a:path w="15977" h="20170">
                  <a:moveTo>
                    <a:pt x="13280" y="19856"/>
                  </a:moveTo>
                  <a:cubicBezTo>
                    <a:pt x="3195" y="16763"/>
                    <a:pt x="-3663" y="11182"/>
                    <a:pt x="-2586" y="-315"/>
                  </a:cubicBezTo>
                  <a:cubicBezTo>
                    <a:pt x="4607" y="4674"/>
                    <a:pt x="10121" y="11700"/>
                    <a:pt x="13280" y="19856"/>
                  </a:cubicBezTo>
                  <a:close/>
                </a:path>
              </a:pathLst>
            </a:custGeom>
            <a:solidFill>
              <a:srgbClr val="020202"/>
            </a:solidFill>
            <a:ln w="6712" cap="flat">
              <a:noFill/>
              <a:prstDash val="solid"/>
              <a:miter/>
            </a:ln>
          </p:spPr>
          <p:txBody>
            <a:bodyPr rtlCol="0" anchor="ctr"/>
            <a:lstStyle/>
            <a:p>
              <a:endParaRPr lang="es-CO"/>
            </a:p>
          </p:txBody>
        </p:sp>
        <p:sp>
          <p:nvSpPr>
            <p:cNvPr id="1407" name="Freeform: Shape 1406">
              <a:extLst>
                <a:ext uri="{FF2B5EF4-FFF2-40B4-BE49-F238E27FC236}">
                  <a16:creationId xmlns:a16="http://schemas.microsoft.com/office/drawing/2014/main" id="{E3E9FDA8-84F7-17B9-F129-55450C001E38}"/>
                </a:ext>
              </a:extLst>
            </p:cNvPr>
            <p:cNvSpPr/>
            <p:nvPr/>
          </p:nvSpPr>
          <p:spPr>
            <a:xfrm>
              <a:off x="5045064" y="389575"/>
              <a:ext cx="3031860" cy="4260759"/>
            </a:xfrm>
            <a:custGeom>
              <a:avLst/>
              <a:gdLst>
                <a:gd name="connsiteX0" fmla="*/ 642742 w 3031860"/>
                <a:gd name="connsiteY0" fmla="*/ 1034557 h 4260759"/>
                <a:gd name="connsiteX1" fmla="*/ 614369 w 3031860"/>
                <a:gd name="connsiteY1" fmla="*/ 1162304 h 4260759"/>
                <a:gd name="connsiteX2" fmla="*/ 613292 w 3031860"/>
                <a:gd name="connsiteY2" fmla="*/ 1231960 h 4260759"/>
                <a:gd name="connsiteX3" fmla="*/ 605695 w 3031860"/>
                <a:gd name="connsiteY3" fmla="*/ 1420891 h 4260759"/>
                <a:gd name="connsiteX4" fmla="*/ 605292 w 3031860"/>
                <a:gd name="connsiteY4" fmla="*/ 1627371 h 4260759"/>
                <a:gd name="connsiteX5" fmla="*/ 606166 w 3031860"/>
                <a:gd name="connsiteY5" fmla="*/ 1716861 h 4260759"/>
                <a:gd name="connsiteX6" fmla="*/ 637969 w 3031860"/>
                <a:gd name="connsiteY6" fmla="*/ 1950638 h 4260759"/>
                <a:gd name="connsiteX7" fmla="*/ 743393 w 3031860"/>
                <a:gd name="connsiteY7" fmla="*/ 2228656 h 4260759"/>
                <a:gd name="connsiteX8" fmla="*/ 892722 w 3031860"/>
                <a:gd name="connsiteY8" fmla="*/ 2460618 h 4260759"/>
                <a:gd name="connsiteX9" fmla="*/ 995593 w 3031860"/>
                <a:gd name="connsiteY9" fmla="*/ 2582179 h 4260759"/>
                <a:gd name="connsiteX10" fmla="*/ 1071031 w 3031860"/>
                <a:gd name="connsiteY10" fmla="*/ 2633749 h 4260759"/>
                <a:gd name="connsiteX11" fmla="*/ 1210544 w 3031860"/>
                <a:gd name="connsiteY11" fmla="*/ 2693386 h 4260759"/>
                <a:gd name="connsiteX12" fmla="*/ 1466038 w 3031860"/>
                <a:gd name="connsiteY12" fmla="*/ 2776422 h 4260759"/>
                <a:gd name="connsiteX13" fmla="*/ 1608375 w 3031860"/>
                <a:gd name="connsiteY13" fmla="*/ 2798677 h 4260759"/>
                <a:gd name="connsiteX14" fmla="*/ 1973934 w 3031860"/>
                <a:gd name="connsiteY14" fmla="*/ 2807888 h 4260759"/>
                <a:gd name="connsiteX15" fmla="*/ 2109681 w 3031860"/>
                <a:gd name="connsiteY15" fmla="*/ 2792222 h 4260759"/>
                <a:gd name="connsiteX16" fmla="*/ 2298882 w 3031860"/>
                <a:gd name="connsiteY16" fmla="*/ 2762907 h 4260759"/>
                <a:gd name="connsiteX17" fmla="*/ 2520422 w 3031860"/>
                <a:gd name="connsiteY17" fmla="*/ 2717187 h 4260759"/>
                <a:gd name="connsiteX18" fmla="*/ 2711908 w 3031860"/>
                <a:gd name="connsiteY18" fmla="*/ 2663399 h 4260759"/>
                <a:gd name="connsiteX19" fmla="*/ 2878652 w 3031860"/>
                <a:gd name="connsiteY19" fmla="*/ 2613578 h 4260759"/>
                <a:gd name="connsiteX20" fmla="*/ 2940374 w 3031860"/>
                <a:gd name="connsiteY20" fmla="*/ 2595559 h 4260759"/>
                <a:gd name="connsiteX21" fmla="*/ 2970024 w 3031860"/>
                <a:gd name="connsiteY21" fmla="*/ 2594214 h 4260759"/>
                <a:gd name="connsiteX22" fmla="*/ 3023812 w 3031860"/>
                <a:gd name="connsiteY22" fmla="*/ 2634219 h 4260759"/>
                <a:gd name="connsiteX23" fmla="*/ 3029124 w 3031860"/>
                <a:gd name="connsiteY23" fmla="*/ 2670795 h 4260759"/>
                <a:gd name="connsiteX24" fmla="*/ 3023947 w 3031860"/>
                <a:gd name="connsiteY24" fmla="*/ 2804257 h 4260759"/>
                <a:gd name="connsiteX25" fmla="*/ 2995439 w 3031860"/>
                <a:gd name="connsiteY25" fmla="*/ 2914321 h 4260759"/>
                <a:gd name="connsiteX26" fmla="*/ 2921884 w 3031860"/>
                <a:gd name="connsiteY26" fmla="*/ 3231269 h 4260759"/>
                <a:gd name="connsiteX27" fmla="*/ 2890888 w 3031860"/>
                <a:gd name="connsiteY27" fmla="*/ 3382413 h 4260759"/>
                <a:gd name="connsiteX28" fmla="*/ 2782506 w 3031860"/>
                <a:gd name="connsiteY28" fmla="*/ 3752208 h 4260759"/>
                <a:gd name="connsiteX29" fmla="*/ 2743509 w 3031860"/>
                <a:gd name="connsiteY29" fmla="*/ 3829932 h 4260759"/>
                <a:gd name="connsiteX30" fmla="*/ 2586448 w 3031860"/>
                <a:gd name="connsiteY30" fmla="*/ 4035335 h 4260759"/>
                <a:gd name="connsiteX31" fmla="*/ 2511076 w 3031860"/>
                <a:gd name="connsiteY31" fmla="*/ 4091544 h 4260759"/>
                <a:gd name="connsiteX32" fmla="*/ 2141282 w 3031860"/>
                <a:gd name="connsiteY32" fmla="*/ 4229578 h 4260759"/>
                <a:gd name="connsiteX33" fmla="*/ 1939576 w 3031860"/>
                <a:gd name="connsiteY33" fmla="*/ 4255800 h 4260759"/>
                <a:gd name="connsiteX34" fmla="*/ 1812905 w 3031860"/>
                <a:gd name="connsiteY34" fmla="*/ 4260439 h 4260759"/>
                <a:gd name="connsiteX35" fmla="*/ 1607165 w 3031860"/>
                <a:gd name="connsiteY35" fmla="*/ 4246992 h 4260759"/>
                <a:gd name="connsiteX36" fmla="*/ 1500463 w 3031860"/>
                <a:gd name="connsiteY36" fmla="*/ 4241546 h 4260759"/>
                <a:gd name="connsiteX37" fmla="*/ 1204628 w 3031860"/>
                <a:gd name="connsiteY37" fmla="*/ 4207929 h 4260759"/>
                <a:gd name="connsiteX38" fmla="*/ 1025849 w 3031860"/>
                <a:gd name="connsiteY38" fmla="*/ 4175857 h 4260759"/>
                <a:gd name="connsiteX39" fmla="*/ 764237 w 3031860"/>
                <a:gd name="connsiteY39" fmla="*/ 4056515 h 4260759"/>
                <a:gd name="connsiteX40" fmla="*/ 568514 w 3031860"/>
                <a:gd name="connsiteY40" fmla="*/ 3891788 h 4260759"/>
                <a:gd name="connsiteX41" fmla="*/ 371716 w 3031860"/>
                <a:gd name="connsiteY41" fmla="*/ 3555612 h 4260759"/>
                <a:gd name="connsiteX42" fmla="*/ 296884 w 3031860"/>
                <a:gd name="connsiteY42" fmla="*/ 3274366 h 4260759"/>
                <a:gd name="connsiteX43" fmla="*/ 290161 w 3031860"/>
                <a:gd name="connsiteY43" fmla="*/ 3240211 h 4260759"/>
                <a:gd name="connsiteX44" fmla="*/ 266695 w 3031860"/>
                <a:gd name="connsiteY44" fmla="*/ 3143056 h 4260759"/>
                <a:gd name="connsiteX45" fmla="*/ 251568 w 3031860"/>
                <a:gd name="connsiteY45" fmla="*/ 3110043 h 4260759"/>
                <a:gd name="connsiteX46" fmla="*/ 225614 w 3031860"/>
                <a:gd name="connsiteY46" fmla="*/ 3027075 h 4260759"/>
                <a:gd name="connsiteX47" fmla="*/ 111314 w 3031860"/>
                <a:gd name="connsiteY47" fmla="*/ 2604300 h 4260759"/>
                <a:gd name="connsiteX48" fmla="*/ 48181 w 3031860"/>
                <a:gd name="connsiteY48" fmla="*/ 2241767 h 4260759"/>
                <a:gd name="connsiteX49" fmla="*/ 26195 w 3031860"/>
                <a:gd name="connsiteY49" fmla="*/ 2036497 h 4260759"/>
                <a:gd name="connsiteX50" fmla="*/ 17252 w 3031860"/>
                <a:gd name="connsiteY50" fmla="*/ 1818386 h 4260759"/>
                <a:gd name="connsiteX51" fmla="*/ 12748 w 3031860"/>
                <a:gd name="connsiteY51" fmla="*/ 1676856 h 4260759"/>
                <a:gd name="connsiteX52" fmla="*/ 8309 w 3031860"/>
                <a:gd name="connsiteY52" fmla="*/ 1487924 h 4260759"/>
                <a:gd name="connsiteX53" fmla="*/ -1709 w 3031860"/>
                <a:gd name="connsiteY53" fmla="*/ 1149933 h 4260759"/>
                <a:gd name="connsiteX54" fmla="*/ 12075 w 3031860"/>
                <a:gd name="connsiteY54" fmla="*/ 837087 h 4260759"/>
                <a:gd name="connsiteX55" fmla="*/ 21354 w 3031860"/>
                <a:gd name="connsiteY55" fmla="*/ 705642 h 4260759"/>
                <a:gd name="connsiteX56" fmla="*/ 60216 w 3031860"/>
                <a:gd name="connsiteY56" fmla="*/ 547236 h 4260759"/>
                <a:gd name="connsiteX57" fmla="*/ 115483 w 3031860"/>
                <a:gd name="connsiteY57" fmla="*/ 444769 h 4260759"/>
                <a:gd name="connsiteX58" fmla="*/ 318332 w 3031860"/>
                <a:gd name="connsiteY58" fmla="*/ 193914 h 4260759"/>
                <a:gd name="connsiteX59" fmla="*/ 649062 w 3031860"/>
                <a:gd name="connsiteY59" fmla="*/ 24884 h 4260759"/>
                <a:gd name="connsiteX60" fmla="*/ 966212 w 3031860"/>
                <a:gd name="connsiteY60" fmla="*/ 8143 h 4260759"/>
                <a:gd name="connsiteX61" fmla="*/ 1112851 w 3031860"/>
                <a:gd name="connsiteY61" fmla="*/ 2697 h 4260759"/>
                <a:gd name="connsiteX62" fmla="*/ 1133021 w 3031860"/>
                <a:gd name="connsiteY62" fmla="*/ 1419 h 4260759"/>
                <a:gd name="connsiteX63" fmla="*/ 1354361 w 3031860"/>
                <a:gd name="connsiteY63" fmla="*/ 949 h 4260759"/>
                <a:gd name="connsiteX64" fmla="*/ 1505975 w 3031860"/>
                <a:gd name="connsiteY64" fmla="*/ -60 h 4260759"/>
                <a:gd name="connsiteX65" fmla="*/ 1703917 w 3031860"/>
                <a:gd name="connsiteY65" fmla="*/ 17152 h 4260759"/>
                <a:gd name="connsiteX66" fmla="*/ 1733433 w 3031860"/>
                <a:gd name="connsiteY66" fmla="*/ 20850 h 4260759"/>
                <a:gd name="connsiteX67" fmla="*/ 1733433 w 3031860"/>
                <a:gd name="connsiteY67" fmla="*/ 20380 h 4260759"/>
                <a:gd name="connsiteX68" fmla="*/ 1773774 w 3031860"/>
                <a:gd name="connsiteY68" fmla="*/ 30263 h 4260759"/>
                <a:gd name="connsiteX69" fmla="*/ 1773774 w 3031860"/>
                <a:gd name="connsiteY69" fmla="*/ 30263 h 4260759"/>
                <a:gd name="connsiteX70" fmla="*/ 1793945 w 3031860"/>
                <a:gd name="connsiteY70" fmla="*/ 35978 h 4260759"/>
                <a:gd name="connsiteX71" fmla="*/ 1793474 w 3031860"/>
                <a:gd name="connsiteY71" fmla="*/ 35642 h 4260759"/>
                <a:gd name="connsiteX72" fmla="*/ 1808938 w 3031860"/>
                <a:gd name="connsiteY72" fmla="*/ 40752 h 4260759"/>
                <a:gd name="connsiteX73" fmla="*/ 1808467 w 3031860"/>
                <a:gd name="connsiteY73" fmla="*/ 40752 h 4260759"/>
                <a:gd name="connsiteX74" fmla="*/ 1823864 w 3031860"/>
                <a:gd name="connsiteY74" fmla="*/ 45996 h 4260759"/>
                <a:gd name="connsiteX75" fmla="*/ 1823462 w 3031860"/>
                <a:gd name="connsiteY75" fmla="*/ 45660 h 4260759"/>
                <a:gd name="connsiteX76" fmla="*/ 1838790 w 3031860"/>
                <a:gd name="connsiteY76" fmla="*/ 51106 h 4260759"/>
                <a:gd name="connsiteX77" fmla="*/ 1838321 w 3031860"/>
                <a:gd name="connsiteY77" fmla="*/ 50770 h 4260759"/>
                <a:gd name="connsiteX78" fmla="*/ 1863803 w 3031860"/>
                <a:gd name="connsiteY78" fmla="*/ 60721 h 4260759"/>
                <a:gd name="connsiteX79" fmla="*/ 1863399 w 3031860"/>
                <a:gd name="connsiteY79" fmla="*/ 60721 h 4260759"/>
                <a:gd name="connsiteX80" fmla="*/ 1888680 w 3031860"/>
                <a:gd name="connsiteY80" fmla="*/ 70941 h 4260759"/>
                <a:gd name="connsiteX81" fmla="*/ 1888276 w 3031860"/>
                <a:gd name="connsiteY81" fmla="*/ 70941 h 4260759"/>
                <a:gd name="connsiteX82" fmla="*/ 1913422 w 3031860"/>
                <a:gd name="connsiteY82" fmla="*/ 81429 h 4260759"/>
                <a:gd name="connsiteX83" fmla="*/ 1912951 w 3031860"/>
                <a:gd name="connsiteY83" fmla="*/ 81093 h 4260759"/>
                <a:gd name="connsiteX84" fmla="*/ 1923575 w 3031860"/>
                <a:gd name="connsiteY84" fmla="*/ 85934 h 4260759"/>
                <a:gd name="connsiteX85" fmla="*/ 1923238 w 3031860"/>
                <a:gd name="connsiteY85" fmla="*/ 85934 h 4260759"/>
                <a:gd name="connsiteX86" fmla="*/ 1933660 w 3031860"/>
                <a:gd name="connsiteY86" fmla="*/ 90708 h 4260759"/>
                <a:gd name="connsiteX87" fmla="*/ 1933660 w 3031860"/>
                <a:gd name="connsiteY87" fmla="*/ 90708 h 4260759"/>
                <a:gd name="connsiteX88" fmla="*/ 1958267 w 3031860"/>
                <a:gd name="connsiteY88" fmla="*/ 101802 h 4260759"/>
                <a:gd name="connsiteX89" fmla="*/ 1957731 w 3031860"/>
                <a:gd name="connsiteY89" fmla="*/ 101398 h 4260759"/>
                <a:gd name="connsiteX90" fmla="*/ 1968151 w 3031860"/>
                <a:gd name="connsiteY90" fmla="*/ 106844 h 4260759"/>
                <a:gd name="connsiteX91" fmla="*/ 1967681 w 3031860"/>
                <a:gd name="connsiteY91" fmla="*/ 106441 h 4260759"/>
                <a:gd name="connsiteX92" fmla="*/ 2013334 w 3031860"/>
                <a:gd name="connsiteY92" fmla="*/ 130847 h 4260759"/>
                <a:gd name="connsiteX93" fmla="*/ 2013334 w 3031860"/>
                <a:gd name="connsiteY93" fmla="*/ 130847 h 4260759"/>
                <a:gd name="connsiteX94" fmla="*/ 2023420 w 3031860"/>
                <a:gd name="connsiteY94" fmla="*/ 136293 h 4260759"/>
                <a:gd name="connsiteX95" fmla="*/ 2023420 w 3031860"/>
                <a:gd name="connsiteY95" fmla="*/ 136293 h 4260759"/>
                <a:gd name="connsiteX96" fmla="*/ 2033572 w 3031860"/>
                <a:gd name="connsiteY96" fmla="*/ 141941 h 4260759"/>
                <a:gd name="connsiteX97" fmla="*/ 2033034 w 3031860"/>
                <a:gd name="connsiteY97" fmla="*/ 141538 h 4260759"/>
                <a:gd name="connsiteX98" fmla="*/ 2058651 w 3031860"/>
                <a:gd name="connsiteY98" fmla="*/ 156262 h 4260759"/>
                <a:gd name="connsiteX99" fmla="*/ 2058651 w 3031860"/>
                <a:gd name="connsiteY99" fmla="*/ 156262 h 4260759"/>
                <a:gd name="connsiteX100" fmla="*/ 2068803 w 3031860"/>
                <a:gd name="connsiteY100" fmla="*/ 161776 h 4260759"/>
                <a:gd name="connsiteX101" fmla="*/ 2068400 w 3031860"/>
                <a:gd name="connsiteY101" fmla="*/ 161776 h 4260759"/>
                <a:gd name="connsiteX102" fmla="*/ 2078620 w 3031860"/>
                <a:gd name="connsiteY102" fmla="*/ 167356 h 4260759"/>
                <a:gd name="connsiteX103" fmla="*/ 2078081 w 3031860"/>
                <a:gd name="connsiteY103" fmla="*/ 166953 h 4260759"/>
                <a:gd name="connsiteX104" fmla="*/ 2093546 w 3031860"/>
                <a:gd name="connsiteY104" fmla="*/ 177240 h 4260759"/>
                <a:gd name="connsiteX105" fmla="*/ 2093007 w 3031860"/>
                <a:gd name="connsiteY105" fmla="*/ 176702 h 4260759"/>
                <a:gd name="connsiteX106" fmla="*/ 2098925 w 3031860"/>
                <a:gd name="connsiteY106" fmla="*/ 181341 h 4260759"/>
                <a:gd name="connsiteX107" fmla="*/ 2098925 w 3031860"/>
                <a:gd name="connsiteY107" fmla="*/ 181341 h 4260759"/>
                <a:gd name="connsiteX108" fmla="*/ 2108606 w 3031860"/>
                <a:gd name="connsiteY108" fmla="*/ 187325 h 4260759"/>
                <a:gd name="connsiteX109" fmla="*/ 2108135 w 3031860"/>
                <a:gd name="connsiteY109" fmla="*/ 186922 h 4260759"/>
                <a:gd name="connsiteX110" fmla="*/ 2123600 w 3031860"/>
                <a:gd name="connsiteY110" fmla="*/ 197141 h 4260759"/>
                <a:gd name="connsiteX111" fmla="*/ 2123128 w 3031860"/>
                <a:gd name="connsiteY111" fmla="*/ 196805 h 4260759"/>
                <a:gd name="connsiteX112" fmla="*/ 2138526 w 3031860"/>
                <a:gd name="connsiteY112" fmla="*/ 207092 h 4260759"/>
                <a:gd name="connsiteX113" fmla="*/ 2138122 w 3031860"/>
                <a:gd name="connsiteY113" fmla="*/ 206756 h 4260759"/>
                <a:gd name="connsiteX114" fmla="*/ 2153452 w 3031860"/>
                <a:gd name="connsiteY114" fmla="*/ 217110 h 4260759"/>
                <a:gd name="connsiteX115" fmla="*/ 2152981 w 3031860"/>
                <a:gd name="connsiteY115" fmla="*/ 217110 h 4260759"/>
                <a:gd name="connsiteX116" fmla="*/ 2173555 w 3031860"/>
                <a:gd name="connsiteY116" fmla="*/ 231969 h 4260759"/>
                <a:gd name="connsiteX117" fmla="*/ 2173218 w 3031860"/>
                <a:gd name="connsiteY117" fmla="*/ 231969 h 4260759"/>
                <a:gd name="connsiteX118" fmla="*/ 2193389 w 3031860"/>
                <a:gd name="connsiteY118" fmla="*/ 247769 h 4260759"/>
                <a:gd name="connsiteX119" fmla="*/ 2192852 w 3031860"/>
                <a:gd name="connsiteY119" fmla="*/ 247164 h 4260759"/>
                <a:gd name="connsiteX120" fmla="*/ 2198634 w 3031860"/>
                <a:gd name="connsiteY120" fmla="*/ 252274 h 4260759"/>
                <a:gd name="connsiteX121" fmla="*/ 2198164 w 3031860"/>
                <a:gd name="connsiteY121" fmla="*/ 251871 h 4260759"/>
                <a:gd name="connsiteX122" fmla="*/ 2203811 w 3031860"/>
                <a:gd name="connsiteY122" fmla="*/ 256779 h 4260759"/>
                <a:gd name="connsiteX123" fmla="*/ 2203811 w 3031860"/>
                <a:gd name="connsiteY123" fmla="*/ 256779 h 4260759"/>
                <a:gd name="connsiteX124" fmla="*/ 2233530 w 3031860"/>
                <a:gd name="connsiteY124" fmla="*/ 282598 h 4260759"/>
                <a:gd name="connsiteX125" fmla="*/ 2233059 w 3031860"/>
                <a:gd name="connsiteY125" fmla="*/ 282060 h 4260759"/>
                <a:gd name="connsiteX126" fmla="*/ 2238975 w 3031860"/>
                <a:gd name="connsiteY126" fmla="*/ 286699 h 4260759"/>
                <a:gd name="connsiteX127" fmla="*/ 2238975 w 3031860"/>
                <a:gd name="connsiteY127" fmla="*/ 286699 h 4260759"/>
                <a:gd name="connsiteX128" fmla="*/ 2248591 w 3031860"/>
                <a:gd name="connsiteY128" fmla="*/ 292750 h 4260759"/>
                <a:gd name="connsiteX129" fmla="*/ 2247985 w 3031860"/>
                <a:gd name="connsiteY129" fmla="*/ 292145 h 4260759"/>
                <a:gd name="connsiteX130" fmla="*/ 2253968 w 3031860"/>
                <a:gd name="connsiteY130" fmla="*/ 296918 h 4260759"/>
                <a:gd name="connsiteX131" fmla="*/ 2253968 w 3031860"/>
                <a:gd name="connsiteY131" fmla="*/ 296918 h 4260759"/>
                <a:gd name="connsiteX132" fmla="*/ 2266407 w 3031860"/>
                <a:gd name="connsiteY132" fmla="*/ 304785 h 4260759"/>
                <a:gd name="connsiteX133" fmla="*/ 2265936 w 3031860"/>
                <a:gd name="connsiteY133" fmla="*/ 304180 h 4260759"/>
                <a:gd name="connsiteX134" fmla="*/ 2271652 w 3031860"/>
                <a:gd name="connsiteY134" fmla="*/ 309290 h 4260759"/>
                <a:gd name="connsiteX135" fmla="*/ 2271315 w 3031860"/>
                <a:gd name="connsiteY135" fmla="*/ 308886 h 4260759"/>
                <a:gd name="connsiteX136" fmla="*/ 2276829 w 3031860"/>
                <a:gd name="connsiteY136" fmla="*/ 313862 h 4260759"/>
                <a:gd name="connsiteX137" fmla="*/ 2276829 w 3031860"/>
                <a:gd name="connsiteY137" fmla="*/ 313862 h 4260759"/>
                <a:gd name="connsiteX138" fmla="*/ 2306345 w 3031860"/>
                <a:gd name="connsiteY138" fmla="*/ 339882 h 4260759"/>
                <a:gd name="connsiteX139" fmla="*/ 2305741 w 3031860"/>
                <a:gd name="connsiteY139" fmla="*/ 339277 h 4260759"/>
                <a:gd name="connsiteX140" fmla="*/ 2311387 w 3031860"/>
                <a:gd name="connsiteY140" fmla="*/ 344723 h 4260759"/>
                <a:gd name="connsiteX141" fmla="*/ 2310851 w 3031860"/>
                <a:gd name="connsiteY141" fmla="*/ 344185 h 4260759"/>
                <a:gd name="connsiteX142" fmla="*/ 2316430 w 3031860"/>
                <a:gd name="connsiteY142" fmla="*/ 349631 h 4260759"/>
                <a:gd name="connsiteX143" fmla="*/ 2315893 w 3031860"/>
                <a:gd name="connsiteY143" fmla="*/ 349093 h 4260759"/>
                <a:gd name="connsiteX144" fmla="*/ 2321405 w 3031860"/>
                <a:gd name="connsiteY144" fmla="*/ 354606 h 4260759"/>
                <a:gd name="connsiteX145" fmla="*/ 2320869 w 3031860"/>
                <a:gd name="connsiteY145" fmla="*/ 354068 h 4260759"/>
                <a:gd name="connsiteX146" fmla="*/ 2326381 w 3031860"/>
                <a:gd name="connsiteY146" fmla="*/ 359515 h 4260759"/>
                <a:gd name="connsiteX147" fmla="*/ 2325911 w 3031860"/>
                <a:gd name="connsiteY147" fmla="*/ 359044 h 4260759"/>
                <a:gd name="connsiteX148" fmla="*/ 2331356 w 3031860"/>
                <a:gd name="connsiteY148" fmla="*/ 364557 h 4260759"/>
                <a:gd name="connsiteX149" fmla="*/ 2330887 w 3031860"/>
                <a:gd name="connsiteY149" fmla="*/ 364019 h 4260759"/>
                <a:gd name="connsiteX150" fmla="*/ 2336264 w 3031860"/>
                <a:gd name="connsiteY150" fmla="*/ 369600 h 4260759"/>
                <a:gd name="connsiteX151" fmla="*/ 2335727 w 3031860"/>
                <a:gd name="connsiteY151" fmla="*/ 369062 h 4260759"/>
                <a:gd name="connsiteX152" fmla="*/ 2341174 w 3031860"/>
                <a:gd name="connsiteY152" fmla="*/ 374710 h 4260759"/>
                <a:gd name="connsiteX153" fmla="*/ 2340568 w 3031860"/>
                <a:gd name="connsiteY153" fmla="*/ 374172 h 4260759"/>
                <a:gd name="connsiteX154" fmla="*/ 2366453 w 3031860"/>
                <a:gd name="connsiteY154" fmla="*/ 403755 h 4260759"/>
                <a:gd name="connsiteX155" fmla="*/ 2366453 w 3031860"/>
                <a:gd name="connsiteY155" fmla="*/ 403755 h 4260759"/>
                <a:gd name="connsiteX156" fmla="*/ 2371495 w 3031860"/>
                <a:gd name="connsiteY156" fmla="*/ 409269 h 4260759"/>
                <a:gd name="connsiteX157" fmla="*/ 2371093 w 3031860"/>
                <a:gd name="connsiteY157" fmla="*/ 408865 h 4260759"/>
                <a:gd name="connsiteX158" fmla="*/ 2376338 w 3031860"/>
                <a:gd name="connsiteY158" fmla="*/ 414513 h 4260759"/>
                <a:gd name="connsiteX159" fmla="*/ 2375799 w 3031860"/>
                <a:gd name="connsiteY159" fmla="*/ 414042 h 4260759"/>
                <a:gd name="connsiteX160" fmla="*/ 2381111 w 3031860"/>
                <a:gd name="connsiteY160" fmla="*/ 419757 h 4260759"/>
                <a:gd name="connsiteX161" fmla="*/ 2380505 w 3031860"/>
                <a:gd name="connsiteY161" fmla="*/ 419219 h 4260759"/>
                <a:gd name="connsiteX162" fmla="*/ 2421520 w 3031860"/>
                <a:gd name="connsiteY162" fmla="*/ 463595 h 4260759"/>
                <a:gd name="connsiteX163" fmla="*/ 2421520 w 3031860"/>
                <a:gd name="connsiteY163" fmla="*/ 463595 h 4260759"/>
                <a:gd name="connsiteX164" fmla="*/ 2426630 w 3031860"/>
                <a:gd name="connsiteY164" fmla="*/ 468705 h 4260759"/>
                <a:gd name="connsiteX165" fmla="*/ 2426630 w 3031860"/>
                <a:gd name="connsiteY165" fmla="*/ 468705 h 4260759"/>
                <a:gd name="connsiteX166" fmla="*/ 2441556 w 3031860"/>
                <a:gd name="connsiteY166" fmla="*/ 483833 h 4260759"/>
                <a:gd name="connsiteX167" fmla="*/ 2441556 w 3031860"/>
                <a:gd name="connsiteY167" fmla="*/ 483833 h 4260759"/>
                <a:gd name="connsiteX168" fmla="*/ 2446531 w 3031860"/>
                <a:gd name="connsiteY168" fmla="*/ 489279 h 4260759"/>
                <a:gd name="connsiteX169" fmla="*/ 2446127 w 3031860"/>
                <a:gd name="connsiteY169" fmla="*/ 488943 h 4260759"/>
                <a:gd name="connsiteX170" fmla="*/ 2451304 w 3031860"/>
                <a:gd name="connsiteY170" fmla="*/ 494590 h 4260759"/>
                <a:gd name="connsiteX171" fmla="*/ 2450833 w 3031860"/>
                <a:gd name="connsiteY171" fmla="*/ 494120 h 4260759"/>
                <a:gd name="connsiteX172" fmla="*/ 2456078 w 3031860"/>
                <a:gd name="connsiteY172" fmla="*/ 499835 h 4260759"/>
                <a:gd name="connsiteX173" fmla="*/ 2455474 w 3031860"/>
                <a:gd name="connsiteY173" fmla="*/ 499297 h 4260759"/>
                <a:gd name="connsiteX174" fmla="*/ 2476518 w 3031860"/>
                <a:gd name="connsiteY174" fmla="*/ 523838 h 4260759"/>
                <a:gd name="connsiteX175" fmla="*/ 2476518 w 3031860"/>
                <a:gd name="connsiteY175" fmla="*/ 523838 h 4260759"/>
                <a:gd name="connsiteX176" fmla="*/ 2481560 w 3031860"/>
                <a:gd name="connsiteY176" fmla="*/ 529284 h 4260759"/>
                <a:gd name="connsiteX177" fmla="*/ 2481560 w 3031860"/>
                <a:gd name="connsiteY177" fmla="*/ 528948 h 4260759"/>
                <a:gd name="connsiteX178" fmla="*/ 2486670 w 3031860"/>
                <a:gd name="connsiteY178" fmla="*/ 534528 h 4260759"/>
                <a:gd name="connsiteX179" fmla="*/ 2486266 w 3031860"/>
                <a:gd name="connsiteY179" fmla="*/ 534125 h 4260759"/>
                <a:gd name="connsiteX180" fmla="*/ 2491511 w 3031860"/>
                <a:gd name="connsiteY180" fmla="*/ 539773 h 4260759"/>
                <a:gd name="connsiteX181" fmla="*/ 2490905 w 3031860"/>
                <a:gd name="connsiteY181" fmla="*/ 539235 h 4260759"/>
                <a:gd name="connsiteX182" fmla="*/ 2511682 w 3031860"/>
                <a:gd name="connsiteY182" fmla="*/ 564044 h 4260759"/>
                <a:gd name="connsiteX183" fmla="*/ 2511682 w 3031860"/>
                <a:gd name="connsiteY183" fmla="*/ 564044 h 4260759"/>
                <a:gd name="connsiteX184" fmla="*/ 2516657 w 3031860"/>
                <a:gd name="connsiteY184" fmla="*/ 569827 h 4260759"/>
                <a:gd name="connsiteX185" fmla="*/ 2516118 w 3031860"/>
                <a:gd name="connsiteY185" fmla="*/ 569221 h 4260759"/>
                <a:gd name="connsiteX186" fmla="*/ 2499109 w 3031860"/>
                <a:gd name="connsiteY186" fmla="*/ 600150 h 4260759"/>
                <a:gd name="connsiteX187" fmla="*/ 2469323 w 3031860"/>
                <a:gd name="connsiteY187" fmla="*/ 600553 h 4260759"/>
                <a:gd name="connsiteX188" fmla="*/ 2273400 w 3031860"/>
                <a:gd name="connsiteY188" fmla="*/ 590938 h 4260759"/>
                <a:gd name="connsiteX189" fmla="*/ 2032697 w 3031860"/>
                <a:gd name="connsiteY189" fmla="*/ 581660 h 4260759"/>
                <a:gd name="connsiteX190" fmla="*/ 1667609 w 3031860"/>
                <a:gd name="connsiteY190" fmla="*/ 592283 h 4260759"/>
                <a:gd name="connsiteX191" fmla="*/ 1075200 w 3031860"/>
                <a:gd name="connsiteY191" fmla="*/ 673369 h 4260759"/>
                <a:gd name="connsiteX192" fmla="*/ 981071 w 3031860"/>
                <a:gd name="connsiteY192" fmla="*/ 704701 h 4260759"/>
                <a:gd name="connsiteX193" fmla="*/ 869998 w 3031860"/>
                <a:gd name="connsiteY193" fmla="*/ 754320 h 4260759"/>
                <a:gd name="connsiteX194" fmla="*/ 738014 w 3031860"/>
                <a:gd name="connsiteY194" fmla="*/ 876554 h 4260759"/>
                <a:gd name="connsiteX195" fmla="*/ 657668 w 3031860"/>
                <a:gd name="connsiteY195" fmla="*/ 1012705 h 4260759"/>
                <a:gd name="connsiteX196" fmla="*/ 642742 w 3031860"/>
                <a:gd name="connsiteY196" fmla="*/ 1034557 h 4260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3031860" h="4260759">
                  <a:moveTo>
                    <a:pt x="642742" y="1034557"/>
                  </a:moveTo>
                  <a:cubicBezTo>
                    <a:pt x="622571" y="1074898"/>
                    <a:pt x="617394" y="1118265"/>
                    <a:pt x="614369" y="1162304"/>
                  </a:cubicBezTo>
                  <a:cubicBezTo>
                    <a:pt x="612755" y="1185433"/>
                    <a:pt x="613226" y="1208764"/>
                    <a:pt x="613292" y="1231960"/>
                  </a:cubicBezTo>
                  <a:cubicBezTo>
                    <a:pt x="613292" y="1295094"/>
                    <a:pt x="608117" y="1357892"/>
                    <a:pt x="605695" y="1420891"/>
                  </a:cubicBezTo>
                  <a:cubicBezTo>
                    <a:pt x="603074" y="1489673"/>
                    <a:pt x="601795" y="1558521"/>
                    <a:pt x="605292" y="1627371"/>
                  </a:cubicBezTo>
                  <a:cubicBezTo>
                    <a:pt x="606838" y="1657223"/>
                    <a:pt x="605292" y="1687008"/>
                    <a:pt x="606166" y="1716861"/>
                  </a:cubicBezTo>
                  <a:cubicBezTo>
                    <a:pt x="607511" y="1796198"/>
                    <a:pt x="622168" y="1873452"/>
                    <a:pt x="637969" y="1950638"/>
                  </a:cubicBezTo>
                  <a:cubicBezTo>
                    <a:pt x="658072" y="2048337"/>
                    <a:pt x="693640" y="2142191"/>
                    <a:pt x="743393" y="2228656"/>
                  </a:cubicBezTo>
                  <a:cubicBezTo>
                    <a:pt x="789046" y="2308599"/>
                    <a:pt x="832884" y="2390021"/>
                    <a:pt x="892722" y="2460618"/>
                  </a:cubicBezTo>
                  <a:cubicBezTo>
                    <a:pt x="926946" y="2500959"/>
                    <a:pt x="961571" y="2541300"/>
                    <a:pt x="995593" y="2582179"/>
                  </a:cubicBezTo>
                  <a:cubicBezTo>
                    <a:pt x="1015763" y="2606585"/>
                    <a:pt x="1043665" y="2620100"/>
                    <a:pt x="1071031" y="2633749"/>
                  </a:cubicBezTo>
                  <a:cubicBezTo>
                    <a:pt x="1116078" y="2656918"/>
                    <a:pt x="1162673" y="2676846"/>
                    <a:pt x="1210544" y="2693386"/>
                  </a:cubicBezTo>
                  <a:cubicBezTo>
                    <a:pt x="1295530" y="2721558"/>
                    <a:pt x="1378632" y="2755041"/>
                    <a:pt x="1466038" y="2776422"/>
                  </a:cubicBezTo>
                  <a:cubicBezTo>
                    <a:pt x="1512901" y="2787105"/>
                    <a:pt x="1560504" y="2794542"/>
                    <a:pt x="1608375" y="2798677"/>
                  </a:cubicBezTo>
                  <a:cubicBezTo>
                    <a:pt x="1729937" y="2811183"/>
                    <a:pt x="1851970" y="2809905"/>
                    <a:pt x="1973934" y="2807888"/>
                  </a:cubicBezTo>
                  <a:cubicBezTo>
                    <a:pt x="2019519" y="2806456"/>
                    <a:pt x="2064971" y="2801218"/>
                    <a:pt x="2109681" y="2792222"/>
                  </a:cubicBezTo>
                  <a:cubicBezTo>
                    <a:pt x="2172480" y="2780658"/>
                    <a:pt x="2235211" y="2769227"/>
                    <a:pt x="2298882" y="2762907"/>
                  </a:cubicBezTo>
                  <a:cubicBezTo>
                    <a:pt x="2374186" y="2755444"/>
                    <a:pt x="2446800" y="2733795"/>
                    <a:pt x="2520422" y="2717187"/>
                  </a:cubicBezTo>
                  <a:cubicBezTo>
                    <a:pt x="2585169" y="2702530"/>
                    <a:pt x="2648170" y="2680679"/>
                    <a:pt x="2711908" y="2663399"/>
                  </a:cubicBezTo>
                  <a:cubicBezTo>
                    <a:pt x="2767983" y="2648137"/>
                    <a:pt x="2823653" y="2632068"/>
                    <a:pt x="2878652" y="2613578"/>
                  </a:cubicBezTo>
                  <a:cubicBezTo>
                    <a:pt x="2898823" y="2606855"/>
                    <a:pt x="2919799" y="2601543"/>
                    <a:pt x="2940374" y="2595559"/>
                  </a:cubicBezTo>
                  <a:cubicBezTo>
                    <a:pt x="2950257" y="2595088"/>
                    <a:pt x="2960141" y="2593878"/>
                    <a:pt x="2970024" y="2594214"/>
                  </a:cubicBezTo>
                  <a:cubicBezTo>
                    <a:pt x="2995037" y="2593529"/>
                    <a:pt x="3017291" y="2610062"/>
                    <a:pt x="3023812" y="2634219"/>
                  </a:cubicBezTo>
                  <a:cubicBezTo>
                    <a:pt x="3027645" y="2646019"/>
                    <a:pt x="3029461" y="2658390"/>
                    <a:pt x="3029124" y="2670795"/>
                  </a:cubicBezTo>
                  <a:cubicBezTo>
                    <a:pt x="3028453" y="2715305"/>
                    <a:pt x="3029124" y="2759949"/>
                    <a:pt x="3023947" y="2804257"/>
                  </a:cubicBezTo>
                  <a:cubicBezTo>
                    <a:pt x="3021124" y="2842716"/>
                    <a:pt x="3008215" y="2878216"/>
                    <a:pt x="2995439" y="2914321"/>
                  </a:cubicBezTo>
                  <a:cubicBezTo>
                    <a:pt x="2959335" y="3016936"/>
                    <a:pt x="2934658" y="3123228"/>
                    <a:pt x="2921884" y="3231269"/>
                  </a:cubicBezTo>
                  <a:cubicBezTo>
                    <a:pt x="2915632" y="3282502"/>
                    <a:pt x="2902654" y="3332122"/>
                    <a:pt x="2890888" y="3382413"/>
                  </a:cubicBezTo>
                  <a:cubicBezTo>
                    <a:pt x="2861507" y="3507673"/>
                    <a:pt x="2829974" y="3632327"/>
                    <a:pt x="2782506" y="3752208"/>
                  </a:cubicBezTo>
                  <a:cubicBezTo>
                    <a:pt x="2772151" y="3779350"/>
                    <a:pt x="2759040" y="3805391"/>
                    <a:pt x="2743509" y="3829932"/>
                  </a:cubicBezTo>
                  <a:cubicBezTo>
                    <a:pt x="2695973" y="3901961"/>
                    <a:pt x="2643531" y="3970595"/>
                    <a:pt x="2586448" y="4035335"/>
                  </a:cubicBezTo>
                  <a:cubicBezTo>
                    <a:pt x="2565470" y="4059103"/>
                    <a:pt x="2539853" y="4078252"/>
                    <a:pt x="2511076" y="4091544"/>
                  </a:cubicBezTo>
                  <a:cubicBezTo>
                    <a:pt x="2391600" y="4147954"/>
                    <a:pt x="2270442" y="4200062"/>
                    <a:pt x="2141282" y="4229578"/>
                  </a:cubicBezTo>
                  <a:cubicBezTo>
                    <a:pt x="2074854" y="4243899"/>
                    <a:pt x="2007417" y="4252640"/>
                    <a:pt x="1939576" y="4255800"/>
                  </a:cubicBezTo>
                  <a:cubicBezTo>
                    <a:pt x="1897286" y="4258288"/>
                    <a:pt x="1855197" y="4260574"/>
                    <a:pt x="1812905" y="4260439"/>
                  </a:cubicBezTo>
                  <a:cubicBezTo>
                    <a:pt x="1743989" y="4260439"/>
                    <a:pt x="1675677" y="4251766"/>
                    <a:pt x="1607165" y="4246992"/>
                  </a:cubicBezTo>
                  <a:cubicBezTo>
                    <a:pt x="1571597" y="4244370"/>
                    <a:pt x="1535896" y="4242017"/>
                    <a:pt x="1500463" y="4241546"/>
                  </a:cubicBezTo>
                  <a:cubicBezTo>
                    <a:pt x="1401022" y="4239327"/>
                    <a:pt x="1301985" y="4228099"/>
                    <a:pt x="1204628" y="4207929"/>
                  </a:cubicBezTo>
                  <a:cubicBezTo>
                    <a:pt x="1145259" y="4196163"/>
                    <a:pt x="1085151" y="4188498"/>
                    <a:pt x="1025849" y="4175857"/>
                  </a:cubicBezTo>
                  <a:cubicBezTo>
                    <a:pt x="930979" y="4155639"/>
                    <a:pt x="841692" y="4114908"/>
                    <a:pt x="764237" y="4056515"/>
                  </a:cubicBezTo>
                  <a:cubicBezTo>
                    <a:pt x="695590" y="4005550"/>
                    <a:pt x="626606" y="3955258"/>
                    <a:pt x="568514" y="3891788"/>
                  </a:cubicBezTo>
                  <a:cubicBezTo>
                    <a:pt x="478689" y="3793759"/>
                    <a:pt x="410982" y="3683359"/>
                    <a:pt x="371716" y="3555612"/>
                  </a:cubicBezTo>
                  <a:cubicBezTo>
                    <a:pt x="343208" y="3462760"/>
                    <a:pt x="322299" y="3367958"/>
                    <a:pt x="296884" y="3274366"/>
                  </a:cubicBezTo>
                  <a:cubicBezTo>
                    <a:pt x="293119" y="3263340"/>
                    <a:pt x="290832" y="3251849"/>
                    <a:pt x="290161" y="3240211"/>
                  </a:cubicBezTo>
                  <a:cubicBezTo>
                    <a:pt x="291505" y="3205652"/>
                    <a:pt x="276713" y="3174791"/>
                    <a:pt x="266695" y="3143056"/>
                  </a:cubicBezTo>
                  <a:cubicBezTo>
                    <a:pt x="262997" y="3131761"/>
                    <a:pt x="266695" y="3116162"/>
                    <a:pt x="251568" y="3110043"/>
                  </a:cubicBezTo>
                  <a:cubicBezTo>
                    <a:pt x="238455" y="3083754"/>
                    <a:pt x="232338" y="3055179"/>
                    <a:pt x="225614" y="3027075"/>
                  </a:cubicBezTo>
                  <a:cubicBezTo>
                    <a:pt x="191525" y="2885007"/>
                    <a:pt x="149638" y="2745090"/>
                    <a:pt x="111314" y="2604300"/>
                  </a:cubicBezTo>
                  <a:cubicBezTo>
                    <a:pt x="78772" y="2485360"/>
                    <a:pt x="62232" y="2363799"/>
                    <a:pt x="48181" y="2241767"/>
                  </a:cubicBezTo>
                  <a:cubicBezTo>
                    <a:pt x="40313" y="2173388"/>
                    <a:pt x="31103" y="2105077"/>
                    <a:pt x="26195" y="2036497"/>
                  </a:cubicBezTo>
                  <a:cubicBezTo>
                    <a:pt x="21085" y="1964018"/>
                    <a:pt x="9251" y="1891740"/>
                    <a:pt x="17252" y="1818386"/>
                  </a:cubicBezTo>
                  <a:cubicBezTo>
                    <a:pt x="22362" y="1771321"/>
                    <a:pt x="18327" y="1723786"/>
                    <a:pt x="12748" y="1676856"/>
                  </a:cubicBezTo>
                  <a:cubicBezTo>
                    <a:pt x="5284" y="1613924"/>
                    <a:pt x="9184" y="1550924"/>
                    <a:pt x="8309" y="1487924"/>
                  </a:cubicBezTo>
                  <a:cubicBezTo>
                    <a:pt x="6763" y="1375171"/>
                    <a:pt x="-6348" y="1262821"/>
                    <a:pt x="-1709" y="1149933"/>
                  </a:cubicBezTo>
                  <a:cubicBezTo>
                    <a:pt x="2528" y="1045651"/>
                    <a:pt x="5486" y="941503"/>
                    <a:pt x="12075" y="837087"/>
                  </a:cubicBezTo>
                  <a:cubicBezTo>
                    <a:pt x="14832" y="793249"/>
                    <a:pt x="17050" y="749681"/>
                    <a:pt x="21354" y="705642"/>
                  </a:cubicBezTo>
                  <a:cubicBezTo>
                    <a:pt x="25589" y="651074"/>
                    <a:pt x="38700" y="597561"/>
                    <a:pt x="60216" y="547236"/>
                  </a:cubicBezTo>
                  <a:cubicBezTo>
                    <a:pt x="70301" y="508575"/>
                    <a:pt x="95782" y="478118"/>
                    <a:pt x="115483" y="444769"/>
                  </a:cubicBezTo>
                  <a:cubicBezTo>
                    <a:pt x="170347" y="351594"/>
                    <a:pt x="238725" y="267059"/>
                    <a:pt x="318332" y="193914"/>
                  </a:cubicBezTo>
                  <a:cubicBezTo>
                    <a:pt x="411049" y="108391"/>
                    <a:pt x="525417" y="49923"/>
                    <a:pt x="649062" y="24884"/>
                  </a:cubicBezTo>
                  <a:cubicBezTo>
                    <a:pt x="753815" y="2966"/>
                    <a:pt x="859845" y="747"/>
                    <a:pt x="966212" y="8143"/>
                  </a:cubicBezTo>
                  <a:cubicBezTo>
                    <a:pt x="1015360" y="11572"/>
                    <a:pt x="1063971" y="3907"/>
                    <a:pt x="1112851" y="2697"/>
                  </a:cubicBezTo>
                  <a:cubicBezTo>
                    <a:pt x="1119574" y="2697"/>
                    <a:pt x="1126298" y="949"/>
                    <a:pt x="1133021" y="1419"/>
                  </a:cubicBezTo>
                  <a:cubicBezTo>
                    <a:pt x="1206980" y="6664"/>
                    <a:pt x="1280939" y="-2279"/>
                    <a:pt x="1354361" y="949"/>
                  </a:cubicBezTo>
                  <a:cubicBezTo>
                    <a:pt x="1404988" y="3235"/>
                    <a:pt x="1455214" y="1688"/>
                    <a:pt x="1505975" y="-60"/>
                  </a:cubicBezTo>
                  <a:cubicBezTo>
                    <a:pt x="1572405" y="-1640"/>
                    <a:pt x="1638765" y="4129"/>
                    <a:pt x="1703917" y="17152"/>
                  </a:cubicBezTo>
                  <a:cubicBezTo>
                    <a:pt x="1713599" y="19492"/>
                    <a:pt x="1723482" y="20736"/>
                    <a:pt x="1733433" y="20850"/>
                  </a:cubicBezTo>
                  <a:lnTo>
                    <a:pt x="1733433" y="20380"/>
                  </a:lnTo>
                  <a:cubicBezTo>
                    <a:pt x="1747216" y="22262"/>
                    <a:pt x="1760731" y="25570"/>
                    <a:pt x="1773774" y="30263"/>
                  </a:cubicBezTo>
                  <a:lnTo>
                    <a:pt x="1773774" y="30263"/>
                  </a:lnTo>
                  <a:cubicBezTo>
                    <a:pt x="1779557" y="35575"/>
                    <a:pt x="1788633" y="28919"/>
                    <a:pt x="1793945" y="35978"/>
                  </a:cubicBezTo>
                  <a:lnTo>
                    <a:pt x="1793474" y="35642"/>
                  </a:lnTo>
                  <a:cubicBezTo>
                    <a:pt x="1797979" y="39206"/>
                    <a:pt x="1805038" y="35171"/>
                    <a:pt x="1808938" y="40752"/>
                  </a:cubicBezTo>
                  <a:lnTo>
                    <a:pt x="1808467" y="40752"/>
                  </a:lnTo>
                  <a:cubicBezTo>
                    <a:pt x="1812905" y="44517"/>
                    <a:pt x="1820033" y="40752"/>
                    <a:pt x="1823864" y="45996"/>
                  </a:cubicBezTo>
                  <a:lnTo>
                    <a:pt x="1823462" y="45660"/>
                  </a:lnTo>
                  <a:cubicBezTo>
                    <a:pt x="1827832" y="49627"/>
                    <a:pt x="1835093" y="45324"/>
                    <a:pt x="1838790" y="51106"/>
                  </a:cubicBezTo>
                  <a:lnTo>
                    <a:pt x="1838321" y="50770"/>
                  </a:lnTo>
                  <a:cubicBezTo>
                    <a:pt x="1847127" y="53244"/>
                    <a:pt x="1855666" y="56579"/>
                    <a:pt x="1863803" y="60721"/>
                  </a:cubicBezTo>
                  <a:lnTo>
                    <a:pt x="1863399" y="60721"/>
                  </a:lnTo>
                  <a:cubicBezTo>
                    <a:pt x="1871669" y="64621"/>
                    <a:pt x="1881014" y="65696"/>
                    <a:pt x="1888680" y="70941"/>
                  </a:cubicBezTo>
                  <a:lnTo>
                    <a:pt x="1888276" y="70941"/>
                  </a:lnTo>
                  <a:cubicBezTo>
                    <a:pt x="1896478" y="74840"/>
                    <a:pt x="1906025" y="75580"/>
                    <a:pt x="1913422" y="81429"/>
                  </a:cubicBezTo>
                  <a:lnTo>
                    <a:pt x="1912951" y="81093"/>
                  </a:lnTo>
                  <a:cubicBezTo>
                    <a:pt x="1916313" y="83110"/>
                    <a:pt x="1920886" y="82505"/>
                    <a:pt x="1923575" y="85934"/>
                  </a:cubicBezTo>
                  <a:lnTo>
                    <a:pt x="1923238" y="85934"/>
                  </a:lnTo>
                  <a:cubicBezTo>
                    <a:pt x="1926331" y="88422"/>
                    <a:pt x="1930769" y="87750"/>
                    <a:pt x="1933660" y="90708"/>
                  </a:cubicBezTo>
                  <a:lnTo>
                    <a:pt x="1933660" y="90708"/>
                  </a:lnTo>
                  <a:cubicBezTo>
                    <a:pt x="1941324" y="95616"/>
                    <a:pt x="1951342" y="95280"/>
                    <a:pt x="1958267" y="101802"/>
                  </a:cubicBezTo>
                  <a:lnTo>
                    <a:pt x="1957731" y="101398"/>
                  </a:lnTo>
                  <a:cubicBezTo>
                    <a:pt x="1961227" y="103214"/>
                    <a:pt x="1966068" y="102340"/>
                    <a:pt x="1968151" y="106844"/>
                  </a:cubicBezTo>
                  <a:lnTo>
                    <a:pt x="1967681" y="106441"/>
                  </a:lnTo>
                  <a:cubicBezTo>
                    <a:pt x="1983413" y="113628"/>
                    <a:pt x="1998609" y="121777"/>
                    <a:pt x="2013334" y="130847"/>
                  </a:cubicBezTo>
                  <a:lnTo>
                    <a:pt x="2013334" y="130847"/>
                  </a:lnTo>
                  <a:cubicBezTo>
                    <a:pt x="2016225" y="133537"/>
                    <a:pt x="2021066" y="132596"/>
                    <a:pt x="2023420" y="136293"/>
                  </a:cubicBezTo>
                  <a:lnTo>
                    <a:pt x="2023420" y="136293"/>
                  </a:lnTo>
                  <a:cubicBezTo>
                    <a:pt x="2026512" y="138714"/>
                    <a:pt x="2031488" y="137705"/>
                    <a:pt x="2033572" y="141941"/>
                  </a:cubicBezTo>
                  <a:lnTo>
                    <a:pt x="2033034" y="141538"/>
                  </a:lnTo>
                  <a:cubicBezTo>
                    <a:pt x="2042042" y="145518"/>
                    <a:pt x="2050649" y="150453"/>
                    <a:pt x="2058651" y="156262"/>
                  </a:cubicBezTo>
                  <a:lnTo>
                    <a:pt x="2058651" y="156262"/>
                  </a:lnTo>
                  <a:cubicBezTo>
                    <a:pt x="2061676" y="158817"/>
                    <a:pt x="2066517" y="157943"/>
                    <a:pt x="2068803" y="161776"/>
                  </a:cubicBezTo>
                  <a:lnTo>
                    <a:pt x="2068400" y="161776"/>
                  </a:lnTo>
                  <a:cubicBezTo>
                    <a:pt x="2071559" y="163994"/>
                    <a:pt x="2076535" y="163053"/>
                    <a:pt x="2078620" y="167356"/>
                  </a:cubicBezTo>
                  <a:lnTo>
                    <a:pt x="2078081" y="166953"/>
                  </a:lnTo>
                  <a:cubicBezTo>
                    <a:pt x="2083999" y="169010"/>
                    <a:pt x="2089376" y="172553"/>
                    <a:pt x="2093546" y="177240"/>
                  </a:cubicBezTo>
                  <a:lnTo>
                    <a:pt x="2093007" y="176702"/>
                  </a:lnTo>
                  <a:cubicBezTo>
                    <a:pt x="2095361" y="177690"/>
                    <a:pt x="2097378" y="179290"/>
                    <a:pt x="2098925" y="181341"/>
                  </a:cubicBezTo>
                  <a:lnTo>
                    <a:pt x="2098925" y="181341"/>
                  </a:lnTo>
                  <a:cubicBezTo>
                    <a:pt x="2101546" y="184299"/>
                    <a:pt x="2106723" y="183089"/>
                    <a:pt x="2108606" y="187325"/>
                  </a:cubicBezTo>
                  <a:lnTo>
                    <a:pt x="2108135" y="186922"/>
                  </a:lnTo>
                  <a:cubicBezTo>
                    <a:pt x="2114053" y="189066"/>
                    <a:pt x="2119297" y="192569"/>
                    <a:pt x="2123600" y="197141"/>
                  </a:cubicBezTo>
                  <a:lnTo>
                    <a:pt x="2123128" y="196805"/>
                  </a:lnTo>
                  <a:cubicBezTo>
                    <a:pt x="2128979" y="199031"/>
                    <a:pt x="2134223" y="202547"/>
                    <a:pt x="2138526" y="207092"/>
                  </a:cubicBezTo>
                  <a:lnTo>
                    <a:pt x="2138122" y="206756"/>
                  </a:lnTo>
                  <a:cubicBezTo>
                    <a:pt x="2143972" y="209022"/>
                    <a:pt x="2149149" y="212558"/>
                    <a:pt x="2153452" y="217110"/>
                  </a:cubicBezTo>
                  <a:lnTo>
                    <a:pt x="2152981" y="217110"/>
                  </a:lnTo>
                  <a:cubicBezTo>
                    <a:pt x="2160512" y="221044"/>
                    <a:pt x="2167437" y="226053"/>
                    <a:pt x="2173555" y="231969"/>
                  </a:cubicBezTo>
                  <a:lnTo>
                    <a:pt x="2173218" y="231969"/>
                  </a:lnTo>
                  <a:cubicBezTo>
                    <a:pt x="2180750" y="236071"/>
                    <a:pt x="2187608" y="241409"/>
                    <a:pt x="2193389" y="247769"/>
                  </a:cubicBezTo>
                  <a:lnTo>
                    <a:pt x="2192852" y="247164"/>
                  </a:lnTo>
                  <a:cubicBezTo>
                    <a:pt x="2195474" y="247877"/>
                    <a:pt x="2197626" y="249766"/>
                    <a:pt x="2198634" y="252274"/>
                  </a:cubicBezTo>
                  <a:lnTo>
                    <a:pt x="2198164" y="251871"/>
                  </a:lnTo>
                  <a:cubicBezTo>
                    <a:pt x="2200449" y="253021"/>
                    <a:pt x="2202332" y="254701"/>
                    <a:pt x="2203811" y="256779"/>
                  </a:cubicBezTo>
                  <a:lnTo>
                    <a:pt x="2203811" y="256779"/>
                  </a:lnTo>
                  <a:cubicBezTo>
                    <a:pt x="2215241" y="263502"/>
                    <a:pt x="2223578" y="274126"/>
                    <a:pt x="2233530" y="282598"/>
                  </a:cubicBezTo>
                  <a:lnTo>
                    <a:pt x="2233059" y="282060"/>
                  </a:lnTo>
                  <a:cubicBezTo>
                    <a:pt x="2235411" y="283014"/>
                    <a:pt x="2237496" y="284621"/>
                    <a:pt x="2238975" y="286699"/>
                  </a:cubicBezTo>
                  <a:lnTo>
                    <a:pt x="2238975" y="286699"/>
                  </a:lnTo>
                  <a:cubicBezTo>
                    <a:pt x="2241598" y="289590"/>
                    <a:pt x="2246842" y="288380"/>
                    <a:pt x="2248591" y="292750"/>
                  </a:cubicBezTo>
                  <a:lnTo>
                    <a:pt x="2247985" y="292145"/>
                  </a:lnTo>
                  <a:cubicBezTo>
                    <a:pt x="2250472" y="292978"/>
                    <a:pt x="2252624" y="294666"/>
                    <a:pt x="2253968" y="296918"/>
                  </a:cubicBezTo>
                  <a:lnTo>
                    <a:pt x="2253968" y="296918"/>
                  </a:lnTo>
                  <a:cubicBezTo>
                    <a:pt x="2258474" y="298936"/>
                    <a:pt x="2262642" y="301585"/>
                    <a:pt x="2266407" y="304785"/>
                  </a:cubicBezTo>
                  <a:lnTo>
                    <a:pt x="2265936" y="304180"/>
                  </a:lnTo>
                  <a:cubicBezTo>
                    <a:pt x="2268425" y="305094"/>
                    <a:pt x="2270442" y="306923"/>
                    <a:pt x="2271652" y="309290"/>
                  </a:cubicBezTo>
                  <a:lnTo>
                    <a:pt x="2271315" y="308886"/>
                  </a:lnTo>
                  <a:cubicBezTo>
                    <a:pt x="2273467" y="310177"/>
                    <a:pt x="2275350" y="311865"/>
                    <a:pt x="2276829" y="313862"/>
                  </a:cubicBezTo>
                  <a:lnTo>
                    <a:pt x="2276829" y="313862"/>
                  </a:lnTo>
                  <a:cubicBezTo>
                    <a:pt x="2287318" y="321755"/>
                    <a:pt x="2297202" y="330455"/>
                    <a:pt x="2306345" y="339882"/>
                  </a:cubicBezTo>
                  <a:lnTo>
                    <a:pt x="2305741" y="339277"/>
                  </a:lnTo>
                  <a:cubicBezTo>
                    <a:pt x="2308429" y="339969"/>
                    <a:pt x="2310581" y="342040"/>
                    <a:pt x="2311387" y="344723"/>
                  </a:cubicBezTo>
                  <a:lnTo>
                    <a:pt x="2310851" y="344185"/>
                  </a:lnTo>
                  <a:cubicBezTo>
                    <a:pt x="2313472" y="344998"/>
                    <a:pt x="2315557" y="347022"/>
                    <a:pt x="2316430" y="349631"/>
                  </a:cubicBezTo>
                  <a:lnTo>
                    <a:pt x="2315893" y="349093"/>
                  </a:lnTo>
                  <a:cubicBezTo>
                    <a:pt x="2318447" y="349994"/>
                    <a:pt x="2320532" y="352025"/>
                    <a:pt x="2321405" y="354606"/>
                  </a:cubicBezTo>
                  <a:lnTo>
                    <a:pt x="2320869" y="354068"/>
                  </a:lnTo>
                  <a:cubicBezTo>
                    <a:pt x="2323423" y="354963"/>
                    <a:pt x="2325440" y="356960"/>
                    <a:pt x="2326381" y="359515"/>
                  </a:cubicBezTo>
                  <a:lnTo>
                    <a:pt x="2325911" y="359044"/>
                  </a:lnTo>
                  <a:cubicBezTo>
                    <a:pt x="2328465" y="359965"/>
                    <a:pt x="2330483" y="361996"/>
                    <a:pt x="2331356" y="364557"/>
                  </a:cubicBezTo>
                  <a:lnTo>
                    <a:pt x="2330887" y="364019"/>
                  </a:lnTo>
                  <a:cubicBezTo>
                    <a:pt x="2333441" y="364914"/>
                    <a:pt x="2335458" y="366984"/>
                    <a:pt x="2336264" y="369600"/>
                  </a:cubicBezTo>
                  <a:lnTo>
                    <a:pt x="2335727" y="369062"/>
                  </a:lnTo>
                  <a:cubicBezTo>
                    <a:pt x="2338416" y="369855"/>
                    <a:pt x="2340501" y="372000"/>
                    <a:pt x="2341174" y="374710"/>
                  </a:cubicBezTo>
                  <a:lnTo>
                    <a:pt x="2340568" y="374172"/>
                  </a:lnTo>
                  <a:cubicBezTo>
                    <a:pt x="2349174" y="383988"/>
                    <a:pt x="2359663" y="392325"/>
                    <a:pt x="2366453" y="403755"/>
                  </a:cubicBezTo>
                  <a:lnTo>
                    <a:pt x="2366453" y="403755"/>
                  </a:lnTo>
                  <a:cubicBezTo>
                    <a:pt x="2368537" y="405201"/>
                    <a:pt x="2370218" y="407084"/>
                    <a:pt x="2371495" y="409269"/>
                  </a:cubicBezTo>
                  <a:lnTo>
                    <a:pt x="2371093" y="408865"/>
                  </a:lnTo>
                  <a:cubicBezTo>
                    <a:pt x="2373445" y="410076"/>
                    <a:pt x="2375328" y="412072"/>
                    <a:pt x="2376338" y="414513"/>
                  </a:cubicBezTo>
                  <a:lnTo>
                    <a:pt x="2375799" y="414042"/>
                  </a:lnTo>
                  <a:cubicBezTo>
                    <a:pt x="2378421" y="414917"/>
                    <a:pt x="2380438" y="417075"/>
                    <a:pt x="2381111" y="419757"/>
                  </a:cubicBezTo>
                  <a:lnTo>
                    <a:pt x="2380505" y="419219"/>
                  </a:lnTo>
                  <a:cubicBezTo>
                    <a:pt x="2393952" y="434415"/>
                    <a:pt x="2409888" y="446853"/>
                    <a:pt x="2421520" y="463595"/>
                  </a:cubicBezTo>
                  <a:lnTo>
                    <a:pt x="2421520" y="463595"/>
                  </a:lnTo>
                  <a:cubicBezTo>
                    <a:pt x="2423402" y="465141"/>
                    <a:pt x="2425083" y="466856"/>
                    <a:pt x="2426630" y="468705"/>
                  </a:cubicBezTo>
                  <a:lnTo>
                    <a:pt x="2426630" y="468705"/>
                  </a:lnTo>
                  <a:cubicBezTo>
                    <a:pt x="2432949" y="472228"/>
                    <a:pt x="2438127" y="477472"/>
                    <a:pt x="2441556" y="483833"/>
                  </a:cubicBezTo>
                  <a:lnTo>
                    <a:pt x="2441556" y="483833"/>
                  </a:lnTo>
                  <a:cubicBezTo>
                    <a:pt x="2443506" y="485325"/>
                    <a:pt x="2445254" y="487174"/>
                    <a:pt x="2446531" y="489279"/>
                  </a:cubicBezTo>
                  <a:lnTo>
                    <a:pt x="2446127" y="488943"/>
                  </a:lnTo>
                  <a:cubicBezTo>
                    <a:pt x="2448481" y="490153"/>
                    <a:pt x="2450296" y="492156"/>
                    <a:pt x="2451304" y="494590"/>
                  </a:cubicBezTo>
                  <a:lnTo>
                    <a:pt x="2450833" y="494120"/>
                  </a:lnTo>
                  <a:cubicBezTo>
                    <a:pt x="2453456" y="495014"/>
                    <a:pt x="2455406" y="497165"/>
                    <a:pt x="2456078" y="499835"/>
                  </a:cubicBezTo>
                  <a:lnTo>
                    <a:pt x="2455474" y="499297"/>
                  </a:lnTo>
                  <a:cubicBezTo>
                    <a:pt x="2463340" y="506693"/>
                    <a:pt x="2470400" y="514922"/>
                    <a:pt x="2476518" y="523838"/>
                  </a:cubicBezTo>
                  <a:lnTo>
                    <a:pt x="2476518" y="523838"/>
                  </a:lnTo>
                  <a:cubicBezTo>
                    <a:pt x="2478535" y="525324"/>
                    <a:pt x="2480216" y="527172"/>
                    <a:pt x="2481560" y="529284"/>
                  </a:cubicBezTo>
                  <a:lnTo>
                    <a:pt x="2481560" y="528948"/>
                  </a:lnTo>
                  <a:cubicBezTo>
                    <a:pt x="2483780" y="530232"/>
                    <a:pt x="2485595" y="532182"/>
                    <a:pt x="2486670" y="534528"/>
                  </a:cubicBezTo>
                  <a:lnTo>
                    <a:pt x="2486266" y="534125"/>
                  </a:lnTo>
                  <a:cubicBezTo>
                    <a:pt x="2488755" y="535133"/>
                    <a:pt x="2490705" y="537204"/>
                    <a:pt x="2491511" y="539773"/>
                  </a:cubicBezTo>
                  <a:lnTo>
                    <a:pt x="2490905" y="539235"/>
                  </a:lnTo>
                  <a:cubicBezTo>
                    <a:pt x="2498773" y="546677"/>
                    <a:pt x="2505766" y="555001"/>
                    <a:pt x="2511682" y="564044"/>
                  </a:cubicBezTo>
                  <a:lnTo>
                    <a:pt x="2511682" y="564044"/>
                  </a:lnTo>
                  <a:cubicBezTo>
                    <a:pt x="2513968" y="565335"/>
                    <a:pt x="2515716" y="567379"/>
                    <a:pt x="2516657" y="569827"/>
                  </a:cubicBezTo>
                  <a:lnTo>
                    <a:pt x="2516118" y="569221"/>
                  </a:lnTo>
                  <a:cubicBezTo>
                    <a:pt x="2521834" y="590132"/>
                    <a:pt x="2518338" y="596788"/>
                    <a:pt x="2499109" y="600150"/>
                  </a:cubicBezTo>
                  <a:cubicBezTo>
                    <a:pt x="2489224" y="601494"/>
                    <a:pt x="2479206" y="601629"/>
                    <a:pt x="2469323" y="600553"/>
                  </a:cubicBezTo>
                  <a:cubicBezTo>
                    <a:pt x="2404105" y="595981"/>
                    <a:pt x="2338753" y="593426"/>
                    <a:pt x="2273400" y="590938"/>
                  </a:cubicBezTo>
                  <a:cubicBezTo>
                    <a:pt x="2193121" y="587778"/>
                    <a:pt x="2113110" y="578164"/>
                    <a:pt x="2032697" y="581660"/>
                  </a:cubicBezTo>
                  <a:cubicBezTo>
                    <a:pt x="1911001" y="586972"/>
                    <a:pt x="1789239" y="587913"/>
                    <a:pt x="1667609" y="592283"/>
                  </a:cubicBezTo>
                  <a:cubicBezTo>
                    <a:pt x="1467853" y="598543"/>
                    <a:pt x="1269307" y="625719"/>
                    <a:pt x="1075200" y="673369"/>
                  </a:cubicBezTo>
                  <a:cubicBezTo>
                    <a:pt x="1042859" y="680597"/>
                    <a:pt x="1011326" y="691099"/>
                    <a:pt x="981071" y="704701"/>
                  </a:cubicBezTo>
                  <a:cubicBezTo>
                    <a:pt x="943216" y="719156"/>
                    <a:pt x="906371" y="736167"/>
                    <a:pt x="869998" y="754320"/>
                  </a:cubicBezTo>
                  <a:cubicBezTo>
                    <a:pt x="813990" y="782223"/>
                    <a:pt x="776405" y="829758"/>
                    <a:pt x="738014" y="876554"/>
                  </a:cubicBezTo>
                  <a:cubicBezTo>
                    <a:pt x="704396" y="917702"/>
                    <a:pt x="673871" y="961001"/>
                    <a:pt x="657668" y="1012705"/>
                  </a:cubicBezTo>
                  <a:cubicBezTo>
                    <a:pt x="655449" y="1021540"/>
                    <a:pt x="650139" y="1029293"/>
                    <a:pt x="642742" y="1034557"/>
                  </a:cubicBezTo>
                  <a:close/>
                </a:path>
              </a:pathLst>
            </a:custGeom>
            <a:solidFill>
              <a:srgbClr val="237F18"/>
            </a:solidFill>
            <a:ln w="6712" cap="flat">
              <a:noFill/>
              <a:prstDash val="solid"/>
              <a:miter/>
            </a:ln>
          </p:spPr>
          <p:txBody>
            <a:bodyPr rtlCol="0" anchor="ctr"/>
            <a:lstStyle/>
            <a:p>
              <a:endParaRPr lang="es-CO"/>
            </a:p>
          </p:txBody>
        </p:sp>
        <p:sp>
          <p:nvSpPr>
            <p:cNvPr id="1408" name="Freeform: Shape 1407">
              <a:extLst>
                <a:ext uri="{FF2B5EF4-FFF2-40B4-BE49-F238E27FC236}">
                  <a16:creationId xmlns:a16="http://schemas.microsoft.com/office/drawing/2014/main" id="{59B64121-BF96-036B-30DB-4CDF8AF6F0BF}"/>
                </a:ext>
              </a:extLst>
            </p:cNvPr>
            <p:cNvSpPr/>
            <p:nvPr/>
          </p:nvSpPr>
          <p:spPr>
            <a:xfrm>
              <a:off x="4779295" y="936722"/>
              <a:ext cx="3337736" cy="5504957"/>
            </a:xfrm>
            <a:custGeom>
              <a:avLst/>
              <a:gdLst>
                <a:gd name="connsiteX0" fmla="*/ 560501 w 3337736"/>
                <a:gd name="connsiteY0" fmla="*/ 2690106 h 5504957"/>
                <a:gd name="connsiteX1" fmla="*/ 611735 w 3337736"/>
                <a:gd name="connsiteY1" fmla="*/ 2889257 h 5504957"/>
                <a:gd name="connsiteX2" fmla="*/ 665523 w 3337736"/>
                <a:gd name="connsiteY2" fmla="*/ 3067027 h 5504957"/>
                <a:gd name="connsiteX3" fmla="*/ 731345 w 3337736"/>
                <a:gd name="connsiteY3" fmla="*/ 3197732 h 5504957"/>
                <a:gd name="connsiteX4" fmla="*/ 893719 w 3337736"/>
                <a:gd name="connsiteY4" fmla="*/ 3394194 h 5504957"/>
                <a:gd name="connsiteX5" fmla="*/ 1020524 w 3337736"/>
                <a:gd name="connsiteY5" fmla="*/ 3493298 h 5504957"/>
                <a:gd name="connsiteX6" fmla="*/ 1146053 w 3337736"/>
                <a:gd name="connsiteY6" fmla="*/ 3572905 h 5504957"/>
                <a:gd name="connsiteX7" fmla="*/ 1293971 w 3337736"/>
                <a:gd name="connsiteY7" fmla="*/ 3621718 h 5504957"/>
                <a:gd name="connsiteX8" fmla="*/ 1532320 w 3337736"/>
                <a:gd name="connsiteY8" fmla="*/ 3664883 h 5504957"/>
                <a:gd name="connsiteX9" fmla="*/ 1674656 w 3337736"/>
                <a:gd name="connsiteY9" fmla="*/ 3682163 h 5504957"/>
                <a:gd name="connsiteX10" fmla="*/ 1865135 w 3337736"/>
                <a:gd name="connsiteY10" fmla="*/ 3692382 h 5504957"/>
                <a:gd name="connsiteX11" fmla="*/ 2020380 w 3337736"/>
                <a:gd name="connsiteY11" fmla="*/ 3704754 h 5504957"/>
                <a:gd name="connsiteX12" fmla="*/ 2181745 w 3337736"/>
                <a:gd name="connsiteY12" fmla="*/ 3701997 h 5504957"/>
                <a:gd name="connsiteX13" fmla="*/ 2204067 w 3337736"/>
                <a:gd name="connsiteY13" fmla="*/ 3701324 h 5504957"/>
                <a:gd name="connsiteX14" fmla="*/ 2363751 w 3337736"/>
                <a:gd name="connsiteY14" fmla="*/ 3683843 h 5504957"/>
                <a:gd name="connsiteX15" fmla="*/ 2630607 w 3337736"/>
                <a:gd name="connsiteY15" fmla="*/ 3600741 h 5504957"/>
                <a:gd name="connsiteX16" fmla="*/ 2776173 w 3337736"/>
                <a:gd name="connsiteY16" fmla="*/ 3537136 h 5504957"/>
                <a:gd name="connsiteX17" fmla="*/ 2859948 w 3337736"/>
                <a:gd name="connsiteY17" fmla="*/ 3468623 h 5504957"/>
                <a:gd name="connsiteX18" fmla="*/ 2964432 w 3337736"/>
                <a:gd name="connsiteY18" fmla="*/ 3336439 h 5504957"/>
                <a:gd name="connsiteX19" fmla="*/ 3045114 w 3337736"/>
                <a:gd name="connsiteY19" fmla="*/ 3194437 h 5504957"/>
                <a:gd name="connsiteX20" fmla="*/ 3122502 w 3337736"/>
                <a:gd name="connsiteY20" fmla="*/ 2945667 h 5504957"/>
                <a:gd name="connsiteX21" fmla="*/ 3178642 w 3337736"/>
                <a:gd name="connsiteY21" fmla="*/ 2702141 h 5504957"/>
                <a:gd name="connsiteX22" fmla="*/ 3195116 w 3337736"/>
                <a:gd name="connsiteY22" fmla="*/ 2589656 h 5504957"/>
                <a:gd name="connsiteX23" fmla="*/ 3224363 w 3337736"/>
                <a:gd name="connsiteY23" fmla="*/ 2461909 h 5504957"/>
                <a:gd name="connsiteX24" fmla="*/ 3278151 w 3337736"/>
                <a:gd name="connsiteY24" fmla="*/ 2296578 h 5504957"/>
                <a:gd name="connsiteX25" fmla="*/ 3289917 w 3337736"/>
                <a:gd name="connsiteY25" fmla="*/ 2256707 h 5504957"/>
                <a:gd name="connsiteX26" fmla="*/ 3290456 w 3337736"/>
                <a:gd name="connsiteY26" fmla="*/ 2274054 h 5504957"/>
                <a:gd name="connsiteX27" fmla="*/ 3297179 w 3337736"/>
                <a:gd name="connsiteY27" fmla="*/ 2512873 h 5504957"/>
                <a:gd name="connsiteX28" fmla="*/ 3298591 w 3337736"/>
                <a:gd name="connsiteY28" fmla="*/ 2580109 h 5504957"/>
                <a:gd name="connsiteX29" fmla="*/ 3317417 w 3337736"/>
                <a:gd name="connsiteY29" fmla="*/ 2767695 h 5504957"/>
                <a:gd name="connsiteX30" fmla="*/ 3333418 w 3337736"/>
                <a:gd name="connsiteY30" fmla="*/ 2912856 h 5504957"/>
                <a:gd name="connsiteX31" fmla="*/ 3319098 w 3337736"/>
                <a:gd name="connsiteY31" fmla="*/ 3043898 h 5504957"/>
                <a:gd name="connsiteX32" fmla="*/ 3310357 w 3337736"/>
                <a:gd name="connsiteY32" fmla="*/ 3227652 h 5504957"/>
                <a:gd name="connsiteX33" fmla="*/ 3298927 w 3337736"/>
                <a:gd name="connsiteY33" fmla="*/ 3381285 h 5504957"/>
                <a:gd name="connsiteX34" fmla="*/ 3280640 w 3337736"/>
                <a:gd name="connsiteY34" fmla="*/ 3539355 h 5504957"/>
                <a:gd name="connsiteX35" fmla="*/ 3264100 w 3337736"/>
                <a:gd name="connsiteY35" fmla="*/ 3654999 h 5504957"/>
                <a:gd name="connsiteX36" fmla="*/ 3250653 w 3337736"/>
                <a:gd name="connsiteY36" fmla="*/ 3788529 h 5504957"/>
                <a:gd name="connsiteX37" fmla="*/ 3234987 w 3337736"/>
                <a:gd name="connsiteY37" fmla="*/ 3873917 h 5504957"/>
                <a:gd name="connsiteX38" fmla="*/ 3183014 w 3337736"/>
                <a:gd name="connsiteY38" fmla="*/ 4063252 h 5504957"/>
                <a:gd name="connsiteX39" fmla="*/ 3143882 w 3337736"/>
                <a:gd name="connsiteY39" fmla="*/ 4194226 h 5504957"/>
                <a:gd name="connsiteX40" fmla="*/ 3095742 w 3337736"/>
                <a:gd name="connsiteY40" fmla="*/ 4417582 h 5504957"/>
                <a:gd name="connsiteX41" fmla="*/ 3084044 w 3337736"/>
                <a:gd name="connsiteY41" fmla="*/ 4493827 h 5504957"/>
                <a:gd name="connsiteX42" fmla="*/ 3070931 w 3337736"/>
                <a:gd name="connsiteY42" fmla="*/ 4632332 h 5504957"/>
                <a:gd name="connsiteX43" fmla="*/ 3066360 w 3337736"/>
                <a:gd name="connsiteY43" fmla="*/ 4843854 h 5504957"/>
                <a:gd name="connsiteX44" fmla="*/ 3079203 w 3337736"/>
                <a:gd name="connsiteY44" fmla="*/ 5019809 h 5504957"/>
                <a:gd name="connsiteX45" fmla="*/ 3000604 w 3337736"/>
                <a:gd name="connsiteY45" fmla="*/ 5189846 h 5504957"/>
                <a:gd name="connsiteX46" fmla="*/ 2852015 w 3337736"/>
                <a:gd name="connsiteY46" fmla="*/ 5240072 h 5504957"/>
                <a:gd name="connsiteX47" fmla="*/ 2635650 w 3337736"/>
                <a:gd name="connsiteY47" fmla="*/ 5241013 h 5504957"/>
                <a:gd name="connsiteX48" fmla="*/ 2536143 w 3337736"/>
                <a:gd name="connsiteY48" fmla="*/ 5243971 h 5504957"/>
                <a:gd name="connsiteX49" fmla="*/ 2386141 w 3337736"/>
                <a:gd name="connsiteY49" fmla="*/ 5225616 h 5504957"/>
                <a:gd name="connsiteX50" fmla="*/ 2239635 w 3337736"/>
                <a:gd name="connsiteY50" fmla="*/ 5064856 h 5504957"/>
                <a:gd name="connsiteX51" fmla="*/ 2230021 w 3337736"/>
                <a:gd name="connsiteY51" fmla="*/ 4980947 h 5504957"/>
                <a:gd name="connsiteX52" fmla="*/ 2225315 w 3337736"/>
                <a:gd name="connsiteY52" fmla="*/ 4814338 h 5504957"/>
                <a:gd name="connsiteX53" fmla="*/ 2237819 w 3337736"/>
                <a:gd name="connsiteY53" fmla="*/ 4668303 h 5504957"/>
                <a:gd name="connsiteX54" fmla="*/ 2239231 w 3337736"/>
                <a:gd name="connsiteY54" fmla="*/ 4641006 h 5504957"/>
                <a:gd name="connsiteX55" fmla="*/ 2241585 w 3337736"/>
                <a:gd name="connsiteY55" fmla="*/ 4573770 h 5504957"/>
                <a:gd name="connsiteX56" fmla="*/ 2287640 w 3337736"/>
                <a:gd name="connsiteY56" fmla="*/ 4519041 h 5504957"/>
                <a:gd name="connsiteX57" fmla="*/ 2568617 w 3337736"/>
                <a:gd name="connsiteY57" fmla="*/ 4383359 h 5504957"/>
                <a:gd name="connsiteX58" fmla="*/ 2637735 w 3337736"/>
                <a:gd name="connsiteY58" fmla="*/ 4322848 h 5504957"/>
                <a:gd name="connsiteX59" fmla="*/ 2731864 w 3337736"/>
                <a:gd name="connsiteY59" fmla="*/ 4230466 h 5504957"/>
                <a:gd name="connsiteX60" fmla="*/ 2746455 w 3337736"/>
                <a:gd name="connsiteY60" fmla="*/ 4211573 h 5504957"/>
                <a:gd name="connsiteX61" fmla="*/ 2709676 w 3337736"/>
                <a:gd name="connsiteY61" fmla="*/ 4215675 h 5504957"/>
                <a:gd name="connsiteX62" fmla="*/ 2544413 w 3337736"/>
                <a:gd name="connsiteY62" fmla="*/ 4234433 h 5504957"/>
                <a:gd name="connsiteX63" fmla="*/ 2360793 w 3337736"/>
                <a:gd name="connsiteY63" fmla="*/ 4246939 h 5504957"/>
                <a:gd name="connsiteX64" fmla="*/ 2028113 w 3337736"/>
                <a:gd name="connsiteY64" fmla="*/ 4241762 h 5504957"/>
                <a:gd name="connsiteX65" fmla="*/ 1815783 w 3337736"/>
                <a:gd name="connsiteY65" fmla="*/ 4217289 h 5504957"/>
                <a:gd name="connsiteX66" fmla="*/ 1670623 w 3337736"/>
                <a:gd name="connsiteY66" fmla="*/ 4196580 h 5504957"/>
                <a:gd name="connsiteX67" fmla="*/ 1405648 w 3337736"/>
                <a:gd name="connsiteY67" fmla="*/ 4173182 h 5504957"/>
                <a:gd name="connsiteX68" fmla="*/ 1316427 w 3337736"/>
                <a:gd name="connsiteY68" fmla="*/ 4192949 h 5504957"/>
                <a:gd name="connsiteX69" fmla="*/ 1248453 w 3337736"/>
                <a:gd name="connsiteY69" fmla="*/ 4258907 h 5504957"/>
                <a:gd name="connsiteX70" fmla="*/ 1192243 w 3337736"/>
                <a:gd name="connsiteY70" fmla="*/ 4436341 h 5504957"/>
                <a:gd name="connsiteX71" fmla="*/ 1190697 w 3337736"/>
                <a:gd name="connsiteY71" fmla="*/ 4585335 h 5504957"/>
                <a:gd name="connsiteX72" fmla="*/ 1190226 w 3337736"/>
                <a:gd name="connsiteY72" fmla="*/ 4662319 h 5504957"/>
                <a:gd name="connsiteX73" fmla="*/ 1187941 w 3337736"/>
                <a:gd name="connsiteY73" fmla="*/ 4716981 h 5504957"/>
                <a:gd name="connsiteX74" fmla="*/ 1191705 w 3337736"/>
                <a:gd name="connsiteY74" fmla="*/ 4920973 h 5504957"/>
                <a:gd name="connsiteX75" fmla="*/ 1175973 w 3337736"/>
                <a:gd name="connsiteY75" fmla="*/ 5103651 h 5504957"/>
                <a:gd name="connsiteX76" fmla="*/ 1139195 w 3337736"/>
                <a:gd name="connsiteY76" fmla="*/ 5253048 h 5504957"/>
                <a:gd name="connsiteX77" fmla="*/ 1035988 w 3337736"/>
                <a:gd name="connsiteY77" fmla="*/ 5393502 h 5504957"/>
                <a:gd name="connsiteX78" fmla="*/ 811825 w 3337736"/>
                <a:gd name="connsiteY78" fmla="*/ 5493750 h 5504957"/>
                <a:gd name="connsiteX79" fmla="*/ 695711 w 3337736"/>
                <a:gd name="connsiteY79" fmla="*/ 5504643 h 5504957"/>
                <a:gd name="connsiteX80" fmla="*/ 436923 w 3337736"/>
                <a:gd name="connsiteY80" fmla="*/ 5499465 h 5504957"/>
                <a:gd name="connsiteX81" fmla="*/ 244360 w 3337736"/>
                <a:gd name="connsiteY81" fmla="*/ 5392898 h 5504957"/>
                <a:gd name="connsiteX82" fmla="*/ 160854 w 3337736"/>
                <a:gd name="connsiteY82" fmla="*/ 5213245 h 5504957"/>
                <a:gd name="connsiteX83" fmla="*/ 152584 w 3337736"/>
                <a:gd name="connsiteY83" fmla="*/ 5154212 h 5504957"/>
                <a:gd name="connsiteX84" fmla="*/ 148146 w 3337736"/>
                <a:gd name="connsiteY84" fmla="*/ 5130075 h 5504957"/>
                <a:gd name="connsiteX85" fmla="*/ 129925 w 3337736"/>
                <a:gd name="connsiteY85" fmla="*/ 4993722 h 5504957"/>
                <a:gd name="connsiteX86" fmla="*/ 118967 w 3337736"/>
                <a:gd name="connsiteY86" fmla="*/ 4900668 h 5504957"/>
                <a:gd name="connsiteX87" fmla="*/ 108545 w 3337736"/>
                <a:gd name="connsiteY87" fmla="*/ 4767340 h 5504957"/>
                <a:gd name="connsiteX88" fmla="*/ 85282 w 3337736"/>
                <a:gd name="connsiteY88" fmla="*/ 4608328 h 5504957"/>
                <a:gd name="connsiteX89" fmla="*/ 52336 w 3337736"/>
                <a:gd name="connsiteY89" fmla="*/ 4375762 h 5504957"/>
                <a:gd name="connsiteX90" fmla="*/ 27122 w 3337736"/>
                <a:gd name="connsiteY90" fmla="*/ 4059756 h 5504957"/>
                <a:gd name="connsiteX91" fmla="*/ 6952 w 3337736"/>
                <a:gd name="connsiteY91" fmla="*/ 3611028 h 5504957"/>
                <a:gd name="connsiteX92" fmla="*/ -2393 w 3337736"/>
                <a:gd name="connsiteY92" fmla="*/ 3383302 h 5504957"/>
                <a:gd name="connsiteX93" fmla="*/ 3523 w 3337736"/>
                <a:gd name="connsiteY93" fmla="*/ 3237670 h 5504957"/>
                <a:gd name="connsiteX94" fmla="*/ 7288 w 3337736"/>
                <a:gd name="connsiteY94" fmla="*/ 3213062 h 5504957"/>
                <a:gd name="connsiteX95" fmla="*/ 11793 w 3337736"/>
                <a:gd name="connsiteY95" fmla="*/ 2874734 h 5504957"/>
                <a:gd name="connsiteX96" fmla="*/ 9373 w 3337736"/>
                <a:gd name="connsiteY96" fmla="*/ 2558728 h 5504957"/>
                <a:gd name="connsiteX97" fmla="*/ 11660 w 3337736"/>
                <a:gd name="connsiteY97" fmla="*/ 2414508 h 5504957"/>
                <a:gd name="connsiteX98" fmla="*/ 9575 w 3337736"/>
                <a:gd name="connsiteY98" fmla="*/ 2165737 h 5504957"/>
                <a:gd name="connsiteX99" fmla="*/ 21139 w 3337736"/>
                <a:gd name="connsiteY99" fmla="*/ 1845025 h 5504957"/>
                <a:gd name="connsiteX100" fmla="*/ 18383 w 3337736"/>
                <a:gd name="connsiteY100" fmla="*/ 1700738 h 5504957"/>
                <a:gd name="connsiteX101" fmla="*/ 19660 w 3337736"/>
                <a:gd name="connsiteY101" fmla="*/ 1506563 h 5504957"/>
                <a:gd name="connsiteX102" fmla="*/ 29678 w 3337736"/>
                <a:gd name="connsiteY102" fmla="*/ 1402684 h 5504957"/>
                <a:gd name="connsiteX103" fmla="*/ 51732 w 3337736"/>
                <a:gd name="connsiteY103" fmla="*/ 1225049 h 5504957"/>
                <a:gd name="connsiteX104" fmla="*/ 74456 w 3337736"/>
                <a:gd name="connsiteY104" fmla="*/ 1055011 h 5504957"/>
                <a:gd name="connsiteX105" fmla="*/ 118159 w 3337736"/>
                <a:gd name="connsiteY105" fmla="*/ 752452 h 5504957"/>
                <a:gd name="connsiteX106" fmla="*/ 157560 w 3337736"/>
                <a:gd name="connsiteY106" fmla="*/ 486872 h 5504957"/>
                <a:gd name="connsiteX107" fmla="*/ 199784 w 3337736"/>
                <a:gd name="connsiteY107" fmla="*/ 320667 h 5504957"/>
                <a:gd name="connsiteX108" fmla="*/ 216660 w 3337736"/>
                <a:gd name="connsiteY108" fmla="*/ 255650 h 5504957"/>
                <a:gd name="connsiteX109" fmla="*/ 270783 w 3337736"/>
                <a:gd name="connsiteY109" fmla="*/ 111632 h 5504957"/>
                <a:gd name="connsiteX110" fmla="*/ 312670 w 3337736"/>
                <a:gd name="connsiteY110" fmla="*/ 21671 h 5504957"/>
                <a:gd name="connsiteX111" fmla="*/ 326589 w 3337736"/>
                <a:gd name="connsiteY111" fmla="*/ -315 h 5504957"/>
                <a:gd name="connsiteX112" fmla="*/ 315563 w 3337736"/>
                <a:gd name="connsiteY112" fmla="*/ 40026 h 5504957"/>
                <a:gd name="connsiteX113" fmla="*/ 296602 w 3337736"/>
                <a:gd name="connsiteY113" fmla="*/ 152041 h 5504957"/>
                <a:gd name="connsiteX114" fmla="*/ 285844 w 3337736"/>
                <a:gd name="connsiteY114" fmla="*/ 290142 h 5504957"/>
                <a:gd name="connsiteX115" fmla="*/ 281474 w 3337736"/>
                <a:gd name="connsiteY115" fmla="*/ 389112 h 5504957"/>
                <a:gd name="connsiteX116" fmla="*/ 276364 w 3337736"/>
                <a:gd name="connsiteY116" fmla="*/ 518002 h 5504957"/>
                <a:gd name="connsiteX117" fmla="*/ 273473 w 3337736"/>
                <a:gd name="connsiteY117" fmla="*/ 748888 h 5504957"/>
                <a:gd name="connsiteX118" fmla="*/ 281407 w 3337736"/>
                <a:gd name="connsiteY118" fmla="*/ 864802 h 5504957"/>
                <a:gd name="connsiteX119" fmla="*/ 282012 w 3337736"/>
                <a:gd name="connsiteY119" fmla="*/ 884636 h 5504957"/>
                <a:gd name="connsiteX120" fmla="*/ 282012 w 3337736"/>
                <a:gd name="connsiteY120" fmla="*/ 1033966 h 5504957"/>
                <a:gd name="connsiteX121" fmla="*/ 290886 w 3337736"/>
                <a:gd name="connsiteY121" fmla="*/ 1174757 h 5504957"/>
                <a:gd name="connsiteX122" fmla="*/ 288332 w 3337736"/>
                <a:gd name="connsiteY122" fmla="*/ 1296184 h 5504957"/>
                <a:gd name="connsiteX123" fmla="*/ 288332 w 3337736"/>
                <a:gd name="connsiteY123" fmla="*/ 1338206 h 5504957"/>
                <a:gd name="connsiteX124" fmla="*/ 292165 w 3337736"/>
                <a:gd name="connsiteY124" fmla="*/ 1382581 h 5504957"/>
                <a:gd name="connsiteX125" fmla="*/ 305612 w 3337736"/>
                <a:gd name="connsiteY125" fmla="*/ 1535205 h 5504957"/>
                <a:gd name="connsiteX126" fmla="*/ 311124 w 3337736"/>
                <a:gd name="connsiteY126" fmla="*/ 1591750 h 5504957"/>
                <a:gd name="connsiteX127" fmla="*/ 335733 w 3337736"/>
                <a:gd name="connsiteY127" fmla="*/ 1802801 h 5504957"/>
                <a:gd name="connsiteX128" fmla="*/ 408481 w 3337736"/>
                <a:gd name="connsiteY128" fmla="*/ 2140995 h 5504957"/>
                <a:gd name="connsiteX129" fmla="*/ 501199 w 3337736"/>
                <a:gd name="connsiteY129" fmla="*/ 2485442 h 5504957"/>
                <a:gd name="connsiteX130" fmla="*/ 525673 w 3337736"/>
                <a:gd name="connsiteY130" fmla="*/ 2565519 h 5504957"/>
                <a:gd name="connsiteX131" fmla="*/ 529371 w 3337736"/>
                <a:gd name="connsiteY131" fmla="*/ 2575066 h 5504957"/>
                <a:gd name="connsiteX132" fmla="*/ 560501 w 3337736"/>
                <a:gd name="connsiteY132" fmla="*/ 2690106 h 5504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3337736" h="5504957">
                  <a:moveTo>
                    <a:pt x="560501" y="2690106"/>
                  </a:moveTo>
                  <a:cubicBezTo>
                    <a:pt x="564535" y="2711890"/>
                    <a:pt x="584167" y="2770048"/>
                    <a:pt x="611735" y="2889257"/>
                  </a:cubicBezTo>
                  <a:cubicBezTo>
                    <a:pt x="626324" y="2949473"/>
                    <a:pt x="644275" y="3008821"/>
                    <a:pt x="665523" y="3067027"/>
                  </a:cubicBezTo>
                  <a:cubicBezTo>
                    <a:pt x="681928" y="3113352"/>
                    <a:pt x="705864" y="3155710"/>
                    <a:pt x="731345" y="3197732"/>
                  </a:cubicBezTo>
                  <a:cubicBezTo>
                    <a:pt x="776057" y="3270447"/>
                    <a:pt x="830719" y="3336566"/>
                    <a:pt x="893719" y="3394194"/>
                  </a:cubicBezTo>
                  <a:cubicBezTo>
                    <a:pt x="932983" y="3431106"/>
                    <a:pt x="977965" y="3460622"/>
                    <a:pt x="1020524" y="3493298"/>
                  </a:cubicBezTo>
                  <a:cubicBezTo>
                    <a:pt x="1059655" y="3523924"/>
                    <a:pt x="1101677" y="3550590"/>
                    <a:pt x="1146053" y="3572905"/>
                  </a:cubicBezTo>
                  <a:cubicBezTo>
                    <a:pt x="1193320" y="3594878"/>
                    <a:pt x="1242939" y="3611263"/>
                    <a:pt x="1293971" y="3621718"/>
                  </a:cubicBezTo>
                  <a:cubicBezTo>
                    <a:pt x="1372838" y="3639468"/>
                    <a:pt x="1453116" y="3649016"/>
                    <a:pt x="1532320" y="3664883"/>
                  </a:cubicBezTo>
                  <a:cubicBezTo>
                    <a:pt x="1579250" y="3674229"/>
                    <a:pt x="1626853" y="3680011"/>
                    <a:pt x="1674656" y="3682163"/>
                  </a:cubicBezTo>
                  <a:cubicBezTo>
                    <a:pt x="1738193" y="3685121"/>
                    <a:pt x="1801799" y="3687877"/>
                    <a:pt x="1865135" y="3692382"/>
                  </a:cubicBezTo>
                  <a:cubicBezTo>
                    <a:pt x="1916838" y="3696080"/>
                    <a:pt x="1968676" y="3701392"/>
                    <a:pt x="2020380" y="3704754"/>
                  </a:cubicBezTo>
                  <a:cubicBezTo>
                    <a:pt x="2073766" y="3708317"/>
                    <a:pt x="2127956" y="3710872"/>
                    <a:pt x="2181745" y="3701997"/>
                  </a:cubicBezTo>
                  <a:cubicBezTo>
                    <a:pt x="2189141" y="3701257"/>
                    <a:pt x="2196605" y="3700988"/>
                    <a:pt x="2204067" y="3701324"/>
                  </a:cubicBezTo>
                  <a:cubicBezTo>
                    <a:pt x="2257855" y="3700383"/>
                    <a:pt x="2310770" y="3691912"/>
                    <a:pt x="2363751" y="3683843"/>
                  </a:cubicBezTo>
                  <a:cubicBezTo>
                    <a:pt x="2456873" y="3669522"/>
                    <a:pt x="2543807" y="3635569"/>
                    <a:pt x="2630607" y="3600741"/>
                  </a:cubicBezTo>
                  <a:cubicBezTo>
                    <a:pt x="2679824" y="3581040"/>
                    <a:pt x="2729377" y="3562282"/>
                    <a:pt x="2776173" y="3537136"/>
                  </a:cubicBezTo>
                  <a:cubicBezTo>
                    <a:pt x="2808110" y="3519729"/>
                    <a:pt x="2836550" y="3496485"/>
                    <a:pt x="2859948" y="3468623"/>
                  </a:cubicBezTo>
                  <a:cubicBezTo>
                    <a:pt x="2896658" y="3425929"/>
                    <a:pt x="2930679" y="3381217"/>
                    <a:pt x="2964432" y="3336439"/>
                  </a:cubicBezTo>
                  <a:cubicBezTo>
                    <a:pt x="2997376" y="3292736"/>
                    <a:pt x="3026624" y="3246612"/>
                    <a:pt x="3045114" y="3194437"/>
                  </a:cubicBezTo>
                  <a:cubicBezTo>
                    <a:pt x="3074227" y="3112612"/>
                    <a:pt x="3103137" y="3030720"/>
                    <a:pt x="3122502" y="2945667"/>
                  </a:cubicBezTo>
                  <a:cubicBezTo>
                    <a:pt x="3141059" y="2864447"/>
                    <a:pt x="3163649" y="2784302"/>
                    <a:pt x="3178642" y="2702141"/>
                  </a:cubicBezTo>
                  <a:cubicBezTo>
                    <a:pt x="3185366" y="2664893"/>
                    <a:pt x="3190141" y="2627173"/>
                    <a:pt x="3195116" y="2589656"/>
                  </a:cubicBezTo>
                  <a:cubicBezTo>
                    <a:pt x="3200898" y="2546088"/>
                    <a:pt x="3213135" y="2504066"/>
                    <a:pt x="3224363" y="2461909"/>
                  </a:cubicBezTo>
                  <a:cubicBezTo>
                    <a:pt x="3239289" y="2405835"/>
                    <a:pt x="3259392" y="2351442"/>
                    <a:pt x="3278151" y="2296578"/>
                  </a:cubicBezTo>
                  <a:cubicBezTo>
                    <a:pt x="3282657" y="2283130"/>
                    <a:pt x="3281984" y="2268809"/>
                    <a:pt x="3289917" y="2256707"/>
                  </a:cubicBezTo>
                  <a:cubicBezTo>
                    <a:pt x="3289917" y="2262489"/>
                    <a:pt x="3290725" y="2268339"/>
                    <a:pt x="3290456" y="2274054"/>
                  </a:cubicBezTo>
                  <a:cubicBezTo>
                    <a:pt x="3286623" y="2353862"/>
                    <a:pt x="3296573" y="2433200"/>
                    <a:pt x="3297179" y="2512873"/>
                  </a:cubicBezTo>
                  <a:cubicBezTo>
                    <a:pt x="3297179" y="2535263"/>
                    <a:pt x="3299264" y="2557652"/>
                    <a:pt x="3298591" y="2580109"/>
                  </a:cubicBezTo>
                  <a:cubicBezTo>
                    <a:pt x="3297381" y="2643162"/>
                    <a:pt x="3303701" y="2706135"/>
                    <a:pt x="3317417" y="2767695"/>
                  </a:cubicBezTo>
                  <a:cubicBezTo>
                    <a:pt x="3327637" y="2815298"/>
                    <a:pt x="3339403" y="2863169"/>
                    <a:pt x="3333418" y="2912856"/>
                  </a:cubicBezTo>
                  <a:cubicBezTo>
                    <a:pt x="3328174" y="2956492"/>
                    <a:pt x="3324812" y="3000262"/>
                    <a:pt x="3319098" y="3043898"/>
                  </a:cubicBezTo>
                  <a:cubicBezTo>
                    <a:pt x="3311432" y="3104833"/>
                    <a:pt x="3308542" y="3166266"/>
                    <a:pt x="3310357" y="3227652"/>
                  </a:cubicBezTo>
                  <a:cubicBezTo>
                    <a:pt x="3311634" y="3279423"/>
                    <a:pt x="3305112" y="3330253"/>
                    <a:pt x="3298927" y="3381285"/>
                  </a:cubicBezTo>
                  <a:cubicBezTo>
                    <a:pt x="3292204" y="3433930"/>
                    <a:pt x="3285480" y="3486575"/>
                    <a:pt x="3280640" y="3539355"/>
                  </a:cubicBezTo>
                  <a:cubicBezTo>
                    <a:pt x="3277009" y="3578217"/>
                    <a:pt x="3270352" y="3616541"/>
                    <a:pt x="3264100" y="3654999"/>
                  </a:cubicBezTo>
                  <a:cubicBezTo>
                    <a:pt x="3256838" y="3699240"/>
                    <a:pt x="3253611" y="3743952"/>
                    <a:pt x="3250653" y="3788529"/>
                  </a:cubicBezTo>
                  <a:cubicBezTo>
                    <a:pt x="3249374" y="3817575"/>
                    <a:pt x="3244130" y="3846284"/>
                    <a:pt x="3234987" y="3873917"/>
                  </a:cubicBezTo>
                  <a:cubicBezTo>
                    <a:pt x="3213337" y="3935774"/>
                    <a:pt x="3195922" y="3999042"/>
                    <a:pt x="3183014" y="4063252"/>
                  </a:cubicBezTo>
                  <a:cubicBezTo>
                    <a:pt x="3173734" y="4107964"/>
                    <a:pt x="3156993" y="4150658"/>
                    <a:pt x="3143882" y="4194226"/>
                  </a:cubicBezTo>
                  <a:cubicBezTo>
                    <a:pt x="3122098" y="4267311"/>
                    <a:pt x="3106030" y="4342010"/>
                    <a:pt x="3095742" y="4417582"/>
                  </a:cubicBezTo>
                  <a:cubicBezTo>
                    <a:pt x="3092179" y="4443064"/>
                    <a:pt x="3088548" y="4468480"/>
                    <a:pt x="3084044" y="4493827"/>
                  </a:cubicBezTo>
                  <a:cubicBezTo>
                    <a:pt x="3076109" y="4539614"/>
                    <a:pt x="3071739" y="4585872"/>
                    <a:pt x="3070931" y="4632332"/>
                  </a:cubicBezTo>
                  <a:cubicBezTo>
                    <a:pt x="3069318" y="4702794"/>
                    <a:pt x="3067437" y="4773526"/>
                    <a:pt x="3066360" y="4843854"/>
                  </a:cubicBezTo>
                  <a:cubicBezTo>
                    <a:pt x="3065419" y="4902819"/>
                    <a:pt x="3072277" y="4961314"/>
                    <a:pt x="3079203" y="5019809"/>
                  </a:cubicBezTo>
                  <a:cubicBezTo>
                    <a:pt x="3087808" y="5092355"/>
                    <a:pt x="3054997" y="5147085"/>
                    <a:pt x="3000604" y="5189846"/>
                  </a:cubicBezTo>
                  <a:cubicBezTo>
                    <a:pt x="2957641" y="5223464"/>
                    <a:pt x="2906474" y="5236911"/>
                    <a:pt x="2852015" y="5240072"/>
                  </a:cubicBezTo>
                  <a:cubicBezTo>
                    <a:pt x="2779871" y="5244442"/>
                    <a:pt x="2707728" y="5240072"/>
                    <a:pt x="2635650" y="5241013"/>
                  </a:cubicBezTo>
                  <a:cubicBezTo>
                    <a:pt x="2602436" y="5241013"/>
                    <a:pt x="2569290" y="5243030"/>
                    <a:pt x="2536143" y="5243971"/>
                  </a:cubicBezTo>
                  <a:cubicBezTo>
                    <a:pt x="2485515" y="5245787"/>
                    <a:pt x="2434886" y="5239601"/>
                    <a:pt x="2386141" y="5225616"/>
                  </a:cubicBezTo>
                  <a:cubicBezTo>
                    <a:pt x="2304651" y="5201815"/>
                    <a:pt x="2259604" y="5143925"/>
                    <a:pt x="2239635" y="5064856"/>
                  </a:cubicBezTo>
                  <a:cubicBezTo>
                    <a:pt x="2233719" y="5037290"/>
                    <a:pt x="2230490" y="5009185"/>
                    <a:pt x="2230021" y="4980947"/>
                  </a:cubicBezTo>
                  <a:cubicBezTo>
                    <a:pt x="2227398" y="4925478"/>
                    <a:pt x="2225784" y="4869941"/>
                    <a:pt x="2225315" y="4814338"/>
                  </a:cubicBezTo>
                  <a:cubicBezTo>
                    <a:pt x="2226053" y="4765457"/>
                    <a:pt x="2230223" y="4716645"/>
                    <a:pt x="2237819" y="4668303"/>
                  </a:cubicBezTo>
                  <a:cubicBezTo>
                    <a:pt x="2238762" y="4659226"/>
                    <a:pt x="2239231" y="4650149"/>
                    <a:pt x="2239231" y="4641006"/>
                  </a:cubicBezTo>
                  <a:cubicBezTo>
                    <a:pt x="2240039" y="4618616"/>
                    <a:pt x="2239837" y="4596159"/>
                    <a:pt x="2241585" y="4573770"/>
                  </a:cubicBezTo>
                  <a:cubicBezTo>
                    <a:pt x="2243872" y="4545061"/>
                    <a:pt x="2258932" y="4526706"/>
                    <a:pt x="2287640" y="4519041"/>
                  </a:cubicBezTo>
                  <a:cubicBezTo>
                    <a:pt x="2390041" y="4492147"/>
                    <a:pt x="2480942" y="4441114"/>
                    <a:pt x="2568617" y="4383359"/>
                  </a:cubicBezTo>
                  <a:cubicBezTo>
                    <a:pt x="2594503" y="4366349"/>
                    <a:pt x="2614943" y="4343489"/>
                    <a:pt x="2637735" y="4322848"/>
                  </a:cubicBezTo>
                  <a:cubicBezTo>
                    <a:pt x="2670614" y="4293399"/>
                    <a:pt x="2700937" y="4261664"/>
                    <a:pt x="2731864" y="4230466"/>
                  </a:cubicBezTo>
                  <a:cubicBezTo>
                    <a:pt x="2738184" y="4225491"/>
                    <a:pt x="2743227" y="4218969"/>
                    <a:pt x="2746455" y="4211573"/>
                  </a:cubicBezTo>
                  <a:cubicBezTo>
                    <a:pt x="2733008" y="4208480"/>
                    <a:pt x="2720973" y="4213254"/>
                    <a:pt x="2709676" y="4215675"/>
                  </a:cubicBezTo>
                  <a:cubicBezTo>
                    <a:pt x="2655217" y="4226567"/>
                    <a:pt x="2599949" y="4232887"/>
                    <a:pt x="2544413" y="4234433"/>
                  </a:cubicBezTo>
                  <a:cubicBezTo>
                    <a:pt x="2483094" y="4237123"/>
                    <a:pt x="2421978" y="4242636"/>
                    <a:pt x="2360793" y="4246939"/>
                  </a:cubicBezTo>
                  <a:cubicBezTo>
                    <a:pt x="2249855" y="4254806"/>
                    <a:pt x="2138917" y="4257024"/>
                    <a:pt x="2028113" y="4241762"/>
                  </a:cubicBezTo>
                  <a:cubicBezTo>
                    <a:pt x="1957650" y="4232080"/>
                    <a:pt x="1886919" y="4221592"/>
                    <a:pt x="1815783" y="4217289"/>
                  </a:cubicBezTo>
                  <a:cubicBezTo>
                    <a:pt x="1767172" y="4214263"/>
                    <a:pt x="1719167" y="4201891"/>
                    <a:pt x="1670623" y="4196580"/>
                  </a:cubicBezTo>
                  <a:cubicBezTo>
                    <a:pt x="1582477" y="4186965"/>
                    <a:pt x="1494802" y="4171972"/>
                    <a:pt x="1405648" y="4173182"/>
                  </a:cubicBezTo>
                  <a:cubicBezTo>
                    <a:pt x="1374855" y="4173720"/>
                    <a:pt x="1344532" y="4180444"/>
                    <a:pt x="1316427" y="4192949"/>
                  </a:cubicBezTo>
                  <a:cubicBezTo>
                    <a:pt x="1286036" y="4205253"/>
                    <a:pt x="1261630" y="4228920"/>
                    <a:pt x="1248453" y="4258907"/>
                  </a:cubicBezTo>
                  <a:cubicBezTo>
                    <a:pt x="1222634" y="4315587"/>
                    <a:pt x="1203807" y="4375157"/>
                    <a:pt x="1192243" y="4436341"/>
                  </a:cubicBezTo>
                  <a:cubicBezTo>
                    <a:pt x="1183704" y="4485893"/>
                    <a:pt x="1187402" y="4535648"/>
                    <a:pt x="1190697" y="4585335"/>
                  </a:cubicBezTo>
                  <a:cubicBezTo>
                    <a:pt x="1192849" y="4610951"/>
                    <a:pt x="1192714" y="4636702"/>
                    <a:pt x="1190226" y="4662319"/>
                  </a:cubicBezTo>
                  <a:cubicBezTo>
                    <a:pt x="1188343" y="4680473"/>
                    <a:pt x="1187604" y="4698760"/>
                    <a:pt x="1187941" y="4716981"/>
                  </a:cubicBezTo>
                  <a:cubicBezTo>
                    <a:pt x="1188545" y="4784956"/>
                    <a:pt x="1186327" y="4852931"/>
                    <a:pt x="1191705" y="4920973"/>
                  </a:cubicBezTo>
                  <a:cubicBezTo>
                    <a:pt x="1196143" y="4982291"/>
                    <a:pt x="1190831" y="5043946"/>
                    <a:pt x="1175973" y="5103651"/>
                  </a:cubicBezTo>
                  <a:cubicBezTo>
                    <a:pt x="1164005" y="5153540"/>
                    <a:pt x="1156810" y="5204504"/>
                    <a:pt x="1139195" y="5253048"/>
                  </a:cubicBezTo>
                  <a:cubicBezTo>
                    <a:pt x="1118419" y="5310804"/>
                    <a:pt x="1081440" y="5354372"/>
                    <a:pt x="1035988" y="5393502"/>
                  </a:cubicBezTo>
                  <a:cubicBezTo>
                    <a:pt x="970972" y="5449576"/>
                    <a:pt x="895265" y="5479160"/>
                    <a:pt x="811825" y="5493750"/>
                  </a:cubicBezTo>
                  <a:cubicBezTo>
                    <a:pt x="773569" y="5501012"/>
                    <a:pt x="734639" y="5504643"/>
                    <a:pt x="695711" y="5504643"/>
                  </a:cubicBezTo>
                  <a:cubicBezTo>
                    <a:pt x="609381" y="5503365"/>
                    <a:pt x="522915" y="5506928"/>
                    <a:pt x="436923" y="5499465"/>
                  </a:cubicBezTo>
                  <a:cubicBezTo>
                    <a:pt x="357854" y="5492742"/>
                    <a:pt x="289005" y="5464571"/>
                    <a:pt x="244360" y="5392898"/>
                  </a:cubicBezTo>
                  <a:cubicBezTo>
                    <a:pt x="209263" y="5336285"/>
                    <a:pt x="175915" y="5279068"/>
                    <a:pt x="160854" y="5213245"/>
                  </a:cubicBezTo>
                  <a:cubicBezTo>
                    <a:pt x="156820" y="5193747"/>
                    <a:pt x="154063" y="5174046"/>
                    <a:pt x="152584" y="5154212"/>
                  </a:cubicBezTo>
                  <a:cubicBezTo>
                    <a:pt x="151844" y="5146010"/>
                    <a:pt x="152987" y="5137471"/>
                    <a:pt x="148146" y="5130075"/>
                  </a:cubicBezTo>
                  <a:cubicBezTo>
                    <a:pt x="137322" y="5085363"/>
                    <a:pt x="131202" y="5039710"/>
                    <a:pt x="129925" y="4993722"/>
                  </a:cubicBezTo>
                  <a:cubicBezTo>
                    <a:pt x="128379" y="4962524"/>
                    <a:pt x="123202" y="4931529"/>
                    <a:pt x="118967" y="4900668"/>
                  </a:cubicBezTo>
                  <a:cubicBezTo>
                    <a:pt x="113184" y="4856292"/>
                    <a:pt x="114730" y="4811715"/>
                    <a:pt x="108545" y="4767340"/>
                  </a:cubicBezTo>
                  <a:cubicBezTo>
                    <a:pt x="101148" y="4714291"/>
                    <a:pt x="92342" y="4661445"/>
                    <a:pt x="85282" y="4608328"/>
                  </a:cubicBezTo>
                  <a:cubicBezTo>
                    <a:pt x="74927" y="4530740"/>
                    <a:pt x="60673" y="4453687"/>
                    <a:pt x="52336" y="4375762"/>
                  </a:cubicBezTo>
                  <a:cubicBezTo>
                    <a:pt x="41108" y="4270606"/>
                    <a:pt x="33444" y="4165316"/>
                    <a:pt x="27122" y="4059756"/>
                  </a:cubicBezTo>
                  <a:cubicBezTo>
                    <a:pt x="18181" y="3910225"/>
                    <a:pt x="8565" y="3760895"/>
                    <a:pt x="6952" y="3611028"/>
                  </a:cubicBezTo>
                  <a:cubicBezTo>
                    <a:pt x="6011" y="3535253"/>
                    <a:pt x="-4613" y="3459076"/>
                    <a:pt x="-2393" y="3383302"/>
                  </a:cubicBezTo>
                  <a:cubicBezTo>
                    <a:pt x="-914" y="3334892"/>
                    <a:pt x="-3468" y="3285945"/>
                    <a:pt x="3523" y="3237670"/>
                  </a:cubicBezTo>
                  <a:cubicBezTo>
                    <a:pt x="4801" y="3229467"/>
                    <a:pt x="6683" y="3221332"/>
                    <a:pt x="7288" y="3213062"/>
                  </a:cubicBezTo>
                  <a:cubicBezTo>
                    <a:pt x="15491" y="3100476"/>
                    <a:pt x="17037" y="2987501"/>
                    <a:pt x="11793" y="2874734"/>
                  </a:cubicBezTo>
                  <a:cubicBezTo>
                    <a:pt x="6884" y="2769376"/>
                    <a:pt x="6415" y="2664019"/>
                    <a:pt x="9373" y="2558728"/>
                  </a:cubicBezTo>
                  <a:cubicBezTo>
                    <a:pt x="10785" y="2510655"/>
                    <a:pt x="14752" y="2462514"/>
                    <a:pt x="11660" y="2414508"/>
                  </a:cubicBezTo>
                  <a:cubicBezTo>
                    <a:pt x="6280" y="2331607"/>
                    <a:pt x="6884" y="2248706"/>
                    <a:pt x="9575" y="2165737"/>
                  </a:cubicBezTo>
                  <a:cubicBezTo>
                    <a:pt x="13071" y="2058834"/>
                    <a:pt x="18383" y="1951929"/>
                    <a:pt x="21139" y="1845025"/>
                  </a:cubicBezTo>
                  <a:cubicBezTo>
                    <a:pt x="22416" y="1796952"/>
                    <a:pt x="18651" y="1748812"/>
                    <a:pt x="18383" y="1700738"/>
                  </a:cubicBezTo>
                  <a:cubicBezTo>
                    <a:pt x="18047" y="1635991"/>
                    <a:pt x="17845" y="1571243"/>
                    <a:pt x="19660" y="1506563"/>
                  </a:cubicBezTo>
                  <a:cubicBezTo>
                    <a:pt x="20735" y="1471755"/>
                    <a:pt x="24030" y="1437055"/>
                    <a:pt x="29678" y="1402684"/>
                  </a:cubicBezTo>
                  <a:cubicBezTo>
                    <a:pt x="39158" y="1343719"/>
                    <a:pt x="45747" y="1284417"/>
                    <a:pt x="51732" y="1225049"/>
                  </a:cubicBezTo>
                  <a:cubicBezTo>
                    <a:pt x="57513" y="1168101"/>
                    <a:pt x="68069" y="1111824"/>
                    <a:pt x="74456" y="1055011"/>
                  </a:cubicBezTo>
                  <a:cubicBezTo>
                    <a:pt x="85819" y="953687"/>
                    <a:pt x="101822" y="853305"/>
                    <a:pt x="118159" y="752452"/>
                  </a:cubicBezTo>
                  <a:cubicBezTo>
                    <a:pt x="132481" y="664105"/>
                    <a:pt x="140616" y="574883"/>
                    <a:pt x="157560" y="486872"/>
                  </a:cubicBezTo>
                  <a:cubicBezTo>
                    <a:pt x="168384" y="430597"/>
                    <a:pt x="184454" y="375800"/>
                    <a:pt x="199784" y="320667"/>
                  </a:cubicBezTo>
                  <a:cubicBezTo>
                    <a:pt x="205767" y="299064"/>
                    <a:pt x="211415" y="277387"/>
                    <a:pt x="216660" y="255650"/>
                  </a:cubicBezTo>
                  <a:cubicBezTo>
                    <a:pt x="228493" y="205526"/>
                    <a:pt x="246647" y="157123"/>
                    <a:pt x="270783" y="111632"/>
                  </a:cubicBezTo>
                  <a:cubicBezTo>
                    <a:pt x="286449" y="82519"/>
                    <a:pt x="302720" y="53541"/>
                    <a:pt x="312670" y="21671"/>
                  </a:cubicBezTo>
                  <a:lnTo>
                    <a:pt x="326589" y="-315"/>
                  </a:lnTo>
                  <a:cubicBezTo>
                    <a:pt x="329212" y="14679"/>
                    <a:pt x="318655" y="26243"/>
                    <a:pt x="315563" y="40026"/>
                  </a:cubicBezTo>
                  <a:cubicBezTo>
                    <a:pt x="307360" y="77013"/>
                    <a:pt x="300972" y="114402"/>
                    <a:pt x="296602" y="152041"/>
                  </a:cubicBezTo>
                  <a:cubicBezTo>
                    <a:pt x="291223" y="197962"/>
                    <a:pt x="289071" y="244086"/>
                    <a:pt x="285844" y="290142"/>
                  </a:cubicBezTo>
                  <a:cubicBezTo>
                    <a:pt x="283559" y="323222"/>
                    <a:pt x="285844" y="356503"/>
                    <a:pt x="281474" y="389112"/>
                  </a:cubicBezTo>
                  <a:cubicBezTo>
                    <a:pt x="276095" y="432143"/>
                    <a:pt x="280801" y="475375"/>
                    <a:pt x="276364" y="518002"/>
                  </a:cubicBezTo>
                  <a:cubicBezTo>
                    <a:pt x="268363" y="594986"/>
                    <a:pt x="271456" y="672038"/>
                    <a:pt x="273473" y="748888"/>
                  </a:cubicBezTo>
                  <a:cubicBezTo>
                    <a:pt x="274481" y="787280"/>
                    <a:pt x="272935" y="826545"/>
                    <a:pt x="281407" y="864802"/>
                  </a:cubicBezTo>
                  <a:cubicBezTo>
                    <a:pt x="282347" y="871371"/>
                    <a:pt x="282549" y="878020"/>
                    <a:pt x="282012" y="884636"/>
                  </a:cubicBezTo>
                  <a:cubicBezTo>
                    <a:pt x="282012" y="934458"/>
                    <a:pt x="282347" y="984212"/>
                    <a:pt x="282012" y="1033966"/>
                  </a:cubicBezTo>
                  <a:cubicBezTo>
                    <a:pt x="281609" y="1081031"/>
                    <a:pt x="287794" y="1128095"/>
                    <a:pt x="290886" y="1174757"/>
                  </a:cubicBezTo>
                  <a:cubicBezTo>
                    <a:pt x="293577" y="1215098"/>
                    <a:pt x="295729" y="1255439"/>
                    <a:pt x="288332" y="1296184"/>
                  </a:cubicBezTo>
                  <a:cubicBezTo>
                    <a:pt x="285709" y="1310068"/>
                    <a:pt x="285709" y="1324322"/>
                    <a:pt x="288332" y="1338206"/>
                  </a:cubicBezTo>
                  <a:cubicBezTo>
                    <a:pt x="290484" y="1352910"/>
                    <a:pt x="291761" y="1367729"/>
                    <a:pt x="292165" y="1382581"/>
                  </a:cubicBezTo>
                  <a:cubicBezTo>
                    <a:pt x="296400" y="1433478"/>
                    <a:pt x="296669" y="1484644"/>
                    <a:pt x="305612" y="1535205"/>
                  </a:cubicBezTo>
                  <a:cubicBezTo>
                    <a:pt x="308974" y="1553695"/>
                    <a:pt x="309041" y="1572857"/>
                    <a:pt x="311124" y="1591750"/>
                  </a:cubicBezTo>
                  <a:cubicBezTo>
                    <a:pt x="318992" y="1662145"/>
                    <a:pt x="327396" y="1732473"/>
                    <a:pt x="335733" y="1802801"/>
                  </a:cubicBezTo>
                  <a:cubicBezTo>
                    <a:pt x="349180" y="1917976"/>
                    <a:pt x="376813" y="2029855"/>
                    <a:pt x="408481" y="2140995"/>
                  </a:cubicBezTo>
                  <a:cubicBezTo>
                    <a:pt x="441091" y="2255295"/>
                    <a:pt x="472691" y="2369998"/>
                    <a:pt x="501199" y="2485442"/>
                  </a:cubicBezTo>
                  <a:cubicBezTo>
                    <a:pt x="507586" y="2512638"/>
                    <a:pt x="515790" y="2539384"/>
                    <a:pt x="525673" y="2565519"/>
                  </a:cubicBezTo>
                  <a:lnTo>
                    <a:pt x="529371" y="2575066"/>
                  </a:lnTo>
                  <a:cubicBezTo>
                    <a:pt x="542884" y="2612496"/>
                    <a:pt x="553306" y="2650968"/>
                    <a:pt x="560501" y="2690106"/>
                  </a:cubicBezTo>
                  <a:close/>
                </a:path>
              </a:pathLst>
            </a:custGeom>
            <a:solidFill>
              <a:srgbClr val="134D29"/>
            </a:solidFill>
            <a:ln w="6712" cap="flat">
              <a:noFill/>
              <a:prstDash val="solid"/>
              <a:miter/>
            </a:ln>
          </p:spPr>
          <p:txBody>
            <a:bodyPr rtlCol="0" anchor="ctr"/>
            <a:lstStyle/>
            <a:p>
              <a:endParaRPr lang="es-CO"/>
            </a:p>
          </p:txBody>
        </p:sp>
        <p:sp>
          <p:nvSpPr>
            <p:cNvPr id="1409" name="Freeform: Shape 1408">
              <a:extLst>
                <a:ext uri="{FF2B5EF4-FFF2-40B4-BE49-F238E27FC236}">
                  <a16:creationId xmlns:a16="http://schemas.microsoft.com/office/drawing/2014/main" id="{2A46F0A1-02D1-C8D7-42CC-0497F58050E7}"/>
                </a:ext>
              </a:extLst>
            </p:cNvPr>
            <p:cNvSpPr/>
            <p:nvPr/>
          </p:nvSpPr>
          <p:spPr>
            <a:xfrm>
              <a:off x="3807032" y="2719680"/>
              <a:ext cx="665286" cy="2367433"/>
            </a:xfrm>
            <a:custGeom>
              <a:avLst/>
              <a:gdLst>
                <a:gd name="connsiteX0" fmla="*/ 616615 w 665286"/>
                <a:gd name="connsiteY0" fmla="*/ 40619 h 2367433"/>
                <a:gd name="connsiteX1" fmla="*/ 611169 w 665286"/>
                <a:gd name="connsiteY1" fmla="*/ 172265 h 2367433"/>
                <a:gd name="connsiteX2" fmla="*/ 615002 w 665286"/>
                <a:gd name="connsiteY2" fmla="*/ 376123 h 2367433"/>
                <a:gd name="connsiteX3" fmla="*/ 617691 w 665286"/>
                <a:gd name="connsiteY3" fmla="*/ 592351 h 2367433"/>
                <a:gd name="connsiteX4" fmla="*/ 618431 w 665286"/>
                <a:gd name="connsiteY4" fmla="*/ 661873 h 2367433"/>
                <a:gd name="connsiteX5" fmla="*/ 615875 w 665286"/>
                <a:gd name="connsiteY5" fmla="*/ 691456 h 2367433"/>
                <a:gd name="connsiteX6" fmla="*/ 605590 w 665286"/>
                <a:gd name="connsiteY6" fmla="*/ 817590 h 2367433"/>
                <a:gd name="connsiteX7" fmla="*/ 607605 w 665286"/>
                <a:gd name="connsiteY7" fmla="*/ 1138706 h 2367433"/>
                <a:gd name="connsiteX8" fmla="*/ 617691 w 665286"/>
                <a:gd name="connsiteY8" fmla="*/ 1407176 h 2367433"/>
                <a:gd name="connsiteX9" fmla="*/ 634165 w 665286"/>
                <a:gd name="connsiteY9" fmla="*/ 1650231 h 2367433"/>
                <a:gd name="connsiteX10" fmla="*/ 638602 w 665286"/>
                <a:gd name="connsiteY10" fmla="*/ 1846559 h 2367433"/>
                <a:gd name="connsiteX11" fmla="*/ 643644 w 665286"/>
                <a:gd name="connsiteY11" fmla="*/ 1983181 h 2367433"/>
                <a:gd name="connsiteX12" fmla="*/ 662067 w 665286"/>
                <a:gd name="connsiteY12" fmla="*/ 2193694 h 2367433"/>
                <a:gd name="connsiteX13" fmla="*/ 656351 w 665286"/>
                <a:gd name="connsiteY13" fmla="*/ 2265368 h 2367433"/>
                <a:gd name="connsiteX14" fmla="*/ 555902 w 665286"/>
                <a:gd name="connsiteY14" fmla="*/ 2361178 h 2367433"/>
                <a:gd name="connsiteX15" fmla="*/ 396824 w 665286"/>
                <a:gd name="connsiteY15" fmla="*/ 2348470 h 2367433"/>
                <a:gd name="connsiteX16" fmla="*/ 301617 w 665286"/>
                <a:gd name="connsiteY16" fmla="*/ 2312028 h 2367433"/>
                <a:gd name="connsiteX17" fmla="*/ 207018 w 665286"/>
                <a:gd name="connsiteY17" fmla="*/ 2253265 h 2367433"/>
                <a:gd name="connsiteX18" fmla="*/ 112889 w 665286"/>
                <a:gd name="connsiteY18" fmla="*/ 2150596 h 2367433"/>
                <a:gd name="connsiteX19" fmla="*/ 77187 w 665286"/>
                <a:gd name="connsiteY19" fmla="*/ 2082823 h 2367433"/>
                <a:gd name="connsiteX20" fmla="*/ 25483 w 665286"/>
                <a:gd name="connsiteY20" fmla="*/ 1852744 h 2367433"/>
                <a:gd name="connsiteX21" fmla="*/ 16540 w 665286"/>
                <a:gd name="connsiteY21" fmla="*/ 1557245 h 2367433"/>
                <a:gd name="connsiteX22" fmla="*/ 14658 w 665286"/>
                <a:gd name="connsiteY22" fmla="*/ 1497675 h 2367433"/>
                <a:gd name="connsiteX23" fmla="*/ -268 w 665286"/>
                <a:gd name="connsiteY23" fmla="*/ 1249509 h 2367433"/>
                <a:gd name="connsiteX24" fmla="*/ 1547 w 665286"/>
                <a:gd name="connsiteY24" fmla="*/ 1112887 h 2367433"/>
                <a:gd name="connsiteX25" fmla="*/ 12640 w 665286"/>
                <a:gd name="connsiteY25" fmla="*/ 984131 h 2367433"/>
                <a:gd name="connsiteX26" fmla="*/ 29516 w 665286"/>
                <a:gd name="connsiteY26" fmla="*/ 623952 h 2367433"/>
                <a:gd name="connsiteX27" fmla="*/ 29987 w 665286"/>
                <a:gd name="connsiteY27" fmla="*/ 384998 h 2367433"/>
                <a:gd name="connsiteX28" fmla="*/ 41215 w 665286"/>
                <a:gd name="connsiteY28" fmla="*/ 203933 h 2367433"/>
                <a:gd name="connsiteX29" fmla="*/ 63067 w 665286"/>
                <a:gd name="connsiteY29" fmla="*/ 26365 h 2367433"/>
                <a:gd name="connsiteX30" fmla="*/ 67842 w 665286"/>
                <a:gd name="connsiteY30" fmla="*/ 9959 h 2367433"/>
                <a:gd name="connsiteX31" fmla="*/ 104350 w 665286"/>
                <a:gd name="connsiteY31" fmla="*/ 13455 h 2367433"/>
                <a:gd name="connsiteX32" fmla="*/ 179922 w 665286"/>
                <a:gd name="connsiteY32" fmla="*/ 33626 h 2367433"/>
                <a:gd name="connsiteX33" fmla="*/ 226987 w 665286"/>
                <a:gd name="connsiteY33" fmla="*/ 70068 h 2367433"/>
                <a:gd name="connsiteX34" fmla="*/ 388756 w 665286"/>
                <a:gd name="connsiteY34" fmla="*/ 93331 h 2367433"/>
                <a:gd name="connsiteX35" fmla="*/ 589923 w 665286"/>
                <a:gd name="connsiteY35" fmla="*/ 63142 h 2367433"/>
                <a:gd name="connsiteX36" fmla="*/ 616615 w 665286"/>
                <a:gd name="connsiteY36" fmla="*/ 40619 h 2367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65286" h="2367433">
                  <a:moveTo>
                    <a:pt x="616615" y="40619"/>
                  </a:moveTo>
                  <a:cubicBezTo>
                    <a:pt x="614733" y="84456"/>
                    <a:pt x="611909" y="128361"/>
                    <a:pt x="611169" y="172265"/>
                  </a:cubicBezTo>
                  <a:cubicBezTo>
                    <a:pt x="610027" y="240240"/>
                    <a:pt x="609825" y="308080"/>
                    <a:pt x="615002" y="376123"/>
                  </a:cubicBezTo>
                  <a:cubicBezTo>
                    <a:pt x="620381" y="447997"/>
                    <a:pt x="624481" y="520141"/>
                    <a:pt x="617691" y="592351"/>
                  </a:cubicBezTo>
                  <a:cubicBezTo>
                    <a:pt x="614665" y="615447"/>
                    <a:pt x="614935" y="638851"/>
                    <a:pt x="618431" y="661873"/>
                  </a:cubicBezTo>
                  <a:cubicBezTo>
                    <a:pt x="619641" y="671803"/>
                    <a:pt x="618767" y="681875"/>
                    <a:pt x="615875" y="691456"/>
                  </a:cubicBezTo>
                  <a:cubicBezTo>
                    <a:pt x="606396" y="733075"/>
                    <a:pt x="605455" y="775298"/>
                    <a:pt x="605590" y="817590"/>
                  </a:cubicBezTo>
                  <a:cubicBezTo>
                    <a:pt x="605924" y="924628"/>
                    <a:pt x="604244" y="1031734"/>
                    <a:pt x="607605" y="1138706"/>
                  </a:cubicBezTo>
                  <a:cubicBezTo>
                    <a:pt x="610430" y="1228196"/>
                    <a:pt x="613186" y="1317753"/>
                    <a:pt x="617691" y="1407176"/>
                  </a:cubicBezTo>
                  <a:cubicBezTo>
                    <a:pt x="621725" y="1488262"/>
                    <a:pt x="626028" y="1569348"/>
                    <a:pt x="634165" y="1650231"/>
                  </a:cubicBezTo>
                  <a:cubicBezTo>
                    <a:pt x="640484" y="1715477"/>
                    <a:pt x="641963" y="1781098"/>
                    <a:pt x="638602" y="1846559"/>
                  </a:cubicBezTo>
                  <a:cubicBezTo>
                    <a:pt x="637392" y="1892144"/>
                    <a:pt x="639073" y="1937797"/>
                    <a:pt x="643644" y="1983181"/>
                  </a:cubicBezTo>
                  <a:cubicBezTo>
                    <a:pt x="649360" y="2053374"/>
                    <a:pt x="660184" y="2123165"/>
                    <a:pt x="662067" y="2193694"/>
                  </a:cubicBezTo>
                  <a:cubicBezTo>
                    <a:pt x="663613" y="2217764"/>
                    <a:pt x="661730" y="2241902"/>
                    <a:pt x="656351" y="2265368"/>
                  </a:cubicBezTo>
                  <a:cubicBezTo>
                    <a:pt x="642300" y="2317878"/>
                    <a:pt x="608144" y="2349546"/>
                    <a:pt x="555902" y="2361178"/>
                  </a:cubicBezTo>
                  <a:cubicBezTo>
                    <a:pt x="502719" y="2372204"/>
                    <a:pt x="447519" y="2367834"/>
                    <a:pt x="396824" y="2348470"/>
                  </a:cubicBezTo>
                  <a:cubicBezTo>
                    <a:pt x="364820" y="2337107"/>
                    <a:pt x="333219" y="2324534"/>
                    <a:pt x="301617" y="2312028"/>
                  </a:cubicBezTo>
                  <a:cubicBezTo>
                    <a:pt x="266655" y="2298581"/>
                    <a:pt x="234584" y="2278613"/>
                    <a:pt x="207018" y="2253265"/>
                  </a:cubicBezTo>
                  <a:cubicBezTo>
                    <a:pt x="173670" y="2220858"/>
                    <a:pt x="142270" y="2186634"/>
                    <a:pt x="112889" y="2150596"/>
                  </a:cubicBezTo>
                  <a:cubicBezTo>
                    <a:pt x="96482" y="2130695"/>
                    <a:pt x="84314" y="2107633"/>
                    <a:pt x="77187" y="2082823"/>
                  </a:cubicBezTo>
                  <a:cubicBezTo>
                    <a:pt x="53722" y="2007520"/>
                    <a:pt x="32878" y="1931409"/>
                    <a:pt x="25483" y="1852744"/>
                  </a:cubicBezTo>
                  <a:cubicBezTo>
                    <a:pt x="16204" y="1754513"/>
                    <a:pt x="9011" y="1656148"/>
                    <a:pt x="16540" y="1557245"/>
                  </a:cubicBezTo>
                  <a:cubicBezTo>
                    <a:pt x="18019" y="1537545"/>
                    <a:pt x="14859" y="1517576"/>
                    <a:pt x="14658" y="1497675"/>
                  </a:cubicBezTo>
                  <a:cubicBezTo>
                    <a:pt x="13515" y="1414706"/>
                    <a:pt x="8540" y="1331987"/>
                    <a:pt x="-268" y="1249509"/>
                  </a:cubicBezTo>
                  <a:cubicBezTo>
                    <a:pt x="-5042" y="1204125"/>
                    <a:pt x="-1882" y="1158473"/>
                    <a:pt x="1547" y="1112887"/>
                  </a:cubicBezTo>
                  <a:cubicBezTo>
                    <a:pt x="4707" y="1069924"/>
                    <a:pt x="7934" y="1026960"/>
                    <a:pt x="12640" y="984131"/>
                  </a:cubicBezTo>
                  <a:cubicBezTo>
                    <a:pt x="24541" y="864446"/>
                    <a:pt x="30189" y="744223"/>
                    <a:pt x="29516" y="623952"/>
                  </a:cubicBezTo>
                  <a:cubicBezTo>
                    <a:pt x="29516" y="544345"/>
                    <a:pt x="29114" y="464672"/>
                    <a:pt x="29987" y="384998"/>
                  </a:cubicBezTo>
                  <a:cubicBezTo>
                    <a:pt x="30593" y="324486"/>
                    <a:pt x="36105" y="263974"/>
                    <a:pt x="41215" y="203933"/>
                  </a:cubicBezTo>
                  <a:cubicBezTo>
                    <a:pt x="46325" y="143892"/>
                    <a:pt x="53789" y="85263"/>
                    <a:pt x="63067" y="26365"/>
                  </a:cubicBezTo>
                  <a:cubicBezTo>
                    <a:pt x="62932" y="20528"/>
                    <a:pt x="64546" y="14794"/>
                    <a:pt x="67842" y="9959"/>
                  </a:cubicBezTo>
                  <a:cubicBezTo>
                    <a:pt x="83978" y="30130"/>
                    <a:pt x="83978" y="30130"/>
                    <a:pt x="104350" y="13455"/>
                  </a:cubicBezTo>
                  <a:cubicBezTo>
                    <a:pt x="133060" y="-10346"/>
                    <a:pt x="166610" y="-3084"/>
                    <a:pt x="179922" y="33626"/>
                  </a:cubicBezTo>
                  <a:cubicBezTo>
                    <a:pt x="188865" y="58100"/>
                    <a:pt x="204395" y="65832"/>
                    <a:pt x="226987" y="70068"/>
                  </a:cubicBezTo>
                  <a:cubicBezTo>
                    <a:pt x="280775" y="80018"/>
                    <a:pt x="333421" y="96155"/>
                    <a:pt x="388756" y="93331"/>
                  </a:cubicBezTo>
                  <a:cubicBezTo>
                    <a:pt x="456730" y="89902"/>
                    <a:pt x="522621" y="71681"/>
                    <a:pt x="589923" y="63142"/>
                  </a:cubicBezTo>
                  <a:cubicBezTo>
                    <a:pt x="605186" y="61125"/>
                    <a:pt x="601891" y="40955"/>
                    <a:pt x="616615" y="40619"/>
                  </a:cubicBezTo>
                  <a:close/>
                </a:path>
              </a:pathLst>
            </a:custGeom>
            <a:solidFill>
              <a:srgbClr val="134D29"/>
            </a:solidFill>
            <a:ln w="6712" cap="flat">
              <a:noFill/>
              <a:prstDash val="solid"/>
              <a:miter/>
            </a:ln>
          </p:spPr>
          <p:txBody>
            <a:bodyPr rtlCol="0" anchor="ctr"/>
            <a:lstStyle/>
            <a:p>
              <a:endParaRPr lang="es-CO"/>
            </a:p>
          </p:txBody>
        </p:sp>
        <p:sp>
          <p:nvSpPr>
            <p:cNvPr id="1410" name="Freeform: Shape 1409">
              <a:extLst>
                <a:ext uri="{FF2B5EF4-FFF2-40B4-BE49-F238E27FC236}">
                  <a16:creationId xmlns:a16="http://schemas.microsoft.com/office/drawing/2014/main" id="{C5958217-B556-5A43-23F5-26CE6CDE031B}"/>
                </a:ext>
              </a:extLst>
            </p:cNvPr>
            <p:cNvSpPr/>
            <p:nvPr/>
          </p:nvSpPr>
          <p:spPr>
            <a:xfrm>
              <a:off x="6641788" y="2940401"/>
              <a:ext cx="1893988" cy="3561030"/>
            </a:xfrm>
            <a:custGeom>
              <a:avLst/>
              <a:gdLst>
                <a:gd name="connsiteX0" fmla="*/ 774638 w 1893988"/>
                <a:gd name="connsiteY0" fmla="*/ 3550448 h 3561030"/>
                <a:gd name="connsiteX1" fmla="*/ 769728 w 1893988"/>
                <a:gd name="connsiteY1" fmla="*/ 3550448 h 3561030"/>
                <a:gd name="connsiteX2" fmla="*/ 723673 w 1893988"/>
                <a:gd name="connsiteY2" fmla="*/ 3542381 h 3561030"/>
                <a:gd name="connsiteX3" fmla="*/ 691602 w 1893988"/>
                <a:gd name="connsiteY3" fmla="*/ 3542381 h 3561030"/>
                <a:gd name="connsiteX4" fmla="*/ 650253 w 1893988"/>
                <a:gd name="connsiteY4" fmla="*/ 3550247 h 3561030"/>
                <a:gd name="connsiteX5" fmla="*/ 630082 w 1893988"/>
                <a:gd name="connsiteY5" fmla="*/ 3550247 h 3561030"/>
                <a:gd name="connsiteX6" fmla="*/ 470466 w 1893988"/>
                <a:gd name="connsiteY6" fmla="*/ 3550247 h 3561030"/>
                <a:gd name="connsiteX7" fmla="*/ 461254 w 1893988"/>
                <a:gd name="connsiteY7" fmla="*/ 3550247 h 3561030"/>
                <a:gd name="connsiteX8" fmla="*/ 456278 w 1893988"/>
                <a:gd name="connsiteY8" fmla="*/ 3535321 h 3561030"/>
                <a:gd name="connsiteX9" fmla="*/ 451303 w 1893988"/>
                <a:gd name="connsiteY9" fmla="*/ 3530345 h 3561030"/>
                <a:gd name="connsiteX10" fmla="*/ 436310 w 1893988"/>
                <a:gd name="connsiteY10" fmla="*/ 3530345 h 3561030"/>
                <a:gd name="connsiteX11" fmla="*/ 431334 w 1893988"/>
                <a:gd name="connsiteY11" fmla="*/ 3535321 h 3561030"/>
                <a:gd name="connsiteX12" fmla="*/ 426359 w 1893988"/>
                <a:gd name="connsiteY12" fmla="*/ 3535321 h 3561030"/>
                <a:gd name="connsiteX13" fmla="*/ 421920 w 1893988"/>
                <a:gd name="connsiteY13" fmla="*/ 3535858 h 3561030"/>
                <a:gd name="connsiteX14" fmla="*/ 421384 w 1893988"/>
                <a:gd name="connsiteY14" fmla="*/ 3535321 h 3561030"/>
                <a:gd name="connsiteX15" fmla="*/ 411433 w 1893988"/>
                <a:gd name="connsiteY15" fmla="*/ 3530345 h 3561030"/>
                <a:gd name="connsiteX16" fmla="*/ 396507 w 1893988"/>
                <a:gd name="connsiteY16" fmla="*/ 3530345 h 3561030"/>
                <a:gd name="connsiteX17" fmla="*/ 391530 w 1893988"/>
                <a:gd name="connsiteY17" fmla="*/ 3530345 h 3561030"/>
                <a:gd name="connsiteX18" fmla="*/ 386555 w 1893988"/>
                <a:gd name="connsiteY18" fmla="*/ 3525370 h 3561030"/>
                <a:gd name="connsiteX19" fmla="*/ 376604 w 1893988"/>
                <a:gd name="connsiteY19" fmla="*/ 3525370 h 3561030"/>
                <a:gd name="connsiteX20" fmla="*/ 371561 w 1893988"/>
                <a:gd name="connsiteY20" fmla="*/ 3520394 h 3561030"/>
                <a:gd name="connsiteX21" fmla="*/ 356635 w 1893988"/>
                <a:gd name="connsiteY21" fmla="*/ 3520394 h 3561030"/>
                <a:gd name="connsiteX22" fmla="*/ 351660 w 1893988"/>
                <a:gd name="connsiteY22" fmla="*/ 3515419 h 3561030"/>
                <a:gd name="connsiteX23" fmla="*/ 341709 w 1893988"/>
                <a:gd name="connsiteY23" fmla="*/ 3505468 h 3561030"/>
                <a:gd name="connsiteX24" fmla="*/ 336734 w 1893988"/>
                <a:gd name="connsiteY24" fmla="*/ 3500492 h 3561030"/>
                <a:gd name="connsiteX25" fmla="*/ 326783 w 1893988"/>
                <a:gd name="connsiteY25" fmla="*/ 3495853 h 3561030"/>
                <a:gd name="connsiteX26" fmla="*/ 321808 w 1893988"/>
                <a:gd name="connsiteY26" fmla="*/ 3490878 h 3561030"/>
                <a:gd name="connsiteX27" fmla="*/ 296864 w 1893988"/>
                <a:gd name="connsiteY27" fmla="*/ 3490878 h 3561030"/>
                <a:gd name="connsiteX28" fmla="*/ 291888 w 1893988"/>
                <a:gd name="connsiteY28" fmla="*/ 3485903 h 3561030"/>
                <a:gd name="connsiteX29" fmla="*/ 281938 w 1893988"/>
                <a:gd name="connsiteY29" fmla="*/ 3470909 h 3561030"/>
                <a:gd name="connsiteX30" fmla="*/ 276962 w 1893988"/>
                <a:gd name="connsiteY30" fmla="*/ 3465934 h 3561030"/>
                <a:gd name="connsiteX31" fmla="*/ 262036 w 1893988"/>
                <a:gd name="connsiteY31" fmla="*/ 3451007 h 3561030"/>
                <a:gd name="connsiteX32" fmla="*/ 257059 w 1893988"/>
                <a:gd name="connsiteY32" fmla="*/ 3446032 h 3561030"/>
                <a:gd name="connsiteX33" fmla="*/ 232115 w 1893988"/>
                <a:gd name="connsiteY33" fmla="*/ 3436081 h 3561030"/>
                <a:gd name="connsiteX34" fmla="*/ 227140 w 1893988"/>
                <a:gd name="connsiteY34" fmla="*/ 3431106 h 3561030"/>
                <a:gd name="connsiteX35" fmla="*/ 212214 w 1893988"/>
                <a:gd name="connsiteY35" fmla="*/ 3406162 h 3561030"/>
                <a:gd name="connsiteX36" fmla="*/ 207239 w 1893988"/>
                <a:gd name="connsiteY36" fmla="*/ 3401186 h 3561030"/>
                <a:gd name="connsiteX37" fmla="*/ 172344 w 1893988"/>
                <a:gd name="connsiteY37" fmla="*/ 3376309 h 3561030"/>
                <a:gd name="connsiteX38" fmla="*/ 167368 w 1893988"/>
                <a:gd name="connsiteY38" fmla="*/ 3371334 h 3561030"/>
                <a:gd name="connsiteX39" fmla="*/ 152442 w 1893988"/>
                <a:gd name="connsiteY39" fmla="*/ 3336439 h 3561030"/>
                <a:gd name="connsiteX40" fmla="*/ 147467 w 1893988"/>
                <a:gd name="connsiteY40" fmla="*/ 3331463 h 3561030"/>
                <a:gd name="connsiteX41" fmla="*/ 142492 w 1893988"/>
                <a:gd name="connsiteY41" fmla="*/ 3326488 h 3561030"/>
                <a:gd name="connsiteX42" fmla="*/ 137516 w 1893988"/>
                <a:gd name="connsiteY42" fmla="*/ 3321512 h 3561030"/>
                <a:gd name="connsiteX43" fmla="*/ 127566 w 1893988"/>
                <a:gd name="connsiteY43" fmla="*/ 3316537 h 3561030"/>
                <a:gd name="connsiteX44" fmla="*/ 122589 w 1893988"/>
                <a:gd name="connsiteY44" fmla="*/ 3311561 h 3561030"/>
                <a:gd name="connsiteX45" fmla="*/ 117613 w 1893988"/>
                <a:gd name="connsiteY45" fmla="*/ 3306586 h 3561030"/>
                <a:gd name="connsiteX46" fmla="*/ 97443 w 1893988"/>
                <a:gd name="connsiteY46" fmla="*/ 3256764 h 3561030"/>
                <a:gd name="connsiteX47" fmla="*/ 92467 w 1893988"/>
                <a:gd name="connsiteY47" fmla="*/ 3251789 h 3561030"/>
                <a:gd name="connsiteX48" fmla="*/ 87492 w 1893988"/>
                <a:gd name="connsiteY48" fmla="*/ 3246814 h 3561030"/>
                <a:gd name="connsiteX49" fmla="*/ 77541 w 1893988"/>
                <a:gd name="connsiteY49" fmla="*/ 3211919 h 3561030"/>
                <a:gd name="connsiteX50" fmla="*/ 72566 w 1893988"/>
                <a:gd name="connsiteY50" fmla="*/ 3206944 h 3561030"/>
                <a:gd name="connsiteX51" fmla="*/ 72566 w 1893988"/>
                <a:gd name="connsiteY51" fmla="*/ 3192018 h 3561030"/>
                <a:gd name="connsiteX52" fmla="*/ 67591 w 1893988"/>
                <a:gd name="connsiteY52" fmla="*/ 3187041 h 3561030"/>
                <a:gd name="connsiteX53" fmla="*/ 62615 w 1893988"/>
                <a:gd name="connsiteY53" fmla="*/ 3177091 h 3561030"/>
                <a:gd name="connsiteX54" fmla="*/ 57640 w 1893988"/>
                <a:gd name="connsiteY54" fmla="*/ 3172115 h 3561030"/>
                <a:gd name="connsiteX55" fmla="*/ 52665 w 1893988"/>
                <a:gd name="connsiteY55" fmla="*/ 3167140 h 3561030"/>
                <a:gd name="connsiteX56" fmla="*/ 42714 w 1893988"/>
                <a:gd name="connsiteY56" fmla="*/ 3132581 h 3561030"/>
                <a:gd name="connsiteX57" fmla="*/ 32696 w 1893988"/>
                <a:gd name="connsiteY57" fmla="*/ 3087399 h 3561030"/>
                <a:gd name="connsiteX58" fmla="*/ 27721 w 1893988"/>
                <a:gd name="connsiteY58" fmla="*/ 3082424 h 3561030"/>
                <a:gd name="connsiteX59" fmla="*/ 22745 w 1893988"/>
                <a:gd name="connsiteY59" fmla="*/ 3077448 h 3561030"/>
                <a:gd name="connsiteX60" fmla="*/ 22745 w 1893988"/>
                <a:gd name="connsiteY60" fmla="*/ 3045310 h 3561030"/>
                <a:gd name="connsiteX61" fmla="*/ 15349 w 1893988"/>
                <a:gd name="connsiteY61" fmla="*/ 3002144 h 3561030"/>
                <a:gd name="connsiteX62" fmla="*/ 12795 w 1893988"/>
                <a:gd name="connsiteY62" fmla="*/ 2977872 h 3561030"/>
                <a:gd name="connsiteX63" fmla="*/ 17770 w 1893988"/>
                <a:gd name="connsiteY63" fmla="*/ 2972830 h 3561030"/>
                <a:gd name="connsiteX64" fmla="*/ 12795 w 1893988"/>
                <a:gd name="connsiteY64" fmla="*/ 2938002 h 3561030"/>
                <a:gd name="connsiteX65" fmla="*/ 7819 w 1893988"/>
                <a:gd name="connsiteY65" fmla="*/ 2933027 h 3561030"/>
                <a:gd name="connsiteX66" fmla="*/ 7819 w 1893988"/>
                <a:gd name="connsiteY66" fmla="*/ 2912856 h 3561030"/>
                <a:gd name="connsiteX67" fmla="*/ 12795 w 1893988"/>
                <a:gd name="connsiteY67" fmla="*/ 2907881 h 3561030"/>
                <a:gd name="connsiteX68" fmla="*/ 8625 w 1893988"/>
                <a:gd name="connsiteY68" fmla="*/ 2861623 h 3561030"/>
                <a:gd name="connsiteX69" fmla="*/ 9702 w 1893988"/>
                <a:gd name="connsiteY69" fmla="*/ 2844680 h 3561030"/>
                <a:gd name="connsiteX70" fmla="*/ 12795 w 1893988"/>
                <a:gd name="connsiteY70" fmla="*/ 2793379 h 3561030"/>
                <a:gd name="connsiteX71" fmla="*/ 7819 w 1893988"/>
                <a:gd name="connsiteY71" fmla="*/ 2788404 h 3561030"/>
                <a:gd name="connsiteX72" fmla="*/ 7819 w 1893988"/>
                <a:gd name="connsiteY72" fmla="*/ 2778386 h 3561030"/>
                <a:gd name="connsiteX73" fmla="*/ 12795 w 1893988"/>
                <a:gd name="connsiteY73" fmla="*/ 2773411 h 3561030"/>
                <a:gd name="connsiteX74" fmla="*/ 17770 w 1893988"/>
                <a:gd name="connsiteY74" fmla="*/ 2728632 h 3561030"/>
                <a:gd name="connsiteX75" fmla="*/ 12795 w 1893988"/>
                <a:gd name="connsiteY75" fmla="*/ 2723589 h 3561030"/>
                <a:gd name="connsiteX76" fmla="*/ 12795 w 1893988"/>
                <a:gd name="connsiteY76" fmla="*/ 2713638 h 3561030"/>
                <a:gd name="connsiteX77" fmla="*/ 17770 w 1893988"/>
                <a:gd name="connsiteY77" fmla="*/ 2708663 h 3561030"/>
                <a:gd name="connsiteX78" fmla="*/ 8156 w 1893988"/>
                <a:gd name="connsiteY78" fmla="*/ 2676726 h 3561030"/>
                <a:gd name="connsiteX79" fmla="*/ 6742 w 1893988"/>
                <a:gd name="connsiteY79" fmla="*/ 2628182 h 3561030"/>
                <a:gd name="connsiteX80" fmla="*/ 17770 w 1893988"/>
                <a:gd name="connsiteY80" fmla="*/ 2599069 h 3561030"/>
                <a:gd name="connsiteX81" fmla="*/ 27182 w 1893988"/>
                <a:gd name="connsiteY81" fmla="*/ 2637259 h 3561030"/>
                <a:gd name="connsiteX82" fmla="*/ 37806 w 1893988"/>
                <a:gd name="connsiteY82" fmla="*/ 2662875 h 3561030"/>
                <a:gd name="connsiteX83" fmla="*/ 115396 w 1893988"/>
                <a:gd name="connsiteY83" fmla="*/ 2678071 h 3561030"/>
                <a:gd name="connsiteX84" fmla="*/ 156947 w 1893988"/>
                <a:gd name="connsiteY84" fmla="*/ 2684324 h 3561030"/>
                <a:gd name="connsiteX85" fmla="*/ 187337 w 1893988"/>
                <a:gd name="connsiteY85" fmla="*/ 2719084 h 3561030"/>
                <a:gd name="connsiteX86" fmla="*/ 205894 w 1893988"/>
                <a:gd name="connsiteY86" fmla="*/ 2832914 h 3561030"/>
                <a:gd name="connsiteX87" fmla="*/ 214231 w 1893988"/>
                <a:gd name="connsiteY87" fmla="*/ 2901628 h 3561030"/>
                <a:gd name="connsiteX88" fmla="*/ 251345 w 1893988"/>
                <a:gd name="connsiteY88" fmla="*/ 3016802 h 3561030"/>
                <a:gd name="connsiteX89" fmla="*/ 361880 w 1893988"/>
                <a:gd name="connsiteY89" fmla="*/ 3198337 h 3561030"/>
                <a:gd name="connsiteX90" fmla="*/ 572730 w 1893988"/>
                <a:gd name="connsiteY90" fmla="*/ 3364879 h 3561030"/>
                <a:gd name="connsiteX91" fmla="*/ 731068 w 1893988"/>
                <a:gd name="connsiteY91" fmla="*/ 3411944 h 3561030"/>
                <a:gd name="connsiteX92" fmla="*/ 901645 w 1893988"/>
                <a:gd name="connsiteY92" fmla="*/ 3395538 h 3561030"/>
                <a:gd name="connsiteX93" fmla="*/ 991270 w 1893988"/>
                <a:gd name="connsiteY93" fmla="*/ 3353248 h 3561030"/>
                <a:gd name="connsiteX94" fmla="*/ 1064152 w 1893988"/>
                <a:gd name="connsiteY94" fmla="*/ 3321983 h 3561030"/>
                <a:gd name="connsiteX95" fmla="*/ 1167426 w 1893988"/>
                <a:gd name="connsiteY95" fmla="*/ 3279692 h 3561030"/>
                <a:gd name="connsiteX96" fmla="*/ 1223434 w 1893988"/>
                <a:gd name="connsiteY96" fmla="*/ 3239351 h 3561030"/>
                <a:gd name="connsiteX97" fmla="*/ 1348356 w 1893988"/>
                <a:gd name="connsiteY97" fmla="*/ 3036771 h 3561030"/>
                <a:gd name="connsiteX98" fmla="*/ 1386008 w 1893988"/>
                <a:gd name="connsiteY98" fmla="*/ 2980562 h 3561030"/>
                <a:gd name="connsiteX99" fmla="*/ 1453244 w 1893988"/>
                <a:gd name="connsiteY99" fmla="*/ 2845419 h 3561030"/>
                <a:gd name="connsiteX100" fmla="*/ 1462454 w 1893988"/>
                <a:gd name="connsiteY100" fmla="*/ 2699787 h 3561030"/>
                <a:gd name="connsiteX101" fmla="*/ 1490560 w 1893988"/>
                <a:gd name="connsiteY101" fmla="*/ 2514285 h 3561030"/>
                <a:gd name="connsiteX102" fmla="*/ 1506695 w 1893988"/>
                <a:gd name="connsiteY102" fmla="*/ 2396893 h 3561030"/>
                <a:gd name="connsiteX103" fmla="*/ 1535338 w 1893988"/>
                <a:gd name="connsiteY103" fmla="*/ 2216500 h 3561030"/>
                <a:gd name="connsiteX104" fmla="*/ 1575679 w 1893988"/>
                <a:gd name="connsiteY104" fmla="*/ 1990388 h 3561030"/>
                <a:gd name="connsiteX105" fmla="*/ 1596253 w 1893988"/>
                <a:gd name="connsiteY105" fmla="*/ 1858607 h 3561030"/>
                <a:gd name="connsiteX106" fmla="*/ 1596590 w 1893988"/>
                <a:gd name="connsiteY106" fmla="*/ 1846236 h 3561030"/>
                <a:gd name="connsiteX107" fmla="*/ 1605396 w 1893988"/>
                <a:gd name="connsiteY107" fmla="*/ 1708000 h 3561030"/>
                <a:gd name="connsiteX108" fmla="*/ 1602640 w 1893988"/>
                <a:gd name="connsiteY108" fmla="*/ 1541794 h 3561030"/>
                <a:gd name="connsiteX109" fmla="*/ 1601565 w 1893988"/>
                <a:gd name="connsiteY109" fmla="*/ 1487132 h 3561030"/>
                <a:gd name="connsiteX110" fmla="*/ 1565997 w 1893988"/>
                <a:gd name="connsiteY110" fmla="*/ 1372832 h 3561030"/>
                <a:gd name="connsiteX111" fmla="*/ 1537220 w 1893988"/>
                <a:gd name="connsiteY111" fmla="*/ 1342038 h 3561030"/>
                <a:gd name="connsiteX112" fmla="*/ 1531103 w 1893988"/>
                <a:gd name="connsiteY112" fmla="*/ 1313463 h 3561030"/>
                <a:gd name="connsiteX113" fmla="*/ 1557189 w 1893988"/>
                <a:gd name="connsiteY113" fmla="*/ 1243807 h 3561030"/>
                <a:gd name="connsiteX114" fmla="*/ 1560820 w 1893988"/>
                <a:gd name="connsiteY114" fmla="*/ 1176572 h 3561030"/>
                <a:gd name="connsiteX115" fmla="*/ 1560080 w 1893988"/>
                <a:gd name="connsiteY115" fmla="*/ 1102142 h 3561030"/>
                <a:gd name="connsiteX116" fmla="*/ 1577090 w 1893988"/>
                <a:gd name="connsiteY116" fmla="*/ 964915 h 3561030"/>
                <a:gd name="connsiteX117" fmla="*/ 1558533 w 1893988"/>
                <a:gd name="connsiteY117" fmla="*/ 915296 h 3561030"/>
                <a:gd name="connsiteX118" fmla="*/ 1546700 w 1893988"/>
                <a:gd name="connsiteY118" fmla="*/ 884166 h 3561030"/>
                <a:gd name="connsiteX119" fmla="*/ 1546700 w 1893988"/>
                <a:gd name="connsiteY119" fmla="*/ 851825 h 3561030"/>
                <a:gd name="connsiteX120" fmla="*/ 1550600 w 1893988"/>
                <a:gd name="connsiteY120" fmla="*/ 835285 h 3561030"/>
                <a:gd name="connsiteX121" fmla="*/ 1558466 w 1893988"/>
                <a:gd name="connsiteY121" fmla="*/ 779413 h 3561030"/>
                <a:gd name="connsiteX122" fmla="*/ 1542330 w 1893988"/>
                <a:gd name="connsiteY122" fmla="*/ 662222 h 3561030"/>
                <a:gd name="connsiteX123" fmla="*/ 1564384 w 1893988"/>
                <a:gd name="connsiteY123" fmla="*/ 550746 h 3561030"/>
                <a:gd name="connsiteX124" fmla="*/ 1576889 w 1893988"/>
                <a:gd name="connsiteY124" fmla="*/ 480283 h 3561030"/>
                <a:gd name="connsiteX125" fmla="*/ 1555777 w 1893988"/>
                <a:gd name="connsiteY125" fmla="*/ 424074 h 3561030"/>
                <a:gd name="connsiteX126" fmla="*/ 1549054 w 1893988"/>
                <a:gd name="connsiteY126" fmla="*/ 402290 h 3561030"/>
                <a:gd name="connsiteX127" fmla="*/ 1581260 w 1893988"/>
                <a:gd name="connsiteY127" fmla="*/ 272997 h 3561030"/>
                <a:gd name="connsiteX128" fmla="*/ 1596925 w 1893988"/>
                <a:gd name="connsiteY128" fmla="*/ 155537 h 3561030"/>
                <a:gd name="connsiteX129" fmla="*/ 1523571 w 1893988"/>
                <a:gd name="connsiteY129" fmla="*/ 83662 h 3561030"/>
                <a:gd name="connsiteX130" fmla="*/ 1511132 w 1893988"/>
                <a:gd name="connsiteY130" fmla="*/ 83662 h 3561030"/>
                <a:gd name="connsiteX131" fmla="*/ 1489550 w 1893988"/>
                <a:gd name="connsiteY131" fmla="*/ 78081 h 3561030"/>
                <a:gd name="connsiteX132" fmla="*/ 1505755 w 1893988"/>
                <a:gd name="connsiteY132" fmla="*/ 61273 h 3561030"/>
                <a:gd name="connsiteX133" fmla="*/ 1570300 w 1893988"/>
                <a:gd name="connsiteY133" fmla="*/ 29739 h 3561030"/>
                <a:gd name="connsiteX134" fmla="*/ 1623751 w 1893988"/>
                <a:gd name="connsiteY134" fmla="*/ 2845 h 3561030"/>
                <a:gd name="connsiteX135" fmla="*/ 1645603 w 1893988"/>
                <a:gd name="connsiteY135" fmla="*/ 14679 h 3561030"/>
                <a:gd name="connsiteX136" fmla="*/ 1670414 w 1893988"/>
                <a:gd name="connsiteY136" fmla="*/ 175640 h 3561030"/>
                <a:gd name="connsiteX137" fmla="*/ 1679288 w 1893988"/>
                <a:gd name="connsiteY137" fmla="*/ 244220 h 3561030"/>
                <a:gd name="connsiteX138" fmla="*/ 1698720 w 1893988"/>
                <a:gd name="connsiteY138" fmla="*/ 333240 h 3561030"/>
                <a:gd name="connsiteX139" fmla="*/ 1700670 w 1893988"/>
                <a:gd name="connsiteY139" fmla="*/ 345409 h 3561030"/>
                <a:gd name="connsiteX140" fmla="*/ 1706586 w 1893988"/>
                <a:gd name="connsiteY140" fmla="*/ 481628 h 3561030"/>
                <a:gd name="connsiteX141" fmla="*/ 1714319 w 1893988"/>
                <a:gd name="connsiteY141" fmla="*/ 587591 h 3561030"/>
                <a:gd name="connsiteX142" fmla="*/ 1721512 w 1893988"/>
                <a:gd name="connsiteY142" fmla="*/ 656440 h 3561030"/>
                <a:gd name="connsiteX143" fmla="*/ 1726689 w 1893988"/>
                <a:gd name="connsiteY143" fmla="*/ 782775 h 3561030"/>
                <a:gd name="connsiteX144" fmla="*/ 1740136 w 1893988"/>
                <a:gd name="connsiteY144" fmla="*/ 890351 h 3561030"/>
                <a:gd name="connsiteX145" fmla="*/ 1790495 w 1893988"/>
                <a:gd name="connsiteY145" fmla="*/ 948779 h 3561030"/>
                <a:gd name="connsiteX146" fmla="*/ 1862169 w 1893988"/>
                <a:gd name="connsiteY146" fmla="*/ 925919 h 3561030"/>
                <a:gd name="connsiteX147" fmla="*/ 1875616 w 1893988"/>
                <a:gd name="connsiteY147" fmla="*/ 905076 h 3561030"/>
                <a:gd name="connsiteX148" fmla="*/ 1876624 w 1893988"/>
                <a:gd name="connsiteY148" fmla="*/ 918052 h 3561030"/>
                <a:gd name="connsiteX149" fmla="*/ 1876018 w 1893988"/>
                <a:gd name="connsiteY149" fmla="*/ 973387 h 3561030"/>
                <a:gd name="connsiteX150" fmla="*/ 1872993 w 1893988"/>
                <a:gd name="connsiteY150" fmla="*/ 986834 h 3561030"/>
                <a:gd name="connsiteX151" fmla="*/ 1885298 w 1893988"/>
                <a:gd name="connsiteY151" fmla="*/ 1031613 h 3561030"/>
                <a:gd name="connsiteX152" fmla="*/ 1884288 w 1893988"/>
                <a:gd name="connsiteY152" fmla="*/ 1064087 h 3561030"/>
                <a:gd name="connsiteX153" fmla="*/ 1879246 w 1893988"/>
                <a:gd name="connsiteY153" fmla="*/ 1098512 h 3561030"/>
                <a:gd name="connsiteX154" fmla="*/ 1874876 w 1893988"/>
                <a:gd name="connsiteY154" fmla="*/ 1130785 h 3561030"/>
                <a:gd name="connsiteX155" fmla="*/ 1875212 w 1893988"/>
                <a:gd name="connsiteY155" fmla="*/ 1159225 h 3561030"/>
                <a:gd name="connsiteX156" fmla="*/ 1873397 w 1893988"/>
                <a:gd name="connsiteY156" fmla="*/ 1174555 h 3561030"/>
                <a:gd name="connsiteX157" fmla="*/ 1871380 w 1893988"/>
                <a:gd name="connsiteY157" fmla="*/ 1205013 h 3561030"/>
                <a:gd name="connsiteX158" fmla="*/ 1869295 w 1893988"/>
                <a:gd name="connsiteY158" fmla="*/ 1218930 h 3561030"/>
                <a:gd name="connsiteX159" fmla="*/ 1865531 w 1893988"/>
                <a:gd name="connsiteY159" fmla="*/ 1249320 h 3561030"/>
                <a:gd name="connsiteX160" fmla="*/ 1863042 w 1893988"/>
                <a:gd name="connsiteY160" fmla="*/ 1269491 h 3561030"/>
                <a:gd name="connsiteX161" fmla="*/ 1859546 w 1893988"/>
                <a:gd name="connsiteY161" fmla="*/ 1298738 h 3561030"/>
                <a:gd name="connsiteX162" fmla="*/ 1856655 w 1893988"/>
                <a:gd name="connsiteY162" fmla="*/ 1324489 h 3561030"/>
                <a:gd name="connsiteX163" fmla="*/ 1855780 w 1893988"/>
                <a:gd name="connsiteY163" fmla="*/ 1354207 h 3561030"/>
                <a:gd name="connsiteX164" fmla="*/ 1852890 w 1893988"/>
                <a:gd name="connsiteY164" fmla="*/ 1374378 h 3561030"/>
                <a:gd name="connsiteX165" fmla="*/ 1849932 w 1893988"/>
                <a:gd name="connsiteY165" fmla="*/ 1403424 h 3561030"/>
                <a:gd name="connsiteX166" fmla="*/ 1848587 w 1893988"/>
                <a:gd name="connsiteY166" fmla="*/ 1423594 h 3561030"/>
                <a:gd name="connsiteX167" fmla="*/ 1844149 w 1893988"/>
                <a:gd name="connsiteY167" fmla="*/ 1446589 h 3561030"/>
                <a:gd name="connsiteX168" fmla="*/ 1841056 w 1893988"/>
                <a:gd name="connsiteY168" fmla="*/ 1470188 h 3561030"/>
                <a:gd name="connsiteX169" fmla="*/ 1839443 w 1893988"/>
                <a:gd name="connsiteY169" fmla="*/ 1491838 h 3561030"/>
                <a:gd name="connsiteX170" fmla="*/ 1837695 w 1893988"/>
                <a:gd name="connsiteY170" fmla="*/ 1509050 h 3561030"/>
                <a:gd name="connsiteX171" fmla="*/ 1834939 w 1893988"/>
                <a:gd name="connsiteY171" fmla="*/ 1532112 h 3561030"/>
                <a:gd name="connsiteX172" fmla="*/ 1832181 w 1893988"/>
                <a:gd name="connsiteY172" fmla="*/ 1549257 h 3561030"/>
                <a:gd name="connsiteX173" fmla="*/ 1830232 w 1893988"/>
                <a:gd name="connsiteY173" fmla="*/ 1572521 h 3561030"/>
                <a:gd name="connsiteX174" fmla="*/ 1826601 w 1893988"/>
                <a:gd name="connsiteY174" fmla="*/ 1594036 h 3561030"/>
                <a:gd name="connsiteX175" fmla="*/ 1821222 w 1893988"/>
                <a:gd name="connsiteY175" fmla="*/ 1606676 h 3561030"/>
                <a:gd name="connsiteX176" fmla="*/ 1817322 w 1893988"/>
                <a:gd name="connsiteY176" fmla="*/ 1633570 h 3561030"/>
                <a:gd name="connsiteX177" fmla="*/ 1820214 w 1893988"/>
                <a:gd name="connsiteY177" fmla="*/ 1641975 h 3561030"/>
                <a:gd name="connsiteX178" fmla="*/ 1825726 w 1893988"/>
                <a:gd name="connsiteY178" fmla="*/ 1657640 h 3561030"/>
                <a:gd name="connsiteX179" fmla="*/ 1812279 w 1893988"/>
                <a:gd name="connsiteY179" fmla="*/ 1664364 h 3561030"/>
                <a:gd name="connsiteX180" fmla="*/ 1737245 w 1893988"/>
                <a:gd name="connsiteY180" fmla="*/ 1729179 h 3561030"/>
                <a:gd name="connsiteX181" fmla="*/ 1633165 w 1893988"/>
                <a:gd name="connsiteY181" fmla="*/ 2114235 h 3561030"/>
                <a:gd name="connsiteX182" fmla="*/ 1589395 w 1893988"/>
                <a:gd name="connsiteY182" fmla="*/ 2341491 h 3561030"/>
                <a:gd name="connsiteX183" fmla="*/ 1534867 w 1893988"/>
                <a:gd name="connsiteY183" fmla="*/ 2682844 h 3561030"/>
                <a:gd name="connsiteX184" fmla="*/ 1523168 w 1893988"/>
                <a:gd name="connsiteY184" fmla="*/ 2853891 h 3561030"/>
                <a:gd name="connsiteX185" fmla="*/ 1470456 w 1893988"/>
                <a:gd name="connsiteY185" fmla="*/ 3083903 h 3561030"/>
                <a:gd name="connsiteX186" fmla="*/ 1315815 w 1893988"/>
                <a:gd name="connsiteY186" fmla="*/ 3297913 h 3561030"/>
                <a:gd name="connsiteX187" fmla="*/ 1087215 w 1893988"/>
                <a:gd name="connsiteY187" fmla="*/ 3435678 h 3561030"/>
                <a:gd name="connsiteX188" fmla="*/ 1050503 w 1893988"/>
                <a:gd name="connsiteY188" fmla="*/ 3541641 h 3561030"/>
                <a:gd name="connsiteX189" fmla="*/ 1054000 w 1893988"/>
                <a:gd name="connsiteY189" fmla="*/ 3560332 h 3561030"/>
                <a:gd name="connsiteX190" fmla="*/ 1038604 w 1893988"/>
                <a:gd name="connsiteY190" fmla="*/ 3553205 h 3561030"/>
                <a:gd name="connsiteX191" fmla="*/ 1000817 w 1893988"/>
                <a:gd name="connsiteY191" fmla="*/ 3546482 h 3561030"/>
                <a:gd name="connsiteX192" fmla="*/ 929212 w 1893988"/>
                <a:gd name="connsiteY192" fmla="*/ 3559929 h 3561030"/>
                <a:gd name="connsiteX193" fmla="*/ 909915 w 1893988"/>
                <a:gd name="connsiteY193" fmla="*/ 3556769 h 3561030"/>
                <a:gd name="connsiteX194" fmla="*/ 856867 w 1893988"/>
                <a:gd name="connsiteY194" fmla="*/ 3558248 h 3561030"/>
                <a:gd name="connsiteX195" fmla="*/ 849672 w 1893988"/>
                <a:gd name="connsiteY195" fmla="*/ 3559862 h 3561030"/>
                <a:gd name="connsiteX196" fmla="*/ 834612 w 1893988"/>
                <a:gd name="connsiteY196" fmla="*/ 3559257 h 3561030"/>
                <a:gd name="connsiteX197" fmla="*/ 819820 w 1893988"/>
                <a:gd name="connsiteY197" fmla="*/ 3554886 h 3561030"/>
                <a:gd name="connsiteX198" fmla="*/ 819820 w 1893988"/>
                <a:gd name="connsiteY198" fmla="*/ 3554886 h 3561030"/>
                <a:gd name="connsiteX199" fmla="*/ 774638 w 1893988"/>
                <a:gd name="connsiteY199" fmla="*/ 3550448 h 3561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1893988" h="3561030">
                  <a:moveTo>
                    <a:pt x="774638" y="3550448"/>
                  </a:moveTo>
                  <a:lnTo>
                    <a:pt x="769728" y="3550448"/>
                  </a:lnTo>
                  <a:cubicBezTo>
                    <a:pt x="756685" y="3534716"/>
                    <a:pt x="740549" y="3533303"/>
                    <a:pt x="723673" y="3542381"/>
                  </a:cubicBezTo>
                  <a:cubicBezTo>
                    <a:pt x="713924" y="3548633"/>
                    <a:pt x="701351" y="3548633"/>
                    <a:pt x="691602" y="3542381"/>
                  </a:cubicBezTo>
                  <a:cubicBezTo>
                    <a:pt x="676003" y="3533237"/>
                    <a:pt x="661884" y="3536397"/>
                    <a:pt x="650253" y="3550247"/>
                  </a:cubicBezTo>
                  <a:lnTo>
                    <a:pt x="630082" y="3550247"/>
                  </a:lnTo>
                  <a:cubicBezTo>
                    <a:pt x="576831" y="3552600"/>
                    <a:pt x="523648" y="3549238"/>
                    <a:pt x="470466" y="3550247"/>
                  </a:cubicBezTo>
                  <a:lnTo>
                    <a:pt x="461254" y="3550247"/>
                  </a:lnTo>
                  <a:cubicBezTo>
                    <a:pt x="461254" y="3544801"/>
                    <a:pt x="462127" y="3538884"/>
                    <a:pt x="456278" y="3535321"/>
                  </a:cubicBezTo>
                  <a:cubicBezTo>
                    <a:pt x="454799" y="3533438"/>
                    <a:pt x="452782" y="3532161"/>
                    <a:pt x="451303" y="3530345"/>
                  </a:cubicBezTo>
                  <a:lnTo>
                    <a:pt x="436310" y="3530345"/>
                  </a:lnTo>
                  <a:cubicBezTo>
                    <a:pt x="434831" y="3532161"/>
                    <a:pt x="432813" y="3533438"/>
                    <a:pt x="431334" y="3535321"/>
                  </a:cubicBezTo>
                  <a:lnTo>
                    <a:pt x="426359" y="3535321"/>
                  </a:lnTo>
                  <a:cubicBezTo>
                    <a:pt x="425282" y="3536665"/>
                    <a:pt x="423266" y="3536934"/>
                    <a:pt x="421920" y="3535858"/>
                  </a:cubicBezTo>
                  <a:cubicBezTo>
                    <a:pt x="421720" y="3535724"/>
                    <a:pt x="421518" y="3535522"/>
                    <a:pt x="421384" y="3535321"/>
                  </a:cubicBezTo>
                  <a:cubicBezTo>
                    <a:pt x="419299" y="3531891"/>
                    <a:pt x="415399" y="3529941"/>
                    <a:pt x="411433" y="3530345"/>
                  </a:cubicBezTo>
                  <a:cubicBezTo>
                    <a:pt x="407129" y="3526647"/>
                    <a:pt x="400809" y="3526647"/>
                    <a:pt x="396507" y="3530345"/>
                  </a:cubicBezTo>
                  <a:lnTo>
                    <a:pt x="391530" y="3530345"/>
                  </a:lnTo>
                  <a:cubicBezTo>
                    <a:pt x="390051" y="3528462"/>
                    <a:pt x="388035" y="3527185"/>
                    <a:pt x="386555" y="3525370"/>
                  </a:cubicBezTo>
                  <a:lnTo>
                    <a:pt x="376604" y="3525370"/>
                  </a:lnTo>
                  <a:cubicBezTo>
                    <a:pt x="375125" y="3523487"/>
                    <a:pt x="373108" y="3522210"/>
                    <a:pt x="371561" y="3520394"/>
                  </a:cubicBezTo>
                  <a:lnTo>
                    <a:pt x="356635" y="3520394"/>
                  </a:lnTo>
                  <a:cubicBezTo>
                    <a:pt x="355224" y="3518512"/>
                    <a:pt x="353206" y="3517235"/>
                    <a:pt x="351660" y="3515419"/>
                  </a:cubicBezTo>
                  <a:cubicBezTo>
                    <a:pt x="347088" y="3513671"/>
                    <a:pt x="343457" y="3510040"/>
                    <a:pt x="341709" y="3505468"/>
                  </a:cubicBezTo>
                  <a:cubicBezTo>
                    <a:pt x="340028" y="3503854"/>
                    <a:pt x="338347" y="3502173"/>
                    <a:pt x="336734" y="3500492"/>
                  </a:cubicBezTo>
                  <a:lnTo>
                    <a:pt x="326783" y="3495853"/>
                  </a:lnTo>
                  <a:cubicBezTo>
                    <a:pt x="325304" y="3493971"/>
                    <a:pt x="323287" y="3492626"/>
                    <a:pt x="321808" y="3490878"/>
                  </a:cubicBezTo>
                  <a:lnTo>
                    <a:pt x="296864" y="3490878"/>
                  </a:lnTo>
                  <a:cubicBezTo>
                    <a:pt x="295317" y="3489063"/>
                    <a:pt x="293704" y="3487449"/>
                    <a:pt x="291888" y="3485903"/>
                  </a:cubicBezTo>
                  <a:lnTo>
                    <a:pt x="281938" y="3470909"/>
                  </a:lnTo>
                  <a:cubicBezTo>
                    <a:pt x="280122" y="3469430"/>
                    <a:pt x="278845" y="3467413"/>
                    <a:pt x="276962" y="3465934"/>
                  </a:cubicBezTo>
                  <a:cubicBezTo>
                    <a:pt x="273868" y="3459344"/>
                    <a:pt x="268625" y="3454101"/>
                    <a:pt x="262036" y="3451007"/>
                  </a:cubicBezTo>
                  <a:cubicBezTo>
                    <a:pt x="260556" y="3449125"/>
                    <a:pt x="258540" y="3447847"/>
                    <a:pt x="257059" y="3446032"/>
                  </a:cubicBezTo>
                  <a:lnTo>
                    <a:pt x="232115" y="3436081"/>
                  </a:lnTo>
                  <a:cubicBezTo>
                    <a:pt x="230569" y="3434266"/>
                    <a:pt x="228955" y="3432652"/>
                    <a:pt x="227140" y="3431106"/>
                  </a:cubicBezTo>
                  <a:lnTo>
                    <a:pt x="212214" y="3406162"/>
                  </a:lnTo>
                  <a:cubicBezTo>
                    <a:pt x="210398" y="3404682"/>
                    <a:pt x="209121" y="3402665"/>
                    <a:pt x="207239" y="3401186"/>
                  </a:cubicBezTo>
                  <a:cubicBezTo>
                    <a:pt x="200515" y="3386529"/>
                    <a:pt x="184781" y="3383504"/>
                    <a:pt x="172344" y="3376309"/>
                  </a:cubicBezTo>
                  <a:cubicBezTo>
                    <a:pt x="170865" y="3374493"/>
                    <a:pt x="169184" y="3372813"/>
                    <a:pt x="167368" y="3371334"/>
                  </a:cubicBezTo>
                  <a:lnTo>
                    <a:pt x="152442" y="3336439"/>
                  </a:lnTo>
                  <a:cubicBezTo>
                    <a:pt x="150694" y="3334893"/>
                    <a:pt x="149215" y="3333010"/>
                    <a:pt x="147467" y="3331463"/>
                  </a:cubicBezTo>
                  <a:cubicBezTo>
                    <a:pt x="145719" y="3329916"/>
                    <a:pt x="144173" y="3328102"/>
                    <a:pt x="142492" y="3326488"/>
                  </a:cubicBezTo>
                  <a:cubicBezTo>
                    <a:pt x="140811" y="3324874"/>
                    <a:pt x="139063" y="3323260"/>
                    <a:pt x="137516" y="3321512"/>
                  </a:cubicBezTo>
                  <a:lnTo>
                    <a:pt x="127566" y="3316537"/>
                  </a:lnTo>
                  <a:cubicBezTo>
                    <a:pt x="126085" y="3314722"/>
                    <a:pt x="124204" y="3313242"/>
                    <a:pt x="122589" y="3311561"/>
                  </a:cubicBezTo>
                  <a:cubicBezTo>
                    <a:pt x="121042" y="3309813"/>
                    <a:pt x="119362" y="3308132"/>
                    <a:pt x="117613" y="3306586"/>
                  </a:cubicBezTo>
                  <a:cubicBezTo>
                    <a:pt x="116067" y="3288298"/>
                    <a:pt x="109076" y="3270952"/>
                    <a:pt x="97443" y="3256764"/>
                  </a:cubicBezTo>
                  <a:cubicBezTo>
                    <a:pt x="95695" y="3255151"/>
                    <a:pt x="94216" y="3253336"/>
                    <a:pt x="92467" y="3251789"/>
                  </a:cubicBezTo>
                  <a:cubicBezTo>
                    <a:pt x="90719" y="3250243"/>
                    <a:pt x="89106" y="3248562"/>
                    <a:pt x="87492" y="3246814"/>
                  </a:cubicBezTo>
                  <a:cubicBezTo>
                    <a:pt x="71962" y="3238678"/>
                    <a:pt x="79357" y="3224021"/>
                    <a:pt x="77541" y="3211919"/>
                  </a:cubicBezTo>
                  <a:cubicBezTo>
                    <a:pt x="75726" y="3210440"/>
                    <a:pt x="74449" y="3208423"/>
                    <a:pt x="72566" y="3206944"/>
                  </a:cubicBezTo>
                  <a:lnTo>
                    <a:pt x="72566" y="3192018"/>
                  </a:lnTo>
                  <a:cubicBezTo>
                    <a:pt x="70751" y="3190470"/>
                    <a:pt x="69473" y="3188454"/>
                    <a:pt x="67591" y="3187041"/>
                  </a:cubicBezTo>
                  <a:lnTo>
                    <a:pt x="62615" y="3177091"/>
                  </a:lnTo>
                  <a:cubicBezTo>
                    <a:pt x="60867" y="3175477"/>
                    <a:pt x="59388" y="3173662"/>
                    <a:pt x="57640" y="3172115"/>
                  </a:cubicBezTo>
                  <a:cubicBezTo>
                    <a:pt x="56094" y="3170367"/>
                    <a:pt x="54413" y="3168686"/>
                    <a:pt x="52665" y="3167140"/>
                  </a:cubicBezTo>
                  <a:cubicBezTo>
                    <a:pt x="44328" y="3157727"/>
                    <a:pt x="40629" y="3145019"/>
                    <a:pt x="42714" y="3132581"/>
                  </a:cubicBezTo>
                  <a:cubicBezTo>
                    <a:pt x="44731" y="3116781"/>
                    <a:pt x="41168" y="3100846"/>
                    <a:pt x="32696" y="3087399"/>
                  </a:cubicBezTo>
                  <a:cubicBezTo>
                    <a:pt x="30948" y="3085853"/>
                    <a:pt x="29469" y="3083970"/>
                    <a:pt x="27721" y="3082424"/>
                  </a:cubicBezTo>
                  <a:cubicBezTo>
                    <a:pt x="26174" y="3080675"/>
                    <a:pt x="24493" y="3078995"/>
                    <a:pt x="22745" y="3077448"/>
                  </a:cubicBezTo>
                  <a:cubicBezTo>
                    <a:pt x="22745" y="3066758"/>
                    <a:pt x="22745" y="3056000"/>
                    <a:pt x="22745" y="3045310"/>
                  </a:cubicBezTo>
                  <a:cubicBezTo>
                    <a:pt x="22745" y="3030451"/>
                    <a:pt x="23619" y="3015726"/>
                    <a:pt x="15349" y="3002144"/>
                  </a:cubicBezTo>
                  <a:cubicBezTo>
                    <a:pt x="10912" y="2994816"/>
                    <a:pt x="13198" y="2986008"/>
                    <a:pt x="12795" y="2977872"/>
                  </a:cubicBezTo>
                  <a:cubicBezTo>
                    <a:pt x="14677" y="2976393"/>
                    <a:pt x="15954" y="2974376"/>
                    <a:pt x="17770" y="2972830"/>
                  </a:cubicBezTo>
                  <a:cubicBezTo>
                    <a:pt x="18374" y="2960996"/>
                    <a:pt x="16693" y="2949163"/>
                    <a:pt x="12795" y="2938002"/>
                  </a:cubicBezTo>
                  <a:cubicBezTo>
                    <a:pt x="10979" y="2936456"/>
                    <a:pt x="9702" y="2934439"/>
                    <a:pt x="7819" y="2933027"/>
                  </a:cubicBezTo>
                  <a:lnTo>
                    <a:pt x="7819" y="2912856"/>
                  </a:lnTo>
                  <a:cubicBezTo>
                    <a:pt x="9702" y="2911444"/>
                    <a:pt x="10979" y="2909427"/>
                    <a:pt x="12795" y="2907881"/>
                  </a:cubicBezTo>
                  <a:cubicBezTo>
                    <a:pt x="12391" y="2892417"/>
                    <a:pt x="14408" y="2876751"/>
                    <a:pt x="8625" y="2861623"/>
                  </a:cubicBezTo>
                  <a:cubicBezTo>
                    <a:pt x="7012" y="2856042"/>
                    <a:pt x="7415" y="2850058"/>
                    <a:pt x="9702" y="2844680"/>
                  </a:cubicBezTo>
                  <a:cubicBezTo>
                    <a:pt x="15685" y="2827871"/>
                    <a:pt x="11585" y="2810457"/>
                    <a:pt x="12795" y="2793379"/>
                  </a:cubicBezTo>
                  <a:cubicBezTo>
                    <a:pt x="10979" y="2791833"/>
                    <a:pt x="9702" y="2789816"/>
                    <a:pt x="7819" y="2788404"/>
                  </a:cubicBezTo>
                  <a:lnTo>
                    <a:pt x="7819" y="2778386"/>
                  </a:lnTo>
                  <a:cubicBezTo>
                    <a:pt x="9702" y="2776973"/>
                    <a:pt x="10979" y="2774957"/>
                    <a:pt x="12795" y="2773411"/>
                  </a:cubicBezTo>
                  <a:cubicBezTo>
                    <a:pt x="13802" y="2758416"/>
                    <a:pt x="20257" y="2744029"/>
                    <a:pt x="17770" y="2728632"/>
                  </a:cubicBezTo>
                  <a:cubicBezTo>
                    <a:pt x="15954" y="2727085"/>
                    <a:pt x="14677" y="2725068"/>
                    <a:pt x="12795" y="2723589"/>
                  </a:cubicBezTo>
                  <a:lnTo>
                    <a:pt x="12795" y="2713638"/>
                  </a:lnTo>
                  <a:cubicBezTo>
                    <a:pt x="14677" y="2712226"/>
                    <a:pt x="15954" y="2710209"/>
                    <a:pt x="17770" y="2708663"/>
                  </a:cubicBezTo>
                  <a:cubicBezTo>
                    <a:pt x="18778" y="2697165"/>
                    <a:pt x="15349" y="2685735"/>
                    <a:pt x="8156" y="2676726"/>
                  </a:cubicBezTo>
                  <a:cubicBezTo>
                    <a:pt x="-5897" y="2657900"/>
                    <a:pt x="-6234" y="2648017"/>
                    <a:pt x="6742" y="2628182"/>
                  </a:cubicBezTo>
                  <a:cubicBezTo>
                    <a:pt x="12593" y="2619172"/>
                    <a:pt x="18576" y="2610499"/>
                    <a:pt x="17770" y="2599069"/>
                  </a:cubicBezTo>
                  <a:cubicBezTo>
                    <a:pt x="37941" y="2616282"/>
                    <a:pt x="37941" y="2616282"/>
                    <a:pt x="27182" y="2637259"/>
                  </a:cubicBezTo>
                  <a:cubicBezTo>
                    <a:pt x="19720" y="2651580"/>
                    <a:pt x="22140" y="2659178"/>
                    <a:pt x="37806" y="2662875"/>
                  </a:cubicBezTo>
                  <a:cubicBezTo>
                    <a:pt x="63356" y="2669532"/>
                    <a:pt x="89240" y="2674574"/>
                    <a:pt x="115396" y="2678071"/>
                  </a:cubicBezTo>
                  <a:cubicBezTo>
                    <a:pt x="129312" y="2679617"/>
                    <a:pt x="142759" y="2683651"/>
                    <a:pt x="156947" y="2684324"/>
                  </a:cubicBezTo>
                  <a:cubicBezTo>
                    <a:pt x="171134" y="2684996"/>
                    <a:pt x="182833" y="2701401"/>
                    <a:pt x="187337" y="2719084"/>
                  </a:cubicBezTo>
                  <a:cubicBezTo>
                    <a:pt x="197221" y="2756333"/>
                    <a:pt x="203406" y="2794455"/>
                    <a:pt x="205894" y="2832914"/>
                  </a:cubicBezTo>
                  <a:cubicBezTo>
                    <a:pt x="206969" y="2855975"/>
                    <a:pt x="209727" y="2878970"/>
                    <a:pt x="214231" y="2901628"/>
                  </a:cubicBezTo>
                  <a:cubicBezTo>
                    <a:pt x="223376" y="2940960"/>
                    <a:pt x="235814" y="2979486"/>
                    <a:pt x="251345" y="3016802"/>
                  </a:cubicBezTo>
                  <a:cubicBezTo>
                    <a:pt x="277566" y="3083163"/>
                    <a:pt x="314950" y="3144549"/>
                    <a:pt x="361880" y="3198337"/>
                  </a:cubicBezTo>
                  <a:cubicBezTo>
                    <a:pt x="421047" y="3266984"/>
                    <a:pt x="489088" y="3326084"/>
                    <a:pt x="572730" y="3364879"/>
                  </a:cubicBezTo>
                  <a:cubicBezTo>
                    <a:pt x="622955" y="3388142"/>
                    <a:pt x="676272" y="3404010"/>
                    <a:pt x="731068" y="3411944"/>
                  </a:cubicBezTo>
                  <a:cubicBezTo>
                    <a:pt x="788420" y="3420079"/>
                    <a:pt x="846916" y="3414432"/>
                    <a:pt x="901645" y="3395538"/>
                  </a:cubicBezTo>
                  <a:cubicBezTo>
                    <a:pt x="933178" y="3385319"/>
                    <a:pt x="963299" y="3371132"/>
                    <a:pt x="991270" y="3353248"/>
                  </a:cubicBezTo>
                  <a:cubicBezTo>
                    <a:pt x="1013928" y="3339397"/>
                    <a:pt x="1038469" y="3328841"/>
                    <a:pt x="1064152" y="3321983"/>
                  </a:cubicBezTo>
                  <a:cubicBezTo>
                    <a:pt x="1099787" y="3311024"/>
                    <a:pt x="1134347" y="3296904"/>
                    <a:pt x="1167426" y="3279692"/>
                  </a:cubicBezTo>
                  <a:cubicBezTo>
                    <a:pt x="1187799" y="3268732"/>
                    <a:pt x="1206625" y="3255151"/>
                    <a:pt x="1223434" y="3239351"/>
                  </a:cubicBezTo>
                  <a:cubicBezTo>
                    <a:pt x="1285223" y="3184083"/>
                    <a:pt x="1323143" y="3114428"/>
                    <a:pt x="1348356" y="3036771"/>
                  </a:cubicBezTo>
                  <a:cubicBezTo>
                    <a:pt x="1354610" y="3014516"/>
                    <a:pt x="1367788" y="2994816"/>
                    <a:pt x="1386008" y="2980562"/>
                  </a:cubicBezTo>
                  <a:cubicBezTo>
                    <a:pt x="1429711" y="2946944"/>
                    <a:pt x="1449074" y="2901225"/>
                    <a:pt x="1453244" y="2845419"/>
                  </a:cubicBezTo>
                  <a:cubicBezTo>
                    <a:pt x="1456942" y="2796876"/>
                    <a:pt x="1453244" y="2747793"/>
                    <a:pt x="1462454" y="2699787"/>
                  </a:cubicBezTo>
                  <a:cubicBezTo>
                    <a:pt x="1474086" y="2638267"/>
                    <a:pt x="1478928" y="2575806"/>
                    <a:pt x="1490560" y="2514285"/>
                  </a:cubicBezTo>
                  <a:cubicBezTo>
                    <a:pt x="1497887" y="2475625"/>
                    <a:pt x="1500712" y="2435956"/>
                    <a:pt x="1506695" y="2396893"/>
                  </a:cubicBezTo>
                  <a:cubicBezTo>
                    <a:pt x="1516040" y="2336381"/>
                    <a:pt x="1525185" y="2276542"/>
                    <a:pt x="1535338" y="2216500"/>
                  </a:cubicBezTo>
                  <a:cubicBezTo>
                    <a:pt x="1548112" y="2140995"/>
                    <a:pt x="1564720" y="2066162"/>
                    <a:pt x="1575679" y="1990388"/>
                  </a:cubicBezTo>
                  <a:cubicBezTo>
                    <a:pt x="1582066" y="1946349"/>
                    <a:pt x="1589126" y="1902512"/>
                    <a:pt x="1596253" y="1858607"/>
                  </a:cubicBezTo>
                  <a:cubicBezTo>
                    <a:pt x="1596723" y="1854505"/>
                    <a:pt x="1596857" y="1850337"/>
                    <a:pt x="1596590" y="1846236"/>
                  </a:cubicBezTo>
                  <a:cubicBezTo>
                    <a:pt x="1595849" y="1799843"/>
                    <a:pt x="1603313" y="1753989"/>
                    <a:pt x="1605396" y="1708000"/>
                  </a:cubicBezTo>
                  <a:cubicBezTo>
                    <a:pt x="1607616" y="1652800"/>
                    <a:pt x="1610977" y="1597196"/>
                    <a:pt x="1602640" y="1541794"/>
                  </a:cubicBezTo>
                  <a:cubicBezTo>
                    <a:pt x="1599951" y="1523910"/>
                    <a:pt x="1602035" y="1505353"/>
                    <a:pt x="1601565" y="1487132"/>
                  </a:cubicBezTo>
                  <a:cubicBezTo>
                    <a:pt x="1600488" y="1445782"/>
                    <a:pt x="1591345" y="1406449"/>
                    <a:pt x="1565997" y="1372832"/>
                  </a:cubicBezTo>
                  <a:cubicBezTo>
                    <a:pt x="1557324" y="1361725"/>
                    <a:pt x="1547710" y="1351424"/>
                    <a:pt x="1537220" y="1342038"/>
                  </a:cubicBezTo>
                  <a:cubicBezTo>
                    <a:pt x="1528345" y="1335355"/>
                    <a:pt x="1525723" y="1323185"/>
                    <a:pt x="1531103" y="1313463"/>
                  </a:cubicBezTo>
                  <a:cubicBezTo>
                    <a:pt x="1540582" y="1290536"/>
                    <a:pt x="1548044" y="1266801"/>
                    <a:pt x="1557189" y="1243807"/>
                  </a:cubicBezTo>
                  <a:cubicBezTo>
                    <a:pt x="1566334" y="1220813"/>
                    <a:pt x="1571981" y="1198423"/>
                    <a:pt x="1560820" y="1176572"/>
                  </a:cubicBezTo>
                  <a:cubicBezTo>
                    <a:pt x="1547373" y="1150955"/>
                    <a:pt x="1554635" y="1127154"/>
                    <a:pt x="1560080" y="1102142"/>
                  </a:cubicBezTo>
                  <a:cubicBezTo>
                    <a:pt x="1571107" y="1057223"/>
                    <a:pt x="1576821" y="1011166"/>
                    <a:pt x="1577090" y="964915"/>
                  </a:cubicBezTo>
                  <a:cubicBezTo>
                    <a:pt x="1577898" y="946547"/>
                    <a:pt x="1571175" y="928642"/>
                    <a:pt x="1558533" y="915296"/>
                  </a:cubicBezTo>
                  <a:cubicBezTo>
                    <a:pt x="1549927" y="907362"/>
                    <a:pt x="1545490" y="895824"/>
                    <a:pt x="1546700" y="884166"/>
                  </a:cubicBezTo>
                  <a:cubicBezTo>
                    <a:pt x="1547440" y="873408"/>
                    <a:pt x="1546700" y="862583"/>
                    <a:pt x="1546700" y="851825"/>
                  </a:cubicBezTo>
                  <a:cubicBezTo>
                    <a:pt x="1545692" y="846010"/>
                    <a:pt x="1547104" y="840039"/>
                    <a:pt x="1550600" y="835285"/>
                  </a:cubicBezTo>
                  <a:cubicBezTo>
                    <a:pt x="1567072" y="818544"/>
                    <a:pt x="1562501" y="798979"/>
                    <a:pt x="1558466" y="779413"/>
                  </a:cubicBezTo>
                  <a:cubicBezTo>
                    <a:pt x="1550533" y="740685"/>
                    <a:pt x="1536749" y="702294"/>
                    <a:pt x="1542330" y="662222"/>
                  </a:cubicBezTo>
                  <a:cubicBezTo>
                    <a:pt x="1547508" y="624671"/>
                    <a:pt x="1554903" y="587450"/>
                    <a:pt x="1564384" y="550746"/>
                  </a:cubicBezTo>
                  <a:cubicBezTo>
                    <a:pt x="1571242" y="527819"/>
                    <a:pt x="1575477" y="504172"/>
                    <a:pt x="1576889" y="480283"/>
                  </a:cubicBezTo>
                  <a:cubicBezTo>
                    <a:pt x="1578368" y="459366"/>
                    <a:pt x="1570703" y="438839"/>
                    <a:pt x="1555777" y="424074"/>
                  </a:cubicBezTo>
                  <a:cubicBezTo>
                    <a:pt x="1549592" y="417956"/>
                    <a:pt x="1545086" y="412040"/>
                    <a:pt x="1549054" y="402290"/>
                  </a:cubicBezTo>
                  <a:cubicBezTo>
                    <a:pt x="1566601" y="360940"/>
                    <a:pt x="1572923" y="316633"/>
                    <a:pt x="1581260" y="272997"/>
                  </a:cubicBezTo>
                  <a:cubicBezTo>
                    <a:pt x="1588857" y="234202"/>
                    <a:pt x="1594101" y="194970"/>
                    <a:pt x="1596925" y="155537"/>
                  </a:cubicBezTo>
                  <a:cubicBezTo>
                    <a:pt x="1599144" y="121919"/>
                    <a:pt x="1559678" y="78485"/>
                    <a:pt x="1523571" y="83662"/>
                  </a:cubicBezTo>
                  <a:cubicBezTo>
                    <a:pt x="1519469" y="84308"/>
                    <a:pt x="1515234" y="84308"/>
                    <a:pt x="1511132" y="83662"/>
                  </a:cubicBezTo>
                  <a:cubicBezTo>
                    <a:pt x="1503603" y="82385"/>
                    <a:pt x="1491837" y="88637"/>
                    <a:pt x="1489550" y="78081"/>
                  </a:cubicBezTo>
                  <a:cubicBezTo>
                    <a:pt x="1487735" y="69476"/>
                    <a:pt x="1499433" y="66383"/>
                    <a:pt x="1505755" y="61273"/>
                  </a:cubicBezTo>
                  <a:cubicBezTo>
                    <a:pt x="1524983" y="45876"/>
                    <a:pt x="1549458" y="41707"/>
                    <a:pt x="1570300" y="29739"/>
                  </a:cubicBezTo>
                  <a:cubicBezTo>
                    <a:pt x="1587580" y="19856"/>
                    <a:pt x="1605665" y="11384"/>
                    <a:pt x="1623751" y="2845"/>
                  </a:cubicBezTo>
                  <a:cubicBezTo>
                    <a:pt x="1637871" y="-3878"/>
                    <a:pt x="1646141" y="156"/>
                    <a:pt x="1645603" y="14679"/>
                  </a:cubicBezTo>
                  <a:cubicBezTo>
                    <a:pt x="1643587" y="70080"/>
                    <a:pt x="1661269" y="122255"/>
                    <a:pt x="1670414" y="175640"/>
                  </a:cubicBezTo>
                  <a:cubicBezTo>
                    <a:pt x="1674245" y="198366"/>
                    <a:pt x="1675255" y="221562"/>
                    <a:pt x="1679288" y="244220"/>
                  </a:cubicBezTo>
                  <a:cubicBezTo>
                    <a:pt x="1684600" y="274073"/>
                    <a:pt x="1695627" y="302782"/>
                    <a:pt x="1698720" y="333240"/>
                  </a:cubicBezTo>
                  <a:cubicBezTo>
                    <a:pt x="1699660" y="337240"/>
                    <a:pt x="1700333" y="341308"/>
                    <a:pt x="1700670" y="345409"/>
                  </a:cubicBezTo>
                  <a:cubicBezTo>
                    <a:pt x="1697510" y="390995"/>
                    <a:pt x="1703964" y="436311"/>
                    <a:pt x="1706586" y="481628"/>
                  </a:cubicBezTo>
                  <a:cubicBezTo>
                    <a:pt x="1708670" y="516926"/>
                    <a:pt x="1710149" y="552360"/>
                    <a:pt x="1714319" y="587591"/>
                  </a:cubicBezTo>
                  <a:cubicBezTo>
                    <a:pt x="1717008" y="610384"/>
                    <a:pt x="1718890" y="633647"/>
                    <a:pt x="1721512" y="656440"/>
                  </a:cubicBezTo>
                  <a:cubicBezTo>
                    <a:pt x="1726285" y="698596"/>
                    <a:pt x="1722521" y="740954"/>
                    <a:pt x="1726689" y="782775"/>
                  </a:cubicBezTo>
                  <a:cubicBezTo>
                    <a:pt x="1730253" y="818678"/>
                    <a:pt x="1732068" y="854918"/>
                    <a:pt x="1740136" y="890351"/>
                  </a:cubicBezTo>
                  <a:cubicBezTo>
                    <a:pt x="1746860" y="920338"/>
                    <a:pt x="1761718" y="940509"/>
                    <a:pt x="1790495" y="948779"/>
                  </a:cubicBezTo>
                  <a:cubicBezTo>
                    <a:pt x="1819272" y="957049"/>
                    <a:pt x="1842266" y="946224"/>
                    <a:pt x="1862169" y="925919"/>
                  </a:cubicBezTo>
                  <a:cubicBezTo>
                    <a:pt x="1867749" y="919733"/>
                    <a:pt x="1872254" y="912693"/>
                    <a:pt x="1875616" y="905076"/>
                  </a:cubicBezTo>
                  <a:cubicBezTo>
                    <a:pt x="1881128" y="908975"/>
                    <a:pt x="1878507" y="913211"/>
                    <a:pt x="1876624" y="918052"/>
                  </a:cubicBezTo>
                  <a:cubicBezTo>
                    <a:pt x="1869497" y="936340"/>
                    <a:pt x="1859950" y="954628"/>
                    <a:pt x="1876018" y="973387"/>
                  </a:cubicBezTo>
                  <a:cubicBezTo>
                    <a:pt x="1880524" y="978631"/>
                    <a:pt x="1873464" y="982195"/>
                    <a:pt x="1872993" y="986834"/>
                  </a:cubicBezTo>
                  <a:cubicBezTo>
                    <a:pt x="1871245" y="1003105"/>
                    <a:pt x="1862437" y="1020922"/>
                    <a:pt x="1885298" y="1031613"/>
                  </a:cubicBezTo>
                  <a:cubicBezTo>
                    <a:pt x="1894306" y="1035848"/>
                    <a:pt x="1892492" y="1056288"/>
                    <a:pt x="1884288" y="1064087"/>
                  </a:cubicBezTo>
                  <a:cubicBezTo>
                    <a:pt x="1867614" y="1079820"/>
                    <a:pt x="1867547" y="1080493"/>
                    <a:pt x="1879246" y="1098512"/>
                  </a:cubicBezTo>
                  <a:cubicBezTo>
                    <a:pt x="1888861" y="1113304"/>
                    <a:pt x="1888256" y="1117943"/>
                    <a:pt x="1874876" y="1130785"/>
                  </a:cubicBezTo>
                  <a:cubicBezTo>
                    <a:pt x="1864387" y="1140870"/>
                    <a:pt x="1864050" y="1146249"/>
                    <a:pt x="1875212" y="1159225"/>
                  </a:cubicBezTo>
                  <a:cubicBezTo>
                    <a:pt x="1880926" y="1165949"/>
                    <a:pt x="1880659" y="1168907"/>
                    <a:pt x="1873397" y="1174555"/>
                  </a:cubicBezTo>
                  <a:cubicBezTo>
                    <a:pt x="1857798" y="1186657"/>
                    <a:pt x="1858134" y="1187599"/>
                    <a:pt x="1871380" y="1205013"/>
                  </a:cubicBezTo>
                  <a:cubicBezTo>
                    <a:pt x="1875884" y="1210929"/>
                    <a:pt x="1875280" y="1213955"/>
                    <a:pt x="1869295" y="1218930"/>
                  </a:cubicBezTo>
                  <a:cubicBezTo>
                    <a:pt x="1852755" y="1232714"/>
                    <a:pt x="1852823" y="1233318"/>
                    <a:pt x="1865531" y="1249320"/>
                  </a:cubicBezTo>
                  <a:cubicBezTo>
                    <a:pt x="1872254" y="1257389"/>
                    <a:pt x="1872254" y="1262364"/>
                    <a:pt x="1863042" y="1269491"/>
                  </a:cubicBezTo>
                  <a:cubicBezTo>
                    <a:pt x="1847982" y="1281056"/>
                    <a:pt x="1848318" y="1284417"/>
                    <a:pt x="1859546" y="1298738"/>
                  </a:cubicBezTo>
                  <a:cubicBezTo>
                    <a:pt x="1868422" y="1310034"/>
                    <a:pt x="1867950" y="1314203"/>
                    <a:pt x="1856655" y="1324489"/>
                  </a:cubicBezTo>
                  <a:cubicBezTo>
                    <a:pt x="1843747" y="1336121"/>
                    <a:pt x="1843208" y="1338609"/>
                    <a:pt x="1855780" y="1354207"/>
                  </a:cubicBezTo>
                  <a:cubicBezTo>
                    <a:pt x="1862169" y="1362410"/>
                    <a:pt x="1862035" y="1367654"/>
                    <a:pt x="1852890" y="1374378"/>
                  </a:cubicBezTo>
                  <a:cubicBezTo>
                    <a:pt x="1837896" y="1385741"/>
                    <a:pt x="1837896" y="1389170"/>
                    <a:pt x="1849932" y="1403424"/>
                  </a:cubicBezTo>
                  <a:cubicBezTo>
                    <a:pt x="1856655" y="1411290"/>
                    <a:pt x="1858673" y="1417677"/>
                    <a:pt x="1848587" y="1423594"/>
                  </a:cubicBezTo>
                  <a:cubicBezTo>
                    <a:pt x="1838502" y="1429511"/>
                    <a:pt x="1838637" y="1438857"/>
                    <a:pt x="1844149" y="1446589"/>
                  </a:cubicBezTo>
                  <a:cubicBezTo>
                    <a:pt x="1851344" y="1456405"/>
                    <a:pt x="1853898" y="1462793"/>
                    <a:pt x="1841056" y="1470188"/>
                  </a:cubicBezTo>
                  <a:cubicBezTo>
                    <a:pt x="1832315" y="1475231"/>
                    <a:pt x="1833929" y="1484913"/>
                    <a:pt x="1839443" y="1491838"/>
                  </a:cubicBezTo>
                  <a:cubicBezTo>
                    <a:pt x="1844957" y="1498763"/>
                    <a:pt x="1847780" y="1503470"/>
                    <a:pt x="1837695" y="1509050"/>
                  </a:cubicBezTo>
                  <a:cubicBezTo>
                    <a:pt x="1827609" y="1514631"/>
                    <a:pt x="1828752" y="1524447"/>
                    <a:pt x="1834939" y="1532112"/>
                  </a:cubicBezTo>
                  <a:cubicBezTo>
                    <a:pt x="1841124" y="1539777"/>
                    <a:pt x="1841662" y="1543811"/>
                    <a:pt x="1832181" y="1549257"/>
                  </a:cubicBezTo>
                  <a:cubicBezTo>
                    <a:pt x="1822701" y="1554703"/>
                    <a:pt x="1824248" y="1564587"/>
                    <a:pt x="1830232" y="1572521"/>
                  </a:cubicBezTo>
                  <a:cubicBezTo>
                    <a:pt x="1836956" y="1581463"/>
                    <a:pt x="1838569" y="1588657"/>
                    <a:pt x="1826601" y="1594036"/>
                  </a:cubicBezTo>
                  <a:cubicBezTo>
                    <a:pt x="1821828" y="1596214"/>
                    <a:pt x="1819474" y="1601707"/>
                    <a:pt x="1821222" y="1606676"/>
                  </a:cubicBezTo>
                  <a:cubicBezTo>
                    <a:pt x="1823978" y="1616492"/>
                    <a:pt x="1831913" y="1626241"/>
                    <a:pt x="1817322" y="1633570"/>
                  </a:cubicBezTo>
                  <a:cubicBezTo>
                    <a:pt x="1815037" y="1634713"/>
                    <a:pt x="1817322" y="1640294"/>
                    <a:pt x="1820214" y="1641975"/>
                  </a:cubicBezTo>
                  <a:cubicBezTo>
                    <a:pt x="1824651" y="1645895"/>
                    <a:pt x="1826736" y="1651818"/>
                    <a:pt x="1825726" y="1657640"/>
                  </a:cubicBezTo>
                  <a:cubicBezTo>
                    <a:pt x="1822028" y="1661224"/>
                    <a:pt x="1817322" y="1663571"/>
                    <a:pt x="1812279" y="1664364"/>
                  </a:cubicBezTo>
                  <a:cubicBezTo>
                    <a:pt x="1772342" y="1668802"/>
                    <a:pt x="1753785" y="1696368"/>
                    <a:pt x="1737245" y="1729179"/>
                  </a:cubicBezTo>
                  <a:cubicBezTo>
                    <a:pt x="1676195" y="1850202"/>
                    <a:pt x="1650713" y="1981378"/>
                    <a:pt x="1633165" y="2114235"/>
                  </a:cubicBezTo>
                  <a:cubicBezTo>
                    <a:pt x="1623080" y="2190884"/>
                    <a:pt x="1606271" y="2266187"/>
                    <a:pt x="1589395" y="2341491"/>
                  </a:cubicBezTo>
                  <a:cubicBezTo>
                    <a:pt x="1562837" y="2453774"/>
                    <a:pt x="1544615" y="2567872"/>
                    <a:pt x="1534867" y="2682844"/>
                  </a:cubicBezTo>
                  <a:cubicBezTo>
                    <a:pt x="1530497" y="2739793"/>
                    <a:pt x="1531236" y="2797144"/>
                    <a:pt x="1523168" y="2853891"/>
                  </a:cubicBezTo>
                  <a:cubicBezTo>
                    <a:pt x="1511940" y="2931951"/>
                    <a:pt x="1500779" y="3010482"/>
                    <a:pt x="1470456" y="3083903"/>
                  </a:cubicBezTo>
                  <a:cubicBezTo>
                    <a:pt x="1436300" y="3166333"/>
                    <a:pt x="1383318" y="3239620"/>
                    <a:pt x="1315815" y="3297913"/>
                  </a:cubicBezTo>
                  <a:cubicBezTo>
                    <a:pt x="1247974" y="3357214"/>
                    <a:pt x="1173679" y="3406296"/>
                    <a:pt x="1087215" y="3435678"/>
                  </a:cubicBezTo>
                  <a:cubicBezTo>
                    <a:pt x="1033427" y="3453966"/>
                    <a:pt x="1022803" y="3489466"/>
                    <a:pt x="1050503" y="3541641"/>
                  </a:cubicBezTo>
                  <a:cubicBezTo>
                    <a:pt x="1053597" y="3547491"/>
                    <a:pt x="1057227" y="3553273"/>
                    <a:pt x="1054000" y="3560332"/>
                  </a:cubicBezTo>
                  <a:cubicBezTo>
                    <a:pt x="1048218" y="3559727"/>
                    <a:pt x="1042772" y="3557239"/>
                    <a:pt x="1038604" y="3553205"/>
                  </a:cubicBezTo>
                  <a:cubicBezTo>
                    <a:pt x="1027105" y="3544936"/>
                    <a:pt x="1014601" y="3545069"/>
                    <a:pt x="1000817" y="3546482"/>
                  </a:cubicBezTo>
                  <a:cubicBezTo>
                    <a:pt x="976612" y="3549642"/>
                    <a:pt x="954760" y="3564232"/>
                    <a:pt x="929212" y="3559929"/>
                  </a:cubicBezTo>
                  <a:cubicBezTo>
                    <a:pt x="922489" y="3558853"/>
                    <a:pt x="915765" y="3560534"/>
                    <a:pt x="909915" y="3556769"/>
                  </a:cubicBezTo>
                  <a:cubicBezTo>
                    <a:pt x="893779" y="3545742"/>
                    <a:pt x="872330" y="3546280"/>
                    <a:pt x="856867" y="3558248"/>
                  </a:cubicBezTo>
                  <a:cubicBezTo>
                    <a:pt x="854580" y="3559122"/>
                    <a:pt x="852159" y="3559727"/>
                    <a:pt x="849672" y="3559862"/>
                  </a:cubicBezTo>
                  <a:lnTo>
                    <a:pt x="834612" y="3559257"/>
                  </a:lnTo>
                  <a:cubicBezTo>
                    <a:pt x="830375" y="3555424"/>
                    <a:pt x="823921" y="3559257"/>
                    <a:pt x="819820" y="3554886"/>
                  </a:cubicBezTo>
                  <a:lnTo>
                    <a:pt x="819820" y="3554886"/>
                  </a:lnTo>
                  <a:cubicBezTo>
                    <a:pt x="806238" y="3539153"/>
                    <a:pt x="789026" y="3557508"/>
                    <a:pt x="774638" y="3550448"/>
                  </a:cubicBezTo>
                  <a:close/>
                </a:path>
              </a:pathLst>
            </a:custGeom>
            <a:solidFill>
              <a:srgbClr val="020202"/>
            </a:solidFill>
            <a:ln w="6712" cap="flat">
              <a:noFill/>
              <a:prstDash val="solid"/>
              <a:miter/>
            </a:ln>
          </p:spPr>
          <p:txBody>
            <a:bodyPr rtlCol="0" anchor="ctr"/>
            <a:lstStyle/>
            <a:p>
              <a:endParaRPr lang="es-CO"/>
            </a:p>
          </p:txBody>
        </p:sp>
        <p:sp>
          <p:nvSpPr>
            <p:cNvPr id="1411" name="Freeform: Shape 1410">
              <a:extLst>
                <a:ext uri="{FF2B5EF4-FFF2-40B4-BE49-F238E27FC236}">
                  <a16:creationId xmlns:a16="http://schemas.microsoft.com/office/drawing/2014/main" id="{36FFF4EA-DE85-DF8D-0544-E611206AF9A2}"/>
                </a:ext>
              </a:extLst>
            </p:cNvPr>
            <p:cNvSpPr/>
            <p:nvPr/>
          </p:nvSpPr>
          <p:spPr>
            <a:xfrm>
              <a:off x="5860301" y="5219610"/>
              <a:ext cx="1121833" cy="1484623"/>
            </a:xfrm>
            <a:custGeom>
              <a:avLst/>
              <a:gdLst>
                <a:gd name="connsiteX0" fmla="*/ 769337 w 1121833"/>
                <a:gd name="connsiteY0" fmla="*/ 304934 h 1484623"/>
                <a:gd name="connsiteX1" fmla="*/ 749167 w 1121833"/>
                <a:gd name="connsiteY1" fmla="*/ 298210 h 1484623"/>
                <a:gd name="connsiteX2" fmla="*/ 678904 w 1121833"/>
                <a:gd name="connsiteY2" fmla="*/ 298883 h 1484623"/>
                <a:gd name="connsiteX3" fmla="*/ 664988 w 1121833"/>
                <a:gd name="connsiteY3" fmla="*/ 299555 h 1484623"/>
                <a:gd name="connsiteX4" fmla="*/ 638094 w 1121833"/>
                <a:gd name="connsiteY4" fmla="*/ 295857 h 1484623"/>
                <a:gd name="connsiteX5" fmla="*/ 619873 w 1121833"/>
                <a:gd name="connsiteY5" fmla="*/ 292294 h 1484623"/>
                <a:gd name="connsiteX6" fmla="*/ 594928 w 1121833"/>
                <a:gd name="connsiteY6" fmla="*/ 279653 h 1484623"/>
                <a:gd name="connsiteX7" fmla="*/ 500798 w 1121833"/>
                <a:gd name="connsiteY7" fmla="*/ 285032 h 1484623"/>
                <a:gd name="connsiteX8" fmla="*/ 465769 w 1121833"/>
                <a:gd name="connsiteY8" fmla="*/ 322819 h 1484623"/>
                <a:gd name="connsiteX9" fmla="*/ 460457 w 1121833"/>
                <a:gd name="connsiteY9" fmla="*/ 366992 h 1484623"/>
                <a:gd name="connsiteX10" fmla="*/ 460457 w 1121833"/>
                <a:gd name="connsiteY10" fmla="*/ 384271 h 1484623"/>
                <a:gd name="connsiteX11" fmla="*/ 464896 w 1121833"/>
                <a:gd name="connsiteY11" fmla="*/ 450162 h 1484623"/>
                <a:gd name="connsiteX12" fmla="*/ 470073 w 1121833"/>
                <a:gd name="connsiteY12" fmla="*/ 479074 h 1484623"/>
                <a:gd name="connsiteX13" fmla="*/ 472425 w 1121833"/>
                <a:gd name="connsiteY13" fmla="*/ 505295 h 1484623"/>
                <a:gd name="connsiteX14" fmla="*/ 476123 w 1121833"/>
                <a:gd name="connsiteY14" fmla="*/ 561100 h 1484623"/>
                <a:gd name="connsiteX15" fmla="*/ 478006 w 1121833"/>
                <a:gd name="connsiteY15" fmla="*/ 592567 h 1484623"/>
                <a:gd name="connsiteX16" fmla="*/ 482108 w 1121833"/>
                <a:gd name="connsiteY16" fmla="*/ 657987 h 1484623"/>
                <a:gd name="connsiteX17" fmla="*/ 482847 w 1121833"/>
                <a:gd name="connsiteY17" fmla="*/ 682191 h 1484623"/>
                <a:gd name="connsiteX18" fmla="*/ 482847 w 1121833"/>
                <a:gd name="connsiteY18" fmla="*/ 759512 h 1484623"/>
                <a:gd name="connsiteX19" fmla="*/ 480762 w 1121833"/>
                <a:gd name="connsiteY19" fmla="*/ 780959 h 1484623"/>
                <a:gd name="connsiteX20" fmla="*/ 476594 w 1121833"/>
                <a:gd name="connsiteY20" fmla="*/ 854918 h 1484623"/>
                <a:gd name="connsiteX21" fmla="*/ 473031 w 1121833"/>
                <a:gd name="connsiteY21" fmla="*/ 880603 h 1484623"/>
                <a:gd name="connsiteX22" fmla="*/ 459987 w 1121833"/>
                <a:gd name="connsiteY22" fmla="*/ 954023 h 1484623"/>
                <a:gd name="connsiteX23" fmla="*/ 449162 w 1121833"/>
                <a:gd name="connsiteY23" fmla="*/ 1000550 h 1484623"/>
                <a:gd name="connsiteX24" fmla="*/ 435715 w 1121833"/>
                <a:gd name="connsiteY24" fmla="*/ 1054338 h 1484623"/>
                <a:gd name="connsiteX25" fmla="*/ 423143 w 1121833"/>
                <a:gd name="connsiteY25" fmla="*/ 1095284 h 1484623"/>
                <a:gd name="connsiteX26" fmla="*/ 400147 w 1121833"/>
                <a:gd name="connsiteY26" fmla="*/ 1160839 h 1484623"/>
                <a:gd name="connsiteX27" fmla="*/ 388987 w 1121833"/>
                <a:gd name="connsiteY27" fmla="*/ 1189481 h 1484623"/>
                <a:gd name="connsiteX28" fmla="*/ 363302 w 1121833"/>
                <a:gd name="connsiteY28" fmla="*/ 1219670 h 1484623"/>
                <a:gd name="connsiteX29" fmla="*/ 350326 w 1121833"/>
                <a:gd name="connsiteY29" fmla="*/ 1253287 h 1484623"/>
                <a:gd name="connsiteX30" fmla="*/ 332039 w 1121833"/>
                <a:gd name="connsiteY30" fmla="*/ 1291612 h 1484623"/>
                <a:gd name="connsiteX31" fmla="*/ 302052 w 1121833"/>
                <a:gd name="connsiteY31" fmla="*/ 1317565 h 1484623"/>
                <a:gd name="connsiteX32" fmla="*/ 287126 w 1121833"/>
                <a:gd name="connsiteY32" fmla="*/ 1348224 h 1484623"/>
                <a:gd name="connsiteX33" fmla="*/ 260232 w 1121833"/>
                <a:gd name="connsiteY33" fmla="*/ 1383993 h 1484623"/>
                <a:gd name="connsiteX34" fmla="*/ 215183 w 1121833"/>
                <a:gd name="connsiteY34" fmla="*/ 1434487 h 1484623"/>
                <a:gd name="connsiteX35" fmla="*/ 209938 w 1121833"/>
                <a:gd name="connsiteY35" fmla="*/ 1442689 h 1484623"/>
                <a:gd name="connsiteX36" fmla="*/ 146267 w 1121833"/>
                <a:gd name="connsiteY36" fmla="*/ 1484309 h 1484623"/>
                <a:gd name="connsiteX37" fmla="*/ 97790 w 1121833"/>
                <a:gd name="connsiteY37" fmla="*/ 1352258 h 1484623"/>
                <a:gd name="connsiteX38" fmla="*/ 18519 w 1121833"/>
                <a:gd name="connsiteY38" fmla="*/ 1290738 h 1484623"/>
                <a:gd name="connsiteX39" fmla="*/ 14956 w 1121833"/>
                <a:gd name="connsiteY39" fmla="*/ 1241253 h 1484623"/>
                <a:gd name="connsiteX40" fmla="*/ 69754 w 1121833"/>
                <a:gd name="connsiteY40" fmla="*/ 1194928 h 1484623"/>
                <a:gd name="connsiteX41" fmla="*/ 87033 w 1121833"/>
                <a:gd name="connsiteY41" fmla="*/ 1162856 h 1484623"/>
                <a:gd name="connsiteX42" fmla="*/ 114868 w 1121833"/>
                <a:gd name="connsiteY42" fmla="*/ 1100059 h 1484623"/>
                <a:gd name="connsiteX43" fmla="*/ 202274 w 1121833"/>
                <a:gd name="connsiteY43" fmla="*/ 958865 h 1484623"/>
                <a:gd name="connsiteX44" fmla="*/ 216058 w 1121833"/>
                <a:gd name="connsiteY44" fmla="*/ 901782 h 1484623"/>
                <a:gd name="connsiteX45" fmla="*/ 218948 w 1121833"/>
                <a:gd name="connsiteY45" fmla="*/ 879796 h 1484623"/>
                <a:gd name="connsiteX46" fmla="*/ 254516 w 1121833"/>
                <a:gd name="connsiteY46" fmla="*/ 688041 h 1484623"/>
                <a:gd name="connsiteX47" fmla="*/ 272064 w 1121833"/>
                <a:gd name="connsiteY47" fmla="*/ 548393 h 1484623"/>
                <a:gd name="connsiteX48" fmla="*/ 275493 w 1121833"/>
                <a:gd name="connsiteY48" fmla="*/ 469257 h 1484623"/>
                <a:gd name="connsiteX49" fmla="*/ 281814 w 1121833"/>
                <a:gd name="connsiteY49" fmla="*/ 265870 h 1484623"/>
                <a:gd name="connsiteX50" fmla="*/ 318995 w 1121833"/>
                <a:gd name="connsiteY50" fmla="*/ 97782 h 1484623"/>
                <a:gd name="connsiteX51" fmla="*/ 435176 w 1121833"/>
                <a:gd name="connsiteY51" fmla="*/ 9838 h 1484623"/>
                <a:gd name="connsiteX52" fmla="*/ 498782 w 1121833"/>
                <a:gd name="connsiteY52" fmla="*/ 963 h 1484623"/>
                <a:gd name="connsiteX53" fmla="*/ 557142 w 1121833"/>
                <a:gd name="connsiteY53" fmla="*/ 8695 h 1484623"/>
                <a:gd name="connsiteX54" fmla="*/ 600374 w 1121833"/>
                <a:gd name="connsiteY54" fmla="*/ 19251 h 1484623"/>
                <a:gd name="connsiteX55" fmla="*/ 633992 w 1121833"/>
                <a:gd name="connsiteY55" fmla="*/ 15217 h 1484623"/>
                <a:gd name="connsiteX56" fmla="*/ 655372 w 1121833"/>
                <a:gd name="connsiteY56" fmla="*/ 11250 h 1484623"/>
                <a:gd name="connsiteX57" fmla="*/ 766714 w 1121833"/>
                <a:gd name="connsiteY57" fmla="*/ 33101 h 1484623"/>
                <a:gd name="connsiteX58" fmla="*/ 913085 w 1121833"/>
                <a:gd name="connsiteY58" fmla="*/ 55625 h 1484623"/>
                <a:gd name="connsiteX59" fmla="*/ 1081779 w 1121833"/>
                <a:gd name="connsiteY59" fmla="*/ 59928 h 1484623"/>
                <a:gd name="connsiteX60" fmla="*/ 1101950 w 1121833"/>
                <a:gd name="connsiteY60" fmla="*/ 59928 h 1484623"/>
                <a:gd name="connsiteX61" fmla="*/ 1114186 w 1121833"/>
                <a:gd name="connsiteY61" fmla="*/ 86419 h 1484623"/>
                <a:gd name="connsiteX62" fmla="*/ 1029537 w 1121833"/>
                <a:gd name="connsiteY62" fmla="*/ 120642 h 1484623"/>
                <a:gd name="connsiteX63" fmla="*/ 855062 w 1121833"/>
                <a:gd name="connsiteY63" fmla="*/ 153722 h 1484623"/>
                <a:gd name="connsiteX64" fmla="*/ 773707 w 1121833"/>
                <a:gd name="connsiteY64" fmla="*/ 279586 h 1484623"/>
                <a:gd name="connsiteX65" fmla="*/ 769337 w 1121833"/>
                <a:gd name="connsiteY65" fmla="*/ 304934 h 148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121833" h="1484623">
                  <a:moveTo>
                    <a:pt x="769337" y="304934"/>
                  </a:moveTo>
                  <a:cubicBezTo>
                    <a:pt x="762614" y="304060"/>
                    <a:pt x="755890" y="306010"/>
                    <a:pt x="749167" y="298210"/>
                  </a:cubicBezTo>
                  <a:cubicBezTo>
                    <a:pt x="732156" y="278040"/>
                    <a:pt x="696992" y="278779"/>
                    <a:pt x="678904" y="298883"/>
                  </a:cubicBezTo>
                  <a:cubicBezTo>
                    <a:pt x="673661" y="304799"/>
                    <a:pt x="669425" y="305606"/>
                    <a:pt x="664988" y="299555"/>
                  </a:cubicBezTo>
                  <a:cubicBezTo>
                    <a:pt x="657053" y="289067"/>
                    <a:pt x="649052" y="286108"/>
                    <a:pt x="638094" y="295857"/>
                  </a:cubicBezTo>
                  <a:cubicBezTo>
                    <a:pt x="631707" y="301303"/>
                    <a:pt x="624243" y="301707"/>
                    <a:pt x="619873" y="292294"/>
                  </a:cubicBezTo>
                  <a:cubicBezTo>
                    <a:pt x="614831" y="281536"/>
                    <a:pt x="605215" y="280326"/>
                    <a:pt x="594928" y="279653"/>
                  </a:cubicBezTo>
                  <a:cubicBezTo>
                    <a:pt x="563462" y="278914"/>
                    <a:pt x="531996" y="280729"/>
                    <a:pt x="500798" y="285032"/>
                  </a:cubicBezTo>
                  <a:cubicBezTo>
                    <a:pt x="488495" y="286242"/>
                    <a:pt x="466509" y="309438"/>
                    <a:pt x="465769" y="322819"/>
                  </a:cubicBezTo>
                  <a:cubicBezTo>
                    <a:pt x="465097" y="337678"/>
                    <a:pt x="463349" y="352402"/>
                    <a:pt x="460457" y="366992"/>
                  </a:cubicBezTo>
                  <a:cubicBezTo>
                    <a:pt x="458843" y="372640"/>
                    <a:pt x="458843" y="378624"/>
                    <a:pt x="460457" y="384271"/>
                  </a:cubicBezTo>
                  <a:cubicBezTo>
                    <a:pt x="469871" y="405854"/>
                    <a:pt x="463684" y="428176"/>
                    <a:pt x="464896" y="450162"/>
                  </a:cubicBezTo>
                  <a:cubicBezTo>
                    <a:pt x="465432" y="460045"/>
                    <a:pt x="464896" y="470333"/>
                    <a:pt x="470073" y="479074"/>
                  </a:cubicBezTo>
                  <a:cubicBezTo>
                    <a:pt x="474375" y="487141"/>
                    <a:pt x="475250" y="496622"/>
                    <a:pt x="472425" y="505295"/>
                  </a:cubicBezTo>
                  <a:cubicBezTo>
                    <a:pt x="468325" y="523919"/>
                    <a:pt x="466778" y="543014"/>
                    <a:pt x="476123" y="561100"/>
                  </a:cubicBezTo>
                  <a:cubicBezTo>
                    <a:pt x="480493" y="571051"/>
                    <a:pt x="481166" y="582212"/>
                    <a:pt x="478006" y="592567"/>
                  </a:cubicBezTo>
                  <a:cubicBezTo>
                    <a:pt x="473502" y="614619"/>
                    <a:pt x="471283" y="636740"/>
                    <a:pt x="482108" y="657987"/>
                  </a:cubicBezTo>
                  <a:cubicBezTo>
                    <a:pt x="485737" y="665584"/>
                    <a:pt x="486007" y="674392"/>
                    <a:pt x="482847" y="682191"/>
                  </a:cubicBezTo>
                  <a:cubicBezTo>
                    <a:pt x="473971" y="707942"/>
                    <a:pt x="470879" y="733694"/>
                    <a:pt x="482847" y="759512"/>
                  </a:cubicBezTo>
                  <a:cubicBezTo>
                    <a:pt x="485470" y="766572"/>
                    <a:pt x="484730" y="774505"/>
                    <a:pt x="480762" y="780959"/>
                  </a:cubicBezTo>
                  <a:cubicBezTo>
                    <a:pt x="470140" y="805097"/>
                    <a:pt x="464424" y="829907"/>
                    <a:pt x="476594" y="854918"/>
                  </a:cubicBezTo>
                  <a:cubicBezTo>
                    <a:pt x="481368" y="864802"/>
                    <a:pt x="477737" y="872803"/>
                    <a:pt x="473031" y="880603"/>
                  </a:cubicBezTo>
                  <a:cubicBezTo>
                    <a:pt x="459314" y="902454"/>
                    <a:pt x="454608" y="928810"/>
                    <a:pt x="459987" y="954023"/>
                  </a:cubicBezTo>
                  <a:cubicBezTo>
                    <a:pt x="463484" y="970362"/>
                    <a:pt x="459516" y="987440"/>
                    <a:pt x="449162" y="1000550"/>
                  </a:cubicBezTo>
                  <a:cubicBezTo>
                    <a:pt x="437665" y="1015947"/>
                    <a:pt x="432824" y="1035311"/>
                    <a:pt x="435715" y="1054338"/>
                  </a:cubicBezTo>
                  <a:cubicBezTo>
                    <a:pt x="438338" y="1069197"/>
                    <a:pt x="433630" y="1084460"/>
                    <a:pt x="423143" y="1095284"/>
                  </a:cubicBezTo>
                  <a:cubicBezTo>
                    <a:pt x="406267" y="1114043"/>
                    <a:pt x="396249" y="1134953"/>
                    <a:pt x="400147" y="1160839"/>
                  </a:cubicBezTo>
                  <a:cubicBezTo>
                    <a:pt x="402097" y="1171731"/>
                    <a:pt x="397795" y="1182825"/>
                    <a:pt x="388987" y="1189481"/>
                  </a:cubicBezTo>
                  <a:cubicBezTo>
                    <a:pt x="379507" y="1198692"/>
                    <a:pt x="370901" y="1208845"/>
                    <a:pt x="363302" y="1219670"/>
                  </a:cubicBezTo>
                  <a:cubicBezTo>
                    <a:pt x="354763" y="1228747"/>
                    <a:pt x="350124" y="1240849"/>
                    <a:pt x="350326" y="1253287"/>
                  </a:cubicBezTo>
                  <a:cubicBezTo>
                    <a:pt x="351603" y="1268415"/>
                    <a:pt x="344611" y="1283073"/>
                    <a:pt x="332039" y="1291612"/>
                  </a:cubicBezTo>
                  <a:cubicBezTo>
                    <a:pt x="321347" y="1299277"/>
                    <a:pt x="313481" y="1310236"/>
                    <a:pt x="302052" y="1317565"/>
                  </a:cubicBezTo>
                  <a:cubicBezTo>
                    <a:pt x="290621" y="1324893"/>
                    <a:pt x="290353" y="1337399"/>
                    <a:pt x="287126" y="1348224"/>
                  </a:cubicBezTo>
                  <a:cubicBezTo>
                    <a:pt x="283697" y="1363419"/>
                    <a:pt x="273879" y="1376463"/>
                    <a:pt x="260232" y="1383993"/>
                  </a:cubicBezTo>
                  <a:cubicBezTo>
                    <a:pt x="240061" y="1395222"/>
                    <a:pt x="221302" y="1409744"/>
                    <a:pt x="215183" y="1434487"/>
                  </a:cubicBezTo>
                  <a:cubicBezTo>
                    <a:pt x="214377" y="1437714"/>
                    <a:pt x="212561" y="1440606"/>
                    <a:pt x="209938" y="1442689"/>
                  </a:cubicBezTo>
                  <a:cubicBezTo>
                    <a:pt x="189433" y="1457683"/>
                    <a:pt x="171749" y="1476979"/>
                    <a:pt x="146267" y="1484309"/>
                  </a:cubicBezTo>
                  <a:cubicBezTo>
                    <a:pt x="142972" y="1435629"/>
                    <a:pt x="131273" y="1390986"/>
                    <a:pt x="97790" y="1352258"/>
                  </a:cubicBezTo>
                  <a:cubicBezTo>
                    <a:pt x="75871" y="1326574"/>
                    <a:pt x="48843" y="1305597"/>
                    <a:pt x="18519" y="1290738"/>
                  </a:cubicBezTo>
                  <a:cubicBezTo>
                    <a:pt x="-8375" y="1277291"/>
                    <a:pt x="-9854" y="1259877"/>
                    <a:pt x="14956" y="1241253"/>
                  </a:cubicBezTo>
                  <a:cubicBezTo>
                    <a:pt x="34455" y="1227335"/>
                    <a:pt x="52743" y="1211804"/>
                    <a:pt x="69754" y="1194928"/>
                  </a:cubicBezTo>
                  <a:cubicBezTo>
                    <a:pt x="78897" y="1186389"/>
                    <a:pt x="84949" y="1175160"/>
                    <a:pt x="87033" y="1162856"/>
                  </a:cubicBezTo>
                  <a:cubicBezTo>
                    <a:pt x="91201" y="1139996"/>
                    <a:pt x="100748" y="1118481"/>
                    <a:pt x="114868" y="1100059"/>
                  </a:cubicBezTo>
                  <a:cubicBezTo>
                    <a:pt x="147613" y="1055347"/>
                    <a:pt x="176792" y="1008080"/>
                    <a:pt x="202274" y="958865"/>
                  </a:cubicBezTo>
                  <a:cubicBezTo>
                    <a:pt x="212090" y="941450"/>
                    <a:pt x="216864" y="921751"/>
                    <a:pt x="216058" y="901782"/>
                  </a:cubicBezTo>
                  <a:cubicBezTo>
                    <a:pt x="215721" y="894319"/>
                    <a:pt x="216729" y="886922"/>
                    <a:pt x="218948" y="879796"/>
                  </a:cubicBezTo>
                  <a:cubicBezTo>
                    <a:pt x="234682" y="816662"/>
                    <a:pt x="246583" y="752654"/>
                    <a:pt x="254516" y="688041"/>
                  </a:cubicBezTo>
                  <a:cubicBezTo>
                    <a:pt x="261240" y="641715"/>
                    <a:pt x="268904" y="595390"/>
                    <a:pt x="272064" y="548393"/>
                  </a:cubicBezTo>
                  <a:cubicBezTo>
                    <a:pt x="273812" y="521970"/>
                    <a:pt x="275762" y="495613"/>
                    <a:pt x="275493" y="469257"/>
                  </a:cubicBezTo>
                  <a:cubicBezTo>
                    <a:pt x="274888" y="401416"/>
                    <a:pt x="280804" y="333711"/>
                    <a:pt x="281814" y="265870"/>
                  </a:cubicBezTo>
                  <a:cubicBezTo>
                    <a:pt x="282620" y="208182"/>
                    <a:pt x="298421" y="151570"/>
                    <a:pt x="318995" y="97782"/>
                  </a:cubicBezTo>
                  <a:cubicBezTo>
                    <a:pt x="339568" y="43993"/>
                    <a:pt x="380784" y="19184"/>
                    <a:pt x="435176" y="9838"/>
                  </a:cubicBezTo>
                  <a:cubicBezTo>
                    <a:pt x="456357" y="6207"/>
                    <a:pt x="477737" y="5468"/>
                    <a:pt x="498782" y="963"/>
                  </a:cubicBezTo>
                  <a:cubicBezTo>
                    <a:pt x="518415" y="-3272"/>
                    <a:pt x="537979" y="3989"/>
                    <a:pt x="557142" y="8695"/>
                  </a:cubicBezTo>
                  <a:cubicBezTo>
                    <a:pt x="571597" y="12259"/>
                    <a:pt x="585852" y="16494"/>
                    <a:pt x="600374" y="19251"/>
                  </a:cubicBezTo>
                  <a:cubicBezTo>
                    <a:pt x="611669" y="22007"/>
                    <a:pt x="623637" y="20596"/>
                    <a:pt x="633992" y="15217"/>
                  </a:cubicBezTo>
                  <a:cubicBezTo>
                    <a:pt x="640244" y="10914"/>
                    <a:pt x="647977" y="9502"/>
                    <a:pt x="655372" y="11250"/>
                  </a:cubicBezTo>
                  <a:cubicBezTo>
                    <a:pt x="692084" y="20596"/>
                    <a:pt x="729198" y="27924"/>
                    <a:pt x="766714" y="33101"/>
                  </a:cubicBezTo>
                  <a:cubicBezTo>
                    <a:pt x="815392" y="41438"/>
                    <a:pt x="864138" y="49171"/>
                    <a:pt x="913085" y="55625"/>
                  </a:cubicBezTo>
                  <a:cubicBezTo>
                    <a:pt x="969429" y="63022"/>
                    <a:pt x="1025570" y="57710"/>
                    <a:pt x="1081779" y="59928"/>
                  </a:cubicBezTo>
                  <a:cubicBezTo>
                    <a:pt x="1088503" y="59928"/>
                    <a:pt x="1095226" y="59391"/>
                    <a:pt x="1101950" y="59928"/>
                  </a:cubicBezTo>
                  <a:cubicBezTo>
                    <a:pt x="1119498" y="62013"/>
                    <a:pt x="1123667" y="71493"/>
                    <a:pt x="1114186" y="86419"/>
                  </a:cubicBezTo>
                  <a:cubicBezTo>
                    <a:pt x="1093680" y="118826"/>
                    <a:pt x="1068130" y="129517"/>
                    <a:pt x="1029537" y="120642"/>
                  </a:cubicBezTo>
                  <a:cubicBezTo>
                    <a:pt x="966470" y="106186"/>
                    <a:pt x="907774" y="115397"/>
                    <a:pt x="855062" y="153722"/>
                  </a:cubicBezTo>
                  <a:cubicBezTo>
                    <a:pt x="812232" y="183171"/>
                    <a:pt x="782986" y="228487"/>
                    <a:pt x="773707" y="279586"/>
                  </a:cubicBezTo>
                  <a:cubicBezTo>
                    <a:pt x="772766" y="288797"/>
                    <a:pt x="768126" y="296328"/>
                    <a:pt x="769337" y="304934"/>
                  </a:cubicBezTo>
                  <a:close/>
                </a:path>
              </a:pathLst>
            </a:custGeom>
            <a:solidFill>
              <a:srgbClr val="020202"/>
            </a:solidFill>
            <a:ln w="6712" cap="flat">
              <a:noFill/>
              <a:prstDash val="solid"/>
              <a:miter/>
            </a:ln>
          </p:spPr>
          <p:txBody>
            <a:bodyPr rtlCol="0" anchor="ctr"/>
            <a:lstStyle/>
            <a:p>
              <a:endParaRPr lang="es-CO"/>
            </a:p>
          </p:txBody>
        </p:sp>
        <p:sp>
          <p:nvSpPr>
            <p:cNvPr id="1412" name="Freeform: Shape 1411">
              <a:extLst>
                <a:ext uri="{FF2B5EF4-FFF2-40B4-BE49-F238E27FC236}">
                  <a16:creationId xmlns:a16="http://schemas.microsoft.com/office/drawing/2014/main" id="{B85E5F80-2460-E0CC-BC6B-36FF0CD3DA26}"/>
                </a:ext>
              </a:extLst>
            </p:cNvPr>
            <p:cNvSpPr/>
            <p:nvPr/>
          </p:nvSpPr>
          <p:spPr>
            <a:xfrm>
              <a:off x="3877637" y="2189482"/>
              <a:ext cx="597314" cy="631975"/>
            </a:xfrm>
            <a:custGeom>
              <a:avLst/>
              <a:gdLst>
                <a:gd name="connsiteX0" fmla="*/ 546011 w 597314"/>
                <a:gd name="connsiteY0" fmla="*/ 570817 h 631975"/>
                <a:gd name="connsiteX1" fmla="*/ 533102 w 597314"/>
                <a:gd name="connsiteY1" fmla="*/ 598249 h 631975"/>
                <a:gd name="connsiteX2" fmla="*/ 503787 w 597314"/>
                <a:gd name="connsiteY2" fmla="*/ 602149 h 631975"/>
                <a:gd name="connsiteX3" fmla="*/ 340674 w 597314"/>
                <a:gd name="connsiteY3" fmla="*/ 629715 h 631975"/>
                <a:gd name="connsiteX4" fmla="*/ 210305 w 597314"/>
                <a:gd name="connsiteY4" fmla="*/ 619159 h 631975"/>
                <a:gd name="connsiteX5" fmla="*/ 133052 w 597314"/>
                <a:gd name="connsiteY5" fmla="*/ 602149 h 631975"/>
                <a:gd name="connsiteX6" fmla="*/ 107570 w 597314"/>
                <a:gd name="connsiteY6" fmla="*/ 576667 h 631975"/>
                <a:gd name="connsiteX7" fmla="*/ 92845 w 597314"/>
                <a:gd name="connsiteY7" fmla="*/ 548629 h 631975"/>
                <a:gd name="connsiteX8" fmla="*/ 42150 w 597314"/>
                <a:gd name="connsiteY8" fmla="*/ 544662 h 631975"/>
                <a:gd name="connsiteX9" fmla="*/ 28703 w 597314"/>
                <a:gd name="connsiteY9" fmla="*/ 559252 h 631975"/>
                <a:gd name="connsiteX10" fmla="*/ 13709 w 597314"/>
                <a:gd name="connsiteY10" fmla="*/ 569808 h 631975"/>
                <a:gd name="connsiteX11" fmla="*/ -1688 w 597314"/>
                <a:gd name="connsiteY11" fmla="*/ 552529 h 631975"/>
                <a:gd name="connsiteX12" fmla="*/ -2697 w 597314"/>
                <a:gd name="connsiteY12" fmla="*/ 540158 h 631975"/>
                <a:gd name="connsiteX13" fmla="*/ 18483 w 597314"/>
                <a:gd name="connsiteY13" fmla="*/ 352571 h 631975"/>
                <a:gd name="connsiteX14" fmla="*/ 101048 w 597314"/>
                <a:gd name="connsiteY14" fmla="*/ 121954 h 631975"/>
                <a:gd name="connsiteX15" fmla="*/ 263555 w 597314"/>
                <a:gd name="connsiteY15" fmla="*/ 9537 h 631975"/>
                <a:gd name="connsiteX16" fmla="*/ 525773 w 597314"/>
                <a:gd name="connsiteY16" fmla="*/ 7990 h 631975"/>
                <a:gd name="connsiteX17" fmla="*/ 547557 w 597314"/>
                <a:gd name="connsiteY17" fmla="*/ 13033 h 631975"/>
                <a:gd name="connsiteX18" fmla="*/ 592470 w 597314"/>
                <a:gd name="connsiteY18" fmla="*/ 89211 h 631975"/>
                <a:gd name="connsiteX19" fmla="*/ 583259 w 597314"/>
                <a:gd name="connsiteY19" fmla="*/ 135401 h 631975"/>
                <a:gd name="connsiteX20" fmla="*/ 563089 w 597314"/>
                <a:gd name="connsiteY20" fmla="*/ 320567 h 631975"/>
                <a:gd name="connsiteX21" fmla="*/ 557037 w 597314"/>
                <a:gd name="connsiteY21" fmla="*/ 429690 h 631975"/>
                <a:gd name="connsiteX22" fmla="*/ 546011 w 597314"/>
                <a:gd name="connsiteY22" fmla="*/ 570817 h 631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7314" h="631975">
                  <a:moveTo>
                    <a:pt x="546011" y="570817"/>
                  </a:moveTo>
                  <a:cubicBezTo>
                    <a:pt x="535925" y="577541"/>
                    <a:pt x="546011" y="594080"/>
                    <a:pt x="533102" y="598249"/>
                  </a:cubicBezTo>
                  <a:cubicBezTo>
                    <a:pt x="523419" y="600246"/>
                    <a:pt x="513670" y="601544"/>
                    <a:pt x="503787" y="602149"/>
                  </a:cubicBezTo>
                  <a:cubicBezTo>
                    <a:pt x="449460" y="611427"/>
                    <a:pt x="395337" y="622790"/>
                    <a:pt x="340674" y="629715"/>
                  </a:cubicBezTo>
                  <a:cubicBezTo>
                    <a:pt x="297038" y="635296"/>
                    <a:pt x="253268" y="627967"/>
                    <a:pt x="210305" y="619159"/>
                  </a:cubicBezTo>
                  <a:cubicBezTo>
                    <a:pt x="184486" y="613847"/>
                    <a:pt x="159004" y="606384"/>
                    <a:pt x="133052" y="602149"/>
                  </a:cubicBezTo>
                  <a:cubicBezTo>
                    <a:pt x="119268" y="601443"/>
                    <a:pt x="108308" y="590436"/>
                    <a:pt x="107570" y="576667"/>
                  </a:cubicBezTo>
                  <a:cubicBezTo>
                    <a:pt x="105889" y="565956"/>
                    <a:pt x="100711" y="556106"/>
                    <a:pt x="92845" y="548629"/>
                  </a:cubicBezTo>
                  <a:cubicBezTo>
                    <a:pt x="77516" y="532896"/>
                    <a:pt x="59228" y="531148"/>
                    <a:pt x="42150" y="544662"/>
                  </a:cubicBezTo>
                  <a:cubicBezTo>
                    <a:pt x="36972" y="548831"/>
                    <a:pt x="32468" y="553753"/>
                    <a:pt x="28703" y="559252"/>
                  </a:cubicBezTo>
                  <a:cubicBezTo>
                    <a:pt x="24803" y="564766"/>
                    <a:pt x="21979" y="571557"/>
                    <a:pt x="13709" y="569808"/>
                  </a:cubicBezTo>
                  <a:cubicBezTo>
                    <a:pt x="5170" y="568302"/>
                    <a:pt x="-1149" y="561155"/>
                    <a:pt x="-1688" y="552529"/>
                  </a:cubicBezTo>
                  <a:cubicBezTo>
                    <a:pt x="-2226" y="548428"/>
                    <a:pt x="-2361" y="544326"/>
                    <a:pt x="-2697" y="540158"/>
                  </a:cubicBezTo>
                  <a:cubicBezTo>
                    <a:pt x="4026" y="477562"/>
                    <a:pt x="7388" y="414360"/>
                    <a:pt x="18483" y="352571"/>
                  </a:cubicBezTo>
                  <a:cubicBezTo>
                    <a:pt x="32266" y="271445"/>
                    <a:pt x="60168" y="193378"/>
                    <a:pt x="101048" y="121954"/>
                  </a:cubicBezTo>
                  <a:cubicBezTo>
                    <a:pt x="137220" y="59829"/>
                    <a:pt x="193093" y="24060"/>
                    <a:pt x="263555" y="9537"/>
                  </a:cubicBezTo>
                  <a:cubicBezTo>
                    <a:pt x="350961" y="-8550"/>
                    <a:pt x="438367" y="2813"/>
                    <a:pt x="525773" y="7990"/>
                  </a:cubicBezTo>
                  <a:cubicBezTo>
                    <a:pt x="533237" y="8811"/>
                    <a:pt x="540497" y="10505"/>
                    <a:pt x="547557" y="13033"/>
                  </a:cubicBezTo>
                  <a:cubicBezTo>
                    <a:pt x="585612" y="24819"/>
                    <a:pt x="600607" y="50214"/>
                    <a:pt x="592470" y="89211"/>
                  </a:cubicBezTo>
                  <a:cubicBezTo>
                    <a:pt x="589310" y="104607"/>
                    <a:pt x="586217" y="119937"/>
                    <a:pt x="583259" y="135401"/>
                  </a:cubicBezTo>
                  <a:cubicBezTo>
                    <a:pt x="571493" y="196585"/>
                    <a:pt x="569812" y="258845"/>
                    <a:pt x="563089" y="320567"/>
                  </a:cubicBezTo>
                  <a:cubicBezTo>
                    <a:pt x="559323" y="356538"/>
                    <a:pt x="557306" y="393181"/>
                    <a:pt x="557037" y="429690"/>
                  </a:cubicBezTo>
                  <a:cubicBezTo>
                    <a:pt x="556500" y="476923"/>
                    <a:pt x="552802" y="524068"/>
                    <a:pt x="546011" y="570817"/>
                  </a:cubicBezTo>
                  <a:close/>
                </a:path>
              </a:pathLst>
            </a:custGeom>
            <a:solidFill>
              <a:srgbClr val="237F18"/>
            </a:solidFill>
            <a:ln w="6712" cap="flat">
              <a:noFill/>
              <a:prstDash val="solid"/>
              <a:miter/>
            </a:ln>
          </p:spPr>
          <p:txBody>
            <a:bodyPr rtlCol="0" anchor="ctr"/>
            <a:lstStyle/>
            <a:p>
              <a:endParaRPr lang="es-CO"/>
            </a:p>
          </p:txBody>
        </p:sp>
        <p:sp>
          <p:nvSpPr>
            <p:cNvPr id="1413" name="Freeform: Shape 1412">
              <a:extLst>
                <a:ext uri="{FF2B5EF4-FFF2-40B4-BE49-F238E27FC236}">
                  <a16:creationId xmlns:a16="http://schemas.microsoft.com/office/drawing/2014/main" id="{112F5A88-6140-5C30-53D7-DFEBB8A383AB}"/>
                </a:ext>
              </a:extLst>
            </p:cNvPr>
            <p:cNvSpPr/>
            <p:nvPr/>
          </p:nvSpPr>
          <p:spPr>
            <a:xfrm>
              <a:off x="4774157" y="4175110"/>
              <a:ext cx="155578" cy="1892808"/>
            </a:xfrm>
            <a:custGeom>
              <a:avLst/>
              <a:gdLst>
                <a:gd name="connsiteX0" fmla="*/ 8056 w 155578"/>
                <a:gd name="connsiteY0" fmla="*/ -315 h 1892808"/>
                <a:gd name="connsiteX1" fmla="*/ 5635 w 155578"/>
                <a:gd name="connsiteY1" fmla="*/ 134156 h 1892808"/>
                <a:gd name="connsiteX2" fmla="*/ 10678 w 155578"/>
                <a:gd name="connsiteY2" fmla="*/ 260692 h 1892808"/>
                <a:gd name="connsiteX3" fmla="*/ 12022 w 155578"/>
                <a:gd name="connsiteY3" fmla="*/ 270509 h 1892808"/>
                <a:gd name="connsiteX4" fmla="*/ 17940 w 155578"/>
                <a:gd name="connsiteY4" fmla="*/ 412106 h 1892808"/>
                <a:gd name="connsiteX5" fmla="*/ 23856 w 155578"/>
                <a:gd name="connsiteY5" fmla="*/ 615964 h 1892808"/>
                <a:gd name="connsiteX6" fmla="*/ 38715 w 155578"/>
                <a:gd name="connsiteY6" fmla="*/ 868903 h 1892808"/>
                <a:gd name="connsiteX7" fmla="*/ 53306 w 155578"/>
                <a:gd name="connsiteY7" fmla="*/ 1057162 h 1892808"/>
                <a:gd name="connsiteX8" fmla="*/ 85512 w 155578"/>
                <a:gd name="connsiteY8" fmla="*/ 1303176 h 1892808"/>
                <a:gd name="connsiteX9" fmla="*/ 112875 w 155578"/>
                <a:gd name="connsiteY9" fmla="*/ 1487266 h 1892808"/>
                <a:gd name="connsiteX10" fmla="*/ 123162 w 155578"/>
                <a:gd name="connsiteY10" fmla="*/ 1618442 h 1892808"/>
                <a:gd name="connsiteX11" fmla="*/ 134392 w 155578"/>
                <a:gd name="connsiteY11" fmla="*/ 1729649 h 1892808"/>
                <a:gd name="connsiteX12" fmla="*/ 139435 w 155578"/>
                <a:gd name="connsiteY12" fmla="*/ 1789086 h 1892808"/>
                <a:gd name="connsiteX13" fmla="*/ 152882 w 155578"/>
                <a:gd name="connsiteY13" fmla="*/ 1892494 h 1892808"/>
                <a:gd name="connsiteX14" fmla="*/ 140712 w 155578"/>
                <a:gd name="connsiteY14" fmla="*/ 1845764 h 1892808"/>
                <a:gd name="connsiteX15" fmla="*/ 132509 w 155578"/>
                <a:gd name="connsiteY15" fmla="*/ 1769722 h 1892808"/>
                <a:gd name="connsiteX16" fmla="*/ 126659 w 155578"/>
                <a:gd name="connsiteY16" fmla="*/ 1718085 h 1892808"/>
                <a:gd name="connsiteX17" fmla="*/ 111800 w 155578"/>
                <a:gd name="connsiteY17" fmla="*/ 1555644 h 1892808"/>
                <a:gd name="connsiteX18" fmla="*/ 89008 w 155578"/>
                <a:gd name="connsiteY18" fmla="*/ 1406852 h 1892808"/>
                <a:gd name="connsiteX19" fmla="*/ 72332 w 155578"/>
                <a:gd name="connsiteY19" fmla="*/ 1289527 h 1892808"/>
                <a:gd name="connsiteX20" fmla="*/ 60500 w 155578"/>
                <a:gd name="connsiteY20" fmla="*/ 1211400 h 1892808"/>
                <a:gd name="connsiteX21" fmla="*/ 47725 w 155578"/>
                <a:gd name="connsiteY21" fmla="*/ 1098646 h 1892808"/>
                <a:gd name="connsiteX22" fmla="*/ 41405 w 155578"/>
                <a:gd name="connsiteY22" fmla="*/ 1044858 h 1892808"/>
                <a:gd name="connsiteX23" fmla="*/ 33135 w 155578"/>
                <a:gd name="connsiteY23" fmla="*/ 963705 h 1892808"/>
                <a:gd name="connsiteX24" fmla="*/ 32799 w 155578"/>
                <a:gd name="connsiteY24" fmla="*/ 958797 h 1892808"/>
                <a:gd name="connsiteX25" fmla="*/ 26075 w 155578"/>
                <a:gd name="connsiteY25" fmla="*/ 837773 h 1892808"/>
                <a:gd name="connsiteX26" fmla="*/ 17873 w 155578"/>
                <a:gd name="connsiteY26" fmla="*/ 724481 h 1892808"/>
                <a:gd name="connsiteX27" fmla="*/ 17536 w 155578"/>
                <a:gd name="connsiteY27" fmla="*/ 719506 h 1892808"/>
                <a:gd name="connsiteX28" fmla="*/ 11351 w 155578"/>
                <a:gd name="connsiteY28" fmla="*/ 593306 h 1892808"/>
                <a:gd name="connsiteX29" fmla="*/ 6645 w 155578"/>
                <a:gd name="connsiteY29" fmla="*/ 372505 h 1892808"/>
                <a:gd name="connsiteX30" fmla="*/ -1760 w 155578"/>
                <a:gd name="connsiteY30" fmla="*/ 144846 h 1892808"/>
                <a:gd name="connsiteX31" fmla="*/ 2543 w 155578"/>
                <a:gd name="connsiteY31" fmla="*/ 13536 h 1892808"/>
                <a:gd name="connsiteX32" fmla="*/ 8056 w 155578"/>
                <a:gd name="connsiteY32" fmla="*/ -315 h 189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578" h="1892808">
                  <a:moveTo>
                    <a:pt x="8056" y="-315"/>
                  </a:moveTo>
                  <a:cubicBezTo>
                    <a:pt x="7653" y="44397"/>
                    <a:pt x="5501" y="89242"/>
                    <a:pt x="5635" y="134156"/>
                  </a:cubicBezTo>
                  <a:cubicBezTo>
                    <a:pt x="5635" y="176178"/>
                    <a:pt x="4897" y="218670"/>
                    <a:pt x="10678" y="260692"/>
                  </a:cubicBezTo>
                  <a:cubicBezTo>
                    <a:pt x="11351" y="263927"/>
                    <a:pt x="11820" y="267208"/>
                    <a:pt x="12022" y="270509"/>
                  </a:cubicBezTo>
                  <a:cubicBezTo>
                    <a:pt x="10880" y="317574"/>
                    <a:pt x="19486" y="364638"/>
                    <a:pt x="17940" y="412106"/>
                  </a:cubicBezTo>
                  <a:cubicBezTo>
                    <a:pt x="15653" y="480148"/>
                    <a:pt x="20225" y="548123"/>
                    <a:pt x="23856" y="615964"/>
                  </a:cubicBezTo>
                  <a:cubicBezTo>
                    <a:pt x="28294" y="700277"/>
                    <a:pt x="33941" y="784590"/>
                    <a:pt x="38715" y="868903"/>
                  </a:cubicBezTo>
                  <a:cubicBezTo>
                    <a:pt x="42278" y="931634"/>
                    <a:pt x="47119" y="994431"/>
                    <a:pt x="53306" y="1057162"/>
                  </a:cubicBezTo>
                  <a:cubicBezTo>
                    <a:pt x="61239" y="1139458"/>
                    <a:pt x="71997" y="1221485"/>
                    <a:pt x="85512" y="1303176"/>
                  </a:cubicBezTo>
                  <a:cubicBezTo>
                    <a:pt x="95732" y="1364360"/>
                    <a:pt x="103126" y="1426015"/>
                    <a:pt x="112875" y="1487266"/>
                  </a:cubicBezTo>
                  <a:cubicBezTo>
                    <a:pt x="118726" y="1530767"/>
                    <a:pt x="122222" y="1574538"/>
                    <a:pt x="123162" y="1618442"/>
                  </a:cubicBezTo>
                  <a:cubicBezTo>
                    <a:pt x="124911" y="1655623"/>
                    <a:pt x="129080" y="1692804"/>
                    <a:pt x="134392" y="1729649"/>
                  </a:cubicBezTo>
                  <a:cubicBezTo>
                    <a:pt x="137215" y="1749484"/>
                    <a:pt x="137887" y="1769318"/>
                    <a:pt x="139435" y="1789086"/>
                  </a:cubicBezTo>
                  <a:cubicBezTo>
                    <a:pt x="142191" y="1823846"/>
                    <a:pt x="149653" y="1857867"/>
                    <a:pt x="152882" y="1892494"/>
                  </a:cubicBezTo>
                  <a:cubicBezTo>
                    <a:pt x="141921" y="1879046"/>
                    <a:pt x="143400" y="1861632"/>
                    <a:pt x="140712" y="1845764"/>
                  </a:cubicBezTo>
                  <a:cubicBezTo>
                    <a:pt x="136408" y="1820551"/>
                    <a:pt x="131230" y="1795338"/>
                    <a:pt x="132509" y="1769722"/>
                  </a:cubicBezTo>
                  <a:cubicBezTo>
                    <a:pt x="132307" y="1752375"/>
                    <a:pt x="130357" y="1735028"/>
                    <a:pt x="126659" y="1718085"/>
                  </a:cubicBezTo>
                  <a:cubicBezTo>
                    <a:pt x="118456" y="1664296"/>
                    <a:pt x="118389" y="1609634"/>
                    <a:pt x="111800" y="1555644"/>
                  </a:cubicBezTo>
                  <a:cubicBezTo>
                    <a:pt x="105682" y="1505891"/>
                    <a:pt x="96470" y="1456472"/>
                    <a:pt x="89008" y="1406852"/>
                  </a:cubicBezTo>
                  <a:cubicBezTo>
                    <a:pt x="83158" y="1367789"/>
                    <a:pt x="78048" y="1328591"/>
                    <a:pt x="72332" y="1289527"/>
                  </a:cubicBezTo>
                  <a:cubicBezTo>
                    <a:pt x="68568" y="1263507"/>
                    <a:pt x="63862" y="1237554"/>
                    <a:pt x="60500" y="1211400"/>
                  </a:cubicBezTo>
                  <a:cubicBezTo>
                    <a:pt x="55658" y="1173883"/>
                    <a:pt x="48398" y="1136567"/>
                    <a:pt x="47725" y="1098646"/>
                  </a:cubicBezTo>
                  <a:cubicBezTo>
                    <a:pt x="46919" y="1080560"/>
                    <a:pt x="44834" y="1062608"/>
                    <a:pt x="41405" y="1044858"/>
                  </a:cubicBezTo>
                  <a:cubicBezTo>
                    <a:pt x="36901" y="1017964"/>
                    <a:pt x="41405" y="990061"/>
                    <a:pt x="33135" y="963705"/>
                  </a:cubicBezTo>
                  <a:cubicBezTo>
                    <a:pt x="32731" y="962091"/>
                    <a:pt x="32597" y="960411"/>
                    <a:pt x="32799" y="958797"/>
                  </a:cubicBezTo>
                  <a:cubicBezTo>
                    <a:pt x="35420" y="918456"/>
                    <a:pt x="29302" y="878115"/>
                    <a:pt x="26075" y="837773"/>
                  </a:cubicBezTo>
                  <a:cubicBezTo>
                    <a:pt x="23319" y="800054"/>
                    <a:pt x="26815" y="761730"/>
                    <a:pt x="17873" y="724481"/>
                  </a:cubicBezTo>
                  <a:cubicBezTo>
                    <a:pt x="17469" y="722868"/>
                    <a:pt x="17401" y="721187"/>
                    <a:pt x="17536" y="719506"/>
                  </a:cubicBezTo>
                  <a:cubicBezTo>
                    <a:pt x="20696" y="677216"/>
                    <a:pt x="14511" y="635193"/>
                    <a:pt x="11351" y="593306"/>
                  </a:cubicBezTo>
                  <a:cubicBezTo>
                    <a:pt x="5837" y="519347"/>
                    <a:pt x="11351" y="445926"/>
                    <a:pt x="6645" y="372505"/>
                  </a:cubicBezTo>
                  <a:cubicBezTo>
                    <a:pt x="1802" y="296664"/>
                    <a:pt x="-5256" y="220822"/>
                    <a:pt x="-1760" y="144846"/>
                  </a:cubicBezTo>
                  <a:cubicBezTo>
                    <a:pt x="256" y="101076"/>
                    <a:pt x="2072" y="57440"/>
                    <a:pt x="2543" y="13536"/>
                  </a:cubicBezTo>
                  <a:cubicBezTo>
                    <a:pt x="1669" y="8258"/>
                    <a:pt x="3820" y="2933"/>
                    <a:pt x="8056" y="-315"/>
                  </a:cubicBezTo>
                  <a:close/>
                </a:path>
              </a:pathLst>
            </a:custGeom>
            <a:solidFill>
              <a:srgbClr val="270000"/>
            </a:solidFill>
            <a:ln w="6712" cap="flat">
              <a:noFill/>
              <a:prstDash val="solid"/>
              <a:miter/>
            </a:ln>
          </p:spPr>
          <p:txBody>
            <a:bodyPr rtlCol="0" anchor="ctr"/>
            <a:lstStyle/>
            <a:p>
              <a:endParaRPr lang="es-CO"/>
            </a:p>
          </p:txBody>
        </p:sp>
        <p:sp>
          <p:nvSpPr>
            <p:cNvPr id="1414" name="Freeform: Shape 1413">
              <a:extLst>
                <a:ext uri="{FF2B5EF4-FFF2-40B4-BE49-F238E27FC236}">
                  <a16:creationId xmlns:a16="http://schemas.microsoft.com/office/drawing/2014/main" id="{074BFBC9-CE28-D846-804C-759A74DFFF40}"/>
                </a:ext>
              </a:extLst>
            </p:cNvPr>
            <p:cNvSpPr/>
            <p:nvPr/>
          </p:nvSpPr>
          <p:spPr>
            <a:xfrm>
              <a:off x="8509875" y="3482788"/>
              <a:ext cx="4871" cy="9883"/>
            </a:xfrm>
            <a:custGeom>
              <a:avLst/>
              <a:gdLst>
                <a:gd name="connsiteX0" fmla="*/ -2624 w 4871"/>
                <a:gd name="connsiteY0" fmla="*/ -315 h 9883"/>
                <a:gd name="connsiteX1" fmla="*/ 2015 w 4871"/>
                <a:gd name="connsiteY1" fmla="*/ 9569 h 9883"/>
                <a:gd name="connsiteX2" fmla="*/ -2624 w 4871"/>
                <a:gd name="connsiteY2" fmla="*/ -315 h 9883"/>
              </a:gdLst>
              <a:ahLst/>
              <a:cxnLst>
                <a:cxn ang="0">
                  <a:pos x="connsiteX0" y="connsiteY0"/>
                </a:cxn>
                <a:cxn ang="0">
                  <a:pos x="connsiteX1" y="connsiteY1"/>
                </a:cxn>
                <a:cxn ang="0">
                  <a:pos x="connsiteX2" y="connsiteY2"/>
                </a:cxn>
              </a:cxnLst>
              <a:rect l="l" t="t" r="r" b="b"/>
              <a:pathLst>
                <a:path w="4871" h="9883">
                  <a:moveTo>
                    <a:pt x="-2624" y="-315"/>
                  </a:moveTo>
                  <a:cubicBezTo>
                    <a:pt x="873" y="1642"/>
                    <a:pt x="2754" y="5622"/>
                    <a:pt x="2015" y="9569"/>
                  </a:cubicBezTo>
                  <a:cubicBezTo>
                    <a:pt x="-1279" y="7411"/>
                    <a:pt x="-3095" y="3592"/>
                    <a:pt x="-2624" y="-315"/>
                  </a:cubicBezTo>
                  <a:close/>
                </a:path>
              </a:pathLst>
            </a:custGeom>
            <a:solidFill>
              <a:srgbClr val="020202"/>
            </a:solidFill>
            <a:ln w="6712" cap="flat">
              <a:noFill/>
              <a:prstDash val="solid"/>
              <a:miter/>
            </a:ln>
          </p:spPr>
          <p:txBody>
            <a:bodyPr rtlCol="0" anchor="ctr"/>
            <a:lstStyle/>
            <a:p>
              <a:endParaRPr lang="es-CO"/>
            </a:p>
          </p:txBody>
        </p:sp>
        <p:sp>
          <p:nvSpPr>
            <p:cNvPr id="1415" name="Freeform: Shape 1414">
              <a:extLst>
                <a:ext uri="{FF2B5EF4-FFF2-40B4-BE49-F238E27FC236}">
                  <a16:creationId xmlns:a16="http://schemas.microsoft.com/office/drawing/2014/main" id="{1415B1AE-9BA3-E15A-E977-7318CD44E72B}"/>
                </a:ext>
              </a:extLst>
            </p:cNvPr>
            <p:cNvSpPr/>
            <p:nvPr/>
          </p:nvSpPr>
          <p:spPr>
            <a:xfrm>
              <a:off x="8440153" y="2999635"/>
              <a:ext cx="4912" cy="9883"/>
            </a:xfrm>
            <a:custGeom>
              <a:avLst/>
              <a:gdLst>
                <a:gd name="connsiteX0" fmla="*/ -2626 w 4912"/>
                <a:gd name="connsiteY0" fmla="*/ -315 h 9883"/>
                <a:gd name="connsiteX1" fmla="*/ 2081 w 4912"/>
                <a:gd name="connsiteY1" fmla="*/ 9569 h 9883"/>
                <a:gd name="connsiteX2" fmla="*/ -2626 w 4912"/>
                <a:gd name="connsiteY2" fmla="*/ -315 h 9883"/>
              </a:gdLst>
              <a:ahLst/>
              <a:cxnLst>
                <a:cxn ang="0">
                  <a:pos x="connsiteX0" y="connsiteY0"/>
                </a:cxn>
                <a:cxn ang="0">
                  <a:pos x="connsiteX1" y="connsiteY1"/>
                </a:cxn>
                <a:cxn ang="0">
                  <a:pos x="connsiteX2" y="connsiteY2"/>
                </a:cxn>
              </a:cxnLst>
              <a:rect l="l" t="t" r="r" b="b"/>
              <a:pathLst>
                <a:path w="4912" h="9883">
                  <a:moveTo>
                    <a:pt x="-2626" y="-315"/>
                  </a:moveTo>
                  <a:cubicBezTo>
                    <a:pt x="871" y="1662"/>
                    <a:pt x="2754" y="5616"/>
                    <a:pt x="2081" y="9569"/>
                  </a:cubicBezTo>
                  <a:cubicBezTo>
                    <a:pt x="-1214" y="7438"/>
                    <a:pt x="-3097" y="3605"/>
                    <a:pt x="-2626" y="-315"/>
                  </a:cubicBezTo>
                  <a:close/>
                </a:path>
              </a:pathLst>
            </a:custGeom>
            <a:solidFill>
              <a:srgbClr val="020202"/>
            </a:solidFill>
            <a:ln w="6712" cap="flat">
              <a:noFill/>
              <a:prstDash val="solid"/>
              <a:miter/>
            </a:ln>
          </p:spPr>
          <p:txBody>
            <a:bodyPr rtlCol="0" anchor="ctr"/>
            <a:lstStyle/>
            <a:p>
              <a:endParaRPr lang="es-CO"/>
            </a:p>
          </p:txBody>
        </p:sp>
        <p:sp>
          <p:nvSpPr>
            <p:cNvPr id="1416" name="Freeform: Shape 1415">
              <a:extLst>
                <a:ext uri="{FF2B5EF4-FFF2-40B4-BE49-F238E27FC236}">
                  <a16:creationId xmlns:a16="http://schemas.microsoft.com/office/drawing/2014/main" id="{17661B85-5DFB-7A9A-8C66-B9CDCDD42C82}"/>
                </a:ext>
              </a:extLst>
            </p:cNvPr>
            <p:cNvSpPr/>
            <p:nvPr/>
          </p:nvSpPr>
          <p:spPr>
            <a:xfrm>
              <a:off x="8514848" y="3577388"/>
              <a:ext cx="4769" cy="9816"/>
            </a:xfrm>
            <a:custGeom>
              <a:avLst/>
              <a:gdLst>
                <a:gd name="connsiteX0" fmla="*/ -2621 w 4769"/>
                <a:gd name="connsiteY0" fmla="*/ -315 h 9816"/>
                <a:gd name="connsiteX1" fmla="*/ 1883 w 4769"/>
                <a:gd name="connsiteY1" fmla="*/ 9502 h 9816"/>
                <a:gd name="connsiteX2" fmla="*/ -2621 w 4769"/>
                <a:gd name="connsiteY2" fmla="*/ -315 h 9816"/>
              </a:gdLst>
              <a:ahLst/>
              <a:cxnLst>
                <a:cxn ang="0">
                  <a:pos x="connsiteX0" y="connsiteY0"/>
                </a:cxn>
                <a:cxn ang="0">
                  <a:pos x="connsiteX1" y="connsiteY1"/>
                </a:cxn>
                <a:cxn ang="0">
                  <a:pos x="connsiteX2" y="connsiteY2"/>
                </a:cxn>
              </a:cxnLst>
              <a:rect l="l" t="t" r="r" b="b"/>
              <a:pathLst>
                <a:path w="4769" h="9816">
                  <a:moveTo>
                    <a:pt x="-2621" y="-315"/>
                  </a:moveTo>
                  <a:cubicBezTo>
                    <a:pt x="875" y="1628"/>
                    <a:pt x="2689" y="5595"/>
                    <a:pt x="1883" y="9502"/>
                  </a:cubicBezTo>
                  <a:cubicBezTo>
                    <a:pt x="-1344" y="7343"/>
                    <a:pt x="-3093" y="3544"/>
                    <a:pt x="-2621" y="-315"/>
                  </a:cubicBezTo>
                  <a:close/>
                </a:path>
              </a:pathLst>
            </a:custGeom>
            <a:solidFill>
              <a:srgbClr val="020202"/>
            </a:solidFill>
            <a:ln w="6712" cap="flat">
              <a:noFill/>
              <a:prstDash val="solid"/>
              <a:miter/>
            </a:ln>
          </p:spPr>
          <p:txBody>
            <a:bodyPr rtlCol="0" anchor="ctr"/>
            <a:lstStyle/>
            <a:p>
              <a:endParaRPr lang="es-CO"/>
            </a:p>
          </p:txBody>
        </p:sp>
        <p:sp>
          <p:nvSpPr>
            <p:cNvPr id="1417" name="Freeform: Shape 1416">
              <a:extLst>
                <a:ext uri="{FF2B5EF4-FFF2-40B4-BE49-F238E27FC236}">
                  <a16:creationId xmlns:a16="http://schemas.microsoft.com/office/drawing/2014/main" id="{5C76DAB8-3237-6E3C-2A3F-914247C6F1F2}"/>
                </a:ext>
              </a:extLst>
            </p:cNvPr>
            <p:cNvSpPr/>
            <p:nvPr/>
          </p:nvSpPr>
          <p:spPr>
            <a:xfrm>
              <a:off x="8504900" y="3432967"/>
              <a:ext cx="4871" cy="9883"/>
            </a:xfrm>
            <a:custGeom>
              <a:avLst/>
              <a:gdLst>
                <a:gd name="connsiteX0" fmla="*/ -2624 w 4871"/>
                <a:gd name="connsiteY0" fmla="*/ -315 h 9883"/>
                <a:gd name="connsiteX1" fmla="*/ 2015 w 4871"/>
                <a:gd name="connsiteY1" fmla="*/ 9569 h 9883"/>
                <a:gd name="connsiteX2" fmla="*/ -2624 w 4871"/>
                <a:gd name="connsiteY2" fmla="*/ -315 h 9883"/>
              </a:gdLst>
              <a:ahLst/>
              <a:cxnLst>
                <a:cxn ang="0">
                  <a:pos x="connsiteX0" y="connsiteY0"/>
                </a:cxn>
                <a:cxn ang="0">
                  <a:pos x="connsiteX1" y="connsiteY1"/>
                </a:cxn>
                <a:cxn ang="0">
                  <a:pos x="connsiteX2" y="connsiteY2"/>
                </a:cxn>
              </a:cxnLst>
              <a:rect l="l" t="t" r="r" b="b"/>
              <a:pathLst>
                <a:path w="4871" h="9883">
                  <a:moveTo>
                    <a:pt x="-2624" y="-315"/>
                  </a:moveTo>
                  <a:cubicBezTo>
                    <a:pt x="871" y="1655"/>
                    <a:pt x="2754" y="5622"/>
                    <a:pt x="2015" y="9569"/>
                  </a:cubicBezTo>
                  <a:cubicBezTo>
                    <a:pt x="-1279" y="7424"/>
                    <a:pt x="-3095" y="3592"/>
                    <a:pt x="-2624" y="-315"/>
                  </a:cubicBezTo>
                  <a:close/>
                </a:path>
              </a:pathLst>
            </a:custGeom>
            <a:solidFill>
              <a:srgbClr val="020202"/>
            </a:solidFill>
            <a:ln w="6712" cap="flat">
              <a:noFill/>
              <a:prstDash val="solid"/>
              <a:miter/>
            </a:ln>
          </p:spPr>
          <p:txBody>
            <a:bodyPr rtlCol="0" anchor="ctr"/>
            <a:lstStyle/>
            <a:p>
              <a:endParaRPr lang="es-CO"/>
            </a:p>
          </p:txBody>
        </p:sp>
        <p:sp>
          <p:nvSpPr>
            <p:cNvPr id="1418" name="Freeform: Shape 1417">
              <a:extLst>
                <a:ext uri="{FF2B5EF4-FFF2-40B4-BE49-F238E27FC236}">
                  <a16:creationId xmlns:a16="http://schemas.microsoft.com/office/drawing/2014/main" id="{CFF52717-8A78-76B5-266E-22FBB6F94AC2}"/>
                </a:ext>
              </a:extLst>
            </p:cNvPr>
            <p:cNvSpPr/>
            <p:nvPr/>
          </p:nvSpPr>
          <p:spPr>
            <a:xfrm>
              <a:off x="8460126" y="2890042"/>
              <a:ext cx="4773" cy="4975"/>
            </a:xfrm>
            <a:custGeom>
              <a:avLst/>
              <a:gdLst>
                <a:gd name="connsiteX0" fmla="*/ 2076 w 4773"/>
                <a:gd name="connsiteY0" fmla="*/ -315 h 4975"/>
                <a:gd name="connsiteX1" fmla="*/ -2697 w 4773"/>
                <a:gd name="connsiteY1" fmla="*/ 4661 h 4975"/>
                <a:gd name="connsiteX2" fmla="*/ 2076 w 4773"/>
                <a:gd name="connsiteY2" fmla="*/ -315 h 4975"/>
              </a:gdLst>
              <a:ahLst/>
              <a:cxnLst>
                <a:cxn ang="0">
                  <a:pos x="connsiteX0" y="connsiteY0"/>
                </a:cxn>
                <a:cxn ang="0">
                  <a:pos x="connsiteX1" y="connsiteY1"/>
                </a:cxn>
                <a:cxn ang="0">
                  <a:pos x="connsiteX2" y="connsiteY2"/>
                </a:cxn>
              </a:cxnLst>
              <a:rect l="l" t="t" r="r" b="b"/>
              <a:pathLst>
                <a:path w="4773" h="4975">
                  <a:moveTo>
                    <a:pt x="2076" y="-315"/>
                  </a:moveTo>
                  <a:cubicBezTo>
                    <a:pt x="463" y="1366"/>
                    <a:pt x="-1084" y="3047"/>
                    <a:pt x="-2697" y="4661"/>
                  </a:cubicBezTo>
                  <a:cubicBezTo>
                    <a:pt x="-1084" y="2912"/>
                    <a:pt x="463" y="1366"/>
                    <a:pt x="2076" y="-315"/>
                  </a:cubicBezTo>
                  <a:close/>
                </a:path>
              </a:pathLst>
            </a:custGeom>
            <a:solidFill>
              <a:srgbClr val="020202"/>
            </a:solidFill>
            <a:ln w="6712" cap="flat">
              <a:noFill/>
              <a:prstDash val="solid"/>
              <a:miter/>
            </a:ln>
          </p:spPr>
          <p:txBody>
            <a:bodyPr rtlCol="0" anchor="ctr"/>
            <a:lstStyle/>
            <a:p>
              <a:endParaRPr lang="es-CO"/>
            </a:p>
          </p:txBody>
        </p:sp>
        <p:sp>
          <p:nvSpPr>
            <p:cNvPr id="1419" name="Freeform: Shape 1418">
              <a:extLst>
                <a:ext uri="{FF2B5EF4-FFF2-40B4-BE49-F238E27FC236}">
                  <a16:creationId xmlns:a16="http://schemas.microsoft.com/office/drawing/2014/main" id="{9612F9A6-520B-794B-BD16-7305BE686DD2}"/>
                </a:ext>
              </a:extLst>
            </p:cNvPr>
            <p:cNvSpPr/>
            <p:nvPr/>
          </p:nvSpPr>
          <p:spPr>
            <a:xfrm>
              <a:off x="8445200" y="2934887"/>
              <a:ext cx="4773" cy="4975"/>
            </a:xfrm>
            <a:custGeom>
              <a:avLst/>
              <a:gdLst>
                <a:gd name="connsiteX0" fmla="*/ 2076 w 4773"/>
                <a:gd name="connsiteY0" fmla="*/ -315 h 4975"/>
                <a:gd name="connsiteX1" fmla="*/ -2697 w 4773"/>
                <a:gd name="connsiteY1" fmla="*/ 4661 h 4975"/>
                <a:gd name="connsiteX2" fmla="*/ 2076 w 4773"/>
                <a:gd name="connsiteY2" fmla="*/ -315 h 4975"/>
              </a:gdLst>
              <a:ahLst/>
              <a:cxnLst>
                <a:cxn ang="0">
                  <a:pos x="connsiteX0" y="connsiteY0"/>
                </a:cxn>
                <a:cxn ang="0">
                  <a:pos x="connsiteX1" y="connsiteY1"/>
                </a:cxn>
                <a:cxn ang="0">
                  <a:pos x="connsiteX2" y="connsiteY2"/>
                </a:cxn>
              </a:cxnLst>
              <a:rect l="l" t="t" r="r" b="b"/>
              <a:pathLst>
                <a:path w="4773" h="4975">
                  <a:moveTo>
                    <a:pt x="2076" y="-315"/>
                  </a:moveTo>
                  <a:cubicBezTo>
                    <a:pt x="463" y="1366"/>
                    <a:pt x="-1151" y="2980"/>
                    <a:pt x="-2697" y="4661"/>
                  </a:cubicBezTo>
                  <a:cubicBezTo>
                    <a:pt x="-1151" y="2980"/>
                    <a:pt x="463" y="1366"/>
                    <a:pt x="2076" y="-315"/>
                  </a:cubicBezTo>
                  <a:close/>
                </a:path>
              </a:pathLst>
            </a:custGeom>
            <a:solidFill>
              <a:srgbClr val="020202"/>
            </a:solidFill>
            <a:ln w="6712" cap="flat">
              <a:noFill/>
              <a:prstDash val="solid"/>
              <a:miter/>
            </a:ln>
          </p:spPr>
          <p:txBody>
            <a:bodyPr rtlCol="0" anchor="ctr"/>
            <a:lstStyle/>
            <a:p>
              <a:endParaRPr lang="es-CO"/>
            </a:p>
          </p:txBody>
        </p:sp>
        <p:sp>
          <p:nvSpPr>
            <p:cNvPr id="1420" name="Freeform: Shape 1419">
              <a:extLst>
                <a:ext uri="{FF2B5EF4-FFF2-40B4-BE49-F238E27FC236}">
                  <a16:creationId xmlns:a16="http://schemas.microsoft.com/office/drawing/2014/main" id="{3E77C76B-EEA8-4E2E-85D9-587C2EEAB371}"/>
                </a:ext>
              </a:extLst>
            </p:cNvPr>
            <p:cNvSpPr/>
            <p:nvPr/>
          </p:nvSpPr>
          <p:spPr>
            <a:xfrm>
              <a:off x="8440225" y="2969782"/>
              <a:ext cx="4571" cy="4975"/>
            </a:xfrm>
            <a:custGeom>
              <a:avLst/>
              <a:gdLst>
                <a:gd name="connsiteX0" fmla="*/ 1874 w 4571"/>
                <a:gd name="connsiteY0" fmla="*/ -315 h 4975"/>
                <a:gd name="connsiteX1" fmla="*/ -2697 w 4571"/>
                <a:gd name="connsiteY1" fmla="*/ 4661 h 4975"/>
                <a:gd name="connsiteX2" fmla="*/ 1874 w 4571"/>
                <a:gd name="connsiteY2" fmla="*/ -315 h 4975"/>
              </a:gdLst>
              <a:ahLst/>
              <a:cxnLst>
                <a:cxn ang="0">
                  <a:pos x="connsiteX0" y="connsiteY0"/>
                </a:cxn>
                <a:cxn ang="0">
                  <a:pos x="connsiteX1" y="connsiteY1"/>
                </a:cxn>
                <a:cxn ang="0">
                  <a:pos x="connsiteX2" y="connsiteY2"/>
                </a:cxn>
              </a:cxnLst>
              <a:rect l="l" t="t" r="r" b="b"/>
              <a:pathLst>
                <a:path w="4571" h="4975">
                  <a:moveTo>
                    <a:pt x="1874" y="-315"/>
                  </a:moveTo>
                  <a:cubicBezTo>
                    <a:pt x="328" y="1299"/>
                    <a:pt x="-1218" y="2980"/>
                    <a:pt x="-2697" y="4661"/>
                  </a:cubicBezTo>
                  <a:cubicBezTo>
                    <a:pt x="-1218" y="2980"/>
                    <a:pt x="328" y="1299"/>
                    <a:pt x="1874" y="-315"/>
                  </a:cubicBezTo>
                  <a:close/>
                </a:path>
              </a:pathLst>
            </a:custGeom>
            <a:solidFill>
              <a:srgbClr val="020202"/>
            </a:solidFill>
            <a:ln w="6712" cap="flat">
              <a:noFill/>
              <a:prstDash val="solid"/>
              <a:miter/>
            </a:ln>
          </p:spPr>
          <p:txBody>
            <a:bodyPr rtlCol="0" anchor="ctr"/>
            <a:lstStyle/>
            <a:p>
              <a:endParaRPr lang="es-CO"/>
            </a:p>
          </p:txBody>
        </p:sp>
        <p:sp>
          <p:nvSpPr>
            <p:cNvPr id="1421" name="Freeform: Shape 1420">
              <a:extLst>
                <a:ext uri="{FF2B5EF4-FFF2-40B4-BE49-F238E27FC236}">
                  <a16:creationId xmlns:a16="http://schemas.microsoft.com/office/drawing/2014/main" id="{E3D68608-CBBD-DE7D-E6F9-C4677F956F72}"/>
                </a:ext>
              </a:extLst>
            </p:cNvPr>
            <p:cNvSpPr/>
            <p:nvPr/>
          </p:nvSpPr>
          <p:spPr>
            <a:xfrm>
              <a:off x="8445200" y="3039505"/>
              <a:ext cx="4706" cy="4975"/>
            </a:xfrm>
            <a:custGeom>
              <a:avLst/>
              <a:gdLst>
                <a:gd name="connsiteX0" fmla="*/ -2697 w 4706"/>
                <a:gd name="connsiteY0" fmla="*/ -315 h 4975"/>
                <a:gd name="connsiteX1" fmla="*/ 2009 w 4706"/>
                <a:gd name="connsiteY1" fmla="*/ 4661 h 4975"/>
              </a:gdLst>
              <a:ahLst/>
              <a:cxnLst>
                <a:cxn ang="0">
                  <a:pos x="connsiteX0" y="connsiteY0"/>
                </a:cxn>
                <a:cxn ang="0">
                  <a:pos x="connsiteX1" y="connsiteY1"/>
                </a:cxn>
              </a:cxnLst>
              <a:rect l="l" t="t" r="r" b="b"/>
              <a:pathLst>
                <a:path w="4706" h="4975">
                  <a:moveTo>
                    <a:pt x="-2697" y="-315"/>
                  </a:moveTo>
                  <a:lnTo>
                    <a:pt x="2009" y="4661"/>
                  </a:lnTo>
                  <a:close/>
                </a:path>
              </a:pathLst>
            </a:custGeom>
            <a:solidFill>
              <a:srgbClr val="020202"/>
            </a:solidFill>
            <a:ln w="6712" cap="flat">
              <a:noFill/>
              <a:prstDash val="solid"/>
              <a:miter/>
            </a:ln>
          </p:spPr>
          <p:txBody>
            <a:bodyPr rtlCol="0" anchor="ctr"/>
            <a:lstStyle/>
            <a:p>
              <a:endParaRPr lang="es-CO"/>
            </a:p>
          </p:txBody>
        </p:sp>
        <p:sp>
          <p:nvSpPr>
            <p:cNvPr id="1422" name="Freeform: Shape 1421">
              <a:extLst>
                <a:ext uri="{FF2B5EF4-FFF2-40B4-BE49-F238E27FC236}">
                  <a16:creationId xmlns:a16="http://schemas.microsoft.com/office/drawing/2014/main" id="{4BDDD545-18D6-34A0-5A32-06C266FA207E}"/>
                </a:ext>
              </a:extLst>
            </p:cNvPr>
            <p:cNvSpPr/>
            <p:nvPr/>
          </p:nvSpPr>
          <p:spPr>
            <a:xfrm>
              <a:off x="8450445" y="3069358"/>
              <a:ext cx="4235" cy="4840"/>
            </a:xfrm>
            <a:custGeom>
              <a:avLst/>
              <a:gdLst>
                <a:gd name="connsiteX0" fmla="*/ -2697 w 4235"/>
                <a:gd name="connsiteY0" fmla="*/ -315 h 4840"/>
                <a:gd name="connsiteX1" fmla="*/ 1538 w 4235"/>
                <a:gd name="connsiteY1" fmla="*/ 4526 h 4840"/>
              </a:gdLst>
              <a:ahLst/>
              <a:cxnLst>
                <a:cxn ang="0">
                  <a:pos x="connsiteX0" y="connsiteY0"/>
                </a:cxn>
                <a:cxn ang="0">
                  <a:pos x="connsiteX1" y="connsiteY1"/>
                </a:cxn>
              </a:cxnLst>
              <a:rect l="l" t="t" r="r" b="b"/>
              <a:pathLst>
                <a:path w="4235" h="4840">
                  <a:moveTo>
                    <a:pt x="-2697" y="-315"/>
                  </a:moveTo>
                  <a:lnTo>
                    <a:pt x="1538" y="4526"/>
                  </a:lnTo>
                  <a:close/>
                </a:path>
              </a:pathLst>
            </a:custGeom>
            <a:solidFill>
              <a:srgbClr val="020202"/>
            </a:solidFill>
            <a:ln w="6712" cap="flat">
              <a:noFill/>
              <a:prstDash val="solid"/>
              <a:miter/>
            </a:ln>
          </p:spPr>
          <p:txBody>
            <a:bodyPr rtlCol="0" anchor="ctr"/>
            <a:lstStyle/>
            <a:p>
              <a:endParaRPr lang="es-CO"/>
            </a:p>
          </p:txBody>
        </p:sp>
        <p:sp>
          <p:nvSpPr>
            <p:cNvPr id="1423" name="Freeform: Shape 1422">
              <a:extLst>
                <a:ext uri="{FF2B5EF4-FFF2-40B4-BE49-F238E27FC236}">
                  <a16:creationId xmlns:a16="http://schemas.microsoft.com/office/drawing/2014/main" id="{67E76DA9-9176-7629-456E-26F5A5885CB6}"/>
                </a:ext>
              </a:extLst>
            </p:cNvPr>
            <p:cNvSpPr/>
            <p:nvPr/>
          </p:nvSpPr>
          <p:spPr>
            <a:xfrm>
              <a:off x="8465101" y="3178951"/>
              <a:ext cx="4438" cy="4908"/>
            </a:xfrm>
            <a:custGeom>
              <a:avLst/>
              <a:gdLst>
                <a:gd name="connsiteX0" fmla="*/ -2697 w 4438"/>
                <a:gd name="connsiteY0" fmla="*/ -315 h 4908"/>
                <a:gd name="connsiteX1" fmla="*/ 1741 w 4438"/>
                <a:gd name="connsiteY1" fmla="*/ 4593 h 4908"/>
              </a:gdLst>
              <a:ahLst/>
              <a:cxnLst>
                <a:cxn ang="0">
                  <a:pos x="connsiteX0" y="connsiteY0"/>
                </a:cxn>
                <a:cxn ang="0">
                  <a:pos x="connsiteX1" y="connsiteY1"/>
                </a:cxn>
              </a:cxnLst>
              <a:rect l="l" t="t" r="r" b="b"/>
              <a:pathLst>
                <a:path w="4438" h="4908">
                  <a:moveTo>
                    <a:pt x="-2697" y="-315"/>
                  </a:moveTo>
                  <a:lnTo>
                    <a:pt x="1741" y="4593"/>
                  </a:lnTo>
                  <a:close/>
                </a:path>
              </a:pathLst>
            </a:custGeom>
            <a:solidFill>
              <a:srgbClr val="020202"/>
            </a:solidFill>
            <a:ln w="6712" cap="flat">
              <a:noFill/>
              <a:prstDash val="solid"/>
              <a:miter/>
            </a:ln>
          </p:spPr>
          <p:txBody>
            <a:bodyPr rtlCol="0" anchor="ctr"/>
            <a:lstStyle/>
            <a:p>
              <a:endParaRPr lang="es-CO"/>
            </a:p>
          </p:txBody>
        </p:sp>
        <p:sp>
          <p:nvSpPr>
            <p:cNvPr id="1424" name="Freeform: Shape 1423">
              <a:extLst>
                <a:ext uri="{FF2B5EF4-FFF2-40B4-BE49-F238E27FC236}">
                  <a16:creationId xmlns:a16="http://schemas.microsoft.com/office/drawing/2014/main" id="{34FE6E24-EE3B-DA33-67C8-93B80E62D4DA}"/>
                </a:ext>
              </a:extLst>
            </p:cNvPr>
            <p:cNvSpPr/>
            <p:nvPr/>
          </p:nvSpPr>
          <p:spPr>
            <a:xfrm>
              <a:off x="8489978" y="3313422"/>
              <a:ext cx="4573" cy="4975"/>
            </a:xfrm>
            <a:custGeom>
              <a:avLst/>
              <a:gdLst>
                <a:gd name="connsiteX0" fmla="*/ -2697 w 4573"/>
                <a:gd name="connsiteY0" fmla="*/ -315 h 4975"/>
                <a:gd name="connsiteX1" fmla="*/ 1876 w 4573"/>
                <a:gd name="connsiteY1" fmla="*/ 4661 h 4975"/>
              </a:gdLst>
              <a:ahLst/>
              <a:cxnLst>
                <a:cxn ang="0">
                  <a:pos x="connsiteX0" y="connsiteY0"/>
                </a:cxn>
                <a:cxn ang="0">
                  <a:pos x="connsiteX1" y="connsiteY1"/>
                </a:cxn>
              </a:cxnLst>
              <a:rect l="l" t="t" r="r" b="b"/>
              <a:pathLst>
                <a:path w="4573" h="4975">
                  <a:moveTo>
                    <a:pt x="-2697" y="-315"/>
                  </a:moveTo>
                  <a:lnTo>
                    <a:pt x="1876" y="4661"/>
                  </a:lnTo>
                  <a:close/>
                </a:path>
              </a:pathLst>
            </a:custGeom>
            <a:solidFill>
              <a:srgbClr val="020202"/>
            </a:solidFill>
            <a:ln w="6712" cap="flat">
              <a:noFill/>
              <a:prstDash val="solid"/>
              <a:miter/>
            </a:ln>
          </p:spPr>
          <p:txBody>
            <a:bodyPr rtlCol="0" anchor="ctr"/>
            <a:lstStyle/>
            <a:p>
              <a:endParaRPr lang="es-CO"/>
            </a:p>
          </p:txBody>
        </p:sp>
        <p:sp>
          <p:nvSpPr>
            <p:cNvPr id="1425" name="Freeform: Shape 1424">
              <a:extLst>
                <a:ext uri="{FF2B5EF4-FFF2-40B4-BE49-F238E27FC236}">
                  <a16:creationId xmlns:a16="http://schemas.microsoft.com/office/drawing/2014/main" id="{3737AAFB-319F-6E7F-0CD1-01FB89F8237A}"/>
                </a:ext>
              </a:extLst>
            </p:cNvPr>
            <p:cNvSpPr/>
            <p:nvPr/>
          </p:nvSpPr>
          <p:spPr>
            <a:xfrm>
              <a:off x="8499998" y="3393096"/>
              <a:ext cx="4436" cy="4975"/>
            </a:xfrm>
            <a:custGeom>
              <a:avLst/>
              <a:gdLst>
                <a:gd name="connsiteX0" fmla="*/ -2697 w 4436"/>
                <a:gd name="connsiteY0" fmla="*/ -315 h 4975"/>
                <a:gd name="connsiteX1" fmla="*/ 1740 w 4436"/>
                <a:gd name="connsiteY1" fmla="*/ 4661 h 4975"/>
              </a:gdLst>
              <a:ahLst/>
              <a:cxnLst>
                <a:cxn ang="0">
                  <a:pos x="connsiteX0" y="connsiteY0"/>
                </a:cxn>
                <a:cxn ang="0">
                  <a:pos x="connsiteX1" y="connsiteY1"/>
                </a:cxn>
              </a:cxnLst>
              <a:rect l="l" t="t" r="r" b="b"/>
              <a:pathLst>
                <a:path w="4436" h="4975">
                  <a:moveTo>
                    <a:pt x="-2697" y="-315"/>
                  </a:moveTo>
                  <a:lnTo>
                    <a:pt x="1740" y="4661"/>
                  </a:lnTo>
                  <a:close/>
                </a:path>
              </a:pathLst>
            </a:custGeom>
            <a:solidFill>
              <a:srgbClr val="020202"/>
            </a:solidFill>
            <a:ln w="6712" cap="flat">
              <a:noFill/>
              <a:prstDash val="solid"/>
              <a:miter/>
            </a:ln>
          </p:spPr>
          <p:txBody>
            <a:bodyPr rtlCol="0" anchor="ctr"/>
            <a:lstStyle/>
            <a:p>
              <a:endParaRPr lang="es-CO"/>
            </a:p>
          </p:txBody>
        </p:sp>
        <p:sp>
          <p:nvSpPr>
            <p:cNvPr id="1426" name="Freeform: Shape 1425">
              <a:extLst>
                <a:ext uri="{FF2B5EF4-FFF2-40B4-BE49-F238E27FC236}">
                  <a16:creationId xmlns:a16="http://schemas.microsoft.com/office/drawing/2014/main" id="{282D873E-D173-FF4C-6303-7915EC9C5A6E}"/>
                </a:ext>
              </a:extLst>
            </p:cNvPr>
            <p:cNvSpPr/>
            <p:nvPr/>
          </p:nvSpPr>
          <p:spPr>
            <a:xfrm>
              <a:off x="8519899" y="3731827"/>
              <a:ext cx="4504" cy="4908"/>
            </a:xfrm>
            <a:custGeom>
              <a:avLst/>
              <a:gdLst>
                <a:gd name="connsiteX0" fmla="*/ -2697 w 4504"/>
                <a:gd name="connsiteY0" fmla="*/ -315 h 4908"/>
                <a:gd name="connsiteX1" fmla="*/ 1807 w 4504"/>
                <a:gd name="connsiteY1" fmla="*/ 4594 h 4908"/>
                <a:gd name="connsiteX2" fmla="*/ -2697 w 4504"/>
                <a:gd name="connsiteY2" fmla="*/ -315 h 4908"/>
              </a:gdLst>
              <a:ahLst/>
              <a:cxnLst>
                <a:cxn ang="0">
                  <a:pos x="connsiteX0" y="connsiteY0"/>
                </a:cxn>
                <a:cxn ang="0">
                  <a:pos x="connsiteX1" y="connsiteY1"/>
                </a:cxn>
                <a:cxn ang="0">
                  <a:pos x="connsiteX2" y="connsiteY2"/>
                </a:cxn>
              </a:cxnLst>
              <a:rect l="l" t="t" r="r" b="b"/>
              <a:pathLst>
                <a:path w="4504" h="4908">
                  <a:moveTo>
                    <a:pt x="-2697" y="-315"/>
                  </a:moveTo>
                  <a:cubicBezTo>
                    <a:pt x="-1218" y="1299"/>
                    <a:pt x="261" y="2980"/>
                    <a:pt x="1807" y="4594"/>
                  </a:cubicBezTo>
                  <a:cubicBezTo>
                    <a:pt x="261" y="2980"/>
                    <a:pt x="-1218" y="1568"/>
                    <a:pt x="-2697" y="-315"/>
                  </a:cubicBezTo>
                  <a:close/>
                </a:path>
              </a:pathLst>
            </a:custGeom>
            <a:solidFill>
              <a:srgbClr val="020202"/>
            </a:solidFill>
            <a:ln w="6712" cap="flat">
              <a:noFill/>
              <a:prstDash val="solid"/>
              <a:miter/>
            </a:ln>
          </p:spPr>
          <p:txBody>
            <a:bodyPr rtlCol="0" anchor="ctr"/>
            <a:lstStyle/>
            <a:p>
              <a:endParaRPr lang="es-CO"/>
            </a:p>
          </p:txBody>
        </p:sp>
        <p:sp>
          <p:nvSpPr>
            <p:cNvPr id="1427" name="Freeform: Shape 1426">
              <a:extLst>
                <a:ext uri="{FF2B5EF4-FFF2-40B4-BE49-F238E27FC236}">
                  <a16:creationId xmlns:a16="http://schemas.microsoft.com/office/drawing/2014/main" id="{0C4D4E37-4E2D-D9EB-1420-ED5EDF48C1F9}"/>
                </a:ext>
              </a:extLst>
            </p:cNvPr>
            <p:cNvSpPr/>
            <p:nvPr/>
          </p:nvSpPr>
          <p:spPr>
            <a:xfrm>
              <a:off x="6647262" y="5534809"/>
              <a:ext cx="4975" cy="4975"/>
            </a:xfrm>
            <a:custGeom>
              <a:avLst/>
              <a:gdLst>
                <a:gd name="connsiteX0" fmla="*/ 2278 w 4975"/>
                <a:gd name="connsiteY0" fmla="*/ 4661 h 4975"/>
                <a:gd name="connsiteX1" fmla="*/ -2697 w 4975"/>
                <a:gd name="connsiteY1" fmla="*/ -315 h 4975"/>
              </a:gdLst>
              <a:ahLst/>
              <a:cxnLst>
                <a:cxn ang="0">
                  <a:pos x="connsiteX0" y="connsiteY0"/>
                </a:cxn>
                <a:cxn ang="0">
                  <a:pos x="connsiteX1" y="connsiteY1"/>
                </a:cxn>
              </a:cxnLst>
              <a:rect l="l" t="t" r="r" b="b"/>
              <a:pathLst>
                <a:path w="4975" h="4975">
                  <a:moveTo>
                    <a:pt x="2278" y="4661"/>
                  </a:moveTo>
                  <a:lnTo>
                    <a:pt x="-2697" y="-315"/>
                  </a:lnTo>
                  <a:close/>
                </a:path>
              </a:pathLst>
            </a:custGeom>
            <a:solidFill>
              <a:srgbClr val="020202"/>
            </a:solidFill>
            <a:ln w="6712" cap="flat">
              <a:noFill/>
              <a:prstDash val="solid"/>
              <a:miter/>
            </a:ln>
          </p:spPr>
          <p:txBody>
            <a:bodyPr rtlCol="0" anchor="ctr"/>
            <a:lstStyle/>
            <a:p>
              <a:endParaRPr lang="es-CO"/>
            </a:p>
          </p:txBody>
        </p:sp>
        <p:sp>
          <p:nvSpPr>
            <p:cNvPr id="1428" name="Freeform: Shape 1427">
              <a:extLst>
                <a:ext uri="{FF2B5EF4-FFF2-40B4-BE49-F238E27FC236}">
                  <a16:creationId xmlns:a16="http://schemas.microsoft.com/office/drawing/2014/main" id="{365EAA38-1E47-3D1C-5133-2C540B5F0FBF}"/>
                </a:ext>
              </a:extLst>
            </p:cNvPr>
            <p:cNvSpPr/>
            <p:nvPr/>
          </p:nvSpPr>
          <p:spPr>
            <a:xfrm>
              <a:off x="5656066" y="1075137"/>
              <a:ext cx="2381956" cy="2118491"/>
            </a:xfrm>
            <a:custGeom>
              <a:avLst/>
              <a:gdLst>
                <a:gd name="connsiteX0" fmla="*/ 31739 w 2381956"/>
                <a:gd name="connsiteY0" fmla="*/ 348994 h 2118491"/>
                <a:gd name="connsiteX1" fmla="*/ 101329 w 2381956"/>
                <a:gd name="connsiteY1" fmla="*/ 210893 h 2118491"/>
                <a:gd name="connsiteX2" fmla="*/ 164529 w 2381956"/>
                <a:gd name="connsiteY2" fmla="*/ 134447 h 2118491"/>
                <a:gd name="connsiteX3" fmla="*/ 262088 w 2381956"/>
                <a:gd name="connsiteY3" fmla="*/ 59479 h 2118491"/>
                <a:gd name="connsiteX4" fmla="*/ 359175 w 2381956"/>
                <a:gd name="connsiteY4" fmla="*/ 16314 h 2118491"/>
                <a:gd name="connsiteX5" fmla="*/ 396356 w 2381956"/>
                <a:gd name="connsiteY5" fmla="*/ 2867 h 2118491"/>
                <a:gd name="connsiteX6" fmla="*/ 469709 w 2381956"/>
                <a:gd name="connsiteY6" fmla="*/ 64791 h 2118491"/>
                <a:gd name="connsiteX7" fmla="*/ 435622 w 2381956"/>
                <a:gd name="connsiteY7" fmla="*/ 117033 h 2118491"/>
                <a:gd name="connsiteX8" fmla="*/ 301152 w 2381956"/>
                <a:gd name="connsiteY8" fmla="*/ 206657 h 2118491"/>
                <a:gd name="connsiteX9" fmla="*/ 161973 w 2381956"/>
                <a:gd name="connsiteY9" fmla="*/ 364795 h 2118491"/>
                <a:gd name="connsiteX10" fmla="*/ 139854 w 2381956"/>
                <a:gd name="connsiteY10" fmla="*/ 463496 h 2118491"/>
                <a:gd name="connsiteX11" fmla="*/ 153301 w 2381956"/>
                <a:gd name="connsiteY11" fmla="*/ 473581 h 2118491"/>
                <a:gd name="connsiteX12" fmla="*/ 247431 w 2381956"/>
                <a:gd name="connsiteY12" fmla="*/ 493752 h 2118491"/>
                <a:gd name="connsiteX13" fmla="*/ 290259 w 2381956"/>
                <a:gd name="connsiteY13" fmla="*/ 480305 h 2118491"/>
                <a:gd name="connsiteX14" fmla="*/ 331475 w 2381956"/>
                <a:gd name="connsiteY14" fmla="*/ 441645 h 2118491"/>
                <a:gd name="connsiteX15" fmla="*/ 359781 w 2381956"/>
                <a:gd name="connsiteY15" fmla="*/ 389605 h 2118491"/>
                <a:gd name="connsiteX16" fmla="*/ 405366 w 2381956"/>
                <a:gd name="connsiteY16" fmla="*/ 290298 h 2118491"/>
                <a:gd name="connsiteX17" fmla="*/ 498419 w 2381956"/>
                <a:gd name="connsiteY17" fmla="*/ 280885 h 2118491"/>
                <a:gd name="connsiteX18" fmla="*/ 517313 w 2381956"/>
                <a:gd name="connsiteY18" fmla="*/ 351919 h 2118491"/>
                <a:gd name="connsiteX19" fmla="*/ 504337 w 2381956"/>
                <a:gd name="connsiteY19" fmla="*/ 366812 h 2118491"/>
                <a:gd name="connsiteX20" fmla="*/ 385061 w 2381956"/>
                <a:gd name="connsiteY20" fmla="*/ 508006 h 2118491"/>
                <a:gd name="connsiteX21" fmla="*/ 361058 w 2381956"/>
                <a:gd name="connsiteY21" fmla="*/ 634475 h 2118491"/>
                <a:gd name="connsiteX22" fmla="*/ 362133 w 2381956"/>
                <a:gd name="connsiteY22" fmla="*/ 691558 h 2118491"/>
                <a:gd name="connsiteX23" fmla="*/ 360789 w 2381956"/>
                <a:gd name="connsiteY23" fmla="*/ 698887 h 2118491"/>
                <a:gd name="connsiteX24" fmla="*/ 356755 w 2381956"/>
                <a:gd name="connsiteY24" fmla="*/ 727327 h 2118491"/>
                <a:gd name="connsiteX25" fmla="*/ 355409 w 2381956"/>
                <a:gd name="connsiteY25" fmla="*/ 734051 h 2118491"/>
                <a:gd name="connsiteX26" fmla="*/ 351578 w 2381956"/>
                <a:gd name="connsiteY26" fmla="*/ 758323 h 2118491"/>
                <a:gd name="connsiteX27" fmla="*/ 350167 w 2381956"/>
                <a:gd name="connsiteY27" fmla="*/ 765382 h 2118491"/>
                <a:gd name="connsiteX28" fmla="*/ 346670 w 2381956"/>
                <a:gd name="connsiteY28" fmla="*/ 794563 h 2118491"/>
                <a:gd name="connsiteX29" fmla="*/ 345190 w 2381956"/>
                <a:gd name="connsiteY29" fmla="*/ 802295 h 2118491"/>
                <a:gd name="connsiteX30" fmla="*/ 345930 w 2381956"/>
                <a:gd name="connsiteY30" fmla="*/ 1058932 h 2118491"/>
                <a:gd name="connsiteX31" fmla="*/ 387146 w 2381956"/>
                <a:gd name="connsiteY31" fmla="*/ 1255461 h 2118491"/>
                <a:gd name="connsiteX32" fmla="*/ 388087 w 2381956"/>
                <a:gd name="connsiteY32" fmla="*/ 1279800 h 2118491"/>
                <a:gd name="connsiteX33" fmla="*/ 387683 w 2381956"/>
                <a:gd name="connsiteY33" fmla="*/ 1337958 h 2118491"/>
                <a:gd name="connsiteX34" fmla="*/ 444496 w 2381956"/>
                <a:gd name="connsiteY34" fmla="*/ 1499928 h 2118491"/>
                <a:gd name="connsiteX35" fmla="*/ 539837 w 2381956"/>
                <a:gd name="connsiteY35" fmla="*/ 1609387 h 2118491"/>
                <a:gd name="connsiteX36" fmla="*/ 562898 w 2381956"/>
                <a:gd name="connsiteY36" fmla="*/ 1617254 h 2118491"/>
                <a:gd name="connsiteX37" fmla="*/ 650977 w 2381956"/>
                <a:gd name="connsiteY37" fmla="*/ 1605017 h 2118491"/>
                <a:gd name="connsiteX38" fmla="*/ 693469 w 2381956"/>
                <a:gd name="connsiteY38" fmla="*/ 1612547 h 2118491"/>
                <a:gd name="connsiteX39" fmla="*/ 773480 w 2381956"/>
                <a:gd name="connsiteY39" fmla="*/ 1658133 h 2118491"/>
                <a:gd name="connsiteX40" fmla="*/ 1059095 w 2381956"/>
                <a:gd name="connsiteY40" fmla="*/ 1754414 h 2118491"/>
                <a:gd name="connsiteX41" fmla="*/ 1211382 w 2381956"/>
                <a:gd name="connsiteY41" fmla="*/ 1775122 h 2118491"/>
                <a:gd name="connsiteX42" fmla="*/ 1414500 w 2381956"/>
                <a:gd name="connsiteY42" fmla="*/ 1765642 h 2118491"/>
                <a:gd name="connsiteX43" fmla="*/ 1478710 w 2381956"/>
                <a:gd name="connsiteY43" fmla="*/ 1759322 h 2118491"/>
                <a:gd name="connsiteX44" fmla="*/ 1641352 w 2381956"/>
                <a:gd name="connsiteY44" fmla="*/ 1742984 h 2118491"/>
                <a:gd name="connsiteX45" fmla="*/ 1655741 w 2381956"/>
                <a:gd name="connsiteY45" fmla="*/ 1739286 h 2118491"/>
                <a:gd name="connsiteX46" fmla="*/ 1720959 w 2381956"/>
                <a:gd name="connsiteY46" fmla="*/ 1734983 h 2118491"/>
                <a:gd name="connsiteX47" fmla="*/ 1816567 w 2381956"/>
                <a:gd name="connsiteY47" fmla="*/ 1725973 h 2118491"/>
                <a:gd name="connsiteX48" fmla="*/ 1861078 w 2381956"/>
                <a:gd name="connsiteY48" fmla="*/ 1725973 h 2118491"/>
                <a:gd name="connsiteX49" fmla="*/ 1956350 w 2381956"/>
                <a:gd name="connsiteY49" fmla="*/ 1714274 h 2118491"/>
                <a:gd name="connsiteX50" fmla="*/ 1958637 w 2381956"/>
                <a:gd name="connsiteY50" fmla="*/ 1713199 h 2118491"/>
                <a:gd name="connsiteX51" fmla="*/ 2047924 w 2381956"/>
                <a:gd name="connsiteY51" fmla="*/ 1685699 h 2118491"/>
                <a:gd name="connsiteX52" fmla="*/ 2075962 w 2381956"/>
                <a:gd name="connsiteY52" fmla="*/ 1676959 h 2118491"/>
                <a:gd name="connsiteX53" fmla="*/ 2210432 w 2381956"/>
                <a:gd name="connsiteY53" fmla="*/ 1629894 h 2118491"/>
                <a:gd name="connsiteX54" fmla="*/ 2223879 w 2381956"/>
                <a:gd name="connsiteY54" fmla="*/ 1623170 h 2118491"/>
                <a:gd name="connsiteX55" fmla="*/ 2271683 w 2381956"/>
                <a:gd name="connsiteY55" fmla="*/ 1604277 h 2118491"/>
                <a:gd name="connsiteX56" fmla="*/ 2284324 w 2381956"/>
                <a:gd name="connsiteY56" fmla="*/ 1597083 h 2118491"/>
                <a:gd name="connsiteX57" fmla="*/ 2324665 w 2381956"/>
                <a:gd name="connsiteY57" fmla="*/ 1579669 h 2118491"/>
                <a:gd name="connsiteX58" fmla="*/ 2338112 w 2381956"/>
                <a:gd name="connsiteY58" fmla="*/ 1573551 h 2118491"/>
                <a:gd name="connsiteX59" fmla="*/ 2379259 w 2381956"/>
                <a:gd name="connsiteY59" fmla="*/ 1560104 h 2118491"/>
                <a:gd name="connsiteX60" fmla="*/ 2319892 w 2381956"/>
                <a:gd name="connsiteY60" fmla="*/ 1599504 h 2118491"/>
                <a:gd name="connsiteX61" fmla="*/ 2192145 w 2381956"/>
                <a:gd name="connsiteY61" fmla="*/ 1653292 h 2118491"/>
                <a:gd name="connsiteX62" fmla="*/ 2055993 w 2381956"/>
                <a:gd name="connsiteY62" fmla="*/ 1707080 h 2118491"/>
                <a:gd name="connsiteX63" fmla="*/ 1955140 w 2381956"/>
                <a:gd name="connsiteY63" fmla="*/ 1740698 h 2118491"/>
                <a:gd name="connsiteX64" fmla="*/ 1941693 w 2381956"/>
                <a:gd name="connsiteY64" fmla="*/ 1775459 h 2118491"/>
                <a:gd name="connsiteX65" fmla="*/ 1965964 w 2381956"/>
                <a:gd name="connsiteY65" fmla="*/ 1806790 h 2118491"/>
                <a:gd name="connsiteX66" fmla="*/ 1992187 w 2381956"/>
                <a:gd name="connsiteY66" fmla="*/ 1982543 h 2118491"/>
                <a:gd name="connsiteX67" fmla="*/ 1962939 w 2381956"/>
                <a:gd name="connsiteY67" fmla="*/ 2011185 h 2118491"/>
                <a:gd name="connsiteX68" fmla="*/ 1748661 w 2381956"/>
                <a:gd name="connsiteY68" fmla="*/ 2061545 h 2118491"/>
                <a:gd name="connsiteX69" fmla="*/ 1653185 w 2381956"/>
                <a:gd name="connsiteY69" fmla="*/ 2074050 h 2118491"/>
                <a:gd name="connsiteX70" fmla="*/ 1563023 w 2381956"/>
                <a:gd name="connsiteY70" fmla="*/ 2088304 h 2118491"/>
                <a:gd name="connsiteX71" fmla="*/ 1421358 w 2381956"/>
                <a:gd name="connsiteY71" fmla="*/ 2109349 h 2118491"/>
                <a:gd name="connsiteX72" fmla="*/ 1290720 w 2381956"/>
                <a:gd name="connsiteY72" fmla="*/ 2117283 h 2118491"/>
                <a:gd name="connsiteX73" fmla="*/ 1072273 w 2381956"/>
                <a:gd name="connsiteY73" fmla="*/ 2112576 h 2118491"/>
                <a:gd name="connsiteX74" fmla="*/ 947080 w 2381956"/>
                <a:gd name="connsiteY74" fmla="*/ 2099600 h 2118491"/>
                <a:gd name="connsiteX75" fmla="*/ 740870 w 2381956"/>
                <a:gd name="connsiteY75" fmla="*/ 2048904 h 2118491"/>
                <a:gd name="connsiteX76" fmla="*/ 530962 w 2381956"/>
                <a:gd name="connsiteY76" fmla="*/ 1973063 h 2118491"/>
                <a:gd name="connsiteX77" fmla="*/ 456532 w 2381956"/>
                <a:gd name="connsiteY77" fmla="*/ 1938706 h 2118491"/>
                <a:gd name="connsiteX78" fmla="*/ 416931 w 2381956"/>
                <a:gd name="connsiteY78" fmla="*/ 1883909 h 2118491"/>
                <a:gd name="connsiteX79" fmla="*/ 358234 w 2381956"/>
                <a:gd name="connsiteY79" fmla="*/ 1804908 h 2118491"/>
                <a:gd name="connsiteX80" fmla="*/ 262424 w 2381956"/>
                <a:gd name="connsiteY80" fmla="*/ 1722880 h 2118491"/>
                <a:gd name="connsiteX81" fmla="*/ 213207 w 2381956"/>
                <a:gd name="connsiteY81" fmla="*/ 1608580 h 2118491"/>
                <a:gd name="connsiteX82" fmla="*/ 161840 w 2381956"/>
                <a:gd name="connsiteY82" fmla="*/ 1492532 h 2118491"/>
                <a:gd name="connsiteX83" fmla="*/ 142812 w 2381956"/>
                <a:gd name="connsiteY83" fmla="*/ 1481371 h 2118491"/>
                <a:gd name="connsiteX84" fmla="*/ 100050 w 2381956"/>
                <a:gd name="connsiteY84" fmla="*/ 1433903 h 2118491"/>
                <a:gd name="connsiteX85" fmla="*/ 90638 w 2381956"/>
                <a:gd name="connsiteY85" fmla="*/ 1400286 h 2118491"/>
                <a:gd name="connsiteX86" fmla="*/ 73425 w 2381956"/>
                <a:gd name="connsiteY86" fmla="*/ 1367744 h 2118491"/>
                <a:gd name="connsiteX87" fmla="*/ 48010 w 2381956"/>
                <a:gd name="connsiteY87" fmla="*/ 1314628 h 2118491"/>
                <a:gd name="connsiteX88" fmla="*/ 15334 w 2381956"/>
                <a:gd name="connsiteY88" fmla="*/ 1167450 h 2118491"/>
                <a:gd name="connsiteX89" fmla="*/ 3366 w 2381956"/>
                <a:gd name="connsiteY89" fmla="*/ 1049385 h 2118491"/>
                <a:gd name="connsiteX90" fmla="*/ 3366 w 2381956"/>
                <a:gd name="connsiteY90" fmla="*/ 939925 h 2118491"/>
                <a:gd name="connsiteX91" fmla="*/ -534 w 2381956"/>
                <a:gd name="connsiteY91" fmla="*/ 890575 h 2118491"/>
                <a:gd name="connsiteX92" fmla="*/ -870 w 2381956"/>
                <a:gd name="connsiteY92" fmla="*/ 858504 h 2118491"/>
                <a:gd name="connsiteX93" fmla="*/ 3299 w 2381956"/>
                <a:gd name="connsiteY93" fmla="*/ 781855 h 2118491"/>
                <a:gd name="connsiteX94" fmla="*/ 11367 w 2381956"/>
                <a:gd name="connsiteY94" fmla="*/ 576250 h 2118491"/>
                <a:gd name="connsiteX95" fmla="*/ 8207 w 2381956"/>
                <a:gd name="connsiteY95" fmla="*/ 544380 h 2118491"/>
                <a:gd name="connsiteX96" fmla="*/ 30664 w 2381956"/>
                <a:gd name="connsiteY96" fmla="*/ 365736 h 2118491"/>
                <a:gd name="connsiteX97" fmla="*/ 31739 w 2381956"/>
                <a:gd name="connsiteY97" fmla="*/ 348994 h 211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2381956" h="2118491">
                  <a:moveTo>
                    <a:pt x="31739" y="348994"/>
                  </a:moveTo>
                  <a:cubicBezTo>
                    <a:pt x="45052" y="298608"/>
                    <a:pt x="68719" y="251564"/>
                    <a:pt x="101329" y="210893"/>
                  </a:cubicBezTo>
                  <a:cubicBezTo>
                    <a:pt x="121901" y="185075"/>
                    <a:pt x="143618" y="160063"/>
                    <a:pt x="164529" y="134447"/>
                  </a:cubicBezTo>
                  <a:cubicBezTo>
                    <a:pt x="191423" y="102920"/>
                    <a:pt x="224704" y="77384"/>
                    <a:pt x="262088" y="59479"/>
                  </a:cubicBezTo>
                  <a:cubicBezTo>
                    <a:pt x="293082" y="42260"/>
                    <a:pt x="325625" y="27811"/>
                    <a:pt x="359175" y="16314"/>
                  </a:cubicBezTo>
                  <a:cubicBezTo>
                    <a:pt x="372622" y="14297"/>
                    <a:pt x="383717" y="6834"/>
                    <a:pt x="396356" y="2867"/>
                  </a:cubicBezTo>
                  <a:cubicBezTo>
                    <a:pt x="438513" y="-10580"/>
                    <a:pt x="475829" y="20214"/>
                    <a:pt x="469709" y="64791"/>
                  </a:cubicBezTo>
                  <a:cubicBezTo>
                    <a:pt x="467155" y="86575"/>
                    <a:pt x="454514" y="105898"/>
                    <a:pt x="435622" y="117033"/>
                  </a:cubicBezTo>
                  <a:cubicBezTo>
                    <a:pt x="390037" y="145742"/>
                    <a:pt x="342568" y="171560"/>
                    <a:pt x="301152" y="206657"/>
                  </a:cubicBezTo>
                  <a:cubicBezTo>
                    <a:pt x="246758" y="251772"/>
                    <a:pt x="199828" y="305130"/>
                    <a:pt x="161973" y="364795"/>
                  </a:cubicBezTo>
                  <a:cubicBezTo>
                    <a:pt x="142947" y="395185"/>
                    <a:pt x="146174" y="430349"/>
                    <a:pt x="139854" y="463496"/>
                  </a:cubicBezTo>
                  <a:cubicBezTo>
                    <a:pt x="138039" y="473043"/>
                    <a:pt x="146241" y="473985"/>
                    <a:pt x="153301" y="473581"/>
                  </a:cubicBezTo>
                  <a:cubicBezTo>
                    <a:pt x="186919" y="471564"/>
                    <a:pt x="217108" y="481851"/>
                    <a:pt x="247431" y="493752"/>
                  </a:cubicBezTo>
                  <a:cubicBezTo>
                    <a:pt x="265248" y="500946"/>
                    <a:pt x="279904" y="497046"/>
                    <a:pt x="290259" y="480305"/>
                  </a:cubicBezTo>
                  <a:cubicBezTo>
                    <a:pt x="299673" y="463469"/>
                    <a:pt x="314060" y="449968"/>
                    <a:pt x="331475" y="441645"/>
                  </a:cubicBezTo>
                  <a:cubicBezTo>
                    <a:pt x="355075" y="431156"/>
                    <a:pt x="362402" y="413540"/>
                    <a:pt x="359781" y="389605"/>
                  </a:cubicBezTo>
                  <a:cubicBezTo>
                    <a:pt x="355209" y="347448"/>
                    <a:pt x="373966" y="316116"/>
                    <a:pt x="405366" y="290298"/>
                  </a:cubicBezTo>
                  <a:cubicBezTo>
                    <a:pt x="431184" y="267666"/>
                    <a:pt x="468567" y="263888"/>
                    <a:pt x="498419" y="280885"/>
                  </a:cubicBezTo>
                  <a:cubicBezTo>
                    <a:pt x="523230" y="295280"/>
                    <a:pt x="531702" y="327082"/>
                    <a:pt x="517313" y="351919"/>
                  </a:cubicBezTo>
                  <a:cubicBezTo>
                    <a:pt x="513951" y="357668"/>
                    <a:pt x="509581" y="362724"/>
                    <a:pt x="504337" y="366812"/>
                  </a:cubicBezTo>
                  <a:cubicBezTo>
                    <a:pt x="456062" y="405943"/>
                    <a:pt x="415586" y="453848"/>
                    <a:pt x="385061" y="508006"/>
                  </a:cubicBezTo>
                  <a:cubicBezTo>
                    <a:pt x="363008" y="547137"/>
                    <a:pt x="350501" y="588688"/>
                    <a:pt x="361058" y="634475"/>
                  </a:cubicBezTo>
                  <a:cubicBezTo>
                    <a:pt x="365360" y="653032"/>
                    <a:pt x="363008" y="672464"/>
                    <a:pt x="362133" y="691558"/>
                  </a:cubicBezTo>
                  <a:cubicBezTo>
                    <a:pt x="361865" y="694026"/>
                    <a:pt x="361394" y="696480"/>
                    <a:pt x="360789" y="698887"/>
                  </a:cubicBezTo>
                  <a:cubicBezTo>
                    <a:pt x="358234" y="708152"/>
                    <a:pt x="356823" y="717713"/>
                    <a:pt x="356755" y="727327"/>
                  </a:cubicBezTo>
                  <a:cubicBezTo>
                    <a:pt x="356486" y="729593"/>
                    <a:pt x="356015" y="731846"/>
                    <a:pt x="355409" y="734051"/>
                  </a:cubicBezTo>
                  <a:cubicBezTo>
                    <a:pt x="353192" y="741965"/>
                    <a:pt x="351913" y="750113"/>
                    <a:pt x="351578" y="758323"/>
                  </a:cubicBezTo>
                  <a:cubicBezTo>
                    <a:pt x="351309" y="760710"/>
                    <a:pt x="350838" y="763070"/>
                    <a:pt x="350167" y="765382"/>
                  </a:cubicBezTo>
                  <a:cubicBezTo>
                    <a:pt x="346870" y="774863"/>
                    <a:pt x="348149" y="784881"/>
                    <a:pt x="346670" y="794563"/>
                  </a:cubicBezTo>
                  <a:cubicBezTo>
                    <a:pt x="346468" y="797185"/>
                    <a:pt x="345930" y="799774"/>
                    <a:pt x="345190" y="802295"/>
                  </a:cubicBezTo>
                  <a:cubicBezTo>
                    <a:pt x="331340" y="887301"/>
                    <a:pt x="331610" y="974007"/>
                    <a:pt x="345930" y="1058932"/>
                  </a:cubicBezTo>
                  <a:cubicBezTo>
                    <a:pt x="357763" y="1124890"/>
                    <a:pt x="366975" y="1191318"/>
                    <a:pt x="387146" y="1255461"/>
                  </a:cubicBezTo>
                  <a:cubicBezTo>
                    <a:pt x="390708" y="1263112"/>
                    <a:pt x="391045" y="1271893"/>
                    <a:pt x="388087" y="1279800"/>
                  </a:cubicBezTo>
                  <a:cubicBezTo>
                    <a:pt x="377867" y="1299365"/>
                    <a:pt x="382036" y="1318729"/>
                    <a:pt x="387683" y="1337958"/>
                  </a:cubicBezTo>
                  <a:cubicBezTo>
                    <a:pt x="403013" y="1393152"/>
                    <a:pt x="421973" y="1447263"/>
                    <a:pt x="444496" y="1499928"/>
                  </a:cubicBezTo>
                  <a:cubicBezTo>
                    <a:pt x="465071" y="1545917"/>
                    <a:pt x="498823" y="1580610"/>
                    <a:pt x="539837" y="1609387"/>
                  </a:cubicBezTo>
                  <a:cubicBezTo>
                    <a:pt x="546157" y="1615022"/>
                    <a:pt x="554494" y="1617859"/>
                    <a:pt x="562898" y="1617254"/>
                  </a:cubicBezTo>
                  <a:cubicBezTo>
                    <a:pt x="592079" y="1611337"/>
                    <a:pt x="622804" y="1617590"/>
                    <a:pt x="650977" y="1605017"/>
                  </a:cubicBezTo>
                  <a:cubicBezTo>
                    <a:pt x="666642" y="1598293"/>
                    <a:pt x="680426" y="1605017"/>
                    <a:pt x="693469" y="1612547"/>
                  </a:cubicBezTo>
                  <a:cubicBezTo>
                    <a:pt x="720363" y="1627406"/>
                    <a:pt x="746653" y="1643207"/>
                    <a:pt x="773480" y="1658133"/>
                  </a:cubicBezTo>
                  <a:cubicBezTo>
                    <a:pt x="862768" y="1707954"/>
                    <a:pt x="956494" y="1743320"/>
                    <a:pt x="1059095" y="1754414"/>
                  </a:cubicBezTo>
                  <a:cubicBezTo>
                    <a:pt x="1109991" y="1759860"/>
                    <a:pt x="1160418" y="1769138"/>
                    <a:pt x="1211382" y="1775122"/>
                  </a:cubicBezTo>
                  <a:cubicBezTo>
                    <a:pt x="1280366" y="1783325"/>
                    <a:pt x="1347063" y="1772164"/>
                    <a:pt x="1414500" y="1765642"/>
                  </a:cubicBezTo>
                  <a:cubicBezTo>
                    <a:pt x="1435815" y="1763558"/>
                    <a:pt x="1457330" y="1761608"/>
                    <a:pt x="1478710" y="1759322"/>
                  </a:cubicBezTo>
                  <a:cubicBezTo>
                    <a:pt x="1532498" y="1753540"/>
                    <a:pt x="1586892" y="1745875"/>
                    <a:pt x="1641352" y="1742984"/>
                  </a:cubicBezTo>
                  <a:cubicBezTo>
                    <a:pt x="1646327" y="1742574"/>
                    <a:pt x="1651170" y="1741323"/>
                    <a:pt x="1655741" y="1739286"/>
                  </a:cubicBezTo>
                  <a:cubicBezTo>
                    <a:pt x="1677256" y="1734579"/>
                    <a:pt x="1698502" y="1725839"/>
                    <a:pt x="1720959" y="1734983"/>
                  </a:cubicBezTo>
                  <a:cubicBezTo>
                    <a:pt x="1753030" y="1735245"/>
                    <a:pt x="1785102" y="1732226"/>
                    <a:pt x="1816567" y="1725973"/>
                  </a:cubicBezTo>
                  <a:cubicBezTo>
                    <a:pt x="1831292" y="1723224"/>
                    <a:pt x="1846352" y="1723224"/>
                    <a:pt x="1861078" y="1725973"/>
                  </a:cubicBezTo>
                  <a:cubicBezTo>
                    <a:pt x="1893217" y="1733880"/>
                    <a:pt x="1927102" y="1729718"/>
                    <a:pt x="1956350" y="1714274"/>
                  </a:cubicBezTo>
                  <a:cubicBezTo>
                    <a:pt x="1957023" y="1713797"/>
                    <a:pt x="1957829" y="1713434"/>
                    <a:pt x="1958637" y="1713199"/>
                  </a:cubicBezTo>
                  <a:cubicBezTo>
                    <a:pt x="1989295" y="1706878"/>
                    <a:pt x="2018071" y="1694574"/>
                    <a:pt x="2047924" y="1685699"/>
                  </a:cubicBezTo>
                  <a:cubicBezTo>
                    <a:pt x="2057337" y="1682943"/>
                    <a:pt x="2066615" y="1680186"/>
                    <a:pt x="2075962" y="1676959"/>
                  </a:cubicBezTo>
                  <a:cubicBezTo>
                    <a:pt x="2120807" y="1661495"/>
                    <a:pt x="2163368" y="1639240"/>
                    <a:pt x="2210432" y="1629894"/>
                  </a:cubicBezTo>
                  <a:cubicBezTo>
                    <a:pt x="2215273" y="1628388"/>
                    <a:pt x="2219777" y="1626115"/>
                    <a:pt x="2223879" y="1623170"/>
                  </a:cubicBezTo>
                  <a:cubicBezTo>
                    <a:pt x="2239075" y="1615169"/>
                    <a:pt x="2253193" y="1604210"/>
                    <a:pt x="2271683" y="1604277"/>
                  </a:cubicBezTo>
                  <a:cubicBezTo>
                    <a:pt x="2276995" y="1604277"/>
                    <a:pt x="2280424" y="1600176"/>
                    <a:pt x="2284324" y="1597083"/>
                  </a:cubicBezTo>
                  <a:cubicBezTo>
                    <a:pt x="2295350" y="1586816"/>
                    <a:pt x="2309604" y="1580671"/>
                    <a:pt x="2324665" y="1579669"/>
                  </a:cubicBezTo>
                  <a:cubicBezTo>
                    <a:pt x="2329775" y="1579481"/>
                    <a:pt x="2334616" y="1577282"/>
                    <a:pt x="2338112" y="1573551"/>
                  </a:cubicBezTo>
                  <a:cubicBezTo>
                    <a:pt x="2349475" y="1563795"/>
                    <a:pt x="2364333" y="1558961"/>
                    <a:pt x="2379259" y="1560104"/>
                  </a:cubicBezTo>
                  <a:cubicBezTo>
                    <a:pt x="2363056" y="1578593"/>
                    <a:pt x="2340666" y="1588074"/>
                    <a:pt x="2319892" y="1599504"/>
                  </a:cubicBezTo>
                  <a:cubicBezTo>
                    <a:pt x="2279214" y="1621759"/>
                    <a:pt x="2235578" y="1637492"/>
                    <a:pt x="2192145" y="1653292"/>
                  </a:cubicBezTo>
                  <a:cubicBezTo>
                    <a:pt x="2146357" y="1670168"/>
                    <a:pt x="2102318" y="1691414"/>
                    <a:pt x="2055993" y="1707080"/>
                  </a:cubicBezTo>
                  <a:cubicBezTo>
                    <a:pt x="2022375" y="1718241"/>
                    <a:pt x="1988758" y="1729671"/>
                    <a:pt x="1955140" y="1740698"/>
                  </a:cubicBezTo>
                  <a:cubicBezTo>
                    <a:pt x="1935439" y="1747018"/>
                    <a:pt x="1930800" y="1757439"/>
                    <a:pt x="1941693" y="1775459"/>
                  </a:cubicBezTo>
                  <a:cubicBezTo>
                    <a:pt x="1948417" y="1786754"/>
                    <a:pt x="1959173" y="1795158"/>
                    <a:pt x="1965964" y="1806790"/>
                  </a:cubicBezTo>
                  <a:cubicBezTo>
                    <a:pt x="1998103" y="1861990"/>
                    <a:pt x="2011684" y="1919611"/>
                    <a:pt x="1992187" y="1982543"/>
                  </a:cubicBezTo>
                  <a:cubicBezTo>
                    <a:pt x="1989160" y="1997127"/>
                    <a:pt x="1977596" y="2008429"/>
                    <a:pt x="1962939" y="2011185"/>
                  </a:cubicBezTo>
                  <a:cubicBezTo>
                    <a:pt x="1892005" y="2029944"/>
                    <a:pt x="1820198" y="2045408"/>
                    <a:pt x="1748661" y="2061545"/>
                  </a:cubicBezTo>
                  <a:cubicBezTo>
                    <a:pt x="1717126" y="2067858"/>
                    <a:pt x="1685257" y="2072040"/>
                    <a:pt x="1653185" y="2074050"/>
                  </a:cubicBezTo>
                  <a:cubicBezTo>
                    <a:pt x="1622997" y="2076673"/>
                    <a:pt x="1593077" y="2083261"/>
                    <a:pt x="1563023" y="2088304"/>
                  </a:cubicBezTo>
                  <a:cubicBezTo>
                    <a:pt x="1515959" y="2096305"/>
                    <a:pt x="1469231" y="2105516"/>
                    <a:pt x="1421358" y="2109349"/>
                  </a:cubicBezTo>
                  <a:cubicBezTo>
                    <a:pt x="1377857" y="2112845"/>
                    <a:pt x="1333952" y="2120846"/>
                    <a:pt x="1290720" y="2117283"/>
                  </a:cubicBezTo>
                  <a:cubicBezTo>
                    <a:pt x="1217837" y="2111299"/>
                    <a:pt x="1144887" y="2117283"/>
                    <a:pt x="1072273" y="2112576"/>
                  </a:cubicBezTo>
                  <a:cubicBezTo>
                    <a:pt x="1030587" y="2109752"/>
                    <a:pt x="988767" y="2104508"/>
                    <a:pt x="947080" y="2099600"/>
                  </a:cubicBezTo>
                  <a:cubicBezTo>
                    <a:pt x="876685" y="2090368"/>
                    <a:pt x="807500" y="2073365"/>
                    <a:pt x="740870" y="2048904"/>
                  </a:cubicBezTo>
                  <a:cubicBezTo>
                    <a:pt x="670609" y="2024431"/>
                    <a:pt x="599676" y="2002445"/>
                    <a:pt x="530962" y="1973063"/>
                  </a:cubicBezTo>
                  <a:cubicBezTo>
                    <a:pt x="505816" y="1962238"/>
                    <a:pt x="482283" y="1948051"/>
                    <a:pt x="456532" y="1938706"/>
                  </a:cubicBezTo>
                  <a:cubicBezTo>
                    <a:pt x="430782" y="1929360"/>
                    <a:pt x="420562" y="1907576"/>
                    <a:pt x="416931" y="1883909"/>
                  </a:cubicBezTo>
                  <a:cubicBezTo>
                    <a:pt x="411080" y="1846392"/>
                    <a:pt x="384456" y="1826423"/>
                    <a:pt x="358234" y="1804908"/>
                  </a:cubicBezTo>
                  <a:cubicBezTo>
                    <a:pt x="325692" y="1778013"/>
                    <a:pt x="290326" y="1753876"/>
                    <a:pt x="262424" y="1722880"/>
                  </a:cubicBezTo>
                  <a:cubicBezTo>
                    <a:pt x="233445" y="1691502"/>
                    <a:pt x="216098" y="1651174"/>
                    <a:pt x="213207" y="1608580"/>
                  </a:cubicBezTo>
                  <a:cubicBezTo>
                    <a:pt x="210586" y="1563062"/>
                    <a:pt x="186313" y="1527898"/>
                    <a:pt x="161840" y="1492532"/>
                  </a:cubicBezTo>
                  <a:cubicBezTo>
                    <a:pt x="156865" y="1486844"/>
                    <a:pt x="150207" y="1482924"/>
                    <a:pt x="142812" y="1481371"/>
                  </a:cubicBezTo>
                  <a:cubicBezTo>
                    <a:pt x="119415" y="1473774"/>
                    <a:pt x="106639" y="1456629"/>
                    <a:pt x="100050" y="1433903"/>
                  </a:cubicBezTo>
                  <a:cubicBezTo>
                    <a:pt x="96823" y="1422809"/>
                    <a:pt x="93730" y="1411715"/>
                    <a:pt x="90638" y="1400286"/>
                  </a:cubicBezTo>
                  <a:cubicBezTo>
                    <a:pt x="87343" y="1388297"/>
                    <a:pt x="81493" y="1377190"/>
                    <a:pt x="73425" y="1367744"/>
                  </a:cubicBezTo>
                  <a:cubicBezTo>
                    <a:pt x="60853" y="1352306"/>
                    <a:pt x="52179" y="1334099"/>
                    <a:pt x="48010" y="1314628"/>
                  </a:cubicBezTo>
                  <a:cubicBezTo>
                    <a:pt x="36042" y="1265815"/>
                    <a:pt x="22394" y="1217204"/>
                    <a:pt x="15334" y="1167450"/>
                  </a:cubicBezTo>
                  <a:cubicBezTo>
                    <a:pt x="9753" y="1128386"/>
                    <a:pt x="1887" y="1089524"/>
                    <a:pt x="3366" y="1049385"/>
                  </a:cubicBezTo>
                  <a:cubicBezTo>
                    <a:pt x="4980" y="1012943"/>
                    <a:pt x="3837" y="976434"/>
                    <a:pt x="3366" y="939925"/>
                  </a:cubicBezTo>
                  <a:cubicBezTo>
                    <a:pt x="4307" y="923372"/>
                    <a:pt x="2963" y="906778"/>
                    <a:pt x="-534" y="890575"/>
                  </a:cubicBezTo>
                  <a:cubicBezTo>
                    <a:pt x="-3290" y="880079"/>
                    <a:pt x="-3424" y="869059"/>
                    <a:pt x="-870" y="858504"/>
                  </a:cubicBezTo>
                  <a:cubicBezTo>
                    <a:pt x="5853" y="833021"/>
                    <a:pt x="3299" y="807404"/>
                    <a:pt x="3299" y="781855"/>
                  </a:cubicBezTo>
                  <a:cubicBezTo>
                    <a:pt x="3299" y="713208"/>
                    <a:pt x="8274" y="644763"/>
                    <a:pt x="11367" y="576250"/>
                  </a:cubicBezTo>
                  <a:cubicBezTo>
                    <a:pt x="11838" y="565761"/>
                    <a:pt x="8544" y="555205"/>
                    <a:pt x="8207" y="544380"/>
                  </a:cubicBezTo>
                  <a:cubicBezTo>
                    <a:pt x="6122" y="484016"/>
                    <a:pt x="13654" y="423700"/>
                    <a:pt x="30664" y="365736"/>
                  </a:cubicBezTo>
                  <a:cubicBezTo>
                    <a:pt x="32076" y="360270"/>
                    <a:pt x="32412" y="354595"/>
                    <a:pt x="31739" y="348994"/>
                  </a:cubicBezTo>
                  <a:close/>
                </a:path>
              </a:pathLst>
            </a:custGeom>
            <a:solidFill>
              <a:srgbClr val="000000"/>
            </a:solidFill>
            <a:ln w="6712" cap="flat">
              <a:noFill/>
              <a:prstDash val="solid"/>
              <a:miter/>
            </a:ln>
          </p:spPr>
          <p:txBody>
            <a:bodyPr rtlCol="0" anchor="ctr"/>
            <a:lstStyle/>
            <a:p>
              <a:endParaRPr lang="es-CO"/>
            </a:p>
          </p:txBody>
        </p:sp>
        <p:sp>
          <p:nvSpPr>
            <p:cNvPr id="1429" name="Freeform: Shape 1428">
              <a:extLst>
                <a:ext uri="{FF2B5EF4-FFF2-40B4-BE49-F238E27FC236}">
                  <a16:creationId xmlns:a16="http://schemas.microsoft.com/office/drawing/2014/main" id="{76D384C8-F873-B076-9647-66F4082DB07B}"/>
                </a:ext>
              </a:extLst>
            </p:cNvPr>
            <p:cNvSpPr/>
            <p:nvPr/>
          </p:nvSpPr>
          <p:spPr>
            <a:xfrm>
              <a:off x="5993654" y="1458199"/>
              <a:ext cx="2345619" cy="1389741"/>
            </a:xfrm>
            <a:custGeom>
              <a:avLst/>
              <a:gdLst>
                <a:gd name="connsiteX0" fmla="*/ 2174798 w 2345619"/>
                <a:gd name="connsiteY0" fmla="*/ 1052926 h 1389741"/>
                <a:gd name="connsiteX1" fmla="*/ 2124977 w 2345619"/>
                <a:gd name="connsiteY1" fmla="*/ 1087485 h 1389741"/>
                <a:gd name="connsiteX2" fmla="*/ 1913051 w 2345619"/>
                <a:gd name="connsiteY2" fmla="*/ 1189279 h 1389741"/>
                <a:gd name="connsiteX3" fmla="*/ 1735080 w 2345619"/>
                <a:gd name="connsiteY3" fmla="*/ 1256515 h 1389741"/>
                <a:gd name="connsiteX4" fmla="*/ 1578421 w 2345619"/>
                <a:gd name="connsiteY4" fmla="*/ 1310303 h 1389741"/>
                <a:gd name="connsiteX5" fmla="*/ 1453565 w 2345619"/>
                <a:gd name="connsiteY5" fmla="*/ 1336323 h 1389741"/>
                <a:gd name="connsiteX6" fmla="*/ 1382833 w 2345619"/>
                <a:gd name="connsiteY6" fmla="*/ 1346207 h 1389741"/>
                <a:gd name="connsiteX7" fmla="*/ 1382833 w 2345619"/>
                <a:gd name="connsiteY7" fmla="*/ 1346207 h 1389741"/>
                <a:gd name="connsiteX8" fmla="*/ 1226444 w 2345619"/>
                <a:gd name="connsiteY8" fmla="*/ 1363352 h 1389741"/>
                <a:gd name="connsiteX9" fmla="*/ 1088611 w 2345619"/>
                <a:gd name="connsiteY9" fmla="*/ 1379690 h 1389741"/>
                <a:gd name="connsiteX10" fmla="*/ 571640 w 2345619"/>
                <a:gd name="connsiteY10" fmla="*/ 1319783 h 1389741"/>
                <a:gd name="connsiteX11" fmla="*/ 310095 w 2345619"/>
                <a:gd name="connsiteY11" fmla="*/ 1173950 h 1389741"/>
                <a:gd name="connsiteX12" fmla="*/ 186381 w 2345619"/>
                <a:gd name="connsiteY12" fmla="*/ 1039009 h 1389741"/>
                <a:gd name="connsiteX13" fmla="*/ 60181 w 2345619"/>
                <a:gd name="connsiteY13" fmla="*/ 842950 h 1389741"/>
                <a:gd name="connsiteX14" fmla="*/ -1406 w 2345619"/>
                <a:gd name="connsiteY14" fmla="*/ 591221 h 1389741"/>
                <a:gd name="connsiteX15" fmla="*/ 17218 w 2345619"/>
                <a:gd name="connsiteY15" fmla="*/ 344872 h 1389741"/>
                <a:gd name="connsiteX16" fmla="*/ 45860 w 2345619"/>
                <a:gd name="connsiteY16" fmla="*/ 194264 h 1389741"/>
                <a:gd name="connsiteX17" fmla="*/ 74704 w 2345619"/>
                <a:gd name="connsiteY17" fmla="*/ 128374 h 1389741"/>
                <a:gd name="connsiteX18" fmla="*/ 78334 w 2345619"/>
                <a:gd name="connsiteY18" fmla="*/ 121650 h 1389741"/>
                <a:gd name="connsiteX19" fmla="*/ 88352 w 2345619"/>
                <a:gd name="connsiteY19" fmla="*/ 107665 h 1389741"/>
                <a:gd name="connsiteX20" fmla="*/ 92050 w 2345619"/>
                <a:gd name="connsiteY20" fmla="*/ 102488 h 1389741"/>
                <a:gd name="connsiteX21" fmla="*/ 103480 w 2345619"/>
                <a:gd name="connsiteY21" fmla="*/ 87763 h 1389741"/>
                <a:gd name="connsiteX22" fmla="*/ 107111 w 2345619"/>
                <a:gd name="connsiteY22" fmla="*/ 82519 h 1389741"/>
                <a:gd name="connsiteX23" fmla="*/ 111280 w 2345619"/>
                <a:gd name="connsiteY23" fmla="*/ 77477 h 1389741"/>
                <a:gd name="connsiteX24" fmla="*/ 113565 w 2345619"/>
                <a:gd name="connsiteY24" fmla="*/ 75056 h 1389741"/>
                <a:gd name="connsiteX25" fmla="*/ 175288 w 2345619"/>
                <a:gd name="connsiteY25" fmla="*/ 13267 h 1389741"/>
                <a:gd name="connsiteX26" fmla="*/ 180264 w 2345619"/>
                <a:gd name="connsiteY26" fmla="*/ 8493 h 1389741"/>
                <a:gd name="connsiteX27" fmla="*/ 185508 w 2345619"/>
                <a:gd name="connsiteY27" fmla="*/ 3787 h 1389741"/>
                <a:gd name="connsiteX28" fmla="*/ 188466 w 2345619"/>
                <a:gd name="connsiteY28" fmla="*/ 1702 h 1389741"/>
                <a:gd name="connsiteX29" fmla="*/ 195190 w 2345619"/>
                <a:gd name="connsiteY29" fmla="*/ -315 h 1389741"/>
                <a:gd name="connsiteX30" fmla="*/ 198551 w 2345619"/>
                <a:gd name="connsiteY30" fmla="*/ 1501 h 1389741"/>
                <a:gd name="connsiteX31" fmla="*/ 200098 w 2345619"/>
                <a:gd name="connsiteY31" fmla="*/ 9031 h 1389741"/>
                <a:gd name="connsiteX32" fmla="*/ 177506 w 2345619"/>
                <a:gd name="connsiteY32" fmla="*/ 38077 h 1389741"/>
                <a:gd name="connsiteX33" fmla="*/ 39406 w 2345619"/>
                <a:gd name="connsiteY33" fmla="*/ 306144 h 1389741"/>
                <a:gd name="connsiteX34" fmla="*/ 20445 w 2345619"/>
                <a:gd name="connsiteY34" fmla="*/ 603526 h 1389741"/>
                <a:gd name="connsiteX35" fmla="*/ 74972 w 2345619"/>
                <a:gd name="connsiteY35" fmla="*/ 827083 h 1389741"/>
                <a:gd name="connsiteX36" fmla="*/ 253280 w 2345619"/>
                <a:gd name="connsiteY36" fmla="*/ 1090040 h 1389741"/>
                <a:gd name="connsiteX37" fmla="*/ 469577 w 2345619"/>
                <a:gd name="connsiteY37" fmla="*/ 1250867 h 1389741"/>
                <a:gd name="connsiteX38" fmla="*/ 796071 w 2345619"/>
                <a:gd name="connsiteY38" fmla="*/ 1360662 h 1389741"/>
                <a:gd name="connsiteX39" fmla="*/ 1054053 w 2345619"/>
                <a:gd name="connsiteY39" fmla="*/ 1362746 h 1389741"/>
                <a:gd name="connsiteX40" fmla="*/ 1264365 w 2345619"/>
                <a:gd name="connsiteY40" fmla="*/ 1343316 h 1389741"/>
                <a:gd name="connsiteX41" fmla="*/ 1394734 w 2345619"/>
                <a:gd name="connsiteY41" fmla="*/ 1326305 h 1389741"/>
                <a:gd name="connsiteX42" fmla="*/ 1423915 w 2345619"/>
                <a:gd name="connsiteY42" fmla="*/ 1320388 h 1389741"/>
                <a:gd name="connsiteX43" fmla="*/ 1625621 w 2345619"/>
                <a:gd name="connsiteY43" fmla="*/ 1273727 h 1389741"/>
                <a:gd name="connsiteX44" fmla="*/ 1729431 w 2345619"/>
                <a:gd name="connsiteY44" fmla="*/ 1238899 h 1389741"/>
                <a:gd name="connsiteX45" fmla="*/ 2069508 w 2345619"/>
                <a:gd name="connsiteY45" fmla="*/ 1098646 h 1389741"/>
                <a:gd name="connsiteX46" fmla="*/ 2273499 w 2345619"/>
                <a:gd name="connsiteY46" fmla="*/ 934592 h 1389741"/>
                <a:gd name="connsiteX47" fmla="*/ 2326616 w 2345619"/>
                <a:gd name="connsiteY47" fmla="*/ 771748 h 1389741"/>
                <a:gd name="connsiteX48" fmla="*/ 2321641 w 2345619"/>
                <a:gd name="connsiteY48" fmla="*/ 518069 h 1389741"/>
                <a:gd name="connsiteX49" fmla="*/ 2321641 w 2345619"/>
                <a:gd name="connsiteY49" fmla="*/ 493259 h 1389741"/>
                <a:gd name="connsiteX50" fmla="*/ 2323389 w 2345619"/>
                <a:gd name="connsiteY50" fmla="*/ 481695 h 1389741"/>
                <a:gd name="connsiteX51" fmla="*/ 2326885 w 2345619"/>
                <a:gd name="connsiteY51" fmla="*/ 474972 h 1389741"/>
                <a:gd name="connsiteX52" fmla="*/ 2333541 w 2345619"/>
                <a:gd name="connsiteY52" fmla="*/ 474904 h 1389741"/>
                <a:gd name="connsiteX53" fmla="*/ 2333609 w 2345619"/>
                <a:gd name="connsiteY53" fmla="*/ 474972 h 1389741"/>
                <a:gd name="connsiteX54" fmla="*/ 2333609 w 2345619"/>
                <a:gd name="connsiteY54" fmla="*/ 474972 h 1389741"/>
                <a:gd name="connsiteX55" fmla="*/ 2341475 w 2345619"/>
                <a:gd name="connsiteY55" fmla="*/ 674324 h 1389741"/>
                <a:gd name="connsiteX56" fmla="*/ 2341475 w 2345619"/>
                <a:gd name="connsiteY56" fmla="*/ 773563 h 1389741"/>
                <a:gd name="connsiteX57" fmla="*/ 2328701 w 2345619"/>
                <a:gd name="connsiteY57" fmla="*/ 863323 h 1389741"/>
                <a:gd name="connsiteX58" fmla="*/ 2328701 w 2345619"/>
                <a:gd name="connsiteY58" fmla="*/ 863323 h 1389741"/>
                <a:gd name="connsiteX59" fmla="*/ 2298780 w 2345619"/>
                <a:gd name="connsiteY59" fmla="*/ 928070 h 1389741"/>
                <a:gd name="connsiteX60" fmla="*/ 2298780 w 2345619"/>
                <a:gd name="connsiteY60" fmla="*/ 928070 h 1389741"/>
                <a:gd name="connsiteX61" fmla="*/ 2288627 w 2345619"/>
                <a:gd name="connsiteY61" fmla="*/ 942929 h 1389741"/>
                <a:gd name="connsiteX62" fmla="*/ 2288627 w 2345619"/>
                <a:gd name="connsiteY62" fmla="*/ 942929 h 1389741"/>
                <a:gd name="connsiteX63" fmla="*/ 2263683 w 2345619"/>
                <a:gd name="connsiteY63" fmla="*/ 972849 h 1389741"/>
                <a:gd name="connsiteX64" fmla="*/ 2263683 w 2345619"/>
                <a:gd name="connsiteY64" fmla="*/ 972849 h 1389741"/>
                <a:gd name="connsiteX65" fmla="*/ 2258708 w 2345619"/>
                <a:gd name="connsiteY65" fmla="*/ 977959 h 1389741"/>
                <a:gd name="connsiteX66" fmla="*/ 2258708 w 2345619"/>
                <a:gd name="connsiteY66" fmla="*/ 977959 h 1389741"/>
                <a:gd name="connsiteX67" fmla="*/ 2253732 w 2345619"/>
                <a:gd name="connsiteY67" fmla="*/ 983002 h 1389741"/>
                <a:gd name="connsiteX68" fmla="*/ 2253732 w 2345619"/>
                <a:gd name="connsiteY68" fmla="*/ 983002 h 1389741"/>
                <a:gd name="connsiteX69" fmla="*/ 2248757 w 2345619"/>
                <a:gd name="connsiteY69" fmla="*/ 988044 h 1389741"/>
                <a:gd name="connsiteX70" fmla="*/ 2248757 w 2345619"/>
                <a:gd name="connsiteY70" fmla="*/ 988044 h 1389741"/>
                <a:gd name="connsiteX71" fmla="*/ 2243782 w 2345619"/>
                <a:gd name="connsiteY71" fmla="*/ 993087 h 1389741"/>
                <a:gd name="connsiteX72" fmla="*/ 2243782 w 2345619"/>
                <a:gd name="connsiteY72" fmla="*/ 993087 h 1389741"/>
                <a:gd name="connsiteX73" fmla="*/ 2223611 w 2345619"/>
                <a:gd name="connsiteY73" fmla="*/ 1013257 h 1389741"/>
                <a:gd name="connsiteX74" fmla="*/ 2223611 w 2345619"/>
                <a:gd name="connsiteY74" fmla="*/ 1013257 h 1389741"/>
                <a:gd name="connsiteX75" fmla="*/ 2193759 w 2345619"/>
                <a:gd name="connsiteY75" fmla="*/ 1038269 h 1389741"/>
                <a:gd name="connsiteX76" fmla="*/ 2193759 w 2345619"/>
                <a:gd name="connsiteY76" fmla="*/ 1038269 h 1389741"/>
                <a:gd name="connsiteX77" fmla="*/ 2174798 w 2345619"/>
                <a:gd name="connsiteY77" fmla="*/ 1052926 h 1389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345619" h="1389741">
                  <a:moveTo>
                    <a:pt x="2174798" y="1052926"/>
                  </a:moveTo>
                  <a:cubicBezTo>
                    <a:pt x="2157922" y="1064020"/>
                    <a:pt x="2139230" y="1072559"/>
                    <a:pt x="2124977" y="1087485"/>
                  </a:cubicBezTo>
                  <a:cubicBezTo>
                    <a:pt x="2058548" y="1130180"/>
                    <a:pt x="1985666" y="1159562"/>
                    <a:pt x="1913051" y="1189279"/>
                  </a:cubicBezTo>
                  <a:cubicBezTo>
                    <a:pt x="1854355" y="1213350"/>
                    <a:pt x="1796936" y="1240782"/>
                    <a:pt x="1735080" y="1256515"/>
                  </a:cubicBezTo>
                  <a:cubicBezTo>
                    <a:pt x="1681292" y="1270432"/>
                    <a:pt x="1630259" y="1291410"/>
                    <a:pt x="1578421" y="1310303"/>
                  </a:cubicBezTo>
                  <a:cubicBezTo>
                    <a:pt x="1538080" y="1325162"/>
                    <a:pt x="1497066" y="1336525"/>
                    <a:pt x="1453565" y="1336323"/>
                  </a:cubicBezTo>
                  <a:cubicBezTo>
                    <a:pt x="1429696" y="1337090"/>
                    <a:pt x="1405963" y="1340404"/>
                    <a:pt x="1382833" y="1346207"/>
                  </a:cubicBezTo>
                  <a:lnTo>
                    <a:pt x="1382833" y="1346207"/>
                  </a:lnTo>
                  <a:cubicBezTo>
                    <a:pt x="1331668" y="1358490"/>
                    <a:pt x="1279090" y="1364252"/>
                    <a:pt x="1226444" y="1363352"/>
                  </a:cubicBezTo>
                  <a:cubicBezTo>
                    <a:pt x="1179850" y="1362343"/>
                    <a:pt x="1134534" y="1374042"/>
                    <a:pt x="1088611" y="1379690"/>
                  </a:cubicBezTo>
                  <a:cubicBezTo>
                    <a:pt x="911313" y="1401407"/>
                    <a:pt x="738988" y="1389036"/>
                    <a:pt x="571640" y="1319783"/>
                  </a:cubicBezTo>
                  <a:cubicBezTo>
                    <a:pt x="478451" y="1281190"/>
                    <a:pt x="389364" y="1236882"/>
                    <a:pt x="310095" y="1173950"/>
                  </a:cubicBezTo>
                  <a:cubicBezTo>
                    <a:pt x="261617" y="1135424"/>
                    <a:pt x="223226" y="1088225"/>
                    <a:pt x="186381" y="1039009"/>
                  </a:cubicBezTo>
                  <a:cubicBezTo>
                    <a:pt x="139720" y="976547"/>
                    <a:pt x="94135" y="913817"/>
                    <a:pt x="60181" y="842950"/>
                  </a:cubicBezTo>
                  <a:cubicBezTo>
                    <a:pt x="21857" y="763075"/>
                    <a:pt x="3905" y="678829"/>
                    <a:pt x="-1406" y="591221"/>
                  </a:cubicBezTo>
                  <a:cubicBezTo>
                    <a:pt x="-6382" y="508320"/>
                    <a:pt x="3704" y="426629"/>
                    <a:pt x="17218" y="344872"/>
                  </a:cubicBezTo>
                  <a:cubicBezTo>
                    <a:pt x="25622" y="294378"/>
                    <a:pt x="28849" y="243212"/>
                    <a:pt x="45860" y="194264"/>
                  </a:cubicBezTo>
                  <a:cubicBezTo>
                    <a:pt x="53861" y="171640"/>
                    <a:pt x="63542" y="149620"/>
                    <a:pt x="74704" y="128374"/>
                  </a:cubicBezTo>
                  <a:cubicBezTo>
                    <a:pt x="75712" y="126047"/>
                    <a:pt x="76989" y="123795"/>
                    <a:pt x="78334" y="121650"/>
                  </a:cubicBezTo>
                  <a:cubicBezTo>
                    <a:pt x="81561" y="116944"/>
                    <a:pt x="85057" y="112573"/>
                    <a:pt x="88352" y="107665"/>
                  </a:cubicBezTo>
                  <a:cubicBezTo>
                    <a:pt x="89429" y="105843"/>
                    <a:pt x="90706" y="104115"/>
                    <a:pt x="92050" y="102488"/>
                  </a:cubicBezTo>
                  <a:cubicBezTo>
                    <a:pt x="96287" y="97943"/>
                    <a:pt x="100118" y="93015"/>
                    <a:pt x="103480" y="87763"/>
                  </a:cubicBezTo>
                  <a:cubicBezTo>
                    <a:pt x="104556" y="85921"/>
                    <a:pt x="105766" y="84166"/>
                    <a:pt x="107111" y="82519"/>
                  </a:cubicBezTo>
                  <a:cubicBezTo>
                    <a:pt x="108389" y="80751"/>
                    <a:pt x="109801" y="79064"/>
                    <a:pt x="111280" y="77477"/>
                  </a:cubicBezTo>
                  <a:lnTo>
                    <a:pt x="113565" y="75056"/>
                  </a:lnTo>
                  <a:cubicBezTo>
                    <a:pt x="134139" y="54482"/>
                    <a:pt x="154579" y="33706"/>
                    <a:pt x="175288" y="13267"/>
                  </a:cubicBezTo>
                  <a:cubicBezTo>
                    <a:pt x="176902" y="11586"/>
                    <a:pt x="178515" y="10039"/>
                    <a:pt x="180264" y="8493"/>
                  </a:cubicBezTo>
                  <a:cubicBezTo>
                    <a:pt x="182012" y="6947"/>
                    <a:pt x="183693" y="5333"/>
                    <a:pt x="185508" y="3787"/>
                  </a:cubicBezTo>
                  <a:cubicBezTo>
                    <a:pt x="187324" y="2240"/>
                    <a:pt x="187524" y="2442"/>
                    <a:pt x="188466" y="1702"/>
                  </a:cubicBezTo>
                  <a:cubicBezTo>
                    <a:pt x="190483" y="499"/>
                    <a:pt x="192836" y="-194"/>
                    <a:pt x="195190" y="-315"/>
                  </a:cubicBezTo>
                  <a:lnTo>
                    <a:pt x="198551" y="1501"/>
                  </a:lnTo>
                  <a:cubicBezTo>
                    <a:pt x="199896" y="3780"/>
                    <a:pt x="200434" y="6422"/>
                    <a:pt x="200098" y="9031"/>
                  </a:cubicBezTo>
                  <a:cubicBezTo>
                    <a:pt x="196601" y="21806"/>
                    <a:pt x="186651" y="30143"/>
                    <a:pt x="177506" y="38077"/>
                  </a:cubicBezTo>
                  <a:cubicBezTo>
                    <a:pt x="94673" y="108607"/>
                    <a:pt x="56953" y="200853"/>
                    <a:pt x="39406" y="306144"/>
                  </a:cubicBezTo>
                  <a:cubicBezTo>
                    <a:pt x="22597" y="404321"/>
                    <a:pt x="16276" y="504004"/>
                    <a:pt x="20445" y="603526"/>
                  </a:cubicBezTo>
                  <a:cubicBezTo>
                    <a:pt x="23941" y="680873"/>
                    <a:pt x="42498" y="756802"/>
                    <a:pt x="74972" y="827083"/>
                  </a:cubicBezTo>
                  <a:cubicBezTo>
                    <a:pt x="120021" y="924574"/>
                    <a:pt x="185037" y="1008618"/>
                    <a:pt x="253280" y="1090040"/>
                  </a:cubicBezTo>
                  <a:cubicBezTo>
                    <a:pt x="312178" y="1160166"/>
                    <a:pt x="387751" y="1210123"/>
                    <a:pt x="469577" y="1250867"/>
                  </a:cubicBezTo>
                  <a:cubicBezTo>
                    <a:pt x="573388" y="1302571"/>
                    <a:pt x="680628" y="1344257"/>
                    <a:pt x="796071" y="1360662"/>
                  </a:cubicBezTo>
                  <a:cubicBezTo>
                    <a:pt x="881595" y="1372583"/>
                    <a:pt x="968328" y="1373282"/>
                    <a:pt x="1054053" y="1362746"/>
                  </a:cubicBezTo>
                  <a:cubicBezTo>
                    <a:pt x="1123910" y="1354409"/>
                    <a:pt x="1193365" y="1342979"/>
                    <a:pt x="1264365" y="1343316"/>
                  </a:cubicBezTo>
                  <a:cubicBezTo>
                    <a:pt x="1308405" y="1343887"/>
                    <a:pt x="1352308" y="1338159"/>
                    <a:pt x="1394734" y="1326305"/>
                  </a:cubicBezTo>
                  <a:cubicBezTo>
                    <a:pt x="1404013" y="1322607"/>
                    <a:pt x="1413897" y="1320603"/>
                    <a:pt x="1423915" y="1320388"/>
                  </a:cubicBezTo>
                  <a:cubicBezTo>
                    <a:pt x="1496193" y="1326036"/>
                    <a:pt x="1560537" y="1297797"/>
                    <a:pt x="1625621" y="1273727"/>
                  </a:cubicBezTo>
                  <a:cubicBezTo>
                    <a:pt x="1659844" y="1261019"/>
                    <a:pt x="1694469" y="1249657"/>
                    <a:pt x="1729431" y="1238899"/>
                  </a:cubicBezTo>
                  <a:cubicBezTo>
                    <a:pt x="1846555" y="1201872"/>
                    <a:pt x="1960318" y="1154949"/>
                    <a:pt x="2069508" y="1098646"/>
                  </a:cubicBezTo>
                  <a:cubicBezTo>
                    <a:pt x="2148240" y="1058776"/>
                    <a:pt x="2219107" y="1005929"/>
                    <a:pt x="2273499" y="934592"/>
                  </a:cubicBezTo>
                  <a:cubicBezTo>
                    <a:pt x="2308865" y="887763"/>
                    <a:pt x="2327624" y="830438"/>
                    <a:pt x="2326616" y="771748"/>
                  </a:cubicBezTo>
                  <a:cubicBezTo>
                    <a:pt x="2326616" y="687166"/>
                    <a:pt x="2330582" y="602517"/>
                    <a:pt x="2321641" y="518069"/>
                  </a:cubicBezTo>
                  <a:cubicBezTo>
                    <a:pt x="2320431" y="509840"/>
                    <a:pt x="2320431" y="501489"/>
                    <a:pt x="2321641" y="493259"/>
                  </a:cubicBezTo>
                  <a:cubicBezTo>
                    <a:pt x="2321910" y="489360"/>
                    <a:pt x="2322447" y="485494"/>
                    <a:pt x="2323389" y="481695"/>
                  </a:cubicBezTo>
                  <a:cubicBezTo>
                    <a:pt x="2324127" y="479248"/>
                    <a:pt x="2325272" y="476962"/>
                    <a:pt x="2326885" y="474972"/>
                  </a:cubicBezTo>
                  <a:cubicBezTo>
                    <a:pt x="2328701" y="473116"/>
                    <a:pt x="2331659" y="473082"/>
                    <a:pt x="2333541" y="474904"/>
                  </a:cubicBezTo>
                  <a:cubicBezTo>
                    <a:pt x="2333541" y="474924"/>
                    <a:pt x="2333609" y="474952"/>
                    <a:pt x="2333609" y="474972"/>
                  </a:cubicBezTo>
                  <a:lnTo>
                    <a:pt x="2333609" y="474972"/>
                  </a:lnTo>
                  <a:cubicBezTo>
                    <a:pt x="2340332" y="541266"/>
                    <a:pt x="2345577" y="607559"/>
                    <a:pt x="2341475" y="674324"/>
                  </a:cubicBezTo>
                  <a:cubicBezTo>
                    <a:pt x="2339457" y="707270"/>
                    <a:pt x="2340332" y="740484"/>
                    <a:pt x="2341475" y="773563"/>
                  </a:cubicBezTo>
                  <a:cubicBezTo>
                    <a:pt x="2342617" y="804008"/>
                    <a:pt x="2338315" y="834412"/>
                    <a:pt x="2328701" y="863323"/>
                  </a:cubicBezTo>
                  <a:lnTo>
                    <a:pt x="2328701" y="863323"/>
                  </a:lnTo>
                  <a:cubicBezTo>
                    <a:pt x="2320229" y="885578"/>
                    <a:pt x="2312361" y="908169"/>
                    <a:pt x="2298780" y="928070"/>
                  </a:cubicBezTo>
                  <a:lnTo>
                    <a:pt x="2298780" y="928070"/>
                  </a:lnTo>
                  <a:cubicBezTo>
                    <a:pt x="2295083" y="932844"/>
                    <a:pt x="2292729" y="938424"/>
                    <a:pt x="2288627" y="942929"/>
                  </a:cubicBezTo>
                  <a:lnTo>
                    <a:pt x="2288627" y="942929"/>
                  </a:lnTo>
                  <a:cubicBezTo>
                    <a:pt x="2281903" y="954494"/>
                    <a:pt x="2270743" y="961822"/>
                    <a:pt x="2263683" y="972849"/>
                  </a:cubicBezTo>
                  <a:lnTo>
                    <a:pt x="2263683" y="972849"/>
                  </a:lnTo>
                  <a:cubicBezTo>
                    <a:pt x="2262271" y="974779"/>
                    <a:pt x="2260590" y="976493"/>
                    <a:pt x="2258708" y="977959"/>
                  </a:cubicBezTo>
                  <a:lnTo>
                    <a:pt x="2258708" y="977959"/>
                  </a:lnTo>
                  <a:cubicBezTo>
                    <a:pt x="2257229" y="979821"/>
                    <a:pt x="2255548" y="981509"/>
                    <a:pt x="2253732" y="983002"/>
                  </a:cubicBezTo>
                  <a:lnTo>
                    <a:pt x="2253732" y="983002"/>
                  </a:lnTo>
                  <a:cubicBezTo>
                    <a:pt x="2252186" y="984797"/>
                    <a:pt x="2250505" y="986484"/>
                    <a:pt x="2248757" y="988044"/>
                  </a:cubicBezTo>
                  <a:lnTo>
                    <a:pt x="2248757" y="988044"/>
                  </a:lnTo>
                  <a:cubicBezTo>
                    <a:pt x="2247211" y="989840"/>
                    <a:pt x="2245530" y="991527"/>
                    <a:pt x="2243782" y="993087"/>
                  </a:cubicBezTo>
                  <a:lnTo>
                    <a:pt x="2243782" y="993087"/>
                  </a:lnTo>
                  <a:cubicBezTo>
                    <a:pt x="2238941" y="1001451"/>
                    <a:pt x="2231948" y="1008403"/>
                    <a:pt x="2223611" y="1013257"/>
                  </a:cubicBezTo>
                  <a:lnTo>
                    <a:pt x="2223611" y="1013257"/>
                  </a:lnTo>
                  <a:cubicBezTo>
                    <a:pt x="2212518" y="1019981"/>
                    <a:pt x="2205189" y="1031680"/>
                    <a:pt x="2193759" y="1038269"/>
                  </a:cubicBezTo>
                  <a:lnTo>
                    <a:pt x="2193759" y="1038269"/>
                  </a:lnTo>
                  <a:cubicBezTo>
                    <a:pt x="2187841" y="1042572"/>
                    <a:pt x="2181858" y="1048421"/>
                    <a:pt x="2174798" y="1052926"/>
                  </a:cubicBezTo>
                  <a:close/>
                </a:path>
              </a:pathLst>
            </a:custGeom>
            <a:solidFill>
              <a:srgbClr val="384C54"/>
            </a:solidFill>
            <a:ln w="6712" cap="flat">
              <a:noFill/>
              <a:prstDash val="solid"/>
              <a:miter/>
            </a:ln>
          </p:spPr>
          <p:txBody>
            <a:bodyPr rtlCol="0" anchor="ctr"/>
            <a:lstStyle/>
            <a:p>
              <a:endParaRPr lang="es-CO"/>
            </a:p>
          </p:txBody>
        </p:sp>
        <p:sp>
          <p:nvSpPr>
            <p:cNvPr id="1430" name="Freeform: Shape 1429">
              <a:extLst>
                <a:ext uri="{FF2B5EF4-FFF2-40B4-BE49-F238E27FC236}">
                  <a16:creationId xmlns:a16="http://schemas.microsoft.com/office/drawing/2014/main" id="{98370274-0DB4-FACB-E1D1-B28ACBE4DEF6}"/>
                </a:ext>
              </a:extLst>
            </p:cNvPr>
            <p:cNvSpPr/>
            <p:nvPr/>
          </p:nvSpPr>
          <p:spPr>
            <a:xfrm>
              <a:off x="8365467" y="1923344"/>
              <a:ext cx="106677" cy="285267"/>
            </a:xfrm>
            <a:custGeom>
              <a:avLst/>
              <a:gdLst>
                <a:gd name="connsiteX0" fmla="*/ 9329 w 106677"/>
                <a:gd name="connsiteY0" fmla="*/ 284953 h 285267"/>
                <a:gd name="connsiteX1" fmla="*/ 7715 w 106677"/>
                <a:gd name="connsiteY1" fmla="*/ 223500 h 285267"/>
                <a:gd name="connsiteX2" fmla="*/ 7313 w 106677"/>
                <a:gd name="connsiteY2" fmla="*/ 134009 h 285267"/>
                <a:gd name="connsiteX3" fmla="*/ -1562 w 106677"/>
                <a:gd name="connsiteY3" fmla="*/ 45730 h 285267"/>
                <a:gd name="connsiteX4" fmla="*/ -2572 w 106677"/>
                <a:gd name="connsiteY4" fmla="*/ 23475 h 285267"/>
                <a:gd name="connsiteX5" fmla="*/ 22776 w 106677"/>
                <a:gd name="connsiteY5" fmla="*/ 480 h 285267"/>
                <a:gd name="connsiteX6" fmla="*/ 93710 w 106677"/>
                <a:gd name="connsiteY6" fmla="*/ 48755 h 285267"/>
                <a:gd name="connsiteX7" fmla="*/ 78582 w 106677"/>
                <a:gd name="connsiteY7" fmla="*/ 164602 h 285267"/>
                <a:gd name="connsiteX8" fmla="*/ 45368 w 106677"/>
                <a:gd name="connsiteY8" fmla="*/ 226525 h 285267"/>
                <a:gd name="connsiteX9" fmla="*/ 9329 w 106677"/>
                <a:gd name="connsiteY9" fmla="*/ 284953 h 285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677" h="285267">
                  <a:moveTo>
                    <a:pt x="9329" y="284953"/>
                  </a:moveTo>
                  <a:cubicBezTo>
                    <a:pt x="17062" y="263706"/>
                    <a:pt x="8725" y="243737"/>
                    <a:pt x="7715" y="223500"/>
                  </a:cubicBezTo>
                  <a:cubicBezTo>
                    <a:pt x="6236" y="193781"/>
                    <a:pt x="7179" y="163862"/>
                    <a:pt x="7313" y="134009"/>
                  </a:cubicBezTo>
                  <a:cubicBezTo>
                    <a:pt x="6842" y="104386"/>
                    <a:pt x="3817" y="74856"/>
                    <a:pt x="-1562" y="45730"/>
                  </a:cubicBezTo>
                  <a:cubicBezTo>
                    <a:pt x="-2572" y="38354"/>
                    <a:pt x="-2907" y="30911"/>
                    <a:pt x="-2572" y="23475"/>
                  </a:cubicBezTo>
                  <a:cubicBezTo>
                    <a:pt x="-2572" y="3304"/>
                    <a:pt x="3615" y="-2680"/>
                    <a:pt x="22776" y="480"/>
                  </a:cubicBezTo>
                  <a:cubicBezTo>
                    <a:pt x="53570" y="5657"/>
                    <a:pt x="78447" y="20651"/>
                    <a:pt x="93710" y="48755"/>
                  </a:cubicBezTo>
                  <a:cubicBezTo>
                    <a:pt x="111663" y="81835"/>
                    <a:pt x="105745" y="137707"/>
                    <a:pt x="78582" y="164602"/>
                  </a:cubicBezTo>
                  <a:cubicBezTo>
                    <a:pt x="61302" y="181242"/>
                    <a:pt x="49670" y="202905"/>
                    <a:pt x="45368" y="226525"/>
                  </a:cubicBezTo>
                  <a:cubicBezTo>
                    <a:pt x="40864" y="249721"/>
                    <a:pt x="25332" y="267270"/>
                    <a:pt x="9329" y="284953"/>
                  </a:cubicBezTo>
                  <a:close/>
                </a:path>
              </a:pathLst>
            </a:custGeom>
            <a:solidFill>
              <a:srgbClr val="000000"/>
            </a:solidFill>
            <a:ln w="6712" cap="flat">
              <a:noFill/>
              <a:prstDash val="solid"/>
              <a:miter/>
            </a:ln>
          </p:spPr>
          <p:txBody>
            <a:bodyPr rtlCol="0" anchor="ctr"/>
            <a:lstStyle/>
            <a:p>
              <a:endParaRPr lang="es-CO"/>
            </a:p>
          </p:txBody>
        </p:sp>
        <p:sp>
          <p:nvSpPr>
            <p:cNvPr id="1431" name="Freeform: Shape 1430">
              <a:extLst>
                <a:ext uri="{FF2B5EF4-FFF2-40B4-BE49-F238E27FC236}">
                  <a16:creationId xmlns:a16="http://schemas.microsoft.com/office/drawing/2014/main" id="{3C920E13-4DA5-6FF6-7918-ABD4C6F5E096}"/>
                </a:ext>
              </a:extLst>
            </p:cNvPr>
            <p:cNvSpPr/>
            <p:nvPr/>
          </p:nvSpPr>
          <p:spPr>
            <a:xfrm>
              <a:off x="5990765" y="1579931"/>
              <a:ext cx="1388755" cy="1275668"/>
            </a:xfrm>
            <a:custGeom>
              <a:avLst/>
              <a:gdLst>
                <a:gd name="connsiteX0" fmla="*/ 86333 w 1388755"/>
                <a:gd name="connsiteY0" fmla="*/ 119 h 1275668"/>
                <a:gd name="connsiteX1" fmla="*/ 63877 w 1388755"/>
                <a:gd name="connsiteY1" fmla="*/ 49739 h 1275668"/>
                <a:gd name="connsiteX2" fmla="*/ 30796 w 1388755"/>
                <a:gd name="connsiteY2" fmla="*/ 181722 h 1275668"/>
                <a:gd name="connsiteX3" fmla="*/ 13316 w 1388755"/>
                <a:gd name="connsiteY3" fmla="*/ 301737 h 1275668"/>
                <a:gd name="connsiteX4" fmla="*/ 9887 w 1388755"/>
                <a:gd name="connsiteY4" fmla="*/ 494836 h 1275668"/>
                <a:gd name="connsiteX5" fmla="*/ 39605 w 1388755"/>
                <a:gd name="connsiteY5" fmla="*/ 645174 h 1275668"/>
                <a:gd name="connsiteX6" fmla="*/ 146240 w 1388755"/>
                <a:gd name="connsiteY6" fmla="*/ 849032 h 1275668"/>
                <a:gd name="connsiteX7" fmla="*/ 218855 w 1388755"/>
                <a:gd name="connsiteY7" fmla="*/ 946456 h 1275668"/>
                <a:gd name="connsiteX8" fmla="*/ 354872 w 1388755"/>
                <a:gd name="connsiteY8" fmla="*/ 1075615 h 1275668"/>
                <a:gd name="connsiteX9" fmla="*/ 778454 w 1388755"/>
                <a:gd name="connsiteY9" fmla="*/ 1250427 h 1275668"/>
                <a:gd name="connsiteX10" fmla="*/ 921731 w 1388755"/>
                <a:gd name="connsiteY10" fmla="*/ 1260512 h 1275668"/>
                <a:gd name="connsiteX11" fmla="*/ 1163778 w 1388755"/>
                <a:gd name="connsiteY11" fmla="*/ 1240947 h 1275668"/>
                <a:gd name="connsiteX12" fmla="*/ 1240360 w 1388755"/>
                <a:gd name="connsiteY12" fmla="*/ 1234895 h 1275668"/>
                <a:gd name="connsiteX13" fmla="*/ 1371200 w 1388755"/>
                <a:gd name="connsiteY13" fmla="*/ 1225281 h 1275668"/>
                <a:gd name="connsiteX14" fmla="*/ 1386059 w 1388755"/>
                <a:gd name="connsiteY14" fmla="*/ 1224675 h 1275668"/>
                <a:gd name="connsiteX15" fmla="*/ 1386059 w 1388755"/>
                <a:gd name="connsiteY15" fmla="*/ 1229920 h 1275668"/>
                <a:gd name="connsiteX16" fmla="*/ 1321312 w 1388755"/>
                <a:gd name="connsiteY16" fmla="*/ 1239871 h 1275668"/>
                <a:gd name="connsiteX17" fmla="*/ 1168486 w 1388755"/>
                <a:gd name="connsiteY17" fmla="*/ 1253318 h 1275668"/>
                <a:gd name="connsiteX18" fmla="*/ 996094 w 1388755"/>
                <a:gd name="connsiteY18" fmla="*/ 1272816 h 1275668"/>
                <a:gd name="connsiteX19" fmla="*/ 745373 w 1388755"/>
                <a:gd name="connsiteY19" fmla="*/ 1256545 h 1275668"/>
                <a:gd name="connsiteX20" fmla="*/ 319371 w 1388755"/>
                <a:gd name="connsiteY20" fmla="*/ 1067614 h 1275668"/>
                <a:gd name="connsiteX21" fmla="*/ 212197 w 1388755"/>
                <a:gd name="connsiteY21" fmla="*/ 961046 h 1275668"/>
                <a:gd name="connsiteX22" fmla="*/ 52715 w 1388755"/>
                <a:gd name="connsiteY22" fmla="*/ 721150 h 1275668"/>
                <a:gd name="connsiteX23" fmla="*/ 8543 w 1388755"/>
                <a:gd name="connsiteY23" fmla="*/ 564156 h 1275668"/>
                <a:gd name="connsiteX24" fmla="*/ -2485 w 1388755"/>
                <a:gd name="connsiteY24" fmla="*/ 446494 h 1275668"/>
                <a:gd name="connsiteX25" fmla="*/ 6458 w 1388755"/>
                <a:gd name="connsiteY25" fmla="*/ 293870 h 1275668"/>
                <a:gd name="connsiteX26" fmla="*/ 6458 w 1388755"/>
                <a:gd name="connsiteY26" fmla="*/ 288962 h 1275668"/>
                <a:gd name="connsiteX27" fmla="*/ 11366 w 1388755"/>
                <a:gd name="connsiteY27" fmla="*/ 259042 h 1275668"/>
                <a:gd name="connsiteX28" fmla="*/ 11366 w 1388755"/>
                <a:gd name="connsiteY28" fmla="*/ 254067 h 1275668"/>
                <a:gd name="connsiteX29" fmla="*/ 16274 w 1388755"/>
                <a:gd name="connsiteY29" fmla="*/ 229122 h 1275668"/>
                <a:gd name="connsiteX30" fmla="*/ 16274 w 1388755"/>
                <a:gd name="connsiteY30" fmla="*/ 224214 h 1275668"/>
                <a:gd name="connsiteX31" fmla="*/ 21182 w 1388755"/>
                <a:gd name="connsiteY31" fmla="*/ 194294 h 1275668"/>
                <a:gd name="connsiteX32" fmla="*/ 21182 w 1388755"/>
                <a:gd name="connsiteY32" fmla="*/ 189319 h 1275668"/>
                <a:gd name="connsiteX33" fmla="*/ 47136 w 1388755"/>
                <a:gd name="connsiteY33" fmla="*/ 57471 h 1275668"/>
                <a:gd name="connsiteX34" fmla="*/ 66499 w 1388755"/>
                <a:gd name="connsiteY34" fmla="*/ 14843 h 1275668"/>
                <a:gd name="connsiteX35" fmla="*/ 86333 w 1388755"/>
                <a:gd name="connsiteY35" fmla="*/ 119 h 1275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88755" h="1275668">
                  <a:moveTo>
                    <a:pt x="86333" y="119"/>
                  </a:moveTo>
                  <a:cubicBezTo>
                    <a:pt x="81828" y="18004"/>
                    <a:pt x="70062" y="32594"/>
                    <a:pt x="63877" y="49739"/>
                  </a:cubicBezTo>
                  <a:cubicBezTo>
                    <a:pt x="47874" y="92339"/>
                    <a:pt x="36781" y="136613"/>
                    <a:pt x="30796" y="181722"/>
                  </a:cubicBezTo>
                  <a:cubicBezTo>
                    <a:pt x="25956" y="222063"/>
                    <a:pt x="17349" y="261530"/>
                    <a:pt x="13316" y="301737"/>
                  </a:cubicBezTo>
                  <a:cubicBezTo>
                    <a:pt x="7064" y="365879"/>
                    <a:pt x="2962" y="430089"/>
                    <a:pt x="9887" y="494836"/>
                  </a:cubicBezTo>
                  <a:cubicBezTo>
                    <a:pt x="14795" y="545814"/>
                    <a:pt x="24746" y="596174"/>
                    <a:pt x="39605" y="645174"/>
                  </a:cubicBezTo>
                  <a:cubicBezTo>
                    <a:pt x="63002" y="719537"/>
                    <a:pt x="101797" y="785831"/>
                    <a:pt x="146240" y="849032"/>
                  </a:cubicBezTo>
                  <a:cubicBezTo>
                    <a:pt x="169571" y="882179"/>
                    <a:pt x="194717" y="913981"/>
                    <a:pt x="218855" y="946456"/>
                  </a:cubicBezTo>
                  <a:cubicBezTo>
                    <a:pt x="256842" y="996654"/>
                    <a:pt x="302764" y="1040283"/>
                    <a:pt x="354872" y="1075615"/>
                  </a:cubicBezTo>
                  <a:cubicBezTo>
                    <a:pt x="483223" y="1164702"/>
                    <a:pt x="625761" y="1219633"/>
                    <a:pt x="778454" y="1250427"/>
                  </a:cubicBezTo>
                  <a:cubicBezTo>
                    <a:pt x="826056" y="1260109"/>
                    <a:pt x="873793" y="1259302"/>
                    <a:pt x="921731" y="1260512"/>
                  </a:cubicBezTo>
                  <a:cubicBezTo>
                    <a:pt x="1002885" y="1262052"/>
                    <a:pt x="1083971" y="1255496"/>
                    <a:pt x="1163778" y="1240947"/>
                  </a:cubicBezTo>
                  <a:cubicBezTo>
                    <a:pt x="1189059" y="1236368"/>
                    <a:pt x="1214676" y="1234337"/>
                    <a:pt x="1240360" y="1234895"/>
                  </a:cubicBezTo>
                  <a:cubicBezTo>
                    <a:pt x="1284198" y="1236946"/>
                    <a:pt x="1328103" y="1233712"/>
                    <a:pt x="1371200" y="1225281"/>
                  </a:cubicBezTo>
                  <a:cubicBezTo>
                    <a:pt x="1376108" y="1224675"/>
                    <a:pt x="1381083" y="1224467"/>
                    <a:pt x="1386059" y="1224675"/>
                  </a:cubicBezTo>
                  <a:lnTo>
                    <a:pt x="1386059" y="1229920"/>
                  </a:lnTo>
                  <a:cubicBezTo>
                    <a:pt x="1364275" y="1231957"/>
                    <a:pt x="1342692" y="1235279"/>
                    <a:pt x="1321312" y="1239871"/>
                  </a:cubicBezTo>
                  <a:cubicBezTo>
                    <a:pt x="1270549" y="1246191"/>
                    <a:pt x="1219248" y="1245182"/>
                    <a:pt x="1168486" y="1253318"/>
                  </a:cubicBezTo>
                  <a:cubicBezTo>
                    <a:pt x="1111404" y="1262058"/>
                    <a:pt x="1053850" y="1268110"/>
                    <a:pt x="996094" y="1272816"/>
                  </a:cubicBezTo>
                  <a:cubicBezTo>
                    <a:pt x="912184" y="1279129"/>
                    <a:pt x="827804" y="1273650"/>
                    <a:pt x="745373" y="1256545"/>
                  </a:cubicBezTo>
                  <a:cubicBezTo>
                    <a:pt x="590934" y="1226585"/>
                    <a:pt x="445236" y="1161992"/>
                    <a:pt x="319371" y="1067614"/>
                  </a:cubicBezTo>
                  <a:cubicBezTo>
                    <a:pt x="278828" y="1037271"/>
                    <a:pt x="242789" y="1001400"/>
                    <a:pt x="212197" y="961046"/>
                  </a:cubicBezTo>
                  <a:cubicBezTo>
                    <a:pt x="154039" y="884330"/>
                    <a:pt x="94804" y="808623"/>
                    <a:pt x="52715" y="721150"/>
                  </a:cubicBezTo>
                  <a:cubicBezTo>
                    <a:pt x="28646" y="671128"/>
                    <a:pt x="20846" y="617272"/>
                    <a:pt x="8543" y="564156"/>
                  </a:cubicBezTo>
                  <a:cubicBezTo>
                    <a:pt x="608" y="525455"/>
                    <a:pt x="-3089" y="486001"/>
                    <a:pt x="-2485" y="446494"/>
                  </a:cubicBezTo>
                  <a:cubicBezTo>
                    <a:pt x="-2889" y="395597"/>
                    <a:pt x="-3762" y="344296"/>
                    <a:pt x="6458" y="293870"/>
                  </a:cubicBezTo>
                  <a:cubicBezTo>
                    <a:pt x="6458" y="292256"/>
                    <a:pt x="6458" y="290575"/>
                    <a:pt x="6458" y="288962"/>
                  </a:cubicBezTo>
                  <a:cubicBezTo>
                    <a:pt x="13182" y="279751"/>
                    <a:pt x="5181" y="268253"/>
                    <a:pt x="11366" y="259042"/>
                  </a:cubicBezTo>
                  <a:cubicBezTo>
                    <a:pt x="11366" y="257361"/>
                    <a:pt x="11366" y="255748"/>
                    <a:pt x="11366" y="254067"/>
                  </a:cubicBezTo>
                  <a:cubicBezTo>
                    <a:pt x="17417" y="246671"/>
                    <a:pt x="10425" y="236586"/>
                    <a:pt x="16274" y="229122"/>
                  </a:cubicBezTo>
                  <a:cubicBezTo>
                    <a:pt x="16274" y="227509"/>
                    <a:pt x="16274" y="225828"/>
                    <a:pt x="16274" y="224214"/>
                  </a:cubicBezTo>
                  <a:cubicBezTo>
                    <a:pt x="22998" y="215003"/>
                    <a:pt x="14997" y="203506"/>
                    <a:pt x="21182" y="194294"/>
                  </a:cubicBezTo>
                  <a:cubicBezTo>
                    <a:pt x="21182" y="192614"/>
                    <a:pt x="21182" y="191000"/>
                    <a:pt x="21182" y="189319"/>
                  </a:cubicBezTo>
                  <a:cubicBezTo>
                    <a:pt x="25419" y="144541"/>
                    <a:pt x="29452" y="99762"/>
                    <a:pt x="47136" y="57471"/>
                  </a:cubicBezTo>
                  <a:cubicBezTo>
                    <a:pt x="52715" y="42874"/>
                    <a:pt x="59171" y="28634"/>
                    <a:pt x="66499" y="14843"/>
                  </a:cubicBezTo>
                  <a:cubicBezTo>
                    <a:pt x="70870" y="7313"/>
                    <a:pt x="74232" y="-2503"/>
                    <a:pt x="86333" y="119"/>
                  </a:cubicBezTo>
                  <a:close/>
                </a:path>
              </a:pathLst>
            </a:custGeom>
            <a:solidFill>
              <a:srgbClr val="0E1315"/>
            </a:solidFill>
            <a:ln w="6712" cap="flat">
              <a:noFill/>
              <a:prstDash val="solid"/>
              <a:miter/>
            </a:ln>
          </p:spPr>
          <p:txBody>
            <a:bodyPr rtlCol="0" anchor="ctr"/>
            <a:lstStyle/>
            <a:p>
              <a:endParaRPr lang="es-CO"/>
            </a:p>
          </p:txBody>
        </p:sp>
        <p:sp>
          <p:nvSpPr>
            <p:cNvPr id="1432" name="Freeform: Shape 1431">
              <a:extLst>
                <a:ext uri="{FF2B5EF4-FFF2-40B4-BE49-F238E27FC236}">
                  <a16:creationId xmlns:a16="http://schemas.microsoft.com/office/drawing/2014/main" id="{F13F8387-B3C9-225E-E930-17EAC81C3EFE}"/>
                </a:ext>
              </a:extLst>
            </p:cNvPr>
            <p:cNvSpPr/>
            <p:nvPr/>
          </p:nvSpPr>
          <p:spPr>
            <a:xfrm>
              <a:off x="7442634" y="1238944"/>
              <a:ext cx="883699" cy="676656"/>
            </a:xfrm>
            <a:custGeom>
              <a:avLst/>
              <a:gdLst>
                <a:gd name="connsiteX0" fmla="*/ 407190 w 883699"/>
                <a:gd name="connsiteY0" fmla="*/ 91932 h 676656"/>
                <a:gd name="connsiteX1" fmla="*/ 446993 w 883699"/>
                <a:gd name="connsiteY1" fmla="*/ 112103 h 676656"/>
                <a:gd name="connsiteX2" fmla="*/ 619183 w 883699"/>
                <a:gd name="connsiteY2" fmla="*/ 260693 h 676656"/>
                <a:gd name="connsiteX3" fmla="*/ 811610 w 883699"/>
                <a:gd name="connsiteY3" fmla="*/ 495277 h 676656"/>
                <a:gd name="connsiteX4" fmla="*/ 879316 w 883699"/>
                <a:gd name="connsiteY4" fmla="*/ 654692 h 676656"/>
                <a:gd name="connsiteX5" fmla="*/ 880997 w 883699"/>
                <a:gd name="connsiteY5" fmla="*/ 674392 h 676656"/>
                <a:gd name="connsiteX6" fmla="*/ 877702 w 883699"/>
                <a:gd name="connsiteY6" fmla="*/ 676342 h 676656"/>
                <a:gd name="connsiteX7" fmla="*/ 870979 w 883699"/>
                <a:gd name="connsiteY7" fmla="*/ 672913 h 676656"/>
                <a:gd name="connsiteX8" fmla="*/ 831713 w 883699"/>
                <a:gd name="connsiteY8" fmla="*/ 566748 h 676656"/>
                <a:gd name="connsiteX9" fmla="*/ 746257 w 883699"/>
                <a:gd name="connsiteY9" fmla="*/ 426360 h 676656"/>
                <a:gd name="connsiteX10" fmla="*/ 478056 w 883699"/>
                <a:gd name="connsiteY10" fmla="*/ 151570 h 676656"/>
                <a:gd name="connsiteX11" fmla="*/ 290603 w 883699"/>
                <a:gd name="connsiteY11" fmla="*/ 68602 h 676656"/>
                <a:gd name="connsiteX12" fmla="*/ 17627 w 883699"/>
                <a:gd name="connsiteY12" fmla="*/ 19251 h 676656"/>
                <a:gd name="connsiteX13" fmla="*/ -2543 w 883699"/>
                <a:gd name="connsiteY13" fmla="*/ 11922 h 676656"/>
                <a:gd name="connsiteX14" fmla="*/ 416 w 883699"/>
                <a:gd name="connsiteY14" fmla="*/ 4863 h 676656"/>
                <a:gd name="connsiteX15" fmla="*/ 93536 w 883699"/>
                <a:gd name="connsiteY15" fmla="*/ 6611 h 676656"/>
                <a:gd name="connsiteX16" fmla="*/ 351654 w 883699"/>
                <a:gd name="connsiteY16" fmla="*/ 65442 h 676656"/>
                <a:gd name="connsiteX17" fmla="*/ 407190 w 883699"/>
                <a:gd name="connsiteY17" fmla="*/ 91932 h 676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3699" h="676656">
                  <a:moveTo>
                    <a:pt x="407190" y="91932"/>
                  </a:moveTo>
                  <a:cubicBezTo>
                    <a:pt x="418822" y="101453"/>
                    <a:pt x="432403" y="108331"/>
                    <a:pt x="446993" y="112103"/>
                  </a:cubicBezTo>
                  <a:cubicBezTo>
                    <a:pt x="510732" y="154327"/>
                    <a:pt x="564116" y="208249"/>
                    <a:pt x="619183" y="260693"/>
                  </a:cubicBezTo>
                  <a:cubicBezTo>
                    <a:pt x="692200" y="331135"/>
                    <a:pt x="756814" y="409861"/>
                    <a:pt x="811610" y="495277"/>
                  </a:cubicBezTo>
                  <a:cubicBezTo>
                    <a:pt x="843345" y="543955"/>
                    <a:pt x="862642" y="599021"/>
                    <a:pt x="879316" y="654692"/>
                  </a:cubicBezTo>
                  <a:cubicBezTo>
                    <a:pt x="880526" y="661187"/>
                    <a:pt x="881064" y="667783"/>
                    <a:pt x="880997" y="674392"/>
                  </a:cubicBezTo>
                  <a:lnTo>
                    <a:pt x="877702" y="676342"/>
                  </a:lnTo>
                  <a:cubicBezTo>
                    <a:pt x="875079" y="676193"/>
                    <a:pt x="872660" y="674950"/>
                    <a:pt x="870979" y="672913"/>
                  </a:cubicBezTo>
                  <a:cubicBezTo>
                    <a:pt x="857936" y="637547"/>
                    <a:pt x="847918" y="600971"/>
                    <a:pt x="831713" y="566748"/>
                  </a:cubicBezTo>
                  <a:cubicBezTo>
                    <a:pt x="812819" y="514103"/>
                    <a:pt x="779538" y="470198"/>
                    <a:pt x="746257" y="426360"/>
                  </a:cubicBezTo>
                  <a:cubicBezTo>
                    <a:pt x="668533" y="324069"/>
                    <a:pt x="578438" y="231775"/>
                    <a:pt x="478056" y="151570"/>
                  </a:cubicBezTo>
                  <a:cubicBezTo>
                    <a:pt x="423595" y="107598"/>
                    <a:pt x="356562" y="88234"/>
                    <a:pt x="290603" y="68602"/>
                  </a:cubicBezTo>
                  <a:cubicBezTo>
                    <a:pt x="201517" y="42044"/>
                    <a:pt x="109943" y="28261"/>
                    <a:pt x="17627" y="19251"/>
                  </a:cubicBezTo>
                  <a:cubicBezTo>
                    <a:pt x="10300" y="18579"/>
                    <a:pt x="2499" y="18579"/>
                    <a:pt x="-2543" y="11922"/>
                  </a:cubicBezTo>
                  <a:cubicBezTo>
                    <a:pt x="-3147" y="9186"/>
                    <a:pt x="-1937" y="6369"/>
                    <a:pt x="416" y="4863"/>
                  </a:cubicBezTo>
                  <a:cubicBezTo>
                    <a:pt x="31680" y="-5962"/>
                    <a:pt x="62744" y="2980"/>
                    <a:pt x="93536" y="6611"/>
                  </a:cubicBezTo>
                  <a:cubicBezTo>
                    <a:pt x="181413" y="16998"/>
                    <a:pt x="267946" y="36719"/>
                    <a:pt x="351654" y="65442"/>
                  </a:cubicBezTo>
                  <a:cubicBezTo>
                    <a:pt x="371084" y="72239"/>
                    <a:pt x="389708" y="81121"/>
                    <a:pt x="407190" y="91932"/>
                  </a:cubicBezTo>
                  <a:close/>
                </a:path>
              </a:pathLst>
            </a:custGeom>
            <a:solidFill>
              <a:srgbClr val="141A1D"/>
            </a:solidFill>
            <a:ln w="6712" cap="flat">
              <a:noFill/>
              <a:prstDash val="solid"/>
              <a:miter/>
            </a:ln>
          </p:spPr>
          <p:txBody>
            <a:bodyPr rtlCol="0" anchor="ctr"/>
            <a:lstStyle/>
            <a:p>
              <a:endParaRPr lang="es-CO"/>
            </a:p>
          </p:txBody>
        </p:sp>
        <p:sp>
          <p:nvSpPr>
            <p:cNvPr id="1433" name="Freeform: Shape 1432">
              <a:extLst>
                <a:ext uri="{FF2B5EF4-FFF2-40B4-BE49-F238E27FC236}">
                  <a16:creationId xmlns:a16="http://schemas.microsoft.com/office/drawing/2014/main" id="{5543C64D-1B88-0F5A-7AD0-99375AD9AE26}"/>
                </a:ext>
              </a:extLst>
            </p:cNvPr>
            <p:cNvSpPr/>
            <p:nvPr/>
          </p:nvSpPr>
          <p:spPr>
            <a:xfrm>
              <a:off x="7379184" y="2546066"/>
              <a:ext cx="742345" cy="259526"/>
            </a:xfrm>
            <a:custGeom>
              <a:avLst/>
              <a:gdLst>
                <a:gd name="connsiteX0" fmla="*/ -2697 w 742345"/>
                <a:gd name="connsiteY0" fmla="*/ 258810 h 259526"/>
                <a:gd name="connsiteX1" fmla="*/ 64538 w 742345"/>
                <a:gd name="connsiteY1" fmla="*/ 245363 h 259526"/>
                <a:gd name="connsiteX2" fmla="*/ 220458 w 742345"/>
                <a:gd name="connsiteY2" fmla="*/ 209460 h 259526"/>
                <a:gd name="connsiteX3" fmla="*/ 387739 w 742345"/>
                <a:gd name="connsiteY3" fmla="*/ 154327 h 259526"/>
                <a:gd name="connsiteX4" fmla="*/ 452687 w 742345"/>
                <a:gd name="connsiteY4" fmla="*/ 129651 h 259526"/>
                <a:gd name="connsiteX5" fmla="*/ 693659 w 742345"/>
                <a:gd name="connsiteY5" fmla="*/ 23688 h 259526"/>
                <a:gd name="connsiteX6" fmla="*/ 739649 w 742345"/>
                <a:gd name="connsiteY6" fmla="*/ -315 h 259526"/>
                <a:gd name="connsiteX7" fmla="*/ 704216 w 742345"/>
                <a:gd name="connsiteY7" fmla="*/ 25302 h 259526"/>
                <a:gd name="connsiteX8" fmla="*/ 523486 w 742345"/>
                <a:gd name="connsiteY8" fmla="*/ 106320 h 259526"/>
                <a:gd name="connsiteX9" fmla="*/ 432316 w 742345"/>
                <a:gd name="connsiteY9" fmla="*/ 144914 h 259526"/>
                <a:gd name="connsiteX10" fmla="*/ 317074 w 742345"/>
                <a:gd name="connsiteY10" fmla="*/ 182027 h 259526"/>
                <a:gd name="connsiteX11" fmla="*/ 163039 w 742345"/>
                <a:gd name="connsiteY11" fmla="*/ 236354 h 259526"/>
                <a:gd name="connsiteX12" fmla="*/ 93248 w 742345"/>
                <a:gd name="connsiteY12" fmla="*/ 250339 h 259526"/>
                <a:gd name="connsiteX13" fmla="*/ 22181 w 742345"/>
                <a:gd name="connsiteY13" fmla="*/ 257936 h 259526"/>
                <a:gd name="connsiteX14" fmla="*/ -2697 w 742345"/>
                <a:gd name="connsiteY14" fmla="*/ 258810 h 259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42345" h="259526">
                  <a:moveTo>
                    <a:pt x="-2697" y="258810"/>
                  </a:moveTo>
                  <a:cubicBezTo>
                    <a:pt x="18079" y="248221"/>
                    <a:pt x="41342" y="243568"/>
                    <a:pt x="64538" y="245363"/>
                  </a:cubicBezTo>
                  <a:cubicBezTo>
                    <a:pt x="120613" y="248859"/>
                    <a:pt x="170366" y="228420"/>
                    <a:pt x="220458" y="209460"/>
                  </a:cubicBezTo>
                  <a:cubicBezTo>
                    <a:pt x="275456" y="188617"/>
                    <a:pt x="331396" y="170867"/>
                    <a:pt x="387739" y="154327"/>
                  </a:cubicBezTo>
                  <a:cubicBezTo>
                    <a:pt x="409927" y="147536"/>
                    <a:pt x="431576" y="139293"/>
                    <a:pt x="452687" y="129651"/>
                  </a:cubicBezTo>
                  <a:cubicBezTo>
                    <a:pt x="532967" y="94151"/>
                    <a:pt x="615800" y="64568"/>
                    <a:pt x="693659" y="23688"/>
                  </a:cubicBezTo>
                  <a:cubicBezTo>
                    <a:pt x="708989" y="15687"/>
                    <a:pt x="721898" y="3047"/>
                    <a:pt x="739649" y="-315"/>
                  </a:cubicBezTo>
                  <a:cubicBezTo>
                    <a:pt x="730975" y="12527"/>
                    <a:pt x="717326" y="18578"/>
                    <a:pt x="704216" y="25302"/>
                  </a:cubicBezTo>
                  <a:cubicBezTo>
                    <a:pt x="645519" y="55692"/>
                    <a:pt x="585209" y="82741"/>
                    <a:pt x="523486" y="106320"/>
                  </a:cubicBezTo>
                  <a:cubicBezTo>
                    <a:pt x="492694" y="118020"/>
                    <a:pt x="462638" y="131803"/>
                    <a:pt x="432316" y="144914"/>
                  </a:cubicBezTo>
                  <a:cubicBezTo>
                    <a:pt x="395068" y="160916"/>
                    <a:pt x="355398" y="169320"/>
                    <a:pt x="317074" y="182027"/>
                  </a:cubicBezTo>
                  <a:cubicBezTo>
                    <a:pt x="265438" y="199173"/>
                    <a:pt x="214271" y="217931"/>
                    <a:pt x="163039" y="236354"/>
                  </a:cubicBezTo>
                  <a:cubicBezTo>
                    <a:pt x="140447" y="243945"/>
                    <a:pt x="116982" y="248644"/>
                    <a:pt x="93248" y="250339"/>
                  </a:cubicBezTo>
                  <a:cubicBezTo>
                    <a:pt x="69648" y="252692"/>
                    <a:pt x="45512" y="251213"/>
                    <a:pt x="22181" y="257936"/>
                  </a:cubicBezTo>
                  <a:cubicBezTo>
                    <a:pt x="13977" y="259261"/>
                    <a:pt x="5572" y="259556"/>
                    <a:pt x="-2697" y="258810"/>
                  </a:cubicBezTo>
                  <a:close/>
                </a:path>
              </a:pathLst>
            </a:custGeom>
            <a:solidFill>
              <a:srgbClr val="0E1315"/>
            </a:solidFill>
            <a:ln w="6712" cap="flat">
              <a:noFill/>
              <a:prstDash val="solid"/>
              <a:miter/>
            </a:ln>
          </p:spPr>
          <p:txBody>
            <a:bodyPr rtlCol="0" anchor="ctr"/>
            <a:lstStyle/>
            <a:p>
              <a:endParaRPr lang="es-CO"/>
            </a:p>
          </p:txBody>
        </p:sp>
        <p:sp>
          <p:nvSpPr>
            <p:cNvPr id="1434" name="Freeform: Shape 1433">
              <a:extLst>
                <a:ext uri="{FF2B5EF4-FFF2-40B4-BE49-F238E27FC236}">
                  <a16:creationId xmlns:a16="http://schemas.microsoft.com/office/drawing/2014/main" id="{0DA0DC6E-51DF-3C73-80EB-F7BD25B805ED}"/>
                </a:ext>
              </a:extLst>
            </p:cNvPr>
            <p:cNvSpPr/>
            <p:nvPr/>
          </p:nvSpPr>
          <p:spPr>
            <a:xfrm>
              <a:off x="8325521" y="1933888"/>
              <a:ext cx="20641" cy="388283"/>
            </a:xfrm>
            <a:custGeom>
              <a:avLst/>
              <a:gdLst>
                <a:gd name="connsiteX0" fmla="*/ -2697 w 20641"/>
                <a:gd name="connsiteY0" fmla="*/ 387969 h 388283"/>
                <a:gd name="connsiteX1" fmla="*/ 6919 w 20641"/>
                <a:gd name="connsiteY1" fmla="*/ 78687 h 388283"/>
                <a:gd name="connsiteX2" fmla="*/ 2345 w 20641"/>
                <a:gd name="connsiteY2" fmla="*/ -315 h 388283"/>
                <a:gd name="connsiteX3" fmla="*/ 6380 w 20641"/>
                <a:gd name="connsiteY3" fmla="*/ 5602 h 388283"/>
                <a:gd name="connsiteX4" fmla="*/ 12700 w 20641"/>
                <a:gd name="connsiteY4" fmla="*/ 79561 h 388283"/>
                <a:gd name="connsiteX5" fmla="*/ 16465 w 20641"/>
                <a:gd name="connsiteY5" fmla="*/ 138728 h 388283"/>
                <a:gd name="connsiteX6" fmla="*/ 12969 w 20641"/>
                <a:gd name="connsiteY6" fmla="*/ 215107 h 388283"/>
                <a:gd name="connsiteX7" fmla="*/ 12363 w 20641"/>
                <a:gd name="connsiteY7" fmla="*/ 329407 h 388283"/>
                <a:gd name="connsiteX8" fmla="*/ -2697 w 20641"/>
                <a:gd name="connsiteY8" fmla="*/ 387969 h 38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41" h="388283">
                  <a:moveTo>
                    <a:pt x="-2697" y="387969"/>
                  </a:moveTo>
                  <a:cubicBezTo>
                    <a:pt x="16465" y="285368"/>
                    <a:pt x="4901" y="181759"/>
                    <a:pt x="6919" y="78687"/>
                  </a:cubicBezTo>
                  <a:cubicBezTo>
                    <a:pt x="7455" y="52398"/>
                    <a:pt x="-411" y="26243"/>
                    <a:pt x="2345" y="-315"/>
                  </a:cubicBezTo>
                  <a:cubicBezTo>
                    <a:pt x="3757" y="1635"/>
                    <a:pt x="6447" y="3652"/>
                    <a:pt x="6380" y="5602"/>
                  </a:cubicBezTo>
                  <a:cubicBezTo>
                    <a:pt x="5640" y="30479"/>
                    <a:pt x="13440" y="54549"/>
                    <a:pt x="12700" y="79561"/>
                  </a:cubicBezTo>
                  <a:cubicBezTo>
                    <a:pt x="11894" y="99362"/>
                    <a:pt x="13171" y="119189"/>
                    <a:pt x="16465" y="138728"/>
                  </a:cubicBezTo>
                  <a:cubicBezTo>
                    <a:pt x="20902" y="163941"/>
                    <a:pt x="14044" y="189625"/>
                    <a:pt x="12969" y="215107"/>
                  </a:cubicBezTo>
                  <a:cubicBezTo>
                    <a:pt x="11355" y="253095"/>
                    <a:pt x="12969" y="291285"/>
                    <a:pt x="12363" y="329407"/>
                  </a:cubicBezTo>
                  <a:cubicBezTo>
                    <a:pt x="13104" y="349968"/>
                    <a:pt x="7859" y="370306"/>
                    <a:pt x="-2697" y="387969"/>
                  </a:cubicBezTo>
                  <a:close/>
                </a:path>
              </a:pathLst>
            </a:custGeom>
            <a:solidFill>
              <a:srgbClr val="141A1D"/>
            </a:solidFill>
            <a:ln w="6712" cap="flat">
              <a:noFill/>
              <a:prstDash val="solid"/>
              <a:miter/>
            </a:ln>
          </p:spPr>
          <p:txBody>
            <a:bodyPr rtlCol="0" anchor="ctr"/>
            <a:lstStyle/>
            <a:p>
              <a:endParaRPr lang="es-CO"/>
            </a:p>
          </p:txBody>
        </p:sp>
        <p:sp>
          <p:nvSpPr>
            <p:cNvPr id="1435" name="Freeform: Shape 1434">
              <a:extLst>
                <a:ext uri="{FF2B5EF4-FFF2-40B4-BE49-F238E27FC236}">
                  <a16:creationId xmlns:a16="http://schemas.microsoft.com/office/drawing/2014/main" id="{866A7FF3-5E62-E94E-5824-E37835E714BC}"/>
                </a:ext>
              </a:extLst>
            </p:cNvPr>
            <p:cNvSpPr/>
            <p:nvPr/>
          </p:nvSpPr>
          <p:spPr>
            <a:xfrm>
              <a:off x="8295803" y="2322172"/>
              <a:ext cx="29919" cy="64747"/>
            </a:xfrm>
            <a:custGeom>
              <a:avLst/>
              <a:gdLst>
                <a:gd name="connsiteX0" fmla="*/ -2697 w 29919"/>
                <a:gd name="connsiteY0" fmla="*/ 64433 h 64747"/>
                <a:gd name="connsiteX1" fmla="*/ 27222 w 29919"/>
                <a:gd name="connsiteY1" fmla="*/ -315 h 64747"/>
                <a:gd name="connsiteX2" fmla="*/ -2697 w 29919"/>
                <a:gd name="connsiteY2" fmla="*/ 64433 h 64747"/>
              </a:gdLst>
              <a:ahLst/>
              <a:cxnLst>
                <a:cxn ang="0">
                  <a:pos x="connsiteX0" y="connsiteY0"/>
                </a:cxn>
                <a:cxn ang="0">
                  <a:pos x="connsiteX1" y="connsiteY1"/>
                </a:cxn>
                <a:cxn ang="0">
                  <a:pos x="connsiteX2" y="connsiteY2"/>
                </a:cxn>
              </a:cxnLst>
              <a:rect l="l" t="t" r="r" b="b"/>
              <a:pathLst>
                <a:path w="29919" h="64747">
                  <a:moveTo>
                    <a:pt x="-2697" y="64433"/>
                  </a:moveTo>
                  <a:cubicBezTo>
                    <a:pt x="5438" y="42050"/>
                    <a:pt x="15456" y="20394"/>
                    <a:pt x="27222" y="-315"/>
                  </a:cubicBezTo>
                  <a:cubicBezTo>
                    <a:pt x="23456" y="24226"/>
                    <a:pt x="15927" y="46952"/>
                    <a:pt x="-2697" y="64433"/>
                  </a:cubicBezTo>
                  <a:close/>
                </a:path>
              </a:pathLst>
            </a:custGeom>
            <a:solidFill>
              <a:srgbClr val="141A1D"/>
            </a:solidFill>
            <a:ln w="6712" cap="flat">
              <a:noFill/>
              <a:prstDash val="solid"/>
              <a:miter/>
            </a:ln>
          </p:spPr>
          <p:txBody>
            <a:bodyPr rtlCol="0" anchor="ctr"/>
            <a:lstStyle/>
            <a:p>
              <a:endParaRPr lang="es-CO"/>
            </a:p>
          </p:txBody>
        </p:sp>
        <p:sp>
          <p:nvSpPr>
            <p:cNvPr id="1436" name="Freeform: Shape 1435">
              <a:extLst>
                <a:ext uri="{FF2B5EF4-FFF2-40B4-BE49-F238E27FC236}">
                  <a16:creationId xmlns:a16="http://schemas.microsoft.com/office/drawing/2014/main" id="{613BF0D3-0F35-6622-E32D-2C09237750DC}"/>
                </a:ext>
              </a:extLst>
            </p:cNvPr>
            <p:cNvSpPr/>
            <p:nvPr/>
          </p:nvSpPr>
          <p:spPr>
            <a:xfrm>
              <a:off x="8191050" y="2471569"/>
              <a:ext cx="29853" cy="25011"/>
            </a:xfrm>
            <a:custGeom>
              <a:avLst/>
              <a:gdLst>
                <a:gd name="connsiteX0" fmla="*/ -2697 w 29853"/>
                <a:gd name="connsiteY0" fmla="*/ 24697 h 25011"/>
                <a:gd name="connsiteX1" fmla="*/ 27156 w 29853"/>
                <a:gd name="connsiteY1" fmla="*/ -315 h 25011"/>
                <a:gd name="connsiteX2" fmla="*/ -2697 w 29853"/>
                <a:gd name="connsiteY2" fmla="*/ 24697 h 25011"/>
              </a:gdLst>
              <a:ahLst/>
              <a:cxnLst>
                <a:cxn ang="0">
                  <a:pos x="connsiteX0" y="connsiteY0"/>
                </a:cxn>
                <a:cxn ang="0">
                  <a:pos x="connsiteX1" y="connsiteY1"/>
                </a:cxn>
                <a:cxn ang="0">
                  <a:pos x="connsiteX2" y="connsiteY2"/>
                </a:cxn>
              </a:cxnLst>
              <a:rect l="l" t="t" r="r" b="b"/>
              <a:pathLst>
                <a:path w="29853" h="25011">
                  <a:moveTo>
                    <a:pt x="-2697" y="24697"/>
                  </a:moveTo>
                  <a:cubicBezTo>
                    <a:pt x="5238" y="14006"/>
                    <a:pt x="12902" y="2912"/>
                    <a:pt x="27156" y="-315"/>
                  </a:cubicBezTo>
                  <a:cubicBezTo>
                    <a:pt x="19625" y="10779"/>
                    <a:pt x="12296" y="22276"/>
                    <a:pt x="-2697" y="24697"/>
                  </a:cubicBezTo>
                  <a:close/>
                </a:path>
              </a:pathLst>
            </a:custGeom>
            <a:solidFill>
              <a:srgbClr val="141A1D"/>
            </a:solidFill>
            <a:ln w="6712" cap="flat">
              <a:noFill/>
              <a:prstDash val="solid"/>
              <a:miter/>
            </a:ln>
          </p:spPr>
          <p:txBody>
            <a:bodyPr rtlCol="0" anchor="ctr"/>
            <a:lstStyle/>
            <a:p>
              <a:endParaRPr lang="es-CO"/>
            </a:p>
          </p:txBody>
        </p:sp>
        <p:sp>
          <p:nvSpPr>
            <p:cNvPr id="1437" name="Freeform: Shape 1436">
              <a:extLst>
                <a:ext uri="{FF2B5EF4-FFF2-40B4-BE49-F238E27FC236}">
                  <a16:creationId xmlns:a16="http://schemas.microsoft.com/office/drawing/2014/main" id="{D36F5BC1-E51D-1505-7F57-13653BD59D0D}"/>
                </a:ext>
              </a:extLst>
            </p:cNvPr>
            <p:cNvSpPr/>
            <p:nvPr/>
          </p:nvSpPr>
          <p:spPr>
            <a:xfrm>
              <a:off x="8260640" y="2401712"/>
              <a:ext cx="24944" cy="29919"/>
            </a:xfrm>
            <a:custGeom>
              <a:avLst/>
              <a:gdLst>
                <a:gd name="connsiteX0" fmla="*/ -2697 w 24944"/>
                <a:gd name="connsiteY0" fmla="*/ 29605 h 29919"/>
                <a:gd name="connsiteX1" fmla="*/ 22247 w 24944"/>
                <a:gd name="connsiteY1" fmla="*/ -315 h 29919"/>
                <a:gd name="connsiteX2" fmla="*/ -2697 w 24944"/>
                <a:gd name="connsiteY2" fmla="*/ 29605 h 29919"/>
              </a:gdLst>
              <a:ahLst/>
              <a:cxnLst>
                <a:cxn ang="0">
                  <a:pos x="connsiteX0" y="connsiteY0"/>
                </a:cxn>
                <a:cxn ang="0">
                  <a:pos x="connsiteX1" y="connsiteY1"/>
                </a:cxn>
                <a:cxn ang="0">
                  <a:pos x="connsiteX2" y="connsiteY2"/>
                </a:cxn>
              </a:cxnLst>
              <a:rect l="l" t="t" r="r" b="b"/>
              <a:pathLst>
                <a:path w="24944" h="29919">
                  <a:moveTo>
                    <a:pt x="-2697" y="29605"/>
                  </a:moveTo>
                  <a:cubicBezTo>
                    <a:pt x="597" y="15485"/>
                    <a:pt x="11623" y="7754"/>
                    <a:pt x="22247" y="-315"/>
                  </a:cubicBezTo>
                  <a:cubicBezTo>
                    <a:pt x="20027" y="14813"/>
                    <a:pt x="8530" y="22142"/>
                    <a:pt x="-2697" y="29605"/>
                  </a:cubicBezTo>
                  <a:close/>
                </a:path>
              </a:pathLst>
            </a:custGeom>
            <a:solidFill>
              <a:srgbClr val="141A1D"/>
            </a:solidFill>
            <a:ln w="6712" cap="flat">
              <a:noFill/>
              <a:prstDash val="solid"/>
              <a:miter/>
            </a:ln>
          </p:spPr>
          <p:txBody>
            <a:bodyPr rtlCol="0" anchor="ctr"/>
            <a:lstStyle/>
            <a:p>
              <a:endParaRPr lang="es-CO"/>
            </a:p>
          </p:txBody>
        </p:sp>
        <p:sp>
          <p:nvSpPr>
            <p:cNvPr id="1438" name="Freeform: Shape 1437">
              <a:extLst>
                <a:ext uri="{FF2B5EF4-FFF2-40B4-BE49-F238E27FC236}">
                  <a16:creationId xmlns:a16="http://schemas.microsoft.com/office/drawing/2014/main" id="{D00DB840-4811-E7D1-426D-A190F30B8498}"/>
                </a:ext>
              </a:extLst>
            </p:cNvPr>
            <p:cNvSpPr/>
            <p:nvPr/>
          </p:nvSpPr>
          <p:spPr>
            <a:xfrm>
              <a:off x="8220904" y="2451331"/>
              <a:ext cx="20170" cy="20170"/>
            </a:xfrm>
            <a:custGeom>
              <a:avLst/>
              <a:gdLst>
                <a:gd name="connsiteX0" fmla="*/ -2697 w 20170"/>
                <a:gd name="connsiteY0" fmla="*/ 19856 h 20170"/>
                <a:gd name="connsiteX1" fmla="*/ 17473 w 20170"/>
                <a:gd name="connsiteY1" fmla="*/ -315 h 20170"/>
                <a:gd name="connsiteX2" fmla="*/ -2697 w 20170"/>
                <a:gd name="connsiteY2" fmla="*/ 19856 h 20170"/>
              </a:gdLst>
              <a:ahLst/>
              <a:cxnLst>
                <a:cxn ang="0">
                  <a:pos x="connsiteX0" y="connsiteY0"/>
                </a:cxn>
                <a:cxn ang="0">
                  <a:pos x="connsiteX1" y="connsiteY1"/>
                </a:cxn>
                <a:cxn ang="0">
                  <a:pos x="connsiteX2" y="connsiteY2"/>
                </a:cxn>
              </a:cxnLst>
              <a:rect l="l" t="t" r="r" b="b"/>
              <a:pathLst>
                <a:path w="20170" h="20170">
                  <a:moveTo>
                    <a:pt x="-2697" y="19856"/>
                  </a:moveTo>
                  <a:cubicBezTo>
                    <a:pt x="1874" y="11283"/>
                    <a:pt x="8934" y="4264"/>
                    <a:pt x="17473" y="-315"/>
                  </a:cubicBezTo>
                  <a:cubicBezTo>
                    <a:pt x="17473" y="10826"/>
                    <a:pt x="8463" y="19856"/>
                    <a:pt x="-2697" y="19856"/>
                  </a:cubicBezTo>
                  <a:close/>
                </a:path>
              </a:pathLst>
            </a:custGeom>
            <a:solidFill>
              <a:srgbClr val="141A1D"/>
            </a:solidFill>
            <a:ln w="6712" cap="flat">
              <a:noFill/>
              <a:prstDash val="solid"/>
              <a:miter/>
            </a:ln>
          </p:spPr>
          <p:txBody>
            <a:bodyPr rtlCol="0" anchor="ctr"/>
            <a:lstStyle/>
            <a:p>
              <a:endParaRPr lang="es-CO"/>
            </a:p>
          </p:txBody>
        </p:sp>
        <p:sp>
          <p:nvSpPr>
            <p:cNvPr id="1439" name="Freeform: Shape 1438">
              <a:extLst>
                <a:ext uri="{FF2B5EF4-FFF2-40B4-BE49-F238E27FC236}">
                  <a16:creationId xmlns:a16="http://schemas.microsoft.com/office/drawing/2014/main" id="{8A6C1310-7406-415A-DC9D-8D21CC2E5A5C}"/>
                </a:ext>
              </a:extLst>
            </p:cNvPr>
            <p:cNvSpPr/>
            <p:nvPr/>
          </p:nvSpPr>
          <p:spPr>
            <a:xfrm>
              <a:off x="8171149" y="2496379"/>
              <a:ext cx="20170" cy="15061"/>
            </a:xfrm>
            <a:custGeom>
              <a:avLst/>
              <a:gdLst>
                <a:gd name="connsiteX0" fmla="*/ -2697 w 20170"/>
                <a:gd name="connsiteY0" fmla="*/ 14746 h 15061"/>
                <a:gd name="connsiteX1" fmla="*/ 17473 w 20170"/>
                <a:gd name="connsiteY1" fmla="*/ -315 h 15061"/>
                <a:gd name="connsiteX2" fmla="*/ -2697 w 20170"/>
                <a:gd name="connsiteY2" fmla="*/ 14746 h 15061"/>
              </a:gdLst>
              <a:ahLst/>
              <a:cxnLst>
                <a:cxn ang="0">
                  <a:pos x="connsiteX0" y="connsiteY0"/>
                </a:cxn>
                <a:cxn ang="0">
                  <a:pos x="connsiteX1" y="connsiteY1"/>
                </a:cxn>
                <a:cxn ang="0">
                  <a:pos x="connsiteX2" y="connsiteY2"/>
                </a:cxn>
              </a:cxnLst>
              <a:rect l="l" t="t" r="r" b="b"/>
              <a:pathLst>
                <a:path w="20170" h="15061">
                  <a:moveTo>
                    <a:pt x="-2697" y="14746"/>
                  </a:moveTo>
                  <a:cubicBezTo>
                    <a:pt x="866" y="6496"/>
                    <a:pt x="8530" y="761"/>
                    <a:pt x="17473" y="-315"/>
                  </a:cubicBezTo>
                  <a:cubicBezTo>
                    <a:pt x="14515" y="8379"/>
                    <a:pt x="6515" y="14356"/>
                    <a:pt x="-2697" y="14746"/>
                  </a:cubicBezTo>
                  <a:close/>
                </a:path>
              </a:pathLst>
            </a:custGeom>
            <a:solidFill>
              <a:srgbClr val="141A1D"/>
            </a:solidFill>
            <a:ln w="6712" cap="flat">
              <a:noFill/>
              <a:prstDash val="solid"/>
              <a:miter/>
            </a:ln>
          </p:spPr>
          <p:txBody>
            <a:bodyPr rtlCol="0" anchor="ctr"/>
            <a:lstStyle/>
            <a:p>
              <a:endParaRPr lang="es-CO"/>
            </a:p>
          </p:txBody>
        </p:sp>
        <p:sp>
          <p:nvSpPr>
            <p:cNvPr id="1440" name="Freeform: Shape 1439">
              <a:extLst>
                <a:ext uri="{FF2B5EF4-FFF2-40B4-BE49-F238E27FC236}">
                  <a16:creationId xmlns:a16="http://schemas.microsoft.com/office/drawing/2014/main" id="{ADEF4FBE-3AAA-9F5E-5A11-FBFF60A337A3}"/>
                </a:ext>
              </a:extLst>
            </p:cNvPr>
            <p:cNvSpPr/>
            <p:nvPr/>
          </p:nvSpPr>
          <p:spPr>
            <a:xfrm>
              <a:off x="8321490" y="1913382"/>
              <a:ext cx="9281" cy="20439"/>
            </a:xfrm>
            <a:custGeom>
              <a:avLst/>
              <a:gdLst>
                <a:gd name="connsiteX0" fmla="*/ 6376 w 9281"/>
                <a:gd name="connsiteY0" fmla="*/ 20125 h 20439"/>
                <a:gd name="connsiteX1" fmla="*/ 2343 w 9281"/>
                <a:gd name="connsiteY1" fmla="*/ 19183 h 20439"/>
                <a:gd name="connsiteX2" fmla="*/ -415 w 9281"/>
                <a:gd name="connsiteY2" fmla="*/ 2294 h 20439"/>
                <a:gd name="connsiteX3" fmla="*/ 797 w 9281"/>
                <a:gd name="connsiteY3" fmla="*/ 828 h 20439"/>
                <a:gd name="connsiteX4" fmla="*/ 2141 w 9281"/>
                <a:gd name="connsiteY4" fmla="*/ -315 h 20439"/>
                <a:gd name="connsiteX5" fmla="*/ 6376 w 9281"/>
                <a:gd name="connsiteY5" fmla="*/ 20125 h 20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1" h="20439">
                  <a:moveTo>
                    <a:pt x="6376" y="20125"/>
                  </a:moveTo>
                  <a:cubicBezTo>
                    <a:pt x="5032" y="19970"/>
                    <a:pt x="3620" y="19654"/>
                    <a:pt x="2343" y="19183"/>
                  </a:cubicBezTo>
                  <a:cubicBezTo>
                    <a:pt x="-3104" y="15291"/>
                    <a:pt x="-4313" y="7727"/>
                    <a:pt x="-415" y="2294"/>
                  </a:cubicBezTo>
                  <a:cubicBezTo>
                    <a:pt x="-78" y="1776"/>
                    <a:pt x="325" y="1285"/>
                    <a:pt x="797" y="828"/>
                  </a:cubicBezTo>
                  <a:lnTo>
                    <a:pt x="2141" y="-315"/>
                  </a:lnTo>
                  <a:cubicBezTo>
                    <a:pt x="8124" y="5535"/>
                    <a:pt x="6309" y="13065"/>
                    <a:pt x="6376" y="20125"/>
                  </a:cubicBezTo>
                  <a:close/>
                </a:path>
              </a:pathLst>
            </a:custGeom>
            <a:solidFill>
              <a:srgbClr val="141A1D"/>
            </a:solidFill>
            <a:ln w="6712" cap="flat">
              <a:noFill/>
              <a:prstDash val="solid"/>
              <a:miter/>
            </a:ln>
          </p:spPr>
          <p:txBody>
            <a:bodyPr rtlCol="0" anchor="ctr"/>
            <a:lstStyle/>
            <a:p>
              <a:endParaRPr lang="es-CO"/>
            </a:p>
          </p:txBody>
        </p:sp>
        <p:sp>
          <p:nvSpPr>
            <p:cNvPr id="1441" name="Freeform: Shape 1440">
              <a:extLst>
                <a:ext uri="{FF2B5EF4-FFF2-40B4-BE49-F238E27FC236}">
                  <a16:creationId xmlns:a16="http://schemas.microsoft.com/office/drawing/2014/main" id="{B88972D6-0030-7CEA-76CB-1447978AF9D6}"/>
                </a:ext>
              </a:extLst>
            </p:cNvPr>
            <p:cNvSpPr/>
            <p:nvPr/>
          </p:nvSpPr>
          <p:spPr>
            <a:xfrm>
              <a:off x="8285516" y="2386920"/>
              <a:ext cx="10221" cy="14859"/>
            </a:xfrm>
            <a:custGeom>
              <a:avLst/>
              <a:gdLst>
                <a:gd name="connsiteX0" fmla="*/ -2697 w 10221"/>
                <a:gd name="connsiteY0" fmla="*/ 14544 h 14859"/>
                <a:gd name="connsiteX1" fmla="*/ 7455 w 10221"/>
                <a:gd name="connsiteY1" fmla="*/ -315 h 14859"/>
                <a:gd name="connsiteX2" fmla="*/ -2697 w 10221"/>
                <a:gd name="connsiteY2" fmla="*/ 14544 h 14859"/>
              </a:gdLst>
              <a:ahLst/>
              <a:cxnLst>
                <a:cxn ang="0">
                  <a:pos x="connsiteX0" y="connsiteY0"/>
                </a:cxn>
                <a:cxn ang="0">
                  <a:pos x="connsiteX1" y="connsiteY1"/>
                </a:cxn>
                <a:cxn ang="0">
                  <a:pos x="connsiteX2" y="connsiteY2"/>
                </a:cxn>
              </a:cxnLst>
              <a:rect l="l" t="t" r="r" b="b"/>
              <a:pathLst>
                <a:path w="10221" h="14859">
                  <a:moveTo>
                    <a:pt x="-2697" y="14544"/>
                  </a:moveTo>
                  <a:cubicBezTo>
                    <a:pt x="-2697" y="7969"/>
                    <a:pt x="1337" y="2072"/>
                    <a:pt x="7455" y="-315"/>
                  </a:cubicBezTo>
                  <a:cubicBezTo>
                    <a:pt x="8128" y="6443"/>
                    <a:pt x="3824" y="12695"/>
                    <a:pt x="-2697" y="14544"/>
                  </a:cubicBezTo>
                  <a:close/>
                </a:path>
              </a:pathLst>
            </a:custGeom>
            <a:solidFill>
              <a:srgbClr val="141A1D"/>
            </a:solidFill>
            <a:ln w="6712" cap="flat">
              <a:noFill/>
              <a:prstDash val="solid"/>
              <a:miter/>
            </a:ln>
          </p:spPr>
          <p:txBody>
            <a:bodyPr rtlCol="0" anchor="ctr"/>
            <a:lstStyle/>
            <a:p>
              <a:endParaRPr lang="es-CO"/>
            </a:p>
          </p:txBody>
        </p:sp>
        <p:sp>
          <p:nvSpPr>
            <p:cNvPr id="1442" name="Freeform: Shape 1441">
              <a:extLst>
                <a:ext uri="{FF2B5EF4-FFF2-40B4-BE49-F238E27FC236}">
                  <a16:creationId xmlns:a16="http://schemas.microsoft.com/office/drawing/2014/main" id="{64DEC047-00DF-2E29-A63E-BD3B76E8A6B0}"/>
                </a:ext>
              </a:extLst>
            </p:cNvPr>
            <p:cNvSpPr/>
            <p:nvPr/>
          </p:nvSpPr>
          <p:spPr>
            <a:xfrm>
              <a:off x="8051672" y="2617464"/>
              <a:ext cx="11306" cy="8623"/>
            </a:xfrm>
            <a:custGeom>
              <a:avLst/>
              <a:gdLst>
                <a:gd name="connsiteX0" fmla="*/ -2697 w 11306"/>
                <a:gd name="connsiteY0" fmla="*/ 8297 h 8623"/>
                <a:gd name="connsiteX1" fmla="*/ 7321 w 11306"/>
                <a:gd name="connsiteY1" fmla="*/ 498 h 8623"/>
                <a:gd name="connsiteX2" fmla="*/ 2076 w 11306"/>
                <a:gd name="connsiteY2" fmla="*/ 7625 h 8623"/>
                <a:gd name="connsiteX3" fmla="*/ -2697 w 11306"/>
                <a:gd name="connsiteY3" fmla="*/ 8297 h 8623"/>
              </a:gdLst>
              <a:ahLst/>
              <a:cxnLst>
                <a:cxn ang="0">
                  <a:pos x="connsiteX0" y="connsiteY0"/>
                </a:cxn>
                <a:cxn ang="0">
                  <a:pos x="connsiteX1" y="connsiteY1"/>
                </a:cxn>
                <a:cxn ang="0">
                  <a:pos x="connsiteX2" y="connsiteY2"/>
                </a:cxn>
                <a:cxn ang="0">
                  <a:pos x="connsiteX3" y="connsiteY3"/>
                </a:cxn>
              </a:cxnLst>
              <a:rect l="l" t="t" r="r" b="b"/>
              <a:pathLst>
                <a:path w="11306" h="8623">
                  <a:moveTo>
                    <a:pt x="-2697" y="8297"/>
                  </a:moveTo>
                  <a:cubicBezTo>
                    <a:pt x="-343" y="4129"/>
                    <a:pt x="3355" y="-2662"/>
                    <a:pt x="7321" y="498"/>
                  </a:cubicBezTo>
                  <a:cubicBezTo>
                    <a:pt x="11288" y="3658"/>
                    <a:pt x="5103" y="6011"/>
                    <a:pt x="2076" y="7625"/>
                  </a:cubicBezTo>
                  <a:cubicBezTo>
                    <a:pt x="530" y="8136"/>
                    <a:pt x="-1084" y="8365"/>
                    <a:pt x="-2697" y="8297"/>
                  </a:cubicBezTo>
                  <a:close/>
                </a:path>
              </a:pathLst>
            </a:custGeom>
            <a:solidFill>
              <a:srgbClr val="000000"/>
            </a:solidFill>
            <a:ln w="6712" cap="flat">
              <a:noFill/>
              <a:prstDash val="solid"/>
              <a:miter/>
            </a:ln>
          </p:spPr>
          <p:txBody>
            <a:bodyPr rtlCol="0" anchor="ctr"/>
            <a:lstStyle/>
            <a:p>
              <a:endParaRPr lang="es-CO"/>
            </a:p>
          </p:txBody>
        </p:sp>
        <p:sp>
          <p:nvSpPr>
            <p:cNvPr id="1443" name="Freeform: Shape 1442">
              <a:extLst>
                <a:ext uri="{FF2B5EF4-FFF2-40B4-BE49-F238E27FC236}">
                  <a16:creationId xmlns:a16="http://schemas.microsoft.com/office/drawing/2014/main" id="{0321F925-2B6B-F3D9-9FE4-159567ED5CEE}"/>
                </a:ext>
              </a:extLst>
            </p:cNvPr>
            <p:cNvSpPr/>
            <p:nvPr/>
          </p:nvSpPr>
          <p:spPr>
            <a:xfrm>
              <a:off x="8049655" y="2626076"/>
              <a:ext cx="2084" cy="2017"/>
            </a:xfrm>
            <a:custGeom>
              <a:avLst/>
              <a:gdLst>
                <a:gd name="connsiteX0" fmla="*/ 2084 w 2084"/>
                <a:gd name="connsiteY0" fmla="*/ 0 h 2017"/>
                <a:gd name="connsiteX1" fmla="*/ 941 w 2084"/>
                <a:gd name="connsiteY1" fmla="*/ 2017 h 2017"/>
                <a:gd name="connsiteX2" fmla="*/ 0 w 2084"/>
                <a:gd name="connsiteY2" fmla="*/ 1143 h 2017"/>
                <a:gd name="connsiteX3" fmla="*/ 2084 w 2084"/>
                <a:gd name="connsiteY3" fmla="*/ 0 h 2017"/>
              </a:gdLst>
              <a:ahLst/>
              <a:cxnLst>
                <a:cxn ang="0">
                  <a:pos x="connsiteX0" y="connsiteY0"/>
                </a:cxn>
                <a:cxn ang="0">
                  <a:pos x="connsiteX1" y="connsiteY1"/>
                </a:cxn>
                <a:cxn ang="0">
                  <a:pos x="connsiteX2" y="connsiteY2"/>
                </a:cxn>
                <a:cxn ang="0">
                  <a:pos x="connsiteX3" y="connsiteY3"/>
                </a:cxn>
              </a:cxnLst>
              <a:rect l="l" t="t" r="r" b="b"/>
              <a:pathLst>
                <a:path w="2084" h="2017">
                  <a:moveTo>
                    <a:pt x="2084" y="0"/>
                  </a:moveTo>
                  <a:lnTo>
                    <a:pt x="941" y="2017"/>
                  </a:lnTo>
                  <a:lnTo>
                    <a:pt x="0" y="1143"/>
                  </a:lnTo>
                  <a:lnTo>
                    <a:pt x="2084" y="0"/>
                  </a:lnTo>
                  <a:close/>
                </a:path>
              </a:pathLst>
            </a:custGeom>
            <a:solidFill>
              <a:srgbClr val="000000"/>
            </a:solidFill>
            <a:ln w="6712" cap="flat">
              <a:noFill/>
              <a:prstDash val="solid"/>
              <a:miter/>
            </a:ln>
          </p:spPr>
          <p:txBody>
            <a:bodyPr rtlCol="0" anchor="ctr"/>
            <a:lstStyle/>
            <a:p>
              <a:endParaRPr lang="es-CO"/>
            </a:p>
          </p:txBody>
        </p:sp>
        <p:sp>
          <p:nvSpPr>
            <p:cNvPr id="1444" name="Freeform: Shape 1443">
              <a:extLst>
                <a:ext uri="{FF2B5EF4-FFF2-40B4-BE49-F238E27FC236}">
                  <a16:creationId xmlns:a16="http://schemas.microsoft.com/office/drawing/2014/main" id="{76C3AAED-B0E2-9AE0-FBE7-667BFC533B18}"/>
                </a:ext>
              </a:extLst>
            </p:cNvPr>
            <p:cNvSpPr/>
            <p:nvPr/>
          </p:nvSpPr>
          <p:spPr>
            <a:xfrm>
              <a:off x="8036746" y="2633942"/>
              <a:ext cx="2084" cy="2084"/>
            </a:xfrm>
            <a:custGeom>
              <a:avLst/>
              <a:gdLst>
                <a:gd name="connsiteX0" fmla="*/ 0 w 2084"/>
                <a:gd name="connsiteY0" fmla="*/ 2084 h 2084"/>
                <a:gd name="connsiteX1" fmla="*/ 1143 w 2084"/>
                <a:gd name="connsiteY1" fmla="*/ 0 h 2084"/>
                <a:gd name="connsiteX2" fmla="*/ 2084 w 2084"/>
                <a:gd name="connsiteY2" fmla="*/ 941 h 2084"/>
                <a:gd name="connsiteX3" fmla="*/ 0 w 2084"/>
                <a:gd name="connsiteY3" fmla="*/ 2084 h 2084"/>
              </a:gdLst>
              <a:ahLst/>
              <a:cxnLst>
                <a:cxn ang="0">
                  <a:pos x="connsiteX0" y="connsiteY0"/>
                </a:cxn>
                <a:cxn ang="0">
                  <a:pos x="connsiteX1" y="connsiteY1"/>
                </a:cxn>
                <a:cxn ang="0">
                  <a:pos x="connsiteX2" y="connsiteY2"/>
                </a:cxn>
                <a:cxn ang="0">
                  <a:pos x="connsiteX3" y="connsiteY3"/>
                </a:cxn>
              </a:cxnLst>
              <a:rect l="l" t="t" r="r" b="b"/>
              <a:pathLst>
                <a:path w="2084" h="2084">
                  <a:moveTo>
                    <a:pt x="0" y="2084"/>
                  </a:moveTo>
                  <a:lnTo>
                    <a:pt x="1143" y="0"/>
                  </a:lnTo>
                  <a:lnTo>
                    <a:pt x="2084" y="941"/>
                  </a:lnTo>
                  <a:lnTo>
                    <a:pt x="0" y="2084"/>
                  </a:lnTo>
                  <a:close/>
                </a:path>
              </a:pathLst>
            </a:custGeom>
            <a:solidFill>
              <a:srgbClr val="000000"/>
            </a:solidFill>
            <a:ln w="6712" cap="flat">
              <a:noFill/>
              <a:prstDash val="solid"/>
              <a:miter/>
            </a:ln>
          </p:spPr>
          <p:txBody>
            <a:bodyPr rtlCol="0" anchor="ctr"/>
            <a:lstStyle/>
            <a:p>
              <a:endParaRPr lang="es-CO"/>
            </a:p>
          </p:txBody>
        </p:sp>
        <p:sp>
          <p:nvSpPr>
            <p:cNvPr id="1445" name="Freeform: Shape 1444">
              <a:extLst>
                <a:ext uri="{FF2B5EF4-FFF2-40B4-BE49-F238E27FC236}">
                  <a16:creationId xmlns:a16="http://schemas.microsoft.com/office/drawing/2014/main" id="{E9D1949F-22F5-CF74-AA5A-662D77C86702}"/>
                </a:ext>
              </a:extLst>
            </p:cNvPr>
            <p:cNvSpPr/>
            <p:nvPr/>
          </p:nvSpPr>
          <p:spPr>
            <a:xfrm>
              <a:off x="8255462" y="2431564"/>
              <a:ext cx="4975" cy="5109"/>
            </a:xfrm>
            <a:custGeom>
              <a:avLst/>
              <a:gdLst>
                <a:gd name="connsiteX0" fmla="*/ -2697 w 4975"/>
                <a:gd name="connsiteY0" fmla="*/ 4795 h 5109"/>
                <a:gd name="connsiteX1" fmla="*/ 2278 w 4975"/>
                <a:gd name="connsiteY1" fmla="*/ -315 h 5109"/>
                <a:gd name="connsiteX2" fmla="*/ -2697 w 4975"/>
                <a:gd name="connsiteY2" fmla="*/ 4795 h 5109"/>
              </a:gdLst>
              <a:ahLst/>
              <a:cxnLst>
                <a:cxn ang="0">
                  <a:pos x="connsiteX0" y="connsiteY0"/>
                </a:cxn>
                <a:cxn ang="0">
                  <a:pos x="connsiteX1" y="connsiteY1"/>
                </a:cxn>
                <a:cxn ang="0">
                  <a:pos x="connsiteX2" y="connsiteY2"/>
                </a:cxn>
              </a:cxnLst>
              <a:rect l="l" t="t" r="r" b="b"/>
              <a:pathLst>
                <a:path w="4975" h="5109">
                  <a:moveTo>
                    <a:pt x="-2697" y="4795"/>
                  </a:moveTo>
                  <a:lnTo>
                    <a:pt x="2278" y="-315"/>
                  </a:lnTo>
                  <a:cubicBezTo>
                    <a:pt x="1740" y="2200"/>
                    <a:pt x="-209" y="4183"/>
                    <a:pt x="-2697" y="4795"/>
                  </a:cubicBezTo>
                  <a:close/>
                </a:path>
              </a:pathLst>
            </a:custGeom>
            <a:solidFill>
              <a:srgbClr val="141A1D"/>
            </a:solidFill>
            <a:ln w="6712" cap="flat">
              <a:noFill/>
              <a:prstDash val="solid"/>
              <a:miter/>
            </a:ln>
          </p:spPr>
          <p:txBody>
            <a:bodyPr rtlCol="0" anchor="ctr"/>
            <a:lstStyle/>
            <a:p>
              <a:endParaRPr lang="es-CO"/>
            </a:p>
          </p:txBody>
        </p:sp>
        <p:sp>
          <p:nvSpPr>
            <p:cNvPr id="1446" name="Freeform: Shape 1445">
              <a:extLst>
                <a:ext uri="{FF2B5EF4-FFF2-40B4-BE49-F238E27FC236}">
                  <a16:creationId xmlns:a16="http://schemas.microsoft.com/office/drawing/2014/main" id="{9CB0C747-75F9-3AB1-5744-7ABD8830AC34}"/>
                </a:ext>
              </a:extLst>
            </p:cNvPr>
            <p:cNvSpPr/>
            <p:nvPr/>
          </p:nvSpPr>
          <p:spPr>
            <a:xfrm>
              <a:off x="8250756" y="2436607"/>
              <a:ext cx="4975" cy="5042"/>
            </a:xfrm>
            <a:custGeom>
              <a:avLst/>
              <a:gdLst>
                <a:gd name="connsiteX0" fmla="*/ -2697 w 4975"/>
                <a:gd name="connsiteY0" fmla="*/ 4728 h 5042"/>
                <a:gd name="connsiteX1" fmla="*/ 2278 w 4975"/>
                <a:gd name="connsiteY1" fmla="*/ -315 h 5042"/>
              </a:gdLst>
              <a:ahLst/>
              <a:cxnLst>
                <a:cxn ang="0">
                  <a:pos x="connsiteX0" y="connsiteY0"/>
                </a:cxn>
                <a:cxn ang="0">
                  <a:pos x="connsiteX1" y="connsiteY1"/>
                </a:cxn>
              </a:cxnLst>
              <a:rect l="l" t="t" r="r" b="b"/>
              <a:pathLst>
                <a:path w="4975" h="5042">
                  <a:moveTo>
                    <a:pt x="-2697" y="4728"/>
                  </a:moveTo>
                  <a:lnTo>
                    <a:pt x="2278" y="-315"/>
                  </a:lnTo>
                  <a:close/>
                </a:path>
              </a:pathLst>
            </a:custGeom>
            <a:solidFill>
              <a:srgbClr val="141A1D"/>
            </a:solidFill>
            <a:ln w="6712" cap="flat">
              <a:noFill/>
              <a:prstDash val="solid"/>
              <a:miter/>
            </a:ln>
          </p:spPr>
          <p:txBody>
            <a:bodyPr rtlCol="0" anchor="ctr"/>
            <a:lstStyle/>
            <a:p>
              <a:endParaRPr lang="es-CO"/>
            </a:p>
          </p:txBody>
        </p:sp>
        <p:sp>
          <p:nvSpPr>
            <p:cNvPr id="1447" name="Freeform: Shape 1446">
              <a:extLst>
                <a:ext uri="{FF2B5EF4-FFF2-40B4-BE49-F238E27FC236}">
                  <a16:creationId xmlns:a16="http://schemas.microsoft.com/office/drawing/2014/main" id="{B6B7C2CA-D5C1-A9E1-E519-3FBCA5188FE6}"/>
                </a:ext>
              </a:extLst>
            </p:cNvPr>
            <p:cNvSpPr/>
            <p:nvPr/>
          </p:nvSpPr>
          <p:spPr>
            <a:xfrm>
              <a:off x="8245848" y="2441649"/>
              <a:ext cx="4975" cy="5042"/>
            </a:xfrm>
            <a:custGeom>
              <a:avLst/>
              <a:gdLst>
                <a:gd name="connsiteX0" fmla="*/ -2697 w 4975"/>
                <a:gd name="connsiteY0" fmla="*/ 4728 h 5042"/>
                <a:gd name="connsiteX1" fmla="*/ 2278 w 4975"/>
                <a:gd name="connsiteY1" fmla="*/ -315 h 5042"/>
              </a:gdLst>
              <a:ahLst/>
              <a:cxnLst>
                <a:cxn ang="0">
                  <a:pos x="connsiteX0" y="connsiteY0"/>
                </a:cxn>
                <a:cxn ang="0">
                  <a:pos x="connsiteX1" y="connsiteY1"/>
                </a:cxn>
              </a:cxnLst>
              <a:rect l="l" t="t" r="r" b="b"/>
              <a:pathLst>
                <a:path w="4975" h="5042">
                  <a:moveTo>
                    <a:pt x="-2697" y="4728"/>
                  </a:moveTo>
                  <a:lnTo>
                    <a:pt x="2278" y="-315"/>
                  </a:lnTo>
                  <a:close/>
                </a:path>
              </a:pathLst>
            </a:custGeom>
            <a:solidFill>
              <a:srgbClr val="141A1D"/>
            </a:solidFill>
            <a:ln w="6712" cap="flat">
              <a:noFill/>
              <a:prstDash val="solid"/>
              <a:miter/>
            </a:ln>
          </p:spPr>
          <p:txBody>
            <a:bodyPr rtlCol="0" anchor="ctr"/>
            <a:lstStyle/>
            <a:p>
              <a:endParaRPr lang="es-CO"/>
            </a:p>
          </p:txBody>
        </p:sp>
        <p:sp>
          <p:nvSpPr>
            <p:cNvPr id="1448" name="Freeform: Shape 1447">
              <a:extLst>
                <a:ext uri="{FF2B5EF4-FFF2-40B4-BE49-F238E27FC236}">
                  <a16:creationId xmlns:a16="http://schemas.microsoft.com/office/drawing/2014/main" id="{F7DA9C59-56F4-8FCA-F923-0D7A6F728339}"/>
                </a:ext>
              </a:extLst>
            </p:cNvPr>
            <p:cNvSpPr/>
            <p:nvPr/>
          </p:nvSpPr>
          <p:spPr>
            <a:xfrm>
              <a:off x="8240873" y="2446625"/>
              <a:ext cx="4975" cy="5042"/>
            </a:xfrm>
            <a:custGeom>
              <a:avLst/>
              <a:gdLst>
                <a:gd name="connsiteX0" fmla="*/ -2697 w 4975"/>
                <a:gd name="connsiteY0" fmla="*/ 4728 h 5042"/>
                <a:gd name="connsiteX1" fmla="*/ 2278 w 4975"/>
                <a:gd name="connsiteY1" fmla="*/ -315 h 5042"/>
              </a:gdLst>
              <a:ahLst/>
              <a:cxnLst>
                <a:cxn ang="0">
                  <a:pos x="connsiteX0" y="connsiteY0"/>
                </a:cxn>
                <a:cxn ang="0">
                  <a:pos x="connsiteX1" y="connsiteY1"/>
                </a:cxn>
              </a:cxnLst>
              <a:rect l="l" t="t" r="r" b="b"/>
              <a:pathLst>
                <a:path w="4975" h="5042">
                  <a:moveTo>
                    <a:pt x="-2697" y="4728"/>
                  </a:moveTo>
                  <a:cubicBezTo>
                    <a:pt x="-2161" y="2240"/>
                    <a:pt x="-210" y="284"/>
                    <a:pt x="2278" y="-315"/>
                  </a:cubicBezTo>
                  <a:close/>
                </a:path>
              </a:pathLst>
            </a:custGeom>
            <a:solidFill>
              <a:srgbClr val="141A1D"/>
            </a:solidFill>
            <a:ln w="6712" cap="flat">
              <a:noFill/>
              <a:prstDash val="solid"/>
              <a:miter/>
            </a:ln>
          </p:spPr>
          <p:txBody>
            <a:bodyPr rtlCol="0" anchor="ctr"/>
            <a:lstStyle/>
            <a:p>
              <a:endParaRPr lang="es-CO"/>
            </a:p>
          </p:txBody>
        </p:sp>
        <p:sp>
          <p:nvSpPr>
            <p:cNvPr id="1449" name="Freeform: Shape 1448">
              <a:extLst>
                <a:ext uri="{FF2B5EF4-FFF2-40B4-BE49-F238E27FC236}">
                  <a16:creationId xmlns:a16="http://schemas.microsoft.com/office/drawing/2014/main" id="{0CAA40AC-20F5-3C2A-FCB2-AF13013F4954}"/>
                </a:ext>
              </a:extLst>
            </p:cNvPr>
            <p:cNvSpPr/>
            <p:nvPr/>
          </p:nvSpPr>
          <p:spPr>
            <a:xfrm>
              <a:off x="6367931" y="5684206"/>
              <a:ext cx="5648" cy="45181"/>
            </a:xfrm>
            <a:custGeom>
              <a:avLst/>
              <a:gdLst>
                <a:gd name="connsiteX0" fmla="*/ -2124 w 5648"/>
                <a:gd name="connsiteY0" fmla="*/ -315 h 45181"/>
                <a:gd name="connsiteX1" fmla="*/ 2380 w 5648"/>
                <a:gd name="connsiteY1" fmla="*/ 44867 h 45181"/>
                <a:gd name="connsiteX2" fmla="*/ -2124 w 5648"/>
                <a:gd name="connsiteY2" fmla="*/ -315 h 45181"/>
              </a:gdLst>
              <a:ahLst/>
              <a:cxnLst>
                <a:cxn ang="0">
                  <a:pos x="connsiteX0" y="connsiteY0"/>
                </a:cxn>
                <a:cxn ang="0">
                  <a:pos x="connsiteX1" y="connsiteY1"/>
                </a:cxn>
                <a:cxn ang="0">
                  <a:pos x="connsiteX2" y="connsiteY2"/>
                </a:cxn>
              </a:cxnLst>
              <a:rect l="l" t="t" r="r" b="b"/>
              <a:pathLst>
                <a:path w="5648" h="45181">
                  <a:moveTo>
                    <a:pt x="-2124" y="-315"/>
                  </a:moveTo>
                  <a:cubicBezTo>
                    <a:pt x="6213" y="14074"/>
                    <a:pt x="1572" y="29739"/>
                    <a:pt x="2380" y="44867"/>
                  </a:cubicBezTo>
                  <a:cubicBezTo>
                    <a:pt x="-6025" y="30480"/>
                    <a:pt x="-1251" y="14813"/>
                    <a:pt x="-2124" y="-315"/>
                  </a:cubicBezTo>
                  <a:close/>
                </a:path>
              </a:pathLst>
            </a:custGeom>
            <a:solidFill>
              <a:srgbClr val="2C2C2C"/>
            </a:solidFill>
            <a:ln w="6712" cap="flat">
              <a:noFill/>
              <a:prstDash val="solid"/>
              <a:miter/>
            </a:ln>
          </p:spPr>
          <p:txBody>
            <a:bodyPr rtlCol="0" anchor="ctr"/>
            <a:lstStyle/>
            <a:p>
              <a:endParaRPr lang="es-CO"/>
            </a:p>
          </p:txBody>
        </p:sp>
        <p:sp>
          <p:nvSpPr>
            <p:cNvPr id="1450" name="Freeform: Shape 1449">
              <a:extLst>
                <a:ext uri="{FF2B5EF4-FFF2-40B4-BE49-F238E27FC236}">
                  <a16:creationId xmlns:a16="http://schemas.microsoft.com/office/drawing/2014/main" id="{B23FBE06-0906-2CB1-7559-90ACD84963B1}"/>
                </a:ext>
              </a:extLst>
            </p:cNvPr>
            <p:cNvSpPr/>
            <p:nvPr/>
          </p:nvSpPr>
          <p:spPr>
            <a:xfrm>
              <a:off x="6357987" y="5587940"/>
              <a:ext cx="5340" cy="41603"/>
            </a:xfrm>
            <a:custGeom>
              <a:avLst/>
              <a:gdLst>
                <a:gd name="connsiteX0" fmla="*/ 1836 w 5340"/>
                <a:gd name="connsiteY0" fmla="*/ 1553 h 41603"/>
                <a:gd name="connsiteX1" fmla="*/ 2643 w 5340"/>
                <a:gd name="connsiteY1" fmla="*/ 41289 h 41603"/>
                <a:gd name="connsiteX2" fmla="*/ -2130 w 5340"/>
                <a:gd name="connsiteY2" fmla="*/ 1351 h 41603"/>
                <a:gd name="connsiteX3" fmla="*/ 1836 w 5340"/>
                <a:gd name="connsiteY3" fmla="*/ 1553 h 41603"/>
              </a:gdLst>
              <a:ahLst/>
              <a:cxnLst>
                <a:cxn ang="0">
                  <a:pos x="connsiteX0" y="connsiteY0"/>
                </a:cxn>
                <a:cxn ang="0">
                  <a:pos x="connsiteX1" y="connsiteY1"/>
                </a:cxn>
                <a:cxn ang="0">
                  <a:pos x="connsiteX2" y="connsiteY2"/>
                </a:cxn>
                <a:cxn ang="0">
                  <a:pos x="connsiteX3" y="connsiteY3"/>
                </a:cxn>
              </a:cxnLst>
              <a:rect l="l" t="t" r="r" b="b"/>
              <a:pathLst>
                <a:path w="5340" h="41603">
                  <a:moveTo>
                    <a:pt x="1836" y="1553"/>
                  </a:moveTo>
                  <a:lnTo>
                    <a:pt x="2643" y="41289"/>
                  </a:lnTo>
                  <a:cubicBezTo>
                    <a:pt x="-6838" y="28918"/>
                    <a:pt x="-449" y="14394"/>
                    <a:pt x="-2130" y="1351"/>
                  </a:cubicBezTo>
                  <a:cubicBezTo>
                    <a:pt x="-719" y="-935"/>
                    <a:pt x="626" y="-868"/>
                    <a:pt x="1836" y="1553"/>
                  </a:cubicBezTo>
                  <a:close/>
                </a:path>
              </a:pathLst>
            </a:custGeom>
            <a:solidFill>
              <a:srgbClr val="252525"/>
            </a:solidFill>
            <a:ln w="6712" cap="flat">
              <a:noFill/>
              <a:prstDash val="solid"/>
              <a:miter/>
            </a:ln>
          </p:spPr>
          <p:txBody>
            <a:bodyPr rtlCol="0" anchor="ctr"/>
            <a:lstStyle/>
            <a:p>
              <a:endParaRPr lang="es-CO"/>
            </a:p>
          </p:txBody>
        </p:sp>
        <p:sp>
          <p:nvSpPr>
            <p:cNvPr id="1451" name="Freeform: Shape 1450">
              <a:extLst>
                <a:ext uri="{FF2B5EF4-FFF2-40B4-BE49-F238E27FC236}">
                  <a16:creationId xmlns:a16="http://schemas.microsoft.com/office/drawing/2014/main" id="{A2B0112E-24C7-D8D1-3358-176A46D05351}"/>
                </a:ext>
              </a:extLst>
            </p:cNvPr>
            <p:cNvSpPr/>
            <p:nvPr/>
          </p:nvSpPr>
          <p:spPr>
            <a:xfrm>
              <a:off x="6363088" y="5642735"/>
              <a:ext cx="5147" cy="36629"/>
            </a:xfrm>
            <a:custGeom>
              <a:avLst/>
              <a:gdLst>
                <a:gd name="connsiteX0" fmla="*/ 1575 w 5147"/>
                <a:gd name="connsiteY0" fmla="*/ 1554 h 36629"/>
                <a:gd name="connsiteX1" fmla="*/ 2450 w 5147"/>
                <a:gd name="connsiteY1" fmla="*/ 36315 h 36629"/>
                <a:gd name="connsiteX2" fmla="*/ -2391 w 5147"/>
                <a:gd name="connsiteY2" fmla="*/ 1353 h 36629"/>
                <a:gd name="connsiteX3" fmla="*/ 1575 w 5147"/>
                <a:gd name="connsiteY3" fmla="*/ 1554 h 36629"/>
              </a:gdLst>
              <a:ahLst/>
              <a:cxnLst>
                <a:cxn ang="0">
                  <a:pos x="connsiteX0" y="connsiteY0"/>
                </a:cxn>
                <a:cxn ang="0">
                  <a:pos x="connsiteX1" y="connsiteY1"/>
                </a:cxn>
                <a:cxn ang="0">
                  <a:pos x="connsiteX2" y="connsiteY2"/>
                </a:cxn>
                <a:cxn ang="0">
                  <a:pos x="connsiteX3" y="connsiteY3"/>
                </a:cxn>
              </a:cxnLst>
              <a:rect l="l" t="t" r="r" b="b"/>
              <a:pathLst>
                <a:path w="5147" h="36629">
                  <a:moveTo>
                    <a:pt x="1575" y="1554"/>
                  </a:moveTo>
                  <a:cubicBezTo>
                    <a:pt x="1575" y="13119"/>
                    <a:pt x="2181" y="24751"/>
                    <a:pt x="2450" y="36315"/>
                  </a:cubicBezTo>
                  <a:cubicBezTo>
                    <a:pt x="-6291" y="25625"/>
                    <a:pt x="-912" y="13052"/>
                    <a:pt x="-2391" y="1353"/>
                  </a:cubicBezTo>
                  <a:cubicBezTo>
                    <a:pt x="-912" y="-1001"/>
                    <a:pt x="365" y="-799"/>
                    <a:pt x="1575" y="1554"/>
                  </a:cubicBezTo>
                  <a:close/>
                </a:path>
              </a:pathLst>
            </a:custGeom>
            <a:solidFill>
              <a:srgbClr val="252525"/>
            </a:solidFill>
            <a:ln w="6712" cap="flat">
              <a:noFill/>
              <a:prstDash val="solid"/>
              <a:miter/>
            </a:ln>
          </p:spPr>
          <p:txBody>
            <a:bodyPr rtlCol="0" anchor="ctr"/>
            <a:lstStyle/>
            <a:p>
              <a:endParaRPr lang="es-CO"/>
            </a:p>
          </p:txBody>
        </p:sp>
        <p:sp>
          <p:nvSpPr>
            <p:cNvPr id="1452" name="Freeform: Shape 1451">
              <a:extLst>
                <a:ext uri="{FF2B5EF4-FFF2-40B4-BE49-F238E27FC236}">
                  <a16:creationId xmlns:a16="http://schemas.microsoft.com/office/drawing/2014/main" id="{12422D06-7732-02FA-F55E-020F1B3E19F9}"/>
                </a:ext>
              </a:extLst>
            </p:cNvPr>
            <p:cNvSpPr/>
            <p:nvPr/>
          </p:nvSpPr>
          <p:spPr>
            <a:xfrm>
              <a:off x="6358554" y="5569637"/>
              <a:ext cx="4493" cy="20170"/>
            </a:xfrm>
            <a:custGeom>
              <a:avLst/>
              <a:gdLst>
                <a:gd name="connsiteX0" fmla="*/ 1269 w 4493"/>
                <a:gd name="connsiteY0" fmla="*/ 19856 h 20170"/>
                <a:gd name="connsiteX1" fmla="*/ -2697 w 4493"/>
                <a:gd name="connsiteY1" fmla="*/ 19856 h 20170"/>
                <a:gd name="connsiteX2" fmla="*/ -2697 w 4493"/>
                <a:gd name="connsiteY2" fmla="*/ -315 h 20170"/>
                <a:gd name="connsiteX3" fmla="*/ 1269 w 4493"/>
                <a:gd name="connsiteY3" fmla="*/ 19856 h 20170"/>
              </a:gdLst>
              <a:ahLst/>
              <a:cxnLst>
                <a:cxn ang="0">
                  <a:pos x="connsiteX0" y="connsiteY0"/>
                </a:cxn>
                <a:cxn ang="0">
                  <a:pos x="connsiteX1" y="connsiteY1"/>
                </a:cxn>
                <a:cxn ang="0">
                  <a:pos x="connsiteX2" y="connsiteY2"/>
                </a:cxn>
                <a:cxn ang="0">
                  <a:pos x="connsiteX3" y="connsiteY3"/>
                </a:cxn>
              </a:cxnLst>
              <a:rect l="l" t="t" r="r" b="b"/>
              <a:pathLst>
                <a:path w="4493" h="20170">
                  <a:moveTo>
                    <a:pt x="1269" y="19856"/>
                  </a:moveTo>
                  <a:lnTo>
                    <a:pt x="-2697" y="19856"/>
                  </a:lnTo>
                  <a:lnTo>
                    <a:pt x="-2697" y="-315"/>
                  </a:lnTo>
                  <a:cubicBezTo>
                    <a:pt x="3757" y="5400"/>
                    <a:pt x="1403" y="12729"/>
                    <a:pt x="1269" y="19856"/>
                  </a:cubicBezTo>
                  <a:close/>
                </a:path>
              </a:pathLst>
            </a:custGeom>
            <a:solidFill>
              <a:srgbClr val="2C2C2C"/>
            </a:solidFill>
            <a:ln w="6712" cap="flat">
              <a:noFill/>
              <a:prstDash val="solid"/>
              <a:miter/>
            </a:ln>
          </p:spPr>
          <p:txBody>
            <a:bodyPr rtlCol="0" anchor="ctr"/>
            <a:lstStyle/>
            <a:p>
              <a:endParaRPr lang="es-CO"/>
            </a:p>
          </p:txBody>
        </p:sp>
        <p:sp>
          <p:nvSpPr>
            <p:cNvPr id="1453" name="Freeform: Shape 1452">
              <a:extLst>
                <a:ext uri="{FF2B5EF4-FFF2-40B4-BE49-F238E27FC236}">
                  <a16:creationId xmlns:a16="http://schemas.microsoft.com/office/drawing/2014/main" id="{85B8F11B-4FA8-3EF5-736A-569FF45B3276}"/>
                </a:ext>
              </a:extLst>
            </p:cNvPr>
            <p:cNvSpPr/>
            <p:nvPr/>
          </p:nvSpPr>
          <p:spPr>
            <a:xfrm>
              <a:off x="6373210" y="5520295"/>
              <a:ext cx="15397" cy="4428"/>
            </a:xfrm>
            <a:custGeom>
              <a:avLst/>
              <a:gdLst>
                <a:gd name="connsiteX0" fmla="*/ 12700 w 15397"/>
                <a:gd name="connsiteY0" fmla="*/ 3577 h 4428"/>
                <a:gd name="connsiteX1" fmla="*/ -2697 w 15397"/>
                <a:gd name="connsiteY1" fmla="*/ 4114 h 4428"/>
                <a:gd name="connsiteX2" fmla="*/ 9942 w 15397"/>
                <a:gd name="connsiteY2" fmla="*/ 1022 h 4428"/>
                <a:gd name="connsiteX3" fmla="*/ 12700 w 15397"/>
                <a:gd name="connsiteY3" fmla="*/ 3577 h 4428"/>
              </a:gdLst>
              <a:ahLst/>
              <a:cxnLst>
                <a:cxn ang="0">
                  <a:pos x="connsiteX0" y="connsiteY0"/>
                </a:cxn>
                <a:cxn ang="0">
                  <a:pos x="connsiteX1" y="connsiteY1"/>
                </a:cxn>
                <a:cxn ang="0">
                  <a:pos x="connsiteX2" y="connsiteY2"/>
                </a:cxn>
                <a:cxn ang="0">
                  <a:pos x="connsiteX3" y="connsiteY3"/>
                </a:cxn>
              </a:cxnLst>
              <a:rect l="l" t="t" r="r" b="b"/>
              <a:pathLst>
                <a:path w="15397" h="4428">
                  <a:moveTo>
                    <a:pt x="12700" y="3577"/>
                  </a:moveTo>
                  <a:lnTo>
                    <a:pt x="-2697" y="4114"/>
                  </a:lnTo>
                  <a:cubicBezTo>
                    <a:pt x="-76" y="-256"/>
                    <a:pt x="5640" y="-1601"/>
                    <a:pt x="9942" y="1022"/>
                  </a:cubicBezTo>
                  <a:cubicBezTo>
                    <a:pt x="11019" y="1694"/>
                    <a:pt x="11960" y="2568"/>
                    <a:pt x="12700" y="3577"/>
                  </a:cubicBezTo>
                  <a:close/>
                </a:path>
              </a:pathLst>
            </a:custGeom>
            <a:solidFill>
              <a:srgbClr val="252525"/>
            </a:solidFill>
            <a:ln w="6712" cap="flat">
              <a:noFill/>
              <a:prstDash val="solid"/>
              <a:miter/>
            </a:ln>
          </p:spPr>
          <p:txBody>
            <a:bodyPr rtlCol="0" anchor="ctr"/>
            <a:lstStyle/>
            <a:p>
              <a:endParaRPr lang="es-CO"/>
            </a:p>
          </p:txBody>
        </p:sp>
        <p:sp>
          <p:nvSpPr>
            <p:cNvPr id="1454" name="Freeform: Shape 1453">
              <a:extLst>
                <a:ext uri="{FF2B5EF4-FFF2-40B4-BE49-F238E27FC236}">
                  <a16:creationId xmlns:a16="http://schemas.microsoft.com/office/drawing/2014/main" id="{F6B5B43E-F7E0-BA27-4E74-D34BAE8DF937}"/>
                </a:ext>
              </a:extLst>
            </p:cNvPr>
            <p:cNvSpPr/>
            <p:nvPr/>
          </p:nvSpPr>
          <p:spPr>
            <a:xfrm>
              <a:off x="6363394" y="5629745"/>
              <a:ext cx="4433" cy="14858"/>
            </a:xfrm>
            <a:custGeom>
              <a:avLst/>
              <a:gdLst>
                <a:gd name="connsiteX0" fmla="*/ 1269 w 4433"/>
                <a:gd name="connsiteY0" fmla="*/ 14544 h 14858"/>
                <a:gd name="connsiteX1" fmla="*/ -2697 w 4433"/>
                <a:gd name="connsiteY1" fmla="*/ 14544 h 14858"/>
                <a:gd name="connsiteX2" fmla="*/ -2697 w 4433"/>
                <a:gd name="connsiteY2" fmla="*/ -315 h 14858"/>
                <a:gd name="connsiteX3" fmla="*/ 1269 w 4433"/>
                <a:gd name="connsiteY3" fmla="*/ 14544 h 14858"/>
              </a:gdLst>
              <a:ahLst/>
              <a:cxnLst>
                <a:cxn ang="0">
                  <a:pos x="connsiteX0" y="connsiteY0"/>
                </a:cxn>
                <a:cxn ang="0">
                  <a:pos x="connsiteX1" y="connsiteY1"/>
                </a:cxn>
                <a:cxn ang="0">
                  <a:pos x="connsiteX2" y="connsiteY2"/>
                </a:cxn>
                <a:cxn ang="0">
                  <a:pos x="connsiteX3" y="connsiteY3"/>
                </a:cxn>
              </a:cxnLst>
              <a:rect l="l" t="t" r="r" b="b"/>
              <a:pathLst>
                <a:path w="4433" h="14858">
                  <a:moveTo>
                    <a:pt x="1269" y="14544"/>
                  </a:moveTo>
                  <a:cubicBezTo>
                    <a:pt x="-76" y="14477"/>
                    <a:pt x="-1353" y="14477"/>
                    <a:pt x="-2697" y="14544"/>
                  </a:cubicBezTo>
                  <a:lnTo>
                    <a:pt x="-2697" y="-315"/>
                  </a:lnTo>
                  <a:cubicBezTo>
                    <a:pt x="2815" y="3384"/>
                    <a:pt x="1874" y="9031"/>
                    <a:pt x="1269" y="14544"/>
                  </a:cubicBezTo>
                  <a:close/>
                </a:path>
              </a:pathLst>
            </a:custGeom>
            <a:solidFill>
              <a:srgbClr val="2C2C2C"/>
            </a:solidFill>
            <a:ln w="6712" cap="flat">
              <a:noFill/>
              <a:prstDash val="solid"/>
              <a:miter/>
            </a:ln>
          </p:spPr>
          <p:txBody>
            <a:bodyPr rtlCol="0" anchor="ctr"/>
            <a:lstStyle/>
            <a:p>
              <a:endParaRPr lang="es-CO"/>
            </a:p>
          </p:txBody>
        </p:sp>
        <p:sp>
          <p:nvSpPr>
            <p:cNvPr id="1455" name="Freeform: Shape 1454">
              <a:extLst>
                <a:ext uri="{FF2B5EF4-FFF2-40B4-BE49-F238E27FC236}">
                  <a16:creationId xmlns:a16="http://schemas.microsoft.com/office/drawing/2014/main" id="{C78F22FC-24AF-A406-CEBB-B82722DE29FC}"/>
                </a:ext>
              </a:extLst>
            </p:cNvPr>
            <p:cNvSpPr/>
            <p:nvPr/>
          </p:nvSpPr>
          <p:spPr>
            <a:xfrm>
              <a:off x="7040723" y="6466404"/>
              <a:ext cx="14926" cy="4790"/>
            </a:xfrm>
            <a:custGeom>
              <a:avLst/>
              <a:gdLst>
                <a:gd name="connsiteX0" fmla="*/ -2697 w 14926"/>
                <a:gd name="connsiteY0" fmla="*/ 4476 h 4790"/>
                <a:gd name="connsiteX1" fmla="*/ 12229 w 14926"/>
                <a:gd name="connsiteY1" fmla="*/ 4476 h 4790"/>
              </a:gdLst>
              <a:ahLst/>
              <a:cxnLst>
                <a:cxn ang="0">
                  <a:pos x="connsiteX0" y="connsiteY0"/>
                </a:cxn>
                <a:cxn ang="0">
                  <a:pos x="connsiteX1" y="connsiteY1"/>
                </a:cxn>
              </a:cxnLst>
              <a:rect l="l" t="t" r="r" b="b"/>
              <a:pathLst>
                <a:path w="14926" h="4790">
                  <a:moveTo>
                    <a:pt x="-2697" y="4476"/>
                  </a:moveTo>
                  <a:cubicBezTo>
                    <a:pt x="2278" y="-1912"/>
                    <a:pt x="7253" y="-1912"/>
                    <a:pt x="12229" y="4476"/>
                  </a:cubicBezTo>
                  <a:close/>
                </a:path>
              </a:pathLst>
            </a:custGeom>
            <a:solidFill>
              <a:srgbClr val="020202"/>
            </a:solidFill>
            <a:ln w="6712" cap="flat">
              <a:noFill/>
              <a:prstDash val="solid"/>
              <a:miter/>
            </a:ln>
          </p:spPr>
          <p:txBody>
            <a:bodyPr rtlCol="0" anchor="ctr"/>
            <a:lstStyle/>
            <a:p>
              <a:endParaRPr lang="es-CO"/>
            </a:p>
          </p:txBody>
        </p:sp>
        <p:sp>
          <p:nvSpPr>
            <p:cNvPr id="1456" name="Freeform: Shape 1455">
              <a:extLst>
                <a:ext uri="{FF2B5EF4-FFF2-40B4-BE49-F238E27FC236}">
                  <a16:creationId xmlns:a16="http://schemas.microsoft.com/office/drawing/2014/main" id="{B1C4FF9A-6B8A-C144-F24B-69480D901B10}"/>
                </a:ext>
              </a:extLst>
            </p:cNvPr>
            <p:cNvSpPr/>
            <p:nvPr/>
          </p:nvSpPr>
          <p:spPr>
            <a:xfrm>
              <a:off x="6358419" y="5533516"/>
              <a:ext cx="4628" cy="11310"/>
            </a:xfrm>
            <a:custGeom>
              <a:avLst/>
              <a:gdLst>
                <a:gd name="connsiteX0" fmla="*/ 1874 w 4628"/>
                <a:gd name="connsiteY0" fmla="*/ 911 h 11310"/>
                <a:gd name="connsiteX1" fmla="*/ -2697 w 4628"/>
                <a:gd name="connsiteY1" fmla="*/ 10996 h 11310"/>
                <a:gd name="connsiteX2" fmla="*/ -2697 w 4628"/>
                <a:gd name="connsiteY2" fmla="*/ 1045 h 11310"/>
                <a:gd name="connsiteX3" fmla="*/ 999 w 4628"/>
                <a:gd name="connsiteY3" fmla="*/ 37 h 11310"/>
                <a:gd name="connsiteX4" fmla="*/ 1874 w 4628"/>
                <a:gd name="connsiteY4" fmla="*/ 911 h 11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8" h="11310">
                  <a:moveTo>
                    <a:pt x="1874" y="911"/>
                  </a:moveTo>
                  <a:cubicBezTo>
                    <a:pt x="2278" y="4878"/>
                    <a:pt x="530" y="8710"/>
                    <a:pt x="-2697" y="10996"/>
                  </a:cubicBezTo>
                  <a:lnTo>
                    <a:pt x="-2697" y="1045"/>
                  </a:lnTo>
                  <a:cubicBezTo>
                    <a:pt x="-1959" y="-232"/>
                    <a:pt x="-278" y="-703"/>
                    <a:pt x="999" y="37"/>
                  </a:cubicBezTo>
                  <a:cubicBezTo>
                    <a:pt x="1336" y="306"/>
                    <a:pt x="1672" y="574"/>
                    <a:pt x="1874" y="911"/>
                  </a:cubicBezTo>
                  <a:close/>
                </a:path>
              </a:pathLst>
            </a:custGeom>
            <a:solidFill>
              <a:srgbClr val="2C2C2C"/>
            </a:solidFill>
            <a:ln w="6712" cap="flat">
              <a:noFill/>
              <a:prstDash val="solid"/>
              <a:miter/>
            </a:ln>
          </p:spPr>
          <p:txBody>
            <a:bodyPr rtlCol="0" anchor="ctr"/>
            <a:lstStyle/>
            <a:p>
              <a:endParaRPr lang="es-CO"/>
            </a:p>
          </p:txBody>
        </p:sp>
        <p:sp>
          <p:nvSpPr>
            <p:cNvPr id="1457" name="Freeform: Shape 1456">
              <a:extLst>
                <a:ext uri="{FF2B5EF4-FFF2-40B4-BE49-F238E27FC236}">
                  <a16:creationId xmlns:a16="http://schemas.microsoft.com/office/drawing/2014/main" id="{32AFF8B4-A12F-64B6-167F-7EB3493C0B62}"/>
                </a:ext>
              </a:extLst>
            </p:cNvPr>
            <p:cNvSpPr/>
            <p:nvPr/>
          </p:nvSpPr>
          <p:spPr>
            <a:xfrm>
              <a:off x="6363462" y="5524926"/>
              <a:ext cx="6147" cy="4975"/>
            </a:xfrm>
            <a:custGeom>
              <a:avLst/>
              <a:gdLst>
                <a:gd name="connsiteX0" fmla="*/ 2009 w 6147"/>
                <a:gd name="connsiteY0" fmla="*/ 3988 h 4975"/>
                <a:gd name="connsiteX1" fmla="*/ -2697 w 6147"/>
                <a:gd name="connsiteY1" fmla="*/ 4661 h 4975"/>
                <a:gd name="connsiteX2" fmla="*/ 2211 w 6147"/>
                <a:gd name="connsiteY2" fmla="*/ -315 h 4975"/>
                <a:gd name="connsiteX3" fmla="*/ 3286 w 6147"/>
                <a:gd name="connsiteY3" fmla="*/ 2576 h 4975"/>
                <a:gd name="connsiteX4" fmla="*/ 2009 w 6147"/>
                <a:gd name="connsiteY4" fmla="*/ 3988 h 4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47" h="4975">
                  <a:moveTo>
                    <a:pt x="2009" y="3988"/>
                  </a:moveTo>
                  <a:cubicBezTo>
                    <a:pt x="463" y="4324"/>
                    <a:pt x="-1084" y="4593"/>
                    <a:pt x="-2697" y="4661"/>
                  </a:cubicBezTo>
                  <a:lnTo>
                    <a:pt x="2211" y="-315"/>
                  </a:lnTo>
                  <a:cubicBezTo>
                    <a:pt x="3353" y="694"/>
                    <a:pt x="3690" y="1635"/>
                    <a:pt x="3286" y="2576"/>
                  </a:cubicBezTo>
                  <a:cubicBezTo>
                    <a:pt x="2882" y="3517"/>
                    <a:pt x="2413" y="3988"/>
                    <a:pt x="2009" y="3988"/>
                  </a:cubicBezTo>
                  <a:close/>
                </a:path>
              </a:pathLst>
            </a:custGeom>
            <a:solidFill>
              <a:srgbClr val="252525"/>
            </a:solidFill>
            <a:ln w="6712" cap="flat">
              <a:noFill/>
              <a:prstDash val="solid"/>
              <a:miter/>
            </a:ln>
          </p:spPr>
          <p:txBody>
            <a:bodyPr rtlCol="0" anchor="ctr"/>
            <a:lstStyle/>
            <a:p>
              <a:endParaRPr lang="es-CO"/>
            </a:p>
          </p:txBody>
        </p:sp>
        <p:sp>
          <p:nvSpPr>
            <p:cNvPr id="1458" name="Freeform: Shape 1457">
              <a:extLst>
                <a:ext uri="{FF2B5EF4-FFF2-40B4-BE49-F238E27FC236}">
                  <a16:creationId xmlns:a16="http://schemas.microsoft.com/office/drawing/2014/main" id="{FE8DDF6B-DD89-EB27-F1B6-09EACE2114CC}"/>
                </a:ext>
              </a:extLst>
            </p:cNvPr>
            <p:cNvSpPr/>
            <p:nvPr/>
          </p:nvSpPr>
          <p:spPr>
            <a:xfrm>
              <a:off x="6368168" y="5524774"/>
              <a:ext cx="4908" cy="4454"/>
            </a:xfrm>
            <a:custGeom>
              <a:avLst/>
              <a:gdLst>
                <a:gd name="connsiteX0" fmla="*/ -2697 w 4908"/>
                <a:gd name="connsiteY0" fmla="*/ 4140 h 4454"/>
                <a:gd name="connsiteX1" fmla="*/ -2697 w 4908"/>
                <a:gd name="connsiteY1" fmla="*/ -163 h 4454"/>
                <a:gd name="connsiteX2" fmla="*/ 2211 w 4908"/>
                <a:gd name="connsiteY2" fmla="*/ -163 h 4454"/>
              </a:gdLst>
              <a:ahLst/>
              <a:cxnLst>
                <a:cxn ang="0">
                  <a:pos x="connsiteX0" y="connsiteY0"/>
                </a:cxn>
                <a:cxn ang="0">
                  <a:pos x="connsiteX1" y="connsiteY1"/>
                </a:cxn>
                <a:cxn ang="0">
                  <a:pos x="connsiteX2" y="connsiteY2"/>
                </a:cxn>
              </a:cxnLst>
              <a:rect l="l" t="t" r="r" b="b"/>
              <a:pathLst>
                <a:path w="4908" h="4454">
                  <a:moveTo>
                    <a:pt x="-2697" y="4140"/>
                  </a:moveTo>
                  <a:cubicBezTo>
                    <a:pt x="-2697" y="2660"/>
                    <a:pt x="-2697" y="1248"/>
                    <a:pt x="-2697" y="-163"/>
                  </a:cubicBezTo>
                  <a:cubicBezTo>
                    <a:pt x="-1084" y="-365"/>
                    <a:pt x="597" y="-365"/>
                    <a:pt x="2211" y="-163"/>
                  </a:cubicBezTo>
                  <a:close/>
                </a:path>
              </a:pathLst>
            </a:custGeom>
            <a:solidFill>
              <a:srgbClr val="2C2C2C"/>
            </a:solidFill>
            <a:ln w="6712" cap="flat">
              <a:noFill/>
              <a:prstDash val="solid"/>
              <a:miter/>
            </a:ln>
          </p:spPr>
          <p:txBody>
            <a:bodyPr rtlCol="0" anchor="ctr"/>
            <a:lstStyle/>
            <a:p>
              <a:endParaRPr lang="es-CO"/>
            </a:p>
          </p:txBody>
        </p:sp>
        <p:sp>
          <p:nvSpPr>
            <p:cNvPr id="1459" name="Freeform: Shape 1458">
              <a:extLst>
                <a:ext uri="{FF2B5EF4-FFF2-40B4-BE49-F238E27FC236}">
                  <a16:creationId xmlns:a16="http://schemas.microsoft.com/office/drawing/2014/main" id="{C577A0AD-6147-7A17-2C8D-A5FDA193A8A6}"/>
                </a:ext>
              </a:extLst>
            </p:cNvPr>
            <p:cNvSpPr/>
            <p:nvPr/>
          </p:nvSpPr>
          <p:spPr>
            <a:xfrm>
              <a:off x="6358619" y="5529766"/>
              <a:ext cx="4842" cy="4975"/>
            </a:xfrm>
            <a:custGeom>
              <a:avLst/>
              <a:gdLst>
                <a:gd name="connsiteX0" fmla="*/ 1674 w 4842"/>
                <a:gd name="connsiteY0" fmla="*/ 4661 h 4975"/>
                <a:gd name="connsiteX1" fmla="*/ -2697 w 4842"/>
                <a:gd name="connsiteY1" fmla="*/ 4661 h 4975"/>
                <a:gd name="connsiteX2" fmla="*/ 2145 w 4842"/>
                <a:gd name="connsiteY2" fmla="*/ -315 h 4975"/>
                <a:gd name="connsiteX3" fmla="*/ 1674 w 4842"/>
                <a:gd name="connsiteY3" fmla="*/ 4661 h 4975"/>
              </a:gdLst>
              <a:ahLst/>
              <a:cxnLst>
                <a:cxn ang="0">
                  <a:pos x="connsiteX0" y="connsiteY0"/>
                </a:cxn>
                <a:cxn ang="0">
                  <a:pos x="connsiteX1" y="connsiteY1"/>
                </a:cxn>
                <a:cxn ang="0">
                  <a:pos x="connsiteX2" y="connsiteY2"/>
                </a:cxn>
                <a:cxn ang="0">
                  <a:pos x="connsiteX3" y="connsiteY3"/>
                </a:cxn>
              </a:cxnLst>
              <a:rect l="l" t="t" r="r" b="b"/>
              <a:pathLst>
                <a:path w="4842" h="4975">
                  <a:moveTo>
                    <a:pt x="1674" y="4661"/>
                  </a:moveTo>
                  <a:lnTo>
                    <a:pt x="-2697" y="4661"/>
                  </a:lnTo>
                  <a:lnTo>
                    <a:pt x="2145" y="-315"/>
                  </a:lnTo>
                  <a:cubicBezTo>
                    <a:pt x="2145" y="1366"/>
                    <a:pt x="2010" y="3047"/>
                    <a:pt x="1674" y="4661"/>
                  </a:cubicBezTo>
                  <a:close/>
                </a:path>
              </a:pathLst>
            </a:custGeom>
            <a:solidFill>
              <a:srgbClr val="252525"/>
            </a:solidFill>
            <a:ln w="6712" cap="flat">
              <a:noFill/>
              <a:prstDash val="solid"/>
              <a:miter/>
            </a:ln>
          </p:spPr>
          <p:txBody>
            <a:bodyPr rtlCol="0" anchor="ctr"/>
            <a:lstStyle/>
            <a:p>
              <a:endParaRPr lang="es-CO"/>
            </a:p>
          </p:txBody>
        </p:sp>
        <p:sp>
          <p:nvSpPr>
            <p:cNvPr id="1460" name="Freeform: Shape 1459">
              <a:extLst>
                <a:ext uri="{FF2B5EF4-FFF2-40B4-BE49-F238E27FC236}">
                  <a16:creationId xmlns:a16="http://schemas.microsoft.com/office/drawing/2014/main" id="{E78C5157-2219-6D4D-AE2A-096289D7BA0A}"/>
                </a:ext>
              </a:extLst>
            </p:cNvPr>
            <p:cNvSpPr/>
            <p:nvPr/>
          </p:nvSpPr>
          <p:spPr>
            <a:xfrm>
              <a:off x="6657010" y="5649378"/>
              <a:ext cx="4975" cy="4975"/>
            </a:xfrm>
            <a:custGeom>
              <a:avLst/>
              <a:gdLst>
                <a:gd name="connsiteX0" fmla="*/ 2278 w 4975"/>
                <a:gd name="connsiteY0" fmla="*/ -315 h 4975"/>
                <a:gd name="connsiteX1" fmla="*/ -2697 w 4975"/>
                <a:gd name="connsiteY1" fmla="*/ 4661 h 4975"/>
              </a:gdLst>
              <a:ahLst/>
              <a:cxnLst>
                <a:cxn ang="0">
                  <a:pos x="connsiteX0" y="connsiteY0"/>
                </a:cxn>
                <a:cxn ang="0">
                  <a:pos x="connsiteX1" y="connsiteY1"/>
                </a:cxn>
              </a:cxnLst>
              <a:rect l="l" t="t" r="r" b="b"/>
              <a:pathLst>
                <a:path w="4975" h="4975">
                  <a:moveTo>
                    <a:pt x="2278" y="-315"/>
                  </a:moveTo>
                  <a:lnTo>
                    <a:pt x="-2697" y="4661"/>
                  </a:lnTo>
                  <a:close/>
                </a:path>
              </a:pathLst>
            </a:custGeom>
            <a:solidFill>
              <a:srgbClr val="020202"/>
            </a:solidFill>
            <a:ln w="6712" cap="flat">
              <a:noFill/>
              <a:prstDash val="solid"/>
              <a:miter/>
            </a:ln>
          </p:spPr>
          <p:txBody>
            <a:bodyPr rtlCol="0" anchor="ctr"/>
            <a:lstStyle/>
            <a:p>
              <a:endParaRPr lang="es-CO"/>
            </a:p>
          </p:txBody>
        </p:sp>
        <p:sp>
          <p:nvSpPr>
            <p:cNvPr id="1461" name="Freeform: Shape 1460">
              <a:extLst>
                <a:ext uri="{FF2B5EF4-FFF2-40B4-BE49-F238E27FC236}">
                  <a16:creationId xmlns:a16="http://schemas.microsoft.com/office/drawing/2014/main" id="{DA651D61-3886-0F61-1475-FE80BF3ED940}"/>
                </a:ext>
              </a:extLst>
            </p:cNvPr>
            <p:cNvSpPr/>
            <p:nvPr/>
          </p:nvSpPr>
          <p:spPr>
            <a:xfrm>
              <a:off x="6657212" y="5664304"/>
              <a:ext cx="4975" cy="5042"/>
            </a:xfrm>
            <a:custGeom>
              <a:avLst/>
              <a:gdLst>
                <a:gd name="connsiteX0" fmla="*/ -2697 w 4975"/>
                <a:gd name="connsiteY0" fmla="*/ -315 h 5042"/>
                <a:gd name="connsiteX1" fmla="*/ 2278 w 4975"/>
                <a:gd name="connsiteY1" fmla="*/ 4728 h 5042"/>
              </a:gdLst>
              <a:ahLst/>
              <a:cxnLst>
                <a:cxn ang="0">
                  <a:pos x="connsiteX0" y="connsiteY0"/>
                </a:cxn>
                <a:cxn ang="0">
                  <a:pos x="connsiteX1" y="connsiteY1"/>
                </a:cxn>
              </a:cxnLst>
              <a:rect l="l" t="t" r="r" b="b"/>
              <a:pathLst>
                <a:path w="4975" h="5042">
                  <a:moveTo>
                    <a:pt x="-2697" y="-315"/>
                  </a:moveTo>
                  <a:lnTo>
                    <a:pt x="2278" y="4728"/>
                  </a:lnTo>
                  <a:close/>
                </a:path>
              </a:pathLst>
            </a:custGeom>
            <a:solidFill>
              <a:srgbClr val="020202"/>
            </a:solidFill>
            <a:ln w="6712" cap="flat">
              <a:noFill/>
              <a:prstDash val="solid"/>
              <a:miter/>
            </a:ln>
          </p:spPr>
          <p:txBody>
            <a:bodyPr rtlCol="0" anchor="ctr"/>
            <a:lstStyle/>
            <a:p>
              <a:endParaRPr lang="es-CO"/>
            </a:p>
          </p:txBody>
        </p:sp>
        <p:sp>
          <p:nvSpPr>
            <p:cNvPr id="1462" name="Freeform: Shape 1461">
              <a:extLst>
                <a:ext uri="{FF2B5EF4-FFF2-40B4-BE49-F238E27FC236}">
                  <a16:creationId xmlns:a16="http://schemas.microsoft.com/office/drawing/2014/main" id="{014133A3-B634-7C64-4432-BE424679061C}"/>
                </a:ext>
              </a:extLst>
            </p:cNvPr>
            <p:cNvSpPr/>
            <p:nvPr/>
          </p:nvSpPr>
          <p:spPr>
            <a:xfrm>
              <a:off x="6652237" y="5714126"/>
              <a:ext cx="4975" cy="4975"/>
            </a:xfrm>
            <a:custGeom>
              <a:avLst/>
              <a:gdLst>
                <a:gd name="connsiteX0" fmla="*/ 2278 w 4975"/>
                <a:gd name="connsiteY0" fmla="*/ -315 h 4975"/>
                <a:gd name="connsiteX1" fmla="*/ -2697 w 4975"/>
                <a:gd name="connsiteY1" fmla="*/ 4661 h 4975"/>
              </a:gdLst>
              <a:ahLst/>
              <a:cxnLst>
                <a:cxn ang="0">
                  <a:pos x="connsiteX0" y="connsiteY0"/>
                </a:cxn>
                <a:cxn ang="0">
                  <a:pos x="connsiteX1" y="connsiteY1"/>
                </a:cxn>
              </a:cxnLst>
              <a:rect l="l" t="t" r="r" b="b"/>
              <a:pathLst>
                <a:path w="4975" h="4975">
                  <a:moveTo>
                    <a:pt x="2278" y="-315"/>
                  </a:moveTo>
                  <a:lnTo>
                    <a:pt x="-2697" y="4661"/>
                  </a:lnTo>
                  <a:close/>
                </a:path>
              </a:pathLst>
            </a:custGeom>
            <a:solidFill>
              <a:srgbClr val="020202"/>
            </a:solidFill>
            <a:ln w="6712" cap="flat">
              <a:noFill/>
              <a:prstDash val="solid"/>
              <a:miter/>
            </a:ln>
          </p:spPr>
          <p:txBody>
            <a:bodyPr rtlCol="0" anchor="ctr"/>
            <a:lstStyle/>
            <a:p>
              <a:endParaRPr lang="es-CO"/>
            </a:p>
          </p:txBody>
        </p:sp>
        <p:sp>
          <p:nvSpPr>
            <p:cNvPr id="1463" name="Freeform: Shape 1462">
              <a:extLst>
                <a:ext uri="{FF2B5EF4-FFF2-40B4-BE49-F238E27FC236}">
                  <a16:creationId xmlns:a16="http://schemas.microsoft.com/office/drawing/2014/main" id="{6185A8C7-798B-81B8-A452-FAE8A9A48552}"/>
                </a:ext>
              </a:extLst>
            </p:cNvPr>
            <p:cNvSpPr/>
            <p:nvPr/>
          </p:nvSpPr>
          <p:spPr>
            <a:xfrm>
              <a:off x="6652237" y="5729119"/>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64" name="Freeform: Shape 1463">
              <a:extLst>
                <a:ext uri="{FF2B5EF4-FFF2-40B4-BE49-F238E27FC236}">
                  <a16:creationId xmlns:a16="http://schemas.microsoft.com/office/drawing/2014/main" id="{372F83D9-A94B-7779-5ACD-DC8BD7AE920A}"/>
                </a:ext>
              </a:extLst>
            </p:cNvPr>
            <p:cNvSpPr/>
            <p:nvPr/>
          </p:nvSpPr>
          <p:spPr>
            <a:xfrm>
              <a:off x="6652237" y="5848596"/>
              <a:ext cx="4975" cy="4975"/>
            </a:xfrm>
            <a:custGeom>
              <a:avLst/>
              <a:gdLst>
                <a:gd name="connsiteX0" fmla="*/ 2278 w 4975"/>
                <a:gd name="connsiteY0" fmla="*/ -315 h 4975"/>
                <a:gd name="connsiteX1" fmla="*/ -2697 w 4975"/>
                <a:gd name="connsiteY1" fmla="*/ 4661 h 4975"/>
              </a:gdLst>
              <a:ahLst/>
              <a:cxnLst>
                <a:cxn ang="0">
                  <a:pos x="connsiteX0" y="connsiteY0"/>
                </a:cxn>
                <a:cxn ang="0">
                  <a:pos x="connsiteX1" y="connsiteY1"/>
                </a:cxn>
              </a:cxnLst>
              <a:rect l="l" t="t" r="r" b="b"/>
              <a:pathLst>
                <a:path w="4975" h="4975">
                  <a:moveTo>
                    <a:pt x="2278" y="-315"/>
                  </a:moveTo>
                  <a:lnTo>
                    <a:pt x="-2697" y="4661"/>
                  </a:lnTo>
                  <a:close/>
                </a:path>
              </a:pathLst>
            </a:custGeom>
            <a:solidFill>
              <a:srgbClr val="020202"/>
            </a:solidFill>
            <a:ln w="6712" cap="flat">
              <a:noFill/>
              <a:prstDash val="solid"/>
              <a:miter/>
            </a:ln>
          </p:spPr>
          <p:txBody>
            <a:bodyPr rtlCol="0" anchor="ctr"/>
            <a:lstStyle/>
            <a:p>
              <a:endParaRPr lang="es-CO"/>
            </a:p>
          </p:txBody>
        </p:sp>
        <p:sp>
          <p:nvSpPr>
            <p:cNvPr id="1465" name="Freeform: Shape 1464">
              <a:extLst>
                <a:ext uri="{FF2B5EF4-FFF2-40B4-BE49-F238E27FC236}">
                  <a16:creationId xmlns:a16="http://schemas.microsoft.com/office/drawing/2014/main" id="{D682BE11-E20E-04D0-8888-43F50945F3B9}"/>
                </a:ext>
              </a:extLst>
            </p:cNvPr>
            <p:cNvSpPr/>
            <p:nvPr/>
          </p:nvSpPr>
          <p:spPr>
            <a:xfrm>
              <a:off x="6652237" y="5873540"/>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66" name="Freeform: Shape 1465">
              <a:extLst>
                <a:ext uri="{FF2B5EF4-FFF2-40B4-BE49-F238E27FC236}">
                  <a16:creationId xmlns:a16="http://schemas.microsoft.com/office/drawing/2014/main" id="{50C5DD7C-99C0-D949-1EFB-6F51A3112BD3}"/>
                </a:ext>
              </a:extLst>
            </p:cNvPr>
            <p:cNvSpPr/>
            <p:nvPr/>
          </p:nvSpPr>
          <p:spPr>
            <a:xfrm>
              <a:off x="6657010" y="5913344"/>
              <a:ext cx="4975" cy="5042"/>
            </a:xfrm>
            <a:custGeom>
              <a:avLst/>
              <a:gdLst>
                <a:gd name="connsiteX0" fmla="*/ 2278 w 4975"/>
                <a:gd name="connsiteY0" fmla="*/ -315 h 5042"/>
                <a:gd name="connsiteX1" fmla="*/ -2697 w 4975"/>
                <a:gd name="connsiteY1" fmla="*/ 4728 h 5042"/>
              </a:gdLst>
              <a:ahLst/>
              <a:cxnLst>
                <a:cxn ang="0">
                  <a:pos x="connsiteX0" y="connsiteY0"/>
                </a:cxn>
                <a:cxn ang="0">
                  <a:pos x="connsiteX1" y="connsiteY1"/>
                </a:cxn>
              </a:cxnLst>
              <a:rect l="l" t="t" r="r" b="b"/>
              <a:pathLst>
                <a:path w="4975" h="5042">
                  <a:moveTo>
                    <a:pt x="2278" y="-315"/>
                  </a:moveTo>
                  <a:lnTo>
                    <a:pt x="-2697" y="4728"/>
                  </a:lnTo>
                  <a:close/>
                </a:path>
              </a:pathLst>
            </a:custGeom>
            <a:solidFill>
              <a:srgbClr val="020202"/>
            </a:solidFill>
            <a:ln w="6712" cap="flat">
              <a:noFill/>
              <a:prstDash val="solid"/>
              <a:miter/>
            </a:ln>
          </p:spPr>
          <p:txBody>
            <a:bodyPr rtlCol="0" anchor="ctr"/>
            <a:lstStyle/>
            <a:p>
              <a:endParaRPr lang="es-CO"/>
            </a:p>
          </p:txBody>
        </p:sp>
        <p:sp>
          <p:nvSpPr>
            <p:cNvPr id="1467" name="Freeform: Shape 1466">
              <a:extLst>
                <a:ext uri="{FF2B5EF4-FFF2-40B4-BE49-F238E27FC236}">
                  <a16:creationId xmlns:a16="http://schemas.microsoft.com/office/drawing/2014/main" id="{3E18F76B-7ECB-325D-8EA8-5FCE6256682A}"/>
                </a:ext>
              </a:extLst>
            </p:cNvPr>
            <p:cNvSpPr/>
            <p:nvPr/>
          </p:nvSpPr>
          <p:spPr>
            <a:xfrm>
              <a:off x="6667163" y="6017962"/>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68" name="Freeform: Shape 1467">
              <a:extLst>
                <a:ext uri="{FF2B5EF4-FFF2-40B4-BE49-F238E27FC236}">
                  <a16:creationId xmlns:a16="http://schemas.microsoft.com/office/drawing/2014/main" id="{6E6F4395-4551-54AF-11F5-48ED51354158}"/>
                </a:ext>
              </a:extLst>
            </p:cNvPr>
            <p:cNvSpPr/>
            <p:nvPr/>
          </p:nvSpPr>
          <p:spPr>
            <a:xfrm>
              <a:off x="6672138" y="6022937"/>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69" name="Freeform: Shape 1468">
              <a:extLst>
                <a:ext uri="{FF2B5EF4-FFF2-40B4-BE49-F238E27FC236}">
                  <a16:creationId xmlns:a16="http://schemas.microsoft.com/office/drawing/2014/main" id="{0E953CA7-B438-8BED-146A-B268D5719768}"/>
                </a:ext>
              </a:extLst>
            </p:cNvPr>
            <p:cNvSpPr/>
            <p:nvPr/>
          </p:nvSpPr>
          <p:spPr>
            <a:xfrm>
              <a:off x="6697082" y="6107653"/>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70" name="Freeform: Shape 1469">
              <a:extLst>
                <a:ext uri="{FF2B5EF4-FFF2-40B4-BE49-F238E27FC236}">
                  <a16:creationId xmlns:a16="http://schemas.microsoft.com/office/drawing/2014/main" id="{6C913480-D78D-9402-D7C2-BBE3AC8E3C03}"/>
                </a:ext>
              </a:extLst>
            </p:cNvPr>
            <p:cNvSpPr/>
            <p:nvPr/>
          </p:nvSpPr>
          <p:spPr>
            <a:xfrm>
              <a:off x="6702327" y="6112629"/>
              <a:ext cx="4975" cy="4976"/>
            </a:xfrm>
            <a:custGeom>
              <a:avLst/>
              <a:gdLst>
                <a:gd name="connsiteX0" fmla="*/ -2697 w 4975"/>
                <a:gd name="connsiteY0" fmla="*/ -315 h 4976"/>
                <a:gd name="connsiteX1" fmla="*/ 2278 w 4975"/>
                <a:gd name="connsiteY1" fmla="*/ 4661 h 4976"/>
              </a:gdLst>
              <a:ahLst/>
              <a:cxnLst>
                <a:cxn ang="0">
                  <a:pos x="connsiteX0" y="connsiteY0"/>
                </a:cxn>
                <a:cxn ang="0">
                  <a:pos x="connsiteX1" y="connsiteY1"/>
                </a:cxn>
              </a:cxnLst>
              <a:rect l="l" t="t" r="r" b="b"/>
              <a:pathLst>
                <a:path w="4975" h="4976">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71" name="Freeform: Shape 1470">
              <a:extLst>
                <a:ext uri="{FF2B5EF4-FFF2-40B4-BE49-F238E27FC236}">
                  <a16:creationId xmlns:a16="http://schemas.microsoft.com/office/drawing/2014/main" id="{3C1AA5F3-FAA0-AF90-7964-F468D3BFF03F}"/>
                </a:ext>
              </a:extLst>
            </p:cNvPr>
            <p:cNvSpPr/>
            <p:nvPr/>
          </p:nvSpPr>
          <p:spPr>
            <a:xfrm>
              <a:off x="6712008" y="6127286"/>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72" name="Freeform: Shape 1471">
              <a:extLst>
                <a:ext uri="{FF2B5EF4-FFF2-40B4-BE49-F238E27FC236}">
                  <a16:creationId xmlns:a16="http://schemas.microsoft.com/office/drawing/2014/main" id="{2FAC98AD-E2A5-4EA3-73F3-AD2D5E550670}"/>
                </a:ext>
              </a:extLst>
            </p:cNvPr>
            <p:cNvSpPr/>
            <p:nvPr/>
          </p:nvSpPr>
          <p:spPr>
            <a:xfrm>
              <a:off x="6716984" y="6147457"/>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73" name="Freeform: Shape 1472">
              <a:extLst>
                <a:ext uri="{FF2B5EF4-FFF2-40B4-BE49-F238E27FC236}">
                  <a16:creationId xmlns:a16="http://schemas.microsoft.com/office/drawing/2014/main" id="{038C77CD-ABCA-567C-C081-3EF31F392DEA}"/>
                </a:ext>
              </a:extLst>
            </p:cNvPr>
            <p:cNvSpPr/>
            <p:nvPr/>
          </p:nvSpPr>
          <p:spPr>
            <a:xfrm>
              <a:off x="6731910" y="6187328"/>
              <a:ext cx="4975" cy="4975"/>
            </a:xfrm>
            <a:custGeom>
              <a:avLst/>
              <a:gdLst>
                <a:gd name="connsiteX0" fmla="*/ -2697 w 4975"/>
                <a:gd name="connsiteY0" fmla="*/ -315 h 4975"/>
                <a:gd name="connsiteX1" fmla="*/ 2278 w 4975"/>
                <a:gd name="connsiteY1" fmla="*/ 4661 h 4975"/>
                <a:gd name="connsiteX2" fmla="*/ -2697 w 4975"/>
                <a:gd name="connsiteY2" fmla="*/ -315 h 4975"/>
              </a:gdLst>
              <a:ahLst/>
              <a:cxnLst>
                <a:cxn ang="0">
                  <a:pos x="connsiteX0" y="connsiteY0"/>
                </a:cxn>
                <a:cxn ang="0">
                  <a:pos x="connsiteX1" y="connsiteY1"/>
                </a:cxn>
                <a:cxn ang="0">
                  <a:pos x="connsiteX2" y="connsiteY2"/>
                </a:cxn>
              </a:cxnLst>
              <a:rect l="l" t="t" r="r" b="b"/>
              <a:pathLst>
                <a:path w="4975" h="4975">
                  <a:moveTo>
                    <a:pt x="-2697" y="-315"/>
                  </a:moveTo>
                  <a:cubicBezTo>
                    <a:pt x="-1016" y="1366"/>
                    <a:pt x="664" y="2980"/>
                    <a:pt x="2278" y="4661"/>
                  </a:cubicBezTo>
                  <a:cubicBezTo>
                    <a:pt x="664" y="2980"/>
                    <a:pt x="-1016" y="1366"/>
                    <a:pt x="-2697" y="-315"/>
                  </a:cubicBezTo>
                  <a:close/>
                </a:path>
              </a:pathLst>
            </a:custGeom>
            <a:solidFill>
              <a:srgbClr val="020202"/>
            </a:solidFill>
            <a:ln w="6712" cap="flat">
              <a:noFill/>
              <a:prstDash val="solid"/>
              <a:miter/>
            </a:ln>
          </p:spPr>
          <p:txBody>
            <a:bodyPr rtlCol="0" anchor="ctr"/>
            <a:lstStyle/>
            <a:p>
              <a:endParaRPr lang="es-CO"/>
            </a:p>
          </p:txBody>
        </p:sp>
        <p:sp>
          <p:nvSpPr>
            <p:cNvPr id="1474" name="Freeform: Shape 1473">
              <a:extLst>
                <a:ext uri="{FF2B5EF4-FFF2-40B4-BE49-F238E27FC236}">
                  <a16:creationId xmlns:a16="http://schemas.microsoft.com/office/drawing/2014/main" id="{62D3DD80-FA99-AB7B-BFD7-FB87BDD8F724}"/>
                </a:ext>
              </a:extLst>
            </p:cNvPr>
            <p:cNvSpPr/>
            <p:nvPr/>
          </p:nvSpPr>
          <p:spPr>
            <a:xfrm>
              <a:off x="6736885" y="6192303"/>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75" name="Freeform: Shape 1474">
              <a:extLst>
                <a:ext uri="{FF2B5EF4-FFF2-40B4-BE49-F238E27FC236}">
                  <a16:creationId xmlns:a16="http://schemas.microsoft.com/office/drawing/2014/main" id="{A72C36A3-DAAF-1993-7F2E-008B6503B3C7}"/>
                </a:ext>
              </a:extLst>
            </p:cNvPr>
            <p:cNvSpPr/>
            <p:nvPr/>
          </p:nvSpPr>
          <p:spPr>
            <a:xfrm>
              <a:off x="6761831" y="6247099"/>
              <a:ext cx="4975" cy="4976"/>
            </a:xfrm>
            <a:custGeom>
              <a:avLst/>
              <a:gdLst>
                <a:gd name="connsiteX0" fmla="*/ -2697 w 4975"/>
                <a:gd name="connsiteY0" fmla="*/ -315 h 4976"/>
                <a:gd name="connsiteX1" fmla="*/ 2278 w 4975"/>
                <a:gd name="connsiteY1" fmla="*/ 4661 h 4976"/>
              </a:gdLst>
              <a:ahLst/>
              <a:cxnLst>
                <a:cxn ang="0">
                  <a:pos x="connsiteX0" y="connsiteY0"/>
                </a:cxn>
                <a:cxn ang="0">
                  <a:pos x="connsiteX1" y="connsiteY1"/>
                </a:cxn>
              </a:cxnLst>
              <a:rect l="l" t="t" r="r" b="b"/>
              <a:pathLst>
                <a:path w="4975" h="4976">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76" name="Freeform: Shape 1475">
              <a:extLst>
                <a:ext uri="{FF2B5EF4-FFF2-40B4-BE49-F238E27FC236}">
                  <a16:creationId xmlns:a16="http://schemas.microsoft.com/office/drawing/2014/main" id="{EC675F78-2D7E-49BE-EC44-6C1A1BAC3E4E}"/>
                </a:ext>
              </a:extLst>
            </p:cNvPr>
            <p:cNvSpPr/>
            <p:nvPr/>
          </p:nvSpPr>
          <p:spPr>
            <a:xfrm>
              <a:off x="6766806" y="6252075"/>
              <a:ext cx="4975" cy="4975"/>
            </a:xfrm>
            <a:custGeom>
              <a:avLst/>
              <a:gdLst>
                <a:gd name="connsiteX0" fmla="*/ -2697 w 4975"/>
                <a:gd name="connsiteY0" fmla="*/ -315 h 4975"/>
                <a:gd name="connsiteX1" fmla="*/ 2278 w 4975"/>
                <a:gd name="connsiteY1" fmla="*/ 4661 h 4975"/>
                <a:gd name="connsiteX2" fmla="*/ -2697 w 4975"/>
                <a:gd name="connsiteY2" fmla="*/ -315 h 4975"/>
              </a:gdLst>
              <a:ahLst/>
              <a:cxnLst>
                <a:cxn ang="0">
                  <a:pos x="connsiteX0" y="connsiteY0"/>
                </a:cxn>
                <a:cxn ang="0">
                  <a:pos x="connsiteX1" y="connsiteY1"/>
                </a:cxn>
                <a:cxn ang="0">
                  <a:pos x="connsiteX2" y="connsiteY2"/>
                </a:cxn>
              </a:cxnLst>
              <a:rect l="l" t="t" r="r" b="b"/>
              <a:pathLst>
                <a:path w="4975" h="4975">
                  <a:moveTo>
                    <a:pt x="-2697" y="-315"/>
                  </a:moveTo>
                  <a:cubicBezTo>
                    <a:pt x="-1084" y="1366"/>
                    <a:pt x="597" y="2980"/>
                    <a:pt x="2278" y="4661"/>
                  </a:cubicBezTo>
                  <a:cubicBezTo>
                    <a:pt x="597" y="2980"/>
                    <a:pt x="-1084" y="1366"/>
                    <a:pt x="-2697" y="-315"/>
                  </a:cubicBezTo>
                  <a:close/>
                </a:path>
              </a:pathLst>
            </a:custGeom>
            <a:solidFill>
              <a:srgbClr val="020202"/>
            </a:solidFill>
            <a:ln w="6712" cap="flat">
              <a:noFill/>
              <a:prstDash val="solid"/>
              <a:miter/>
            </a:ln>
          </p:spPr>
          <p:txBody>
            <a:bodyPr rtlCol="0" anchor="ctr"/>
            <a:lstStyle/>
            <a:p>
              <a:endParaRPr lang="es-CO"/>
            </a:p>
          </p:txBody>
        </p:sp>
        <p:sp>
          <p:nvSpPr>
            <p:cNvPr id="1477" name="Freeform: Shape 1476">
              <a:extLst>
                <a:ext uri="{FF2B5EF4-FFF2-40B4-BE49-F238E27FC236}">
                  <a16:creationId xmlns:a16="http://schemas.microsoft.com/office/drawing/2014/main" id="{E3981E2E-E32E-7533-264A-F012B48BD965}"/>
                </a:ext>
              </a:extLst>
            </p:cNvPr>
            <p:cNvSpPr/>
            <p:nvPr/>
          </p:nvSpPr>
          <p:spPr>
            <a:xfrm>
              <a:off x="6781732" y="6261757"/>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78" name="Freeform: Shape 1477">
              <a:extLst>
                <a:ext uri="{FF2B5EF4-FFF2-40B4-BE49-F238E27FC236}">
                  <a16:creationId xmlns:a16="http://schemas.microsoft.com/office/drawing/2014/main" id="{5BF5477E-69FD-A258-9D20-F67709607C09}"/>
                </a:ext>
              </a:extLst>
            </p:cNvPr>
            <p:cNvSpPr/>
            <p:nvPr/>
          </p:nvSpPr>
          <p:spPr>
            <a:xfrm>
              <a:off x="6791683" y="6271977"/>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79" name="Freeform: Shape 1478">
              <a:extLst>
                <a:ext uri="{FF2B5EF4-FFF2-40B4-BE49-F238E27FC236}">
                  <a16:creationId xmlns:a16="http://schemas.microsoft.com/office/drawing/2014/main" id="{E79536DA-60E6-2BB9-B447-3FC25D2D0C9A}"/>
                </a:ext>
              </a:extLst>
            </p:cNvPr>
            <p:cNvSpPr/>
            <p:nvPr/>
          </p:nvSpPr>
          <p:spPr>
            <a:xfrm>
              <a:off x="6811584" y="6311847"/>
              <a:ext cx="4975" cy="4975"/>
            </a:xfrm>
            <a:custGeom>
              <a:avLst/>
              <a:gdLst>
                <a:gd name="connsiteX0" fmla="*/ -2697 w 4975"/>
                <a:gd name="connsiteY0" fmla="*/ -315 h 4975"/>
                <a:gd name="connsiteX1" fmla="*/ 2278 w 4975"/>
                <a:gd name="connsiteY1" fmla="*/ 4661 h 4975"/>
                <a:gd name="connsiteX2" fmla="*/ -2697 w 4975"/>
                <a:gd name="connsiteY2" fmla="*/ -315 h 4975"/>
              </a:gdLst>
              <a:ahLst/>
              <a:cxnLst>
                <a:cxn ang="0">
                  <a:pos x="connsiteX0" y="connsiteY0"/>
                </a:cxn>
                <a:cxn ang="0">
                  <a:pos x="connsiteX1" y="connsiteY1"/>
                </a:cxn>
                <a:cxn ang="0">
                  <a:pos x="connsiteX2" y="connsiteY2"/>
                </a:cxn>
              </a:cxnLst>
              <a:rect l="l" t="t" r="r" b="b"/>
              <a:pathLst>
                <a:path w="4975" h="4975">
                  <a:moveTo>
                    <a:pt x="-2697" y="-315"/>
                  </a:moveTo>
                  <a:cubicBezTo>
                    <a:pt x="-1016" y="1299"/>
                    <a:pt x="664" y="2980"/>
                    <a:pt x="2278" y="4661"/>
                  </a:cubicBezTo>
                  <a:cubicBezTo>
                    <a:pt x="664" y="2980"/>
                    <a:pt x="-1016" y="1299"/>
                    <a:pt x="-2697" y="-315"/>
                  </a:cubicBezTo>
                  <a:close/>
                </a:path>
              </a:pathLst>
            </a:custGeom>
            <a:solidFill>
              <a:srgbClr val="020202"/>
            </a:solidFill>
            <a:ln w="6712" cap="flat">
              <a:noFill/>
              <a:prstDash val="solid"/>
              <a:miter/>
            </a:ln>
          </p:spPr>
          <p:txBody>
            <a:bodyPr rtlCol="0" anchor="ctr"/>
            <a:lstStyle/>
            <a:p>
              <a:endParaRPr lang="es-CO"/>
            </a:p>
          </p:txBody>
        </p:sp>
        <p:sp>
          <p:nvSpPr>
            <p:cNvPr id="1480" name="Freeform: Shape 1479">
              <a:extLst>
                <a:ext uri="{FF2B5EF4-FFF2-40B4-BE49-F238E27FC236}">
                  <a16:creationId xmlns:a16="http://schemas.microsoft.com/office/drawing/2014/main" id="{3D95D1AF-B549-6037-3998-B2763BF4D41B}"/>
                </a:ext>
              </a:extLst>
            </p:cNvPr>
            <p:cNvSpPr/>
            <p:nvPr/>
          </p:nvSpPr>
          <p:spPr>
            <a:xfrm>
              <a:off x="6851454" y="6341700"/>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81" name="Freeform: Shape 1480">
              <a:extLst>
                <a:ext uri="{FF2B5EF4-FFF2-40B4-BE49-F238E27FC236}">
                  <a16:creationId xmlns:a16="http://schemas.microsoft.com/office/drawing/2014/main" id="{C96C0BAD-913A-E216-6F55-5BCECADED61A}"/>
                </a:ext>
              </a:extLst>
            </p:cNvPr>
            <p:cNvSpPr/>
            <p:nvPr/>
          </p:nvSpPr>
          <p:spPr>
            <a:xfrm>
              <a:off x="6871356" y="6371619"/>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82" name="Freeform: Shape 1481">
              <a:extLst>
                <a:ext uri="{FF2B5EF4-FFF2-40B4-BE49-F238E27FC236}">
                  <a16:creationId xmlns:a16="http://schemas.microsoft.com/office/drawing/2014/main" id="{884C6D12-E5C6-B0D2-A748-47330BDC98E3}"/>
                </a:ext>
              </a:extLst>
            </p:cNvPr>
            <p:cNvSpPr/>
            <p:nvPr/>
          </p:nvSpPr>
          <p:spPr>
            <a:xfrm>
              <a:off x="6901277" y="6386546"/>
              <a:ext cx="4975" cy="4975"/>
            </a:xfrm>
            <a:custGeom>
              <a:avLst/>
              <a:gdLst>
                <a:gd name="connsiteX0" fmla="*/ -2697 w 4975"/>
                <a:gd name="connsiteY0" fmla="*/ -315 h 4975"/>
                <a:gd name="connsiteX1" fmla="*/ 2278 w 4975"/>
                <a:gd name="connsiteY1" fmla="*/ 4661 h 4975"/>
                <a:gd name="connsiteX2" fmla="*/ -2697 w 4975"/>
                <a:gd name="connsiteY2" fmla="*/ -315 h 4975"/>
              </a:gdLst>
              <a:ahLst/>
              <a:cxnLst>
                <a:cxn ang="0">
                  <a:pos x="connsiteX0" y="connsiteY0"/>
                </a:cxn>
                <a:cxn ang="0">
                  <a:pos x="connsiteX1" y="connsiteY1"/>
                </a:cxn>
                <a:cxn ang="0">
                  <a:pos x="connsiteX2" y="connsiteY2"/>
                </a:cxn>
              </a:cxnLst>
              <a:rect l="l" t="t" r="r" b="b"/>
              <a:pathLst>
                <a:path w="4975" h="4975">
                  <a:moveTo>
                    <a:pt x="-2697" y="-315"/>
                  </a:moveTo>
                  <a:cubicBezTo>
                    <a:pt x="-1084" y="1366"/>
                    <a:pt x="597" y="2980"/>
                    <a:pt x="2278" y="4661"/>
                  </a:cubicBezTo>
                  <a:cubicBezTo>
                    <a:pt x="597" y="2980"/>
                    <a:pt x="-1084" y="1366"/>
                    <a:pt x="-2697" y="-315"/>
                  </a:cubicBezTo>
                  <a:close/>
                </a:path>
              </a:pathLst>
            </a:custGeom>
            <a:solidFill>
              <a:srgbClr val="020202"/>
            </a:solidFill>
            <a:ln w="6712" cap="flat">
              <a:noFill/>
              <a:prstDash val="solid"/>
              <a:miter/>
            </a:ln>
          </p:spPr>
          <p:txBody>
            <a:bodyPr rtlCol="0" anchor="ctr"/>
            <a:lstStyle/>
            <a:p>
              <a:endParaRPr lang="es-CO"/>
            </a:p>
          </p:txBody>
        </p:sp>
        <p:sp>
          <p:nvSpPr>
            <p:cNvPr id="1483" name="Freeform: Shape 1482">
              <a:extLst>
                <a:ext uri="{FF2B5EF4-FFF2-40B4-BE49-F238E27FC236}">
                  <a16:creationId xmlns:a16="http://schemas.microsoft.com/office/drawing/2014/main" id="{C031ECEE-4AD8-410A-CE9A-D30D6A191595}"/>
                </a:ext>
              </a:extLst>
            </p:cNvPr>
            <p:cNvSpPr/>
            <p:nvPr/>
          </p:nvSpPr>
          <p:spPr>
            <a:xfrm>
              <a:off x="6921178" y="6406447"/>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84" name="Freeform: Shape 1483">
              <a:extLst>
                <a:ext uri="{FF2B5EF4-FFF2-40B4-BE49-F238E27FC236}">
                  <a16:creationId xmlns:a16="http://schemas.microsoft.com/office/drawing/2014/main" id="{411DD8CF-EA08-73CE-F35C-5ABBEBDBED52}"/>
                </a:ext>
              </a:extLst>
            </p:cNvPr>
            <p:cNvSpPr/>
            <p:nvPr/>
          </p:nvSpPr>
          <p:spPr>
            <a:xfrm>
              <a:off x="6936104" y="6426416"/>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85" name="Freeform: Shape 1484">
              <a:extLst>
                <a:ext uri="{FF2B5EF4-FFF2-40B4-BE49-F238E27FC236}">
                  <a16:creationId xmlns:a16="http://schemas.microsoft.com/office/drawing/2014/main" id="{8C8B9F15-463B-0AAD-7C73-B7DCAE33D3A0}"/>
                </a:ext>
              </a:extLst>
            </p:cNvPr>
            <p:cNvSpPr/>
            <p:nvPr/>
          </p:nvSpPr>
          <p:spPr>
            <a:xfrm>
              <a:off x="6966024" y="6431391"/>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86" name="Freeform: Shape 1485">
              <a:extLst>
                <a:ext uri="{FF2B5EF4-FFF2-40B4-BE49-F238E27FC236}">
                  <a16:creationId xmlns:a16="http://schemas.microsoft.com/office/drawing/2014/main" id="{E1EB59A7-1E50-5A1F-EED0-3EE36F19C476}"/>
                </a:ext>
              </a:extLst>
            </p:cNvPr>
            <p:cNvSpPr/>
            <p:nvPr/>
          </p:nvSpPr>
          <p:spPr>
            <a:xfrm>
              <a:off x="6980950" y="6441342"/>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87" name="Freeform: Shape 1486">
              <a:extLst>
                <a:ext uri="{FF2B5EF4-FFF2-40B4-BE49-F238E27FC236}">
                  <a16:creationId xmlns:a16="http://schemas.microsoft.com/office/drawing/2014/main" id="{5A00C27C-6DFD-B1A6-14AC-FAF8FB629DB0}"/>
                </a:ext>
              </a:extLst>
            </p:cNvPr>
            <p:cNvSpPr/>
            <p:nvPr/>
          </p:nvSpPr>
          <p:spPr>
            <a:xfrm>
              <a:off x="6995876" y="6456269"/>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88" name="Freeform: Shape 1487">
              <a:extLst>
                <a:ext uri="{FF2B5EF4-FFF2-40B4-BE49-F238E27FC236}">
                  <a16:creationId xmlns:a16="http://schemas.microsoft.com/office/drawing/2014/main" id="{6D0649A9-1563-41E4-B672-E91ABF6133DD}"/>
                </a:ext>
              </a:extLst>
            </p:cNvPr>
            <p:cNvSpPr/>
            <p:nvPr/>
          </p:nvSpPr>
          <p:spPr>
            <a:xfrm>
              <a:off x="7015779" y="6461244"/>
              <a:ext cx="5042" cy="4975"/>
            </a:xfrm>
            <a:custGeom>
              <a:avLst/>
              <a:gdLst>
                <a:gd name="connsiteX0" fmla="*/ -2697 w 5042"/>
                <a:gd name="connsiteY0" fmla="*/ -315 h 4975"/>
                <a:gd name="connsiteX1" fmla="*/ 2345 w 5042"/>
                <a:gd name="connsiteY1" fmla="*/ 4661 h 4975"/>
              </a:gdLst>
              <a:ahLst/>
              <a:cxnLst>
                <a:cxn ang="0">
                  <a:pos x="connsiteX0" y="connsiteY0"/>
                </a:cxn>
                <a:cxn ang="0">
                  <a:pos x="connsiteX1" y="connsiteY1"/>
                </a:cxn>
              </a:cxnLst>
              <a:rect l="l" t="t" r="r" b="b"/>
              <a:pathLst>
                <a:path w="5042" h="4975">
                  <a:moveTo>
                    <a:pt x="-2697" y="-315"/>
                  </a:moveTo>
                  <a:lnTo>
                    <a:pt x="2345" y="4661"/>
                  </a:lnTo>
                  <a:close/>
                </a:path>
              </a:pathLst>
            </a:custGeom>
            <a:solidFill>
              <a:srgbClr val="020202"/>
            </a:solidFill>
            <a:ln w="6712" cap="flat">
              <a:noFill/>
              <a:prstDash val="solid"/>
              <a:miter/>
            </a:ln>
          </p:spPr>
          <p:txBody>
            <a:bodyPr rtlCol="0" anchor="ctr"/>
            <a:lstStyle/>
            <a:p>
              <a:endParaRPr lang="es-CO"/>
            </a:p>
          </p:txBody>
        </p:sp>
        <p:sp>
          <p:nvSpPr>
            <p:cNvPr id="1489" name="Freeform: Shape 1488">
              <a:extLst>
                <a:ext uri="{FF2B5EF4-FFF2-40B4-BE49-F238E27FC236}">
                  <a16:creationId xmlns:a16="http://schemas.microsoft.com/office/drawing/2014/main" id="{B6E35220-6ECC-82BA-CCFF-9FA39008464A}"/>
                </a:ext>
              </a:extLst>
            </p:cNvPr>
            <p:cNvSpPr/>
            <p:nvPr/>
          </p:nvSpPr>
          <p:spPr>
            <a:xfrm>
              <a:off x="7030772" y="6466220"/>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90" name="Freeform: Shape 1489">
              <a:extLst>
                <a:ext uri="{FF2B5EF4-FFF2-40B4-BE49-F238E27FC236}">
                  <a16:creationId xmlns:a16="http://schemas.microsoft.com/office/drawing/2014/main" id="{76DBBC65-A02E-39BA-67DC-A57B2F9A82B8}"/>
                </a:ext>
              </a:extLst>
            </p:cNvPr>
            <p:cNvSpPr/>
            <p:nvPr/>
          </p:nvSpPr>
          <p:spPr>
            <a:xfrm>
              <a:off x="7075550" y="6471195"/>
              <a:ext cx="4975" cy="4975"/>
            </a:xfrm>
            <a:custGeom>
              <a:avLst/>
              <a:gdLst>
                <a:gd name="connsiteX0" fmla="*/ -2697 w 4975"/>
                <a:gd name="connsiteY0" fmla="*/ 4661 h 4975"/>
                <a:gd name="connsiteX1" fmla="*/ 2278 w 4975"/>
                <a:gd name="connsiteY1" fmla="*/ -315 h 4975"/>
                <a:gd name="connsiteX2" fmla="*/ -2697 w 4975"/>
                <a:gd name="connsiteY2" fmla="*/ 4661 h 4975"/>
              </a:gdLst>
              <a:ahLst/>
              <a:cxnLst>
                <a:cxn ang="0">
                  <a:pos x="connsiteX0" y="connsiteY0"/>
                </a:cxn>
                <a:cxn ang="0">
                  <a:pos x="connsiteX1" y="connsiteY1"/>
                </a:cxn>
                <a:cxn ang="0">
                  <a:pos x="connsiteX2" y="connsiteY2"/>
                </a:cxn>
              </a:cxnLst>
              <a:rect l="l" t="t" r="r" b="b"/>
              <a:pathLst>
                <a:path w="4975" h="4975">
                  <a:moveTo>
                    <a:pt x="-2697" y="4661"/>
                  </a:moveTo>
                  <a:cubicBezTo>
                    <a:pt x="-1016" y="3047"/>
                    <a:pt x="664" y="1366"/>
                    <a:pt x="2278" y="-315"/>
                  </a:cubicBezTo>
                  <a:cubicBezTo>
                    <a:pt x="597" y="1366"/>
                    <a:pt x="-1016" y="3047"/>
                    <a:pt x="-2697" y="4661"/>
                  </a:cubicBezTo>
                  <a:close/>
                </a:path>
              </a:pathLst>
            </a:custGeom>
            <a:solidFill>
              <a:srgbClr val="020202"/>
            </a:solidFill>
            <a:ln w="6712" cap="flat">
              <a:noFill/>
              <a:prstDash val="solid"/>
              <a:miter/>
            </a:ln>
          </p:spPr>
          <p:txBody>
            <a:bodyPr rtlCol="0" anchor="ctr"/>
            <a:lstStyle/>
            <a:p>
              <a:endParaRPr lang="es-CO"/>
            </a:p>
          </p:txBody>
        </p:sp>
        <p:sp>
          <p:nvSpPr>
            <p:cNvPr id="1491" name="Freeform: Shape 1490">
              <a:extLst>
                <a:ext uri="{FF2B5EF4-FFF2-40B4-BE49-F238E27FC236}">
                  <a16:creationId xmlns:a16="http://schemas.microsoft.com/office/drawing/2014/main" id="{29D0B4BE-7877-4915-E55A-EBF4F88F6F1D}"/>
                </a:ext>
              </a:extLst>
            </p:cNvPr>
            <p:cNvSpPr/>
            <p:nvPr/>
          </p:nvSpPr>
          <p:spPr>
            <a:xfrm>
              <a:off x="7095519" y="6471195"/>
              <a:ext cx="4975" cy="4975"/>
            </a:xfrm>
            <a:custGeom>
              <a:avLst/>
              <a:gdLst>
                <a:gd name="connsiteX0" fmla="*/ -2697 w 4975"/>
                <a:gd name="connsiteY0" fmla="*/ -315 h 4975"/>
                <a:gd name="connsiteX1" fmla="*/ 2278 w 4975"/>
                <a:gd name="connsiteY1" fmla="*/ 4661 h 4975"/>
                <a:gd name="connsiteX2" fmla="*/ -2697 w 4975"/>
                <a:gd name="connsiteY2" fmla="*/ -315 h 4975"/>
              </a:gdLst>
              <a:ahLst/>
              <a:cxnLst>
                <a:cxn ang="0">
                  <a:pos x="connsiteX0" y="connsiteY0"/>
                </a:cxn>
                <a:cxn ang="0">
                  <a:pos x="connsiteX1" y="connsiteY1"/>
                </a:cxn>
                <a:cxn ang="0">
                  <a:pos x="connsiteX2" y="connsiteY2"/>
                </a:cxn>
              </a:cxnLst>
              <a:rect l="l" t="t" r="r" b="b"/>
              <a:pathLst>
                <a:path w="4975" h="4975">
                  <a:moveTo>
                    <a:pt x="-2697" y="-315"/>
                  </a:moveTo>
                  <a:cubicBezTo>
                    <a:pt x="-1084" y="1366"/>
                    <a:pt x="597" y="3047"/>
                    <a:pt x="2278" y="4661"/>
                  </a:cubicBezTo>
                  <a:cubicBezTo>
                    <a:pt x="799" y="3047"/>
                    <a:pt x="-1084" y="1366"/>
                    <a:pt x="-2697" y="-315"/>
                  </a:cubicBezTo>
                  <a:close/>
                </a:path>
              </a:pathLst>
            </a:custGeom>
            <a:solidFill>
              <a:srgbClr val="020202"/>
            </a:solidFill>
            <a:ln w="6712" cap="flat">
              <a:noFill/>
              <a:prstDash val="solid"/>
              <a:miter/>
            </a:ln>
          </p:spPr>
          <p:txBody>
            <a:bodyPr rtlCol="0" anchor="ctr"/>
            <a:lstStyle/>
            <a:p>
              <a:endParaRPr lang="es-CO"/>
            </a:p>
          </p:txBody>
        </p:sp>
        <p:sp>
          <p:nvSpPr>
            <p:cNvPr id="1492" name="Freeform: Shape 1491">
              <a:extLst>
                <a:ext uri="{FF2B5EF4-FFF2-40B4-BE49-F238E27FC236}">
                  <a16:creationId xmlns:a16="http://schemas.microsoft.com/office/drawing/2014/main" id="{51B1AFD0-FA48-3C92-B290-D5BFEA8C8310}"/>
                </a:ext>
              </a:extLst>
            </p:cNvPr>
            <p:cNvSpPr/>
            <p:nvPr/>
          </p:nvSpPr>
          <p:spPr>
            <a:xfrm>
              <a:off x="7065398" y="6476170"/>
              <a:ext cx="4975" cy="2571"/>
            </a:xfrm>
            <a:custGeom>
              <a:avLst/>
              <a:gdLst>
                <a:gd name="connsiteX0" fmla="*/ -2697 w 4975"/>
                <a:gd name="connsiteY0" fmla="*/ -315 h 2571"/>
                <a:gd name="connsiteX1" fmla="*/ 2278 w 4975"/>
                <a:gd name="connsiteY1" fmla="*/ -315 h 2571"/>
                <a:gd name="connsiteX2" fmla="*/ -2697 w 4975"/>
                <a:gd name="connsiteY2" fmla="*/ -315 h 2571"/>
              </a:gdLst>
              <a:ahLst/>
              <a:cxnLst>
                <a:cxn ang="0">
                  <a:pos x="connsiteX0" y="connsiteY0"/>
                </a:cxn>
                <a:cxn ang="0">
                  <a:pos x="connsiteX1" y="connsiteY1"/>
                </a:cxn>
                <a:cxn ang="0">
                  <a:pos x="connsiteX2" y="connsiteY2"/>
                </a:cxn>
              </a:cxnLst>
              <a:rect l="l" t="t" r="r" b="b"/>
              <a:pathLst>
                <a:path w="4975" h="2571">
                  <a:moveTo>
                    <a:pt x="-2697" y="-315"/>
                  </a:moveTo>
                  <a:lnTo>
                    <a:pt x="2278" y="-315"/>
                  </a:lnTo>
                  <a:cubicBezTo>
                    <a:pt x="866" y="3114"/>
                    <a:pt x="-815" y="3114"/>
                    <a:pt x="-2697" y="-315"/>
                  </a:cubicBezTo>
                  <a:close/>
                </a:path>
              </a:pathLst>
            </a:custGeom>
            <a:solidFill>
              <a:srgbClr val="020202"/>
            </a:solidFill>
            <a:ln w="6712" cap="flat">
              <a:noFill/>
              <a:prstDash val="solid"/>
              <a:miter/>
            </a:ln>
          </p:spPr>
          <p:txBody>
            <a:bodyPr rtlCol="0" anchor="ctr"/>
            <a:lstStyle/>
            <a:p>
              <a:endParaRPr lang="es-CO"/>
            </a:p>
          </p:txBody>
        </p:sp>
        <p:sp>
          <p:nvSpPr>
            <p:cNvPr id="1493" name="Freeform: Shape 1492">
              <a:extLst>
                <a:ext uri="{FF2B5EF4-FFF2-40B4-BE49-F238E27FC236}">
                  <a16:creationId xmlns:a16="http://schemas.microsoft.com/office/drawing/2014/main" id="{23CBA2D0-AA4D-127A-CF37-28F468AAF0DE}"/>
                </a:ext>
              </a:extLst>
            </p:cNvPr>
            <p:cNvSpPr/>
            <p:nvPr/>
          </p:nvSpPr>
          <p:spPr>
            <a:xfrm>
              <a:off x="6786708" y="6267001"/>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94" name="Freeform: Shape 1493">
              <a:extLst>
                <a:ext uri="{FF2B5EF4-FFF2-40B4-BE49-F238E27FC236}">
                  <a16:creationId xmlns:a16="http://schemas.microsoft.com/office/drawing/2014/main" id="{51646866-A00C-DB7A-95F6-FB805071C591}"/>
                </a:ext>
              </a:extLst>
            </p:cNvPr>
            <p:cNvSpPr/>
            <p:nvPr/>
          </p:nvSpPr>
          <p:spPr>
            <a:xfrm>
              <a:off x="5789137" y="957968"/>
              <a:ext cx="2063384" cy="812135"/>
            </a:xfrm>
            <a:custGeom>
              <a:avLst/>
              <a:gdLst>
                <a:gd name="connsiteX0" fmla="*/ 2060688 w 2063384"/>
                <a:gd name="connsiteY0" fmla="*/ 372908 h 812135"/>
                <a:gd name="connsiteX1" fmla="*/ 1943495 w 2063384"/>
                <a:gd name="connsiteY1" fmla="*/ 334114 h 812135"/>
                <a:gd name="connsiteX2" fmla="*/ 1767474 w 2063384"/>
                <a:gd name="connsiteY2" fmla="*/ 297403 h 812135"/>
                <a:gd name="connsiteX3" fmla="*/ 1652099 w 2063384"/>
                <a:gd name="connsiteY3" fmla="*/ 288259 h 812135"/>
                <a:gd name="connsiteX4" fmla="*/ 1630516 w 2063384"/>
                <a:gd name="connsiteY4" fmla="*/ 292764 h 812135"/>
                <a:gd name="connsiteX5" fmla="*/ 1473925 w 2063384"/>
                <a:gd name="connsiteY5" fmla="*/ 293100 h 812135"/>
                <a:gd name="connsiteX6" fmla="*/ 1438021 w 2063384"/>
                <a:gd name="connsiteY6" fmla="*/ 295117 h 812135"/>
                <a:gd name="connsiteX7" fmla="*/ 1318544 w 2063384"/>
                <a:gd name="connsiteY7" fmla="*/ 296798 h 812135"/>
                <a:gd name="connsiteX8" fmla="*/ 1310005 w 2063384"/>
                <a:gd name="connsiteY8" fmla="*/ 299017 h 812135"/>
                <a:gd name="connsiteX9" fmla="*/ 1183871 w 2063384"/>
                <a:gd name="connsiteY9" fmla="*/ 308497 h 812135"/>
                <a:gd name="connsiteX10" fmla="*/ 1058209 w 2063384"/>
                <a:gd name="connsiteY10" fmla="*/ 319187 h 812135"/>
                <a:gd name="connsiteX11" fmla="*/ 783082 w 2063384"/>
                <a:gd name="connsiteY11" fmla="*/ 351998 h 812135"/>
                <a:gd name="connsiteX12" fmla="*/ 721830 w 2063384"/>
                <a:gd name="connsiteY12" fmla="*/ 361075 h 812135"/>
                <a:gd name="connsiteX13" fmla="*/ 713964 w 2063384"/>
                <a:gd name="connsiteY13" fmla="*/ 363227 h 812135"/>
                <a:gd name="connsiteX14" fmla="*/ 691105 w 2063384"/>
                <a:gd name="connsiteY14" fmla="*/ 367126 h 812135"/>
                <a:gd name="connsiteX15" fmla="*/ 426399 w 2063384"/>
                <a:gd name="connsiteY15" fmla="*/ 488150 h 812135"/>
                <a:gd name="connsiteX16" fmla="*/ 407371 w 2063384"/>
                <a:gd name="connsiteY16" fmla="*/ 499512 h 812135"/>
                <a:gd name="connsiteX17" fmla="*/ 397487 w 2063384"/>
                <a:gd name="connsiteY17" fmla="*/ 502672 h 812135"/>
                <a:gd name="connsiteX18" fmla="*/ 397487 w 2063384"/>
                <a:gd name="connsiteY18" fmla="*/ 502672 h 812135"/>
                <a:gd name="connsiteX19" fmla="*/ 392377 w 2063384"/>
                <a:gd name="connsiteY19" fmla="*/ 507715 h 812135"/>
                <a:gd name="connsiteX20" fmla="*/ 392377 w 2063384"/>
                <a:gd name="connsiteY20" fmla="*/ 507715 h 812135"/>
                <a:gd name="connsiteX21" fmla="*/ 387267 w 2063384"/>
                <a:gd name="connsiteY21" fmla="*/ 512691 h 812135"/>
                <a:gd name="connsiteX22" fmla="*/ 387267 w 2063384"/>
                <a:gd name="connsiteY22" fmla="*/ 512691 h 812135"/>
                <a:gd name="connsiteX23" fmla="*/ 317478 w 2063384"/>
                <a:gd name="connsiteY23" fmla="*/ 582414 h 812135"/>
                <a:gd name="connsiteX24" fmla="*/ 317478 w 2063384"/>
                <a:gd name="connsiteY24" fmla="*/ 582414 h 812135"/>
                <a:gd name="connsiteX25" fmla="*/ 312570 w 2063384"/>
                <a:gd name="connsiteY25" fmla="*/ 587591 h 812135"/>
                <a:gd name="connsiteX26" fmla="*/ 312570 w 2063384"/>
                <a:gd name="connsiteY26" fmla="*/ 587591 h 812135"/>
                <a:gd name="connsiteX27" fmla="*/ 297509 w 2063384"/>
                <a:gd name="connsiteY27" fmla="*/ 607761 h 812135"/>
                <a:gd name="connsiteX28" fmla="*/ 297509 w 2063384"/>
                <a:gd name="connsiteY28" fmla="*/ 607761 h 812135"/>
                <a:gd name="connsiteX29" fmla="*/ 287491 w 2063384"/>
                <a:gd name="connsiteY29" fmla="*/ 622755 h 812135"/>
                <a:gd name="connsiteX30" fmla="*/ 287491 w 2063384"/>
                <a:gd name="connsiteY30" fmla="*/ 622755 h 812135"/>
                <a:gd name="connsiteX31" fmla="*/ 258311 w 2063384"/>
                <a:gd name="connsiteY31" fmla="*/ 672711 h 812135"/>
                <a:gd name="connsiteX32" fmla="*/ 226845 w 2063384"/>
                <a:gd name="connsiteY32" fmla="*/ 803483 h 812135"/>
                <a:gd name="connsiteX33" fmla="*/ 222474 w 2063384"/>
                <a:gd name="connsiteY33" fmla="*/ 811821 h 812135"/>
                <a:gd name="connsiteX34" fmla="*/ 217296 w 2063384"/>
                <a:gd name="connsiteY34" fmla="*/ 705387 h 812135"/>
                <a:gd name="connsiteX35" fmla="*/ 222743 w 2063384"/>
                <a:gd name="connsiteY35" fmla="*/ 673786 h 812135"/>
                <a:gd name="connsiteX36" fmla="*/ 279826 w 2063384"/>
                <a:gd name="connsiteY36" fmla="*/ 568361 h 812135"/>
                <a:gd name="connsiteX37" fmla="*/ 345918 w 2063384"/>
                <a:gd name="connsiteY37" fmla="*/ 492453 h 812135"/>
                <a:gd name="connsiteX38" fmla="*/ 351969 w 2063384"/>
                <a:gd name="connsiteY38" fmla="*/ 488217 h 812135"/>
                <a:gd name="connsiteX39" fmla="*/ 383032 w 2063384"/>
                <a:gd name="connsiteY39" fmla="*/ 437723 h 812135"/>
                <a:gd name="connsiteX40" fmla="*/ 371266 w 2063384"/>
                <a:gd name="connsiteY40" fmla="*/ 410493 h 812135"/>
                <a:gd name="connsiteX41" fmla="*/ 283457 w 2063384"/>
                <a:gd name="connsiteY41" fmla="*/ 406123 h 812135"/>
                <a:gd name="connsiteX42" fmla="*/ 244931 w 2063384"/>
                <a:gd name="connsiteY42" fmla="*/ 444783 h 812135"/>
                <a:gd name="connsiteX43" fmla="*/ 232424 w 2063384"/>
                <a:gd name="connsiteY43" fmla="*/ 484452 h 812135"/>
                <a:gd name="connsiteX44" fmla="*/ 232424 w 2063384"/>
                <a:gd name="connsiteY44" fmla="*/ 521767 h 812135"/>
                <a:gd name="connsiteX45" fmla="*/ 210305 w 2063384"/>
                <a:gd name="connsiteY45" fmla="*/ 559083 h 812135"/>
                <a:gd name="connsiteX46" fmla="*/ 159071 w 2063384"/>
                <a:gd name="connsiteY46" fmla="*/ 604265 h 812135"/>
                <a:gd name="connsiteX47" fmla="*/ 117924 w 2063384"/>
                <a:gd name="connsiteY47" fmla="*/ 619998 h 812135"/>
                <a:gd name="connsiteX48" fmla="*/ 101517 w 2063384"/>
                <a:gd name="connsiteY48" fmla="*/ 614216 h 812135"/>
                <a:gd name="connsiteX49" fmla="*/ 20298 w 2063384"/>
                <a:gd name="connsiteY49" fmla="*/ 597004 h 812135"/>
                <a:gd name="connsiteX50" fmla="*/ -2697 w 2063384"/>
                <a:gd name="connsiteY50" fmla="*/ 597004 h 812135"/>
                <a:gd name="connsiteX51" fmla="*/ 10750 w 2063384"/>
                <a:gd name="connsiteY51" fmla="*/ 504757 h 812135"/>
                <a:gd name="connsiteX52" fmla="*/ 49679 w 2063384"/>
                <a:gd name="connsiteY52" fmla="*/ 439068 h 812135"/>
                <a:gd name="connsiteX53" fmla="*/ 144751 w 2063384"/>
                <a:gd name="connsiteY53" fmla="*/ 334450 h 812135"/>
                <a:gd name="connsiteX54" fmla="*/ 261605 w 2063384"/>
                <a:gd name="connsiteY54" fmla="*/ 251280 h 812135"/>
                <a:gd name="connsiteX55" fmla="*/ 307997 w 2063384"/>
                <a:gd name="connsiteY55" fmla="*/ 222638 h 812135"/>
                <a:gd name="connsiteX56" fmla="*/ 318149 w 2063384"/>
                <a:gd name="connsiteY56" fmla="*/ 137666 h 812135"/>
                <a:gd name="connsiteX57" fmla="*/ 310418 w 2063384"/>
                <a:gd name="connsiteY57" fmla="*/ 129517 h 812135"/>
                <a:gd name="connsiteX58" fmla="*/ 268127 w 2063384"/>
                <a:gd name="connsiteY58" fmla="*/ 120440 h 812135"/>
                <a:gd name="connsiteX59" fmla="*/ 225970 w 2063384"/>
                <a:gd name="connsiteY59" fmla="*/ 133215 h 812135"/>
                <a:gd name="connsiteX60" fmla="*/ 335564 w 2063384"/>
                <a:gd name="connsiteY60" fmla="*/ 94487 h 812135"/>
                <a:gd name="connsiteX61" fmla="*/ 579292 w 2063384"/>
                <a:gd name="connsiteY61" fmla="*/ 46817 h 812135"/>
                <a:gd name="connsiteX62" fmla="*/ 788931 w 2063384"/>
                <a:gd name="connsiteY62" fmla="*/ 21537 h 812135"/>
                <a:gd name="connsiteX63" fmla="*/ 950296 w 2063384"/>
                <a:gd name="connsiteY63" fmla="*/ 14275 h 812135"/>
                <a:gd name="connsiteX64" fmla="*/ 1096802 w 2063384"/>
                <a:gd name="connsiteY64" fmla="*/ 10712 h 812135"/>
                <a:gd name="connsiteX65" fmla="*/ 1385108 w 2063384"/>
                <a:gd name="connsiteY65" fmla="*/ 5602 h 812135"/>
                <a:gd name="connsiteX66" fmla="*/ 1561264 w 2063384"/>
                <a:gd name="connsiteY66" fmla="*/ 15284 h 812135"/>
                <a:gd name="connsiteX67" fmla="*/ 1734933 w 2063384"/>
                <a:gd name="connsiteY67" fmla="*/ 24092 h 812135"/>
                <a:gd name="connsiteX68" fmla="*/ 1752279 w 2063384"/>
                <a:gd name="connsiteY68" fmla="*/ 24764 h 812135"/>
                <a:gd name="connsiteX69" fmla="*/ 1770634 w 2063384"/>
                <a:gd name="connsiteY69" fmla="*/ -315 h 812135"/>
                <a:gd name="connsiteX70" fmla="*/ 1901541 w 2063384"/>
                <a:gd name="connsiteY70" fmla="*/ 171942 h 812135"/>
                <a:gd name="connsiteX71" fmla="*/ 1955733 w 2063384"/>
                <a:gd name="connsiteY71" fmla="*/ 257465 h 812135"/>
                <a:gd name="connsiteX72" fmla="*/ 2028145 w 2063384"/>
                <a:gd name="connsiteY72" fmla="*/ 348031 h 812135"/>
                <a:gd name="connsiteX73" fmla="*/ 2044618 w 2063384"/>
                <a:gd name="connsiteY73" fmla="*/ 358453 h 812135"/>
                <a:gd name="connsiteX74" fmla="*/ 2060688 w 2063384"/>
                <a:gd name="connsiteY74" fmla="*/ 372908 h 81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2063384" h="812135">
                  <a:moveTo>
                    <a:pt x="2060688" y="372908"/>
                  </a:moveTo>
                  <a:cubicBezTo>
                    <a:pt x="2021422" y="360470"/>
                    <a:pt x="1983300" y="344871"/>
                    <a:pt x="1943495" y="334114"/>
                  </a:cubicBezTo>
                  <a:cubicBezTo>
                    <a:pt x="1885741" y="317923"/>
                    <a:pt x="1826910" y="305660"/>
                    <a:pt x="1767474" y="297403"/>
                  </a:cubicBezTo>
                  <a:cubicBezTo>
                    <a:pt x="1729083" y="292428"/>
                    <a:pt x="1691028" y="286108"/>
                    <a:pt x="1652099" y="288259"/>
                  </a:cubicBezTo>
                  <a:cubicBezTo>
                    <a:pt x="1646047" y="293174"/>
                    <a:pt x="1638046" y="294848"/>
                    <a:pt x="1630516" y="292764"/>
                  </a:cubicBezTo>
                  <a:cubicBezTo>
                    <a:pt x="1578409" y="288273"/>
                    <a:pt x="1526032" y="288380"/>
                    <a:pt x="1473925" y="293100"/>
                  </a:cubicBezTo>
                  <a:cubicBezTo>
                    <a:pt x="1462024" y="294875"/>
                    <a:pt x="1450056" y="295554"/>
                    <a:pt x="1438021" y="295117"/>
                  </a:cubicBezTo>
                  <a:cubicBezTo>
                    <a:pt x="1398218" y="295924"/>
                    <a:pt x="1358348" y="293033"/>
                    <a:pt x="1318544" y="296798"/>
                  </a:cubicBezTo>
                  <a:cubicBezTo>
                    <a:pt x="1315788" y="297840"/>
                    <a:pt x="1312897" y="298587"/>
                    <a:pt x="1310005" y="299017"/>
                  </a:cubicBezTo>
                  <a:cubicBezTo>
                    <a:pt x="1267915" y="301034"/>
                    <a:pt x="1225826" y="303723"/>
                    <a:pt x="1183871" y="308497"/>
                  </a:cubicBezTo>
                  <a:cubicBezTo>
                    <a:pt x="1142724" y="320330"/>
                    <a:pt x="1100096" y="313943"/>
                    <a:pt x="1058209" y="319187"/>
                  </a:cubicBezTo>
                  <a:cubicBezTo>
                    <a:pt x="966568" y="330685"/>
                    <a:pt x="874521" y="338753"/>
                    <a:pt x="783082" y="351998"/>
                  </a:cubicBezTo>
                  <a:cubicBezTo>
                    <a:pt x="762912" y="355024"/>
                    <a:pt x="742203" y="357982"/>
                    <a:pt x="721830" y="361075"/>
                  </a:cubicBezTo>
                  <a:cubicBezTo>
                    <a:pt x="719276" y="362057"/>
                    <a:pt x="716653" y="362776"/>
                    <a:pt x="713964" y="363227"/>
                  </a:cubicBezTo>
                  <a:cubicBezTo>
                    <a:pt x="706233" y="363785"/>
                    <a:pt x="698567" y="365089"/>
                    <a:pt x="691105" y="367126"/>
                  </a:cubicBezTo>
                  <a:cubicBezTo>
                    <a:pt x="593949" y="384002"/>
                    <a:pt x="502712" y="425695"/>
                    <a:pt x="426399" y="488150"/>
                  </a:cubicBezTo>
                  <a:cubicBezTo>
                    <a:pt x="420750" y="492997"/>
                    <a:pt x="414296" y="496843"/>
                    <a:pt x="407371" y="499512"/>
                  </a:cubicBezTo>
                  <a:cubicBezTo>
                    <a:pt x="404009" y="500387"/>
                    <a:pt x="399976" y="499042"/>
                    <a:pt x="397487" y="502672"/>
                  </a:cubicBezTo>
                  <a:lnTo>
                    <a:pt x="397487" y="502672"/>
                  </a:lnTo>
                  <a:cubicBezTo>
                    <a:pt x="395470" y="503963"/>
                    <a:pt x="393722" y="505685"/>
                    <a:pt x="392377" y="507715"/>
                  </a:cubicBezTo>
                  <a:lnTo>
                    <a:pt x="392377" y="507715"/>
                  </a:lnTo>
                  <a:cubicBezTo>
                    <a:pt x="390360" y="509033"/>
                    <a:pt x="388612" y="510721"/>
                    <a:pt x="387267" y="512691"/>
                  </a:cubicBezTo>
                  <a:lnTo>
                    <a:pt x="387267" y="512691"/>
                  </a:lnTo>
                  <a:cubicBezTo>
                    <a:pt x="361718" y="533534"/>
                    <a:pt x="338320" y="556891"/>
                    <a:pt x="317478" y="582414"/>
                  </a:cubicBezTo>
                  <a:lnTo>
                    <a:pt x="317478" y="582414"/>
                  </a:lnTo>
                  <a:cubicBezTo>
                    <a:pt x="315595" y="583866"/>
                    <a:pt x="313914" y="585614"/>
                    <a:pt x="312570" y="587591"/>
                  </a:cubicBezTo>
                  <a:lnTo>
                    <a:pt x="312570" y="587591"/>
                  </a:lnTo>
                  <a:cubicBezTo>
                    <a:pt x="306989" y="593864"/>
                    <a:pt x="301946" y="600614"/>
                    <a:pt x="297509" y="607761"/>
                  </a:cubicBezTo>
                  <a:lnTo>
                    <a:pt x="297509" y="607761"/>
                  </a:lnTo>
                  <a:cubicBezTo>
                    <a:pt x="293676" y="612400"/>
                    <a:pt x="290315" y="617423"/>
                    <a:pt x="287491" y="622755"/>
                  </a:cubicBezTo>
                  <a:lnTo>
                    <a:pt x="287491" y="622755"/>
                  </a:lnTo>
                  <a:cubicBezTo>
                    <a:pt x="270682" y="635193"/>
                    <a:pt x="265169" y="654893"/>
                    <a:pt x="258311" y="672711"/>
                  </a:cubicBezTo>
                  <a:cubicBezTo>
                    <a:pt x="241300" y="714471"/>
                    <a:pt x="230676" y="758557"/>
                    <a:pt x="226845" y="803483"/>
                  </a:cubicBezTo>
                  <a:cubicBezTo>
                    <a:pt x="226845" y="806307"/>
                    <a:pt x="224020" y="809064"/>
                    <a:pt x="222474" y="811821"/>
                  </a:cubicBezTo>
                  <a:cubicBezTo>
                    <a:pt x="225903" y="776119"/>
                    <a:pt x="216894" y="741022"/>
                    <a:pt x="217296" y="705387"/>
                  </a:cubicBezTo>
                  <a:cubicBezTo>
                    <a:pt x="217096" y="694602"/>
                    <a:pt x="218910" y="683872"/>
                    <a:pt x="222743" y="673786"/>
                  </a:cubicBezTo>
                  <a:cubicBezTo>
                    <a:pt x="237803" y="636538"/>
                    <a:pt x="252931" y="599223"/>
                    <a:pt x="279826" y="568361"/>
                  </a:cubicBezTo>
                  <a:cubicBezTo>
                    <a:pt x="301812" y="543034"/>
                    <a:pt x="323865" y="517733"/>
                    <a:pt x="345918" y="492453"/>
                  </a:cubicBezTo>
                  <a:cubicBezTo>
                    <a:pt x="347599" y="490604"/>
                    <a:pt x="349684" y="489151"/>
                    <a:pt x="351969" y="488217"/>
                  </a:cubicBezTo>
                  <a:cubicBezTo>
                    <a:pt x="375032" y="479073"/>
                    <a:pt x="383436" y="463071"/>
                    <a:pt x="383032" y="437723"/>
                  </a:cubicBezTo>
                  <a:cubicBezTo>
                    <a:pt x="383973" y="427235"/>
                    <a:pt x="379536" y="416981"/>
                    <a:pt x="371266" y="410493"/>
                  </a:cubicBezTo>
                  <a:cubicBezTo>
                    <a:pt x="348405" y="392339"/>
                    <a:pt x="311762" y="385750"/>
                    <a:pt x="283457" y="406123"/>
                  </a:cubicBezTo>
                  <a:cubicBezTo>
                    <a:pt x="268934" y="417189"/>
                    <a:pt x="255957" y="430193"/>
                    <a:pt x="244931" y="444783"/>
                  </a:cubicBezTo>
                  <a:cubicBezTo>
                    <a:pt x="236459" y="456253"/>
                    <a:pt x="232089" y="470212"/>
                    <a:pt x="232424" y="484452"/>
                  </a:cubicBezTo>
                  <a:cubicBezTo>
                    <a:pt x="232424" y="496890"/>
                    <a:pt x="231753" y="509396"/>
                    <a:pt x="232424" y="521767"/>
                  </a:cubicBezTo>
                  <a:cubicBezTo>
                    <a:pt x="233501" y="539518"/>
                    <a:pt x="227584" y="551620"/>
                    <a:pt x="210305" y="559083"/>
                  </a:cubicBezTo>
                  <a:cubicBezTo>
                    <a:pt x="188856" y="568335"/>
                    <a:pt x="170905" y="584155"/>
                    <a:pt x="159071" y="604265"/>
                  </a:cubicBezTo>
                  <a:cubicBezTo>
                    <a:pt x="146901" y="624436"/>
                    <a:pt x="139708" y="626251"/>
                    <a:pt x="117924" y="619998"/>
                  </a:cubicBezTo>
                  <a:cubicBezTo>
                    <a:pt x="112276" y="618512"/>
                    <a:pt x="106829" y="616583"/>
                    <a:pt x="101517" y="614216"/>
                  </a:cubicBezTo>
                  <a:cubicBezTo>
                    <a:pt x="76304" y="601824"/>
                    <a:pt x="48402" y="595908"/>
                    <a:pt x="20298" y="597004"/>
                  </a:cubicBezTo>
                  <a:cubicBezTo>
                    <a:pt x="13036" y="597474"/>
                    <a:pt x="5707" y="597004"/>
                    <a:pt x="-2697" y="597004"/>
                  </a:cubicBezTo>
                  <a:cubicBezTo>
                    <a:pt x="1876" y="564664"/>
                    <a:pt x="4565" y="534340"/>
                    <a:pt x="10750" y="504757"/>
                  </a:cubicBezTo>
                  <a:cubicBezTo>
                    <a:pt x="16263" y="479140"/>
                    <a:pt x="35694" y="460381"/>
                    <a:pt x="49679" y="439068"/>
                  </a:cubicBezTo>
                  <a:cubicBezTo>
                    <a:pt x="75835" y="399198"/>
                    <a:pt x="110191" y="366521"/>
                    <a:pt x="144751" y="334450"/>
                  </a:cubicBezTo>
                  <a:cubicBezTo>
                    <a:pt x="180384" y="302318"/>
                    <a:pt x="219583" y="274409"/>
                    <a:pt x="261605" y="251280"/>
                  </a:cubicBezTo>
                  <a:cubicBezTo>
                    <a:pt x="277808" y="242963"/>
                    <a:pt x="293340" y="233389"/>
                    <a:pt x="307997" y="222638"/>
                  </a:cubicBezTo>
                  <a:cubicBezTo>
                    <a:pt x="334287" y="201976"/>
                    <a:pt x="338791" y="163934"/>
                    <a:pt x="318149" y="137666"/>
                  </a:cubicBezTo>
                  <a:cubicBezTo>
                    <a:pt x="315864" y="134714"/>
                    <a:pt x="313241" y="131984"/>
                    <a:pt x="310418" y="129517"/>
                  </a:cubicBezTo>
                  <a:cubicBezTo>
                    <a:pt x="298248" y="118356"/>
                    <a:pt x="285743" y="112910"/>
                    <a:pt x="268127" y="120440"/>
                  </a:cubicBezTo>
                  <a:cubicBezTo>
                    <a:pt x="254680" y="126088"/>
                    <a:pt x="242040" y="135702"/>
                    <a:pt x="225970" y="133215"/>
                  </a:cubicBezTo>
                  <a:cubicBezTo>
                    <a:pt x="260530" y="115216"/>
                    <a:pt x="297375" y="102179"/>
                    <a:pt x="335564" y="94487"/>
                  </a:cubicBezTo>
                  <a:cubicBezTo>
                    <a:pt x="416246" y="75728"/>
                    <a:pt x="496929" y="57171"/>
                    <a:pt x="579292" y="46817"/>
                  </a:cubicBezTo>
                  <a:cubicBezTo>
                    <a:pt x="649149" y="38077"/>
                    <a:pt x="718805" y="26243"/>
                    <a:pt x="788931" y="21537"/>
                  </a:cubicBezTo>
                  <a:cubicBezTo>
                    <a:pt x="842719" y="17973"/>
                    <a:pt x="896508" y="14813"/>
                    <a:pt x="950296" y="14275"/>
                  </a:cubicBezTo>
                  <a:cubicBezTo>
                    <a:pt x="999109" y="13536"/>
                    <a:pt x="1047922" y="12796"/>
                    <a:pt x="1096802" y="10712"/>
                  </a:cubicBezTo>
                  <a:cubicBezTo>
                    <a:pt x="1192814" y="6543"/>
                    <a:pt x="1289028" y="5131"/>
                    <a:pt x="1385108" y="5602"/>
                  </a:cubicBezTo>
                  <a:cubicBezTo>
                    <a:pt x="1443871" y="5938"/>
                    <a:pt x="1502567" y="11720"/>
                    <a:pt x="1561264" y="15284"/>
                  </a:cubicBezTo>
                  <a:cubicBezTo>
                    <a:pt x="1619960" y="18847"/>
                    <a:pt x="1677245" y="17839"/>
                    <a:pt x="1734933" y="24092"/>
                  </a:cubicBezTo>
                  <a:cubicBezTo>
                    <a:pt x="1740714" y="24717"/>
                    <a:pt x="1746497" y="24946"/>
                    <a:pt x="1752279" y="24764"/>
                  </a:cubicBezTo>
                  <a:cubicBezTo>
                    <a:pt x="1771307" y="23957"/>
                    <a:pt x="1773122" y="21335"/>
                    <a:pt x="1770634" y="-315"/>
                  </a:cubicBezTo>
                  <a:cubicBezTo>
                    <a:pt x="1809631" y="60668"/>
                    <a:pt x="1861199" y="112103"/>
                    <a:pt x="1901541" y="171942"/>
                  </a:cubicBezTo>
                  <a:cubicBezTo>
                    <a:pt x="1920434" y="199912"/>
                    <a:pt x="1937243" y="229227"/>
                    <a:pt x="1955733" y="257465"/>
                  </a:cubicBezTo>
                  <a:cubicBezTo>
                    <a:pt x="1976980" y="289940"/>
                    <a:pt x="1998697" y="322078"/>
                    <a:pt x="2028145" y="348031"/>
                  </a:cubicBezTo>
                  <a:cubicBezTo>
                    <a:pt x="2032582" y="352906"/>
                    <a:pt x="2038298" y="356503"/>
                    <a:pt x="2044618" y="358453"/>
                  </a:cubicBezTo>
                  <a:cubicBezTo>
                    <a:pt x="2051947" y="360517"/>
                    <a:pt x="2057863" y="365855"/>
                    <a:pt x="2060688" y="372908"/>
                  </a:cubicBezTo>
                  <a:close/>
                </a:path>
              </a:pathLst>
            </a:custGeom>
            <a:solidFill>
              <a:srgbClr val="020202"/>
            </a:solidFill>
            <a:ln w="6712" cap="flat">
              <a:noFill/>
              <a:prstDash val="solid"/>
              <a:miter/>
            </a:ln>
          </p:spPr>
          <p:txBody>
            <a:bodyPr rtlCol="0" anchor="ctr"/>
            <a:lstStyle/>
            <a:p>
              <a:endParaRPr lang="es-CO"/>
            </a:p>
          </p:txBody>
        </p:sp>
        <p:sp>
          <p:nvSpPr>
            <p:cNvPr id="1495" name="Freeform: Shape 1494">
              <a:extLst>
                <a:ext uri="{FF2B5EF4-FFF2-40B4-BE49-F238E27FC236}">
                  <a16:creationId xmlns:a16="http://schemas.microsoft.com/office/drawing/2014/main" id="{882D70A2-BFC1-0803-BC85-3D4E75C551D9}"/>
                </a:ext>
              </a:extLst>
            </p:cNvPr>
            <p:cNvSpPr/>
            <p:nvPr/>
          </p:nvSpPr>
          <p:spPr>
            <a:xfrm>
              <a:off x="7427795" y="808773"/>
              <a:ext cx="41014" cy="44375"/>
            </a:xfrm>
            <a:custGeom>
              <a:avLst/>
              <a:gdLst>
                <a:gd name="connsiteX0" fmla="*/ 38317 w 41014"/>
                <a:gd name="connsiteY0" fmla="*/ 44061 h 44375"/>
                <a:gd name="connsiteX1" fmla="*/ -2697 w 41014"/>
                <a:gd name="connsiteY1" fmla="*/ -315 h 44375"/>
                <a:gd name="connsiteX2" fmla="*/ 38317 w 41014"/>
                <a:gd name="connsiteY2" fmla="*/ 44061 h 44375"/>
              </a:gdLst>
              <a:ahLst/>
              <a:cxnLst>
                <a:cxn ang="0">
                  <a:pos x="connsiteX0" y="connsiteY0"/>
                </a:cxn>
                <a:cxn ang="0">
                  <a:pos x="connsiteX1" y="connsiteY1"/>
                </a:cxn>
                <a:cxn ang="0">
                  <a:pos x="connsiteX2" y="connsiteY2"/>
                </a:cxn>
              </a:cxnLst>
              <a:rect l="l" t="t" r="r" b="b"/>
              <a:pathLst>
                <a:path w="41014" h="44375">
                  <a:moveTo>
                    <a:pt x="38317" y="44061"/>
                  </a:moveTo>
                  <a:cubicBezTo>
                    <a:pt x="22114" y="31790"/>
                    <a:pt x="8263" y="16770"/>
                    <a:pt x="-2697" y="-315"/>
                  </a:cubicBezTo>
                  <a:cubicBezTo>
                    <a:pt x="14650" y="11182"/>
                    <a:pt x="31593" y="23285"/>
                    <a:pt x="38317" y="44061"/>
                  </a:cubicBezTo>
                  <a:close/>
                </a:path>
              </a:pathLst>
            </a:custGeom>
            <a:solidFill>
              <a:srgbClr val="020202"/>
            </a:solidFill>
            <a:ln w="6712" cap="flat">
              <a:noFill/>
              <a:prstDash val="solid"/>
              <a:miter/>
            </a:ln>
          </p:spPr>
          <p:txBody>
            <a:bodyPr rtlCol="0" anchor="ctr"/>
            <a:lstStyle/>
            <a:p>
              <a:endParaRPr lang="es-CO"/>
            </a:p>
          </p:txBody>
        </p:sp>
        <p:sp>
          <p:nvSpPr>
            <p:cNvPr id="1496" name="Freeform: Shape 1495">
              <a:extLst>
                <a:ext uri="{FF2B5EF4-FFF2-40B4-BE49-F238E27FC236}">
                  <a16:creationId xmlns:a16="http://schemas.microsoft.com/office/drawing/2014/main" id="{448D469A-F2F6-9FBD-06B4-C59B3A8A2617}"/>
                </a:ext>
              </a:extLst>
            </p:cNvPr>
            <p:cNvSpPr/>
            <p:nvPr/>
          </p:nvSpPr>
          <p:spPr>
            <a:xfrm>
              <a:off x="7014836" y="495389"/>
              <a:ext cx="45653" cy="24473"/>
            </a:xfrm>
            <a:custGeom>
              <a:avLst/>
              <a:gdLst>
                <a:gd name="connsiteX0" fmla="*/ 42956 w 45653"/>
                <a:gd name="connsiteY0" fmla="*/ 24159 h 24473"/>
                <a:gd name="connsiteX1" fmla="*/ -2697 w 45653"/>
                <a:gd name="connsiteY1" fmla="*/ -315 h 24473"/>
                <a:gd name="connsiteX2" fmla="*/ 42956 w 45653"/>
                <a:gd name="connsiteY2" fmla="*/ 24159 h 24473"/>
              </a:gdLst>
              <a:ahLst/>
              <a:cxnLst>
                <a:cxn ang="0">
                  <a:pos x="connsiteX0" y="connsiteY0"/>
                </a:cxn>
                <a:cxn ang="0">
                  <a:pos x="connsiteX1" y="connsiteY1"/>
                </a:cxn>
                <a:cxn ang="0">
                  <a:pos x="connsiteX2" y="connsiteY2"/>
                </a:cxn>
              </a:cxnLst>
              <a:rect l="l" t="t" r="r" b="b"/>
              <a:pathLst>
                <a:path w="45653" h="24473">
                  <a:moveTo>
                    <a:pt x="42956" y="24159"/>
                  </a:moveTo>
                  <a:cubicBezTo>
                    <a:pt x="26416" y="18713"/>
                    <a:pt x="10952" y="10430"/>
                    <a:pt x="-2697" y="-315"/>
                  </a:cubicBezTo>
                  <a:cubicBezTo>
                    <a:pt x="14986" y="1992"/>
                    <a:pt x="31257" y="10698"/>
                    <a:pt x="42956" y="24159"/>
                  </a:cubicBezTo>
                  <a:close/>
                </a:path>
              </a:pathLst>
            </a:custGeom>
            <a:solidFill>
              <a:srgbClr val="020202"/>
            </a:solidFill>
            <a:ln w="6712" cap="flat">
              <a:noFill/>
              <a:prstDash val="solid"/>
              <a:miter/>
            </a:ln>
          </p:spPr>
          <p:txBody>
            <a:bodyPr rtlCol="0" anchor="ctr"/>
            <a:lstStyle/>
            <a:p>
              <a:endParaRPr lang="es-CO"/>
            </a:p>
          </p:txBody>
        </p:sp>
        <p:sp>
          <p:nvSpPr>
            <p:cNvPr id="1497" name="Freeform: Shape 1496">
              <a:extLst>
                <a:ext uri="{FF2B5EF4-FFF2-40B4-BE49-F238E27FC236}">
                  <a16:creationId xmlns:a16="http://schemas.microsoft.com/office/drawing/2014/main" id="{A8078A32-5571-539B-9501-134B32B403F1}"/>
                </a:ext>
              </a:extLst>
            </p:cNvPr>
            <p:cNvSpPr/>
            <p:nvPr/>
          </p:nvSpPr>
          <p:spPr>
            <a:xfrm>
              <a:off x="7324388" y="703617"/>
              <a:ext cx="29515" cy="26020"/>
            </a:xfrm>
            <a:custGeom>
              <a:avLst/>
              <a:gdLst>
                <a:gd name="connsiteX0" fmla="*/ 26818 w 29515"/>
                <a:gd name="connsiteY0" fmla="*/ 25706 h 26020"/>
                <a:gd name="connsiteX1" fmla="*/ -2697 w 29515"/>
                <a:gd name="connsiteY1" fmla="*/ -315 h 26020"/>
                <a:gd name="connsiteX2" fmla="*/ 26818 w 29515"/>
                <a:gd name="connsiteY2" fmla="*/ 25706 h 26020"/>
              </a:gdLst>
              <a:ahLst/>
              <a:cxnLst>
                <a:cxn ang="0">
                  <a:pos x="connsiteX0" y="connsiteY0"/>
                </a:cxn>
                <a:cxn ang="0">
                  <a:pos x="connsiteX1" y="connsiteY1"/>
                </a:cxn>
                <a:cxn ang="0">
                  <a:pos x="connsiteX2" y="connsiteY2"/>
                </a:cxn>
              </a:cxnLst>
              <a:rect l="l" t="t" r="r" b="b"/>
              <a:pathLst>
                <a:path w="29515" h="26020">
                  <a:moveTo>
                    <a:pt x="26818" y="25706"/>
                  </a:moveTo>
                  <a:cubicBezTo>
                    <a:pt x="15119" y="19379"/>
                    <a:pt x="5034" y="10477"/>
                    <a:pt x="-2697" y="-315"/>
                  </a:cubicBezTo>
                  <a:cubicBezTo>
                    <a:pt x="12363" y="2442"/>
                    <a:pt x="20700" y="13065"/>
                    <a:pt x="26818" y="25706"/>
                  </a:cubicBezTo>
                  <a:close/>
                </a:path>
              </a:pathLst>
            </a:custGeom>
            <a:solidFill>
              <a:srgbClr val="020202"/>
            </a:solidFill>
            <a:ln w="6712" cap="flat">
              <a:noFill/>
              <a:prstDash val="solid"/>
              <a:miter/>
            </a:ln>
          </p:spPr>
          <p:txBody>
            <a:bodyPr rtlCol="0" anchor="ctr"/>
            <a:lstStyle/>
            <a:p>
              <a:endParaRPr lang="es-CO"/>
            </a:p>
          </p:txBody>
        </p:sp>
        <p:sp>
          <p:nvSpPr>
            <p:cNvPr id="1498" name="Freeform: Shape 1497">
              <a:extLst>
                <a:ext uri="{FF2B5EF4-FFF2-40B4-BE49-F238E27FC236}">
                  <a16:creationId xmlns:a16="http://schemas.microsoft.com/office/drawing/2014/main" id="{A1B0A8DC-4501-17CE-60A6-389A74AF3479}"/>
                </a:ext>
              </a:extLst>
            </p:cNvPr>
            <p:cNvSpPr/>
            <p:nvPr/>
          </p:nvSpPr>
          <p:spPr>
            <a:xfrm>
              <a:off x="7388127" y="763927"/>
              <a:ext cx="25886" cy="29583"/>
            </a:xfrm>
            <a:custGeom>
              <a:avLst/>
              <a:gdLst>
                <a:gd name="connsiteX0" fmla="*/ 23189 w 25886"/>
                <a:gd name="connsiteY0" fmla="*/ 29269 h 29583"/>
                <a:gd name="connsiteX1" fmla="*/ -2697 w 25886"/>
                <a:gd name="connsiteY1" fmla="*/ -315 h 29583"/>
                <a:gd name="connsiteX2" fmla="*/ 23189 w 25886"/>
                <a:gd name="connsiteY2" fmla="*/ 29269 h 29583"/>
              </a:gdLst>
              <a:ahLst/>
              <a:cxnLst>
                <a:cxn ang="0">
                  <a:pos x="connsiteX0" y="connsiteY0"/>
                </a:cxn>
                <a:cxn ang="0">
                  <a:pos x="connsiteX1" y="connsiteY1"/>
                </a:cxn>
                <a:cxn ang="0">
                  <a:pos x="connsiteX2" y="connsiteY2"/>
                </a:cxn>
              </a:cxnLst>
              <a:rect l="l" t="t" r="r" b="b"/>
              <a:pathLst>
                <a:path w="25886" h="29583">
                  <a:moveTo>
                    <a:pt x="23189" y="29269"/>
                  </a:moveTo>
                  <a:cubicBezTo>
                    <a:pt x="12431" y="21530"/>
                    <a:pt x="3555" y="11405"/>
                    <a:pt x="-2697" y="-315"/>
                  </a:cubicBezTo>
                  <a:cubicBezTo>
                    <a:pt x="9942" y="6005"/>
                    <a:pt x="20700" y="14074"/>
                    <a:pt x="23189" y="29269"/>
                  </a:cubicBezTo>
                  <a:close/>
                </a:path>
              </a:pathLst>
            </a:custGeom>
            <a:solidFill>
              <a:srgbClr val="020202"/>
            </a:solidFill>
            <a:ln w="6712" cap="flat">
              <a:noFill/>
              <a:prstDash val="solid"/>
              <a:miter/>
            </a:ln>
          </p:spPr>
          <p:txBody>
            <a:bodyPr rtlCol="0" anchor="ctr"/>
            <a:lstStyle/>
            <a:p>
              <a:endParaRPr lang="es-CO"/>
            </a:p>
          </p:txBody>
        </p:sp>
        <p:sp>
          <p:nvSpPr>
            <p:cNvPr id="1499" name="Freeform: Shape 1498">
              <a:extLst>
                <a:ext uri="{FF2B5EF4-FFF2-40B4-BE49-F238E27FC236}">
                  <a16:creationId xmlns:a16="http://schemas.microsoft.com/office/drawing/2014/main" id="{8B4A031A-889D-F17B-48C5-D82B47E85E89}"/>
                </a:ext>
              </a:extLst>
            </p:cNvPr>
            <p:cNvSpPr/>
            <p:nvPr/>
          </p:nvSpPr>
          <p:spPr>
            <a:xfrm>
              <a:off x="7249554" y="643912"/>
              <a:ext cx="29719" cy="25818"/>
            </a:xfrm>
            <a:custGeom>
              <a:avLst/>
              <a:gdLst>
                <a:gd name="connsiteX0" fmla="*/ 27022 w 29719"/>
                <a:gd name="connsiteY0" fmla="*/ 25504 h 25818"/>
                <a:gd name="connsiteX1" fmla="*/ -2697 w 29719"/>
                <a:gd name="connsiteY1" fmla="*/ -315 h 25818"/>
                <a:gd name="connsiteX2" fmla="*/ 27022 w 29719"/>
                <a:gd name="connsiteY2" fmla="*/ 25504 h 25818"/>
              </a:gdLst>
              <a:ahLst/>
              <a:cxnLst>
                <a:cxn ang="0">
                  <a:pos x="connsiteX0" y="connsiteY0"/>
                </a:cxn>
                <a:cxn ang="0">
                  <a:pos x="connsiteX1" y="connsiteY1"/>
                </a:cxn>
                <a:cxn ang="0">
                  <a:pos x="connsiteX2" y="connsiteY2"/>
                </a:cxn>
              </a:cxnLst>
              <a:rect l="l" t="t" r="r" b="b"/>
              <a:pathLst>
                <a:path w="29719" h="25818">
                  <a:moveTo>
                    <a:pt x="27022" y="25504"/>
                  </a:moveTo>
                  <a:cubicBezTo>
                    <a:pt x="12969" y="21671"/>
                    <a:pt x="6246" y="9434"/>
                    <a:pt x="-2697" y="-315"/>
                  </a:cubicBezTo>
                  <a:cubicBezTo>
                    <a:pt x="12431" y="2375"/>
                    <a:pt x="20500" y="13065"/>
                    <a:pt x="27022" y="25504"/>
                  </a:cubicBezTo>
                  <a:close/>
                </a:path>
              </a:pathLst>
            </a:custGeom>
            <a:solidFill>
              <a:srgbClr val="020202"/>
            </a:solidFill>
            <a:ln w="6712" cap="flat">
              <a:noFill/>
              <a:prstDash val="solid"/>
              <a:miter/>
            </a:ln>
          </p:spPr>
          <p:txBody>
            <a:bodyPr rtlCol="0" anchor="ctr"/>
            <a:lstStyle/>
            <a:p>
              <a:endParaRPr lang="es-CO"/>
            </a:p>
          </p:txBody>
        </p:sp>
        <p:sp>
          <p:nvSpPr>
            <p:cNvPr id="1500" name="Freeform: Shape 1499">
              <a:extLst>
                <a:ext uri="{FF2B5EF4-FFF2-40B4-BE49-F238E27FC236}">
                  <a16:creationId xmlns:a16="http://schemas.microsoft.com/office/drawing/2014/main" id="{7370EF02-1896-DEFB-06F1-D14467D6325C}"/>
                </a:ext>
              </a:extLst>
            </p:cNvPr>
            <p:cNvSpPr/>
            <p:nvPr/>
          </p:nvSpPr>
          <p:spPr>
            <a:xfrm>
              <a:off x="6781126" y="409682"/>
              <a:ext cx="40341" cy="10403"/>
            </a:xfrm>
            <a:custGeom>
              <a:avLst/>
              <a:gdLst>
                <a:gd name="connsiteX0" fmla="*/ 37644 w 40341"/>
                <a:gd name="connsiteY0" fmla="*/ 10089 h 10403"/>
                <a:gd name="connsiteX1" fmla="*/ -2697 w 40341"/>
                <a:gd name="connsiteY1" fmla="*/ 206 h 10403"/>
                <a:gd name="connsiteX2" fmla="*/ 37644 w 40341"/>
                <a:gd name="connsiteY2" fmla="*/ 10089 h 10403"/>
              </a:gdLst>
              <a:ahLst/>
              <a:cxnLst>
                <a:cxn ang="0">
                  <a:pos x="connsiteX0" y="connsiteY0"/>
                </a:cxn>
                <a:cxn ang="0">
                  <a:pos x="connsiteX1" y="connsiteY1"/>
                </a:cxn>
                <a:cxn ang="0">
                  <a:pos x="connsiteX2" y="connsiteY2"/>
                </a:cxn>
              </a:cxnLst>
              <a:rect l="l" t="t" r="r" b="b"/>
              <a:pathLst>
                <a:path w="40341" h="10403">
                  <a:moveTo>
                    <a:pt x="37644" y="10089"/>
                  </a:moveTo>
                  <a:cubicBezTo>
                    <a:pt x="23658" y="9511"/>
                    <a:pt x="9944" y="6149"/>
                    <a:pt x="-2697" y="206"/>
                  </a:cubicBezTo>
                  <a:cubicBezTo>
                    <a:pt x="11825" y="-1139"/>
                    <a:pt x="26080" y="-534"/>
                    <a:pt x="37644" y="10089"/>
                  </a:cubicBezTo>
                  <a:close/>
                </a:path>
              </a:pathLst>
            </a:custGeom>
            <a:solidFill>
              <a:srgbClr val="020202"/>
            </a:solidFill>
            <a:ln w="6712" cap="flat">
              <a:noFill/>
              <a:prstDash val="solid"/>
              <a:miter/>
            </a:ln>
          </p:spPr>
          <p:txBody>
            <a:bodyPr rtlCol="0" anchor="ctr"/>
            <a:lstStyle/>
            <a:p>
              <a:endParaRPr lang="es-CO"/>
            </a:p>
          </p:txBody>
        </p:sp>
        <p:sp>
          <p:nvSpPr>
            <p:cNvPr id="1501" name="Freeform: Shape 1500">
              <a:extLst>
                <a:ext uri="{FF2B5EF4-FFF2-40B4-BE49-F238E27FC236}">
                  <a16:creationId xmlns:a16="http://schemas.microsoft.com/office/drawing/2014/main" id="{396D645B-5EAB-6160-5852-0BCBB81CFD6C}"/>
                </a:ext>
              </a:extLst>
            </p:cNvPr>
            <p:cNvSpPr/>
            <p:nvPr/>
          </p:nvSpPr>
          <p:spPr>
            <a:xfrm>
              <a:off x="7502629" y="888447"/>
              <a:ext cx="21043" cy="24540"/>
            </a:xfrm>
            <a:custGeom>
              <a:avLst/>
              <a:gdLst>
                <a:gd name="connsiteX0" fmla="*/ 18347 w 21043"/>
                <a:gd name="connsiteY0" fmla="*/ 24226 h 24540"/>
                <a:gd name="connsiteX1" fmla="*/ -2697 w 21043"/>
                <a:gd name="connsiteY1" fmla="*/ -315 h 24540"/>
                <a:gd name="connsiteX2" fmla="*/ 18347 w 21043"/>
                <a:gd name="connsiteY2" fmla="*/ 24226 h 24540"/>
              </a:gdLst>
              <a:ahLst/>
              <a:cxnLst>
                <a:cxn ang="0">
                  <a:pos x="connsiteX0" y="connsiteY0"/>
                </a:cxn>
                <a:cxn ang="0">
                  <a:pos x="connsiteX1" y="connsiteY1"/>
                </a:cxn>
                <a:cxn ang="0">
                  <a:pos x="connsiteX2" y="connsiteY2"/>
                </a:cxn>
              </a:cxnLst>
              <a:rect l="l" t="t" r="r" b="b"/>
              <a:pathLst>
                <a:path w="21043" h="24540">
                  <a:moveTo>
                    <a:pt x="18347" y="24226"/>
                  </a:moveTo>
                  <a:cubicBezTo>
                    <a:pt x="9271" y="18088"/>
                    <a:pt x="2009" y="9609"/>
                    <a:pt x="-2697" y="-315"/>
                  </a:cubicBezTo>
                  <a:cubicBezTo>
                    <a:pt x="8530" y="2987"/>
                    <a:pt x="16800" y="12608"/>
                    <a:pt x="18347" y="24226"/>
                  </a:cubicBezTo>
                  <a:close/>
                </a:path>
              </a:pathLst>
            </a:custGeom>
            <a:solidFill>
              <a:srgbClr val="020202"/>
            </a:solidFill>
            <a:ln w="6712" cap="flat">
              <a:noFill/>
              <a:prstDash val="solid"/>
              <a:miter/>
            </a:ln>
          </p:spPr>
          <p:txBody>
            <a:bodyPr rtlCol="0" anchor="ctr"/>
            <a:lstStyle/>
            <a:p>
              <a:endParaRPr lang="es-CO"/>
            </a:p>
          </p:txBody>
        </p:sp>
        <p:sp>
          <p:nvSpPr>
            <p:cNvPr id="1502" name="Freeform: Shape 1501">
              <a:extLst>
                <a:ext uri="{FF2B5EF4-FFF2-40B4-BE49-F238E27FC236}">
                  <a16:creationId xmlns:a16="http://schemas.microsoft.com/office/drawing/2014/main" id="{E1410828-AAB3-E250-7339-1E3EE6100EA6}"/>
                </a:ext>
              </a:extLst>
            </p:cNvPr>
            <p:cNvSpPr/>
            <p:nvPr/>
          </p:nvSpPr>
          <p:spPr>
            <a:xfrm>
              <a:off x="7537591" y="928183"/>
              <a:ext cx="20776" cy="24809"/>
            </a:xfrm>
            <a:custGeom>
              <a:avLst/>
              <a:gdLst>
                <a:gd name="connsiteX0" fmla="*/ 18079 w 20776"/>
                <a:gd name="connsiteY0" fmla="*/ 24495 h 24809"/>
                <a:gd name="connsiteX1" fmla="*/ -2697 w 20776"/>
                <a:gd name="connsiteY1" fmla="*/ -315 h 24809"/>
                <a:gd name="connsiteX2" fmla="*/ 18079 w 20776"/>
                <a:gd name="connsiteY2" fmla="*/ 24495 h 24809"/>
              </a:gdLst>
              <a:ahLst/>
              <a:cxnLst>
                <a:cxn ang="0">
                  <a:pos x="connsiteX0" y="connsiteY0"/>
                </a:cxn>
                <a:cxn ang="0">
                  <a:pos x="connsiteX1" y="connsiteY1"/>
                </a:cxn>
                <a:cxn ang="0">
                  <a:pos x="connsiteX2" y="connsiteY2"/>
                </a:cxn>
              </a:cxnLst>
              <a:rect l="l" t="t" r="r" b="b"/>
              <a:pathLst>
                <a:path w="20776" h="24809">
                  <a:moveTo>
                    <a:pt x="18079" y="24495"/>
                  </a:moveTo>
                  <a:cubicBezTo>
                    <a:pt x="9203" y="18101"/>
                    <a:pt x="2009" y="9569"/>
                    <a:pt x="-2697" y="-315"/>
                  </a:cubicBezTo>
                  <a:cubicBezTo>
                    <a:pt x="8396" y="4526"/>
                    <a:pt x="16935" y="11384"/>
                    <a:pt x="18079" y="24495"/>
                  </a:cubicBezTo>
                  <a:close/>
                </a:path>
              </a:pathLst>
            </a:custGeom>
            <a:solidFill>
              <a:srgbClr val="020202"/>
            </a:solidFill>
            <a:ln w="6712" cap="flat">
              <a:noFill/>
              <a:prstDash val="solid"/>
              <a:miter/>
            </a:ln>
          </p:spPr>
          <p:txBody>
            <a:bodyPr rtlCol="0" anchor="ctr"/>
            <a:lstStyle/>
            <a:p>
              <a:endParaRPr lang="es-CO"/>
            </a:p>
          </p:txBody>
        </p:sp>
        <p:sp>
          <p:nvSpPr>
            <p:cNvPr id="1503" name="Freeform: Shape 1502">
              <a:extLst>
                <a:ext uri="{FF2B5EF4-FFF2-40B4-BE49-F238E27FC236}">
                  <a16:creationId xmlns:a16="http://schemas.microsoft.com/office/drawing/2014/main" id="{85EB0887-0F52-91A0-7BF5-F112C40D365E}"/>
                </a:ext>
              </a:extLst>
            </p:cNvPr>
            <p:cNvSpPr/>
            <p:nvPr/>
          </p:nvSpPr>
          <p:spPr>
            <a:xfrm>
              <a:off x="7079652" y="529816"/>
              <a:ext cx="25615" cy="14789"/>
            </a:xfrm>
            <a:custGeom>
              <a:avLst/>
              <a:gdLst>
                <a:gd name="connsiteX0" fmla="*/ 22918 w 25615"/>
                <a:gd name="connsiteY0" fmla="*/ 14475 h 14789"/>
                <a:gd name="connsiteX1" fmla="*/ -2697 w 25615"/>
                <a:gd name="connsiteY1" fmla="*/ -249 h 14789"/>
                <a:gd name="connsiteX2" fmla="*/ 22918 w 25615"/>
                <a:gd name="connsiteY2" fmla="*/ 14475 h 14789"/>
              </a:gdLst>
              <a:ahLst/>
              <a:cxnLst>
                <a:cxn ang="0">
                  <a:pos x="connsiteX0" y="connsiteY0"/>
                </a:cxn>
                <a:cxn ang="0">
                  <a:pos x="connsiteX1" y="connsiteY1"/>
                </a:cxn>
                <a:cxn ang="0">
                  <a:pos x="connsiteX2" y="connsiteY2"/>
                </a:cxn>
              </a:cxnLst>
              <a:rect l="l" t="t" r="r" b="b"/>
              <a:pathLst>
                <a:path w="25615" h="14789">
                  <a:moveTo>
                    <a:pt x="22918" y="14475"/>
                  </a:moveTo>
                  <a:cubicBezTo>
                    <a:pt x="13035" y="12404"/>
                    <a:pt x="4092" y="7247"/>
                    <a:pt x="-2697" y="-249"/>
                  </a:cubicBezTo>
                  <a:cubicBezTo>
                    <a:pt x="8059" y="-1003"/>
                    <a:pt x="18145" y="4820"/>
                    <a:pt x="22918" y="14475"/>
                  </a:cubicBezTo>
                  <a:close/>
                </a:path>
              </a:pathLst>
            </a:custGeom>
            <a:solidFill>
              <a:srgbClr val="020202"/>
            </a:solidFill>
            <a:ln w="6712" cap="flat">
              <a:noFill/>
              <a:prstDash val="solid"/>
              <a:miter/>
            </a:ln>
          </p:spPr>
          <p:txBody>
            <a:bodyPr rtlCol="0" anchor="ctr"/>
            <a:lstStyle/>
            <a:p>
              <a:endParaRPr lang="es-CO"/>
            </a:p>
          </p:txBody>
        </p:sp>
        <p:sp>
          <p:nvSpPr>
            <p:cNvPr id="1504" name="Freeform: Shape 1503">
              <a:extLst>
                <a:ext uri="{FF2B5EF4-FFF2-40B4-BE49-F238E27FC236}">
                  <a16:creationId xmlns:a16="http://schemas.microsoft.com/office/drawing/2014/main" id="{5E30B9E6-32C9-F274-7DF9-FD255B6A879D}"/>
                </a:ext>
              </a:extLst>
            </p:cNvPr>
            <p:cNvSpPr/>
            <p:nvPr/>
          </p:nvSpPr>
          <p:spPr>
            <a:xfrm>
              <a:off x="6935566" y="459792"/>
              <a:ext cx="25145" cy="10585"/>
            </a:xfrm>
            <a:custGeom>
              <a:avLst/>
              <a:gdLst>
                <a:gd name="connsiteX0" fmla="*/ 22449 w 25145"/>
                <a:gd name="connsiteY0" fmla="*/ 10271 h 10585"/>
                <a:gd name="connsiteX1" fmla="*/ -2697 w 25145"/>
                <a:gd name="connsiteY1" fmla="*/ -218 h 10585"/>
                <a:gd name="connsiteX2" fmla="*/ 22449 w 25145"/>
                <a:gd name="connsiteY2" fmla="*/ 10271 h 10585"/>
              </a:gdLst>
              <a:ahLst/>
              <a:cxnLst>
                <a:cxn ang="0">
                  <a:pos x="connsiteX0" y="connsiteY0"/>
                </a:cxn>
                <a:cxn ang="0">
                  <a:pos x="connsiteX1" y="connsiteY1"/>
                </a:cxn>
                <a:cxn ang="0">
                  <a:pos x="connsiteX2" y="connsiteY2"/>
                </a:cxn>
              </a:cxnLst>
              <a:rect l="l" t="t" r="r" b="b"/>
              <a:pathLst>
                <a:path w="25145" h="10585">
                  <a:moveTo>
                    <a:pt x="22449" y="10271"/>
                  </a:moveTo>
                  <a:cubicBezTo>
                    <a:pt x="13171" y="9518"/>
                    <a:pt x="4363" y="5846"/>
                    <a:pt x="-2697" y="-218"/>
                  </a:cubicBezTo>
                  <a:cubicBezTo>
                    <a:pt x="7455" y="-756"/>
                    <a:pt x="16600" y="723"/>
                    <a:pt x="22449" y="10271"/>
                  </a:cubicBezTo>
                  <a:close/>
                </a:path>
              </a:pathLst>
            </a:custGeom>
            <a:solidFill>
              <a:srgbClr val="020202"/>
            </a:solidFill>
            <a:ln w="6712" cap="flat">
              <a:noFill/>
              <a:prstDash val="solid"/>
              <a:miter/>
            </a:ln>
          </p:spPr>
          <p:txBody>
            <a:bodyPr rtlCol="0" anchor="ctr"/>
            <a:lstStyle/>
            <a:p>
              <a:endParaRPr lang="es-CO"/>
            </a:p>
          </p:txBody>
        </p:sp>
        <p:sp>
          <p:nvSpPr>
            <p:cNvPr id="1505" name="Freeform: Shape 1504">
              <a:extLst>
                <a:ext uri="{FF2B5EF4-FFF2-40B4-BE49-F238E27FC236}">
                  <a16:creationId xmlns:a16="http://schemas.microsoft.com/office/drawing/2014/main" id="{0F082E8C-8037-DCEC-F007-7050C81DD714}"/>
                </a:ext>
              </a:extLst>
            </p:cNvPr>
            <p:cNvSpPr/>
            <p:nvPr/>
          </p:nvSpPr>
          <p:spPr>
            <a:xfrm>
              <a:off x="7219165" y="619215"/>
              <a:ext cx="20170" cy="15821"/>
            </a:xfrm>
            <a:custGeom>
              <a:avLst/>
              <a:gdLst>
                <a:gd name="connsiteX0" fmla="*/ 17473 w 20170"/>
                <a:gd name="connsiteY0" fmla="*/ 15507 h 15821"/>
                <a:gd name="connsiteX1" fmla="*/ -2697 w 20170"/>
                <a:gd name="connsiteY1" fmla="*/ -293 h 15821"/>
                <a:gd name="connsiteX2" fmla="*/ 17473 w 20170"/>
                <a:gd name="connsiteY2" fmla="*/ 15507 h 15821"/>
              </a:gdLst>
              <a:ahLst/>
              <a:cxnLst>
                <a:cxn ang="0">
                  <a:pos x="connsiteX0" y="connsiteY0"/>
                </a:cxn>
                <a:cxn ang="0">
                  <a:pos x="connsiteX1" y="connsiteY1"/>
                </a:cxn>
                <a:cxn ang="0">
                  <a:pos x="connsiteX2" y="connsiteY2"/>
                </a:cxn>
              </a:cxnLst>
              <a:rect l="l" t="t" r="r" b="b"/>
              <a:pathLst>
                <a:path w="20170" h="15821">
                  <a:moveTo>
                    <a:pt x="17473" y="15507"/>
                  </a:moveTo>
                  <a:cubicBezTo>
                    <a:pt x="9202" y="12569"/>
                    <a:pt x="2143" y="7029"/>
                    <a:pt x="-2697" y="-293"/>
                  </a:cubicBezTo>
                  <a:cubicBezTo>
                    <a:pt x="6984" y="-744"/>
                    <a:pt x="15590" y="5973"/>
                    <a:pt x="17473" y="15507"/>
                  </a:cubicBezTo>
                  <a:close/>
                </a:path>
              </a:pathLst>
            </a:custGeom>
            <a:solidFill>
              <a:srgbClr val="020202"/>
            </a:solidFill>
            <a:ln w="6712" cap="flat">
              <a:noFill/>
              <a:prstDash val="solid"/>
              <a:miter/>
            </a:ln>
          </p:spPr>
          <p:txBody>
            <a:bodyPr rtlCol="0" anchor="ctr"/>
            <a:lstStyle/>
            <a:p>
              <a:endParaRPr lang="es-CO"/>
            </a:p>
          </p:txBody>
        </p:sp>
        <p:sp>
          <p:nvSpPr>
            <p:cNvPr id="1506" name="Freeform: Shape 1505">
              <a:extLst>
                <a:ext uri="{FF2B5EF4-FFF2-40B4-BE49-F238E27FC236}">
                  <a16:creationId xmlns:a16="http://schemas.microsoft.com/office/drawing/2014/main" id="{CAD88A3A-4142-B85E-29BE-DCB61578ECDD}"/>
                </a:ext>
              </a:extLst>
            </p:cNvPr>
            <p:cNvSpPr/>
            <p:nvPr/>
          </p:nvSpPr>
          <p:spPr>
            <a:xfrm>
              <a:off x="6980815" y="479454"/>
              <a:ext cx="24609" cy="11093"/>
            </a:xfrm>
            <a:custGeom>
              <a:avLst/>
              <a:gdLst>
                <a:gd name="connsiteX0" fmla="*/ 21912 w 24609"/>
                <a:gd name="connsiteY0" fmla="*/ 10779 h 11093"/>
                <a:gd name="connsiteX1" fmla="*/ -2697 w 24609"/>
                <a:gd name="connsiteY1" fmla="*/ -315 h 11093"/>
                <a:gd name="connsiteX2" fmla="*/ 21912 w 24609"/>
                <a:gd name="connsiteY2" fmla="*/ 10779 h 11093"/>
              </a:gdLst>
              <a:ahLst/>
              <a:cxnLst>
                <a:cxn ang="0">
                  <a:pos x="connsiteX0" y="connsiteY0"/>
                </a:cxn>
                <a:cxn ang="0">
                  <a:pos x="connsiteX1" y="connsiteY1"/>
                </a:cxn>
                <a:cxn ang="0">
                  <a:pos x="connsiteX2" y="connsiteY2"/>
                </a:cxn>
              </a:cxnLst>
              <a:rect l="l" t="t" r="r" b="b"/>
              <a:pathLst>
                <a:path w="24609" h="11093">
                  <a:moveTo>
                    <a:pt x="21912" y="10779"/>
                  </a:moveTo>
                  <a:cubicBezTo>
                    <a:pt x="12834" y="9562"/>
                    <a:pt x="4228" y="5710"/>
                    <a:pt x="-2697" y="-315"/>
                  </a:cubicBezTo>
                  <a:cubicBezTo>
                    <a:pt x="7321" y="-247"/>
                    <a:pt x="16398" y="1165"/>
                    <a:pt x="21912" y="10779"/>
                  </a:cubicBezTo>
                  <a:close/>
                </a:path>
              </a:pathLst>
            </a:custGeom>
            <a:solidFill>
              <a:srgbClr val="020202"/>
            </a:solidFill>
            <a:ln w="6712" cap="flat">
              <a:noFill/>
              <a:prstDash val="solid"/>
              <a:miter/>
            </a:ln>
          </p:spPr>
          <p:txBody>
            <a:bodyPr rtlCol="0" anchor="ctr"/>
            <a:lstStyle/>
            <a:p>
              <a:endParaRPr lang="es-CO"/>
            </a:p>
          </p:txBody>
        </p:sp>
        <p:sp>
          <p:nvSpPr>
            <p:cNvPr id="1507" name="Freeform: Shape 1506">
              <a:extLst>
                <a:ext uri="{FF2B5EF4-FFF2-40B4-BE49-F238E27FC236}">
                  <a16:creationId xmlns:a16="http://schemas.microsoft.com/office/drawing/2014/main" id="{7EA13BD8-984B-3ADA-D0F9-D85DC121FE2B}"/>
                </a:ext>
              </a:extLst>
            </p:cNvPr>
            <p:cNvSpPr/>
            <p:nvPr/>
          </p:nvSpPr>
          <p:spPr>
            <a:xfrm>
              <a:off x="6910689" y="449464"/>
              <a:ext cx="25280" cy="10626"/>
            </a:xfrm>
            <a:custGeom>
              <a:avLst/>
              <a:gdLst>
                <a:gd name="connsiteX0" fmla="*/ 22583 w 25280"/>
                <a:gd name="connsiteY0" fmla="*/ 10312 h 10626"/>
                <a:gd name="connsiteX1" fmla="*/ -2697 w 25280"/>
                <a:gd name="connsiteY1" fmla="*/ 92 h 10626"/>
                <a:gd name="connsiteX2" fmla="*/ 22583 w 25280"/>
                <a:gd name="connsiteY2" fmla="*/ 10312 h 10626"/>
              </a:gdLst>
              <a:ahLst/>
              <a:cxnLst>
                <a:cxn ang="0">
                  <a:pos x="connsiteX0" y="connsiteY0"/>
                </a:cxn>
                <a:cxn ang="0">
                  <a:pos x="connsiteX1" y="connsiteY1"/>
                </a:cxn>
                <a:cxn ang="0">
                  <a:pos x="connsiteX2" y="connsiteY2"/>
                </a:cxn>
              </a:cxnLst>
              <a:rect l="l" t="t" r="r" b="b"/>
              <a:pathLst>
                <a:path w="25280" h="10626">
                  <a:moveTo>
                    <a:pt x="22583" y="10312"/>
                  </a:moveTo>
                  <a:cubicBezTo>
                    <a:pt x="13306" y="9646"/>
                    <a:pt x="4430" y="6069"/>
                    <a:pt x="-2697" y="92"/>
                  </a:cubicBezTo>
                  <a:cubicBezTo>
                    <a:pt x="6984" y="-1656"/>
                    <a:pt x="16800" y="2318"/>
                    <a:pt x="22583" y="10312"/>
                  </a:cubicBezTo>
                  <a:close/>
                </a:path>
              </a:pathLst>
            </a:custGeom>
            <a:solidFill>
              <a:srgbClr val="020202"/>
            </a:solidFill>
            <a:ln w="6712" cap="flat">
              <a:noFill/>
              <a:prstDash val="solid"/>
              <a:miter/>
            </a:ln>
          </p:spPr>
          <p:txBody>
            <a:bodyPr rtlCol="0" anchor="ctr"/>
            <a:lstStyle/>
            <a:p>
              <a:endParaRPr lang="es-CO"/>
            </a:p>
          </p:txBody>
        </p:sp>
        <p:sp>
          <p:nvSpPr>
            <p:cNvPr id="1508" name="Freeform: Shape 1507">
              <a:extLst>
                <a:ext uri="{FF2B5EF4-FFF2-40B4-BE49-F238E27FC236}">
                  <a16:creationId xmlns:a16="http://schemas.microsoft.com/office/drawing/2014/main" id="{FEEF3C67-C6F1-6B13-20F8-94F2E13406D0}"/>
                </a:ext>
              </a:extLst>
            </p:cNvPr>
            <p:cNvSpPr/>
            <p:nvPr/>
          </p:nvSpPr>
          <p:spPr>
            <a:xfrm>
              <a:off x="6885610" y="439597"/>
              <a:ext cx="25482" cy="10475"/>
            </a:xfrm>
            <a:custGeom>
              <a:avLst/>
              <a:gdLst>
                <a:gd name="connsiteX0" fmla="*/ 22785 w 25482"/>
                <a:gd name="connsiteY0" fmla="*/ 10161 h 10475"/>
                <a:gd name="connsiteX1" fmla="*/ -2697 w 25482"/>
                <a:gd name="connsiteY1" fmla="*/ 210 h 10475"/>
                <a:gd name="connsiteX2" fmla="*/ 22785 w 25482"/>
                <a:gd name="connsiteY2" fmla="*/ 10161 h 10475"/>
              </a:gdLst>
              <a:ahLst/>
              <a:cxnLst>
                <a:cxn ang="0">
                  <a:pos x="connsiteX0" y="connsiteY0"/>
                </a:cxn>
                <a:cxn ang="0">
                  <a:pos x="connsiteX1" y="connsiteY1"/>
                </a:cxn>
                <a:cxn ang="0">
                  <a:pos x="connsiteX2" y="connsiteY2"/>
                </a:cxn>
              </a:cxnLst>
              <a:rect l="l" t="t" r="r" b="b"/>
              <a:pathLst>
                <a:path w="25482" h="10475">
                  <a:moveTo>
                    <a:pt x="22785" y="10161"/>
                  </a:moveTo>
                  <a:cubicBezTo>
                    <a:pt x="13438" y="9623"/>
                    <a:pt x="4497" y="6140"/>
                    <a:pt x="-2697" y="210"/>
                  </a:cubicBezTo>
                  <a:cubicBezTo>
                    <a:pt x="6984" y="-1807"/>
                    <a:pt x="17002" y="2093"/>
                    <a:pt x="22785" y="10161"/>
                  </a:cubicBezTo>
                  <a:close/>
                </a:path>
              </a:pathLst>
            </a:custGeom>
            <a:solidFill>
              <a:srgbClr val="020202"/>
            </a:solidFill>
            <a:ln w="6712" cap="flat">
              <a:noFill/>
              <a:prstDash val="solid"/>
              <a:miter/>
            </a:ln>
          </p:spPr>
          <p:txBody>
            <a:bodyPr rtlCol="0" anchor="ctr"/>
            <a:lstStyle/>
            <a:p>
              <a:endParaRPr lang="es-CO"/>
            </a:p>
          </p:txBody>
        </p:sp>
        <p:sp>
          <p:nvSpPr>
            <p:cNvPr id="1509" name="Freeform: Shape 1508">
              <a:extLst>
                <a:ext uri="{FF2B5EF4-FFF2-40B4-BE49-F238E27FC236}">
                  <a16:creationId xmlns:a16="http://schemas.microsoft.com/office/drawing/2014/main" id="{7D55459F-ADF4-B03B-2893-F1B579099EBA}"/>
                </a:ext>
              </a:extLst>
            </p:cNvPr>
            <p:cNvSpPr/>
            <p:nvPr/>
          </p:nvSpPr>
          <p:spPr>
            <a:xfrm>
              <a:off x="7199464" y="604515"/>
              <a:ext cx="20574" cy="14923"/>
            </a:xfrm>
            <a:custGeom>
              <a:avLst/>
              <a:gdLst>
                <a:gd name="connsiteX0" fmla="*/ 17877 w 20574"/>
                <a:gd name="connsiteY0" fmla="*/ 14609 h 14923"/>
                <a:gd name="connsiteX1" fmla="*/ -2697 w 20574"/>
                <a:gd name="connsiteY1" fmla="*/ -250 h 14923"/>
                <a:gd name="connsiteX2" fmla="*/ 17877 w 20574"/>
                <a:gd name="connsiteY2" fmla="*/ 14609 h 14923"/>
              </a:gdLst>
              <a:ahLst/>
              <a:cxnLst>
                <a:cxn ang="0">
                  <a:pos x="connsiteX0" y="connsiteY0"/>
                </a:cxn>
                <a:cxn ang="0">
                  <a:pos x="connsiteX1" y="connsiteY1"/>
                </a:cxn>
                <a:cxn ang="0">
                  <a:pos x="connsiteX2" y="connsiteY2"/>
                </a:cxn>
              </a:cxnLst>
              <a:rect l="l" t="t" r="r" b="b"/>
              <a:pathLst>
                <a:path w="20574" h="14923">
                  <a:moveTo>
                    <a:pt x="17877" y="14609"/>
                  </a:moveTo>
                  <a:cubicBezTo>
                    <a:pt x="9540" y="12101"/>
                    <a:pt x="2278" y="6870"/>
                    <a:pt x="-2697" y="-250"/>
                  </a:cubicBezTo>
                  <a:cubicBezTo>
                    <a:pt x="8128" y="-1057"/>
                    <a:pt x="13575" y="5801"/>
                    <a:pt x="17877" y="14609"/>
                  </a:cubicBezTo>
                  <a:close/>
                </a:path>
              </a:pathLst>
            </a:custGeom>
            <a:solidFill>
              <a:srgbClr val="020202"/>
            </a:solidFill>
            <a:ln w="6712" cap="flat">
              <a:noFill/>
              <a:prstDash val="solid"/>
              <a:miter/>
            </a:ln>
          </p:spPr>
          <p:txBody>
            <a:bodyPr rtlCol="0" anchor="ctr"/>
            <a:lstStyle/>
            <a:p>
              <a:endParaRPr lang="es-CO"/>
            </a:p>
          </p:txBody>
        </p:sp>
        <p:sp>
          <p:nvSpPr>
            <p:cNvPr id="1510" name="Freeform: Shape 1509">
              <a:extLst>
                <a:ext uri="{FF2B5EF4-FFF2-40B4-BE49-F238E27FC236}">
                  <a16:creationId xmlns:a16="http://schemas.microsoft.com/office/drawing/2014/main" id="{CA70265A-937D-4920-F392-F34D5CC1DB0F}"/>
                </a:ext>
              </a:extLst>
            </p:cNvPr>
            <p:cNvSpPr/>
            <p:nvPr/>
          </p:nvSpPr>
          <p:spPr>
            <a:xfrm>
              <a:off x="7474054" y="857893"/>
              <a:ext cx="15026" cy="15224"/>
            </a:xfrm>
            <a:custGeom>
              <a:avLst/>
              <a:gdLst>
                <a:gd name="connsiteX0" fmla="*/ 12229 w 15026"/>
                <a:gd name="connsiteY0" fmla="*/ 14910 h 15224"/>
                <a:gd name="connsiteX1" fmla="*/ -2697 w 15026"/>
                <a:gd name="connsiteY1" fmla="*/ -218 h 15224"/>
                <a:gd name="connsiteX2" fmla="*/ 12229 w 15026"/>
                <a:gd name="connsiteY2" fmla="*/ 11534 h 15224"/>
                <a:gd name="connsiteX3" fmla="*/ 12229 w 15026"/>
                <a:gd name="connsiteY3" fmla="*/ 14910 h 15224"/>
              </a:gdLst>
              <a:ahLst/>
              <a:cxnLst>
                <a:cxn ang="0">
                  <a:pos x="connsiteX0" y="connsiteY0"/>
                </a:cxn>
                <a:cxn ang="0">
                  <a:pos x="connsiteX1" y="connsiteY1"/>
                </a:cxn>
                <a:cxn ang="0">
                  <a:pos x="connsiteX2" y="connsiteY2"/>
                </a:cxn>
                <a:cxn ang="0">
                  <a:pos x="connsiteX3" y="connsiteY3"/>
                </a:cxn>
              </a:cxnLst>
              <a:rect l="l" t="t" r="r" b="b"/>
              <a:pathLst>
                <a:path w="15026" h="15224">
                  <a:moveTo>
                    <a:pt x="12229" y="14910"/>
                  </a:moveTo>
                  <a:cubicBezTo>
                    <a:pt x="6044" y="11259"/>
                    <a:pt x="866" y="6041"/>
                    <a:pt x="-2697" y="-218"/>
                  </a:cubicBezTo>
                  <a:cubicBezTo>
                    <a:pt x="4698" y="-1099"/>
                    <a:pt x="11355" y="4165"/>
                    <a:pt x="12229" y="11534"/>
                  </a:cubicBezTo>
                  <a:cubicBezTo>
                    <a:pt x="12363" y="12657"/>
                    <a:pt x="12363" y="13793"/>
                    <a:pt x="12229" y="14910"/>
                  </a:cubicBezTo>
                  <a:close/>
                </a:path>
              </a:pathLst>
            </a:custGeom>
            <a:solidFill>
              <a:srgbClr val="020202"/>
            </a:solidFill>
            <a:ln w="6712" cap="flat">
              <a:noFill/>
              <a:prstDash val="solid"/>
              <a:miter/>
            </a:ln>
          </p:spPr>
          <p:txBody>
            <a:bodyPr rtlCol="0" anchor="ctr"/>
            <a:lstStyle/>
            <a:p>
              <a:endParaRPr lang="es-CO"/>
            </a:p>
          </p:txBody>
        </p:sp>
        <p:sp>
          <p:nvSpPr>
            <p:cNvPr id="1511" name="Freeform: Shape 1510">
              <a:extLst>
                <a:ext uri="{FF2B5EF4-FFF2-40B4-BE49-F238E27FC236}">
                  <a16:creationId xmlns:a16="http://schemas.microsoft.com/office/drawing/2014/main" id="{EBCB938C-1C92-BBB1-A617-BE0E486B2B3D}"/>
                </a:ext>
              </a:extLst>
            </p:cNvPr>
            <p:cNvSpPr/>
            <p:nvPr/>
          </p:nvSpPr>
          <p:spPr>
            <a:xfrm>
              <a:off x="6821064" y="419593"/>
              <a:ext cx="20170" cy="6295"/>
            </a:xfrm>
            <a:custGeom>
              <a:avLst/>
              <a:gdLst>
                <a:gd name="connsiteX0" fmla="*/ 17473 w 20170"/>
                <a:gd name="connsiteY0" fmla="*/ 5825 h 6295"/>
                <a:gd name="connsiteX1" fmla="*/ -2697 w 20170"/>
                <a:gd name="connsiteY1" fmla="*/ 110 h 6295"/>
                <a:gd name="connsiteX2" fmla="*/ 17473 w 20170"/>
                <a:gd name="connsiteY2" fmla="*/ 5825 h 6295"/>
              </a:gdLst>
              <a:ahLst/>
              <a:cxnLst>
                <a:cxn ang="0">
                  <a:pos x="connsiteX0" y="connsiteY0"/>
                </a:cxn>
                <a:cxn ang="0">
                  <a:pos x="connsiteX1" y="connsiteY1"/>
                </a:cxn>
                <a:cxn ang="0">
                  <a:pos x="connsiteX2" y="connsiteY2"/>
                </a:cxn>
              </a:cxnLst>
              <a:rect l="l" t="t" r="r" b="b"/>
              <a:pathLst>
                <a:path w="20170" h="6295">
                  <a:moveTo>
                    <a:pt x="17473" y="5825"/>
                  </a:moveTo>
                  <a:cubicBezTo>
                    <a:pt x="10280" y="6585"/>
                    <a:pt x="3018" y="4541"/>
                    <a:pt x="-2697" y="110"/>
                  </a:cubicBezTo>
                  <a:cubicBezTo>
                    <a:pt x="4497" y="447"/>
                    <a:pt x="13036" y="-3117"/>
                    <a:pt x="17473" y="5825"/>
                  </a:cubicBezTo>
                  <a:close/>
                </a:path>
              </a:pathLst>
            </a:custGeom>
            <a:solidFill>
              <a:srgbClr val="020202"/>
            </a:solidFill>
            <a:ln w="6712" cap="flat">
              <a:noFill/>
              <a:prstDash val="solid"/>
              <a:miter/>
            </a:ln>
          </p:spPr>
          <p:txBody>
            <a:bodyPr rtlCol="0" anchor="ctr"/>
            <a:lstStyle/>
            <a:p>
              <a:endParaRPr lang="es-CO"/>
            </a:p>
          </p:txBody>
        </p:sp>
        <p:sp>
          <p:nvSpPr>
            <p:cNvPr id="1512" name="Freeform: Shape 1511">
              <a:extLst>
                <a:ext uri="{FF2B5EF4-FFF2-40B4-BE49-F238E27FC236}">
                  <a16:creationId xmlns:a16="http://schemas.microsoft.com/office/drawing/2014/main" id="{2283B17E-1D41-858B-051C-28D7CB4BBAD3}"/>
                </a:ext>
              </a:extLst>
            </p:cNvPr>
            <p:cNvSpPr/>
            <p:nvPr/>
          </p:nvSpPr>
          <p:spPr>
            <a:xfrm>
              <a:off x="7154350" y="574380"/>
              <a:ext cx="15464" cy="10566"/>
            </a:xfrm>
            <a:custGeom>
              <a:avLst/>
              <a:gdLst>
                <a:gd name="connsiteX0" fmla="*/ 12767 w 15464"/>
                <a:gd name="connsiteY0" fmla="*/ 10252 h 10566"/>
                <a:gd name="connsiteX1" fmla="*/ -2697 w 15464"/>
                <a:gd name="connsiteY1" fmla="*/ 32 h 10566"/>
                <a:gd name="connsiteX2" fmla="*/ 12633 w 15464"/>
                <a:gd name="connsiteY2" fmla="*/ 9458 h 10566"/>
                <a:gd name="connsiteX3" fmla="*/ 12767 w 15464"/>
                <a:gd name="connsiteY3" fmla="*/ 10252 h 10566"/>
              </a:gdLst>
              <a:ahLst/>
              <a:cxnLst>
                <a:cxn ang="0">
                  <a:pos x="connsiteX0" y="connsiteY0"/>
                </a:cxn>
                <a:cxn ang="0">
                  <a:pos x="connsiteX1" y="connsiteY1"/>
                </a:cxn>
                <a:cxn ang="0">
                  <a:pos x="connsiteX2" y="connsiteY2"/>
                </a:cxn>
                <a:cxn ang="0">
                  <a:pos x="connsiteX3" y="connsiteY3"/>
                </a:cxn>
              </a:cxnLst>
              <a:rect l="l" t="t" r="r" b="b"/>
              <a:pathLst>
                <a:path w="15464" h="10566">
                  <a:moveTo>
                    <a:pt x="12767" y="10252"/>
                  </a:moveTo>
                  <a:cubicBezTo>
                    <a:pt x="6313" y="9344"/>
                    <a:pt x="664" y="5592"/>
                    <a:pt x="-2697" y="32"/>
                  </a:cubicBezTo>
                  <a:cubicBezTo>
                    <a:pt x="4161" y="-1588"/>
                    <a:pt x="10952" y="2627"/>
                    <a:pt x="12633" y="9458"/>
                  </a:cubicBezTo>
                  <a:cubicBezTo>
                    <a:pt x="12700" y="9721"/>
                    <a:pt x="12700" y="9983"/>
                    <a:pt x="12767" y="10252"/>
                  </a:cubicBezTo>
                  <a:close/>
                </a:path>
              </a:pathLst>
            </a:custGeom>
            <a:solidFill>
              <a:srgbClr val="020202"/>
            </a:solidFill>
            <a:ln w="6712" cap="flat">
              <a:noFill/>
              <a:prstDash val="solid"/>
              <a:miter/>
            </a:ln>
          </p:spPr>
          <p:txBody>
            <a:bodyPr rtlCol="0" anchor="ctr"/>
            <a:lstStyle/>
            <a:p>
              <a:endParaRPr lang="es-CO"/>
            </a:p>
          </p:txBody>
        </p:sp>
        <p:sp>
          <p:nvSpPr>
            <p:cNvPr id="1513" name="Freeform: Shape 1512">
              <a:extLst>
                <a:ext uri="{FF2B5EF4-FFF2-40B4-BE49-F238E27FC236}">
                  <a16:creationId xmlns:a16="http://schemas.microsoft.com/office/drawing/2014/main" id="{14CE6BC2-F009-01CD-358F-7009B3453963}"/>
                </a:ext>
              </a:extLst>
            </p:cNvPr>
            <p:cNvSpPr/>
            <p:nvPr/>
          </p:nvSpPr>
          <p:spPr>
            <a:xfrm>
              <a:off x="7184538" y="594262"/>
              <a:ext cx="15329" cy="10653"/>
            </a:xfrm>
            <a:custGeom>
              <a:avLst/>
              <a:gdLst>
                <a:gd name="connsiteX0" fmla="*/ 12633 w 15329"/>
                <a:gd name="connsiteY0" fmla="*/ 10339 h 10653"/>
                <a:gd name="connsiteX1" fmla="*/ -2697 w 15329"/>
                <a:gd name="connsiteY1" fmla="*/ -15 h 10653"/>
                <a:gd name="connsiteX2" fmla="*/ 12498 w 15329"/>
                <a:gd name="connsiteY2" fmla="*/ 9734 h 10653"/>
                <a:gd name="connsiteX3" fmla="*/ 12633 w 15329"/>
                <a:gd name="connsiteY3" fmla="*/ 10339 h 10653"/>
              </a:gdLst>
              <a:ahLst/>
              <a:cxnLst>
                <a:cxn ang="0">
                  <a:pos x="connsiteX0" y="connsiteY0"/>
                </a:cxn>
                <a:cxn ang="0">
                  <a:pos x="connsiteX1" y="connsiteY1"/>
                </a:cxn>
                <a:cxn ang="0">
                  <a:pos x="connsiteX2" y="connsiteY2"/>
                </a:cxn>
                <a:cxn ang="0">
                  <a:pos x="connsiteX3" y="connsiteY3"/>
                </a:cxn>
              </a:cxnLst>
              <a:rect l="l" t="t" r="r" b="b"/>
              <a:pathLst>
                <a:path w="15329" h="10653">
                  <a:moveTo>
                    <a:pt x="12633" y="10339"/>
                  </a:moveTo>
                  <a:cubicBezTo>
                    <a:pt x="6246" y="9344"/>
                    <a:pt x="597" y="5552"/>
                    <a:pt x="-2697" y="-15"/>
                  </a:cubicBezTo>
                  <a:cubicBezTo>
                    <a:pt x="4228" y="-1528"/>
                    <a:pt x="11019" y="2836"/>
                    <a:pt x="12498" y="9734"/>
                  </a:cubicBezTo>
                  <a:cubicBezTo>
                    <a:pt x="12565" y="9936"/>
                    <a:pt x="12565" y="10137"/>
                    <a:pt x="12633" y="10339"/>
                  </a:cubicBezTo>
                  <a:close/>
                </a:path>
              </a:pathLst>
            </a:custGeom>
            <a:solidFill>
              <a:srgbClr val="020202"/>
            </a:solidFill>
            <a:ln w="6712" cap="flat">
              <a:noFill/>
              <a:prstDash val="solid"/>
              <a:miter/>
            </a:ln>
          </p:spPr>
          <p:txBody>
            <a:bodyPr rtlCol="0" anchor="ctr"/>
            <a:lstStyle/>
            <a:p>
              <a:endParaRPr lang="es-CO"/>
            </a:p>
          </p:txBody>
        </p:sp>
        <p:sp>
          <p:nvSpPr>
            <p:cNvPr id="1514" name="Freeform: Shape 1513">
              <a:extLst>
                <a:ext uri="{FF2B5EF4-FFF2-40B4-BE49-F238E27FC236}">
                  <a16:creationId xmlns:a16="http://schemas.microsoft.com/office/drawing/2014/main" id="{62E8AEF7-CDB1-3023-116D-1E7AD0F155D3}"/>
                </a:ext>
              </a:extLst>
            </p:cNvPr>
            <p:cNvSpPr/>
            <p:nvPr/>
          </p:nvSpPr>
          <p:spPr>
            <a:xfrm>
              <a:off x="7299377" y="683697"/>
              <a:ext cx="14791" cy="10977"/>
            </a:xfrm>
            <a:custGeom>
              <a:avLst/>
              <a:gdLst>
                <a:gd name="connsiteX0" fmla="*/ 12094 w 14791"/>
                <a:gd name="connsiteY0" fmla="*/ 10663 h 10977"/>
                <a:gd name="connsiteX1" fmla="*/ -2697 w 14791"/>
                <a:gd name="connsiteY1" fmla="*/ -162 h 10977"/>
                <a:gd name="connsiteX2" fmla="*/ 12094 w 14791"/>
                <a:gd name="connsiteY2" fmla="*/ 10663 h 10977"/>
              </a:gdLst>
              <a:ahLst/>
              <a:cxnLst>
                <a:cxn ang="0">
                  <a:pos x="connsiteX0" y="connsiteY0"/>
                </a:cxn>
                <a:cxn ang="0">
                  <a:pos x="connsiteX1" y="connsiteY1"/>
                </a:cxn>
                <a:cxn ang="0">
                  <a:pos x="connsiteX2" y="connsiteY2"/>
                </a:cxn>
              </a:cxnLst>
              <a:rect l="l" t="t" r="r" b="b"/>
              <a:pathLst>
                <a:path w="14791" h="10977">
                  <a:moveTo>
                    <a:pt x="12094" y="10663"/>
                  </a:moveTo>
                  <a:cubicBezTo>
                    <a:pt x="5909" y="9224"/>
                    <a:pt x="530" y="5311"/>
                    <a:pt x="-2697" y="-162"/>
                  </a:cubicBezTo>
                  <a:cubicBezTo>
                    <a:pt x="4363" y="-1251"/>
                    <a:pt x="11019" y="3597"/>
                    <a:pt x="12094" y="10663"/>
                  </a:cubicBezTo>
                  <a:close/>
                </a:path>
              </a:pathLst>
            </a:custGeom>
            <a:solidFill>
              <a:srgbClr val="020202"/>
            </a:solidFill>
            <a:ln w="6712" cap="flat">
              <a:noFill/>
              <a:prstDash val="solid"/>
              <a:miter/>
            </a:ln>
          </p:spPr>
          <p:txBody>
            <a:bodyPr rtlCol="0" anchor="ctr"/>
            <a:lstStyle/>
            <a:p>
              <a:endParaRPr lang="es-CO"/>
            </a:p>
          </p:txBody>
        </p:sp>
        <p:sp>
          <p:nvSpPr>
            <p:cNvPr id="1515" name="Freeform: Shape 1514">
              <a:extLst>
                <a:ext uri="{FF2B5EF4-FFF2-40B4-BE49-F238E27FC236}">
                  <a16:creationId xmlns:a16="http://schemas.microsoft.com/office/drawing/2014/main" id="{E121048B-7019-3134-9FA3-6BDB50F12603}"/>
                </a:ext>
              </a:extLst>
            </p:cNvPr>
            <p:cNvSpPr/>
            <p:nvPr/>
          </p:nvSpPr>
          <p:spPr>
            <a:xfrm>
              <a:off x="7169343" y="584309"/>
              <a:ext cx="15397" cy="10587"/>
            </a:xfrm>
            <a:custGeom>
              <a:avLst/>
              <a:gdLst>
                <a:gd name="connsiteX0" fmla="*/ 12700 w 15397"/>
                <a:gd name="connsiteY0" fmla="*/ 10273 h 10587"/>
                <a:gd name="connsiteX1" fmla="*/ -2697 w 15397"/>
                <a:gd name="connsiteY1" fmla="*/ -14 h 10587"/>
                <a:gd name="connsiteX2" fmla="*/ 12633 w 15397"/>
                <a:gd name="connsiteY2" fmla="*/ 9776 h 10587"/>
                <a:gd name="connsiteX3" fmla="*/ 12700 w 15397"/>
                <a:gd name="connsiteY3" fmla="*/ 10273 h 10587"/>
              </a:gdLst>
              <a:ahLst/>
              <a:cxnLst>
                <a:cxn ang="0">
                  <a:pos x="connsiteX0" y="connsiteY0"/>
                </a:cxn>
                <a:cxn ang="0">
                  <a:pos x="connsiteX1" y="connsiteY1"/>
                </a:cxn>
                <a:cxn ang="0">
                  <a:pos x="connsiteX2" y="connsiteY2"/>
                </a:cxn>
                <a:cxn ang="0">
                  <a:pos x="connsiteX3" y="connsiteY3"/>
                </a:cxn>
              </a:cxnLst>
              <a:rect l="l" t="t" r="r" b="b"/>
              <a:pathLst>
                <a:path w="15397" h="10587">
                  <a:moveTo>
                    <a:pt x="12700" y="10273"/>
                  </a:moveTo>
                  <a:cubicBezTo>
                    <a:pt x="6313" y="9298"/>
                    <a:pt x="664" y="5527"/>
                    <a:pt x="-2697" y="-14"/>
                  </a:cubicBezTo>
                  <a:cubicBezTo>
                    <a:pt x="4228" y="-1533"/>
                    <a:pt x="11086" y="2850"/>
                    <a:pt x="12633" y="9776"/>
                  </a:cubicBezTo>
                  <a:cubicBezTo>
                    <a:pt x="12633" y="9937"/>
                    <a:pt x="12700" y="10105"/>
                    <a:pt x="12700" y="10273"/>
                  </a:cubicBezTo>
                  <a:close/>
                </a:path>
              </a:pathLst>
            </a:custGeom>
            <a:solidFill>
              <a:srgbClr val="020202"/>
            </a:solidFill>
            <a:ln w="6712" cap="flat">
              <a:noFill/>
              <a:prstDash val="solid"/>
              <a:miter/>
            </a:ln>
          </p:spPr>
          <p:txBody>
            <a:bodyPr rtlCol="0" anchor="ctr"/>
            <a:lstStyle/>
            <a:p>
              <a:endParaRPr lang="es-CO"/>
            </a:p>
          </p:txBody>
        </p:sp>
        <p:sp>
          <p:nvSpPr>
            <p:cNvPr id="1516" name="Freeform: Shape 1515">
              <a:extLst>
                <a:ext uri="{FF2B5EF4-FFF2-40B4-BE49-F238E27FC236}">
                  <a16:creationId xmlns:a16="http://schemas.microsoft.com/office/drawing/2014/main" id="{F07B3D20-DEAC-2722-8C3B-19BC9D197B02}"/>
                </a:ext>
              </a:extLst>
            </p:cNvPr>
            <p:cNvSpPr/>
            <p:nvPr/>
          </p:nvSpPr>
          <p:spPr>
            <a:xfrm>
              <a:off x="7124430" y="554465"/>
              <a:ext cx="15464" cy="10647"/>
            </a:xfrm>
            <a:custGeom>
              <a:avLst/>
              <a:gdLst>
                <a:gd name="connsiteX0" fmla="*/ 12767 w 15464"/>
                <a:gd name="connsiteY0" fmla="*/ 10332 h 10647"/>
                <a:gd name="connsiteX1" fmla="*/ -2697 w 15464"/>
                <a:gd name="connsiteY1" fmla="*/ 45 h 10647"/>
                <a:gd name="connsiteX2" fmla="*/ 12565 w 15464"/>
                <a:gd name="connsiteY2" fmla="*/ 9344 h 10647"/>
                <a:gd name="connsiteX3" fmla="*/ 12767 w 15464"/>
                <a:gd name="connsiteY3" fmla="*/ 10332 h 10647"/>
              </a:gdLst>
              <a:ahLst/>
              <a:cxnLst>
                <a:cxn ang="0">
                  <a:pos x="connsiteX0" y="connsiteY0"/>
                </a:cxn>
                <a:cxn ang="0">
                  <a:pos x="connsiteX1" y="connsiteY1"/>
                </a:cxn>
                <a:cxn ang="0">
                  <a:pos x="connsiteX2" y="connsiteY2"/>
                </a:cxn>
                <a:cxn ang="0">
                  <a:pos x="connsiteX3" y="connsiteY3"/>
                </a:cxn>
              </a:cxnLst>
              <a:rect l="l" t="t" r="r" b="b"/>
              <a:pathLst>
                <a:path w="15464" h="10647">
                  <a:moveTo>
                    <a:pt x="12767" y="10332"/>
                  </a:moveTo>
                  <a:cubicBezTo>
                    <a:pt x="6446" y="9095"/>
                    <a:pt x="866" y="5397"/>
                    <a:pt x="-2697" y="45"/>
                  </a:cubicBezTo>
                  <a:cubicBezTo>
                    <a:pt x="4094" y="-1602"/>
                    <a:pt x="10952" y="2560"/>
                    <a:pt x="12565" y="9344"/>
                  </a:cubicBezTo>
                  <a:cubicBezTo>
                    <a:pt x="12633" y="9673"/>
                    <a:pt x="12700" y="10003"/>
                    <a:pt x="12767" y="10332"/>
                  </a:cubicBezTo>
                  <a:close/>
                </a:path>
              </a:pathLst>
            </a:custGeom>
            <a:solidFill>
              <a:srgbClr val="020202"/>
            </a:solidFill>
            <a:ln w="6712" cap="flat">
              <a:noFill/>
              <a:prstDash val="solid"/>
              <a:miter/>
            </a:ln>
          </p:spPr>
          <p:txBody>
            <a:bodyPr rtlCol="0" anchor="ctr"/>
            <a:lstStyle/>
            <a:p>
              <a:endParaRPr lang="es-CO"/>
            </a:p>
          </p:txBody>
        </p:sp>
        <p:sp>
          <p:nvSpPr>
            <p:cNvPr id="1517" name="Freeform: Shape 1516">
              <a:extLst>
                <a:ext uri="{FF2B5EF4-FFF2-40B4-BE49-F238E27FC236}">
                  <a16:creationId xmlns:a16="http://schemas.microsoft.com/office/drawing/2014/main" id="{42D74C46-73F6-735D-A1D9-96FB168943F3}"/>
                </a:ext>
              </a:extLst>
            </p:cNvPr>
            <p:cNvSpPr/>
            <p:nvPr/>
          </p:nvSpPr>
          <p:spPr>
            <a:xfrm>
              <a:off x="6840765" y="424793"/>
              <a:ext cx="15462" cy="5812"/>
            </a:xfrm>
            <a:custGeom>
              <a:avLst/>
              <a:gdLst>
                <a:gd name="connsiteX0" fmla="*/ 12765 w 15462"/>
                <a:gd name="connsiteY0" fmla="*/ 5265 h 5812"/>
                <a:gd name="connsiteX1" fmla="*/ -2697 w 15462"/>
                <a:gd name="connsiteY1" fmla="*/ 155 h 5812"/>
                <a:gd name="connsiteX2" fmla="*/ 12765 w 15462"/>
                <a:gd name="connsiteY2" fmla="*/ 5265 h 5812"/>
              </a:gdLst>
              <a:ahLst/>
              <a:cxnLst>
                <a:cxn ang="0">
                  <a:pos x="connsiteX0" y="connsiteY0"/>
                </a:cxn>
                <a:cxn ang="0">
                  <a:pos x="connsiteX1" y="connsiteY1"/>
                </a:cxn>
                <a:cxn ang="0">
                  <a:pos x="connsiteX2" y="connsiteY2"/>
                </a:cxn>
              </a:cxnLst>
              <a:rect l="l" t="t" r="r" b="b"/>
              <a:pathLst>
                <a:path w="15462" h="5812">
                  <a:moveTo>
                    <a:pt x="12765" y="5265"/>
                  </a:moveTo>
                  <a:cubicBezTo>
                    <a:pt x="7051" y="6199"/>
                    <a:pt x="1336" y="4290"/>
                    <a:pt x="-2697" y="155"/>
                  </a:cubicBezTo>
                  <a:cubicBezTo>
                    <a:pt x="3151" y="-383"/>
                    <a:pt x="9404" y="-1728"/>
                    <a:pt x="12765" y="5265"/>
                  </a:cubicBezTo>
                  <a:close/>
                </a:path>
              </a:pathLst>
            </a:custGeom>
            <a:solidFill>
              <a:srgbClr val="020202"/>
            </a:solidFill>
            <a:ln w="6712" cap="flat">
              <a:noFill/>
              <a:prstDash val="solid"/>
              <a:miter/>
            </a:ln>
          </p:spPr>
          <p:txBody>
            <a:bodyPr rtlCol="0" anchor="ctr"/>
            <a:lstStyle/>
            <a:p>
              <a:endParaRPr lang="es-CO"/>
            </a:p>
          </p:txBody>
        </p:sp>
        <p:sp>
          <p:nvSpPr>
            <p:cNvPr id="1518" name="Freeform: Shape 1517">
              <a:extLst>
                <a:ext uri="{FF2B5EF4-FFF2-40B4-BE49-F238E27FC236}">
                  <a16:creationId xmlns:a16="http://schemas.microsoft.com/office/drawing/2014/main" id="{61EDEDF8-C519-DB69-DFA1-CE6A982215B3}"/>
                </a:ext>
              </a:extLst>
            </p:cNvPr>
            <p:cNvSpPr/>
            <p:nvPr/>
          </p:nvSpPr>
          <p:spPr>
            <a:xfrm>
              <a:off x="6855758" y="429775"/>
              <a:ext cx="15397" cy="5749"/>
            </a:xfrm>
            <a:custGeom>
              <a:avLst/>
              <a:gdLst>
                <a:gd name="connsiteX0" fmla="*/ 12700 w 15397"/>
                <a:gd name="connsiteY0" fmla="*/ 5259 h 5749"/>
                <a:gd name="connsiteX1" fmla="*/ -2697 w 15397"/>
                <a:gd name="connsiteY1" fmla="*/ 14 h 5749"/>
                <a:gd name="connsiteX2" fmla="*/ 12700 w 15397"/>
                <a:gd name="connsiteY2" fmla="*/ 5259 h 5749"/>
              </a:gdLst>
              <a:ahLst/>
              <a:cxnLst>
                <a:cxn ang="0">
                  <a:pos x="connsiteX0" y="connsiteY0"/>
                </a:cxn>
                <a:cxn ang="0">
                  <a:pos x="connsiteX1" y="connsiteY1"/>
                </a:cxn>
                <a:cxn ang="0">
                  <a:pos x="connsiteX2" y="connsiteY2"/>
                </a:cxn>
              </a:cxnLst>
              <a:rect l="l" t="t" r="r" b="b"/>
              <a:pathLst>
                <a:path w="15397" h="5749">
                  <a:moveTo>
                    <a:pt x="12700" y="5259"/>
                  </a:moveTo>
                  <a:cubicBezTo>
                    <a:pt x="7051" y="6059"/>
                    <a:pt x="1336" y="4109"/>
                    <a:pt x="-2697" y="14"/>
                  </a:cubicBezTo>
                  <a:cubicBezTo>
                    <a:pt x="3151" y="-322"/>
                    <a:pt x="9338" y="-1667"/>
                    <a:pt x="12700" y="5259"/>
                  </a:cubicBezTo>
                  <a:close/>
                </a:path>
              </a:pathLst>
            </a:custGeom>
            <a:solidFill>
              <a:srgbClr val="020202"/>
            </a:solidFill>
            <a:ln w="6712" cap="flat">
              <a:noFill/>
              <a:prstDash val="solid"/>
              <a:miter/>
            </a:ln>
          </p:spPr>
          <p:txBody>
            <a:bodyPr rtlCol="0" anchor="ctr"/>
            <a:lstStyle/>
            <a:p>
              <a:endParaRPr lang="es-CO"/>
            </a:p>
          </p:txBody>
        </p:sp>
        <p:sp>
          <p:nvSpPr>
            <p:cNvPr id="1519" name="Freeform: Shape 1518">
              <a:extLst>
                <a:ext uri="{FF2B5EF4-FFF2-40B4-BE49-F238E27FC236}">
                  <a16:creationId xmlns:a16="http://schemas.microsoft.com/office/drawing/2014/main" id="{30B0846F-BF5F-7926-BFCD-6284A60BE6D2}"/>
                </a:ext>
              </a:extLst>
            </p:cNvPr>
            <p:cNvSpPr/>
            <p:nvPr/>
          </p:nvSpPr>
          <p:spPr>
            <a:xfrm>
              <a:off x="6870752" y="434720"/>
              <a:ext cx="15329" cy="5890"/>
            </a:xfrm>
            <a:custGeom>
              <a:avLst/>
              <a:gdLst>
                <a:gd name="connsiteX0" fmla="*/ 12633 w 15329"/>
                <a:gd name="connsiteY0" fmla="*/ 5423 h 5890"/>
                <a:gd name="connsiteX1" fmla="*/ -2697 w 15329"/>
                <a:gd name="connsiteY1" fmla="*/ -23 h 5890"/>
                <a:gd name="connsiteX2" fmla="*/ 12633 w 15329"/>
                <a:gd name="connsiteY2" fmla="*/ 5423 h 5890"/>
              </a:gdLst>
              <a:ahLst/>
              <a:cxnLst>
                <a:cxn ang="0">
                  <a:pos x="connsiteX0" y="connsiteY0"/>
                </a:cxn>
                <a:cxn ang="0">
                  <a:pos x="connsiteX1" y="connsiteY1"/>
                </a:cxn>
                <a:cxn ang="0">
                  <a:pos x="connsiteX2" y="connsiteY2"/>
                </a:cxn>
              </a:cxnLst>
              <a:rect l="l" t="t" r="r" b="b"/>
              <a:pathLst>
                <a:path w="15329" h="5890">
                  <a:moveTo>
                    <a:pt x="12633" y="5423"/>
                  </a:moveTo>
                  <a:cubicBezTo>
                    <a:pt x="6917" y="6170"/>
                    <a:pt x="1269" y="4146"/>
                    <a:pt x="-2697" y="-23"/>
                  </a:cubicBezTo>
                  <a:cubicBezTo>
                    <a:pt x="3151" y="-292"/>
                    <a:pt x="9405" y="-1703"/>
                    <a:pt x="12633" y="5423"/>
                  </a:cubicBezTo>
                  <a:close/>
                </a:path>
              </a:pathLst>
            </a:custGeom>
            <a:solidFill>
              <a:srgbClr val="020202"/>
            </a:solidFill>
            <a:ln w="6712" cap="flat">
              <a:noFill/>
              <a:prstDash val="solid"/>
              <a:miter/>
            </a:ln>
          </p:spPr>
          <p:txBody>
            <a:bodyPr rtlCol="0" anchor="ctr"/>
            <a:lstStyle/>
            <a:p>
              <a:endParaRPr lang="es-CO"/>
            </a:p>
          </p:txBody>
        </p:sp>
        <p:sp>
          <p:nvSpPr>
            <p:cNvPr id="1520" name="Freeform: Shape 1519">
              <a:extLst>
                <a:ext uri="{FF2B5EF4-FFF2-40B4-BE49-F238E27FC236}">
                  <a16:creationId xmlns:a16="http://schemas.microsoft.com/office/drawing/2014/main" id="{4810B778-F5D0-F6D2-A303-DBDD3429A927}"/>
                </a:ext>
              </a:extLst>
            </p:cNvPr>
            <p:cNvSpPr/>
            <p:nvPr/>
          </p:nvSpPr>
          <p:spPr>
            <a:xfrm>
              <a:off x="6960242" y="469669"/>
              <a:ext cx="10622" cy="5316"/>
            </a:xfrm>
            <a:custGeom>
              <a:avLst/>
              <a:gdLst>
                <a:gd name="connsiteX0" fmla="*/ 7925 w 10622"/>
                <a:gd name="connsiteY0" fmla="*/ 4899 h 5316"/>
                <a:gd name="connsiteX1" fmla="*/ -2697 w 10622"/>
                <a:gd name="connsiteY1" fmla="*/ 58 h 5316"/>
                <a:gd name="connsiteX2" fmla="*/ 7925 w 10622"/>
                <a:gd name="connsiteY2" fmla="*/ 4899 h 5316"/>
              </a:gdLst>
              <a:ahLst/>
              <a:cxnLst>
                <a:cxn ang="0">
                  <a:pos x="connsiteX0" y="connsiteY0"/>
                </a:cxn>
                <a:cxn ang="0">
                  <a:pos x="connsiteX1" y="connsiteY1"/>
                </a:cxn>
                <a:cxn ang="0">
                  <a:pos x="connsiteX2" y="connsiteY2"/>
                </a:cxn>
              </a:cxnLst>
              <a:rect l="l" t="t" r="r" b="b"/>
              <a:pathLst>
                <a:path w="10622" h="5316">
                  <a:moveTo>
                    <a:pt x="7925" y="4899"/>
                  </a:moveTo>
                  <a:cubicBezTo>
                    <a:pt x="3757" y="5477"/>
                    <a:pt x="-412" y="3594"/>
                    <a:pt x="-2697" y="58"/>
                  </a:cubicBezTo>
                  <a:cubicBezTo>
                    <a:pt x="1538" y="-1213"/>
                    <a:pt x="6109" y="858"/>
                    <a:pt x="7925" y="4899"/>
                  </a:cubicBezTo>
                  <a:close/>
                </a:path>
              </a:pathLst>
            </a:custGeom>
            <a:solidFill>
              <a:srgbClr val="020202"/>
            </a:solidFill>
            <a:ln w="6712" cap="flat">
              <a:noFill/>
              <a:prstDash val="solid"/>
              <a:miter/>
            </a:ln>
          </p:spPr>
          <p:txBody>
            <a:bodyPr rtlCol="0" anchor="ctr"/>
            <a:lstStyle/>
            <a:p>
              <a:endParaRPr lang="es-CO"/>
            </a:p>
          </p:txBody>
        </p:sp>
        <p:sp>
          <p:nvSpPr>
            <p:cNvPr id="1521" name="Freeform: Shape 1520">
              <a:extLst>
                <a:ext uri="{FF2B5EF4-FFF2-40B4-BE49-F238E27FC236}">
                  <a16:creationId xmlns:a16="http://schemas.microsoft.com/office/drawing/2014/main" id="{4FB47595-847C-96F7-DF5A-305A3E6AB512}"/>
                </a:ext>
              </a:extLst>
            </p:cNvPr>
            <p:cNvSpPr/>
            <p:nvPr/>
          </p:nvSpPr>
          <p:spPr>
            <a:xfrm>
              <a:off x="6970528" y="474585"/>
              <a:ext cx="10421" cy="5016"/>
            </a:xfrm>
            <a:custGeom>
              <a:avLst/>
              <a:gdLst>
                <a:gd name="connsiteX0" fmla="*/ 7724 w 10421"/>
                <a:gd name="connsiteY0" fmla="*/ 4622 h 5016"/>
                <a:gd name="connsiteX1" fmla="*/ -2697 w 10421"/>
                <a:gd name="connsiteY1" fmla="*/ -152 h 5016"/>
                <a:gd name="connsiteX2" fmla="*/ 7724 w 10421"/>
                <a:gd name="connsiteY2" fmla="*/ 4622 h 5016"/>
              </a:gdLst>
              <a:ahLst/>
              <a:cxnLst>
                <a:cxn ang="0">
                  <a:pos x="connsiteX0" y="connsiteY0"/>
                </a:cxn>
                <a:cxn ang="0">
                  <a:pos x="connsiteX1" y="connsiteY1"/>
                </a:cxn>
                <a:cxn ang="0">
                  <a:pos x="connsiteX2" y="connsiteY2"/>
                </a:cxn>
              </a:cxnLst>
              <a:rect l="l" t="t" r="r" b="b"/>
              <a:pathLst>
                <a:path w="10421" h="5016">
                  <a:moveTo>
                    <a:pt x="7724" y="4622"/>
                  </a:moveTo>
                  <a:cubicBezTo>
                    <a:pt x="3624" y="5119"/>
                    <a:pt x="-411" y="3277"/>
                    <a:pt x="-2697" y="-152"/>
                  </a:cubicBezTo>
                  <a:cubicBezTo>
                    <a:pt x="1405" y="-905"/>
                    <a:pt x="5574" y="1004"/>
                    <a:pt x="7724" y="4622"/>
                  </a:cubicBezTo>
                  <a:close/>
                </a:path>
              </a:pathLst>
            </a:custGeom>
            <a:solidFill>
              <a:srgbClr val="020202"/>
            </a:solidFill>
            <a:ln w="6712" cap="flat">
              <a:noFill/>
              <a:prstDash val="solid"/>
              <a:miter/>
            </a:ln>
          </p:spPr>
          <p:txBody>
            <a:bodyPr rtlCol="0" anchor="ctr"/>
            <a:lstStyle/>
            <a:p>
              <a:endParaRPr lang="es-CO"/>
            </a:p>
          </p:txBody>
        </p:sp>
        <p:sp>
          <p:nvSpPr>
            <p:cNvPr id="1522" name="Freeform: Shape 1521">
              <a:extLst>
                <a:ext uri="{FF2B5EF4-FFF2-40B4-BE49-F238E27FC236}">
                  <a16:creationId xmlns:a16="http://schemas.microsoft.com/office/drawing/2014/main" id="{C8A92AED-4513-911E-228D-B4D0C638C40E}"/>
                </a:ext>
              </a:extLst>
            </p:cNvPr>
            <p:cNvSpPr/>
            <p:nvPr/>
          </p:nvSpPr>
          <p:spPr>
            <a:xfrm>
              <a:off x="7004886" y="489949"/>
              <a:ext cx="10421" cy="5675"/>
            </a:xfrm>
            <a:custGeom>
              <a:avLst/>
              <a:gdLst>
                <a:gd name="connsiteX0" fmla="*/ 7724 w 10421"/>
                <a:gd name="connsiteY0" fmla="*/ 5327 h 5675"/>
                <a:gd name="connsiteX1" fmla="*/ -2697 w 10421"/>
                <a:gd name="connsiteY1" fmla="*/ -119 h 5675"/>
                <a:gd name="connsiteX2" fmla="*/ 7724 w 10421"/>
                <a:gd name="connsiteY2" fmla="*/ 5327 h 5675"/>
              </a:gdLst>
              <a:ahLst/>
              <a:cxnLst>
                <a:cxn ang="0">
                  <a:pos x="connsiteX0" y="connsiteY0"/>
                </a:cxn>
                <a:cxn ang="0">
                  <a:pos x="connsiteX1" y="connsiteY1"/>
                </a:cxn>
                <a:cxn ang="0">
                  <a:pos x="connsiteX2" y="connsiteY2"/>
                </a:cxn>
              </a:cxnLst>
              <a:rect l="l" t="t" r="r" b="b"/>
              <a:pathLst>
                <a:path w="10421" h="5675">
                  <a:moveTo>
                    <a:pt x="7724" y="5327"/>
                  </a:moveTo>
                  <a:cubicBezTo>
                    <a:pt x="3488" y="5656"/>
                    <a:pt x="-545" y="3538"/>
                    <a:pt x="-2697" y="-119"/>
                  </a:cubicBezTo>
                  <a:cubicBezTo>
                    <a:pt x="2076" y="-725"/>
                    <a:pt x="6178" y="-187"/>
                    <a:pt x="7724" y="5327"/>
                  </a:cubicBezTo>
                  <a:close/>
                </a:path>
              </a:pathLst>
            </a:custGeom>
            <a:solidFill>
              <a:srgbClr val="020202"/>
            </a:solidFill>
            <a:ln w="6712" cap="flat">
              <a:noFill/>
              <a:prstDash val="solid"/>
              <a:miter/>
            </a:ln>
          </p:spPr>
          <p:txBody>
            <a:bodyPr rtlCol="0" anchor="ctr"/>
            <a:lstStyle/>
            <a:p>
              <a:endParaRPr lang="es-CO"/>
            </a:p>
          </p:txBody>
        </p:sp>
        <p:sp>
          <p:nvSpPr>
            <p:cNvPr id="1523" name="Freeform: Shape 1522">
              <a:extLst>
                <a:ext uri="{FF2B5EF4-FFF2-40B4-BE49-F238E27FC236}">
                  <a16:creationId xmlns:a16="http://schemas.microsoft.com/office/drawing/2014/main" id="{68D83DC2-669A-51B7-7C1E-E45ED49E1EE9}"/>
                </a:ext>
              </a:extLst>
            </p:cNvPr>
            <p:cNvSpPr/>
            <p:nvPr/>
          </p:nvSpPr>
          <p:spPr>
            <a:xfrm>
              <a:off x="7060288" y="519442"/>
              <a:ext cx="10085" cy="5466"/>
            </a:xfrm>
            <a:custGeom>
              <a:avLst/>
              <a:gdLst>
                <a:gd name="connsiteX0" fmla="*/ 7388 w 10085"/>
                <a:gd name="connsiteY0" fmla="*/ 5149 h 5466"/>
                <a:gd name="connsiteX1" fmla="*/ -2697 w 10085"/>
                <a:gd name="connsiteY1" fmla="*/ -297 h 5466"/>
                <a:gd name="connsiteX2" fmla="*/ 7388 w 10085"/>
                <a:gd name="connsiteY2" fmla="*/ 5149 h 5466"/>
              </a:gdLst>
              <a:ahLst/>
              <a:cxnLst>
                <a:cxn ang="0">
                  <a:pos x="connsiteX0" y="connsiteY0"/>
                </a:cxn>
                <a:cxn ang="0">
                  <a:pos x="connsiteX1" y="connsiteY1"/>
                </a:cxn>
                <a:cxn ang="0">
                  <a:pos x="connsiteX2" y="connsiteY2"/>
                </a:cxn>
              </a:cxnLst>
              <a:rect l="l" t="t" r="r" b="b"/>
              <a:pathLst>
                <a:path w="10085" h="5466">
                  <a:moveTo>
                    <a:pt x="7388" y="5149"/>
                  </a:moveTo>
                  <a:cubicBezTo>
                    <a:pt x="3286" y="5243"/>
                    <a:pt x="-545" y="3172"/>
                    <a:pt x="-2697" y="-297"/>
                  </a:cubicBezTo>
                  <a:cubicBezTo>
                    <a:pt x="1740" y="-432"/>
                    <a:pt x="5640" y="106"/>
                    <a:pt x="7388" y="5149"/>
                  </a:cubicBezTo>
                  <a:close/>
                </a:path>
              </a:pathLst>
            </a:custGeom>
            <a:solidFill>
              <a:srgbClr val="020202"/>
            </a:solidFill>
            <a:ln w="6712" cap="flat">
              <a:noFill/>
              <a:prstDash val="solid"/>
              <a:miter/>
            </a:ln>
          </p:spPr>
          <p:txBody>
            <a:bodyPr rtlCol="0" anchor="ctr"/>
            <a:lstStyle/>
            <a:p>
              <a:endParaRPr lang="es-CO"/>
            </a:p>
          </p:txBody>
        </p:sp>
        <p:sp>
          <p:nvSpPr>
            <p:cNvPr id="1524" name="Freeform: Shape 1523">
              <a:extLst>
                <a:ext uri="{FF2B5EF4-FFF2-40B4-BE49-F238E27FC236}">
                  <a16:creationId xmlns:a16="http://schemas.microsoft.com/office/drawing/2014/main" id="{BC3BFC87-6138-DB01-36F2-7F6403B4E0CF}"/>
                </a:ext>
              </a:extLst>
            </p:cNvPr>
            <p:cNvSpPr/>
            <p:nvPr/>
          </p:nvSpPr>
          <p:spPr>
            <a:xfrm>
              <a:off x="7070036" y="524589"/>
              <a:ext cx="10152" cy="5705"/>
            </a:xfrm>
            <a:custGeom>
              <a:avLst/>
              <a:gdLst>
                <a:gd name="connsiteX0" fmla="*/ 7455 w 10152"/>
                <a:gd name="connsiteY0" fmla="*/ 5381 h 5705"/>
                <a:gd name="connsiteX1" fmla="*/ -2697 w 10152"/>
                <a:gd name="connsiteY1" fmla="*/ -267 h 5705"/>
                <a:gd name="connsiteX2" fmla="*/ 7455 w 10152"/>
                <a:gd name="connsiteY2" fmla="*/ 5381 h 5705"/>
              </a:gdLst>
              <a:ahLst/>
              <a:cxnLst>
                <a:cxn ang="0">
                  <a:pos x="connsiteX0" y="connsiteY0"/>
                </a:cxn>
                <a:cxn ang="0">
                  <a:pos x="connsiteX1" y="connsiteY1"/>
                </a:cxn>
                <a:cxn ang="0">
                  <a:pos x="connsiteX2" y="connsiteY2"/>
                </a:cxn>
              </a:cxnLst>
              <a:rect l="l" t="t" r="r" b="b"/>
              <a:pathLst>
                <a:path w="10152" h="5705">
                  <a:moveTo>
                    <a:pt x="7455" y="5381"/>
                  </a:moveTo>
                  <a:cubicBezTo>
                    <a:pt x="3288" y="5562"/>
                    <a:pt x="-680" y="3377"/>
                    <a:pt x="-2697" y="-267"/>
                  </a:cubicBezTo>
                  <a:cubicBezTo>
                    <a:pt x="1876" y="-536"/>
                    <a:pt x="6111" y="204"/>
                    <a:pt x="7455" y="5381"/>
                  </a:cubicBezTo>
                  <a:close/>
                </a:path>
              </a:pathLst>
            </a:custGeom>
            <a:solidFill>
              <a:srgbClr val="020202"/>
            </a:solidFill>
            <a:ln w="6712" cap="flat">
              <a:noFill/>
              <a:prstDash val="solid"/>
              <a:miter/>
            </a:ln>
          </p:spPr>
          <p:txBody>
            <a:bodyPr rtlCol="0" anchor="ctr"/>
            <a:lstStyle/>
            <a:p>
              <a:endParaRPr lang="es-CO"/>
            </a:p>
          </p:txBody>
        </p:sp>
        <p:sp>
          <p:nvSpPr>
            <p:cNvPr id="1525" name="Freeform: Shape 1524">
              <a:extLst>
                <a:ext uri="{FF2B5EF4-FFF2-40B4-BE49-F238E27FC236}">
                  <a16:creationId xmlns:a16="http://schemas.microsoft.com/office/drawing/2014/main" id="{B6E42A7C-8A14-EB20-AA16-984862C49E1B}"/>
                </a:ext>
              </a:extLst>
            </p:cNvPr>
            <p:cNvSpPr/>
            <p:nvPr/>
          </p:nvSpPr>
          <p:spPr>
            <a:xfrm>
              <a:off x="7104998" y="544389"/>
              <a:ext cx="10152" cy="5543"/>
            </a:xfrm>
            <a:custGeom>
              <a:avLst/>
              <a:gdLst>
                <a:gd name="connsiteX0" fmla="*/ 7455 w 10152"/>
                <a:gd name="connsiteY0" fmla="*/ 5213 h 5543"/>
                <a:gd name="connsiteX1" fmla="*/ -2697 w 10152"/>
                <a:gd name="connsiteY1" fmla="*/ -300 h 5543"/>
                <a:gd name="connsiteX2" fmla="*/ 7455 w 10152"/>
                <a:gd name="connsiteY2" fmla="*/ 5213 h 5543"/>
              </a:gdLst>
              <a:ahLst/>
              <a:cxnLst>
                <a:cxn ang="0">
                  <a:pos x="connsiteX0" y="connsiteY0"/>
                </a:cxn>
                <a:cxn ang="0">
                  <a:pos x="connsiteX1" y="connsiteY1"/>
                </a:cxn>
                <a:cxn ang="0">
                  <a:pos x="connsiteX2" y="connsiteY2"/>
                </a:cxn>
              </a:cxnLst>
              <a:rect l="l" t="t" r="r" b="b"/>
              <a:pathLst>
                <a:path w="10152" h="5543">
                  <a:moveTo>
                    <a:pt x="7455" y="5213"/>
                  </a:moveTo>
                  <a:cubicBezTo>
                    <a:pt x="3288" y="5435"/>
                    <a:pt x="-613" y="3303"/>
                    <a:pt x="-2697" y="-300"/>
                  </a:cubicBezTo>
                  <a:cubicBezTo>
                    <a:pt x="1741" y="-435"/>
                    <a:pt x="5774" y="305"/>
                    <a:pt x="7455" y="5213"/>
                  </a:cubicBezTo>
                  <a:close/>
                </a:path>
              </a:pathLst>
            </a:custGeom>
            <a:solidFill>
              <a:srgbClr val="020202"/>
            </a:solidFill>
            <a:ln w="6712" cap="flat">
              <a:noFill/>
              <a:prstDash val="solid"/>
              <a:miter/>
            </a:ln>
          </p:spPr>
          <p:txBody>
            <a:bodyPr rtlCol="0" anchor="ctr"/>
            <a:lstStyle/>
            <a:p>
              <a:endParaRPr lang="es-CO"/>
            </a:p>
          </p:txBody>
        </p:sp>
        <p:sp>
          <p:nvSpPr>
            <p:cNvPr id="1526" name="Freeform: Shape 1525">
              <a:extLst>
                <a:ext uri="{FF2B5EF4-FFF2-40B4-BE49-F238E27FC236}">
                  <a16:creationId xmlns:a16="http://schemas.microsoft.com/office/drawing/2014/main" id="{98B7018E-F3EA-AC2F-08AE-3AE5C7786359}"/>
                </a:ext>
              </a:extLst>
            </p:cNvPr>
            <p:cNvSpPr/>
            <p:nvPr/>
          </p:nvSpPr>
          <p:spPr>
            <a:xfrm>
              <a:off x="7114749" y="549555"/>
              <a:ext cx="10219" cy="5686"/>
            </a:xfrm>
            <a:custGeom>
              <a:avLst/>
              <a:gdLst>
                <a:gd name="connsiteX0" fmla="*/ 7523 w 10219"/>
                <a:gd name="connsiteY0" fmla="*/ 5359 h 5686"/>
                <a:gd name="connsiteX1" fmla="*/ -2697 w 10219"/>
                <a:gd name="connsiteY1" fmla="*/ -222 h 5686"/>
                <a:gd name="connsiteX2" fmla="*/ 7523 w 10219"/>
                <a:gd name="connsiteY2" fmla="*/ 5359 h 5686"/>
              </a:gdLst>
              <a:ahLst/>
              <a:cxnLst>
                <a:cxn ang="0">
                  <a:pos x="connsiteX0" y="connsiteY0"/>
                </a:cxn>
                <a:cxn ang="0">
                  <a:pos x="connsiteX1" y="connsiteY1"/>
                </a:cxn>
                <a:cxn ang="0">
                  <a:pos x="connsiteX2" y="connsiteY2"/>
                </a:cxn>
              </a:cxnLst>
              <a:rect l="l" t="t" r="r" b="b"/>
              <a:pathLst>
                <a:path w="10219" h="5686">
                  <a:moveTo>
                    <a:pt x="7523" y="5359"/>
                  </a:moveTo>
                  <a:cubicBezTo>
                    <a:pt x="3353" y="5561"/>
                    <a:pt x="-614" y="3409"/>
                    <a:pt x="-2697" y="-222"/>
                  </a:cubicBezTo>
                  <a:cubicBezTo>
                    <a:pt x="1740" y="-625"/>
                    <a:pt x="5975" y="115"/>
                    <a:pt x="7523" y="5359"/>
                  </a:cubicBezTo>
                  <a:close/>
                </a:path>
              </a:pathLst>
            </a:custGeom>
            <a:solidFill>
              <a:srgbClr val="020202"/>
            </a:solidFill>
            <a:ln w="6712" cap="flat">
              <a:noFill/>
              <a:prstDash val="solid"/>
              <a:miter/>
            </a:ln>
          </p:spPr>
          <p:txBody>
            <a:bodyPr rtlCol="0" anchor="ctr"/>
            <a:lstStyle/>
            <a:p>
              <a:endParaRPr lang="es-CO"/>
            </a:p>
          </p:txBody>
        </p:sp>
        <p:sp>
          <p:nvSpPr>
            <p:cNvPr id="1527" name="Freeform: Shape 1526">
              <a:extLst>
                <a:ext uri="{FF2B5EF4-FFF2-40B4-BE49-F238E27FC236}">
                  <a16:creationId xmlns:a16="http://schemas.microsoft.com/office/drawing/2014/main" id="{D2F261C8-D9EC-9EE6-7489-1AF3A8FAED7D}"/>
                </a:ext>
              </a:extLst>
            </p:cNvPr>
            <p:cNvSpPr/>
            <p:nvPr/>
          </p:nvSpPr>
          <p:spPr>
            <a:xfrm>
              <a:off x="7145139" y="569146"/>
              <a:ext cx="9681" cy="5984"/>
            </a:xfrm>
            <a:custGeom>
              <a:avLst/>
              <a:gdLst>
                <a:gd name="connsiteX0" fmla="*/ 6984 w 9681"/>
                <a:gd name="connsiteY0" fmla="*/ 5669 h 5984"/>
                <a:gd name="connsiteX1" fmla="*/ -2697 w 9681"/>
                <a:gd name="connsiteY1" fmla="*/ -315 h 5984"/>
                <a:gd name="connsiteX2" fmla="*/ 6984 w 9681"/>
                <a:gd name="connsiteY2" fmla="*/ 5669 h 5984"/>
              </a:gdLst>
              <a:ahLst/>
              <a:cxnLst>
                <a:cxn ang="0">
                  <a:pos x="connsiteX0" y="connsiteY0"/>
                </a:cxn>
                <a:cxn ang="0">
                  <a:pos x="connsiteX1" y="connsiteY1"/>
                </a:cxn>
                <a:cxn ang="0">
                  <a:pos x="connsiteX2" y="connsiteY2"/>
                </a:cxn>
              </a:cxnLst>
              <a:rect l="l" t="t" r="r" b="b"/>
              <a:pathLst>
                <a:path w="9681" h="5984">
                  <a:moveTo>
                    <a:pt x="6984" y="5669"/>
                  </a:moveTo>
                  <a:cubicBezTo>
                    <a:pt x="2882" y="5609"/>
                    <a:pt x="-816" y="3309"/>
                    <a:pt x="-2697" y="-315"/>
                  </a:cubicBezTo>
                  <a:cubicBezTo>
                    <a:pt x="1740" y="-247"/>
                    <a:pt x="5640" y="559"/>
                    <a:pt x="6984" y="5669"/>
                  </a:cubicBezTo>
                  <a:close/>
                </a:path>
              </a:pathLst>
            </a:custGeom>
            <a:solidFill>
              <a:srgbClr val="020202"/>
            </a:solidFill>
            <a:ln w="6712" cap="flat">
              <a:noFill/>
              <a:prstDash val="solid"/>
              <a:miter/>
            </a:ln>
          </p:spPr>
          <p:txBody>
            <a:bodyPr rtlCol="0" anchor="ctr"/>
            <a:lstStyle/>
            <a:p>
              <a:endParaRPr lang="es-CO"/>
            </a:p>
          </p:txBody>
        </p:sp>
        <p:sp>
          <p:nvSpPr>
            <p:cNvPr id="1528" name="Freeform: Shape 1527">
              <a:extLst>
                <a:ext uri="{FF2B5EF4-FFF2-40B4-BE49-F238E27FC236}">
                  <a16:creationId xmlns:a16="http://schemas.microsoft.com/office/drawing/2014/main" id="{58FEE611-DDD5-1554-8D9C-D40B88E7BFF7}"/>
                </a:ext>
              </a:extLst>
            </p:cNvPr>
            <p:cNvSpPr/>
            <p:nvPr/>
          </p:nvSpPr>
          <p:spPr>
            <a:xfrm>
              <a:off x="7284383" y="673764"/>
              <a:ext cx="9614" cy="6051"/>
            </a:xfrm>
            <a:custGeom>
              <a:avLst/>
              <a:gdLst>
                <a:gd name="connsiteX0" fmla="*/ 6917 w 9614"/>
                <a:gd name="connsiteY0" fmla="*/ 5736 h 6051"/>
                <a:gd name="connsiteX1" fmla="*/ -2697 w 9614"/>
                <a:gd name="connsiteY1" fmla="*/ -315 h 6051"/>
                <a:gd name="connsiteX2" fmla="*/ 6917 w 9614"/>
                <a:gd name="connsiteY2" fmla="*/ 5736 h 6051"/>
              </a:gdLst>
              <a:ahLst/>
              <a:cxnLst>
                <a:cxn ang="0">
                  <a:pos x="connsiteX0" y="connsiteY0"/>
                </a:cxn>
                <a:cxn ang="0">
                  <a:pos x="connsiteX1" y="connsiteY1"/>
                </a:cxn>
                <a:cxn ang="0">
                  <a:pos x="connsiteX2" y="connsiteY2"/>
                </a:cxn>
              </a:cxnLst>
              <a:rect l="l" t="t" r="r" b="b"/>
              <a:pathLst>
                <a:path w="9614" h="6051">
                  <a:moveTo>
                    <a:pt x="6917" y="5736"/>
                  </a:moveTo>
                  <a:cubicBezTo>
                    <a:pt x="2815" y="5656"/>
                    <a:pt x="-882" y="3323"/>
                    <a:pt x="-2697" y="-315"/>
                  </a:cubicBezTo>
                  <a:cubicBezTo>
                    <a:pt x="1942" y="-248"/>
                    <a:pt x="5909" y="425"/>
                    <a:pt x="6917" y="5736"/>
                  </a:cubicBezTo>
                  <a:close/>
                </a:path>
              </a:pathLst>
            </a:custGeom>
            <a:solidFill>
              <a:srgbClr val="020202"/>
            </a:solidFill>
            <a:ln w="6712" cap="flat">
              <a:noFill/>
              <a:prstDash val="solid"/>
              <a:miter/>
            </a:ln>
          </p:spPr>
          <p:txBody>
            <a:bodyPr rtlCol="0" anchor="ctr"/>
            <a:lstStyle/>
            <a:p>
              <a:endParaRPr lang="es-CO"/>
            </a:p>
          </p:txBody>
        </p:sp>
        <p:sp>
          <p:nvSpPr>
            <p:cNvPr id="1529" name="Freeform: Shape 1528">
              <a:extLst>
                <a:ext uri="{FF2B5EF4-FFF2-40B4-BE49-F238E27FC236}">
                  <a16:creationId xmlns:a16="http://schemas.microsoft.com/office/drawing/2014/main" id="{808731A4-A808-2188-D8B2-0587724F4D13}"/>
                </a:ext>
              </a:extLst>
            </p:cNvPr>
            <p:cNvSpPr/>
            <p:nvPr/>
          </p:nvSpPr>
          <p:spPr>
            <a:xfrm>
              <a:off x="7557963" y="952724"/>
              <a:ext cx="4975" cy="5782"/>
            </a:xfrm>
            <a:custGeom>
              <a:avLst/>
              <a:gdLst>
                <a:gd name="connsiteX0" fmla="*/ 2278 w 4975"/>
                <a:gd name="connsiteY0" fmla="*/ 5467 h 5782"/>
                <a:gd name="connsiteX1" fmla="*/ -2697 w 4975"/>
                <a:gd name="connsiteY1" fmla="*/ -315 h 5782"/>
                <a:gd name="connsiteX2" fmla="*/ 2278 w 4975"/>
                <a:gd name="connsiteY2" fmla="*/ 5467 h 5782"/>
              </a:gdLst>
              <a:ahLst/>
              <a:cxnLst>
                <a:cxn ang="0">
                  <a:pos x="connsiteX0" y="connsiteY0"/>
                </a:cxn>
                <a:cxn ang="0">
                  <a:pos x="connsiteX1" y="connsiteY1"/>
                </a:cxn>
                <a:cxn ang="0">
                  <a:pos x="connsiteX2" y="connsiteY2"/>
                </a:cxn>
              </a:cxnLst>
              <a:rect l="l" t="t" r="r" b="b"/>
              <a:pathLst>
                <a:path w="4975" h="5782">
                  <a:moveTo>
                    <a:pt x="2278" y="5467"/>
                  </a:moveTo>
                  <a:cubicBezTo>
                    <a:pt x="-411" y="4762"/>
                    <a:pt x="-2428" y="2455"/>
                    <a:pt x="-2697" y="-315"/>
                  </a:cubicBezTo>
                  <a:cubicBezTo>
                    <a:pt x="-76" y="485"/>
                    <a:pt x="1874" y="2738"/>
                    <a:pt x="2278" y="5467"/>
                  </a:cubicBezTo>
                  <a:close/>
                </a:path>
              </a:pathLst>
            </a:custGeom>
            <a:solidFill>
              <a:srgbClr val="020202"/>
            </a:solidFill>
            <a:ln w="6712" cap="flat">
              <a:noFill/>
              <a:prstDash val="solid"/>
              <a:miter/>
            </a:ln>
          </p:spPr>
          <p:txBody>
            <a:bodyPr rtlCol="0" anchor="ctr"/>
            <a:lstStyle/>
            <a:p>
              <a:endParaRPr lang="es-CO"/>
            </a:p>
          </p:txBody>
        </p:sp>
        <p:sp>
          <p:nvSpPr>
            <p:cNvPr id="1530" name="Freeform: Shape 1529">
              <a:extLst>
                <a:ext uri="{FF2B5EF4-FFF2-40B4-BE49-F238E27FC236}">
                  <a16:creationId xmlns:a16="http://schemas.microsoft.com/office/drawing/2014/main" id="{3851D260-3EE1-D509-5067-CD338D5DD0D7}"/>
                </a:ext>
              </a:extLst>
            </p:cNvPr>
            <p:cNvSpPr/>
            <p:nvPr/>
          </p:nvSpPr>
          <p:spPr>
            <a:xfrm>
              <a:off x="7532952" y="923073"/>
              <a:ext cx="5244" cy="5647"/>
            </a:xfrm>
            <a:custGeom>
              <a:avLst/>
              <a:gdLst>
                <a:gd name="connsiteX0" fmla="*/ 2547 w 5244"/>
                <a:gd name="connsiteY0" fmla="*/ 5333 h 5647"/>
                <a:gd name="connsiteX1" fmla="*/ -2697 w 5244"/>
                <a:gd name="connsiteY1" fmla="*/ -315 h 5647"/>
                <a:gd name="connsiteX2" fmla="*/ 2547 w 5244"/>
                <a:gd name="connsiteY2" fmla="*/ 5333 h 5647"/>
              </a:gdLst>
              <a:ahLst/>
              <a:cxnLst>
                <a:cxn ang="0">
                  <a:pos x="connsiteX0" y="connsiteY0"/>
                </a:cxn>
                <a:cxn ang="0">
                  <a:pos x="connsiteX1" y="connsiteY1"/>
                </a:cxn>
                <a:cxn ang="0">
                  <a:pos x="connsiteX2" y="connsiteY2"/>
                </a:cxn>
              </a:cxnLst>
              <a:rect l="l" t="t" r="r" b="b"/>
              <a:pathLst>
                <a:path w="5244" h="5647">
                  <a:moveTo>
                    <a:pt x="2547" y="5333"/>
                  </a:moveTo>
                  <a:cubicBezTo>
                    <a:pt x="-278" y="4883"/>
                    <a:pt x="-2428" y="2550"/>
                    <a:pt x="-2697" y="-315"/>
                  </a:cubicBezTo>
                  <a:cubicBezTo>
                    <a:pt x="59" y="277"/>
                    <a:pt x="2143" y="2536"/>
                    <a:pt x="2547" y="5333"/>
                  </a:cubicBezTo>
                  <a:close/>
                </a:path>
              </a:pathLst>
            </a:custGeom>
            <a:solidFill>
              <a:srgbClr val="020202"/>
            </a:solidFill>
            <a:ln w="6712" cap="flat">
              <a:noFill/>
              <a:prstDash val="solid"/>
              <a:miter/>
            </a:ln>
          </p:spPr>
          <p:txBody>
            <a:bodyPr rtlCol="0" anchor="ctr"/>
            <a:lstStyle/>
            <a:p>
              <a:endParaRPr lang="es-CO"/>
            </a:p>
          </p:txBody>
        </p:sp>
        <p:sp>
          <p:nvSpPr>
            <p:cNvPr id="1531" name="Freeform: Shape 1530">
              <a:extLst>
                <a:ext uri="{FF2B5EF4-FFF2-40B4-BE49-F238E27FC236}">
                  <a16:creationId xmlns:a16="http://schemas.microsoft.com/office/drawing/2014/main" id="{9CBAB41C-336E-D21C-5FEE-041606AF7E24}"/>
                </a:ext>
              </a:extLst>
            </p:cNvPr>
            <p:cNvSpPr/>
            <p:nvPr/>
          </p:nvSpPr>
          <p:spPr>
            <a:xfrm>
              <a:off x="7528246" y="917694"/>
              <a:ext cx="5109" cy="5580"/>
            </a:xfrm>
            <a:custGeom>
              <a:avLst/>
              <a:gdLst>
                <a:gd name="connsiteX0" fmla="*/ 2413 w 5109"/>
                <a:gd name="connsiteY0" fmla="*/ 5266 h 5580"/>
                <a:gd name="connsiteX1" fmla="*/ -2697 w 5109"/>
                <a:gd name="connsiteY1" fmla="*/ -315 h 5580"/>
                <a:gd name="connsiteX2" fmla="*/ 2413 w 5109"/>
                <a:gd name="connsiteY2" fmla="*/ 5266 h 5580"/>
              </a:gdLst>
              <a:ahLst/>
              <a:cxnLst>
                <a:cxn ang="0">
                  <a:pos x="connsiteX0" y="connsiteY0"/>
                </a:cxn>
                <a:cxn ang="0">
                  <a:pos x="connsiteX1" y="connsiteY1"/>
                </a:cxn>
                <a:cxn ang="0">
                  <a:pos x="connsiteX2" y="connsiteY2"/>
                </a:cxn>
              </a:cxnLst>
              <a:rect l="l" t="t" r="r" b="b"/>
              <a:pathLst>
                <a:path w="5109" h="5580">
                  <a:moveTo>
                    <a:pt x="2413" y="5266"/>
                  </a:moveTo>
                  <a:cubicBezTo>
                    <a:pt x="-345" y="4761"/>
                    <a:pt x="-2430" y="2482"/>
                    <a:pt x="-2697" y="-315"/>
                  </a:cubicBezTo>
                  <a:cubicBezTo>
                    <a:pt x="-76" y="411"/>
                    <a:pt x="1942" y="2583"/>
                    <a:pt x="2413" y="5266"/>
                  </a:cubicBezTo>
                  <a:close/>
                </a:path>
              </a:pathLst>
            </a:custGeom>
            <a:solidFill>
              <a:srgbClr val="020202"/>
            </a:solidFill>
            <a:ln w="6712" cap="flat">
              <a:noFill/>
              <a:prstDash val="solid"/>
              <a:miter/>
            </a:ln>
          </p:spPr>
          <p:txBody>
            <a:bodyPr rtlCol="0" anchor="ctr"/>
            <a:lstStyle/>
            <a:p>
              <a:endParaRPr lang="es-CO"/>
            </a:p>
          </p:txBody>
        </p:sp>
        <p:sp>
          <p:nvSpPr>
            <p:cNvPr id="1532" name="Freeform: Shape 1531">
              <a:extLst>
                <a:ext uri="{FF2B5EF4-FFF2-40B4-BE49-F238E27FC236}">
                  <a16:creationId xmlns:a16="http://schemas.microsoft.com/office/drawing/2014/main" id="{D6C79AA9-6EF0-DFEA-71E6-B0C39C444A8A}"/>
                </a:ext>
              </a:extLst>
            </p:cNvPr>
            <p:cNvSpPr/>
            <p:nvPr/>
          </p:nvSpPr>
          <p:spPr>
            <a:xfrm>
              <a:off x="7523538" y="912786"/>
              <a:ext cx="5042" cy="5446"/>
            </a:xfrm>
            <a:custGeom>
              <a:avLst/>
              <a:gdLst>
                <a:gd name="connsiteX0" fmla="*/ 2345 w 5042"/>
                <a:gd name="connsiteY0" fmla="*/ 5131 h 5446"/>
                <a:gd name="connsiteX1" fmla="*/ -2697 w 5042"/>
                <a:gd name="connsiteY1" fmla="*/ -315 h 5446"/>
              </a:gdLst>
              <a:ahLst/>
              <a:cxnLst>
                <a:cxn ang="0">
                  <a:pos x="connsiteX0" y="connsiteY0"/>
                </a:cxn>
                <a:cxn ang="0">
                  <a:pos x="connsiteX1" y="connsiteY1"/>
                </a:cxn>
              </a:cxnLst>
              <a:rect l="l" t="t" r="r" b="b"/>
              <a:pathLst>
                <a:path w="5042" h="5446">
                  <a:moveTo>
                    <a:pt x="2345" y="5131"/>
                  </a:moveTo>
                  <a:cubicBezTo>
                    <a:pt x="-343" y="4620"/>
                    <a:pt x="-2361" y="2408"/>
                    <a:pt x="-2697" y="-315"/>
                  </a:cubicBezTo>
                  <a:close/>
                </a:path>
              </a:pathLst>
            </a:custGeom>
            <a:solidFill>
              <a:srgbClr val="020202"/>
            </a:solidFill>
            <a:ln w="6712" cap="flat">
              <a:noFill/>
              <a:prstDash val="solid"/>
              <a:miter/>
            </a:ln>
          </p:spPr>
          <p:txBody>
            <a:bodyPr rtlCol="0" anchor="ctr"/>
            <a:lstStyle/>
            <a:p>
              <a:endParaRPr lang="es-CO"/>
            </a:p>
          </p:txBody>
        </p:sp>
        <p:sp>
          <p:nvSpPr>
            <p:cNvPr id="1533" name="Freeform: Shape 1532">
              <a:extLst>
                <a:ext uri="{FF2B5EF4-FFF2-40B4-BE49-F238E27FC236}">
                  <a16:creationId xmlns:a16="http://schemas.microsoft.com/office/drawing/2014/main" id="{947D9D78-9BC8-A559-9088-8A4AF50EDB41}"/>
                </a:ext>
              </a:extLst>
            </p:cNvPr>
            <p:cNvSpPr/>
            <p:nvPr/>
          </p:nvSpPr>
          <p:spPr>
            <a:xfrm>
              <a:off x="7497990" y="883269"/>
              <a:ext cx="5244" cy="5715"/>
            </a:xfrm>
            <a:custGeom>
              <a:avLst/>
              <a:gdLst>
                <a:gd name="connsiteX0" fmla="*/ 2547 w 5244"/>
                <a:gd name="connsiteY0" fmla="*/ 5400 h 5715"/>
                <a:gd name="connsiteX1" fmla="*/ -2697 w 5244"/>
                <a:gd name="connsiteY1" fmla="*/ -315 h 5715"/>
                <a:gd name="connsiteX2" fmla="*/ 2547 w 5244"/>
                <a:gd name="connsiteY2" fmla="*/ 5400 h 5715"/>
              </a:gdLst>
              <a:ahLst/>
              <a:cxnLst>
                <a:cxn ang="0">
                  <a:pos x="connsiteX0" y="connsiteY0"/>
                </a:cxn>
                <a:cxn ang="0">
                  <a:pos x="connsiteX1" y="connsiteY1"/>
                </a:cxn>
                <a:cxn ang="0">
                  <a:pos x="connsiteX2" y="connsiteY2"/>
                </a:cxn>
              </a:cxnLst>
              <a:rect l="l" t="t" r="r" b="b"/>
              <a:pathLst>
                <a:path w="5244" h="5715">
                  <a:moveTo>
                    <a:pt x="2547" y="5400"/>
                  </a:moveTo>
                  <a:cubicBezTo>
                    <a:pt x="-210" y="4795"/>
                    <a:pt x="-2362" y="2509"/>
                    <a:pt x="-2697" y="-315"/>
                  </a:cubicBezTo>
                  <a:cubicBezTo>
                    <a:pt x="59" y="291"/>
                    <a:pt x="2211" y="2577"/>
                    <a:pt x="2547" y="5400"/>
                  </a:cubicBezTo>
                  <a:close/>
                </a:path>
              </a:pathLst>
            </a:custGeom>
            <a:solidFill>
              <a:srgbClr val="020202"/>
            </a:solidFill>
            <a:ln w="6712" cap="flat">
              <a:noFill/>
              <a:prstDash val="solid"/>
              <a:miter/>
            </a:ln>
          </p:spPr>
          <p:txBody>
            <a:bodyPr rtlCol="0" anchor="ctr"/>
            <a:lstStyle/>
            <a:p>
              <a:endParaRPr lang="es-CO"/>
            </a:p>
          </p:txBody>
        </p:sp>
        <p:sp>
          <p:nvSpPr>
            <p:cNvPr id="1534" name="Freeform: Shape 1533">
              <a:extLst>
                <a:ext uri="{FF2B5EF4-FFF2-40B4-BE49-F238E27FC236}">
                  <a16:creationId xmlns:a16="http://schemas.microsoft.com/office/drawing/2014/main" id="{590E613C-E713-047A-E2B5-56185550793D}"/>
                </a:ext>
              </a:extLst>
            </p:cNvPr>
            <p:cNvSpPr/>
            <p:nvPr/>
          </p:nvSpPr>
          <p:spPr>
            <a:xfrm>
              <a:off x="7493282" y="878092"/>
              <a:ext cx="5177" cy="5647"/>
            </a:xfrm>
            <a:custGeom>
              <a:avLst/>
              <a:gdLst>
                <a:gd name="connsiteX0" fmla="*/ 2480 w 5177"/>
                <a:gd name="connsiteY0" fmla="*/ 5333 h 5647"/>
                <a:gd name="connsiteX1" fmla="*/ -2697 w 5177"/>
                <a:gd name="connsiteY1" fmla="*/ -315 h 5647"/>
                <a:gd name="connsiteX2" fmla="*/ 2480 w 5177"/>
                <a:gd name="connsiteY2" fmla="*/ 5333 h 5647"/>
              </a:gdLst>
              <a:ahLst/>
              <a:cxnLst>
                <a:cxn ang="0">
                  <a:pos x="connsiteX0" y="connsiteY0"/>
                </a:cxn>
                <a:cxn ang="0">
                  <a:pos x="connsiteX1" y="connsiteY1"/>
                </a:cxn>
                <a:cxn ang="0">
                  <a:pos x="connsiteX2" y="connsiteY2"/>
                </a:cxn>
              </a:cxnLst>
              <a:rect l="l" t="t" r="r" b="b"/>
              <a:pathLst>
                <a:path w="5177" h="5647">
                  <a:moveTo>
                    <a:pt x="2480" y="5333"/>
                  </a:moveTo>
                  <a:cubicBezTo>
                    <a:pt x="-276" y="4715"/>
                    <a:pt x="-2294" y="2462"/>
                    <a:pt x="-2697" y="-315"/>
                  </a:cubicBezTo>
                  <a:cubicBezTo>
                    <a:pt x="-7" y="385"/>
                    <a:pt x="2010" y="2597"/>
                    <a:pt x="2480" y="5333"/>
                  </a:cubicBezTo>
                  <a:close/>
                </a:path>
              </a:pathLst>
            </a:custGeom>
            <a:solidFill>
              <a:srgbClr val="020202"/>
            </a:solidFill>
            <a:ln w="6712" cap="flat">
              <a:noFill/>
              <a:prstDash val="solid"/>
              <a:miter/>
            </a:ln>
          </p:spPr>
          <p:txBody>
            <a:bodyPr rtlCol="0" anchor="ctr"/>
            <a:lstStyle/>
            <a:p>
              <a:endParaRPr lang="es-CO"/>
            </a:p>
          </p:txBody>
        </p:sp>
        <p:sp>
          <p:nvSpPr>
            <p:cNvPr id="1535" name="Freeform: Shape 1534">
              <a:extLst>
                <a:ext uri="{FF2B5EF4-FFF2-40B4-BE49-F238E27FC236}">
                  <a16:creationId xmlns:a16="http://schemas.microsoft.com/office/drawing/2014/main" id="{854A0F89-EA0F-6000-9938-9F3E8C4B6C0B}"/>
                </a:ext>
              </a:extLst>
            </p:cNvPr>
            <p:cNvSpPr/>
            <p:nvPr/>
          </p:nvSpPr>
          <p:spPr>
            <a:xfrm>
              <a:off x="7488711" y="872982"/>
              <a:ext cx="4975" cy="5446"/>
            </a:xfrm>
            <a:custGeom>
              <a:avLst/>
              <a:gdLst>
                <a:gd name="connsiteX0" fmla="*/ 2278 w 4975"/>
                <a:gd name="connsiteY0" fmla="*/ 5131 h 5446"/>
                <a:gd name="connsiteX1" fmla="*/ -2697 w 4975"/>
                <a:gd name="connsiteY1" fmla="*/ -315 h 5446"/>
              </a:gdLst>
              <a:ahLst/>
              <a:cxnLst>
                <a:cxn ang="0">
                  <a:pos x="connsiteX0" y="connsiteY0"/>
                </a:cxn>
                <a:cxn ang="0">
                  <a:pos x="connsiteX1" y="connsiteY1"/>
                </a:cxn>
              </a:cxnLst>
              <a:rect l="l" t="t" r="r" b="b"/>
              <a:pathLst>
                <a:path w="4975" h="5446">
                  <a:moveTo>
                    <a:pt x="2278" y="5131"/>
                  </a:moveTo>
                  <a:cubicBezTo>
                    <a:pt x="-411" y="4634"/>
                    <a:pt x="-2428" y="2408"/>
                    <a:pt x="-2697" y="-315"/>
                  </a:cubicBezTo>
                  <a:close/>
                </a:path>
              </a:pathLst>
            </a:custGeom>
            <a:solidFill>
              <a:srgbClr val="020202"/>
            </a:solidFill>
            <a:ln w="6712" cap="flat">
              <a:noFill/>
              <a:prstDash val="solid"/>
              <a:miter/>
            </a:ln>
          </p:spPr>
          <p:txBody>
            <a:bodyPr rtlCol="0" anchor="ctr"/>
            <a:lstStyle/>
            <a:p>
              <a:endParaRPr lang="es-CO"/>
            </a:p>
          </p:txBody>
        </p:sp>
        <p:sp>
          <p:nvSpPr>
            <p:cNvPr id="1536" name="Freeform: Shape 1535">
              <a:extLst>
                <a:ext uri="{FF2B5EF4-FFF2-40B4-BE49-F238E27FC236}">
                  <a16:creationId xmlns:a16="http://schemas.microsoft.com/office/drawing/2014/main" id="{7EDDA852-3759-F464-F646-3FCAF090AA21}"/>
                </a:ext>
              </a:extLst>
            </p:cNvPr>
            <p:cNvSpPr/>
            <p:nvPr/>
          </p:nvSpPr>
          <p:spPr>
            <a:xfrm>
              <a:off x="7468809" y="853014"/>
              <a:ext cx="5109" cy="5109"/>
            </a:xfrm>
            <a:custGeom>
              <a:avLst/>
              <a:gdLst>
                <a:gd name="connsiteX0" fmla="*/ 2413 w 5109"/>
                <a:gd name="connsiteY0" fmla="*/ 4795 h 5109"/>
                <a:gd name="connsiteX1" fmla="*/ -2697 w 5109"/>
                <a:gd name="connsiteY1" fmla="*/ -315 h 5109"/>
                <a:gd name="connsiteX2" fmla="*/ 2413 w 5109"/>
                <a:gd name="connsiteY2" fmla="*/ 4795 h 5109"/>
              </a:gdLst>
              <a:ahLst/>
              <a:cxnLst>
                <a:cxn ang="0">
                  <a:pos x="connsiteX0" y="connsiteY0"/>
                </a:cxn>
                <a:cxn ang="0">
                  <a:pos x="connsiteX1" y="connsiteY1"/>
                </a:cxn>
                <a:cxn ang="0">
                  <a:pos x="connsiteX2" y="connsiteY2"/>
                </a:cxn>
              </a:cxnLst>
              <a:rect l="l" t="t" r="r" b="b"/>
              <a:pathLst>
                <a:path w="5109" h="5109">
                  <a:moveTo>
                    <a:pt x="2413" y="4795"/>
                  </a:moveTo>
                  <a:cubicBezTo>
                    <a:pt x="-209" y="4385"/>
                    <a:pt x="-2294" y="2321"/>
                    <a:pt x="-2697" y="-315"/>
                  </a:cubicBezTo>
                  <a:cubicBezTo>
                    <a:pt x="-949" y="1366"/>
                    <a:pt x="732" y="3047"/>
                    <a:pt x="2413" y="4795"/>
                  </a:cubicBezTo>
                  <a:close/>
                </a:path>
              </a:pathLst>
            </a:custGeom>
            <a:solidFill>
              <a:srgbClr val="020202"/>
            </a:solidFill>
            <a:ln w="6712" cap="flat">
              <a:noFill/>
              <a:prstDash val="solid"/>
              <a:miter/>
            </a:ln>
          </p:spPr>
          <p:txBody>
            <a:bodyPr rtlCol="0" anchor="ctr"/>
            <a:lstStyle/>
            <a:p>
              <a:endParaRPr lang="es-CO"/>
            </a:p>
          </p:txBody>
        </p:sp>
        <p:sp>
          <p:nvSpPr>
            <p:cNvPr id="1537" name="Freeform: Shape 1536">
              <a:extLst>
                <a:ext uri="{FF2B5EF4-FFF2-40B4-BE49-F238E27FC236}">
                  <a16:creationId xmlns:a16="http://schemas.microsoft.com/office/drawing/2014/main" id="{6067E618-7347-BF0B-7354-D29CFFD6A0B6}"/>
                </a:ext>
              </a:extLst>
            </p:cNvPr>
            <p:cNvSpPr/>
            <p:nvPr/>
          </p:nvSpPr>
          <p:spPr>
            <a:xfrm>
              <a:off x="7423156" y="803596"/>
              <a:ext cx="5311" cy="5714"/>
            </a:xfrm>
            <a:custGeom>
              <a:avLst/>
              <a:gdLst>
                <a:gd name="connsiteX0" fmla="*/ 2615 w 5311"/>
                <a:gd name="connsiteY0" fmla="*/ 5400 h 5714"/>
                <a:gd name="connsiteX1" fmla="*/ -2697 w 5311"/>
                <a:gd name="connsiteY1" fmla="*/ -315 h 5714"/>
                <a:gd name="connsiteX2" fmla="*/ 2615 w 5311"/>
                <a:gd name="connsiteY2" fmla="*/ 5400 h 5714"/>
              </a:gdLst>
              <a:ahLst/>
              <a:cxnLst>
                <a:cxn ang="0">
                  <a:pos x="connsiteX0" y="connsiteY0"/>
                </a:cxn>
                <a:cxn ang="0">
                  <a:pos x="connsiteX1" y="connsiteY1"/>
                </a:cxn>
                <a:cxn ang="0">
                  <a:pos x="connsiteX2" y="connsiteY2"/>
                </a:cxn>
              </a:cxnLst>
              <a:rect l="l" t="t" r="r" b="b"/>
              <a:pathLst>
                <a:path w="5311" h="5714">
                  <a:moveTo>
                    <a:pt x="2615" y="5400"/>
                  </a:moveTo>
                  <a:cubicBezTo>
                    <a:pt x="-209" y="4822"/>
                    <a:pt x="-2294" y="2529"/>
                    <a:pt x="-2697" y="-315"/>
                  </a:cubicBezTo>
                  <a:cubicBezTo>
                    <a:pt x="126" y="264"/>
                    <a:pt x="2211" y="2556"/>
                    <a:pt x="2615" y="5400"/>
                  </a:cubicBezTo>
                  <a:close/>
                </a:path>
              </a:pathLst>
            </a:custGeom>
            <a:solidFill>
              <a:srgbClr val="020202"/>
            </a:solidFill>
            <a:ln w="6712" cap="flat">
              <a:noFill/>
              <a:prstDash val="solid"/>
              <a:miter/>
            </a:ln>
          </p:spPr>
          <p:txBody>
            <a:bodyPr rtlCol="0" anchor="ctr"/>
            <a:lstStyle/>
            <a:p>
              <a:endParaRPr lang="es-CO"/>
            </a:p>
          </p:txBody>
        </p:sp>
        <p:sp>
          <p:nvSpPr>
            <p:cNvPr id="1538" name="Freeform: Shape 1537">
              <a:extLst>
                <a:ext uri="{FF2B5EF4-FFF2-40B4-BE49-F238E27FC236}">
                  <a16:creationId xmlns:a16="http://schemas.microsoft.com/office/drawing/2014/main" id="{2FA48ECD-0FE2-A357-FF8F-48C5BEC20399}"/>
                </a:ext>
              </a:extLst>
            </p:cNvPr>
            <p:cNvSpPr/>
            <p:nvPr/>
          </p:nvSpPr>
          <p:spPr>
            <a:xfrm>
              <a:off x="7418517" y="798419"/>
              <a:ext cx="5244" cy="5647"/>
            </a:xfrm>
            <a:custGeom>
              <a:avLst/>
              <a:gdLst>
                <a:gd name="connsiteX0" fmla="*/ 2547 w 5244"/>
                <a:gd name="connsiteY0" fmla="*/ 5333 h 5647"/>
                <a:gd name="connsiteX1" fmla="*/ -2697 w 5244"/>
                <a:gd name="connsiteY1" fmla="*/ -315 h 5647"/>
                <a:gd name="connsiteX2" fmla="*/ 2547 w 5244"/>
                <a:gd name="connsiteY2" fmla="*/ 5333 h 5647"/>
              </a:gdLst>
              <a:ahLst/>
              <a:cxnLst>
                <a:cxn ang="0">
                  <a:pos x="connsiteX0" y="connsiteY0"/>
                </a:cxn>
                <a:cxn ang="0">
                  <a:pos x="connsiteX1" y="connsiteY1"/>
                </a:cxn>
                <a:cxn ang="0">
                  <a:pos x="connsiteX2" y="connsiteY2"/>
                </a:cxn>
              </a:cxnLst>
              <a:rect l="l" t="t" r="r" b="b"/>
              <a:pathLst>
                <a:path w="5244" h="5647">
                  <a:moveTo>
                    <a:pt x="2547" y="5333"/>
                  </a:moveTo>
                  <a:cubicBezTo>
                    <a:pt x="-210" y="4742"/>
                    <a:pt x="-2294" y="2482"/>
                    <a:pt x="-2697" y="-315"/>
                  </a:cubicBezTo>
                  <a:cubicBezTo>
                    <a:pt x="-9" y="364"/>
                    <a:pt x="2076" y="2576"/>
                    <a:pt x="2547" y="5333"/>
                  </a:cubicBezTo>
                  <a:close/>
                </a:path>
              </a:pathLst>
            </a:custGeom>
            <a:solidFill>
              <a:srgbClr val="020202"/>
            </a:solidFill>
            <a:ln w="6712" cap="flat">
              <a:noFill/>
              <a:prstDash val="solid"/>
              <a:miter/>
            </a:ln>
          </p:spPr>
          <p:txBody>
            <a:bodyPr rtlCol="0" anchor="ctr"/>
            <a:lstStyle/>
            <a:p>
              <a:endParaRPr lang="es-CO"/>
            </a:p>
          </p:txBody>
        </p:sp>
        <p:sp>
          <p:nvSpPr>
            <p:cNvPr id="1539" name="Freeform: Shape 1538">
              <a:extLst>
                <a:ext uri="{FF2B5EF4-FFF2-40B4-BE49-F238E27FC236}">
                  <a16:creationId xmlns:a16="http://schemas.microsoft.com/office/drawing/2014/main" id="{F860D654-5B4B-E4B8-A3AD-B9713218BFBC}"/>
                </a:ext>
              </a:extLst>
            </p:cNvPr>
            <p:cNvSpPr/>
            <p:nvPr/>
          </p:nvSpPr>
          <p:spPr>
            <a:xfrm>
              <a:off x="7413879" y="793309"/>
              <a:ext cx="5042" cy="5513"/>
            </a:xfrm>
            <a:custGeom>
              <a:avLst/>
              <a:gdLst>
                <a:gd name="connsiteX0" fmla="*/ 2345 w 5042"/>
                <a:gd name="connsiteY0" fmla="*/ 5198 h 5513"/>
                <a:gd name="connsiteX1" fmla="*/ -2697 w 5042"/>
                <a:gd name="connsiteY1" fmla="*/ -315 h 5513"/>
                <a:gd name="connsiteX2" fmla="*/ 2345 w 5042"/>
                <a:gd name="connsiteY2" fmla="*/ 5198 h 5513"/>
              </a:gdLst>
              <a:ahLst/>
              <a:cxnLst>
                <a:cxn ang="0">
                  <a:pos x="connsiteX0" y="connsiteY0"/>
                </a:cxn>
                <a:cxn ang="0">
                  <a:pos x="connsiteX1" y="connsiteY1"/>
                </a:cxn>
                <a:cxn ang="0">
                  <a:pos x="connsiteX2" y="connsiteY2"/>
                </a:cxn>
              </a:cxnLst>
              <a:rect l="l" t="t" r="r" b="b"/>
              <a:pathLst>
                <a:path w="5042" h="5513">
                  <a:moveTo>
                    <a:pt x="2345" y="5198"/>
                  </a:moveTo>
                  <a:cubicBezTo>
                    <a:pt x="-345" y="4674"/>
                    <a:pt x="-2428" y="2435"/>
                    <a:pt x="-2697" y="-315"/>
                  </a:cubicBezTo>
                  <a:cubicBezTo>
                    <a:pt x="-143" y="485"/>
                    <a:pt x="1740" y="2590"/>
                    <a:pt x="2345" y="5198"/>
                  </a:cubicBezTo>
                  <a:close/>
                </a:path>
              </a:pathLst>
            </a:custGeom>
            <a:solidFill>
              <a:srgbClr val="020202"/>
            </a:solidFill>
            <a:ln w="6712" cap="flat">
              <a:noFill/>
              <a:prstDash val="solid"/>
              <a:miter/>
            </a:ln>
          </p:spPr>
          <p:txBody>
            <a:bodyPr rtlCol="0" anchor="ctr"/>
            <a:lstStyle/>
            <a:p>
              <a:endParaRPr lang="es-CO"/>
            </a:p>
          </p:txBody>
        </p:sp>
        <p:sp>
          <p:nvSpPr>
            <p:cNvPr id="1540" name="Freeform: Shape 1539">
              <a:extLst>
                <a:ext uri="{FF2B5EF4-FFF2-40B4-BE49-F238E27FC236}">
                  <a16:creationId xmlns:a16="http://schemas.microsoft.com/office/drawing/2014/main" id="{F8378C28-F304-1188-2149-DCF740CBD6C5}"/>
                </a:ext>
              </a:extLst>
            </p:cNvPr>
            <p:cNvSpPr/>
            <p:nvPr/>
          </p:nvSpPr>
          <p:spPr>
            <a:xfrm>
              <a:off x="7383286" y="758817"/>
              <a:ext cx="5446" cy="5647"/>
            </a:xfrm>
            <a:custGeom>
              <a:avLst/>
              <a:gdLst>
                <a:gd name="connsiteX0" fmla="*/ 2749 w 5446"/>
                <a:gd name="connsiteY0" fmla="*/ 5333 h 5647"/>
                <a:gd name="connsiteX1" fmla="*/ -2697 w 5446"/>
                <a:gd name="connsiteY1" fmla="*/ -315 h 5647"/>
                <a:gd name="connsiteX2" fmla="*/ 2749 w 5446"/>
                <a:gd name="connsiteY2" fmla="*/ 5333 h 5647"/>
              </a:gdLst>
              <a:ahLst/>
              <a:cxnLst>
                <a:cxn ang="0">
                  <a:pos x="connsiteX0" y="connsiteY0"/>
                </a:cxn>
                <a:cxn ang="0">
                  <a:pos x="connsiteX1" y="connsiteY1"/>
                </a:cxn>
                <a:cxn ang="0">
                  <a:pos x="connsiteX2" y="connsiteY2"/>
                </a:cxn>
              </a:cxnLst>
              <a:rect l="l" t="t" r="r" b="b"/>
              <a:pathLst>
                <a:path w="5446" h="5647">
                  <a:moveTo>
                    <a:pt x="2749" y="5333"/>
                  </a:moveTo>
                  <a:cubicBezTo>
                    <a:pt x="-76" y="4815"/>
                    <a:pt x="-2294" y="2543"/>
                    <a:pt x="-2697" y="-315"/>
                  </a:cubicBezTo>
                  <a:cubicBezTo>
                    <a:pt x="126" y="203"/>
                    <a:pt x="2345" y="2475"/>
                    <a:pt x="2749" y="5333"/>
                  </a:cubicBezTo>
                  <a:close/>
                </a:path>
              </a:pathLst>
            </a:custGeom>
            <a:solidFill>
              <a:srgbClr val="020202"/>
            </a:solidFill>
            <a:ln w="6712" cap="flat">
              <a:noFill/>
              <a:prstDash val="solid"/>
              <a:miter/>
            </a:ln>
          </p:spPr>
          <p:txBody>
            <a:bodyPr rtlCol="0" anchor="ctr"/>
            <a:lstStyle/>
            <a:p>
              <a:endParaRPr lang="es-CO"/>
            </a:p>
          </p:txBody>
        </p:sp>
        <p:sp>
          <p:nvSpPr>
            <p:cNvPr id="1541" name="Freeform: Shape 1540">
              <a:extLst>
                <a:ext uri="{FF2B5EF4-FFF2-40B4-BE49-F238E27FC236}">
                  <a16:creationId xmlns:a16="http://schemas.microsoft.com/office/drawing/2014/main" id="{6D8A609D-02E2-8A90-97CF-5D00AED324E2}"/>
                </a:ext>
              </a:extLst>
            </p:cNvPr>
            <p:cNvSpPr/>
            <p:nvPr/>
          </p:nvSpPr>
          <p:spPr>
            <a:xfrm>
              <a:off x="7378445" y="753774"/>
              <a:ext cx="5379" cy="5580"/>
            </a:xfrm>
            <a:custGeom>
              <a:avLst/>
              <a:gdLst>
                <a:gd name="connsiteX0" fmla="*/ 2682 w 5379"/>
                <a:gd name="connsiteY0" fmla="*/ 5266 h 5580"/>
                <a:gd name="connsiteX1" fmla="*/ -2697 w 5379"/>
                <a:gd name="connsiteY1" fmla="*/ -315 h 5580"/>
                <a:gd name="connsiteX2" fmla="*/ 2682 w 5379"/>
                <a:gd name="connsiteY2" fmla="*/ 5266 h 5580"/>
              </a:gdLst>
              <a:ahLst/>
              <a:cxnLst>
                <a:cxn ang="0">
                  <a:pos x="connsiteX0" y="connsiteY0"/>
                </a:cxn>
                <a:cxn ang="0">
                  <a:pos x="connsiteX1" y="connsiteY1"/>
                </a:cxn>
                <a:cxn ang="0">
                  <a:pos x="connsiteX2" y="connsiteY2"/>
                </a:cxn>
              </a:cxnLst>
              <a:rect l="l" t="t" r="r" b="b"/>
              <a:pathLst>
                <a:path w="5379" h="5580">
                  <a:moveTo>
                    <a:pt x="2682" y="5266"/>
                  </a:moveTo>
                  <a:cubicBezTo>
                    <a:pt x="-210" y="4876"/>
                    <a:pt x="-2428" y="2570"/>
                    <a:pt x="-2697" y="-315"/>
                  </a:cubicBezTo>
                  <a:cubicBezTo>
                    <a:pt x="126" y="223"/>
                    <a:pt x="2278" y="2455"/>
                    <a:pt x="2682" y="5266"/>
                  </a:cubicBezTo>
                  <a:close/>
                </a:path>
              </a:pathLst>
            </a:custGeom>
            <a:solidFill>
              <a:srgbClr val="020202"/>
            </a:solidFill>
            <a:ln w="6712" cap="flat">
              <a:noFill/>
              <a:prstDash val="solid"/>
              <a:miter/>
            </a:ln>
          </p:spPr>
          <p:txBody>
            <a:bodyPr rtlCol="0" anchor="ctr"/>
            <a:lstStyle/>
            <a:p>
              <a:endParaRPr lang="es-CO"/>
            </a:p>
          </p:txBody>
        </p:sp>
        <p:sp>
          <p:nvSpPr>
            <p:cNvPr id="1542" name="Freeform: Shape 1541">
              <a:extLst>
                <a:ext uri="{FF2B5EF4-FFF2-40B4-BE49-F238E27FC236}">
                  <a16:creationId xmlns:a16="http://schemas.microsoft.com/office/drawing/2014/main" id="{8A87081A-AE97-20E0-69F4-B202FFADA550}"/>
                </a:ext>
              </a:extLst>
            </p:cNvPr>
            <p:cNvSpPr/>
            <p:nvPr/>
          </p:nvSpPr>
          <p:spPr>
            <a:xfrm>
              <a:off x="7373470" y="748799"/>
              <a:ext cx="5444" cy="5513"/>
            </a:xfrm>
            <a:custGeom>
              <a:avLst/>
              <a:gdLst>
                <a:gd name="connsiteX0" fmla="*/ 2747 w 5444"/>
                <a:gd name="connsiteY0" fmla="*/ 5199 h 5513"/>
                <a:gd name="connsiteX1" fmla="*/ -2697 w 5444"/>
                <a:gd name="connsiteY1" fmla="*/ -315 h 5513"/>
                <a:gd name="connsiteX2" fmla="*/ 2747 w 5444"/>
                <a:gd name="connsiteY2" fmla="*/ 5199 h 5513"/>
              </a:gdLst>
              <a:ahLst/>
              <a:cxnLst>
                <a:cxn ang="0">
                  <a:pos x="connsiteX0" y="connsiteY0"/>
                </a:cxn>
                <a:cxn ang="0">
                  <a:pos x="connsiteX1" y="connsiteY1"/>
                </a:cxn>
                <a:cxn ang="0">
                  <a:pos x="connsiteX2" y="connsiteY2"/>
                </a:cxn>
              </a:cxnLst>
              <a:rect l="l" t="t" r="r" b="b"/>
              <a:pathLst>
                <a:path w="5444" h="5513">
                  <a:moveTo>
                    <a:pt x="2747" y="5199"/>
                  </a:moveTo>
                  <a:cubicBezTo>
                    <a:pt x="-76" y="4695"/>
                    <a:pt x="-2228" y="2489"/>
                    <a:pt x="-2697" y="-315"/>
                  </a:cubicBezTo>
                  <a:cubicBezTo>
                    <a:pt x="126" y="190"/>
                    <a:pt x="2278" y="2395"/>
                    <a:pt x="2747" y="5199"/>
                  </a:cubicBezTo>
                  <a:close/>
                </a:path>
              </a:pathLst>
            </a:custGeom>
            <a:solidFill>
              <a:srgbClr val="020202"/>
            </a:solidFill>
            <a:ln w="6712" cap="flat">
              <a:noFill/>
              <a:prstDash val="solid"/>
              <a:miter/>
            </a:ln>
          </p:spPr>
          <p:txBody>
            <a:bodyPr rtlCol="0" anchor="ctr"/>
            <a:lstStyle/>
            <a:p>
              <a:endParaRPr lang="es-CO"/>
            </a:p>
          </p:txBody>
        </p:sp>
        <p:sp>
          <p:nvSpPr>
            <p:cNvPr id="1543" name="Freeform: Shape 1542">
              <a:extLst>
                <a:ext uri="{FF2B5EF4-FFF2-40B4-BE49-F238E27FC236}">
                  <a16:creationId xmlns:a16="http://schemas.microsoft.com/office/drawing/2014/main" id="{4514C954-8978-2494-F3D9-154308EAD69F}"/>
                </a:ext>
              </a:extLst>
            </p:cNvPr>
            <p:cNvSpPr/>
            <p:nvPr/>
          </p:nvSpPr>
          <p:spPr>
            <a:xfrm>
              <a:off x="7139356" y="564574"/>
              <a:ext cx="5915" cy="4639"/>
            </a:xfrm>
            <a:custGeom>
              <a:avLst/>
              <a:gdLst>
                <a:gd name="connsiteX0" fmla="*/ 3219 w 5915"/>
                <a:gd name="connsiteY0" fmla="*/ 4325 h 4639"/>
                <a:gd name="connsiteX1" fmla="*/ -2697 w 5915"/>
                <a:gd name="connsiteY1" fmla="*/ -315 h 4639"/>
                <a:gd name="connsiteX2" fmla="*/ 3219 w 5915"/>
                <a:gd name="connsiteY2" fmla="*/ 4325 h 4639"/>
              </a:gdLst>
              <a:ahLst/>
              <a:cxnLst>
                <a:cxn ang="0">
                  <a:pos x="connsiteX0" y="connsiteY0"/>
                </a:cxn>
                <a:cxn ang="0">
                  <a:pos x="connsiteX1" y="connsiteY1"/>
                </a:cxn>
                <a:cxn ang="0">
                  <a:pos x="connsiteX2" y="connsiteY2"/>
                </a:cxn>
              </a:cxnLst>
              <a:rect l="l" t="t" r="r" b="b"/>
              <a:pathLst>
                <a:path w="5915" h="4639">
                  <a:moveTo>
                    <a:pt x="3219" y="4325"/>
                  </a:moveTo>
                  <a:cubicBezTo>
                    <a:pt x="463" y="4271"/>
                    <a:pt x="-1957" y="2375"/>
                    <a:pt x="-2697" y="-315"/>
                  </a:cubicBezTo>
                  <a:cubicBezTo>
                    <a:pt x="-9" y="8"/>
                    <a:pt x="2278" y="1796"/>
                    <a:pt x="3219" y="4325"/>
                  </a:cubicBezTo>
                  <a:close/>
                </a:path>
              </a:pathLst>
            </a:custGeom>
            <a:solidFill>
              <a:srgbClr val="020202"/>
            </a:solidFill>
            <a:ln w="6712" cap="flat">
              <a:noFill/>
              <a:prstDash val="solid"/>
              <a:miter/>
            </a:ln>
          </p:spPr>
          <p:txBody>
            <a:bodyPr rtlCol="0" anchor="ctr"/>
            <a:lstStyle/>
            <a:p>
              <a:endParaRPr lang="es-CO"/>
            </a:p>
          </p:txBody>
        </p:sp>
        <p:sp>
          <p:nvSpPr>
            <p:cNvPr id="1544" name="Freeform: Shape 1543">
              <a:extLst>
                <a:ext uri="{FF2B5EF4-FFF2-40B4-BE49-F238E27FC236}">
                  <a16:creationId xmlns:a16="http://schemas.microsoft.com/office/drawing/2014/main" id="{197028DA-DE73-79B6-3FED-3E4177693317}"/>
                </a:ext>
              </a:extLst>
            </p:cNvPr>
            <p:cNvSpPr/>
            <p:nvPr/>
          </p:nvSpPr>
          <p:spPr>
            <a:xfrm>
              <a:off x="7368427" y="743824"/>
              <a:ext cx="5512" cy="5446"/>
            </a:xfrm>
            <a:custGeom>
              <a:avLst/>
              <a:gdLst>
                <a:gd name="connsiteX0" fmla="*/ 2815 w 5512"/>
                <a:gd name="connsiteY0" fmla="*/ 5131 h 5446"/>
                <a:gd name="connsiteX1" fmla="*/ -2697 w 5512"/>
                <a:gd name="connsiteY1" fmla="*/ -315 h 5446"/>
                <a:gd name="connsiteX2" fmla="*/ 2815 w 5512"/>
                <a:gd name="connsiteY2" fmla="*/ 5131 h 5446"/>
              </a:gdLst>
              <a:ahLst/>
              <a:cxnLst>
                <a:cxn ang="0">
                  <a:pos x="connsiteX0" y="connsiteY0"/>
                </a:cxn>
                <a:cxn ang="0">
                  <a:pos x="connsiteX1" y="connsiteY1"/>
                </a:cxn>
                <a:cxn ang="0">
                  <a:pos x="connsiteX2" y="connsiteY2"/>
                </a:cxn>
              </a:cxnLst>
              <a:rect l="l" t="t" r="r" b="b"/>
              <a:pathLst>
                <a:path w="5512" h="5446">
                  <a:moveTo>
                    <a:pt x="2815" y="5131"/>
                  </a:moveTo>
                  <a:cubicBezTo>
                    <a:pt x="-9" y="4667"/>
                    <a:pt x="-2228" y="2482"/>
                    <a:pt x="-2697" y="-315"/>
                  </a:cubicBezTo>
                  <a:cubicBezTo>
                    <a:pt x="126" y="149"/>
                    <a:pt x="2345" y="2334"/>
                    <a:pt x="2815" y="5131"/>
                  </a:cubicBezTo>
                  <a:close/>
                </a:path>
              </a:pathLst>
            </a:custGeom>
            <a:solidFill>
              <a:srgbClr val="020202"/>
            </a:solidFill>
            <a:ln w="6712" cap="flat">
              <a:noFill/>
              <a:prstDash val="solid"/>
              <a:miter/>
            </a:ln>
          </p:spPr>
          <p:txBody>
            <a:bodyPr rtlCol="0" anchor="ctr"/>
            <a:lstStyle/>
            <a:p>
              <a:endParaRPr lang="es-CO"/>
            </a:p>
          </p:txBody>
        </p:sp>
        <p:sp>
          <p:nvSpPr>
            <p:cNvPr id="1545" name="Freeform: Shape 1544">
              <a:extLst>
                <a:ext uri="{FF2B5EF4-FFF2-40B4-BE49-F238E27FC236}">
                  <a16:creationId xmlns:a16="http://schemas.microsoft.com/office/drawing/2014/main" id="{6544B9AC-F577-C5EE-B9A6-722AB9823B40}"/>
                </a:ext>
              </a:extLst>
            </p:cNvPr>
            <p:cNvSpPr/>
            <p:nvPr/>
          </p:nvSpPr>
          <p:spPr>
            <a:xfrm>
              <a:off x="7363452" y="738848"/>
              <a:ext cx="5512" cy="5513"/>
            </a:xfrm>
            <a:custGeom>
              <a:avLst/>
              <a:gdLst>
                <a:gd name="connsiteX0" fmla="*/ 2815 w 5512"/>
                <a:gd name="connsiteY0" fmla="*/ 5199 h 5513"/>
                <a:gd name="connsiteX1" fmla="*/ -2697 w 5512"/>
                <a:gd name="connsiteY1" fmla="*/ -315 h 5513"/>
                <a:gd name="connsiteX2" fmla="*/ 2815 w 5512"/>
                <a:gd name="connsiteY2" fmla="*/ 5199 h 5513"/>
              </a:gdLst>
              <a:ahLst/>
              <a:cxnLst>
                <a:cxn ang="0">
                  <a:pos x="connsiteX0" y="connsiteY0"/>
                </a:cxn>
                <a:cxn ang="0">
                  <a:pos x="connsiteX1" y="connsiteY1"/>
                </a:cxn>
                <a:cxn ang="0">
                  <a:pos x="connsiteX2" y="connsiteY2"/>
                </a:cxn>
              </a:cxnLst>
              <a:rect l="l" t="t" r="r" b="b"/>
              <a:pathLst>
                <a:path w="5512" h="5513">
                  <a:moveTo>
                    <a:pt x="2815" y="5199"/>
                  </a:moveTo>
                  <a:cubicBezTo>
                    <a:pt x="-9" y="4721"/>
                    <a:pt x="-2228" y="2509"/>
                    <a:pt x="-2697" y="-315"/>
                  </a:cubicBezTo>
                  <a:cubicBezTo>
                    <a:pt x="126" y="163"/>
                    <a:pt x="2345" y="2375"/>
                    <a:pt x="2815" y="5199"/>
                  </a:cubicBezTo>
                  <a:close/>
                </a:path>
              </a:pathLst>
            </a:custGeom>
            <a:solidFill>
              <a:srgbClr val="020202"/>
            </a:solidFill>
            <a:ln w="6712" cap="flat">
              <a:noFill/>
              <a:prstDash val="solid"/>
              <a:miter/>
            </a:ln>
          </p:spPr>
          <p:txBody>
            <a:bodyPr rtlCol="0" anchor="ctr"/>
            <a:lstStyle/>
            <a:p>
              <a:endParaRPr lang="es-CO"/>
            </a:p>
          </p:txBody>
        </p:sp>
        <p:sp>
          <p:nvSpPr>
            <p:cNvPr id="1546" name="Freeform: Shape 1545">
              <a:extLst>
                <a:ext uri="{FF2B5EF4-FFF2-40B4-BE49-F238E27FC236}">
                  <a16:creationId xmlns:a16="http://schemas.microsoft.com/office/drawing/2014/main" id="{42CA9052-BE05-CD4E-3D2A-807976768ECB}"/>
                </a:ext>
              </a:extLst>
            </p:cNvPr>
            <p:cNvSpPr/>
            <p:nvPr/>
          </p:nvSpPr>
          <p:spPr>
            <a:xfrm>
              <a:off x="7358409" y="733940"/>
              <a:ext cx="5579" cy="5446"/>
            </a:xfrm>
            <a:custGeom>
              <a:avLst/>
              <a:gdLst>
                <a:gd name="connsiteX0" fmla="*/ 2882 w 5579"/>
                <a:gd name="connsiteY0" fmla="*/ 5131 h 5446"/>
                <a:gd name="connsiteX1" fmla="*/ -2697 w 5579"/>
                <a:gd name="connsiteY1" fmla="*/ -315 h 5446"/>
                <a:gd name="connsiteX2" fmla="*/ 2882 w 5579"/>
                <a:gd name="connsiteY2" fmla="*/ 5131 h 5446"/>
              </a:gdLst>
              <a:ahLst/>
              <a:cxnLst>
                <a:cxn ang="0">
                  <a:pos x="connsiteX0" y="connsiteY0"/>
                </a:cxn>
                <a:cxn ang="0">
                  <a:pos x="connsiteX1" y="connsiteY1"/>
                </a:cxn>
                <a:cxn ang="0">
                  <a:pos x="connsiteX2" y="connsiteY2"/>
                </a:cxn>
              </a:cxnLst>
              <a:rect l="l" t="t" r="r" b="b"/>
              <a:pathLst>
                <a:path w="5579" h="5446">
                  <a:moveTo>
                    <a:pt x="2882" y="5131"/>
                  </a:moveTo>
                  <a:cubicBezTo>
                    <a:pt x="59" y="4688"/>
                    <a:pt x="-2161" y="2503"/>
                    <a:pt x="-2697" y="-315"/>
                  </a:cubicBezTo>
                  <a:cubicBezTo>
                    <a:pt x="126" y="129"/>
                    <a:pt x="2345" y="2314"/>
                    <a:pt x="2882" y="5131"/>
                  </a:cubicBezTo>
                  <a:close/>
                </a:path>
              </a:pathLst>
            </a:custGeom>
            <a:solidFill>
              <a:srgbClr val="020202"/>
            </a:solidFill>
            <a:ln w="6712" cap="flat">
              <a:noFill/>
              <a:prstDash val="solid"/>
              <a:miter/>
            </a:ln>
          </p:spPr>
          <p:txBody>
            <a:bodyPr rtlCol="0" anchor="ctr"/>
            <a:lstStyle/>
            <a:p>
              <a:endParaRPr lang="es-CO"/>
            </a:p>
          </p:txBody>
        </p:sp>
        <p:sp>
          <p:nvSpPr>
            <p:cNvPr id="1547" name="Freeform: Shape 1546">
              <a:extLst>
                <a:ext uri="{FF2B5EF4-FFF2-40B4-BE49-F238E27FC236}">
                  <a16:creationId xmlns:a16="http://schemas.microsoft.com/office/drawing/2014/main" id="{798033F1-47FF-A227-FF3D-A0FEA21021D9}"/>
                </a:ext>
              </a:extLst>
            </p:cNvPr>
            <p:cNvSpPr/>
            <p:nvPr/>
          </p:nvSpPr>
          <p:spPr>
            <a:xfrm>
              <a:off x="7353300" y="729032"/>
              <a:ext cx="5646" cy="5446"/>
            </a:xfrm>
            <a:custGeom>
              <a:avLst/>
              <a:gdLst>
                <a:gd name="connsiteX0" fmla="*/ 2949 w 5646"/>
                <a:gd name="connsiteY0" fmla="*/ 5132 h 5446"/>
                <a:gd name="connsiteX1" fmla="*/ -2697 w 5646"/>
                <a:gd name="connsiteY1" fmla="*/ -315 h 5446"/>
                <a:gd name="connsiteX2" fmla="*/ 2949 w 5646"/>
                <a:gd name="connsiteY2" fmla="*/ 5132 h 5446"/>
              </a:gdLst>
              <a:ahLst/>
              <a:cxnLst>
                <a:cxn ang="0">
                  <a:pos x="connsiteX0" y="connsiteY0"/>
                </a:cxn>
                <a:cxn ang="0">
                  <a:pos x="connsiteX1" y="connsiteY1"/>
                </a:cxn>
                <a:cxn ang="0">
                  <a:pos x="connsiteX2" y="connsiteY2"/>
                </a:cxn>
              </a:cxnLst>
              <a:rect l="l" t="t" r="r" b="b"/>
              <a:pathLst>
                <a:path w="5646" h="5446">
                  <a:moveTo>
                    <a:pt x="2949" y="5132"/>
                  </a:moveTo>
                  <a:cubicBezTo>
                    <a:pt x="126" y="4715"/>
                    <a:pt x="-2161" y="2523"/>
                    <a:pt x="-2697" y="-315"/>
                  </a:cubicBezTo>
                  <a:cubicBezTo>
                    <a:pt x="126" y="102"/>
                    <a:pt x="2413" y="2294"/>
                    <a:pt x="2949" y="5132"/>
                  </a:cubicBezTo>
                  <a:close/>
                </a:path>
              </a:pathLst>
            </a:custGeom>
            <a:solidFill>
              <a:srgbClr val="020202"/>
            </a:solidFill>
            <a:ln w="6712" cap="flat">
              <a:noFill/>
              <a:prstDash val="solid"/>
              <a:miter/>
            </a:ln>
          </p:spPr>
          <p:txBody>
            <a:bodyPr rtlCol="0" anchor="ctr"/>
            <a:lstStyle/>
            <a:p>
              <a:endParaRPr lang="es-CO"/>
            </a:p>
          </p:txBody>
        </p:sp>
        <p:sp>
          <p:nvSpPr>
            <p:cNvPr id="1548" name="Freeform: Shape 1547">
              <a:extLst>
                <a:ext uri="{FF2B5EF4-FFF2-40B4-BE49-F238E27FC236}">
                  <a16:creationId xmlns:a16="http://schemas.microsoft.com/office/drawing/2014/main" id="{B6E731D4-BEE0-9DC8-9E9D-34242410DF27}"/>
                </a:ext>
              </a:extLst>
            </p:cNvPr>
            <p:cNvSpPr/>
            <p:nvPr/>
          </p:nvSpPr>
          <p:spPr>
            <a:xfrm>
              <a:off x="7319009" y="698776"/>
              <a:ext cx="5513" cy="4975"/>
            </a:xfrm>
            <a:custGeom>
              <a:avLst/>
              <a:gdLst>
                <a:gd name="connsiteX0" fmla="*/ 2816 w 5513"/>
                <a:gd name="connsiteY0" fmla="*/ 4661 h 4975"/>
                <a:gd name="connsiteX1" fmla="*/ -2697 w 5513"/>
                <a:gd name="connsiteY1" fmla="*/ -315 h 4975"/>
              </a:gdLst>
              <a:ahLst/>
              <a:cxnLst>
                <a:cxn ang="0">
                  <a:pos x="connsiteX0" y="connsiteY0"/>
                </a:cxn>
                <a:cxn ang="0">
                  <a:pos x="connsiteX1" y="connsiteY1"/>
                </a:cxn>
              </a:cxnLst>
              <a:rect l="l" t="t" r="r" b="b"/>
              <a:pathLst>
                <a:path w="5513" h="4975">
                  <a:moveTo>
                    <a:pt x="2816" y="4661"/>
                  </a:moveTo>
                  <a:cubicBezTo>
                    <a:pt x="59" y="4392"/>
                    <a:pt x="-2159" y="2375"/>
                    <a:pt x="-2697" y="-315"/>
                  </a:cubicBezTo>
                  <a:close/>
                </a:path>
              </a:pathLst>
            </a:custGeom>
            <a:solidFill>
              <a:srgbClr val="020202"/>
            </a:solidFill>
            <a:ln w="6712" cap="flat">
              <a:noFill/>
              <a:prstDash val="solid"/>
              <a:miter/>
            </a:ln>
          </p:spPr>
          <p:txBody>
            <a:bodyPr rtlCol="0" anchor="ctr"/>
            <a:lstStyle/>
            <a:p>
              <a:endParaRPr lang="es-CO"/>
            </a:p>
          </p:txBody>
        </p:sp>
        <p:sp>
          <p:nvSpPr>
            <p:cNvPr id="1549" name="Freeform: Shape 1548">
              <a:extLst>
                <a:ext uri="{FF2B5EF4-FFF2-40B4-BE49-F238E27FC236}">
                  <a16:creationId xmlns:a16="http://schemas.microsoft.com/office/drawing/2014/main" id="{683A0691-2A96-6AAF-A818-E3F9526D4FF5}"/>
                </a:ext>
              </a:extLst>
            </p:cNvPr>
            <p:cNvSpPr/>
            <p:nvPr/>
          </p:nvSpPr>
          <p:spPr>
            <a:xfrm>
              <a:off x="7313630" y="694069"/>
              <a:ext cx="5715" cy="5109"/>
            </a:xfrm>
            <a:custGeom>
              <a:avLst/>
              <a:gdLst>
                <a:gd name="connsiteX0" fmla="*/ 3018 w 5715"/>
                <a:gd name="connsiteY0" fmla="*/ 4795 h 5109"/>
                <a:gd name="connsiteX1" fmla="*/ -2697 w 5715"/>
                <a:gd name="connsiteY1" fmla="*/ -315 h 5109"/>
                <a:gd name="connsiteX2" fmla="*/ 3018 w 5715"/>
                <a:gd name="connsiteY2" fmla="*/ 4795 h 5109"/>
              </a:gdLst>
              <a:ahLst/>
              <a:cxnLst>
                <a:cxn ang="0">
                  <a:pos x="connsiteX0" y="connsiteY0"/>
                </a:cxn>
                <a:cxn ang="0">
                  <a:pos x="connsiteX1" y="connsiteY1"/>
                </a:cxn>
                <a:cxn ang="0">
                  <a:pos x="connsiteX2" y="connsiteY2"/>
                </a:cxn>
              </a:cxnLst>
              <a:rect l="l" t="t" r="r" b="b"/>
              <a:pathLst>
                <a:path w="5715" h="5109">
                  <a:moveTo>
                    <a:pt x="3018" y="4795"/>
                  </a:moveTo>
                  <a:cubicBezTo>
                    <a:pt x="262" y="4452"/>
                    <a:pt x="-2024" y="2415"/>
                    <a:pt x="-2697" y="-315"/>
                  </a:cubicBezTo>
                  <a:cubicBezTo>
                    <a:pt x="60" y="28"/>
                    <a:pt x="2345" y="2065"/>
                    <a:pt x="3018" y="4795"/>
                  </a:cubicBezTo>
                  <a:close/>
                </a:path>
              </a:pathLst>
            </a:custGeom>
            <a:solidFill>
              <a:srgbClr val="020202"/>
            </a:solidFill>
            <a:ln w="6712" cap="flat">
              <a:noFill/>
              <a:prstDash val="solid"/>
              <a:miter/>
            </a:ln>
          </p:spPr>
          <p:txBody>
            <a:bodyPr rtlCol="0" anchor="ctr"/>
            <a:lstStyle/>
            <a:p>
              <a:endParaRPr lang="es-CO"/>
            </a:p>
          </p:txBody>
        </p:sp>
        <p:sp>
          <p:nvSpPr>
            <p:cNvPr id="1550" name="Freeform: Shape 1549">
              <a:extLst>
                <a:ext uri="{FF2B5EF4-FFF2-40B4-BE49-F238E27FC236}">
                  <a16:creationId xmlns:a16="http://schemas.microsoft.com/office/drawing/2014/main" id="{BEEEE56C-C551-EA6F-9ED5-D3EFE6D24A28}"/>
                </a:ext>
              </a:extLst>
            </p:cNvPr>
            <p:cNvSpPr/>
            <p:nvPr/>
          </p:nvSpPr>
          <p:spPr>
            <a:xfrm>
              <a:off x="7293594" y="679211"/>
              <a:ext cx="5984" cy="4773"/>
            </a:xfrm>
            <a:custGeom>
              <a:avLst/>
              <a:gdLst>
                <a:gd name="connsiteX0" fmla="*/ 3288 w 5984"/>
                <a:gd name="connsiteY0" fmla="*/ 4459 h 4773"/>
                <a:gd name="connsiteX1" fmla="*/ -2697 w 5984"/>
                <a:gd name="connsiteY1" fmla="*/ -315 h 4773"/>
                <a:gd name="connsiteX2" fmla="*/ 3288 w 5984"/>
                <a:gd name="connsiteY2" fmla="*/ 4459 h 4773"/>
              </a:gdLst>
              <a:ahLst/>
              <a:cxnLst>
                <a:cxn ang="0">
                  <a:pos x="connsiteX0" y="connsiteY0"/>
                </a:cxn>
                <a:cxn ang="0">
                  <a:pos x="connsiteX1" y="connsiteY1"/>
                </a:cxn>
                <a:cxn ang="0">
                  <a:pos x="connsiteX2" y="connsiteY2"/>
                </a:cxn>
              </a:cxnLst>
              <a:rect l="l" t="t" r="r" b="b"/>
              <a:pathLst>
                <a:path w="5984" h="4773">
                  <a:moveTo>
                    <a:pt x="3288" y="4459"/>
                  </a:moveTo>
                  <a:cubicBezTo>
                    <a:pt x="463" y="4392"/>
                    <a:pt x="-2024" y="2442"/>
                    <a:pt x="-2697" y="-315"/>
                  </a:cubicBezTo>
                  <a:cubicBezTo>
                    <a:pt x="128" y="-127"/>
                    <a:pt x="2480" y="1776"/>
                    <a:pt x="3288" y="4459"/>
                  </a:cubicBezTo>
                  <a:close/>
                </a:path>
              </a:pathLst>
            </a:custGeom>
            <a:solidFill>
              <a:srgbClr val="020202"/>
            </a:solidFill>
            <a:ln w="6712" cap="flat">
              <a:noFill/>
              <a:prstDash val="solid"/>
              <a:miter/>
            </a:ln>
          </p:spPr>
          <p:txBody>
            <a:bodyPr rtlCol="0" anchor="ctr"/>
            <a:lstStyle/>
            <a:p>
              <a:endParaRPr lang="es-CO"/>
            </a:p>
          </p:txBody>
        </p:sp>
        <p:sp>
          <p:nvSpPr>
            <p:cNvPr id="1551" name="Freeform: Shape 1550">
              <a:extLst>
                <a:ext uri="{FF2B5EF4-FFF2-40B4-BE49-F238E27FC236}">
                  <a16:creationId xmlns:a16="http://schemas.microsoft.com/office/drawing/2014/main" id="{5A1DAC6D-1BBA-0114-FF74-08D84FE8E0B2}"/>
                </a:ext>
              </a:extLst>
            </p:cNvPr>
            <p:cNvSpPr/>
            <p:nvPr/>
          </p:nvSpPr>
          <p:spPr>
            <a:xfrm>
              <a:off x="7278802" y="669192"/>
              <a:ext cx="5917" cy="4639"/>
            </a:xfrm>
            <a:custGeom>
              <a:avLst/>
              <a:gdLst>
                <a:gd name="connsiteX0" fmla="*/ 3220 w 5917"/>
                <a:gd name="connsiteY0" fmla="*/ 4325 h 4639"/>
                <a:gd name="connsiteX1" fmla="*/ -2697 w 5917"/>
                <a:gd name="connsiteY1" fmla="*/ -315 h 4639"/>
                <a:gd name="connsiteX2" fmla="*/ 3220 w 5917"/>
                <a:gd name="connsiteY2" fmla="*/ 4325 h 4639"/>
              </a:gdLst>
              <a:ahLst/>
              <a:cxnLst>
                <a:cxn ang="0">
                  <a:pos x="connsiteX0" y="connsiteY0"/>
                </a:cxn>
                <a:cxn ang="0">
                  <a:pos x="connsiteX1" y="connsiteY1"/>
                </a:cxn>
                <a:cxn ang="0">
                  <a:pos x="connsiteX2" y="connsiteY2"/>
                </a:cxn>
              </a:cxnLst>
              <a:rect l="l" t="t" r="r" b="b"/>
              <a:pathLst>
                <a:path w="5917" h="4639">
                  <a:moveTo>
                    <a:pt x="3220" y="4325"/>
                  </a:moveTo>
                  <a:cubicBezTo>
                    <a:pt x="395" y="4291"/>
                    <a:pt x="-2024" y="2388"/>
                    <a:pt x="-2697" y="-315"/>
                  </a:cubicBezTo>
                  <a:cubicBezTo>
                    <a:pt x="-9" y="-5"/>
                    <a:pt x="2278" y="1790"/>
                    <a:pt x="3220" y="4325"/>
                  </a:cubicBezTo>
                  <a:close/>
                </a:path>
              </a:pathLst>
            </a:custGeom>
            <a:solidFill>
              <a:srgbClr val="020202"/>
            </a:solidFill>
            <a:ln w="6712" cap="flat">
              <a:noFill/>
              <a:prstDash val="solid"/>
              <a:miter/>
            </a:ln>
          </p:spPr>
          <p:txBody>
            <a:bodyPr rtlCol="0" anchor="ctr"/>
            <a:lstStyle/>
            <a:p>
              <a:endParaRPr lang="es-CO"/>
            </a:p>
          </p:txBody>
        </p:sp>
        <p:sp>
          <p:nvSpPr>
            <p:cNvPr id="1552" name="Freeform: Shape 1551">
              <a:extLst>
                <a:ext uri="{FF2B5EF4-FFF2-40B4-BE49-F238E27FC236}">
                  <a16:creationId xmlns:a16="http://schemas.microsoft.com/office/drawing/2014/main" id="{F0E3922C-98DF-E8BC-4B54-D7EA2CF17BC8}"/>
                </a:ext>
              </a:extLst>
            </p:cNvPr>
            <p:cNvSpPr/>
            <p:nvPr/>
          </p:nvSpPr>
          <p:spPr>
            <a:xfrm>
              <a:off x="7244109" y="639138"/>
              <a:ext cx="5646" cy="4908"/>
            </a:xfrm>
            <a:custGeom>
              <a:avLst/>
              <a:gdLst>
                <a:gd name="connsiteX0" fmla="*/ 2949 w 5646"/>
                <a:gd name="connsiteY0" fmla="*/ 4594 h 4908"/>
                <a:gd name="connsiteX1" fmla="*/ -2697 w 5646"/>
                <a:gd name="connsiteY1" fmla="*/ -315 h 4908"/>
                <a:gd name="connsiteX2" fmla="*/ 2949 w 5646"/>
                <a:gd name="connsiteY2" fmla="*/ 4594 h 4908"/>
              </a:gdLst>
              <a:ahLst/>
              <a:cxnLst>
                <a:cxn ang="0">
                  <a:pos x="connsiteX0" y="connsiteY0"/>
                </a:cxn>
                <a:cxn ang="0">
                  <a:pos x="connsiteX1" y="connsiteY1"/>
                </a:cxn>
                <a:cxn ang="0">
                  <a:pos x="connsiteX2" y="connsiteY2"/>
                </a:cxn>
              </a:cxnLst>
              <a:rect l="l" t="t" r="r" b="b"/>
              <a:pathLst>
                <a:path w="5646" h="4908">
                  <a:moveTo>
                    <a:pt x="2949" y="4594"/>
                  </a:moveTo>
                  <a:cubicBezTo>
                    <a:pt x="193" y="4412"/>
                    <a:pt x="-2161" y="2402"/>
                    <a:pt x="-2697" y="-315"/>
                  </a:cubicBezTo>
                  <a:cubicBezTo>
                    <a:pt x="-76" y="176"/>
                    <a:pt x="2076" y="2059"/>
                    <a:pt x="2949" y="4594"/>
                  </a:cubicBezTo>
                  <a:close/>
                </a:path>
              </a:pathLst>
            </a:custGeom>
            <a:solidFill>
              <a:srgbClr val="020202"/>
            </a:solidFill>
            <a:ln w="6712" cap="flat">
              <a:noFill/>
              <a:prstDash val="solid"/>
              <a:miter/>
            </a:ln>
          </p:spPr>
          <p:txBody>
            <a:bodyPr rtlCol="0" anchor="ctr"/>
            <a:lstStyle/>
            <a:p>
              <a:endParaRPr lang="es-CO"/>
            </a:p>
          </p:txBody>
        </p:sp>
        <p:sp>
          <p:nvSpPr>
            <p:cNvPr id="1553" name="Freeform: Shape 1552">
              <a:extLst>
                <a:ext uri="{FF2B5EF4-FFF2-40B4-BE49-F238E27FC236}">
                  <a16:creationId xmlns:a16="http://schemas.microsoft.com/office/drawing/2014/main" id="{1598281B-2133-B939-3C33-1AA8015901F6}"/>
                </a:ext>
              </a:extLst>
            </p:cNvPr>
            <p:cNvSpPr/>
            <p:nvPr/>
          </p:nvSpPr>
          <p:spPr>
            <a:xfrm>
              <a:off x="7238798" y="634432"/>
              <a:ext cx="5781" cy="5109"/>
            </a:xfrm>
            <a:custGeom>
              <a:avLst/>
              <a:gdLst>
                <a:gd name="connsiteX0" fmla="*/ 3084 w 5781"/>
                <a:gd name="connsiteY0" fmla="*/ 4795 h 5109"/>
                <a:gd name="connsiteX1" fmla="*/ -2697 w 5781"/>
                <a:gd name="connsiteY1" fmla="*/ -315 h 5109"/>
                <a:gd name="connsiteX2" fmla="*/ 3084 w 5781"/>
                <a:gd name="connsiteY2" fmla="*/ 4795 h 5109"/>
              </a:gdLst>
              <a:ahLst/>
              <a:cxnLst>
                <a:cxn ang="0">
                  <a:pos x="connsiteX0" y="connsiteY0"/>
                </a:cxn>
                <a:cxn ang="0">
                  <a:pos x="connsiteX1" y="connsiteY1"/>
                </a:cxn>
                <a:cxn ang="0">
                  <a:pos x="connsiteX2" y="connsiteY2"/>
                </a:cxn>
              </a:cxnLst>
              <a:rect l="l" t="t" r="r" b="b"/>
              <a:pathLst>
                <a:path w="5781" h="5109">
                  <a:moveTo>
                    <a:pt x="3084" y="4795"/>
                  </a:moveTo>
                  <a:cubicBezTo>
                    <a:pt x="193" y="4600"/>
                    <a:pt x="-2159" y="2503"/>
                    <a:pt x="-2697" y="-315"/>
                  </a:cubicBezTo>
                  <a:cubicBezTo>
                    <a:pt x="126" y="1"/>
                    <a:pt x="2413" y="2045"/>
                    <a:pt x="3084" y="4795"/>
                  </a:cubicBezTo>
                  <a:close/>
                </a:path>
              </a:pathLst>
            </a:custGeom>
            <a:solidFill>
              <a:srgbClr val="020202"/>
            </a:solidFill>
            <a:ln w="6712" cap="flat">
              <a:noFill/>
              <a:prstDash val="solid"/>
              <a:miter/>
            </a:ln>
          </p:spPr>
          <p:txBody>
            <a:bodyPr rtlCol="0" anchor="ctr"/>
            <a:lstStyle/>
            <a:p>
              <a:endParaRPr lang="es-CO"/>
            </a:p>
          </p:txBody>
        </p:sp>
        <p:sp>
          <p:nvSpPr>
            <p:cNvPr id="1554" name="Freeform: Shape 1553">
              <a:extLst>
                <a:ext uri="{FF2B5EF4-FFF2-40B4-BE49-F238E27FC236}">
                  <a16:creationId xmlns:a16="http://schemas.microsoft.com/office/drawing/2014/main" id="{B7488141-9EF0-BA58-4B3F-B23DF3D44AF7}"/>
                </a:ext>
              </a:extLst>
            </p:cNvPr>
            <p:cNvSpPr/>
            <p:nvPr/>
          </p:nvSpPr>
          <p:spPr>
            <a:xfrm>
              <a:off x="7672924" y="4598395"/>
              <a:ext cx="797085" cy="1903033"/>
            </a:xfrm>
            <a:custGeom>
              <a:avLst/>
              <a:gdLst>
                <a:gd name="connsiteX0" fmla="*/ 22528 w 797085"/>
                <a:gd name="connsiteY0" fmla="*/ 1902404 h 1903033"/>
                <a:gd name="connsiteX1" fmla="*/ 14057 w 797085"/>
                <a:gd name="connsiteY1" fmla="*/ 1887277 h 1903033"/>
                <a:gd name="connsiteX2" fmla="*/ -2417 w 797085"/>
                <a:gd name="connsiteY2" fmla="*/ 1832412 h 1903033"/>
                <a:gd name="connsiteX3" fmla="*/ 26763 w 797085"/>
                <a:gd name="connsiteY3" fmla="*/ 1783533 h 1903033"/>
                <a:gd name="connsiteX4" fmla="*/ 62802 w 797085"/>
                <a:gd name="connsiteY4" fmla="*/ 1766992 h 1903033"/>
                <a:gd name="connsiteX5" fmla="*/ 243059 w 797085"/>
                <a:gd name="connsiteY5" fmla="*/ 1664795 h 1903033"/>
                <a:gd name="connsiteX6" fmla="*/ 312446 w 797085"/>
                <a:gd name="connsiteY6" fmla="*/ 1604956 h 1903033"/>
                <a:gd name="connsiteX7" fmla="*/ 407450 w 797085"/>
                <a:gd name="connsiteY7" fmla="*/ 1478217 h 1903033"/>
                <a:gd name="connsiteX8" fmla="*/ 465608 w 797085"/>
                <a:gd name="connsiteY8" fmla="*/ 1310532 h 1903033"/>
                <a:gd name="connsiteX9" fmla="*/ 484367 w 797085"/>
                <a:gd name="connsiteY9" fmla="*/ 1211024 h 1903033"/>
                <a:gd name="connsiteX10" fmla="*/ 490687 w 797085"/>
                <a:gd name="connsiteY10" fmla="*/ 1147016 h 1903033"/>
                <a:gd name="connsiteX11" fmla="*/ 499495 w 797085"/>
                <a:gd name="connsiteY11" fmla="*/ 1001317 h 1903033"/>
                <a:gd name="connsiteX12" fmla="*/ 521548 w 797085"/>
                <a:gd name="connsiteY12" fmla="*/ 829800 h 1903033"/>
                <a:gd name="connsiteX13" fmla="*/ 552139 w 797085"/>
                <a:gd name="connsiteY13" fmla="*/ 679663 h 1903033"/>
                <a:gd name="connsiteX14" fmla="*/ 589119 w 797085"/>
                <a:gd name="connsiteY14" fmla="*/ 500549 h 1903033"/>
                <a:gd name="connsiteX15" fmla="*/ 620384 w 797085"/>
                <a:gd name="connsiteY15" fmla="*/ 305566 h 1903033"/>
                <a:gd name="connsiteX16" fmla="*/ 679282 w 797085"/>
                <a:gd name="connsiteY16" fmla="*/ 111324 h 1903033"/>
                <a:gd name="connsiteX17" fmla="*/ 707723 w 797085"/>
                <a:gd name="connsiteY17" fmla="*/ 53501 h 1903033"/>
                <a:gd name="connsiteX18" fmla="*/ 794388 w 797085"/>
                <a:gd name="connsiteY18" fmla="*/ -287 h 1903033"/>
                <a:gd name="connsiteX19" fmla="*/ 751964 w 797085"/>
                <a:gd name="connsiteY19" fmla="*/ 230398 h 1903033"/>
                <a:gd name="connsiteX20" fmla="*/ 733542 w 797085"/>
                <a:gd name="connsiteY20" fmla="*/ 349941 h 1903033"/>
                <a:gd name="connsiteX21" fmla="*/ 706647 w 797085"/>
                <a:gd name="connsiteY21" fmla="*/ 510634 h 1903033"/>
                <a:gd name="connsiteX22" fmla="*/ 669332 w 797085"/>
                <a:gd name="connsiteY22" fmla="*/ 694455 h 1903033"/>
                <a:gd name="connsiteX23" fmla="*/ 646471 w 797085"/>
                <a:gd name="connsiteY23" fmla="*/ 813327 h 1903033"/>
                <a:gd name="connsiteX24" fmla="*/ 641226 w 797085"/>
                <a:gd name="connsiteY24" fmla="*/ 859787 h 1903033"/>
                <a:gd name="connsiteX25" fmla="*/ 622065 w 797085"/>
                <a:gd name="connsiteY25" fmla="*/ 961715 h 1903033"/>
                <a:gd name="connsiteX26" fmla="*/ 614803 w 797085"/>
                <a:gd name="connsiteY26" fmla="*/ 1025522 h 1903033"/>
                <a:gd name="connsiteX27" fmla="*/ 609156 w 797085"/>
                <a:gd name="connsiteY27" fmla="*/ 1156765 h 1903033"/>
                <a:gd name="connsiteX28" fmla="*/ 533584 w 797085"/>
                <a:gd name="connsiteY28" fmla="*/ 1490925 h 1903033"/>
                <a:gd name="connsiteX29" fmla="*/ 481476 w 797085"/>
                <a:gd name="connsiteY29" fmla="*/ 1589760 h 1903033"/>
                <a:gd name="connsiteX30" fmla="*/ 463254 w 797085"/>
                <a:gd name="connsiteY30" fmla="*/ 1622236 h 1903033"/>
                <a:gd name="connsiteX31" fmla="*/ 350770 w 797085"/>
                <a:gd name="connsiteY31" fmla="*/ 1746687 h 1903033"/>
                <a:gd name="connsiteX32" fmla="*/ 241714 w 797085"/>
                <a:gd name="connsiteY32" fmla="*/ 1828110 h 1903033"/>
                <a:gd name="connsiteX33" fmla="*/ 64416 w 797085"/>
                <a:gd name="connsiteY33" fmla="*/ 1901598 h 1903033"/>
                <a:gd name="connsiteX34" fmla="*/ 22528 w 797085"/>
                <a:gd name="connsiteY34" fmla="*/ 1902404 h 1903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797085" h="1903033">
                  <a:moveTo>
                    <a:pt x="22528" y="1902404"/>
                  </a:moveTo>
                  <a:cubicBezTo>
                    <a:pt x="20578" y="1896959"/>
                    <a:pt x="17686" y="1891849"/>
                    <a:pt x="14057" y="1887277"/>
                  </a:cubicBezTo>
                  <a:cubicBezTo>
                    <a:pt x="-3156" y="1872216"/>
                    <a:pt x="-3291" y="1852650"/>
                    <a:pt x="-2417" y="1832412"/>
                  </a:cubicBezTo>
                  <a:cubicBezTo>
                    <a:pt x="-2283" y="1812041"/>
                    <a:pt x="8879" y="1793282"/>
                    <a:pt x="26763" y="1783533"/>
                  </a:cubicBezTo>
                  <a:cubicBezTo>
                    <a:pt x="38126" y="1776742"/>
                    <a:pt x="50228" y="1771161"/>
                    <a:pt x="62802" y="1766992"/>
                  </a:cubicBezTo>
                  <a:cubicBezTo>
                    <a:pt x="130037" y="1745679"/>
                    <a:pt x="188397" y="1708565"/>
                    <a:pt x="243059" y="1664795"/>
                  </a:cubicBezTo>
                  <a:cubicBezTo>
                    <a:pt x="266928" y="1645633"/>
                    <a:pt x="291602" y="1627547"/>
                    <a:pt x="312446" y="1604956"/>
                  </a:cubicBezTo>
                  <a:cubicBezTo>
                    <a:pt x="348820" y="1566430"/>
                    <a:pt x="380689" y="1523938"/>
                    <a:pt x="407450" y="1478217"/>
                  </a:cubicBezTo>
                  <a:cubicBezTo>
                    <a:pt x="436158" y="1426043"/>
                    <a:pt x="455859" y="1369296"/>
                    <a:pt x="465608" y="1310532"/>
                  </a:cubicBezTo>
                  <a:cubicBezTo>
                    <a:pt x="471726" y="1277318"/>
                    <a:pt x="479055" y="1244305"/>
                    <a:pt x="484367" y="1211024"/>
                  </a:cubicBezTo>
                  <a:cubicBezTo>
                    <a:pt x="487729" y="1189912"/>
                    <a:pt x="488400" y="1168330"/>
                    <a:pt x="490687" y="1147016"/>
                  </a:cubicBezTo>
                  <a:cubicBezTo>
                    <a:pt x="495864" y="1098607"/>
                    <a:pt x="495931" y="1049861"/>
                    <a:pt x="499495" y="1001317"/>
                  </a:cubicBezTo>
                  <a:cubicBezTo>
                    <a:pt x="503730" y="943629"/>
                    <a:pt x="513681" y="887017"/>
                    <a:pt x="521548" y="829800"/>
                  </a:cubicBezTo>
                  <a:cubicBezTo>
                    <a:pt x="528607" y="779307"/>
                    <a:pt x="540844" y="729485"/>
                    <a:pt x="552139" y="679663"/>
                  </a:cubicBezTo>
                  <a:cubicBezTo>
                    <a:pt x="565586" y="620160"/>
                    <a:pt x="581118" y="560926"/>
                    <a:pt x="589119" y="500549"/>
                  </a:cubicBezTo>
                  <a:cubicBezTo>
                    <a:pt x="597860" y="435196"/>
                    <a:pt x="606668" y="369911"/>
                    <a:pt x="620384" y="305566"/>
                  </a:cubicBezTo>
                  <a:cubicBezTo>
                    <a:pt x="633696" y="239070"/>
                    <a:pt x="653396" y="173987"/>
                    <a:pt x="679282" y="111324"/>
                  </a:cubicBezTo>
                  <a:cubicBezTo>
                    <a:pt x="687687" y="91557"/>
                    <a:pt x="698914" y="73134"/>
                    <a:pt x="707723" y="53501"/>
                  </a:cubicBezTo>
                  <a:cubicBezTo>
                    <a:pt x="724599" y="15782"/>
                    <a:pt x="753845" y="-1094"/>
                    <a:pt x="794388" y="-287"/>
                  </a:cubicBezTo>
                  <a:cubicBezTo>
                    <a:pt x="782689" y="77101"/>
                    <a:pt x="766150" y="153547"/>
                    <a:pt x="751964" y="230398"/>
                  </a:cubicBezTo>
                  <a:cubicBezTo>
                    <a:pt x="744635" y="269999"/>
                    <a:pt x="739054" y="310004"/>
                    <a:pt x="733542" y="349941"/>
                  </a:cubicBezTo>
                  <a:cubicBezTo>
                    <a:pt x="726145" y="403730"/>
                    <a:pt x="723052" y="457922"/>
                    <a:pt x="706647" y="510634"/>
                  </a:cubicBezTo>
                  <a:cubicBezTo>
                    <a:pt x="688425" y="570473"/>
                    <a:pt x="683652" y="633607"/>
                    <a:pt x="669332" y="694455"/>
                  </a:cubicBezTo>
                  <a:cubicBezTo>
                    <a:pt x="660052" y="733856"/>
                    <a:pt x="655346" y="773995"/>
                    <a:pt x="646471" y="813327"/>
                  </a:cubicBezTo>
                  <a:cubicBezTo>
                    <a:pt x="643041" y="828590"/>
                    <a:pt x="641293" y="844188"/>
                    <a:pt x="641226" y="859787"/>
                  </a:cubicBezTo>
                  <a:cubicBezTo>
                    <a:pt x="641226" y="895489"/>
                    <a:pt x="626435" y="927493"/>
                    <a:pt x="622065" y="961715"/>
                  </a:cubicBezTo>
                  <a:cubicBezTo>
                    <a:pt x="619375" y="982962"/>
                    <a:pt x="613122" y="1003737"/>
                    <a:pt x="614803" y="1025522"/>
                  </a:cubicBezTo>
                  <a:cubicBezTo>
                    <a:pt x="618165" y="1069494"/>
                    <a:pt x="613257" y="1113331"/>
                    <a:pt x="609156" y="1156765"/>
                  </a:cubicBezTo>
                  <a:cubicBezTo>
                    <a:pt x="598331" y="1271065"/>
                    <a:pt x="578631" y="1384155"/>
                    <a:pt x="533584" y="1490925"/>
                  </a:cubicBezTo>
                  <a:cubicBezTo>
                    <a:pt x="518791" y="1525147"/>
                    <a:pt x="501378" y="1558227"/>
                    <a:pt x="481476" y="1589760"/>
                  </a:cubicBezTo>
                  <a:cubicBezTo>
                    <a:pt x="474753" y="1600317"/>
                    <a:pt x="469172" y="1611343"/>
                    <a:pt x="463254" y="1622236"/>
                  </a:cubicBezTo>
                  <a:cubicBezTo>
                    <a:pt x="435554" y="1672595"/>
                    <a:pt x="392792" y="1709036"/>
                    <a:pt x="350770" y="1746687"/>
                  </a:cubicBezTo>
                  <a:cubicBezTo>
                    <a:pt x="316413" y="1776406"/>
                    <a:pt x="279971" y="1803636"/>
                    <a:pt x="241714" y="1828110"/>
                  </a:cubicBezTo>
                  <a:cubicBezTo>
                    <a:pt x="187926" y="1863879"/>
                    <a:pt x="129970" y="1892991"/>
                    <a:pt x="64416" y="1901598"/>
                  </a:cubicBezTo>
                  <a:cubicBezTo>
                    <a:pt x="50498" y="1902741"/>
                    <a:pt x="36512" y="1903009"/>
                    <a:pt x="22528" y="1902404"/>
                  </a:cubicBezTo>
                  <a:close/>
                </a:path>
              </a:pathLst>
            </a:custGeom>
            <a:solidFill>
              <a:srgbClr val="000000"/>
            </a:solidFill>
            <a:ln w="6712" cap="flat">
              <a:noFill/>
              <a:prstDash val="solid"/>
              <a:miter/>
            </a:ln>
          </p:spPr>
          <p:txBody>
            <a:bodyPr rtlCol="0" anchor="ctr"/>
            <a:lstStyle/>
            <a:p>
              <a:endParaRPr lang="es-CO"/>
            </a:p>
          </p:txBody>
        </p:sp>
        <p:sp>
          <p:nvSpPr>
            <p:cNvPr id="1555" name="Freeform: Shape 1554">
              <a:extLst>
                <a:ext uri="{FF2B5EF4-FFF2-40B4-BE49-F238E27FC236}">
                  <a16:creationId xmlns:a16="http://schemas.microsoft.com/office/drawing/2014/main" id="{88E630CD-9607-F295-2391-4B9B142322FB}"/>
                </a:ext>
              </a:extLst>
            </p:cNvPr>
            <p:cNvSpPr/>
            <p:nvPr/>
          </p:nvSpPr>
          <p:spPr>
            <a:xfrm>
              <a:off x="7294738" y="6470059"/>
              <a:ext cx="119536" cy="21575"/>
            </a:xfrm>
            <a:custGeom>
              <a:avLst/>
              <a:gdLst>
                <a:gd name="connsiteX0" fmla="*/ -2697 w 119536"/>
                <a:gd name="connsiteY0" fmla="*/ 20588 h 21575"/>
                <a:gd name="connsiteX1" fmla="*/ 35290 w 119536"/>
                <a:gd name="connsiteY1" fmla="*/ 2905 h 21575"/>
                <a:gd name="connsiteX2" fmla="*/ 47191 w 119536"/>
                <a:gd name="connsiteY2" fmla="*/ 11175 h 21575"/>
                <a:gd name="connsiteX3" fmla="*/ 61915 w 119536"/>
                <a:gd name="connsiteY3" fmla="*/ 11175 h 21575"/>
                <a:gd name="connsiteX4" fmla="*/ 98356 w 119536"/>
                <a:gd name="connsiteY4" fmla="*/ 1090 h 21575"/>
                <a:gd name="connsiteX5" fmla="*/ 116778 w 119536"/>
                <a:gd name="connsiteY5" fmla="*/ 21261 h 2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536" h="21575">
                  <a:moveTo>
                    <a:pt x="-2697" y="20588"/>
                  </a:moveTo>
                  <a:cubicBezTo>
                    <a:pt x="1403" y="1830"/>
                    <a:pt x="15523" y="-4961"/>
                    <a:pt x="35290" y="2905"/>
                  </a:cubicBezTo>
                  <a:cubicBezTo>
                    <a:pt x="39727" y="4923"/>
                    <a:pt x="43762" y="7747"/>
                    <a:pt x="47191" y="11175"/>
                  </a:cubicBezTo>
                  <a:cubicBezTo>
                    <a:pt x="52503" y="16017"/>
                    <a:pt x="57276" y="16353"/>
                    <a:pt x="61915" y="11175"/>
                  </a:cubicBezTo>
                  <a:cubicBezTo>
                    <a:pt x="71866" y="-456"/>
                    <a:pt x="85245" y="1292"/>
                    <a:pt x="98356" y="1090"/>
                  </a:cubicBezTo>
                  <a:cubicBezTo>
                    <a:pt x="111468" y="889"/>
                    <a:pt x="117519" y="7813"/>
                    <a:pt x="116778" y="21261"/>
                  </a:cubicBezTo>
                  <a:close/>
                </a:path>
              </a:pathLst>
            </a:custGeom>
            <a:solidFill>
              <a:srgbClr val="020202"/>
            </a:solidFill>
            <a:ln w="6712" cap="flat">
              <a:noFill/>
              <a:prstDash val="solid"/>
              <a:miter/>
            </a:ln>
          </p:spPr>
          <p:txBody>
            <a:bodyPr rtlCol="0" anchor="ctr"/>
            <a:lstStyle/>
            <a:p>
              <a:endParaRPr lang="es-CO"/>
            </a:p>
          </p:txBody>
        </p:sp>
        <p:sp>
          <p:nvSpPr>
            <p:cNvPr id="1556" name="Freeform: Shape 1555">
              <a:extLst>
                <a:ext uri="{FF2B5EF4-FFF2-40B4-BE49-F238E27FC236}">
                  <a16:creationId xmlns:a16="http://schemas.microsoft.com/office/drawing/2014/main" id="{ED909949-69CE-1535-BFD3-C9D993033EEC}"/>
                </a:ext>
              </a:extLst>
            </p:cNvPr>
            <p:cNvSpPr/>
            <p:nvPr/>
          </p:nvSpPr>
          <p:spPr>
            <a:xfrm>
              <a:off x="7115286" y="6479162"/>
              <a:ext cx="159549" cy="16521"/>
            </a:xfrm>
            <a:custGeom>
              <a:avLst/>
              <a:gdLst>
                <a:gd name="connsiteX0" fmla="*/ -2697 w 159549"/>
                <a:gd name="connsiteY0" fmla="*/ 11687 h 16521"/>
                <a:gd name="connsiteX1" fmla="*/ 57814 w 159549"/>
                <a:gd name="connsiteY1" fmla="*/ 3417 h 16521"/>
                <a:gd name="connsiteX2" fmla="*/ 91432 w 159549"/>
                <a:gd name="connsiteY2" fmla="*/ 3417 h 16521"/>
                <a:gd name="connsiteX3" fmla="*/ 156852 w 159549"/>
                <a:gd name="connsiteY3" fmla="*/ 11754 h 16521"/>
                <a:gd name="connsiteX4" fmla="*/ 143405 w 159549"/>
                <a:gd name="connsiteY4" fmla="*/ 16057 h 16521"/>
                <a:gd name="connsiteX5" fmla="*/ 10884 w 159549"/>
                <a:gd name="connsiteY5" fmla="*/ 16057 h 16521"/>
                <a:gd name="connsiteX6" fmla="*/ -2697 w 159549"/>
                <a:gd name="connsiteY6" fmla="*/ 11687 h 16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549" h="16521">
                  <a:moveTo>
                    <a:pt x="-2697" y="11687"/>
                  </a:moveTo>
                  <a:cubicBezTo>
                    <a:pt x="17473" y="10073"/>
                    <a:pt x="37644" y="14981"/>
                    <a:pt x="57814" y="3417"/>
                  </a:cubicBezTo>
                  <a:cubicBezTo>
                    <a:pt x="68438" y="-1559"/>
                    <a:pt x="80743" y="-1559"/>
                    <a:pt x="91432" y="3417"/>
                  </a:cubicBezTo>
                  <a:cubicBezTo>
                    <a:pt x="112881" y="15855"/>
                    <a:pt x="135068" y="9737"/>
                    <a:pt x="156852" y="11754"/>
                  </a:cubicBezTo>
                  <a:cubicBezTo>
                    <a:pt x="153223" y="15116"/>
                    <a:pt x="148313" y="16662"/>
                    <a:pt x="143405" y="16057"/>
                  </a:cubicBezTo>
                  <a:lnTo>
                    <a:pt x="10884" y="16057"/>
                  </a:lnTo>
                  <a:cubicBezTo>
                    <a:pt x="5909" y="16729"/>
                    <a:pt x="934" y="15116"/>
                    <a:pt x="-2697" y="11687"/>
                  </a:cubicBezTo>
                  <a:close/>
                </a:path>
              </a:pathLst>
            </a:custGeom>
            <a:solidFill>
              <a:srgbClr val="020202"/>
            </a:solidFill>
            <a:ln w="6712" cap="flat">
              <a:noFill/>
              <a:prstDash val="solid"/>
              <a:miter/>
            </a:ln>
          </p:spPr>
          <p:txBody>
            <a:bodyPr rtlCol="0" anchor="ctr"/>
            <a:lstStyle/>
            <a:p>
              <a:endParaRPr lang="es-CO"/>
            </a:p>
          </p:txBody>
        </p:sp>
        <p:sp>
          <p:nvSpPr>
            <p:cNvPr id="1557" name="Freeform: Shape 1556">
              <a:extLst>
                <a:ext uri="{FF2B5EF4-FFF2-40B4-BE49-F238E27FC236}">
                  <a16:creationId xmlns:a16="http://schemas.microsoft.com/office/drawing/2014/main" id="{9EF7C621-A276-EAEF-D173-9D20C016A65F}"/>
                </a:ext>
              </a:extLst>
            </p:cNvPr>
            <p:cNvSpPr/>
            <p:nvPr/>
          </p:nvSpPr>
          <p:spPr>
            <a:xfrm>
              <a:off x="7419123" y="6480847"/>
              <a:ext cx="44643" cy="15360"/>
            </a:xfrm>
            <a:custGeom>
              <a:avLst/>
              <a:gdLst>
                <a:gd name="connsiteX0" fmla="*/ -2697 w 44643"/>
                <a:gd name="connsiteY0" fmla="*/ 10002 h 15360"/>
                <a:gd name="connsiteX1" fmla="*/ 10750 w 44643"/>
                <a:gd name="connsiteY1" fmla="*/ 6640 h 15360"/>
                <a:gd name="connsiteX2" fmla="*/ 41946 w 44643"/>
                <a:gd name="connsiteY2" fmla="*/ 15045 h 15360"/>
                <a:gd name="connsiteX3" fmla="*/ -2697 w 44643"/>
                <a:gd name="connsiteY3" fmla="*/ 10002 h 15360"/>
              </a:gdLst>
              <a:ahLst/>
              <a:cxnLst>
                <a:cxn ang="0">
                  <a:pos x="connsiteX0" y="connsiteY0"/>
                </a:cxn>
                <a:cxn ang="0">
                  <a:pos x="connsiteX1" y="connsiteY1"/>
                </a:cxn>
                <a:cxn ang="0">
                  <a:pos x="connsiteX2" y="connsiteY2"/>
                </a:cxn>
                <a:cxn ang="0">
                  <a:pos x="connsiteX3" y="connsiteY3"/>
                </a:cxn>
              </a:cxnLst>
              <a:rect l="l" t="t" r="r" b="b"/>
              <a:pathLst>
                <a:path w="44643" h="15360">
                  <a:moveTo>
                    <a:pt x="-2697" y="10002"/>
                  </a:moveTo>
                  <a:cubicBezTo>
                    <a:pt x="2009" y="10069"/>
                    <a:pt x="6648" y="8926"/>
                    <a:pt x="10750" y="6640"/>
                  </a:cubicBezTo>
                  <a:cubicBezTo>
                    <a:pt x="28701" y="-3983"/>
                    <a:pt x="30113" y="-3378"/>
                    <a:pt x="41946" y="15045"/>
                  </a:cubicBezTo>
                  <a:cubicBezTo>
                    <a:pt x="27222" y="13229"/>
                    <a:pt x="11488" y="18541"/>
                    <a:pt x="-2697" y="10002"/>
                  </a:cubicBezTo>
                  <a:close/>
                </a:path>
              </a:pathLst>
            </a:custGeom>
            <a:solidFill>
              <a:srgbClr val="020202"/>
            </a:solidFill>
            <a:ln w="6712" cap="flat">
              <a:noFill/>
              <a:prstDash val="solid"/>
              <a:miter/>
            </a:ln>
          </p:spPr>
          <p:txBody>
            <a:bodyPr rtlCol="0" anchor="ctr"/>
            <a:lstStyle/>
            <a:p>
              <a:endParaRPr lang="es-CO"/>
            </a:p>
          </p:txBody>
        </p:sp>
        <p:sp>
          <p:nvSpPr>
            <p:cNvPr id="1558" name="Freeform: Shape 1557">
              <a:extLst>
                <a:ext uri="{FF2B5EF4-FFF2-40B4-BE49-F238E27FC236}">
                  <a16:creationId xmlns:a16="http://schemas.microsoft.com/office/drawing/2014/main" id="{5DF4EFD3-9BD2-E7C8-3FFF-CE0516E7D87E}"/>
                </a:ext>
              </a:extLst>
            </p:cNvPr>
            <p:cNvSpPr/>
            <p:nvPr/>
          </p:nvSpPr>
          <p:spPr>
            <a:xfrm>
              <a:off x="7463969" y="6496120"/>
              <a:ext cx="14791" cy="4539"/>
            </a:xfrm>
            <a:custGeom>
              <a:avLst/>
              <a:gdLst>
                <a:gd name="connsiteX0" fmla="*/ -2697 w 14791"/>
                <a:gd name="connsiteY0" fmla="*/ -228 h 4539"/>
                <a:gd name="connsiteX1" fmla="*/ 12094 w 14791"/>
                <a:gd name="connsiteY1" fmla="*/ 4142 h 4539"/>
                <a:gd name="connsiteX2" fmla="*/ -2697 w 14791"/>
                <a:gd name="connsiteY2" fmla="*/ -228 h 4539"/>
              </a:gdLst>
              <a:ahLst/>
              <a:cxnLst>
                <a:cxn ang="0">
                  <a:pos x="connsiteX0" y="connsiteY0"/>
                </a:cxn>
                <a:cxn ang="0">
                  <a:pos x="connsiteX1" y="connsiteY1"/>
                </a:cxn>
                <a:cxn ang="0">
                  <a:pos x="connsiteX2" y="connsiteY2"/>
                </a:cxn>
              </a:cxnLst>
              <a:rect l="l" t="t" r="r" b="b"/>
              <a:pathLst>
                <a:path w="14791" h="4539">
                  <a:moveTo>
                    <a:pt x="-2697" y="-228"/>
                  </a:moveTo>
                  <a:cubicBezTo>
                    <a:pt x="2615" y="-228"/>
                    <a:pt x="8329" y="-1304"/>
                    <a:pt x="12094" y="4142"/>
                  </a:cubicBezTo>
                  <a:cubicBezTo>
                    <a:pt x="6715" y="4209"/>
                    <a:pt x="1068" y="5016"/>
                    <a:pt x="-2697" y="-228"/>
                  </a:cubicBezTo>
                  <a:close/>
                </a:path>
              </a:pathLst>
            </a:custGeom>
            <a:solidFill>
              <a:srgbClr val="020202"/>
            </a:solidFill>
            <a:ln w="6712" cap="flat">
              <a:noFill/>
              <a:prstDash val="solid"/>
              <a:miter/>
            </a:ln>
          </p:spPr>
          <p:txBody>
            <a:bodyPr rtlCol="0" anchor="ctr"/>
            <a:lstStyle/>
            <a:p>
              <a:endParaRPr lang="es-CO"/>
            </a:p>
          </p:txBody>
        </p:sp>
        <p:sp>
          <p:nvSpPr>
            <p:cNvPr id="1559" name="Freeform: Shape 1558">
              <a:extLst>
                <a:ext uri="{FF2B5EF4-FFF2-40B4-BE49-F238E27FC236}">
                  <a16:creationId xmlns:a16="http://schemas.microsoft.com/office/drawing/2014/main" id="{3E0BAEA8-D20F-8EA6-FB8F-1CB80E444E05}"/>
                </a:ext>
              </a:extLst>
            </p:cNvPr>
            <p:cNvSpPr/>
            <p:nvPr/>
          </p:nvSpPr>
          <p:spPr>
            <a:xfrm>
              <a:off x="6777026" y="6326572"/>
              <a:ext cx="4585" cy="5378"/>
            </a:xfrm>
            <a:custGeom>
              <a:avLst/>
              <a:gdLst>
                <a:gd name="connsiteX0" fmla="*/ -2630 w 4585"/>
                <a:gd name="connsiteY0" fmla="*/ -315 h 5378"/>
                <a:gd name="connsiteX1" fmla="*/ 1874 w 4585"/>
                <a:gd name="connsiteY1" fmla="*/ 4795 h 5378"/>
                <a:gd name="connsiteX2" fmla="*/ 1874 w 4585"/>
                <a:gd name="connsiteY2" fmla="*/ 5064 h 5378"/>
                <a:gd name="connsiteX3" fmla="*/ -2697 w 4585"/>
                <a:gd name="connsiteY3" fmla="*/ 358 h 5378"/>
                <a:gd name="connsiteX4" fmla="*/ -2630 w 4585"/>
                <a:gd name="connsiteY4" fmla="*/ -315 h 5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85" h="5378">
                  <a:moveTo>
                    <a:pt x="-2630" y="-315"/>
                  </a:moveTo>
                  <a:cubicBezTo>
                    <a:pt x="59" y="-113"/>
                    <a:pt x="2076" y="2173"/>
                    <a:pt x="1874" y="4795"/>
                  </a:cubicBezTo>
                  <a:cubicBezTo>
                    <a:pt x="1874" y="4930"/>
                    <a:pt x="1874" y="4997"/>
                    <a:pt x="1874" y="5064"/>
                  </a:cubicBezTo>
                  <a:cubicBezTo>
                    <a:pt x="-682" y="4997"/>
                    <a:pt x="-2697" y="2912"/>
                    <a:pt x="-2697" y="358"/>
                  </a:cubicBezTo>
                  <a:cubicBezTo>
                    <a:pt x="-2697" y="156"/>
                    <a:pt x="-2697" y="-113"/>
                    <a:pt x="-2630" y="-315"/>
                  </a:cubicBezTo>
                  <a:close/>
                </a:path>
              </a:pathLst>
            </a:custGeom>
            <a:solidFill>
              <a:srgbClr val="5B5B5B"/>
            </a:solidFill>
            <a:ln w="6712" cap="flat">
              <a:noFill/>
              <a:prstDash val="solid"/>
              <a:miter/>
            </a:ln>
          </p:spPr>
          <p:txBody>
            <a:bodyPr rtlCol="0" anchor="ctr"/>
            <a:lstStyle/>
            <a:p>
              <a:endParaRPr lang="es-CO"/>
            </a:p>
          </p:txBody>
        </p:sp>
        <p:sp>
          <p:nvSpPr>
            <p:cNvPr id="1560" name="Freeform: Shape 1559">
              <a:extLst>
                <a:ext uri="{FF2B5EF4-FFF2-40B4-BE49-F238E27FC236}">
                  <a16:creationId xmlns:a16="http://schemas.microsoft.com/office/drawing/2014/main" id="{230E5248-E625-79CA-CD45-6B0B90271B47}"/>
                </a:ext>
              </a:extLst>
            </p:cNvPr>
            <p:cNvSpPr/>
            <p:nvPr/>
          </p:nvSpPr>
          <p:spPr>
            <a:xfrm>
              <a:off x="6781517" y="6331884"/>
              <a:ext cx="4721" cy="5445"/>
            </a:xfrm>
            <a:custGeom>
              <a:avLst/>
              <a:gdLst>
                <a:gd name="connsiteX0" fmla="*/ -2684 w 4721"/>
                <a:gd name="connsiteY0" fmla="*/ -315 h 5445"/>
                <a:gd name="connsiteX1" fmla="*/ 2022 w 4721"/>
                <a:gd name="connsiteY1" fmla="*/ 4661 h 5445"/>
                <a:gd name="connsiteX2" fmla="*/ 1955 w 4721"/>
                <a:gd name="connsiteY2" fmla="*/ 5131 h 5445"/>
                <a:gd name="connsiteX3" fmla="*/ -2684 w 4721"/>
                <a:gd name="connsiteY3" fmla="*/ -315 h 5445"/>
              </a:gdLst>
              <a:ahLst/>
              <a:cxnLst>
                <a:cxn ang="0">
                  <a:pos x="connsiteX0" y="connsiteY0"/>
                </a:cxn>
                <a:cxn ang="0">
                  <a:pos x="connsiteX1" y="connsiteY1"/>
                </a:cxn>
                <a:cxn ang="0">
                  <a:pos x="connsiteX2" y="connsiteY2"/>
                </a:cxn>
                <a:cxn ang="0">
                  <a:pos x="connsiteX3" y="connsiteY3"/>
                </a:cxn>
              </a:cxnLst>
              <a:rect l="l" t="t" r="r" b="b"/>
              <a:pathLst>
                <a:path w="4721" h="5445">
                  <a:moveTo>
                    <a:pt x="-2684" y="-315"/>
                  </a:moveTo>
                  <a:cubicBezTo>
                    <a:pt x="5" y="-248"/>
                    <a:pt x="2090" y="2038"/>
                    <a:pt x="2022" y="4661"/>
                  </a:cubicBezTo>
                  <a:cubicBezTo>
                    <a:pt x="1955" y="4862"/>
                    <a:pt x="1955" y="4996"/>
                    <a:pt x="1955" y="5131"/>
                  </a:cubicBezTo>
                  <a:cubicBezTo>
                    <a:pt x="-801" y="4862"/>
                    <a:pt x="-2886" y="2441"/>
                    <a:pt x="-2684" y="-315"/>
                  </a:cubicBezTo>
                  <a:close/>
                </a:path>
              </a:pathLst>
            </a:custGeom>
            <a:solidFill>
              <a:srgbClr val="5B5B5B"/>
            </a:solidFill>
            <a:ln w="6712" cap="flat">
              <a:noFill/>
              <a:prstDash val="solid"/>
              <a:miter/>
            </a:ln>
          </p:spPr>
          <p:txBody>
            <a:bodyPr rtlCol="0" anchor="ctr"/>
            <a:lstStyle/>
            <a:p>
              <a:endParaRPr lang="es-CO"/>
            </a:p>
          </p:txBody>
        </p:sp>
        <p:sp>
          <p:nvSpPr>
            <p:cNvPr id="1561" name="Freeform: Shape 1560">
              <a:extLst>
                <a:ext uri="{FF2B5EF4-FFF2-40B4-BE49-F238E27FC236}">
                  <a16:creationId xmlns:a16="http://schemas.microsoft.com/office/drawing/2014/main" id="{125CFC22-07E8-7798-D6C5-8967A0102783}"/>
                </a:ext>
              </a:extLst>
            </p:cNvPr>
            <p:cNvSpPr/>
            <p:nvPr/>
          </p:nvSpPr>
          <p:spPr>
            <a:xfrm>
              <a:off x="5984261" y="1873982"/>
              <a:ext cx="1330445" cy="991974"/>
            </a:xfrm>
            <a:custGeom>
              <a:avLst/>
              <a:gdLst>
                <a:gd name="connsiteX0" fmla="*/ 12827 w 1330445"/>
                <a:gd name="connsiteY0" fmla="*/ -315 h 991974"/>
                <a:gd name="connsiteX1" fmla="*/ 7381 w 1330445"/>
                <a:gd name="connsiteY1" fmla="*/ 170732 h 991974"/>
                <a:gd name="connsiteX2" fmla="*/ 24863 w 1330445"/>
                <a:gd name="connsiteY2" fmla="*/ 305203 h 991974"/>
                <a:gd name="connsiteX3" fmla="*/ 87123 w 1330445"/>
                <a:gd name="connsiteY3" fmla="*/ 466567 h 991974"/>
                <a:gd name="connsiteX4" fmla="*/ 172107 w 1330445"/>
                <a:gd name="connsiteY4" fmla="*/ 594314 h 991974"/>
                <a:gd name="connsiteX5" fmla="*/ 255615 w 1330445"/>
                <a:gd name="connsiteY5" fmla="*/ 701891 h 991974"/>
                <a:gd name="connsiteX6" fmla="*/ 341607 w 1330445"/>
                <a:gd name="connsiteY6" fmla="*/ 776387 h 991974"/>
                <a:gd name="connsiteX7" fmla="*/ 665346 w 1330445"/>
                <a:gd name="connsiteY7" fmla="*/ 935063 h 991974"/>
                <a:gd name="connsiteX8" fmla="*/ 841772 w 1330445"/>
                <a:gd name="connsiteY8" fmla="*/ 971908 h 991974"/>
                <a:gd name="connsiteX9" fmla="*/ 1000446 w 1330445"/>
                <a:gd name="connsiteY9" fmla="*/ 974933 h 991974"/>
                <a:gd name="connsiteX10" fmla="*/ 1152398 w 1330445"/>
                <a:gd name="connsiteY10" fmla="*/ 957452 h 991974"/>
                <a:gd name="connsiteX11" fmla="*/ 1260513 w 1330445"/>
                <a:gd name="connsiteY11" fmla="*/ 946426 h 991974"/>
                <a:gd name="connsiteX12" fmla="*/ 1327748 w 1330445"/>
                <a:gd name="connsiteY12" fmla="*/ 946089 h 991974"/>
                <a:gd name="connsiteX13" fmla="*/ 1265219 w 1330445"/>
                <a:gd name="connsiteY13" fmla="*/ 955704 h 991974"/>
                <a:gd name="connsiteX14" fmla="*/ 1194286 w 1330445"/>
                <a:gd name="connsiteY14" fmla="*/ 964579 h 991974"/>
                <a:gd name="connsiteX15" fmla="*/ 1177073 w 1330445"/>
                <a:gd name="connsiteY15" fmla="*/ 965991 h 991974"/>
                <a:gd name="connsiteX16" fmla="*/ 1049326 w 1330445"/>
                <a:gd name="connsiteY16" fmla="*/ 978833 h 991974"/>
                <a:gd name="connsiteX17" fmla="*/ 956072 w 1330445"/>
                <a:gd name="connsiteY17" fmla="*/ 982329 h 991974"/>
                <a:gd name="connsiteX18" fmla="*/ 942153 w 1330445"/>
                <a:gd name="connsiteY18" fmla="*/ 985557 h 991974"/>
                <a:gd name="connsiteX19" fmla="*/ 901812 w 1330445"/>
                <a:gd name="connsiteY19" fmla="*/ 986901 h 991974"/>
                <a:gd name="connsiteX20" fmla="*/ 875524 w 1330445"/>
                <a:gd name="connsiteY20" fmla="*/ 980917 h 991974"/>
                <a:gd name="connsiteX21" fmla="*/ 743204 w 1330445"/>
                <a:gd name="connsiteY21" fmla="*/ 964377 h 991974"/>
                <a:gd name="connsiteX22" fmla="*/ 655395 w 1330445"/>
                <a:gd name="connsiteY22" fmla="*/ 950930 h 991974"/>
                <a:gd name="connsiteX23" fmla="*/ 437619 w 1330445"/>
                <a:gd name="connsiteY23" fmla="*/ 862650 h 991974"/>
                <a:gd name="connsiteX24" fmla="*/ 360030 w 1330445"/>
                <a:gd name="connsiteY24" fmla="*/ 818477 h 991974"/>
                <a:gd name="connsiteX25" fmla="*/ 315723 w 1330445"/>
                <a:gd name="connsiteY25" fmla="*/ 818477 h 991974"/>
                <a:gd name="connsiteX26" fmla="*/ 296627 w 1330445"/>
                <a:gd name="connsiteY26" fmla="*/ 821300 h 991974"/>
                <a:gd name="connsiteX27" fmla="*/ 250235 w 1330445"/>
                <a:gd name="connsiteY27" fmla="*/ 824729 h 991974"/>
                <a:gd name="connsiteX28" fmla="*/ 203775 w 1330445"/>
                <a:gd name="connsiteY28" fmla="*/ 814913 h 991974"/>
                <a:gd name="connsiteX29" fmla="*/ 101981 w 1330445"/>
                <a:gd name="connsiteY29" fmla="*/ 686628 h 991974"/>
                <a:gd name="connsiteX30" fmla="*/ 50680 w 1330445"/>
                <a:gd name="connsiteY30" fmla="*/ 533869 h 991974"/>
                <a:gd name="connsiteX31" fmla="*/ 43956 w 1330445"/>
                <a:gd name="connsiteY31" fmla="*/ 505026 h 991974"/>
                <a:gd name="connsiteX32" fmla="*/ 47185 w 1330445"/>
                <a:gd name="connsiteY32" fmla="*/ 491175 h 991974"/>
                <a:gd name="connsiteX33" fmla="*/ 51016 w 1330445"/>
                <a:gd name="connsiteY33" fmla="*/ 454465 h 991974"/>
                <a:gd name="connsiteX34" fmla="*/ 29636 w 1330445"/>
                <a:gd name="connsiteY34" fmla="*/ 373782 h 991974"/>
                <a:gd name="connsiteX35" fmla="*/ 7246 w 1330445"/>
                <a:gd name="connsiteY35" fmla="*/ 247380 h 991974"/>
                <a:gd name="connsiteX36" fmla="*/ 2877 w 1330445"/>
                <a:gd name="connsiteY36" fmla="*/ 188213 h 991974"/>
                <a:gd name="connsiteX37" fmla="*/ -1427 w 1330445"/>
                <a:gd name="connsiteY37" fmla="*/ 151435 h 991974"/>
                <a:gd name="connsiteX38" fmla="*/ 2607 w 1330445"/>
                <a:gd name="connsiteY38" fmla="*/ 89915 h 991974"/>
                <a:gd name="connsiteX39" fmla="*/ 7717 w 1330445"/>
                <a:gd name="connsiteY39" fmla="*/ 10846 h 991974"/>
                <a:gd name="connsiteX40" fmla="*/ 12827 w 1330445"/>
                <a:gd name="connsiteY40" fmla="*/ -315 h 99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330445" h="991974">
                  <a:moveTo>
                    <a:pt x="12827" y="-315"/>
                  </a:moveTo>
                  <a:cubicBezTo>
                    <a:pt x="6104" y="56566"/>
                    <a:pt x="9398" y="113985"/>
                    <a:pt x="7381" y="170732"/>
                  </a:cubicBezTo>
                  <a:cubicBezTo>
                    <a:pt x="5767" y="216855"/>
                    <a:pt x="15248" y="261298"/>
                    <a:pt x="24863" y="305203"/>
                  </a:cubicBezTo>
                  <a:cubicBezTo>
                    <a:pt x="37100" y="361895"/>
                    <a:pt x="58144" y="416329"/>
                    <a:pt x="87123" y="466567"/>
                  </a:cubicBezTo>
                  <a:cubicBezTo>
                    <a:pt x="112538" y="511036"/>
                    <a:pt x="140911" y="553717"/>
                    <a:pt x="172107" y="594314"/>
                  </a:cubicBezTo>
                  <a:cubicBezTo>
                    <a:pt x="199944" y="630150"/>
                    <a:pt x="226501" y="667063"/>
                    <a:pt x="255615" y="701891"/>
                  </a:cubicBezTo>
                  <a:cubicBezTo>
                    <a:pt x="280088" y="731071"/>
                    <a:pt x="311351" y="753393"/>
                    <a:pt x="341607" y="776387"/>
                  </a:cubicBezTo>
                  <a:cubicBezTo>
                    <a:pt x="439031" y="850346"/>
                    <a:pt x="550037" y="897411"/>
                    <a:pt x="665346" y="935063"/>
                  </a:cubicBezTo>
                  <a:cubicBezTo>
                    <a:pt x="722765" y="953364"/>
                    <a:pt x="781864" y="965708"/>
                    <a:pt x="841772" y="971908"/>
                  </a:cubicBezTo>
                  <a:cubicBezTo>
                    <a:pt x="894483" y="977280"/>
                    <a:pt x="947533" y="978288"/>
                    <a:pt x="1000446" y="974933"/>
                  </a:cubicBezTo>
                  <a:cubicBezTo>
                    <a:pt x="1051478" y="973259"/>
                    <a:pt x="1102308" y="967416"/>
                    <a:pt x="1152398" y="957452"/>
                  </a:cubicBezTo>
                  <a:cubicBezTo>
                    <a:pt x="1188101" y="950849"/>
                    <a:pt x="1224205" y="947158"/>
                    <a:pt x="1260513" y="946426"/>
                  </a:cubicBezTo>
                  <a:cubicBezTo>
                    <a:pt x="1282834" y="945282"/>
                    <a:pt x="1305291" y="946426"/>
                    <a:pt x="1327748" y="946089"/>
                  </a:cubicBezTo>
                  <a:cubicBezTo>
                    <a:pt x="1307578" y="953821"/>
                    <a:pt x="1286196" y="954292"/>
                    <a:pt x="1265219" y="955704"/>
                  </a:cubicBezTo>
                  <a:cubicBezTo>
                    <a:pt x="1241350" y="957385"/>
                    <a:pt x="1217145" y="953821"/>
                    <a:pt x="1194286" y="964579"/>
                  </a:cubicBezTo>
                  <a:cubicBezTo>
                    <a:pt x="1188705" y="966118"/>
                    <a:pt x="1182856" y="966596"/>
                    <a:pt x="1177073" y="965991"/>
                  </a:cubicBezTo>
                  <a:cubicBezTo>
                    <a:pt x="1134178" y="967268"/>
                    <a:pt x="1091954" y="975538"/>
                    <a:pt x="1049326" y="978833"/>
                  </a:cubicBezTo>
                  <a:cubicBezTo>
                    <a:pt x="1018601" y="981186"/>
                    <a:pt x="987470" y="991742"/>
                    <a:pt x="956072" y="982329"/>
                  </a:cubicBezTo>
                  <a:cubicBezTo>
                    <a:pt x="951163" y="981146"/>
                    <a:pt x="946054" y="982342"/>
                    <a:pt x="942153" y="985557"/>
                  </a:cubicBezTo>
                  <a:cubicBezTo>
                    <a:pt x="929916" y="993181"/>
                    <a:pt x="914521" y="993699"/>
                    <a:pt x="901812" y="986901"/>
                  </a:cubicBezTo>
                  <a:cubicBezTo>
                    <a:pt x="893677" y="982793"/>
                    <a:pt x="884667" y="980742"/>
                    <a:pt x="875524" y="980917"/>
                  </a:cubicBezTo>
                  <a:cubicBezTo>
                    <a:pt x="830409" y="983808"/>
                    <a:pt x="787108" y="971101"/>
                    <a:pt x="743204" y="964377"/>
                  </a:cubicBezTo>
                  <a:cubicBezTo>
                    <a:pt x="713957" y="959873"/>
                    <a:pt x="684172" y="958864"/>
                    <a:pt x="655395" y="950930"/>
                  </a:cubicBezTo>
                  <a:cubicBezTo>
                    <a:pt x="579217" y="930760"/>
                    <a:pt x="505864" y="903395"/>
                    <a:pt x="437619" y="862650"/>
                  </a:cubicBezTo>
                  <a:cubicBezTo>
                    <a:pt x="412137" y="847455"/>
                    <a:pt x="386252" y="832596"/>
                    <a:pt x="360030" y="818477"/>
                  </a:cubicBezTo>
                  <a:cubicBezTo>
                    <a:pt x="345911" y="810812"/>
                    <a:pt x="330918" y="800794"/>
                    <a:pt x="315723" y="818477"/>
                  </a:cubicBezTo>
                  <a:cubicBezTo>
                    <a:pt x="311217" y="823721"/>
                    <a:pt x="303014" y="822242"/>
                    <a:pt x="296627" y="821300"/>
                  </a:cubicBezTo>
                  <a:cubicBezTo>
                    <a:pt x="281095" y="819162"/>
                    <a:pt x="265296" y="820332"/>
                    <a:pt x="250235" y="824729"/>
                  </a:cubicBezTo>
                  <a:cubicBezTo>
                    <a:pt x="234098" y="829376"/>
                    <a:pt x="216685" y="825698"/>
                    <a:pt x="203775" y="814913"/>
                  </a:cubicBezTo>
                  <a:cubicBezTo>
                    <a:pt x="158526" y="781296"/>
                    <a:pt x="122488" y="740349"/>
                    <a:pt x="101981" y="686628"/>
                  </a:cubicBezTo>
                  <a:cubicBezTo>
                    <a:pt x="82819" y="636403"/>
                    <a:pt x="64867" y="585775"/>
                    <a:pt x="50680" y="533869"/>
                  </a:cubicBezTo>
                  <a:cubicBezTo>
                    <a:pt x="48058" y="524322"/>
                    <a:pt x="46310" y="514573"/>
                    <a:pt x="43956" y="505026"/>
                  </a:cubicBezTo>
                  <a:cubicBezTo>
                    <a:pt x="42276" y="500171"/>
                    <a:pt x="43554" y="494799"/>
                    <a:pt x="47185" y="491175"/>
                  </a:cubicBezTo>
                  <a:cubicBezTo>
                    <a:pt x="58749" y="479812"/>
                    <a:pt x="54917" y="467643"/>
                    <a:pt x="51016" y="454465"/>
                  </a:cubicBezTo>
                  <a:cubicBezTo>
                    <a:pt x="42949" y="427570"/>
                    <a:pt x="31519" y="400676"/>
                    <a:pt x="29636" y="373782"/>
                  </a:cubicBezTo>
                  <a:cubicBezTo>
                    <a:pt x="26611" y="330550"/>
                    <a:pt x="11752" y="290075"/>
                    <a:pt x="7246" y="247380"/>
                  </a:cubicBezTo>
                  <a:cubicBezTo>
                    <a:pt x="4423" y="227781"/>
                    <a:pt x="2944" y="208014"/>
                    <a:pt x="2877" y="188213"/>
                  </a:cubicBezTo>
                  <a:cubicBezTo>
                    <a:pt x="2877" y="175828"/>
                    <a:pt x="1465" y="163484"/>
                    <a:pt x="-1427" y="151435"/>
                  </a:cubicBezTo>
                  <a:cubicBezTo>
                    <a:pt x="-5662" y="130794"/>
                    <a:pt x="2002" y="110422"/>
                    <a:pt x="2607" y="89915"/>
                  </a:cubicBezTo>
                  <a:cubicBezTo>
                    <a:pt x="3415" y="63492"/>
                    <a:pt x="1801" y="36934"/>
                    <a:pt x="7717" y="10846"/>
                  </a:cubicBezTo>
                  <a:cubicBezTo>
                    <a:pt x="7919" y="6610"/>
                    <a:pt x="9735" y="2610"/>
                    <a:pt x="12827" y="-315"/>
                  </a:cubicBezTo>
                  <a:close/>
                </a:path>
              </a:pathLst>
            </a:custGeom>
            <a:solidFill>
              <a:srgbClr val="020202"/>
            </a:solidFill>
            <a:ln w="6712" cap="flat">
              <a:noFill/>
              <a:prstDash val="solid"/>
              <a:miter/>
            </a:ln>
          </p:spPr>
          <p:txBody>
            <a:bodyPr rtlCol="0" anchor="ctr"/>
            <a:lstStyle/>
            <a:p>
              <a:endParaRPr lang="es-CO"/>
            </a:p>
          </p:txBody>
        </p:sp>
        <p:sp>
          <p:nvSpPr>
            <p:cNvPr id="1562" name="Freeform: Shape 1561">
              <a:extLst>
                <a:ext uri="{FF2B5EF4-FFF2-40B4-BE49-F238E27FC236}">
                  <a16:creationId xmlns:a16="http://schemas.microsoft.com/office/drawing/2014/main" id="{40723917-5394-7395-CC5D-A1644F823B2F}"/>
                </a:ext>
              </a:extLst>
            </p:cNvPr>
            <p:cNvSpPr/>
            <p:nvPr/>
          </p:nvSpPr>
          <p:spPr>
            <a:xfrm>
              <a:off x="5999477" y="1839154"/>
              <a:ext cx="5554" cy="29919"/>
            </a:xfrm>
            <a:custGeom>
              <a:avLst/>
              <a:gdLst>
                <a:gd name="connsiteX0" fmla="*/ 2586 w 5554"/>
                <a:gd name="connsiteY0" fmla="*/ -315 h 29919"/>
                <a:gd name="connsiteX1" fmla="*/ -2322 w 5554"/>
                <a:gd name="connsiteY1" fmla="*/ 29605 h 29919"/>
                <a:gd name="connsiteX2" fmla="*/ 2586 w 5554"/>
                <a:gd name="connsiteY2" fmla="*/ -315 h 29919"/>
              </a:gdLst>
              <a:ahLst/>
              <a:cxnLst>
                <a:cxn ang="0">
                  <a:pos x="connsiteX0" y="connsiteY0"/>
                </a:cxn>
                <a:cxn ang="0">
                  <a:pos x="connsiteX1" y="connsiteY1"/>
                </a:cxn>
                <a:cxn ang="0">
                  <a:pos x="connsiteX2" y="connsiteY2"/>
                </a:cxn>
              </a:cxnLst>
              <a:rect l="l" t="t" r="r" b="b"/>
              <a:pathLst>
                <a:path w="5554" h="29919">
                  <a:moveTo>
                    <a:pt x="2586" y="-315"/>
                  </a:moveTo>
                  <a:cubicBezTo>
                    <a:pt x="1107" y="9636"/>
                    <a:pt x="6419" y="20797"/>
                    <a:pt x="-2322" y="29605"/>
                  </a:cubicBezTo>
                  <a:cubicBezTo>
                    <a:pt x="-843" y="19587"/>
                    <a:pt x="-6424" y="8426"/>
                    <a:pt x="2586" y="-315"/>
                  </a:cubicBezTo>
                  <a:close/>
                </a:path>
              </a:pathLst>
            </a:custGeom>
            <a:solidFill>
              <a:srgbClr val="020202"/>
            </a:solidFill>
            <a:ln w="6712" cap="flat">
              <a:noFill/>
              <a:prstDash val="solid"/>
              <a:miter/>
            </a:ln>
          </p:spPr>
          <p:txBody>
            <a:bodyPr rtlCol="0" anchor="ctr"/>
            <a:lstStyle/>
            <a:p>
              <a:endParaRPr lang="es-CO"/>
            </a:p>
          </p:txBody>
        </p:sp>
        <p:sp>
          <p:nvSpPr>
            <p:cNvPr id="1563" name="Freeform: Shape 1562">
              <a:extLst>
                <a:ext uri="{FF2B5EF4-FFF2-40B4-BE49-F238E27FC236}">
                  <a16:creationId xmlns:a16="http://schemas.microsoft.com/office/drawing/2014/main" id="{C5F15949-D082-DC39-B22D-61B973D4C0C5}"/>
                </a:ext>
              </a:extLst>
            </p:cNvPr>
            <p:cNvSpPr/>
            <p:nvPr/>
          </p:nvSpPr>
          <p:spPr>
            <a:xfrm>
              <a:off x="6009454" y="1774406"/>
              <a:ext cx="5527" cy="29919"/>
            </a:xfrm>
            <a:custGeom>
              <a:avLst/>
              <a:gdLst>
                <a:gd name="connsiteX0" fmla="*/ 2560 w 5527"/>
                <a:gd name="connsiteY0" fmla="*/ -315 h 29919"/>
                <a:gd name="connsiteX1" fmla="*/ -2348 w 5527"/>
                <a:gd name="connsiteY1" fmla="*/ 29605 h 29919"/>
                <a:gd name="connsiteX2" fmla="*/ 2560 w 5527"/>
                <a:gd name="connsiteY2" fmla="*/ -315 h 29919"/>
              </a:gdLst>
              <a:ahLst/>
              <a:cxnLst>
                <a:cxn ang="0">
                  <a:pos x="connsiteX0" y="connsiteY0"/>
                </a:cxn>
                <a:cxn ang="0">
                  <a:pos x="connsiteX1" y="connsiteY1"/>
                </a:cxn>
                <a:cxn ang="0">
                  <a:pos x="connsiteX2" y="connsiteY2"/>
                </a:cxn>
              </a:cxnLst>
              <a:rect l="l" t="t" r="r" b="b"/>
              <a:pathLst>
                <a:path w="5527" h="29919">
                  <a:moveTo>
                    <a:pt x="2560" y="-315"/>
                  </a:moveTo>
                  <a:cubicBezTo>
                    <a:pt x="1148" y="9636"/>
                    <a:pt x="6326" y="20797"/>
                    <a:pt x="-2348" y="29605"/>
                  </a:cubicBezTo>
                  <a:cubicBezTo>
                    <a:pt x="-869" y="19587"/>
                    <a:pt x="-6383" y="8426"/>
                    <a:pt x="2560" y="-315"/>
                  </a:cubicBezTo>
                  <a:close/>
                </a:path>
              </a:pathLst>
            </a:custGeom>
            <a:solidFill>
              <a:srgbClr val="020202"/>
            </a:solidFill>
            <a:ln w="6712" cap="flat">
              <a:noFill/>
              <a:prstDash val="solid"/>
              <a:miter/>
            </a:ln>
          </p:spPr>
          <p:txBody>
            <a:bodyPr rtlCol="0" anchor="ctr"/>
            <a:lstStyle/>
            <a:p>
              <a:endParaRPr lang="es-CO"/>
            </a:p>
          </p:txBody>
        </p:sp>
        <p:sp>
          <p:nvSpPr>
            <p:cNvPr id="1564" name="Freeform: Shape 1563">
              <a:extLst>
                <a:ext uri="{FF2B5EF4-FFF2-40B4-BE49-F238E27FC236}">
                  <a16:creationId xmlns:a16="http://schemas.microsoft.com/office/drawing/2014/main" id="{446F3F6A-E1BE-55AF-EE53-90FDAE6B1BB9}"/>
                </a:ext>
              </a:extLst>
            </p:cNvPr>
            <p:cNvSpPr/>
            <p:nvPr/>
          </p:nvSpPr>
          <p:spPr>
            <a:xfrm>
              <a:off x="6004624" y="1809234"/>
              <a:ext cx="5303" cy="24944"/>
            </a:xfrm>
            <a:custGeom>
              <a:avLst/>
              <a:gdLst>
                <a:gd name="connsiteX0" fmla="*/ 2482 w 5303"/>
                <a:gd name="connsiteY0" fmla="*/ -315 h 24944"/>
                <a:gd name="connsiteX1" fmla="*/ -2426 w 5303"/>
                <a:gd name="connsiteY1" fmla="*/ 24629 h 24944"/>
                <a:gd name="connsiteX2" fmla="*/ 2482 w 5303"/>
                <a:gd name="connsiteY2" fmla="*/ -315 h 24944"/>
              </a:gdLst>
              <a:ahLst/>
              <a:cxnLst>
                <a:cxn ang="0">
                  <a:pos x="connsiteX0" y="connsiteY0"/>
                </a:cxn>
                <a:cxn ang="0">
                  <a:pos x="connsiteX1" y="connsiteY1"/>
                </a:cxn>
                <a:cxn ang="0">
                  <a:pos x="connsiteX2" y="connsiteY2"/>
                </a:cxn>
              </a:cxnLst>
              <a:rect l="l" t="t" r="r" b="b"/>
              <a:pathLst>
                <a:path w="5303" h="24944">
                  <a:moveTo>
                    <a:pt x="2482" y="-315"/>
                  </a:moveTo>
                  <a:cubicBezTo>
                    <a:pt x="1340" y="8090"/>
                    <a:pt x="5575" y="17570"/>
                    <a:pt x="-2426" y="24629"/>
                  </a:cubicBezTo>
                  <a:cubicBezTo>
                    <a:pt x="-1351" y="16225"/>
                    <a:pt x="-5855" y="6678"/>
                    <a:pt x="2482" y="-315"/>
                  </a:cubicBezTo>
                  <a:close/>
                </a:path>
              </a:pathLst>
            </a:custGeom>
            <a:solidFill>
              <a:srgbClr val="020202"/>
            </a:solidFill>
            <a:ln w="6712" cap="flat">
              <a:noFill/>
              <a:prstDash val="solid"/>
              <a:miter/>
            </a:ln>
          </p:spPr>
          <p:txBody>
            <a:bodyPr rtlCol="0" anchor="ctr"/>
            <a:lstStyle/>
            <a:p>
              <a:endParaRPr lang="es-CO"/>
            </a:p>
          </p:txBody>
        </p:sp>
        <p:sp>
          <p:nvSpPr>
            <p:cNvPr id="1565" name="Freeform: Shape 1564">
              <a:extLst>
                <a:ext uri="{FF2B5EF4-FFF2-40B4-BE49-F238E27FC236}">
                  <a16:creationId xmlns:a16="http://schemas.microsoft.com/office/drawing/2014/main" id="{439932CD-F3F1-78D5-0457-D608A043103A}"/>
                </a:ext>
              </a:extLst>
            </p:cNvPr>
            <p:cNvSpPr/>
            <p:nvPr/>
          </p:nvSpPr>
          <p:spPr>
            <a:xfrm>
              <a:off x="6008701" y="1318973"/>
              <a:ext cx="2321751" cy="1518211"/>
            </a:xfrm>
            <a:custGeom>
              <a:avLst/>
              <a:gdLst>
                <a:gd name="connsiteX0" fmla="*/ 183639 w 2321751"/>
                <a:gd name="connsiteY0" fmla="*/ 136759 h 1518211"/>
                <a:gd name="connsiteX1" fmla="*/ 393682 w 2321751"/>
                <a:gd name="connsiteY1" fmla="*/ 18492 h 1518211"/>
                <a:gd name="connsiteX2" fmla="*/ 470800 w 2321751"/>
                <a:gd name="connsiteY2" fmla="*/ 1213 h 1518211"/>
                <a:gd name="connsiteX3" fmla="*/ 482297 w 2321751"/>
                <a:gd name="connsiteY3" fmla="*/ 1751 h 1518211"/>
                <a:gd name="connsiteX4" fmla="*/ 464144 w 2321751"/>
                <a:gd name="connsiteY4" fmla="*/ 13920 h 1518211"/>
                <a:gd name="connsiteX5" fmla="*/ 398455 w 2321751"/>
                <a:gd name="connsiteY5" fmla="*/ 31469 h 1518211"/>
                <a:gd name="connsiteX6" fmla="*/ 213087 w 2321751"/>
                <a:gd name="connsiteY6" fmla="*/ 131447 h 1518211"/>
                <a:gd name="connsiteX7" fmla="*/ 191707 w 2321751"/>
                <a:gd name="connsiteY7" fmla="*/ 183151 h 1518211"/>
                <a:gd name="connsiteX8" fmla="*/ 223576 w 2321751"/>
                <a:gd name="connsiteY8" fmla="*/ 371410 h 1518211"/>
                <a:gd name="connsiteX9" fmla="*/ 346146 w 2321751"/>
                <a:gd name="connsiteY9" fmla="*/ 580445 h 1518211"/>
                <a:gd name="connsiteX10" fmla="*/ 619928 w 2321751"/>
                <a:gd name="connsiteY10" fmla="*/ 821752 h 1518211"/>
                <a:gd name="connsiteX11" fmla="*/ 975469 w 2321751"/>
                <a:gd name="connsiteY11" fmla="*/ 947348 h 1518211"/>
                <a:gd name="connsiteX12" fmla="*/ 1086877 w 2321751"/>
                <a:gd name="connsiteY12" fmla="*/ 956693 h 1518211"/>
                <a:gd name="connsiteX13" fmla="*/ 1220676 w 2321751"/>
                <a:gd name="connsiteY13" fmla="*/ 947415 h 1518211"/>
                <a:gd name="connsiteX14" fmla="*/ 1462723 w 2321751"/>
                <a:gd name="connsiteY14" fmla="*/ 921866 h 1518211"/>
                <a:gd name="connsiteX15" fmla="*/ 1895650 w 2321751"/>
                <a:gd name="connsiteY15" fmla="*/ 841654 h 1518211"/>
                <a:gd name="connsiteX16" fmla="*/ 2291600 w 2321751"/>
                <a:gd name="connsiteY16" fmla="*/ 639948 h 1518211"/>
                <a:gd name="connsiteX17" fmla="*/ 2305047 w 2321751"/>
                <a:gd name="connsiteY17" fmla="*/ 629190 h 1518211"/>
                <a:gd name="connsiteX18" fmla="*/ 2312846 w 2321751"/>
                <a:gd name="connsiteY18" fmla="*/ 628518 h 1518211"/>
                <a:gd name="connsiteX19" fmla="*/ 2317754 w 2321751"/>
                <a:gd name="connsiteY19" fmla="*/ 699787 h 1518211"/>
                <a:gd name="connsiteX20" fmla="*/ 2318763 w 2321751"/>
                <a:gd name="connsiteY20" fmla="*/ 722109 h 1518211"/>
                <a:gd name="connsiteX21" fmla="*/ 2318763 w 2321751"/>
                <a:gd name="connsiteY21" fmla="*/ 913730 h 1518211"/>
                <a:gd name="connsiteX22" fmla="*/ 2268941 w 2321751"/>
                <a:gd name="connsiteY22" fmla="*/ 1072069 h 1518211"/>
                <a:gd name="connsiteX23" fmla="*/ 2192897 w 2321751"/>
                <a:gd name="connsiteY23" fmla="*/ 1153088 h 1518211"/>
                <a:gd name="connsiteX24" fmla="*/ 2018086 w 2321751"/>
                <a:gd name="connsiteY24" fmla="*/ 1265438 h 1518211"/>
                <a:gd name="connsiteX25" fmla="*/ 1874270 w 2321751"/>
                <a:gd name="connsiteY25" fmla="*/ 1326689 h 1518211"/>
                <a:gd name="connsiteX26" fmla="*/ 1803538 w 2321751"/>
                <a:gd name="connsiteY26" fmla="*/ 1356878 h 1518211"/>
                <a:gd name="connsiteX27" fmla="*/ 1673707 w 2321751"/>
                <a:gd name="connsiteY27" fmla="*/ 1398497 h 1518211"/>
                <a:gd name="connsiteX28" fmla="*/ 1517115 w 2321751"/>
                <a:gd name="connsiteY28" fmla="*/ 1454235 h 1518211"/>
                <a:gd name="connsiteX29" fmla="*/ 1441678 w 2321751"/>
                <a:gd name="connsiteY29" fmla="*/ 1466404 h 1518211"/>
                <a:gd name="connsiteX30" fmla="*/ 1373165 w 2321751"/>
                <a:gd name="connsiteY30" fmla="*/ 1475011 h 1518211"/>
                <a:gd name="connsiteX31" fmla="*/ 1292483 w 2321751"/>
                <a:gd name="connsiteY31" fmla="*/ 1487180 h 1518211"/>
                <a:gd name="connsiteX32" fmla="*/ 1178519 w 2321751"/>
                <a:gd name="connsiteY32" fmla="*/ 1491819 h 1518211"/>
                <a:gd name="connsiteX33" fmla="*/ 1092794 w 2321751"/>
                <a:gd name="connsiteY33" fmla="*/ 1503048 h 1518211"/>
                <a:gd name="connsiteX34" fmla="*/ 1033896 w 2321751"/>
                <a:gd name="connsiteY34" fmla="*/ 1510174 h 1518211"/>
                <a:gd name="connsiteX35" fmla="*/ 847991 w 2321751"/>
                <a:gd name="connsiteY35" fmla="*/ 1515284 h 1518211"/>
                <a:gd name="connsiteX36" fmla="*/ 634989 w 2321751"/>
                <a:gd name="connsiteY36" fmla="*/ 1473531 h 1518211"/>
                <a:gd name="connsiteX37" fmla="*/ 359324 w 2321751"/>
                <a:gd name="connsiteY37" fmla="*/ 1343834 h 1518211"/>
                <a:gd name="connsiteX38" fmla="*/ 188480 w 2321751"/>
                <a:gd name="connsiteY38" fmla="*/ 1179847 h 1518211"/>
                <a:gd name="connsiteX39" fmla="*/ 103091 w 2321751"/>
                <a:gd name="connsiteY39" fmla="*/ 1061177 h 1518211"/>
                <a:gd name="connsiteX40" fmla="*/ 7281 w 2321751"/>
                <a:gd name="connsiteY40" fmla="*/ 820811 h 1518211"/>
                <a:gd name="connsiteX41" fmla="*/ -2468 w 2321751"/>
                <a:gd name="connsiteY41" fmla="*/ 652723 h 1518211"/>
                <a:gd name="connsiteX42" fmla="*/ 16424 w 2321751"/>
                <a:gd name="connsiteY42" fmla="*/ 460900 h 1518211"/>
                <a:gd name="connsiteX43" fmla="*/ 41637 w 2321751"/>
                <a:gd name="connsiteY43" fmla="*/ 344920 h 1518211"/>
                <a:gd name="connsiteX44" fmla="*/ 116471 w 2321751"/>
                <a:gd name="connsiteY44" fmla="*/ 215155 h 1518211"/>
                <a:gd name="connsiteX45" fmla="*/ 169115 w 2321751"/>
                <a:gd name="connsiteY45" fmla="*/ 162174 h 1518211"/>
                <a:gd name="connsiteX46" fmla="*/ 182562 w 2321751"/>
                <a:gd name="connsiteY46" fmla="*/ 142003 h 1518211"/>
                <a:gd name="connsiteX47" fmla="*/ 181420 w 2321751"/>
                <a:gd name="connsiteY47" fmla="*/ 138372 h 1518211"/>
                <a:gd name="connsiteX48" fmla="*/ 183639 w 2321751"/>
                <a:gd name="connsiteY48" fmla="*/ 136759 h 151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321751" h="1518211">
                  <a:moveTo>
                    <a:pt x="183639" y="136759"/>
                  </a:moveTo>
                  <a:cubicBezTo>
                    <a:pt x="245428" y="84208"/>
                    <a:pt x="316698" y="44055"/>
                    <a:pt x="393682" y="18492"/>
                  </a:cubicBezTo>
                  <a:cubicBezTo>
                    <a:pt x="418760" y="10229"/>
                    <a:pt x="444579" y="4440"/>
                    <a:pt x="470800" y="1213"/>
                  </a:cubicBezTo>
                  <a:cubicBezTo>
                    <a:pt x="474364" y="-1006"/>
                    <a:pt x="478936" y="-791"/>
                    <a:pt x="482297" y="1751"/>
                  </a:cubicBezTo>
                  <a:cubicBezTo>
                    <a:pt x="481155" y="13113"/>
                    <a:pt x="471541" y="11970"/>
                    <a:pt x="464144" y="13920"/>
                  </a:cubicBezTo>
                  <a:cubicBezTo>
                    <a:pt x="442225" y="19837"/>
                    <a:pt x="419366" y="21988"/>
                    <a:pt x="398455" y="31469"/>
                  </a:cubicBezTo>
                  <a:cubicBezTo>
                    <a:pt x="332161" y="56413"/>
                    <a:pt x="268825" y="86669"/>
                    <a:pt x="213087" y="131447"/>
                  </a:cubicBezTo>
                  <a:cubicBezTo>
                    <a:pt x="195607" y="145499"/>
                    <a:pt x="190699" y="160897"/>
                    <a:pt x="191707" y="183151"/>
                  </a:cubicBezTo>
                  <a:cubicBezTo>
                    <a:pt x="194395" y="247361"/>
                    <a:pt x="202532" y="309957"/>
                    <a:pt x="223576" y="371410"/>
                  </a:cubicBezTo>
                  <a:cubicBezTo>
                    <a:pt x="249328" y="448906"/>
                    <a:pt x="291081" y="520121"/>
                    <a:pt x="346146" y="580445"/>
                  </a:cubicBezTo>
                  <a:cubicBezTo>
                    <a:pt x="429115" y="669935"/>
                    <a:pt x="516319" y="755256"/>
                    <a:pt x="619928" y="821752"/>
                  </a:cubicBezTo>
                  <a:cubicBezTo>
                    <a:pt x="728581" y="891206"/>
                    <a:pt x="846443" y="935043"/>
                    <a:pt x="975469" y="947348"/>
                  </a:cubicBezTo>
                  <a:cubicBezTo>
                    <a:pt x="1012583" y="950911"/>
                    <a:pt x="1049428" y="954811"/>
                    <a:pt x="1086877" y="956693"/>
                  </a:cubicBezTo>
                  <a:cubicBezTo>
                    <a:pt x="1131858" y="958912"/>
                    <a:pt x="1176098" y="952726"/>
                    <a:pt x="1220676" y="947415"/>
                  </a:cubicBezTo>
                  <a:cubicBezTo>
                    <a:pt x="1301358" y="937935"/>
                    <a:pt x="1382645" y="934775"/>
                    <a:pt x="1462723" y="921866"/>
                  </a:cubicBezTo>
                  <a:cubicBezTo>
                    <a:pt x="1607683" y="898669"/>
                    <a:pt x="1753718" y="880718"/>
                    <a:pt x="1895650" y="841654"/>
                  </a:cubicBezTo>
                  <a:cubicBezTo>
                    <a:pt x="2041283" y="801649"/>
                    <a:pt x="2174812" y="737036"/>
                    <a:pt x="2291600" y="639948"/>
                  </a:cubicBezTo>
                  <a:cubicBezTo>
                    <a:pt x="2295701" y="635894"/>
                    <a:pt x="2300206" y="632283"/>
                    <a:pt x="2305047" y="629190"/>
                  </a:cubicBezTo>
                  <a:cubicBezTo>
                    <a:pt x="2307467" y="627933"/>
                    <a:pt x="2310292" y="627691"/>
                    <a:pt x="2312846" y="628518"/>
                  </a:cubicBezTo>
                  <a:cubicBezTo>
                    <a:pt x="2314190" y="652252"/>
                    <a:pt x="2311703" y="676255"/>
                    <a:pt x="2317754" y="699787"/>
                  </a:cubicBezTo>
                  <a:cubicBezTo>
                    <a:pt x="2319031" y="707156"/>
                    <a:pt x="2319367" y="714653"/>
                    <a:pt x="2318763" y="722109"/>
                  </a:cubicBezTo>
                  <a:cubicBezTo>
                    <a:pt x="2318763" y="785983"/>
                    <a:pt x="2319233" y="849856"/>
                    <a:pt x="2318763" y="913730"/>
                  </a:cubicBezTo>
                  <a:cubicBezTo>
                    <a:pt x="2318158" y="971418"/>
                    <a:pt x="2303164" y="1025542"/>
                    <a:pt x="2268941" y="1072069"/>
                  </a:cubicBezTo>
                  <a:cubicBezTo>
                    <a:pt x="2247090" y="1102164"/>
                    <a:pt x="2221540" y="1129387"/>
                    <a:pt x="2192897" y="1153088"/>
                  </a:cubicBezTo>
                  <a:cubicBezTo>
                    <a:pt x="2139715" y="1197954"/>
                    <a:pt x="2080951" y="1235720"/>
                    <a:pt x="2018086" y="1265438"/>
                  </a:cubicBezTo>
                  <a:cubicBezTo>
                    <a:pt x="1970686" y="1287088"/>
                    <a:pt x="1922208" y="1306317"/>
                    <a:pt x="1874270" y="1326689"/>
                  </a:cubicBezTo>
                  <a:lnTo>
                    <a:pt x="1803538" y="1356878"/>
                  </a:lnTo>
                  <a:cubicBezTo>
                    <a:pt x="1761516" y="1374762"/>
                    <a:pt x="1716806" y="1384108"/>
                    <a:pt x="1673707" y="1398497"/>
                  </a:cubicBezTo>
                  <a:cubicBezTo>
                    <a:pt x="1621197" y="1416112"/>
                    <a:pt x="1569896" y="1437359"/>
                    <a:pt x="1517115" y="1454235"/>
                  </a:cubicBezTo>
                  <a:cubicBezTo>
                    <a:pt x="1492979" y="1463063"/>
                    <a:pt x="1467362" y="1467191"/>
                    <a:pt x="1441678" y="1466404"/>
                  </a:cubicBezTo>
                  <a:cubicBezTo>
                    <a:pt x="1418549" y="1465470"/>
                    <a:pt x="1395353" y="1468381"/>
                    <a:pt x="1373165" y="1475011"/>
                  </a:cubicBezTo>
                  <a:cubicBezTo>
                    <a:pt x="1346608" y="1481176"/>
                    <a:pt x="1319646" y="1485244"/>
                    <a:pt x="1292483" y="1487180"/>
                  </a:cubicBezTo>
                  <a:cubicBezTo>
                    <a:pt x="1254428" y="1491147"/>
                    <a:pt x="1216439" y="1489533"/>
                    <a:pt x="1178519" y="1491819"/>
                  </a:cubicBezTo>
                  <a:cubicBezTo>
                    <a:pt x="1149675" y="1493298"/>
                    <a:pt x="1121033" y="1497050"/>
                    <a:pt x="1092794" y="1503048"/>
                  </a:cubicBezTo>
                  <a:cubicBezTo>
                    <a:pt x="1073229" y="1507351"/>
                    <a:pt x="1053528" y="1506947"/>
                    <a:pt x="1033896" y="1510174"/>
                  </a:cubicBezTo>
                  <a:cubicBezTo>
                    <a:pt x="972444" y="1520461"/>
                    <a:pt x="909915" y="1518579"/>
                    <a:pt x="847991" y="1515284"/>
                  </a:cubicBezTo>
                  <a:cubicBezTo>
                    <a:pt x="775377" y="1511284"/>
                    <a:pt x="703703" y="1497232"/>
                    <a:pt x="634989" y="1473531"/>
                  </a:cubicBezTo>
                  <a:cubicBezTo>
                    <a:pt x="538372" y="1440519"/>
                    <a:pt x="445183" y="1400245"/>
                    <a:pt x="359324" y="1343834"/>
                  </a:cubicBezTo>
                  <a:cubicBezTo>
                    <a:pt x="292829" y="1300111"/>
                    <a:pt x="234871" y="1244528"/>
                    <a:pt x="188480" y="1179847"/>
                  </a:cubicBezTo>
                  <a:cubicBezTo>
                    <a:pt x="159972" y="1140313"/>
                    <a:pt x="128706" y="1102796"/>
                    <a:pt x="103091" y="1061177"/>
                  </a:cubicBezTo>
                  <a:cubicBezTo>
                    <a:pt x="57303" y="986613"/>
                    <a:pt x="22409" y="907948"/>
                    <a:pt x="7281" y="820811"/>
                  </a:cubicBezTo>
                  <a:cubicBezTo>
                    <a:pt x="-2535" y="764871"/>
                    <a:pt x="-854" y="708864"/>
                    <a:pt x="-2468" y="652723"/>
                  </a:cubicBezTo>
                  <a:cubicBezTo>
                    <a:pt x="-4351" y="587841"/>
                    <a:pt x="5667" y="524505"/>
                    <a:pt x="16424" y="460900"/>
                  </a:cubicBezTo>
                  <a:cubicBezTo>
                    <a:pt x="22745" y="421817"/>
                    <a:pt x="31150" y="383103"/>
                    <a:pt x="41637" y="344920"/>
                  </a:cubicBezTo>
                  <a:cubicBezTo>
                    <a:pt x="55757" y="295031"/>
                    <a:pt x="82651" y="253143"/>
                    <a:pt x="116471" y="215155"/>
                  </a:cubicBezTo>
                  <a:cubicBezTo>
                    <a:pt x="133010" y="196598"/>
                    <a:pt x="151567" y="179857"/>
                    <a:pt x="169115" y="162174"/>
                  </a:cubicBezTo>
                  <a:cubicBezTo>
                    <a:pt x="174898" y="156392"/>
                    <a:pt x="182025" y="151416"/>
                    <a:pt x="182562" y="142003"/>
                  </a:cubicBezTo>
                  <a:cubicBezTo>
                    <a:pt x="181083" y="140591"/>
                    <a:pt x="180681" y="139448"/>
                    <a:pt x="181420" y="138372"/>
                  </a:cubicBezTo>
                  <a:cubicBezTo>
                    <a:pt x="181823" y="137485"/>
                    <a:pt x="182697" y="136880"/>
                    <a:pt x="183639" y="136759"/>
                  </a:cubicBezTo>
                  <a:close/>
                </a:path>
              </a:pathLst>
            </a:custGeom>
            <a:solidFill>
              <a:srgbClr val="4A646E"/>
            </a:solidFill>
            <a:ln w="6712" cap="flat">
              <a:noFill/>
              <a:prstDash val="solid"/>
              <a:miter/>
            </a:ln>
          </p:spPr>
          <p:txBody>
            <a:bodyPr rtlCol="0" anchor="ctr"/>
            <a:lstStyle/>
            <a:p>
              <a:endParaRPr lang="es-CO"/>
            </a:p>
          </p:txBody>
        </p:sp>
        <p:sp>
          <p:nvSpPr>
            <p:cNvPr id="1566" name="Freeform: Shape 1565">
              <a:extLst>
                <a:ext uri="{FF2B5EF4-FFF2-40B4-BE49-F238E27FC236}">
                  <a16:creationId xmlns:a16="http://schemas.microsoft.com/office/drawing/2014/main" id="{6EB48C4C-4D52-4292-98A4-96C2A674B565}"/>
                </a:ext>
              </a:extLst>
            </p:cNvPr>
            <p:cNvSpPr/>
            <p:nvPr/>
          </p:nvSpPr>
          <p:spPr>
            <a:xfrm>
              <a:off x="8272781" y="1802692"/>
              <a:ext cx="52136" cy="145718"/>
            </a:xfrm>
            <a:custGeom>
              <a:avLst/>
              <a:gdLst>
                <a:gd name="connsiteX0" fmla="*/ 49103 w 52136"/>
                <a:gd name="connsiteY0" fmla="*/ 144530 h 145718"/>
                <a:gd name="connsiteX1" fmla="*/ 44933 w 52136"/>
                <a:gd name="connsiteY1" fmla="*/ 145404 h 145718"/>
                <a:gd name="connsiteX2" fmla="*/ 34109 w 52136"/>
                <a:gd name="connsiteY2" fmla="*/ 130142 h 145718"/>
                <a:gd name="connsiteX3" fmla="*/ 20 w 52136"/>
                <a:gd name="connsiteY3" fmla="*/ 20011 h 145718"/>
                <a:gd name="connsiteX4" fmla="*/ -786 w 52136"/>
                <a:gd name="connsiteY4" fmla="*/ 1117 h 145718"/>
                <a:gd name="connsiteX5" fmla="*/ 6475 w 52136"/>
                <a:gd name="connsiteY5" fmla="*/ 1117 h 145718"/>
                <a:gd name="connsiteX6" fmla="*/ 45135 w 52136"/>
                <a:gd name="connsiteY6" fmla="*/ 111114 h 145718"/>
                <a:gd name="connsiteX7" fmla="*/ 49439 w 52136"/>
                <a:gd name="connsiteY7" fmla="*/ 136798 h 145718"/>
                <a:gd name="connsiteX8" fmla="*/ 49103 w 52136"/>
                <a:gd name="connsiteY8" fmla="*/ 144530 h 14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136" h="145718">
                  <a:moveTo>
                    <a:pt x="49103" y="144530"/>
                  </a:moveTo>
                  <a:cubicBezTo>
                    <a:pt x="47758" y="145095"/>
                    <a:pt x="46346" y="145391"/>
                    <a:pt x="44933" y="145404"/>
                  </a:cubicBezTo>
                  <a:cubicBezTo>
                    <a:pt x="38748" y="142775"/>
                    <a:pt x="34513" y="136865"/>
                    <a:pt x="34109" y="130142"/>
                  </a:cubicBezTo>
                  <a:cubicBezTo>
                    <a:pt x="26376" y="92410"/>
                    <a:pt x="14946" y="55524"/>
                    <a:pt x="20" y="20011"/>
                  </a:cubicBezTo>
                  <a:cubicBezTo>
                    <a:pt x="-3274" y="14215"/>
                    <a:pt x="-3611" y="7175"/>
                    <a:pt x="-786" y="1117"/>
                  </a:cubicBezTo>
                  <a:cubicBezTo>
                    <a:pt x="1230" y="-792"/>
                    <a:pt x="4457" y="-792"/>
                    <a:pt x="6475" y="1117"/>
                  </a:cubicBezTo>
                  <a:cubicBezTo>
                    <a:pt x="24561" y="35750"/>
                    <a:pt x="37538" y="72790"/>
                    <a:pt x="45135" y="111114"/>
                  </a:cubicBezTo>
                  <a:cubicBezTo>
                    <a:pt x="50851" y="118981"/>
                    <a:pt x="44799" y="128797"/>
                    <a:pt x="49439" y="136798"/>
                  </a:cubicBezTo>
                  <a:cubicBezTo>
                    <a:pt x="49304" y="139219"/>
                    <a:pt x="49237" y="141841"/>
                    <a:pt x="49103" y="144530"/>
                  </a:cubicBezTo>
                  <a:close/>
                </a:path>
              </a:pathLst>
            </a:custGeom>
            <a:solidFill>
              <a:srgbClr val="7CA2B4"/>
            </a:solidFill>
            <a:ln w="6712" cap="flat">
              <a:noFill/>
              <a:prstDash val="solid"/>
              <a:miter/>
            </a:ln>
          </p:spPr>
          <p:txBody>
            <a:bodyPr rtlCol="0" anchor="ctr"/>
            <a:lstStyle/>
            <a:p>
              <a:endParaRPr lang="es-CO"/>
            </a:p>
          </p:txBody>
        </p:sp>
        <p:sp>
          <p:nvSpPr>
            <p:cNvPr id="1567" name="Freeform: Shape 1566">
              <a:extLst>
                <a:ext uri="{FF2B5EF4-FFF2-40B4-BE49-F238E27FC236}">
                  <a16:creationId xmlns:a16="http://schemas.microsoft.com/office/drawing/2014/main" id="{8DFE1C72-B0ED-9074-7EE4-72BED27F2D2F}"/>
                </a:ext>
              </a:extLst>
            </p:cNvPr>
            <p:cNvSpPr/>
            <p:nvPr/>
          </p:nvSpPr>
          <p:spPr>
            <a:xfrm>
              <a:off x="6109500" y="1470492"/>
              <a:ext cx="69937" cy="69935"/>
            </a:xfrm>
            <a:custGeom>
              <a:avLst/>
              <a:gdLst>
                <a:gd name="connsiteX0" fmla="*/ -2684 w 69937"/>
                <a:gd name="connsiteY0" fmla="*/ 69621 h 69935"/>
                <a:gd name="connsiteX1" fmla="*/ 2963 w 69937"/>
                <a:gd name="connsiteY1" fmla="*/ 56174 h 69935"/>
                <a:gd name="connsiteX2" fmla="*/ 53793 w 69937"/>
                <a:gd name="connsiteY2" fmla="*/ 5277 h 69935"/>
                <a:gd name="connsiteX3" fmla="*/ 67240 w 69937"/>
                <a:gd name="connsiteY3" fmla="*/ -303 h 69935"/>
                <a:gd name="connsiteX4" fmla="*/ -2684 w 69937"/>
                <a:gd name="connsiteY4" fmla="*/ 69621 h 69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37" h="69935">
                  <a:moveTo>
                    <a:pt x="-2684" y="69621"/>
                  </a:moveTo>
                  <a:cubicBezTo>
                    <a:pt x="-2886" y="64525"/>
                    <a:pt x="-801" y="59603"/>
                    <a:pt x="2963" y="56174"/>
                  </a:cubicBezTo>
                  <a:cubicBezTo>
                    <a:pt x="19906" y="39231"/>
                    <a:pt x="36580" y="22556"/>
                    <a:pt x="53793" y="5277"/>
                  </a:cubicBezTo>
                  <a:cubicBezTo>
                    <a:pt x="57222" y="1552"/>
                    <a:pt x="62130" y="-485"/>
                    <a:pt x="67240" y="-303"/>
                  </a:cubicBezTo>
                  <a:cubicBezTo>
                    <a:pt x="45792" y="24775"/>
                    <a:pt x="22395" y="48153"/>
                    <a:pt x="-2684" y="69621"/>
                  </a:cubicBezTo>
                  <a:close/>
                </a:path>
              </a:pathLst>
            </a:custGeom>
            <a:solidFill>
              <a:srgbClr val="0E1315"/>
            </a:solidFill>
            <a:ln w="6712" cap="flat">
              <a:noFill/>
              <a:prstDash val="solid"/>
              <a:miter/>
            </a:ln>
          </p:spPr>
          <p:txBody>
            <a:bodyPr rtlCol="0" anchor="ctr"/>
            <a:lstStyle/>
            <a:p>
              <a:endParaRPr lang="es-CO"/>
            </a:p>
          </p:txBody>
        </p:sp>
        <p:sp>
          <p:nvSpPr>
            <p:cNvPr id="1568" name="Freeform: Shape 1567">
              <a:extLst>
                <a:ext uri="{FF2B5EF4-FFF2-40B4-BE49-F238E27FC236}">
                  <a16:creationId xmlns:a16="http://schemas.microsoft.com/office/drawing/2014/main" id="{1098BA90-B328-DF82-6EEE-806FAAEE70D8}"/>
                </a:ext>
              </a:extLst>
            </p:cNvPr>
            <p:cNvSpPr/>
            <p:nvPr/>
          </p:nvSpPr>
          <p:spPr>
            <a:xfrm>
              <a:off x="6089678" y="1545268"/>
              <a:ext cx="15062" cy="20170"/>
            </a:xfrm>
            <a:custGeom>
              <a:avLst/>
              <a:gdLst>
                <a:gd name="connsiteX0" fmla="*/ -2697 w 15062"/>
                <a:gd name="connsiteY0" fmla="*/ 19856 h 20170"/>
                <a:gd name="connsiteX1" fmla="*/ 12365 w 15062"/>
                <a:gd name="connsiteY1" fmla="*/ -315 h 20170"/>
                <a:gd name="connsiteX2" fmla="*/ -2697 w 15062"/>
                <a:gd name="connsiteY2" fmla="*/ 19856 h 20170"/>
              </a:gdLst>
              <a:ahLst/>
              <a:cxnLst>
                <a:cxn ang="0">
                  <a:pos x="connsiteX0" y="connsiteY0"/>
                </a:cxn>
                <a:cxn ang="0">
                  <a:pos x="connsiteX1" y="connsiteY1"/>
                </a:cxn>
                <a:cxn ang="0">
                  <a:pos x="connsiteX2" y="connsiteY2"/>
                </a:cxn>
              </a:cxnLst>
              <a:rect l="l" t="t" r="r" b="b"/>
              <a:pathLst>
                <a:path w="15062" h="20170">
                  <a:moveTo>
                    <a:pt x="-2697" y="19856"/>
                  </a:moveTo>
                  <a:cubicBezTo>
                    <a:pt x="-2697" y="9435"/>
                    <a:pt x="4026" y="3921"/>
                    <a:pt x="12365" y="-315"/>
                  </a:cubicBezTo>
                  <a:cubicBezTo>
                    <a:pt x="11154" y="8540"/>
                    <a:pt x="5440" y="16151"/>
                    <a:pt x="-2697" y="19856"/>
                  </a:cubicBezTo>
                  <a:close/>
                </a:path>
              </a:pathLst>
            </a:custGeom>
            <a:solidFill>
              <a:srgbClr val="0E1315"/>
            </a:solidFill>
            <a:ln w="6712" cap="flat">
              <a:noFill/>
              <a:prstDash val="solid"/>
              <a:miter/>
            </a:ln>
          </p:spPr>
          <p:txBody>
            <a:bodyPr rtlCol="0" anchor="ctr"/>
            <a:lstStyle/>
            <a:p>
              <a:endParaRPr lang="es-CO"/>
            </a:p>
          </p:txBody>
        </p:sp>
        <p:sp>
          <p:nvSpPr>
            <p:cNvPr id="1569" name="Freeform: Shape 1568">
              <a:extLst>
                <a:ext uri="{FF2B5EF4-FFF2-40B4-BE49-F238E27FC236}">
                  <a16:creationId xmlns:a16="http://schemas.microsoft.com/office/drawing/2014/main" id="{4DC4175D-AEC5-98E5-C1B7-D0333926BB87}"/>
                </a:ext>
              </a:extLst>
            </p:cNvPr>
            <p:cNvSpPr/>
            <p:nvPr/>
          </p:nvSpPr>
          <p:spPr>
            <a:xfrm>
              <a:off x="8320279" y="1913840"/>
              <a:ext cx="6251" cy="25696"/>
            </a:xfrm>
            <a:custGeom>
              <a:avLst/>
              <a:gdLst>
                <a:gd name="connsiteX0" fmla="*/ 1941 w 6251"/>
                <a:gd name="connsiteY0" fmla="*/ 25382 h 25696"/>
                <a:gd name="connsiteX1" fmla="*/ -2363 w 6251"/>
                <a:gd name="connsiteY1" fmla="*/ -302 h 25696"/>
                <a:gd name="connsiteX2" fmla="*/ 2008 w 6251"/>
                <a:gd name="connsiteY2" fmla="*/ 303 h 25696"/>
                <a:gd name="connsiteX3" fmla="*/ 3554 w 6251"/>
                <a:gd name="connsiteY3" fmla="*/ 18725 h 25696"/>
              </a:gdLst>
              <a:ahLst/>
              <a:cxnLst>
                <a:cxn ang="0">
                  <a:pos x="connsiteX0" y="connsiteY0"/>
                </a:cxn>
                <a:cxn ang="0">
                  <a:pos x="connsiteX1" y="connsiteY1"/>
                </a:cxn>
                <a:cxn ang="0">
                  <a:pos x="connsiteX2" y="connsiteY2"/>
                </a:cxn>
                <a:cxn ang="0">
                  <a:pos x="connsiteX3" y="connsiteY3"/>
                </a:cxn>
              </a:cxnLst>
              <a:rect l="l" t="t" r="r" b="b"/>
              <a:pathLst>
                <a:path w="6251" h="25696">
                  <a:moveTo>
                    <a:pt x="1941" y="25382"/>
                  </a:moveTo>
                  <a:cubicBezTo>
                    <a:pt x="-3640" y="17515"/>
                    <a:pt x="-2833" y="8640"/>
                    <a:pt x="-2363" y="-302"/>
                  </a:cubicBezTo>
                  <a:cubicBezTo>
                    <a:pt x="-884" y="-369"/>
                    <a:pt x="595" y="-168"/>
                    <a:pt x="2008" y="303"/>
                  </a:cubicBezTo>
                  <a:cubicBezTo>
                    <a:pt x="2545" y="6489"/>
                    <a:pt x="3016" y="12607"/>
                    <a:pt x="3554" y="18725"/>
                  </a:cubicBezTo>
                  <a:close/>
                </a:path>
              </a:pathLst>
            </a:custGeom>
            <a:solidFill>
              <a:srgbClr val="4A646E"/>
            </a:solidFill>
            <a:ln w="6712" cap="flat">
              <a:noFill/>
              <a:prstDash val="solid"/>
              <a:miter/>
            </a:ln>
          </p:spPr>
          <p:txBody>
            <a:bodyPr rtlCol="0" anchor="ctr"/>
            <a:lstStyle/>
            <a:p>
              <a:endParaRPr lang="es-CO"/>
            </a:p>
          </p:txBody>
        </p:sp>
        <p:sp>
          <p:nvSpPr>
            <p:cNvPr id="1570" name="Freeform: Shape 1569">
              <a:extLst>
                <a:ext uri="{FF2B5EF4-FFF2-40B4-BE49-F238E27FC236}">
                  <a16:creationId xmlns:a16="http://schemas.microsoft.com/office/drawing/2014/main" id="{7D9A215A-88C2-EE3E-2E8F-AD254AA7C7A2}"/>
                </a:ext>
              </a:extLst>
            </p:cNvPr>
            <p:cNvSpPr/>
            <p:nvPr/>
          </p:nvSpPr>
          <p:spPr>
            <a:xfrm>
              <a:off x="6079629" y="1565372"/>
              <a:ext cx="10116" cy="14993"/>
            </a:xfrm>
            <a:custGeom>
              <a:avLst/>
              <a:gdLst>
                <a:gd name="connsiteX0" fmla="*/ -2599 w 10116"/>
                <a:gd name="connsiteY0" fmla="*/ 14679 h 14993"/>
                <a:gd name="connsiteX1" fmla="*/ 7419 w 10116"/>
                <a:gd name="connsiteY1" fmla="*/ -315 h 14993"/>
                <a:gd name="connsiteX2" fmla="*/ -2599 w 10116"/>
                <a:gd name="connsiteY2" fmla="*/ 14679 h 14993"/>
              </a:gdLst>
              <a:ahLst/>
              <a:cxnLst>
                <a:cxn ang="0">
                  <a:pos x="connsiteX0" y="connsiteY0"/>
                </a:cxn>
                <a:cxn ang="0">
                  <a:pos x="connsiteX1" y="connsiteY1"/>
                </a:cxn>
                <a:cxn ang="0">
                  <a:pos x="connsiteX2" y="connsiteY2"/>
                </a:cxn>
              </a:cxnLst>
              <a:rect l="l" t="t" r="r" b="b"/>
              <a:pathLst>
                <a:path w="10116" h="14993">
                  <a:moveTo>
                    <a:pt x="-2599" y="14679"/>
                  </a:moveTo>
                  <a:cubicBezTo>
                    <a:pt x="-3405" y="7895"/>
                    <a:pt x="830" y="1527"/>
                    <a:pt x="7419" y="-315"/>
                  </a:cubicBezTo>
                  <a:cubicBezTo>
                    <a:pt x="7419" y="6254"/>
                    <a:pt x="3453" y="12184"/>
                    <a:pt x="-2599" y="14679"/>
                  </a:cubicBezTo>
                  <a:close/>
                </a:path>
              </a:pathLst>
            </a:custGeom>
            <a:solidFill>
              <a:srgbClr val="0E1315"/>
            </a:solidFill>
            <a:ln w="6712" cap="flat">
              <a:noFill/>
              <a:prstDash val="solid"/>
              <a:miter/>
            </a:ln>
          </p:spPr>
          <p:txBody>
            <a:bodyPr rtlCol="0" anchor="ctr"/>
            <a:lstStyle/>
            <a:p>
              <a:endParaRPr lang="es-CO"/>
            </a:p>
          </p:txBody>
        </p:sp>
        <p:sp>
          <p:nvSpPr>
            <p:cNvPr id="1571" name="Freeform: Shape 1570">
              <a:extLst>
                <a:ext uri="{FF2B5EF4-FFF2-40B4-BE49-F238E27FC236}">
                  <a16:creationId xmlns:a16="http://schemas.microsoft.com/office/drawing/2014/main" id="{CA899F69-898C-7857-B855-0AC79FB6BF3C}"/>
                </a:ext>
              </a:extLst>
            </p:cNvPr>
            <p:cNvSpPr/>
            <p:nvPr/>
          </p:nvSpPr>
          <p:spPr>
            <a:xfrm>
              <a:off x="6104606" y="1540360"/>
              <a:ext cx="4908" cy="5176"/>
            </a:xfrm>
            <a:custGeom>
              <a:avLst/>
              <a:gdLst>
                <a:gd name="connsiteX0" fmla="*/ -2697 w 4908"/>
                <a:gd name="connsiteY0" fmla="*/ 4862 h 5176"/>
                <a:gd name="connsiteX1" fmla="*/ 2211 w 4908"/>
                <a:gd name="connsiteY1" fmla="*/ -315 h 5176"/>
              </a:gdLst>
              <a:ahLst/>
              <a:cxnLst>
                <a:cxn ang="0">
                  <a:pos x="connsiteX0" y="connsiteY0"/>
                </a:cxn>
                <a:cxn ang="0">
                  <a:pos x="connsiteX1" y="connsiteY1"/>
                </a:cxn>
              </a:cxnLst>
              <a:rect l="l" t="t" r="r" b="b"/>
              <a:pathLst>
                <a:path w="4908" h="5176">
                  <a:moveTo>
                    <a:pt x="-2697" y="4862"/>
                  </a:moveTo>
                  <a:lnTo>
                    <a:pt x="2211" y="-315"/>
                  </a:lnTo>
                  <a:close/>
                </a:path>
              </a:pathLst>
            </a:custGeom>
            <a:solidFill>
              <a:srgbClr val="0E1315"/>
            </a:solidFill>
            <a:ln w="6712" cap="flat">
              <a:noFill/>
              <a:prstDash val="solid"/>
              <a:miter/>
            </a:ln>
          </p:spPr>
          <p:txBody>
            <a:bodyPr rtlCol="0" anchor="ctr"/>
            <a:lstStyle/>
            <a:p>
              <a:endParaRPr lang="es-CO"/>
            </a:p>
          </p:txBody>
        </p:sp>
        <p:sp>
          <p:nvSpPr>
            <p:cNvPr id="1572" name="Freeform: Shape 1571">
              <a:extLst>
                <a:ext uri="{FF2B5EF4-FFF2-40B4-BE49-F238E27FC236}">
                  <a16:creationId xmlns:a16="http://schemas.microsoft.com/office/drawing/2014/main" id="{F06A55EE-2647-170B-C677-FA3A5D13BFC4}"/>
                </a:ext>
              </a:extLst>
            </p:cNvPr>
            <p:cNvSpPr/>
            <p:nvPr/>
          </p:nvSpPr>
          <p:spPr>
            <a:xfrm>
              <a:off x="6179236" y="1465796"/>
              <a:ext cx="5109" cy="4975"/>
            </a:xfrm>
            <a:custGeom>
              <a:avLst/>
              <a:gdLst>
                <a:gd name="connsiteX0" fmla="*/ -2697 w 5109"/>
                <a:gd name="connsiteY0" fmla="*/ 4661 h 4975"/>
                <a:gd name="connsiteX1" fmla="*/ 2413 w 5109"/>
                <a:gd name="connsiteY1" fmla="*/ -315 h 4975"/>
              </a:gdLst>
              <a:ahLst/>
              <a:cxnLst>
                <a:cxn ang="0">
                  <a:pos x="connsiteX0" y="connsiteY0"/>
                </a:cxn>
                <a:cxn ang="0">
                  <a:pos x="connsiteX1" y="connsiteY1"/>
                </a:cxn>
              </a:cxnLst>
              <a:rect l="l" t="t" r="r" b="b"/>
              <a:pathLst>
                <a:path w="5109" h="4975">
                  <a:moveTo>
                    <a:pt x="-2697" y="4661"/>
                  </a:moveTo>
                  <a:lnTo>
                    <a:pt x="2413" y="-315"/>
                  </a:lnTo>
                  <a:close/>
                </a:path>
              </a:pathLst>
            </a:custGeom>
            <a:solidFill>
              <a:srgbClr val="0E1315"/>
            </a:solidFill>
            <a:ln w="6712" cap="flat">
              <a:noFill/>
              <a:prstDash val="solid"/>
              <a:miter/>
            </a:ln>
          </p:spPr>
          <p:txBody>
            <a:bodyPr rtlCol="0" anchor="ctr"/>
            <a:lstStyle/>
            <a:p>
              <a:endParaRPr lang="es-CO"/>
            </a:p>
          </p:txBody>
        </p:sp>
        <p:sp>
          <p:nvSpPr>
            <p:cNvPr id="1573" name="Freeform: Shape 1572">
              <a:extLst>
                <a:ext uri="{FF2B5EF4-FFF2-40B4-BE49-F238E27FC236}">
                  <a16:creationId xmlns:a16="http://schemas.microsoft.com/office/drawing/2014/main" id="{89AED3F8-D105-0F9B-5F9D-CDFFBA40F583}"/>
                </a:ext>
              </a:extLst>
            </p:cNvPr>
            <p:cNvSpPr/>
            <p:nvPr/>
          </p:nvSpPr>
          <p:spPr>
            <a:xfrm>
              <a:off x="6184615" y="1460821"/>
              <a:ext cx="5109" cy="5042"/>
            </a:xfrm>
            <a:custGeom>
              <a:avLst/>
              <a:gdLst>
                <a:gd name="connsiteX0" fmla="*/ -2697 w 5109"/>
                <a:gd name="connsiteY0" fmla="*/ 4728 h 5042"/>
                <a:gd name="connsiteX1" fmla="*/ 2413 w 5109"/>
                <a:gd name="connsiteY1" fmla="*/ -315 h 5042"/>
              </a:gdLst>
              <a:ahLst/>
              <a:cxnLst>
                <a:cxn ang="0">
                  <a:pos x="connsiteX0" y="connsiteY0"/>
                </a:cxn>
                <a:cxn ang="0">
                  <a:pos x="connsiteX1" y="connsiteY1"/>
                </a:cxn>
              </a:cxnLst>
              <a:rect l="l" t="t" r="r" b="b"/>
              <a:pathLst>
                <a:path w="5109" h="5042">
                  <a:moveTo>
                    <a:pt x="-2697" y="4728"/>
                  </a:moveTo>
                  <a:cubicBezTo>
                    <a:pt x="-2092" y="2200"/>
                    <a:pt x="-143" y="243"/>
                    <a:pt x="2413" y="-315"/>
                  </a:cubicBezTo>
                  <a:close/>
                </a:path>
              </a:pathLst>
            </a:custGeom>
            <a:solidFill>
              <a:srgbClr val="0E1315"/>
            </a:solidFill>
            <a:ln w="6712" cap="flat">
              <a:noFill/>
              <a:prstDash val="solid"/>
              <a:miter/>
            </a:ln>
          </p:spPr>
          <p:txBody>
            <a:bodyPr rtlCol="0" anchor="ctr"/>
            <a:lstStyle/>
            <a:p>
              <a:endParaRPr lang="es-CO"/>
            </a:p>
          </p:txBody>
        </p:sp>
        <p:sp>
          <p:nvSpPr>
            <p:cNvPr id="1574" name="Freeform: Shape 1573">
              <a:extLst>
                <a:ext uri="{FF2B5EF4-FFF2-40B4-BE49-F238E27FC236}">
                  <a16:creationId xmlns:a16="http://schemas.microsoft.com/office/drawing/2014/main" id="{78CA72FD-6A1F-73F8-B63A-EBF6293E4A10}"/>
                </a:ext>
              </a:extLst>
            </p:cNvPr>
            <p:cNvSpPr/>
            <p:nvPr/>
          </p:nvSpPr>
          <p:spPr>
            <a:xfrm>
              <a:off x="6189321" y="1456047"/>
              <a:ext cx="5715" cy="4975"/>
            </a:xfrm>
            <a:custGeom>
              <a:avLst/>
              <a:gdLst>
                <a:gd name="connsiteX0" fmla="*/ 3018 w 5715"/>
                <a:gd name="connsiteY0" fmla="*/ -315 h 4975"/>
                <a:gd name="connsiteX1" fmla="*/ 2211 w 5715"/>
                <a:gd name="connsiteY1" fmla="*/ 4661 h 4975"/>
                <a:gd name="connsiteX2" fmla="*/ -2697 w 5715"/>
                <a:gd name="connsiteY2" fmla="*/ 4661 h 4975"/>
                <a:gd name="connsiteX3" fmla="*/ 3018 w 5715"/>
                <a:gd name="connsiteY3" fmla="*/ -315 h 4975"/>
              </a:gdLst>
              <a:ahLst/>
              <a:cxnLst>
                <a:cxn ang="0">
                  <a:pos x="connsiteX0" y="connsiteY0"/>
                </a:cxn>
                <a:cxn ang="0">
                  <a:pos x="connsiteX1" y="connsiteY1"/>
                </a:cxn>
                <a:cxn ang="0">
                  <a:pos x="connsiteX2" y="connsiteY2"/>
                </a:cxn>
                <a:cxn ang="0">
                  <a:pos x="connsiteX3" y="connsiteY3"/>
                </a:cxn>
              </a:cxnLst>
              <a:rect l="l" t="t" r="r" b="b"/>
              <a:pathLst>
                <a:path w="5715" h="4975">
                  <a:moveTo>
                    <a:pt x="3018" y="-315"/>
                  </a:moveTo>
                  <a:lnTo>
                    <a:pt x="2211" y="4661"/>
                  </a:lnTo>
                  <a:lnTo>
                    <a:pt x="-2697" y="4661"/>
                  </a:lnTo>
                  <a:cubicBezTo>
                    <a:pt x="-2024" y="1985"/>
                    <a:pt x="261" y="8"/>
                    <a:pt x="3018" y="-315"/>
                  </a:cubicBezTo>
                  <a:close/>
                </a:path>
              </a:pathLst>
            </a:custGeom>
            <a:solidFill>
              <a:srgbClr val="0E1315"/>
            </a:solidFill>
            <a:ln w="6712" cap="flat">
              <a:noFill/>
              <a:prstDash val="solid"/>
              <a:miter/>
            </a:ln>
          </p:spPr>
          <p:txBody>
            <a:bodyPr rtlCol="0" anchor="ctr"/>
            <a:lstStyle/>
            <a:p>
              <a:endParaRPr lang="es-CO"/>
            </a:p>
          </p:txBody>
        </p:sp>
        <p:sp>
          <p:nvSpPr>
            <p:cNvPr id="1575" name="Freeform: Shape 1574">
              <a:extLst>
                <a:ext uri="{FF2B5EF4-FFF2-40B4-BE49-F238E27FC236}">
                  <a16:creationId xmlns:a16="http://schemas.microsoft.com/office/drawing/2014/main" id="{FCFE4399-D595-9999-5556-3112DD3F22F6}"/>
                </a:ext>
              </a:extLst>
            </p:cNvPr>
            <p:cNvSpPr/>
            <p:nvPr/>
          </p:nvSpPr>
          <p:spPr>
            <a:xfrm>
              <a:off x="6407971" y="1244543"/>
              <a:ext cx="1788728" cy="421849"/>
            </a:xfrm>
            <a:custGeom>
              <a:avLst/>
              <a:gdLst>
                <a:gd name="connsiteX0" fmla="*/ -2697 w 1788728"/>
                <a:gd name="connsiteY0" fmla="*/ 100991 h 421849"/>
                <a:gd name="connsiteX1" fmla="*/ 69446 w 1788728"/>
                <a:gd name="connsiteY1" fmla="*/ 81560 h 421849"/>
                <a:gd name="connsiteX2" fmla="*/ 82893 w 1788728"/>
                <a:gd name="connsiteY2" fmla="*/ 77190 h 421849"/>
                <a:gd name="connsiteX3" fmla="*/ 93584 w 1788728"/>
                <a:gd name="connsiteY3" fmla="*/ 73828 h 421849"/>
                <a:gd name="connsiteX4" fmla="*/ 117855 w 1788728"/>
                <a:gd name="connsiteY4" fmla="*/ 68852 h 421849"/>
                <a:gd name="connsiteX5" fmla="*/ 357819 w 1788728"/>
                <a:gd name="connsiteY5" fmla="*/ 38395 h 421849"/>
                <a:gd name="connsiteX6" fmla="*/ 626289 w 1788728"/>
                <a:gd name="connsiteY6" fmla="*/ 15535 h 421849"/>
                <a:gd name="connsiteX7" fmla="*/ 697492 w 1788728"/>
                <a:gd name="connsiteY7" fmla="*/ 8408 h 421849"/>
                <a:gd name="connsiteX8" fmla="*/ 872908 w 1788728"/>
                <a:gd name="connsiteY8" fmla="*/ 2760 h 421849"/>
                <a:gd name="connsiteX9" fmla="*/ 1033130 w 1788728"/>
                <a:gd name="connsiteY9" fmla="*/ 6660 h 421849"/>
                <a:gd name="connsiteX10" fmla="*/ 1436542 w 1788728"/>
                <a:gd name="connsiteY10" fmla="*/ 95007 h 421849"/>
                <a:gd name="connsiteX11" fmla="*/ 1541697 w 1788728"/>
                <a:gd name="connsiteY11" fmla="*/ 160091 h 421849"/>
                <a:gd name="connsiteX12" fmla="*/ 1780315 w 1788728"/>
                <a:gd name="connsiteY12" fmla="*/ 408861 h 421849"/>
                <a:gd name="connsiteX13" fmla="*/ 1786031 w 1788728"/>
                <a:gd name="connsiteY13" fmla="*/ 419619 h 421849"/>
                <a:gd name="connsiteX14" fmla="*/ 1779307 w 1788728"/>
                <a:gd name="connsiteY14" fmla="*/ 421367 h 421849"/>
                <a:gd name="connsiteX15" fmla="*/ 1776013 w 1788728"/>
                <a:gd name="connsiteY15" fmla="*/ 419888 h 421849"/>
                <a:gd name="connsiteX16" fmla="*/ 1770028 w 1788728"/>
                <a:gd name="connsiteY16" fmla="*/ 415585 h 421849"/>
                <a:gd name="connsiteX17" fmla="*/ 1767070 w 1788728"/>
                <a:gd name="connsiteY17" fmla="*/ 413165 h 421849"/>
                <a:gd name="connsiteX18" fmla="*/ 1761221 w 1788728"/>
                <a:gd name="connsiteY18" fmla="*/ 407920 h 421849"/>
                <a:gd name="connsiteX19" fmla="*/ 1605034 w 1788728"/>
                <a:gd name="connsiteY19" fmla="*/ 237613 h 421849"/>
                <a:gd name="connsiteX20" fmla="*/ 1423499 w 1788728"/>
                <a:gd name="connsiteY20" fmla="*/ 105428 h 421849"/>
                <a:gd name="connsiteX21" fmla="*/ 1144874 w 1788728"/>
                <a:gd name="connsiteY21" fmla="*/ 33083 h 421849"/>
                <a:gd name="connsiteX22" fmla="*/ 966701 w 1788728"/>
                <a:gd name="connsiteY22" fmla="*/ 20846 h 421849"/>
                <a:gd name="connsiteX23" fmla="*/ 661453 w 1788728"/>
                <a:gd name="connsiteY23" fmla="*/ 31201 h 421849"/>
                <a:gd name="connsiteX24" fmla="*/ 495652 w 1788728"/>
                <a:gd name="connsiteY24" fmla="*/ 42832 h 421849"/>
                <a:gd name="connsiteX25" fmla="*/ 223818 w 1788728"/>
                <a:gd name="connsiteY25" fmla="*/ 70466 h 421849"/>
                <a:gd name="connsiteX26" fmla="*/ 22852 w 1788728"/>
                <a:gd name="connsiteY26" fmla="*/ 104084 h 421849"/>
                <a:gd name="connsiteX27" fmla="*/ -2697 w 1788728"/>
                <a:gd name="connsiteY27" fmla="*/ 100991 h 421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88728" h="421849">
                  <a:moveTo>
                    <a:pt x="-2697" y="100991"/>
                  </a:moveTo>
                  <a:cubicBezTo>
                    <a:pt x="19491" y="87544"/>
                    <a:pt x="45242" y="87544"/>
                    <a:pt x="69446" y="81560"/>
                  </a:cubicBezTo>
                  <a:cubicBezTo>
                    <a:pt x="74219" y="81163"/>
                    <a:pt x="78793" y="79670"/>
                    <a:pt x="82893" y="77190"/>
                  </a:cubicBezTo>
                  <a:cubicBezTo>
                    <a:pt x="85516" y="73021"/>
                    <a:pt x="89617" y="74030"/>
                    <a:pt x="93584" y="73828"/>
                  </a:cubicBezTo>
                  <a:cubicBezTo>
                    <a:pt x="101787" y="72618"/>
                    <a:pt x="109585" y="69592"/>
                    <a:pt x="117855" y="68852"/>
                  </a:cubicBezTo>
                  <a:cubicBezTo>
                    <a:pt x="197597" y="56616"/>
                    <a:pt x="277606" y="46934"/>
                    <a:pt x="357819" y="38395"/>
                  </a:cubicBezTo>
                  <a:cubicBezTo>
                    <a:pt x="447173" y="28780"/>
                    <a:pt x="536731" y="22258"/>
                    <a:pt x="626289" y="15535"/>
                  </a:cubicBezTo>
                  <a:cubicBezTo>
                    <a:pt x="649889" y="13719"/>
                    <a:pt x="674227" y="14863"/>
                    <a:pt x="697492" y="8408"/>
                  </a:cubicBezTo>
                  <a:cubicBezTo>
                    <a:pt x="755852" y="3769"/>
                    <a:pt x="814413" y="6391"/>
                    <a:pt x="872908" y="2760"/>
                  </a:cubicBezTo>
                  <a:cubicBezTo>
                    <a:pt x="926025" y="-534"/>
                    <a:pt x="979948" y="-3425"/>
                    <a:pt x="1033130" y="6660"/>
                  </a:cubicBezTo>
                  <a:cubicBezTo>
                    <a:pt x="1171970" y="15804"/>
                    <a:pt x="1307249" y="41622"/>
                    <a:pt x="1436542" y="95007"/>
                  </a:cubicBezTo>
                  <a:cubicBezTo>
                    <a:pt x="1474933" y="110827"/>
                    <a:pt x="1510433" y="132813"/>
                    <a:pt x="1541697" y="160091"/>
                  </a:cubicBezTo>
                  <a:cubicBezTo>
                    <a:pt x="1629103" y="235798"/>
                    <a:pt x="1710795" y="316346"/>
                    <a:pt x="1780315" y="408861"/>
                  </a:cubicBezTo>
                  <a:cubicBezTo>
                    <a:pt x="1782535" y="412284"/>
                    <a:pt x="1784417" y="415881"/>
                    <a:pt x="1786031" y="419619"/>
                  </a:cubicBezTo>
                  <a:cubicBezTo>
                    <a:pt x="1784215" y="421226"/>
                    <a:pt x="1781729" y="421871"/>
                    <a:pt x="1779307" y="421367"/>
                  </a:cubicBezTo>
                  <a:lnTo>
                    <a:pt x="1776013" y="419888"/>
                  </a:lnTo>
                  <a:cubicBezTo>
                    <a:pt x="1773928" y="418617"/>
                    <a:pt x="1771911" y="417178"/>
                    <a:pt x="1770028" y="415585"/>
                  </a:cubicBezTo>
                  <a:lnTo>
                    <a:pt x="1767070" y="413165"/>
                  </a:lnTo>
                  <a:cubicBezTo>
                    <a:pt x="1765053" y="411524"/>
                    <a:pt x="1763104" y="409776"/>
                    <a:pt x="1761221" y="407920"/>
                  </a:cubicBezTo>
                  <a:cubicBezTo>
                    <a:pt x="1713416" y="347368"/>
                    <a:pt x="1661242" y="290447"/>
                    <a:pt x="1605034" y="237613"/>
                  </a:cubicBezTo>
                  <a:cubicBezTo>
                    <a:pt x="1549565" y="186716"/>
                    <a:pt x="1495709" y="133264"/>
                    <a:pt x="1423499" y="105428"/>
                  </a:cubicBezTo>
                  <a:cubicBezTo>
                    <a:pt x="1333402" y="71723"/>
                    <a:pt x="1240013" y="47478"/>
                    <a:pt x="1144874" y="33083"/>
                  </a:cubicBezTo>
                  <a:cubicBezTo>
                    <a:pt x="1086043" y="22870"/>
                    <a:pt x="1026339" y="18769"/>
                    <a:pt x="966701" y="20846"/>
                  </a:cubicBezTo>
                  <a:cubicBezTo>
                    <a:pt x="865042" y="25620"/>
                    <a:pt x="763114" y="17014"/>
                    <a:pt x="661453" y="31201"/>
                  </a:cubicBezTo>
                  <a:cubicBezTo>
                    <a:pt x="606857" y="38865"/>
                    <a:pt x="550986" y="39202"/>
                    <a:pt x="495652" y="42832"/>
                  </a:cubicBezTo>
                  <a:cubicBezTo>
                    <a:pt x="404682" y="48884"/>
                    <a:pt x="314116" y="59238"/>
                    <a:pt x="223818" y="70466"/>
                  </a:cubicBezTo>
                  <a:cubicBezTo>
                    <a:pt x="156315" y="78272"/>
                    <a:pt x="89213" y="89494"/>
                    <a:pt x="22852" y="104084"/>
                  </a:cubicBezTo>
                  <a:cubicBezTo>
                    <a:pt x="14179" y="106303"/>
                    <a:pt x="4968" y="108723"/>
                    <a:pt x="-2697" y="100991"/>
                  </a:cubicBezTo>
                  <a:close/>
                </a:path>
              </a:pathLst>
            </a:custGeom>
            <a:solidFill>
              <a:srgbClr val="7A9FB0"/>
            </a:solidFill>
            <a:ln w="6712" cap="flat">
              <a:noFill/>
              <a:prstDash val="solid"/>
              <a:miter/>
            </a:ln>
          </p:spPr>
          <p:txBody>
            <a:bodyPr rtlCol="0" anchor="ctr"/>
            <a:lstStyle/>
            <a:p>
              <a:endParaRPr lang="es-CO"/>
            </a:p>
          </p:txBody>
        </p:sp>
        <p:sp>
          <p:nvSpPr>
            <p:cNvPr id="1576" name="Freeform: Shape 1575">
              <a:extLst>
                <a:ext uri="{FF2B5EF4-FFF2-40B4-BE49-F238E27FC236}">
                  <a16:creationId xmlns:a16="http://schemas.microsoft.com/office/drawing/2014/main" id="{2EA42D33-12F1-BADF-0E9F-3B2CAEDD55A5}"/>
                </a:ext>
              </a:extLst>
            </p:cNvPr>
            <p:cNvSpPr/>
            <p:nvPr/>
          </p:nvSpPr>
          <p:spPr>
            <a:xfrm>
              <a:off x="7103542" y="1243499"/>
              <a:ext cx="340525" cy="13531"/>
            </a:xfrm>
            <a:custGeom>
              <a:avLst/>
              <a:gdLst>
                <a:gd name="connsiteX0" fmla="*/ 337828 w 340525"/>
                <a:gd name="connsiteY0" fmla="*/ 7703 h 13531"/>
                <a:gd name="connsiteX1" fmla="*/ 283165 w 340525"/>
                <a:gd name="connsiteY1" fmla="*/ 7703 h 13531"/>
                <a:gd name="connsiteX2" fmla="*/ -30 w 340525"/>
                <a:gd name="connsiteY2" fmla="*/ 13217 h 13531"/>
                <a:gd name="connsiteX3" fmla="*/ -2451 w 340525"/>
                <a:gd name="connsiteY3" fmla="*/ 11804 h 13531"/>
                <a:gd name="connsiteX4" fmla="*/ -703 w 340525"/>
                <a:gd name="connsiteY4" fmla="*/ 7367 h 13531"/>
                <a:gd name="connsiteX5" fmla="*/ -703 w 340525"/>
                <a:gd name="connsiteY5" fmla="*/ 7367 h 13531"/>
                <a:gd name="connsiteX6" fmla="*/ 92419 w 340525"/>
                <a:gd name="connsiteY6" fmla="*/ 4812 h 13531"/>
                <a:gd name="connsiteX7" fmla="*/ 123952 w 340525"/>
                <a:gd name="connsiteY7" fmla="*/ 2459 h 13531"/>
                <a:gd name="connsiteX8" fmla="*/ 158645 w 340525"/>
                <a:gd name="connsiteY8" fmla="*/ 2459 h 13531"/>
                <a:gd name="connsiteX9" fmla="*/ 318059 w 340525"/>
                <a:gd name="connsiteY9" fmla="*/ 2459 h 13531"/>
                <a:gd name="connsiteX10" fmla="*/ 337760 w 340525"/>
                <a:gd name="connsiteY10" fmla="*/ 2795 h 13531"/>
                <a:gd name="connsiteX11" fmla="*/ 337828 w 340525"/>
                <a:gd name="connsiteY11" fmla="*/ 7703 h 1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0525" h="13531">
                  <a:moveTo>
                    <a:pt x="337828" y="7703"/>
                  </a:moveTo>
                  <a:cubicBezTo>
                    <a:pt x="319607" y="7703"/>
                    <a:pt x="301385" y="8241"/>
                    <a:pt x="283165" y="7703"/>
                  </a:cubicBezTo>
                  <a:cubicBezTo>
                    <a:pt x="188699" y="6291"/>
                    <a:pt x="94369" y="12006"/>
                    <a:pt x="-30" y="13217"/>
                  </a:cubicBezTo>
                  <a:lnTo>
                    <a:pt x="-2451" y="11804"/>
                  </a:lnTo>
                  <a:cubicBezTo>
                    <a:pt x="-3122" y="10097"/>
                    <a:pt x="-2384" y="8160"/>
                    <a:pt x="-703" y="7367"/>
                  </a:cubicBezTo>
                  <a:lnTo>
                    <a:pt x="-703" y="7367"/>
                  </a:lnTo>
                  <a:cubicBezTo>
                    <a:pt x="30226" y="1719"/>
                    <a:pt x="61423" y="6627"/>
                    <a:pt x="92419" y="4812"/>
                  </a:cubicBezTo>
                  <a:cubicBezTo>
                    <a:pt x="102906" y="4207"/>
                    <a:pt x="113732" y="7367"/>
                    <a:pt x="123952" y="2459"/>
                  </a:cubicBezTo>
                  <a:lnTo>
                    <a:pt x="158645" y="2459"/>
                  </a:lnTo>
                  <a:cubicBezTo>
                    <a:pt x="211694" y="-1239"/>
                    <a:pt x="265011" y="-1239"/>
                    <a:pt x="318059" y="2459"/>
                  </a:cubicBezTo>
                  <a:lnTo>
                    <a:pt x="337760" y="2795"/>
                  </a:lnTo>
                  <a:cubicBezTo>
                    <a:pt x="337760" y="4409"/>
                    <a:pt x="337760" y="6089"/>
                    <a:pt x="337828" y="7703"/>
                  </a:cubicBezTo>
                  <a:close/>
                </a:path>
              </a:pathLst>
            </a:custGeom>
            <a:solidFill>
              <a:srgbClr val="36474E"/>
            </a:solidFill>
            <a:ln w="6712" cap="flat">
              <a:noFill/>
              <a:prstDash val="solid"/>
              <a:miter/>
            </a:ln>
          </p:spPr>
          <p:txBody>
            <a:bodyPr rtlCol="0" anchor="ctr"/>
            <a:lstStyle/>
            <a:p>
              <a:endParaRPr lang="es-CO"/>
            </a:p>
          </p:txBody>
        </p:sp>
        <p:sp>
          <p:nvSpPr>
            <p:cNvPr id="1577" name="Freeform: Shape 1576">
              <a:extLst>
                <a:ext uri="{FF2B5EF4-FFF2-40B4-BE49-F238E27FC236}">
                  <a16:creationId xmlns:a16="http://schemas.microsoft.com/office/drawing/2014/main" id="{9CB513AF-4268-C244-C615-0E0D28CEB494}"/>
                </a:ext>
              </a:extLst>
            </p:cNvPr>
            <p:cNvSpPr/>
            <p:nvPr/>
          </p:nvSpPr>
          <p:spPr>
            <a:xfrm>
              <a:off x="8190063" y="1664544"/>
              <a:ext cx="91889" cy="139715"/>
            </a:xfrm>
            <a:custGeom>
              <a:avLst/>
              <a:gdLst>
                <a:gd name="connsiteX0" fmla="*/ -1845 w 91889"/>
                <a:gd name="connsiteY0" fmla="*/ 223 h 139715"/>
                <a:gd name="connsiteX1" fmla="*/ 4140 w 91889"/>
                <a:gd name="connsiteY1" fmla="*/ -315 h 139715"/>
                <a:gd name="connsiteX2" fmla="*/ 89192 w 91889"/>
                <a:gd name="connsiteY2" fmla="*/ 138997 h 139715"/>
                <a:gd name="connsiteX3" fmla="*/ 83007 w 91889"/>
                <a:gd name="connsiteY3" fmla="*/ 139400 h 139715"/>
                <a:gd name="connsiteX4" fmla="*/ 70972 w 91889"/>
                <a:gd name="connsiteY4" fmla="*/ 127701 h 139715"/>
                <a:gd name="connsiteX5" fmla="*/ 3736 w 91889"/>
                <a:gd name="connsiteY5" fmla="*/ 20663 h 139715"/>
                <a:gd name="connsiteX6" fmla="*/ -1845 w 91889"/>
                <a:gd name="connsiteY6" fmla="*/ 223 h 13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889" h="139715">
                  <a:moveTo>
                    <a:pt x="-1845" y="223"/>
                  </a:moveTo>
                  <a:lnTo>
                    <a:pt x="4140" y="-315"/>
                  </a:lnTo>
                  <a:cubicBezTo>
                    <a:pt x="39439" y="41842"/>
                    <a:pt x="71779" y="85881"/>
                    <a:pt x="89192" y="138997"/>
                  </a:cubicBezTo>
                  <a:lnTo>
                    <a:pt x="83007" y="139400"/>
                  </a:lnTo>
                  <a:cubicBezTo>
                    <a:pt x="77359" y="137652"/>
                    <a:pt x="72854" y="133302"/>
                    <a:pt x="70972" y="127701"/>
                  </a:cubicBezTo>
                  <a:cubicBezTo>
                    <a:pt x="53624" y="88907"/>
                    <a:pt x="28950" y="54684"/>
                    <a:pt x="3736" y="20663"/>
                  </a:cubicBezTo>
                  <a:cubicBezTo>
                    <a:pt x="-364" y="14679"/>
                    <a:pt x="-4534" y="8493"/>
                    <a:pt x="-1845" y="223"/>
                  </a:cubicBezTo>
                  <a:close/>
                </a:path>
              </a:pathLst>
            </a:custGeom>
            <a:solidFill>
              <a:srgbClr val="7AA0B1"/>
            </a:solidFill>
            <a:ln w="6712" cap="flat">
              <a:noFill/>
              <a:prstDash val="solid"/>
              <a:miter/>
            </a:ln>
          </p:spPr>
          <p:txBody>
            <a:bodyPr rtlCol="0" anchor="ctr"/>
            <a:lstStyle/>
            <a:p>
              <a:endParaRPr lang="es-CO"/>
            </a:p>
          </p:txBody>
        </p:sp>
        <p:sp>
          <p:nvSpPr>
            <p:cNvPr id="1578" name="Freeform: Shape 1577">
              <a:extLst>
                <a:ext uri="{FF2B5EF4-FFF2-40B4-BE49-F238E27FC236}">
                  <a16:creationId xmlns:a16="http://schemas.microsoft.com/office/drawing/2014/main" id="{14BB60F0-762E-1D7A-C4FA-CE9D6B403CDD}"/>
                </a:ext>
              </a:extLst>
            </p:cNvPr>
            <p:cNvSpPr/>
            <p:nvPr/>
          </p:nvSpPr>
          <p:spPr>
            <a:xfrm>
              <a:off x="6507277" y="1253728"/>
              <a:ext cx="598932" cy="64688"/>
            </a:xfrm>
            <a:custGeom>
              <a:avLst/>
              <a:gdLst>
                <a:gd name="connsiteX0" fmla="*/ 596235 w 598932"/>
                <a:gd name="connsiteY0" fmla="*/ 3257 h 64688"/>
                <a:gd name="connsiteX1" fmla="*/ 534916 w 598932"/>
                <a:gd name="connsiteY1" fmla="*/ 10518 h 64688"/>
                <a:gd name="connsiteX2" fmla="*/ 418264 w 598932"/>
                <a:gd name="connsiteY2" fmla="*/ 17242 h 64688"/>
                <a:gd name="connsiteX3" fmla="*/ 277069 w 598932"/>
                <a:gd name="connsiteY3" fmla="*/ 29748 h 64688"/>
                <a:gd name="connsiteX4" fmla="*/ 89617 w 598932"/>
                <a:gd name="connsiteY4" fmla="*/ 51935 h 64688"/>
                <a:gd name="connsiteX5" fmla="*/ 13371 w 598932"/>
                <a:gd name="connsiteY5" fmla="*/ 62558 h 64688"/>
                <a:gd name="connsiteX6" fmla="*/ -2697 w 598932"/>
                <a:gd name="connsiteY6" fmla="*/ 61550 h 64688"/>
                <a:gd name="connsiteX7" fmla="*/ 79531 w 598932"/>
                <a:gd name="connsiteY7" fmla="*/ 46893 h 64688"/>
                <a:gd name="connsiteX8" fmla="*/ 221735 w 598932"/>
                <a:gd name="connsiteY8" fmla="*/ 28201 h 64688"/>
                <a:gd name="connsiteX9" fmla="*/ 332539 w 598932"/>
                <a:gd name="connsiteY9" fmla="*/ 16838 h 64688"/>
                <a:gd name="connsiteX10" fmla="*/ 465865 w 598932"/>
                <a:gd name="connsiteY10" fmla="*/ 6955 h 64688"/>
                <a:gd name="connsiteX11" fmla="*/ 594151 w 598932"/>
                <a:gd name="connsiteY11" fmla="*/ 769 h 6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932" h="64688">
                  <a:moveTo>
                    <a:pt x="596235" y="3257"/>
                  </a:moveTo>
                  <a:cubicBezTo>
                    <a:pt x="576065" y="10384"/>
                    <a:pt x="555221" y="9577"/>
                    <a:pt x="534916" y="10518"/>
                  </a:cubicBezTo>
                  <a:cubicBezTo>
                    <a:pt x="495986" y="12334"/>
                    <a:pt x="457191" y="16704"/>
                    <a:pt x="418264" y="17242"/>
                  </a:cubicBezTo>
                  <a:cubicBezTo>
                    <a:pt x="371199" y="18116"/>
                    <a:pt x="324134" y="24974"/>
                    <a:pt x="277069" y="29748"/>
                  </a:cubicBezTo>
                  <a:cubicBezTo>
                    <a:pt x="214473" y="36471"/>
                    <a:pt x="152078" y="44270"/>
                    <a:pt x="89617" y="51935"/>
                  </a:cubicBezTo>
                  <a:cubicBezTo>
                    <a:pt x="64134" y="55028"/>
                    <a:pt x="38786" y="58995"/>
                    <a:pt x="13371" y="62558"/>
                  </a:cubicBezTo>
                  <a:cubicBezTo>
                    <a:pt x="8263" y="65302"/>
                    <a:pt x="2009" y="64912"/>
                    <a:pt x="-2697" y="61550"/>
                  </a:cubicBezTo>
                  <a:cubicBezTo>
                    <a:pt x="23793" y="51801"/>
                    <a:pt x="52031" y="50994"/>
                    <a:pt x="79531" y="46893"/>
                  </a:cubicBezTo>
                  <a:cubicBezTo>
                    <a:pt x="126596" y="40169"/>
                    <a:pt x="174266" y="33782"/>
                    <a:pt x="221735" y="28201"/>
                  </a:cubicBezTo>
                  <a:cubicBezTo>
                    <a:pt x="258580" y="23831"/>
                    <a:pt x="295694" y="21881"/>
                    <a:pt x="332539" y="16838"/>
                  </a:cubicBezTo>
                  <a:cubicBezTo>
                    <a:pt x="376846" y="10787"/>
                    <a:pt x="421693" y="14014"/>
                    <a:pt x="465865" y="6955"/>
                  </a:cubicBezTo>
                  <a:cubicBezTo>
                    <a:pt x="508695" y="6955"/>
                    <a:pt x="551053" y="-3668"/>
                    <a:pt x="594151" y="769"/>
                  </a:cubicBezTo>
                  <a:close/>
                </a:path>
              </a:pathLst>
            </a:custGeom>
            <a:solidFill>
              <a:srgbClr val="36474E"/>
            </a:solidFill>
            <a:ln w="6712" cap="flat">
              <a:noFill/>
              <a:prstDash val="solid"/>
              <a:miter/>
            </a:ln>
          </p:spPr>
          <p:txBody>
            <a:bodyPr rtlCol="0" anchor="ctr"/>
            <a:lstStyle/>
            <a:p>
              <a:endParaRPr lang="es-CO"/>
            </a:p>
          </p:txBody>
        </p:sp>
        <p:sp>
          <p:nvSpPr>
            <p:cNvPr id="1579" name="Freeform: Shape 1578">
              <a:extLst>
                <a:ext uri="{FF2B5EF4-FFF2-40B4-BE49-F238E27FC236}">
                  <a16:creationId xmlns:a16="http://schemas.microsoft.com/office/drawing/2014/main" id="{3B4B08B0-9EEA-C461-9321-DB47E12DDB57}"/>
                </a:ext>
              </a:extLst>
            </p:cNvPr>
            <p:cNvSpPr/>
            <p:nvPr/>
          </p:nvSpPr>
          <p:spPr>
            <a:xfrm>
              <a:off x="7264817" y="1240910"/>
              <a:ext cx="159416" cy="5093"/>
            </a:xfrm>
            <a:custGeom>
              <a:avLst/>
              <a:gdLst>
                <a:gd name="connsiteX0" fmla="*/ 156719 w 159416"/>
                <a:gd name="connsiteY0" fmla="*/ 4779 h 5093"/>
                <a:gd name="connsiteX1" fmla="*/ -2697 w 159416"/>
                <a:gd name="connsiteY1" fmla="*/ 4779 h 5093"/>
                <a:gd name="connsiteX2" fmla="*/ 13036 w 159416"/>
                <a:gd name="connsiteY2" fmla="*/ 6 h 5093"/>
                <a:gd name="connsiteX3" fmla="*/ 140783 w 159416"/>
                <a:gd name="connsiteY3" fmla="*/ 6 h 5093"/>
                <a:gd name="connsiteX4" fmla="*/ 156719 w 159416"/>
                <a:gd name="connsiteY4" fmla="*/ 4779 h 50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416" h="5093">
                  <a:moveTo>
                    <a:pt x="156719" y="4779"/>
                  </a:moveTo>
                  <a:lnTo>
                    <a:pt x="-2697" y="4779"/>
                  </a:lnTo>
                  <a:cubicBezTo>
                    <a:pt x="1472" y="698"/>
                    <a:pt x="7321" y="-1084"/>
                    <a:pt x="13036" y="6"/>
                  </a:cubicBezTo>
                  <a:lnTo>
                    <a:pt x="140783" y="6"/>
                  </a:lnTo>
                  <a:cubicBezTo>
                    <a:pt x="146566" y="-1097"/>
                    <a:pt x="152482" y="685"/>
                    <a:pt x="156719" y="4779"/>
                  </a:cubicBezTo>
                  <a:close/>
                </a:path>
              </a:pathLst>
            </a:custGeom>
            <a:solidFill>
              <a:srgbClr val="141A1D"/>
            </a:solidFill>
            <a:ln w="6712" cap="flat">
              <a:noFill/>
              <a:prstDash val="solid"/>
              <a:miter/>
            </a:ln>
          </p:spPr>
          <p:txBody>
            <a:bodyPr rtlCol="0" anchor="ctr"/>
            <a:lstStyle/>
            <a:p>
              <a:endParaRPr lang="es-CO"/>
            </a:p>
          </p:txBody>
        </p:sp>
        <p:sp>
          <p:nvSpPr>
            <p:cNvPr id="1580" name="Freeform: Shape 1579">
              <a:extLst>
                <a:ext uri="{FF2B5EF4-FFF2-40B4-BE49-F238E27FC236}">
                  <a16:creationId xmlns:a16="http://schemas.microsoft.com/office/drawing/2014/main" id="{67A9A000-ACBD-6D02-9312-6B346A639A2E}"/>
                </a:ext>
              </a:extLst>
            </p:cNvPr>
            <p:cNvSpPr/>
            <p:nvPr/>
          </p:nvSpPr>
          <p:spPr>
            <a:xfrm>
              <a:off x="6975974" y="1250898"/>
              <a:ext cx="129427" cy="10886"/>
            </a:xfrm>
            <a:custGeom>
              <a:avLst/>
              <a:gdLst>
                <a:gd name="connsiteX0" fmla="*/ 125588 w 129427"/>
                <a:gd name="connsiteY0" fmla="*/ 3868 h 10886"/>
                <a:gd name="connsiteX1" fmla="*/ -2697 w 129427"/>
                <a:gd name="connsiteY1" fmla="*/ 10054 h 10886"/>
                <a:gd name="connsiteX2" fmla="*/ 5707 w 129427"/>
                <a:gd name="connsiteY2" fmla="*/ 5684 h 10886"/>
                <a:gd name="connsiteX3" fmla="*/ 126731 w 129427"/>
                <a:gd name="connsiteY3" fmla="*/ 237 h 10886"/>
                <a:gd name="connsiteX4" fmla="*/ 125588 w 129427"/>
                <a:gd name="connsiteY4" fmla="*/ 3868 h 10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427" h="10886">
                  <a:moveTo>
                    <a:pt x="125588" y="3868"/>
                  </a:moveTo>
                  <a:cubicBezTo>
                    <a:pt x="82758" y="4944"/>
                    <a:pt x="40267" y="12609"/>
                    <a:pt x="-2697" y="10054"/>
                  </a:cubicBezTo>
                  <a:cubicBezTo>
                    <a:pt x="128" y="8507"/>
                    <a:pt x="3018" y="5549"/>
                    <a:pt x="5707" y="5684"/>
                  </a:cubicBezTo>
                  <a:cubicBezTo>
                    <a:pt x="46048" y="7701"/>
                    <a:pt x="86389" y="-2788"/>
                    <a:pt x="126731" y="237"/>
                  </a:cubicBezTo>
                  <a:cubicBezTo>
                    <a:pt x="126663" y="1529"/>
                    <a:pt x="126260" y="2786"/>
                    <a:pt x="125588" y="3868"/>
                  </a:cubicBezTo>
                  <a:close/>
                </a:path>
              </a:pathLst>
            </a:custGeom>
            <a:solidFill>
              <a:srgbClr val="141A1D"/>
            </a:solidFill>
            <a:ln w="6712" cap="flat">
              <a:noFill/>
              <a:prstDash val="solid"/>
              <a:miter/>
            </a:ln>
          </p:spPr>
          <p:txBody>
            <a:bodyPr rtlCol="0" anchor="ctr"/>
            <a:lstStyle/>
            <a:p>
              <a:endParaRPr lang="es-CO"/>
            </a:p>
          </p:txBody>
        </p:sp>
        <p:sp>
          <p:nvSpPr>
            <p:cNvPr id="1581" name="Freeform: Shape 1580">
              <a:extLst>
                <a:ext uri="{FF2B5EF4-FFF2-40B4-BE49-F238E27FC236}">
                  <a16:creationId xmlns:a16="http://schemas.microsoft.com/office/drawing/2014/main" id="{1B487601-14AF-60F4-6104-63997C262301}"/>
                </a:ext>
              </a:extLst>
            </p:cNvPr>
            <p:cNvSpPr/>
            <p:nvPr/>
          </p:nvSpPr>
          <p:spPr>
            <a:xfrm>
              <a:off x="7105469" y="1246300"/>
              <a:ext cx="124654" cy="5150"/>
            </a:xfrm>
            <a:custGeom>
              <a:avLst/>
              <a:gdLst>
                <a:gd name="connsiteX0" fmla="*/ 121957 w 124654"/>
                <a:gd name="connsiteY0" fmla="*/ -73 h 5150"/>
                <a:gd name="connsiteX1" fmla="*/ 100846 w 124654"/>
                <a:gd name="connsiteY1" fmla="*/ 4029 h 5150"/>
                <a:gd name="connsiteX2" fmla="*/ -2697 w 124654"/>
                <a:gd name="connsiteY2" fmla="*/ 4835 h 5150"/>
                <a:gd name="connsiteX3" fmla="*/ 18012 w 124654"/>
                <a:gd name="connsiteY3" fmla="*/ -140 h 5150"/>
                <a:gd name="connsiteX4" fmla="*/ 121957 w 124654"/>
                <a:gd name="connsiteY4" fmla="*/ -73 h 5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54" h="5150">
                  <a:moveTo>
                    <a:pt x="121957" y="-73"/>
                  </a:moveTo>
                  <a:cubicBezTo>
                    <a:pt x="115839" y="5911"/>
                    <a:pt x="108039" y="3961"/>
                    <a:pt x="100846" y="4029"/>
                  </a:cubicBezTo>
                  <a:cubicBezTo>
                    <a:pt x="66353" y="4432"/>
                    <a:pt x="31795" y="4566"/>
                    <a:pt x="-2697" y="4835"/>
                  </a:cubicBezTo>
                  <a:cubicBezTo>
                    <a:pt x="2951" y="-1888"/>
                    <a:pt x="10750" y="-73"/>
                    <a:pt x="18012" y="-140"/>
                  </a:cubicBezTo>
                  <a:cubicBezTo>
                    <a:pt x="52637" y="-274"/>
                    <a:pt x="87264" y="-140"/>
                    <a:pt x="121957" y="-73"/>
                  </a:cubicBezTo>
                  <a:close/>
                </a:path>
              </a:pathLst>
            </a:custGeom>
            <a:solidFill>
              <a:srgbClr val="141A1D"/>
            </a:solidFill>
            <a:ln w="6712" cap="flat">
              <a:noFill/>
              <a:prstDash val="solid"/>
              <a:miter/>
            </a:ln>
          </p:spPr>
          <p:txBody>
            <a:bodyPr rtlCol="0" anchor="ctr"/>
            <a:lstStyle/>
            <a:p>
              <a:endParaRPr lang="es-CO"/>
            </a:p>
          </p:txBody>
        </p:sp>
        <p:sp>
          <p:nvSpPr>
            <p:cNvPr id="1582" name="Freeform: Shape 1581">
              <a:extLst>
                <a:ext uri="{FF2B5EF4-FFF2-40B4-BE49-F238E27FC236}">
                  <a16:creationId xmlns:a16="http://schemas.microsoft.com/office/drawing/2014/main" id="{61963F07-D0BC-1B9A-2F61-3A7BB24DEB58}"/>
                </a:ext>
              </a:extLst>
            </p:cNvPr>
            <p:cNvSpPr/>
            <p:nvPr/>
          </p:nvSpPr>
          <p:spPr>
            <a:xfrm>
              <a:off x="6482199" y="1315983"/>
              <a:ext cx="22468" cy="6064"/>
            </a:xfrm>
            <a:custGeom>
              <a:avLst/>
              <a:gdLst>
                <a:gd name="connsiteX0" fmla="*/ 17877 w 22468"/>
                <a:gd name="connsiteY0" fmla="*/ 4674 h 6064"/>
                <a:gd name="connsiteX1" fmla="*/ 8934 w 22468"/>
                <a:gd name="connsiteY1" fmla="*/ 5749 h 6064"/>
                <a:gd name="connsiteX2" fmla="*/ -2697 w 22468"/>
                <a:gd name="connsiteY2" fmla="*/ 4203 h 6064"/>
                <a:gd name="connsiteX3" fmla="*/ 18079 w 22468"/>
                <a:gd name="connsiteY3" fmla="*/ 102 h 6064"/>
                <a:gd name="connsiteX4" fmla="*/ 19558 w 22468"/>
                <a:gd name="connsiteY4" fmla="*/ 3194 h 6064"/>
                <a:gd name="connsiteX5" fmla="*/ 17877 w 22468"/>
                <a:gd name="connsiteY5" fmla="*/ 4674 h 6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68" h="6064">
                  <a:moveTo>
                    <a:pt x="17877" y="4674"/>
                  </a:moveTo>
                  <a:lnTo>
                    <a:pt x="8934" y="5749"/>
                  </a:lnTo>
                  <a:lnTo>
                    <a:pt x="-2697" y="4203"/>
                  </a:lnTo>
                  <a:cubicBezTo>
                    <a:pt x="3421" y="-1377"/>
                    <a:pt x="10750" y="-436"/>
                    <a:pt x="18079" y="102"/>
                  </a:cubicBezTo>
                  <a:cubicBezTo>
                    <a:pt x="19625" y="1177"/>
                    <a:pt x="20095" y="2253"/>
                    <a:pt x="19558" y="3194"/>
                  </a:cubicBezTo>
                  <a:cubicBezTo>
                    <a:pt x="19020" y="4136"/>
                    <a:pt x="18414" y="4674"/>
                    <a:pt x="17877" y="4674"/>
                  </a:cubicBezTo>
                  <a:close/>
                </a:path>
              </a:pathLst>
            </a:custGeom>
            <a:solidFill>
              <a:srgbClr val="36474E"/>
            </a:solidFill>
            <a:ln w="6712" cap="flat">
              <a:noFill/>
              <a:prstDash val="solid"/>
              <a:miter/>
            </a:ln>
          </p:spPr>
          <p:txBody>
            <a:bodyPr rtlCol="0" anchor="ctr"/>
            <a:lstStyle/>
            <a:p>
              <a:endParaRPr lang="es-CO"/>
            </a:p>
          </p:txBody>
        </p:sp>
        <p:sp>
          <p:nvSpPr>
            <p:cNvPr id="1583" name="Freeform: Shape 1582">
              <a:extLst>
                <a:ext uri="{FF2B5EF4-FFF2-40B4-BE49-F238E27FC236}">
                  <a16:creationId xmlns:a16="http://schemas.microsoft.com/office/drawing/2014/main" id="{E8B56401-3CA8-FB93-0C4C-5A90EE392236}"/>
                </a:ext>
              </a:extLst>
            </p:cNvPr>
            <p:cNvSpPr/>
            <p:nvPr/>
          </p:nvSpPr>
          <p:spPr>
            <a:xfrm>
              <a:off x="6502773" y="1315859"/>
              <a:ext cx="20507" cy="5601"/>
            </a:xfrm>
            <a:custGeom>
              <a:avLst/>
              <a:gdLst>
                <a:gd name="connsiteX0" fmla="*/ -2697 w 20507"/>
                <a:gd name="connsiteY0" fmla="*/ 4798 h 5601"/>
                <a:gd name="connsiteX1" fmla="*/ -2697 w 20507"/>
                <a:gd name="connsiteY1" fmla="*/ 226 h 5601"/>
                <a:gd name="connsiteX2" fmla="*/ 1740 w 20507"/>
                <a:gd name="connsiteY2" fmla="*/ -312 h 5601"/>
                <a:gd name="connsiteX3" fmla="*/ 17810 w 20507"/>
                <a:gd name="connsiteY3" fmla="*/ 696 h 5601"/>
                <a:gd name="connsiteX4" fmla="*/ -2697 w 20507"/>
                <a:gd name="connsiteY4" fmla="*/ 4798 h 5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07" h="5601">
                  <a:moveTo>
                    <a:pt x="-2697" y="4798"/>
                  </a:moveTo>
                  <a:lnTo>
                    <a:pt x="-2697" y="226"/>
                  </a:lnTo>
                  <a:cubicBezTo>
                    <a:pt x="-1218" y="-158"/>
                    <a:pt x="261" y="-339"/>
                    <a:pt x="1740" y="-312"/>
                  </a:cubicBezTo>
                  <a:lnTo>
                    <a:pt x="17810" y="696"/>
                  </a:lnTo>
                  <a:cubicBezTo>
                    <a:pt x="11758" y="4677"/>
                    <a:pt x="4428" y="6149"/>
                    <a:pt x="-2697" y="4798"/>
                  </a:cubicBezTo>
                  <a:close/>
                </a:path>
              </a:pathLst>
            </a:custGeom>
            <a:solidFill>
              <a:srgbClr val="4A646E"/>
            </a:solidFill>
            <a:ln w="6712" cap="flat">
              <a:noFill/>
              <a:prstDash val="solid"/>
              <a:miter/>
            </a:ln>
          </p:spPr>
          <p:txBody>
            <a:bodyPr rtlCol="0" anchor="ctr"/>
            <a:lstStyle/>
            <a:p>
              <a:endParaRPr lang="es-CO"/>
            </a:p>
          </p:txBody>
        </p:sp>
        <p:sp>
          <p:nvSpPr>
            <p:cNvPr id="1584" name="Freeform: Shape 1583">
              <a:extLst>
                <a:ext uri="{FF2B5EF4-FFF2-40B4-BE49-F238E27FC236}">
                  <a16:creationId xmlns:a16="http://schemas.microsoft.com/office/drawing/2014/main" id="{39A271AF-0990-9647-5EDD-CEDBB9328814}"/>
                </a:ext>
              </a:extLst>
            </p:cNvPr>
            <p:cNvSpPr/>
            <p:nvPr/>
          </p:nvSpPr>
          <p:spPr>
            <a:xfrm>
              <a:off x="6194994" y="1258267"/>
              <a:ext cx="2125282" cy="1024367"/>
            </a:xfrm>
            <a:custGeom>
              <a:avLst/>
              <a:gdLst>
                <a:gd name="connsiteX0" fmla="*/ 1993225 w 2125282"/>
                <a:gd name="connsiteY0" fmla="*/ 406500 h 1024367"/>
                <a:gd name="connsiteX1" fmla="*/ 2016959 w 2125282"/>
                <a:gd name="connsiteY1" fmla="*/ 441126 h 1024367"/>
                <a:gd name="connsiteX2" fmla="*/ 2077942 w 2125282"/>
                <a:gd name="connsiteY2" fmla="*/ 545475 h 1024367"/>
                <a:gd name="connsiteX3" fmla="*/ 2122585 w 2125282"/>
                <a:gd name="connsiteY3" fmla="*/ 689628 h 1024367"/>
                <a:gd name="connsiteX4" fmla="*/ 2045803 w 2125282"/>
                <a:gd name="connsiteY4" fmla="*/ 755720 h 1024367"/>
                <a:gd name="connsiteX5" fmla="*/ 1922829 w 2125282"/>
                <a:gd name="connsiteY5" fmla="*/ 826183 h 1024367"/>
                <a:gd name="connsiteX6" fmla="*/ 1657115 w 2125282"/>
                <a:gd name="connsiteY6" fmla="*/ 922396 h 1024367"/>
                <a:gd name="connsiteX7" fmla="*/ 1361280 w 2125282"/>
                <a:gd name="connsiteY7" fmla="*/ 974840 h 1024367"/>
                <a:gd name="connsiteX8" fmla="*/ 1221365 w 2125282"/>
                <a:gd name="connsiteY8" fmla="*/ 996154 h 1024367"/>
                <a:gd name="connsiteX9" fmla="*/ 1100341 w 2125282"/>
                <a:gd name="connsiteY9" fmla="*/ 1008121 h 1024367"/>
                <a:gd name="connsiteX10" fmla="*/ 996663 w 2125282"/>
                <a:gd name="connsiteY10" fmla="*/ 1019349 h 1024367"/>
                <a:gd name="connsiteX11" fmla="*/ 857823 w 2125282"/>
                <a:gd name="connsiteY11" fmla="*/ 1020493 h 1024367"/>
                <a:gd name="connsiteX12" fmla="*/ 744194 w 2125282"/>
                <a:gd name="connsiteY12" fmla="*/ 1008727 h 1024367"/>
                <a:gd name="connsiteX13" fmla="*/ 495424 w 2125282"/>
                <a:gd name="connsiteY13" fmla="*/ 925557 h 1024367"/>
                <a:gd name="connsiteX14" fmla="*/ 244705 w 2125282"/>
                <a:gd name="connsiteY14" fmla="*/ 735482 h 1024367"/>
                <a:gd name="connsiteX15" fmla="*/ 135649 w 2125282"/>
                <a:gd name="connsiteY15" fmla="*/ 622998 h 1024367"/>
                <a:gd name="connsiteX16" fmla="*/ 2254 w 2125282"/>
                <a:gd name="connsiteY16" fmla="*/ 311631 h 1024367"/>
                <a:gd name="connsiteX17" fmla="*/ -2251 w 2125282"/>
                <a:gd name="connsiteY17" fmla="*/ 229671 h 1024367"/>
                <a:gd name="connsiteX18" fmla="*/ 10591 w 2125282"/>
                <a:gd name="connsiteY18" fmla="*/ 196054 h 1024367"/>
                <a:gd name="connsiteX19" fmla="*/ 210145 w 2125282"/>
                <a:gd name="connsiteY19" fmla="*/ 86930 h 1024367"/>
                <a:gd name="connsiteX20" fmla="*/ 299904 w 2125282"/>
                <a:gd name="connsiteY20" fmla="*/ 69785 h 1024367"/>
                <a:gd name="connsiteX21" fmla="*/ 419851 w 2125282"/>
                <a:gd name="connsiteY21" fmla="*/ 51968 h 1024367"/>
                <a:gd name="connsiteX22" fmla="*/ 557214 w 2125282"/>
                <a:gd name="connsiteY22" fmla="*/ 34151 h 1024367"/>
                <a:gd name="connsiteX23" fmla="*/ 633727 w 2125282"/>
                <a:gd name="connsiteY23" fmla="*/ 27831 h 1024367"/>
                <a:gd name="connsiteX24" fmla="*/ 786889 w 2125282"/>
                <a:gd name="connsiteY24" fmla="*/ 16266 h 1024367"/>
                <a:gd name="connsiteX25" fmla="*/ 860848 w 2125282"/>
                <a:gd name="connsiteY25" fmla="*/ 12501 h 1024367"/>
                <a:gd name="connsiteX26" fmla="*/ 912417 w 2125282"/>
                <a:gd name="connsiteY26" fmla="*/ 6315 h 1024367"/>
                <a:gd name="connsiteX27" fmla="*/ 981737 w 2125282"/>
                <a:gd name="connsiteY27" fmla="*/ 2685 h 1024367"/>
                <a:gd name="connsiteX28" fmla="*/ 1135640 w 2125282"/>
                <a:gd name="connsiteY28" fmla="*/ 1205 h 1024367"/>
                <a:gd name="connsiteX29" fmla="*/ 1271656 w 2125282"/>
                <a:gd name="connsiteY29" fmla="*/ 3559 h 1024367"/>
                <a:gd name="connsiteX30" fmla="*/ 1430869 w 2125282"/>
                <a:gd name="connsiteY30" fmla="*/ 24872 h 1024367"/>
                <a:gd name="connsiteX31" fmla="*/ 1563053 w 2125282"/>
                <a:gd name="connsiteY31" fmla="*/ 58490 h 1024367"/>
                <a:gd name="connsiteX32" fmla="*/ 1722602 w 2125282"/>
                <a:gd name="connsiteY32" fmla="*/ 131642 h 1024367"/>
                <a:gd name="connsiteX33" fmla="*/ 1762944 w 2125282"/>
                <a:gd name="connsiteY33" fmla="*/ 164251 h 1024367"/>
                <a:gd name="connsiteX34" fmla="*/ 1907500 w 2125282"/>
                <a:gd name="connsiteY34" fmla="*/ 304370 h 1024367"/>
                <a:gd name="connsiteX35" fmla="*/ 1983072 w 2125282"/>
                <a:gd name="connsiteY35" fmla="*/ 396213 h 1024367"/>
                <a:gd name="connsiteX36" fmla="*/ 1987847 w 2125282"/>
                <a:gd name="connsiteY36" fmla="*/ 401255 h 1024367"/>
                <a:gd name="connsiteX37" fmla="*/ 1987847 w 2125282"/>
                <a:gd name="connsiteY37" fmla="*/ 401255 h 1024367"/>
                <a:gd name="connsiteX38" fmla="*/ 1992822 w 2125282"/>
                <a:gd name="connsiteY38" fmla="*/ 406433 h 1024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125282" h="1024367">
                  <a:moveTo>
                    <a:pt x="1993225" y="406500"/>
                  </a:moveTo>
                  <a:cubicBezTo>
                    <a:pt x="1998402" y="419947"/>
                    <a:pt x="2008487" y="430166"/>
                    <a:pt x="2016959" y="441126"/>
                  </a:cubicBezTo>
                  <a:cubicBezTo>
                    <a:pt x="2041030" y="473560"/>
                    <a:pt x="2061537" y="508556"/>
                    <a:pt x="2077942" y="545475"/>
                  </a:cubicBezTo>
                  <a:cubicBezTo>
                    <a:pt x="2097104" y="592083"/>
                    <a:pt x="2112098" y="640331"/>
                    <a:pt x="2122585" y="689628"/>
                  </a:cubicBezTo>
                  <a:cubicBezTo>
                    <a:pt x="2101407" y="716522"/>
                    <a:pt x="2073101" y="735751"/>
                    <a:pt x="2045803" y="755720"/>
                  </a:cubicBezTo>
                  <a:cubicBezTo>
                    <a:pt x="2007412" y="783690"/>
                    <a:pt x="1964717" y="804264"/>
                    <a:pt x="1922829" y="826183"/>
                  </a:cubicBezTo>
                  <a:cubicBezTo>
                    <a:pt x="1839122" y="870289"/>
                    <a:pt x="1749698" y="902669"/>
                    <a:pt x="1657115" y="922396"/>
                  </a:cubicBezTo>
                  <a:cubicBezTo>
                    <a:pt x="1559087" y="943105"/>
                    <a:pt x="1460789" y="962199"/>
                    <a:pt x="1361280" y="974840"/>
                  </a:cubicBezTo>
                  <a:cubicBezTo>
                    <a:pt x="1314552" y="980756"/>
                    <a:pt x="1268429" y="991514"/>
                    <a:pt x="1221365" y="996154"/>
                  </a:cubicBezTo>
                  <a:cubicBezTo>
                    <a:pt x="1181023" y="1000188"/>
                    <a:pt x="1140682" y="1005902"/>
                    <a:pt x="1100341" y="1008121"/>
                  </a:cubicBezTo>
                  <a:cubicBezTo>
                    <a:pt x="1065512" y="1010004"/>
                    <a:pt x="1031021" y="1014173"/>
                    <a:pt x="996663" y="1019349"/>
                  </a:cubicBezTo>
                  <a:cubicBezTo>
                    <a:pt x="950608" y="1025212"/>
                    <a:pt x="904013" y="1025596"/>
                    <a:pt x="857823" y="1020493"/>
                  </a:cubicBezTo>
                  <a:cubicBezTo>
                    <a:pt x="819901" y="1017131"/>
                    <a:pt x="781914" y="1014509"/>
                    <a:pt x="744194" y="1008727"/>
                  </a:cubicBezTo>
                  <a:cubicBezTo>
                    <a:pt x="657327" y="994714"/>
                    <a:pt x="573283" y="966624"/>
                    <a:pt x="495424" y="925557"/>
                  </a:cubicBezTo>
                  <a:cubicBezTo>
                    <a:pt x="400690" y="876676"/>
                    <a:pt x="319739" y="809979"/>
                    <a:pt x="244705" y="735482"/>
                  </a:cubicBezTo>
                  <a:cubicBezTo>
                    <a:pt x="207658" y="698704"/>
                    <a:pt x="168526" y="663944"/>
                    <a:pt x="135649" y="622998"/>
                  </a:cubicBezTo>
                  <a:cubicBezTo>
                    <a:pt x="62900" y="533743"/>
                    <a:pt x="16709" y="425864"/>
                    <a:pt x="2254" y="311631"/>
                  </a:cubicBezTo>
                  <a:cubicBezTo>
                    <a:pt x="-1310" y="284737"/>
                    <a:pt x="842" y="256969"/>
                    <a:pt x="-2251" y="229671"/>
                  </a:cubicBezTo>
                  <a:cubicBezTo>
                    <a:pt x="-4268" y="216977"/>
                    <a:pt x="640" y="204169"/>
                    <a:pt x="10591" y="196054"/>
                  </a:cubicBezTo>
                  <a:cubicBezTo>
                    <a:pt x="69624" y="147422"/>
                    <a:pt x="137330" y="110402"/>
                    <a:pt x="210145" y="86930"/>
                  </a:cubicBezTo>
                  <a:cubicBezTo>
                    <a:pt x="240670" y="84577"/>
                    <a:pt x="269716" y="74223"/>
                    <a:pt x="299904" y="69785"/>
                  </a:cubicBezTo>
                  <a:cubicBezTo>
                    <a:pt x="339909" y="63869"/>
                    <a:pt x="379577" y="56338"/>
                    <a:pt x="419851" y="51968"/>
                  </a:cubicBezTo>
                  <a:cubicBezTo>
                    <a:pt x="465706" y="47060"/>
                    <a:pt x="511359" y="39597"/>
                    <a:pt x="557214" y="34151"/>
                  </a:cubicBezTo>
                  <a:cubicBezTo>
                    <a:pt x="582562" y="31125"/>
                    <a:pt x="608245" y="30789"/>
                    <a:pt x="633727" y="27831"/>
                  </a:cubicBezTo>
                  <a:cubicBezTo>
                    <a:pt x="684557" y="21847"/>
                    <a:pt x="735857" y="19964"/>
                    <a:pt x="786889" y="16266"/>
                  </a:cubicBezTo>
                  <a:cubicBezTo>
                    <a:pt x="811631" y="14451"/>
                    <a:pt x="836308" y="12837"/>
                    <a:pt x="860848" y="12501"/>
                  </a:cubicBezTo>
                  <a:cubicBezTo>
                    <a:pt x="878195" y="11667"/>
                    <a:pt x="895408" y="9596"/>
                    <a:pt x="912417" y="6315"/>
                  </a:cubicBezTo>
                  <a:cubicBezTo>
                    <a:pt x="935413" y="3397"/>
                    <a:pt x="958541" y="2187"/>
                    <a:pt x="981737" y="2685"/>
                  </a:cubicBezTo>
                  <a:cubicBezTo>
                    <a:pt x="1033038" y="2214"/>
                    <a:pt x="1084675" y="5778"/>
                    <a:pt x="1135640" y="1205"/>
                  </a:cubicBezTo>
                  <a:cubicBezTo>
                    <a:pt x="1181426" y="-2896"/>
                    <a:pt x="1226407" y="2483"/>
                    <a:pt x="1271656" y="3559"/>
                  </a:cubicBezTo>
                  <a:cubicBezTo>
                    <a:pt x="1325243" y="5838"/>
                    <a:pt x="1378560" y="12972"/>
                    <a:pt x="1430869" y="24872"/>
                  </a:cubicBezTo>
                  <a:cubicBezTo>
                    <a:pt x="1475445" y="33862"/>
                    <a:pt x="1519552" y="45083"/>
                    <a:pt x="1563053" y="58490"/>
                  </a:cubicBezTo>
                  <a:cubicBezTo>
                    <a:pt x="1619128" y="76173"/>
                    <a:pt x="1674732" y="95738"/>
                    <a:pt x="1722602" y="131642"/>
                  </a:cubicBezTo>
                  <a:cubicBezTo>
                    <a:pt x="1736521" y="141996"/>
                    <a:pt x="1750102" y="152888"/>
                    <a:pt x="1762944" y="164251"/>
                  </a:cubicBezTo>
                  <a:cubicBezTo>
                    <a:pt x="1813505" y="208431"/>
                    <a:pt x="1861781" y="255200"/>
                    <a:pt x="1907500" y="304370"/>
                  </a:cubicBezTo>
                  <a:cubicBezTo>
                    <a:pt x="1934394" y="333213"/>
                    <a:pt x="1957993" y="365486"/>
                    <a:pt x="1983072" y="396213"/>
                  </a:cubicBezTo>
                  <a:cubicBezTo>
                    <a:pt x="1984686" y="397826"/>
                    <a:pt x="1986233" y="399642"/>
                    <a:pt x="1987847" y="401255"/>
                  </a:cubicBezTo>
                  <a:lnTo>
                    <a:pt x="1987847" y="401255"/>
                  </a:lnTo>
                  <a:cubicBezTo>
                    <a:pt x="1989662" y="402869"/>
                    <a:pt x="1991209" y="404684"/>
                    <a:pt x="1992822" y="406433"/>
                  </a:cubicBezTo>
                  <a:close/>
                </a:path>
              </a:pathLst>
            </a:custGeom>
            <a:solidFill>
              <a:srgbClr val="98C7DC"/>
            </a:solidFill>
            <a:ln w="6712" cap="flat">
              <a:noFill/>
              <a:prstDash val="solid"/>
              <a:miter/>
            </a:ln>
          </p:spPr>
          <p:txBody>
            <a:bodyPr rtlCol="0" anchor="ctr"/>
            <a:lstStyle/>
            <a:p>
              <a:endParaRPr lang="es-CO"/>
            </a:p>
          </p:txBody>
        </p:sp>
        <p:sp>
          <p:nvSpPr>
            <p:cNvPr id="1585" name="Freeform: Shape 1584">
              <a:extLst>
                <a:ext uri="{FF2B5EF4-FFF2-40B4-BE49-F238E27FC236}">
                  <a16:creationId xmlns:a16="http://schemas.microsoft.com/office/drawing/2014/main" id="{9EB8CF90-64CA-AA8B-33B0-007C9C6832CA}"/>
                </a:ext>
              </a:extLst>
            </p:cNvPr>
            <p:cNvSpPr/>
            <p:nvPr/>
          </p:nvSpPr>
          <p:spPr>
            <a:xfrm>
              <a:off x="8186075" y="1659837"/>
              <a:ext cx="4975" cy="5177"/>
            </a:xfrm>
            <a:custGeom>
              <a:avLst/>
              <a:gdLst>
                <a:gd name="connsiteX0" fmla="*/ 2278 w 4975"/>
                <a:gd name="connsiteY0" fmla="*/ 4863 h 5177"/>
                <a:gd name="connsiteX1" fmla="*/ -2697 w 4975"/>
                <a:gd name="connsiteY1" fmla="*/ -315 h 5177"/>
              </a:gdLst>
              <a:ahLst/>
              <a:cxnLst>
                <a:cxn ang="0">
                  <a:pos x="connsiteX0" y="connsiteY0"/>
                </a:cxn>
                <a:cxn ang="0">
                  <a:pos x="connsiteX1" y="connsiteY1"/>
                </a:cxn>
              </a:cxnLst>
              <a:rect l="l" t="t" r="r" b="b"/>
              <a:pathLst>
                <a:path w="4975" h="5177">
                  <a:moveTo>
                    <a:pt x="2278" y="4863"/>
                  </a:moveTo>
                  <a:lnTo>
                    <a:pt x="-2697" y="-315"/>
                  </a:lnTo>
                  <a:close/>
                </a:path>
              </a:pathLst>
            </a:custGeom>
            <a:solidFill>
              <a:srgbClr val="7AA0B1"/>
            </a:solidFill>
            <a:ln w="6712" cap="flat">
              <a:noFill/>
              <a:prstDash val="solid"/>
              <a:miter/>
            </a:ln>
          </p:spPr>
          <p:txBody>
            <a:bodyPr rtlCol="0" anchor="ctr"/>
            <a:lstStyle/>
            <a:p>
              <a:endParaRPr lang="es-CO"/>
            </a:p>
          </p:txBody>
        </p:sp>
        <p:sp>
          <p:nvSpPr>
            <p:cNvPr id="1586" name="Freeform: Shape 1585">
              <a:extLst>
                <a:ext uri="{FF2B5EF4-FFF2-40B4-BE49-F238E27FC236}">
                  <a16:creationId xmlns:a16="http://schemas.microsoft.com/office/drawing/2014/main" id="{9F2CD35F-499B-5014-D488-21B91AC753D0}"/>
                </a:ext>
              </a:extLst>
            </p:cNvPr>
            <p:cNvSpPr/>
            <p:nvPr/>
          </p:nvSpPr>
          <p:spPr>
            <a:xfrm>
              <a:off x="8181369" y="1654862"/>
              <a:ext cx="4773" cy="5042"/>
            </a:xfrm>
            <a:custGeom>
              <a:avLst/>
              <a:gdLst>
                <a:gd name="connsiteX0" fmla="*/ 2076 w 4773"/>
                <a:gd name="connsiteY0" fmla="*/ 4728 h 5042"/>
                <a:gd name="connsiteX1" fmla="*/ -2697 w 4773"/>
                <a:gd name="connsiteY1" fmla="*/ -315 h 5042"/>
              </a:gdLst>
              <a:ahLst/>
              <a:cxnLst>
                <a:cxn ang="0">
                  <a:pos x="connsiteX0" y="connsiteY0"/>
                </a:cxn>
                <a:cxn ang="0">
                  <a:pos x="connsiteX1" y="connsiteY1"/>
                </a:cxn>
              </a:cxnLst>
              <a:rect l="l" t="t" r="r" b="b"/>
              <a:pathLst>
                <a:path w="4773" h="5042">
                  <a:moveTo>
                    <a:pt x="2076" y="4728"/>
                  </a:moveTo>
                  <a:lnTo>
                    <a:pt x="-2697" y="-315"/>
                  </a:lnTo>
                  <a:close/>
                </a:path>
              </a:pathLst>
            </a:custGeom>
            <a:solidFill>
              <a:srgbClr val="7AA0B1"/>
            </a:solidFill>
            <a:ln w="6712" cap="flat">
              <a:noFill/>
              <a:prstDash val="solid"/>
              <a:miter/>
            </a:ln>
          </p:spPr>
          <p:txBody>
            <a:bodyPr rtlCol="0" anchor="ctr"/>
            <a:lstStyle/>
            <a:p>
              <a:endParaRPr lang="es-CO"/>
            </a:p>
          </p:txBody>
        </p:sp>
        <p:sp>
          <p:nvSpPr>
            <p:cNvPr id="1587" name="Freeform: Shape 1586">
              <a:extLst>
                <a:ext uri="{FF2B5EF4-FFF2-40B4-BE49-F238E27FC236}">
                  <a16:creationId xmlns:a16="http://schemas.microsoft.com/office/drawing/2014/main" id="{91887B31-560C-F152-E4F1-6FF7F25E71E6}"/>
                </a:ext>
              </a:extLst>
            </p:cNvPr>
            <p:cNvSpPr/>
            <p:nvPr/>
          </p:nvSpPr>
          <p:spPr>
            <a:xfrm>
              <a:off x="6836662" y="1404588"/>
              <a:ext cx="1190854" cy="456005"/>
            </a:xfrm>
            <a:custGeom>
              <a:avLst/>
              <a:gdLst>
                <a:gd name="connsiteX0" fmla="*/ 397825 w 1190854"/>
                <a:gd name="connsiteY0" fmla="*/ 584 h 456005"/>
                <a:gd name="connsiteX1" fmla="*/ 570283 w 1190854"/>
                <a:gd name="connsiteY1" fmla="*/ 14501 h 456005"/>
                <a:gd name="connsiteX2" fmla="*/ 629316 w 1190854"/>
                <a:gd name="connsiteY2" fmla="*/ 9257 h 456005"/>
                <a:gd name="connsiteX3" fmla="*/ 765804 w 1190854"/>
                <a:gd name="connsiteY3" fmla="*/ 7374 h 456005"/>
                <a:gd name="connsiteX4" fmla="*/ 921655 w 1190854"/>
                <a:gd name="connsiteY4" fmla="*/ 35681 h 456005"/>
                <a:gd name="connsiteX5" fmla="*/ 1115562 w 1190854"/>
                <a:gd name="connsiteY5" fmla="*/ 137475 h 456005"/>
                <a:gd name="connsiteX6" fmla="*/ 1188042 w 1190854"/>
                <a:gd name="connsiteY6" fmla="*/ 294940 h 456005"/>
                <a:gd name="connsiteX7" fmla="*/ 1152810 w 1190854"/>
                <a:gd name="connsiteY7" fmla="*/ 386246 h 456005"/>
                <a:gd name="connsiteX8" fmla="*/ 1068497 w 1190854"/>
                <a:gd name="connsiteY8" fmla="*/ 435529 h 456005"/>
                <a:gd name="connsiteX9" fmla="*/ 1009128 w 1190854"/>
                <a:gd name="connsiteY9" fmla="*/ 438689 h 456005"/>
                <a:gd name="connsiteX10" fmla="*/ 850586 w 1190854"/>
                <a:gd name="connsiteY10" fmla="*/ 447833 h 456005"/>
                <a:gd name="connsiteX11" fmla="*/ 647067 w 1190854"/>
                <a:gd name="connsiteY11" fmla="*/ 453682 h 456005"/>
                <a:gd name="connsiteX12" fmla="*/ 507284 w 1190854"/>
                <a:gd name="connsiteY12" fmla="*/ 421006 h 456005"/>
                <a:gd name="connsiteX13" fmla="*/ 383436 w 1190854"/>
                <a:gd name="connsiteY13" fmla="*/ 399827 h 456005"/>
                <a:gd name="connsiteX14" fmla="*/ 304905 w 1190854"/>
                <a:gd name="connsiteY14" fmla="*/ 410249 h 456005"/>
                <a:gd name="connsiteX15" fmla="*/ 196321 w 1190854"/>
                <a:gd name="connsiteY15" fmla="*/ 408836 h 456005"/>
                <a:gd name="connsiteX16" fmla="*/ 74221 w 1190854"/>
                <a:gd name="connsiteY16" fmla="*/ 357805 h 456005"/>
                <a:gd name="connsiteX17" fmla="*/ -2696 w 1190854"/>
                <a:gd name="connsiteY17" fmla="*/ 208341 h 456005"/>
                <a:gd name="connsiteX18" fmla="*/ 29173 w 1190854"/>
                <a:gd name="connsiteY18" fmla="*/ 121473 h 456005"/>
                <a:gd name="connsiteX19" fmla="*/ 188251 w 1190854"/>
                <a:gd name="connsiteY19" fmla="*/ 20620 h 456005"/>
                <a:gd name="connsiteX20" fmla="*/ 397825 w 1190854"/>
                <a:gd name="connsiteY20" fmla="*/ 584 h 45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90854" h="456005">
                  <a:moveTo>
                    <a:pt x="397825" y="584"/>
                  </a:moveTo>
                  <a:cubicBezTo>
                    <a:pt x="455646" y="-2455"/>
                    <a:pt x="513671" y="2224"/>
                    <a:pt x="570283" y="14501"/>
                  </a:cubicBezTo>
                  <a:cubicBezTo>
                    <a:pt x="590454" y="19006"/>
                    <a:pt x="609818" y="11946"/>
                    <a:pt x="629316" y="9257"/>
                  </a:cubicBezTo>
                  <a:cubicBezTo>
                    <a:pt x="674632" y="3925"/>
                    <a:pt x="720353" y="3293"/>
                    <a:pt x="765804" y="7374"/>
                  </a:cubicBezTo>
                  <a:cubicBezTo>
                    <a:pt x="818517" y="11946"/>
                    <a:pt x="870690" y="21420"/>
                    <a:pt x="921655" y="35681"/>
                  </a:cubicBezTo>
                  <a:cubicBezTo>
                    <a:pt x="994134" y="54641"/>
                    <a:pt x="1060697" y="86712"/>
                    <a:pt x="1115562" y="137475"/>
                  </a:cubicBezTo>
                  <a:cubicBezTo>
                    <a:pt x="1160407" y="178959"/>
                    <a:pt x="1190259" y="229991"/>
                    <a:pt x="1188042" y="294940"/>
                  </a:cubicBezTo>
                  <a:cubicBezTo>
                    <a:pt x="1186898" y="329902"/>
                    <a:pt x="1171031" y="358343"/>
                    <a:pt x="1152810" y="386246"/>
                  </a:cubicBezTo>
                  <a:cubicBezTo>
                    <a:pt x="1134656" y="415708"/>
                    <a:pt x="1103055" y="434197"/>
                    <a:pt x="1068497" y="435529"/>
                  </a:cubicBezTo>
                  <a:cubicBezTo>
                    <a:pt x="1048730" y="436941"/>
                    <a:pt x="1028962" y="438487"/>
                    <a:pt x="1009128" y="438689"/>
                  </a:cubicBezTo>
                  <a:cubicBezTo>
                    <a:pt x="956147" y="439160"/>
                    <a:pt x="903434" y="445413"/>
                    <a:pt x="850586" y="447833"/>
                  </a:cubicBezTo>
                  <a:cubicBezTo>
                    <a:pt x="782814" y="451060"/>
                    <a:pt x="715041" y="459532"/>
                    <a:pt x="647067" y="453682"/>
                  </a:cubicBezTo>
                  <a:cubicBezTo>
                    <a:pt x="599262" y="448983"/>
                    <a:pt x="552264" y="437996"/>
                    <a:pt x="507284" y="421006"/>
                  </a:cubicBezTo>
                  <a:cubicBezTo>
                    <a:pt x="467413" y="406483"/>
                    <a:pt x="426602" y="395860"/>
                    <a:pt x="383436" y="399827"/>
                  </a:cubicBezTo>
                  <a:cubicBezTo>
                    <a:pt x="357147" y="402314"/>
                    <a:pt x="330792" y="405340"/>
                    <a:pt x="304905" y="410249"/>
                  </a:cubicBezTo>
                  <a:cubicBezTo>
                    <a:pt x="268934" y="416508"/>
                    <a:pt x="232089" y="416031"/>
                    <a:pt x="196321" y="408836"/>
                  </a:cubicBezTo>
                  <a:cubicBezTo>
                    <a:pt x="152012" y="400835"/>
                    <a:pt x="108915" y="388666"/>
                    <a:pt x="74221" y="357805"/>
                  </a:cubicBezTo>
                  <a:cubicBezTo>
                    <a:pt x="28971" y="318069"/>
                    <a:pt x="-2763" y="271408"/>
                    <a:pt x="-2696" y="208341"/>
                  </a:cubicBezTo>
                  <a:cubicBezTo>
                    <a:pt x="-2831" y="176498"/>
                    <a:pt x="8464" y="145657"/>
                    <a:pt x="29173" y="121473"/>
                  </a:cubicBezTo>
                  <a:cubicBezTo>
                    <a:pt x="71263" y="71114"/>
                    <a:pt x="125589" y="39244"/>
                    <a:pt x="188251" y="20620"/>
                  </a:cubicBezTo>
                  <a:cubicBezTo>
                    <a:pt x="255085" y="449"/>
                    <a:pt x="323732" y="-156"/>
                    <a:pt x="397825" y="584"/>
                  </a:cubicBezTo>
                  <a:close/>
                </a:path>
              </a:pathLst>
            </a:custGeom>
            <a:solidFill>
              <a:srgbClr val="FCFEFD"/>
            </a:solidFill>
            <a:ln w="6712" cap="flat">
              <a:noFill/>
              <a:prstDash val="solid"/>
              <a:miter/>
            </a:ln>
          </p:spPr>
          <p:txBody>
            <a:bodyPr rtlCol="0" anchor="ctr"/>
            <a:lstStyle/>
            <a:p>
              <a:endParaRPr lang="es-CO"/>
            </a:p>
          </p:txBody>
        </p:sp>
      </p:grpSp>
    </p:spTree>
    <p:extLst>
      <p:ext uri="{BB962C8B-B14F-4D97-AF65-F5344CB8AC3E}">
        <p14:creationId xmlns:p14="http://schemas.microsoft.com/office/powerpoint/2010/main" val="319969871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p159:morph option="byObject"/>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1000"/>
                                  </p:stCondLst>
                                  <p:iterate type="lt">
                                    <p:tmAbs val="100"/>
                                  </p:iterate>
                                  <p:childTnLst>
                                    <p:set>
                                      <p:cBhvr>
                                        <p:cTn id="6" dur="1" fill="hold">
                                          <p:stCondLst>
                                            <p:cond delay="0"/>
                                          </p:stCondLst>
                                        </p:cTn>
                                        <p:tgtEl>
                                          <p:spTgt spid="2"/>
                                        </p:tgtEl>
                                        <p:attrNameLst>
                                          <p:attrName>style.visibility</p:attrName>
                                        </p:attrNameLst>
                                      </p:cBhvr>
                                      <p:to>
                                        <p:strVal val="visible"/>
                                      </p:to>
                                    </p:set>
                                  </p:childTnLst>
                                </p:cTn>
                              </p:par>
                              <p:par>
                                <p:cTn id="7" presetID="0" presetClass="path" presetSubtype="0" accel="50000" decel="50000" fill="hold" nodeType="withEffect">
                                  <p:stCondLst>
                                    <p:cond delay="0"/>
                                  </p:stCondLst>
                                  <p:childTnLst>
                                    <p:animMotion origin="layout" path="M 0.00326 0.00324 L 1.2375 0.00556 L 1.2375 0.00556 " pathEditMode="relative" ptsTypes="AAA">
                                      <p:cBhvr>
                                        <p:cTn id="8" dur="4000" fill="hold"/>
                                        <p:tgtEl>
                                          <p:spTgt spid="200"/>
                                        </p:tgtEl>
                                        <p:attrNameLst>
                                          <p:attrName>ppt_x</p:attrName>
                                          <p:attrName>ppt_y</p:attrName>
                                        </p:attrNameLst>
                                      </p:cBhvr>
                                    </p:animMotion>
                                  </p:childTnLst>
                                </p:cTn>
                              </p:par>
                              <p:par>
                                <p:cTn id="9" presetID="8" presetClass="emph" presetSubtype="0" fill="hold" nodeType="withEffect">
                                  <p:stCondLst>
                                    <p:cond delay="0"/>
                                  </p:stCondLst>
                                  <p:childTnLst>
                                    <p:animRot by="21600000">
                                      <p:cBhvr>
                                        <p:cTn id="10" dur="3000" fill="hold"/>
                                        <p:tgtEl>
                                          <p:spTgt spid="200"/>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303C8004-BA3F-31F3-2AA3-66ABFB83D05A}"/>
              </a:ext>
            </a:extLst>
          </p:cNvPr>
          <p:cNvSpPr txBox="1"/>
          <p:nvPr/>
        </p:nvSpPr>
        <p:spPr>
          <a:xfrm>
            <a:off x="3644900" y="2095500"/>
            <a:ext cx="5448300" cy="1446550"/>
          </a:xfrm>
          <a:prstGeom prst="rect">
            <a:avLst/>
          </a:prstGeom>
          <a:noFill/>
        </p:spPr>
        <p:txBody>
          <a:bodyPr wrap="square" rtlCol="0">
            <a:spAutoFit/>
          </a:bodyPr>
          <a:lstStyle/>
          <a:p>
            <a:pPr algn="ctr"/>
            <a:r>
              <a:rPr lang="es-CO" sz="8800" dirty="0">
                <a:solidFill>
                  <a:schemeClr val="bg2"/>
                </a:solidFill>
                <a:latin typeface="Amatic" pitchFamily="2" charset="0"/>
              </a:rPr>
              <a:t>GROUP NAME</a:t>
            </a:r>
          </a:p>
        </p:txBody>
      </p:sp>
      <p:grpSp>
        <p:nvGrpSpPr>
          <p:cNvPr id="200" name="Group 199">
            <a:extLst>
              <a:ext uri="{FF2B5EF4-FFF2-40B4-BE49-F238E27FC236}">
                <a16:creationId xmlns:a16="http://schemas.microsoft.com/office/drawing/2014/main" id="{52D27066-9F1D-8056-1E23-101585050D09}"/>
              </a:ext>
            </a:extLst>
          </p:cNvPr>
          <p:cNvGrpSpPr/>
          <p:nvPr/>
        </p:nvGrpSpPr>
        <p:grpSpPr>
          <a:xfrm>
            <a:off x="-2042636" y="1759154"/>
            <a:ext cx="1458350" cy="1885929"/>
            <a:chOff x="-2042636" y="1759154"/>
            <a:chExt cx="1458350" cy="1885929"/>
          </a:xfrm>
        </p:grpSpPr>
        <p:sp>
          <p:nvSpPr>
            <p:cNvPr id="6" name="Freeform: Shape 5">
              <a:extLst>
                <a:ext uri="{FF2B5EF4-FFF2-40B4-BE49-F238E27FC236}">
                  <a16:creationId xmlns:a16="http://schemas.microsoft.com/office/drawing/2014/main" id="{1209E881-0F4F-006A-0092-DAE91CDE4D21}"/>
                </a:ext>
              </a:extLst>
            </p:cNvPr>
            <p:cNvSpPr/>
            <p:nvPr/>
          </p:nvSpPr>
          <p:spPr>
            <a:xfrm>
              <a:off x="-2041310" y="1922031"/>
              <a:ext cx="1450391" cy="1716313"/>
            </a:xfrm>
            <a:custGeom>
              <a:avLst/>
              <a:gdLst>
                <a:gd name="connsiteX0" fmla="*/ 108536 w 1450391"/>
                <a:gd name="connsiteY0" fmla="*/ 1307153 h 1716313"/>
                <a:gd name="connsiteX1" fmla="*/ 53260 w 1450391"/>
                <a:gd name="connsiteY1" fmla="*/ 1263634 h 1716313"/>
                <a:gd name="connsiteX2" fmla="*/ 42482 w 1450391"/>
                <a:gd name="connsiteY2" fmla="*/ 1246220 h 1716313"/>
                <a:gd name="connsiteX3" fmla="*/ 18449 w 1450391"/>
                <a:gd name="connsiteY3" fmla="*/ 1174582 h 1716313"/>
                <a:gd name="connsiteX4" fmla="*/ 5766 w 1450391"/>
                <a:gd name="connsiteY4" fmla="*/ 1099506 h 1716313"/>
                <a:gd name="connsiteX5" fmla="*/ -630 w 1450391"/>
                <a:gd name="connsiteY5" fmla="*/ 1021361 h 1716313"/>
                <a:gd name="connsiteX6" fmla="*/ -1739 w 1450391"/>
                <a:gd name="connsiteY6" fmla="*/ 960538 h 1716313"/>
                <a:gd name="connsiteX7" fmla="*/ -131 w 1450391"/>
                <a:gd name="connsiteY7" fmla="*/ 883336 h 1716313"/>
                <a:gd name="connsiteX8" fmla="*/ -1074 w 1450391"/>
                <a:gd name="connsiteY8" fmla="*/ 820480 h 1716313"/>
                <a:gd name="connsiteX9" fmla="*/ 2624 w 1450391"/>
                <a:gd name="connsiteY9" fmla="*/ 750229 h 1716313"/>
                <a:gd name="connsiteX10" fmla="*/ 4066 w 1450391"/>
                <a:gd name="connsiteY10" fmla="*/ 707209 h 1716313"/>
                <a:gd name="connsiteX11" fmla="*/ 6229 w 1450391"/>
                <a:gd name="connsiteY11" fmla="*/ 661528 h 1716313"/>
                <a:gd name="connsiteX12" fmla="*/ 4269 w 1450391"/>
                <a:gd name="connsiteY12" fmla="*/ 639879 h 1716313"/>
                <a:gd name="connsiteX13" fmla="*/ 3992 w 1450391"/>
                <a:gd name="connsiteY13" fmla="*/ 585139 h 1716313"/>
                <a:gd name="connsiteX14" fmla="*/ 2956 w 1450391"/>
                <a:gd name="connsiteY14" fmla="*/ 523244 h 1716313"/>
                <a:gd name="connsiteX15" fmla="*/ 4472 w 1450391"/>
                <a:gd name="connsiteY15" fmla="*/ 503611 h 1716313"/>
                <a:gd name="connsiteX16" fmla="*/ 13420 w 1450391"/>
                <a:gd name="connsiteY16" fmla="*/ 444582 h 1716313"/>
                <a:gd name="connsiteX17" fmla="*/ 41946 w 1450391"/>
                <a:gd name="connsiteY17" fmla="*/ 394130 h 1716313"/>
                <a:gd name="connsiteX18" fmla="*/ 86648 w 1450391"/>
                <a:gd name="connsiteY18" fmla="*/ 358654 h 1716313"/>
                <a:gd name="connsiteX19" fmla="*/ 156788 w 1450391"/>
                <a:gd name="connsiteY19" fmla="*/ 339908 h 1716313"/>
                <a:gd name="connsiteX20" fmla="*/ 220513 w 1450391"/>
                <a:gd name="connsiteY20" fmla="*/ 329500 h 1716313"/>
                <a:gd name="connsiteX21" fmla="*/ 259151 w 1450391"/>
                <a:gd name="connsiteY21" fmla="*/ 307149 h 1716313"/>
                <a:gd name="connsiteX22" fmla="*/ 277139 w 1450391"/>
                <a:gd name="connsiteY22" fmla="*/ 289549 h 1716313"/>
                <a:gd name="connsiteX23" fmla="*/ 294517 w 1450391"/>
                <a:gd name="connsiteY23" fmla="*/ 244643 h 1716313"/>
                <a:gd name="connsiteX24" fmla="*/ 303021 w 1450391"/>
                <a:gd name="connsiteY24" fmla="*/ 194414 h 1716313"/>
                <a:gd name="connsiteX25" fmla="*/ 312264 w 1450391"/>
                <a:gd name="connsiteY25" fmla="*/ 184782 h 1716313"/>
                <a:gd name="connsiteX26" fmla="*/ 357909 w 1450391"/>
                <a:gd name="connsiteY26" fmla="*/ 201180 h 1716313"/>
                <a:gd name="connsiteX27" fmla="*/ 361902 w 1450391"/>
                <a:gd name="connsiteY27" fmla="*/ 205858 h 1716313"/>
                <a:gd name="connsiteX28" fmla="*/ 366672 w 1450391"/>
                <a:gd name="connsiteY28" fmla="*/ 204933 h 1716313"/>
                <a:gd name="connsiteX29" fmla="*/ 368520 w 1450391"/>
                <a:gd name="connsiteY29" fmla="*/ 199775 h 1716313"/>
                <a:gd name="connsiteX30" fmla="*/ 397804 w 1450391"/>
                <a:gd name="connsiteY30" fmla="*/ 92180 h 1716313"/>
                <a:gd name="connsiteX31" fmla="*/ 413611 w 1450391"/>
                <a:gd name="connsiteY31" fmla="*/ 58035 h 1716313"/>
                <a:gd name="connsiteX32" fmla="*/ 424703 w 1450391"/>
                <a:gd name="connsiteY32" fmla="*/ 50196 h 1716313"/>
                <a:gd name="connsiteX33" fmla="*/ 430249 w 1450391"/>
                <a:gd name="connsiteY33" fmla="*/ 41618 h 1716313"/>
                <a:gd name="connsiteX34" fmla="*/ 432967 w 1450391"/>
                <a:gd name="connsiteY34" fmla="*/ 16476 h 1716313"/>
                <a:gd name="connsiteX35" fmla="*/ 458017 w 1450391"/>
                <a:gd name="connsiteY35" fmla="*/ -2548 h 1716313"/>
                <a:gd name="connsiteX36" fmla="*/ 477484 w 1450391"/>
                <a:gd name="connsiteY36" fmla="*/ 22761 h 1716313"/>
                <a:gd name="connsiteX37" fmla="*/ 465134 w 1450391"/>
                <a:gd name="connsiteY37" fmla="*/ 66409 h 1716313"/>
                <a:gd name="connsiteX38" fmla="*/ 451583 w 1450391"/>
                <a:gd name="connsiteY38" fmla="*/ 99095 h 1716313"/>
                <a:gd name="connsiteX39" fmla="*/ 448459 w 1450391"/>
                <a:gd name="connsiteY39" fmla="*/ 107377 h 1716313"/>
                <a:gd name="connsiteX40" fmla="*/ 419453 w 1450391"/>
                <a:gd name="connsiteY40" fmla="*/ 185337 h 1716313"/>
                <a:gd name="connsiteX41" fmla="*/ 397379 w 1450391"/>
                <a:gd name="connsiteY41" fmla="*/ 307074 h 1716313"/>
                <a:gd name="connsiteX42" fmla="*/ 380223 w 1450391"/>
                <a:gd name="connsiteY42" fmla="*/ 431788 h 1716313"/>
                <a:gd name="connsiteX43" fmla="*/ 371460 w 1450391"/>
                <a:gd name="connsiteY43" fmla="*/ 503075 h 1716313"/>
                <a:gd name="connsiteX44" fmla="*/ 371146 w 1450391"/>
                <a:gd name="connsiteY44" fmla="*/ 512633 h 1716313"/>
                <a:gd name="connsiteX45" fmla="*/ 371774 w 1450391"/>
                <a:gd name="connsiteY45" fmla="*/ 595399 h 1716313"/>
                <a:gd name="connsiteX46" fmla="*/ 370296 w 1450391"/>
                <a:gd name="connsiteY46" fmla="*/ 651397 h 1716313"/>
                <a:gd name="connsiteX47" fmla="*/ 368447 w 1450391"/>
                <a:gd name="connsiteY47" fmla="*/ 693048 h 1716313"/>
                <a:gd name="connsiteX48" fmla="*/ 369445 w 1450391"/>
                <a:gd name="connsiteY48" fmla="*/ 781250 h 1716313"/>
                <a:gd name="connsiteX49" fmla="*/ 368706 w 1450391"/>
                <a:gd name="connsiteY49" fmla="*/ 866735 h 1716313"/>
                <a:gd name="connsiteX50" fmla="*/ 369889 w 1450391"/>
                <a:gd name="connsiteY50" fmla="*/ 930996 h 1716313"/>
                <a:gd name="connsiteX51" fmla="*/ 368299 w 1450391"/>
                <a:gd name="connsiteY51" fmla="*/ 974718 h 1716313"/>
                <a:gd name="connsiteX52" fmla="*/ 366672 w 1450391"/>
                <a:gd name="connsiteY52" fmla="*/ 982741 h 1716313"/>
                <a:gd name="connsiteX53" fmla="*/ 365526 w 1450391"/>
                <a:gd name="connsiteY53" fmla="*/ 988047 h 1716313"/>
                <a:gd name="connsiteX54" fmla="*/ 364269 w 1450391"/>
                <a:gd name="connsiteY54" fmla="*/ 1048149 h 1716313"/>
                <a:gd name="connsiteX55" fmla="*/ 367226 w 1450391"/>
                <a:gd name="connsiteY55" fmla="*/ 1134132 h 1716313"/>
                <a:gd name="connsiteX56" fmla="*/ 371201 w 1450391"/>
                <a:gd name="connsiteY56" fmla="*/ 1201536 h 1716313"/>
                <a:gd name="connsiteX57" fmla="*/ 375250 w 1450391"/>
                <a:gd name="connsiteY57" fmla="*/ 1261397 h 1716313"/>
                <a:gd name="connsiteX58" fmla="*/ 386582 w 1450391"/>
                <a:gd name="connsiteY58" fmla="*/ 1350653 h 1716313"/>
                <a:gd name="connsiteX59" fmla="*/ 397379 w 1450391"/>
                <a:gd name="connsiteY59" fmla="*/ 1433124 h 1716313"/>
                <a:gd name="connsiteX60" fmla="*/ 404072 w 1450391"/>
                <a:gd name="connsiteY60" fmla="*/ 1494797 h 1716313"/>
                <a:gd name="connsiteX61" fmla="*/ 406253 w 1450391"/>
                <a:gd name="connsiteY61" fmla="*/ 1501249 h 1716313"/>
                <a:gd name="connsiteX62" fmla="*/ 408933 w 1450391"/>
                <a:gd name="connsiteY62" fmla="*/ 1516668 h 1716313"/>
                <a:gd name="connsiteX63" fmla="*/ 437385 w 1450391"/>
                <a:gd name="connsiteY63" fmla="*/ 1579524 h 1716313"/>
                <a:gd name="connsiteX64" fmla="*/ 479905 w 1450391"/>
                <a:gd name="connsiteY64" fmla="*/ 1601708 h 1716313"/>
                <a:gd name="connsiteX65" fmla="*/ 570825 w 1450391"/>
                <a:gd name="connsiteY65" fmla="*/ 1602928 h 1716313"/>
                <a:gd name="connsiteX66" fmla="*/ 663168 w 1450391"/>
                <a:gd name="connsiteY66" fmla="*/ 1558375 h 1716313"/>
                <a:gd name="connsiteX67" fmla="*/ 677348 w 1450391"/>
                <a:gd name="connsiteY67" fmla="*/ 1529738 h 1716313"/>
                <a:gd name="connsiteX68" fmla="*/ 689956 w 1450391"/>
                <a:gd name="connsiteY68" fmla="*/ 1447637 h 1716313"/>
                <a:gd name="connsiteX69" fmla="*/ 689161 w 1450391"/>
                <a:gd name="connsiteY69" fmla="*/ 1386111 h 1716313"/>
                <a:gd name="connsiteX70" fmla="*/ 688810 w 1450391"/>
                <a:gd name="connsiteY70" fmla="*/ 1328062 h 1716313"/>
                <a:gd name="connsiteX71" fmla="*/ 707426 w 1450391"/>
                <a:gd name="connsiteY71" fmla="*/ 1259327 h 1716313"/>
                <a:gd name="connsiteX72" fmla="*/ 747118 w 1450391"/>
                <a:gd name="connsiteY72" fmla="*/ 1237919 h 1716313"/>
                <a:gd name="connsiteX73" fmla="*/ 798882 w 1450391"/>
                <a:gd name="connsiteY73" fmla="*/ 1241043 h 1716313"/>
                <a:gd name="connsiteX74" fmla="*/ 861257 w 1450391"/>
                <a:gd name="connsiteY74" fmla="*/ 1249473 h 1716313"/>
                <a:gd name="connsiteX75" fmla="*/ 950975 w 1450391"/>
                <a:gd name="connsiteY75" fmla="*/ 1259438 h 1716313"/>
                <a:gd name="connsiteX76" fmla="*/ 1013832 w 1450391"/>
                <a:gd name="connsiteY76" fmla="*/ 1257700 h 1716313"/>
                <a:gd name="connsiteX77" fmla="*/ 1061547 w 1450391"/>
                <a:gd name="connsiteY77" fmla="*/ 1254391 h 1716313"/>
                <a:gd name="connsiteX78" fmla="*/ 1109077 w 1450391"/>
                <a:gd name="connsiteY78" fmla="*/ 1249252 h 1716313"/>
                <a:gd name="connsiteX79" fmla="*/ 1113792 w 1450391"/>
                <a:gd name="connsiteY79" fmla="*/ 1248419 h 1716313"/>
                <a:gd name="connsiteX80" fmla="*/ 1119449 w 1450391"/>
                <a:gd name="connsiteY80" fmla="*/ 1249695 h 1716313"/>
                <a:gd name="connsiteX81" fmla="*/ 1117600 w 1450391"/>
                <a:gd name="connsiteY81" fmla="*/ 1255777 h 1716313"/>
                <a:gd name="connsiteX82" fmla="*/ 1102256 w 1450391"/>
                <a:gd name="connsiteY82" fmla="*/ 1271399 h 1716313"/>
                <a:gd name="connsiteX83" fmla="*/ 995788 w 1450391"/>
                <a:gd name="connsiteY83" fmla="*/ 1335790 h 1716313"/>
                <a:gd name="connsiteX84" fmla="*/ 982126 w 1450391"/>
                <a:gd name="connsiteY84" fmla="*/ 1352428 h 1716313"/>
                <a:gd name="connsiteX85" fmla="*/ 977726 w 1450391"/>
                <a:gd name="connsiteY85" fmla="*/ 1423363 h 1716313"/>
                <a:gd name="connsiteX86" fmla="*/ 980499 w 1450391"/>
                <a:gd name="connsiteY86" fmla="*/ 1477290 h 1716313"/>
                <a:gd name="connsiteX87" fmla="*/ 1025331 w 1450391"/>
                <a:gd name="connsiteY87" fmla="*/ 1528278 h 1716313"/>
                <a:gd name="connsiteX88" fmla="*/ 1076300 w 1450391"/>
                <a:gd name="connsiteY88" fmla="*/ 1531402 h 1716313"/>
                <a:gd name="connsiteX89" fmla="*/ 1115917 w 1450391"/>
                <a:gd name="connsiteY89" fmla="*/ 1531402 h 1716313"/>
                <a:gd name="connsiteX90" fmla="*/ 1181418 w 1450391"/>
                <a:gd name="connsiteY90" fmla="*/ 1521863 h 1716313"/>
                <a:gd name="connsiteX91" fmla="*/ 1208594 w 1450391"/>
                <a:gd name="connsiteY91" fmla="*/ 1469895 h 1716313"/>
                <a:gd name="connsiteX92" fmla="*/ 1206209 w 1450391"/>
                <a:gd name="connsiteY92" fmla="*/ 1395596 h 1716313"/>
                <a:gd name="connsiteX93" fmla="*/ 1206357 w 1450391"/>
                <a:gd name="connsiteY93" fmla="*/ 1378476 h 1716313"/>
                <a:gd name="connsiteX94" fmla="*/ 1211200 w 1450391"/>
                <a:gd name="connsiteY94" fmla="*/ 1318560 h 1716313"/>
                <a:gd name="connsiteX95" fmla="*/ 1233514 w 1450391"/>
                <a:gd name="connsiteY95" fmla="*/ 1222038 h 1716313"/>
                <a:gd name="connsiteX96" fmla="*/ 1253332 w 1450391"/>
                <a:gd name="connsiteY96" fmla="*/ 1149458 h 1716313"/>
                <a:gd name="connsiteX97" fmla="*/ 1258195 w 1450391"/>
                <a:gd name="connsiteY97" fmla="*/ 1107418 h 1716313"/>
                <a:gd name="connsiteX98" fmla="*/ 1267438 w 1450391"/>
                <a:gd name="connsiteY98" fmla="*/ 1035504 h 1716313"/>
                <a:gd name="connsiteX99" fmla="*/ 1272208 w 1450391"/>
                <a:gd name="connsiteY99" fmla="*/ 967342 h 1716313"/>
                <a:gd name="connsiteX100" fmla="*/ 1276792 w 1450391"/>
                <a:gd name="connsiteY100" fmla="*/ 910845 h 1716313"/>
                <a:gd name="connsiteX101" fmla="*/ 1273872 w 1450391"/>
                <a:gd name="connsiteY101" fmla="*/ 851169 h 1716313"/>
                <a:gd name="connsiteX102" fmla="*/ 1269250 w 1450391"/>
                <a:gd name="connsiteY102" fmla="*/ 803638 h 1716313"/>
                <a:gd name="connsiteX103" fmla="*/ 1266661 w 1450391"/>
                <a:gd name="connsiteY103" fmla="*/ 712755 h 1716313"/>
                <a:gd name="connsiteX104" fmla="*/ 1268048 w 1450391"/>
                <a:gd name="connsiteY104" fmla="*/ 678129 h 1716313"/>
                <a:gd name="connsiteX105" fmla="*/ 1267401 w 1450391"/>
                <a:gd name="connsiteY105" fmla="*/ 670014 h 1716313"/>
                <a:gd name="connsiteX106" fmla="*/ 1251816 w 1450391"/>
                <a:gd name="connsiteY106" fmla="*/ 657073 h 1716313"/>
                <a:gd name="connsiteX107" fmla="*/ 1246363 w 1450391"/>
                <a:gd name="connsiteY107" fmla="*/ 657073 h 1716313"/>
                <a:gd name="connsiteX108" fmla="*/ 1242961 w 1450391"/>
                <a:gd name="connsiteY108" fmla="*/ 656925 h 1716313"/>
                <a:gd name="connsiteX109" fmla="*/ 1234290 w 1450391"/>
                <a:gd name="connsiteY109" fmla="*/ 650324 h 1716313"/>
                <a:gd name="connsiteX110" fmla="*/ 1242333 w 1450391"/>
                <a:gd name="connsiteY110" fmla="*/ 639990 h 1716313"/>
                <a:gd name="connsiteX111" fmla="*/ 1256438 w 1450391"/>
                <a:gd name="connsiteY111" fmla="*/ 641562 h 1716313"/>
                <a:gd name="connsiteX112" fmla="*/ 1270174 w 1450391"/>
                <a:gd name="connsiteY112" fmla="*/ 633446 h 1716313"/>
                <a:gd name="connsiteX113" fmla="*/ 1287626 w 1450391"/>
                <a:gd name="connsiteY113" fmla="*/ 584603 h 1716313"/>
                <a:gd name="connsiteX114" fmla="*/ 1309811 w 1450391"/>
                <a:gd name="connsiteY114" fmla="*/ 540733 h 1716313"/>
                <a:gd name="connsiteX115" fmla="*/ 1341239 w 1450391"/>
                <a:gd name="connsiteY115" fmla="*/ 497584 h 1716313"/>
                <a:gd name="connsiteX116" fmla="*/ 1357877 w 1450391"/>
                <a:gd name="connsiteY116" fmla="*/ 471702 h 1716313"/>
                <a:gd name="connsiteX117" fmla="*/ 1402801 w 1450391"/>
                <a:gd name="connsiteY117" fmla="*/ 438999 h 1716313"/>
                <a:gd name="connsiteX118" fmla="*/ 1442289 w 1450391"/>
                <a:gd name="connsiteY118" fmla="*/ 446523 h 1716313"/>
                <a:gd name="connsiteX119" fmla="*/ 1446689 w 1450391"/>
                <a:gd name="connsiteY119" fmla="*/ 460887 h 1716313"/>
                <a:gd name="connsiteX120" fmla="*/ 1434524 w 1450391"/>
                <a:gd name="connsiteY120" fmla="*/ 496438 h 1716313"/>
                <a:gd name="connsiteX121" fmla="*/ 1434524 w 1450391"/>
                <a:gd name="connsiteY121" fmla="*/ 501060 h 1716313"/>
                <a:gd name="connsiteX122" fmla="*/ 1435153 w 1450391"/>
                <a:gd name="connsiteY122" fmla="*/ 514001 h 1716313"/>
                <a:gd name="connsiteX123" fmla="*/ 1407995 w 1450391"/>
                <a:gd name="connsiteY123" fmla="*/ 576413 h 1716313"/>
                <a:gd name="connsiteX124" fmla="*/ 1401174 w 1450391"/>
                <a:gd name="connsiteY124" fmla="*/ 589003 h 1716313"/>
                <a:gd name="connsiteX125" fmla="*/ 1391357 w 1450391"/>
                <a:gd name="connsiteY125" fmla="*/ 604366 h 1716313"/>
                <a:gd name="connsiteX126" fmla="*/ 1377843 w 1450391"/>
                <a:gd name="connsiteY126" fmla="*/ 628602 h 1716313"/>
                <a:gd name="connsiteX127" fmla="*/ 1376678 w 1450391"/>
                <a:gd name="connsiteY127" fmla="*/ 631209 h 1716313"/>
                <a:gd name="connsiteX128" fmla="*/ 1373461 w 1450391"/>
                <a:gd name="connsiteY128" fmla="*/ 640989 h 1716313"/>
                <a:gd name="connsiteX129" fmla="*/ 1372851 w 1450391"/>
                <a:gd name="connsiteY129" fmla="*/ 643725 h 1716313"/>
                <a:gd name="connsiteX130" fmla="*/ 1372112 w 1450391"/>
                <a:gd name="connsiteY130" fmla="*/ 650269 h 1716313"/>
                <a:gd name="connsiteX131" fmla="*/ 1371520 w 1450391"/>
                <a:gd name="connsiteY131" fmla="*/ 653042 h 1716313"/>
                <a:gd name="connsiteX132" fmla="*/ 1371520 w 1450391"/>
                <a:gd name="connsiteY132" fmla="*/ 658718 h 1716313"/>
                <a:gd name="connsiteX133" fmla="*/ 1372130 w 1450391"/>
                <a:gd name="connsiteY133" fmla="*/ 662415 h 1716313"/>
                <a:gd name="connsiteX134" fmla="*/ 1372907 w 1450391"/>
                <a:gd name="connsiteY134" fmla="*/ 669108 h 1716313"/>
                <a:gd name="connsiteX135" fmla="*/ 1373499 w 1450391"/>
                <a:gd name="connsiteY135" fmla="*/ 671973 h 1716313"/>
                <a:gd name="connsiteX136" fmla="*/ 1374312 w 1450391"/>
                <a:gd name="connsiteY136" fmla="*/ 677908 h 1716313"/>
                <a:gd name="connsiteX137" fmla="*/ 1374922 w 1450391"/>
                <a:gd name="connsiteY137" fmla="*/ 681013 h 1716313"/>
                <a:gd name="connsiteX138" fmla="*/ 1378287 w 1450391"/>
                <a:gd name="connsiteY138" fmla="*/ 707209 h 1716313"/>
                <a:gd name="connsiteX139" fmla="*/ 1378989 w 1450391"/>
                <a:gd name="connsiteY139" fmla="*/ 710463 h 1716313"/>
                <a:gd name="connsiteX140" fmla="*/ 1385219 w 1450391"/>
                <a:gd name="connsiteY140" fmla="*/ 744258 h 1716313"/>
                <a:gd name="connsiteX141" fmla="*/ 1385829 w 1450391"/>
                <a:gd name="connsiteY141" fmla="*/ 747511 h 1716313"/>
                <a:gd name="connsiteX142" fmla="*/ 1387974 w 1450391"/>
                <a:gd name="connsiteY142" fmla="*/ 765998 h 1716313"/>
                <a:gd name="connsiteX143" fmla="*/ 1388547 w 1450391"/>
                <a:gd name="connsiteY143" fmla="*/ 769160 h 1716313"/>
                <a:gd name="connsiteX144" fmla="*/ 1389324 w 1450391"/>
                <a:gd name="connsiteY144" fmla="*/ 777608 h 1716313"/>
                <a:gd name="connsiteX145" fmla="*/ 1389952 w 1450391"/>
                <a:gd name="connsiteY145" fmla="*/ 781805 h 1716313"/>
                <a:gd name="connsiteX146" fmla="*/ 1390692 w 1450391"/>
                <a:gd name="connsiteY146" fmla="*/ 791511 h 1716313"/>
                <a:gd name="connsiteX147" fmla="*/ 1391338 w 1450391"/>
                <a:gd name="connsiteY147" fmla="*/ 795984 h 1716313"/>
                <a:gd name="connsiteX148" fmla="*/ 1392060 w 1450391"/>
                <a:gd name="connsiteY148" fmla="*/ 817153 h 1716313"/>
                <a:gd name="connsiteX149" fmla="*/ 1392706 w 1450391"/>
                <a:gd name="connsiteY149" fmla="*/ 821922 h 1716313"/>
                <a:gd name="connsiteX150" fmla="*/ 1393446 w 1450391"/>
                <a:gd name="connsiteY150" fmla="*/ 859007 h 1716313"/>
                <a:gd name="connsiteX151" fmla="*/ 1394056 w 1450391"/>
                <a:gd name="connsiteY151" fmla="*/ 862705 h 1716313"/>
                <a:gd name="connsiteX152" fmla="*/ 1394056 w 1450391"/>
                <a:gd name="connsiteY152" fmla="*/ 891803 h 1716313"/>
                <a:gd name="connsiteX153" fmla="*/ 1363774 w 1450391"/>
                <a:gd name="connsiteY153" fmla="*/ 903764 h 1716313"/>
                <a:gd name="connsiteX154" fmla="*/ 1353200 w 1450391"/>
                <a:gd name="connsiteY154" fmla="*/ 888568 h 1716313"/>
                <a:gd name="connsiteX155" fmla="*/ 1349336 w 1450391"/>
                <a:gd name="connsiteY155" fmla="*/ 853942 h 1716313"/>
                <a:gd name="connsiteX156" fmla="*/ 1345638 w 1450391"/>
                <a:gd name="connsiteY156" fmla="*/ 801439 h 1716313"/>
                <a:gd name="connsiteX157" fmla="*/ 1342440 w 1450391"/>
                <a:gd name="connsiteY157" fmla="*/ 748233 h 1716313"/>
                <a:gd name="connsiteX158" fmla="*/ 1338077 w 1450391"/>
                <a:gd name="connsiteY158" fmla="*/ 717174 h 1716313"/>
                <a:gd name="connsiteX159" fmla="*/ 1327336 w 1450391"/>
                <a:gd name="connsiteY159" fmla="*/ 652469 h 1716313"/>
                <a:gd name="connsiteX160" fmla="*/ 1319461 w 1450391"/>
                <a:gd name="connsiteY160" fmla="*/ 647755 h 1716313"/>
                <a:gd name="connsiteX161" fmla="*/ 1296592 w 1450391"/>
                <a:gd name="connsiteY161" fmla="*/ 658644 h 1716313"/>
                <a:gd name="connsiteX162" fmla="*/ 1290713 w 1450391"/>
                <a:gd name="connsiteY162" fmla="*/ 663099 h 1716313"/>
                <a:gd name="connsiteX163" fmla="*/ 1297276 w 1450391"/>
                <a:gd name="connsiteY163" fmla="*/ 664208 h 1716313"/>
                <a:gd name="connsiteX164" fmla="*/ 1317335 w 1450391"/>
                <a:gd name="connsiteY164" fmla="*/ 684896 h 1716313"/>
                <a:gd name="connsiteX165" fmla="*/ 1314007 w 1450391"/>
                <a:gd name="connsiteY165" fmla="*/ 714771 h 1716313"/>
                <a:gd name="connsiteX166" fmla="*/ 1306132 w 1450391"/>
                <a:gd name="connsiteY166" fmla="*/ 749453 h 1716313"/>
                <a:gd name="connsiteX167" fmla="*/ 1307666 w 1450391"/>
                <a:gd name="connsiteY167" fmla="*/ 760877 h 1716313"/>
                <a:gd name="connsiteX168" fmla="*/ 1311363 w 1450391"/>
                <a:gd name="connsiteY168" fmla="*/ 782471 h 1716313"/>
                <a:gd name="connsiteX169" fmla="*/ 1305373 w 1450391"/>
                <a:gd name="connsiteY169" fmla="*/ 809203 h 1716313"/>
                <a:gd name="connsiteX170" fmla="*/ 1306150 w 1450391"/>
                <a:gd name="connsiteY170" fmla="*/ 853128 h 1716313"/>
                <a:gd name="connsiteX171" fmla="*/ 1305041 w 1450391"/>
                <a:gd name="connsiteY171" fmla="*/ 874389 h 1716313"/>
                <a:gd name="connsiteX172" fmla="*/ 1305651 w 1450391"/>
                <a:gd name="connsiteY172" fmla="*/ 891526 h 1716313"/>
                <a:gd name="connsiteX173" fmla="*/ 1311197 w 1450391"/>
                <a:gd name="connsiteY173" fmla="*/ 924193 h 1716313"/>
                <a:gd name="connsiteX174" fmla="*/ 1306224 w 1450391"/>
                <a:gd name="connsiteY174" fmla="*/ 951812 h 1716313"/>
                <a:gd name="connsiteX175" fmla="*/ 1306852 w 1450391"/>
                <a:gd name="connsiteY175" fmla="*/ 963885 h 1716313"/>
                <a:gd name="connsiteX176" fmla="*/ 1306335 w 1450391"/>
                <a:gd name="connsiteY176" fmla="*/ 985847 h 1716313"/>
                <a:gd name="connsiteX177" fmla="*/ 1305096 w 1450391"/>
                <a:gd name="connsiteY177" fmla="*/ 989046 h 1716313"/>
                <a:gd name="connsiteX178" fmla="*/ 1308905 w 1450391"/>
                <a:gd name="connsiteY178" fmla="*/ 1020474 h 1716313"/>
                <a:gd name="connsiteX179" fmla="*/ 1318555 w 1450391"/>
                <a:gd name="connsiteY179" fmla="*/ 1047705 h 1716313"/>
                <a:gd name="connsiteX180" fmla="*/ 1318111 w 1450391"/>
                <a:gd name="connsiteY180" fmla="*/ 1135131 h 1716313"/>
                <a:gd name="connsiteX181" fmla="*/ 1297276 w 1450391"/>
                <a:gd name="connsiteY181" fmla="*/ 1271695 h 1716313"/>
                <a:gd name="connsiteX182" fmla="*/ 1282856 w 1450391"/>
                <a:gd name="connsiteY182" fmla="*/ 1370564 h 1716313"/>
                <a:gd name="connsiteX183" fmla="*/ 1277717 w 1450391"/>
                <a:gd name="connsiteY183" fmla="*/ 1428429 h 1716313"/>
                <a:gd name="connsiteX184" fmla="*/ 1260117 w 1450391"/>
                <a:gd name="connsiteY184" fmla="*/ 1462759 h 1716313"/>
                <a:gd name="connsiteX185" fmla="*/ 1248378 w 1450391"/>
                <a:gd name="connsiteY185" fmla="*/ 1480710 h 1716313"/>
                <a:gd name="connsiteX186" fmla="*/ 1215637 w 1450391"/>
                <a:gd name="connsiteY186" fmla="*/ 1533750 h 1716313"/>
                <a:gd name="connsiteX187" fmla="*/ 1188128 w 1450391"/>
                <a:gd name="connsiteY187" fmla="*/ 1551294 h 1716313"/>
                <a:gd name="connsiteX188" fmla="*/ 1134164 w 1450391"/>
                <a:gd name="connsiteY188" fmla="*/ 1574514 h 1716313"/>
                <a:gd name="connsiteX189" fmla="*/ 1044520 w 1450391"/>
                <a:gd name="connsiteY189" fmla="*/ 1574514 h 1716313"/>
                <a:gd name="connsiteX190" fmla="*/ 937591 w 1450391"/>
                <a:gd name="connsiteY190" fmla="*/ 1456011 h 1716313"/>
                <a:gd name="connsiteX191" fmla="*/ 930196 w 1450391"/>
                <a:gd name="connsiteY191" fmla="*/ 1410237 h 1716313"/>
                <a:gd name="connsiteX192" fmla="*/ 924853 w 1450391"/>
                <a:gd name="connsiteY192" fmla="*/ 1388386 h 1716313"/>
                <a:gd name="connsiteX193" fmla="*/ 916331 w 1450391"/>
                <a:gd name="connsiteY193" fmla="*/ 1382562 h 1716313"/>
                <a:gd name="connsiteX194" fmla="*/ 890726 w 1450391"/>
                <a:gd name="connsiteY194" fmla="*/ 1378051 h 1716313"/>
                <a:gd name="connsiteX195" fmla="*/ 882851 w 1450391"/>
                <a:gd name="connsiteY195" fmla="*/ 1365905 h 1716313"/>
                <a:gd name="connsiteX196" fmla="*/ 881556 w 1450391"/>
                <a:gd name="connsiteY196" fmla="*/ 1360359 h 1716313"/>
                <a:gd name="connsiteX197" fmla="*/ 878802 w 1450391"/>
                <a:gd name="connsiteY197" fmla="*/ 1358898 h 1716313"/>
                <a:gd name="connsiteX198" fmla="*/ 875992 w 1450391"/>
                <a:gd name="connsiteY198" fmla="*/ 1357475 h 1716313"/>
                <a:gd name="connsiteX199" fmla="*/ 871888 w 1450391"/>
                <a:gd name="connsiteY199" fmla="*/ 1352724 h 1716313"/>
                <a:gd name="connsiteX200" fmla="*/ 938626 w 1450391"/>
                <a:gd name="connsiteY200" fmla="*/ 1300313 h 1716313"/>
                <a:gd name="connsiteX201" fmla="*/ 948739 w 1450391"/>
                <a:gd name="connsiteY201" fmla="*/ 1302069 h 1716313"/>
                <a:gd name="connsiteX202" fmla="*/ 964915 w 1450391"/>
                <a:gd name="connsiteY202" fmla="*/ 1294970 h 1716313"/>
                <a:gd name="connsiteX203" fmla="*/ 962327 w 1450391"/>
                <a:gd name="connsiteY203" fmla="*/ 1288592 h 1716313"/>
                <a:gd name="connsiteX204" fmla="*/ 954118 w 1450391"/>
                <a:gd name="connsiteY204" fmla="*/ 1288426 h 1716313"/>
                <a:gd name="connsiteX205" fmla="*/ 858447 w 1450391"/>
                <a:gd name="connsiteY205" fmla="*/ 1278443 h 1716313"/>
                <a:gd name="connsiteX206" fmla="*/ 832177 w 1450391"/>
                <a:gd name="connsiteY206" fmla="*/ 1276927 h 1716313"/>
                <a:gd name="connsiteX207" fmla="*/ 816112 w 1450391"/>
                <a:gd name="connsiteY207" fmla="*/ 1274672 h 1716313"/>
                <a:gd name="connsiteX208" fmla="*/ 767325 w 1450391"/>
                <a:gd name="connsiteY208" fmla="*/ 1279238 h 1716313"/>
                <a:gd name="connsiteX209" fmla="*/ 751592 w 1450391"/>
                <a:gd name="connsiteY209" fmla="*/ 1297355 h 1716313"/>
                <a:gd name="connsiteX210" fmla="*/ 740999 w 1450391"/>
                <a:gd name="connsiteY210" fmla="*/ 1347973 h 1716313"/>
                <a:gd name="connsiteX211" fmla="*/ 726893 w 1450391"/>
                <a:gd name="connsiteY211" fmla="*/ 1499567 h 1716313"/>
                <a:gd name="connsiteX212" fmla="*/ 722567 w 1450391"/>
                <a:gd name="connsiteY212" fmla="*/ 1524469 h 1716313"/>
                <a:gd name="connsiteX213" fmla="*/ 715505 w 1450391"/>
                <a:gd name="connsiteY213" fmla="*/ 1541385 h 1716313"/>
                <a:gd name="connsiteX214" fmla="*/ 697258 w 1450391"/>
                <a:gd name="connsiteY214" fmla="*/ 1570317 h 1716313"/>
                <a:gd name="connsiteX215" fmla="*/ 687350 w 1450391"/>
                <a:gd name="connsiteY215" fmla="*/ 1591134 h 1716313"/>
                <a:gd name="connsiteX216" fmla="*/ 681360 w 1450391"/>
                <a:gd name="connsiteY216" fmla="*/ 1600932 h 1716313"/>
                <a:gd name="connsiteX217" fmla="*/ 667365 w 1450391"/>
                <a:gd name="connsiteY217" fmla="*/ 1612967 h 1716313"/>
                <a:gd name="connsiteX218" fmla="*/ 668622 w 1450391"/>
                <a:gd name="connsiteY218" fmla="*/ 1623763 h 1716313"/>
                <a:gd name="connsiteX219" fmla="*/ 690400 w 1450391"/>
                <a:gd name="connsiteY219" fmla="*/ 1641030 h 1716313"/>
                <a:gd name="connsiteX220" fmla="*/ 703803 w 1450391"/>
                <a:gd name="connsiteY220" fmla="*/ 1678245 h 1716313"/>
                <a:gd name="connsiteX221" fmla="*/ 698552 w 1450391"/>
                <a:gd name="connsiteY221" fmla="*/ 1685529 h 1716313"/>
                <a:gd name="connsiteX222" fmla="*/ 647473 w 1450391"/>
                <a:gd name="connsiteY222" fmla="*/ 1704404 h 1716313"/>
                <a:gd name="connsiteX223" fmla="*/ 599794 w 1450391"/>
                <a:gd name="connsiteY223" fmla="*/ 1713260 h 1716313"/>
                <a:gd name="connsiteX224" fmla="*/ 588444 w 1450391"/>
                <a:gd name="connsiteY224" fmla="*/ 1707362 h 1716313"/>
                <a:gd name="connsiteX225" fmla="*/ 585264 w 1450391"/>
                <a:gd name="connsiteY225" fmla="*/ 1658889 h 1716313"/>
                <a:gd name="connsiteX226" fmla="*/ 579496 w 1450391"/>
                <a:gd name="connsiteY226" fmla="*/ 1651772 h 1716313"/>
                <a:gd name="connsiteX227" fmla="*/ 466724 w 1450391"/>
                <a:gd name="connsiteY227" fmla="*/ 1646928 h 1716313"/>
                <a:gd name="connsiteX228" fmla="*/ 431211 w 1450391"/>
                <a:gd name="connsiteY228" fmla="*/ 1636741 h 1716313"/>
                <a:gd name="connsiteX229" fmla="*/ 419933 w 1450391"/>
                <a:gd name="connsiteY229" fmla="*/ 1629346 h 1716313"/>
                <a:gd name="connsiteX230" fmla="*/ 406475 w 1450391"/>
                <a:gd name="connsiteY230" fmla="*/ 1595016 h 1716313"/>
                <a:gd name="connsiteX231" fmla="*/ 403406 w 1450391"/>
                <a:gd name="connsiteY231" fmla="*/ 1587067 h 1716313"/>
                <a:gd name="connsiteX232" fmla="*/ 354193 w 1450391"/>
                <a:gd name="connsiteY232" fmla="*/ 1496812 h 1716313"/>
                <a:gd name="connsiteX233" fmla="*/ 334597 w 1450391"/>
                <a:gd name="connsiteY233" fmla="*/ 1397629 h 1716313"/>
                <a:gd name="connsiteX234" fmla="*/ 327757 w 1450391"/>
                <a:gd name="connsiteY234" fmla="*/ 1394339 h 1716313"/>
                <a:gd name="connsiteX235" fmla="*/ 289155 w 1450391"/>
                <a:gd name="connsiteY235" fmla="*/ 1396741 h 1716313"/>
                <a:gd name="connsiteX236" fmla="*/ 279542 w 1450391"/>
                <a:gd name="connsiteY236" fmla="*/ 1385076 h 1716313"/>
                <a:gd name="connsiteX237" fmla="*/ 276307 w 1450391"/>
                <a:gd name="connsiteY237" fmla="*/ 1368438 h 1716313"/>
                <a:gd name="connsiteX238" fmla="*/ 242901 w 1450391"/>
                <a:gd name="connsiteY238" fmla="*/ 1342020 h 1716313"/>
                <a:gd name="connsiteX239" fmla="*/ 177937 w 1450391"/>
                <a:gd name="connsiteY239" fmla="*/ 1335401 h 1716313"/>
                <a:gd name="connsiteX240" fmla="*/ 114748 w 1450391"/>
                <a:gd name="connsiteY240" fmla="*/ 1310370 h 1716313"/>
                <a:gd name="connsiteX241" fmla="*/ 108536 w 1450391"/>
                <a:gd name="connsiteY241" fmla="*/ 1307153 h 1716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1450391" h="1716313">
                  <a:moveTo>
                    <a:pt x="108536" y="1307153"/>
                  </a:moveTo>
                  <a:cubicBezTo>
                    <a:pt x="87406" y="1296061"/>
                    <a:pt x="67735" y="1283120"/>
                    <a:pt x="53260" y="1263634"/>
                  </a:cubicBezTo>
                  <a:cubicBezTo>
                    <a:pt x="49156" y="1258162"/>
                    <a:pt x="45551" y="1252339"/>
                    <a:pt x="42482" y="1246220"/>
                  </a:cubicBezTo>
                  <a:cubicBezTo>
                    <a:pt x="31297" y="1223536"/>
                    <a:pt x="23200" y="1199429"/>
                    <a:pt x="18449" y="1174582"/>
                  </a:cubicBezTo>
                  <a:cubicBezTo>
                    <a:pt x="11719" y="1149976"/>
                    <a:pt x="9667" y="1124556"/>
                    <a:pt x="5766" y="1099506"/>
                  </a:cubicBezTo>
                  <a:cubicBezTo>
                    <a:pt x="1736" y="1073624"/>
                    <a:pt x="1219" y="1047428"/>
                    <a:pt x="-630" y="1021361"/>
                  </a:cubicBezTo>
                  <a:cubicBezTo>
                    <a:pt x="-2128" y="1001117"/>
                    <a:pt x="-2497" y="980819"/>
                    <a:pt x="-1739" y="960538"/>
                  </a:cubicBezTo>
                  <a:cubicBezTo>
                    <a:pt x="-667" y="934804"/>
                    <a:pt x="202" y="909052"/>
                    <a:pt x="-131" y="883336"/>
                  </a:cubicBezTo>
                  <a:cubicBezTo>
                    <a:pt x="-426" y="862390"/>
                    <a:pt x="-1702" y="841407"/>
                    <a:pt x="-1074" y="820480"/>
                  </a:cubicBezTo>
                  <a:cubicBezTo>
                    <a:pt x="-389" y="797075"/>
                    <a:pt x="1108" y="773689"/>
                    <a:pt x="2624" y="750229"/>
                  </a:cubicBezTo>
                  <a:cubicBezTo>
                    <a:pt x="3548" y="735920"/>
                    <a:pt x="3696" y="721555"/>
                    <a:pt x="4066" y="707209"/>
                  </a:cubicBezTo>
                  <a:cubicBezTo>
                    <a:pt x="4454" y="691957"/>
                    <a:pt x="5563" y="676761"/>
                    <a:pt x="6229" y="661528"/>
                  </a:cubicBezTo>
                  <a:cubicBezTo>
                    <a:pt x="6562" y="654133"/>
                    <a:pt x="4251" y="647163"/>
                    <a:pt x="4269" y="639879"/>
                  </a:cubicBezTo>
                  <a:cubicBezTo>
                    <a:pt x="4269" y="621614"/>
                    <a:pt x="5397" y="603275"/>
                    <a:pt x="3992" y="585139"/>
                  </a:cubicBezTo>
                  <a:cubicBezTo>
                    <a:pt x="2384" y="564470"/>
                    <a:pt x="6247" y="543821"/>
                    <a:pt x="2956" y="523244"/>
                  </a:cubicBezTo>
                  <a:cubicBezTo>
                    <a:pt x="1903" y="516626"/>
                    <a:pt x="4047" y="510174"/>
                    <a:pt x="4472" y="503611"/>
                  </a:cubicBezTo>
                  <a:cubicBezTo>
                    <a:pt x="5748" y="483719"/>
                    <a:pt x="7652" y="463845"/>
                    <a:pt x="13420" y="444582"/>
                  </a:cubicBezTo>
                  <a:cubicBezTo>
                    <a:pt x="19188" y="425318"/>
                    <a:pt x="26879" y="407792"/>
                    <a:pt x="41946" y="394130"/>
                  </a:cubicBezTo>
                  <a:cubicBezTo>
                    <a:pt x="55072" y="380080"/>
                    <a:pt x="69251" y="367564"/>
                    <a:pt x="86648" y="358654"/>
                  </a:cubicBezTo>
                  <a:cubicBezTo>
                    <a:pt x="108832" y="347302"/>
                    <a:pt x="132366" y="342514"/>
                    <a:pt x="156788" y="339908"/>
                  </a:cubicBezTo>
                  <a:cubicBezTo>
                    <a:pt x="178196" y="337634"/>
                    <a:pt x="199715" y="336044"/>
                    <a:pt x="220513" y="329500"/>
                  </a:cubicBezTo>
                  <a:cubicBezTo>
                    <a:pt x="234915" y="325062"/>
                    <a:pt x="248133" y="317427"/>
                    <a:pt x="259151" y="307149"/>
                  </a:cubicBezTo>
                  <a:cubicBezTo>
                    <a:pt x="265307" y="301417"/>
                    <a:pt x="271999" y="296352"/>
                    <a:pt x="277139" y="289549"/>
                  </a:cubicBezTo>
                  <a:cubicBezTo>
                    <a:pt x="287214" y="276183"/>
                    <a:pt x="290394" y="260265"/>
                    <a:pt x="294517" y="244643"/>
                  </a:cubicBezTo>
                  <a:cubicBezTo>
                    <a:pt x="298880" y="228153"/>
                    <a:pt x="302596" y="211589"/>
                    <a:pt x="303021" y="194414"/>
                  </a:cubicBezTo>
                  <a:cubicBezTo>
                    <a:pt x="303150" y="188701"/>
                    <a:pt x="306256" y="185614"/>
                    <a:pt x="312264" y="184782"/>
                  </a:cubicBezTo>
                  <a:cubicBezTo>
                    <a:pt x="330456" y="182268"/>
                    <a:pt x="345541" y="188036"/>
                    <a:pt x="357909" y="201180"/>
                  </a:cubicBezTo>
                  <a:cubicBezTo>
                    <a:pt x="359314" y="202678"/>
                    <a:pt x="360405" y="204453"/>
                    <a:pt x="361902" y="205858"/>
                  </a:cubicBezTo>
                  <a:cubicBezTo>
                    <a:pt x="363917" y="207706"/>
                    <a:pt x="365600" y="207448"/>
                    <a:pt x="366672" y="204933"/>
                  </a:cubicBezTo>
                  <a:cubicBezTo>
                    <a:pt x="367430" y="203270"/>
                    <a:pt x="367929" y="201513"/>
                    <a:pt x="368520" y="199775"/>
                  </a:cubicBezTo>
                  <a:cubicBezTo>
                    <a:pt x="380427" y="164521"/>
                    <a:pt x="390206" y="128600"/>
                    <a:pt x="397804" y="92180"/>
                  </a:cubicBezTo>
                  <a:cubicBezTo>
                    <a:pt x="400448" y="79628"/>
                    <a:pt x="403239" y="67093"/>
                    <a:pt x="413611" y="58035"/>
                  </a:cubicBezTo>
                  <a:cubicBezTo>
                    <a:pt x="416902" y="54892"/>
                    <a:pt x="420636" y="52248"/>
                    <a:pt x="424703" y="50196"/>
                  </a:cubicBezTo>
                  <a:cubicBezTo>
                    <a:pt x="428493" y="48496"/>
                    <a:pt x="429935" y="45704"/>
                    <a:pt x="430249" y="41618"/>
                  </a:cubicBezTo>
                  <a:cubicBezTo>
                    <a:pt x="430970" y="33225"/>
                    <a:pt x="431432" y="24776"/>
                    <a:pt x="432967" y="16476"/>
                  </a:cubicBezTo>
                  <a:cubicBezTo>
                    <a:pt x="435333" y="3701"/>
                    <a:pt x="445797" y="-4211"/>
                    <a:pt x="458017" y="-2548"/>
                  </a:cubicBezTo>
                  <a:cubicBezTo>
                    <a:pt x="469239" y="-1013"/>
                    <a:pt x="477946" y="10837"/>
                    <a:pt x="477484" y="22761"/>
                  </a:cubicBezTo>
                  <a:cubicBezTo>
                    <a:pt x="476892" y="38401"/>
                    <a:pt x="471716" y="52433"/>
                    <a:pt x="465134" y="66409"/>
                  </a:cubicBezTo>
                  <a:cubicBezTo>
                    <a:pt x="460143" y="77040"/>
                    <a:pt x="453506" y="87133"/>
                    <a:pt x="451583" y="99095"/>
                  </a:cubicBezTo>
                  <a:cubicBezTo>
                    <a:pt x="451103" y="102034"/>
                    <a:pt x="450049" y="104863"/>
                    <a:pt x="448459" y="107377"/>
                  </a:cubicBezTo>
                  <a:cubicBezTo>
                    <a:pt x="434594" y="131817"/>
                    <a:pt x="427328" y="158567"/>
                    <a:pt x="419453" y="185337"/>
                  </a:cubicBezTo>
                  <a:cubicBezTo>
                    <a:pt x="407713" y="225232"/>
                    <a:pt x="404053" y="266384"/>
                    <a:pt x="397379" y="307074"/>
                  </a:cubicBezTo>
                  <a:cubicBezTo>
                    <a:pt x="390594" y="348486"/>
                    <a:pt x="385011" y="390100"/>
                    <a:pt x="380223" y="431788"/>
                  </a:cubicBezTo>
                  <a:cubicBezTo>
                    <a:pt x="377505" y="455582"/>
                    <a:pt x="373623" y="479208"/>
                    <a:pt x="371460" y="503075"/>
                  </a:cubicBezTo>
                  <a:cubicBezTo>
                    <a:pt x="371164" y="506255"/>
                    <a:pt x="371072" y="509434"/>
                    <a:pt x="371146" y="512633"/>
                  </a:cubicBezTo>
                  <a:cubicBezTo>
                    <a:pt x="371719" y="540216"/>
                    <a:pt x="371386" y="567817"/>
                    <a:pt x="371774" y="595399"/>
                  </a:cubicBezTo>
                  <a:cubicBezTo>
                    <a:pt x="372033" y="613886"/>
                    <a:pt x="371904" y="632725"/>
                    <a:pt x="370296" y="651397"/>
                  </a:cubicBezTo>
                  <a:cubicBezTo>
                    <a:pt x="369112" y="665207"/>
                    <a:pt x="368909" y="679128"/>
                    <a:pt x="368447" y="693048"/>
                  </a:cubicBezTo>
                  <a:cubicBezTo>
                    <a:pt x="367412" y="722461"/>
                    <a:pt x="370831" y="751893"/>
                    <a:pt x="369445" y="781250"/>
                  </a:cubicBezTo>
                  <a:cubicBezTo>
                    <a:pt x="368095" y="809758"/>
                    <a:pt x="368114" y="838265"/>
                    <a:pt x="368706" y="866735"/>
                  </a:cubicBezTo>
                  <a:cubicBezTo>
                    <a:pt x="369168" y="888143"/>
                    <a:pt x="369390" y="909570"/>
                    <a:pt x="369889" y="930996"/>
                  </a:cubicBezTo>
                  <a:cubicBezTo>
                    <a:pt x="370203" y="945619"/>
                    <a:pt x="368206" y="960113"/>
                    <a:pt x="368299" y="974718"/>
                  </a:cubicBezTo>
                  <a:cubicBezTo>
                    <a:pt x="368206" y="977473"/>
                    <a:pt x="367652" y="980172"/>
                    <a:pt x="366672" y="982741"/>
                  </a:cubicBezTo>
                  <a:cubicBezTo>
                    <a:pt x="365988" y="984424"/>
                    <a:pt x="365600" y="986217"/>
                    <a:pt x="365526" y="988047"/>
                  </a:cubicBezTo>
                  <a:cubicBezTo>
                    <a:pt x="366006" y="1008106"/>
                    <a:pt x="362642" y="1028127"/>
                    <a:pt x="364269" y="1048149"/>
                  </a:cubicBezTo>
                  <a:cubicBezTo>
                    <a:pt x="366598" y="1076785"/>
                    <a:pt x="366302" y="1105459"/>
                    <a:pt x="367226" y="1134132"/>
                  </a:cubicBezTo>
                  <a:cubicBezTo>
                    <a:pt x="367948" y="1156613"/>
                    <a:pt x="369778" y="1179074"/>
                    <a:pt x="371201" y="1201536"/>
                  </a:cubicBezTo>
                  <a:cubicBezTo>
                    <a:pt x="372477" y="1221484"/>
                    <a:pt x="373272" y="1241505"/>
                    <a:pt x="375250" y="1261397"/>
                  </a:cubicBezTo>
                  <a:cubicBezTo>
                    <a:pt x="378226" y="1291236"/>
                    <a:pt x="381998" y="1320981"/>
                    <a:pt x="386582" y="1350653"/>
                  </a:cubicBezTo>
                  <a:cubicBezTo>
                    <a:pt x="390779" y="1378033"/>
                    <a:pt x="395475" y="1405357"/>
                    <a:pt x="397379" y="1433124"/>
                  </a:cubicBezTo>
                  <a:cubicBezTo>
                    <a:pt x="398784" y="1453700"/>
                    <a:pt x="400947" y="1474332"/>
                    <a:pt x="404072" y="1494797"/>
                  </a:cubicBezTo>
                  <a:cubicBezTo>
                    <a:pt x="404441" y="1497053"/>
                    <a:pt x="405181" y="1499234"/>
                    <a:pt x="406253" y="1501249"/>
                  </a:cubicBezTo>
                  <a:cubicBezTo>
                    <a:pt x="408712" y="1506112"/>
                    <a:pt x="408213" y="1511510"/>
                    <a:pt x="408933" y="1516668"/>
                  </a:cubicBezTo>
                  <a:cubicBezTo>
                    <a:pt x="412206" y="1540479"/>
                    <a:pt x="423538" y="1560648"/>
                    <a:pt x="437385" y="1579524"/>
                  </a:cubicBezTo>
                  <a:cubicBezTo>
                    <a:pt x="447793" y="1593777"/>
                    <a:pt x="463267" y="1599712"/>
                    <a:pt x="479905" y="1601708"/>
                  </a:cubicBezTo>
                  <a:cubicBezTo>
                    <a:pt x="510113" y="1605239"/>
                    <a:pt x="540617" y="1604703"/>
                    <a:pt x="570825" y="1602928"/>
                  </a:cubicBezTo>
                  <a:cubicBezTo>
                    <a:pt x="607078" y="1600784"/>
                    <a:pt x="638987" y="1587030"/>
                    <a:pt x="663168" y="1558375"/>
                  </a:cubicBezTo>
                  <a:cubicBezTo>
                    <a:pt x="670304" y="1549926"/>
                    <a:pt x="674464" y="1539887"/>
                    <a:pt x="677348" y="1529738"/>
                  </a:cubicBezTo>
                  <a:cubicBezTo>
                    <a:pt x="684928" y="1502950"/>
                    <a:pt x="691842" y="1475774"/>
                    <a:pt x="689956" y="1447637"/>
                  </a:cubicBezTo>
                  <a:cubicBezTo>
                    <a:pt x="688551" y="1427153"/>
                    <a:pt x="688274" y="1406614"/>
                    <a:pt x="689161" y="1386111"/>
                  </a:cubicBezTo>
                  <a:cubicBezTo>
                    <a:pt x="690030" y="1366700"/>
                    <a:pt x="688755" y="1347400"/>
                    <a:pt x="688810" y="1328062"/>
                  </a:cubicBezTo>
                  <a:cubicBezTo>
                    <a:pt x="688810" y="1303437"/>
                    <a:pt x="696612" y="1280790"/>
                    <a:pt x="707426" y="1259327"/>
                  </a:cubicBezTo>
                  <a:cubicBezTo>
                    <a:pt x="715283" y="1243743"/>
                    <a:pt x="730776" y="1238991"/>
                    <a:pt x="747118" y="1237919"/>
                  </a:cubicBezTo>
                  <a:cubicBezTo>
                    <a:pt x="764478" y="1236773"/>
                    <a:pt x="781689" y="1239287"/>
                    <a:pt x="798882" y="1241043"/>
                  </a:cubicBezTo>
                  <a:cubicBezTo>
                    <a:pt x="819791" y="1243188"/>
                    <a:pt x="840386" y="1247662"/>
                    <a:pt x="861257" y="1249473"/>
                  </a:cubicBezTo>
                  <a:cubicBezTo>
                    <a:pt x="891262" y="1252080"/>
                    <a:pt x="920971" y="1257164"/>
                    <a:pt x="950975" y="1259438"/>
                  </a:cubicBezTo>
                  <a:cubicBezTo>
                    <a:pt x="971940" y="1261028"/>
                    <a:pt x="992905" y="1258902"/>
                    <a:pt x="1013832" y="1257700"/>
                  </a:cubicBezTo>
                  <a:cubicBezTo>
                    <a:pt x="1029749" y="1256776"/>
                    <a:pt x="1045629" y="1255149"/>
                    <a:pt x="1061547" y="1254391"/>
                  </a:cubicBezTo>
                  <a:cubicBezTo>
                    <a:pt x="1077465" y="1253633"/>
                    <a:pt x="1093419" y="1252542"/>
                    <a:pt x="1109077" y="1249252"/>
                  </a:cubicBezTo>
                  <a:cubicBezTo>
                    <a:pt x="1110630" y="1248900"/>
                    <a:pt x="1112202" y="1248623"/>
                    <a:pt x="1113792" y="1248419"/>
                  </a:cubicBezTo>
                  <a:cubicBezTo>
                    <a:pt x="1115825" y="1248179"/>
                    <a:pt x="1118210" y="1247662"/>
                    <a:pt x="1119449" y="1249695"/>
                  </a:cubicBezTo>
                  <a:cubicBezTo>
                    <a:pt x="1120909" y="1252080"/>
                    <a:pt x="1119134" y="1254095"/>
                    <a:pt x="1117600" y="1255777"/>
                  </a:cubicBezTo>
                  <a:cubicBezTo>
                    <a:pt x="1112719" y="1261213"/>
                    <a:pt x="1107303" y="1266130"/>
                    <a:pt x="1102256" y="1271399"/>
                  </a:cubicBezTo>
                  <a:cubicBezTo>
                    <a:pt x="1072547" y="1302439"/>
                    <a:pt x="1036774" y="1323459"/>
                    <a:pt x="995788" y="1335790"/>
                  </a:cubicBezTo>
                  <a:cubicBezTo>
                    <a:pt x="987247" y="1338360"/>
                    <a:pt x="982052" y="1343739"/>
                    <a:pt x="982126" y="1352428"/>
                  </a:cubicBezTo>
                  <a:cubicBezTo>
                    <a:pt x="982330" y="1376203"/>
                    <a:pt x="976580" y="1399626"/>
                    <a:pt x="977726" y="1423363"/>
                  </a:cubicBezTo>
                  <a:cubicBezTo>
                    <a:pt x="978595" y="1441333"/>
                    <a:pt x="978632" y="1459358"/>
                    <a:pt x="980499" y="1477290"/>
                  </a:cubicBezTo>
                  <a:cubicBezTo>
                    <a:pt x="982903" y="1500602"/>
                    <a:pt x="1000706" y="1523508"/>
                    <a:pt x="1025331" y="1528278"/>
                  </a:cubicBezTo>
                  <a:cubicBezTo>
                    <a:pt x="1042080" y="1531790"/>
                    <a:pt x="1059255" y="1532844"/>
                    <a:pt x="1076300" y="1531402"/>
                  </a:cubicBezTo>
                  <a:cubicBezTo>
                    <a:pt x="1089426" y="1530108"/>
                    <a:pt x="1102736" y="1531513"/>
                    <a:pt x="1115917" y="1531402"/>
                  </a:cubicBezTo>
                  <a:cubicBezTo>
                    <a:pt x="1138102" y="1531106"/>
                    <a:pt x="1160509" y="1533102"/>
                    <a:pt x="1181418" y="1521863"/>
                  </a:cubicBezTo>
                  <a:cubicBezTo>
                    <a:pt x="1197242" y="1513358"/>
                    <a:pt x="1211884" y="1489029"/>
                    <a:pt x="1208594" y="1469895"/>
                  </a:cubicBezTo>
                  <a:cubicBezTo>
                    <a:pt x="1204249" y="1445363"/>
                    <a:pt x="1203454" y="1420350"/>
                    <a:pt x="1206209" y="1395596"/>
                  </a:cubicBezTo>
                  <a:cubicBezTo>
                    <a:pt x="1206671" y="1389901"/>
                    <a:pt x="1206726" y="1384171"/>
                    <a:pt x="1206357" y="1378476"/>
                  </a:cubicBezTo>
                  <a:cubicBezTo>
                    <a:pt x="1205765" y="1358326"/>
                    <a:pt x="1208297" y="1338452"/>
                    <a:pt x="1211200" y="1318560"/>
                  </a:cubicBezTo>
                  <a:cubicBezTo>
                    <a:pt x="1216007" y="1285837"/>
                    <a:pt x="1223476" y="1253559"/>
                    <a:pt x="1233514" y="1222038"/>
                  </a:cubicBezTo>
                  <a:cubicBezTo>
                    <a:pt x="1241039" y="1198172"/>
                    <a:pt x="1245789" y="1173436"/>
                    <a:pt x="1253332" y="1149458"/>
                  </a:cubicBezTo>
                  <a:cubicBezTo>
                    <a:pt x="1257584" y="1135926"/>
                    <a:pt x="1256161" y="1121413"/>
                    <a:pt x="1258195" y="1107418"/>
                  </a:cubicBezTo>
                  <a:cubicBezTo>
                    <a:pt x="1261688" y="1083496"/>
                    <a:pt x="1264776" y="1059518"/>
                    <a:pt x="1267438" y="1035504"/>
                  </a:cubicBezTo>
                  <a:cubicBezTo>
                    <a:pt x="1269989" y="1012838"/>
                    <a:pt x="1273132" y="990284"/>
                    <a:pt x="1272208" y="967342"/>
                  </a:cubicBezTo>
                  <a:cubicBezTo>
                    <a:pt x="1271431" y="948374"/>
                    <a:pt x="1274056" y="929517"/>
                    <a:pt x="1276792" y="910845"/>
                  </a:cubicBezTo>
                  <a:cubicBezTo>
                    <a:pt x="1279695" y="890953"/>
                    <a:pt x="1278697" y="870691"/>
                    <a:pt x="1273872" y="851169"/>
                  </a:cubicBezTo>
                  <a:cubicBezTo>
                    <a:pt x="1270045" y="835529"/>
                    <a:pt x="1269305" y="819741"/>
                    <a:pt x="1269250" y="803638"/>
                  </a:cubicBezTo>
                  <a:cubicBezTo>
                    <a:pt x="1269250" y="773319"/>
                    <a:pt x="1265811" y="743093"/>
                    <a:pt x="1266661" y="712755"/>
                  </a:cubicBezTo>
                  <a:cubicBezTo>
                    <a:pt x="1267882" y="701257"/>
                    <a:pt x="1268363" y="689684"/>
                    <a:pt x="1268048" y="678129"/>
                  </a:cubicBezTo>
                  <a:cubicBezTo>
                    <a:pt x="1268085" y="675412"/>
                    <a:pt x="1267882" y="672694"/>
                    <a:pt x="1267401" y="670014"/>
                  </a:cubicBezTo>
                  <a:cubicBezTo>
                    <a:pt x="1265367" y="660770"/>
                    <a:pt x="1261152" y="657350"/>
                    <a:pt x="1251816" y="657073"/>
                  </a:cubicBezTo>
                  <a:cubicBezTo>
                    <a:pt x="1249968" y="657073"/>
                    <a:pt x="1248119" y="657073"/>
                    <a:pt x="1246363" y="657073"/>
                  </a:cubicBezTo>
                  <a:cubicBezTo>
                    <a:pt x="1245235" y="657073"/>
                    <a:pt x="1244107" y="656943"/>
                    <a:pt x="1242961" y="656925"/>
                  </a:cubicBezTo>
                  <a:cubicBezTo>
                    <a:pt x="1238469" y="656813"/>
                    <a:pt x="1234734" y="655742"/>
                    <a:pt x="1234290" y="650324"/>
                  </a:cubicBezTo>
                  <a:cubicBezTo>
                    <a:pt x="1233865" y="645315"/>
                    <a:pt x="1237360" y="640804"/>
                    <a:pt x="1242333" y="639990"/>
                  </a:cubicBezTo>
                  <a:cubicBezTo>
                    <a:pt x="1247084" y="639325"/>
                    <a:pt x="1251946" y="639861"/>
                    <a:pt x="1256438" y="641562"/>
                  </a:cubicBezTo>
                  <a:cubicBezTo>
                    <a:pt x="1265774" y="644501"/>
                    <a:pt x="1267937" y="643133"/>
                    <a:pt x="1270174" y="633446"/>
                  </a:cubicBezTo>
                  <a:cubicBezTo>
                    <a:pt x="1273945" y="616493"/>
                    <a:pt x="1279806" y="600095"/>
                    <a:pt x="1287626" y="584603"/>
                  </a:cubicBezTo>
                  <a:cubicBezTo>
                    <a:pt x="1295113" y="570035"/>
                    <a:pt x="1299680" y="554062"/>
                    <a:pt x="1309811" y="540733"/>
                  </a:cubicBezTo>
                  <a:cubicBezTo>
                    <a:pt x="1320533" y="526553"/>
                    <a:pt x="1331292" y="512392"/>
                    <a:pt x="1341239" y="497584"/>
                  </a:cubicBezTo>
                  <a:cubicBezTo>
                    <a:pt x="1346933" y="489061"/>
                    <a:pt x="1352479" y="480447"/>
                    <a:pt x="1357877" y="471702"/>
                  </a:cubicBezTo>
                  <a:cubicBezTo>
                    <a:pt x="1368433" y="454694"/>
                    <a:pt x="1382317" y="442252"/>
                    <a:pt x="1402801" y="438999"/>
                  </a:cubicBezTo>
                  <a:cubicBezTo>
                    <a:pt x="1416444" y="436706"/>
                    <a:pt x="1430439" y="439387"/>
                    <a:pt x="1442289" y="446523"/>
                  </a:cubicBezTo>
                  <a:cubicBezTo>
                    <a:pt x="1448741" y="450220"/>
                    <a:pt x="1449573" y="453917"/>
                    <a:pt x="1446689" y="460887"/>
                  </a:cubicBezTo>
                  <a:cubicBezTo>
                    <a:pt x="1441864" y="472460"/>
                    <a:pt x="1439534" y="484920"/>
                    <a:pt x="1434524" y="496438"/>
                  </a:cubicBezTo>
                  <a:cubicBezTo>
                    <a:pt x="1433693" y="497861"/>
                    <a:pt x="1433693" y="499636"/>
                    <a:pt x="1434524" y="501060"/>
                  </a:cubicBezTo>
                  <a:cubicBezTo>
                    <a:pt x="1437963" y="505330"/>
                    <a:pt x="1436115" y="509638"/>
                    <a:pt x="1435153" y="514001"/>
                  </a:cubicBezTo>
                  <a:cubicBezTo>
                    <a:pt x="1430180" y="536592"/>
                    <a:pt x="1418404" y="556225"/>
                    <a:pt x="1407995" y="576413"/>
                  </a:cubicBezTo>
                  <a:cubicBezTo>
                    <a:pt x="1405962" y="580739"/>
                    <a:pt x="1403688" y="584936"/>
                    <a:pt x="1401174" y="589003"/>
                  </a:cubicBezTo>
                  <a:cubicBezTo>
                    <a:pt x="1398937" y="594790"/>
                    <a:pt x="1394777" y="599337"/>
                    <a:pt x="1391357" y="604366"/>
                  </a:cubicBezTo>
                  <a:cubicBezTo>
                    <a:pt x="1386088" y="612001"/>
                    <a:pt x="1381559" y="620117"/>
                    <a:pt x="1377843" y="628602"/>
                  </a:cubicBezTo>
                  <a:cubicBezTo>
                    <a:pt x="1377399" y="629453"/>
                    <a:pt x="1377011" y="630322"/>
                    <a:pt x="1376678" y="631209"/>
                  </a:cubicBezTo>
                  <a:cubicBezTo>
                    <a:pt x="1375495" y="634426"/>
                    <a:pt x="1374441" y="637698"/>
                    <a:pt x="1373461" y="640989"/>
                  </a:cubicBezTo>
                  <a:cubicBezTo>
                    <a:pt x="1373129" y="641876"/>
                    <a:pt x="1372925" y="642782"/>
                    <a:pt x="1372851" y="643725"/>
                  </a:cubicBezTo>
                  <a:cubicBezTo>
                    <a:pt x="1372851" y="645925"/>
                    <a:pt x="1371890" y="648032"/>
                    <a:pt x="1372112" y="650269"/>
                  </a:cubicBezTo>
                  <a:cubicBezTo>
                    <a:pt x="1371835" y="651175"/>
                    <a:pt x="1371631" y="652100"/>
                    <a:pt x="1371520" y="653042"/>
                  </a:cubicBezTo>
                  <a:cubicBezTo>
                    <a:pt x="1371520" y="654891"/>
                    <a:pt x="1371520" y="656832"/>
                    <a:pt x="1371520" y="658718"/>
                  </a:cubicBezTo>
                  <a:cubicBezTo>
                    <a:pt x="1371520" y="659975"/>
                    <a:pt x="1371724" y="661232"/>
                    <a:pt x="1372130" y="662415"/>
                  </a:cubicBezTo>
                  <a:cubicBezTo>
                    <a:pt x="1372574" y="664615"/>
                    <a:pt x="1372833" y="666852"/>
                    <a:pt x="1372907" y="669108"/>
                  </a:cubicBezTo>
                  <a:cubicBezTo>
                    <a:pt x="1372981" y="670088"/>
                    <a:pt x="1373184" y="671049"/>
                    <a:pt x="1373499" y="671973"/>
                  </a:cubicBezTo>
                  <a:cubicBezTo>
                    <a:pt x="1373499" y="673988"/>
                    <a:pt x="1374386" y="675892"/>
                    <a:pt x="1374312" y="677908"/>
                  </a:cubicBezTo>
                  <a:cubicBezTo>
                    <a:pt x="1374460" y="678961"/>
                    <a:pt x="1374848" y="679959"/>
                    <a:pt x="1374922" y="681013"/>
                  </a:cubicBezTo>
                  <a:cubicBezTo>
                    <a:pt x="1375384" y="689813"/>
                    <a:pt x="1376512" y="698576"/>
                    <a:pt x="1378287" y="707209"/>
                  </a:cubicBezTo>
                  <a:cubicBezTo>
                    <a:pt x="1378453" y="708300"/>
                    <a:pt x="1378675" y="709391"/>
                    <a:pt x="1378989" y="710463"/>
                  </a:cubicBezTo>
                  <a:cubicBezTo>
                    <a:pt x="1381337" y="721685"/>
                    <a:pt x="1383518" y="732925"/>
                    <a:pt x="1385219" y="744258"/>
                  </a:cubicBezTo>
                  <a:cubicBezTo>
                    <a:pt x="1385330" y="745348"/>
                    <a:pt x="1385534" y="746439"/>
                    <a:pt x="1385829" y="747511"/>
                  </a:cubicBezTo>
                  <a:cubicBezTo>
                    <a:pt x="1386384" y="753686"/>
                    <a:pt x="1387549" y="759806"/>
                    <a:pt x="1387974" y="765998"/>
                  </a:cubicBezTo>
                  <a:cubicBezTo>
                    <a:pt x="1388011" y="767071"/>
                    <a:pt x="1388214" y="768143"/>
                    <a:pt x="1388547" y="769160"/>
                  </a:cubicBezTo>
                  <a:cubicBezTo>
                    <a:pt x="1388436" y="772007"/>
                    <a:pt x="1389564" y="774706"/>
                    <a:pt x="1389324" y="777608"/>
                  </a:cubicBezTo>
                  <a:cubicBezTo>
                    <a:pt x="1389342" y="779032"/>
                    <a:pt x="1389545" y="780437"/>
                    <a:pt x="1389952" y="781805"/>
                  </a:cubicBezTo>
                  <a:cubicBezTo>
                    <a:pt x="1389952" y="785059"/>
                    <a:pt x="1391006" y="788238"/>
                    <a:pt x="1390692" y="791511"/>
                  </a:cubicBezTo>
                  <a:cubicBezTo>
                    <a:pt x="1390784" y="793008"/>
                    <a:pt x="1391006" y="794506"/>
                    <a:pt x="1391338" y="795984"/>
                  </a:cubicBezTo>
                  <a:cubicBezTo>
                    <a:pt x="1391449" y="803047"/>
                    <a:pt x="1392448" y="810072"/>
                    <a:pt x="1392060" y="817153"/>
                  </a:cubicBezTo>
                  <a:cubicBezTo>
                    <a:pt x="1392115" y="818761"/>
                    <a:pt x="1392318" y="820351"/>
                    <a:pt x="1392706" y="821922"/>
                  </a:cubicBezTo>
                  <a:cubicBezTo>
                    <a:pt x="1392836" y="834290"/>
                    <a:pt x="1392337" y="846658"/>
                    <a:pt x="1393446" y="859007"/>
                  </a:cubicBezTo>
                  <a:cubicBezTo>
                    <a:pt x="1393520" y="860264"/>
                    <a:pt x="1393723" y="861503"/>
                    <a:pt x="1394056" y="862705"/>
                  </a:cubicBezTo>
                  <a:cubicBezTo>
                    <a:pt x="1394241" y="872410"/>
                    <a:pt x="1396478" y="882116"/>
                    <a:pt x="1394056" y="891803"/>
                  </a:cubicBezTo>
                  <a:cubicBezTo>
                    <a:pt x="1387549" y="905132"/>
                    <a:pt x="1375273" y="909958"/>
                    <a:pt x="1363774" y="903764"/>
                  </a:cubicBezTo>
                  <a:cubicBezTo>
                    <a:pt x="1357692" y="900455"/>
                    <a:pt x="1354642" y="895113"/>
                    <a:pt x="1353200" y="888568"/>
                  </a:cubicBezTo>
                  <a:cubicBezTo>
                    <a:pt x="1350722" y="877199"/>
                    <a:pt x="1349428" y="865589"/>
                    <a:pt x="1349336" y="853942"/>
                  </a:cubicBezTo>
                  <a:cubicBezTo>
                    <a:pt x="1349170" y="836323"/>
                    <a:pt x="1347006" y="818927"/>
                    <a:pt x="1345638" y="801439"/>
                  </a:cubicBezTo>
                  <a:cubicBezTo>
                    <a:pt x="1344270" y="783949"/>
                    <a:pt x="1342662" y="765998"/>
                    <a:pt x="1342440" y="748233"/>
                  </a:cubicBezTo>
                  <a:cubicBezTo>
                    <a:pt x="1342311" y="737640"/>
                    <a:pt x="1339908" y="727508"/>
                    <a:pt x="1338077" y="717174"/>
                  </a:cubicBezTo>
                  <a:cubicBezTo>
                    <a:pt x="1334250" y="695636"/>
                    <a:pt x="1329370" y="674266"/>
                    <a:pt x="1327336" y="652469"/>
                  </a:cubicBezTo>
                  <a:cubicBezTo>
                    <a:pt x="1326689" y="645555"/>
                    <a:pt x="1325765" y="644742"/>
                    <a:pt x="1319461" y="647755"/>
                  </a:cubicBezTo>
                  <a:cubicBezTo>
                    <a:pt x="1311844" y="651452"/>
                    <a:pt x="1304357" y="655316"/>
                    <a:pt x="1296592" y="658644"/>
                  </a:cubicBezTo>
                  <a:cubicBezTo>
                    <a:pt x="1294374" y="659587"/>
                    <a:pt x="1291915" y="660492"/>
                    <a:pt x="1290713" y="663099"/>
                  </a:cubicBezTo>
                  <a:cubicBezTo>
                    <a:pt x="1292710" y="664856"/>
                    <a:pt x="1295095" y="664005"/>
                    <a:pt x="1297276" y="664208"/>
                  </a:cubicBezTo>
                  <a:cubicBezTo>
                    <a:pt x="1308202" y="665114"/>
                    <a:pt x="1316762" y="673951"/>
                    <a:pt x="1317335" y="684896"/>
                  </a:cubicBezTo>
                  <a:cubicBezTo>
                    <a:pt x="1317889" y="695027"/>
                    <a:pt x="1315726" y="704917"/>
                    <a:pt x="1314007" y="714771"/>
                  </a:cubicBezTo>
                  <a:cubicBezTo>
                    <a:pt x="1311992" y="726436"/>
                    <a:pt x="1310051" y="738212"/>
                    <a:pt x="1306132" y="749453"/>
                  </a:cubicBezTo>
                  <a:cubicBezTo>
                    <a:pt x="1304653" y="753686"/>
                    <a:pt x="1304690" y="757199"/>
                    <a:pt x="1307666" y="760877"/>
                  </a:cubicBezTo>
                  <a:cubicBezTo>
                    <a:pt x="1312861" y="767292"/>
                    <a:pt x="1312528" y="774909"/>
                    <a:pt x="1311363" y="782471"/>
                  </a:cubicBezTo>
                  <a:cubicBezTo>
                    <a:pt x="1309885" y="791492"/>
                    <a:pt x="1307537" y="800329"/>
                    <a:pt x="1305373" y="809203"/>
                  </a:cubicBezTo>
                  <a:cubicBezTo>
                    <a:pt x="1301713" y="823660"/>
                    <a:pt x="1301990" y="838819"/>
                    <a:pt x="1306150" y="853128"/>
                  </a:cubicBezTo>
                  <a:cubicBezTo>
                    <a:pt x="1308535" y="860098"/>
                    <a:pt x="1308128" y="867715"/>
                    <a:pt x="1305041" y="874389"/>
                  </a:cubicBezTo>
                  <a:cubicBezTo>
                    <a:pt x="1302527" y="879713"/>
                    <a:pt x="1301916" y="886738"/>
                    <a:pt x="1305651" y="891526"/>
                  </a:cubicBezTo>
                  <a:cubicBezTo>
                    <a:pt x="1313619" y="901694"/>
                    <a:pt x="1312454" y="912823"/>
                    <a:pt x="1311197" y="924193"/>
                  </a:cubicBezTo>
                  <a:cubicBezTo>
                    <a:pt x="1310088" y="933492"/>
                    <a:pt x="1308442" y="942717"/>
                    <a:pt x="1306224" y="951812"/>
                  </a:cubicBezTo>
                  <a:cubicBezTo>
                    <a:pt x="1305133" y="955806"/>
                    <a:pt x="1305337" y="960039"/>
                    <a:pt x="1306852" y="963885"/>
                  </a:cubicBezTo>
                  <a:cubicBezTo>
                    <a:pt x="1309755" y="970965"/>
                    <a:pt x="1309551" y="978915"/>
                    <a:pt x="1306335" y="985847"/>
                  </a:cubicBezTo>
                  <a:cubicBezTo>
                    <a:pt x="1305891" y="986901"/>
                    <a:pt x="1305632" y="988047"/>
                    <a:pt x="1305096" y="989046"/>
                  </a:cubicBezTo>
                  <a:cubicBezTo>
                    <a:pt x="1299106" y="1000397"/>
                    <a:pt x="1297701" y="1010398"/>
                    <a:pt x="1308905" y="1020474"/>
                  </a:cubicBezTo>
                  <a:cubicBezTo>
                    <a:pt x="1316299" y="1027147"/>
                    <a:pt x="1318037" y="1037814"/>
                    <a:pt x="1318555" y="1047705"/>
                  </a:cubicBezTo>
                  <a:cubicBezTo>
                    <a:pt x="1320126" y="1076822"/>
                    <a:pt x="1319978" y="1106032"/>
                    <a:pt x="1318111" y="1135131"/>
                  </a:cubicBezTo>
                  <a:cubicBezTo>
                    <a:pt x="1315098" y="1181349"/>
                    <a:pt x="1303987" y="1226143"/>
                    <a:pt x="1297276" y="1271695"/>
                  </a:cubicBezTo>
                  <a:cubicBezTo>
                    <a:pt x="1292414" y="1304639"/>
                    <a:pt x="1288033" y="1337657"/>
                    <a:pt x="1282856" y="1370564"/>
                  </a:cubicBezTo>
                  <a:cubicBezTo>
                    <a:pt x="1279861" y="1389791"/>
                    <a:pt x="1279491" y="1409147"/>
                    <a:pt x="1277717" y="1428429"/>
                  </a:cubicBezTo>
                  <a:cubicBezTo>
                    <a:pt x="1276441" y="1442368"/>
                    <a:pt x="1270988" y="1454033"/>
                    <a:pt x="1260117" y="1462759"/>
                  </a:cubicBezTo>
                  <a:cubicBezTo>
                    <a:pt x="1254515" y="1467455"/>
                    <a:pt x="1250448" y="1473704"/>
                    <a:pt x="1248378" y="1480710"/>
                  </a:cubicBezTo>
                  <a:cubicBezTo>
                    <a:pt x="1241464" y="1500805"/>
                    <a:pt x="1231443" y="1518978"/>
                    <a:pt x="1215637" y="1533750"/>
                  </a:cubicBezTo>
                  <a:cubicBezTo>
                    <a:pt x="1207725" y="1541367"/>
                    <a:pt x="1198370" y="1547319"/>
                    <a:pt x="1188128" y="1551294"/>
                  </a:cubicBezTo>
                  <a:cubicBezTo>
                    <a:pt x="1169752" y="1558171"/>
                    <a:pt x="1151838" y="1565936"/>
                    <a:pt x="1134164" y="1574514"/>
                  </a:cubicBezTo>
                  <a:cubicBezTo>
                    <a:pt x="1104585" y="1588878"/>
                    <a:pt x="1074081" y="1586678"/>
                    <a:pt x="1044520" y="1574514"/>
                  </a:cubicBezTo>
                  <a:cubicBezTo>
                    <a:pt x="990132" y="1552218"/>
                    <a:pt x="956170" y="1510936"/>
                    <a:pt x="937591" y="1456011"/>
                  </a:cubicBezTo>
                  <a:cubicBezTo>
                    <a:pt x="932581" y="1441222"/>
                    <a:pt x="930862" y="1425767"/>
                    <a:pt x="930196" y="1410237"/>
                  </a:cubicBezTo>
                  <a:cubicBezTo>
                    <a:pt x="929882" y="1402565"/>
                    <a:pt x="926499" y="1395707"/>
                    <a:pt x="924853" y="1388386"/>
                  </a:cubicBezTo>
                  <a:cubicBezTo>
                    <a:pt x="923948" y="1384411"/>
                    <a:pt x="920121" y="1383209"/>
                    <a:pt x="916331" y="1382562"/>
                  </a:cubicBezTo>
                  <a:cubicBezTo>
                    <a:pt x="907790" y="1381101"/>
                    <a:pt x="899119" y="1380325"/>
                    <a:pt x="890726" y="1378051"/>
                  </a:cubicBezTo>
                  <a:cubicBezTo>
                    <a:pt x="881797" y="1375629"/>
                    <a:pt x="881242" y="1374853"/>
                    <a:pt x="882851" y="1365905"/>
                  </a:cubicBezTo>
                  <a:cubicBezTo>
                    <a:pt x="883239" y="1363798"/>
                    <a:pt x="883386" y="1361820"/>
                    <a:pt x="881556" y="1360359"/>
                  </a:cubicBezTo>
                  <a:cubicBezTo>
                    <a:pt x="880669" y="1359804"/>
                    <a:pt x="879745" y="1359324"/>
                    <a:pt x="878802" y="1358898"/>
                  </a:cubicBezTo>
                  <a:cubicBezTo>
                    <a:pt x="877840" y="1358455"/>
                    <a:pt x="876953" y="1357974"/>
                    <a:pt x="875992" y="1357475"/>
                  </a:cubicBezTo>
                  <a:cubicBezTo>
                    <a:pt x="873921" y="1356662"/>
                    <a:pt x="872387" y="1354887"/>
                    <a:pt x="871888" y="1352724"/>
                  </a:cubicBezTo>
                  <a:cubicBezTo>
                    <a:pt x="874088" y="1320168"/>
                    <a:pt x="906181" y="1294952"/>
                    <a:pt x="938626" y="1300313"/>
                  </a:cubicBezTo>
                  <a:cubicBezTo>
                    <a:pt x="942010" y="1300868"/>
                    <a:pt x="945318" y="1301810"/>
                    <a:pt x="948739" y="1302069"/>
                  </a:cubicBezTo>
                  <a:cubicBezTo>
                    <a:pt x="955024" y="1302790"/>
                    <a:pt x="961199" y="1300073"/>
                    <a:pt x="964915" y="1294970"/>
                  </a:cubicBezTo>
                  <a:cubicBezTo>
                    <a:pt x="967799" y="1291273"/>
                    <a:pt x="966967" y="1289239"/>
                    <a:pt x="962327" y="1288592"/>
                  </a:cubicBezTo>
                  <a:cubicBezTo>
                    <a:pt x="959609" y="1288278"/>
                    <a:pt x="956855" y="1288222"/>
                    <a:pt x="954118" y="1288426"/>
                  </a:cubicBezTo>
                  <a:cubicBezTo>
                    <a:pt x="921692" y="1290108"/>
                    <a:pt x="890079" y="1284359"/>
                    <a:pt x="858447" y="1278443"/>
                  </a:cubicBezTo>
                  <a:cubicBezTo>
                    <a:pt x="849870" y="1276834"/>
                    <a:pt x="841328" y="1274024"/>
                    <a:pt x="832177" y="1276927"/>
                  </a:cubicBezTo>
                  <a:cubicBezTo>
                    <a:pt x="826964" y="1278591"/>
                    <a:pt x="821344" y="1276224"/>
                    <a:pt x="816112" y="1274672"/>
                  </a:cubicBezTo>
                  <a:cubicBezTo>
                    <a:pt x="799215" y="1269643"/>
                    <a:pt x="783094" y="1273562"/>
                    <a:pt x="767325" y="1279238"/>
                  </a:cubicBezTo>
                  <a:cubicBezTo>
                    <a:pt x="759061" y="1282214"/>
                    <a:pt x="754735" y="1289627"/>
                    <a:pt x="751592" y="1297355"/>
                  </a:cubicBezTo>
                  <a:cubicBezTo>
                    <a:pt x="744844" y="1313383"/>
                    <a:pt x="741239" y="1330577"/>
                    <a:pt x="740999" y="1347973"/>
                  </a:cubicBezTo>
                  <a:cubicBezTo>
                    <a:pt x="740999" y="1398942"/>
                    <a:pt x="737302" y="1449522"/>
                    <a:pt x="726893" y="1499567"/>
                  </a:cubicBezTo>
                  <a:cubicBezTo>
                    <a:pt x="724878" y="1507757"/>
                    <a:pt x="723436" y="1516076"/>
                    <a:pt x="722567" y="1524469"/>
                  </a:cubicBezTo>
                  <a:cubicBezTo>
                    <a:pt x="722142" y="1530699"/>
                    <a:pt x="718426" y="1535968"/>
                    <a:pt x="715505" y="1541385"/>
                  </a:cubicBezTo>
                  <a:cubicBezTo>
                    <a:pt x="710033" y="1551405"/>
                    <a:pt x="703932" y="1561055"/>
                    <a:pt x="697258" y="1570317"/>
                  </a:cubicBezTo>
                  <a:cubicBezTo>
                    <a:pt x="692748" y="1576677"/>
                    <a:pt x="688828" y="1583258"/>
                    <a:pt x="687350" y="1591134"/>
                  </a:cubicBezTo>
                  <a:cubicBezTo>
                    <a:pt x="686351" y="1594905"/>
                    <a:pt x="684262" y="1598325"/>
                    <a:pt x="681360" y="1600932"/>
                  </a:cubicBezTo>
                  <a:cubicBezTo>
                    <a:pt x="677089" y="1605406"/>
                    <a:pt x="671931" y="1608826"/>
                    <a:pt x="667365" y="1612967"/>
                  </a:cubicBezTo>
                  <a:cubicBezTo>
                    <a:pt x="662133" y="1617699"/>
                    <a:pt x="662373" y="1620602"/>
                    <a:pt x="668622" y="1623763"/>
                  </a:cubicBezTo>
                  <a:cubicBezTo>
                    <a:pt x="676997" y="1627960"/>
                    <a:pt x="684410" y="1633839"/>
                    <a:pt x="690400" y="1641030"/>
                  </a:cubicBezTo>
                  <a:cubicBezTo>
                    <a:pt x="699514" y="1651882"/>
                    <a:pt x="703341" y="1664416"/>
                    <a:pt x="703803" y="1678245"/>
                  </a:cubicBezTo>
                  <a:cubicBezTo>
                    <a:pt x="703803" y="1681942"/>
                    <a:pt x="701529" y="1683791"/>
                    <a:pt x="698552" y="1685529"/>
                  </a:cubicBezTo>
                  <a:cubicBezTo>
                    <a:pt x="682635" y="1694495"/>
                    <a:pt x="665387" y="1700873"/>
                    <a:pt x="647473" y="1704404"/>
                  </a:cubicBezTo>
                  <a:cubicBezTo>
                    <a:pt x="631666" y="1707695"/>
                    <a:pt x="615693" y="1710302"/>
                    <a:pt x="599794" y="1713260"/>
                  </a:cubicBezTo>
                  <a:cubicBezTo>
                    <a:pt x="593971" y="1714350"/>
                    <a:pt x="590902" y="1712317"/>
                    <a:pt x="588444" y="1707362"/>
                  </a:cubicBezTo>
                  <a:cubicBezTo>
                    <a:pt x="580771" y="1692332"/>
                    <a:pt x="579625" y="1674806"/>
                    <a:pt x="585264" y="1658889"/>
                  </a:cubicBezTo>
                  <a:cubicBezTo>
                    <a:pt x="587833" y="1651050"/>
                    <a:pt x="587556" y="1650866"/>
                    <a:pt x="579496" y="1651772"/>
                  </a:cubicBezTo>
                  <a:cubicBezTo>
                    <a:pt x="541634" y="1655987"/>
                    <a:pt x="503939" y="1655635"/>
                    <a:pt x="466724" y="1646928"/>
                  </a:cubicBezTo>
                  <a:cubicBezTo>
                    <a:pt x="454726" y="1644118"/>
                    <a:pt x="442931" y="1640568"/>
                    <a:pt x="431211" y="1636741"/>
                  </a:cubicBezTo>
                  <a:cubicBezTo>
                    <a:pt x="426755" y="1635577"/>
                    <a:pt x="422780" y="1632970"/>
                    <a:pt x="419933" y="1629346"/>
                  </a:cubicBezTo>
                  <a:cubicBezTo>
                    <a:pt x="412779" y="1619012"/>
                    <a:pt x="403295" y="1609491"/>
                    <a:pt x="406475" y="1595016"/>
                  </a:cubicBezTo>
                  <a:cubicBezTo>
                    <a:pt x="407177" y="1591817"/>
                    <a:pt x="405587" y="1589266"/>
                    <a:pt x="403406" y="1587067"/>
                  </a:cubicBezTo>
                  <a:cubicBezTo>
                    <a:pt x="378319" y="1561702"/>
                    <a:pt x="363418" y="1530847"/>
                    <a:pt x="354193" y="1496812"/>
                  </a:cubicBezTo>
                  <a:cubicBezTo>
                    <a:pt x="345357" y="1464201"/>
                    <a:pt x="337240" y="1431442"/>
                    <a:pt x="334597" y="1397629"/>
                  </a:cubicBezTo>
                  <a:cubicBezTo>
                    <a:pt x="334153" y="1392083"/>
                    <a:pt x="331454" y="1392582"/>
                    <a:pt x="327757" y="1394339"/>
                  </a:cubicBezTo>
                  <a:cubicBezTo>
                    <a:pt x="315722" y="1400236"/>
                    <a:pt x="301838" y="1401086"/>
                    <a:pt x="289155" y="1396741"/>
                  </a:cubicBezTo>
                  <a:cubicBezTo>
                    <a:pt x="283295" y="1394893"/>
                    <a:pt x="279912" y="1391510"/>
                    <a:pt x="279542" y="1385076"/>
                  </a:cubicBezTo>
                  <a:cubicBezTo>
                    <a:pt x="279006" y="1379438"/>
                    <a:pt x="277934" y="1373873"/>
                    <a:pt x="276307" y="1368438"/>
                  </a:cubicBezTo>
                  <a:cubicBezTo>
                    <a:pt x="272018" y="1352557"/>
                    <a:pt x="259521" y="1343240"/>
                    <a:pt x="242901" y="1342020"/>
                  </a:cubicBezTo>
                  <a:cubicBezTo>
                    <a:pt x="221197" y="1340411"/>
                    <a:pt x="199290" y="1341207"/>
                    <a:pt x="177937" y="1335401"/>
                  </a:cubicBezTo>
                  <a:cubicBezTo>
                    <a:pt x="155901" y="1329393"/>
                    <a:pt x="134492" y="1322035"/>
                    <a:pt x="114748" y="1310370"/>
                  </a:cubicBezTo>
                  <a:cubicBezTo>
                    <a:pt x="112807" y="1309057"/>
                    <a:pt x="110736" y="1307967"/>
                    <a:pt x="108536" y="1307153"/>
                  </a:cubicBezTo>
                  <a:close/>
                </a:path>
              </a:pathLst>
            </a:custGeom>
            <a:solidFill>
              <a:srgbClr val="000000"/>
            </a:solidFill>
            <a:ln w="1847" cap="flat">
              <a:noFill/>
              <a:prstDash val="solid"/>
              <a:miter/>
            </a:ln>
          </p:spPr>
          <p:txBody>
            <a:bodyPr rtlCol="0" anchor="ctr"/>
            <a:lstStyle/>
            <a:p>
              <a:endParaRPr lang="es-CO"/>
            </a:p>
          </p:txBody>
        </p:sp>
        <p:sp>
          <p:nvSpPr>
            <p:cNvPr id="7" name="Freeform: Shape 6">
              <a:extLst>
                <a:ext uri="{FF2B5EF4-FFF2-40B4-BE49-F238E27FC236}">
                  <a16:creationId xmlns:a16="http://schemas.microsoft.com/office/drawing/2014/main" id="{3CD38D95-F5D3-E10A-E496-CD28D686559B}"/>
                </a:ext>
              </a:extLst>
            </p:cNvPr>
            <p:cNvSpPr/>
            <p:nvPr/>
          </p:nvSpPr>
          <p:spPr>
            <a:xfrm>
              <a:off x="-1996371" y="1759154"/>
              <a:ext cx="1218297" cy="559090"/>
            </a:xfrm>
            <a:custGeom>
              <a:avLst/>
              <a:gdLst>
                <a:gd name="connsiteX0" fmla="*/ 405257 w 1218297"/>
                <a:gd name="connsiteY0" fmla="*/ 260992 h 559090"/>
                <a:gd name="connsiteX1" fmla="*/ 410951 w 1218297"/>
                <a:gd name="connsiteY1" fmla="*/ 245167 h 559090"/>
                <a:gd name="connsiteX2" fmla="*/ 420620 w 1218297"/>
                <a:gd name="connsiteY2" fmla="*/ 224258 h 559090"/>
                <a:gd name="connsiteX3" fmla="*/ 430030 w 1218297"/>
                <a:gd name="connsiteY3" fmla="*/ 191203 h 559090"/>
                <a:gd name="connsiteX4" fmla="*/ 429697 w 1218297"/>
                <a:gd name="connsiteY4" fmla="*/ 176524 h 559090"/>
                <a:gd name="connsiteX5" fmla="*/ 408918 w 1218297"/>
                <a:gd name="connsiteY5" fmla="*/ 161957 h 559090"/>
                <a:gd name="connsiteX6" fmla="*/ 389987 w 1218297"/>
                <a:gd name="connsiteY6" fmla="*/ 179409 h 559090"/>
                <a:gd name="connsiteX7" fmla="*/ 387232 w 1218297"/>
                <a:gd name="connsiteY7" fmla="*/ 207804 h 559090"/>
                <a:gd name="connsiteX8" fmla="*/ 382740 w 1218297"/>
                <a:gd name="connsiteY8" fmla="*/ 213942 h 559090"/>
                <a:gd name="connsiteX9" fmla="*/ 357117 w 1218297"/>
                <a:gd name="connsiteY9" fmla="*/ 245370 h 559090"/>
                <a:gd name="connsiteX10" fmla="*/ 343400 w 1218297"/>
                <a:gd name="connsiteY10" fmla="*/ 304326 h 559090"/>
                <a:gd name="connsiteX11" fmla="*/ 337576 w 1218297"/>
                <a:gd name="connsiteY11" fmla="*/ 325327 h 559090"/>
                <a:gd name="connsiteX12" fmla="*/ 323230 w 1218297"/>
                <a:gd name="connsiteY12" fmla="*/ 369438 h 559090"/>
                <a:gd name="connsiteX13" fmla="*/ 316150 w 1218297"/>
                <a:gd name="connsiteY13" fmla="*/ 370769 h 559090"/>
                <a:gd name="connsiteX14" fmla="*/ 300953 w 1218297"/>
                <a:gd name="connsiteY14" fmla="*/ 356312 h 559090"/>
                <a:gd name="connsiteX15" fmla="*/ 265199 w 1218297"/>
                <a:gd name="connsiteY15" fmla="*/ 349878 h 559090"/>
                <a:gd name="connsiteX16" fmla="*/ 259523 w 1218297"/>
                <a:gd name="connsiteY16" fmla="*/ 355424 h 559090"/>
                <a:gd name="connsiteX17" fmla="*/ 258617 w 1218297"/>
                <a:gd name="connsiteY17" fmla="*/ 359380 h 559090"/>
                <a:gd name="connsiteX18" fmla="*/ 251703 w 1218297"/>
                <a:gd name="connsiteY18" fmla="*/ 402234 h 559090"/>
                <a:gd name="connsiteX19" fmla="*/ 242589 w 1218297"/>
                <a:gd name="connsiteY19" fmla="*/ 435011 h 559090"/>
                <a:gd name="connsiteX20" fmla="*/ 218556 w 1218297"/>
                <a:gd name="connsiteY20" fmla="*/ 467382 h 559090"/>
                <a:gd name="connsiteX21" fmla="*/ 208869 w 1218297"/>
                <a:gd name="connsiteY21" fmla="*/ 475942 h 559090"/>
                <a:gd name="connsiteX22" fmla="*/ 166700 w 1218297"/>
                <a:gd name="connsiteY22" fmla="*/ 495815 h 559090"/>
                <a:gd name="connsiteX23" fmla="*/ 139228 w 1218297"/>
                <a:gd name="connsiteY23" fmla="*/ 500307 h 559090"/>
                <a:gd name="connsiteX24" fmla="*/ 118411 w 1218297"/>
                <a:gd name="connsiteY24" fmla="*/ 503155 h 559090"/>
                <a:gd name="connsiteX25" fmla="*/ 96800 w 1218297"/>
                <a:gd name="connsiteY25" fmla="*/ 505447 h 559090"/>
                <a:gd name="connsiteX26" fmla="*/ 46718 w 1218297"/>
                <a:gd name="connsiteY26" fmla="*/ 520108 h 559090"/>
                <a:gd name="connsiteX27" fmla="*/ 3532 w 1218297"/>
                <a:gd name="connsiteY27" fmla="*/ 551794 h 559090"/>
                <a:gd name="connsiteX28" fmla="*/ -1533 w 1218297"/>
                <a:gd name="connsiteY28" fmla="*/ 556323 h 559090"/>
                <a:gd name="connsiteX29" fmla="*/ -2032 w 1218297"/>
                <a:gd name="connsiteY29" fmla="*/ 554974 h 559090"/>
                <a:gd name="connsiteX30" fmla="*/ -1755 w 1218297"/>
                <a:gd name="connsiteY30" fmla="*/ 554623 h 559090"/>
                <a:gd name="connsiteX31" fmla="*/ 44463 w 1218297"/>
                <a:gd name="connsiteY31" fmla="*/ 519072 h 559090"/>
                <a:gd name="connsiteX32" fmla="*/ 111016 w 1218297"/>
                <a:gd name="connsiteY32" fmla="*/ 501953 h 559090"/>
                <a:gd name="connsiteX33" fmla="*/ 181489 w 1218297"/>
                <a:gd name="connsiteY33" fmla="*/ 489326 h 559090"/>
                <a:gd name="connsiteX34" fmla="*/ 207981 w 1218297"/>
                <a:gd name="connsiteY34" fmla="*/ 474093 h 559090"/>
                <a:gd name="connsiteX35" fmla="*/ 219998 w 1218297"/>
                <a:gd name="connsiteY35" fmla="*/ 463925 h 559090"/>
                <a:gd name="connsiteX36" fmla="*/ 238929 w 1218297"/>
                <a:gd name="connsiteY36" fmla="*/ 439171 h 559090"/>
                <a:gd name="connsiteX37" fmla="*/ 245418 w 1218297"/>
                <a:gd name="connsiteY37" fmla="*/ 420443 h 559090"/>
                <a:gd name="connsiteX38" fmla="*/ 258506 w 1218297"/>
                <a:gd name="connsiteY38" fmla="*/ 350654 h 559090"/>
                <a:gd name="connsiteX39" fmla="*/ 308588 w 1218297"/>
                <a:gd name="connsiteY39" fmla="*/ 191148 h 559090"/>
                <a:gd name="connsiteX40" fmla="*/ 361295 w 1218297"/>
                <a:gd name="connsiteY40" fmla="*/ 109675 h 559090"/>
                <a:gd name="connsiteX41" fmla="*/ 389340 w 1218297"/>
                <a:gd name="connsiteY41" fmla="*/ 79708 h 559090"/>
                <a:gd name="connsiteX42" fmla="*/ 419252 w 1218297"/>
                <a:gd name="connsiteY42" fmla="*/ 52790 h 559090"/>
                <a:gd name="connsiteX43" fmla="*/ 443008 w 1218297"/>
                <a:gd name="connsiteY43" fmla="*/ 35431 h 559090"/>
                <a:gd name="connsiteX44" fmla="*/ 486712 w 1218297"/>
                <a:gd name="connsiteY44" fmla="*/ 14892 h 559090"/>
                <a:gd name="connsiteX45" fmla="*/ 538272 w 1218297"/>
                <a:gd name="connsiteY45" fmla="*/ 1267 h 559090"/>
                <a:gd name="connsiteX46" fmla="*/ 569478 w 1218297"/>
                <a:gd name="connsiteY46" fmla="*/ -2080 h 559090"/>
                <a:gd name="connsiteX47" fmla="*/ 676925 w 1218297"/>
                <a:gd name="connsiteY47" fmla="*/ -2634 h 559090"/>
                <a:gd name="connsiteX48" fmla="*/ 748766 w 1218297"/>
                <a:gd name="connsiteY48" fmla="*/ -2468 h 559090"/>
                <a:gd name="connsiteX49" fmla="*/ 759692 w 1218297"/>
                <a:gd name="connsiteY49" fmla="*/ -1987 h 559090"/>
                <a:gd name="connsiteX50" fmla="*/ 836229 w 1218297"/>
                <a:gd name="connsiteY50" fmla="*/ -453 h 559090"/>
                <a:gd name="connsiteX51" fmla="*/ 869727 w 1218297"/>
                <a:gd name="connsiteY51" fmla="*/ -1987 h 559090"/>
                <a:gd name="connsiteX52" fmla="*/ 903577 w 1218297"/>
                <a:gd name="connsiteY52" fmla="*/ 2394 h 559090"/>
                <a:gd name="connsiteX53" fmla="*/ 1018696 w 1218297"/>
                <a:gd name="connsiteY53" fmla="*/ 39369 h 559090"/>
                <a:gd name="connsiteX54" fmla="*/ 1046094 w 1218297"/>
                <a:gd name="connsiteY54" fmla="*/ 54750 h 559090"/>
                <a:gd name="connsiteX55" fmla="*/ 1119470 w 1218297"/>
                <a:gd name="connsiteY55" fmla="*/ 103722 h 559090"/>
                <a:gd name="connsiteX56" fmla="*/ 1154762 w 1218297"/>
                <a:gd name="connsiteY56" fmla="*/ 135816 h 559090"/>
                <a:gd name="connsiteX57" fmla="*/ 1202421 w 1218297"/>
                <a:gd name="connsiteY57" fmla="*/ 191407 h 559090"/>
                <a:gd name="connsiteX58" fmla="*/ 1216176 w 1218297"/>
                <a:gd name="connsiteY58" fmla="*/ 210892 h 559090"/>
                <a:gd name="connsiteX59" fmla="*/ 1188445 w 1218297"/>
                <a:gd name="connsiteY59" fmla="*/ 215902 h 559090"/>
                <a:gd name="connsiteX60" fmla="*/ 1164116 w 1218297"/>
                <a:gd name="connsiteY60" fmla="*/ 236238 h 559090"/>
                <a:gd name="connsiteX61" fmla="*/ 1148328 w 1218297"/>
                <a:gd name="connsiteY61" fmla="*/ 241784 h 559090"/>
                <a:gd name="connsiteX62" fmla="*/ 1087857 w 1218297"/>
                <a:gd name="connsiteY62" fmla="*/ 230451 h 559090"/>
                <a:gd name="connsiteX63" fmla="*/ 1069240 w 1218297"/>
                <a:gd name="connsiteY63" fmla="*/ 221356 h 559090"/>
                <a:gd name="connsiteX64" fmla="*/ 1036999 w 1218297"/>
                <a:gd name="connsiteY64" fmla="*/ 190796 h 559090"/>
                <a:gd name="connsiteX65" fmla="*/ 1030713 w 1218297"/>
                <a:gd name="connsiteY65" fmla="*/ 180462 h 559090"/>
                <a:gd name="connsiteX66" fmla="*/ 1017181 w 1218297"/>
                <a:gd name="connsiteY66" fmla="*/ 163398 h 559090"/>
                <a:gd name="connsiteX67" fmla="*/ 999895 w 1218297"/>
                <a:gd name="connsiteY67" fmla="*/ 153674 h 559090"/>
                <a:gd name="connsiteX68" fmla="*/ 999377 w 1218297"/>
                <a:gd name="connsiteY68" fmla="*/ 146705 h 559090"/>
                <a:gd name="connsiteX69" fmla="*/ 997898 w 1218297"/>
                <a:gd name="connsiteY69" fmla="*/ 135428 h 559090"/>
                <a:gd name="connsiteX70" fmla="*/ 972534 w 1218297"/>
                <a:gd name="connsiteY70" fmla="*/ 125167 h 559090"/>
                <a:gd name="connsiteX71" fmla="*/ 881226 w 1218297"/>
                <a:gd name="connsiteY71" fmla="*/ 94423 h 559090"/>
                <a:gd name="connsiteX72" fmla="*/ 844252 w 1218297"/>
                <a:gd name="connsiteY72" fmla="*/ 87361 h 559090"/>
                <a:gd name="connsiteX73" fmla="*/ 832051 w 1218297"/>
                <a:gd name="connsiteY73" fmla="*/ 91613 h 559090"/>
                <a:gd name="connsiteX74" fmla="*/ 835212 w 1218297"/>
                <a:gd name="connsiteY74" fmla="*/ 101078 h 559090"/>
                <a:gd name="connsiteX75" fmla="*/ 864144 w 1218297"/>
                <a:gd name="connsiteY75" fmla="*/ 106384 h 559090"/>
                <a:gd name="connsiteX76" fmla="*/ 868840 w 1218297"/>
                <a:gd name="connsiteY76" fmla="*/ 110248 h 559090"/>
                <a:gd name="connsiteX77" fmla="*/ 860225 w 1218297"/>
                <a:gd name="connsiteY77" fmla="*/ 110877 h 559090"/>
                <a:gd name="connsiteX78" fmla="*/ 794226 w 1218297"/>
                <a:gd name="connsiteY78" fmla="*/ 106458 h 559090"/>
                <a:gd name="connsiteX79" fmla="*/ 764258 w 1218297"/>
                <a:gd name="connsiteY79" fmla="*/ 106347 h 559090"/>
                <a:gd name="connsiteX80" fmla="*/ 684468 w 1218297"/>
                <a:gd name="connsiteY80" fmla="*/ 107845 h 559090"/>
                <a:gd name="connsiteX81" fmla="*/ 618247 w 1218297"/>
                <a:gd name="connsiteY81" fmla="*/ 107549 h 559090"/>
                <a:gd name="connsiteX82" fmla="*/ 541322 w 1218297"/>
                <a:gd name="connsiteY82" fmla="*/ 122024 h 559090"/>
                <a:gd name="connsiteX83" fmla="*/ 454433 w 1218297"/>
                <a:gd name="connsiteY83" fmla="*/ 187598 h 559090"/>
                <a:gd name="connsiteX84" fmla="*/ 416128 w 1218297"/>
                <a:gd name="connsiteY84" fmla="*/ 243374 h 559090"/>
                <a:gd name="connsiteX85" fmla="*/ 410877 w 1218297"/>
                <a:gd name="connsiteY85" fmla="*/ 254466 h 559090"/>
                <a:gd name="connsiteX86" fmla="*/ 405257 w 1218297"/>
                <a:gd name="connsiteY86" fmla="*/ 260992 h 55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218297" h="559090">
                  <a:moveTo>
                    <a:pt x="405257" y="260992"/>
                  </a:moveTo>
                  <a:cubicBezTo>
                    <a:pt x="405017" y="254965"/>
                    <a:pt x="408382" y="249992"/>
                    <a:pt x="410951" y="245167"/>
                  </a:cubicBezTo>
                  <a:cubicBezTo>
                    <a:pt x="414648" y="238382"/>
                    <a:pt x="417496" y="231209"/>
                    <a:pt x="420620" y="224258"/>
                  </a:cubicBezTo>
                  <a:cubicBezTo>
                    <a:pt x="425297" y="213887"/>
                    <a:pt x="430973" y="203589"/>
                    <a:pt x="430030" y="191203"/>
                  </a:cubicBezTo>
                  <a:cubicBezTo>
                    <a:pt x="429679" y="186434"/>
                    <a:pt x="431158" y="181497"/>
                    <a:pt x="429697" y="176524"/>
                  </a:cubicBezTo>
                  <a:cubicBezTo>
                    <a:pt x="426758" y="167595"/>
                    <a:pt x="418309" y="161679"/>
                    <a:pt x="408918" y="161957"/>
                  </a:cubicBezTo>
                  <a:cubicBezTo>
                    <a:pt x="399212" y="162437"/>
                    <a:pt x="391244" y="169777"/>
                    <a:pt x="389987" y="179409"/>
                  </a:cubicBezTo>
                  <a:cubicBezTo>
                    <a:pt x="388545" y="188818"/>
                    <a:pt x="387639" y="198302"/>
                    <a:pt x="387232" y="207804"/>
                  </a:cubicBezTo>
                  <a:cubicBezTo>
                    <a:pt x="387269" y="210615"/>
                    <a:pt x="385439" y="213129"/>
                    <a:pt x="382740" y="213942"/>
                  </a:cubicBezTo>
                  <a:cubicBezTo>
                    <a:pt x="368745" y="219932"/>
                    <a:pt x="360555" y="230581"/>
                    <a:pt x="357117" y="245370"/>
                  </a:cubicBezTo>
                  <a:cubicBezTo>
                    <a:pt x="352606" y="265041"/>
                    <a:pt x="348076" y="284711"/>
                    <a:pt x="343400" y="304326"/>
                  </a:cubicBezTo>
                  <a:cubicBezTo>
                    <a:pt x="341717" y="311388"/>
                    <a:pt x="339702" y="318413"/>
                    <a:pt x="337576" y="325327"/>
                  </a:cubicBezTo>
                  <a:cubicBezTo>
                    <a:pt x="332936" y="340117"/>
                    <a:pt x="328111" y="354777"/>
                    <a:pt x="323230" y="369438"/>
                  </a:cubicBezTo>
                  <a:cubicBezTo>
                    <a:pt x="321381" y="374984"/>
                    <a:pt x="319995" y="375446"/>
                    <a:pt x="316150" y="370769"/>
                  </a:cubicBezTo>
                  <a:cubicBezTo>
                    <a:pt x="311897" y="365148"/>
                    <a:pt x="306776" y="360268"/>
                    <a:pt x="300953" y="356312"/>
                  </a:cubicBezTo>
                  <a:cubicBezTo>
                    <a:pt x="290341" y="349564"/>
                    <a:pt x="277493" y="347272"/>
                    <a:pt x="265199" y="349878"/>
                  </a:cubicBezTo>
                  <a:cubicBezTo>
                    <a:pt x="262222" y="350433"/>
                    <a:pt x="259523" y="351597"/>
                    <a:pt x="259523" y="355424"/>
                  </a:cubicBezTo>
                  <a:cubicBezTo>
                    <a:pt x="259523" y="356755"/>
                    <a:pt x="258617" y="358068"/>
                    <a:pt x="258617" y="359380"/>
                  </a:cubicBezTo>
                  <a:cubicBezTo>
                    <a:pt x="258617" y="374022"/>
                    <a:pt x="255475" y="388146"/>
                    <a:pt x="251703" y="402234"/>
                  </a:cubicBezTo>
                  <a:cubicBezTo>
                    <a:pt x="248764" y="413178"/>
                    <a:pt x="246453" y="424289"/>
                    <a:pt x="242589" y="435011"/>
                  </a:cubicBezTo>
                  <a:cubicBezTo>
                    <a:pt x="237949" y="447934"/>
                    <a:pt x="229593" y="459211"/>
                    <a:pt x="218556" y="467382"/>
                  </a:cubicBezTo>
                  <a:cubicBezTo>
                    <a:pt x="215099" y="469989"/>
                    <a:pt x="212067" y="473094"/>
                    <a:pt x="208869" y="475942"/>
                  </a:cubicBezTo>
                  <a:cubicBezTo>
                    <a:pt x="196704" y="486794"/>
                    <a:pt x="181914" y="491748"/>
                    <a:pt x="166700" y="495815"/>
                  </a:cubicBezTo>
                  <a:cubicBezTo>
                    <a:pt x="157733" y="498274"/>
                    <a:pt x="148508" y="499772"/>
                    <a:pt x="139228" y="500307"/>
                  </a:cubicBezTo>
                  <a:cubicBezTo>
                    <a:pt x="132221" y="500622"/>
                    <a:pt x="125252" y="501565"/>
                    <a:pt x="118411" y="503155"/>
                  </a:cubicBezTo>
                  <a:cubicBezTo>
                    <a:pt x="111257" y="504874"/>
                    <a:pt x="103991" y="504356"/>
                    <a:pt x="96800" y="505447"/>
                  </a:cubicBezTo>
                  <a:cubicBezTo>
                    <a:pt x="79385" y="508109"/>
                    <a:pt x="62487" y="512398"/>
                    <a:pt x="46718" y="520108"/>
                  </a:cubicBezTo>
                  <a:cubicBezTo>
                    <a:pt x="30487" y="528038"/>
                    <a:pt x="15475" y="537873"/>
                    <a:pt x="3532" y="551794"/>
                  </a:cubicBezTo>
                  <a:cubicBezTo>
                    <a:pt x="1961" y="553421"/>
                    <a:pt x="260" y="554937"/>
                    <a:pt x="-1533" y="556323"/>
                  </a:cubicBezTo>
                  <a:cubicBezTo>
                    <a:pt x="-2051" y="556083"/>
                    <a:pt x="-2254" y="555473"/>
                    <a:pt x="-2032" y="554974"/>
                  </a:cubicBezTo>
                  <a:cubicBezTo>
                    <a:pt x="-1958" y="554844"/>
                    <a:pt x="-1866" y="554715"/>
                    <a:pt x="-1755" y="554623"/>
                  </a:cubicBezTo>
                  <a:cubicBezTo>
                    <a:pt x="10705" y="538964"/>
                    <a:pt x="26752" y="528020"/>
                    <a:pt x="44463" y="519072"/>
                  </a:cubicBezTo>
                  <a:cubicBezTo>
                    <a:pt x="65409" y="508461"/>
                    <a:pt x="87797" y="504282"/>
                    <a:pt x="111016" y="501953"/>
                  </a:cubicBezTo>
                  <a:cubicBezTo>
                    <a:pt x="134791" y="499661"/>
                    <a:pt x="158750" y="497867"/>
                    <a:pt x="181489" y="489326"/>
                  </a:cubicBezTo>
                  <a:cubicBezTo>
                    <a:pt x="191195" y="485962"/>
                    <a:pt x="200179" y="480785"/>
                    <a:pt x="207981" y="474093"/>
                  </a:cubicBezTo>
                  <a:cubicBezTo>
                    <a:pt x="211900" y="470580"/>
                    <a:pt x="215912" y="467216"/>
                    <a:pt x="219998" y="463925"/>
                  </a:cubicBezTo>
                  <a:cubicBezTo>
                    <a:pt x="228225" y="457343"/>
                    <a:pt x="234732" y="448840"/>
                    <a:pt x="238929" y="439171"/>
                  </a:cubicBezTo>
                  <a:cubicBezTo>
                    <a:pt x="241535" y="433089"/>
                    <a:pt x="243717" y="426840"/>
                    <a:pt x="245418" y="420443"/>
                  </a:cubicBezTo>
                  <a:cubicBezTo>
                    <a:pt x="251777" y="397593"/>
                    <a:pt x="256158" y="374244"/>
                    <a:pt x="258506" y="350654"/>
                  </a:cubicBezTo>
                  <a:cubicBezTo>
                    <a:pt x="264145" y="294084"/>
                    <a:pt x="282392" y="241377"/>
                    <a:pt x="308588" y="191148"/>
                  </a:cubicBezTo>
                  <a:cubicBezTo>
                    <a:pt x="323618" y="162308"/>
                    <a:pt x="341865" y="135686"/>
                    <a:pt x="361295" y="109675"/>
                  </a:cubicBezTo>
                  <a:cubicBezTo>
                    <a:pt x="369540" y="98712"/>
                    <a:pt x="380337" y="90042"/>
                    <a:pt x="389340" y="79708"/>
                  </a:cubicBezTo>
                  <a:cubicBezTo>
                    <a:pt x="398084" y="69447"/>
                    <a:pt x="408141" y="60407"/>
                    <a:pt x="419252" y="52790"/>
                  </a:cubicBezTo>
                  <a:cubicBezTo>
                    <a:pt x="427386" y="47244"/>
                    <a:pt x="434984" y="41069"/>
                    <a:pt x="443008" y="35431"/>
                  </a:cubicBezTo>
                  <a:cubicBezTo>
                    <a:pt x="456208" y="25984"/>
                    <a:pt x="471016" y="19033"/>
                    <a:pt x="486712" y="14892"/>
                  </a:cubicBezTo>
                  <a:cubicBezTo>
                    <a:pt x="503923" y="10473"/>
                    <a:pt x="521079" y="5777"/>
                    <a:pt x="538272" y="1267"/>
                  </a:cubicBezTo>
                  <a:cubicBezTo>
                    <a:pt x="548495" y="-1155"/>
                    <a:pt x="558977" y="-2283"/>
                    <a:pt x="569478" y="-2080"/>
                  </a:cubicBezTo>
                  <a:cubicBezTo>
                    <a:pt x="605306" y="-2190"/>
                    <a:pt x="641116" y="-1913"/>
                    <a:pt x="676925" y="-2634"/>
                  </a:cubicBezTo>
                  <a:cubicBezTo>
                    <a:pt x="700959" y="-3115"/>
                    <a:pt x="724807" y="-2116"/>
                    <a:pt x="748766" y="-2468"/>
                  </a:cubicBezTo>
                  <a:cubicBezTo>
                    <a:pt x="752408" y="-2523"/>
                    <a:pt x="756069" y="-2375"/>
                    <a:pt x="759692" y="-1987"/>
                  </a:cubicBezTo>
                  <a:cubicBezTo>
                    <a:pt x="785130" y="527"/>
                    <a:pt x="810716" y="1026"/>
                    <a:pt x="836229" y="-453"/>
                  </a:cubicBezTo>
                  <a:cubicBezTo>
                    <a:pt x="847321" y="-1007"/>
                    <a:pt x="858561" y="-1654"/>
                    <a:pt x="869727" y="-1987"/>
                  </a:cubicBezTo>
                  <a:cubicBezTo>
                    <a:pt x="881226" y="-2338"/>
                    <a:pt x="892393" y="121"/>
                    <a:pt x="903577" y="2394"/>
                  </a:cubicBezTo>
                  <a:cubicBezTo>
                    <a:pt x="943306" y="10492"/>
                    <a:pt x="981020" y="24912"/>
                    <a:pt x="1018696" y="39369"/>
                  </a:cubicBezTo>
                  <a:cubicBezTo>
                    <a:pt x="1028476" y="43066"/>
                    <a:pt x="1037036" y="49500"/>
                    <a:pt x="1046094" y="54750"/>
                  </a:cubicBezTo>
                  <a:cubicBezTo>
                    <a:pt x="1071570" y="69540"/>
                    <a:pt x="1095621" y="86455"/>
                    <a:pt x="1119470" y="103722"/>
                  </a:cubicBezTo>
                  <a:cubicBezTo>
                    <a:pt x="1132337" y="113151"/>
                    <a:pt x="1144169" y="123892"/>
                    <a:pt x="1154762" y="135816"/>
                  </a:cubicBezTo>
                  <a:cubicBezTo>
                    <a:pt x="1171123" y="153952"/>
                    <a:pt x="1185931" y="173382"/>
                    <a:pt x="1202421" y="191407"/>
                  </a:cubicBezTo>
                  <a:cubicBezTo>
                    <a:pt x="1207690" y="197396"/>
                    <a:pt x="1212312" y="203922"/>
                    <a:pt x="1216176" y="210892"/>
                  </a:cubicBezTo>
                  <a:cubicBezTo>
                    <a:pt x="1206674" y="210356"/>
                    <a:pt x="1197171" y="212075"/>
                    <a:pt x="1188445" y="215902"/>
                  </a:cubicBezTo>
                  <a:cubicBezTo>
                    <a:pt x="1178518" y="220154"/>
                    <a:pt x="1170051" y="227216"/>
                    <a:pt x="1164116" y="236238"/>
                  </a:cubicBezTo>
                  <a:cubicBezTo>
                    <a:pt x="1160160" y="242394"/>
                    <a:pt x="1155224" y="243633"/>
                    <a:pt x="1148328" y="241784"/>
                  </a:cubicBezTo>
                  <a:cubicBezTo>
                    <a:pt x="1128473" y="236571"/>
                    <a:pt x="1108267" y="232781"/>
                    <a:pt x="1087857" y="230451"/>
                  </a:cubicBezTo>
                  <a:cubicBezTo>
                    <a:pt x="1080776" y="229712"/>
                    <a:pt x="1074176" y="226495"/>
                    <a:pt x="1069240" y="221356"/>
                  </a:cubicBezTo>
                  <a:cubicBezTo>
                    <a:pt x="1058906" y="210744"/>
                    <a:pt x="1048904" y="199800"/>
                    <a:pt x="1036999" y="190796"/>
                  </a:cubicBezTo>
                  <a:cubicBezTo>
                    <a:pt x="1033838" y="188116"/>
                    <a:pt x="1031637" y="184492"/>
                    <a:pt x="1030713" y="180462"/>
                  </a:cubicBezTo>
                  <a:cubicBezTo>
                    <a:pt x="1028458" y="173068"/>
                    <a:pt x="1024668" y="166911"/>
                    <a:pt x="1017181" y="163398"/>
                  </a:cubicBezTo>
                  <a:cubicBezTo>
                    <a:pt x="1011228" y="160589"/>
                    <a:pt x="1005682" y="156891"/>
                    <a:pt x="999895" y="153674"/>
                  </a:cubicBezTo>
                  <a:cubicBezTo>
                    <a:pt x="996364" y="151696"/>
                    <a:pt x="995218" y="149663"/>
                    <a:pt x="999377" y="146705"/>
                  </a:cubicBezTo>
                  <a:cubicBezTo>
                    <a:pt x="1005164" y="142600"/>
                    <a:pt x="1004646" y="138275"/>
                    <a:pt x="997898" y="135428"/>
                  </a:cubicBezTo>
                  <a:cubicBezTo>
                    <a:pt x="989506" y="131878"/>
                    <a:pt x="980909" y="128791"/>
                    <a:pt x="972534" y="125167"/>
                  </a:cubicBezTo>
                  <a:cubicBezTo>
                    <a:pt x="942955" y="112559"/>
                    <a:pt x="912414" y="102262"/>
                    <a:pt x="881226" y="94423"/>
                  </a:cubicBezTo>
                  <a:cubicBezTo>
                    <a:pt x="869062" y="91280"/>
                    <a:pt x="856694" y="89284"/>
                    <a:pt x="844252" y="87361"/>
                  </a:cubicBezTo>
                  <a:cubicBezTo>
                    <a:pt x="839704" y="86289"/>
                    <a:pt x="834953" y="87953"/>
                    <a:pt x="832051" y="91613"/>
                  </a:cubicBezTo>
                  <a:cubicBezTo>
                    <a:pt x="827854" y="96716"/>
                    <a:pt x="828778" y="99821"/>
                    <a:pt x="835212" y="101078"/>
                  </a:cubicBezTo>
                  <a:cubicBezTo>
                    <a:pt x="844825" y="102927"/>
                    <a:pt x="854623" y="103981"/>
                    <a:pt x="864144" y="106384"/>
                  </a:cubicBezTo>
                  <a:cubicBezTo>
                    <a:pt x="865993" y="106865"/>
                    <a:pt x="869579" y="106199"/>
                    <a:pt x="868840" y="110248"/>
                  </a:cubicBezTo>
                  <a:cubicBezTo>
                    <a:pt x="866086" y="112097"/>
                    <a:pt x="863127" y="111487"/>
                    <a:pt x="860225" y="110877"/>
                  </a:cubicBezTo>
                  <a:cubicBezTo>
                    <a:pt x="838521" y="106495"/>
                    <a:pt x="816318" y="104998"/>
                    <a:pt x="794226" y="106458"/>
                  </a:cubicBezTo>
                  <a:cubicBezTo>
                    <a:pt x="784169" y="107013"/>
                    <a:pt x="774204" y="105904"/>
                    <a:pt x="764258" y="106347"/>
                  </a:cubicBezTo>
                  <a:cubicBezTo>
                    <a:pt x="737656" y="107567"/>
                    <a:pt x="710978" y="105331"/>
                    <a:pt x="684468" y="107845"/>
                  </a:cubicBezTo>
                  <a:cubicBezTo>
                    <a:pt x="662284" y="109952"/>
                    <a:pt x="640321" y="106310"/>
                    <a:pt x="618247" y="107549"/>
                  </a:cubicBezTo>
                  <a:cubicBezTo>
                    <a:pt x="591940" y="109046"/>
                    <a:pt x="566058" y="112300"/>
                    <a:pt x="541322" y="122024"/>
                  </a:cubicBezTo>
                  <a:cubicBezTo>
                    <a:pt x="506197" y="135816"/>
                    <a:pt x="478133" y="158611"/>
                    <a:pt x="454433" y="187598"/>
                  </a:cubicBezTo>
                  <a:cubicBezTo>
                    <a:pt x="440068" y="205161"/>
                    <a:pt x="428033" y="224184"/>
                    <a:pt x="416128" y="243374"/>
                  </a:cubicBezTo>
                  <a:cubicBezTo>
                    <a:pt x="413965" y="246886"/>
                    <a:pt x="412874" y="250898"/>
                    <a:pt x="410877" y="254466"/>
                  </a:cubicBezTo>
                  <a:cubicBezTo>
                    <a:pt x="409158" y="256962"/>
                    <a:pt x="408677" y="260234"/>
                    <a:pt x="405257" y="260992"/>
                  </a:cubicBezTo>
                  <a:close/>
                </a:path>
              </a:pathLst>
            </a:custGeom>
            <a:solidFill>
              <a:srgbClr val="020202"/>
            </a:solidFill>
            <a:ln w="1847" cap="flat">
              <a:noFill/>
              <a:prstDash val="solid"/>
              <a:miter/>
            </a:ln>
          </p:spPr>
          <p:txBody>
            <a:bodyPr rtlCol="0" anchor="ctr"/>
            <a:lstStyle/>
            <a:p>
              <a:endParaRPr lang="es-CO"/>
            </a:p>
          </p:txBody>
        </p:sp>
        <p:sp>
          <p:nvSpPr>
            <p:cNvPr id="8" name="Freeform: Shape 7">
              <a:extLst>
                <a:ext uri="{FF2B5EF4-FFF2-40B4-BE49-F238E27FC236}">
                  <a16:creationId xmlns:a16="http://schemas.microsoft.com/office/drawing/2014/main" id="{AD53FED7-6358-863C-3270-85285417A407}"/>
                </a:ext>
              </a:extLst>
            </p:cNvPr>
            <p:cNvSpPr/>
            <p:nvPr/>
          </p:nvSpPr>
          <p:spPr>
            <a:xfrm>
              <a:off x="-1438224" y="2062957"/>
              <a:ext cx="853938" cy="577700"/>
            </a:xfrm>
            <a:custGeom>
              <a:avLst/>
              <a:gdLst>
                <a:gd name="connsiteX0" fmla="*/ 797274 w 853938"/>
                <a:gd name="connsiteY0" fmla="*/ 448410 h 577700"/>
                <a:gd name="connsiteX1" fmla="*/ 819255 w 853938"/>
                <a:gd name="connsiteY1" fmla="*/ 405890 h 577700"/>
                <a:gd name="connsiteX2" fmla="*/ 832344 w 853938"/>
                <a:gd name="connsiteY2" fmla="*/ 368638 h 577700"/>
                <a:gd name="connsiteX3" fmla="*/ 830994 w 853938"/>
                <a:gd name="connsiteY3" fmla="*/ 363203 h 577700"/>
                <a:gd name="connsiteX4" fmla="*/ 829552 w 853938"/>
                <a:gd name="connsiteY4" fmla="*/ 355217 h 577700"/>
                <a:gd name="connsiteX5" fmla="*/ 839221 w 853938"/>
                <a:gd name="connsiteY5" fmla="*/ 326155 h 577700"/>
                <a:gd name="connsiteX6" fmla="*/ 842160 w 853938"/>
                <a:gd name="connsiteY6" fmla="*/ 319278 h 577700"/>
                <a:gd name="connsiteX7" fmla="*/ 839738 w 853938"/>
                <a:gd name="connsiteY7" fmla="*/ 307926 h 577700"/>
                <a:gd name="connsiteX8" fmla="*/ 799936 w 853938"/>
                <a:gd name="connsiteY8" fmla="*/ 299848 h 577700"/>
                <a:gd name="connsiteX9" fmla="*/ 756343 w 853938"/>
                <a:gd name="connsiteY9" fmla="*/ 331849 h 577700"/>
                <a:gd name="connsiteX10" fmla="*/ 716281 w 853938"/>
                <a:gd name="connsiteY10" fmla="*/ 390287 h 577700"/>
                <a:gd name="connsiteX11" fmla="*/ 692544 w 853938"/>
                <a:gd name="connsiteY11" fmla="*/ 431439 h 577700"/>
                <a:gd name="connsiteX12" fmla="*/ 680694 w 853938"/>
                <a:gd name="connsiteY12" fmla="*/ 456822 h 577700"/>
                <a:gd name="connsiteX13" fmla="*/ 668566 w 853938"/>
                <a:gd name="connsiteY13" fmla="*/ 495811 h 577700"/>
                <a:gd name="connsiteX14" fmla="*/ 655792 w 853938"/>
                <a:gd name="connsiteY14" fmla="*/ 503206 h 577700"/>
                <a:gd name="connsiteX15" fmla="*/ 640484 w 853938"/>
                <a:gd name="connsiteY15" fmla="*/ 500377 h 577700"/>
                <a:gd name="connsiteX16" fmla="*/ 633884 w 853938"/>
                <a:gd name="connsiteY16" fmla="*/ 504648 h 577700"/>
                <a:gd name="connsiteX17" fmla="*/ 638728 w 853938"/>
                <a:gd name="connsiteY17" fmla="*/ 514113 h 577700"/>
                <a:gd name="connsiteX18" fmla="*/ 642832 w 853938"/>
                <a:gd name="connsiteY18" fmla="*/ 514261 h 577700"/>
                <a:gd name="connsiteX19" fmla="*/ 637656 w 853938"/>
                <a:gd name="connsiteY19" fmla="*/ 517959 h 577700"/>
                <a:gd name="connsiteX20" fmla="*/ 523867 w 853938"/>
                <a:gd name="connsiteY20" fmla="*/ 550588 h 577700"/>
                <a:gd name="connsiteX21" fmla="*/ 449235 w 853938"/>
                <a:gd name="connsiteY21" fmla="*/ 564362 h 577700"/>
                <a:gd name="connsiteX22" fmla="*/ 384992 w 853938"/>
                <a:gd name="connsiteY22" fmla="*/ 574196 h 577700"/>
                <a:gd name="connsiteX23" fmla="*/ 366505 w 853938"/>
                <a:gd name="connsiteY23" fmla="*/ 574918 h 577700"/>
                <a:gd name="connsiteX24" fmla="*/ 291281 w 853938"/>
                <a:gd name="connsiteY24" fmla="*/ 573550 h 577700"/>
                <a:gd name="connsiteX25" fmla="*/ 193300 w 853938"/>
                <a:gd name="connsiteY25" fmla="*/ 552345 h 577700"/>
                <a:gd name="connsiteX26" fmla="*/ 137007 w 853938"/>
                <a:gd name="connsiteY26" fmla="*/ 530992 h 577700"/>
                <a:gd name="connsiteX27" fmla="*/ 94652 w 853938"/>
                <a:gd name="connsiteY27" fmla="*/ 498492 h 577700"/>
                <a:gd name="connsiteX28" fmla="*/ 18430 w 853938"/>
                <a:gd name="connsiteY28" fmla="*/ 374221 h 577700"/>
                <a:gd name="connsiteX29" fmla="*/ 1218 w 853938"/>
                <a:gd name="connsiteY29" fmla="*/ 300384 h 577700"/>
                <a:gd name="connsiteX30" fmla="*/ -1388 w 853938"/>
                <a:gd name="connsiteY30" fmla="*/ 194490 h 577700"/>
                <a:gd name="connsiteX31" fmla="*/ 1108 w 853938"/>
                <a:gd name="connsiteY31" fmla="*/ 122076 h 577700"/>
                <a:gd name="connsiteX32" fmla="*/ 6654 w 853938"/>
                <a:gd name="connsiteY32" fmla="*/ 90481 h 577700"/>
                <a:gd name="connsiteX33" fmla="*/ 11183 w 853938"/>
                <a:gd name="connsiteY33" fmla="*/ 85231 h 577700"/>
                <a:gd name="connsiteX34" fmla="*/ 11571 w 853938"/>
                <a:gd name="connsiteY34" fmla="*/ 93032 h 577700"/>
                <a:gd name="connsiteX35" fmla="*/ 6487 w 853938"/>
                <a:gd name="connsiteY35" fmla="*/ 145887 h 577700"/>
                <a:gd name="connsiteX36" fmla="*/ 3807 w 853938"/>
                <a:gd name="connsiteY36" fmla="*/ 225123 h 577700"/>
                <a:gd name="connsiteX37" fmla="*/ 4953 w 853938"/>
                <a:gd name="connsiteY37" fmla="*/ 251744 h 577700"/>
                <a:gd name="connsiteX38" fmla="*/ 16637 w 853938"/>
                <a:gd name="connsiteY38" fmla="*/ 348469 h 577700"/>
                <a:gd name="connsiteX39" fmla="*/ 18818 w 853938"/>
                <a:gd name="connsiteY39" fmla="*/ 355660 h 577700"/>
                <a:gd name="connsiteX40" fmla="*/ 33017 w 853938"/>
                <a:gd name="connsiteY40" fmla="*/ 386552 h 577700"/>
                <a:gd name="connsiteX41" fmla="*/ 39432 w 853938"/>
                <a:gd name="connsiteY41" fmla="*/ 393392 h 577700"/>
                <a:gd name="connsiteX42" fmla="*/ 61616 w 853938"/>
                <a:gd name="connsiteY42" fmla="*/ 426799 h 577700"/>
                <a:gd name="connsiteX43" fmla="*/ 66737 w 853938"/>
                <a:gd name="connsiteY43" fmla="*/ 447301 h 577700"/>
                <a:gd name="connsiteX44" fmla="*/ 93136 w 853938"/>
                <a:gd name="connsiteY44" fmla="*/ 477232 h 577700"/>
                <a:gd name="connsiteX45" fmla="*/ 101141 w 853938"/>
                <a:gd name="connsiteY45" fmla="*/ 483665 h 577700"/>
                <a:gd name="connsiteX46" fmla="*/ 118963 w 853938"/>
                <a:gd name="connsiteY46" fmla="*/ 508530 h 577700"/>
                <a:gd name="connsiteX47" fmla="*/ 130832 w 853938"/>
                <a:gd name="connsiteY47" fmla="*/ 521638 h 577700"/>
                <a:gd name="connsiteX48" fmla="*/ 241569 w 853938"/>
                <a:gd name="connsiteY48" fmla="*/ 561052 h 577700"/>
                <a:gd name="connsiteX49" fmla="*/ 283535 w 853938"/>
                <a:gd name="connsiteY49" fmla="*/ 566968 h 577700"/>
                <a:gd name="connsiteX50" fmla="*/ 336833 w 853938"/>
                <a:gd name="connsiteY50" fmla="*/ 568558 h 577700"/>
                <a:gd name="connsiteX51" fmla="*/ 450917 w 853938"/>
                <a:gd name="connsiteY51" fmla="*/ 558538 h 577700"/>
                <a:gd name="connsiteX52" fmla="*/ 538066 w 853938"/>
                <a:gd name="connsiteY52" fmla="*/ 541086 h 577700"/>
                <a:gd name="connsiteX53" fmla="*/ 548955 w 853938"/>
                <a:gd name="connsiteY53" fmla="*/ 529680 h 577700"/>
                <a:gd name="connsiteX54" fmla="*/ 538805 w 853938"/>
                <a:gd name="connsiteY54" fmla="*/ 484257 h 577700"/>
                <a:gd name="connsiteX55" fmla="*/ 535108 w 853938"/>
                <a:gd name="connsiteY55" fmla="*/ 479357 h 577700"/>
                <a:gd name="connsiteX56" fmla="*/ 539785 w 853938"/>
                <a:gd name="connsiteY56" fmla="*/ 465936 h 577700"/>
                <a:gd name="connsiteX57" fmla="*/ 640410 w 853938"/>
                <a:gd name="connsiteY57" fmla="*/ 426669 h 577700"/>
                <a:gd name="connsiteX58" fmla="*/ 654239 w 853938"/>
                <a:gd name="connsiteY58" fmla="*/ 419274 h 577700"/>
                <a:gd name="connsiteX59" fmla="*/ 655958 w 853938"/>
                <a:gd name="connsiteY59" fmla="*/ 418905 h 577700"/>
                <a:gd name="connsiteX60" fmla="*/ 654109 w 853938"/>
                <a:gd name="connsiteY60" fmla="*/ 419293 h 577700"/>
                <a:gd name="connsiteX61" fmla="*/ 613826 w 853938"/>
                <a:gd name="connsiteY61" fmla="*/ 437336 h 577700"/>
                <a:gd name="connsiteX62" fmla="*/ 582398 w 853938"/>
                <a:gd name="connsiteY62" fmla="*/ 448706 h 577700"/>
                <a:gd name="connsiteX63" fmla="*/ 537936 w 853938"/>
                <a:gd name="connsiteY63" fmla="*/ 463847 h 577700"/>
                <a:gd name="connsiteX64" fmla="*/ 518488 w 853938"/>
                <a:gd name="connsiteY64" fmla="*/ 466361 h 577700"/>
                <a:gd name="connsiteX65" fmla="*/ 488631 w 853938"/>
                <a:gd name="connsiteY65" fmla="*/ 467470 h 577700"/>
                <a:gd name="connsiteX66" fmla="*/ 476467 w 853938"/>
                <a:gd name="connsiteY66" fmla="*/ 467249 h 577700"/>
                <a:gd name="connsiteX67" fmla="*/ 474951 w 853938"/>
                <a:gd name="connsiteY67" fmla="*/ 465696 h 577700"/>
                <a:gd name="connsiteX68" fmla="*/ 476023 w 853938"/>
                <a:gd name="connsiteY68" fmla="*/ 463847 h 577700"/>
                <a:gd name="connsiteX69" fmla="*/ 498928 w 853938"/>
                <a:gd name="connsiteY69" fmla="*/ 460797 h 577700"/>
                <a:gd name="connsiteX70" fmla="*/ 533851 w 853938"/>
                <a:gd name="connsiteY70" fmla="*/ 452089 h 577700"/>
                <a:gd name="connsiteX71" fmla="*/ 600996 w 853938"/>
                <a:gd name="connsiteY71" fmla="*/ 428906 h 577700"/>
                <a:gd name="connsiteX72" fmla="*/ 667254 w 853938"/>
                <a:gd name="connsiteY72" fmla="*/ 399641 h 577700"/>
                <a:gd name="connsiteX73" fmla="*/ 677514 w 853938"/>
                <a:gd name="connsiteY73" fmla="*/ 392967 h 577700"/>
                <a:gd name="connsiteX74" fmla="*/ 692082 w 853938"/>
                <a:gd name="connsiteY74" fmla="*/ 383114 h 577700"/>
                <a:gd name="connsiteX75" fmla="*/ 697332 w 853938"/>
                <a:gd name="connsiteY75" fmla="*/ 379675 h 577700"/>
                <a:gd name="connsiteX76" fmla="*/ 698756 w 853938"/>
                <a:gd name="connsiteY76" fmla="*/ 378603 h 577700"/>
                <a:gd name="connsiteX77" fmla="*/ 705448 w 853938"/>
                <a:gd name="connsiteY77" fmla="*/ 372909 h 577700"/>
                <a:gd name="connsiteX78" fmla="*/ 706816 w 853938"/>
                <a:gd name="connsiteY78" fmla="*/ 371874 h 577700"/>
                <a:gd name="connsiteX79" fmla="*/ 710514 w 853938"/>
                <a:gd name="connsiteY79" fmla="*/ 368583 h 577700"/>
                <a:gd name="connsiteX80" fmla="*/ 711475 w 853938"/>
                <a:gd name="connsiteY80" fmla="*/ 367289 h 577700"/>
                <a:gd name="connsiteX81" fmla="*/ 712510 w 853938"/>
                <a:gd name="connsiteY81" fmla="*/ 366087 h 577700"/>
                <a:gd name="connsiteX82" fmla="*/ 713065 w 853938"/>
                <a:gd name="connsiteY82" fmla="*/ 365514 h 577700"/>
                <a:gd name="connsiteX83" fmla="*/ 714174 w 853938"/>
                <a:gd name="connsiteY83" fmla="*/ 364405 h 577700"/>
                <a:gd name="connsiteX84" fmla="*/ 714729 w 853938"/>
                <a:gd name="connsiteY84" fmla="*/ 363850 h 577700"/>
                <a:gd name="connsiteX85" fmla="*/ 715819 w 853938"/>
                <a:gd name="connsiteY85" fmla="*/ 362704 h 577700"/>
                <a:gd name="connsiteX86" fmla="*/ 716374 w 853938"/>
                <a:gd name="connsiteY86" fmla="*/ 362112 h 577700"/>
                <a:gd name="connsiteX87" fmla="*/ 717502 w 853938"/>
                <a:gd name="connsiteY87" fmla="*/ 360874 h 577700"/>
                <a:gd name="connsiteX88" fmla="*/ 718093 w 853938"/>
                <a:gd name="connsiteY88" fmla="*/ 360208 h 577700"/>
                <a:gd name="connsiteX89" fmla="*/ 722974 w 853938"/>
                <a:gd name="connsiteY89" fmla="*/ 354662 h 577700"/>
                <a:gd name="connsiteX90" fmla="*/ 723990 w 853938"/>
                <a:gd name="connsiteY90" fmla="*/ 353201 h 577700"/>
                <a:gd name="connsiteX91" fmla="*/ 726412 w 853938"/>
                <a:gd name="connsiteY91" fmla="*/ 349504 h 577700"/>
                <a:gd name="connsiteX92" fmla="*/ 727374 w 853938"/>
                <a:gd name="connsiteY92" fmla="*/ 347951 h 577700"/>
                <a:gd name="connsiteX93" fmla="*/ 734417 w 853938"/>
                <a:gd name="connsiteY93" fmla="*/ 331313 h 577700"/>
                <a:gd name="connsiteX94" fmla="*/ 735065 w 853938"/>
                <a:gd name="connsiteY94" fmla="*/ 329242 h 577700"/>
                <a:gd name="connsiteX95" fmla="*/ 737801 w 853938"/>
                <a:gd name="connsiteY95" fmla="*/ 311809 h 577700"/>
                <a:gd name="connsiteX96" fmla="*/ 738744 w 853938"/>
                <a:gd name="connsiteY96" fmla="*/ 272339 h 577700"/>
                <a:gd name="connsiteX97" fmla="*/ 736211 w 853938"/>
                <a:gd name="connsiteY97" fmla="*/ 227563 h 577700"/>
                <a:gd name="connsiteX98" fmla="*/ 735711 w 853938"/>
                <a:gd name="connsiteY98" fmla="*/ 225437 h 577700"/>
                <a:gd name="connsiteX99" fmla="*/ 734436 w 853938"/>
                <a:gd name="connsiteY99" fmla="*/ 219336 h 577700"/>
                <a:gd name="connsiteX100" fmla="*/ 707130 w 853938"/>
                <a:gd name="connsiteY100" fmla="*/ 158791 h 577700"/>
                <a:gd name="connsiteX101" fmla="*/ 669324 w 853938"/>
                <a:gd name="connsiteY101" fmla="*/ 113165 h 577700"/>
                <a:gd name="connsiteX102" fmla="*/ 620408 w 853938"/>
                <a:gd name="connsiteY102" fmla="*/ 69794 h 577700"/>
                <a:gd name="connsiteX103" fmla="*/ 616544 w 853938"/>
                <a:gd name="connsiteY103" fmla="*/ 64340 h 577700"/>
                <a:gd name="connsiteX104" fmla="*/ 641834 w 853938"/>
                <a:gd name="connsiteY104" fmla="*/ 70608 h 577700"/>
                <a:gd name="connsiteX105" fmla="*/ 646530 w 853938"/>
                <a:gd name="connsiteY105" fmla="*/ 77115 h 577700"/>
                <a:gd name="connsiteX106" fmla="*/ 685778 w 853938"/>
                <a:gd name="connsiteY106" fmla="*/ 113609 h 577700"/>
                <a:gd name="connsiteX107" fmla="*/ 755160 w 853938"/>
                <a:gd name="connsiteY107" fmla="*/ 76006 h 577700"/>
                <a:gd name="connsiteX108" fmla="*/ 755678 w 853938"/>
                <a:gd name="connsiteY108" fmla="*/ 74028 h 577700"/>
                <a:gd name="connsiteX109" fmla="*/ 751388 w 853938"/>
                <a:gd name="connsiteY109" fmla="*/ 47406 h 577700"/>
                <a:gd name="connsiteX110" fmla="*/ 722493 w 853938"/>
                <a:gd name="connsiteY110" fmla="*/ 5108 h 577700"/>
                <a:gd name="connsiteX111" fmla="*/ 720645 w 853938"/>
                <a:gd name="connsiteY111" fmla="*/ -2768 h 577700"/>
                <a:gd name="connsiteX112" fmla="*/ 741738 w 853938"/>
                <a:gd name="connsiteY112" fmla="*/ 27422 h 577700"/>
                <a:gd name="connsiteX113" fmla="*/ 773055 w 853938"/>
                <a:gd name="connsiteY113" fmla="*/ 71440 h 577700"/>
                <a:gd name="connsiteX114" fmla="*/ 786163 w 853938"/>
                <a:gd name="connsiteY114" fmla="*/ 91406 h 577700"/>
                <a:gd name="connsiteX115" fmla="*/ 795832 w 853938"/>
                <a:gd name="connsiteY115" fmla="*/ 107120 h 577700"/>
                <a:gd name="connsiteX116" fmla="*/ 842585 w 853938"/>
                <a:gd name="connsiteY116" fmla="*/ 206007 h 577700"/>
                <a:gd name="connsiteX117" fmla="*/ 850886 w 853938"/>
                <a:gd name="connsiteY117" fmla="*/ 290604 h 577700"/>
                <a:gd name="connsiteX118" fmla="*/ 841846 w 853938"/>
                <a:gd name="connsiteY118" fmla="*/ 338966 h 577700"/>
                <a:gd name="connsiteX119" fmla="*/ 829903 w 853938"/>
                <a:gd name="connsiteY119" fmla="*/ 383890 h 577700"/>
                <a:gd name="connsiteX120" fmla="*/ 825244 w 853938"/>
                <a:gd name="connsiteY120" fmla="*/ 397441 h 577700"/>
                <a:gd name="connsiteX121" fmla="*/ 798882 w 853938"/>
                <a:gd name="connsiteY121" fmla="*/ 448336 h 577700"/>
                <a:gd name="connsiteX122" fmla="*/ 797274 w 853938"/>
                <a:gd name="connsiteY122" fmla="*/ 448410 h 57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853938" h="577700">
                  <a:moveTo>
                    <a:pt x="797274" y="448410"/>
                  </a:moveTo>
                  <a:cubicBezTo>
                    <a:pt x="804668" y="434231"/>
                    <a:pt x="811786" y="419996"/>
                    <a:pt x="819255" y="405890"/>
                  </a:cubicBezTo>
                  <a:cubicBezTo>
                    <a:pt x="825522" y="394114"/>
                    <a:pt x="829053" y="381431"/>
                    <a:pt x="832344" y="368638"/>
                  </a:cubicBezTo>
                  <a:cubicBezTo>
                    <a:pt x="832898" y="366494"/>
                    <a:pt x="833083" y="364701"/>
                    <a:pt x="830994" y="363203"/>
                  </a:cubicBezTo>
                  <a:cubicBezTo>
                    <a:pt x="827999" y="361058"/>
                    <a:pt x="828388" y="358119"/>
                    <a:pt x="829552" y="355217"/>
                  </a:cubicBezTo>
                  <a:cubicBezTo>
                    <a:pt x="833582" y="345825"/>
                    <a:pt x="836817" y="336101"/>
                    <a:pt x="839221" y="326155"/>
                  </a:cubicBezTo>
                  <a:cubicBezTo>
                    <a:pt x="839831" y="323715"/>
                    <a:pt x="840829" y="321404"/>
                    <a:pt x="842160" y="319278"/>
                  </a:cubicBezTo>
                  <a:cubicBezTo>
                    <a:pt x="845285" y="314027"/>
                    <a:pt x="844711" y="311107"/>
                    <a:pt x="839738" y="307926"/>
                  </a:cubicBezTo>
                  <a:cubicBezTo>
                    <a:pt x="827962" y="300310"/>
                    <a:pt x="813745" y="297426"/>
                    <a:pt x="799936" y="299848"/>
                  </a:cubicBezTo>
                  <a:cubicBezTo>
                    <a:pt x="779877" y="302972"/>
                    <a:pt x="766437" y="315303"/>
                    <a:pt x="756343" y="331849"/>
                  </a:cubicBezTo>
                  <a:cubicBezTo>
                    <a:pt x="744031" y="352018"/>
                    <a:pt x="730646" y="371522"/>
                    <a:pt x="716281" y="390287"/>
                  </a:cubicBezTo>
                  <a:cubicBezTo>
                    <a:pt x="706557" y="403006"/>
                    <a:pt x="697942" y="416169"/>
                    <a:pt x="692544" y="431439"/>
                  </a:cubicBezTo>
                  <a:cubicBezTo>
                    <a:pt x="689438" y="440202"/>
                    <a:pt x="684243" y="448077"/>
                    <a:pt x="680694" y="456822"/>
                  </a:cubicBezTo>
                  <a:cubicBezTo>
                    <a:pt x="675407" y="469393"/>
                    <a:pt x="671339" y="482445"/>
                    <a:pt x="668566" y="495811"/>
                  </a:cubicBezTo>
                  <a:cubicBezTo>
                    <a:pt x="667106" y="503206"/>
                    <a:pt x="663242" y="505646"/>
                    <a:pt x="655792" y="503206"/>
                  </a:cubicBezTo>
                  <a:cubicBezTo>
                    <a:pt x="650800" y="501579"/>
                    <a:pt x="645882" y="500008"/>
                    <a:pt x="640484" y="500377"/>
                  </a:cubicBezTo>
                  <a:cubicBezTo>
                    <a:pt x="637693" y="500581"/>
                    <a:pt x="635216" y="502189"/>
                    <a:pt x="633884" y="504648"/>
                  </a:cubicBezTo>
                  <a:cubicBezTo>
                    <a:pt x="630871" y="509362"/>
                    <a:pt x="633200" y="513744"/>
                    <a:pt x="638728" y="514113"/>
                  </a:cubicBezTo>
                  <a:cubicBezTo>
                    <a:pt x="640096" y="514113"/>
                    <a:pt x="641464" y="514224"/>
                    <a:pt x="642832" y="514261"/>
                  </a:cubicBezTo>
                  <a:cubicBezTo>
                    <a:pt x="642296" y="517145"/>
                    <a:pt x="639745" y="517367"/>
                    <a:pt x="637656" y="517959"/>
                  </a:cubicBezTo>
                  <a:cubicBezTo>
                    <a:pt x="599794" y="529051"/>
                    <a:pt x="562210" y="541123"/>
                    <a:pt x="523867" y="550588"/>
                  </a:cubicBezTo>
                  <a:cubicBezTo>
                    <a:pt x="499317" y="556800"/>
                    <a:pt x="474378" y="561403"/>
                    <a:pt x="449235" y="564362"/>
                  </a:cubicBezTo>
                  <a:cubicBezTo>
                    <a:pt x="427716" y="566764"/>
                    <a:pt x="406604" y="572145"/>
                    <a:pt x="384992" y="574196"/>
                  </a:cubicBezTo>
                  <a:cubicBezTo>
                    <a:pt x="378818" y="574788"/>
                    <a:pt x="372699" y="574918"/>
                    <a:pt x="366505" y="574918"/>
                  </a:cubicBezTo>
                  <a:cubicBezTo>
                    <a:pt x="341418" y="574918"/>
                    <a:pt x="316332" y="575176"/>
                    <a:pt x="291281" y="573550"/>
                  </a:cubicBezTo>
                  <a:cubicBezTo>
                    <a:pt x="257746" y="571460"/>
                    <a:pt x="224709" y="564325"/>
                    <a:pt x="193300" y="552345"/>
                  </a:cubicBezTo>
                  <a:cubicBezTo>
                    <a:pt x="174554" y="545190"/>
                    <a:pt x="155420" y="539145"/>
                    <a:pt x="137007" y="530992"/>
                  </a:cubicBezTo>
                  <a:cubicBezTo>
                    <a:pt x="120017" y="523468"/>
                    <a:pt x="106650" y="512505"/>
                    <a:pt x="94652" y="498492"/>
                  </a:cubicBezTo>
                  <a:cubicBezTo>
                    <a:pt x="62448" y="461148"/>
                    <a:pt x="36547" y="420033"/>
                    <a:pt x="18430" y="374221"/>
                  </a:cubicBezTo>
                  <a:cubicBezTo>
                    <a:pt x="9075" y="350539"/>
                    <a:pt x="4251" y="325563"/>
                    <a:pt x="1218" y="300384"/>
                  </a:cubicBezTo>
                  <a:cubicBezTo>
                    <a:pt x="-3015" y="265259"/>
                    <a:pt x="-2387" y="229781"/>
                    <a:pt x="-1388" y="194490"/>
                  </a:cubicBezTo>
                  <a:cubicBezTo>
                    <a:pt x="-686" y="170457"/>
                    <a:pt x="1126" y="146257"/>
                    <a:pt x="1108" y="122076"/>
                  </a:cubicBezTo>
                  <a:cubicBezTo>
                    <a:pt x="1255" y="111316"/>
                    <a:pt x="3123" y="100649"/>
                    <a:pt x="6654" y="90481"/>
                  </a:cubicBezTo>
                  <a:cubicBezTo>
                    <a:pt x="7412" y="88189"/>
                    <a:pt x="7911" y="85471"/>
                    <a:pt x="11183" y="85231"/>
                  </a:cubicBezTo>
                  <a:cubicBezTo>
                    <a:pt x="13346" y="87727"/>
                    <a:pt x="12292" y="90481"/>
                    <a:pt x="11571" y="93032"/>
                  </a:cubicBezTo>
                  <a:cubicBezTo>
                    <a:pt x="6728" y="110373"/>
                    <a:pt x="6580" y="128010"/>
                    <a:pt x="6487" y="145887"/>
                  </a:cubicBezTo>
                  <a:cubicBezTo>
                    <a:pt x="6358" y="172305"/>
                    <a:pt x="5452" y="198705"/>
                    <a:pt x="3807" y="225123"/>
                  </a:cubicBezTo>
                  <a:cubicBezTo>
                    <a:pt x="3215" y="234052"/>
                    <a:pt x="5452" y="242796"/>
                    <a:pt x="4953" y="251744"/>
                  </a:cubicBezTo>
                  <a:cubicBezTo>
                    <a:pt x="3104" y="284670"/>
                    <a:pt x="7800" y="316819"/>
                    <a:pt x="16637" y="348469"/>
                  </a:cubicBezTo>
                  <a:cubicBezTo>
                    <a:pt x="17006" y="350965"/>
                    <a:pt x="17746" y="353386"/>
                    <a:pt x="18818" y="355660"/>
                  </a:cubicBezTo>
                  <a:cubicBezTo>
                    <a:pt x="25049" y="365199"/>
                    <a:pt x="29836" y="375608"/>
                    <a:pt x="33017" y="386552"/>
                  </a:cubicBezTo>
                  <a:cubicBezTo>
                    <a:pt x="34107" y="389621"/>
                    <a:pt x="36436" y="392117"/>
                    <a:pt x="39432" y="393392"/>
                  </a:cubicBezTo>
                  <a:cubicBezTo>
                    <a:pt x="53260" y="400288"/>
                    <a:pt x="58528" y="412989"/>
                    <a:pt x="61616" y="426799"/>
                  </a:cubicBezTo>
                  <a:cubicBezTo>
                    <a:pt x="63206" y="433676"/>
                    <a:pt x="64112" y="440627"/>
                    <a:pt x="66737" y="447301"/>
                  </a:cubicBezTo>
                  <a:cubicBezTo>
                    <a:pt x="71969" y="460556"/>
                    <a:pt x="82987" y="468469"/>
                    <a:pt x="93136" y="477232"/>
                  </a:cubicBezTo>
                  <a:cubicBezTo>
                    <a:pt x="95725" y="479468"/>
                    <a:pt x="98368" y="481668"/>
                    <a:pt x="101141" y="483665"/>
                  </a:cubicBezTo>
                  <a:cubicBezTo>
                    <a:pt x="109904" y="489951"/>
                    <a:pt x="116892" y="497364"/>
                    <a:pt x="118963" y="508530"/>
                  </a:cubicBezTo>
                  <a:cubicBezTo>
                    <a:pt x="120183" y="515112"/>
                    <a:pt x="124842" y="518846"/>
                    <a:pt x="130832" y="521638"/>
                  </a:cubicBezTo>
                  <a:cubicBezTo>
                    <a:pt x="166512" y="538036"/>
                    <a:pt x="203560" y="551217"/>
                    <a:pt x="241569" y="561052"/>
                  </a:cubicBezTo>
                  <a:cubicBezTo>
                    <a:pt x="255250" y="564750"/>
                    <a:pt x="269485" y="565341"/>
                    <a:pt x="283535" y="566968"/>
                  </a:cubicBezTo>
                  <a:cubicBezTo>
                    <a:pt x="301264" y="569020"/>
                    <a:pt x="319160" y="567116"/>
                    <a:pt x="336833" y="568558"/>
                  </a:cubicBezTo>
                  <a:cubicBezTo>
                    <a:pt x="375545" y="571701"/>
                    <a:pt x="413019" y="563714"/>
                    <a:pt x="450917" y="558538"/>
                  </a:cubicBezTo>
                  <a:cubicBezTo>
                    <a:pt x="480497" y="554526"/>
                    <a:pt x="509226" y="547945"/>
                    <a:pt x="538066" y="541086"/>
                  </a:cubicBezTo>
                  <a:cubicBezTo>
                    <a:pt x="544592" y="539533"/>
                    <a:pt x="547735" y="535947"/>
                    <a:pt x="548955" y="529680"/>
                  </a:cubicBezTo>
                  <a:cubicBezTo>
                    <a:pt x="552208" y="513041"/>
                    <a:pt x="548271" y="498030"/>
                    <a:pt x="538805" y="484257"/>
                  </a:cubicBezTo>
                  <a:cubicBezTo>
                    <a:pt x="537641" y="482556"/>
                    <a:pt x="536162" y="481096"/>
                    <a:pt x="535108" y="479357"/>
                  </a:cubicBezTo>
                  <a:cubicBezTo>
                    <a:pt x="530800" y="472665"/>
                    <a:pt x="532261" y="468469"/>
                    <a:pt x="539785" y="465936"/>
                  </a:cubicBezTo>
                  <a:cubicBezTo>
                    <a:pt x="574042" y="454733"/>
                    <a:pt x="607633" y="441625"/>
                    <a:pt x="640410" y="426669"/>
                  </a:cubicBezTo>
                  <a:cubicBezTo>
                    <a:pt x="645162" y="424451"/>
                    <a:pt x="649173" y="420883"/>
                    <a:pt x="654239" y="419274"/>
                  </a:cubicBezTo>
                  <a:cubicBezTo>
                    <a:pt x="654775" y="418997"/>
                    <a:pt x="655366" y="418868"/>
                    <a:pt x="655958" y="418905"/>
                  </a:cubicBezTo>
                  <a:cubicBezTo>
                    <a:pt x="655071" y="417629"/>
                    <a:pt x="654849" y="419589"/>
                    <a:pt x="654109" y="419293"/>
                  </a:cubicBezTo>
                  <a:cubicBezTo>
                    <a:pt x="640835" y="425690"/>
                    <a:pt x="627432" y="431790"/>
                    <a:pt x="613826" y="437336"/>
                  </a:cubicBezTo>
                  <a:cubicBezTo>
                    <a:pt x="603547" y="441514"/>
                    <a:pt x="592806" y="444731"/>
                    <a:pt x="582398" y="448706"/>
                  </a:cubicBezTo>
                  <a:cubicBezTo>
                    <a:pt x="567774" y="454382"/>
                    <a:pt x="552652" y="458541"/>
                    <a:pt x="537936" y="463847"/>
                  </a:cubicBezTo>
                  <a:cubicBezTo>
                    <a:pt x="531798" y="466398"/>
                    <a:pt x="525088" y="467267"/>
                    <a:pt x="518488" y="466361"/>
                  </a:cubicBezTo>
                  <a:cubicBezTo>
                    <a:pt x="508357" y="464513"/>
                    <a:pt x="498540" y="466176"/>
                    <a:pt x="488631" y="467470"/>
                  </a:cubicBezTo>
                  <a:cubicBezTo>
                    <a:pt x="484601" y="468302"/>
                    <a:pt x="480460" y="468210"/>
                    <a:pt x="476467" y="467249"/>
                  </a:cubicBezTo>
                  <a:cubicBezTo>
                    <a:pt x="475783" y="466953"/>
                    <a:pt x="475228" y="466398"/>
                    <a:pt x="474951" y="465696"/>
                  </a:cubicBezTo>
                  <a:cubicBezTo>
                    <a:pt x="474914" y="464919"/>
                    <a:pt x="475339" y="464198"/>
                    <a:pt x="476023" y="463847"/>
                  </a:cubicBezTo>
                  <a:cubicBezTo>
                    <a:pt x="483418" y="461185"/>
                    <a:pt x="491349" y="461000"/>
                    <a:pt x="498928" y="460797"/>
                  </a:cubicBezTo>
                  <a:cubicBezTo>
                    <a:pt x="511389" y="460482"/>
                    <a:pt x="522647" y="456360"/>
                    <a:pt x="533851" y="452089"/>
                  </a:cubicBezTo>
                  <a:cubicBezTo>
                    <a:pt x="556035" y="443641"/>
                    <a:pt x="579181" y="438206"/>
                    <a:pt x="600996" y="428906"/>
                  </a:cubicBezTo>
                  <a:cubicBezTo>
                    <a:pt x="623181" y="419441"/>
                    <a:pt x="645882" y="411029"/>
                    <a:pt x="667254" y="399641"/>
                  </a:cubicBezTo>
                  <a:cubicBezTo>
                    <a:pt x="671007" y="397959"/>
                    <a:pt x="674464" y="395703"/>
                    <a:pt x="677514" y="392967"/>
                  </a:cubicBezTo>
                  <a:cubicBezTo>
                    <a:pt x="681618" y="388678"/>
                    <a:pt x="686573" y="385332"/>
                    <a:pt x="692082" y="383114"/>
                  </a:cubicBezTo>
                  <a:cubicBezTo>
                    <a:pt x="694041" y="382300"/>
                    <a:pt x="695816" y="381136"/>
                    <a:pt x="697332" y="379675"/>
                  </a:cubicBezTo>
                  <a:cubicBezTo>
                    <a:pt x="697776" y="379287"/>
                    <a:pt x="698256" y="378936"/>
                    <a:pt x="698756" y="378603"/>
                  </a:cubicBezTo>
                  <a:cubicBezTo>
                    <a:pt x="701196" y="376976"/>
                    <a:pt x="703451" y="375053"/>
                    <a:pt x="705448" y="372909"/>
                  </a:cubicBezTo>
                  <a:cubicBezTo>
                    <a:pt x="705873" y="372521"/>
                    <a:pt x="706336" y="372188"/>
                    <a:pt x="706816" y="371874"/>
                  </a:cubicBezTo>
                  <a:cubicBezTo>
                    <a:pt x="708276" y="371060"/>
                    <a:pt x="709534" y="369932"/>
                    <a:pt x="710514" y="368583"/>
                  </a:cubicBezTo>
                  <a:cubicBezTo>
                    <a:pt x="710809" y="368139"/>
                    <a:pt x="711142" y="367714"/>
                    <a:pt x="711475" y="367289"/>
                  </a:cubicBezTo>
                  <a:cubicBezTo>
                    <a:pt x="711789" y="366864"/>
                    <a:pt x="712140" y="366457"/>
                    <a:pt x="712510" y="366087"/>
                  </a:cubicBezTo>
                  <a:lnTo>
                    <a:pt x="713065" y="365514"/>
                  </a:lnTo>
                  <a:cubicBezTo>
                    <a:pt x="713416" y="365126"/>
                    <a:pt x="713786" y="364774"/>
                    <a:pt x="714174" y="364405"/>
                  </a:cubicBezTo>
                  <a:cubicBezTo>
                    <a:pt x="714562" y="364035"/>
                    <a:pt x="714544" y="364035"/>
                    <a:pt x="714729" y="363850"/>
                  </a:cubicBezTo>
                  <a:cubicBezTo>
                    <a:pt x="714913" y="363665"/>
                    <a:pt x="715450" y="363074"/>
                    <a:pt x="715819" y="362704"/>
                  </a:cubicBezTo>
                  <a:lnTo>
                    <a:pt x="716374" y="362112"/>
                  </a:lnTo>
                  <a:cubicBezTo>
                    <a:pt x="716725" y="361687"/>
                    <a:pt x="717113" y="361280"/>
                    <a:pt x="717502" y="360874"/>
                  </a:cubicBezTo>
                  <a:cubicBezTo>
                    <a:pt x="717890" y="360467"/>
                    <a:pt x="717909" y="360449"/>
                    <a:pt x="718093" y="360208"/>
                  </a:cubicBezTo>
                  <a:cubicBezTo>
                    <a:pt x="719905" y="358526"/>
                    <a:pt x="721532" y="356659"/>
                    <a:pt x="722974" y="354662"/>
                  </a:cubicBezTo>
                  <a:cubicBezTo>
                    <a:pt x="723288" y="354163"/>
                    <a:pt x="723621" y="353664"/>
                    <a:pt x="723990" y="353201"/>
                  </a:cubicBezTo>
                  <a:cubicBezTo>
                    <a:pt x="724897" y="352037"/>
                    <a:pt x="725710" y="350798"/>
                    <a:pt x="726412" y="349504"/>
                  </a:cubicBezTo>
                  <a:cubicBezTo>
                    <a:pt x="726690" y="348968"/>
                    <a:pt x="727023" y="348451"/>
                    <a:pt x="727374" y="347951"/>
                  </a:cubicBezTo>
                  <a:cubicBezTo>
                    <a:pt x="730701" y="342886"/>
                    <a:pt x="733105" y="337247"/>
                    <a:pt x="734417" y="331313"/>
                  </a:cubicBezTo>
                  <a:cubicBezTo>
                    <a:pt x="734639" y="330629"/>
                    <a:pt x="734880" y="329945"/>
                    <a:pt x="735065" y="329242"/>
                  </a:cubicBezTo>
                  <a:cubicBezTo>
                    <a:pt x="736931" y="323622"/>
                    <a:pt x="737856" y="317725"/>
                    <a:pt x="737801" y="311809"/>
                  </a:cubicBezTo>
                  <a:cubicBezTo>
                    <a:pt x="737801" y="298646"/>
                    <a:pt x="738226" y="285502"/>
                    <a:pt x="738744" y="272339"/>
                  </a:cubicBezTo>
                  <a:cubicBezTo>
                    <a:pt x="739335" y="257457"/>
                    <a:pt x="737542" y="242464"/>
                    <a:pt x="736211" y="227563"/>
                  </a:cubicBezTo>
                  <a:cubicBezTo>
                    <a:pt x="736081" y="226842"/>
                    <a:pt x="735915" y="226140"/>
                    <a:pt x="735711" y="225437"/>
                  </a:cubicBezTo>
                  <a:cubicBezTo>
                    <a:pt x="735397" y="223385"/>
                    <a:pt x="734972" y="221352"/>
                    <a:pt x="734436" y="219336"/>
                  </a:cubicBezTo>
                  <a:cubicBezTo>
                    <a:pt x="729574" y="197503"/>
                    <a:pt x="720275" y="176890"/>
                    <a:pt x="707130" y="158791"/>
                  </a:cubicBezTo>
                  <a:cubicBezTo>
                    <a:pt x="695594" y="142689"/>
                    <a:pt x="683559" y="126808"/>
                    <a:pt x="669324" y="113165"/>
                  </a:cubicBezTo>
                  <a:cubicBezTo>
                    <a:pt x="653610" y="98116"/>
                    <a:pt x="639024" y="81626"/>
                    <a:pt x="620408" y="69794"/>
                  </a:cubicBezTo>
                  <a:cubicBezTo>
                    <a:pt x="618559" y="68611"/>
                    <a:pt x="615508" y="67779"/>
                    <a:pt x="616544" y="64340"/>
                  </a:cubicBezTo>
                  <a:cubicBezTo>
                    <a:pt x="625306" y="64747"/>
                    <a:pt x="633903" y="66873"/>
                    <a:pt x="641834" y="70608"/>
                  </a:cubicBezTo>
                  <a:cubicBezTo>
                    <a:pt x="644348" y="71717"/>
                    <a:pt x="645365" y="74601"/>
                    <a:pt x="646530" y="77115"/>
                  </a:cubicBezTo>
                  <a:cubicBezTo>
                    <a:pt x="654682" y="94585"/>
                    <a:pt x="667365" y="107304"/>
                    <a:pt x="685778" y="113609"/>
                  </a:cubicBezTo>
                  <a:cubicBezTo>
                    <a:pt x="713712" y="123148"/>
                    <a:pt x="746785" y="104254"/>
                    <a:pt x="755160" y="76006"/>
                  </a:cubicBezTo>
                  <a:cubicBezTo>
                    <a:pt x="755345" y="75359"/>
                    <a:pt x="755455" y="74675"/>
                    <a:pt x="755678" y="74028"/>
                  </a:cubicBezTo>
                  <a:cubicBezTo>
                    <a:pt x="759042" y="64377"/>
                    <a:pt x="758229" y="55985"/>
                    <a:pt x="751388" y="47406"/>
                  </a:cubicBezTo>
                  <a:cubicBezTo>
                    <a:pt x="740740" y="34077"/>
                    <a:pt x="731866" y="19380"/>
                    <a:pt x="722493" y="5108"/>
                  </a:cubicBezTo>
                  <a:cubicBezTo>
                    <a:pt x="721014" y="2834"/>
                    <a:pt x="718167" y="578"/>
                    <a:pt x="720645" y="-2768"/>
                  </a:cubicBezTo>
                  <a:cubicBezTo>
                    <a:pt x="728779" y="6476"/>
                    <a:pt x="734769" y="17328"/>
                    <a:pt x="741738" y="27422"/>
                  </a:cubicBezTo>
                  <a:cubicBezTo>
                    <a:pt x="751943" y="42211"/>
                    <a:pt x="762074" y="57149"/>
                    <a:pt x="773055" y="71440"/>
                  </a:cubicBezTo>
                  <a:cubicBezTo>
                    <a:pt x="777992" y="77707"/>
                    <a:pt x="782391" y="84380"/>
                    <a:pt x="786163" y="91406"/>
                  </a:cubicBezTo>
                  <a:cubicBezTo>
                    <a:pt x="788936" y="96915"/>
                    <a:pt x="792171" y="102165"/>
                    <a:pt x="795832" y="107120"/>
                  </a:cubicBezTo>
                  <a:cubicBezTo>
                    <a:pt x="818330" y="136829"/>
                    <a:pt x="833046" y="170179"/>
                    <a:pt x="842585" y="206007"/>
                  </a:cubicBezTo>
                  <a:cubicBezTo>
                    <a:pt x="849980" y="233738"/>
                    <a:pt x="853678" y="261875"/>
                    <a:pt x="850886" y="290604"/>
                  </a:cubicBezTo>
                  <a:cubicBezTo>
                    <a:pt x="849315" y="306965"/>
                    <a:pt x="845451" y="322975"/>
                    <a:pt x="841846" y="338966"/>
                  </a:cubicBezTo>
                  <a:cubicBezTo>
                    <a:pt x="838426" y="354071"/>
                    <a:pt x="834026" y="368952"/>
                    <a:pt x="829903" y="383890"/>
                  </a:cubicBezTo>
                  <a:cubicBezTo>
                    <a:pt x="828720" y="388530"/>
                    <a:pt x="827167" y="393060"/>
                    <a:pt x="825244" y="397441"/>
                  </a:cubicBezTo>
                  <a:cubicBezTo>
                    <a:pt x="817221" y="414801"/>
                    <a:pt x="808514" y="431809"/>
                    <a:pt x="798882" y="448336"/>
                  </a:cubicBezTo>
                  <a:cubicBezTo>
                    <a:pt x="798364" y="449242"/>
                    <a:pt x="797791" y="449205"/>
                    <a:pt x="797274" y="448410"/>
                  </a:cubicBezTo>
                  <a:close/>
                </a:path>
              </a:pathLst>
            </a:custGeom>
            <a:solidFill>
              <a:srgbClr val="020202"/>
            </a:solidFill>
            <a:ln w="1847" cap="flat">
              <a:noFill/>
              <a:prstDash val="solid"/>
              <a:miter/>
            </a:ln>
          </p:spPr>
          <p:txBody>
            <a:bodyPr rtlCol="0" anchor="ctr"/>
            <a:lstStyle/>
            <a:p>
              <a:endParaRPr lang="es-CO"/>
            </a:p>
          </p:txBody>
        </p:sp>
        <p:sp>
          <p:nvSpPr>
            <p:cNvPr id="9" name="Freeform: Shape 8">
              <a:extLst>
                <a:ext uri="{FF2B5EF4-FFF2-40B4-BE49-F238E27FC236}">
                  <a16:creationId xmlns:a16="http://schemas.microsoft.com/office/drawing/2014/main" id="{420B3EC6-FEB3-0F22-FEC4-71AD1EA834F5}"/>
                </a:ext>
              </a:extLst>
            </p:cNvPr>
            <p:cNvSpPr/>
            <p:nvPr/>
          </p:nvSpPr>
          <p:spPr>
            <a:xfrm>
              <a:off x="-1930653" y="3231924"/>
              <a:ext cx="895830" cy="413159"/>
            </a:xfrm>
            <a:custGeom>
              <a:avLst/>
              <a:gdLst>
                <a:gd name="connsiteX0" fmla="*/ -2121 w 895830"/>
                <a:gd name="connsiteY0" fmla="*/ -2739 h 413159"/>
                <a:gd name="connsiteX1" fmla="*/ 6068 w 895830"/>
                <a:gd name="connsiteY1" fmla="*/ 330 h 413159"/>
                <a:gd name="connsiteX2" fmla="*/ 37589 w 895830"/>
                <a:gd name="connsiteY2" fmla="*/ 14972 h 413159"/>
                <a:gd name="connsiteX3" fmla="*/ 78131 w 895830"/>
                <a:gd name="connsiteY3" fmla="*/ 26526 h 413159"/>
                <a:gd name="connsiteX4" fmla="*/ 108506 w 895830"/>
                <a:gd name="connsiteY4" fmla="*/ 29983 h 413159"/>
                <a:gd name="connsiteX5" fmla="*/ 136384 w 895830"/>
                <a:gd name="connsiteY5" fmla="*/ 31406 h 413159"/>
                <a:gd name="connsiteX6" fmla="*/ 165963 w 895830"/>
                <a:gd name="connsiteY6" fmla="*/ 56900 h 413159"/>
                <a:gd name="connsiteX7" fmla="*/ 169532 w 895830"/>
                <a:gd name="connsiteY7" fmla="*/ 74888 h 413159"/>
                <a:gd name="connsiteX8" fmla="*/ 176927 w 895830"/>
                <a:gd name="connsiteY8" fmla="*/ 84317 h 413159"/>
                <a:gd name="connsiteX9" fmla="*/ 216008 w 895830"/>
                <a:gd name="connsiteY9" fmla="*/ 82653 h 413159"/>
                <a:gd name="connsiteX10" fmla="*/ 220316 w 895830"/>
                <a:gd name="connsiteY10" fmla="*/ 80545 h 413159"/>
                <a:gd name="connsiteX11" fmla="*/ 225529 w 895830"/>
                <a:gd name="connsiteY11" fmla="*/ 83855 h 413159"/>
                <a:gd name="connsiteX12" fmla="*/ 232776 w 895830"/>
                <a:gd name="connsiteY12" fmla="*/ 137671 h 413159"/>
                <a:gd name="connsiteX13" fmla="*/ 240707 w 895830"/>
                <a:gd name="connsiteY13" fmla="*/ 168673 h 413159"/>
                <a:gd name="connsiteX14" fmla="*/ 254406 w 895830"/>
                <a:gd name="connsiteY14" fmla="*/ 214318 h 413159"/>
                <a:gd name="connsiteX15" fmla="*/ 283985 w 895830"/>
                <a:gd name="connsiteY15" fmla="*/ 264603 h 413159"/>
                <a:gd name="connsiteX16" fmla="*/ 295484 w 895830"/>
                <a:gd name="connsiteY16" fmla="*/ 277174 h 413159"/>
                <a:gd name="connsiteX17" fmla="*/ 297740 w 895830"/>
                <a:gd name="connsiteY17" fmla="*/ 285216 h 413159"/>
                <a:gd name="connsiteX18" fmla="*/ 302565 w 895830"/>
                <a:gd name="connsiteY18" fmla="*/ 306070 h 413159"/>
                <a:gd name="connsiteX19" fmla="*/ 308610 w 895830"/>
                <a:gd name="connsiteY19" fmla="*/ 316644 h 413159"/>
                <a:gd name="connsiteX20" fmla="*/ 329999 w 895830"/>
                <a:gd name="connsiteY20" fmla="*/ 327847 h 413159"/>
                <a:gd name="connsiteX21" fmla="*/ 363554 w 895830"/>
                <a:gd name="connsiteY21" fmla="*/ 336721 h 413159"/>
                <a:gd name="connsiteX22" fmla="*/ 393798 w 895830"/>
                <a:gd name="connsiteY22" fmla="*/ 340973 h 413159"/>
                <a:gd name="connsiteX23" fmla="*/ 436097 w 895830"/>
                <a:gd name="connsiteY23" fmla="*/ 342156 h 413159"/>
                <a:gd name="connsiteX24" fmla="*/ 468616 w 895830"/>
                <a:gd name="connsiteY24" fmla="*/ 339642 h 413159"/>
                <a:gd name="connsiteX25" fmla="*/ 478987 w 895830"/>
                <a:gd name="connsiteY25" fmla="*/ 339642 h 413159"/>
                <a:gd name="connsiteX26" fmla="*/ 477139 w 895830"/>
                <a:gd name="connsiteY26" fmla="*/ 346871 h 413159"/>
                <a:gd name="connsiteX27" fmla="*/ 481465 w 895830"/>
                <a:gd name="connsiteY27" fmla="*/ 400483 h 413159"/>
                <a:gd name="connsiteX28" fmla="*/ 490191 w 895830"/>
                <a:gd name="connsiteY28" fmla="*/ 402110 h 413159"/>
                <a:gd name="connsiteX29" fmla="*/ 504203 w 895830"/>
                <a:gd name="connsiteY29" fmla="*/ 399540 h 413159"/>
                <a:gd name="connsiteX30" fmla="*/ 544875 w 895830"/>
                <a:gd name="connsiteY30" fmla="*/ 391554 h 413159"/>
                <a:gd name="connsiteX31" fmla="*/ 583698 w 895830"/>
                <a:gd name="connsiteY31" fmla="*/ 376764 h 413159"/>
                <a:gd name="connsiteX32" fmla="*/ 591296 w 895830"/>
                <a:gd name="connsiteY32" fmla="*/ 368315 h 413159"/>
                <a:gd name="connsiteX33" fmla="*/ 600336 w 895830"/>
                <a:gd name="connsiteY33" fmla="*/ 361069 h 413159"/>
                <a:gd name="connsiteX34" fmla="*/ 610449 w 895830"/>
                <a:gd name="connsiteY34" fmla="*/ 350346 h 413159"/>
                <a:gd name="connsiteX35" fmla="*/ 636331 w 895830"/>
                <a:gd name="connsiteY35" fmla="*/ 318789 h 413159"/>
                <a:gd name="connsiteX36" fmla="*/ 646185 w 895830"/>
                <a:gd name="connsiteY36" fmla="*/ 301651 h 413159"/>
                <a:gd name="connsiteX37" fmla="*/ 654356 w 895830"/>
                <a:gd name="connsiteY37" fmla="*/ 288525 h 413159"/>
                <a:gd name="connsiteX38" fmla="*/ 659348 w 895830"/>
                <a:gd name="connsiteY38" fmla="*/ 276324 h 413159"/>
                <a:gd name="connsiteX39" fmla="*/ 664727 w 895830"/>
                <a:gd name="connsiteY39" fmla="*/ 261923 h 413159"/>
                <a:gd name="connsiteX40" fmla="*/ 669072 w 895830"/>
                <a:gd name="connsiteY40" fmla="*/ 248648 h 413159"/>
                <a:gd name="connsiteX41" fmla="*/ 672991 w 895830"/>
                <a:gd name="connsiteY41" fmla="*/ 234376 h 413159"/>
                <a:gd name="connsiteX42" fmla="*/ 675653 w 895830"/>
                <a:gd name="connsiteY42" fmla="*/ 221306 h 413159"/>
                <a:gd name="connsiteX43" fmla="*/ 678315 w 895830"/>
                <a:gd name="connsiteY43" fmla="*/ 204058 h 413159"/>
                <a:gd name="connsiteX44" fmla="*/ 679351 w 895830"/>
                <a:gd name="connsiteY44" fmla="*/ 192208 h 413159"/>
                <a:gd name="connsiteX45" fmla="*/ 678778 w 895830"/>
                <a:gd name="connsiteY45" fmla="*/ 188861 h 413159"/>
                <a:gd name="connsiteX46" fmla="*/ 681236 w 895830"/>
                <a:gd name="connsiteY46" fmla="*/ 150575 h 413159"/>
                <a:gd name="connsiteX47" fmla="*/ 680959 w 895830"/>
                <a:gd name="connsiteY47" fmla="*/ 139168 h 413159"/>
                <a:gd name="connsiteX48" fmla="*/ 680201 w 895830"/>
                <a:gd name="connsiteY48" fmla="*/ 135840 h 413159"/>
                <a:gd name="connsiteX49" fmla="*/ 678759 w 895830"/>
                <a:gd name="connsiteY49" fmla="*/ 98607 h 413159"/>
                <a:gd name="connsiteX50" fmla="*/ 676430 w 895830"/>
                <a:gd name="connsiteY50" fmla="*/ 68806 h 413159"/>
                <a:gd name="connsiteX51" fmla="*/ 678019 w 895830"/>
                <a:gd name="connsiteY51" fmla="*/ 47157 h 413159"/>
                <a:gd name="connsiteX52" fmla="*/ 689500 w 895830"/>
                <a:gd name="connsiteY52" fmla="*/ 36675 h 413159"/>
                <a:gd name="connsiteX53" fmla="*/ 713348 w 895830"/>
                <a:gd name="connsiteY53" fmla="*/ 35104 h 413159"/>
                <a:gd name="connsiteX54" fmla="*/ 718691 w 895830"/>
                <a:gd name="connsiteY54" fmla="*/ 36065 h 413159"/>
                <a:gd name="connsiteX55" fmla="*/ 741689 w 895830"/>
                <a:gd name="connsiteY55" fmla="*/ 37212 h 413159"/>
                <a:gd name="connsiteX56" fmla="*/ 762506 w 895830"/>
                <a:gd name="connsiteY56" fmla="*/ 43738 h 413159"/>
                <a:gd name="connsiteX57" fmla="*/ 766610 w 895830"/>
                <a:gd name="connsiteY57" fmla="*/ 46492 h 413159"/>
                <a:gd name="connsiteX58" fmla="*/ 767978 w 895830"/>
                <a:gd name="connsiteY58" fmla="*/ 47860 h 413159"/>
                <a:gd name="connsiteX59" fmla="*/ 770640 w 895830"/>
                <a:gd name="connsiteY59" fmla="*/ 47860 h 413159"/>
                <a:gd name="connsiteX60" fmla="*/ 769568 w 895830"/>
                <a:gd name="connsiteY60" fmla="*/ 55939 h 413159"/>
                <a:gd name="connsiteX61" fmla="*/ 769753 w 895830"/>
                <a:gd name="connsiteY61" fmla="*/ 69009 h 413159"/>
                <a:gd name="connsiteX62" fmla="*/ 771915 w 895830"/>
                <a:gd name="connsiteY62" fmla="*/ 76589 h 413159"/>
                <a:gd name="connsiteX63" fmla="*/ 771287 w 895830"/>
                <a:gd name="connsiteY63" fmla="*/ 79307 h 413159"/>
                <a:gd name="connsiteX64" fmla="*/ 771287 w 895830"/>
                <a:gd name="connsiteY64" fmla="*/ 81950 h 413159"/>
                <a:gd name="connsiteX65" fmla="*/ 771971 w 895830"/>
                <a:gd name="connsiteY65" fmla="*/ 84594 h 413159"/>
                <a:gd name="connsiteX66" fmla="*/ 770751 w 895830"/>
                <a:gd name="connsiteY66" fmla="*/ 94873 h 413159"/>
                <a:gd name="connsiteX67" fmla="*/ 769956 w 895830"/>
                <a:gd name="connsiteY67" fmla="*/ 97479 h 413159"/>
                <a:gd name="connsiteX68" fmla="*/ 770085 w 895830"/>
                <a:gd name="connsiteY68" fmla="*/ 100197 h 413159"/>
                <a:gd name="connsiteX69" fmla="*/ 770825 w 895830"/>
                <a:gd name="connsiteY69" fmla="*/ 103099 h 413159"/>
                <a:gd name="connsiteX70" fmla="*/ 770825 w 895830"/>
                <a:gd name="connsiteY70" fmla="*/ 131255 h 413159"/>
                <a:gd name="connsiteX71" fmla="*/ 770104 w 895830"/>
                <a:gd name="connsiteY71" fmla="*/ 134195 h 413159"/>
                <a:gd name="connsiteX72" fmla="*/ 769882 w 895830"/>
                <a:gd name="connsiteY72" fmla="*/ 138835 h 413159"/>
                <a:gd name="connsiteX73" fmla="*/ 770806 w 895830"/>
                <a:gd name="connsiteY73" fmla="*/ 141516 h 413159"/>
                <a:gd name="connsiteX74" fmla="*/ 771878 w 895830"/>
                <a:gd name="connsiteY74" fmla="*/ 150390 h 413159"/>
                <a:gd name="connsiteX75" fmla="*/ 771453 w 895830"/>
                <a:gd name="connsiteY75" fmla="*/ 153440 h 413159"/>
                <a:gd name="connsiteX76" fmla="*/ 774152 w 895830"/>
                <a:gd name="connsiteY76" fmla="*/ 177473 h 413159"/>
                <a:gd name="connsiteX77" fmla="*/ 774725 w 895830"/>
                <a:gd name="connsiteY77" fmla="*/ 179322 h 413159"/>
                <a:gd name="connsiteX78" fmla="*/ 775188 w 895830"/>
                <a:gd name="connsiteY78" fmla="*/ 180191 h 413159"/>
                <a:gd name="connsiteX79" fmla="*/ 776260 w 895830"/>
                <a:gd name="connsiteY79" fmla="*/ 181855 h 413159"/>
                <a:gd name="connsiteX80" fmla="*/ 779310 w 895830"/>
                <a:gd name="connsiteY80" fmla="*/ 193428 h 413159"/>
                <a:gd name="connsiteX81" fmla="*/ 781048 w 895830"/>
                <a:gd name="connsiteY81" fmla="*/ 201931 h 413159"/>
                <a:gd name="connsiteX82" fmla="*/ 782009 w 895830"/>
                <a:gd name="connsiteY82" fmla="*/ 203540 h 413159"/>
                <a:gd name="connsiteX83" fmla="*/ 782509 w 895830"/>
                <a:gd name="connsiteY83" fmla="*/ 204298 h 413159"/>
                <a:gd name="connsiteX84" fmla="*/ 783581 w 895830"/>
                <a:gd name="connsiteY84" fmla="*/ 205740 h 413159"/>
                <a:gd name="connsiteX85" fmla="*/ 785541 w 895830"/>
                <a:gd name="connsiteY85" fmla="*/ 208698 h 413159"/>
                <a:gd name="connsiteX86" fmla="*/ 786668 w 895830"/>
                <a:gd name="connsiteY86" fmla="*/ 211064 h 413159"/>
                <a:gd name="connsiteX87" fmla="*/ 787518 w 895830"/>
                <a:gd name="connsiteY87" fmla="*/ 214410 h 413159"/>
                <a:gd name="connsiteX88" fmla="*/ 788258 w 895830"/>
                <a:gd name="connsiteY88" fmla="*/ 216962 h 413159"/>
                <a:gd name="connsiteX89" fmla="*/ 790662 w 895830"/>
                <a:gd name="connsiteY89" fmla="*/ 224874 h 413159"/>
                <a:gd name="connsiteX90" fmla="*/ 791900 w 895830"/>
                <a:gd name="connsiteY90" fmla="*/ 226205 h 413159"/>
                <a:gd name="connsiteX91" fmla="*/ 792547 w 895830"/>
                <a:gd name="connsiteY91" fmla="*/ 226871 h 413159"/>
                <a:gd name="connsiteX92" fmla="*/ 793823 w 895830"/>
                <a:gd name="connsiteY92" fmla="*/ 228202 h 413159"/>
                <a:gd name="connsiteX93" fmla="*/ 799591 w 895830"/>
                <a:gd name="connsiteY93" fmla="*/ 240514 h 413159"/>
                <a:gd name="connsiteX94" fmla="*/ 800127 w 895830"/>
                <a:gd name="connsiteY94" fmla="*/ 242049 h 413159"/>
                <a:gd name="connsiteX95" fmla="*/ 800515 w 895830"/>
                <a:gd name="connsiteY95" fmla="*/ 242714 h 413159"/>
                <a:gd name="connsiteX96" fmla="*/ 801624 w 895830"/>
                <a:gd name="connsiteY96" fmla="*/ 243805 h 413159"/>
                <a:gd name="connsiteX97" fmla="*/ 804120 w 895830"/>
                <a:gd name="connsiteY97" fmla="*/ 245746 h 413159"/>
                <a:gd name="connsiteX98" fmla="*/ 805340 w 895830"/>
                <a:gd name="connsiteY98" fmla="*/ 246855 h 413159"/>
                <a:gd name="connsiteX99" fmla="*/ 805950 w 895830"/>
                <a:gd name="connsiteY99" fmla="*/ 247428 h 413159"/>
                <a:gd name="connsiteX100" fmla="*/ 807170 w 895830"/>
                <a:gd name="connsiteY100" fmla="*/ 248611 h 413159"/>
                <a:gd name="connsiteX101" fmla="*/ 807799 w 895830"/>
                <a:gd name="connsiteY101" fmla="*/ 249240 h 413159"/>
                <a:gd name="connsiteX102" fmla="*/ 808964 w 895830"/>
                <a:gd name="connsiteY102" fmla="*/ 250571 h 413159"/>
                <a:gd name="connsiteX103" fmla="*/ 812938 w 895830"/>
                <a:gd name="connsiteY103" fmla="*/ 258632 h 413159"/>
                <a:gd name="connsiteX104" fmla="*/ 814787 w 895830"/>
                <a:gd name="connsiteY104" fmla="*/ 260480 h 413159"/>
                <a:gd name="connsiteX105" fmla="*/ 823642 w 895830"/>
                <a:gd name="connsiteY105" fmla="*/ 267006 h 413159"/>
                <a:gd name="connsiteX106" fmla="*/ 825251 w 895830"/>
                <a:gd name="connsiteY106" fmla="*/ 269225 h 413159"/>
                <a:gd name="connsiteX107" fmla="*/ 829262 w 895830"/>
                <a:gd name="connsiteY107" fmla="*/ 275104 h 413159"/>
                <a:gd name="connsiteX108" fmla="*/ 831111 w 895830"/>
                <a:gd name="connsiteY108" fmla="*/ 276823 h 413159"/>
                <a:gd name="connsiteX109" fmla="*/ 836546 w 895830"/>
                <a:gd name="connsiteY109" fmla="*/ 279448 h 413159"/>
                <a:gd name="connsiteX110" fmla="*/ 838691 w 895830"/>
                <a:gd name="connsiteY110" fmla="*/ 280890 h 413159"/>
                <a:gd name="connsiteX111" fmla="*/ 842925 w 895830"/>
                <a:gd name="connsiteY111" fmla="*/ 285105 h 413159"/>
                <a:gd name="connsiteX112" fmla="*/ 844403 w 895830"/>
                <a:gd name="connsiteY112" fmla="*/ 287120 h 413159"/>
                <a:gd name="connsiteX113" fmla="*/ 846973 w 895830"/>
                <a:gd name="connsiteY113" fmla="*/ 290207 h 413159"/>
                <a:gd name="connsiteX114" fmla="*/ 848952 w 895830"/>
                <a:gd name="connsiteY114" fmla="*/ 291298 h 413159"/>
                <a:gd name="connsiteX115" fmla="*/ 853739 w 895830"/>
                <a:gd name="connsiteY115" fmla="*/ 291983 h 413159"/>
                <a:gd name="connsiteX116" fmla="*/ 856032 w 895830"/>
                <a:gd name="connsiteY116" fmla="*/ 292999 h 413159"/>
                <a:gd name="connsiteX117" fmla="*/ 858786 w 895830"/>
                <a:gd name="connsiteY117" fmla="*/ 294848 h 413159"/>
                <a:gd name="connsiteX118" fmla="*/ 860635 w 895830"/>
                <a:gd name="connsiteY118" fmla="*/ 296530 h 413159"/>
                <a:gd name="connsiteX119" fmla="*/ 862890 w 895830"/>
                <a:gd name="connsiteY119" fmla="*/ 298656 h 413159"/>
                <a:gd name="connsiteX120" fmla="*/ 864887 w 895830"/>
                <a:gd name="connsiteY120" fmla="*/ 299599 h 413159"/>
                <a:gd name="connsiteX121" fmla="*/ 867808 w 895830"/>
                <a:gd name="connsiteY121" fmla="*/ 300265 h 413159"/>
                <a:gd name="connsiteX122" fmla="*/ 869971 w 895830"/>
                <a:gd name="connsiteY122" fmla="*/ 301004 h 413159"/>
                <a:gd name="connsiteX123" fmla="*/ 872134 w 895830"/>
                <a:gd name="connsiteY123" fmla="*/ 301688 h 413159"/>
                <a:gd name="connsiteX124" fmla="*/ 874334 w 895830"/>
                <a:gd name="connsiteY124" fmla="*/ 302298 h 413159"/>
                <a:gd name="connsiteX125" fmla="*/ 875887 w 895830"/>
                <a:gd name="connsiteY125" fmla="*/ 302298 h 413159"/>
                <a:gd name="connsiteX126" fmla="*/ 879048 w 895830"/>
                <a:gd name="connsiteY126" fmla="*/ 302428 h 413159"/>
                <a:gd name="connsiteX127" fmla="*/ 881858 w 895830"/>
                <a:gd name="connsiteY127" fmla="*/ 303666 h 413159"/>
                <a:gd name="connsiteX128" fmla="*/ 883245 w 895830"/>
                <a:gd name="connsiteY128" fmla="*/ 304369 h 413159"/>
                <a:gd name="connsiteX129" fmla="*/ 884539 w 895830"/>
                <a:gd name="connsiteY129" fmla="*/ 303629 h 413159"/>
                <a:gd name="connsiteX130" fmla="*/ 886813 w 895830"/>
                <a:gd name="connsiteY130" fmla="*/ 302742 h 413159"/>
                <a:gd name="connsiteX131" fmla="*/ 890418 w 895830"/>
                <a:gd name="connsiteY131" fmla="*/ 303130 h 413159"/>
                <a:gd name="connsiteX132" fmla="*/ 892840 w 895830"/>
                <a:gd name="connsiteY132" fmla="*/ 304868 h 413159"/>
                <a:gd name="connsiteX133" fmla="*/ 892747 w 895830"/>
                <a:gd name="connsiteY133" fmla="*/ 309656 h 413159"/>
                <a:gd name="connsiteX134" fmla="*/ 823217 w 895830"/>
                <a:gd name="connsiteY134" fmla="*/ 284089 h 413159"/>
                <a:gd name="connsiteX135" fmla="*/ 811534 w 895830"/>
                <a:gd name="connsiteY135" fmla="*/ 273736 h 413159"/>
                <a:gd name="connsiteX136" fmla="*/ 785652 w 895830"/>
                <a:gd name="connsiteY136" fmla="*/ 238129 h 413159"/>
                <a:gd name="connsiteX137" fmla="*/ 764132 w 895830"/>
                <a:gd name="connsiteY137" fmla="*/ 169949 h 413159"/>
                <a:gd name="connsiteX138" fmla="*/ 757459 w 895830"/>
                <a:gd name="connsiteY138" fmla="*/ 119849 h 413159"/>
                <a:gd name="connsiteX139" fmla="*/ 760528 w 895830"/>
                <a:gd name="connsiteY139" fmla="*/ 66587 h 413159"/>
                <a:gd name="connsiteX140" fmla="*/ 761766 w 895830"/>
                <a:gd name="connsiteY140" fmla="*/ 50910 h 413159"/>
                <a:gd name="connsiteX141" fmla="*/ 757754 w 895830"/>
                <a:gd name="connsiteY141" fmla="*/ 46048 h 413159"/>
                <a:gd name="connsiteX142" fmla="*/ 742724 w 895830"/>
                <a:gd name="connsiteY142" fmla="*/ 45475 h 413159"/>
                <a:gd name="connsiteX143" fmla="*/ 728415 w 895830"/>
                <a:gd name="connsiteY143" fmla="*/ 44625 h 413159"/>
                <a:gd name="connsiteX144" fmla="*/ 703846 w 895830"/>
                <a:gd name="connsiteY144" fmla="*/ 43701 h 413159"/>
                <a:gd name="connsiteX145" fmla="*/ 697505 w 895830"/>
                <a:gd name="connsiteY145" fmla="*/ 44255 h 413159"/>
                <a:gd name="connsiteX146" fmla="*/ 692717 w 895830"/>
                <a:gd name="connsiteY146" fmla="*/ 44126 h 413159"/>
                <a:gd name="connsiteX147" fmla="*/ 692014 w 895830"/>
                <a:gd name="connsiteY147" fmla="*/ 44311 h 413159"/>
                <a:gd name="connsiteX148" fmla="*/ 690702 w 895830"/>
                <a:gd name="connsiteY148" fmla="*/ 44773 h 413159"/>
                <a:gd name="connsiteX149" fmla="*/ 689574 w 895830"/>
                <a:gd name="connsiteY149" fmla="*/ 45494 h 413159"/>
                <a:gd name="connsiteX150" fmla="*/ 689167 w 895830"/>
                <a:gd name="connsiteY150" fmla="*/ 46030 h 413159"/>
                <a:gd name="connsiteX151" fmla="*/ 688649 w 895830"/>
                <a:gd name="connsiteY151" fmla="*/ 48119 h 413159"/>
                <a:gd name="connsiteX152" fmla="*/ 688649 w 895830"/>
                <a:gd name="connsiteY152" fmla="*/ 50596 h 413159"/>
                <a:gd name="connsiteX153" fmla="*/ 688649 w 895830"/>
                <a:gd name="connsiteY153" fmla="*/ 56142 h 413159"/>
                <a:gd name="connsiteX154" fmla="*/ 688649 w 895830"/>
                <a:gd name="connsiteY154" fmla="*/ 61060 h 413159"/>
                <a:gd name="connsiteX155" fmla="*/ 689408 w 895830"/>
                <a:gd name="connsiteY155" fmla="*/ 70951 h 413159"/>
                <a:gd name="connsiteX156" fmla="*/ 689870 w 895830"/>
                <a:gd name="connsiteY156" fmla="*/ 72910 h 413159"/>
                <a:gd name="connsiteX157" fmla="*/ 690036 w 895830"/>
                <a:gd name="connsiteY157" fmla="*/ 76959 h 413159"/>
                <a:gd name="connsiteX158" fmla="*/ 691201 w 895830"/>
                <a:gd name="connsiteY158" fmla="*/ 86202 h 413159"/>
                <a:gd name="connsiteX159" fmla="*/ 691349 w 895830"/>
                <a:gd name="connsiteY159" fmla="*/ 88402 h 413159"/>
                <a:gd name="connsiteX160" fmla="*/ 692680 w 895830"/>
                <a:gd name="connsiteY160" fmla="*/ 100974 h 413159"/>
                <a:gd name="connsiteX161" fmla="*/ 695601 w 895830"/>
                <a:gd name="connsiteY161" fmla="*/ 155344 h 413159"/>
                <a:gd name="connsiteX162" fmla="*/ 691515 w 895830"/>
                <a:gd name="connsiteY162" fmla="*/ 199880 h 413159"/>
                <a:gd name="connsiteX163" fmla="*/ 690165 w 895830"/>
                <a:gd name="connsiteY163" fmla="*/ 206572 h 413159"/>
                <a:gd name="connsiteX164" fmla="*/ 665541 w 895830"/>
                <a:gd name="connsiteY164" fmla="*/ 293461 h 413159"/>
                <a:gd name="connsiteX165" fmla="*/ 655299 w 895830"/>
                <a:gd name="connsiteY165" fmla="*/ 313372 h 413159"/>
                <a:gd name="connsiteX166" fmla="*/ 654153 w 895830"/>
                <a:gd name="connsiteY166" fmla="*/ 315073 h 413159"/>
                <a:gd name="connsiteX167" fmla="*/ 545356 w 895830"/>
                <a:gd name="connsiteY167" fmla="*/ 393014 h 413159"/>
                <a:gd name="connsiteX168" fmla="*/ 431919 w 895830"/>
                <a:gd name="connsiteY168" fmla="*/ 410392 h 413159"/>
                <a:gd name="connsiteX169" fmla="*/ 312936 w 895830"/>
                <a:gd name="connsiteY169" fmla="*/ 392127 h 413159"/>
                <a:gd name="connsiteX170" fmla="*/ 310348 w 895830"/>
                <a:gd name="connsiteY170" fmla="*/ 391240 h 413159"/>
                <a:gd name="connsiteX171" fmla="*/ 242426 w 895830"/>
                <a:gd name="connsiteY171" fmla="*/ 355190 h 413159"/>
                <a:gd name="connsiteX172" fmla="*/ 235031 w 895830"/>
                <a:gd name="connsiteY172" fmla="*/ 349052 h 413159"/>
                <a:gd name="connsiteX173" fmla="*/ 192714 w 895830"/>
                <a:gd name="connsiteY173" fmla="*/ 290541 h 413159"/>
                <a:gd name="connsiteX174" fmla="*/ 188758 w 895830"/>
                <a:gd name="connsiteY174" fmla="*/ 282572 h 413159"/>
                <a:gd name="connsiteX175" fmla="*/ 188462 w 895830"/>
                <a:gd name="connsiteY175" fmla="*/ 276786 h 413159"/>
                <a:gd name="connsiteX176" fmla="*/ 189220 w 895830"/>
                <a:gd name="connsiteY176" fmla="*/ 268800 h 413159"/>
                <a:gd name="connsiteX177" fmla="*/ 180716 w 895830"/>
                <a:gd name="connsiteY177" fmla="*/ 203096 h 413159"/>
                <a:gd name="connsiteX178" fmla="*/ 172804 w 895830"/>
                <a:gd name="connsiteY178" fmla="*/ 113804 h 413159"/>
                <a:gd name="connsiteX179" fmla="*/ 165631 w 895830"/>
                <a:gd name="connsiteY179" fmla="*/ 63001 h 413159"/>
                <a:gd name="connsiteX180" fmla="*/ 130653 w 895830"/>
                <a:gd name="connsiteY180" fmla="*/ 32516 h 413159"/>
                <a:gd name="connsiteX181" fmla="*/ 107433 w 895830"/>
                <a:gd name="connsiteY181" fmla="*/ 31795 h 413159"/>
                <a:gd name="connsiteX182" fmla="*/ 60217 w 895830"/>
                <a:gd name="connsiteY182" fmla="*/ 24400 h 413159"/>
                <a:gd name="connsiteX183" fmla="*/ 467 w 895830"/>
                <a:gd name="connsiteY183" fmla="*/ -742 h 413159"/>
                <a:gd name="connsiteX184" fmla="*/ -2121 w 895830"/>
                <a:gd name="connsiteY184" fmla="*/ -2739 h 413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895830" h="413159">
                  <a:moveTo>
                    <a:pt x="-2121" y="-2739"/>
                  </a:moveTo>
                  <a:cubicBezTo>
                    <a:pt x="1095" y="-3016"/>
                    <a:pt x="3610" y="-1205"/>
                    <a:pt x="6068" y="330"/>
                  </a:cubicBezTo>
                  <a:cubicBezTo>
                    <a:pt x="15959" y="6560"/>
                    <a:pt x="26756" y="10738"/>
                    <a:pt x="37589" y="14972"/>
                  </a:cubicBezTo>
                  <a:cubicBezTo>
                    <a:pt x="50678" y="20167"/>
                    <a:pt x="64266" y="24030"/>
                    <a:pt x="78131" y="26526"/>
                  </a:cubicBezTo>
                  <a:cubicBezTo>
                    <a:pt x="88170" y="28282"/>
                    <a:pt x="98153" y="30649"/>
                    <a:pt x="108506" y="29983"/>
                  </a:cubicBezTo>
                  <a:cubicBezTo>
                    <a:pt x="117823" y="29466"/>
                    <a:pt x="127177" y="29946"/>
                    <a:pt x="136384" y="31406"/>
                  </a:cubicBezTo>
                  <a:cubicBezTo>
                    <a:pt x="148456" y="33255"/>
                    <a:pt x="162728" y="41482"/>
                    <a:pt x="165963" y="56900"/>
                  </a:cubicBezTo>
                  <a:cubicBezTo>
                    <a:pt x="167239" y="62871"/>
                    <a:pt x="169143" y="68732"/>
                    <a:pt x="169532" y="74888"/>
                  </a:cubicBezTo>
                  <a:cubicBezTo>
                    <a:pt x="169642" y="79325"/>
                    <a:pt x="172656" y="83152"/>
                    <a:pt x="176927" y="84317"/>
                  </a:cubicBezTo>
                  <a:cubicBezTo>
                    <a:pt x="190200" y="89013"/>
                    <a:pt x="203234" y="88827"/>
                    <a:pt x="216008" y="82653"/>
                  </a:cubicBezTo>
                  <a:cubicBezTo>
                    <a:pt x="217450" y="81969"/>
                    <a:pt x="218837" y="81156"/>
                    <a:pt x="220316" y="80545"/>
                  </a:cubicBezTo>
                  <a:cubicBezTo>
                    <a:pt x="224013" y="79011"/>
                    <a:pt x="225400" y="79732"/>
                    <a:pt x="225529" y="83855"/>
                  </a:cubicBezTo>
                  <a:cubicBezTo>
                    <a:pt x="226102" y="102046"/>
                    <a:pt x="229910" y="119812"/>
                    <a:pt x="232776" y="137671"/>
                  </a:cubicBezTo>
                  <a:cubicBezTo>
                    <a:pt x="234458" y="148153"/>
                    <a:pt x="238026" y="158339"/>
                    <a:pt x="240707" y="168673"/>
                  </a:cubicBezTo>
                  <a:cubicBezTo>
                    <a:pt x="244700" y="184055"/>
                    <a:pt x="248212" y="199584"/>
                    <a:pt x="254406" y="214318"/>
                  </a:cubicBezTo>
                  <a:cubicBezTo>
                    <a:pt x="261986" y="232435"/>
                    <a:pt x="271044" y="249610"/>
                    <a:pt x="283985" y="264603"/>
                  </a:cubicBezTo>
                  <a:cubicBezTo>
                    <a:pt x="287683" y="268911"/>
                    <a:pt x="291380" y="273236"/>
                    <a:pt x="295484" y="277174"/>
                  </a:cubicBezTo>
                  <a:cubicBezTo>
                    <a:pt x="297851" y="279115"/>
                    <a:pt x="298756" y="282332"/>
                    <a:pt x="297740" y="285216"/>
                  </a:cubicBezTo>
                  <a:cubicBezTo>
                    <a:pt x="295133" y="293184"/>
                    <a:pt x="297277" y="300098"/>
                    <a:pt x="302565" y="306070"/>
                  </a:cubicBezTo>
                  <a:cubicBezTo>
                    <a:pt x="305356" y="309231"/>
                    <a:pt x="305948" y="313353"/>
                    <a:pt x="308610" y="316644"/>
                  </a:cubicBezTo>
                  <a:cubicBezTo>
                    <a:pt x="314267" y="323577"/>
                    <a:pt x="322198" y="325611"/>
                    <a:pt x="329999" y="327847"/>
                  </a:cubicBezTo>
                  <a:cubicBezTo>
                    <a:pt x="341092" y="331046"/>
                    <a:pt x="352184" y="334447"/>
                    <a:pt x="363554" y="336721"/>
                  </a:cubicBezTo>
                  <a:cubicBezTo>
                    <a:pt x="373574" y="338700"/>
                    <a:pt x="383723" y="339550"/>
                    <a:pt x="393798" y="340973"/>
                  </a:cubicBezTo>
                  <a:cubicBezTo>
                    <a:pt x="407904" y="342988"/>
                    <a:pt x="422010" y="341768"/>
                    <a:pt x="436097" y="342156"/>
                  </a:cubicBezTo>
                  <a:cubicBezTo>
                    <a:pt x="446986" y="342230"/>
                    <a:pt x="457875" y="341399"/>
                    <a:pt x="468616" y="339642"/>
                  </a:cubicBezTo>
                  <a:cubicBezTo>
                    <a:pt x="472073" y="339402"/>
                    <a:pt x="475530" y="339402"/>
                    <a:pt x="478987" y="339642"/>
                  </a:cubicBezTo>
                  <a:cubicBezTo>
                    <a:pt x="479542" y="342545"/>
                    <a:pt x="477933" y="344763"/>
                    <a:pt x="477139" y="346871"/>
                  </a:cubicBezTo>
                  <a:cubicBezTo>
                    <a:pt x="469799" y="364378"/>
                    <a:pt x="471407" y="384381"/>
                    <a:pt x="481465" y="400483"/>
                  </a:cubicBezTo>
                  <a:cubicBezTo>
                    <a:pt x="483720" y="403922"/>
                    <a:pt x="487251" y="402683"/>
                    <a:pt x="490191" y="402110"/>
                  </a:cubicBezTo>
                  <a:cubicBezTo>
                    <a:pt x="494849" y="401204"/>
                    <a:pt x="499600" y="400557"/>
                    <a:pt x="504203" y="399540"/>
                  </a:cubicBezTo>
                  <a:cubicBezTo>
                    <a:pt x="517718" y="396582"/>
                    <a:pt x="531509" y="395122"/>
                    <a:pt x="544875" y="391554"/>
                  </a:cubicBezTo>
                  <a:cubicBezTo>
                    <a:pt x="558371" y="388208"/>
                    <a:pt x="571404" y="383235"/>
                    <a:pt x="583698" y="376764"/>
                  </a:cubicBezTo>
                  <a:cubicBezTo>
                    <a:pt x="587007" y="374915"/>
                    <a:pt x="591833" y="373862"/>
                    <a:pt x="591296" y="368315"/>
                  </a:cubicBezTo>
                  <a:cubicBezTo>
                    <a:pt x="593921" y="365469"/>
                    <a:pt x="596972" y="363010"/>
                    <a:pt x="600336" y="361069"/>
                  </a:cubicBezTo>
                  <a:cubicBezTo>
                    <a:pt x="604663" y="358277"/>
                    <a:pt x="607066" y="353674"/>
                    <a:pt x="610449" y="350346"/>
                  </a:cubicBezTo>
                  <a:cubicBezTo>
                    <a:pt x="620118" y="340585"/>
                    <a:pt x="628031" y="329604"/>
                    <a:pt x="636331" y="318789"/>
                  </a:cubicBezTo>
                  <a:cubicBezTo>
                    <a:pt x="640472" y="313390"/>
                    <a:pt x="645815" y="309397"/>
                    <a:pt x="646185" y="301651"/>
                  </a:cubicBezTo>
                  <a:cubicBezTo>
                    <a:pt x="646462" y="296234"/>
                    <a:pt x="650825" y="292408"/>
                    <a:pt x="654356" y="288525"/>
                  </a:cubicBezTo>
                  <a:cubicBezTo>
                    <a:pt x="657887" y="284643"/>
                    <a:pt x="659699" y="281260"/>
                    <a:pt x="659348" y="276324"/>
                  </a:cubicBezTo>
                  <a:cubicBezTo>
                    <a:pt x="658941" y="270778"/>
                    <a:pt x="661381" y="266101"/>
                    <a:pt x="664727" y="261923"/>
                  </a:cubicBezTo>
                  <a:cubicBezTo>
                    <a:pt x="667907" y="258262"/>
                    <a:pt x="669479" y="253474"/>
                    <a:pt x="669072" y="248648"/>
                  </a:cubicBezTo>
                  <a:cubicBezTo>
                    <a:pt x="668757" y="243583"/>
                    <a:pt x="670144" y="238573"/>
                    <a:pt x="672991" y="234376"/>
                  </a:cubicBezTo>
                  <a:cubicBezTo>
                    <a:pt x="675561" y="230550"/>
                    <a:pt x="676522" y="225836"/>
                    <a:pt x="675653" y="221306"/>
                  </a:cubicBezTo>
                  <a:cubicBezTo>
                    <a:pt x="674525" y="215427"/>
                    <a:pt x="675450" y="209326"/>
                    <a:pt x="678315" y="204058"/>
                  </a:cubicBezTo>
                  <a:cubicBezTo>
                    <a:pt x="680404" y="200453"/>
                    <a:pt x="680792" y="196108"/>
                    <a:pt x="679351" y="192208"/>
                  </a:cubicBezTo>
                  <a:cubicBezTo>
                    <a:pt x="678852" y="191172"/>
                    <a:pt x="678648" y="190007"/>
                    <a:pt x="678778" y="188861"/>
                  </a:cubicBezTo>
                  <a:cubicBezTo>
                    <a:pt x="682271" y="176253"/>
                    <a:pt x="679554" y="163257"/>
                    <a:pt x="681236" y="150575"/>
                  </a:cubicBezTo>
                  <a:cubicBezTo>
                    <a:pt x="681754" y="146674"/>
                    <a:pt x="682512" y="142958"/>
                    <a:pt x="680959" y="139168"/>
                  </a:cubicBezTo>
                  <a:cubicBezTo>
                    <a:pt x="680441" y="138133"/>
                    <a:pt x="680183" y="136986"/>
                    <a:pt x="680201" y="135840"/>
                  </a:cubicBezTo>
                  <a:cubicBezTo>
                    <a:pt x="681680" y="123361"/>
                    <a:pt x="679110" y="111012"/>
                    <a:pt x="678759" y="98607"/>
                  </a:cubicBezTo>
                  <a:cubicBezTo>
                    <a:pt x="678500" y="88643"/>
                    <a:pt x="677724" y="78697"/>
                    <a:pt x="676430" y="68806"/>
                  </a:cubicBezTo>
                  <a:cubicBezTo>
                    <a:pt x="675635" y="61559"/>
                    <a:pt x="676189" y="54220"/>
                    <a:pt x="678019" y="47157"/>
                  </a:cubicBezTo>
                  <a:cubicBezTo>
                    <a:pt x="679277" y="41611"/>
                    <a:pt x="683862" y="37433"/>
                    <a:pt x="689500" y="36675"/>
                  </a:cubicBezTo>
                  <a:cubicBezTo>
                    <a:pt x="697357" y="35215"/>
                    <a:pt x="705362" y="34679"/>
                    <a:pt x="713348" y="35104"/>
                  </a:cubicBezTo>
                  <a:cubicBezTo>
                    <a:pt x="715179" y="35049"/>
                    <a:pt x="716990" y="35381"/>
                    <a:pt x="718691" y="36065"/>
                  </a:cubicBezTo>
                  <a:cubicBezTo>
                    <a:pt x="725809" y="39837"/>
                    <a:pt x="734239" y="40262"/>
                    <a:pt x="741689" y="37212"/>
                  </a:cubicBezTo>
                  <a:cubicBezTo>
                    <a:pt x="749768" y="34291"/>
                    <a:pt x="756849" y="37415"/>
                    <a:pt x="762506" y="43738"/>
                  </a:cubicBezTo>
                  <a:cubicBezTo>
                    <a:pt x="763449" y="45290"/>
                    <a:pt x="765168" y="45679"/>
                    <a:pt x="766610" y="46492"/>
                  </a:cubicBezTo>
                  <a:cubicBezTo>
                    <a:pt x="766998" y="47010"/>
                    <a:pt x="767553" y="47361"/>
                    <a:pt x="767978" y="47860"/>
                  </a:cubicBezTo>
                  <a:lnTo>
                    <a:pt x="770640" y="47860"/>
                  </a:lnTo>
                  <a:cubicBezTo>
                    <a:pt x="772784" y="50873"/>
                    <a:pt x="771139" y="53499"/>
                    <a:pt x="769568" y="55939"/>
                  </a:cubicBezTo>
                  <a:cubicBezTo>
                    <a:pt x="766720" y="60395"/>
                    <a:pt x="766332" y="64628"/>
                    <a:pt x="769753" y="69009"/>
                  </a:cubicBezTo>
                  <a:cubicBezTo>
                    <a:pt x="771509" y="71117"/>
                    <a:pt x="772285" y="73872"/>
                    <a:pt x="771915" y="76589"/>
                  </a:cubicBezTo>
                  <a:cubicBezTo>
                    <a:pt x="771749" y="77514"/>
                    <a:pt x="771546" y="78419"/>
                    <a:pt x="771287" y="79307"/>
                  </a:cubicBezTo>
                  <a:cubicBezTo>
                    <a:pt x="771158" y="80176"/>
                    <a:pt x="771158" y="81081"/>
                    <a:pt x="771287" y="81950"/>
                  </a:cubicBezTo>
                  <a:cubicBezTo>
                    <a:pt x="771509" y="82838"/>
                    <a:pt x="771768" y="83707"/>
                    <a:pt x="771971" y="84594"/>
                  </a:cubicBezTo>
                  <a:cubicBezTo>
                    <a:pt x="772544" y="88070"/>
                    <a:pt x="772119" y="91638"/>
                    <a:pt x="770751" y="94873"/>
                  </a:cubicBezTo>
                  <a:cubicBezTo>
                    <a:pt x="770436" y="95723"/>
                    <a:pt x="770159" y="96592"/>
                    <a:pt x="769956" y="97479"/>
                  </a:cubicBezTo>
                  <a:cubicBezTo>
                    <a:pt x="769864" y="98386"/>
                    <a:pt x="769901" y="99310"/>
                    <a:pt x="770085" y="100197"/>
                  </a:cubicBezTo>
                  <a:cubicBezTo>
                    <a:pt x="770344" y="101159"/>
                    <a:pt x="770621" y="102046"/>
                    <a:pt x="770825" y="103099"/>
                  </a:cubicBezTo>
                  <a:cubicBezTo>
                    <a:pt x="771213" y="112491"/>
                    <a:pt x="770381" y="121864"/>
                    <a:pt x="770825" y="131255"/>
                  </a:cubicBezTo>
                  <a:cubicBezTo>
                    <a:pt x="770640" y="132235"/>
                    <a:pt x="770363" y="133215"/>
                    <a:pt x="770104" y="134195"/>
                  </a:cubicBezTo>
                  <a:cubicBezTo>
                    <a:pt x="769716" y="135711"/>
                    <a:pt x="769623" y="137282"/>
                    <a:pt x="769882" y="138835"/>
                  </a:cubicBezTo>
                  <a:cubicBezTo>
                    <a:pt x="770122" y="139760"/>
                    <a:pt x="770436" y="140647"/>
                    <a:pt x="770806" y="141516"/>
                  </a:cubicBezTo>
                  <a:cubicBezTo>
                    <a:pt x="772137" y="144270"/>
                    <a:pt x="772526" y="147395"/>
                    <a:pt x="771878" y="150390"/>
                  </a:cubicBezTo>
                  <a:cubicBezTo>
                    <a:pt x="771712" y="151407"/>
                    <a:pt x="771527" y="152405"/>
                    <a:pt x="771453" y="153440"/>
                  </a:cubicBezTo>
                  <a:cubicBezTo>
                    <a:pt x="773376" y="161297"/>
                    <a:pt x="774282" y="169376"/>
                    <a:pt x="774152" y="177473"/>
                  </a:cubicBezTo>
                  <a:cubicBezTo>
                    <a:pt x="774337" y="178102"/>
                    <a:pt x="774504" y="178749"/>
                    <a:pt x="774725" y="179322"/>
                  </a:cubicBezTo>
                  <a:cubicBezTo>
                    <a:pt x="774892" y="179599"/>
                    <a:pt x="775022" y="179913"/>
                    <a:pt x="775188" y="180191"/>
                  </a:cubicBezTo>
                  <a:cubicBezTo>
                    <a:pt x="775557" y="180745"/>
                    <a:pt x="775909" y="181300"/>
                    <a:pt x="776260" y="181855"/>
                  </a:cubicBezTo>
                  <a:cubicBezTo>
                    <a:pt x="778589" y="185238"/>
                    <a:pt x="779661" y="189342"/>
                    <a:pt x="779310" y="193428"/>
                  </a:cubicBezTo>
                  <a:cubicBezTo>
                    <a:pt x="779107" y="196367"/>
                    <a:pt x="779698" y="199306"/>
                    <a:pt x="781048" y="201931"/>
                  </a:cubicBezTo>
                  <a:cubicBezTo>
                    <a:pt x="781381" y="202468"/>
                    <a:pt x="781695" y="203004"/>
                    <a:pt x="782009" y="203540"/>
                  </a:cubicBezTo>
                  <a:lnTo>
                    <a:pt x="782509" y="204298"/>
                  </a:lnTo>
                  <a:cubicBezTo>
                    <a:pt x="782897" y="204760"/>
                    <a:pt x="783230" y="205259"/>
                    <a:pt x="783581" y="205740"/>
                  </a:cubicBezTo>
                  <a:cubicBezTo>
                    <a:pt x="784302" y="206683"/>
                    <a:pt x="784949" y="207663"/>
                    <a:pt x="785541" y="208698"/>
                  </a:cubicBezTo>
                  <a:cubicBezTo>
                    <a:pt x="785984" y="209456"/>
                    <a:pt x="786372" y="210251"/>
                    <a:pt x="786668" y="211064"/>
                  </a:cubicBezTo>
                  <a:cubicBezTo>
                    <a:pt x="787001" y="212173"/>
                    <a:pt x="787297" y="213283"/>
                    <a:pt x="787518" y="214410"/>
                  </a:cubicBezTo>
                  <a:cubicBezTo>
                    <a:pt x="787759" y="215261"/>
                    <a:pt x="788018" y="216093"/>
                    <a:pt x="788258" y="216962"/>
                  </a:cubicBezTo>
                  <a:cubicBezTo>
                    <a:pt x="788868" y="219661"/>
                    <a:pt x="788591" y="222619"/>
                    <a:pt x="790662" y="224874"/>
                  </a:cubicBezTo>
                  <a:cubicBezTo>
                    <a:pt x="791087" y="225299"/>
                    <a:pt x="791493" y="225762"/>
                    <a:pt x="791900" y="226205"/>
                  </a:cubicBezTo>
                  <a:lnTo>
                    <a:pt x="792547" y="226871"/>
                  </a:lnTo>
                  <a:cubicBezTo>
                    <a:pt x="792991" y="227296"/>
                    <a:pt x="793416" y="227740"/>
                    <a:pt x="793823" y="228202"/>
                  </a:cubicBezTo>
                  <a:cubicBezTo>
                    <a:pt x="796855" y="231696"/>
                    <a:pt x="798851" y="235948"/>
                    <a:pt x="799591" y="240514"/>
                  </a:cubicBezTo>
                  <a:cubicBezTo>
                    <a:pt x="799776" y="241013"/>
                    <a:pt x="799924" y="241550"/>
                    <a:pt x="800127" y="242049"/>
                  </a:cubicBezTo>
                  <a:lnTo>
                    <a:pt x="800515" y="242714"/>
                  </a:lnTo>
                  <a:cubicBezTo>
                    <a:pt x="800867" y="243102"/>
                    <a:pt x="801236" y="243472"/>
                    <a:pt x="801624" y="243805"/>
                  </a:cubicBezTo>
                  <a:cubicBezTo>
                    <a:pt x="802456" y="244434"/>
                    <a:pt x="803325" y="245062"/>
                    <a:pt x="804120" y="245746"/>
                  </a:cubicBezTo>
                  <a:cubicBezTo>
                    <a:pt x="804545" y="246097"/>
                    <a:pt x="804952" y="246467"/>
                    <a:pt x="805340" y="246855"/>
                  </a:cubicBezTo>
                  <a:lnTo>
                    <a:pt x="805950" y="247428"/>
                  </a:lnTo>
                  <a:cubicBezTo>
                    <a:pt x="806376" y="247798"/>
                    <a:pt x="806764" y="248205"/>
                    <a:pt x="807170" y="248611"/>
                  </a:cubicBezTo>
                  <a:cubicBezTo>
                    <a:pt x="807577" y="249019"/>
                    <a:pt x="807577" y="249037"/>
                    <a:pt x="807799" y="249240"/>
                  </a:cubicBezTo>
                  <a:cubicBezTo>
                    <a:pt x="808224" y="249665"/>
                    <a:pt x="808613" y="250109"/>
                    <a:pt x="808964" y="250571"/>
                  </a:cubicBezTo>
                  <a:cubicBezTo>
                    <a:pt x="810905" y="252956"/>
                    <a:pt x="811644" y="255933"/>
                    <a:pt x="812938" y="258632"/>
                  </a:cubicBezTo>
                  <a:cubicBezTo>
                    <a:pt x="813437" y="259353"/>
                    <a:pt x="814066" y="259981"/>
                    <a:pt x="814787" y="260480"/>
                  </a:cubicBezTo>
                  <a:cubicBezTo>
                    <a:pt x="817967" y="262329"/>
                    <a:pt x="821572" y="263623"/>
                    <a:pt x="823642" y="267006"/>
                  </a:cubicBezTo>
                  <a:cubicBezTo>
                    <a:pt x="824179" y="267746"/>
                    <a:pt x="824696" y="268504"/>
                    <a:pt x="825251" y="269225"/>
                  </a:cubicBezTo>
                  <a:cubicBezTo>
                    <a:pt x="826785" y="271055"/>
                    <a:pt x="828117" y="273015"/>
                    <a:pt x="829262" y="275104"/>
                  </a:cubicBezTo>
                  <a:cubicBezTo>
                    <a:pt x="829762" y="275788"/>
                    <a:pt x="830390" y="276361"/>
                    <a:pt x="831111" y="276823"/>
                  </a:cubicBezTo>
                  <a:cubicBezTo>
                    <a:pt x="832978" y="277581"/>
                    <a:pt x="834790" y="278468"/>
                    <a:pt x="836546" y="279448"/>
                  </a:cubicBezTo>
                  <a:cubicBezTo>
                    <a:pt x="837268" y="279910"/>
                    <a:pt x="837970" y="280410"/>
                    <a:pt x="838691" y="280890"/>
                  </a:cubicBezTo>
                  <a:cubicBezTo>
                    <a:pt x="840410" y="281944"/>
                    <a:pt x="841871" y="283386"/>
                    <a:pt x="842925" y="285105"/>
                  </a:cubicBezTo>
                  <a:cubicBezTo>
                    <a:pt x="843405" y="285771"/>
                    <a:pt x="843886" y="286473"/>
                    <a:pt x="844403" y="287120"/>
                  </a:cubicBezTo>
                  <a:cubicBezTo>
                    <a:pt x="845273" y="288137"/>
                    <a:pt x="846104" y="289191"/>
                    <a:pt x="846973" y="290207"/>
                  </a:cubicBezTo>
                  <a:cubicBezTo>
                    <a:pt x="847546" y="290707"/>
                    <a:pt x="848212" y="291077"/>
                    <a:pt x="848952" y="291298"/>
                  </a:cubicBezTo>
                  <a:cubicBezTo>
                    <a:pt x="850560" y="291428"/>
                    <a:pt x="852150" y="291668"/>
                    <a:pt x="853739" y="291983"/>
                  </a:cubicBezTo>
                  <a:cubicBezTo>
                    <a:pt x="854534" y="292241"/>
                    <a:pt x="855311" y="292574"/>
                    <a:pt x="856032" y="292999"/>
                  </a:cubicBezTo>
                  <a:cubicBezTo>
                    <a:pt x="857012" y="293517"/>
                    <a:pt x="857936" y="294145"/>
                    <a:pt x="858786" y="294848"/>
                  </a:cubicBezTo>
                  <a:cubicBezTo>
                    <a:pt x="859434" y="295365"/>
                    <a:pt x="860062" y="295939"/>
                    <a:pt x="860635" y="296530"/>
                  </a:cubicBezTo>
                  <a:cubicBezTo>
                    <a:pt x="861393" y="297251"/>
                    <a:pt x="862096" y="297991"/>
                    <a:pt x="862890" y="298656"/>
                  </a:cubicBezTo>
                  <a:cubicBezTo>
                    <a:pt x="863501" y="299063"/>
                    <a:pt x="864185" y="299377"/>
                    <a:pt x="864887" y="299599"/>
                  </a:cubicBezTo>
                  <a:cubicBezTo>
                    <a:pt x="865867" y="299803"/>
                    <a:pt x="866865" y="299969"/>
                    <a:pt x="867808" y="300265"/>
                  </a:cubicBezTo>
                  <a:lnTo>
                    <a:pt x="869971" y="301004"/>
                  </a:lnTo>
                  <a:cubicBezTo>
                    <a:pt x="870710" y="301189"/>
                    <a:pt x="871432" y="301429"/>
                    <a:pt x="872134" y="301688"/>
                  </a:cubicBezTo>
                  <a:cubicBezTo>
                    <a:pt x="872855" y="301947"/>
                    <a:pt x="873576" y="302169"/>
                    <a:pt x="874334" y="302298"/>
                  </a:cubicBezTo>
                  <a:lnTo>
                    <a:pt x="875887" y="302298"/>
                  </a:lnTo>
                  <a:cubicBezTo>
                    <a:pt x="876941" y="302298"/>
                    <a:pt x="877995" y="302298"/>
                    <a:pt x="879048" y="302428"/>
                  </a:cubicBezTo>
                  <a:cubicBezTo>
                    <a:pt x="880102" y="302520"/>
                    <a:pt x="881082" y="302945"/>
                    <a:pt x="881858" y="303666"/>
                  </a:cubicBezTo>
                  <a:cubicBezTo>
                    <a:pt x="882320" y="303907"/>
                    <a:pt x="882228" y="305145"/>
                    <a:pt x="883245" y="304369"/>
                  </a:cubicBezTo>
                  <a:cubicBezTo>
                    <a:pt x="883651" y="304091"/>
                    <a:pt x="884096" y="303833"/>
                    <a:pt x="884539" y="303629"/>
                  </a:cubicBezTo>
                  <a:cubicBezTo>
                    <a:pt x="885260" y="303241"/>
                    <a:pt x="886018" y="302945"/>
                    <a:pt x="886813" y="302742"/>
                  </a:cubicBezTo>
                  <a:cubicBezTo>
                    <a:pt x="888033" y="302520"/>
                    <a:pt x="889272" y="302668"/>
                    <a:pt x="890418" y="303130"/>
                  </a:cubicBezTo>
                  <a:cubicBezTo>
                    <a:pt x="891342" y="303537"/>
                    <a:pt x="892174" y="304128"/>
                    <a:pt x="892840" y="304868"/>
                  </a:cubicBezTo>
                  <a:cubicBezTo>
                    <a:pt x="894041" y="306255"/>
                    <a:pt x="893986" y="308325"/>
                    <a:pt x="892747" y="309656"/>
                  </a:cubicBezTo>
                  <a:cubicBezTo>
                    <a:pt x="866865" y="308584"/>
                    <a:pt x="842055" y="304517"/>
                    <a:pt x="823217" y="284089"/>
                  </a:cubicBezTo>
                  <a:cubicBezTo>
                    <a:pt x="819686" y="280280"/>
                    <a:pt x="815009" y="277655"/>
                    <a:pt x="811534" y="273736"/>
                  </a:cubicBezTo>
                  <a:cubicBezTo>
                    <a:pt x="802124" y="262459"/>
                    <a:pt x="792288" y="251459"/>
                    <a:pt x="785652" y="238129"/>
                  </a:cubicBezTo>
                  <a:cubicBezTo>
                    <a:pt x="775336" y="216518"/>
                    <a:pt x="768089" y="193576"/>
                    <a:pt x="764132" y="169949"/>
                  </a:cubicBezTo>
                  <a:cubicBezTo>
                    <a:pt x="761544" y="153311"/>
                    <a:pt x="757680" y="136801"/>
                    <a:pt x="757459" y="119849"/>
                  </a:cubicBezTo>
                  <a:cubicBezTo>
                    <a:pt x="757237" y="102046"/>
                    <a:pt x="759178" y="84335"/>
                    <a:pt x="760528" y="66587"/>
                  </a:cubicBezTo>
                  <a:cubicBezTo>
                    <a:pt x="760916" y="61356"/>
                    <a:pt x="761174" y="56105"/>
                    <a:pt x="761766" y="50910"/>
                  </a:cubicBezTo>
                  <a:cubicBezTo>
                    <a:pt x="762136" y="47657"/>
                    <a:pt x="760897" y="46178"/>
                    <a:pt x="757754" y="46048"/>
                  </a:cubicBezTo>
                  <a:cubicBezTo>
                    <a:pt x="752745" y="45826"/>
                    <a:pt x="747735" y="45438"/>
                    <a:pt x="742724" y="45475"/>
                  </a:cubicBezTo>
                  <a:cubicBezTo>
                    <a:pt x="737936" y="45679"/>
                    <a:pt x="733148" y="45383"/>
                    <a:pt x="728415" y="44625"/>
                  </a:cubicBezTo>
                  <a:cubicBezTo>
                    <a:pt x="720263" y="43072"/>
                    <a:pt x="712054" y="43756"/>
                    <a:pt x="703846" y="43701"/>
                  </a:cubicBezTo>
                  <a:cubicBezTo>
                    <a:pt x="701812" y="44717"/>
                    <a:pt x="699613" y="44052"/>
                    <a:pt x="697505" y="44255"/>
                  </a:cubicBezTo>
                  <a:cubicBezTo>
                    <a:pt x="695897" y="44347"/>
                    <a:pt x="694325" y="43497"/>
                    <a:pt x="692717" y="44126"/>
                  </a:cubicBezTo>
                  <a:lnTo>
                    <a:pt x="692014" y="44311"/>
                  </a:lnTo>
                  <a:lnTo>
                    <a:pt x="690702" y="44773"/>
                  </a:lnTo>
                  <a:cubicBezTo>
                    <a:pt x="690295" y="44958"/>
                    <a:pt x="689925" y="45198"/>
                    <a:pt x="689574" y="45494"/>
                  </a:cubicBezTo>
                  <a:cubicBezTo>
                    <a:pt x="689574" y="45494"/>
                    <a:pt x="689149" y="46011"/>
                    <a:pt x="689167" y="46030"/>
                  </a:cubicBezTo>
                  <a:cubicBezTo>
                    <a:pt x="688890" y="46695"/>
                    <a:pt x="688723" y="47398"/>
                    <a:pt x="688649" y="48119"/>
                  </a:cubicBezTo>
                  <a:cubicBezTo>
                    <a:pt x="688649" y="48951"/>
                    <a:pt x="688649" y="49764"/>
                    <a:pt x="688649" y="50596"/>
                  </a:cubicBezTo>
                  <a:lnTo>
                    <a:pt x="688649" y="56142"/>
                  </a:lnTo>
                  <a:cubicBezTo>
                    <a:pt x="688649" y="57769"/>
                    <a:pt x="688649" y="59415"/>
                    <a:pt x="688649" y="61060"/>
                  </a:cubicBezTo>
                  <a:cubicBezTo>
                    <a:pt x="689130" y="64332"/>
                    <a:pt x="688797" y="67678"/>
                    <a:pt x="689408" y="70951"/>
                  </a:cubicBezTo>
                  <a:cubicBezTo>
                    <a:pt x="689629" y="71579"/>
                    <a:pt x="689777" y="72245"/>
                    <a:pt x="689870" y="72910"/>
                  </a:cubicBezTo>
                  <a:cubicBezTo>
                    <a:pt x="689999" y="74260"/>
                    <a:pt x="689981" y="75609"/>
                    <a:pt x="690036" y="76959"/>
                  </a:cubicBezTo>
                  <a:cubicBezTo>
                    <a:pt x="690572" y="80009"/>
                    <a:pt x="690202" y="83170"/>
                    <a:pt x="691201" y="86202"/>
                  </a:cubicBezTo>
                  <a:cubicBezTo>
                    <a:pt x="691293" y="86923"/>
                    <a:pt x="691349" y="87663"/>
                    <a:pt x="691349" y="88402"/>
                  </a:cubicBezTo>
                  <a:cubicBezTo>
                    <a:pt x="691441" y="92617"/>
                    <a:pt x="691903" y="96833"/>
                    <a:pt x="692680" y="100974"/>
                  </a:cubicBezTo>
                  <a:cubicBezTo>
                    <a:pt x="694584" y="119036"/>
                    <a:pt x="695564" y="137190"/>
                    <a:pt x="695601" y="155344"/>
                  </a:cubicBezTo>
                  <a:cubicBezTo>
                    <a:pt x="695878" y="170300"/>
                    <a:pt x="694510" y="185220"/>
                    <a:pt x="691515" y="199880"/>
                  </a:cubicBezTo>
                  <a:cubicBezTo>
                    <a:pt x="691071" y="202117"/>
                    <a:pt x="690794" y="204390"/>
                    <a:pt x="690165" y="206572"/>
                  </a:cubicBezTo>
                  <a:cubicBezTo>
                    <a:pt x="681754" y="235467"/>
                    <a:pt x="675616" y="265028"/>
                    <a:pt x="665541" y="293461"/>
                  </a:cubicBezTo>
                  <a:cubicBezTo>
                    <a:pt x="663027" y="300579"/>
                    <a:pt x="660568" y="307678"/>
                    <a:pt x="655299" y="313372"/>
                  </a:cubicBezTo>
                  <a:cubicBezTo>
                    <a:pt x="654855" y="313890"/>
                    <a:pt x="654467" y="314463"/>
                    <a:pt x="654153" y="315073"/>
                  </a:cubicBezTo>
                  <a:cubicBezTo>
                    <a:pt x="629195" y="356835"/>
                    <a:pt x="591444" y="381627"/>
                    <a:pt x="545356" y="393014"/>
                  </a:cubicBezTo>
                  <a:cubicBezTo>
                    <a:pt x="508215" y="402258"/>
                    <a:pt x="470520" y="410282"/>
                    <a:pt x="431919" y="410392"/>
                  </a:cubicBezTo>
                  <a:cubicBezTo>
                    <a:pt x="391396" y="410392"/>
                    <a:pt x="351168" y="407527"/>
                    <a:pt x="312936" y="392127"/>
                  </a:cubicBezTo>
                  <a:cubicBezTo>
                    <a:pt x="312086" y="391776"/>
                    <a:pt x="311235" y="391480"/>
                    <a:pt x="310348" y="391240"/>
                  </a:cubicBezTo>
                  <a:cubicBezTo>
                    <a:pt x="285002" y="384326"/>
                    <a:pt x="263520" y="370128"/>
                    <a:pt x="242426" y="355190"/>
                  </a:cubicBezTo>
                  <a:cubicBezTo>
                    <a:pt x="239764" y="353397"/>
                    <a:pt x="237287" y="351344"/>
                    <a:pt x="235031" y="349052"/>
                  </a:cubicBezTo>
                  <a:cubicBezTo>
                    <a:pt x="218707" y="331157"/>
                    <a:pt x="202586" y="313113"/>
                    <a:pt x="192714" y="290541"/>
                  </a:cubicBezTo>
                  <a:cubicBezTo>
                    <a:pt x="191531" y="287823"/>
                    <a:pt x="190163" y="285179"/>
                    <a:pt x="188758" y="282572"/>
                  </a:cubicBezTo>
                  <a:cubicBezTo>
                    <a:pt x="187575" y="280853"/>
                    <a:pt x="187464" y="278616"/>
                    <a:pt x="188462" y="276786"/>
                  </a:cubicBezTo>
                  <a:cubicBezTo>
                    <a:pt x="189756" y="274327"/>
                    <a:pt x="190034" y="271462"/>
                    <a:pt x="189220" y="268800"/>
                  </a:cubicBezTo>
                  <a:cubicBezTo>
                    <a:pt x="183156" y="247317"/>
                    <a:pt x="182731" y="225114"/>
                    <a:pt x="180716" y="203096"/>
                  </a:cubicBezTo>
                  <a:cubicBezTo>
                    <a:pt x="177998" y="173332"/>
                    <a:pt x="176778" y="143457"/>
                    <a:pt x="172804" y="113804"/>
                  </a:cubicBezTo>
                  <a:cubicBezTo>
                    <a:pt x="170530" y="96851"/>
                    <a:pt x="169107" y="79787"/>
                    <a:pt x="165631" y="63001"/>
                  </a:cubicBezTo>
                  <a:cubicBezTo>
                    <a:pt x="161675" y="44089"/>
                    <a:pt x="150028" y="33754"/>
                    <a:pt x="130653" y="32516"/>
                  </a:cubicBezTo>
                  <a:cubicBezTo>
                    <a:pt x="122925" y="32017"/>
                    <a:pt x="115198" y="31832"/>
                    <a:pt x="107433" y="31795"/>
                  </a:cubicBezTo>
                  <a:cubicBezTo>
                    <a:pt x="91442" y="31388"/>
                    <a:pt x="75562" y="28911"/>
                    <a:pt x="60217" y="24400"/>
                  </a:cubicBezTo>
                  <a:cubicBezTo>
                    <a:pt x="39235" y="18799"/>
                    <a:pt x="19139" y="10331"/>
                    <a:pt x="467" y="-742"/>
                  </a:cubicBezTo>
                  <a:cubicBezTo>
                    <a:pt x="-439" y="-1353"/>
                    <a:pt x="-1308" y="-2018"/>
                    <a:pt x="-2121" y="-2739"/>
                  </a:cubicBezTo>
                  <a:close/>
                </a:path>
              </a:pathLst>
            </a:custGeom>
            <a:solidFill>
              <a:srgbClr val="020202"/>
            </a:solidFill>
            <a:ln w="1847" cap="flat">
              <a:noFill/>
              <a:prstDash val="solid"/>
              <a:miter/>
            </a:ln>
          </p:spPr>
          <p:txBody>
            <a:bodyPr rtlCol="0" anchor="ctr"/>
            <a:lstStyle/>
            <a:p>
              <a:endParaRPr lang="es-CO"/>
            </a:p>
          </p:txBody>
        </p:sp>
        <p:sp>
          <p:nvSpPr>
            <p:cNvPr id="10" name="Freeform: Shape 9">
              <a:extLst>
                <a:ext uri="{FF2B5EF4-FFF2-40B4-BE49-F238E27FC236}">
                  <a16:creationId xmlns:a16="http://schemas.microsoft.com/office/drawing/2014/main" id="{947A0446-BC25-3FC6-1AA8-F25EF22544F6}"/>
                </a:ext>
              </a:extLst>
            </p:cNvPr>
            <p:cNvSpPr/>
            <p:nvPr/>
          </p:nvSpPr>
          <p:spPr>
            <a:xfrm>
              <a:off x="-1167180" y="1847167"/>
              <a:ext cx="491429" cy="336883"/>
            </a:xfrm>
            <a:custGeom>
              <a:avLst/>
              <a:gdLst>
                <a:gd name="connsiteX0" fmla="*/ 449711 w 491429"/>
                <a:gd name="connsiteY0" fmla="*/ 213318 h 336883"/>
                <a:gd name="connsiteX1" fmla="*/ 453575 w 491429"/>
                <a:gd name="connsiteY1" fmla="*/ 221045 h 336883"/>
                <a:gd name="connsiteX2" fmla="*/ 487056 w 491429"/>
                <a:gd name="connsiteY2" fmla="*/ 269926 h 336883"/>
                <a:gd name="connsiteX3" fmla="*/ 489218 w 491429"/>
                <a:gd name="connsiteY3" fmla="*/ 277616 h 336883"/>
                <a:gd name="connsiteX4" fmla="*/ 478126 w 491429"/>
                <a:gd name="connsiteY4" fmla="*/ 308693 h 336883"/>
                <a:gd name="connsiteX5" fmla="*/ 440117 w 491429"/>
                <a:gd name="connsiteY5" fmla="*/ 333003 h 336883"/>
                <a:gd name="connsiteX6" fmla="*/ 405731 w 491429"/>
                <a:gd name="connsiteY6" fmla="*/ 328252 h 336883"/>
                <a:gd name="connsiteX7" fmla="*/ 384489 w 491429"/>
                <a:gd name="connsiteY7" fmla="*/ 310468 h 336883"/>
                <a:gd name="connsiteX8" fmla="*/ 379701 w 491429"/>
                <a:gd name="connsiteY8" fmla="*/ 304737 h 336883"/>
                <a:gd name="connsiteX9" fmla="*/ 374487 w 491429"/>
                <a:gd name="connsiteY9" fmla="*/ 295327 h 336883"/>
                <a:gd name="connsiteX10" fmla="*/ 363839 w 491429"/>
                <a:gd name="connsiteY10" fmla="*/ 285455 h 336883"/>
                <a:gd name="connsiteX11" fmla="*/ 348217 w 491429"/>
                <a:gd name="connsiteY11" fmla="*/ 281073 h 336883"/>
                <a:gd name="connsiteX12" fmla="*/ 345518 w 491429"/>
                <a:gd name="connsiteY12" fmla="*/ 280833 h 336883"/>
                <a:gd name="connsiteX13" fmla="*/ 333705 w 491429"/>
                <a:gd name="connsiteY13" fmla="*/ 276636 h 336883"/>
                <a:gd name="connsiteX14" fmla="*/ 305641 w 491429"/>
                <a:gd name="connsiteY14" fmla="*/ 246373 h 336883"/>
                <a:gd name="connsiteX15" fmla="*/ 270516 w 491429"/>
                <a:gd name="connsiteY15" fmla="*/ 195903 h 336883"/>
                <a:gd name="connsiteX16" fmla="*/ 255282 w 491429"/>
                <a:gd name="connsiteY16" fmla="*/ 175087 h 336883"/>
                <a:gd name="connsiteX17" fmla="*/ 254340 w 491429"/>
                <a:gd name="connsiteY17" fmla="*/ 173515 h 336883"/>
                <a:gd name="connsiteX18" fmla="*/ 253323 w 491429"/>
                <a:gd name="connsiteY18" fmla="*/ 172036 h 336883"/>
                <a:gd name="connsiteX19" fmla="*/ 252306 w 491429"/>
                <a:gd name="connsiteY19" fmla="*/ 170575 h 336883"/>
                <a:gd name="connsiteX20" fmla="*/ 249053 w 491429"/>
                <a:gd name="connsiteY20" fmla="*/ 166564 h 336883"/>
                <a:gd name="connsiteX21" fmla="*/ 247925 w 491429"/>
                <a:gd name="connsiteY21" fmla="*/ 165362 h 336883"/>
                <a:gd name="connsiteX22" fmla="*/ 246852 w 491429"/>
                <a:gd name="connsiteY22" fmla="*/ 164160 h 336883"/>
                <a:gd name="connsiteX23" fmla="*/ 246298 w 491429"/>
                <a:gd name="connsiteY23" fmla="*/ 163569 h 336883"/>
                <a:gd name="connsiteX24" fmla="*/ 245170 w 491429"/>
                <a:gd name="connsiteY24" fmla="*/ 162423 h 336883"/>
                <a:gd name="connsiteX25" fmla="*/ 244615 w 491429"/>
                <a:gd name="connsiteY25" fmla="*/ 161850 h 336883"/>
                <a:gd name="connsiteX26" fmla="*/ 243543 w 491429"/>
                <a:gd name="connsiteY26" fmla="*/ 160611 h 336883"/>
                <a:gd name="connsiteX27" fmla="*/ 242564 w 491429"/>
                <a:gd name="connsiteY27" fmla="*/ 159299 h 336883"/>
                <a:gd name="connsiteX28" fmla="*/ 239420 w 491429"/>
                <a:gd name="connsiteY28" fmla="*/ 155601 h 336883"/>
                <a:gd name="connsiteX29" fmla="*/ 238330 w 491429"/>
                <a:gd name="connsiteY29" fmla="*/ 154436 h 336883"/>
                <a:gd name="connsiteX30" fmla="*/ 237295 w 491429"/>
                <a:gd name="connsiteY30" fmla="*/ 153272 h 336883"/>
                <a:gd name="connsiteX31" fmla="*/ 236758 w 491429"/>
                <a:gd name="connsiteY31" fmla="*/ 152699 h 336883"/>
                <a:gd name="connsiteX32" fmla="*/ 235705 w 491429"/>
                <a:gd name="connsiteY32" fmla="*/ 151590 h 336883"/>
                <a:gd name="connsiteX33" fmla="*/ 235169 w 491429"/>
                <a:gd name="connsiteY33" fmla="*/ 151035 h 336883"/>
                <a:gd name="connsiteX34" fmla="*/ 234152 w 491429"/>
                <a:gd name="connsiteY34" fmla="*/ 149888 h 336883"/>
                <a:gd name="connsiteX35" fmla="*/ 233246 w 491429"/>
                <a:gd name="connsiteY35" fmla="*/ 148668 h 336883"/>
                <a:gd name="connsiteX36" fmla="*/ 231028 w 491429"/>
                <a:gd name="connsiteY36" fmla="*/ 146561 h 336883"/>
                <a:gd name="connsiteX37" fmla="*/ 229715 w 491429"/>
                <a:gd name="connsiteY37" fmla="*/ 145563 h 336883"/>
                <a:gd name="connsiteX38" fmla="*/ 228513 w 491429"/>
                <a:gd name="connsiteY38" fmla="*/ 144342 h 336883"/>
                <a:gd name="connsiteX39" fmla="*/ 227459 w 491429"/>
                <a:gd name="connsiteY39" fmla="*/ 142956 h 336883"/>
                <a:gd name="connsiteX40" fmla="*/ 219011 w 491429"/>
                <a:gd name="connsiteY40" fmla="*/ 133860 h 336883"/>
                <a:gd name="connsiteX41" fmla="*/ 217846 w 491429"/>
                <a:gd name="connsiteY41" fmla="*/ 132640 h 336883"/>
                <a:gd name="connsiteX42" fmla="*/ 216756 w 491429"/>
                <a:gd name="connsiteY42" fmla="*/ 131401 h 336883"/>
                <a:gd name="connsiteX43" fmla="*/ 216201 w 491429"/>
                <a:gd name="connsiteY43" fmla="*/ 130810 h 336883"/>
                <a:gd name="connsiteX44" fmla="*/ 215055 w 491429"/>
                <a:gd name="connsiteY44" fmla="*/ 129627 h 336883"/>
                <a:gd name="connsiteX45" fmla="*/ 214481 w 491429"/>
                <a:gd name="connsiteY45" fmla="*/ 129035 h 336883"/>
                <a:gd name="connsiteX46" fmla="*/ 213391 w 491429"/>
                <a:gd name="connsiteY46" fmla="*/ 127778 h 336883"/>
                <a:gd name="connsiteX47" fmla="*/ 212392 w 491429"/>
                <a:gd name="connsiteY47" fmla="*/ 126428 h 336883"/>
                <a:gd name="connsiteX48" fmla="*/ 207974 w 491429"/>
                <a:gd name="connsiteY48" fmla="*/ 121437 h 336883"/>
                <a:gd name="connsiteX49" fmla="*/ 206883 w 491429"/>
                <a:gd name="connsiteY49" fmla="*/ 120272 h 336883"/>
                <a:gd name="connsiteX50" fmla="*/ 205866 w 491429"/>
                <a:gd name="connsiteY50" fmla="*/ 119126 h 336883"/>
                <a:gd name="connsiteX51" fmla="*/ 205367 w 491429"/>
                <a:gd name="connsiteY51" fmla="*/ 118571 h 336883"/>
                <a:gd name="connsiteX52" fmla="*/ 204387 w 491429"/>
                <a:gd name="connsiteY52" fmla="*/ 117499 h 336883"/>
                <a:gd name="connsiteX53" fmla="*/ 203888 w 491429"/>
                <a:gd name="connsiteY53" fmla="*/ 116981 h 336883"/>
                <a:gd name="connsiteX54" fmla="*/ 202908 w 491429"/>
                <a:gd name="connsiteY54" fmla="*/ 115983 h 336883"/>
                <a:gd name="connsiteX55" fmla="*/ 202428 w 491429"/>
                <a:gd name="connsiteY55" fmla="*/ 115484 h 336883"/>
                <a:gd name="connsiteX56" fmla="*/ 201430 w 491429"/>
                <a:gd name="connsiteY56" fmla="*/ 114504 h 336883"/>
                <a:gd name="connsiteX57" fmla="*/ 200931 w 491429"/>
                <a:gd name="connsiteY57" fmla="*/ 114005 h 336883"/>
                <a:gd name="connsiteX58" fmla="*/ 199914 w 491429"/>
                <a:gd name="connsiteY58" fmla="*/ 113007 h 336883"/>
                <a:gd name="connsiteX59" fmla="*/ 199377 w 491429"/>
                <a:gd name="connsiteY59" fmla="*/ 112489 h 336883"/>
                <a:gd name="connsiteX60" fmla="*/ 198269 w 491429"/>
                <a:gd name="connsiteY60" fmla="*/ 111454 h 336883"/>
                <a:gd name="connsiteX61" fmla="*/ 197677 w 491429"/>
                <a:gd name="connsiteY61" fmla="*/ 110936 h 336883"/>
                <a:gd name="connsiteX62" fmla="*/ 196456 w 491429"/>
                <a:gd name="connsiteY62" fmla="*/ 109827 h 336883"/>
                <a:gd name="connsiteX63" fmla="*/ 195828 w 491429"/>
                <a:gd name="connsiteY63" fmla="*/ 109254 h 336883"/>
                <a:gd name="connsiteX64" fmla="*/ 190541 w 491429"/>
                <a:gd name="connsiteY64" fmla="*/ 104595 h 336883"/>
                <a:gd name="connsiteX65" fmla="*/ 189154 w 491429"/>
                <a:gd name="connsiteY65" fmla="*/ 103597 h 336883"/>
                <a:gd name="connsiteX66" fmla="*/ 187934 w 491429"/>
                <a:gd name="connsiteY66" fmla="*/ 102525 h 336883"/>
                <a:gd name="connsiteX67" fmla="*/ 187342 w 491429"/>
                <a:gd name="connsiteY67" fmla="*/ 101989 h 336883"/>
                <a:gd name="connsiteX68" fmla="*/ 186233 w 491429"/>
                <a:gd name="connsiteY68" fmla="*/ 100916 h 336883"/>
                <a:gd name="connsiteX69" fmla="*/ 185697 w 491429"/>
                <a:gd name="connsiteY69" fmla="*/ 100398 h 336883"/>
                <a:gd name="connsiteX70" fmla="*/ 183349 w 491429"/>
                <a:gd name="connsiteY70" fmla="*/ 98661 h 336883"/>
                <a:gd name="connsiteX71" fmla="*/ 182147 w 491429"/>
                <a:gd name="connsiteY71" fmla="*/ 97847 h 336883"/>
                <a:gd name="connsiteX72" fmla="*/ 181038 w 491429"/>
                <a:gd name="connsiteY72" fmla="*/ 96942 h 336883"/>
                <a:gd name="connsiteX73" fmla="*/ 180484 w 491429"/>
                <a:gd name="connsiteY73" fmla="*/ 96498 h 336883"/>
                <a:gd name="connsiteX74" fmla="*/ 178635 w 491429"/>
                <a:gd name="connsiteY74" fmla="*/ 95389 h 336883"/>
                <a:gd name="connsiteX75" fmla="*/ 177304 w 491429"/>
                <a:gd name="connsiteY75" fmla="*/ 94501 h 336883"/>
                <a:gd name="connsiteX76" fmla="*/ 176028 w 491429"/>
                <a:gd name="connsiteY76" fmla="*/ 93429 h 336883"/>
                <a:gd name="connsiteX77" fmla="*/ 175381 w 491429"/>
                <a:gd name="connsiteY77" fmla="*/ 92838 h 336883"/>
                <a:gd name="connsiteX78" fmla="*/ 170020 w 491429"/>
                <a:gd name="connsiteY78" fmla="*/ 88123 h 336883"/>
                <a:gd name="connsiteX79" fmla="*/ 168615 w 491429"/>
                <a:gd name="connsiteY79" fmla="*/ 87106 h 336883"/>
                <a:gd name="connsiteX80" fmla="*/ 167321 w 491429"/>
                <a:gd name="connsiteY80" fmla="*/ 85997 h 336883"/>
                <a:gd name="connsiteX81" fmla="*/ 166692 w 491429"/>
                <a:gd name="connsiteY81" fmla="*/ 85424 h 336883"/>
                <a:gd name="connsiteX82" fmla="*/ 165490 w 491429"/>
                <a:gd name="connsiteY82" fmla="*/ 84278 h 336883"/>
                <a:gd name="connsiteX83" fmla="*/ 164899 w 491429"/>
                <a:gd name="connsiteY83" fmla="*/ 83705 h 336883"/>
                <a:gd name="connsiteX84" fmla="*/ 161017 w 491429"/>
                <a:gd name="connsiteY84" fmla="*/ 80710 h 336883"/>
                <a:gd name="connsiteX85" fmla="*/ 159667 w 491429"/>
                <a:gd name="connsiteY85" fmla="*/ 79748 h 336883"/>
                <a:gd name="connsiteX86" fmla="*/ 155711 w 491429"/>
                <a:gd name="connsiteY86" fmla="*/ 76735 h 336883"/>
                <a:gd name="connsiteX87" fmla="*/ 154325 w 491429"/>
                <a:gd name="connsiteY87" fmla="*/ 75829 h 336883"/>
                <a:gd name="connsiteX88" fmla="*/ 151589 w 491429"/>
                <a:gd name="connsiteY88" fmla="*/ 73980 h 336883"/>
                <a:gd name="connsiteX89" fmla="*/ 150239 w 491429"/>
                <a:gd name="connsiteY89" fmla="*/ 73074 h 336883"/>
                <a:gd name="connsiteX90" fmla="*/ 147595 w 491429"/>
                <a:gd name="connsiteY90" fmla="*/ 71226 h 336883"/>
                <a:gd name="connsiteX91" fmla="*/ 146283 w 491429"/>
                <a:gd name="connsiteY91" fmla="*/ 70357 h 336883"/>
                <a:gd name="connsiteX92" fmla="*/ 143805 w 491429"/>
                <a:gd name="connsiteY92" fmla="*/ 68601 h 336883"/>
                <a:gd name="connsiteX93" fmla="*/ 142548 w 491429"/>
                <a:gd name="connsiteY93" fmla="*/ 67824 h 336883"/>
                <a:gd name="connsiteX94" fmla="*/ 140570 w 491429"/>
                <a:gd name="connsiteY94" fmla="*/ 66752 h 336883"/>
                <a:gd name="connsiteX95" fmla="*/ 139294 w 491429"/>
                <a:gd name="connsiteY95" fmla="*/ 65920 h 336883"/>
                <a:gd name="connsiteX96" fmla="*/ 138093 w 491429"/>
                <a:gd name="connsiteY96" fmla="*/ 64959 h 336883"/>
                <a:gd name="connsiteX97" fmla="*/ 137501 w 491429"/>
                <a:gd name="connsiteY97" fmla="*/ 64478 h 336883"/>
                <a:gd name="connsiteX98" fmla="*/ 135652 w 491429"/>
                <a:gd name="connsiteY98" fmla="*/ 63184 h 336883"/>
                <a:gd name="connsiteX99" fmla="*/ 134395 w 491429"/>
                <a:gd name="connsiteY99" fmla="*/ 62389 h 336883"/>
                <a:gd name="connsiteX100" fmla="*/ 132547 w 491429"/>
                <a:gd name="connsiteY100" fmla="*/ 61335 h 336883"/>
                <a:gd name="connsiteX101" fmla="*/ 131216 w 491429"/>
                <a:gd name="connsiteY101" fmla="*/ 60670 h 336883"/>
                <a:gd name="connsiteX102" fmla="*/ 129145 w 491429"/>
                <a:gd name="connsiteY102" fmla="*/ 59671 h 336883"/>
                <a:gd name="connsiteX103" fmla="*/ 127777 w 491429"/>
                <a:gd name="connsiteY103" fmla="*/ 58858 h 336883"/>
                <a:gd name="connsiteX104" fmla="*/ 123673 w 491429"/>
                <a:gd name="connsiteY104" fmla="*/ 56436 h 336883"/>
                <a:gd name="connsiteX105" fmla="*/ 122305 w 491429"/>
                <a:gd name="connsiteY105" fmla="*/ 55678 h 336883"/>
                <a:gd name="connsiteX106" fmla="*/ 120253 w 491429"/>
                <a:gd name="connsiteY106" fmla="*/ 54551 h 336883"/>
                <a:gd name="connsiteX107" fmla="*/ 118848 w 491429"/>
                <a:gd name="connsiteY107" fmla="*/ 53848 h 336883"/>
                <a:gd name="connsiteX108" fmla="*/ 116666 w 491429"/>
                <a:gd name="connsiteY108" fmla="*/ 52794 h 336883"/>
                <a:gd name="connsiteX109" fmla="*/ 115206 w 491429"/>
                <a:gd name="connsiteY109" fmla="*/ 51925 h 336883"/>
                <a:gd name="connsiteX110" fmla="*/ 105962 w 491429"/>
                <a:gd name="connsiteY110" fmla="*/ 46971 h 336883"/>
                <a:gd name="connsiteX111" fmla="*/ 104446 w 491429"/>
                <a:gd name="connsiteY111" fmla="*/ 46158 h 336883"/>
                <a:gd name="connsiteX112" fmla="*/ 102154 w 491429"/>
                <a:gd name="connsiteY112" fmla="*/ 44956 h 336883"/>
                <a:gd name="connsiteX113" fmla="*/ 100601 w 491429"/>
                <a:gd name="connsiteY113" fmla="*/ 44198 h 336883"/>
                <a:gd name="connsiteX114" fmla="*/ 96626 w 491429"/>
                <a:gd name="connsiteY114" fmla="*/ 42608 h 336883"/>
                <a:gd name="connsiteX115" fmla="*/ 95092 w 491429"/>
                <a:gd name="connsiteY115" fmla="*/ 41998 h 336883"/>
                <a:gd name="connsiteX116" fmla="*/ 93003 w 491429"/>
                <a:gd name="connsiteY116" fmla="*/ 40926 h 336883"/>
                <a:gd name="connsiteX117" fmla="*/ 91635 w 491429"/>
                <a:gd name="connsiteY117" fmla="*/ 40223 h 336883"/>
                <a:gd name="connsiteX118" fmla="*/ 89546 w 491429"/>
                <a:gd name="connsiteY118" fmla="*/ 39262 h 336883"/>
                <a:gd name="connsiteX119" fmla="*/ 88122 w 491429"/>
                <a:gd name="connsiteY119" fmla="*/ 38596 h 336883"/>
                <a:gd name="connsiteX120" fmla="*/ 83593 w 491429"/>
                <a:gd name="connsiteY120" fmla="*/ 36896 h 336883"/>
                <a:gd name="connsiteX121" fmla="*/ 82040 w 491429"/>
                <a:gd name="connsiteY121" fmla="*/ 36267 h 336883"/>
                <a:gd name="connsiteX122" fmla="*/ 76605 w 491429"/>
                <a:gd name="connsiteY122" fmla="*/ 34104 h 336883"/>
                <a:gd name="connsiteX123" fmla="*/ 75015 w 491429"/>
                <a:gd name="connsiteY123" fmla="*/ 33457 h 336883"/>
                <a:gd name="connsiteX124" fmla="*/ 70356 w 491429"/>
                <a:gd name="connsiteY124" fmla="*/ 31608 h 336883"/>
                <a:gd name="connsiteX125" fmla="*/ 68840 w 491429"/>
                <a:gd name="connsiteY125" fmla="*/ 31016 h 336883"/>
                <a:gd name="connsiteX126" fmla="*/ 65882 w 491429"/>
                <a:gd name="connsiteY126" fmla="*/ 29963 h 336883"/>
                <a:gd name="connsiteX127" fmla="*/ 64459 w 491429"/>
                <a:gd name="connsiteY127" fmla="*/ 29445 h 336883"/>
                <a:gd name="connsiteX128" fmla="*/ 61593 w 491429"/>
                <a:gd name="connsiteY128" fmla="*/ 28521 h 336883"/>
                <a:gd name="connsiteX129" fmla="*/ 60188 w 491429"/>
                <a:gd name="connsiteY129" fmla="*/ 28022 h 336883"/>
                <a:gd name="connsiteX130" fmla="*/ 57267 w 491429"/>
                <a:gd name="connsiteY130" fmla="*/ 27134 h 336883"/>
                <a:gd name="connsiteX131" fmla="*/ 55770 w 491429"/>
                <a:gd name="connsiteY131" fmla="*/ 26672 h 336883"/>
                <a:gd name="connsiteX132" fmla="*/ 51795 w 491429"/>
                <a:gd name="connsiteY132" fmla="*/ 25822 h 336883"/>
                <a:gd name="connsiteX133" fmla="*/ 50150 w 491429"/>
                <a:gd name="connsiteY133" fmla="*/ 25323 h 336883"/>
                <a:gd name="connsiteX134" fmla="*/ 41608 w 491429"/>
                <a:gd name="connsiteY134" fmla="*/ 23215 h 336883"/>
                <a:gd name="connsiteX135" fmla="*/ 40074 w 491429"/>
                <a:gd name="connsiteY135" fmla="*/ 22290 h 336883"/>
                <a:gd name="connsiteX136" fmla="*/ 22659 w 491429"/>
                <a:gd name="connsiteY136" fmla="*/ 17983 h 336883"/>
                <a:gd name="connsiteX137" fmla="*/ 3895 w 491429"/>
                <a:gd name="connsiteY137" fmla="*/ 15007 h 336883"/>
                <a:gd name="connsiteX138" fmla="*/ -468 w 491429"/>
                <a:gd name="connsiteY138" fmla="*/ 5061 h 336883"/>
                <a:gd name="connsiteX139" fmla="*/ 14895 w 491429"/>
                <a:gd name="connsiteY139" fmla="*/ -2501 h 336883"/>
                <a:gd name="connsiteX140" fmla="*/ 59449 w 491429"/>
                <a:gd name="connsiteY140" fmla="*/ 6743 h 336883"/>
                <a:gd name="connsiteX141" fmla="*/ 134266 w 491429"/>
                <a:gd name="connsiteY141" fmla="*/ 31941 h 336883"/>
                <a:gd name="connsiteX142" fmla="*/ 168523 w 491429"/>
                <a:gd name="connsiteY142" fmla="*/ 45381 h 336883"/>
                <a:gd name="connsiteX143" fmla="*/ 174845 w 491429"/>
                <a:gd name="connsiteY143" fmla="*/ 49245 h 336883"/>
                <a:gd name="connsiteX144" fmla="*/ 171148 w 491429"/>
                <a:gd name="connsiteY144" fmla="*/ 60467 h 336883"/>
                <a:gd name="connsiteX145" fmla="*/ 168356 w 491429"/>
                <a:gd name="connsiteY145" fmla="*/ 62408 h 336883"/>
                <a:gd name="connsiteX146" fmla="*/ 183146 w 491429"/>
                <a:gd name="connsiteY146" fmla="*/ 70949 h 336883"/>
                <a:gd name="connsiteX147" fmla="*/ 195070 w 491429"/>
                <a:gd name="connsiteY147" fmla="*/ 77604 h 336883"/>
                <a:gd name="connsiteX148" fmla="*/ 197991 w 491429"/>
                <a:gd name="connsiteY148" fmla="*/ 80340 h 336883"/>
                <a:gd name="connsiteX149" fmla="*/ 203833 w 491429"/>
                <a:gd name="connsiteY149" fmla="*/ 93854 h 336883"/>
                <a:gd name="connsiteX150" fmla="*/ 209379 w 491429"/>
                <a:gd name="connsiteY150" fmla="*/ 102063 h 336883"/>
                <a:gd name="connsiteX151" fmla="*/ 224797 w 491429"/>
                <a:gd name="connsiteY151" fmla="*/ 115466 h 336883"/>
                <a:gd name="connsiteX152" fmla="*/ 241584 w 491429"/>
                <a:gd name="connsiteY152" fmla="*/ 132548 h 336883"/>
                <a:gd name="connsiteX153" fmla="*/ 259535 w 491429"/>
                <a:gd name="connsiteY153" fmla="*/ 141107 h 336883"/>
                <a:gd name="connsiteX154" fmla="*/ 321614 w 491429"/>
                <a:gd name="connsiteY154" fmla="*/ 152588 h 336883"/>
                <a:gd name="connsiteX155" fmla="*/ 332318 w 491429"/>
                <a:gd name="connsiteY155" fmla="*/ 148724 h 336883"/>
                <a:gd name="connsiteX156" fmla="*/ 368146 w 491429"/>
                <a:gd name="connsiteY156" fmla="*/ 123138 h 336883"/>
                <a:gd name="connsiteX157" fmla="*/ 380089 w 491429"/>
                <a:gd name="connsiteY157" fmla="*/ 120716 h 336883"/>
                <a:gd name="connsiteX158" fmla="*/ 387022 w 491429"/>
                <a:gd name="connsiteY158" fmla="*/ 123119 h 336883"/>
                <a:gd name="connsiteX159" fmla="*/ 387022 w 491429"/>
                <a:gd name="connsiteY159" fmla="*/ 123119 h 336883"/>
                <a:gd name="connsiteX160" fmla="*/ 391385 w 491429"/>
                <a:gd name="connsiteY160" fmla="*/ 128758 h 336883"/>
                <a:gd name="connsiteX161" fmla="*/ 416823 w 491429"/>
                <a:gd name="connsiteY161" fmla="*/ 164197 h 336883"/>
                <a:gd name="connsiteX162" fmla="*/ 449120 w 491429"/>
                <a:gd name="connsiteY162" fmla="*/ 211599 h 336883"/>
                <a:gd name="connsiteX163" fmla="*/ 449711 w 491429"/>
                <a:gd name="connsiteY163" fmla="*/ 213318 h 33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491429" h="336883">
                  <a:moveTo>
                    <a:pt x="449711" y="213318"/>
                  </a:moveTo>
                  <a:cubicBezTo>
                    <a:pt x="449416" y="216683"/>
                    <a:pt x="452004" y="218697"/>
                    <a:pt x="453575" y="221045"/>
                  </a:cubicBezTo>
                  <a:cubicBezTo>
                    <a:pt x="464519" y="237499"/>
                    <a:pt x="475187" y="254119"/>
                    <a:pt x="487056" y="269926"/>
                  </a:cubicBezTo>
                  <a:cubicBezTo>
                    <a:pt x="488812" y="272070"/>
                    <a:pt x="489588" y="274862"/>
                    <a:pt x="489218" y="277616"/>
                  </a:cubicBezTo>
                  <a:cubicBezTo>
                    <a:pt x="487370" y="288708"/>
                    <a:pt x="484966" y="299486"/>
                    <a:pt x="478126" y="308693"/>
                  </a:cubicBezTo>
                  <a:cubicBezTo>
                    <a:pt x="468901" y="321227"/>
                    <a:pt x="455350" y="329879"/>
                    <a:pt x="440117" y="333003"/>
                  </a:cubicBezTo>
                  <a:cubicBezTo>
                    <a:pt x="427804" y="335739"/>
                    <a:pt x="416398" y="333151"/>
                    <a:pt x="405731" y="328252"/>
                  </a:cubicBezTo>
                  <a:cubicBezTo>
                    <a:pt x="397375" y="324426"/>
                    <a:pt x="390423" y="317733"/>
                    <a:pt x="384489" y="310468"/>
                  </a:cubicBezTo>
                  <a:cubicBezTo>
                    <a:pt x="383010" y="308471"/>
                    <a:pt x="381402" y="306548"/>
                    <a:pt x="379701" y="304737"/>
                  </a:cubicBezTo>
                  <a:cubicBezTo>
                    <a:pt x="376983" y="302260"/>
                    <a:pt x="375153" y="298950"/>
                    <a:pt x="374487" y="295327"/>
                  </a:cubicBezTo>
                  <a:cubicBezTo>
                    <a:pt x="373470" y="289041"/>
                    <a:pt x="369292" y="286231"/>
                    <a:pt x="363839" y="285455"/>
                  </a:cubicBezTo>
                  <a:cubicBezTo>
                    <a:pt x="358441" y="284752"/>
                    <a:pt x="353190" y="283292"/>
                    <a:pt x="348217" y="281073"/>
                  </a:cubicBezTo>
                  <a:cubicBezTo>
                    <a:pt x="347330" y="280851"/>
                    <a:pt x="346424" y="280777"/>
                    <a:pt x="345518" y="280833"/>
                  </a:cubicBezTo>
                  <a:cubicBezTo>
                    <a:pt x="340379" y="282774"/>
                    <a:pt x="337329" y="278984"/>
                    <a:pt x="333705" y="276636"/>
                  </a:cubicBezTo>
                  <a:cubicBezTo>
                    <a:pt x="322187" y="268798"/>
                    <a:pt x="312593" y="258445"/>
                    <a:pt x="305641" y="246373"/>
                  </a:cubicBezTo>
                  <a:cubicBezTo>
                    <a:pt x="295011" y="228828"/>
                    <a:pt x="283291" y="211968"/>
                    <a:pt x="270516" y="195903"/>
                  </a:cubicBezTo>
                  <a:cubicBezTo>
                    <a:pt x="265247" y="189081"/>
                    <a:pt x="258130" y="183646"/>
                    <a:pt x="255282" y="175087"/>
                  </a:cubicBezTo>
                  <a:lnTo>
                    <a:pt x="254340" y="173515"/>
                  </a:lnTo>
                  <a:cubicBezTo>
                    <a:pt x="253988" y="173034"/>
                    <a:pt x="253656" y="172535"/>
                    <a:pt x="253323" y="172036"/>
                  </a:cubicBezTo>
                  <a:cubicBezTo>
                    <a:pt x="252990" y="171537"/>
                    <a:pt x="252639" y="171075"/>
                    <a:pt x="252306" y="170575"/>
                  </a:cubicBezTo>
                  <a:cubicBezTo>
                    <a:pt x="251382" y="169115"/>
                    <a:pt x="250291" y="167784"/>
                    <a:pt x="249053" y="166564"/>
                  </a:cubicBezTo>
                  <a:cubicBezTo>
                    <a:pt x="248646" y="166194"/>
                    <a:pt x="248294" y="165769"/>
                    <a:pt x="247925" y="165362"/>
                  </a:cubicBezTo>
                  <a:cubicBezTo>
                    <a:pt x="247555" y="164956"/>
                    <a:pt x="247204" y="164567"/>
                    <a:pt x="246852" y="164160"/>
                  </a:cubicBezTo>
                  <a:cubicBezTo>
                    <a:pt x="246501" y="163754"/>
                    <a:pt x="246483" y="163772"/>
                    <a:pt x="246298" y="163569"/>
                  </a:cubicBezTo>
                  <a:cubicBezTo>
                    <a:pt x="246113" y="163366"/>
                    <a:pt x="245540" y="162811"/>
                    <a:pt x="245170" y="162423"/>
                  </a:cubicBezTo>
                  <a:lnTo>
                    <a:pt x="244615" y="161850"/>
                  </a:lnTo>
                  <a:cubicBezTo>
                    <a:pt x="244227" y="161461"/>
                    <a:pt x="243876" y="161055"/>
                    <a:pt x="243543" y="160611"/>
                  </a:cubicBezTo>
                  <a:cubicBezTo>
                    <a:pt x="243192" y="160186"/>
                    <a:pt x="242878" y="159742"/>
                    <a:pt x="242564" y="159299"/>
                  </a:cubicBezTo>
                  <a:cubicBezTo>
                    <a:pt x="241639" y="157968"/>
                    <a:pt x="240585" y="156729"/>
                    <a:pt x="239420" y="155601"/>
                  </a:cubicBezTo>
                  <a:cubicBezTo>
                    <a:pt x="239032" y="155232"/>
                    <a:pt x="238681" y="154825"/>
                    <a:pt x="238330" y="154436"/>
                  </a:cubicBezTo>
                  <a:cubicBezTo>
                    <a:pt x="237979" y="154048"/>
                    <a:pt x="237627" y="153660"/>
                    <a:pt x="237295" y="153272"/>
                  </a:cubicBezTo>
                  <a:lnTo>
                    <a:pt x="236758" y="152699"/>
                  </a:lnTo>
                  <a:cubicBezTo>
                    <a:pt x="236389" y="152347"/>
                    <a:pt x="236056" y="151959"/>
                    <a:pt x="235705" y="151590"/>
                  </a:cubicBezTo>
                  <a:lnTo>
                    <a:pt x="235169" y="151035"/>
                  </a:lnTo>
                  <a:cubicBezTo>
                    <a:pt x="234799" y="150684"/>
                    <a:pt x="234466" y="150295"/>
                    <a:pt x="234152" y="149888"/>
                  </a:cubicBezTo>
                  <a:cubicBezTo>
                    <a:pt x="233838" y="149500"/>
                    <a:pt x="233542" y="149094"/>
                    <a:pt x="233246" y="148668"/>
                  </a:cubicBezTo>
                  <a:cubicBezTo>
                    <a:pt x="232617" y="147855"/>
                    <a:pt x="231878" y="147134"/>
                    <a:pt x="231028" y="146561"/>
                  </a:cubicBezTo>
                  <a:cubicBezTo>
                    <a:pt x="230565" y="146265"/>
                    <a:pt x="230122" y="145932"/>
                    <a:pt x="229715" y="145563"/>
                  </a:cubicBezTo>
                  <a:cubicBezTo>
                    <a:pt x="229290" y="145193"/>
                    <a:pt x="228883" y="144786"/>
                    <a:pt x="228513" y="144342"/>
                  </a:cubicBezTo>
                  <a:cubicBezTo>
                    <a:pt x="228144" y="143899"/>
                    <a:pt x="227792" y="143436"/>
                    <a:pt x="227459" y="142956"/>
                  </a:cubicBezTo>
                  <a:cubicBezTo>
                    <a:pt x="225075" y="139517"/>
                    <a:pt x="221784" y="136929"/>
                    <a:pt x="219011" y="133860"/>
                  </a:cubicBezTo>
                  <a:cubicBezTo>
                    <a:pt x="218604" y="133472"/>
                    <a:pt x="218216" y="133047"/>
                    <a:pt x="217846" y="132640"/>
                  </a:cubicBezTo>
                  <a:cubicBezTo>
                    <a:pt x="217476" y="132233"/>
                    <a:pt x="217107" y="131827"/>
                    <a:pt x="216756" y="131401"/>
                  </a:cubicBezTo>
                  <a:lnTo>
                    <a:pt x="216201" y="130810"/>
                  </a:lnTo>
                  <a:lnTo>
                    <a:pt x="215055" y="129627"/>
                  </a:lnTo>
                  <a:lnTo>
                    <a:pt x="214481" y="129035"/>
                  </a:lnTo>
                  <a:cubicBezTo>
                    <a:pt x="214093" y="128628"/>
                    <a:pt x="213724" y="128222"/>
                    <a:pt x="213391" y="127778"/>
                  </a:cubicBezTo>
                  <a:cubicBezTo>
                    <a:pt x="213040" y="127353"/>
                    <a:pt x="212707" y="126891"/>
                    <a:pt x="212392" y="126428"/>
                  </a:cubicBezTo>
                  <a:cubicBezTo>
                    <a:pt x="211080" y="124635"/>
                    <a:pt x="209601" y="122953"/>
                    <a:pt x="207974" y="121437"/>
                  </a:cubicBezTo>
                  <a:cubicBezTo>
                    <a:pt x="207604" y="121067"/>
                    <a:pt x="207235" y="120660"/>
                    <a:pt x="206883" y="120272"/>
                  </a:cubicBezTo>
                  <a:cubicBezTo>
                    <a:pt x="206532" y="119884"/>
                    <a:pt x="206199" y="119496"/>
                    <a:pt x="205866" y="119126"/>
                  </a:cubicBezTo>
                  <a:cubicBezTo>
                    <a:pt x="205718" y="118941"/>
                    <a:pt x="205552" y="118756"/>
                    <a:pt x="205367" y="118571"/>
                  </a:cubicBezTo>
                  <a:lnTo>
                    <a:pt x="204387" y="117499"/>
                  </a:lnTo>
                  <a:lnTo>
                    <a:pt x="203888" y="116981"/>
                  </a:lnTo>
                  <a:cubicBezTo>
                    <a:pt x="203556" y="116667"/>
                    <a:pt x="203241" y="116316"/>
                    <a:pt x="202908" y="115983"/>
                  </a:cubicBezTo>
                  <a:lnTo>
                    <a:pt x="202428" y="115484"/>
                  </a:lnTo>
                  <a:cubicBezTo>
                    <a:pt x="202077" y="115170"/>
                    <a:pt x="201762" y="114837"/>
                    <a:pt x="201430" y="114504"/>
                  </a:cubicBezTo>
                  <a:lnTo>
                    <a:pt x="200931" y="114005"/>
                  </a:lnTo>
                  <a:cubicBezTo>
                    <a:pt x="200579" y="113691"/>
                    <a:pt x="200246" y="113339"/>
                    <a:pt x="199914" y="113007"/>
                  </a:cubicBezTo>
                  <a:lnTo>
                    <a:pt x="199377" y="112489"/>
                  </a:lnTo>
                  <a:cubicBezTo>
                    <a:pt x="198989" y="112156"/>
                    <a:pt x="198620" y="111824"/>
                    <a:pt x="198269" y="111454"/>
                  </a:cubicBezTo>
                  <a:lnTo>
                    <a:pt x="197677" y="110936"/>
                  </a:lnTo>
                  <a:cubicBezTo>
                    <a:pt x="197252" y="110585"/>
                    <a:pt x="196863" y="110215"/>
                    <a:pt x="196456" y="109827"/>
                  </a:cubicBezTo>
                  <a:lnTo>
                    <a:pt x="195828" y="109254"/>
                  </a:lnTo>
                  <a:cubicBezTo>
                    <a:pt x="194201" y="107553"/>
                    <a:pt x="192426" y="106000"/>
                    <a:pt x="190541" y="104595"/>
                  </a:cubicBezTo>
                  <a:cubicBezTo>
                    <a:pt x="190060" y="104281"/>
                    <a:pt x="189598" y="103948"/>
                    <a:pt x="189154" y="103597"/>
                  </a:cubicBezTo>
                  <a:cubicBezTo>
                    <a:pt x="188729" y="103264"/>
                    <a:pt x="188322" y="102913"/>
                    <a:pt x="187934" y="102525"/>
                  </a:cubicBezTo>
                  <a:lnTo>
                    <a:pt x="187342" y="101989"/>
                  </a:lnTo>
                  <a:lnTo>
                    <a:pt x="186233" y="100916"/>
                  </a:lnTo>
                  <a:lnTo>
                    <a:pt x="185697" y="100398"/>
                  </a:lnTo>
                  <a:cubicBezTo>
                    <a:pt x="184976" y="99752"/>
                    <a:pt x="184181" y="99160"/>
                    <a:pt x="183349" y="98661"/>
                  </a:cubicBezTo>
                  <a:cubicBezTo>
                    <a:pt x="182924" y="98421"/>
                    <a:pt x="182536" y="98143"/>
                    <a:pt x="182147" y="97847"/>
                  </a:cubicBezTo>
                  <a:cubicBezTo>
                    <a:pt x="181778" y="97570"/>
                    <a:pt x="181408" y="97256"/>
                    <a:pt x="181038" y="96942"/>
                  </a:cubicBezTo>
                  <a:lnTo>
                    <a:pt x="180484" y="96498"/>
                  </a:lnTo>
                  <a:cubicBezTo>
                    <a:pt x="179855" y="96110"/>
                    <a:pt x="179208" y="95740"/>
                    <a:pt x="178635" y="95389"/>
                  </a:cubicBezTo>
                  <a:cubicBezTo>
                    <a:pt x="178173" y="95130"/>
                    <a:pt x="177729" y="94834"/>
                    <a:pt x="177304" y="94501"/>
                  </a:cubicBezTo>
                  <a:cubicBezTo>
                    <a:pt x="176860" y="94169"/>
                    <a:pt x="176454" y="93799"/>
                    <a:pt x="176028" y="93429"/>
                  </a:cubicBezTo>
                  <a:lnTo>
                    <a:pt x="175381" y="92838"/>
                  </a:lnTo>
                  <a:cubicBezTo>
                    <a:pt x="173736" y="91118"/>
                    <a:pt x="171942" y="89547"/>
                    <a:pt x="170020" y="88123"/>
                  </a:cubicBezTo>
                  <a:cubicBezTo>
                    <a:pt x="169521" y="87828"/>
                    <a:pt x="169059" y="87476"/>
                    <a:pt x="168615" y="87106"/>
                  </a:cubicBezTo>
                  <a:cubicBezTo>
                    <a:pt x="168153" y="86774"/>
                    <a:pt x="167728" y="86404"/>
                    <a:pt x="167321" y="85997"/>
                  </a:cubicBezTo>
                  <a:lnTo>
                    <a:pt x="166692" y="85424"/>
                  </a:lnTo>
                  <a:lnTo>
                    <a:pt x="165490" y="84278"/>
                  </a:lnTo>
                  <a:lnTo>
                    <a:pt x="164899" y="83705"/>
                  </a:lnTo>
                  <a:cubicBezTo>
                    <a:pt x="163753" y="82540"/>
                    <a:pt x="162440" y="81523"/>
                    <a:pt x="161017" y="80710"/>
                  </a:cubicBezTo>
                  <a:cubicBezTo>
                    <a:pt x="160536" y="80433"/>
                    <a:pt x="160092" y="80100"/>
                    <a:pt x="159667" y="79748"/>
                  </a:cubicBezTo>
                  <a:cubicBezTo>
                    <a:pt x="158447" y="78621"/>
                    <a:pt x="157116" y="77604"/>
                    <a:pt x="155711" y="76735"/>
                  </a:cubicBezTo>
                  <a:cubicBezTo>
                    <a:pt x="155230" y="76458"/>
                    <a:pt x="154768" y="76144"/>
                    <a:pt x="154325" y="75829"/>
                  </a:cubicBezTo>
                  <a:cubicBezTo>
                    <a:pt x="153437" y="75182"/>
                    <a:pt x="152476" y="74554"/>
                    <a:pt x="151589" y="73980"/>
                  </a:cubicBezTo>
                  <a:cubicBezTo>
                    <a:pt x="151126" y="73703"/>
                    <a:pt x="150682" y="73389"/>
                    <a:pt x="150239" y="73074"/>
                  </a:cubicBezTo>
                  <a:cubicBezTo>
                    <a:pt x="149370" y="72446"/>
                    <a:pt x="148501" y="71817"/>
                    <a:pt x="147595" y="71226"/>
                  </a:cubicBezTo>
                  <a:cubicBezTo>
                    <a:pt x="147133" y="70967"/>
                    <a:pt x="146708" y="70671"/>
                    <a:pt x="146283" y="70357"/>
                  </a:cubicBezTo>
                  <a:cubicBezTo>
                    <a:pt x="145469" y="69766"/>
                    <a:pt x="144674" y="69137"/>
                    <a:pt x="143805" y="68601"/>
                  </a:cubicBezTo>
                  <a:cubicBezTo>
                    <a:pt x="143380" y="68361"/>
                    <a:pt x="142955" y="68102"/>
                    <a:pt x="142548" y="67824"/>
                  </a:cubicBezTo>
                  <a:lnTo>
                    <a:pt x="140570" y="66752"/>
                  </a:lnTo>
                  <a:cubicBezTo>
                    <a:pt x="140108" y="66512"/>
                    <a:pt x="139683" y="66234"/>
                    <a:pt x="139294" y="65920"/>
                  </a:cubicBezTo>
                  <a:cubicBezTo>
                    <a:pt x="138869" y="65625"/>
                    <a:pt x="138481" y="65291"/>
                    <a:pt x="138093" y="64959"/>
                  </a:cubicBezTo>
                  <a:lnTo>
                    <a:pt x="137501" y="64478"/>
                  </a:lnTo>
                  <a:cubicBezTo>
                    <a:pt x="136909" y="64034"/>
                    <a:pt x="136300" y="63591"/>
                    <a:pt x="135652" y="63184"/>
                  </a:cubicBezTo>
                  <a:cubicBezTo>
                    <a:pt x="135227" y="62944"/>
                    <a:pt x="134802" y="62666"/>
                    <a:pt x="134395" y="62389"/>
                  </a:cubicBezTo>
                  <a:cubicBezTo>
                    <a:pt x="133767" y="62019"/>
                    <a:pt x="133120" y="61668"/>
                    <a:pt x="132547" y="61335"/>
                  </a:cubicBezTo>
                  <a:cubicBezTo>
                    <a:pt x="132085" y="61150"/>
                    <a:pt x="131641" y="60929"/>
                    <a:pt x="131216" y="60670"/>
                  </a:cubicBezTo>
                  <a:cubicBezTo>
                    <a:pt x="130513" y="60356"/>
                    <a:pt x="129829" y="60023"/>
                    <a:pt x="129145" y="59671"/>
                  </a:cubicBezTo>
                  <a:cubicBezTo>
                    <a:pt x="128664" y="59431"/>
                    <a:pt x="128221" y="59154"/>
                    <a:pt x="127777" y="58858"/>
                  </a:cubicBezTo>
                  <a:cubicBezTo>
                    <a:pt x="126483" y="57934"/>
                    <a:pt x="125115" y="57120"/>
                    <a:pt x="123673" y="56436"/>
                  </a:cubicBezTo>
                  <a:cubicBezTo>
                    <a:pt x="123192" y="56214"/>
                    <a:pt x="122749" y="55955"/>
                    <a:pt x="122305" y="55678"/>
                  </a:cubicBezTo>
                  <a:cubicBezTo>
                    <a:pt x="121621" y="55290"/>
                    <a:pt x="120955" y="54902"/>
                    <a:pt x="120253" y="54551"/>
                  </a:cubicBezTo>
                  <a:cubicBezTo>
                    <a:pt x="119772" y="54347"/>
                    <a:pt x="119310" y="54107"/>
                    <a:pt x="118848" y="53848"/>
                  </a:cubicBezTo>
                  <a:cubicBezTo>
                    <a:pt x="118127" y="53515"/>
                    <a:pt x="117387" y="53164"/>
                    <a:pt x="116666" y="52794"/>
                  </a:cubicBezTo>
                  <a:cubicBezTo>
                    <a:pt x="116167" y="52536"/>
                    <a:pt x="115668" y="52240"/>
                    <a:pt x="115206" y="51925"/>
                  </a:cubicBezTo>
                  <a:cubicBezTo>
                    <a:pt x="112229" y="50095"/>
                    <a:pt x="109142" y="48431"/>
                    <a:pt x="105962" y="46971"/>
                  </a:cubicBezTo>
                  <a:cubicBezTo>
                    <a:pt x="105444" y="46730"/>
                    <a:pt x="104927" y="46453"/>
                    <a:pt x="104446" y="46158"/>
                  </a:cubicBezTo>
                  <a:cubicBezTo>
                    <a:pt x="103688" y="45751"/>
                    <a:pt x="102930" y="45344"/>
                    <a:pt x="102154" y="44956"/>
                  </a:cubicBezTo>
                  <a:cubicBezTo>
                    <a:pt x="101377" y="44567"/>
                    <a:pt x="101119" y="44475"/>
                    <a:pt x="100601" y="44198"/>
                  </a:cubicBezTo>
                  <a:cubicBezTo>
                    <a:pt x="99325" y="43551"/>
                    <a:pt x="97994" y="43014"/>
                    <a:pt x="96626" y="42608"/>
                  </a:cubicBezTo>
                  <a:cubicBezTo>
                    <a:pt x="96109" y="42423"/>
                    <a:pt x="95591" y="42220"/>
                    <a:pt x="95092" y="41998"/>
                  </a:cubicBezTo>
                  <a:lnTo>
                    <a:pt x="93003" y="40926"/>
                  </a:lnTo>
                  <a:cubicBezTo>
                    <a:pt x="92540" y="40722"/>
                    <a:pt x="92078" y="40482"/>
                    <a:pt x="91635" y="40223"/>
                  </a:cubicBezTo>
                  <a:lnTo>
                    <a:pt x="89546" y="39262"/>
                  </a:lnTo>
                  <a:cubicBezTo>
                    <a:pt x="89065" y="39058"/>
                    <a:pt x="88584" y="38837"/>
                    <a:pt x="88122" y="38596"/>
                  </a:cubicBezTo>
                  <a:cubicBezTo>
                    <a:pt x="86662" y="37894"/>
                    <a:pt x="85146" y="37339"/>
                    <a:pt x="83593" y="36896"/>
                  </a:cubicBezTo>
                  <a:cubicBezTo>
                    <a:pt x="83057" y="36729"/>
                    <a:pt x="82539" y="36507"/>
                    <a:pt x="82040" y="36267"/>
                  </a:cubicBezTo>
                  <a:cubicBezTo>
                    <a:pt x="80302" y="35361"/>
                    <a:pt x="78490" y="34622"/>
                    <a:pt x="76605" y="34104"/>
                  </a:cubicBezTo>
                  <a:cubicBezTo>
                    <a:pt x="76050" y="33937"/>
                    <a:pt x="75532" y="33716"/>
                    <a:pt x="75015" y="33457"/>
                  </a:cubicBezTo>
                  <a:cubicBezTo>
                    <a:pt x="73517" y="32699"/>
                    <a:pt x="71964" y="32089"/>
                    <a:pt x="70356" y="31608"/>
                  </a:cubicBezTo>
                  <a:cubicBezTo>
                    <a:pt x="69838" y="31442"/>
                    <a:pt x="69339" y="31238"/>
                    <a:pt x="68840" y="31016"/>
                  </a:cubicBezTo>
                  <a:cubicBezTo>
                    <a:pt x="67879" y="30610"/>
                    <a:pt x="66881" y="30258"/>
                    <a:pt x="65882" y="29963"/>
                  </a:cubicBezTo>
                  <a:cubicBezTo>
                    <a:pt x="65401" y="29833"/>
                    <a:pt x="64921" y="29648"/>
                    <a:pt x="64459" y="29445"/>
                  </a:cubicBezTo>
                  <a:cubicBezTo>
                    <a:pt x="63516" y="29094"/>
                    <a:pt x="62554" y="28779"/>
                    <a:pt x="61593" y="28521"/>
                  </a:cubicBezTo>
                  <a:cubicBezTo>
                    <a:pt x="61112" y="28391"/>
                    <a:pt x="60650" y="28225"/>
                    <a:pt x="60188" y="28022"/>
                  </a:cubicBezTo>
                  <a:cubicBezTo>
                    <a:pt x="59227" y="27670"/>
                    <a:pt x="58339" y="27393"/>
                    <a:pt x="57267" y="27134"/>
                  </a:cubicBezTo>
                  <a:cubicBezTo>
                    <a:pt x="56750" y="27005"/>
                    <a:pt x="56269" y="26838"/>
                    <a:pt x="55770" y="26672"/>
                  </a:cubicBezTo>
                  <a:cubicBezTo>
                    <a:pt x="54476" y="26247"/>
                    <a:pt x="53126" y="26117"/>
                    <a:pt x="51795" y="25822"/>
                  </a:cubicBezTo>
                  <a:cubicBezTo>
                    <a:pt x="51240" y="25692"/>
                    <a:pt x="50686" y="25526"/>
                    <a:pt x="50150" y="25323"/>
                  </a:cubicBezTo>
                  <a:cubicBezTo>
                    <a:pt x="47395" y="24306"/>
                    <a:pt x="44529" y="23603"/>
                    <a:pt x="41608" y="23215"/>
                  </a:cubicBezTo>
                  <a:cubicBezTo>
                    <a:pt x="41036" y="23030"/>
                    <a:pt x="40499" y="22716"/>
                    <a:pt x="40074" y="22290"/>
                  </a:cubicBezTo>
                  <a:cubicBezTo>
                    <a:pt x="34731" y="18963"/>
                    <a:pt x="28501" y="19203"/>
                    <a:pt x="22659" y="17983"/>
                  </a:cubicBezTo>
                  <a:cubicBezTo>
                    <a:pt x="16466" y="16689"/>
                    <a:pt x="10125" y="16135"/>
                    <a:pt x="3895" y="15007"/>
                  </a:cubicBezTo>
                  <a:cubicBezTo>
                    <a:pt x="-2335" y="13879"/>
                    <a:pt x="-3611" y="10200"/>
                    <a:pt x="-468" y="5061"/>
                  </a:cubicBezTo>
                  <a:cubicBezTo>
                    <a:pt x="3230" y="-1096"/>
                    <a:pt x="8202" y="-3647"/>
                    <a:pt x="14895" y="-2501"/>
                  </a:cubicBezTo>
                  <a:cubicBezTo>
                    <a:pt x="29851" y="50"/>
                    <a:pt x="44807" y="2454"/>
                    <a:pt x="59449" y="6743"/>
                  </a:cubicBezTo>
                  <a:cubicBezTo>
                    <a:pt x="84757" y="14138"/>
                    <a:pt x="110103" y="21144"/>
                    <a:pt x="134266" y="31941"/>
                  </a:cubicBezTo>
                  <a:cubicBezTo>
                    <a:pt x="145358" y="36951"/>
                    <a:pt x="157079" y="40981"/>
                    <a:pt x="168523" y="45381"/>
                  </a:cubicBezTo>
                  <a:cubicBezTo>
                    <a:pt x="170945" y="46084"/>
                    <a:pt x="173126" y="47415"/>
                    <a:pt x="174845" y="49245"/>
                  </a:cubicBezTo>
                  <a:cubicBezTo>
                    <a:pt x="178765" y="54070"/>
                    <a:pt x="177267" y="58710"/>
                    <a:pt x="171148" y="60467"/>
                  </a:cubicBezTo>
                  <a:cubicBezTo>
                    <a:pt x="169983" y="60688"/>
                    <a:pt x="168966" y="61391"/>
                    <a:pt x="168356" y="62408"/>
                  </a:cubicBezTo>
                  <a:cubicBezTo>
                    <a:pt x="173311" y="65254"/>
                    <a:pt x="178228" y="68139"/>
                    <a:pt x="183146" y="70949"/>
                  </a:cubicBezTo>
                  <a:cubicBezTo>
                    <a:pt x="187102" y="73204"/>
                    <a:pt x="191095" y="75404"/>
                    <a:pt x="195070" y="77604"/>
                  </a:cubicBezTo>
                  <a:cubicBezTo>
                    <a:pt x="196272" y="78269"/>
                    <a:pt x="197640" y="78917"/>
                    <a:pt x="197991" y="80340"/>
                  </a:cubicBezTo>
                  <a:cubicBezTo>
                    <a:pt x="199156" y="85147"/>
                    <a:pt x="203408" y="88456"/>
                    <a:pt x="203833" y="93854"/>
                  </a:cubicBezTo>
                  <a:cubicBezTo>
                    <a:pt x="204406" y="97256"/>
                    <a:pt x="206440" y="100251"/>
                    <a:pt x="209379" y="102063"/>
                  </a:cubicBezTo>
                  <a:cubicBezTo>
                    <a:pt x="214925" y="106056"/>
                    <a:pt x="220083" y="110529"/>
                    <a:pt x="224797" y="115466"/>
                  </a:cubicBezTo>
                  <a:cubicBezTo>
                    <a:pt x="230343" y="121270"/>
                    <a:pt x="236426" y="126558"/>
                    <a:pt x="241584" y="132548"/>
                  </a:cubicBezTo>
                  <a:cubicBezTo>
                    <a:pt x="246446" y="138260"/>
                    <a:pt x="252676" y="140368"/>
                    <a:pt x="259535" y="141107"/>
                  </a:cubicBezTo>
                  <a:cubicBezTo>
                    <a:pt x="280462" y="143548"/>
                    <a:pt x="301205" y="147374"/>
                    <a:pt x="321614" y="152588"/>
                  </a:cubicBezTo>
                  <a:cubicBezTo>
                    <a:pt x="328270" y="154233"/>
                    <a:pt x="328529" y="154326"/>
                    <a:pt x="332318" y="148724"/>
                  </a:cubicBezTo>
                  <a:cubicBezTo>
                    <a:pt x="340656" y="136023"/>
                    <a:pt x="353431" y="126909"/>
                    <a:pt x="368146" y="123138"/>
                  </a:cubicBezTo>
                  <a:cubicBezTo>
                    <a:pt x="372065" y="122084"/>
                    <a:pt x="376114" y="121548"/>
                    <a:pt x="380089" y="120716"/>
                  </a:cubicBezTo>
                  <a:cubicBezTo>
                    <a:pt x="382918" y="120125"/>
                    <a:pt x="384618" y="122564"/>
                    <a:pt x="387022" y="123119"/>
                  </a:cubicBezTo>
                  <a:lnTo>
                    <a:pt x="387022" y="123119"/>
                  </a:lnTo>
                  <a:cubicBezTo>
                    <a:pt x="387853" y="125412"/>
                    <a:pt x="389388" y="127371"/>
                    <a:pt x="391385" y="128758"/>
                  </a:cubicBezTo>
                  <a:cubicBezTo>
                    <a:pt x="400628" y="140035"/>
                    <a:pt x="408763" y="152107"/>
                    <a:pt x="416823" y="164197"/>
                  </a:cubicBezTo>
                  <a:cubicBezTo>
                    <a:pt x="427435" y="180115"/>
                    <a:pt x="437362" y="196457"/>
                    <a:pt x="449120" y="211599"/>
                  </a:cubicBezTo>
                  <a:cubicBezTo>
                    <a:pt x="449379" y="212153"/>
                    <a:pt x="449582" y="212726"/>
                    <a:pt x="449711" y="213318"/>
                  </a:cubicBezTo>
                  <a:close/>
                </a:path>
              </a:pathLst>
            </a:custGeom>
            <a:solidFill>
              <a:srgbClr val="000000"/>
            </a:solidFill>
            <a:ln w="1847" cap="flat">
              <a:noFill/>
              <a:prstDash val="solid"/>
              <a:miter/>
            </a:ln>
          </p:spPr>
          <p:txBody>
            <a:bodyPr rtlCol="0" anchor="ctr"/>
            <a:lstStyle/>
            <a:p>
              <a:endParaRPr lang="es-CO"/>
            </a:p>
          </p:txBody>
        </p:sp>
        <p:sp>
          <p:nvSpPr>
            <p:cNvPr id="11" name="Freeform: Shape 10">
              <a:extLst>
                <a:ext uri="{FF2B5EF4-FFF2-40B4-BE49-F238E27FC236}">
                  <a16:creationId xmlns:a16="http://schemas.microsoft.com/office/drawing/2014/main" id="{5816D0AD-11DB-0875-68FB-7F5B9AE61B93}"/>
                </a:ext>
              </a:extLst>
            </p:cNvPr>
            <p:cNvSpPr/>
            <p:nvPr/>
          </p:nvSpPr>
          <p:spPr>
            <a:xfrm>
              <a:off x="-929191" y="2514134"/>
              <a:ext cx="292081" cy="1034785"/>
            </a:xfrm>
            <a:custGeom>
              <a:avLst/>
              <a:gdLst>
                <a:gd name="connsiteX0" fmla="*/ 288241 w 292081"/>
                <a:gd name="connsiteY0" fmla="*/ -2768 h 1034785"/>
                <a:gd name="connsiteX1" fmla="*/ 289960 w 292081"/>
                <a:gd name="connsiteY1" fmla="*/ -2638 h 1034785"/>
                <a:gd name="connsiteX2" fmla="*/ 280605 w 292081"/>
                <a:gd name="connsiteY2" fmla="*/ 12355 h 1034785"/>
                <a:gd name="connsiteX3" fmla="*/ 264337 w 292081"/>
                <a:gd name="connsiteY3" fmla="*/ 43783 h 1034785"/>
                <a:gd name="connsiteX4" fmla="*/ 261638 w 292081"/>
                <a:gd name="connsiteY4" fmla="*/ 74139 h 1034785"/>
                <a:gd name="connsiteX5" fmla="*/ 275170 w 292081"/>
                <a:gd name="connsiteY5" fmla="*/ 158569 h 1034785"/>
                <a:gd name="connsiteX6" fmla="*/ 281733 w 292081"/>
                <a:gd name="connsiteY6" fmla="*/ 252003 h 1034785"/>
                <a:gd name="connsiteX7" fmla="*/ 284229 w 292081"/>
                <a:gd name="connsiteY7" fmla="*/ 283432 h 1034785"/>
                <a:gd name="connsiteX8" fmla="*/ 282658 w 292081"/>
                <a:gd name="connsiteY8" fmla="*/ 379694 h 1034785"/>
                <a:gd name="connsiteX9" fmla="*/ 274561 w 292081"/>
                <a:gd name="connsiteY9" fmla="*/ 457340 h 1034785"/>
                <a:gd name="connsiteX10" fmla="*/ 258384 w 292081"/>
                <a:gd name="connsiteY10" fmla="*/ 560017 h 1034785"/>
                <a:gd name="connsiteX11" fmla="*/ 248642 w 292081"/>
                <a:gd name="connsiteY11" fmla="*/ 624944 h 1034785"/>
                <a:gd name="connsiteX12" fmla="*/ 244944 w 292081"/>
                <a:gd name="connsiteY12" fmla="*/ 644411 h 1034785"/>
                <a:gd name="connsiteX13" fmla="*/ 227196 w 292081"/>
                <a:gd name="connsiteY13" fmla="*/ 735700 h 1034785"/>
                <a:gd name="connsiteX14" fmla="*/ 221188 w 292081"/>
                <a:gd name="connsiteY14" fmla="*/ 769994 h 1034785"/>
                <a:gd name="connsiteX15" fmla="*/ 218304 w 292081"/>
                <a:gd name="connsiteY15" fmla="*/ 808151 h 1034785"/>
                <a:gd name="connsiteX16" fmla="*/ 200982 w 292081"/>
                <a:gd name="connsiteY16" fmla="*/ 905467 h 1034785"/>
                <a:gd name="connsiteX17" fmla="*/ 184806 w 292081"/>
                <a:gd name="connsiteY17" fmla="*/ 940093 h 1034785"/>
                <a:gd name="connsiteX18" fmla="*/ 177540 w 292081"/>
                <a:gd name="connsiteY18" fmla="*/ 952480 h 1034785"/>
                <a:gd name="connsiteX19" fmla="*/ 155651 w 292081"/>
                <a:gd name="connsiteY19" fmla="*/ 980211 h 1034785"/>
                <a:gd name="connsiteX20" fmla="*/ 97824 w 292081"/>
                <a:gd name="connsiteY20" fmla="*/ 1021418 h 1034785"/>
                <a:gd name="connsiteX21" fmla="*/ 65323 w 292081"/>
                <a:gd name="connsiteY21" fmla="*/ 1031328 h 1034785"/>
                <a:gd name="connsiteX22" fmla="*/ 20510 w 292081"/>
                <a:gd name="connsiteY22" fmla="*/ 1031808 h 1034785"/>
                <a:gd name="connsiteX23" fmla="*/ -1840 w 292081"/>
                <a:gd name="connsiteY23" fmla="*/ 1031346 h 1034785"/>
                <a:gd name="connsiteX24" fmla="*/ 951 w 292081"/>
                <a:gd name="connsiteY24" fmla="*/ 1026817 h 1034785"/>
                <a:gd name="connsiteX25" fmla="*/ 8124 w 292081"/>
                <a:gd name="connsiteY25" fmla="*/ 1025430 h 1034785"/>
                <a:gd name="connsiteX26" fmla="*/ 40735 w 292081"/>
                <a:gd name="connsiteY26" fmla="*/ 1024155 h 1034785"/>
                <a:gd name="connsiteX27" fmla="*/ 54323 w 292081"/>
                <a:gd name="connsiteY27" fmla="*/ 1027575 h 1034785"/>
                <a:gd name="connsiteX28" fmla="*/ 90780 w 292081"/>
                <a:gd name="connsiteY28" fmla="*/ 1020180 h 1034785"/>
                <a:gd name="connsiteX29" fmla="*/ 164562 w 292081"/>
                <a:gd name="connsiteY29" fmla="*/ 964497 h 1034785"/>
                <a:gd name="connsiteX30" fmla="*/ 196508 w 292081"/>
                <a:gd name="connsiteY30" fmla="*/ 906632 h 1034785"/>
                <a:gd name="connsiteX31" fmla="*/ 213923 w 292081"/>
                <a:gd name="connsiteY31" fmla="*/ 817598 h 1034785"/>
                <a:gd name="connsiteX32" fmla="*/ 220726 w 292081"/>
                <a:gd name="connsiteY32" fmla="*/ 752505 h 1034785"/>
                <a:gd name="connsiteX33" fmla="*/ 235738 w 292081"/>
                <a:gd name="connsiteY33" fmla="*/ 668352 h 1034785"/>
                <a:gd name="connsiteX34" fmla="*/ 247237 w 292081"/>
                <a:gd name="connsiteY34" fmla="*/ 607233 h 1034785"/>
                <a:gd name="connsiteX35" fmla="*/ 264282 w 292081"/>
                <a:gd name="connsiteY35" fmla="*/ 507403 h 1034785"/>
                <a:gd name="connsiteX36" fmla="*/ 265354 w 292081"/>
                <a:gd name="connsiteY36" fmla="*/ 486494 h 1034785"/>
                <a:gd name="connsiteX37" fmla="*/ 266777 w 292081"/>
                <a:gd name="connsiteY37" fmla="*/ 471501 h 1034785"/>
                <a:gd name="connsiteX38" fmla="*/ 269144 w 292081"/>
                <a:gd name="connsiteY38" fmla="*/ 453254 h 1034785"/>
                <a:gd name="connsiteX39" fmla="*/ 270401 w 292081"/>
                <a:gd name="connsiteY39" fmla="*/ 435358 h 1034785"/>
                <a:gd name="connsiteX40" fmla="*/ 272748 w 292081"/>
                <a:gd name="connsiteY40" fmla="*/ 414671 h 1034785"/>
                <a:gd name="connsiteX41" fmla="*/ 273932 w 292081"/>
                <a:gd name="connsiteY41" fmla="*/ 413100 h 1034785"/>
                <a:gd name="connsiteX42" fmla="*/ 274376 w 292081"/>
                <a:gd name="connsiteY42" fmla="*/ 393781 h 1034785"/>
                <a:gd name="connsiteX43" fmla="*/ 273599 w 292081"/>
                <a:gd name="connsiteY43" fmla="*/ 391267 h 1034785"/>
                <a:gd name="connsiteX44" fmla="*/ 276797 w 292081"/>
                <a:gd name="connsiteY44" fmla="*/ 373556 h 1034785"/>
                <a:gd name="connsiteX45" fmla="*/ 276982 w 292081"/>
                <a:gd name="connsiteY45" fmla="*/ 368472 h 1034785"/>
                <a:gd name="connsiteX46" fmla="*/ 278240 w 292081"/>
                <a:gd name="connsiteY46" fmla="*/ 345714 h 1034785"/>
                <a:gd name="connsiteX47" fmla="*/ 280439 w 292081"/>
                <a:gd name="connsiteY47" fmla="*/ 342387 h 1034785"/>
                <a:gd name="connsiteX48" fmla="*/ 281789 w 292081"/>
                <a:gd name="connsiteY48" fmla="*/ 338117 h 1034785"/>
                <a:gd name="connsiteX49" fmla="*/ 276594 w 292081"/>
                <a:gd name="connsiteY49" fmla="*/ 315137 h 1034785"/>
                <a:gd name="connsiteX50" fmla="*/ 277814 w 292081"/>
                <a:gd name="connsiteY50" fmla="*/ 305894 h 1034785"/>
                <a:gd name="connsiteX51" fmla="*/ 280033 w 292081"/>
                <a:gd name="connsiteY51" fmla="*/ 299811 h 1034785"/>
                <a:gd name="connsiteX52" fmla="*/ 281382 w 292081"/>
                <a:gd name="connsiteY52" fmla="*/ 277072 h 1034785"/>
                <a:gd name="connsiteX53" fmla="*/ 281271 w 292081"/>
                <a:gd name="connsiteY53" fmla="*/ 269677 h 1034785"/>
                <a:gd name="connsiteX54" fmla="*/ 280033 w 292081"/>
                <a:gd name="connsiteY54" fmla="*/ 268328 h 1034785"/>
                <a:gd name="connsiteX55" fmla="*/ 279903 w 292081"/>
                <a:gd name="connsiteY55" fmla="*/ 228580 h 1034785"/>
                <a:gd name="connsiteX56" fmla="*/ 278665 w 292081"/>
                <a:gd name="connsiteY56" fmla="*/ 225863 h 1034785"/>
                <a:gd name="connsiteX57" fmla="*/ 278572 w 292081"/>
                <a:gd name="connsiteY57" fmla="*/ 202569 h 1034785"/>
                <a:gd name="connsiteX58" fmla="*/ 277297 w 292081"/>
                <a:gd name="connsiteY58" fmla="*/ 199851 h 1034785"/>
                <a:gd name="connsiteX59" fmla="*/ 277297 w 292081"/>
                <a:gd name="connsiteY59" fmla="*/ 188870 h 1034785"/>
                <a:gd name="connsiteX60" fmla="*/ 276021 w 292081"/>
                <a:gd name="connsiteY60" fmla="*/ 186153 h 1034785"/>
                <a:gd name="connsiteX61" fmla="*/ 275873 w 292081"/>
                <a:gd name="connsiteY61" fmla="*/ 176557 h 1034785"/>
                <a:gd name="connsiteX62" fmla="*/ 274653 w 292081"/>
                <a:gd name="connsiteY62" fmla="*/ 175189 h 1034785"/>
                <a:gd name="connsiteX63" fmla="*/ 273156 w 292081"/>
                <a:gd name="connsiteY63" fmla="*/ 154650 h 1034785"/>
                <a:gd name="connsiteX64" fmla="*/ 271898 w 292081"/>
                <a:gd name="connsiteY64" fmla="*/ 153282 h 1034785"/>
                <a:gd name="connsiteX65" fmla="*/ 267036 w 292081"/>
                <a:gd name="connsiteY65" fmla="*/ 122963 h 1034785"/>
                <a:gd name="connsiteX66" fmla="*/ 266278 w 292081"/>
                <a:gd name="connsiteY66" fmla="*/ 117658 h 1034785"/>
                <a:gd name="connsiteX67" fmla="*/ 265058 w 292081"/>
                <a:gd name="connsiteY67" fmla="*/ 116308 h 1034785"/>
                <a:gd name="connsiteX68" fmla="*/ 263339 w 292081"/>
                <a:gd name="connsiteY68" fmla="*/ 102295 h 1034785"/>
                <a:gd name="connsiteX69" fmla="*/ 262118 w 292081"/>
                <a:gd name="connsiteY69" fmla="*/ 87505 h 1034785"/>
                <a:gd name="connsiteX70" fmla="*/ 260954 w 292081"/>
                <a:gd name="connsiteY70" fmla="*/ 86156 h 1034785"/>
                <a:gd name="connsiteX71" fmla="*/ 260954 w 292081"/>
                <a:gd name="connsiteY71" fmla="*/ 79315 h 1034785"/>
                <a:gd name="connsiteX72" fmla="*/ 259660 w 292081"/>
                <a:gd name="connsiteY72" fmla="*/ 77947 h 1034785"/>
                <a:gd name="connsiteX73" fmla="*/ 259660 w 292081"/>
                <a:gd name="connsiteY73" fmla="*/ 69721 h 1034785"/>
                <a:gd name="connsiteX74" fmla="*/ 258366 w 292081"/>
                <a:gd name="connsiteY74" fmla="*/ 66985 h 1034785"/>
                <a:gd name="connsiteX75" fmla="*/ 258366 w 292081"/>
                <a:gd name="connsiteY75" fmla="*/ 60292 h 1034785"/>
                <a:gd name="connsiteX76" fmla="*/ 259623 w 292081"/>
                <a:gd name="connsiteY76" fmla="*/ 58924 h 1034785"/>
                <a:gd name="connsiteX77" fmla="*/ 259734 w 292081"/>
                <a:gd name="connsiteY77" fmla="*/ 50697 h 1034785"/>
                <a:gd name="connsiteX78" fmla="*/ 261046 w 292081"/>
                <a:gd name="connsiteY78" fmla="*/ 49329 h 1034785"/>
                <a:gd name="connsiteX79" fmla="*/ 263838 w 292081"/>
                <a:gd name="connsiteY79" fmla="*/ 38385 h 1034785"/>
                <a:gd name="connsiteX80" fmla="*/ 265151 w 292081"/>
                <a:gd name="connsiteY80" fmla="*/ 36998 h 1034785"/>
                <a:gd name="connsiteX81" fmla="*/ 282251 w 292081"/>
                <a:gd name="connsiteY81" fmla="*/ 6994 h 1034785"/>
                <a:gd name="connsiteX82" fmla="*/ 288241 w 292081"/>
                <a:gd name="connsiteY82" fmla="*/ -2768 h 1034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92081" h="1034785">
                  <a:moveTo>
                    <a:pt x="288241" y="-2768"/>
                  </a:moveTo>
                  <a:lnTo>
                    <a:pt x="289960" y="-2638"/>
                  </a:lnTo>
                  <a:cubicBezTo>
                    <a:pt x="288111" y="3093"/>
                    <a:pt x="283859" y="7456"/>
                    <a:pt x="280605" y="12355"/>
                  </a:cubicBezTo>
                  <a:cubicBezTo>
                    <a:pt x="273821" y="22079"/>
                    <a:pt x="268367" y="32636"/>
                    <a:pt x="264337" y="43783"/>
                  </a:cubicBezTo>
                  <a:cubicBezTo>
                    <a:pt x="261287" y="53600"/>
                    <a:pt x="260362" y="63953"/>
                    <a:pt x="261638" y="74139"/>
                  </a:cubicBezTo>
                  <a:cubicBezTo>
                    <a:pt x="264300" y="102609"/>
                    <a:pt x="271140" y="130358"/>
                    <a:pt x="275170" y="158569"/>
                  </a:cubicBezTo>
                  <a:cubicBezTo>
                    <a:pt x="279774" y="189498"/>
                    <a:pt x="281955" y="220742"/>
                    <a:pt x="281733" y="252003"/>
                  </a:cubicBezTo>
                  <a:cubicBezTo>
                    <a:pt x="281604" y="262430"/>
                    <a:pt x="283175" y="272912"/>
                    <a:pt x="284229" y="283432"/>
                  </a:cubicBezTo>
                  <a:cubicBezTo>
                    <a:pt x="287224" y="315488"/>
                    <a:pt x="286688" y="347767"/>
                    <a:pt x="282658" y="379694"/>
                  </a:cubicBezTo>
                  <a:cubicBezTo>
                    <a:pt x="279589" y="405576"/>
                    <a:pt x="277352" y="431458"/>
                    <a:pt x="274561" y="457340"/>
                  </a:cubicBezTo>
                  <a:cubicBezTo>
                    <a:pt x="271048" y="491837"/>
                    <a:pt x="265631" y="526112"/>
                    <a:pt x="258384" y="560017"/>
                  </a:cubicBezTo>
                  <a:cubicBezTo>
                    <a:pt x="253670" y="581425"/>
                    <a:pt x="251248" y="603203"/>
                    <a:pt x="248642" y="624944"/>
                  </a:cubicBezTo>
                  <a:cubicBezTo>
                    <a:pt x="247772" y="631507"/>
                    <a:pt x="246552" y="637996"/>
                    <a:pt x="244944" y="644411"/>
                  </a:cubicBezTo>
                  <a:cubicBezTo>
                    <a:pt x="237771" y="674600"/>
                    <a:pt x="232003" y="705067"/>
                    <a:pt x="227196" y="735700"/>
                  </a:cubicBezTo>
                  <a:cubicBezTo>
                    <a:pt x="225348" y="747181"/>
                    <a:pt x="223943" y="758661"/>
                    <a:pt x="221188" y="769994"/>
                  </a:cubicBezTo>
                  <a:cubicBezTo>
                    <a:pt x="218175" y="782472"/>
                    <a:pt x="218970" y="795395"/>
                    <a:pt x="218304" y="808151"/>
                  </a:cubicBezTo>
                  <a:cubicBezTo>
                    <a:pt x="216585" y="841280"/>
                    <a:pt x="212000" y="873965"/>
                    <a:pt x="200982" y="905467"/>
                  </a:cubicBezTo>
                  <a:cubicBezTo>
                    <a:pt x="196878" y="917576"/>
                    <a:pt x="191461" y="929186"/>
                    <a:pt x="184806" y="940093"/>
                  </a:cubicBezTo>
                  <a:cubicBezTo>
                    <a:pt x="182273" y="944161"/>
                    <a:pt x="179703" y="948228"/>
                    <a:pt x="177540" y="952480"/>
                  </a:cubicBezTo>
                  <a:cubicBezTo>
                    <a:pt x="172086" y="963036"/>
                    <a:pt x="164654" y="972464"/>
                    <a:pt x="155651" y="980211"/>
                  </a:cubicBezTo>
                  <a:cubicBezTo>
                    <a:pt x="137793" y="995925"/>
                    <a:pt x="119010" y="1010363"/>
                    <a:pt x="97824" y="1021418"/>
                  </a:cubicBezTo>
                  <a:cubicBezTo>
                    <a:pt x="87693" y="1026687"/>
                    <a:pt x="76675" y="1030052"/>
                    <a:pt x="65323" y="1031328"/>
                  </a:cubicBezTo>
                  <a:cubicBezTo>
                    <a:pt x="50404" y="1032529"/>
                    <a:pt x="35448" y="1031697"/>
                    <a:pt x="20510" y="1031808"/>
                  </a:cubicBezTo>
                  <a:cubicBezTo>
                    <a:pt x="13116" y="1031808"/>
                    <a:pt x="5591" y="1032511"/>
                    <a:pt x="-1840" y="1031346"/>
                  </a:cubicBezTo>
                  <a:cubicBezTo>
                    <a:pt x="-2931" y="1028610"/>
                    <a:pt x="-602" y="1027834"/>
                    <a:pt x="951" y="1026817"/>
                  </a:cubicBezTo>
                  <a:cubicBezTo>
                    <a:pt x="3003" y="1025282"/>
                    <a:pt x="5647" y="1024765"/>
                    <a:pt x="8124" y="1025430"/>
                  </a:cubicBezTo>
                  <a:cubicBezTo>
                    <a:pt x="19216" y="1029645"/>
                    <a:pt x="29958" y="1026429"/>
                    <a:pt x="40735" y="1024155"/>
                  </a:cubicBezTo>
                  <a:cubicBezTo>
                    <a:pt x="45838" y="1023082"/>
                    <a:pt x="49831" y="1026318"/>
                    <a:pt x="54323" y="1027575"/>
                  </a:cubicBezTo>
                  <a:cubicBezTo>
                    <a:pt x="67264" y="1028832"/>
                    <a:pt x="79355" y="1025726"/>
                    <a:pt x="90780" y="1020180"/>
                  </a:cubicBezTo>
                  <a:cubicBezTo>
                    <a:pt x="119084" y="1006592"/>
                    <a:pt x="144393" y="988456"/>
                    <a:pt x="164562" y="964497"/>
                  </a:cubicBezTo>
                  <a:cubicBezTo>
                    <a:pt x="178742" y="947618"/>
                    <a:pt x="188854" y="927523"/>
                    <a:pt x="196508" y="906632"/>
                  </a:cubicBezTo>
                  <a:cubicBezTo>
                    <a:pt x="207009" y="877885"/>
                    <a:pt x="211538" y="847991"/>
                    <a:pt x="213923" y="817598"/>
                  </a:cubicBezTo>
                  <a:cubicBezTo>
                    <a:pt x="215623" y="795876"/>
                    <a:pt x="216899" y="774227"/>
                    <a:pt x="220726" y="752505"/>
                  </a:cubicBezTo>
                  <a:cubicBezTo>
                    <a:pt x="225680" y="724479"/>
                    <a:pt x="230764" y="696415"/>
                    <a:pt x="235738" y="668352"/>
                  </a:cubicBezTo>
                  <a:cubicBezTo>
                    <a:pt x="239435" y="648016"/>
                    <a:pt x="245314" y="628013"/>
                    <a:pt x="247237" y="607233"/>
                  </a:cubicBezTo>
                  <a:cubicBezTo>
                    <a:pt x="250361" y="573550"/>
                    <a:pt x="259401" y="540846"/>
                    <a:pt x="264282" y="507403"/>
                  </a:cubicBezTo>
                  <a:cubicBezTo>
                    <a:pt x="262581" y="500304"/>
                    <a:pt x="264023" y="493575"/>
                    <a:pt x="265354" y="486494"/>
                  </a:cubicBezTo>
                  <a:cubicBezTo>
                    <a:pt x="266223" y="481835"/>
                    <a:pt x="266296" y="476492"/>
                    <a:pt x="266777" y="471501"/>
                  </a:cubicBezTo>
                  <a:cubicBezTo>
                    <a:pt x="267369" y="465382"/>
                    <a:pt x="268626" y="459226"/>
                    <a:pt x="269144" y="453254"/>
                  </a:cubicBezTo>
                  <a:cubicBezTo>
                    <a:pt x="269661" y="447283"/>
                    <a:pt x="270327" y="441330"/>
                    <a:pt x="270401" y="435358"/>
                  </a:cubicBezTo>
                  <a:cubicBezTo>
                    <a:pt x="270493" y="428629"/>
                    <a:pt x="270401" y="421383"/>
                    <a:pt x="272748" y="414671"/>
                  </a:cubicBezTo>
                  <a:cubicBezTo>
                    <a:pt x="272952" y="414062"/>
                    <a:pt x="274080" y="413414"/>
                    <a:pt x="273932" y="413100"/>
                  </a:cubicBezTo>
                  <a:cubicBezTo>
                    <a:pt x="271122" y="406556"/>
                    <a:pt x="274893" y="400159"/>
                    <a:pt x="274376" y="393781"/>
                  </a:cubicBezTo>
                  <a:cubicBezTo>
                    <a:pt x="274376" y="392949"/>
                    <a:pt x="273192" y="391803"/>
                    <a:pt x="273599" y="391267"/>
                  </a:cubicBezTo>
                  <a:cubicBezTo>
                    <a:pt x="277888" y="385887"/>
                    <a:pt x="273119" y="378936"/>
                    <a:pt x="276797" y="373556"/>
                  </a:cubicBezTo>
                  <a:cubicBezTo>
                    <a:pt x="278036" y="371707"/>
                    <a:pt x="276797" y="369970"/>
                    <a:pt x="276982" y="368472"/>
                  </a:cubicBezTo>
                  <a:cubicBezTo>
                    <a:pt x="278387" y="360930"/>
                    <a:pt x="280458" y="353516"/>
                    <a:pt x="278240" y="345714"/>
                  </a:cubicBezTo>
                  <a:cubicBezTo>
                    <a:pt x="277943" y="344661"/>
                    <a:pt x="279552" y="343422"/>
                    <a:pt x="280439" y="342387"/>
                  </a:cubicBezTo>
                  <a:cubicBezTo>
                    <a:pt x="281327" y="341352"/>
                    <a:pt x="282824" y="338967"/>
                    <a:pt x="281789" y="338117"/>
                  </a:cubicBezTo>
                  <a:cubicBezTo>
                    <a:pt x="274043" y="331720"/>
                    <a:pt x="279274" y="322551"/>
                    <a:pt x="276594" y="315137"/>
                  </a:cubicBezTo>
                  <a:cubicBezTo>
                    <a:pt x="275725" y="312012"/>
                    <a:pt x="276169" y="308685"/>
                    <a:pt x="277814" y="305894"/>
                  </a:cubicBezTo>
                  <a:cubicBezTo>
                    <a:pt x="278738" y="303934"/>
                    <a:pt x="280735" y="302362"/>
                    <a:pt x="280033" y="299811"/>
                  </a:cubicBezTo>
                  <a:cubicBezTo>
                    <a:pt x="282454" y="292416"/>
                    <a:pt x="281049" y="284652"/>
                    <a:pt x="281382" y="277072"/>
                  </a:cubicBezTo>
                  <a:cubicBezTo>
                    <a:pt x="281475" y="274613"/>
                    <a:pt x="281382" y="272136"/>
                    <a:pt x="281271" y="269677"/>
                  </a:cubicBezTo>
                  <a:cubicBezTo>
                    <a:pt x="280902" y="269197"/>
                    <a:pt x="280476" y="268734"/>
                    <a:pt x="280033" y="268328"/>
                  </a:cubicBezTo>
                  <a:cubicBezTo>
                    <a:pt x="280033" y="255073"/>
                    <a:pt x="279996" y="241817"/>
                    <a:pt x="279903" y="228580"/>
                  </a:cubicBezTo>
                  <a:cubicBezTo>
                    <a:pt x="279200" y="227804"/>
                    <a:pt x="279534" y="226565"/>
                    <a:pt x="278665" y="225863"/>
                  </a:cubicBezTo>
                  <a:lnTo>
                    <a:pt x="278572" y="202569"/>
                  </a:lnTo>
                  <a:cubicBezTo>
                    <a:pt x="277832" y="201811"/>
                    <a:pt x="278166" y="200554"/>
                    <a:pt x="277297" y="199851"/>
                  </a:cubicBezTo>
                  <a:cubicBezTo>
                    <a:pt x="277297" y="196154"/>
                    <a:pt x="277297" y="192457"/>
                    <a:pt x="277297" y="188870"/>
                  </a:cubicBezTo>
                  <a:cubicBezTo>
                    <a:pt x="276557" y="188112"/>
                    <a:pt x="276890" y="186855"/>
                    <a:pt x="276021" y="186153"/>
                  </a:cubicBezTo>
                  <a:cubicBezTo>
                    <a:pt x="276021" y="182954"/>
                    <a:pt x="275910" y="179756"/>
                    <a:pt x="275873" y="176557"/>
                  </a:cubicBezTo>
                  <a:cubicBezTo>
                    <a:pt x="275503" y="176059"/>
                    <a:pt x="275096" y="175615"/>
                    <a:pt x="274653" y="175189"/>
                  </a:cubicBezTo>
                  <a:cubicBezTo>
                    <a:pt x="275466" y="168257"/>
                    <a:pt x="272804" y="161565"/>
                    <a:pt x="273156" y="154650"/>
                  </a:cubicBezTo>
                  <a:cubicBezTo>
                    <a:pt x="272767" y="154151"/>
                    <a:pt x="272360" y="153708"/>
                    <a:pt x="271898" y="153282"/>
                  </a:cubicBezTo>
                  <a:cubicBezTo>
                    <a:pt x="271769" y="142948"/>
                    <a:pt x="268848" y="132947"/>
                    <a:pt x="267036" y="122963"/>
                  </a:cubicBezTo>
                  <a:cubicBezTo>
                    <a:pt x="266722" y="121115"/>
                    <a:pt x="266537" y="119432"/>
                    <a:pt x="266278" y="117658"/>
                  </a:cubicBezTo>
                  <a:cubicBezTo>
                    <a:pt x="265908" y="117177"/>
                    <a:pt x="265502" y="116715"/>
                    <a:pt x="265058" y="116308"/>
                  </a:cubicBezTo>
                  <a:cubicBezTo>
                    <a:pt x="265668" y="111520"/>
                    <a:pt x="264078" y="106880"/>
                    <a:pt x="263339" y="102295"/>
                  </a:cubicBezTo>
                  <a:cubicBezTo>
                    <a:pt x="262544" y="97340"/>
                    <a:pt x="262692" y="92423"/>
                    <a:pt x="262118" y="87505"/>
                  </a:cubicBezTo>
                  <a:cubicBezTo>
                    <a:pt x="261786" y="87006"/>
                    <a:pt x="261398" y="86562"/>
                    <a:pt x="260954" y="86156"/>
                  </a:cubicBezTo>
                  <a:cubicBezTo>
                    <a:pt x="260954" y="83882"/>
                    <a:pt x="260954" y="81589"/>
                    <a:pt x="260954" y="79315"/>
                  </a:cubicBezTo>
                  <a:cubicBezTo>
                    <a:pt x="260547" y="78835"/>
                    <a:pt x="260122" y="78373"/>
                    <a:pt x="259660" y="77947"/>
                  </a:cubicBezTo>
                  <a:lnTo>
                    <a:pt x="259660" y="69721"/>
                  </a:lnTo>
                  <a:cubicBezTo>
                    <a:pt x="258902" y="68963"/>
                    <a:pt x="259235" y="67687"/>
                    <a:pt x="258366" y="66985"/>
                  </a:cubicBezTo>
                  <a:lnTo>
                    <a:pt x="258366" y="60292"/>
                  </a:lnTo>
                  <a:cubicBezTo>
                    <a:pt x="258810" y="59867"/>
                    <a:pt x="259235" y="59405"/>
                    <a:pt x="259623" y="58924"/>
                  </a:cubicBezTo>
                  <a:lnTo>
                    <a:pt x="259734" y="50697"/>
                  </a:lnTo>
                  <a:cubicBezTo>
                    <a:pt x="260196" y="50272"/>
                    <a:pt x="260640" y="49810"/>
                    <a:pt x="261046" y="49329"/>
                  </a:cubicBezTo>
                  <a:cubicBezTo>
                    <a:pt x="261046" y="45428"/>
                    <a:pt x="263339" y="42138"/>
                    <a:pt x="263838" y="38385"/>
                  </a:cubicBezTo>
                  <a:cubicBezTo>
                    <a:pt x="264300" y="37941"/>
                    <a:pt x="264744" y="37479"/>
                    <a:pt x="265151" y="36998"/>
                  </a:cubicBezTo>
                  <a:cubicBezTo>
                    <a:pt x="268848" y="25906"/>
                    <a:pt x="275448" y="16367"/>
                    <a:pt x="282251" y="6994"/>
                  </a:cubicBezTo>
                  <a:cubicBezTo>
                    <a:pt x="284562" y="3944"/>
                    <a:pt x="286559" y="671"/>
                    <a:pt x="288241" y="-2768"/>
                  </a:cubicBezTo>
                  <a:close/>
                </a:path>
              </a:pathLst>
            </a:custGeom>
            <a:solidFill>
              <a:srgbClr val="020202"/>
            </a:solidFill>
            <a:ln w="1847" cap="flat">
              <a:noFill/>
              <a:prstDash val="solid"/>
              <a:miter/>
            </a:ln>
          </p:spPr>
          <p:txBody>
            <a:bodyPr rtlCol="0" anchor="ctr"/>
            <a:lstStyle/>
            <a:p>
              <a:endParaRPr lang="es-CO"/>
            </a:p>
          </p:txBody>
        </p:sp>
        <p:sp>
          <p:nvSpPr>
            <p:cNvPr id="12" name="Freeform: Shape 11">
              <a:extLst>
                <a:ext uri="{FF2B5EF4-FFF2-40B4-BE49-F238E27FC236}">
                  <a16:creationId xmlns:a16="http://schemas.microsoft.com/office/drawing/2014/main" id="{4F9898C3-077C-2FC0-A8B6-780193ADD64D}"/>
                </a:ext>
              </a:extLst>
            </p:cNvPr>
            <p:cNvSpPr/>
            <p:nvPr/>
          </p:nvSpPr>
          <p:spPr>
            <a:xfrm>
              <a:off x="-2042636" y="2316526"/>
              <a:ext cx="46797" cy="782780"/>
            </a:xfrm>
            <a:custGeom>
              <a:avLst/>
              <a:gdLst>
                <a:gd name="connsiteX0" fmla="*/ 44454 w 46797"/>
                <a:gd name="connsiteY0" fmla="*/ -2768 h 782780"/>
                <a:gd name="connsiteX1" fmla="*/ 44676 w 46797"/>
                <a:gd name="connsiteY1" fmla="*/ -1067 h 782780"/>
                <a:gd name="connsiteX2" fmla="*/ 35174 w 46797"/>
                <a:gd name="connsiteY2" fmla="*/ 9656 h 782780"/>
                <a:gd name="connsiteX3" fmla="*/ 13211 w 46797"/>
                <a:gd name="connsiteY3" fmla="*/ 59867 h 782780"/>
                <a:gd name="connsiteX4" fmla="*/ 7498 w 46797"/>
                <a:gd name="connsiteY4" fmla="*/ 100908 h 782780"/>
                <a:gd name="connsiteX5" fmla="*/ 5298 w 46797"/>
                <a:gd name="connsiteY5" fmla="*/ 120486 h 782780"/>
                <a:gd name="connsiteX6" fmla="*/ 5114 w 46797"/>
                <a:gd name="connsiteY6" fmla="*/ 129341 h 782780"/>
                <a:gd name="connsiteX7" fmla="*/ 5114 w 46797"/>
                <a:gd name="connsiteY7" fmla="*/ 172878 h 782780"/>
                <a:gd name="connsiteX8" fmla="*/ 5114 w 46797"/>
                <a:gd name="connsiteY8" fmla="*/ 176299 h 782780"/>
                <a:gd name="connsiteX9" fmla="*/ 6334 w 46797"/>
                <a:gd name="connsiteY9" fmla="*/ 245958 h 782780"/>
                <a:gd name="connsiteX10" fmla="*/ 7702 w 46797"/>
                <a:gd name="connsiteY10" fmla="*/ 255386 h 782780"/>
                <a:gd name="connsiteX11" fmla="*/ 6611 w 46797"/>
                <a:gd name="connsiteY11" fmla="*/ 292564 h 782780"/>
                <a:gd name="connsiteX12" fmla="*/ 6426 w 46797"/>
                <a:gd name="connsiteY12" fmla="*/ 299404 h 782780"/>
                <a:gd name="connsiteX13" fmla="*/ 4670 w 46797"/>
                <a:gd name="connsiteY13" fmla="*/ 357435 h 782780"/>
                <a:gd name="connsiteX14" fmla="*/ 3487 w 46797"/>
                <a:gd name="connsiteY14" fmla="*/ 384667 h 782780"/>
                <a:gd name="connsiteX15" fmla="*/ 1250 w 46797"/>
                <a:gd name="connsiteY15" fmla="*/ 465123 h 782780"/>
                <a:gd name="connsiteX16" fmla="*/ 1897 w 46797"/>
                <a:gd name="connsiteY16" fmla="*/ 550552 h 782780"/>
                <a:gd name="connsiteX17" fmla="*/ 1194 w 46797"/>
                <a:gd name="connsiteY17" fmla="*/ 601724 h 782780"/>
                <a:gd name="connsiteX18" fmla="*/ 3450 w 46797"/>
                <a:gd name="connsiteY18" fmla="*/ 636313 h 782780"/>
                <a:gd name="connsiteX19" fmla="*/ 3616 w 46797"/>
                <a:gd name="connsiteY19" fmla="*/ 639049 h 782780"/>
                <a:gd name="connsiteX20" fmla="*/ 6075 w 46797"/>
                <a:gd name="connsiteY20" fmla="*/ 677040 h 782780"/>
                <a:gd name="connsiteX21" fmla="*/ 7924 w 46797"/>
                <a:gd name="connsiteY21" fmla="*/ 702183 h 782780"/>
                <a:gd name="connsiteX22" fmla="*/ 12361 w 46797"/>
                <a:gd name="connsiteY22" fmla="*/ 730376 h 782780"/>
                <a:gd name="connsiteX23" fmla="*/ 14394 w 46797"/>
                <a:gd name="connsiteY23" fmla="*/ 745849 h 782780"/>
                <a:gd name="connsiteX24" fmla="*/ 19256 w 46797"/>
                <a:gd name="connsiteY24" fmla="*/ 773303 h 782780"/>
                <a:gd name="connsiteX25" fmla="*/ 19959 w 46797"/>
                <a:gd name="connsiteY25" fmla="*/ 780013 h 782780"/>
                <a:gd name="connsiteX26" fmla="*/ 12767 w 46797"/>
                <a:gd name="connsiteY26" fmla="*/ 747458 h 782780"/>
                <a:gd name="connsiteX27" fmla="*/ 6186 w 46797"/>
                <a:gd name="connsiteY27" fmla="*/ 707655 h 782780"/>
                <a:gd name="connsiteX28" fmla="*/ -211 w 46797"/>
                <a:gd name="connsiteY28" fmla="*/ 636092 h 782780"/>
                <a:gd name="connsiteX29" fmla="*/ 381 w 46797"/>
                <a:gd name="connsiteY29" fmla="*/ 503428 h 782780"/>
                <a:gd name="connsiteX30" fmla="*/ -174 w 46797"/>
                <a:gd name="connsiteY30" fmla="*/ 469227 h 782780"/>
                <a:gd name="connsiteX31" fmla="*/ 1139 w 46797"/>
                <a:gd name="connsiteY31" fmla="*/ 390564 h 782780"/>
                <a:gd name="connsiteX32" fmla="*/ 4836 w 46797"/>
                <a:gd name="connsiteY32" fmla="*/ 303046 h 782780"/>
                <a:gd name="connsiteX33" fmla="*/ 6685 w 46797"/>
                <a:gd name="connsiteY33" fmla="*/ 271618 h 782780"/>
                <a:gd name="connsiteX34" fmla="*/ 6833 w 46797"/>
                <a:gd name="connsiteY34" fmla="*/ 262745 h 782780"/>
                <a:gd name="connsiteX35" fmla="*/ 4984 w 46797"/>
                <a:gd name="connsiteY35" fmla="*/ 201256 h 782780"/>
                <a:gd name="connsiteX36" fmla="*/ 4355 w 46797"/>
                <a:gd name="connsiteY36" fmla="*/ 130820 h 782780"/>
                <a:gd name="connsiteX37" fmla="*/ 18942 w 46797"/>
                <a:gd name="connsiteY37" fmla="*/ 35261 h 782780"/>
                <a:gd name="connsiteX38" fmla="*/ 44454 w 46797"/>
                <a:gd name="connsiteY38" fmla="*/ -2768 h 782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6797" h="782780">
                  <a:moveTo>
                    <a:pt x="44454" y="-2768"/>
                  </a:moveTo>
                  <a:lnTo>
                    <a:pt x="44676" y="-1067"/>
                  </a:lnTo>
                  <a:cubicBezTo>
                    <a:pt x="41496" y="2501"/>
                    <a:pt x="38168" y="5940"/>
                    <a:pt x="35174" y="9656"/>
                  </a:cubicBezTo>
                  <a:cubicBezTo>
                    <a:pt x="23342" y="24445"/>
                    <a:pt x="17482" y="41805"/>
                    <a:pt x="13211" y="59867"/>
                  </a:cubicBezTo>
                  <a:cubicBezTo>
                    <a:pt x="9773" y="73288"/>
                    <a:pt x="7868" y="87061"/>
                    <a:pt x="7498" y="100908"/>
                  </a:cubicBezTo>
                  <a:cubicBezTo>
                    <a:pt x="7498" y="107434"/>
                    <a:pt x="5964" y="113941"/>
                    <a:pt x="5298" y="120486"/>
                  </a:cubicBezTo>
                  <a:cubicBezTo>
                    <a:pt x="4910" y="123425"/>
                    <a:pt x="4836" y="126384"/>
                    <a:pt x="5114" y="129341"/>
                  </a:cubicBezTo>
                  <a:cubicBezTo>
                    <a:pt x="6981" y="143798"/>
                    <a:pt x="6981" y="158421"/>
                    <a:pt x="5114" y="172878"/>
                  </a:cubicBezTo>
                  <a:cubicBezTo>
                    <a:pt x="4966" y="174006"/>
                    <a:pt x="4966" y="175171"/>
                    <a:pt x="5114" y="176299"/>
                  </a:cubicBezTo>
                  <a:cubicBezTo>
                    <a:pt x="7887" y="199463"/>
                    <a:pt x="5742" y="222738"/>
                    <a:pt x="6334" y="245958"/>
                  </a:cubicBezTo>
                  <a:cubicBezTo>
                    <a:pt x="6629" y="249119"/>
                    <a:pt x="7092" y="252262"/>
                    <a:pt x="7702" y="255386"/>
                  </a:cubicBezTo>
                  <a:cubicBezTo>
                    <a:pt x="9199" y="267828"/>
                    <a:pt x="8071" y="280196"/>
                    <a:pt x="6611" y="292564"/>
                  </a:cubicBezTo>
                  <a:cubicBezTo>
                    <a:pt x="6371" y="294838"/>
                    <a:pt x="6297" y="297130"/>
                    <a:pt x="6426" y="299404"/>
                  </a:cubicBezTo>
                  <a:cubicBezTo>
                    <a:pt x="7147" y="318779"/>
                    <a:pt x="4892" y="338079"/>
                    <a:pt x="4670" y="357435"/>
                  </a:cubicBezTo>
                  <a:cubicBezTo>
                    <a:pt x="4578" y="366457"/>
                    <a:pt x="4355" y="375626"/>
                    <a:pt x="3487" y="384667"/>
                  </a:cubicBezTo>
                  <a:cubicBezTo>
                    <a:pt x="695" y="411381"/>
                    <a:pt x="-44" y="438280"/>
                    <a:pt x="1250" y="465123"/>
                  </a:cubicBezTo>
                  <a:cubicBezTo>
                    <a:pt x="2821" y="493630"/>
                    <a:pt x="2525" y="522118"/>
                    <a:pt x="1897" y="550552"/>
                  </a:cubicBezTo>
                  <a:cubicBezTo>
                    <a:pt x="1527" y="567597"/>
                    <a:pt x="362" y="584716"/>
                    <a:pt x="1194" y="601724"/>
                  </a:cubicBezTo>
                  <a:cubicBezTo>
                    <a:pt x="1749" y="613223"/>
                    <a:pt x="1194" y="624888"/>
                    <a:pt x="3450" y="636313"/>
                  </a:cubicBezTo>
                  <a:cubicBezTo>
                    <a:pt x="3598" y="637219"/>
                    <a:pt x="3653" y="638125"/>
                    <a:pt x="3616" y="639049"/>
                  </a:cubicBezTo>
                  <a:cubicBezTo>
                    <a:pt x="3616" y="651769"/>
                    <a:pt x="5354" y="664377"/>
                    <a:pt x="6075" y="677040"/>
                  </a:cubicBezTo>
                  <a:cubicBezTo>
                    <a:pt x="6537" y="685434"/>
                    <a:pt x="7628" y="693679"/>
                    <a:pt x="7924" y="702183"/>
                  </a:cubicBezTo>
                  <a:cubicBezTo>
                    <a:pt x="8182" y="711722"/>
                    <a:pt x="10512" y="721058"/>
                    <a:pt x="12361" y="730376"/>
                  </a:cubicBezTo>
                  <a:cubicBezTo>
                    <a:pt x="13340" y="735497"/>
                    <a:pt x="14006" y="740654"/>
                    <a:pt x="14394" y="745849"/>
                  </a:cubicBezTo>
                  <a:cubicBezTo>
                    <a:pt x="15263" y="755111"/>
                    <a:pt x="16890" y="764299"/>
                    <a:pt x="19256" y="773303"/>
                  </a:cubicBezTo>
                  <a:cubicBezTo>
                    <a:pt x="19959" y="775466"/>
                    <a:pt x="20199" y="777758"/>
                    <a:pt x="19959" y="780013"/>
                  </a:cubicBezTo>
                  <a:cubicBezTo>
                    <a:pt x="16021" y="769568"/>
                    <a:pt x="13599" y="758606"/>
                    <a:pt x="12767" y="747458"/>
                  </a:cubicBezTo>
                  <a:cubicBezTo>
                    <a:pt x="11713" y="733981"/>
                    <a:pt x="8053" y="720966"/>
                    <a:pt x="6186" y="707655"/>
                  </a:cubicBezTo>
                  <a:cubicBezTo>
                    <a:pt x="2876" y="683899"/>
                    <a:pt x="1786" y="659958"/>
                    <a:pt x="-211" y="636092"/>
                  </a:cubicBezTo>
                  <a:cubicBezTo>
                    <a:pt x="-3908" y="591723"/>
                    <a:pt x="-1412" y="547631"/>
                    <a:pt x="381" y="503428"/>
                  </a:cubicBezTo>
                  <a:cubicBezTo>
                    <a:pt x="862" y="492003"/>
                    <a:pt x="251" y="480615"/>
                    <a:pt x="-174" y="469227"/>
                  </a:cubicBezTo>
                  <a:cubicBezTo>
                    <a:pt x="-1080" y="442994"/>
                    <a:pt x="-636" y="416742"/>
                    <a:pt x="1139" y="390564"/>
                  </a:cubicBezTo>
                  <a:cubicBezTo>
                    <a:pt x="2987" y="361410"/>
                    <a:pt x="3930" y="332219"/>
                    <a:pt x="4836" y="303046"/>
                  </a:cubicBezTo>
                  <a:cubicBezTo>
                    <a:pt x="5151" y="292546"/>
                    <a:pt x="6075" y="282082"/>
                    <a:pt x="6685" y="271618"/>
                  </a:cubicBezTo>
                  <a:cubicBezTo>
                    <a:pt x="7073" y="268679"/>
                    <a:pt x="7110" y="265702"/>
                    <a:pt x="6833" y="262745"/>
                  </a:cubicBezTo>
                  <a:cubicBezTo>
                    <a:pt x="3247" y="242409"/>
                    <a:pt x="5835" y="221740"/>
                    <a:pt x="4984" y="201256"/>
                  </a:cubicBezTo>
                  <a:cubicBezTo>
                    <a:pt x="4041" y="177777"/>
                    <a:pt x="4004" y="154280"/>
                    <a:pt x="4355" y="130820"/>
                  </a:cubicBezTo>
                  <a:cubicBezTo>
                    <a:pt x="4836" y="98394"/>
                    <a:pt x="7258" y="66115"/>
                    <a:pt x="18942" y="35261"/>
                  </a:cubicBezTo>
                  <a:cubicBezTo>
                    <a:pt x="24174" y="20674"/>
                    <a:pt x="32936" y="7604"/>
                    <a:pt x="44454" y="-2768"/>
                  </a:cubicBezTo>
                  <a:close/>
                </a:path>
              </a:pathLst>
            </a:custGeom>
            <a:solidFill>
              <a:srgbClr val="0B0B0B"/>
            </a:solidFill>
            <a:ln w="1847" cap="flat">
              <a:noFill/>
              <a:prstDash val="solid"/>
              <a:miter/>
            </a:ln>
          </p:spPr>
          <p:txBody>
            <a:bodyPr rtlCol="0" anchor="ctr"/>
            <a:lstStyle/>
            <a:p>
              <a:endParaRPr lang="es-CO"/>
            </a:p>
          </p:txBody>
        </p:sp>
        <p:sp>
          <p:nvSpPr>
            <p:cNvPr id="13" name="Freeform: Shape 12">
              <a:extLst>
                <a:ext uri="{FF2B5EF4-FFF2-40B4-BE49-F238E27FC236}">
                  <a16:creationId xmlns:a16="http://schemas.microsoft.com/office/drawing/2014/main" id="{664F0369-F247-754F-616E-2FF46F7DC1D8}"/>
                </a:ext>
              </a:extLst>
            </p:cNvPr>
            <p:cNvSpPr/>
            <p:nvPr/>
          </p:nvSpPr>
          <p:spPr>
            <a:xfrm>
              <a:off x="-1118492" y="3506623"/>
              <a:ext cx="256745" cy="42990"/>
            </a:xfrm>
            <a:custGeom>
              <a:avLst/>
              <a:gdLst>
                <a:gd name="connsiteX0" fmla="*/ 187202 w 256745"/>
                <a:gd name="connsiteY0" fmla="*/ 37378 h 42990"/>
                <a:gd name="connsiteX1" fmla="*/ 194985 w 256745"/>
                <a:gd name="connsiteY1" fmla="*/ 38617 h 42990"/>
                <a:gd name="connsiteX2" fmla="*/ 247877 w 256745"/>
                <a:gd name="connsiteY2" fmla="*/ 38617 h 42990"/>
                <a:gd name="connsiteX3" fmla="*/ 254625 w 256745"/>
                <a:gd name="connsiteY3" fmla="*/ 38839 h 42990"/>
                <a:gd name="connsiteX4" fmla="*/ 248043 w 256745"/>
                <a:gd name="connsiteY4" fmla="*/ 40059 h 42990"/>
                <a:gd name="connsiteX5" fmla="*/ 193414 w 256745"/>
                <a:gd name="connsiteY5" fmla="*/ 40059 h 42990"/>
                <a:gd name="connsiteX6" fmla="*/ 169695 w 256745"/>
                <a:gd name="connsiteY6" fmla="*/ 37304 h 42990"/>
                <a:gd name="connsiteX7" fmla="*/ 129467 w 256745"/>
                <a:gd name="connsiteY7" fmla="*/ 36786 h 42990"/>
                <a:gd name="connsiteX8" fmla="*/ 63413 w 256745"/>
                <a:gd name="connsiteY8" fmla="*/ 34679 h 42990"/>
                <a:gd name="connsiteX9" fmla="*/ 31042 w 256745"/>
                <a:gd name="connsiteY9" fmla="*/ 26471 h 42990"/>
                <a:gd name="connsiteX10" fmla="*/ -276 w 256745"/>
                <a:gd name="connsiteY10" fmla="*/ 2438 h 42990"/>
                <a:gd name="connsiteX11" fmla="*/ -1977 w 256745"/>
                <a:gd name="connsiteY11" fmla="*/ -2369 h 42990"/>
                <a:gd name="connsiteX12" fmla="*/ -442 w 256745"/>
                <a:gd name="connsiteY12" fmla="*/ -2517 h 42990"/>
                <a:gd name="connsiteX13" fmla="*/ -294 w 256745"/>
                <a:gd name="connsiteY13" fmla="*/ -2369 h 42990"/>
                <a:gd name="connsiteX14" fmla="*/ 17065 w 256745"/>
                <a:gd name="connsiteY14" fmla="*/ 12846 h 42990"/>
                <a:gd name="connsiteX15" fmla="*/ 46312 w 256745"/>
                <a:gd name="connsiteY15" fmla="*/ 29262 h 42990"/>
                <a:gd name="connsiteX16" fmla="*/ 80421 w 256745"/>
                <a:gd name="connsiteY16" fmla="*/ 34642 h 42990"/>
                <a:gd name="connsiteX17" fmla="*/ 83896 w 256745"/>
                <a:gd name="connsiteY17" fmla="*/ 33644 h 42990"/>
                <a:gd name="connsiteX18" fmla="*/ 126638 w 256745"/>
                <a:gd name="connsiteY18" fmla="*/ 33274 h 42990"/>
                <a:gd name="connsiteX19" fmla="*/ 132813 w 256745"/>
                <a:gd name="connsiteY19" fmla="*/ 32719 h 42990"/>
                <a:gd name="connsiteX20" fmla="*/ 163539 w 256745"/>
                <a:gd name="connsiteY20" fmla="*/ 32719 h 42990"/>
                <a:gd name="connsiteX21" fmla="*/ 165775 w 256745"/>
                <a:gd name="connsiteY21" fmla="*/ 33070 h 42990"/>
                <a:gd name="connsiteX22" fmla="*/ 177108 w 256745"/>
                <a:gd name="connsiteY22" fmla="*/ 34475 h 42990"/>
                <a:gd name="connsiteX23" fmla="*/ 178957 w 256745"/>
                <a:gd name="connsiteY23" fmla="*/ 34919 h 42990"/>
                <a:gd name="connsiteX24" fmla="*/ 183671 w 256745"/>
                <a:gd name="connsiteY24" fmla="*/ 35788 h 42990"/>
                <a:gd name="connsiteX25" fmla="*/ 187202 w 256745"/>
                <a:gd name="connsiteY25" fmla="*/ 37378 h 4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56745" h="42990">
                  <a:moveTo>
                    <a:pt x="187202" y="37378"/>
                  </a:moveTo>
                  <a:cubicBezTo>
                    <a:pt x="189532" y="39430"/>
                    <a:pt x="192379" y="38598"/>
                    <a:pt x="194985" y="38617"/>
                  </a:cubicBezTo>
                  <a:cubicBezTo>
                    <a:pt x="212622" y="38617"/>
                    <a:pt x="230240" y="38617"/>
                    <a:pt x="247877" y="38617"/>
                  </a:cubicBezTo>
                  <a:cubicBezTo>
                    <a:pt x="250114" y="38617"/>
                    <a:pt x="252369" y="38765"/>
                    <a:pt x="254625" y="38839"/>
                  </a:cubicBezTo>
                  <a:cubicBezTo>
                    <a:pt x="252628" y="40299"/>
                    <a:pt x="250262" y="40040"/>
                    <a:pt x="248043" y="40059"/>
                  </a:cubicBezTo>
                  <a:cubicBezTo>
                    <a:pt x="229834" y="40059"/>
                    <a:pt x="211624" y="40429"/>
                    <a:pt x="193414" y="40059"/>
                  </a:cubicBezTo>
                  <a:cubicBezTo>
                    <a:pt x="185501" y="39893"/>
                    <a:pt x="177607" y="38210"/>
                    <a:pt x="169695" y="37304"/>
                  </a:cubicBezTo>
                  <a:cubicBezTo>
                    <a:pt x="156329" y="35992"/>
                    <a:pt x="142870" y="35807"/>
                    <a:pt x="129467" y="36786"/>
                  </a:cubicBezTo>
                  <a:cubicBezTo>
                    <a:pt x="107393" y="37933"/>
                    <a:pt x="85301" y="38635"/>
                    <a:pt x="63413" y="34679"/>
                  </a:cubicBezTo>
                  <a:cubicBezTo>
                    <a:pt x="52376" y="33034"/>
                    <a:pt x="41524" y="30279"/>
                    <a:pt x="31042" y="26471"/>
                  </a:cubicBezTo>
                  <a:cubicBezTo>
                    <a:pt x="18969" y="20574"/>
                    <a:pt x="9134" y="11681"/>
                    <a:pt x="-276" y="2438"/>
                  </a:cubicBezTo>
                  <a:cubicBezTo>
                    <a:pt x="-1773" y="1328"/>
                    <a:pt x="-2439" y="-576"/>
                    <a:pt x="-1977" y="-2369"/>
                  </a:cubicBezTo>
                  <a:cubicBezTo>
                    <a:pt x="-1588" y="-2831"/>
                    <a:pt x="-904" y="-2905"/>
                    <a:pt x="-442" y="-2517"/>
                  </a:cubicBezTo>
                  <a:cubicBezTo>
                    <a:pt x="-387" y="-2480"/>
                    <a:pt x="-331" y="-2425"/>
                    <a:pt x="-294" y="-2369"/>
                  </a:cubicBezTo>
                  <a:cubicBezTo>
                    <a:pt x="5437" y="2752"/>
                    <a:pt x="11334" y="7725"/>
                    <a:pt x="17065" y="12846"/>
                  </a:cubicBezTo>
                  <a:cubicBezTo>
                    <a:pt x="25514" y="20407"/>
                    <a:pt x="34609" y="27044"/>
                    <a:pt x="46312" y="29262"/>
                  </a:cubicBezTo>
                  <a:cubicBezTo>
                    <a:pt x="57626" y="31425"/>
                    <a:pt x="68682" y="35178"/>
                    <a:pt x="80421" y="34642"/>
                  </a:cubicBezTo>
                  <a:cubicBezTo>
                    <a:pt x="81400" y="33866"/>
                    <a:pt x="82657" y="33496"/>
                    <a:pt x="83896" y="33644"/>
                  </a:cubicBezTo>
                  <a:cubicBezTo>
                    <a:pt x="98150" y="34161"/>
                    <a:pt x="112403" y="34772"/>
                    <a:pt x="126638" y="33274"/>
                  </a:cubicBezTo>
                  <a:cubicBezTo>
                    <a:pt x="128672" y="32849"/>
                    <a:pt x="130742" y="32645"/>
                    <a:pt x="132813" y="32719"/>
                  </a:cubicBezTo>
                  <a:cubicBezTo>
                    <a:pt x="143074" y="32627"/>
                    <a:pt x="153315" y="32516"/>
                    <a:pt x="163539" y="32719"/>
                  </a:cubicBezTo>
                  <a:cubicBezTo>
                    <a:pt x="164297" y="32793"/>
                    <a:pt x="165036" y="32904"/>
                    <a:pt x="165775" y="33070"/>
                  </a:cubicBezTo>
                  <a:cubicBezTo>
                    <a:pt x="169473" y="34549"/>
                    <a:pt x="173318" y="34013"/>
                    <a:pt x="177108" y="34475"/>
                  </a:cubicBezTo>
                  <a:cubicBezTo>
                    <a:pt x="177737" y="34586"/>
                    <a:pt x="178347" y="34735"/>
                    <a:pt x="178957" y="34919"/>
                  </a:cubicBezTo>
                  <a:cubicBezTo>
                    <a:pt x="180492" y="35418"/>
                    <a:pt x="182063" y="35696"/>
                    <a:pt x="183671" y="35788"/>
                  </a:cubicBezTo>
                  <a:cubicBezTo>
                    <a:pt x="185021" y="35788"/>
                    <a:pt x="186315" y="36361"/>
                    <a:pt x="187202" y="37378"/>
                  </a:cubicBezTo>
                  <a:close/>
                </a:path>
              </a:pathLst>
            </a:custGeom>
            <a:solidFill>
              <a:srgbClr val="1B1B1B"/>
            </a:solidFill>
            <a:ln w="1847" cap="flat">
              <a:noFill/>
              <a:prstDash val="solid"/>
              <a:miter/>
            </a:ln>
          </p:spPr>
          <p:txBody>
            <a:bodyPr rtlCol="0" anchor="ctr"/>
            <a:lstStyle/>
            <a:p>
              <a:endParaRPr lang="es-CO"/>
            </a:p>
          </p:txBody>
        </p:sp>
        <p:sp>
          <p:nvSpPr>
            <p:cNvPr id="14" name="Freeform: Shape 13">
              <a:extLst>
                <a:ext uri="{FF2B5EF4-FFF2-40B4-BE49-F238E27FC236}">
                  <a16:creationId xmlns:a16="http://schemas.microsoft.com/office/drawing/2014/main" id="{FC7FEB7D-8FC3-FAE9-4093-F4043A63203C}"/>
                </a:ext>
              </a:extLst>
            </p:cNvPr>
            <p:cNvSpPr/>
            <p:nvPr/>
          </p:nvSpPr>
          <p:spPr>
            <a:xfrm>
              <a:off x="-1241232" y="3277713"/>
              <a:ext cx="16601" cy="156987"/>
            </a:xfrm>
            <a:custGeom>
              <a:avLst/>
              <a:gdLst>
                <a:gd name="connsiteX0" fmla="*/ 523 w 16601"/>
                <a:gd name="connsiteY0" fmla="*/ 41744 h 156987"/>
                <a:gd name="connsiteX1" fmla="*/ 523 w 16601"/>
                <a:gd name="connsiteY1" fmla="*/ 40413 h 156987"/>
                <a:gd name="connsiteX2" fmla="*/ -106 w 16601"/>
                <a:gd name="connsiteY2" fmla="*/ 31816 h 156987"/>
                <a:gd name="connsiteX3" fmla="*/ -809 w 16601"/>
                <a:gd name="connsiteY3" fmla="*/ 26696 h 156987"/>
                <a:gd name="connsiteX4" fmla="*/ -809 w 16601"/>
                <a:gd name="connsiteY4" fmla="*/ 26696 h 156987"/>
                <a:gd name="connsiteX5" fmla="*/ -1456 w 16601"/>
                <a:gd name="connsiteY5" fmla="*/ 16657 h 156987"/>
                <a:gd name="connsiteX6" fmla="*/ -2121 w 16601"/>
                <a:gd name="connsiteY6" fmla="*/ 10223 h 156987"/>
                <a:gd name="connsiteX7" fmla="*/ -2121 w 16601"/>
                <a:gd name="connsiteY7" fmla="*/ 3402 h 156987"/>
                <a:gd name="connsiteX8" fmla="*/ -1400 w 16601"/>
                <a:gd name="connsiteY8" fmla="*/ 610 h 156987"/>
                <a:gd name="connsiteX9" fmla="*/ -735 w 16601"/>
                <a:gd name="connsiteY9" fmla="*/ -702 h 156987"/>
                <a:gd name="connsiteX10" fmla="*/ -735 w 16601"/>
                <a:gd name="connsiteY10" fmla="*/ -702 h 156987"/>
                <a:gd name="connsiteX11" fmla="*/ 633 w 16601"/>
                <a:gd name="connsiteY11" fmla="*/ -1405 h 156987"/>
                <a:gd name="connsiteX12" fmla="*/ 1964 w 16601"/>
                <a:gd name="connsiteY12" fmla="*/ -2126 h 156987"/>
                <a:gd name="connsiteX13" fmla="*/ 1964 w 16601"/>
                <a:gd name="connsiteY13" fmla="*/ -2126 h 156987"/>
                <a:gd name="connsiteX14" fmla="*/ 6198 w 16601"/>
                <a:gd name="connsiteY14" fmla="*/ -2255 h 156987"/>
                <a:gd name="connsiteX15" fmla="*/ 14480 w 16601"/>
                <a:gd name="connsiteY15" fmla="*/ -1959 h 156987"/>
                <a:gd name="connsiteX16" fmla="*/ 5237 w 16601"/>
                <a:gd name="connsiteY16" fmla="*/ -111 h 156987"/>
                <a:gd name="connsiteX17" fmla="*/ 578 w 16601"/>
                <a:gd name="connsiteY17" fmla="*/ 5565 h 156987"/>
                <a:gd name="connsiteX18" fmla="*/ 1299 w 16601"/>
                <a:gd name="connsiteY18" fmla="*/ 16454 h 156987"/>
                <a:gd name="connsiteX19" fmla="*/ 7991 w 16601"/>
                <a:gd name="connsiteY19" fmla="*/ 107780 h 156987"/>
                <a:gd name="connsiteX20" fmla="*/ 3665 w 16601"/>
                <a:gd name="connsiteY20" fmla="*/ 150522 h 156987"/>
                <a:gd name="connsiteX21" fmla="*/ 2205 w 16601"/>
                <a:gd name="connsiteY21" fmla="*/ 154220 h 156987"/>
                <a:gd name="connsiteX22" fmla="*/ 2426 w 16601"/>
                <a:gd name="connsiteY22" fmla="*/ 148156 h 156987"/>
                <a:gd name="connsiteX23" fmla="*/ 4830 w 16601"/>
                <a:gd name="connsiteY23" fmla="*/ 125103 h 156987"/>
                <a:gd name="connsiteX24" fmla="*/ 3240 w 16601"/>
                <a:gd name="connsiteY24" fmla="*/ 66351 h 156987"/>
                <a:gd name="connsiteX25" fmla="*/ 1983 w 16601"/>
                <a:gd name="connsiteY25" fmla="*/ 54149 h 156987"/>
                <a:gd name="connsiteX26" fmla="*/ 523 w 16601"/>
                <a:gd name="connsiteY26" fmla="*/ 41744 h 156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6601" h="156987">
                  <a:moveTo>
                    <a:pt x="523" y="41744"/>
                  </a:moveTo>
                  <a:cubicBezTo>
                    <a:pt x="523" y="41300"/>
                    <a:pt x="523" y="40857"/>
                    <a:pt x="523" y="40413"/>
                  </a:cubicBezTo>
                  <a:cubicBezTo>
                    <a:pt x="-772" y="37640"/>
                    <a:pt x="190" y="34682"/>
                    <a:pt x="-106" y="31816"/>
                  </a:cubicBezTo>
                  <a:cubicBezTo>
                    <a:pt x="-328" y="30116"/>
                    <a:pt x="449" y="28267"/>
                    <a:pt x="-809" y="26696"/>
                  </a:cubicBezTo>
                  <a:lnTo>
                    <a:pt x="-809" y="26696"/>
                  </a:lnTo>
                  <a:cubicBezTo>
                    <a:pt x="-2158" y="23424"/>
                    <a:pt x="-1160" y="20003"/>
                    <a:pt x="-1456" y="16657"/>
                  </a:cubicBezTo>
                  <a:cubicBezTo>
                    <a:pt x="-1733" y="14531"/>
                    <a:pt x="-827" y="12276"/>
                    <a:pt x="-2121" y="10223"/>
                  </a:cubicBezTo>
                  <a:cubicBezTo>
                    <a:pt x="-2121" y="7950"/>
                    <a:pt x="-2121" y="5676"/>
                    <a:pt x="-2121" y="3402"/>
                  </a:cubicBezTo>
                  <a:cubicBezTo>
                    <a:pt x="-1289" y="2626"/>
                    <a:pt x="-1456" y="1553"/>
                    <a:pt x="-1400" y="610"/>
                  </a:cubicBezTo>
                  <a:cubicBezTo>
                    <a:pt x="-1308" y="111"/>
                    <a:pt x="-1086" y="-333"/>
                    <a:pt x="-735" y="-702"/>
                  </a:cubicBezTo>
                  <a:lnTo>
                    <a:pt x="-735" y="-702"/>
                  </a:lnTo>
                  <a:cubicBezTo>
                    <a:pt x="-347" y="-1053"/>
                    <a:pt x="116" y="-1312"/>
                    <a:pt x="633" y="-1405"/>
                  </a:cubicBezTo>
                  <a:cubicBezTo>
                    <a:pt x="1151" y="-1497"/>
                    <a:pt x="1613" y="-1738"/>
                    <a:pt x="1964" y="-2126"/>
                  </a:cubicBezTo>
                  <a:lnTo>
                    <a:pt x="1964" y="-2126"/>
                  </a:lnTo>
                  <a:cubicBezTo>
                    <a:pt x="3240" y="-2939"/>
                    <a:pt x="4867" y="-2976"/>
                    <a:pt x="6198" y="-2255"/>
                  </a:cubicBezTo>
                  <a:cubicBezTo>
                    <a:pt x="8971" y="-2070"/>
                    <a:pt x="11744" y="-2958"/>
                    <a:pt x="14480" y="-1959"/>
                  </a:cubicBezTo>
                  <a:cubicBezTo>
                    <a:pt x="11541" y="-573"/>
                    <a:pt x="8250" y="-813"/>
                    <a:pt x="5237" y="-111"/>
                  </a:cubicBezTo>
                  <a:cubicBezTo>
                    <a:pt x="2223" y="592"/>
                    <a:pt x="430" y="2329"/>
                    <a:pt x="578" y="5565"/>
                  </a:cubicBezTo>
                  <a:cubicBezTo>
                    <a:pt x="744" y="9262"/>
                    <a:pt x="985" y="12830"/>
                    <a:pt x="1299" y="16454"/>
                  </a:cubicBezTo>
                  <a:cubicBezTo>
                    <a:pt x="3868" y="46865"/>
                    <a:pt x="7621" y="77184"/>
                    <a:pt x="7991" y="107780"/>
                  </a:cubicBezTo>
                  <a:cubicBezTo>
                    <a:pt x="8065" y="122145"/>
                    <a:pt x="6605" y="136472"/>
                    <a:pt x="3665" y="150522"/>
                  </a:cubicBezTo>
                  <a:cubicBezTo>
                    <a:pt x="3388" y="151835"/>
                    <a:pt x="3406" y="153277"/>
                    <a:pt x="2205" y="154220"/>
                  </a:cubicBezTo>
                  <a:cubicBezTo>
                    <a:pt x="1687" y="152223"/>
                    <a:pt x="1780" y="150116"/>
                    <a:pt x="2426" y="148156"/>
                  </a:cubicBezTo>
                  <a:cubicBezTo>
                    <a:pt x="4054" y="140576"/>
                    <a:pt x="4848" y="132849"/>
                    <a:pt x="4830" y="125103"/>
                  </a:cubicBezTo>
                  <a:cubicBezTo>
                    <a:pt x="4996" y="105506"/>
                    <a:pt x="4830" y="85910"/>
                    <a:pt x="3240" y="66351"/>
                  </a:cubicBezTo>
                  <a:cubicBezTo>
                    <a:pt x="2907" y="62283"/>
                    <a:pt x="1706" y="58290"/>
                    <a:pt x="1983" y="54149"/>
                  </a:cubicBezTo>
                  <a:cubicBezTo>
                    <a:pt x="171" y="50045"/>
                    <a:pt x="2279" y="45664"/>
                    <a:pt x="523" y="41744"/>
                  </a:cubicBezTo>
                  <a:close/>
                </a:path>
              </a:pathLst>
            </a:custGeom>
            <a:solidFill>
              <a:srgbClr val="454545"/>
            </a:solidFill>
            <a:ln w="1847" cap="flat">
              <a:noFill/>
              <a:prstDash val="solid"/>
              <a:miter/>
            </a:ln>
          </p:spPr>
          <p:txBody>
            <a:bodyPr rtlCol="0" anchor="ctr"/>
            <a:lstStyle/>
            <a:p>
              <a:endParaRPr lang="es-CO"/>
            </a:p>
          </p:txBody>
        </p:sp>
        <p:sp>
          <p:nvSpPr>
            <p:cNvPr id="15" name="Freeform: Shape 14">
              <a:extLst>
                <a:ext uri="{FF2B5EF4-FFF2-40B4-BE49-F238E27FC236}">
                  <a16:creationId xmlns:a16="http://schemas.microsoft.com/office/drawing/2014/main" id="{0C66825C-40FB-3C8F-69A1-23475E039EF3}"/>
                </a:ext>
              </a:extLst>
            </p:cNvPr>
            <p:cNvSpPr/>
            <p:nvPr/>
          </p:nvSpPr>
          <p:spPr>
            <a:xfrm>
              <a:off x="-1143019" y="3475556"/>
              <a:ext cx="57652" cy="60231"/>
            </a:xfrm>
            <a:custGeom>
              <a:avLst/>
              <a:gdLst>
                <a:gd name="connsiteX0" fmla="*/ 22458 w 57652"/>
                <a:gd name="connsiteY0" fmla="*/ 28772 h 60231"/>
                <a:gd name="connsiteX1" fmla="*/ 51834 w 57652"/>
                <a:gd name="connsiteY1" fmla="*/ 54654 h 60231"/>
                <a:gd name="connsiteX2" fmla="*/ 55532 w 57652"/>
                <a:gd name="connsiteY2" fmla="*/ 57464 h 60231"/>
                <a:gd name="connsiteX3" fmla="*/ 39688 w 57652"/>
                <a:gd name="connsiteY3" fmla="*/ 48793 h 60231"/>
                <a:gd name="connsiteX4" fmla="*/ 1198 w 57652"/>
                <a:gd name="connsiteY4" fmla="*/ 6606 h 60231"/>
                <a:gd name="connsiteX5" fmla="*/ -1945 w 57652"/>
                <a:gd name="connsiteY5" fmla="*/ -2768 h 60231"/>
                <a:gd name="connsiteX6" fmla="*/ 7132 w 57652"/>
                <a:gd name="connsiteY6" fmla="*/ 8898 h 60231"/>
                <a:gd name="connsiteX7" fmla="*/ 15026 w 57652"/>
                <a:gd name="connsiteY7" fmla="*/ 19047 h 60231"/>
                <a:gd name="connsiteX8" fmla="*/ 16117 w 57652"/>
                <a:gd name="connsiteY8" fmla="*/ 20489 h 60231"/>
                <a:gd name="connsiteX9" fmla="*/ 16727 w 57652"/>
                <a:gd name="connsiteY9" fmla="*/ 21155 h 60231"/>
                <a:gd name="connsiteX10" fmla="*/ 17929 w 57652"/>
                <a:gd name="connsiteY10" fmla="*/ 22449 h 60231"/>
                <a:gd name="connsiteX11" fmla="*/ 22458 w 57652"/>
                <a:gd name="connsiteY11" fmla="*/ 28772 h 60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652" h="60231">
                  <a:moveTo>
                    <a:pt x="22458" y="28772"/>
                  </a:moveTo>
                  <a:cubicBezTo>
                    <a:pt x="30371" y="39531"/>
                    <a:pt x="41130" y="47055"/>
                    <a:pt x="51834" y="54654"/>
                  </a:cubicBezTo>
                  <a:cubicBezTo>
                    <a:pt x="53091" y="55559"/>
                    <a:pt x="54774" y="55929"/>
                    <a:pt x="55532" y="57464"/>
                  </a:cubicBezTo>
                  <a:cubicBezTo>
                    <a:pt x="48913" y="57057"/>
                    <a:pt x="44439" y="52398"/>
                    <a:pt x="39688" y="48793"/>
                  </a:cubicBezTo>
                  <a:cubicBezTo>
                    <a:pt x="24251" y="37165"/>
                    <a:pt x="12235" y="22301"/>
                    <a:pt x="1198" y="6606"/>
                  </a:cubicBezTo>
                  <a:cubicBezTo>
                    <a:pt x="-799" y="3777"/>
                    <a:pt x="-2721" y="967"/>
                    <a:pt x="-1945" y="-2768"/>
                  </a:cubicBezTo>
                  <a:cubicBezTo>
                    <a:pt x="2806" y="-272"/>
                    <a:pt x="3897" y="5145"/>
                    <a:pt x="7132" y="8898"/>
                  </a:cubicBezTo>
                  <a:cubicBezTo>
                    <a:pt x="9905" y="12115"/>
                    <a:pt x="12087" y="15905"/>
                    <a:pt x="15026" y="19047"/>
                  </a:cubicBezTo>
                  <a:lnTo>
                    <a:pt x="16117" y="20489"/>
                  </a:lnTo>
                  <a:lnTo>
                    <a:pt x="16727" y="21155"/>
                  </a:lnTo>
                  <a:lnTo>
                    <a:pt x="17929" y="22449"/>
                  </a:lnTo>
                  <a:cubicBezTo>
                    <a:pt x="19556" y="24538"/>
                    <a:pt x="21589" y="26257"/>
                    <a:pt x="22458" y="28772"/>
                  </a:cubicBezTo>
                  <a:close/>
                </a:path>
              </a:pathLst>
            </a:custGeom>
            <a:solidFill>
              <a:srgbClr val="C3C3C3"/>
            </a:solidFill>
            <a:ln w="1847" cap="flat">
              <a:noFill/>
              <a:prstDash val="solid"/>
              <a:miter/>
            </a:ln>
          </p:spPr>
          <p:txBody>
            <a:bodyPr rtlCol="0" anchor="ctr"/>
            <a:lstStyle/>
            <a:p>
              <a:endParaRPr lang="es-CO"/>
            </a:p>
          </p:txBody>
        </p:sp>
        <p:sp>
          <p:nvSpPr>
            <p:cNvPr id="16" name="Freeform: Shape 15">
              <a:extLst>
                <a:ext uri="{FF2B5EF4-FFF2-40B4-BE49-F238E27FC236}">
                  <a16:creationId xmlns:a16="http://schemas.microsoft.com/office/drawing/2014/main" id="{107CD3C1-13ED-745A-561E-05734948FEDC}"/>
                </a:ext>
              </a:extLst>
            </p:cNvPr>
            <p:cNvSpPr/>
            <p:nvPr/>
          </p:nvSpPr>
          <p:spPr>
            <a:xfrm>
              <a:off x="-1143046" y="3472876"/>
              <a:ext cx="26307" cy="34275"/>
            </a:xfrm>
            <a:custGeom>
              <a:avLst/>
              <a:gdLst>
                <a:gd name="connsiteX0" fmla="*/ 14684 w 26307"/>
                <a:gd name="connsiteY0" fmla="*/ 23114 h 34275"/>
                <a:gd name="connsiteX1" fmla="*/ -1955 w 26307"/>
                <a:gd name="connsiteY1" fmla="*/ -31 h 34275"/>
                <a:gd name="connsiteX2" fmla="*/ -2121 w 26307"/>
                <a:gd name="connsiteY2" fmla="*/ -2768 h 34275"/>
                <a:gd name="connsiteX3" fmla="*/ 60 w 26307"/>
                <a:gd name="connsiteY3" fmla="*/ -1270 h 34275"/>
                <a:gd name="connsiteX4" fmla="*/ 24186 w 26307"/>
                <a:gd name="connsiteY4" fmla="*/ 31341 h 34275"/>
                <a:gd name="connsiteX5" fmla="*/ 22337 w 26307"/>
                <a:gd name="connsiteY5" fmla="*/ 31508 h 34275"/>
                <a:gd name="connsiteX6" fmla="*/ 17031 w 26307"/>
                <a:gd name="connsiteY6" fmla="*/ 26091 h 34275"/>
                <a:gd name="connsiteX7" fmla="*/ 15756 w 26307"/>
                <a:gd name="connsiteY7" fmla="*/ 24593 h 34275"/>
                <a:gd name="connsiteX8" fmla="*/ 15756 w 26307"/>
                <a:gd name="connsiteY8" fmla="*/ 24593 h 34275"/>
                <a:gd name="connsiteX9" fmla="*/ 14684 w 26307"/>
                <a:gd name="connsiteY9" fmla="*/ 23114 h 34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307" h="34275">
                  <a:moveTo>
                    <a:pt x="14684" y="23114"/>
                  </a:moveTo>
                  <a:cubicBezTo>
                    <a:pt x="8509" y="15868"/>
                    <a:pt x="2944" y="8121"/>
                    <a:pt x="-1955" y="-31"/>
                  </a:cubicBezTo>
                  <a:lnTo>
                    <a:pt x="-2121" y="-2768"/>
                  </a:lnTo>
                  <a:cubicBezTo>
                    <a:pt x="-1382" y="-2287"/>
                    <a:pt x="-273" y="-1973"/>
                    <a:pt x="60" y="-1270"/>
                  </a:cubicBezTo>
                  <a:cubicBezTo>
                    <a:pt x="6882" y="10488"/>
                    <a:pt x="15996" y="20582"/>
                    <a:pt x="24186" y="31341"/>
                  </a:cubicBezTo>
                  <a:lnTo>
                    <a:pt x="22337" y="31508"/>
                  </a:lnTo>
                  <a:cubicBezTo>
                    <a:pt x="20193" y="30103"/>
                    <a:pt x="18381" y="28254"/>
                    <a:pt x="17031" y="26091"/>
                  </a:cubicBezTo>
                  <a:cubicBezTo>
                    <a:pt x="16772" y="25481"/>
                    <a:pt x="16329" y="24963"/>
                    <a:pt x="15756" y="24593"/>
                  </a:cubicBezTo>
                  <a:lnTo>
                    <a:pt x="15756" y="24593"/>
                  </a:lnTo>
                  <a:cubicBezTo>
                    <a:pt x="15534" y="24057"/>
                    <a:pt x="15072" y="23614"/>
                    <a:pt x="14684" y="23114"/>
                  </a:cubicBezTo>
                  <a:close/>
                </a:path>
              </a:pathLst>
            </a:custGeom>
            <a:solidFill>
              <a:srgbClr val="191919"/>
            </a:solidFill>
            <a:ln w="1847" cap="flat">
              <a:noFill/>
              <a:prstDash val="solid"/>
              <a:miter/>
            </a:ln>
          </p:spPr>
          <p:txBody>
            <a:bodyPr rtlCol="0" anchor="ctr"/>
            <a:lstStyle/>
            <a:p>
              <a:endParaRPr lang="es-CO"/>
            </a:p>
          </p:txBody>
        </p:sp>
        <p:sp>
          <p:nvSpPr>
            <p:cNvPr id="17" name="Freeform: Shape 16">
              <a:extLst>
                <a:ext uri="{FF2B5EF4-FFF2-40B4-BE49-F238E27FC236}">
                  <a16:creationId xmlns:a16="http://schemas.microsoft.com/office/drawing/2014/main" id="{5C0B54FB-117E-527C-5E3B-EBEE3204AACC}"/>
                </a:ext>
              </a:extLst>
            </p:cNvPr>
            <p:cNvSpPr/>
            <p:nvPr/>
          </p:nvSpPr>
          <p:spPr>
            <a:xfrm>
              <a:off x="-1774954" y="3437750"/>
              <a:ext cx="2236" cy="3629"/>
            </a:xfrm>
            <a:custGeom>
              <a:avLst/>
              <a:gdLst>
                <a:gd name="connsiteX0" fmla="*/ 116 w 2236"/>
                <a:gd name="connsiteY0" fmla="*/ -475 h 3629"/>
                <a:gd name="connsiteX1" fmla="*/ -698 w 2236"/>
                <a:gd name="connsiteY1" fmla="*/ 819 h 3629"/>
                <a:gd name="connsiteX2" fmla="*/ -2103 w 2236"/>
                <a:gd name="connsiteY2" fmla="*/ -1825 h 3629"/>
                <a:gd name="connsiteX3" fmla="*/ -1437 w 2236"/>
                <a:gd name="connsiteY3" fmla="*/ -2768 h 3629"/>
                <a:gd name="connsiteX4" fmla="*/ 116 w 2236"/>
                <a:gd name="connsiteY4" fmla="*/ -475 h 3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6" h="3629">
                  <a:moveTo>
                    <a:pt x="116" y="-475"/>
                  </a:moveTo>
                  <a:cubicBezTo>
                    <a:pt x="116" y="117"/>
                    <a:pt x="5" y="1078"/>
                    <a:pt x="-698" y="819"/>
                  </a:cubicBezTo>
                  <a:cubicBezTo>
                    <a:pt x="-1678" y="320"/>
                    <a:pt x="-2232" y="-734"/>
                    <a:pt x="-2103" y="-1825"/>
                  </a:cubicBezTo>
                  <a:cubicBezTo>
                    <a:pt x="-2103" y="-2157"/>
                    <a:pt x="-1659" y="-2768"/>
                    <a:pt x="-1437" y="-2768"/>
                  </a:cubicBezTo>
                  <a:cubicBezTo>
                    <a:pt x="60" y="-2712"/>
                    <a:pt x="5" y="-1511"/>
                    <a:pt x="116" y="-475"/>
                  </a:cubicBezTo>
                  <a:close/>
                </a:path>
              </a:pathLst>
            </a:custGeom>
            <a:solidFill>
              <a:srgbClr val="E8E8E8"/>
            </a:solidFill>
            <a:ln w="1847" cap="flat">
              <a:noFill/>
              <a:prstDash val="solid"/>
              <a:miter/>
            </a:ln>
          </p:spPr>
          <p:txBody>
            <a:bodyPr rtlCol="0" anchor="ctr"/>
            <a:lstStyle/>
            <a:p>
              <a:endParaRPr lang="es-CO"/>
            </a:p>
          </p:txBody>
        </p:sp>
        <p:sp>
          <p:nvSpPr>
            <p:cNvPr id="18" name="Freeform: Shape 17">
              <a:extLst>
                <a:ext uri="{FF2B5EF4-FFF2-40B4-BE49-F238E27FC236}">
                  <a16:creationId xmlns:a16="http://schemas.microsoft.com/office/drawing/2014/main" id="{789EBB7E-1F84-CB61-6B5F-FD992386FE7B}"/>
                </a:ext>
              </a:extLst>
            </p:cNvPr>
            <p:cNvSpPr/>
            <p:nvPr/>
          </p:nvSpPr>
          <p:spPr>
            <a:xfrm>
              <a:off x="-778271" y="1972851"/>
              <a:ext cx="4393" cy="5638"/>
            </a:xfrm>
            <a:custGeom>
              <a:avLst/>
              <a:gdLst>
                <a:gd name="connsiteX0" fmla="*/ 2272 w 4393"/>
                <a:gd name="connsiteY0" fmla="*/ 2871 h 5638"/>
                <a:gd name="connsiteX1" fmla="*/ -2091 w 4393"/>
                <a:gd name="connsiteY1" fmla="*/ -2768 h 5638"/>
                <a:gd name="connsiteX2" fmla="*/ 2272 w 4393"/>
                <a:gd name="connsiteY2" fmla="*/ 2871 h 5638"/>
              </a:gdLst>
              <a:ahLst/>
              <a:cxnLst>
                <a:cxn ang="0">
                  <a:pos x="connsiteX0" y="connsiteY0"/>
                </a:cxn>
                <a:cxn ang="0">
                  <a:pos x="connsiteX1" y="connsiteY1"/>
                </a:cxn>
                <a:cxn ang="0">
                  <a:pos x="connsiteX2" y="connsiteY2"/>
                </a:cxn>
              </a:cxnLst>
              <a:rect l="l" t="t" r="r" b="b"/>
              <a:pathLst>
                <a:path w="4393" h="5638">
                  <a:moveTo>
                    <a:pt x="2272" y="2871"/>
                  </a:moveTo>
                  <a:cubicBezTo>
                    <a:pt x="-501" y="2020"/>
                    <a:pt x="-2387" y="468"/>
                    <a:pt x="-2091" y="-2768"/>
                  </a:cubicBezTo>
                  <a:cubicBezTo>
                    <a:pt x="-94" y="-1363"/>
                    <a:pt x="1422" y="597"/>
                    <a:pt x="2272" y="2871"/>
                  </a:cubicBezTo>
                  <a:close/>
                </a:path>
              </a:pathLst>
            </a:custGeom>
            <a:solidFill>
              <a:srgbClr val="020202"/>
            </a:solidFill>
            <a:ln w="1847" cap="flat">
              <a:noFill/>
              <a:prstDash val="solid"/>
              <a:miter/>
            </a:ln>
          </p:spPr>
          <p:txBody>
            <a:bodyPr rtlCol="0" anchor="ctr"/>
            <a:lstStyle/>
            <a:p>
              <a:endParaRPr lang="es-CO"/>
            </a:p>
          </p:txBody>
        </p:sp>
        <p:sp>
          <p:nvSpPr>
            <p:cNvPr id="19" name="Freeform: Shape 18">
              <a:extLst>
                <a:ext uri="{FF2B5EF4-FFF2-40B4-BE49-F238E27FC236}">
                  <a16:creationId xmlns:a16="http://schemas.microsoft.com/office/drawing/2014/main" id="{F2E9ECB1-E2E4-AF48-8CE3-E3E68DDB014D}"/>
                </a:ext>
              </a:extLst>
            </p:cNvPr>
            <p:cNvSpPr/>
            <p:nvPr/>
          </p:nvSpPr>
          <p:spPr>
            <a:xfrm>
              <a:off x="-1602187" y="1866532"/>
              <a:ext cx="833348" cy="1171342"/>
            </a:xfrm>
            <a:custGeom>
              <a:avLst/>
              <a:gdLst>
                <a:gd name="connsiteX0" fmla="*/ 175054 w 833348"/>
                <a:gd name="connsiteY0" fmla="*/ 281563 h 1171342"/>
                <a:gd name="connsiteX1" fmla="*/ 167252 w 833348"/>
                <a:gd name="connsiteY1" fmla="*/ 316688 h 1171342"/>
                <a:gd name="connsiteX2" fmla="*/ 166956 w 833348"/>
                <a:gd name="connsiteY2" fmla="*/ 335860 h 1171342"/>
                <a:gd name="connsiteX3" fmla="*/ 164867 w 833348"/>
                <a:gd name="connsiteY3" fmla="*/ 387790 h 1171342"/>
                <a:gd name="connsiteX4" fmla="*/ 164756 w 833348"/>
                <a:gd name="connsiteY4" fmla="*/ 444564 h 1171342"/>
                <a:gd name="connsiteX5" fmla="*/ 164997 w 833348"/>
                <a:gd name="connsiteY5" fmla="*/ 469170 h 1171342"/>
                <a:gd name="connsiteX6" fmla="*/ 173741 w 833348"/>
                <a:gd name="connsiteY6" fmla="*/ 533450 h 1171342"/>
                <a:gd name="connsiteX7" fmla="*/ 202729 w 833348"/>
                <a:gd name="connsiteY7" fmla="*/ 609894 h 1171342"/>
                <a:gd name="connsiteX8" fmla="*/ 243789 w 833348"/>
                <a:gd name="connsiteY8" fmla="*/ 673675 h 1171342"/>
                <a:gd name="connsiteX9" fmla="*/ 272074 w 833348"/>
                <a:gd name="connsiteY9" fmla="*/ 707118 h 1171342"/>
                <a:gd name="connsiteX10" fmla="*/ 292816 w 833348"/>
                <a:gd name="connsiteY10" fmla="*/ 721297 h 1171342"/>
                <a:gd name="connsiteX11" fmla="*/ 331177 w 833348"/>
                <a:gd name="connsiteY11" fmla="*/ 737677 h 1171342"/>
                <a:gd name="connsiteX12" fmla="*/ 401428 w 833348"/>
                <a:gd name="connsiteY12" fmla="*/ 760509 h 1171342"/>
                <a:gd name="connsiteX13" fmla="*/ 440565 w 833348"/>
                <a:gd name="connsiteY13" fmla="*/ 766628 h 1171342"/>
                <a:gd name="connsiteX14" fmla="*/ 541080 w 833348"/>
                <a:gd name="connsiteY14" fmla="*/ 769179 h 1171342"/>
                <a:gd name="connsiteX15" fmla="*/ 578405 w 833348"/>
                <a:gd name="connsiteY15" fmla="*/ 764872 h 1171342"/>
                <a:gd name="connsiteX16" fmla="*/ 630428 w 833348"/>
                <a:gd name="connsiteY16" fmla="*/ 756793 h 1171342"/>
                <a:gd name="connsiteX17" fmla="*/ 691343 w 833348"/>
                <a:gd name="connsiteY17" fmla="*/ 744221 h 1171342"/>
                <a:gd name="connsiteX18" fmla="*/ 743994 w 833348"/>
                <a:gd name="connsiteY18" fmla="*/ 729432 h 1171342"/>
                <a:gd name="connsiteX19" fmla="*/ 789843 w 833348"/>
                <a:gd name="connsiteY19" fmla="*/ 715733 h 1171342"/>
                <a:gd name="connsiteX20" fmla="*/ 806814 w 833348"/>
                <a:gd name="connsiteY20" fmla="*/ 710778 h 1171342"/>
                <a:gd name="connsiteX21" fmla="*/ 814966 w 833348"/>
                <a:gd name="connsiteY21" fmla="*/ 710409 h 1171342"/>
                <a:gd name="connsiteX22" fmla="*/ 829756 w 833348"/>
                <a:gd name="connsiteY22" fmla="*/ 721408 h 1171342"/>
                <a:gd name="connsiteX23" fmla="*/ 831217 w 833348"/>
                <a:gd name="connsiteY23" fmla="*/ 731465 h 1171342"/>
                <a:gd name="connsiteX24" fmla="*/ 829793 w 833348"/>
                <a:gd name="connsiteY24" fmla="*/ 768181 h 1171342"/>
                <a:gd name="connsiteX25" fmla="*/ 821954 w 833348"/>
                <a:gd name="connsiteY25" fmla="*/ 798426 h 1171342"/>
                <a:gd name="connsiteX26" fmla="*/ 801730 w 833348"/>
                <a:gd name="connsiteY26" fmla="*/ 885593 h 1171342"/>
                <a:gd name="connsiteX27" fmla="*/ 793207 w 833348"/>
                <a:gd name="connsiteY27" fmla="*/ 927133 h 1171342"/>
                <a:gd name="connsiteX28" fmla="*/ 763406 w 833348"/>
                <a:gd name="connsiteY28" fmla="*/ 1028812 h 1171342"/>
                <a:gd name="connsiteX29" fmla="*/ 752683 w 833348"/>
                <a:gd name="connsiteY29" fmla="*/ 1050183 h 1171342"/>
                <a:gd name="connsiteX30" fmla="*/ 709498 w 833348"/>
                <a:gd name="connsiteY30" fmla="*/ 1106661 h 1171342"/>
                <a:gd name="connsiteX31" fmla="*/ 688773 w 833348"/>
                <a:gd name="connsiteY31" fmla="*/ 1122135 h 1171342"/>
                <a:gd name="connsiteX32" fmla="*/ 587094 w 833348"/>
                <a:gd name="connsiteY32" fmla="*/ 1160071 h 1171342"/>
                <a:gd name="connsiteX33" fmla="*/ 531633 w 833348"/>
                <a:gd name="connsiteY33" fmla="*/ 1167280 h 1171342"/>
                <a:gd name="connsiteX34" fmla="*/ 496803 w 833348"/>
                <a:gd name="connsiteY34" fmla="*/ 1168574 h 1171342"/>
                <a:gd name="connsiteX35" fmla="*/ 440233 w 833348"/>
                <a:gd name="connsiteY35" fmla="*/ 1164877 h 1171342"/>
                <a:gd name="connsiteX36" fmla="*/ 410894 w 833348"/>
                <a:gd name="connsiteY36" fmla="*/ 1163379 h 1171342"/>
                <a:gd name="connsiteX37" fmla="*/ 329551 w 833348"/>
                <a:gd name="connsiteY37" fmla="*/ 1154136 h 1171342"/>
                <a:gd name="connsiteX38" fmla="*/ 280393 w 833348"/>
                <a:gd name="connsiteY38" fmla="*/ 1145318 h 1171342"/>
                <a:gd name="connsiteX39" fmla="*/ 208756 w 833348"/>
                <a:gd name="connsiteY39" fmla="*/ 1112706 h 1171342"/>
                <a:gd name="connsiteX40" fmla="*/ 154939 w 833348"/>
                <a:gd name="connsiteY40" fmla="*/ 1067413 h 1171342"/>
                <a:gd name="connsiteX41" fmla="*/ 100828 w 833348"/>
                <a:gd name="connsiteY41" fmla="*/ 974978 h 1171342"/>
                <a:gd name="connsiteX42" fmla="*/ 80252 w 833348"/>
                <a:gd name="connsiteY42" fmla="*/ 897646 h 1171342"/>
                <a:gd name="connsiteX43" fmla="*/ 78403 w 833348"/>
                <a:gd name="connsiteY43" fmla="*/ 888255 h 1171342"/>
                <a:gd name="connsiteX44" fmla="*/ 71951 w 833348"/>
                <a:gd name="connsiteY44" fmla="*/ 861541 h 1171342"/>
                <a:gd name="connsiteX45" fmla="*/ 67791 w 833348"/>
                <a:gd name="connsiteY45" fmla="*/ 852463 h 1171342"/>
                <a:gd name="connsiteX46" fmla="*/ 60655 w 833348"/>
                <a:gd name="connsiteY46" fmla="*/ 829651 h 1171342"/>
                <a:gd name="connsiteX47" fmla="*/ 29227 w 833348"/>
                <a:gd name="connsiteY47" fmla="*/ 713403 h 1171342"/>
                <a:gd name="connsiteX48" fmla="*/ 11868 w 833348"/>
                <a:gd name="connsiteY48" fmla="*/ 613721 h 1171342"/>
                <a:gd name="connsiteX49" fmla="*/ 5823 w 833348"/>
                <a:gd name="connsiteY49" fmla="*/ 557280 h 1171342"/>
                <a:gd name="connsiteX50" fmla="*/ 3364 w 833348"/>
                <a:gd name="connsiteY50" fmla="*/ 497308 h 1171342"/>
                <a:gd name="connsiteX51" fmla="*/ 2125 w 833348"/>
                <a:gd name="connsiteY51" fmla="*/ 458392 h 1171342"/>
                <a:gd name="connsiteX52" fmla="*/ 905 w 833348"/>
                <a:gd name="connsiteY52" fmla="*/ 406443 h 1171342"/>
                <a:gd name="connsiteX53" fmla="*/ -1849 w 833348"/>
                <a:gd name="connsiteY53" fmla="*/ 313509 h 1171342"/>
                <a:gd name="connsiteX54" fmla="*/ 1941 w 833348"/>
                <a:gd name="connsiteY54" fmla="*/ 227488 h 1171342"/>
                <a:gd name="connsiteX55" fmla="*/ 4492 w 833348"/>
                <a:gd name="connsiteY55" fmla="*/ 191365 h 1171342"/>
                <a:gd name="connsiteX56" fmla="*/ 15177 w 833348"/>
                <a:gd name="connsiteY56" fmla="*/ 147790 h 1171342"/>
                <a:gd name="connsiteX57" fmla="*/ 30373 w 833348"/>
                <a:gd name="connsiteY57" fmla="*/ 119616 h 1171342"/>
                <a:gd name="connsiteX58" fmla="*/ 86149 w 833348"/>
                <a:gd name="connsiteY58" fmla="*/ 50641 h 1171342"/>
                <a:gd name="connsiteX59" fmla="*/ 177087 w 833348"/>
                <a:gd name="connsiteY59" fmla="*/ 4164 h 1171342"/>
                <a:gd name="connsiteX60" fmla="*/ 264291 w 833348"/>
                <a:gd name="connsiteY60" fmla="*/ -421 h 1171342"/>
                <a:gd name="connsiteX61" fmla="*/ 304611 w 833348"/>
                <a:gd name="connsiteY61" fmla="*/ -1937 h 1171342"/>
                <a:gd name="connsiteX62" fmla="*/ 310158 w 833348"/>
                <a:gd name="connsiteY62" fmla="*/ -2288 h 1171342"/>
                <a:gd name="connsiteX63" fmla="*/ 371017 w 833348"/>
                <a:gd name="connsiteY63" fmla="*/ -2399 h 1171342"/>
                <a:gd name="connsiteX64" fmla="*/ 412706 w 833348"/>
                <a:gd name="connsiteY64" fmla="*/ -2695 h 1171342"/>
                <a:gd name="connsiteX65" fmla="*/ 467131 w 833348"/>
                <a:gd name="connsiteY65" fmla="*/ 2038 h 1171342"/>
                <a:gd name="connsiteX66" fmla="*/ 475247 w 833348"/>
                <a:gd name="connsiteY66" fmla="*/ 3055 h 1171342"/>
                <a:gd name="connsiteX67" fmla="*/ 475247 w 833348"/>
                <a:gd name="connsiteY67" fmla="*/ 2925 h 1171342"/>
                <a:gd name="connsiteX68" fmla="*/ 486339 w 833348"/>
                <a:gd name="connsiteY68" fmla="*/ 5643 h 1171342"/>
                <a:gd name="connsiteX69" fmla="*/ 486339 w 833348"/>
                <a:gd name="connsiteY69" fmla="*/ 5643 h 1171342"/>
                <a:gd name="connsiteX70" fmla="*/ 491886 w 833348"/>
                <a:gd name="connsiteY70" fmla="*/ 7214 h 1171342"/>
                <a:gd name="connsiteX71" fmla="*/ 491756 w 833348"/>
                <a:gd name="connsiteY71" fmla="*/ 7214 h 1171342"/>
                <a:gd name="connsiteX72" fmla="*/ 496009 w 833348"/>
                <a:gd name="connsiteY72" fmla="*/ 8638 h 1171342"/>
                <a:gd name="connsiteX73" fmla="*/ 495879 w 833348"/>
                <a:gd name="connsiteY73" fmla="*/ 8545 h 1171342"/>
                <a:gd name="connsiteX74" fmla="*/ 500113 w 833348"/>
                <a:gd name="connsiteY74" fmla="*/ 9987 h 1171342"/>
                <a:gd name="connsiteX75" fmla="*/ 500002 w 833348"/>
                <a:gd name="connsiteY75" fmla="*/ 9987 h 1171342"/>
                <a:gd name="connsiteX76" fmla="*/ 504217 w 833348"/>
                <a:gd name="connsiteY76" fmla="*/ 11467 h 1171342"/>
                <a:gd name="connsiteX77" fmla="*/ 504087 w 833348"/>
                <a:gd name="connsiteY77" fmla="*/ 11374 h 1171342"/>
                <a:gd name="connsiteX78" fmla="*/ 511094 w 833348"/>
                <a:gd name="connsiteY78" fmla="*/ 14110 h 1171342"/>
                <a:gd name="connsiteX79" fmla="*/ 510983 w 833348"/>
                <a:gd name="connsiteY79" fmla="*/ 14110 h 1171342"/>
                <a:gd name="connsiteX80" fmla="*/ 517934 w 833348"/>
                <a:gd name="connsiteY80" fmla="*/ 16920 h 1171342"/>
                <a:gd name="connsiteX81" fmla="*/ 517823 w 833348"/>
                <a:gd name="connsiteY81" fmla="*/ 16920 h 1171342"/>
                <a:gd name="connsiteX82" fmla="*/ 524737 w 833348"/>
                <a:gd name="connsiteY82" fmla="*/ 19804 h 1171342"/>
                <a:gd name="connsiteX83" fmla="*/ 524608 w 833348"/>
                <a:gd name="connsiteY83" fmla="*/ 19804 h 1171342"/>
                <a:gd name="connsiteX84" fmla="*/ 527529 w 833348"/>
                <a:gd name="connsiteY84" fmla="*/ 21135 h 1171342"/>
                <a:gd name="connsiteX85" fmla="*/ 527437 w 833348"/>
                <a:gd name="connsiteY85" fmla="*/ 21135 h 1171342"/>
                <a:gd name="connsiteX86" fmla="*/ 530302 w 833348"/>
                <a:gd name="connsiteY86" fmla="*/ 22466 h 1171342"/>
                <a:gd name="connsiteX87" fmla="*/ 530302 w 833348"/>
                <a:gd name="connsiteY87" fmla="*/ 22466 h 1171342"/>
                <a:gd name="connsiteX88" fmla="*/ 537068 w 833348"/>
                <a:gd name="connsiteY88" fmla="*/ 25516 h 1171342"/>
                <a:gd name="connsiteX89" fmla="*/ 536920 w 833348"/>
                <a:gd name="connsiteY89" fmla="*/ 25406 h 1171342"/>
                <a:gd name="connsiteX90" fmla="*/ 539786 w 833348"/>
                <a:gd name="connsiteY90" fmla="*/ 26903 h 1171342"/>
                <a:gd name="connsiteX91" fmla="*/ 539656 w 833348"/>
                <a:gd name="connsiteY91" fmla="*/ 26792 h 1171342"/>
                <a:gd name="connsiteX92" fmla="*/ 552209 w 833348"/>
                <a:gd name="connsiteY92" fmla="*/ 33503 h 1171342"/>
                <a:gd name="connsiteX93" fmla="*/ 552209 w 833348"/>
                <a:gd name="connsiteY93" fmla="*/ 33503 h 1171342"/>
                <a:gd name="connsiteX94" fmla="*/ 554982 w 833348"/>
                <a:gd name="connsiteY94" fmla="*/ 35001 h 1171342"/>
                <a:gd name="connsiteX95" fmla="*/ 554982 w 833348"/>
                <a:gd name="connsiteY95" fmla="*/ 35001 h 1171342"/>
                <a:gd name="connsiteX96" fmla="*/ 557774 w 833348"/>
                <a:gd name="connsiteY96" fmla="*/ 36554 h 1171342"/>
                <a:gd name="connsiteX97" fmla="*/ 557626 w 833348"/>
                <a:gd name="connsiteY97" fmla="*/ 36443 h 1171342"/>
                <a:gd name="connsiteX98" fmla="*/ 564670 w 833348"/>
                <a:gd name="connsiteY98" fmla="*/ 40491 h 1171342"/>
                <a:gd name="connsiteX99" fmla="*/ 564670 w 833348"/>
                <a:gd name="connsiteY99" fmla="*/ 40491 h 1171342"/>
                <a:gd name="connsiteX100" fmla="*/ 567461 w 833348"/>
                <a:gd name="connsiteY100" fmla="*/ 41989 h 1171342"/>
                <a:gd name="connsiteX101" fmla="*/ 567350 w 833348"/>
                <a:gd name="connsiteY101" fmla="*/ 41989 h 1171342"/>
                <a:gd name="connsiteX102" fmla="*/ 570160 w 833348"/>
                <a:gd name="connsiteY102" fmla="*/ 43523 h 1171342"/>
                <a:gd name="connsiteX103" fmla="*/ 570012 w 833348"/>
                <a:gd name="connsiteY103" fmla="*/ 43431 h 1171342"/>
                <a:gd name="connsiteX104" fmla="*/ 574264 w 833348"/>
                <a:gd name="connsiteY104" fmla="*/ 46241 h 1171342"/>
                <a:gd name="connsiteX105" fmla="*/ 574117 w 833348"/>
                <a:gd name="connsiteY105" fmla="*/ 46093 h 1171342"/>
                <a:gd name="connsiteX106" fmla="*/ 575743 w 833348"/>
                <a:gd name="connsiteY106" fmla="*/ 47368 h 1171342"/>
                <a:gd name="connsiteX107" fmla="*/ 575743 w 833348"/>
                <a:gd name="connsiteY107" fmla="*/ 47368 h 1171342"/>
                <a:gd name="connsiteX108" fmla="*/ 578405 w 833348"/>
                <a:gd name="connsiteY108" fmla="*/ 49014 h 1171342"/>
                <a:gd name="connsiteX109" fmla="*/ 578276 w 833348"/>
                <a:gd name="connsiteY109" fmla="*/ 48921 h 1171342"/>
                <a:gd name="connsiteX110" fmla="*/ 582528 w 833348"/>
                <a:gd name="connsiteY110" fmla="*/ 51713 h 1171342"/>
                <a:gd name="connsiteX111" fmla="*/ 582399 w 833348"/>
                <a:gd name="connsiteY111" fmla="*/ 51620 h 1171342"/>
                <a:gd name="connsiteX112" fmla="*/ 586632 w 833348"/>
                <a:gd name="connsiteY112" fmla="*/ 54449 h 1171342"/>
                <a:gd name="connsiteX113" fmla="*/ 586521 w 833348"/>
                <a:gd name="connsiteY113" fmla="*/ 54357 h 1171342"/>
                <a:gd name="connsiteX114" fmla="*/ 590737 w 833348"/>
                <a:gd name="connsiteY114" fmla="*/ 57204 h 1171342"/>
                <a:gd name="connsiteX115" fmla="*/ 590607 w 833348"/>
                <a:gd name="connsiteY115" fmla="*/ 57111 h 1171342"/>
                <a:gd name="connsiteX116" fmla="*/ 596264 w 833348"/>
                <a:gd name="connsiteY116" fmla="*/ 61215 h 1171342"/>
                <a:gd name="connsiteX117" fmla="*/ 596172 w 833348"/>
                <a:gd name="connsiteY117" fmla="*/ 61215 h 1171342"/>
                <a:gd name="connsiteX118" fmla="*/ 601718 w 833348"/>
                <a:gd name="connsiteY118" fmla="*/ 65560 h 1171342"/>
                <a:gd name="connsiteX119" fmla="*/ 601570 w 833348"/>
                <a:gd name="connsiteY119" fmla="*/ 65393 h 1171342"/>
                <a:gd name="connsiteX120" fmla="*/ 603160 w 833348"/>
                <a:gd name="connsiteY120" fmla="*/ 66817 h 1171342"/>
                <a:gd name="connsiteX121" fmla="*/ 603030 w 833348"/>
                <a:gd name="connsiteY121" fmla="*/ 66687 h 1171342"/>
                <a:gd name="connsiteX122" fmla="*/ 604583 w 833348"/>
                <a:gd name="connsiteY122" fmla="*/ 68055 h 1171342"/>
                <a:gd name="connsiteX123" fmla="*/ 604583 w 833348"/>
                <a:gd name="connsiteY123" fmla="*/ 68055 h 1171342"/>
                <a:gd name="connsiteX124" fmla="*/ 612755 w 833348"/>
                <a:gd name="connsiteY124" fmla="*/ 75155 h 1171342"/>
                <a:gd name="connsiteX125" fmla="*/ 612625 w 833348"/>
                <a:gd name="connsiteY125" fmla="*/ 74988 h 1171342"/>
                <a:gd name="connsiteX126" fmla="*/ 614252 w 833348"/>
                <a:gd name="connsiteY126" fmla="*/ 76264 h 1171342"/>
                <a:gd name="connsiteX127" fmla="*/ 614252 w 833348"/>
                <a:gd name="connsiteY127" fmla="*/ 76264 h 1171342"/>
                <a:gd name="connsiteX128" fmla="*/ 616896 w 833348"/>
                <a:gd name="connsiteY128" fmla="*/ 77946 h 1171342"/>
                <a:gd name="connsiteX129" fmla="*/ 616729 w 833348"/>
                <a:gd name="connsiteY129" fmla="*/ 77780 h 1171342"/>
                <a:gd name="connsiteX130" fmla="*/ 618375 w 833348"/>
                <a:gd name="connsiteY130" fmla="*/ 79074 h 1171342"/>
                <a:gd name="connsiteX131" fmla="*/ 618375 w 833348"/>
                <a:gd name="connsiteY131" fmla="*/ 79074 h 1171342"/>
                <a:gd name="connsiteX132" fmla="*/ 622442 w 833348"/>
                <a:gd name="connsiteY132" fmla="*/ 82050 h 1171342"/>
                <a:gd name="connsiteX133" fmla="*/ 622312 w 833348"/>
                <a:gd name="connsiteY133" fmla="*/ 81902 h 1171342"/>
                <a:gd name="connsiteX134" fmla="*/ 623884 w 833348"/>
                <a:gd name="connsiteY134" fmla="*/ 83289 h 1171342"/>
                <a:gd name="connsiteX135" fmla="*/ 623791 w 833348"/>
                <a:gd name="connsiteY135" fmla="*/ 83178 h 1171342"/>
                <a:gd name="connsiteX136" fmla="*/ 625307 w 833348"/>
                <a:gd name="connsiteY136" fmla="*/ 84546 h 1171342"/>
                <a:gd name="connsiteX137" fmla="*/ 625307 w 833348"/>
                <a:gd name="connsiteY137" fmla="*/ 84546 h 1171342"/>
                <a:gd name="connsiteX138" fmla="*/ 633423 w 833348"/>
                <a:gd name="connsiteY138" fmla="*/ 91682 h 1171342"/>
                <a:gd name="connsiteX139" fmla="*/ 633257 w 833348"/>
                <a:gd name="connsiteY139" fmla="*/ 91516 h 1171342"/>
                <a:gd name="connsiteX140" fmla="*/ 634810 w 833348"/>
                <a:gd name="connsiteY140" fmla="*/ 93013 h 1171342"/>
                <a:gd name="connsiteX141" fmla="*/ 634662 w 833348"/>
                <a:gd name="connsiteY141" fmla="*/ 92865 h 1171342"/>
                <a:gd name="connsiteX142" fmla="*/ 636196 w 833348"/>
                <a:gd name="connsiteY142" fmla="*/ 94362 h 1171342"/>
                <a:gd name="connsiteX143" fmla="*/ 636048 w 833348"/>
                <a:gd name="connsiteY143" fmla="*/ 94215 h 1171342"/>
                <a:gd name="connsiteX144" fmla="*/ 637564 w 833348"/>
                <a:gd name="connsiteY144" fmla="*/ 95731 h 1171342"/>
                <a:gd name="connsiteX145" fmla="*/ 637416 w 833348"/>
                <a:gd name="connsiteY145" fmla="*/ 95583 h 1171342"/>
                <a:gd name="connsiteX146" fmla="*/ 638932 w 833348"/>
                <a:gd name="connsiteY146" fmla="*/ 97080 h 1171342"/>
                <a:gd name="connsiteX147" fmla="*/ 638803 w 833348"/>
                <a:gd name="connsiteY147" fmla="*/ 96951 h 1171342"/>
                <a:gd name="connsiteX148" fmla="*/ 640300 w 833348"/>
                <a:gd name="connsiteY148" fmla="*/ 98467 h 1171342"/>
                <a:gd name="connsiteX149" fmla="*/ 640171 w 833348"/>
                <a:gd name="connsiteY149" fmla="*/ 98319 h 1171342"/>
                <a:gd name="connsiteX150" fmla="*/ 641650 w 833348"/>
                <a:gd name="connsiteY150" fmla="*/ 99853 h 1171342"/>
                <a:gd name="connsiteX151" fmla="*/ 641502 w 833348"/>
                <a:gd name="connsiteY151" fmla="*/ 99705 h 1171342"/>
                <a:gd name="connsiteX152" fmla="*/ 642999 w 833348"/>
                <a:gd name="connsiteY152" fmla="*/ 101259 h 1171342"/>
                <a:gd name="connsiteX153" fmla="*/ 642833 w 833348"/>
                <a:gd name="connsiteY153" fmla="*/ 101110 h 1171342"/>
                <a:gd name="connsiteX154" fmla="*/ 649950 w 833348"/>
                <a:gd name="connsiteY154" fmla="*/ 109263 h 1171342"/>
                <a:gd name="connsiteX155" fmla="*/ 649950 w 833348"/>
                <a:gd name="connsiteY155" fmla="*/ 109263 h 1171342"/>
                <a:gd name="connsiteX156" fmla="*/ 651337 w 833348"/>
                <a:gd name="connsiteY156" fmla="*/ 110779 h 1171342"/>
                <a:gd name="connsiteX157" fmla="*/ 651226 w 833348"/>
                <a:gd name="connsiteY157" fmla="*/ 110668 h 1171342"/>
                <a:gd name="connsiteX158" fmla="*/ 652668 w 833348"/>
                <a:gd name="connsiteY158" fmla="*/ 112221 h 1171342"/>
                <a:gd name="connsiteX159" fmla="*/ 652520 w 833348"/>
                <a:gd name="connsiteY159" fmla="*/ 112092 h 1171342"/>
                <a:gd name="connsiteX160" fmla="*/ 653981 w 833348"/>
                <a:gd name="connsiteY160" fmla="*/ 113663 h 1171342"/>
                <a:gd name="connsiteX161" fmla="*/ 653814 w 833348"/>
                <a:gd name="connsiteY161" fmla="*/ 113515 h 1171342"/>
                <a:gd name="connsiteX162" fmla="*/ 665092 w 833348"/>
                <a:gd name="connsiteY162" fmla="*/ 125717 h 1171342"/>
                <a:gd name="connsiteX163" fmla="*/ 665092 w 833348"/>
                <a:gd name="connsiteY163" fmla="*/ 125717 h 1171342"/>
                <a:gd name="connsiteX164" fmla="*/ 666497 w 833348"/>
                <a:gd name="connsiteY164" fmla="*/ 127122 h 1171342"/>
                <a:gd name="connsiteX165" fmla="*/ 666497 w 833348"/>
                <a:gd name="connsiteY165" fmla="*/ 127122 h 1171342"/>
                <a:gd name="connsiteX166" fmla="*/ 670601 w 833348"/>
                <a:gd name="connsiteY166" fmla="*/ 131263 h 1171342"/>
                <a:gd name="connsiteX167" fmla="*/ 670601 w 833348"/>
                <a:gd name="connsiteY167" fmla="*/ 131263 h 1171342"/>
                <a:gd name="connsiteX168" fmla="*/ 671969 w 833348"/>
                <a:gd name="connsiteY168" fmla="*/ 132779 h 1171342"/>
                <a:gd name="connsiteX169" fmla="*/ 671858 w 833348"/>
                <a:gd name="connsiteY169" fmla="*/ 132668 h 1171342"/>
                <a:gd name="connsiteX170" fmla="*/ 673281 w 833348"/>
                <a:gd name="connsiteY170" fmla="*/ 134221 h 1171342"/>
                <a:gd name="connsiteX171" fmla="*/ 673152 w 833348"/>
                <a:gd name="connsiteY171" fmla="*/ 134092 h 1171342"/>
                <a:gd name="connsiteX172" fmla="*/ 674594 w 833348"/>
                <a:gd name="connsiteY172" fmla="*/ 135663 h 1171342"/>
                <a:gd name="connsiteX173" fmla="*/ 674427 w 833348"/>
                <a:gd name="connsiteY173" fmla="*/ 135515 h 1171342"/>
                <a:gd name="connsiteX174" fmla="*/ 680214 w 833348"/>
                <a:gd name="connsiteY174" fmla="*/ 142263 h 1171342"/>
                <a:gd name="connsiteX175" fmla="*/ 680214 w 833348"/>
                <a:gd name="connsiteY175" fmla="*/ 142263 h 1171342"/>
                <a:gd name="connsiteX176" fmla="*/ 681600 w 833348"/>
                <a:gd name="connsiteY176" fmla="*/ 143779 h 1171342"/>
                <a:gd name="connsiteX177" fmla="*/ 681600 w 833348"/>
                <a:gd name="connsiteY177" fmla="*/ 143668 h 1171342"/>
                <a:gd name="connsiteX178" fmla="*/ 683006 w 833348"/>
                <a:gd name="connsiteY178" fmla="*/ 145220 h 1171342"/>
                <a:gd name="connsiteX179" fmla="*/ 682894 w 833348"/>
                <a:gd name="connsiteY179" fmla="*/ 145091 h 1171342"/>
                <a:gd name="connsiteX180" fmla="*/ 684337 w 833348"/>
                <a:gd name="connsiteY180" fmla="*/ 146644 h 1171342"/>
                <a:gd name="connsiteX181" fmla="*/ 684170 w 833348"/>
                <a:gd name="connsiteY181" fmla="*/ 146496 h 1171342"/>
                <a:gd name="connsiteX182" fmla="*/ 689883 w 833348"/>
                <a:gd name="connsiteY182" fmla="*/ 153318 h 1171342"/>
                <a:gd name="connsiteX183" fmla="*/ 689883 w 833348"/>
                <a:gd name="connsiteY183" fmla="*/ 153318 h 1171342"/>
                <a:gd name="connsiteX184" fmla="*/ 691251 w 833348"/>
                <a:gd name="connsiteY184" fmla="*/ 154908 h 1171342"/>
                <a:gd name="connsiteX185" fmla="*/ 691103 w 833348"/>
                <a:gd name="connsiteY185" fmla="*/ 154742 h 1171342"/>
                <a:gd name="connsiteX186" fmla="*/ 686426 w 833348"/>
                <a:gd name="connsiteY186" fmla="*/ 163245 h 1171342"/>
                <a:gd name="connsiteX187" fmla="*/ 678236 w 833348"/>
                <a:gd name="connsiteY187" fmla="*/ 163356 h 1171342"/>
                <a:gd name="connsiteX188" fmla="*/ 624364 w 833348"/>
                <a:gd name="connsiteY188" fmla="*/ 160713 h 1171342"/>
                <a:gd name="connsiteX189" fmla="*/ 558181 w 833348"/>
                <a:gd name="connsiteY189" fmla="*/ 158161 h 1171342"/>
                <a:gd name="connsiteX190" fmla="*/ 457795 w 833348"/>
                <a:gd name="connsiteY190" fmla="*/ 161083 h 1171342"/>
                <a:gd name="connsiteX191" fmla="*/ 294906 w 833348"/>
                <a:gd name="connsiteY191" fmla="*/ 183378 h 1171342"/>
                <a:gd name="connsiteX192" fmla="*/ 269024 w 833348"/>
                <a:gd name="connsiteY192" fmla="*/ 191993 h 1171342"/>
                <a:gd name="connsiteX193" fmla="*/ 238483 w 833348"/>
                <a:gd name="connsiteY193" fmla="*/ 205637 h 1171342"/>
                <a:gd name="connsiteX194" fmla="*/ 202193 w 833348"/>
                <a:gd name="connsiteY194" fmla="*/ 239246 h 1171342"/>
                <a:gd name="connsiteX195" fmla="*/ 180101 w 833348"/>
                <a:gd name="connsiteY195" fmla="*/ 276701 h 1171342"/>
                <a:gd name="connsiteX196" fmla="*/ 175054 w 833348"/>
                <a:gd name="connsiteY196" fmla="*/ 281563 h 1171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833348" h="1171342">
                  <a:moveTo>
                    <a:pt x="175054" y="281563"/>
                  </a:moveTo>
                  <a:cubicBezTo>
                    <a:pt x="169508" y="292655"/>
                    <a:pt x="168084" y="304580"/>
                    <a:pt x="167252" y="316688"/>
                  </a:cubicBezTo>
                  <a:cubicBezTo>
                    <a:pt x="166808" y="323067"/>
                    <a:pt x="166938" y="329463"/>
                    <a:pt x="166956" y="335860"/>
                  </a:cubicBezTo>
                  <a:cubicBezTo>
                    <a:pt x="166956" y="353200"/>
                    <a:pt x="165533" y="370486"/>
                    <a:pt x="164867" y="387790"/>
                  </a:cubicBezTo>
                  <a:cubicBezTo>
                    <a:pt x="164146" y="406702"/>
                    <a:pt x="163795" y="425652"/>
                    <a:pt x="164756" y="444564"/>
                  </a:cubicBezTo>
                  <a:cubicBezTo>
                    <a:pt x="165181" y="452772"/>
                    <a:pt x="164756" y="460980"/>
                    <a:pt x="164997" y="469170"/>
                  </a:cubicBezTo>
                  <a:cubicBezTo>
                    <a:pt x="165366" y="490985"/>
                    <a:pt x="169396" y="512227"/>
                    <a:pt x="173741" y="533450"/>
                  </a:cubicBezTo>
                  <a:cubicBezTo>
                    <a:pt x="179269" y="560312"/>
                    <a:pt x="189049" y="586120"/>
                    <a:pt x="202729" y="609894"/>
                  </a:cubicBezTo>
                  <a:cubicBezTo>
                    <a:pt x="215282" y="631894"/>
                    <a:pt x="227335" y="654263"/>
                    <a:pt x="243789" y="673675"/>
                  </a:cubicBezTo>
                  <a:cubicBezTo>
                    <a:pt x="253199" y="684767"/>
                    <a:pt x="262719" y="695859"/>
                    <a:pt x="272074" y="707118"/>
                  </a:cubicBezTo>
                  <a:cubicBezTo>
                    <a:pt x="277620" y="713810"/>
                    <a:pt x="285292" y="717526"/>
                    <a:pt x="292816" y="721297"/>
                  </a:cubicBezTo>
                  <a:cubicBezTo>
                    <a:pt x="305203" y="727657"/>
                    <a:pt x="318015" y="733129"/>
                    <a:pt x="331177" y="737677"/>
                  </a:cubicBezTo>
                  <a:cubicBezTo>
                    <a:pt x="354545" y="745423"/>
                    <a:pt x="377395" y="754648"/>
                    <a:pt x="401428" y="760509"/>
                  </a:cubicBezTo>
                  <a:cubicBezTo>
                    <a:pt x="414314" y="763448"/>
                    <a:pt x="427403" y="765481"/>
                    <a:pt x="440565" y="766628"/>
                  </a:cubicBezTo>
                  <a:cubicBezTo>
                    <a:pt x="473990" y="770066"/>
                    <a:pt x="507545" y="769715"/>
                    <a:pt x="541080" y="769179"/>
                  </a:cubicBezTo>
                  <a:cubicBezTo>
                    <a:pt x="553614" y="768772"/>
                    <a:pt x="566112" y="767330"/>
                    <a:pt x="578405" y="764872"/>
                  </a:cubicBezTo>
                  <a:cubicBezTo>
                    <a:pt x="595672" y="761673"/>
                    <a:pt x="612921" y="758530"/>
                    <a:pt x="630428" y="756793"/>
                  </a:cubicBezTo>
                  <a:cubicBezTo>
                    <a:pt x="651134" y="754741"/>
                    <a:pt x="671100" y="748788"/>
                    <a:pt x="691343" y="744221"/>
                  </a:cubicBezTo>
                  <a:cubicBezTo>
                    <a:pt x="709146" y="740191"/>
                    <a:pt x="726469" y="734201"/>
                    <a:pt x="743994" y="729432"/>
                  </a:cubicBezTo>
                  <a:cubicBezTo>
                    <a:pt x="759413" y="725235"/>
                    <a:pt x="774720" y="720817"/>
                    <a:pt x="789843" y="715733"/>
                  </a:cubicBezTo>
                  <a:cubicBezTo>
                    <a:pt x="795389" y="713884"/>
                    <a:pt x="801156" y="712424"/>
                    <a:pt x="806814" y="710778"/>
                  </a:cubicBezTo>
                  <a:cubicBezTo>
                    <a:pt x="809531" y="710649"/>
                    <a:pt x="812249" y="710316"/>
                    <a:pt x="814966" y="710409"/>
                  </a:cubicBezTo>
                  <a:cubicBezTo>
                    <a:pt x="821844" y="710242"/>
                    <a:pt x="827944" y="714771"/>
                    <a:pt x="829756" y="721408"/>
                  </a:cubicBezTo>
                  <a:cubicBezTo>
                    <a:pt x="830810" y="724662"/>
                    <a:pt x="831309" y="728064"/>
                    <a:pt x="831217" y="731465"/>
                  </a:cubicBezTo>
                  <a:cubicBezTo>
                    <a:pt x="831032" y="743722"/>
                    <a:pt x="831217" y="755979"/>
                    <a:pt x="829793" y="768181"/>
                  </a:cubicBezTo>
                  <a:cubicBezTo>
                    <a:pt x="829017" y="778737"/>
                    <a:pt x="825467" y="788517"/>
                    <a:pt x="821954" y="798426"/>
                  </a:cubicBezTo>
                  <a:cubicBezTo>
                    <a:pt x="812009" y="826637"/>
                    <a:pt x="805242" y="855884"/>
                    <a:pt x="801730" y="885593"/>
                  </a:cubicBezTo>
                  <a:cubicBezTo>
                    <a:pt x="800011" y="899661"/>
                    <a:pt x="796442" y="913323"/>
                    <a:pt x="793207" y="927133"/>
                  </a:cubicBezTo>
                  <a:cubicBezTo>
                    <a:pt x="785128" y="961574"/>
                    <a:pt x="776458" y="995850"/>
                    <a:pt x="763406" y="1028812"/>
                  </a:cubicBezTo>
                  <a:cubicBezTo>
                    <a:pt x="760559" y="1036281"/>
                    <a:pt x="756954" y="1043435"/>
                    <a:pt x="752683" y="1050183"/>
                  </a:cubicBezTo>
                  <a:cubicBezTo>
                    <a:pt x="739613" y="1069983"/>
                    <a:pt x="725193" y="1088858"/>
                    <a:pt x="709498" y="1106661"/>
                  </a:cubicBezTo>
                  <a:cubicBezTo>
                    <a:pt x="703730" y="1113206"/>
                    <a:pt x="696686" y="1118475"/>
                    <a:pt x="688773" y="1122135"/>
                  </a:cubicBezTo>
                  <a:cubicBezTo>
                    <a:pt x="655922" y="1137627"/>
                    <a:pt x="622608" y="1151955"/>
                    <a:pt x="587094" y="1160071"/>
                  </a:cubicBezTo>
                  <a:cubicBezTo>
                    <a:pt x="568829" y="1164008"/>
                    <a:pt x="550286" y="1166412"/>
                    <a:pt x="531633" y="1167280"/>
                  </a:cubicBezTo>
                  <a:cubicBezTo>
                    <a:pt x="520005" y="1167965"/>
                    <a:pt x="508432" y="1168593"/>
                    <a:pt x="496803" y="1168574"/>
                  </a:cubicBezTo>
                  <a:cubicBezTo>
                    <a:pt x="477854" y="1168574"/>
                    <a:pt x="459071" y="1166171"/>
                    <a:pt x="440233" y="1164877"/>
                  </a:cubicBezTo>
                  <a:cubicBezTo>
                    <a:pt x="430453" y="1164156"/>
                    <a:pt x="420637" y="1163528"/>
                    <a:pt x="410894" y="1163379"/>
                  </a:cubicBezTo>
                  <a:cubicBezTo>
                    <a:pt x="383551" y="1162788"/>
                    <a:pt x="356320" y="1159682"/>
                    <a:pt x="329551" y="1154136"/>
                  </a:cubicBezTo>
                  <a:cubicBezTo>
                    <a:pt x="313226" y="1150901"/>
                    <a:pt x="296699" y="1148793"/>
                    <a:pt x="280393" y="1145318"/>
                  </a:cubicBezTo>
                  <a:cubicBezTo>
                    <a:pt x="254419" y="1139790"/>
                    <a:pt x="229979" y="1128661"/>
                    <a:pt x="208756" y="1112706"/>
                  </a:cubicBezTo>
                  <a:cubicBezTo>
                    <a:pt x="189880" y="1098693"/>
                    <a:pt x="170913" y="1084865"/>
                    <a:pt x="154939" y="1067413"/>
                  </a:cubicBezTo>
                  <a:cubicBezTo>
                    <a:pt x="130241" y="1040477"/>
                    <a:pt x="111624" y="1010103"/>
                    <a:pt x="100828" y="974978"/>
                  </a:cubicBezTo>
                  <a:cubicBezTo>
                    <a:pt x="92990" y="949447"/>
                    <a:pt x="87240" y="923380"/>
                    <a:pt x="80252" y="897646"/>
                  </a:cubicBezTo>
                  <a:cubicBezTo>
                    <a:pt x="79216" y="894614"/>
                    <a:pt x="78588" y="891453"/>
                    <a:pt x="78403" y="888255"/>
                  </a:cubicBezTo>
                  <a:cubicBezTo>
                    <a:pt x="78773" y="878752"/>
                    <a:pt x="74706" y="870267"/>
                    <a:pt x="71951" y="861541"/>
                  </a:cubicBezTo>
                  <a:cubicBezTo>
                    <a:pt x="70934" y="858453"/>
                    <a:pt x="71951" y="854146"/>
                    <a:pt x="67791" y="852463"/>
                  </a:cubicBezTo>
                  <a:cubicBezTo>
                    <a:pt x="64186" y="845235"/>
                    <a:pt x="62504" y="837378"/>
                    <a:pt x="60655" y="829651"/>
                  </a:cubicBezTo>
                  <a:cubicBezTo>
                    <a:pt x="51283" y="790587"/>
                    <a:pt x="39765" y="752115"/>
                    <a:pt x="29227" y="713403"/>
                  </a:cubicBezTo>
                  <a:cubicBezTo>
                    <a:pt x="20280" y="680700"/>
                    <a:pt x="15732" y="647294"/>
                    <a:pt x="11868" y="613721"/>
                  </a:cubicBezTo>
                  <a:cubicBezTo>
                    <a:pt x="9705" y="594919"/>
                    <a:pt x="7172" y="576137"/>
                    <a:pt x="5823" y="557280"/>
                  </a:cubicBezTo>
                  <a:cubicBezTo>
                    <a:pt x="4418" y="537351"/>
                    <a:pt x="1164" y="517477"/>
                    <a:pt x="3364" y="497308"/>
                  </a:cubicBezTo>
                  <a:cubicBezTo>
                    <a:pt x="4769" y="484367"/>
                    <a:pt x="3660" y="471296"/>
                    <a:pt x="2125" y="458392"/>
                  </a:cubicBezTo>
                  <a:cubicBezTo>
                    <a:pt x="73" y="441088"/>
                    <a:pt x="1145" y="423766"/>
                    <a:pt x="905" y="406443"/>
                  </a:cubicBezTo>
                  <a:cubicBezTo>
                    <a:pt x="480" y="375459"/>
                    <a:pt x="-3125" y="344549"/>
                    <a:pt x="-1849" y="313509"/>
                  </a:cubicBezTo>
                  <a:cubicBezTo>
                    <a:pt x="-685" y="284835"/>
                    <a:pt x="128" y="256199"/>
                    <a:pt x="1941" y="227488"/>
                  </a:cubicBezTo>
                  <a:cubicBezTo>
                    <a:pt x="2698" y="215435"/>
                    <a:pt x="3309" y="203455"/>
                    <a:pt x="4492" y="191365"/>
                  </a:cubicBezTo>
                  <a:cubicBezTo>
                    <a:pt x="5656" y="176353"/>
                    <a:pt x="9261" y="161637"/>
                    <a:pt x="15177" y="147790"/>
                  </a:cubicBezTo>
                  <a:cubicBezTo>
                    <a:pt x="17950" y="137160"/>
                    <a:pt x="24957" y="128786"/>
                    <a:pt x="30373" y="119616"/>
                  </a:cubicBezTo>
                  <a:cubicBezTo>
                    <a:pt x="45459" y="93993"/>
                    <a:pt x="64261" y="70755"/>
                    <a:pt x="86149" y="50641"/>
                  </a:cubicBezTo>
                  <a:cubicBezTo>
                    <a:pt x="111643" y="27125"/>
                    <a:pt x="143089" y="11041"/>
                    <a:pt x="177087" y="4164"/>
                  </a:cubicBezTo>
                  <a:cubicBezTo>
                    <a:pt x="205890" y="-1863"/>
                    <a:pt x="235044" y="-2473"/>
                    <a:pt x="264291" y="-421"/>
                  </a:cubicBezTo>
                  <a:cubicBezTo>
                    <a:pt x="277805" y="504"/>
                    <a:pt x="291171" y="-1585"/>
                    <a:pt x="304611" y="-1937"/>
                  </a:cubicBezTo>
                  <a:cubicBezTo>
                    <a:pt x="306460" y="-1937"/>
                    <a:pt x="308309" y="-2417"/>
                    <a:pt x="310158" y="-2288"/>
                  </a:cubicBezTo>
                  <a:cubicBezTo>
                    <a:pt x="330493" y="-846"/>
                    <a:pt x="350829" y="-3305"/>
                    <a:pt x="371017" y="-2399"/>
                  </a:cubicBezTo>
                  <a:cubicBezTo>
                    <a:pt x="384938" y="-1789"/>
                    <a:pt x="398748" y="-2214"/>
                    <a:pt x="412706" y="-2695"/>
                  </a:cubicBezTo>
                  <a:cubicBezTo>
                    <a:pt x="430971" y="-3139"/>
                    <a:pt x="449218" y="-1548"/>
                    <a:pt x="467131" y="2038"/>
                  </a:cubicBezTo>
                  <a:cubicBezTo>
                    <a:pt x="469794" y="2685"/>
                    <a:pt x="472511" y="3018"/>
                    <a:pt x="475247" y="3055"/>
                  </a:cubicBezTo>
                  <a:lnTo>
                    <a:pt x="475247" y="2925"/>
                  </a:lnTo>
                  <a:cubicBezTo>
                    <a:pt x="479019" y="3443"/>
                    <a:pt x="482753" y="4367"/>
                    <a:pt x="486339" y="5643"/>
                  </a:cubicBezTo>
                  <a:lnTo>
                    <a:pt x="486339" y="5643"/>
                  </a:lnTo>
                  <a:cubicBezTo>
                    <a:pt x="487929" y="7103"/>
                    <a:pt x="490425" y="5273"/>
                    <a:pt x="491886" y="7214"/>
                  </a:cubicBezTo>
                  <a:lnTo>
                    <a:pt x="491756" y="7214"/>
                  </a:lnTo>
                  <a:cubicBezTo>
                    <a:pt x="492995" y="8194"/>
                    <a:pt x="494936" y="7085"/>
                    <a:pt x="496009" y="8638"/>
                  </a:cubicBezTo>
                  <a:lnTo>
                    <a:pt x="495879" y="8545"/>
                  </a:lnTo>
                  <a:cubicBezTo>
                    <a:pt x="497099" y="9599"/>
                    <a:pt x="499059" y="8545"/>
                    <a:pt x="500113" y="9987"/>
                  </a:cubicBezTo>
                  <a:lnTo>
                    <a:pt x="500002" y="9987"/>
                  </a:lnTo>
                  <a:cubicBezTo>
                    <a:pt x="501203" y="11060"/>
                    <a:pt x="503200" y="9876"/>
                    <a:pt x="504217" y="11467"/>
                  </a:cubicBezTo>
                  <a:lnTo>
                    <a:pt x="504087" y="11374"/>
                  </a:lnTo>
                  <a:cubicBezTo>
                    <a:pt x="506509" y="12058"/>
                    <a:pt x="508857" y="12983"/>
                    <a:pt x="511094" y="14110"/>
                  </a:cubicBezTo>
                  <a:lnTo>
                    <a:pt x="510983" y="14110"/>
                  </a:lnTo>
                  <a:cubicBezTo>
                    <a:pt x="513257" y="15182"/>
                    <a:pt x="515827" y="15497"/>
                    <a:pt x="517934" y="16920"/>
                  </a:cubicBezTo>
                  <a:lnTo>
                    <a:pt x="517823" y="16920"/>
                  </a:lnTo>
                  <a:cubicBezTo>
                    <a:pt x="520078" y="18011"/>
                    <a:pt x="522704" y="18196"/>
                    <a:pt x="524737" y="19804"/>
                  </a:cubicBezTo>
                  <a:lnTo>
                    <a:pt x="524608" y="19804"/>
                  </a:lnTo>
                  <a:cubicBezTo>
                    <a:pt x="525532" y="20359"/>
                    <a:pt x="526789" y="20192"/>
                    <a:pt x="527529" y="21135"/>
                  </a:cubicBezTo>
                  <a:lnTo>
                    <a:pt x="527437" y="21135"/>
                  </a:lnTo>
                  <a:cubicBezTo>
                    <a:pt x="528287" y="21819"/>
                    <a:pt x="529507" y="21653"/>
                    <a:pt x="530302" y="22466"/>
                  </a:cubicBezTo>
                  <a:lnTo>
                    <a:pt x="530302" y="22466"/>
                  </a:lnTo>
                  <a:cubicBezTo>
                    <a:pt x="532410" y="23816"/>
                    <a:pt x="535164" y="23723"/>
                    <a:pt x="537068" y="25516"/>
                  </a:cubicBezTo>
                  <a:lnTo>
                    <a:pt x="536920" y="25406"/>
                  </a:lnTo>
                  <a:cubicBezTo>
                    <a:pt x="537882" y="25905"/>
                    <a:pt x="539213" y="25683"/>
                    <a:pt x="539786" y="26903"/>
                  </a:cubicBezTo>
                  <a:lnTo>
                    <a:pt x="539656" y="26792"/>
                  </a:lnTo>
                  <a:cubicBezTo>
                    <a:pt x="543964" y="28770"/>
                    <a:pt x="548161" y="31008"/>
                    <a:pt x="552209" y="33503"/>
                  </a:cubicBezTo>
                  <a:lnTo>
                    <a:pt x="552209" y="33503"/>
                  </a:lnTo>
                  <a:cubicBezTo>
                    <a:pt x="553004" y="34243"/>
                    <a:pt x="554335" y="33984"/>
                    <a:pt x="554982" y="35001"/>
                  </a:cubicBezTo>
                  <a:lnTo>
                    <a:pt x="554982" y="35001"/>
                  </a:lnTo>
                  <a:cubicBezTo>
                    <a:pt x="555833" y="35666"/>
                    <a:pt x="557201" y="35389"/>
                    <a:pt x="557774" y="36554"/>
                  </a:cubicBezTo>
                  <a:lnTo>
                    <a:pt x="557626" y="36443"/>
                  </a:lnTo>
                  <a:cubicBezTo>
                    <a:pt x="560103" y="37552"/>
                    <a:pt x="562470" y="38901"/>
                    <a:pt x="564670" y="40491"/>
                  </a:cubicBezTo>
                  <a:lnTo>
                    <a:pt x="564670" y="40491"/>
                  </a:lnTo>
                  <a:cubicBezTo>
                    <a:pt x="565501" y="41194"/>
                    <a:pt x="566832" y="40935"/>
                    <a:pt x="567461" y="41989"/>
                  </a:cubicBezTo>
                  <a:lnTo>
                    <a:pt x="567350" y="41989"/>
                  </a:lnTo>
                  <a:cubicBezTo>
                    <a:pt x="568219" y="42599"/>
                    <a:pt x="569587" y="42340"/>
                    <a:pt x="570160" y="43523"/>
                  </a:cubicBezTo>
                  <a:lnTo>
                    <a:pt x="570012" y="43431"/>
                  </a:lnTo>
                  <a:cubicBezTo>
                    <a:pt x="571639" y="43985"/>
                    <a:pt x="573100" y="44965"/>
                    <a:pt x="574264" y="46241"/>
                  </a:cubicBezTo>
                  <a:lnTo>
                    <a:pt x="574117" y="46093"/>
                  </a:lnTo>
                  <a:cubicBezTo>
                    <a:pt x="574763" y="46370"/>
                    <a:pt x="575318" y="46814"/>
                    <a:pt x="575743" y="47368"/>
                  </a:cubicBezTo>
                  <a:lnTo>
                    <a:pt x="575743" y="47368"/>
                  </a:lnTo>
                  <a:cubicBezTo>
                    <a:pt x="576464" y="48182"/>
                    <a:pt x="577888" y="47868"/>
                    <a:pt x="578405" y="49014"/>
                  </a:cubicBezTo>
                  <a:lnTo>
                    <a:pt x="578276" y="48921"/>
                  </a:lnTo>
                  <a:cubicBezTo>
                    <a:pt x="579903" y="49495"/>
                    <a:pt x="581363" y="50456"/>
                    <a:pt x="582528" y="51713"/>
                  </a:cubicBezTo>
                  <a:lnTo>
                    <a:pt x="582399" y="51620"/>
                  </a:lnTo>
                  <a:cubicBezTo>
                    <a:pt x="584007" y="52231"/>
                    <a:pt x="585449" y="53192"/>
                    <a:pt x="586632" y="54449"/>
                  </a:cubicBezTo>
                  <a:lnTo>
                    <a:pt x="586521" y="54357"/>
                  </a:lnTo>
                  <a:cubicBezTo>
                    <a:pt x="588130" y="54985"/>
                    <a:pt x="589553" y="55947"/>
                    <a:pt x="590737" y="57204"/>
                  </a:cubicBezTo>
                  <a:lnTo>
                    <a:pt x="590607" y="57111"/>
                  </a:lnTo>
                  <a:cubicBezTo>
                    <a:pt x="592677" y="58202"/>
                    <a:pt x="594582" y="59589"/>
                    <a:pt x="596264" y="61215"/>
                  </a:cubicBezTo>
                  <a:lnTo>
                    <a:pt x="596172" y="61215"/>
                  </a:lnTo>
                  <a:cubicBezTo>
                    <a:pt x="598242" y="62343"/>
                    <a:pt x="600128" y="63804"/>
                    <a:pt x="601718" y="65560"/>
                  </a:cubicBezTo>
                  <a:lnTo>
                    <a:pt x="601570" y="65393"/>
                  </a:lnTo>
                  <a:cubicBezTo>
                    <a:pt x="602291" y="65597"/>
                    <a:pt x="602882" y="66115"/>
                    <a:pt x="603160" y="66817"/>
                  </a:cubicBezTo>
                  <a:lnTo>
                    <a:pt x="603030" y="66687"/>
                  </a:lnTo>
                  <a:cubicBezTo>
                    <a:pt x="603659" y="67002"/>
                    <a:pt x="604195" y="67483"/>
                    <a:pt x="604583" y="68055"/>
                  </a:cubicBezTo>
                  <a:lnTo>
                    <a:pt x="604583" y="68055"/>
                  </a:lnTo>
                  <a:cubicBezTo>
                    <a:pt x="607726" y="69904"/>
                    <a:pt x="610018" y="72807"/>
                    <a:pt x="612755" y="75155"/>
                  </a:cubicBezTo>
                  <a:lnTo>
                    <a:pt x="612625" y="74988"/>
                  </a:lnTo>
                  <a:cubicBezTo>
                    <a:pt x="613272" y="75266"/>
                    <a:pt x="613827" y="75709"/>
                    <a:pt x="614252" y="76264"/>
                  </a:cubicBezTo>
                  <a:lnTo>
                    <a:pt x="614252" y="76264"/>
                  </a:lnTo>
                  <a:cubicBezTo>
                    <a:pt x="614973" y="77059"/>
                    <a:pt x="616415" y="76745"/>
                    <a:pt x="616896" y="77946"/>
                  </a:cubicBezTo>
                  <a:lnTo>
                    <a:pt x="616729" y="77780"/>
                  </a:lnTo>
                  <a:cubicBezTo>
                    <a:pt x="617413" y="78002"/>
                    <a:pt x="618005" y="78464"/>
                    <a:pt x="618375" y="79074"/>
                  </a:cubicBezTo>
                  <a:lnTo>
                    <a:pt x="618375" y="79074"/>
                  </a:lnTo>
                  <a:cubicBezTo>
                    <a:pt x="619890" y="79813"/>
                    <a:pt x="621277" y="80830"/>
                    <a:pt x="622442" y="82050"/>
                  </a:cubicBezTo>
                  <a:lnTo>
                    <a:pt x="622312" y="81902"/>
                  </a:lnTo>
                  <a:cubicBezTo>
                    <a:pt x="622996" y="82143"/>
                    <a:pt x="623570" y="82642"/>
                    <a:pt x="623884" y="83289"/>
                  </a:cubicBezTo>
                  <a:lnTo>
                    <a:pt x="623791" y="83178"/>
                  </a:lnTo>
                  <a:cubicBezTo>
                    <a:pt x="624383" y="83529"/>
                    <a:pt x="624901" y="83991"/>
                    <a:pt x="625307" y="84546"/>
                  </a:cubicBezTo>
                  <a:lnTo>
                    <a:pt x="625307" y="84546"/>
                  </a:lnTo>
                  <a:cubicBezTo>
                    <a:pt x="628191" y="86709"/>
                    <a:pt x="630909" y="89094"/>
                    <a:pt x="633423" y="91682"/>
                  </a:cubicBezTo>
                  <a:lnTo>
                    <a:pt x="633257" y="91516"/>
                  </a:lnTo>
                  <a:cubicBezTo>
                    <a:pt x="633996" y="91700"/>
                    <a:pt x="634588" y="92274"/>
                    <a:pt x="634810" y="93013"/>
                  </a:cubicBezTo>
                  <a:lnTo>
                    <a:pt x="634662" y="92865"/>
                  </a:lnTo>
                  <a:cubicBezTo>
                    <a:pt x="635383" y="93087"/>
                    <a:pt x="635956" y="93642"/>
                    <a:pt x="636196" y="94362"/>
                  </a:cubicBezTo>
                  <a:lnTo>
                    <a:pt x="636048" y="94215"/>
                  </a:lnTo>
                  <a:cubicBezTo>
                    <a:pt x="636751" y="94455"/>
                    <a:pt x="637324" y="95028"/>
                    <a:pt x="637564" y="95731"/>
                  </a:cubicBezTo>
                  <a:lnTo>
                    <a:pt x="637416" y="95583"/>
                  </a:lnTo>
                  <a:cubicBezTo>
                    <a:pt x="638119" y="95823"/>
                    <a:pt x="638673" y="96378"/>
                    <a:pt x="638932" y="97080"/>
                  </a:cubicBezTo>
                  <a:lnTo>
                    <a:pt x="638803" y="96951"/>
                  </a:lnTo>
                  <a:cubicBezTo>
                    <a:pt x="639505" y="97210"/>
                    <a:pt x="640060" y="97764"/>
                    <a:pt x="640300" y="98467"/>
                  </a:cubicBezTo>
                  <a:lnTo>
                    <a:pt x="640171" y="98319"/>
                  </a:lnTo>
                  <a:cubicBezTo>
                    <a:pt x="640873" y="98578"/>
                    <a:pt x="641428" y="99132"/>
                    <a:pt x="641650" y="99853"/>
                  </a:cubicBezTo>
                  <a:lnTo>
                    <a:pt x="641502" y="99705"/>
                  </a:lnTo>
                  <a:cubicBezTo>
                    <a:pt x="642241" y="99927"/>
                    <a:pt x="642815" y="100519"/>
                    <a:pt x="642999" y="101259"/>
                  </a:cubicBezTo>
                  <a:lnTo>
                    <a:pt x="642833" y="101110"/>
                  </a:lnTo>
                  <a:cubicBezTo>
                    <a:pt x="645199" y="103810"/>
                    <a:pt x="648083" y="106102"/>
                    <a:pt x="649950" y="109263"/>
                  </a:cubicBezTo>
                  <a:lnTo>
                    <a:pt x="649950" y="109263"/>
                  </a:lnTo>
                  <a:cubicBezTo>
                    <a:pt x="650524" y="109670"/>
                    <a:pt x="650986" y="110187"/>
                    <a:pt x="651337" y="110779"/>
                  </a:cubicBezTo>
                  <a:lnTo>
                    <a:pt x="651226" y="110668"/>
                  </a:lnTo>
                  <a:cubicBezTo>
                    <a:pt x="651873" y="111001"/>
                    <a:pt x="652391" y="111556"/>
                    <a:pt x="652668" y="112221"/>
                  </a:cubicBezTo>
                  <a:lnTo>
                    <a:pt x="652520" y="112092"/>
                  </a:lnTo>
                  <a:cubicBezTo>
                    <a:pt x="653241" y="112332"/>
                    <a:pt x="653796" y="112924"/>
                    <a:pt x="653981" y="113663"/>
                  </a:cubicBezTo>
                  <a:lnTo>
                    <a:pt x="653814" y="113515"/>
                  </a:lnTo>
                  <a:cubicBezTo>
                    <a:pt x="657512" y="117693"/>
                    <a:pt x="661893" y="121114"/>
                    <a:pt x="665092" y="125717"/>
                  </a:cubicBezTo>
                  <a:lnTo>
                    <a:pt x="665092" y="125717"/>
                  </a:lnTo>
                  <a:cubicBezTo>
                    <a:pt x="665609" y="126142"/>
                    <a:pt x="666071" y="126604"/>
                    <a:pt x="666497" y="127122"/>
                  </a:cubicBezTo>
                  <a:lnTo>
                    <a:pt x="666497" y="127122"/>
                  </a:lnTo>
                  <a:cubicBezTo>
                    <a:pt x="668234" y="128083"/>
                    <a:pt x="669658" y="129525"/>
                    <a:pt x="670601" y="131263"/>
                  </a:cubicBezTo>
                  <a:lnTo>
                    <a:pt x="670601" y="131263"/>
                  </a:lnTo>
                  <a:cubicBezTo>
                    <a:pt x="671137" y="131688"/>
                    <a:pt x="671599" y="132206"/>
                    <a:pt x="671969" y="132779"/>
                  </a:cubicBezTo>
                  <a:lnTo>
                    <a:pt x="671858" y="132668"/>
                  </a:lnTo>
                  <a:cubicBezTo>
                    <a:pt x="672505" y="133001"/>
                    <a:pt x="673004" y="133555"/>
                    <a:pt x="673281" y="134221"/>
                  </a:cubicBezTo>
                  <a:lnTo>
                    <a:pt x="673152" y="134092"/>
                  </a:lnTo>
                  <a:cubicBezTo>
                    <a:pt x="673873" y="134332"/>
                    <a:pt x="674409" y="134923"/>
                    <a:pt x="674594" y="135663"/>
                  </a:cubicBezTo>
                  <a:lnTo>
                    <a:pt x="674427" y="135515"/>
                  </a:lnTo>
                  <a:cubicBezTo>
                    <a:pt x="676591" y="137549"/>
                    <a:pt x="678532" y="139804"/>
                    <a:pt x="680214" y="142263"/>
                  </a:cubicBezTo>
                  <a:lnTo>
                    <a:pt x="680214" y="142263"/>
                  </a:lnTo>
                  <a:cubicBezTo>
                    <a:pt x="680769" y="142688"/>
                    <a:pt x="681231" y="143187"/>
                    <a:pt x="681600" y="143779"/>
                  </a:cubicBezTo>
                  <a:lnTo>
                    <a:pt x="681600" y="143668"/>
                  </a:lnTo>
                  <a:cubicBezTo>
                    <a:pt x="682229" y="144019"/>
                    <a:pt x="682710" y="144574"/>
                    <a:pt x="683006" y="145220"/>
                  </a:cubicBezTo>
                  <a:lnTo>
                    <a:pt x="682894" y="145091"/>
                  </a:lnTo>
                  <a:cubicBezTo>
                    <a:pt x="683579" y="145369"/>
                    <a:pt x="684115" y="145942"/>
                    <a:pt x="684337" y="146644"/>
                  </a:cubicBezTo>
                  <a:lnTo>
                    <a:pt x="684170" y="146496"/>
                  </a:lnTo>
                  <a:cubicBezTo>
                    <a:pt x="686333" y="148548"/>
                    <a:pt x="688256" y="150841"/>
                    <a:pt x="689883" y="153318"/>
                  </a:cubicBezTo>
                  <a:lnTo>
                    <a:pt x="689883" y="153318"/>
                  </a:lnTo>
                  <a:cubicBezTo>
                    <a:pt x="690511" y="153669"/>
                    <a:pt x="690992" y="154242"/>
                    <a:pt x="691251" y="154908"/>
                  </a:cubicBezTo>
                  <a:lnTo>
                    <a:pt x="691103" y="154742"/>
                  </a:lnTo>
                  <a:cubicBezTo>
                    <a:pt x="692674" y="160491"/>
                    <a:pt x="691713" y="162321"/>
                    <a:pt x="686426" y="163245"/>
                  </a:cubicBezTo>
                  <a:cubicBezTo>
                    <a:pt x="683708" y="163616"/>
                    <a:pt x="680953" y="163653"/>
                    <a:pt x="678236" y="163356"/>
                  </a:cubicBezTo>
                  <a:cubicBezTo>
                    <a:pt x="660303" y="162099"/>
                    <a:pt x="642334" y="161397"/>
                    <a:pt x="624364" y="160713"/>
                  </a:cubicBezTo>
                  <a:cubicBezTo>
                    <a:pt x="602291" y="159863"/>
                    <a:pt x="580291" y="157201"/>
                    <a:pt x="558181" y="158161"/>
                  </a:cubicBezTo>
                  <a:cubicBezTo>
                    <a:pt x="524719" y="159622"/>
                    <a:pt x="491239" y="159900"/>
                    <a:pt x="457795" y="161083"/>
                  </a:cubicBezTo>
                  <a:cubicBezTo>
                    <a:pt x="402870" y="162802"/>
                    <a:pt x="348278" y="170271"/>
                    <a:pt x="294906" y="183378"/>
                  </a:cubicBezTo>
                  <a:cubicBezTo>
                    <a:pt x="286013" y="185375"/>
                    <a:pt x="277343" y="188259"/>
                    <a:pt x="269024" y="191993"/>
                  </a:cubicBezTo>
                  <a:cubicBezTo>
                    <a:pt x="258615" y="195968"/>
                    <a:pt x="248484" y="200663"/>
                    <a:pt x="238483" y="205637"/>
                  </a:cubicBezTo>
                  <a:cubicBezTo>
                    <a:pt x="223083" y="213309"/>
                    <a:pt x="212749" y="226398"/>
                    <a:pt x="202193" y="239246"/>
                  </a:cubicBezTo>
                  <a:cubicBezTo>
                    <a:pt x="192949" y="250560"/>
                    <a:pt x="184556" y="262466"/>
                    <a:pt x="180101" y="276701"/>
                  </a:cubicBezTo>
                  <a:cubicBezTo>
                    <a:pt x="179028" y="278845"/>
                    <a:pt x="177235" y="280565"/>
                    <a:pt x="175054" y="281563"/>
                  </a:cubicBezTo>
                  <a:close/>
                </a:path>
              </a:pathLst>
            </a:custGeom>
            <a:solidFill>
              <a:srgbClr val="EA7F00"/>
            </a:solidFill>
            <a:ln w="1847" cap="flat">
              <a:noFill/>
              <a:prstDash val="solid"/>
              <a:miter/>
            </a:ln>
          </p:spPr>
          <p:txBody>
            <a:bodyPr rtlCol="0" anchor="ctr"/>
            <a:lstStyle/>
            <a:p>
              <a:endParaRPr lang="es-CO"/>
            </a:p>
          </p:txBody>
        </p:sp>
        <p:sp>
          <p:nvSpPr>
            <p:cNvPr id="20" name="Freeform: Shape 19">
              <a:extLst>
                <a:ext uri="{FF2B5EF4-FFF2-40B4-BE49-F238E27FC236}">
                  <a16:creationId xmlns:a16="http://schemas.microsoft.com/office/drawing/2014/main" id="{C92F6970-5BAE-2CAD-534F-AE5D7D08FEE5}"/>
                </a:ext>
              </a:extLst>
            </p:cNvPr>
            <p:cNvSpPr/>
            <p:nvPr/>
          </p:nvSpPr>
          <p:spPr>
            <a:xfrm>
              <a:off x="-1675559" y="2016795"/>
              <a:ext cx="917748" cy="1513631"/>
            </a:xfrm>
            <a:custGeom>
              <a:avLst/>
              <a:gdLst>
                <a:gd name="connsiteX0" fmla="*/ 152736 w 917748"/>
                <a:gd name="connsiteY0" fmla="*/ 736957 h 1513631"/>
                <a:gd name="connsiteX1" fmla="*/ 166824 w 917748"/>
                <a:gd name="connsiteY1" fmla="*/ 791716 h 1513631"/>
                <a:gd name="connsiteX2" fmla="*/ 181613 w 917748"/>
                <a:gd name="connsiteY2" fmla="*/ 840596 h 1513631"/>
                <a:gd name="connsiteX3" fmla="*/ 199712 w 917748"/>
                <a:gd name="connsiteY3" fmla="*/ 876535 h 1513631"/>
                <a:gd name="connsiteX4" fmla="*/ 244359 w 917748"/>
                <a:gd name="connsiteY4" fmla="*/ 930554 h 1513631"/>
                <a:gd name="connsiteX5" fmla="*/ 279225 w 917748"/>
                <a:gd name="connsiteY5" fmla="*/ 957804 h 1513631"/>
                <a:gd name="connsiteX6" fmla="*/ 313741 w 917748"/>
                <a:gd name="connsiteY6" fmla="*/ 979693 h 1513631"/>
                <a:gd name="connsiteX7" fmla="*/ 354412 w 917748"/>
                <a:gd name="connsiteY7" fmla="*/ 993114 h 1513631"/>
                <a:gd name="connsiteX8" fmla="*/ 419949 w 917748"/>
                <a:gd name="connsiteY8" fmla="*/ 1004983 h 1513631"/>
                <a:gd name="connsiteX9" fmla="*/ 459086 w 917748"/>
                <a:gd name="connsiteY9" fmla="*/ 1009734 h 1513631"/>
                <a:gd name="connsiteX10" fmla="*/ 511460 w 917748"/>
                <a:gd name="connsiteY10" fmla="*/ 1012544 h 1513631"/>
                <a:gd name="connsiteX11" fmla="*/ 554147 w 917748"/>
                <a:gd name="connsiteY11" fmla="*/ 1015946 h 1513631"/>
                <a:gd name="connsiteX12" fmla="*/ 598516 w 917748"/>
                <a:gd name="connsiteY12" fmla="*/ 1015188 h 1513631"/>
                <a:gd name="connsiteX13" fmla="*/ 604654 w 917748"/>
                <a:gd name="connsiteY13" fmla="*/ 1015003 h 1513631"/>
                <a:gd name="connsiteX14" fmla="*/ 648561 w 917748"/>
                <a:gd name="connsiteY14" fmla="*/ 1010196 h 1513631"/>
                <a:gd name="connsiteX15" fmla="*/ 721936 w 917748"/>
                <a:gd name="connsiteY15" fmla="*/ 987365 h 1513631"/>
                <a:gd name="connsiteX16" fmla="*/ 761961 w 917748"/>
                <a:gd name="connsiteY16" fmla="*/ 969876 h 1513631"/>
                <a:gd name="connsiteX17" fmla="*/ 784996 w 917748"/>
                <a:gd name="connsiteY17" fmla="*/ 951019 h 1513631"/>
                <a:gd name="connsiteX18" fmla="*/ 813725 w 917748"/>
                <a:gd name="connsiteY18" fmla="*/ 914692 h 1513631"/>
                <a:gd name="connsiteX19" fmla="*/ 835909 w 917748"/>
                <a:gd name="connsiteY19" fmla="*/ 875647 h 1513631"/>
                <a:gd name="connsiteX20" fmla="*/ 857188 w 917748"/>
                <a:gd name="connsiteY20" fmla="*/ 807245 h 1513631"/>
                <a:gd name="connsiteX21" fmla="*/ 872624 w 917748"/>
                <a:gd name="connsiteY21" fmla="*/ 740285 h 1513631"/>
                <a:gd name="connsiteX22" fmla="*/ 877154 w 917748"/>
                <a:gd name="connsiteY22" fmla="*/ 709356 h 1513631"/>
                <a:gd name="connsiteX23" fmla="*/ 885196 w 917748"/>
                <a:gd name="connsiteY23" fmla="*/ 674230 h 1513631"/>
                <a:gd name="connsiteX24" fmla="*/ 899985 w 917748"/>
                <a:gd name="connsiteY24" fmla="*/ 628770 h 1513631"/>
                <a:gd name="connsiteX25" fmla="*/ 903221 w 917748"/>
                <a:gd name="connsiteY25" fmla="*/ 617826 h 1513631"/>
                <a:gd name="connsiteX26" fmla="*/ 903369 w 917748"/>
                <a:gd name="connsiteY26" fmla="*/ 622595 h 1513631"/>
                <a:gd name="connsiteX27" fmla="*/ 905217 w 917748"/>
                <a:gd name="connsiteY27" fmla="*/ 688243 h 1513631"/>
                <a:gd name="connsiteX28" fmla="*/ 905605 w 917748"/>
                <a:gd name="connsiteY28" fmla="*/ 706730 h 1513631"/>
                <a:gd name="connsiteX29" fmla="*/ 910782 w 917748"/>
                <a:gd name="connsiteY29" fmla="*/ 758310 h 1513631"/>
                <a:gd name="connsiteX30" fmla="*/ 915182 w 917748"/>
                <a:gd name="connsiteY30" fmla="*/ 798223 h 1513631"/>
                <a:gd name="connsiteX31" fmla="*/ 911244 w 917748"/>
                <a:gd name="connsiteY31" fmla="*/ 834254 h 1513631"/>
                <a:gd name="connsiteX32" fmla="*/ 908841 w 917748"/>
                <a:gd name="connsiteY32" fmla="*/ 884780 h 1513631"/>
                <a:gd name="connsiteX33" fmla="*/ 905698 w 917748"/>
                <a:gd name="connsiteY33" fmla="*/ 927023 h 1513631"/>
                <a:gd name="connsiteX34" fmla="*/ 900670 w 917748"/>
                <a:gd name="connsiteY34" fmla="*/ 970486 h 1513631"/>
                <a:gd name="connsiteX35" fmla="*/ 896122 w 917748"/>
                <a:gd name="connsiteY35" fmla="*/ 1002284 h 1513631"/>
                <a:gd name="connsiteX36" fmla="*/ 892424 w 917748"/>
                <a:gd name="connsiteY36" fmla="*/ 1039018 h 1513631"/>
                <a:gd name="connsiteX37" fmla="*/ 888117 w 917748"/>
                <a:gd name="connsiteY37" fmla="*/ 1062478 h 1513631"/>
                <a:gd name="connsiteX38" fmla="*/ 873826 w 917748"/>
                <a:gd name="connsiteY38" fmla="*/ 1114538 h 1513631"/>
                <a:gd name="connsiteX39" fmla="*/ 863067 w 917748"/>
                <a:gd name="connsiteY39" fmla="*/ 1150569 h 1513631"/>
                <a:gd name="connsiteX40" fmla="*/ 849830 w 917748"/>
                <a:gd name="connsiteY40" fmla="*/ 1211983 h 1513631"/>
                <a:gd name="connsiteX41" fmla="*/ 846613 w 917748"/>
                <a:gd name="connsiteY41" fmla="*/ 1232929 h 1513631"/>
                <a:gd name="connsiteX42" fmla="*/ 843008 w 917748"/>
                <a:gd name="connsiteY42" fmla="*/ 1271012 h 1513631"/>
                <a:gd name="connsiteX43" fmla="*/ 841751 w 917748"/>
                <a:gd name="connsiteY43" fmla="*/ 1329173 h 1513631"/>
                <a:gd name="connsiteX44" fmla="*/ 845282 w 917748"/>
                <a:gd name="connsiteY44" fmla="*/ 1377554 h 1513631"/>
                <a:gd name="connsiteX45" fmla="*/ 823670 w 917748"/>
                <a:gd name="connsiteY45" fmla="*/ 1424308 h 1513631"/>
                <a:gd name="connsiteX46" fmla="*/ 782814 w 917748"/>
                <a:gd name="connsiteY46" fmla="*/ 1438118 h 1513631"/>
                <a:gd name="connsiteX47" fmla="*/ 723322 w 917748"/>
                <a:gd name="connsiteY47" fmla="*/ 1438376 h 1513631"/>
                <a:gd name="connsiteX48" fmla="*/ 695962 w 917748"/>
                <a:gd name="connsiteY48" fmla="*/ 1439190 h 1513631"/>
                <a:gd name="connsiteX49" fmla="*/ 654717 w 917748"/>
                <a:gd name="connsiteY49" fmla="*/ 1434143 h 1513631"/>
                <a:gd name="connsiteX50" fmla="*/ 614433 w 917748"/>
                <a:gd name="connsiteY50" fmla="*/ 1389940 h 1513631"/>
                <a:gd name="connsiteX51" fmla="*/ 611790 w 917748"/>
                <a:gd name="connsiteY51" fmla="*/ 1366887 h 1513631"/>
                <a:gd name="connsiteX52" fmla="*/ 610496 w 917748"/>
                <a:gd name="connsiteY52" fmla="*/ 1321057 h 1513631"/>
                <a:gd name="connsiteX53" fmla="*/ 613934 w 917748"/>
                <a:gd name="connsiteY53" fmla="*/ 1280903 h 1513631"/>
                <a:gd name="connsiteX54" fmla="*/ 614322 w 917748"/>
                <a:gd name="connsiteY54" fmla="*/ 1273397 h 1513631"/>
                <a:gd name="connsiteX55" fmla="*/ 614970 w 917748"/>
                <a:gd name="connsiteY55" fmla="*/ 1254910 h 1513631"/>
                <a:gd name="connsiteX56" fmla="*/ 627633 w 917748"/>
                <a:gd name="connsiteY56" fmla="*/ 1239880 h 1513631"/>
                <a:gd name="connsiteX57" fmla="*/ 704891 w 917748"/>
                <a:gd name="connsiteY57" fmla="*/ 1202555 h 1513631"/>
                <a:gd name="connsiteX58" fmla="*/ 723896 w 917748"/>
                <a:gd name="connsiteY58" fmla="*/ 1185917 h 1513631"/>
                <a:gd name="connsiteX59" fmla="*/ 749777 w 917748"/>
                <a:gd name="connsiteY59" fmla="*/ 1160515 h 1513631"/>
                <a:gd name="connsiteX60" fmla="*/ 753790 w 917748"/>
                <a:gd name="connsiteY60" fmla="*/ 1155339 h 1513631"/>
                <a:gd name="connsiteX61" fmla="*/ 743677 w 917748"/>
                <a:gd name="connsiteY61" fmla="*/ 1156448 h 1513631"/>
                <a:gd name="connsiteX62" fmla="*/ 698236 w 917748"/>
                <a:gd name="connsiteY62" fmla="*/ 1161606 h 1513631"/>
                <a:gd name="connsiteX63" fmla="*/ 647747 w 917748"/>
                <a:gd name="connsiteY63" fmla="*/ 1165063 h 1513631"/>
                <a:gd name="connsiteX64" fmla="*/ 556273 w 917748"/>
                <a:gd name="connsiteY64" fmla="*/ 1163621 h 1513631"/>
                <a:gd name="connsiteX65" fmla="*/ 497891 w 917748"/>
                <a:gd name="connsiteY65" fmla="*/ 1156891 h 1513631"/>
                <a:gd name="connsiteX66" fmla="*/ 457977 w 917748"/>
                <a:gd name="connsiteY66" fmla="*/ 1151198 h 1513631"/>
                <a:gd name="connsiteX67" fmla="*/ 385119 w 917748"/>
                <a:gd name="connsiteY67" fmla="*/ 1144764 h 1513631"/>
                <a:gd name="connsiteX68" fmla="*/ 360587 w 917748"/>
                <a:gd name="connsiteY68" fmla="*/ 1150199 h 1513631"/>
                <a:gd name="connsiteX69" fmla="*/ 341897 w 917748"/>
                <a:gd name="connsiteY69" fmla="*/ 1168335 h 1513631"/>
                <a:gd name="connsiteX70" fmla="*/ 326441 w 917748"/>
                <a:gd name="connsiteY70" fmla="*/ 1217141 h 1513631"/>
                <a:gd name="connsiteX71" fmla="*/ 326016 w 917748"/>
                <a:gd name="connsiteY71" fmla="*/ 1258090 h 1513631"/>
                <a:gd name="connsiteX72" fmla="*/ 325886 w 917748"/>
                <a:gd name="connsiteY72" fmla="*/ 1279258 h 1513631"/>
                <a:gd name="connsiteX73" fmla="*/ 325258 w 917748"/>
                <a:gd name="connsiteY73" fmla="*/ 1294288 h 1513631"/>
                <a:gd name="connsiteX74" fmla="*/ 326293 w 917748"/>
                <a:gd name="connsiteY74" fmla="*/ 1350378 h 1513631"/>
                <a:gd name="connsiteX75" fmla="*/ 321967 w 917748"/>
                <a:gd name="connsiteY75" fmla="*/ 1400607 h 1513631"/>
                <a:gd name="connsiteX76" fmla="*/ 311855 w 917748"/>
                <a:gd name="connsiteY76" fmla="*/ 1441685 h 1513631"/>
                <a:gd name="connsiteX77" fmla="*/ 283477 w 917748"/>
                <a:gd name="connsiteY77" fmla="*/ 1480324 h 1513631"/>
                <a:gd name="connsiteX78" fmla="*/ 221841 w 917748"/>
                <a:gd name="connsiteY78" fmla="*/ 1507869 h 1513631"/>
                <a:gd name="connsiteX79" fmla="*/ 189914 w 917748"/>
                <a:gd name="connsiteY79" fmla="*/ 1510864 h 1513631"/>
                <a:gd name="connsiteX80" fmla="*/ 118757 w 917748"/>
                <a:gd name="connsiteY80" fmla="*/ 1509441 h 1513631"/>
                <a:gd name="connsiteX81" fmla="*/ 65810 w 917748"/>
                <a:gd name="connsiteY81" fmla="*/ 1480139 h 1513631"/>
                <a:gd name="connsiteX82" fmla="*/ 42849 w 917748"/>
                <a:gd name="connsiteY82" fmla="*/ 1430741 h 1513631"/>
                <a:gd name="connsiteX83" fmla="*/ 40575 w 917748"/>
                <a:gd name="connsiteY83" fmla="*/ 1414509 h 1513631"/>
                <a:gd name="connsiteX84" fmla="*/ 39355 w 917748"/>
                <a:gd name="connsiteY84" fmla="*/ 1407872 h 1513631"/>
                <a:gd name="connsiteX85" fmla="*/ 34345 w 917748"/>
                <a:gd name="connsiteY85" fmla="*/ 1370381 h 1513631"/>
                <a:gd name="connsiteX86" fmla="*/ 31332 w 917748"/>
                <a:gd name="connsiteY86" fmla="*/ 1344795 h 1513631"/>
                <a:gd name="connsiteX87" fmla="*/ 28466 w 917748"/>
                <a:gd name="connsiteY87" fmla="*/ 1308135 h 1513631"/>
                <a:gd name="connsiteX88" fmla="*/ 22070 w 917748"/>
                <a:gd name="connsiteY88" fmla="*/ 1264413 h 1513631"/>
                <a:gd name="connsiteX89" fmla="*/ 13011 w 917748"/>
                <a:gd name="connsiteY89" fmla="*/ 1200484 h 1513631"/>
                <a:gd name="connsiteX90" fmla="*/ 6078 w 917748"/>
                <a:gd name="connsiteY90" fmla="*/ 1113595 h 1513631"/>
                <a:gd name="connsiteX91" fmla="*/ 532 w 917748"/>
                <a:gd name="connsiteY91" fmla="*/ 990212 h 1513631"/>
                <a:gd name="connsiteX92" fmla="*/ -2038 w 917748"/>
                <a:gd name="connsiteY92" fmla="*/ 927596 h 1513631"/>
                <a:gd name="connsiteX93" fmla="*/ -411 w 917748"/>
                <a:gd name="connsiteY93" fmla="*/ 887553 h 1513631"/>
                <a:gd name="connsiteX94" fmla="*/ 624 w 917748"/>
                <a:gd name="connsiteY94" fmla="*/ 880787 h 1513631"/>
                <a:gd name="connsiteX95" fmla="*/ 1863 w 917748"/>
                <a:gd name="connsiteY95" fmla="*/ 787759 h 1513631"/>
                <a:gd name="connsiteX96" fmla="*/ 1198 w 917748"/>
                <a:gd name="connsiteY96" fmla="*/ 700870 h 1513631"/>
                <a:gd name="connsiteX97" fmla="*/ 1826 w 917748"/>
                <a:gd name="connsiteY97" fmla="*/ 661234 h 1513631"/>
                <a:gd name="connsiteX98" fmla="*/ 1253 w 917748"/>
                <a:gd name="connsiteY98" fmla="*/ 592832 h 1513631"/>
                <a:gd name="connsiteX99" fmla="*/ 4433 w 917748"/>
                <a:gd name="connsiteY99" fmla="*/ 504630 h 1513631"/>
                <a:gd name="connsiteX100" fmla="*/ 3675 w 917748"/>
                <a:gd name="connsiteY100" fmla="*/ 464956 h 1513631"/>
                <a:gd name="connsiteX101" fmla="*/ 4026 w 917748"/>
                <a:gd name="connsiteY101" fmla="*/ 411565 h 1513631"/>
                <a:gd name="connsiteX102" fmla="*/ 6781 w 917748"/>
                <a:gd name="connsiteY102" fmla="*/ 383003 h 1513631"/>
                <a:gd name="connsiteX103" fmla="*/ 12845 w 917748"/>
                <a:gd name="connsiteY103" fmla="*/ 334160 h 1513631"/>
                <a:gd name="connsiteX104" fmla="*/ 19093 w 917748"/>
                <a:gd name="connsiteY104" fmla="*/ 287406 h 1513631"/>
                <a:gd name="connsiteX105" fmla="*/ 31110 w 917748"/>
                <a:gd name="connsiteY105" fmla="*/ 204214 h 1513631"/>
                <a:gd name="connsiteX106" fmla="*/ 41943 w 917748"/>
                <a:gd name="connsiteY106" fmla="*/ 131190 h 1513631"/>
                <a:gd name="connsiteX107" fmla="*/ 53553 w 917748"/>
                <a:gd name="connsiteY107" fmla="*/ 85490 h 1513631"/>
                <a:gd name="connsiteX108" fmla="*/ 58193 w 917748"/>
                <a:gd name="connsiteY108" fmla="*/ 67613 h 1513631"/>
                <a:gd name="connsiteX109" fmla="*/ 73075 w 917748"/>
                <a:gd name="connsiteY109" fmla="*/ 28032 h 1513631"/>
                <a:gd name="connsiteX110" fmla="*/ 84593 w 917748"/>
                <a:gd name="connsiteY110" fmla="*/ 3296 h 1513631"/>
                <a:gd name="connsiteX111" fmla="*/ 88420 w 917748"/>
                <a:gd name="connsiteY111" fmla="*/ -2768 h 1513631"/>
                <a:gd name="connsiteX112" fmla="*/ 85388 w 917748"/>
                <a:gd name="connsiteY112" fmla="*/ 8325 h 1513631"/>
                <a:gd name="connsiteX113" fmla="*/ 80174 w 917748"/>
                <a:gd name="connsiteY113" fmla="*/ 39124 h 1513631"/>
                <a:gd name="connsiteX114" fmla="*/ 77216 w 917748"/>
                <a:gd name="connsiteY114" fmla="*/ 77097 h 1513631"/>
                <a:gd name="connsiteX115" fmla="*/ 76015 w 917748"/>
                <a:gd name="connsiteY115" fmla="*/ 104310 h 1513631"/>
                <a:gd name="connsiteX116" fmla="*/ 74610 w 917748"/>
                <a:gd name="connsiteY116" fmla="*/ 139749 h 1513631"/>
                <a:gd name="connsiteX117" fmla="*/ 73815 w 917748"/>
                <a:gd name="connsiteY117" fmla="*/ 203234 h 1513631"/>
                <a:gd name="connsiteX118" fmla="*/ 75996 w 917748"/>
                <a:gd name="connsiteY118" fmla="*/ 235106 h 1513631"/>
                <a:gd name="connsiteX119" fmla="*/ 76163 w 917748"/>
                <a:gd name="connsiteY119" fmla="*/ 240560 h 1513631"/>
                <a:gd name="connsiteX120" fmla="*/ 76163 w 917748"/>
                <a:gd name="connsiteY120" fmla="*/ 281619 h 1513631"/>
                <a:gd name="connsiteX121" fmla="*/ 78603 w 917748"/>
                <a:gd name="connsiteY121" fmla="*/ 320331 h 1513631"/>
                <a:gd name="connsiteX122" fmla="*/ 77901 w 917748"/>
                <a:gd name="connsiteY122" fmla="*/ 353719 h 1513631"/>
                <a:gd name="connsiteX123" fmla="*/ 77901 w 917748"/>
                <a:gd name="connsiteY123" fmla="*/ 365274 h 1513631"/>
                <a:gd name="connsiteX124" fmla="*/ 78954 w 917748"/>
                <a:gd name="connsiteY124" fmla="*/ 377475 h 1513631"/>
                <a:gd name="connsiteX125" fmla="*/ 82652 w 917748"/>
                <a:gd name="connsiteY125" fmla="*/ 419441 h 1513631"/>
                <a:gd name="connsiteX126" fmla="*/ 84167 w 917748"/>
                <a:gd name="connsiteY126" fmla="*/ 434988 h 1513631"/>
                <a:gd name="connsiteX127" fmla="*/ 90934 w 917748"/>
                <a:gd name="connsiteY127" fmla="*/ 493020 h 1513631"/>
                <a:gd name="connsiteX128" fmla="*/ 110937 w 917748"/>
                <a:gd name="connsiteY128" fmla="*/ 586010 h 1513631"/>
                <a:gd name="connsiteX129" fmla="*/ 136431 w 917748"/>
                <a:gd name="connsiteY129" fmla="*/ 680719 h 1513631"/>
                <a:gd name="connsiteX130" fmla="*/ 143160 w 917748"/>
                <a:gd name="connsiteY130" fmla="*/ 702737 h 1513631"/>
                <a:gd name="connsiteX131" fmla="*/ 144177 w 917748"/>
                <a:gd name="connsiteY131" fmla="*/ 705362 h 1513631"/>
                <a:gd name="connsiteX132" fmla="*/ 152736 w 917748"/>
                <a:gd name="connsiteY132" fmla="*/ 736957 h 151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7748" h="1513631">
                  <a:moveTo>
                    <a:pt x="152736" y="736957"/>
                  </a:moveTo>
                  <a:cubicBezTo>
                    <a:pt x="153846" y="742947"/>
                    <a:pt x="159244" y="758938"/>
                    <a:pt x="166824" y="791716"/>
                  </a:cubicBezTo>
                  <a:cubicBezTo>
                    <a:pt x="170835" y="808280"/>
                    <a:pt x="175771" y="824586"/>
                    <a:pt x="181613" y="840596"/>
                  </a:cubicBezTo>
                  <a:cubicBezTo>
                    <a:pt x="186124" y="853333"/>
                    <a:pt x="192706" y="864980"/>
                    <a:pt x="199712" y="876535"/>
                  </a:cubicBezTo>
                  <a:cubicBezTo>
                    <a:pt x="212006" y="896519"/>
                    <a:pt x="227036" y="914710"/>
                    <a:pt x="244359" y="930554"/>
                  </a:cubicBezTo>
                  <a:cubicBezTo>
                    <a:pt x="255155" y="940722"/>
                    <a:pt x="267523" y="948819"/>
                    <a:pt x="279225" y="957804"/>
                  </a:cubicBezTo>
                  <a:cubicBezTo>
                    <a:pt x="289966" y="966234"/>
                    <a:pt x="301539" y="973573"/>
                    <a:pt x="313741" y="979693"/>
                  </a:cubicBezTo>
                  <a:cubicBezTo>
                    <a:pt x="326719" y="985738"/>
                    <a:pt x="340381" y="990249"/>
                    <a:pt x="354412" y="993114"/>
                  </a:cubicBezTo>
                  <a:cubicBezTo>
                    <a:pt x="376098" y="998013"/>
                    <a:pt x="398171" y="1000620"/>
                    <a:pt x="419949" y="1004983"/>
                  </a:cubicBezTo>
                  <a:cubicBezTo>
                    <a:pt x="432853" y="1007553"/>
                    <a:pt x="445942" y="1009143"/>
                    <a:pt x="459086" y="1009734"/>
                  </a:cubicBezTo>
                  <a:cubicBezTo>
                    <a:pt x="476556" y="1010548"/>
                    <a:pt x="494046" y="1011305"/>
                    <a:pt x="511460" y="1012544"/>
                  </a:cubicBezTo>
                  <a:cubicBezTo>
                    <a:pt x="525677" y="1013561"/>
                    <a:pt x="539930" y="1015021"/>
                    <a:pt x="554147" y="1015946"/>
                  </a:cubicBezTo>
                  <a:cubicBezTo>
                    <a:pt x="568826" y="1016926"/>
                    <a:pt x="583726" y="1017628"/>
                    <a:pt x="598516" y="1015188"/>
                  </a:cubicBezTo>
                  <a:cubicBezTo>
                    <a:pt x="600550" y="1014984"/>
                    <a:pt x="602602" y="1014911"/>
                    <a:pt x="604654" y="1015003"/>
                  </a:cubicBezTo>
                  <a:cubicBezTo>
                    <a:pt x="619443" y="1014744"/>
                    <a:pt x="633993" y="1012433"/>
                    <a:pt x="648561" y="1010196"/>
                  </a:cubicBezTo>
                  <a:cubicBezTo>
                    <a:pt x="674165" y="1006277"/>
                    <a:pt x="698069" y="996923"/>
                    <a:pt x="721936" y="987365"/>
                  </a:cubicBezTo>
                  <a:cubicBezTo>
                    <a:pt x="735468" y="981930"/>
                    <a:pt x="749094" y="976772"/>
                    <a:pt x="761961" y="969876"/>
                  </a:cubicBezTo>
                  <a:cubicBezTo>
                    <a:pt x="770742" y="965069"/>
                    <a:pt x="778562" y="958673"/>
                    <a:pt x="784996" y="951019"/>
                  </a:cubicBezTo>
                  <a:cubicBezTo>
                    <a:pt x="795089" y="939298"/>
                    <a:pt x="804444" y="926986"/>
                    <a:pt x="813725" y="914692"/>
                  </a:cubicBezTo>
                  <a:cubicBezTo>
                    <a:pt x="822783" y="902675"/>
                    <a:pt x="830825" y="889975"/>
                    <a:pt x="835909" y="875647"/>
                  </a:cubicBezTo>
                  <a:cubicBezTo>
                    <a:pt x="843914" y="853130"/>
                    <a:pt x="851863" y="830612"/>
                    <a:pt x="857188" y="807245"/>
                  </a:cubicBezTo>
                  <a:cubicBezTo>
                    <a:pt x="862290" y="784912"/>
                    <a:pt x="868502" y="762876"/>
                    <a:pt x="872624" y="740285"/>
                  </a:cubicBezTo>
                  <a:cubicBezTo>
                    <a:pt x="874473" y="730043"/>
                    <a:pt x="875786" y="719690"/>
                    <a:pt x="877154" y="709356"/>
                  </a:cubicBezTo>
                  <a:cubicBezTo>
                    <a:pt x="878744" y="697376"/>
                    <a:pt x="882108" y="685840"/>
                    <a:pt x="885196" y="674230"/>
                  </a:cubicBezTo>
                  <a:cubicBezTo>
                    <a:pt x="889300" y="658812"/>
                    <a:pt x="894827" y="643856"/>
                    <a:pt x="899985" y="628770"/>
                  </a:cubicBezTo>
                  <a:cubicBezTo>
                    <a:pt x="901224" y="625073"/>
                    <a:pt x="901039" y="621135"/>
                    <a:pt x="903221" y="617826"/>
                  </a:cubicBezTo>
                  <a:cubicBezTo>
                    <a:pt x="903221" y="619416"/>
                    <a:pt x="903443" y="621006"/>
                    <a:pt x="903369" y="622595"/>
                  </a:cubicBezTo>
                  <a:cubicBezTo>
                    <a:pt x="902315" y="644521"/>
                    <a:pt x="905051" y="666355"/>
                    <a:pt x="905217" y="688243"/>
                  </a:cubicBezTo>
                  <a:cubicBezTo>
                    <a:pt x="905217" y="694400"/>
                    <a:pt x="905790" y="700556"/>
                    <a:pt x="905605" y="706730"/>
                  </a:cubicBezTo>
                  <a:cubicBezTo>
                    <a:pt x="905273" y="724071"/>
                    <a:pt x="907010" y="741375"/>
                    <a:pt x="910782" y="758310"/>
                  </a:cubicBezTo>
                  <a:cubicBezTo>
                    <a:pt x="913592" y="771417"/>
                    <a:pt x="916827" y="784561"/>
                    <a:pt x="915182" y="798223"/>
                  </a:cubicBezTo>
                  <a:cubicBezTo>
                    <a:pt x="913740" y="810221"/>
                    <a:pt x="912815" y="822256"/>
                    <a:pt x="911244" y="834254"/>
                  </a:cubicBezTo>
                  <a:cubicBezTo>
                    <a:pt x="909136" y="851004"/>
                    <a:pt x="908341" y="867901"/>
                    <a:pt x="908841" y="884780"/>
                  </a:cubicBezTo>
                  <a:cubicBezTo>
                    <a:pt x="909192" y="899015"/>
                    <a:pt x="907399" y="912991"/>
                    <a:pt x="905698" y="927023"/>
                  </a:cubicBezTo>
                  <a:cubicBezTo>
                    <a:pt x="903849" y="941498"/>
                    <a:pt x="902001" y="955974"/>
                    <a:pt x="900670" y="970486"/>
                  </a:cubicBezTo>
                  <a:cubicBezTo>
                    <a:pt x="899671" y="981172"/>
                    <a:pt x="897841" y="991709"/>
                    <a:pt x="896122" y="1002284"/>
                  </a:cubicBezTo>
                  <a:cubicBezTo>
                    <a:pt x="894125" y="1014449"/>
                    <a:pt x="893238" y="1026742"/>
                    <a:pt x="892424" y="1039018"/>
                  </a:cubicBezTo>
                  <a:cubicBezTo>
                    <a:pt x="892073" y="1047004"/>
                    <a:pt x="890631" y="1054898"/>
                    <a:pt x="888117" y="1062478"/>
                  </a:cubicBezTo>
                  <a:cubicBezTo>
                    <a:pt x="882164" y="1079486"/>
                    <a:pt x="877376" y="1096882"/>
                    <a:pt x="873826" y="1114538"/>
                  </a:cubicBezTo>
                  <a:cubicBezTo>
                    <a:pt x="871275" y="1126850"/>
                    <a:pt x="866671" y="1138571"/>
                    <a:pt x="863067" y="1150569"/>
                  </a:cubicBezTo>
                  <a:cubicBezTo>
                    <a:pt x="857077" y="1170665"/>
                    <a:pt x="852659" y="1191204"/>
                    <a:pt x="849830" y="1211983"/>
                  </a:cubicBezTo>
                  <a:cubicBezTo>
                    <a:pt x="848850" y="1218971"/>
                    <a:pt x="847852" y="1225978"/>
                    <a:pt x="846613" y="1232929"/>
                  </a:cubicBezTo>
                  <a:cubicBezTo>
                    <a:pt x="844431" y="1245519"/>
                    <a:pt x="843230" y="1258238"/>
                    <a:pt x="843008" y="1271012"/>
                  </a:cubicBezTo>
                  <a:cubicBezTo>
                    <a:pt x="842564" y="1290406"/>
                    <a:pt x="842047" y="1309835"/>
                    <a:pt x="841751" y="1329173"/>
                  </a:cubicBezTo>
                  <a:cubicBezTo>
                    <a:pt x="841492" y="1345386"/>
                    <a:pt x="843378" y="1361470"/>
                    <a:pt x="845282" y="1377554"/>
                  </a:cubicBezTo>
                  <a:cubicBezTo>
                    <a:pt x="847648" y="1397501"/>
                    <a:pt x="838627" y="1412550"/>
                    <a:pt x="823670" y="1424308"/>
                  </a:cubicBezTo>
                  <a:cubicBezTo>
                    <a:pt x="811857" y="1433551"/>
                    <a:pt x="797788" y="1437249"/>
                    <a:pt x="782814" y="1438118"/>
                  </a:cubicBezTo>
                  <a:cubicBezTo>
                    <a:pt x="762978" y="1439338"/>
                    <a:pt x="743141" y="1438210"/>
                    <a:pt x="723322" y="1438376"/>
                  </a:cubicBezTo>
                  <a:cubicBezTo>
                    <a:pt x="714190" y="1438469"/>
                    <a:pt x="705076" y="1438931"/>
                    <a:pt x="695962" y="1439190"/>
                  </a:cubicBezTo>
                  <a:cubicBezTo>
                    <a:pt x="682041" y="1439689"/>
                    <a:pt x="668120" y="1437988"/>
                    <a:pt x="654717" y="1434143"/>
                  </a:cubicBezTo>
                  <a:cubicBezTo>
                    <a:pt x="632310" y="1427598"/>
                    <a:pt x="619924" y="1411681"/>
                    <a:pt x="614433" y="1389940"/>
                  </a:cubicBezTo>
                  <a:cubicBezTo>
                    <a:pt x="612807" y="1382361"/>
                    <a:pt x="611919" y="1374633"/>
                    <a:pt x="611790" y="1366887"/>
                  </a:cubicBezTo>
                  <a:cubicBezTo>
                    <a:pt x="611069" y="1351616"/>
                    <a:pt x="610625" y="1336346"/>
                    <a:pt x="610496" y="1321057"/>
                  </a:cubicBezTo>
                  <a:cubicBezTo>
                    <a:pt x="610699" y="1307617"/>
                    <a:pt x="611845" y="1294195"/>
                    <a:pt x="613934" y="1280903"/>
                  </a:cubicBezTo>
                  <a:cubicBezTo>
                    <a:pt x="614193" y="1278407"/>
                    <a:pt x="614322" y="1275912"/>
                    <a:pt x="614322" y="1273397"/>
                  </a:cubicBezTo>
                  <a:cubicBezTo>
                    <a:pt x="614544" y="1267241"/>
                    <a:pt x="614489" y="1261066"/>
                    <a:pt x="614970" y="1254910"/>
                  </a:cubicBezTo>
                  <a:cubicBezTo>
                    <a:pt x="615598" y="1247016"/>
                    <a:pt x="619739" y="1241969"/>
                    <a:pt x="627633" y="1239880"/>
                  </a:cubicBezTo>
                  <a:cubicBezTo>
                    <a:pt x="655789" y="1232485"/>
                    <a:pt x="680783" y="1218435"/>
                    <a:pt x="704891" y="1202555"/>
                  </a:cubicBezTo>
                  <a:cubicBezTo>
                    <a:pt x="712008" y="1197878"/>
                    <a:pt x="717629" y="1191592"/>
                    <a:pt x="723896" y="1185917"/>
                  </a:cubicBezTo>
                  <a:cubicBezTo>
                    <a:pt x="732936" y="1177837"/>
                    <a:pt x="741274" y="1169093"/>
                    <a:pt x="749777" y="1160515"/>
                  </a:cubicBezTo>
                  <a:cubicBezTo>
                    <a:pt x="751515" y="1159147"/>
                    <a:pt x="752883" y="1157372"/>
                    <a:pt x="753790" y="1155339"/>
                  </a:cubicBezTo>
                  <a:cubicBezTo>
                    <a:pt x="750092" y="1154488"/>
                    <a:pt x="746783" y="1155782"/>
                    <a:pt x="743677" y="1156448"/>
                  </a:cubicBezTo>
                  <a:cubicBezTo>
                    <a:pt x="728702" y="1159461"/>
                    <a:pt x="713506" y="1161181"/>
                    <a:pt x="698236" y="1161606"/>
                  </a:cubicBezTo>
                  <a:cubicBezTo>
                    <a:pt x="681375" y="1162364"/>
                    <a:pt x="664571" y="1163861"/>
                    <a:pt x="647747" y="1165063"/>
                  </a:cubicBezTo>
                  <a:cubicBezTo>
                    <a:pt x="617244" y="1167207"/>
                    <a:pt x="586740" y="1167818"/>
                    <a:pt x="556273" y="1163621"/>
                  </a:cubicBezTo>
                  <a:cubicBezTo>
                    <a:pt x="536899" y="1160959"/>
                    <a:pt x="517450" y="1158075"/>
                    <a:pt x="497891" y="1156891"/>
                  </a:cubicBezTo>
                  <a:cubicBezTo>
                    <a:pt x="484524" y="1156060"/>
                    <a:pt x="471325" y="1152677"/>
                    <a:pt x="457977" y="1151198"/>
                  </a:cubicBezTo>
                  <a:cubicBezTo>
                    <a:pt x="433740" y="1148554"/>
                    <a:pt x="409633" y="1144431"/>
                    <a:pt x="385119" y="1144764"/>
                  </a:cubicBezTo>
                  <a:cubicBezTo>
                    <a:pt x="376652" y="1144912"/>
                    <a:pt x="368315" y="1146761"/>
                    <a:pt x="360587" y="1150199"/>
                  </a:cubicBezTo>
                  <a:cubicBezTo>
                    <a:pt x="352231" y="1153583"/>
                    <a:pt x="345520" y="1160090"/>
                    <a:pt x="341897" y="1168335"/>
                  </a:cubicBezTo>
                  <a:cubicBezTo>
                    <a:pt x="334797" y="1183920"/>
                    <a:pt x="329621" y="1200318"/>
                    <a:pt x="326441" y="1217141"/>
                  </a:cubicBezTo>
                  <a:cubicBezTo>
                    <a:pt x="324093" y="1230748"/>
                    <a:pt x="325110" y="1244428"/>
                    <a:pt x="326016" y="1258090"/>
                  </a:cubicBezTo>
                  <a:cubicBezTo>
                    <a:pt x="326608" y="1265134"/>
                    <a:pt x="326571" y="1272214"/>
                    <a:pt x="325886" y="1279258"/>
                  </a:cubicBezTo>
                  <a:cubicBezTo>
                    <a:pt x="325369" y="1284249"/>
                    <a:pt x="325166" y="1289278"/>
                    <a:pt x="325258" y="1294288"/>
                  </a:cubicBezTo>
                  <a:cubicBezTo>
                    <a:pt x="325424" y="1312997"/>
                    <a:pt x="324815" y="1331687"/>
                    <a:pt x="326293" y="1350378"/>
                  </a:cubicBezTo>
                  <a:cubicBezTo>
                    <a:pt x="327514" y="1367238"/>
                    <a:pt x="326053" y="1384191"/>
                    <a:pt x="321967" y="1400607"/>
                  </a:cubicBezTo>
                  <a:cubicBezTo>
                    <a:pt x="318677" y="1414324"/>
                    <a:pt x="316698" y="1428338"/>
                    <a:pt x="311855" y="1441685"/>
                  </a:cubicBezTo>
                  <a:cubicBezTo>
                    <a:pt x="306142" y="1457566"/>
                    <a:pt x="295974" y="1469546"/>
                    <a:pt x="283477" y="1480324"/>
                  </a:cubicBezTo>
                  <a:cubicBezTo>
                    <a:pt x="265600" y="1495723"/>
                    <a:pt x="244784" y="1503858"/>
                    <a:pt x="221841" y="1507869"/>
                  </a:cubicBezTo>
                  <a:cubicBezTo>
                    <a:pt x="211322" y="1509866"/>
                    <a:pt x="200618" y="1510864"/>
                    <a:pt x="189914" y="1510864"/>
                  </a:cubicBezTo>
                  <a:cubicBezTo>
                    <a:pt x="166177" y="1510513"/>
                    <a:pt x="142402" y="1511493"/>
                    <a:pt x="118757" y="1509441"/>
                  </a:cubicBezTo>
                  <a:cubicBezTo>
                    <a:pt x="97016" y="1507592"/>
                    <a:pt x="78086" y="1499864"/>
                    <a:pt x="65810" y="1480139"/>
                  </a:cubicBezTo>
                  <a:cubicBezTo>
                    <a:pt x="56160" y="1464591"/>
                    <a:pt x="46990" y="1448840"/>
                    <a:pt x="42849" y="1430741"/>
                  </a:cubicBezTo>
                  <a:cubicBezTo>
                    <a:pt x="41740" y="1425380"/>
                    <a:pt x="40982" y="1419963"/>
                    <a:pt x="40575" y="1414509"/>
                  </a:cubicBezTo>
                  <a:cubicBezTo>
                    <a:pt x="40372" y="1412273"/>
                    <a:pt x="40686" y="1409906"/>
                    <a:pt x="39355" y="1407872"/>
                  </a:cubicBezTo>
                  <a:cubicBezTo>
                    <a:pt x="36379" y="1395579"/>
                    <a:pt x="34696" y="1383026"/>
                    <a:pt x="34345" y="1370381"/>
                  </a:cubicBezTo>
                  <a:cubicBezTo>
                    <a:pt x="33920" y="1361803"/>
                    <a:pt x="32496" y="1353280"/>
                    <a:pt x="31332" y="1344795"/>
                  </a:cubicBezTo>
                  <a:cubicBezTo>
                    <a:pt x="29742" y="1332593"/>
                    <a:pt x="30167" y="1320336"/>
                    <a:pt x="28466" y="1308135"/>
                  </a:cubicBezTo>
                  <a:cubicBezTo>
                    <a:pt x="26432" y="1293548"/>
                    <a:pt x="24011" y="1279017"/>
                    <a:pt x="22070" y="1264413"/>
                  </a:cubicBezTo>
                  <a:cubicBezTo>
                    <a:pt x="19222" y="1243079"/>
                    <a:pt x="15303" y="1221892"/>
                    <a:pt x="13011" y="1200484"/>
                  </a:cubicBezTo>
                  <a:cubicBezTo>
                    <a:pt x="9923" y="1171552"/>
                    <a:pt x="7816" y="1142601"/>
                    <a:pt x="6078" y="1113595"/>
                  </a:cubicBezTo>
                  <a:cubicBezTo>
                    <a:pt x="3619" y="1072479"/>
                    <a:pt x="975" y="1031438"/>
                    <a:pt x="532" y="990212"/>
                  </a:cubicBezTo>
                  <a:cubicBezTo>
                    <a:pt x="273" y="969377"/>
                    <a:pt x="-2648" y="948431"/>
                    <a:pt x="-2038" y="927596"/>
                  </a:cubicBezTo>
                  <a:cubicBezTo>
                    <a:pt x="-1631" y="914285"/>
                    <a:pt x="-2333" y="900826"/>
                    <a:pt x="-411" y="887553"/>
                  </a:cubicBezTo>
                  <a:cubicBezTo>
                    <a:pt x="-59" y="885297"/>
                    <a:pt x="458" y="883061"/>
                    <a:pt x="624" y="880787"/>
                  </a:cubicBezTo>
                  <a:cubicBezTo>
                    <a:pt x="2880" y="849821"/>
                    <a:pt x="3305" y="818762"/>
                    <a:pt x="1863" y="787759"/>
                  </a:cubicBezTo>
                  <a:cubicBezTo>
                    <a:pt x="513" y="758790"/>
                    <a:pt x="384" y="729821"/>
                    <a:pt x="1198" y="700870"/>
                  </a:cubicBezTo>
                  <a:cubicBezTo>
                    <a:pt x="1586" y="687652"/>
                    <a:pt x="2677" y="674433"/>
                    <a:pt x="1826" y="661234"/>
                  </a:cubicBezTo>
                  <a:cubicBezTo>
                    <a:pt x="347" y="638421"/>
                    <a:pt x="513" y="615626"/>
                    <a:pt x="1253" y="592832"/>
                  </a:cubicBezTo>
                  <a:cubicBezTo>
                    <a:pt x="2214" y="563418"/>
                    <a:pt x="3675" y="534042"/>
                    <a:pt x="4433" y="504630"/>
                  </a:cubicBezTo>
                  <a:cubicBezTo>
                    <a:pt x="4784" y="491430"/>
                    <a:pt x="3749" y="478193"/>
                    <a:pt x="3675" y="464956"/>
                  </a:cubicBezTo>
                  <a:cubicBezTo>
                    <a:pt x="3582" y="447153"/>
                    <a:pt x="3527" y="429350"/>
                    <a:pt x="4026" y="411565"/>
                  </a:cubicBezTo>
                  <a:cubicBezTo>
                    <a:pt x="4322" y="401989"/>
                    <a:pt x="5228" y="392449"/>
                    <a:pt x="6781" y="383003"/>
                  </a:cubicBezTo>
                  <a:cubicBezTo>
                    <a:pt x="9387" y="366790"/>
                    <a:pt x="11199" y="350484"/>
                    <a:pt x="12845" y="334160"/>
                  </a:cubicBezTo>
                  <a:cubicBezTo>
                    <a:pt x="14434" y="318501"/>
                    <a:pt x="17337" y="303028"/>
                    <a:pt x="19093" y="287406"/>
                  </a:cubicBezTo>
                  <a:cubicBezTo>
                    <a:pt x="22217" y="259546"/>
                    <a:pt x="26617" y="231945"/>
                    <a:pt x="31110" y="204214"/>
                  </a:cubicBezTo>
                  <a:cubicBezTo>
                    <a:pt x="35048" y="179922"/>
                    <a:pt x="37284" y="155389"/>
                    <a:pt x="41943" y="131190"/>
                  </a:cubicBezTo>
                  <a:cubicBezTo>
                    <a:pt x="44919" y="115716"/>
                    <a:pt x="49338" y="100649"/>
                    <a:pt x="53553" y="85490"/>
                  </a:cubicBezTo>
                  <a:cubicBezTo>
                    <a:pt x="55198" y="79555"/>
                    <a:pt x="56751" y="73584"/>
                    <a:pt x="58193" y="67613"/>
                  </a:cubicBezTo>
                  <a:cubicBezTo>
                    <a:pt x="61429" y="53840"/>
                    <a:pt x="66439" y="40529"/>
                    <a:pt x="73075" y="28032"/>
                  </a:cubicBezTo>
                  <a:cubicBezTo>
                    <a:pt x="77383" y="20008"/>
                    <a:pt x="81857" y="12040"/>
                    <a:pt x="84593" y="3296"/>
                  </a:cubicBezTo>
                  <a:lnTo>
                    <a:pt x="88420" y="-2768"/>
                  </a:lnTo>
                  <a:cubicBezTo>
                    <a:pt x="89141" y="1355"/>
                    <a:pt x="86238" y="4535"/>
                    <a:pt x="85388" y="8325"/>
                  </a:cubicBezTo>
                  <a:cubicBezTo>
                    <a:pt x="83133" y="18493"/>
                    <a:pt x="81394" y="28771"/>
                    <a:pt x="80174" y="39124"/>
                  </a:cubicBezTo>
                  <a:cubicBezTo>
                    <a:pt x="78695" y="51769"/>
                    <a:pt x="78104" y="64433"/>
                    <a:pt x="77216" y="77097"/>
                  </a:cubicBezTo>
                  <a:cubicBezTo>
                    <a:pt x="76588" y="86192"/>
                    <a:pt x="77216" y="95343"/>
                    <a:pt x="76015" y="104310"/>
                  </a:cubicBezTo>
                  <a:cubicBezTo>
                    <a:pt x="74536" y="116141"/>
                    <a:pt x="75830" y="128029"/>
                    <a:pt x="74610" y="139749"/>
                  </a:cubicBezTo>
                  <a:cubicBezTo>
                    <a:pt x="72410" y="160917"/>
                    <a:pt x="73260" y="182122"/>
                    <a:pt x="73815" y="203234"/>
                  </a:cubicBezTo>
                  <a:cubicBezTo>
                    <a:pt x="74092" y="213790"/>
                    <a:pt x="73667" y="224587"/>
                    <a:pt x="75996" y="235106"/>
                  </a:cubicBezTo>
                  <a:cubicBezTo>
                    <a:pt x="76255" y="236918"/>
                    <a:pt x="76310" y="238748"/>
                    <a:pt x="76163" y="240560"/>
                  </a:cubicBezTo>
                  <a:cubicBezTo>
                    <a:pt x="76163" y="254258"/>
                    <a:pt x="76255" y="267939"/>
                    <a:pt x="76163" y="281619"/>
                  </a:cubicBezTo>
                  <a:cubicBezTo>
                    <a:pt x="76052" y="294560"/>
                    <a:pt x="77753" y="307501"/>
                    <a:pt x="78603" y="320331"/>
                  </a:cubicBezTo>
                  <a:cubicBezTo>
                    <a:pt x="79343" y="331424"/>
                    <a:pt x="79934" y="342516"/>
                    <a:pt x="77901" y="353719"/>
                  </a:cubicBezTo>
                  <a:cubicBezTo>
                    <a:pt x="77179" y="357546"/>
                    <a:pt x="77179" y="361447"/>
                    <a:pt x="77901" y="365274"/>
                  </a:cubicBezTo>
                  <a:cubicBezTo>
                    <a:pt x="78492" y="369322"/>
                    <a:pt x="78843" y="373390"/>
                    <a:pt x="78954" y="377475"/>
                  </a:cubicBezTo>
                  <a:cubicBezTo>
                    <a:pt x="80119" y="391470"/>
                    <a:pt x="80193" y="405538"/>
                    <a:pt x="82652" y="419441"/>
                  </a:cubicBezTo>
                  <a:cubicBezTo>
                    <a:pt x="83576" y="424525"/>
                    <a:pt x="83595" y="429812"/>
                    <a:pt x="84167" y="434988"/>
                  </a:cubicBezTo>
                  <a:cubicBezTo>
                    <a:pt x="86331" y="454344"/>
                    <a:pt x="88642" y="473682"/>
                    <a:pt x="90934" y="493020"/>
                  </a:cubicBezTo>
                  <a:cubicBezTo>
                    <a:pt x="94631" y="524688"/>
                    <a:pt x="102229" y="555469"/>
                    <a:pt x="110937" y="586010"/>
                  </a:cubicBezTo>
                  <a:cubicBezTo>
                    <a:pt x="119903" y="617438"/>
                    <a:pt x="128592" y="648977"/>
                    <a:pt x="136431" y="680719"/>
                  </a:cubicBezTo>
                  <a:cubicBezTo>
                    <a:pt x="138187" y="688188"/>
                    <a:pt x="140443" y="695546"/>
                    <a:pt x="143160" y="702737"/>
                  </a:cubicBezTo>
                  <a:lnTo>
                    <a:pt x="144177" y="705362"/>
                  </a:lnTo>
                  <a:cubicBezTo>
                    <a:pt x="147892" y="715641"/>
                    <a:pt x="150758" y="726216"/>
                    <a:pt x="152736" y="736957"/>
                  </a:cubicBezTo>
                  <a:close/>
                </a:path>
              </a:pathLst>
            </a:custGeom>
            <a:solidFill>
              <a:srgbClr val="B14100"/>
            </a:solidFill>
            <a:ln w="1847" cap="flat">
              <a:noFill/>
              <a:prstDash val="solid"/>
              <a:miter/>
            </a:ln>
          </p:spPr>
          <p:txBody>
            <a:bodyPr rtlCol="0" anchor="ctr"/>
            <a:lstStyle/>
            <a:p>
              <a:endParaRPr lang="es-CO"/>
            </a:p>
          </p:txBody>
        </p:sp>
        <p:sp>
          <p:nvSpPr>
            <p:cNvPr id="21" name="Freeform: Shape 20">
              <a:extLst>
                <a:ext uri="{FF2B5EF4-FFF2-40B4-BE49-F238E27FC236}">
                  <a16:creationId xmlns:a16="http://schemas.microsoft.com/office/drawing/2014/main" id="{D883936B-6BEE-F696-705A-F3C0BD7FC697}"/>
                </a:ext>
              </a:extLst>
            </p:cNvPr>
            <p:cNvSpPr/>
            <p:nvPr/>
          </p:nvSpPr>
          <p:spPr>
            <a:xfrm>
              <a:off x="-1942894" y="2507002"/>
              <a:ext cx="182927" cy="650952"/>
            </a:xfrm>
            <a:custGeom>
              <a:avLst/>
              <a:gdLst>
                <a:gd name="connsiteX0" fmla="*/ 168166 w 182927"/>
                <a:gd name="connsiteY0" fmla="*/ 8488 h 650952"/>
                <a:gd name="connsiteX1" fmla="*/ 166668 w 182927"/>
                <a:gd name="connsiteY1" fmla="*/ 44685 h 650952"/>
                <a:gd name="connsiteX2" fmla="*/ 167722 w 182927"/>
                <a:gd name="connsiteY2" fmla="*/ 100738 h 650952"/>
                <a:gd name="connsiteX3" fmla="*/ 168461 w 182927"/>
                <a:gd name="connsiteY3" fmla="*/ 160192 h 650952"/>
                <a:gd name="connsiteX4" fmla="*/ 168665 w 182927"/>
                <a:gd name="connsiteY4" fmla="*/ 179308 h 650952"/>
                <a:gd name="connsiteX5" fmla="*/ 167962 w 182927"/>
                <a:gd name="connsiteY5" fmla="*/ 187442 h 650952"/>
                <a:gd name="connsiteX6" fmla="*/ 165134 w 182927"/>
                <a:gd name="connsiteY6" fmla="*/ 222124 h 650952"/>
                <a:gd name="connsiteX7" fmla="*/ 165688 w 182927"/>
                <a:gd name="connsiteY7" fmla="*/ 310419 h 650952"/>
                <a:gd name="connsiteX8" fmla="*/ 168461 w 182927"/>
                <a:gd name="connsiteY8" fmla="*/ 384238 h 650952"/>
                <a:gd name="connsiteX9" fmla="*/ 172991 w 182927"/>
                <a:gd name="connsiteY9" fmla="*/ 451069 h 650952"/>
                <a:gd name="connsiteX10" fmla="*/ 174211 w 182927"/>
                <a:gd name="connsiteY10" fmla="*/ 505051 h 650952"/>
                <a:gd name="connsiteX11" fmla="*/ 175598 w 182927"/>
                <a:gd name="connsiteY11" fmla="*/ 542617 h 650952"/>
                <a:gd name="connsiteX12" fmla="*/ 180663 w 182927"/>
                <a:gd name="connsiteY12" fmla="*/ 600500 h 650952"/>
                <a:gd name="connsiteX13" fmla="*/ 179091 w 182927"/>
                <a:gd name="connsiteY13" fmla="*/ 620207 h 650952"/>
                <a:gd name="connsiteX14" fmla="*/ 151472 w 182927"/>
                <a:gd name="connsiteY14" fmla="*/ 646551 h 650952"/>
                <a:gd name="connsiteX15" fmla="*/ 107732 w 182927"/>
                <a:gd name="connsiteY15" fmla="*/ 643058 h 650952"/>
                <a:gd name="connsiteX16" fmla="*/ 81553 w 182927"/>
                <a:gd name="connsiteY16" fmla="*/ 633037 h 650952"/>
                <a:gd name="connsiteX17" fmla="*/ 55542 w 182927"/>
                <a:gd name="connsiteY17" fmla="*/ 616880 h 650952"/>
                <a:gd name="connsiteX18" fmla="*/ 29660 w 182927"/>
                <a:gd name="connsiteY18" fmla="*/ 588650 h 650952"/>
                <a:gd name="connsiteX19" fmla="*/ 19844 w 182927"/>
                <a:gd name="connsiteY19" fmla="*/ 570015 h 650952"/>
                <a:gd name="connsiteX20" fmla="*/ 5627 w 182927"/>
                <a:gd name="connsiteY20" fmla="*/ 506752 h 650952"/>
                <a:gd name="connsiteX21" fmla="*/ 3168 w 182927"/>
                <a:gd name="connsiteY21" fmla="*/ 425501 h 650952"/>
                <a:gd name="connsiteX22" fmla="*/ 2651 w 182927"/>
                <a:gd name="connsiteY22" fmla="*/ 409122 h 650952"/>
                <a:gd name="connsiteX23" fmla="*/ -1453 w 182927"/>
                <a:gd name="connsiteY23" fmla="*/ 340904 h 650952"/>
                <a:gd name="connsiteX24" fmla="*/ -954 w 182927"/>
                <a:gd name="connsiteY24" fmla="*/ 303320 h 650952"/>
                <a:gd name="connsiteX25" fmla="*/ 2096 w 182927"/>
                <a:gd name="connsiteY25" fmla="*/ 267917 h 650952"/>
                <a:gd name="connsiteX26" fmla="*/ 6736 w 182927"/>
                <a:gd name="connsiteY26" fmla="*/ 168881 h 650952"/>
                <a:gd name="connsiteX27" fmla="*/ 6866 w 182927"/>
                <a:gd name="connsiteY27" fmla="*/ 103179 h 650952"/>
                <a:gd name="connsiteX28" fmla="*/ 9953 w 182927"/>
                <a:gd name="connsiteY28" fmla="*/ 53392 h 650952"/>
                <a:gd name="connsiteX29" fmla="*/ 15961 w 182927"/>
                <a:gd name="connsiteY29" fmla="*/ 4568 h 650952"/>
                <a:gd name="connsiteX30" fmla="*/ 17274 w 182927"/>
                <a:gd name="connsiteY30" fmla="*/ 76 h 650952"/>
                <a:gd name="connsiteX31" fmla="*/ 27313 w 182927"/>
                <a:gd name="connsiteY31" fmla="*/ 1019 h 650952"/>
                <a:gd name="connsiteX32" fmla="*/ 48092 w 182927"/>
                <a:gd name="connsiteY32" fmla="*/ 6565 h 650952"/>
                <a:gd name="connsiteX33" fmla="*/ 61033 w 182927"/>
                <a:gd name="connsiteY33" fmla="*/ 16585 h 650952"/>
                <a:gd name="connsiteX34" fmla="*/ 105513 w 182927"/>
                <a:gd name="connsiteY34" fmla="*/ 22981 h 650952"/>
                <a:gd name="connsiteX35" fmla="*/ 160826 w 182927"/>
                <a:gd name="connsiteY35" fmla="*/ 14681 h 650952"/>
                <a:gd name="connsiteX36" fmla="*/ 168166 w 182927"/>
                <a:gd name="connsiteY36" fmla="*/ 8488 h 65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82927" h="650952">
                  <a:moveTo>
                    <a:pt x="168166" y="8488"/>
                  </a:moveTo>
                  <a:cubicBezTo>
                    <a:pt x="167648" y="20541"/>
                    <a:pt x="166872" y="32613"/>
                    <a:pt x="166668" y="44685"/>
                  </a:cubicBezTo>
                  <a:cubicBezTo>
                    <a:pt x="166354" y="63376"/>
                    <a:pt x="166299" y="82029"/>
                    <a:pt x="167722" y="100738"/>
                  </a:cubicBezTo>
                  <a:cubicBezTo>
                    <a:pt x="169201" y="120501"/>
                    <a:pt x="170329" y="140337"/>
                    <a:pt x="168461" y="160192"/>
                  </a:cubicBezTo>
                  <a:cubicBezTo>
                    <a:pt x="167630" y="166534"/>
                    <a:pt x="167704" y="172986"/>
                    <a:pt x="168665" y="179308"/>
                  </a:cubicBezTo>
                  <a:cubicBezTo>
                    <a:pt x="168998" y="182044"/>
                    <a:pt x="168757" y="184799"/>
                    <a:pt x="167962" y="187442"/>
                  </a:cubicBezTo>
                  <a:cubicBezTo>
                    <a:pt x="165356" y="198886"/>
                    <a:pt x="165097" y="210496"/>
                    <a:pt x="165134" y="222124"/>
                  </a:cubicBezTo>
                  <a:cubicBezTo>
                    <a:pt x="165226" y="251556"/>
                    <a:pt x="164764" y="281006"/>
                    <a:pt x="165688" y="310419"/>
                  </a:cubicBezTo>
                  <a:cubicBezTo>
                    <a:pt x="166465" y="335025"/>
                    <a:pt x="167223" y="359650"/>
                    <a:pt x="168461" y="384238"/>
                  </a:cubicBezTo>
                  <a:cubicBezTo>
                    <a:pt x="169571" y="406533"/>
                    <a:pt x="170754" y="428829"/>
                    <a:pt x="172991" y="451069"/>
                  </a:cubicBezTo>
                  <a:cubicBezTo>
                    <a:pt x="174729" y="469001"/>
                    <a:pt x="175135" y="487045"/>
                    <a:pt x="174211" y="505051"/>
                  </a:cubicBezTo>
                  <a:cubicBezTo>
                    <a:pt x="173878" y="517585"/>
                    <a:pt x="174341" y="530138"/>
                    <a:pt x="175598" y="542617"/>
                  </a:cubicBezTo>
                  <a:cubicBezTo>
                    <a:pt x="177169" y="561936"/>
                    <a:pt x="180145" y="581107"/>
                    <a:pt x="180663" y="600500"/>
                  </a:cubicBezTo>
                  <a:cubicBezTo>
                    <a:pt x="181088" y="607118"/>
                    <a:pt x="180571" y="613755"/>
                    <a:pt x="179091" y="620207"/>
                  </a:cubicBezTo>
                  <a:cubicBezTo>
                    <a:pt x="175228" y="634646"/>
                    <a:pt x="165836" y="643353"/>
                    <a:pt x="151472" y="646551"/>
                  </a:cubicBezTo>
                  <a:cubicBezTo>
                    <a:pt x="136849" y="649583"/>
                    <a:pt x="121671" y="648382"/>
                    <a:pt x="107732" y="643058"/>
                  </a:cubicBezTo>
                  <a:cubicBezTo>
                    <a:pt x="98932" y="639933"/>
                    <a:pt x="90243" y="636476"/>
                    <a:pt x="81553" y="633037"/>
                  </a:cubicBezTo>
                  <a:cubicBezTo>
                    <a:pt x="71940" y="629340"/>
                    <a:pt x="63122" y="623849"/>
                    <a:pt x="55542" y="616880"/>
                  </a:cubicBezTo>
                  <a:cubicBezTo>
                    <a:pt x="46373" y="607969"/>
                    <a:pt x="37739" y="598559"/>
                    <a:pt x="29660" y="588650"/>
                  </a:cubicBezTo>
                  <a:cubicBezTo>
                    <a:pt x="25149" y="583178"/>
                    <a:pt x="21803" y="576837"/>
                    <a:pt x="19844" y="570015"/>
                  </a:cubicBezTo>
                  <a:cubicBezTo>
                    <a:pt x="13392" y="549309"/>
                    <a:pt x="7661" y="528382"/>
                    <a:pt x="5627" y="506752"/>
                  </a:cubicBezTo>
                  <a:cubicBezTo>
                    <a:pt x="3076" y="479761"/>
                    <a:pt x="1098" y="452695"/>
                    <a:pt x="3168" y="425501"/>
                  </a:cubicBezTo>
                  <a:cubicBezTo>
                    <a:pt x="3575" y="420084"/>
                    <a:pt x="2706" y="414594"/>
                    <a:pt x="2651" y="409122"/>
                  </a:cubicBezTo>
                  <a:cubicBezTo>
                    <a:pt x="2336" y="386308"/>
                    <a:pt x="968" y="363569"/>
                    <a:pt x="-1453" y="340904"/>
                  </a:cubicBezTo>
                  <a:cubicBezTo>
                    <a:pt x="-2766" y="328407"/>
                    <a:pt x="-1897" y="315854"/>
                    <a:pt x="-954" y="303320"/>
                  </a:cubicBezTo>
                  <a:cubicBezTo>
                    <a:pt x="-85" y="291506"/>
                    <a:pt x="802" y="279693"/>
                    <a:pt x="2096" y="267917"/>
                  </a:cubicBezTo>
                  <a:cubicBezTo>
                    <a:pt x="5368" y="235010"/>
                    <a:pt x="6921" y="201955"/>
                    <a:pt x="6736" y="168881"/>
                  </a:cubicBezTo>
                  <a:cubicBezTo>
                    <a:pt x="6736" y="146993"/>
                    <a:pt x="6626" y="125085"/>
                    <a:pt x="6866" y="103179"/>
                  </a:cubicBezTo>
                  <a:cubicBezTo>
                    <a:pt x="7032" y="86540"/>
                    <a:pt x="8548" y="69902"/>
                    <a:pt x="9953" y="53392"/>
                  </a:cubicBezTo>
                  <a:cubicBezTo>
                    <a:pt x="11358" y="36884"/>
                    <a:pt x="13410" y="20781"/>
                    <a:pt x="15961" y="4568"/>
                  </a:cubicBezTo>
                  <a:cubicBezTo>
                    <a:pt x="15906" y="2978"/>
                    <a:pt x="16368" y="1388"/>
                    <a:pt x="17274" y="76"/>
                  </a:cubicBezTo>
                  <a:cubicBezTo>
                    <a:pt x="21711" y="5622"/>
                    <a:pt x="21711" y="5622"/>
                    <a:pt x="27313" y="1019"/>
                  </a:cubicBezTo>
                  <a:cubicBezTo>
                    <a:pt x="35207" y="-5526"/>
                    <a:pt x="44432" y="-3529"/>
                    <a:pt x="48092" y="6565"/>
                  </a:cubicBezTo>
                  <a:cubicBezTo>
                    <a:pt x="50551" y="13294"/>
                    <a:pt x="54821" y="15420"/>
                    <a:pt x="61033" y="16585"/>
                  </a:cubicBezTo>
                  <a:cubicBezTo>
                    <a:pt x="75823" y="19321"/>
                    <a:pt x="90298" y="23758"/>
                    <a:pt x="105513" y="22981"/>
                  </a:cubicBezTo>
                  <a:cubicBezTo>
                    <a:pt x="124203" y="22038"/>
                    <a:pt x="142321" y="17028"/>
                    <a:pt x="160826" y="14681"/>
                  </a:cubicBezTo>
                  <a:cubicBezTo>
                    <a:pt x="165023" y="14144"/>
                    <a:pt x="164117" y="8580"/>
                    <a:pt x="168166" y="8488"/>
                  </a:cubicBezTo>
                  <a:close/>
                </a:path>
              </a:pathLst>
            </a:custGeom>
            <a:solidFill>
              <a:srgbClr val="B14100"/>
            </a:solidFill>
            <a:ln w="1847" cap="flat">
              <a:noFill/>
              <a:prstDash val="solid"/>
              <a:miter/>
            </a:ln>
          </p:spPr>
          <p:txBody>
            <a:bodyPr rtlCol="0" anchor="ctr"/>
            <a:lstStyle/>
            <a:p>
              <a:endParaRPr lang="es-CO"/>
            </a:p>
          </p:txBody>
        </p:sp>
        <p:sp>
          <p:nvSpPr>
            <p:cNvPr id="22" name="Freeform: Shape 21">
              <a:extLst>
                <a:ext uri="{FF2B5EF4-FFF2-40B4-BE49-F238E27FC236}">
                  <a16:creationId xmlns:a16="http://schemas.microsoft.com/office/drawing/2014/main" id="{1A04240B-78D0-8A23-8DF4-712D0ECFA449}"/>
                </a:ext>
              </a:extLst>
            </p:cNvPr>
            <p:cNvSpPr/>
            <p:nvPr/>
          </p:nvSpPr>
          <p:spPr>
            <a:xfrm>
              <a:off x="-1163612" y="2567636"/>
              <a:ext cx="520773" cy="979361"/>
            </a:xfrm>
            <a:custGeom>
              <a:avLst/>
              <a:gdLst>
                <a:gd name="connsiteX0" fmla="*/ 211782 w 520773"/>
                <a:gd name="connsiteY0" fmla="*/ 973666 h 979361"/>
                <a:gd name="connsiteX1" fmla="*/ 210432 w 520773"/>
                <a:gd name="connsiteY1" fmla="*/ 973666 h 979361"/>
                <a:gd name="connsiteX2" fmla="*/ 197769 w 520773"/>
                <a:gd name="connsiteY2" fmla="*/ 971448 h 979361"/>
                <a:gd name="connsiteX3" fmla="*/ 188951 w 520773"/>
                <a:gd name="connsiteY3" fmla="*/ 971448 h 979361"/>
                <a:gd name="connsiteX4" fmla="*/ 177581 w 520773"/>
                <a:gd name="connsiteY4" fmla="*/ 973610 h 979361"/>
                <a:gd name="connsiteX5" fmla="*/ 172035 w 520773"/>
                <a:gd name="connsiteY5" fmla="*/ 973610 h 979361"/>
                <a:gd name="connsiteX6" fmla="*/ 128147 w 520773"/>
                <a:gd name="connsiteY6" fmla="*/ 973610 h 979361"/>
                <a:gd name="connsiteX7" fmla="*/ 125447 w 520773"/>
                <a:gd name="connsiteY7" fmla="*/ 973610 h 979361"/>
                <a:gd name="connsiteX8" fmla="*/ 124079 w 520773"/>
                <a:gd name="connsiteY8" fmla="*/ 969525 h 979361"/>
                <a:gd name="connsiteX9" fmla="*/ 122711 w 520773"/>
                <a:gd name="connsiteY9" fmla="*/ 968138 h 979361"/>
                <a:gd name="connsiteX10" fmla="*/ 118589 w 520773"/>
                <a:gd name="connsiteY10" fmla="*/ 968138 h 979361"/>
                <a:gd name="connsiteX11" fmla="*/ 117221 w 520773"/>
                <a:gd name="connsiteY11" fmla="*/ 969525 h 979361"/>
                <a:gd name="connsiteX12" fmla="*/ 115853 w 520773"/>
                <a:gd name="connsiteY12" fmla="*/ 969525 h 979361"/>
                <a:gd name="connsiteX13" fmla="*/ 114596 w 520773"/>
                <a:gd name="connsiteY13" fmla="*/ 969636 h 979361"/>
                <a:gd name="connsiteX14" fmla="*/ 114484 w 520773"/>
                <a:gd name="connsiteY14" fmla="*/ 969525 h 979361"/>
                <a:gd name="connsiteX15" fmla="*/ 111748 w 520773"/>
                <a:gd name="connsiteY15" fmla="*/ 968138 h 979361"/>
                <a:gd name="connsiteX16" fmla="*/ 107644 w 520773"/>
                <a:gd name="connsiteY16" fmla="*/ 968138 h 979361"/>
                <a:gd name="connsiteX17" fmla="*/ 106276 w 520773"/>
                <a:gd name="connsiteY17" fmla="*/ 968138 h 979361"/>
                <a:gd name="connsiteX18" fmla="*/ 104908 w 520773"/>
                <a:gd name="connsiteY18" fmla="*/ 966770 h 979361"/>
                <a:gd name="connsiteX19" fmla="*/ 102172 w 520773"/>
                <a:gd name="connsiteY19" fmla="*/ 966770 h 979361"/>
                <a:gd name="connsiteX20" fmla="*/ 100786 w 520773"/>
                <a:gd name="connsiteY20" fmla="*/ 965402 h 979361"/>
                <a:gd name="connsiteX21" fmla="*/ 96682 w 520773"/>
                <a:gd name="connsiteY21" fmla="*/ 965402 h 979361"/>
                <a:gd name="connsiteX22" fmla="*/ 95314 w 520773"/>
                <a:gd name="connsiteY22" fmla="*/ 964034 h 979361"/>
                <a:gd name="connsiteX23" fmla="*/ 92577 w 520773"/>
                <a:gd name="connsiteY23" fmla="*/ 961298 h 979361"/>
                <a:gd name="connsiteX24" fmla="*/ 91209 w 520773"/>
                <a:gd name="connsiteY24" fmla="*/ 959930 h 979361"/>
                <a:gd name="connsiteX25" fmla="*/ 88473 w 520773"/>
                <a:gd name="connsiteY25" fmla="*/ 958562 h 979361"/>
                <a:gd name="connsiteX26" fmla="*/ 87105 w 520773"/>
                <a:gd name="connsiteY26" fmla="*/ 957194 h 979361"/>
                <a:gd name="connsiteX27" fmla="*/ 80246 w 520773"/>
                <a:gd name="connsiteY27" fmla="*/ 957194 h 979361"/>
                <a:gd name="connsiteX28" fmla="*/ 78878 w 520773"/>
                <a:gd name="connsiteY28" fmla="*/ 955826 h 979361"/>
                <a:gd name="connsiteX29" fmla="*/ 76142 w 520773"/>
                <a:gd name="connsiteY29" fmla="*/ 951722 h 979361"/>
                <a:gd name="connsiteX30" fmla="*/ 74774 w 520773"/>
                <a:gd name="connsiteY30" fmla="*/ 950335 h 979361"/>
                <a:gd name="connsiteX31" fmla="*/ 70670 w 520773"/>
                <a:gd name="connsiteY31" fmla="*/ 946231 h 979361"/>
                <a:gd name="connsiteX32" fmla="*/ 69302 w 520773"/>
                <a:gd name="connsiteY32" fmla="*/ 944863 h 979361"/>
                <a:gd name="connsiteX33" fmla="*/ 62443 w 520773"/>
                <a:gd name="connsiteY33" fmla="*/ 942127 h 979361"/>
                <a:gd name="connsiteX34" fmla="*/ 61075 w 520773"/>
                <a:gd name="connsiteY34" fmla="*/ 940759 h 979361"/>
                <a:gd name="connsiteX35" fmla="*/ 56971 w 520773"/>
                <a:gd name="connsiteY35" fmla="*/ 933919 h 979361"/>
                <a:gd name="connsiteX36" fmla="*/ 55603 w 520773"/>
                <a:gd name="connsiteY36" fmla="*/ 932532 h 979361"/>
                <a:gd name="connsiteX37" fmla="*/ 46008 w 520773"/>
                <a:gd name="connsiteY37" fmla="*/ 925692 h 979361"/>
                <a:gd name="connsiteX38" fmla="*/ 44640 w 520773"/>
                <a:gd name="connsiteY38" fmla="*/ 924324 h 979361"/>
                <a:gd name="connsiteX39" fmla="*/ 40536 w 520773"/>
                <a:gd name="connsiteY39" fmla="*/ 914729 h 979361"/>
                <a:gd name="connsiteX40" fmla="*/ 39168 w 520773"/>
                <a:gd name="connsiteY40" fmla="*/ 913361 h 979361"/>
                <a:gd name="connsiteX41" fmla="*/ 37800 w 520773"/>
                <a:gd name="connsiteY41" fmla="*/ 911993 h 979361"/>
                <a:gd name="connsiteX42" fmla="*/ 36432 w 520773"/>
                <a:gd name="connsiteY42" fmla="*/ 910625 h 979361"/>
                <a:gd name="connsiteX43" fmla="*/ 33696 w 520773"/>
                <a:gd name="connsiteY43" fmla="*/ 909257 h 979361"/>
                <a:gd name="connsiteX44" fmla="*/ 32328 w 520773"/>
                <a:gd name="connsiteY44" fmla="*/ 907889 h 979361"/>
                <a:gd name="connsiteX45" fmla="*/ 30960 w 520773"/>
                <a:gd name="connsiteY45" fmla="*/ 906521 h 979361"/>
                <a:gd name="connsiteX46" fmla="*/ 25414 w 520773"/>
                <a:gd name="connsiteY46" fmla="*/ 892822 h 979361"/>
                <a:gd name="connsiteX47" fmla="*/ 24046 w 520773"/>
                <a:gd name="connsiteY47" fmla="*/ 891454 h 979361"/>
                <a:gd name="connsiteX48" fmla="*/ 22678 w 520773"/>
                <a:gd name="connsiteY48" fmla="*/ 890086 h 979361"/>
                <a:gd name="connsiteX49" fmla="*/ 19942 w 520773"/>
                <a:gd name="connsiteY49" fmla="*/ 880491 h 979361"/>
                <a:gd name="connsiteX50" fmla="*/ 18574 w 520773"/>
                <a:gd name="connsiteY50" fmla="*/ 879123 h 979361"/>
                <a:gd name="connsiteX51" fmla="*/ 18574 w 520773"/>
                <a:gd name="connsiteY51" fmla="*/ 875019 h 979361"/>
                <a:gd name="connsiteX52" fmla="*/ 17206 w 520773"/>
                <a:gd name="connsiteY52" fmla="*/ 873651 h 979361"/>
                <a:gd name="connsiteX53" fmla="*/ 15838 w 520773"/>
                <a:gd name="connsiteY53" fmla="*/ 870914 h 979361"/>
                <a:gd name="connsiteX54" fmla="*/ 14469 w 520773"/>
                <a:gd name="connsiteY54" fmla="*/ 869546 h 979361"/>
                <a:gd name="connsiteX55" fmla="*/ 13101 w 520773"/>
                <a:gd name="connsiteY55" fmla="*/ 868178 h 979361"/>
                <a:gd name="connsiteX56" fmla="*/ 10365 w 520773"/>
                <a:gd name="connsiteY56" fmla="*/ 858676 h 979361"/>
                <a:gd name="connsiteX57" fmla="*/ 7610 w 520773"/>
                <a:gd name="connsiteY57" fmla="*/ 846253 h 979361"/>
                <a:gd name="connsiteX58" fmla="*/ 6242 w 520773"/>
                <a:gd name="connsiteY58" fmla="*/ 844885 h 979361"/>
                <a:gd name="connsiteX59" fmla="*/ 4874 w 520773"/>
                <a:gd name="connsiteY59" fmla="*/ 843517 h 979361"/>
                <a:gd name="connsiteX60" fmla="*/ 4874 w 520773"/>
                <a:gd name="connsiteY60" fmla="*/ 834680 h 979361"/>
                <a:gd name="connsiteX61" fmla="*/ 2841 w 520773"/>
                <a:gd name="connsiteY61" fmla="*/ 822811 h 979361"/>
                <a:gd name="connsiteX62" fmla="*/ 2138 w 520773"/>
                <a:gd name="connsiteY62" fmla="*/ 816137 h 979361"/>
                <a:gd name="connsiteX63" fmla="*/ 3506 w 520773"/>
                <a:gd name="connsiteY63" fmla="*/ 814769 h 979361"/>
                <a:gd name="connsiteX64" fmla="*/ 2138 w 520773"/>
                <a:gd name="connsiteY64" fmla="*/ 805175 h 979361"/>
                <a:gd name="connsiteX65" fmla="*/ 770 w 520773"/>
                <a:gd name="connsiteY65" fmla="*/ 803807 h 979361"/>
                <a:gd name="connsiteX66" fmla="*/ 770 w 520773"/>
                <a:gd name="connsiteY66" fmla="*/ 798261 h 979361"/>
                <a:gd name="connsiteX67" fmla="*/ 2138 w 520773"/>
                <a:gd name="connsiteY67" fmla="*/ 796892 h 979361"/>
                <a:gd name="connsiteX68" fmla="*/ 992 w 520773"/>
                <a:gd name="connsiteY68" fmla="*/ 784155 h 979361"/>
                <a:gd name="connsiteX69" fmla="*/ 1288 w 520773"/>
                <a:gd name="connsiteY69" fmla="*/ 779496 h 979361"/>
                <a:gd name="connsiteX70" fmla="*/ 2138 w 520773"/>
                <a:gd name="connsiteY70" fmla="*/ 765390 h 979361"/>
                <a:gd name="connsiteX71" fmla="*/ 770 w 520773"/>
                <a:gd name="connsiteY71" fmla="*/ 764022 h 979361"/>
                <a:gd name="connsiteX72" fmla="*/ 770 w 520773"/>
                <a:gd name="connsiteY72" fmla="*/ 761286 h 979361"/>
                <a:gd name="connsiteX73" fmla="*/ 2138 w 520773"/>
                <a:gd name="connsiteY73" fmla="*/ 759900 h 979361"/>
                <a:gd name="connsiteX74" fmla="*/ 3506 w 520773"/>
                <a:gd name="connsiteY74" fmla="*/ 747587 h 979361"/>
                <a:gd name="connsiteX75" fmla="*/ 2138 w 520773"/>
                <a:gd name="connsiteY75" fmla="*/ 746219 h 979361"/>
                <a:gd name="connsiteX76" fmla="*/ 2138 w 520773"/>
                <a:gd name="connsiteY76" fmla="*/ 743464 h 979361"/>
                <a:gd name="connsiteX77" fmla="*/ 3506 w 520773"/>
                <a:gd name="connsiteY77" fmla="*/ 742096 h 979361"/>
                <a:gd name="connsiteX78" fmla="*/ 863 w 520773"/>
                <a:gd name="connsiteY78" fmla="*/ 733315 h 979361"/>
                <a:gd name="connsiteX79" fmla="*/ 475 w 520773"/>
                <a:gd name="connsiteY79" fmla="*/ 719967 h 979361"/>
                <a:gd name="connsiteX80" fmla="*/ 3506 w 520773"/>
                <a:gd name="connsiteY80" fmla="*/ 711981 h 979361"/>
                <a:gd name="connsiteX81" fmla="*/ 6095 w 520773"/>
                <a:gd name="connsiteY81" fmla="*/ 722463 h 979361"/>
                <a:gd name="connsiteX82" fmla="*/ 9015 w 520773"/>
                <a:gd name="connsiteY82" fmla="*/ 729507 h 979361"/>
                <a:gd name="connsiteX83" fmla="*/ 30350 w 520773"/>
                <a:gd name="connsiteY83" fmla="*/ 733685 h 979361"/>
                <a:gd name="connsiteX84" fmla="*/ 41775 w 520773"/>
                <a:gd name="connsiteY84" fmla="*/ 735404 h 979361"/>
                <a:gd name="connsiteX85" fmla="*/ 50131 w 520773"/>
                <a:gd name="connsiteY85" fmla="*/ 744962 h 979361"/>
                <a:gd name="connsiteX86" fmla="*/ 55233 w 520773"/>
                <a:gd name="connsiteY86" fmla="*/ 776261 h 979361"/>
                <a:gd name="connsiteX87" fmla="*/ 57526 w 520773"/>
                <a:gd name="connsiteY87" fmla="*/ 795154 h 979361"/>
                <a:gd name="connsiteX88" fmla="*/ 67731 w 520773"/>
                <a:gd name="connsiteY88" fmla="*/ 826823 h 979361"/>
                <a:gd name="connsiteX89" fmla="*/ 98123 w 520773"/>
                <a:gd name="connsiteY89" fmla="*/ 876738 h 979361"/>
                <a:gd name="connsiteX90" fmla="*/ 156099 w 520773"/>
                <a:gd name="connsiteY90" fmla="*/ 922531 h 979361"/>
                <a:gd name="connsiteX91" fmla="*/ 199636 w 520773"/>
                <a:gd name="connsiteY91" fmla="*/ 935472 h 979361"/>
                <a:gd name="connsiteX92" fmla="*/ 246538 w 520773"/>
                <a:gd name="connsiteY92" fmla="*/ 930961 h 979361"/>
                <a:gd name="connsiteX93" fmla="*/ 271181 w 520773"/>
                <a:gd name="connsiteY93" fmla="*/ 919333 h 979361"/>
                <a:gd name="connsiteX94" fmla="*/ 291221 w 520773"/>
                <a:gd name="connsiteY94" fmla="*/ 910736 h 979361"/>
                <a:gd name="connsiteX95" fmla="*/ 319617 w 520773"/>
                <a:gd name="connsiteY95" fmla="*/ 899126 h 979361"/>
                <a:gd name="connsiteX96" fmla="*/ 335017 w 520773"/>
                <a:gd name="connsiteY96" fmla="*/ 888034 h 979361"/>
                <a:gd name="connsiteX97" fmla="*/ 369367 w 520773"/>
                <a:gd name="connsiteY97" fmla="*/ 832332 h 979361"/>
                <a:gd name="connsiteX98" fmla="*/ 379719 w 520773"/>
                <a:gd name="connsiteY98" fmla="*/ 816877 h 979361"/>
                <a:gd name="connsiteX99" fmla="*/ 398206 w 520773"/>
                <a:gd name="connsiteY99" fmla="*/ 779718 h 979361"/>
                <a:gd name="connsiteX100" fmla="*/ 400739 w 520773"/>
                <a:gd name="connsiteY100" fmla="*/ 739675 h 979361"/>
                <a:gd name="connsiteX101" fmla="*/ 408467 w 520773"/>
                <a:gd name="connsiteY101" fmla="*/ 688669 h 979361"/>
                <a:gd name="connsiteX102" fmla="*/ 412903 w 520773"/>
                <a:gd name="connsiteY102" fmla="*/ 656390 h 979361"/>
                <a:gd name="connsiteX103" fmla="*/ 420779 w 520773"/>
                <a:gd name="connsiteY103" fmla="*/ 606789 h 979361"/>
                <a:gd name="connsiteX104" fmla="*/ 431871 w 520773"/>
                <a:gd name="connsiteY104" fmla="*/ 544617 h 979361"/>
                <a:gd name="connsiteX105" fmla="*/ 437528 w 520773"/>
                <a:gd name="connsiteY105" fmla="*/ 508401 h 979361"/>
                <a:gd name="connsiteX106" fmla="*/ 437621 w 520773"/>
                <a:gd name="connsiteY106" fmla="*/ 504981 h 979361"/>
                <a:gd name="connsiteX107" fmla="*/ 440043 w 520773"/>
                <a:gd name="connsiteY107" fmla="*/ 466971 h 979361"/>
                <a:gd name="connsiteX108" fmla="*/ 439284 w 520773"/>
                <a:gd name="connsiteY108" fmla="*/ 421271 h 979361"/>
                <a:gd name="connsiteX109" fmla="*/ 438989 w 520773"/>
                <a:gd name="connsiteY109" fmla="*/ 406241 h 979361"/>
                <a:gd name="connsiteX110" fmla="*/ 429209 w 520773"/>
                <a:gd name="connsiteY110" fmla="*/ 374813 h 979361"/>
                <a:gd name="connsiteX111" fmla="*/ 421297 w 520773"/>
                <a:gd name="connsiteY111" fmla="*/ 366346 h 979361"/>
                <a:gd name="connsiteX112" fmla="*/ 419614 w 520773"/>
                <a:gd name="connsiteY112" fmla="*/ 358489 h 979361"/>
                <a:gd name="connsiteX113" fmla="*/ 426787 w 520773"/>
                <a:gd name="connsiteY113" fmla="*/ 339336 h 979361"/>
                <a:gd name="connsiteX114" fmla="*/ 427786 w 520773"/>
                <a:gd name="connsiteY114" fmla="*/ 320849 h 979361"/>
                <a:gd name="connsiteX115" fmla="*/ 427582 w 520773"/>
                <a:gd name="connsiteY115" fmla="*/ 300366 h 979361"/>
                <a:gd name="connsiteX116" fmla="*/ 432260 w 520773"/>
                <a:gd name="connsiteY116" fmla="*/ 262633 h 979361"/>
                <a:gd name="connsiteX117" fmla="*/ 427157 w 520773"/>
                <a:gd name="connsiteY117" fmla="*/ 248990 h 979361"/>
                <a:gd name="connsiteX118" fmla="*/ 423903 w 520773"/>
                <a:gd name="connsiteY118" fmla="*/ 240430 h 979361"/>
                <a:gd name="connsiteX119" fmla="*/ 423903 w 520773"/>
                <a:gd name="connsiteY119" fmla="*/ 231538 h 979361"/>
                <a:gd name="connsiteX120" fmla="*/ 424975 w 520773"/>
                <a:gd name="connsiteY120" fmla="*/ 226990 h 979361"/>
                <a:gd name="connsiteX121" fmla="*/ 427139 w 520773"/>
                <a:gd name="connsiteY121" fmla="*/ 211627 h 979361"/>
                <a:gd name="connsiteX122" fmla="*/ 422702 w 520773"/>
                <a:gd name="connsiteY122" fmla="*/ 179423 h 979361"/>
                <a:gd name="connsiteX123" fmla="*/ 428765 w 520773"/>
                <a:gd name="connsiteY123" fmla="*/ 148753 h 979361"/>
                <a:gd name="connsiteX124" fmla="*/ 432204 w 520773"/>
                <a:gd name="connsiteY124" fmla="*/ 129378 h 979361"/>
                <a:gd name="connsiteX125" fmla="*/ 426399 w 520773"/>
                <a:gd name="connsiteY125" fmla="*/ 113923 h 979361"/>
                <a:gd name="connsiteX126" fmla="*/ 424550 w 520773"/>
                <a:gd name="connsiteY126" fmla="*/ 107933 h 979361"/>
                <a:gd name="connsiteX127" fmla="*/ 433406 w 520773"/>
                <a:gd name="connsiteY127" fmla="*/ 72382 h 979361"/>
                <a:gd name="connsiteX128" fmla="*/ 437713 w 520773"/>
                <a:gd name="connsiteY128" fmla="*/ 40104 h 979361"/>
                <a:gd name="connsiteX129" fmla="*/ 417544 w 520773"/>
                <a:gd name="connsiteY129" fmla="*/ 20323 h 979361"/>
                <a:gd name="connsiteX130" fmla="*/ 414124 w 520773"/>
                <a:gd name="connsiteY130" fmla="*/ 20323 h 979361"/>
                <a:gd name="connsiteX131" fmla="*/ 408189 w 520773"/>
                <a:gd name="connsiteY131" fmla="*/ 18788 h 979361"/>
                <a:gd name="connsiteX132" fmla="*/ 412645 w 520773"/>
                <a:gd name="connsiteY132" fmla="*/ 14167 h 979361"/>
                <a:gd name="connsiteX133" fmla="*/ 430392 w 520773"/>
                <a:gd name="connsiteY133" fmla="*/ 5496 h 979361"/>
                <a:gd name="connsiteX134" fmla="*/ 445090 w 520773"/>
                <a:gd name="connsiteY134" fmla="*/ -1899 h 979361"/>
                <a:gd name="connsiteX135" fmla="*/ 451098 w 520773"/>
                <a:gd name="connsiteY135" fmla="*/ 1355 h 979361"/>
                <a:gd name="connsiteX136" fmla="*/ 457920 w 520773"/>
                <a:gd name="connsiteY136" fmla="*/ 45724 h 979361"/>
                <a:gd name="connsiteX137" fmla="*/ 460360 w 520773"/>
                <a:gd name="connsiteY137" fmla="*/ 64562 h 979361"/>
                <a:gd name="connsiteX138" fmla="*/ 465703 w 520773"/>
                <a:gd name="connsiteY138" fmla="*/ 89039 h 979361"/>
                <a:gd name="connsiteX139" fmla="*/ 466239 w 520773"/>
                <a:gd name="connsiteY139" fmla="*/ 92386 h 979361"/>
                <a:gd name="connsiteX140" fmla="*/ 467865 w 520773"/>
                <a:gd name="connsiteY140" fmla="*/ 129859 h 979361"/>
                <a:gd name="connsiteX141" fmla="*/ 469992 w 520773"/>
                <a:gd name="connsiteY141" fmla="*/ 158976 h 979361"/>
                <a:gd name="connsiteX142" fmla="*/ 471970 w 520773"/>
                <a:gd name="connsiteY142" fmla="*/ 177907 h 979361"/>
                <a:gd name="connsiteX143" fmla="*/ 473394 w 520773"/>
                <a:gd name="connsiteY143" fmla="*/ 212644 h 979361"/>
                <a:gd name="connsiteX144" fmla="*/ 477091 w 520773"/>
                <a:gd name="connsiteY144" fmla="*/ 242224 h 979361"/>
                <a:gd name="connsiteX145" fmla="*/ 490938 w 520773"/>
                <a:gd name="connsiteY145" fmla="*/ 258289 h 979361"/>
                <a:gd name="connsiteX146" fmla="*/ 510645 w 520773"/>
                <a:gd name="connsiteY146" fmla="*/ 252003 h 979361"/>
                <a:gd name="connsiteX147" fmla="*/ 514342 w 520773"/>
                <a:gd name="connsiteY147" fmla="*/ 246272 h 979361"/>
                <a:gd name="connsiteX148" fmla="*/ 514619 w 520773"/>
                <a:gd name="connsiteY148" fmla="*/ 249840 h 979361"/>
                <a:gd name="connsiteX149" fmla="*/ 514453 w 520773"/>
                <a:gd name="connsiteY149" fmla="*/ 265055 h 979361"/>
                <a:gd name="connsiteX150" fmla="*/ 513621 w 520773"/>
                <a:gd name="connsiteY150" fmla="*/ 268752 h 979361"/>
                <a:gd name="connsiteX151" fmla="*/ 517004 w 520773"/>
                <a:gd name="connsiteY151" fmla="*/ 281084 h 979361"/>
                <a:gd name="connsiteX152" fmla="*/ 516727 w 520773"/>
                <a:gd name="connsiteY152" fmla="*/ 289994 h 979361"/>
                <a:gd name="connsiteX153" fmla="*/ 515341 w 520773"/>
                <a:gd name="connsiteY153" fmla="*/ 299460 h 979361"/>
                <a:gd name="connsiteX154" fmla="*/ 514139 w 520773"/>
                <a:gd name="connsiteY154" fmla="*/ 308334 h 979361"/>
                <a:gd name="connsiteX155" fmla="*/ 514231 w 520773"/>
                <a:gd name="connsiteY155" fmla="*/ 316172 h 979361"/>
                <a:gd name="connsiteX156" fmla="*/ 513732 w 520773"/>
                <a:gd name="connsiteY156" fmla="*/ 320369 h 979361"/>
                <a:gd name="connsiteX157" fmla="*/ 513177 w 520773"/>
                <a:gd name="connsiteY157" fmla="*/ 328743 h 979361"/>
                <a:gd name="connsiteX158" fmla="*/ 512605 w 520773"/>
                <a:gd name="connsiteY158" fmla="*/ 332570 h 979361"/>
                <a:gd name="connsiteX159" fmla="*/ 511569 w 520773"/>
                <a:gd name="connsiteY159" fmla="*/ 340926 h 979361"/>
                <a:gd name="connsiteX160" fmla="*/ 510885 w 520773"/>
                <a:gd name="connsiteY160" fmla="*/ 346472 h 979361"/>
                <a:gd name="connsiteX161" fmla="*/ 509924 w 520773"/>
                <a:gd name="connsiteY161" fmla="*/ 354496 h 979361"/>
                <a:gd name="connsiteX162" fmla="*/ 509129 w 520773"/>
                <a:gd name="connsiteY162" fmla="*/ 361576 h 979361"/>
                <a:gd name="connsiteX163" fmla="*/ 508889 w 520773"/>
                <a:gd name="connsiteY163" fmla="*/ 369766 h 979361"/>
                <a:gd name="connsiteX164" fmla="*/ 508093 w 520773"/>
                <a:gd name="connsiteY164" fmla="*/ 375312 h 979361"/>
                <a:gd name="connsiteX165" fmla="*/ 507280 w 520773"/>
                <a:gd name="connsiteY165" fmla="*/ 383317 h 979361"/>
                <a:gd name="connsiteX166" fmla="*/ 506910 w 520773"/>
                <a:gd name="connsiteY166" fmla="*/ 388863 h 979361"/>
                <a:gd name="connsiteX167" fmla="*/ 505690 w 520773"/>
                <a:gd name="connsiteY167" fmla="*/ 395186 h 979361"/>
                <a:gd name="connsiteX168" fmla="*/ 504840 w 520773"/>
                <a:gd name="connsiteY168" fmla="*/ 401675 h 979361"/>
                <a:gd name="connsiteX169" fmla="*/ 504396 w 520773"/>
                <a:gd name="connsiteY169" fmla="*/ 407628 h 979361"/>
                <a:gd name="connsiteX170" fmla="*/ 503915 w 520773"/>
                <a:gd name="connsiteY170" fmla="*/ 412379 h 979361"/>
                <a:gd name="connsiteX171" fmla="*/ 503157 w 520773"/>
                <a:gd name="connsiteY171" fmla="*/ 418702 h 979361"/>
                <a:gd name="connsiteX172" fmla="*/ 502400 w 520773"/>
                <a:gd name="connsiteY172" fmla="*/ 423434 h 979361"/>
                <a:gd name="connsiteX173" fmla="*/ 501863 w 520773"/>
                <a:gd name="connsiteY173" fmla="*/ 429812 h 979361"/>
                <a:gd name="connsiteX174" fmla="*/ 500865 w 520773"/>
                <a:gd name="connsiteY174" fmla="*/ 435728 h 979361"/>
                <a:gd name="connsiteX175" fmla="*/ 499386 w 520773"/>
                <a:gd name="connsiteY175" fmla="*/ 439204 h 979361"/>
                <a:gd name="connsiteX176" fmla="*/ 498314 w 520773"/>
                <a:gd name="connsiteY176" fmla="*/ 446598 h 979361"/>
                <a:gd name="connsiteX177" fmla="*/ 499109 w 520773"/>
                <a:gd name="connsiteY177" fmla="*/ 448928 h 979361"/>
                <a:gd name="connsiteX178" fmla="*/ 500625 w 520773"/>
                <a:gd name="connsiteY178" fmla="*/ 453217 h 979361"/>
                <a:gd name="connsiteX179" fmla="*/ 496928 w 520773"/>
                <a:gd name="connsiteY179" fmla="*/ 455066 h 979361"/>
                <a:gd name="connsiteX180" fmla="*/ 476296 w 520773"/>
                <a:gd name="connsiteY180" fmla="*/ 472887 h 979361"/>
                <a:gd name="connsiteX181" fmla="*/ 447678 w 520773"/>
                <a:gd name="connsiteY181" fmla="*/ 578763 h 979361"/>
                <a:gd name="connsiteX182" fmla="*/ 435643 w 520773"/>
                <a:gd name="connsiteY182" fmla="*/ 641249 h 979361"/>
                <a:gd name="connsiteX183" fmla="*/ 420650 w 520773"/>
                <a:gd name="connsiteY183" fmla="*/ 735108 h 979361"/>
                <a:gd name="connsiteX184" fmla="*/ 417433 w 520773"/>
                <a:gd name="connsiteY184" fmla="*/ 782139 h 979361"/>
                <a:gd name="connsiteX185" fmla="*/ 402939 w 520773"/>
                <a:gd name="connsiteY185" fmla="*/ 845384 h 979361"/>
                <a:gd name="connsiteX186" fmla="*/ 360419 w 520773"/>
                <a:gd name="connsiteY186" fmla="*/ 904228 h 979361"/>
                <a:gd name="connsiteX187" fmla="*/ 297562 w 520773"/>
                <a:gd name="connsiteY187" fmla="*/ 942108 h 979361"/>
                <a:gd name="connsiteX188" fmla="*/ 287469 w 520773"/>
                <a:gd name="connsiteY188" fmla="*/ 971244 h 979361"/>
                <a:gd name="connsiteX189" fmla="*/ 288430 w 520773"/>
                <a:gd name="connsiteY189" fmla="*/ 976384 h 979361"/>
                <a:gd name="connsiteX190" fmla="*/ 284196 w 520773"/>
                <a:gd name="connsiteY190" fmla="*/ 974424 h 979361"/>
                <a:gd name="connsiteX191" fmla="*/ 273806 w 520773"/>
                <a:gd name="connsiteY191" fmla="*/ 972686 h 979361"/>
                <a:gd name="connsiteX192" fmla="*/ 254118 w 520773"/>
                <a:gd name="connsiteY192" fmla="*/ 976384 h 979361"/>
                <a:gd name="connsiteX193" fmla="*/ 248812 w 520773"/>
                <a:gd name="connsiteY193" fmla="*/ 975515 h 979361"/>
                <a:gd name="connsiteX194" fmla="*/ 234226 w 520773"/>
                <a:gd name="connsiteY194" fmla="*/ 975921 h 979361"/>
                <a:gd name="connsiteX195" fmla="*/ 232247 w 520773"/>
                <a:gd name="connsiteY195" fmla="*/ 976365 h 979361"/>
                <a:gd name="connsiteX196" fmla="*/ 228106 w 520773"/>
                <a:gd name="connsiteY196" fmla="*/ 976199 h 979361"/>
                <a:gd name="connsiteX197" fmla="*/ 224039 w 520773"/>
                <a:gd name="connsiteY197" fmla="*/ 974997 h 979361"/>
                <a:gd name="connsiteX198" fmla="*/ 224039 w 520773"/>
                <a:gd name="connsiteY198" fmla="*/ 974997 h 979361"/>
                <a:gd name="connsiteX199" fmla="*/ 211782 w 520773"/>
                <a:gd name="connsiteY199" fmla="*/ 973666 h 979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520773" h="979361">
                  <a:moveTo>
                    <a:pt x="211782" y="973666"/>
                  </a:moveTo>
                  <a:lnTo>
                    <a:pt x="210432" y="973666"/>
                  </a:lnTo>
                  <a:cubicBezTo>
                    <a:pt x="206846" y="969340"/>
                    <a:pt x="202409" y="968952"/>
                    <a:pt x="197769" y="971448"/>
                  </a:cubicBezTo>
                  <a:cubicBezTo>
                    <a:pt x="195088" y="973167"/>
                    <a:pt x="191631" y="973167"/>
                    <a:pt x="188951" y="971448"/>
                  </a:cubicBezTo>
                  <a:cubicBezTo>
                    <a:pt x="184662" y="968933"/>
                    <a:pt x="180779" y="969821"/>
                    <a:pt x="177581" y="973610"/>
                  </a:cubicBezTo>
                  <a:lnTo>
                    <a:pt x="172035" y="973610"/>
                  </a:lnTo>
                  <a:cubicBezTo>
                    <a:pt x="157393" y="974276"/>
                    <a:pt x="142770" y="973333"/>
                    <a:pt x="128147" y="973610"/>
                  </a:cubicBezTo>
                  <a:lnTo>
                    <a:pt x="125447" y="973610"/>
                  </a:lnTo>
                  <a:cubicBezTo>
                    <a:pt x="125447" y="972113"/>
                    <a:pt x="125688" y="970505"/>
                    <a:pt x="124079" y="969525"/>
                  </a:cubicBezTo>
                  <a:cubicBezTo>
                    <a:pt x="123673" y="969007"/>
                    <a:pt x="123118" y="968638"/>
                    <a:pt x="122711" y="968138"/>
                  </a:cubicBezTo>
                  <a:lnTo>
                    <a:pt x="118589" y="968138"/>
                  </a:lnTo>
                  <a:cubicBezTo>
                    <a:pt x="118182" y="968638"/>
                    <a:pt x="117627" y="969007"/>
                    <a:pt x="117221" y="969525"/>
                  </a:cubicBezTo>
                  <a:lnTo>
                    <a:pt x="115853" y="969525"/>
                  </a:lnTo>
                  <a:cubicBezTo>
                    <a:pt x="115538" y="969895"/>
                    <a:pt x="114984" y="969950"/>
                    <a:pt x="114596" y="969636"/>
                  </a:cubicBezTo>
                  <a:cubicBezTo>
                    <a:pt x="114559" y="969599"/>
                    <a:pt x="114522" y="969562"/>
                    <a:pt x="114484" y="969525"/>
                  </a:cubicBezTo>
                  <a:cubicBezTo>
                    <a:pt x="113930" y="968564"/>
                    <a:pt x="112858" y="968027"/>
                    <a:pt x="111748" y="968138"/>
                  </a:cubicBezTo>
                  <a:cubicBezTo>
                    <a:pt x="110565" y="967121"/>
                    <a:pt x="108827" y="967121"/>
                    <a:pt x="107644" y="968138"/>
                  </a:cubicBezTo>
                  <a:lnTo>
                    <a:pt x="106276" y="968138"/>
                  </a:lnTo>
                  <a:cubicBezTo>
                    <a:pt x="105870" y="967621"/>
                    <a:pt x="105315" y="967270"/>
                    <a:pt x="104908" y="966770"/>
                  </a:cubicBezTo>
                  <a:lnTo>
                    <a:pt x="102172" y="966770"/>
                  </a:lnTo>
                  <a:cubicBezTo>
                    <a:pt x="101766" y="966253"/>
                    <a:pt x="101211" y="965901"/>
                    <a:pt x="100786" y="965402"/>
                  </a:cubicBezTo>
                  <a:lnTo>
                    <a:pt x="96682" y="965402"/>
                  </a:lnTo>
                  <a:cubicBezTo>
                    <a:pt x="96293" y="964885"/>
                    <a:pt x="95739" y="964533"/>
                    <a:pt x="95314" y="964034"/>
                  </a:cubicBezTo>
                  <a:cubicBezTo>
                    <a:pt x="94056" y="963554"/>
                    <a:pt x="93058" y="962555"/>
                    <a:pt x="92577" y="961298"/>
                  </a:cubicBezTo>
                  <a:cubicBezTo>
                    <a:pt x="92115" y="960855"/>
                    <a:pt x="91653" y="960392"/>
                    <a:pt x="91209" y="959930"/>
                  </a:cubicBezTo>
                  <a:lnTo>
                    <a:pt x="88473" y="958562"/>
                  </a:lnTo>
                  <a:cubicBezTo>
                    <a:pt x="88066" y="958044"/>
                    <a:pt x="87512" y="957693"/>
                    <a:pt x="87105" y="957194"/>
                  </a:cubicBezTo>
                  <a:lnTo>
                    <a:pt x="80246" y="957194"/>
                  </a:lnTo>
                  <a:cubicBezTo>
                    <a:pt x="79821" y="956695"/>
                    <a:pt x="79377" y="956251"/>
                    <a:pt x="78878" y="955826"/>
                  </a:cubicBezTo>
                  <a:lnTo>
                    <a:pt x="76142" y="951722"/>
                  </a:lnTo>
                  <a:cubicBezTo>
                    <a:pt x="75643" y="951296"/>
                    <a:pt x="75292" y="950742"/>
                    <a:pt x="74774" y="950335"/>
                  </a:cubicBezTo>
                  <a:cubicBezTo>
                    <a:pt x="73924" y="948523"/>
                    <a:pt x="72463" y="947082"/>
                    <a:pt x="70670" y="946231"/>
                  </a:cubicBezTo>
                  <a:cubicBezTo>
                    <a:pt x="70263" y="945713"/>
                    <a:pt x="69709" y="945362"/>
                    <a:pt x="69302" y="944863"/>
                  </a:cubicBezTo>
                  <a:lnTo>
                    <a:pt x="62443" y="942127"/>
                  </a:lnTo>
                  <a:cubicBezTo>
                    <a:pt x="62018" y="941646"/>
                    <a:pt x="61556" y="941184"/>
                    <a:pt x="61075" y="940759"/>
                  </a:cubicBezTo>
                  <a:lnTo>
                    <a:pt x="56971" y="933919"/>
                  </a:lnTo>
                  <a:cubicBezTo>
                    <a:pt x="56472" y="933494"/>
                    <a:pt x="56121" y="932939"/>
                    <a:pt x="55603" y="932532"/>
                  </a:cubicBezTo>
                  <a:cubicBezTo>
                    <a:pt x="53754" y="928502"/>
                    <a:pt x="49428" y="927670"/>
                    <a:pt x="46008" y="925692"/>
                  </a:cubicBezTo>
                  <a:cubicBezTo>
                    <a:pt x="45583" y="925193"/>
                    <a:pt x="45139" y="924749"/>
                    <a:pt x="44640" y="924324"/>
                  </a:cubicBezTo>
                  <a:lnTo>
                    <a:pt x="40536" y="914729"/>
                  </a:lnTo>
                  <a:cubicBezTo>
                    <a:pt x="40055" y="914304"/>
                    <a:pt x="39649" y="913805"/>
                    <a:pt x="39168" y="913361"/>
                  </a:cubicBezTo>
                  <a:cubicBezTo>
                    <a:pt x="38687" y="912917"/>
                    <a:pt x="38262" y="912436"/>
                    <a:pt x="37800" y="911993"/>
                  </a:cubicBezTo>
                  <a:cubicBezTo>
                    <a:pt x="37338" y="911549"/>
                    <a:pt x="36857" y="911105"/>
                    <a:pt x="36432" y="910625"/>
                  </a:cubicBezTo>
                  <a:lnTo>
                    <a:pt x="33696" y="909257"/>
                  </a:lnTo>
                  <a:cubicBezTo>
                    <a:pt x="33289" y="908758"/>
                    <a:pt x="32772" y="908351"/>
                    <a:pt x="32328" y="907889"/>
                  </a:cubicBezTo>
                  <a:cubicBezTo>
                    <a:pt x="31903" y="907408"/>
                    <a:pt x="31441" y="906946"/>
                    <a:pt x="30960" y="906521"/>
                  </a:cubicBezTo>
                  <a:cubicBezTo>
                    <a:pt x="30535" y="901492"/>
                    <a:pt x="28612" y="896722"/>
                    <a:pt x="25414" y="892822"/>
                  </a:cubicBezTo>
                  <a:cubicBezTo>
                    <a:pt x="24933" y="892397"/>
                    <a:pt x="24526" y="891879"/>
                    <a:pt x="24046" y="891454"/>
                  </a:cubicBezTo>
                  <a:cubicBezTo>
                    <a:pt x="23565" y="891029"/>
                    <a:pt x="23121" y="890567"/>
                    <a:pt x="22678" y="890086"/>
                  </a:cubicBezTo>
                  <a:cubicBezTo>
                    <a:pt x="18407" y="887849"/>
                    <a:pt x="20441" y="883818"/>
                    <a:pt x="19942" y="880491"/>
                  </a:cubicBezTo>
                  <a:cubicBezTo>
                    <a:pt x="19442" y="880084"/>
                    <a:pt x="19091" y="879530"/>
                    <a:pt x="18574" y="879123"/>
                  </a:cubicBezTo>
                  <a:lnTo>
                    <a:pt x="18574" y="875019"/>
                  </a:lnTo>
                  <a:cubicBezTo>
                    <a:pt x="18074" y="874593"/>
                    <a:pt x="17723" y="874039"/>
                    <a:pt x="17206" y="873651"/>
                  </a:cubicBezTo>
                  <a:cubicBezTo>
                    <a:pt x="16743" y="872745"/>
                    <a:pt x="16300" y="871802"/>
                    <a:pt x="15838" y="870914"/>
                  </a:cubicBezTo>
                  <a:cubicBezTo>
                    <a:pt x="15357" y="870471"/>
                    <a:pt x="14950" y="869972"/>
                    <a:pt x="14469" y="869546"/>
                  </a:cubicBezTo>
                  <a:cubicBezTo>
                    <a:pt x="14044" y="869066"/>
                    <a:pt x="13582" y="868604"/>
                    <a:pt x="13101" y="868178"/>
                  </a:cubicBezTo>
                  <a:cubicBezTo>
                    <a:pt x="10809" y="865590"/>
                    <a:pt x="9792" y="862096"/>
                    <a:pt x="10365" y="858676"/>
                  </a:cubicBezTo>
                  <a:cubicBezTo>
                    <a:pt x="10920" y="854350"/>
                    <a:pt x="9940" y="849950"/>
                    <a:pt x="7610" y="846253"/>
                  </a:cubicBezTo>
                  <a:cubicBezTo>
                    <a:pt x="7130" y="845828"/>
                    <a:pt x="6723" y="845329"/>
                    <a:pt x="6242" y="844885"/>
                  </a:cubicBezTo>
                  <a:cubicBezTo>
                    <a:pt x="5817" y="844404"/>
                    <a:pt x="5355" y="843942"/>
                    <a:pt x="4874" y="843517"/>
                  </a:cubicBezTo>
                  <a:cubicBezTo>
                    <a:pt x="4874" y="840577"/>
                    <a:pt x="4874" y="837619"/>
                    <a:pt x="4874" y="834680"/>
                  </a:cubicBezTo>
                  <a:cubicBezTo>
                    <a:pt x="4874" y="830594"/>
                    <a:pt x="5115" y="826545"/>
                    <a:pt x="2841" y="822811"/>
                  </a:cubicBezTo>
                  <a:cubicBezTo>
                    <a:pt x="1621" y="820796"/>
                    <a:pt x="2249" y="818374"/>
                    <a:pt x="2138" y="816137"/>
                  </a:cubicBezTo>
                  <a:cubicBezTo>
                    <a:pt x="2656" y="815731"/>
                    <a:pt x="3007" y="815176"/>
                    <a:pt x="3506" y="814769"/>
                  </a:cubicBezTo>
                  <a:cubicBezTo>
                    <a:pt x="3673" y="811516"/>
                    <a:pt x="3211" y="808262"/>
                    <a:pt x="2138" y="805175"/>
                  </a:cubicBezTo>
                  <a:cubicBezTo>
                    <a:pt x="1639" y="804749"/>
                    <a:pt x="1288" y="804195"/>
                    <a:pt x="770" y="803807"/>
                  </a:cubicBezTo>
                  <a:lnTo>
                    <a:pt x="770" y="798261"/>
                  </a:lnTo>
                  <a:cubicBezTo>
                    <a:pt x="1288" y="797853"/>
                    <a:pt x="1639" y="797299"/>
                    <a:pt x="2138" y="796892"/>
                  </a:cubicBezTo>
                  <a:cubicBezTo>
                    <a:pt x="2027" y="792622"/>
                    <a:pt x="2582" y="788333"/>
                    <a:pt x="992" y="784155"/>
                  </a:cubicBezTo>
                  <a:cubicBezTo>
                    <a:pt x="549" y="782620"/>
                    <a:pt x="659" y="780975"/>
                    <a:pt x="1288" y="779496"/>
                  </a:cubicBezTo>
                  <a:cubicBezTo>
                    <a:pt x="2933" y="774874"/>
                    <a:pt x="1806" y="770086"/>
                    <a:pt x="2138" y="765390"/>
                  </a:cubicBezTo>
                  <a:cubicBezTo>
                    <a:pt x="1639" y="764965"/>
                    <a:pt x="1288" y="764411"/>
                    <a:pt x="770" y="764022"/>
                  </a:cubicBezTo>
                  <a:lnTo>
                    <a:pt x="770" y="761286"/>
                  </a:lnTo>
                  <a:cubicBezTo>
                    <a:pt x="1288" y="760879"/>
                    <a:pt x="1639" y="760325"/>
                    <a:pt x="2138" y="759900"/>
                  </a:cubicBezTo>
                  <a:cubicBezTo>
                    <a:pt x="2416" y="755777"/>
                    <a:pt x="4191" y="751821"/>
                    <a:pt x="3506" y="747587"/>
                  </a:cubicBezTo>
                  <a:cubicBezTo>
                    <a:pt x="3007" y="747162"/>
                    <a:pt x="2656" y="746607"/>
                    <a:pt x="2138" y="746219"/>
                  </a:cubicBezTo>
                  <a:lnTo>
                    <a:pt x="2138" y="743464"/>
                  </a:lnTo>
                  <a:cubicBezTo>
                    <a:pt x="2656" y="743076"/>
                    <a:pt x="3007" y="742522"/>
                    <a:pt x="3506" y="742096"/>
                  </a:cubicBezTo>
                  <a:cubicBezTo>
                    <a:pt x="3784" y="738935"/>
                    <a:pt x="2841" y="735793"/>
                    <a:pt x="863" y="733315"/>
                  </a:cubicBezTo>
                  <a:cubicBezTo>
                    <a:pt x="-3001" y="728139"/>
                    <a:pt x="-3094" y="725421"/>
                    <a:pt x="475" y="719967"/>
                  </a:cubicBezTo>
                  <a:cubicBezTo>
                    <a:pt x="2083" y="717490"/>
                    <a:pt x="3728" y="715105"/>
                    <a:pt x="3506" y="711981"/>
                  </a:cubicBezTo>
                  <a:cubicBezTo>
                    <a:pt x="9052" y="716695"/>
                    <a:pt x="9052" y="716695"/>
                    <a:pt x="6095" y="722463"/>
                  </a:cubicBezTo>
                  <a:cubicBezTo>
                    <a:pt x="4043" y="726401"/>
                    <a:pt x="4708" y="728490"/>
                    <a:pt x="9015" y="729507"/>
                  </a:cubicBezTo>
                  <a:cubicBezTo>
                    <a:pt x="16041" y="731337"/>
                    <a:pt x="23158" y="732723"/>
                    <a:pt x="30350" y="733685"/>
                  </a:cubicBezTo>
                  <a:cubicBezTo>
                    <a:pt x="34177" y="734128"/>
                    <a:pt x="37874" y="735219"/>
                    <a:pt x="41775" y="735404"/>
                  </a:cubicBezTo>
                  <a:cubicBezTo>
                    <a:pt x="45676" y="735589"/>
                    <a:pt x="48892" y="740118"/>
                    <a:pt x="50131" y="744962"/>
                  </a:cubicBezTo>
                  <a:cubicBezTo>
                    <a:pt x="52848" y="755204"/>
                    <a:pt x="54549" y="765686"/>
                    <a:pt x="55233" y="776261"/>
                  </a:cubicBezTo>
                  <a:cubicBezTo>
                    <a:pt x="55529" y="782602"/>
                    <a:pt x="56287" y="788924"/>
                    <a:pt x="57526" y="795154"/>
                  </a:cubicBezTo>
                  <a:cubicBezTo>
                    <a:pt x="60040" y="805970"/>
                    <a:pt x="63442" y="816563"/>
                    <a:pt x="67731" y="826823"/>
                  </a:cubicBezTo>
                  <a:cubicBezTo>
                    <a:pt x="74941" y="845070"/>
                    <a:pt x="85219" y="861949"/>
                    <a:pt x="98123" y="876738"/>
                  </a:cubicBezTo>
                  <a:cubicBezTo>
                    <a:pt x="114392" y="895613"/>
                    <a:pt x="133101" y="911864"/>
                    <a:pt x="156099" y="922531"/>
                  </a:cubicBezTo>
                  <a:cubicBezTo>
                    <a:pt x="169909" y="928946"/>
                    <a:pt x="184569" y="933308"/>
                    <a:pt x="199636" y="935472"/>
                  </a:cubicBezTo>
                  <a:cubicBezTo>
                    <a:pt x="215406" y="937727"/>
                    <a:pt x="231489" y="936174"/>
                    <a:pt x="246538" y="930961"/>
                  </a:cubicBezTo>
                  <a:cubicBezTo>
                    <a:pt x="255209" y="928151"/>
                    <a:pt x="263491" y="924250"/>
                    <a:pt x="271181" y="919333"/>
                  </a:cubicBezTo>
                  <a:cubicBezTo>
                    <a:pt x="277412" y="915524"/>
                    <a:pt x="284159" y="912622"/>
                    <a:pt x="291221" y="910736"/>
                  </a:cubicBezTo>
                  <a:cubicBezTo>
                    <a:pt x="301019" y="907723"/>
                    <a:pt x="310522" y="903840"/>
                    <a:pt x="319617" y="899126"/>
                  </a:cubicBezTo>
                  <a:cubicBezTo>
                    <a:pt x="325201" y="896113"/>
                    <a:pt x="330377" y="892378"/>
                    <a:pt x="335017" y="888034"/>
                  </a:cubicBezTo>
                  <a:cubicBezTo>
                    <a:pt x="352007" y="872837"/>
                    <a:pt x="362434" y="853685"/>
                    <a:pt x="369367" y="832332"/>
                  </a:cubicBezTo>
                  <a:cubicBezTo>
                    <a:pt x="371086" y="826213"/>
                    <a:pt x="374709" y="820796"/>
                    <a:pt x="379719" y="816877"/>
                  </a:cubicBezTo>
                  <a:cubicBezTo>
                    <a:pt x="391736" y="807633"/>
                    <a:pt x="397060" y="795062"/>
                    <a:pt x="398206" y="779718"/>
                  </a:cubicBezTo>
                  <a:cubicBezTo>
                    <a:pt x="399223" y="766370"/>
                    <a:pt x="398206" y="752875"/>
                    <a:pt x="400739" y="739675"/>
                  </a:cubicBezTo>
                  <a:cubicBezTo>
                    <a:pt x="403937" y="722759"/>
                    <a:pt x="405268" y="705603"/>
                    <a:pt x="408467" y="688669"/>
                  </a:cubicBezTo>
                  <a:cubicBezTo>
                    <a:pt x="410482" y="678039"/>
                    <a:pt x="411258" y="667131"/>
                    <a:pt x="412903" y="656390"/>
                  </a:cubicBezTo>
                  <a:cubicBezTo>
                    <a:pt x="415473" y="639752"/>
                    <a:pt x="417987" y="623298"/>
                    <a:pt x="420779" y="606789"/>
                  </a:cubicBezTo>
                  <a:cubicBezTo>
                    <a:pt x="424292" y="586028"/>
                    <a:pt x="428858" y="565452"/>
                    <a:pt x="431871" y="544617"/>
                  </a:cubicBezTo>
                  <a:cubicBezTo>
                    <a:pt x="433628" y="532508"/>
                    <a:pt x="435569" y="520455"/>
                    <a:pt x="437528" y="508401"/>
                  </a:cubicBezTo>
                  <a:cubicBezTo>
                    <a:pt x="437658" y="507273"/>
                    <a:pt x="437695" y="506127"/>
                    <a:pt x="437621" y="504981"/>
                  </a:cubicBezTo>
                  <a:cubicBezTo>
                    <a:pt x="437417" y="492243"/>
                    <a:pt x="439469" y="479635"/>
                    <a:pt x="440043" y="466971"/>
                  </a:cubicBezTo>
                  <a:cubicBezTo>
                    <a:pt x="440652" y="451793"/>
                    <a:pt x="441577" y="436504"/>
                    <a:pt x="439284" y="421271"/>
                  </a:cubicBezTo>
                  <a:cubicBezTo>
                    <a:pt x="438545" y="416372"/>
                    <a:pt x="439118" y="411251"/>
                    <a:pt x="438989" y="406241"/>
                  </a:cubicBezTo>
                  <a:cubicBezTo>
                    <a:pt x="438693" y="394890"/>
                    <a:pt x="436179" y="384057"/>
                    <a:pt x="429209" y="374813"/>
                  </a:cubicBezTo>
                  <a:cubicBezTo>
                    <a:pt x="426824" y="371763"/>
                    <a:pt x="424181" y="368934"/>
                    <a:pt x="421297" y="366346"/>
                  </a:cubicBezTo>
                  <a:cubicBezTo>
                    <a:pt x="418857" y="364516"/>
                    <a:pt x="418135" y="361169"/>
                    <a:pt x="419614" y="358489"/>
                  </a:cubicBezTo>
                  <a:cubicBezTo>
                    <a:pt x="422221" y="352204"/>
                    <a:pt x="424273" y="345678"/>
                    <a:pt x="426787" y="339336"/>
                  </a:cubicBezTo>
                  <a:cubicBezTo>
                    <a:pt x="429302" y="332995"/>
                    <a:pt x="430855" y="326857"/>
                    <a:pt x="427786" y="320849"/>
                  </a:cubicBezTo>
                  <a:cubicBezTo>
                    <a:pt x="424088" y="313787"/>
                    <a:pt x="426085" y="307243"/>
                    <a:pt x="427582" y="300366"/>
                  </a:cubicBezTo>
                  <a:cubicBezTo>
                    <a:pt x="430614" y="288016"/>
                    <a:pt x="432186" y="275352"/>
                    <a:pt x="432260" y="262633"/>
                  </a:cubicBezTo>
                  <a:cubicBezTo>
                    <a:pt x="432481" y="257586"/>
                    <a:pt x="430633" y="252669"/>
                    <a:pt x="427157" y="248990"/>
                  </a:cubicBezTo>
                  <a:cubicBezTo>
                    <a:pt x="424791" y="246808"/>
                    <a:pt x="423570" y="243629"/>
                    <a:pt x="423903" y="240430"/>
                  </a:cubicBezTo>
                  <a:cubicBezTo>
                    <a:pt x="424107" y="237491"/>
                    <a:pt x="423903" y="234496"/>
                    <a:pt x="423903" y="231538"/>
                  </a:cubicBezTo>
                  <a:cubicBezTo>
                    <a:pt x="423626" y="229948"/>
                    <a:pt x="424014" y="228303"/>
                    <a:pt x="424975" y="226990"/>
                  </a:cubicBezTo>
                  <a:cubicBezTo>
                    <a:pt x="429505" y="222387"/>
                    <a:pt x="428248" y="217007"/>
                    <a:pt x="427139" y="211627"/>
                  </a:cubicBezTo>
                  <a:cubicBezTo>
                    <a:pt x="424957" y="200979"/>
                    <a:pt x="421167" y="190423"/>
                    <a:pt x="422702" y="179423"/>
                  </a:cubicBezTo>
                  <a:cubicBezTo>
                    <a:pt x="424125" y="169089"/>
                    <a:pt x="426159" y="158847"/>
                    <a:pt x="428765" y="148753"/>
                  </a:cubicBezTo>
                  <a:cubicBezTo>
                    <a:pt x="430651" y="142448"/>
                    <a:pt x="431816" y="135941"/>
                    <a:pt x="432204" y="129378"/>
                  </a:cubicBezTo>
                  <a:cubicBezTo>
                    <a:pt x="432611" y="123629"/>
                    <a:pt x="430503" y="117990"/>
                    <a:pt x="426399" y="113923"/>
                  </a:cubicBezTo>
                  <a:cubicBezTo>
                    <a:pt x="424698" y="112241"/>
                    <a:pt x="423460" y="110632"/>
                    <a:pt x="424550" y="107933"/>
                  </a:cubicBezTo>
                  <a:cubicBezTo>
                    <a:pt x="429376" y="96564"/>
                    <a:pt x="431113" y="84399"/>
                    <a:pt x="433406" y="72382"/>
                  </a:cubicBezTo>
                  <a:cubicBezTo>
                    <a:pt x="435495" y="61715"/>
                    <a:pt x="436937" y="50937"/>
                    <a:pt x="437713" y="40104"/>
                  </a:cubicBezTo>
                  <a:cubicBezTo>
                    <a:pt x="438323" y="30860"/>
                    <a:pt x="427471" y="18899"/>
                    <a:pt x="417544" y="20323"/>
                  </a:cubicBezTo>
                  <a:cubicBezTo>
                    <a:pt x="416416" y="20508"/>
                    <a:pt x="415251" y="20508"/>
                    <a:pt x="414124" y="20323"/>
                  </a:cubicBezTo>
                  <a:cubicBezTo>
                    <a:pt x="412053" y="19971"/>
                    <a:pt x="408818" y="21691"/>
                    <a:pt x="408189" y="18788"/>
                  </a:cubicBezTo>
                  <a:cubicBezTo>
                    <a:pt x="407690" y="16422"/>
                    <a:pt x="410907" y="15572"/>
                    <a:pt x="412645" y="14167"/>
                  </a:cubicBezTo>
                  <a:cubicBezTo>
                    <a:pt x="417932" y="9933"/>
                    <a:pt x="424661" y="8787"/>
                    <a:pt x="430392" y="5496"/>
                  </a:cubicBezTo>
                  <a:cubicBezTo>
                    <a:pt x="435143" y="2779"/>
                    <a:pt x="440117" y="449"/>
                    <a:pt x="445090" y="-1899"/>
                  </a:cubicBezTo>
                  <a:cubicBezTo>
                    <a:pt x="448972" y="-3747"/>
                    <a:pt x="451246" y="-2638"/>
                    <a:pt x="451098" y="1355"/>
                  </a:cubicBezTo>
                  <a:cubicBezTo>
                    <a:pt x="450543" y="16588"/>
                    <a:pt x="455405" y="30934"/>
                    <a:pt x="457920" y="45724"/>
                  </a:cubicBezTo>
                  <a:cubicBezTo>
                    <a:pt x="458973" y="51954"/>
                    <a:pt x="459251" y="58332"/>
                    <a:pt x="460360" y="64562"/>
                  </a:cubicBezTo>
                  <a:cubicBezTo>
                    <a:pt x="461821" y="72771"/>
                    <a:pt x="464852" y="80665"/>
                    <a:pt x="465703" y="89039"/>
                  </a:cubicBezTo>
                  <a:cubicBezTo>
                    <a:pt x="465962" y="90130"/>
                    <a:pt x="466146" y="91258"/>
                    <a:pt x="466239" y="92386"/>
                  </a:cubicBezTo>
                  <a:cubicBezTo>
                    <a:pt x="465370" y="104938"/>
                    <a:pt x="467145" y="117380"/>
                    <a:pt x="467865" y="129859"/>
                  </a:cubicBezTo>
                  <a:cubicBezTo>
                    <a:pt x="468439" y="139546"/>
                    <a:pt x="468845" y="149289"/>
                    <a:pt x="469992" y="158976"/>
                  </a:cubicBezTo>
                  <a:cubicBezTo>
                    <a:pt x="470731" y="165243"/>
                    <a:pt x="471249" y="171640"/>
                    <a:pt x="471970" y="177907"/>
                  </a:cubicBezTo>
                  <a:cubicBezTo>
                    <a:pt x="473282" y="189517"/>
                    <a:pt x="472247" y="201163"/>
                    <a:pt x="473394" y="212644"/>
                  </a:cubicBezTo>
                  <a:cubicBezTo>
                    <a:pt x="474373" y="222516"/>
                    <a:pt x="474872" y="232481"/>
                    <a:pt x="477091" y="242224"/>
                  </a:cubicBezTo>
                  <a:cubicBezTo>
                    <a:pt x="478940" y="250469"/>
                    <a:pt x="483025" y="256015"/>
                    <a:pt x="490938" y="258289"/>
                  </a:cubicBezTo>
                  <a:cubicBezTo>
                    <a:pt x="498850" y="260563"/>
                    <a:pt x="505173" y="257605"/>
                    <a:pt x="510645" y="252003"/>
                  </a:cubicBezTo>
                  <a:cubicBezTo>
                    <a:pt x="512179" y="250302"/>
                    <a:pt x="513418" y="248361"/>
                    <a:pt x="514342" y="246272"/>
                  </a:cubicBezTo>
                  <a:cubicBezTo>
                    <a:pt x="515858" y="247345"/>
                    <a:pt x="515137" y="248509"/>
                    <a:pt x="514619" y="249840"/>
                  </a:cubicBezTo>
                  <a:cubicBezTo>
                    <a:pt x="512660" y="254869"/>
                    <a:pt x="510035" y="259897"/>
                    <a:pt x="514453" y="265055"/>
                  </a:cubicBezTo>
                  <a:cubicBezTo>
                    <a:pt x="515692" y="266497"/>
                    <a:pt x="513751" y="267495"/>
                    <a:pt x="513621" y="268752"/>
                  </a:cubicBezTo>
                  <a:cubicBezTo>
                    <a:pt x="513141" y="273227"/>
                    <a:pt x="510719" y="278144"/>
                    <a:pt x="517004" y="281084"/>
                  </a:cubicBezTo>
                  <a:cubicBezTo>
                    <a:pt x="519482" y="282230"/>
                    <a:pt x="518983" y="287850"/>
                    <a:pt x="516727" y="289994"/>
                  </a:cubicBezTo>
                  <a:cubicBezTo>
                    <a:pt x="512142" y="294320"/>
                    <a:pt x="512124" y="294505"/>
                    <a:pt x="515341" y="299460"/>
                  </a:cubicBezTo>
                  <a:cubicBezTo>
                    <a:pt x="517984" y="303527"/>
                    <a:pt x="517818" y="304821"/>
                    <a:pt x="514139" y="308334"/>
                  </a:cubicBezTo>
                  <a:cubicBezTo>
                    <a:pt x="511255" y="311107"/>
                    <a:pt x="511163" y="312585"/>
                    <a:pt x="514231" y="316172"/>
                  </a:cubicBezTo>
                  <a:cubicBezTo>
                    <a:pt x="515803" y="318021"/>
                    <a:pt x="515729" y="318816"/>
                    <a:pt x="513732" y="320369"/>
                  </a:cubicBezTo>
                  <a:cubicBezTo>
                    <a:pt x="509443" y="323696"/>
                    <a:pt x="509535" y="323955"/>
                    <a:pt x="513177" y="328743"/>
                  </a:cubicBezTo>
                  <a:cubicBezTo>
                    <a:pt x="514416" y="330370"/>
                    <a:pt x="514250" y="331202"/>
                    <a:pt x="512605" y="332570"/>
                  </a:cubicBezTo>
                  <a:cubicBezTo>
                    <a:pt x="508057" y="336360"/>
                    <a:pt x="508075" y="336545"/>
                    <a:pt x="511569" y="340926"/>
                  </a:cubicBezTo>
                  <a:cubicBezTo>
                    <a:pt x="513418" y="343163"/>
                    <a:pt x="513418" y="344513"/>
                    <a:pt x="510885" y="346472"/>
                  </a:cubicBezTo>
                  <a:cubicBezTo>
                    <a:pt x="506744" y="349652"/>
                    <a:pt x="506836" y="350558"/>
                    <a:pt x="509924" y="354496"/>
                  </a:cubicBezTo>
                  <a:cubicBezTo>
                    <a:pt x="512364" y="357602"/>
                    <a:pt x="512235" y="358748"/>
                    <a:pt x="509129" y="361576"/>
                  </a:cubicBezTo>
                  <a:cubicBezTo>
                    <a:pt x="505579" y="364793"/>
                    <a:pt x="505431" y="365459"/>
                    <a:pt x="508889" y="369766"/>
                  </a:cubicBezTo>
                  <a:cubicBezTo>
                    <a:pt x="510645" y="372003"/>
                    <a:pt x="510608" y="373353"/>
                    <a:pt x="508093" y="375312"/>
                  </a:cubicBezTo>
                  <a:cubicBezTo>
                    <a:pt x="503971" y="378437"/>
                    <a:pt x="503971" y="379398"/>
                    <a:pt x="507280" y="383317"/>
                  </a:cubicBezTo>
                  <a:cubicBezTo>
                    <a:pt x="509129" y="385480"/>
                    <a:pt x="509684" y="387218"/>
                    <a:pt x="506910" y="388863"/>
                  </a:cubicBezTo>
                  <a:cubicBezTo>
                    <a:pt x="504137" y="390509"/>
                    <a:pt x="504174" y="393060"/>
                    <a:pt x="505690" y="395186"/>
                  </a:cubicBezTo>
                  <a:cubicBezTo>
                    <a:pt x="507668" y="397885"/>
                    <a:pt x="508371" y="399641"/>
                    <a:pt x="504840" y="401675"/>
                  </a:cubicBezTo>
                  <a:cubicBezTo>
                    <a:pt x="502437" y="403062"/>
                    <a:pt x="502880" y="405724"/>
                    <a:pt x="504396" y="407628"/>
                  </a:cubicBezTo>
                  <a:cubicBezTo>
                    <a:pt x="505912" y="409532"/>
                    <a:pt x="506688" y="410845"/>
                    <a:pt x="503915" y="412379"/>
                  </a:cubicBezTo>
                  <a:cubicBezTo>
                    <a:pt x="501142" y="413913"/>
                    <a:pt x="501457" y="416594"/>
                    <a:pt x="503157" y="418702"/>
                  </a:cubicBezTo>
                  <a:cubicBezTo>
                    <a:pt x="504858" y="420809"/>
                    <a:pt x="505006" y="421918"/>
                    <a:pt x="502400" y="423434"/>
                  </a:cubicBezTo>
                  <a:cubicBezTo>
                    <a:pt x="499793" y="424950"/>
                    <a:pt x="500218" y="427631"/>
                    <a:pt x="501863" y="429812"/>
                  </a:cubicBezTo>
                  <a:cubicBezTo>
                    <a:pt x="503509" y="431994"/>
                    <a:pt x="504156" y="434249"/>
                    <a:pt x="500865" y="435728"/>
                  </a:cubicBezTo>
                  <a:cubicBezTo>
                    <a:pt x="499553" y="436338"/>
                    <a:pt x="498905" y="437835"/>
                    <a:pt x="499386" y="439204"/>
                  </a:cubicBezTo>
                  <a:cubicBezTo>
                    <a:pt x="500144" y="441903"/>
                    <a:pt x="502326" y="444602"/>
                    <a:pt x="498314" y="446598"/>
                  </a:cubicBezTo>
                  <a:cubicBezTo>
                    <a:pt x="497685" y="446931"/>
                    <a:pt x="498314" y="448447"/>
                    <a:pt x="499109" y="448928"/>
                  </a:cubicBezTo>
                  <a:cubicBezTo>
                    <a:pt x="500329" y="450000"/>
                    <a:pt x="500902" y="451627"/>
                    <a:pt x="500625" y="453217"/>
                  </a:cubicBezTo>
                  <a:cubicBezTo>
                    <a:pt x="499627" y="454215"/>
                    <a:pt x="498333" y="454862"/>
                    <a:pt x="496928" y="455066"/>
                  </a:cubicBezTo>
                  <a:cubicBezTo>
                    <a:pt x="485946" y="456286"/>
                    <a:pt x="480843" y="463865"/>
                    <a:pt x="476296" y="472887"/>
                  </a:cubicBezTo>
                  <a:cubicBezTo>
                    <a:pt x="459510" y="506256"/>
                    <a:pt x="452503" y="542232"/>
                    <a:pt x="447678" y="578763"/>
                  </a:cubicBezTo>
                  <a:cubicBezTo>
                    <a:pt x="444905" y="599838"/>
                    <a:pt x="440283" y="620544"/>
                    <a:pt x="435643" y="641249"/>
                  </a:cubicBezTo>
                  <a:cubicBezTo>
                    <a:pt x="428340" y="672123"/>
                    <a:pt x="423330" y="703496"/>
                    <a:pt x="420650" y="735108"/>
                  </a:cubicBezTo>
                  <a:cubicBezTo>
                    <a:pt x="419448" y="750767"/>
                    <a:pt x="419651" y="766536"/>
                    <a:pt x="417433" y="782139"/>
                  </a:cubicBezTo>
                  <a:cubicBezTo>
                    <a:pt x="414345" y="803603"/>
                    <a:pt x="411277" y="825196"/>
                    <a:pt x="402939" y="845384"/>
                  </a:cubicBezTo>
                  <a:cubicBezTo>
                    <a:pt x="393547" y="868049"/>
                    <a:pt x="378980" y="888200"/>
                    <a:pt x="360419" y="904228"/>
                  </a:cubicBezTo>
                  <a:cubicBezTo>
                    <a:pt x="341765" y="920534"/>
                    <a:pt x="321337" y="934030"/>
                    <a:pt x="297562" y="942108"/>
                  </a:cubicBezTo>
                  <a:cubicBezTo>
                    <a:pt x="282773" y="947137"/>
                    <a:pt x="279852" y="956898"/>
                    <a:pt x="287469" y="971244"/>
                  </a:cubicBezTo>
                  <a:cubicBezTo>
                    <a:pt x="288319" y="972853"/>
                    <a:pt x="289317" y="974442"/>
                    <a:pt x="288430" y="976384"/>
                  </a:cubicBezTo>
                  <a:cubicBezTo>
                    <a:pt x="286840" y="976217"/>
                    <a:pt x="285342" y="975533"/>
                    <a:pt x="284196" y="974424"/>
                  </a:cubicBezTo>
                  <a:cubicBezTo>
                    <a:pt x="281035" y="972150"/>
                    <a:pt x="277596" y="972187"/>
                    <a:pt x="273806" y="972686"/>
                  </a:cubicBezTo>
                  <a:cubicBezTo>
                    <a:pt x="267151" y="973536"/>
                    <a:pt x="261143" y="977548"/>
                    <a:pt x="254118" y="976384"/>
                  </a:cubicBezTo>
                  <a:cubicBezTo>
                    <a:pt x="252269" y="976088"/>
                    <a:pt x="250420" y="976550"/>
                    <a:pt x="248812" y="975515"/>
                  </a:cubicBezTo>
                  <a:cubicBezTo>
                    <a:pt x="244375" y="972483"/>
                    <a:pt x="238478" y="972631"/>
                    <a:pt x="234226" y="975921"/>
                  </a:cubicBezTo>
                  <a:cubicBezTo>
                    <a:pt x="233597" y="976180"/>
                    <a:pt x="232932" y="976328"/>
                    <a:pt x="232247" y="976365"/>
                  </a:cubicBezTo>
                  <a:lnTo>
                    <a:pt x="228106" y="976199"/>
                  </a:lnTo>
                  <a:cubicBezTo>
                    <a:pt x="226942" y="975145"/>
                    <a:pt x="225167" y="976199"/>
                    <a:pt x="224039" y="974997"/>
                  </a:cubicBezTo>
                  <a:lnTo>
                    <a:pt x="224039" y="974997"/>
                  </a:lnTo>
                  <a:cubicBezTo>
                    <a:pt x="220471" y="970505"/>
                    <a:pt x="215738" y="975515"/>
                    <a:pt x="211782" y="973666"/>
                  </a:cubicBezTo>
                  <a:close/>
                </a:path>
              </a:pathLst>
            </a:custGeom>
            <a:solidFill>
              <a:srgbClr val="020202"/>
            </a:solidFill>
            <a:ln w="1847" cap="flat">
              <a:noFill/>
              <a:prstDash val="solid"/>
              <a:miter/>
            </a:ln>
          </p:spPr>
          <p:txBody>
            <a:bodyPr rtlCol="0" anchor="ctr"/>
            <a:lstStyle/>
            <a:p>
              <a:endParaRPr lang="es-CO"/>
            </a:p>
          </p:txBody>
        </p:sp>
        <p:sp>
          <p:nvSpPr>
            <p:cNvPr id="23" name="Freeform: Shape 22">
              <a:extLst>
                <a:ext uri="{FF2B5EF4-FFF2-40B4-BE49-F238E27FC236}">
                  <a16:creationId xmlns:a16="http://schemas.microsoft.com/office/drawing/2014/main" id="{5F31F11C-8E3A-864A-CD13-5C23063D904F}"/>
                </a:ext>
              </a:extLst>
            </p:cNvPr>
            <p:cNvSpPr/>
            <p:nvPr/>
          </p:nvSpPr>
          <p:spPr>
            <a:xfrm>
              <a:off x="-1378176" y="3194627"/>
              <a:ext cx="308460" cy="408139"/>
            </a:xfrm>
            <a:custGeom>
              <a:avLst/>
              <a:gdLst>
                <a:gd name="connsiteX0" fmla="*/ 210010 w 308460"/>
                <a:gd name="connsiteY0" fmla="*/ 80924 h 408139"/>
                <a:gd name="connsiteX1" fmla="*/ 204464 w 308460"/>
                <a:gd name="connsiteY1" fmla="*/ 79186 h 408139"/>
                <a:gd name="connsiteX2" fmla="*/ 185145 w 308460"/>
                <a:gd name="connsiteY2" fmla="*/ 79370 h 408139"/>
                <a:gd name="connsiteX3" fmla="*/ 181318 w 308460"/>
                <a:gd name="connsiteY3" fmla="*/ 79537 h 408139"/>
                <a:gd name="connsiteX4" fmla="*/ 173923 w 308460"/>
                <a:gd name="connsiteY4" fmla="*/ 78520 h 408139"/>
                <a:gd name="connsiteX5" fmla="*/ 168913 w 308460"/>
                <a:gd name="connsiteY5" fmla="*/ 77559 h 408139"/>
                <a:gd name="connsiteX6" fmla="*/ 162054 w 308460"/>
                <a:gd name="connsiteY6" fmla="*/ 74065 h 408139"/>
                <a:gd name="connsiteX7" fmla="*/ 136172 w 308460"/>
                <a:gd name="connsiteY7" fmla="*/ 75544 h 408139"/>
                <a:gd name="connsiteX8" fmla="*/ 126541 w 308460"/>
                <a:gd name="connsiteY8" fmla="*/ 85933 h 408139"/>
                <a:gd name="connsiteX9" fmla="*/ 125080 w 308460"/>
                <a:gd name="connsiteY9" fmla="*/ 98080 h 408139"/>
                <a:gd name="connsiteX10" fmla="*/ 125080 w 308460"/>
                <a:gd name="connsiteY10" fmla="*/ 102831 h 408139"/>
                <a:gd name="connsiteX11" fmla="*/ 126301 w 308460"/>
                <a:gd name="connsiteY11" fmla="*/ 120948 h 408139"/>
                <a:gd name="connsiteX12" fmla="*/ 127724 w 308460"/>
                <a:gd name="connsiteY12" fmla="*/ 128916 h 408139"/>
                <a:gd name="connsiteX13" fmla="*/ 128371 w 308460"/>
                <a:gd name="connsiteY13" fmla="*/ 136108 h 408139"/>
                <a:gd name="connsiteX14" fmla="*/ 129388 w 308460"/>
                <a:gd name="connsiteY14" fmla="*/ 151452 h 408139"/>
                <a:gd name="connsiteX15" fmla="*/ 129906 w 308460"/>
                <a:gd name="connsiteY15" fmla="*/ 160104 h 408139"/>
                <a:gd name="connsiteX16" fmla="*/ 131033 w 308460"/>
                <a:gd name="connsiteY16" fmla="*/ 178092 h 408139"/>
                <a:gd name="connsiteX17" fmla="*/ 131237 w 308460"/>
                <a:gd name="connsiteY17" fmla="*/ 184747 h 408139"/>
                <a:gd name="connsiteX18" fmla="*/ 131237 w 308460"/>
                <a:gd name="connsiteY18" fmla="*/ 206007 h 408139"/>
                <a:gd name="connsiteX19" fmla="*/ 130663 w 308460"/>
                <a:gd name="connsiteY19" fmla="*/ 211905 h 408139"/>
                <a:gd name="connsiteX20" fmla="*/ 129517 w 308460"/>
                <a:gd name="connsiteY20" fmla="*/ 232333 h 408139"/>
                <a:gd name="connsiteX21" fmla="*/ 128537 w 308460"/>
                <a:gd name="connsiteY21" fmla="*/ 239376 h 408139"/>
                <a:gd name="connsiteX22" fmla="*/ 124951 w 308460"/>
                <a:gd name="connsiteY22" fmla="*/ 259564 h 408139"/>
                <a:gd name="connsiteX23" fmla="*/ 121974 w 308460"/>
                <a:gd name="connsiteY23" fmla="*/ 272358 h 408139"/>
                <a:gd name="connsiteX24" fmla="*/ 118277 w 308460"/>
                <a:gd name="connsiteY24" fmla="*/ 287147 h 408139"/>
                <a:gd name="connsiteX25" fmla="*/ 114820 w 308460"/>
                <a:gd name="connsiteY25" fmla="*/ 298406 h 408139"/>
                <a:gd name="connsiteX26" fmla="*/ 108497 w 308460"/>
                <a:gd name="connsiteY26" fmla="*/ 316431 h 408139"/>
                <a:gd name="connsiteX27" fmla="*/ 105429 w 308460"/>
                <a:gd name="connsiteY27" fmla="*/ 324306 h 408139"/>
                <a:gd name="connsiteX28" fmla="*/ 98366 w 308460"/>
                <a:gd name="connsiteY28" fmla="*/ 332607 h 408139"/>
                <a:gd name="connsiteX29" fmla="*/ 94799 w 308460"/>
                <a:gd name="connsiteY29" fmla="*/ 341850 h 408139"/>
                <a:gd name="connsiteX30" fmla="*/ 89770 w 308460"/>
                <a:gd name="connsiteY30" fmla="*/ 352388 h 408139"/>
                <a:gd name="connsiteX31" fmla="*/ 81525 w 308460"/>
                <a:gd name="connsiteY31" fmla="*/ 359524 h 408139"/>
                <a:gd name="connsiteX32" fmla="*/ 77421 w 308460"/>
                <a:gd name="connsiteY32" fmla="*/ 367954 h 408139"/>
                <a:gd name="connsiteX33" fmla="*/ 70026 w 308460"/>
                <a:gd name="connsiteY33" fmla="*/ 377790 h 408139"/>
                <a:gd name="connsiteX34" fmla="*/ 57639 w 308460"/>
                <a:gd name="connsiteY34" fmla="*/ 391692 h 408139"/>
                <a:gd name="connsiteX35" fmla="*/ 56197 w 308460"/>
                <a:gd name="connsiteY35" fmla="*/ 393929 h 408139"/>
                <a:gd name="connsiteX36" fmla="*/ 38690 w 308460"/>
                <a:gd name="connsiteY36" fmla="*/ 405372 h 408139"/>
                <a:gd name="connsiteX37" fmla="*/ 25361 w 308460"/>
                <a:gd name="connsiteY37" fmla="*/ 369064 h 408139"/>
                <a:gd name="connsiteX38" fmla="*/ 3712 w 308460"/>
                <a:gd name="connsiteY38" fmla="*/ 352222 h 408139"/>
                <a:gd name="connsiteX39" fmla="*/ 2733 w 308460"/>
                <a:gd name="connsiteY39" fmla="*/ 338615 h 408139"/>
                <a:gd name="connsiteX40" fmla="*/ 17800 w 308460"/>
                <a:gd name="connsiteY40" fmla="*/ 325878 h 408139"/>
                <a:gd name="connsiteX41" fmla="*/ 22551 w 308460"/>
                <a:gd name="connsiteY41" fmla="*/ 317078 h 408139"/>
                <a:gd name="connsiteX42" fmla="*/ 30205 w 308460"/>
                <a:gd name="connsiteY42" fmla="*/ 299792 h 408139"/>
                <a:gd name="connsiteX43" fmla="*/ 54238 w 308460"/>
                <a:gd name="connsiteY43" fmla="*/ 260969 h 408139"/>
                <a:gd name="connsiteX44" fmla="*/ 58027 w 308460"/>
                <a:gd name="connsiteY44" fmla="*/ 245274 h 408139"/>
                <a:gd name="connsiteX45" fmla="*/ 58823 w 308460"/>
                <a:gd name="connsiteY45" fmla="*/ 239228 h 408139"/>
                <a:gd name="connsiteX46" fmla="*/ 68602 w 308460"/>
                <a:gd name="connsiteY46" fmla="*/ 186504 h 408139"/>
                <a:gd name="connsiteX47" fmla="*/ 73427 w 308460"/>
                <a:gd name="connsiteY47" fmla="*/ 148106 h 408139"/>
                <a:gd name="connsiteX48" fmla="*/ 74370 w 308460"/>
                <a:gd name="connsiteY48" fmla="*/ 126365 h 408139"/>
                <a:gd name="connsiteX49" fmla="*/ 76108 w 308460"/>
                <a:gd name="connsiteY49" fmla="*/ 70423 h 408139"/>
                <a:gd name="connsiteX50" fmla="*/ 86331 w 308460"/>
                <a:gd name="connsiteY50" fmla="*/ 24205 h 408139"/>
                <a:gd name="connsiteX51" fmla="*/ 118277 w 308460"/>
                <a:gd name="connsiteY51" fmla="*/ 24 h 408139"/>
                <a:gd name="connsiteX52" fmla="*/ 135766 w 308460"/>
                <a:gd name="connsiteY52" fmla="*/ -2417 h 408139"/>
                <a:gd name="connsiteX53" fmla="*/ 151813 w 308460"/>
                <a:gd name="connsiteY53" fmla="*/ -272 h 408139"/>
                <a:gd name="connsiteX54" fmla="*/ 163700 w 308460"/>
                <a:gd name="connsiteY54" fmla="*/ 2612 h 408139"/>
                <a:gd name="connsiteX55" fmla="*/ 172944 w 308460"/>
                <a:gd name="connsiteY55" fmla="*/ 1503 h 408139"/>
                <a:gd name="connsiteX56" fmla="*/ 178822 w 308460"/>
                <a:gd name="connsiteY56" fmla="*/ 412 h 408139"/>
                <a:gd name="connsiteX57" fmla="*/ 209437 w 308460"/>
                <a:gd name="connsiteY57" fmla="*/ 6439 h 408139"/>
                <a:gd name="connsiteX58" fmla="*/ 249684 w 308460"/>
                <a:gd name="connsiteY58" fmla="*/ 12614 h 408139"/>
                <a:gd name="connsiteX59" fmla="*/ 296067 w 308460"/>
                <a:gd name="connsiteY59" fmla="*/ 13797 h 408139"/>
                <a:gd name="connsiteX60" fmla="*/ 301614 w 308460"/>
                <a:gd name="connsiteY60" fmla="*/ 13797 h 408139"/>
                <a:gd name="connsiteX61" fmla="*/ 304978 w 308460"/>
                <a:gd name="connsiteY61" fmla="*/ 21081 h 408139"/>
                <a:gd name="connsiteX62" fmla="*/ 281703 w 308460"/>
                <a:gd name="connsiteY62" fmla="*/ 30491 h 408139"/>
                <a:gd name="connsiteX63" fmla="*/ 233729 w 308460"/>
                <a:gd name="connsiteY63" fmla="*/ 39586 h 408139"/>
                <a:gd name="connsiteX64" fmla="*/ 211360 w 308460"/>
                <a:gd name="connsiteY64" fmla="*/ 74194 h 408139"/>
                <a:gd name="connsiteX65" fmla="*/ 210010 w 308460"/>
                <a:gd name="connsiteY65" fmla="*/ 80924 h 408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308460" h="408139">
                  <a:moveTo>
                    <a:pt x="210010" y="80924"/>
                  </a:moveTo>
                  <a:cubicBezTo>
                    <a:pt x="208162" y="80683"/>
                    <a:pt x="206313" y="81238"/>
                    <a:pt x="204464" y="79186"/>
                  </a:cubicBezTo>
                  <a:cubicBezTo>
                    <a:pt x="199787" y="73640"/>
                    <a:pt x="190118" y="73824"/>
                    <a:pt x="185145" y="79370"/>
                  </a:cubicBezTo>
                  <a:cubicBezTo>
                    <a:pt x="183703" y="80979"/>
                    <a:pt x="182538" y="81219"/>
                    <a:pt x="181318" y="79537"/>
                  </a:cubicBezTo>
                  <a:cubicBezTo>
                    <a:pt x="179136" y="76653"/>
                    <a:pt x="176937" y="75932"/>
                    <a:pt x="173923" y="78520"/>
                  </a:cubicBezTo>
                  <a:cubicBezTo>
                    <a:pt x="172167" y="80036"/>
                    <a:pt x="170115" y="80129"/>
                    <a:pt x="168913" y="77559"/>
                  </a:cubicBezTo>
                  <a:cubicBezTo>
                    <a:pt x="167527" y="74583"/>
                    <a:pt x="164883" y="74249"/>
                    <a:pt x="162054" y="74065"/>
                  </a:cubicBezTo>
                  <a:cubicBezTo>
                    <a:pt x="153403" y="73861"/>
                    <a:pt x="144751" y="74360"/>
                    <a:pt x="136172" y="75544"/>
                  </a:cubicBezTo>
                  <a:cubicBezTo>
                    <a:pt x="132790" y="75877"/>
                    <a:pt x="126744" y="82255"/>
                    <a:pt x="126541" y="85933"/>
                  </a:cubicBezTo>
                  <a:cubicBezTo>
                    <a:pt x="126356" y="90019"/>
                    <a:pt x="125875" y="94068"/>
                    <a:pt x="125080" y="98080"/>
                  </a:cubicBezTo>
                  <a:cubicBezTo>
                    <a:pt x="124636" y="99633"/>
                    <a:pt x="124636" y="101278"/>
                    <a:pt x="125080" y="102831"/>
                  </a:cubicBezTo>
                  <a:cubicBezTo>
                    <a:pt x="127669" y="108765"/>
                    <a:pt x="125968" y="114903"/>
                    <a:pt x="126301" y="120948"/>
                  </a:cubicBezTo>
                  <a:cubicBezTo>
                    <a:pt x="126448" y="123684"/>
                    <a:pt x="126301" y="126494"/>
                    <a:pt x="127724" y="128916"/>
                  </a:cubicBezTo>
                  <a:cubicBezTo>
                    <a:pt x="128926" y="131116"/>
                    <a:pt x="129148" y="133723"/>
                    <a:pt x="128371" y="136108"/>
                  </a:cubicBezTo>
                  <a:cubicBezTo>
                    <a:pt x="127243" y="141229"/>
                    <a:pt x="126818" y="146479"/>
                    <a:pt x="129388" y="151452"/>
                  </a:cubicBezTo>
                  <a:cubicBezTo>
                    <a:pt x="130589" y="154188"/>
                    <a:pt x="130774" y="157257"/>
                    <a:pt x="129906" y="160104"/>
                  </a:cubicBezTo>
                  <a:cubicBezTo>
                    <a:pt x="128667" y="166168"/>
                    <a:pt x="128057" y="172250"/>
                    <a:pt x="131033" y="178092"/>
                  </a:cubicBezTo>
                  <a:cubicBezTo>
                    <a:pt x="132031" y="180181"/>
                    <a:pt x="132105" y="182603"/>
                    <a:pt x="131237" y="184747"/>
                  </a:cubicBezTo>
                  <a:cubicBezTo>
                    <a:pt x="128796" y="191828"/>
                    <a:pt x="127946" y="198908"/>
                    <a:pt x="131237" y="206007"/>
                  </a:cubicBezTo>
                  <a:cubicBezTo>
                    <a:pt x="131958" y="207948"/>
                    <a:pt x="131754" y="210130"/>
                    <a:pt x="130663" y="211905"/>
                  </a:cubicBezTo>
                  <a:cubicBezTo>
                    <a:pt x="127743" y="218541"/>
                    <a:pt x="126171" y="225363"/>
                    <a:pt x="129517" y="232333"/>
                  </a:cubicBezTo>
                  <a:cubicBezTo>
                    <a:pt x="130830" y="235051"/>
                    <a:pt x="129831" y="237232"/>
                    <a:pt x="128537" y="239376"/>
                  </a:cubicBezTo>
                  <a:cubicBezTo>
                    <a:pt x="124766" y="245385"/>
                    <a:pt x="123472" y="252632"/>
                    <a:pt x="124951" y="259564"/>
                  </a:cubicBezTo>
                  <a:cubicBezTo>
                    <a:pt x="125912" y="264057"/>
                    <a:pt x="124822" y="268753"/>
                    <a:pt x="121974" y="272358"/>
                  </a:cubicBezTo>
                  <a:cubicBezTo>
                    <a:pt x="118813" y="276591"/>
                    <a:pt x="117482" y="281915"/>
                    <a:pt x="118277" y="287147"/>
                  </a:cubicBezTo>
                  <a:cubicBezTo>
                    <a:pt x="118998" y="291233"/>
                    <a:pt x="117704" y="295429"/>
                    <a:pt x="114820" y="298406"/>
                  </a:cubicBezTo>
                  <a:cubicBezTo>
                    <a:pt x="110180" y="303564"/>
                    <a:pt x="107425" y="309313"/>
                    <a:pt x="108497" y="316431"/>
                  </a:cubicBezTo>
                  <a:cubicBezTo>
                    <a:pt x="109033" y="319426"/>
                    <a:pt x="107851" y="322476"/>
                    <a:pt x="105429" y="324306"/>
                  </a:cubicBezTo>
                  <a:cubicBezTo>
                    <a:pt x="102822" y="326839"/>
                    <a:pt x="100456" y="329631"/>
                    <a:pt x="98366" y="332607"/>
                  </a:cubicBezTo>
                  <a:cubicBezTo>
                    <a:pt x="96018" y="335103"/>
                    <a:pt x="94743" y="338431"/>
                    <a:pt x="94799" y="341850"/>
                  </a:cubicBezTo>
                  <a:cubicBezTo>
                    <a:pt x="95150" y="346010"/>
                    <a:pt x="93227" y="350040"/>
                    <a:pt x="89770" y="352388"/>
                  </a:cubicBezTo>
                  <a:cubicBezTo>
                    <a:pt x="86830" y="354496"/>
                    <a:pt x="84668" y="357528"/>
                    <a:pt x="81525" y="359524"/>
                  </a:cubicBezTo>
                  <a:cubicBezTo>
                    <a:pt x="78382" y="361521"/>
                    <a:pt x="78308" y="364978"/>
                    <a:pt x="77421" y="367954"/>
                  </a:cubicBezTo>
                  <a:cubicBezTo>
                    <a:pt x="76478" y="372151"/>
                    <a:pt x="73797" y="375719"/>
                    <a:pt x="70026" y="377790"/>
                  </a:cubicBezTo>
                  <a:cubicBezTo>
                    <a:pt x="64480" y="380877"/>
                    <a:pt x="59322" y="384870"/>
                    <a:pt x="57639" y="391692"/>
                  </a:cubicBezTo>
                  <a:cubicBezTo>
                    <a:pt x="57418" y="392579"/>
                    <a:pt x="56918" y="393374"/>
                    <a:pt x="56197" y="393929"/>
                  </a:cubicBezTo>
                  <a:cubicBezTo>
                    <a:pt x="50559" y="398051"/>
                    <a:pt x="45697" y="403357"/>
                    <a:pt x="38690" y="405372"/>
                  </a:cubicBezTo>
                  <a:cubicBezTo>
                    <a:pt x="37784" y="391988"/>
                    <a:pt x="34567" y="379712"/>
                    <a:pt x="25361" y="369064"/>
                  </a:cubicBezTo>
                  <a:cubicBezTo>
                    <a:pt x="19352" y="362039"/>
                    <a:pt x="11995" y="356326"/>
                    <a:pt x="3712" y="352222"/>
                  </a:cubicBezTo>
                  <a:cubicBezTo>
                    <a:pt x="-3682" y="348524"/>
                    <a:pt x="-4089" y="343736"/>
                    <a:pt x="2733" y="338615"/>
                  </a:cubicBezTo>
                  <a:cubicBezTo>
                    <a:pt x="8094" y="334789"/>
                    <a:pt x="13123" y="330518"/>
                    <a:pt x="17800" y="325878"/>
                  </a:cubicBezTo>
                  <a:cubicBezTo>
                    <a:pt x="20295" y="323548"/>
                    <a:pt x="21978" y="320443"/>
                    <a:pt x="22551" y="317078"/>
                  </a:cubicBezTo>
                  <a:cubicBezTo>
                    <a:pt x="23697" y="310792"/>
                    <a:pt x="26322" y="304858"/>
                    <a:pt x="30205" y="299792"/>
                  </a:cubicBezTo>
                  <a:cubicBezTo>
                    <a:pt x="39208" y="287498"/>
                    <a:pt x="47250" y="274520"/>
                    <a:pt x="54238" y="260969"/>
                  </a:cubicBezTo>
                  <a:cubicBezTo>
                    <a:pt x="56937" y="256181"/>
                    <a:pt x="58249" y="250765"/>
                    <a:pt x="58027" y="245274"/>
                  </a:cubicBezTo>
                  <a:cubicBezTo>
                    <a:pt x="57935" y="243222"/>
                    <a:pt x="58212" y="241188"/>
                    <a:pt x="58823" y="239228"/>
                  </a:cubicBezTo>
                  <a:cubicBezTo>
                    <a:pt x="63167" y="221869"/>
                    <a:pt x="66421" y="204269"/>
                    <a:pt x="68602" y="186504"/>
                  </a:cubicBezTo>
                  <a:cubicBezTo>
                    <a:pt x="70451" y="173766"/>
                    <a:pt x="72558" y="161028"/>
                    <a:pt x="73427" y="148106"/>
                  </a:cubicBezTo>
                  <a:cubicBezTo>
                    <a:pt x="73908" y="140859"/>
                    <a:pt x="74444" y="133612"/>
                    <a:pt x="74370" y="126365"/>
                  </a:cubicBezTo>
                  <a:cubicBezTo>
                    <a:pt x="74204" y="107693"/>
                    <a:pt x="75831" y="89095"/>
                    <a:pt x="76108" y="70423"/>
                  </a:cubicBezTo>
                  <a:cubicBezTo>
                    <a:pt x="76330" y="54561"/>
                    <a:pt x="80674" y="39105"/>
                    <a:pt x="86331" y="24205"/>
                  </a:cubicBezTo>
                  <a:cubicBezTo>
                    <a:pt x="91988" y="9304"/>
                    <a:pt x="103321" y="2593"/>
                    <a:pt x="118277" y="24"/>
                  </a:cubicBezTo>
                  <a:cubicBezTo>
                    <a:pt x="124101" y="-974"/>
                    <a:pt x="129980" y="-1178"/>
                    <a:pt x="135766" y="-2417"/>
                  </a:cubicBezTo>
                  <a:cubicBezTo>
                    <a:pt x="141164" y="-3581"/>
                    <a:pt x="146544" y="-1584"/>
                    <a:pt x="151813" y="-272"/>
                  </a:cubicBezTo>
                  <a:cubicBezTo>
                    <a:pt x="155787" y="690"/>
                    <a:pt x="159706" y="1854"/>
                    <a:pt x="163700" y="2612"/>
                  </a:cubicBezTo>
                  <a:cubicBezTo>
                    <a:pt x="166806" y="3370"/>
                    <a:pt x="170096" y="2982"/>
                    <a:pt x="172944" y="1503"/>
                  </a:cubicBezTo>
                  <a:cubicBezTo>
                    <a:pt x="174663" y="320"/>
                    <a:pt x="176789" y="-69"/>
                    <a:pt x="178822" y="412"/>
                  </a:cubicBezTo>
                  <a:cubicBezTo>
                    <a:pt x="188916" y="2982"/>
                    <a:pt x="199121" y="4997"/>
                    <a:pt x="209437" y="6439"/>
                  </a:cubicBezTo>
                  <a:cubicBezTo>
                    <a:pt x="222822" y="8713"/>
                    <a:pt x="236225" y="10839"/>
                    <a:pt x="249684" y="12614"/>
                  </a:cubicBezTo>
                  <a:cubicBezTo>
                    <a:pt x="265176" y="14666"/>
                    <a:pt x="280612" y="13187"/>
                    <a:pt x="296067" y="13797"/>
                  </a:cubicBezTo>
                  <a:cubicBezTo>
                    <a:pt x="297916" y="13797"/>
                    <a:pt x="299765" y="13649"/>
                    <a:pt x="301614" y="13797"/>
                  </a:cubicBezTo>
                  <a:cubicBezTo>
                    <a:pt x="306439" y="14388"/>
                    <a:pt x="307585" y="16976"/>
                    <a:pt x="304978" y="21081"/>
                  </a:cubicBezTo>
                  <a:cubicBezTo>
                    <a:pt x="299340" y="30010"/>
                    <a:pt x="292315" y="32931"/>
                    <a:pt x="281703" y="30491"/>
                  </a:cubicBezTo>
                  <a:cubicBezTo>
                    <a:pt x="264362" y="26516"/>
                    <a:pt x="248223" y="29067"/>
                    <a:pt x="233729" y="39586"/>
                  </a:cubicBezTo>
                  <a:cubicBezTo>
                    <a:pt x="221953" y="47684"/>
                    <a:pt x="213911" y="60144"/>
                    <a:pt x="211360" y="74194"/>
                  </a:cubicBezTo>
                  <a:cubicBezTo>
                    <a:pt x="210953" y="76505"/>
                    <a:pt x="209677" y="78613"/>
                    <a:pt x="210010" y="80924"/>
                  </a:cubicBezTo>
                  <a:close/>
                </a:path>
              </a:pathLst>
            </a:custGeom>
            <a:solidFill>
              <a:srgbClr val="020202"/>
            </a:solidFill>
            <a:ln w="1847" cap="flat">
              <a:noFill/>
              <a:prstDash val="solid"/>
              <a:miter/>
            </a:ln>
          </p:spPr>
          <p:txBody>
            <a:bodyPr rtlCol="0" anchor="ctr"/>
            <a:lstStyle/>
            <a:p>
              <a:endParaRPr lang="es-CO"/>
            </a:p>
          </p:txBody>
        </p:sp>
        <p:sp>
          <p:nvSpPr>
            <p:cNvPr id="24" name="Freeform: Shape 23">
              <a:extLst>
                <a:ext uri="{FF2B5EF4-FFF2-40B4-BE49-F238E27FC236}">
                  <a16:creationId xmlns:a16="http://schemas.microsoft.com/office/drawing/2014/main" id="{F04C3BA3-6E9E-FDE2-B074-0751B9AB27CC}"/>
                </a:ext>
              </a:extLst>
            </p:cNvPr>
            <p:cNvSpPr/>
            <p:nvPr/>
          </p:nvSpPr>
          <p:spPr>
            <a:xfrm>
              <a:off x="-1923480" y="2361226"/>
              <a:ext cx="164238" cy="173760"/>
            </a:xfrm>
            <a:custGeom>
              <a:avLst/>
              <a:gdLst>
                <a:gd name="connsiteX0" fmla="*/ 148752 w 164238"/>
                <a:gd name="connsiteY0" fmla="*/ 154264 h 173760"/>
                <a:gd name="connsiteX1" fmla="*/ 145203 w 164238"/>
                <a:gd name="connsiteY1" fmla="*/ 161806 h 173760"/>
                <a:gd name="connsiteX2" fmla="*/ 137142 w 164238"/>
                <a:gd name="connsiteY2" fmla="*/ 162897 h 173760"/>
                <a:gd name="connsiteX3" fmla="*/ 92292 w 164238"/>
                <a:gd name="connsiteY3" fmla="*/ 170458 h 173760"/>
                <a:gd name="connsiteX4" fmla="*/ 56446 w 164238"/>
                <a:gd name="connsiteY4" fmla="*/ 167556 h 173760"/>
                <a:gd name="connsiteX5" fmla="*/ 35205 w 164238"/>
                <a:gd name="connsiteY5" fmla="*/ 162879 h 173760"/>
                <a:gd name="connsiteX6" fmla="*/ 28198 w 164238"/>
                <a:gd name="connsiteY6" fmla="*/ 155872 h 173760"/>
                <a:gd name="connsiteX7" fmla="*/ 24149 w 164238"/>
                <a:gd name="connsiteY7" fmla="*/ 148163 h 173760"/>
                <a:gd name="connsiteX8" fmla="*/ 10210 w 164238"/>
                <a:gd name="connsiteY8" fmla="*/ 147072 h 173760"/>
                <a:gd name="connsiteX9" fmla="*/ 6512 w 164238"/>
                <a:gd name="connsiteY9" fmla="*/ 151084 h 173760"/>
                <a:gd name="connsiteX10" fmla="*/ 2390 w 164238"/>
                <a:gd name="connsiteY10" fmla="*/ 153986 h 173760"/>
                <a:gd name="connsiteX11" fmla="*/ -1844 w 164238"/>
                <a:gd name="connsiteY11" fmla="*/ 149254 h 173760"/>
                <a:gd name="connsiteX12" fmla="*/ -2121 w 164238"/>
                <a:gd name="connsiteY12" fmla="*/ 145852 h 173760"/>
                <a:gd name="connsiteX13" fmla="*/ 3702 w 164238"/>
                <a:gd name="connsiteY13" fmla="*/ 94254 h 173760"/>
                <a:gd name="connsiteX14" fmla="*/ 26405 w 164238"/>
                <a:gd name="connsiteY14" fmla="*/ 30844 h 173760"/>
                <a:gd name="connsiteX15" fmla="*/ 71088 w 164238"/>
                <a:gd name="connsiteY15" fmla="*/ -67 h 173760"/>
                <a:gd name="connsiteX16" fmla="*/ 143188 w 164238"/>
                <a:gd name="connsiteY16" fmla="*/ -492 h 173760"/>
                <a:gd name="connsiteX17" fmla="*/ 149177 w 164238"/>
                <a:gd name="connsiteY17" fmla="*/ 895 h 173760"/>
                <a:gd name="connsiteX18" fmla="*/ 161527 w 164238"/>
                <a:gd name="connsiteY18" fmla="*/ 21841 h 173760"/>
                <a:gd name="connsiteX19" fmla="*/ 158994 w 164238"/>
                <a:gd name="connsiteY19" fmla="*/ 34541 h 173760"/>
                <a:gd name="connsiteX20" fmla="*/ 153448 w 164238"/>
                <a:gd name="connsiteY20" fmla="*/ 85455 h 173760"/>
                <a:gd name="connsiteX21" fmla="*/ 151784 w 164238"/>
                <a:gd name="connsiteY21" fmla="*/ 115459 h 173760"/>
                <a:gd name="connsiteX22" fmla="*/ 148752 w 164238"/>
                <a:gd name="connsiteY22" fmla="*/ 154264 h 17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4238" h="173760">
                  <a:moveTo>
                    <a:pt x="148752" y="154264"/>
                  </a:moveTo>
                  <a:cubicBezTo>
                    <a:pt x="145979" y="156113"/>
                    <a:pt x="148752" y="160660"/>
                    <a:pt x="145203" y="161806"/>
                  </a:cubicBezTo>
                  <a:cubicBezTo>
                    <a:pt x="142540" y="162361"/>
                    <a:pt x="139860" y="162712"/>
                    <a:pt x="137142" y="162897"/>
                  </a:cubicBezTo>
                  <a:cubicBezTo>
                    <a:pt x="122205" y="165430"/>
                    <a:pt x="107323" y="168554"/>
                    <a:pt x="92292" y="170458"/>
                  </a:cubicBezTo>
                  <a:cubicBezTo>
                    <a:pt x="80294" y="171993"/>
                    <a:pt x="68259" y="169978"/>
                    <a:pt x="56446" y="167556"/>
                  </a:cubicBezTo>
                  <a:cubicBezTo>
                    <a:pt x="49347" y="166096"/>
                    <a:pt x="42340" y="164043"/>
                    <a:pt x="35205" y="162879"/>
                  </a:cubicBezTo>
                  <a:cubicBezTo>
                    <a:pt x="31415" y="162694"/>
                    <a:pt x="28401" y="159662"/>
                    <a:pt x="28198" y="155872"/>
                  </a:cubicBezTo>
                  <a:cubicBezTo>
                    <a:pt x="27736" y="152933"/>
                    <a:pt x="26312" y="150215"/>
                    <a:pt x="24149" y="148163"/>
                  </a:cubicBezTo>
                  <a:cubicBezTo>
                    <a:pt x="19934" y="143855"/>
                    <a:pt x="14906" y="143356"/>
                    <a:pt x="10210" y="147072"/>
                  </a:cubicBezTo>
                  <a:cubicBezTo>
                    <a:pt x="8786" y="148219"/>
                    <a:pt x="7548" y="149568"/>
                    <a:pt x="6512" y="151084"/>
                  </a:cubicBezTo>
                  <a:cubicBezTo>
                    <a:pt x="5440" y="152600"/>
                    <a:pt x="4664" y="154467"/>
                    <a:pt x="2390" y="153986"/>
                  </a:cubicBezTo>
                  <a:cubicBezTo>
                    <a:pt x="60" y="153580"/>
                    <a:pt x="-1696" y="151620"/>
                    <a:pt x="-1844" y="149254"/>
                  </a:cubicBezTo>
                  <a:cubicBezTo>
                    <a:pt x="-1992" y="148126"/>
                    <a:pt x="-2029" y="146980"/>
                    <a:pt x="-2121" y="145852"/>
                  </a:cubicBezTo>
                  <a:cubicBezTo>
                    <a:pt x="-273" y="128641"/>
                    <a:pt x="652" y="111263"/>
                    <a:pt x="3702" y="94254"/>
                  </a:cubicBezTo>
                  <a:cubicBezTo>
                    <a:pt x="7492" y="71941"/>
                    <a:pt x="15164" y="50477"/>
                    <a:pt x="26405" y="30844"/>
                  </a:cubicBezTo>
                  <a:cubicBezTo>
                    <a:pt x="36350" y="13762"/>
                    <a:pt x="51713" y="3927"/>
                    <a:pt x="71088" y="-67"/>
                  </a:cubicBezTo>
                  <a:cubicBezTo>
                    <a:pt x="95121" y="-5021"/>
                    <a:pt x="119154" y="-1916"/>
                    <a:pt x="143188" y="-492"/>
                  </a:cubicBezTo>
                  <a:cubicBezTo>
                    <a:pt x="145240" y="-270"/>
                    <a:pt x="147236" y="192"/>
                    <a:pt x="149177" y="895"/>
                  </a:cubicBezTo>
                  <a:cubicBezTo>
                    <a:pt x="159641" y="4130"/>
                    <a:pt x="163764" y="11118"/>
                    <a:pt x="161527" y="21841"/>
                  </a:cubicBezTo>
                  <a:cubicBezTo>
                    <a:pt x="160658" y="26074"/>
                    <a:pt x="159826" y="30308"/>
                    <a:pt x="158994" y="34541"/>
                  </a:cubicBezTo>
                  <a:cubicBezTo>
                    <a:pt x="155759" y="51364"/>
                    <a:pt x="155297" y="68484"/>
                    <a:pt x="153448" y="85455"/>
                  </a:cubicBezTo>
                  <a:cubicBezTo>
                    <a:pt x="152413" y="95364"/>
                    <a:pt x="151858" y="105421"/>
                    <a:pt x="151784" y="115459"/>
                  </a:cubicBezTo>
                  <a:cubicBezTo>
                    <a:pt x="151636" y="128456"/>
                    <a:pt x="150619" y="141415"/>
                    <a:pt x="148752" y="154264"/>
                  </a:cubicBezTo>
                  <a:close/>
                </a:path>
              </a:pathLst>
            </a:custGeom>
            <a:solidFill>
              <a:srgbClr val="EA7F00"/>
            </a:solidFill>
            <a:ln w="1847" cap="flat">
              <a:noFill/>
              <a:prstDash val="solid"/>
              <a:miter/>
            </a:ln>
          </p:spPr>
          <p:txBody>
            <a:bodyPr rtlCol="0" anchor="ctr"/>
            <a:lstStyle/>
            <a:p>
              <a:endParaRPr lang="es-CO"/>
            </a:p>
          </p:txBody>
        </p:sp>
        <p:sp>
          <p:nvSpPr>
            <p:cNvPr id="25" name="Freeform: Shape 24">
              <a:extLst>
                <a:ext uri="{FF2B5EF4-FFF2-40B4-BE49-F238E27FC236}">
                  <a16:creationId xmlns:a16="http://schemas.microsoft.com/office/drawing/2014/main" id="{03EA63A0-F96F-AAAF-64FD-D2E3B78B3A11}"/>
                </a:ext>
              </a:extLst>
            </p:cNvPr>
            <p:cNvSpPr/>
            <p:nvPr/>
          </p:nvSpPr>
          <p:spPr>
            <a:xfrm>
              <a:off x="-1676971" y="2907189"/>
              <a:ext cx="42778" cy="520449"/>
            </a:xfrm>
            <a:custGeom>
              <a:avLst/>
              <a:gdLst>
                <a:gd name="connsiteX0" fmla="*/ 836 w 42778"/>
                <a:gd name="connsiteY0" fmla="*/ -2768 h 520449"/>
                <a:gd name="connsiteX1" fmla="*/ 170 w 42778"/>
                <a:gd name="connsiteY1" fmla="*/ 34207 h 520449"/>
                <a:gd name="connsiteX2" fmla="*/ 1556 w 42778"/>
                <a:gd name="connsiteY2" fmla="*/ 69000 h 520449"/>
                <a:gd name="connsiteX3" fmla="*/ 1926 w 42778"/>
                <a:gd name="connsiteY3" fmla="*/ 71699 h 520449"/>
                <a:gd name="connsiteX4" fmla="*/ 3553 w 42778"/>
                <a:gd name="connsiteY4" fmla="*/ 110633 h 520449"/>
                <a:gd name="connsiteX5" fmla="*/ 5180 w 42778"/>
                <a:gd name="connsiteY5" fmla="*/ 166685 h 520449"/>
                <a:gd name="connsiteX6" fmla="*/ 9265 w 42778"/>
                <a:gd name="connsiteY6" fmla="*/ 236234 h 520449"/>
                <a:gd name="connsiteX7" fmla="*/ 13277 w 42778"/>
                <a:gd name="connsiteY7" fmla="*/ 287998 h 520449"/>
                <a:gd name="connsiteX8" fmla="*/ 22133 w 42778"/>
                <a:gd name="connsiteY8" fmla="*/ 355642 h 520449"/>
                <a:gd name="connsiteX9" fmla="*/ 29657 w 42778"/>
                <a:gd name="connsiteY9" fmla="*/ 406260 h 520449"/>
                <a:gd name="connsiteX10" fmla="*/ 32485 w 42778"/>
                <a:gd name="connsiteY10" fmla="*/ 442328 h 520449"/>
                <a:gd name="connsiteX11" fmla="*/ 35573 w 42778"/>
                <a:gd name="connsiteY11" fmla="*/ 472906 h 520449"/>
                <a:gd name="connsiteX12" fmla="*/ 36959 w 42778"/>
                <a:gd name="connsiteY12" fmla="*/ 489248 h 520449"/>
                <a:gd name="connsiteX13" fmla="*/ 40657 w 42778"/>
                <a:gd name="connsiteY13" fmla="*/ 517682 h 520449"/>
                <a:gd name="connsiteX14" fmla="*/ 37311 w 42778"/>
                <a:gd name="connsiteY14" fmla="*/ 504833 h 520449"/>
                <a:gd name="connsiteX15" fmla="*/ 35055 w 42778"/>
                <a:gd name="connsiteY15" fmla="*/ 483924 h 520449"/>
                <a:gd name="connsiteX16" fmla="*/ 33447 w 42778"/>
                <a:gd name="connsiteY16" fmla="*/ 469726 h 520449"/>
                <a:gd name="connsiteX17" fmla="*/ 29361 w 42778"/>
                <a:gd name="connsiteY17" fmla="*/ 425061 h 520449"/>
                <a:gd name="connsiteX18" fmla="*/ 23094 w 42778"/>
                <a:gd name="connsiteY18" fmla="*/ 384149 h 520449"/>
                <a:gd name="connsiteX19" fmla="*/ 18509 w 42778"/>
                <a:gd name="connsiteY19" fmla="*/ 351889 h 520449"/>
                <a:gd name="connsiteX20" fmla="*/ 15256 w 42778"/>
                <a:gd name="connsiteY20" fmla="*/ 330426 h 520449"/>
                <a:gd name="connsiteX21" fmla="*/ 11743 w 42778"/>
                <a:gd name="connsiteY21" fmla="*/ 299404 h 520449"/>
                <a:gd name="connsiteX22" fmla="*/ 10005 w 42778"/>
                <a:gd name="connsiteY22" fmla="*/ 284614 h 520449"/>
                <a:gd name="connsiteX23" fmla="*/ 7731 w 42778"/>
                <a:gd name="connsiteY23" fmla="*/ 262319 h 520449"/>
                <a:gd name="connsiteX24" fmla="*/ 7639 w 42778"/>
                <a:gd name="connsiteY24" fmla="*/ 260951 h 520449"/>
                <a:gd name="connsiteX25" fmla="*/ 5790 w 42778"/>
                <a:gd name="connsiteY25" fmla="*/ 227674 h 520449"/>
                <a:gd name="connsiteX26" fmla="*/ 3535 w 42778"/>
                <a:gd name="connsiteY26" fmla="*/ 196505 h 520449"/>
                <a:gd name="connsiteX27" fmla="*/ 3442 w 42778"/>
                <a:gd name="connsiteY27" fmla="*/ 195137 h 520449"/>
                <a:gd name="connsiteX28" fmla="*/ 1741 w 42778"/>
                <a:gd name="connsiteY28" fmla="*/ 160455 h 520449"/>
                <a:gd name="connsiteX29" fmla="*/ 447 w 42778"/>
                <a:gd name="connsiteY29" fmla="*/ 99725 h 520449"/>
                <a:gd name="connsiteX30" fmla="*/ -1863 w 42778"/>
                <a:gd name="connsiteY30" fmla="*/ 37128 h 520449"/>
                <a:gd name="connsiteX31" fmla="*/ -681 w 42778"/>
                <a:gd name="connsiteY31" fmla="*/ 1022 h 520449"/>
                <a:gd name="connsiteX32" fmla="*/ 836 w 42778"/>
                <a:gd name="connsiteY32" fmla="*/ -2768 h 520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2778" h="520449">
                  <a:moveTo>
                    <a:pt x="836" y="-2768"/>
                  </a:moveTo>
                  <a:cubicBezTo>
                    <a:pt x="725" y="9526"/>
                    <a:pt x="133" y="21857"/>
                    <a:pt x="170" y="34207"/>
                  </a:cubicBezTo>
                  <a:cubicBezTo>
                    <a:pt x="170" y="45780"/>
                    <a:pt x="-33" y="57464"/>
                    <a:pt x="1556" y="69000"/>
                  </a:cubicBezTo>
                  <a:cubicBezTo>
                    <a:pt x="1741" y="69887"/>
                    <a:pt x="1870" y="70793"/>
                    <a:pt x="1926" y="71699"/>
                  </a:cubicBezTo>
                  <a:cubicBezTo>
                    <a:pt x="1612" y="84640"/>
                    <a:pt x="3978" y="97581"/>
                    <a:pt x="3553" y="110633"/>
                  </a:cubicBezTo>
                  <a:cubicBezTo>
                    <a:pt x="2924" y="129341"/>
                    <a:pt x="4181" y="148032"/>
                    <a:pt x="5180" y="166685"/>
                  </a:cubicBezTo>
                  <a:cubicBezTo>
                    <a:pt x="6400" y="189868"/>
                    <a:pt x="7953" y="213051"/>
                    <a:pt x="9265" y="236234"/>
                  </a:cubicBezTo>
                  <a:cubicBezTo>
                    <a:pt x="10245" y="253482"/>
                    <a:pt x="11576" y="270749"/>
                    <a:pt x="13277" y="287998"/>
                  </a:cubicBezTo>
                  <a:cubicBezTo>
                    <a:pt x="15459" y="310644"/>
                    <a:pt x="18417" y="333199"/>
                    <a:pt x="22133" y="355642"/>
                  </a:cubicBezTo>
                  <a:cubicBezTo>
                    <a:pt x="24943" y="372465"/>
                    <a:pt x="26976" y="389418"/>
                    <a:pt x="29657" y="406260"/>
                  </a:cubicBezTo>
                  <a:cubicBezTo>
                    <a:pt x="31265" y="418221"/>
                    <a:pt x="32227" y="430256"/>
                    <a:pt x="32485" y="442328"/>
                  </a:cubicBezTo>
                  <a:cubicBezTo>
                    <a:pt x="32966" y="452552"/>
                    <a:pt x="34112" y="462775"/>
                    <a:pt x="35573" y="472906"/>
                  </a:cubicBezTo>
                  <a:cubicBezTo>
                    <a:pt x="36349" y="478359"/>
                    <a:pt x="36534" y="483813"/>
                    <a:pt x="36959" y="489248"/>
                  </a:cubicBezTo>
                  <a:cubicBezTo>
                    <a:pt x="37717" y="498806"/>
                    <a:pt x="39769" y="508161"/>
                    <a:pt x="40657" y="517682"/>
                  </a:cubicBezTo>
                  <a:cubicBezTo>
                    <a:pt x="37643" y="513984"/>
                    <a:pt x="38050" y="509196"/>
                    <a:pt x="37311" y="504833"/>
                  </a:cubicBezTo>
                  <a:cubicBezTo>
                    <a:pt x="36127" y="497900"/>
                    <a:pt x="34704" y="490968"/>
                    <a:pt x="35055" y="483924"/>
                  </a:cubicBezTo>
                  <a:cubicBezTo>
                    <a:pt x="35000" y="479154"/>
                    <a:pt x="34464" y="474385"/>
                    <a:pt x="33447" y="469726"/>
                  </a:cubicBezTo>
                  <a:cubicBezTo>
                    <a:pt x="31191" y="454936"/>
                    <a:pt x="31173" y="439906"/>
                    <a:pt x="29361" y="425061"/>
                  </a:cubicBezTo>
                  <a:cubicBezTo>
                    <a:pt x="27679" y="411381"/>
                    <a:pt x="25146" y="397792"/>
                    <a:pt x="23094" y="384149"/>
                  </a:cubicBezTo>
                  <a:cubicBezTo>
                    <a:pt x="21486" y="373408"/>
                    <a:pt x="20080" y="362648"/>
                    <a:pt x="18509" y="351889"/>
                  </a:cubicBezTo>
                  <a:cubicBezTo>
                    <a:pt x="17474" y="344735"/>
                    <a:pt x="16180" y="337599"/>
                    <a:pt x="15256" y="330426"/>
                  </a:cubicBezTo>
                  <a:cubicBezTo>
                    <a:pt x="13924" y="320091"/>
                    <a:pt x="11928" y="309831"/>
                    <a:pt x="11743" y="299404"/>
                  </a:cubicBezTo>
                  <a:cubicBezTo>
                    <a:pt x="11521" y="294431"/>
                    <a:pt x="10948" y="289495"/>
                    <a:pt x="10005" y="284614"/>
                  </a:cubicBezTo>
                  <a:cubicBezTo>
                    <a:pt x="8767" y="277220"/>
                    <a:pt x="10005" y="269566"/>
                    <a:pt x="7731" y="262319"/>
                  </a:cubicBezTo>
                  <a:cubicBezTo>
                    <a:pt x="7620" y="261875"/>
                    <a:pt x="7583" y="261413"/>
                    <a:pt x="7639" y="260951"/>
                  </a:cubicBezTo>
                  <a:cubicBezTo>
                    <a:pt x="8359" y="249859"/>
                    <a:pt x="6677" y="238766"/>
                    <a:pt x="5790" y="227674"/>
                  </a:cubicBezTo>
                  <a:cubicBezTo>
                    <a:pt x="5032" y="217303"/>
                    <a:pt x="5994" y="206747"/>
                    <a:pt x="3535" y="196505"/>
                  </a:cubicBezTo>
                  <a:cubicBezTo>
                    <a:pt x="3424" y="196061"/>
                    <a:pt x="3405" y="195599"/>
                    <a:pt x="3442" y="195137"/>
                  </a:cubicBezTo>
                  <a:cubicBezTo>
                    <a:pt x="4311" y="183509"/>
                    <a:pt x="2610" y="171954"/>
                    <a:pt x="1741" y="160455"/>
                  </a:cubicBezTo>
                  <a:cubicBezTo>
                    <a:pt x="225" y="140119"/>
                    <a:pt x="1741" y="119913"/>
                    <a:pt x="447" y="99725"/>
                  </a:cubicBezTo>
                  <a:cubicBezTo>
                    <a:pt x="-884" y="78871"/>
                    <a:pt x="-2825" y="58018"/>
                    <a:pt x="-1863" y="37128"/>
                  </a:cubicBezTo>
                  <a:cubicBezTo>
                    <a:pt x="-1309" y="25093"/>
                    <a:pt x="-810" y="13095"/>
                    <a:pt x="-681" y="1022"/>
                  </a:cubicBezTo>
                  <a:cubicBezTo>
                    <a:pt x="-903" y="-420"/>
                    <a:pt x="-329" y="-1880"/>
                    <a:pt x="836" y="-2768"/>
                  </a:cubicBezTo>
                  <a:close/>
                </a:path>
              </a:pathLst>
            </a:custGeom>
            <a:solidFill>
              <a:srgbClr val="270000"/>
            </a:solidFill>
            <a:ln w="1847" cap="flat">
              <a:noFill/>
              <a:prstDash val="solid"/>
              <a:miter/>
            </a:ln>
          </p:spPr>
          <p:txBody>
            <a:bodyPr rtlCol="0" anchor="ctr"/>
            <a:lstStyle/>
            <a:p>
              <a:endParaRPr lang="es-CO"/>
            </a:p>
          </p:txBody>
        </p:sp>
        <p:sp>
          <p:nvSpPr>
            <p:cNvPr id="26" name="Freeform: Shape 25">
              <a:extLst>
                <a:ext uri="{FF2B5EF4-FFF2-40B4-BE49-F238E27FC236}">
                  <a16:creationId xmlns:a16="http://schemas.microsoft.com/office/drawing/2014/main" id="{03535CA4-6ED5-054F-429E-56A76B6A01DA}"/>
                </a:ext>
              </a:extLst>
            </p:cNvPr>
            <p:cNvSpPr/>
            <p:nvPr/>
          </p:nvSpPr>
          <p:spPr>
            <a:xfrm>
              <a:off x="-649793" y="2716827"/>
              <a:ext cx="1339" cy="2717"/>
            </a:xfrm>
            <a:custGeom>
              <a:avLst/>
              <a:gdLst>
                <a:gd name="connsiteX0" fmla="*/ -2101 w 1339"/>
                <a:gd name="connsiteY0" fmla="*/ -2768 h 2717"/>
                <a:gd name="connsiteX1" fmla="*/ -826 w 1339"/>
                <a:gd name="connsiteY1" fmla="*/ -50 h 2717"/>
                <a:gd name="connsiteX2" fmla="*/ -2101 w 1339"/>
                <a:gd name="connsiteY2" fmla="*/ -2768 h 2717"/>
              </a:gdLst>
              <a:ahLst/>
              <a:cxnLst>
                <a:cxn ang="0">
                  <a:pos x="connsiteX0" y="connsiteY0"/>
                </a:cxn>
                <a:cxn ang="0">
                  <a:pos x="connsiteX1" y="connsiteY1"/>
                </a:cxn>
                <a:cxn ang="0">
                  <a:pos x="connsiteX2" y="connsiteY2"/>
                </a:cxn>
              </a:cxnLst>
              <a:rect l="l" t="t" r="r" b="b"/>
              <a:pathLst>
                <a:path w="1339" h="2717">
                  <a:moveTo>
                    <a:pt x="-2101" y="-2768"/>
                  </a:moveTo>
                  <a:cubicBezTo>
                    <a:pt x="-1140" y="-2231"/>
                    <a:pt x="-622" y="-1141"/>
                    <a:pt x="-826" y="-50"/>
                  </a:cubicBezTo>
                  <a:cubicBezTo>
                    <a:pt x="-1731" y="-642"/>
                    <a:pt x="-2231" y="-1695"/>
                    <a:pt x="-2101" y="-2768"/>
                  </a:cubicBezTo>
                  <a:close/>
                </a:path>
              </a:pathLst>
            </a:custGeom>
            <a:solidFill>
              <a:srgbClr val="020202"/>
            </a:solidFill>
            <a:ln w="1847" cap="flat">
              <a:noFill/>
              <a:prstDash val="solid"/>
              <a:miter/>
            </a:ln>
          </p:spPr>
          <p:txBody>
            <a:bodyPr rtlCol="0" anchor="ctr"/>
            <a:lstStyle/>
            <a:p>
              <a:endParaRPr lang="es-CO"/>
            </a:p>
          </p:txBody>
        </p:sp>
        <p:sp>
          <p:nvSpPr>
            <p:cNvPr id="27" name="Freeform: Shape 26">
              <a:extLst>
                <a:ext uri="{FF2B5EF4-FFF2-40B4-BE49-F238E27FC236}">
                  <a16:creationId xmlns:a16="http://schemas.microsoft.com/office/drawing/2014/main" id="{FD6F35FD-6555-0AC8-03DE-054CA12FFCEA}"/>
                </a:ext>
              </a:extLst>
            </p:cNvPr>
            <p:cNvSpPr/>
            <p:nvPr/>
          </p:nvSpPr>
          <p:spPr>
            <a:xfrm>
              <a:off x="-668964" y="2583979"/>
              <a:ext cx="1350" cy="2736"/>
            </a:xfrm>
            <a:custGeom>
              <a:avLst/>
              <a:gdLst>
                <a:gd name="connsiteX0" fmla="*/ -2102 w 1350"/>
                <a:gd name="connsiteY0" fmla="*/ -2768 h 2736"/>
                <a:gd name="connsiteX1" fmla="*/ -808 w 1350"/>
                <a:gd name="connsiteY1" fmla="*/ -31 h 2736"/>
                <a:gd name="connsiteX2" fmla="*/ -2102 w 1350"/>
                <a:gd name="connsiteY2" fmla="*/ -2768 h 2736"/>
              </a:gdLst>
              <a:ahLst/>
              <a:cxnLst>
                <a:cxn ang="0">
                  <a:pos x="connsiteX0" y="connsiteY0"/>
                </a:cxn>
                <a:cxn ang="0">
                  <a:pos x="connsiteX1" y="connsiteY1"/>
                </a:cxn>
                <a:cxn ang="0">
                  <a:pos x="connsiteX2" y="connsiteY2"/>
                </a:cxn>
              </a:cxnLst>
              <a:rect l="l" t="t" r="r" b="b"/>
              <a:pathLst>
                <a:path w="1350" h="2736">
                  <a:moveTo>
                    <a:pt x="-2102" y="-2768"/>
                  </a:moveTo>
                  <a:cubicBezTo>
                    <a:pt x="-1140" y="-2213"/>
                    <a:pt x="-623" y="-1122"/>
                    <a:pt x="-808" y="-31"/>
                  </a:cubicBezTo>
                  <a:cubicBezTo>
                    <a:pt x="-1713" y="-623"/>
                    <a:pt x="-2231" y="-1677"/>
                    <a:pt x="-2102" y="-2768"/>
                  </a:cubicBezTo>
                  <a:close/>
                </a:path>
              </a:pathLst>
            </a:custGeom>
            <a:solidFill>
              <a:srgbClr val="020202"/>
            </a:solidFill>
            <a:ln w="1847" cap="flat">
              <a:noFill/>
              <a:prstDash val="solid"/>
              <a:miter/>
            </a:ln>
          </p:spPr>
          <p:txBody>
            <a:bodyPr rtlCol="0" anchor="ctr"/>
            <a:lstStyle/>
            <a:p>
              <a:endParaRPr lang="es-CO"/>
            </a:p>
          </p:txBody>
        </p:sp>
        <p:sp>
          <p:nvSpPr>
            <p:cNvPr id="28" name="Freeform: Shape 27">
              <a:extLst>
                <a:ext uri="{FF2B5EF4-FFF2-40B4-BE49-F238E27FC236}">
                  <a16:creationId xmlns:a16="http://schemas.microsoft.com/office/drawing/2014/main" id="{419226BD-7837-95BD-E2D1-8A91ACFD17A5}"/>
                </a:ext>
              </a:extLst>
            </p:cNvPr>
            <p:cNvSpPr/>
            <p:nvPr/>
          </p:nvSpPr>
          <p:spPr>
            <a:xfrm>
              <a:off x="-648426" y="2742839"/>
              <a:ext cx="1311" cy="2717"/>
            </a:xfrm>
            <a:custGeom>
              <a:avLst/>
              <a:gdLst>
                <a:gd name="connsiteX0" fmla="*/ -2100 w 1311"/>
                <a:gd name="connsiteY0" fmla="*/ -2768 h 2717"/>
                <a:gd name="connsiteX1" fmla="*/ -862 w 1311"/>
                <a:gd name="connsiteY1" fmla="*/ -50 h 2717"/>
                <a:gd name="connsiteX2" fmla="*/ -2100 w 1311"/>
                <a:gd name="connsiteY2" fmla="*/ -2768 h 2717"/>
              </a:gdLst>
              <a:ahLst/>
              <a:cxnLst>
                <a:cxn ang="0">
                  <a:pos x="connsiteX0" y="connsiteY0"/>
                </a:cxn>
                <a:cxn ang="0">
                  <a:pos x="connsiteX1" y="connsiteY1"/>
                </a:cxn>
                <a:cxn ang="0">
                  <a:pos x="connsiteX2" y="connsiteY2"/>
                </a:cxn>
              </a:cxnLst>
              <a:rect l="l" t="t" r="r" b="b"/>
              <a:pathLst>
                <a:path w="1311" h="2717">
                  <a:moveTo>
                    <a:pt x="-2100" y="-2768"/>
                  </a:moveTo>
                  <a:cubicBezTo>
                    <a:pt x="-1139" y="-2232"/>
                    <a:pt x="-640" y="-1122"/>
                    <a:pt x="-862" y="-50"/>
                  </a:cubicBezTo>
                  <a:cubicBezTo>
                    <a:pt x="-1749" y="-660"/>
                    <a:pt x="-2230" y="-1696"/>
                    <a:pt x="-2100" y="-2768"/>
                  </a:cubicBezTo>
                  <a:close/>
                </a:path>
              </a:pathLst>
            </a:custGeom>
            <a:solidFill>
              <a:srgbClr val="020202"/>
            </a:solidFill>
            <a:ln w="1847" cap="flat">
              <a:noFill/>
              <a:prstDash val="solid"/>
              <a:miter/>
            </a:ln>
          </p:spPr>
          <p:txBody>
            <a:bodyPr rtlCol="0" anchor="ctr"/>
            <a:lstStyle/>
            <a:p>
              <a:endParaRPr lang="es-CO"/>
            </a:p>
          </p:txBody>
        </p:sp>
        <p:sp>
          <p:nvSpPr>
            <p:cNvPr id="29" name="Freeform: Shape 28">
              <a:extLst>
                <a:ext uri="{FF2B5EF4-FFF2-40B4-BE49-F238E27FC236}">
                  <a16:creationId xmlns:a16="http://schemas.microsoft.com/office/drawing/2014/main" id="{5DBCEDF6-2492-D3C1-4135-EE74FF15F9F0}"/>
                </a:ext>
              </a:extLst>
            </p:cNvPr>
            <p:cNvSpPr/>
            <p:nvPr/>
          </p:nvSpPr>
          <p:spPr>
            <a:xfrm>
              <a:off x="-651161" y="2703128"/>
              <a:ext cx="1339" cy="2717"/>
            </a:xfrm>
            <a:custGeom>
              <a:avLst/>
              <a:gdLst>
                <a:gd name="connsiteX0" fmla="*/ -2101 w 1339"/>
                <a:gd name="connsiteY0" fmla="*/ -2768 h 2717"/>
                <a:gd name="connsiteX1" fmla="*/ -826 w 1339"/>
                <a:gd name="connsiteY1" fmla="*/ -50 h 2717"/>
                <a:gd name="connsiteX2" fmla="*/ -2101 w 1339"/>
                <a:gd name="connsiteY2" fmla="*/ -2768 h 2717"/>
              </a:gdLst>
              <a:ahLst/>
              <a:cxnLst>
                <a:cxn ang="0">
                  <a:pos x="connsiteX0" y="connsiteY0"/>
                </a:cxn>
                <a:cxn ang="0">
                  <a:pos x="connsiteX1" y="connsiteY1"/>
                </a:cxn>
                <a:cxn ang="0">
                  <a:pos x="connsiteX2" y="connsiteY2"/>
                </a:cxn>
              </a:cxnLst>
              <a:rect l="l" t="t" r="r" b="b"/>
              <a:pathLst>
                <a:path w="1339" h="2717">
                  <a:moveTo>
                    <a:pt x="-2101" y="-2768"/>
                  </a:moveTo>
                  <a:cubicBezTo>
                    <a:pt x="-1140" y="-2232"/>
                    <a:pt x="-622" y="-1141"/>
                    <a:pt x="-826" y="-50"/>
                  </a:cubicBezTo>
                  <a:cubicBezTo>
                    <a:pt x="-1731" y="-642"/>
                    <a:pt x="-2231" y="-1696"/>
                    <a:pt x="-2101" y="-2768"/>
                  </a:cubicBezTo>
                  <a:close/>
                </a:path>
              </a:pathLst>
            </a:custGeom>
            <a:solidFill>
              <a:srgbClr val="020202"/>
            </a:solidFill>
            <a:ln w="1847" cap="flat">
              <a:noFill/>
              <a:prstDash val="solid"/>
              <a:miter/>
            </a:ln>
          </p:spPr>
          <p:txBody>
            <a:bodyPr rtlCol="0" anchor="ctr"/>
            <a:lstStyle/>
            <a:p>
              <a:endParaRPr lang="es-CO"/>
            </a:p>
          </p:txBody>
        </p:sp>
        <p:sp>
          <p:nvSpPr>
            <p:cNvPr id="30" name="Freeform: Shape 29">
              <a:extLst>
                <a:ext uri="{FF2B5EF4-FFF2-40B4-BE49-F238E27FC236}">
                  <a16:creationId xmlns:a16="http://schemas.microsoft.com/office/drawing/2014/main" id="{8A1139A2-9E1D-2095-E45E-B987D9ABC161}"/>
                </a:ext>
              </a:extLst>
            </p:cNvPr>
            <p:cNvSpPr/>
            <p:nvPr/>
          </p:nvSpPr>
          <p:spPr>
            <a:xfrm>
              <a:off x="-663472" y="2553845"/>
              <a:ext cx="1312" cy="1386"/>
            </a:xfrm>
            <a:custGeom>
              <a:avLst/>
              <a:gdLst>
                <a:gd name="connsiteX0" fmla="*/ -809 w 1312"/>
                <a:gd name="connsiteY0" fmla="*/ -2768 h 1386"/>
                <a:gd name="connsiteX1" fmla="*/ -2121 w 1312"/>
                <a:gd name="connsiteY1" fmla="*/ -1381 h 1386"/>
              </a:gdLst>
              <a:ahLst/>
              <a:cxnLst>
                <a:cxn ang="0">
                  <a:pos x="connsiteX0" y="connsiteY0"/>
                </a:cxn>
                <a:cxn ang="0">
                  <a:pos x="connsiteX1" y="connsiteY1"/>
                </a:cxn>
              </a:cxnLst>
              <a:rect l="l" t="t" r="r" b="b"/>
              <a:pathLst>
                <a:path w="1312" h="1386">
                  <a:moveTo>
                    <a:pt x="-809" y="-2768"/>
                  </a:moveTo>
                  <a:lnTo>
                    <a:pt x="-2121" y="-1381"/>
                  </a:lnTo>
                  <a:close/>
                </a:path>
              </a:pathLst>
            </a:custGeom>
            <a:solidFill>
              <a:srgbClr val="020202"/>
            </a:solidFill>
            <a:ln w="1847" cap="flat">
              <a:noFill/>
              <a:prstDash val="solid"/>
              <a:miter/>
            </a:ln>
          </p:spPr>
          <p:txBody>
            <a:bodyPr rtlCol="0" anchor="ctr"/>
            <a:lstStyle/>
            <a:p>
              <a:endParaRPr lang="es-CO"/>
            </a:p>
          </p:txBody>
        </p:sp>
        <p:sp>
          <p:nvSpPr>
            <p:cNvPr id="31" name="Freeform: Shape 30">
              <a:extLst>
                <a:ext uri="{FF2B5EF4-FFF2-40B4-BE49-F238E27FC236}">
                  <a16:creationId xmlns:a16="http://schemas.microsoft.com/office/drawing/2014/main" id="{34A21018-4C1A-E567-2989-A9955DE12F5A}"/>
                </a:ext>
              </a:extLst>
            </p:cNvPr>
            <p:cNvSpPr/>
            <p:nvPr/>
          </p:nvSpPr>
          <p:spPr>
            <a:xfrm>
              <a:off x="-667576" y="2566102"/>
              <a:ext cx="1312" cy="1368"/>
            </a:xfrm>
            <a:custGeom>
              <a:avLst/>
              <a:gdLst>
                <a:gd name="connsiteX0" fmla="*/ -809 w 1312"/>
                <a:gd name="connsiteY0" fmla="*/ -2768 h 1368"/>
                <a:gd name="connsiteX1" fmla="*/ -2121 w 1312"/>
                <a:gd name="connsiteY1" fmla="*/ -1400 h 1368"/>
              </a:gdLst>
              <a:ahLst/>
              <a:cxnLst>
                <a:cxn ang="0">
                  <a:pos x="connsiteX0" y="connsiteY0"/>
                </a:cxn>
                <a:cxn ang="0">
                  <a:pos x="connsiteX1" y="connsiteY1"/>
                </a:cxn>
              </a:cxnLst>
              <a:rect l="l" t="t" r="r" b="b"/>
              <a:pathLst>
                <a:path w="1312" h="1368">
                  <a:moveTo>
                    <a:pt x="-809" y="-2768"/>
                  </a:moveTo>
                  <a:lnTo>
                    <a:pt x="-2121" y="-1400"/>
                  </a:lnTo>
                  <a:close/>
                </a:path>
              </a:pathLst>
            </a:custGeom>
            <a:solidFill>
              <a:srgbClr val="020202"/>
            </a:solidFill>
            <a:ln w="1847" cap="flat">
              <a:noFill/>
              <a:prstDash val="solid"/>
              <a:miter/>
            </a:ln>
          </p:spPr>
          <p:txBody>
            <a:bodyPr rtlCol="0" anchor="ctr"/>
            <a:lstStyle/>
            <a:p>
              <a:endParaRPr lang="es-CO"/>
            </a:p>
          </p:txBody>
        </p:sp>
        <p:sp>
          <p:nvSpPr>
            <p:cNvPr id="32" name="Freeform: Shape 31">
              <a:extLst>
                <a:ext uri="{FF2B5EF4-FFF2-40B4-BE49-F238E27FC236}">
                  <a16:creationId xmlns:a16="http://schemas.microsoft.com/office/drawing/2014/main" id="{05EB9730-F481-7CA9-84CB-A7CB6E5A3837}"/>
                </a:ext>
              </a:extLst>
            </p:cNvPr>
            <p:cNvSpPr/>
            <p:nvPr/>
          </p:nvSpPr>
          <p:spPr>
            <a:xfrm>
              <a:off x="-668944" y="2575771"/>
              <a:ext cx="1256" cy="1368"/>
            </a:xfrm>
            <a:custGeom>
              <a:avLst/>
              <a:gdLst>
                <a:gd name="connsiteX0" fmla="*/ -864 w 1256"/>
                <a:gd name="connsiteY0" fmla="*/ -2768 h 1368"/>
                <a:gd name="connsiteX1" fmla="*/ -2121 w 1256"/>
                <a:gd name="connsiteY1" fmla="*/ -1400 h 1368"/>
              </a:gdLst>
              <a:ahLst/>
              <a:cxnLst>
                <a:cxn ang="0">
                  <a:pos x="connsiteX0" y="connsiteY0"/>
                </a:cxn>
                <a:cxn ang="0">
                  <a:pos x="connsiteX1" y="connsiteY1"/>
                </a:cxn>
              </a:cxnLst>
              <a:rect l="l" t="t" r="r" b="b"/>
              <a:pathLst>
                <a:path w="1256" h="1368">
                  <a:moveTo>
                    <a:pt x="-864" y="-2768"/>
                  </a:moveTo>
                  <a:lnTo>
                    <a:pt x="-2121" y="-1400"/>
                  </a:lnTo>
                  <a:close/>
                </a:path>
              </a:pathLst>
            </a:custGeom>
            <a:solidFill>
              <a:srgbClr val="020202"/>
            </a:solidFill>
            <a:ln w="1847" cap="flat">
              <a:noFill/>
              <a:prstDash val="solid"/>
              <a:miter/>
            </a:ln>
          </p:spPr>
          <p:txBody>
            <a:bodyPr rtlCol="0" anchor="ctr"/>
            <a:lstStyle/>
            <a:p>
              <a:endParaRPr lang="es-CO"/>
            </a:p>
          </p:txBody>
        </p:sp>
        <p:sp>
          <p:nvSpPr>
            <p:cNvPr id="33" name="Freeform: Shape 32">
              <a:extLst>
                <a:ext uri="{FF2B5EF4-FFF2-40B4-BE49-F238E27FC236}">
                  <a16:creationId xmlns:a16="http://schemas.microsoft.com/office/drawing/2014/main" id="{FE9021D3-70E8-3FFE-8469-0F7F5CA68102}"/>
                </a:ext>
              </a:extLst>
            </p:cNvPr>
            <p:cNvSpPr/>
            <p:nvPr/>
          </p:nvSpPr>
          <p:spPr>
            <a:xfrm>
              <a:off x="-667576" y="2594942"/>
              <a:ext cx="1294" cy="1368"/>
            </a:xfrm>
            <a:custGeom>
              <a:avLst/>
              <a:gdLst>
                <a:gd name="connsiteX0" fmla="*/ -2121 w 1294"/>
                <a:gd name="connsiteY0" fmla="*/ -2768 h 1368"/>
                <a:gd name="connsiteX1" fmla="*/ -827 w 1294"/>
                <a:gd name="connsiteY1" fmla="*/ -1400 h 1368"/>
              </a:gdLst>
              <a:ahLst/>
              <a:cxnLst>
                <a:cxn ang="0">
                  <a:pos x="connsiteX0" y="connsiteY0"/>
                </a:cxn>
                <a:cxn ang="0">
                  <a:pos x="connsiteX1" y="connsiteY1"/>
                </a:cxn>
              </a:cxnLst>
              <a:rect l="l" t="t" r="r" b="b"/>
              <a:pathLst>
                <a:path w="1294" h="1368">
                  <a:moveTo>
                    <a:pt x="-2121" y="-2768"/>
                  </a:moveTo>
                  <a:lnTo>
                    <a:pt x="-827" y="-1400"/>
                  </a:lnTo>
                  <a:close/>
                </a:path>
              </a:pathLst>
            </a:custGeom>
            <a:solidFill>
              <a:srgbClr val="020202"/>
            </a:solidFill>
            <a:ln w="1847" cap="flat">
              <a:noFill/>
              <a:prstDash val="solid"/>
              <a:miter/>
            </a:ln>
          </p:spPr>
          <p:txBody>
            <a:bodyPr rtlCol="0" anchor="ctr"/>
            <a:lstStyle/>
            <a:p>
              <a:endParaRPr lang="es-CO"/>
            </a:p>
          </p:txBody>
        </p:sp>
        <p:sp>
          <p:nvSpPr>
            <p:cNvPr id="34" name="Freeform: Shape 33">
              <a:extLst>
                <a:ext uri="{FF2B5EF4-FFF2-40B4-BE49-F238E27FC236}">
                  <a16:creationId xmlns:a16="http://schemas.microsoft.com/office/drawing/2014/main" id="{78290E2D-6BF5-8094-B8F2-AFACC9E62C40}"/>
                </a:ext>
              </a:extLst>
            </p:cNvPr>
            <p:cNvSpPr/>
            <p:nvPr/>
          </p:nvSpPr>
          <p:spPr>
            <a:xfrm>
              <a:off x="-666134" y="2603076"/>
              <a:ext cx="1164" cy="1349"/>
            </a:xfrm>
            <a:custGeom>
              <a:avLst/>
              <a:gdLst>
                <a:gd name="connsiteX0" fmla="*/ -2121 w 1164"/>
                <a:gd name="connsiteY0" fmla="*/ -2768 h 1349"/>
                <a:gd name="connsiteX1" fmla="*/ -957 w 1164"/>
                <a:gd name="connsiteY1" fmla="*/ -1418 h 1349"/>
              </a:gdLst>
              <a:ahLst/>
              <a:cxnLst>
                <a:cxn ang="0">
                  <a:pos x="connsiteX0" y="connsiteY0"/>
                </a:cxn>
                <a:cxn ang="0">
                  <a:pos x="connsiteX1" y="connsiteY1"/>
                </a:cxn>
              </a:cxnLst>
              <a:rect l="l" t="t" r="r" b="b"/>
              <a:pathLst>
                <a:path w="1164" h="1349">
                  <a:moveTo>
                    <a:pt x="-2121" y="-2768"/>
                  </a:moveTo>
                  <a:lnTo>
                    <a:pt x="-957" y="-1418"/>
                  </a:lnTo>
                  <a:close/>
                </a:path>
              </a:pathLst>
            </a:custGeom>
            <a:solidFill>
              <a:srgbClr val="020202"/>
            </a:solidFill>
            <a:ln w="1847" cap="flat">
              <a:noFill/>
              <a:prstDash val="solid"/>
              <a:miter/>
            </a:ln>
          </p:spPr>
          <p:txBody>
            <a:bodyPr rtlCol="0" anchor="ctr"/>
            <a:lstStyle/>
            <a:p>
              <a:endParaRPr lang="es-CO"/>
            </a:p>
          </p:txBody>
        </p:sp>
        <p:sp>
          <p:nvSpPr>
            <p:cNvPr id="35" name="Freeform: Shape 34">
              <a:extLst>
                <a:ext uri="{FF2B5EF4-FFF2-40B4-BE49-F238E27FC236}">
                  <a16:creationId xmlns:a16="http://schemas.microsoft.com/office/drawing/2014/main" id="{1E1629CE-9B1F-4EBD-BEA9-E5F4D867B215}"/>
                </a:ext>
              </a:extLst>
            </p:cNvPr>
            <p:cNvSpPr/>
            <p:nvPr/>
          </p:nvSpPr>
          <p:spPr>
            <a:xfrm>
              <a:off x="-662104" y="2633284"/>
              <a:ext cx="1220" cy="1349"/>
            </a:xfrm>
            <a:custGeom>
              <a:avLst/>
              <a:gdLst>
                <a:gd name="connsiteX0" fmla="*/ -2121 w 1220"/>
                <a:gd name="connsiteY0" fmla="*/ -2768 h 1349"/>
                <a:gd name="connsiteX1" fmla="*/ -901 w 1220"/>
                <a:gd name="connsiteY1" fmla="*/ -1418 h 1349"/>
              </a:gdLst>
              <a:ahLst/>
              <a:cxnLst>
                <a:cxn ang="0">
                  <a:pos x="connsiteX0" y="connsiteY0"/>
                </a:cxn>
                <a:cxn ang="0">
                  <a:pos x="connsiteX1" y="connsiteY1"/>
                </a:cxn>
              </a:cxnLst>
              <a:rect l="l" t="t" r="r" b="b"/>
              <a:pathLst>
                <a:path w="1220" h="1349">
                  <a:moveTo>
                    <a:pt x="-2121" y="-2768"/>
                  </a:moveTo>
                  <a:lnTo>
                    <a:pt x="-901" y="-1418"/>
                  </a:lnTo>
                  <a:close/>
                </a:path>
              </a:pathLst>
            </a:custGeom>
            <a:solidFill>
              <a:srgbClr val="020202"/>
            </a:solidFill>
            <a:ln w="1847" cap="flat">
              <a:noFill/>
              <a:prstDash val="solid"/>
              <a:miter/>
            </a:ln>
          </p:spPr>
          <p:txBody>
            <a:bodyPr rtlCol="0" anchor="ctr"/>
            <a:lstStyle/>
            <a:p>
              <a:endParaRPr lang="es-CO"/>
            </a:p>
          </p:txBody>
        </p:sp>
        <p:sp>
          <p:nvSpPr>
            <p:cNvPr id="36" name="Freeform: Shape 35">
              <a:extLst>
                <a:ext uri="{FF2B5EF4-FFF2-40B4-BE49-F238E27FC236}">
                  <a16:creationId xmlns:a16="http://schemas.microsoft.com/office/drawing/2014/main" id="{F198ADE9-FD17-45F6-B35D-8CFE3911525B}"/>
                </a:ext>
              </a:extLst>
            </p:cNvPr>
            <p:cNvSpPr/>
            <p:nvPr/>
          </p:nvSpPr>
          <p:spPr>
            <a:xfrm>
              <a:off x="-655264" y="2670258"/>
              <a:ext cx="1257" cy="1368"/>
            </a:xfrm>
            <a:custGeom>
              <a:avLst/>
              <a:gdLst>
                <a:gd name="connsiteX0" fmla="*/ -2121 w 1257"/>
                <a:gd name="connsiteY0" fmla="*/ -2768 h 1368"/>
                <a:gd name="connsiteX1" fmla="*/ -864 w 1257"/>
                <a:gd name="connsiteY1" fmla="*/ -1400 h 1368"/>
              </a:gdLst>
              <a:ahLst/>
              <a:cxnLst>
                <a:cxn ang="0">
                  <a:pos x="connsiteX0" y="connsiteY0"/>
                </a:cxn>
                <a:cxn ang="0">
                  <a:pos x="connsiteX1" y="connsiteY1"/>
                </a:cxn>
              </a:cxnLst>
              <a:rect l="l" t="t" r="r" b="b"/>
              <a:pathLst>
                <a:path w="1257" h="1368">
                  <a:moveTo>
                    <a:pt x="-2121" y="-2768"/>
                  </a:moveTo>
                  <a:lnTo>
                    <a:pt x="-864" y="-1400"/>
                  </a:lnTo>
                  <a:close/>
                </a:path>
              </a:pathLst>
            </a:custGeom>
            <a:solidFill>
              <a:srgbClr val="020202"/>
            </a:solidFill>
            <a:ln w="1847" cap="flat">
              <a:noFill/>
              <a:prstDash val="solid"/>
              <a:miter/>
            </a:ln>
          </p:spPr>
          <p:txBody>
            <a:bodyPr rtlCol="0" anchor="ctr"/>
            <a:lstStyle/>
            <a:p>
              <a:endParaRPr lang="es-CO"/>
            </a:p>
          </p:txBody>
        </p:sp>
        <p:sp>
          <p:nvSpPr>
            <p:cNvPr id="37" name="Freeform: Shape 36">
              <a:extLst>
                <a:ext uri="{FF2B5EF4-FFF2-40B4-BE49-F238E27FC236}">
                  <a16:creationId xmlns:a16="http://schemas.microsoft.com/office/drawing/2014/main" id="{83E252DD-85D1-1F47-1007-C43DCA3F9C0A}"/>
                </a:ext>
              </a:extLst>
            </p:cNvPr>
            <p:cNvSpPr/>
            <p:nvPr/>
          </p:nvSpPr>
          <p:spPr>
            <a:xfrm>
              <a:off x="-652509" y="2692165"/>
              <a:ext cx="1219" cy="1368"/>
            </a:xfrm>
            <a:custGeom>
              <a:avLst/>
              <a:gdLst>
                <a:gd name="connsiteX0" fmla="*/ -2121 w 1219"/>
                <a:gd name="connsiteY0" fmla="*/ -2768 h 1368"/>
                <a:gd name="connsiteX1" fmla="*/ -901 w 1219"/>
                <a:gd name="connsiteY1" fmla="*/ -1400 h 1368"/>
              </a:gdLst>
              <a:ahLst/>
              <a:cxnLst>
                <a:cxn ang="0">
                  <a:pos x="connsiteX0" y="connsiteY0"/>
                </a:cxn>
                <a:cxn ang="0">
                  <a:pos x="connsiteX1" y="connsiteY1"/>
                </a:cxn>
              </a:cxnLst>
              <a:rect l="l" t="t" r="r" b="b"/>
              <a:pathLst>
                <a:path w="1219" h="1368">
                  <a:moveTo>
                    <a:pt x="-2121" y="-2768"/>
                  </a:moveTo>
                  <a:lnTo>
                    <a:pt x="-901" y="-1400"/>
                  </a:lnTo>
                  <a:close/>
                </a:path>
              </a:pathLst>
            </a:custGeom>
            <a:solidFill>
              <a:srgbClr val="020202"/>
            </a:solidFill>
            <a:ln w="1847" cap="flat">
              <a:noFill/>
              <a:prstDash val="solid"/>
              <a:miter/>
            </a:ln>
          </p:spPr>
          <p:txBody>
            <a:bodyPr rtlCol="0" anchor="ctr"/>
            <a:lstStyle/>
            <a:p>
              <a:endParaRPr lang="es-CO"/>
            </a:p>
          </p:txBody>
        </p:sp>
        <p:sp>
          <p:nvSpPr>
            <p:cNvPr id="38" name="Freeform: Shape 37">
              <a:extLst>
                <a:ext uri="{FF2B5EF4-FFF2-40B4-BE49-F238E27FC236}">
                  <a16:creationId xmlns:a16="http://schemas.microsoft.com/office/drawing/2014/main" id="{945A2B03-D6EE-881C-8EC5-FE2220AC936D}"/>
                </a:ext>
              </a:extLst>
            </p:cNvPr>
            <p:cNvSpPr/>
            <p:nvPr/>
          </p:nvSpPr>
          <p:spPr>
            <a:xfrm>
              <a:off x="-647037" y="2785304"/>
              <a:ext cx="1238" cy="1349"/>
            </a:xfrm>
            <a:custGeom>
              <a:avLst/>
              <a:gdLst>
                <a:gd name="connsiteX0" fmla="*/ -2121 w 1238"/>
                <a:gd name="connsiteY0" fmla="*/ -2768 h 1349"/>
                <a:gd name="connsiteX1" fmla="*/ -883 w 1238"/>
                <a:gd name="connsiteY1" fmla="*/ -1418 h 1349"/>
                <a:gd name="connsiteX2" fmla="*/ -2121 w 1238"/>
                <a:gd name="connsiteY2" fmla="*/ -2768 h 1349"/>
              </a:gdLst>
              <a:ahLst/>
              <a:cxnLst>
                <a:cxn ang="0">
                  <a:pos x="connsiteX0" y="connsiteY0"/>
                </a:cxn>
                <a:cxn ang="0">
                  <a:pos x="connsiteX1" y="connsiteY1"/>
                </a:cxn>
                <a:cxn ang="0">
                  <a:pos x="connsiteX2" y="connsiteY2"/>
                </a:cxn>
              </a:cxnLst>
              <a:rect l="l" t="t" r="r" b="b"/>
              <a:pathLst>
                <a:path w="1238" h="1349">
                  <a:moveTo>
                    <a:pt x="-2121" y="-2768"/>
                  </a:moveTo>
                  <a:cubicBezTo>
                    <a:pt x="-1715" y="-2324"/>
                    <a:pt x="-1308" y="-1862"/>
                    <a:pt x="-883" y="-1418"/>
                  </a:cubicBezTo>
                  <a:cubicBezTo>
                    <a:pt x="-1308" y="-1862"/>
                    <a:pt x="-1715" y="-2324"/>
                    <a:pt x="-2121" y="-2768"/>
                  </a:cubicBezTo>
                  <a:close/>
                </a:path>
              </a:pathLst>
            </a:custGeom>
            <a:solidFill>
              <a:srgbClr val="020202"/>
            </a:solidFill>
            <a:ln w="1847" cap="flat">
              <a:noFill/>
              <a:prstDash val="solid"/>
              <a:miter/>
            </a:ln>
          </p:spPr>
          <p:txBody>
            <a:bodyPr rtlCol="0" anchor="ctr"/>
            <a:lstStyle/>
            <a:p>
              <a:endParaRPr lang="es-CO"/>
            </a:p>
          </p:txBody>
        </p:sp>
        <p:sp>
          <p:nvSpPr>
            <p:cNvPr id="39" name="Freeform: Shape 38">
              <a:extLst>
                <a:ext uri="{FF2B5EF4-FFF2-40B4-BE49-F238E27FC236}">
                  <a16:creationId xmlns:a16="http://schemas.microsoft.com/office/drawing/2014/main" id="{F3F3B10F-F357-A4F6-102A-507AA84FB76B}"/>
                </a:ext>
              </a:extLst>
            </p:cNvPr>
            <p:cNvSpPr/>
            <p:nvPr/>
          </p:nvSpPr>
          <p:spPr>
            <a:xfrm>
              <a:off x="-1161940" y="3281072"/>
              <a:ext cx="1368" cy="1368"/>
            </a:xfrm>
            <a:custGeom>
              <a:avLst/>
              <a:gdLst>
                <a:gd name="connsiteX0" fmla="*/ -753 w 1368"/>
                <a:gd name="connsiteY0" fmla="*/ -1400 h 1368"/>
                <a:gd name="connsiteX1" fmla="*/ -2121 w 1368"/>
                <a:gd name="connsiteY1" fmla="*/ -2768 h 1368"/>
              </a:gdLst>
              <a:ahLst/>
              <a:cxnLst>
                <a:cxn ang="0">
                  <a:pos x="connsiteX0" y="connsiteY0"/>
                </a:cxn>
                <a:cxn ang="0">
                  <a:pos x="connsiteX1" y="connsiteY1"/>
                </a:cxn>
              </a:cxnLst>
              <a:rect l="l" t="t" r="r" b="b"/>
              <a:pathLst>
                <a:path w="1368" h="1368">
                  <a:moveTo>
                    <a:pt x="-753" y="-1400"/>
                  </a:moveTo>
                  <a:lnTo>
                    <a:pt x="-2121" y="-2768"/>
                  </a:lnTo>
                  <a:close/>
                </a:path>
              </a:pathLst>
            </a:custGeom>
            <a:solidFill>
              <a:srgbClr val="020202"/>
            </a:solidFill>
            <a:ln w="1847" cap="flat">
              <a:noFill/>
              <a:prstDash val="solid"/>
              <a:miter/>
            </a:ln>
          </p:spPr>
          <p:txBody>
            <a:bodyPr rtlCol="0" anchor="ctr"/>
            <a:lstStyle/>
            <a:p>
              <a:endParaRPr lang="es-CO"/>
            </a:p>
          </p:txBody>
        </p:sp>
        <p:sp>
          <p:nvSpPr>
            <p:cNvPr id="40" name="Freeform: Shape 39">
              <a:extLst>
                <a:ext uri="{FF2B5EF4-FFF2-40B4-BE49-F238E27FC236}">
                  <a16:creationId xmlns:a16="http://schemas.microsoft.com/office/drawing/2014/main" id="{13F79E5A-CB00-6CC0-F2D6-97BE4F5757A7}"/>
                </a:ext>
              </a:extLst>
            </p:cNvPr>
            <p:cNvSpPr/>
            <p:nvPr/>
          </p:nvSpPr>
          <p:spPr>
            <a:xfrm>
              <a:off x="-1434481" y="2054724"/>
              <a:ext cx="654946" cy="582649"/>
            </a:xfrm>
            <a:custGeom>
              <a:avLst/>
              <a:gdLst>
                <a:gd name="connsiteX0" fmla="*/ 7347 w 654946"/>
                <a:gd name="connsiteY0" fmla="*/ 93371 h 582649"/>
                <a:gd name="connsiteX1" fmla="*/ 26482 w 654946"/>
                <a:gd name="connsiteY1" fmla="*/ 55325 h 582649"/>
                <a:gd name="connsiteX2" fmla="*/ 43860 w 654946"/>
                <a:gd name="connsiteY2" fmla="*/ 34305 h 582649"/>
                <a:gd name="connsiteX3" fmla="*/ 70684 w 654946"/>
                <a:gd name="connsiteY3" fmla="*/ 13673 h 582649"/>
                <a:gd name="connsiteX4" fmla="*/ 97380 w 654946"/>
                <a:gd name="connsiteY4" fmla="*/ 1805 h 582649"/>
                <a:gd name="connsiteX5" fmla="*/ 107603 w 654946"/>
                <a:gd name="connsiteY5" fmla="*/ -1893 h 582649"/>
                <a:gd name="connsiteX6" fmla="*/ 127772 w 654946"/>
                <a:gd name="connsiteY6" fmla="*/ 15134 h 582649"/>
                <a:gd name="connsiteX7" fmla="*/ 118400 w 654946"/>
                <a:gd name="connsiteY7" fmla="*/ 29498 h 582649"/>
                <a:gd name="connsiteX8" fmla="*/ 81425 w 654946"/>
                <a:gd name="connsiteY8" fmla="*/ 54141 h 582649"/>
                <a:gd name="connsiteX9" fmla="*/ 43157 w 654946"/>
                <a:gd name="connsiteY9" fmla="*/ 97623 h 582649"/>
                <a:gd name="connsiteX10" fmla="*/ 37075 w 654946"/>
                <a:gd name="connsiteY10" fmla="*/ 124763 h 582649"/>
                <a:gd name="connsiteX11" fmla="*/ 40772 w 654946"/>
                <a:gd name="connsiteY11" fmla="*/ 127536 h 582649"/>
                <a:gd name="connsiteX12" fmla="*/ 66654 w 654946"/>
                <a:gd name="connsiteY12" fmla="*/ 133174 h 582649"/>
                <a:gd name="connsiteX13" fmla="*/ 78430 w 654946"/>
                <a:gd name="connsiteY13" fmla="*/ 129476 h 582649"/>
                <a:gd name="connsiteX14" fmla="*/ 89763 w 654946"/>
                <a:gd name="connsiteY14" fmla="*/ 118846 h 582649"/>
                <a:gd name="connsiteX15" fmla="*/ 97546 w 654946"/>
                <a:gd name="connsiteY15" fmla="*/ 104537 h 582649"/>
                <a:gd name="connsiteX16" fmla="*/ 110080 w 654946"/>
                <a:gd name="connsiteY16" fmla="*/ 77232 h 582649"/>
                <a:gd name="connsiteX17" fmla="*/ 135666 w 654946"/>
                <a:gd name="connsiteY17" fmla="*/ 74644 h 582649"/>
                <a:gd name="connsiteX18" fmla="*/ 140861 w 654946"/>
                <a:gd name="connsiteY18" fmla="*/ 94203 h 582649"/>
                <a:gd name="connsiteX19" fmla="*/ 137293 w 654946"/>
                <a:gd name="connsiteY19" fmla="*/ 98289 h 582649"/>
                <a:gd name="connsiteX20" fmla="*/ 104497 w 654946"/>
                <a:gd name="connsiteY20" fmla="*/ 137112 h 582649"/>
                <a:gd name="connsiteX21" fmla="*/ 97897 w 654946"/>
                <a:gd name="connsiteY21" fmla="*/ 171886 h 582649"/>
                <a:gd name="connsiteX22" fmla="*/ 98193 w 654946"/>
                <a:gd name="connsiteY22" fmla="*/ 187582 h 582649"/>
                <a:gd name="connsiteX23" fmla="*/ 97823 w 654946"/>
                <a:gd name="connsiteY23" fmla="*/ 189596 h 582649"/>
                <a:gd name="connsiteX24" fmla="*/ 96714 w 654946"/>
                <a:gd name="connsiteY24" fmla="*/ 197417 h 582649"/>
                <a:gd name="connsiteX25" fmla="*/ 96344 w 654946"/>
                <a:gd name="connsiteY25" fmla="*/ 199265 h 582649"/>
                <a:gd name="connsiteX26" fmla="*/ 95291 w 654946"/>
                <a:gd name="connsiteY26" fmla="*/ 205939 h 582649"/>
                <a:gd name="connsiteX27" fmla="*/ 94903 w 654946"/>
                <a:gd name="connsiteY27" fmla="*/ 207899 h 582649"/>
                <a:gd name="connsiteX28" fmla="*/ 93941 w 654946"/>
                <a:gd name="connsiteY28" fmla="*/ 215922 h 582649"/>
                <a:gd name="connsiteX29" fmla="*/ 93534 w 654946"/>
                <a:gd name="connsiteY29" fmla="*/ 218030 h 582649"/>
                <a:gd name="connsiteX30" fmla="*/ 93738 w 654946"/>
                <a:gd name="connsiteY30" fmla="*/ 288595 h 582649"/>
                <a:gd name="connsiteX31" fmla="*/ 105071 w 654946"/>
                <a:gd name="connsiteY31" fmla="*/ 342633 h 582649"/>
                <a:gd name="connsiteX32" fmla="*/ 105329 w 654946"/>
                <a:gd name="connsiteY32" fmla="*/ 349325 h 582649"/>
                <a:gd name="connsiteX33" fmla="*/ 105218 w 654946"/>
                <a:gd name="connsiteY33" fmla="*/ 365317 h 582649"/>
                <a:gd name="connsiteX34" fmla="*/ 120840 w 654946"/>
                <a:gd name="connsiteY34" fmla="*/ 409871 h 582649"/>
                <a:gd name="connsiteX35" fmla="*/ 147055 w 654946"/>
                <a:gd name="connsiteY35" fmla="*/ 439949 h 582649"/>
                <a:gd name="connsiteX36" fmla="*/ 153396 w 654946"/>
                <a:gd name="connsiteY36" fmla="*/ 442112 h 582649"/>
                <a:gd name="connsiteX37" fmla="*/ 177614 w 654946"/>
                <a:gd name="connsiteY37" fmla="*/ 438747 h 582649"/>
                <a:gd name="connsiteX38" fmla="*/ 189297 w 654946"/>
                <a:gd name="connsiteY38" fmla="*/ 440818 h 582649"/>
                <a:gd name="connsiteX39" fmla="*/ 211297 w 654946"/>
                <a:gd name="connsiteY39" fmla="*/ 453352 h 582649"/>
                <a:gd name="connsiteX40" fmla="*/ 289831 w 654946"/>
                <a:gd name="connsiteY40" fmla="*/ 479826 h 582649"/>
                <a:gd name="connsiteX41" fmla="*/ 331704 w 654946"/>
                <a:gd name="connsiteY41" fmla="*/ 485538 h 582649"/>
                <a:gd name="connsiteX42" fmla="*/ 387553 w 654946"/>
                <a:gd name="connsiteY42" fmla="*/ 482913 h 582649"/>
                <a:gd name="connsiteX43" fmla="*/ 405209 w 654946"/>
                <a:gd name="connsiteY43" fmla="*/ 481175 h 582649"/>
                <a:gd name="connsiteX44" fmla="*/ 449929 w 654946"/>
                <a:gd name="connsiteY44" fmla="*/ 476683 h 582649"/>
                <a:gd name="connsiteX45" fmla="*/ 453885 w 654946"/>
                <a:gd name="connsiteY45" fmla="*/ 475685 h 582649"/>
                <a:gd name="connsiteX46" fmla="*/ 471818 w 654946"/>
                <a:gd name="connsiteY46" fmla="*/ 474483 h 582649"/>
                <a:gd name="connsiteX47" fmla="*/ 498106 w 654946"/>
                <a:gd name="connsiteY47" fmla="*/ 472006 h 582649"/>
                <a:gd name="connsiteX48" fmla="*/ 510345 w 654946"/>
                <a:gd name="connsiteY48" fmla="*/ 472006 h 582649"/>
                <a:gd name="connsiteX49" fmla="*/ 536541 w 654946"/>
                <a:gd name="connsiteY49" fmla="*/ 468789 h 582649"/>
                <a:gd name="connsiteX50" fmla="*/ 537170 w 654946"/>
                <a:gd name="connsiteY50" fmla="*/ 468493 h 582649"/>
                <a:gd name="connsiteX51" fmla="*/ 561720 w 654946"/>
                <a:gd name="connsiteY51" fmla="*/ 460932 h 582649"/>
                <a:gd name="connsiteX52" fmla="*/ 569430 w 654946"/>
                <a:gd name="connsiteY52" fmla="*/ 458547 h 582649"/>
                <a:gd name="connsiteX53" fmla="*/ 606404 w 654946"/>
                <a:gd name="connsiteY53" fmla="*/ 445606 h 582649"/>
                <a:gd name="connsiteX54" fmla="*/ 610101 w 654946"/>
                <a:gd name="connsiteY54" fmla="*/ 443850 h 582649"/>
                <a:gd name="connsiteX55" fmla="*/ 623245 w 654946"/>
                <a:gd name="connsiteY55" fmla="*/ 438655 h 582649"/>
                <a:gd name="connsiteX56" fmla="*/ 626721 w 654946"/>
                <a:gd name="connsiteY56" fmla="*/ 436677 h 582649"/>
                <a:gd name="connsiteX57" fmla="*/ 637813 w 654946"/>
                <a:gd name="connsiteY57" fmla="*/ 431907 h 582649"/>
                <a:gd name="connsiteX58" fmla="*/ 641511 w 654946"/>
                <a:gd name="connsiteY58" fmla="*/ 430206 h 582649"/>
                <a:gd name="connsiteX59" fmla="*/ 652825 w 654946"/>
                <a:gd name="connsiteY59" fmla="*/ 426509 h 582649"/>
                <a:gd name="connsiteX60" fmla="*/ 636501 w 654946"/>
                <a:gd name="connsiteY60" fmla="*/ 437342 h 582649"/>
                <a:gd name="connsiteX61" fmla="*/ 601375 w 654946"/>
                <a:gd name="connsiteY61" fmla="*/ 452132 h 582649"/>
                <a:gd name="connsiteX62" fmla="*/ 563939 w 654946"/>
                <a:gd name="connsiteY62" fmla="*/ 466829 h 582649"/>
                <a:gd name="connsiteX63" fmla="*/ 536208 w 654946"/>
                <a:gd name="connsiteY63" fmla="*/ 476073 h 582649"/>
                <a:gd name="connsiteX64" fmla="*/ 532511 w 654946"/>
                <a:gd name="connsiteY64" fmla="*/ 485649 h 582649"/>
                <a:gd name="connsiteX65" fmla="*/ 539185 w 654946"/>
                <a:gd name="connsiteY65" fmla="*/ 494246 h 582649"/>
                <a:gd name="connsiteX66" fmla="*/ 546395 w 654946"/>
                <a:gd name="connsiteY66" fmla="*/ 542589 h 582649"/>
                <a:gd name="connsiteX67" fmla="*/ 538353 w 654946"/>
                <a:gd name="connsiteY67" fmla="*/ 550446 h 582649"/>
                <a:gd name="connsiteX68" fmla="*/ 479435 w 654946"/>
                <a:gd name="connsiteY68" fmla="*/ 564294 h 582649"/>
                <a:gd name="connsiteX69" fmla="*/ 453182 w 654946"/>
                <a:gd name="connsiteY69" fmla="*/ 567732 h 582649"/>
                <a:gd name="connsiteX70" fmla="*/ 428391 w 654946"/>
                <a:gd name="connsiteY70" fmla="*/ 571651 h 582649"/>
                <a:gd name="connsiteX71" fmla="*/ 389439 w 654946"/>
                <a:gd name="connsiteY71" fmla="*/ 577438 h 582649"/>
                <a:gd name="connsiteX72" fmla="*/ 353519 w 654946"/>
                <a:gd name="connsiteY72" fmla="*/ 579637 h 582649"/>
                <a:gd name="connsiteX73" fmla="*/ 293454 w 654946"/>
                <a:gd name="connsiteY73" fmla="*/ 578325 h 582649"/>
                <a:gd name="connsiteX74" fmla="*/ 259031 w 654946"/>
                <a:gd name="connsiteY74" fmla="*/ 574757 h 582649"/>
                <a:gd name="connsiteX75" fmla="*/ 202331 w 654946"/>
                <a:gd name="connsiteY75" fmla="*/ 560818 h 582649"/>
                <a:gd name="connsiteX76" fmla="*/ 144614 w 654946"/>
                <a:gd name="connsiteY76" fmla="*/ 539964 h 582649"/>
                <a:gd name="connsiteX77" fmla="*/ 124149 w 654946"/>
                <a:gd name="connsiteY77" fmla="*/ 530518 h 582649"/>
                <a:gd name="connsiteX78" fmla="*/ 113260 w 654946"/>
                <a:gd name="connsiteY78" fmla="*/ 515450 h 582649"/>
                <a:gd name="connsiteX79" fmla="*/ 97121 w 654946"/>
                <a:gd name="connsiteY79" fmla="*/ 493728 h 582649"/>
                <a:gd name="connsiteX80" fmla="*/ 70777 w 654946"/>
                <a:gd name="connsiteY80" fmla="*/ 471174 h 582649"/>
                <a:gd name="connsiteX81" fmla="*/ 57244 w 654946"/>
                <a:gd name="connsiteY81" fmla="*/ 439746 h 582649"/>
                <a:gd name="connsiteX82" fmla="*/ 43120 w 654946"/>
                <a:gd name="connsiteY82" fmla="*/ 407837 h 582649"/>
                <a:gd name="connsiteX83" fmla="*/ 37888 w 654946"/>
                <a:gd name="connsiteY83" fmla="*/ 404787 h 582649"/>
                <a:gd name="connsiteX84" fmla="*/ 26130 w 654946"/>
                <a:gd name="connsiteY84" fmla="*/ 391735 h 582649"/>
                <a:gd name="connsiteX85" fmla="*/ 23542 w 654946"/>
                <a:gd name="connsiteY85" fmla="*/ 382491 h 582649"/>
                <a:gd name="connsiteX86" fmla="*/ 18809 w 654946"/>
                <a:gd name="connsiteY86" fmla="*/ 373543 h 582649"/>
                <a:gd name="connsiteX87" fmla="*/ 11821 w 654946"/>
                <a:gd name="connsiteY87" fmla="*/ 358957 h 582649"/>
                <a:gd name="connsiteX88" fmla="*/ 2837 w 654946"/>
                <a:gd name="connsiteY88" fmla="*/ 318470 h 582649"/>
                <a:gd name="connsiteX89" fmla="*/ -454 w 654946"/>
                <a:gd name="connsiteY89" fmla="*/ 286026 h 582649"/>
                <a:gd name="connsiteX90" fmla="*/ -454 w 654946"/>
                <a:gd name="connsiteY90" fmla="*/ 255910 h 582649"/>
                <a:gd name="connsiteX91" fmla="*/ -1526 w 654946"/>
                <a:gd name="connsiteY91" fmla="*/ 242340 h 582649"/>
                <a:gd name="connsiteX92" fmla="*/ -1619 w 654946"/>
                <a:gd name="connsiteY92" fmla="*/ 233522 h 582649"/>
                <a:gd name="connsiteX93" fmla="*/ -473 w 654946"/>
                <a:gd name="connsiteY93" fmla="*/ 212447 h 582649"/>
                <a:gd name="connsiteX94" fmla="*/ 1746 w 654946"/>
                <a:gd name="connsiteY94" fmla="*/ 155932 h 582649"/>
                <a:gd name="connsiteX95" fmla="*/ 877 w 654946"/>
                <a:gd name="connsiteY95" fmla="*/ 147150 h 582649"/>
                <a:gd name="connsiteX96" fmla="*/ 7052 w 654946"/>
                <a:gd name="connsiteY96" fmla="*/ 98030 h 582649"/>
                <a:gd name="connsiteX97" fmla="*/ 7347 w 654946"/>
                <a:gd name="connsiteY97" fmla="*/ 93371 h 582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654946" h="582649">
                  <a:moveTo>
                    <a:pt x="7347" y="93371"/>
                  </a:moveTo>
                  <a:cubicBezTo>
                    <a:pt x="10989" y="79487"/>
                    <a:pt x="17515" y="66528"/>
                    <a:pt x="26482" y="55325"/>
                  </a:cubicBezTo>
                  <a:cubicBezTo>
                    <a:pt x="32139" y="48207"/>
                    <a:pt x="38110" y="41348"/>
                    <a:pt x="43860" y="34305"/>
                  </a:cubicBezTo>
                  <a:cubicBezTo>
                    <a:pt x="51254" y="25616"/>
                    <a:pt x="60387" y="18591"/>
                    <a:pt x="70684" y="13673"/>
                  </a:cubicBezTo>
                  <a:cubicBezTo>
                    <a:pt x="79207" y="8941"/>
                    <a:pt x="88155" y="4966"/>
                    <a:pt x="97380" y="1805"/>
                  </a:cubicBezTo>
                  <a:cubicBezTo>
                    <a:pt x="101077" y="1250"/>
                    <a:pt x="104128" y="-802"/>
                    <a:pt x="107603" y="-1893"/>
                  </a:cubicBezTo>
                  <a:cubicBezTo>
                    <a:pt x="119194" y="-5590"/>
                    <a:pt x="129455" y="2877"/>
                    <a:pt x="127772" y="15134"/>
                  </a:cubicBezTo>
                  <a:cubicBezTo>
                    <a:pt x="127070" y="21124"/>
                    <a:pt x="123613" y="26448"/>
                    <a:pt x="118400" y="29498"/>
                  </a:cubicBezTo>
                  <a:cubicBezTo>
                    <a:pt x="105865" y="37411"/>
                    <a:pt x="92813" y="44510"/>
                    <a:pt x="81425" y="54141"/>
                  </a:cubicBezTo>
                  <a:cubicBezTo>
                    <a:pt x="66469" y="66546"/>
                    <a:pt x="53565" y="81225"/>
                    <a:pt x="43157" y="97623"/>
                  </a:cubicBezTo>
                  <a:cubicBezTo>
                    <a:pt x="37925" y="105979"/>
                    <a:pt x="38813" y="115648"/>
                    <a:pt x="37075" y="124763"/>
                  </a:cubicBezTo>
                  <a:cubicBezTo>
                    <a:pt x="36576" y="127388"/>
                    <a:pt x="38831" y="127646"/>
                    <a:pt x="40772" y="127536"/>
                  </a:cubicBezTo>
                  <a:cubicBezTo>
                    <a:pt x="50016" y="126981"/>
                    <a:pt x="58317" y="129828"/>
                    <a:pt x="66654" y="133174"/>
                  </a:cubicBezTo>
                  <a:cubicBezTo>
                    <a:pt x="71553" y="135134"/>
                    <a:pt x="75583" y="134080"/>
                    <a:pt x="78430" y="129476"/>
                  </a:cubicBezTo>
                  <a:cubicBezTo>
                    <a:pt x="81037" y="124855"/>
                    <a:pt x="84993" y="121139"/>
                    <a:pt x="89763" y="118846"/>
                  </a:cubicBezTo>
                  <a:cubicBezTo>
                    <a:pt x="96252" y="115981"/>
                    <a:pt x="98267" y="111137"/>
                    <a:pt x="97546" y="104537"/>
                  </a:cubicBezTo>
                  <a:cubicBezTo>
                    <a:pt x="96289" y="92946"/>
                    <a:pt x="101447" y="84331"/>
                    <a:pt x="110080" y="77232"/>
                  </a:cubicBezTo>
                  <a:cubicBezTo>
                    <a:pt x="117198" y="71039"/>
                    <a:pt x="127458" y="70004"/>
                    <a:pt x="135666" y="74644"/>
                  </a:cubicBezTo>
                  <a:cubicBezTo>
                    <a:pt x="142507" y="78618"/>
                    <a:pt x="144818" y="87363"/>
                    <a:pt x="140861" y="94203"/>
                  </a:cubicBezTo>
                  <a:cubicBezTo>
                    <a:pt x="139937" y="95774"/>
                    <a:pt x="138735" y="97161"/>
                    <a:pt x="137293" y="98289"/>
                  </a:cubicBezTo>
                  <a:cubicBezTo>
                    <a:pt x="124020" y="109048"/>
                    <a:pt x="112891" y="122230"/>
                    <a:pt x="104497" y="137112"/>
                  </a:cubicBezTo>
                  <a:cubicBezTo>
                    <a:pt x="98433" y="147871"/>
                    <a:pt x="94995" y="159296"/>
                    <a:pt x="97897" y="171886"/>
                  </a:cubicBezTo>
                  <a:cubicBezTo>
                    <a:pt x="99080" y="176989"/>
                    <a:pt x="98433" y="182350"/>
                    <a:pt x="98193" y="187582"/>
                  </a:cubicBezTo>
                  <a:cubicBezTo>
                    <a:pt x="98119" y="188265"/>
                    <a:pt x="97990" y="188931"/>
                    <a:pt x="97823" y="189596"/>
                  </a:cubicBezTo>
                  <a:cubicBezTo>
                    <a:pt x="97121" y="192148"/>
                    <a:pt x="96733" y="194773"/>
                    <a:pt x="96714" y="197417"/>
                  </a:cubicBezTo>
                  <a:cubicBezTo>
                    <a:pt x="96640" y="198045"/>
                    <a:pt x="96511" y="198655"/>
                    <a:pt x="96344" y="199265"/>
                  </a:cubicBezTo>
                  <a:cubicBezTo>
                    <a:pt x="95734" y="201447"/>
                    <a:pt x="95383" y="203684"/>
                    <a:pt x="95291" y="205939"/>
                  </a:cubicBezTo>
                  <a:cubicBezTo>
                    <a:pt x="95198" y="206605"/>
                    <a:pt x="95069" y="207252"/>
                    <a:pt x="94903" y="207899"/>
                  </a:cubicBezTo>
                  <a:cubicBezTo>
                    <a:pt x="93996" y="210487"/>
                    <a:pt x="94348" y="213242"/>
                    <a:pt x="93941" y="215922"/>
                  </a:cubicBezTo>
                  <a:cubicBezTo>
                    <a:pt x="93886" y="216643"/>
                    <a:pt x="93738" y="217346"/>
                    <a:pt x="93534" y="218030"/>
                  </a:cubicBezTo>
                  <a:cubicBezTo>
                    <a:pt x="89726" y="241397"/>
                    <a:pt x="89800" y="265246"/>
                    <a:pt x="93738" y="288595"/>
                  </a:cubicBezTo>
                  <a:cubicBezTo>
                    <a:pt x="96991" y="306731"/>
                    <a:pt x="99524" y="324996"/>
                    <a:pt x="105071" y="342633"/>
                  </a:cubicBezTo>
                  <a:cubicBezTo>
                    <a:pt x="106050" y="344741"/>
                    <a:pt x="106142" y="347144"/>
                    <a:pt x="105329" y="349325"/>
                  </a:cubicBezTo>
                  <a:cubicBezTo>
                    <a:pt x="102519" y="354705"/>
                    <a:pt x="103665" y="360048"/>
                    <a:pt x="105218" y="365317"/>
                  </a:cubicBezTo>
                  <a:cubicBezTo>
                    <a:pt x="109433" y="380494"/>
                    <a:pt x="114647" y="395377"/>
                    <a:pt x="120840" y="409871"/>
                  </a:cubicBezTo>
                  <a:cubicBezTo>
                    <a:pt x="126497" y="422497"/>
                    <a:pt x="135777" y="432055"/>
                    <a:pt x="147055" y="439949"/>
                  </a:cubicBezTo>
                  <a:cubicBezTo>
                    <a:pt x="148792" y="441502"/>
                    <a:pt x="151085" y="442279"/>
                    <a:pt x="153396" y="442112"/>
                  </a:cubicBezTo>
                  <a:cubicBezTo>
                    <a:pt x="161419" y="440485"/>
                    <a:pt x="169867" y="442112"/>
                    <a:pt x="177614" y="438747"/>
                  </a:cubicBezTo>
                  <a:cubicBezTo>
                    <a:pt x="181921" y="436899"/>
                    <a:pt x="185711" y="438747"/>
                    <a:pt x="189297" y="440818"/>
                  </a:cubicBezTo>
                  <a:cubicBezTo>
                    <a:pt x="196692" y="444904"/>
                    <a:pt x="203921" y="449248"/>
                    <a:pt x="211297" y="453352"/>
                  </a:cubicBezTo>
                  <a:cubicBezTo>
                    <a:pt x="235848" y="467051"/>
                    <a:pt x="261619" y="476775"/>
                    <a:pt x="289831" y="479826"/>
                  </a:cubicBezTo>
                  <a:cubicBezTo>
                    <a:pt x="303825" y="481323"/>
                    <a:pt x="317690" y="483875"/>
                    <a:pt x="331704" y="485538"/>
                  </a:cubicBezTo>
                  <a:cubicBezTo>
                    <a:pt x="350672" y="487775"/>
                    <a:pt x="369011" y="484725"/>
                    <a:pt x="387553" y="482913"/>
                  </a:cubicBezTo>
                  <a:cubicBezTo>
                    <a:pt x="393414" y="482359"/>
                    <a:pt x="399330" y="481804"/>
                    <a:pt x="405209" y="481175"/>
                  </a:cubicBezTo>
                  <a:cubicBezTo>
                    <a:pt x="419998" y="479585"/>
                    <a:pt x="434954" y="477478"/>
                    <a:pt x="449929" y="476683"/>
                  </a:cubicBezTo>
                  <a:cubicBezTo>
                    <a:pt x="451297" y="476572"/>
                    <a:pt x="452628" y="476239"/>
                    <a:pt x="453885" y="475685"/>
                  </a:cubicBezTo>
                  <a:cubicBezTo>
                    <a:pt x="459801" y="474390"/>
                    <a:pt x="465643" y="471876"/>
                    <a:pt x="471818" y="474483"/>
                  </a:cubicBezTo>
                  <a:cubicBezTo>
                    <a:pt x="480636" y="474557"/>
                    <a:pt x="489454" y="473743"/>
                    <a:pt x="498106" y="472006"/>
                  </a:cubicBezTo>
                  <a:cubicBezTo>
                    <a:pt x="502155" y="471248"/>
                    <a:pt x="506296" y="471248"/>
                    <a:pt x="510345" y="472006"/>
                  </a:cubicBezTo>
                  <a:cubicBezTo>
                    <a:pt x="519182" y="474187"/>
                    <a:pt x="528499" y="473041"/>
                    <a:pt x="536541" y="468789"/>
                  </a:cubicBezTo>
                  <a:cubicBezTo>
                    <a:pt x="536726" y="468659"/>
                    <a:pt x="536948" y="468549"/>
                    <a:pt x="537170" y="468493"/>
                  </a:cubicBezTo>
                  <a:cubicBezTo>
                    <a:pt x="545600" y="466756"/>
                    <a:pt x="553512" y="463372"/>
                    <a:pt x="561720" y="460932"/>
                  </a:cubicBezTo>
                  <a:cubicBezTo>
                    <a:pt x="564309" y="460174"/>
                    <a:pt x="566860" y="459416"/>
                    <a:pt x="569430" y="458547"/>
                  </a:cubicBezTo>
                  <a:cubicBezTo>
                    <a:pt x="581760" y="454277"/>
                    <a:pt x="593463" y="448157"/>
                    <a:pt x="606404" y="445606"/>
                  </a:cubicBezTo>
                  <a:cubicBezTo>
                    <a:pt x="607716" y="445218"/>
                    <a:pt x="608973" y="444626"/>
                    <a:pt x="610101" y="443850"/>
                  </a:cubicBezTo>
                  <a:cubicBezTo>
                    <a:pt x="614279" y="441650"/>
                    <a:pt x="618161" y="438636"/>
                    <a:pt x="623245" y="438655"/>
                  </a:cubicBezTo>
                  <a:cubicBezTo>
                    <a:pt x="624706" y="438655"/>
                    <a:pt x="625649" y="437527"/>
                    <a:pt x="626721" y="436677"/>
                  </a:cubicBezTo>
                  <a:cubicBezTo>
                    <a:pt x="629753" y="433848"/>
                    <a:pt x="633672" y="432166"/>
                    <a:pt x="637813" y="431907"/>
                  </a:cubicBezTo>
                  <a:cubicBezTo>
                    <a:pt x="639219" y="431833"/>
                    <a:pt x="640550" y="431223"/>
                    <a:pt x="641511" y="430206"/>
                  </a:cubicBezTo>
                  <a:cubicBezTo>
                    <a:pt x="644635" y="427525"/>
                    <a:pt x="648721" y="426194"/>
                    <a:pt x="652825" y="426509"/>
                  </a:cubicBezTo>
                  <a:cubicBezTo>
                    <a:pt x="648370" y="431593"/>
                    <a:pt x="642213" y="434200"/>
                    <a:pt x="636501" y="437342"/>
                  </a:cubicBezTo>
                  <a:cubicBezTo>
                    <a:pt x="625316" y="443480"/>
                    <a:pt x="613318" y="447788"/>
                    <a:pt x="601375" y="452132"/>
                  </a:cubicBezTo>
                  <a:cubicBezTo>
                    <a:pt x="588786" y="456772"/>
                    <a:pt x="576676" y="462614"/>
                    <a:pt x="563939" y="466829"/>
                  </a:cubicBezTo>
                  <a:cubicBezTo>
                    <a:pt x="554695" y="469898"/>
                    <a:pt x="545452" y="473041"/>
                    <a:pt x="536208" y="476073"/>
                  </a:cubicBezTo>
                  <a:cubicBezTo>
                    <a:pt x="530791" y="477811"/>
                    <a:pt x="529516" y="480676"/>
                    <a:pt x="532511" y="485649"/>
                  </a:cubicBezTo>
                  <a:cubicBezTo>
                    <a:pt x="534360" y="488755"/>
                    <a:pt x="537317" y="491047"/>
                    <a:pt x="539185" y="494246"/>
                  </a:cubicBezTo>
                  <a:cubicBezTo>
                    <a:pt x="548021" y="509423"/>
                    <a:pt x="551756" y="525267"/>
                    <a:pt x="546395" y="542589"/>
                  </a:cubicBezTo>
                  <a:cubicBezTo>
                    <a:pt x="545544" y="546601"/>
                    <a:pt x="542383" y="549688"/>
                    <a:pt x="538353" y="550446"/>
                  </a:cubicBezTo>
                  <a:cubicBezTo>
                    <a:pt x="518849" y="555604"/>
                    <a:pt x="499105" y="559856"/>
                    <a:pt x="479435" y="564294"/>
                  </a:cubicBezTo>
                  <a:cubicBezTo>
                    <a:pt x="470764" y="566031"/>
                    <a:pt x="462001" y="567196"/>
                    <a:pt x="453182" y="567732"/>
                  </a:cubicBezTo>
                  <a:cubicBezTo>
                    <a:pt x="444882" y="568453"/>
                    <a:pt x="436655" y="570265"/>
                    <a:pt x="428391" y="571651"/>
                  </a:cubicBezTo>
                  <a:cubicBezTo>
                    <a:pt x="415450" y="573851"/>
                    <a:pt x="402602" y="576384"/>
                    <a:pt x="389439" y="577438"/>
                  </a:cubicBezTo>
                  <a:cubicBezTo>
                    <a:pt x="377478" y="578399"/>
                    <a:pt x="365406" y="580617"/>
                    <a:pt x="353519" y="579637"/>
                  </a:cubicBezTo>
                  <a:cubicBezTo>
                    <a:pt x="333478" y="577974"/>
                    <a:pt x="313420" y="579637"/>
                    <a:pt x="293454" y="578325"/>
                  </a:cubicBezTo>
                  <a:cubicBezTo>
                    <a:pt x="281992" y="577549"/>
                    <a:pt x="270493" y="576107"/>
                    <a:pt x="259031" y="574757"/>
                  </a:cubicBezTo>
                  <a:cubicBezTo>
                    <a:pt x="239675" y="572224"/>
                    <a:pt x="220652" y="567547"/>
                    <a:pt x="202331" y="560818"/>
                  </a:cubicBezTo>
                  <a:cubicBezTo>
                    <a:pt x="183012" y="554089"/>
                    <a:pt x="163508" y="548062"/>
                    <a:pt x="144614" y="539964"/>
                  </a:cubicBezTo>
                  <a:cubicBezTo>
                    <a:pt x="137700" y="537007"/>
                    <a:pt x="131230" y="533087"/>
                    <a:pt x="124149" y="530518"/>
                  </a:cubicBezTo>
                  <a:cubicBezTo>
                    <a:pt x="117069" y="527948"/>
                    <a:pt x="114259" y="521958"/>
                    <a:pt x="113260" y="515450"/>
                  </a:cubicBezTo>
                  <a:cubicBezTo>
                    <a:pt x="111652" y="505135"/>
                    <a:pt x="104331" y="499644"/>
                    <a:pt x="97121" y="493728"/>
                  </a:cubicBezTo>
                  <a:cubicBezTo>
                    <a:pt x="88173" y="486333"/>
                    <a:pt x="78449" y="479697"/>
                    <a:pt x="70777" y="471174"/>
                  </a:cubicBezTo>
                  <a:cubicBezTo>
                    <a:pt x="62809" y="462540"/>
                    <a:pt x="58039" y="451467"/>
                    <a:pt x="57244" y="439746"/>
                  </a:cubicBezTo>
                  <a:cubicBezTo>
                    <a:pt x="56523" y="427230"/>
                    <a:pt x="49849" y="417561"/>
                    <a:pt x="43120" y="407837"/>
                  </a:cubicBezTo>
                  <a:cubicBezTo>
                    <a:pt x="41752" y="406265"/>
                    <a:pt x="39922" y="405193"/>
                    <a:pt x="37888" y="404787"/>
                  </a:cubicBezTo>
                  <a:cubicBezTo>
                    <a:pt x="31455" y="402679"/>
                    <a:pt x="27942" y="397965"/>
                    <a:pt x="26130" y="391735"/>
                  </a:cubicBezTo>
                  <a:cubicBezTo>
                    <a:pt x="25243" y="388666"/>
                    <a:pt x="24393" y="385615"/>
                    <a:pt x="23542" y="382491"/>
                  </a:cubicBezTo>
                  <a:cubicBezTo>
                    <a:pt x="22636" y="379200"/>
                    <a:pt x="21028" y="376132"/>
                    <a:pt x="18809" y="373543"/>
                  </a:cubicBezTo>
                  <a:cubicBezTo>
                    <a:pt x="15353" y="369310"/>
                    <a:pt x="12968" y="364300"/>
                    <a:pt x="11821" y="358957"/>
                  </a:cubicBezTo>
                  <a:cubicBezTo>
                    <a:pt x="8530" y="345517"/>
                    <a:pt x="4778" y="332151"/>
                    <a:pt x="2837" y="318470"/>
                  </a:cubicBezTo>
                  <a:cubicBezTo>
                    <a:pt x="1302" y="307748"/>
                    <a:pt x="-861" y="297044"/>
                    <a:pt x="-454" y="286026"/>
                  </a:cubicBezTo>
                  <a:cubicBezTo>
                    <a:pt x="-10" y="276005"/>
                    <a:pt x="-325" y="265948"/>
                    <a:pt x="-454" y="255910"/>
                  </a:cubicBezTo>
                  <a:cubicBezTo>
                    <a:pt x="-195" y="251362"/>
                    <a:pt x="-565" y="246796"/>
                    <a:pt x="-1526" y="242340"/>
                  </a:cubicBezTo>
                  <a:cubicBezTo>
                    <a:pt x="-2284" y="239456"/>
                    <a:pt x="-2321" y="236424"/>
                    <a:pt x="-1619" y="233522"/>
                  </a:cubicBezTo>
                  <a:cubicBezTo>
                    <a:pt x="230" y="226515"/>
                    <a:pt x="-473" y="219472"/>
                    <a:pt x="-473" y="212447"/>
                  </a:cubicBezTo>
                  <a:cubicBezTo>
                    <a:pt x="-473" y="193571"/>
                    <a:pt x="895" y="174751"/>
                    <a:pt x="1746" y="155932"/>
                  </a:cubicBezTo>
                  <a:cubicBezTo>
                    <a:pt x="1875" y="153047"/>
                    <a:pt x="969" y="150127"/>
                    <a:pt x="877" y="147150"/>
                  </a:cubicBezTo>
                  <a:cubicBezTo>
                    <a:pt x="304" y="130549"/>
                    <a:pt x="2375" y="113966"/>
                    <a:pt x="7052" y="98030"/>
                  </a:cubicBezTo>
                  <a:cubicBezTo>
                    <a:pt x="7440" y="96514"/>
                    <a:pt x="7551" y="94924"/>
                    <a:pt x="7347" y="93371"/>
                  </a:cubicBezTo>
                  <a:close/>
                </a:path>
              </a:pathLst>
            </a:custGeom>
            <a:solidFill>
              <a:srgbClr val="000000"/>
            </a:solidFill>
            <a:ln w="1847" cap="flat">
              <a:noFill/>
              <a:prstDash val="solid"/>
              <a:miter/>
            </a:ln>
          </p:spPr>
          <p:txBody>
            <a:bodyPr rtlCol="0" anchor="ctr"/>
            <a:lstStyle/>
            <a:p>
              <a:endParaRPr lang="es-CO"/>
            </a:p>
          </p:txBody>
        </p:sp>
        <p:sp>
          <p:nvSpPr>
            <p:cNvPr id="41" name="Freeform: Shape 40">
              <a:extLst>
                <a:ext uri="{FF2B5EF4-FFF2-40B4-BE49-F238E27FC236}">
                  <a16:creationId xmlns:a16="http://schemas.microsoft.com/office/drawing/2014/main" id="{27A09BC9-DD94-A27E-DED6-7DC48D782E2D}"/>
                </a:ext>
              </a:extLst>
            </p:cNvPr>
            <p:cNvSpPr/>
            <p:nvPr/>
          </p:nvSpPr>
          <p:spPr>
            <a:xfrm>
              <a:off x="-1341657" y="2160162"/>
              <a:ext cx="644954" cy="382125"/>
            </a:xfrm>
            <a:custGeom>
              <a:avLst/>
              <a:gdLst>
                <a:gd name="connsiteX0" fmla="*/ 596606 w 644954"/>
                <a:gd name="connsiteY0" fmla="*/ 286833 h 382125"/>
                <a:gd name="connsiteX1" fmla="*/ 582907 w 644954"/>
                <a:gd name="connsiteY1" fmla="*/ 296317 h 382125"/>
                <a:gd name="connsiteX2" fmla="*/ 524636 w 644954"/>
                <a:gd name="connsiteY2" fmla="*/ 324325 h 382125"/>
                <a:gd name="connsiteX3" fmla="*/ 475700 w 644954"/>
                <a:gd name="connsiteY3" fmla="*/ 342812 h 382125"/>
                <a:gd name="connsiteX4" fmla="*/ 432625 w 644954"/>
                <a:gd name="connsiteY4" fmla="*/ 357602 h 382125"/>
                <a:gd name="connsiteX5" fmla="*/ 398295 w 644954"/>
                <a:gd name="connsiteY5" fmla="*/ 364756 h 382125"/>
                <a:gd name="connsiteX6" fmla="*/ 378846 w 644954"/>
                <a:gd name="connsiteY6" fmla="*/ 367492 h 382125"/>
                <a:gd name="connsiteX7" fmla="*/ 378846 w 644954"/>
                <a:gd name="connsiteY7" fmla="*/ 367492 h 382125"/>
                <a:gd name="connsiteX8" fmla="*/ 335845 w 644954"/>
                <a:gd name="connsiteY8" fmla="*/ 372188 h 382125"/>
                <a:gd name="connsiteX9" fmla="*/ 297946 w 644954"/>
                <a:gd name="connsiteY9" fmla="*/ 376680 h 382125"/>
                <a:gd name="connsiteX10" fmla="*/ 155799 w 644954"/>
                <a:gd name="connsiteY10" fmla="*/ 360227 h 382125"/>
                <a:gd name="connsiteX11" fmla="*/ 83885 w 644954"/>
                <a:gd name="connsiteY11" fmla="*/ 320110 h 382125"/>
                <a:gd name="connsiteX12" fmla="*/ 49868 w 644954"/>
                <a:gd name="connsiteY12" fmla="*/ 283006 h 382125"/>
                <a:gd name="connsiteX13" fmla="*/ 15168 w 644954"/>
                <a:gd name="connsiteY13" fmla="*/ 229098 h 382125"/>
                <a:gd name="connsiteX14" fmla="*/ -1766 w 644954"/>
                <a:gd name="connsiteY14" fmla="*/ 159901 h 382125"/>
                <a:gd name="connsiteX15" fmla="*/ 3355 w 644954"/>
                <a:gd name="connsiteY15" fmla="*/ 92145 h 382125"/>
                <a:gd name="connsiteX16" fmla="*/ 11230 w 644954"/>
                <a:gd name="connsiteY16" fmla="*/ 50753 h 382125"/>
                <a:gd name="connsiteX17" fmla="*/ 19161 w 644954"/>
                <a:gd name="connsiteY17" fmla="*/ 32617 h 382125"/>
                <a:gd name="connsiteX18" fmla="*/ 20159 w 644954"/>
                <a:gd name="connsiteY18" fmla="*/ 30768 h 382125"/>
                <a:gd name="connsiteX19" fmla="*/ 22914 w 644954"/>
                <a:gd name="connsiteY19" fmla="*/ 26941 h 382125"/>
                <a:gd name="connsiteX20" fmla="*/ 23931 w 644954"/>
                <a:gd name="connsiteY20" fmla="*/ 25499 h 382125"/>
                <a:gd name="connsiteX21" fmla="*/ 27073 w 644954"/>
                <a:gd name="connsiteY21" fmla="*/ 21451 h 382125"/>
                <a:gd name="connsiteX22" fmla="*/ 28072 w 644954"/>
                <a:gd name="connsiteY22" fmla="*/ 20009 h 382125"/>
                <a:gd name="connsiteX23" fmla="*/ 29218 w 644954"/>
                <a:gd name="connsiteY23" fmla="*/ 18641 h 382125"/>
                <a:gd name="connsiteX24" fmla="*/ 29846 w 644954"/>
                <a:gd name="connsiteY24" fmla="*/ 17956 h 382125"/>
                <a:gd name="connsiteX25" fmla="*/ 46818 w 644954"/>
                <a:gd name="connsiteY25" fmla="*/ 967 h 382125"/>
                <a:gd name="connsiteX26" fmla="*/ 48186 w 644954"/>
                <a:gd name="connsiteY26" fmla="*/ -346 h 382125"/>
                <a:gd name="connsiteX27" fmla="*/ 49628 w 644954"/>
                <a:gd name="connsiteY27" fmla="*/ -1621 h 382125"/>
                <a:gd name="connsiteX28" fmla="*/ 50441 w 644954"/>
                <a:gd name="connsiteY28" fmla="*/ -2213 h 382125"/>
                <a:gd name="connsiteX29" fmla="*/ 52290 w 644954"/>
                <a:gd name="connsiteY29" fmla="*/ -2768 h 382125"/>
                <a:gd name="connsiteX30" fmla="*/ 53214 w 644954"/>
                <a:gd name="connsiteY30" fmla="*/ -2268 h 382125"/>
                <a:gd name="connsiteX31" fmla="*/ 53639 w 644954"/>
                <a:gd name="connsiteY31" fmla="*/ -198 h 382125"/>
                <a:gd name="connsiteX32" fmla="*/ 47428 w 644954"/>
                <a:gd name="connsiteY32" fmla="*/ 7789 h 382125"/>
                <a:gd name="connsiteX33" fmla="*/ 9455 w 644954"/>
                <a:gd name="connsiteY33" fmla="*/ 81515 h 382125"/>
                <a:gd name="connsiteX34" fmla="*/ 4242 w 644954"/>
                <a:gd name="connsiteY34" fmla="*/ 163265 h 382125"/>
                <a:gd name="connsiteX35" fmla="*/ 19235 w 644954"/>
                <a:gd name="connsiteY35" fmla="*/ 224735 h 382125"/>
                <a:gd name="connsiteX36" fmla="*/ 68263 w 644954"/>
                <a:gd name="connsiteY36" fmla="*/ 297038 h 382125"/>
                <a:gd name="connsiteX37" fmla="*/ 127736 w 644954"/>
                <a:gd name="connsiteY37" fmla="*/ 341259 h 382125"/>
                <a:gd name="connsiteX38" fmla="*/ 217509 w 644954"/>
                <a:gd name="connsiteY38" fmla="*/ 371449 h 382125"/>
                <a:gd name="connsiteX39" fmla="*/ 288444 w 644954"/>
                <a:gd name="connsiteY39" fmla="*/ 372022 h 382125"/>
                <a:gd name="connsiteX40" fmla="*/ 346272 w 644954"/>
                <a:gd name="connsiteY40" fmla="*/ 366679 h 382125"/>
                <a:gd name="connsiteX41" fmla="*/ 382118 w 644954"/>
                <a:gd name="connsiteY41" fmla="*/ 362002 h 382125"/>
                <a:gd name="connsiteX42" fmla="*/ 390142 w 644954"/>
                <a:gd name="connsiteY42" fmla="*/ 360375 h 382125"/>
                <a:gd name="connsiteX43" fmla="*/ 445603 w 644954"/>
                <a:gd name="connsiteY43" fmla="*/ 347545 h 382125"/>
                <a:gd name="connsiteX44" fmla="*/ 474147 w 644954"/>
                <a:gd name="connsiteY44" fmla="*/ 337987 h 382125"/>
                <a:gd name="connsiteX45" fmla="*/ 567655 w 644954"/>
                <a:gd name="connsiteY45" fmla="*/ 299405 h 382125"/>
                <a:gd name="connsiteX46" fmla="*/ 623745 w 644954"/>
                <a:gd name="connsiteY46" fmla="*/ 254296 h 382125"/>
                <a:gd name="connsiteX47" fmla="*/ 638350 w 644954"/>
                <a:gd name="connsiteY47" fmla="*/ 209520 h 382125"/>
                <a:gd name="connsiteX48" fmla="*/ 636982 w 644954"/>
                <a:gd name="connsiteY48" fmla="*/ 139768 h 382125"/>
                <a:gd name="connsiteX49" fmla="*/ 636982 w 644954"/>
                <a:gd name="connsiteY49" fmla="*/ 132947 h 382125"/>
                <a:gd name="connsiteX50" fmla="*/ 637463 w 644954"/>
                <a:gd name="connsiteY50" fmla="*/ 129767 h 382125"/>
                <a:gd name="connsiteX51" fmla="*/ 638424 w 644954"/>
                <a:gd name="connsiteY51" fmla="*/ 127918 h 382125"/>
                <a:gd name="connsiteX52" fmla="*/ 640199 w 644954"/>
                <a:gd name="connsiteY52" fmla="*/ 127844 h 382125"/>
                <a:gd name="connsiteX53" fmla="*/ 640273 w 644954"/>
                <a:gd name="connsiteY53" fmla="*/ 127918 h 382125"/>
                <a:gd name="connsiteX54" fmla="*/ 640273 w 644954"/>
                <a:gd name="connsiteY54" fmla="*/ 127918 h 382125"/>
                <a:gd name="connsiteX55" fmla="*/ 642435 w 644954"/>
                <a:gd name="connsiteY55" fmla="*/ 182732 h 382125"/>
                <a:gd name="connsiteX56" fmla="*/ 642435 w 644954"/>
                <a:gd name="connsiteY56" fmla="*/ 210019 h 382125"/>
                <a:gd name="connsiteX57" fmla="*/ 638923 w 644954"/>
                <a:gd name="connsiteY57" fmla="*/ 234700 h 382125"/>
                <a:gd name="connsiteX58" fmla="*/ 638923 w 644954"/>
                <a:gd name="connsiteY58" fmla="*/ 234700 h 382125"/>
                <a:gd name="connsiteX59" fmla="*/ 630696 w 644954"/>
                <a:gd name="connsiteY59" fmla="*/ 252503 h 382125"/>
                <a:gd name="connsiteX60" fmla="*/ 630696 w 644954"/>
                <a:gd name="connsiteY60" fmla="*/ 252503 h 382125"/>
                <a:gd name="connsiteX61" fmla="*/ 627904 w 644954"/>
                <a:gd name="connsiteY61" fmla="*/ 256588 h 382125"/>
                <a:gd name="connsiteX62" fmla="*/ 627904 w 644954"/>
                <a:gd name="connsiteY62" fmla="*/ 256588 h 382125"/>
                <a:gd name="connsiteX63" fmla="*/ 621046 w 644954"/>
                <a:gd name="connsiteY63" fmla="*/ 264796 h 382125"/>
                <a:gd name="connsiteX64" fmla="*/ 621046 w 644954"/>
                <a:gd name="connsiteY64" fmla="*/ 264796 h 382125"/>
                <a:gd name="connsiteX65" fmla="*/ 619678 w 644954"/>
                <a:gd name="connsiteY65" fmla="*/ 266183 h 382125"/>
                <a:gd name="connsiteX66" fmla="*/ 619678 w 644954"/>
                <a:gd name="connsiteY66" fmla="*/ 266183 h 382125"/>
                <a:gd name="connsiteX67" fmla="*/ 618310 w 644954"/>
                <a:gd name="connsiteY67" fmla="*/ 267569 h 382125"/>
                <a:gd name="connsiteX68" fmla="*/ 618310 w 644954"/>
                <a:gd name="connsiteY68" fmla="*/ 267569 h 382125"/>
                <a:gd name="connsiteX69" fmla="*/ 616942 w 644954"/>
                <a:gd name="connsiteY69" fmla="*/ 268956 h 382125"/>
                <a:gd name="connsiteX70" fmla="*/ 616942 w 644954"/>
                <a:gd name="connsiteY70" fmla="*/ 268956 h 382125"/>
                <a:gd name="connsiteX71" fmla="*/ 615574 w 644954"/>
                <a:gd name="connsiteY71" fmla="*/ 270342 h 382125"/>
                <a:gd name="connsiteX72" fmla="*/ 615574 w 644954"/>
                <a:gd name="connsiteY72" fmla="*/ 270342 h 382125"/>
                <a:gd name="connsiteX73" fmla="*/ 610027 w 644954"/>
                <a:gd name="connsiteY73" fmla="*/ 275797 h 382125"/>
                <a:gd name="connsiteX74" fmla="*/ 610027 w 644954"/>
                <a:gd name="connsiteY74" fmla="*/ 275797 h 382125"/>
                <a:gd name="connsiteX75" fmla="*/ 601819 w 644954"/>
                <a:gd name="connsiteY75" fmla="*/ 282674 h 382125"/>
                <a:gd name="connsiteX76" fmla="*/ 601819 w 644954"/>
                <a:gd name="connsiteY76" fmla="*/ 282674 h 382125"/>
                <a:gd name="connsiteX77" fmla="*/ 596606 w 644954"/>
                <a:gd name="connsiteY77" fmla="*/ 286833 h 38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644954" h="382125">
                  <a:moveTo>
                    <a:pt x="596606" y="286833"/>
                  </a:moveTo>
                  <a:cubicBezTo>
                    <a:pt x="591966" y="289865"/>
                    <a:pt x="586826" y="292213"/>
                    <a:pt x="582907" y="296317"/>
                  </a:cubicBezTo>
                  <a:cubicBezTo>
                    <a:pt x="564642" y="308056"/>
                    <a:pt x="544602" y="316135"/>
                    <a:pt x="524636" y="324325"/>
                  </a:cubicBezTo>
                  <a:cubicBezTo>
                    <a:pt x="508496" y="330925"/>
                    <a:pt x="492708" y="338486"/>
                    <a:pt x="475700" y="342812"/>
                  </a:cubicBezTo>
                  <a:cubicBezTo>
                    <a:pt x="460911" y="346639"/>
                    <a:pt x="446879" y="352407"/>
                    <a:pt x="432625" y="357602"/>
                  </a:cubicBezTo>
                  <a:cubicBezTo>
                    <a:pt x="421533" y="361688"/>
                    <a:pt x="410256" y="364812"/>
                    <a:pt x="398295" y="364756"/>
                  </a:cubicBezTo>
                  <a:cubicBezTo>
                    <a:pt x="391732" y="364960"/>
                    <a:pt x="385206" y="365884"/>
                    <a:pt x="378846" y="367492"/>
                  </a:cubicBezTo>
                  <a:lnTo>
                    <a:pt x="378846" y="367492"/>
                  </a:lnTo>
                  <a:cubicBezTo>
                    <a:pt x="364759" y="370857"/>
                    <a:pt x="350321" y="372429"/>
                    <a:pt x="335845" y="372188"/>
                  </a:cubicBezTo>
                  <a:cubicBezTo>
                    <a:pt x="323034" y="371911"/>
                    <a:pt x="310573" y="375128"/>
                    <a:pt x="297946" y="376680"/>
                  </a:cubicBezTo>
                  <a:cubicBezTo>
                    <a:pt x="249196" y="382652"/>
                    <a:pt x="201813" y="379250"/>
                    <a:pt x="155799" y="360227"/>
                  </a:cubicBezTo>
                  <a:cubicBezTo>
                    <a:pt x="130176" y="349597"/>
                    <a:pt x="105680" y="337414"/>
                    <a:pt x="83885" y="320110"/>
                  </a:cubicBezTo>
                  <a:cubicBezTo>
                    <a:pt x="70555" y="309517"/>
                    <a:pt x="59999" y="296539"/>
                    <a:pt x="49868" y="283006"/>
                  </a:cubicBezTo>
                  <a:cubicBezTo>
                    <a:pt x="37038" y="265832"/>
                    <a:pt x="24504" y="248583"/>
                    <a:pt x="15168" y="229098"/>
                  </a:cubicBezTo>
                  <a:cubicBezTo>
                    <a:pt x="4630" y="207135"/>
                    <a:pt x="-306" y="183971"/>
                    <a:pt x="-1766" y="159901"/>
                  </a:cubicBezTo>
                  <a:cubicBezTo>
                    <a:pt x="-3134" y="137088"/>
                    <a:pt x="-361" y="114626"/>
                    <a:pt x="3355" y="92145"/>
                  </a:cubicBezTo>
                  <a:cubicBezTo>
                    <a:pt x="5665" y="78280"/>
                    <a:pt x="6553" y="64193"/>
                    <a:pt x="11230" y="50753"/>
                  </a:cubicBezTo>
                  <a:cubicBezTo>
                    <a:pt x="13430" y="44523"/>
                    <a:pt x="16092" y="38459"/>
                    <a:pt x="19161" y="32617"/>
                  </a:cubicBezTo>
                  <a:cubicBezTo>
                    <a:pt x="19438" y="31970"/>
                    <a:pt x="19789" y="31360"/>
                    <a:pt x="20159" y="30768"/>
                  </a:cubicBezTo>
                  <a:cubicBezTo>
                    <a:pt x="21046" y="29493"/>
                    <a:pt x="22008" y="28272"/>
                    <a:pt x="22914" y="26941"/>
                  </a:cubicBezTo>
                  <a:cubicBezTo>
                    <a:pt x="23210" y="26442"/>
                    <a:pt x="23561" y="25961"/>
                    <a:pt x="23931" y="25499"/>
                  </a:cubicBezTo>
                  <a:cubicBezTo>
                    <a:pt x="25095" y="24242"/>
                    <a:pt x="26149" y="22893"/>
                    <a:pt x="27073" y="21451"/>
                  </a:cubicBezTo>
                  <a:cubicBezTo>
                    <a:pt x="27369" y="20952"/>
                    <a:pt x="27702" y="20471"/>
                    <a:pt x="28072" y="20009"/>
                  </a:cubicBezTo>
                  <a:cubicBezTo>
                    <a:pt x="28423" y="19528"/>
                    <a:pt x="28811" y="19066"/>
                    <a:pt x="29218" y="18641"/>
                  </a:cubicBezTo>
                  <a:cubicBezTo>
                    <a:pt x="29421" y="18401"/>
                    <a:pt x="29643" y="18197"/>
                    <a:pt x="29846" y="17956"/>
                  </a:cubicBezTo>
                  <a:cubicBezTo>
                    <a:pt x="35503" y="12300"/>
                    <a:pt x="41124" y="6587"/>
                    <a:pt x="46818" y="967"/>
                  </a:cubicBezTo>
                  <a:cubicBezTo>
                    <a:pt x="47261" y="505"/>
                    <a:pt x="47705" y="80"/>
                    <a:pt x="48186" y="-346"/>
                  </a:cubicBezTo>
                  <a:cubicBezTo>
                    <a:pt x="48648" y="-789"/>
                    <a:pt x="49129" y="-1214"/>
                    <a:pt x="49628" y="-1621"/>
                  </a:cubicBezTo>
                  <a:lnTo>
                    <a:pt x="50441" y="-2213"/>
                  </a:lnTo>
                  <a:cubicBezTo>
                    <a:pt x="50996" y="-2545"/>
                    <a:pt x="51643" y="-2731"/>
                    <a:pt x="52290" y="-2768"/>
                  </a:cubicBezTo>
                  <a:lnTo>
                    <a:pt x="53214" y="-2268"/>
                  </a:lnTo>
                  <a:cubicBezTo>
                    <a:pt x="53584" y="-1640"/>
                    <a:pt x="53732" y="-919"/>
                    <a:pt x="53639" y="-198"/>
                  </a:cubicBezTo>
                  <a:cubicBezTo>
                    <a:pt x="52678" y="3315"/>
                    <a:pt x="49942" y="5607"/>
                    <a:pt x="47428" y="7789"/>
                  </a:cubicBezTo>
                  <a:cubicBezTo>
                    <a:pt x="24652" y="27182"/>
                    <a:pt x="14280" y="52546"/>
                    <a:pt x="9455" y="81515"/>
                  </a:cubicBezTo>
                  <a:cubicBezTo>
                    <a:pt x="4834" y="108507"/>
                    <a:pt x="3096" y="135904"/>
                    <a:pt x="4242" y="163265"/>
                  </a:cubicBezTo>
                  <a:cubicBezTo>
                    <a:pt x="5203" y="184525"/>
                    <a:pt x="10306" y="205416"/>
                    <a:pt x="19235" y="224735"/>
                  </a:cubicBezTo>
                  <a:cubicBezTo>
                    <a:pt x="31621" y="251541"/>
                    <a:pt x="49498" y="274650"/>
                    <a:pt x="68263" y="297038"/>
                  </a:cubicBezTo>
                  <a:cubicBezTo>
                    <a:pt x="84457" y="316339"/>
                    <a:pt x="105237" y="330056"/>
                    <a:pt x="127736" y="341259"/>
                  </a:cubicBezTo>
                  <a:cubicBezTo>
                    <a:pt x="156280" y="355476"/>
                    <a:pt x="185767" y="366956"/>
                    <a:pt x="217509" y="371449"/>
                  </a:cubicBezTo>
                  <a:cubicBezTo>
                    <a:pt x="241025" y="374740"/>
                    <a:pt x="264873" y="374924"/>
                    <a:pt x="288444" y="372022"/>
                  </a:cubicBezTo>
                  <a:cubicBezTo>
                    <a:pt x="307652" y="369729"/>
                    <a:pt x="326750" y="366586"/>
                    <a:pt x="346272" y="366679"/>
                  </a:cubicBezTo>
                  <a:cubicBezTo>
                    <a:pt x="358381" y="366846"/>
                    <a:pt x="370453" y="365274"/>
                    <a:pt x="382118" y="362002"/>
                  </a:cubicBezTo>
                  <a:cubicBezTo>
                    <a:pt x="384670" y="361003"/>
                    <a:pt x="387387" y="360449"/>
                    <a:pt x="390142" y="360375"/>
                  </a:cubicBezTo>
                  <a:cubicBezTo>
                    <a:pt x="410016" y="361946"/>
                    <a:pt x="427708" y="354182"/>
                    <a:pt x="445603" y="347545"/>
                  </a:cubicBezTo>
                  <a:cubicBezTo>
                    <a:pt x="455013" y="344051"/>
                    <a:pt x="464534" y="340945"/>
                    <a:pt x="474147" y="337987"/>
                  </a:cubicBezTo>
                  <a:cubicBezTo>
                    <a:pt x="506352" y="327801"/>
                    <a:pt x="537632" y="314878"/>
                    <a:pt x="567655" y="299405"/>
                  </a:cubicBezTo>
                  <a:cubicBezTo>
                    <a:pt x="589303" y="288441"/>
                    <a:pt x="608789" y="273911"/>
                    <a:pt x="623745" y="254296"/>
                  </a:cubicBezTo>
                  <a:cubicBezTo>
                    <a:pt x="633469" y="241429"/>
                    <a:pt x="638627" y="225659"/>
                    <a:pt x="638350" y="209520"/>
                  </a:cubicBezTo>
                  <a:cubicBezTo>
                    <a:pt x="638350" y="186263"/>
                    <a:pt x="639440" y="162988"/>
                    <a:pt x="636982" y="139768"/>
                  </a:cubicBezTo>
                  <a:cubicBezTo>
                    <a:pt x="636649" y="137513"/>
                    <a:pt x="636649" y="135202"/>
                    <a:pt x="636982" y="132947"/>
                  </a:cubicBezTo>
                  <a:cubicBezTo>
                    <a:pt x="637056" y="131874"/>
                    <a:pt x="637203" y="130802"/>
                    <a:pt x="637463" y="129767"/>
                  </a:cubicBezTo>
                  <a:cubicBezTo>
                    <a:pt x="637647" y="129083"/>
                    <a:pt x="637980" y="128454"/>
                    <a:pt x="638424" y="127918"/>
                  </a:cubicBezTo>
                  <a:cubicBezTo>
                    <a:pt x="638886" y="127400"/>
                    <a:pt x="639681" y="127382"/>
                    <a:pt x="640199" y="127844"/>
                  </a:cubicBezTo>
                  <a:cubicBezTo>
                    <a:pt x="640217" y="127863"/>
                    <a:pt x="640254" y="127900"/>
                    <a:pt x="640273" y="127918"/>
                  </a:cubicBezTo>
                  <a:lnTo>
                    <a:pt x="640273" y="127918"/>
                  </a:lnTo>
                  <a:cubicBezTo>
                    <a:pt x="642121" y="146146"/>
                    <a:pt x="643563" y="164375"/>
                    <a:pt x="642435" y="182732"/>
                  </a:cubicBezTo>
                  <a:cubicBezTo>
                    <a:pt x="641881" y="191809"/>
                    <a:pt x="642121" y="200924"/>
                    <a:pt x="642435" y="210019"/>
                  </a:cubicBezTo>
                  <a:cubicBezTo>
                    <a:pt x="642750" y="218394"/>
                    <a:pt x="641567" y="226750"/>
                    <a:pt x="638923" y="234700"/>
                  </a:cubicBezTo>
                  <a:lnTo>
                    <a:pt x="638923" y="234700"/>
                  </a:lnTo>
                  <a:cubicBezTo>
                    <a:pt x="636594" y="240819"/>
                    <a:pt x="634430" y="247030"/>
                    <a:pt x="630696" y="252503"/>
                  </a:cubicBezTo>
                  <a:lnTo>
                    <a:pt x="630696" y="252503"/>
                  </a:lnTo>
                  <a:cubicBezTo>
                    <a:pt x="629680" y="253815"/>
                    <a:pt x="629032" y="255350"/>
                    <a:pt x="627904" y="256588"/>
                  </a:cubicBezTo>
                  <a:lnTo>
                    <a:pt x="627904" y="256588"/>
                  </a:lnTo>
                  <a:cubicBezTo>
                    <a:pt x="626056" y="259749"/>
                    <a:pt x="622987" y="261783"/>
                    <a:pt x="621046" y="264796"/>
                  </a:cubicBezTo>
                  <a:lnTo>
                    <a:pt x="621046" y="264796"/>
                  </a:lnTo>
                  <a:cubicBezTo>
                    <a:pt x="620658" y="265314"/>
                    <a:pt x="620195" y="265776"/>
                    <a:pt x="619678" y="266183"/>
                  </a:cubicBezTo>
                  <a:lnTo>
                    <a:pt x="619678" y="266183"/>
                  </a:lnTo>
                  <a:cubicBezTo>
                    <a:pt x="619271" y="266701"/>
                    <a:pt x="618827" y="267163"/>
                    <a:pt x="618310" y="267569"/>
                  </a:cubicBezTo>
                  <a:lnTo>
                    <a:pt x="618310" y="267569"/>
                  </a:lnTo>
                  <a:cubicBezTo>
                    <a:pt x="617884" y="268069"/>
                    <a:pt x="617422" y="268531"/>
                    <a:pt x="616942" y="268956"/>
                  </a:cubicBezTo>
                  <a:lnTo>
                    <a:pt x="616942" y="268956"/>
                  </a:lnTo>
                  <a:cubicBezTo>
                    <a:pt x="616516" y="269455"/>
                    <a:pt x="616054" y="269917"/>
                    <a:pt x="615574" y="270342"/>
                  </a:cubicBezTo>
                  <a:lnTo>
                    <a:pt x="615574" y="270342"/>
                  </a:lnTo>
                  <a:cubicBezTo>
                    <a:pt x="614224" y="272598"/>
                    <a:pt x="612320" y="274484"/>
                    <a:pt x="610027" y="275797"/>
                  </a:cubicBezTo>
                  <a:lnTo>
                    <a:pt x="610027" y="275797"/>
                  </a:lnTo>
                  <a:cubicBezTo>
                    <a:pt x="606977" y="277645"/>
                    <a:pt x="604962" y="280862"/>
                    <a:pt x="601819" y="282674"/>
                  </a:cubicBezTo>
                  <a:lnTo>
                    <a:pt x="601819" y="282674"/>
                  </a:lnTo>
                  <a:cubicBezTo>
                    <a:pt x="600192" y="283968"/>
                    <a:pt x="598547" y="285576"/>
                    <a:pt x="596606" y="286833"/>
                  </a:cubicBezTo>
                  <a:close/>
                </a:path>
              </a:pathLst>
            </a:custGeom>
            <a:solidFill>
              <a:srgbClr val="384C54"/>
            </a:solidFill>
            <a:ln w="1847" cap="flat">
              <a:noFill/>
              <a:prstDash val="solid"/>
              <a:miter/>
            </a:ln>
          </p:spPr>
          <p:txBody>
            <a:bodyPr rtlCol="0" anchor="ctr"/>
            <a:lstStyle/>
            <a:p>
              <a:endParaRPr lang="es-CO"/>
            </a:p>
          </p:txBody>
        </p:sp>
        <p:sp>
          <p:nvSpPr>
            <p:cNvPr id="42" name="Freeform: Shape 41">
              <a:extLst>
                <a:ext uri="{FF2B5EF4-FFF2-40B4-BE49-F238E27FC236}">
                  <a16:creationId xmlns:a16="http://schemas.microsoft.com/office/drawing/2014/main" id="{9E2FC337-F1DF-59F0-6418-C8848D2F7857}"/>
                </a:ext>
              </a:extLst>
            </p:cNvPr>
            <p:cNvSpPr/>
            <p:nvPr/>
          </p:nvSpPr>
          <p:spPr>
            <a:xfrm>
              <a:off x="-689500" y="2288014"/>
              <a:ext cx="29332" cy="78426"/>
            </a:xfrm>
            <a:custGeom>
              <a:avLst/>
              <a:gdLst>
                <a:gd name="connsiteX0" fmla="*/ 1185 w 29332"/>
                <a:gd name="connsiteY0" fmla="*/ 75659 h 78426"/>
                <a:gd name="connsiteX1" fmla="*/ 742 w 29332"/>
                <a:gd name="connsiteY1" fmla="*/ 58762 h 78426"/>
                <a:gd name="connsiteX2" fmla="*/ 631 w 29332"/>
                <a:gd name="connsiteY2" fmla="*/ 34156 h 78426"/>
                <a:gd name="connsiteX3" fmla="*/ -1809 w 29332"/>
                <a:gd name="connsiteY3" fmla="*/ 9882 h 78426"/>
                <a:gd name="connsiteX4" fmla="*/ -2087 w 29332"/>
                <a:gd name="connsiteY4" fmla="*/ 3763 h 78426"/>
                <a:gd name="connsiteX5" fmla="*/ 4883 w 29332"/>
                <a:gd name="connsiteY5" fmla="*/ -2541 h 78426"/>
                <a:gd name="connsiteX6" fmla="*/ 24387 w 29332"/>
                <a:gd name="connsiteY6" fmla="*/ 10714 h 78426"/>
                <a:gd name="connsiteX7" fmla="*/ 20227 w 29332"/>
                <a:gd name="connsiteY7" fmla="*/ 42568 h 78426"/>
                <a:gd name="connsiteX8" fmla="*/ 11095 w 29332"/>
                <a:gd name="connsiteY8" fmla="*/ 59594 h 78426"/>
                <a:gd name="connsiteX9" fmla="*/ 1185 w 29332"/>
                <a:gd name="connsiteY9" fmla="*/ 75659 h 78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332" h="78426">
                  <a:moveTo>
                    <a:pt x="1185" y="75659"/>
                  </a:moveTo>
                  <a:cubicBezTo>
                    <a:pt x="3312" y="69818"/>
                    <a:pt x="1019" y="64327"/>
                    <a:pt x="742" y="58762"/>
                  </a:cubicBezTo>
                  <a:cubicBezTo>
                    <a:pt x="335" y="50591"/>
                    <a:pt x="594" y="42364"/>
                    <a:pt x="631" y="34156"/>
                  </a:cubicBezTo>
                  <a:cubicBezTo>
                    <a:pt x="502" y="26003"/>
                    <a:pt x="-330" y="17887"/>
                    <a:pt x="-1809" y="9882"/>
                  </a:cubicBezTo>
                  <a:cubicBezTo>
                    <a:pt x="-2087" y="7849"/>
                    <a:pt x="-2179" y="5815"/>
                    <a:pt x="-2087" y="3763"/>
                  </a:cubicBezTo>
                  <a:cubicBezTo>
                    <a:pt x="-2087" y="-1783"/>
                    <a:pt x="-386" y="-3429"/>
                    <a:pt x="4883" y="-2541"/>
                  </a:cubicBezTo>
                  <a:cubicBezTo>
                    <a:pt x="13350" y="-1136"/>
                    <a:pt x="20190" y="3005"/>
                    <a:pt x="24387" y="10714"/>
                  </a:cubicBezTo>
                  <a:cubicBezTo>
                    <a:pt x="29323" y="19810"/>
                    <a:pt x="27696" y="35173"/>
                    <a:pt x="20227" y="42568"/>
                  </a:cubicBezTo>
                  <a:cubicBezTo>
                    <a:pt x="15476" y="47152"/>
                    <a:pt x="12278" y="53105"/>
                    <a:pt x="11095" y="59594"/>
                  </a:cubicBezTo>
                  <a:cubicBezTo>
                    <a:pt x="9856" y="66009"/>
                    <a:pt x="5586" y="70834"/>
                    <a:pt x="1185" y="75659"/>
                  </a:cubicBezTo>
                  <a:close/>
                </a:path>
              </a:pathLst>
            </a:custGeom>
            <a:solidFill>
              <a:srgbClr val="000000"/>
            </a:solidFill>
            <a:ln w="1847" cap="flat">
              <a:noFill/>
              <a:prstDash val="solid"/>
              <a:miter/>
            </a:ln>
          </p:spPr>
          <p:txBody>
            <a:bodyPr rtlCol="0" anchor="ctr"/>
            <a:lstStyle/>
            <a:p>
              <a:endParaRPr lang="es-CO"/>
            </a:p>
          </p:txBody>
        </p:sp>
        <p:sp>
          <p:nvSpPr>
            <p:cNvPr id="43" name="Freeform: Shape 42">
              <a:extLst>
                <a:ext uri="{FF2B5EF4-FFF2-40B4-BE49-F238E27FC236}">
                  <a16:creationId xmlns:a16="http://schemas.microsoft.com/office/drawing/2014/main" id="{AE72B845-8A78-0D06-3CDA-D421C8CF3BC0}"/>
                </a:ext>
              </a:extLst>
            </p:cNvPr>
            <p:cNvSpPr/>
            <p:nvPr/>
          </p:nvSpPr>
          <p:spPr>
            <a:xfrm>
              <a:off x="-1342451" y="2193615"/>
              <a:ext cx="381854" cy="350666"/>
            </a:xfrm>
            <a:custGeom>
              <a:avLst/>
              <a:gdLst>
                <a:gd name="connsiteX0" fmla="*/ 22359 w 381854"/>
                <a:gd name="connsiteY0" fmla="*/ -2648 h 350666"/>
                <a:gd name="connsiteX1" fmla="*/ 16184 w 381854"/>
                <a:gd name="connsiteY1" fmla="*/ 10995 h 350666"/>
                <a:gd name="connsiteX2" fmla="*/ 7088 w 381854"/>
                <a:gd name="connsiteY2" fmla="*/ 47286 h 350666"/>
                <a:gd name="connsiteX3" fmla="*/ 2282 w 381854"/>
                <a:gd name="connsiteY3" fmla="*/ 80285 h 350666"/>
                <a:gd name="connsiteX4" fmla="*/ 1339 w 381854"/>
                <a:gd name="connsiteY4" fmla="*/ 133380 h 350666"/>
                <a:gd name="connsiteX5" fmla="*/ 9510 w 381854"/>
                <a:gd name="connsiteY5" fmla="*/ 174717 h 350666"/>
                <a:gd name="connsiteX6" fmla="*/ 38831 w 381854"/>
                <a:gd name="connsiteY6" fmla="*/ 230789 h 350666"/>
                <a:gd name="connsiteX7" fmla="*/ 58797 w 381854"/>
                <a:gd name="connsiteY7" fmla="*/ 257576 h 350666"/>
                <a:gd name="connsiteX8" fmla="*/ 96196 w 381854"/>
                <a:gd name="connsiteY8" fmla="*/ 293072 h 350666"/>
                <a:gd name="connsiteX9" fmla="*/ 212665 w 381854"/>
                <a:gd name="connsiteY9" fmla="*/ 341138 h 350666"/>
                <a:gd name="connsiteX10" fmla="*/ 252061 w 381854"/>
                <a:gd name="connsiteY10" fmla="*/ 343911 h 350666"/>
                <a:gd name="connsiteX11" fmla="*/ 318614 w 381854"/>
                <a:gd name="connsiteY11" fmla="*/ 338550 h 350666"/>
                <a:gd name="connsiteX12" fmla="*/ 339672 w 381854"/>
                <a:gd name="connsiteY12" fmla="*/ 336886 h 350666"/>
                <a:gd name="connsiteX13" fmla="*/ 375647 w 381854"/>
                <a:gd name="connsiteY13" fmla="*/ 334224 h 350666"/>
                <a:gd name="connsiteX14" fmla="*/ 379733 w 381854"/>
                <a:gd name="connsiteY14" fmla="*/ 334076 h 350666"/>
                <a:gd name="connsiteX15" fmla="*/ 379733 w 381854"/>
                <a:gd name="connsiteY15" fmla="*/ 335499 h 350666"/>
                <a:gd name="connsiteX16" fmla="*/ 361930 w 381854"/>
                <a:gd name="connsiteY16" fmla="*/ 338254 h 350666"/>
                <a:gd name="connsiteX17" fmla="*/ 319909 w 381854"/>
                <a:gd name="connsiteY17" fmla="*/ 341840 h 350666"/>
                <a:gd name="connsiteX18" fmla="*/ 272508 w 381854"/>
                <a:gd name="connsiteY18" fmla="*/ 347202 h 350666"/>
                <a:gd name="connsiteX19" fmla="*/ 203569 w 381854"/>
                <a:gd name="connsiteY19" fmla="*/ 342728 h 350666"/>
                <a:gd name="connsiteX20" fmla="*/ 86435 w 381854"/>
                <a:gd name="connsiteY20" fmla="*/ 290779 h 350666"/>
                <a:gd name="connsiteX21" fmla="*/ 56966 w 381854"/>
                <a:gd name="connsiteY21" fmla="*/ 261477 h 350666"/>
                <a:gd name="connsiteX22" fmla="*/ 13115 w 381854"/>
                <a:gd name="connsiteY22" fmla="*/ 195515 h 350666"/>
                <a:gd name="connsiteX23" fmla="*/ 969 w 381854"/>
                <a:gd name="connsiteY23" fmla="*/ 152348 h 350666"/>
                <a:gd name="connsiteX24" fmla="*/ -2063 w 381854"/>
                <a:gd name="connsiteY24" fmla="*/ 119995 h 350666"/>
                <a:gd name="connsiteX25" fmla="*/ 396 w 381854"/>
                <a:gd name="connsiteY25" fmla="*/ 78029 h 350666"/>
                <a:gd name="connsiteX26" fmla="*/ 396 w 381854"/>
                <a:gd name="connsiteY26" fmla="*/ 76680 h 350666"/>
                <a:gd name="connsiteX27" fmla="*/ 1746 w 381854"/>
                <a:gd name="connsiteY27" fmla="*/ 68453 h 350666"/>
                <a:gd name="connsiteX28" fmla="*/ 1746 w 381854"/>
                <a:gd name="connsiteY28" fmla="*/ 67085 h 350666"/>
                <a:gd name="connsiteX29" fmla="*/ 3095 w 381854"/>
                <a:gd name="connsiteY29" fmla="*/ 60227 h 350666"/>
                <a:gd name="connsiteX30" fmla="*/ 3095 w 381854"/>
                <a:gd name="connsiteY30" fmla="*/ 58877 h 350666"/>
                <a:gd name="connsiteX31" fmla="*/ 4445 w 381854"/>
                <a:gd name="connsiteY31" fmla="*/ 50650 h 350666"/>
                <a:gd name="connsiteX32" fmla="*/ 4445 w 381854"/>
                <a:gd name="connsiteY32" fmla="*/ 49282 h 350666"/>
                <a:gd name="connsiteX33" fmla="*/ 11581 w 381854"/>
                <a:gd name="connsiteY33" fmla="*/ 13029 h 350666"/>
                <a:gd name="connsiteX34" fmla="*/ 16905 w 381854"/>
                <a:gd name="connsiteY34" fmla="*/ 1326 h 350666"/>
                <a:gd name="connsiteX35" fmla="*/ 22359 w 381854"/>
                <a:gd name="connsiteY35" fmla="*/ -2648 h 350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81854" h="350666">
                  <a:moveTo>
                    <a:pt x="22359" y="-2648"/>
                  </a:moveTo>
                  <a:cubicBezTo>
                    <a:pt x="21120" y="2269"/>
                    <a:pt x="17885" y="6299"/>
                    <a:pt x="16184" y="10995"/>
                  </a:cubicBezTo>
                  <a:cubicBezTo>
                    <a:pt x="11784" y="22716"/>
                    <a:pt x="8734" y="34880"/>
                    <a:pt x="7088" y="47286"/>
                  </a:cubicBezTo>
                  <a:cubicBezTo>
                    <a:pt x="5757" y="58378"/>
                    <a:pt x="3391" y="69230"/>
                    <a:pt x="2282" y="80285"/>
                  </a:cubicBezTo>
                  <a:cubicBezTo>
                    <a:pt x="563" y="97922"/>
                    <a:pt x="-565" y="115577"/>
                    <a:pt x="1339" y="133380"/>
                  </a:cubicBezTo>
                  <a:cubicBezTo>
                    <a:pt x="2688" y="147393"/>
                    <a:pt x="5424" y="161240"/>
                    <a:pt x="9510" y="174717"/>
                  </a:cubicBezTo>
                  <a:cubicBezTo>
                    <a:pt x="15944" y="195164"/>
                    <a:pt x="26611" y="213392"/>
                    <a:pt x="38831" y="230789"/>
                  </a:cubicBezTo>
                  <a:cubicBezTo>
                    <a:pt x="45246" y="239884"/>
                    <a:pt x="52160" y="248629"/>
                    <a:pt x="58797" y="257576"/>
                  </a:cubicBezTo>
                  <a:cubicBezTo>
                    <a:pt x="69242" y="271368"/>
                    <a:pt x="81869" y="283366"/>
                    <a:pt x="96196" y="293072"/>
                  </a:cubicBezTo>
                  <a:cubicBezTo>
                    <a:pt x="131488" y="317567"/>
                    <a:pt x="170681" y="332671"/>
                    <a:pt x="212665" y="341138"/>
                  </a:cubicBezTo>
                  <a:cubicBezTo>
                    <a:pt x="225754" y="343800"/>
                    <a:pt x="238880" y="343597"/>
                    <a:pt x="252061" y="343911"/>
                  </a:cubicBezTo>
                  <a:cubicBezTo>
                    <a:pt x="274375" y="344336"/>
                    <a:pt x="296670" y="342543"/>
                    <a:pt x="318614" y="338550"/>
                  </a:cubicBezTo>
                  <a:cubicBezTo>
                    <a:pt x="325566" y="337274"/>
                    <a:pt x="332609" y="336719"/>
                    <a:pt x="339672" y="336886"/>
                  </a:cubicBezTo>
                  <a:cubicBezTo>
                    <a:pt x="351725" y="337441"/>
                    <a:pt x="363797" y="336553"/>
                    <a:pt x="375647" y="334224"/>
                  </a:cubicBezTo>
                  <a:cubicBezTo>
                    <a:pt x="376997" y="334057"/>
                    <a:pt x="378365" y="334002"/>
                    <a:pt x="379733" y="334076"/>
                  </a:cubicBezTo>
                  <a:lnTo>
                    <a:pt x="379733" y="335499"/>
                  </a:lnTo>
                  <a:cubicBezTo>
                    <a:pt x="373743" y="336054"/>
                    <a:pt x="367809" y="336978"/>
                    <a:pt x="361930" y="338254"/>
                  </a:cubicBezTo>
                  <a:cubicBezTo>
                    <a:pt x="347972" y="339973"/>
                    <a:pt x="333866" y="339696"/>
                    <a:pt x="319909" y="341840"/>
                  </a:cubicBezTo>
                  <a:cubicBezTo>
                    <a:pt x="304213" y="344244"/>
                    <a:pt x="288388" y="345926"/>
                    <a:pt x="272508" y="347202"/>
                  </a:cubicBezTo>
                  <a:cubicBezTo>
                    <a:pt x="249436" y="348940"/>
                    <a:pt x="226234" y="347424"/>
                    <a:pt x="203569" y="342728"/>
                  </a:cubicBezTo>
                  <a:cubicBezTo>
                    <a:pt x="161104" y="334501"/>
                    <a:pt x="121043" y="316735"/>
                    <a:pt x="86435" y="290779"/>
                  </a:cubicBezTo>
                  <a:cubicBezTo>
                    <a:pt x="75287" y="282442"/>
                    <a:pt x="65378" y="272569"/>
                    <a:pt x="56966" y="261477"/>
                  </a:cubicBezTo>
                  <a:cubicBezTo>
                    <a:pt x="40975" y="240383"/>
                    <a:pt x="24688" y="219585"/>
                    <a:pt x="13115" y="195515"/>
                  </a:cubicBezTo>
                  <a:cubicBezTo>
                    <a:pt x="6497" y="181761"/>
                    <a:pt x="4352" y="166953"/>
                    <a:pt x="969" y="152348"/>
                  </a:cubicBezTo>
                  <a:cubicBezTo>
                    <a:pt x="-1213" y="141699"/>
                    <a:pt x="-2229" y="130866"/>
                    <a:pt x="-2063" y="119995"/>
                  </a:cubicBezTo>
                  <a:cubicBezTo>
                    <a:pt x="-2174" y="106001"/>
                    <a:pt x="-2414" y="91895"/>
                    <a:pt x="396" y="78029"/>
                  </a:cubicBezTo>
                  <a:cubicBezTo>
                    <a:pt x="396" y="77586"/>
                    <a:pt x="396" y="77124"/>
                    <a:pt x="396" y="76680"/>
                  </a:cubicBezTo>
                  <a:cubicBezTo>
                    <a:pt x="2245" y="74147"/>
                    <a:pt x="45" y="70986"/>
                    <a:pt x="1746" y="68453"/>
                  </a:cubicBezTo>
                  <a:cubicBezTo>
                    <a:pt x="1746" y="67991"/>
                    <a:pt x="1746" y="67547"/>
                    <a:pt x="1746" y="67085"/>
                  </a:cubicBezTo>
                  <a:cubicBezTo>
                    <a:pt x="3409" y="65051"/>
                    <a:pt x="1487" y="62297"/>
                    <a:pt x="3095" y="60227"/>
                  </a:cubicBezTo>
                  <a:cubicBezTo>
                    <a:pt x="3095" y="59783"/>
                    <a:pt x="3095" y="59321"/>
                    <a:pt x="3095" y="58877"/>
                  </a:cubicBezTo>
                  <a:cubicBezTo>
                    <a:pt x="4944" y="56344"/>
                    <a:pt x="2744" y="53183"/>
                    <a:pt x="4445" y="50650"/>
                  </a:cubicBezTo>
                  <a:cubicBezTo>
                    <a:pt x="4445" y="50188"/>
                    <a:pt x="4445" y="49744"/>
                    <a:pt x="4445" y="49282"/>
                  </a:cubicBezTo>
                  <a:cubicBezTo>
                    <a:pt x="5610" y="36970"/>
                    <a:pt x="6718" y="24657"/>
                    <a:pt x="11581" y="13029"/>
                  </a:cubicBezTo>
                  <a:cubicBezTo>
                    <a:pt x="13115" y="9017"/>
                    <a:pt x="14890" y="5116"/>
                    <a:pt x="16905" y="1326"/>
                  </a:cubicBezTo>
                  <a:cubicBezTo>
                    <a:pt x="18107" y="-670"/>
                    <a:pt x="19031" y="-3369"/>
                    <a:pt x="22359" y="-2648"/>
                  </a:cubicBezTo>
                  <a:close/>
                </a:path>
              </a:pathLst>
            </a:custGeom>
            <a:solidFill>
              <a:srgbClr val="0E1315"/>
            </a:solidFill>
            <a:ln w="1847" cap="flat">
              <a:noFill/>
              <a:prstDash val="solid"/>
              <a:miter/>
            </a:ln>
          </p:spPr>
          <p:txBody>
            <a:bodyPr rtlCol="0" anchor="ctr"/>
            <a:lstStyle/>
            <a:p>
              <a:endParaRPr lang="es-CO"/>
            </a:p>
          </p:txBody>
        </p:sp>
        <p:sp>
          <p:nvSpPr>
            <p:cNvPr id="44" name="Freeform: Shape 43">
              <a:extLst>
                <a:ext uri="{FF2B5EF4-FFF2-40B4-BE49-F238E27FC236}">
                  <a16:creationId xmlns:a16="http://schemas.microsoft.com/office/drawing/2014/main" id="{079EE7D2-C138-799D-06D9-5BADFFE163EC}"/>
                </a:ext>
              </a:extLst>
            </p:cNvPr>
            <p:cNvSpPr/>
            <p:nvPr/>
          </p:nvSpPr>
          <p:spPr>
            <a:xfrm>
              <a:off x="-943243" y="2099764"/>
              <a:ext cx="242983" cy="186054"/>
            </a:xfrm>
            <a:custGeom>
              <a:avLst/>
              <a:gdLst>
                <a:gd name="connsiteX0" fmla="*/ 110582 w 242983"/>
                <a:gd name="connsiteY0" fmla="*/ 22689 h 186054"/>
                <a:gd name="connsiteX1" fmla="*/ 121526 w 242983"/>
                <a:gd name="connsiteY1" fmla="*/ 28143 h 186054"/>
                <a:gd name="connsiteX2" fmla="*/ 168872 w 242983"/>
                <a:gd name="connsiteY2" fmla="*/ 69000 h 186054"/>
                <a:gd name="connsiteX3" fmla="*/ 221782 w 242983"/>
                <a:gd name="connsiteY3" fmla="*/ 133519 h 186054"/>
                <a:gd name="connsiteX4" fmla="*/ 240398 w 242983"/>
                <a:gd name="connsiteY4" fmla="*/ 177334 h 186054"/>
                <a:gd name="connsiteX5" fmla="*/ 240860 w 242983"/>
                <a:gd name="connsiteY5" fmla="*/ 182769 h 186054"/>
                <a:gd name="connsiteX6" fmla="*/ 239955 w 242983"/>
                <a:gd name="connsiteY6" fmla="*/ 183287 h 186054"/>
                <a:gd name="connsiteX7" fmla="*/ 238106 w 242983"/>
                <a:gd name="connsiteY7" fmla="*/ 182344 h 186054"/>
                <a:gd name="connsiteX8" fmla="*/ 227309 w 242983"/>
                <a:gd name="connsiteY8" fmla="*/ 153153 h 186054"/>
                <a:gd name="connsiteX9" fmla="*/ 203812 w 242983"/>
                <a:gd name="connsiteY9" fmla="*/ 114552 h 186054"/>
                <a:gd name="connsiteX10" fmla="*/ 130067 w 242983"/>
                <a:gd name="connsiteY10" fmla="*/ 38995 h 186054"/>
                <a:gd name="connsiteX11" fmla="*/ 78525 w 242983"/>
                <a:gd name="connsiteY11" fmla="*/ 16182 h 186054"/>
                <a:gd name="connsiteX12" fmla="*/ 3467 w 242983"/>
                <a:gd name="connsiteY12" fmla="*/ 2631 h 186054"/>
                <a:gd name="connsiteX13" fmla="*/ -2079 w 242983"/>
                <a:gd name="connsiteY13" fmla="*/ 597 h 186054"/>
                <a:gd name="connsiteX14" fmla="*/ -1265 w 242983"/>
                <a:gd name="connsiteY14" fmla="*/ -1344 h 186054"/>
                <a:gd name="connsiteX15" fmla="*/ 24339 w 242983"/>
                <a:gd name="connsiteY15" fmla="*/ -863 h 186054"/>
                <a:gd name="connsiteX16" fmla="*/ 95311 w 242983"/>
                <a:gd name="connsiteY16" fmla="*/ 15313 h 186054"/>
                <a:gd name="connsiteX17" fmla="*/ 110582 w 242983"/>
                <a:gd name="connsiteY17" fmla="*/ 22689 h 186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983" h="186054">
                  <a:moveTo>
                    <a:pt x="110582" y="22689"/>
                  </a:moveTo>
                  <a:cubicBezTo>
                    <a:pt x="113799" y="25277"/>
                    <a:pt x="117533" y="27126"/>
                    <a:pt x="121526" y="28143"/>
                  </a:cubicBezTo>
                  <a:cubicBezTo>
                    <a:pt x="139052" y="39753"/>
                    <a:pt x="153730" y="54580"/>
                    <a:pt x="168872" y="69000"/>
                  </a:cubicBezTo>
                  <a:cubicBezTo>
                    <a:pt x="188949" y="88374"/>
                    <a:pt x="206715" y="110022"/>
                    <a:pt x="221782" y="133519"/>
                  </a:cubicBezTo>
                  <a:cubicBezTo>
                    <a:pt x="230508" y="146886"/>
                    <a:pt x="235814" y="162026"/>
                    <a:pt x="240398" y="177334"/>
                  </a:cubicBezTo>
                  <a:cubicBezTo>
                    <a:pt x="240731" y="179127"/>
                    <a:pt x="240879" y="180939"/>
                    <a:pt x="240860" y="182769"/>
                  </a:cubicBezTo>
                  <a:lnTo>
                    <a:pt x="239955" y="183287"/>
                  </a:lnTo>
                  <a:cubicBezTo>
                    <a:pt x="239233" y="183250"/>
                    <a:pt x="238568" y="182898"/>
                    <a:pt x="238106" y="182344"/>
                  </a:cubicBezTo>
                  <a:cubicBezTo>
                    <a:pt x="234520" y="172620"/>
                    <a:pt x="231765" y="162563"/>
                    <a:pt x="227309" y="153153"/>
                  </a:cubicBezTo>
                  <a:cubicBezTo>
                    <a:pt x="222114" y="138677"/>
                    <a:pt x="212963" y="126624"/>
                    <a:pt x="203812" y="114552"/>
                  </a:cubicBezTo>
                  <a:cubicBezTo>
                    <a:pt x="182423" y="86433"/>
                    <a:pt x="157668" y="61050"/>
                    <a:pt x="130067" y="38995"/>
                  </a:cubicBezTo>
                  <a:cubicBezTo>
                    <a:pt x="115093" y="26904"/>
                    <a:pt x="96661" y="21580"/>
                    <a:pt x="78525" y="16182"/>
                  </a:cubicBezTo>
                  <a:cubicBezTo>
                    <a:pt x="54030" y="8880"/>
                    <a:pt x="28850" y="5090"/>
                    <a:pt x="3467" y="2631"/>
                  </a:cubicBezTo>
                  <a:cubicBezTo>
                    <a:pt x="1452" y="2428"/>
                    <a:pt x="-692" y="2428"/>
                    <a:pt x="-2079" y="597"/>
                  </a:cubicBezTo>
                  <a:cubicBezTo>
                    <a:pt x="-2245" y="-161"/>
                    <a:pt x="-1912" y="-937"/>
                    <a:pt x="-1265" y="-1344"/>
                  </a:cubicBezTo>
                  <a:cubicBezTo>
                    <a:pt x="7331" y="-4321"/>
                    <a:pt x="15872" y="-1862"/>
                    <a:pt x="24339" y="-863"/>
                  </a:cubicBezTo>
                  <a:cubicBezTo>
                    <a:pt x="48502" y="2002"/>
                    <a:pt x="72295" y="7419"/>
                    <a:pt x="95311" y="15313"/>
                  </a:cubicBezTo>
                  <a:cubicBezTo>
                    <a:pt x="100654" y="17217"/>
                    <a:pt x="105775" y="19694"/>
                    <a:pt x="110582" y="22689"/>
                  </a:cubicBezTo>
                  <a:close/>
                </a:path>
              </a:pathLst>
            </a:custGeom>
            <a:solidFill>
              <a:srgbClr val="141A1D"/>
            </a:solidFill>
            <a:ln w="1847" cap="flat">
              <a:noFill/>
              <a:prstDash val="solid"/>
              <a:miter/>
            </a:ln>
          </p:spPr>
          <p:txBody>
            <a:bodyPr rtlCol="0" anchor="ctr"/>
            <a:lstStyle/>
            <a:p>
              <a:endParaRPr lang="es-CO"/>
            </a:p>
          </p:txBody>
        </p:sp>
        <p:sp>
          <p:nvSpPr>
            <p:cNvPr id="45" name="Freeform: Shape 44">
              <a:extLst>
                <a:ext uri="{FF2B5EF4-FFF2-40B4-BE49-F238E27FC236}">
                  <a16:creationId xmlns:a16="http://schemas.microsoft.com/office/drawing/2014/main" id="{FE0FB62F-49E6-07E4-0A95-E742F54E7B9B}"/>
                </a:ext>
              </a:extLst>
            </p:cNvPr>
            <p:cNvSpPr/>
            <p:nvPr/>
          </p:nvSpPr>
          <p:spPr>
            <a:xfrm>
              <a:off x="-960690" y="2459283"/>
              <a:ext cx="204116" cy="71324"/>
            </a:xfrm>
            <a:custGeom>
              <a:avLst/>
              <a:gdLst>
                <a:gd name="connsiteX0" fmla="*/ -2121 w 204116"/>
                <a:gd name="connsiteY0" fmla="*/ 68482 h 71324"/>
                <a:gd name="connsiteX1" fmla="*/ 16366 w 204116"/>
                <a:gd name="connsiteY1" fmla="*/ 64784 h 71324"/>
                <a:gd name="connsiteX2" fmla="*/ 59238 w 204116"/>
                <a:gd name="connsiteY2" fmla="*/ 54912 h 71324"/>
                <a:gd name="connsiteX3" fmla="*/ 105233 w 204116"/>
                <a:gd name="connsiteY3" fmla="*/ 39753 h 71324"/>
                <a:gd name="connsiteX4" fmla="*/ 123092 w 204116"/>
                <a:gd name="connsiteY4" fmla="*/ 32968 h 71324"/>
                <a:gd name="connsiteX5" fmla="*/ 189350 w 204116"/>
                <a:gd name="connsiteY5" fmla="*/ 3851 h 71324"/>
                <a:gd name="connsiteX6" fmla="*/ 201995 w 204116"/>
                <a:gd name="connsiteY6" fmla="*/ -2768 h 71324"/>
                <a:gd name="connsiteX7" fmla="*/ 192252 w 204116"/>
                <a:gd name="connsiteY7" fmla="*/ 4276 h 71324"/>
                <a:gd name="connsiteX8" fmla="*/ 142559 w 204116"/>
                <a:gd name="connsiteY8" fmla="*/ 26461 h 71324"/>
                <a:gd name="connsiteX9" fmla="*/ 117491 w 204116"/>
                <a:gd name="connsiteY9" fmla="*/ 37072 h 71324"/>
                <a:gd name="connsiteX10" fmla="*/ 85803 w 204116"/>
                <a:gd name="connsiteY10" fmla="*/ 47277 h 71324"/>
                <a:gd name="connsiteX11" fmla="*/ 43450 w 204116"/>
                <a:gd name="connsiteY11" fmla="*/ 62233 h 71324"/>
                <a:gd name="connsiteX12" fmla="*/ 24260 w 204116"/>
                <a:gd name="connsiteY12" fmla="*/ 66078 h 71324"/>
                <a:gd name="connsiteX13" fmla="*/ 4719 w 204116"/>
                <a:gd name="connsiteY13" fmla="*/ 68149 h 71324"/>
                <a:gd name="connsiteX14" fmla="*/ -2121 w 204116"/>
                <a:gd name="connsiteY14" fmla="*/ 68482 h 71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4116" h="71324">
                  <a:moveTo>
                    <a:pt x="-2121" y="68482"/>
                  </a:moveTo>
                  <a:cubicBezTo>
                    <a:pt x="3573" y="65561"/>
                    <a:pt x="9988" y="64285"/>
                    <a:pt x="16366" y="64784"/>
                  </a:cubicBezTo>
                  <a:cubicBezTo>
                    <a:pt x="31784" y="65746"/>
                    <a:pt x="45464" y="60144"/>
                    <a:pt x="59238" y="54912"/>
                  </a:cubicBezTo>
                  <a:cubicBezTo>
                    <a:pt x="74360" y="49181"/>
                    <a:pt x="89741" y="44301"/>
                    <a:pt x="105233" y="39753"/>
                  </a:cubicBezTo>
                  <a:cubicBezTo>
                    <a:pt x="111334" y="37886"/>
                    <a:pt x="117287" y="35612"/>
                    <a:pt x="123092" y="32968"/>
                  </a:cubicBezTo>
                  <a:cubicBezTo>
                    <a:pt x="145166" y="23207"/>
                    <a:pt x="167942" y="15091"/>
                    <a:pt x="189350" y="3851"/>
                  </a:cubicBezTo>
                  <a:cubicBezTo>
                    <a:pt x="193565" y="1633"/>
                    <a:pt x="197114" y="-1843"/>
                    <a:pt x="201995" y="-2768"/>
                  </a:cubicBezTo>
                  <a:cubicBezTo>
                    <a:pt x="199610" y="763"/>
                    <a:pt x="195857" y="2427"/>
                    <a:pt x="192252" y="4276"/>
                  </a:cubicBezTo>
                  <a:cubicBezTo>
                    <a:pt x="176113" y="12595"/>
                    <a:pt x="159530" y="20009"/>
                    <a:pt x="142559" y="26461"/>
                  </a:cubicBezTo>
                  <a:cubicBezTo>
                    <a:pt x="134092" y="29677"/>
                    <a:pt x="125828" y="33486"/>
                    <a:pt x="117491" y="37072"/>
                  </a:cubicBezTo>
                  <a:cubicBezTo>
                    <a:pt x="107249" y="41472"/>
                    <a:pt x="96341" y="43783"/>
                    <a:pt x="85803" y="47277"/>
                  </a:cubicBezTo>
                  <a:cubicBezTo>
                    <a:pt x="71606" y="52010"/>
                    <a:pt x="57537" y="57168"/>
                    <a:pt x="43450" y="62233"/>
                  </a:cubicBezTo>
                  <a:cubicBezTo>
                    <a:pt x="37238" y="64304"/>
                    <a:pt x="30786" y="65598"/>
                    <a:pt x="24260" y="66078"/>
                  </a:cubicBezTo>
                  <a:cubicBezTo>
                    <a:pt x="17771" y="66726"/>
                    <a:pt x="11134" y="66300"/>
                    <a:pt x="4719" y="68149"/>
                  </a:cubicBezTo>
                  <a:cubicBezTo>
                    <a:pt x="2463" y="68537"/>
                    <a:pt x="171" y="68648"/>
                    <a:pt x="-2121" y="68482"/>
                  </a:cubicBezTo>
                  <a:close/>
                </a:path>
              </a:pathLst>
            </a:custGeom>
            <a:solidFill>
              <a:srgbClr val="0E1315"/>
            </a:solidFill>
            <a:ln w="1847" cap="flat">
              <a:noFill/>
              <a:prstDash val="solid"/>
              <a:miter/>
            </a:ln>
          </p:spPr>
          <p:txBody>
            <a:bodyPr rtlCol="0" anchor="ctr"/>
            <a:lstStyle/>
            <a:p>
              <a:endParaRPr lang="es-CO"/>
            </a:p>
          </p:txBody>
        </p:sp>
        <p:sp>
          <p:nvSpPr>
            <p:cNvPr id="46" name="Freeform: Shape 45">
              <a:extLst>
                <a:ext uri="{FF2B5EF4-FFF2-40B4-BE49-F238E27FC236}">
                  <a16:creationId xmlns:a16="http://schemas.microsoft.com/office/drawing/2014/main" id="{3F0EF9EA-0691-8E01-E9B7-8CDEA23CBE7C}"/>
                </a:ext>
              </a:extLst>
            </p:cNvPr>
            <p:cNvSpPr/>
            <p:nvPr/>
          </p:nvSpPr>
          <p:spPr>
            <a:xfrm>
              <a:off x="-700484" y="2290940"/>
              <a:ext cx="5675" cy="106763"/>
            </a:xfrm>
            <a:custGeom>
              <a:avLst/>
              <a:gdLst>
                <a:gd name="connsiteX0" fmla="*/ -2121 w 5675"/>
                <a:gd name="connsiteY0" fmla="*/ 103996 h 106763"/>
                <a:gd name="connsiteX1" fmla="*/ 523 w 5675"/>
                <a:gd name="connsiteY1" fmla="*/ 18955 h 106763"/>
                <a:gd name="connsiteX2" fmla="*/ -735 w 5675"/>
                <a:gd name="connsiteY2" fmla="*/ -2768 h 106763"/>
                <a:gd name="connsiteX3" fmla="*/ 375 w 5675"/>
                <a:gd name="connsiteY3" fmla="*/ -1140 h 106763"/>
                <a:gd name="connsiteX4" fmla="*/ 2112 w 5675"/>
                <a:gd name="connsiteY4" fmla="*/ 19195 h 106763"/>
                <a:gd name="connsiteX5" fmla="*/ 3148 w 5675"/>
                <a:gd name="connsiteY5" fmla="*/ 35464 h 106763"/>
                <a:gd name="connsiteX6" fmla="*/ 2186 w 5675"/>
                <a:gd name="connsiteY6" fmla="*/ 56465 h 106763"/>
                <a:gd name="connsiteX7" fmla="*/ 2020 w 5675"/>
                <a:gd name="connsiteY7" fmla="*/ 87893 h 106763"/>
                <a:gd name="connsiteX8" fmla="*/ -2121 w 5675"/>
                <a:gd name="connsiteY8" fmla="*/ 103996 h 10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75" h="106763">
                  <a:moveTo>
                    <a:pt x="-2121" y="103996"/>
                  </a:moveTo>
                  <a:cubicBezTo>
                    <a:pt x="3148" y="75784"/>
                    <a:pt x="-32" y="47296"/>
                    <a:pt x="523" y="18955"/>
                  </a:cubicBezTo>
                  <a:cubicBezTo>
                    <a:pt x="670" y="11727"/>
                    <a:pt x="-1493" y="4554"/>
                    <a:pt x="-735" y="-2768"/>
                  </a:cubicBezTo>
                  <a:cubicBezTo>
                    <a:pt x="-347" y="-2231"/>
                    <a:pt x="393" y="-1677"/>
                    <a:pt x="375" y="-1140"/>
                  </a:cubicBezTo>
                  <a:cubicBezTo>
                    <a:pt x="171" y="5700"/>
                    <a:pt x="2316" y="12318"/>
                    <a:pt x="2112" y="19195"/>
                  </a:cubicBezTo>
                  <a:cubicBezTo>
                    <a:pt x="1891" y="24630"/>
                    <a:pt x="2242" y="30084"/>
                    <a:pt x="3148" y="35464"/>
                  </a:cubicBezTo>
                  <a:cubicBezTo>
                    <a:pt x="4368" y="42397"/>
                    <a:pt x="2482" y="49459"/>
                    <a:pt x="2186" y="56465"/>
                  </a:cubicBezTo>
                  <a:cubicBezTo>
                    <a:pt x="1743" y="66929"/>
                    <a:pt x="2186" y="77411"/>
                    <a:pt x="2020" y="87893"/>
                  </a:cubicBezTo>
                  <a:cubicBezTo>
                    <a:pt x="2223" y="93550"/>
                    <a:pt x="781" y="99134"/>
                    <a:pt x="-2121" y="103996"/>
                  </a:cubicBezTo>
                  <a:close/>
                </a:path>
              </a:pathLst>
            </a:custGeom>
            <a:solidFill>
              <a:srgbClr val="141A1D"/>
            </a:solidFill>
            <a:ln w="1847" cap="flat">
              <a:noFill/>
              <a:prstDash val="solid"/>
              <a:miter/>
            </a:ln>
          </p:spPr>
          <p:txBody>
            <a:bodyPr rtlCol="0" anchor="ctr"/>
            <a:lstStyle/>
            <a:p>
              <a:endParaRPr lang="es-CO"/>
            </a:p>
          </p:txBody>
        </p:sp>
        <p:sp>
          <p:nvSpPr>
            <p:cNvPr id="47" name="Freeform: Shape 46">
              <a:extLst>
                <a:ext uri="{FF2B5EF4-FFF2-40B4-BE49-F238E27FC236}">
                  <a16:creationId xmlns:a16="http://schemas.microsoft.com/office/drawing/2014/main" id="{CF1D170A-5FB2-2873-C434-D167D4E8137E}"/>
                </a:ext>
              </a:extLst>
            </p:cNvPr>
            <p:cNvSpPr/>
            <p:nvPr/>
          </p:nvSpPr>
          <p:spPr>
            <a:xfrm>
              <a:off x="-708655" y="2397703"/>
              <a:ext cx="8226" cy="17803"/>
            </a:xfrm>
            <a:custGeom>
              <a:avLst/>
              <a:gdLst>
                <a:gd name="connsiteX0" fmla="*/ -2121 w 8226"/>
                <a:gd name="connsiteY0" fmla="*/ 15036 h 17803"/>
                <a:gd name="connsiteX1" fmla="*/ 6105 w 8226"/>
                <a:gd name="connsiteY1" fmla="*/ -2768 h 17803"/>
                <a:gd name="connsiteX2" fmla="*/ -2121 w 8226"/>
                <a:gd name="connsiteY2" fmla="*/ 15036 h 17803"/>
              </a:gdLst>
              <a:ahLst/>
              <a:cxnLst>
                <a:cxn ang="0">
                  <a:pos x="connsiteX0" y="connsiteY0"/>
                </a:cxn>
                <a:cxn ang="0">
                  <a:pos x="connsiteX1" y="connsiteY1"/>
                </a:cxn>
                <a:cxn ang="0">
                  <a:pos x="connsiteX2" y="connsiteY2"/>
                </a:cxn>
              </a:cxnLst>
              <a:rect l="l" t="t" r="r" b="b"/>
              <a:pathLst>
                <a:path w="8226" h="17803">
                  <a:moveTo>
                    <a:pt x="-2121" y="15036"/>
                  </a:moveTo>
                  <a:cubicBezTo>
                    <a:pt x="116" y="8879"/>
                    <a:pt x="2870" y="2927"/>
                    <a:pt x="6105" y="-2768"/>
                  </a:cubicBezTo>
                  <a:cubicBezTo>
                    <a:pt x="5070" y="3981"/>
                    <a:pt x="3000" y="10229"/>
                    <a:pt x="-2121" y="15036"/>
                  </a:cubicBezTo>
                  <a:close/>
                </a:path>
              </a:pathLst>
            </a:custGeom>
            <a:solidFill>
              <a:srgbClr val="141A1D"/>
            </a:solidFill>
            <a:ln w="1847" cap="flat">
              <a:noFill/>
              <a:prstDash val="solid"/>
              <a:miter/>
            </a:ln>
          </p:spPr>
          <p:txBody>
            <a:bodyPr rtlCol="0" anchor="ctr"/>
            <a:lstStyle/>
            <a:p>
              <a:endParaRPr lang="es-CO"/>
            </a:p>
          </p:txBody>
        </p:sp>
        <p:sp>
          <p:nvSpPr>
            <p:cNvPr id="48" name="Freeform: Shape 47">
              <a:extLst>
                <a:ext uri="{FF2B5EF4-FFF2-40B4-BE49-F238E27FC236}">
                  <a16:creationId xmlns:a16="http://schemas.microsoft.com/office/drawing/2014/main" id="{CE232E7A-90F9-138C-4173-188EA8D4D6BC}"/>
                </a:ext>
              </a:extLst>
            </p:cNvPr>
            <p:cNvSpPr/>
            <p:nvPr/>
          </p:nvSpPr>
          <p:spPr>
            <a:xfrm>
              <a:off x="-737458" y="2438744"/>
              <a:ext cx="8208" cy="6877"/>
            </a:xfrm>
            <a:custGeom>
              <a:avLst/>
              <a:gdLst>
                <a:gd name="connsiteX0" fmla="*/ -2121 w 8208"/>
                <a:gd name="connsiteY0" fmla="*/ 4110 h 6877"/>
                <a:gd name="connsiteX1" fmla="*/ 6087 w 8208"/>
                <a:gd name="connsiteY1" fmla="*/ -2768 h 6877"/>
                <a:gd name="connsiteX2" fmla="*/ -2121 w 8208"/>
                <a:gd name="connsiteY2" fmla="*/ 4110 h 6877"/>
              </a:gdLst>
              <a:ahLst/>
              <a:cxnLst>
                <a:cxn ang="0">
                  <a:pos x="connsiteX0" y="connsiteY0"/>
                </a:cxn>
                <a:cxn ang="0">
                  <a:pos x="connsiteX1" y="connsiteY1"/>
                </a:cxn>
                <a:cxn ang="0">
                  <a:pos x="connsiteX2" y="connsiteY2"/>
                </a:cxn>
              </a:cxnLst>
              <a:rect l="l" t="t" r="r" b="b"/>
              <a:pathLst>
                <a:path w="8208" h="6877">
                  <a:moveTo>
                    <a:pt x="-2121" y="4110"/>
                  </a:moveTo>
                  <a:cubicBezTo>
                    <a:pt x="60" y="1170"/>
                    <a:pt x="2168" y="-1880"/>
                    <a:pt x="6087" y="-2768"/>
                  </a:cubicBezTo>
                  <a:cubicBezTo>
                    <a:pt x="4017" y="320"/>
                    <a:pt x="2001" y="3481"/>
                    <a:pt x="-2121" y="4110"/>
                  </a:cubicBezTo>
                  <a:close/>
                </a:path>
              </a:pathLst>
            </a:custGeom>
            <a:solidFill>
              <a:srgbClr val="141A1D"/>
            </a:solidFill>
            <a:ln w="1847" cap="flat">
              <a:noFill/>
              <a:prstDash val="solid"/>
              <a:miter/>
            </a:ln>
          </p:spPr>
          <p:txBody>
            <a:bodyPr rtlCol="0" anchor="ctr"/>
            <a:lstStyle/>
            <a:p>
              <a:endParaRPr lang="es-CO"/>
            </a:p>
          </p:txBody>
        </p:sp>
        <p:sp>
          <p:nvSpPr>
            <p:cNvPr id="49" name="Freeform: Shape 48">
              <a:extLst>
                <a:ext uri="{FF2B5EF4-FFF2-40B4-BE49-F238E27FC236}">
                  <a16:creationId xmlns:a16="http://schemas.microsoft.com/office/drawing/2014/main" id="{C15BCC23-12E6-AF26-0C28-E8265110FF40}"/>
                </a:ext>
              </a:extLst>
            </p:cNvPr>
            <p:cNvSpPr/>
            <p:nvPr/>
          </p:nvSpPr>
          <p:spPr>
            <a:xfrm>
              <a:off x="-718323" y="2419591"/>
              <a:ext cx="6858" cy="8208"/>
            </a:xfrm>
            <a:custGeom>
              <a:avLst/>
              <a:gdLst>
                <a:gd name="connsiteX0" fmla="*/ -2121 w 6858"/>
                <a:gd name="connsiteY0" fmla="*/ 5441 h 8208"/>
                <a:gd name="connsiteX1" fmla="*/ 4737 w 6858"/>
                <a:gd name="connsiteY1" fmla="*/ -2768 h 8208"/>
                <a:gd name="connsiteX2" fmla="*/ -2121 w 6858"/>
                <a:gd name="connsiteY2" fmla="*/ 5441 h 8208"/>
              </a:gdLst>
              <a:ahLst/>
              <a:cxnLst>
                <a:cxn ang="0">
                  <a:pos x="connsiteX0" y="connsiteY0"/>
                </a:cxn>
                <a:cxn ang="0">
                  <a:pos x="connsiteX1" y="connsiteY1"/>
                </a:cxn>
                <a:cxn ang="0">
                  <a:pos x="connsiteX2" y="connsiteY2"/>
                </a:cxn>
              </a:cxnLst>
              <a:rect l="l" t="t" r="r" b="b"/>
              <a:pathLst>
                <a:path w="6858" h="8208">
                  <a:moveTo>
                    <a:pt x="-2121" y="5441"/>
                  </a:moveTo>
                  <a:cubicBezTo>
                    <a:pt x="-1215" y="1559"/>
                    <a:pt x="1816" y="-549"/>
                    <a:pt x="4737" y="-2768"/>
                  </a:cubicBezTo>
                  <a:cubicBezTo>
                    <a:pt x="4127" y="1392"/>
                    <a:pt x="966" y="3389"/>
                    <a:pt x="-2121" y="5441"/>
                  </a:cubicBezTo>
                  <a:close/>
                </a:path>
              </a:pathLst>
            </a:custGeom>
            <a:solidFill>
              <a:srgbClr val="141A1D"/>
            </a:solidFill>
            <a:ln w="1847" cap="flat">
              <a:noFill/>
              <a:prstDash val="solid"/>
              <a:miter/>
            </a:ln>
          </p:spPr>
          <p:txBody>
            <a:bodyPr rtlCol="0" anchor="ctr"/>
            <a:lstStyle/>
            <a:p>
              <a:endParaRPr lang="es-CO"/>
            </a:p>
          </p:txBody>
        </p:sp>
        <p:sp>
          <p:nvSpPr>
            <p:cNvPr id="50" name="Freeform: Shape 49">
              <a:extLst>
                <a:ext uri="{FF2B5EF4-FFF2-40B4-BE49-F238E27FC236}">
                  <a16:creationId xmlns:a16="http://schemas.microsoft.com/office/drawing/2014/main" id="{D24CBBDE-2958-1031-5DEA-B984073534B4}"/>
                </a:ext>
              </a:extLst>
            </p:cNvPr>
            <p:cNvSpPr/>
            <p:nvPr/>
          </p:nvSpPr>
          <p:spPr>
            <a:xfrm>
              <a:off x="-729249" y="2433309"/>
              <a:ext cx="5546" cy="5454"/>
            </a:xfrm>
            <a:custGeom>
              <a:avLst/>
              <a:gdLst>
                <a:gd name="connsiteX0" fmla="*/ -2121 w 5546"/>
                <a:gd name="connsiteY0" fmla="*/ 2687 h 5454"/>
                <a:gd name="connsiteX1" fmla="*/ 3425 w 5546"/>
                <a:gd name="connsiteY1" fmla="*/ -2768 h 5454"/>
                <a:gd name="connsiteX2" fmla="*/ -2121 w 5546"/>
                <a:gd name="connsiteY2" fmla="*/ 2687 h 5454"/>
              </a:gdLst>
              <a:ahLst/>
              <a:cxnLst>
                <a:cxn ang="0">
                  <a:pos x="connsiteX0" y="connsiteY0"/>
                </a:cxn>
                <a:cxn ang="0">
                  <a:pos x="connsiteX1" y="connsiteY1"/>
                </a:cxn>
                <a:cxn ang="0">
                  <a:pos x="connsiteX2" y="connsiteY2"/>
                </a:cxn>
              </a:cxnLst>
              <a:rect l="l" t="t" r="r" b="b"/>
              <a:pathLst>
                <a:path w="5546" h="5454">
                  <a:moveTo>
                    <a:pt x="-2121" y="2687"/>
                  </a:moveTo>
                  <a:cubicBezTo>
                    <a:pt x="-846" y="357"/>
                    <a:pt x="1077" y="-1547"/>
                    <a:pt x="3425" y="-2768"/>
                  </a:cubicBezTo>
                  <a:cubicBezTo>
                    <a:pt x="3369" y="265"/>
                    <a:pt x="910" y="2687"/>
                    <a:pt x="-2121" y="2687"/>
                  </a:cubicBezTo>
                  <a:close/>
                </a:path>
              </a:pathLst>
            </a:custGeom>
            <a:solidFill>
              <a:srgbClr val="141A1D"/>
            </a:solidFill>
            <a:ln w="1847" cap="flat">
              <a:noFill/>
              <a:prstDash val="solid"/>
              <a:miter/>
            </a:ln>
          </p:spPr>
          <p:txBody>
            <a:bodyPr rtlCol="0" anchor="ctr"/>
            <a:lstStyle/>
            <a:p>
              <a:endParaRPr lang="es-CO"/>
            </a:p>
          </p:txBody>
        </p:sp>
        <p:sp>
          <p:nvSpPr>
            <p:cNvPr id="51" name="Freeform: Shape 50">
              <a:extLst>
                <a:ext uri="{FF2B5EF4-FFF2-40B4-BE49-F238E27FC236}">
                  <a16:creationId xmlns:a16="http://schemas.microsoft.com/office/drawing/2014/main" id="{CDDD0CE4-569C-FF54-DCB6-2033568999ED}"/>
                </a:ext>
              </a:extLst>
            </p:cNvPr>
            <p:cNvSpPr/>
            <p:nvPr/>
          </p:nvSpPr>
          <p:spPr>
            <a:xfrm>
              <a:off x="-742930" y="2445603"/>
              <a:ext cx="5546" cy="4159"/>
            </a:xfrm>
            <a:custGeom>
              <a:avLst/>
              <a:gdLst>
                <a:gd name="connsiteX0" fmla="*/ -2121 w 5546"/>
                <a:gd name="connsiteY0" fmla="*/ 1392 h 4159"/>
                <a:gd name="connsiteX1" fmla="*/ 3425 w 5546"/>
                <a:gd name="connsiteY1" fmla="*/ -2768 h 4159"/>
                <a:gd name="connsiteX2" fmla="*/ -2121 w 5546"/>
                <a:gd name="connsiteY2" fmla="*/ 1392 h 4159"/>
              </a:gdLst>
              <a:ahLst/>
              <a:cxnLst>
                <a:cxn ang="0">
                  <a:pos x="connsiteX0" y="connsiteY0"/>
                </a:cxn>
                <a:cxn ang="0">
                  <a:pos x="connsiteX1" y="connsiteY1"/>
                </a:cxn>
                <a:cxn ang="0">
                  <a:pos x="connsiteX2" y="connsiteY2"/>
                </a:cxn>
              </a:cxnLst>
              <a:rect l="l" t="t" r="r" b="b"/>
              <a:pathLst>
                <a:path w="5546" h="4159">
                  <a:moveTo>
                    <a:pt x="-2121" y="1392"/>
                  </a:moveTo>
                  <a:cubicBezTo>
                    <a:pt x="-1141" y="-882"/>
                    <a:pt x="966" y="-2472"/>
                    <a:pt x="3425" y="-2768"/>
                  </a:cubicBezTo>
                  <a:cubicBezTo>
                    <a:pt x="2611" y="-383"/>
                    <a:pt x="412" y="1281"/>
                    <a:pt x="-2121" y="1392"/>
                  </a:cubicBezTo>
                  <a:close/>
                </a:path>
              </a:pathLst>
            </a:custGeom>
            <a:solidFill>
              <a:srgbClr val="141A1D"/>
            </a:solidFill>
            <a:ln w="1847" cap="flat">
              <a:noFill/>
              <a:prstDash val="solid"/>
              <a:miter/>
            </a:ln>
          </p:spPr>
          <p:txBody>
            <a:bodyPr rtlCol="0" anchor="ctr"/>
            <a:lstStyle/>
            <a:p>
              <a:endParaRPr lang="es-CO"/>
            </a:p>
          </p:txBody>
        </p:sp>
        <p:sp>
          <p:nvSpPr>
            <p:cNvPr id="52" name="Freeform: Shape 51">
              <a:extLst>
                <a:ext uri="{FF2B5EF4-FFF2-40B4-BE49-F238E27FC236}">
                  <a16:creationId xmlns:a16="http://schemas.microsoft.com/office/drawing/2014/main" id="{8B09B00B-BCA7-FDC8-B2E6-AA7493DD000D}"/>
                </a:ext>
              </a:extLst>
            </p:cNvPr>
            <p:cNvSpPr/>
            <p:nvPr/>
          </p:nvSpPr>
          <p:spPr>
            <a:xfrm>
              <a:off x="-701592" y="2285301"/>
              <a:ext cx="2552" cy="5638"/>
            </a:xfrm>
            <a:custGeom>
              <a:avLst/>
              <a:gdLst>
                <a:gd name="connsiteX0" fmla="*/ 373 w 2552"/>
                <a:gd name="connsiteY0" fmla="*/ 2871 h 5638"/>
                <a:gd name="connsiteX1" fmla="*/ -735 w 2552"/>
                <a:gd name="connsiteY1" fmla="*/ 2594 h 5638"/>
                <a:gd name="connsiteX2" fmla="*/ -1494 w 2552"/>
                <a:gd name="connsiteY2" fmla="*/ -2047 h 5638"/>
                <a:gd name="connsiteX3" fmla="*/ -1161 w 2552"/>
                <a:gd name="connsiteY3" fmla="*/ -2453 h 5638"/>
                <a:gd name="connsiteX4" fmla="*/ -791 w 2552"/>
                <a:gd name="connsiteY4" fmla="*/ -2768 h 5638"/>
                <a:gd name="connsiteX5" fmla="*/ 373 w 2552"/>
                <a:gd name="connsiteY5" fmla="*/ 2871 h 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2" h="5638">
                  <a:moveTo>
                    <a:pt x="373" y="2871"/>
                  </a:moveTo>
                  <a:cubicBezTo>
                    <a:pt x="4" y="2815"/>
                    <a:pt x="-384" y="2723"/>
                    <a:pt x="-735" y="2594"/>
                  </a:cubicBezTo>
                  <a:cubicBezTo>
                    <a:pt x="-2233" y="1521"/>
                    <a:pt x="-2566" y="-549"/>
                    <a:pt x="-1494" y="-2047"/>
                  </a:cubicBezTo>
                  <a:cubicBezTo>
                    <a:pt x="-1401" y="-2195"/>
                    <a:pt x="-1290" y="-2324"/>
                    <a:pt x="-1161" y="-2453"/>
                  </a:cubicBezTo>
                  <a:lnTo>
                    <a:pt x="-791" y="-2768"/>
                  </a:lnTo>
                  <a:cubicBezTo>
                    <a:pt x="854" y="-1122"/>
                    <a:pt x="355" y="911"/>
                    <a:pt x="373" y="2871"/>
                  </a:cubicBezTo>
                  <a:close/>
                </a:path>
              </a:pathLst>
            </a:custGeom>
            <a:solidFill>
              <a:srgbClr val="141A1D"/>
            </a:solidFill>
            <a:ln w="1847" cap="flat">
              <a:noFill/>
              <a:prstDash val="solid"/>
              <a:miter/>
            </a:ln>
          </p:spPr>
          <p:txBody>
            <a:bodyPr rtlCol="0" anchor="ctr"/>
            <a:lstStyle/>
            <a:p>
              <a:endParaRPr lang="es-CO"/>
            </a:p>
          </p:txBody>
        </p:sp>
        <p:sp>
          <p:nvSpPr>
            <p:cNvPr id="53" name="Freeform: Shape 52">
              <a:extLst>
                <a:ext uri="{FF2B5EF4-FFF2-40B4-BE49-F238E27FC236}">
                  <a16:creationId xmlns:a16="http://schemas.microsoft.com/office/drawing/2014/main" id="{DA2A289E-418C-00A5-13A2-80FAD99EC9AD}"/>
                </a:ext>
              </a:extLst>
            </p:cNvPr>
            <p:cNvSpPr/>
            <p:nvPr/>
          </p:nvSpPr>
          <p:spPr>
            <a:xfrm>
              <a:off x="-711483" y="2415506"/>
              <a:ext cx="2810" cy="4085"/>
            </a:xfrm>
            <a:custGeom>
              <a:avLst/>
              <a:gdLst>
                <a:gd name="connsiteX0" fmla="*/ -2121 w 2810"/>
                <a:gd name="connsiteY0" fmla="*/ 1318 h 4085"/>
                <a:gd name="connsiteX1" fmla="*/ 670 w 2810"/>
                <a:gd name="connsiteY1" fmla="*/ -2768 h 4085"/>
                <a:gd name="connsiteX2" fmla="*/ -2121 w 2810"/>
                <a:gd name="connsiteY2" fmla="*/ 1318 h 4085"/>
              </a:gdLst>
              <a:ahLst/>
              <a:cxnLst>
                <a:cxn ang="0">
                  <a:pos x="connsiteX0" y="connsiteY0"/>
                </a:cxn>
                <a:cxn ang="0">
                  <a:pos x="connsiteX1" y="connsiteY1"/>
                </a:cxn>
                <a:cxn ang="0">
                  <a:pos x="connsiteX2" y="connsiteY2"/>
                </a:cxn>
              </a:cxnLst>
              <a:rect l="l" t="t" r="r" b="b"/>
              <a:pathLst>
                <a:path w="2810" h="4085">
                  <a:moveTo>
                    <a:pt x="-2121" y="1318"/>
                  </a:moveTo>
                  <a:cubicBezTo>
                    <a:pt x="-2121" y="-494"/>
                    <a:pt x="-1012" y="-2102"/>
                    <a:pt x="670" y="-2768"/>
                  </a:cubicBezTo>
                  <a:cubicBezTo>
                    <a:pt x="855" y="-919"/>
                    <a:pt x="-328" y="800"/>
                    <a:pt x="-2121" y="1318"/>
                  </a:cubicBezTo>
                  <a:close/>
                </a:path>
              </a:pathLst>
            </a:custGeom>
            <a:solidFill>
              <a:srgbClr val="141A1D"/>
            </a:solidFill>
            <a:ln w="1847" cap="flat">
              <a:noFill/>
              <a:prstDash val="solid"/>
              <a:miter/>
            </a:ln>
          </p:spPr>
          <p:txBody>
            <a:bodyPr rtlCol="0" anchor="ctr"/>
            <a:lstStyle/>
            <a:p>
              <a:endParaRPr lang="es-CO"/>
            </a:p>
          </p:txBody>
        </p:sp>
        <p:sp>
          <p:nvSpPr>
            <p:cNvPr id="54" name="Freeform: Shape 53">
              <a:extLst>
                <a:ext uri="{FF2B5EF4-FFF2-40B4-BE49-F238E27FC236}">
                  <a16:creationId xmlns:a16="http://schemas.microsoft.com/office/drawing/2014/main" id="{6DD45B56-3935-2872-1E2A-989DE66DAB5B}"/>
                </a:ext>
              </a:extLst>
            </p:cNvPr>
            <p:cNvSpPr/>
            <p:nvPr/>
          </p:nvSpPr>
          <p:spPr>
            <a:xfrm>
              <a:off x="-775782" y="2478903"/>
              <a:ext cx="3108" cy="2382"/>
            </a:xfrm>
            <a:custGeom>
              <a:avLst/>
              <a:gdLst>
                <a:gd name="connsiteX0" fmla="*/ -2121 w 3108"/>
                <a:gd name="connsiteY0" fmla="*/ -388 h 2382"/>
                <a:gd name="connsiteX1" fmla="*/ 633 w 3108"/>
                <a:gd name="connsiteY1" fmla="*/ -2551 h 2382"/>
                <a:gd name="connsiteX2" fmla="*/ -809 w 3108"/>
                <a:gd name="connsiteY2" fmla="*/ -591 h 2382"/>
                <a:gd name="connsiteX3" fmla="*/ -2121 w 3108"/>
                <a:gd name="connsiteY3" fmla="*/ -388 h 2382"/>
              </a:gdLst>
              <a:ahLst/>
              <a:cxnLst>
                <a:cxn ang="0">
                  <a:pos x="connsiteX0" y="connsiteY0"/>
                </a:cxn>
                <a:cxn ang="0">
                  <a:pos x="connsiteX1" y="connsiteY1"/>
                </a:cxn>
                <a:cxn ang="0">
                  <a:pos x="connsiteX2" y="connsiteY2"/>
                </a:cxn>
                <a:cxn ang="0">
                  <a:pos x="connsiteX3" y="connsiteY3"/>
                </a:cxn>
              </a:cxnLst>
              <a:rect l="l" t="t" r="r" b="b"/>
              <a:pathLst>
                <a:path w="3108" h="2382">
                  <a:moveTo>
                    <a:pt x="-2121" y="-388"/>
                  </a:moveTo>
                  <a:cubicBezTo>
                    <a:pt x="-1474" y="-1553"/>
                    <a:pt x="-457" y="-3401"/>
                    <a:pt x="633" y="-2551"/>
                  </a:cubicBezTo>
                  <a:cubicBezTo>
                    <a:pt x="1724" y="-1701"/>
                    <a:pt x="23" y="-1016"/>
                    <a:pt x="-809" y="-591"/>
                  </a:cubicBezTo>
                  <a:cubicBezTo>
                    <a:pt x="-1234" y="-443"/>
                    <a:pt x="-1678" y="-370"/>
                    <a:pt x="-2121" y="-388"/>
                  </a:cubicBezTo>
                  <a:close/>
                </a:path>
              </a:pathLst>
            </a:custGeom>
            <a:solidFill>
              <a:srgbClr val="000000"/>
            </a:solidFill>
            <a:ln w="1847" cap="flat">
              <a:noFill/>
              <a:prstDash val="solid"/>
              <a:miter/>
            </a:ln>
          </p:spPr>
          <p:txBody>
            <a:bodyPr rtlCol="0" anchor="ctr"/>
            <a:lstStyle/>
            <a:p>
              <a:endParaRPr lang="es-CO"/>
            </a:p>
          </p:txBody>
        </p:sp>
        <p:sp>
          <p:nvSpPr>
            <p:cNvPr id="55" name="Freeform: Shape 54">
              <a:extLst>
                <a:ext uri="{FF2B5EF4-FFF2-40B4-BE49-F238E27FC236}">
                  <a16:creationId xmlns:a16="http://schemas.microsoft.com/office/drawing/2014/main" id="{525FC1E1-8B46-3D92-192E-80A71F6481D8}"/>
                </a:ext>
              </a:extLst>
            </p:cNvPr>
            <p:cNvSpPr/>
            <p:nvPr/>
          </p:nvSpPr>
          <p:spPr>
            <a:xfrm>
              <a:off x="-776336" y="2481283"/>
              <a:ext cx="573" cy="554"/>
            </a:xfrm>
            <a:custGeom>
              <a:avLst/>
              <a:gdLst>
                <a:gd name="connsiteX0" fmla="*/ 573 w 573"/>
                <a:gd name="connsiteY0" fmla="*/ 0 h 554"/>
                <a:gd name="connsiteX1" fmla="*/ 259 w 573"/>
                <a:gd name="connsiteY1" fmla="*/ 555 h 554"/>
                <a:gd name="connsiteX2" fmla="*/ 0 w 573"/>
                <a:gd name="connsiteY2" fmla="*/ 314 h 554"/>
                <a:gd name="connsiteX3" fmla="*/ 573 w 573"/>
                <a:gd name="connsiteY3" fmla="*/ 0 h 554"/>
              </a:gdLst>
              <a:ahLst/>
              <a:cxnLst>
                <a:cxn ang="0">
                  <a:pos x="connsiteX0" y="connsiteY0"/>
                </a:cxn>
                <a:cxn ang="0">
                  <a:pos x="connsiteX1" y="connsiteY1"/>
                </a:cxn>
                <a:cxn ang="0">
                  <a:pos x="connsiteX2" y="connsiteY2"/>
                </a:cxn>
                <a:cxn ang="0">
                  <a:pos x="connsiteX3" y="connsiteY3"/>
                </a:cxn>
              </a:cxnLst>
              <a:rect l="l" t="t" r="r" b="b"/>
              <a:pathLst>
                <a:path w="573" h="554">
                  <a:moveTo>
                    <a:pt x="573" y="0"/>
                  </a:moveTo>
                  <a:lnTo>
                    <a:pt x="259" y="555"/>
                  </a:lnTo>
                  <a:lnTo>
                    <a:pt x="0" y="314"/>
                  </a:lnTo>
                  <a:lnTo>
                    <a:pt x="573" y="0"/>
                  </a:lnTo>
                  <a:close/>
                </a:path>
              </a:pathLst>
            </a:custGeom>
            <a:solidFill>
              <a:srgbClr val="000000"/>
            </a:solidFill>
            <a:ln w="1847" cap="flat">
              <a:noFill/>
              <a:prstDash val="solid"/>
              <a:miter/>
            </a:ln>
          </p:spPr>
          <p:txBody>
            <a:bodyPr rtlCol="0" anchor="ctr"/>
            <a:lstStyle/>
            <a:p>
              <a:endParaRPr lang="es-CO"/>
            </a:p>
          </p:txBody>
        </p:sp>
        <p:sp>
          <p:nvSpPr>
            <p:cNvPr id="56" name="Freeform: Shape 55">
              <a:extLst>
                <a:ext uri="{FF2B5EF4-FFF2-40B4-BE49-F238E27FC236}">
                  <a16:creationId xmlns:a16="http://schemas.microsoft.com/office/drawing/2014/main" id="{163DFBB8-0448-1550-6D31-E8554C802E92}"/>
                </a:ext>
              </a:extLst>
            </p:cNvPr>
            <p:cNvSpPr/>
            <p:nvPr/>
          </p:nvSpPr>
          <p:spPr>
            <a:xfrm>
              <a:off x="-779886" y="2483446"/>
              <a:ext cx="573" cy="573"/>
            </a:xfrm>
            <a:custGeom>
              <a:avLst/>
              <a:gdLst>
                <a:gd name="connsiteX0" fmla="*/ 0 w 573"/>
                <a:gd name="connsiteY0" fmla="*/ 573 h 573"/>
                <a:gd name="connsiteX1" fmla="*/ 314 w 573"/>
                <a:gd name="connsiteY1" fmla="*/ 0 h 573"/>
                <a:gd name="connsiteX2" fmla="*/ 573 w 573"/>
                <a:gd name="connsiteY2" fmla="*/ 259 h 573"/>
                <a:gd name="connsiteX3" fmla="*/ 0 w 573"/>
                <a:gd name="connsiteY3" fmla="*/ 573 h 573"/>
              </a:gdLst>
              <a:ahLst/>
              <a:cxnLst>
                <a:cxn ang="0">
                  <a:pos x="connsiteX0" y="connsiteY0"/>
                </a:cxn>
                <a:cxn ang="0">
                  <a:pos x="connsiteX1" y="connsiteY1"/>
                </a:cxn>
                <a:cxn ang="0">
                  <a:pos x="connsiteX2" y="connsiteY2"/>
                </a:cxn>
                <a:cxn ang="0">
                  <a:pos x="connsiteX3" y="connsiteY3"/>
                </a:cxn>
              </a:cxnLst>
              <a:rect l="l" t="t" r="r" b="b"/>
              <a:pathLst>
                <a:path w="573" h="573">
                  <a:moveTo>
                    <a:pt x="0" y="573"/>
                  </a:moveTo>
                  <a:lnTo>
                    <a:pt x="314" y="0"/>
                  </a:lnTo>
                  <a:lnTo>
                    <a:pt x="573" y="259"/>
                  </a:lnTo>
                  <a:lnTo>
                    <a:pt x="0" y="573"/>
                  </a:lnTo>
                  <a:close/>
                </a:path>
              </a:pathLst>
            </a:custGeom>
            <a:solidFill>
              <a:srgbClr val="000000"/>
            </a:solidFill>
            <a:ln w="1847" cap="flat">
              <a:noFill/>
              <a:prstDash val="solid"/>
              <a:miter/>
            </a:ln>
          </p:spPr>
          <p:txBody>
            <a:bodyPr rtlCol="0" anchor="ctr"/>
            <a:lstStyle/>
            <a:p>
              <a:endParaRPr lang="es-CO"/>
            </a:p>
          </p:txBody>
        </p:sp>
        <p:sp>
          <p:nvSpPr>
            <p:cNvPr id="57" name="Freeform: Shape 56">
              <a:extLst>
                <a:ext uri="{FF2B5EF4-FFF2-40B4-BE49-F238E27FC236}">
                  <a16:creationId xmlns:a16="http://schemas.microsoft.com/office/drawing/2014/main" id="{C4CA795E-E03D-1421-0644-2383498F8FC8}"/>
                </a:ext>
              </a:extLst>
            </p:cNvPr>
            <p:cNvSpPr/>
            <p:nvPr/>
          </p:nvSpPr>
          <p:spPr>
            <a:xfrm>
              <a:off x="-719747" y="2427800"/>
              <a:ext cx="1368" cy="1386"/>
            </a:xfrm>
            <a:custGeom>
              <a:avLst/>
              <a:gdLst>
                <a:gd name="connsiteX0" fmla="*/ -2121 w 1368"/>
                <a:gd name="connsiteY0" fmla="*/ -1381 h 1386"/>
                <a:gd name="connsiteX1" fmla="*/ -753 w 1368"/>
                <a:gd name="connsiteY1" fmla="*/ -2768 h 1386"/>
                <a:gd name="connsiteX2" fmla="*/ -2121 w 1368"/>
                <a:gd name="connsiteY2" fmla="*/ -1381 h 1386"/>
              </a:gdLst>
              <a:ahLst/>
              <a:cxnLst>
                <a:cxn ang="0">
                  <a:pos x="connsiteX0" y="connsiteY0"/>
                </a:cxn>
                <a:cxn ang="0">
                  <a:pos x="connsiteX1" y="connsiteY1"/>
                </a:cxn>
                <a:cxn ang="0">
                  <a:pos x="connsiteX2" y="connsiteY2"/>
                </a:cxn>
              </a:cxnLst>
              <a:rect l="l" t="t" r="r" b="b"/>
              <a:pathLst>
                <a:path w="1368" h="1386">
                  <a:moveTo>
                    <a:pt x="-2121" y="-1381"/>
                  </a:moveTo>
                  <a:lnTo>
                    <a:pt x="-753" y="-2768"/>
                  </a:lnTo>
                  <a:cubicBezTo>
                    <a:pt x="-901" y="-2083"/>
                    <a:pt x="-1437" y="-1547"/>
                    <a:pt x="-2121" y="-1381"/>
                  </a:cubicBezTo>
                  <a:close/>
                </a:path>
              </a:pathLst>
            </a:custGeom>
            <a:solidFill>
              <a:srgbClr val="141A1D"/>
            </a:solidFill>
            <a:ln w="1847" cap="flat">
              <a:noFill/>
              <a:prstDash val="solid"/>
              <a:miter/>
            </a:ln>
          </p:spPr>
          <p:txBody>
            <a:bodyPr rtlCol="0" anchor="ctr"/>
            <a:lstStyle/>
            <a:p>
              <a:endParaRPr lang="es-CO"/>
            </a:p>
          </p:txBody>
        </p:sp>
        <p:sp>
          <p:nvSpPr>
            <p:cNvPr id="58" name="Freeform: Shape 57">
              <a:extLst>
                <a:ext uri="{FF2B5EF4-FFF2-40B4-BE49-F238E27FC236}">
                  <a16:creationId xmlns:a16="http://schemas.microsoft.com/office/drawing/2014/main" id="{4A9AE7E1-EF1A-C3BF-02F0-AB375A73F746}"/>
                </a:ext>
              </a:extLst>
            </p:cNvPr>
            <p:cNvSpPr/>
            <p:nvPr/>
          </p:nvSpPr>
          <p:spPr>
            <a:xfrm>
              <a:off x="-721041" y="2429168"/>
              <a:ext cx="1368" cy="1386"/>
            </a:xfrm>
            <a:custGeom>
              <a:avLst/>
              <a:gdLst>
                <a:gd name="connsiteX0" fmla="*/ -2121 w 1368"/>
                <a:gd name="connsiteY0" fmla="*/ -1381 h 1386"/>
                <a:gd name="connsiteX1" fmla="*/ -753 w 1368"/>
                <a:gd name="connsiteY1" fmla="*/ -2768 h 1386"/>
              </a:gdLst>
              <a:ahLst/>
              <a:cxnLst>
                <a:cxn ang="0">
                  <a:pos x="connsiteX0" y="connsiteY0"/>
                </a:cxn>
                <a:cxn ang="0">
                  <a:pos x="connsiteX1" y="connsiteY1"/>
                </a:cxn>
              </a:cxnLst>
              <a:rect l="l" t="t" r="r" b="b"/>
              <a:pathLst>
                <a:path w="1368" h="1386">
                  <a:moveTo>
                    <a:pt x="-2121" y="-1381"/>
                  </a:moveTo>
                  <a:lnTo>
                    <a:pt x="-753" y="-2768"/>
                  </a:lnTo>
                  <a:close/>
                </a:path>
              </a:pathLst>
            </a:custGeom>
            <a:solidFill>
              <a:srgbClr val="141A1D"/>
            </a:solidFill>
            <a:ln w="1847" cap="flat">
              <a:noFill/>
              <a:prstDash val="solid"/>
              <a:miter/>
            </a:ln>
          </p:spPr>
          <p:txBody>
            <a:bodyPr rtlCol="0" anchor="ctr"/>
            <a:lstStyle/>
            <a:p>
              <a:endParaRPr lang="es-CO"/>
            </a:p>
          </p:txBody>
        </p:sp>
        <p:sp>
          <p:nvSpPr>
            <p:cNvPr id="59" name="Freeform: Shape 58">
              <a:extLst>
                <a:ext uri="{FF2B5EF4-FFF2-40B4-BE49-F238E27FC236}">
                  <a16:creationId xmlns:a16="http://schemas.microsoft.com/office/drawing/2014/main" id="{57FE628D-5E39-11EF-E48C-226F67F9BBAB}"/>
                </a:ext>
              </a:extLst>
            </p:cNvPr>
            <p:cNvSpPr/>
            <p:nvPr/>
          </p:nvSpPr>
          <p:spPr>
            <a:xfrm>
              <a:off x="-722391" y="2430554"/>
              <a:ext cx="1368" cy="1386"/>
            </a:xfrm>
            <a:custGeom>
              <a:avLst/>
              <a:gdLst>
                <a:gd name="connsiteX0" fmla="*/ -2121 w 1368"/>
                <a:gd name="connsiteY0" fmla="*/ -1381 h 1386"/>
                <a:gd name="connsiteX1" fmla="*/ -753 w 1368"/>
                <a:gd name="connsiteY1" fmla="*/ -2768 h 1386"/>
              </a:gdLst>
              <a:ahLst/>
              <a:cxnLst>
                <a:cxn ang="0">
                  <a:pos x="connsiteX0" y="connsiteY0"/>
                </a:cxn>
                <a:cxn ang="0">
                  <a:pos x="connsiteX1" y="connsiteY1"/>
                </a:cxn>
              </a:cxnLst>
              <a:rect l="l" t="t" r="r" b="b"/>
              <a:pathLst>
                <a:path w="1368" h="1386">
                  <a:moveTo>
                    <a:pt x="-2121" y="-1381"/>
                  </a:moveTo>
                  <a:lnTo>
                    <a:pt x="-753" y="-2768"/>
                  </a:lnTo>
                  <a:close/>
                </a:path>
              </a:pathLst>
            </a:custGeom>
            <a:solidFill>
              <a:srgbClr val="141A1D"/>
            </a:solidFill>
            <a:ln w="1847" cap="flat">
              <a:noFill/>
              <a:prstDash val="solid"/>
              <a:miter/>
            </a:ln>
          </p:spPr>
          <p:txBody>
            <a:bodyPr rtlCol="0" anchor="ctr"/>
            <a:lstStyle/>
            <a:p>
              <a:endParaRPr lang="es-CO"/>
            </a:p>
          </p:txBody>
        </p:sp>
        <p:sp>
          <p:nvSpPr>
            <p:cNvPr id="60" name="Freeform: Shape 59">
              <a:extLst>
                <a:ext uri="{FF2B5EF4-FFF2-40B4-BE49-F238E27FC236}">
                  <a16:creationId xmlns:a16="http://schemas.microsoft.com/office/drawing/2014/main" id="{22AF505F-0540-2DDB-830D-262753C74625}"/>
                </a:ext>
              </a:extLst>
            </p:cNvPr>
            <p:cNvSpPr/>
            <p:nvPr/>
          </p:nvSpPr>
          <p:spPr>
            <a:xfrm>
              <a:off x="-723759" y="2431922"/>
              <a:ext cx="1368" cy="1386"/>
            </a:xfrm>
            <a:custGeom>
              <a:avLst/>
              <a:gdLst>
                <a:gd name="connsiteX0" fmla="*/ -2121 w 1368"/>
                <a:gd name="connsiteY0" fmla="*/ -1381 h 1386"/>
                <a:gd name="connsiteX1" fmla="*/ -753 w 1368"/>
                <a:gd name="connsiteY1" fmla="*/ -2768 h 1386"/>
              </a:gdLst>
              <a:ahLst/>
              <a:cxnLst>
                <a:cxn ang="0">
                  <a:pos x="connsiteX0" y="connsiteY0"/>
                </a:cxn>
                <a:cxn ang="0">
                  <a:pos x="connsiteX1" y="connsiteY1"/>
                </a:cxn>
              </a:cxnLst>
              <a:rect l="l" t="t" r="r" b="b"/>
              <a:pathLst>
                <a:path w="1368" h="1386">
                  <a:moveTo>
                    <a:pt x="-2121" y="-1381"/>
                  </a:moveTo>
                  <a:cubicBezTo>
                    <a:pt x="-1974" y="-2065"/>
                    <a:pt x="-1438" y="-2601"/>
                    <a:pt x="-753" y="-2768"/>
                  </a:cubicBezTo>
                  <a:close/>
                </a:path>
              </a:pathLst>
            </a:custGeom>
            <a:solidFill>
              <a:srgbClr val="141A1D"/>
            </a:solidFill>
            <a:ln w="1847" cap="flat">
              <a:noFill/>
              <a:prstDash val="solid"/>
              <a:miter/>
            </a:ln>
          </p:spPr>
          <p:txBody>
            <a:bodyPr rtlCol="0" anchor="ctr"/>
            <a:lstStyle/>
            <a:p>
              <a:endParaRPr lang="es-CO"/>
            </a:p>
          </p:txBody>
        </p:sp>
        <p:sp>
          <p:nvSpPr>
            <p:cNvPr id="61" name="Freeform: Shape 60">
              <a:extLst>
                <a:ext uri="{FF2B5EF4-FFF2-40B4-BE49-F238E27FC236}">
                  <a16:creationId xmlns:a16="http://schemas.microsoft.com/office/drawing/2014/main" id="{EDE84384-AB77-188A-6495-5E3CCDD7DE04}"/>
                </a:ext>
              </a:extLst>
            </p:cNvPr>
            <p:cNvSpPr/>
            <p:nvPr/>
          </p:nvSpPr>
          <p:spPr>
            <a:xfrm>
              <a:off x="-1238745" y="3322225"/>
              <a:ext cx="1553" cy="12423"/>
            </a:xfrm>
            <a:custGeom>
              <a:avLst/>
              <a:gdLst>
                <a:gd name="connsiteX0" fmla="*/ -1964 w 1553"/>
                <a:gd name="connsiteY0" fmla="*/ -2768 h 12423"/>
                <a:gd name="connsiteX1" fmla="*/ -725 w 1553"/>
                <a:gd name="connsiteY1" fmla="*/ 9656 h 12423"/>
                <a:gd name="connsiteX2" fmla="*/ -1964 w 1553"/>
                <a:gd name="connsiteY2" fmla="*/ -2768 h 12423"/>
              </a:gdLst>
              <a:ahLst/>
              <a:cxnLst>
                <a:cxn ang="0">
                  <a:pos x="connsiteX0" y="connsiteY0"/>
                </a:cxn>
                <a:cxn ang="0">
                  <a:pos x="connsiteX1" y="connsiteY1"/>
                </a:cxn>
                <a:cxn ang="0">
                  <a:pos x="connsiteX2" y="connsiteY2"/>
                </a:cxn>
              </a:cxnLst>
              <a:rect l="l" t="t" r="r" b="b"/>
              <a:pathLst>
                <a:path w="1553" h="12423">
                  <a:moveTo>
                    <a:pt x="-1964" y="-2768"/>
                  </a:moveTo>
                  <a:cubicBezTo>
                    <a:pt x="329" y="1189"/>
                    <a:pt x="-947" y="5496"/>
                    <a:pt x="-725" y="9656"/>
                  </a:cubicBezTo>
                  <a:cubicBezTo>
                    <a:pt x="-3036" y="5607"/>
                    <a:pt x="-1724" y="1300"/>
                    <a:pt x="-1964" y="-2768"/>
                  </a:cubicBezTo>
                  <a:close/>
                </a:path>
              </a:pathLst>
            </a:custGeom>
            <a:solidFill>
              <a:srgbClr val="2C2C2C"/>
            </a:solidFill>
            <a:ln w="1847" cap="flat">
              <a:noFill/>
              <a:prstDash val="solid"/>
              <a:miter/>
            </a:ln>
          </p:spPr>
          <p:txBody>
            <a:bodyPr rtlCol="0" anchor="ctr"/>
            <a:lstStyle/>
            <a:p>
              <a:endParaRPr lang="es-CO"/>
            </a:p>
          </p:txBody>
        </p:sp>
        <p:sp>
          <p:nvSpPr>
            <p:cNvPr id="62" name="Freeform: Shape 61">
              <a:extLst>
                <a:ext uri="{FF2B5EF4-FFF2-40B4-BE49-F238E27FC236}">
                  <a16:creationId xmlns:a16="http://schemas.microsoft.com/office/drawing/2014/main" id="{C7AAD862-F7EA-64E5-DF02-F561BE233B78}"/>
                </a:ext>
              </a:extLst>
            </p:cNvPr>
            <p:cNvSpPr/>
            <p:nvPr/>
          </p:nvSpPr>
          <p:spPr>
            <a:xfrm>
              <a:off x="-1241480" y="3295663"/>
              <a:ext cx="1468" cy="11439"/>
            </a:xfrm>
            <a:custGeom>
              <a:avLst/>
              <a:gdLst>
                <a:gd name="connsiteX0" fmla="*/ -875 w 1468"/>
                <a:gd name="connsiteY0" fmla="*/ -2254 h 11439"/>
                <a:gd name="connsiteX1" fmla="*/ -653 w 1468"/>
                <a:gd name="connsiteY1" fmla="*/ 8672 h 11439"/>
                <a:gd name="connsiteX2" fmla="*/ -1965 w 1468"/>
                <a:gd name="connsiteY2" fmla="*/ -2310 h 11439"/>
                <a:gd name="connsiteX3" fmla="*/ -875 w 1468"/>
                <a:gd name="connsiteY3" fmla="*/ -2254 h 11439"/>
              </a:gdLst>
              <a:ahLst/>
              <a:cxnLst>
                <a:cxn ang="0">
                  <a:pos x="connsiteX0" y="connsiteY0"/>
                </a:cxn>
                <a:cxn ang="0">
                  <a:pos x="connsiteX1" y="connsiteY1"/>
                </a:cxn>
                <a:cxn ang="0">
                  <a:pos x="connsiteX2" y="connsiteY2"/>
                </a:cxn>
                <a:cxn ang="0">
                  <a:pos x="connsiteX3" y="connsiteY3"/>
                </a:cxn>
              </a:cxnLst>
              <a:rect l="l" t="t" r="r" b="b"/>
              <a:pathLst>
                <a:path w="1468" h="11439">
                  <a:moveTo>
                    <a:pt x="-875" y="-2254"/>
                  </a:moveTo>
                  <a:lnTo>
                    <a:pt x="-653" y="8672"/>
                  </a:lnTo>
                  <a:cubicBezTo>
                    <a:pt x="-3260" y="5270"/>
                    <a:pt x="-1503" y="1277"/>
                    <a:pt x="-1965" y="-2310"/>
                  </a:cubicBezTo>
                  <a:cubicBezTo>
                    <a:pt x="-1577" y="-2938"/>
                    <a:pt x="-1208" y="-2920"/>
                    <a:pt x="-875" y="-2254"/>
                  </a:cubicBezTo>
                  <a:close/>
                </a:path>
              </a:pathLst>
            </a:custGeom>
            <a:solidFill>
              <a:srgbClr val="252525"/>
            </a:solidFill>
            <a:ln w="1847" cap="flat">
              <a:noFill/>
              <a:prstDash val="solid"/>
              <a:miter/>
            </a:ln>
          </p:spPr>
          <p:txBody>
            <a:bodyPr rtlCol="0" anchor="ctr"/>
            <a:lstStyle/>
            <a:p>
              <a:endParaRPr lang="es-CO"/>
            </a:p>
          </p:txBody>
        </p:sp>
        <p:sp>
          <p:nvSpPr>
            <p:cNvPr id="63" name="Freeform: Shape 62">
              <a:extLst>
                <a:ext uri="{FF2B5EF4-FFF2-40B4-BE49-F238E27FC236}">
                  <a16:creationId xmlns:a16="http://schemas.microsoft.com/office/drawing/2014/main" id="{0245E6D4-C35B-E167-0B4E-775AC8453326}"/>
                </a:ext>
              </a:extLst>
            </p:cNvPr>
            <p:cNvSpPr/>
            <p:nvPr/>
          </p:nvSpPr>
          <p:spPr>
            <a:xfrm>
              <a:off x="-1240077" y="3310729"/>
              <a:ext cx="1415" cy="10071"/>
            </a:xfrm>
            <a:custGeom>
              <a:avLst/>
              <a:gdLst>
                <a:gd name="connsiteX0" fmla="*/ -947 w 1415"/>
                <a:gd name="connsiteY0" fmla="*/ -2253 h 10071"/>
                <a:gd name="connsiteX1" fmla="*/ -706 w 1415"/>
                <a:gd name="connsiteY1" fmla="*/ 7304 h 10071"/>
                <a:gd name="connsiteX2" fmla="*/ -2037 w 1415"/>
                <a:gd name="connsiteY2" fmla="*/ -2309 h 10071"/>
                <a:gd name="connsiteX3" fmla="*/ -947 w 1415"/>
                <a:gd name="connsiteY3" fmla="*/ -2253 h 10071"/>
              </a:gdLst>
              <a:ahLst/>
              <a:cxnLst>
                <a:cxn ang="0">
                  <a:pos x="connsiteX0" y="connsiteY0"/>
                </a:cxn>
                <a:cxn ang="0">
                  <a:pos x="connsiteX1" y="connsiteY1"/>
                </a:cxn>
                <a:cxn ang="0">
                  <a:pos x="connsiteX2" y="connsiteY2"/>
                </a:cxn>
                <a:cxn ang="0">
                  <a:pos x="connsiteX3" y="connsiteY3"/>
                </a:cxn>
              </a:cxnLst>
              <a:rect l="l" t="t" r="r" b="b"/>
              <a:pathLst>
                <a:path w="1415" h="10071">
                  <a:moveTo>
                    <a:pt x="-947" y="-2253"/>
                  </a:moveTo>
                  <a:cubicBezTo>
                    <a:pt x="-947" y="945"/>
                    <a:pt x="-780" y="4124"/>
                    <a:pt x="-706" y="7304"/>
                  </a:cubicBezTo>
                  <a:cubicBezTo>
                    <a:pt x="-3109" y="4383"/>
                    <a:pt x="-1630" y="908"/>
                    <a:pt x="-2037" y="-2309"/>
                  </a:cubicBezTo>
                  <a:cubicBezTo>
                    <a:pt x="-1630" y="-2956"/>
                    <a:pt x="-1279" y="-2901"/>
                    <a:pt x="-947" y="-2253"/>
                  </a:cubicBezTo>
                  <a:close/>
                </a:path>
              </a:pathLst>
            </a:custGeom>
            <a:solidFill>
              <a:srgbClr val="252525"/>
            </a:solidFill>
            <a:ln w="1847" cap="flat">
              <a:noFill/>
              <a:prstDash val="solid"/>
              <a:miter/>
            </a:ln>
          </p:spPr>
          <p:txBody>
            <a:bodyPr rtlCol="0" anchor="ctr"/>
            <a:lstStyle/>
            <a:p>
              <a:endParaRPr lang="es-CO"/>
            </a:p>
          </p:txBody>
        </p:sp>
        <p:sp>
          <p:nvSpPr>
            <p:cNvPr id="64" name="Freeform: Shape 63">
              <a:extLst>
                <a:ext uri="{FF2B5EF4-FFF2-40B4-BE49-F238E27FC236}">
                  <a16:creationId xmlns:a16="http://schemas.microsoft.com/office/drawing/2014/main" id="{8D352D26-53D4-3AD5-104F-BE58264DE3FA}"/>
                </a:ext>
              </a:extLst>
            </p:cNvPr>
            <p:cNvSpPr/>
            <p:nvPr/>
          </p:nvSpPr>
          <p:spPr>
            <a:xfrm>
              <a:off x="-1241324" y="3290630"/>
              <a:ext cx="1235" cy="5546"/>
            </a:xfrm>
            <a:custGeom>
              <a:avLst/>
              <a:gdLst>
                <a:gd name="connsiteX0" fmla="*/ -1031 w 1235"/>
                <a:gd name="connsiteY0" fmla="*/ 2779 h 5546"/>
                <a:gd name="connsiteX1" fmla="*/ -2121 w 1235"/>
                <a:gd name="connsiteY1" fmla="*/ 2779 h 5546"/>
                <a:gd name="connsiteX2" fmla="*/ -2121 w 1235"/>
                <a:gd name="connsiteY2" fmla="*/ -2768 h 5546"/>
                <a:gd name="connsiteX3" fmla="*/ -1031 w 1235"/>
                <a:gd name="connsiteY3" fmla="*/ 2779 h 5546"/>
              </a:gdLst>
              <a:ahLst/>
              <a:cxnLst>
                <a:cxn ang="0">
                  <a:pos x="connsiteX0" y="connsiteY0"/>
                </a:cxn>
                <a:cxn ang="0">
                  <a:pos x="connsiteX1" y="connsiteY1"/>
                </a:cxn>
                <a:cxn ang="0">
                  <a:pos x="connsiteX2" y="connsiteY2"/>
                </a:cxn>
                <a:cxn ang="0">
                  <a:pos x="connsiteX3" y="connsiteY3"/>
                </a:cxn>
              </a:cxnLst>
              <a:rect l="l" t="t" r="r" b="b"/>
              <a:pathLst>
                <a:path w="1235" h="5546">
                  <a:moveTo>
                    <a:pt x="-1031" y="2779"/>
                  </a:moveTo>
                  <a:lnTo>
                    <a:pt x="-2121" y="2779"/>
                  </a:lnTo>
                  <a:lnTo>
                    <a:pt x="-2121" y="-2768"/>
                  </a:lnTo>
                  <a:cubicBezTo>
                    <a:pt x="-347" y="-1177"/>
                    <a:pt x="-994" y="856"/>
                    <a:pt x="-1031" y="2779"/>
                  </a:cubicBezTo>
                  <a:close/>
                </a:path>
              </a:pathLst>
            </a:custGeom>
            <a:solidFill>
              <a:srgbClr val="2C2C2C"/>
            </a:solidFill>
            <a:ln w="1847" cap="flat">
              <a:noFill/>
              <a:prstDash val="solid"/>
              <a:miter/>
            </a:ln>
          </p:spPr>
          <p:txBody>
            <a:bodyPr rtlCol="0" anchor="ctr"/>
            <a:lstStyle/>
            <a:p>
              <a:endParaRPr lang="es-CO"/>
            </a:p>
          </p:txBody>
        </p:sp>
        <p:sp>
          <p:nvSpPr>
            <p:cNvPr id="65" name="Freeform: Shape 64">
              <a:extLst>
                <a:ext uri="{FF2B5EF4-FFF2-40B4-BE49-F238E27FC236}">
                  <a16:creationId xmlns:a16="http://schemas.microsoft.com/office/drawing/2014/main" id="{31BDF6C7-79B1-30ED-D3A5-9711CC6E8FAE}"/>
                </a:ext>
              </a:extLst>
            </p:cNvPr>
            <p:cNvSpPr/>
            <p:nvPr/>
          </p:nvSpPr>
          <p:spPr>
            <a:xfrm>
              <a:off x="-1237294" y="3277062"/>
              <a:ext cx="4233" cy="1218"/>
            </a:xfrm>
            <a:custGeom>
              <a:avLst/>
              <a:gdLst>
                <a:gd name="connsiteX0" fmla="*/ 2112 w 4233"/>
                <a:gd name="connsiteY0" fmla="*/ -1678 h 1218"/>
                <a:gd name="connsiteX1" fmla="*/ -2121 w 4233"/>
                <a:gd name="connsiteY1" fmla="*/ -1549 h 1218"/>
                <a:gd name="connsiteX2" fmla="*/ 1336 w 4233"/>
                <a:gd name="connsiteY2" fmla="*/ -2418 h 1218"/>
                <a:gd name="connsiteX3" fmla="*/ 2112 w 4233"/>
                <a:gd name="connsiteY3" fmla="*/ -1678 h 1218"/>
              </a:gdLst>
              <a:ahLst/>
              <a:cxnLst>
                <a:cxn ang="0">
                  <a:pos x="connsiteX0" y="connsiteY0"/>
                </a:cxn>
                <a:cxn ang="0">
                  <a:pos x="connsiteX1" y="connsiteY1"/>
                </a:cxn>
                <a:cxn ang="0">
                  <a:pos x="connsiteX2" y="connsiteY2"/>
                </a:cxn>
                <a:cxn ang="0">
                  <a:pos x="connsiteX3" y="connsiteY3"/>
                </a:cxn>
              </a:cxnLst>
              <a:rect l="l" t="t" r="r" b="b"/>
              <a:pathLst>
                <a:path w="4233" h="1218">
                  <a:moveTo>
                    <a:pt x="2112" y="-1678"/>
                  </a:moveTo>
                  <a:lnTo>
                    <a:pt x="-2121" y="-1549"/>
                  </a:lnTo>
                  <a:cubicBezTo>
                    <a:pt x="-1401" y="-2732"/>
                    <a:pt x="134" y="-3120"/>
                    <a:pt x="1336" y="-2418"/>
                  </a:cubicBezTo>
                  <a:cubicBezTo>
                    <a:pt x="1632" y="-2232"/>
                    <a:pt x="1909" y="-1974"/>
                    <a:pt x="2112" y="-1678"/>
                  </a:cubicBezTo>
                  <a:close/>
                </a:path>
              </a:pathLst>
            </a:custGeom>
            <a:solidFill>
              <a:srgbClr val="252525"/>
            </a:solidFill>
            <a:ln w="1847" cap="flat">
              <a:noFill/>
              <a:prstDash val="solid"/>
              <a:miter/>
            </a:ln>
          </p:spPr>
          <p:txBody>
            <a:bodyPr rtlCol="0" anchor="ctr"/>
            <a:lstStyle/>
            <a:p>
              <a:endParaRPr lang="es-CO"/>
            </a:p>
          </p:txBody>
        </p:sp>
        <p:sp>
          <p:nvSpPr>
            <p:cNvPr id="66" name="Freeform: Shape 65">
              <a:extLst>
                <a:ext uri="{FF2B5EF4-FFF2-40B4-BE49-F238E27FC236}">
                  <a16:creationId xmlns:a16="http://schemas.microsoft.com/office/drawing/2014/main" id="{9C3B1BAE-D45D-C5A9-36AC-2C1D1CC34A88}"/>
                </a:ext>
              </a:extLst>
            </p:cNvPr>
            <p:cNvSpPr/>
            <p:nvPr/>
          </p:nvSpPr>
          <p:spPr>
            <a:xfrm>
              <a:off x="-1239993" y="3307139"/>
              <a:ext cx="1219" cy="4104"/>
            </a:xfrm>
            <a:custGeom>
              <a:avLst/>
              <a:gdLst>
                <a:gd name="connsiteX0" fmla="*/ -1031 w 1219"/>
                <a:gd name="connsiteY0" fmla="*/ 1337 h 4104"/>
                <a:gd name="connsiteX1" fmla="*/ -2121 w 1219"/>
                <a:gd name="connsiteY1" fmla="*/ 1337 h 4104"/>
                <a:gd name="connsiteX2" fmla="*/ -2121 w 1219"/>
                <a:gd name="connsiteY2" fmla="*/ -2768 h 4104"/>
                <a:gd name="connsiteX3" fmla="*/ -1031 w 1219"/>
                <a:gd name="connsiteY3" fmla="*/ 1337 h 4104"/>
              </a:gdLst>
              <a:ahLst/>
              <a:cxnLst>
                <a:cxn ang="0">
                  <a:pos x="connsiteX0" y="connsiteY0"/>
                </a:cxn>
                <a:cxn ang="0">
                  <a:pos x="connsiteX1" y="connsiteY1"/>
                </a:cxn>
                <a:cxn ang="0">
                  <a:pos x="connsiteX2" y="connsiteY2"/>
                </a:cxn>
                <a:cxn ang="0">
                  <a:pos x="connsiteX3" y="connsiteY3"/>
                </a:cxn>
              </a:cxnLst>
              <a:rect l="l" t="t" r="r" b="b"/>
              <a:pathLst>
                <a:path w="1219" h="4104">
                  <a:moveTo>
                    <a:pt x="-1031" y="1337"/>
                  </a:moveTo>
                  <a:cubicBezTo>
                    <a:pt x="-1401" y="1318"/>
                    <a:pt x="-1752" y="1318"/>
                    <a:pt x="-2121" y="1337"/>
                  </a:cubicBezTo>
                  <a:lnTo>
                    <a:pt x="-2121" y="-2768"/>
                  </a:lnTo>
                  <a:cubicBezTo>
                    <a:pt x="-606" y="-1733"/>
                    <a:pt x="-864" y="-180"/>
                    <a:pt x="-1031" y="1337"/>
                  </a:cubicBezTo>
                  <a:close/>
                </a:path>
              </a:pathLst>
            </a:custGeom>
            <a:solidFill>
              <a:srgbClr val="2C2C2C"/>
            </a:solidFill>
            <a:ln w="1847" cap="flat">
              <a:noFill/>
              <a:prstDash val="solid"/>
              <a:miter/>
            </a:ln>
          </p:spPr>
          <p:txBody>
            <a:bodyPr rtlCol="0" anchor="ctr"/>
            <a:lstStyle/>
            <a:p>
              <a:endParaRPr lang="es-CO"/>
            </a:p>
          </p:txBody>
        </p:sp>
        <p:sp>
          <p:nvSpPr>
            <p:cNvPr id="67" name="Freeform: Shape 66">
              <a:extLst>
                <a:ext uri="{FF2B5EF4-FFF2-40B4-BE49-F238E27FC236}">
                  <a16:creationId xmlns:a16="http://schemas.microsoft.com/office/drawing/2014/main" id="{72782640-C2CD-2AD7-66A2-95484495FDED}"/>
                </a:ext>
              </a:extLst>
            </p:cNvPr>
            <p:cNvSpPr/>
            <p:nvPr/>
          </p:nvSpPr>
          <p:spPr>
            <a:xfrm>
              <a:off x="-1053753" y="3537207"/>
              <a:ext cx="4104" cy="1317"/>
            </a:xfrm>
            <a:custGeom>
              <a:avLst/>
              <a:gdLst>
                <a:gd name="connsiteX0" fmla="*/ -2121 w 4104"/>
                <a:gd name="connsiteY0" fmla="*/ -1450 h 1317"/>
                <a:gd name="connsiteX1" fmla="*/ 1983 w 4104"/>
                <a:gd name="connsiteY1" fmla="*/ -1450 h 1317"/>
              </a:gdLst>
              <a:ahLst/>
              <a:cxnLst>
                <a:cxn ang="0">
                  <a:pos x="connsiteX0" y="connsiteY0"/>
                </a:cxn>
                <a:cxn ang="0">
                  <a:pos x="connsiteX1" y="connsiteY1"/>
                </a:cxn>
              </a:cxnLst>
              <a:rect l="l" t="t" r="r" b="b"/>
              <a:pathLst>
                <a:path w="4104" h="1317">
                  <a:moveTo>
                    <a:pt x="-2121" y="-1450"/>
                  </a:moveTo>
                  <a:cubicBezTo>
                    <a:pt x="-753" y="-3207"/>
                    <a:pt x="615" y="-3207"/>
                    <a:pt x="1983" y="-1450"/>
                  </a:cubicBezTo>
                  <a:close/>
                </a:path>
              </a:pathLst>
            </a:custGeom>
            <a:solidFill>
              <a:srgbClr val="020202"/>
            </a:solidFill>
            <a:ln w="1847" cap="flat">
              <a:noFill/>
              <a:prstDash val="solid"/>
              <a:miter/>
            </a:ln>
          </p:spPr>
          <p:txBody>
            <a:bodyPr rtlCol="0" anchor="ctr"/>
            <a:lstStyle/>
            <a:p>
              <a:endParaRPr lang="es-CO"/>
            </a:p>
          </p:txBody>
        </p:sp>
        <p:sp>
          <p:nvSpPr>
            <p:cNvPr id="68" name="Freeform: Shape 67">
              <a:extLst>
                <a:ext uri="{FF2B5EF4-FFF2-40B4-BE49-F238E27FC236}">
                  <a16:creationId xmlns:a16="http://schemas.microsoft.com/office/drawing/2014/main" id="{4BF3926E-48E8-3C26-F24A-4727ABCC63BE}"/>
                </a:ext>
              </a:extLst>
            </p:cNvPr>
            <p:cNvSpPr/>
            <p:nvPr/>
          </p:nvSpPr>
          <p:spPr>
            <a:xfrm>
              <a:off x="-1241361" y="3280698"/>
              <a:ext cx="1277" cy="3109"/>
            </a:xfrm>
            <a:custGeom>
              <a:avLst/>
              <a:gdLst>
                <a:gd name="connsiteX0" fmla="*/ -864 w 1277"/>
                <a:gd name="connsiteY0" fmla="*/ -2431 h 3109"/>
                <a:gd name="connsiteX1" fmla="*/ -2121 w 1277"/>
                <a:gd name="connsiteY1" fmla="*/ 342 h 3109"/>
                <a:gd name="connsiteX2" fmla="*/ -2121 w 1277"/>
                <a:gd name="connsiteY2" fmla="*/ -2394 h 3109"/>
                <a:gd name="connsiteX3" fmla="*/ -1105 w 1277"/>
                <a:gd name="connsiteY3" fmla="*/ -2671 h 3109"/>
                <a:gd name="connsiteX4" fmla="*/ -864 w 1277"/>
                <a:gd name="connsiteY4" fmla="*/ -2431 h 3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7" h="3109">
                  <a:moveTo>
                    <a:pt x="-864" y="-2431"/>
                  </a:moveTo>
                  <a:cubicBezTo>
                    <a:pt x="-735" y="-1340"/>
                    <a:pt x="-1215" y="-286"/>
                    <a:pt x="-2121" y="342"/>
                  </a:cubicBezTo>
                  <a:lnTo>
                    <a:pt x="-2121" y="-2394"/>
                  </a:lnTo>
                  <a:cubicBezTo>
                    <a:pt x="-1918" y="-2745"/>
                    <a:pt x="-1456" y="-2874"/>
                    <a:pt x="-1105" y="-2671"/>
                  </a:cubicBezTo>
                  <a:cubicBezTo>
                    <a:pt x="-1012" y="-2597"/>
                    <a:pt x="-920" y="-2523"/>
                    <a:pt x="-864" y="-2431"/>
                  </a:cubicBezTo>
                  <a:close/>
                </a:path>
              </a:pathLst>
            </a:custGeom>
            <a:solidFill>
              <a:srgbClr val="2C2C2C"/>
            </a:solidFill>
            <a:ln w="1847" cap="flat">
              <a:noFill/>
              <a:prstDash val="solid"/>
              <a:miter/>
            </a:ln>
          </p:spPr>
          <p:txBody>
            <a:bodyPr rtlCol="0" anchor="ctr"/>
            <a:lstStyle/>
            <a:p>
              <a:endParaRPr lang="es-CO"/>
            </a:p>
          </p:txBody>
        </p:sp>
        <p:sp>
          <p:nvSpPr>
            <p:cNvPr id="69" name="Freeform: Shape 68">
              <a:extLst>
                <a:ext uri="{FF2B5EF4-FFF2-40B4-BE49-F238E27FC236}">
                  <a16:creationId xmlns:a16="http://schemas.microsoft.com/office/drawing/2014/main" id="{5498E65E-C32D-98D4-25BA-F9BA955673B0}"/>
                </a:ext>
              </a:extLst>
            </p:cNvPr>
            <p:cNvSpPr/>
            <p:nvPr/>
          </p:nvSpPr>
          <p:spPr>
            <a:xfrm>
              <a:off x="-1239974" y="3278336"/>
              <a:ext cx="1690" cy="1386"/>
            </a:xfrm>
            <a:custGeom>
              <a:avLst/>
              <a:gdLst>
                <a:gd name="connsiteX0" fmla="*/ -827 w 1690"/>
                <a:gd name="connsiteY0" fmla="*/ -1585 h 1386"/>
                <a:gd name="connsiteX1" fmla="*/ -2121 w 1690"/>
                <a:gd name="connsiteY1" fmla="*/ -1381 h 1386"/>
                <a:gd name="connsiteX2" fmla="*/ -772 w 1690"/>
                <a:gd name="connsiteY2" fmla="*/ -2768 h 1386"/>
                <a:gd name="connsiteX3" fmla="*/ -476 w 1690"/>
                <a:gd name="connsiteY3" fmla="*/ -1973 h 1386"/>
                <a:gd name="connsiteX4" fmla="*/ -827 w 1690"/>
                <a:gd name="connsiteY4" fmla="*/ -1585 h 1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0" h="1386">
                  <a:moveTo>
                    <a:pt x="-827" y="-1585"/>
                  </a:moveTo>
                  <a:cubicBezTo>
                    <a:pt x="-1252" y="-1492"/>
                    <a:pt x="-1678" y="-1418"/>
                    <a:pt x="-2121" y="-1381"/>
                  </a:cubicBezTo>
                  <a:lnTo>
                    <a:pt x="-772" y="-2768"/>
                  </a:lnTo>
                  <a:cubicBezTo>
                    <a:pt x="-458" y="-2490"/>
                    <a:pt x="-365" y="-2231"/>
                    <a:pt x="-476" y="-1973"/>
                  </a:cubicBezTo>
                  <a:cubicBezTo>
                    <a:pt x="-587" y="-1714"/>
                    <a:pt x="-716" y="-1585"/>
                    <a:pt x="-827" y="-1585"/>
                  </a:cubicBezTo>
                  <a:close/>
                </a:path>
              </a:pathLst>
            </a:custGeom>
            <a:solidFill>
              <a:srgbClr val="252525"/>
            </a:solidFill>
            <a:ln w="1847" cap="flat">
              <a:noFill/>
              <a:prstDash val="solid"/>
              <a:miter/>
            </a:ln>
          </p:spPr>
          <p:txBody>
            <a:bodyPr rtlCol="0" anchor="ctr"/>
            <a:lstStyle/>
            <a:p>
              <a:endParaRPr lang="es-CO"/>
            </a:p>
          </p:txBody>
        </p:sp>
        <p:sp>
          <p:nvSpPr>
            <p:cNvPr id="70" name="Freeform: Shape 69">
              <a:extLst>
                <a:ext uri="{FF2B5EF4-FFF2-40B4-BE49-F238E27FC236}">
                  <a16:creationId xmlns:a16="http://schemas.microsoft.com/office/drawing/2014/main" id="{28E1BBC1-F83F-821D-A589-2DE1E6A54ED6}"/>
                </a:ext>
              </a:extLst>
            </p:cNvPr>
            <p:cNvSpPr/>
            <p:nvPr/>
          </p:nvSpPr>
          <p:spPr>
            <a:xfrm>
              <a:off x="-1238680" y="3278295"/>
              <a:ext cx="1349" cy="1224"/>
            </a:xfrm>
            <a:custGeom>
              <a:avLst/>
              <a:gdLst>
                <a:gd name="connsiteX0" fmla="*/ -2121 w 1349"/>
                <a:gd name="connsiteY0" fmla="*/ -1543 h 1224"/>
                <a:gd name="connsiteX1" fmla="*/ -2121 w 1349"/>
                <a:gd name="connsiteY1" fmla="*/ -2726 h 1224"/>
                <a:gd name="connsiteX2" fmla="*/ -772 w 1349"/>
                <a:gd name="connsiteY2" fmla="*/ -2726 h 1224"/>
              </a:gdLst>
              <a:ahLst/>
              <a:cxnLst>
                <a:cxn ang="0">
                  <a:pos x="connsiteX0" y="connsiteY0"/>
                </a:cxn>
                <a:cxn ang="0">
                  <a:pos x="connsiteX1" y="connsiteY1"/>
                </a:cxn>
                <a:cxn ang="0">
                  <a:pos x="connsiteX2" y="connsiteY2"/>
                </a:cxn>
              </a:cxnLst>
              <a:rect l="l" t="t" r="r" b="b"/>
              <a:pathLst>
                <a:path w="1349" h="1224">
                  <a:moveTo>
                    <a:pt x="-2121" y="-1543"/>
                  </a:moveTo>
                  <a:cubicBezTo>
                    <a:pt x="-2121" y="-1950"/>
                    <a:pt x="-2121" y="-2338"/>
                    <a:pt x="-2121" y="-2726"/>
                  </a:cubicBezTo>
                  <a:cubicBezTo>
                    <a:pt x="-1678" y="-2781"/>
                    <a:pt x="-1215" y="-2781"/>
                    <a:pt x="-772" y="-2726"/>
                  </a:cubicBezTo>
                  <a:close/>
                </a:path>
              </a:pathLst>
            </a:custGeom>
            <a:solidFill>
              <a:srgbClr val="2C2C2C"/>
            </a:solidFill>
            <a:ln w="1847" cap="flat">
              <a:noFill/>
              <a:prstDash val="solid"/>
              <a:miter/>
            </a:ln>
          </p:spPr>
          <p:txBody>
            <a:bodyPr rtlCol="0" anchor="ctr"/>
            <a:lstStyle/>
            <a:p>
              <a:endParaRPr lang="es-CO"/>
            </a:p>
          </p:txBody>
        </p:sp>
        <p:sp>
          <p:nvSpPr>
            <p:cNvPr id="71" name="Freeform: Shape 70">
              <a:extLst>
                <a:ext uri="{FF2B5EF4-FFF2-40B4-BE49-F238E27FC236}">
                  <a16:creationId xmlns:a16="http://schemas.microsoft.com/office/drawing/2014/main" id="{27835DAB-444F-5176-EC5F-3966054ACA6C}"/>
                </a:ext>
              </a:extLst>
            </p:cNvPr>
            <p:cNvSpPr/>
            <p:nvPr/>
          </p:nvSpPr>
          <p:spPr>
            <a:xfrm>
              <a:off x="-1241306" y="3279667"/>
              <a:ext cx="1331" cy="1368"/>
            </a:xfrm>
            <a:custGeom>
              <a:avLst/>
              <a:gdLst>
                <a:gd name="connsiteX0" fmla="*/ -919 w 1331"/>
                <a:gd name="connsiteY0" fmla="*/ -1400 h 1368"/>
                <a:gd name="connsiteX1" fmla="*/ -2121 w 1331"/>
                <a:gd name="connsiteY1" fmla="*/ -1400 h 1368"/>
                <a:gd name="connsiteX2" fmla="*/ -790 w 1331"/>
                <a:gd name="connsiteY2" fmla="*/ -2768 h 1368"/>
                <a:gd name="connsiteX3" fmla="*/ -919 w 1331"/>
                <a:gd name="connsiteY3" fmla="*/ -1400 h 1368"/>
              </a:gdLst>
              <a:ahLst/>
              <a:cxnLst>
                <a:cxn ang="0">
                  <a:pos x="connsiteX0" y="connsiteY0"/>
                </a:cxn>
                <a:cxn ang="0">
                  <a:pos x="connsiteX1" y="connsiteY1"/>
                </a:cxn>
                <a:cxn ang="0">
                  <a:pos x="connsiteX2" y="connsiteY2"/>
                </a:cxn>
                <a:cxn ang="0">
                  <a:pos x="connsiteX3" y="connsiteY3"/>
                </a:cxn>
              </a:cxnLst>
              <a:rect l="l" t="t" r="r" b="b"/>
              <a:pathLst>
                <a:path w="1331" h="1368">
                  <a:moveTo>
                    <a:pt x="-919" y="-1400"/>
                  </a:moveTo>
                  <a:lnTo>
                    <a:pt x="-2121" y="-1400"/>
                  </a:lnTo>
                  <a:lnTo>
                    <a:pt x="-790" y="-2768"/>
                  </a:lnTo>
                  <a:cubicBezTo>
                    <a:pt x="-790" y="-2305"/>
                    <a:pt x="-827" y="-1843"/>
                    <a:pt x="-919" y="-1400"/>
                  </a:cubicBezTo>
                  <a:close/>
                </a:path>
              </a:pathLst>
            </a:custGeom>
            <a:solidFill>
              <a:srgbClr val="252525"/>
            </a:solidFill>
            <a:ln w="1847" cap="flat">
              <a:noFill/>
              <a:prstDash val="solid"/>
              <a:miter/>
            </a:ln>
          </p:spPr>
          <p:txBody>
            <a:bodyPr rtlCol="0" anchor="ctr"/>
            <a:lstStyle/>
            <a:p>
              <a:endParaRPr lang="es-CO"/>
            </a:p>
          </p:txBody>
        </p:sp>
        <p:sp>
          <p:nvSpPr>
            <p:cNvPr id="72" name="Freeform: Shape 71">
              <a:extLst>
                <a:ext uri="{FF2B5EF4-FFF2-40B4-BE49-F238E27FC236}">
                  <a16:creationId xmlns:a16="http://schemas.microsoft.com/office/drawing/2014/main" id="{8DC9DE6A-E36B-AB96-6917-EDB9141A4EBE}"/>
                </a:ext>
              </a:extLst>
            </p:cNvPr>
            <p:cNvSpPr/>
            <p:nvPr/>
          </p:nvSpPr>
          <p:spPr>
            <a:xfrm>
              <a:off x="-1159260" y="3312556"/>
              <a:ext cx="1368" cy="1368"/>
            </a:xfrm>
            <a:custGeom>
              <a:avLst/>
              <a:gdLst>
                <a:gd name="connsiteX0" fmla="*/ -753 w 1368"/>
                <a:gd name="connsiteY0" fmla="*/ -2768 h 1368"/>
                <a:gd name="connsiteX1" fmla="*/ -2121 w 1368"/>
                <a:gd name="connsiteY1" fmla="*/ -1400 h 1368"/>
              </a:gdLst>
              <a:ahLst/>
              <a:cxnLst>
                <a:cxn ang="0">
                  <a:pos x="connsiteX0" y="connsiteY0"/>
                </a:cxn>
                <a:cxn ang="0">
                  <a:pos x="connsiteX1" y="connsiteY1"/>
                </a:cxn>
              </a:cxnLst>
              <a:rect l="l" t="t" r="r" b="b"/>
              <a:pathLst>
                <a:path w="1368" h="1368">
                  <a:moveTo>
                    <a:pt x="-753" y="-2768"/>
                  </a:moveTo>
                  <a:lnTo>
                    <a:pt x="-2121" y="-1400"/>
                  </a:lnTo>
                  <a:close/>
                </a:path>
              </a:pathLst>
            </a:custGeom>
            <a:solidFill>
              <a:srgbClr val="020202"/>
            </a:solidFill>
            <a:ln w="1847" cap="flat">
              <a:noFill/>
              <a:prstDash val="solid"/>
              <a:miter/>
            </a:ln>
          </p:spPr>
          <p:txBody>
            <a:bodyPr rtlCol="0" anchor="ctr"/>
            <a:lstStyle/>
            <a:p>
              <a:endParaRPr lang="es-CO"/>
            </a:p>
          </p:txBody>
        </p:sp>
        <p:sp>
          <p:nvSpPr>
            <p:cNvPr id="73" name="Freeform: Shape 72">
              <a:extLst>
                <a:ext uri="{FF2B5EF4-FFF2-40B4-BE49-F238E27FC236}">
                  <a16:creationId xmlns:a16="http://schemas.microsoft.com/office/drawing/2014/main" id="{B3B137A1-0E29-9206-B1AE-99CDAA447A18}"/>
                </a:ext>
              </a:extLst>
            </p:cNvPr>
            <p:cNvSpPr/>
            <p:nvPr/>
          </p:nvSpPr>
          <p:spPr>
            <a:xfrm>
              <a:off x="-1159204" y="3316678"/>
              <a:ext cx="1368" cy="1368"/>
            </a:xfrm>
            <a:custGeom>
              <a:avLst/>
              <a:gdLst>
                <a:gd name="connsiteX0" fmla="*/ -2121 w 1368"/>
                <a:gd name="connsiteY0" fmla="*/ -2768 h 1368"/>
                <a:gd name="connsiteX1" fmla="*/ -753 w 1368"/>
                <a:gd name="connsiteY1" fmla="*/ -1400 h 1368"/>
                <a:gd name="connsiteX2" fmla="*/ -2121 w 1368"/>
                <a:gd name="connsiteY2" fmla="*/ -2768 h 1368"/>
              </a:gdLst>
              <a:ahLst/>
              <a:cxnLst>
                <a:cxn ang="0">
                  <a:pos x="connsiteX0" y="connsiteY0"/>
                </a:cxn>
                <a:cxn ang="0">
                  <a:pos x="connsiteX1" y="connsiteY1"/>
                </a:cxn>
                <a:cxn ang="0">
                  <a:pos x="connsiteX2" y="connsiteY2"/>
                </a:cxn>
              </a:cxnLst>
              <a:rect l="l" t="t" r="r" b="b"/>
              <a:pathLst>
                <a:path w="1368" h="1368">
                  <a:moveTo>
                    <a:pt x="-2121" y="-2768"/>
                  </a:moveTo>
                  <a:cubicBezTo>
                    <a:pt x="-1659" y="-2324"/>
                    <a:pt x="-1215" y="-1862"/>
                    <a:pt x="-753" y="-1400"/>
                  </a:cubicBezTo>
                  <a:cubicBezTo>
                    <a:pt x="-1215" y="-1862"/>
                    <a:pt x="-1659" y="-2324"/>
                    <a:pt x="-2121" y="-2768"/>
                  </a:cubicBezTo>
                  <a:close/>
                </a:path>
              </a:pathLst>
            </a:custGeom>
            <a:solidFill>
              <a:srgbClr val="020202"/>
            </a:solidFill>
            <a:ln w="1847" cap="flat">
              <a:noFill/>
              <a:prstDash val="solid"/>
              <a:miter/>
            </a:ln>
          </p:spPr>
          <p:txBody>
            <a:bodyPr rtlCol="0" anchor="ctr"/>
            <a:lstStyle/>
            <a:p>
              <a:endParaRPr lang="es-CO"/>
            </a:p>
          </p:txBody>
        </p:sp>
        <p:sp>
          <p:nvSpPr>
            <p:cNvPr id="74" name="Freeform: Shape 73">
              <a:extLst>
                <a:ext uri="{FF2B5EF4-FFF2-40B4-BE49-F238E27FC236}">
                  <a16:creationId xmlns:a16="http://schemas.microsoft.com/office/drawing/2014/main" id="{33AAED32-0BEC-18EB-FE63-205C6333A64B}"/>
                </a:ext>
              </a:extLst>
            </p:cNvPr>
            <p:cNvSpPr/>
            <p:nvPr/>
          </p:nvSpPr>
          <p:spPr>
            <a:xfrm>
              <a:off x="-1160572" y="3330359"/>
              <a:ext cx="1368" cy="1386"/>
            </a:xfrm>
            <a:custGeom>
              <a:avLst/>
              <a:gdLst>
                <a:gd name="connsiteX0" fmla="*/ -753 w 1368"/>
                <a:gd name="connsiteY0" fmla="*/ -2768 h 1386"/>
                <a:gd name="connsiteX1" fmla="*/ -2121 w 1368"/>
                <a:gd name="connsiteY1" fmla="*/ -1381 h 1386"/>
              </a:gdLst>
              <a:ahLst/>
              <a:cxnLst>
                <a:cxn ang="0">
                  <a:pos x="connsiteX0" y="connsiteY0"/>
                </a:cxn>
                <a:cxn ang="0">
                  <a:pos x="connsiteX1" y="connsiteY1"/>
                </a:cxn>
              </a:cxnLst>
              <a:rect l="l" t="t" r="r" b="b"/>
              <a:pathLst>
                <a:path w="1368" h="1386">
                  <a:moveTo>
                    <a:pt x="-753" y="-2768"/>
                  </a:moveTo>
                  <a:lnTo>
                    <a:pt x="-2121" y="-1381"/>
                  </a:lnTo>
                  <a:close/>
                </a:path>
              </a:pathLst>
            </a:custGeom>
            <a:solidFill>
              <a:srgbClr val="020202"/>
            </a:solidFill>
            <a:ln w="1847" cap="flat">
              <a:noFill/>
              <a:prstDash val="solid"/>
              <a:miter/>
            </a:ln>
          </p:spPr>
          <p:txBody>
            <a:bodyPr rtlCol="0" anchor="ctr"/>
            <a:lstStyle/>
            <a:p>
              <a:endParaRPr lang="es-CO"/>
            </a:p>
          </p:txBody>
        </p:sp>
        <p:sp>
          <p:nvSpPr>
            <p:cNvPr id="75" name="Freeform: Shape 74">
              <a:extLst>
                <a:ext uri="{FF2B5EF4-FFF2-40B4-BE49-F238E27FC236}">
                  <a16:creationId xmlns:a16="http://schemas.microsoft.com/office/drawing/2014/main" id="{49C7DA67-E04F-72C2-D35C-F3879AF5A041}"/>
                </a:ext>
              </a:extLst>
            </p:cNvPr>
            <p:cNvSpPr/>
            <p:nvPr/>
          </p:nvSpPr>
          <p:spPr>
            <a:xfrm>
              <a:off x="-1160572" y="3334481"/>
              <a:ext cx="1368" cy="1368"/>
            </a:xfrm>
            <a:custGeom>
              <a:avLst/>
              <a:gdLst>
                <a:gd name="connsiteX0" fmla="*/ -2121 w 1368"/>
                <a:gd name="connsiteY0" fmla="*/ -2768 h 1368"/>
                <a:gd name="connsiteX1" fmla="*/ -753 w 1368"/>
                <a:gd name="connsiteY1" fmla="*/ -1399 h 1368"/>
                <a:gd name="connsiteX2" fmla="*/ -2121 w 1368"/>
                <a:gd name="connsiteY2" fmla="*/ -2768 h 1368"/>
              </a:gdLst>
              <a:ahLst/>
              <a:cxnLst>
                <a:cxn ang="0">
                  <a:pos x="connsiteX0" y="connsiteY0"/>
                </a:cxn>
                <a:cxn ang="0">
                  <a:pos x="connsiteX1" y="connsiteY1"/>
                </a:cxn>
                <a:cxn ang="0">
                  <a:pos x="connsiteX2" y="connsiteY2"/>
                </a:cxn>
              </a:cxnLst>
              <a:rect l="l" t="t" r="r" b="b"/>
              <a:pathLst>
                <a:path w="1368" h="1368">
                  <a:moveTo>
                    <a:pt x="-2121" y="-2768"/>
                  </a:moveTo>
                  <a:cubicBezTo>
                    <a:pt x="-1659" y="-2323"/>
                    <a:pt x="-1215" y="-1861"/>
                    <a:pt x="-753" y="-1399"/>
                  </a:cubicBezTo>
                  <a:cubicBezTo>
                    <a:pt x="-1289" y="-1861"/>
                    <a:pt x="-1659" y="-2323"/>
                    <a:pt x="-2121" y="-2768"/>
                  </a:cubicBezTo>
                  <a:close/>
                </a:path>
              </a:pathLst>
            </a:custGeom>
            <a:solidFill>
              <a:srgbClr val="020202"/>
            </a:solidFill>
            <a:ln w="1847" cap="flat">
              <a:noFill/>
              <a:prstDash val="solid"/>
              <a:miter/>
            </a:ln>
          </p:spPr>
          <p:txBody>
            <a:bodyPr rtlCol="0" anchor="ctr"/>
            <a:lstStyle/>
            <a:p>
              <a:endParaRPr lang="es-CO"/>
            </a:p>
          </p:txBody>
        </p:sp>
        <p:sp>
          <p:nvSpPr>
            <p:cNvPr id="76" name="Freeform: Shape 75">
              <a:extLst>
                <a:ext uri="{FF2B5EF4-FFF2-40B4-BE49-F238E27FC236}">
                  <a16:creationId xmlns:a16="http://schemas.microsoft.com/office/drawing/2014/main" id="{7DAC80CC-675A-44B6-0478-2ADE83AA2D27}"/>
                </a:ext>
              </a:extLst>
            </p:cNvPr>
            <p:cNvSpPr/>
            <p:nvPr/>
          </p:nvSpPr>
          <p:spPr>
            <a:xfrm>
              <a:off x="-1160572" y="3367351"/>
              <a:ext cx="1368" cy="1368"/>
            </a:xfrm>
            <a:custGeom>
              <a:avLst/>
              <a:gdLst>
                <a:gd name="connsiteX0" fmla="*/ -753 w 1368"/>
                <a:gd name="connsiteY0" fmla="*/ -2768 h 1368"/>
                <a:gd name="connsiteX1" fmla="*/ -2121 w 1368"/>
                <a:gd name="connsiteY1" fmla="*/ -1400 h 1368"/>
              </a:gdLst>
              <a:ahLst/>
              <a:cxnLst>
                <a:cxn ang="0">
                  <a:pos x="connsiteX0" y="connsiteY0"/>
                </a:cxn>
                <a:cxn ang="0">
                  <a:pos x="connsiteX1" y="connsiteY1"/>
                </a:cxn>
              </a:cxnLst>
              <a:rect l="l" t="t" r="r" b="b"/>
              <a:pathLst>
                <a:path w="1368" h="1368">
                  <a:moveTo>
                    <a:pt x="-753" y="-2768"/>
                  </a:moveTo>
                  <a:lnTo>
                    <a:pt x="-2121" y="-1400"/>
                  </a:lnTo>
                  <a:close/>
                </a:path>
              </a:pathLst>
            </a:custGeom>
            <a:solidFill>
              <a:srgbClr val="020202"/>
            </a:solidFill>
            <a:ln w="1847" cap="flat">
              <a:noFill/>
              <a:prstDash val="solid"/>
              <a:miter/>
            </a:ln>
          </p:spPr>
          <p:txBody>
            <a:bodyPr rtlCol="0" anchor="ctr"/>
            <a:lstStyle/>
            <a:p>
              <a:endParaRPr lang="es-CO"/>
            </a:p>
          </p:txBody>
        </p:sp>
        <p:sp>
          <p:nvSpPr>
            <p:cNvPr id="77" name="Freeform: Shape 76">
              <a:extLst>
                <a:ext uri="{FF2B5EF4-FFF2-40B4-BE49-F238E27FC236}">
                  <a16:creationId xmlns:a16="http://schemas.microsoft.com/office/drawing/2014/main" id="{EB2AEBFE-9C01-C82B-8E87-C37BD1E34AA6}"/>
                </a:ext>
              </a:extLst>
            </p:cNvPr>
            <p:cNvSpPr/>
            <p:nvPr/>
          </p:nvSpPr>
          <p:spPr>
            <a:xfrm>
              <a:off x="-1160572" y="3374192"/>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78" name="Freeform: Shape 77">
              <a:extLst>
                <a:ext uri="{FF2B5EF4-FFF2-40B4-BE49-F238E27FC236}">
                  <a16:creationId xmlns:a16="http://schemas.microsoft.com/office/drawing/2014/main" id="{8FFC2590-20DC-B599-3373-EA6C6EC34ECA}"/>
                </a:ext>
              </a:extLst>
            </p:cNvPr>
            <p:cNvSpPr/>
            <p:nvPr/>
          </p:nvSpPr>
          <p:spPr>
            <a:xfrm>
              <a:off x="-1159260" y="3385081"/>
              <a:ext cx="1368" cy="1368"/>
            </a:xfrm>
            <a:custGeom>
              <a:avLst/>
              <a:gdLst>
                <a:gd name="connsiteX0" fmla="*/ -753 w 1368"/>
                <a:gd name="connsiteY0" fmla="*/ -2768 h 1368"/>
                <a:gd name="connsiteX1" fmla="*/ -2121 w 1368"/>
                <a:gd name="connsiteY1" fmla="*/ -1400 h 1368"/>
              </a:gdLst>
              <a:ahLst/>
              <a:cxnLst>
                <a:cxn ang="0">
                  <a:pos x="connsiteX0" y="connsiteY0"/>
                </a:cxn>
                <a:cxn ang="0">
                  <a:pos x="connsiteX1" y="connsiteY1"/>
                </a:cxn>
              </a:cxnLst>
              <a:rect l="l" t="t" r="r" b="b"/>
              <a:pathLst>
                <a:path w="1368" h="1368">
                  <a:moveTo>
                    <a:pt x="-753" y="-2768"/>
                  </a:moveTo>
                  <a:lnTo>
                    <a:pt x="-2121" y="-1400"/>
                  </a:lnTo>
                  <a:close/>
                </a:path>
              </a:pathLst>
            </a:custGeom>
            <a:solidFill>
              <a:srgbClr val="020202"/>
            </a:solidFill>
            <a:ln w="1847" cap="flat">
              <a:noFill/>
              <a:prstDash val="solid"/>
              <a:miter/>
            </a:ln>
          </p:spPr>
          <p:txBody>
            <a:bodyPr rtlCol="0" anchor="ctr"/>
            <a:lstStyle/>
            <a:p>
              <a:endParaRPr lang="es-CO"/>
            </a:p>
          </p:txBody>
        </p:sp>
        <p:sp>
          <p:nvSpPr>
            <p:cNvPr id="79" name="Freeform: Shape 78">
              <a:extLst>
                <a:ext uri="{FF2B5EF4-FFF2-40B4-BE49-F238E27FC236}">
                  <a16:creationId xmlns:a16="http://schemas.microsoft.com/office/drawing/2014/main" id="{85CE071F-F9BE-73FD-4873-DD94B9FF7B48}"/>
                </a:ext>
              </a:extLst>
            </p:cNvPr>
            <p:cNvSpPr/>
            <p:nvPr/>
          </p:nvSpPr>
          <p:spPr>
            <a:xfrm>
              <a:off x="-1156468" y="3413902"/>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80" name="Freeform: Shape 79">
              <a:extLst>
                <a:ext uri="{FF2B5EF4-FFF2-40B4-BE49-F238E27FC236}">
                  <a16:creationId xmlns:a16="http://schemas.microsoft.com/office/drawing/2014/main" id="{77302C5F-9402-6D49-77CA-640A08C2DB71}"/>
                </a:ext>
              </a:extLst>
            </p:cNvPr>
            <p:cNvSpPr/>
            <p:nvPr/>
          </p:nvSpPr>
          <p:spPr>
            <a:xfrm>
              <a:off x="-1155100" y="3415270"/>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81" name="Freeform: Shape 80">
              <a:extLst>
                <a:ext uri="{FF2B5EF4-FFF2-40B4-BE49-F238E27FC236}">
                  <a16:creationId xmlns:a16="http://schemas.microsoft.com/office/drawing/2014/main" id="{ABB6165D-FCEF-F886-C499-50B1BBC02981}"/>
                </a:ext>
              </a:extLst>
            </p:cNvPr>
            <p:cNvSpPr/>
            <p:nvPr/>
          </p:nvSpPr>
          <p:spPr>
            <a:xfrm>
              <a:off x="-1148241" y="3438564"/>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82" name="Freeform: Shape 81">
              <a:extLst>
                <a:ext uri="{FF2B5EF4-FFF2-40B4-BE49-F238E27FC236}">
                  <a16:creationId xmlns:a16="http://schemas.microsoft.com/office/drawing/2014/main" id="{64DF1D1C-4571-DF4E-ED7B-55F0410E9C75}"/>
                </a:ext>
              </a:extLst>
            </p:cNvPr>
            <p:cNvSpPr/>
            <p:nvPr/>
          </p:nvSpPr>
          <p:spPr>
            <a:xfrm>
              <a:off x="-1146799" y="3439932"/>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83" name="Freeform: Shape 82">
              <a:extLst>
                <a:ext uri="{FF2B5EF4-FFF2-40B4-BE49-F238E27FC236}">
                  <a16:creationId xmlns:a16="http://schemas.microsoft.com/office/drawing/2014/main" id="{6A80CAA8-CAFC-5D44-3876-34734C9BE67D}"/>
                </a:ext>
              </a:extLst>
            </p:cNvPr>
            <p:cNvSpPr/>
            <p:nvPr/>
          </p:nvSpPr>
          <p:spPr>
            <a:xfrm>
              <a:off x="-1144137" y="3444036"/>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84" name="Freeform: Shape 83">
              <a:extLst>
                <a:ext uri="{FF2B5EF4-FFF2-40B4-BE49-F238E27FC236}">
                  <a16:creationId xmlns:a16="http://schemas.microsoft.com/office/drawing/2014/main" id="{3075349D-83E4-1B2A-B9C4-ADEE997D09BF}"/>
                </a:ext>
              </a:extLst>
            </p:cNvPr>
            <p:cNvSpPr/>
            <p:nvPr/>
          </p:nvSpPr>
          <p:spPr>
            <a:xfrm>
              <a:off x="-1142769" y="3449508"/>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85" name="Freeform: Shape 84">
              <a:extLst>
                <a:ext uri="{FF2B5EF4-FFF2-40B4-BE49-F238E27FC236}">
                  <a16:creationId xmlns:a16="http://schemas.microsoft.com/office/drawing/2014/main" id="{28BE79AC-F0DA-F53E-68BE-1B9ABDDC7AB2}"/>
                </a:ext>
              </a:extLst>
            </p:cNvPr>
            <p:cNvSpPr/>
            <p:nvPr/>
          </p:nvSpPr>
          <p:spPr>
            <a:xfrm>
              <a:off x="-1138665" y="3460471"/>
              <a:ext cx="1368" cy="1368"/>
            </a:xfrm>
            <a:custGeom>
              <a:avLst/>
              <a:gdLst>
                <a:gd name="connsiteX0" fmla="*/ -2121 w 1368"/>
                <a:gd name="connsiteY0" fmla="*/ -2768 h 1368"/>
                <a:gd name="connsiteX1" fmla="*/ -753 w 1368"/>
                <a:gd name="connsiteY1" fmla="*/ -1400 h 1368"/>
                <a:gd name="connsiteX2" fmla="*/ -2121 w 1368"/>
                <a:gd name="connsiteY2" fmla="*/ -2768 h 1368"/>
              </a:gdLst>
              <a:ahLst/>
              <a:cxnLst>
                <a:cxn ang="0">
                  <a:pos x="connsiteX0" y="connsiteY0"/>
                </a:cxn>
                <a:cxn ang="0">
                  <a:pos x="connsiteX1" y="connsiteY1"/>
                </a:cxn>
                <a:cxn ang="0">
                  <a:pos x="connsiteX2" y="connsiteY2"/>
                </a:cxn>
              </a:cxnLst>
              <a:rect l="l" t="t" r="r" b="b"/>
              <a:pathLst>
                <a:path w="1368" h="1368">
                  <a:moveTo>
                    <a:pt x="-2121" y="-2768"/>
                  </a:moveTo>
                  <a:cubicBezTo>
                    <a:pt x="-1659" y="-2305"/>
                    <a:pt x="-1197" y="-1862"/>
                    <a:pt x="-753" y="-1400"/>
                  </a:cubicBezTo>
                  <a:cubicBezTo>
                    <a:pt x="-1197" y="-1862"/>
                    <a:pt x="-1659" y="-2361"/>
                    <a:pt x="-2121" y="-2768"/>
                  </a:cubicBezTo>
                  <a:close/>
                </a:path>
              </a:pathLst>
            </a:custGeom>
            <a:solidFill>
              <a:srgbClr val="020202"/>
            </a:solidFill>
            <a:ln w="1847" cap="flat">
              <a:noFill/>
              <a:prstDash val="solid"/>
              <a:miter/>
            </a:ln>
          </p:spPr>
          <p:txBody>
            <a:bodyPr rtlCol="0" anchor="ctr"/>
            <a:lstStyle/>
            <a:p>
              <a:endParaRPr lang="es-CO"/>
            </a:p>
          </p:txBody>
        </p:sp>
        <p:sp>
          <p:nvSpPr>
            <p:cNvPr id="86" name="Freeform: Shape 85">
              <a:extLst>
                <a:ext uri="{FF2B5EF4-FFF2-40B4-BE49-F238E27FC236}">
                  <a16:creationId xmlns:a16="http://schemas.microsoft.com/office/drawing/2014/main" id="{E680EF83-E94A-7A37-18D1-2EC3EEBD3963}"/>
                </a:ext>
              </a:extLst>
            </p:cNvPr>
            <p:cNvSpPr/>
            <p:nvPr/>
          </p:nvSpPr>
          <p:spPr>
            <a:xfrm>
              <a:off x="-1137297" y="3461839"/>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87" name="Freeform: Shape 86">
              <a:extLst>
                <a:ext uri="{FF2B5EF4-FFF2-40B4-BE49-F238E27FC236}">
                  <a16:creationId xmlns:a16="http://schemas.microsoft.com/office/drawing/2014/main" id="{DB7AD708-0FB9-CFEF-C0B0-72FCEDE9D877}"/>
                </a:ext>
              </a:extLst>
            </p:cNvPr>
            <p:cNvSpPr/>
            <p:nvPr/>
          </p:nvSpPr>
          <p:spPr>
            <a:xfrm>
              <a:off x="-1130438" y="3476906"/>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88" name="Freeform: Shape 87">
              <a:extLst>
                <a:ext uri="{FF2B5EF4-FFF2-40B4-BE49-F238E27FC236}">
                  <a16:creationId xmlns:a16="http://schemas.microsoft.com/office/drawing/2014/main" id="{CAEB4BE7-40F4-F5CE-CD92-B6C38CF123EE}"/>
                </a:ext>
              </a:extLst>
            </p:cNvPr>
            <p:cNvSpPr/>
            <p:nvPr/>
          </p:nvSpPr>
          <p:spPr>
            <a:xfrm>
              <a:off x="-1129070" y="3478274"/>
              <a:ext cx="1368" cy="1368"/>
            </a:xfrm>
            <a:custGeom>
              <a:avLst/>
              <a:gdLst>
                <a:gd name="connsiteX0" fmla="*/ -2121 w 1368"/>
                <a:gd name="connsiteY0" fmla="*/ -2768 h 1368"/>
                <a:gd name="connsiteX1" fmla="*/ -753 w 1368"/>
                <a:gd name="connsiteY1" fmla="*/ -1400 h 1368"/>
                <a:gd name="connsiteX2" fmla="*/ -2121 w 1368"/>
                <a:gd name="connsiteY2" fmla="*/ -2768 h 1368"/>
              </a:gdLst>
              <a:ahLst/>
              <a:cxnLst>
                <a:cxn ang="0">
                  <a:pos x="connsiteX0" y="connsiteY0"/>
                </a:cxn>
                <a:cxn ang="0">
                  <a:pos x="connsiteX1" y="connsiteY1"/>
                </a:cxn>
                <a:cxn ang="0">
                  <a:pos x="connsiteX2" y="connsiteY2"/>
                </a:cxn>
              </a:cxnLst>
              <a:rect l="l" t="t" r="r" b="b"/>
              <a:pathLst>
                <a:path w="1368" h="1368">
                  <a:moveTo>
                    <a:pt x="-2121" y="-2768"/>
                  </a:moveTo>
                  <a:cubicBezTo>
                    <a:pt x="-1678" y="-2305"/>
                    <a:pt x="-1215" y="-1862"/>
                    <a:pt x="-753" y="-1400"/>
                  </a:cubicBezTo>
                  <a:cubicBezTo>
                    <a:pt x="-1215" y="-1862"/>
                    <a:pt x="-1678" y="-2305"/>
                    <a:pt x="-2121" y="-2768"/>
                  </a:cubicBezTo>
                  <a:close/>
                </a:path>
              </a:pathLst>
            </a:custGeom>
            <a:solidFill>
              <a:srgbClr val="020202"/>
            </a:solidFill>
            <a:ln w="1847" cap="flat">
              <a:noFill/>
              <a:prstDash val="solid"/>
              <a:miter/>
            </a:ln>
          </p:spPr>
          <p:txBody>
            <a:bodyPr rtlCol="0" anchor="ctr"/>
            <a:lstStyle/>
            <a:p>
              <a:endParaRPr lang="es-CO"/>
            </a:p>
          </p:txBody>
        </p:sp>
        <p:sp>
          <p:nvSpPr>
            <p:cNvPr id="89" name="Freeform: Shape 88">
              <a:extLst>
                <a:ext uri="{FF2B5EF4-FFF2-40B4-BE49-F238E27FC236}">
                  <a16:creationId xmlns:a16="http://schemas.microsoft.com/office/drawing/2014/main" id="{FBDEB96E-1B5B-307C-120E-EE98382A2436}"/>
                </a:ext>
              </a:extLst>
            </p:cNvPr>
            <p:cNvSpPr/>
            <p:nvPr/>
          </p:nvSpPr>
          <p:spPr>
            <a:xfrm>
              <a:off x="-1124966" y="3481010"/>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90" name="Freeform: Shape 89">
              <a:extLst>
                <a:ext uri="{FF2B5EF4-FFF2-40B4-BE49-F238E27FC236}">
                  <a16:creationId xmlns:a16="http://schemas.microsoft.com/office/drawing/2014/main" id="{9D874CA6-EA8C-97AF-5B55-FA651E099DC2}"/>
                </a:ext>
              </a:extLst>
            </p:cNvPr>
            <p:cNvSpPr/>
            <p:nvPr/>
          </p:nvSpPr>
          <p:spPr>
            <a:xfrm>
              <a:off x="-1122230" y="3483747"/>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91" name="Freeform: Shape 90">
              <a:extLst>
                <a:ext uri="{FF2B5EF4-FFF2-40B4-BE49-F238E27FC236}">
                  <a16:creationId xmlns:a16="http://schemas.microsoft.com/office/drawing/2014/main" id="{42DAC328-C9F1-0A74-3544-AEA9652CFFE6}"/>
                </a:ext>
              </a:extLst>
            </p:cNvPr>
            <p:cNvSpPr/>
            <p:nvPr/>
          </p:nvSpPr>
          <p:spPr>
            <a:xfrm>
              <a:off x="-1116758" y="3494709"/>
              <a:ext cx="1368" cy="1368"/>
            </a:xfrm>
            <a:custGeom>
              <a:avLst/>
              <a:gdLst>
                <a:gd name="connsiteX0" fmla="*/ -2121 w 1368"/>
                <a:gd name="connsiteY0" fmla="*/ -2768 h 1368"/>
                <a:gd name="connsiteX1" fmla="*/ -753 w 1368"/>
                <a:gd name="connsiteY1" fmla="*/ -1400 h 1368"/>
                <a:gd name="connsiteX2" fmla="*/ -2121 w 1368"/>
                <a:gd name="connsiteY2" fmla="*/ -2768 h 1368"/>
              </a:gdLst>
              <a:ahLst/>
              <a:cxnLst>
                <a:cxn ang="0">
                  <a:pos x="connsiteX0" y="connsiteY0"/>
                </a:cxn>
                <a:cxn ang="0">
                  <a:pos x="connsiteX1" y="connsiteY1"/>
                </a:cxn>
                <a:cxn ang="0">
                  <a:pos x="connsiteX2" y="connsiteY2"/>
                </a:cxn>
              </a:cxnLst>
              <a:rect l="l" t="t" r="r" b="b"/>
              <a:pathLst>
                <a:path w="1368" h="1368">
                  <a:moveTo>
                    <a:pt x="-2121" y="-2768"/>
                  </a:moveTo>
                  <a:cubicBezTo>
                    <a:pt x="-1659" y="-2305"/>
                    <a:pt x="-1197" y="-1862"/>
                    <a:pt x="-753" y="-1400"/>
                  </a:cubicBezTo>
                  <a:cubicBezTo>
                    <a:pt x="-1197" y="-1862"/>
                    <a:pt x="-1659" y="-2305"/>
                    <a:pt x="-2121" y="-2768"/>
                  </a:cubicBezTo>
                  <a:close/>
                </a:path>
              </a:pathLst>
            </a:custGeom>
            <a:solidFill>
              <a:srgbClr val="020202"/>
            </a:solidFill>
            <a:ln w="1847" cap="flat">
              <a:noFill/>
              <a:prstDash val="solid"/>
              <a:miter/>
            </a:ln>
          </p:spPr>
          <p:txBody>
            <a:bodyPr rtlCol="0" anchor="ctr"/>
            <a:lstStyle/>
            <a:p>
              <a:endParaRPr lang="es-CO"/>
            </a:p>
          </p:txBody>
        </p:sp>
        <p:sp>
          <p:nvSpPr>
            <p:cNvPr id="92" name="Freeform: Shape 91">
              <a:extLst>
                <a:ext uri="{FF2B5EF4-FFF2-40B4-BE49-F238E27FC236}">
                  <a16:creationId xmlns:a16="http://schemas.microsoft.com/office/drawing/2014/main" id="{7E221DD2-C1D8-13A5-7238-8ACC69CD0C89}"/>
                </a:ext>
              </a:extLst>
            </p:cNvPr>
            <p:cNvSpPr/>
            <p:nvPr/>
          </p:nvSpPr>
          <p:spPr>
            <a:xfrm>
              <a:off x="-1105795" y="3502917"/>
              <a:ext cx="1368" cy="1386"/>
            </a:xfrm>
            <a:custGeom>
              <a:avLst/>
              <a:gdLst>
                <a:gd name="connsiteX0" fmla="*/ -2121 w 1368"/>
                <a:gd name="connsiteY0" fmla="*/ -2768 h 1386"/>
                <a:gd name="connsiteX1" fmla="*/ -753 w 1368"/>
                <a:gd name="connsiteY1" fmla="*/ -1381 h 1386"/>
              </a:gdLst>
              <a:ahLst/>
              <a:cxnLst>
                <a:cxn ang="0">
                  <a:pos x="connsiteX0" y="connsiteY0"/>
                </a:cxn>
                <a:cxn ang="0">
                  <a:pos x="connsiteX1" y="connsiteY1"/>
                </a:cxn>
              </a:cxnLst>
              <a:rect l="l" t="t" r="r" b="b"/>
              <a:pathLst>
                <a:path w="1368" h="1386">
                  <a:moveTo>
                    <a:pt x="-2121" y="-2768"/>
                  </a:moveTo>
                  <a:lnTo>
                    <a:pt x="-753" y="-1381"/>
                  </a:lnTo>
                  <a:close/>
                </a:path>
              </a:pathLst>
            </a:custGeom>
            <a:solidFill>
              <a:srgbClr val="020202"/>
            </a:solidFill>
            <a:ln w="1847" cap="flat">
              <a:noFill/>
              <a:prstDash val="solid"/>
              <a:miter/>
            </a:ln>
          </p:spPr>
          <p:txBody>
            <a:bodyPr rtlCol="0" anchor="ctr"/>
            <a:lstStyle/>
            <a:p>
              <a:endParaRPr lang="es-CO"/>
            </a:p>
          </p:txBody>
        </p:sp>
        <p:sp>
          <p:nvSpPr>
            <p:cNvPr id="93" name="Freeform: Shape 92">
              <a:extLst>
                <a:ext uri="{FF2B5EF4-FFF2-40B4-BE49-F238E27FC236}">
                  <a16:creationId xmlns:a16="http://schemas.microsoft.com/office/drawing/2014/main" id="{12C66780-1B20-639E-977F-A538D3783F94}"/>
                </a:ext>
              </a:extLst>
            </p:cNvPr>
            <p:cNvSpPr/>
            <p:nvPr/>
          </p:nvSpPr>
          <p:spPr>
            <a:xfrm>
              <a:off x="-1100323" y="3511144"/>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94" name="Freeform: Shape 93">
              <a:extLst>
                <a:ext uri="{FF2B5EF4-FFF2-40B4-BE49-F238E27FC236}">
                  <a16:creationId xmlns:a16="http://schemas.microsoft.com/office/drawing/2014/main" id="{1C2753D5-F7FE-A3BC-61BA-2A469C6A997C}"/>
                </a:ext>
              </a:extLst>
            </p:cNvPr>
            <p:cNvSpPr/>
            <p:nvPr/>
          </p:nvSpPr>
          <p:spPr>
            <a:xfrm>
              <a:off x="-1092096" y="3515248"/>
              <a:ext cx="1368" cy="1368"/>
            </a:xfrm>
            <a:custGeom>
              <a:avLst/>
              <a:gdLst>
                <a:gd name="connsiteX0" fmla="*/ -2121 w 1368"/>
                <a:gd name="connsiteY0" fmla="*/ -2768 h 1368"/>
                <a:gd name="connsiteX1" fmla="*/ -753 w 1368"/>
                <a:gd name="connsiteY1" fmla="*/ -1400 h 1368"/>
                <a:gd name="connsiteX2" fmla="*/ -2121 w 1368"/>
                <a:gd name="connsiteY2" fmla="*/ -2768 h 1368"/>
              </a:gdLst>
              <a:ahLst/>
              <a:cxnLst>
                <a:cxn ang="0">
                  <a:pos x="connsiteX0" y="connsiteY0"/>
                </a:cxn>
                <a:cxn ang="0">
                  <a:pos x="connsiteX1" y="connsiteY1"/>
                </a:cxn>
                <a:cxn ang="0">
                  <a:pos x="connsiteX2" y="connsiteY2"/>
                </a:cxn>
              </a:cxnLst>
              <a:rect l="l" t="t" r="r" b="b"/>
              <a:pathLst>
                <a:path w="1368" h="1368">
                  <a:moveTo>
                    <a:pt x="-2121" y="-2768"/>
                  </a:moveTo>
                  <a:cubicBezTo>
                    <a:pt x="-1678" y="-2305"/>
                    <a:pt x="-1215" y="-1843"/>
                    <a:pt x="-753" y="-1400"/>
                  </a:cubicBezTo>
                  <a:cubicBezTo>
                    <a:pt x="-1215" y="-1843"/>
                    <a:pt x="-1678" y="-2305"/>
                    <a:pt x="-2121" y="-2768"/>
                  </a:cubicBezTo>
                  <a:close/>
                </a:path>
              </a:pathLst>
            </a:custGeom>
            <a:solidFill>
              <a:srgbClr val="020202"/>
            </a:solidFill>
            <a:ln w="1847" cap="flat">
              <a:noFill/>
              <a:prstDash val="solid"/>
              <a:miter/>
            </a:ln>
          </p:spPr>
          <p:txBody>
            <a:bodyPr rtlCol="0" anchor="ctr"/>
            <a:lstStyle/>
            <a:p>
              <a:endParaRPr lang="es-CO"/>
            </a:p>
          </p:txBody>
        </p:sp>
        <p:sp>
          <p:nvSpPr>
            <p:cNvPr id="95" name="Freeform: Shape 94">
              <a:extLst>
                <a:ext uri="{FF2B5EF4-FFF2-40B4-BE49-F238E27FC236}">
                  <a16:creationId xmlns:a16="http://schemas.microsoft.com/office/drawing/2014/main" id="{21414A09-3312-6CD6-8544-A7706C04E1A8}"/>
                </a:ext>
              </a:extLst>
            </p:cNvPr>
            <p:cNvSpPr/>
            <p:nvPr/>
          </p:nvSpPr>
          <p:spPr>
            <a:xfrm>
              <a:off x="-1086624" y="3520721"/>
              <a:ext cx="1368" cy="1386"/>
            </a:xfrm>
            <a:custGeom>
              <a:avLst/>
              <a:gdLst>
                <a:gd name="connsiteX0" fmla="*/ -2121 w 1368"/>
                <a:gd name="connsiteY0" fmla="*/ -2768 h 1386"/>
                <a:gd name="connsiteX1" fmla="*/ -753 w 1368"/>
                <a:gd name="connsiteY1" fmla="*/ -1381 h 1386"/>
              </a:gdLst>
              <a:ahLst/>
              <a:cxnLst>
                <a:cxn ang="0">
                  <a:pos x="connsiteX0" y="connsiteY0"/>
                </a:cxn>
                <a:cxn ang="0">
                  <a:pos x="connsiteX1" y="connsiteY1"/>
                </a:cxn>
              </a:cxnLst>
              <a:rect l="l" t="t" r="r" b="b"/>
              <a:pathLst>
                <a:path w="1368" h="1386">
                  <a:moveTo>
                    <a:pt x="-2121" y="-2768"/>
                  </a:moveTo>
                  <a:lnTo>
                    <a:pt x="-753" y="-1381"/>
                  </a:lnTo>
                  <a:close/>
                </a:path>
              </a:pathLst>
            </a:custGeom>
            <a:solidFill>
              <a:srgbClr val="020202"/>
            </a:solidFill>
            <a:ln w="1847" cap="flat">
              <a:noFill/>
              <a:prstDash val="solid"/>
              <a:miter/>
            </a:ln>
          </p:spPr>
          <p:txBody>
            <a:bodyPr rtlCol="0" anchor="ctr"/>
            <a:lstStyle/>
            <a:p>
              <a:endParaRPr lang="es-CO"/>
            </a:p>
          </p:txBody>
        </p:sp>
        <p:sp>
          <p:nvSpPr>
            <p:cNvPr id="96" name="Freeform: Shape 95">
              <a:extLst>
                <a:ext uri="{FF2B5EF4-FFF2-40B4-BE49-F238E27FC236}">
                  <a16:creationId xmlns:a16="http://schemas.microsoft.com/office/drawing/2014/main" id="{E2DDB3D3-6516-6F73-4D0A-047E01E88FE3}"/>
                </a:ext>
              </a:extLst>
            </p:cNvPr>
            <p:cNvSpPr/>
            <p:nvPr/>
          </p:nvSpPr>
          <p:spPr>
            <a:xfrm>
              <a:off x="-1082520" y="3526211"/>
              <a:ext cx="1368" cy="1368"/>
            </a:xfrm>
            <a:custGeom>
              <a:avLst/>
              <a:gdLst>
                <a:gd name="connsiteX0" fmla="*/ -2121 w 1368"/>
                <a:gd name="connsiteY0" fmla="*/ -2768 h 1368"/>
                <a:gd name="connsiteX1" fmla="*/ -753 w 1368"/>
                <a:gd name="connsiteY1" fmla="*/ -1400 h 1368"/>
                <a:gd name="connsiteX2" fmla="*/ -2121 w 1368"/>
                <a:gd name="connsiteY2" fmla="*/ -2768 h 1368"/>
              </a:gdLst>
              <a:ahLst/>
              <a:cxnLst>
                <a:cxn ang="0">
                  <a:pos x="connsiteX0" y="connsiteY0"/>
                </a:cxn>
                <a:cxn ang="0">
                  <a:pos x="connsiteX1" y="connsiteY1"/>
                </a:cxn>
                <a:cxn ang="0">
                  <a:pos x="connsiteX2" y="connsiteY2"/>
                </a:cxn>
              </a:cxnLst>
              <a:rect l="l" t="t" r="r" b="b"/>
              <a:pathLst>
                <a:path w="1368" h="1368">
                  <a:moveTo>
                    <a:pt x="-2121" y="-2768"/>
                  </a:moveTo>
                  <a:cubicBezTo>
                    <a:pt x="-1659" y="-2324"/>
                    <a:pt x="-1197" y="-1862"/>
                    <a:pt x="-753" y="-1400"/>
                  </a:cubicBezTo>
                  <a:cubicBezTo>
                    <a:pt x="-1197" y="-1862"/>
                    <a:pt x="-1696" y="-2324"/>
                    <a:pt x="-2121" y="-2768"/>
                  </a:cubicBezTo>
                  <a:close/>
                </a:path>
              </a:pathLst>
            </a:custGeom>
            <a:solidFill>
              <a:srgbClr val="020202"/>
            </a:solidFill>
            <a:ln w="1847" cap="flat">
              <a:noFill/>
              <a:prstDash val="solid"/>
              <a:miter/>
            </a:ln>
          </p:spPr>
          <p:txBody>
            <a:bodyPr rtlCol="0" anchor="ctr"/>
            <a:lstStyle/>
            <a:p>
              <a:endParaRPr lang="es-CO"/>
            </a:p>
          </p:txBody>
        </p:sp>
        <p:sp>
          <p:nvSpPr>
            <p:cNvPr id="97" name="Freeform: Shape 96">
              <a:extLst>
                <a:ext uri="{FF2B5EF4-FFF2-40B4-BE49-F238E27FC236}">
                  <a16:creationId xmlns:a16="http://schemas.microsoft.com/office/drawing/2014/main" id="{6AF7A915-E62E-3823-74AD-E6B091DB6417}"/>
                </a:ext>
              </a:extLst>
            </p:cNvPr>
            <p:cNvSpPr/>
            <p:nvPr/>
          </p:nvSpPr>
          <p:spPr>
            <a:xfrm>
              <a:off x="-1074293" y="3527579"/>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98" name="Freeform: Shape 97">
              <a:extLst>
                <a:ext uri="{FF2B5EF4-FFF2-40B4-BE49-F238E27FC236}">
                  <a16:creationId xmlns:a16="http://schemas.microsoft.com/office/drawing/2014/main" id="{0B33E447-5445-6917-FB3D-599B829E84D4}"/>
                </a:ext>
              </a:extLst>
            </p:cNvPr>
            <p:cNvSpPr/>
            <p:nvPr/>
          </p:nvSpPr>
          <p:spPr>
            <a:xfrm>
              <a:off x="-1070189" y="3530316"/>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99" name="Freeform: Shape 98">
              <a:extLst>
                <a:ext uri="{FF2B5EF4-FFF2-40B4-BE49-F238E27FC236}">
                  <a16:creationId xmlns:a16="http://schemas.microsoft.com/office/drawing/2014/main" id="{5E42A8DA-80E2-B3B3-242D-E63F00DDD8E3}"/>
                </a:ext>
              </a:extLst>
            </p:cNvPr>
            <p:cNvSpPr/>
            <p:nvPr/>
          </p:nvSpPr>
          <p:spPr>
            <a:xfrm>
              <a:off x="-1066085" y="3534420"/>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100" name="Freeform: Shape 99">
              <a:extLst>
                <a:ext uri="{FF2B5EF4-FFF2-40B4-BE49-F238E27FC236}">
                  <a16:creationId xmlns:a16="http://schemas.microsoft.com/office/drawing/2014/main" id="{02AC7BD4-B777-EB68-4B7B-3F3B30C94D78}"/>
                </a:ext>
              </a:extLst>
            </p:cNvPr>
            <p:cNvSpPr/>
            <p:nvPr/>
          </p:nvSpPr>
          <p:spPr>
            <a:xfrm>
              <a:off x="-1060612" y="3535788"/>
              <a:ext cx="1386" cy="1368"/>
            </a:xfrm>
            <a:custGeom>
              <a:avLst/>
              <a:gdLst>
                <a:gd name="connsiteX0" fmla="*/ -2121 w 1386"/>
                <a:gd name="connsiteY0" fmla="*/ -2768 h 1368"/>
                <a:gd name="connsiteX1" fmla="*/ -735 w 1386"/>
                <a:gd name="connsiteY1" fmla="*/ -1400 h 1368"/>
              </a:gdLst>
              <a:ahLst/>
              <a:cxnLst>
                <a:cxn ang="0">
                  <a:pos x="connsiteX0" y="connsiteY0"/>
                </a:cxn>
                <a:cxn ang="0">
                  <a:pos x="connsiteX1" y="connsiteY1"/>
                </a:cxn>
              </a:cxnLst>
              <a:rect l="l" t="t" r="r" b="b"/>
              <a:pathLst>
                <a:path w="1386" h="1368">
                  <a:moveTo>
                    <a:pt x="-2121" y="-2768"/>
                  </a:moveTo>
                  <a:lnTo>
                    <a:pt x="-735" y="-1400"/>
                  </a:lnTo>
                  <a:close/>
                </a:path>
              </a:pathLst>
            </a:custGeom>
            <a:solidFill>
              <a:srgbClr val="020202"/>
            </a:solidFill>
            <a:ln w="1847" cap="flat">
              <a:noFill/>
              <a:prstDash val="solid"/>
              <a:miter/>
            </a:ln>
          </p:spPr>
          <p:txBody>
            <a:bodyPr rtlCol="0" anchor="ctr"/>
            <a:lstStyle/>
            <a:p>
              <a:endParaRPr lang="es-CO"/>
            </a:p>
          </p:txBody>
        </p:sp>
        <p:sp>
          <p:nvSpPr>
            <p:cNvPr id="101" name="Freeform: Shape 100">
              <a:extLst>
                <a:ext uri="{FF2B5EF4-FFF2-40B4-BE49-F238E27FC236}">
                  <a16:creationId xmlns:a16="http://schemas.microsoft.com/office/drawing/2014/main" id="{691F90A4-AAE2-F874-F00F-1A3A1D7D9764}"/>
                </a:ext>
              </a:extLst>
            </p:cNvPr>
            <p:cNvSpPr/>
            <p:nvPr/>
          </p:nvSpPr>
          <p:spPr>
            <a:xfrm>
              <a:off x="-1056490" y="3537156"/>
              <a:ext cx="1368" cy="1368"/>
            </a:xfrm>
            <a:custGeom>
              <a:avLst/>
              <a:gdLst>
                <a:gd name="connsiteX0" fmla="*/ -2121 w 1368"/>
                <a:gd name="connsiteY0" fmla="*/ -2768 h 1368"/>
                <a:gd name="connsiteX1" fmla="*/ -753 w 1368"/>
                <a:gd name="connsiteY1" fmla="*/ -1400 h 1368"/>
                <a:gd name="connsiteX2" fmla="*/ -2121 w 1368"/>
                <a:gd name="connsiteY2" fmla="*/ -2768 h 1368"/>
              </a:gdLst>
              <a:ahLst/>
              <a:cxnLst>
                <a:cxn ang="0">
                  <a:pos x="connsiteX0" y="connsiteY0"/>
                </a:cxn>
                <a:cxn ang="0">
                  <a:pos x="connsiteX1" y="connsiteY1"/>
                </a:cxn>
                <a:cxn ang="0">
                  <a:pos x="connsiteX2" y="connsiteY2"/>
                </a:cxn>
              </a:cxnLst>
              <a:rect l="l" t="t" r="r" b="b"/>
              <a:pathLst>
                <a:path w="1368" h="1368">
                  <a:moveTo>
                    <a:pt x="-2121" y="-2768"/>
                  </a:moveTo>
                  <a:cubicBezTo>
                    <a:pt x="-1678" y="-2305"/>
                    <a:pt x="-1215" y="-1843"/>
                    <a:pt x="-753" y="-1400"/>
                  </a:cubicBezTo>
                  <a:cubicBezTo>
                    <a:pt x="-1215" y="-1843"/>
                    <a:pt x="-1678" y="-2305"/>
                    <a:pt x="-2121" y="-2768"/>
                  </a:cubicBezTo>
                  <a:close/>
                </a:path>
              </a:pathLst>
            </a:custGeom>
            <a:solidFill>
              <a:srgbClr val="020202"/>
            </a:solidFill>
            <a:ln w="1847" cap="flat">
              <a:noFill/>
              <a:prstDash val="solid"/>
              <a:miter/>
            </a:ln>
          </p:spPr>
          <p:txBody>
            <a:bodyPr rtlCol="0" anchor="ctr"/>
            <a:lstStyle/>
            <a:p>
              <a:endParaRPr lang="es-CO"/>
            </a:p>
          </p:txBody>
        </p:sp>
        <p:sp>
          <p:nvSpPr>
            <p:cNvPr id="102" name="Freeform: Shape 101">
              <a:extLst>
                <a:ext uri="{FF2B5EF4-FFF2-40B4-BE49-F238E27FC236}">
                  <a16:creationId xmlns:a16="http://schemas.microsoft.com/office/drawing/2014/main" id="{BAE71E56-B5B0-BDF4-2A9E-5D033A610C1B}"/>
                </a:ext>
              </a:extLst>
            </p:cNvPr>
            <p:cNvSpPr/>
            <p:nvPr/>
          </p:nvSpPr>
          <p:spPr>
            <a:xfrm>
              <a:off x="-1044177" y="3538524"/>
              <a:ext cx="1368" cy="1386"/>
            </a:xfrm>
            <a:custGeom>
              <a:avLst/>
              <a:gdLst>
                <a:gd name="connsiteX0" fmla="*/ -2121 w 1368"/>
                <a:gd name="connsiteY0" fmla="*/ -1381 h 1386"/>
                <a:gd name="connsiteX1" fmla="*/ -753 w 1368"/>
                <a:gd name="connsiteY1" fmla="*/ -2768 h 1386"/>
              </a:gdLst>
              <a:ahLst/>
              <a:cxnLst>
                <a:cxn ang="0">
                  <a:pos x="connsiteX0" y="connsiteY0"/>
                </a:cxn>
                <a:cxn ang="0">
                  <a:pos x="connsiteX1" y="connsiteY1"/>
                </a:cxn>
              </a:cxnLst>
              <a:rect l="l" t="t" r="r" b="b"/>
              <a:pathLst>
                <a:path w="1368" h="1386">
                  <a:moveTo>
                    <a:pt x="-2121" y="-1381"/>
                  </a:moveTo>
                  <a:lnTo>
                    <a:pt x="-753" y="-2768"/>
                  </a:lnTo>
                  <a:close/>
                </a:path>
              </a:pathLst>
            </a:custGeom>
            <a:solidFill>
              <a:srgbClr val="020202"/>
            </a:solidFill>
            <a:ln w="1847" cap="flat">
              <a:noFill/>
              <a:prstDash val="solid"/>
              <a:miter/>
            </a:ln>
          </p:spPr>
          <p:txBody>
            <a:bodyPr rtlCol="0" anchor="ctr"/>
            <a:lstStyle/>
            <a:p>
              <a:endParaRPr lang="es-CO"/>
            </a:p>
          </p:txBody>
        </p:sp>
        <p:sp>
          <p:nvSpPr>
            <p:cNvPr id="103" name="Freeform: Shape 102">
              <a:extLst>
                <a:ext uri="{FF2B5EF4-FFF2-40B4-BE49-F238E27FC236}">
                  <a16:creationId xmlns:a16="http://schemas.microsoft.com/office/drawing/2014/main" id="{501EA641-08F5-DE97-0F20-F198716F3E31}"/>
                </a:ext>
              </a:extLst>
            </p:cNvPr>
            <p:cNvSpPr/>
            <p:nvPr/>
          </p:nvSpPr>
          <p:spPr>
            <a:xfrm>
              <a:off x="-1038687" y="3538524"/>
              <a:ext cx="1368" cy="1386"/>
            </a:xfrm>
            <a:custGeom>
              <a:avLst/>
              <a:gdLst>
                <a:gd name="connsiteX0" fmla="*/ -2121 w 1368"/>
                <a:gd name="connsiteY0" fmla="*/ -2768 h 1386"/>
                <a:gd name="connsiteX1" fmla="*/ -753 w 1368"/>
                <a:gd name="connsiteY1" fmla="*/ -1381 h 1386"/>
              </a:gdLst>
              <a:ahLst/>
              <a:cxnLst>
                <a:cxn ang="0">
                  <a:pos x="connsiteX0" y="connsiteY0"/>
                </a:cxn>
                <a:cxn ang="0">
                  <a:pos x="connsiteX1" y="connsiteY1"/>
                </a:cxn>
              </a:cxnLst>
              <a:rect l="l" t="t" r="r" b="b"/>
              <a:pathLst>
                <a:path w="1368" h="1386">
                  <a:moveTo>
                    <a:pt x="-2121" y="-2768"/>
                  </a:moveTo>
                  <a:lnTo>
                    <a:pt x="-753" y="-1381"/>
                  </a:lnTo>
                  <a:close/>
                </a:path>
              </a:pathLst>
            </a:custGeom>
            <a:solidFill>
              <a:srgbClr val="020202"/>
            </a:solidFill>
            <a:ln w="1847" cap="flat">
              <a:noFill/>
              <a:prstDash val="solid"/>
              <a:miter/>
            </a:ln>
          </p:spPr>
          <p:txBody>
            <a:bodyPr rtlCol="0" anchor="ctr"/>
            <a:lstStyle/>
            <a:p>
              <a:endParaRPr lang="es-CO"/>
            </a:p>
          </p:txBody>
        </p:sp>
        <p:sp>
          <p:nvSpPr>
            <p:cNvPr id="104" name="Freeform: Shape 103">
              <a:extLst>
                <a:ext uri="{FF2B5EF4-FFF2-40B4-BE49-F238E27FC236}">
                  <a16:creationId xmlns:a16="http://schemas.microsoft.com/office/drawing/2014/main" id="{D0FB7127-F0D3-F1BD-89F8-85E0631D018F}"/>
                </a:ext>
              </a:extLst>
            </p:cNvPr>
            <p:cNvSpPr/>
            <p:nvPr/>
          </p:nvSpPr>
          <p:spPr>
            <a:xfrm>
              <a:off x="-1046969" y="3539910"/>
              <a:ext cx="1368" cy="693"/>
            </a:xfrm>
            <a:custGeom>
              <a:avLst/>
              <a:gdLst>
                <a:gd name="connsiteX0" fmla="*/ -2121 w 1368"/>
                <a:gd name="connsiteY0" fmla="*/ -2768 h 693"/>
                <a:gd name="connsiteX1" fmla="*/ -753 w 1368"/>
                <a:gd name="connsiteY1" fmla="*/ -2768 h 693"/>
                <a:gd name="connsiteX2" fmla="*/ -2121 w 1368"/>
                <a:gd name="connsiteY2" fmla="*/ -2768 h 693"/>
              </a:gdLst>
              <a:ahLst/>
              <a:cxnLst>
                <a:cxn ang="0">
                  <a:pos x="connsiteX0" y="connsiteY0"/>
                </a:cxn>
                <a:cxn ang="0">
                  <a:pos x="connsiteX1" y="connsiteY1"/>
                </a:cxn>
                <a:cxn ang="0">
                  <a:pos x="connsiteX2" y="connsiteY2"/>
                </a:cxn>
              </a:cxnLst>
              <a:rect l="l" t="t" r="r" b="b"/>
              <a:pathLst>
                <a:path w="1368" h="693">
                  <a:moveTo>
                    <a:pt x="-2121" y="-2768"/>
                  </a:moveTo>
                  <a:lnTo>
                    <a:pt x="-753" y="-2768"/>
                  </a:lnTo>
                  <a:cubicBezTo>
                    <a:pt x="-1141" y="-1843"/>
                    <a:pt x="-1604" y="-1843"/>
                    <a:pt x="-2121" y="-2768"/>
                  </a:cubicBezTo>
                  <a:close/>
                </a:path>
              </a:pathLst>
            </a:custGeom>
            <a:solidFill>
              <a:srgbClr val="020202"/>
            </a:solidFill>
            <a:ln w="1847" cap="flat">
              <a:noFill/>
              <a:prstDash val="solid"/>
              <a:miter/>
            </a:ln>
          </p:spPr>
          <p:txBody>
            <a:bodyPr rtlCol="0" anchor="ctr"/>
            <a:lstStyle/>
            <a:p>
              <a:endParaRPr lang="es-CO"/>
            </a:p>
          </p:txBody>
        </p:sp>
        <p:sp>
          <p:nvSpPr>
            <p:cNvPr id="105" name="Freeform: Shape 104">
              <a:extLst>
                <a:ext uri="{FF2B5EF4-FFF2-40B4-BE49-F238E27FC236}">
                  <a16:creationId xmlns:a16="http://schemas.microsoft.com/office/drawing/2014/main" id="{FA319E9A-233F-1B33-A4B5-9B49BA56BA1F}"/>
                </a:ext>
              </a:extLst>
            </p:cNvPr>
            <p:cNvSpPr/>
            <p:nvPr/>
          </p:nvSpPr>
          <p:spPr>
            <a:xfrm>
              <a:off x="-1123598" y="3482378"/>
              <a:ext cx="1368" cy="1368"/>
            </a:xfrm>
            <a:custGeom>
              <a:avLst/>
              <a:gdLst>
                <a:gd name="connsiteX0" fmla="*/ -2121 w 1368"/>
                <a:gd name="connsiteY0" fmla="*/ -2768 h 1368"/>
                <a:gd name="connsiteX1" fmla="*/ -753 w 1368"/>
                <a:gd name="connsiteY1" fmla="*/ -1399 h 1368"/>
                <a:gd name="connsiteX2" fmla="*/ -2121 w 1368"/>
                <a:gd name="connsiteY2" fmla="*/ -2768 h 1368"/>
              </a:gdLst>
              <a:ahLst/>
              <a:cxnLst>
                <a:cxn ang="0">
                  <a:pos x="connsiteX0" y="connsiteY0"/>
                </a:cxn>
                <a:cxn ang="0">
                  <a:pos x="connsiteX1" y="connsiteY1"/>
                </a:cxn>
                <a:cxn ang="0">
                  <a:pos x="connsiteX2" y="connsiteY2"/>
                </a:cxn>
              </a:cxnLst>
              <a:rect l="l" t="t" r="r" b="b"/>
              <a:pathLst>
                <a:path w="1368" h="1368">
                  <a:moveTo>
                    <a:pt x="-2121" y="-2768"/>
                  </a:moveTo>
                  <a:cubicBezTo>
                    <a:pt x="-1659" y="-2305"/>
                    <a:pt x="-1215" y="-1843"/>
                    <a:pt x="-753" y="-1399"/>
                  </a:cubicBezTo>
                  <a:cubicBezTo>
                    <a:pt x="-1289" y="-1843"/>
                    <a:pt x="-1659" y="-2305"/>
                    <a:pt x="-2121" y="-2768"/>
                  </a:cubicBezTo>
                  <a:close/>
                </a:path>
              </a:pathLst>
            </a:custGeom>
            <a:solidFill>
              <a:srgbClr val="020202"/>
            </a:solidFill>
            <a:ln w="1847" cap="flat">
              <a:noFill/>
              <a:prstDash val="solid"/>
              <a:miter/>
            </a:ln>
          </p:spPr>
          <p:txBody>
            <a:bodyPr rtlCol="0" anchor="ctr"/>
            <a:lstStyle/>
            <a:p>
              <a:endParaRPr lang="es-CO"/>
            </a:p>
          </p:txBody>
        </p:sp>
        <p:sp>
          <p:nvSpPr>
            <p:cNvPr id="106" name="Freeform: Shape 105">
              <a:extLst>
                <a:ext uri="{FF2B5EF4-FFF2-40B4-BE49-F238E27FC236}">
                  <a16:creationId xmlns:a16="http://schemas.microsoft.com/office/drawing/2014/main" id="{AF5E26AD-389C-198C-037C-3476B1819B0C}"/>
                </a:ext>
              </a:extLst>
            </p:cNvPr>
            <p:cNvSpPr/>
            <p:nvPr/>
          </p:nvSpPr>
          <p:spPr>
            <a:xfrm>
              <a:off x="-1398057" y="2022821"/>
              <a:ext cx="567517" cy="223065"/>
            </a:xfrm>
            <a:custGeom>
              <a:avLst/>
              <a:gdLst>
                <a:gd name="connsiteX0" fmla="*/ 565396 w 567517"/>
                <a:gd name="connsiteY0" fmla="*/ 99633 h 223065"/>
                <a:gd name="connsiteX1" fmla="*/ 533173 w 567517"/>
                <a:gd name="connsiteY1" fmla="*/ 88966 h 223065"/>
                <a:gd name="connsiteX2" fmla="*/ 484773 w 567517"/>
                <a:gd name="connsiteY2" fmla="*/ 78872 h 223065"/>
                <a:gd name="connsiteX3" fmla="*/ 453050 w 567517"/>
                <a:gd name="connsiteY3" fmla="*/ 76357 h 223065"/>
                <a:gd name="connsiteX4" fmla="*/ 447115 w 567517"/>
                <a:gd name="connsiteY4" fmla="*/ 77596 h 223065"/>
                <a:gd name="connsiteX5" fmla="*/ 404059 w 567517"/>
                <a:gd name="connsiteY5" fmla="*/ 77707 h 223065"/>
                <a:gd name="connsiteX6" fmla="*/ 394187 w 567517"/>
                <a:gd name="connsiteY6" fmla="*/ 78243 h 223065"/>
                <a:gd name="connsiteX7" fmla="*/ 361335 w 567517"/>
                <a:gd name="connsiteY7" fmla="*/ 78705 h 223065"/>
                <a:gd name="connsiteX8" fmla="*/ 358987 w 567517"/>
                <a:gd name="connsiteY8" fmla="*/ 79315 h 223065"/>
                <a:gd name="connsiteX9" fmla="*/ 324305 w 567517"/>
                <a:gd name="connsiteY9" fmla="*/ 81922 h 223065"/>
                <a:gd name="connsiteX10" fmla="*/ 289753 w 567517"/>
                <a:gd name="connsiteY10" fmla="*/ 84862 h 223065"/>
                <a:gd name="connsiteX11" fmla="*/ 214104 w 567517"/>
                <a:gd name="connsiteY11" fmla="*/ 93902 h 223065"/>
                <a:gd name="connsiteX12" fmla="*/ 197262 w 567517"/>
                <a:gd name="connsiteY12" fmla="*/ 96379 h 223065"/>
                <a:gd name="connsiteX13" fmla="*/ 195099 w 567517"/>
                <a:gd name="connsiteY13" fmla="*/ 96971 h 223065"/>
                <a:gd name="connsiteX14" fmla="*/ 188814 w 567517"/>
                <a:gd name="connsiteY14" fmla="*/ 98043 h 223065"/>
                <a:gd name="connsiteX15" fmla="*/ 116030 w 567517"/>
                <a:gd name="connsiteY15" fmla="*/ 131320 h 223065"/>
                <a:gd name="connsiteX16" fmla="*/ 110798 w 567517"/>
                <a:gd name="connsiteY16" fmla="*/ 134444 h 223065"/>
                <a:gd name="connsiteX17" fmla="*/ 108080 w 567517"/>
                <a:gd name="connsiteY17" fmla="*/ 135313 h 223065"/>
                <a:gd name="connsiteX18" fmla="*/ 108080 w 567517"/>
                <a:gd name="connsiteY18" fmla="*/ 135313 h 223065"/>
                <a:gd name="connsiteX19" fmla="*/ 106675 w 567517"/>
                <a:gd name="connsiteY19" fmla="*/ 136700 h 223065"/>
                <a:gd name="connsiteX20" fmla="*/ 106675 w 567517"/>
                <a:gd name="connsiteY20" fmla="*/ 136700 h 223065"/>
                <a:gd name="connsiteX21" fmla="*/ 105270 w 567517"/>
                <a:gd name="connsiteY21" fmla="*/ 138068 h 223065"/>
                <a:gd name="connsiteX22" fmla="*/ 105270 w 567517"/>
                <a:gd name="connsiteY22" fmla="*/ 138068 h 223065"/>
                <a:gd name="connsiteX23" fmla="*/ 86081 w 567517"/>
                <a:gd name="connsiteY23" fmla="*/ 157220 h 223065"/>
                <a:gd name="connsiteX24" fmla="*/ 86081 w 567517"/>
                <a:gd name="connsiteY24" fmla="*/ 157220 h 223065"/>
                <a:gd name="connsiteX25" fmla="*/ 84731 w 567517"/>
                <a:gd name="connsiteY25" fmla="*/ 158644 h 223065"/>
                <a:gd name="connsiteX26" fmla="*/ 84731 w 567517"/>
                <a:gd name="connsiteY26" fmla="*/ 158644 h 223065"/>
                <a:gd name="connsiteX27" fmla="*/ 80590 w 567517"/>
                <a:gd name="connsiteY27" fmla="*/ 164190 h 223065"/>
                <a:gd name="connsiteX28" fmla="*/ 80590 w 567517"/>
                <a:gd name="connsiteY28" fmla="*/ 164190 h 223065"/>
                <a:gd name="connsiteX29" fmla="*/ 77835 w 567517"/>
                <a:gd name="connsiteY29" fmla="*/ 168312 h 223065"/>
                <a:gd name="connsiteX30" fmla="*/ 77835 w 567517"/>
                <a:gd name="connsiteY30" fmla="*/ 168312 h 223065"/>
                <a:gd name="connsiteX31" fmla="*/ 69812 w 567517"/>
                <a:gd name="connsiteY31" fmla="*/ 182048 h 223065"/>
                <a:gd name="connsiteX32" fmla="*/ 61160 w 567517"/>
                <a:gd name="connsiteY32" fmla="*/ 218006 h 223065"/>
                <a:gd name="connsiteX33" fmla="*/ 59958 w 567517"/>
                <a:gd name="connsiteY33" fmla="*/ 220298 h 223065"/>
                <a:gd name="connsiteX34" fmla="*/ 58535 w 567517"/>
                <a:gd name="connsiteY34" fmla="*/ 191033 h 223065"/>
                <a:gd name="connsiteX35" fmla="*/ 60032 w 567517"/>
                <a:gd name="connsiteY35" fmla="*/ 182363 h 223065"/>
                <a:gd name="connsiteX36" fmla="*/ 75728 w 567517"/>
                <a:gd name="connsiteY36" fmla="*/ 153356 h 223065"/>
                <a:gd name="connsiteX37" fmla="*/ 93901 w 567517"/>
                <a:gd name="connsiteY37" fmla="*/ 132484 h 223065"/>
                <a:gd name="connsiteX38" fmla="*/ 95564 w 567517"/>
                <a:gd name="connsiteY38" fmla="*/ 131320 h 223065"/>
                <a:gd name="connsiteX39" fmla="*/ 104106 w 567517"/>
                <a:gd name="connsiteY39" fmla="*/ 117436 h 223065"/>
                <a:gd name="connsiteX40" fmla="*/ 100870 w 567517"/>
                <a:gd name="connsiteY40" fmla="*/ 110041 h 223065"/>
                <a:gd name="connsiteX41" fmla="*/ 76726 w 567517"/>
                <a:gd name="connsiteY41" fmla="*/ 108839 h 223065"/>
                <a:gd name="connsiteX42" fmla="*/ 66133 w 567517"/>
                <a:gd name="connsiteY42" fmla="*/ 119469 h 223065"/>
                <a:gd name="connsiteX43" fmla="*/ 62694 w 567517"/>
                <a:gd name="connsiteY43" fmla="*/ 130377 h 223065"/>
                <a:gd name="connsiteX44" fmla="*/ 62694 w 567517"/>
                <a:gd name="connsiteY44" fmla="*/ 140656 h 223065"/>
                <a:gd name="connsiteX45" fmla="*/ 56612 w 567517"/>
                <a:gd name="connsiteY45" fmla="*/ 150898 h 223065"/>
                <a:gd name="connsiteX46" fmla="*/ 42525 w 567517"/>
                <a:gd name="connsiteY46" fmla="*/ 163321 h 223065"/>
                <a:gd name="connsiteX47" fmla="*/ 31211 w 567517"/>
                <a:gd name="connsiteY47" fmla="*/ 167647 h 223065"/>
                <a:gd name="connsiteX48" fmla="*/ 26700 w 567517"/>
                <a:gd name="connsiteY48" fmla="*/ 166057 h 223065"/>
                <a:gd name="connsiteX49" fmla="*/ 4201 w 567517"/>
                <a:gd name="connsiteY49" fmla="*/ 161472 h 223065"/>
                <a:gd name="connsiteX50" fmla="*/ -2121 w 567517"/>
                <a:gd name="connsiteY50" fmla="*/ 161472 h 223065"/>
                <a:gd name="connsiteX51" fmla="*/ 1576 w 567517"/>
                <a:gd name="connsiteY51" fmla="*/ 136108 h 223065"/>
                <a:gd name="connsiteX52" fmla="*/ 12280 w 567517"/>
                <a:gd name="connsiteY52" fmla="*/ 118046 h 223065"/>
                <a:gd name="connsiteX53" fmla="*/ 38421 w 567517"/>
                <a:gd name="connsiteY53" fmla="*/ 89298 h 223065"/>
                <a:gd name="connsiteX54" fmla="*/ 70551 w 567517"/>
                <a:gd name="connsiteY54" fmla="*/ 66412 h 223065"/>
                <a:gd name="connsiteX55" fmla="*/ 83308 w 567517"/>
                <a:gd name="connsiteY55" fmla="*/ 58536 h 223065"/>
                <a:gd name="connsiteX56" fmla="*/ 86099 w 567517"/>
                <a:gd name="connsiteY56" fmla="*/ 35168 h 223065"/>
                <a:gd name="connsiteX57" fmla="*/ 83973 w 567517"/>
                <a:gd name="connsiteY57" fmla="*/ 32931 h 223065"/>
                <a:gd name="connsiteX58" fmla="*/ 72345 w 567517"/>
                <a:gd name="connsiteY58" fmla="*/ 30436 h 223065"/>
                <a:gd name="connsiteX59" fmla="*/ 60753 w 567517"/>
                <a:gd name="connsiteY59" fmla="*/ 33948 h 223065"/>
                <a:gd name="connsiteX60" fmla="*/ 90887 w 567517"/>
                <a:gd name="connsiteY60" fmla="*/ 23299 h 223065"/>
                <a:gd name="connsiteX61" fmla="*/ 157903 w 567517"/>
                <a:gd name="connsiteY61" fmla="*/ 10210 h 223065"/>
                <a:gd name="connsiteX62" fmla="*/ 215546 w 567517"/>
                <a:gd name="connsiteY62" fmla="*/ 3241 h 223065"/>
                <a:gd name="connsiteX63" fmla="*/ 259915 w 567517"/>
                <a:gd name="connsiteY63" fmla="*/ 1244 h 223065"/>
                <a:gd name="connsiteX64" fmla="*/ 300198 w 567517"/>
                <a:gd name="connsiteY64" fmla="*/ 265 h 223065"/>
                <a:gd name="connsiteX65" fmla="*/ 379471 w 567517"/>
                <a:gd name="connsiteY65" fmla="*/ -1140 h 223065"/>
                <a:gd name="connsiteX66" fmla="*/ 427907 w 567517"/>
                <a:gd name="connsiteY66" fmla="*/ 1522 h 223065"/>
                <a:gd name="connsiteX67" fmla="*/ 475659 w 567517"/>
                <a:gd name="connsiteY67" fmla="*/ 3944 h 223065"/>
                <a:gd name="connsiteX68" fmla="*/ 480429 w 567517"/>
                <a:gd name="connsiteY68" fmla="*/ 4129 h 223065"/>
                <a:gd name="connsiteX69" fmla="*/ 485476 w 567517"/>
                <a:gd name="connsiteY69" fmla="*/ -2768 h 223065"/>
                <a:gd name="connsiteX70" fmla="*/ 521471 w 567517"/>
                <a:gd name="connsiteY70" fmla="*/ 44597 h 223065"/>
                <a:gd name="connsiteX71" fmla="*/ 536371 w 567517"/>
                <a:gd name="connsiteY71" fmla="*/ 68112 h 223065"/>
                <a:gd name="connsiteX72" fmla="*/ 556282 w 567517"/>
                <a:gd name="connsiteY72" fmla="*/ 93014 h 223065"/>
                <a:gd name="connsiteX73" fmla="*/ 560811 w 567517"/>
                <a:gd name="connsiteY73" fmla="*/ 95880 h 223065"/>
                <a:gd name="connsiteX74" fmla="*/ 565396 w 567517"/>
                <a:gd name="connsiteY74" fmla="*/ 99633 h 223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567517" h="223065">
                  <a:moveTo>
                    <a:pt x="565396" y="99633"/>
                  </a:moveTo>
                  <a:cubicBezTo>
                    <a:pt x="554599" y="96213"/>
                    <a:pt x="544117" y="91924"/>
                    <a:pt x="533173" y="88966"/>
                  </a:cubicBezTo>
                  <a:cubicBezTo>
                    <a:pt x="517292" y="84529"/>
                    <a:pt x="501116" y="81146"/>
                    <a:pt x="484773" y="78872"/>
                  </a:cubicBezTo>
                  <a:cubicBezTo>
                    <a:pt x="474217" y="77522"/>
                    <a:pt x="463754" y="75766"/>
                    <a:pt x="453050" y="76357"/>
                  </a:cubicBezTo>
                  <a:cubicBezTo>
                    <a:pt x="451386" y="77725"/>
                    <a:pt x="449186" y="78188"/>
                    <a:pt x="447115" y="77596"/>
                  </a:cubicBezTo>
                  <a:cubicBezTo>
                    <a:pt x="432788" y="76357"/>
                    <a:pt x="418386" y="76394"/>
                    <a:pt x="404059" y="77707"/>
                  </a:cubicBezTo>
                  <a:cubicBezTo>
                    <a:pt x="400787" y="78188"/>
                    <a:pt x="397496" y="78354"/>
                    <a:pt x="394187" y="78243"/>
                  </a:cubicBezTo>
                  <a:cubicBezTo>
                    <a:pt x="383242" y="78465"/>
                    <a:pt x="372280" y="77670"/>
                    <a:pt x="361335" y="78705"/>
                  </a:cubicBezTo>
                  <a:cubicBezTo>
                    <a:pt x="360577" y="79001"/>
                    <a:pt x="359782" y="79204"/>
                    <a:pt x="358987" y="79315"/>
                  </a:cubicBezTo>
                  <a:cubicBezTo>
                    <a:pt x="347414" y="79870"/>
                    <a:pt x="335841" y="80610"/>
                    <a:pt x="324305" y="81922"/>
                  </a:cubicBezTo>
                  <a:cubicBezTo>
                    <a:pt x="312991" y="85176"/>
                    <a:pt x="301270" y="83420"/>
                    <a:pt x="289753" y="84862"/>
                  </a:cubicBezTo>
                  <a:cubicBezTo>
                    <a:pt x="264555" y="88023"/>
                    <a:pt x="239246" y="90241"/>
                    <a:pt x="214104" y="93902"/>
                  </a:cubicBezTo>
                  <a:cubicBezTo>
                    <a:pt x="208558" y="94715"/>
                    <a:pt x="202864" y="95529"/>
                    <a:pt x="197262" y="96379"/>
                  </a:cubicBezTo>
                  <a:cubicBezTo>
                    <a:pt x="196560" y="96656"/>
                    <a:pt x="195838" y="96841"/>
                    <a:pt x="195099" y="96971"/>
                  </a:cubicBezTo>
                  <a:cubicBezTo>
                    <a:pt x="192973" y="97118"/>
                    <a:pt x="190865" y="97488"/>
                    <a:pt x="188814" y="98043"/>
                  </a:cubicBezTo>
                  <a:cubicBezTo>
                    <a:pt x="162099" y="102702"/>
                    <a:pt x="137031" y="114163"/>
                    <a:pt x="116030" y="131320"/>
                  </a:cubicBezTo>
                  <a:cubicBezTo>
                    <a:pt x="114477" y="132651"/>
                    <a:pt x="112702" y="133704"/>
                    <a:pt x="110798" y="134444"/>
                  </a:cubicBezTo>
                  <a:cubicBezTo>
                    <a:pt x="109873" y="134684"/>
                    <a:pt x="108764" y="134315"/>
                    <a:pt x="108080" y="135313"/>
                  </a:cubicBezTo>
                  <a:lnTo>
                    <a:pt x="108080" y="135313"/>
                  </a:lnTo>
                  <a:cubicBezTo>
                    <a:pt x="107525" y="135664"/>
                    <a:pt x="107045" y="136145"/>
                    <a:pt x="106675" y="136700"/>
                  </a:cubicBezTo>
                  <a:lnTo>
                    <a:pt x="106675" y="136700"/>
                  </a:lnTo>
                  <a:cubicBezTo>
                    <a:pt x="106120" y="137069"/>
                    <a:pt x="105640" y="137531"/>
                    <a:pt x="105270" y="138068"/>
                  </a:cubicBezTo>
                  <a:lnTo>
                    <a:pt x="105270" y="138068"/>
                  </a:lnTo>
                  <a:cubicBezTo>
                    <a:pt x="98245" y="143780"/>
                    <a:pt x="91811" y="150213"/>
                    <a:pt x="86081" y="157220"/>
                  </a:cubicBezTo>
                  <a:lnTo>
                    <a:pt x="86081" y="157220"/>
                  </a:lnTo>
                  <a:cubicBezTo>
                    <a:pt x="85563" y="157627"/>
                    <a:pt x="85101" y="158107"/>
                    <a:pt x="84731" y="158644"/>
                  </a:cubicBezTo>
                  <a:lnTo>
                    <a:pt x="84731" y="158644"/>
                  </a:lnTo>
                  <a:cubicBezTo>
                    <a:pt x="83197" y="160381"/>
                    <a:pt x="81810" y="162230"/>
                    <a:pt x="80590" y="164190"/>
                  </a:cubicBezTo>
                  <a:lnTo>
                    <a:pt x="80590" y="164190"/>
                  </a:lnTo>
                  <a:cubicBezTo>
                    <a:pt x="79536" y="165465"/>
                    <a:pt x="78612" y="166852"/>
                    <a:pt x="77835" y="168312"/>
                  </a:cubicBezTo>
                  <a:lnTo>
                    <a:pt x="77835" y="168312"/>
                  </a:lnTo>
                  <a:cubicBezTo>
                    <a:pt x="73214" y="171733"/>
                    <a:pt x="71698" y="177149"/>
                    <a:pt x="69812" y="182048"/>
                  </a:cubicBezTo>
                  <a:cubicBezTo>
                    <a:pt x="65135" y="193529"/>
                    <a:pt x="62213" y="205657"/>
                    <a:pt x="61160" y="218006"/>
                  </a:cubicBezTo>
                  <a:cubicBezTo>
                    <a:pt x="61160" y="218782"/>
                    <a:pt x="60383" y="219540"/>
                    <a:pt x="59958" y="220298"/>
                  </a:cubicBezTo>
                  <a:cubicBezTo>
                    <a:pt x="60901" y="210481"/>
                    <a:pt x="58424" y="200831"/>
                    <a:pt x="58535" y="191033"/>
                  </a:cubicBezTo>
                  <a:cubicBezTo>
                    <a:pt x="58461" y="188075"/>
                    <a:pt x="58978" y="185136"/>
                    <a:pt x="60032" y="182363"/>
                  </a:cubicBezTo>
                  <a:cubicBezTo>
                    <a:pt x="64173" y="172102"/>
                    <a:pt x="68333" y="161842"/>
                    <a:pt x="75728" y="153356"/>
                  </a:cubicBezTo>
                  <a:cubicBezTo>
                    <a:pt x="81773" y="146387"/>
                    <a:pt x="87837" y="139436"/>
                    <a:pt x="93901" y="132484"/>
                  </a:cubicBezTo>
                  <a:cubicBezTo>
                    <a:pt x="94363" y="131967"/>
                    <a:pt x="94936" y="131579"/>
                    <a:pt x="95564" y="131320"/>
                  </a:cubicBezTo>
                  <a:cubicBezTo>
                    <a:pt x="101906" y="128806"/>
                    <a:pt x="104217" y="124405"/>
                    <a:pt x="104106" y="117436"/>
                  </a:cubicBezTo>
                  <a:cubicBezTo>
                    <a:pt x="104346" y="114589"/>
                    <a:pt x="103126" y="111797"/>
                    <a:pt x="100870" y="110041"/>
                  </a:cubicBezTo>
                  <a:cubicBezTo>
                    <a:pt x="94584" y="105049"/>
                    <a:pt x="84509" y="103238"/>
                    <a:pt x="76726" y="108839"/>
                  </a:cubicBezTo>
                  <a:cubicBezTo>
                    <a:pt x="72733" y="111890"/>
                    <a:pt x="69165" y="115458"/>
                    <a:pt x="66133" y="119469"/>
                  </a:cubicBezTo>
                  <a:cubicBezTo>
                    <a:pt x="63804" y="122631"/>
                    <a:pt x="62602" y="126458"/>
                    <a:pt x="62694" y="130377"/>
                  </a:cubicBezTo>
                  <a:cubicBezTo>
                    <a:pt x="62694" y="133797"/>
                    <a:pt x="62510" y="137236"/>
                    <a:pt x="62694" y="140656"/>
                  </a:cubicBezTo>
                  <a:cubicBezTo>
                    <a:pt x="62990" y="145536"/>
                    <a:pt x="61363" y="148845"/>
                    <a:pt x="56612" y="150898"/>
                  </a:cubicBezTo>
                  <a:cubicBezTo>
                    <a:pt x="50715" y="153449"/>
                    <a:pt x="45779" y="157793"/>
                    <a:pt x="42525" y="163321"/>
                  </a:cubicBezTo>
                  <a:cubicBezTo>
                    <a:pt x="39179" y="168867"/>
                    <a:pt x="37201" y="169366"/>
                    <a:pt x="31211" y="167647"/>
                  </a:cubicBezTo>
                  <a:cubicBezTo>
                    <a:pt x="29658" y="167240"/>
                    <a:pt x="28160" y="166704"/>
                    <a:pt x="26700" y="166057"/>
                  </a:cubicBezTo>
                  <a:cubicBezTo>
                    <a:pt x="19693" y="162674"/>
                    <a:pt x="11966" y="161102"/>
                    <a:pt x="4201" y="161472"/>
                  </a:cubicBezTo>
                  <a:cubicBezTo>
                    <a:pt x="2204" y="161602"/>
                    <a:pt x="190" y="161472"/>
                    <a:pt x="-2121" y="161472"/>
                  </a:cubicBezTo>
                  <a:cubicBezTo>
                    <a:pt x="-864" y="152580"/>
                    <a:pt x="-125" y="144242"/>
                    <a:pt x="1576" y="136108"/>
                  </a:cubicBezTo>
                  <a:cubicBezTo>
                    <a:pt x="3092" y="129064"/>
                    <a:pt x="8435" y="123906"/>
                    <a:pt x="12280" y="118046"/>
                  </a:cubicBezTo>
                  <a:cubicBezTo>
                    <a:pt x="19471" y="107102"/>
                    <a:pt x="28918" y="98098"/>
                    <a:pt x="38421" y="89298"/>
                  </a:cubicBezTo>
                  <a:cubicBezTo>
                    <a:pt x="48219" y="80461"/>
                    <a:pt x="58997" y="72771"/>
                    <a:pt x="70551" y="66412"/>
                  </a:cubicBezTo>
                  <a:cubicBezTo>
                    <a:pt x="75007" y="64119"/>
                    <a:pt x="79277" y="61494"/>
                    <a:pt x="83308" y="58536"/>
                  </a:cubicBezTo>
                  <a:cubicBezTo>
                    <a:pt x="90536" y="52860"/>
                    <a:pt x="91774" y="42397"/>
                    <a:pt x="86099" y="35168"/>
                  </a:cubicBezTo>
                  <a:cubicBezTo>
                    <a:pt x="85470" y="34355"/>
                    <a:pt x="84750" y="33615"/>
                    <a:pt x="83973" y="32931"/>
                  </a:cubicBezTo>
                  <a:cubicBezTo>
                    <a:pt x="80627" y="29862"/>
                    <a:pt x="77188" y="28383"/>
                    <a:pt x="72345" y="30436"/>
                  </a:cubicBezTo>
                  <a:cubicBezTo>
                    <a:pt x="68647" y="31988"/>
                    <a:pt x="65172" y="34632"/>
                    <a:pt x="60753" y="33948"/>
                  </a:cubicBezTo>
                  <a:cubicBezTo>
                    <a:pt x="70256" y="28994"/>
                    <a:pt x="80386" y="25407"/>
                    <a:pt x="90887" y="23299"/>
                  </a:cubicBezTo>
                  <a:cubicBezTo>
                    <a:pt x="113072" y="18141"/>
                    <a:pt x="135256" y="13058"/>
                    <a:pt x="157903" y="10210"/>
                  </a:cubicBezTo>
                  <a:cubicBezTo>
                    <a:pt x="177111" y="7789"/>
                    <a:pt x="196264" y="4535"/>
                    <a:pt x="215546" y="3241"/>
                  </a:cubicBezTo>
                  <a:cubicBezTo>
                    <a:pt x="230336" y="2261"/>
                    <a:pt x="245125" y="1392"/>
                    <a:pt x="259915" y="1244"/>
                  </a:cubicBezTo>
                  <a:cubicBezTo>
                    <a:pt x="273337" y="1059"/>
                    <a:pt x="286758" y="838"/>
                    <a:pt x="300198" y="265"/>
                  </a:cubicBezTo>
                  <a:cubicBezTo>
                    <a:pt x="326598" y="-882"/>
                    <a:pt x="353053" y="-1270"/>
                    <a:pt x="379471" y="-1140"/>
                  </a:cubicBezTo>
                  <a:cubicBezTo>
                    <a:pt x="395629" y="-1140"/>
                    <a:pt x="411768" y="542"/>
                    <a:pt x="427907" y="1522"/>
                  </a:cubicBezTo>
                  <a:cubicBezTo>
                    <a:pt x="444046" y="2501"/>
                    <a:pt x="459797" y="2224"/>
                    <a:pt x="475659" y="3944"/>
                  </a:cubicBezTo>
                  <a:cubicBezTo>
                    <a:pt x="477249" y="4129"/>
                    <a:pt x="478839" y="4184"/>
                    <a:pt x="480429" y="4129"/>
                  </a:cubicBezTo>
                  <a:cubicBezTo>
                    <a:pt x="485661" y="3907"/>
                    <a:pt x="486160" y="3186"/>
                    <a:pt x="485476" y="-2768"/>
                  </a:cubicBezTo>
                  <a:cubicBezTo>
                    <a:pt x="496198" y="14000"/>
                    <a:pt x="510378" y="28143"/>
                    <a:pt x="521471" y="44597"/>
                  </a:cubicBezTo>
                  <a:cubicBezTo>
                    <a:pt x="526666" y="52287"/>
                    <a:pt x="531287" y="60348"/>
                    <a:pt x="536371" y="68112"/>
                  </a:cubicBezTo>
                  <a:cubicBezTo>
                    <a:pt x="542213" y="77042"/>
                    <a:pt x="548184" y="85879"/>
                    <a:pt x="556282" y="93014"/>
                  </a:cubicBezTo>
                  <a:cubicBezTo>
                    <a:pt x="557502" y="94364"/>
                    <a:pt x="559073" y="95344"/>
                    <a:pt x="560811" y="95880"/>
                  </a:cubicBezTo>
                  <a:cubicBezTo>
                    <a:pt x="562845" y="96361"/>
                    <a:pt x="564527" y="97747"/>
                    <a:pt x="565396" y="99633"/>
                  </a:cubicBezTo>
                  <a:close/>
                </a:path>
              </a:pathLst>
            </a:custGeom>
            <a:solidFill>
              <a:srgbClr val="020202"/>
            </a:solidFill>
            <a:ln w="1847" cap="flat">
              <a:noFill/>
              <a:prstDash val="solid"/>
              <a:miter/>
            </a:ln>
          </p:spPr>
          <p:txBody>
            <a:bodyPr rtlCol="0" anchor="ctr"/>
            <a:lstStyle/>
            <a:p>
              <a:endParaRPr lang="es-CO"/>
            </a:p>
          </p:txBody>
        </p:sp>
        <p:sp>
          <p:nvSpPr>
            <p:cNvPr id="107" name="Freeform: Shape 106">
              <a:extLst>
                <a:ext uri="{FF2B5EF4-FFF2-40B4-BE49-F238E27FC236}">
                  <a16:creationId xmlns:a16="http://schemas.microsoft.com/office/drawing/2014/main" id="{7714AD3D-E3FF-2222-5C2E-41C6FA871824}"/>
                </a:ext>
              </a:extLst>
            </p:cNvPr>
            <p:cNvSpPr/>
            <p:nvPr/>
          </p:nvSpPr>
          <p:spPr>
            <a:xfrm>
              <a:off x="-947324" y="1981577"/>
              <a:ext cx="11277" cy="12201"/>
            </a:xfrm>
            <a:custGeom>
              <a:avLst/>
              <a:gdLst>
                <a:gd name="connsiteX0" fmla="*/ 9156 w 11277"/>
                <a:gd name="connsiteY0" fmla="*/ 9434 h 12201"/>
                <a:gd name="connsiteX1" fmla="*/ -2121 w 11277"/>
                <a:gd name="connsiteY1" fmla="*/ -2768 h 12201"/>
                <a:gd name="connsiteX2" fmla="*/ 9156 w 11277"/>
                <a:gd name="connsiteY2" fmla="*/ 9434 h 12201"/>
              </a:gdLst>
              <a:ahLst/>
              <a:cxnLst>
                <a:cxn ang="0">
                  <a:pos x="connsiteX0" y="connsiteY0"/>
                </a:cxn>
                <a:cxn ang="0">
                  <a:pos x="connsiteX1" y="connsiteY1"/>
                </a:cxn>
                <a:cxn ang="0">
                  <a:pos x="connsiteX2" y="connsiteY2"/>
                </a:cxn>
              </a:cxnLst>
              <a:rect l="l" t="t" r="r" b="b"/>
              <a:pathLst>
                <a:path w="11277" h="12201">
                  <a:moveTo>
                    <a:pt x="9156" y="9434"/>
                  </a:moveTo>
                  <a:cubicBezTo>
                    <a:pt x="4701" y="6069"/>
                    <a:pt x="892" y="1928"/>
                    <a:pt x="-2121" y="-2768"/>
                  </a:cubicBezTo>
                  <a:cubicBezTo>
                    <a:pt x="2648" y="394"/>
                    <a:pt x="7307" y="3721"/>
                    <a:pt x="9156" y="9434"/>
                  </a:cubicBezTo>
                  <a:close/>
                </a:path>
              </a:pathLst>
            </a:custGeom>
            <a:solidFill>
              <a:srgbClr val="020202"/>
            </a:solidFill>
            <a:ln w="1847" cap="flat">
              <a:noFill/>
              <a:prstDash val="solid"/>
              <a:miter/>
            </a:ln>
          </p:spPr>
          <p:txBody>
            <a:bodyPr rtlCol="0" anchor="ctr"/>
            <a:lstStyle/>
            <a:p>
              <a:endParaRPr lang="es-CO"/>
            </a:p>
          </p:txBody>
        </p:sp>
        <p:sp>
          <p:nvSpPr>
            <p:cNvPr id="108" name="Freeform: Shape 107">
              <a:extLst>
                <a:ext uri="{FF2B5EF4-FFF2-40B4-BE49-F238E27FC236}">
                  <a16:creationId xmlns:a16="http://schemas.microsoft.com/office/drawing/2014/main" id="{991FAB96-8326-9F62-5F23-E368702DF069}"/>
                </a:ext>
              </a:extLst>
            </p:cNvPr>
            <p:cNvSpPr/>
            <p:nvPr/>
          </p:nvSpPr>
          <p:spPr>
            <a:xfrm>
              <a:off x="-1060871" y="1895352"/>
              <a:ext cx="12552" cy="6711"/>
            </a:xfrm>
            <a:custGeom>
              <a:avLst/>
              <a:gdLst>
                <a:gd name="connsiteX0" fmla="*/ 10432 w 12552"/>
                <a:gd name="connsiteY0" fmla="*/ 3944 h 6711"/>
                <a:gd name="connsiteX1" fmla="*/ -2121 w 12552"/>
                <a:gd name="connsiteY1" fmla="*/ -2768 h 6711"/>
                <a:gd name="connsiteX2" fmla="*/ 10432 w 12552"/>
                <a:gd name="connsiteY2" fmla="*/ 3944 h 6711"/>
              </a:gdLst>
              <a:ahLst/>
              <a:cxnLst>
                <a:cxn ang="0">
                  <a:pos x="connsiteX0" y="connsiteY0"/>
                </a:cxn>
                <a:cxn ang="0">
                  <a:pos x="connsiteX1" y="connsiteY1"/>
                </a:cxn>
                <a:cxn ang="0">
                  <a:pos x="connsiteX2" y="connsiteY2"/>
                </a:cxn>
              </a:cxnLst>
              <a:rect l="l" t="t" r="r" b="b"/>
              <a:pathLst>
                <a:path w="12552" h="6711">
                  <a:moveTo>
                    <a:pt x="10432" y="3944"/>
                  </a:moveTo>
                  <a:cubicBezTo>
                    <a:pt x="5884" y="2446"/>
                    <a:pt x="1650" y="191"/>
                    <a:pt x="-2121" y="-2768"/>
                  </a:cubicBezTo>
                  <a:cubicBezTo>
                    <a:pt x="2741" y="-2157"/>
                    <a:pt x="7215" y="246"/>
                    <a:pt x="10432" y="3944"/>
                  </a:cubicBezTo>
                  <a:close/>
                </a:path>
              </a:pathLst>
            </a:custGeom>
            <a:solidFill>
              <a:srgbClr val="020202"/>
            </a:solidFill>
            <a:ln w="1847" cap="flat">
              <a:noFill/>
              <a:prstDash val="solid"/>
              <a:miter/>
            </a:ln>
          </p:spPr>
          <p:txBody>
            <a:bodyPr rtlCol="0" anchor="ctr"/>
            <a:lstStyle/>
            <a:p>
              <a:endParaRPr lang="es-CO"/>
            </a:p>
          </p:txBody>
        </p:sp>
        <p:sp>
          <p:nvSpPr>
            <p:cNvPr id="109" name="Freeform: Shape 108">
              <a:extLst>
                <a:ext uri="{FF2B5EF4-FFF2-40B4-BE49-F238E27FC236}">
                  <a16:creationId xmlns:a16="http://schemas.microsoft.com/office/drawing/2014/main" id="{B62FD3A0-FF10-7825-A23D-E2DC13E557B6}"/>
                </a:ext>
              </a:extLst>
            </p:cNvPr>
            <p:cNvSpPr/>
            <p:nvPr/>
          </p:nvSpPr>
          <p:spPr>
            <a:xfrm>
              <a:off x="-975756" y="1952681"/>
              <a:ext cx="8115" cy="7136"/>
            </a:xfrm>
            <a:custGeom>
              <a:avLst/>
              <a:gdLst>
                <a:gd name="connsiteX0" fmla="*/ 5994 w 8115"/>
                <a:gd name="connsiteY0" fmla="*/ 4369 h 7136"/>
                <a:gd name="connsiteX1" fmla="*/ -2121 w 8115"/>
                <a:gd name="connsiteY1" fmla="*/ -2768 h 7136"/>
                <a:gd name="connsiteX2" fmla="*/ 5994 w 8115"/>
                <a:gd name="connsiteY2" fmla="*/ 4369 h 7136"/>
              </a:gdLst>
              <a:ahLst/>
              <a:cxnLst>
                <a:cxn ang="0">
                  <a:pos x="connsiteX0" y="connsiteY0"/>
                </a:cxn>
                <a:cxn ang="0">
                  <a:pos x="connsiteX1" y="connsiteY1"/>
                </a:cxn>
                <a:cxn ang="0">
                  <a:pos x="connsiteX2" y="connsiteY2"/>
                </a:cxn>
              </a:cxnLst>
              <a:rect l="l" t="t" r="r" b="b"/>
              <a:pathLst>
                <a:path w="8115" h="7136">
                  <a:moveTo>
                    <a:pt x="5994" y="4369"/>
                  </a:moveTo>
                  <a:cubicBezTo>
                    <a:pt x="2778" y="2631"/>
                    <a:pt x="5" y="191"/>
                    <a:pt x="-2121" y="-2768"/>
                  </a:cubicBezTo>
                  <a:cubicBezTo>
                    <a:pt x="2020" y="-2028"/>
                    <a:pt x="4312" y="893"/>
                    <a:pt x="5994" y="4369"/>
                  </a:cubicBezTo>
                  <a:close/>
                </a:path>
              </a:pathLst>
            </a:custGeom>
            <a:solidFill>
              <a:srgbClr val="020202"/>
            </a:solidFill>
            <a:ln w="1847" cap="flat">
              <a:noFill/>
              <a:prstDash val="solid"/>
              <a:miter/>
            </a:ln>
          </p:spPr>
          <p:txBody>
            <a:bodyPr rtlCol="0" anchor="ctr"/>
            <a:lstStyle/>
            <a:p>
              <a:endParaRPr lang="es-CO"/>
            </a:p>
          </p:txBody>
        </p:sp>
        <p:sp>
          <p:nvSpPr>
            <p:cNvPr id="110" name="Freeform: Shape 109">
              <a:extLst>
                <a:ext uri="{FF2B5EF4-FFF2-40B4-BE49-F238E27FC236}">
                  <a16:creationId xmlns:a16="http://schemas.microsoft.com/office/drawing/2014/main" id="{F39EC733-DCA2-82F4-EDF4-6E4455B4479F}"/>
                </a:ext>
              </a:extLst>
            </p:cNvPr>
            <p:cNvSpPr/>
            <p:nvPr/>
          </p:nvSpPr>
          <p:spPr>
            <a:xfrm>
              <a:off x="-958231" y="1969245"/>
              <a:ext cx="7117" cy="8153"/>
            </a:xfrm>
            <a:custGeom>
              <a:avLst/>
              <a:gdLst>
                <a:gd name="connsiteX0" fmla="*/ 4996 w 7117"/>
                <a:gd name="connsiteY0" fmla="*/ 5386 h 8153"/>
                <a:gd name="connsiteX1" fmla="*/ -2121 w 7117"/>
                <a:gd name="connsiteY1" fmla="*/ -2768 h 8153"/>
                <a:gd name="connsiteX2" fmla="*/ 4996 w 7117"/>
                <a:gd name="connsiteY2" fmla="*/ 5386 h 8153"/>
              </a:gdLst>
              <a:ahLst/>
              <a:cxnLst>
                <a:cxn ang="0">
                  <a:pos x="connsiteX0" y="connsiteY0"/>
                </a:cxn>
                <a:cxn ang="0">
                  <a:pos x="connsiteX1" y="connsiteY1"/>
                </a:cxn>
                <a:cxn ang="0">
                  <a:pos x="connsiteX2" y="connsiteY2"/>
                </a:cxn>
              </a:cxnLst>
              <a:rect l="l" t="t" r="r" b="b"/>
              <a:pathLst>
                <a:path w="7117" h="8153">
                  <a:moveTo>
                    <a:pt x="4996" y="5386"/>
                  </a:moveTo>
                  <a:cubicBezTo>
                    <a:pt x="2038" y="3241"/>
                    <a:pt x="-402" y="449"/>
                    <a:pt x="-2121" y="-2768"/>
                  </a:cubicBezTo>
                  <a:cubicBezTo>
                    <a:pt x="1354" y="-1029"/>
                    <a:pt x="4312" y="1189"/>
                    <a:pt x="4996" y="5386"/>
                  </a:cubicBezTo>
                  <a:close/>
                </a:path>
              </a:pathLst>
            </a:custGeom>
            <a:solidFill>
              <a:srgbClr val="020202"/>
            </a:solidFill>
            <a:ln w="1847" cap="flat">
              <a:noFill/>
              <a:prstDash val="solid"/>
              <a:miter/>
            </a:ln>
          </p:spPr>
          <p:txBody>
            <a:bodyPr rtlCol="0" anchor="ctr"/>
            <a:lstStyle/>
            <a:p>
              <a:endParaRPr lang="es-CO"/>
            </a:p>
          </p:txBody>
        </p:sp>
        <p:sp>
          <p:nvSpPr>
            <p:cNvPr id="111" name="Freeform: Shape 110">
              <a:extLst>
                <a:ext uri="{FF2B5EF4-FFF2-40B4-BE49-F238E27FC236}">
                  <a16:creationId xmlns:a16="http://schemas.microsoft.com/office/drawing/2014/main" id="{82097261-96BF-B6D6-CB1D-681D6ECF55F4}"/>
                </a:ext>
              </a:extLst>
            </p:cNvPr>
            <p:cNvSpPr/>
            <p:nvPr/>
          </p:nvSpPr>
          <p:spPr>
            <a:xfrm>
              <a:off x="-996333" y="1936265"/>
              <a:ext cx="8171" cy="7098"/>
            </a:xfrm>
            <a:custGeom>
              <a:avLst/>
              <a:gdLst>
                <a:gd name="connsiteX0" fmla="*/ 6050 w 8171"/>
                <a:gd name="connsiteY0" fmla="*/ 4331 h 7098"/>
                <a:gd name="connsiteX1" fmla="*/ -2121 w 8171"/>
                <a:gd name="connsiteY1" fmla="*/ -2768 h 7098"/>
                <a:gd name="connsiteX2" fmla="*/ 6050 w 8171"/>
                <a:gd name="connsiteY2" fmla="*/ 4331 h 7098"/>
              </a:gdLst>
              <a:ahLst/>
              <a:cxnLst>
                <a:cxn ang="0">
                  <a:pos x="connsiteX0" y="connsiteY0"/>
                </a:cxn>
                <a:cxn ang="0">
                  <a:pos x="connsiteX1" y="connsiteY1"/>
                </a:cxn>
                <a:cxn ang="0">
                  <a:pos x="connsiteX2" y="connsiteY2"/>
                </a:cxn>
              </a:cxnLst>
              <a:rect l="l" t="t" r="r" b="b"/>
              <a:pathLst>
                <a:path w="8171" h="7098">
                  <a:moveTo>
                    <a:pt x="6050" y="4331"/>
                  </a:moveTo>
                  <a:cubicBezTo>
                    <a:pt x="2186" y="3259"/>
                    <a:pt x="338" y="-87"/>
                    <a:pt x="-2121" y="-2768"/>
                  </a:cubicBezTo>
                  <a:cubicBezTo>
                    <a:pt x="2038" y="-2047"/>
                    <a:pt x="4257" y="893"/>
                    <a:pt x="6050" y="4331"/>
                  </a:cubicBezTo>
                  <a:close/>
                </a:path>
              </a:pathLst>
            </a:custGeom>
            <a:solidFill>
              <a:srgbClr val="020202"/>
            </a:solidFill>
            <a:ln w="1847" cap="flat">
              <a:noFill/>
              <a:prstDash val="solid"/>
              <a:miter/>
            </a:ln>
          </p:spPr>
          <p:txBody>
            <a:bodyPr rtlCol="0" anchor="ctr"/>
            <a:lstStyle/>
            <a:p>
              <a:endParaRPr lang="es-CO"/>
            </a:p>
          </p:txBody>
        </p:sp>
        <p:sp>
          <p:nvSpPr>
            <p:cNvPr id="112" name="Freeform: Shape 111">
              <a:extLst>
                <a:ext uri="{FF2B5EF4-FFF2-40B4-BE49-F238E27FC236}">
                  <a16:creationId xmlns:a16="http://schemas.microsoft.com/office/drawing/2014/main" id="{888B2AF1-13C9-3B87-B1A1-40506D9BE5CA}"/>
                </a:ext>
              </a:extLst>
            </p:cNvPr>
            <p:cNvSpPr/>
            <p:nvPr/>
          </p:nvSpPr>
          <p:spPr>
            <a:xfrm>
              <a:off x="-1125132" y="1871833"/>
              <a:ext cx="11092" cy="2850"/>
            </a:xfrm>
            <a:custGeom>
              <a:avLst/>
              <a:gdLst>
                <a:gd name="connsiteX0" fmla="*/ 8971 w 11092"/>
                <a:gd name="connsiteY0" fmla="*/ 83 h 2850"/>
                <a:gd name="connsiteX1" fmla="*/ -2121 w 11092"/>
                <a:gd name="connsiteY1" fmla="*/ -2634 h 2850"/>
                <a:gd name="connsiteX2" fmla="*/ 8971 w 11092"/>
                <a:gd name="connsiteY2" fmla="*/ 83 h 2850"/>
              </a:gdLst>
              <a:ahLst/>
              <a:cxnLst>
                <a:cxn ang="0">
                  <a:pos x="connsiteX0" y="connsiteY0"/>
                </a:cxn>
                <a:cxn ang="0">
                  <a:pos x="connsiteX1" y="connsiteY1"/>
                </a:cxn>
                <a:cxn ang="0">
                  <a:pos x="connsiteX2" y="connsiteY2"/>
                </a:cxn>
              </a:cxnLst>
              <a:rect l="l" t="t" r="r" b="b"/>
              <a:pathLst>
                <a:path w="11092" h="2850">
                  <a:moveTo>
                    <a:pt x="8971" y="83"/>
                  </a:moveTo>
                  <a:cubicBezTo>
                    <a:pt x="5125" y="-83"/>
                    <a:pt x="1354" y="-1008"/>
                    <a:pt x="-2121" y="-2634"/>
                  </a:cubicBezTo>
                  <a:cubicBezTo>
                    <a:pt x="1872" y="-2985"/>
                    <a:pt x="5791" y="-2819"/>
                    <a:pt x="8971" y="83"/>
                  </a:cubicBezTo>
                  <a:close/>
                </a:path>
              </a:pathLst>
            </a:custGeom>
            <a:solidFill>
              <a:srgbClr val="020202"/>
            </a:solidFill>
            <a:ln w="1847" cap="flat">
              <a:noFill/>
              <a:prstDash val="solid"/>
              <a:miter/>
            </a:ln>
          </p:spPr>
          <p:txBody>
            <a:bodyPr rtlCol="0" anchor="ctr"/>
            <a:lstStyle/>
            <a:p>
              <a:endParaRPr lang="es-CO"/>
            </a:p>
          </p:txBody>
        </p:sp>
        <p:sp>
          <p:nvSpPr>
            <p:cNvPr id="113" name="Freeform: Shape 112">
              <a:extLst>
                <a:ext uri="{FF2B5EF4-FFF2-40B4-BE49-F238E27FC236}">
                  <a16:creationId xmlns:a16="http://schemas.microsoft.com/office/drawing/2014/main" id="{C4E89139-BB0B-4135-5D92-BB4C9B082A0E}"/>
                </a:ext>
              </a:extLst>
            </p:cNvPr>
            <p:cNvSpPr/>
            <p:nvPr/>
          </p:nvSpPr>
          <p:spPr>
            <a:xfrm>
              <a:off x="-926747" y="2003484"/>
              <a:ext cx="5786" cy="6748"/>
            </a:xfrm>
            <a:custGeom>
              <a:avLst/>
              <a:gdLst>
                <a:gd name="connsiteX0" fmla="*/ 3665 w 5786"/>
                <a:gd name="connsiteY0" fmla="*/ 3981 h 6748"/>
                <a:gd name="connsiteX1" fmla="*/ -2121 w 5786"/>
                <a:gd name="connsiteY1" fmla="*/ -2768 h 6748"/>
                <a:gd name="connsiteX2" fmla="*/ 3665 w 5786"/>
                <a:gd name="connsiteY2" fmla="*/ 3981 h 6748"/>
              </a:gdLst>
              <a:ahLst/>
              <a:cxnLst>
                <a:cxn ang="0">
                  <a:pos x="connsiteX0" y="connsiteY0"/>
                </a:cxn>
                <a:cxn ang="0">
                  <a:pos x="connsiteX1" y="connsiteY1"/>
                </a:cxn>
                <a:cxn ang="0">
                  <a:pos x="connsiteX2" y="connsiteY2"/>
                </a:cxn>
              </a:cxnLst>
              <a:rect l="l" t="t" r="r" b="b"/>
              <a:pathLst>
                <a:path w="5786" h="6748">
                  <a:moveTo>
                    <a:pt x="3665" y="3981"/>
                  </a:moveTo>
                  <a:cubicBezTo>
                    <a:pt x="1151" y="2298"/>
                    <a:pt x="-846" y="-31"/>
                    <a:pt x="-2121" y="-2768"/>
                  </a:cubicBezTo>
                  <a:cubicBezTo>
                    <a:pt x="966" y="-1862"/>
                    <a:pt x="3240" y="782"/>
                    <a:pt x="3665" y="3981"/>
                  </a:cubicBezTo>
                  <a:close/>
                </a:path>
              </a:pathLst>
            </a:custGeom>
            <a:solidFill>
              <a:srgbClr val="020202"/>
            </a:solidFill>
            <a:ln w="1847" cap="flat">
              <a:noFill/>
              <a:prstDash val="solid"/>
              <a:miter/>
            </a:ln>
          </p:spPr>
          <p:txBody>
            <a:bodyPr rtlCol="0" anchor="ctr"/>
            <a:lstStyle/>
            <a:p>
              <a:endParaRPr lang="es-CO"/>
            </a:p>
          </p:txBody>
        </p:sp>
        <p:sp>
          <p:nvSpPr>
            <p:cNvPr id="114" name="Freeform: Shape 113">
              <a:extLst>
                <a:ext uri="{FF2B5EF4-FFF2-40B4-BE49-F238E27FC236}">
                  <a16:creationId xmlns:a16="http://schemas.microsoft.com/office/drawing/2014/main" id="{7849D2F6-CE49-C534-822D-8712E875DAE0}"/>
                </a:ext>
              </a:extLst>
            </p:cNvPr>
            <p:cNvSpPr/>
            <p:nvPr/>
          </p:nvSpPr>
          <p:spPr>
            <a:xfrm>
              <a:off x="-917134" y="2014410"/>
              <a:ext cx="5712" cy="6821"/>
            </a:xfrm>
            <a:custGeom>
              <a:avLst/>
              <a:gdLst>
                <a:gd name="connsiteX0" fmla="*/ 3591 w 5712"/>
                <a:gd name="connsiteY0" fmla="*/ 4054 h 6821"/>
                <a:gd name="connsiteX1" fmla="*/ -2121 w 5712"/>
                <a:gd name="connsiteY1" fmla="*/ -2768 h 6821"/>
                <a:gd name="connsiteX2" fmla="*/ 3591 w 5712"/>
                <a:gd name="connsiteY2" fmla="*/ 4054 h 6821"/>
              </a:gdLst>
              <a:ahLst/>
              <a:cxnLst>
                <a:cxn ang="0">
                  <a:pos x="connsiteX0" y="connsiteY0"/>
                </a:cxn>
                <a:cxn ang="0">
                  <a:pos x="connsiteX1" y="connsiteY1"/>
                </a:cxn>
                <a:cxn ang="0">
                  <a:pos x="connsiteX2" y="connsiteY2"/>
                </a:cxn>
              </a:cxnLst>
              <a:rect l="l" t="t" r="r" b="b"/>
              <a:pathLst>
                <a:path w="5712" h="6821">
                  <a:moveTo>
                    <a:pt x="3591" y="4054"/>
                  </a:moveTo>
                  <a:cubicBezTo>
                    <a:pt x="1151" y="2298"/>
                    <a:pt x="-827" y="-50"/>
                    <a:pt x="-2121" y="-2768"/>
                  </a:cubicBezTo>
                  <a:cubicBezTo>
                    <a:pt x="929" y="-1437"/>
                    <a:pt x="3277" y="468"/>
                    <a:pt x="3591" y="4054"/>
                  </a:cubicBezTo>
                  <a:close/>
                </a:path>
              </a:pathLst>
            </a:custGeom>
            <a:solidFill>
              <a:srgbClr val="020202"/>
            </a:solidFill>
            <a:ln w="1847" cap="flat">
              <a:noFill/>
              <a:prstDash val="solid"/>
              <a:miter/>
            </a:ln>
          </p:spPr>
          <p:txBody>
            <a:bodyPr rtlCol="0" anchor="ctr"/>
            <a:lstStyle/>
            <a:p>
              <a:endParaRPr lang="es-CO"/>
            </a:p>
          </p:txBody>
        </p:sp>
        <p:sp>
          <p:nvSpPr>
            <p:cNvPr id="115" name="Freeform: Shape 114">
              <a:extLst>
                <a:ext uri="{FF2B5EF4-FFF2-40B4-BE49-F238E27FC236}">
                  <a16:creationId xmlns:a16="http://schemas.microsoft.com/office/drawing/2014/main" id="{85FB16F9-B1B5-B443-EAB6-A2B952A64630}"/>
                </a:ext>
              </a:extLst>
            </p:cNvPr>
            <p:cNvSpPr/>
            <p:nvPr/>
          </p:nvSpPr>
          <p:spPr>
            <a:xfrm>
              <a:off x="-1043049" y="1904875"/>
              <a:ext cx="7043" cy="4066"/>
            </a:xfrm>
            <a:custGeom>
              <a:avLst/>
              <a:gdLst>
                <a:gd name="connsiteX0" fmla="*/ 4922 w 7043"/>
                <a:gd name="connsiteY0" fmla="*/ 1298 h 4066"/>
                <a:gd name="connsiteX1" fmla="*/ -2121 w 7043"/>
                <a:gd name="connsiteY1" fmla="*/ -2750 h 4066"/>
                <a:gd name="connsiteX2" fmla="*/ 4922 w 7043"/>
                <a:gd name="connsiteY2" fmla="*/ 1298 h 4066"/>
              </a:gdLst>
              <a:ahLst/>
              <a:cxnLst>
                <a:cxn ang="0">
                  <a:pos x="connsiteX0" y="connsiteY0"/>
                </a:cxn>
                <a:cxn ang="0">
                  <a:pos x="connsiteX1" y="connsiteY1"/>
                </a:cxn>
                <a:cxn ang="0">
                  <a:pos x="connsiteX2" y="connsiteY2"/>
                </a:cxn>
              </a:cxnLst>
              <a:rect l="l" t="t" r="r" b="b"/>
              <a:pathLst>
                <a:path w="7043" h="4066">
                  <a:moveTo>
                    <a:pt x="4922" y="1298"/>
                  </a:moveTo>
                  <a:cubicBezTo>
                    <a:pt x="2204" y="725"/>
                    <a:pt x="-255" y="-680"/>
                    <a:pt x="-2121" y="-2750"/>
                  </a:cubicBezTo>
                  <a:cubicBezTo>
                    <a:pt x="836" y="-2954"/>
                    <a:pt x="3609" y="-1364"/>
                    <a:pt x="4922" y="1298"/>
                  </a:cubicBezTo>
                  <a:close/>
                </a:path>
              </a:pathLst>
            </a:custGeom>
            <a:solidFill>
              <a:srgbClr val="020202"/>
            </a:solidFill>
            <a:ln w="1847" cap="flat">
              <a:noFill/>
              <a:prstDash val="solid"/>
              <a:miter/>
            </a:ln>
          </p:spPr>
          <p:txBody>
            <a:bodyPr rtlCol="0" anchor="ctr"/>
            <a:lstStyle/>
            <a:p>
              <a:endParaRPr lang="es-CO"/>
            </a:p>
          </p:txBody>
        </p:sp>
        <p:sp>
          <p:nvSpPr>
            <p:cNvPr id="116" name="Freeform: Shape 115">
              <a:extLst>
                <a:ext uri="{FF2B5EF4-FFF2-40B4-BE49-F238E27FC236}">
                  <a16:creationId xmlns:a16="http://schemas.microsoft.com/office/drawing/2014/main" id="{B31288CC-B84A-62AC-E93C-1942330A4B02}"/>
                </a:ext>
              </a:extLst>
            </p:cNvPr>
            <p:cNvSpPr/>
            <p:nvPr/>
          </p:nvSpPr>
          <p:spPr>
            <a:xfrm>
              <a:off x="-1082668" y="1885604"/>
              <a:ext cx="6914" cy="2926"/>
            </a:xfrm>
            <a:custGeom>
              <a:avLst/>
              <a:gdLst>
                <a:gd name="connsiteX0" fmla="*/ 4793 w 6914"/>
                <a:gd name="connsiteY0" fmla="*/ 159 h 2926"/>
                <a:gd name="connsiteX1" fmla="*/ -2121 w 6914"/>
                <a:gd name="connsiteY1" fmla="*/ -2725 h 2926"/>
                <a:gd name="connsiteX2" fmla="*/ 4793 w 6914"/>
                <a:gd name="connsiteY2" fmla="*/ 159 h 2926"/>
              </a:gdLst>
              <a:ahLst/>
              <a:cxnLst>
                <a:cxn ang="0">
                  <a:pos x="connsiteX0" y="connsiteY0"/>
                </a:cxn>
                <a:cxn ang="0">
                  <a:pos x="connsiteX1" y="connsiteY1"/>
                </a:cxn>
                <a:cxn ang="0">
                  <a:pos x="connsiteX2" y="connsiteY2"/>
                </a:cxn>
              </a:cxnLst>
              <a:rect l="l" t="t" r="r" b="b"/>
              <a:pathLst>
                <a:path w="6914" h="2926">
                  <a:moveTo>
                    <a:pt x="4793" y="159"/>
                  </a:moveTo>
                  <a:cubicBezTo>
                    <a:pt x="2242" y="-45"/>
                    <a:pt x="-180" y="-1061"/>
                    <a:pt x="-2121" y="-2725"/>
                  </a:cubicBezTo>
                  <a:cubicBezTo>
                    <a:pt x="670" y="-2928"/>
                    <a:pt x="3185" y="-2466"/>
                    <a:pt x="4793" y="159"/>
                  </a:cubicBezTo>
                  <a:close/>
                </a:path>
              </a:pathLst>
            </a:custGeom>
            <a:solidFill>
              <a:srgbClr val="020202"/>
            </a:solidFill>
            <a:ln w="1847" cap="flat">
              <a:noFill/>
              <a:prstDash val="solid"/>
              <a:miter/>
            </a:ln>
          </p:spPr>
          <p:txBody>
            <a:bodyPr rtlCol="0" anchor="ctr"/>
            <a:lstStyle/>
            <a:p>
              <a:endParaRPr lang="es-CO"/>
            </a:p>
          </p:txBody>
        </p:sp>
        <p:sp>
          <p:nvSpPr>
            <p:cNvPr id="117" name="Freeform: Shape 116">
              <a:extLst>
                <a:ext uri="{FF2B5EF4-FFF2-40B4-BE49-F238E27FC236}">
                  <a16:creationId xmlns:a16="http://schemas.microsoft.com/office/drawing/2014/main" id="{23A8DCEF-9027-9117-6884-3C068CF53C85}"/>
                </a:ext>
              </a:extLst>
            </p:cNvPr>
            <p:cNvSpPr/>
            <p:nvPr/>
          </p:nvSpPr>
          <p:spPr>
            <a:xfrm>
              <a:off x="-1004689" y="1929492"/>
              <a:ext cx="5546" cy="4351"/>
            </a:xfrm>
            <a:custGeom>
              <a:avLst/>
              <a:gdLst>
                <a:gd name="connsiteX0" fmla="*/ 3425 w 5546"/>
                <a:gd name="connsiteY0" fmla="*/ 1583 h 4351"/>
                <a:gd name="connsiteX1" fmla="*/ -2121 w 5546"/>
                <a:gd name="connsiteY1" fmla="*/ -2761 h 4351"/>
                <a:gd name="connsiteX2" fmla="*/ 3425 w 5546"/>
                <a:gd name="connsiteY2" fmla="*/ 1583 h 4351"/>
              </a:gdLst>
              <a:ahLst/>
              <a:cxnLst>
                <a:cxn ang="0">
                  <a:pos x="connsiteX0" y="connsiteY0"/>
                </a:cxn>
                <a:cxn ang="0">
                  <a:pos x="connsiteX1" y="connsiteY1"/>
                </a:cxn>
                <a:cxn ang="0">
                  <a:pos x="connsiteX2" y="connsiteY2"/>
                </a:cxn>
              </a:cxnLst>
              <a:rect l="l" t="t" r="r" b="b"/>
              <a:pathLst>
                <a:path w="5546" h="4351">
                  <a:moveTo>
                    <a:pt x="3425" y="1583"/>
                  </a:moveTo>
                  <a:cubicBezTo>
                    <a:pt x="1150" y="770"/>
                    <a:pt x="-790" y="-746"/>
                    <a:pt x="-2121" y="-2761"/>
                  </a:cubicBezTo>
                  <a:cubicBezTo>
                    <a:pt x="541" y="-2890"/>
                    <a:pt x="2907" y="-1042"/>
                    <a:pt x="3425" y="1583"/>
                  </a:cubicBezTo>
                  <a:close/>
                </a:path>
              </a:pathLst>
            </a:custGeom>
            <a:solidFill>
              <a:srgbClr val="020202"/>
            </a:solidFill>
            <a:ln w="1847" cap="flat">
              <a:noFill/>
              <a:prstDash val="solid"/>
              <a:miter/>
            </a:ln>
          </p:spPr>
          <p:txBody>
            <a:bodyPr rtlCol="0" anchor="ctr"/>
            <a:lstStyle/>
            <a:p>
              <a:endParaRPr lang="es-CO"/>
            </a:p>
          </p:txBody>
        </p:sp>
        <p:sp>
          <p:nvSpPr>
            <p:cNvPr id="118" name="Freeform: Shape 117">
              <a:extLst>
                <a:ext uri="{FF2B5EF4-FFF2-40B4-BE49-F238E27FC236}">
                  <a16:creationId xmlns:a16="http://schemas.microsoft.com/office/drawing/2014/main" id="{E4E94517-5E7A-37E6-C89D-24F7682A2772}"/>
                </a:ext>
              </a:extLst>
            </p:cNvPr>
            <p:cNvSpPr/>
            <p:nvPr/>
          </p:nvSpPr>
          <p:spPr>
            <a:xfrm>
              <a:off x="-1070226" y="1891023"/>
              <a:ext cx="6766" cy="3054"/>
            </a:xfrm>
            <a:custGeom>
              <a:avLst/>
              <a:gdLst>
                <a:gd name="connsiteX0" fmla="*/ 4645 w 6766"/>
                <a:gd name="connsiteY0" fmla="*/ 287 h 3054"/>
                <a:gd name="connsiteX1" fmla="*/ -2121 w 6766"/>
                <a:gd name="connsiteY1" fmla="*/ -2763 h 3054"/>
                <a:gd name="connsiteX2" fmla="*/ 4645 w 6766"/>
                <a:gd name="connsiteY2" fmla="*/ 287 h 3054"/>
              </a:gdLst>
              <a:ahLst/>
              <a:cxnLst>
                <a:cxn ang="0">
                  <a:pos x="connsiteX0" y="connsiteY0"/>
                </a:cxn>
                <a:cxn ang="0">
                  <a:pos x="connsiteX1" y="connsiteY1"/>
                </a:cxn>
                <a:cxn ang="0">
                  <a:pos x="connsiteX2" y="connsiteY2"/>
                </a:cxn>
              </a:cxnLst>
              <a:rect l="l" t="t" r="r" b="b"/>
              <a:pathLst>
                <a:path w="6766" h="3054">
                  <a:moveTo>
                    <a:pt x="4645" y="287"/>
                  </a:moveTo>
                  <a:cubicBezTo>
                    <a:pt x="2131" y="-27"/>
                    <a:pt x="-217" y="-1100"/>
                    <a:pt x="-2121" y="-2763"/>
                  </a:cubicBezTo>
                  <a:cubicBezTo>
                    <a:pt x="633" y="-2819"/>
                    <a:pt x="3129" y="-2357"/>
                    <a:pt x="4645" y="287"/>
                  </a:cubicBezTo>
                  <a:close/>
                </a:path>
              </a:pathLst>
            </a:custGeom>
            <a:solidFill>
              <a:srgbClr val="020202"/>
            </a:solidFill>
            <a:ln w="1847" cap="flat">
              <a:noFill/>
              <a:prstDash val="solid"/>
              <a:miter/>
            </a:ln>
          </p:spPr>
          <p:txBody>
            <a:bodyPr rtlCol="0" anchor="ctr"/>
            <a:lstStyle/>
            <a:p>
              <a:endParaRPr lang="es-CO"/>
            </a:p>
          </p:txBody>
        </p:sp>
        <p:sp>
          <p:nvSpPr>
            <p:cNvPr id="119" name="Freeform: Shape 118">
              <a:extLst>
                <a:ext uri="{FF2B5EF4-FFF2-40B4-BE49-F238E27FC236}">
                  <a16:creationId xmlns:a16="http://schemas.microsoft.com/office/drawing/2014/main" id="{5FAF2A3D-AEE5-F3EE-ABC7-BAF2D1E4C6A2}"/>
                </a:ext>
              </a:extLst>
            </p:cNvPr>
            <p:cNvSpPr/>
            <p:nvPr/>
          </p:nvSpPr>
          <p:spPr>
            <a:xfrm>
              <a:off x="-1089508" y="1882854"/>
              <a:ext cx="6951" cy="2922"/>
            </a:xfrm>
            <a:custGeom>
              <a:avLst/>
              <a:gdLst>
                <a:gd name="connsiteX0" fmla="*/ 4830 w 6951"/>
                <a:gd name="connsiteY0" fmla="*/ 155 h 2922"/>
                <a:gd name="connsiteX1" fmla="*/ -2121 w 6951"/>
                <a:gd name="connsiteY1" fmla="*/ -2656 h 2922"/>
                <a:gd name="connsiteX2" fmla="*/ 4830 w 6951"/>
                <a:gd name="connsiteY2" fmla="*/ 155 h 2922"/>
              </a:gdLst>
              <a:ahLst/>
              <a:cxnLst>
                <a:cxn ang="0">
                  <a:pos x="connsiteX0" y="connsiteY0"/>
                </a:cxn>
                <a:cxn ang="0">
                  <a:pos x="connsiteX1" y="connsiteY1"/>
                </a:cxn>
                <a:cxn ang="0">
                  <a:pos x="connsiteX2" y="connsiteY2"/>
                </a:cxn>
              </a:cxnLst>
              <a:rect l="l" t="t" r="r" b="b"/>
              <a:pathLst>
                <a:path w="6951" h="2922">
                  <a:moveTo>
                    <a:pt x="4830" y="155"/>
                  </a:moveTo>
                  <a:cubicBezTo>
                    <a:pt x="2279" y="-31"/>
                    <a:pt x="-162" y="-1010"/>
                    <a:pt x="-2121" y="-2656"/>
                  </a:cubicBezTo>
                  <a:cubicBezTo>
                    <a:pt x="541" y="-3136"/>
                    <a:pt x="3240" y="-2045"/>
                    <a:pt x="4830" y="155"/>
                  </a:cubicBezTo>
                  <a:close/>
                </a:path>
              </a:pathLst>
            </a:custGeom>
            <a:solidFill>
              <a:srgbClr val="020202"/>
            </a:solidFill>
            <a:ln w="1847" cap="flat">
              <a:noFill/>
              <a:prstDash val="solid"/>
              <a:miter/>
            </a:ln>
          </p:spPr>
          <p:txBody>
            <a:bodyPr rtlCol="0" anchor="ctr"/>
            <a:lstStyle/>
            <a:p>
              <a:endParaRPr lang="es-CO"/>
            </a:p>
          </p:txBody>
        </p:sp>
        <p:sp>
          <p:nvSpPr>
            <p:cNvPr id="120" name="Freeform: Shape 119">
              <a:extLst>
                <a:ext uri="{FF2B5EF4-FFF2-40B4-BE49-F238E27FC236}">
                  <a16:creationId xmlns:a16="http://schemas.microsoft.com/office/drawing/2014/main" id="{874BD879-E0B2-254C-FB71-F61C75A1939C}"/>
                </a:ext>
              </a:extLst>
            </p:cNvPr>
            <p:cNvSpPr/>
            <p:nvPr/>
          </p:nvSpPr>
          <p:spPr>
            <a:xfrm>
              <a:off x="-1096403" y="1880067"/>
              <a:ext cx="7006" cy="2880"/>
            </a:xfrm>
            <a:custGeom>
              <a:avLst/>
              <a:gdLst>
                <a:gd name="connsiteX0" fmla="*/ 4885 w 7006"/>
                <a:gd name="connsiteY0" fmla="*/ 113 h 2880"/>
                <a:gd name="connsiteX1" fmla="*/ -2121 w 7006"/>
                <a:gd name="connsiteY1" fmla="*/ -2623 h 2880"/>
                <a:gd name="connsiteX2" fmla="*/ 4885 w 7006"/>
                <a:gd name="connsiteY2" fmla="*/ 113 h 2880"/>
              </a:gdLst>
              <a:ahLst/>
              <a:cxnLst>
                <a:cxn ang="0">
                  <a:pos x="connsiteX0" y="connsiteY0"/>
                </a:cxn>
                <a:cxn ang="0">
                  <a:pos x="connsiteX1" y="connsiteY1"/>
                </a:cxn>
                <a:cxn ang="0">
                  <a:pos x="connsiteX2" y="connsiteY2"/>
                </a:cxn>
              </a:cxnLst>
              <a:rect l="l" t="t" r="r" b="b"/>
              <a:pathLst>
                <a:path w="7006" h="2880">
                  <a:moveTo>
                    <a:pt x="4885" y="113"/>
                  </a:moveTo>
                  <a:cubicBezTo>
                    <a:pt x="2315" y="-17"/>
                    <a:pt x="-143" y="-978"/>
                    <a:pt x="-2121" y="-2623"/>
                  </a:cubicBezTo>
                  <a:cubicBezTo>
                    <a:pt x="541" y="-3178"/>
                    <a:pt x="3295" y="-2106"/>
                    <a:pt x="4885" y="113"/>
                  </a:cubicBezTo>
                  <a:close/>
                </a:path>
              </a:pathLst>
            </a:custGeom>
            <a:solidFill>
              <a:srgbClr val="020202"/>
            </a:solidFill>
            <a:ln w="1847" cap="flat">
              <a:noFill/>
              <a:prstDash val="solid"/>
              <a:miter/>
            </a:ln>
          </p:spPr>
          <p:txBody>
            <a:bodyPr rtlCol="0" anchor="ctr"/>
            <a:lstStyle/>
            <a:p>
              <a:endParaRPr lang="es-CO"/>
            </a:p>
          </p:txBody>
        </p:sp>
        <p:sp>
          <p:nvSpPr>
            <p:cNvPr id="121" name="Freeform: Shape 120">
              <a:extLst>
                <a:ext uri="{FF2B5EF4-FFF2-40B4-BE49-F238E27FC236}">
                  <a16:creationId xmlns:a16="http://schemas.microsoft.com/office/drawing/2014/main" id="{B373E1F4-F426-4B43-A5A8-C93060E80F7D}"/>
                </a:ext>
              </a:extLst>
            </p:cNvPr>
            <p:cNvSpPr/>
            <p:nvPr/>
          </p:nvSpPr>
          <p:spPr>
            <a:xfrm>
              <a:off x="-1010106" y="1925413"/>
              <a:ext cx="5657" cy="4121"/>
            </a:xfrm>
            <a:custGeom>
              <a:avLst/>
              <a:gdLst>
                <a:gd name="connsiteX0" fmla="*/ 3536 w 5657"/>
                <a:gd name="connsiteY0" fmla="*/ 1354 h 4121"/>
                <a:gd name="connsiteX1" fmla="*/ -2121 w 5657"/>
                <a:gd name="connsiteY1" fmla="*/ -2750 h 4121"/>
                <a:gd name="connsiteX2" fmla="*/ 3536 w 5657"/>
                <a:gd name="connsiteY2" fmla="*/ 1354 h 4121"/>
              </a:gdLst>
              <a:ahLst/>
              <a:cxnLst>
                <a:cxn ang="0">
                  <a:pos x="connsiteX0" y="connsiteY0"/>
                </a:cxn>
                <a:cxn ang="0">
                  <a:pos x="connsiteX1" y="connsiteY1"/>
                </a:cxn>
                <a:cxn ang="0">
                  <a:pos x="connsiteX2" y="connsiteY2"/>
                </a:cxn>
              </a:cxnLst>
              <a:rect l="l" t="t" r="r" b="b"/>
              <a:pathLst>
                <a:path w="5657" h="4121">
                  <a:moveTo>
                    <a:pt x="3536" y="1354"/>
                  </a:moveTo>
                  <a:cubicBezTo>
                    <a:pt x="1243" y="652"/>
                    <a:pt x="-735" y="-790"/>
                    <a:pt x="-2121" y="-2750"/>
                  </a:cubicBezTo>
                  <a:cubicBezTo>
                    <a:pt x="855" y="-2971"/>
                    <a:pt x="2353" y="-1086"/>
                    <a:pt x="3536" y="1354"/>
                  </a:cubicBezTo>
                  <a:close/>
                </a:path>
              </a:pathLst>
            </a:custGeom>
            <a:solidFill>
              <a:srgbClr val="020202"/>
            </a:solidFill>
            <a:ln w="1847" cap="flat">
              <a:noFill/>
              <a:prstDash val="solid"/>
              <a:miter/>
            </a:ln>
          </p:spPr>
          <p:txBody>
            <a:bodyPr rtlCol="0" anchor="ctr"/>
            <a:lstStyle/>
            <a:p>
              <a:endParaRPr lang="es-CO"/>
            </a:p>
          </p:txBody>
        </p:sp>
        <p:sp>
          <p:nvSpPr>
            <p:cNvPr id="122" name="Freeform: Shape 121">
              <a:extLst>
                <a:ext uri="{FF2B5EF4-FFF2-40B4-BE49-F238E27FC236}">
                  <a16:creationId xmlns:a16="http://schemas.microsoft.com/office/drawing/2014/main" id="{6115D146-B1E1-551C-0930-0A4F08B94DE0}"/>
                </a:ext>
              </a:extLst>
            </p:cNvPr>
            <p:cNvSpPr/>
            <p:nvPr/>
          </p:nvSpPr>
          <p:spPr>
            <a:xfrm>
              <a:off x="-934604" y="1995101"/>
              <a:ext cx="4131" cy="4167"/>
            </a:xfrm>
            <a:custGeom>
              <a:avLst/>
              <a:gdLst>
                <a:gd name="connsiteX0" fmla="*/ 1983 w 4131"/>
                <a:gd name="connsiteY0" fmla="*/ 1400 h 4167"/>
                <a:gd name="connsiteX1" fmla="*/ -2121 w 4131"/>
                <a:gd name="connsiteY1" fmla="*/ -2741 h 4167"/>
                <a:gd name="connsiteX2" fmla="*/ 1983 w 4131"/>
                <a:gd name="connsiteY2" fmla="*/ 494 h 4167"/>
                <a:gd name="connsiteX3" fmla="*/ 1983 w 4131"/>
                <a:gd name="connsiteY3" fmla="*/ 1400 h 4167"/>
              </a:gdLst>
              <a:ahLst/>
              <a:cxnLst>
                <a:cxn ang="0">
                  <a:pos x="connsiteX0" y="connsiteY0"/>
                </a:cxn>
                <a:cxn ang="0">
                  <a:pos x="connsiteX1" y="connsiteY1"/>
                </a:cxn>
                <a:cxn ang="0">
                  <a:pos x="connsiteX2" y="connsiteY2"/>
                </a:cxn>
                <a:cxn ang="0">
                  <a:pos x="connsiteX3" y="connsiteY3"/>
                </a:cxn>
              </a:cxnLst>
              <a:rect l="l" t="t" r="r" b="b"/>
              <a:pathLst>
                <a:path w="4131" h="4167">
                  <a:moveTo>
                    <a:pt x="1983" y="1400"/>
                  </a:moveTo>
                  <a:cubicBezTo>
                    <a:pt x="282" y="402"/>
                    <a:pt x="-1141" y="-1022"/>
                    <a:pt x="-2121" y="-2741"/>
                  </a:cubicBezTo>
                  <a:cubicBezTo>
                    <a:pt x="-88" y="-2982"/>
                    <a:pt x="1743" y="-1539"/>
                    <a:pt x="1983" y="494"/>
                  </a:cubicBezTo>
                  <a:cubicBezTo>
                    <a:pt x="2020" y="790"/>
                    <a:pt x="2020" y="1104"/>
                    <a:pt x="1983" y="1400"/>
                  </a:cubicBezTo>
                  <a:close/>
                </a:path>
              </a:pathLst>
            </a:custGeom>
            <a:solidFill>
              <a:srgbClr val="020202"/>
            </a:solidFill>
            <a:ln w="1847" cap="flat">
              <a:noFill/>
              <a:prstDash val="solid"/>
              <a:miter/>
            </a:ln>
          </p:spPr>
          <p:txBody>
            <a:bodyPr rtlCol="0" anchor="ctr"/>
            <a:lstStyle/>
            <a:p>
              <a:endParaRPr lang="es-CO"/>
            </a:p>
          </p:txBody>
        </p:sp>
        <p:sp>
          <p:nvSpPr>
            <p:cNvPr id="123" name="Freeform: Shape 122">
              <a:extLst>
                <a:ext uri="{FF2B5EF4-FFF2-40B4-BE49-F238E27FC236}">
                  <a16:creationId xmlns:a16="http://schemas.microsoft.com/office/drawing/2014/main" id="{BE1E34D9-55DB-6971-F896-890688B5DB33}"/>
                </a:ext>
              </a:extLst>
            </p:cNvPr>
            <p:cNvSpPr/>
            <p:nvPr/>
          </p:nvSpPr>
          <p:spPr>
            <a:xfrm>
              <a:off x="-1114151" y="1874565"/>
              <a:ext cx="5546" cy="1694"/>
            </a:xfrm>
            <a:custGeom>
              <a:avLst/>
              <a:gdLst>
                <a:gd name="connsiteX0" fmla="*/ 3425 w 5546"/>
                <a:gd name="connsiteY0" fmla="*/ -1114 h 1694"/>
                <a:gd name="connsiteX1" fmla="*/ -2121 w 5546"/>
                <a:gd name="connsiteY1" fmla="*/ -2686 h 1694"/>
                <a:gd name="connsiteX2" fmla="*/ 3425 w 5546"/>
                <a:gd name="connsiteY2" fmla="*/ -1114 h 1694"/>
              </a:gdLst>
              <a:ahLst/>
              <a:cxnLst>
                <a:cxn ang="0">
                  <a:pos x="connsiteX0" y="connsiteY0"/>
                </a:cxn>
                <a:cxn ang="0">
                  <a:pos x="connsiteX1" y="connsiteY1"/>
                </a:cxn>
                <a:cxn ang="0">
                  <a:pos x="connsiteX2" y="connsiteY2"/>
                </a:cxn>
              </a:cxnLst>
              <a:rect l="l" t="t" r="r" b="b"/>
              <a:pathLst>
                <a:path w="5546" h="1694">
                  <a:moveTo>
                    <a:pt x="3425" y="-1114"/>
                  </a:moveTo>
                  <a:cubicBezTo>
                    <a:pt x="1447" y="-911"/>
                    <a:pt x="-550" y="-1466"/>
                    <a:pt x="-2121" y="-2686"/>
                  </a:cubicBezTo>
                  <a:cubicBezTo>
                    <a:pt x="-143" y="-2538"/>
                    <a:pt x="2205" y="-3536"/>
                    <a:pt x="3425" y="-1114"/>
                  </a:cubicBezTo>
                  <a:close/>
                </a:path>
              </a:pathLst>
            </a:custGeom>
            <a:solidFill>
              <a:srgbClr val="020202"/>
            </a:solidFill>
            <a:ln w="1847" cap="flat">
              <a:noFill/>
              <a:prstDash val="solid"/>
              <a:miter/>
            </a:ln>
          </p:spPr>
          <p:txBody>
            <a:bodyPr rtlCol="0" anchor="ctr"/>
            <a:lstStyle/>
            <a:p>
              <a:endParaRPr lang="es-CO"/>
            </a:p>
          </p:txBody>
        </p:sp>
        <p:sp>
          <p:nvSpPr>
            <p:cNvPr id="124" name="Freeform: Shape 123">
              <a:extLst>
                <a:ext uri="{FF2B5EF4-FFF2-40B4-BE49-F238E27FC236}">
                  <a16:creationId xmlns:a16="http://schemas.microsoft.com/office/drawing/2014/main" id="{794563BE-DCEB-C5A6-161E-11B928CEE8F5}"/>
                </a:ext>
              </a:extLst>
            </p:cNvPr>
            <p:cNvSpPr/>
            <p:nvPr/>
          </p:nvSpPr>
          <p:spPr>
            <a:xfrm>
              <a:off x="-1022510" y="1917139"/>
              <a:ext cx="4252" cy="2893"/>
            </a:xfrm>
            <a:custGeom>
              <a:avLst/>
              <a:gdLst>
                <a:gd name="connsiteX0" fmla="*/ 2131 w 4252"/>
                <a:gd name="connsiteY0" fmla="*/ 126 h 2893"/>
                <a:gd name="connsiteX1" fmla="*/ -2121 w 4252"/>
                <a:gd name="connsiteY1" fmla="*/ -2665 h 2893"/>
                <a:gd name="connsiteX2" fmla="*/ 2075 w 4252"/>
                <a:gd name="connsiteY2" fmla="*/ -114 h 2893"/>
                <a:gd name="connsiteX3" fmla="*/ 2131 w 4252"/>
                <a:gd name="connsiteY3" fmla="*/ 126 h 2893"/>
              </a:gdLst>
              <a:ahLst/>
              <a:cxnLst>
                <a:cxn ang="0">
                  <a:pos x="connsiteX0" y="connsiteY0"/>
                </a:cxn>
                <a:cxn ang="0">
                  <a:pos x="connsiteX1" y="connsiteY1"/>
                </a:cxn>
                <a:cxn ang="0">
                  <a:pos x="connsiteX2" y="connsiteY2"/>
                </a:cxn>
                <a:cxn ang="0">
                  <a:pos x="connsiteX3" y="connsiteY3"/>
                </a:cxn>
              </a:cxnLst>
              <a:rect l="l" t="t" r="r" b="b"/>
              <a:pathLst>
                <a:path w="4252" h="2893">
                  <a:moveTo>
                    <a:pt x="2131" y="126"/>
                  </a:moveTo>
                  <a:cubicBezTo>
                    <a:pt x="356" y="-114"/>
                    <a:pt x="-1197" y="-1149"/>
                    <a:pt x="-2121" y="-2665"/>
                  </a:cubicBezTo>
                  <a:cubicBezTo>
                    <a:pt x="-254" y="-3127"/>
                    <a:pt x="1632" y="-1981"/>
                    <a:pt x="2075" y="-114"/>
                  </a:cubicBezTo>
                  <a:cubicBezTo>
                    <a:pt x="2094" y="-40"/>
                    <a:pt x="2112" y="52"/>
                    <a:pt x="2131" y="126"/>
                  </a:cubicBezTo>
                  <a:close/>
                </a:path>
              </a:pathLst>
            </a:custGeom>
            <a:solidFill>
              <a:srgbClr val="020202"/>
            </a:solidFill>
            <a:ln w="1847" cap="flat">
              <a:noFill/>
              <a:prstDash val="solid"/>
              <a:miter/>
            </a:ln>
          </p:spPr>
          <p:txBody>
            <a:bodyPr rtlCol="0" anchor="ctr"/>
            <a:lstStyle/>
            <a:p>
              <a:endParaRPr lang="es-CO"/>
            </a:p>
          </p:txBody>
        </p:sp>
        <p:sp>
          <p:nvSpPr>
            <p:cNvPr id="125" name="Freeform: Shape 124">
              <a:extLst>
                <a:ext uri="{FF2B5EF4-FFF2-40B4-BE49-F238E27FC236}">
                  <a16:creationId xmlns:a16="http://schemas.microsoft.com/office/drawing/2014/main" id="{8EBE94C1-9C5C-CB4B-C144-A7E6C1A4E11E}"/>
                </a:ext>
              </a:extLst>
            </p:cNvPr>
            <p:cNvSpPr/>
            <p:nvPr/>
          </p:nvSpPr>
          <p:spPr>
            <a:xfrm>
              <a:off x="-1014210" y="1922596"/>
              <a:ext cx="4215" cy="2927"/>
            </a:xfrm>
            <a:custGeom>
              <a:avLst/>
              <a:gdLst>
                <a:gd name="connsiteX0" fmla="*/ 2094 w 4215"/>
                <a:gd name="connsiteY0" fmla="*/ 159 h 2927"/>
                <a:gd name="connsiteX1" fmla="*/ -2121 w 4215"/>
                <a:gd name="connsiteY1" fmla="*/ -2688 h 2927"/>
                <a:gd name="connsiteX2" fmla="*/ 2057 w 4215"/>
                <a:gd name="connsiteY2" fmla="*/ -7 h 2927"/>
                <a:gd name="connsiteX3" fmla="*/ 2094 w 4215"/>
                <a:gd name="connsiteY3" fmla="*/ 159 h 2927"/>
              </a:gdLst>
              <a:ahLst/>
              <a:cxnLst>
                <a:cxn ang="0">
                  <a:pos x="connsiteX0" y="connsiteY0"/>
                </a:cxn>
                <a:cxn ang="0">
                  <a:pos x="connsiteX1" y="connsiteY1"/>
                </a:cxn>
                <a:cxn ang="0">
                  <a:pos x="connsiteX2" y="connsiteY2"/>
                </a:cxn>
                <a:cxn ang="0">
                  <a:pos x="connsiteX3" y="connsiteY3"/>
                </a:cxn>
              </a:cxnLst>
              <a:rect l="l" t="t" r="r" b="b"/>
              <a:pathLst>
                <a:path w="4215" h="2927">
                  <a:moveTo>
                    <a:pt x="2094" y="159"/>
                  </a:moveTo>
                  <a:cubicBezTo>
                    <a:pt x="338" y="-99"/>
                    <a:pt x="-1215" y="-1153"/>
                    <a:pt x="-2121" y="-2688"/>
                  </a:cubicBezTo>
                  <a:cubicBezTo>
                    <a:pt x="-217" y="-3094"/>
                    <a:pt x="1650" y="-1911"/>
                    <a:pt x="2057" y="-7"/>
                  </a:cubicBezTo>
                  <a:cubicBezTo>
                    <a:pt x="2075" y="48"/>
                    <a:pt x="2075" y="104"/>
                    <a:pt x="2094" y="159"/>
                  </a:cubicBezTo>
                  <a:close/>
                </a:path>
              </a:pathLst>
            </a:custGeom>
            <a:solidFill>
              <a:srgbClr val="020202"/>
            </a:solidFill>
            <a:ln w="1847" cap="flat">
              <a:noFill/>
              <a:prstDash val="solid"/>
              <a:miter/>
            </a:ln>
          </p:spPr>
          <p:txBody>
            <a:bodyPr rtlCol="0" anchor="ctr"/>
            <a:lstStyle/>
            <a:p>
              <a:endParaRPr lang="es-CO"/>
            </a:p>
          </p:txBody>
        </p:sp>
        <p:sp>
          <p:nvSpPr>
            <p:cNvPr id="126" name="Freeform: Shape 125">
              <a:extLst>
                <a:ext uri="{FF2B5EF4-FFF2-40B4-BE49-F238E27FC236}">
                  <a16:creationId xmlns:a16="http://schemas.microsoft.com/office/drawing/2014/main" id="{1FC28AE3-58C7-6E22-4D57-745C1378D0A6}"/>
                </a:ext>
              </a:extLst>
            </p:cNvPr>
            <p:cNvSpPr/>
            <p:nvPr/>
          </p:nvSpPr>
          <p:spPr>
            <a:xfrm>
              <a:off x="-982634" y="1947186"/>
              <a:ext cx="4067" cy="3017"/>
            </a:xfrm>
            <a:custGeom>
              <a:avLst/>
              <a:gdLst>
                <a:gd name="connsiteX0" fmla="*/ 1946 w 4067"/>
                <a:gd name="connsiteY0" fmla="*/ 250 h 3017"/>
                <a:gd name="connsiteX1" fmla="*/ -2121 w 4067"/>
                <a:gd name="connsiteY1" fmla="*/ -2726 h 3017"/>
                <a:gd name="connsiteX2" fmla="*/ 1946 w 4067"/>
                <a:gd name="connsiteY2" fmla="*/ 250 h 3017"/>
              </a:gdLst>
              <a:ahLst/>
              <a:cxnLst>
                <a:cxn ang="0">
                  <a:pos x="connsiteX0" y="connsiteY0"/>
                </a:cxn>
                <a:cxn ang="0">
                  <a:pos x="connsiteX1" y="connsiteY1"/>
                </a:cxn>
                <a:cxn ang="0">
                  <a:pos x="connsiteX2" y="connsiteY2"/>
                </a:cxn>
              </a:cxnLst>
              <a:rect l="l" t="t" r="r" b="b"/>
              <a:pathLst>
                <a:path w="4067" h="3017">
                  <a:moveTo>
                    <a:pt x="1946" y="250"/>
                  </a:moveTo>
                  <a:cubicBezTo>
                    <a:pt x="245" y="-138"/>
                    <a:pt x="-1234" y="-1229"/>
                    <a:pt x="-2121" y="-2726"/>
                  </a:cubicBezTo>
                  <a:cubicBezTo>
                    <a:pt x="-180" y="-3022"/>
                    <a:pt x="1650" y="-1691"/>
                    <a:pt x="1946" y="250"/>
                  </a:cubicBezTo>
                  <a:close/>
                </a:path>
              </a:pathLst>
            </a:custGeom>
            <a:solidFill>
              <a:srgbClr val="020202"/>
            </a:solidFill>
            <a:ln w="1847" cap="flat">
              <a:noFill/>
              <a:prstDash val="solid"/>
              <a:miter/>
            </a:ln>
          </p:spPr>
          <p:txBody>
            <a:bodyPr rtlCol="0" anchor="ctr"/>
            <a:lstStyle/>
            <a:p>
              <a:endParaRPr lang="es-CO"/>
            </a:p>
          </p:txBody>
        </p:sp>
        <p:sp>
          <p:nvSpPr>
            <p:cNvPr id="127" name="Freeform: Shape 126">
              <a:extLst>
                <a:ext uri="{FF2B5EF4-FFF2-40B4-BE49-F238E27FC236}">
                  <a16:creationId xmlns:a16="http://schemas.microsoft.com/office/drawing/2014/main" id="{C16B9EBA-7F04-7620-8559-C5971FDC9C24}"/>
                </a:ext>
              </a:extLst>
            </p:cNvPr>
            <p:cNvSpPr/>
            <p:nvPr/>
          </p:nvSpPr>
          <p:spPr>
            <a:xfrm>
              <a:off x="-1018388" y="1919837"/>
              <a:ext cx="4233" cy="2913"/>
            </a:xfrm>
            <a:custGeom>
              <a:avLst/>
              <a:gdLst>
                <a:gd name="connsiteX0" fmla="*/ 2112 w 4233"/>
                <a:gd name="connsiteY0" fmla="*/ 146 h 2913"/>
                <a:gd name="connsiteX1" fmla="*/ -2121 w 4233"/>
                <a:gd name="connsiteY1" fmla="*/ -2683 h 2913"/>
                <a:gd name="connsiteX2" fmla="*/ 2094 w 4233"/>
                <a:gd name="connsiteY2" fmla="*/ 16 h 2913"/>
                <a:gd name="connsiteX3" fmla="*/ 2112 w 4233"/>
                <a:gd name="connsiteY3" fmla="*/ 146 h 2913"/>
              </a:gdLst>
              <a:ahLst/>
              <a:cxnLst>
                <a:cxn ang="0">
                  <a:pos x="connsiteX0" y="connsiteY0"/>
                </a:cxn>
                <a:cxn ang="0">
                  <a:pos x="connsiteX1" y="connsiteY1"/>
                </a:cxn>
                <a:cxn ang="0">
                  <a:pos x="connsiteX2" y="connsiteY2"/>
                </a:cxn>
                <a:cxn ang="0">
                  <a:pos x="connsiteX3" y="connsiteY3"/>
                </a:cxn>
              </a:cxnLst>
              <a:rect l="l" t="t" r="r" b="b"/>
              <a:pathLst>
                <a:path w="4233" h="2913">
                  <a:moveTo>
                    <a:pt x="2112" y="146"/>
                  </a:moveTo>
                  <a:cubicBezTo>
                    <a:pt x="356" y="-113"/>
                    <a:pt x="-1197" y="-1148"/>
                    <a:pt x="-2121" y="-2683"/>
                  </a:cubicBezTo>
                  <a:cubicBezTo>
                    <a:pt x="-217" y="-3108"/>
                    <a:pt x="1669" y="-1888"/>
                    <a:pt x="2094" y="16"/>
                  </a:cubicBezTo>
                  <a:cubicBezTo>
                    <a:pt x="2094" y="53"/>
                    <a:pt x="2112" y="109"/>
                    <a:pt x="2112" y="146"/>
                  </a:cubicBezTo>
                  <a:close/>
                </a:path>
              </a:pathLst>
            </a:custGeom>
            <a:solidFill>
              <a:srgbClr val="020202"/>
            </a:solidFill>
            <a:ln w="1847" cap="flat">
              <a:noFill/>
              <a:prstDash val="solid"/>
              <a:miter/>
            </a:ln>
          </p:spPr>
          <p:txBody>
            <a:bodyPr rtlCol="0" anchor="ctr"/>
            <a:lstStyle/>
            <a:p>
              <a:endParaRPr lang="es-CO"/>
            </a:p>
          </p:txBody>
        </p:sp>
        <p:sp>
          <p:nvSpPr>
            <p:cNvPr id="128" name="Freeform: Shape 127">
              <a:extLst>
                <a:ext uri="{FF2B5EF4-FFF2-40B4-BE49-F238E27FC236}">
                  <a16:creationId xmlns:a16="http://schemas.microsoft.com/office/drawing/2014/main" id="{0D05A5DF-26E5-5F77-EE81-CC2DC5E99797}"/>
                </a:ext>
              </a:extLst>
            </p:cNvPr>
            <p:cNvSpPr/>
            <p:nvPr/>
          </p:nvSpPr>
          <p:spPr>
            <a:xfrm>
              <a:off x="-1030737" y="1911666"/>
              <a:ext cx="4252" cy="2913"/>
            </a:xfrm>
            <a:custGeom>
              <a:avLst/>
              <a:gdLst>
                <a:gd name="connsiteX0" fmla="*/ 2131 w 4252"/>
                <a:gd name="connsiteY0" fmla="*/ 146 h 2913"/>
                <a:gd name="connsiteX1" fmla="*/ -2121 w 4252"/>
                <a:gd name="connsiteY1" fmla="*/ -2664 h 2913"/>
                <a:gd name="connsiteX2" fmla="*/ 2075 w 4252"/>
                <a:gd name="connsiteY2" fmla="*/ -150 h 2913"/>
                <a:gd name="connsiteX3" fmla="*/ 2131 w 4252"/>
                <a:gd name="connsiteY3" fmla="*/ 146 h 2913"/>
              </a:gdLst>
              <a:ahLst/>
              <a:cxnLst>
                <a:cxn ang="0">
                  <a:pos x="connsiteX0" y="connsiteY0"/>
                </a:cxn>
                <a:cxn ang="0">
                  <a:pos x="connsiteX1" y="connsiteY1"/>
                </a:cxn>
                <a:cxn ang="0">
                  <a:pos x="connsiteX2" y="connsiteY2"/>
                </a:cxn>
                <a:cxn ang="0">
                  <a:pos x="connsiteX3" y="connsiteY3"/>
                </a:cxn>
              </a:cxnLst>
              <a:rect l="l" t="t" r="r" b="b"/>
              <a:pathLst>
                <a:path w="4252" h="2913">
                  <a:moveTo>
                    <a:pt x="2131" y="146"/>
                  </a:moveTo>
                  <a:cubicBezTo>
                    <a:pt x="393" y="-187"/>
                    <a:pt x="-1141" y="-1203"/>
                    <a:pt x="-2121" y="-2664"/>
                  </a:cubicBezTo>
                  <a:cubicBezTo>
                    <a:pt x="-273" y="-3126"/>
                    <a:pt x="1613" y="-1999"/>
                    <a:pt x="2075" y="-150"/>
                  </a:cubicBezTo>
                  <a:cubicBezTo>
                    <a:pt x="2094" y="-57"/>
                    <a:pt x="2112" y="54"/>
                    <a:pt x="2131" y="146"/>
                  </a:cubicBezTo>
                  <a:close/>
                </a:path>
              </a:pathLst>
            </a:custGeom>
            <a:solidFill>
              <a:srgbClr val="020202"/>
            </a:solidFill>
            <a:ln w="1847" cap="flat">
              <a:noFill/>
              <a:prstDash val="solid"/>
              <a:miter/>
            </a:ln>
          </p:spPr>
          <p:txBody>
            <a:bodyPr rtlCol="0" anchor="ctr"/>
            <a:lstStyle/>
            <a:p>
              <a:endParaRPr lang="es-CO"/>
            </a:p>
          </p:txBody>
        </p:sp>
        <p:sp>
          <p:nvSpPr>
            <p:cNvPr id="129" name="Freeform: Shape 128">
              <a:extLst>
                <a:ext uri="{FF2B5EF4-FFF2-40B4-BE49-F238E27FC236}">
                  <a16:creationId xmlns:a16="http://schemas.microsoft.com/office/drawing/2014/main" id="{7FEBB08E-6582-617E-D87B-D9F362306F67}"/>
                </a:ext>
              </a:extLst>
            </p:cNvPr>
            <p:cNvSpPr/>
            <p:nvPr/>
          </p:nvSpPr>
          <p:spPr>
            <a:xfrm>
              <a:off x="-1108734" y="1876006"/>
              <a:ext cx="4251" cy="1600"/>
            </a:xfrm>
            <a:custGeom>
              <a:avLst/>
              <a:gdLst>
                <a:gd name="connsiteX0" fmla="*/ 2130 w 4251"/>
                <a:gd name="connsiteY0" fmla="*/ -1224 h 1600"/>
                <a:gd name="connsiteX1" fmla="*/ -2121 w 4251"/>
                <a:gd name="connsiteY1" fmla="*/ -2647 h 1600"/>
                <a:gd name="connsiteX2" fmla="*/ 2130 w 4251"/>
                <a:gd name="connsiteY2" fmla="*/ -1224 h 1600"/>
              </a:gdLst>
              <a:ahLst/>
              <a:cxnLst>
                <a:cxn ang="0">
                  <a:pos x="connsiteX0" y="connsiteY0"/>
                </a:cxn>
                <a:cxn ang="0">
                  <a:pos x="connsiteX1" y="connsiteY1"/>
                </a:cxn>
                <a:cxn ang="0">
                  <a:pos x="connsiteX2" y="connsiteY2"/>
                </a:cxn>
              </a:cxnLst>
              <a:rect l="l" t="t" r="r" b="b"/>
              <a:pathLst>
                <a:path w="4251" h="1600">
                  <a:moveTo>
                    <a:pt x="2130" y="-1224"/>
                  </a:moveTo>
                  <a:cubicBezTo>
                    <a:pt x="559" y="-984"/>
                    <a:pt x="-1012" y="-1520"/>
                    <a:pt x="-2121" y="-2647"/>
                  </a:cubicBezTo>
                  <a:cubicBezTo>
                    <a:pt x="-513" y="-2777"/>
                    <a:pt x="1206" y="-3165"/>
                    <a:pt x="2130" y="-1224"/>
                  </a:cubicBezTo>
                  <a:close/>
                </a:path>
              </a:pathLst>
            </a:custGeom>
            <a:solidFill>
              <a:srgbClr val="020202"/>
            </a:solidFill>
            <a:ln w="1847" cap="flat">
              <a:noFill/>
              <a:prstDash val="solid"/>
              <a:miter/>
            </a:ln>
          </p:spPr>
          <p:txBody>
            <a:bodyPr rtlCol="0" anchor="ctr"/>
            <a:lstStyle/>
            <a:p>
              <a:endParaRPr lang="es-CO"/>
            </a:p>
          </p:txBody>
        </p:sp>
        <p:sp>
          <p:nvSpPr>
            <p:cNvPr id="130" name="Freeform: Shape 129">
              <a:extLst>
                <a:ext uri="{FF2B5EF4-FFF2-40B4-BE49-F238E27FC236}">
                  <a16:creationId xmlns:a16="http://schemas.microsoft.com/office/drawing/2014/main" id="{6C1367DB-EB49-99F8-4800-6CCE23E2E41D}"/>
                </a:ext>
              </a:extLst>
            </p:cNvPr>
            <p:cNvSpPr/>
            <p:nvPr/>
          </p:nvSpPr>
          <p:spPr>
            <a:xfrm>
              <a:off x="-1104612" y="1877367"/>
              <a:ext cx="4233" cy="1581"/>
            </a:xfrm>
            <a:custGeom>
              <a:avLst/>
              <a:gdLst>
                <a:gd name="connsiteX0" fmla="*/ 2112 w 4233"/>
                <a:gd name="connsiteY0" fmla="*/ -1235 h 1581"/>
                <a:gd name="connsiteX1" fmla="*/ -2121 w 4233"/>
                <a:gd name="connsiteY1" fmla="*/ -2677 h 1581"/>
                <a:gd name="connsiteX2" fmla="*/ 2112 w 4233"/>
                <a:gd name="connsiteY2" fmla="*/ -1235 h 1581"/>
              </a:gdLst>
              <a:ahLst/>
              <a:cxnLst>
                <a:cxn ang="0">
                  <a:pos x="connsiteX0" y="connsiteY0"/>
                </a:cxn>
                <a:cxn ang="0">
                  <a:pos x="connsiteX1" y="connsiteY1"/>
                </a:cxn>
                <a:cxn ang="0">
                  <a:pos x="connsiteX2" y="connsiteY2"/>
                </a:cxn>
              </a:cxnLst>
              <a:rect l="l" t="t" r="r" b="b"/>
              <a:pathLst>
                <a:path w="4233" h="1581">
                  <a:moveTo>
                    <a:pt x="2112" y="-1235"/>
                  </a:moveTo>
                  <a:cubicBezTo>
                    <a:pt x="559" y="-1013"/>
                    <a:pt x="-1031" y="-1549"/>
                    <a:pt x="-2121" y="-2677"/>
                  </a:cubicBezTo>
                  <a:cubicBezTo>
                    <a:pt x="-513" y="-2770"/>
                    <a:pt x="1188" y="-3139"/>
                    <a:pt x="2112" y="-1235"/>
                  </a:cubicBezTo>
                  <a:close/>
                </a:path>
              </a:pathLst>
            </a:custGeom>
            <a:solidFill>
              <a:srgbClr val="020202"/>
            </a:solidFill>
            <a:ln w="1847" cap="flat">
              <a:noFill/>
              <a:prstDash val="solid"/>
              <a:miter/>
            </a:ln>
          </p:spPr>
          <p:txBody>
            <a:bodyPr rtlCol="0" anchor="ctr"/>
            <a:lstStyle/>
            <a:p>
              <a:endParaRPr lang="es-CO"/>
            </a:p>
          </p:txBody>
        </p:sp>
        <p:sp>
          <p:nvSpPr>
            <p:cNvPr id="131" name="Freeform: Shape 130">
              <a:extLst>
                <a:ext uri="{FF2B5EF4-FFF2-40B4-BE49-F238E27FC236}">
                  <a16:creationId xmlns:a16="http://schemas.microsoft.com/office/drawing/2014/main" id="{08FCB90B-52FA-9718-9DB4-0A615BCE495E}"/>
                </a:ext>
              </a:extLst>
            </p:cNvPr>
            <p:cNvSpPr/>
            <p:nvPr/>
          </p:nvSpPr>
          <p:spPr>
            <a:xfrm>
              <a:off x="-1100489" y="1878713"/>
              <a:ext cx="4215" cy="1559"/>
            </a:xfrm>
            <a:custGeom>
              <a:avLst/>
              <a:gdLst>
                <a:gd name="connsiteX0" fmla="*/ 2094 w 4215"/>
                <a:gd name="connsiteY0" fmla="*/ -1250 h 1559"/>
                <a:gd name="connsiteX1" fmla="*/ -2121 w 4215"/>
                <a:gd name="connsiteY1" fmla="*/ -2729 h 1559"/>
                <a:gd name="connsiteX2" fmla="*/ 2094 w 4215"/>
                <a:gd name="connsiteY2" fmla="*/ -1250 h 1559"/>
              </a:gdLst>
              <a:ahLst/>
              <a:cxnLst>
                <a:cxn ang="0">
                  <a:pos x="connsiteX0" y="connsiteY0"/>
                </a:cxn>
                <a:cxn ang="0">
                  <a:pos x="connsiteX1" y="connsiteY1"/>
                </a:cxn>
                <a:cxn ang="0">
                  <a:pos x="connsiteX2" y="connsiteY2"/>
                </a:cxn>
              </a:cxnLst>
              <a:rect l="l" t="t" r="r" b="b"/>
              <a:pathLst>
                <a:path w="4215" h="1559">
                  <a:moveTo>
                    <a:pt x="2094" y="-1250"/>
                  </a:moveTo>
                  <a:cubicBezTo>
                    <a:pt x="541" y="-1047"/>
                    <a:pt x="-1031" y="-1583"/>
                    <a:pt x="-2121" y="-2729"/>
                  </a:cubicBezTo>
                  <a:cubicBezTo>
                    <a:pt x="-513" y="-2748"/>
                    <a:pt x="1206" y="-3099"/>
                    <a:pt x="2094" y="-1250"/>
                  </a:cubicBezTo>
                  <a:close/>
                </a:path>
              </a:pathLst>
            </a:custGeom>
            <a:solidFill>
              <a:srgbClr val="020202"/>
            </a:solidFill>
            <a:ln w="1847" cap="flat">
              <a:noFill/>
              <a:prstDash val="solid"/>
              <a:miter/>
            </a:ln>
          </p:spPr>
          <p:txBody>
            <a:bodyPr rtlCol="0" anchor="ctr"/>
            <a:lstStyle/>
            <a:p>
              <a:endParaRPr lang="es-CO"/>
            </a:p>
          </p:txBody>
        </p:sp>
        <p:sp>
          <p:nvSpPr>
            <p:cNvPr id="132" name="Freeform: Shape 131">
              <a:extLst>
                <a:ext uri="{FF2B5EF4-FFF2-40B4-BE49-F238E27FC236}">
                  <a16:creationId xmlns:a16="http://schemas.microsoft.com/office/drawing/2014/main" id="{14DBA329-9166-F842-B0E2-07C33744F490}"/>
                </a:ext>
              </a:extLst>
            </p:cNvPr>
            <p:cNvSpPr/>
            <p:nvPr/>
          </p:nvSpPr>
          <p:spPr>
            <a:xfrm>
              <a:off x="-1075882" y="1888335"/>
              <a:ext cx="2920" cy="1464"/>
            </a:xfrm>
            <a:custGeom>
              <a:avLst/>
              <a:gdLst>
                <a:gd name="connsiteX0" fmla="*/ 799 w 2920"/>
                <a:gd name="connsiteY0" fmla="*/ -1334 h 1464"/>
                <a:gd name="connsiteX1" fmla="*/ -2121 w 2920"/>
                <a:gd name="connsiteY1" fmla="*/ -2665 h 1464"/>
                <a:gd name="connsiteX2" fmla="*/ 799 w 2920"/>
                <a:gd name="connsiteY2" fmla="*/ -1334 h 1464"/>
              </a:gdLst>
              <a:ahLst/>
              <a:cxnLst>
                <a:cxn ang="0">
                  <a:pos x="connsiteX0" y="connsiteY0"/>
                </a:cxn>
                <a:cxn ang="0">
                  <a:pos x="connsiteX1" y="connsiteY1"/>
                </a:cxn>
                <a:cxn ang="0">
                  <a:pos x="connsiteX2" y="connsiteY2"/>
                </a:cxn>
              </a:cxnLst>
              <a:rect l="l" t="t" r="r" b="b"/>
              <a:pathLst>
                <a:path w="2920" h="1464">
                  <a:moveTo>
                    <a:pt x="799" y="-1334"/>
                  </a:moveTo>
                  <a:cubicBezTo>
                    <a:pt x="-347" y="-1167"/>
                    <a:pt x="-1493" y="-1685"/>
                    <a:pt x="-2121" y="-2665"/>
                  </a:cubicBezTo>
                  <a:cubicBezTo>
                    <a:pt x="-957" y="-3016"/>
                    <a:pt x="300" y="-2443"/>
                    <a:pt x="799" y="-1334"/>
                  </a:cubicBezTo>
                  <a:close/>
                </a:path>
              </a:pathLst>
            </a:custGeom>
            <a:solidFill>
              <a:srgbClr val="020202"/>
            </a:solidFill>
            <a:ln w="1847" cap="flat">
              <a:noFill/>
              <a:prstDash val="solid"/>
              <a:miter/>
            </a:ln>
          </p:spPr>
          <p:txBody>
            <a:bodyPr rtlCol="0" anchor="ctr"/>
            <a:lstStyle/>
            <a:p>
              <a:endParaRPr lang="es-CO"/>
            </a:p>
          </p:txBody>
        </p:sp>
        <p:sp>
          <p:nvSpPr>
            <p:cNvPr id="133" name="Freeform: Shape 132">
              <a:extLst>
                <a:ext uri="{FF2B5EF4-FFF2-40B4-BE49-F238E27FC236}">
                  <a16:creationId xmlns:a16="http://schemas.microsoft.com/office/drawing/2014/main" id="{688657FD-2B3C-0E6B-8F04-71247CF03E3F}"/>
                </a:ext>
              </a:extLst>
            </p:cNvPr>
            <p:cNvSpPr/>
            <p:nvPr/>
          </p:nvSpPr>
          <p:spPr>
            <a:xfrm>
              <a:off x="-1073054" y="1889671"/>
              <a:ext cx="2865" cy="1393"/>
            </a:xfrm>
            <a:custGeom>
              <a:avLst/>
              <a:gdLst>
                <a:gd name="connsiteX0" fmla="*/ 744 w 2865"/>
                <a:gd name="connsiteY0" fmla="*/ -1393 h 1393"/>
                <a:gd name="connsiteX1" fmla="*/ -2121 w 2865"/>
                <a:gd name="connsiteY1" fmla="*/ -2725 h 1393"/>
                <a:gd name="connsiteX2" fmla="*/ 744 w 2865"/>
                <a:gd name="connsiteY2" fmla="*/ -1393 h 1393"/>
              </a:gdLst>
              <a:ahLst/>
              <a:cxnLst>
                <a:cxn ang="0">
                  <a:pos x="connsiteX0" y="connsiteY0"/>
                </a:cxn>
                <a:cxn ang="0">
                  <a:pos x="connsiteX1" y="connsiteY1"/>
                </a:cxn>
                <a:cxn ang="0">
                  <a:pos x="connsiteX2" y="connsiteY2"/>
                </a:cxn>
              </a:cxnLst>
              <a:rect l="l" t="t" r="r" b="b"/>
              <a:pathLst>
                <a:path w="2865" h="1393">
                  <a:moveTo>
                    <a:pt x="744" y="-1393"/>
                  </a:moveTo>
                  <a:cubicBezTo>
                    <a:pt x="-383" y="-1264"/>
                    <a:pt x="-1493" y="-1782"/>
                    <a:pt x="-2121" y="-2725"/>
                  </a:cubicBezTo>
                  <a:cubicBezTo>
                    <a:pt x="-975" y="-2928"/>
                    <a:pt x="171" y="-2392"/>
                    <a:pt x="744" y="-1393"/>
                  </a:cubicBezTo>
                  <a:close/>
                </a:path>
              </a:pathLst>
            </a:custGeom>
            <a:solidFill>
              <a:srgbClr val="020202"/>
            </a:solidFill>
            <a:ln w="1847" cap="flat">
              <a:noFill/>
              <a:prstDash val="solid"/>
              <a:miter/>
            </a:ln>
          </p:spPr>
          <p:txBody>
            <a:bodyPr rtlCol="0" anchor="ctr"/>
            <a:lstStyle/>
            <a:p>
              <a:endParaRPr lang="es-CO"/>
            </a:p>
          </p:txBody>
        </p:sp>
        <p:sp>
          <p:nvSpPr>
            <p:cNvPr id="134" name="Freeform: Shape 133">
              <a:extLst>
                <a:ext uri="{FF2B5EF4-FFF2-40B4-BE49-F238E27FC236}">
                  <a16:creationId xmlns:a16="http://schemas.microsoft.com/office/drawing/2014/main" id="{201A8521-4657-53D6-4ADD-6618D76EF129}"/>
                </a:ext>
              </a:extLst>
            </p:cNvPr>
            <p:cNvSpPr/>
            <p:nvPr/>
          </p:nvSpPr>
          <p:spPr>
            <a:xfrm>
              <a:off x="-1063607" y="1893914"/>
              <a:ext cx="2865" cy="1558"/>
            </a:xfrm>
            <a:custGeom>
              <a:avLst/>
              <a:gdLst>
                <a:gd name="connsiteX0" fmla="*/ 744 w 2865"/>
                <a:gd name="connsiteY0" fmla="*/ -1218 h 1558"/>
                <a:gd name="connsiteX1" fmla="*/ -2121 w 2865"/>
                <a:gd name="connsiteY1" fmla="*/ -2716 h 1558"/>
                <a:gd name="connsiteX2" fmla="*/ 744 w 2865"/>
                <a:gd name="connsiteY2" fmla="*/ -1218 h 1558"/>
              </a:gdLst>
              <a:ahLst/>
              <a:cxnLst>
                <a:cxn ang="0">
                  <a:pos x="connsiteX0" y="connsiteY0"/>
                </a:cxn>
                <a:cxn ang="0">
                  <a:pos x="connsiteX1" y="connsiteY1"/>
                </a:cxn>
                <a:cxn ang="0">
                  <a:pos x="connsiteX2" y="connsiteY2"/>
                </a:cxn>
              </a:cxnLst>
              <a:rect l="l" t="t" r="r" b="b"/>
              <a:pathLst>
                <a:path w="2865" h="1558">
                  <a:moveTo>
                    <a:pt x="744" y="-1218"/>
                  </a:moveTo>
                  <a:cubicBezTo>
                    <a:pt x="-421" y="-1126"/>
                    <a:pt x="-1530" y="-1717"/>
                    <a:pt x="-2121" y="-2716"/>
                  </a:cubicBezTo>
                  <a:cubicBezTo>
                    <a:pt x="-809" y="-2882"/>
                    <a:pt x="319" y="-2716"/>
                    <a:pt x="744" y="-1218"/>
                  </a:cubicBezTo>
                  <a:close/>
                </a:path>
              </a:pathLst>
            </a:custGeom>
            <a:solidFill>
              <a:srgbClr val="020202"/>
            </a:solidFill>
            <a:ln w="1847" cap="flat">
              <a:noFill/>
              <a:prstDash val="solid"/>
              <a:miter/>
            </a:ln>
          </p:spPr>
          <p:txBody>
            <a:bodyPr rtlCol="0" anchor="ctr"/>
            <a:lstStyle/>
            <a:p>
              <a:endParaRPr lang="es-CO"/>
            </a:p>
          </p:txBody>
        </p:sp>
        <p:sp>
          <p:nvSpPr>
            <p:cNvPr id="135" name="Freeform: Shape 134">
              <a:extLst>
                <a:ext uri="{FF2B5EF4-FFF2-40B4-BE49-F238E27FC236}">
                  <a16:creationId xmlns:a16="http://schemas.microsoft.com/office/drawing/2014/main" id="{03BF1134-0468-7F50-56CD-027307E657B6}"/>
                </a:ext>
              </a:extLst>
            </p:cNvPr>
            <p:cNvSpPr/>
            <p:nvPr/>
          </p:nvSpPr>
          <p:spPr>
            <a:xfrm>
              <a:off x="-1048374" y="1902025"/>
              <a:ext cx="2773" cy="1500"/>
            </a:xfrm>
            <a:custGeom>
              <a:avLst/>
              <a:gdLst>
                <a:gd name="connsiteX0" fmla="*/ 652 w 2773"/>
                <a:gd name="connsiteY0" fmla="*/ -1269 h 1500"/>
                <a:gd name="connsiteX1" fmla="*/ -2121 w 2773"/>
                <a:gd name="connsiteY1" fmla="*/ -2766 h 1500"/>
                <a:gd name="connsiteX2" fmla="*/ 652 w 2773"/>
                <a:gd name="connsiteY2" fmla="*/ -1269 h 1500"/>
              </a:gdLst>
              <a:ahLst/>
              <a:cxnLst>
                <a:cxn ang="0">
                  <a:pos x="connsiteX0" y="connsiteY0"/>
                </a:cxn>
                <a:cxn ang="0">
                  <a:pos x="connsiteX1" y="connsiteY1"/>
                </a:cxn>
                <a:cxn ang="0">
                  <a:pos x="connsiteX2" y="connsiteY2"/>
                </a:cxn>
              </a:cxnLst>
              <a:rect l="l" t="t" r="r" b="b"/>
              <a:pathLst>
                <a:path w="2773" h="1500">
                  <a:moveTo>
                    <a:pt x="652" y="-1269"/>
                  </a:moveTo>
                  <a:cubicBezTo>
                    <a:pt x="-476" y="-1232"/>
                    <a:pt x="-1530" y="-1805"/>
                    <a:pt x="-2121" y="-2766"/>
                  </a:cubicBezTo>
                  <a:cubicBezTo>
                    <a:pt x="-901" y="-2785"/>
                    <a:pt x="171" y="-2582"/>
                    <a:pt x="652" y="-1269"/>
                  </a:cubicBezTo>
                  <a:close/>
                </a:path>
              </a:pathLst>
            </a:custGeom>
            <a:solidFill>
              <a:srgbClr val="020202"/>
            </a:solidFill>
            <a:ln w="1847" cap="flat">
              <a:noFill/>
              <a:prstDash val="solid"/>
              <a:miter/>
            </a:ln>
          </p:spPr>
          <p:txBody>
            <a:bodyPr rtlCol="0" anchor="ctr"/>
            <a:lstStyle/>
            <a:p>
              <a:endParaRPr lang="es-CO"/>
            </a:p>
          </p:txBody>
        </p:sp>
        <p:sp>
          <p:nvSpPr>
            <p:cNvPr id="136" name="Freeform: Shape 135">
              <a:extLst>
                <a:ext uri="{FF2B5EF4-FFF2-40B4-BE49-F238E27FC236}">
                  <a16:creationId xmlns:a16="http://schemas.microsoft.com/office/drawing/2014/main" id="{03F25F41-73B0-FB3A-C1F5-933A92D21727}"/>
                </a:ext>
              </a:extLst>
            </p:cNvPr>
            <p:cNvSpPr/>
            <p:nvPr/>
          </p:nvSpPr>
          <p:spPr>
            <a:xfrm>
              <a:off x="-1045693" y="1903437"/>
              <a:ext cx="2791" cy="1569"/>
            </a:xfrm>
            <a:custGeom>
              <a:avLst/>
              <a:gdLst>
                <a:gd name="connsiteX0" fmla="*/ 670 w 2791"/>
                <a:gd name="connsiteY0" fmla="*/ -1202 h 1569"/>
                <a:gd name="connsiteX1" fmla="*/ -2121 w 2791"/>
                <a:gd name="connsiteY1" fmla="*/ -2754 h 1569"/>
                <a:gd name="connsiteX2" fmla="*/ 670 w 2791"/>
                <a:gd name="connsiteY2" fmla="*/ -1202 h 1569"/>
              </a:gdLst>
              <a:ahLst/>
              <a:cxnLst>
                <a:cxn ang="0">
                  <a:pos x="connsiteX0" y="connsiteY0"/>
                </a:cxn>
                <a:cxn ang="0">
                  <a:pos x="connsiteX1" y="connsiteY1"/>
                </a:cxn>
                <a:cxn ang="0">
                  <a:pos x="connsiteX2" y="connsiteY2"/>
                </a:cxn>
              </a:cxnLst>
              <a:rect l="l" t="t" r="r" b="b"/>
              <a:pathLst>
                <a:path w="2791" h="1569">
                  <a:moveTo>
                    <a:pt x="670" y="-1202"/>
                  </a:moveTo>
                  <a:cubicBezTo>
                    <a:pt x="-476" y="-1146"/>
                    <a:pt x="-1567" y="-1756"/>
                    <a:pt x="-2121" y="-2754"/>
                  </a:cubicBezTo>
                  <a:cubicBezTo>
                    <a:pt x="-864" y="-2828"/>
                    <a:pt x="301" y="-2625"/>
                    <a:pt x="670" y="-1202"/>
                  </a:cubicBezTo>
                  <a:close/>
                </a:path>
              </a:pathLst>
            </a:custGeom>
            <a:solidFill>
              <a:srgbClr val="020202"/>
            </a:solidFill>
            <a:ln w="1847" cap="flat">
              <a:noFill/>
              <a:prstDash val="solid"/>
              <a:miter/>
            </a:ln>
          </p:spPr>
          <p:txBody>
            <a:bodyPr rtlCol="0" anchor="ctr"/>
            <a:lstStyle/>
            <a:p>
              <a:endParaRPr lang="es-CO"/>
            </a:p>
          </p:txBody>
        </p:sp>
        <p:sp>
          <p:nvSpPr>
            <p:cNvPr id="137" name="Freeform: Shape 136">
              <a:extLst>
                <a:ext uri="{FF2B5EF4-FFF2-40B4-BE49-F238E27FC236}">
                  <a16:creationId xmlns:a16="http://schemas.microsoft.com/office/drawing/2014/main" id="{A962AD07-7688-05BA-1BD7-E68D70794F63}"/>
                </a:ext>
              </a:extLst>
            </p:cNvPr>
            <p:cNvSpPr/>
            <p:nvPr/>
          </p:nvSpPr>
          <p:spPr>
            <a:xfrm>
              <a:off x="-1036080" y="1908896"/>
              <a:ext cx="2791" cy="1509"/>
            </a:xfrm>
            <a:custGeom>
              <a:avLst/>
              <a:gdLst>
                <a:gd name="connsiteX0" fmla="*/ 670 w 2791"/>
                <a:gd name="connsiteY0" fmla="*/ -1262 h 1509"/>
                <a:gd name="connsiteX1" fmla="*/ -2121 w 2791"/>
                <a:gd name="connsiteY1" fmla="*/ -2759 h 1509"/>
                <a:gd name="connsiteX2" fmla="*/ 670 w 2791"/>
                <a:gd name="connsiteY2" fmla="*/ -1262 h 1509"/>
              </a:gdLst>
              <a:ahLst/>
              <a:cxnLst>
                <a:cxn ang="0">
                  <a:pos x="connsiteX0" y="connsiteY0"/>
                </a:cxn>
                <a:cxn ang="0">
                  <a:pos x="connsiteX1" y="connsiteY1"/>
                </a:cxn>
                <a:cxn ang="0">
                  <a:pos x="connsiteX2" y="connsiteY2"/>
                </a:cxn>
              </a:cxnLst>
              <a:rect l="l" t="t" r="r" b="b"/>
              <a:pathLst>
                <a:path w="2791" h="1509">
                  <a:moveTo>
                    <a:pt x="670" y="-1262"/>
                  </a:moveTo>
                  <a:cubicBezTo>
                    <a:pt x="-476" y="-1206"/>
                    <a:pt x="-1548" y="-1780"/>
                    <a:pt x="-2121" y="-2759"/>
                  </a:cubicBezTo>
                  <a:cubicBezTo>
                    <a:pt x="-901" y="-2815"/>
                    <a:pt x="208" y="-2611"/>
                    <a:pt x="670" y="-1262"/>
                  </a:cubicBezTo>
                  <a:close/>
                </a:path>
              </a:pathLst>
            </a:custGeom>
            <a:solidFill>
              <a:srgbClr val="020202"/>
            </a:solidFill>
            <a:ln w="1847" cap="flat">
              <a:noFill/>
              <a:prstDash val="solid"/>
              <a:miter/>
            </a:ln>
          </p:spPr>
          <p:txBody>
            <a:bodyPr rtlCol="0" anchor="ctr"/>
            <a:lstStyle/>
            <a:p>
              <a:endParaRPr lang="es-CO"/>
            </a:p>
          </p:txBody>
        </p:sp>
        <p:sp>
          <p:nvSpPr>
            <p:cNvPr id="138" name="Freeform: Shape 137">
              <a:extLst>
                <a:ext uri="{FF2B5EF4-FFF2-40B4-BE49-F238E27FC236}">
                  <a16:creationId xmlns:a16="http://schemas.microsoft.com/office/drawing/2014/main" id="{97A99697-E72F-EDFF-C250-24EF2124185B}"/>
                </a:ext>
              </a:extLst>
            </p:cNvPr>
            <p:cNvSpPr/>
            <p:nvPr/>
          </p:nvSpPr>
          <p:spPr>
            <a:xfrm>
              <a:off x="-1033399" y="1910307"/>
              <a:ext cx="2810" cy="1557"/>
            </a:xfrm>
            <a:custGeom>
              <a:avLst/>
              <a:gdLst>
                <a:gd name="connsiteX0" fmla="*/ 689 w 2810"/>
                <a:gd name="connsiteY0" fmla="*/ -1213 h 1557"/>
                <a:gd name="connsiteX1" fmla="*/ -2121 w 2810"/>
                <a:gd name="connsiteY1" fmla="*/ -2748 h 1557"/>
                <a:gd name="connsiteX2" fmla="*/ 689 w 2810"/>
                <a:gd name="connsiteY2" fmla="*/ -1213 h 1557"/>
              </a:gdLst>
              <a:ahLst/>
              <a:cxnLst>
                <a:cxn ang="0">
                  <a:pos x="connsiteX0" y="connsiteY0"/>
                </a:cxn>
                <a:cxn ang="0">
                  <a:pos x="connsiteX1" y="connsiteY1"/>
                </a:cxn>
                <a:cxn ang="0">
                  <a:pos x="connsiteX2" y="connsiteY2"/>
                </a:cxn>
              </a:cxnLst>
              <a:rect l="l" t="t" r="r" b="b"/>
              <a:pathLst>
                <a:path w="2810" h="1557">
                  <a:moveTo>
                    <a:pt x="689" y="-1213"/>
                  </a:moveTo>
                  <a:cubicBezTo>
                    <a:pt x="-458" y="-1158"/>
                    <a:pt x="-1549" y="-1749"/>
                    <a:pt x="-2121" y="-2748"/>
                  </a:cubicBezTo>
                  <a:cubicBezTo>
                    <a:pt x="-901" y="-2840"/>
                    <a:pt x="263" y="-2655"/>
                    <a:pt x="689" y="-1213"/>
                  </a:cubicBezTo>
                  <a:close/>
                </a:path>
              </a:pathLst>
            </a:custGeom>
            <a:solidFill>
              <a:srgbClr val="020202"/>
            </a:solidFill>
            <a:ln w="1847" cap="flat">
              <a:noFill/>
              <a:prstDash val="solid"/>
              <a:miter/>
            </a:ln>
          </p:spPr>
          <p:txBody>
            <a:bodyPr rtlCol="0" anchor="ctr"/>
            <a:lstStyle/>
            <a:p>
              <a:endParaRPr lang="es-CO"/>
            </a:p>
          </p:txBody>
        </p:sp>
        <p:sp>
          <p:nvSpPr>
            <p:cNvPr id="139" name="Freeform: Shape 138">
              <a:extLst>
                <a:ext uri="{FF2B5EF4-FFF2-40B4-BE49-F238E27FC236}">
                  <a16:creationId xmlns:a16="http://schemas.microsoft.com/office/drawing/2014/main" id="{9B379107-0494-0BE0-40F2-D0611874A29F}"/>
                </a:ext>
              </a:extLst>
            </p:cNvPr>
            <p:cNvSpPr/>
            <p:nvPr/>
          </p:nvSpPr>
          <p:spPr>
            <a:xfrm>
              <a:off x="-1025043" y="1915688"/>
              <a:ext cx="2662" cy="1645"/>
            </a:xfrm>
            <a:custGeom>
              <a:avLst/>
              <a:gdLst>
                <a:gd name="connsiteX0" fmla="*/ 541 w 2662"/>
                <a:gd name="connsiteY0" fmla="*/ -1122 h 1645"/>
                <a:gd name="connsiteX1" fmla="*/ -2121 w 2662"/>
                <a:gd name="connsiteY1" fmla="*/ -2768 h 1645"/>
                <a:gd name="connsiteX2" fmla="*/ 541 w 2662"/>
                <a:gd name="connsiteY2" fmla="*/ -1122 h 1645"/>
              </a:gdLst>
              <a:ahLst/>
              <a:cxnLst>
                <a:cxn ang="0">
                  <a:pos x="connsiteX0" y="connsiteY0"/>
                </a:cxn>
                <a:cxn ang="0">
                  <a:pos x="connsiteX1" y="connsiteY1"/>
                </a:cxn>
                <a:cxn ang="0">
                  <a:pos x="connsiteX2" y="connsiteY2"/>
                </a:cxn>
              </a:cxnLst>
              <a:rect l="l" t="t" r="r" b="b"/>
              <a:pathLst>
                <a:path w="2662" h="1645">
                  <a:moveTo>
                    <a:pt x="541" y="-1122"/>
                  </a:moveTo>
                  <a:cubicBezTo>
                    <a:pt x="-587" y="-1140"/>
                    <a:pt x="-1604" y="-1769"/>
                    <a:pt x="-2121" y="-2768"/>
                  </a:cubicBezTo>
                  <a:cubicBezTo>
                    <a:pt x="-901" y="-2749"/>
                    <a:pt x="171" y="-2508"/>
                    <a:pt x="541" y="-1122"/>
                  </a:cubicBezTo>
                  <a:close/>
                </a:path>
              </a:pathLst>
            </a:custGeom>
            <a:solidFill>
              <a:srgbClr val="020202"/>
            </a:solidFill>
            <a:ln w="1847" cap="flat">
              <a:noFill/>
              <a:prstDash val="solid"/>
              <a:miter/>
            </a:ln>
          </p:spPr>
          <p:txBody>
            <a:bodyPr rtlCol="0" anchor="ctr"/>
            <a:lstStyle/>
            <a:p>
              <a:endParaRPr lang="es-CO"/>
            </a:p>
          </p:txBody>
        </p:sp>
        <p:sp>
          <p:nvSpPr>
            <p:cNvPr id="140" name="Freeform: Shape 139">
              <a:extLst>
                <a:ext uri="{FF2B5EF4-FFF2-40B4-BE49-F238E27FC236}">
                  <a16:creationId xmlns:a16="http://schemas.microsoft.com/office/drawing/2014/main" id="{62441965-9731-201D-7B71-B31A3751A7E6}"/>
                </a:ext>
              </a:extLst>
            </p:cNvPr>
            <p:cNvSpPr/>
            <p:nvPr/>
          </p:nvSpPr>
          <p:spPr>
            <a:xfrm>
              <a:off x="-986756" y="1944454"/>
              <a:ext cx="2643" cy="1682"/>
            </a:xfrm>
            <a:custGeom>
              <a:avLst/>
              <a:gdLst>
                <a:gd name="connsiteX0" fmla="*/ 522 w 2643"/>
                <a:gd name="connsiteY0" fmla="*/ -1085 h 1682"/>
                <a:gd name="connsiteX1" fmla="*/ -2121 w 2643"/>
                <a:gd name="connsiteY1" fmla="*/ -2768 h 1682"/>
                <a:gd name="connsiteX2" fmla="*/ 522 w 2643"/>
                <a:gd name="connsiteY2" fmla="*/ -1085 h 1682"/>
              </a:gdLst>
              <a:ahLst/>
              <a:cxnLst>
                <a:cxn ang="0">
                  <a:pos x="connsiteX0" y="connsiteY0"/>
                </a:cxn>
                <a:cxn ang="0">
                  <a:pos x="connsiteX1" y="connsiteY1"/>
                </a:cxn>
                <a:cxn ang="0">
                  <a:pos x="connsiteX2" y="connsiteY2"/>
                </a:cxn>
              </a:cxnLst>
              <a:rect l="l" t="t" r="r" b="b"/>
              <a:pathLst>
                <a:path w="2643" h="1682">
                  <a:moveTo>
                    <a:pt x="522" y="-1085"/>
                  </a:moveTo>
                  <a:cubicBezTo>
                    <a:pt x="-606" y="-1122"/>
                    <a:pt x="-1604" y="-1769"/>
                    <a:pt x="-2121" y="-2768"/>
                  </a:cubicBezTo>
                  <a:cubicBezTo>
                    <a:pt x="-846" y="-2749"/>
                    <a:pt x="245" y="-2527"/>
                    <a:pt x="522" y="-1085"/>
                  </a:cubicBezTo>
                  <a:close/>
                </a:path>
              </a:pathLst>
            </a:custGeom>
            <a:solidFill>
              <a:srgbClr val="020202"/>
            </a:solidFill>
            <a:ln w="1847" cap="flat">
              <a:noFill/>
              <a:prstDash val="solid"/>
              <a:miter/>
            </a:ln>
          </p:spPr>
          <p:txBody>
            <a:bodyPr rtlCol="0" anchor="ctr"/>
            <a:lstStyle/>
            <a:p>
              <a:endParaRPr lang="es-CO"/>
            </a:p>
          </p:txBody>
        </p:sp>
        <p:sp>
          <p:nvSpPr>
            <p:cNvPr id="141" name="Freeform: Shape 140">
              <a:extLst>
                <a:ext uri="{FF2B5EF4-FFF2-40B4-BE49-F238E27FC236}">
                  <a16:creationId xmlns:a16="http://schemas.microsoft.com/office/drawing/2014/main" id="{053C2F0E-418A-02FE-18E7-EEB539DCF230}"/>
                </a:ext>
              </a:extLst>
            </p:cNvPr>
            <p:cNvSpPr/>
            <p:nvPr/>
          </p:nvSpPr>
          <p:spPr>
            <a:xfrm>
              <a:off x="-911532" y="2021157"/>
              <a:ext cx="1368" cy="1590"/>
            </a:xfrm>
            <a:custGeom>
              <a:avLst/>
              <a:gdLst>
                <a:gd name="connsiteX0" fmla="*/ -753 w 1368"/>
                <a:gd name="connsiteY0" fmla="*/ -1177 h 1590"/>
                <a:gd name="connsiteX1" fmla="*/ -2121 w 1368"/>
                <a:gd name="connsiteY1" fmla="*/ -2768 h 1590"/>
                <a:gd name="connsiteX2" fmla="*/ -753 w 1368"/>
                <a:gd name="connsiteY2" fmla="*/ -1177 h 1590"/>
              </a:gdLst>
              <a:ahLst/>
              <a:cxnLst>
                <a:cxn ang="0">
                  <a:pos x="connsiteX0" y="connsiteY0"/>
                </a:cxn>
                <a:cxn ang="0">
                  <a:pos x="connsiteX1" y="connsiteY1"/>
                </a:cxn>
                <a:cxn ang="0">
                  <a:pos x="connsiteX2" y="connsiteY2"/>
                </a:cxn>
              </a:cxnLst>
              <a:rect l="l" t="t" r="r" b="b"/>
              <a:pathLst>
                <a:path w="1368" h="1590">
                  <a:moveTo>
                    <a:pt x="-753" y="-1177"/>
                  </a:moveTo>
                  <a:cubicBezTo>
                    <a:pt x="-1493" y="-1381"/>
                    <a:pt x="-2047" y="-2010"/>
                    <a:pt x="-2121" y="-2768"/>
                  </a:cubicBezTo>
                  <a:cubicBezTo>
                    <a:pt x="-1401" y="-2545"/>
                    <a:pt x="-864" y="-1936"/>
                    <a:pt x="-753" y="-1177"/>
                  </a:cubicBezTo>
                  <a:close/>
                </a:path>
              </a:pathLst>
            </a:custGeom>
            <a:solidFill>
              <a:srgbClr val="020202"/>
            </a:solidFill>
            <a:ln w="1847" cap="flat">
              <a:noFill/>
              <a:prstDash val="solid"/>
              <a:miter/>
            </a:ln>
          </p:spPr>
          <p:txBody>
            <a:bodyPr rtlCol="0" anchor="ctr"/>
            <a:lstStyle/>
            <a:p>
              <a:endParaRPr lang="es-CO"/>
            </a:p>
          </p:txBody>
        </p:sp>
        <p:sp>
          <p:nvSpPr>
            <p:cNvPr id="142" name="Freeform: Shape 141">
              <a:extLst>
                <a:ext uri="{FF2B5EF4-FFF2-40B4-BE49-F238E27FC236}">
                  <a16:creationId xmlns:a16="http://schemas.microsoft.com/office/drawing/2014/main" id="{E0EBFC59-D23A-9BAA-9C77-F5BD3CD6FD84}"/>
                </a:ext>
              </a:extLst>
            </p:cNvPr>
            <p:cNvSpPr/>
            <p:nvPr/>
          </p:nvSpPr>
          <p:spPr>
            <a:xfrm>
              <a:off x="-918409" y="2013005"/>
              <a:ext cx="1442" cy="1552"/>
            </a:xfrm>
            <a:custGeom>
              <a:avLst/>
              <a:gdLst>
                <a:gd name="connsiteX0" fmla="*/ -679 w 1442"/>
                <a:gd name="connsiteY0" fmla="*/ -1215 h 1552"/>
                <a:gd name="connsiteX1" fmla="*/ -2121 w 1442"/>
                <a:gd name="connsiteY1" fmla="*/ -2768 h 1552"/>
                <a:gd name="connsiteX2" fmla="*/ -679 w 1442"/>
                <a:gd name="connsiteY2" fmla="*/ -1215 h 1552"/>
              </a:gdLst>
              <a:ahLst/>
              <a:cxnLst>
                <a:cxn ang="0">
                  <a:pos x="connsiteX0" y="connsiteY0"/>
                </a:cxn>
                <a:cxn ang="0">
                  <a:pos x="connsiteX1" y="connsiteY1"/>
                </a:cxn>
                <a:cxn ang="0">
                  <a:pos x="connsiteX2" y="connsiteY2"/>
                </a:cxn>
              </a:cxnLst>
              <a:rect l="l" t="t" r="r" b="b"/>
              <a:pathLst>
                <a:path w="1442" h="1552">
                  <a:moveTo>
                    <a:pt x="-679" y="-1215"/>
                  </a:moveTo>
                  <a:cubicBezTo>
                    <a:pt x="-1456" y="-1344"/>
                    <a:pt x="-2047" y="-1973"/>
                    <a:pt x="-2121" y="-2768"/>
                  </a:cubicBezTo>
                  <a:cubicBezTo>
                    <a:pt x="-1364" y="-2601"/>
                    <a:pt x="-790" y="-1991"/>
                    <a:pt x="-679" y="-1215"/>
                  </a:cubicBezTo>
                  <a:close/>
                </a:path>
              </a:pathLst>
            </a:custGeom>
            <a:solidFill>
              <a:srgbClr val="020202"/>
            </a:solidFill>
            <a:ln w="1847" cap="flat">
              <a:noFill/>
              <a:prstDash val="solid"/>
              <a:miter/>
            </a:ln>
          </p:spPr>
          <p:txBody>
            <a:bodyPr rtlCol="0" anchor="ctr"/>
            <a:lstStyle/>
            <a:p>
              <a:endParaRPr lang="es-CO"/>
            </a:p>
          </p:txBody>
        </p:sp>
        <p:sp>
          <p:nvSpPr>
            <p:cNvPr id="143" name="Freeform: Shape 142">
              <a:extLst>
                <a:ext uri="{FF2B5EF4-FFF2-40B4-BE49-F238E27FC236}">
                  <a16:creationId xmlns:a16="http://schemas.microsoft.com/office/drawing/2014/main" id="{982EFF16-DEF0-4A0A-BCB3-B6A1014E6799}"/>
                </a:ext>
              </a:extLst>
            </p:cNvPr>
            <p:cNvSpPr/>
            <p:nvPr/>
          </p:nvSpPr>
          <p:spPr>
            <a:xfrm>
              <a:off x="-919703" y="2011581"/>
              <a:ext cx="1405" cy="1552"/>
            </a:xfrm>
            <a:custGeom>
              <a:avLst/>
              <a:gdLst>
                <a:gd name="connsiteX0" fmla="*/ -716 w 1405"/>
                <a:gd name="connsiteY0" fmla="*/ -1215 h 1552"/>
                <a:gd name="connsiteX1" fmla="*/ -2121 w 1405"/>
                <a:gd name="connsiteY1" fmla="*/ -2768 h 1552"/>
                <a:gd name="connsiteX2" fmla="*/ -716 w 1405"/>
                <a:gd name="connsiteY2" fmla="*/ -1215 h 1552"/>
              </a:gdLst>
              <a:ahLst/>
              <a:cxnLst>
                <a:cxn ang="0">
                  <a:pos x="connsiteX0" y="connsiteY0"/>
                </a:cxn>
                <a:cxn ang="0">
                  <a:pos x="connsiteX1" y="connsiteY1"/>
                </a:cxn>
                <a:cxn ang="0">
                  <a:pos x="connsiteX2" y="connsiteY2"/>
                </a:cxn>
              </a:cxnLst>
              <a:rect l="l" t="t" r="r" b="b"/>
              <a:pathLst>
                <a:path w="1405" h="1552">
                  <a:moveTo>
                    <a:pt x="-716" y="-1215"/>
                  </a:moveTo>
                  <a:cubicBezTo>
                    <a:pt x="-1456" y="-1400"/>
                    <a:pt x="-2011" y="-2010"/>
                    <a:pt x="-2121" y="-2768"/>
                  </a:cubicBezTo>
                  <a:cubicBezTo>
                    <a:pt x="-1401" y="-2564"/>
                    <a:pt x="-846" y="-1954"/>
                    <a:pt x="-716" y="-1215"/>
                  </a:cubicBezTo>
                  <a:close/>
                </a:path>
              </a:pathLst>
            </a:custGeom>
            <a:solidFill>
              <a:srgbClr val="020202"/>
            </a:solidFill>
            <a:ln w="1847" cap="flat">
              <a:noFill/>
              <a:prstDash val="solid"/>
              <a:miter/>
            </a:ln>
          </p:spPr>
          <p:txBody>
            <a:bodyPr rtlCol="0" anchor="ctr"/>
            <a:lstStyle/>
            <a:p>
              <a:endParaRPr lang="es-CO"/>
            </a:p>
          </p:txBody>
        </p:sp>
        <p:sp>
          <p:nvSpPr>
            <p:cNvPr id="144" name="Freeform: Shape 143">
              <a:extLst>
                <a:ext uri="{FF2B5EF4-FFF2-40B4-BE49-F238E27FC236}">
                  <a16:creationId xmlns:a16="http://schemas.microsoft.com/office/drawing/2014/main" id="{BE984088-2C86-BA5F-1645-60BE31A82BD9}"/>
                </a:ext>
              </a:extLst>
            </p:cNvPr>
            <p:cNvSpPr/>
            <p:nvPr/>
          </p:nvSpPr>
          <p:spPr>
            <a:xfrm>
              <a:off x="-920998" y="2010176"/>
              <a:ext cx="1386" cy="1516"/>
            </a:xfrm>
            <a:custGeom>
              <a:avLst/>
              <a:gdLst>
                <a:gd name="connsiteX0" fmla="*/ -735 w 1386"/>
                <a:gd name="connsiteY0" fmla="*/ -1251 h 1516"/>
                <a:gd name="connsiteX1" fmla="*/ -2121 w 1386"/>
                <a:gd name="connsiteY1" fmla="*/ -2768 h 1516"/>
              </a:gdLst>
              <a:ahLst/>
              <a:cxnLst>
                <a:cxn ang="0">
                  <a:pos x="connsiteX0" y="connsiteY0"/>
                </a:cxn>
                <a:cxn ang="0">
                  <a:pos x="connsiteX1" y="connsiteY1"/>
                </a:cxn>
              </a:cxnLst>
              <a:rect l="l" t="t" r="r" b="b"/>
              <a:pathLst>
                <a:path w="1386" h="1516">
                  <a:moveTo>
                    <a:pt x="-735" y="-1251"/>
                  </a:moveTo>
                  <a:cubicBezTo>
                    <a:pt x="-1456" y="-1437"/>
                    <a:pt x="-2010" y="-2028"/>
                    <a:pt x="-2121" y="-2768"/>
                  </a:cubicBezTo>
                  <a:close/>
                </a:path>
              </a:pathLst>
            </a:custGeom>
            <a:solidFill>
              <a:srgbClr val="020202"/>
            </a:solidFill>
            <a:ln w="1847" cap="flat">
              <a:noFill/>
              <a:prstDash val="solid"/>
              <a:miter/>
            </a:ln>
          </p:spPr>
          <p:txBody>
            <a:bodyPr rtlCol="0" anchor="ctr"/>
            <a:lstStyle/>
            <a:p>
              <a:endParaRPr lang="es-CO"/>
            </a:p>
          </p:txBody>
        </p:sp>
        <p:sp>
          <p:nvSpPr>
            <p:cNvPr id="145" name="Freeform: Shape 144">
              <a:extLst>
                <a:ext uri="{FF2B5EF4-FFF2-40B4-BE49-F238E27FC236}">
                  <a16:creationId xmlns:a16="http://schemas.microsoft.com/office/drawing/2014/main" id="{2AA89C7F-086B-0C69-B12E-A2D9A6588916}"/>
                </a:ext>
              </a:extLst>
            </p:cNvPr>
            <p:cNvSpPr/>
            <p:nvPr/>
          </p:nvSpPr>
          <p:spPr>
            <a:xfrm>
              <a:off x="-928023" y="2002060"/>
              <a:ext cx="1442" cy="1571"/>
            </a:xfrm>
            <a:custGeom>
              <a:avLst/>
              <a:gdLst>
                <a:gd name="connsiteX0" fmla="*/ -679 w 1442"/>
                <a:gd name="connsiteY0" fmla="*/ -1196 h 1571"/>
                <a:gd name="connsiteX1" fmla="*/ -2121 w 1442"/>
                <a:gd name="connsiteY1" fmla="*/ -2768 h 1571"/>
                <a:gd name="connsiteX2" fmla="*/ -679 w 1442"/>
                <a:gd name="connsiteY2" fmla="*/ -1196 h 1571"/>
              </a:gdLst>
              <a:ahLst/>
              <a:cxnLst>
                <a:cxn ang="0">
                  <a:pos x="connsiteX0" y="connsiteY0"/>
                </a:cxn>
                <a:cxn ang="0">
                  <a:pos x="connsiteX1" y="connsiteY1"/>
                </a:cxn>
                <a:cxn ang="0">
                  <a:pos x="connsiteX2" y="connsiteY2"/>
                </a:cxn>
              </a:cxnLst>
              <a:rect l="l" t="t" r="r" b="b"/>
              <a:pathLst>
                <a:path w="1442" h="1571">
                  <a:moveTo>
                    <a:pt x="-679" y="-1196"/>
                  </a:moveTo>
                  <a:cubicBezTo>
                    <a:pt x="-1438" y="-1363"/>
                    <a:pt x="-2029" y="-1991"/>
                    <a:pt x="-2121" y="-2768"/>
                  </a:cubicBezTo>
                  <a:cubicBezTo>
                    <a:pt x="-1364" y="-2601"/>
                    <a:pt x="-772" y="-1972"/>
                    <a:pt x="-679" y="-1196"/>
                  </a:cubicBezTo>
                  <a:close/>
                </a:path>
              </a:pathLst>
            </a:custGeom>
            <a:solidFill>
              <a:srgbClr val="020202"/>
            </a:solidFill>
            <a:ln w="1847" cap="flat">
              <a:noFill/>
              <a:prstDash val="solid"/>
              <a:miter/>
            </a:ln>
          </p:spPr>
          <p:txBody>
            <a:bodyPr rtlCol="0" anchor="ctr"/>
            <a:lstStyle/>
            <a:p>
              <a:endParaRPr lang="es-CO"/>
            </a:p>
          </p:txBody>
        </p:sp>
        <p:sp>
          <p:nvSpPr>
            <p:cNvPr id="146" name="Freeform: Shape 145">
              <a:extLst>
                <a:ext uri="{FF2B5EF4-FFF2-40B4-BE49-F238E27FC236}">
                  <a16:creationId xmlns:a16="http://schemas.microsoft.com/office/drawing/2014/main" id="{7829BE79-0841-5182-660A-4B22B7E7B986}"/>
                </a:ext>
              </a:extLst>
            </p:cNvPr>
            <p:cNvSpPr/>
            <p:nvPr/>
          </p:nvSpPr>
          <p:spPr>
            <a:xfrm>
              <a:off x="-929317" y="2000692"/>
              <a:ext cx="1423" cy="1553"/>
            </a:xfrm>
            <a:custGeom>
              <a:avLst/>
              <a:gdLst>
                <a:gd name="connsiteX0" fmla="*/ -698 w 1423"/>
                <a:gd name="connsiteY0" fmla="*/ -1214 h 1553"/>
                <a:gd name="connsiteX1" fmla="*/ -2121 w 1423"/>
                <a:gd name="connsiteY1" fmla="*/ -2768 h 1553"/>
                <a:gd name="connsiteX2" fmla="*/ -698 w 1423"/>
                <a:gd name="connsiteY2" fmla="*/ -1214 h 1553"/>
              </a:gdLst>
              <a:ahLst/>
              <a:cxnLst>
                <a:cxn ang="0">
                  <a:pos x="connsiteX0" y="connsiteY0"/>
                </a:cxn>
                <a:cxn ang="0">
                  <a:pos x="connsiteX1" y="connsiteY1"/>
                </a:cxn>
                <a:cxn ang="0">
                  <a:pos x="connsiteX2" y="connsiteY2"/>
                </a:cxn>
              </a:cxnLst>
              <a:rect l="l" t="t" r="r" b="b"/>
              <a:pathLst>
                <a:path w="1423" h="1553">
                  <a:moveTo>
                    <a:pt x="-698" y="-1214"/>
                  </a:moveTo>
                  <a:cubicBezTo>
                    <a:pt x="-1456" y="-1381"/>
                    <a:pt x="-2010" y="-2009"/>
                    <a:pt x="-2121" y="-2768"/>
                  </a:cubicBezTo>
                  <a:cubicBezTo>
                    <a:pt x="-1382" y="-2582"/>
                    <a:pt x="-827" y="-1972"/>
                    <a:pt x="-698" y="-1214"/>
                  </a:cubicBezTo>
                  <a:close/>
                </a:path>
              </a:pathLst>
            </a:custGeom>
            <a:solidFill>
              <a:srgbClr val="020202"/>
            </a:solidFill>
            <a:ln w="1847" cap="flat">
              <a:noFill/>
              <a:prstDash val="solid"/>
              <a:miter/>
            </a:ln>
          </p:spPr>
          <p:txBody>
            <a:bodyPr rtlCol="0" anchor="ctr"/>
            <a:lstStyle/>
            <a:p>
              <a:endParaRPr lang="es-CO"/>
            </a:p>
          </p:txBody>
        </p:sp>
        <p:sp>
          <p:nvSpPr>
            <p:cNvPr id="147" name="Freeform: Shape 146">
              <a:extLst>
                <a:ext uri="{FF2B5EF4-FFF2-40B4-BE49-F238E27FC236}">
                  <a16:creationId xmlns:a16="http://schemas.microsoft.com/office/drawing/2014/main" id="{8CA8F6E7-CB6B-663E-DEF1-A1C835011E7C}"/>
                </a:ext>
              </a:extLst>
            </p:cNvPr>
            <p:cNvSpPr/>
            <p:nvPr/>
          </p:nvSpPr>
          <p:spPr>
            <a:xfrm>
              <a:off x="-930574" y="1999232"/>
              <a:ext cx="1368" cy="1515"/>
            </a:xfrm>
            <a:custGeom>
              <a:avLst/>
              <a:gdLst>
                <a:gd name="connsiteX0" fmla="*/ -753 w 1368"/>
                <a:gd name="connsiteY0" fmla="*/ -1252 h 1515"/>
                <a:gd name="connsiteX1" fmla="*/ -2121 w 1368"/>
                <a:gd name="connsiteY1" fmla="*/ -2768 h 1515"/>
              </a:gdLst>
              <a:ahLst/>
              <a:cxnLst>
                <a:cxn ang="0">
                  <a:pos x="connsiteX0" y="connsiteY0"/>
                </a:cxn>
                <a:cxn ang="0">
                  <a:pos x="connsiteX1" y="connsiteY1"/>
                </a:cxn>
              </a:cxnLst>
              <a:rect l="l" t="t" r="r" b="b"/>
              <a:pathLst>
                <a:path w="1368" h="1515">
                  <a:moveTo>
                    <a:pt x="-753" y="-1252"/>
                  </a:moveTo>
                  <a:cubicBezTo>
                    <a:pt x="-1493" y="-1400"/>
                    <a:pt x="-2047" y="-2010"/>
                    <a:pt x="-2121" y="-2768"/>
                  </a:cubicBezTo>
                  <a:close/>
                </a:path>
              </a:pathLst>
            </a:custGeom>
            <a:solidFill>
              <a:srgbClr val="020202"/>
            </a:solidFill>
            <a:ln w="1847" cap="flat">
              <a:noFill/>
              <a:prstDash val="solid"/>
              <a:miter/>
            </a:ln>
          </p:spPr>
          <p:txBody>
            <a:bodyPr rtlCol="0" anchor="ctr"/>
            <a:lstStyle/>
            <a:p>
              <a:endParaRPr lang="es-CO"/>
            </a:p>
          </p:txBody>
        </p:sp>
        <p:sp>
          <p:nvSpPr>
            <p:cNvPr id="148" name="Freeform: Shape 147">
              <a:extLst>
                <a:ext uri="{FF2B5EF4-FFF2-40B4-BE49-F238E27FC236}">
                  <a16:creationId xmlns:a16="http://schemas.microsoft.com/office/drawing/2014/main" id="{C49B827C-2D69-D830-E279-7CA6E50B7034}"/>
                </a:ext>
              </a:extLst>
            </p:cNvPr>
            <p:cNvSpPr/>
            <p:nvPr/>
          </p:nvSpPr>
          <p:spPr>
            <a:xfrm>
              <a:off x="-936046" y="1993741"/>
              <a:ext cx="1405" cy="1405"/>
            </a:xfrm>
            <a:custGeom>
              <a:avLst/>
              <a:gdLst>
                <a:gd name="connsiteX0" fmla="*/ -716 w 1405"/>
                <a:gd name="connsiteY0" fmla="*/ -1363 h 1405"/>
                <a:gd name="connsiteX1" fmla="*/ -2121 w 1405"/>
                <a:gd name="connsiteY1" fmla="*/ -2768 h 1405"/>
              </a:gdLst>
              <a:ahLst/>
              <a:cxnLst>
                <a:cxn ang="0">
                  <a:pos x="connsiteX0" y="connsiteY0"/>
                </a:cxn>
                <a:cxn ang="0">
                  <a:pos x="connsiteX1" y="connsiteY1"/>
                </a:cxn>
              </a:cxnLst>
              <a:rect l="l" t="t" r="r" b="b"/>
              <a:pathLst>
                <a:path w="1405" h="1405">
                  <a:moveTo>
                    <a:pt x="-716" y="-1363"/>
                  </a:moveTo>
                  <a:cubicBezTo>
                    <a:pt x="-1437" y="-1473"/>
                    <a:pt x="-2010" y="-2046"/>
                    <a:pt x="-2121" y="-2768"/>
                  </a:cubicBezTo>
                  <a:close/>
                </a:path>
              </a:pathLst>
            </a:custGeom>
            <a:solidFill>
              <a:srgbClr val="020202"/>
            </a:solidFill>
            <a:ln w="1847" cap="flat">
              <a:noFill/>
              <a:prstDash val="solid"/>
              <a:miter/>
            </a:ln>
          </p:spPr>
          <p:txBody>
            <a:bodyPr rtlCol="0" anchor="ctr"/>
            <a:lstStyle/>
            <a:p>
              <a:endParaRPr lang="es-CO"/>
            </a:p>
          </p:txBody>
        </p:sp>
        <p:sp>
          <p:nvSpPr>
            <p:cNvPr id="149" name="Freeform: Shape 148">
              <a:extLst>
                <a:ext uri="{FF2B5EF4-FFF2-40B4-BE49-F238E27FC236}">
                  <a16:creationId xmlns:a16="http://schemas.microsoft.com/office/drawing/2014/main" id="{9BC3E753-4327-D5F6-F65C-0167BD32B6B2}"/>
                </a:ext>
              </a:extLst>
            </p:cNvPr>
            <p:cNvSpPr/>
            <p:nvPr/>
          </p:nvSpPr>
          <p:spPr>
            <a:xfrm>
              <a:off x="-948599" y="1980153"/>
              <a:ext cx="1460" cy="1571"/>
            </a:xfrm>
            <a:custGeom>
              <a:avLst/>
              <a:gdLst>
                <a:gd name="connsiteX0" fmla="*/ -661 w 1460"/>
                <a:gd name="connsiteY0" fmla="*/ -1196 h 1571"/>
                <a:gd name="connsiteX1" fmla="*/ -2121 w 1460"/>
                <a:gd name="connsiteY1" fmla="*/ -2768 h 1571"/>
                <a:gd name="connsiteX2" fmla="*/ -661 w 1460"/>
                <a:gd name="connsiteY2" fmla="*/ -1196 h 1571"/>
              </a:gdLst>
              <a:ahLst/>
              <a:cxnLst>
                <a:cxn ang="0">
                  <a:pos x="connsiteX0" y="connsiteY0"/>
                </a:cxn>
                <a:cxn ang="0">
                  <a:pos x="connsiteX1" y="connsiteY1"/>
                </a:cxn>
                <a:cxn ang="0">
                  <a:pos x="connsiteX2" y="connsiteY2"/>
                </a:cxn>
              </a:cxnLst>
              <a:rect l="l" t="t" r="r" b="b"/>
              <a:pathLst>
                <a:path w="1460" h="1571">
                  <a:moveTo>
                    <a:pt x="-661" y="-1196"/>
                  </a:moveTo>
                  <a:cubicBezTo>
                    <a:pt x="-1437" y="-1363"/>
                    <a:pt x="-2010" y="-1991"/>
                    <a:pt x="-2121" y="-2768"/>
                  </a:cubicBezTo>
                  <a:cubicBezTo>
                    <a:pt x="-1345" y="-2601"/>
                    <a:pt x="-772" y="-1973"/>
                    <a:pt x="-661" y="-1196"/>
                  </a:cubicBezTo>
                  <a:close/>
                </a:path>
              </a:pathLst>
            </a:custGeom>
            <a:solidFill>
              <a:srgbClr val="020202"/>
            </a:solidFill>
            <a:ln w="1847" cap="flat">
              <a:noFill/>
              <a:prstDash val="solid"/>
              <a:miter/>
            </a:ln>
          </p:spPr>
          <p:txBody>
            <a:bodyPr rtlCol="0" anchor="ctr"/>
            <a:lstStyle/>
            <a:p>
              <a:endParaRPr lang="es-CO"/>
            </a:p>
          </p:txBody>
        </p:sp>
        <p:sp>
          <p:nvSpPr>
            <p:cNvPr id="150" name="Freeform: Shape 149">
              <a:extLst>
                <a:ext uri="{FF2B5EF4-FFF2-40B4-BE49-F238E27FC236}">
                  <a16:creationId xmlns:a16="http://schemas.microsoft.com/office/drawing/2014/main" id="{FDE55B41-F456-040A-7394-8F93B810F57D}"/>
                </a:ext>
              </a:extLst>
            </p:cNvPr>
            <p:cNvSpPr/>
            <p:nvPr/>
          </p:nvSpPr>
          <p:spPr>
            <a:xfrm>
              <a:off x="-949875" y="1978729"/>
              <a:ext cx="1442" cy="1553"/>
            </a:xfrm>
            <a:custGeom>
              <a:avLst/>
              <a:gdLst>
                <a:gd name="connsiteX0" fmla="*/ -679 w 1442"/>
                <a:gd name="connsiteY0" fmla="*/ -1214 h 1553"/>
                <a:gd name="connsiteX1" fmla="*/ -2121 w 1442"/>
                <a:gd name="connsiteY1" fmla="*/ -2768 h 1553"/>
                <a:gd name="connsiteX2" fmla="*/ -679 w 1442"/>
                <a:gd name="connsiteY2" fmla="*/ -1214 h 1553"/>
              </a:gdLst>
              <a:ahLst/>
              <a:cxnLst>
                <a:cxn ang="0">
                  <a:pos x="connsiteX0" y="connsiteY0"/>
                </a:cxn>
                <a:cxn ang="0">
                  <a:pos x="connsiteX1" y="connsiteY1"/>
                </a:cxn>
                <a:cxn ang="0">
                  <a:pos x="connsiteX2" y="connsiteY2"/>
                </a:cxn>
              </a:cxnLst>
              <a:rect l="l" t="t" r="r" b="b"/>
              <a:pathLst>
                <a:path w="1442" h="1553">
                  <a:moveTo>
                    <a:pt x="-679" y="-1214"/>
                  </a:moveTo>
                  <a:cubicBezTo>
                    <a:pt x="-1438" y="-1381"/>
                    <a:pt x="-2010" y="-1991"/>
                    <a:pt x="-2121" y="-2768"/>
                  </a:cubicBezTo>
                  <a:cubicBezTo>
                    <a:pt x="-1382" y="-2583"/>
                    <a:pt x="-809" y="-1973"/>
                    <a:pt x="-679" y="-1214"/>
                  </a:cubicBezTo>
                  <a:close/>
                </a:path>
              </a:pathLst>
            </a:custGeom>
            <a:solidFill>
              <a:srgbClr val="020202"/>
            </a:solidFill>
            <a:ln w="1847" cap="flat">
              <a:noFill/>
              <a:prstDash val="solid"/>
              <a:miter/>
            </a:ln>
          </p:spPr>
          <p:txBody>
            <a:bodyPr rtlCol="0" anchor="ctr"/>
            <a:lstStyle/>
            <a:p>
              <a:endParaRPr lang="es-CO"/>
            </a:p>
          </p:txBody>
        </p:sp>
        <p:sp>
          <p:nvSpPr>
            <p:cNvPr id="151" name="Freeform: Shape 150">
              <a:extLst>
                <a:ext uri="{FF2B5EF4-FFF2-40B4-BE49-F238E27FC236}">
                  <a16:creationId xmlns:a16="http://schemas.microsoft.com/office/drawing/2014/main" id="{FB494553-5982-4D24-1445-58DB6CFBBBF4}"/>
                </a:ext>
              </a:extLst>
            </p:cNvPr>
            <p:cNvSpPr/>
            <p:nvPr/>
          </p:nvSpPr>
          <p:spPr>
            <a:xfrm>
              <a:off x="-951150" y="1977324"/>
              <a:ext cx="1386" cy="1516"/>
            </a:xfrm>
            <a:custGeom>
              <a:avLst/>
              <a:gdLst>
                <a:gd name="connsiteX0" fmla="*/ -735 w 1386"/>
                <a:gd name="connsiteY0" fmla="*/ -1251 h 1516"/>
                <a:gd name="connsiteX1" fmla="*/ -2121 w 1386"/>
                <a:gd name="connsiteY1" fmla="*/ -2768 h 1516"/>
                <a:gd name="connsiteX2" fmla="*/ -735 w 1386"/>
                <a:gd name="connsiteY2" fmla="*/ -1251 h 1516"/>
              </a:gdLst>
              <a:ahLst/>
              <a:cxnLst>
                <a:cxn ang="0">
                  <a:pos x="connsiteX0" y="connsiteY0"/>
                </a:cxn>
                <a:cxn ang="0">
                  <a:pos x="connsiteX1" y="connsiteY1"/>
                </a:cxn>
                <a:cxn ang="0">
                  <a:pos x="connsiteX2" y="connsiteY2"/>
                </a:cxn>
              </a:cxnLst>
              <a:rect l="l" t="t" r="r" b="b"/>
              <a:pathLst>
                <a:path w="1386" h="1516">
                  <a:moveTo>
                    <a:pt x="-735" y="-1251"/>
                  </a:moveTo>
                  <a:cubicBezTo>
                    <a:pt x="-1493" y="-1381"/>
                    <a:pt x="-2047" y="-2010"/>
                    <a:pt x="-2121" y="-2768"/>
                  </a:cubicBezTo>
                  <a:cubicBezTo>
                    <a:pt x="-1419" y="-2546"/>
                    <a:pt x="-901" y="-1973"/>
                    <a:pt x="-735" y="-1251"/>
                  </a:cubicBezTo>
                  <a:close/>
                </a:path>
              </a:pathLst>
            </a:custGeom>
            <a:solidFill>
              <a:srgbClr val="020202"/>
            </a:solidFill>
            <a:ln w="1847" cap="flat">
              <a:noFill/>
              <a:prstDash val="solid"/>
              <a:miter/>
            </a:ln>
          </p:spPr>
          <p:txBody>
            <a:bodyPr rtlCol="0" anchor="ctr"/>
            <a:lstStyle/>
            <a:p>
              <a:endParaRPr lang="es-CO"/>
            </a:p>
          </p:txBody>
        </p:sp>
        <p:sp>
          <p:nvSpPr>
            <p:cNvPr id="152" name="Freeform: Shape 151">
              <a:extLst>
                <a:ext uri="{FF2B5EF4-FFF2-40B4-BE49-F238E27FC236}">
                  <a16:creationId xmlns:a16="http://schemas.microsoft.com/office/drawing/2014/main" id="{6FB4A2B1-38BA-15A7-D73C-4DF6A902C4DB}"/>
                </a:ext>
              </a:extLst>
            </p:cNvPr>
            <p:cNvSpPr/>
            <p:nvPr/>
          </p:nvSpPr>
          <p:spPr>
            <a:xfrm>
              <a:off x="-959562" y="1967840"/>
              <a:ext cx="1497" cy="1553"/>
            </a:xfrm>
            <a:custGeom>
              <a:avLst/>
              <a:gdLst>
                <a:gd name="connsiteX0" fmla="*/ -624 w 1497"/>
                <a:gd name="connsiteY0" fmla="*/ -1214 h 1553"/>
                <a:gd name="connsiteX1" fmla="*/ -2121 w 1497"/>
                <a:gd name="connsiteY1" fmla="*/ -2768 h 1553"/>
                <a:gd name="connsiteX2" fmla="*/ -624 w 1497"/>
                <a:gd name="connsiteY2" fmla="*/ -1214 h 1553"/>
              </a:gdLst>
              <a:ahLst/>
              <a:cxnLst>
                <a:cxn ang="0">
                  <a:pos x="connsiteX0" y="connsiteY0"/>
                </a:cxn>
                <a:cxn ang="0">
                  <a:pos x="connsiteX1" y="connsiteY1"/>
                </a:cxn>
                <a:cxn ang="0">
                  <a:pos x="connsiteX2" y="connsiteY2"/>
                </a:cxn>
              </a:cxnLst>
              <a:rect l="l" t="t" r="r" b="b"/>
              <a:pathLst>
                <a:path w="1497" h="1553">
                  <a:moveTo>
                    <a:pt x="-624" y="-1214"/>
                  </a:moveTo>
                  <a:cubicBezTo>
                    <a:pt x="-1401" y="-1363"/>
                    <a:pt x="-2010" y="-1991"/>
                    <a:pt x="-2121" y="-2768"/>
                  </a:cubicBezTo>
                  <a:cubicBezTo>
                    <a:pt x="-1345" y="-2619"/>
                    <a:pt x="-735" y="-1991"/>
                    <a:pt x="-624" y="-1214"/>
                  </a:cubicBezTo>
                  <a:close/>
                </a:path>
              </a:pathLst>
            </a:custGeom>
            <a:solidFill>
              <a:srgbClr val="020202"/>
            </a:solidFill>
            <a:ln w="1847" cap="flat">
              <a:noFill/>
              <a:prstDash val="solid"/>
              <a:miter/>
            </a:ln>
          </p:spPr>
          <p:txBody>
            <a:bodyPr rtlCol="0" anchor="ctr"/>
            <a:lstStyle/>
            <a:p>
              <a:endParaRPr lang="es-CO"/>
            </a:p>
          </p:txBody>
        </p:sp>
        <p:sp>
          <p:nvSpPr>
            <p:cNvPr id="153" name="Freeform: Shape 152">
              <a:extLst>
                <a:ext uri="{FF2B5EF4-FFF2-40B4-BE49-F238E27FC236}">
                  <a16:creationId xmlns:a16="http://schemas.microsoft.com/office/drawing/2014/main" id="{CB62E19B-9E99-797F-D87E-D0E92EE16BC7}"/>
                </a:ext>
              </a:extLst>
            </p:cNvPr>
            <p:cNvSpPr/>
            <p:nvPr/>
          </p:nvSpPr>
          <p:spPr>
            <a:xfrm>
              <a:off x="-960893" y="1966454"/>
              <a:ext cx="1479" cy="1534"/>
            </a:xfrm>
            <a:custGeom>
              <a:avLst/>
              <a:gdLst>
                <a:gd name="connsiteX0" fmla="*/ -642 w 1479"/>
                <a:gd name="connsiteY0" fmla="*/ -1233 h 1534"/>
                <a:gd name="connsiteX1" fmla="*/ -2121 w 1479"/>
                <a:gd name="connsiteY1" fmla="*/ -2768 h 1534"/>
                <a:gd name="connsiteX2" fmla="*/ -642 w 1479"/>
                <a:gd name="connsiteY2" fmla="*/ -1233 h 1534"/>
              </a:gdLst>
              <a:ahLst/>
              <a:cxnLst>
                <a:cxn ang="0">
                  <a:pos x="connsiteX0" y="connsiteY0"/>
                </a:cxn>
                <a:cxn ang="0">
                  <a:pos x="connsiteX1" y="connsiteY1"/>
                </a:cxn>
                <a:cxn ang="0">
                  <a:pos x="connsiteX2" y="connsiteY2"/>
                </a:cxn>
              </a:cxnLst>
              <a:rect l="l" t="t" r="r" b="b"/>
              <a:pathLst>
                <a:path w="1479" h="1534">
                  <a:moveTo>
                    <a:pt x="-642" y="-1233"/>
                  </a:moveTo>
                  <a:cubicBezTo>
                    <a:pt x="-1438" y="-1344"/>
                    <a:pt x="-2047" y="-1972"/>
                    <a:pt x="-2121" y="-2768"/>
                  </a:cubicBezTo>
                  <a:cubicBezTo>
                    <a:pt x="-1345" y="-2619"/>
                    <a:pt x="-753" y="-2009"/>
                    <a:pt x="-642" y="-1233"/>
                  </a:cubicBezTo>
                  <a:close/>
                </a:path>
              </a:pathLst>
            </a:custGeom>
            <a:solidFill>
              <a:srgbClr val="020202"/>
            </a:solidFill>
            <a:ln w="1847" cap="flat">
              <a:noFill/>
              <a:prstDash val="solid"/>
              <a:miter/>
            </a:ln>
          </p:spPr>
          <p:txBody>
            <a:bodyPr rtlCol="0" anchor="ctr"/>
            <a:lstStyle/>
            <a:p>
              <a:endParaRPr lang="es-CO"/>
            </a:p>
          </p:txBody>
        </p:sp>
        <p:sp>
          <p:nvSpPr>
            <p:cNvPr id="154" name="Freeform: Shape 153">
              <a:extLst>
                <a:ext uri="{FF2B5EF4-FFF2-40B4-BE49-F238E27FC236}">
                  <a16:creationId xmlns:a16="http://schemas.microsoft.com/office/drawing/2014/main" id="{4B4B4844-F0C1-ACBA-73E9-B1F4ED1347B5}"/>
                </a:ext>
              </a:extLst>
            </p:cNvPr>
            <p:cNvSpPr/>
            <p:nvPr/>
          </p:nvSpPr>
          <p:spPr>
            <a:xfrm>
              <a:off x="-962261" y="1965086"/>
              <a:ext cx="1497" cy="1516"/>
            </a:xfrm>
            <a:custGeom>
              <a:avLst/>
              <a:gdLst>
                <a:gd name="connsiteX0" fmla="*/ -624 w 1497"/>
                <a:gd name="connsiteY0" fmla="*/ -1251 h 1516"/>
                <a:gd name="connsiteX1" fmla="*/ -2121 w 1497"/>
                <a:gd name="connsiteY1" fmla="*/ -2768 h 1516"/>
                <a:gd name="connsiteX2" fmla="*/ -624 w 1497"/>
                <a:gd name="connsiteY2" fmla="*/ -1251 h 1516"/>
              </a:gdLst>
              <a:ahLst/>
              <a:cxnLst>
                <a:cxn ang="0">
                  <a:pos x="connsiteX0" y="connsiteY0"/>
                </a:cxn>
                <a:cxn ang="0">
                  <a:pos x="connsiteX1" y="connsiteY1"/>
                </a:cxn>
                <a:cxn ang="0">
                  <a:pos x="connsiteX2" y="connsiteY2"/>
                </a:cxn>
              </a:cxnLst>
              <a:rect l="l" t="t" r="r" b="b"/>
              <a:pathLst>
                <a:path w="1497" h="1516">
                  <a:moveTo>
                    <a:pt x="-624" y="-1251"/>
                  </a:moveTo>
                  <a:cubicBezTo>
                    <a:pt x="-1401" y="-1381"/>
                    <a:pt x="-1992" y="-1991"/>
                    <a:pt x="-2121" y="-2768"/>
                  </a:cubicBezTo>
                  <a:cubicBezTo>
                    <a:pt x="-1345" y="-2638"/>
                    <a:pt x="-753" y="-2028"/>
                    <a:pt x="-624" y="-1251"/>
                  </a:cubicBezTo>
                  <a:close/>
                </a:path>
              </a:pathLst>
            </a:custGeom>
            <a:solidFill>
              <a:srgbClr val="020202"/>
            </a:solidFill>
            <a:ln w="1847" cap="flat">
              <a:noFill/>
              <a:prstDash val="solid"/>
              <a:miter/>
            </a:ln>
          </p:spPr>
          <p:txBody>
            <a:bodyPr rtlCol="0" anchor="ctr"/>
            <a:lstStyle/>
            <a:p>
              <a:endParaRPr lang="es-CO"/>
            </a:p>
          </p:txBody>
        </p:sp>
        <p:sp>
          <p:nvSpPr>
            <p:cNvPr id="155" name="Freeform: Shape 154">
              <a:extLst>
                <a:ext uri="{FF2B5EF4-FFF2-40B4-BE49-F238E27FC236}">
                  <a16:creationId xmlns:a16="http://schemas.microsoft.com/office/drawing/2014/main" id="{10FCFF4C-0406-D73B-64FB-9DD03D6F2137}"/>
                </a:ext>
              </a:extLst>
            </p:cNvPr>
            <p:cNvSpPr/>
            <p:nvPr/>
          </p:nvSpPr>
          <p:spPr>
            <a:xfrm>
              <a:off x="-1026633" y="1914431"/>
              <a:ext cx="1626" cy="1275"/>
            </a:xfrm>
            <a:custGeom>
              <a:avLst/>
              <a:gdLst>
                <a:gd name="connsiteX0" fmla="*/ -495 w 1626"/>
                <a:gd name="connsiteY0" fmla="*/ -1492 h 1275"/>
                <a:gd name="connsiteX1" fmla="*/ -2121 w 1626"/>
                <a:gd name="connsiteY1" fmla="*/ -2768 h 1275"/>
                <a:gd name="connsiteX2" fmla="*/ -495 w 1626"/>
                <a:gd name="connsiteY2" fmla="*/ -1492 h 1275"/>
              </a:gdLst>
              <a:ahLst/>
              <a:cxnLst>
                <a:cxn ang="0">
                  <a:pos x="connsiteX0" y="connsiteY0"/>
                </a:cxn>
                <a:cxn ang="0">
                  <a:pos x="connsiteX1" y="connsiteY1"/>
                </a:cxn>
                <a:cxn ang="0">
                  <a:pos x="connsiteX2" y="connsiteY2"/>
                </a:cxn>
              </a:cxnLst>
              <a:rect l="l" t="t" r="r" b="b"/>
              <a:pathLst>
                <a:path w="1626" h="1275">
                  <a:moveTo>
                    <a:pt x="-495" y="-1492"/>
                  </a:moveTo>
                  <a:cubicBezTo>
                    <a:pt x="-1271" y="-1492"/>
                    <a:pt x="-1936" y="-2028"/>
                    <a:pt x="-2121" y="-2768"/>
                  </a:cubicBezTo>
                  <a:cubicBezTo>
                    <a:pt x="-1382" y="-2675"/>
                    <a:pt x="-772" y="-2176"/>
                    <a:pt x="-495" y="-1492"/>
                  </a:cubicBezTo>
                  <a:close/>
                </a:path>
              </a:pathLst>
            </a:custGeom>
            <a:solidFill>
              <a:srgbClr val="020202"/>
            </a:solidFill>
            <a:ln w="1847" cap="flat">
              <a:noFill/>
              <a:prstDash val="solid"/>
              <a:miter/>
            </a:ln>
          </p:spPr>
          <p:txBody>
            <a:bodyPr rtlCol="0" anchor="ctr"/>
            <a:lstStyle/>
            <a:p>
              <a:endParaRPr lang="es-CO"/>
            </a:p>
          </p:txBody>
        </p:sp>
        <p:sp>
          <p:nvSpPr>
            <p:cNvPr id="156" name="Freeform: Shape 155">
              <a:extLst>
                <a:ext uri="{FF2B5EF4-FFF2-40B4-BE49-F238E27FC236}">
                  <a16:creationId xmlns:a16="http://schemas.microsoft.com/office/drawing/2014/main" id="{C5F486E8-2423-FAEE-8FEF-0E2C693F2A0A}"/>
                </a:ext>
              </a:extLst>
            </p:cNvPr>
            <p:cNvSpPr/>
            <p:nvPr/>
          </p:nvSpPr>
          <p:spPr>
            <a:xfrm>
              <a:off x="-963647" y="1963773"/>
              <a:ext cx="1515" cy="1497"/>
            </a:xfrm>
            <a:custGeom>
              <a:avLst/>
              <a:gdLst>
                <a:gd name="connsiteX0" fmla="*/ -606 w 1515"/>
                <a:gd name="connsiteY0" fmla="*/ -1270 h 1497"/>
                <a:gd name="connsiteX1" fmla="*/ -2121 w 1515"/>
                <a:gd name="connsiteY1" fmla="*/ -2768 h 1497"/>
                <a:gd name="connsiteX2" fmla="*/ -606 w 1515"/>
                <a:gd name="connsiteY2" fmla="*/ -1270 h 1497"/>
              </a:gdLst>
              <a:ahLst/>
              <a:cxnLst>
                <a:cxn ang="0">
                  <a:pos x="connsiteX0" y="connsiteY0"/>
                </a:cxn>
                <a:cxn ang="0">
                  <a:pos x="connsiteX1" y="connsiteY1"/>
                </a:cxn>
                <a:cxn ang="0">
                  <a:pos x="connsiteX2" y="connsiteY2"/>
                </a:cxn>
              </a:cxnLst>
              <a:rect l="l" t="t" r="r" b="b"/>
              <a:pathLst>
                <a:path w="1515" h="1497">
                  <a:moveTo>
                    <a:pt x="-606" y="-1270"/>
                  </a:moveTo>
                  <a:cubicBezTo>
                    <a:pt x="-1382" y="-1400"/>
                    <a:pt x="-1992" y="-1991"/>
                    <a:pt x="-2121" y="-2768"/>
                  </a:cubicBezTo>
                  <a:cubicBezTo>
                    <a:pt x="-1345" y="-2638"/>
                    <a:pt x="-735" y="-2046"/>
                    <a:pt x="-606" y="-1270"/>
                  </a:cubicBezTo>
                  <a:close/>
                </a:path>
              </a:pathLst>
            </a:custGeom>
            <a:solidFill>
              <a:srgbClr val="020202"/>
            </a:solidFill>
            <a:ln w="1847" cap="flat">
              <a:noFill/>
              <a:prstDash val="solid"/>
              <a:miter/>
            </a:ln>
          </p:spPr>
          <p:txBody>
            <a:bodyPr rtlCol="0" anchor="ctr"/>
            <a:lstStyle/>
            <a:p>
              <a:endParaRPr lang="es-CO"/>
            </a:p>
          </p:txBody>
        </p:sp>
        <p:sp>
          <p:nvSpPr>
            <p:cNvPr id="157" name="Freeform: Shape 156">
              <a:extLst>
                <a:ext uri="{FF2B5EF4-FFF2-40B4-BE49-F238E27FC236}">
                  <a16:creationId xmlns:a16="http://schemas.microsoft.com/office/drawing/2014/main" id="{7950C0CF-CC7C-4C3A-4EA5-ED743D669E1A}"/>
                </a:ext>
              </a:extLst>
            </p:cNvPr>
            <p:cNvSpPr/>
            <p:nvPr/>
          </p:nvSpPr>
          <p:spPr>
            <a:xfrm>
              <a:off x="-965015" y="1962350"/>
              <a:ext cx="1515" cy="1516"/>
            </a:xfrm>
            <a:custGeom>
              <a:avLst/>
              <a:gdLst>
                <a:gd name="connsiteX0" fmla="*/ -606 w 1515"/>
                <a:gd name="connsiteY0" fmla="*/ -1251 h 1516"/>
                <a:gd name="connsiteX1" fmla="*/ -2121 w 1515"/>
                <a:gd name="connsiteY1" fmla="*/ -2768 h 1516"/>
                <a:gd name="connsiteX2" fmla="*/ -606 w 1515"/>
                <a:gd name="connsiteY2" fmla="*/ -1251 h 1516"/>
              </a:gdLst>
              <a:ahLst/>
              <a:cxnLst>
                <a:cxn ang="0">
                  <a:pos x="connsiteX0" y="connsiteY0"/>
                </a:cxn>
                <a:cxn ang="0">
                  <a:pos x="connsiteX1" y="connsiteY1"/>
                </a:cxn>
                <a:cxn ang="0">
                  <a:pos x="connsiteX2" y="connsiteY2"/>
                </a:cxn>
              </a:cxnLst>
              <a:rect l="l" t="t" r="r" b="b"/>
              <a:pathLst>
                <a:path w="1515" h="1516">
                  <a:moveTo>
                    <a:pt x="-606" y="-1251"/>
                  </a:moveTo>
                  <a:cubicBezTo>
                    <a:pt x="-1382" y="-1381"/>
                    <a:pt x="-1992" y="-1991"/>
                    <a:pt x="-2121" y="-2768"/>
                  </a:cubicBezTo>
                  <a:cubicBezTo>
                    <a:pt x="-1345" y="-2638"/>
                    <a:pt x="-735" y="-2028"/>
                    <a:pt x="-606" y="-1251"/>
                  </a:cubicBezTo>
                  <a:close/>
                </a:path>
              </a:pathLst>
            </a:custGeom>
            <a:solidFill>
              <a:srgbClr val="020202"/>
            </a:solidFill>
            <a:ln w="1847" cap="flat">
              <a:noFill/>
              <a:prstDash val="solid"/>
              <a:miter/>
            </a:ln>
          </p:spPr>
          <p:txBody>
            <a:bodyPr rtlCol="0" anchor="ctr"/>
            <a:lstStyle/>
            <a:p>
              <a:endParaRPr lang="es-CO"/>
            </a:p>
          </p:txBody>
        </p:sp>
        <p:sp>
          <p:nvSpPr>
            <p:cNvPr id="158" name="Freeform: Shape 157">
              <a:extLst>
                <a:ext uri="{FF2B5EF4-FFF2-40B4-BE49-F238E27FC236}">
                  <a16:creationId xmlns:a16="http://schemas.microsoft.com/office/drawing/2014/main" id="{B42A9738-A595-B0D8-1E79-9FBAE63A692B}"/>
                </a:ext>
              </a:extLst>
            </p:cNvPr>
            <p:cNvSpPr/>
            <p:nvPr/>
          </p:nvSpPr>
          <p:spPr>
            <a:xfrm>
              <a:off x="-966402" y="1961000"/>
              <a:ext cx="1534" cy="1497"/>
            </a:xfrm>
            <a:custGeom>
              <a:avLst/>
              <a:gdLst>
                <a:gd name="connsiteX0" fmla="*/ -587 w 1534"/>
                <a:gd name="connsiteY0" fmla="*/ -1270 h 1497"/>
                <a:gd name="connsiteX1" fmla="*/ -2121 w 1534"/>
                <a:gd name="connsiteY1" fmla="*/ -2768 h 1497"/>
                <a:gd name="connsiteX2" fmla="*/ -587 w 1534"/>
                <a:gd name="connsiteY2" fmla="*/ -1270 h 1497"/>
              </a:gdLst>
              <a:ahLst/>
              <a:cxnLst>
                <a:cxn ang="0">
                  <a:pos x="connsiteX0" y="connsiteY0"/>
                </a:cxn>
                <a:cxn ang="0">
                  <a:pos x="connsiteX1" y="connsiteY1"/>
                </a:cxn>
                <a:cxn ang="0">
                  <a:pos x="connsiteX2" y="connsiteY2"/>
                </a:cxn>
              </a:cxnLst>
              <a:rect l="l" t="t" r="r" b="b"/>
              <a:pathLst>
                <a:path w="1534" h="1497">
                  <a:moveTo>
                    <a:pt x="-587" y="-1270"/>
                  </a:moveTo>
                  <a:cubicBezTo>
                    <a:pt x="-1364" y="-1400"/>
                    <a:pt x="-1974" y="-1991"/>
                    <a:pt x="-2121" y="-2768"/>
                  </a:cubicBezTo>
                  <a:cubicBezTo>
                    <a:pt x="-1345" y="-2638"/>
                    <a:pt x="-735" y="-2046"/>
                    <a:pt x="-587" y="-1270"/>
                  </a:cubicBezTo>
                  <a:close/>
                </a:path>
              </a:pathLst>
            </a:custGeom>
            <a:solidFill>
              <a:srgbClr val="020202"/>
            </a:solidFill>
            <a:ln w="1847" cap="flat">
              <a:noFill/>
              <a:prstDash val="solid"/>
              <a:miter/>
            </a:ln>
          </p:spPr>
          <p:txBody>
            <a:bodyPr rtlCol="0" anchor="ctr"/>
            <a:lstStyle/>
            <a:p>
              <a:endParaRPr lang="es-CO"/>
            </a:p>
          </p:txBody>
        </p:sp>
        <p:sp>
          <p:nvSpPr>
            <p:cNvPr id="159" name="Freeform: Shape 158">
              <a:extLst>
                <a:ext uri="{FF2B5EF4-FFF2-40B4-BE49-F238E27FC236}">
                  <a16:creationId xmlns:a16="http://schemas.microsoft.com/office/drawing/2014/main" id="{D349EB95-2BDB-2789-72A4-CF4C421E6103}"/>
                </a:ext>
              </a:extLst>
            </p:cNvPr>
            <p:cNvSpPr/>
            <p:nvPr/>
          </p:nvSpPr>
          <p:spPr>
            <a:xfrm>
              <a:off x="-967807" y="1959651"/>
              <a:ext cx="1552" cy="1497"/>
            </a:xfrm>
            <a:custGeom>
              <a:avLst/>
              <a:gdLst>
                <a:gd name="connsiteX0" fmla="*/ -569 w 1552"/>
                <a:gd name="connsiteY0" fmla="*/ -1270 h 1497"/>
                <a:gd name="connsiteX1" fmla="*/ -2121 w 1552"/>
                <a:gd name="connsiteY1" fmla="*/ -2768 h 1497"/>
                <a:gd name="connsiteX2" fmla="*/ -569 w 1552"/>
                <a:gd name="connsiteY2" fmla="*/ -1270 h 1497"/>
              </a:gdLst>
              <a:ahLst/>
              <a:cxnLst>
                <a:cxn ang="0">
                  <a:pos x="connsiteX0" y="connsiteY0"/>
                </a:cxn>
                <a:cxn ang="0">
                  <a:pos x="connsiteX1" y="connsiteY1"/>
                </a:cxn>
                <a:cxn ang="0">
                  <a:pos x="connsiteX2" y="connsiteY2"/>
                </a:cxn>
              </a:cxnLst>
              <a:rect l="l" t="t" r="r" b="b"/>
              <a:pathLst>
                <a:path w="1552" h="1497">
                  <a:moveTo>
                    <a:pt x="-569" y="-1270"/>
                  </a:moveTo>
                  <a:cubicBezTo>
                    <a:pt x="-1345" y="-1381"/>
                    <a:pt x="-1974" y="-1991"/>
                    <a:pt x="-2121" y="-2768"/>
                  </a:cubicBezTo>
                  <a:cubicBezTo>
                    <a:pt x="-1345" y="-2657"/>
                    <a:pt x="-716" y="-2046"/>
                    <a:pt x="-569" y="-1270"/>
                  </a:cubicBezTo>
                  <a:close/>
                </a:path>
              </a:pathLst>
            </a:custGeom>
            <a:solidFill>
              <a:srgbClr val="020202"/>
            </a:solidFill>
            <a:ln w="1847" cap="flat">
              <a:noFill/>
              <a:prstDash val="solid"/>
              <a:miter/>
            </a:ln>
          </p:spPr>
          <p:txBody>
            <a:bodyPr rtlCol="0" anchor="ctr"/>
            <a:lstStyle/>
            <a:p>
              <a:endParaRPr lang="es-CO"/>
            </a:p>
          </p:txBody>
        </p:sp>
        <p:sp>
          <p:nvSpPr>
            <p:cNvPr id="160" name="Freeform: Shape 159">
              <a:extLst>
                <a:ext uri="{FF2B5EF4-FFF2-40B4-BE49-F238E27FC236}">
                  <a16:creationId xmlns:a16="http://schemas.microsoft.com/office/drawing/2014/main" id="{D6122824-5B81-1258-CB83-5A0494A40B6B}"/>
                </a:ext>
              </a:extLst>
            </p:cNvPr>
            <p:cNvSpPr/>
            <p:nvPr/>
          </p:nvSpPr>
          <p:spPr>
            <a:xfrm>
              <a:off x="-977236" y="1951331"/>
              <a:ext cx="1516" cy="1368"/>
            </a:xfrm>
            <a:custGeom>
              <a:avLst/>
              <a:gdLst>
                <a:gd name="connsiteX0" fmla="*/ -605 w 1516"/>
                <a:gd name="connsiteY0" fmla="*/ -1400 h 1368"/>
                <a:gd name="connsiteX1" fmla="*/ -2121 w 1516"/>
                <a:gd name="connsiteY1" fmla="*/ -2768 h 1368"/>
                <a:gd name="connsiteX2" fmla="*/ -605 w 1516"/>
                <a:gd name="connsiteY2" fmla="*/ -1400 h 1368"/>
              </a:gdLst>
              <a:ahLst/>
              <a:cxnLst>
                <a:cxn ang="0">
                  <a:pos x="connsiteX0" y="connsiteY0"/>
                </a:cxn>
                <a:cxn ang="0">
                  <a:pos x="connsiteX1" y="connsiteY1"/>
                </a:cxn>
                <a:cxn ang="0">
                  <a:pos x="connsiteX2" y="connsiteY2"/>
                </a:cxn>
              </a:cxnLst>
              <a:rect l="l" t="t" r="r" b="b"/>
              <a:pathLst>
                <a:path w="1516" h="1368">
                  <a:moveTo>
                    <a:pt x="-605" y="-1400"/>
                  </a:moveTo>
                  <a:cubicBezTo>
                    <a:pt x="-1364" y="-1474"/>
                    <a:pt x="-1973" y="-2028"/>
                    <a:pt x="-2121" y="-2768"/>
                  </a:cubicBezTo>
                  <a:cubicBezTo>
                    <a:pt x="-1604" y="-2305"/>
                    <a:pt x="-1123" y="-1769"/>
                    <a:pt x="-605" y="-1400"/>
                  </a:cubicBezTo>
                  <a:close/>
                </a:path>
              </a:pathLst>
            </a:custGeom>
            <a:solidFill>
              <a:srgbClr val="020202"/>
            </a:solidFill>
            <a:ln w="1847" cap="flat">
              <a:noFill/>
              <a:prstDash val="solid"/>
              <a:miter/>
            </a:ln>
          </p:spPr>
          <p:txBody>
            <a:bodyPr rtlCol="0" anchor="ctr"/>
            <a:lstStyle/>
            <a:p>
              <a:endParaRPr lang="es-CO"/>
            </a:p>
          </p:txBody>
        </p:sp>
        <p:sp>
          <p:nvSpPr>
            <p:cNvPr id="161" name="Freeform: Shape 160">
              <a:extLst>
                <a:ext uri="{FF2B5EF4-FFF2-40B4-BE49-F238E27FC236}">
                  <a16:creationId xmlns:a16="http://schemas.microsoft.com/office/drawing/2014/main" id="{238993CB-3484-D235-8186-2C364B921807}"/>
                </a:ext>
              </a:extLst>
            </p:cNvPr>
            <p:cNvSpPr/>
            <p:nvPr/>
          </p:nvSpPr>
          <p:spPr>
            <a:xfrm>
              <a:off x="-978715" y="1950056"/>
              <a:ext cx="1571" cy="1386"/>
            </a:xfrm>
            <a:custGeom>
              <a:avLst/>
              <a:gdLst>
                <a:gd name="connsiteX0" fmla="*/ -550 w 1571"/>
                <a:gd name="connsiteY0" fmla="*/ -1381 h 1386"/>
                <a:gd name="connsiteX1" fmla="*/ -2121 w 1571"/>
                <a:gd name="connsiteY1" fmla="*/ -2768 h 1386"/>
                <a:gd name="connsiteX2" fmla="*/ -550 w 1571"/>
                <a:gd name="connsiteY2" fmla="*/ -1381 h 1386"/>
              </a:gdLst>
              <a:ahLst/>
              <a:cxnLst>
                <a:cxn ang="0">
                  <a:pos x="connsiteX0" y="connsiteY0"/>
                </a:cxn>
                <a:cxn ang="0">
                  <a:pos x="connsiteX1" y="connsiteY1"/>
                </a:cxn>
                <a:cxn ang="0">
                  <a:pos x="connsiteX2" y="connsiteY2"/>
                </a:cxn>
              </a:cxnLst>
              <a:rect l="l" t="t" r="r" b="b"/>
              <a:pathLst>
                <a:path w="1571" h="1386">
                  <a:moveTo>
                    <a:pt x="-550" y="-1381"/>
                  </a:moveTo>
                  <a:cubicBezTo>
                    <a:pt x="-1308" y="-1474"/>
                    <a:pt x="-1936" y="-2028"/>
                    <a:pt x="-2121" y="-2768"/>
                  </a:cubicBezTo>
                  <a:cubicBezTo>
                    <a:pt x="-1363" y="-2675"/>
                    <a:pt x="-735" y="-2120"/>
                    <a:pt x="-550" y="-1381"/>
                  </a:cubicBezTo>
                  <a:close/>
                </a:path>
              </a:pathLst>
            </a:custGeom>
            <a:solidFill>
              <a:srgbClr val="020202"/>
            </a:solidFill>
            <a:ln w="1847" cap="flat">
              <a:noFill/>
              <a:prstDash val="solid"/>
              <a:miter/>
            </a:ln>
          </p:spPr>
          <p:txBody>
            <a:bodyPr rtlCol="0" anchor="ctr"/>
            <a:lstStyle/>
            <a:p>
              <a:endParaRPr lang="es-CO"/>
            </a:p>
          </p:txBody>
        </p:sp>
        <p:sp>
          <p:nvSpPr>
            <p:cNvPr id="162" name="Freeform: Shape 161">
              <a:extLst>
                <a:ext uri="{FF2B5EF4-FFF2-40B4-BE49-F238E27FC236}">
                  <a16:creationId xmlns:a16="http://schemas.microsoft.com/office/drawing/2014/main" id="{1E9E5C8D-EE7E-4F4F-669D-27A77BBECABA}"/>
                </a:ext>
              </a:extLst>
            </p:cNvPr>
            <p:cNvSpPr/>
            <p:nvPr/>
          </p:nvSpPr>
          <p:spPr>
            <a:xfrm>
              <a:off x="-984224" y="1945970"/>
              <a:ext cx="1645" cy="1294"/>
            </a:xfrm>
            <a:custGeom>
              <a:avLst/>
              <a:gdLst>
                <a:gd name="connsiteX0" fmla="*/ -476 w 1645"/>
                <a:gd name="connsiteY0" fmla="*/ -1474 h 1294"/>
                <a:gd name="connsiteX1" fmla="*/ -2121 w 1645"/>
                <a:gd name="connsiteY1" fmla="*/ -2768 h 1294"/>
                <a:gd name="connsiteX2" fmla="*/ -476 w 1645"/>
                <a:gd name="connsiteY2" fmla="*/ -1474 h 1294"/>
              </a:gdLst>
              <a:ahLst/>
              <a:cxnLst>
                <a:cxn ang="0">
                  <a:pos x="connsiteX0" y="connsiteY0"/>
                </a:cxn>
                <a:cxn ang="0">
                  <a:pos x="connsiteX1" y="connsiteY1"/>
                </a:cxn>
                <a:cxn ang="0">
                  <a:pos x="connsiteX2" y="connsiteY2"/>
                </a:cxn>
              </a:cxnLst>
              <a:rect l="l" t="t" r="r" b="b"/>
              <a:pathLst>
                <a:path w="1645" h="1294">
                  <a:moveTo>
                    <a:pt x="-476" y="-1474"/>
                  </a:moveTo>
                  <a:cubicBezTo>
                    <a:pt x="-1252" y="-1492"/>
                    <a:pt x="-1936" y="-2010"/>
                    <a:pt x="-2121" y="-2768"/>
                  </a:cubicBezTo>
                  <a:cubicBezTo>
                    <a:pt x="-1363" y="-2712"/>
                    <a:pt x="-698" y="-2213"/>
                    <a:pt x="-476" y="-1474"/>
                  </a:cubicBezTo>
                  <a:close/>
                </a:path>
              </a:pathLst>
            </a:custGeom>
            <a:solidFill>
              <a:srgbClr val="020202"/>
            </a:solidFill>
            <a:ln w="1847" cap="flat">
              <a:noFill/>
              <a:prstDash val="solid"/>
              <a:miter/>
            </a:ln>
          </p:spPr>
          <p:txBody>
            <a:bodyPr rtlCol="0" anchor="ctr"/>
            <a:lstStyle/>
            <a:p>
              <a:endParaRPr lang="es-CO"/>
            </a:p>
          </p:txBody>
        </p:sp>
        <p:sp>
          <p:nvSpPr>
            <p:cNvPr id="163" name="Freeform: Shape 162">
              <a:extLst>
                <a:ext uri="{FF2B5EF4-FFF2-40B4-BE49-F238E27FC236}">
                  <a16:creationId xmlns:a16="http://schemas.microsoft.com/office/drawing/2014/main" id="{4773DA2F-792F-FBC3-DB98-2924C7E44D4D}"/>
                </a:ext>
              </a:extLst>
            </p:cNvPr>
            <p:cNvSpPr/>
            <p:nvPr/>
          </p:nvSpPr>
          <p:spPr>
            <a:xfrm>
              <a:off x="-988291" y="1943197"/>
              <a:ext cx="1627" cy="1275"/>
            </a:xfrm>
            <a:custGeom>
              <a:avLst/>
              <a:gdLst>
                <a:gd name="connsiteX0" fmla="*/ -494 w 1627"/>
                <a:gd name="connsiteY0" fmla="*/ -1492 h 1275"/>
                <a:gd name="connsiteX1" fmla="*/ -2121 w 1627"/>
                <a:gd name="connsiteY1" fmla="*/ -2768 h 1275"/>
                <a:gd name="connsiteX2" fmla="*/ -494 w 1627"/>
                <a:gd name="connsiteY2" fmla="*/ -1492 h 1275"/>
              </a:gdLst>
              <a:ahLst/>
              <a:cxnLst>
                <a:cxn ang="0">
                  <a:pos x="connsiteX0" y="connsiteY0"/>
                </a:cxn>
                <a:cxn ang="0">
                  <a:pos x="connsiteX1" y="connsiteY1"/>
                </a:cxn>
                <a:cxn ang="0">
                  <a:pos x="connsiteX2" y="connsiteY2"/>
                </a:cxn>
              </a:cxnLst>
              <a:rect l="l" t="t" r="r" b="b"/>
              <a:pathLst>
                <a:path w="1627" h="1275">
                  <a:moveTo>
                    <a:pt x="-494" y="-1492"/>
                  </a:moveTo>
                  <a:cubicBezTo>
                    <a:pt x="-1271" y="-1492"/>
                    <a:pt x="-1936" y="-2010"/>
                    <a:pt x="-2121" y="-2768"/>
                  </a:cubicBezTo>
                  <a:cubicBezTo>
                    <a:pt x="-1382" y="-2675"/>
                    <a:pt x="-753" y="-2194"/>
                    <a:pt x="-494" y="-1492"/>
                  </a:cubicBezTo>
                  <a:close/>
                </a:path>
              </a:pathLst>
            </a:custGeom>
            <a:solidFill>
              <a:srgbClr val="020202"/>
            </a:solidFill>
            <a:ln w="1847" cap="flat">
              <a:noFill/>
              <a:prstDash val="solid"/>
              <a:miter/>
            </a:ln>
          </p:spPr>
          <p:txBody>
            <a:bodyPr rtlCol="0" anchor="ctr"/>
            <a:lstStyle/>
            <a:p>
              <a:endParaRPr lang="es-CO"/>
            </a:p>
          </p:txBody>
        </p:sp>
        <p:sp>
          <p:nvSpPr>
            <p:cNvPr id="164" name="Freeform: Shape 163">
              <a:extLst>
                <a:ext uri="{FF2B5EF4-FFF2-40B4-BE49-F238E27FC236}">
                  <a16:creationId xmlns:a16="http://schemas.microsoft.com/office/drawing/2014/main" id="{42F877A7-7B74-F8C2-D415-5791AB8E2473}"/>
                </a:ext>
              </a:extLst>
            </p:cNvPr>
            <p:cNvSpPr/>
            <p:nvPr/>
          </p:nvSpPr>
          <p:spPr>
            <a:xfrm>
              <a:off x="-997830" y="1934934"/>
              <a:ext cx="1552" cy="1368"/>
            </a:xfrm>
            <a:custGeom>
              <a:avLst/>
              <a:gdLst>
                <a:gd name="connsiteX0" fmla="*/ -569 w 1552"/>
                <a:gd name="connsiteY0" fmla="*/ -1400 h 1368"/>
                <a:gd name="connsiteX1" fmla="*/ -2121 w 1552"/>
                <a:gd name="connsiteY1" fmla="*/ -2768 h 1368"/>
                <a:gd name="connsiteX2" fmla="*/ -569 w 1552"/>
                <a:gd name="connsiteY2" fmla="*/ -1400 h 1368"/>
              </a:gdLst>
              <a:ahLst/>
              <a:cxnLst>
                <a:cxn ang="0">
                  <a:pos x="connsiteX0" y="connsiteY0"/>
                </a:cxn>
                <a:cxn ang="0">
                  <a:pos x="connsiteX1" y="connsiteY1"/>
                </a:cxn>
                <a:cxn ang="0">
                  <a:pos x="connsiteX2" y="connsiteY2"/>
                </a:cxn>
              </a:cxnLst>
              <a:rect l="l" t="t" r="r" b="b"/>
              <a:pathLst>
                <a:path w="1552" h="1368">
                  <a:moveTo>
                    <a:pt x="-569" y="-1400"/>
                  </a:moveTo>
                  <a:cubicBezTo>
                    <a:pt x="-1308" y="-1492"/>
                    <a:pt x="-1937" y="-2028"/>
                    <a:pt x="-2121" y="-2768"/>
                  </a:cubicBezTo>
                  <a:cubicBezTo>
                    <a:pt x="-1401" y="-2638"/>
                    <a:pt x="-790" y="-2102"/>
                    <a:pt x="-569" y="-1400"/>
                  </a:cubicBezTo>
                  <a:close/>
                </a:path>
              </a:pathLst>
            </a:custGeom>
            <a:solidFill>
              <a:srgbClr val="020202"/>
            </a:solidFill>
            <a:ln w="1847" cap="flat">
              <a:noFill/>
              <a:prstDash val="solid"/>
              <a:miter/>
            </a:ln>
          </p:spPr>
          <p:txBody>
            <a:bodyPr rtlCol="0" anchor="ctr"/>
            <a:lstStyle/>
            <a:p>
              <a:endParaRPr lang="es-CO"/>
            </a:p>
          </p:txBody>
        </p:sp>
        <p:sp>
          <p:nvSpPr>
            <p:cNvPr id="165" name="Freeform: Shape 164">
              <a:extLst>
                <a:ext uri="{FF2B5EF4-FFF2-40B4-BE49-F238E27FC236}">
                  <a16:creationId xmlns:a16="http://schemas.microsoft.com/office/drawing/2014/main" id="{8368E699-225A-39E6-A035-AE6212D2BF19}"/>
                </a:ext>
              </a:extLst>
            </p:cNvPr>
            <p:cNvSpPr/>
            <p:nvPr/>
          </p:nvSpPr>
          <p:spPr>
            <a:xfrm>
              <a:off x="-999291" y="1933639"/>
              <a:ext cx="1589" cy="1423"/>
            </a:xfrm>
            <a:custGeom>
              <a:avLst/>
              <a:gdLst>
                <a:gd name="connsiteX0" fmla="*/ -532 w 1589"/>
                <a:gd name="connsiteY0" fmla="*/ -1344 h 1423"/>
                <a:gd name="connsiteX1" fmla="*/ -2121 w 1589"/>
                <a:gd name="connsiteY1" fmla="*/ -2768 h 1423"/>
                <a:gd name="connsiteX2" fmla="*/ -532 w 1589"/>
                <a:gd name="connsiteY2" fmla="*/ -1344 h 1423"/>
              </a:gdLst>
              <a:ahLst/>
              <a:cxnLst>
                <a:cxn ang="0">
                  <a:pos x="connsiteX0" y="connsiteY0"/>
                </a:cxn>
                <a:cxn ang="0">
                  <a:pos x="connsiteX1" y="connsiteY1"/>
                </a:cxn>
                <a:cxn ang="0">
                  <a:pos x="connsiteX2" y="connsiteY2"/>
                </a:cxn>
              </a:cxnLst>
              <a:rect l="l" t="t" r="r" b="b"/>
              <a:pathLst>
                <a:path w="1589" h="1423">
                  <a:moveTo>
                    <a:pt x="-532" y="-1344"/>
                  </a:moveTo>
                  <a:cubicBezTo>
                    <a:pt x="-1308" y="-1436"/>
                    <a:pt x="-1955" y="-2009"/>
                    <a:pt x="-2121" y="-2768"/>
                  </a:cubicBezTo>
                  <a:cubicBezTo>
                    <a:pt x="-1345" y="-2675"/>
                    <a:pt x="-698" y="-2102"/>
                    <a:pt x="-532" y="-1344"/>
                  </a:cubicBezTo>
                  <a:close/>
                </a:path>
              </a:pathLst>
            </a:custGeom>
            <a:solidFill>
              <a:srgbClr val="020202"/>
            </a:solidFill>
            <a:ln w="1847" cap="flat">
              <a:noFill/>
              <a:prstDash val="solid"/>
              <a:miter/>
            </a:ln>
          </p:spPr>
          <p:txBody>
            <a:bodyPr rtlCol="0" anchor="ctr"/>
            <a:lstStyle/>
            <a:p>
              <a:endParaRPr lang="es-CO"/>
            </a:p>
          </p:txBody>
        </p:sp>
        <p:sp>
          <p:nvSpPr>
            <p:cNvPr id="166" name="Freeform: Shape 165">
              <a:extLst>
                <a:ext uri="{FF2B5EF4-FFF2-40B4-BE49-F238E27FC236}">
                  <a16:creationId xmlns:a16="http://schemas.microsoft.com/office/drawing/2014/main" id="{46405201-FF75-7B5E-404A-98A8F0B179B7}"/>
                </a:ext>
              </a:extLst>
            </p:cNvPr>
            <p:cNvSpPr/>
            <p:nvPr/>
          </p:nvSpPr>
          <p:spPr>
            <a:xfrm>
              <a:off x="-879923" y="3023576"/>
              <a:ext cx="219167" cy="523261"/>
            </a:xfrm>
            <a:custGeom>
              <a:avLst/>
              <a:gdLst>
                <a:gd name="connsiteX0" fmla="*/ 4815 w 219167"/>
                <a:gd name="connsiteY0" fmla="*/ 520407 h 523261"/>
                <a:gd name="connsiteX1" fmla="*/ 2485 w 219167"/>
                <a:gd name="connsiteY1" fmla="*/ 516266 h 523261"/>
                <a:gd name="connsiteX2" fmla="*/ -2044 w 219167"/>
                <a:gd name="connsiteY2" fmla="*/ 501162 h 523261"/>
                <a:gd name="connsiteX3" fmla="*/ 5979 w 219167"/>
                <a:gd name="connsiteY3" fmla="*/ 487722 h 523261"/>
                <a:gd name="connsiteX4" fmla="*/ 15889 w 219167"/>
                <a:gd name="connsiteY4" fmla="*/ 483174 h 523261"/>
                <a:gd name="connsiteX5" fmla="*/ 65452 w 219167"/>
                <a:gd name="connsiteY5" fmla="*/ 455074 h 523261"/>
                <a:gd name="connsiteX6" fmla="*/ 84531 w 219167"/>
                <a:gd name="connsiteY6" fmla="*/ 438620 h 523261"/>
                <a:gd name="connsiteX7" fmla="*/ 110653 w 219167"/>
                <a:gd name="connsiteY7" fmla="*/ 403790 h 523261"/>
                <a:gd name="connsiteX8" fmla="*/ 126645 w 219167"/>
                <a:gd name="connsiteY8" fmla="*/ 357665 h 523261"/>
                <a:gd name="connsiteX9" fmla="*/ 131803 w 219167"/>
                <a:gd name="connsiteY9" fmla="*/ 330304 h 523261"/>
                <a:gd name="connsiteX10" fmla="*/ 133540 w 219167"/>
                <a:gd name="connsiteY10" fmla="*/ 312704 h 523261"/>
                <a:gd name="connsiteX11" fmla="*/ 135962 w 219167"/>
                <a:gd name="connsiteY11" fmla="*/ 272642 h 523261"/>
                <a:gd name="connsiteX12" fmla="*/ 142026 w 219167"/>
                <a:gd name="connsiteY12" fmla="*/ 225482 h 523261"/>
                <a:gd name="connsiteX13" fmla="*/ 150437 w 219167"/>
                <a:gd name="connsiteY13" fmla="*/ 184200 h 523261"/>
                <a:gd name="connsiteX14" fmla="*/ 160605 w 219167"/>
                <a:gd name="connsiteY14" fmla="*/ 134950 h 523261"/>
                <a:gd name="connsiteX15" fmla="*/ 169202 w 219167"/>
                <a:gd name="connsiteY15" fmla="*/ 81338 h 523261"/>
                <a:gd name="connsiteX16" fmla="*/ 185397 w 219167"/>
                <a:gd name="connsiteY16" fmla="*/ 27929 h 523261"/>
                <a:gd name="connsiteX17" fmla="*/ 193217 w 219167"/>
                <a:gd name="connsiteY17" fmla="*/ 12030 h 523261"/>
                <a:gd name="connsiteX18" fmla="*/ 217046 w 219167"/>
                <a:gd name="connsiteY18" fmla="*/ -2760 h 523261"/>
                <a:gd name="connsiteX19" fmla="*/ 205381 w 219167"/>
                <a:gd name="connsiteY19" fmla="*/ 60669 h 523261"/>
                <a:gd name="connsiteX20" fmla="*/ 200316 w 219167"/>
                <a:gd name="connsiteY20" fmla="*/ 93558 h 523261"/>
                <a:gd name="connsiteX21" fmla="*/ 192921 w 219167"/>
                <a:gd name="connsiteY21" fmla="*/ 137724 h 523261"/>
                <a:gd name="connsiteX22" fmla="*/ 182661 w 219167"/>
                <a:gd name="connsiteY22" fmla="*/ 188286 h 523261"/>
                <a:gd name="connsiteX23" fmla="*/ 176375 w 219167"/>
                <a:gd name="connsiteY23" fmla="*/ 220953 h 523261"/>
                <a:gd name="connsiteX24" fmla="*/ 174933 w 219167"/>
                <a:gd name="connsiteY24" fmla="*/ 233727 h 523261"/>
                <a:gd name="connsiteX25" fmla="*/ 169664 w 219167"/>
                <a:gd name="connsiteY25" fmla="*/ 261754 h 523261"/>
                <a:gd name="connsiteX26" fmla="*/ 167667 w 219167"/>
                <a:gd name="connsiteY26" fmla="*/ 279298 h 523261"/>
                <a:gd name="connsiteX27" fmla="*/ 166115 w 219167"/>
                <a:gd name="connsiteY27" fmla="*/ 315385 h 523261"/>
                <a:gd name="connsiteX28" fmla="*/ 145335 w 219167"/>
                <a:gd name="connsiteY28" fmla="*/ 407266 h 523261"/>
                <a:gd name="connsiteX29" fmla="*/ 131008 w 219167"/>
                <a:gd name="connsiteY29" fmla="*/ 434442 h 523261"/>
                <a:gd name="connsiteX30" fmla="*/ 125997 w 219167"/>
                <a:gd name="connsiteY30" fmla="*/ 443371 h 523261"/>
                <a:gd name="connsiteX31" fmla="*/ 95068 w 219167"/>
                <a:gd name="connsiteY31" fmla="*/ 477591 h 523261"/>
                <a:gd name="connsiteX32" fmla="*/ 65082 w 219167"/>
                <a:gd name="connsiteY32" fmla="*/ 499978 h 523261"/>
                <a:gd name="connsiteX33" fmla="*/ 16332 w 219167"/>
                <a:gd name="connsiteY33" fmla="*/ 520204 h 523261"/>
                <a:gd name="connsiteX34" fmla="*/ 4815 w 219167"/>
                <a:gd name="connsiteY34" fmla="*/ 520407 h 52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167" h="523261">
                  <a:moveTo>
                    <a:pt x="4815" y="520407"/>
                  </a:moveTo>
                  <a:cubicBezTo>
                    <a:pt x="4279" y="518909"/>
                    <a:pt x="3483" y="517504"/>
                    <a:pt x="2485" y="516266"/>
                  </a:cubicBezTo>
                  <a:cubicBezTo>
                    <a:pt x="-2247" y="512124"/>
                    <a:pt x="-2284" y="506726"/>
                    <a:pt x="-2044" y="501162"/>
                  </a:cubicBezTo>
                  <a:cubicBezTo>
                    <a:pt x="-2007" y="495560"/>
                    <a:pt x="1062" y="490402"/>
                    <a:pt x="5979" y="487722"/>
                  </a:cubicBezTo>
                  <a:cubicBezTo>
                    <a:pt x="9103" y="485854"/>
                    <a:pt x="12431" y="484320"/>
                    <a:pt x="15889" y="483174"/>
                  </a:cubicBezTo>
                  <a:cubicBezTo>
                    <a:pt x="34376" y="477313"/>
                    <a:pt x="50422" y="467109"/>
                    <a:pt x="65452" y="455074"/>
                  </a:cubicBezTo>
                  <a:cubicBezTo>
                    <a:pt x="72015" y="449805"/>
                    <a:pt x="78800" y="444832"/>
                    <a:pt x="84531" y="438620"/>
                  </a:cubicBezTo>
                  <a:cubicBezTo>
                    <a:pt x="94514" y="428027"/>
                    <a:pt x="103277" y="416343"/>
                    <a:pt x="110653" y="403790"/>
                  </a:cubicBezTo>
                  <a:cubicBezTo>
                    <a:pt x="118547" y="389426"/>
                    <a:pt x="123964" y="373841"/>
                    <a:pt x="126645" y="357665"/>
                  </a:cubicBezTo>
                  <a:cubicBezTo>
                    <a:pt x="128327" y="348532"/>
                    <a:pt x="130342" y="339455"/>
                    <a:pt x="131803" y="330304"/>
                  </a:cubicBezTo>
                  <a:cubicBezTo>
                    <a:pt x="132727" y="324499"/>
                    <a:pt x="132912" y="318565"/>
                    <a:pt x="133540" y="312704"/>
                  </a:cubicBezTo>
                  <a:cubicBezTo>
                    <a:pt x="134964" y="299393"/>
                    <a:pt x="134982" y="285990"/>
                    <a:pt x="135962" y="272642"/>
                  </a:cubicBezTo>
                  <a:cubicBezTo>
                    <a:pt x="137127" y="256781"/>
                    <a:pt x="139863" y="241214"/>
                    <a:pt x="142026" y="225482"/>
                  </a:cubicBezTo>
                  <a:cubicBezTo>
                    <a:pt x="143967" y="211598"/>
                    <a:pt x="147332" y="197899"/>
                    <a:pt x="150437" y="184200"/>
                  </a:cubicBezTo>
                  <a:cubicBezTo>
                    <a:pt x="154135" y="167839"/>
                    <a:pt x="158405" y="151552"/>
                    <a:pt x="160605" y="134950"/>
                  </a:cubicBezTo>
                  <a:cubicBezTo>
                    <a:pt x="163009" y="116981"/>
                    <a:pt x="165431" y="99049"/>
                    <a:pt x="169202" y="81338"/>
                  </a:cubicBezTo>
                  <a:cubicBezTo>
                    <a:pt x="172862" y="63054"/>
                    <a:pt x="178279" y="45158"/>
                    <a:pt x="185397" y="27929"/>
                  </a:cubicBezTo>
                  <a:cubicBezTo>
                    <a:pt x="187708" y="22512"/>
                    <a:pt x="190795" y="17428"/>
                    <a:pt x="193217" y="12030"/>
                  </a:cubicBezTo>
                  <a:cubicBezTo>
                    <a:pt x="197857" y="1659"/>
                    <a:pt x="205899" y="-2982"/>
                    <a:pt x="217046" y="-2760"/>
                  </a:cubicBezTo>
                  <a:cubicBezTo>
                    <a:pt x="213830" y="18519"/>
                    <a:pt x="209282" y="39539"/>
                    <a:pt x="205381" y="60669"/>
                  </a:cubicBezTo>
                  <a:cubicBezTo>
                    <a:pt x="203366" y="71558"/>
                    <a:pt x="201832" y="82558"/>
                    <a:pt x="200316" y="93558"/>
                  </a:cubicBezTo>
                  <a:cubicBezTo>
                    <a:pt x="198282" y="108348"/>
                    <a:pt x="197432" y="123137"/>
                    <a:pt x="192921" y="137724"/>
                  </a:cubicBezTo>
                  <a:cubicBezTo>
                    <a:pt x="187911" y="154177"/>
                    <a:pt x="186598" y="171537"/>
                    <a:pt x="182661" y="188286"/>
                  </a:cubicBezTo>
                  <a:cubicBezTo>
                    <a:pt x="180109" y="199101"/>
                    <a:pt x="178815" y="210138"/>
                    <a:pt x="176375" y="220953"/>
                  </a:cubicBezTo>
                  <a:cubicBezTo>
                    <a:pt x="175432" y="225149"/>
                    <a:pt x="174951" y="229438"/>
                    <a:pt x="174933" y="233727"/>
                  </a:cubicBezTo>
                  <a:cubicBezTo>
                    <a:pt x="174933" y="243544"/>
                    <a:pt x="170866" y="252344"/>
                    <a:pt x="169664" y="261754"/>
                  </a:cubicBezTo>
                  <a:cubicBezTo>
                    <a:pt x="168924" y="267595"/>
                    <a:pt x="167205" y="273308"/>
                    <a:pt x="167667" y="279298"/>
                  </a:cubicBezTo>
                  <a:cubicBezTo>
                    <a:pt x="168592" y="291389"/>
                    <a:pt x="167242" y="303442"/>
                    <a:pt x="166115" y="315385"/>
                  </a:cubicBezTo>
                  <a:cubicBezTo>
                    <a:pt x="163138" y="346813"/>
                    <a:pt x="157722" y="377908"/>
                    <a:pt x="145335" y="407266"/>
                  </a:cubicBezTo>
                  <a:cubicBezTo>
                    <a:pt x="141268" y="416676"/>
                    <a:pt x="136480" y="425771"/>
                    <a:pt x="131008" y="434442"/>
                  </a:cubicBezTo>
                  <a:cubicBezTo>
                    <a:pt x="129159" y="437344"/>
                    <a:pt x="127624" y="440376"/>
                    <a:pt x="125997" y="443371"/>
                  </a:cubicBezTo>
                  <a:cubicBezTo>
                    <a:pt x="118381" y="457218"/>
                    <a:pt x="106623" y="467238"/>
                    <a:pt x="95068" y="477591"/>
                  </a:cubicBezTo>
                  <a:cubicBezTo>
                    <a:pt x="85622" y="485762"/>
                    <a:pt x="75602" y="493249"/>
                    <a:pt x="65082" y="499978"/>
                  </a:cubicBezTo>
                  <a:cubicBezTo>
                    <a:pt x="50293" y="509814"/>
                    <a:pt x="34357" y="517837"/>
                    <a:pt x="16332" y="520204"/>
                  </a:cubicBezTo>
                  <a:cubicBezTo>
                    <a:pt x="12505" y="520499"/>
                    <a:pt x="8660" y="520573"/>
                    <a:pt x="4815" y="520407"/>
                  </a:cubicBezTo>
                  <a:close/>
                </a:path>
              </a:pathLst>
            </a:custGeom>
            <a:solidFill>
              <a:srgbClr val="000000"/>
            </a:solidFill>
            <a:ln w="1847" cap="flat">
              <a:noFill/>
              <a:prstDash val="solid"/>
              <a:miter/>
            </a:ln>
          </p:spPr>
          <p:txBody>
            <a:bodyPr rtlCol="0" anchor="ctr"/>
            <a:lstStyle/>
            <a:p>
              <a:endParaRPr lang="es-CO"/>
            </a:p>
          </p:txBody>
        </p:sp>
        <p:sp>
          <p:nvSpPr>
            <p:cNvPr id="167" name="Freeform: Shape 166">
              <a:extLst>
                <a:ext uri="{FF2B5EF4-FFF2-40B4-BE49-F238E27FC236}">
                  <a16:creationId xmlns:a16="http://schemas.microsoft.com/office/drawing/2014/main" id="{BB0C9CD1-ACA6-48D5-F6DB-72A6E714472B}"/>
                </a:ext>
              </a:extLst>
            </p:cNvPr>
            <p:cNvSpPr/>
            <p:nvPr/>
          </p:nvSpPr>
          <p:spPr>
            <a:xfrm>
              <a:off x="-983909" y="3538211"/>
              <a:ext cx="32867" cy="5932"/>
            </a:xfrm>
            <a:custGeom>
              <a:avLst/>
              <a:gdLst>
                <a:gd name="connsiteX0" fmla="*/ -2121 w 32867"/>
                <a:gd name="connsiteY0" fmla="*/ 2980 h 5932"/>
                <a:gd name="connsiteX1" fmla="*/ 8324 w 32867"/>
                <a:gd name="connsiteY1" fmla="*/ -1882 h 5932"/>
                <a:gd name="connsiteX2" fmla="*/ 11596 w 32867"/>
                <a:gd name="connsiteY2" fmla="*/ 392 h 5932"/>
                <a:gd name="connsiteX3" fmla="*/ 15645 w 32867"/>
                <a:gd name="connsiteY3" fmla="*/ 392 h 5932"/>
                <a:gd name="connsiteX4" fmla="*/ 25664 w 32867"/>
                <a:gd name="connsiteY4" fmla="*/ -2381 h 5932"/>
                <a:gd name="connsiteX5" fmla="*/ 30730 w 32867"/>
                <a:gd name="connsiteY5" fmla="*/ 3165 h 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67" h="5932">
                  <a:moveTo>
                    <a:pt x="-2121" y="2980"/>
                  </a:moveTo>
                  <a:cubicBezTo>
                    <a:pt x="-994" y="-2178"/>
                    <a:pt x="2889" y="-4045"/>
                    <a:pt x="8324" y="-1882"/>
                  </a:cubicBezTo>
                  <a:cubicBezTo>
                    <a:pt x="9544" y="-1327"/>
                    <a:pt x="10653" y="-551"/>
                    <a:pt x="11596" y="392"/>
                  </a:cubicBezTo>
                  <a:cubicBezTo>
                    <a:pt x="13057" y="1742"/>
                    <a:pt x="14369" y="1816"/>
                    <a:pt x="15645" y="392"/>
                  </a:cubicBezTo>
                  <a:cubicBezTo>
                    <a:pt x="18381" y="-2788"/>
                    <a:pt x="22060" y="-2326"/>
                    <a:pt x="25664" y="-2381"/>
                  </a:cubicBezTo>
                  <a:cubicBezTo>
                    <a:pt x="29270" y="-2437"/>
                    <a:pt x="30933" y="-532"/>
                    <a:pt x="30730" y="3165"/>
                  </a:cubicBezTo>
                  <a:close/>
                </a:path>
              </a:pathLst>
            </a:custGeom>
            <a:solidFill>
              <a:srgbClr val="020202"/>
            </a:solidFill>
            <a:ln w="1847" cap="flat">
              <a:noFill/>
              <a:prstDash val="solid"/>
              <a:miter/>
            </a:ln>
          </p:spPr>
          <p:txBody>
            <a:bodyPr rtlCol="0" anchor="ctr"/>
            <a:lstStyle/>
            <a:p>
              <a:endParaRPr lang="es-CO"/>
            </a:p>
          </p:txBody>
        </p:sp>
        <p:sp>
          <p:nvSpPr>
            <p:cNvPr id="168" name="Freeform: Shape 167">
              <a:extLst>
                <a:ext uri="{FF2B5EF4-FFF2-40B4-BE49-F238E27FC236}">
                  <a16:creationId xmlns:a16="http://schemas.microsoft.com/office/drawing/2014/main" id="{D4D48250-BF29-9351-D308-649213782B41}"/>
                </a:ext>
              </a:extLst>
            </p:cNvPr>
            <p:cNvSpPr/>
            <p:nvPr/>
          </p:nvSpPr>
          <p:spPr>
            <a:xfrm>
              <a:off x="-1033252" y="3540751"/>
              <a:ext cx="43869" cy="4525"/>
            </a:xfrm>
            <a:custGeom>
              <a:avLst/>
              <a:gdLst>
                <a:gd name="connsiteX0" fmla="*/ -2121 w 43869"/>
                <a:gd name="connsiteY0" fmla="*/ 551 h 4525"/>
                <a:gd name="connsiteX1" fmla="*/ 14517 w 43869"/>
                <a:gd name="connsiteY1" fmla="*/ -1742 h 4525"/>
                <a:gd name="connsiteX2" fmla="*/ 23761 w 43869"/>
                <a:gd name="connsiteY2" fmla="*/ -1742 h 4525"/>
                <a:gd name="connsiteX3" fmla="*/ 41749 w 43869"/>
                <a:gd name="connsiteY3" fmla="*/ 532 h 4525"/>
                <a:gd name="connsiteX4" fmla="*/ 38051 w 43869"/>
                <a:gd name="connsiteY4" fmla="*/ 1715 h 4525"/>
                <a:gd name="connsiteX5" fmla="*/ 1613 w 43869"/>
                <a:gd name="connsiteY5" fmla="*/ 1715 h 4525"/>
                <a:gd name="connsiteX6" fmla="*/ -2121 w 43869"/>
                <a:gd name="connsiteY6" fmla="*/ 551 h 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69" h="4525">
                  <a:moveTo>
                    <a:pt x="-2121" y="551"/>
                  </a:moveTo>
                  <a:cubicBezTo>
                    <a:pt x="3425" y="89"/>
                    <a:pt x="8971" y="1438"/>
                    <a:pt x="14517" y="-1742"/>
                  </a:cubicBezTo>
                  <a:cubicBezTo>
                    <a:pt x="17438" y="-3110"/>
                    <a:pt x="20840" y="-3110"/>
                    <a:pt x="23761" y="-1742"/>
                  </a:cubicBezTo>
                  <a:cubicBezTo>
                    <a:pt x="29658" y="1660"/>
                    <a:pt x="35759" y="-4"/>
                    <a:pt x="41749" y="532"/>
                  </a:cubicBezTo>
                  <a:cubicBezTo>
                    <a:pt x="40751" y="1457"/>
                    <a:pt x="39401" y="1900"/>
                    <a:pt x="38051" y="1715"/>
                  </a:cubicBezTo>
                  <a:lnTo>
                    <a:pt x="1613" y="1715"/>
                  </a:lnTo>
                  <a:cubicBezTo>
                    <a:pt x="264" y="1900"/>
                    <a:pt x="-1123" y="1475"/>
                    <a:pt x="-2121" y="551"/>
                  </a:cubicBezTo>
                  <a:close/>
                </a:path>
              </a:pathLst>
            </a:custGeom>
            <a:solidFill>
              <a:srgbClr val="020202"/>
            </a:solidFill>
            <a:ln w="1847" cap="flat">
              <a:noFill/>
              <a:prstDash val="solid"/>
              <a:miter/>
            </a:ln>
          </p:spPr>
          <p:txBody>
            <a:bodyPr rtlCol="0" anchor="ctr"/>
            <a:lstStyle/>
            <a:p>
              <a:endParaRPr lang="es-CO"/>
            </a:p>
          </p:txBody>
        </p:sp>
        <p:sp>
          <p:nvSpPr>
            <p:cNvPr id="169" name="Freeform: Shape 168">
              <a:extLst>
                <a:ext uri="{FF2B5EF4-FFF2-40B4-BE49-F238E27FC236}">
                  <a16:creationId xmlns:a16="http://schemas.microsoft.com/office/drawing/2014/main" id="{1CD41B10-07CB-3469-DBCC-3C610F90E617}"/>
                </a:ext>
              </a:extLst>
            </p:cNvPr>
            <p:cNvSpPr/>
            <p:nvPr/>
          </p:nvSpPr>
          <p:spPr>
            <a:xfrm>
              <a:off x="-949708" y="3541233"/>
              <a:ext cx="12275" cy="4223"/>
            </a:xfrm>
            <a:custGeom>
              <a:avLst/>
              <a:gdLst>
                <a:gd name="connsiteX0" fmla="*/ -2121 w 12275"/>
                <a:gd name="connsiteY0" fmla="*/ 69 h 4223"/>
                <a:gd name="connsiteX1" fmla="*/ 1576 w 12275"/>
                <a:gd name="connsiteY1" fmla="*/ -855 h 4223"/>
                <a:gd name="connsiteX2" fmla="*/ 10154 w 12275"/>
                <a:gd name="connsiteY2" fmla="*/ 1456 h 4223"/>
                <a:gd name="connsiteX3" fmla="*/ -2121 w 12275"/>
                <a:gd name="connsiteY3" fmla="*/ 69 h 4223"/>
              </a:gdLst>
              <a:ahLst/>
              <a:cxnLst>
                <a:cxn ang="0">
                  <a:pos x="connsiteX0" y="connsiteY0"/>
                </a:cxn>
                <a:cxn ang="0">
                  <a:pos x="connsiteX1" y="connsiteY1"/>
                </a:cxn>
                <a:cxn ang="0">
                  <a:pos x="connsiteX2" y="connsiteY2"/>
                </a:cxn>
                <a:cxn ang="0">
                  <a:pos x="connsiteX3" y="connsiteY3"/>
                </a:cxn>
              </a:cxnLst>
              <a:rect l="l" t="t" r="r" b="b"/>
              <a:pathLst>
                <a:path w="12275" h="4223">
                  <a:moveTo>
                    <a:pt x="-2121" y="69"/>
                  </a:moveTo>
                  <a:cubicBezTo>
                    <a:pt x="-827" y="88"/>
                    <a:pt x="448" y="-226"/>
                    <a:pt x="1576" y="-855"/>
                  </a:cubicBezTo>
                  <a:cubicBezTo>
                    <a:pt x="6512" y="-3776"/>
                    <a:pt x="6900" y="-3610"/>
                    <a:pt x="10154" y="1456"/>
                  </a:cubicBezTo>
                  <a:cubicBezTo>
                    <a:pt x="6105" y="920"/>
                    <a:pt x="1779" y="2362"/>
                    <a:pt x="-2121" y="69"/>
                  </a:cubicBezTo>
                  <a:close/>
                </a:path>
              </a:pathLst>
            </a:custGeom>
            <a:solidFill>
              <a:srgbClr val="020202"/>
            </a:solidFill>
            <a:ln w="1847" cap="flat">
              <a:noFill/>
              <a:prstDash val="solid"/>
              <a:miter/>
            </a:ln>
          </p:spPr>
          <p:txBody>
            <a:bodyPr rtlCol="0" anchor="ctr"/>
            <a:lstStyle/>
            <a:p>
              <a:endParaRPr lang="es-CO"/>
            </a:p>
          </p:txBody>
        </p:sp>
        <p:sp>
          <p:nvSpPr>
            <p:cNvPr id="170" name="Freeform: Shape 169">
              <a:extLst>
                <a:ext uri="{FF2B5EF4-FFF2-40B4-BE49-F238E27FC236}">
                  <a16:creationId xmlns:a16="http://schemas.microsoft.com/office/drawing/2014/main" id="{BDE1C15D-7C64-BD0C-6CCC-91390B8FE925}"/>
                </a:ext>
              </a:extLst>
            </p:cNvPr>
            <p:cNvSpPr/>
            <p:nvPr/>
          </p:nvSpPr>
          <p:spPr>
            <a:xfrm>
              <a:off x="-937377" y="3545380"/>
              <a:ext cx="4067" cy="1245"/>
            </a:xfrm>
            <a:custGeom>
              <a:avLst/>
              <a:gdLst>
                <a:gd name="connsiteX0" fmla="*/ -2121 w 4067"/>
                <a:gd name="connsiteY0" fmla="*/ -2747 h 1245"/>
                <a:gd name="connsiteX1" fmla="*/ 1946 w 4067"/>
                <a:gd name="connsiteY1" fmla="*/ -1545 h 1245"/>
                <a:gd name="connsiteX2" fmla="*/ -2121 w 4067"/>
                <a:gd name="connsiteY2" fmla="*/ -2747 h 1245"/>
              </a:gdLst>
              <a:ahLst/>
              <a:cxnLst>
                <a:cxn ang="0">
                  <a:pos x="connsiteX0" y="connsiteY0"/>
                </a:cxn>
                <a:cxn ang="0">
                  <a:pos x="connsiteX1" y="connsiteY1"/>
                </a:cxn>
                <a:cxn ang="0">
                  <a:pos x="connsiteX2" y="connsiteY2"/>
                </a:cxn>
              </a:cxnLst>
              <a:rect l="l" t="t" r="r" b="b"/>
              <a:pathLst>
                <a:path w="4067" h="1245">
                  <a:moveTo>
                    <a:pt x="-2121" y="-2747"/>
                  </a:moveTo>
                  <a:cubicBezTo>
                    <a:pt x="-661" y="-2747"/>
                    <a:pt x="910" y="-3024"/>
                    <a:pt x="1946" y="-1545"/>
                  </a:cubicBezTo>
                  <a:cubicBezTo>
                    <a:pt x="467" y="-1527"/>
                    <a:pt x="-1086" y="-1305"/>
                    <a:pt x="-2121" y="-2747"/>
                  </a:cubicBezTo>
                  <a:close/>
                </a:path>
              </a:pathLst>
            </a:custGeom>
            <a:solidFill>
              <a:srgbClr val="020202"/>
            </a:solidFill>
            <a:ln w="1847" cap="flat">
              <a:noFill/>
              <a:prstDash val="solid"/>
              <a:miter/>
            </a:ln>
          </p:spPr>
          <p:txBody>
            <a:bodyPr rtlCol="0" anchor="ctr"/>
            <a:lstStyle/>
            <a:p>
              <a:endParaRPr lang="es-CO"/>
            </a:p>
          </p:txBody>
        </p:sp>
        <p:sp>
          <p:nvSpPr>
            <p:cNvPr id="171" name="Freeform: Shape 170">
              <a:extLst>
                <a:ext uri="{FF2B5EF4-FFF2-40B4-BE49-F238E27FC236}">
                  <a16:creationId xmlns:a16="http://schemas.microsoft.com/office/drawing/2014/main" id="{5284490A-3BDE-1075-832A-D2B558710408}"/>
                </a:ext>
              </a:extLst>
            </p:cNvPr>
            <p:cNvSpPr/>
            <p:nvPr/>
          </p:nvSpPr>
          <p:spPr>
            <a:xfrm>
              <a:off x="-1126260" y="3498758"/>
              <a:ext cx="1260" cy="1479"/>
            </a:xfrm>
            <a:custGeom>
              <a:avLst/>
              <a:gdLst>
                <a:gd name="connsiteX0" fmla="*/ -2103 w 1260"/>
                <a:gd name="connsiteY0" fmla="*/ -2768 h 1479"/>
                <a:gd name="connsiteX1" fmla="*/ -864 w 1260"/>
                <a:gd name="connsiteY1" fmla="*/ -1325 h 1479"/>
                <a:gd name="connsiteX2" fmla="*/ -864 w 1260"/>
                <a:gd name="connsiteY2" fmla="*/ -1288 h 1479"/>
                <a:gd name="connsiteX3" fmla="*/ -2121 w 1260"/>
                <a:gd name="connsiteY3" fmla="*/ -2582 h 1479"/>
                <a:gd name="connsiteX4" fmla="*/ -2103 w 1260"/>
                <a:gd name="connsiteY4" fmla="*/ -2768 h 1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 h="1479">
                  <a:moveTo>
                    <a:pt x="-2103" y="-2768"/>
                  </a:moveTo>
                  <a:cubicBezTo>
                    <a:pt x="-1364" y="-2712"/>
                    <a:pt x="-809" y="-2065"/>
                    <a:pt x="-864" y="-1325"/>
                  </a:cubicBezTo>
                  <a:cubicBezTo>
                    <a:pt x="-864" y="-1307"/>
                    <a:pt x="-864" y="-1307"/>
                    <a:pt x="-864" y="-1288"/>
                  </a:cubicBezTo>
                  <a:cubicBezTo>
                    <a:pt x="-1567" y="-1307"/>
                    <a:pt x="-2121" y="-1880"/>
                    <a:pt x="-2121" y="-2582"/>
                  </a:cubicBezTo>
                  <a:cubicBezTo>
                    <a:pt x="-2121" y="-2638"/>
                    <a:pt x="-2121" y="-2712"/>
                    <a:pt x="-2103" y="-2768"/>
                  </a:cubicBezTo>
                  <a:close/>
                </a:path>
              </a:pathLst>
            </a:custGeom>
            <a:solidFill>
              <a:srgbClr val="5B5B5B"/>
            </a:solidFill>
            <a:ln w="1847" cap="flat">
              <a:noFill/>
              <a:prstDash val="solid"/>
              <a:miter/>
            </a:ln>
          </p:spPr>
          <p:txBody>
            <a:bodyPr rtlCol="0" anchor="ctr"/>
            <a:lstStyle/>
            <a:p>
              <a:endParaRPr lang="es-CO"/>
            </a:p>
          </p:txBody>
        </p:sp>
        <p:sp>
          <p:nvSpPr>
            <p:cNvPr id="172" name="Freeform: Shape 171">
              <a:extLst>
                <a:ext uri="{FF2B5EF4-FFF2-40B4-BE49-F238E27FC236}">
                  <a16:creationId xmlns:a16="http://schemas.microsoft.com/office/drawing/2014/main" id="{E22D601B-C02D-5F9D-7E99-2E9AC55EE291}"/>
                </a:ext>
              </a:extLst>
            </p:cNvPr>
            <p:cNvSpPr/>
            <p:nvPr/>
          </p:nvSpPr>
          <p:spPr>
            <a:xfrm>
              <a:off x="-1125025" y="3500237"/>
              <a:ext cx="1298" cy="1497"/>
            </a:xfrm>
            <a:custGeom>
              <a:avLst/>
              <a:gdLst>
                <a:gd name="connsiteX0" fmla="*/ -2118 w 1298"/>
                <a:gd name="connsiteY0" fmla="*/ -2768 h 1497"/>
                <a:gd name="connsiteX1" fmla="*/ -824 w 1298"/>
                <a:gd name="connsiteY1" fmla="*/ -1400 h 1497"/>
                <a:gd name="connsiteX2" fmla="*/ -842 w 1298"/>
                <a:gd name="connsiteY2" fmla="*/ -1270 h 1497"/>
                <a:gd name="connsiteX3" fmla="*/ -2118 w 1298"/>
                <a:gd name="connsiteY3" fmla="*/ -2768 h 1497"/>
              </a:gdLst>
              <a:ahLst/>
              <a:cxnLst>
                <a:cxn ang="0">
                  <a:pos x="connsiteX0" y="connsiteY0"/>
                </a:cxn>
                <a:cxn ang="0">
                  <a:pos x="connsiteX1" y="connsiteY1"/>
                </a:cxn>
                <a:cxn ang="0">
                  <a:pos x="connsiteX2" y="connsiteY2"/>
                </a:cxn>
                <a:cxn ang="0">
                  <a:pos x="connsiteX3" y="connsiteY3"/>
                </a:cxn>
              </a:cxnLst>
              <a:rect l="l" t="t" r="r" b="b"/>
              <a:pathLst>
                <a:path w="1298" h="1497">
                  <a:moveTo>
                    <a:pt x="-2118" y="-2768"/>
                  </a:moveTo>
                  <a:cubicBezTo>
                    <a:pt x="-1378" y="-2749"/>
                    <a:pt x="-805" y="-2121"/>
                    <a:pt x="-824" y="-1400"/>
                  </a:cubicBezTo>
                  <a:cubicBezTo>
                    <a:pt x="-842" y="-1344"/>
                    <a:pt x="-842" y="-1307"/>
                    <a:pt x="-842" y="-1270"/>
                  </a:cubicBezTo>
                  <a:cubicBezTo>
                    <a:pt x="-1600" y="-1344"/>
                    <a:pt x="-2173" y="-2010"/>
                    <a:pt x="-2118" y="-2768"/>
                  </a:cubicBezTo>
                  <a:close/>
                </a:path>
              </a:pathLst>
            </a:custGeom>
            <a:solidFill>
              <a:srgbClr val="5B5B5B"/>
            </a:solidFill>
            <a:ln w="1847" cap="flat">
              <a:noFill/>
              <a:prstDash val="solid"/>
              <a:miter/>
            </a:ln>
          </p:spPr>
          <p:txBody>
            <a:bodyPr rtlCol="0" anchor="ctr"/>
            <a:lstStyle/>
            <a:p>
              <a:endParaRPr lang="es-CO"/>
            </a:p>
          </p:txBody>
        </p:sp>
        <p:sp>
          <p:nvSpPr>
            <p:cNvPr id="173" name="Freeform: Shape 172">
              <a:extLst>
                <a:ext uri="{FF2B5EF4-FFF2-40B4-BE49-F238E27FC236}">
                  <a16:creationId xmlns:a16="http://schemas.microsoft.com/office/drawing/2014/main" id="{270992C3-0BBF-BE39-1A77-2E6F6B9F0EFC}"/>
                </a:ext>
              </a:extLst>
            </p:cNvPr>
            <p:cNvSpPr/>
            <p:nvPr/>
          </p:nvSpPr>
          <p:spPr>
            <a:xfrm>
              <a:off x="-1344240" y="2274468"/>
              <a:ext cx="365821" cy="272751"/>
            </a:xfrm>
            <a:custGeom>
              <a:avLst/>
              <a:gdLst>
                <a:gd name="connsiteX0" fmla="*/ 2147 w 365821"/>
                <a:gd name="connsiteY0" fmla="*/ -2768 h 272751"/>
                <a:gd name="connsiteX1" fmla="*/ 650 w 365821"/>
                <a:gd name="connsiteY1" fmla="*/ 44282 h 272751"/>
                <a:gd name="connsiteX2" fmla="*/ 5457 w 365821"/>
                <a:gd name="connsiteY2" fmla="*/ 81256 h 272751"/>
                <a:gd name="connsiteX3" fmla="*/ 22576 w 365821"/>
                <a:gd name="connsiteY3" fmla="*/ 125625 h 272751"/>
                <a:gd name="connsiteX4" fmla="*/ 45943 w 365821"/>
                <a:gd name="connsiteY4" fmla="*/ 160751 h 272751"/>
                <a:gd name="connsiteX5" fmla="*/ 68904 w 365821"/>
                <a:gd name="connsiteY5" fmla="*/ 190330 h 272751"/>
                <a:gd name="connsiteX6" fmla="*/ 92549 w 365821"/>
                <a:gd name="connsiteY6" fmla="*/ 210814 h 272751"/>
                <a:gd name="connsiteX7" fmla="*/ 181565 w 365821"/>
                <a:gd name="connsiteY7" fmla="*/ 254443 h 272751"/>
                <a:gd name="connsiteX8" fmla="*/ 230075 w 365821"/>
                <a:gd name="connsiteY8" fmla="*/ 264482 h 272751"/>
                <a:gd name="connsiteX9" fmla="*/ 273704 w 365821"/>
                <a:gd name="connsiteY9" fmla="*/ 265314 h 272751"/>
                <a:gd name="connsiteX10" fmla="*/ 315485 w 365821"/>
                <a:gd name="connsiteY10" fmla="*/ 260507 h 272751"/>
                <a:gd name="connsiteX11" fmla="*/ 345213 w 365821"/>
                <a:gd name="connsiteY11" fmla="*/ 257476 h 272751"/>
                <a:gd name="connsiteX12" fmla="*/ 363700 w 365821"/>
                <a:gd name="connsiteY12" fmla="*/ 257476 h 272751"/>
                <a:gd name="connsiteX13" fmla="*/ 346507 w 365821"/>
                <a:gd name="connsiteY13" fmla="*/ 260119 h 272751"/>
                <a:gd name="connsiteX14" fmla="*/ 327003 w 365821"/>
                <a:gd name="connsiteY14" fmla="*/ 262541 h 272751"/>
                <a:gd name="connsiteX15" fmla="*/ 322270 w 365821"/>
                <a:gd name="connsiteY15" fmla="*/ 262929 h 272751"/>
                <a:gd name="connsiteX16" fmla="*/ 287144 w 365821"/>
                <a:gd name="connsiteY16" fmla="*/ 266460 h 272751"/>
                <a:gd name="connsiteX17" fmla="*/ 261503 w 365821"/>
                <a:gd name="connsiteY17" fmla="*/ 267421 h 272751"/>
                <a:gd name="connsiteX18" fmla="*/ 257676 w 365821"/>
                <a:gd name="connsiteY18" fmla="*/ 268309 h 272751"/>
                <a:gd name="connsiteX19" fmla="*/ 246584 w 365821"/>
                <a:gd name="connsiteY19" fmla="*/ 268679 h 272751"/>
                <a:gd name="connsiteX20" fmla="*/ 239356 w 365821"/>
                <a:gd name="connsiteY20" fmla="*/ 267033 h 272751"/>
                <a:gd name="connsiteX21" fmla="*/ 202973 w 365821"/>
                <a:gd name="connsiteY21" fmla="*/ 262485 h 272751"/>
                <a:gd name="connsiteX22" fmla="*/ 178829 w 365821"/>
                <a:gd name="connsiteY22" fmla="*/ 258788 h 272751"/>
                <a:gd name="connsiteX23" fmla="*/ 118949 w 365821"/>
                <a:gd name="connsiteY23" fmla="*/ 234496 h 272751"/>
                <a:gd name="connsiteX24" fmla="*/ 97615 w 365821"/>
                <a:gd name="connsiteY24" fmla="*/ 222350 h 272751"/>
                <a:gd name="connsiteX25" fmla="*/ 85432 w 365821"/>
                <a:gd name="connsiteY25" fmla="*/ 222350 h 272751"/>
                <a:gd name="connsiteX26" fmla="*/ 80181 w 365821"/>
                <a:gd name="connsiteY26" fmla="*/ 223108 h 272751"/>
                <a:gd name="connsiteX27" fmla="*/ 67425 w 365821"/>
                <a:gd name="connsiteY27" fmla="*/ 224051 h 272751"/>
                <a:gd name="connsiteX28" fmla="*/ 54651 w 365821"/>
                <a:gd name="connsiteY28" fmla="*/ 221352 h 272751"/>
                <a:gd name="connsiteX29" fmla="*/ 26661 w 365821"/>
                <a:gd name="connsiteY29" fmla="*/ 186097 h 272751"/>
                <a:gd name="connsiteX30" fmla="*/ 12555 w 365821"/>
                <a:gd name="connsiteY30" fmla="*/ 144075 h 272751"/>
                <a:gd name="connsiteX31" fmla="*/ 10707 w 365821"/>
                <a:gd name="connsiteY31" fmla="*/ 136144 h 272751"/>
                <a:gd name="connsiteX32" fmla="*/ 11594 w 365821"/>
                <a:gd name="connsiteY32" fmla="*/ 132336 h 272751"/>
                <a:gd name="connsiteX33" fmla="*/ 12648 w 365821"/>
                <a:gd name="connsiteY33" fmla="*/ 122243 h 272751"/>
                <a:gd name="connsiteX34" fmla="*/ 6769 w 365821"/>
                <a:gd name="connsiteY34" fmla="*/ 100058 h 272751"/>
                <a:gd name="connsiteX35" fmla="*/ 613 w 365821"/>
                <a:gd name="connsiteY35" fmla="*/ 65302 h 272751"/>
                <a:gd name="connsiteX36" fmla="*/ -589 w 365821"/>
                <a:gd name="connsiteY36" fmla="*/ 49033 h 272751"/>
                <a:gd name="connsiteX37" fmla="*/ -1772 w 365821"/>
                <a:gd name="connsiteY37" fmla="*/ 38921 h 272751"/>
                <a:gd name="connsiteX38" fmla="*/ -663 w 365821"/>
                <a:gd name="connsiteY38" fmla="*/ 22005 h 272751"/>
                <a:gd name="connsiteX39" fmla="*/ 742 w 365821"/>
                <a:gd name="connsiteY39" fmla="*/ 264 h 272751"/>
                <a:gd name="connsiteX40" fmla="*/ 2147 w 365821"/>
                <a:gd name="connsiteY40" fmla="*/ -2768 h 272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65821" h="272751">
                  <a:moveTo>
                    <a:pt x="2147" y="-2768"/>
                  </a:moveTo>
                  <a:cubicBezTo>
                    <a:pt x="299" y="12872"/>
                    <a:pt x="1204" y="28661"/>
                    <a:pt x="650" y="44282"/>
                  </a:cubicBezTo>
                  <a:cubicBezTo>
                    <a:pt x="206" y="56964"/>
                    <a:pt x="2813" y="69166"/>
                    <a:pt x="5457" y="81256"/>
                  </a:cubicBezTo>
                  <a:cubicBezTo>
                    <a:pt x="8821" y="96841"/>
                    <a:pt x="14608" y="111816"/>
                    <a:pt x="22576" y="125625"/>
                  </a:cubicBezTo>
                  <a:cubicBezTo>
                    <a:pt x="29545" y="137864"/>
                    <a:pt x="37365" y="149585"/>
                    <a:pt x="45943" y="160751"/>
                  </a:cubicBezTo>
                  <a:cubicBezTo>
                    <a:pt x="53597" y="170605"/>
                    <a:pt x="60899" y="180754"/>
                    <a:pt x="68904" y="190330"/>
                  </a:cubicBezTo>
                  <a:cubicBezTo>
                    <a:pt x="75634" y="198354"/>
                    <a:pt x="84230" y="204492"/>
                    <a:pt x="92549" y="210814"/>
                  </a:cubicBezTo>
                  <a:cubicBezTo>
                    <a:pt x="119337" y="231150"/>
                    <a:pt x="149859" y="244091"/>
                    <a:pt x="181565" y="254443"/>
                  </a:cubicBezTo>
                  <a:cubicBezTo>
                    <a:pt x="197353" y="259435"/>
                    <a:pt x="213603" y="262800"/>
                    <a:pt x="230075" y="264482"/>
                  </a:cubicBezTo>
                  <a:cubicBezTo>
                    <a:pt x="244569" y="265961"/>
                    <a:pt x="259155" y="266238"/>
                    <a:pt x="273704" y="265314"/>
                  </a:cubicBezTo>
                  <a:cubicBezTo>
                    <a:pt x="287736" y="264852"/>
                    <a:pt x="301713" y="263243"/>
                    <a:pt x="315485" y="260507"/>
                  </a:cubicBezTo>
                  <a:cubicBezTo>
                    <a:pt x="325302" y="258696"/>
                    <a:pt x="335229" y="257679"/>
                    <a:pt x="345213" y="257476"/>
                  </a:cubicBezTo>
                  <a:cubicBezTo>
                    <a:pt x="351350" y="257180"/>
                    <a:pt x="357525" y="257476"/>
                    <a:pt x="363700" y="257476"/>
                  </a:cubicBezTo>
                  <a:cubicBezTo>
                    <a:pt x="358154" y="259583"/>
                    <a:pt x="352275" y="259712"/>
                    <a:pt x="346507" y="260119"/>
                  </a:cubicBezTo>
                  <a:cubicBezTo>
                    <a:pt x="339944" y="260563"/>
                    <a:pt x="333288" y="259583"/>
                    <a:pt x="327003" y="262541"/>
                  </a:cubicBezTo>
                  <a:cubicBezTo>
                    <a:pt x="325468" y="262966"/>
                    <a:pt x="323860" y="263096"/>
                    <a:pt x="322270" y="262929"/>
                  </a:cubicBezTo>
                  <a:cubicBezTo>
                    <a:pt x="310475" y="263280"/>
                    <a:pt x="298865" y="265554"/>
                    <a:pt x="287144" y="266460"/>
                  </a:cubicBezTo>
                  <a:cubicBezTo>
                    <a:pt x="278696" y="267107"/>
                    <a:pt x="270136" y="270010"/>
                    <a:pt x="261503" y="267421"/>
                  </a:cubicBezTo>
                  <a:cubicBezTo>
                    <a:pt x="260154" y="267089"/>
                    <a:pt x="258749" y="267421"/>
                    <a:pt x="257676" y="268309"/>
                  </a:cubicBezTo>
                  <a:cubicBezTo>
                    <a:pt x="254311" y="270398"/>
                    <a:pt x="250078" y="270546"/>
                    <a:pt x="246584" y="268679"/>
                  </a:cubicBezTo>
                  <a:cubicBezTo>
                    <a:pt x="244347" y="267569"/>
                    <a:pt x="241870" y="266996"/>
                    <a:pt x="239356" y="267033"/>
                  </a:cubicBezTo>
                  <a:cubicBezTo>
                    <a:pt x="226951" y="267828"/>
                    <a:pt x="215045" y="264334"/>
                    <a:pt x="202973" y="262485"/>
                  </a:cubicBezTo>
                  <a:cubicBezTo>
                    <a:pt x="194931" y="261247"/>
                    <a:pt x="186741" y="260969"/>
                    <a:pt x="178829" y="258788"/>
                  </a:cubicBezTo>
                  <a:cubicBezTo>
                    <a:pt x="157883" y="253149"/>
                    <a:pt x="137713" y="245699"/>
                    <a:pt x="118949" y="234496"/>
                  </a:cubicBezTo>
                  <a:cubicBezTo>
                    <a:pt x="111942" y="230318"/>
                    <a:pt x="104825" y="226232"/>
                    <a:pt x="97615" y="222350"/>
                  </a:cubicBezTo>
                  <a:cubicBezTo>
                    <a:pt x="93733" y="220261"/>
                    <a:pt x="89610" y="217488"/>
                    <a:pt x="85432" y="222350"/>
                  </a:cubicBezTo>
                  <a:cubicBezTo>
                    <a:pt x="84193" y="223792"/>
                    <a:pt x="81938" y="223367"/>
                    <a:pt x="80181" y="223108"/>
                  </a:cubicBezTo>
                  <a:cubicBezTo>
                    <a:pt x="75911" y="222517"/>
                    <a:pt x="71567" y="222849"/>
                    <a:pt x="67425" y="224051"/>
                  </a:cubicBezTo>
                  <a:cubicBezTo>
                    <a:pt x="62988" y="225326"/>
                    <a:pt x="58200" y="224310"/>
                    <a:pt x="54651" y="221352"/>
                  </a:cubicBezTo>
                  <a:cubicBezTo>
                    <a:pt x="42209" y="212108"/>
                    <a:pt x="32300" y="200849"/>
                    <a:pt x="26661" y="186097"/>
                  </a:cubicBezTo>
                  <a:cubicBezTo>
                    <a:pt x="21392" y="172268"/>
                    <a:pt x="16456" y="158366"/>
                    <a:pt x="12555" y="144075"/>
                  </a:cubicBezTo>
                  <a:cubicBezTo>
                    <a:pt x="11835" y="141450"/>
                    <a:pt x="11354" y="138770"/>
                    <a:pt x="10707" y="136144"/>
                  </a:cubicBezTo>
                  <a:cubicBezTo>
                    <a:pt x="10244" y="134813"/>
                    <a:pt x="10596" y="133335"/>
                    <a:pt x="11594" y="132336"/>
                  </a:cubicBezTo>
                  <a:cubicBezTo>
                    <a:pt x="14774" y="129230"/>
                    <a:pt x="13720" y="125866"/>
                    <a:pt x="12648" y="122243"/>
                  </a:cubicBezTo>
                  <a:cubicBezTo>
                    <a:pt x="10430" y="114848"/>
                    <a:pt x="7287" y="107453"/>
                    <a:pt x="6769" y="100058"/>
                  </a:cubicBezTo>
                  <a:cubicBezTo>
                    <a:pt x="5937" y="88189"/>
                    <a:pt x="1852" y="77041"/>
                    <a:pt x="613" y="65302"/>
                  </a:cubicBezTo>
                  <a:cubicBezTo>
                    <a:pt x="-164" y="59922"/>
                    <a:pt x="-570" y="54468"/>
                    <a:pt x="-589" y="49033"/>
                  </a:cubicBezTo>
                  <a:cubicBezTo>
                    <a:pt x="-589" y="45632"/>
                    <a:pt x="-977" y="42230"/>
                    <a:pt x="-1772" y="38921"/>
                  </a:cubicBezTo>
                  <a:cubicBezTo>
                    <a:pt x="-2937" y="33245"/>
                    <a:pt x="-829" y="27644"/>
                    <a:pt x="-663" y="22005"/>
                  </a:cubicBezTo>
                  <a:cubicBezTo>
                    <a:pt x="-441" y="14740"/>
                    <a:pt x="-884" y="7456"/>
                    <a:pt x="742" y="264"/>
                  </a:cubicBezTo>
                  <a:cubicBezTo>
                    <a:pt x="816" y="-882"/>
                    <a:pt x="1316" y="-1973"/>
                    <a:pt x="2147" y="-2768"/>
                  </a:cubicBezTo>
                  <a:close/>
                </a:path>
              </a:pathLst>
            </a:custGeom>
            <a:solidFill>
              <a:srgbClr val="020202"/>
            </a:solidFill>
            <a:ln w="1847" cap="flat">
              <a:noFill/>
              <a:prstDash val="solid"/>
              <a:miter/>
            </a:ln>
          </p:spPr>
          <p:txBody>
            <a:bodyPr rtlCol="0" anchor="ctr"/>
            <a:lstStyle/>
            <a:p>
              <a:endParaRPr lang="es-CO"/>
            </a:p>
          </p:txBody>
        </p:sp>
        <p:sp>
          <p:nvSpPr>
            <p:cNvPr id="174" name="Freeform: Shape 173">
              <a:extLst>
                <a:ext uri="{FF2B5EF4-FFF2-40B4-BE49-F238E27FC236}">
                  <a16:creationId xmlns:a16="http://schemas.microsoft.com/office/drawing/2014/main" id="{33652DF0-A0C1-9578-CD6E-F9E01A6E9810}"/>
                </a:ext>
              </a:extLst>
            </p:cNvPr>
            <p:cNvSpPr/>
            <p:nvPr/>
          </p:nvSpPr>
          <p:spPr>
            <a:xfrm>
              <a:off x="-1340056" y="2264891"/>
              <a:ext cx="1527" cy="8226"/>
            </a:xfrm>
            <a:custGeom>
              <a:avLst/>
              <a:gdLst>
                <a:gd name="connsiteX0" fmla="*/ -669 w 1527"/>
                <a:gd name="connsiteY0" fmla="*/ -2768 h 8226"/>
                <a:gd name="connsiteX1" fmla="*/ -2018 w 1527"/>
                <a:gd name="connsiteY1" fmla="*/ 5459 h 8226"/>
                <a:gd name="connsiteX2" fmla="*/ -669 w 1527"/>
                <a:gd name="connsiteY2" fmla="*/ -2768 h 8226"/>
              </a:gdLst>
              <a:ahLst/>
              <a:cxnLst>
                <a:cxn ang="0">
                  <a:pos x="connsiteX0" y="connsiteY0"/>
                </a:cxn>
                <a:cxn ang="0">
                  <a:pos x="connsiteX1" y="connsiteY1"/>
                </a:cxn>
                <a:cxn ang="0">
                  <a:pos x="connsiteX2" y="connsiteY2"/>
                </a:cxn>
              </a:cxnLst>
              <a:rect l="l" t="t" r="r" b="b"/>
              <a:pathLst>
                <a:path w="1527" h="8226">
                  <a:moveTo>
                    <a:pt x="-669" y="-2768"/>
                  </a:moveTo>
                  <a:cubicBezTo>
                    <a:pt x="-1075" y="-13"/>
                    <a:pt x="385" y="3037"/>
                    <a:pt x="-2018" y="5459"/>
                  </a:cubicBezTo>
                  <a:cubicBezTo>
                    <a:pt x="-1611" y="2649"/>
                    <a:pt x="-3146" y="-364"/>
                    <a:pt x="-669" y="-2768"/>
                  </a:cubicBezTo>
                  <a:close/>
                </a:path>
              </a:pathLst>
            </a:custGeom>
            <a:solidFill>
              <a:srgbClr val="020202"/>
            </a:solidFill>
            <a:ln w="1847" cap="flat">
              <a:noFill/>
              <a:prstDash val="solid"/>
              <a:miter/>
            </a:ln>
          </p:spPr>
          <p:txBody>
            <a:bodyPr rtlCol="0" anchor="ctr"/>
            <a:lstStyle/>
            <a:p>
              <a:endParaRPr lang="es-CO"/>
            </a:p>
          </p:txBody>
        </p:sp>
        <p:sp>
          <p:nvSpPr>
            <p:cNvPr id="175" name="Freeform: Shape 174">
              <a:extLst>
                <a:ext uri="{FF2B5EF4-FFF2-40B4-BE49-F238E27FC236}">
                  <a16:creationId xmlns:a16="http://schemas.microsoft.com/office/drawing/2014/main" id="{A6C4D9C1-2D80-2640-1A08-1767B673058B}"/>
                </a:ext>
              </a:extLst>
            </p:cNvPr>
            <p:cNvSpPr/>
            <p:nvPr/>
          </p:nvSpPr>
          <p:spPr>
            <a:xfrm>
              <a:off x="-1337313" y="2247088"/>
              <a:ext cx="1519" cy="8226"/>
            </a:xfrm>
            <a:custGeom>
              <a:avLst/>
              <a:gdLst>
                <a:gd name="connsiteX0" fmla="*/ -676 w 1519"/>
                <a:gd name="connsiteY0" fmla="*/ -2768 h 8226"/>
                <a:gd name="connsiteX1" fmla="*/ -2025 w 1519"/>
                <a:gd name="connsiteY1" fmla="*/ 5459 h 8226"/>
                <a:gd name="connsiteX2" fmla="*/ -676 w 1519"/>
                <a:gd name="connsiteY2" fmla="*/ -2768 h 8226"/>
              </a:gdLst>
              <a:ahLst/>
              <a:cxnLst>
                <a:cxn ang="0">
                  <a:pos x="connsiteX0" y="connsiteY0"/>
                </a:cxn>
                <a:cxn ang="0">
                  <a:pos x="connsiteX1" y="connsiteY1"/>
                </a:cxn>
                <a:cxn ang="0">
                  <a:pos x="connsiteX2" y="connsiteY2"/>
                </a:cxn>
              </a:cxnLst>
              <a:rect l="l" t="t" r="r" b="b"/>
              <a:pathLst>
                <a:path w="1519" h="8226">
                  <a:moveTo>
                    <a:pt x="-676" y="-2768"/>
                  </a:moveTo>
                  <a:cubicBezTo>
                    <a:pt x="-1064" y="-13"/>
                    <a:pt x="360" y="3038"/>
                    <a:pt x="-2025" y="5459"/>
                  </a:cubicBezTo>
                  <a:cubicBezTo>
                    <a:pt x="-1619" y="2705"/>
                    <a:pt x="-3135" y="-364"/>
                    <a:pt x="-676" y="-2768"/>
                  </a:cubicBezTo>
                  <a:close/>
                </a:path>
              </a:pathLst>
            </a:custGeom>
            <a:solidFill>
              <a:srgbClr val="020202"/>
            </a:solidFill>
            <a:ln w="1847" cap="flat">
              <a:noFill/>
              <a:prstDash val="solid"/>
              <a:miter/>
            </a:ln>
          </p:spPr>
          <p:txBody>
            <a:bodyPr rtlCol="0" anchor="ctr"/>
            <a:lstStyle/>
            <a:p>
              <a:endParaRPr lang="es-CO"/>
            </a:p>
          </p:txBody>
        </p:sp>
        <p:sp>
          <p:nvSpPr>
            <p:cNvPr id="176" name="Freeform: Shape 175">
              <a:extLst>
                <a:ext uri="{FF2B5EF4-FFF2-40B4-BE49-F238E27FC236}">
                  <a16:creationId xmlns:a16="http://schemas.microsoft.com/office/drawing/2014/main" id="{DCCA680E-F7B2-8914-724E-9DE16CF96E54}"/>
                </a:ext>
              </a:extLst>
            </p:cNvPr>
            <p:cNvSpPr/>
            <p:nvPr/>
          </p:nvSpPr>
          <p:spPr>
            <a:xfrm>
              <a:off x="-1338641" y="2256665"/>
              <a:ext cx="1458" cy="6858"/>
            </a:xfrm>
            <a:custGeom>
              <a:avLst/>
              <a:gdLst>
                <a:gd name="connsiteX0" fmla="*/ -697 w 1458"/>
                <a:gd name="connsiteY0" fmla="*/ -2768 h 6858"/>
                <a:gd name="connsiteX1" fmla="*/ -2047 w 1458"/>
                <a:gd name="connsiteY1" fmla="*/ 4091 h 6858"/>
                <a:gd name="connsiteX2" fmla="*/ -697 w 1458"/>
                <a:gd name="connsiteY2" fmla="*/ -2768 h 6858"/>
              </a:gdLst>
              <a:ahLst/>
              <a:cxnLst>
                <a:cxn ang="0">
                  <a:pos x="connsiteX0" y="connsiteY0"/>
                </a:cxn>
                <a:cxn ang="0">
                  <a:pos x="connsiteX1" y="connsiteY1"/>
                </a:cxn>
                <a:cxn ang="0">
                  <a:pos x="connsiteX2" y="connsiteY2"/>
                </a:cxn>
              </a:cxnLst>
              <a:rect l="l" t="t" r="r" b="b"/>
              <a:pathLst>
                <a:path w="1458" h="6858">
                  <a:moveTo>
                    <a:pt x="-697" y="-2768"/>
                  </a:moveTo>
                  <a:cubicBezTo>
                    <a:pt x="-1011" y="-439"/>
                    <a:pt x="153" y="2168"/>
                    <a:pt x="-2047" y="4091"/>
                  </a:cubicBezTo>
                  <a:cubicBezTo>
                    <a:pt x="-1751" y="1780"/>
                    <a:pt x="-2990" y="-845"/>
                    <a:pt x="-697" y="-2768"/>
                  </a:cubicBezTo>
                  <a:close/>
                </a:path>
              </a:pathLst>
            </a:custGeom>
            <a:solidFill>
              <a:srgbClr val="020202"/>
            </a:solidFill>
            <a:ln w="1847" cap="flat">
              <a:noFill/>
              <a:prstDash val="solid"/>
              <a:miter/>
            </a:ln>
          </p:spPr>
          <p:txBody>
            <a:bodyPr rtlCol="0" anchor="ctr"/>
            <a:lstStyle/>
            <a:p>
              <a:endParaRPr lang="es-CO"/>
            </a:p>
          </p:txBody>
        </p:sp>
        <p:sp>
          <p:nvSpPr>
            <p:cNvPr id="177" name="Freeform: Shape 176">
              <a:extLst>
                <a:ext uri="{FF2B5EF4-FFF2-40B4-BE49-F238E27FC236}">
                  <a16:creationId xmlns:a16="http://schemas.microsoft.com/office/drawing/2014/main" id="{8BE1C151-66AC-7630-BEDF-F13317E6062B}"/>
                </a:ext>
              </a:extLst>
            </p:cNvPr>
            <p:cNvSpPr/>
            <p:nvPr/>
          </p:nvSpPr>
          <p:spPr>
            <a:xfrm>
              <a:off x="-1337520" y="2121871"/>
              <a:ext cx="638392" cy="417443"/>
            </a:xfrm>
            <a:custGeom>
              <a:avLst/>
              <a:gdLst>
                <a:gd name="connsiteX0" fmla="*/ 49114 w 638392"/>
                <a:gd name="connsiteY0" fmla="*/ 34914 h 417443"/>
                <a:gd name="connsiteX1" fmla="*/ 106868 w 638392"/>
                <a:gd name="connsiteY1" fmla="*/ 2395 h 417443"/>
                <a:gd name="connsiteX2" fmla="*/ 128072 w 638392"/>
                <a:gd name="connsiteY2" fmla="*/ -2338 h 417443"/>
                <a:gd name="connsiteX3" fmla="*/ 131234 w 638392"/>
                <a:gd name="connsiteY3" fmla="*/ -2209 h 417443"/>
                <a:gd name="connsiteX4" fmla="*/ 126242 w 638392"/>
                <a:gd name="connsiteY4" fmla="*/ 1156 h 417443"/>
                <a:gd name="connsiteX5" fmla="*/ 108180 w 638392"/>
                <a:gd name="connsiteY5" fmla="*/ 5981 h 417443"/>
                <a:gd name="connsiteX6" fmla="*/ 57211 w 638392"/>
                <a:gd name="connsiteY6" fmla="*/ 33453 h 417443"/>
                <a:gd name="connsiteX7" fmla="*/ 51332 w 638392"/>
                <a:gd name="connsiteY7" fmla="*/ 47670 h 417443"/>
                <a:gd name="connsiteX8" fmla="*/ 60095 w 638392"/>
                <a:gd name="connsiteY8" fmla="*/ 99433 h 417443"/>
                <a:gd name="connsiteX9" fmla="*/ 93797 w 638392"/>
                <a:gd name="connsiteY9" fmla="*/ 156892 h 417443"/>
                <a:gd name="connsiteX10" fmla="*/ 169077 w 638392"/>
                <a:gd name="connsiteY10" fmla="*/ 223242 h 417443"/>
                <a:gd name="connsiteX11" fmla="*/ 266837 w 638392"/>
                <a:gd name="connsiteY11" fmla="*/ 257794 h 417443"/>
                <a:gd name="connsiteX12" fmla="*/ 297469 w 638392"/>
                <a:gd name="connsiteY12" fmla="*/ 260345 h 417443"/>
                <a:gd name="connsiteX13" fmla="*/ 334259 w 638392"/>
                <a:gd name="connsiteY13" fmla="*/ 257812 h 417443"/>
                <a:gd name="connsiteX14" fmla="*/ 400813 w 638392"/>
                <a:gd name="connsiteY14" fmla="*/ 250788 h 417443"/>
                <a:gd name="connsiteX15" fmla="*/ 519851 w 638392"/>
                <a:gd name="connsiteY15" fmla="*/ 228732 h 417443"/>
                <a:gd name="connsiteX16" fmla="*/ 628722 w 638392"/>
                <a:gd name="connsiteY16" fmla="*/ 173271 h 417443"/>
                <a:gd name="connsiteX17" fmla="*/ 632419 w 638392"/>
                <a:gd name="connsiteY17" fmla="*/ 170313 h 417443"/>
                <a:gd name="connsiteX18" fmla="*/ 634564 w 638392"/>
                <a:gd name="connsiteY18" fmla="*/ 170128 h 417443"/>
                <a:gd name="connsiteX19" fmla="*/ 635913 w 638392"/>
                <a:gd name="connsiteY19" fmla="*/ 189725 h 417443"/>
                <a:gd name="connsiteX20" fmla="*/ 636191 w 638392"/>
                <a:gd name="connsiteY20" fmla="*/ 195862 h 417443"/>
                <a:gd name="connsiteX21" fmla="*/ 636191 w 638392"/>
                <a:gd name="connsiteY21" fmla="*/ 248550 h 417443"/>
                <a:gd name="connsiteX22" fmla="*/ 622491 w 638392"/>
                <a:gd name="connsiteY22" fmla="*/ 292088 h 417443"/>
                <a:gd name="connsiteX23" fmla="*/ 601582 w 638392"/>
                <a:gd name="connsiteY23" fmla="*/ 314365 h 417443"/>
                <a:gd name="connsiteX24" fmla="*/ 553516 w 638392"/>
                <a:gd name="connsiteY24" fmla="*/ 345275 h 417443"/>
                <a:gd name="connsiteX25" fmla="*/ 513972 w 638392"/>
                <a:gd name="connsiteY25" fmla="*/ 362098 h 417443"/>
                <a:gd name="connsiteX26" fmla="*/ 494524 w 638392"/>
                <a:gd name="connsiteY26" fmla="*/ 370399 h 417443"/>
                <a:gd name="connsiteX27" fmla="*/ 458825 w 638392"/>
                <a:gd name="connsiteY27" fmla="*/ 381843 h 417443"/>
                <a:gd name="connsiteX28" fmla="*/ 415768 w 638392"/>
                <a:gd name="connsiteY28" fmla="*/ 397187 h 417443"/>
                <a:gd name="connsiteX29" fmla="*/ 395026 w 638392"/>
                <a:gd name="connsiteY29" fmla="*/ 400515 h 417443"/>
                <a:gd name="connsiteX30" fmla="*/ 376188 w 638392"/>
                <a:gd name="connsiteY30" fmla="*/ 402881 h 417443"/>
                <a:gd name="connsiteX31" fmla="*/ 354003 w 638392"/>
                <a:gd name="connsiteY31" fmla="*/ 406227 h 417443"/>
                <a:gd name="connsiteX32" fmla="*/ 322668 w 638392"/>
                <a:gd name="connsiteY32" fmla="*/ 407502 h 417443"/>
                <a:gd name="connsiteX33" fmla="*/ 299097 w 638392"/>
                <a:gd name="connsiteY33" fmla="*/ 410590 h 417443"/>
                <a:gd name="connsiteX34" fmla="*/ 282902 w 638392"/>
                <a:gd name="connsiteY34" fmla="*/ 412550 h 417443"/>
                <a:gd name="connsiteX35" fmla="*/ 231785 w 638392"/>
                <a:gd name="connsiteY35" fmla="*/ 413973 h 417443"/>
                <a:gd name="connsiteX36" fmla="*/ 173218 w 638392"/>
                <a:gd name="connsiteY36" fmla="*/ 402474 h 417443"/>
                <a:gd name="connsiteX37" fmla="*/ 97421 w 638392"/>
                <a:gd name="connsiteY37" fmla="*/ 366813 h 417443"/>
                <a:gd name="connsiteX38" fmla="*/ 50445 w 638392"/>
                <a:gd name="connsiteY38" fmla="*/ 321722 h 417443"/>
                <a:gd name="connsiteX39" fmla="*/ 26966 w 638392"/>
                <a:gd name="connsiteY39" fmla="*/ 289093 h 417443"/>
                <a:gd name="connsiteX40" fmla="*/ 622 w 638392"/>
                <a:gd name="connsiteY40" fmla="*/ 223020 h 417443"/>
                <a:gd name="connsiteX41" fmla="*/ -2058 w 638392"/>
                <a:gd name="connsiteY41" fmla="*/ 176802 h 417443"/>
                <a:gd name="connsiteX42" fmla="*/ 3136 w 638392"/>
                <a:gd name="connsiteY42" fmla="*/ 124058 h 417443"/>
                <a:gd name="connsiteX43" fmla="*/ 10069 w 638392"/>
                <a:gd name="connsiteY43" fmla="*/ 92187 h 417443"/>
                <a:gd name="connsiteX44" fmla="*/ 30645 w 638392"/>
                <a:gd name="connsiteY44" fmla="*/ 56488 h 417443"/>
                <a:gd name="connsiteX45" fmla="*/ 45120 w 638392"/>
                <a:gd name="connsiteY45" fmla="*/ 41938 h 417443"/>
                <a:gd name="connsiteX46" fmla="*/ 48818 w 638392"/>
                <a:gd name="connsiteY46" fmla="*/ 36392 h 417443"/>
                <a:gd name="connsiteX47" fmla="*/ 48504 w 638392"/>
                <a:gd name="connsiteY47" fmla="*/ 35413 h 417443"/>
                <a:gd name="connsiteX48" fmla="*/ 49114 w 638392"/>
                <a:gd name="connsiteY48" fmla="*/ 34914 h 417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38392" h="417443">
                  <a:moveTo>
                    <a:pt x="49114" y="34914"/>
                  </a:moveTo>
                  <a:cubicBezTo>
                    <a:pt x="66103" y="20475"/>
                    <a:pt x="85700" y="9420"/>
                    <a:pt x="106868" y="2395"/>
                  </a:cubicBezTo>
                  <a:cubicBezTo>
                    <a:pt x="113763" y="121"/>
                    <a:pt x="120862" y="-1469"/>
                    <a:pt x="128072" y="-2338"/>
                  </a:cubicBezTo>
                  <a:cubicBezTo>
                    <a:pt x="129052" y="-2948"/>
                    <a:pt x="130309" y="-2911"/>
                    <a:pt x="131234" y="-2209"/>
                  </a:cubicBezTo>
                  <a:cubicBezTo>
                    <a:pt x="130919" y="916"/>
                    <a:pt x="128276" y="601"/>
                    <a:pt x="126242" y="1156"/>
                  </a:cubicBezTo>
                  <a:cubicBezTo>
                    <a:pt x="120215" y="2764"/>
                    <a:pt x="113930" y="3375"/>
                    <a:pt x="108180" y="5981"/>
                  </a:cubicBezTo>
                  <a:cubicBezTo>
                    <a:pt x="89952" y="12821"/>
                    <a:pt x="72537" y="21140"/>
                    <a:pt x="57211" y="33453"/>
                  </a:cubicBezTo>
                  <a:cubicBezTo>
                    <a:pt x="52405" y="37317"/>
                    <a:pt x="51055" y="41550"/>
                    <a:pt x="51332" y="47670"/>
                  </a:cubicBezTo>
                  <a:cubicBezTo>
                    <a:pt x="52072" y="65325"/>
                    <a:pt x="54309" y="82536"/>
                    <a:pt x="60095" y="99433"/>
                  </a:cubicBezTo>
                  <a:cubicBezTo>
                    <a:pt x="67176" y="120731"/>
                    <a:pt x="78656" y="140309"/>
                    <a:pt x="93797" y="156892"/>
                  </a:cubicBezTo>
                  <a:cubicBezTo>
                    <a:pt x="116610" y="181498"/>
                    <a:pt x="140588" y="204958"/>
                    <a:pt x="169077" y="223242"/>
                  </a:cubicBezTo>
                  <a:cubicBezTo>
                    <a:pt x="198952" y="242357"/>
                    <a:pt x="231360" y="254393"/>
                    <a:pt x="266837" y="257794"/>
                  </a:cubicBezTo>
                  <a:cubicBezTo>
                    <a:pt x="277042" y="258755"/>
                    <a:pt x="287172" y="259828"/>
                    <a:pt x="297469" y="260345"/>
                  </a:cubicBezTo>
                  <a:cubicBezTo>
                    <a:pt x="309838" y="260956"/>
                    <a:pt x="322002" y="259254"/>
                    <a:pt x="334259" y="257812"/>
                  </a:cubicBezTo>
                  <a:cubicBezTo>
                    <a:pt x="356444" y="255187"/>
                    <a:pt x="378794" y="254319"/>
                    <a:pt x="400813" y="250788"/>
                  </a:cubicBezTo>
                  <a:cubicBezTo>
                    <a:pt x="440671" y="244391"/>
                    <a:pt x="480825" y="239455"/>
                    <a:pt x="519851" y="228732"/>
                  </a:cubicBezTo>
                  <a:cubicBezTo>
                    <a:pt x="559894" y="217640"/>
                    <a:pt x="596610" y="199948"/>
                    <a:pt x="628722" y="173271"/>
                  </a:cubicBezTo>
                  <a:cubicBezTo>
                    <a:pt x="629849" y="172162"/>
                    <a:pt x="631088" y="171164"/>
                    <a:pt x="632419" y="170313"/>
                  </a:cubicBezTo>
                  <a:cubicBezTo>
                    <a:pt x="633085" y="169962"/>
                    <a:pt x="633861" y="169907"/>
                    <a:pt x="634564" y="170128"/>
                  </a:cubicBezTo>
                  <a:cubicBezTo>
                    <a:pt x="634933" y="176654"/>
                    <a:pt x="634249" y="183254"/>
                    <a:pt x="635913" y="189725"/>
                  </a:cubicBezTo>
                  <a:cubicBezTo>
                    <a:pt x="636264" y="191758"/>
                    <a:pt x="636357" y="193810"/>
                    <a:pt x="636191" y="195862"/>
                  </a:cubicBezTo>
                  <a:cubicBezTo>
                    <a:pt x="636191" y="213425"/>
                    <a:pt x="636320" y="230988"/>
                    <a:pt x="636191" y="248550"/>
                  </a:cubicBezTo>
                  <a:cubicBezTo>
                    <a:pt x="636024" y="264412"/>
                    <a:pt x="631902" y="279295"/>
                    <a:pt x="622491" y="292088"/>
                  </a:cubicBezTo>
                  <a:cubicBezTo>
                    <a:pt x="616483" y="300370"/>
                    <a:pt x="609458" y="307857"/>
                    <a:pt x="601582" y="314365"/>
                  </a:cubicBezTo>
                  <a:cubicBezTo>
                    <a:pt x="586959" y="326695"/>
                    <a:pt x="570802" y="337085"/>
                    <a:pt x="553516" y="345275"/>
                  </a:cubicBezTo>
                  <a:cubicBezTo>
                    <a:pt x="540483" y="351209"/>
                    <a:pt x="527153" y="356515"/>
                    <a:pt x="513972" y="362098"/>
                  </a:cubicBezTo>
                  <a:lnTo>
                    <a:pt x="494524" y="370399"/>
                  </a:lnTo>
                  <a:cubicBezTo>
                    <a:pt x="482969" y="375335"/>
                    <a:pt x="470676" y="377887"/>
                    <a:pt x="458825" y="381843"/>
                  </a:cubicBezTo>
                  <a:cubicBezTo>
                    <a:pt x="444387" y="386686"/>
                    <a:pt x="430281" y="392528"/>
                    <a:pt x="415768" y="397187"/>
                  </a:cubicBezTo>
                  <a:cubicBezTo>
                    <a:pt x="409132" y="399590"/>
                    <a:pt x="402088" y="400718"/>
                    <a:pt x="395026" y="400515"/>
                  </a:cubicBezTo>
                  <a:cubicBezTo>
                    <a:pt x="388667" y="400256"/>
                    <a:pt x="382289" y="401050"/>
                    <a:pt x="376188" y="402881"/>
                  </a:cubicBezTo>
                  <a:cubicBezTo>
                    <a:pt x="368885" y="404582"/>
                    <a:pt x="361472" y="405709"/>
                    <a:pt x="354003" y="406227"/>
                  </a:cubicBezTo>
                  <a:cubicBezTo>
                    <a:pt x="343540" y="407318"/>
                    <a:pt x="333094" y="406893"/>
                    <a:pt x="322668" y="407502"/>
                  </a:cubicBezTo>
                  <a:cubicBezTo>
                    <a:pt x="314737" y="407910"/>
                    <a:pt x="306861" y="408945"/>
                    <a:pt x="299097" y="410590"/>
                  </a:cubicBezTo>
                  <a:cubicBezTo>
                    <a:pt x="293717" y="411773"/>
                    <a:pt x="288300" y="411662"/>
                    <a:pt x="282902" y="412550"/>
                  </a:cubicBezTo>
                  <a:cubicBezTo>
                    <a:pt x="266005" y="415378"/>
                    <a:pt x="248812" y="414861"/>
                    <a:pt x="231785" y="413973"/>
                  </a:cubicBezTo>
                  <a:cubicBezTo>
                    <a:pt x="211819" y="412864"/>
                    <a:pt x="192111" y="409000"/>
                    <a:pt x="173218" y="402474"/>
                  </a:cubicBezTo>
                  <a:cubicBezTo>
                    <a:pt x="146652" y="393397"/>
                    <a:pt x="121029" y="382323"/>
                    <a:pt x="97421" y="366813"/>
                  </a:cubicBezTo>
                  <a:cubicBezTo>
                    <a:pt x="79137" y="354796"/>
                    <a:pt x="63201" y="339507"/>
                    <a:pt x="50445" y="321722"/>
                  </a:cubicBezTo>
                  <a:cubicBezTo>
                    <a:pt x="42606" y="310852"/>
                    <a:pt x="34010" y="300536"/>
                    <a:pt x="26966" y="289093"/>
                  </a:cubicBezTo>
                  <a:cubicBezTo>
                    <a:pt x="14377" y="268591"/>
                    <a:pt x="4782" y="246961"/>
                    <a:pt x="622" y="223020"/>
                  </a:cubicBezTo>
                  <a:cubicBezTo>
                    <a:pt x="-2077" y="207620"/>
                    <a:pt x="-1615" y="192220"/>
                    <a:pt x="-2058" y="176802"/>
                  </a:cubicBezTo>
                  <a:cubicBezTo>
                    <a:pt x="-2576" y="158962"/>
                    <a:pt x="179" y="141547"/>
                    <a:pt x="3136" y="124058"/>
                  </a:cubicBezTo>
                  <a:cubicBezTo>
                    <a:pt x="4874" y="113317"/>
                    <a:pt x="7185" y="102669"/>
                    <a:pt x="10069" y="92187"/>
                  </a:cubicBezTo>
                  <a:cubicBezTo>
                    <a:pt x="13951" y="78450"/>
                    <a:pt x="21346" y="66933"/>
                    <a:pt x="30645" y="56488"/>
                  </a:cubicBezTo>
                  <a:cubicBezTo>
                    <a:pt x="35193" y="51386"/>
                    <a:pt x="40296" y="46782"/>
                    <a:pt x="45120" y="41938"/>
                  </a:cubicBezTo>
                  <a:cubicBezTo>
                    <a:pt x="46710" y="40330"/>
                    <a:pt x="48670" y="38962"/>
                    <a:pt x="48818" y="36392"/>
                  </a:cubicBezTo>
                  <a:cubicBezTo>
                    <a:pt x="48411" y="36023"/>
                    <a:pt x="48301" y="35690"/>
                    <a:pt x="48504" y="35413"/>
                  </a:cubicBezTo>
                  <a:cubicBezTo>
                    <a:pt x="48707" y="35135"/>
                    <a:pt x="48947" y="34914"/>
                    <a:pt x="49114" y="34914"/>
                  </a:cubicBezTo>
                  <a:close/>
                </a:path>
              </a:pathLst>
            </a:custGeom>
            <a:solidFill>
              <a:srgbClr val="4A646E"/>
            </a:solidFill>
            <a:ln w="1847" cap="flat">
              <a:noFill/>
              <a:prstDash val="solid"/>
              <a:miter/>
            </a:ln>
          </p:spPr>
          <p:txBody>
            <a:bodyPr rtlCol="0" anchor="ctr"/>
            <a:lstStyle/>
            <a:p>
              <a:endParaRPr lang="es-CO"/>
            </a:p>
          </p:txBody>
        </p:sp>
        <p:sp>
          <p:nvSpPr>
            <p:cNvPr id="178" name="Freeform: Shape 177">
              <a:extLst>
                <a:ext uri="{FF2B5EF4-FFF2-40B4-BE49-F238E27FC236}">
                  <a16:creationId xmlns:a16="http://schemas.microsoft.com/office/drawing/2014/main" id="{A1F950D6-8357-5A1E-AC33-B13ACD1D0285}"/>
                </a:ext>
              </a:extLst>
            </p:cNvPr>
            <p:cNvSpPr/>
            <p:nvPr/>
          </p:nvSpPr>
          <p:spPr>
            <a:xfrm>
              <a:off x="-714985" y="2254872"/>
              <a:ext cx="14335" cy="40061"/>
            </a:xfrm>
            <a:custGeom>
              <a:avLst/>
              <a:gdLst>
                <a:gd name="connsiteX0" fmla="*/ 12122 w 14335"/>
                <a:gd name="connsiteY0" fmla="*/ 37053 h 40061"/>
                <a:gd name="connsiteX1" fmla="*/ 10975 w 14335"/>
                <a:gd name="connsiteY1" fmla="*/ 37294 h 40061"/>
                <a:gd name="connsiteX2" fmla="*/ 7999 w 14335"/>
                <a:gd name="connsiteY2" fmla="*/ 33116 h 40061"/>
                <a:gd name="connsiteX3" fmla="*/ -1374 w 14335"/>
                <a:gd name="connsiteY3" fmla="*/ 2834 h 40061"/>
                <a:gd name="connsiteX4" fmla="*/ -1596 w 14335"/>
                <a:gd name="connsiteY4" fmla="*/ -2379 h 40061"/>
                <a:gd name="connsiteX5" fmla="*/ 401 w 14335"/>
                <a:gd name="connsiteY5" fmla="*/ -2379 h 40061"/>
                <a:gd name="connsiteX6" fmla="*/ 11031 w 14335"/>
                <a:gd name="connsiteY6" fmla="*/ 27884 h 40061"/>
                <a:gd name="connsiteX7" fmla="*/ 12214 w 14335"/>
                <a:gd name="connsiteY7" fmla="*/ 34928 h 40061"/>
                <a:gd name="connsiteX8" fmla="*/ 12122 w 14335"/>
                <a:gd name="connsiteY8" fmla="*/ 37053 h 40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35" h="40061">
                  <a:moveTo>
                    <a:pt x="12122" y="37053"/>
                  </a:moveTo>
                  <a:cubicBezTo>
                    <a:pt x="11770" y="37220"/>
                    <a:pt x="11364" y="37294"/>
                    <a:pt x="10975" y="37294"/>
                  </a:cubicBezTo>
                  <a:cubicBezTo>
                    <a:pt x="9275" y="36573"/>
                    <a:pt x="8129" y="34965"/>
                    <a:pt x="7999" y="33116"/>
                  </a:cubicBezTo>
                  <a:cubicBezTo>
                    <a:pt x="5873" y="22744"/>
                    <a:pt x="2730" y="12595"/>
                    <a:pt x="-1374" y="2834"/>
                  </a:cubicBezTo>
                  <a:cubicBezTo>
                    <a:pt x="-2280" y="1226"/>
                    <a:pt x="-2372" y="-716"/>
                    <a:pt x="-1596" y="-2379"/>
                  </a:cubicBezTo>
                  <a:cubicBezTo>
                    <a:pt x="-1023" y="-2897"/>
                    <a:pt x="-173" y="-2897"/>
                    <a:pt x="401" y="-2379"/>
                  </a:cubicBezTo>
                  <a:cubicBezTo>
                    <a:pt x="5374" y="7141"/>
                    <a:pt x="8942" y="17346"/>
                    <a:pt x="11031" y="27884"/>
                  </a:cubicBezTo>
                  <a:cubicBezTo>
                    <a:pt x="12602" y="30028"/>
                    <a:pt x="10938" y="32728"/>
                    <a:pt x="12214" y="34928"/>
                  </a:cubicBezTo>
                  <a:cubicBezTo>
                    <a:pt x="12177" y="35593"/>
                    <a:pt x="12159" y="36314"/>
                    <a:pt x="12122" y="37053"/>
                  </a:cubicBezTo>
                  <a:close/>
                </a:path>
              </a:pathLst>
            </a:custGeom>
            <a:solidFill>
              <a:srgbClr val="7CA2B4"/>
            </a:solidFill>
            <a:ln w="1847" cap="flat">
              <a:noFill/>
              <a:prstDash val="solid"/>
              <a:miter/>
            </a:ln>
          </p:spPr>
          <p:txBody>
            <a:bodyPr rtlCol="0" anchor="ctr"/>
            <a:lstStyle/>
            <a:p>
              <a:endParaRPr lang="es-CO"/>
            </a:p>
          </p:txBody>
        </p:sp>
        <p:sp>
          <p:nvSpPr>
            <p:cNvPr id="179" name="Freeform: Shape 178">
              <a:extLst>
                <a:ext uri="{FF2B5EF4-FFF2-40B4-BE49-F238E27FC236}">
                  <a16:creationId xmlns:a16="http://schemas.microsoft.com/office/drawing/2014/main" id="{47FD0DCE-11CA-D111-9AFC-07869AA26937}"/>
                </a:ext>
              </a:extLst>
            </p:cNvPr>
            <p:cNvSpPr/>
            <p:nvPr/>
          </p:nvSpPr>
          <p:spPr>
            <a:xfrm>
              <a:off x="-1309802" y="2163538"/>
              <a:ext cx="19228" cy="19214"/>
            </a:xfrm>
            <a:custGeom>
              <a:avLst/>
              <a:gdLst>
                <a:gd name="connsiteX0" fmla="*/ -2120 w 19228"/>
                <a:gd name="connsiteY0" fmla="*/ 16447 h 19214"/>
                <a:gd name="connsiteX1" fmla="*/ -567 w 19228"/>
                <a:gd name="connsiteY1" fmla="*/ 12750 h 19214"/>
                <a:gd name="connsiteX2" fmla="*/ 13409 w 19228"/>
                <a:gd name="connsiteY2" fmla="*/ -1245 h 19214"/>
                <a:gd name="connsiteX3" fmla="*/ 17107 w 19228"/>
                <a:gd name="connsiteY3" fmla="*/ -2761 h 19214"/>
                <a:gd name="connsiteX4" fmla="*/ -2120 w 19228"/>
                <a:gd name="connsiteY4" fmla="*/ 16447 h 19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28" h="19214">
                  <a:moveTo>
                    <a:pt x="-2120" y="16447"/>
                  </a:moveTo>
                  <a:cubicBezTo>
                    <a:pt x="-2157" y="15042"/>
                    <a:pt x="-1602" y="13692"/>
                    <a:pt x="-567" y="12750"/>
                  </a:cubicBezTo>
                  <a:cubicBezTo>
                    <a:pt x="4092" y="8091"/>
                    <a:pt x="8677" y="3506"/>
                    <a:pt x="13409" y="-1245"/>
                  </a:cubicBezTo>
                  <a:cubicBezTo>
                    <a:pt x="14352" y="-2280"/>
                    <a:pt x="15702" y="-2835"/>
                    <a:pt x="17107" y="-2761"/>
                  </a:cubicBezTo>
                  <a:cubicBezTo>
                    <a:pt x="11191" y="4116"/>
                    <a:pt x="4776" y="10550"/>
                    <a:pt x="-2120" y="16447"/>
                  </a:cubicBezTo>
                  <a:close/>
                </a:path>
              </a:pathLst>
            </a:custGeom>
            <a:solidFill>
              <a:srgbClr val="0E1315"/>
            </a:solidFill>
            <a:ln w="1847" cap="flat">
              <a:noFill/>
              <a:prstDash val="solid"/>
              <a:miter/>
            </a:ln>
          </p:spPr>
          <p:txBody>
            <a:bodyPr rtlCol="0" anchor="ctr"/>
            <a:lstStyle/>
            <a:p>
              <a:endParaRPr lang="es-CO"/>
            </a:p>
          </p:txBody>
        </p:sp>
        <p:sp>
          <p:nvSpPr>
            <p:cNvPr id="180" name="Freeform: Shape 179">
              <a:extLst>
                <a:ext uri="{FF2B5EF4-FFF2-40B4-BE49-F238E27FC236}">
                  <a16:creationId xmlns:a16="http://schemas.microsoft.com/office/drawing/2014/main" id="{B9F4A935-E856-D1FF-F31E-9951D32D5505}"/>
                </a:ext>
              </a:extLst>
            </p:cNvPr>
            <p:cNvSpPr/>
            <p:nvPr/>
          </p:nvSpPr>
          <p:spPr>
            <a:xfrm>
              <a:off x="-1315254" y="2184084"/>
              <a:ext cx="4141" cy="5546"/>
            </a:xfrm>
            <a:custGeom>
              <a:avLst/>
              <a:gdLst>
                <a:gd name="connsiteX0" fmla="*/ -2121 w 4141"/>
                <a:gd name="connsiteY0" fmla="*/ 2779 h 5546"/>
                <a:gd name="connsiteX1" fmla="*/ 2020 w 4141"/>
                <a:gd name="connsiteY1" fmla="*/ -2768 h 5546"/>
                <a:gd name="connsiteX2" fmla="*/ -2121 w 4141"/>
                <a:gd name="connsiteY2" fmla="*/ 2779 h 5546"/>
              </a:gdLst>
              <a:ahLst/>
              <a:cxnLst>
                <a:cxn ang="0">
                  <a:pos x="connsiteX0" y="connsiteY0"/>
                </a:cxn>
                <a:cxn ang="0">
                  <a:pos x="connsiteX1" y="connsiteY1"/>
                </a:cxn>
                <a:cxn ang="0">
                  <a:pos x="connsiteX2" y="connsiteY2"/>
                </a:cxn>
              </a:cxnLst>
              <a:rect l="l" t="t" r="r" b="b"/>
              <a:pathLst>
                <a:path w="4141" h="5546">
                  <a:moveTo>
                    <a:pt x="-2121" y="2779"/>
                  </a:moveTo>
                  <a:cubicBezTo>
                    <a:pt x="-2121" y="-87"/>
                    <a:pt x="-273" y="-1603"/>
                    <a:pt x="2020" y="-2768"/>
                  </a:cubicBezTo>
                  <a:cubicBezTo>
                    <a:pt x="1687" y="-328"/>
                    <a:pt x="116" y="1762"/>
                    <a:pt x="-2121" y="2779"/>
                  </a:cubicBezTo>
                  <a:close/>
                </a:path>
              </a:pathLst>
            </a:custGeom>
            <a:solidFill>
              <a:srgbClr val="0E1315"/>
            </a:solidFill>
            <a:ln w="1847" cap="flat">
              <a:noFill/>
              <a:prstDash val="solid"/>
              <a:miter/>
            </a:ln>
          </p:spPr>
          <p:txBody>
            <a:bodyPr rtlCol="0" anchor="ctr"/>
            <a:lstStyle/>
            <a:p>
              <a:endParaRPr lang="es-CO"/>
            </a:p>
          </p:txBody>
        </p:sp>
        <p:sp>
          <p:nvSpPr>
            <p:cNvPr id="181" name="Freeform: Shape 180">
              <a:extLst>
                <a:ext uri="{FF2B5EF4-FFF2-40B4-BE49-F238E27FC236}">
                  <a16:creationId xmlns:a16="http://schemas.microsoft.com/office/drawing/2014/main" id="{15191514-F804-5EE4-B122-22AE9B92A03F}"/>
                </a:ext>
              </a:extLst>
            </p:cNvPr>
            <p:cNvSpPr/>
            <p:nvPr/>
          </p:nvSpPr>
          <p:spPr>
            <a:xfrm>
              <a:off x="-702007" y="2285438"/>
              <a:ext cx="1801" cy="7054"/>
            </a:xfrm>
            <a:custGeom>
              <a:avLst/>
              <a:gdLst>
                <a:gd name="connsiteX0" fmla="*/ -764 w 1801"/>
                <a:gd name="connsiteY0" fmla="*/ 4287 h 7054"/>
                <a:gd name="connsiteX1" fmla="*/ -1947 w 1801"/>
                <a:gd name="connsiteY1" fmla="*/ -2756 h 7054"/>
                <a:gd name="connsiteX2" fmla="*/ -745 w 1801"/>
                <a:gd name="connsiteY2" fmla="*/ -2590 h 7054"/>
                <a:gd name="connsiteX3" fmla="*/ -320 w 1801"/>
                <a:gd name="connsiteY3" fmla="*/ 2457 h 7054"/>
              </a:gdLst>
              <a:ahLst/>
              <a:cxnLst>
                <a:cxn ang="0">
                  <a:pos x="connsiteX0" y="connsiteY0"/>
                </a:cxn>
                <a:cxn ang="0">
                  <a:pos x="connsiteX1" y="connsiteY1"/>
                </a:cxn>
                <a:cxn ang="0">
                  <a:pos x="connsiteX2" y="connsiteY2"/>
                </a:cxn>
                <a:cxn ang="0">
                  <a:pos x="connsiteX3" y="connsiteY3"/>
                </a:cxn>
              </a:cxnLst>
              <a:rect l="l" t="t" r="r" b="b"/>
              <a:pathLst>
                <a:path w="1801" h="7054">
                  <a:moveTo>
                    <a:pt x="-764" y="4287"/>
                  </a:moveTo>
                  <a:cubicBezTo>
                    <a:pt x="-1984" y="2161"/>
                    <a:pt x="-2391" y="-335"/>
                    <a:pt x="-1947" y="-2756"/>
                  </a:cubicBezTo>
                  <a:cubicBezTo>
                    <a:pt x="-1540" y="-2793"/>
                    <a:pt x="-1134" y="-2738"/>
                    <a:pt x="-745" y="-2590"/>
                  </a:cubicBezTo>
                  <a:cubicBezTo>
                    <a:pt x="-598" y="-908"/>
                    <a:pt x="-468" y="775"/>
                    <a:pt x="-320" y="2457"/>
                  </a:cubicBezTo>
                  <a:close/>
                </a:path>
              </a:pathLst>
            </a:custGeom>
            <a:solidFill>
              <a:srgbClr val="4A646E"/>
            </a:solidFill>
            <a:ln w="1847" cap="flat">
              <a:noFill/>
              <a:prstDash val="solid"/>
              <a:miter/>
            </a:ln>
          </p:spPr>
          <p:txBody>
            <a:bodyPr rtlCol="0" anchor="ctr"/>
            <a:lstStyle/>
            <a:p>
              <a:endParaRPr lang="es-CO"/>
            </a:p>
          </p:txBody>
        </p:sp>
        <p:sp>
          <p:nvSpPr>
            <p:cNvPr id="182" name="Freeform: Shape 181">
              <a:extLst>
                <a:ext uri="{FF2B5EF4-FFF2-40B4-BE49-F238E27FC236}">
                  <a16:creationId xmlns:a16="http://schemas.microsoft.com/office/drawing/2014/main" id="{45EDE1D4-398F-0538-3FDC-16577CA462BA}"/>
                </a:ext>
              </a:extLst>
            </p:cNvPr>
            <p:cNvSpPr/>
            <p:nvPr/>
          </p:nvSpPr>
          <p:spPr>
            <a:xfrm>
              <a:off x="-1318017" y="2189612"/>
              <a:ext cx="2781" cy="4122"/>
            </a:xfrm>
            <a:custGeom>
              <a:avLst/>
              <a:gdLst>
                <a:gd name="connsiteX0" fmla="*/ -2094 w 2781"/>
                <a:gd name="connsiteY0" fmla="*/ 1355 h 4122"/>
                <a:gd name="connsiteX1" fmla="*/ 660 w 2781"/>
                <a:gd name="connsiteY1" fmla="*/ -2768 h 4122"/>
                <a:gd name="connsiteX2" fmla="*/ -2094 w 2781"/>
                <a:gd name="connsiteY2" fmla="*/ 1355 h 4122"/>
              </a:gdLst>
              <a:ahLst/>
              <a:cxnLst>
                <a:cxn ang="0">
                  <a:pos x="connsiteX0" y="connsiteY0"/>
                </a:cxn>
                <a:cxn ang="0">
                  <a:pos x="connsiteX1" y="connsiteY1"/>
                </a:cxn>
                <a:cxn ang="0">
                  <a:pos x="connsiteX2" y="connsiteY2"/>
                </a:cxn>
              </a:cxnLst>
              <a:rect l="l" t="t" r="r" b="b"/>
              <a:pathLst>
                <a:path w="2781" h="4122">
                  <a:moveTo>
                    <a:pt x="-2094" y="1355"/>
                  </a:moveTo>
                  <a:cubicBezTo>
                    <a:pt x="-2316" y="-512"/>
                    <a:pt x="-1151" y="-2268"/>
                    <a:pt x="660" y="-2768"/>
                  </a:cubicBezTo>
                  <a:cubicBezTo>
                    <a:pt x="679" y="-956"/>
                    <a:pt x="-412" y="671"/>
                    <a:pt x="-2094" y="1355"/>
                  </a:cubicBezTo>
                  <a:close/>
                </a:path>
              </a:pathLst>
            </a:custGeom>
            <a:solidFill>
              <a:srgbClr val="0E1315"/>
            </a:solidFill>
            <a:ln w="1847" cap="flat">
              <a:noFill/>
              <a:prstDash val="solid"/>
              <a:miter/>
            </a:ln>
          </p:spPr>
          <p:txBody>
            <a:bodyPr rtlCol="0" anchor="ctr"/>
            <a:lstStyle/>
            <a:p>
              <a:endParaRPr lang="es-CO"/>
            </a:p>
          </p:txBody>
        </p:sp>
        <p:sp>
          <p:nvSpPr>
            <p:cNvPr id="183" name="Freeform: Shape 182">
              <a:extLst>
                <a:ext uri="{FF2B5EF4-FFF2-40B4-BE49-F238E27FC236}">
                  <a16:creationId xmlns:a16="http://schemas.microsoft.com/office/drawing/2014/main" id="{4B5A971B-47BE-0A67-E3B4-E8132BA77259}"/>
                </a:ext>
              </a:extLst>
            </p:cNvPr>
            <p:cNvSpPr/>
            <p:nvPr/>
          </p:nvSpPr>
          <p:spPr>
            <a:xfrm>
              <a:off x="-1311149" y="2182734"/>
              <a:ext cx="1349" cy="1423"/>
            </a:xfrm>
            <a:custGeom>
              <a:avLst/>
              <a:gdLst>
                <a:gd name="connsiteX0" fmla="*/ -2121 w 1349"/>
                <a:gd name="connsiteY0" fmla="*/ -1344 h 1423"/>
                <a:gd name="connsiteX1" fmla="*/ -772 w 1349"/>
                <a:gd name="connsiteY1" fmla="*/ -2768 h 1423"/>
              </a:gdLst>
              <a:ahLst/>
              <a:cxnLst>
                <a:cxn ang="0">
                  <a:pos x="connsiteX0" y="connsiteY0"/>
                </a:cxn>
                <a:cxn ang="0">
                  <a:pos x="connsiteX1" y="connsiteY1"/>
                </a:cxn>
              </a:cxnLst>
              <a:rect l="l" t="t" r="r" b="b"/>
              <a:pathLst>
                <a:path w="1349" h="1423">
                  <a:moveTo>
                    <a:pt x="-2121" y="-1344"/>
                  </a:moveTo>
                  <a:lnTo>
                    <a:pt x="-772" y="-2768"/>
                  </a:lnTo>
                  <a:close/>
                </a:path>
              </a:pathLst>
            </a:custGeom>
            <a:solidFill>
              <a:srgbClr val="0E1315"/>
            </a:solidFill>
            <a:ln w="1847" cap="flat">
              <a:noFill/>
              <a:prstDash val="solid"/>
              <a:miter/>
            </a:ln>
          </p:spPr>
          <p:txBody>
            <a:bodyPr rtlCol="0" anchor="ctr"/>
            <a:lstStyle/>
            <a:p>
              <a:endParaRPr lang="es-CO"/>
            </a:p>
          </p:txBody>
        </p:sp>
        <p:sp>
          <p:nvSpPr>
            <p:cNvPr id="184" name="Freeform: Shape 183">
              <a:extLst>
                <a:ext uri="{FF2B5EF4-FFF2-40B4-BE49-F238E27FC236}">
                  <a16:creationId xmlns:a16="http://schemas.microsoft.com/office/drawing/2014/main" id="{561DD60E-862E-FB58-3C32-74AC6BF70220}"/>
                </a:ext>
              </a:extLst>
            </p:cNvPr>
            <p:cNvSpPr/>
            <p:nvPr/>
          </p:nvSpPr>
          <p:spPr>
            <a:xfrm>
              <a:off x="-1290629" y="2162233"/>
              <a:ext cx="1405" cy="1368"/>
            </a:xfrm>
            <a:custGeom>
              <a:avLst/>
              <a:gdLst>
                <a:gd name="connsiteX0" fmla="*/ -2121 w 1405"/>
                <a:gd name="connsiteY0" fmla="*/ -1400 h 1368"/>
                <a:gd name="connsiteX1" fmla="*/ -716 w 1405"/>
                <a:gd name="connsiteY1" fmla="*/ -2768 h 1368"/>
              </a:gdLst>
              <a:ahLst/>
              <a:cxnLst>
                <a:cxn ang="0">
                  <a:pos x="connsiteX0" y="connsiteY0"/>
                </a:cxn>
                <a:cxn ang="0">
                  <a:pos x="connsiteX1" y="connsiteY1"/>
                </a:cxn>
              </a:cxnLst>
              <a:rect l="l" t="t" r="r" b="b"/>
              <a:pathLst>
                <a:path w="1405" h="1368">
                  <a:moveTo>
                    <a:pt x="-2121" y="-1400"/>
                  </a:moveTo>
                  <a:lnTo>
                    <a:pt x="-716" y="-2768"/>
                  </a:lnTo>
                  <a:close/>
                </a:path>
              </a:pathLst>
            </a:custGeom>
            <a:solidFill>
              <a:srgbClr val="0E1315"/>
            </a:solidFill>
            <a:ln w="1847" cap="flat">
              <a:noFill/>
              <a:prstDash val="solid"/>
              <a:miter/>
            </a:ln>
          </p:spPr>
          <p:txBody>
            <a:bodyPr rtlCol="0" anchor="ctr"/>
            <a:lstStyle/>
            <a:p>
              <a:endParaRPr lang="es-CO"/>
            </a:p>
          </p:txBody>
        </p:sp>
        <p:sp>
          <p:nvSpPr>
            <p:cNvPr id="185" name="Freeform: Shape 184">
              <a:extLst>
                <a:ext uri="{FF2B5EF4-FFF2-40B4-BE49-F238E27FC236}">
                  <a16:creationId xmlns:a16="http://schemas.microsoft.com/office/drawing/2014/main" id="{055C01D8-0178-9572-AD0D-468239BDE2AE}"/>
                </a:ext>
              </a:extLst>
            </p:cNvPr>
            <p:cNvSpPr/>
            <p:nvPr/>
          </p:nvSpPr>
          <p:spPr>
            <a:xfrm>
              <a:off x="-1289150" y="2160864"/>
              <a:ext cx="1405" cy="1386"/>
            </a:xfrm>
            <a:custGeom>
              <a:avLst/>
              <a:gdLst>
                <a:gd name="connsiteX0" fmla="*/ -2121 w 1405"/>
                <a:gd name="connsiteY0" fmla="*/ -1381 h 1386"/>
                <a:gd name="connsiteX1" fmla="*/ -716 w 1405"/>
                <a:gd name="connsiteY1" fmla="*/ -2768 h 1386"/>
              </a:gdLst>
              <a:ahLst/>
              <a:cxnLst>
                <a:cxn ang="0">
                  <a:pos x="connsiteX0" y="connsiteY0"/>
                </a:cxn>
                <a:cxn ang="0">
                  <a:pos x="connsiteX1" y="connsiteY1"/>
                </a:cxn>
              </a:cxnLst>
              <a:rect l="l" t="t" r="r" b="b"/>
              <a:pathLst>
                <a:path w="1405" h="1386">
                  <a:moveTo>
                    <a:pt x="-2121" y="-1381"/>
                  </a:moveTo>
                  <a:cubicBezTo>
                    <a:pt x="-1955" y="-2084"/>
                    <a:pt x="-1419" y="-2620"/>
                    <a:pt x="-716" y="-2768"/>
                  </a:cubicBezTo>
                  <a:close/>
                </a:path>
              </a:pathLst>
            </a:custGeom>
            <a:solidFill>
              <a:srgbClr val="0E1315"/>
            </a:solidFill>
            <a:ln w="1847" cap="flat">
              <a:noFill/>
              <a:prstDash val="solid"/>
              <a:miter/>
            </a:ln>
          </p:spPr>
          <p:txBody>
            <a:bodyPr rtlCol="0" anchor="ctr"/>
            <a:lstStyle/>
            <a:p>
              <a:endParaRPr lang="es-CO"/>
            </a:p>
          </p:txBody>
        </p:sp>
        <p:sp>
          <p:nvSpPr>
            <p:cNvPr id="186" name="Freeform: Shape 185">
              <a:extLst>
                <a:ext uri="{FF2B5EF4-FFF2-40B4-BE49-F238E27FC236}">
                  <a16:creationId xmlns:a16="http://schemas.microsoft.com/office/drawing/2014/main" id="{D3625D79-B4D8-AF47-4EF1-5ACA6FB0B1AC}"/>
                </a:ext>
              </a:extLst>
            </p:cNvPr>
            <p:cNvSpPr/>
            <p:nvPr/>
          </p:nvSpPr>
          <p:spPr>
            <a:xfrm>
              <a:off x="-1287856" y="2159552"/>
              <a:ext cx="1571" cy="1368"/>
            </a:xfrm>
            <a:custGeom>
              <a:avLst/>
              <a:gdLst>
                <a:gd name="connsiteX0" fmla="*/ -550 w 1571"/>
                <a:gd name="connsiteY0" fmla="*/ -2768 h 1368"/>
                <a:gd name="connsiteX1" fmla="*/ -772 w 1571"/>
                <a:gd name="connsiteY1" fmla="*/ -1400 h 1368"/>
                <a:gd name="connsiteX2" fmla="*/ -2121 w 1571"/>
                <a:gd name="connsiteY2" fmla="*/ -1400 h 1368"/>
                <a:gd name="connsiteX3" fmla="*/ -550 w 1571"/>
                <a:gd name="connsiteY3" fmla="*/ -2768 h 1368"/>
              </a:gdLst>
              <a:ahLst/>
              <a:cxnLst>
                <a:cxn ang="0">
                  <a:pos x="connsiteX0" y="connsiteY0"/>
                </a:cxn>
                <a:cxn ang="0">
                  <a:pos x="connsiteX1" y="connsiteY1"/>
                </a:cxn>
                <a:cxn ang="0">
                  <a:pos x="connsiteX2" y="connsiteY2"/>
                </a:cxn>
                <a:cxn ang="0">
                  <a:pos x="connsiteX3" y="connsiteY3"/>
                </a:cxn>
              </a:cxnLst>
              <a:rect l="l" t="t" r="r" b="b"/>
              <a:pathLst>
                <a:path w="1571" h="1368">
                  <a:moveTo>
                    <a:pt x="-550" y="-2768"/>
                  </a:moveTo>
                  <a:lnTo>
                    <a:pt x="-772" y="-1400"/>
                  </a:lnTo>
                  <a:lnTo>
                    <a:pt x="-2121" y="-1400"/>
                  </a:lnTo>
                  <a:cubicBezTo>
                    <a:pt x="-1936" y="-2139"/>
                    <a:pt x="-1308" y="-2675"/>
                    <a:pt x="-550" y="-2768"/>
                  </a:cubicBezTo>
                  <a:close/>
                </a:path>
              </a:pathLst>
            </a:custGeom>
            <a:solidFill>
              <a:srgbClr val="0E1315"/>
            </a:solidFill>
            <a:ln w="1847" cap="flat">
              <a:noFill/>
              <a:prstDash val="solid"/>
              <a:miter/>
            </a:ln>
          </p:spPr>
          <p:txBody>
            <a:bodyPr rtlCol="0" anchor="ctr"/>
            <a:lstStyle/>
            <a:p>
              <a:endParaRPr lang="es-CO"/>
            </a:p>
          </p:txBody>
        </p:sp>
        <p:sp>
          <p:nvSpPr>
            <p:cNvPr id="187" name="Freeform: Shape 186">
              <a:extLst>
                <a:ext uri="{FF2B5EF4-FFF2-40B4-BE49-F238E27FC236}">
                  <a16:creationId xmlns:a16="http://schemas.microsoft.com/office/drawing/2014/main" id="{8E29E4CF-ADAB-1C59-C692-1E2356301CCD}"/>
                </a:ext>
              </a:extLst>
            </p:cNvPr>
            <p:cNvSpPr/>
            <p:nvPr/>
          </p:nvSpPr>
          <p:spPr>
            <a:xfrm>
              <a:off x="-1227736" y="2101398"/>
              <a:ext cx="491831" cy="115987"/>
            </a:xfrm>
            <a:custGeom>
              <a:avLst/>
              <a:gdLst>
                <a:gd name="connsiteX0" fmla="*/ -2121 w 491831"/>
                <a:gd name="connsiteY0" fmla="*/ 25085 h 115987"/>
                <a:gd name="connsiteX1" fmla="*/ 17715 w 491831"/>
                <a:gd name="connsiteY1" fmla="*/ 19743 h 115987"/>
                <a:gd name="connsiteX2" fmla="*/ 21413 w 491831"/>
                <a:gd name="connsiteY2" fmla="*/ 18541 h 115987"/>
                <a:gd name="connsiteX3" fmla="*/ 24352 w 491831"/>
                <a:gd name="connsiteY3" fmla="*/ 17617 h 115987"/>
                <a:gd name="connsiteX4" fmla="*/ 31026 w 491831"/>
                <a:gd name="connsiteY4" fmla="*/ 16249 h 115987"/>
                <a:gd name="connsiteX5" fmla="*/ 97007 w 491831"/>
                <a:gd name="connsiteY5" fmla="*/ 7874 h 115987"/>
                <a:gd name="connsiteX6" fmla="*/ 170826 w 491831"/>
                <a:gd name="connsiteY6" fmla="*/ 1588 h 115987"/>
                <a:gd name="connsiteX7" fmla="*/ 190404 w 491831"/>
                <a:gd name="connsiteY7" fmla="*/ -371 h 115987"/>
                <a:gd name="connsiteX8" fmla="*/ 238636 w 491831"/>
                <a:gd name="connsiteY8" fmla="*/ -1924 h 115987"/>
                <a:gd name="connsiteX9" fmla="*/ 282691 w 491831"/>
                <a:gd name="connsiteY9" fmla="*/ -834 h 115987"/>
                <a:gd name="connsiteX10" fmla="*/ 393614 w 491831"/>
                <a:gd name="connsiteY10" fmla="*/ 23440 h 115987"/>
                <a:gd name="connsiteX11" fmla="*/ 422528 w 491831"/>
                <a:gd name="connsiteY11" fmla="*/ 41336 h 115987"/>
                <a:gd name="connsiteX12" fmla="*/ 488138 w 491831"/>
                <a:gd name="connsiteY12" fmla="*/ 109738 h 115987"/>
                <a:gd name="connsiteX13" fmla="*/ 489710 w 491831"/>
                <a:gd name="connsiteY13" fmla="*/ 112715 h 115987"/>
                <a:gd name="connsiteX14" fmla="*/ 487861 w 491831"/>
                <a:gd name="connsiteY14" fmla="*/ 113177 h 115987"/>
                <a:gd name="connsiteX15" fmla="*/ 486955 w 491831"/>
                <a:gd name="connsiteY15" fmla="*/ 112770 h 115987"/>
                <a:gd name="connsiteX16" fmla="*/ 485310 w 491831"/>
                <a:gd name="connsiteY16" fmla="*/ 111587 h 115987"/>
                <a:gd name="connsiteX17" fmla="*/ 484496 w 491831"/>
                <a:gd name="connsiteY17" fmla="*/ 110921 h 115987"/>
                <a:gd name="connsiteX18" fmla="*/ 482888 w 491831"/>
                <a:gd name="connsiteY18" fmla="*/ 109479 h 115987"/>
                <a:gd name="connsiteX19" fmla="*/ 440053 w 491831"/>
                <a:gd name="connsiteY19" fmla="*/ 62614 h 115987"/>
                <a:gd name="connsiteX20" fmla="*/ 390138 w 491831"/>
                <a:gd name="connsiteY20" fmla="*/ 26269 h 115987"/>
                <a:gd name="connsiteX21" fmla="*/ 313528 w 491831"/>
                <a:gd name="connsiteY21" fmla="*/ 6377 h 115987"/>
                <a:gd name="connsiteX22" fmla="*/ 264537 w 491831"/>
                <a:gd name="connsiteY22" fmla="*/ 3012 h 115987"/>
                <a:gd name="connsiteX23" fmla="*/ 180605 w 491831"/>
                <a:gd name="connsiteY23" fmla="*/ 5859 h 115987"/>
                <a:gd name="connsiteX24" fmla="*/ 135016 w 491831"/>
                <a:gd name="connsiteY24" fmla="*/ 9057 h 115987"/>
                <a:gd name="connsiteX25" fmla="*/ 60273 w 491831"/>
                <a:gd name="connsiteY25" fmla="*/ 16655 h 115987"/>
                <a:gd name="connsiteX26" fmla="*/ 5015 w 491831"/>
                <a:gd name="connsiteY26" fmla="*/ 25899 h 115987"/>
                <a:gd name="connsiteX27" fmla="*/ -2121 w 491831"/>
                <a:gd name="connsiteY27" fmla="*/ 25085 h 115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91831" h="115987">
                  <a:moveTo>
                    <a:pt x="-2121" y="25085"/>
                  </a:moveTo>
                  <a:cubicBezTo>
                    <a:pt x="3980" y="21388"/>
                    <a:pt x="11060" y="21388"/>
                    <a:pt x="17715" y="19743"/>
                  </a:cubicBezTo>
                  <a:cubicBezTo>
                    <a:pt x="19028" y="19650"/>
                    <a:pt x="20285" y="19225"/>
                    <a:pt x="21413" y="18541"/>
                  </a:cubicBezTo>
                  <a:cubicBezTo>
                    <a:pt x="22134" y="17395"/>
                    <a:pt x="23261" y="17672"/>
                    <a:pt x="24352" y="17617"/>
                  </a:cubicBezTo>
                  <a:cubicBezTo>
                    <a:pt x="26608" y="17284"/>
                    <a:pt x="28752" y="16452"/>
                    <a:pt x="31026" y="16249"/>
                  </a:cubicBezTo>
                  <a:cubicBezTo>
                    <a:pt x="52952" y="12884"/>
                    <a:pt x="74951" y="10222"/>
                    <a:pt x="97007" y="7874"/>
                  </a:cubicBezTo>
                  <a:cubicBezTo>
                    <a:pt x="121576" y="5249"/>
                    <a:pt x="146201" y="3437"/>
                    <a:pt x="170826" y="1588"/>
                  </a:cubicBezTo>
                  <a:cubicBezTo>
                    <a:pt x="177315" y="1089"/>
                    <a:pt x="184007" y="1403"/>
                    <a:pt x="190404" y="-371"/>
                  </a:cubicBezTo>
                  <a:cubicBezTo>
                    <a:pt x="206450" y="-1647"/>
                    <a:pt x="222553" y="-926"/>
                    <a:pt x="238636" y="-1924"/>
                  </a:cubicBezTo>
                  <a:cubicBezTo>
                    <a:pt x="253241" y="-2830"/>
                    <a:pt x="268068" y="-3625"/>
                    <a:pt x="282691" y="-834"/>
                  </a:cubicBezTo>
                  <a:cubicBezTo>
                    <a:pt x="320867" y="1662"/>
                    <a:pt x="358063" y="8762"/>
                    <a:pt x="393614" y="23440"/>
                  </a:cubicBezTo>
                  <a:cubicBezTo>
                    <a:pt x="404170" y="27784"/>
                    <a:pt x="413931" y="33830"/>
                    <a:pt x="422528" y="41336"/>
                  </a:cubicBezTo>
                  <a:cubicBezTo>
                    <a:pt x="446561" y="62152"/>
                    <a:pt x="469023" y="84300"/>
                    <a:pt x="488138" y="109738"/>
                  </a:cubicBezTo>
                  <a:cubicBezTo>
                    <a:pt x="488748" y="110681"/>
                    <a:pt x="489266" y="111679"/>
                    <a:pt x="489710" y="112715"/>
                  </a:cubicBezTo>
                  <a:cubicBezTo>
                    <a:pt x="489192" y="113140"/>
                    <a:pt x="488508" y="113306"/>
                    <a:pt x="487861" y="113177"/>
                  </a:cubicBezTo>
                  <a:lnTo>
                    <a:pt x="486955" y="112770"/>
                  </a:lnTo>
                  <a:cubicBezTo>
                    <a:pt x="486382" y="112419"/>
                    <a:pt x="485827" y="112030"/>
                    <a:pt x="485310" y="111587"/>
                  </a:cubicBezTo>
                  <a:cubicBezTo>
                    <a:pt x="485033" y="111383"/>
                    <a:pt x="484774" y="111143"/>
                    <a:pt x="484496" y="110921"/>
                  </a:cubicBezTo>
                  <a:cubicBezTo>
                    <a:pt x="483942" y="110477"/>
                    <a:pt x="483406" y="109997"/>
                    <a:pt x="482888" y="109479"/>
                  </a:cubicBezTo>
                  <a:cubicBezTo>
                    <a:pt x="469781" y="92822"/>
                    <a:pt x="455472" y="77164"/>
                    <a:pt x="440053" y="62614"/>
                  </a:cubicBezTo>
                  <a:cubicBezTo>
                    <a:pt x="424801" y="48619"/>
                    <a:pt x="409993" y="33941"/>
                    <a:pt x="390138" y="26269"/>
                  </a:cubicBezTo>
                  <a:cubicBezTo>
                    <a:pt x="365366" y="17007"/>
                    <a:pt x="339687" y="10333"/>
                    <a:pt x="313528" y="6377"/>
                  </a:cubicBezTo>
                  <a:cubicBezTo>
                    <a:pt x="297351" y="3567"/>
                    <a:pt x="280935" y="2439"/>
                    <a:pt x="264537" y="3012"/>
                  </a:cubicBezTo>
                  <a:cubicBezTo>
                    <a:pt x="236584" y="4324"/>
                    <a:pt x="208558" y="1958"/>
                    <a:pt x="180605" y="5859"/>
                  </a:cubicBezTo>
                  <a:cubicBezTo>
                    <a:pt x="165594" y="7966"/>
                    <a:pt x="150231" y="8059"/>
                    <a:pt x="135016" y="9057"/>
                  </a:cubicBezTo>
                  <a:cubicBezTo>
                    <a:pt x="110003" y="10721"/>
                    <a:pt x="85101" y="13568"/>
                    <a:pt x="60273" y="16655"/>
                  </a:cubicBezTo>
                  <a:cubicBezTo>
                    <a:pt x="41712" y="18818"/>
                    <a:pt x="23261" y="21906"/>
                    <a:pt x="5015" y="25899"/>
                  </a:cubicBezTo>
                  <a:cubicBezTo>
                    <a:pt x="2519" y="26546"/>
                    <a:pt x="-14" y="27230"/>
                    <a:pt x="-2121" y="25085"/>
                  </a:cubicBezTo>
                  <a:close/>
                </a:path>
              </a:pathLst>
            </a:custGeom>
            <a:solidFill>
              <a:srgbClr val="7A9FB0"/>
            </a:solidFill>
            <a:ln w="1847" cap="flat">
              <a:noFill/>
              <a:prstDash val="solid"/>
              <a:miter/>
            </a:ln>
          </p:spPr>
          <p:txBody>
            <a:bodyPr rtlCol="0" anchor="ctr"/>
            <a:lstStyle/>
            <a:p>
              <a:endParaRPr lang="es-CO"/>
            </a:p>
          </p:txBody>
        </p:sp>
        <p:sp>
          <p:nvSpPr>
            <p:cNvPr id="188" name="Freeform: Shape 187">
              <a:extLst>
                <a:ext uri="{FF2B5EF4-FFF2-40B4-BE49-F238E27FC236}">
                  <a16:creationId xmlns:a16="http://schemas.microsoft.com/office/drawing/2014/main" id="{91074B45-0B37-7547-E789-0E89C860ACA9}"/>
                </a:ext>
              </a:extLst>
            </p:cNvPr>
            <p:cNvSpPr/>
            <p:nvPr/>
          </p:nvSpPr>
          <p:spPr>
            <a:xfrm>
              <a:off x="-1036481" y="2101128"/>
              <a:ext cx="93631" cy="3720"/>
            </a:xfrm>
            <a:custGeom>
              <a:avLst/>
              <a:gdLst>
                <a:gd name="connsiteX0" fmla="*/ 91510 w 93631"/>
                <a:gd name="connsiteY0" fmla="*/ -563 h 3720"/>
                <a:gd name="connsiteX1" fmla="*/ 76480 w 93631"/>
                <a:gd name="connsiteY1" fmla="*/ -563 h 3720"/>
                <a:gd name="connsiteX2" fmla="*/ -1388 w 93631"/>
                <a:gd name="connsiteY2" fmla="*/ 953 h 3720"/>
                <a:gd name="connsiteX3" fmla="*/ -2054 w 93631"/>
                <a:gd name="connsiteY3" fmla="*/ 583 h 3720"/>
                <a:gd name="connsiteX4" fmla="*/ -1573 w 93631"/>
                <a:gd name="connsiteY4" fmla="*/ -656 h 3720"/>
                <a:gd name="connsiteX5" fmla="*/ -1573 w 93631"/>
                <a:gd name="connsiteY5" fmla="*/ -656 h 3720"/>
                <a:gd name="connsiteX6" fmla="*/ 24032 w 93631"/>
                <a:gd name="connsiteY6" fmla="*/ -1358 h 3720"/>
                <a:gd name="connsiteX7" fmla="*/ 32702 w 93631"/>
                <a:gd name="connsiteY7" fmla="*/ -2005 h 3720"/>
                <a:gd name="connsiteX8" fmla="*/ 42241 w 93631"/>
                <a:gd name="connsiteY8" fmla="*/ -2005 h 3720"/>
                <a:gd name="connsiteX9" fmla="*/ 86074 w 93631"/>
                <a:gd name="connsiteY9" fmla="*/ -2005 h 3720"/>
                <a:gd name="connsiteX10" fmla="*/ 91491 w 93631"/>
                <a:gd name="connsiteY10" fmla="*/ -2005 h 3720"/>
                <a:gd name="connsiteX11" fmla="*/ 91510 w 93631"/>
                <a:gd name="connsiteY11" fmla="*/ -563 h 3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3631" h="3720">
                  <a:moveTo>
                    <a:pt x="91510" y="-563"/>
                  </a:moveTo>
                  <a:cubicBezTo>
                    <a:pt x="86500" y="-563"/>
                    <a:pt x="81490" y="-434"/>
                    <a:pt x="76480" y="-563"/>
                  </a:cubicBezTo>
                  <a:cubicBezTo>
                    <a:pt x="50505" y="-951"/>
                    <a:pt x="24568" y="620"/>
                    <a:pt x="-1388" y="953"/>
                  </a:cubicBezTo>
                  <a:lnTo>
                    <a:pt x="-2054" y="583"/>
                  </a:lnTo>
                  <a:cubicBezTo>
                    <a:pt x="-2238" y="103"/>
                    <a:pt x="-2035" y="-434"/>
                    <a:pt x="-1573" y="-656"/>
                  </a:cubicBezTo>
                  <a:lnTo>
                    <a:pt x="-1573" y="-656"/>
                  </a:lnTo>
                  <a:cubicBezTo>
                    <a:pt x="6931" y="-2208"/>
                    <a:pt x="15509" y="-859"/>
                    <a:pt x="24032" y="-1358"/>
                  </a:cubicBezTo>
                  <a:cubicBezTo>
                    <a:pt x="26916" y="-1525"/>
                    <a:pt x="29892" y="-637"/>
                    <a:pt x="32702" y="-2005"/>
                  </a:cubicBezTo>
                  <a:lnTo>
                    <a:pt x="42241" y="-2005"/>
                  </a:lnTo>
                  <a:cubicBezTo>
                    <a:pt x="56828" y="-3022"/>
                    <a:pt x="71488" y="-3022"/>
                    <a:pt x="86074" y="-2005"/>
                  </a:cubicBezTo>
                  <a:lnTo>
                    <a:pt x="91491" y="-2005"/>
                  </a:lnTo>
                  <a:cubicBezTo>
                    <a:pt x="91491" y="-1488"/>
                    <a:pt x="91491" y="-1025"/>
                    <a:pt x="91510" y="-563"/>
                  </a:cubicBezTo>
                  <a:close/>
                </a:path>
              </a:pathLst>
            </a:custGeom>
            <a:solidFill>
              <a:srgbClr val="36474E"/>
            </a:solidFill>
            <a:ln w="1847" cap="flat">
              <a:noFill/>
              <a:prstDash val="solid"/>
              <a:miter/>
            </a:ln>
          </p:spPr>
          <p:txBody>
            <a:bodyPr rtlCol="0" anchor="ctr"/>
            <a:lstStyle/>
            <a:p>
              <a:endParaRPr lang="es-CO"/>
            </a:p>
          </p:txBody>
        </p:sp>
        <p:sp>
          <p:nvSpPr>
            <p:cNvPr id="189" name="Freeform: Shape 188">
              <a:extLst>
                <a:ext uri="{FF2B5EF4-FFF2-40B4-BE49-F238E27FC236}">
                  <a16:creationId xmlns:a16="http://schemas.microsoft.com/office/drawing/2014/main" id="{DB34E2FF-8C5D-3865-9F1E-BA8339381909}"/>
                </a:ext>
              </a:extLst>
            </p:cNvPr>
            <p:cNvSpPr/>
            <p:nvPr/>
          </p:nvSpPr>
          <p:spPr>
            <a:xfrm>
              <a:off x="-737729" y="2216899"/>
              <a:ext cx="25266" cy="38397"/>
            </a:xfrm>
            <a:custGeom>
              <a:avLst/>
              <a:gdLst>
                <a:gd name="connsiteX0" fmla="*/ -1887 w 25266"/>
                <a:gd name="connsiteY0" fmla="*/ -2638 h 38397"/>
                <a:gd name="connsiteX1" fmla="*/ -241 w 25266"/>
                <a:gd name="connsiteY1" fmla="*/ -2768 h 38397"/>
                <a:gd name="connsiteX2" fmla="*/ 23145 w 25266"/>
                <a:gd name="connsiteY2" fmla="*/ 35519 h 38397"/>
                <a:gd name="connsiteX3" fmla="*/ 21444 w 25266"/>
                <a:gd name="connsiteY3" fmla="*/ 35630 h 38397"/>
                <a:gd name="connsiteX4" fmla="*/ 18135 w 25266"/>
                <a:gd name="connsiteY4" fmla="*/ 32413 h 38397"/>
                <a:gd name="connsiteX5" fmla="*/ -352 w 25266"/>
                <a:gd name="connsiteY5" fmla="*/ 2982 h 38397"/>
                <a:gd name="connsiteX6" fmla="*/ -1887 w 25266"/>
                <a:gd name="connsiteY6" fmla="*/ -2638 h 38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266" h="38397">
                  <a:moveTo>
                    <a:pt x="-1887" y="-2638"/>
                  </a:moveTo>
                  <a:lnTo>
                    <a:pt x="-241" y="-2768"/>
                  </a:lnTo>
                  <a:cubicBezTo>
                    <a:pt x="9464" y="8823"/>
                    <a:pt x="18357" y="20914"/>
                    <a:pt x="23145" y="35519"/>
                  </a:cubicBezTo>
                  <a:lnTo>
                    <a:pt x="21444" y="35630"/>
                  </a:lnTo>
                  <a:cubicBezTo>
                    <a:pt x="19891" y="35150"/>
                    <a:pt x="18652" y="33948"/>
                    <a:pt x="18135" y="32413"/>
                  </a:cubicBezTo>
                  <a:cubicBezTo>
                    <a:pt x="13365" y="21746"/>
                    <a:pt x="6580" y="12336"/>
                    <a:pt x="-352" y="2982"/>
                  </a:cubicBezTo>
                  <a:cubicBezTo>
                    <a:pt x="-1480" y="1355"/>
                    <a:pt x="-2626" y="-365"/>
                    <a:pt x="-1887" y="-2638"/>
                  </a:cubicBezTo>
                  <a:close/>
                </a:path>
              </a:pathLst>
            </a:custGeom>
            <a:solidFill>
              <a:srgbClr val="7AA0B1"/>
            </a:solidFill>
            <a:ln w="1847" cap="flat">
              <a:noFill/>
              <a:prstDash val="solid"/>
              <a:miter/>
            </a:ln>
          </p:spPr>
          <p:txBody>
            <a:bodyPr rtlCol="0" anchor="ctr"/>
            <a:lstStyle/>
            <a:p>
              <a:endParaRPr lang="es-CO"/>
            </a:p>
          </p:txBody>
        </p:sp>
        <p:sp>
          <p:nvSpPr>
            <p:cNvPr id="190" name="Freeform: Shape 189">
              <a:extLst>
                <a:ext uri="{FF2B5EF4-FFF2-40B4-BE49-F238E27FC236}">
                  <a16:creationId xmlns:a16="http://schemas.microsoft.com/office/drawing/2014/main" id="{922BFC29-2DA3-C5CD-698C-7B00F8815585}"/>
                </a:ext>
              </a:extLst>
            </p:cNvPr>
            <p:cNvSpPr/>
            <p:nvPr/>
          </p:nvSpPr>
          <p:spPr>
            <a:xfrm>
              <a:off x="-1200430" y="2103922"/>
              <a:ext cx="164683" cy="17788"/>
            </a:xfrm>
            <a:custGeom>
              <a:avLst/>
              <a:gdLst>
                <a:gd name="connsiteX0" fmla="*/ 162562 w 164683"/>
                <a:gd name="connsiteY0" fmla="*/ -1785 h 17788"/>
                <a:gd name="connsiteX1" fmla="*/ 145702 w 164683"/>
                <a:gd name="connsiteY1" fmla="*/ 211 h 17788"/>
                <a:gd name="connsiteX2" fmla="*/ 113627 w 164683"/>
                <a:gd name="connsiteY2" fmla="*/ 2060 h 17788"/>
                <a:gd name="connsiteX3" fmla="*/ 74804 w 164683"/>
                <a:gd name="connsiteY3" fmla="*/ 5498 h 17788"/>
                <a:gd name="connsiteX4" fmla="*/ 23261 w 164683"/>
                <a:gd name="connsiteY4" fmla="*/ 11599 h 17788"/>
                <a:gd name="connsiteX5" fmla="*/ 2297 w 164683"/>
                <a:gd name="connsiteY5" fmla="*/ 14520 h 17788"/>
                <a:gd name="connsiteX6" fmla="*/ -2121 w 164683"/>
                <a:gd name="connsiteY6" fmla="*/ 14243 h 17788"/>
                <a:gd name="connsiteX7" fmla="*/ 20488 w 164683"/>
                <a:gd name="connsiteY7" fmla="*/ 10213 h 17788"/>
                <a:gd name="connsiteX8" fmla="*/ 59589 w 164683"/>
                <a:gd name="connsiteY8" fmla="*/ 5073 h 17788"/>
                <a:gd name="connsiteX9" fmla="*/ 90056 w 164683"/>
                <a:gd name="connsiteY9" fmla="*/ 1949 h 17788"/>
                <a:gd name="connsiteX10" fmla="*/ 126715 w 164683"/>
                <a:gd name="connsiteY10" fmla="*/ -768 h 17788"/>
                <a:gd name="connsiteX11" fmla="*/ 161989 w 164683"/>
                <a:gd name="connsiteY11" fmla="*/ -2470 h 1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4683" h="17788">
                  <a:moveTo>
                    <a:pt x="162562" y="-1785"/>
                  </a:moveTo>
                  <a:cubicBezTo>
                    <a:pt x="157016" y="174"/>
                    <a:pt x="151285" y="-48"/>
                    <a:pt x="145702" y="211"/>
                  </a:cubicBezTo>
                  <a:cubicBezTo>
                    <a:pt x="134997" y="710"/>
                    <a:pt x="124330" y="1931"/>
                    <a:pt x="113627" y="2060"/>
                  </a:cubicBezTo>
                  <a:cubicBezTo>
                    <a:pt x="100686" y="2300"/>
                    <a:pt x="87745" y="4186"/>
                    <a:pt x="74804" y="5498"/>
                  </a:cubicBezTo>
                  <a:cubicBezTo>
                    <a:pt x="57592" y="7347"/>
                    <a:pt x="40436" y="9491"/>
                    <a:pt x="23261" y="11599"/>
                  </a:cubicBezTo>
                  <a:cubicBezTo>
                    <a:pt x="16255" y="12468"/>
                    <a:pt x="9285" y="13541"/>
                    <a:pt x="2297" y="14520"/>
                  </a:cubicBezTo>
                  <a:cubicBezTo>
                    <a:pt x="892" y="15278"/>
                    <a:pt x="-827" y="15167"/>
                    <a:pt x="-2121" y="14243"/>
                  </a:cubicBezTo>
                  <a:cubicBezTo>
                    <a:pt x="5162" y="11562"/>
                    <a:pt x="12927" y="11340"/>
                    <a:pt x="20488" y="10213"/>
                  </a:cubicBezTo>
                  <a:cubicBezTo>
                    <a:pt x="33429" y="8364"/>
                    <a:pt x="46537" y="6608"/>
                    <a:pt x="59589" y="5073"/>
                  </a:cubicBezTo>
                  <a:cubicBezTo>
                    <a:pt x="69720" y="3872"/>
                    <a:pt x="79925" y="3336"/>
                    <a:pt x="90056" y="1949"/>
                  </a:cubicBezTo>
                  <a:cubicBezTo>
                    <a:pt x="102238" y="285"/>
                    <a:pt x="114570" y="1172"/>
                    <a:pt x="126715" y="-768"/>
                  </a:cubicBezTo>
                  <a:cubicBezTo>
                    <a:pt x="138492" y="-768"/>
                    <a:pt x="150139" y="-3690"/>
                    <a:pt x="161989" y="-2470"/>
                  </a:cubicBezTo>
                  <a:close/>
                </a:path>
              </a:pathLst>
            </a:custGeom>
            <a:solidFill>
              <a:srgbClr val="36474E"/>
            </a:solidFill>
            <a:ln w="1847" cap="flat">
              <a:noFill/>
              <a:prstDash val="solid"/>
              <a:miter/>
            </a:ln>
          </p:spPr>
          <p:txBody>
            <a:bodyPr rtlCol="0" anchor="ctr"/>
            <a:lstStyle/>
            <a:p>
              <a:endParaRPr lang="es-CO"/>
            </a:p>
          </p:txBody>
        </p:sp>
        <p:sp>
          <p:nvSpPr>
            <p:cNvPr id="191" name="Freeform: Shape 190">
              <a:extLst>
                <a:ext uri="{FF2B5EF4-FFF2-40B4-BE49-F238E27FC236}">
                  <a16:creationId xmlns:a16="http://schemas.microsoft.com/office/drawing/2014/main" id="{B9AD7CAF-4DC8-C44E-3832-E6CDA167A50F}"/>
                </a:ext>
              </a:extLst>
            </p:cNvPr>
            <p:cNvSpPr/>
            <p:nvPr/>
          </p:nvSpPr>
          <p:spPr>
            <a:xfrm>
              <a:off x="-992136" y="2100455"/>
              <a:ext cx="43833" cy="1397"/>
            </a:xfrm>
            <a:custGeom>
              <a:avLst/>
              <a:gdLst>
                <a:gd name="connsiteX0" fmla="*/ 41712 w 43833"/>
                <a:gd name="connsiteY0" fmla="*/ -1370 h 1397"/>
                <a:gd name="connsiteX1" fmla="*/ -2121 w 43833"/>
                <a:gd name="connsiteY1" fmla="*/ -1370 h 1397"/>
                <a:gd name="connsiteX2" fmla="*/ 2205 w 43833"/>
                <a:gd name="connsiteY2" fmla="*/ -2682 h 1397"/>
                <a:gd name="connsiteX3" fmla="*/ 37330 w 43833"/>
                <a:gd name="connsiteY3" fmla="*/ -2682 h 1397"/>
                <a:gd name="connsiteX4" fmla="*/ 41712 w 43833"/>
                <a:gd name="connsiteY4" fmla="*/ -1370 h 1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33" h="1397">
                  <a:moveTo>
                    <a:pt x="41712" y="-1370"/>
                  </a:moveTo>
                  <a:lnTo>
                    <a:pt x="-2121" y="-1370"/>
                  </a:lnTo>
                  <a:cubicBezTo>
                    <a:pt x="-975" y="-2479"/>
                    <a:pt x="633" y="-2978"/>
                    <a:pt x="2205" y="-2682"/>
                  </a:cubicBezTo>
                  <a:lnTo>
                    <a:pt x="37330" y="-2682"/>
                  </a:lnTo>
                  <a:cubicBezTo>
                    <a:pt x="38920" y="-2978"/>
                    <a:pt x="40547" y="-2497"/>
                    <a:pt x="41712" y="-1370"/>
                  </a:cubicBezTo>
                  <a:close/>
                </a:path>
              </a:pathLst>
            </a:custGeom>
            <a:solidFill>
              <a:srgbClr val="141A1D"/>
            </a:solidFill>
            <a:ln w="1847" cap="flat">
              <a:noFill/>
              <a:prstDash val="solid"/>
              <a:miter/>
            </a:ln>
          </p:spPr>
          <p:txBody>
            <a:bodyPr rtlCol="0" anchor="ctr"/>
            <a:lstStyle/>
            <a:p>
              <a:endParaRPr lang="es-CO"/>
            </a:p>
          </p:txBody>
        </p:sp>
        <p:sp>
          <p:nvSpPr>
            <p:cNvPr id="192" name="Freeform: Shape 191">
              <a:extLst>
                <a:ext uri="{FF2B5EF4-FFF2-40B4-BE49-F238E27FC236}">
                  <a16:creationId xmlns:a16="http://schemas.microsoft.com/office/drawing/2014/main" id="{A8FFC1B1-0EA8-DF01-E6A7-D55F3F6131E3}"/>
                </a:ext>
              </a:extLst>
            </p:cNvPr>
            <p:cNvSpPr/>
            <p:nvPr/>
          </p:nvSpPr>
          <p:spPr>
            <a:xfrm>
              <a:off x="-1071557" y="2103144"/>
              <a:ext cx="35587" cy="2993"/>
            </a:xfrm>
            <a:custGeom>
              <a:avLst/>
              <a:gdLst>
                <a:gd name="connsiteX0" fmla="*/ 33152 w 35587"/>
                <a:gd name="connsiteY0" fmla="*/ -1617 h 2993"/>
                <a:gd name="connsiteX1" fmla="*/ -2121 w 35587"/>
                <a:gd name="connsiteY1" fmla="*/ 84 h 2993"/>
                <a:gd name="connsiteX2" fmla="*/ 190 w 35587"/>
                <a:gd name="connsiteY2" fmla="*/ -1100 h 2993"/>
                <a:gd name="connsiteX3" fmla="*/ 33466 w 35587"/>
                <a:gd name="connsiteY3" fmla="*/ -2616 h 2993"/>
                <a:gd name="connsiteX4" fmla="*/ 33152 w 35587"/>
                <a:gd name="connsiteY4" fmla="*/ -1617 h 2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87" h="2993">
                  <a:moveTo>
                    <a:pt x="33152" y="-1617"/>
                  </a:moveTo>
                  <a:cubicBezTo>
                    <a:pt x="21376" y="-1321"/>
                    <a:pt x="9692" y="786"/>
                    <a:pt x="-2121" y="84"/>
                  </a:cubicBezTo>
                  <a:cubicBezTo>
                    <a:pt x="-1345" y="-323"/>
                    <a:pt x="-550" y="-1137"/>
                    <a:pt x="190" y="-1100"/>
                  </a:cubicBezTo>
                  <a:cubicBezTo>
                    <a:pt x="11282" y="-564"/>
                    <a:pt x="22374" y="-3448"/>
                    <a:pt x="33466" y="-2616"/>
                  </a:cubicBezTo>
                  <a:cubicBezTo>
                    <a:pt x="33466" y="-2264"/>
                    <a:pt x="33355" y="-1913"/>
                    <a:pt x="33152" y="-1617"/>
                  </a:cubicBezTo>
                  <a:close/>
                </a:path>
              </a:pathLst>
            </a:custGeom>
            <a:solidFill>
              <a:srgbClr val="141A1D"/>
            </a:solidFill>
            <a:ln w="1847" cap="flat">
              <a:noFill/>
              <a:prstDash val="solid"/>
              <a:miter/>
            </a:ln>
          </p:spPr>
          <p:txBody>
            <a:bodyPr rtlCol="0" anchor="ctr"/>
            <a:lstStyle/>
            <a:p>
              <a:endParaRPr lang="es-CO"/>
            </a:p>
          </p:txBody>
        </p:sp>
        <p:sp>
          <p:nvSpPr>
            <p:cNvPr id="193" name="Freeform: Shape 192">
              <a:extLst>
                <a:ext uri="{FF2B5EF4-FFF2-40B4-BE49-F238E27FC236}">
                  <a16:creationId xmlns:a16="http://schemas.microsoft.com/office/drawing/2014/main" id="{29374E74-70CC-D976-A482-19F3403B9B0F}"/>
                </a:ext>
              </a:extLst>
            </p:cNvPr>
            <p:cNvSpPr/>
            <p:nvPr/>
          </p:nvSpPr>
          <p:spPr>
            <a:xfrm>
              <a:off x="-1035951" y="2101879"/>
              <a:ext cx="34275" cy="1416"/>
            </a:xfrm>
            <a:custGeom>
              <a:avLst/>
              <a:gdLst>
                <a:gd name="connsiteX0" fmla="*/ 32154 w 34275"/>
                <a:gd name="connsiteY0" fmla="*/ -2701 h 1416"/>
                <a:gd name="connsiteX1" fmla="*/ 26349 w 34275"/>
                <a:gd name="connsiteY1" fmla="*/ -1573 h 1416"/>
                <a:gd name="connsiteX2" fmla="*/ -2121 w 34275"/>
                <a:gd name="connsiteY2" fmla="*/ -1351 h 1416"/>
                <a:gd name="connsiteX3" fmla="*/ 3573 w 34275"/>
                <a:gd name="connsiteY3" fmla="*/ -2720 h 1416"/>
                <a:gd name="connsiteX4" fmla="*/ 32154 w 34275"/>
                <a:gd name="connsiteY4" fmla="*/ -2701 h 1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75" h="1416">
                  <a:moveTo>
                    <a:pt x="32154" y="-2701"/>
                  </a:moveTo>
                  <a:cubicBezTo>
                    <a:pt x="30472" y="-1055"/>
                    <a:pt x="28327" y="-1592"/>
                    <a:pt x="26349" y="-1573"/>
                  </a:cubicBezTo>
                  <a:cubicBezTo>
                    <a:pt x="16865" y="-1462"/>
                    <a:pt x="7363" y="-1407"/>
                    <a:pt x="-2121" y="-1351"/>
                  </a:cubicBezTo>
                  <a:cubicBezTo>
                    <a:pt x="-568" y="-3200"/>
                    <a:pt x="1576" y="-2701"/>
                    <a:pt x="3573" y="-2720"/>
                  </a:cubicBezTo>
                  <a:cubicBezTo>
                    <a:pt x="13094" y="-2757"/>
                    <a:pt x="22615" y="-2720"/>
                    <a:pt x="32154" y="-2701"/>
                  </a:cubicBezTo>
                  <a:close/>
                </a:path>
              </a:pathLst>
            </a:custGeom>
            <a:solidFill>
              <a:srgbClr val="141A1D"/>
            </a:solidFill>
            <a:ln w="1847" cap="flat">
              <a:noFill/>
              <a:prstDash val="solid"/>
              <a:miter/>
            </a:ln>
          </p:spPr>
          <p:txBody>
            <a:bodyPr rtlCol="0" anchor="ctr"/>
            <a:lstStyle/>
            <a:p>
              <a:endParaRPr lang="es-CO"/>
            </a:p>
          </p:txBody>
        </p:sp>
        <p:sp>
          <p:nvSpPr>
            <p:cNvPr id="194" name="Freeform: Shape 193">
              <a:extLst>
                <a:ext uri="{FF2B5EF4-FFF2-40B4-BE49-F238E27FC236}">
                  <a16:creationId xmlns:a16="http://schemas.microsoft.com/office/drawing/2014/main" id="{52C5E45D-1309-9BA8-31B3-FE6064113B8D}"/>
                </a:ext>
              </a:extLst>
            </p:cNvPr>
            <p:cNvSpPr/>
            <p:nvPr/>
          </p:nvSpPr>
          <p:spPr>
            <a:xfrm>
              <a:off x="-1207326" y="2121049"/>
              <a:ext cx="6178" cy="1658"/>
            </a:xfrm>
            <a:custGeom>
              <a:avLst/>
              <a:gdLst>
                <a:gd name="connsiteX0" fmla="*/ 3536 w 6178"/>
                <a:gd name="connsiteY0" fmla="*/ -1405 h 1658"/>
                <a:gd name="connsiteX1" fmla="*/ 1077 w 6178"/>
                <a:gd name="connsiteY1" fmla="*/ -1109 h 1658"/>
                <a:gd name="connsiteX2" fmla="*/ -2121 w 6178"/>
                <a:gd name="connsiteY2" fmla="*/ -1516 h 1658"/>
                <a:gd name="connsiteX3" fmla="*/ 3591 w 6178"/>
                <a:gd name="connsiteY3" fmla="*/ -2662 h 1658"/>
                <a:gd name="connsiteX4" fmla="*/ 3998 w 6178"/>
                <a:gd name="connsiteY4" fmla="*/ -1793 h 1658"/>
                <a:gd name="connsiteX5" fmla="*/ 3536 w 6178"/>
                <a:gd name="connsiteY5" fmla="*/ -1405 h 1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78" h="1658">
                  <a:moveTo>
                    <a:pt x="3536" y="-1405"/>
                  </a:moveTo>
                  <a:lnTo>
                    <a:pt x="1077" y="-1109"/>
                  </a:lnTo>
                  <a:lnTo>
                    <a:pt x="-2121" y="-1516"/>
                  </a:lnTo>
                  <a:cubicBezTo>
                    <a:pt x="-439" y="-3069"/>
                    <a:pt x="1576" y="-2791"/>
                    <a:pt x="3591" y="-2662"/>
                  </a:cubicBezTo>
                  <a:cubicBezTo>
                    <a:pt x="4017" y="-2366"/>
                    <a:pt x="4146" y="-2071"/>
                    <a:pt x="3998" y="-1793"/>
                  </a:cubicBezTo>
                  <a:cubicBezTo>
                    <a:pt x="3850" y="-1516"/>
                    <a:pt x="3683" y="-1405"/>
                    <a:pt x="3536" y="-1405"/>
                  </a:cubicBezTo>
                  <a:close/>
                </a:path>
              </a:pathLst>
            </a:custGeom>
            <a:solidFill>
              <a:srgbClr val="36474E"/>
            </a:solidFill>
            <a:ln w="1847" cap="flat">
              <a:noFill/>
              <a:prstDash val="solid"/>
              <a:miter/>
            </a:ln>
          </p:spPr>
          <p:txBody>
            <a:bodyPr rtlCol="0" anchor="ctr"/>
            <a:lstStyle/>
            <a:p>
              <a:endParaRPr lang="es-CO"/>
            </a:p>
          </p:txBody>
        </p:sp>
        <p:sp>
          <p:nvSpPr>
            <p:cNvPr id="195" name="Freeform: Shape 194">
              <a:extLst>
                <a:ext uri="{FF2B5EF4-FFF2-40B4-BE49-F238E27FC236}">
                  <a16:creationId xmlns:a16="http://schemas.microsoft.com/office/drawing/2014/main" id="{C6941DD2-237C-9945-DBCE-296925B66627}"/>
                </a:ext>
              </a:extLst>
            </p:cNvPr>
            <p:cNvSpPr/>
            <p:nvPr/>
          </p:nvSpPr>
          <p:spPr>
            <a:xfrm>
              <a:off x="-1201669" y="2121006"/>
              <a:ext cx="5638" cy="1538"/>
            </a:xfrm>
            <a:custGeom>
              <a:avLst/>
              <a:gdLst>
                <a:gd name="connsiteX0" fmla="*/ -2121 w 5638"/>
                <a:gd name="connsiteY0" fmla="*/ -1363 h 1538"/>
                <a:gd name="connsiteX1" fmla="*/ -2121 w 5638"/>
                <a:gd name="connsiteY1" fmla="*/ -2619 h 1538"/>
                <a:gd name="connsiteX2" fmla="*/ -901 w 5638"/>
                <a:gd name="connsiteY2" fmla="*/ -2768 h 1538"/>
                <a:gd name="connsiteX3" fmla="*/ 3517 w 5638"/>
                <a:gd name="connsiteY3" fmla="*/ -2490 h 1538"/>
                <a:gd name="connsiteX4" fmla="*/ -2121 w 5638"/>
                <a:gd name="connsiteY4" fmla="*/ -1363 h 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38" h="1538">
                  <a:moveTo>
                    <a:pt x="-2121" y="-1363"/>
                  </a:moveTo>
                  <a:lnTo>
                    <a:pt x="-2121" y="-2619"/>
                  </a:lnTo>
                  <a:cubicBezTo>
                    <a:pt x="-1715" y="-2731"/>
                    <a:pt x="-1308" y="-2768"/>
                    <a:pt x="-901" y="-2768"/>
                  </a:cubicBezTo>
                  <a:lnTo>
                    <a:pt x="3517" y="-2490"/>
                  </a:lnTo>
                  <a:cubicBezTo>
                    <a:pt x="1853" y="-1400"/>
                    <a:pt x="-162" y="-993"/>
                    <a:pt x="-2121" y="-1363"/>
                  </a:cubicBezTo>
                  <a:close/>
                </a:path>
              </a:pathLst>
            </a:custGeom>
            <a:solidFill>
              <a:srgbClr val="4A646E"/>
            </a:solidFill>
            <a:ln w="1847" cap="flat">
              <a:noFill/>
              <a:prstDash val="solid"/>
              <a:miter/>
            </a:ln>
          </p:spPr>
          <p:txBody>
            <a:bodyPr rtlCol="0" anchor="ctr"/>
            <a:lstStyle/>
            <a:p>
              <a:endParaRPr lang="es-CO"/>
            </a:p>
          </p:txBody>
        </p:sp>
        <p:sp>
          <p:nvSpPr>
            <p:cNvPr id="196" name="Freeform: Shape 195">
              <a:extLst>
                <a:ext uri="{FF2B5EF4-FFF2-40B4-BE49-F238E27FC236}">
                  <a16:creationId xmlns:a16="http://schemas.microsoft.com/office/drawing/2014/main" id="{3E616419-23D9-77EB-E911-4A3F663D0A3F}"/>
                </a:ext>
              </a:extLst>
            </p:cNvPr>
            <p:cNvSpPr/>
            <p:nvPr/>
          </p:nvSpPr>
          <p:spPr>
            <a:xfrm>
              <a:off x="-1286259" y="2105228"/>
              <a:ext cx="584370" cy="281658"/>
            </a:xfrm>
            <a:custGeom>
              <a:avLst/>
              <a:gdLst>
                <a:gd name="connsiteX0" fmla="*/ 546643 w 584370"/>
                <a:gd name="connsiteY0" fmla="*/ 109032 h 281658"/>
                <a:gd name="connsiteX1" fmla="*/ 553169 w 584370"/>
                <a:gd name="connsiteY1" fmla="*/ 118553 h 281658"/>
                <a:gd name="connsiteX2" fmla="*/ 569974 w 584370"/>
                <a:gd name="connsiteY2" fmla="*/ 147300 h 281658"/>
                <a:gd name="connsiteX3" fmla="*/ 582250 w 584370"/>
                <a:gd name="connsiteY3" fmla="*/ 186937 h 281658"/>
                <a:gd name="connsiteX4" fmla="*/ 561137 w 584370"/>
                <a:gd name="connsiteY4" fmla="*/ 205110 h 281658"/>
                <a:gd name="connsiteX5" fmla="*/ 527324 w 584370"/>
                <a:gd name="connsiteY5" fmla="*/ 224484 h 281658"/>
                <a:gd name="connsiteX6" fmla="*/ 454263 w 584370"/>
                <a:gd name="connsiteY6" fmla="*/ 250939 h 281658"/>
                <a:gd name="connsiteX7" fmla="*/ 372920 w 584370"/>
                <a:gd name="connsiteY7" fmla="*/ 265359 h 281658"/>
                <a:gd name="connsiteX8" fmla="*/ 334449 w 584370"/>
                <a:gd name="connsiteY8" fmla="*/ 271238 h 281658"/>
                <a:gd name="connsiteX9" fmla="*/ 301172 w 584370"/>
                <a:gd name="connsiteY9" fmla="*/ 274510 h 281658"/>
                <a:gd name="connsiteX10" fmla="*/ 272664 w 584370"/>
                <a:gd name="connsiteY10" fmla="*/ 277598 h 281658"/>
                <a:gd name="connsiteX11" fmla="*/ 234489 w 584370"/>
                <a:gd name="connsiteY11" fmla="*/ 277912 h 281658"/>
                <a:gd name="connsiteX12" fmla="*/ 203245 w 584370"/>
                <a:gd name="connsiteY12" fmla="*/ 274677 h 281658"/>
                <a:gd name="connsiteX13" fmla="*/ 134843 w 584370"/>
                <a:gd name="connsiteY13" fmla="*/ 251808 h 281658"/>
                <a:gd name="connsiteX14" fmla="*/ 65905 w 584370"/>
                <a:gd name="connsiteY14" fmla="*/ 199545 h 281658"/>
                <a:gd name="connsiteX15" fmla="*/ 35918 w 584370"/>
                <a:gd name="connsiteY15" fmla="*/ 168616 h 281658"/>
                <a:gd name="connsiteX16" fmla="*/ -760 w 584370"/>
                <a:gd name="connsiteY16" fmla="*/ 83003 h 281658"/>
                <a:gd name="connsiteX17" fmla="*/ -1999 w 584370"/>
                <a:gd name="connsiteY17" fmla="*/ 60467 h 281658"/>
                <a:gd name="connsiteX18" fmla="*/ 1533 w 584370"/>
                <a:gd name="connsiteY18" fmla="*/ 51223 h 281658"/>
                <a:gd name="connsiteX19" fmla="*/ 56402 w 584370"/>
                <a:gd name="connsiteY19" fmla="*/ 21218 h 281658"/>
                <a:gd name="connsiteX20" fmla="*/ 81083 w 584370"/>
                <a:gd name="connsiteY20" fmla="*/ 16504 h 281658"/>
                <a:gd name="connsiteX21" fmla="*/ 114063 w 584370"/>
                <a:gd name="connsiteY21" fmla="*/ 11605 h 281658"/>
                <a:gd name="connsiteX22" fmla="*/ 151833 w 584370"/>
                <a:gd name="connsiteY22" fmla="*/ 6706 h 281658"/>
                <a:gd name="connsiteX23" fmla="*/ 172871 w 584370"/>
                <a:gd name="connsiteY23" fmla="*/ 4968 h 281658"/>
                <a:gd name="connsiteX24" fmla="*/ 214985 w 584370"/>
                <a:gd name="connsiteY24" fmla="*/ 1789 h 281658"/>
                <a:gd name="connsiteX25" fmla="*/ 235321 w 584370"/>
                <a:gd name="connsiteY25" fmla="*/ 772 h 281658"/>
                <a:gd name="connsiteX26" fmla="*/ 249500 w 584370"/>
                <a:gd name="connsiteY26" fmla="*/ -948 h 281658"/>
                <a:gd name="connsiteX27" fmla="*/ 268560 w 584370"/>
                <a:gd name="connsiteY27" fmla="*/ -1946 h 281658"/>
                <a:gd name="connsiteX28" fmla="*/ 310878 w 584370"/>
                <a:gd name="connsiteY28" fmla="*/ -2353 h 281658"/>
                <a:gd name="connsiteX29" fmla="*/ 348277 w 584370"/>
                <a:gd name="connsiteY29" fmla="*/ -1705 h 281658"/>
                <a:gd name="connsiteX30" fmla="*/ 392054 w 584370"/>
                <a:gd name="connsiteY30" fmla="*/ 4173 h 281658"/>
                <a:gd name="connsiteX31" fmla="*/ 428400 w 584370"/>
                <a:gd name="connsiteY31" fmla="*/ 13324 h 281658"/>
                <a:gd name="connsiteX32" fmla="*/ 472270 w 584370"/>
                <a:gd name="connsiteY32" fmla="*/ 33439 h 281658"/>
                <a:gd name="connsiteX33" fmla="*/ 483362 w 584370"/>
                <a:gd name="connsiteY33" fmla="*/ 42405 h 281658"/>
                <a:gd name="connsiteX34" fmla="*/ 523109 w 584370"/>
                <a:gd name="connsiteY34" fmla="*/ 80932 h 281658"/>
                <a:gd name="connsiteX35" fmla="*/ 543889 w 584370"/>
                <a:gd name="connsiteY35" fmla="*/ 106185 h 281658"/>
                <a:gd name="connsiteX36" fmla="*/ 545202 w 584370"/>
                <a:gd name="connsiteY36" fmla="*/ 107590 h 281658"/>
                <a:gd name="connsiteX37" fmla="*/ 545202 w 584370"/>
                <a:gd name="connsiteY37" fmla="*/ 107590 h 281658"/>
                <a:gd name="connsiteX38" fmla="*/ 546570 w 584370"/>
                <a:gd name="connsiteY38" fmla="*/ 108995 h 281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84370" h="281658">
                  <a:moveTo>
                    <a:pt x="546643" y="109032"/>
                  </a:moveTo>
                  <a:cubicBezTo>
                    <a:pt x="548067" y="112730"/>
                    <a:pt x="550840" y="115540"/>
                    <a:pt x="553169" y="118553"/>
                  </a:cubicBezTo>
                  <a:cubicBezTo>
                    <a:pt x="559806" y="127501"/>
                    <a:pt x="565445" y="137133"/>
                    <a:pt x="569974" y="147300"/>
                  </a:cubicBezTo>
                  <a:cubicBezTo>
                    <a:pt x="575243" y="160112"/>
                    <a:pt x="579366" y="173386"/>
                    <a:pt x="582250" y="186937"/>
                  </a:cubicBezTo>
                  <a:cubicBezTo>
                    <a:pt x="576426" y="194332"/>
                    <a:pt x="568643" y="199638"/>
                    <a:pt x="561137" y="205110"/>
                  </a:cubicBezTo>
                  <a:cubicBezTo>
                    <a:pt x="550581" y="212801"/>
                    <a:pt x="538842" y="218458"/>
                    <a:pt x="527324" y="224484"/>
                  </a:cubicBezTo>
                  <a:cubicBezTo>
                    <a:pt x="504308" y="236612"/>
                    <a:pt x="479720" y="245523"/>
                    <a:pt x="454263" y="250939"/>
                  </a:cubicBezTo>
                  <a:cubicBezTo>
                    <a:pt x="427309" y="256652"/>
                    <a:pt x="400281" y="261884"/>
                    <a:pt x="372920" y="265359"/>
                  </a:cubicBezTo>
                  <a:cubicBezTo>
                    <a:pt x="360072" y="266986"/>
                    <a:pt x="347390" y="269944"/>
                    <a:pt x="334449" y="271238"/>
                  </a:cubicBezTo>
                  <a:cubicBezTo>
                    <a:pt x="323356" y="272329"/>
                    <a:pt x="312264" y="273901"/>
                    <a:pt x="301172" y="274510"/>
                  </a:cubicBezTo>
                  <a:cubicBezTo>
                    <a:pt x="291595" y="275028"/>
                    <a:pt x="282112" y="276193"/>
                    <a:pt x="272664" y="277598"/>
                  </a:cubicBezTo>
                  <a:cubicBezTo>
                    <a:pt x="260001" y="279206"/>
                    <a:pt x="247189" y="279317"/>
                    <a:pt x="234489" y="277912"/>
                  </a:cubicBezTo>
                  <a:cubicBezTo>
                    <a:pt x="224062" y="276988"/>
                    <a:pt x="213617" y="276285"/>
                    <a:pt x="203245" y="274677"/>
                  </a:cubicBezTo>
                  <a:cubicBezTo>
                    <a:pt x="179342" y="270831"/>
                    <a:pt x="156251" y="263104"/>
                    <a:pt x="134843" y="251808"/>
                  </a:cubicBezTo>
                  <a:cubicBezTo>
                    <a:pt x="108795" y="238386"/>
                    <a:pt x="86536" y="220029"/>
                    <a:pt x="65905" y="199545"/>
                  </a:cubicBezTo>
                  <a:cubicBezTo>
                    <a:pt x="55719" y="189433"/>
                    <a:pt x="44959" y="179875"/>
                    <a:pt x="35918" y="168616"/>
                  </a:cubicBezTo>
                  <a:cubicBezTo>
                    <a:pt x="15916" y="144065"/>
                    <a:pt x="3215" y="114412"/>
                    <a:pt x="-760" y="83003"/>
                  </a:cubicBezTo>
                  <a:cubicBezTo>
                    <a:pt x="-1740" y="75608"/>
                    <a:pt x="-1148" y="67972"/>
                    <a:pt x="-1999" y="60467"/>
                  </a:cubicBezTo>
                  <a:cubicBezTo>
                    <a:pt x="-2553" y="56973"/>
                    <a:pt x="-1203" y="53460"/>
                    <a:pt x="1533" y="51223"/>
                  </a:cubicBezTo>
                  <a:cubicBezTo>
                    <a:pt x="17764" y="37857"/>
                    <a:pt x="36381" y="27670"/>
                    <a:pt x="56402" y="21218"/>
                  </a:cubicBezTo>
                  <a:cubicBezTo>
                    <a:pt x="64796" y="20572"/>
                    <a:pt x="72782" y="17725"/>
                    <a:pt x="81083" y="16504"/>
                  </a:cubicBezTo>
                  <a:cubicBezTo>
                    <a:pt x="92083" y="14878"/>
                    <a:pt x="102990" y="12807"/>
                    <a:pt x="114063" y="11605"/>
                  </a:cubicBezTo>
                  <a:cubicBezTo>
                    <a:pt x="126672" y="10256"/>
                    <a:pt x="139225" y="8203"/>
                    <a:pt x="151833" y="6706"/>
                  </a:cubicBezTo>
                  <a:cubicBezTo>
                    <a:pt x="158803" y="5874"/>
                    <a:pt x="165864" y="5801"/>
                    <a:pt x="172871" y="4968"/>
                  </a:cubicBezTo>
                  <a:cubicBezTo>
                    <a:pt x="186847" y="3323"/>
                    <a:pt x="200953" y="2824"/>
                    <a:pt x="214985" y="1789"/>
                  </a:cubicBezTo>
                  <a:cubicBezTo>
                    <a:pt x="221788" y="1289"/>
                    <a:pt x="228573" y="846"/>
                    <a:pt x="235321" y="772"/>
                  </a:cubicBezTo>
                  <a:cubicBezTo>
                    <a:pt x="240090" y="532"/>
                    <a:pt x="244823" y="-42"/>
                    <a:pt x="249500" y="-948"/>
                  </a:cubicBezTo>
                  <a:cubicBezTo>
                    <a:pt x="255823" y="-1742"/>
                    <a:pt x="262182" y="-2075"/>
                    <a:pt x="268560" y="-1946"/>
                  </a:cubicBezTo>
                  <a:cubicBezTo>
                    <a:pt x="282666" y="-2075"/>
                    <a:pt x="296864" y="-1077"/>
                    <a:pt x="310878" y="-2353"/>
                  </a:cubicBezTo>
                  <a:cubicBezTo>
                    <a:pt x="323467" y="-3480"/>
                    <a:pt x="335835" y="-1983"/>
                    <a:pt x="348277" y="-1705"/>
                  </a:cubicBezTo>
                  <a:cubicBezTo>
                    <a:pt x="363011" y="-1077"/>
                    <a:pt x="377671" y="901"/>
                    <a:pt x="392054" y="4173"/>
                  </a:cubicBezTo>
                  <a:cubicBezTo>
                    <a:pt x="404311" y="6614"/>
                    <a:pt x="416439" y="9664"/>
                    <a:pt x="428400" y="13324"/>
                  </a:cubicBezTo>
                  <a:cubicBezTo>
                    <a:pt x="443818" y="18187"/>
                    <a:pt x="459107" y="23566"/>
                    <a:pt x="472270" y="33439"/>
                  </a:cubicBezTo>
                  <a:cubicBezTo>
                    <a:pt x="476097" y="36286"/>
                    <a:pt x="479831" y="39280"/>
                    <a:pt x="483362" y="42405"/>
                  </a:cubicBezTo>
                  <a:cubicBezTo>
                    <a:pt x="497264" y="54551"/>
                    <a:pt x="510538" y="67418"/>
                    <a:pt x="523109" y="80932"/>
                  </a:cubicBezTo>
                  <a:cubicBezTo>
                    <a:pt x="530504" y="88863"/>
                    <a:pt x="536993" y="97737"/>
                    <a:pt x="543889" y="106185"/>
                  </a:cubicBezTo>
                  <a:lnTo>
                    <a:pt x="545202" y="107590"/>
                  </a:lnTo>
                  <a:lnTo>
                    <a:pt x="545202" y="107590"/>
                  </a:lnTo>
                  <a:cubicBezTo>
                    <a:pt x="545682" y="108034"/>
                    <a:pt x="546144" y="108496"/>
                    <a:pt x="546570" y="108995"/>
                  </a:cubicBezTo>
                  <a:close/>
                </a:path>
              </a:pathLst>
            </a:custGeom>
            <a:solidFill>
              <a:srgbClr val="98C7DC"/>
            </a:solidFill>
            <a:ln w="1847" cap="flat">
              <a:noFill/>
              <a:prstDash val="solid"/>
              <a:miter/>
            </a:ln>
          </p:spPr>
          <p:txBody>
            <a:bodyPr rtlCol="0" anchor="ctr"/>
            <a:lstStyle/>
            <a:p>
              <a:endParaRPr lang="es-CO"/>
            </a:p>
          </p:txBody>
        </p:sp>
        <p:sp>
          <p:nvSpPr>
            <p:cNvPr id="197" name="Freeform: Shape 196">
              <a:extLst>
                <a:ext uri="{FF2B5EF4-FFF2-40B4-BE49-F238E27FC236}">
                  <a16:creationId xmlns:a16="http://schemas.microsoft.com/office/drawing/2014/main" id="{F3253860-7A8D-EFD9-DF77-1257510B2707}"/>
                </a:ext>
              </a:extLst>
            </p:cNvPr>
            <p:cNvSpPr/>
            <p:nvPr/>
          </p:nvSpPr>
          <p:spPr>
            <a:xfrm>
              <a:off x="-738826" y="2215605"/>
              <a:ext cx="1368" cy="1405"/>
            </a:xfrm>
            <a:custGeom>
              <a:avLst/>
              <a:gdLst>
                <a:gd name="connsiteX0" fmla="*/ -753 w 1368"/>
                <a:gd name="connsiteY0" fmla="*/ -1363 h 1405"/>
                <a:gd name="connsiteX1" fmla="*/ -2121 w 1368"/>
                <a:gd name="connsiteY1" fmla="*/ -2768 h 1405"/>
              </a:gdLst>
              <a:ahLst/>
              <a:cxnLst>
                <a:cxn ang="0">
                  <a:pos x="connsiteX0" y="connsiteY0"/>
                </a:cxn>
                <a:cxn ang="0">
                  <a:pos x="connsiteX1" y="connsiteY1"/>
                </a:cxn>
              </a:cxnLst>
              <a:rect l="l" t="t" r="r" b="b"/>
              <a:pathLst>
                <a:path w="1368" h="1405">
                  <a:moveTo>
                    <a:pt x="-753" y="-1363"/>
                  </a:moveTo>
                  <a:lnTo>
                    <a:pt x="-2121" y="-2768"/>
                  </a:lnTo>
                  <a:close/>
                </a:path>
              </a:pathLst>
            </a:custGeom>
            <a:solidFill>
              <a:srgbClr val="7AA0B1"/>
            </a:solidFill>
            <a:ln w="1847" cap="flat">
              <a:noFill/>
              <a:prstDash val="solid"/>
              <a:miter/>
            </a:ln>
          </p:spPr>
          <p:txBody>
            <a:bodyPr rtlCol="0" anchor="ctr"/>
            <a:lstStyle/>
            <a:p>
              <a:endParaRPr lang="es-CO"/>
            </a:p>
          </p:txBody>
        </p:sp>
        <p:sp>
          <p:nvSpPr>
            <p:cNvPr id="198" name="Freeform: Shape 197">
              <a:extLst>
                <a:ext uri="{FF2B5EF4-FFF2-40B4-BE49-F238E27FC236}">
                  <a16:creationId xmlns:a16="http://schemas.microsoft.com/office/drawing/2014/main" id="{7467907B-0BE7-9E2F-C133-83A6CC061217}"/>
                </a:ext>
              </a:extLst>
            </p:cNvPr>
            <p:cNvSpPr/>
            <p:nvPr/>
          </p:nvSpPr>
          <p:spPr>
            <a:xfrm>
              <a:off x="-740120" y="2214218"/>
              <a:ext cx="1312" cy="1405"/>
            </a:xfrm>
            <a:custGeom>
              <a:avLst/>
              <a:gdLst>
                <a:gd name="connsiteX0" fmla="*/ -809 w 1312"/>
                <a:gd name="connsiteY0" fmla="*/ -1363 h 1405"/>
                <a:gd name="connsiteX1" fmla="*/ -2121 w 1312"/>
                <a:gd name="connsiteY1" fmla="*/ -2768 h 1405"/>
              </a:gdLst>
              <a:ahLst/>
              <a:cxnLst>
                <a:cxn ang="0">
                  <a:pos x="connsiteX0" y="connsiteY0"/>
                </a:cxn>
                <a:cxn ang="0">
                  <a:pos x="connsiteX1" y="connsiteY1"/>
                </a:cxn>
              </a:cxnLst>
              <a:rect l="l" t="t" r="r" b="b"/>
              <a:pathLst>
                <a:path w="1312" h="1405">
                  <a:moveTo>
                    <a:pt x="-809" y="-1363"/>
                  </a:moveTo>
                  <a:lnTo>
                    <a:pt x="-2121" y="-2768"/>
                  </a:lnTo>
                  <a:close/>
                </a:path>
              </a:pathLst>
            </a:custGeom>
            <a:solidFill>
              <a:srgbClr val="7AA0B1"/>
            </a:solidFill>
            <a:ln w="1847" cap="flat">
              <a:noFill/>
              <a:prstDash val="solid"/>
              <a:miter/>
            </a:ln>
          </p:spPr>
          <p:txBody>
            <a:bodyPr rtlCol="0" anchor="ctr"/>
            <a:lstStyle/>
            <a:p>
              <a:endParaRPr lang="es-CO"/>
            </a:p>
          </p:txBody>
        </p:sp>
        <p:sp>
          <p:nvSpPr>
            <p:cNvPr id="199" name="Freeform: Shape 198">
              <a:extLst>
                <a:ext uri="{FF2B5EF4-FFF2-40B4-BE49-F238E27FC236}">
                  <a16:creationId xmlns:a16="http://schemas.microsoft.com/office/drawing/2014/main" id="{58BE8882-5279-7863-900B-C563D43172F6}"/>
                </a:ext>
              </a:extLst>
            </p:cNvPr>
            <p:cNvSpPr/>
            <p:nvPr/>
          </p:nvSpPr>
          <p:spPr>
            <a:xfrm>
              <a:off x="-1109862" y="2145403"/>
              <a:ext cx="327439" cy="125382"/>
            </a:xfrm>
            <a:custGeom>
              <a:avLst/>
              <a:gdLst>
                <a:gd name="connsiteX0" fmla="*/ 108007 w 327439"/>
                <a:gd name="connsiteY0" fmla="*/ -2521 h 125382"/>
                <a:gd name="connsiteX1" fmla="*/ 155426 w 327439"/>
                <a:gd name="connsiteY1" fmla="*/ 1305 h 125382"/>
                <a:gd name="connsiteX2" fmla="*/ 171658 w 327439"/>
                <a:gd name="connsiteY2" fmla="*/ -136 h 125382"/>
                <a:gd name="connsiteX3" fmla="*/ 209187 w 327439"/>
                <a:gd name="connsiteY3" fmla="*/ -654 h 125382"/>
                <a:gd name="connsiteX4" fmla="*/ 252040 w 327439"/>
                <a:gd name="connsiteY4" fmla="*/ 7129 h 125382"/>
                <a:gd name="connsiteX5" fmla="*/ 305357 w 327439"/>
                <a:gd name="connsiteY5" fmla="*/ 35118 h 125382"/>
                <a:gd name="connsiteX6" fmla="*/ 325286 w 327439"/>
                <a:gd name="connsiteY6" fmla="*/ 78415 h 125382"/>
                <a:gd name="connsiteX7" fmla="*/ 315599 w 327439"/>
                <a:gd name="connsiteY7" fmla="*/ 103521 h 125382"/>
                <a:gd name="connsiteX8" fmla="*/ 292416 w 327439"/>
                <a:gd name="connsiteY8" fmla="*/ 117072 h 125382"/>
                <a:gd name="connsiteX9" fmla="*/ 276092 w 327439"/>
                <a:gd name="connsiteY9" fmla="*/ 117941 h 125382"/>
                <a:gd name="connsiteX10" fmla="*/ 232499 w 327439"/>
                <a:gd name="connsiteY10" fmla="*/ 120455 h 125382"/>
                <a:gd name="connsiteX11" fmla="*/ 176539 w 327439"/>
                <a:gd name="connsiteY11" fmla="*/ 122063 h 125382"/>
                <a:gd name="connsiteX12" fmla="*/ 138104 w 327439"/>
                <a:gd name="connsiteY12" fmla="*/ 113079 h 125382"/>
                <a:gd name="connsiteX13" fmla="*/ 104050 w 327439"/>
                <a:gd name="connsiteY13" fmla="*/ 107255 h 125382"/>
                <a:gd name="connsiteX14" fmla="*/ 82458 w 327439"/>
                <a:gd name="connsiteY14" fmla="*/ 110121 h 125382"/>
                <a:gd name="connsiteX15" fmla="*/ 52601 w 327439"/>
                <a:gd name="connsiteY15" fmla="*/ 109751 h 125382"/>
                <a:gd name="connsiteX16" fmla="*/ 19028 w 327439"/>
                <a:gd name="connsiteY16" fmla="*/ 95701 h 125382"/>
                <a:gd name="connsiteX17" fmla="*/ -2121 w 327439"/>
                <a:gd name="connsiteY17" fmla="*/ 54604 h 125382"/>
                <a:gd name="connsiteX18" fmla="*/ 6642 w 327439"/>
                <a:gd name="connsiteY18" fmla="*/ 30737 h 125382"/>
                <a:gd name="connsiteX19" fmla="*/ 50382 w 327439"/>
                <a:gd name="connsiteY19" fmla="*/ 3006 h 125382"/>
                <a:gd name="connsiteX20" fmla="*/ 108007 w 327439"/>
                <a:gd name="connsiteY20" fmla="*/ -2521 h 125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7439" h="125382">
                  <a:moveTo>
                    <a:pt x="108007" y="-2521"/>
                  </a:moveTo>
                  <a:cubicBezTo>
                    <a:pt x="123905" y="-3353"/>
                    <a:pt x="139860" y="-2078"/>
                    <a:pt x="155426" y="1305"/>
                  </a:cubicBezTo>
                  <a:cubicBezTo>
                    <a:pt x="160972" y="2544"/>
                    <a:pt x="166297" y="603"/>
                    <a:pt x="171658" y="-136"/>
                  </a:cubicBezTo>
                  <a:cubicBezTo>
                    <a:pt x="184118" y="-1597"/>
                    <a:pt x="196689" y="-1763"/>
                    <a:pt x="209187" y="-654"/>
                  </a:cubicBezTo>
                  <a:cubicBezTo>
                    <a:pt x="223681" y="603"/>
                    <a:pt x="238026" y="3209"/>
                    <a:pt x="252040" y="7129"/>
                  </a:cubicBezTo>
                  <a:cubicBezTo>
                    <a:pt x="271969" y="12342"/>
                    <a:pt x="290271" y="21160"/>
                    <a:pt x="305357" y="35118"/>
                  </a:cubicBezTo>
                  <a:cubicBezTo>
                    <a:pt x="317688" y="46525"/>
                    <a:pt x="325896" y="60557"/>
                    <a:pt x="325286" y="78415"/>
                  </a:cubicBezTo>
                  <a:cubicBezTo>
                    <a:pt x="324971" y="88029"/>
                    <a:pt x="320609" y="95867"/>
                    <a:pt x="315599" y="103521"/>
                  </a:cubicBezTo>
                  <a:cubicBezTo>
                    <a:pt x="310607" y="111618"/>
                    <a:pt x="301918" y="116702"/>
                    <a:pt x="292416" y="117072"/>
                  </a:cubicBezTo>
                  <a:cubicBezTo>
                    <a:pt x="286981" y="117478"/>
                    <a:pt x="281545" y="117904"/>
                    <a:pt x="276092" y="117941"/>
                  </a:cubicBezTo>
                  <a:cubicBezTo>
                    <a:pt x="261524" y="118070"/>
                    <a:pt x="247030" y="119789"/>
                    <a:pt x="232499" y="120455"/>
                  </a:cubicBezTo>
                  <a:cubicBezTo>
                    <a:pt x="213864" y="121342"/>
                    <a:pt x="195229" y="123672"/>
                    <a:pt x="176539" y="122063"/>
                  </a:cubicBezTo>
                  <a:cubicBezTo>
                    <a:pt x="163394" y="120769"/>
                    <a:pt x="150472" y="117756"/>
                    <a:pt x="138104" y="113079"/>
                  </a:cubicBezTo>
                  <a:cubicBezTo>
                    <a:pt x="127141" y="109104"/>
                    <a:pt x="115919" y="106165"/>
                    <a:pt x="104050" y="107255"/>
                  </a:cubicBezTo>
                  <a:cubicBezTo>
                    <a:pt x="96822" y="107939"/>
                    <a:pt x="89575" y="108790"/>
                    <a:pt x="82458" y="110121"/>
                  </a:cubicBezTo>
                  <a:cubicBezTo>
                    <a:pt x="72567" y="111840"/>
                    <a:pt x="62454" y="111711"/>
                    <a:pt x="52601" y="109751"/>
                  </a:cubicBezTo>
                  <a:cubicBezTo>
                    <a:pt x="40418" y="107533"/>
                    <a:pt x="28568" y="104205"/>
                    <a:pt x="19028" y="95701"/>
                  </a:cubicBezTo>
                  <a:cubicBezTo>
                    <a:pt x="6586" y="84775"/>
                    <a:pt x="-2139" y="71945"/>
                    <a:pt x="-2121" y="54604"/>
                  </a:cubicBezTo>
                  <a:cubicBezTo>
                    <a:pt x="-2158" y="45859"/>
                    <a:pt x="948" y="37374"/>
                    <a:pt x="6642" y="30737"/>
                  </a:cubicBezTo>
                  <a:cubicBezTo>
                    <a:pt x="18215" y="16872"/>
                    <a:pt x="33153" y="8109"/>
                    <a:pt x="50382" y="3006"/>
                  </a:cubicBezTo>
                  <a:cubicBezTo>
                    <a:pt x="68759" y="-2558"/>
                    <a:pt x="87634" y="-2725"/>
                    <a:pt x="108007" y="-2521"/>
                  </a:cubicBezTo>
                  <a:close/>
                </a:path>
              </a:pathLst>
            </a:custGeom>
            <a:solidFill>
              <a:srgbClr val="FCFEFD"/>
            </a:solidFill>
            <a:ln w="1847" cap="flat">
              <a:noFill/>
              <a:prstDash val="solid"/>
              <a:miter/>
            </a:ln>
          </p:spPr>
          <p:txBody>
            <a:bodyPr rtlCol="0" anchor="ctr"/>
            <a:lstStyle/>
            <a:p>
              <a:endParaRPr lang="es-CO"/>
            </a:p>
          </p:txBody>
        </p:sp>
      </p:grpSp>
      <p:grpSp>
        <p:nvGrpSpPr>
          <p:cNvPr id="402" name="Group 401">
            <a:extLst>
              <a:ext uri="{FF2B5EF4-FFF2-40B4-BE49-F238E27FC236}">
                <a16:creationId xmlns:a16="http://schemas.microsoft.com/office/drawing/2014/main" id="{B20326C7-8F7B-9C09-4968-F19A49E7C841}"/>
              </a:ext>
            </a:extLst>
          </p:cNvPr>
          <p:cNvGrpSpPr/>
          <p:nvPr/>
        </p:nvGrpSpPr>
        <p:grpSpPr>
          <a:xfrm rot="11700000">
            <a:off x="1333751" y="586769"/>
            <a:ext cx="1010719" cy="1306920"/>
            <a:chOff x="-1841249" y="-467331"/>
            <a:chExt cx="1010719" cy="1306920"/>
          </a:xfrm>
        </p:grpSpPr>
        <p:sp>
          <p:nvSpPr>
            <p:cNvPr id="208" name="Freeform: Shape 207">
              <a:extLst>
                <a:ext uri="{FF2B5EF4-FFF2-40B4-BE49-F238E27FC236}">
                  <a16:creationId xmlns:a16="http://schemas.microsoft.com/office/drawing/2014/main" id="{08C70B04-31E9-BEAE-2083-0FF0BC64FD1C}"/>
                </a:ext>
              </a:extLst>
            </p:cNvPr>
            <p:cNvSpPr/>
            <p:nvPr/>
          </p:nvSpPr>
          <p:spPr>
            <a:xfrm>
              <a:off x="-1840370" y="-354511"/>
              <a:ext cx="1005110" cy="1189360"/>
            </a:xfrm>
            <a:custGeom>
              <a:avLst/>
              <a:gdLst>
                <a:gd name="connsiteX0" fmla="*/ 75092 w 1005110"/>
                <a:gd name="connsiteY0" fmla="*/ 906192 h 1189360"/>
                <a:gd name="connsiteX1" fmla="*/ 36773 w 1005110"/>
                <a:gd name="connsiteY1" fmla="*/ 876034 h 1189360"/>
                <a:gd name="connsiteX2" fmla="*/ 29304 w 1005110"/>
                <a:gd name="connsiteY2" fmla="*/ 863966 h 1189360"/>
                <a:gd name="connsiteX3" fmla="*/ 12649 w 1005110"/>
                <a:gd name="connsiteY3" fmla="*/ 814321 h 1189360"/>
                <a:gd name="connsiteX4" fmla="*/ 3861 w 1005110"/>
                <a:gd name="connsiteY4" fmla="*/ 762294 h 1189360"/>
                <a:gd name="connsiteX5" fmla="*/ -572 w 1005110"/>
                <a:gd name="connsiteY5" fmla="*/ 708140 h 1189360"/>
                <a:gd name="connsiteX6" fmla="*/ -1341 w 1005110"/>
                <a:gd name="connsiteY6" fmla="*/ 665991 h 1189360"/>
                <a:gd name="connsiteX7" fmla="*/ -226 w 1005110"/>
                <a:gd name="connsiteY7" fmla="*/ 612490 h 1189360"/>
                <a:gd name="connsiteX8" fmla="*/ -880 w 1005110"/>
                <a:gd name="connsiteY8" fmla="*/ 568931 h 1189360"/>
                <a:gd name="connsiteX9" fmla="*/ 1683 w 1005110"/>
                <a:gd name="connsiteY9" fmla="*/ 520248 h 1189360"/>
                <a:gd name="connsiteX10" fmla="*/ 2682 w 1005110"/>
                <a:gd name="connsiteY10" fmla="*/ 490448 h 1189360"/>
                <a:gd name="connsiteX11" fmla="*/ 4194 w 1005110"/>
                <a:gd name="connsiteY11" fmla="*/ 458779 h 1189360"/>
                <a:gd name="connsiteX12" fmla="*/ 2823 w 1005110"/>
                <a:gd name="connsiteY12" fmla="*/ 443777 h 1189360"/>
                <a:gd name="connsiteX13" fmla="*/ 2631 w 1005110"/>
                <a:gd name="connsiteY13" fmla="*/ 405842 h 1189360"/>
                <a:gd name="connsiteX14" fmla="*/ 1913 w 1005110"/>
                <a:gd name="connsiteY14" fmla="*/ 362949 h 1189360"/>
                <a:gd name="connsiteX15" fmla="*/ 2964 w 1005110"/>
                <a:gd name="connsiteY15" fmla="*/ 349343 h 1189360"/>
                <a:gd name="connsiteX16" fmla="*/ 9177 w 1005110"/>
                <a:gd name="connsiteY16" fmla="*/ 308437 h 1189360"/>
                <a:gd name="connsiteX17" fmla="*/ 28933 w 1005110"/>
                <a:gd name="connsiteY17" fmla="*/ 273487 h 1189360"/>
                <a:gd name="connsiteX18" fmla="*/ 59911 w 1005110"/>
                <a:gd name="connsiteY18" fmla="*/ 248889 h 1189360"/>
                <a:gd name="connsiteX19" fmla="*/ 108517 w 1005110"/>
                <a:gd name="connsiteY19" fmla="*/ 235911 h 1189360"/>
                <a:gd name="connsiteX20" fmla="*/ 152678 w 1005110"/>
                <a:gd name="connsiteY20" fmla="*/ 228686 h 1189360"/>
                <a:gd name="connsiteX21" fmla="*/ 179454 w 1005110"/>
                <a:gd name="connsiteY21" fmla="*/ 213196 h 1189360"/>
                <a:gd name="connsiteX22" fmla="*/ 191932 w 1005110"/>
                <a:gd name="connsiteY22" fmla="*/ 201000 h 1189360"/>
                <a:gd name="connsiteX23" fmla="*/ 203975 w 1005110"/>
                <a:gd name="connsiteY23" fmla="*/ 169881 h 1189360"/>
                <a:gd name="connsiteX24" fmla="*/ 209856 w 1005110"/>
                <a:gd name="connsiteY24" fmla="*/ 135072 h 1189360"/>
                <a:gd name="connsiteX25" fmla="*/ 216261 w 1005110"/>
                <a:gd name="connsiteY25" fmla="*/ 128398 h 1189360"/>
                <a:gd name="connsiteX26" fmla="*/ 247893 w 1005110"/>
                <a:gd name="connsiteY26" fmla="*/ 139761 h 1189360"/>
                <a:gd name="connsiteX27" fmla="*/ 250660 w 1005110"/>
                <a:gd name="connsiteY27" fmla="*/ 143016 h 1189360"/>
                <a:gd name="connsiteX28" fmla="*/ 253965 w 1005110"/>
                <a:gd name="connsiteY28" fmla="*/ 142362 h 1189360"/>
                <a:gd name="connsiteX29" fmla="*/ 255246 w 1005110"/>
                <a:gd name="connsiteY29" fmla="*/ 138801 h 1189360"/>
                <a:gd name="connsiteX30" fmla="*/ 275553 w 1005110"/>
                <a:gd name="connsiteY30" fmla="*/ 64225 h 1189360"/>
                <a:gd name="connsiteX31" fmla="*/ 286494 w 1005110"/>
                <a:gd name="connsiteY31" fmla="*/ 40563 h 1189360"/>
                <a:gd name="connsiteX32" fmla="*/ 294180 w 1005110"/>
                <a:gd name="connsiteY32" fmla="*/ 35130 h 1189360"/>
                <a:gd name="connsiteX33" fmla="*/ 298024 w 1005110"/>
                <a:gd name="connsiteY33" fmla="*/ 29199 h 1189360"/>
                <a:gd name="connsiteX34" fmla="*/ 299907 w 1005110"/>
                <a:gd name="connsiteY34" fmla="*/ 11762 h 1189360"/>
                <a:gd name="connsiteX35" fmla="*/ 317267 w 1005110"/>
                <a:gd name="connsiteY35" fmla="*/ -1420 h 1189360"/>
                <a:gd name="connsiteX36" fmla="*/ 330770 w 1005110"/>
                <a:gd name="connsiteY36" fmla="*/ 16118 h 1189360"/>
                <a:gd name="connsiteX37" fmla="*/ 322199 w 1005110"/>
                <a:gd name="connsiteY37" fmla="*/ 46379 h 1189360"/>
                <a:gd name="connsiteX38" fmla="*/ 312808 w 1005110"/>
                <a:gd name="connsiteY38" fmla="*/ 69017 h 1189360"/>
                <a:gd name="connsiteX39" fmla="*/ 310643 w 1005110"/>
                <a:gd name="connsiteY39" fmla="*/ 74756 h 1189360"/>
                <a:gd name="connsiteX40" fmla="*/ 290555 w 1005110"/>
                <a:gd name="connsiteY40" fmla="*/ 128782 h 1189360"/>
                <a:gd name="connsiteX41" fmla="*/ 275181 w 1005110"/>
                <a:gd name="connsiteY41" fmla="*/ 213145 h 1189360"/>
                <a:gd name="connsiteX42" fmla="*/ 263292 w 1005110"/>
                <a:gd name="connsiteY42" fmla="*/ 299571 h 1189360"/>
                <a:gd name="connsiteX43" fmla="*/ 257219 w 1005110"/>
                <a:gd name="connsiteY43" fmla="*/ 348972 h 1189360"/>
                <a:gd name="connsiteX44" fmla="*/ 257002 w 1005110"/>
                <a:gd name="connsiteY44" fmla="*/ 355608 h 1189360"/>
                <a:gd name="connsiteX45" fmla="*/ 257450 w 1005110"/>
                <a:gd name="connsiteY45" fmla="*/ 412952 h 1189360"/>
                <a:gd name="connsiteX46" fmla="*/ 256412 w 1005110"/>
                <a:gd name="connsiteY46" fmla="*/ 451758 h 1189360"/>
                <a:gd name="connsiteX47" fmla="*/ 255131 w 1005110"/>
                <a:gd name="connsiteY47" fmla="*/ 480622 h 1189360"/>
                <a:gd name="connsiteX48" fmla="*/ 255823 w 1005110"/>
                <a:gd name="connsiteY48" fmla="*/ 541745 h 1189360"/>
                <a:gd name="connsiteX49" fmla="*/ 255323 w 1005110"/>
                <a:gd name="connsiteY49" fmla="*/ 600985 h 1189360"/>
                <a:gd name="connsiteX50" fmla="*/ 256130 w 1005110"/>
                <a:gd name="connsiteY50" fmla="*/ 645518 h 1189360"/>
                <a:gd name="connsiteX51" fmla="*/ 255029 w 1005110"/>
                <a:gd name="connsiteY51" fmla="*/ 675817 h 1189360"/>
                <a:gd name="connsiteX52" fmla="*/ 253914 w 1005110"/>
                <a:gd name="connsiteY52" fmla="*/ 681377 h 1189360"/>
                <a:gd name="connsiteX53" fmla="*/ 253120 w 1005110"/>
                <a:gd name="connsiteY53" fmla="*/ 685067 h 1189360"/>
                <a:gd name="connsiteX54" fmla="*/ 252236 w 1005110"/>
                <a:gd name="connsiteY54" fmla="*/ 726704 h 1189360"/>
                <a:gd name="connsiteX55" fmla="*/ 254286 w 1005110"/>
                <a:gd name="connsiteY55" fmla="*/ 786303 h 1189360"/>
                <a:gd name="connsiteX56" fmla="*/ 257053 w 1005110"/>
                <a:gd name="connsiteY56" fmla="*/ 833000 h 1189360"/>
                <a:gd name="connsiteX57" fmla="*/ 259846 w 1005110"/>
                <a:gd name="connsiteY57" fmla="*/ 874484 h 1189360"/>
                <a:gd name="connsiteX58" fmla="*/ 267712 w 1005110"/>
                <a:gd name="connsiteY58" fmla="*/ 936337 h 1189360"/>
                <a:gd name="connsiteX59" fmla="*/ 275181 w 1005110"/>
                <a:gd name="connsiteY59" fmla="*/ 993489 h 1189360"/>
                <a:gd name="connsiteX60" fmla="*/ 279819 w 1005110"/>
                <a:gd name="connsiteY60" fmla="*/ 1036228 h 1189360"/>
                <a:gd name="connsiteX61" fmla="*/ 281330 w 1005110"/>
                <a:gd name="connsiteY61" fmla="*/ 1040699 h 1189360"/>
                <a:gd name="connsiteX62" fmla="*/ 283188 w 1005110"/>
                <a:gd name="connsiteY62" fmla="*/ 1051384 h 1189360"/>
                <a:gd name="connsiteX63" fmla="*/ 302905 w 1005110"/>
                <a:gd name="connsiteY63" fmla="*/ 1094943 h 1189360"/>
                <a:gd name="connsiteX64" fmla="*/ 332371 w 1005110"/>
                <a:gd name="connsiteY64" fmla="*/ 1110316 h 1189360"/>
                <a:gd name="connsiteX65" fmla="*/ 395378 w 1005110"/>
                <a:gd name="connsiteY65" fmla="*/ 1111162 h 1189360"/>
                <a:gd name="connsiteX66" fmla="*/ 459435 w 1005110"/>
                <a:gd name="connsiteY66" fmla="*/ 1080286 h 1189360"/>
                <a:gd name="connsiteX67" fmla="*/ 469261 w 1005110"/>
                <a:gd name="connsiteY67" fmla="*/ 1060441 h 1189360"/>
                <a:gd name="connsiteX68" fmla="*/ 477999 w 1005110"/>
                <a:gd name="connsiteY68" fmla="*/ 1003559 h 1189360"/>
                <a:gd name="connsiteX69" fmla="*/ 477448 w 1005110"/>
                <a:gd name="connsiteY69" fmla="*/ 960909 h 1189360"/>
                <a:gd name="connsiteX70" fmla="*/ 477204 w 1005110"/>
                <a:gd name="connsiteY70" fmla="*/ 920682 h 1189360"/>
                <a:gd name="connsiteX71" fmla="*/ 490105 w 1005110"/>
                <a:gd name="connsiteY71" fmla="*/ 873049 h 1189360"/>
                <a:gd name="connsiteX72" fmla="*/ 517612 w 1005110"/>
                <a:gd name="connsiteY72" fmla="*/ 858213 h 1189360"/>
                <a:gd name="connsiteX73" fmla="*/ 553484 w 1005110"/>
                <a:gd name="connsiteY73" fmla="*/ 860391 h 1189360"/>
                <a:gd name="connsiteX74" fmla="*/ 596696 w 1005110"/>
                <a:gd name="connsiteY74" fmla="*/ 866220 h 1189360"/>
                <a:gd name="connsiteX75" fmla="*/ 658870 w 1005110"/>
                <a:gd name="connsiteY75" fmla="*/ 873126 h 1189360"/>
                <a:gd name="connsiteX76" fmla="*/ 702429 w 1005110"/>
                <a:gd name="connsiteY76" fmla="*/ 871921 h 1189360"/>
                <a:gd name="connsiteX77" fmla="*/ 735508 w 1005110"/>
                <a:gd name="connsiteY77" fmla="*/ 869641 h 1189360"/>
                <a:gd name="connsiteX78" fmla="*/ 768434 w 1005110"/>
                <a:gd name="connsiteY78" fmla="*/ 866066 h 1189360"/>
                <a:gd name="connsiteX79" fmla="*/ 771713 w 1005110"/>
                <a:gd name="connsiteY79" fmla="*/ 865490 h 1189360"/>
                <a:gd name="connsiteX80" fmla="*/ 775621 w 1005110"/>
                <a:gd name="connsiteY80" fmla="*/ 866387 h 1189360"/>
                <a:gd name="connsiteX81" fmla="*/ 774339 w 1005110"/>
                <a:gd name="connsiteY81" fmla="*/ 870589 h 1189360"/>
                <a:gd name="connsiteX82" fmla="*/ 763706 w 1005110"/>
                <a:gd name="connsiteY82" fmla="*/ 881415 h 1189360"/>
                <a:gd name="connsiteX83" fmla="*/ 689938 w 1005110"/>
                <a:gd name="connsiteY83" fmla="*/ 926037 h 1189360"/>
                <a:gd name="connsiteX84" fmla="*/ 680457 w 1005110"/>
                <a:gd name="connsiteY84" fmla="*/ 937567 h 1189360"/>
                <a:gd name="connsiteX85" fmla="*/ 677408 w 1005110"/>
                <a:gd name="connsiteY85" fmla="*/ 986725 h 1189360"/>
                <a:gd name="connsiteX86" fmla="*/ 679330 w 1005110"/>
                <a:gd name="connsiteY86" fmla="*/ 1024095 h 1189360"/>
                <a:gd name="connsiteX87" fmla="*/ 710398 w 1005110"/>
                <a:gd name="connsiteY87" fmla="*/ 1059429 h 1189360"/>
                <a:gd name="connsiteX88" fmla="*/ 745719 w 1005110"/>
                <a:gd name="connsiteY88" fmla="*/ 1061595 h 1189360"/>
                <a:gd name="connsiteX89" fmla="*/ 773174 w 1005110"/>
                <a:gd name="connsiteY89" fmla="*/ 1061595 h 1189360"/>
                <a:gd name="connsiteX90" fmla="*/ 818577 w 1005110"/>
                <a:gd name="connsiteY90" fmla="*/ 1054984 h 1189360"/>
                <a:gd name="connsiteX91" fmla="*/ 837397 w 1005110"/>
                <a:gd name="connsiteY91" fmla="*/ 1018971 h 1189360"/>
                <a:gd name="connsiteX92" fmla="*/ 835745 w 1005110"/>
                <a:gd name="connsiteY92" fmla="*/ 967482 h 1189360"/>
                <a:gd name="connsiteX93" fmla="*/ 835860 w 1005110"/>
                <a:gd name="connsiteY93" fmla="*/ 955631 h 1189360"/>
                <a:gd name="connsiteX94" fmla="*/ 839204 w 1005110"/>
                <a:gd name="connsiteY94" fmla="*/ 914109 h 1189360"/>
                <a:gd name="connsiteX95" fmla="*/ 854667 w 1005110"/>
                <a:gd name="connsiteY95" fmla="*/ 847208 h 1189360"/>
                <a:gd name="connsiteX96" fmla="*/ 868401 w 1005110"/>
                <a:gd name="connsiteY96" fmla="*/ 796910 h 1189360"/>
                <a:gd name="connsiteX97" fmla="*/ 871783 w 1005110"/>
                <a:gd name="connsiteY97" fmla="*/ 767777 h 1189360"/>
                <a:gd name="connsiteX98" fmla="*/ 878189 w 1005110"/>
                <a:gd name="connsiteY98" fmla="*/ 717954 h 1189360"/>
                <a:gd name="connsiteX99" fmla="*/ 881494 w 1005110"/>
                <a:gd name="connsiteY99" fmla="*/ 670718 h 1189360"/>
                <a:gd name="connsiteX100" fmla="*/ 884672 w 1005110"/>
                <a:gd name="connsiteY100" fmla="*/ 631553 h 1189360"/>
                <a:gd name="connsiteX101" fmla="*/ 882660 w 1005110"/>
                <a:gd name="connsiteY101" fmla="*/ 590198 h 1189360"/>
                <a:gd name="connsiteX102" fmla="*/ 879457 w 1005110"/>
                <a:gd name="connsiteY102" fmla="*/ 557260 h 1189360"/>
                <a:gd name="connsiteX103" fmla="*/ 877651 w 1005110"/>
                <a:gd name="connsiteY103" fmla="*/ 494279 h 1189360"/>
                <a:gd name="connsiteX104" fmla="*/ 878612 w 1005110"/>
                <a:gd name="connsiteY104" fmla="*/ 470296 h 1189360"/>
                <a:gd name="connsiteX105" fmla="*/ 878163 w 1005110"/>
                <a:gd name="connsiteY105" fmla="*/ 464659 h 1189360"/>
                <a:gd name="connsiteX106" fmla="*/ 867363 w 1005110"/>
                <a:gd name="connsiteY106" fmla="*/ 455691 h 1189360"/>
                <a:gd name="connsiteX107" fmla="*/ 863597 w 1005110"/>
                <a:gd name="connsiteY107" fmla="*/ 455691 h 1189360"/>
                <a:gd name="connsiteX108" fmla="*/ 861227 w 1005110"/>
                <a:gd name="connsiteY108" fmla="*/ 455589 h 1189360"/>
                <a:gd name="connsiteX109" fmla="*/ 855218 w 1005110"/>
                <a:gd name="connsiteY109" fmla="*/ 451015 h 1189360"/>
                <a:gd name="connsiteX110" fmla="*/ 860791 w 1005110"/>
                <a:gd name="connsiteY110" fmla="*/ 443866 h 1189360"/>
                <a:gd name="connsiteX111" fmla="*/ 870579 w 1005110"/>
                <a:gd name="connsiteY111" fmla="*/ 444942 h 1189360"/>
                <a:gd name="connsiteX112" fmla="*/ 880085 w 1005110"/>
                <a:gd name="connsiteY112" fmla="*/ 439318 h 1189360"/>
                <a:gd name="connsiteX113" fmla="*/ 892179 w 1005110"/>
                <a:gd name="connsiteY113" fmla="*/ 405470 h 1189360"/>
                <a:gd name="connsiteX114" fmla="*/ 907553 w 1005110"/>
                <a:gd name="connsiteY114" fmla="*/ 375069 h 1189360"/>
                <a:gd name="connsiteX115" fmla="*/ 929332 w 1005110"/>
                <a:gd name="connsiteY115" fmla="*/ 345167 h 1189360"/>
                <a:gd name="connsiteX116" fmla="*/ 940862 w 1005110"/>
                <a:gd name="connsiteY116" fmla="*/ 327231 h 1189360"/>
                <a:gd name="connsiteX117" fmla="*/ 971994 w 1005110"/>
                <a:gd name="connsiteY117" fmla="*/ 304568 h 1189360"/>
                <a:gd name="connsiteX118" fmla="*/ 999372 w 1005110"/>
                <a:gd name="connsiteY118" fmla="*/ 309782 h 1189360"/>
                <a:gd name="connsiteX119" fmla="*/ 1002408 w 1005110"/>
                <a:gd name="connsiteY119" fmla="*/ 319736 h 1189360"/>
                <a:gd name="connsiteX120" fmla="*/ 993978 w 1005110"/>
                <a:gd name="connsiteY120" fmla="*/ 344373 h 1189360"/>
                <a:gd name="connsiteX121" fmla="*/ 993978 w 1005110"/>
                <a:gd name="connsiteY121" fmla="*/ 347575 h 1189360"/>
                <a:gd name="connsiteX122" fmla="*/ 994414 w 1005110"/>
                <a:gd name="connsiteY122" fmla="*/ 356543 h 1189360"/>
                <a:gd name="connsiteX123" fmla="*/ 975607 w 1005110"/>
                <a:gd name="connsiteY123" fmla="*/ 399808 h 1189360"/>
                <a:gd name="connsiteX124" fmla="*/ 970880 w 1005110"/>
                <a:gd name="connsiteY124" fmla="*/ 408519 h 1189360"/>
                <a:gd name="connsiteX125" fmla="*/ 964064 w 1005110"/>
                <a:gd name="connsiteY125" fmla="*/ 419166 h 1189360"/>
                <a:gd name="connsiteX126" fmla="*/ 954712 w 1005110"/>
                <a:gd name="connsiteY126" fmla="*/ 435961 h 1189360"/>
                <a:gd name="connsiteX127" fmla="*/ 953892 w 1005110"/>
                <a:gd name="connsiteY127" fmla="*/ 437768 h 1189360"/>
                <a:gd name="connsiteX128" fmla="*/ 951675 w 1005110"/>
                <a:gd name="connsiteY128" fmla="*/ 444545 h 1189360"/>
                <a:gd name="connsiteX129" fmla="*/ 951252 w 1005110"/>
                <a:gd name="connsiteY129" fmla="*/ 446441 h 1189360"/>
                <a:gd name="connsiteX130" fmla="*/ 950727 w 1005110"/>
                <a:gd name="connsiteY130" fmla="*/ 450989 h 1189360"/>
                <a:gd name="connsiteX131" fmla="*/ 950317 w 1005110"/>
                <a:gd name="connsiteY131" fmla="*/ 452898 h 1189360"/>
                <a:gd name="connsiteX132" fmla="*/ 950317 w 1005110"/>
                <a:gd name="connsiteY132" fmla="*/ 456831 h 1189360"/>
                <a:gd name="connsiteX133" fmla="*/ 950753 w 1005110"/>
                <a:gd name="connsiteY133" fmla="*/ 459394 h 1189360"/>
                <a:gd name="connsiteX134" fmla="*/ 951278 w 1005110"/>
                <a:gd name="connsiteY134" fmla="*/ 464018 h 1189360"/>
                <a:gd name="connsiteX135" fmla="*/ 951688 w 1005110"/>
                <a:gd name="connsiteY135" fmla="*/ 466004 h 1189360"/>
                <a:gd name="connsiteX136" fmla="*/ 952265 w 1005110"/>
                <a:gd name="connsiteY136" fmla="*/ 470130 h 1189360"/>
                <a:gd name="connsiteX137" fmla="*/ 952674 w 1005110"/>
                <a:gd name="connsiteY137" fmla="*/ 472282 h 1189360"/>
                <a:gd name="connsiteX138" fmla="*/ 955006 w 1005110"/>
                <a:gd name="connsiteY138" fmla="*/ 490436 h 1189360"/>
                <a:gd name="connsiteX139" fmla="*/ 955493 w 1005110"/>
                <a:gd name="connsiteY139" fmla="*/ 492690 h 1189360"/>
                <a:gd name="connsiteX140" fmla="*/ 959810 w 1005110"/>
                <a:gd name="connsiteY140" fmla="*/ 516097 h 1189360"/>
                <a:gd name="connsiteX141" fmla="*/ 960246 w 1005110"/>
                <a:gd name="connsiteY141" fmla="*/ 518352 h 1189360"/>
                <a:gd name="connsiteX142" fmla="*/ 961719 w 1005110"/>
                <a:gd name="connsiteY142" fmla="*/ 531163 h 1189360"/>
                <a:gd name="connsiteX143" fmla="*/ 962129 w 1005110"/>
                <a:gd name="connsiteY143" fmla="*/ 533354 h 1189360"/>
                <a:gd name="connsiteX144" fmla="*/ 962655 w 1005110"/>
                <a:gd name="connsiteY144" fmla="*/ 539209 h 1189360"/>
                <a:gd name="connsiteX145" fmla="*/ 963090 w 1005110"/>
                <a:gd name="connsiteY145" fmla="*/ 542117 h 1189360"/>
                <a:gd name="connsiteX146" fmla="*/ 963615 w 1005110"/>
                <a:gd name="connsiteY146" fmla="*/ 548856 h 1189360"/>
                <a:gd name="connsiteX147" fmla="*/ 964051 w 1005110"/>
                <a:gd name="connsiteY147" fmla="*/ 551943 h 1189360"/>
                <a:gd name="connsiteX148" fmla="*/ 964563 w 1005110"/>
                <a:gd name="connsiteY148" fmla="*/ 566612 h 1189360"/>
                <a:gd name="connsiteX149" fmla="*/ 964999 w 1005110"/>
                <a:gd name="connsiteY149" fmla="*/ 569931 h 1189360"/>
                <a:gd name="connsiteX150" fmla="*/ 965524 w 1005110"/>
                <a:gd name="connsiteY150" fmla="*/ 595618 h 1189360"/>
                <a:gd name="connsiteX151" fmla="*/ 965934 w 1005110"/>
                <a:gd name="connsiteY151" fmla="*/ 598180 h 1189360"/>
                <a:gd name="connsiteX152" fmla="*/ 965934 w 1005110"/>
                <a:gd name="connsiteY152" fmla="*/ 618345 h 1189360"/>
                <a:gd name="connsiteX153" fmla="*/ 944962 w 1005110"/>
                <a:gd name="connsiteY153" fmla="*/ 626634 h 1189360"/>
                <a:gd name="connsiteX154" fmla="*/ 937621 w 1005110"/>
                <a:gd name="connsiteY154" fmla="*/ 616103 h 1189360"/>
                <a:gd name="connsiteX155" fmla="*/ 934944 w 1005110"/>
                <a:gd name="connsiteY155" fmla="*/ 592107 h 1189360"/>
                <a:gd name="connsiteX156" fmla="*/ 932381 w 1005110"/>
                <a:gd name="connsiteY156" fmla="*/ 555735 h 1189360"/>
                <a:gd name="connsiteX157" fmla="*/ 930152 w 1005110"/>
                <a:gd name="connsiteY157" fmla="*/ 518851 h 1189360"/>
                <a:gd name="connsiteX158" fmla="*/ 927128 w 1005110"/>
                <a:gd name="connsiteY158" fmla="*/ 497328 h 1189360"/>
                <a:gd name="connsiteX159" fmla="*/ 919685 w 1005110"/>
                <a:gd name="connsiteY159" fmla="*/ 452488 h 1189360"/>
                <a:gd name="connsiteX160" fmla="*/ 914227 w 1005110"/>
                <a:gd name="connsiteY160" fmla="*/ 449221 h 1189360"/>
                <a:gd name="connsiteX161" fmla="*/ 898380 w 1005110"/>
                <a:gd name="connsiteY161" fmla="*/ 456767 h 1189360"/>
                <a:gd name="connsiteX162" fmla="*/ 894306 w 1005110"/>
                <a:gd name="connsiteY162" fmla="*/ 459855 h 1189360"/>
                <a:gd name="connsiteX163" fmla="*/ 898854 w 1005110"/>
                <a:gd name="connsiteY163" fmla="*/ 460636 h 1189360"/>
                <a:gd name="connsiteX164" fmla="*/ 912767 w 1005110"/>
                <a:gd name="connsiteY164" fmla="*/ 474972 h 1189360"/>
                <a:gd name="connsiteX165" fmla="*/ 910448 w 1005110"/>
                <a:gd name="connsiteY165" fmla="*/ 495676 h 1189360"/>
                <a:gd name="connsiteX166" fmla="*/ 904990 w 1005110"/>
                <a:gd name="connsiteY166" fmla="*/ 519697 h 1189360"/>
                <a:gd name="connsiteX167" fmla="*/ 906067 w 1005110"/>
                <a:gd name="connsiteY167" fmla="*/ 527627 h 1189360"/>
                <a:gd name="connsiteX168" fmla="*/ 908565 w 1005110"/>
                <a:gd name="connsiteY168" fmla="*/ 542591 h 1189360"/>
                <a:gd name="connsiteX169" fmla="*/ 904427 w 1005110"/>
                <a:gd name="connsiteY169" fmla="*/ 561103 h 1189360"/>
                <a:gd name="connsiteX170" fmla="*/ 904952 w 1005110"/>
                <a:gd name="connsiteY170" fmla="*/ 591543 h 1189360"/>
                <a:gd name="connsiteX171" fmla="*/ 904196 w 1005110"/>
                <a:gd name="connsiteY171" fmla="*/ 606276 h 1189360"/>
                <a:gd name="connsiteX172" fmla="*/ 904606 w 1005110"/>
                <a:gd name="connsiteY172" fmla="*/ 618153 h 1189360"/>
                <a:gd name="connsiteX173" fmla="*/ 908450 w 1005110"/>
                <a:gd name="connsiteY173" fmla="*/ 640803 h 1189360"/>
                <a:gd name="connsiteX174" fmla="*/ 905003 w 1005110"/>
                <a:gd name="connsiteY174" fmla="*/ 659931 h 1189360"/>
                <a:gd name="connsiteX175" fmla="*/ 905439 w 1005110"/>
                <a:gd name="connsiteY175" fmla="*/ 668297 h 1189360"/>
                <a:gd name="connsiteX176" fmla="*/ 905080 w 1005110"/>
                <a:gd name="connsiteY176" fmla="*/ 683529 h 1189360"/>
                <a:gd name="connsiteX177" fmla="*/ 904222 w 1005110"/>
                <a:gd name="connsiteY177" fmla="*/ 685733 h 1189360"/>
                <a:gd name="connsiteX178" fmla="*/ 906874 w 1005110"/>
                <a:gd name="connsiteY178" fmla="*/ 707512 h 1189360"/>
                <a:gd name="connsiteX179" fmla="*/ 913549 w 1005110"/>
                <a:gd name="connsiteY179" fmla="*/ 726383 h 1189360"/>
                <a:gd name="connsiteX180" fmla="*/ 913241 w 1005110"/>
                <a:gd name="connsiteY180" fmla="*/ 786969 h 1189360"/>
                <a:gd name="connsiteX181" fmla="*/ 898803 w 1005110"/>
                <a:gd name="connsiteY181" fmla="*/ 881607 h 1189360"/>
                <a:gd name="connsiteX182" fmla="*/ 888810 w 1005110"/>
                <a:gd name="connsiteY182" fmla="*/ 950122 h 1189360"/>
                <a:gd name="connsiteX183" fmla="*/ 885248 w 1005110"/>
                <a:gd name="connsiteY183" fmla="*/ 990235 h 1189360"/>
                <a:gd name="connsiteX184" fmla="*/ 873064 w 1005110"/>
                <a:gd name="connsiteY184" fmla="*/ 1014026 h 1189360"/>
                <a:gd name="connsiteX185" fmla="*/ 864916 w 1005110"/>
                <a:gd name="connsiteY185" fmla="*/ 1026453 h 1189360"/>
                <a:gd name="connsiteX186" fmla="*/ 842240 w 1005110"/>
                <a:gd name="connsiteY186" fmla="*/ 1063209 h 1189360"/>
                <a:gd name="connsiteX187" fmla="*/ 823164 w 1005110"/>
                <a:gd name="connsiteY187" fmla="*/ 1075367 h 1189360"/>
                <a:gd name="connsiteX188" fmla="*/ 785767 w 1005110"/>
                <a:gd name="connsiteY188" fmla="*/ 1091458 h 1189360"/>
                <a:gd name="connsiteX189" fmla="*/ 723645 w 1005110"/>
                <a:gd name="connsiteY189" fmla="*/ 1091458 h 1189360"/>
                <a:gd name="connsiteX190" fmla="*/ 649556 w 1005110"/>
                <a:gd name="connsiteY190" fmla="*/ 1009337 h 1189360"/>
                <a:gd name="connsiteX191" fmla="*/ 644432 w 1005110"/>
                <a:gd name="connsiteY191" fmla="*/ 977616 h 1189360"/>
                <a:gd name="connsiteX192" fmla="*/ 640729 w 1005110"/>
                <a:gd name="connsiteY192" fmla="*/ 962485 h 1189360"/>
                <a:gd name="connsiteX193" fmla="*/ 634823 w 1005110"/>
                <a:gd name="connsiteY193" fmla="*/ 958437 h 1189360"/>
                <a:gd name="connsiteX194" fmla="*/ 617079 w 1005110"/>
                <a:gd name="connsiteY194" fmla="*/ 955311 h 1189360"/>
                <a:gd name="connsiteX195" fmla="*/ 611634 w 1005110"/>
                <a:gd name="connsiteY195" fmla="*/ 946907 h 1189360"/>
                <a:gd name="connsiteX196" fmla="*/ 610725 w 1005110"/>
                <a:gd name="connsiteY196" fmla="*/ 942999 h 1189360"/>
                <a:gd name="connsiteX197" fmla="*/ 608816 w 1005110"/>
                <a:gd name="connsiteY197" fmla="*/ 941987 h 1189360"/>
                <a:gd name="connsiteX198" fmla="*/ 606869 w 1005110"/>
                <a:gd name="connsiteY198" fmla="*/ 940988 h 1189360"/>
                <a:gd name="connsiteX199" fmla="*/ 604037 w 1005110"/>
                <a:gd name="connsiteY199" fmla="*/ 937695 h 1189360"/>
                <a:gd name="connsiteX200" fmla="*/ 650287 w 1005110"/>
                <a:gd name="connsiteY200" fmla="*/ 901375 h 1189360"/>
                <a:gd name="connsiteX201" fmla="*/ 657282 w 1005110"/>
                <a:gd name="connsiteY201" fmla="*/ 902656 h 1189360"/>
                <a:gd name="connsiteX202" fmla="*/ 668492 w 1005110"/>
                <a:gd name="connsiteY202" fmla="*/ 897736 h 1189360"/>
                <a:gd name="connsiteX203" fmla="*/ 666698 w 1005110"/>
                <a:gd name="connsiteY203" fmla="*/ 893304 h 1189360"/>
                <a:gd name="connsiteX204" fmla="*/ 661010 w 1005110"/>
                <a:gd name="connsiteY204" fmla="*/ 893201 h 1189360"/>
                <a:gd name="connsiteX205" fmla="*/ 594711 w 1005110"/>
                <a:gd name="connsiteY205" fmla="*/ 886283 h 1189360"/>
                <a:gd name="connsiteX206" fmla="*/ 576506 w 1005110"/>
                <a:gd name="connsiteY206" fmla="*/ 885232 h 1189360"/>
                <a:gd name="connsiteX207" fmla="*/ 565373 w 1005110"/>
                <a:gd name="connsiteY207" fmla="*/ 883657 h 1189360"/>
                <a:gd name="connsiteX208" fmla="*/ 531563 w 1005110"/>
                <a:gd name="connsiteY208" fmla="*/ 886821 h 1189360"/>
                <a:gd name="connsiteX209" fmla="*/ 520673 w 1005110"/>
                <a:gd name="connsiteY209" fmla="*/ 899376 h 1189360"/>
                <a:gd name="connsiteX210" fmla="*/ 513320 w 1005110"/>
                <a:gd name="connsiteY210" fmla="*/ 934454 h 1189360"/>
                <a:gd name="connsiteX211" fmla="*/ 503544 w 1005110"/>
                <a:gd name="connsiteY211" fmla="*/ 1039508 h 1189360"/>
                <a:gd name="connsiteX212" fmla="*/ 500547 w 1005110"/>
                <a:gd name="connsiteY212" fmla="*/ 1056752 h 1189360"/>
                <a:gd name="connsiteX213" fmla="*/ 495653 w 1005110"/>
                <a:gd name="connsiteY213" fmla="*/ 1068487 h 1189360"/>
                <a:gd name="connsiteX214" fmla="*/ 483021 w 1005110"/>
                <a:gd name="connsiteY214" fmla="*/ 1088524 h 1189360"/>
                <a:gd name="connsiteX215" fmla="*/ 476141 w 1005110"/>
                <a:gd name="connsiteY215" fmla="*/ 1102950 h 1189360"/>
                <a:gd name="connsiteX216" fmla="*/ 472003 w 1005110"/>
                <a:gd name="connsiteY216" fmla="*/ 1109740 h 1189360"/>
                <a:gd name="connsiteX217" fmla="*/ 462292 w 1005110"/>
                <a:gd name="connsiteY217" fmla="*/ 1118080 h 1189360"/>
                <a:gd name="connsiteX218" fmla="*/ 463163 w 1005110"/>
                <a:gd name="connsiteY218" fmla="*/ 1125562 h 1189360"/>
                <a:gd name="connsiteX219" fmla="*/ 478255 w 1005110"/>
                <a:gd name="connsiteY219" fmla="*/ 1137528 h 1189360"/>
                <a:gd name="connsiteX220" fmla="*/ 487543 w 1005110"/>
                <a:gd name="connsiteY220" fmla="*/ 1163317 h 1189360"/>
                <a:gd name="connsiteX221" fmla="*/ 483905 w 1005110"/>
                <a:gd name="connsiteY221" fmla="*/ 1168365 h 1189360"/>
                <a:gd name="connsiteX222" fmla="*/ 448520 w 1005110"/>
                <a:gd name="connsiteY222" fmla="*/ 1181458 h 1189360"/>
                <a:gd name="connsiteX223" fmla="*/ 415466 w 1005110"/>
                <a:gd name="connsiteY223" fmla="*/ 1187595 h 1189360"/>
                <a:gd name="connsiteX224" fmla="*/ 407600 w 1005110"/>
                <a:gd name="connsiteY224" fmla="*/ 1183495 h 1189360"/>
                <a:gd name="connsiteX225" fmla="*/ 405409 w 1005110"/>
                <a:gd name="connsiteY225" fmla="*/ 1149904 h 1189360"/>
                <a:gd name="connsiteX226" fmla="*/ 401399 w 1005110"/>
                <a:gd name="connsiteY226" fmla="*/ 1144971 h 1189360"/>
                <a:gd name="connsiteX227" fmla="*/ 323249 w 1005110"/>
                <a:gd name="connsiteY227" fmla="*/ 1141615 h 1189360"/>
                <a:gd name="connsiteX228" fmla="*/ 298639 w 1005110"/>
                <a:gd name="connsiteY228" fmla="*/ 1134568 h 1189360"/>
                <a:gd name="connsiteX229" fmla="*/ 290837 w 1005110"/>
                <a:gd name="connsiteY229" fmla="*/ 1129444 h 1189360"/>
                <a:gd name="connsiteX230" fmla="*/ 281497 w 1005110"/>
                <a:gd name="connsiteY230" fmla="*/ 1105653 h 1189360"/>
                <a:gd name="connsiteX231" fmla="*/ 279370 w 1005110"/>
                <a:gd name="connsiteY231" fmla="*/ 1100131 h 1189360"/>
                <a:gd name="connsiteX232" fmla="*/ 245305 w 1005110"/>
                <a:gd name="connsiteY232" fmla="*/ 1037509 h 1189360"/>
                <a:gd name="connsiteX233" fmla="*/ 231712 w 1005110"/>
                <a:gd name="connsiteY233" fmla="*/ 968776 h 1189360"/>
                <a:gd name="connsiteX234" fmla="*/ 226972 w 1005110"/>
                <a:gd name="connsiteY234" fmla="*/ 966508 h 1189360"/>
                <a:gd name="connsiteX235" fmla="*/ 200221 w 1005110"/>
                <a:gd name="connsiteY235" fmla="*/ 968173 h 1189360"/>
                <a:gd name="connsiteX236" fmla="*/ 193572 w 1005110"/>
                <a:gd name="connsiteY236" fmla="*/ 960077 h 1189360"/>
                <a:gd name="connsiteX237" fmla="*/ 191317 w 1005110"/>
                <a:gd name="connsiteY237" fmla="*/ 948547 h 1189360"/>
                <a:gd name="connsiteX238" fmla="*/ 168167 w 1005110"/>
                <a:gd name="connsiteY238" fmla="*/ 930239 h 1189360"/>
                <a:gd name="connsiteX239" fmla="*/ 123148 w 1005110"/>
                <a:gd name="connsiteY239" fmla="*/ 925652 h 1189360"/>
                <a:gd name="connsiteX240" fmla="*/ 79358 w 1005110"/>
                <a:gd name="connsiteY240" fmla="*/ 908306 h 1189360"/>
                <a:gd name="connsiteX241" fmla="*/ 75092 w 1005110"/>
                <a:gd name="connsiteY241" fmla="*/ 906192 h 118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1005110" h="1189360">
                  <a:moveTo>
                    <a:pt x="75092" y="906192"/>
                  </a:moveTo>
                  <a:cubicBezTo>
                    <a:pt x="60449" y="898505"/>
                    <a:pt x="46817" y="889537"/>
                    <a:pt x="36773" y="876034"/>
                  </a:cubicBezTo>
                  <a:cubicBezTo>
                    <a:pt x="33929" y="872242"/>
                    <a:pt x="31431" y="868206"/>
                    <a:pt x="29304" y="863966"/>
                  </a:cubicBezTo>
                  <a:cubicBezTo>
                    <a:pt x="21540" y="848246"/>
                    <a:pt x="15942" y="831540"/>
                    <a:pt x="12649" y="814321"/>
                  </a:cubicBezTo>
                  <a:cubicBezTo>
                    <a:pt x="7999" y="797269"/>
                    <a:pt x="6577" y="779666"/>
                    <a:pt x="3861" y="762294"/>
                  </a:cubicBezTo>
                  <a:cubicBezTo>
                    <a:pt x="1081" y="744358"/>
                    <a:pt x="709" y="726217"/>
                    <a:pt x="-572" y="708140"/>
                  </a:cubicBezTo>
                  <a:cubicBezTo>
                    <a:pt x="-1610" y="694112"/>
                    <a:pt x="-1866" y="680045"/>
                    <a:pt x="-1341" y="665991"/>
                  </a:cubicBezTo>
                  <a:cubicBezTo>
                    <a:pt x="-598" y="648157"/>
                    <a:pt x="-60" y="630311"/>
                    <a:pt x="-226" y="612490"/>
                  </a:cubicBezTo>
                  <a:cubicBezTo>
                    <a:pt x="-418" y="597975"/>
                    <a:pt x="-1302" y="583447"/>
                    <a:pt x="-880" y="568931"/>
                  </a:cubicBezTo>
                  <a:cubicBezTo>
                    <a:pt x="-405" y="552699"/>
                    <a:pt x="632" y="536493"/>
                    <a:pt x="1683" y="520248"/>
                  </a:cubicBezTo>
                  <a:cubicBezTo>
                    <a:pt x="2323" y="510345"/>
                    <a:pt x="2426" y="500377"/>
                    <a:pt x="2682" y="490448"/>
                  </a:cubicBezTo>
                  <a:cubicBezTo>
                    <a:pt x="2964" y="479866"/>
                    <a:pt x="3720" y="469335"/>
                    <a:pt x="4194" y="458779"/>
                  </a:cubicBezTo>
                  <a:cubicBezTo>
                    <a:pt x="4412" y="453654"/>
                    <a:pt x="2810" y="448824"/>
                    <a:pt x="2823" y="443777"/>
                  </a:cubicBezTo>
                  <a:cubicBezTo>
                    <a:pt x="2823" y="431131"/>
                    <a:pt x="3604" y="418423"/>
                    <a:pt x="2631" y="405842"/>
                  </a:cubicBezTo>
                  <a:cubicBezTo>
                    <a:pt x="1516" y="391519"/>
                    <a:pt x="4194" y="377208"/>
                    <a:pt x="1913" y="362949"/>
                  </a:cubicBezTo>
                  <a:cubicBezTo>
                    <a:pt x="1183" y="358376"/>
                    <a:pt x="2669" y="353892"/>
                    <a:pt x="2964" y="349343"/>
                  </a:cubicBezTo>
                  <a:cubicBezTo>
                    <a:pt x="3861" y="335558"/>
                    <a:pt x="5168" y="321786"/>
                    <a:pt x="9177" y="308437"/>
                  </a:cubicBezTo>
                  <a:cubicBezTo>
                    <a:pt x="13187" y="295087"/>
                    <a:pt x="18491" y="282955"/>
                    <a:pt x="28933" y="273487"/>
                  </a:cubicBezTo>
                  <a:cubicBezTo>
                    <a:pt x="38029" y="263750"/>
                    <a:pt x="47868" y="255064"/>
                    <a:pt x="59911" y="248889"/>
                  </a:cubicBezTo>
                  <a:cubicBezTo>
                    <a:pt x="75284" y="241036"/>
                    <a:pt x="91593" y="237705"/>
                    <a:pt x="108517" y="235911"/>
                  </a:cubicBezTo>
                  <a:cubicBezTo>
                    <a:pt x="123353" y="234322"/>
                    <a:pt x="138265" y="233233"/>
                    <a:pt x="152678" y="228686"/>
                  </a:cubicBezTo>
                  <a:cubicBezTo>
                    <a:pt x="162658" y="225611"/>
                    <a:pt x="171818" y="220320"/>
                    <a:pt x="179454" y="213196"/>
                  </a:cubicBezTo>
                  <a:cubicBezTo>
                    <a:pt x="183720" y="209238"/>
                    <a:pt x="188358" y="205727"/>
                    <a:pt x="191932" y="201000"/>
                  </a:cubicBezTo>
                  <a:cubicBezTo>
                    <a:pt x="198915" y="191750"/>
                    <a:pt x="201105" y="180707"/>
                    <a:pt x="203975" y="169881"/>
                  </a:cubicBezTo>
                  <a:cubicBezTo>
                    <a:pt x="206999" y="158453"/>
                    <a:pt x="209574" y="146974"/>
                    <a:pt x="209856" y="135072"/>
                  </a:cubicBezTo>
                  <a:cubicBezTo>
                    <a:pt x="209958" y="131114"/>
                    <a:pt x="212098" y="128974"/>
                    <a:pt x="216261" y="128398"/>
                  </a:cubicBezTo>
                  <a:cubicBezTo>
                    <a:pt x="228868" y="126655"/>
                    <a:pt x="239322" y="130653"/>
                    <a:pt x="247893" y="139761"/>
                  </a:cubicBezTo>
                  <a:cubicBezTo>
                    <a:pt x="248879" y="140799"/>
                    <a:pt x="249622" y="142029"/>
                    <a:pt x="250660" y="143016"/>
                  </a:cubicBezTo>
                  <a:cubicBezTo>
                    <a:pt x="252069" y="144297"/>
                    <a:pt x="253222" y="144105"/>
                    <a:pt x="253965" y="142362"/>
                  </a:cubicBezTo>
                  <a:cubicBezTo>
                    <a:pt x="254491" y="141209"/>
                    <a:pt x="254836" y="139992"/>
                    <a:pt x="255246" y="138801"/>
                  </a:cubicBezTo>
                  <a:cubicBezTo>
                    <a:pt x="263497" y="114369"/>
                    <a:pt x="270274" y="89464"/>
                    <a:pt x="275553" y="64225"/>
                  </a:cubicBezTo>
                  <a:cubicBezTo>
                    <a:pt x="277372" y="55526"/>
                    <a:pt x="279306" y="46840"/>
                    <a:pt x="286494" y="40563"/>
                  </a:cubicBezTo>
                  <a:cubicBezTo>
                    <a:pt x="288774" y="38385"/>
                    <a:pt x="291375" y="36565"/>
                    <a:pt x="294180" y="35130"/>
                  </a:cubicBezTo>
                  <a:cubicBezTo>
                    <a:pt x="296743" y="33952"/>
                    <a:pt x="297819" y="32017"/>
                    <a:pt x="298024" y="29199"/>
                  </a:cubicBezTo>
                  <a:cubicBezTo>
                    <a:pt x="298523" y="23370"/>
                    <a:pt x="298844" y="17528"/>
                    <a:pt x="299907" y="11762"/>
                  </a:cubicBezTo>
                  <a:cubicBezTo>
                    <a:pt x="301547" y="2910"/>
                    <a:pt x="308798" y="-2573"/>
                    <a:pt x="317267" y="-1420"/>
                  </a:cubicBezTo>
                  <a:cubicBezTo>
                    <a:pt x="325056" y="-357"/>
                    <a:pt x="331077" y="7868"/>
                    <a:pt x="330770" y="16118"/>
                  </a:cubicBezTo>
                  <a:cubicBezTo>
                    <a:pt x="330360" y="26957"/>
                    <a:pt x="326760" y="36617"/>
                    <a:pt x="322199" y="46379"/>
                  </a:cubicBezTo>
                  <a:cubicBezTo>
                    <a:pt x="318740" y="53733"/>
                    <a:pt x="314141" y="60728"/>
                    <a:pt x="312808" y="69017"/>
                  </a:cubicBezTo>
                  <a:cubicBezTo>
                    <a:pt x="312488" y="71054"/>
                    <a:pt x="311745" y="73014"/>
                    <a:pt x="310643" y="74756"/>
                  </a:cubicBezTo>
                  <a:cubicBezTo>
                    <a:pt x="301034" y="91693"/>
                    <a:pt x="296012" y="110244"/>
                    <a:pt x="290555" y="128782"/>
                  </a:cubicBezTo>
                  <a:cubicBezTo>
                    <a:pt x="282419" y="156429"/>
                    <a:pt x="279870" y="184960"/>
                    <a:pt x="275181" y="213145"/>
                  </a:cubicBezTo>
                  <a:cubicBezTo>
                    <a:pt x="270479" y="241856"/>
                    <a:pt x="266610" y="270681"/>
                    <a:pt x="263292" y="299571"/>
                  </a:cubicBezTo>
                  <a:cubicBezTo>
                    <a:pt x="261409" y="316059"/>
                    <a:pt x="258718" y="332445"/>
                    <a:pt x="257219" y="348972"/>
                  </a:cubicBezTo>
                  <a:cubicBezTo>
                    <a:pt x="257027" y="351176"/>
                    <a:pt x="256950" y="353392"/>
                    <a:pt x="257002" y="355608"/>
                  </a:cubicBezTo>
                  <a:cubicBezTo>
                    <a:pt x="257412" y="374723"/>
                    <a:pt x="257181" y="393837"/>
                    <a:pt x="257450" y="412952"/>
                  </a:cubicBezTo>
                  <a:cubicBezTo>
                    <a:pt x="257629" y="425764"/>
                    <a:pt x="257527" y="438818"/>
                    <a:pt x="256412" y="451758"/>
                  </a:cubicBezTo>
                  <a:cubicBezTo>
                    <a:pt x="255592" y="461328"/>
                    <a:pt x="255451" y="470975"/>
                    <a:pt x="255131" y="480622"/>
                  </a:cubicBezTo>
                  <a:cubicBezTo>
                    <a:pt x="254427" y="501005"/>
                    <a:pt x="256784" y="521401"/>
                    <a:pt x="255823" y="541745"/>
                  </a:cubicBezTo>
                  <a:cubicBezTo>
                    <a:pt x="254888" y="561513"/>
                    <a:pt x="254901" y="581256"/>
                    <a:pt x="255323" y="600985"/>
                  </a:cubicBezTo>
                  <a:cubicBezTo>
                    <a:pt x="255631" y="615834"/>
                    <a:pt x="255797" y="630669"/>
                    <a:pt x="256130" y="645518"/>
                  </a:cubicBezTo>
                  <a:cubicBezTo>
                    <a:pt x="256361" y="655664"/>
                    <a:pt x="254965" y="665709"/>
                    <a:pt x="255029" y="675817"/>
                  </a:cubicBezTo>
                  <a:cubicBezTo>
                    <a:pt x="254977" y="677726"/>
                    <a:pt x="254606" y="679596"/>
                    <a:pt x="253914" y="681377"/>
                  </a:cubicBezTo>
                  <a:cubicBezTo>
                    <a:pt x="253427" y="682543"/>
                    <a:pt x="253158" y="683798"/>
                    <a:pt x="253120" y="685067"/>
                  </a:cubicBezTo>
                  <a:cubicBezTo>
                    <a:pt x="253440" y="698954"/>
                    <a:pt x="251108" y="712829"/>
                    <a:pt x="252236" y="726704"/>
                  </a:cubicBezTo>
                  <a:cubicBezTo>
                    <a:pt x="253863" y="746549"/>
                    <a:pt x="253645" y="766419"/>
                    <a:pt x="254286" y="786303"/>
                  </a:cubicBezTo>
                  <a:cubicBezTo>
                    <a:pt x="254785" y="801869"/>
                    <a:pt x="256054" y="817447"/>
                    <a:pt x="257053" y="833000"/>
                  </a:cubicBezTo>
                  <a:cubicBezTo>
                    <a:pt x="257937" y="846836"/>
                    <a:pt x="258475" y="860699"/>
                    <a:pt x="259846" y="874484"/>
                  </a:cubicBezTo>
                  <a:cubicBezTo>
                    <a:pt x="261908" y="895174"/>
                    <a:pt x="264522" y="915788"/>
                    <a:pt x="267712" y="936337"/>
                  </a:cubicBezTo>
                  <a:cubicBezTo>
                    <a:pt x="270607" y="955324"/>
                    <a:pt x="273861" y="974246"/>
                    <a:pt x="275181" y="993489"/>
                  </a:cubicBezTo>
                  <a:cubicBezTo>
                    <a:pt x="276155" y="1007761"/>
                    <a:pt x="277654" y="1022058"/>
                    <a:pt x="279819" y="1036228"/>
                  </a:cubicBezTo>
                  <a:cubicBezTo>
                    <a:pt x="280075" y="1037791"/>
                    <a:pt x="280587" y="1039302"/>
                    <a:pt x="281330" y="1040699"/>
                  </a:cubicBezTo>
                  <a:cubicBezTo>
                    <a:pt x="283034" y="1044069"/>
                    <a:pt x="282701" y="1047822"/>
                    <a:pt x="283188" y="1051384"/>
                  </a:cubicBezTo>
                  <a:cubicBezTo>
                    <a:pt x="285456" y="1067898"/>
                    <a:pt x="293322" y="1081875"/>
                    <a:pt x="302905" y="1094943"/>
                  </a:cubicBezTo>
                  <a:cubicBezTo>
                    <a:pt x="310131" y="1104833"/>
                    <a:pt x="320841" y="1108933"/>
                    <a:pt x="332371" y="1110316"/>
                  </a:cubicBezTo>
                  <a:cubicBezTo>
                    <a:pt x="353305" y="1112763"/>
                    <a:pt x="374444" y="1112405"/>
                    <a:pt x="395378" y="1111162"/>
                  </a:cubicBezTo>
                  <a:cubicBezTo>
                    <a:pt x="420501" y="1109676"/>
                    <a:pt x="442626" y="1100157"/>
                    <a:pt x="459435" y="1080286"/>
                  </a:cubicBezTo>
                  <a:cubicBezTo>
                    <a:pt x="464098" y="1074457"/>
                    <a:pt x="467455" y="1067680"/>
                    <a:pt x="469261" y="1060441"/>
                  </a:cubicBezTo>
                  <a:cubicBezTo>
                    <a:pt x="474527" y="1041878"/>
                    <a:pt x="479305" y="1023045"/>
                    <a:pt x="477999" y="1003559"/>
                  </a:cubicBezTo>
                  <a:cubicBezTo>
                    <a:pt x="477025" y="989364"/>
                    <a:pt x="476833" y="975130"/>
                    <a:pt x="477448" y="960909"/>
                  </a:cubicBezTo>
                  <a:cubicBezTo>
                    <a:pt x="478050" y="947457"/>
                    <a:pt x="477166" y="934082"/>
                    <a:pt x="477204" y="920682"/>
                  </a:cubicBezTo>
                  <a:cubicBezTo>
                    <a:pt x="477204" y="903630"/>
                    <a:pt x="482611" y="887923"/>
                    <a:pt x="490105" y="873049"/>
                  </a:cubicBezTo>
                  <a:cubicBezTo>
                    <a:pt x="495550" y="862249"/>
                    <a:pt x="506286" y="858956"/>
                    <a:pt x="517612" y="858213"/>
                  </a:cubicBezTo>
                  <a:cubicBezTo>
                    <a:pt x="529654" y="857419"/>
                    <a:pt x="541582" y="859161"/>
                    <a:pt x="553484" y="860391"/>
                  </a:cubicBezTo>
                  <a:cubicBezTo>
                    <a:pt x="567961" y="861864"/>
                    <a:pt x="582232" y="864978"/>
                    <a:pt x="596696" y="866220"/>
                  </a:cubicBezTo>
                  <a:cubicBezTo>
                    <a:pt x="617489" y="868027"/>
                    <a:pt x="638077" y="871550"/>
                    <a:pt x="658870" y="873126"/>
                  </a:cubicBezTo>
                  <a:cubicBezTo>
                    <a:pt x="673398" y="874227"/>
                    <a:pt x="687927" y="872754"/>
                    <a:pt x="702429" y="871921"/>
                  </a:cubicBezTo>
                  <a:cubicBezTo>
                    <a:pt x="713460" y="871281"/>
                    <a:pt x="724478" y="870154"/>
                    <a:pt x="735508" y="869641"/>
                  </a:cubicBezTo>
                  <a:cubicBezTo>
                    <a:pt x="746539" y="869129"/>
                    <a:pt x="757582" y="868360"/>
                    <a:pt x="768434" y="866066"/>
                  </a:cubicBezTo>
                  <a:cubicBezTo>
                    <a:pt x="769522" y="865836"/>
                    <a:pt x="770611" y="865618"/>
                    <a:pt x="771713" y="865490"/>
                  </a:cubicBezTo>
                  <a:cubicBezTo>
                    <a:pt x="773122" y="865324"/>
                    <a:pt x="774762" y="864978"/>
                    <a:pt x="775621" y="866387"/>
                  </a:cubicBezTo>
                  <a:cubicBezTo>
                    <a:pt x="776633" y="868039"/>
                    <a:pt x="775403" y="869423"/>
                    <a:pt x="774339" y="870589"/>
                  </a:cubicBezTo>
                  <a:cubicBezTo>
                    <a:pt x="770957" y="874368"/>
                    <a:pt x="767204" y="877763"/>
                    <a:pt x="763706" y="881415"/>
                  </a:cubicBezTo>
                  <a:cubicBezTo>
                    <a:pt x="743118" y="902925"/>
                    <a:pt x="718328" y="917492"/>
                    <a:pt x="689938" y="926037"/>
                  </a:cubicBezTo>
                  <a:cubicBezTo>
                    <a:pt x="684006" y="927817"/>
                    <a:pt x="680406" y="931559"/>
                    <a:pt x="680457" y="937567"/>
                  </a:cubicBezTo>
                  <a:cubicBezTo>
                    <a:pt x="680598" y="954043"/>
                    <a:pt x="676614" y="970275"/>
                    <a:pt x="677408" y="986725"/>
                  </a:cubicBezTo>
                  <a:cubicBezTo>
                    <a:pt x="678010" y="999177"/>
                    <a:pt x="678036" y="1011668"/>
                    <a:pt x="679330" y="1024095"/>
                  </a:cubicBezTo>
                  <a:cubicBezTo>
                    <a:pt x="681008" y="1040250"/>
                    <a:pt x="693333" y="1056124"/>
                    <a:pt x="710398" y="1059429"/>
                  </a:cubicBezTo>
                  <a:cubicBezTo>
                    <a:pt x="722005" y="1061864"/>
                    <a:pt x="733907" y="1062594"/>
                    <a:pt x="745719" y="1061595"/>
                  </a:cubicBezTo>
                  <a:cubicBezTo>
                    <a:pt x="754815" y="1060698"/>
                    <a:pt x="764039" y="1061684"/>
                    <a:pt x="773174" y="1061595"/>
                  </a:cubicBezTo>
                  <a:cubicBezTo>
                    <a:pt x="788547" y="1061402"/>
                    <a:pt x="804075" y="1062786"/>
                    <a:pt x="818577" y="1054984"/>
                  </a:cubicBezTo>
                  <a:cubicBezTo>
                    <a:pt x="829544" y="1049091"/>
                    <a:pt x="839678" y="1032243"/>
                    <a:pt x="837397" y="1018971"/>
                  </a:cubicBezTo>
                  <a:cubicBezTo>
                    <a:pt x="834400" y="1001970"/>
                    <a:pt x="833836" y="984636"/>
                    <a:pt x="835745" y="967482"/>
                  </a:cubicBezTo>
                  <a:cubicBezTo>
                    <a:pt x="836065" y="963536"/>
                    <a:pt x="836103" y="959577"/>
                    <a:pt x="835860" y="955631"/>
                  </a:cubicBezTo>
                  <a:cubicBezTo>
                    <a:pt x="835437" y="941654"/>
                    <a:pt x="837141" y="927894"/>
                    <a:pt x="839204" y="914109"/>
                  </a:cubicBezTo>
                  <a:cubicBezTo>
                    <a:pt x="842535" y="891420"/>
                    <a:pt x="847711" y="869052"/>
                    <a:pt x="854667" y="847208"/>
                  </a:cubicBezTo>
                  <a:cubicBezTo>
                    <a:pt x="859881" y="830669"/>
                    <a:pt x="863174" y="813527"/>
                    <a:pt x="868401" y="796910"/>
                  </a:cubicBezTo>
                  <a:cubicBezTo>
                    <a:pt x="871348" y="787545"/>
                    <a:pt x="870374" y="777476"/>
                    <a:pt x="871783" y="767777"/>
                  </a:cubicBezTo>
                  <a:cubicBezTo>
                    <a:pt x="874192" y="751212"/>
                    <a:pt x="876331" y="734609"/>
                    <a:pt x="878189" y="717954"/>
                  </a:cubicBezTo>
                  <a:cubicBezTo>
                    <a:pt x="879957" y="702234"/>
                    <a:pt x="882148" y="686604"/>
                    <a:pt x="881494" y="670718"/>
                  </a:cubicBezTo>
                  <a:cubicBezTo>
                    <a:pt x="880956" y="657561"/>
                    <a:pt x="882776" y="644493"/>
                    <a:pt x="884672" y="631553"/>
                  </a:cubicBezTo>
                  <a:cubicBezTo>
                    <a:pt x="886683" y="617769"/>
                    <a:pt x="886004" y="603727"/>
                    <a:pt x="882660" y="590198"/>
                  </a:cubicBezTo>
                  <a:cubicBezTo>
                    <a:pt x="879995" y="579372"/>
                    <a:pt x="879483" y="568419"/>
                    <a:pt x="879457" y="557260"/>
                  </a:cubicBezTo>
                  <a:cubicBezTo>
                    <a:pt x="879380" y="536262"/>
                    <a:pt x="877074" y="515302"/>
                    <a:pt x="877651" y="494279"/>
                  </a:cubicBezTo>
                  <a:cubicBezTo>
                    <a:pt x="878509" y="486310"/>
                    <a:pt x="878829" y="478303"/>
                    <a:pt x="878612" y="470296"/>
                  </a:cubicBezTo>
                  <a:cubicBezTo>
                    <a:pt x="878650" y="468413"/>
                    <a:pt x="878496" y="466517"/>
                    <a:pt x="878163" y="464659"/>
                  </a:cubicBezTo>
                  <a:cubicBezTo>
                    <a:pt x="876754" y="458317"/>
                    <a:pt x="873846" y="455896"/>
                    <a:pt x="867363" y="455691"/>
                  </a:cubicBezTo>
                  <a:cubicBezTo>
                    <a:pt x="866082" y="455691"/>
                    <a:pt x="864801" y="455691"/>
                    <a:pt x="863597" y="455691"/>
                  </a:cubicBezTo>
                  <a:cubicBezTo>
                    <a:pt x="862802" y="455691"/>
                    <a:pt x="862021" y="455601"/>
                    <a:pt x="861227" y="455589"/>
                  </a:cubicBezTo>
                  <a:cubicBezTo>
                    <a:pt x="858114" y="455589"/>
                    <a:pt x="855538" y="454769"/>
                    <a:pt x="855218" y="451015"/>
                  </a:cubicBezTo>
                  <a:cubicBezTo>
                    <a:pt x="854936" y="447543"/>
                    <a:pt x="857358" y="444430"/>
                    <a:pt x="860791" y="443866"/>
                  </a:cubicBezTo>
                  <a:cubicBezTo>
                    <a:pt x="864096" y="443392"/>
                    <a:pt x="867453" y="443764"/>
                    <a:pt x="870579" y="444942"/>
                  </a:cubicBezTo>
                  <a:cubicBezTo>
                    <a:pt x="877049" y="446979"/>
                    <a:pt x="878535" y="446031"/>
                    <a:pt x="880085" y="439318"/>
                  </a:cubicBezTo>
                  <a:cubicBezTo>
                    <a:pt x="882699" y="427583"/>
                    <a:pt x="886760" y="416206"/>
                    <a:pt x="892179" y="405470"/>
                  </a:cubicBezTo>
                  <a:cubicBezTo>
                    <a:pt x="897368" y="395388"/>
                    <a:pt x="900532" y="384306"/>
                    <a:pt x="907553" y="375069"/>
                  </a:cubicBezTo>
                  <a:cubicBezTo>
                    <a:pt x="914970" y="365242"/>
                    <a:pt x="922427" y="355429"/>
                    <a:pt x="929332" y="345167"/>
                  </a:cubicBezTo>
                  <a:cubicBezTo>
                    <a:pt x="933291" y="339261"/>
                    <a:pt x="937121" y="333278"/>
                    <a:pt x="940862" y="327231"/>
                  </a:cubicBezTo>
                  <a:cubicBezTo>
                    <a:pt x="948178" y="315457"/>
                    <a:pt x="957812" y="306822"/>
                    <a:pt x="971994" y="304568"/>
                  </a:cubicBezTo>
                  <a:cubicBezTo>
                    <a:pt x="981449" y="302979"/>
                    <a:pt x="991160" y="304837"/>
                    <a:pt x="999372" y="309782"/>
                  </a:cubicBezTo>
                  <a:cubicBezTo>
                    <a:pt x="1003831" y="312344"/>
                    <a:pt x="1004407" y="314906"/>
                    <a:pt x="1002408" y="319736"/>
                  </a:cubicBezTo>
                  <a:cubicBezTo>
                    <a:pt x="999065" y="327769"/>
                    <a:pt x="997451" y="336391"/>
                    <a:pt x="993978" y="344373"/>
                  </a:cubicBezTo>
                  <a:cubicBezTo>
                    <a:pt x="993415" y="345359"/>
                    <a:pt x="993415" y="346589"/>
                    <a:pt x="993978" y="347575"/>
                  </a:cubicBezTo>
                  <a:cubicBezTo>
                    <a:pt x="996361" y="350535"/>
                    <a:pt x="995093" y="353520"/>
                    <a:pt x="994414" y="356543"/>
                  </a:cubicBezTo>
                  <a:cubicBezTo>
                    <a:pt x="990981" y="372199"/>
                    <a:pt x="982807" y="385805"/>
                    <a:pt x="975607" y="399808"/>
                  </a:cubicBezTo>
                  <a:cubicBezTo>
                    <a:pt x="974185" y="402793"/>
                    <a:pt x="972609" y="405701"/>
                    <a:pt x="970880" y="408519"/>
                  </a:cubicBezTo>
                  <a:cubicBezTo>
                    <a:pt x="969329" y="412529"/>
                    <a:pt x="966434" y="415681"/>
                    <a:pt x="964064" y="419166"/>
                  </a:cubicBezTo>
                  <a:cubicBezTo>
                    <a:pt x="960413" y="424457"/>
                    <a:pt x="957287" y="430081"/>
                    <a:pt x="954712" y="435961"/>
                  </a:cubicBezTo>
                  <a:cubicBezTo>
                    <a:pt x="954404" y="436551"/>
                    <a:pt x="954135" y="437153"/>
                    <a:pt x="953892" y="437768"/>
                  </a:cubicBezTo>
                  <a:cubicBezTo>
                    <a:pt x="953084" y="440010"/>
                    <a:pt x="952354" y="442265"/>
                    <a:pt x="951675" y="444545"/>
                  </a:cubicBezTo>
                  <a:cubicBezTo>
                    <a:pt x="951445" y="445147"/>
                    <a:pt x="951291" y="445788"/>
                    <a:pt x="951252" y="446441"/>
                  </a:cubicBezTo>
                  <a:cubicBezTo>
                    <a:pt x="951252" y="447979"/>
                    <a:pt x="950573" y="449439"/>
                    <a:pt x="950727" y="450989"/>
                  </a:cubicBezTo>
                  <a:cubicBezTo>
                    <a:pt x="950535" y="451617"/>
                    <a:pt x="950394" y="452245"/>
                    <a:pt x="950317" y="452898"/>
                  </a:cubicBezTo>
                  <a:cubicBezTo>
                    <a:pt x="950317" y="454179"/>
                    <a:pt x="950317" y="455461"/>
                    <a:pt x="950317" y="456831"/>
                  </a:cubicBezTo>
                  <a:cubicBezTo>
                    <a:pt x="950317" y="457703"/>
                    <a:pt x="950471" y="458574"/>
                    <a:pt x="950753" y="459394"/>
                  </a:cubicBezTo>
                  <a:cubicBezTo>
                    <a:pt x="951048" y="460918"/>
                    <a:pt x="951214" y="462468"/>
                    <a:pt x="951278" y="464018"/>
                  </a:cubicBezTo>
                  <a:cubicBezTo>
                    <a:pt x="951342" y="464698"/>
                    <a:pt x="951483" y="465364"/>
                    <a:pt x="951688" y="466004"/>
                  </a:cubicBezTo>
                  <a:cubicBezTo>
                    <a:pt x="951688" y="467401"/>
                    <a:pt x="952303" y="468720"/>
                    <a:pt x="952265" y="470130"/>
                  </a:cubicBezTo>
                  <a:cubicBezTo>
                    <a:pt x="952354" y="470847"/>
                    <a:pt x="952636" y="471539"/>
                    <a:pt x="952674" y="472282"/>
                  </a:cubicBezTo>
                  <a:cubicBezTo>
                    <a:pt x="953007" y="478380"/>
                    <a:pt x="953776" y="484453"/>
                    <a:pt x="955006" y="490436"/>
                  </a:cubicBezTo>
                  <a:cubicBezTo>
                    <a:pt x="955122" y="491191"/>
                    <a:pt x="955275" y="491947"/>
                    <a:pt x="955493" y="492690"/>
                  </a:cubicBezTo>
                  <a:cubicBezTo>
                    <a:pt x="957120" y="500454"/>
                    <a:pt x="958645" y="508243"/>
                    <a:pt x="959810" y="516097"/>
                  </a:cubicBezTo>
                  <a:cubicBezTo>
                    <a:pt x="959887" y="516866"/>
                    <a:pt x="960028" y="517621"/>
                    <a:pt x="960246" y="518352"/>
                  </a:cubicBezTo>
                  <a:cubicBezTo>
                    <a:pt x="960631" y="522631"/>
                    <a:pt x="961425" y="526871"/>
                    <a:pt x="961719" y="531163"/>
                  </a:cubicBezTo>
                  <a:cubicBezTo>
                    <a:pt x="961758" y="531906"/>
                    <a:pt x="961899" y="532649"/>
                    <a:pt x="962129" y="533354"/>
                  </a:cubicBezTo>
                  <a:cubicBezTo>
                    <a:pt x="962040" y="535327"/>
                    <a:pt x="962834" y="537197"/>
                    <a:pt x="962655" y="539209"/>
                  </a:cubicBezTo>
                  <a:cubicBezTo>
                    <a:pt x="962667" y="540195"/>
                    <a:pt x="962808" y="541169"/>
                    <a:pt x="963090" y="542117"/>
                  </a:cubicBezTo>
                  <a:cubicBezTo>
                    <a:pt x="963090" y="544372"/>
                    <a:pt x="963821" y="546575"/>
                    <a:pt x="963615" y="548856"/>
                  </a:cubicBezTo>
                  <a:cubicBezTo>
                    <a:pt x="963667" y="549893"/>
                    <a:pt x="963821" y="550931"/>
                    <a:pt x="964051" y="551943"/>
                  </a:cubicBezTo>
                  <a:cubicBezTo>
                    <a:pt x="964128" y="556837"/>
                    <a:pt x="964832" y="561706"/>
                    <a:pt x="964563" y="566612"/>
                  </a:cubicBezTo>
                  <a:cubicBezTo>
                    <a:pt x="964589" y="567727"/>
                    <a:pt x="964730" y="568841"/>
                    <a:pt x="964999" y="569931"/>
                  </a:cubicBezTo>
                  <a:cubicBezTo>
                    <a:pt x="965089" y="578489"/>
                    <a:pt x="964743" y="587072"/>
                    <a:pt x="965524" y="595618"/>
                  </a:cubicBezTo>
                  <a:cubicBezTo>
                    <a:pt x="965563" y="596489"/>
                    <a:pt x="965704" y="597347"/>
                    <a:pt x="965934" y="598180"/>
                  </a:cubicBezTo>
                  <a:cubicBezTo>
                    <a:pt x="966063" y="604906"/>
                    <a:pt x="967613" y="611632"/>
                    <a:pt x="965934" y="618345"/>
                  </a:cubicBezTo>
                  <a:cubicBezTo>
                    <a:pt x="961425" y="627595"/>
                    <a:pt x="952918" y="630938"/>
                    <a:pt x="944962" y="626634"/>
                  </a:cubicBezTo>
                  <a:cubicBezTo>
                    <a:pt x="940734" y="624353"/>
                    <a:pt x="938556" y="620651"/>
                    <a:pt x="937621" y="616103"/>
                  </a:cubicBezTo>
                  <a:cubicBezTo>
                    <a:pt x="935904" y="608224"/>
                    <a:pt x="935008" y="600178"/>
                    <a:pt x="934944" y="592107"/>
                  </a:cubicBezTo>
                  <a:cubicBezTo>
                    <a:pt x="934841" y="579898"/>
                    <a:pt x="933329" y="567855"/>
                    <a:pt x="932381" y="555735"/>
                  </a:cubicBezTo>
                  <a:cubicBezTo>
                    <a:pt x="931433" y="543616"/>
                    <a:pt x="930306" y="531176"/>
                    <a:pt x="930152" y="518851"/>
                  </a:cubicBezTo>
                  <a:cubicBezTo>
                    <a:pt x="930075" y="511510"/>
                    <a:pt x="928397" y="504490"/>
                    <a:pt x="927128" y="497328"/>
                  </a:cubicBezTo>
                  <a:cubicBezTo>
                    <a:pt x="924489" y="482416"/>
                    <a:pt x="921094" y="467593"/>
                    <a:pt x="919685" y="452488"/>
                  </a:cubicBezTo>
                  <a:cubicBezTo>
                    <a:pt x="919250" y="447697"/>
                    <a:pt x="918596" y="447133"/>
                    <a:pt x="914227" y="449221"/>
                  </a:cubicBezTo>
                  <a:cubicBezTo>
                    <a:pt x="908949" y="451784"/>
                    <a:pt x="903773" y="454461"/>
                    <a:pt x="898380" y="456767"/>
                  </a:cubicBezTo>
                  <a:cubicBezTo>
                    <a:pt x="896842" y="457433"/>
                    <a:pt x="895138" y="458048"/>
                    <a:pt x="894306" y="459855"/>
                  </a:cubicBezTo>
                  <a:cubicBezTo>
                    <a:pt x="895689" y="461136"/>
                    <a:pt x="897355" y="460495"/>
                    <a:pt x="898854" y="460636"/>
                  </a:cubicBezTo>
                  <a:cubicBezTo>
                    <a:pt x="906425" y="461264"/>
                    <a:pt x="912370" y="467388"/>
                    <a:pt x="912767" y="474972"/>
                  </a:cubicBezTo>
                  <a:cubicBezTo>
                    <a:pt x="913151" y="481993"/>
                    <a:pt x="911640" y="488847"/>
                    <a:pt x="910448" y="495676"/>
                  </a:cubicBezTo>
                  <a:cubicBezTo>
                    <a:pt x="909052" y="503759"/>
                    <a:pt x="907706" y="511908"/>
                    <a:pt x="904990" y="519697"/>
                  </a:cubicBezTo>
                  <a:cubicBezTo>
                    <a:pt x="903966" y="522631"/>
                    <a:pt x="903991" y="525078"/>
                    <a:pt x="906067" y="527627"/>
                  </a:cubicBezTo>
                  <a:cubicBezTo>
                    <a:pt x="909654" y="532073"/>
                    <a:pt x="909423" y="537338"/>
                    <a:pt x="908565" y="542591"/>
                  </a:cubicBezTo>
                  <a:cubicBezTo>
                    <a:pt x="907540" y="548830"/>
                    <a:pt x="905913" y="554967"/>
                    <a:pt x="904427" y="561103"/>
                  </a:cubicBezTo>
                  <a:cubicBezTo>
                    <a:pt x="901877" y="571109"/>
                    <a:pt x="902069" y="581627"/>
                    <a:pt x="904952" y="591543"/>
                  </a:cubicBezTo>
                  <a:cubicBezTo>
                    <a:pt x="906617" y="596373"/>
                    <a:pt x="906348" y="601652"/>
                    <a:pt x="904196" y="606276"/>
                  </a:cubicBezTo>
                  <a:cubicBezTo>
                    <a:pt x="902441" y="609966"/>
                    <a:pt x="902018" y="614847"/>
                    <a:pt x="904606" y="618153"/>
                  </a:cubicBezTo>
                  <a:cubicBezTo>
                    <a:pt x="910128" y="625199"/>
                    <a:pt x="909321" y="632911"/>
                    <a:pt x="908450" y="640803"/>
                  </a:cubicBezTo>
                  <a:cubicBezTo>
                    <a:pt x="907694" y="647247"/>
                    <a:pt x="906540" y="653628"/>
                    <a:pt x="905003" y="659931"/>
                  </a:cubicBezTo>
                  <a:cubicBezTo>
                    <a:pt x="904247" y="662698"/>
                    <a:pt x="904388" y="665632"/>
                    <a:pt x="905439" y="668297"/>
                  </a:cubicBezTo>
                  <a:cubicBezTo>
                    <a:pt x="907450" y="673203"/>
                    <a:pt x="907322" y="678725"/>
                    <a:pt x="905080" y="683529"/>
                  </a:cubicBezTo>
                  <a:cubicBezTo>
                    <a:pt x="904773" y="684260"/>
                    <a:pt x="904593" y="685041"/>
                    <a:pt x="904222" y="685733"/>
                  </a:cubicBezTo>
                  <a:cubicBezTo>
                    <a:pt x="900071" y="693599"/>
                    <a:pt x="899097" y="700530"/>
                    <a:pt x="906874" y="707512"/>
                  </a:cubicBezTo>
                  <a:cubicBezTo>
                    <a:pt x="911998" y="712137"/>
                    <a:pt x="913190" y="719542"/>
                    <a:pt x="913549" y="726383"/>
                  </a:cubicBezTo>
                  <a:cubicBezTo>
                    <a:pt x="914637" y="746561"/>
                    <a:pt x="914535" y="766804"/>
                    <a:pt x="913241" y="786969"/>
                  </a:cubicBezTo>
                  <a:cubicBezTo>
                    <a:pt x="911153" y="818997"/>
                    <a:pt x="903466" y="850052"/>
                    <a:pt x="898803" y="881607"/>
                  </a:cubicBezTo>
                  <a:cubicBezTo>
                    <a:pt x="895433" y="904449"/>
                    <a:pt x="892397" y="927318"/>
                    <a:pt x="888810" y="950122"/>
                  </a:cubicBezTo>
                  <a:cubicBezTo>
                    <a:pt x="886734" y="963459"/>
                    <a:pt x="886478" y="976872"/>
                    <a:pt x="885248" y="990235"/>
                  </a:cubicBezTo>
                  <a:cubicBezTo>
                    <a:pt x="884364" y="999882"/>
                    <a:pt x="880585" y="1007979"/>
                    <a:pt x="873064" y="1014026"/>
                  </a:cubicBezTo>
                  <a:cubicBezTo>
                    <a:pt x="869182" y="1017267"/>
                    <a:pt x="866351" y="1021597"/>
                    <a:pt x="864916" y="1026453"/>
                  </a:cubicBezTo>
                  <a:cubicBezTo>
                    <a:pt x="860125" y="1040379"/>
                    <a:pt x="853194" y="1052972"/>
                    <a:pt x="842240" y="1063209"/>
                  </a:cubicBezTo>
                  <a:cubicBezTo>
                    <a:pt x="836757" y="1068487"/>
                    <a:pt x="830262" y="1072625"/>
                    <a:pt x="823164" y="1075367"/>
                  </a:cubicBezTo>
                  <a:cubicBezTo>
                    <a:pt x="810429" y="1080133"/>
                    <a:pt x="798015" y="1085526"/>
                    <a:pt x="785767" y="1091458"/>
                  </a:cubicBezTo>
                  <a:cubicBezTo>
                    <a:pt x="765269" y="1101425"/>
                    <a:pt x="744130" y="1099888"/>
                    <a:pt x="723645" y="1091458"/>
                  </a:cubicBezTo>
                  <a:cubicBezTo>
                    <a:pt x="685954" y="1076007"/>
                    <a:pt x="662419" y="1047399"/>
                    <a:pt x="649556" y="1009337"/>
                  </a:cubicBezTo>
                  <a:cubicBezTo>
                    <a:pt x="646072" y="999088"/>
                    <a:pt x="644880" y="988390"/>
                    <a:pt x="644432" y="977616"/>
                  </a:cubicBezTo>
                  <a:cubicBezTo>
                    <a:pt x="644214" y="972299"/>
                    <a:pt x="641870" y="967546"/>
                    <a:pt x="640729" y="962485"/>
                  </a:cubicBezTo>
                  <a:cubicBezTo>
                    <a:pt x="640101" y="959731"/>
                    <a:pt x="637462" y="958885"/>
                    <a:pt x="634823" y="958437"/>
                  </a:cubicBezTo>
                  <a:cubicBezTo>
                    <a:pt x="628904" y="957438"/>
                    <a:pt x="622909" y="956887"/>
                    <a:pt x="617079" y="955311"/>
                  </a:cubicBezTo>
                  <a:cubicBezTo>
                    <a:pt x="610892" y="953633"/>
                    <a:pt x="610507" y="953095"/>
                    <a:pt x="611634" y="946907"/>
                  </a:cubicBezTo>
                  <a:cubicBezTo>
                    <a:pt x="611891" y="945433"/>
                    <a:pt x="611993" y="944075"/>
                    <a:pt x="610725" y="942999"/>
                  </a:cubicBezTo>
                  <a:cubicBezTo>
                    <a:pt x="610123" y="942615"/>
                    <a:pt x="609482" y="942269"/>
                    <a:pt x="608816" y="941987"/>
                  </a:cubicBezTo>
                  <a:cubicBezTo>
                    <a:pt x="608163" y="941679"/>
                    <a:pt x="607535" y="941346"/>
                    <a:pt x="606869" y="940988"/>
                  </a:cubicBezTo>
                  <a:cubicBezTo>
                    <a:pt x="605447" y="940424"/>
                    <a:pt x="604383" y="939194"/>
                    <a:pt x="604037" y="937695"/>
                  </a:cubicBezTo>
                  <a:cubicBezTo>
                    <a:pt x="605562" y="915134"/>
                    <a:pt x="627790" y="897672"/>
                    <a:pt x="650287" y="901375"/>
                  </a:cubicBezTo>
                  <a:cubicBezTo>
                    <a:pt x="652618" y="901759"/>
                    <a:pt x="654924" y="902413"/>
                    <a:pt x="657282" y="902656"/>
                  </a:cubicBezTo>
                  <a:cubicBezTo>
                    <a:pt x="661625" y="903143"/>
                    <a:pt x="665904" y="901272"/>
                    <a:pt x="668492" y="897736"/>
                  </a:cubicBezTo>
                  <a:cubicBezTo>
                    <a:pt x="670503" y="895174"/>
                    <a:pt x="669914" y="893765"/>
                    <a:pt x="666698" y="893304"/>
                  </a:cubicBezTo>
                  <a:cubicBezTo>
                    <a:pt x="664815" y="893086"/>
                    <a:pt x="662906" y="893047"/>
                    <a:pt x="661010" y="893201"/>
                  </a:cubicBezTo>
                  <a:cubicBezTo>
                    <a:pt x="638538" y="894367"/>
                    <a:pt x="616631" y="890383"/>
                    <a:pt x="594711" y="886283"/>
                  </a:cubicBezTo>
                  <a:cubicBezTo>
                    <a:pt x="588766" y="885168"/>
                    <a:pt x="582860" y="883208"/>
                    <a:pt x="576506" y="885232"/>
                  </a:cubicBezTo>
                  <a:cubicBezTo>
                    <a:pt x="572893" y="886373"/>
                    <a:pt x="568998" y="884733"/>
                    <a:pt x="565373" y="883657"/>
                  </a:cubicBezTo>
                  <a:cubicBezTo>
                    <a:pt x="553663" y="880172"/>
                    <a:pt x="542491" y="882888"/>
                    <a:pt x="531563" y="886821"/>
                  </a:cubicBezTo>
                  <a:cubicBezTo>
                    <a:pt x="525836" y="888884"/>
                    <a:pt x="522839" y="894021"/>
                    <a:pt x="520673" y="899376"/>
                  </a:cubicBezTo>
                  <a:cubicBezTo>
                    <a:pt x="515984" y="910484"/>
                    <a:pt x="513486" y="922398"/>
                    <a:pt x="513320" y="934454"/>
                  </a:cubicBezTo>
                  <a:cubicBezTo>
                    <a:pt x="513320" y="969775"/>
                    <a:pt x="510757" y="1004840"/>
                    <a:pt x="503544" y="1039508"/>
                  </a:cubicBezTo>
                  <a:cubicBezTo>
                    <a:pt x="502148" y="1045183"/>
                    <a:pt x="501149" y="1050948"/>
                    <a:pt x="500547" y="1056752"/>
                  </a:cubicBezTo>
                  <a:cubicBezTo>
                    <a:pt x="500265" y="1061069"/>
                    <a:pt x="497677" y="1064733"/>
                    <a:pt x="495653" y="1068487"/>
                  </a:cubicBezTo>
                  <a:cubicBezTo>
                    <a:pt x="491860" y="1075418"/>
                    <a:pt x="487646" y="1082106"/>
                    <a:pt x="483021" y="1088524"/>
                  </a:cubicBezTo>
                  <a:cubicBezTo>
                    <a:pt x="479882" y="1092944"/>
                    <a:pt x="477166" y="1097492"/>
                    <a:pt x="476141" y="1102950"/>
                  </a:cubicBezTo>
                  <a:cubicBezTo>
                    <a:pt x="475462" y="1105576"/>
                    <a:pt x="474014" y="1107933"/>
                    <a:pt x="472003" y="1109740"/>
                  </a:cubicBezTo>
                  <a:cubicBezTo>
                    <a:pt x="469043" y="1112840"/>
                    <a:pt x="465456" y="1115210"/>
                    <a:pt x="462292" y="1118080"/>
                  </a:cubicBezTo>
                  <a:cubicBezTo>
                    <a:pt x="458666" y="1121373"/>
                    <a:pt x="458833" y="1123371"/>
                    <a:pt x="463163" y="1125562"/>
                  </a:cubicBezTo>
                  <a:cubicBezTo>
                    <a:pt x="468954" y="1128483"/>
                    <a:pt x="474091" y="1132544"/>
                    <a:pt x="478255" y="1137528"/>
                  </a:cubicBezTo>
                  <a:cubicBezTo>
                    <a:pt x="484571" y="1145048"/>
                    <a:pt x="487223" y="1153734"/>
                    <a:pt x="487543" y="1163317"/>
                  </a:cubicBezTo>
                  <a:cubicBezTo>
                    <a:pt x="487543" y="1165879"/>
                    <a:pt x="485967" y="1167161"/>
                    <a:pt x="483905" y="1168365"/>
                  </a:cubicBezTo>
                  <a:cubicBezTo>
                    <a:pt x="472874" y="1174578"/>
                    <a:pt x="460934" y="1178998"/>
                    <a:pt x="448520" y="1181458"/>
                  </a:cubicBezTo>
                  <a:cubicBezTo>
                    <a:pt x="437553" y="1183726"/>
                    <a:pt x="426484" y="1185532"/>
                    <a:pt x="415466" y="1187595"/>
                  </a:cubicBezTo>
                  <a:cubicBezTo>
                    <a:pt x="411431" y="1188338"/>
                    <a:pt x="409317" y="1186928"/>
                    <a:pt x="407600" y="1183495"/>
                  </a:cubicBezTo>
                  <a:cubicBezTo>
                    <a:pt x="402283" y="1173080"/>
                    <a:pt x="401502" y="1160922"/>
                    <a:pt x="405409" y="1149904"/>
                  </a:cubicBezTo>
                  <a:cubicBezTo>
                    <a:pt x="407177" y="1144484"/>
                    <a:pt x="406998" y="1144343"/>
                    <a:pt x="401399" y="1144971"/>
                  </a:cubicBezTo>
                  <a:cubicBezTo>
                    <a:pt x="375161" y="1147905"/>
                    <a:pt x="349052" y="1147662"/>
                    <a:pt x="323249" y="1141615"/>
                  </a:cubicBezTo>
                  <a:cubicBezTo>
                    <a:pt x="314935" y="1139680"/>
                    <a:pt x="306761" y="1137220"/>
                    <a:pt x="298639" y="1134568"/>
                  </a:cubicBezTo>
                  <a:cubicBezTo>
                    <a:pt x="295551" y="1133761"/>
                    <a:pt x="292809" y="1131955"/>
                    <a:pt x="290837" y="1129444"/>
                  </a:cubicBezTo>
                  <a:cubicBezTo>
                    <a:pt x="285866" y="1122282"/>
                    <a:pt x="279306" y="1115672"/>
                    <a:pt x="281497" y="1105653"/>
                  </a:cubicBezTo>
                  <a:cubicBezTo>
                    <a:pt x="281984" y="1103424"/>
                    <a:pt x="280882" y="1101669"/>
                    <a:pt x="279370" y="1100131"/>
                  </a:cubicBezTo>
                  <a:cubicBezTo>
                    <a:pt x="261960" y="1082490"/>
                    <a:pt x="251710" y="1061095"/>
                    <a:pt x="245305" y="1037509"/>
                  </a:cubicBezTo>
                  <a:cubicBezTo>
                    <a:pt x="239168" y="1014910"/>
                    <a:pt x="233544" y="992220"/>
                    <a:pt x="231712" y="968776"/>
                  </a:cubicBezTo>
                  <a:cubicBezTo>
                    <a:pt x="231404" y="964932"/>
                    <a:pt x="229534" y="965291"/>
                    <a:pt x="226972" y="966508"/>
                  </a:cubicBezTo>
                  <a:cubicBezTo>
                    <a:pt x="218631" y="970582"/>
                    <a:pt x="209010" y="971184"/>
                    <a:pt x="200221" y="968173"/>
                  </a:cubicBezTo>
                  <a:cubicBezTo>
                    <a:pt x="196160" y="966892"/>
                    <a:pt x="193816" y="964535"/>
                    <a:pt x="193572" y="960077"/>
                  </a:cubicBezTo>
                  <a:cubicBezTo>
                    <a:pt x="193201" y="956169"/>
                    <a:pt x="192445" y="952300"/>
                    <a:pt x="191317" y="948547"/>
                  </a:cubicBezTo>
                  <a:cubicBezTo>
                    <a:pt x="188358" y="937554"/>
                    <a:pt x="179698" y="931084"/>
                    <a:pt x="168167" y="930239"/>
                  </a:cubicBezTo>
                  <a:cubicBezTo>
                    <a:pt x="153127" y="929124"/>
                    <a:pt x="137945" y="929688"/>
                    <a:pt x="123148" y="925652"/>
                  </a:cubicBezTo>
                  <a:cubicBezTo>
                    <a:pt x="107877" y="921501"/>
                    <a:pt x="93041" y="916403"/>
                    <a:pt x="79358" y="908306"/>
                  </a:cubicBezTo>
                  <a:cubicBezTo>
                    <a:pt x="78026" y="907447"/>
                    <a:pt x="76591" y="906730"/>
                    <a:pt x="75092" y="906192"/>
                  </a:cubicBezTo>
                  <a:close/>
                </a:path>
              </a:pathLst>
            </a:custGeom>
            <a:solidFill>
              <a:srgbClr val="000000"/>
            </a:solidFill>
            <a:ln w="1280" cap="flat">
              <a:noFill/>
              <a:prstDash val="solid"/>
              <a:miter/>
            </a:ln>
          </p:spPr>
          <p:txBody>
            <a:bodyPr rtlCol="0" anchor="ctr"/>
            <a:lstStyle/>
            <a:p>
              <a:endParaRPr lang="es-CO"/>
            </a:p>
          </p:txBody>
        </p:sp>
        <p:sp>
          <p:nvSpPr>
            <p:cNvPr id="209" name="Freeform: Shape 208">
              <a:extLst>
                <a:ext uri="{FF2B5EF4-FFF2-40B4-BE49-F238E27FC236}">
                  <a16:creationId xmlns:a16="http://schemas.microsoft.com/office/drawing/2014/main" id="{650EC162-F0FB-E3C5-242A-DCAB453E776B}"/>
                </a:ext>
              </a:extLst>
            </p:cNvPr>
            <p:cNvSpPr/>
            <p:nvPr/>
          </p:nvSpPr>
          <p:spPr>
            <a:xfrm>
              <a:off x="-1809123" y="-467331"/>
              <a:ext cx="844280" cy="387457"/>
            </a:xfrm>
            <a:custGeom>
              <a:avLst/>
              <a:gdLst>
                <a:gd name="connsiteX0" fmla="*/ 280677 w 844280"/>
                <a:gd name="connsiteY0" fmla="*/ 181158 h 387457"/>
                <a:gd name="connsiteX1" fmla="*/ 284636 w 844280"/>
                <a:gd name="connsiteY1" fmla="*/ 170204 h 387457"/>
                <a:gd name="connsiteX2" fmla="*/ 291323 w 844280"/>
                <a:gd name="connsiteY2" fmla="*/ 155715 h 387457"/>
                <a:gd name="connsiteX3" fmla="*/ 297857 w 844280"/>
                <a:gd name="connsiteY3" fmla="*/ 132795 h 387457"/>
                <a:gd name="connsiteX4" fmla="*/ 297626 w 844280"/>
                <a:gd name="connsiteY4" fmla="*/ 122623 h 387457"/>
                <a:gd name="connsiteX5" fmla="*/ 283239 w 844280"/>
                <a:gd name="connsiteY5" fmla="*/ 112604 h 387457"/>
                <a:gd name="connsiteX6" fmla="*/ 270120 w 844280"/>
                <a:gd name="connsiteY6" fmla="*/ 124698 h 387457"/>
                <a:gd name="connsiteX7" fmla="*/ 268224 w 844280"/>
                <a:gd name="connsiteY7" fmla="*/ 144364 h 387457"/>
                <a:gd name="connsiteX8" fmla="*/ 265111 w 844280"/>
                <a:gd name="connsiteY8" fmla="*/ 148617 h 387457"/>
                <a:gd name="connsiteX9" fmla="*/ 247342 w 844280"/>
                <a:gd name="connsiteY9" fmla="*/ 170396 h 387457"/>
                <a:gd name="connsiteX10" fmla="*/ 237836 w 844280"/>
                <a:gd name="connsiteY10" fmla="*/ 211252 h 387457"/>
                <a:gd name="connsiteX11" fmla="*/ 233813 w 844280"/>
                <a:gd name="connsiteY11" fmla="*/ 225793 h 387457"/>
                <a:gd name="connsiteX12" fmla="*/ 223871 w 844280"/>
                <a:gd name="connsiteY12" fmla="*/ 256374 h 387457"/>
                <a:gd name="connsiteX13" fmla="*/ 218964 w 844280"/>
                <a:gd name="connsiteY13" fmla="*/ 257284 h 387457"/>
                <a:gd name="connsiteX14" fmla="*/ 208420 w 844280"/>
                <a:gd name="connsiteY14" fmla="*/ 247265 h 387457"/>
                <a:gd name="connsiteX15" fmla="*/ 183643 w 844280"/>
                <a:gd name="connsiteY15" fmla="*/ 242819 h 387457"/>
                <a:gd name="connsiteX16" fmla="*/ 179710 w 844280"/>
                <a:gd name="connsiteY16" fmla="*/ 246663 h 387457"/>
                <a:gd name="connsiteX17" fmla="*/ 179082 w 844280"/>
                <a:gd name="connsiteY17" fmla="*/ 249392 h 387457"/>
                <a:gd name="connsiteX18" fmla="*/ 174291 w 844280"/>
                <a:gd name="connsiteY18" fmla="*/ 279089 h 387457"/>
                <a:gd name="connsiteX19" fmla="*/ 167975 w 844280"/>
                <a:gd name="connsiteY19" fmla="*/ 301803 h 387457"/>
                <a:gd name="connsiteX20" fmla="*/ 151320 w 844280"/>
                <a:gd name="connsiteY20" fmla="*/ 324236 h 387457"/>
                <a:gd name="connsiteX21" fmla="*/ 144607 w 844280"/>
                <a:gd name="connsiteY21" fmla="*/ 330168 h 387457"/>
                <a:gd name="connsiteX22" fmla="*/ 115384 w 844280"/>
                <a:gd name="connsiteY22" fmla="*/ 343940 h 387457"/>
                <a:gd name="connsiteX23" fmla="*/ 96359 w 844280"/>
                <a:gd name="connsiteY23" fmla="*/ 347053 h 387457"/>
                <a:gd name="connsiteX24" fmla="*/ 81921 w 844280"/>
                <a:gd name="connsiteY24" fmla="*/ 349026 h 387457"/>
                <a:gd name="connsiteX25" fmla="*/ 66944 w 844280"/>
                <a:gd name="connsiteY25" fmla="*/ 350628 h 387457"/>
                <a:gd name="connsiteX26" fmla="*/ 32238 w 844280"/>
                <a:gd name="connsiteY26" fmla="*/ 360774 h 387457"/>
                <a:gd name="connsiteX27" fmla="*/ 2310 w 844280"/>
                <a:gd name="connsiteY27" fmla="*/ 382746 h 387457"/>
                <a:gd name="connsiteX28" fmla="*/ -1200 w 844280"/>
                <a:gd name="connsiteY28" fmla="*/ 385885 h 387457"/>
                <a:gd name="connsiteX29" fmla="*/ -1546 w 844280"/>
                <a:gd name="connsiteY29" fmla="*/ 384975 h 387457"/>
                <a:gd name="connsiteX30" fmla="*/ -1341 w 844280"/>
                <a:gd name="connsiteY30" fmla="*/ 384706 h 387457"/>
                <a:gd name="connsiteX31" fmla="*/ 30688 w 844280"/>
                <a:gd name="connsiteY31" fmla="*/ 360057 h 387457"/>
                <a:gd name="connsiteX32" fmla="*/ 76809 w 844280"/>
                <a:gd name="connsiteY32" fmla="*/ 348206 h 387457"/>
                <a:gd name="connsiteX33" fmla="*/ 125646 w 844280"/>
                <a:gd name="connsiteY33" fmla="*/ 339456 h 387457"/>
                <a:gd name="connsiteX34" fmla="*/ 144017 w 844280"/>
                <a:gd name="connsiteY34" fmla="*/ 328886 h 387457"/>
                <a:gd name="connsiteX35" fmla="*/ 152332 w 844280"/>
                <a:gd name="connsiteY35" fmla="*/ 321840 h 387457"/>
                <a:gd name="connsiteX36" fmla="*/ 165451 w 844280"/>
                <a:gd name="connsiteY36" fmla="*/ 304686 h 387457"/>
                <a:gd name="connsiteX37" fmla="*/ 169961 w 844280"/>
                <a:gd name="connsiteY37" fmla="*/ 291708 h 387457"/>
                <a:gd name="connsiteX38" fmla="*/ 179031 w 844280"/>
                <a:gd name="connsiteY38" fmla="*/ 243358 h 387457"/>
                <a:gd name="connsiteX39" fmla="*/ 213724 w 844280"/>
                <a:gd name="connsiteY39" fmla="*/ 132808 h 387457"/>
                <a:gd name="connsiteX40" fmla="*/ 250250 w 844280"/>
                <a:gd name="connsiteY40" fmla="*/ 76361 h 387457"/>
                <a:gd name="connsiteX41" fmla="*/ 269685 w 844280"/>
                <a:gd name="connsiteY41" fmla="*/ 55580 h 387457"/>
                <a:gd name="connsiteX42" fmla="*/ 290414 w 844280"/>
                <a:gd name="connsiteY42" fmla="*/ 36927 h 387457"/>
                <a:gd name="connsiteX43" fmla="*/ 306876 w 844280"/>
                <a:gd name="connsiteY43" fmla="*/ 24897 h 387457"/>
                <a:gd name="connsiteX44" fmla="*/ 337162 w 844280"/>
                <a:gd name="connsiteY44" fmla="*/ 10676 h 387457"/>
                <a:gd name="connsiteX45" fmla="*/ 372893 w 844280"/>
                <a:gd name="connsiteY45" fmla="*/ 1234 h 387457"/>
                <a:gd name="connsiteX46" fmla="*/ 394532 w 844280"/>
                <a:gd name="connsiteY46" fmla="*/ -1097 h 387457"/>
                <a:gd name="connsiteX47" fmla="*/ 468979 w 844280"/>
                <a:gd name="connsiteY47" fmla="*/ -1482 h 387457"/>
                <a:gd name="connsiteX48" fmla="*/ 518764 w 844280"/>
                <a:gd name="connsiteY48" fmla="*/ -1353 h 387457"/>
                <a:gd name="connsiteX49" fmla="*/ 526349 w 844280"/>
                <a:gd name="connsiteY49" fmla="*/ -1020 h 387457"/>
                <a:gd name="connsiteX50" fmla="*/ 579388 w 844280"/>
                <a:gd name="connsiteY50" fmla="*/ 43 h 387457"/>
                <a:gd name="connsiteX51" fmla="*/ 602589 w 844280"/>
                <a:gd name="connsiteY51" fmla="*/ -1033 h 387457"/>
                <a:gd name="connsiteX52" fmla="*/ 626047 w 844280"/>
                <a:gd name="connsiteY52" fmla="*/ 2016 h 387457"/>
                <a:gd name="connsiteX53" fmla="*/ 705824 w 844280"/>
                <a:gd name="connsiteY53" fmla="*/ 27639 h 387457"/>
                <a:gd name="connsiteX54" fmla="*/ 724810 w 844280"/>
                <a:gd name="connsiteY54" fmla="*/ 38311 h 387457"/>
                <a:gd name="connsiteX55" fmla="*/ 775659 w 844280"/>
                <a:gd name="connsiteY55" fmla="*/ 72235 h 387457"/>
                <a:gd name="connsiteX56" fmla="*/ 800129 w 844280"/>
                <a:gd name="connsiteY56" fmla="*/ 94489 h 387457"/>
                <a:gd name="connsiteX57" fmla="*/ 833144 w 844280"/>
                <a:gd name="connsiteY57" fmla="*/ 133013 h 387457"/>
                <a:gd name="connsiteX58" fmla="*/ 842675 w 844280"/>
                <a:gd name="connsiteY58" fmla="*/ 146503 h 387457"/>
                <a:gd name="connsiteX59" fmla="*/ 823458 w 844280"/>
                <a:gd name="connsiteY59" fmla="*/ 149975 h 387457"/>
                <a:gd name="connsiteX60" fmla="*/ 806611 w 844280"/>
                <a:gd name="connsiteY60" fmla="*/ 164068 h 387457"/>
                <a:gd name="connsiteX61" fmla="*/ 795658 w 844280"/>
                <a:gd name="connsiteY61" fmla="*/ 167911 h 387457"/>
                <a:gd name="connsiteX62" fmla="*/ 753764 w 844280"/>
                <a:gd name="connsiteY62" fmla="*/ 160058 h 387457"/>
                <a:gd name="connsiteX63" fmla="*/ 740850 w 844280"/>
                <a:gd name="connsiteY63" fmla="*/ 153754 h 387457"/>
                <a:gd name="connsiteX64" fmla="*/ 718507 w 844280"/>
                <a:gd name="connsiteY64" fmla="*/ 132590 h 387457"/>
                <a:gd name="connsiteX65" fmla="*/ 714151 w 844280"/>
                <a:gd name="connsiteY65" fmla="*/ 125416 h 387457"/>
                <a:gd name="connsiteX66" fmla="*/ 704773 w 844280"/>
                <a:gd name="connsiteY66" fmla="*/ 113591 h 387457"/>
                <a:gd name="connsiteX67" fmla="*/ 692795 w 844280"/>
                <a:gd name="connsiteY67" fmla="*/ 106852 h 387457"/>
                <a:gd name="connsiteX68" fmla="*/ 692449 w 844280"/>
                <a:gd name="connsiteY68" fmla="*/ 102022 h 387457"/>
                <a:gd name="connsiteX69" fmla="*/ 691411 w 844280"/>
                <a:gd name="connsiteY69" fmla="*/ 94207 h 387457"/>
                <a:gd name="connsiteX70" fmla="*/ 673834 w 844280"/>
                <a:gd name="connsiteY70" fmla="*/ 87109 h 387457"/>
                <a:gd name="connsiteX71" fmla="*/ 610558 w 844280"/>
                <a:gd name="connsiteY71" fmla="*/ 65791 h 387457"/>
                <a:gd name="connsiteX72" fmla="*/ 584935 w 844280"/>
                <a:gd name="connsiteY72" fmla="*/ 60897 h 387457"/>
                <a:gd name="connsiteX73" fmla="*/ 576467 w 844280"/>
                <a:gd name="connsiteY73" fmla="*/ 63857 h 387457"/>
                <a:gd name="connsiteX74" fmla="*/ 578658 w 844280"/>
                <a:gd name="connsiteY74" fmla="*/ 70403 h 387457"/>
                <a:gd name="connsiteX75" fmla="*/ 598708 w 844280"/>
                <a:gd name="connsiteY75" fmla="*/ 74080 h 387457"/>
                <a:gd name="connsiteX76" fmla="*/ 601962 w 844280"/>
                <a:gd name="connsiteY76" fmla="*/ 76758 h 387457"/>
                <a:gd name="connsiteX77" fmla="*/ 596004 w 844280"/>
                <a:gd name="connsiteY77" fmla="*/ 77193 h 387457"/>
                <a:gd name="connsiteX78" fmla="*/ 550255 w 844280"/>
                <a:gd name="connsiteY78" fmla="*/ 74144 h 387457"/>
                <a:gd name="connsiteX79" fmla="*/ 529487 w 844280"/>
                <a:gd name="connsiteY79" fmla="*/ 74067 h 387457"/>
                <a:gd name="connsiteX80" fmla="*/ 474206 w 844280"/>
                <a:gd name="connsiteY80" fmla="*/ 75092 h 387457"/>
                <a:gd name="connsiteX81" fmla="*/ 428303 w 844280"/>
                <a:gd name="connsiteY81" fmla="*/ 74900 h 387457"/>
                <a:gd name="connsiteX82" fmla="*/ 374995 w 844280"/>
                <a:gd name="connsiteY82" fmla="*/ 84919 h 387457"/>
                <a:gd name="connsiteX83" fmla="*/ 314781 w 844280"/>
                <a:gd name="connsiteY83" fmla="*/ 130374 h 387457"/>
                <a:gd name="connsiteX84" fmla="*/ 288249 w 844280"/>
                <a:gd name="connsiteY84" fmla="*/ 169013 h 387457"/>
                <a:gd name="connsiteX85" fmla="*/ 284597 w 844280"/>
                <a:gd name="connsiteY85" fmla="*/ 176700 h 387457"/>
                <a:gd name="connsiteX86" fmla="*/ 280677 w 844280"/>
                <a:gd name="connsiteY86" fmla="*/ 181158 h 387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844280" h="387457">
                  <a:moveTo>
                    <a:pt x="280677" y="181158"/>
                  </a:moveTo>
                  <a:cubicBezTo>
                    <a:pt x="280510" y="176982"/>
                    <a:pt x="282842" y="173548"/>
                    <a:pt x="284636" y="170204"/>
                  </a:cubicBezTo>
                  <a:cubicBezTo>
                    <a:pt x="287198" y="165490"/>
                    <a:pt x="289158" y="160519"/>
                    <a:pt x="291323" y="155715"/>
                  </a:cubicBezTo>
                  <a:cubicBezTo>
                    <a:pt x="294564" y="148527"/>
                    <a:pt x="298498" y="141391"/>
                    <a:pt x="297857" y="132795"/>
                  </a:cubicBezTo>
                  <a:cubicBezTo>
                    <a:pt x="297614" y="129490"/>
                    <a:pt x="298626" y="126069"/>
                    <a:pt x="297626" y="122623"/>
                  </a:cubicBezTo>
                  <a:cubicBezTo>
                    <a:pt x="295564" y="116473"/>
                    <a:pt x="289722" y="112412"/>
                    <a:pt x="283239" y="112604"/>
                  </a:cubicBezTo>
                  <a:cubicBezTo>
                    <a:pt x="276513" y="112937"/>
                    <a:pt x="270991" y="118023"/>
                    <a:pt x="270120" y="124698"/>
                  </a:cubicBezTo>
                  <a:cubicBezTo>
                    <a:pt x="269121" y="131219"/>
                    <a:pt x="268493" y="137779"/>
                    <a:pt x="268224" y="144364"/>
                  </a:cubicBezTo>
                  <a:cubicBezTo>
                    <a:pt x="268250" y="146311"/>
                    <a:pt x="266982" y="148053"/>
                    <a:pt x="265111" y="148617"/>
                  </a:cubicBezTo>
                  <a:cubicBezTo>
                    <a:pt x="255400" y="152781"/>
                    <a:pt x="249737" y="160147"/>
                    <a:pt x="247342" y="170396"/>
                  </a:cubicBezTo>
                  <a:cubicBezTo>
                    <a:pt x="244216" y="184015"/>
                    <a:pt x="241077" y="197646"/>
                    <a:pt x="237836" y="211252"/>
                  </a:cubicBezTo>
                  <a:cubicBezTo>
                    <a:pt x="236670" y="216146"/>
                    <a:pt x="235324" y="220989"/>
                    <a:pt x="233813" y="225793"/>
                  </a:cubicBezTo>
                  <a:cubicBezTo>
                    <a:pt x="230584" y="236042"/>
                    <a:pt x="227241" y="246202"/>
                    <a:pt x="223871" y="256374"/>
                  </a:cubicBezTo>
                  <a:cubicBezTo>
                    <a:pt x="222590" y="260217"/>
                    <a:pt x="221629" y="260538"/>
                    <a:pt x="218964" y="257284"/>
                  </a:cubicBezTo>
                  <a:cubicBezTo>
                    <a:pt x="216018" y="253389"/>
                    <a:pt x="212456" y="250007"/>
                    <a:pt x="208420" y="247265"/>
                  </a:cubicBezTo>
                  <a:cubicBezTo>
                    <a:pt x="201067" y="242602"/>
                    <a:pt x="192163" y="241000"/>
                    <a:pt x="183643" y="242819"/>
                  </a:cubicBezTo>
                  <a:cubicBezTo>
                    <a:pt x="181593" y="243191"/>
                    <a:pt x="179710" y="243998"/>
                    <a:pt x="179710" y="246663"/>
                  </a:cubicBezTo>
                  <a:cubicBezTo>
                    <a:pt x="179710" y="247572"/>
                    <a:pt x="179082" y="248482"/>
                    <a:pt x="179082" y="249392"/>
                  </a:cubicBezTo>
                  <a:cubicBezTo>
                    <a:pt x="179082" y="259551"/>
                    <a:pt x="176904" y="269326"/>
                    <a:pt x="174291" y="279089"/>
                  </a:cubicBezTo>
                  <a:cubicBezTo>
                    <a:pt x="172254" y="286686"/>
                    <a:pt x="170652" y="294373"/>
                    <a:pt x="167975" y="301803"/>
                  </a:cubicBezTo>
                  <a:cubicBezTo>
                    <a:pt x="164772" y="310771"/>
                    <a:pt x="158968" y="318573"/>
                    <a:pt x="151320" y="324236"/>
                  </a:cubicBezTo>
                  <a:cubicBezTo>
                    <a:pt x="148924" y="326055"/>
                    <a:pt x="146823" y="328195"/>
                    <a:pt x="144607" y="330168"/>
                  </a:cubicBezTo>
                  <a:cubicBezTo>
                    <a:pt x="136177" y="337701"/>
                    <a:pt x="125928" y="341121"/>
                    <a:pt x="115384" y="343940"/>
                  </a:cubicBezTo>
                  <a:cubicBezTo>
                    <a:pt x="109170" y="345644"/>
                    <a:pt x="102790" y="346682"/>
                    <a:pt x="96359" y="347053"/>
                  </a:cubicBezTo>
                  <a:cubicBezTo>
                    <a:pt x="91491" y="347284"/>
                    <a:pt x="86661" y="347937"/>
                    <a:pt x="81921" y="349026"/>
                  </a:cubicBezTo>
                  <a:cubicBezTo>
                    <a:pt x="76963" y="350218"/>
                    <a:pt x="71928" y="349859"/>
                    <a:pt x="66944" y="350628"/>
                  </a:cubicBezTo>
                  <a:cubicBezTo>
                    <a:pt x="54876" y="352460"/>
                    <a:pt x="43166" y="355445"/>
                    <a:pt x="32238" y="360774"/>
                  </a:cubicBezTo>
                  <a:cubicBezTo>
                    <a:pt x="21002" y="366270"/>
                    <a:pt x="10587" y="373099"/>
                    <a:pt x="2310" y="382746"/>
                  </a:cubicBezTo>
                  <a:cubicBezTo>
                    <a:pt x="1209" y="383873"/>
                    <a:pt x="43" y="384924"/>
                    <a:pt x="-1200" y="385885"/>
                  </a:cubicBezTo>
                  <a:cubicBezTo>
                    <a:pt x="-1546" y="385731"/>
                    <a:pt x="-1700" y="385321"/>
                    <a:pt x="-1546" y="384975"/>
                  </a:cubicBezTo>
                  <a:cubicBezTo>
                    <a:pt x="-1507" y="384872"/>
                    <a:pt x="-1430" y="384770"/>
                    <a:pt x="-1341" y="384706"/>
                  </a:cubicBezTo>
                  <a:cubicBezTo>
                    <a:pt x="7294" y="373842"/>
                    <a:pt x="18402" y="366257"/>
                    <a:pt x="30688" y="360057"/>
                  </a:cubicBezTo>
                  <a:cubicBezTo>
                    <a:pt x="45203" y="352716"/>
                    <a:pt x="60718" y="349744"/>
                    <a:pt x="76809" y="348206"/>
                  </a:cubicBezTo>
                  <a:cubicBezTo>
                    <a:pt x="93284" y="346605"/>
                    <a:pt x="109888" y="345362"/>
                    <a:pt x="125646" y="339456"/>
                  </a:cubicBezTo>
                  <a:cubicBezTo>
                    <a:pt x="132385" y="337111"/>
                    <a:pt x="138611" y="333537"/>
                    <a:pt x="144017" y="328886"/>
                  </a:cubicBezTo>
                  <a:cubicBezTo>
                    <a:pt x="146721" y="326465"/>
                    <a:pt x="149514" y="324134"/>
                    <a:pt x="152332" y="321840"/>
                  </a:cubicBezTo>
                  <a:cubicBezTo>
                    <a:pt x="158046" y="317279"/>
                    <a:pt x="162543" y="311386"/>
                    <a:pt x="165451" y="304686"/>
                  </a:cubicBezTo>
                  <a:cubicBezTo>
                    <a:pt x="167257" y="300471"/>
                    <a:pt x="168769" y="296141"/>
                    <a:pt x="169961" y="291708"/>
                  </a:cubicBezTo>
                  <a:cubicBezTo>
                    <a:pt x="174355" y="275873"/>
                    <a:pt x="177391" y="259705"/>
                    <a:pt x="179031" y="243358"/>
                  </a:cubicBezTo>
                  <a:cubicBezTo>
                    <a:pt x="182875" y="204155"/>
                    <a:pt x="195571" y="167616"/>
                    <a:pt x="213724" y="132808"/>
                  </a:cubicBezTo>
                  <a:cubicBezTo>
                    <a:pt x="224140" y="112822"/>
                    <a:pt x="236785" y="94374"/>
                    <a:pt x="250250" y="76361"/>
                  </a:cubicBezTo>
                  <a:cubicBezTo>
                    <a:pt x="255964" y="68763"/>
                    <a:pt x="263446" y="62742"/>
                    <a:pt x="269685" y="55580"/>
                  </a:cubicBezTo>
                  <a:cubicBezTo>
                    <a:pt x="275745" y="48470"/>
                    <a:pt x="282714" y="42205"/>
                    <a:pt x="290414" y="36927"/>
                  </a:cubicBezTo>
                  <a:cubicBezTo>
                    <a:pt x="296063" y="33084"/>
                    <a:pt x="301316" y="28805"/>
                    <a:pt x="306876" y="24897"/>
                  </a:cubicBezTo>
                  <a:cubicBezTo>
                    <a:pt x="316024" y="18351"/>
                    <a:pt x="326286" y="13533"/>
                    <a:pt x="337162" y="10676"/>
                  </a:cubicBezTo>
                  <a:cubicBezTo>
                    <a:pt x="349090" y="7602"/>
                    <a:pt x="360979" y="4348"/>
                    <a:pt x="372893" y="1234"/>
                  </a:cubicBezTo>
                  <a:cubicBezTo>
                    <a:pt x="379978" y="-457"/>
                    <a:pt x="387255" y="-1238"/>
                    <a:pt x="394532" y="-1097"/>
                  </a:cubicBezTo>
                  <a:cubicBezTo>
                    <a:pt x="419348" y="-1097"/>
                    <a:pt x="444163" y="-982"/>
                    <a:pt x="468979" y="-1482"/>
                  </a:cubicBezTo>
                  <a:cubicBezTo>
                    <a:pt x="485634" y="-1815"/>
                    <a:pt x="502174" y="-1110"/>
                    <a:pt x="518764" y="-1353"/>
                  </a:cubicBezTo>
                  <a:cubicBezTo>
                    <a:pt x="521301" y="-1392"/>
                    <a:pt x="523825" y="-1289"/>
                    <a:pt x="526349" y="-1020"/>
                  </a:cubicBezTo>
                  <a:cubicBezTo>
                    <a:pt x="543977" y="709"/>
                    <a:pt x="561708" y="1068"/>
                    <a:pt x="579388" y="43"/>
                  </a:cubicBezTo>
                  <a:cubicBezTo>
                    <a:pt x="587075" y="-341"/>
                    <a:pt x="594851" y="-803"/>
                    <a:pt x="602589" y="-1033"/>
                  </a:cubicBezTo>
                  <a:cubicBezTo>
                    <a:pt x="610558" y="-1264"/>
                    <a:pt x="618309" y="440"/>
                    <a:pt x="626047" y="2016"/>
                  </a:cubicBezTo>
                  <a:cubicBezTo>
                    <a:pt x="653579" y="7615"/>
                    <a:pt x="679714" y="17620"/>
                    <a:pt x="705824" y="27639"/>
                  </a:cubicBezTo>
                  <a:cubicBezTo>
                    <a:pt x="712601" y="30201"/>
                    <a:pt x="718533" y="34659"/>
                    <a:pt x="724810" y="38311"/>
                  </a:cubicBezTo>
                  <a:cubicBezTo>
                    <a:pt x="742464" y="48560"/>
                    <a:pt x="759132" y="60270"/>
                    <a:pt x="775659" y="72235"/>
                  </a:cubicBezTo>
                  <a:cubicBezTo>
                    <a:pt x="784589" y="78756"/>
                    <a:pt x="792788" y="86225"/>
                    <a:pt x="800129" y="94489"/>
                  </a:cubicBezTo>
                  <a:cubicBezTo>
                    <a:pt x="811454" y="107057"/>
                    <a:pt x="821716" y="120522"/>
                    <a:pt x="833144" y="133013"/>
                  </a:cubicBezTo>
                  <a:cubicBezTo>
                    <a:pt x="836808" y="137151"/>
                    <a:pt x="839998" y="141673"/>
                    <a:pt x="842675" y="146503"/>
                  </a:cubicBezTo>
                  <a:cubicBezTo>
                    <a:pt x="836090" y="146132"/>
                    <a:pt x="829505" y="147323"/>
                    <a:pt x="823458" y="149975"/>
                  </a:cubicBezTo>
                  <a:cubicBezTo>
                    <a:pt x="816579" y="152909"/>
                    <a:pt x="810724" y="157816"/>
                    <a:pt x="806611" y="164068"/>
                  </a:cubicBezTo>
                  <a:cubicBezTo>
                    <a:pt x="803857" y="168321"/>
                    <a:pt x="800436" y="169192"/>
                    <a:pt x="795658" y="167911"/>
                  </a:cubicBezTo>
                  <a:cubicBezTo>
                    <a:pt x="781898" y="164298"/>
                    <a:pt x="767895" y="161672"/>
                    <a:pt x="753764" y="160058"/>
                  </a:cubicBezTo>
                  <a:cubicBezTo>
                    <a:pt x="748845" y="159545"/>
                    <a:pt x="744271" y="157316"/>
                    <a:pt x="740850" y="153754"/>
                  </a:cubicBezTo>
                  <a:cubicBezTo>
                    <a:pt x="733702" y="146413"/>
                    <a:pt x="726758" y="138829"/>
                    <a:pt x="718507" y="132590"/>
                  </a:cubicBezTo>
                  <a:cubicBezTo>
                    <a:pt x="716316" y="130732"/>
                    <a:pt x="714792" y="128209"/>
                    <a:pt x="714151" y="125416"/>
                  </a:cubicBezTo>
                  <a:cubicBezTo>
                    <a:pt x="712588" y="120291"/>
                    <a:pt x="709962" y="116038"/>
                    <a:pt x="704773" y="113591"/>
                  </a:cubicBezTo>
                  <a:cubicBezTo>
                    <a:pt x="700648" y="111643"/>
                    <a:pt x="696805" y="109094"/>
                    <a:pt x="692795" y="106852"/>
                  </a:cubicBezTo>
                  <a:cubicBezTo>
                    <a:pt x="690348" y="105494"/>
                    <a:pt x="689553" y="104072"/>
                    <a:pt x="692449" y="102022"/>
                  </a:cubicBezTo>
                  <a:cubicBezTo>
                    <a:pt x="696459" y="99178"/>
                    <a:pt x="696100" y="96193"/>
                    <a:pt x="691411" y="94207"/>
                  </a:cubicBezTo>
                  <a:cubicBezTo>
                    <a:pt x="685595" y="91747"/>
                    <a:pt x="679637" y="89621"/>
                    <a:pt x="673834" y="87109"/>
                  </a:cubicBezTo>
                  <a:cubicBezTo>
                    <a:pt x="653335" y="78359"/>
                    <a:pt x="632171" y="71223"/>
                    <a:pt x="610558" y="65791"/>
                  </a:cubicBezTo>
                  <a:cubicBezTo>
                    <a:pt x="602128" y="63613"/>
                    <a:pt x="593557" y="62230"/>
                    <a:pt x="584935" y="60897"/>
                  </a:cubicBezTo>
                  <a:cubicBezTo>
                    <a:pt x="581784" y="60167"/>
                    <a:pt x="578478" y="61320"/>
                    <a:pt x="576467" y="63857"/>
                  </a:cubicBezTo>
                  <a:cubicBezTo>
                    <a:pt x="573559" y="67393"/>
                    <a:pt x="574200" y="69532"/>
                    <a:pt x="578658" y="70403"/>
                  </a:cubicBezTo>
                  <a:cubicBezTo>
                    <a:pt x="585333" y="71685"/>
                    <a:pt x="592110" y="72415"/>
                    <a:pt x="598708" y="74080"/>
                  </a:cubicBezTo>
                  <a:cubicBezTo>
                    <a:pt x="600053" y="74413"/>
                    <a:pt x="602474" y="73965"/>
                    <a:pt x="601962" y="76758"/>
                  </a:cubicBezTo>
                  <a:cubicBezTo>
                    <a:pt x="600053" y="78039"/>
                    <a:pt x="598003" y="77616"/>
                    <a:pt x="596004" y="77193"/>
                  </a:cubicBezTo>
                  <a:cubicBezTo>
                    <a:pt x="580951" y="74157"/>
                    <a:pt x="565577" y="73132"/>
                    <a:pt x="550255" y="74144"/>
                  </a:cubicBezTo>
                  <a:cubicBezTo>
                    <a:pt x="543285" y="74516"/>
                    <a:pt x="536393" y="73747"/>
                    <a:pt x="529487" y="74067"/>
                  </a:cubicBezTo>
                  <a:cubicBezTo>
                    <a:pt x="511065" y="74900"/>
                    <a:pt x="492565" y="73350"/>
                    <a:pt x="474206" y="75092"/>
                  </a:cubicBezTo>
                  <a:cubicBezTo>
                    <a:pt x="458833" y="76553"/>
                    <a:pt x="443613" y="74029"/>
                    <a:pt x="428303" y="74900"/>
                  </a:cubicBezTo>
                  <a:cubicBezTo>
                    <a:pt x="410085" y="75925"/>
                    <a:pt x="392136" y="78180"/>
                    <a:pt x="374995" y="84919"/>
                  </a:cubicBezTo>
                  <a:cubicBezTo>
                    <a:pt x="350653" y="94476"/>
                    <a:pt x="331205" y="110273"/>
                    <a:pt x="314781" y="130374"/>
                  </a:cubicBezTo>
                  <a:cubicBezTo>
                    <a:pt x="304839" y="142544"/>
                    <a:pt x="296486" y="155715"/>
                    <a:pt x="288249" y="169013"/>
                  </a:cubicBezTo>
                  <a:cubicBezTo>
                    <a:pt x="286737" y="171447"/>
                    <a:pt x="285981" y="174240"/>
                    <a:pt x="284597" y="176700"/>
                  </a:cubicBezTo>
                  <a:cubicBezTo>
                    <a:pt x="283354" y="178327"/>
                    <a:pt x="283034" y="180646"/>
                    <a:pt x="280677" y="181158"/>
                  </a:cubicBezTo>
                  <a:close/>
                </a:path>
              </a:pathLst>
            </a:custGeom>
            <a:solidFill>
              <a:srgbClr val="020202"/>
            </a:solidFill>
            <a:ln w="1280" cap="flat">
              <a:noFill/>
              <a:prstDash val="solid"/>
              <a:miter/>
            </a:ln>
          </p:spPr>
          <p:txBody>
            <a:bodyPr rtlCol="0" anchor="ctr"/>
            <a:lstStyle/>
            <a:p>
              <a:endParaRPr lang="es-CO"/>
            </a:p>
          </p:txBody>
        </p:sp>
        <p:sp>
          <p:nvSpPr>
            <p:cNvPr id="210" name="Freeform: Shape 209">
              <a:extLst>
                <a:ext uri="{FF2B5EF4-FFF2-40B4-BE49-F238E27FC236}">
                  <a16:creationId xmlns:a16="http://schemas.microsoft.com/office/drawing/2014/main" id="{0447E4EF-923C-A866-B42C-BB1F9EC17CEA}"/>
                </a:ext>
              </a:extLst>
            </p:cNvPr>
            <p:cNvSpPr/>
            <p:nvPr/>
          </p:nvSpPr>
          <p:spPr>
            <a:xfrm>
              <a:off x="-1422345" y="-256889"/>
              <a:ext cx="591815" cy="400403"/>
            </a:xfrm>
            <a:custGeom>
              <a:avLst/>
              <a:gdLst>
                <a:gd name="connsiteX0" fmla="*/ 552406 w 591815"/>
                <a:gd name="connsiteY0" fmla="*/ 311141 h 400403"/>
                <a:gd name="connsiteX1" fmla="*/ 567639 w 591815"/>
                <a:gd name="connsiteY1" fmla="*/ 281675 h 400403"/>
                <a:gd name="connsiteX2" fmla="*/ 576710 w 591815"/>
                <a:gd name="connsiteY2" fmla="*/ 255873 h 400403"/>
                <a:gd name="connsiteX3" fmla="*/ 575762 w 591815"/>
                <a:gd name="connsiteY3" fmla="*/ 252106 h 400403"/>
                <a:gd name="connsiteX4" fmla="*/ 574762 w 591815"/>
                <a:gd name="connsiteY4" fmla="*/ 246559 h 400403"/>
                <a:gd name="connsiteX5" fmla="*/ 581475 w 591815"/>
                <a:gd name="connsiteY5" fmla="*/ 226419 h 400403"/>
                <a:gd name="connsiteX6" fmla="*/ 583500 w 591815"/>
                <a:gd name="connsiteY6" fmla="*/ 221653 h 400403"/>
                <a:gd name="connsiteX7" fmla="*/ 581821 w 591815"/>
                <a:gd name="connsiteY7" fmla="*/ 213787 h 400403"/>
                <a:gd name="connsiteX8" fmla="*/ 554238 w 591815"/>
                <a:gd name="connsiteY8" fmla="*/ 208189 h 400403"/>
                <a:gd name="connsiteX9" fmla="*/ 524029 w 591815"/>
                <a:gd name="connsiteY9" fmla="*/ 230365 h 400403"/>
                <a:gd name="connsiteX10" fmla="*/ 496267 w 591815"/>
                <a:gd name="connsiteY10" fmla="*/ 270862 h 400403"/>
                <a:gd name="connsiteX11" fmla="*/ 479817 w 591815"/>
                <a:gd name="connsiteY11" fmla="*/ 299393 h 400403"/>
                <a:gd name="connsiteX12" fmla="*/ 471618 w 591815"/>
                <a:gd name="connsiteY12" fmla="*/ 316970 h 400403"/>
                <a:gd name="connsiteX13" fmla="*/ 463213 w 591815"/>
                <a:gd name="connsiteY13" fmla="*/ 343990 h 400403"/>
                <a:gd name="connsiteX14" fmla="*/ 454348 w 591815"/>
                <a:gd name="connsiteY14" fmla="*/ 349114 h 400403"/>
                <a:gd name="connsiteX15" fmla="*/ 443740 w 591815"/>
                <a:gd name="connsiteY15" fmla="*/ 347167 h 400403"/>
                <a:gd name="connsiteX16" fmla="*/ 439166 w 591815"/>
                <a:gd name="connsiteY16" fmla="*/ 350113 h 400403"/>
                <a:gd name="connsiteX17" fmla="*/ 442536 w 591815"/>
                <a:gd name="connsiteY17" fmla="*/ 356686 h 400403"/>
                <a:gd name="connsiteX18" fmla="*/ 445367 w 591815"/>
                <a:gd name="connsiteY18" fmla="*/ 356788 h 400403"/>
                <a:gd name="connsiteX19" fmla="*/ 441780 w 591815"/>
                <a:gd name="connsiteY19" fmla="*/ 359350 h 400403"/>
                <a:gd name="connsiteX20" fmla="*/ 362926 w 591815"/>
                <a:gd name="connsiteY20" fmla="*/ 381950 h 400403"/>
                <a:gd name="connsiteX21" fmla="*/ 311206 w 591815"/>
                <a:gd name="connsiteY21" fmla="*/ 391494 h 400403"/>
                <a:gd name="connsiteX22" fmla="*/ 266686 w 591815"/>
                <a:gd name="connsiteY22" fmla="*/ 398310 h 400403"/>
                <a:gd name="connsiteX23" fmla="*/ 253875 w 591815"/>
                <a:gd name="connsiteY23" fmla="*/ 398822 h 400403"/>
                <a:gd name="connsiteX24" fmla="*/ 201745 w 591815"/>
                <a:gd name="connsiteY24" fmla="*/ 397862 h 400403"/>
                <a:gd name="connsiteX25" fmla="*/ 133845 w 591815"/>
                <a:gd name="connsiteY25" fmla="*/ 383180 h 400403"/>
                <a:gd name="connsiteX26" fmla="*/ 94834 w 591815"/>
                <a:gd name="connsiteY26" fmla="*/ 368370 h 400403"/>
                <a:gd name="connsiteX27" fmla="*/ 65483 w 591815"/>
                <a:gd name="connsiteY27" fmla="*/ 345847 h 400403"/>
                <a:gd name="connsiteX28" fmla="*/ 12661 w 591815"/>
                <a:gd name="connsiteY28" fmla="*/ 259729 h 400403"/>
                <a:gd name="connsiteX29" fmla="*/ 734 w 591815"/>
                <a:gd name="connsiteY29" fmla="*/ 208560 h 400403"/>
                <a:gd name="connsiteX30" fmla="*/ -1060 w 591815"/>
                <a:gd name="connsiteY30" fmla="*/ 135176 h 400403"/>
                <a:gd name="connsiteX31" fmla="*/ 670 w 591815"/>
                <a:gd name="connsiteY31" fmla="*/ 84994 h 400403"/>
                <a:gd name="connsiteX32" fmla="*/ 4513 w 591815"/>
                <a:gd name="connsiteY32" fmla="*/ 63112 h 400403"/>
                <a:gd name="connsiteX33" fmla="*/ 7652 w 591815"/>
                <a:gd name="connsiteY33" fmla="*/ 59474 h 400403"/>
                <a:gd name="connsiteX34" fmla="*/ 7934 w 591815"/>
                <a:gd name="connsiteY34" fmla="*/ 64880 h 400403"/>
                <a:gd name="connsiteX35" fmla="*/ 4411 w 591815"/>
                <a:gd name="connsiteY35" fmla="*/ 101508 h 400403"/>
                <a:gd name="connsiteX36" fmla="*/ 2540 w 591815"/>
                <a:gd name="connsiteY36" fmla="*/ 156418 h 400403"/>
                <a:gd name="connsiteX37" fmla="*/ 3335 w 591815"/>
                <a:gd name="connsiteY37" fmla="*/ 174853 h 400403"/>
                <a:gd name="connsiteX38" fmla="*/ 11431 w 591815"/>
                <a:gd name="connsiteY38" fmla="*/ 241883 h 400403"/>
                <a:gd name="connsiteX39" fmla="*/ 12943 w 591815"/>
                <a:gd name="connsiteY39" fmla="*/ 246866 h 400403"/>
                <a:gd name="connsiteX40" fmla="*/ 22782 w 591815"/>
                <a:gd name="connsiteY40" fmla="*/ 268274 h 400403"/>
                <a:gd name="connsiteX41" fmla="*/ 27241 w 591815"/>
                <a:gd name="connsiteY41" fmla="*/ 273014 h 400403"/>
                <a:gd name="connsiteX42" fmla="*/ 42614 w 591815"/>
                <a:gd name="connsiteY42" fmla="*/ 296177 h 400403"/>
                <a:gd name="connsiteX43" fmla="*/ 46163 w 591815"/>
                <a:gd name="connsiteY43" fmla="*/ 310385 h 400403"/>
                <a:gd name="connsiteX44" fmla="*/ 64445 w 591815"/>
                <a:gd name="connsiteY44" fmla="*/ 331127 h 400403"/>
                <a:gd name="connsiteX45" fmla="*/ 69992 w 591815"/>
                <a:gd name="connsiteY45" fmla="*/ 335585 h 400403"/>
                <a:gd name="connsiteX46" fmla="*/ 82343 w 591815"/>
                <a:gd name="connsiteY46" fmla="*/ 352804 h 400403"/>
                <a:gd name="connsiteX47" fmla="*/ 90568 w 591815"/>
                <a:gd name="connsiteY47" fmla="*/ 361887 h 400403"/>
                <a:gd name="connsiteX48" fmla="*/ 167308 w 591815"/>
                <a:gd name="connsiteY48" fmla="*/ 389201 h 400403"/>
                <a:gd name="connsiteX49" fmla="*/ 196390 w 591815"/>
                <a:gd name="connsiteY49" fmla="*/ 393314 h 400403"/>
                <a:gd name="connsiteX50" fmla="*/ 233325 w 591815"/>
                <a:gd name="connsiteY50" fmla="*/ 394403 h 400403"/>
                <a:gd name="connsiteX51" fmla="*/ 312397 w 591815"/>
                <a:gd name="connsiteY51" fmla="*/ 387472 h 400403"/>
                <a:gd name="connsiteX52" fmla="*/ 372778 w 591815"/>
                <a:gd name="connsiteY52" fmla="*/ 375365 h 400403"/>
                <a:gd name="connsiteX53" fmla="*/ 380336 w 591815"/>
                <a:gd name="connsiteY53" fmla="*/ 367460 h 400403"/>
                <a:gd name="connsiteX54" fmla="*/ 373290 w 591815"/>
                <a:gd name="connsiteY54" fmla="*/ 335982 h 400403"/>
                <a:gd name="connsiteX55" fmla="*/ 370728 w 591815"/>
                <a:gd name="connsiteY55" fmla="*/ 332600 h 400403"/>
                <a:gd name="connsiteX56" fmla="*/ 373969 w 591815"/>
                <a:gd name="connsiteY56" fmla="*/ 323286 h 400403"/>
                <a:gd name="connsiteX57" fmla="*/ 443701 w 591815"/>
                <a:gd name="connsiteY57" fmla="*/ 296075 h 400403"/>
                <a:gd name="connsiteX58" fmla="*/ 453284 w 591815"/>
                <a:gd name="connsiteY58" fmla="*/ 290950 h 400403"/>
                <a:gd name="connsiteX59" fmla="*/ 454476 w 591815"/>
                <a:gd name="connsiteY59" fmla="*/ 290694 h 400403"/>
                <a:gd name="connsiteX60" fmla="*/ 453195 w 591815"/>
                <a:gd name="connsiteY60" fmla="*/ 290963 h 400403"/>
                <a:gd name="connsiteX61" fmla="*/ 425279 w 591815"/>
                <a:gd name="connsiteY61" fmla="*/ 303467 h 400403"/>
                <a:gd name="connsiteX62" fmla="*/ 403499 w 591815"/>
                <a:gd name="connsiteY62" fmla="*/ 311346 h 400403"/>
                <a:gd name="connsiteX63" fmla="*/ 372688 w 591815"/>
                <a:gd name="connsiteY63" fmla="*/ 321839 h 400403"/>
                <a:gd name="connsiteX64" fmla="*/ 359210 w 591815"/>
                <a:gd name="connsiteY64" fmla="*/ 323581 h 400403"/>
                <a:gd name="connsiteX65" fmla="*/ 338533 w 591815"/>
                <a:gd name="connsiteY65" fmla="*/ 324363 h 400403"/>
                <a:gd name="connsiteX66" fmla="*/ 330090 w 591815"/>
                <a:gd name="connsiteY66" fmla="*/ 324209 h 400403"/>
                <a:gd name="connsiteX67" fmla="*/ 329039 w 591815"/>
                <a:gd name="connsiteY67" fmla="*/ 323120 h 400403"/>
                <a:gd name="connsiteX68" fmla="*/ 329782 w 591815"/>
                <a:gd name="connsiteY68" fmla="*/ 321839 h 400403"/>
                <a:gd name="connsiteX69" fmla="*/ 345656 w 591815"/>
                <a:gd name="connsiteY69" fmla="*/ 319738 h 400403"/>
                <a:gd name="connsiteX70" fmla="*/ 369857 w 591815"/>
                <a:gd name="connsiteY70" fmla="*/ 313703 h 400403"/>
                <a:gd name="connsiteX71" fmla="*/ 416388 w 591815"/>
                <a:gd name="connsiteY71" fmla="*/ 297625 h 400403"/>
                <a:gd name="connsiteX72" fmla="*/ 462316 w 591815"/>
                <a:gd name="connsiteY72" fmla="*/ 277357 h 400403"/>
                <a:gd name="connsiteX73" fmla="*/ 469414 w 591815"/>
                <a:gd name="connsiteY73" fmla="*/ 272720 h 400403"/>
                <a:gd name="connsiteX74" fmla="*/ 479510 w 591815"/>
                <a:gd name="connsiteY74" fmla="*/ 265904 h 400403"/>
                <a:gd name="connsiteX75" fmla="*/ 483148 w 591815"/>
                <a:gd name="connsiteY75" fmla="*/ 263508 h 400403"/>
                <a:gd name="connsiteX76" fmla="*/ 484134 w 591815"/>
                <a:gd name="connsiteY76" fmla="*/ 262765 h 400403"/>
                <a:gd name="connsiteX77" fmla="*/ 488772 w 591815"/>
                <a:gd name="connsiteY77" fmla="*/ 258832 h 400403"/>
                <a:gd name="connsiteX78" fmla="*/ 489733 w 591815"/>
                <a:gd name="connsiteY78" fmla="*/ 258102 h 400403"/>
                <a:gd name="connsiteX79" fmla="*/ 492295 w 591815"/>
                <a:gd name="connsiteY79" fmla="*/ 255834 h 400403"/>
                <a:gd name="connsiteX80" fmla="*/ 492962 w 591815"/>
                <a:gd name="connsiteY80" fmla="*/ 254925 h 400403"/>
                <a:gd name="connsiteX81" fmla="*/ 493679 w 591815"/>
                <a:gd name="connsiteY81" fmla="*/ 254092 h 400403"/>
                <a:gd name="connsiteX82" fmla="*/ 494063 w 591815"/>
                <a:gd name="connsiteY82" fmla="*/ 253708 h 400403"/>
                <a:gd name="connsiteX83" fmla="*/ 494832 w 591815"/>
                <a:gd name="connsiteY83" fmla="*/ 252939 h 400403"/>
                <a:gd name="connsiteX84" fmla="*/ 495216 w 591815"/>
                <a:gd name="connsiteY84" fmla="*/ 252542 h 400403"/>
                <a:gd name="connsiteX85" fmla="*/ 495972 w 591815"/>
                <a:gd name="connsiteY85" fmla="*/ 251747 h 400403"/>
                <a:gd name="connsiteX86" fmla="*/ 496356 w 591815"/>
                <a:gd name="connsiteY86" fmla="*/ 251337 h 400403"/>
                <a:gd name="connsiteX87" fmla="*/ 497138 w 591815"/>
                <a:gd name="connsiteY87" fmla="*/ 250479 h 400403"/>
                <a:gd name="connsiteX88" fmla="*/ 497561 w 591815"/>
                <a:gd name="connsiteY88" fmla="*/ 250031 h 400403"/>
                <a:gd name="connsiteX89" fmla="*/ 500930 w 591815"/>
                <a:gd name="connsiteY89" fmla="*/ 246187 h 400403"/>
                <a:gd name="connsiteX90" fmla="*/ 501635 w 591815"/>
                <a:gd name="connsiteY90" fmla="*/ 245175 h 400403"/>
                <a:gd name="connsiteX91" fmla="*/ 503313 w 591815"/>
                <a:gd name="connsiteY91" fmla="*/ 242613 h 400403"/>
                <a:gd name="connsiteX92" fmla="*/ 503979 w 591815"/>
                <a:gd name="connsiteY92" fmla="*/ 241537 h 400403"/>
                <a:gd name="connsiteX93" fmla="*/ 508860 w 591815"/>
                <a:gd name="connsiteY93" fmla="*/ 230006 h 400403"/>
                <a:gd name="connsiteX94" fmla="*/ 509309 w 591815"/>
                <a:gd name="connsiteY94" fmla="*/ 228559 h 400403"/>
                <a:gd name="connsiteX95" fmla="*/ 511205 w 591815"/>
                <a:gd name="connsiteY95" fmla="*/ 216490 h 400403"/>
                <a:gd name="connsiteX96" fmla="*/ 511871 w 591815"/>
                <a:gd name="connsiteY96" fmla="*/ 189125 h 400403"/>
                <a:gd name="connsiteX97" fmla="*/ 510116 w 591815"/>
                <a:gd name="connsiteY97" fmla="*/ 158096 h 400403"/>
                <a:gd name="connsiteX98" fmla="*/ 509757 w 591815"/>
                <a:gd name="connsiteY98" fmla="*/ 156623 h 400403"/>
                <a:gd name="connsiteX99" fmla="*/ 508873 w 591815"/>
                <a:gd name="connsiteY99" fmla="*/ 152395 h 400403"/>
                <a:gd name="connsiteX100" fmla="*/ 489951 w 591815"/>
                <a:gd name="connsiteY100" fmla="*/ 110450 h 400403"/>
                <a:gd name="connsiteX101" fmla="*/ 463751 w 591815"/>
                <a:gd name="connsiteY101" fmla="*/ 78819 h 400403"/>
                <a:gd name="connsiteX102" fmla="*/ 429852 w 591815"/>
                <a:gd name="connsiteY102" fmla="*/ 48763 h 400403"/>
                <a:gd name="connsiteX103" fmla="*/ 427175 w 591815"/>
                <a:gd name="connsiteY103" fmla="*/ 44920 h 400403"/>
                <a:gd name="connsiteX104" fmla="*/ 444714 w 591815"/>
                <a:gd name="connsiteY104" fmla="*/ 49263 h 400403"/>
                <a:gd name="connsiteX105" fmla="*/ 447968 w 591815"/>
                <a:gd name="connsiteY105" fmla="*/ 53785 h 400403"/>
                <a:gd name="connsiteX106" fmla="*/ 475166 w 591815"/>
                <a:gd name="connsiteY106" fmla="*/ 79062 h 400403"/>
                <a:gd name="connsiteX107" fmla="*/ 523235 w 591815"/>
                <a:gd name="connsiteY107" fmla="*/ 53004 h 400403"/>
                <a:gd name="connsiteX108" fmla="*/ 523606 w 591815"/>
                <a:gd name="connsiteY108" fmla="*/ 51633 h 400403"/>
                <a:gd name="connsiteX109" fmla="*/ 520621 w 591815"/>
                <a:gd name="connsiteY109" fmla="*/ 33185 h 400403"/>
                <a:gd name="connsiteX110" fmla="*/ 500597 w 591815"/>
                <a:gd name="connsiteY110" fmla="*/ 3872 h 400403"/>
                <a:gd name="connsiteX111" fmla="*/ 499316 w 591815"/>
                <a:gd name="connsiteY111" fmla="*/ -1573 h 400403"/>
                <a:gd name="connsiteX112" fmla="*/ 513921 w 591815"/>
                <a:gd name="connsiteY112" fmla="*/ 19335 h 400403"/>
                <a:gd name="connsiteX113" fmla="*/ 535623 w 591815"/>
                <a:gd name="connsiteY113" fmla="*/ 49839 h 400403"/>
                <a:gd name="connsiteX114" fmla="*/ 544720 w 591815"/>
                <a:gd name="connsiteY114" fmla="*/ 63688 h 400403"/>
                <a:gd name="connsiteX115" fmla="*/ 551407 w 591815"/>
                <a:gd name="connsiteY115" fmla="*/ 74578 h 400403"/>
                <a:gd name="connsiteX116" fmla="*/ 583807 w 591815"/>
                <a:gd name="connsiteY116" fmla="*/ 143094 h 400403"/>
                <a:gd name="connsiteX117" fmla="*/ 589572 w 591815"/>
                <a:gd name="connsiteY117" fmla="*/ 201719 h 400403"/>
                <a:gd name="connsiteX118" fmla="*/ 583295 w 591815"/>
                <a:gd name="connsiteY118" fmla="*/ 235233 h 400403"/>
                <a:gd name="connsiteX119" fmla="*/ 575018 w 591815"/>
                <a:gd name="connsiteY119" fmla="*/ 266365 h 400403"/>
                <a:gd name="connsiteX120" fmla="*/ 571803 w 591815"/>
                <a:gd name="connsiteY120" fmla="*/ 275769 h 400403"/>
                <a:gd name="connsiteX121" fmla="*/ 553534 w 591815"/>
                <a:gd name="connsiteY121" fmla="*/ 311039 h 400403"/>
                <a:gd name="connsiteX122" fmla="*/ 552406 w 591815"/>
                <a:gd name="connsiteY122" fmla="*/ 311141 h 400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591815" h="400403">
                  <a:moveTo>
                    <a:pt x="552406" y="311141"/>
                  </a:moveTo>
                  <a:cubicBezTo>
                    <a:pt x="557531" y="301315"/>
                    <a:pt x="562451" y="291437"/>
                    <a:pt x="567639" y="281675"/>
                  </a:cubicBezTo>
                  <a:cubicBezTo>
                    <a:pt x="571969" y="273514"/>
                    <a:pt x="574429" y="264738"/>
                    <a:pt x="576710" y="255873"/>
                  </a:cubicBezTo>
                  <a:cubicBezTo>
                    <a:pt x="577094" y="254387"/>
                    <a:pt x="577222" y="253131"/>
                    <a:pt x="575762" y="252106"/>
                  </a:cubicBezTo>
                  <a:cubicBezTo>
                    <a:pt x="573686" y="250620"/>
                    <a:pt x="573955" y="248570"/>
                    <a:pt x="574762" y="246559"/>
                  </a:cubicBezTo>
                  <a:cubicBezTo>
                    <a:pt x="577555" y="240051"/>
                    <a:pt x="579810" y="233312"/>
                    <a:pt x="581475" y="226419"/>
                  </a:cubicBezTo>
                  <a:cubicBezTo>
                    <a:pt x="581898" y="224728"/>
                    <a:pt x="582577" y="223127"/>
                    <a:pt x="583500" y="221653"/>
                  </a:cubicBezTo>
                  <a:cubicBezTo>
                    <a:pt x="585665" y="218015"/>
                    <a:pt x="585280" y="215991"/>
                    <a:pt x="581821" y="213787"/>
                  </a:cubicBezTo>
                  <a:cubicBezTo>
                    <a:pt x="573661" y="208522"/>
                    <a:pt x="563808" y="206523"/>
                    <a:pt x="554238" y="208189"/>
                  </a:cubicBezTo>
                  <a:cubicBezTo>
                    <a:pt x="540338" y="210354"/>
                    <a:pt x="531024" y="218899"/>
                    <a:pt x="524029" y="230365"/>
                  </a:cubicBezTo>
                  <a:cubicBezTo>
                    <a:pt x="515497" y="244342"/>
                    <a:pt x="506221" y="257858"/>
                    <a:pt x="496267" y="270862"/>
                  </a:cubicBezTo>
                  <a:cubicBezTo>
                    <a:pt x="489528" y="279676"/>
                    <a:pt x="483571" y="288798"/>
                    <a:pt x="479817" y="299393"/>
                  </a:cubicBezTo>
                  <a:cubicBezTo>
                    <a:pt x="477677" y="305466"/>
                    <a:pt x="474078" y="310923"/>
                    <a:pt x="471618" y="316970"/>
                  </a:cubicBezTo>
                  <a:cubicBezTo>
                    <a:pt x="467941" y="325682"/>
                    <a:pt x="465122" y="334727"/>
                    <a:pt x="463213" y="343990"/>
                  </a:cubicBezTo>
                  <a:cubicBezTo>
                    <a:pt x="462188" y="349114"/>
                    <a:pt x="459511" y="350805"/>
                    <a:pt x="454348" y="349114"/>
                  </a:cubicBezTo>
                  <a:cubicBezTo>
                    <a:pt x="450889" y="347987"/>
                    <a:pt x="447481" y="346898"/>
                    <a:pt x="443740" y="347167"/>
                  </a:cubicBezTo>
                  <a:cubicBezTo>
                    <a:pt x="441818" y="347308"/>
                    <a:pt x="440089" y="348422"/>
                    <a:pt x="439166" y="350113"/>
                  </a:cubicBezTo>
                  <a:cubicBezTo>
                    <a:pt x="437091" y="353380"/>
                    <a:pt x="438692" y="356417"/>
                    <a:pt x="442536" y="356686"/>
                  </a:cubicBezTo>
                  <a:cubicBezTo>
                    <a:pt x="443471" y="356686"/>
                    <a:pt x="444419" y="356686"/>
                    <a:pt x="445367" y="356788"/>
                  </a:cubicBezTo>
                  <a:cubicBezTo>
                    <a:pt x="444995" y="358787"/>
                    <a:pt x="443228" y="358928"/>
                    <a:pt x="441780" y="359350"/>
                  </a:cubicBezTo>
                  <a:cubicBezTo>
                    <a:pt x="415555" y="367037"/>
                    <a:pt x="389497" y="375403"/>
                    <a:pt x="362926" y="381950"/>
                  </a:cubicBezTo>
                  <a:cubicBezTo>
                    <a:pt x="345912" y="386254"/>
                    <a:pt x="328629" y="389444"/>
                    <a:pt x="311206" y="391494"/>
                  </a:cubicBezTo>
                  <a:cubicBezTo>
                    <a:pt x="296306" y="393173"/>
                    <a:pt x="281663" y="396888"/>
                    <a:pt x="266686" y="398310"/>
                  </a:cubicBezTo>
                  <a:cubicBezTo>
                    <a:pt x="262420" y="398720"/>
                    <a:pt x="258167" y="398822"/>
                    <a:pt x="253875" y="398822"/>
                  </a:cubicBezTo>
                  <a:cubicBezTo>
                    <a:pt x="236490" y="398822"/>
                    <a:pt x="219117" y="398989"/>
                    <a:pt x="201745" y="397862"/>
                  </a:cubicBezTo>
                  <a:cubicBezTo>
                    <a:pt x="178505" y="396414"/>
                    <a:pt x="155611" y="391469"/>
                    <a:pt x="133845" y="383180"/>
                  </a:cubicBezTo>
                  <a:cubicBezTo>
                    <a:pt x="120854" y="378209"/>
                    <a:pt x="107607" y="374020"/>
                    <a:pt x="94834" y="368370"/>
                  </a:cubicBezTo>
                  <a:cubicBezTo>
                    <a:pt x="83073" y="363168"/>
                    <a:pt x="73797" y="355558"/>
                    <a:pt x="65483" y="345847"/>
                  </a:cubicBezTo>
                  <a:cubicBezTo>
                    <a:pt x="43178" y="319968"/>
                    <a:pt x="25229" y="291488"/>
                    <a:pt x="12661" y="259729"/>
                  </a:cubicBezTo>
                  <a:cubicBezTo>
                    <a:pt x="6179" y="243330"/>
                    <a:pt x="2835" y="226009"/>
                    <a:pt x="734" y="208560"/>
                  </a:cubicBezTo>
                  <a:cubicBezTo>
                    <a:pt x="-2200" y="184218"/>
                    <a:pt x="-1828" y="159646"/>
                    <a:pt x="-1060" y="135176"/>
                  </a:cubicBezTo>
                  <a:cubicBezTo>
                    <a:pt x="-586" y="118457"/>
                    <a:pt x="670" y="101751"/>
                    <a:pt x="670" y="84994"/>
                  </a:cubicBezTo>
                  <a:cubicBezTo>
                    <a:pt x="760" y="77538"/>
                    <a:pt x="2053" y="70145"/>
                    <a:pt x="4513" y="63112"/>
                  </a:cubicBezTo>
                  <a:cubicBezTo>
                    <a:pt x="5039" y="61511"/>
                    <a:pt x="5384" y="59627"/>
                    <a:pt x="7652" y="59474"/>
                  </a:cubicBezTo>
                  <a:cubicBezTo>
                    <a:pt x="9151" y="61190"/>
                    <a:pt x="8421" y="63099"/>
                    <a:pt x="7934" y="64880"/>
                  </a:cubicBezTo>
                  <a:cubicBezTo>
                    <a:pt x="4577" y="76884"/>
                    <a:pt x="4462" y="89106"/>
                    <a:pt x="4411" y="101508"/>
                  </a:cubicBezTo>
                  <a:cubicBezTo>
                    <a:pt x="4321" y="119803"/>
                    <a:pt x="3732" y="138136"/>
                    <a:pt x="2540" y="156418"/>
                  </a:cubicBezTo>
                  <a:cubicBezTo>
                    <a:pt x="2143" y="162606"/>
                    <a:pt x="3693" y="168665"/>
                    <a:pt x="3335" y="174853"/>
                  </a:cubicBezTo>
                  <a:cubicBezTo>
                    <a:pt x="2053" y="197670"/>
                    <a:pt x="5307" y="219962"/>
                    <a:pt x="11431" y="241883"/>
                  </a:cubicBezTo>
                  <a:cubicBezTo>
                    <a:pt x="11700" y="243612"/>
                    <a:pt x="12213" y="245278"/>
                    <a:pt x="12943" y="246866"/>
                  </a:cubicBezTo>
                  <a:cubicBezTo>
                    <a:pt x="17261" y="253477"/>
                    <a:pt x="20579" y="260690"/>
                    <a:pt x="22782" y="268274"/>
                  </a:cubicBezTo>
                  <a:cubicBezTo>
                    <a:pt x="23538" y="270414"/>
                    <a:pt x="25152" y="272130"/>
                    <a:pt x="27241" y="273014"/>
                  </a:cubicBezTo>
                  <a:cubicBezTo>
                    <a:pt x="36811" y="277793"/>
                    <a:pt x="40462" y="286594"/>
                    <a:pt x="42614" y="296177"/>
                  </a:cubicBezTo>
                  <a:cubicBezTo>
                    <a:pt x="43703" y="300930"/>
                    <a:pt x="44331" y="305748"/>
                    <a:pt x="46163" y="310385"/>
                  </a:cubicBezTo>
                  <a:cubicBezTo>
                    <a:pt x="49776" y="319558"/>
                    <a:pt x="57412" y="325041"/>
                    <a:pt x="64445" y="331127"/>
                  </a:cubicBezTo>
                  <a:cubicBezTo>
                    <a:pt x="66239" y="332677"/>
                    <a:pt x="68071" y="334202"/>
                    <a:pt x="69992" y="335585"/>
                  </a:cubicBezTo>
                  <a:cubicBezTo>
                    <a:pt x="76065" y="339941"/>
                    <a:pt x="80908" y="345066"/>
                    <a:pt x="82343" y="352804"/>
                  </a:cubicBezTo>
                  <a:cubicBezTo>
                    <a:pt x="83201" y="357365"/>
                    <a:pt x="86417" y="359953"/>
                    <a:pt x="90568" y="361887"/>
                  </a:cubicBezTo>
                  <a:cubicBezTo>
                    <a:pt x="115294" y="373238"/>
                    <a:pt x="140968" y="382385"/>
                    <a:pt x="167308" y="389201"/>
                  </a:cubicBezTo>
                  <a:cubicBezTo>
                    <a:pt x="176801" y="391763"/>
                    <a:pt x="186653" y="392186"/>
                    <a:pt x="196390" y="393314"/>
                  </a:cubicBezTo>
                  <a:cubicBezTo>
                    <a:pt x="208689" y="394736"/>
                    <a:pt x="221077" y="393416"/>
                    <a:pt x="233325" y="394403"/>
                  </a:cubicBezTo>
                  <a:cubicBezTo>
                    <a:pt x="260152" y="396581"/>
                    <a:pt x="286121" y="391059"/>
                    <a:pt x="312397" y="387472"/>
                  </a:cubicBezTo>
                  <a:cubicBezTo>
                    <a:pt x="332895" y="384679"/>
                    <a:pt x="352792" y="380118"/>
                    <a:pt x="372778" y="375365"/>
                  </a:cubicBezTo>
                  <a:cubicBezTo>
                    <a:pt x="377300" y="374289"/>
                    <a:pt x="379478" y="371803"/>
                    <a:pt x="380336" y="367460"/>
                  </a:cubicBezTo>
                  <a:cubicBezTo>
                    <a:pt x="382591" y="355930"/>
                    <a:pt x="379849" y="345527"/>
                    <a:pt x="373290" y="335982"/>
                  </a:cubicBezTo>
                  <a:cubicBezTo>
                    <a:pt x="372483" y="334804"/>
                    <a:pt x="371471" y="333792"/>
                    <a:pt x="370728" y="332600"/>
                  </a:cubicBezTo>
                  <a:cubicBezTo>
                    <a:pt x="367743" y="327950"/>
                    <a:pt x="368755" y="325041"/>
                    <a:pt x="373969" y="323286"/>
                  </a:cubicBezTo>
                  <a:cubicBezTo>
                    <a:pt x="397709" y="315523"/>
                    <a:pt x="420987" y="306439"/>
                    <a:pt x="443701" y="296075"/>
                  </a:cubicBezTo>
                  <a:cubicBezTo>
                    <a:pt x="446994" y="294550"/>
                    <a:pt x="449774" y="292065"/>
                    <a:pt x="453284" y="290950"/>
                  </a:cubicBezTo>
                  <a:cubicBezTo>
                    <a:pt x="453656" y="290758"/>
                    <a:pt x="454066" y="290668"/>
                    <a:pt x="454476" y="290694"/>
                  </a:cubicBezTo>
                  <a:cubicBezTo>
                    <a:pt x="453861" y="289823"/>
                    <a:pt x="453707" y="291168"/>
                    <a:pt x="453195" y="290963"/>
                  </a:cubicBezTo>
                  <a:cubicBezTo>
                    <a:pt x="443996" y="295409"/>
                    <a:pt x="434708" y="299636"/>
                    <a:pt x="425279" y="303467"/>
                  </a:cubicBezTo>
                  <a:cubicBezTo>
                    <a:pt x="418156" y="306362"/>
                    <a:pt x="410712" y="308592"/>
                    <a:pt x="403499" y="311346"/>
                  </a:cubicBezTo>
                  <a:cubicBezTo>
                    <a:pt x="393378" y="315279"/>
                    <a:pt x="382898" y="318162"/>
                    <a:pt x="372688" y="321839"/>
                  </a:cubicBezTo>
                  <a:cubicBezTo>
                    <a:pt x="368434" y="323607"/>
                    <a:pt x="363784" y="324209"/>
                    <a:pt x="359210" y="323581"/>
                  </a:cubicBezTo>
                  <a:cubicBezTo>
                    <a:pt x="352190" y="322300"/>
                    <a:pt x="345399" y="323453"/>
                    <a:pt x="338533" y="324363"/>
                  </a:cubicBezTo>
                  <a:cubicBezTo>
                    <a:pt x="335740" y="324926"/>
                    <a:pt x="332857" y="324875"/>
                    <a:pt x="330090" y="324209"/>
                  </a:cubicBezTo>
                  <a:cubicBezTo>
                    <a:pt x="329616" y="323991"/>
                    <a:pt x="329232" y="323607"/>
                    <a:pt x="329039" y="323120"/>
                  </a:cubicBezTo>
                  <a:cubicBezTo>
                    <a:pt x="329026" y="322582"/>
                    <a:pt x="329308" y="322095"/>
                    <a:pt x="329782" y="321839"/>
                  </a:cubicBezTo>
                  <a:cubicBezTo>
                    <a:pt x="334907" y="319994"/>
                    <a:pt x="340403" y="319866"/>
                    <a:pt x="345656" y="319738"/>
                  </a:cubicBezTo>
                  <a:cubicBezTo>
                    <a:pt x="354291" y="319507"/>
                    <a:pt x="362093" y="316663"/>
                    <a:pt x="369857" y="313703"/>
                  </a:cubicBezTo>
                  <a:cubicBezTo>
                    <a:pt x="385230" y="307849"/>
                    <a:pt x="401270" y="304069"/>
                    <a:pt x="416388" y="297625"/>
                  </a:cubicBezTo>
                  <a:cubicBezTo>
                    <a:pt x="431761" y="291066"/>
                    <a:pt x="447507" y="285236"/>
                    <a:pt x="462316" y="277357"/>
                  </a:cubicBezTo>
                  <a:cubicBezTo>
                    <a:pt x="464904" y="276179"/>
                    <a:pt x="467300" y="274616"/>
                    <a:pt x="469414" y="272720"/>
                  </a:cubicBezTo>
                  <a:cubicBezTo>
                    <a:pt x="472258" y="269747"/>
                    <a:pt x="475692" y="267429"/>
                    <a:pt x="479510" y="265904"/>
                  </a:cubicBezTo>
                  <a:cubicBezTo>
                    <a:pt x="480855" y="265340"/>
                    <a:pt x="482097" y="264520"/>
                    <a:pt x="483148" y="263508"/>
                  </a:cubicBezTo>
                  <a:cubicBezTo>
                    <a:pt x="483455" y="263239"/>
                    <a:pt x="483788" y="262996"/>
                    <a:pt x="484134" y="262765"/>
                  </a:cubicBezTo>
                  <a:cubicBezTo>
                    <a:pt x="485826" y="261638"/>
                    <a:pt x="487388" y="260318"/>
                    <a:pt x="488772" y="258832"/>
                  </a:cubicBezTo>
                  <a:cubicBezTo>
                    <a:pt x="489067" y="258563"/>
                    <a:pt x="489400" y="258320"/>
                    <a:pt x="489733" y="258102"/>
                  </a:cubicBezTo>
                  <a:cubicBezTo>
                    <a:pt x="490745" y="257538"/>
                    <a:pt x="491616" y="256769"/>
                    <a:pt x="492295" y="255834"/>
                  </a:cubicBezTo>
                  <a:cubicBezTo>
                    <a:pt x="492500" y="255514"/>
                    <a:pt x="492731" y="255219"/>
                    <a:pt x="492962" y="254925"/>
                  </a:cubicBezTo>
                  <a:cubicBezTo>
                    <a:pt x="493179" y="254630"/>
                    <a:pt x="493423" y="254348"/>
                    <a:pt x="493679" y="254092"/>
                  </a:cubicBezTo>
                  <a:lnTo>
                    <a:pt x="494063" y="253708"/>
                  </a:lnTo>
                  <a:cubicBezTo>
                    <a:pt x="494307" y="253438"/>
                    <a:pt x="494563" y="253182"/>
                    <a:pt x="494832" y="252939"/>
                  </a:cubicBezTo>
                  <a:lnTo>
                    <a:pt x="495216" y="252542"/>
                  </a:lnTo>
                  <a:cubicBezTo>
                    <a:pt x="495460" y="252273"/>
                    <a:pt x="495716" y="252016"/>
                    <a:pt x="495972" y="251747"/>
                  </a:cubicBezTo>
                  <a:lnTo>
                    <a:pt x="496356" y="251337"/>
                  </a:lnTo>
                  <a:cubicBezTo>
                    <a:pt x="496600" y="251043"/>
                    <a:pt x="496869" y="250761"/>
                    <a:pt x="497138" y="250479"/>
                  </a:cubicBezTo>
                  <a:lnTo>
                    <a:pt x="497561" y="250031"/>
                  </a:lnTo>
                  <a:cubicBezTo>
                    <a:pt x="498803" y="248865"/>
                    <a:pt x="499931" y="247571"/>
                    <a:pt x="500930" y="246187"/>
                  </a:cubicBezTo>
                  <a:cubicBezTo>
                    <a:pt x="501148" y="245828"/>
                    <a:pt x="501391" y="245508"/>
                    <a:pt x="501635" y="245175"/>
                  </a:cubicBezTo>
                  <a:cubicBezTo>
                    <a:pt x="502263" y="244368"/>
                    <a:pt x="502826" y="243510"/>
                    <a:pt x="503313" y="242613"/>
                  </a:cubicBezTo>
                  <a:cubicBezTo>
                    <a:pt x="503518" y="242241"/>
                    <a:pt x="503736" y="241883"/>
                    <a:pt x="503979" y="241537"/>
                  </a:cubicBezTo>
                  <a:cubicBezTo>
                    <a:pt x="506298" y="238026"/>
                    <a:pt x="507951" y="234119"/>
                    <a:pt x="508860" y="230006"/>
                  </a:cubicBezTo>
                  <a:cubicBezTo>
                    <a:pt x="509027" y="229520"/>
                    <a:pt x="509181" y="229046"/>
                    <a:pt x="509309" y="228559"/>
                  </a:cubicBezTo>
                  <a:cubicBezTo>
                    <a:pt x="510603" y="224664"/>
                    <a:pt x="511243" y="220590"/>
                    <a:pt x="511205" y="216490"/>
                  </a:cubicBezTo>
                  <a:cubicBezTo>
                    <a:pt x="511205" y="207369"/>
                    <a:pt x="511512" y="198247"/>
                    <a:pt x="511871" y="189125"/>
                  </a:cubicBezTo>
                  <a:cubicBezTo>
                    <a:pt x="512268" y="178876"/>
                    <a:pt x="511025" y="168422"/>
                    <a:pt x="510116" y="158096"/>
                  </a:cubicBezTo>
                  <a:cubicBezTo>
                    <a:pt x="510013" y="157609"/>
                    <a:pt x="509898" y="157109"/>
                    <a:pt x="509757" y="156623"/>
                  </a:cubicBezTo>
                  <a:cubicBezTo>
                    <a:pt x="509539" y="155200"/>
                    <a:pt x="509245" y="153791"/>
                    <a:pt x="508873" y="152395"/>
                  </a:cubicBezTo>
                  <a:cubicBezTo>
                    <a:pt x="505504" y="137265"/>
                    <a:pt x="499060" y="122993"/>
                    <a:pt x="489951" y="110450"/>
                  </a:cubicBezTo>
                  <a:cubicBezTo>
                    <a:pt x="481956" y="99291"/>
                    <a:pt x="473616" y="88274"/>
                    <a:pt x="463751" y="78819"/>
                  </a:cubicBezTo>
                  <a:cubicBezTo>
                    <a:pt x="452862" y="68390"/>
                    <a:pt x="442753" y="57039"/>
                    <a:pt x="429852" y="48763"/>
                  </a:cubicBezTo>
                  <a:cubicBezTo>
                    <a:pt x="428571" y="47956"/>
                    <a:pt x="426457" y="47367"/>
                    <a:pt x="427175" y="44920"/>
                  </a:cubicBezTo>
                  <a:cubicBezTo>
                    <a:pt x="433247" y="45202"/>
                    <a:pt x="439205" y="46675"/>
                    <a:pt x="444714" y="49263"/>
                  </a:cubicBezTo>
                  <a:cubicBezTo>
                    <a:pt x="446443" y="50032"/>
                    <a:pt x="447148" y="52030"/>
                    <a:pt x="447968" y="53785"/>
                  </a:cubicBezTo>
                  <a:cubicBezTo>
                    <a:pt x="453605" y="65879"/>
                    <a:pt x="462393" y="74694"/>
                    <a:pt x="475166" y="79062"/>
                  </a:cubicBezTo>
                  <a:cubicBezTo>
                    <a:pt x="494525" y="85673"/>
                    <a:pt x="517444" y="72580"/>
                    <a:pt x="523235" y="53004"/>
                  </a:cubicBezTo>
                  <a:cubicBezTo>
                    <a:pt x="523363" y="52555"/>
                    <a:pt x="523440" y="52081"/>
                    <a:pt x="523606" y="51633"/>
                  </a:cubicBezTo>
                  <a:cubicBezTo>
                    <a:pt x="525938" y="44945"/>
                    <a:pt x="525361" y="39129"/>
                    <a:pt x="520621" y="33185"/>
                  </a:cubicBezTo>
                  <a:cubicBezTo>
                    <a:pt x="513242" y="23948"/>
                    <a:pt x="507105" y="13762"/>
                    <a:pt x="500597" y="3872"/>
                  </a:cubicBezTo>
                  <a:cubicBezTo>
                    <a:pt x="499572" y="2309"/>
                    <a:pt x="497599" y="733"/>
                    <a:pt x="499316" y="-1573"/>
                  </a:cubicBezTo>
                  <a:cubicBezTo>
                    <a:pt x="504940" y="4833"/>
                    <a:pt x="509091" y="12340"/>
                    <a:pt x="513921" y="19335"/>
                  </a:cubicBezTo>
                  <a:cubicBezTo>
                    <a:pt x="521006" y="29584"/>
                    <a:pt x="528013" y="39949"/>
                    <a:pt x="535623" y="49839"/>
                  </a:cubicBezTo>
                  <a:cubicBezTo>
                    <a:pt x="539057" y="54182"/>
                    <a:pt x="542093" y="58820"/>
                    <a:pt x="544720" y="63688"/>
                  </a:cubicBezTo>
                  <a:cubicBezTo>
                    <a:pt x="546641" y="67494"/>
                    <a:pt x="548883" y="71145"/>
                    <a:pt x="551407" y="74578"/>
                  </a:cubicBezTo>
                  <a:cubicBezTo>
                    <a:pt x="567011" y="95153"/>
                    <a:pt x="577197" y="118265"/>
                    <a:pt x="583807" y="143094"/>
                  </a:cubicBezTo>
                  <a:cubicBezTo>
                    <a:pt x="588932" y="162311"/>
                    <a:pt x="591494" y="181823"/>
                    <a:pt x="589572" y="201719"/>
                  </a:cubicBezTo>
                  <a:cubicBezTo>
                    <a:pt x="588470" y="213070"/>
                    <a:pt x="585729" y="224151"/>
                    <a:pt x="583295" y="235233"/>
                  </a:cubicBezTo>
                  <a:cubicBezTo>
                    <a:pt x="580925" y="245700"/>
                    <a:pt x="577875" y="256013"/>
                    <a:pt x="575018" y="266365"/>
                  </a:cubicBezTo>
                  <a:cubicBezTo>
                    <a:pt x="574211" y="269581"/>
                    <a:pt x="573135" y="272732"/>
                    <a:pt x="571803" y="275769"/>
                  </a:cubicBezTo>
                  <a:cubicBezTo>
                    <a:pt x="566230" y="287786"/>
                    <a:pt x="560196" y="299572"/>
                    <a:pt x="553534" y="311039"/>
                  </a:cubicBezTo>
                  <a:cubicBezTo>
                    <a:pt x="553098" y="311718"/>
                    <a:pt x="552701" y="311679"/>
                    <a:pt x="552406" y="311141"/>
                  </a:cubicBezTo>
                  <a:close/>
                </a:path>
              </a:pathLst>
            </a:custGeom>
            <a:solidFill>
              <a:srgbClr val="020202"/>
            </a:solidFill>
            <a:ln w="1280" cap="flat">
              <a:noFill/>
              <a:prstDash val="solid"/>
              <a:miter/>
            </a:ln>
          </p:spPr>
          <p:txBody>
            <a:bodyPr rtlCol="0" anchor="ctr"/>
            <a:lstStyle/>
            <a:p>
              <a:endParaRPr lang="es-CO"/>
            </a:p>
          </p:txBody>
        </p:sp>
        <p:sp>
          <p:nvSpPr>
            <p:cNvPr id="211" name="Freeform: Shape 210">
              <a:extLst>
                <a:ext uri="{FF2B5EF4-FFF2-40B4-BE49-F238E27FC236}">
                  <a16:creationId xmlns:a16="http://schemas.microsoft.com/office/drawing/2014/main" id="{334A132B-F8F2-413A-6EAD-F0E433CA63F6}"/>
                </a:ext>
              </a:extLst>
            </p:cNvPr>
            <p:cNvSpPr/>
            <p:nvPr/>
          </p:nvSpPr>
          <p:spPr>
            <a:xfrm>
              <a:off x="-1763672" y="553235"/>
              <a:ext cx="620790" cy="286354"/>
            </a:xfrm>
            <a:custGeom>
              <a:avLst/>
              <a:gdLst>
                <a:gd name="connsiteX0" fmla="*/ -1606 w 620790"/>
                <a:gd name="connsiteY0" fmla="*/ -1556 h 286354"/>
                <a:gd name="connsiteX1" fmla="*/ 4057 w 620790"/>
                <a:gd name="connsiteY1" fmla="*/ 584 h 286354"/>
                <a:gd name="connsiteX2" fmla="*/ 25837 w 620790"/>
                <a:gd name="connsiteY2" fmla="*/ 10718 h 286354"/>
                <a:gd name="connsiteX3" fmla="*/ 53932 w 620790"/>
                <a:gd name="connsiteY3" fmla="*/ 18738 h 286354"/>
                <a:gd name="connsiteX4" fmla="*/ 74981 w 620790"/>
                <a:gd name="connsiteY4" fmla="*/ 21121 h 286354"/>
                <a:gd name="connsiteX5" fmla="*/ 94301 w 620790"/>
                <a:gd name="connsiteY5" fmla="*/ 22107 h 286354"/>
                <a:gd name="connsiteX6" fmla="*/ 114799 w 620790"/>
                <a:gd name="connsiteY6" fmla="*/ 39774 h 286354"/>
                <a:gd name="connsiteX7" fmla="*/ 117272 w 620790"/>
                <a:gd name="connsiteY7" fmla="*/ 52240 h 286354"/>
                <a:gd name="connsiteX8" fmla="*/ 122396 w 620790"/>
                <a:gd name="connsiteY8" fmla="*/ 58774 h 286354"/>
                <a:gd name="connsiteX9" fmla="*/ 149479 w 620790"/>
                <a:gd name="connsiteY9" fmla="*/ 57633 h 286354"/>
                <a:gd name="connsiteX10" fmla="*/ 152452 w 620790"/>
                <a:gd name="connsiteY10" fmla="*/ 56173 h 286354"/>
                <a:gd name="connsiteX11" fmla="*/ 156065 w 620790"/>
                <a:gd name="connsiteY11" fmla="*/ 58453 h 286354"/>
                <a:gd name="connsiteX12" fmla="*/ 161100 w 620790"/>
                <a:gd name="connsiteY12" fmla="*/ 95760 h 286354"/>
                <a:gd name="connsiteX13" fmla="*/ 166583 w 620790"/>
                <a:gd name="connsiteY13" fmla="*/ 117232 h 286354"/>
                <a:gd name="connsiteX14" fmla="*/ 176076 w 620790"/>
                <a:gd name="connsiteY14" fmla="*/ 148876 h 286354"/>
                <a:gd name="connsiteX15" fmla="*/ 196574 w 620790"/>
                <a:gd name="connsiteY15" fmla="*/ 183723 h 286354"/>
                <a:gd name="connsiteX16" fmla="*/ 204556 w 620790"/>
                <a:gd name="connsiteY16" fmla="*/ 192435 h 286354"/>
                <a:gd name="connsiteX17" fmla="*/ 206106 w 620790"/>
                <a:gd name="connsiteY17" fmla="*/ 197995 h 286354"/>
                <a:gd name="connsiteX18" fmla="*/ 209450 w 620790"/>
                <a:gd name="connsiteY18" fmla="*/ 212459 h 286354"/>
                <a:gd name="connsiteX19" fmla="*/ 213639 w 620790"/>
                <a:gd name="connsiteY19" fmla="*/ 219775 h 286354"/>
                <a:gd name="connsiteX20" fmla="*/ 228462 w 620790"/>
                <a:gd name="connsiteY20" fmla="*/ 227551 h 286354"/>
                <a:gd name="connsiteX21" fmla="*/ 251728 w 620790"/>
                <a:gd name="connsiteY21" fmla="*/ 233688 h 286354"/>
                <a:gd name="connsiteX22" fmla="*/ 272674 w 620790"/>
                <a:gd name="connsiteY22" fmla="*/ 236647 h 286354"/>
                <a:gd name="connsiteX23" fmla="*/ 301987 w 620790"/>
                <a:gd name="connsiteY23" fmla="*/ 237454 h 286354"/>
                <a:gd name="connsiteX24" fmla="*/ 324522 w 620790"/>
                <a:gd name="connsiteY24" fmla="*/ 235725 h 286354"/>
                <a:gd name="connsiteX25" fmla="*/ 331722 w 620790"/>
                <a:gd name="connsiteY25" fmla="*/ 235725 h 286354"/>
                <a:gd name="connsiteX26" fmla="*/ 330441 w 620790"/>
                <a:gd name="connsiteY26" fmla="*/ 240721 h 286354"/>
                <a:gd name="connsiteX27" fmla="*/ 333452 w 620790"/>
                <a:gd name="connsiteY27" fmla="*/ 277875 h 286354"/>
                <a:gd name="connsiteX28" fmla="*/ 339486 w 620790"/>
                <a:gd name="connsiteY28" fmla="*/ 279015 h 286354"/>
                <a:gd name="connsiteX29" fmla="*/ 349210 w 620790"/>
                <a:gd name="connsiteY29" fmla="*/ 277234 h 286354"/>
                <a:gd name="connsiteX30" fmla="*/ 377395 w 620790"/>
                <a:gd name="connsiteY30" fmla="*/ 271687 h 286354"/>
                <a:gd name="connsiteX31" fmla="*/ 404299 w 620790"/>
                <a:gd name="connsiteY31" fmla="*/ 261437 h 286354"/>
                <a:gd name="connsiteX32" fmla="*/ 409564 w 620790"/>
                <a:gd name="connsiteY32" fmla="*/ 255595 h 286354"/>
                <a:gd name="connsiteX33" fmla="*/ 415816 w 620790"/>
                <a:gd name="connsiteY33" fmla="*/ 250561 h 286354"/>
                <a:gd name="connsiteX34" fmla="*/ 422837 w 620790"/>
                <a:gd name="connsiteY34" fmla="*/ 243130 h 286354"/>
                <a:gd name="connsiteX35" fmla="*/ 440773 w 620790"/>
                <a:gd name="connsiteY35" fmla="*/ 221261 h 286354"/>
                <a:gd name="connsiteX36" fmla="*/ 447614 w 620790"/>
                <a:gd name="connsiteY36" fmla="*/ 209384 h 286354"/>
                <a:gd name="connsiteX37" fmla="*/ 453264 w 620790"/>
                <a:gd name="connsiteY37" fmla="*/ 200289 h 286354"/>
                <a:gd name="connsiteX38" fmla="*/ 456723 w 620790"/>
                <a:gd name="connsiteY38" fmla="*/ 191833 h 286354"/>
                <a:gd name="connsiteX39" fmla="*/ 460451 w 620790"/>
                <a:gd name="connsiteY39" fmla="*/ 181853 h 286354"/>
                <a:gd name="connsiteX40" fmla="*/ 463462 w 620790"/>
                <a:gd name="connsiteY40" fmla="*/ 172667 h 286354"/>
                <a:gd name="connsiteX41" fmla="*/ 466191 w 620790"/>
                <a:gd name="connsiteY41" fmla="*/ 162764 h 286354"/>
                <a:gd name="connsiteX42" fmla="*/ 468023 w 620790"/>
                <a:gd name="connsiteY42" fmla="*/ 153719 h 286354"/>
                <a:gd name="connsiteX43" fmla="*/ 469868 w 620790"/>
                <a:gd name="connsiteY43" fmla="*/ 141753 h 286354"/>
                <a:gd name="connsiteX44" fmla="*/ 470585 w 620790"/>
                <a:gd name="connsiteY44" fmla="*/ 133541 h 286354"/>
                <a:gd name="connsiteX45" fmla="*/ 470188 w 620790"/>
                <a:gd name="connsiteY45" fmla="*/ 131222 h 286354"/>
                <a:gd name="connsiteX46" fmla="*/ 471892 w 620790"/>
                <a:gd name="connsiteY46" fmla="*/ 104690 h 286354"/>
                <a:gd name="connsiteX47" fmla="*/ 471712 w 620790"/>
                <a:gd name="connsiteY47" fmla="*/ 96785 h 286354"/>
                <a:gd name="connsiteX48" fmla="*/ 471174 w 620790"/>
                <a:gd name="connsiteY48" fmla="*/ 94492 h 286354"/>
                <a:gd name="connsiteX49" fmla="*/ 470175 w 620790"/>
                <a:gd name="connsiteY49" fmla="*/ 68677 h 286354"/>
                <a:gd name="connsiteX50" fmla="*/ 468561 w 620790"/>
                <a:gd name="connsiteY50" fmla="*/ 48025 h 286354"/>
                <a:gd name="connsiteX51" fmla="*/ 469675 w 620790"/>
                <a:gd name="connsiteY51" fmla="*/ 33023 h 286354"/>
                <a:gd name="connsiteX52" fmla="*/ 477631 w 620790"/>
                <a:gd name="connsiteY52" fmla="*/ 25759 h 286354"/>
                <a:gd name="connsiteX53" fmla="*/ 494145 w 620790"/>
                <a:gd name="connsiteY53" fmla="*/ 24669 h 286354"/>
                <a:gd name="connsiteX54" fmla="*/ 497848 w 620790"/>
                <a:gd name="connsiteY54" fmla="*/ 25348 h 286354"/>
                <a:gd name="connsiteX55" fmla="*/ 513785 w 620790"/>
                <a:gd name="connsiteY55" fmla="*/ 26130 h 286354"/>
                <a:gd name="connsiteX56" fmla="*/ 528211 w 620790"/>
                <a:gd name="connsiteY56" fmla="*/ 30665 h 286354"/>
                <a:gd name="connsiteX57" fmla="*/ 531055 w 620790"/>
                <a:gd name="connsiteY57" fmla="*/ 32561 h 286354"/>
                <a:gd name="connsiteX58" fmla="*/ 532003 w 620790"/>
                <a:gd name="connsiteY58" fmla="*/ 33510 h 286354"/>
                <a:gd name="connsiteX59" fmla="*/ 533899 w 620790"/>
                <a:gd name="connsiteY59" fmla="*/ 33510 h 286354"/>
                <a:gd name="connsiteX60" fmla="*/ 533169 w 620790"/>
                <a:gd name="connsiteY60" fmla="*/ 39108 h 286354"/>
                <a:gd name="connsiteX61" fmla="*/ 533284 w 620790"/>
                <a:gd name="connsiteY61" fmla="*/ 48166 h 286354"/>
                <a:gd name="connsiteX62" fmla="*/ 534796 w 620790"/>
                <a:gd name="connsiteY62" fmla="*/ 53418 h 286354"/>
                <a:gd name="connsiteX63" fmla="*/ 534347 w 620790"/>
                <a:gd name="connsiteY63" fmla="*/ 55314 h 286354"/>
                <a:gd name="connsiteX64" fmla="*/ 534347 w 620790"/>
                <a:gd name="connsiteY64" fmla="*/ 57134 h 286354"/>
                <a:gd name="connsiteX65" fmla="*/ 534809 w 620790"/>
                <a:gd name="connsiteY65" fmla="*/ 58966 h 286354"/>
                <a:gd name="connsiteX66" fmla="*/ 533963 w 620790"/>
                <a:gd name="connsiteY66" fmla="*/ 66089 h 286354"/>
                <a:gd name="connsiteX67" fmla="*/ 533412 w 620790"/>
                <a:gd name="connsiteY67" fmla="*/ 67895 h 286354"/>
                <a:gd name="connsiteX68" fmla="*/ 533502 w 620790"/>
                <a:gd name="connsiteY68" fmla="*/ 69791 h 286354"/>
                <a:gd name="connsiteX69" fmla="*/ 534014 w 620790"/>
                <a:gd name="connsiteY69" fmla="*/ 71790 h 286354"/>
                <a:gd name="connsiteX70" fmla="*/ 534014 w 620790"/>
                <a:gd name="connsiteY70" fmla="*/ 91302 h 286354"/>
                <a:gd name="connsiteX71" fmla="*/ 533515 w 620790"/>
                <a:gd name="connsiteY71" fmla="*/ 93339 h 286354"/>
                <a:gd name="connsiteX72" fmla="*/ 533361 w 620790"/>
                <a:gd name="connsiteY72" fmla="*/ 96554 h 286354"/>
                <a:gd name="connsiteX73" fmla="*/ 534001 w 620790"/>
                <a:gd name="connsiteY73" fmla="*/ 98425 h 286354"/>
                <a:gd name="connsiteX74" fmla="*/ 534745 w 620790"/>
                <a:gd name="connsiteY74" fmla="*/ 104562 h 286354"/>
                <a:gd name="connsiteX75" fmla="*/ 534450 w 620790"/>
                <a:gd name="connsiteY75" fmla="*/ 106675 h 286354"/>
                <a:gd name="connsiteX76" fmla="*/ 536320 w 620790"/>
                <a:gd name="connsiteY76" fmla="*/ 123330 h 286354"/>
                <a:gd name="connsiteX77" fmla="*/ 536730 w 620790"/>
                <a:gd name="connsiteY77" fmla="*/ 124611 h 286354"/>
                <a:gd name="connsiteX78" fmla="*/ 537038 w 620790"/>
                <a:gd name="connsiteY78" fmla="*/ 125226 h 286354"/>
                <a:gd name="connsiteX79" fmla="*/ 537794 w 620790"/>
                <a:gd name="connsiteY79" fmla="*/ 126379 h 286354"/>
                <a:gd name="connsiteX80" fmla="*/ 539908 w 620790"/>
                <a:gd name="connsiteY80" fmla="*/ 134387 h 286354"/>
                <a:gd name="connsiteX81" fmla="*/ 541099 w 620790"/>
                <a:gd name="connsiteY81" fmla="*/ 140293 h 286354"/>
                <a:gd name="connsiteX82" fmla="*/ 541765 w 620790"/>
                <a:gd name="connsiteY82" fmla="*/ 141394 h 286354"/>
                <a:gd name="connsiteX83" fmla="*/ 542124 w 620790"/>
                <a:gd name="connsiteY83" fmla="*/ 141920 h 286354"/>
                <a:gd name="connsiteX84" fmla="*/ 542867 w 620790"/>
                <a:gd name="connsiteY84" fmla="*/ 142919 h 286354"/>
                <a:gd name="connsiteX85" fmla="*/ 544212 w 620790"/>
                <a:gd name="connsiteY85" fmla="*/ 144969 h 286354"/>
                <a:gd name="connsiteX86" fmla="*/ 545007 w 620790"/>
                <a:gd name="connsiteY86" fmla="*/ 146608 h 286354"/>
                <a:gd name="connsiteX87" fmla="*/ 545583 w 620790"/>
                <a:gd name="connsiteY87" fmla="*/ 148927 h 286354"/>
                <a:gd name="connsiteX88" fmla="*/ 546095 w 620790"/>
                <a:gd name="connsiteY88" fmla="*/ 150696 h 286354"/>
                <a:gd name="connsiteX89" fmla="*/ 547761 w 620790"/>
                <a:gd name="connsiteY89" fmla="*/ 156179 h 286354"/>
                <a:gd name="connsiteX90" fmla="*/ 548632 w 620790"/>
                <a:gd name="connsiteY90" fmla="*/ 157101 h 286354"/>
                <a:gd name="connsiteX91" fmla="*/ 549068 w 620790"/>
                <a:gd name="connsiteY91" fmla="*/ 157562 h 286354"/>
                <a:gd name="connsiteX92" fmla="*/ 549952 w 620790"/>
                <a:gd name="connsiteY92" fmla="*/ 158485 h 286354"/>
                <a:gd name="connsiteX93" fmla="*/ 553962 w 620790"/>
                <a:gd name="connsiteY93" fmla="*/ 167017 h 286354"/>
                <a:gd name="connsiteX94" fmla="*/ 554321 w 620790"/>
                <a:gd name="connsiteY94" fmla="*/ 168080 h 286354"/>
                <a:gd name="connsiteX95" fmla="*/ 554590 w 620790"/>
                <a:gd name="connsiteY95" fmla="*/ 168542 h 286354"/>
                <a:gd name="connsiteX96" fmla="*/ 555358 w 620790"/>
                <a:gd name="connsiteY96" fmla="*/ 169311 h 286354"/>
                <a:gd name="connsiteX97" fmla="*/ 557101 w 620790"/>
                <a:gd name="connsiteY97" fmla="*/ 170592 h 286354"/>
                <a:gd name="connsiteX98" fmla="*/ 557933 w 620790"/>
                <a:gd name="connsiteY98" fmla="*/ 171360 h 286354"/>
                <a:gd name="connsiteX99" fmla="*/ 558356 w 620790"/>
                <a:gd name="connsiteY99" fmla="*/ 171757 h 286354"/>
                <a:gd name="connsiteX100" fmla="*/ 559201 w 620790"/>
                <a:gd name="connsiteY100" fmla="*/ 172590 h 286354"/>
                <a:gd name="connsiteX101" fmla="*/ 559637 w 620790"/>
                <a:gd name="connsiteY101" fmla="*/ 173013 h 286354"/>
                <a:gd name="connsiteX102" fmla="*/ 560457 w 620790"/>
                <a:gd name="connsiteY102" fmla="*/ 173935 h 286354"/>
                <a:gd name="connsiteX103" fmla="*/ 563199 w 620790"/>
                <a:gd name="connsiteY103" fmla="*/ 179534 h 286354"/>
                <a:gd name="connsiteX104" fmla="*/ 564480 w 620790"/>
                <a:gd name="connsiteY104" fmla="*/ 180815 h 286354"/>
                <a:gd name="connsiteX105" fmla="*/ 570617 w 620790"/>
                <a:gd name="connsiteY105" fmla="*/ 185350 h 286354"/>
                <a:gd name="connsiteX106" fmla="*/ 571731 w 620790"/>
                <a:gd name="connsiteY106" fmla="*/ 186875 h 286354"/>
                <a:gd name="connsiteX107" fmla="*/ 574511 w 620790"/>
                <a:gd name="connsiteY107" fmla="*/ 190949 h 286354"/>
                <a:gd name="connsiteX108" fmla="*/ 575792 w 620790"/>
                <a:gd name="connsiteY108" fmla="*/ 192140 h 286354"/>
                <a:gd name="connsiteX109" fmla="*/ 579559 w 620790"/>
                <a:gd name="connsiteY109" fmla="*/ 193960 h 286354"/>
                <a:gd name="connsiteX110" fmla="*/ 581058 w 620790"/>
                <a:gd name="connsiteY110" fmla="*/ 194959 h 286354"/>
                <a:gd name="connsiteX111" fmla="*/ 583992 w 620790"/>
                <a:gd name="connsiteY111" fmla="*/ 197880 h 286354"/>
                <a:gd name="connsiteX112" fmla="*/ 585004 w 620790"/>
                <a:gd name="connsiteY112" fmla="*/ 199276 h 286354"/>
                <a:gd name="connsiteX113" fmla="*/ 586797 w 620790"/>
                <a:gd name="connsiteY113" fmla="*/ 201416 h 286354"/>
                <a:gd name="connsiteX114" fmla="*/ 588155 w 620790"/>
                <a:gd name="connsiteY114" fmla="*/ 202185 h 286354"/>
                <a:gd name="connsiteX115" fmla="*/ 591474 w 620790"/>
                <a:gd name="connsiteY115" fmla="*/ 202646 h 286354"/>
                <a:gd name="connsiteX116" fmla="*/ 593062 w 620790"/>
                <a:gd name="connsiteY116" fmla="*/ 203363 h 286354"/>
                <a:gd name="connsiteX117" fmla="*/ 594984 w 620790"/>
                <a:gd name="connsiteY117" fmla="*/ 204644 h 286354"/>
                <a:gd name="connsiteX118" fmla="*/ 596265 w 620790"/>
                <a:gd name="connsiteY118" fmla="*/ 205810 h 286354"/>
                <a:gd name="connsiteX119" fmla="*/ 597828 w 620790"/>
                <a:gd name="connsiteY119" fmla="*/ 207283 h 286354"/>
                <a:gd name="connsiteX120" fmla="*/ 599199 w 620790"/>
                <a:gd name="connsiteY120" fmla="*/ 207937 h 286354"/>
                <a:gd name="connsiteX121" fmla="*/ 601236 w 620790"/>
                <a:gd name="connsiteY121" fmla="*/ 208398 h 286354"/>
                <a:gd name="connsiteX122" fmla="*/ 602722 w 620790"/>
                <a:gd name="connsiteY122" fmla="*/ 208911 h 286354"/>
                <a:gd name="connsiteX123" fmla="*/ 604234 w 620790"/>
                <a:gd name="connsiteY123" fmla="*/ 209397 h 286354"/>
                <a:gd name="connsiteX124" fmla="*/ 605745 w 620790"/>
                <a:gd name="connsiteY124" fmla="*/ 209807 h 286354"/>
                <a:gd name="connsiteX125" fmla="*/ 606822 w 620790"/>
                <a:gd name="connsiteY125" fmla="*/ 209884 h 286354"/>
                <a:gd name="connsiteX126" fmla="*/ 609025 w 620790"/>
                <a:gd name="connsiteY126" fmla="*/ 209974 h 286354"/>
                <a:gd name="connsiteX127" fmla="*/ 610960 w 620790"/>
                <a:gd name="connsiteY127" fmla="*/ 210819 h 286354"/>
                <a:gd name="connsiteX128" fmla="*/ 611921 w 620790"/>
                <a:gd name="connsiteY128" fmla="*/ 211306 h 286354"/>
                <a:gd name="connsiteX129" fmla="*/ 612817 w 620790"/>
                <a:gd name="connsiteY129" fmla="*/ 210794 h 286354"/>
                <a:gd name="connsiteX130" fmla="*/ 614406 w 620790"/>
                <a:gd name="connsiteY130" fmla="*/ 210192 h 286354"/>
                <a:gd name="connsiteX131" fmla="*/ 616891 w 620790"/>
                <a:gd name="connsiteY131" fmla="*/ 210448 h 286354"/>
                <a:gd name="connsiteX132" fmla="*/ 618570 w 620790"/>
                <a:gd name="connsiteY132" fmla="*/ 211652 h 286354"/>
                <a:gd name="connsiteX133" fmla="*/ 618570 w 620790"/>
                <a:gd name="connsiteY133" fmla="*/ 214983 h 286354"/>
                <a:gd name="connsiteX134" fmla="*/ 570373 w 620790"/>
                <a:gd name="connsiteY134" fmla="*/ 197252 h 286354"/>
                <a:gd name="connsiteX135" fmla="*/ 562276 w 620790"/>
                <a:gd name="connsiteY135" fmla="*/ 190091 h 286354"/>
                <a:gd name="connsiteX136" fmla="*/ 544340 w 620790"/>
                <a:gd name="connsiteY136" fmla="*/ 165403 h 286354"/>
                <a:gd name="connsiteX137" fmla="*/ 529428 w 620790"/>
                <a:gd name="connsiteY137" fmla="*/ 118154 h 286354"/>
                <a:gd name="connsiteX138" fmla="*/ 524803 w 620790"/>
                <a:gd name="connsiteY138" fmla="*/ 83448 h 286354"/>
                <a:gd name="connsiteX139" fmla="*/ 526930 w 620790"/>
                <a:gd name="connsiteY139" fmla="*/ 46526 h 286354"/>
                <a:gd name="connsiteX140" fmla="*/ 527801 w 620790"/>
                <a:gd name="connsiteY140" fmla="*/ 35662 h 286354"/>
                <a:gd name="connsiteX141" fmla="*/ 525021 w 620790"/>
                <a:gd name="connsiteY141" fmla="*/ 32292 h 286354"/>
                <a:gd name="connsiteX142" fmla="*/ 514605 w 620790"/>
                <a:gd name="connsiteY142" fmla="*/ 31908 h 286354"/>
                <a:gd name="connsiteX143" fmla="*/ 504676 w 620790"/>
                <a:gd name="connsiteY143" fmla="*/ 31318 h 286354"/>
                <a:gd name="connsiteX144" fmla="*/ 487663 w 620790"/>
                <a:gd name="connsiteY144" fmla="*/ 30678 h 286354"/>
                <a:gd name="connsiteX145" fmla="*/ 483255 w 620790"/>
                <a:gd name="connsiteY145" fmla="*/ 31049 h 286354"/>
                <a:gd name="connsiteX146" fmla="*/ 479937 w 620790"/>
                <a:gd name="connsiteY146" fmla="*/ 30960 h 286354"/>
                <a:gd name="connsiteX147" fmla="*/ 479450 w 620790"/>
                <a:gd name="connsiteY147" fmla="*/ 31088 h 286354"/>
                <a:gd name="connsiteX148" fmla="*/ 478541 w 620790"/>
                <a:gd name="connsiteY148" fmla="*/ 31408 h 286354"/>
                <a:gd name="connsiteX149" fmla="*/ 477759 w 620790"/>
                <a:gd name="connsiteY149" fmla="*/ 31908 h 286354"/>
                <a:gd name="connsiteX150" fmla="*/ 477477 w 620790"/>
                <a:gd name="connsiteY150" fmla="*/ 32279 h 286354"/>
                <a:gd name="connsiteX151" fmla="*/ 477119 w 620790"/>
                <a:gd name="connsiteY151" fmla="*/ 33727 h 286354"/>
                <a:gd name="connsiteX152" fmla="*/ 477119 w 620790"/>
                <a:gd name="connsiteY152" fmla="*/ 35444 h 286354"/>
                <a:gd name="connsiteX153" fmla="*/ 477119 w 620790"/>
                <a:gd name="connsiteY153" fmla="*/ 39287 h 286354"/>
                <a:gd name="connsiteX154" fmla="*/ 477119 w 620790"/>
                <a:gd name="connsiteY154" fmla="*/ 42695 h 286354"/>
                <a:gd name="connsiteX155" fmla="*/ 477644 w 620790"/>
                <a:gd name="connsiteY155" fmla="*/ 49549 h 286354"/>
                <a:gd name="connsiteX156" fmla="*/ 477964 w 620790"/>
                <a:gd name="connsiteY156" fmla="*/ 50907 h 286354"/>
                <a:gd name="connsiteX157" fmla="*/ 478092 w 620790"/>
                <a:gd name="connsiteY157" fmla="*/ 53726 h 286354"/>
                <a:gd name="connsiteX158" fmla="*/ 478887 w 620790"/>
                <a:gd name="connsiteY158" fmla="*/ 60131 h 286354"/>
                <a:gd name="connsiteX159" fmla="*/ 478989 w 620790"/>
                <a:gd name="connsiteY159" fmla="*/ 61643 h 286354"/>
                <a:gd name="connsiteX160" fmla="*/ 479912 w 620790"/>
                <a:gd name="connsiteY160" fmla="*/ 70368 h 286354"/>
                <a:gd name="connsiteX161" fmla="*/ 481949 w 620790"/>
                <a:gd name="connsiteY161" fmla="*/ 108033 h 286354"/>
                <a:gd name="connsiteX162" fmla="*/ 479105 w 620790"/>
                <a:gd name="connsiteY162" fmla="*/ 138896 h 286354"/>
                <a:gd name="connsiteX163" fmla="*/ 478169 w 620790"/>
                <a:gd name="connsiteY163" fmla="*/ 143534 h 286354"/>
                <a:gd name="connsiteX164" fmla="*/ 461117 w 620790"/>
                <a:gd name="connsiteY164" fmla="*/ 203748 h 286354"/>
                <a:gd name="connsiteX165" fmla="*/ 454007 w 620790"/>
                <a:gd name="connsiteY165" fmla="*/ 217545 h 286354"/>
                <a:gd name="connsiteX166" fmla="*/ 453213 w 620790"/>
                <a:gd name="connsiteY166" fmla="*/ 218724 h 286354"/>
                <a:gd name="connsiteX167" fmla="*/ 377818 w 620790"/>
                <a:gd name="connsiteY167" fmla="*/ 272737 h 286354"/>
                <a:gd name="connsiteX168" fmla="*/ 299207 w 620790"/>
                <a:gd name="connsiteY168" fmla="*/ 284780 h 286354"/>
                <a:gd name="connsiteX169" fmla="*/ 216765 w 620790"/>
                <a:gd name="connsiteY169" fmla="*/ 272122 h 286354"/>
                <a:gd name="connsiteX170" fmla="*/ 214971 w 620790"/>
                <a:gd name="connsiteY170" fmla="*/ 271507 h 286354"/>
                <a:gd name="connsiteX171" fmla="*/ 167902 w 620790"/>
                <a:gd name="connsiteY171" fmla="*/ 246525 h 286354"/>
                <a:gd name="connsiteX172" fmla="*/ 162778 w 620790"/>
                <a:gd name="connsiteY172" fmla="*/ 242272 h 286354"/>
                <a:gd name="connsiteX173" fmla="*/ 133440 w 620790"/>
                <a:gd name="connsiteY173" fmla="*/ 201723 h 286354"/>
                <a:gd name="connsiteX174" fmla="*/ 130698 w 620790"/>
                <a:gd name="connsiteY174" fmla="*/ 196202 h 286354"/>
                <a:gd name="connsiteX175" fmla="*/ 130493 w 620790"/>
                <a:gd name="connsiteY175" fmla="*/ 192204 h 286354"/>
                <a:gd name="connsiteX176" fmla="*/ 131031 w 620790"/>
                <a:gd name="connsiteY176" fmla="*/ 186670 h 286354"/>
                <a:gd name="connsiteX177" fmla="*/ 125125 w 620790"/>
                <a:gd name="connsiteY177" fmla="*/ 141125 h 286354"/>
                <a:gd name="connsiteX178" fmla="*/ 119655 w 620790"/>
                <a:gd name="connsiteY178" fmla="*/ 79246 h 286354"/>
                <a:gd name="connsiteX179" fmla="*/ 114671 w 620790"/>
                <a:gd name="connsiteY179" fmla="*/ 44053 h 286354"/>
                <a:gd name="connsiteX180" fmla="*/ 90432 w 620790"/>
                <a:gd name="connsiteY180" fmla="*/ 22914 h 286354"/>
                <a:gd name="connsiteX181" fmla="*/ 74341 w 620790"/>
                <a:gd name="connsiteY181" fmla="*/ 22415 h 286354"/>
                <a:gd name="connsiteX182" fmla="*/ 41620 w 620790"/>
                <a:gd name="connsiteY182" fmla="*/ 17290 h 286354"/>
                <a:gd name="connsiteX183" fmla="*/ 226 w 620790"/>
                <a:gd name="connsiteY183" fmla="*/ -133 h 286354"/>
                <a:gd name="connsiteX184" fmla="*/ -1606 w 620790"/>
                <a:gd name="connsiteY184" fmla="*/ -1556 h 28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620790" h="286354">
                  <a:moveTo>
                    <a:pt x="-1606" y="-1556"/>
                  </a:moveTo>
                  <a:cubicBezTo>
                    <a:pt x="611" y="-1735"/>
                    <a:pt x="2366" y="-492"/>
                    <a:pt x="4057" y="584"/>
                  </a:cubicBezTo>
                  <a:cubicBezTo>
                    <a:pt x="10911" y="4889"/>
                    <a:pt x="18406" y="7784"/>
                    <a:pt x="25837" y="10718"/>
                  </a:cubicBezTo>
                  <a:cubicBezTo>
                    <a:pt x="34907" y="14318"/>
                    <a:pt x="44323" y="17008"/>
                    <a:pt x="53932" y="18738"/>
                  </a:cubicBezTo>
                  <a:cubicBezTo>
                    <a:pt x="60889" y="19955"/>
                    <a:pt x="67807" y="21582"/>
                    <a:pt x="74981" y="21121"/>
                  </a:cubicBezTo>
                  <a:cubicBezTo>
                    <a:pt x="81438" y="20762"/>
                    <a:pt x="87908" y="21095"/>
                    <a:pt x="94301" y="22107"/>
                  </a:cubicBezTo>
                  <a:cubicBezTo>
                    <a:pt x="102679" y="23388"/>
                    <a:pt x="112570" y="29089"/>
                    <a:pt x="114799" y="39774"/>
                  </a:cubicBezTo>
                  <a:cubicBezTo>
                    <a:pt x="115696" y="43912"/>
                    <a:pt x="117003" y="47973"/>
                    <a:pt x="117272" y="52240"/>
                  </a:cubicBezTo>
                  <a:cubicBezTo>
                    <a:pt x="117336" y="55314"/>
                    <a:pt x="119424" y="57979"/>
                    <a:pt x="122396" y="58774"/>
                  </a:cubicBezTo>
                  <a:cubicBezTo>
                    <a:pt x="131582" y="62027"/>
                    <a:pt x="140614" y="61912"/>
                    <a:pt x="149479" y="57633"/>
                  </a:cubicBezTo>
                  <a:cubicBezTo>
                    <a:pt x="150466" y="57147"/>
                    <a:pt x="151440" y="56595"/>
                    <a:pt x="152452" y="56173"/>
                  </a:cubicBezTo>
                  <a:cubicBezTo>
                    <a:pt x="155014" y="55097"/>
                    <a:pt x="155975" y="55596"/>
                    <a:pt x="156065" y="58453"/>
                  </a:cubicBezTo>
                  <a:cubicBezTo>
                    <a:pt x="156462" y="71060"/>
                    <a:pt x="159114" y="83371"/>
                    <a:pt x="161100" y="95760"/>
                  </a:cubicBezTo>
                  <a:cubicBezTo>
                    <a:pt x="162265" y="103024"/>
                    <a:pt x="164725" y="110083"/>
                    <a:pt x="166583" y="117232"/>
                  </a:cubicBezTo>
                  <a:cubicBezTo>
                    <a:pt x="169350" y="127904"/>
                    <a:pt x="171797" y="138665"/>
                    <a:pt x="176076" y="148876"/>
                  </a:cubicBezTo>
                  <a:cubicBezTo>
                    <a:pt x="181329" y="161419"/>
                    <a:pt x="187606" y="173333"/>
                    <a:pt x="196574" y="183723"/>
                  </a:cubicBezTo>
                  <a:cubicBezTo>
                    <a:pt x="199137" y="186708"/>
                    <a:pt x="201699" y="189706"/>
                    <a:pt x="204556" y="192435"/>
                  </a:cubicBezTo>
                  <a:cubicBezTo>
                    <a:pt x="206183" y="193780"/>
                    <a:pt x="206811" y="195997"/>
                    <a:pt x="206106" y="197995"/>
                  </a:cubicBezTo>
                  <a:cubicBezTo>
                    <a:pt x="204300" y="203517"/>
                    <a:pt x="205799" y="208321"/>
                    <a:pt x="209450" y="212459"/>
                  </a:cubicBezTo>
                  <a:cubicBezTo>
                    <a:pt x="211384" y="214637"/>
                    <a:pt x="211794" y="217507"/>
                    <a:pt x="213639" y="219775"/>
                  </a:cubicBezTo>
                  <a:cubicBezTo>
                    <a:pt x="217559" y="224592"/>
                    <a:pt x="223056" y="226001"/>
                    <a:pt x="228462" y="227551"/>
                  </a:cubicBezTo>
                  <a:cubicBezTo>
                    <a:pt x="236149" y="229768"/>
                    <a:pt x="243836" y="232125"/>
                    <a:pt x="251728" y="233688"/>
                  </a:cubicBezTo>
                  <a:cubicBezTo>
                    <a:pt x="258659" y="235071"/>
                    <a:pt x="265692" y="235648"/>
                    <a:pt x="272674" y="236647"/>
                  </a:cubicBezTo>
                  <a:cubicBezTo>
                    <a:pt x="282449" y="238031"/>
                    <a:pt x="292224" y="237185"/>
                    <a:pt x="301987" y="237454"/>
                  </a:cubicBezTo>
                  <a:cubicBezTo>
                    <a:pt x="309533" y="237519"/>
                    <a:pt x="317079" y="236929"/>
                    <a:pt x="324522" y="235725"/>
                  </a:cubicBezTo>
                  <a:cubicBezTo>
                    <a:pt x="326918" y="235558"/>
                    <a:pt x="329326" y="235558"/>
                    <a:pt x="331722" y="235725"/>
                  </a:cubicBezTo>
                  <a:cubicBezTo>
                    <a:pt x="332106" y="237736"/>
                    <a:pt x="330992" y="239261"/>
                    <a:pt x="330441" y="240721"/>
                  </a:cubicBezTo>
                  <a:cubicBezTo>
                    <a:pt x="325355" y="252854"/>
                    <a:pt x="326469" y="266716"/>
                    <a:pt x="333452" y="277875"/>
                  </a:cubicBezTo>
                  <a:cubicBezTo>
                    <a:pt x="335002" y="280257"/>
                    <a:pt x="337462" y="279412"/>
                    <a:pt x="339486" y="279015"/>
                  </a:cubicBezTo>
                  <a:cubicBezTo>
                    <a:pt x="342727" y="278387"/>
                    <a:pt x="346007" y="277938"/>
                    <a:pt x="349210" y="277234"/>
                  </a:cubicBezTo>
                  <a:cubicBezTo>
                    <a:pt x="358562" y="275171"/>
                    <a:pt x="368119" y="274159"/>
                    <a:pt x="377395" y="271687"/>
                  </a:cubicBezTo>
                  <a:cubicBezTo>
                    <a:pt x="386747" y="269368"/>
                    <a:pt x="395779" y="265921"/>
                    <a:pt x="404299" y="261437"/>
                  </a:cubicBezTo>
                  <a:cubicBezTo>
                    <a:pt x="406592" y="260156"/>
                    <a:pt x="409936" y="259426"/>
                    <a:pt x="409564" y="255595"/>
                  </a:cubicBezTo>
                  <a:cubicBezTo>
                    <a:pt x="411383" y="253609"/>
                    <a:pt x="413497" y="251919"/>
                    <a:pt x="415816" y="250561"/>
                  </a:cubicBezTo>
                  <a:cubicBezTo>
                    <a:pt x="418827" y="248626"/>
                    <a:pt x="420479" y="245513"/>
                    <a:pt x="422837" y="243130"/>
                  </a:cubicBezTo>
                  <a:cubicBezTo>
                    <a:pt x="429524" y="236365"/>
                    <a:pt x="435008" y="228755"/>
                    <a:pt x="440773" y="221261"/>
                  </a:cubicBezTo>
                  <a:cubicBezTo>
                    <a:pt x="443643" y="217520"/>
                    <a:pt x="447345" y="214753"/>
                    <a:pt x="447614" y="209384"/>
                  </a:cubicBezTo>
                  <a:cubicBezTo>
                    <a:pt x="447794" y="205644"/>
                    <a:pt x="450817" y="202979"/>
                    <a:pt x="453264" y="200289"/>
                  </a:cubicBezTo>
                  <a:cubicBezTo>
                    <a:pt x="455711" y="197598"/>
                    <a:pt x="456979" y="195254"/>
                    <a:pt x="456723" y="191833"/>
                  </a:cubicBezTo>
                  <a:cubicBezTo>
                    <a:pt x="456441" y="187989"/>
                    <a:pt x="458132" y="184761"/>
                    <a:pt x="460451" y="181853"/>
                  </a:cubicBezTo>
                  <a:cubicBezTo>
                    <a:pt x="462655" y="179329"/>
                    <a:pt x="463744" y="176011"/>
                    <a:pt x="463462" y="172667"/>
                  </a:cubicBezTo>
                  <a:cubicBezTo>
                    <a:pt x="463257" y="169157"/>
                    <a:pt x="464218" y="165672"/>
                    <a:pt x="466191" y="162764"/>
                  </a:cubicBezTo>
                  <a:cubicBezTo>
                    <a:pt x="467972" y="160112"/>
                    <a:pt x="468625" y="156858"/>
                    <a:pt x="468023" y="153719"/>
                  </a:cubicBezTo>
                  <a:cubicBezTo>
                    <a:pt x="467228" y="149632"/>
                    <a:pt x="467882" y="145404"/>
                    <a:pt x="469868" y="141753"/>
                  </a:cubicBezTo>
                  <a:cubicBezTo>
                    <a:pt x="471315" y="139255"/>
                    <a:pt x="471584" y="136244"/>
                    <a:pt x="470585" y="133541"/>
                  </a:cubicBezTo>
                  <a:cubicBezTo>
                    <a:pt x="470239" y="132823"/>
                    <a:pt x="470098" y="132016"/>
                    <a:pt x="470188" y="131222"/>
                  </a:cubicBezTo>
                  <a:cubicBezTo>
                    <a:pt x="472622" y="122485"/>
                    <a:pt x="470726" y="113491"/>
                    <a:pt x="471892" y="104690"/>
                  </a:cubicBezTo>
                  <a:cubicBezTo>
                    <a:pt x="472250" y="101986"/>
                    <a:pt x="472776" y="99411"/>
                    <a:pt x="471712" y="96785"/>
                  </a:cubicBezTo>
                  <a:cubicBezTo>
                    <a:pt x="471341" y="96080"/>
                    <a:pt x="471162" y="95286"/>
                    <a:pt x="471174" y="94492"/>
                  </a:cubicBezTo>
                  <a:cubicBezTo>
                    <a:pt x="472212" y="85844"/>
                    <a:pt x="470418" y="77286"/>
                    <a:pt x="470175" y="68677"/>
                  </a:cubicBezTo>
                  <a:cubicBezTo>
                    <a:pt x="470008" y="61771"/>
                    <a:pt x="469470" y="54879"/>
                    <a:pt x="468561" y="48025"/>
                  </a:cubicBezTo>
                  <a:cubicBezTo>
                    <a:pt x="468023" y="43003"/>
                    <a:pt x="468407" y="37917"/>
                    <a:pt x="469675" y="33023"/>
                  </a:cubicBezTo>
                  <a:cubicBezTo>
                    <a:pt x="470547" y="29179"/>
                    <a:pt x="473724" y="26284"/>
                    <a:pt x="477631" y="25759"/>
                  </a:cubicBezTo>
                  <a:cubicBezTo>
                    <a:pt x="483076" y="24759"/>
                    <a:pt x="488611" y="24388"/>
                    <a:pt x="494145" y="24669"/>
                  </a:cubicBezTo>
                  <a:cubicBezTo>
                    <a:pt x="495414" y="24631"/>
                    <a:pt x="496669" y="24862"/>
                    <a:pt x="497848" y="25348"/>
                  </a:cubicBezTo>
                  <a:cubicBezTo>
                    <a:pt x="502780" y="27949"/>
                    <a:pt x="508622" y="28231"/>
                    <a:pt x="513785" y="26130"/>
                  </a:cubicBezTo>
                  <a:cubicBezTo>
                    <a:pt x="519384" y="24106"/>
                    <a:pt x="524303" y="26271"/>
                    <a:pt x="528211" y="30665"/>
                  </a:cubicBezTo>
                  <a:cubicBezTo>
                    <a:pt x="528877" y="31729"/>
                    <a:pt x="530055" y="31946"/>
                    <a:pt x="531055" y="32561"/>
                  </a:cubicBezTo>
                  <a:cubicBezTo>
                    <a:pt x="531337" y="32920"/>
                    <a:pt x="531721" y="33164"/>
                    <a:pt x="532003" y="33510"/>
                  </a:cubicBezTo>
                  <a:lnTo>
                    <a:pt x="533899" y="33510"/>
                  </a:lnTo>
                  <a:cubicBezTo>
                    <a:pt x="535385" y="35598"/>
                    <a:pt x="534245" y="37417"/>
                    <a:pt x="533169" y="39108"/>
                  </a:cubicBezTo>
                  <a:cubicBezTo>
                    <a:pt x="531183" y="42208"/>
                    <a:pt x="530927" y="45129"/>
                    <a:pt x="533284" y="48166"/>
                  </a:cubicBezTo>
                  <a:cubicBezTo>
                    <a:pt x="534501" y="49626"/>
                    <a:pt x="535052" y="51535"/>
                    <a:pt x="534796" y="53418"/>
                  </a:cubicBezTo>
                  <a:cubicBezTo>
                    <a:pt x="534681" y="54059"/>
                    <a:pt x="534527" y="54687"/>
                    <a:pt x="534347" y="55314"/>
                  </a:cubicBezTo>
                  <a:cubicBezTo>
                    <a:pt x="534258" y="55917"/>
                    <a:pt x="534258" y="56532"/>
                    <a:pt x="534347" y="57134"/>
                  </a:cubicBezTo>
                  <a:cubicBezTo>
                    <a:pt x="534488" y="57749"/>
                    <a:pt x="534668" y="58351"/>
                    <a:pt x="534809" y="58966"/>
                  </a:cubicBezTo>
                  <a:cubicBezTo>
                    <a:pt x="535206" y="61374"/>
                    <a:pt x="534924" y="63847"/>
                    <a:pt x="533963" y="66089"/>
                  </a:cubicBezTo>
                  <a:cubicBezTo>
                    <a:pt x="533745" y="66678"/>
                    <a:pt x="533553" y="67280"/>
                    <a:pt x="533412" y="67895"/>
                  </a:cubicBezTo>
                  <a:cubicBezTo>
                    <a:pt x="533348" y="68523"/>
                    <a:pt x="533374" y="69163"/>
                    <a:pt x="533502" y="69791"/>
                  </a:cubicBezTo>
                  <a:cubicBezTo>
                    <a:pt x="533694" y="70457"/>
                    <a:pt x="533886" y="71072"/>
                    <a:pt x="534014" y="71790"/>
                  </a:cubicBezTo>
                  <a:cubicBezTo>
                    <a:pt x="534283" y="78298"/>
                    <a:pt x="533707" y="84806"/>
                    <a:pt x="534014" y="91302"/>
                  </a:cubicBezTo>
                  <a:cubicBezTo>
                    <a:pt x="533886" y="91994"/>
                    <a:pt x="533694" y="92673"/>
                    <a:pt x="533515" y="93339"/>
                  </a:cubicBezTo>
                  <a:cubicBezTo>
                    <a:pt x="533246" y="94389"/>
                    <a:pt x="533195" y="95478"/>
                    <a:pt x="533361" y="96554"/>
                  </a:cubicBezTo>
                  <a:cubicBezTo>
                    <a:pt x="533528" y="97195"/>
                    <a:pt x="533745" y="97823"/>
                    <a:pt x="534001" y="98425"/>
                  </a:cubicBezTo>
                  <a:cubicBezTo>
                    <a:pt x="534924" y="100334"/>
                    <a:pt x="535193" y="102486"/>
                    <a:pt x="534745" y="104562"/>
                  </a:cubicBezTo>
                  <a:cubicBezTo>
                    <a:pt x="534629" y="105266"/>
                    <a:pt x="534514" y="105971"/>
                    <a:pt x="534450" y="106675"/>
                  </a:cubicBezTo>
                  <a:cubicBezTo>
                    <a:pt x="535782" y="112120"/>
                    <a:pt x="536410" y="117719"/>
                    <a:pt x="536320" y="123330"/>
                  </a:cubicBezTo>
                  <a:cubicBezTo>
                    <a:pt x="536449" y="123779"/>
                    <a:pt x="536564" y="124214"/>
                    <a:pt x="536730" y="124611"/>
                  </a:cubicBezTo>
                  <a:cubicBezTo>
                    <a:pt x="536833" y="124816"/>
                    <a:pt x="536923" y="125021"/>
                    <a:pt x="537038" y="125226"/>
                  </a:cubicBezTo>
                  <a:cubicBezTo>
                    <a:pt x="537153" y="125431"/>
                    <a:pt x="537537" y="125995"/>
                    <a:pt x="537794" y="126379"/>
                  </a:cubicBezTo>
                  <a:cubicBezTo>
                    <a:pt x="539395" y="128724"/>
                    <a:pt x="540138" y="131555"/>
                    <a:pt x="539908" y="134387"/>
                  </a:cubicBezTo>
                  <a:cubicBezTo>
                    <a:pt x="539754" y="136423"/>
                    <a:pt x="540164" y="138473"/>
                    <a:pt x="541099" y="140293"/>
                  </a:cubicBezTo>
                  <a:cubicBezTo>
                    <a:pt x="541330" y="140651"/>
                    <a:pt x="541548" y="141036"/>
                    <a:pt x="541765" y="141394"/>
                  </a:cubicBezTo>
                  <a:cubicBezTo>
                    <a:pt x="541983" y="141753"/>
                    <a:pt x="541996" y="141753"/>
                    <a:pt x="542124" y="141920"/>
                  </a:cubicBezTo>
                  <a:cubicBezTo>
                    <a:pt x="542252" y="142086"/>
                    <a:pt x="542624" y="142586"/>
                    <a:pt x="542867" y="142919"/>
                  </a:cubicBezTo>
                  <a:cubicBezTo>
                    <a:pt x="543367" y="143572"/>
                    <a:pt x="543815" y="144251"/>
                    <a:pt x="544212" y="144969"/>
                  </a:cubicBezTo>
                  <a:cubicBezTo>
                    <a:pt x="544520" y="145494"/>
                    <a:pt x="544789" y="146045"/>
                    <a:pt x="545007" y="146608"/>
                  </a:cubicBezTo>
                  <a:cubicBezTo>
                    <a:pt x="545263" y="147364"/>
                    <a:pt x="545404" y="148159"/>
                    <a:pt x="545583" y="148927"/>
                  </a:cubicBezTo>
                  <a:cubicBezTo>
                    <a:pt x="545762" y="149696"/>
                    <a:pt x="545942" y="150106"/>
                    <a:pt x="546095" y="150696"/>
                  </a:cubicBezTo>
                  <a:cubicBezTo>
                    <a:pt x="546518" y="152579"/>
                    <a:pt x="546326" y="154628"/>
                    <a:pt x="547761" y="156179"/>
                  </a:cubicBezTo>
                  <a:lnTo>
                    <a:pt x="548632" y="157101"/>
                  </a:lnTo>
                  <a:lnTo>
                    <a:pt x="549068" y="157562"/>
                  </a:lnTo>
                  <a:cubicBezTo>
                    <a:pt x="549375" y="157857"/>
                    <a:pt x="549670" y="158164"/>
                    <a:pt x="549952" y="158485"/>
                  </a:cubicBezTo>
                  <a:cubicBezTo>
                    <a:pt x="552053" y="160906"/>
                    <a:pt x="553449" y="163853"/>
                    <a:pt x="553962" y="167017"/>
                  </a:cubicBezTo>
                  <a:cubicBezTo>
                    <a:pt x="554077" y="167376"/>
                    <a:pt x="554192" y="167734"/>
                    <a:pt x="554321" y="168080"/>
                  </a:cubicBezTo>
                  <a:lnTo>
                    <a:pt x="554590" y="168542"/>
                  </a:lnTo>
                  <a:cubicBezTo>
                    <a:pt x="554846" y="168811"/>
                    <a:pt x="555089" y="169067"/>
                    <a:pt x="555358" y="169311"/>
                  </a:cubicBezTo>
                  <a:cubicBezTo>
                    <a:pt x="555948" y="169746"/>
                    <a:pt x="556537" y="170169"/>
                    <a:pt x="557101" y="170592"/>
                  </a:cubicBezTo>
                  <a:cubicBezTo>
                    <a:pt x="557395" y="170835"/>
                    <a:pt x="557664" y="171091"/>
                    <a:pt x="557933" y="171360"/>
                  </a:cubicBezTo>
                  <a:cubicBezTo>
                    <a:pt x="558202" y="171629"/>
                    <a:pt x="558215" y="171629"/>
                    <a:pt x="558356" y="171757"/>
                  </a:cubicBezTo>
                  <a:cubicBezTo>
                    <a:pt x="558497" y="171885"/>
                    <a:pt x="558932" y="172308"/>
                    <a:pt x="559201" y="172590"/>
                  </a:cubicBezTo>
                  <a:cubicBezTo>
                    <a:pt x="559471" y="172872"/>
                    <a:pt x="559484" y="172872"/>
                    <a:pt x="559637" y="173013"/>
                  </a:cubicBezTo>
                  <a:cubicBezTo>
                    <a:pt x="559932" y="173308"/>
                    <a:pt x="560201" y="173615"/>
                    <a:pt x="560457" y="173935"/>
                  </a:cubicBezTo>
                  <a:cubicBezTo>
                    <a:pt x="561738" y="175601"/>
                    <a:pt x="562302" y="177663"/>
                    <a:pt x="563199" y="179534"/>
                  </a:cubicBezTo>
                  <a:cubicBezTo>
                    <a:pt x="563545" y="180034"/>
                    <a:pt x="563980" y="180469"/>
                    <a:pt x="564480" y="180815"/>
                  </a:cubicBezTo>
                  <a:cubicBezTo>
                    <a:pt x="566683" y="182096"/>
                    <a:pt x="569194" y="183006"/>
                    <a:pt x="570617" y="185350"/>
                  </a:cubicBezTo>
                  <a:cubicBezTo>
                    <a:pt x="570988" y="185850"/>
                    <a:pt x="571347" y="186375"/>
                    <a:pt x="571731" y="186875"/>
                  </a:cubicBezTo>
                  <a:cubicBezTo>
                    <a:pt x="572794" y="188130"/>
                    <a:pt x="573730" y="189501"/>
                    <a:pt x="574511" y="190949"/>
                  </a:cubicBezTo>
                  <a:cubicBezTo>
                    <a:pt x="574857" y="191423"/>
                    <a:pt x="575293" y="191820"/>
                    <a:pt x="575792" y="192140"/>
                  </a:cubicBezTo>
                  <a:cubicBezTo>
                    <a:pt x="577086" y="192666"/>
                    <a:pt x="578342" y="193281"/>
                    <a:pt x="579559" y="193960"/>
                  </a:cubicBezTo>
                  <a:lnTo>
                    <a:pt x="581058" y="194959"/>
                  </a:lnTo>
                  <a:cubicBezTo>
                    <a:pt x="582249" y="195689"/>
                    <a:pt x="583248" y="196688"/>
                    <a:pt x="583992" y="197880"/>
                  </a:cubicBezTo>
                  <a:cubicBezTo>
                    <a:pt x="584312" y="198354"/>
                    <a:pt x="584645" y="198828"/>
                    <a:pt x="585004" y="199276"/>
                  </a:cubicBezTo>
                  <a:cubicBezTo>
                    <a:pt x="585606" y="199981"/>
                    <a:pt x="586182" y="200724"/>
                    <a:pt x="586797" y="201416"/>
                  </a:cubicBezTo>
                  <a:cubicBezTo>
                    <a:pt x="587182" y="201775"/>
                    <a:pt x="587656" y="202031"/>
                    <a:pt x="588155" y="202185"/>
                  </a:cubicBezTo>
                  <a:cubicBezTo>
                    <a:pt x="589270" y="202274"/>
                    <a:pt x="590372" y="202428"/>
                    <a:pt x="591474" y="202646"/>
                  </a:cubicBezTo>
                  <a:cubicBezTo>
                    <a:pt x="592024" y="202825"/>
                    <a:pt x="592562" y="203068"/>
                    <a:pt x="593062" y="203363"/>
                  </a:cubicBezTo>
                  <a:cubicBezTo>
                    <a:pt x="593741" y="203722"/>
                    <a:pt x="594382" y="204158"/>
                    <a:pt x="594984" y="204644"/>
                  </a:cubicBezTo>
                  <a:cubicBezTo>
                    <a:pt x="595419" y="205003"/>
                    <a:pt x="595817" y="205413"/>
                    <a:pt x="596265" y="205810"/>
                  </a:cubicBezTo>
                  <a:cubicBezTo>
                    <a:pt x="596713" y="206207"/>
                    <a:pt x="597277" y="206835"/>
                    <a:pt x="597828" y="207283"/>
                  </a:cubicBezTo>
                  <a:cubicBezTo>
                    <a:pt x="598251" y="207578"/>
                    <a:pt x="598712" y="207796"/>
                    <a:pt x="599199" y="207937"/>
                  </a:cubicBezTo>
                  <a:cubicBezTo>
                    <a:pt x="599878" y="208078"/>
                    <a:pt x="600570" y="208193"/>
                    <a:pt x="601236" y="208398"/>
                  </a:cubicBezTo>
                  <a:cubicBezTo>
                    <a:pt x="601902" y="208603"/>
                    <a:pt x="602222" y="208757"/>
                    <a:pt x="602722" y="208911"/>
                  </a:cubicBezTo>
                  <a:cubicBezTo>
                    <a:pt x="603222" y="209064"/>
                    <a:pt x="603734" y="209205"/>
                    <a:pt x="604234" y="209397"/>
                  </a:cubicBezTo>
                  <a:cubicBezTo>
                    <a:pt x="604720" y="209577"/>
                    <a:pt x="605233" y="209718"/>
                    <a:pt x="605745" y="209807"/>
                  </a:cubicBezTo>
                  <a:lnTo>
                    <a:pt x="606822" y="209884"/>
                  </a:lnTo>
                  <a:cubicBezTo>
                    <a:pt x="607552" y="209884"/>
                    <a:pt x="608295" y="209884"/>
                    <a:pt x="609025" y="209974"/>
                  </a:cubicBezTo>
                  <a:cubicBezTo>
                    <a:pt x="609743" y="210025"/>
                    <a:pt x="610435" y="210320"/>
                    <a:pt x="610960" y="210819"/>
                  </a:cubicBezTo>
                  <a:cubicBezTo>
                    <a:pt x="611280" y="210986"/>
                    <a:pt x="611229" y="211844"/>
                    <a:pt x="611921" y="211306"/>
                  </a:cubicBezTo>
                  <a:cubicBezTo>
                    <a:pt x="612215" y="211114"/>
                    <a:pt x="612510" y="210948"/>
                    <a:pt x="612817" y="210794"/>
                  </a:cubicBezTo>
                  <a:cubicBezTo>
                    <a:pt x="613317" y="210525"/>
                    <a:pt x="613855" y="210320"/>
                    <a:pt x="614406" y="210192"/>
                  </a:cubicBezTo>
                  <a:cubicBezTo>
                    <a:pt x="615239" y="210038"/>
                    <a:pt x="616110" y="210128"/>
                    <a:pt x="616891" y="210448"/>
                  </a:cubicBezTo>
                  <a:cubicBezTo>
                    <a:pt x="617519" y="210730"/>
                    <a:pt x="618096" y="211140"/>
                    <a:pt x="618570" y="211652"/>
                  </a:cubicBezTo>
                  <a:cubicBezTo>
                    <a:pt x="619390" y="212613"/>
                    <a:pt x="619390" y="214022"/>
                    <a:pt x="618570" y="214983"/>
                  </a:cubicBezTo>
                  <a:cubicBezTo>
                    <a:pt x="600634" y="214227"/>
                    <a:pt x="583441" y="211422"/>
                    <a:pt x="570373" y="197252"/>
                  </a:cubicBezTo>
                  <a:cubicBezTo>
                    <a:pt x="567939" y="194613"/>
                    <a:pt x="564685" y="192807"/>
                    <a:pt x="562276" y="190091"/>
                  </a:cubicBezTo>
                  <a:cubicBezTo>
                    <a:pt x="555755" y="182263"/>
                    <a:pt x="548940" y="174640"/>
                    <a:pt x="544340" y="165403"/>
                  </a:cubicBezTo>
                  <a:cubicBezTo>
                    <a:pt x="537179" y="150426"/>
                    <a:pt x="532170" y="134527"/>
                    <a:pt x="529428" y="118154"/>
                  </a:cubicBezTo>
                  <a:cubicBezTo>
                    <a:pt x="527634" y="106624"/>
                    <a:pt x="524957" y="95184"/>
                    <a:pt x="524803" y="83448"/>
                  </a:cubicBezTo>
                  <a:cubicBezTo>
                    <a:pt x="524649" y="71098"/>
                    <a:pt x="525994" y="58825"/>
                    <a:pt x="526930" y="46526"/>
                  </a:cubicBezTo>
                  <a:cubicBezTo>
                    <a:pt x="527199" y="42913"/>
                    <a:pt x="527378" y="39275"/>
                    <a:pt x="527801" y="35662"/>
                  </a:cubicBezTo>
                  <a:cubicBezTo>
                    <a:pt x="528057" y="33407"/>
                    <a:pt x="527186" y="32382"/>
                    <a:pt x="525021" y="32292"/>
                  </a:cubicBezTo>
                  <a:cubicBezTo>
                    <a:pt x="521549" y="32151"/>
                    <a:pt x="518064" y="31870"/>
                    <a:pt x="514605" y="31908"/>
                  </a:cubicBezTo>
                  <a:cubicBezTo>
                    <a:pt x="511287" y="32036"/>
                    <a:pt x="507956" y="31831"/>
                    <a:pt x="504676" y="31318"/>
                  </a:cubicBezTo>
                  <a:cubicBezTo>
                    <a:pt x="499026" y="30230"/>
                    <a:pt x="493338" y="30704"/>
                    <a:pt x="487663" y="30678"/>
                  </a:cubicBezTo>
                  <a:cubicBezTo>
                    <a:pt x="486241" y="31370"/>
                    <a:pt x="484716" y="30909"/>
                    <a:pt x="483255" y="31049"/>
                  </a:cubicBezTo>
                  <a:cubicBezTo>
                    <a:pt x="482154" y="31114"/>
                    <a:pt x="481052" y="30524"/>
                    <a:pt x="479937" y="30960"/>
                  </a:cubicBezTo>
                  <a:lnTo>
                    <a:pt x="479450" y="31088"/>
                  </a:lnTo>
                  <a:lnTo>
                    <a:pt x="478541" y="31408"/>
                  </a:lnTo>
                  <a:cubicBezTo>
                    <a:pt x="478259" y="31549"/>
                    <a:pt x="478003" y="31716"/>
                    <a:pt x="477759" y="31908"/>
                  </a:cubicBezTo>
                  <a:cubicBezTo>
                    <a:pt x="477759" y="31908"/>
                    <a:pt x="477465" y="32267"/>
                    <a:pt x="477477" y="32279"/>
                  </a:cubicBezTo>
                  <a:cubicBezTo>
                    <a:pt x="477298" y="32741"/>
                    <a:pt x="477170" y="33227"/>
                    <a:pt x="477119" y="33727"/>
                  </a:cubicBezTo>
                  <a:cubicBezTo>
                    <a:pt x="477119" y="34304"/>
                    <a:pt x="477119" y="34867"/>
                    <a:pt x="477119" y="35444"/>
                  </a:cubicBezTo>
                  <a:lnTo>
                    <a:pt x="477119" y="39287"/>
                  </a:lnTo>
                  <a:cubicBezTo>
                    <a:pt x="477119" y="40428"/>
                    <a:pt x="477119" y="41555"/>
                    <a:pt x="477119" y="42695"/>
                  </a:cubicBezTo>
                  <a:cubicBezTo>
                    <a:pt x="477452" y="44976"/>
                    <a:pt x="477221" y="47282"/>
                    <a:pt x="477644" y="49549"/>
                  </a:cubicBezTo>
                  <a:cubicBezTo>
                    <a:pt x="477798" y="49985"/>
                    <a:pt x="477900" y="50446"/>
                    <a:pt x="477964" y="50907"/>
                  </a:cubicBezTo>
                  <a:cubicBezTo>
                    <a:pt x="478054" y="51842"/>
                    <a:pt x="478041" y="52778"/>
                    <a:pt x="478092" y="53726"/>
                  </a:cubicBezTo>
                  <a:cubicBezTo>
                    <a:pt x="478451" y="55840"/>
                    <a:pt x="478208" y="58018"/>
                    <a:pt x="478887" y="60131"/>
                  </a:cubicBezTo>
                  <a:cubicBezTo>
                    <a:pt x="478951" y="60631"/>
                    <a:pt x="478989" y="61144"/>
                    <a:pt x="478989" y="61643"/>
                  </a:cubicBezTo>
                  <a:cubicBezTo>
                    <a:pt x="479066" y="64577"/>
                    <a:pt x="479374" y="67485"/>
                    <a:pt x="479912" y="70368"/>
                  </a:cubicBezTo>
                  <a:cubicBezTo>
                    <a:pt x="481231" y="82884"/>
                    <a:pt x="481910" y="95453"/>
                    <a:pt x="481949" y="108033"/>
                  </a:cubicBezTo>
                  <a:cubicBezTo>
                    <a:pt x="482128" y="118398"/>
                    <a:pt x="481180" y="128749"/>
                    <a:pt x="479105" y="138896"/>
                  </a:cubicBezTo>
                  <a:cubicBezTo>
                    <a:pt x="478797" y="140446"/>
                    <a:pt x="478605" y="142022"/>
                    <a:pt x="478169" y="143534"/>
                  </a:cubicBezTo>
                  <a:cubicBezTo>
                    <a:pt x="472340" y="163571"/>
                    <a:pt x="468087" y="184044"/>
                    <a:pt x="461117" y="203748"/>
                  </a:cubicBezTo>
                  <a:cubicBezTo>
                    <a:pt x="459362" y="208680"/>
                    <a:pt x="457658" y="213612"/>
                    <a:pt x="454007" y="217545"/>
                  </a:cubicBezTo>
                  <a:cubicBezTo>
                    <a:pt x="453700" y="217917"/>
                    <a:pt x="453443" y="218301"/>
                    <a:pt x="453213" y="218724"/>
                  </a:cubicBezTo>
                  <a:cubicBezTo>
                    <a:pt x="435917" y="247665"/>
                    <a:pt x="409756" y="264845"/>
                    <a:pt x="377818" y="272737"/>
                  </a:cubicBezTo>
                  <a:cubicBezTo>
                    <a:pt x="352079" y="279143"/>
                    <a:pt x="325957" y="284703"/>
                    <a:pt x="299207" y="284780"/>
                  </a:cubicBezTo>
                  <a:cubicBezTo>
                    <a:pt x="271124" y="284857"/>
                    <a:pt x="243246" y="282794"/>
                    <a:pt x="216765" y="272122"/>
                  </a:cubicBezTo>
                  <a:cubicBezTo>
                    <a:pt x="216176" y="271891"/>
                    <a:pt x="215574" y="271687"/>
                    <a:pt x="214971" y="271507"/>
                  </a:cubicBezTo>
                  <a:cubicBezTo>
                    <a:pt x="197407" y="266716"/>
                    <a:pt x="182507" y="256889"/>
                    <a:pt x="167902" y="246525"/>
                  </a:cubicBezTo>
                  <a:cubicBezTo>
                    <a:pt x="166045" y="245295"/>
                    <a:pt x="164328" y="243873"/>
                    <a:pt x="162778" y="242272"/>
                  </a:cubicBezTo>
                  <a:cubicBezTo>
                    <a:pt x="151452" y="229883"/>
                    <a:pt x="140281" y="217366"/>
                    <a:pt x="133440" y="201723"/>
                  </a:cubicBezTo>
                  <a:cubicBezTo>
                    <a:pt x="132620" y="199840"/>
                    <a:pt x="131685" y="198008"/>
                    <a:pt x="130698" y="196202"/>
                  </a:cubicBezTo>
                  <a:cubicBezTo>
                    <a:pt x="129891" y="195010"/>
                    <a:pt x="129801" y="193473"/>
                    <a:pt x="130493" y="192204"/>
                  </a:cubicBezTo>
                  <a:cubicBezTo>
                    <a:pt x="131390" y="190500"/>
                    <a:pt x="131582" y="188515"/>
                    <a:pt x="131031" y="186670"/>
                  </a:cubicBezTo>
                  <a:cubicBezTo>
                    <a:pt x="126816" y="171770"/>
                    <a:pt x="126522" y="156384"/>
                    <a:pt x="125125" y="141125"/>
                  </a:cubicBezTo>
                  <a:cubicBezTo>
                    <a:pt x="123242" y="120512"/>
                    <a:pt x="122409" y="99809"/>
                    <a:pt x="119655" y="79246"/>
                  </a:cubicBezTo>
                  <a:cubicBezTo>
                    <a:pt x="118079" y="67498"/>
                    <a:pt x="117092" y="55686"/>
                    <a:pt x="114671" y="44053"/>
                  </a:cubicBezTo>
                  <a:cubicBezTo>
                    <a:pt x="111929" y="30934"/>
                    <a:pt x="103871" y="23773"/>
                    <a:pt x="90432" y="22914"/>
                  </a:cubicBezTo>
                  <a:cubicBezTo>
                    <a:pt x="85077" y="22581"/>
                    <a:pt x="79721" y="22453"/>
                    <a:pt x="74341" y="22415"/>
                  </a:cubicBezTo>
                  <a:cubicBezTo>
                    <a:pt x="63259" y="22133"/>
                    <a:pt x="52254" y="20416"/>
                    <a:pt x="41620" y="17290"/>
                  </a:cubicBezTo>
                  <a:cubicBezTo>
                    <a:pt x="27092" y="13408"/>
                    <a:pt x="13153" y="7541"/>
                    <a:pt x="226" y="-133"/>
                  </a:cubicBezTo>
                  <a:cubicBezTo>
                    <a:pt x="-414" y="-556"/>
                    <a:pt x="-1029" y="-1030"/>
                    <a:pt x="-1606" y="-1556"/>
                  </a:cubicBezTo>
                  <a:close/>
                </a:path>
              </a:pathLst>
            </a:custGeom>
            <a:solidFill>
              <a:srgbClr val="020202"/>
            </a:solidFill>
            <a:ln w="1280" cap="flat">
              <a:noFill/>
              <a:prstDash val="solid"/>
              <a:miter/>
            </a:ln>
          </p:spPr>
          <p:txBody>
            <a:bodyPr rtlCol="0" anchor="ctr"/>
            <a:lstStyle/>
            <a:p>
              <a:endParaRPr lang="es-CO"/>
            </a:p>
          </p:txBody>
        </p:sp>
        <p:sp>
          <p:nvSpPr>
            <p:cNvPr id="212" name="Freeform: Shape 211">
              <a:extLst>
                <a:ext uri="{FF2B5EF4-FFF2-40B4-BE49-F238E27FC236}">
                  <a16:creationId xmlns:a16="http://schemas.microsoft.com/office/drawing/2014/main" id="{6341F9A5-E275-6266-41D0-F34DCFC7273A}"/>
                </a:ext>
              </a:extLst>
            </p:cNvPr>
            <p:cNvSpPr/>
            <p:nvPr/>
          </p:nvSpPr>
          <p:spPr>
            <a:xfrm>
              <a:off x="-1234553" y="-406507"/>
              <a:ext cx="340566" cy="233518"/>
            </a:xfrm>
            <a:custGeom>
              <a:avLst/>
              <a:gdLst>
                <a:gd name="connsiteX0" fmla="*/ 311524 w 340566"/>
                <a:gd name="connsiteY0" fmla="*/ 148237 h 233518"/>
                <a:gd name="connsiteX1" fmla="*/ 314201 w 340566"/>
                <a:gd name="connsiteY1" fmla="*/ 153592 h 233518"/>
                <a:gd name="connsiteX2" fmla="*/ 337390 w 340566"/>
                <a:gd name="connsiteY2" fmla="*/ 187452 h 233518"/>
                <a:gd name="connsiteX3" fmla="*/ 338889 w 340566"/>
                <a:gd name="connsiteY3" fmla="*/ 192795 h 233518"/>
                <a:gd name="connsiteX4" fmla="*/ 331202 w 340566"/>
                <a:gd name="connsiteY4" fmla="*/ 214318 h 233518"/>
                <a:gd name="connsiteX5" fmla="*/ 304862 w 340566"/>
                <a:gd name="connsiteY5" fmla="*/ 231178 h 233518"/>
                <a:gd name="connsiteX6" fmla="*/ 281045 w 340566"/>
                <a:gd name="connsiteY6" fmla="*/ 227872 h 233518"/>
                <a:gd name="connsiteX7" fmla="*/ 266312 w 340566"/>
                <a:gd name="connsiteY7" fmla="*/ 215548 h 233518"/>
                <a:gd name="connsiteX8" fmla="*/ 262994 w 340566"/>
                <a:gd name="connsiteY8" fmla="*/ 211576 h 233518"/>
                <a:gd name="connsiteX9" fmla="*/ 259381 w 340566"/>
                <a:gd name="connsiteY9" fmla="*/ 205055 h 233518"/>
                <a:gd name="connsiteX10" fmla="*/ 252002 w 340566"/>
                <a:gd name="connsiteY10" fmla="*/ 198227 h 233518"/>
                <a:gd name="connsiteX11" fmla="*/ 241176 w 340566"/>
                <a:gd name="connsiteY11" fmla="*/ 195190 h 233518"/>
                <a:gd name="connsiteX12" fmla="*/ 239306 w 340566"/>
                <a:gd name="connsiteY12" fmla="*/ 195024 h 233518"/>
                <a:gd name="connsiteX13" fmla="*/ 231119 w 340566"/>
                <a:gd name="connsiteY13" fmla="*/ 192116 h 233518"/>
                <a:gd name="connsiteX14" fmla="*/ 211672 w 340566"/>
                <a:gd name="connsiteY14" fmla="*/ 171131 h 233518"/>
                <a:gd name="connsiteX15" fmla="*/ 187330 w 340566"/>
                <a:gd name="connsiteY15" fmla="*/ 136155 h 233518"/>
                <a:gd name="connsiteX16" fmla="*/ 176786 w 340566"/>
                <a:gd name="connsiteY16" fmla="*/ 121730 h 233518"/>
                <a:gd name="connsiteX17" fmla="*/ 176120 w 340566"/>
                <a:gd name="connsiteY17" fmla="*/ 120641 h 233518"/>
                <a:gd name="connsiteX18" fmla="*/ 175415 w 340566"/>
                <a:gd name="connsiteY18" fmla="*/ 119616 h 233518"/>
                <a:gd name="connsiteX19" fmla="*/ 174724 w 340566"/>
                <a:gd name="connsiteY19" fmla="*/ 118604 h 233518"/>
                <a:gd name="connsiteX20" fmla="*/ 172443 w 340566"/>
                <a:gd name="connsiteY20" fmla="*/ 115837 h 233518"/>
                <a:gd name="connsiteX21" fmla="*/ 171661 w 340566"/>
                <a:gd name="connsiteY21" fmla="*/ 114991 h 233518"/>
                <a:gd name="connsiteX22" fmla="*/ 170919 w 340566"/>
                <a:gd name="connsiteY22" fmla="*/ 114158 h 233518"/>
                <a:gd name="connsiteX23" fmla="*/ 170534 w 340566"/>
                <a:gd name="connsiteY23" fmla="*/ 113761 h 233518"/>
                <a:gd name="connsiteX24" fmla="*/ 169765 w 340566"/>
                <a:gd name="connsiteY24" fmla="*/ 112967 h 233518"/>
                <a:gd name="connsiteX25" fmla="*/ 169368 w 340566"/>
                <a:gd name="connsiteY25" fmla="*/ 112557 h 233518"/>
                <a:gd name="connsiteX26" fmla="*/ 168625 w 340566"/>
                <a:gd name="connsiteY26" fmla="*/ 111711 h 233518"/>
                <a:gd name="connsiteX27" fmla="*/ 167959 w 340566"/>
                <a:gd name="connsiteY27" fmla="*/ 110789 h 233518"/>
                <a:gd name="connsiteX28" fmla="*/ 165781 w 340566"/>
                <a:gd name="connsiteY28" fmla="*/ 108227 h 233518"/>
                <a:gd name="connsiteX29" fmla="*/ 165012 w 340566"/>
                <a:gd name="connsiteY29" fmla="*/ 107420 h 233518"/>
                <a:gd name="connsiteX30" fmla="*/ 164295 w 340566"/>
                <a:gd name="connsiteY30" fmla="*/ 106612 h 233518"/>
                <a:gd name="connsiteX31" fmla="*/ 163924 w 340566"/>
                <a:gd name="connsiteY31" fmla="*/ 106215 h 233518"/>
                <a:gd name="connsiteX32" fmla="*/ 163193 w 340566"/>
                <a:gd name="connsiteY32" fmla="*/ 105459 h 233518"/>
                <a:gd name="connsiteX33" fmla="*/ 162822 w 340566"/>
                <a:gd name="connsiteY33" fmla="*/ 105075 h 233518"/>
                <a:gd name="connsiteX34" fmla="*/ 162117 w 340566"/>
                <a:gd name="connsiteY34" fmla="*/ 104281 h 233518"/>
                <a:gd name="connsiteX35" fmla="*/ 161489 w 340566"/>
                <a:gd name="connsiteY35" fmla="*/ 103435 h 233518"/>
                <a:gd name="connsiteX36" fmla="*/ 159965 w 340566"/>
                <a:gd name="connsiteY36" fmla="*/ 101962 h 233518"/>
                <a:gd name="connsiteX37" fmla="*/ 159042 w 340566"/>
                <a:gd name="connsiteY37" fmla="*/ 101283 h 233518"/>
                <a:gd name="connsiteX38" fmla="*/ 158222 w 340566"/>
                <a:gd name="connsiteY38" fmla="*/ 100437 h 233518"/>
                <a:gd name="connsiteX39" fmla="*/ 157492 w 340566"/>
                <a:gd name="connsiteY39" fmla="*/ 99464 h 233518"/>
                <a:gd name="connsiteX40" fmla="*/ 151624 w 340566"/>
                <a:gd name="connsiteY40" fmla="*/ 93173 h 233518"/>
                <a:gd name="connsiteX41" fmla="*/ 150818 w 340566"/>
                <a:gd name="connsiteY41" fmla="*/ 92315 h 233518"/>
                <a:gd name="connsiteX42" fmla="*/ 150062 w 340566"/>
                <a:gd name="connsiteY42" fmla="*/ 91456 h 233518"/>
                <a:gd name="connsiteX43" fmla="*/ 149677 w 340566"/>
                <a:gd name="connsiteY43" fmla="*/ 91046 h 233518"/>
                <a:gd name="connsiteX44" fmla="*/ 148896 w 340566"/>
                <a:gd name="connsiteY44" fmla="*/ 90227 h 233518"/>
                <a:gd name="connsiteX45" fmla="*/ 148499 w 340566"/>
                <a:gd name="connsiteY45" fmla="*/ 89816 h 233518"/>
                <a:gd name="connsiteX46" fmla="*/ 147730 w 340566"/>
                <a:gd name="connsiteY46" fmla="*/ 88958 h 233518"/>
                <a:gd name="connsiteX47" fmla="*/ 147051 w 340566"/>
                <a:gd name="connsiteY47" fmla="*/ 88023 h 233518"/>
                <a:gd name="connsiteX48" fmla="*/ 143989 w 340566"/>
                <a:gd name="connsiteY48" fmla="*/ 84551 h 233518"/>
                <a:gd name="connsiteX49" fmla="*/ 143233 w 340566"/>
                <a:gd name="connsiteY49" fmla="*/ 83744 h 233518"/>
                <a:gd name="connsiteX50" fmla="*/ 142528 w 340566"/>
                <a:gd name="connsiteY50" fmla="*/ 82950 h 233518"/>
                <a:gd name="connsiteX51" fmla="*/ 142182 w 340566"/>
                <a:gd name="connsiteY51" fmla="*/ 82565 h 233518"/>
                <a:gd name="connsiteX52" fmla="*/ 141491 w 340566"/>
                <a:gd name="connsiteY52" fmla="*/ 81822 h 233518"/>
                <a:gd name="connsiteX53" fmla="*/ 141158 w 340566"/>
                <a:gd name="connsiteY53" fmla="*/ 81476 h 233518"/>
                <a:gd name="connsiteX54" fmla="*/ 140479 w 340566"/>
                <a:gd name="connsiteY54" fmla="*/ 80772 h 233518"/>
                <a:gd name="connsiteX55" fmla="*/ 140133 w 340566"/>
                <a:gd name="connsiteY55" fmla="*/ 80426 h 233518"/>
                <a:gd name="connsiteX56" fmla="*/ 139454 w 340566"/>
                <a:gd name="connsiteY56" fmla="*/ 79747 h 233518"/>
                <a:gd name="connsiteX57" fmla="*/ 139108 w 340566"/>
                <a:gd name="connsiteY57" fmla="*/ 79401 h 233518"/>
                <a:gd name="connsiteX58" fmla="*/ 138390 w 340566"/>
                <a:gd name="connsiteY58" fmla="*/ 78709 h 233518"/>
                <a:gd name="connsiteX59" fmla="*/ 138019 w 340566"/>
                <a:gd name="connsiteY59" fmla="*/ 78363 h 233518"/>
                <a:gd name="connsiteX60" fmla="*/ 137250 w 340566"/>
                <a:gd name="connsiteY60" fmla="*/ 77646 h 233518"/>
                <a:gd name="connsiteX61" fmla="*/ 136853 w 340566"/>
                <a:gd name="connsiteY61" fmla="*/ 77274 h 233518"/>
                <a:gd name="connsiteX62" fmla="*/ 135995 w 340566"/>
                <a:gd name="connsiteY62" fmla="*/ 76518 h 233518"/>
                <a:gd name="connsiteX63" fmla="*/ 135559 w 340566"/>
                <a:gd name="connsiteY63" fmla="*/ 76108 h 233518"/>
                <a:gd name="connsiteX64" fmla="*/ 131895 w 340566"/>
                <a:gd name="connsiteY64" fmla="*/ 72880 h 233518"/>
                <a:gd name="connsiteX65" fmla="*/ 130947 w 340566"/>
                <a:gd name="connsiteY65" fmla="*/ 72201 h 233518"/>
                <a:gd name="connsiteX66" fmla="*/ 130088 w 340566"/>
                <a:gd name="connsiteY66" fmla="*/ 71458 h 233518"/>
                <a:gd name="connsiteX67" fmla="*/ 129691 w 340566"/>
                <a:gd name="connsiteY67" fmla="*/ 71074 h 233518"/>
                <a:gd name="connsiteX68" fmla="*/ 128923 w 340566"/>
                <a:gd name="connsiteY68" fmla="*/ 70330 h 233518"/>
                <a:gd name="connsiteX69" fmla="*/ 128538 w 340566"/>
                <a:gd name="connsiteY69" fmla="*/ 69984 h 233518"/>
                <a:gd name="connsiteX70" fmla="*/ 126911 w 340566"/>
                <a:gd name="connsiteY70" fmla="*/ 68703 h 233518"/>
                <a:gd name="connsiteX71" fmla="*/ 126091 w 340566"/>
                <a:gd name="connsiteY71" fmla="*/ 68140 h 233518"/>
                <a:gd name="connsiteX72" fmla="*/ 125323 w 340566"/>
                <a:gd name="connsiteY72" fmla="*/ 67512 h 233518"/>
                <a:gd name="connsiteX73" fmla="*/ 124925 w 340566"/>
                <a:gd name="connsiteY73" fmla="*/ 67204 h 233518"/>
                <a:gd name="connsiteX74" fmla="*/ 123644 w 340566"/>
                <a:gd name="connsiteY74" fmla="*/ 66436 h 233518"/>
                <a:gd name="connsiteX75" fmla="*/ 122735 w 340566"/>
                <a:gd name="connsiteY75" fmla="*/ 65821 h 233518"/>
                <a:gd name="connsiteX76" fmla="*/ 121838 w 340566"/>
                <a:gd name="connsiteY76" fmla="*/ 65078 h 233518"/>
                <a:gd name="connsiteX77" fmla="*/ 121389 w 340566"/>
                <a:gd name="connsiteY77" fmla="*/ 64668 h 233518"/>
                <a:gd name="connsiteX78" fmla="*/ 117674 w 340566"/>
                <a:gd name="connsiteY78" fmla="*/ 61414 h 233518"/>
                <a:gd name="connsiteX79" fmla="*/ 116701 w 340566"/>
                <a:gd name="connsiteY79" fmla="*/ 60709 h 233518"/>
                <a:gd name="connsiteX80" fmla="*/ 115804 w 340566"/>
                <a:gd name="connsiteY80" fmla="*/ 59927 h 233518"/>
                <a:gd name="connsiteX81" fmla="*/ 115381 w 340566"/>
                <a:gd name="connsiteY81" fmla="*/ 59530 h 233518"/>
                <a:gd name="connsiteX82" fmla="*/ 114535 w 340566"/>
                <a:gd name="connsiteY82" fmla="*/ 58736 h 233518"/>
                <a:gd name="connsiteX83" fmla="*/ 114125 w 340566"/>
                <a:gd name="connsiteY83" fmla="*/ 58339 h 233518"/>
                <a:gd name="connsiteX84" fmla="*/ 111448 w 340566"/>
                <a:gd name="connsiteY84" fmla="*/ 56276 h 233518"/>
                <a:gd name="connsiteX85" fmla="*/ 110500 w 340566"/>
                <a:gd name="connsiteY85" fmla="*/ 55610 h 233518"/>
                <a:gd name="connsiteX86" fmla="*/ 107771 w 340566"/>
                <a:gd name="connsiteY86" fmla="*/ 53522 h 233518"/>
                <a:gd name="connsiteX87" fmla="*/ 106810 w 340566"/>
                <a:gd name="connsiteY87" fmla="*/ 52881 h 233518"/>
                <a:gd name="connsiteX88" fmla="*/ 104914 w 340566"/>
                <a:gd name="connsiteY88" fmla="*/ 51600 h 233518"/>
                <a:gd name="connsiteX89" fmla="*/ 103966 w 340566"/>
                <a:gd name="connsiteY89" fmla="*/ 50972 h 233518"/>
                <a:gd name="connsiteX90" fmla="*/ 102134 w 340566"/>
                <a:gd name="connsiteY90" fmla="*/ 49691 h 233518"/>
                <a:gd name="connsiteX91" fmla="*/ 101224 w 340566"/>
                <a:gd name="connsiteY91" fmla="*/ 49089 h 233518"/>
                <a:gd name="connsiteX92" fmla="*/ 99508 w 340566"/>
                <a:gd name="connsiteY92" fmla="*/ 47885 h 233518"/>
                <a:gd name="connsiteX93" fmla="*/ 98636 w 340566"/>
                <a:gd name="connsiteY93" fmla="*/ 47347 h 233518"/>
                <a:gd name="connsiteX94" fmla="*/ 97266 w 340566"/>
                <a:gd name="connsiteY94" fmla="*/ 46604 h 233518"/>
                <a:gd name="connsiteX95" fmla="*/ 96381 w 340566"/>
                <a:gd name="connsiteY95" fmla="*/ 46027 h 233518"/>
                <a:gd name="connsiteX96" fmla="*/ 95562 w 340566"/>
                <a:gd name="connsiteY96" fmla="*/ 45348 h 233518"/>
                <a:gd name="connsiteX97" fmla="*/ 95152 w 340566"/>
                <a:gd name="connsiteY97" fmla="*/ 45015 h 233518"/>
                <a:gd name="connsiteX98" fmla="*/ 93870 w 340566"/>
                <a:gd name="connsiteY98" fmla="*/ 44118 h 233518"/>
                <a:gd name="connsiteX99" fmla="*/ 92999 w 340566"/>
                <a:gd name="connsiteY99" fmla="*/ 43567 h 233518"/>
                <a:gd name="connsiteX100" fmla="*/ 91718 w 340566"/>
                <a:gd name="connsiteY100" fmla="*/ 42850 h 233518"/>
                <a:gd name="connsiteX101" fmla="*/ 90796 w 340566"/>
                <a:gd name="connsiteY101" fmla="*/ 42389 h 233518"/>
                <a:gd name="connsiteX102" fmla="*/ 89361 w 340566"/>
                <a:gd name="connsiteY102" fmla="*/ 41684 h 233518"/>
                <a:gd name="connsiteX103" fmla="*/ 88426 w 340566"/>
                <a:gd name="connsiteY103" fmla="*/ 41120 h 233518"/>
                <a:gd name="connsiteX104" fmla="*/ 85569 w 340566"/>
                <a:gd name="connsiteY104" fmla="*/ 39442 h 233518"/>
                <a:gd name="connsiteX105" fmla="*/ 84621 w 340566"/>
                <a:gd name="connsiteY105" fmla="*/ 38917 h 233518"/>
                <a:gd name="connsiteX106" fmla="*/ 83199 w 340566"/>
                <a:gd name="connsiteY106" fmla="*/ 38148 h 233518"/>
                <a:gd name="connsiteX107" fmla="*/ 82225 w 340566"/>
                <a:gd name="connsiteY107" fmla="*/ 37661 h 233518"/>
                <a:gd name="connsiteX108" fmla="*/ 80713 w 340566"/>
                <a:gd name="connsiteY108" fmla="*/ 36918 h 233518"/>
                <a:gd name="connsiteX109" fmla="*/ 79701 w 340566"/>
                <a:gd name="connsiteY109" fmla="*/ 36316 h 233518"/>
                <a:gd name="connsiteX110" fmla="*/ 73296 w 340566"/>
                <a:gd name="connsiteY110" fmla="*/ 32895 h 233518"/>
                <a:gd name="connsiteX111" fmla="*/ 72245 w 340566"/>
                <a:gd name="connsiteY111" fmla="*/ 32319 h 233518"/>
                <a:gd name="connsiteX112" fmla="*/ 70669 w 340566"/>
                <a:gd name="connsiteY112" fmla="*/ 31499 h 233518"/>
                <a:gd name="connsiteX113" fmla="*/ 69580 w 340566"/>
                <a:gd name="connsiteY113" fmla="*/ 30961 h 233518"/>
                <a:gd name="connsiteX114" fmla="*/ 66826 w 340566"/>
                <a:gd name="connsiteY114" fmla="*/ 29859 h 233518"/>
                <a:gd name="connsiteX115" fmla="*/ 65775 w 340566"/>
                <a:gd name="connsiteY115" fmla="*/ 29436 h 233518"/>
                <a:gd name="connsiteX116" fmla="*/ 64315 w 340566"/>
                <a:gd name="connsiteY116" fmla="*/ 28693 h 233518"/>
                <a:gd name="connsiteX117" fmla="*/ 63380 w 340566"/>
                <a:gd name="connsiteY117" fmla="*/ 28219 h 233518"/>
                <a:gd name="connsiteX118" fmla="*/ 61919 w 340566"/>
                <a:gd name="connsiteY118" fmla="*/ 27540 h 233518"/>
                <a:gd name="connsiteX119" fmla="*/ 60932 w 340566"/>
                <a:gd name="connsiteY119" fmla="*/ 27079 h 233518"/>
                <a:gd name="connsiteX120" fmla="*/ 57794 w 340566"/>
                <a:gd name="connsiteY120" fmla="*/ 25913 h 233518"/>
                <a:gd name="connsiteX121" fmla="*/ 56717 w 340566"/>
                <a:gd name="connsiteY121" fmla="*/ 25465 h 233518"/>
                <a:gd name="connsiteX122" fmla="*/ 52951 w 340566"/>
                <a:gd name="connsiteY122" fmla="*/ 23979 h 233518"/>
                <a:gd name="connsiteX123" fmla="*/ 51862 w 340566"/>
                <a:gd name="connsiteY123" fmla="*/ 23530 h 233518"/>
                <a:gd name="connsiteX124" fmla="*/ 48621 w 340566"/>
                <a:gd name="connsiteY124" fmla="*/ 22249 h 233518"/>
                <a:gd name="connsiteX125" fmla="*/ 47570 w 340566"/>
                <a:gd name="connsiteY125" fmla="*/ 21852 h 233518"/>
                <a:gd name="connsiteX126" fmla="*/ 45520 w 340566"/>
                <a:gd name="connsiteY126" fmla="*/ 21122 h 233518"/>
                <a:gd name="connsiteX127" fmla="*/ 44534 w 340566"/>
                <a:gd name="connsiteY127" fmla="*/ 20763 h 233518"/>
                <a:gd name="connsiteX128" fmla="*/ 42561 w 340566"/>
                <a:gd name="connsiteY128" fmla="*/ 20122 h 233518"/>
                <a:gd name="connsiteX129" fmla="*/ 41575 w 340566"/>
                <a:gd name="connsiteY129" fmla="*/ 19777 h 233518"/>
                <a:gd name="connsiteX130" fmla="*/ 39550 w 340566"/>
                <a:gd name="connsiteY130" fmla="*/ 19162 h 233518"/>
                <a:gd name="connsiteX131" fmla="*/ 38512 w 340566"/>
                <a:gd name="connsiteY131" fmla="*/ 18829 h 233518"/>
                <a:gd name="connsiteX132" fmla="*/ 35758 w 340566"/>
                <a:gd name="connsiteY132" fmla="*/ 18239 h 233518"/>
                <a:gd name="connsiteX133" fmla="*/ 34618 w 340566"/>
                <a:gd name="connsiteY133" fmla="*/ 17906 h 233518"/>
                <a:gd name="connsiteX134" fmla="*/ 28712 w 340566"/>
                <a:gd name="connsiteY134" fmla="*/ 16446 h 233518"/>
                <a:gd name="connsiteX135" fmla="*/ 27636 w 340566"/>
                <a:gd name="connsiteY135" fmla="*/ 15792 h 233518"/>
                <a:gd name="connsiteX136" fmla="*/ 15567 w 340566"/>
                <a:gd name="connsiteY136" fmla="*/ 12807 h 233518"/>
                <a:gd name="connsiteX137" fmla="*/ 2563 w 340566"/>
                <a:gd name="connsiteY137" fmla="*/ 10744 h 233518"/>
                <a:gd name="connsiteX138" fmla="*/ -460 w 340566"/>
                <a:gd name="connsiteY138" fmla="*/ 3852 h 233518"/>
                <a:gd name="connsiteX139" fmla="*/ 10187 w 340566"/>
                <a:gd name="connsiteY139" fmla="*/ -1388 h 233518"/>
                <a:gd name="connsiteX140" fmla="*/ 41062 w 340566"/>
                <a:gd name="connsiteY140" fmla="*/ 5018 h 233518"/>
                <a:gd name="connsiteX141" fmla="*/ 92910 w 340566"/>
                <a:gd name="connsiteY141" fmla="*/ 22480 h 233518"/>
                <a:gd name="connsiteX142" fmla="*/ 116662 w 340566"/>
                <a:gd name="connsiteY142" fmla="*/ 31794 h 233518"/>
                <a:gd name="connsiteX143" fmla="*/ 121031 w 340566"/>
                <a:gd name="connsiteY143" fmla="*/ 34471 h 233518"/>
                <a:gd name="connsiteX144" fmla="*/ 118469 w 340566"/>
                <a:gd name="connsiteY144" fmla="*/ 42235 h 233518"/>
                <a:gd name="connsiteX145" fmla="*/ 116547 w 340566"/>
                <a:gd name="connsiteY145" fmla="*/ 43516 h 233518"/>
                <a:gd name="connsiteX146" fmla="*/ 126796 w 340566"/>
                <a:gd name="connsiteY146" fmla="*/ 49448 h 233518"/>
                <a:gd name="connsiteX147" fmla="*/ 135047 w 340566"/>
                <a:gd name="connsiteY147" fmla="*/ 54047 h 233518"/>
                <a:gd name="connsiteX148" fmla="*/ 137071 w 340566"/>
                <a:gd name="connsiteY148" fmla="*/ 55943 h 233518"/>
                <a:gd name="connsiteX149" fmla="*/ 141119 w 340566"/>
                <a:gd name="connsiteY149" fmla="*/ 65308 h 233518"/>
                <a:gd name="connsiteX150" fmla="*/ 144963 w 340566"/>
                <a:gd name="connsiteY150" fmla="*/ 71009 h 233518"/>
                <a:gd name="connsiteX151" fmla="*/ 155647 w 340566"/>
                <a:gd name="connsiteY151" fmla="*/ 80298 h 233518"/>
                <a:gd name="connsiteX152" fmla="*/ 167280 w 340566"/>
                <a:gd name="connsiteY152" fmla="*/ 92123 h 233518"/>
                <a:gd name="connsiteX153" fmla="*/ 179720 w 340566"/>
                <a:gd name="connsiteY153" fmla="*/ 98054 h 233518"/>
                <a:gd name="connsiteX154" fmla="*/ 222741 w 340566"/>
                <a:gd name="connsiteY154" fmla="*/ 106010 h 233518"/>
                <a:gd name="connsiteX155" fmla="*/ 230159 w 340566"/>
                <a:gd name="connsiteY155" fmla="*/ 103345 h 233518"/>
                <a:gd name="connsiteX156" fmla="*/ 254987 w 340566"/>
                <a:gd name="connsiteY156" fmla="*/ 85602 h 233518"/>
                <a:gd name="connsiteX157" fmla="*/ 263276 w 340566"/>
                <a:gd name="connsiteY157" fmla="*/ 83923 h 233518"/>
                <a:gd name="connsiteX158" fmla="*/ 268067 w 340566"/>
                <a:gd name="connsiteY158" fmla="*/ 85589 h 233518"/>
                <a:gd name="connsiteX159" fmla="*/ 268067 w 340566"/>
                <a:gd name="connsiteY159" fmla="*/ 85589 h 233518"/>
                <a:gd name="connsiteX160" fmla="*/ 271091 w 340566"/>
                <a:gd name="connsiteY160" fmla="*/ 89432 h 233518"/>
                <a:gd name="connsiteX161" fmla="*/ 288720 w 340566"/>
                <a:gd name="connsiteY161" fmla="*/ 113992 h 233518"/>
                <a:gd name="connsiteX162" fmla="*/ 311101 w 340566"/>
                <a:gd name="connsiteY162" fmla="*/ 146840 h 233518"/>
                <a:gd name="connsiteX163" fmla="*/ 311524 w 340566"/>
                <a:gd name="connsiteY163" fmla="*/ 148237 h 23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340566" h="233518">
                  <a:moveTo>
                    <a:pt x="311524" y="148237"/>
                  </a:moveTo>
                  <a:cubicBezTo>
                    <a:pt x="311306" y="150555"/>
                    <a:pt x="313112" y="151952"/>
                    <a:pt x="314201" y="153592"/>
                  </a:cubicBezTo>
                  <a:cubicBezTo>
                    <a:pt x="321773" y="164981"/>
                    <a:pt x="329165" y="176499"/>
                    <a:pt x="337390" y="187452"/>
                  </a:cubicBezTo>
                  <a:cubicBezTo>
                    <a:pt x="338620" y="188939"/>
                    <a:pt x="339171" y="190886"/>
                    <a:pt x="338889" y="192795"/>
                  </a:cubicBezTo>
                  <a:cubicBezTo>
                    <a:pt x="337608" y="200482"/>
                    <a:pt x="335955" y="207938"/>
                    <a:pt x="331202" y="214318"/>
                  </a:cubicBezTo>
                  <a:cubicBezTo>
                    <a:pt x="324822" y="223017"/>
                    <a:pt x="315431" y="229025"/>
                    <a:pt x="304862" y="231178"/>
                  </a:cubicBezTo>
                  <a:cubicBezTo>
                    <a:pt x="296329" y="233074"/>
                    <a:pt x="288438" y="231267"/>
                    <a:pt x="281045" y="227872"/>
                  </a:cubicBezTo>
                  <a:cubicBezTo>
                    <a:pt x="275242" y="225220"/>
                    <a:pt x="270425" y="220583"/>
                    <a:pt x="266312" y="215548"/>
                  </a:cubicBezTo>
                  <a:cubicBezTo>
                    <a:pt x="265287" y="214151"/>
                    <a:pt x="264186" y="212832"/>
                    <a:pt x="262994" y="211576"/>
                  </a:cubicBezTo>
                  <a:cubicBezTo>
                    <a:pt x="261111" y="209847"/>
                    <a:pt x="259855" y="207566"/>
                    <a:pt x="259381" y="205055"/>
                  </a:cubicBezTo>
                  <a:cubicBezTo>
                    <a:pt x="258677" y="200699"/>
                    <a:pt x="255781" y="198765"/>
                    <a:pt x="252002" y="198227"/>
                  </a:cubicBezTo>
                  <a:cubicBezTo>
                    <a:pt x="248261" y="197740"/>
                    <a:pt x="244623" y="196715"/>
                    <a:pt x="241176" y="195190"/>
                  </a:cubicBezTo>
                  <a:cubicBezTo>
                    <a:pt x="240561" y="195024"/>
                    <a:pt x="239934" y="194973"/>
                    <a:pt x="239306" y="195024"/>
                  </a:cubicBezTo>
                  <a:cubicBezTo>
                    <a:pt x="235757" y="196305"/>
                    <a:pt x="233630" y="193743"/>
                    <a:pt x="231119" y="192116"/>
                  </a:cubicBezTo>
                  <a:cubicBezTo>
                    <a:pt x="223138" y="186671"/>
                    <a:pt x="216501" y="179496"/>
                    <a:pt x="211672" y="171131"/>
                  </a:cubicBezTo>
                  <a:cubicBezTo>
                    <a:pt x="204305" y="158973"/>
                    <a:pt x="196183" y="147289"/>
                    <a:pt x="187330" y="136155"/>
                  </a:cubicBezTo>
                  <a:cubicBezTo>
                    <a:pt x="183692" y="131441"/>
                    <a:pt x="178746" y="127674"/>
                    <a:pt x="176786" y="121730"/>
                  </a:cubicBezTo>
                  <a:cubicBezTo>
                    <a:pt x="176555" y="121371"/>
                    <a:pt x="176338" y="121012"/>
                    <a:pt x="176120" y="120641"/>
                  </a:cubicBezTo>
                  <a:cubicBezTo>
                    <a:pt x="175902" y="120269"/>
                    <a:pt x="175646" y="119962"/>
                    <a:pt x="175415" y="119616"/>
                  </a:cubicBezTo>
                  <a:cubicBezTo>
                    <a:pt x="175172" y="119296"/>
                    <a:pt x="174941" y="118950"/>
                    <a:pt x="174724" y="118604"/>
                  </a:cubicBezTo>
                  <a:cubicBezTo>
                    <a:pt x="174070" y="117605"/>
                    <a:pt x="173301" y="116669"/>
                    <a:pt x="172443" y="115837"/>
                  </a:cubicBezTo>
                  <a:cubicBezTo>
                    <a:pt x="172174" y="115568"/>
                    <a:pt x="171918" y="115286"/>
                    <a:pt x="171661" y="114991"/>
                  </a:cubicBezTo>
                  <a:cubicBezTo>
                    <a:pt x="171405" y="114696"/>
                    <a:pt x="171162" y="114440"/>
                    <a:pt x="170919" y="114158"/>
                  </a:cubicBezTo>
                  <a:lnTo>
                    <a:pt x="170534" y="113761"/>
                  </a:lnTo>
                  <a:cubicBezTo>
                    <a:pt x="170265" y="113505"/>
                    <a:pt x="170022" y="113236"/>
                    <a:pt x="169765" y="112967"/>
                  </a:cubicBezTo>
                  <a:cubicBezTo>
                    <a:pt x="169509" y="112698"/>
                    <a:pt x="169509" y="112685"/>
                    <a:pt x="169368" y="112557"/>
                  </a:cubicBezTo>
                  <a:cubicBezTo>
                    <a:pt x="169099" y="112288"/>
                    <a:pt x="168856" y="112006"/>
                    <a:pt x="168625" y="111711"/>
                  </a:cubicBezTo>
                  <a:cubicBezTo>
                    <a:pt x="168382" y="111417"/>
                    <a:pt x="168164" y="111109"/>
                    <a:pt x="167959" y="110789"/>
                  </a:cubicBezTo>
                  <a:cubicBezTo>
                    <a:pt x="167318" y="109866"/>
                    <a:pt x="166588" y="109008"/>
                    <a:pt x="165781" y="108227"/>
                  </a:cubicBezTo>
                  <a:cubicBezTo>
                    <a:pt x="165512" y="107970"/>
                    <a:pt x="165256" y="107701"/>
                    <a:pt x="165012" y="107420"/>
                  </a:cubicBezTo>
                  <a:cubicBezTo>
                    <a:pt x="164769" y="107163"/>
                    <a:pt x="164526" y="106881"/>
                    <a:pt x="164295" y="106612"/>
                  </a:cubicBezTo>
                  <a:lnTo>
                    <a:pt x="163924" y="106215"/>
                  </a:lnTo>
                  <a:lnTo>
                    <a:pt x="163193" y="105459"/>
                  </a:lnTo>
                  <a:cubicBezTo>
                    <a:pt x="163065" y="105331"/>
                    <a:pt x="162950" y="105190"/>
                    <a:pt x="162822" y="105075"/>
                  </a:cubicBezTo>
                  <a:cubicBezTo>
                    <a:pt x="162693" y="104960"/>
                    <a:pt x="162348" y="104550"/>
                    <a:pt x="162117" y="104281"/>
                  </a:cubicBezTo>
                  <a:cubicBezTo>
                    <a:pt x="161886" y="104012"/>
                    <a:pt x="161694" y="103717"/>
                    <a:pt x="161489" y="103435"/>
                  </a:cubicBezTo>
                  <a:cubicBezTo>
                    <a:pt x="161067" y="102859"/>
                    <a:pt x="160554" y="102359"/>
                    <a:pt x="159965" y="101962"/>
                  </a:cubicBezTo>
                  <a:cubicBezTo>
                    <a:pt x="159644" y="101757"/>
                    <a:pt x="159337" y="101526"/>
                    <a:pt x="159042" y="101283"/>
                  </a:cubicBezTo>
                  <a:cubicBezTo>
                    <a:pt x="158748" y="101014"/>
                    <a:pt x="158479" y="100732"/>
                    <a:pt x="158222" y="100437"/>
                  </a:cubicBezTo>
                  <a:cubicBezTo>
                    <a:pt x="157953" y="100130"/>
                    <a:pt x="157710" y="99809"/>
                    <a:pt x="157492" y="99464"/>
                  </a:cubicBezTo>
                  <a:cubicBezTo>
                    <a:pt x="155673" y="97247"/>
                    <a:pt x="153713" y="95146"/>
                    <a:pt x="151624" y="93173"/>
                  </a:cubicBezTo>
                  <a:cubicBezTo>
                    <a:pt x="151343" y="92904"/>
                    <a:pt x="151074" y="92609"/>
                    <a:pt x="150818" y="92315"/>
                  </a:cubicBezTo>
                  <a:cubicBezTo>
                    <a:pt x="150561" y="92020"/>
                    <a:pt x="150305" y="91751"/>
                    <a:pt x="150062" y="91456"/>
                  </a:cubicBezTo>
                  <a:lnTo>
                    <a:pt x="149677" y="91046"/>
                  </a:lnTo>
                  <a:cubicBezTo>
                    <a:pt x="149408" y="90790"/>
                    <a:pt x="149152" y="90508"/>
                    <a:pt x="148896" y="90227"/>
                  </a:cubicBezTo>
                  <a:cubicBezTo>
                    <a:pt x="148639" y="89945"/>
                    <a:pt x="148626" y="89958"/>
                    <a:pt x="148499" y="89816"/>
                  </a:cubicBezTo>
                  <a:cubicBezTo>
                    <a:pt x="148230" y="89547"/>
                    <a:pt x="147973" y="89266"/>
                    <a:pt x="147730" y="88958"/>
                  </a:cubicBezTo>
                  <a:cubicBezTo>
                    <a:pt x="147486" y="88651"/>
                    <a:pt x="147269" y="88343"/>
                    <a:pt x="147051" y="88023"/>
                  </a:cubicBezTo>
                  <a:cubicBezTo>
                    <a:pt x="146141" y="86768"/>
                    <a:pt x="145116" y="85614"/>
                    <a:pt x="143989" y="84551"/>
                  </a:cubicBezTo>
                  <a:cubicBezTo>
                    <a:pt x="143720" y="84295"/>
                    <a:pt x="143463" y="84026"/>
                    <a:pt x="143233" y="83744"/>
                  </a:cubicBezTo>
                  <a:cubicBezTo>
                    <a:pt x="142990" y="83488"/>
                    <a:pt x="142746" y="83232"/>
                    <a:pt x="142528" y="82950"/>
                  </a:cubicBezTo>
                  <a:cubicBezTo>
                    <a:pt x="142400" y="82821"/>
                    <a:pt x="142298" y="82693"/>
                    <a:pt x="142182" y="82565"/>
                  </a:cubicBezTo>
                  <a:cubicBezTo>
                    <a:pt x="142067" y="82437"/>
                    <a:pt x="141721" y="82078"/>
                    <a:pt x="141491" y="81822"/>
                  </a:cubicBezTo>
                  <a:lnTo>
                    <a:pt x="141158" y="81476"/>
                  </a:lnTo>
                  <a:cubicBezTo>
                    <a:pt x="140914" y="81246"/>
                    <a:pt x="140696" y="81015"/>
                    <a:pt x="140479" y="80772"/>
                  </a:cubicBezTo>
                  <a:lnTo>
                    <a:pt x="140133" y="80426"/>
                  </a:lnTo>
                  <a:lnTo>
                    <a:pt x="139454" y="79747"/>
                  </a:lnTo>
                  <a:lnTo>
                    <a:pt x="139108" y="79401"/>
                  </a:lnTo>
                  <a:cubicBezTo>
                    <a:pt x="138852" y="79183"/>
                    <a:pt x="138621" y="78952"/>
                    <a:pt x="138390" y="78709"/>
                  </a:cubicBezTo>
                  <a:lnTo>
                    <a:pt x="138019" y="78363"/>
                  </a:lnTo>
                  <a:cubicBezTo>
                    <a:pt x="137750" y="78132"/>
                    <a:pt x="137506" y="77889"/>
                    <a:pt x="137250" y="77646"/>
                  </a:cubicBezTo>
                  <a:lnTo>
                    <a:pt x="136853" y="77274"/>
                  </a:lnTo>
                  <a:cubicBezTo>
                    <a:pt x="136558" y="77031"/>
                    <a:pt x="136276" y="76775"/>
                    <a:pt x="135995" y="76518"/>
                  </a:cubicBezTo>
                  <a:lnTo>
                    <a:pt x="135559" y="76108"/>
                  </a:lnTo>
                  <a:cubicBezTo>
                    <a:pt x="134432" y="74930"/>
                    <a:pt x="133202" y="73854"/>
                    <a:pt x="131895" y="72880"/>
                  </a:cubicBezTo>
                  <a:cubicBezTo>
                    <a:pt x="131562" y="72675"/>
                    <a:pt x="131254" y="72444"/>
                    <a:pt x="130947" y="72201"/>
                  </a:cubicBezTo>
                  <a:cubicBezTo>
                    <a:pt x="130652" y="71970"/>
                    <a:pt x="130357" y="71727"/>
                    <a:pt x="130088" y="71458"/>
                  </a:cubicBezTo>
                  <a:lnTo>
                    <a:pt x="129691" y="71074"/>
                  </a:lnTo>
                  <a:cubicBezTo>
                    <a:pt x="129422" y="70843"/>
                    <a:pt x="129166" y="70587"/>
                    <a:pt x="128923" y="70330"/>
                  </a:cubicBezTo>
                  <a:lnTo>
                    <a:pt x="128538" y="69984"/>
                  </a:lnTo>
                  <a:cubicBezTo>
                    <a:pt x="128026" y="69510"/>
                    <a:pt x="127488" y="69088"/>
                    <a:pt x="126911" y="68703"/>
                  </a:cubicBezTo>
                  <a:cubicBezTo>
                    <a:pt x="126629" y="68537"/>
                    <a:pt x="126348" y="68345"/>
                    <a:pt x="126091" y="68140"/>
                  </a:cubicBezTo>
                  <a:cubicBezTo>
                    <a:pt x="125822" y="67947"/>
                    <a:pt x="125566" y="67730"/>
                    <a:pt x="125323" y="67512"/>
                  </a:cubicBezTo>
                  <a:lnTo>
                    <a:pt x="124925" y="67204"/>
                  </a:lnTo>
                  <a:cubicBezTo>
                    <a:pt x="124490" y="66935"/>
                    <a:pt x="124041" y="66692"/>
                    <a:pt x="123644" y="66436"/>
                  </a:cubicBezTo>
                  <a:cubicBezTo>
                    <a:pt x="123324" y="66269"/>
                    <a:pt x="123016" y="66064"/>
                    <a:pt x="122735" y="65821"/>
                  </a:cubicBezTo>
                  <a:cubicBezTo>
                    <a:pt x="122414" y="65590"/>
                    <a:pt x="122133" y="65334"/>
                    <a:pt x="121838" y="65078"/>
                  </a:cubicBezTo>
                  <a:lnTo>
                    <a:pt x="121389" y="64668"/>
                  </a:lnTo>
                  <a:cubicBezTo>
                    <a:pt x="120249" y="63476"/>
                    <a:pt x="119007" y="62387"/>
                    <a:pt x="117674" y="61414"/>
                  </a:cubicBezTo>
                  <a:cubicBezTo>
                    <a:pt x="117341" y="61196"/>
                    <a:pt x="117008" y="60952"/>
                    <a:pt x="116701" y="60709"/>
                  </a:cubicBezTo>
                  <a:cubicBezTo>
                    <a:pt x="116393" y="60466"/>
                    <a:pt x="116086" y="60209"/>
                    <a:pt x="115804" y="59927"/>
                  </a:cubicBezTo>
                  <a:lnTo>
                    <a:pt x="115381" y="59530"/>
                  </a:lnTo>
                  <a:cubicBezTo>
                    <a:pt x="115086" y="59274"/>
                    <a:pt x="114817" y="59005"/>
                    <a:pt x="114535" y="58736"/>
                  </a:cubicBezTo>
                  <a:lnTo>
                    <a:pt x="114125" y="58339"/>
                  </a:lnTo>
                  <a:cubicBezTo>
                    <a:pt x="113331" y="57545"/>
                    <a:pt x="112421" y="56840"/>
                    <a:pt x="111448" y="56276"/>
                  </a:cubicBezTo>
                  <a:cubicBezTo>
                    <a:pt x="111115" y="56071"/>
                    <a:pt x="110807" y="55854"/>
                    <a:pt x="110500" y="55610"/>
                  </a:cubicBezTo>
                  <a:cubicBezTo>
                    <a:pt x="109667" y="54816"/>
                    <a:pt x="108745" y="54124"/>
                    <a:pt x="107771" y="53522"/>
                  </a:cubicBezTo>
                  <a:cubicBezTo>
                    <a:pt x="107438" y="53330"/>
                    <a:pt x="107118" y="53112"/>
                    <a:pt x="106810" y="52881"/>
                  </a:cubicBezTo>
                  <a:cubicBezTo>
                    <a:pt x="106182" y="52433"/>
                    <a:pt x="105529" y="51997"/>
                    <a:pt x="104914" y="51600"/>
                  </a:cubicBezTo>
                  <a:cubicBezTo>
                    <a:pt x="104581" y="51408"/>
                    <a:pt x="104274" y="51190"/>
                    <a:pt x="103966" y="50972"/>
                  </a:cubicBezTo>
                  <a:cubicBezTo>
                    <a:pt x="103364" y="50537"/>
                    <a:pt x="102762" y="50114"/>
                    <a:pt x="102134" y="49691"/>
                  </a:cubicBezTo>
                  <a:cubicBezTo>
                    <a:pt x="101814" y="49512"/>
                    <a:pt x="101519" y="49307"/>
                    <a:pt x="101224" y="49089"/>
                  </a:cubicBezTo>
                  <a:cubicBezTo>
                    <a:pt x="100673" y="48679"/>
                    <a:pt x="100110" y="48256"/>
                    <a:pt x="99508" y="47885"/>
                  </a:cubicBezTo>
                  <a:cubicBezTo>
                    <a:pt x="99213" y="47718"/>
                    <a:pt x="98918" y="47526"/>
                    <a:pt x="98636" y="47347"/>
                  </a:cubicBezTo>
                  <a:cubicBezTo>
                    <a:pt x="98354" y="47167"/>
                    <a:pt x="97727" y="46834"/>
                    <a:pt x="97266" y="46604"/>
                  </a:cubicBezTo>
                  <a:cubicBezTo>
                    <a:pt x="96958" y="46437"/>
                    <a:pt x="96664" y="46245"/>
                    <a:pt x="96381" y="46027"/>
                  </a:cubicBezTo>
                  <a:cubicBezTo>
                    <a:pt x="96100" y="45809"/>
                    <a:pt x="95818" y="45579"/>
                    <a:pt x="95562" y="45348"/>
                  </a:cubicBezTo>
                  <a:lnTo>
                    <a:pt x="95152" y="45015"/>
                  </a:lnTo>
                  <a:cubicBezTo>
                    <a:pt x="94729" y="44708"/>
                    <a:pt x="94306" y="44400"/>
                    <a:pt x="93870" y="44118"/>
                  </a:cubicBezTo>
                  <a:cubicBezTo>
                    <a:pt x="93435" y="43836"/>
                    <a:pt x="93281" y="43759"/>
                    <a:pt x="92999" y="43567"/>
                  </a:cubicBezTo>
                  <a:cubicBezTo>
                    <a:pt x="92718" y="43375"/>
                    <a:pt x="92128" y="43068"/>
                    <a:pt x="91718" y="42850"/>
                  </a:cubicBezTo>
                  <a:cubicBezTo>
                    <a:pt x="91308" y="42632"/>
                    <a:pt x="91091" y="42542"/>
                    <a:pt x="90796" y="42389"/>
                  </a:cubicBezTo>
                  <a:lnTo>
                    <a:pt x="89361" y="41684"/>
                  </a:lnTo>
                  <a:cubicBezTo>
                    <a:pt x="89041" y="41517"/>
                    <a:pt x="88720" y="41325"/>
                    <a:pt x="88426" y="41120"/>
                  </a:cubicBezTo>
                  <a:cubicBezTo>
                    <a:pt x="87516" y="40480"/>
                    <a:pt x="86568" y="39916"/>
                    <a:pt x="85569" y="39442"/>
                  </a:cubicBezTo>
                  <a:cubicBezTo>
                    <a:pt x="85236" y="39288"/>
                    <a:pt x="84928" y="39109"/>
                    <a:pt x="84621" y="38917"/>
                  </a:cubicBezTo>
                  <a:cubicBezTo>
                    <a:pt x="84160" y="38648"/>
                    <a:pt x="83685" y="38392"/>
                    <a:pt x="83199" y="38148"/>
                  </a:cubicBezTo>
                  <a:lnTo>
                    <a:pt x="82225" y="37661"/>
                  </a:lnTo>
                  <a:lnTo>
                    <a:pt x="80713" y="36918"/>
                  </a:lnTo>
                  <a:cubicBezTo>
                    <a:pt x="80367" y="36739"/>
                    <a:pt x="80022" y="36534"/>
                    <a:pt x="79701" y="36316"/>
                  </a:cubicBezTo>
                  <a:cubicBezTo>
                    <a:pt x="77639" y="35048"/>
                    <a:pt x="75499" y="33908"/>
                    <a:pt x="73296" y="32895"/>
                  </a:cubicBezTo>
                  <a:cubicBezTo>
                    <a:pt x="72937" y="32729"/>
                    <a:pt x="72591" y="32524"/>
                    <a:pt x="72245" y="32319"/>
                  </a:cubicBezTo>
                  <a:cubicBezTo>
                    <a:pt x="71899" y="32114"/>
                    <a:pt x="71194" y="31755"/>
                    <a:pt x="70669" y="31499"/>
                  </a:cubicBezTo>
                  <a:cubicBezTo>
                    <a:pt x="70144" y="31243"/>
                    <a:pt x="69939" y="31153"/>
                    <a:pt x="69580" y="30961"/>
                  </a:cubicBezTo>
                  <a:cubicBezTo>
                    <a:pt x="68696" y="30513"/>
                    <a:pt x="67774" y="30154"/>
                    <a:pt x="66826" y="29859"/>
                  </a:cubicBezTo>
                  <a:cubicBezTo>
                    <a:pt x="66467" y="29744"/>
                    <a:pt x="66108" y="29603"/>
                    <a:pt x="65775" y="29436"/>
                  </a:cubicBezTo>
                  <a:cubicBezTo>
                    <a:pt x="65288" y="29206"/>
                    <a:pt x="64801" y="28937"/>
                    <a:pt x="64315" y="28693"/>
                  </a:cubicBezTo>
                  <a:cubicBezTo>
                    <a:pt x="63828" y="28450"/>
                    <a:pt x="63687" y="28386"/>
                    <a:pt x="63380" y="28219"/>
                  </a:cubicBezTo>
                  <a:cubicBezTo>
                    <a:pt x="63072" y="28053"/>
                    <a:pt x="62419" y="27758"/>
                    <a:pt x="61919" y="27540"/>
                  </a:cubicBezTo>
                  <a:cubicBezTo>
                    <a:pt x="61586" y="27399"/>
                    <a:pt x="61253" y="27246"/>
                    <a:pt x="60932" y="27079"/>
                  </a:cubicBezTo>
                  <a:cubicBezTo>
                    <a:pt x="59920" y="26592"/>
                    <a:pt x="58870" y="26208"/>
                    <a:pt x="57794" y="25913"/>
                  </a:cubicBezTo>
                  <a:cubicBezTo>
                    <a:pt x="57422" y="25798"/>
                    <a:pt x="57063" y="25644"/>
                    <a:pt x="56717" y="25465"/>
                  </a:cubicBezTo>
                  <a:cubicBezTo>
                    <a:pt x="55513" y="24837"/>
                    <a:pt x="54258" y="24337"/>
                    <a:pt x="52951" y="23979"/>
                  </a:cubicBezTo>
                  <a:cubicBezTo>
                    <a:pt x="52579" y="23850"/>
                    <a:pt x="52221" y="23697"/>
                    <a:pt x="51862" y="23530"/>
                  </a:cubicBezTo>
                  <a:cubicBezTo>
                    <a:pt x="50824" y="23005"/>
                    <a:pt x="49735" y="22582"/>
                    <a:pt x="48621" y="22249"/>
                  </a:cubicBezTo>
                  <a:cubicBezTo>
                    <a:pt x="48262" y="22134"/>
                    <a:pt x="47916" y="22006"/>
                    <a:pt x="47570" y="21852"/>
                  </a:cubicBezTo>
                  <a:cubicBezTo>
                    <a:pt x="46904" y="21557"/>
                    <a:pt x="46225" y="21314"/>
                    <a:pt x="45520" y="21122"/>
                  </a:cubicBezTo>
                  <a:cubicBezTo>
                    <a:pt x="45187" y="21019"/>
                    <a:pt x="44854" y="20904"/>
                    <a:pt x="44534" y="20763"/>
                  </a:cubicBezTo>
                  <a:cubicBezTo>
                    <a:pt x="43893" y="20507"/>
                    <a:pt x="43227" y="20289"/>
                    <a:pt x="42561" y="20122"/>
                  </a:cubicBezTo>
                  <a:cubicBezTo>
                    <a:pt x="42228" y="20033"/>
                    <a:pt x="41895" y="19917"/>
                    <a:pt x="41575" y="19777"/>
                  </a:cubicBezTo>
                  <a:cubicBezTo>
                    <a:pt x="40908" y="19533"/>
                    <a:pt x="40229" y="19328"/>
                    <a:pt x="39550" y="19162"/>
                  </a:cubicBezTo>
                  <a:cubicBezTo>
                    <a:pt x="39204" y="19072"/>
                    <a:pt x="38858" y="18957"/>
                    <a:pt x="38512" y="18829"/>
                  </a:cubicBezTo>
                  <a:cubicBezTo>
                    <a:pt x="37616" y="18547"/>
                    <a:pt x="36680" y="18444"/>
                    <a:pt x="35758" y="18239"/>
                  </a:cubicBezTo>
                  <a:cubicBezTo>
                    <a:pt x="35374" y="18149"/>
                    <a:pt x="34989" y="18034"/>
                    <a:pt x="34618" y="17906"/>
                  </a:cubicBezTo>
                  <a:cubicBezTo>
                    <a:pt x="32709" y="17201"/>
                    <a:pt x="30736" y="16702"/>
                    <a:pt x="28712" y="16446"/>
                  </a:cubicBezTo>
                  <a:cubicBezTo>
                    <a:pt x="28315" y="16305"/>
                    <a:pt x="27943" y="16087"/>
                    <a:pt x="27636" y="15792"/>
                  </a:cubicBezTo>
                  <a:cubicBezTo>
                    <a:pt x="23946" y="13499"/>
                    <a:pt x="19616" y="13653"/>
                    <a:pt x="15567" y="12807"/>
                  </a:cubicBezTo>
                  <a:cubicBezTo>
                    <a:pt x="11275" y="11910"/>
                    <a:pt x="6881" y="11526"/>
                    <a:pt x="2563" y="10744"/>
                  </a:cubicBezTo>
                  <a:cubicBezTo>
                    <a:pt x="-1754" y="9963"/>
                    <a:pt x="-2638" y="7426"/>
                    <a:pt x="-460" y="3852"/>
                  </a:cubicBezTo>
                  <a:cubicBezTo>
                    <a:pt x="2102" y="-414"/>
                    <a:pt x="5549" y="-2182"/>
                    <a:pt x="10187" y="-1388"/>
                  </a:cubicBezTo>
                  <a:cubicBezTo>
                    <a:pt x="20551" y="380"/>
                    <a:pt x="30928" y="2058"/>
                    <a:pt x="41062" y="5018"/>
                  </a:cubicBezTo>
                  <a:cubicBezTo>
                    <a:pt x="58613" y="10065"/>
                    <a:pt x="76178" y="14998"/>
                    <a:pt x="92910" y="22480"/>
                  </a:cubicBezTo>
                  <a:cubicBezTo>
                    <a:pt x="100673" y="25939"/>
                    <a:pt x="108719" y="28732"/>
                    <a:pt x="116662" y="31794"/>
                  </a:cubicBezTo>
                  <a:cubicBezTo>
                    <a:pt x="118328" y="32280"/>
                    <a:pt x="119839" y="33203"/>
                    <a:pt x="121031" y="34471"/>
                  </a:cubicBezTo>
                  <a:cubicBezTo>
                    <a:pt x="123747" y="37802"/>
                    <a:pt x="122709" y="41018"/>
                    <a:pt x="118469" y="42235"/>
                  </a:cubicBezTo>
                  <a:cubicBezTo>
                    <a:pt x="117674" y="42376"/>
                    <a:pt x="116982" y="42837"/>
                    <a:pt x="116547" y="43516"/>
                  </a:cubicBezTo>
                  <a:cubicBezTo>
                    <a:pt x="119968" y="45502"/>
                    <a:pt x="123375" y="47488"/>
                    <a:pt x="126796" y="49448"/>
                  </a:cubicBezTo>
                  <a:cubicBezTo>
                    <a:pt x="129525" y="50998"/>
                    <a:pt x="132292" y="52522"/>
                    <a:pt x="135047" y="54047"/>
                  </a:cubicBezTo>
                  <a:cubicBezTo>
                    <a:pt x="135879" y="54521"/>
                    <a:pt x="136827" y="54957"/>
                    <a:pt x="137071" y="55943"/>
                  </a:cubicBezTo>
                  <a:cubicBezTo>
                    <a:pt x="137891" y="59274"/>
                    <a:pt x="140837" y="61567"/>
                    <a:pt x="141119" y="65308"/>
                  </a:cubicBezTo>
                  <a:cubicBezTo>
                    <a:pt x="141516" y="67678"/>
                    <a:pt x="142925" y="69754"/>
                    <a:pt x="144963" y="71009"/>
                  </a:cubicBezTo>
                  <a:cubicBezTo>
                    <a:pt x="148806" y="73764"/>
                    <a:pt x="152380" y="76877"/>
                    <a:pt x="155647" y="80298"/>
                  </a:cubicBezTo>
                  <a:cubicBezTo>
                    <a:pt x="159491" y="84320"/>
                    <a:pt x="163706" y="87985"/>
                    <a:pt x="167280" y="92123"/>
                  </a:cubicBezTo>
                  <a:cubicBezTo>
                    <a:pt x="170650" y="96081"/>
                    <a:pt x="174967" y="97542"/>
                    <a:pt x="179720" y="98054"/>
                  </a:cubicBezTo>
                  <a:cubicBezTo>
                    <a:pt x="194222" y="99745"/>
                    <a:pt x="208597" y="102410"/>
                    <a:pt x="222741" y="106010"/>
                  </a:cubicBezTo>
                  <a:cubicBezTo>
                    <a:pt x="227353" y="107150"/>
                    <a:pt x="227532" y="107214"/>
                    <a:pt x="230159" y="103345"/>
                  </a:cubicBezTo>
                  <a:cubicBezTo>
                    <a:pt x="235937" y="94544"/>
                    <a:pt x="244789" y="88215"/>
                    <a:pt x="254987" y="85602"/>
                  </a:cubicBezTo>
                  <a:cubicBezTo>
                    <a:pt x="257703" y="84871"/>
                    <a:pt x="260509" y="84513"/>
                    <a:pt x="263276" y="83923"/>
                  </a:cubicBezTo>
                  <a:cubicBezTo>
                    <a:pt x="265223" y="83513"/>
                    <a:pt x="266402" y="85204"/>
                    <a:pt x="268067" y="85589"/>
                  </a:cubicBezTo>
                  <a:lnTo>
                    <a:pt x="268067" y="85589"/>
                  </a:lnTo>
                  <a:cubicBezTo>
                    <a:pt x="268657" y="87152"/>
                    <a:pt x="269707" y="88497"/>
                    <a:pt x="271091" y="89432"/>
                  </a:cubicBezTo>
                  <a:cubicBezTo>
                    <a:pt x="277497" y="97247"/>
                    <a:pt x="283134" y="105613"/>
                    <a:pt x="288720" y="113992"/>
                  </a:cubicBezTo>
                  <a:cubicBezTo>
                    <a:pt x="296073" y="125022"/>
                    <a:pt x="302966" y="136360"/>
                    <a:pt x="311101" y="146840"/>
                  </a:cubicBezTo>
                  <a:cubicBezTo>
                    <a:pt x="311293" y="147289"/>
                    <a:pt x="311434" y="147763"/>
                    <a:pt x="311524" y="148237"/>
                  </a:cubicBezTo>
                  <a:close/>
                </a:path>
              </a:pathLst>
            </a:custGeom>
            <a:solidFill>
              <a:srgbClr val="000000"/>
            </a:solidFill>
            <a:ln w="1280" cap="flat">
              <a:noFill/>
              <a:prstDash val="solid"/>
              <a:miter/>
            </a:ln>
          </p:spPr>
          <p:txBody>
            <a:bodyPr rtlCol="0" anchor="ctr"/>
            <a:lstStyle/>
            <a:p>
              <a:endParaRPr lang="es-CO"/>
            </a:p>
          </p:txBody>
        </p:sp>
        <p:sp>
          <p:nvSpPr>
            <p:cNvPr id="213" name="Freeform: Shape 212">
              <a:extLst>
                <a:ext uri="{FF2B5EF4-FFF2-40B4-BE49-F238E27FC236}">
                  <a16:creationId xmlns:a16="http://schemas.microsoft.com/office/drawing/2014/main" id="{5E024921-19FB-F43B-8B02-9D786D242808}"/>
                </a:ext>
              </a:extLst>
            </p:cNvPr>
            <p:cNvSpPr/>
            <p:nvPr/>
          </p:nvSpPr>
          <p:spPr>
            <a:xfrm>
              <a:off x="-1069570" y="55824"/>
              <a:ext cx="202428" cy="717098"/>
            </a:xfrm>
            <a:custGeom>
              <a:avLst/>
              <a:gdLst>
                <a:gd name="connsiteX0" fmla="*/ 199632 w 202428"/>
                <a:gd name="connsiteY0" fmla="*/ -1573 h 717098"/>
                <a:gd name="connsiteX1" fmla="*/ 200823 w 202428"/>
                <a:gd name="connsiteY1" fmla="*/ -1483 h 717098"/>
                <a:gd name="connsiteX2" fmla="*/ 194328 w 202428"/>
                <a:gd name="connsiteY2" fmla="*/ 8894 h 717098"/>
                <a:gd name="connsiteX3" fmla="*/ 183067 w 202428"/>
                <a:gd name="connsiteY3" fmla="*/ 30674 h 717098"/>
                <a:gd name="connsiteX4" fmla="*/ 181183 w 202428"/>
                <a:gd name="connsiteY4" fmla="*/ 51723 h 717098"/>
                <a:gd name="connsiteX5" fmla="*/ 190561 w 202428"/>
                <a:gd name="connsiteY5" fmla="*/ 110220 h 717098"/>
                <a:gd name="connsiteX6" fmla="*/ 195122 w 202428"/>
                <a:gd name="connsiteY6" fmla="*/ 174969 h 717098"/>
                <a:gd name="connsiteX7" fmla="*/ 196839 w 202428"/>
                <a:gd name="connsiteY7" fmla="*/ 196748 h 717098"/>
                <a:gd name="connsiteX8" fmla="*/ 195750 w 202428"/>
                <a:gd name="connsiteY8" fmla="*/ 263470 h 717098"/>
                <a:gd name="connsiteX9" fmla="*/ 190151 w 202428"/>
                <a:gd name="connsiteY9" fmla="*/ 317278 h 717098"/>
                <a:gd name="connsiteX10" fmla="*/ 178929 w 202428"/>
                <a:gd name="connsiteY10" fmla="*/ 388432 h 717098"/>
                <a:gd name="connsiteX11" fmla="*/ 172177 w 202428"/>
                <a:gd name="connsiteY11" fmla="*/ 433426 h 717098"/>
                <a:gd name="connsiteX12" fmla="*/ 169615 w 202428"/>
                <a:gd name="connsiteY12" fmla="*/ 446929 h 717098"/>
                <a:gd name="connsiteX13" fmla="*/ 157303 w 202428"/>
                <a:gd name="connsiteY13" fmla="*/ 510192 h 717098"/>
                <a:gd name="connsiteX14" fmla="*/ 153152 w 202428"/>
                <a:gd name="connsiteY14" fmla="*/ 533945 h 717098"/>
                <a:gd name="connsiteX15" fmla="*/ 151140 w 202428"/>
                <a:gd name="connsiteY15" fmla="*/ 560388 h 717098"/>
                <a:gd name="connsiteX16" fmla="*/ 139149 w 202428"/>
                <a:gd name="connsiteY16" fmla="*/ 627827 h 717098"/>
                <a:gd name="connsiteX17" fmla="*/ 127926 w 202428"/>
                <a:gd name="connsiteY17" fmla="*/ 651822 h 717098"/>
                <a:gd name="connsiteX18" fmla="*/ 122904 w 202428"/>
                <a:gd name="connsiteY18" fmla="*/ 660419 h 717098"/>
                <a:gd name="connsiteX19" fmla="*/ 107723 w 202428"/>
                <a:gd name="connsiteY19" fmla="*/ 679636 h 717098"/>
                <a:gd name="connsiteX20" fmla="*/ 67649 w 202428"/>
                <a:gd name="connsiteY20" fmla="*/ 708180 h 717098"/>
                <a:gd name="connsiteX21" fmla="*/ 45126 w 202428"/>
                <a:gd name="connsiteY21" fmla="*/ 715060 h 717098"/>
                <a:gd name="connsiteX22" fmla="*/ 14071 w 202428"/>
                <a:gd name="connsiteY22" fmla="*/ 715380 h 717098"/>
                <a:gd name="connsiteX23" fmla="*/ -1405 w 202428"/>
                <a:gd name="connsiteY23" fmla="*/ 715060 h 717098"/>
                <a:gd name="connsiteX24" fmla="*/ 517 w 202428"/>
                <a:gd name="connsiteY24" fmla="*/ 711934 h 717098"/>
                <a:gd name="connsiteX25" fmla="*/ 5487 w 202428"/>
                <a:gd name="connsiteY25" fmla="*/ 710960 h 717098"/>
                <a:gd name="connsiteX26" fmla="*/ 28087 w 202428"/>
                <a:gd name="connsiteY26" fmla="*/ 710076 h 717098"/>
                <a:gd name="connsiteX27" fmla="*/ 37503 w 202428"/>
                <a:gd name="connsiteY27" fmla="*/ 712446 h 717098"/>
                <a:gd name="connsiteX28" fmla="*/ 62767 w 202428"/>
                <a:gd name="connsiteY28" fmla="*/ 707322 h 717098"/>
                <a:gd name="connsiteX29" fmla="*/ 113898 w 202428"/>
                <a:gd name="connsiteY29" fmla="*/ 668733 h 717098"/>
                <a:gd name="connsiteX30" fmla="*/ 136036 w 202428"/>
                <a:gd name="connsiteY30" fmla="*/ 628621 h 717098"/>
                <a:gd name="connsiteX31" fmla="*/ 148104 w 202428"/>
                <a:gd name="connsiteY31" fmla="*/ 566934 h 717098"/>
                <a:gd name="connsiteX32" fmla="*/ 152832 w 202428"/>
                <a:gd name="connsiteY32" fmla="*/ 521812 h 717098"/>
                <a:gd name="connsiteX33" fmla="*/ 163222 w 202428"/>
                <a:gd name="connsiteY33" fmla="*/ 463507 h 717098"/>
                <a:gd name="connsiteX34" fmla="*/ 171203 w 202428"/>
                <a:gd name="connsiteY34" fmla="*/ 421153 h 717098"/>
                <a:gd name="connsiteX35" fmla="*/ 183003 w 202428"/>
                <a:gd name="connsiteY35" fmla="*/ 351971 h 717098"/>
                <a:gd name="connsiteX36" fmla="*/ 183746 w 202428"/>
                <a:gd name="connsiteY36" fmla="*/ 337481 h 717098"/>
                <a:gd name="connsiteX37" fmla="*/ 184732 w 202428"/>
                <a:gd name="connsiteY37" fmla="*/ 327091 h 717098"/>
                <a:gd name="connsiteX38" fmla="*/ 186372 w 202428"/>
                <a:gd name="connsiteY38" fmla="*/ 314446 h 717098"/>
                <a:gd name="connsiteX39" fmla="*/ 187256 w 202428"/>
                <a:gd name="connsiteY39" fmla="*/ 302045 h 717098"/>
                <a:gd name="connsiteX40" fmla="*/ 188870 w 202428"/>
                <a:gd name="connsiteY40" fmla="*/ 287709 h 717098"/>
                <a:gd name="connsiteX41" fmla="*/ 189690 w 202428"/>
                <a:gd name="connsiteY41" fmla="*/ 286620 h 717098"/>
                <a:gd name="connsiteX42" fmla="*/ 189998 w 202428"/>
                <a:gd name="connsiteY42" fmla="*/ 273245 h 717098"/>
                <a:gd name="connsiteX43" fmla="*/ 189472 w 202428"/>
                <a:gd name="connsiteY43" fmla="*/ 271502 h 717098"/>
                <a:gd name="connsiteX44" fmla="*/ 191676 w 202428"/>
                <a:gd name="connsiteY44" fmla="*/ 259217 h 717098"/>
                <a:gd name="connsiteX45" fmla="*/ 191804 w 202428"/>
                <a:gd name="connsiteY45" fmla="*/ 255706 h 717098"/>
                <a:gd name="connsiteX46" fmla="*/ 192675 w 202428"/>
                <a:gd name="connsiteY46" fmla="*/ 239922 h 717098"/>
                <a:gd name="connsiteX47" fmla="*/ 194200 w 202428"/>
                <a:gd name="connsiteY47" fmla="*/ 237616 h 717098"/>
                <a:gd name="connsiteX48" fmla="*/ 195148 w 202428"/>
                <a:gd name="connsiteY48" fmla="*/ 234670 h 717098"/>
                <a:gd name="connsiteX49" fmla="*/ 191535 w 202428"/>
                <a:gd name="connsiteY49" fmla="*/ 218732 h 717098"/>
                <a:gd name="connsiteX50" fmla="*/ 192381 w 202428"/>
                <a:gd name="connsiteY50" fmla="*/ 212327 h 717098"/>
                <a:gd name="connsiteX51" fmla="*/ 193918 w 202428"/>
                <a:gd name="connsiteY51" fmla="*/ 208112 h 717098"/>
                <a:gd name="connsiteX52" fmla="*/ 194853 w 202428"/>
                <a:gd name="connsiteY52" fmla="*/ 192367 h 717098"/>
                <a:gd name="connsiteX53" fmla="*/ 194776 w 202428"/>
                <a:gd name="connsiteY53" fmla="*/ 187242 h 717098"/>
                <a:gd name="connsiteX54" fmla="*/ 193918 w 202428"/>
                <a:gd name="connsiteY54" fmla="*/ 186294 h 717098"/>
                <a:gd name="connsiteX55" fmla="*/ 193828 w 202428"/>
                <a:gd name="connsiteY55" fmla="*/ 158749 h 717098"/>
                <a:gd name="connsiteX56" fmla="*/ 192970 w 202428"/>
                <a:gd name="connsiteY56" fmla="*/ 156879 h 717098"/>
                <a:gd name="connsiteX57" fmla="*/ 192906 w 202428"/>
                <a:gd name="connsiteY57" fmla="*/ 140724 h 717098"/>
                <a:gd name="connsiteX58" fmla="*/ 192022 w 202428"/>
                <a:gd name="connsiteY58" fmla="*/ 138840 h 717098"/>
                <a:gd name="connsiteX59" fmla="*/ 191958 w 202428"/>
                <a:gd name="connsiteY59" fmla="*/ 131243 h 717098"/>
                <a:gd name="connsiteX60" fmla="*/ 191074 w 202428"/>
                <a:gd name="connsiteY60" fmla="*/ 129347 h 717098"/>
                <a:gd name="connsiteX61" fmla="*/ 190971 w 202428"/>
                <a:gd name="connsiteY61" fmla="*/ 122698 h 717098"/>
                <a:gd name="connsiteX62" fmla="*/ 190126 w 202428"/>
                <a:gd name="connsiteY62" fmla="*/ 121763 h 717098"/>
                <a:gd name="connsiteX63" fmla="*/ 189088 w 202428"/>
                <a:gd name="connsiteY63" fmla="*/ 107516 h 717098"/>
                <a:gd name="connsiteX64" fmla="*/ 188230 w 202428"/>
                <a:gd name="connsiteY64" fmla="*/ 106581 h 717098"/>
                <a:gd name="connsiteX65" fmla="*/ 184860 w 202428"/>
                <a:gd name="connsiteY65" fmla="*/ 85558 h 717098"/>
                <a:gd name="connsiteX66" fmla="*/ 184335 w 202428"/>
                <a:gd name="connsiteY66" fmla="*/ 81894 h 717098"/>
                <a:gd name="connsiteX67" fmla="*/ 183476 w 202428"/>
                <a:gd name="connsiteY67" fmla="*/ 80946 h 717098"/>
                <a:gd name="connsiteX68" fmla="*/ 182285 w 202428"/>
                <a:gd name="connsiteY68" fmla="*/ 71235 h 717098"/>
                <a:gd name="connsiteX69" fmla="*/ 181440 w 202428"/>
                <a:gd name="connsiteY69" fmla="*/ 60985 h 717098"/>
                <a:gd name="connsiteX70" fmla="*/ 180632 w 202428"/>
                <a:gd name="connsiteY70" fmla="*/ 60063 h 717098"/>
                <a:gd name="connsiteX71" fmla="*/ 180632 w 202428"/>
                <a:gd name="connsiteY71" fmla="*/ 55310 h 717098"/>
                <a:gd name="connsiteX72" fmla="*/ 179723 w 202428"/>
                <a:gd name="connsiteY72" fmla="*/ 54362 h 717098"/>
                <a:gd name="connsiteX73" fmla="*/ 179723 w 202428"/>
                <a:gd name="connsiteY73" fmla="*/ 48661 h 717098"/>
                <a:gd name="connsiteX74" fmla="*/ 178826 w 202428"/>
                <a:gd name="connsiteY74" fmla="*/ 46777 h 717098"/>
                <a:gd name="connsiteX75" fmla="*/ 178826 w 202428"/>
                <a:gd name="connsiteY75" fmla="*/ 42024 h 717098"/>
                <a:gd name="connsiteX76" fmla="*/ 179697 w 202428"/>
                <a:gd name="connsiteY76" fmla="*/ 41076 h 717098"/>
                <a:gd name="connsiteX77" fmla="*/ 179774 w 202428"/>
                <a:gd name="connsiteY77" fmla="*/ 35388 h 717098"/>
                <a:gd name="connsiteX78" fmla="*/ 180684 w 202428"/>
                <a:gd name="connsiteY78" fmla="*/ 34427 h 717098"/>
                <a:gd name="connsiteX79" fmla="*/ 182618 w 202428"/>
                <a:gd name="connsiteY79" fmla="*/ 26843 h 717098"/>
                <a:gd name="connsiteX80" fmla="*/ 183528 w 202428"/>
                <a:gd name="connsiteY80" fmla="*/ 25895 h 717098"/>
                <a:gd name="connsiteX81" fmla="*/ 195378 w 202428"/>
                <a:gd name="connsiteY81" fmla="*/ 5102 h 717098"/>
                <a:gd name="connsiteX82" fmla="*/ 199632 w 202428"/>
                <a:gd name="connsiteY82" fmla="*/ -1573 h 717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02428" h="717098">
                  <a:moveTo>
                    <a:pt x="199632" y="-1573"/>
                  </a:moveTo>
                  <a:lnTo>
                    <a:pt x="200823" y="-1483"/>
                  </a:lnTo>
                  <a:cubicBezTo>
                    <a:pt x="199465" y="2476"/>
                    <a:pt x="196595" y="5499"/>
                    <a:pt x="194328" y="8894"/>
                  </a:cubicBezTo>
                  <a:cubicBezTo>
                    <a:pt x="189626" y="15620"/>
                    <a:pt x="185847" y="22948"/>
                    <a:pt x="183067" y="30674"/>
                  </a:cubicBezTo>
                  <a:cubicBezTo>
                    <a:pt x="180940" y="37476"/>
                    <a:pt x="180299" y="44651"/>
                    <a:pt x="181183" y="51723"/>
                  </a:cubicBezTo>
                  <a:cubicBezTo>
                    <a:pt x="183028" y="71439"/>
                    <a:pt x="187781" y="90669"/>
                    <a:pt x="190561" y="110220"/>
                  </a:cubicBezTo>
                  <a:cubicBezTo>
                    <a:pt x="193751" y="131653"/>
                    <a:pt x="195276" y="153305"/>
                    <a:pt x="195122" y="174969"/>
                  </a:cubicBezTo>
                  <a:cubicBezTo>
                    <a:pt x="195020" y="182207"/>
                    <a:pt x="196121" y="189471"/>
                    <a:pt x="196839" y="196748"/>
                  </a:cubicBezTo>
                  <a:cubicBezTo>
                    <a:pt x="198914" y="218963"/>
                    <a:pt x="198556" y="241332"/>
                    <a:pt x="195750" y="263470"/>
                  </a:cubicBezTo>
                  <a:cubicBezTo>
                    <a:pt x="193623" y="281406"/>
                    <a:pt x="192086" y="299342"/>
                    <a:pt x="190151" y="317278"/>
                  </a:cubicBezTo>
                  <a:cubicBezTo>
                    <a:pt x="187704" y="341184"/>
                    <a:pt x="183951" y="364936"/>
                    <a:pt x="178929" y="388432"/>
                  </a:cubicBezTo>
                  <a:cubicBezTo>
                    <a:pt x="175674" y="403281"/>
                    <a:pt x="173996" y="418360"/>
                    <a:pt x="172177" y="433426"/>
                  </a:cubicBezTo>
                  <a:cubicBezTo>
                    <a:pt x="171588" y="437974"/>
                    <a:pt x="170729" y="442484"/>
                    <a:pt x="169615" y="446929"/>
                  </a:cubicBezTo>
                  <a:cubicBezTo>
                    <a:pt x="164631" y="467838"/>
                    <a:pt x="160647" y="488951"/>
                    <a:pt x="157303" y="510192"/>
                  </a:cubicBezTo>
                  <a:cubicBezTo>
                    <a:pt x="156022" y="518148"/>
                    <a:pt x="155048" y="526091"/>
                    <a:pt x="153152" y="533945"/>
                  </a:cubicBezTo>
                  <a:cubicBezTo>
                    <a:pt x="151064" y="542592"/>
                    <a:pt x="151602" y="551547"/>
                    <a:pt x="151140" y="560388"/>
                  </a:cubicBezTo>
                  <a:cubicBezTo>
                    <a:pt x="149949" y="583358"/>
                    <a:pt x="146772" y="605996"/>
                    <a:pt x="139149" y="627827"/>
                  </a:cubicBezTo>
                  <a:cubicBezTo>
                    <a:pt x="136305" y="636218"/>
                    <a:pt x="132538" y="644264"/>
                    <a:pt x="127926" y="651822"/>
                  </a:cubicBezTo>
                  <a:cubicBezTo>
                    <a:pt x="126184" y="654641"/>
                    <a:pt x="124390" y="657459"/>
                    <a:pt x="122904" y="660419"/>
                  </a:cubicBezTo>
                  <a:cubicBezTo>
                    <a:pt x="119125" y="667734"/>
                    <a:pt x="113974" y="674268"/>
                    <a:pt x="107723" y="679636"/>
                  </a:cubicBezTo>
                  <a:cubicBezTo>
                    <a:pt x="95347" y="690526"/>
                    <a:pt x="82330" y="700532"/>
                    <a:pt x="67649" y="708180"/>
                  </a:cubicBezTo>
                  <a:cubicBezTo>
                    <a:pt x="60628" y="711831"/>
                    <a:pt x="52992" y="714163"/>
                    <a:pt x="45126" y="715060"/>
                  </a:cubicBezTo>
                  <a:cubicBezTo>
                    <a:pt x="34787" y="715880"/>
                    <a:pt x="24423" y="715303"/>
                    <a:pt x="14071" y="715380"/>
                  </a:cubicBezTo>
                  <a:cubicBezTo>
                    <a:pt x="8946" y="715380"/>
                    <a:pt x="3732" y="715867"/>
                    <a:pt x="-1405" y="715060"/>
                  </a:cubicBezTo>
                  <a:cubicBezTo>
                    <a:pt x="-2174" y="713176"/>
                    <a:pt x="-559" y="712625"/>
                    <a:pt x="517" y="711934"/>
                  </a:cubicBezTo>
                  <a:cubicBezTo>
                    <a:pt x="1939" y="710870"/>
                    <a:pt x="3771" y="710512"/>
                    <a:pt x="5487" y="710960"/>
                  </a:cubicBezTo>
                  <a:cubicBezTo>
                    <a:pt x="13174" y="713881"/>
                    <a:pt x="20618" y="711652"/>
                    <a:pt x="28087" y="710076"/>
                  </a:cubicBezTo>
                  <a:cubicBezTo>
                    <a:pt x="31636" y="709333"/>
                    <a:pt x="34390" y="711575"/>
                    <a:pt x="37503" y="712446"/>
                  </a:cubicBezTo>
                  <a:cubicBezTo>
                    <a:pt x="46471" y="713330"/>
                    <a:pt x="54850" y="711165"/>
                    <a:pt x="62767" y="707322"/>
                  </a:cubicBezTo>
                  <a:cubicBezTo>
                    <a:pt x="82382" y="697905"/>
                    <a:pt x="99920" y="685337"/>
                    <a:pt x="113898" y="668733"/>
                  </a:cubicBezTo>
                  <a:cubicBezTo>
                    <a:pt x="123724" y="657024"/>
                    <a:pt x="130745" y="643111"/>
                    <a:pt x="136036" y="628621"/>
                  </a:cubicBezTo>
                  <a:cubicBezTo>
                    <a:pt x="143313" y="608699"/>
                    <a:pt x="146452" y="587983"/>
                    <a:pt x="148104" y="566934"/>
                  </a:cubicBezTo>
                  <a:cubicBezTo>
                    <a:pt x="149296" y="551868"/>
                    <a:pt x="150167" y="536866"/>
                    <a:pt x="152832" y="521812"/>
                  </a:cubicBezTo>
                  <a:cubicBezTo>
                    <a:pt x="156252" y="502390"/>
                    <a:pt x="159775" y="482942"/>
                    <a:pt x="163222" y="463507"/>
                  </a:cubicBezTo>
                  <a:cubicBezTo>
                    <a:pt x="165784" y="449415"/>
                    <a:pt x="169871" y="435540"/>
                    <a:pt x="171203" y="421153"/>
                  </a:cubicBezTo>
                  <a:cubicBezTo>
                    <a:pt x="173356" y="397798"/>
                    <a:pt x="179633" y="375134"/>
                    <a:pt x="183003" y="351971"/>
                  </a:cubicBezTo>
                  <a:cubicBezTo>
                    <a:pt x="181824" y="347052"/>
                    <a:pt x="182823" y="342401"/>
                    <a:pt x="183746" y="337481"/>
                  </a:cubicBezTo>
                  <a:cubicBezTo>
                    <a:pt x="184348" y="334253"/>
                    <a:pt x="184399" y="330563"/>
                    <a:pt x="184732" y="327091"/>
                  </a:cubicBezTo>
                  <a:cubicBezTo>
                    <a:pt x="185155" y="322851"/>
                    <a:pt x="186013" y="318597"/>
                    <a:pt x="186372" y="314446"/>
                  </a:cubicBezTo>
                  <a:cubicBezTo>
                    <a:pt x="186731" y="310295"/>
                    <a:pt x="187192" y="306196"/>
                    <a:pt x="187256" y="302045"/>
                  </a:cubicBezTo>
                  <a:cubicBezTo>
                    <a:pt x="187256" y="297382"/>
                    <a:pt x="187256" y="292360"/>
                    <a:pt x="188870" y="287709"/>
                  </a:cubicBezTo>
                  <a:cubicBezTo>
                    <a:pt x="189011" y="287299"/>
                    <a:pt x="189793" y="286838"/>
                    <a:pt x="189690" y="286620"/>
                  </a:cubicBezTo>
                  <a:cubicBezTo>
                    <a:pt x="187743" y="282098"/>
                    <a:pt x="190369" y="277652"/>
                    <a:pt x="189998" y="273245"/>
                  </a:cubicBezTo>
                  <a:cubicBezTo>
                    <a:pt x="189998" y="272669"/>
                    <a:pt x="189178" y="271861"/>
                    <a:pt x="189472" y="271502"/>
                  </a:cubicBezTo>
                  <a:cubicBezTo>
                    <a:pt x="192432" y="267774"/>
                    <a:pt x="189139" y="262945"/>
                    <a:pt x="191676" y="259217"/>
                  </a:cubicBezTo>
                  <a:cubicBezTo>
                    <a:pt x="192534" y="257935"/>
                    <a:pt x="191612" y="256731"/>
                    <a:pt x="191804" y="255706"/>
                  </a:cubicBezTo>
                  <a:cubicBezTo>
                    <a:pt x="192790" y="250466"/>
                    <a:pt x="194213" y="245329"/>
                    <a:pt x="192675" y="239922"/>
                  </a:cubicBezTo>
                  <a:cubicBezTo>
                    <a:pt x="192470" y="239192"/>
                    <a:pt x="193585" y="238334"/>
                    <a:pt x="194200" y="237616"/>
                  </a:cubicBezTo>
                  <a:cubicBezTo>
                    <a:pt x="194815" y="236899"/>
                    <a:pt x="195852" y="235246"/>
                    <a:pt x="195148" y="234670"/>
                  </a:cubicBezTo>
                  <a:cubicBezTo>
                    <a:pt x="189767" y="230224"/>
                    <a:pt x="193392" y="223883"/>
                    <a:pt x="191535" y="218732"/>
                  </a:cubicBezTo>
                  <a:cubicBezTo>
                    <a:pt x="190933" y="216567"/>
                    <a:pt x="191240" y="214261"/>
                    <a:pt x="192381" y="212327"/>
                  </a:cubicBezTo>
                  <a:cubicBezTo>
                    <a:pt x="193021" y="210968"/>
                    <a:pt x="194405" y="209880"/>
                    <a:pt x="193918" y="208112"/>
                  </a:cubicBezTo>
                  <a:cubicBezTo>
                    <a:pt x="195596" y="202987"/>
                    <a:pt x="194635" y="197619"/>
                    <a:pt x="194853" y="192367"/>
                  </a:cubicBezTo>
                  <a:cubicBezTo>
                    <a:pt x="194930" y="190650"/>
                    <a:pt x="194853" y="188933"/>
                    <a:pt x="194776" y="187242"/>
                  </a:cubicBezTo>
                  <a:cubicBezTo>
                    <a:pt x="194520" y="186896"/>
                    <a:pt x="194238" y="186576"/>
                    <a:pt x="193918" y="186294"/>
                  </a:cubicBezTo>
                  <a:cubicBezTo>
                    <a:pt x="193918" y="177108"/>
                    <a:pt x="193892" y="167922"/>
                    <a:pt x="193828" y="158749"/>
                  </a:cubicBezTo>
                  <a:cubicBezTo>
                    <a:pt x="193354" y="158211"/>
                    <a:pt x="193572" y="157353"/>
                    <a:pt x="192970" y="156879"/>
                  </a:cubicBezTo>
                  <a:cubicBezTo>
                    <a:pt x="192970" y="151498"/>
                    <a:pt x="192944" y="146117"/>
                    <a:pt x="192906" y="140724"/>
                  </a:cubicBezTo>
                  <a:cubicBezTo>
                    <a:pt x="192393" y="140198"/>
                    <a:pt x="192624" y="139327"/>
                    <a:pt x="192022" y="138840"/>
                  </a:cubicBezTo>
                  <a:lnTo>
                    <a:pt x="191958" y="131243"/>
                  </a:lnTo>
                  <a:cubicBezTo>
                    <a:pt x="191445" y="130718"/>
                    <a:pt x="191676" y="129834"/>
                    <a:pt x="191074" y="129347"/>
                  </a:cubicBezTo>
                  <a:cubicBezTo>
                    <a:pt x="191074" y="127131"/>
                    <a:pt x="191010" y="124914"/>
                    <a:pt x="190971" y="122698"/>
                  </a:cubicBezTo>
                  <a:cubicBezTo>
                    <a:pt x="190715" y="122365"/>
                    <a:pt x="190433" y="122045"/>
                    <a:pt x="190126" y="121763"/>
                  </a:cubicBezTo>
                  <a:cubicBezTo>
                    <a:pt x="190689" y="116946"/>
                    <a:pt x="188845" y="112308"/>
                    <a:pt x="189088" y="107516"/>
                  </a:cubicBezTo>
                  <a:cubicBezTo>
                    <a:pt x="188832" y="107183"/>
                    <a:pt x="188537" y="106863"/>
                    <a:pt x="188230" y="106581"/>
                  </a:cubicBezTo>
                  <a:cubicBezTo>
                    <a:pt x="188127" y="99407"/>
                    <a:pt x="186103" y="92553"/>
                    <a:pt x="184860" y="85558"/>
                  </a:cubicBezTo>
                  <a:cubicBezTo>
                    <a:pt x="184642" y="84341"/>
                    <a:pt x="184501" y="83111"/>
                    <a:pt x="184335" y="81894"/>
                  </a:cubicBezTo>
                  <a:cubicBezTo>
                    <a:pt x="184079" y="81548"/>
                    <a:pt x="183797" y="81227"/>
                    <a:pt x="183476" y="80946"/>
                  </a:cubicBezTo>
                  <a:cubicBezTo>
                    <a:pt x="183899" y="77627"/>
                    <a:pt x="182798" y="74412"/>
                    <a:pt x="182285" y="71235"/>
                  </a:cubicBezTo>
                  <a:cubicBezTo>
                    <a:pt x="181734" y="67801"/>
                    <a:pt x="181837" y="64393"/>
                    <a:pt x="181440" y="60985"/>
                  </a:cubicBezTo>
                  <a:cubicBezTo>
                    <a:pt x="181209" y="60639"/>
                    <a:pt x="180940" y="60332"/>
                    <a:pt x="180632" y="60063"/>
                  </a:cubicBezTo>
                  <a:lnTo>
                    <a:pt x="180632" y="55310"/>
                  </a:lnTo>
                  <a:cubicBezTo>
                    <a:pt x="180338" y="54977"/>
                    <a:pt x="180043" y="54669"/>
                    <a:pt x="179723" y="54362"/>
                  </a:cubicBezTo>
                  <a:cubicBezTo>
                    <a:pt x="179723" y="52466"/>
                    <a:pt x="179723" y="50518"/>
                    <a:pt x="179723" y="48661"/>
                  </a:cubicBezTo>
                  <a:cubicBezTo>
                    <a:pt x="179198" y="48136"/>
                    <a:pt x="179428" y="47251"/>
                    <a:pt x="178826" y="46777"/>
                  </a:cubicBezTo>
                  <a:lnTo>
                    <a:pt x="178826" y="42024"/>
                  </a:lnTo>
                  <a:cubicBezTo>
                    <a:pt x="179146" y="41730"/>
                    <a:pt x="179428" y="41422"/>
                    <a:pt x="179697" y="41076"/>
                  </a:cubicBezTo>
                  <a:lnTo>
                    <a:pt x="179774" y="35388"/>
                  </a:lnTo>
                  <a:cubicBezTo>
                    <a:pt x="180094" y="35081"/>
                    <a:pt x="180402" y="34760"/>
                    <a:pt x="180684" y="34427"/>
                  </a:cubicBezTo>
                  <a:cubicBezTo>
                    <a:pt x="180684" y="31724"/>
                    <a:pt x="182272" y="29444"/>
                    <a:pt x="182618" y="26843"/>
                  </a:cubicBezTo>
                  <a:cubicBezTo>
                    <a:pt x="182938" y="26548"/>
                    <a:pt x="183246" y="26228"/>
                    <a:pt x="183528" y="25895"/>
                  </a:cubicBezTo>
                  <a:cubicBezTo>
                    <a:pt x="186090" y="18208"/>
                    <a:pt x="190664" y="11584"/>
                    <a:pt x="195378" y="5102"/>
                  </a:cubicBezTo>
                  <a:cubicBezTo>
                    <a:pt x="197005" y="3014"/>
                    <a:pt x="198428" y="784"/>
                    <a:pt x="199632" y="-1573"/>
                  </a:cubicBezTo>
                  <a:close/>
                </a:path>
              </a:pathLst>
            </a:custGeom>
            <a:solidFill>
              <a:srgbClr val="020202"/>
            </a:solidFill>
            <a:ln w="1280" cap="flat">
              <a:noFill/>
              <a:prstDash val="solid"/>
              <a:miter/>
            </a:ln>
          </p:spPr>
          <p:txBody>
            <a:bodyPr rtlCol="0" anchor="ctr"/>
            <a:lstStyle/>
            <a:p>
              <a:endParaRPr lang="es-CO"/>
            </a:p>
          </p:txBody>
        </p:sp>
        <p:sp>
          <p:nvSpPr>
            <p:cNvPr id="214" name="Freeform: Shape 213">
              <a:extLst>
                <a:ext uri="{FF2B5EF4-FFF2-40B4-BE49-F238E27FC236}">
                  <a16:creationId xmlns:a16="http://schemas.microsoft.com/office/drawing/2014/main" id="{3328459E-F08F-A497-04BB-0382295C1EB3}"/>
                </a:ext>
              </a:extLst>
            </p:cNvPr>
            <p:cNvSpPr/>
            <p:nvPr/>
          </p:nvSpPr>
          <p:spPr>
            <a:xfrm>
              <a:off x="-1841249" y="-81065"/>
              <a:ext cx="32442" cy="542448"/>
            </a:xfrm>
            <a:custGeom>
              <a:avLst/>
              <a:gdLst>
                <a:gd name="connsiteX0" fmla="*/ 30696 w 32442"/>
                <a:gd name="connsiteY0" fmla="*/ -1573 h 542448"/>
                <a:gd name="connsiteX1" fmla="*/ 30837 w 32442"/>
                <a:gd name="connsiteY1" fmla="*/ -394 h 542448"/>
                <a:gd name="connsiteX2" fmla="*/ 24252 w 32442"/>
                <a:gd name="connsiteY2" fmla="*/ 7036 h 542448"/>
                <a:gd name="connsiteX3" fmla="*/ 9032 w 32442"/>
                <a:gd name="connsiteY3" fmla="*/ 41819 h 542448"/>
                <a:gd name="connsiteX4" fmla="*/ 5073 w 32442"/>
                <a:gd name="connsiteY4" fmla="*/ 70274 h 542448"/>
                <a:gd name="connsiteX5" fmla="*/ 3561 w 32442"/>
                <a:gd name="connsiteY5" fmla="*/ 83828 h 542448"/>
                <a:gd name="connsiteX6" fmla="*/ 3420 w 32442"/>
                <a:gd name="connsiteY6" fmla="*/ 89978 h 542448"/>
                <a:gd name="connsiteX7" fmla="*/ 3420 w 32442"/>
                <a:gd name="connsiteY7" fmla="*/ 120136 h 542448"/>
                <a:gd name="connsiteX8" fmla="*/ 3420 w 32442"/>
                <a:gd name="connsiteY8" fmla="*/ 122506 h 542448"/>
                <a:gd name="connsiteX9" fmla="*/ 4266 w 32442"/>
                <a:gd name="connsiteY9" fmla="*/ 170792 h 542448"/>
                <a:gd name="connsiteX10" fmla="*/ 5214 w 32442"/>
                <a:gd name="connsiteY10" fmla="*/ 177313 h 542448"/>
                <a:gd name="connsiteX11" fmla="*/ 4458 w 32442"/>
                <a:gd name="connsiteY11" fmla="*/ 203090 h 542448"/>
                <a:gd name="connsiteX12" fmla="*/ 4330 w 32442"/>
                <a:gd name="connsiteY12" fmla="*/ 207817 h 542448"/>
                <a:gd name="connsiteX13" fmla="*/ 3126 w 32442"/>
                <a:gd name="connsiteY13" fmla="*/ 248032 h 542448"/>
                <a:gd name="connsiteX14" fmla="*/ 2293 w 32442"/>
                <a:gd name="connsiteY14" fmla="*/ 266903 h 542448"/>
                <a:gd name="connsiteX15" fmla="*/ 743 w 32442"/>
                <a:gd name="connsiteY15" fmla="*/ 322659 h 542448"/>
                <a:gd name="connsiteX16" fmla="*/ 1191 w 32442"/>
                <a:gd name="connsiteY16" fmla="*/ 381860 h 542448"/>
                <a:gd name="connsiteX17" fmla="*/ 704 w 32442"/>
                <a:gd name="connsiteY17" fmla="*/ 417322 h 542448"/>
                <a:gd name="connsiteX18" fmla="*/ 2267 w 32442"/>
                <a:gd name="connsiteY18" fmla="*/ 441292 h 542448"/>
                <a:gd name="connsiteX19" fmla="*/ 2383 w 32442"/>
                <a:gd name="connsiteY19" fmla="*/ 443189 h 542448"/>
                <a:gd name="connsiteX20" fmla="*/ 4087 w 32442"/>
                <a:gd name="connsiteY20" fmla="*/ 469529 h 542448"/>
                <a:gd name="connsiteX21" fmla="*/ 5368 w 32442"/>
                <a:gd name="connsiteY21" fmla="*/ 486952 h 542448"/>
                <a:gd name="connsiteX22" fmla="*/ 8430 w 32442"/>
                <a:gd name="connsiteY22" fmla="*/ 506477 h 542448"/>
                <a:gd name="connsiteX23" fmla="*/ 9839 w 32442"/>
                <a:gd name="connsiteY23" fmla="*/ 517213 h 542448"/>
                <a:gd name="connsiteX24" fmla="*/ 13208 w 32442"/>
                <a:gd name="connsiteY24" fmla="*/ 536225 h 542448"/>
                <a:gd name="connsiteX25" fmla="*/ 13695 w 32442"/>
                <a:gd name="connsiteY25" fmla="*/ 540876 h 542448"/>
                <a:gd name="connsiteX26" fmla="*/ 8724 w 32442"/>
                <a:gd name="connsiteY26" fmla="*/ 518315 h 542448"/>
                <a:gd name="connsiteX27" fmla="*/ 4163 w 32442"/>
                <a:gd name="connsiteY27" fmla="*/ 490732 h 542448"/>
                <a:gd name="connsiteX28" fmla="*/ -282 w 32442"/>
                <a:gd name="connsiteY28" fmla="*/ 441139 h 542448"/>
                <a:gd name="connsiteX29" fmla="*/ 141 w 32442"/>
                <a:gd name="connsiteY29" fmla="*/ 349204 h 542448"/>
                <a:gd name="connsiteX30" fmla="*/ -257 w 32442"/>
                <a:gd name="connsiteY30" fmla="*/ 325503 h 542448"/>
                <a:gd name="connsiteX31" fmla="*/ 666 w 32442"/>
                <a:gd name="connsiteY31" fmla="*/ 270990 h 542448"/>
                <a:gd name="connsiteX32" fmla="*/ 3228 w 32442"/>
                <a:gd name="connsiteY32" fmla="*/ 210341 h 542448"/>
                <a:gd name="connsiteX33" fmla="*/ 4509 w 32442"/>
                <a:gd name="connsiteY33" fmla="*/ 188561 h 542448"/>
                <a:gd name="connsiteX34" fmla="*/ 4612 w 32442"/>
                <a:gd name="connsiteY34" fmla="*/ 182412 h 542448"/>
                <a:gd name="connsiteX35" fmla="*/ 3331 w 32442"/>
                <a:gd name="connsiteY35" fmla="*/ 139801 h 542448"/>
                <a:gd name="connsiteX36" fmla="*/ 2895 w 32442"/>
                <a:gd name="connsiteY36" fmla="*/ 91002 h 542448"/>
                <a:gd name="connsiteX37" fmla="*/ 13003 w 32442"/>
                <a:gd name="connsiteY37" fmla="*/ 24780 h 542448"/>
                <a:gd name="connsiteX38" fmla="*/ 30696 w 32442"/>
                <a:gd name="connsiteY38" fmla="*/ -1573 h 542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2442" h="542448">
                  <a:moveTo>
                    <a:pt x="30696" y="-1573"/>
                  </a:moveTo>
                  <a:cubicBezTo>
                    <a:pt x="30696" y="-1188"/>
                    <a:pt x="30786" y="-791"/>
                    <a:pt x="30837" y="-394"/>
                  </a:cubicBezTo>
                  <a:cubicBezTo>
                    <a:pt x="28633" y="2078"/>
                    <a:pt x="26327" y="4448"/>
                    <a:pt x="24252" y="7036"/>
                  </a:cubicBezTo>
                  <a:cubicBezTo>
                    <a:pt x="16065" y="17286"/>
                    <a:pt x="11991" y="29303"/>
                    <a:pt x="9032" y="41819"/>
                  </a:cubicBezTo>
                  <a:cubicBezTo>
                    <a:pt x="6649" y="51121"/>
                    <a:pt x="5316" y="60665"/>
                    <a:pt x="5073" y="70274"/>
                  </a:cubicBezTo>
                  <a:cubicBezTo>
                    <a:pt x="5073" y="74796"/>
                    <a:pt x="4022" y="79242"/>
                    <a:pt x="3561" y="83828"/>
                  </a:cubicBezTo>
                  <a:cubicBezTo>
                    <a:pt x="3279" y="85865"/>
                    <a:pt x="3228" y="87928"/>
                    <a:pt x="3420" y="89978"/>
                  </a:cubicBezTo>
                  <a:cubicBezTo>
                    <a:pt x="4727" y="99983"/>
                    <a:pt x="4727" y="110130"/>
                    <a:pt x="3420" y="120136"/>
                  </a:cubicBezTo>
                  <a:cubicBezTo>
                    <a:pt x="3331" y="120917"/>
                    <a:pt x="3331" y="121724"/>
                    <a:pt x="3420" y="122506"/>
                  </a:cubicBezTo>
                  <a:cubicBezTo>
                    <a:pt x="5342" y="138571"/>
                    <a:pt x="3869" y="154701"/>
                    <a:pt x="4266" y="170792"/>
                  </a:cubicBezTo>
                  <a:cubicBezTo>
                    <a:pt x="4266" y="173034"/>
                    <a:pt x="4958" y="175135"/>
                    <a:pt x="5214" y="177313"/>
                  </a:cubicBezTo>
                  <a:cubicBezTo>
                    <a:pt x="6252" y="185948"/>
                    <a:pt x="5470" y="194519"/>
                    <a:pt x="4458" y="203090"/>
                  </a:cubicBezTo>
                  <a:cubicBezTo>
                    <a:pt x="4291" y="204665"/>
                    <a:pt x="4253" y="206241"/>
                    <a:pt x="4330" y="207817"/>
                  </a:cubicBezTo>
                  <a:cubicBezTo>
                    <a:pt x="4842" y="221243"/>
                    <a:pt x="3279" y="234618"/>
                    <a:pt x="3126" y="248032"/>
                  </a:cubicBezTo>
                  <a:cubicBezTo>
                    <a:pt x="3049" y="254284"/>
                    <a:pt x="2908" y="260651"/>
                    <a:pt x="2293" y="266903"/>
                  </a:cubicBezTo>
                  <a:cubicBezTo>
                    <a:pt x="358" y="285428"/>
                    <a:pt x="-154" y="304056"/>
                    <a:pt x="743" y="322659"/>
                  </a:cubicBezTo>
                  <a:cubicBezTo>
                    <a:pt x="1845" y="342414"/>
                    <a:pt x="1627" y="362156"/>
                    <a:pt x="1191" y="381860"/>
                  </a:cubicBezTo>
                  <a:cubicBezTo>
                    <a:pt x="935" y="393685"/>
                    <a:pt x="128" y="405536"/>
                    <a:pt x="704" y="417322"/>
                  </a:cubicBezTo>
                  <a:cubicBezTo>
                    <a:pt x="1089" y="425304"/>
                    <a:pt x="704" y="433388"/>
                    <a:pt x="2267" y="441292"/>
                  </a:cubicBezTo>
                  <a:cubicBezTo>
                    <a:pt x="2370" y="441920"/>
                    <a:pt x="2408" y="442548"/>
                    <a:pt x="2383" y="443189"/>
                  </a:cubicBezTo>
                  <a:cubicBezTo>
                    <a:pt x="2383" y="452003"/>
                    <a:pt x="3600" y="460753"/>
                    <a:pt x="4087" y="469529"/>
                  </a:cubicBezTo>
                  <a:cubicBezTo>
                    <a:pt x="4407" y="475345"/>
                    <a:pt x="5163" y="481123"/>
                    <a:pt x="5368" y="486952"/>
                  </a:cubicBezTo>
                  <a:cubicBezTo>
                    <a:pt x="5547" y="493550"/>
                    <a:pt x="7149" y="500020"/>
                    <a:pt x="8430" y="506477"/>
                  </a:cubicBezTo>
                  <a:cubicBezTo>
                    <a:pt x="9109" y="510026"/>
                    <a:pt x="9583" y="513613"/>
                    <a:pt x="9839" y="517213"/>
                  </a:cubicBezTo>
                  <a:cubicBezTo>
                    <a:pt x="10454" y="523631"/>
                    <a:pt x="11581" y="529986"/>
                    <a:pt x="13208" y="536225"/>
                  </a:cubicBezTo>
                  <a:cubicBezTo>
                    <a:pt x="13695" y="537724"/>
                    <a:pt x="13862" y="539313"/>
                    <a:pt x="13695" y="540876"/>
                  </a:cubicBezTo>
                  <a:cubicBezTo>
                    <a:pt x="10953" y="533637"/>
                    <a:pt x="9288" y="526040"/>
                    <a:pt x="8724" y="518315"/>
                  </a:cubicBezTo>
                  <a:cubicBezTo>
                    <a:pt x="7994" y="508988"/>
                    <a:pt x="5445" y="499969"/>
                    <a:pt x="4163" y="490732"/>
                  </a:cubicBezTo>
                  <a:cubicBezTo>
                    <a:pt x="1857" y="474269"/>
                    <a:pt x="1101" y="457678"/>
                    <a:pt x="-282" y="441139"/>
                  </a:cubicBezTo>
                  <a:cubicBezTo>
                    <a:pt x="-2844" y="410391"/>
                    <a:pt x="-1115" y="379849"/>
                    <a:pt x="141" y="349204"/>
                  </a:cubicBezTo>
                  <a:cubicBezTo>
                    <a:pt x="461" y="341299"/>
                    <a:pt x="51" y="333408"/>
                    <a:pt x="-257" y="325503"/>
                  </a:cubicBezTo>
                  <a:cubicBezTo>
                    <a:pt x="-884" y="307323"/>
                    <a:pt x="-564" y="289131"/>
                    <a:pt x="666" y="270990"/>
                  </a:cubicBezTo>
                  <a:cubicBezTo>
                    <a:pt x="1947" y="250787"/>
                    <a:pt x="2588" y="230570"/>
                    <a:pt x="3228" y="210341"/>
                  </a:cubicBezTo>
                  <a:cubicBezTo>
                    <a:pt x="3446" y="203077"/>
                    <a:pt x="4087" y="195825"/>
                    <a:pt x="4509" y="188561"/>
                  </a:cubicBezTo>
                  <a:cubicBezTo>
                    <a:pt x="4778" y="186524"/>
                    <a:pt x="4804" y="184462"/>
                    <a:pt x="4612" y="182412"/>
                  </a:cubicBezTo>
                  <a:cubicBezTo>
                    <a:pt x="2139" y="168319"/>
                    <a:pt x="3920" y="153996"/>
                    <a:pt x="3331" y="139801"/>
                  </a:cubicBezTo>
                  <a:cubicBezTo>
                    <a:pt x="2677" y="123531"/>
                    <a:pt x="2652" y="107260"/>
                    <a:pt x="2895" y="91002"/>
                  </a:cubicBezTo>
                  <a:cubicBezTo>
                    <a:pt x="3241" y="68518"/>
                    <a:pt x="4907" y="46163"/>
                    <a:pt x="13003" y="24780"/>
                  </a:cubicBezTo>
                  <a:cubicBezTo>
                    <a:pt x="16629" y="14659"/>
                    <a:pt x="22702" y="5614"/>
                    <a:pt x="30696" y="-1573"/>
                  </a:cubicBezTo>
                  <a:close/>
                </a:path>
              </a:pathLst>
            </a:custGeom>
            <a:solidFill>
              <a:srgbClr val="0B0B0B"/>
            </a:solidFill>
            <a:ln w="1280" cap="flat">
              <a:noFill/>
              <a:prstDash val="solid"/>
              <a:miter/>
            </a:ln>
          </p:spPr>
          <p:txBody>
            <a:bodyPr rtlCol="0" anchor="ctr"/>
            <a:lstStyle/>
            <a:p>
              <a:endParaRPr lang="es-CO"/>
            </a:p>
          </p:txBody>
        </p:sp>
        <p:sp>
          <p:nvSpPr>
            <p:cNvPr id="215" name="Freeform: Shape 214">
              <a:extLst>
                <a:ext uri="{FF2B5EF4-FFF2-40B4-BE49-F238E27FC236}">
                  <a16:creationId xmlns:a16="http://schemas.microsoft.com/office/drawing/2014/main" id="{FAA45734-024B-3A82-8278-0607C3DCBAD8}"/>
                </a:ext>
              </a:extLst>
            </p:cNvPr>
            <p:cNvSpPr/>
            <p:nvPr/>
          </p:nvSpPr>
          <p:spPr>
            <a:xfrm>
              <a:off x="-1200811" y="743582"/>
              <a:ext cx="177921" cy="29823"/>
            </a:xfrm>
            <a:custGeom>
              <a:avLst/>
              <a:gdLst>
                <a:gd name="connsiteX0" fmla="*/ 129592 w 177921"/>
                <a:gd name="connsiteY0" fmla="*/ 26264 h 29823"/>
                <a:gd name="connsiteX1" fmla="*/ 134999 w 177921"/>
                <a:gd name="connsiteY1" fmla="*/ 27122 h 29823"/>
                <a:gd name="connsiteX2" fmla="*/ 171640 w 177921"/>
                <a:gd name="connsiteY2" fmla="*/ 27122 h 29823"/>
                <a:gd name="connsiteX3" fmla="*/ 176316 w 177921"/>
                <a:gd name="connsiteY3" fmla="*/ 27289 h 29823"/>
                <a:gd name="connsiteX4" fmla="*/ 171755 w 177921"/>
                <a:gd name="connsiteY4" fmla="*/ 28121 h 29823"/>
                <a:gd name="connsiteX5" fmla="*/ 133897 w 177921"/>
                <a:gd name="connsiteY5" fmla="*/ 28121 h 29823"/>
                <a:gd name="connsiteX6" fmla="*/ 117460 w 177921"/>
                <a:gd name="connsiteY6" fmla="*/ 26212 h 29823"/>
                <a:gd name="connsiteX7" fmla="*/ 89582 w 177921"/>
                <a:gd name="connsiteY7" fmla="*/ 25841 h 29823"/>
                <a:gd name="connsiteX8" fmla="*/ 43807 w 177921"/>
                <a:gd name="connsiteY8" fmla="*/ 24380 h 29823"/>
                <a:gd name="connsiteX9" fmla="*/ 21374 w 177921"/>
                <a:gd name="connsiteY9" fmla="*/ 18692 h 29823"/>
                <a:gd name="connsiteX10" fmla="*/ -315 w 177921"/>
                <a:gd name="connsiteY10" fmla="*/ 2037 h 29823"/>
                <a:gd name="connsiteX11" fmla="*/ -1507 w 177921"/>
                <a:gd name="connsiteY11" fmla="*/ -1307 h 29823"/>
                <a:gd name="connsiteX12" fmla="*/ -405 w 177921"/>
                <a:gd name="connsiteY12" fmla="*/ -1383 h 29823"/>
                <a:gd name="connsiteX13" fmla="*/ -328 w 177921"/>
                <a:gd name="connsiteY13" fmla="*/ -1307 h 29823"/>
                <a:gd name="connsiteX14" fmla="*/ 11689 w 177921"/>
                <a:gd name="connsiteY14" fmla="*/ 9250 h 29823"/>
                <a:gd name="connsiteX15" fmla="*/ 31957 w 177921"/>
                <a:gd name="connsiteY15" fmla="*/ 20614 h 29823"/>
                <a:gd name="connsiteX16" fmla="*/ 55594 w 177921"/>
                <a:gd name="connsiteY16" fmla="*/ 24342 h 29823"/>
                <a:gd name="connsiteX17" fmla="*/ 58002 w 177921"/>
                <a:gd name="connsiteY17" fmla="*/ 23663 h 29823"/>
                <a:gd name="connsiteX18" fmla="*/ 87635 w 177921"/>
                <a:gd name="connsiteY18" fmla="*/ 23394 h 29823"/>
                <a:gd name="connsiteX19" fmla="*/ 91914 w 177921"/>
                <a:gd name="connsiteY19" fmla="*/ 23010 h 29823"/>
                <a:gd name="connsiteX20" fmla="*/ 113194 w 177921"/>
                <a:gd name="connsiteY20" fmla="*/ 23010 h 29823"/>
                <a:gd name="connsiteX21" fmla="*/ 114744 w 177921"/>
                <a:gd name="connsiteY21" fmla="*/ 23266 h 29823"/>
                <a:gd name="connsiteX22" fmla="*/ 122597 w 177921"/>
                <a:gd name="connsiteY22" fmla="*/ 24239 h 29823"/>
                <a:gd name="connsiteX23" fmla="*/ 123943 w 177921"/>
                <a:gd name="connsiteY23" fmla="*/ 24534 h 29823"/>
                <a:gd name="connsiteX24" fmla="*/ 127197 w 177921"/>
                <a:gd name="connsiteY24" fmla="*/ 25136 h 29823"/>
                <a:gd name="connsiteX25" fmla="*/ 129592 w 177921"/>
                <a:gd name="connsiteY25" fmla="*/ 26264 h 29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77921" h="29823">
                  <a:moveTo>
                    <a:pt x="129592" y="26264"/>
                  </a:moveTo>
                  <a:cubicBezTo>
                    <a:pt x="131207" y="27686"/>
                    <a:pt x="133180" y="27122"/>
                    <a:pt x="134999" y="27122"/>
                  </a:cubicBezTo>
                  <a:cubicBezTo>
                    <a:pt x="147208" y="27122"/>
                    <a:pt x="159417" y="27122"/>
                    <a:pt x="171640" y="27122"/>
                  </a:cubicBezTo>
                  <a:cubicBezTo>
                    <a:pt x="173203" y="27122"/>
                    <a:pt x="174765" y="27225"/>
                    <a:pt x="176316" y="27289"/>
                  </a:cubicBezTo>
                  <a:cubicBezTo>
                    <a:pt x="174932" y="28300"/>
                    <a:pt x="173305" y="28121"/>
                    <a:pt x="171755" y="28121"/>
                  </a:cubicBezTo>
                  <a:cubicBezTo>
                    <a:pt x="159136" y="28185"/>
                    <a:pt x="146517" y="28377"/>
                    <a:pt x="133897" y="28121"/>
                  </a:cubicBezTo>
                  <a:cubicBezTo>
                    <a:pt x="128414" y="27993"/>
                    <a:pt x="122943" y="26840"/>
                    <a:pt x="117460" y="26212"/>
                  </a:cubicBezTo>
                  <a:cubicBezTo>
                    <a:pt x="108197" y="25290"/>
                    <a:pt x="98871" y="25175"/>
                    <a:pt x="89582" y="25841"/>
                  </a:cubicBezTo>
                  <a:cubicBezTo>
                    <a:pt x="74286" y="26648"/>
                    <a:pt x="58976" y="27122"/>
                    <a:pt x="43807" y="24380"/>
                  </a:cubicBezTo>
                  <a:cubicBezTo>
                    <a:pt x="36159" y="23253"/>
                    <a:pt x="28639" y="21344"/>
                    <a:pt x="21374" y="18692"/>
                  </a:cubicBezTo>
                  <a:cubicBezTo>
                    <a:pt x="13008" y="14618"/>
                    <a:pt x="6206" y="8443"/>
                    <a:pt x="-315" y="2037"/>
                  </a:cubicBezTo>
                  <a:cubicBezTo>
                    <a:pt x="-1353" y="1269"/>
                    <a:pt x="-1827" y="-51"/>
                    <a:pt x="-1507" y="-1307"/>
                  </a:cubicBezTo>
                  <a:cubicBezTo>
                    <a:pt x="-1225" y="-1627"/>
                    <a:pt x="-725" y="-1665"/>
                    <a:pt x="-405" y="-1383"/>
                  </a:cubicBezTo>
                  <a:cubicBezTo>
                    <a:pt x="-379" y="-1358"/>
                    <a:pt x="-354" y="-1332"/>
                    <a:pt x="-328" y="-1307"/>
                  </a:cubicBezTo>
                  <a:cubicBezTo>
                    <a:pt x="3644" y="2255"/>
                    <a:pt x="7718" y="5688"/>
                    <a:pt x="11689" y="9250"/>
                  </a:cubicBezTo>
                  <a:cubicBezTo>
                    <a:pt x="17544" y="14477"/>
                    <a:pt x="23860" y="19076"/>
                    <a:pt x="31957" y="20614"/>
                  </a:cubicBezTo>
                  <a:cubicBezTo>
                    <a:pt x="39797" y="22113"/>
                    <a:pt x="47459" y="24714"/>
                    <a:pt x="55594" y="24342"/>
                  </a:cubicBezTo>
                  <a:cubicBezTo>
                    <a:pt x="56273" y="23804"/>
                    <a:pt x="57144" y="23560"/>
                    <a:pt x="58002" y="23663"/>
                  </a:cubicBezTo>
                  <a:cubicBezTo>
                    <a:pt x="67880" y="24009"/>
                    <a:pt x="77770" y="24432"/>
                    <a:pt x="87635" y="23394"/>
                  </a:cubicBezTo>
                  <a:cubicBezTo>
                    <a:pt x="89044" y="23099"/>
                    <a:pt x="90479" y="22971"/>
                    <a:pt x="91914" y="23010"/>
                  </a:cubicBezTo>
                  <a:cubicBezTo>
                    <a:pt x="99012" y="23010"/>
                    <a:pt x="106109" y="22868"/>
                    <a:pt x="113194" y="23010"/>
                  </a:cubicBezTo>
                  <a:cubicBezTo>
                    <a:pt x="113719" y="23061"/>
                    <a:pt x="114232" y="23151"/>
                    <a:pt x="114744" y="23266"/>
                  </a:cubicBezTo>
                  <a:cubicBezTo>
                    <a:pt x="117306" y="24278"/>
                    <a:pt x="119984" y="23919"/>
                    <a:pt x="122597" y="24239"/>
                  </a:cubicBezTo>
                  <a:cubicBezTo>
                    <a:pt x="123059" y="24303"/>
                    <a:pt x="123507" y="24393"/>
                    <a:pt x="123943" y="24534"/>
                  </a:cubicBezTo>
                  <a:cubicBezTo>
                    <a:pt x="124993" y="24880"/>
                    <a:pt x="126095" y="25072"/>
                    <a:pt x="127197" y="25136"/>
                  </a:cubicBezTo>
                  <a:cubicBezTo>
                    <a:pt x="128119" y="25162"/>
                    <a:pt x="128990" y="25572"/>
                    <a:pt x="129592" y="26264"/>
                  </a:cubicBezTo>
                  <a:close/>
                </a:path>
              </a:pathLst>
            </a:custGeom>
            <a:solidFill>
              <a:srgbClr val="1B1B1B"/>
            </a:solidFill>
            <a:ln w="1280" cap="flat">
              <a:noFill/>
              <a:prstDash val="solid"/>
              <a:miter/>
            </a:ln>
          </p:spPr>
          <p:txBody>
            <a:bodyPr rtlCol="0" anchor="ctr"/>
            <a:lstStyle/>
            <a:p>
              <a:endParaRPr lang="es-CO"/>
            </a:p>
          </p:txBody>
        </p:sp>
        <p:sp>
          <p:nvSpPr>
            <p:cNvPr id="216" name="Freeform: Shape 215">
              <a:extLst>
                <a:ext uri="{FF2B5EF4-FFF2-40B4-BE49-F238E27FC236}">
                  <a16:creationId xmlns:a16="http://schemas.microsoft.com/office/drawing/2014/main" id="{ECDA8346-2393-34F6-2B1C-1D15D09DC1D9}"/>
                </a:ext>
              </a:extLst>
            </p:cNvPr>
            <p:cNvSpPr/>
            <p:nvPr/>
          </p:nvSpPr>
          <p:spPr>
            <a:xfrm>
              <a:off x="-1285845" y="584931"/>
              <a:ext cx="11517" cy="108811"/>
            </a:xfrm>
            <a:custGeom>
              <a:avLst/>
              <a:gdLst>
                <a:gd name="connsiteX0" fmla="*/ 201 w 11517"/>
                <a:gd name="connsiteY0" fmla="*/ 29256 h 108811"/>
                <a:gd name="connsiteX1" fmla="*/ 201 w 11517"/>
                <a:gd name="connsiteY1" fmla="*/ 28334 h 108811"/>
                <a:gd name="connsiteX2" fmla="*/ -235 w 11517"/>
                <a:gd name="connsiteY2" fmla="*/ 22376 h 108811"/>
                <a:gd name="connsiteX3" fmla="*/ -709 w 11517"/>
                <a:gd name="connsiteY3" fmla="*/ 18815 h 108811"/>
                <a:gd name="connsiteX4" fmla="*/ -709 w 11517"/>
                <a:gd name="connsiteY4" fmla="*/ 18815 h 108811"/>
                <a:gd name="connsiteX5" fmla="*/ -1157 w 11517"/>
                <a:gd name="connsiteY5" fmla="*/ 11858 h 108811"/>
                <a:gd name="connsiteX6" fmla="*/ -1606 w 11517"/>
                <a:gd name="connsiteY6" fmla="*/ 7413 h 108811"/>
                <a:gd name="connsiteX7" fmla="*/ -1606 w 11517"/>
                <a:gd name="connsiteY7" fmla="*/ 2672 h 108811"/>
                <a:gd name="connsiteX8" fmla="*/ -1093 w 11517"/>
                <a:gd name="connsiteY8" fmla="*/ 751 h 108811"/>
                <a:gd name="connsiteX9" fmla="*/ -645 w 11517"/>
                <a:gd name="connsiteY9" fmla="*/ -159 h 108811"/>
                <a:gd name="connsiteX10" fmla="*/ -645 w 11517"/>
                <a:gd name="connsiteY10" fmla="*/ -159 h 108811"/>
                <a:gd name="connsiteX11" fmla="*/ 303 w 11517"/>
                <a:gd name="connsiteY11" fmla="*/ -633 h 108811"/>
                <a:gd name="connsiteX12" fmla="*/ 1226 w 11517"/>
                <a:gd name="connsiteY12" fmla="*/ -1133 h 108811"/>
                <a:gd name="connsiteX13" fmla="*/ 1226 w 11517"/>
                <a:gd name="connsiteY13" fmla="*/ -1133 h 108811"/>
                <a:gd name="connsiteX14" fmla="*/ 4172 w 11517"/>
                <a:gd name="connsiteY14" fmla="*/ -1222 h 108811"/>
                <a:gd name="connsiteX15" fmla="*/ 9912 w 11517"/>
                <a:gd name="connsiteY15" fmla="*/ -1005 h 108811"/>
                <a:gd name="connsiteX16" fmla="*/ 3506 w 11517"/>
                <a:gd name="connsiteY16" fmla="*/ 277 h 108811"/>
                <a:gd name="connsiteX17" fmla="*/ 278 w 11517"/>
                <a:gd name="connsiteY17" fmla="*/ 4210 h 108811"/>
                <a:gd name="connsiteX18" fmla="*/ 777 w 11517"/>
                <a:gd name="connsiteY18" fmla="*/ 11768 h 108811"/>
                <a:gd name="connsiteX19" fmla="*/ 5415 w 11517"/>
                <a:gd name="connsiteY19" fmla="*/ 75044 h 108811"/>
                <a:gd name="connsiteX20" fmla="*/ 2417 w 11517"/>
                <a:gd name="connsiteY20" fmla="*/ 104677 h 108811"/>
                <a:gd name="connsiteX21" fmla="*/ 1405 w 11517"/>
                <a:gd name="connsiteY21" fmla="*/ 107239 h 108811"/>
                <a:gd name="connsiteX22" fmla="*/ 1572 w 11517"/>
                <a:gd name="connsiteY22" fmla="*/ 103050 h 108811"/>
                <a:gd name="connsiteX23" fmla="*/ 3237 w 11517"/>
                <a:gd name="connsiteY23" fmla="*/ 87061 h 108811"/>
                <a:gd name="connsiteX24" fmla="*/ 2135 w 11517"/>
                <a:gd name="connsiteY24" fmla="*/ 46359 h 108811"/>
                <a:gd name="connsiteX25" fmla="*/ 1251 w 11517"/>
                <a:gd name="connsiteY25" fmla="*/ 37891 h 108811"/>
                <a:gd name="connsiteX26" fmla="*/ 201 w 11517"/>
                <a:gd name="connsiteY26" fmla="*/ 29256 h 108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517" h="108811">
                  <a:moveTo>
                    <a:pt x="201" y="29256"/>
                  </a:moveTo>
                  <a:cubicBezTo>
                    <a:pt x="201" y="28949"/>
                    <a:pt x="201" y="28641"/>
                    <a:pt x="201" y="28334"/>
                  </a:cubicBezTo>
                  <a:cubicBezTo>
                    <a:pt x="-696" y="26399"/>
                    <a:pt x="-17" y="24349"/>
                    <a:pt x="-235" y="22376"/>
                  </a:cubicBezTo>
                  <a:cubicBezTo>
                    <a:pt x="-388" y="21185"/>
                    <a:pt x="150" y="19904"/>
                    <a:pt x="-709" y="18815"/>
                  </a:cubicBezTo>
                  <a:lnTo>
                    <a:pt x="-709" y="18815"/>
                  </a:lnTo>
                  <a:cubicBezTo>
                    <a:pt x="-1644" y="16547"/>
                    <a:pt x="-939" y="14177"/>
                    <a:pt x="-1157" y="11858"/>
                  </a:cubicBezTo>
                  <a:cubicBezTo>
                    <a:pt x="-1337" y="10385"/>
                    <a:pt x="-721" y="8822"/>
                    <a:pt x="-1606" y="7413"/>
                  </a:cubicBezTo>
                  <a:lnTo>
                    <a:pt x="-1606" y="2672"/>
                  </a:lnTo>
                  <a:cubicBezTo>
                    <a:pt x="-1016" y="2134"/>
                    <a:pt x="-1144" y="1391"/>
                    <a:pt x="-1093" y="751"/>
                  </a:cubicBezTo>
                  <a:cubicBezTo>
                    <a:pt x="-1042" y="405"/>
                    <a:pt x="-888" y="84"/>
                    <a:pt x="-645" y="-159"/>
                  </a:cubicBezTo>
                  <a:lnTo>
                    <a:pt x="-645" y="-159"/>
                  </a:lnTo>
                  <a:cubicBezTo>
                    <a:pt x="-388" y="-403"/>
                    <a:pt x="-55" y="-569"/>
                    <a:pt x="303" y="-633"/>
                  </a:cubicBezTo>
                  <a:cubicBezTo>
                    <a:pt x="662" y="-697"/>
                    <a:pt x="982" y="-876"/>
                    <a:pt x="1226" y="-1133"/>
                  </a:cubicBezTo>
                  <a:lnTo>
                    <a:pt x="1226" y="-1133"/>
                  </a:lnTo>
                  <a:cubicBezTo>
                    <a:pt x="2123" y="-1684"/>
                    <a:pt x="3250" y="-1722"/>
                    <a:pt x="4172" y="-1222"/>
                  </a:cubicBezTo>
                  <a:cubicBezTo>
                    <a:pt x="6081" y="-1094"/>
                    <a:pt x="8016" y="-1709"/>
                    <a:pt x="9912" y="-1005"/>
                  </a:cubicBezTo>
                  <a:cubicBezTo>
                    <a:pt x="7862" y="-57"/>
                    <a:pt x="5582" y="-223"/>
                    <a:pt x="3506" y="277"/>
                  </a:cubicBezTo>
                  <a:cubicBezTo>
                    <a:pt x="1431" y="776"/>
                    <a:pt x="175" y="1981"/>
                    <a:pt x="278" y="4210"/>
                  </a:cubicBezTo>
                  <a:cubicBezTo>
                    <a:pt x="393" y="6772"/>
                    <a:pt x="573" y="9245"/>
                    <a:pt x="777" y="11768"/>
                  </a:cubicBezTo>
                  <a:cubicBezTo>
                    <a:pt x="2571" y="32843"/>
                    <a:pt x="5159" y="53854"/>
                    <a:pt x="5415" y="75044"/>
                  </a:cubicBezTo>
                  <a:cubicBezTo>
                    <a:pt x="5466" y="84999"/>
                    <a:pt x="4454" y="94927"/>
                    <a:pt x="2417" y="104677"/>
                  </a:cubicBezTo>
                  <a:cubicBezTo>
                    <a:pt x="2238" y="105587"/>
                    <a:pt x="2238" y="106586"/>
                    <a:pt x="1405" y="107239"/>
                  </a:cubicBezTo>
                  <a:cubicBezTo>
                    <a:pt x="1059" y="105856"/>
                    <a:pt x="1111" y="104395"/>
                    <a:pt x="1572" y="103050"/>
                  </a:cubicBezTo>
                  <a:cubicBezTo>
                    <a:pt x="2686" y="97797"/>
                    <a:pt x="3237" y="92429"/>
                    <a:pt x="3237" y="87061"/>
                  </a:cubicBezTo>
                  <a:cubicBezTo>
                    <a:pt x="3340" y="73481"/>
                    <a:pt x="3237" y="59901"/>
                    <a:pt x="2135" y="46359"/>
                  </a:cubicBezTo>
                  <a:cubicBezTo>
                    <a:pt x="1892" y="43528"/>
                    <a:pt x="1059" y="40761"/>
                    <a:pt x="1251" y="37891"/>
                  </a:cubicBezTo>
                  <a:cubicBezTo>
                    <a:pt x="-43" y="35073"/>
                    <a:pt x="1418" y="32023"/>
                    <a:pt x="201" y="29256"/>
                  </a:cubicBezTo>
                  <a:close/>
                </a:path>
              </a:pathLst>
            </a:custGeom>
            <a:solidFill>
              <a:srgbClr val="454545"/>
            </a:solidFill>
            <a:ln w="1280" cap="flat">
              <a:noFill/>
              <a:prstDash val="solid"/>
              <a:miter/>
            </a:ln>
          </p:spPr>
          <p:txBody>
            <a:bodyPr rtlCol="0" anchor="ctr"/>
            <a:lstStyle/>
            <a:p>
              <a:endParaRPr lang="es-CO"/>
            </a:p>
          </p:txBody>
        </p:sp>
        <p:sp>
          <p:nvSpPr>
            <p:cNvPr id="217" name="Freeform: Shape 216">
              <a:extLst>
                <a:ext uri="{FF2B5EF4-FFF2-40B4-BE49-F238E27FC236}">
                  <a16:creationId xmlns:a16="http://schemas.microsoft.com/office/drawing/2014/main" id="{2B1EF5FE-2A3C-6FCE-A760-A50C6E83B0F1}"/>
                </a:ext>
              </a:extLst>
            </p:cNvPr>
            <p:cNvSpPr/>
            <p:nvPr/>
          </p:nvSpPr>
          <p:spPr>
            <a:xfrm>
              <a:off x="-1217810" y="722095"/>
              <a:ext cx="39952" cy="41739"/>
            </a:xfrm>
            <a:custGeom>
              <a:avLst/>
              <a:gdLst>
                <a:gd name="connsiteX0" fmla="*/ 15428 w 39952"/>
                <a:gd name="connsiteY0" fmla="*/ 20296 h 41739"/>
                <a:gd name="connsiteX1" fmla="*/ 35785 w 39952"/>
                <a:gd name="connsiteY1" fmla="*/ 38232 h 41739"/>
                <a:gd name="connsiteX2" fmla="*/ 38347 w 39952"/>
                <a:gd name="connsiteY2" fmla="*/ 40167 h 41739"/>
                <a:gd name="connsiteX3" fmla="*/ 27368 w 39952"/>
                <a:gd name="connsiteY3" fmla="*/ 34158 h 41739"/>
                <a:gd name="connsiteX4" fmla="*/ 695 w 39952"/>
                <a:gd name="connsiteY4" fmla="*/ 4935 h 41739"/>
                <a:gd name="connsiteX5" fmla="*/ -1483 w 39952"/>
                <a:gd name="connsiteY5" fmla="*/ -1573 h 41739"/>
                <a:gd name="connsiteX6" fmla="*/ 4807 w 39952"/>
                <a:gd name="connsiteY6" fmla="*/ 6511 h 41739"/>
                <a:gd name="connsiteX7" fmla="*/ 10278 w 39952"/>
                <a:gd name="connsiteY7" fmla="*/ 13545 h 41739"/>
                <a:gd name="connsiteX8" fmla="*/ 11034 w 39952"/>
                <a:gd name="connsiteY8" fmla="*/ 14544 h 41739"/>
                <a:gd name="connsiteX9" fmla="*/ 11456 w 39952"/>
                <a:gd name="connsiteY9" fmla="*/ 15005 h 41739"/>
                <a:gd name="connsiteX10" fmla="*/ 12289 w 39952"/>
                <a:gd name="connsiteY10" fmla="*/ 15902 h 41739"/>
                <a:gd name="connsiteX11" fmla="*/ 15428 w 39952"/>
                <a:gd name="connsiteY11" fmla="*/ 20296 h 41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952" h="41739">
                  <a:moveTo>
                    <a:pt x="15428" y="20296"/>
                  </a:moveTo>
                  <a:cubicBezTo>
                    <a:pt x="20911" y="27765"/>
                    <a:pt x="28367" y="32967"/>
                    <a:pt x="35785" y="38232"/>
                  </a:cubicBezTo>
                  <a:cubicBezTo>
                    <a:pt x="36669" y="38847"/>
                    <a:pt x="37822" y="39103"/>
                    <a:pt x="38347" y="40167"/>
                  </a:cubicBezTo>
                  <a:cubicBezTo>
                    <a:pt x="33761" y="39885"/>
                    <a:pt x="30660" y="36656"/>
                    <a:pt x="27368" y="34158"/>
                  </a:cubicBezTo>
                  <a:cubicBezTo>
                    <a:pt x="16670" y="26100"/>
                    <a:pt x="8343" y="15812"/>
                    <a:pt x="695" y="4935"/>
                  </a:cubicBezTo>
                  <a:cubicBezTo>
                    <a:pt x="-689" y="2962"/>
                    <a:pt x="-2022" y="1015"/>
                    <a:pt x="-1483" y="-1573"/>
                  </a:cubicBezTo>
                  <a:cubicBezTo>
                    <a:pt x="1822" y="169"/>
                    <a:pt x="2578" y="3910"/>
                    <a:pt x="4807" y="6511"/>
                  </a:cubicBezTo>
                  <a:cubicBezTo>
                    <a:pt x="6742" y="8753"/>
                    <a:pt x="8240" y="11366"/>
                    <a:pt x="10278" y="13545"/>
                  </a:cubicBezTo>
                  <a:lnTo>
                    <a:pt x="11034" y="14544"/>
                  </a:lnTo>
                  <a:lnTo>
                    <a:pt x="11456" y="15005"/>
                  </a:lnTo>
                  <a:cubicBezTo>
                    <a:pt x="11725" y="15312"/>
                    <a:pt x="12007" y="15607"/>
                    <a:pt x="12289" y="15902"/>
                  </a:cubicBezTo>
                  <a:cubicBezTo>
                    <a:pt x="13416" y="17337"/>
                    <a:pt x="14774" y="18554"/>
                    <a:pt x="15428" y="20296"/>
                  </a:cubicBezTo>
                  <a:close/>
                </a:path>
              </a:pathLst>
            </a:custGeom>
            <a:solidFill>
              <a:srgbClr val="C3C3C3"/>
            </a:solidFill>
            <a:ln w="1280" cap="flat">
              <a:noFill/>
              <a:prstDash val="solid"/>
              <a:miter/>
            </a:ln>
          </p:spPr>
          <p:txBody>
            <a:bodyPr rtlCol="0" anchor="ctr"/>
            <a:lstStyle/>
            <a:p>
              <a:endParaRPr lang="es-CO"/>
            </a:p>
          </p:txBody>
        </p:sp>
        <p:sp>
          <p:nvSpPr>
            <p:cNvPr id="218" name="Freeform: Shape 217">
              <a:extLst>
                <a:ext uri="{FF2B5EF4-FFF2-40B4-BE49-F238E27FC236}">
                  <a16:creationId xmlns:a16="http://schemas.microsoft.com/office/drawing/2014/main" id="{A394C249-0E77-C9F5-E0C2-FFF2013D1C23}"/>
                </a:ext>
              </a:extLst>
            </p:cNvPr>
            <p:cNvSpPr/>
            <p:nvPr/>
          </p:nvSpPr>
          <p:spPr>
            <a:xfrm>
              <a:off x="-1217816" y="720211"/>
              <a:ext cx="18153" cy="23752"/>
            </a:xfrm>
            <a:custGeom>
              <a:avLst/>
              <a:gdLst>
                <a:gd name="connsiteX0" fmla="*/ 10027 w 18153"/>
                <a:gd name="connsiteY0" fmla="*/ 16376 h 23752"/>
                <a:gd name="connsiteX1" fmla="*/ -1503 w 18153"/>
                <a:gd name="connsiteY1" fmla="*/ 323 h 23752"/>
                <a:gd name="connsiteX2" fmla="*/ -1606 w 18153"/>
                <a:gd name="connsiteY2" fmla="*/ -1573 h 23752"/>
                <a:gd name="connsiteX3" fmla="*/ -107 w 18153"/>
                <a:gd name="connsiteY3" fmla="*/ -535 h 23752"/>
                <a:gd name="connsiteX4" fmla="*/ 16548 w 18153"/>
                <a:gd name="connsiteY4" fmla="*/ 22064 h 23752"/>
                <a:gd name="connsiteX5" fmla="*/ 15267 w 18153"/>
                <a:gd name="connsiteY5" fmla="*/ 22180 h 23752"/>
                <a:gd name="connsiteX6" fmla="*/ 11603 w 18153"/>
                <a:gd name="connsiteY6" fmla="*/ 18426 h 23752"/>
                <a:gd name="connsiteX7" fmla="*/ 10706 w 18153"/>
                <a:gd name="connsiteY7" fmla="*/ 17388 h 23752"/>
                <a:gd name="connsiteX8" fmla="*/ 10706 w 18153"/>
                <a:gd name="connsiteY8" fmla="*/ 17388 h 23752"/>
                <a:gd name="connsiteX9" fmla="*/ 10027 w 18153"/>
                <a:gd name="connsiteY9" fmla="*/ 16376 h 23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153" h="23752">
                  <a:moveTo>
                    <a:pt x="10027" y="16376"/>
                  </a:moveTo>
                  <a:cubicBezTo>
                    <a:pt x="5761" y="11341"/>
                    <a:pt x="1905" y="5973"/>
                    <a:pt x="-1503" y="323"/>
                  </a:cubicBezTo>
                  <a:cubicBezTo>
                    <a:pt x="-1503" y="-305"/>
                    <a:pt x="-1580" y="-958"/>
                    <a:pt x="-1606" y="-1573"/>
                  </a:cubicBezTo>
                  <a:cubicBezTo>
                    <a:pt x="-1106" y="-1227"/>
                    <a:pt x="-388" y="-1009"/>
                    <a:pt x="-107" y="-535"/>
                  </a:cubicBezTo>
                  <a:cubicBezTo>
                    <a:pt x="4621" y="7626"/>
                    <a:pt x="10937" y="14608"/>
                    <a:pt x="16548" y="22064"/>
                  </a:cubicBezTo>
                  <a:lnTo>
                    <a:pt x="15267" y="22180"/>
                  </a:lnTo>
                  <a:cubicBezTo>
                    <a:pt x="13781" y="21219"/>
                    <a:pt x="12526" y="19938"/>
                    <a:pt x="11603" y="18426"/>
                  </a:cubicBezTo>
                  <a:cubicBezTo>
                    <a:pt x="11398" y="18003"/>
                    <a:pt x="11091" y="17644"/>
                    <a:pt x="10706" y="17388"/>
                  </a:cubicBezTo>
                  <a:lnTo>
                    <a:pt x="10706" y="17388"/>
                  </a:lnTo>
                  <a:cubicBezTo>
                    <a:pt x="10617" y="17029"/>
                    <a:pt x="10309" y="16722"/>
                    <a:pt x="10027" y="16376"/>
                  </a:cubicBezTo>
                  <a:close/>
                </a:path>
              </a:pathLst>
            </a:custGeom>
            <a:solidFill>
              <a:srgbClr val="191919"/>
            </a:solidFill>
            <a:ln w="1280" cap="flat">
              <a:noFill/>
              <a:prstDash val="solid"/>
              <a:miter/>
            </a:ln>
          </p:spPr>
          <p:txBody>
            <a:bodyPr rtlCol="0" anchor="ctr"/>
            <a:lstStyle/>
            <a:p>
              <a:endParaRPr lang="es-CO"/>
            </a:p>
          </p:txBody>
        </p:sp>
        <p:sp>
          <p:nvSpPr>
            <p:cNvPr id="219" name="Freeform: Shape 218">
              <a:extLst>
                <a:ext uri="{FF2B5EF4-FFF2-40B4-BE49-F238E27FC236}">
                  <a16:creationId xmlns:a16="http://schemas.microsoft.com/office/drawing/2014/main" id="{92C92B60-79C7-C1B3-CADC-61081A9D9BFE}"/>
                </a:ext>
              </a:extLst>
            </p:cNvPr>
            <p:cNvSpPr/>
            <p:nvPr/>
          </p:nvSpPr>
          <p:spPr>
            <a:xfrm>
              <a:off x="-1655736" y="695870"/>
              <a:ext cx="1550" cy="2515"/>
            </a:xfrm>
            <a:custGeom>
              <a:avLst/>
              <a:gdLst>
                <a:gd name="connsiteX0" fmla="*/ -55 w 1550"/>
                <a:gd name="connsiteY0" fmla="*/ 16 h 2515"/>
                <a:gd name="connsiteX1" fmla="*/ -619 w 1550"/>
                <a:gd name="connsiteY1" fmla="*/ 912 h 2515"/>
                <a:gd name="connsiteX2" fmla="*/ -1593 w 1550"/>
                <a:gd name="connsiteY2" fmla="*/ -919 h 2515"/>
                <a:gd name="connsiteX3" fmla="*/ -1119 w 1550"/>
                <a:gd name="connsiteY3" fmla="*/ -1573 h 2515"/>
                <a:gd name="connsiteX4" fmla="*/ -55 w 1550"/>
                <a:gd name="connsiteY4" fmla="*/ 16 h 25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0" h="2515">
                  <a:moveTo>
                    <a:pt x="-55" y="16"/>
                  </a:moveTo>
                  <a:cubicBezTo>
                    <a:pt x="-55" y="425"/>
                    <a:pt x="-132" y="1092"/>
                    <a:pt x="-619" y="912"/>
                  </a:cubicBezTo>
                  <a:cubicBezTo>
                    <a:pt x="-1298" y="567"/>
                    <a:pt x="-1682" y="-164"/>
                    <a:pt x="-1593" y="-919"/>
                  </a:cubicBezTo>
                  <a:cubicBezTo>
                    <a:pt x="-1593" y="-1150"/>
                    <a:pt x="-1272" y="-1573"/>
                    <a:pt x="-1119" y="-1573"/>
                  </a:cubicBezTo>
                  <a:cubicBezTo>
                    <a:pt x="-81" y="-1522"/>
                    <a:pt x="-119" y="-689"/>
                    <a:pt x="-55" y="16"/>
                  </a:cubicBezTo>
                  <a:close/>
                </a:path>
              </a:pathLst>
            </a:custGeom>
            <a:solidFill>
              <a:srgbClr val="E8E8E8"/>
            </a:solidFill>
            <a:ln w="1280" cap="flat">
              <a:noFill/>
              <a:prstDash val="solid"/>
              <a:miter/>
            </a:ln>
          </p:spPr>
          <p:txBody>
            <a:bodyPr rtlCol="0" anchor="ctr"/>
            <a:lstStyle/>
            <a:p>
              <a:endParaRPr lang="es-CO"/>
            </a:p>
          </p:txBody>
        </p:sp>
        <p:sp>
          <p:nvSpPr>
            <p:cNvPr id="220" name="Freeform: Shape 219">
              <a:extLst>
                <a:ext uri="{FF2B5EF4-FFF2-40B4-BE49-F238E27FC236}">
                  <a16:creationId xmlns:a16="http://schemas.microsoft.com/office/drawing/2014/main" id="{8FB4AF1C-B113-0C9F-2E91-5C7A24F1F247}"/>
                </a:ext>
              </a:extLst>
            </p:cNvPr>
            <p:cNvSpPr/>
            <p:nvPr/>
          </p:nvSpPr>
          <p:spPr>
            <a:xfrm>
              <a:off x="-965042" y="-319230"/>
              <a:ext cx="3044" cy="3843"/>
            </a:xfrm>
            <a:custGeom>
              <a:avLst/>
              <a:gdLst>
                <a:gd name="connsiteX0" fmla="*/ 1439 w 3044"/>
                <a:gd name="connsiteY0" fmla="*/ 2271 h 3843"/>
                <a:gd name="connsiteX1" fmla="*/ -1584 w 3044"/>
                <a:gd name="connsiteY1" fmla="*/ -1573 h 3843"/>
                <a:gd name="connsiteX2" fmla="*/ 1439 w 3044"/>
                <a:gd name="connsiteY2" fmla="*/ 2271 h 3843"/>
              </a:gdLst>
              <a:ahLst/>
              <a:cxnLst>
                <a:cxn ang="0">
                  <a:pos x="connsiteX0" y="connsiteY0"/>
                </a:cxn>
                <a:cxn ang="0">
                  <a:pos x="connsiteX1" y="connsiteY1"/>
                </a:cxn>
                <a:cxn ang="0">
                  <a:pos x="connsiteX2" y="connsiteY2"/>
                </a:cxn>
              </a:cxnLst>
              <a:rect l="l" t="t" r="r" b="b"/>
              <a:pathLst>
                <a:path w="3044" h="3843">
                  <a:moveTo>
                    <a:pt x="1439" y="2271"/>
                  </a:moveTo>
                  <a:cubicBezTo>
                    <a:pt x="-483" y="1681"/>
                    <a:pt x="-1789" y="618"/>
                    <a:pt x="-1584" y="-1573"/>
                  </a:cubicBezTo>
                  <a:cubicBezTo>
                    <a:pt x="-213" y="-625"/>
                    <a:pt x="837" y="720"/>
                    <a:pt x="1439" y="2271"/>
                  </a:cubicBezTo>
                  <a:close/>
                </a:path>
              </a:pathLst>
            </a:custGeom>
            <a:solidFill>
              <a:srgbClr val="020202"/>
            </a:solidFill>
            <a:ln w="1280" cap="flat">
              <a:noFill/>
              <a:prstDash val="solid"/>
              <a:miter/>
            </a:ln>
          </p:spPr>
          <p:txBody>
            <a:bodyPr rtlCol="0" anchor="ctr"/>
            <a:lstStyle/>
            <a:p>
              <a:endParaRPr lang="es-CO"/>
            </a:p>
          </p:txBody>
        </p:sp>
        <p:sp>
          <p:nvSpPr>
            <p:cNvPr id="221" name="Freeform: Shape 220">
              <a:extLst>
                <a:ext uri="{FF2B5EF4-FFF2-40B4-BE49-F238E27FC236}">
                  <a16:creationId xmlns:a16="http://schemas.microsoft.com/office/drawing/2014/main" id="{31A03FCA-4583-4685-8244-49FADC06F1D7}"/>
                </a:ext>
              </a:extLst>
            </p:cNvPr>
            <p:cNvSpPr/>
            <p:nvPr/>
          </p:nvSpPr>
          <p:spPr>
            <a:xfrm>
              <a:off x="-1535971" y="-392913"/>
              <a:ext cx="577542" cy="811672"/>
            </a:xfrm>
            <a:custGeom>
              <a:avLst/>
              <a:gdLst>
                <a:gd name="connsiteX0" fmla="*/ 121137 w 577542"/>
                <a:gd name="connsiteY0" fmla="*/ 195421 h 811672"/>
                <a:gd name="connsiteX1" fmla="*/ 115730 w 577542"/>
                <a:gd name="connsiteY1" fmla="*/ 219762 h 811672"/>
                <a:gd name="connsiteX2" fmla="*/ 115526 w 577542"/>
                <a:gd name="connsiteY2" fmla="*/ 233035 h 811672"/>
                <a:gd name="connsiteX3" fmla="*/ 114078 w 577542"/>
                <a:gd name="connsiteY3" fmla="*/ 269022 h 811672"/>
                <a:gd name="connsiteX4" fmla="*/ 114001 w 577542"/>
                <a:gd name="connsiteY4" fmla="*/ 308379 h 811672"/>
                <a:gd name="connsiteX5" fmla="*/ 114167 w 577542"/>
                <a:gd name="connsiteY5" fmla="*/ 325431 h 811672"/>
                <a:gd name="connsiteX6" fmla="*/ 120227 w 577542"/>
                <a:gd name="connsiteY6" fmla="*/ 369976 h 811672"/>
                <a:gd name="connsiteX7" fmla="*/ 140316 w 577542"/>
                <a:gd name="connsiteY7" fmla="*/ 422951 h 811672"/>
                <a:gd name="connsiteX8" fmla="*/ 168770 w 577542"/>
                <a:gd name="connsiteY8" fmla="*/ 467151 h 811672"/>
                <a:gd name="connsiteX9" fmla="*/ 188371 w 577542"/>
                <a:gd name="connsiteY9" fmla="*/ 490314 h 811672"/>
                <a:gd name="connsiteX10" fmla="*/ 202746 w 577542"/>
                <a:gd name="connsiteY10" fmla="*/ 500140 h 811672"/>
                <a:gd name="connsiteX11" fmla="*/ 229329 w 577542"/>
                <a:gd name="connsiteY11" fmla="*/ 511491 h 811672"/>
                <a:gd name="connsiteX12" fmla="*/ 278013 w 577542"/>
                <a:gd name="connsiteY12" fmla="*/ 527313 h 811672"/>
                <a:gd name="connsiteX13" fmla="*/ 305147 w 577542"/>
                <a:gd name="connsiteY13" fmla="*/ 531567 h 811672"/>
                <a:gd name="connsiteX14" fmla="*/ 374790 w 577542"/>
                <a:gd name="connsiteY14" fmla="*/ 533322 h 811672"/>
                <a:gd name="connsiteX15" fmla="*/ 400669 w 577542"/>
                <a:gd name="connsiteY15" fmla="*/ 530337 h 811672"/>
                <a:gd name="connsiteX16" fmla="*/ 436708 w 577542"/>
                <a:gd name="connsiteY16" fmla="*/ 524738 h 811672"/>
                <a:gd name="connsiteX17" fmla="*/ 478985 w 577542"/>
                <a:gd name="connsiteY17" fmla="*/ 516026 h 811672"/>
                <a:gd name="connsiteX18" fmla="*/ 515472 w 577542"/>
                <a:gd name="connsiteY18" fmla="*/ 505777 h 811672"/>
                <a:gd name="connsiteX19" fmla="*/ 547245 w 577542"/>
                <a:gd name="connsiteY19" fmla="*/ 496284 h 811672"/>
                <a:gd name="connsiteX20" fmla="*/ 559006 w 577542"/>
                <a:gd name="connsiteY20" fmla="*/ 492851 h 811672"/>
                <a:gd name="connsiteX21" fmla="*/ 564656 w 577542"/>
                <a:gd name="connsiteY21" fmla="*/ 492594 h 811672"/>
                <a:gd name="connsiteX22" fmla="*/ 574905 w 577542"/>
                <a:gd name="connsiteY22" fmla="*/ 500217 h 811672"/>
                <a:gd name="connsiteX23" fmla="*/ 575929 w 577542"/>
                <a:gd name="connsiteY23" fmla="*/ 507186 h 811672"/>
                <a:gd name="connsiteX24" fmla="*/ 574930 w 577542"/>
                <a:gd name="connsiteY24" fmla="*/ 532630 h 811672"/>
                <a:gd name="connsiteX25" fmla="*/ 569498 w 577542"/>
                <a:gd name="connsiteY25" fmla="*/ 553602 h 811672"/>
                <a:gd name="connsiteX26" fmla="*/ 555495 w 577542"/>
                <a:gd name="connsiteY26" fmla="*/ 613995 h 811672"/>
                <a:gd name="connsiteX27" fmla="*/ 549589 w 577542"/>
                <a:gd name="connsiteY27" fmla="*/ 642783 h 811672"/>
                <a:gd name="connsiteX28" fmla="*/ 528937 w 577542"/>
                <a:gd name="connsiteY28" fmla="*/ 713245 h 811672"/>
                <a:gd name="connsiteX29" fmla="*/ 521494 w 577542"/>
                <a:gd name="connsiteY29" fmla="*/ 728055 h 811672"/>
                <a:gd name="connsiteX30" fmla="*/ 491566 w 577542"/>
                <a:gd name="connsiteY30" fmla="*/ 767194 h 811672"/>
                <a:gd name="connsiteX31" fmla="*/ 477205 w 577542"/>
                <a:gd name="connsiteY31" fmla="*/ 777917 h 811672"/>
                <a:gd name="connsiteX32" fmla="*/ 406742 w 577542"/>
                <a:gd name="connsiteY32" fmla="*/ 804206 h 811672"/>
                <a:gd name="connsiteX33" fmla="*/ 368308 w 577542"/>
                <a:gd name="connsiteY33" fmla="*/ 809216 h 811672"/>
                <a:gd name="connsiteX34" fmla="*/ 344171 w 577542"/>
                <a:gd name="connsiteY34" fmla="*/ 810100 h 811672"/>
                <a:gd name="connsiteX35" fmla="*/ 304968 w 577542"/>
                <a:gd name="connsiteY35" fmla="*/ 807538 h 811672"/>
                <a:gd name="connsiteX36" fmla="*/ 284636 w 577542"/>
                <a:gd name="connsiteY36" fmla="*/ 806500 h 811672"/>
                <a:gd name="connsiteX37" fmla="*/ 228266 w 577542"/>
                <a:gd name="connsiteY37" fmla="*/ 800094 h 811672"/>
                <a:gd name="connsiteX38" fmla="*/ 194200 w 577542"/>
                <a:gd name="connsiteY38" fmla="*/ 793970 h 811672"/>
                <a:gd name="connsiteX39" fmla="*/ 144543 w 577542"/>
                <a:gd name="connsiteY39" fmla="*/ 771384 h 811672"/>
                <a:gd name="connsiteX40" fmla="*/ 107249 w 577542"/>
                <a:gd name="connsiteY40" fmla="*/ 739996 h 811672"/>
                <a:gd name="connsiteX41" fmla="*/ 69763 w 577542"/>
                <a:gd name="connsiteY41" fmla="*/ 675939 h 811672"/>
                <a:gd name="connsiteX42" fmla="*/ 55491 w 577542"/>
                <a:gd name="connsiteY42" fmla="*/ 622348 h 811672"/>
                <a:gd name="connsiteX43" fmla="*/ 54210 w 577542"/>
                <a:gd name="connsiteY43" fmla="*/ 615853 h 811672"/>
                <a:gd name="connsiteX44" fmla="*/ 49739 w 577542"/>
                <a:gd name="connsiteY44" fmla="*/ 597340 h 811672"/>
                <a:gd name="connsiteX45" fmla="*/ 46856 w 577542"/>
                <a:gd name="connsiteY45" fmla="*/ 591037 h 811672"/>
                <a:gd name="connsiteX46" fmla="*/ 41911 w 577542"/>
                <a:gd name="connsiteY46" fmla="*/ 575241 h 811672"/>
                <a:gd name="connsiteX47" fmla="*/ 20132 w 577542"/>
                <a:gd name="connsiteY47" fmla="*/ 494670 h 811672"/>
                <a:gd name="connsiteX48" fmla="*/ 8089 w 577542"/>
                <a:gd name="connsiteY48" fmla="*/ 425603 h 811672"/>
                <a:gd name="connsiteX49" fmla="*/ 3912 w 577542"/>
                <a:gd name="connsiteY49" fmla="*/ 386477 h 811672"/>
                <a:gd name="connsiteX50" fmla="*/ 2196 w 577542"/>
                <a:gd name="connsiteY50" fmla="*/ 344917 h 811672"/>
                <a:gd name="connsiteX51" fmla="*/ 1337 w 577542"/>
                <a:gd name="connsiteY51" fmla="*/ 318013 h 811672"/>
                <a:gd name="connsiteX52" fmla="*/ 492 w 577542"/>
                <a:gd name="connsiteY52" fmla="*/ 282000 h 811672"/>
                <a:gd name="connsiteX53" fmla="*/ -1417 w 577542"/>
                <a:gd name="connsiteY53" fmla="*/ 217597 h 811672"/>
                <a:gd name="connsiteX54" fmla="*/ 1209 w 577542"/>
                <a:gd name="connsiteY54" fmla="*/ 157986 h 811672"/>
                <a:gd name="connsiteX55" fmla="*/ 2977 w 577542"/>
                <a:gd name="connsiteY55" fmla="*/ 132952 h 811672"/>
                <a:gd name="connsiteX56" fmla="*/ 10382 w 577542"/>
                <a:gd name="connsiteY56" fmla="*/ 102756 h 811672"/>
                <a:gd name="connsiteX57" fmla="*/ 20926 w 577542"/>
                <a:gd name="connsiteY57" fmla="*/ 83231 h 811672"/>
                <a:gd name="connsiteX58" fmla="*/ 59565 w 577542"/>
                <a:gd name="connsiteY58" fmla="*/ 35431 h 811672"/>
                <a:gd name="connsiteX59" fmla="*/ 122585 w 577542"/>
                <a:gd name="connsiteY59" fmla="*/ 3224 h 811672"/>
                <a:gd name="connsiteX60" fmla="*/ 183016 w 577542"/>
                <a:gd name="connsiteY60" fmla="*/ 46 h 811672"/>
                <a:gd name="connsiteX61" fmla="*/ 210958 w 577542"/>
                <a:gd name="connsiteY61" fmla="*/ -991 h 811672"/>
                <a:gd name="connsiteX62" fmla="*/ 214801 w 577542"/>
                <a:gd name="connsiteY62" fmla="*/ -1248 h 811672"/>
                <a:gd name="connsiteX63" fmla="*/ 256976 w 577542"/>
                <a:gd name="connsiteY63" fmla="*/ -1324 h 811672"/>
                <a:gd name="connsiteX64" fmla="*/ 285879 w 577542"/>
                <a:gd name="connsiteY64" fmla="*/ -1529 h 811672"/>
                <a:gd name="connsiteX65" fmla="*/ 323583 w 577542"/>
                <a:gd name="connsiteY65" fmla="*/ 1750 h 811672"/>
                <a:gd name="connsiteX66" fmla="*/ 329207 w 577542"/>
                <a:gd name="connsiteY66" fmla="*/ 2455 h 811672"/>
                <a:gd name="connsiteX67" fmla="*/ 329207 w 577542"/>
                <a:gd name="connsiteY67" fmla="*/ 2365 h 811672"/>
                <a:gd name="connsiteX68" fmla="*/ 336894 w 577542"/>
                <a:gd name="connsiteY68" fmla="*/ 4261 h 811672"/>
                <a:gd name="connsiteX69" fmla="*/ 336894 w 577542"/>
                <a:gd name="connsiteY69" fmla="*/ 4261 h 811672"/>
                <a:gd name="connsiteX70" fmla="*/ 340738 w 577542"/>
                <a:gd name="connsiteY70" fmla="*/ 5350 h 811672"/>
                <a:gd name="connsiteX71" fmla="*/ 340648 w 577542"/>
                <a:gd name="connsiteY71" fmla="*/ 5274 h 811672"/>
                <a:gd name="connsiteX72" fmla="*/ 343594 w 577542"/>
                <a:gd name="connsiteY72" fmla="*/ 6260 h 811672"/>
                <a:gd name="connsiteX73" fmla="*/ 343518 w 577542"/>
                <a:gd name="connsiteY73" fmla="*/ 6196 h 811672"/>
                <a:gd name="connsiteX74" fmla="*/ 346451 w 577542"/>
                <a:gd name="connsiteY74" fmla="*/ 7195 h 811672"/>
                <a:gd name="connsiteX75" fmla="*/ 346362 w 577542"/>
                <a:gd name="connsiteY75" fmla="*/ 7195 h 811672"/>
                <a:gd name="connsiteX76" fmla="*/ 349283 w 577542"/>
                <a:gd name="connsiteY76" fmla="*/ 8233 h 811672"/>
                <a:gd name="connsiteX77" fmla="*/ 349193 w 577542"/>
                <a:gd name="connsiteY77" fmla="*/ 8169 h 811672"/>
                <a:gd name="connsiteX78" fmla="*/ 354048 w 577542"/>
                <a:gd name="connsiteY78" fmla="*/ 10065 h 811672"/>
                <a:gd name="connsiteX79" fmla="*/ 354048 w 577542"/>
                <a:gd name="connsiteY79" fmla="*/ 10065 h 811672"/>
                <a:gd name="connsiteX80" fmla="*/ 358853 w 577542"/>
                <a:gd name="connsiteY80" fmla="*/ 12025 h 811672"/>
                <a:gd name="connsiteX81" fmla="*/ 358776 w 577542"/>
                <a:gd name="connsiteY81" fmla="*/ 12025 h 811672"/>
                <a:gd name="connsiteX82" fmla="*/ 363580 w 577542"/>
                <a:gd name="connsiteY82" fmla="*/ 14024 h 811672"/>
                <a:gd name="connsiteX83" fmla="*/ 363478 w 577542"/>
                <a:gd name="connsiteY83" fmla="*/ 14024 h 811672"/>
                <a:gd name="connsiteX84" fmla="*/ 365502 w 577542"/>
                <a:gd name="connsiteY84" fmla="*/ 14946 h 811672"/>
                <a:gd name="connsiteX85" fmla="*/ 365502 w 577542"/>
                <a:gd name="connsiteY85" fmla="*/ 14946 h 811672"/>
                <a:gd name="connsiteX86" fmla="*/ 367475 w 577542"/>
                <a:gd name="connsiteY86" fmla="*/ 15856 h 811672"/>
                <a:gd name="connsiteX87" fmla="*/ 367475 w 577542"/>
                <a:gd name="connsiteY87" fmla="*/ 15856 h 811672"/>
                <a:gd name="connsiteX88" fmla="*/ 372164 w 577542"/>
                <a:gd name="connsiteY88" fmla="*/ 17970 h 811672"/>
                <a:gd name="connsiteX89" fmla="*/ 372061 w 577542"/>
                <a:gd name="connsiteY89" fmla="*/ 17970 h 811672"/>
                <a:gd name="connsiteX90" fmla="*/ 374047 w 577542"/>
                <a:gd name="connsiteY90" fmla="*/ 18994 h 811672"/>
                <a:gd name="connsiteX91" fmla="*/ 373945 w 577542"/>
                <a:gd name="connsiteY91" fmla="*/ 18918 h 811672"/>
                <a:gd name="connsiteX92" fmla="*/ 382656 w 577542"/>
                <a:gd name="connsiteY92" fmla="*/ 23568 h 811672"/>
                <a:gd name="connsiteX93" fmla="*/ 382656 w 577542"/>
                <a:gd name="connsiteY93" fmla="*/ 23568 h 811672"/>
                <a:gd name="connsiteX94" fmla="*/ 384578 w 577542"/>
                <a:gd name="connsiteY94" fmla="*/ 24606 h 811672"/>
                <a:gd name="connsiteX95" fmla="*/ 384501 w 577542"/>
                <a:gd name="connsiteY95" fmla="*/ 24606 h 811672"/>
                <a:gd name="connsiteX96" fmla="*/ 386436 w 577542"/>
                <a:gd name="connsiteY96" fmla="*/ 25682 h 811672"/>
                <a:gd name="connsiteX97" fmla="*/ 386346 w 577542"/>
                <a:gd name="connsiteY97" fmla="*/ 25682 h 811672"/>
                <a:gd name="connsiteX98" fmla="*/ 391227 w 577542"/>
                <a:gd name="connsiteY98" fmla="*/ 28488 h 811672"/>
                <a:gd name="connsiteX99" fmla="*/ 391163 w 577542"/>
                <a:gd name="connsiteY99" fmla="*/ 28488 h 811672"/>
                <a:gd name="connsiteX100" fmla="*/ 393098 w 577542"/>
                <a:gd name="connsiteY100" fmla="*/ 29525 h 811672"/>
                <a:gd name="connsiteX101" fmla="*/ 393021 w 577542"/>
                <a:gd name="connsiteY101" fmla="*/ 29525 h 811672"/>
                <a:gd name="connsiteX102" fmla="*/ 394968 w 577542"/>
                <a:gd name="connsiteY102" fmla="*/ 30589 h 811672"/>
                <a:gd name="connsiteX103" fmla="*/ 394879 w 577542"/>
                <a:gd name="connsiteY103" fmla="*/ 30589 h 811672"/>
                <a:gd name="connsiteX104" fmla="*/ 397812 w 577542"/>
                <a:gd name="connsiteY104" fmla="*/ 32536 h 811672"/>
                <a:gd name="connsiteX105" fmla="*/ 397723 w 577542"/>
                <a:gd name="connsiteY105" fmla="*/ 32434 h 811672"/>
                <a:gd name="connsiteX106" fmla="*/ 398837 w 577542"/>
                <a:gd name="connsiteY106" fmla="*/ 33318 h 811672"/>
                <a:gd name="connsiteX107" fmla="*/ 398837 w 577542"/>
                <a:gd name="connsiteY107" fmla="*/ 33318 h 811672"/>
                <a:gd name="connsiteX108" fmla="*/ 400695 w 577542"/>
                <a:gd name="connsiteY108" fmla="*/ 34458 h 811672"/>
                <a:gd name="connsiteX109" fmla="*/ 400592 w 577542"/>
                <a:gd name="connsiteY109" fmla="*/ 34394 h 811672"/>
                <a:gd name="connsiteX110" fmla="*/ 403539 w 577542"/>
                <a:gd name="connsiteY110" fmla="*/ 36341 h 811672"/>
                <a:gd name="connsiteX111" fmla="*/ 403449 w 577542"/>
                <a:gd name="connsiteY111" fmla="*/ 36341 h 811672"/>
                <a:gd name="connsiteX112" fmla="*/ 406383 w 577542"/>
                <a:gd name="connsiteY112" fmla="*/ 38301 h 811672"/>
                <a:gd name="connsiteX113" fmla="*/ 406306 w 577542"/>
                <a:gd name="connsiteY113" fmla="*/ 38301 h 811672"/>
                <a:gd name="connsiteX114" fmla="*/ 409227 w 577542"/>
                <a:gd name="connsiteY114" fmla="*/ 40261 h 811672"/>
                <a:gd name="connsiteX115" fmla="*/ 409150 w 577542"/>
                <a:gd name="connsiteY115" fmla="*/ 40261 h 811672"/>
                <a:gd name="connsiteX116" fmla="*/ 413058 w 577542"/>
                <a:gd name="connsiteY116" fmla="*/ 43106 h 811672"/>
                <a:gd name="connsiteX117" fmla="*/ 412994 w 577542"/>
                <a:gd name="connsiteY117" fmla="*/ 43106 h 811672"/>
                <a:gd name="connsiteX118" fmla="*/ 416837 w 577542"/>
                <a:gd name="connsiteY118" fmla="*/ 46129 h 811672"/>
                <a:gd name="connsiteX119" fmla="*/ 416735 w 577542"/>
                <a:gd name="connsiteY119" fmla="*/ 46014 h 811672"/>
                <a:gd name="connsiteX120" fmla="*/ 417837 w 577542"/>
                <a:gd name="connsiteY120" fmla="*/ 46987 h 811672"/>
                <a:gd name="connsiteX121" fmla="*/ 417747 w 577542"/>
                <a:gd name="connsiteY121" fmla="*/ 46898 h 811672"/>
                <a:gd name="connsiteX122" fmla="*/ 418823 w 577542"/>
                <a:gd name="connsiteY122" fmla="*/ 47846 h 811672"/>
                <a:gd name="connsiteX123" fmla="*/ 418823 w 577542"/>
                <a:gd name="connsiteY123" fmla="*/ 47846 h 811672"/>
                <a:gd name="connsiteX124" fmla="*/ 424473 w 577542"/>
                <a:gd name="connsiteY124" fmla="*/ 52765 h 811672"/>
                <a:gd name="connsiteX125" fmla="*/ 424383 w 577542"/>
                <a:gd name="connsiteY125" fmla="*/ 52663 h 811672"/>
                <a:gd name="connsiteX126" fmla="*/ 425511 w 577542"/>
                <a:gd name="connsiteY126" fmla="*/ 53534 h 811672"/>
                <a:gd name="connsiteX127" fmla="*/ 425511 w 577542"/>
                <a:gd name="connsiteY127" fmla="*/ 53534 h 811672"/>
                <a:gd name="connsiteX128" fmla="*/ 427343 w 577542"/>
                <a:gd name="connsiteY128" fmla="*/ 54700 h 811672"/>
                <a:gd name="connsiteX129" fmla="*/ 427240 w 577542"/>
                <a:gd name="connsiteY129" fmla="*/ 54585 h 811672"/>
                <a:gd name="connsiteX130" fmla="*/ 428368 w 577542"/>
                <a:gd name="connsiteY130" fmla="*/ 55494 h 811672"/>
                <a:gd name="connsiteX131" fmla="*/ 428368 w 577542"/>
                <a:gd name="connsiteY131" fmla="*/ 55494 h 811672"/>
                <a:gd name="connsiteX132" fmla="*/ 431199 w 577542"/>
                <a:gd name="connsiteY132" fmla="*/ 57557 h 811672"/>
                <a:gd name="connsiteX133" fmla="*/ 431097 w 577542"/>
                <a:gd name="connsiteY133" fmla="*/ 57454 h 811672"/>
                <a:gd name="connsiteX134" fmla="*/ 432198 w 577542"/>
                <a:gd name="connsiteY134" fmla="*/ 58415 h 811672"/>
                <a:gd name="connsiteX135" fmla="*/ 432121 w 577542"/>
                <a:gd name="connsiteY135" fmla="*/ 58415 h 811672"/>
                <a:gd name="connsiteX136" fmla="*/ 433172 w 577542"/>
                <a:gd name="connsiteY136" fmla="*/ 59350 h 811672"/>
                <a:gd name="connsiteX137" fmla="*/ 433172 w 577542"/>
                <a:gd name="connsiteY137" fmla="*/ 59350 h 811672"/>
                <a:gd name="connsiteX138" fmla="*/ 438796 w 577542"/>
                <a:gd name="connsiteY138" fmla="*/ 64296 h 811672"/>
                <a:gd name="connsiteX139" fmla="*/ 438694 w 577542"/>
                <a:gd name="connsiteY139" fmla="*/ 64193 h 811672"/>
                <a:gd name="connsiteX140" fmla="*/ 439757 w 577542"/>
                <a:gd name="connsiteY140" fmla="*/ 65218 h 811672"/>
                <a:gd name="connsiteX141" fmla="*/ 439654 w 577542"/>
                <a:gd name="connsiteY141" fmla="*/ 65116 h 811672"/>
                <a:gd name="connsiteX142" fmla="*/ 440718 w 577542"/>
                <a:gd name="connsiteY142" fmla="*/ 66153 h 811672"/>
                <a:gd name="connsiteX143" fmla="*/ 440615 w 577542"/>
                <a:gd name="connsiteY143" fmla="*/ 66064 h 811672"/>
                <a:gd name="connsiteX144" fmla="*/ 441666 w 577542"/>
                <a:gd name="connsiteY144" fmla="*/ 67101 h 811672"/>
                <a:gd name="connsiteX145" fmla="*/ 441576 w 577542"/>
                <a:gd name="connsiteY145" fmla="*/ 67012 h 811672"/>
                <a:gd name="connsiteX146" fmla="*/ 442627 w 577542"/>
                <a:gd name="connsiteY146" fmla="*/ 68049 h 811672"/>
                <a:gd name="connsiteX147" fmla="*/ 442524 w 577542"/>
                <a:gd name="connsiteY147" fmla="*/ 67947 h 811672"/>
                <a:gd name="connsiteX148" fmla="*/ 443562 w 577542"/>
                <a:gd name="connsiteY148" fmla="*/ 68998 h 811672"/>
                <a:gd name="connsiteX149" fmla="*/ 443472 w 577542"/>
                <a:gd name="connsiteY149" fmla="*/ 68908 h 811672"/>
                <a:gd name="connsiteX150" fmla="*/ 444497 w 577542"/>
                <a:gd name="connsiteY150" fmla="*/ 69971 h 811672"/>
                <a:gd name="connsiteX151" fmla="*/ 444395 w 577542"/>
                <a:gd name="connsiteY151" fmla="*/ 69869 h 811672"/>
                <a:gd name="connsiteX152" fmla="*/ 445432 w 577542"/>
                <a:gd name="connsiteY152" fmla="*/ 70932 h 811672"/>
                <a:gd name="connsiteX153" fmla="*/ 445317 w 577542"/>
                <a:gd name="connsiteY153" fmla="*/ 70829 h 811672"/>
                <a:gd name="connsiteX154" fmla="*/ 450250 w 577542"/>
                <a:gd name="connsiteY154" fmla="*/ 76479 h 811672"/>
                <a:gd name="connsiteX155" fmla="*/ 450250 w 577542"/>
                <a:gd name="connsiteY155" fmla="*/ 76479 h 811672"/>
                <a:gd name="connsiteX156" fmla="*/ 451210 w 577542"/>
                <a:gd name="connsiteY156" fmla="*/ 77530 h 811672"/>
                <a:gd name="connsiteX157" fmla="*/ 451146 w 577542"/>
                <a:gd name="connsiteY157" fmla="*/ 77453 h 811672"/>
                <a:gd name="connsiteX158" fmla="*/ 452133 w 577542"/>
                <a:gd name="connsiteY158" fmla="*/ 78529 h 811672"/>
                <a:gd name="connsiteX159" fmla="*/ 452043 w 577542"/>
                <a:gd name="connsiteY159" fmla="*/ 78427 h 811672"/>
                <a:gd name="connsiteX160" fmla="*/ 453042 w 577542"/>
                <a:gd name="connsiteY160" fmla="*/ 79516 h 811672"/>
                <a:gd name="connsiteX161" fmla="*/ 452927 w 577542"/>
                <a:gd name="connsiteY161" fmla="*/ 79413 h 811672"/>
                <a:gd name="connsiteX162" fmla="*/ 460742 w 577542"/>
                <a:gd name="connsiteY162" fmla="*/ 87869 h 811672"/>
                <a:gd name="connsiteX163" fmla="*/ 460742 w 577542"/>
                <a:gd name="connsiteY163" fmla="*/ 87869 h 811672"/>
                <a:gd name="connsiteX164" fmla="*/ 461729 w 577542"/>
                <a:gd name="connsiteY164" fmla="*/ 88830 h 811672"/>
                <a:gd name="connsiteX165" fmla="*/ 461729 w 577542"/>
                <a:gd name="connsiteY165" fmla="*/ 88830 h 811672"/>
                <a:gd name="connsiteX166" fmla="*/ 464585 w 577542"/>
                <a:gd name="connsiteY166" fmla="*/ 91699 h 811672"/>
                <a:gd name="connsiteX167" fmla="*/ 464585 w 577542"/>
                <a:gd name="connsiteY167" fmla="*/ 91699 h 811672"/>
                <a:gd name="connsiteX168" fmla="*/ 465533 w 577542"/>
                <a:gd name="connsiteY168" fmla="*/ 92750 h 811672"/>
                <a:gd name="connsiteX169" fmla="*/ 465533 w 577542"/>
                <a:gd name="connsiteY169" fmla="*/ 92673 h 811672"/>
                <a:gd name="connsiteX170" fmla="*/ 466507 w 577542"/>
                <a:gd name="connsiteY170" fmla="*/ 93749 h 811672"/>
                <a:gd name="connsiteX171" fmla="*/ 466417 w 577542"/>
                <a:gd name="connsiteY171" fmla="*/ 93659 h 811672"/>
                <a:gd name="connsiteX172" fmla="*/ 467430 w 577542"/>
                <a:gd name="connsiteY172" fmla="*/ 94748 h 811672"/>
                <a:gd name="connsiteX173" fmla="*/ 467314 w 577542"/>
                <a:gd name="connsiteY173" fmla="*/ 94646 h 811672"/>
                <a:gd name="connsiteX174" fmla="*/ 471311 w 577542"/>
                <a:gd name="connsiteY174" fmla="*/ 99322 h 811672"/>
                <a:gd name="connsiteX175" fmla="*/ 471311 w 577542"/>
                <a:gd name="connsiteY175" fmla="*/ 99322 h 811672"/>
                <a:gd name="connsiteX176" fmla="*/ 472272 w 577542"/>
                <a:gd name="connsiteY176" fmla="*/ 100360 h 811672"/>
                <a:gd name="connsiteX177" fmla="*/ 472272 w 577542"/>
                <a:gd name="connsiteY177" fmla="*/ 100360 h 811672"/>
                <a:gd name="connsiteX178" fmla="*/ 473259 w 577542"/>
                <a:gd name="connsiteY178" fmla="*/ 101423 h 811672"/>
                <a:gd name="connsiteX179" fmla="*/ 473169 w 577542"/>
                <a:gd name="connsiteY179" fmla="*/ 101334 h 811672"/>
                <a:gd name="connsiteX180" fmla="*/ 474168 w 577542"/>
                <a:gd name="connsiteY180" fmla="*/ 102410 h 811672"/>
                <a:gd name="connsiteX181" fmla="*/ 474066 w 577542"/>
                <a:gd name="connsiteY181" fmla="*/ 102320 h 811672"/>
                <a:gd name="connsiteX182" fmla="*/ 478012 w 577542"/>
                <a:gd name="connsiteY182" fmla="*/ 107047 h 811672"/>
                <a:gd name="connsiteX183" fmla="*/ 478012 w 577542"/>
                <a:gd name="connsiteY183" fmla="*/ 107047 h 811672"/>
                <a:gd name="connsiteX184" fmla="*/ 478947 w 577542"/>
                <a:gd name="connsiteY184" fmla="*/ 108149 h 811672"/>
                <a:gd name="connsiteX185" fmla="*/ 478844 w 577542"/>
                <a:gd name="connsiteY185" fmla="*/ 108021 h 811672"/>
                <a:gd name="connsiteX186" fmla="*/ 475603 w 577542"/>
                <a:gd name="connsiteY186" fmla="*/ 113927 h 811672"/>
                <a:gd name="connsiteX187" fmla="*/ 469941 w 577542"/>
                <a:gd name="connsiteY187" fmla="*/ 114004 h 811672"/>
                <a:gd name="connsiteX188" fmla="*/ 432595 w 577542"/>
                <a:gd name="connsiteY188" fmla="*/ 112159 h 811672"/>
                <a:gd name="connsiteX189" fmla="*/ 386730 w 577542"/>
                <a:gd name="connsiteY189" fmla="*/ 110391 h 811672"/>
                <a:gd name="connsiteX190" fmla="*/ 317164 w 577542"/>
                <a:gd name="connsiteY190" fmla="*/ 112415 h 811672"/>
                <a:gd name="connsiteX191" fmla="*/ 204296 w 577542"/>
                <a:gd name="connsiteY191" fmla="*/ 127879 h 811672"/>
                <a:gd name="connsiteX192" fmla="*/ 186360 w 577542"/>
                <a:gd name="connsiteY192" fmla="*/ 133836 h 811672"/>
                <a:gd name="connsiteX193" fmla="*/ 165195 w 577542"/>
                <a:gd name="connsiteY193" fmla="*/ 143291 h 811672"/>
                <a:gd name="connsiteX194" fmla="*/ 140034 w 577542"/>
                <a:gd name="connsiteY194" fmla="*/ 166582 h 811672"/>
                <a:gd name="connsiteX195" fmla="*/ 124660 w 577542"/>
                <a:gd name="connsiteY195" fmla="*/ 192538 h 811672"/>
                <a:gd name="connsiteX196" fmla="*/ 121137 w 577542"/>
                <a:gd name="connsiteY196" fmla="*/ 195421 h 811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577542" h="811672">
                  <a:moveTo>
                    <a:pt x="121137" y="195421"/>
                  </a:moveTo>
                  <a:cubicBezTo>
                    <a:pt x="117294" y="203107"/>
                    <a:pt x="116320" y="211371"/>
                    <a:pt x="115730" y="219762"/>
                  </a:cubicBezTo>
                  <a:cubicBezTo>
                    <a:pt x="115423" y="224169"/>
                    <a:pt x="115513" y="228602"/>
                    <a:pt x="115526" y="233035"/>
                  </a:cubicBezTo>
                  <a:cubicBezTo>
                    <a:pt x="115526" y="245052"/>
                    <a:pt x="114539" y="257031"/>
                    <a:pt x="114078" y="269022"/>
                  </a:cubicBezTo>
                  <a:cubicBezTo>
                    <a:pt x="113578" y="282128"/>
                    <a:pt x="113335" y="295260"/>
                    <a:pt x="114001" y="308379"/>
                  </a:cubicBezTo>
                  <a:cubicBezTo>
                    <a:pt x="114296" y="314054"/>
                    <a:pt x="114078" y="319743"/>
                    <a:pt x="114167" y="325431"/>
                  </a:cubicBezTo>
                  <a:cubicBezTo>
                    <a:pt x="114436" y="340536"/>
                    <a:pt x="117217" y="355256"/>
                    <a:pt x="120227" y="369976"/>
                  </a:cubicBezTo>
                  <a:cubicBezTo>
                    <a:pt x="124071" y="388591"/>
                    <a:pt x="130848" y="406476"/>
                    <a:pt x="140316" y="422951"/>
                  </a:cubicBezTo>
                  <a:cubicBezTo>
                    <a:pt x="149014" y="438184"/>
                    <a:pt x="157368" y="453699"/>
                    <a:pt x="168770" y="467151"/>
                  </a:cubicBezTo>
                  <a:cubicBezTo>
                    <a:pt x="175291" y="474838"/>
                    <a:pt x="181889" y="482524"/>
                    <a:pt x="188371" y="490314"/>
                  </a:cubicBezTo>
                  <a:cubicBezTo>
                    <a:pt x="192215" y="494964"/>
                    <a:pt x="197531" y="497540"/>
                    <a:pt x="202746" y="500140"/>
                  </a:cubicBezTo>
                  <a:cubicBezTo>
                    <a:pt x="211329" y="504547"/>
                    <a:pt x="220208" y="508340"/>
                    <a:pt x="229329" y="511491"/>
                  </a:cubicBezTo>
                  <a:cubicBezTo>
                    <a:pt x="245523" y="516859"/>
                    <a:pt x="261358" y="523252"/>
                    <a:pt x="278013" y="527313"/>
                  </a:cubicBezTo>
                  <a:cubicBezTo>
                    <a:pt x="286942" y="529350"/>
                    <a:pt x="296013" y="530772"/>
                    <a:pt x="305147" y="531567"/>
                  </a:cubicBezTo>
                  <a:cubicBezTo>
                    <a:pt x="328297" y="533937"/>
                    <a:pt x="351563" y="533706"/>
                    <a:pt x="374790" y="533322"/>
                  </a:cubicBezTo>
                  <a:cubicBezTo>
                    <a:pt x="383489" y="533040"/>
                    <a:pt x="392137" y="532041"/>
                    <a:pt x="400669" y="530337"/>
                  </a:cubicBezTo>
                  <a:cubicBezTo>
                    <a:pt x="412635" y="528120"/>
                    <a:pt x="424575" y="525942"/>
                    <a:pt x="436708" y="524738"/>
                  </a:cubicBezTo>
                  <a:cubicBezTo>
                    <a:pt x="451057" y="523316"/>
                    <a:pt x="464893" y="519191"/>
                    <a:pt x="478985" y="516026"/>
                  </a:cubicBezTo>
                  <a:cubicBezTo>
                    <a:pt x="491323" y="513246"/>
                    <a:pt x="503327" y="509083"/>
                    <a:pt x="515472" y="505777"/>
                  </a:cubicBezTo>
                  <a:cubicBezTo>
                    <a:pt x="526157" y="502882"/>
                    <a:pt x="536765" y="499820"/>
                    <a:pt x="547245" y="496284"/>
                  </a:cubicBezTo>
                  <a:cubicBezTo>
                    <a:pt x="551088" y="495003"/>
                    <a:pt x="555085" y="493991"/>
                    <a:pt x="559006" y="492851"/>
                  </a:cubicBezTo>
                  <a:cubicBezTo>
                    <a:pt x="560889" y="492761"/>
                    <a:pt x="562785" y="492543"/>
                    <a:pt x="564656" y="492594"/>
                  </a:cubicBezTo>
                  <a:cubicBezTo>
                    <a:pt x="569421" y="492479"/>
                    <a:pt x="573649" y="495618"/>
                    <a:pt x="574905" y="500217"/>
                  </a:cubicBezTo>
                  <a:cubicBezTo>
                    <a:pt x="575635" y="502459"/>
                    <a:pt x="575994" y="504816"/>
                    <a:pt x="575929" y="507186"/>
                  </a:cubicBezTo>
                  <a:cubicBezTo>
                    <a:pt x="575789" y="515680"/>
                    <a:pt x="575929" y="524174"/>
                    <a:pt x="574930" y="532630"/>
                  </a:cubicBezTo>
                  <a:cubicBezTo>
                    <a:pt x="574392" y="539945"/>
                    <a:pt x="571932" y="546723"/>
                    <a:pt x="569498" y="553602"/>
                  </a:cubicBezTo>
                  <a:cubicBezTo>
                    <a:pt x="562618" y="573153"/>
                    <a:pt x="557930" y="593407"/>
                    <a:pt x="555495" y="613995"/>
                  </a:cubicBezTo>
                  <a:cubicBezTo>
                    <a:pt x="554291" y="623745"/>
                    <a:pt x="551819" y="633212"/>
                    <a:pt x="549589" y="642783"/>
                  </a:cubicBezTo>
                  <a:cubicBezTo>
                    <a:pt x="543978" y="666650"/>
                    <a:pt x="537969" y="690416"/>
                    <a:pt x="528937" y="713245"/>
                  </a:cubicBezTo>
                  <a:cubicBezTo>
                    <a:pt x="526951" y="718421"/>
                    <a:pt x="524466" y="723379"/>
                    <a:pt x="521494" y="728055"/>
                  </a:cubicBezTo>
                  <a:cubicBezTo>
                    <a:pt x="512449" y="741789"/>
                    <a:pt x="502443" y="754857"/>
                    <a:pt x="491566" y="767194"/>
                  </a:cubicBezTo>
                  <a:cubicBezTo>
                    <a:pt x="487569" y="771730"/>
                    <a:pt x="482688" y="775381"/>
                    <a:pt x="477205" y="777917"/>
                  </a:cubicBezTo>
                  <a:cubicBezTo>
                    <a:pt x="454439" y="788653"/>
                    <a:pt x="431353" y="798595"/>
                    <a:pt x="406742" y="804206"/>
                  </a:cubicBezTo>
                  <a:cubicBezTo>
                    <a:pt x="394097" y="806935"/>
                    <a:pt x="381234" y="808614"/>
                    <a:pt x="368308" y="809216"/>
                  </a:cubicBezTo>
                  <a:cubicBezTo>
                    <a:pt x="360262" y="809690"/>
                    <a:pt x="352229" y="810113"/>
                    <a:pt x="344171" y="810100"/>
                  </a:cubicBezTo>
                  <a:cubicBezTo>
                    <a:pt x="331039" y="810100"/>
                    <a:pt x="318023" y="808447"/>
                    <a:pt x="304968" y="807538"/>
                  </a:cubicBezTo>
                  <a:cubicBezTo>
                    <a:pt x="298203" y="807038"/>
                    <a:pt x="291388" y="806602"/>
                    <a:pt x="284636" y="806500"/>
                  </a:cubicBezTo>
                  <a:cubicBezTo>
                    <a:pt x="265688" y="806077"/>
                    <a:pt x="246817" y="803937"/>
                    <a:pt x="228266" y="800094"/>
                  </a:cubicBezTo>
                  <a:cubicBezTo>
                    <a:pt x="216941" y="797839"/>
                    <a:pt x="205500" y="796392"/>
                    <a:pt x="194200" y="793970"/>
                  </a:cubicBezTo>
                  <a:cubicBezTo>
                    <a:pt x="176200" y="790140"/>
                    <a:pt x="159264" y="782427"/>
                    <a:pt x="144543" y="771384"/>
                  </a:cubicBezTo>
                  <a:cubicBezTo>
                    <a:pt x="131463" y="761673"/>
                    <a:pt x="118331" y="752077"/>
                    <a:pt x="107249" y="739996"/>
                  </a:cubicBezTo>
                  <a:cubicBezTo>
                    <a:pt x="90133" y="721317"/>
                    <a:pt x="77232" y="700280"/>
                    <a:pt x="69763" y="675939"/>
                  </a:cubicBezTo>
                  <a:cubicBezTo>
                    <a:pt x="64331" y="658246"/>
                    <a:pt x="60334" y="640195"/>
                    <a:pt x="55491" y="622348"/>
                  </a:cubicBezTo>
                  <a:cubicBezTo>
                    <a:pt x="54774" y="620247"/>
                    <a:pt x="54338" y="618069"/>
                    <a:pt x="54210" y="615853"/>
                  </a:cubicBezTo>
                  <a:cubicBezTo>
                    <a:pt x="54479" y="609255"/>
                    <a:pt x="51648" y="603387"/>
                    <a:pt x="49739" y="597340"/>
                  </a:cubicBezTo>
                  <a:cubicBezTo>
                    <a:pt x="49047" y="595188"/>
                    <a:pt x="49739" y="592216"/>
                    <a:pt x="46856" y="591037"/>
                  </a:cubicBezTo>
                  <a:cubicBezTo>
                    <a:pt x="44294" y="586028"/>
                    <a:pt x="43192" y="580596"/>
                    <a:pt x="41911" y="575241"/>
                  </a:cubicBezTo>
                  <a:cubicBezTo>
                    <a:pt x="35416" y="548170"/>
                    <a:pt x="27434" y="521510"/>
                    <a:pt x="20132" y="494670"/>
                  </a:cubicBezTo>
                  <a:cubicBezTo>
                    <a:pt x="13918" y="472006"/>
                    <a:pt x="10767" y="448856"/>
                    <a:pt x="8089" y="425603"/>
                  </a:cubicBezTo>
                  <a:cubicBezTo>
                    <a:pt x="6590" y="412574"/>
                    <a:pt x="4835" y="399545"/>
                    <a:pt x="3912" y="386477"/>
                  </a:cubicBezTo>
                  <a:cubicBezTo>
                    <a:pt x="2926" y="372667"/>
                    <a:pt x="684" y="358907"/>
                    <a:pt x="2196" y="344917"/>
                  </a:cubicBezTo>
                  <a:cubicBezTo>
                    <a:pt x="3169" y="335949"/>
                    <a:pt x="2401" y="326904"/>
                    <a:pt x="1337" y="318013"/>
                  </a:cubicBezTo>
                  <a:cubicBezTo>
                    <a:pt x="-85" y="306022"/>
                    <a:pt x="671" y="294005"/>
                    <a:pt x="492" y="282000"/>
                  </a:cubicBezTo>
                  <a:cubicBezTo>
                    <a:pt x="197" y="260528"/>
                    <a:pt x="-2301" y="239120"/>
                    <a:pt x="-1417" y="217597"/>
                  </a:cubicBezTo>
                  <a:cubicBezTo>
                    <a:pt x="-610" y="197727"/>
                    <a:pt x="-46" y="177882"/>
                    <a:pt x="1209" y="157986"/>
                  </a:cubicBezTo>
                  <a:cubicBezTo>
                    <a:pt x="1734" y="149633"/>
                    <a:pt x="2170" y="141331"/>
                    <a:pt x="2977" y="132952"/>
                  </a:cubicBezTo>
                  <a:cubicBezTo>
                    <a:pt x="3784" y="122549"/>
                    <a:pt x="6283" y="112351"/>
                    <a:pt x="10382" y="102756"/>
                  </a:cubicBezTo>
                  <a:cubicBezTo>
                    <a:pt x="12304" y="95389"/>
                    <a:pt x="17159" y="89598"/>
                    <a:pt x="20926" y="83231"/>
                  </a:cubicBezTo>
                  <a:cubicBezTo>
                    <a:pt x="31380" y="65487"/>
                    <a:pt x="44397" y="49370"/>
                    <a:pt x="59565" y="35431"/>
                  </a:cubicBezTo>
                  <a:cubicBezTo>
                    <a:pt x="77232" y="19148"/>
                    <a:pt x="99037" y="8002"/>
                    <a:pt x="122585" y="3224"/>
                  </a:cubicBezTo>
                  <a:cubicBezTo>
                    <a:pt x="142545" y="-953"/>
                    <a:pt x="162761" y="-1363"/>
                    <a:pt x="183016" y="46"/>
                  </a:cubicBezTo>
                  <a:cubicBezTo>
                    <a:pt x="192394" y="700"/>
                    <a:pt x="201644" y="-761"/>
                    <a:pt x="210958" y="-991"/>
                  </a:cubicBezTo>
                  <a:cubicBezTo>
                    <a:pt x="212239" y="-991"/>
                    <a:pt x="213520" y="-1337"/>
                    <a:pt x="214801" y="-1248"/>
                  </a:cubicBezTo>
                  <a:cubicBezTo>
                    <a:pt x="228894" y="-235"/>
                    <a:pt x="242986" y="-1939"/>
                    <a:pt x="256976" y="-1324"/>
                  </a:cubicBezTo>
                  <a:cubicBezTo>
                    <a:pt x="266636" y="-902"/>
                    <a:pt x="276193" y="-1196"/>
                    <a:pt x="285879" y="-1529"/>
                  </a:cubicBezTo>
                  <a:cubicBezTo>
                    <a:pt x="298524" y="-1811"/>
                    <a:pt x="311169" y="-722"/>
                    <a:pt x="323583" y="1750"/>
                  </a:cubicBezTo>
                  <a:cubicBezTo>
                    <a:pt x="325428" y="2199"/>
                    <a:pt x="327311" y="2442"/>
                    <a:pt x="329207" y="2455"/>
                  </a:cubicBezTo>
                  <a:lnTo>
                    <a:pt x="329207" y="2365"/>
                  </a:lnTo>
                  <a:cubicBezTo>
                    <a:pt x="331833" y="2737"/>
                    <a:pt x="334408" y="3364"/>
                    <a:pt x="336894" y="4261"/>
                  </a:cubicBezTo>
                  <a:lnTo>
                    <a:pt x="336894" y="4261"/>
                  </a:lnTo>
                  <a:cubicBezTo>
                    <a:pt x="337983" y="5274"/>
                    <a:pt x="339713" y="4005"/>
                    <a:pt x="340738" y="5350"/>
                  </a:cubicBezTo>
                  <a:lnTo>
                    <a:pt x="340648" y="5274"/>
                  </a:lnTo>
                  <a:cubicBezTo>
                    <a:pt x="341506" y="5965"/>
                    <a:pt x="342864" y="5197"/>
                    <a:pt x="343594" y="6260"/>
                  </a:cubicBezTo>
                  <a:lnTo>
                    <a:pt x="343518" y="6196"/>
                  </a:lnTo>
                  <a:cubicBezTo>
                    <a:pt x="344363" y="6926"/>
                    <a:pt x="345708" y="6196"/>
                    <a:pt x="346451" y="7195"/>
                  </a:cubicBezTo>
                  <a:lnTo>
                    <a:pt x="346362" y="7195"/>
                  </a:lnTo>
                  <a:cubicBezTo>
                    <a:pt x="347194" y="7938"/>
                    <a:pt x="348578" y="7118"/>
                    <a:pt x="349283" y="8233"/>
                  </a:cubicBezTo>
                  <a:lnTo>
                    <a:pt x="349193" y="8169"/>
                  </a:lnTo>
                  <a:cubicBezTo>
                    <a:pt x="350871" y="8630"/>
                    <a:pt x="352498" y="9271"/>
                    <a:pt x="354048" y="10065"/>
                  </a:cubicBezTo>
                  <a:lnTo>
                    <a:pt x="354048" y="10065"/>
                  </a:lnTo>
                  <a:cubicBezTo>
                    <a:pt x="355611" y="10808"/>
                    <a:pt x="357392" y="11026"/>
                    <a:pt x="358853" y="12025"/>
                  </a:cubicBezTo>
                  <a:lnTo>
                    <a:pt x="358776" y="12025"/>
                  </a:lnTo>
                  <a:cubicBezTo>
                    <a:pt x="360339" y="12781"/>
                    <a:pt x="362158" y="12909"/>
                    <a:pt x="363580" y="14024"/>
                  </a:cubicBezTo>
                  <a:lnTo>
                    <a:pt x="363478" y="14024"/>
                  </a:lnTo>
                  <a:cubicBezTo>
                    <a:pt x="364118" y="14408"/>
                    <a:pt x="364989" y="14293"/>
                    <a:pt x="365502" y="14946"/>
                  </a:cubicBezTo>
                  <a:lnTo>
                    <a:pt x="365502" y="14946"/>
                  </a:lnTo>
                  <a:cubicBezTo>
                    <a:pt x="366079" y="15420"/>
                    <a:pt x="366937" y="15292"/>
                    <a:pt x="367475" y="15856"/>
                  </a:cubicBezTo>
                  <a:lnTo>
                    <a:pt x="367475" y="15856"/>
                  </a:lnTo>
                  <a:cubicBezTo>
                    <a:pt x="368923" y="16804"/>
                    <a:pt x="370832" y="16740"/>
                    <a:pt x="372164" y="17970"/>
                  </a:cubicBezTo>
                  <a:lnTo>
                    <a:pt x="372061" y="17970"/>
                  </a:lnTo>
                  <a:cubicBezTo>
                    <a:pt x="372715" y="18315"/>
                    <a:pt x="373650" y="18149"/>
                    <a:pt x="374047" y="18994"/>
                  </a:cubicBezTo>
                  <a:lnTo>
                    <a:pt x="373945" y="18918"/>
                  </a:lnTo>
                  <a:cubicBezTo>
                    <a:pt x="376930" y="20301"/>
                    <a:pt x="379838" y="21851"/>
                    <a:pt x="382656" y="23568"/>
                  </a:cubicBezTo>
                  <a:lnTo>
                    <a:pt x="382656" y="23568"/>
                  </a:lnTo>
                  <a:cubicBezTo>
                    <a:pt x="383194" y="24081"/>
                    <a:pt x="384117" y="23914"/>
                    <a:pt x="384578" y="24606"/>
                  </a:cubicBezTo>
                  <a:lnTo>
                    <a:pt x="384501" y="24606"/>
                  </a:lnTo>
                  <a:cubicBezTo>
                    <a:pt x="385091" y="25067"/>
                    <a:pt x="386039" y="24888"/>
                    <a:pt x="386436" y="25682"/>
                  </a:cubicBezTo>
                  <a:lnTo>
                    <a:pt x="386346" y="25682"/>
                  </a:lnTo>
                  <a:cubicBezTo>
                    <a:pt x="388063" y="26451"/>
                    <a:pt x="389703" y="27386"/>
                    <a:pt x="391227" y="28488"/>
                  </a:cubicBezTo>
                  <a:lnTo>
                    <a:pt x="391163" y="28488"/>
                  </a:lnTo>
                  <a:cubicBezTo>
                    <a:pt x="391740" y="28975"/>
                    <a:pt x="392662" y="28795"/>
                    <a:pt x="393098" y="29525"/>
                  </a:cubicBezTo>
                  <a:lnTo>
                    <a:pt x="393021" y="29525"/>
                  </a:lnTo>
                  <a:cubicBezTo>
                    <a:pt x="393636" y="29961"/>
                    <a:pt x="394571" y="29782"/>
                    <a:pt x="394968" y="30589"/>
                  </a:cubicBezTo>
                  <a:lnTo>
                    <a:pt x="394879" y="30589"/>
                  </a:lnTo>
                  <a:cubicBezTo>
                    <a:pt x="396006" y="30986"/>
                    <a:pt x="397005" y="31652"/>
                    <a:pt x="397812" y="32536"/>
                  </a:cubicBezTo>
                  <a:lnTo>
                    <a:pt x="397723" y="32434"/>
                  </a:lnTo>
                  <a:cubicBezTo>
                    <a:pt x="398158" y="32639"/>
                    <a:pt x="398543" y="32933"/>
                    <a:pt x="398837" y="33318"/>
                  </a:cubicBezTo>
                  <a:lnTo>
                    <a:pt x="398837" y="33318"/>
                  </a:lnTo>
                  <a:cubicBezTo>
                    <a:pt x="399350" y="33881"/>
                    <a:pt x="400336" y="33664"/>
                    <a:pt x="400695" y="34458"/>
                  </a:cubicBezTo>
                  <a:lnTo>
                    <a:pt x="400592" y="34394"/>
                  </a:lnTo>
                  <a:cubicBezTo>
                    <a:pt x="401720" y="34791"/>
                    <a:pt x="402732" y="35457"/>
                    <a:pt x="403539" y="36341"/>
                  </a:cubicBezTo>
                  <a:lnTo>
                    <a:pt x="403449" y="36341"/>
                  </a:lnTo>
                  <a:cubicBezTo>
                    <a:pt x="404564" y="36764"/>
                    <a:pt x="405576" y="37430"/>
                    <a:pt x="406383" y="38301"/>
                  </a:cubicBezTo>
                  <a:lnTo>
                    <a:pt x="406306" y="38301"/>
                  </a:lnTo>
                  <a:cubicBezTo>
                    <a:pt x="407421" y="38724"/>
                    <a:pt x="408420" y="39390"/>
                    <a:pt x="409227" y="40261"/>
                  </a:cubicBezTo>
                  <a:lnTo>
                    <a:pt x="409150" y="40261"/>
                  </a:lnTo>
                  <a:cubicBezTo>
                    <a:pt x="410573" y="41017"/>
                    <a:pt x="411892" y="41978"/>
                    <a:pt x="413058" y="43106"/>
                  </a:cubicBezTo>
                  <a:lnTo>
                    <a:pt x="412994" y="43106"/>
                  </a:lnTo>
                  <a:cubicBezTo>
                    <a:pt x="414442" y="43887"/>
                    <a:pt x="415735" y="44912"/>
                    <a:pt x="416837" y="46129"/>
                  </a:cubicBezTo>
                  <a:lnTo>
                    <a:pt x="416735" y="46014"/>
                  </a:lnTo>
                  <a:cubicBezTo>
                    <a:pt x="417235" y="46142"/>
                    <a:pt x="417645" y="46513"/>
                    <a:pt x="417837" y="46987"/>
                  </a:cubicBezTo>
                  <a:lnTo>
                    <a:pt x="417747" y="46898"/>
                  </a:lnTo>
                  <a:cubicBezTo>
                    <a:pt x="418183" y="47116"/>
                    <a:pt x="418554" y="47449"/>
                    <a:pt x="418823" y="47846"/>
                  </a:cubicBezTo>
                  <a:lnTo>
                    <a:pt x="418823" y="47846"/>
                  </a:lnTo>
                  <a:cubicBezTo>
                    <a:pt x="420988" y="49127"/>
                    <a:pt x="422577" y="51138"/>
                    <a:pt x="424473" y="52765"/>
                  </a:cubicBezTo>
                  <a:lnTo>
                    <a:pt x="424383" y="52663"/>
                  </a:lnTo>
                  <a:cubicBezTo>
                    <a:pt x="424832" y="52842"/>
                    <a:pt x="425229" y="53137"/>
                    <a:pt x="425511" y="53534"/>
                  </a:cubicBezTo>
                  <a:lnTo>
                    <a:pt x="425511" y="53534"/>
                  </a:lnTo>
                  <a:cubicBezTo>
                    <a:pt x="426010" y="54098"/>
                    <a:pt x="427022" y="53867"/>
                    <a:pt x="427343" y="54700"/>
                  </a:cubicBezTo>
                  <a:lnTo>
                    <a:pt x="427240" y="54585"/>
                  </a:lnTo>
                  <a:cubicBezTo>
                    <a:pt x="427714" y="54738"/>
                    <a:pt x="428111" y="55072"/>
                    <a:pt x="428368" y="55494"/>
                  </a:cubicBezTo>
                  <a:lnTo>
                    <a:pt x="428368" y="55494"/>
                  </a:lnTo>
                  <a:cubicBezTo>
                    <a:pt x="429418" y="56020"/>
                    <a:pt x="430379" y="56711"/>
                    <a:pt x="431199" y="57557"/>
                  </a:cubicBezTo>
                  <a:lnTo>
                    <a:pt x="431097" y="57454"/>
                  </a:lnTo>
                  <a:cubicBezTo>
                    <a:pt x="431570" y="57621"/>
                    <a:pt x="431968" y="57967"/>
                    <a:pt x="432198" y="58415"/>
                  </a:cubicBezTo>
                  <a:lnTo>
                    <a:pt x="432121" y="58415"/>
                  </a:lnTo>
                  <a:cubicBezTo>
                    <a:pt x="432531" y="58659"/>
                    <a:pt x="432890" y="58966"/>
                    <a:pt x="433172" y="59350"/>
                  </a:cubicBezTo>
                  <a:lnTo>
                    <a:pt x="433172" y="59350"/>
                  </a:lnTo>
                  <a:cubicBezTo>
                    <a:pt x="435170" y="60849"/>
                    <a:pt x="437054" y="62502"/>
                    <a:pt x="438796" y="64296"/>
                  </a:cubicBezTo>
                  <a:lnTo>
                    <a:pt x="438694" y="64193"/>
                  </a:lnTo>
                  <a:cubicBezTo>
                    <a:pt x="439206" y="64321"/>
                    <a:pt x="439603" y="64718"/>
                    <a:pt x="439757" y="65218"/>
                  </a:cubicBezTo>
                  <a:lnTo>
                    <a:pt x="439654" y="65116"/>
                  </a:lnTo>
                  <a:cubicBezTo>
                    <a:pt x="440154" y="65269"/>
                    <a:pt x="440551" y="65654"/>
                    <a:pt x="440718" y="66153"/>
                  </a:cubicBezTo>
                  <a:lnTo>
                    <a:pt x="440615" y="66064"/>
                  </a:lnTo>
                  <a:cubicBezTo>
                    <a:pt x="441102" y="66230"/>
                    <a:pt x="441499" y="66614"/>
                    <a:pt x="441666" y="67101"/>
                  </a:cubicBezTo>
                  <a:lnTo>
                    <a:pt x="441576" y="67012"/>
                  </a:lnTo>
                  <a:cubicBezTo>
                    <a:pt x="442063" y="67191"/>
                    <a:pt x="442447" y="67563"/>
                    <a:pt x="442627" y="68049"/>
                  </a:cubicBezTo>
                  <a:lnTo>
                    <a:pt x="442524" y="67947"/>
                  </a:lnTo>
                  <a:cubicBezTo>
                    <a:pt x="443011" y="68126"/>
                    <a:pt x="443382" y="68511"/>
                    <a:pt x="443562" y="68998"/>
                  </a:cubicBezTo>
                  <a:lnTo>
                    <a:pt x="443472" y="68908"/>
                  </a:lnTo>
                  <a:cubicBezTo>
                    <a:pt x="443959" y="69074"/>
                    <a:pt x="444343" y="69472"/>
                    <a:pt x="444497" y="69971"/>
                  </a:cubicBezTo>
                  <a:lnTo>
                    <a:pt x="444395" y="69869"/>
                  </a:lnTo>
                  <a:cubicBezTo>
                    <a:pt x="444907" y="70010"/>
                    <a:pt x="445304" y="70420"/>
                    <a:pt x="445432" y="70932"/>
                  </a:cubicBezTo>
                  <a:lnTo>
                    <a:pt x="445317" y="70829"/>
                  </a:lnTo>
                  <a:cubicBezTo>
                    <a:pt x="446970" y="72713"/>
                    <a:pt x="448956" y="74289"/>
                    <a:pt x="450250" y="76479"/>
                  </a:cubicBezTo>
                  <a:lnTo>
                    <a:pt x="450250" y="76479"/>
                  </a:lnTo>
                  <a:cubicBezTo>
                    <a:pt x="450646" y="76748"/>
                    <a:pt x="450980" y="77107"/>
                    <a:pt x="451210" y="77530"/>
                  </a:cubicBezTo>
                  <a:lnTo>
                    <a:pt x="451146" y="77453"/>
                  </a:lnTo>
                  <a:cubicBezTo>
                    <a:pt x="451595" y="77671"/>
                    <a:pt x="451953" y="78055"/>
                    <a:pt x="452133" y="78529"/>
                  </a:cubicBezTo>
                  <a:lnTo>
                    <a:pt x="452043" y="78427"/>
                  </a:lnTo>
                  <a:cubicBezTo>
                    <a:pt x="452543" y="78593"/>
                    <a:pt x="452914" y="79003"/>
                    <a:pt x="453042" y="79516"/>
                  </a:cubicBezTo>
                  <a:lnTo>
                    <a:pt x="452927" y="79413"/>
                  </a:lnTo>
                  <a:cubicBezTo>
                    <a:pt x="455489" y="82308"/>
                    <a:pt x="458539" y="84692"/>
                    <a:pt x="460742" y="87869"/>
                  </a:cubicBezTo>
                  <a:lnTo>
                    <a:pt x="460742" y="87869"/>
                  </a:lnTo>
                  <a:cubicBezTo>
                    <a:pt x="461101" y="88163"/>
                    <a:pt x="461421" y="88484"/>
                    <a:pt x="461729" y="88830"/>
                  </a:cubicBezTo>
                  <a:lnTo>
                    <a:pt x="461729" y="88830"/>
                  </a:lnTo>
                  <a:cubicBezTo>
                    <a:pt x="462933" y="89496"/>
                    <a:pt x="463932" y="90482"/>
                    <a:pt x="464585" y="91699"/>
                  </a:cubicBezTo>
                  <a:lnTo>
                    <a:pt x="464585" y="91699"/>
                  </a:lnTo>
                  <a:cubicBezTo>
                    <a:pt x="464970" y="91981"/>
                    <a:pt x="465290" y="92340"/>
                    <a:pt x="465533" y="92750"/>
                  </a:cubicBezTo>
                  <a:lnTo>
                    <a:pt x="465533" y="92673"/>
                  </a:lnTo>
                  <a:cubicBezTo>
                    <a:pt x="465969" y="92904"/>
                    <a:pt x="466315" y="93288"/>
                    <a:pt x="466507" y="93749"/>
                  </a:cubicBezTo>
                  <a:lnTo>
                    <a:pt x="466417" y="93659"/>
                  </a:lnTo>
                  <a:cubicBezTo>
                    <a:pt x="466904" y="93839"/>
                    <a:pt x="467289" y="94249"/>
                    <a:pt x="467430" y="94748"/>
                  </a:cubicBezTo>
                  <a:lnTo>
                    <a:pt x="467314" y="94646"/>
                  </a:lnTo>
                  <a:cubicBezTo>
                    <a:pt x="468800" y="96068"/>
                    <a:pt x="470146" y="97631"/>
                    <a:pt x="471311" y="99322"/>
                  </a:cubicBezTo>
                  <a:lnTo>
                    <a:pt x="471311" y="99322"/>
                  </a:lnTo>
                  <a:cubicBezTo>
                    <a:pt x="471696" y="99604"/>
                    <a:pt x="472029" y="99950"/>
                    <a:pt x="472272" y="100360"/>
                  </a:cubicBezTo>
                  <a:lnTo>
                    <a:pt x="472272" y="100360"/>
                  </a:lnTo>
                  <a:cubicBezTo>
                    <a:pt x="472708" y="100603"/>
                    <a:pt x="473054" y="100975"/>
                    <a:pt x="473259" y="101423"/>
                  </a:cubicBezTo>
                  <a:lnTo>
                    <a:pt x="473169" y="101334"/>
                  </a:lnTo>
                  <a:cubicBezTo>
                    <a:pt x="473643" y="101526"/>
                    <a:pt x="474015" y="101923"/>
                    <a:pt x="474168" y="102410"/>
                  </a:cubicBezTo>
                  <a:lnTo>
                    <a:pt x="474066" y="102320"/>
                  </a:lnTo>
                  <a:cubicBezTo>
                    <a:pt x="475552" y="103742"/>
                    <a:pt x="476885" y="105331"/>
                    <a:pt x="478012" y="107047"/>
                  </a:cubicBezTo>
                  <a:lnTo>
                    <a:pt x="478012" y="107047"/>
                  </a:lnTo>
                  <a:cubicBezTo>
                    <a:pt x="478448" y="107291"/>
                    <a:pt x="478768" y="107688"/>
                    <a:pt x="478947" y="108149"/>
                  </a:cubicBezTo>
                  <a:lnTo>
                    <a:pt x="478844" y="108021"/>
                  </a:lnTo>
                  <a:cubicBezTo>
                    <a:pt x="479934" y="112018"/>
                    <a:pt x="479267" y="113274"/>
                    <a:pt x="475603" y="113927"/>
                  </a:cubicBezTo>
                  <a:cubicBezTo>
                    <a:pt x="473720" y="114171"/>
                    <a:pt x="471824" y="114209"/>
                    <a:pt x="469941" y="114004"/>
                  </a:cubicBezTo>
                  <a:cubicBezTo>
                    <a:pt x="457501" y="113133"/>
                    <a:pt x="445048" y="112646"/>
                    <a:pt x="432595" y="112159"/>
                  </a:cubicBezTo>
                  <a:cubicBezTo>
                    <a:pt x="417311" y="111570"/>
                    <a:pt x="402053" y="109725"/>
                    <a:pt x="386730" y="110391"/>
                  </a:cubicBezTo>
                  <a:cubicBezTo>
                    <a:pt x="363554" y="111416"/>
                    <a:pt x="340340" y="111595"/>
                    <a:pt x="317164" y="112415"/>
                  </a:cubicBezTo>
                  <a:cubicBezTo>
                    <a:pt x="279102" y="113607"/>
                    <a:pt x="241270" y="118796"/>
                    <a:pt x="204296" y="127879"/>
                  </a:cubicBezTo>
                  <a:cubicBezTo>
                    <a:pt x="198134" y="129250"/>
                    <a:pt x="192125" y="131248"/>
                    <a:pt x="186360" y="133836"/>
                  </a:cubicBezTo>
                  <a:cubicBezTo>
                    <a:pt x="179134" y="136591"/>
                    <a:pt x="172126" y="139845"/>
                    <a:pt x="165195" y="143291"/>
                  </a:cubicBezTo>
                  <a:cubicBezTo>
                    <a:pt x="154511" y="148620"/>
                    <a:pt x="147349" y="157678"/>
                    <a:pt x="140034" y="166582"/>
                  </a:cubicBezTo>
                  <a:cubicBezTo>
                    <a:pt x="133628" y="174435"/>
                    <a:pt x="127812" y="182686"/>
                    <a:pt x="124660" y="192538"/>
                  </a:cubicBezTo>
                  <a:cubicBezTo>
                    <a:pt x="123827" y="193845"/>
                    <a:pt x="122585" y="194857"/>
                    <a:pt x="121137" y="195421"/>
                  </a:cubicBezTo>
                  <a:close/>
                </a:path>
              </a:pathLst>
            </a:custGeom>
            <a:solidFill>
              <a:srgbClr val="E752BE"/>
            </a:solidFill>
            <a:ln w="1280" cap="flat">
              <a:noFill/>
              <a:prstDash val="solid"/>
              <a:miter/>
            </a:ln>
          </p:spPr>
          <p:txBody>
            <a:bodyPr rtlCol="0" anchor="ctr"/>
            <a:lstStyle/>
            <a:p>
              <a:endParaRPr lang="es-CO"/>
            </a:p>
          </p:txBody>
        </p:sp>
        <p:sp>
          <p:nvSpPr>
            <p:cNvPr id="222" name="Freeform: Shape 221">
              <a:extLst>
                <a:ext uri="{FF2B5EF4-FFF2-40B4-BE49-F238E27FC236}">
                  <a16:creationId xmlns:a16="http://schemas.microsoft.com/office/drawing/2014/main" id="{AAD67F05-3D23-99F5-0F59-E67E3FC601E2}"/>
                </a:ext>
              </a:extLst>
            </p:cNvPr>
            <p:cNvSpPr/>
            <p:nvPr/>
          </p:nvSpPr>
          <p:spPr>
            <a:xfrm>
              <a:off x="-1586881" y="-288777"/>
              <a:ext cx="636044" cy="1048935"/>
            </a:xfrm>
            <a:custGeom>
              <a:avLst/>
              <a:gdLst>
                <a:gd name="connsiteX0" fmla="*/ 105748 w 636044"/>
                <a:gd name="connsiteY0" fmla="*/ 510987 h 1048935"/>
                <a:gd name="connsiteX1" fmla="*/ 115511 w 636044"/>
                <a:gd name="connsiteY1" fmla="*/ 548934 h 1048935"/>
                <a:gd name="connsiteX2" fmla="*/ 125760 w 636044"/>
                <a:gd name="connsiteY2" fmla="*/ 582807 h 1048935"/>
                <a:gd name="connsiteX3" fmla="*/ 138302 w 636044"/>
                <a:gd name="connsiteY3" fmla="*/ 607713 h 1048935"/>
                <a:gd name="connsiteX4" fmla="*/ 169229 w 636044"/>
                <a:gd name="connsiteY4" fmla="*/ 645161 h 1048935"/>
                <a:gd name="connsiteX5" fmla="*/ 193391 w 636044"/>
                <a:gd name="connsiteY5" fmla="*/ 664045 h 1048935"/>
                <a:gd name="connsiteX6" fmla="*/ 217323 w 636044"/>
                <a:gd name="connsiteY6" fmla="*/ 679200 h 1048935"/>
                <a:gd name="connsiteX7" fmla="*/ 245508 w 636044"/>
                <a:gd name="connsiteY7" fmla="*/ 688501 h 1048935"/>
                <a:gd name="connsiteX8" fmla="*/ 290937 w 636044"/>
                <a:gd name="connsiteY8" fmla="*/ 696739 h 1048935"/>
                <a:gd name="connsiteX9" fmla="*/ 318046 w 636044"/>
                <a:gd name="connsiteY9" fmla="*/ 700019 h 1048935"/>
                <a:gd name="connsiteX10" fmla="*/ 354354 w 636044"/>
                <a:gd name="connsiteY10" fmla="*/ 701979 h 1048935"/>
                <a:gd name="connsiteX11" fmla="*/ 383923 w 636044"/>
                <a:gd name="connsiteY11" fmla="*/ 704336 h 1048935"/>
                <a:gd name="connsiteX12" fmla="*/ 414670 w 636044"/>
                <a:gd name="connsiteY12" fmla="*/ 703799 h 1048935"/>
                <a:gd name="connsiteX13" fmla="*/ 418936 w 636044"/>
                <a:gd name="connsiteY13" fmla="*/ 703670 h 1048935"/>
                <a:gd name="connsiteX14" fmla="*/ 449350 w 636044"/>
                <a:gd name="connsiteY14" fmla="*/ 700339 h 1048935"/>
                <a:gd name="connsiteX15" fmla="*/ 500199 w 636044"/>
                <a:gd name="connsiteY15" fmla="*/ 684517 h 1048935"/>
                <a:gd name="connsiteX16" fmla="*/ 527936 w 636044"/>
                <a:gd name="connsiteY16" fmla="*/ 672398 h 1048935"/>
                <a:gd name="connsiteX17" fmla="*/ 543899 w 636044"/>
                <a:gd name="connsiteY17" fmla="*/ 659330 h 1048935"/>
                <a:gd name="connsiteX18" fmla="*/ 563821 w 636044"/>
                <a:gd name="connsiteY18" fmla="*/ 634155 h 1048935"/>
                <a:gd name="connsiteX19" fmla="*/ 579194 w 636044"/>
                <a:gd name="connsiteY19" fmla="*/ 607098 h 1048935"/>
                <a:gd name="connsiteX20" fmla="*/ 593953 w 636044"/>
                <a:gd name="connsiteY20" fmla="*/ 559696 h 1048935"/>
                <a:gd name="connsiteX21" fmla="*/ 604638 w 636044"/>
                <a:gd name="connsiteY21" fmla="*/ 513292 h 1048935"/>
                <a:gd name="connsiteX22" fmla="*/ 607777 w 636044"/>
                <a:gd name="connsiteY22" fmla="*/ 491859 h 1048935"/>
                <a:gd name="connsiteX23" fmla="*/ 613362 w 636044"/>
                <a:gd name="connsiteY23" fmla="*/ 467517 h 1048935"/>
                <a:gd name="connsiteX24" fmla="*/ 623611 w 636044"/>
                <a:gd name="connsiteY24" fmla="*/ 436027 h 1048935"/>
                <a:gd name="connsiteX25" fmla="*/ 625841 w 636044"/>
                <a:gd name="connsiteY25" fmla="*/ 428430 h 1048935"/>
                <a:gd name="connsiteX26" fmla="*/ 625943 w 636044"/>
                <a:gd name="connsiteY26" fmla="*/ 431735 h 1048935"/>
                <a:gd name="connsiteX27" fmla="*/ 627224 w 636044"/>
                <a:gd name="connsiteY27" fmla="*/ 477228 h 1048935"/>
                <a:gd name="connsiteX28" fmla="*/ 627506 w 636044"/>
                <a:gd name="connsiteY28" fmla="*/ 490040 h 1048935"/>
                <a:gd name="connsiteX29" fmla="*/ 631093 w 636044"/>
                <a:gd name="connsiteY29" fmla="*/ 525784 h 1048935"/>
                <a:gd name="connsiteX30" fmla="*/ 634130 w 636044"/>
                <a:gd name="connsiteY30" fmla="*/ 553456 h 1048935"/>
                <a:gd name="connsiteX31" fmla="*/ 631414 w 636044"/>
                <a:gd name="connsiteY31" fmla="*/ 578413 h 1048935"/>
                <a:gd name="connsiteX32" fmla="*/ 629735 w 636044"/>
                <a:gd name="connsiteY32" fmla="*/ 613440 h 1048935"/>
                <a:gd name="connsiteX33" fmla="*/ 627557 w 636044"/>
                <a:gd name="connsiteY33" fmla="*/ 642701 h 1048935"/>
                <a:gd name="connsiteX34" fmla="*/ 624086 w 636044"/>
                <a:gd name="connsiteY34" fmla="*/ 672820 h 1048935"/>
                <a:gd name="connsiteX35" fmla="*/ 620921 w 636044"/>
                <a:gd name="connsiteY35" fmla="*/ 694856 h 1048935"/>
                <a:gd name="connsiteX36" fmla="*/ 618359 w 636044"/>
                <a:gd name="connsiteY36" fmla="*/ 720312 h 1048935"/>
                <a:gd name="connsiteX37" fmla="*/ 615374 w 636044"/>
                <a:gd name="connsiteY37" fmla="*/ 736570 h 1048935"/>
                <a:gd name="connsiteX38" fmla="*/ 605483 w 636044"/>
                <a:gd name="connsiteY38" fmla="*/ 772647 h 1048935"/>
                <a:gd name="connsiteX39" fmla="*/ 598014 w 636044"/>
                <a:gd name="connsiteY39" fmla="*/ 797617 h 1048935"/>
                <a:gd name="connsiteX40" fmla="*/ 588841 w 636044"/>
                <a:gd name="connsiteY40" fmla="*/ 840176 h 1048935"/>
                <a:gd name="connsiteX41" fmla="*/ 586612 w 636044"/>
                <a:gd name="connsiteY41" fmla="*/ 854691 h 1048935"/>
                <a:gd name="connsiteX42" fmla="*/ 584050 w 636044"/>
                <a:gd name="connsiteY42" fmla="*/ 881083 h 1048935"/>
                <a:gd name="connsiteX43" fmla="*/ 583179 w 636044"/>
                <a:gd name="connsiteY43" fmla="*/ 921387 h 1048935"/>
                <a:gd name="connsiteX44" fmla="*/ 585626 w 636044"/>
                <a:gd name="connsiteY44" fmla="*/ 954928 h 1048935"/>
                <a:gd name="connsiteX45" fmla="*/ 570649 w 636044"/>
                <a:gd name="connsiteY45" fmla="*/ 987315 h 1048935"/>
                <a:gd name="connsiteX46" fmla="*/ 542336 w 636044"/>
                <a:gd name="connsiteY46" fmla="*/ 996885 h 1048935"/>
                <a:gd name="connsiteX47" fmla="*/ 501109 w 636044"/>
                <a:gd name="connsiteY47" fmla="*/ 997077 h 1048935"/>
                <a:gd name="connsiteX48" fmla="*/ 482148 w 636044"/>
                <a:gd name="connsiteY48" fmla="*/ 997641 h 1048935"/>
                <a:gd name="connsiteX49" fmla="*/ 453578 w 636044"/>
                <a:gd name="connsiteY49" fmla="*/ 994144 h 1048935"/>
                <a:gd name="connsiteX50" fmla="*/ 425649 w 636044"/>
                <a:gd name="connsiteY50" fmla="*/ 963499 h 1048935"/>
                <a:gd name="connsiteX51" fmla="*/ 423817 w 636044"/>
                <a:gd name="connsiteY51" fmla="*/ 947523 h 1048935"/>
                <a:gd name="connsiteX52" fmla="*/ 422933 w 636044"/>
                <a:gd name="connsiteY52" fmla="*/ 915776 h 1048935"/>
                <a:gd name="connsiteX53" fmla="*/ 425304 w 636044"/>
                <a:gd name="connsiteY53" fmla="*/ 887937 h 1048935"/>
                <a:gd name="connsiteX54" fmla="*/ 425573 w 636044"/>
                <a:gd name="connsiteY54" fmla="*/ 882736 h 1048935"/>
                <a:gd name="connsiteX55" fmla="*/ 426034 w 636044"/>
                <a:gd name="connsiteY55" fmla="*/ 869924 h 1048935"/>
                <a:gd name="connsiteX56" fmla="*/ 434797 w 636044"/>
                <a:gd name="connsiteY56" fmla="*/ 859509 h 1048935"/>
                <a:gd name="connsiteX57" fmla="*/ 488336 w 636044"/>
                <a:gd name="connsiteY57" fmla="*/ 833655 h 1048935"/>
                <a:gd name="connsiteX58" fmla="*/ 501506 w 636044"/>
                <a:gd name="connsiteY58" fmla="*/ 822125 h 1048935"/>
                <a:gd name="connsiteX59" fmla="*/ 519442 w 636044"/>
                <a:gd name="connsiteY59" fmla="*/ 804535 h 1048935"/>
                <a:gd name="connsiteX60" fmla="*/ 522209 w 636044"/>
                <a:gd name="connsiteY60" fmla="*/ 800934 h 1048935"/>
                <a:gd name="connsiteX61" fmla="*/ 515201 w 636044"/>
                <a:gd name="connsiteY61" fmla="*/ 801716 h 1048935"/>
                <a:gd name="connsiteX62" fmla="*/ 483711 w 636044"/>
                <a:gd name="connsiteY62" fmla="*/ 805278 h 1048935"/>
                <a:gd name="connsiteX63" fmla="*/ 448723 w 636044"/>
                <a:gd name="connsiteY63" fmla="*/ 807673 h 1048935"/>
                <a:gd name="connsiteX64" fmla="*/ 385332 w 636044"/>
                <a:gd name="connsiteY64" fmla="*/ 806687 h 1048935"/>
                <a:gd name="connsiteX65" fmla="*/ 344874 w 636044"/>
                <a:gd name="connsiteY65" fmla="*/ 802024 h 1048935"/>
                <a:gd name="connsiteX66" fmla="*/ 317214 w 636044"/>
                <a:gd name="connsiteY66" fmla="*/ 798078 h 1048935"/>
                <a:gd name="connsiteX67" fmla="*/ 266724 w 636044"/>
                <a:gd name="connsiteY67" fmla="*/ 793619 h 1048935"/>
                <a:gd name="connsiteX68" fmla="*/ 249723 w 636044"/>
                <a:gd name="connsiteY68" fmla="*/ 797373 h 1048935"/>
                <a:gd name="connsiteX69" fmla="*/ 236771 w 636044"/>
                <a:gd name="connsiteY69" fmla="*/ 809954 h 1048935"/>
                <a:gd name="connsiteX70" fmla="*/ 226060 w 636044"/>
                <a:gd name="connsiteY70" fmla="*/ 843763 h 1048935"/>
                <a:gd name="connsiteX71" fmla="*/ 225766 w 636044"/>
                <a:gd name="connsiteY71" fmla="*/ 872140 h 1048935"/>
                <a:gd name="connsiteX72" fmla="*/ 225689 w 636044"/>
                <a:gd name="connsiteY72" fmla="*/ 886809 h 1048935"/>
                <a:gd name="connsiteX73" fmla="*/ 225240 w 636044"/>
                <a:gd name="connsiteY73" fmla="*/ 897238 h 1048935"/>
                <a:gd name="connsiteX74" fmla="*/ 225958 w 636044"/>
                <a:gd name="connsiteY74" fmla="*/ 936108 h 1048935"/>
                <a:gd name="connsiteX75" fmla="*/ 222960 w 636044"/>
                <a:gd name="connsiteY75" fmla="*/ 970904 h 1048935"/>
                <a:gd name="connsiteX76" fmla="*/ 215965 w 636044"/>
                <a:gd name="connsiteY76" fmla="*/ 999384 h 1048935"/>
                <a:gd name="connsiteX77" fmla="*/ 196287 w 636044"/>
                <a:gd name="connsiteY77" fmla="*/ 1026147 h 1048935"/>
                <a:gd name="connsiteX78" fmla="*/ 153573 w 636044"/>
                <a:gd name="connsiteY78" fmla="*/ 1045236 h 1048935"/>
                <a:gd name="connsiteX79" fmla="*/ 131461 w 636044"/>
                <a:gd name="connsiteY79" fmla="*/ 1047362 h 1048935"/>
                <a:gd name="connsiteX80" fmla="*/ 82150 w 636044"/>
                <a:gd name="connsiteY80" fmla="*/ 1046376 h 1048935"/>
                <a:gd name="connsiteX81" fmla="*/ 45458 w 636044"/>
                <a:gd name="connsiteY81" fmla="*/ 1026082 h 1048935"/>
                <a:gd name="connsiteX82" fmla="*/ 29546 w 636044"/>
                <a:gd name="connsiteY82" fmla="*/ 991850 h 1048935"/>
                <a:gd name="connsiteX83" fmla="*/ 27983 w 636044"/>
                <a:gd name="connsiteY83" fmla="*/ 980589 h 1048935"/>
                <a:gd name="connsiteX84" fmla="*/ 27125 w 636044"/>
                <a:gd name="connsiteY84" fmla="*/ 975990 h 1048935"/>
                <a:gd name="connsiteX85" fmla="*/ 23653 w 636044"/>
                <a:gd name="connsiteY85" fmla="*/ 950008 h 1048935"/>
                <a:gd name="connsiteX86" fmla="*/ 21564 w 636044"/>
                <a:gd name="connsiteY86" fmla="*/ 932277 h 1048935"/>
                <a:gd name="connsiteX87" fmla="*/ 19579 w 636044"/>
                <a:gd name="connsiteY87" fmla="*/ 906872 h 1048935"/>
                <a:gd name="connsiteX88" fmla="*/ 15146 w 636044"/>
                <a:gd name="connsiteY88" fmla="*/ 876573 h 1048935"/>
                <a:gd name="connsiteX89" fmla="*/ 8881 w 636044"/>
                <a:gd name="connsiteY89" fmla="*/ 832271 h 1048935"/>
                <a:gd name="connsiteX90" fmla="*/ 4064 w 636044"/>
                <a:gd name="connsiteY90" fmla="*/ 772058 h 1048935"/>
                <a:gd name="connsiteX91" fmla="*/ 221 w 636044"/>
                <a:gd name="connsiteY91" fmla="*/ 686542 h 1048935"/>
                <a:gd name="connsiteX92" fmla="*/ -1547 w 636044"/>
                <a:gd name="connsiteY92" fmla="*/ 643162 h 1048935"/>
                <a:gd name="connsiteX93" fmla="*/ -433 w 636044"/>
                <a:gd name="connsiteY93" fmla="*/ 615400 h 1048935"/>
                <a:gd name="connsiteX94" fmla="*/ 285 w 636044"/>
                <a:gd name="connsiteY94" fmla="*/ 610723 h 1048935"/>
                <a:gd name="connsiteX95" fmla="*/ 1143 w 636044"/>
                <a:gd name="connsiteY95" fmla="*/ 546256 h 1048935"/>
                <a:gd name="connsiteX96" fmla="*/ 695 w 636044"/>
                <a:gd name="connsiteY96" fmla="*/ 486043 h 1048935"/>
                <a:gd name="connsiteX97" fmla="*/ 1117 w 636044"/>
                <a:gd name="connsiteY97" fmla="*/ 458575 h 1048935"/>
                <a:gd name="connsiteX98" fmla="*/ 720 w 636044"/>
                <a:gd name="connsiteY98" fmla="*/ 411173 h 1048935"/>
                <a:gd name="connsiteX99" fmla="*/ 2924 w 636044"/>
                <a:gd name="connsiteY99" fmla="*/ 350049 h 1048935"/>
                <a:gd name="connsiteX100" fmla="*/ 2411 w 636044"/>
                <a:gd name="connsiteY100" fmla="*/ 322556 h 1048935"/>
                <a:gd name="connsiteX101" fmla="*/ 2642 w 636044"/>
                <a:gd name="connsiteY101" fmla="*/ 285557 h 1048935"/>
                <a:gd name="connsiteX102" fmla="*/ 4551 w 636044"/>
                <a:gd name="connsiteY102" fmla="*/ 265763 h 1048935"/>
                <a:gd name="connsiteX103" fmla="*/ 8753 w 636044"/>
                <a:gd name="connsiteY103" fmla="*/ 231928 h 1048935"/>
                <a:gd name="connsiteX104" fmla="*/ 13083 w 636044"/>
                <a:gd name="connsiteY104" fmla="*/ 199515 h 1048935"/>
                <a:gd name="connsiteX105" fmla="*/ 21411 w 636044"/>
                <a:gd name="connsiteY105" fmla="*/ 141864 h 1048935"/>
                <a:gd name="connsiteX106" fmla="*/ 28918 w 636044"/>
                <a:gd name="connsiteY106" fmla="*/ 91271 h 1048935"/>
                <a:gd name="connsiteX107" fmla="*/ 36977 w 636044"/>
                <a:gd name="connsiteY107" fmla="*/ 59589 h 1048935"/>
                <a:gd name="connsiteX108" fmla="*/ 40179 w 636044"/>
                <a:gd name="connsiteY108" fmla="*/ 47200 h 1048935"/>
                <a:gd name="connsiteX109" fmla="*/ 50429 w 636044"/>
                <a:gd name="connsiteY109" fmla="*/ 19771 h 1048935"/>
                <a:gd name="connsiteX110" fmla="*/ 58423 w 636044"/>
                <a:gd name="connsiteY110" fmla="*/ 2629 h 1048935"/>
                <a:gd name="connsiteX111" fmla="*/ 61062 w 636044"/>
                <a:gd name="connsiteY111" fmla="*/ -1573 h 1048935"/>
                <a:gd name="connsiteX112" fmla="*/ 58974 w 636044"/>
                <a:gd name="connsiteY112" fmla="*/ 6114 h 1048935"/>
                <a:gd name="connsiteX113" fmla="*/ 55348 w 636044"/>
                <a:gd name="connsiteY113" fmla="*/ 27445 h 1048935"/>
                <a:gd name="connsiteX114" fmla="*/ 53311 w 636044"/>
                <a:gd name="connsiteY114" fmla="*/ 53772 h 1048935"/>
                <a:gd name="connsiteX115" fmla="*/ 52466 w 636044"/>
                <a:gd name="connsiteY115" fmla="*/ 72631 h 1048935"/>
                <a:gd name="connsiteX116" fmla="*/ 51492 w 636044"/>
                <a:gd name="connsiteY116" fmla="*/ 97178 h 1048935"/>
                <a:gd name="connsiteX117" fmla="*/ 50941 w 636044"/>
                <a:gd name="connsiteY117" fmla="*/ 141185 h 1048935"/>
                <a:gd name="connsiteX118" fmla="*/ 52453 w 636044"/>
                <a:gd name="connsiteY118" fmla="*/ 163259 h 1048935"/>
                <a:gd name="connsiteX119" fmla="*/ 52568 w 636044"/>
                <a:gd name="connsiteY119" fmla="*/ 167102 h 1048935"/>
                <a:gd name="connsiteX120" fmla="*/ 52568 w 636044"/>
                <a:gd name="connsiteY120" fmla="*/ 195556 h 1048935"/>
                <a:gd name="connsiteX121" fmla="*/ 54272 w 636044"/>
                <a:gd name="connsiteY121" fmla="*/ 222371 h 1048935"/>
                <a:gd name="connsiteX122" fmla="*/ 53785 w 636044"/>
                <a:gd name="connsiteY122" fmla="*/ 245508 h 1048935"/>
                <a:gd name="connsiteX123" fmla="*/ 53785 w 636044"/>
                <a:gd name="connsiteY123" fmla="*/ 253528 h 1048935"/>
                <a:gd name="connsiteX124" fmla="*/ 54528 w 636044"/>
                <a:gd name="connsiteY124" fmla="*/ 261971 h 1048935"/>
                <a:gd name="connsiteX125" fmla="*/ 57091 w 636044"/>
                <a:gd name="connsiteY125" fmla="*/ 291053 h 1048935"/>
                <a:gd name="connsiteX126" fmla="*/ 58154 w 636044"/>
                <a:gd name="connsiteY126" fmla="*/ 301840 h 1048935"/>
                <a:gd name="connsiteX127" fmla="*/ 62830 w 636044"/>
                <a:gd name="connsiteY127" fmla="*/ 342042 h 1048935"/>
                <a:gd name="connsiteX128" fmla="*/ 76692 w 636044"/>
                <a:gd name="connsiteY128" fmla="*/ 406497 h 1048935"/>
                <a:gd name="connsiteX129" fmla="*/ 94359 w 636044"/>
                <a:gd name="connsiteY129" fmla="*/ 472129 h 1048935"/>
                <a:gd name="connsiteX130" fmla="*/ 99022 w 636044"/>
                <a:gd name="connsiteY130" fmla="*/ 487375 h 1048935"/>
                <a:gd name="connsiteX131" fmla="*/ 99727 w 636044"/>
                <a:gd name="connsiteY131" fmla="*/ 489117 h 1048935"/>
                <a:gd name="connsiteX132" fmla="*/ 105748 w 636044"/>
                <a:gd name="connsiteY132" fmla="*/ 510987 h 1048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636044" h="1048935">
                  <a:moveTo>
                    <a:pt x="105748" y="510987"/>
                  </a:moveTo>
                  <a:cubicBezTo>
                    <a:pt x="106363" y="514586"/>
                    <a:pt x="110168" y="525848"/>
                    <a:pt x="115511" y="548934"/>
                  </a:cubicBezTo>
                  <a:cubicBezTo>
                    <a:pt x="118278" y="560413"/>
                    <a:pt x="121699" y="571725"/>
                    <a:pt x="125760" y="582807"/>
                  </a:cubicBezTo>
                  <a:cubicBezTo>
                    <a:pt x="128886" y="591647"/>
                    <a:pt x="133447" y="599706"/>
                    <a:pt x="138302" y="607713"/>
                  </a:cubicBezTo>
                  <a:cubicBezTo>
                    <a:pt x="146822" y="621575"/>
                    <a:pt x="157237" y="634168"/>
                    <a:pt x="169229" y="645161"/>
                  </a:cubicBezTo>
                  <a:cubicBezTo>
                    <a:pt x="176711" y="652194"/>
                    <a:pt x="185294" y="657805"/>
                    <a:pt x="193391" y="664045"/>
                  </a:cubicBezTo>
                  <a:cubicBezTo>
                    <a:pt x="200848" y="669887"/>
                    <a:pt x="208855" y="674960"/>
                    <a:pt x="217323" y="679200"/>
                  </a:cubicBezTo>
                  <a:cubicBezTo>
                    <a:pt x="226317" y="683403"/>
                    <a:pt x="235784" y="686516"/>
                    <a:pt x="245508" y="688501"/>
                  </a:cubicBezTo>
                  <a:cubicBezTo>
                    <a:pt x="260536" y="691897"/>
                    <a:pt x="275833" y="693703"/>
                    <a:pt x="290937" y="696739"/>
                  </a:cubicBezTo>
                  <a:cubicBezTo>
                    <a:pt x="299880" y="698520"/>
                    <a:pt x="308938" y="699622"/>
                    <a:pt x="318046" y="700019"/>
                  </a:cubicBezTo>
                  <a:cubicBezTo>
                    <a:pt x="330153" y="700583"/>
                    <a:pt x="342273" y="701108"/>
                    <a:pt x="354354" y="701979"/>
                  </a:cubicBezTo>
                  <a:cubicBezTo>
                    <a:pt x="364193" y="702684"/>
                    <a:pt x="374083" y="703683"/>
                    <a:pt x="383923" y="704336"/>
                  </a:cubicBezTo>
                  <a:cubicBezTo>
                    <a:pt x="394095" y="705003"/>
                    <a:pt x="404421" y="705502"/>
                    <a:pt x="414670" y="703799"/>
                  </a:cubicBezTo>
                  <a:cubicBezTo>
                    <a:pt x="416092" y="703657"/>
                    <a:pt x="417514" y="703606"/>
                    <a:pt x="418936" y="703670"/>
                  </a:cubicBezTo>
                  <a:cubicBezTo>
                    <a:pt x="429185" y="703491"/>
                    <a:pt x="439268" y="701890"/>
                    <a:pt x="449350" y="700339"/>
                  </a:cubicBezTo>
                  <a:cubicBezTo>
                    <a:pt x="467107" y="697623"/>
                    <a:pt x="483659" y="691141"/>
                    <a:pt x="500199" y="684517"/>
                  </a:cubicBezTo>
                  <a:cubicBezTo>
                    <a:pt x="509590" y="680751"/>
                    <a:pt x="519032" y="677176"/>
                    <a:pt x="527936" y="672398"/>
                  </a:cubicBezTo>
                  <a:cubicBezTo>
                    <a:pt x="534021" y="669067"/>
                    <a:pt x="539440" y="664634"/>
                    <a:pt x="543899" y="659330"/>
                  </a:cubicBezTo>
                  <a:cubicBezTo>
                    <a:pt x="550907" y="651208"/>
                    <a:pt x="557376" y="642675"/>
                    <a:pt x="563821" y="634155"/>
                  </a:cubicBezTo>
                  <a:cubicBezTo>
                    <a:pt x="570098" y="625828"/>
                    <a:pt x="575658" y="617027"/>
                    <a:pt x="579194" y="607098"/>
                  </a:cubicBezTo>
                  <a:cubicBezTo>
                    <a:pt x="584755" y="591506"/>
                    <a:pt x="590251" y="575902"/>
                    <a:pt x="593953" y="559696"/>
                  </a:cubicBezTo>
                  <a:cubicBezTo>
                    <a:pt x="597489" y="544219"/>
                    <a:pt x="601781" y="528948"/>
                    <a:pt x="604638" y="513292"/>
                  </a:cubicBezTo>
                  <a:cubicBezTo>
                    <a:pt x="605919" y="506195"/>
                    <a:pt x="606829" y="499021"/>
                    <a:pt x="607777" y="491859"/>
                  </a:cubicBezTo>
                  <a:cubicBezTo>
                    <a:pt x="608878" y="483570"/>
                    <a:pt x="611223" y="475563"/>
                    <a:pt x="613362" y="467517"/>
                  </a:cubicBezTo>
                  <a:cubicBezTo>
                    <a:pt x="616194" y="456846"/>
                    <a:pt x="620037" y="446481"/>
                    <a:pt x="623611" y="436027"/>
                  </a:cubicBezTo>
                  <a:cubicBezTo>
                    <a:pt x="624457" y="433465"/>
                    <a:pt x="624329" y="430723"/>
                    <a:pt x="625841" y="428430"/>
                  </a:cubicBezTo>
                  <a:cubicBezTo>
                    <a:pt x="625841" y="429531"/>
                    <a:pt x="625995" y="430633"/>
                    <a:pt x="625943" y="431735"/>
                  </a:cubicBezTo>
                  <a:cubicBezTo>
                    <a:pt x="625213" y="446929"/>
                    <a:pt x="627109" y="462060"/>
                    <a:pt x="627224" y="477228"/>
                  </a:cubicBezTo>
                  <a:cubicBezTo>
                    <a:pt x="627224" y="481495"/>
                    <a:pt x="627622" y="485773"/>
                    <a:pt x="627506" y="490040"/>
                  </a:cubicBezTo>
                  <a:cubicBezTo>
                    <a:pt x="627276" y="502057"/>
                    <a:pt x="628480" y="514061"/>
                    <a:pt x="631093" y="525784"/>
                  </a:cubicBezTo>
                  <a:cubicBezTo>
                    <a:pt x="633028" y="534867"/>
                    <a:pt x="635270" y="543976"/>
                    <a:pt x="634130" y="553456"/>
                  </a:cubicBezTo>
                  <a:cubicBezTo>
                    <a:pt x="633131" y="561758"/>
                    <a:pt x="632490" y="570111"/>
                    <a:pt x="631414" y="578413"/>
                  </a:cubicBezTo>
                  <a:cubicBezTo>
                    <a:pt x="629953" y="590033"/>
                    <a:pt x="629402" y="601743"/>
                    <a:pt x="629735" y="613440"/>
                  </a:cubicBezTo>
                  <a:cubicBezTo>
                    <a:pt x="629979" y="623291"/>
                    <a:pt x="628749" y="632977"/>
                    <a:pt x="627557" y="642701"/>
                  </a:cubicBezTo>
                  <a:cubicBezTo>
                    <a:pt x="626276" y="652732"/>
                    <a:pt x="624995" y="662763"/>
                    <a:pt x="624086" y="672820"/>
                  </a:cubicBezTo>
                  <a:cubicBezTo>
                    <a:pt x="623381" y="680238"/>
                    <a:pt x="622125" y="687541"/>
                    <a:pt x="620921" y="694856"/>
                  </a:cubicBezTo>
                  <a:cubicBezTo>
                    <a:pt x="619537" y="703286"/>
                    <a:pt x="618923" y="711806"/>
                    <a:pt x="618359" y="720312"/>
                  </a:cubicBezTo>
                  <a:cubicBezTo>
                    <a:pt x="618116" y="725847"/>
                    <a:pt x="617116" y="731317"/>
                    <a:pt x="615374" y="736570"/>
                  </a:cubicBezTo>
                  <a:cubicBezTo>
                    <a:pt x="611249" y="748357"/>
                    <a:pt x="607943" y="760412"/>
                    <a:pt x="605483" y="772647"/>
                  </a:cubicBezTo>
                  <a:cubicBezTo>
                    <a:pt x="603703" y="781179"/>
                    <a:pt x="600525" y="789302"/>
                    <a:pt x="598014" y="797617"/>
                  </a:cubicBezTo>
                  <a:cubicBezTo>
                    <a:pt x="593876" y="811542"/>
                    <a:pt x="590802" y="825776"/>
                    <a:pt x="588841" y="840176"/>
                  </a:cubicBezTo>
                  <a:cubicBezTo>
                    <a:pt x="588175" y="845019"/>
                    <a:pt x="587470" y="849874"/>
                    <a:pt x="586612" y="854691"/>
                  </a:cubicBezTo>
                  <a:cubicBezTo>
                    <a:pt x="585088" y="863416"/>
                    <a:pt x="584229" y="872230"/>
                    <a:pt x="584050" y="881083"/>
                  </a:cubicBezTo>
                  <a:cubicBezTo>
                    <a:pt x="583755" y="894522"/>
                    <a:pt x="583384" y="907987"/>
                    <a:pt x="583179" y="921387"/>
                  </a:cubicBezTo>
                  <a:cubicBezTo>
                    <a:pt x="582999" y="932636"/>
                    <a:pt x="584306" y="943782"/>
                    <a:pt x="585626" y="954928"/>
                  </a:cubicBezTo>
                  <a:cubicBezTo>
                    <a:pt x="587266" y="968751"/>
                    <a:pt x="581026" y="979167"/>
                    <a:pt x="570649" y="987315"/>
                  </a:cubicBezTo>
                  <a:cubicBezTo>
                    <a:pt x="562463" y="993721"/>
                    <a:pt x="552713" y="996283"/>
                    <a:pt x="542336" y="996885"/>
                  </a:cubicBezTo>
                  <a:cubicBezTo>
                    <a:pt x="528589" y="997731"/>
                    <a:pt x="514843" y="996949"/>
                    <a:pt x="501109" y="997077"/>
                  </a:cubicBezTo>
                  <a:cubicBezTo>
                    <a:pt x="494793" y="997077"/>
                    <a:pt x="488477" y="997462"/>
                    <a:pt x="482148" y="997641"/>
                  </a:cubicBezTo>
                  <a:cubicBezTo>
                    <a:pt x="472501" y="997987"/>
                    <a:pt x="462854" y="996796"/>
                    <a:pt x="453578" y="994144"/>
                  </a:cubicBezTo>
                  <a:cubicBezTo>
                    <a:pt x="438051" y="989595"/>
                    <a:pt x="429455" y="978565"/>
                    <a:pt x="425649" y="963499"/>
                  </a:cubicBezTo>
                  <a:cubicBezTo>
                    <a:pt x="424522" y="958246"/>
                    <a:pt x="423907" y="952891"/>
                    <a:pt x="423817" y="947523"/>
                  </a:cubicBezTo>
                  <a:cubicBezTo>
                    <a:pt x="423331" y="936941"/>
                    <a:pt x="423010" y="926358"/>
                    <a:pt x="422933" y="915776"/>
                  </a:cubicBezTo>
                  <a:cubicBezTo>
                    <a:pt x="423075" y="906449"/>
                    <a:pt x="423856" y="897148"/>
                    <a:pt x="425304" y="887937"/>
                  </a:cubicBezTo>
                  <a:cubicBezTo>
                    <a:pt x="425483" y="886207"/>
                    <a:pt x="425573" y="884478"/>
                    <a:pt x="425573" y="882736"/>
                  </a:cubicBezTo>
                  <a:cubicBezTo>
                    <a:pt x="425726" y="878482"/>
                    <a:pt x="425688" y="874203"/>
                    <a:pt x="426034" y="869924"/>
                  </a:cubicBezTo>
                  <a:cubicBezTo>
                    <a:pt x="426457" y="864466"/>
                    <a:pt x="429326" y="860956"/>
                    <a:pt x="434797" y="859509"/>
                  </a:cubicBezTo>
                  <a:cubicBezTo>
                    <a:pt x="454309" y="854384"/>
                    <a:pt x="471630" y="844647"/>
                    <a:pt x="488336" y="833655"/>
                  </a:cubicBezTo>
                  <a:cubicBezTo>
                    <a:pt x="493268" y="830401"/>
                    <a:pt x="497163" y="826045"/>
                    <a:pt x="501506" y="822125"/>
                  </a:cubicBezTo>
                  <a:cubicBezTo>
                    <a:pt x="507771" y="816526"/>
                    <a:pt x="513549" y="810466"/>
                    <a:pt x="519442" y="804535"/>
                  </a:cubicBezTo>
                  <a:cubicBezTo>
                    <a:pt x="520633" y="803574"/>
                    <a:pt x="521581" y="802344"/>
                    <a:pt x="522209" y="800934"/>
                  </a:cubicBezTo>
                  <a:cubicBezTo>
                    <a:pt x="519647" y="800345"/>
                    <a:pt x="517354" y="801242"/>
                    <a:pt x="515201" y="801716"/>
                  </a:cubicBezTo>
                  <a:cubicBezTo>
                    <a:pt x="504824" y="803791"/>
                    <a:pt x="494293" y="804983"/>
                    <a:pt x="483711" y="805278"/>
                  </a:cubicBezTo>
                  <a:cubicBezTo>
                    <a:pt x="472040" y="805803"/>
                    <a:pt x="460381" y="806841"/>
                    <a:pt x="448723" y="807673"/>
                  </a:cubicBezTo>
                  <a:cubicBezTo>
                    <a:pt x="427584" y="809172"/>
                    <a:pt x="406445" y="809595"/>
                    <a:pt x="385332" y="806687"/>
                  </a:cubicBezTo>
                  <a:cubicBezTo>
                    <a:pt x="371906" y="804842"/>
                    <a:pt x="358428" y="802843"/>
                    <a:pt x="344874" y="802024"/>
                  </a:cubicBezTo>
                  <a:cubicBezTo>
                    <a:pt x="335611" y="801434"/>
                    <a:pt x="326463" y="799090"/>
                    <a:pt x="317214" y="798078"/>
                  </a:cubicBezTo>
                  <a:cubicBezTo>
                    <a:pt x="300418" y="796233"/>
                    <a:pt x="283712" y="793376"/>
                    <a:pt x="266724" y="793619"/>
                  </a:cubicBezTo>
                  <a:cubicBezTo>
                    <a:pt x="260856" y="793709"/>
                    <a:pt x="255078" y="794990"/>
                    <a:pt x="249723" y="797373"/>
                  </a:cubicBezTo>
                  <a:cubicBezTo>
                    <a:pt x="243932" y="799717"/>
                    <a:pt x="239282" y="804227"/>
                    <a:pt x="236771" y="809954"/>
                  </a:cubicBezTo>
                  <a:cubicBezTo>
                    <a:pt x="231864" y="820754"/>
                    <a:pt x="228264" y="832105"/>
                    <a:pt x="226060" y="843763"/>
                  </a:cubicBezTo>
                  <a:cubicBezTo>
                    <a:pt x="224433" y="853192"/>
                    <a:pt x="225138" y="862686"/>
                    <a:pt x="225766" y="872140"/>
                  </a:cubicBezTo>
                  <a:cubicBezTo>
                    <a:pt x="226176" y="877022"/>
                    <a:pt x="226150" y="881929"/>
                    <a:pt x="225689" y="886809"/>
                  </a:cubicBezTo>
                  <a:cubicBezTo>
                    <a:pt x="225317" y="890269"/>
                    <a:pt x="225176" y="893753"/>
                    <a:pt x="225240" y="897238"/>
                  </a:cubicBezTo>
                  <a:cubicBezTo>
                    <a:pt x="225369" y="910190"/>
                    <a:pt x="224946" y="923143"/>
                    <a:pt x="225958" y="936108"/>
                  </a:cubicBezTo>
                  <a:cubicBezTo>
                    <a:pt x="226804" y="947792"/>
                    <a:pt x="225791" y="959540"/>
                    <a:pt x="222960" y="970904"/>
                  </a:cubicBezTo>
                  <a:cubicBezTo>
                    <a:pt x="220680" y="980410"/>
                    <a:pt x="219309" y="990121"/>
                    <a:pt x="215965" y="999384"/>
                  </a:cubicBezTo>
                  <a:cubicBezTo>
                    <a:pt x="211993" y="1010376"/>
                    <a:pt x="204947" y="1018678"/>
                    <a:pt x="196287" y="1026147"/>
                  </a:cubicBezTo>
                  <a:cubicBezTo>
                    <a:pt x="183911" y="1036819"/>
                    <a:pt x="169472" y="1042455"/>
                    <a:pt x="153573" y="1045236"/>
                  </a:cubicBezTo>
                  <a:cubicBezTo>
                    <a:pt x="146284" y="1046645"/>
                    <a:pt x="138879" y="1047362"/>
                    <a:pt x="131461" y="1047362"/>
                  </a:cubicBezTo>
                  <a:cubicBezTo>
                    <a:pt x="115024" y="1047119"/>
                    <a:pt x="98536" y="1047798"/>
                    <a:pt x="82150" y="1046376"/>
                  </a:cubicBezTo>
                  <a:cubicBezTo>
                    <a:pt x="67096" y="1045095"/>
                    <a:pt x="53965" y="1039740"/>
                    <a:pt x="45458" y="1026082"/>
                  </a:cubicBezTo>
                  <a:cubicBezTo>
                    <a:pt x="38783" y="1015295"/>
                    <a:pt x="32416" y="1004393"/>
                    <a:pt x="29546" y="991850"/>
                  </a:cubicBezTo>
                  <a:cubicBezTo>
                    <a:pt x="28777" y="988135"/>
                    <a:pt x="28252" y="984369"/>
                    <a:pt x="27983" y="980589"/>
                  </a:cubicBezTo>
                  <a:cubicBezTo>
                    <a:pt x="27829" y="979039"/>
                    <a:pt x="27983" y="977412"/>
                    <a:pt x="27125" y="975990"/>
                  </a:cubicBezTo>
                  <a:cubicBezTo>
                    <a:pt x="25062" y="967470"/>
                    <a:pt x="23896" y="958771"/>
                    <a:pt x="23653" y="950008"/>
                  </a:cubicBezTo>
                  <a:cubicBezTo>
                    <a:pt x="23358" y="944064"/>
                    <a:pt x="22372" y="938158"/>
                    <a:pt x="21564" y="932277"/>
                  </a:cubicBezTo>
                  <a:cubicBezTo>
                    <a:pt x="20463" y="923835"/>
                    <a:pt x="20757" y="915328"/>
                    <a:pt x="19579" y="906872"/>
                  </a:cubicBezTo>
                  <a:cubicBezTo>
                    <a:pt x="18182" y="896764"/>
                    <a:pt x="16491" y="886694"/>
                    <a:pt x="15146" y="876573"/>
                  </a:cubicBezTo>
                  <a:cubicBezTo>
                    <a:pt x="13186" y="861789"/>
                    <a:pt x="10457" y="847107"/>
                    <a:pt x="8881" y="832271"/>
                  </a:cubicBezTo>
                  <a:cubicBezTo>
                    <a:pt x="6742" y="812234"/>
                    <a:pt x="5268" y="792159"/>
                    <a:pt x="4064" y="772058"/>
                  </a:cubicBezTo>
                  <a:cubicBezTo>
                    <a:pt x="2360" y="743565"/>
                    <a:pt x="528" y="715111"/>
                    <a:pt x="221" y="686542"/>
                  </a:cubicBezTo>
                  <a:cubicBezTo>
                    <a:pt x="41" y="672103"/>
                    <a:pt x="-1970" y="657600"/>
                    <a:pt x="-1547" y="643162"/>
                  </a:cubicBezTo>
                  <a:cubicBezTo>
                    <a:pt x="-1278" y="633925"/>
                    <a:pt x="-1765" y="624611"/>
                    <a:pt x="-433" y="615400"/>
                  </a:cubicBezTo>
                  <a:cubicBezTo>
                    <a:pt x="-189" y="613837"/>
                    <a:pt x="169" y="612286"/>
                    <a:pt x="285" y="610723"/>
                  </a:cubicBezTo>
                  <a:cubicBezTo>
                    <a:pt x="1848" y="589264"/>
                    <a:pt x="2142" y="567741"/>
                    <a:pt x="1143" y="546256"/>
                  </a:cubicBezTo>
                  <a:cubicBezTo>
                    <a:pt x="208" y="526168"/>
                    <a:pt x="118" y="506093"/>
                    <a:pt x="695" y="486043"/>
                  </a:cubicBezTo>
                  <a:cubicBezTo>
                    <a:pt x="951" y="476882"/>
                    <a:pt x="1707" y="467722"/>
                    <a:pt x="1117" y="458575"/>
                  </a:cubicBezTo>
                  <a:cubicBezTo>
                    <a:pt x="93" y="442766"/>
                    <a:pt x="208" y="426969"/>
                    <a:pt x="720" y="411173"/>
                  </a:cubicBezTo>
                  <a:cubicBezTo>
                    <a:pt x="1386" y="390803"/>
                    <a:pt x="2399" y="370432"/>
                    <a:pt x="2924" y="350049"/>
                  </a:cubicBezTo>
                  <a:cubicBezTo>
                    <a:pt x="3167" y="340902"/>
                    <a:pt x="2450" y="331729"/>
                    <a:pt x="2411" y="322556"/>
                  </a:cubicBezTo>
                  <a:cubicBezTo>
                    <a:pt x="2335" y="310232"/>
                    <a:pt x="2296" y="297894"/>
                    <a:pt x="2642" y="285557"/>
                  </a:cubicBezTo>
                  <a:cubicBezTo>
                    <a:pt x="2847" y="278920"/>
                    <a:pt x="3475" y="272310"/>
                    <a:pt x="4551" y="265763"/>
                  </a:cubicBezTo>
                  <a:cubicBezTo>
                    <a:pt x="6357" y="254527"/>
                    <a:pt x="7613" y="243228"/>
                    <a:pt x="8753" y="231928"/>
                  </a:cubicBezTo>
                  <a:cubicBezTo>
                    <a:pt x="9855" y="221064"/>
                    <a:pt x="11866" y="210354"/>
                    <a:pt x="13083" y="199515"/>
                  </a:cubicBezTo>
                  <a:cubicBezTo>
                    <a:pt x="15249" y="180208"/>
                    <a:pt x="18298" y="161081"/>
                    <a:pt x="21411" y="141864"/>
                  </a:cubicBezTo>
                  <a:cubicBezTo>
                    <a:pt x="24152" y="125030"/>
                    <a:pt x="25690" y="108029"/>
                    <a:pt x="28918" y="91271"/>
                  </a:cubicBezTo>
                  <a:cubicBezTo>
                    <a:pt x="30981" y="80535"/>
                    <a:pt x="34043" y="70094"/>
                    <a:pt x="36977" y="59589"/>
                  </a:cubicBezTo>
                  <a:cubicBezTo>
                    <a:pt x="38104" y="55476"/>
                    <a:pt x="39167" y="51338"/>
                    <a:pt x="40179" y="47200"/>
                  </a:cubicBezTo>
                  <a:cubicBezTo>
                    <a:pt x="42409" y="37656"/>
                    <a:pt x="45855" y="28444"/>
                    <a:pt x="50429" y="19771"/>
                  </a:cubicBezTo>
                  <a:cubicBezTo>
                    <a:pt x="53414" y="14224"/>
                    <a:pt x="56514" y="8689"/>
                    <a:pt x="58423" y="2629"/>
                  </a:cubicBezTo>
                  <a:lnTo>
                    <a:pt x="61062" y="-1573"/>
                  </a:lnTo>
                  <a:cubicBezTo>
                    <a:pt x="61562" y="1297"/>
                    <a:pt x="59550" y="3552"/>
                    <a:pt x="58974" y="6114"/>
                  </a:cubicBezTo>
                  <a:cubicBezTo>
                    <a:pt x="57398" y="13160"/>
                    <a:pt x="56194" y="20283"/>
                    <a:pt x="55348" y="27445"/>
                  </a:cubicBezTo>
                  <a:cubicBezTo>
                    <a:pt x="54323" y="36208"/>
                    <a:pt x="53913" y="44984"/>
                    <a:pt x="53311" y="53772"/>
                  </a:cubicBezTo>
                  <a:cubicBezTo>
                    <a:pt x="52876" y="60076"/>
                    <a:pt x="53234" y="66405"/>
                    <a:pt x="52466" y="72631"/>
                  </a:cubicBezTo>
                  <a:cubicBezTo>
                    <a:pt x="51454" y="80817"/>
                    <a:pt x="52338" y="89055"/>
                    <a:pt x="51492" y="97178"/>
                  </a:cubicBezTo>
                  <a:cubicBezTo>
                    <a:pt x="49967" y="111860"/>
                    <a:pt x="50570" y="126541"/>
                    <a:pt x="50941" y="141185"/>
                  </a:cubicBezTo>
                  <a:cubicBezTo>
                    <a:pt x="51133" y="148487"/>
                    <a:pt x="50839" y="155982"/>
                    <a:pt x="52453" y="163259"/>
                  </a:cubicBezTo>
                  <a:cubicBezTo>
                    <a:pt x="52632" y="164527"/>
                    <a:pt x="52671" y="165821"/>
                    <a:pt x="52568" y="167102"/>
                  </a:cubicBezTo>
                  <a:cubicBezTo>
                    <a:pt x="52568" y="176583"/>
                    <a:pt x="52568" y="186063"/>
                    <a:pt x="52568" y="195556"/>
                  </a:cubicBezTo>
                  <a:cubicBezTo>
                    <a:pt x="52491" y="204524"/>
                    <a:pt x="53670" y="213492"/>
                    <a:pt x="54272" y="222371"/>
                  </a:cubicBezTo>
                  <a:cubicBezTo>
                    <a:pt x="54785" y="230058"/>
                    <a:pt x="55194" y="237745"/>
                    <a:pt x="53785" y="245508"/>
                  </a:cubicBezTo>
                  <a:cubicBezTo>
                    <a:pt x="53286" y="248160"/>
                    <a:pt x="53286" y="250876"/>
                    <a:pt x="53785" y="253528"/>
                  </a:cubicBezTo>
                  <a:cubicBezTo>
                    <a:pt x="54195" y="256321"/>
                    <a:pt x="54439" y="259140"/>
                    <a:pt x="54528" y="261971"/>
                  </a:cubicBezTo>
                  <a:cubicBezTo>
                    <a:pt x="55335" y="271669"/>
                    <a:pt x="55374" y="281431"/>
                    <a:pt x="57091" y="291053"/>
                  </a:cubicBezTo>
                  <a:cubicBezTo>
                    <a:pt x="57731" y="294589"/>
                    <a:pt x="57744" y="298240"/>
                    <a:pt x="58154" y="301840"/>
                  </a:cubicBezTo>
                  <a:cubicBezTo>
                    <a:pt x="59653" y="315254"/>
                    <a:pt x="61241" y="328642"/>
                    <a:pt x="62830" y="342042"/>
                  </a:cubicBezTo>
                  <a:cubicBezTo>
                    <a:pt x="65392" y="364001"/>
                    <a:pt x="70658" y="385319"/>
                    <a:pt x="76692" y="406497"/>
                  </a:cubicBezTo>
                  <a:cubicBezTo>
                    <a:pt x="82906" y="428276"/>
                    <a:pt x="88927" y="450055"/>
                    <a:pt x="94359" y="472129"/>
                  </a:cubicBezTo>
                  <a:cubicBezTo>
                    <a:pt x="95538" y="477318"/>
                    <a:pt x="97088" y="482417"/>
                    <a:pt x="99022" y="487375"/>
                  </a:cubicBezTo>
                  <a:lnTo>
                    <a:pt x="99727" y="489117"/>
                  </a:lnTo>
                  <a:cubicBezTo>
                    <a:pt x="102392" y="496215"/>
                    <a:pt x="104403" y="503530"/>
                    <a:pt x="105748" y="510987"/>
                  </a:cubicBezTo>
                  <a:close/>
                </a:path>
              </a:pathLst>
            </a:custGeom>
            <a:solidFill>
              <a:srgbClr val="A728B3"/>
            </a:solidFill>
            <a:ln w="1280" cap="flat">
              <a:noFill/>
              <a:prstDash val="solid"/>
              <a:miter/>
            </a:ln>
          </p:spPr>
          <p:txBody>
            <a:bodyPr rtlCol="0" anchor="ctr"/>
            <a:lstStyle/>
            <a:p>
              <a:endParaRPr lang="es-CO"/>
            </a:p>
          </p:txBody>
        </p:sp>
        <p:sp>
          <p:nvSpPr>
            <p:cNvPr id="223" name="Freeform: Shape 222">
              <a:extLst>
                <a:ext uri="{FF2B5EF4-FFF2-40B4-BE49-F238E27FC236}">
                  <a16:creationId xmlns:a16="http://schemas.microsoft.com/office/drawing/2014/main" id="{8E6AE27F-30A2-80E4-10DA-EDE792115BC1}"/>
                </a:ext>
              </a:extLst>
            </p:cNvPr>
            <p:cNvSpPr/>
            <p:nvPr/>
          </p:nvSpPr>
          <p:spPr>
            <a:xfrm>
              <a:off x="-1772113" y="50874"/>
              <a:ext cx="126764" cy="451141"/>
            </a:xfrm>
            <a:custGeom>
              <a:avLst/>
              <a:gdLst>
                <a:gd name="connsiteX0" fmla="*/ 116399 w 126764"/>
                <a:gd name="connsiteY0" fmla="*/ 6221 h 451141"/>
                <a:gd name="connsiteX1" fmla="*/ 115374 w 126764"/>
                <a:gd name="connsiteY1" fmla="*/ 31306 h 451141"/>
                <a:gd name="connsiteX2" fmla="*/ 116091 w 126764"/>
                <a:gd name="connsiteY2" fmla="*/ 70163 h 451141"/>
                <a:gd name="connsiteX3" fmla="*/ 116604 w 126764"/>
                <a:gd name="connsiteY3" fmla="*/ 111352 h 451141"/>
                <a:gd name="connsiteX4" fmla="*/ 116745 w 126764"/>
                <a:gd name="connsiteY4" fmla="*/ 124599 h 451141"/>
                <a:gd name="connsiteX5" fmla="*/ 116271 w 126764"/>
                <a:gd name="connsiteY5" fmla="*/ 130236 h 451141"/>
                <a:gd name="connsiteX6" fmla="*/ 114298 w 126764"/>
                <a:gd name="connsiteY6" fmla="*/ 154283 h 451141"/>
                <a:gd name="connsiteX7" fmla="*/ 114682 w 126764"/>
                <a:gd name="connsiteY7" fmla="*/ 215457 h 451141"/>
                <a:gd name="connsiteX8" fmla="*/ 116604 w 126764"/>
                <a:gd name="connsiteY8" fmla="*/ 266613 h 451141"/>
                <a:gd name="connsiteX9" fmla="*/ 119743 w 126764"/>
                <a:gd name="connsiteY9" fmla="*/ 312940 h 451141"/>
                <a:gd name="connsiteX10" fmla="*/ 120588 w 126764"/>
                <a:gd name="connsiteY10" fmla="*/ 350349 h 451141"/>
                <a:gd name="connsiteX11" fmla="*/ 121549 w 126764"/>
                <a:gd name="connsiteY11" fmla="*/ 376381 h 451141"/>
                <a:gd name="connsiteX12" fmla="*/ 125059 w 126764"/>
                <a:gd name="connsiteY12" fmla="*/ 416494 h 451141"/>
                <a:gd name="connsiteX13" fmla="*/ 123970 w 126764"/>
                <a:gd name="connsiteY13" fmla="*/ 430151 h 451141"/>
                <a:gd name="connsiteX14" fmla="*/ 104830 w 126764"/>
                <a:gd name="connsiteY14" fmla="*/ 448395 h 451141"/>
                <a:gd name="connsiteX15" fmla="*/ 74531 w 126764"/>
                <a:gd name="connsiteY15" fmla="*/ 445986 h 451141"/>
                <a:gd name="connsiteX16" fmla="*/ 56377 w 126764"/>
                <a:gd name="connsiteY16" fmla="*/ 439042 h 451141"/>
                <a:gd name="connsiteX17" fmla="*/ 38352 w 126764"/>
                <a:gd name="connsiteY17" fmla="*/ 427845 h 451141"/>
                <a:gd name="connsiteX18" fmla="*/ 20416 w 126764"/>
                <a:gd name="connsiteY18" fmla="*/ 408269 h 451141"/>
                <a:gd name="connsiteX19" fmla="*/ 13613 w 126764"/>
                <a:gd name="connsiteY19" fmla="*/ 395368 h 451141"/>
                <a:gd name="connsiteX20" fmla="*/ 3761 w 126764"/>
                <a:gd name="connsiteY20" fmla="*/ 351515 h 451141"/>
                <a:gd name="connsiteX21" fmla="*/ 2057 w 126764"/>
                <a:gd name="connsiteY21" fmla="*/ 295221 h 451141"/>
                <a:gd name="connsiteX22" fmla="*/ 1698 w 126764"/>
                <a:gd name="connsiteY22" fmla="*/ 283857 h 451141"/>
                <a:gd name="connsiteX23" fmla="*/ -1146 w 126764"/>
                <a:gd name="connsiteY23" fmla="*/ 236583 h 451141"/>
                <a:gd name="connsiteX24" fmla="*/ -800 w 126764"/>
                <a:gd name="connsiteY24" fmla="*/ 210538 h 451141"/>
                <a:gd name="connsiteX25" fmla="*/ 1314 w 126764"/>
                <a:gd name="connsiteY25" fmla="*/ 186004 h 451141"/>
                <a:gd name="connsiteX26" fmla="*/ 4530 w 126764"/>
                <a:gd name="connsiteY26" fmla="*/ 117386 h 451141"/>
                <a:gd name="connsiteX27" fmla="*/ 4619 w 126764"/>
                <a:gd name="connsiteY27" fmla="*/ 71854 h 451141"/>
                <a:gd name="connsiteX28" fmla="*/ 6759 w 126764"/>
                <a:gd name="connsiteY28" fmla="*/ 37340 h 451141"/>
                <a:gd name="connsiteX29" fmla="*/ 10922 w 126764"/>
                <a:gd name="connsiteY29" fmla="*/ 3505 h 451141"/>
                <a:gd name="connsiteX30" fmla="*/ 11832 w 126764"/>
                <a:gd name="connsiteY30" fmla="*/ 392 h 451141"/>
                <a:gd name="connsiteX31" fmla="*/ 18801 w 126764"/>
                <a:gd name="connsiteY31" fmla="*/ 1045 h 451141"/>
                <a:gd name="connsiteX32" fmla="*/ 33189 w 126764"/>
                <a:gd name="connsiteY32" fmla="*/ 4889 h 451141"/>
                <a:gd name="connsiteX33" fmla="*/ 42157 w 126764"/>
                <a:gd name="connsiteY33" fmla="*/ 11833 h 451141"/>
                <a:gd name="connsiteX34" fmla="*/ 72981 w 126764"/>
                <a:gd name="connsiteY34" fmla="*/ 16278 h 451141"/>
                <a:gd name="connsiteX35" fmla="*/ 111313 w 126764"/>
                <a:gd name="connsiteY35" fmla="*/ 10513 h 451141"/>
                <a:gd name="connsiteX36" fmla="*/ 116399 w 126764"/>
                <a:gd name="connsiteY36" fmla="*/ 6221 h 451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26764" h="451141">
                  <a:moveTo>
                    <a:pt x="116399" y="6221"/>
                  </a:moveTo>
                  <a:cubicBezTo>
                    <a:pt x="116040" y="14587"/>
                    <a:pt x="115502" y="22876"/>
                    <a:pt x="115374" y="31306"/>
                  </a:cubicBezTo>
                  <a:cubicBezTo>
                    <a:pt x="115156" y="44258"/>
                    <a:pt x="115118" y="57198"/>
                    <a:pt x="116091" y="70163"/>
                  </a:cubicBezTo>
                  <a:cubicBezTo>
                    <a:pt x="117116" y="83846"/>
                    <a:pt x="117898" y="97592"/>
                    <a:pt x="116604" y="111352"/>
                  </a:cubicBezTo>
                  <a:cubicBezTo>
                    <a:pt x="116040" y="115759"/>
                    <a:pt x="116091" y="120204"/>
                    <a:pt x="116745" y="124599"/>
                  </a:cubicBezTo>
                  <a:cubicBezTo>
                    <a:pt x="116975" y="126495"/>
                    <a:pt x="116809" y="128404"/>
                    <a:pt x="116271" y="130236"/>
                  </a:cubicBezTo>
                  <a:cubicBezTo>
                    <a:pt x="114452" y="138166"/>
                    <a:pt x="114272" y="146212"/>
                    <a:pt x="114298" y="154283"/>
                  </a:cubicBezTo>
                  <a:cubicBezTo>
                    <a:pt x="114298" y="174679"/>
                    <a:pt x="114054" y="195087"/>
                    <a:pt x="114682" y="215457"/>
                  </a:cubicBezTo>
                  <a:cubicBezTo>
                    <a:pt x="115220" y="232509"/>
                    <a:pt x="115758" y="249574"/>
                    <a:pt x="116604" y="266613"/>
                  </a:cubicBezTo>
                  <a:cubicBezTo>
                    <a:pt x="117385" y="282064"/>
                    <a:pt x="118193" y="297515"/>
                    <a:pt x="119743" y="312940"/>
                  </a:cubicBezTo>
                  <a:cubicBezTo>
                    <a:pt x="120960" y="325367"/>
                    <a:pt x="121242" y="337871"/>
                    <a:pt x="120588" y="350349"/>
                  </a:cubicBezTo>
                  <a:cubicBezTo>
                    <a:pt x="120358" y="359035"/>
                    <a:pt x="120678" y="367734"/>
                    <a:pt x="121549" y="376381"/>
                  </a:cubicBezTo>
                  <a:cubicBezTo>
                    <a:pt x="122638" y="389757"/>
                    <a:pt x="124701" y="403055"/>
                    <a:pt x="125059" y="416494"/>
                  </a:cubicBezTo>
                  <a:cubicBezTo>
                    <a:pt x="125354" y="421081"/>
                    <a:pt x="124995" y="425680"/>
                    <a:pt x="123970" y="430151"/>
                  </a:cubicBezTo>
                  <a:cubicBezTo>
                    <a:pt x="121293" y="440157"/>
                    <a:pt x="114785" y="446191"/>
                    <a:pt x="104830" y="448395"/>
                  </a:cubicBezTo>
                  <a:cubicBezTo>
                    <a:pt x="94581" y="450688"/>
                    <a:pt x="84332" y="449484"/>
                    <a:pt x="74531" y="445986"/>
                  </a:cubicBezTo>
                  <a:cubicBezTo>
                    <a:pt x="68420" y="443808"/>
                    <a:pt x="62399" y="441412"/>
                    <a:pt x="56377" y="439042"/>
                  </a:cubicBezTo>
                  <a:cubicBezTo>
                    <a:pt x="49715" y="436467"/>
                    <a:pt x="43604" y="432675"/>
                    <a:pt x="38352" y="427845"/>
                  </a:cubicBezTo>
                  <a:cubicBezTo>
                    <a:pt x="31997" y="421670"/>
                    <a:pt x="26014" y="415136"/>
                    <a:pt x="20416" y="408269"/>
                  </a:cubicBezTo>
                  <a:cubicBezTo>
                    <a:pt x="17290" y="404477"/>
                    <a:pt x="14971" y="400083"/>
                    <a:pt x="13613" y="395368"/>
                  </a:cubicBezTo>
                  <a:cubicBezTo>
                    <a:pt x="9142" y="381007"/>
                    <a:pt x="5170" y="366517"/>
                    <a:pt x="3761" y="351515"/>
                  </a:cubicBezTo>
                  <a:cubicBezTo>
                    <a:pt x="2006" y="332810"/>
                    <a:pt x="622" y="314054"/>
                    <a:pt x="2057" y="295221"/>
                  </a:cubicBezTo>
                  <a:cubicBezTo>
                    <a:pt x="2352" y="291468"/>
                    <a:pt x="1750" y="287650"/>
                    <a:pt x="1698" y="283857"/>
                  </a:cubicBezTo>
                  <a:cubicBezTo>
                    <a:pt x="1480" y="268061"/>
                    <a:pt x="532" y="252303"/>
                    <a:pt x="-1146" y="236583"/>
                  </a:cubicBezTo>
                  <a:cubicBezTo>
                    <a:pt x="-2056" y="227923"/>
                    <a:pt x="-1441" y="219224"/>
                    <a:pt x="-800" y="210538"/>
                  </a:cubicBezTo>
                  <a:cubicBezTo>
                    <a:pt x="-198" y="202351"/>
                    <a:pt x="481" y="194177"/>
                    <a:pt x="1314" y="186004"/>
                  </a:cubicBezTo>
                  <a:cubicBezTo>
                    <a:pt x="3594" y="163200"/>
                    <a:pt x="4658" y="140293"/>
                    <a:pt x="4530" y="117386"/>
                  </a:cubicBezTo>
                  <a:cubicBezTo>
                    <a:pt x="4530" y="102205"/>
                    <a:pt x="4453" y="87023"/>
                    <a:pt x="4619" y="71854"/>
                  </a:cubicBezTo>
                  <a:cubicBezTo>
                    <a:pt x="4747" y="60324"/>
                    <a:pt x="5798" y="48794"/>
                    <a:pt x="6759" y="37340"/>
                  </a:cubicBezTo>
                  <a:cubicBezTo>
                    <a:pt x="7720" y="25887"/>
                    <a:pt x="9154" y="14741"/>
                    <a:pt x="10922" y="3505"/>
                  </a:cubicBezTo>
                  <a:cubicBezTo>
                    <a:pt x="10884" y="2403"/>
                    <a:pt x="11204" y="1302"/>
                    <a:pt x="11832" y="392"/>
                  </a:cubicBezTo>
                  <a:cubicBezTo>
                    <a:pt x="14920" y="4235"/>
                    <a:pt x="14920" y="4235"/>
                    <a:pt x="18801" y="1045"/>
                  </a:cubicBezTo>
                  <a:cubicBezTo>
                    <a:pt x="24259" y="-3477"/>
                    <a:pt x="30652" y="-2106"/>
                    <a:pt x="33189" y="4889"/>
                  </a:cubicBezTo>
                  <a:cubicBezTo>
                    <a:pt x="34893" y="9565"/>
                    <a:pt x="37865" y="11038"/>
                    <a:pt x="42157" y="11833"/>
                  </a:cubicBezTo>
                  <a:cubicBezTo>
                    <a:pt x="52406" y="13729"/>
                    <a:pt x="62437" y="16816"/>
                    <a:pt x="72981" y="16278"/>
                  </a:cubicBezTo>
                  <a:cubicBezTo>
                    <a:pt x="85933" y="15612"/>
                    <a:pt x="98489" y="12140"/>
                    <a:pt x="111313" y="10513"/>
                  </a:cubicBezTo>
                  <a:cubicBezTo>
                    <a:pt x="114272" y="10142"/>
                    <a:pt x="113606" y="6298"/>
                    <a:pt x="116399" y="6221"/>
                  </a:cubicBezTo>
                  <a:close/>
                </a:path>
              </a:pathLst>
            </a:custGeom>
            <a:solidFill>
              <a:srgbClr val="A728B3"/>
            </a:solidFill>
            <a:ln w="1280" cap="flat">
              <a:noFill/>
              <a:prstDash val="solid"/>
              <a:miter/>
            </a:ln>
          </p:spPr>
          <p:txBody>
            <a:bodyPr rtlCol="0" anchor="ctr"/>
            <a:lstStyle/>
            <a:p>
              <a:endParaRPr lang="es-CO"/>
            </a:p>
          </p:txBody>
        </p:sp>
        <p:sp>
          <p:nvSpPr>
            <p:cNvPr id="224" name="Freeform: Shape 223">
              <a:extLst>
                <a:ext uri="{FF2B5EF4-FFF2-40B4-BE49-F238E27FC236}">
                  <a16:creationId xmlns:a16="http://schemas.microsoft.com/office/drawing/2014/main" id="{5B2A19A3-78FE-C572-21AF-3C2016891DF7}"/>
                </a:ext>
              </a:extLst>
            </p:cNvPr>
            <p:cNvSpPr/>
            <p:nvPr/>
          </p:nvSpPr>
          <p:spPr>
            <a:xfrm>
              <a:off x="-1231973" y="92967"/>
              <a:ext cx="360891" cy="678777"/>
            </a:xfrm>
            <a:custGeom>
              <a:avLst/>
              <a:gdLst>
                <a:gd name="connsiteX0" fmla="*/ 146521 w 360891"/>
                <a:gd name="connsiteY0" fmla="*/ 674983 h 678777"/>
                <a:gd name="connsiteX1" fmla="*/ 145598 w 360891"/>
                <a:gd name="connsiteY1" fmla="*/ 674983 h 678777"/>
                <a:gd name="connsiteX2" fmla="*/ 136810 w 360891"/>
                <a:gd name="connsiteY2" fmla="*/ 673459 h 678777"/>
                <a:gd name="connsiteX3" fmla="*/ 130699 w 360891"/>
                <a:gd name="connsiteY3" fmla="*/ 673459 h 678777"/>
                <a:gd name="connsiteX4" fmla="*/ 122820 w 360891"/>
                <a:gd name="connsiteY4" fmla="*/ 674970 h 678777"/>
                <a:gd name="connsiteX5" fmla="*/ 118976 w 360891"/>
                <a:gd name="connsiteY5" fmla="*/ 674970 h 678777"/>
                <a:gd name="connsiteX6" fmla="*/ 88562 w 360891"/>
                <a:gd name="connsiteY6" fmla="*/ 674970 h 678777"/>
                <a:gd name="connsiteX7" fmla="*/ 86692 w 360891"/>
                <a:gd name="connsiteY7" fmla="*/ 674970 h 678777"/>
                <a:gd name="connsiteX8" fmla="*/ 85744 w 360891"/>
                <a:gd name="connsiteY8" fmla="*/ 672126 h 678777"/>
                <a:gd name="connsiteX9" fmla="*/ 84795 w 360891"/>
                <a:gd name="connsiteY9" fmla="*/ 671178 h 678777"/>
                <a:gd name="connsiteX10" fmla="*/ 81951 w 360891"/>
                <a:gd name="connsiteY10" fmla="*/ 671178 h 678777"/>
                <a:gd name="connsiteX11" fmla="*/ 81003 w 360891"/>
                <a:gd name="connsiteY11" fmla="*/ 672126 h 678777"/>
                <a:gd name="connsiteX12" fmla="*/ 80183 w 360891"/>
                <a:gd name="connsiteY12" fmla="*/ 672126 h 678777"/>
                <a:gd name="connsiteX13" fmla="*/ 79299 w 360891"/>
                <a:gd name="connsiteY13" fmla="*/ 672203 h 678777"/>
                <a:gd name="connsiteX14" fmla="*/ 79222 w 360891"/>
                <a:gd name="connsiteY14" fmla="*/ 672126 h 678777"/>
                <a:gd name="connsiteX15" fmla="*/ 77326 w 360891"/>
                <a:gd name="connsiteY15" fmla="*/ 671178 h 678777"/>
                <a:gd name="connsiteX16" fmla="*/ 74482 w 360891"/>
                <a:gd name="connsiteY16" fmla="*/ 671178 h 678777"/>
                <a:gd name="connsiteX17" fmla="*/ 73534 w 360891"/>
                <a:gd name="connsiteY17" fmla="*/ 671178 h 678777"/>
                <a:gd name="connsiteX18" fmla="*/ 72586 w 360891"/>
                <a:gd name="connsiteY18" fmla="*/ 670230 h 678777"/>
                <a:gd name="connsiteX19" fmla="*/ 70690 w 360891"/>
                <a:gd name="connsiteY19" fmla="*/ 670230 h 678777"/>
                <a:gd name="connsiteX20" fmla="*/ 69742 w 360891"/>
                <a:gd name="connsiteY20" fmla="*/ 669282 h 678777"/>
                <a:gd name="connsiteX21" fmla="*/ 66885 w 360891"/>
                <a:gd name="connsiteY21" fmla="*/ 669282 h 678777"/>
                <a:gd name="connsiteX22" fmla="*/ 65937 w 360891"/>
                <a:gd name="connsiteY22" fmla="*/ 668334 h 678777"/>
                <a:gd name="connsiteX23" fmla="*/ 64041 w 360891"/>
                <a:gd name="connsiteY23" fmla="*/ 666425 h 678777"/>
                <a:gd name="connsiteX24" fmla="*/ 63093 w 360891"/>
                <a:gd name="connsiteY24" fmla="*/ 665477 h 678777"/>
                <a:gd name="connsiteX25" fmla="*/ 61197 w 360891"/>
                <a:gd name="connsiteY25" fmla="*/ 664529 h 678777"/>
                <a:gd name="connsiteX26" fmla="*/ 60249 w 360891"/>
                <a:gd name="connsiteY26" fmla="*/ 663581 h 678777"/>
                <a:gd name="connsiteX27" fmla="*/ 55508 w 360891"/>
                <a:gd name="connsiteY27" fmla="*/ 663581 h 678777"/>
                <a:gd name="connsiteX28" fmla="*/ 54560 w 360891"/>
                <a:gd name="connsiteY28" fmla="*/ 662633 h 678777"/>
                <a:gd name="connsiteX29" fmla="*/ 52652 w 360891"/>
                <a:gd name="connsiteY29" fmla="*/ 659789 h 678777"/>
                <a:gd name="connsiteX30" fmla="*/ 51703 w 360891"/>
                <a:gd name="connsiteY30" fmla="*/ 658841 h 678777"/>
                <a:gd name="connsiteX31" fmla="*/ 48859 w 360891"/>
                <a:gd name="connsiteY31" fmla="*/ 655996 h 678777"/>
                <a:gd name="connsiteX32" fmla="*/ 47911 w 360891"/>
                <a:gd name="connsiteY32" fmla="*/ 655036 h 678777"/>
                <a:gd name="connsiteX33" fmla="*/ 43171 w 360891"/>
                <a:gd name="connsiteY33" fmla="*/ 653139 h 678777"/>
                <a:gd name="connsiteX34" fmla="*/ 42223 w 360891"/>
                <a:gd name="connsiteY34" fmla="*/ 652191 h 678777"/>
                <a:gd name="connsiteX35" fmla="*/ 39366 w 360891"/>
                <a:gd name="connsiteY35" fmla="*/ 647451 h 678777"/>
                <a:gd name="connsiteX36" fmla="*/ 38418 w 360891"/>
                <a:gd name="connsiteY36" fmla="*/ 646503 h 678777"/>
                <a:gd name="connsiteX37" fmla="*/ 31782 w 360891"/>
                <a:gd name="connsiteY37" fmla="*/ 641750 h 678777"/>
                <a:gd name="connsiteX38" fmla="*/ 30834 w 360891"/>
                <a:gd name="connsiteY38" fmla="*/ 640802 h 678777"/>
                <a:gd name="connsiteX39" fmla="*/ 27977 w 360891"/>
                <a:gd name="connsiteY39" fmla="*/ 634166 h 678777"/>
                <a:gd name="connsiteX40" fmla="*/ 27029 w 360891"/>
                <a:gd name="connsiteY40" fmla="*/ 633218 h 678777"/>
                <a:gd name="connsiteX41" fmla="*/ 26081 w 360891"/>
                <a:gd name="connsiteY41" fmla="*/ 632270 h 678777"/>
                <a:gd name="connsiteX42" fmla="*/ 25133 w 360891"/>
                <a:gd name="connsiteY42" fmla="*/ 631309 h 678777"/>
                <a:gd name="connsiteX43" fmla="*/ 23237 w 360891"/>
                <a:gd name="connsiteY43" fmla="*/ 630361 h 678777"/>
                <a:gd name="connsiteX44" fmla="*/ 22289 w 360891"/>
                <a:gd name="connsiteY44" fmla="*/ 629413 h 678777"/>
                <a:gd name="connsiteX45" fmla="*/ 21340 w 360891"/>
                <a:gd name="connsiteY45" fmla="*/ 628465 h 678777"/>
                <a:gd name="connsiteX46" fmla="*/ 17497 w 360891"/>
                <a:gd name="connsiteY46" fmla="*/ 618972 h 678777"/>
                <a:gd name="connsiteX47" fmla="*/ 16549 w 360891"/>
                <a:gd name="connsiteY47" fmla="*/ 618023 h 678777"/>
                <a:gd name="connsiteX48" fmla="*/ 15588 w 360891"/>
                <a:gd name="connsiteY48" fmla="*/ 617075 h 678777"/>
                <a:gd name="connsiteX49" fmla="*/ 13692 w 360891"/>
                <a:gd name="connsiteY49" fmla="*/ 610439 h 678777"/>
                <a:gd name="connsiteX50" fmla="*/ 12744 w 360891"/>
                <a:gd name="connsiteY50" fmla="*/ 609491 h 678777"/>
                <a:gd name="connsiteX51" fmla="*/ 12744 w 360891"/>
                <a:gd name="connsiteY51" fmla="*/ 606685 h 678777"/>
                <a:gd name="connsiteX52" fmla="*/ 11796 w 360891"/>
                <a:gd name="connsiteY52" fmla="*/ 605737 h 678777"/>
                <a:gd name="connsiteX53" fmla="*/ 10848 w 360891"/>
                <a:gd name="connsiteY53" fmla="*/ 603841 h 678777"/>
                <a:gd name="connsiteX54" fmla="*/ 9900 w 360891"/>
                <a:gd name="connsiteY54" fmla="*/ 602893 h 678777"/>
                <a:gd name="connsiteX55" fmla="*/ 8952 w 360891"/>
                <a:gd name="connsiteY55" fmla="*/ 601945 h 678777"/>
                <a:gd name="connsiteX56" fmla="*/ 7056 w 360891"/>
                <a:gd name="connsiteY56" fmla="*/ 595360 h 678777"/>
                <a:gd name="connsiteX57" fmla="*/ 5160 w 360891"/>
                <a:gd name="connsiteY57" fmla="*/ 586763 h 678777"/>
                <a:gd name="connsiteX58" fmla="*/ 4211 w 360891"/>
                <a:gd name="connsiteY58" fmla="*/ 585815 h 678777"/>
                <a:gd name="connsiteX59" fmla="*/ 3251 w 360891"/>
                <a:gd name="connsiteY59" fmla="*/ 584867 h 678777"/>
                <a:gd name="connsiteX60" fmla="*/ 3251 w 360891"/>
                <a:gd name="connsiteY60" fmla="*/ 578731 h 678777"/>
                <a:gd name="connsiteX61" fmla="*/ 1829 w 360891"/>
                <a:gd name="connsiteY61" fmla="*/ 570506 h 678777"/>
                <a:gd name="connsiteX62" fmla="*/ 1342 w 360891"/>
                <a:gd name="connsiteY62" fmla="*/ 565881 h 678777"/>
                <a:gd name="connsiteX63" fmla="*/ 2290 w 360891"/>
                <a:gd name="connsiteY63" fmla="*/ 564933 h 678777"/>
                <a:gd name="connsiteX64" fmla="*/ 1342 w 360891"/>
                <a:gd name="connsiteY64" fmla="*/ 558284 h 678777"/>
                <a:gd name="connsiteX65" fmla="*/ 394 w 360891"/>
                <a:gd name="connsiteY65" fmla="*/ 557336 h 678777"/>
                <a:gd name="connsiteX66" fmla="*/ 394 w 360891"/>
                <a:gd name="connsiteY66" fmla="*/ 553492 h 678777"/>
                <a:gd name="connsiteX67" fmla="*/ 1342 w 360891"/>
                <a:gd name="connsiteY67" fmla="*/ 552544 h 678777"/>
                <a:gd name="connsiteX68" fmla="*/ 548 w 360891"/>
                <a:gd name="connsiteY68" fmla="*/ 543717 h 678777"/>
                <a:gd name="connsiteX69" fmla="*/ 752 w 360891"/>
                <a:gd name="connsiteY69" fmla="*/ 540502 h 678777"/>
                <a:gd name="connsiteX70" fmla="*/ 1342 w 360891"/>
                <a:gd name="connsiteY70" fmla="*/ 530713 h 678777"/>
                <a:gd name="connsiteX71" fmla="*/ 394 w 360891"/>
                <a:gd name="connsiteY71" fmla="*/ 529765 h 678777"/>
                <a:gd name="connsiteX72" fmla="*/ 394 w 360891"/>
                <a:gd name="connsiteY72" fmla="*/ 527869 h 678777"/>
                <a:gd name="connsiteX73" fmla="*/ 1342 w 360891"/>
                <a:gd name="connsiteY73" fmla="*/ 526921 h 678777"/>
                <a:gd name="connsiteX74" fmla="*/ 2290 w 360891"/>
                <a:gd name="connsiteY74" fmla="*/ 518376 h 678777"/>
                <a:gd name="connsiteX75" fmla="*/ 1342 w 360891"/>
                <a:gd name="connsiteY75" fmla="*/ 517428 h 678777"/>
                <a:gd name="connsiteX76" fmla="*/ 1342 w 360891"/>
                <a:gd name="connsiteY76" fmla="*/ 515532 h 678777"/>
                <a:gd name="connsiteX77" fmla="*/ 2290 w 360891"/>
                <a:gd name="connsiteY77" fmla="*/ 514584 h 678777"/>
                <a:gd name="connsiteX78" fmla="*/ 458 w 360891"/>
                <a:gd name="connsiteY78" fmla="*/ 508486 h 678777"/>
                <a:gd name="connsiteX79" fmla="*/ 189 w 360891"/>
                <a:gd name="connsiteY79" fmla="*/ 499236 h 678777"/>
                <a:gd name="connsiteX80" fmla="*/ 2290 w 360891"/>
                <a:gd name="connsiteY80" fmla="*/ 493701 h 678777"/>
                <a:gd name="connsiteX81" fmla="*/ 4084 w 360891"/>
                <a:gd name="connsiteY81" fmla="*/ 500965 h 678777"/>
                <a:gd name="connsiteX82" fmla="*/ 6120 w 360891"/>
                <a:gd name="connsiteY82" fmla="*/ 505859 h 678777"/>
                <a:gd name="connsiteX83" fmla="*/ 20892 w 360891"/>
                <a:gd name="connsiteY83" fmla="*/ 508755 h 678777"/>
                <a:gd name="connsiteX84" fmla="*/ 28809 w 360891"/>
                <a:gd name="connsiteY84" fmla="*/ 509933 h 678777"/>
                <a:gd name="connsiteX85" fmla="*/ 34600 w 360891"/>
                <a:gd name="connsiteY85" fmla="*/ 516557 h 678777"/>
                <a:gd name="connsiteX86" fmla="*/ 38136 w 360891"/>
                <a:gd name="connsiteY86" fmla="*/ 538247 h 678777"/>
                <a:gd name="connsiteX87" fmla="*/ 39725 w 360891"/>
                <a:gd name="connsiteY87" fmla="*/ 551340 h 678777"/>
                <a:gd name="connsiteX88" fmla="*/ 46809 w 360891"/>
                <a:gd name="connsiteY88" fmla="*/ 573299 h 678777"/>
                <a:gd name="connsiteX89" fmla="*/ 67859 w 360891"/>
                <a:gd name="connsiteY89" fmla="*/ 607889 h 678777"/>
                <a:gd name="connsiteX90" fmla="*/ 108035 w 360891"/>
                <a:gd name="connsiteY90" fmla="*/ 639611 h 678777"/>
                <a:gd name="connsiteX91" fmla="*/ 138219 w 360891"/>
                <a:gd name="connsiteY91" fmla="*/ 648579 h 678777"/>
                <a:gd name="connsiteX92" fmla="*/ 170721 w 360891"/>
                <a:gd name="connsiteY92" fmla="*/ 645440 h 678777"/>
                <a:gd name="connsiteX93" fmla="*/ 187799 w 360891"/>
                <a:gd name="connsiteY93" fmla="*/ 637433 h 678777"/>
                <a:gd name="connsiteX94" fmla="*/ 201687 w 360891"/>
                <a:gd name="connsiteY94" fmla="*/ 631463 h 678777"/>
                <a:gd name="connsiteX95" fmla="*/ 221365 w 360891"/>
                <a:gd name="connsiteY95" fmla="*/ 623417 h 678777"/>
                <a:gd name="connsiteX96" fmla="*/ 232037 w 360891"/>
                <a:gd name="connsiteY96" fmla="*/ 615730 h 678777"/>
                <a:gd name="connsiteX97" fmla="*/ 255841 w 360891"/>
                <a:gd name="connsiteY97" fmla="*/ 577129 h 678777"/>
                <a:gd name="connsiteX98" fmla="*/ 263028 w 360891"/>
                <a:gd name="connsiteY98" fmla="*/ 566432 h 678777"/>
                <a:gd name="connsiteX99" fmla="*/ 275839 w 360891"/>
                <a:gd name="connsiteY99" fmla="*/ 540681 h 678777"/>
                <a:gd name="connsiteX100" fmla="*/ 277582 w 360891"/>
                <a:gd name="connsiteY100" fmla="*/ 512919 h 678777"/>
                <a:gd name="connsiteX101" fmla="*/ 282937 w 360891"/>
                <a:gd name="connsiteY101" fmla="*/ 477585 h 678777"/>
                <a:gd name="connsiteX102" fmla="*/ 286024 w 360891"/>
                <a:gd name="connsiteY102" fmla="*/ 455203 h 678777"/>
                <a:gd name="connsiteX103" fmla="*/ 291469 w 360891"/>
                <a:gd name="connsiteY103" fmla="*/ 420843 h 678777"/>
                <a:gd name="connsiteX104" fmla="*/ 299156 w 360891"/>
                <a:gd name="connsiteY104" fmla="*/ 377745 h 678777"/>
                <a:gd name="connsiteX105" fmla="*/ 303064 w 360891"/>
                <a:gd name="connsiteY105" fmla="*/ 352648 h 678777"/>
                <a:gd name="connsiteX106" fmla="*/ 303140 w 360891"/>
                <a:gd name="connsiteY106" fmla="*/ 350278 h 678777"/>
                <a:gd name="connsiteX107" fmla="*/ 304806 w 360891"/>
                <a:gd name="connsiteY107" fmla="*/ 323950 h 678777"/>
                <a:gd name="connsiteX108" fmla="*/ 304281 w 360891"/>
                <a:gd name="connsiteY108" fmla="*/ 292280 h 678777"/>
                <a:gd name="connsiteX109" fmla="*/ 304076 w 360891"/>
                <a:gd name="connsiteY109" fmla="*/ 281852 h 678777"/>
                <a:gd name="connsiteX110" fmla="*/ 297311 w 360891"/>
                <a:gd name="connsiteY110" fmla="*/ 260072 h 678777"/>
                <a:gd name="connsiteX111" fmla="*/ 291815 w 360891"/>
                <a:gd name="connsiteY111" fmla="*/ 254205 h 678777"/>
                <a:gd name="connsiteX112" fmla="*/ 290649 w 360891"/>
                <a:gd name="connsiteY112" fmla="*/ 248760 h 678777"/>
                <a:gd name="connsiteX113" fmla="*/ 295620 w 360891"/>
                <a:gd name="connsiteY113" fmla="*/ 235487 h 678777"/>
                <a:gd name="connsiteX114" fmla="*/ 296312 w 360891"/>
                <a:gd name="connsiteY114" fmla="*/ 222676 h 678777"/>
                <a:gd name="connsiteX115" fmla="*/ 296184 w 360891"/>
                <a:gd name="connsiteY115" fmla="*/ 208481 h 678777"/>
                <a:gd name="connsiteX116" fmla="*/ 299412 w 360891"/>
                <a:gd name="connsiteY116" fmla="*/ 182345 h 678777"/>
                <a:gd name="connsiteX117" fmla="*/ 295876 w 360891"/>
                <a:gd name="connsiteY117" fmla="*/ 172878 h 678777"/>
                <a:gd name="connsiteX118" fmla="*/ 293622 w 360891"/>
                <a:gd name="connsiteY118" fmla="*/ 166959 h 678777"/>
                <a:gd name="connsiteX119" fmla="*/ 293622 w 360891"/>
                <a:gd name="connsiteY119" fmla="*/ 160784 h 678777"/>
                <a:gd name="connsiteX120" fmla="*/ 294364 w 360891"/>
                <a:gd name="connsiteY120" fmla="*/ 157645 h 678777"/>
                <a:gd name="connsiteX121" fmla="*/ 295876 w 360891"/>
                <a:gd name="connsiteY121" fmla="*/ 146999 h 678777"/>
                <a:gd name="connsiteX122" fmla="*/ 292802 w 360891"/>
                <a:gd name="connsiteY122" fmla="*/ 124668 h 678777"/>
                <a:gd name="connsiteX123" fmla="*/ 296991 w 360891"/>
                <a:gd name="connsiteY123" fmla="*/ 103427 h 678777"/>
                <a:gd name="connsiteX124" fmla="*/ 299387 w 360891"/>
                <a:gd name="connsiteY124" fmla="*/ 89988 h 678777"/>
                <a:gd name="connsiteX125" fmla="*/ 295351 w 360891"/>
                <a:gd name="connsiteY125" fmla="*/ 79278 h 678777"/>
                <a:gd name="connsiteX126" fmla="*/ 294070 w 360891"/>
                <a:gd name="connsiteY126" fmla="*/ 75139 h 678777"/>
                <a:gd name="connsiteX127" fmla="*/ 300219 w 360891"/>
                <a:gd name="connsiteY127" fmla="*/ 50503 h 678777"/>
                <a:gd name="connsiteX128" fmla="*/ 303192 w 360891"/>
                <a:gd name="connsiteY128" fmla="*/ 28121 h 678777"/>
                <a:gd name="connsiteX129" fmla="*/ 289214 w 360891"/>
                <a:gd name="connsiteY129" fmla="*/ 14426 h 678777"/>
                <a:gd name="connsiteX130" fmla="*/ 286857 w 360891"/>
                <a:gd name="connsiteY130" fmla="*/ 14426 h 678777"/>
                <a:gd name="connsiteX131" fmla="*/ 282745 w 360891"/>
                <a:gd name="connsiteY131" fmla="*/ 13363 h 678777"/>
                <a:gd name="connsiteX132" fmla="*/ 285819 w 360891"/>
                <a:gd name="connsiteY132" fmla="*/ 10173 h 678777"/>
                <a:gd name="connsiteX133" fmla="*/ 298131 w 360891"/>
                <a:gd name="connsiteY133" fmla="*/ 4151 h 678777"/>
                <a:gd name="connsiteX134" fmla="*/ 308303 w 360891"/>
                <a:gd name="connsiteY134" fmla="*/ -973 h 678777"/>
                <a:gd name="connsiteX135" fmla="*/ 312480 w 360891"/>
                <a:gd name="connsiteY135" fmla="*/ 1281 h 678777"/>
                <a:gd name="connsiteX136" fmla="*/ 317195 w 360891"/>
                <a:gd name="connsiteY136" fmla="*/ 32029 h 678777"/>
                <a:gd name="connsiteX137" fmla="*/ 318886 w 360891"/>
                <a:gd name="connsiteY137" fmla="*/ 45084 h 678777"/>
                <a:gd name="connsiteX138" fmla="*/ 322588 w 360891"/>
                <a:gd name="connsiteY138" fmla="*/ 62046 h 678777"/>
                <a:gd name="connsiteX139" fmla="*/ 322960 w 360891"/>
                <a:gd name="connsiteY139" fmla="*/ 64365 h 678777"/>
                <a:gd name="connsiteX140" fmla="*/ 324087 w 360891"/>
                <a:gd name="connsiteY140" fmla="*/ 90334 h 678777"/>
                <a:gd name="connsiteX141" fmla="*/ 325560 w 360891"/>
                <a:gd name="connsiteY141" fmla="*/ 110524 h 678777"/>
                <a:gd name="connsiteX142" fmla="*/ 326931 w 360891"/>
                <a:gd name="connsiteY142" fmla="*/ 123643 h 678777"/>
                <a:gd name="connsiteX143" fmla="*/ 327918 w 360891"/>
                <a:gd name="connsiteY143" fmla="*/ 147716 h 678777"/>
                <a:gd name="connsiteX144" fmla="*/ 330480 w 360891"/>
                <a:gd name="connsiteY144" fmla="*/ 168214 h 678777"/>
                <a:gd name="connsiteX145" fmla="*/ 340089 w 360891"/>
                <a:gd name="connsiteY145" fmla="*/ 179360 h 678777"/>
                <a:gd name="connsiteX146" fmla="*/ 353733 w 360891"/>
                <a:gd name="connsiteY146" fmla="*/ 174992 h 678777"/>
                <a:gd name="connsiteX147" fmla="*/ 356295 w 360891"/>
                <a:gd name="connsiteY147" fmla="*/ 171020 h 678777"/>
                <a:gd name="connsiteX148" fmla="*/ 356500 w 360891"/>
                <a:gd name="connsiteY148" fmla="*/ 173493 h 678777"/>
                <a:gd name="connsiteX149" fmla="*/ 356385 w 360891"/>
                <a:gd name="connsiteY149" fmla="*/ 184049 h 678777"/>
                <a:gd name="connsiteX150" fmla="*/ 355795 w 360891"/>
                <a:gd name="connsiteY150" fmla="*/ 186612 h 678777"/>
                <a:gd name="connsiteX151" fmla="*/ 358140 w 360891"/>
                <a:gd name="connsiteY151" fmla="*/ 195144 h 678777"/>
                <a:gd name="connsiteX152" fmla="*/ 357948 w 360891"/>
                <a:gd name="connsiteY152" fmla="*/ 201319 h 678777"/>
                <a:gd name="connsiteX153" fmla="*/ 356987 w 360891"/>
                <a:gd name="connsiteY153" fmla="*/ 207878 h 678777"/>
                <a:gd name="connsiteX154" fmla="*/ 356167 w 360891"/>
                <a:gd name="connsiteY154" fmla="*/ 214028 h 678777"/>
                <a:gd name="connsiteX155" fmla="*/ 356167 w 360891"/>
                <a:gd name="connsiteY155" fmla="*/ 219460 h 678777"/>
                <a:gd name="connsiteX156" fmla="*/ 355821 w 360891"/>
                <a:gd name="connsiteY156" fmla="*/ 222381 h 678777"/>
                <a:gd name="connsiteX157" fmla="*/ 355437 w 360891"/>
                <a:gd name="connsiteY157" fmla="*/ 228172 h 678777"/>
                <a:gd name="connsiteX158" fmla="*/ 355040 w 360891"/>
                <a:gd name="connsiteY158" fmla="*/ 230824 h 678777"/>
                <a:gd name="connsiteX159" fmla="*/ 354335 w 360891"/>
                <a:gd name="connsiteY159" fmla="*/ 236614 h 678777"/>
                <a:gd name="connsiteX160" fmla="*/ 353861 w 360891"/>
                <a:gd name="connsiteY160" fmla="*/ 240458 h 678777"/>
                <a:gd name="connsiteX161" fmla="*/ 353195 w 360891"/>
                <a:gd name="connsiteY161" fmla="*/ 246018 h 678777"/>
                <a:gd name="connsiteX162" fmla="*/ 352631 w 360891"/>
                <a:gd name="connsiteY162" fmla="*/ 250925 h 678777"/>
                <a:gd name="connsiteX163" fmla="*/ 352464 w 360891"/>
                <a:gd name="connsiteY163" fmla="*/ 256600 h 678777"/>
                <a:gd name="connsiteX164" fmla="*/ 351926 w 360891"/>
                <a:gd name="connsiteY164" fmla="*/ 260444 h 678777"/>
                <a:gd name="connsiteX165" fmla="*/ 351350 w 360891"/>
                <a:gd name="connsiteY165" fmla="*/ 265991 h 678777"/>
                <a:gd name="connsiteX166" fmla="*/ 351093 w 360891"/>
                <a:gd name="connsiteY166" fmla="*/ 269835 h 678777"/>
                <a:gd name="connsiteX167" fmla="*/ 350261 w 360891"/>
                <a:gd name="connsiteY167" fmla="*/ 274216 h 678777"/>
                <a:gd name="connsiteX168" fmla="*/ 349672 w 360891"/>
                <a:gd name="connsiteY168" fmla="*/ 278713 h 678777"/>
                <a:gd name="connsiteX169" fmla="*/ 349351 w 360891"/>
                <a:gd name="connsiteY169" fmla="*/ 282851 h 678777"/>
                <a:gd name="connsiteX170" fmla="*/ 349018 w 360891"/>
                <a:gd name="connsiteY170" fmla="*/ 286131 h 678777"/>
                <a:gd name="connsiteX171" fmla="*/ 348493 w 360891"/>
                <a:gd name="connsiteY171" fmla="*/ 290525 h 678777"/>
                <a:gd name="connsiteX172" fmla="*/ 347980 w 360891"/>
                <a:gd name="connsiteY172" fmla="*/ 293792 h 678777"/>
                <a:gd name="connsiteX173" fmla="*/ 347609 w 360891"/>
                <a:gd name="connsiteY173" fmla="*/ 298225 h 678777"/>
                <a:gd name="connsiteX174" fmla="*/ 346904 w 360891"/>
                <a:gd name="connsiteY174" fmla="*/ 302324 h 678777"/>
                <a:gd name="connsiteX175" fmla="*/ 345879 w 360891"/>
                <a:gd name="connsiteY175" fmla="*/ 304720 h 678777"/>
                <a:gd name="connsiteX176" fmla="*/ 345136 w 360891"/>
                <a:gd name="connsiteY176" fmla="*/ 309922 h 678777"/>
                <a:gd name="connsiteX177" fmla="*/ 345687 w 360891"/>
                <a:gd name="connsiteY177" fmla="*/ 311523 h 678777"/>
                <a:gd name="connsiteX178" fmla="*/ 346738 w 360891"/>
                <a:gd name="connsiteY178" fmla="*/ 314508 h 678777"/>
                <a:gd name="connsiteX179" fmla="*/ 344175 w 360891"/>
                <a:gd name="connsiteY179" fmla="*/ 315789 h 678777"/>
                <a:gd name="connsiteX180" fmla="*/ 329891 w 360891"/>
                <a:gd name="connsiteY180" fmla="*/ 328139 h 678777"/>
                <a:gd name="connsiteX181" fmla="*/ 310058 w 360891"/>
                <a:gd name="connsiteY181" fmla="*/ 401510 h 678777"/>
                <a:gd name="connsiteX182" fmla="*/ 301705 w 360891"/>
                <a:gd name="connsiteY182" fmla="*/ 444813 h 678777"/>
                <a:gd name="connsiteX183" fmla="*/ 291316 w 360891"/>
                <a:gd name="connsiteY183" fmla="*/ 509856 h 678777"/>
                <a:gd name="connsiteX184" fmla="*/ 289086 w 360891"/>
                <a:gd name="connsiteY184" fmla="*/ 542462 h 678777"/>
                <a:gd name="connsiteX185" fmla="*/ 279042 w 360891"/>
                <a:gd name="connsiteY185" fmla="*/ 586277 h 678777"/>
                <a:gd name="connsiteX186" fmla="*/ 249576 w 360891"/>
                <a:gd name="connsiteY186" fmla="*/ 627068 h 678777"/>
                <a:gd name="connsiteX187" fmla="*/ 206017 w 360891"/>
                <a:gd name="connsiteY187" fmla="*/ 653306 h 678777"/>
                <a:gd name="connsiteX188" fmla="*/ 199009 w 360891"/>
                <a:gd name="connsiteY188" fmla="*/ 673510 h 678777"/>
                <a:gd name="connsiteX189" fmla="*/ 199675 w 360891"/>
                <a:gd name="connsiteY189" fmla="*/ 677058 h 678777"/>
                <a:gd name="connsiteX190" fmla="*/ 196742 w 360891"/>
                <a:gd name="connsiteY190" fmla="*/ 675701 h 678777"/>
                <a:gd name="connsiteX191" fmla="*/ 189542 w 360891"/>
                <a:gd name="connsiteY191" fmla="*/ 674496 h 678777"/>
                <a:gd name="connsiteX192" fmla="*/ 175897 w 360891"/>
                <a:gd name="connsiteY192" fmla="*/ 677058 h 678777"/>
                <a:gd name="connsiteX193" fmla="*/ 172221 w 360891"/>
                <a:gd name="connsiteY193" fmla="*/ 676456 h 678777"/>
                <a:gd name="connsiteX194" fmla="*/ 162112 w 360891"/>
                <a:gd name="connsiteY194" fmla="*/ 676738 h 678777"/>
                <a:gd name="connsiteX195" fmla="*/ 160741 w 360891"/>
                <a:gd name="connsiteY195" fmla="*/ 677045 h 678777"/>
                <a:gd name="connsiteX196" fmla="*/ 157872 w 360891"/>
                <a:gd name="connsiteY196" fmla="*/ 676930 h 678777"/>
                <a:gd name="connsiteX197" fmla="*/ 155053 w 360891"/>
                <a:gd name="connsiteY197" fmla="*/ 676097 h 678777"/>
                <a:gd name="connsiteX198" fmla="*/ 155053 w 360891"/>
                <a:gd name="connsiteY198" fmla="*/ 676097 h 678777"/>
                <a:gd name="connsiteX199" fmla="*/ 146521 w 360891"/>
                <a:gd name="connsiteY199" fmla="*/ 674983 h 67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360891" h="678777">
                  <a:moveTo>
                    <a:pt x="146521" y="674983"/>
                  </a:moveTo>
                  <a:lnTo>
                    <a:pt x="145598" y="674983"/>
                  </a:lnTo>
                  <a:cubicBezTo>
                    <a:pt x="143100" y="671985"/>
                    <a:pt x="140025" y="671729"/>
                    <a:pt x="136810" y="673459"/>
                  </a:cubicBezTo>
                  <a:cubicBezTo>
                    <a:pt x="134952" y="674650"/>
                    <a:pt x="132556" y="674650"/>
                    <a:pt x="130699" y="673459"/>
                  </a:cubicBezTo>
                  <a:cubicBezTo>
                    <a:pt x="127727" y="671716"/>
                    <a:pt x="125036" y="672331"/>
                    <a:pt x="122820" y="674970"/>
                  </a:cubicBezTo>
                  <a:lnTo>
                    <a:pt x="118976" y="674970"/>
                  </a:lnTo>
                  <a:cubicBezTo>
                    <a:pt x="108843" y="675418"/>
                    <a:pt x="98709" y="674778"/>
                    <a:pt x="88562" y="674970"/>
                  </a:cubicBezTo>
                  <a:lnTo>
                    <a:pt x="86692" y="674970"/>
                  </a:lnTo>
                  <a:cubicBezTo>
                    <a:pt x="86692" y="673920"/>
                    <a:pt x="86858" y="672805"/>
                    <a:pt x="85744" y="672126"/>
                  </a:cubicBezTo>
                  <a:cubicBezTo>
                    <a:pt x="85474" y="671767"/>
                    <a:pt x="85090" y="671511"/>
                    <a:pt x="84795" y="671178"/>
                  </a:cubicBezTo>
                  <a:lnTo>
                    <a:pt x="81951" y="671178"/>
                  </a:lnTo>
                  <a:cubicBezTo>
                    <a:pt x="81656" y="671511"/>
                    <a:pt x="81272" y="671767"/>
                    <a:pt x="81003" y="672126"/>
                  </a:cubicBezTo>
                  <a:lnTo>
                    <a:pt x="80183" y="672126"/>
                  </a:lnTo>
                  <a:cubicBezTo>
                    <a:pt x="79966" y="672395"/>
                    <a:pt x="79568" y="672421"/>
                    <a:pt x="79299" y="672203"/>
                  </a:cubicBezTo>
                  <a:cubicBezTo>
                    <a:pt x="79274" y="672177"/>
                    <a:pt x="79248" y="672152"/>
                    <a:pt x="79222" y="672126"/>
                  </a:cubicBezTo>
                  <a:cubicBezTo>
                    <a:pt x="78838" y="671460"/>
                    <a:pt x="78095" y="671088"/>
                    <a:pt x="77326" y="671178"/>
                  </a:cubicBezTo>
                  <a:cubicBezTo>
                    <a:pt x="76519" y="670461"/>
                    <a:pt x="75289" y="670461"/>
                    <a:pt x="74482" y="671178"/>
                  </a:cubicBezTo>
                  <a:lnTo>
                    <a:pt x="73534" y="671178"/>
                  </a:lnTo>
                  <a:cubicBezTo>
                    <a:pt x="73265" y="670819"/>
                    <a:pt x="72881" y="670563"/>
                    <a:pt x="72586" y="670230"/>
                  </a:cubicBezTo>
                  <a:lnTo>
                    <a:pt x="70690" y="670230"/>
                  </a:lnTo>
                  <a:cubicBezTo>
                    <a:pt x="70408" y="669871"/>
                    <a:pt x="70024" y="669615"/>
                    <a:pt x="69742" y="669282"/>
                  </a:cubicBezTo>
                  <a:lnTo>
                    <a:pt x="66885" y="669282"/>
                  </a:lnTo>
                  <a:cubicBezTo>
                    <a:pt x="66616" y="668923"/>
                    <a:pt x="66232" y="668667"/>
                    <a:pt x="65937" y="668334"/>
                  </a:cubicBezTo>
                  <a:cubicBezTo>
                    <a:pt x="65066" y="667988"/>
                    <a:pt x="64374" y="667296"/>
                    <a:pt x="64041" y="666425"/>
                  </a:cubicBezTo>
                  <a:cubicBezTo>
                    <a:pt x="63720" y="666117"/>
                    <a:pt x="63400" y="665810"/>
                    <a:pt x="63093" y="665477"/>
                  </a:cubicBezTo>
                  <a:lnTo>
                    <a:pt x="61197" y="664529"/>
                  </a:lnTo>
                  <a:cubicBezTo>
                    <a:pt x="60928" y="664170"/>
                    <a:pt x="60543" y="663927"/>
                    <a:pt x="60249" y="663581"/>
                  </a:cubicBezTo>
                  <a:lnTo>
                    <a:pt x="55508" y="663581"/>
                  </a:lnTo>
                  <a:cubicBezTo>
                    <a:pt x="55214" y="663248"/>
                    <a:pt x="54894" y="662927"/>
                    <a:pt x="54560" y="662633"/>
                  </a:cubicBezTo>
                  <a:lnTo>
                    <a:pt x="52652" y="659789"/>
                  </a:lnTo>
                  <a:cubicBezTo>
                    <a:pt x="52318" y="659494"/>
                    <a:pt x="52062" y="659110"/>
                    <a:pt x="51703" y="658841"/>
                  </a:cubicBezTo>
                  <a:cubicBezTo>
                    <a:pt x="51114" y="657585"/>
                    <a:pt x="50115" y="656586"/>
                    <a:pt x="48859" y="655996"/>
                  </a:cubicBezTo>
                  <a:cubicBezTo>
                    <a:pt x="48590" y="655638"/>
                    <a:pt x="48206" y="655381"/>
                    <a:pt x="47911" y="655036"/>
                  </a:cubicBezTo>
                  <a:lnTo>
                    <a:pt x="43171" y="653139"/>
                  </a:lnTo>
                  <a:cubicBezTo>
                    <a:pt x="42876" y="652806"/>
                    <a:pt x="42556" y="652486"/>
                    <a:pt x="42223" y="652191"/>
                  </a:cubicBezTo>
                  <a:cubicBezTo>
                    <a:pt x="41262" y="650616"/>
                    <a:pt x="40314" y="649027"/>
                    <a:pt x="39366" y="647451"/>
                  </a:cubicBezTo>
                  <a:cubicBezTo>
                    <a:pt x="39033" y="647157"/>
                    <a:pt x="38777" y="646772"/>
                    <a:pt x="38418" y="646503"/>
                  </a:cubicBezTo>
                  <a:cubicBezTo>
                    <a:pt x="37137" y="643697"/>
                    <a:pt x="34139" y="643121"/>
                    <a:pt x="31782" y="641750"/>
                  </a:cubicBezTo>
                  <a:cubicBezTo>
                    <a:pt x="31487" y="641417"/>
                    <a:pt x="31167" y="641097"/>
                    <a:pt x="30834" y="640802"/>
                  </a:cubicBezTo>
                  <a:cubicBezTo>
                    <a:pt x="29886" y="638586"/>
                    <a:pt x="28925" y="636382"/>
                    <a:pt x="27977" y="634166"/>
                  </a:cubicBezTo>
                  <a:cubicBezTo>
                    <a:pt x="27644" y="633858"/>
                    <a:pt x="27362" y="633512"/>
                    <a:pt x="27029" y="633218"/>
                  </a:cubicBezTo>
                  <a:cubicBezTo>
                    <a:pt x="26696" y="632923"/>
                    <a:pt x="26414" y="632577"/>
                    <a:pt x="26081" y="632270"/>
                  </a:cubicBezTo>
                  <a:cubicBezTo>
                    <a:pt x="25748" y="631962"/>
                    <a:pt x="25440" y="631642"/>
                    <a:pt x="25133" y="631309"/>
                  </a:cubicBezTo>
                  <a:lnTo>
                    <a:pt x="23237" y="630361"/>
                  </a:lnTo>
                  <a:cubicBezTo>
                    <a:pt x="22942" y="630028"/>
                    <a:pt x="22622" y="629707"/>
                    <a:pt x="22289" y="629413"/>
                  </a:cubicBezTo>
                  <a:cubicBezTo>
                    <a:pt x="21968" y="629105"/>
                    <a:pt x="21686" y="628746"/>
                    <a:pt x="21340" y="628465"/>
                  </a:cubicBezTo>
                  <a:cubicBezTo>
                    <a:pt x="21046" y="624980"/>
                    <a:pt x="19701" y="621675"/>
                    <a:pt x="17497" y="618972"/>
                  </a:cubicBezTo>
                  <a:cubicBezTo>
                    <a:pt x="17164" y="618677"/>
                    <a:pt x="16882" y="618331"/>
                    <a:pt x="16549" y="618023"/>
                  </a:cubicBezTo>
                  <a:cubicBezTo>
                    <a:pt x="16216" y="617716"/>
                    <a:pt x="15896" y="617409"/>
                    <a:pt x="15588" y="617075"/>
                  </a:cubicBezTo>
                  <a:cubicBezTo>
                    <a:pt x="12629" y="615525"/>
                    <a:pt x="14038" y="612732"/>
                    <a:pt x="13692" y="610439"/>
                  </a:cubicBezTo>
                  <a:cubicBezTo>
                    <a:pt x="13359" y="610144"/>
                    <a:pt x="13103" y="609760"/>
                    <a:pt x="12744" y="609491"/>
                  </a:cubicBezTo>
                  <a:lnTo>
                    <a:pt x="12744" y="606685"/>
                  </a:lnTo>
                  <a:cubicBezTo>
                    <a:pt x="12411" y="606403"/>
                    <a:pt x="12154" y="606019"/>
                    <a:pt x="11796" y="605737"/>
                  </a:cubicBezTo>
                  <a:cubicBezTo>
                    <a:pt x="11476" y="605109"/>
                    <a:pt x="11168" y="604456"/>
                    <a:pt x="10848" y="603841"/>
                  </a:cubicBezTo>
                  <a:cubicBezTo>
                    <a:pt x="10515" y="603547"/>
                    <a:pt x="10233" y="603188"/>
                    <a:pt x="9900" y="602893"/>
                  </a:cubicBezTo>
                  <a:cubicBezTo>
                    <a:pt x="9605" y="602560"/>
                    <a:pt x="9285" y="602240"/>
                    <a:pt x="8952" y="601945"/>
                  </a:cubicBezTo>
                  <a:cubicBezTo>
                    <a:pt x="7363" y="600151"/>
                    <a:pt x="6659" y="597730"/>
                    <a:pt x="7056" y="595360"/>
                  </a:cubicBezTo>
                  <a:cubicBezTo>
                    <a:pt x="7440" y="592362"/>
                    <a:pt x="6761" y="589326"/>
                    <a:pt x="5160" y="586763"/>
                  </a:cubicBezTo>
                  <a:cubicBezTo>
                    <a:pt x="4826" y="586456"/>
                    <a:pt x="4545" y="586110"/>
                    <a:pt x="4211" y="585815"/>
                  </a:cubicBezTo>
                  <a:cubicBezTo>
                    <a:pt x="3917" y="585482"/>
                    <a:pt x="3584" y="585162"/>
                    <a:pt x="3251" y="584867"/>
                  </a:cubicBezTo>
                  <a:cubicBezTo>
                    <a:pt x="3251" y="582818"/>
                    <a:pt x="3251" y="580781"/>
                    <a:pt x="3251" y="578731"/>
                  </a:cubicBezTo>
                  <a:cubicBezTo>
                    <a:pt x="3251" y="575912"/>
                    <a:pt x="3405" y="573094"/>
                    <a:pt x="1829" y="570506"/>
                  </a:cubicBezTo>
                  <a:cubicBezTo>
                    <a:pt x="983" y="569109"/>
                    <a:pt x="1419" y="567444"/>
                    <a:pt x="1342" y="565881"/>
                  </a:cubicBezTo>
                  <a:cubicBezTo>
                    <a:pt x="1700" y="565612"/>
                    <a:pt x="1957" y="565227"/>
                    <a:pt x="2290" y="564933"/>
                  </a:cubicBezTo>
                  <a:cubicBezTo>
                    <a:pt x="2405" y="562678"/>
                    <a:pt x="2085" y="560423"/>
                    <a:pt x="1342" y="558284"/>
                  </a:cubicBezTo>
                  <a:cubicBezTo>
                    <a:pt x="1009" y="558002"/>
                    <a:pt x="752" y="557617"/>
                    <a:pt x="394" y="557336"/>
                  </a:cubicBezTo>
                  <a:lnTo>
                    <a:pt x="394" y="553492"/>
                  </a:lnTo>
                  <a:cubicBezTo>
                    <a:pt x="752" y="553223"/>
                    <a:pt x="1009" y="552839"/>
                    <a:pt x="1342" y="552544"/>
                  </a:cubicBezTo>
                  <a:cubicBezTo>
                    <a:pt x="1265" y="549585"/>
                    <a:pt x="1649" y="546613"/>
                    <a:pt x="548" y="543717"/>
                  </a:cubicBezTo>
                  <a:cubicBezTo>
                    <a:pt x="240" y="542654"/>
                    <a:pt x="317" y="541513"/>
                    <a:pt x="752" y="540502"/>
                  </a:cubicBezTo>
                  <a:cubicBezTo>
                    <a:pt x="1893" y="537299"/>
                    <a:pt x="1124" y="533968"/>
                    <a:pt x="1342" y="530713"/>
                  </a:cubicBezTo>
                  <a:cubicBezTo>
                    <a:pt x="1009" y="530419"/>
                    <a:pt x="752" y="530034"/>
                    <a:pt x="394" y="529765"/>
                  </a:cubicBezTo>
                  <a:lnTo>
                    <a:pt x="394" y="527869"/>
                  </a:lnTo>
                  <a:cubicBezTo>
                    <a:pt x="752" y="527588"/>
                    <a:pt x="1009" y="527203"/>
                    <a:pt x="1342" y="526921"/>
                  </a:cubicBezTo>
                  <a:cubicBezTo>
                    <a:pt x="1534" y="524052"/>
                    <a:pt x="2764" y="521310"/>
                    <a:pt x="2290" y="518376"/>
                  </a:cubicBezTo>
                  <a:cubicBezTo>
                    <a:pt x="1957" y="518082"/>
                    <a:pt x="1700" y="517697"/>
                    <a:pt x="1342" y="517428"/>
                  </a:cubicBezTo>
                  <a:lnTo>
                    <a:pt x="1342" y="515532"/>
                  </a:lnTo>
                  <a:cubicBezTo>
                    <a:pt x="1700" y="515250"/>
                    <a:pt x="1957" y="514866"/>
                    <a:pt x="2290" y="514584"/>
                  </a:cubicBezTo>
                  <a:cubicBezTo>
                    <a:pt x="2482" y="512393"/>
                    <a:pt x="1829" y="510202"/>
                    <a:pt x="458" y="508486"/>
                  </a:cubicBezTo>
                  <a:cubicBezTo>
                    <a:pt x="-2207" y="504911"/>
                    <a:pt x="-2284" y="503028"/>
                    <a:pt x="189" y="499236"/>
                  </a:cubicBezTo>
                  <a:cubicBezTo>
                    <a:pt x="1316" y="497519"/>
                    <a:pt x="2444" y="495879"/>
                    <a:pt x="2290" y="493701"/>
                  </a:cubicBezTo>
                  <a:cubicBezTo>
                    <a:pt x="6133" y="496981"/>
                    <a:pt x="6133" y="496981"/>
                    <a:pt x="4084" y="500965"/>
                  </a:cubicBezTo>
                  <a:cubicBezTo>
                    <a:pt x="2661" y="503707"/>
                    <a:pt x="3123" y="505142"/>
                    <a:pt x="6120" y="505859"/>
                  </a:cubicBezTo>
                  <a:cubicBezTo>
                    <a:pt x="10989" y="507115"/>
                    <a:pt x="15921" y="508089"/>
                    <a:pt x="20892" y="508755"/>
                  </a:cubicBezTo>
                  <a:cubicBezTo>
                    <a:pt x="23544" y="509049"/>
                    <a:pt x="26106" y="509818"/>
                    <a:pt x="28809" y="509933"/>
                  </a:cubicBezTo>
                  <a:cubicBezTo>
                    <a:pt x="31513" y="510049"/>
                    <a:pt x="33742" y="513200"/>
                    <a:pt x="34600" y="516557"/>
                  </a:cubicBezTo>
                  <a:cubicBezTo>
                    <a:pt x="36483" y="523654"/>
                    <a:pt x="37662" y="530919"/>
                    <a:pt x="38136" y="538247"/>
                  </a:cubicBezTo>
                  <a:cubicBezTo>
                    <a:pt x="38341" y="542641"/>
                    <a:pt x="38866" y="547022"/>
                    <a:pt x="39725" y="551340"/>
                  </a:cubicBezTo>
                  <a:cubicBezTo>
                    <a:pt x="41467" y="558847"/>
                    <a:pt x="43837" y="566188"/>
                    <a:pt x="46809" y="573299"/>
                  </a:cubicBezTo>
                  <a:cubicBezTo>
                    <a:pt x="51806" y="585944"/>
                    <a:pt x="58929" y="597640"/>
                    <a:pt x="67859" y="607889"/>
                  </a:cubicBezTo>
                  <a:cubicBezTo>
                    <a:pt x="79133" y="620957"/>
                    <a:pt x="92098" y="632231"/>
                    <a:pt x="108035" y="639611"/>
                  </a:cubicBezTo>
                  <a:cubicBezTo>
                    <a:pt x="117605" y="644043"/>
                    <a:pt x="127778" y="647067"/>
                    <a:pt x="138219" y="648579"/>
                  </a:cubicBezTo>
                  <a:cubicBezTo>
                    <a:pt x="149147" y="650129"/>
                    <a:pt x="160293" y="649053"/>
                    <a:pt x="170721" y="645440"/>
                  </a:cubicBezTo>
                  <a:cubicBezTo>
                    <a:pt x="176730" y="643505"/>
                    <a:pt x="182470" y="640815"/>
                    <a:pt x="187799" y="637433"/>
                  </a:cubicBezTo>
                  <a:cubicBezTo>
                    <a:pt x="192117" y="634793"/>
                    <a:pt x="196793" y="632782"/>
                    <a:pt x="201687" y="631463"/>
                  </a:cubicBezTo>
                  <a:cubicBezTo>
                    <a:pt x="208477" y="629387"/>
                    <a:pt x="215062" y="626697"/>
                    <a:pt x="221365" y="623417"/>
                  </a:cubicBezTo>
                  <a:cubicBezTo>
                    <a:pt x="225234" y="621329"/>
                    <a:pt x="228821" y="618741"/>
                    <a:pt x="232037" y="615730"/>
                  </a:cubicBezTo>
                  <a:cubicBezTo>
                    <a:pt x="243811" y="605212"/>
                    <a:pt x="251049" y="591926"/>
                    <a:pt x="255841" y="577129"/>
                  </a:cubicBezTo>
                  <a:cubicBezTo>
                    <a:pt x="257032" y="572889"/>
                    <a:pt x="259543" y="569135"/>
                    <a:pt x="263028" y="566432"/>
                  </a:cubicBezTo>
                  <a:cubicBezTo>
                    <a:pt x="271342" y="560026"/>
                    <a:pt x="275032" y="551302"/>
                    <a:pt x="275839" y="540681"/>
                  </a:cubicBezTo>
                  <a:cubicBezTo>
                    <a:pt x="276531" y="531418"/>
                    <a:pt x="275839" y="522079"/>
                    <a:pt x="277582" y="512919"/>
                  </a:cubicBezTo>
                  <a:cubicBezTo>
                    <a:pt x="279798" y="501209"/>
                    <a:pt x="280720" y="489307"/>
                    <a:pt x="282937" y="477585"/>
                  </a:cubicBezTo>
                  <a:cubicBezTo>
                    <a:pt x="284346" y="470205"/>
                    <a:pt x="284871" y="462659"/>
                    <a:pt x="286024" y="455203"/>
                  </a:cubicBezTo>
                  <a:cubicBezTo>
                    <a:pt x="287792" y="443750"/>
                    <a:pt x="289535" y="432284"/>
                    <a:pt x="291469" y="420843"/>
                  </a:cubicBezTo>
                  <a:cubicBezTo>
                    <a:pt x="293903" y="406455"/>
                    <a:pt x="297068" y="392184"/>
                    <a:pt x="299156" y="377745"/>
                  </a:cubicBezTo>
                  <a:cubicBezTo>
                    <a:pt x="300360" y="369366"/>
                    <a:pt x="301718" y="361013"/>
                    <a:pt x="303064" y="352648"/>
                  </a:cubicBezTo>
                  <a:cubicBezTo>
                    <a:pt x="303153" y="351866"/>
                    <a:pt x="303192" y="351072"/>
                    <a:pt x="303140" y="350278"/>
                  </a:cubicBezTo>
                  <a:cubicBezTo>
                    <a:pt x="302987" y="341450"/>
                    <a:pt x="304422" y="332713"/>
                    <a:pt x="304806" y="323950"/>
                  </a:cubicBezTo>
                  <a:cubicBezTo>
                    <a:pt x="305229" y="313432"/>
                    <a:pt x="305869" y="302824"/>
                    <a:pt x="304281" y="292280"/>
                  </a:cubicBezTo>
                  <a:cubicBezTo>
                    <a:pt x="303768" y="288872"/>
                    <a:pt x="304178" y="285336"/>
                    <a:pt x="304076" y="281852"/>
                  </a:cubicBezTo>
                  <a:cubicBezTo>
                    <a:pt x="303871" y="273986"/>
                    <a:pt x="302141" y="266478"/>
                    <a:pt x="297311" y="260072"/>
                  </a:cubicBezTo>
                  <a:cubicBezTo>
                    <a:pt x="295646" y="257958"/>
                    <a:pt x="293814" y="255998"/>
                    <a:pt x="291815" y="254205"/>
                  </a:cubicBezTo>
                  <a:cubicBezTo>
                    <a:pt x="290124" y="252936"/>
                    <a:pt x="289624" y="250617"/>
                    <a:pt x="290649" y="248760"/>
                  </a:cubicBezTo>
                  <a:cubicBezTo>
                    <a:pt x="292468" y="244404"/>
                    <a:pt x="293878" y="239881"/>
                    <a:pt x="295620" y="235487"/>
                  </a:cubicBezTo>
                  <a:cubicBezTo>
                    <a:pt x="297362" y="231093"/>
                    <a:pt x="298439" y="226839"/>
                    <a:pt x="296312" y="222676"/>
                  </a:cubicBezTo>
                  <a:cubicBezTo>
                    <a:pt x="293750" y="217782"/>
                    <a:pt x="295146" y="213259"/>
                    <a:pt x="296184" y="208481"/>
                  </a:cubicBezTo>
                  <a:cubicBezTo>
                    <a:pt x="298272" y="199923"/>
                    <a:pt x="299348" y="191147"/>
                    <a:pt x="299412" y="182345"/>
                  </a:cubicBezTo>
                  <a:cubicBezTo>
                    <a:pt x="299566" y="178835"/>
                    <a:pt x="298285" y="175427"/>
                    <a:pt x="295876" y="172878"/>
                  </a:cubicBezTo>
                  <a:cubicBezTo>
                    <a:pt x="294237" y="171366"/>
                    <a:pt x="293391" y="169175"/>
                    <a:pt x="293622" y="166959"/>
                  </a:cubicBezTo>
                  <a:cubicBezTo>
                    <a:pt x="293762" y="164909"/>
                    <a:pt x="293622" y="162846"/>
                    <a:pt x="293622" y="160784"/>
                  </a:cubicBezTo>
                  <a:cubicBezTo>
                    <a:pt x="293442" y="159682"/>
                    <a:pt x="293711" y="158554"/>
                    <a:pt x="294364" y="157645"/>
                  </a:cubicBezTo>
                  <a:cubicBezTo>
                    <a:pt x="297503" y="154442"/>
                    <a:pt x="296632" y="150714"/>
                    <a:pt x="295876" y="146999"/>
                  </a:cubicBezTo>
                  <a:cubicBezTo>
                    <a:pt x="294364" y="139606"/>
                    <a:pt x="291738" y="132304"/>
                    <a:pt x="292802" y="124668"/>
                  </a:cubicBezTo>
                  <a:cubicBezTo>
                    <a:pt x="293788" y="117519"/>
                    <a:pt x="295185" y="110422"/>
                    <a:pt x="296991" y="103427"/>
                  </a:cubicBezTo>
                  <a:cubicBezTo>
                    <a:pt x="298298" y="99058"/>
                    <a:pt x="299105" y="94549"/>
                    <a:pt x="299387" y="89988"/>
                  </a:cubicBezTo>
                  <a:cubicBezTo>
                    <a:pt x="299669" y="86004"/>
                    <a:pt x="298195" y="82083"/>
                    <a:pt x="295351" y="79278"/>
                  </a:cubicBezTo>
                  <a:cubicBezTo>
                    <a:pt x="294172" y="78112"/>
                    <a:pt x="293314" y="76997"/>
                    <a:pt x="294070" y="75139"/>
                  </a:cubicBezTo>
                  <a:cubicBezTo>
                    <a:pt x="297414" y="67260"/>
                    <a:pt x="298631" y="58818"/>
                    <a:pt x="300219" y="50503"/>
                  </a:cubicBezTo>
                  <a:cubicBezTo>
                    <a:pt x="301654" y="43111"/>
                    <a:pt x="302653" y="35629"/>
                    <a:pt x="303192" y="28121"/>
                  </a:cubicBezTo>
                  <a:cubicBezTo>
                    <a:pt x="303627" y="21716"/>
                    <a:pt x="296107" y="13439"/>
                    <a:pt x="289214" y="14426"/>
                  </a:cubicBezTo>
                  <a:cubicBezTo>
                    <a:pt x="288433" y="14541"/>
                    <a:pt x="287639" y="14541"/>
                    <a:pt x="286857" y="14426"/>
                  </a:cubicBezTo>
                  <a:cubicBezTo>
                    <a:pt x="285409" y="14183"/>
                    <a:pt x="283167" y="15374"/>
                    <a:pt x="282745" y="13363"/>
                  </a:cubicBezTo>
                  <a:cubicBezTo>
                    <a:pt x="282386" y="11723"/>
                    <a:pt x="284615" y="11134"/>
                    <a:pt x="285819" y="10173"/>
                  </a:cubicBezTo>
                  <a:cubicBezTo>
                    <a:pt x="289484" y="7239"/>
                    <a:pt x="294147" y="6432"/>
                    <a:pt x="298131" y="4151"/>
                  </a:cubicBezTo>
                  <a:cubicBezTo>
                    <a:pt x="301411" y="2268"/>
                    <a:pt x="304857" y="654"/>
                    <a:pt x="308303" y="-973"/>
                  </a:cubicBezTo>
                  <a:cubicBezTo>
                    <a:pt x="310994" y="-2255"/>
                    <a:pt x="312582" y="-1473"/>
                    <a:pt x="312480" y="1281"/>
                  </a:cubicBezTo>
                  <a:cubicBezTo>
                    <a:pt x="312083" y="11838"/>
                    <a:pt x="315452" y="21780"/>
                    <a:pt x="317195" y="32029"/>
                  </a:cubicBezTo>
                  <a:cubicBezTo>
                    <a:pt x="317925" y="36346"/>
                    <a:pt x="318117" y="40766"/>
                    <a:pt x="318886" y="45084"/>
                  </a:cubicBezTo>
                  <a:cubicBezTo>
                    <a:pt x="319898" y="50785"/>
                    <a:pt x="321999" y="56255"/>
                    <a:pt x="322588" y="62046"/>
                  </a:cubicBezTo>
                  <a:cubicBezTo>
                    <a:pt x="322780" y="62802"/>
                    <a:pt x="322908" y="63584"/>
                    <a:pt x="322960" y="64365"/>
                  </a:cubicBezTo>
                  <a:cubicBezTo>
                    <a:pt x="322370" y="73064"/>
                    <a:pt x="323587" y="81699"/>
                    <a:pt x="324087" y="90334"/>
                  </a:cubicBezTo>
                  <a:cubicBezTo>
                    <a:pt x="324484" y="97047"/>
                    <a:pt x="324779" y="103798"/>
                    <a:pt x="325560" y="110524"/>
                  </a:cubicBezTo>
                  <a:cubicBezTo>
                    <a:pt x="326073" y="114868"/>
                    <a:pt x="326444" y="119288"/>
                    <a:pt x="326931" y="123643"/>
                  </a:cubicBezTo>
                  <a:cubicBezTo>
                    <a:pt x="327841" y="131676"/>
                    <a:pt x="327123" y="139747"/>
                    <a:pt x="327918" y="147716"/>
                  </a:cubicBezTo>
                  <a:cubicBezTo>
                    <a:pt x="328597" y="154557"/>
                    <a:pt x="328943" y="161450"/>
                    <a:pt x="330480" y="168214"/>
                  </a:cubicBezTo>
                  <a:cubicBezTo>
                    <a:pt x="331761" y="173928"/>
                    <a:pt x="334605" y="177772"/>
                    <a:pt x="340089" y="179360"/>
                  </a:cubicBezTo>
                  <a:cubicBezTo>
                    <a:pt x="345572" y="180949"/>
                    <a:pt x="349941" y="178874"/>
                    <a:pt x="353733" y="174992"/>
                  </a:cubicBezTo>
                  <a:cubicBezTo>
                    <a:pt x="354796" y="173813"/>
                    <a:pt x="355667" y="172481"/>
                    <a:pt x="356295" y="171020"/>
                  </a:cubicBezTo>
                  <a:cubicBezTo>
                    <a:pt x="357346" y="171776"/>
                    <a:pt x="356859" y="172583"/>
                    <a:pt x="356500" y="173493"/>
                  </a:cubicBezTo>
                  <a:cubicBezTo>
                    <a:pt x="355129" y="176977"/>
                    <a:pt x="353310" y="180475"/>
                    <a:pt x="356385" y="184049"/>
                  </a:cubicBezTo>
                  <a:cubicBezTo>
                    <a:pt x="357230" y="185036"/>
                    <a:pt x="355885" y="185727"/>
                    <a:pt x="355795" y="186612"/>
                  </a:cubicBezTo>
                  <a:cubicBezTo>
                    <a:pt x="355462" y="189712"/>
                    <a:pt x="353784" y="193107"/>
                    <a:pt x="358140" y="195144"/>
                  </a:cubicBezTo>
                  <a:cubicBezTo>
                    <a:pt x="359857" y="195951"/>
                    <a:pt x="359524" y="199833"/>
                    <a:pt x="357948" y="201319"/>
                  </a:cubicBezTo>
                  <a:cubicBezTo>
                    <a:pt x="354783" y="204330"/>
                    <a:pt x="354758" y="204445"/>
                    <a:pt x="356987" y="207878"/>
                  </a:cubicBezTo>
                  <a:cubicBezTo>
                    <a:pt x="358819" y="210697"/>
                    <a:pt x="358703" y="211594"/>
                    <a:pt x="356167" y="214028"/>
                  </a:cubicBezTo>
                  <a:cubicBezTo>
                    <a:pt x="354156" y="215950"/>
                    <a:pt x="354091" y="216975"/>
                    <a:pt x="356167" y="219460"/>
                  </a:cubicBezTo>
                  <a:cubicBezTo>
                    <a:pt x="357269" y="220741"/>
                    <a:pt x="357217" y="221292"/>
                    <a:pt x="355821" y="222381"/>
                  </a:cubicBezTo>
                  <a:cubicBezTo>
                    <a:pt x="352849" y="224674"/>
                    <a:pt x="352913" y="224866"/>
                    <a:pt x="355437" y="228172"/>
                  </a:cubicBezTo>
                  <a:cubicBezTo>
                    <a:pt x="356308" y="229299"/>
                    <a:pt x="356180" y="229888"/>
                    <a:pt x="355040" y="230824"/>
                  </a:cubicBezTo>
                  <a:cubicBezTo>
                    <a:pt x="351888" y="233450"/>
                    <a:pt x="351914" y="233578"/>
                    <a:pt x="354335" y="236614"/>
                  </a:cubicBezTo>
                  <a:cubicBezTo>
                    <a:pt x="355616" y="238165"/>
                    <a:pt x="355616" y="239100"/>
                    <a:pt x="353861" y="240458"/>
                  </a:cubicBezTo>
                  <a:cubicBezTo>
                    <a:pt x="350978" y="242662"/>
                    <a:pt x="351055" y="243302"/>
                    <a:pt x="353195" y="246018"/>
                  </a:cubicBezTo>
                  <a:cubicBezTo>
                    <a:pt x="354873" y="248170"/>
                    <a:pt x="354783" y="248965"/>
                    <a:pt x="352631" y="250925"/>
                  </a:cubicBezTo>
                  <a:cubicBezTo>
                    <a:pt x="350184" y="253154"/>
                    <a:pt x="350069" y="253615"/>
                    <a:pt x="352464" y="256600"/>
                  </a:cubicBezTo>
                  <a:cubicBezTo>
                    <a:pt x="353681" y="258150"/>
                    <a:pt x="353669" y="259086"/>
                    <a:pt x="351926" y="260444"/>
                  </a:cubicBezTo>
                  <a:cubicBezTo>
                    <a:pt x="349057" y="262609"/>
                    <a:pt x="349069" y="263275"/>
                    <a:pt x="351350" y="265991"/>
                  </a:cubicBezTo>
                  <a:cubicBezTo>
                    <a:pt x="352631" y="267490"/>
                    <a:pt x="353015" y="268707"/>
                    <a:pt x="351093" y="269835"/>
                  </a:cubicBezTo>
                  <a:cubicBezTo>
                    <a:pt x="349172" y="270962"/>
                    <a:pt x="349197" y="272756"/>
                    <a:pt x="350261" y="274216"/>
                  </a:cubicBezTo>
                  <a:cubicBezTo>
                    <a:pt x="351619" y="276099"/>
                    <a:pt x="352106" y="277303"/>
                    <a:pt x="349672" y="278713"/>
                  </a:cubicBezTo>
                  <a:cubicBezTo>
                    <a:pt x="348006" y="279674"/>
                    <a:pt x="348301" y="281531"/>
                    <a:pt x="349351" y="282851"/>
                  </a:cubicBezTo>
                  <a:cubicBezTo>
                    <a:pt x="350402" y="284171"/>
                    <a:pt x="350940" y="285067"/>
                    <a:pt x="349018" y="286131"/>
                  </a:cubicBezTo>
                  <a:cubicBezTo>
                    <a:pt x="347096" y="287194"/>
                    <a:pt x="347314" y="289052"/>
                    <a:pt x="348493" y="290525"/>
                  </a:cubicBezTo>
                  <a:cubicBezTo>
                    <a:pt x="349672" y="291998"/>
                    <a:pt x="349774" y="292741"/>
                    <a:pt x="347980" y="293792"/>
                  </a:cubicBezTo>
                  <a:cubicBezTo>
                    <a:pt x="346187" y="294843"/>
                    <a:pt x="346456" y="296713"/>
                    <a:pt x="347609" y="298225"/>
                  </a:cubicBezTo>
                  <a:cubicBezTo>
                    <a:pt x="348890" y="299929"/>
                    <a:pt x="349197" y="301287"/>
                    <a:pt x="346904" y="302324"/>
                  </a:cubicBezTo>
                  <a:cubicBezTo>
                    <a:pt x="345995" y="302734"/>
                    <a:pt x="345546" y="303772"/>
                    <a:pt x="345879" y="304720"/>
                  </a:cubicBezTo>
                  <a:cubicBezTo>
                    <a:pt x="346405" y="306603"/>
                    <a:pt x="347916" y="308461"/>
                    <a:pt x="345136" y="309922"/>
                  </a:cubicBezTo>
                  <a:cubicBezTo>
                    <a:pt x="344713" y="310139"/>
                    <a:pt x="345136" y="311126"/>
                    <a:pt x="345687" y="311523"/>
                  </a:cubicBezTo>
                  <a:cubicBezTo>
                    <a:pt x="346545" y="312266"/>
                    <a:pt x="346943" y="313393"/>
                    <a:pt x="346738" y="314508"/>
                  </a:cubicBezTo>
                  <a:cubicBezTo>
                    <a:pt x="346046" y="315200"/>
                    <a:pt x="345149" y="315648"/>
                    <a:pt x="344175" y="315789"/>
                  </a:cubicBezTo>
                  <a:cubicBezTo>
                    <a:pt x="336566" y="316635"/>
                    <a:pt x="333030" y="321887"/>
                    <a:pt x="329891" y="328139"/>
                  </a:cubicBezTo>
                  <a:cubicBezTo>
                    <a:pt x="318245" y="351264"/>
                    <a:pt x="313402" y="376195"/>
                    <a:pt x="310058" y="401510"/>
                  </a:cubicBezTo>
                  <a:cubicBezTo>
                    <a:pt x="308124" y="416128"/>
                    <a:pt x="304934" y="430477"/>
                    <a:pt x="301705" y="444813"/>
                  </a:cubicBezTo>
                  <a:cubicBezTo>
                    <a:pt x="296645" y="466208"/>
                    <a:pt x="293173" y="487949"/>
                    <a:pt x="291316" y="509856"/>
                  </a:cubicBezTo>
                  <a:cubicBezTo>
                    <a:pt x="290483" y="520708"/>
                    <a:pt x="290624" y="531636"/>
                    <a:pt x="289086" y="542462"/>
                  </a:cubicBezTo>
                  <a:cubicBezTo>
                    <a:pt x="286959" y="557323"/>
                    <a:pt x="284820" y="572286"/>
                    <a:pt x="279042" y="586277"/>
                  </a:cubicBezTo>
                  <a:cubicBezTo>
                    <a:pt x="272534" y="601984"/>
                    <a:pt x="262439" y="615948"/>
                    <a:pt x="249576" y="627068"/>
                  </a:cubicBezTo>
                  <a:cubicBezTo>
                    <a:pt x="236649" y="638355"/>
                    <a:pt x="222493" y="647720"/>
                    <a:pt x="206017" y="653306"/>
                  </a:cubicBezTo>
                  <a:cubicBezTo>
                    <a:pt x="195704" y="656791"/>
                    <a:pt x="193731" y="663555"/>
                    <a:pt x="199009" y="673510"/>
                  </a:cubicBezTo>
                  <a:cubicBezTo>
                    <a:pt x="199611" y="674624"/>
                    <a:pt x="200290" y="675726"/>
                    <a:pt x="199675" y="677058"/>
                  </a:cubicBezTo>
                  <a:cubicBezTo>
                    <a:pt x="198573" y="676956"/>
                    <a:pt x="197536" y="676482"/>
                    <a:pt x="196742" y="675701"/>
                  </a:cubicBezTo>
                  <a:cubicBezTo>
                    <a:pt x="194551" y="674137"/>
                    <a:pt x="192168" y="674150"/>
                    <a:pt x="189542" y="674496"/>
                  </a:cubicBezTo>
                  <a:cubicBezTo>
                    <a:pt x="184942" y="675085"/>
                    <a:pt x="180766" y="677866"/>
                    <a:pt x="175897" y="677058"/>
                  </a:cubicBezTo>
                  <a:cubicBezTo>
                    <a:pt x="174680" y="676866"/>
                    <a:pt x="173335" y="677174"/>
                    <a:pt x="172221" y="676456"/>
                  </a:cubicBezTo>
                  <a:cubicBezTo>
                    <a:pt x="169146" y="674355"/>
                    <a:pt x="165072" y="674470"/>
                    <a:pt x="162112" y="676738"/>
                  </a:cubicBezTo>
                  <a:cubicBezTo>
                    <a:pt x="161677" y="676918"/>
                    <a:pt x="161215" y="677033"/>
                    <a:pt x="160741" y="677045"/>
                  </a:cubicBezTo>
                  <a:lnTo>
                    <a:pt x="157872" y="676930"/>
                  </a:lnTo>
                  <a:cubicBezTo>
                    <a:pt x="157065" y="676200"/>
                    <a:pt x="155848" y="676930"/>
                    <a:pt x="155053" y="676097"/>
                  </a:cubicBezTo>
                  <a:lnTo>
                    <a:pt x="155053" y="676097"/>
                  </a:lnTo>
                  <a:cubicBezTo>
                    <a:pt x="152542" y="672818"/>
                    <a:pt x="149262" y="676315"/>
                    <a:pt x="146521" y="674983"/>
                  </a:cubicBezTo>
                  <a:close/>
                </a:path>
              </a:pathLst>
            </a:custGeom>
            <a:solidFill>
              <a:srgbClr val="020202"/>
            </a:solidFill>
            <a:ln w="1280" cap="flat">
              <a:noFill/>
              <a:prstDash val="solid"/>
              <a:miter/>
            </a:ln>
          </p:spPr>
          <p:txBody>
            <a:bodyPr rtlCol="0" anchor="ctr"/>
            <a:lstStyle/>
            <a:p>
              <a:endParaRPr lang="es-CO"/>
            </a:p>
          </p:txBody>
        </p:sp>
        <p:sp>
          <p:nvSpPr>
            <p:cNvPr id="225" name="Freeform: Shape 224">
              <a:extLst>
                <a:ext uri="{FF2B5EF4-FFF2-40B4-BE49-F238E27FC236}">
                  <a16:creationId xmlns:a16="http://schemas.microsoft.com/office/drawing/2014/main" id="{F677F1E7-6CBF-AAC1-74B2-865D3BF9975F}"/>
                </a:ext>
              </a:extLst>
            </p:cNvPr>
            <p:cNvSpPr/>
            <p:nvPr/>
          </p:nvSpPr>
          <p:spPr>
            <a:xfrm>
              <a:off x="-1380935" y="527315"/>
              <a:ext cx="213732" cy="282909"/>
            </a:xfrm>
            <a:custGeom>
              <a:avLst/>
              <a:gdLst>
                <a:gd name="connsiteX0" fmla="*/ 145564 w 213732"/>
                <a:gd name="connsiteY0" fmla="*/ 56509 h 282909"/>
                <a:gd name="connsiteX1" fmla="*/ 141720 w 213732"/>
                <a:gd name="connsiteY1" fmla="*/ 55228 h 282909"/>
                <a:gd name="connsiteX2" fmla="*/ 128332 w 213732"/>
                <a:gd name="connsiteY2" fmla="*/ 55356 h 282909"/>
                <a:gd name="connsiteX3" fmla="*/ 125680 w 213732"/>
                <a:gd name="connsiteY3" fmla="*/ 55471 h 282909"/>
                <a:gd name="connsiteX4" fmla="*/ 120556 w 213732"/>
                <a:gd name="connsiteY4" fmla="*/ 54779 h 282909"/>
                <a:gd name="connsiteX5" fmla="*/ 117084 w 213732"/>
                <a:gd name="connsiteY5" fmla="*/ 54100 h 282909"/>
                <a:gd name="connsiteX6" fmla="*/ 112331 w 213732"/>
                <a:gd name="connsiteY6" fmla="*/ 51692 h 282909"/>
                <a:gd name="connsiteX7" fmla="*/ 94395 w 213732"/>
                <a:gd name="connsiteY7" fmla="*/ 52704 h 282909"/>
                <a:gd name="connsiteX8" fmla="*/ 87720 w 213732"/>
                <a:gd name="connsiteY8" fmla="*/ 59904 h 282909"/>
                <a:gd name="connsiteX9" fmla="*/ 86695 w 213732"/>
                <a:gd name="connsiteY9" fmla="*/ 68334 h 282909"/>
                <a:gd name="connsiteX10" fmla="*/ 86695 w 213732"/>
                <a:gd name="connsiteY10" fmla="*/ 71614 h 282909"/>
                <a:gd name="connsiteX11" fmla="*/ 87528 w 213732"/>
                <a:gd name="connsiteY11" fmla="*/ 84169 h 282909"/>
                <a:gd name="connsiteX12" fmla="*/ 88514 w 213732"/>
                <a:gd name="connsiteY12" fmla="*/ 89691 h 282909"/>
                <a:gd name="connsiteX13" fmla="*/ 88963 w 213732"/>
                <a:gd name="connsiteY13" fmla="*/ 94674 h 282909"/>
                <a:gd name="connsiteX14" fmla="*/ 89667 w 213732"/>
                <a:gd name="connsiteY14" fmla="*/ 105308 h 282909"/>
                <a:gd name="connsiteX15" fmla="*/ 90039 w 213732"/>
                <a:gd name="connsiteY15" fmla="*/ 111304 h 282909"/>
                <a:gd name="connsiteX16" fmla="*/ 90821 w 213732"/>
                <a:gd name="connsiteY16" fmla="*/ 123782 h 282909"/>
                <a:gd name="connsiteX17" fmla="*/ 90949 w 213732"/>
                <a:gd name="connsiteY17" fmla="*/ 128381 h 282909"/>
                <a:gd name="connsiteX18" fmla="*/ 90949 w 213732"/>
                <a:gd name="connsiteY18" fmla="*/ 143114 h 282909"/>
                <a:gd name="connsiteX19" fmla="*/ 90539 w 213732"/>
                <a:gd name="connsiteY19" fmla="*/ 147201 h 282909"/>
                <a:gd name="connsiteX20" fmla="*/ 89757 w 213732"/>
                <a:gd name="connsiteY20" fmla="*/ 161358 h 282909"/>
                <a:gd name="connsiteX21" fmla="*/ 89078 w 213732"/>
                <a:gd name="connsiteY21" fmla="*/ 166252 h 282909"/>
                <a:gd name="connsiteX22" fmla="*/ 86593 w 213732"/>
                <a:gd name="connsiteY22" fmla="*/ 180229 h 282909"/>
                <a:gd name="connsiteX23" fmla="*/ 84517 w 213732"/>
                <a:gd name="connsiteY23" fmla="*/ 189107 h 282909"/>
                <a:gd name="connsiteX24" fmla="*/ 81955 w 213732"/>
                <a:gd name="connsiteY24" fmla="*/ 199420 h 282909"/>
                <a:gd name="connsiteX25" fmla="*/ 79559 w 213732"/>
                <a:gd name="connsiteY25" fmla="*/ 207210 h 282909"/>
                <a:gd name="connsiteX26" fmla="*/ 75190 w 213732"/>
                <a:gd name="connsiteY26" fmla="*/ 219701 h 282909"/>
                <a:gd name="connsiteX27" fmla="*/ 73051 w 213732"/>
                <a:gd name="connsiteY27" fmla="*/ 225159 h 282909"/>
                <a:gd name="connsiteX28" fmla="*/ 68170 w 213732"/>
                <a:gd name="connsiteY28" fmla="*/ 230911 h 282909"/>
                <a:gd name="connsiteX29" fmla="*/ 65685 w 213732"/>
                <a:gd name="connsiteY29" fmla="*/ 237317 h 282909"/>
                <a:gd name="connsiteX30" fmla="*/ 62200 w 213732"/>
                <a:gd name="connsiteY30" fmla="*/ 244606 h 282909"/>
                <a:gd name="connsiteX31" fmla="*/ 56486 w 213732"/>
                <a:gd name="connsiteY31" fmla="*/ 249564 h 282909"/>
                <a:gd name="connsiteX32" fmla="*/ 53642 w 213732"/>
                <a:gd name="connsiteY32" fmla="*/ 255394 h 282909"/>
                <a:gd name="connsiteX33" fmla="*/ 48517 w 213732"/>
                <a:gd name="connsiteY33" fmla="*/ 262222 h 282909"/>
                <a:gd name="connsiteX34" fmla="*/ 39946 w 213732"/>
                <a:gd name="connsiteY34" fmla="*/ 271843 h 282909"/>
                <a:gd name="connsiteX35" fmla="*/ 38934 w 213732"/>
                <a:gd name="connsiteY35" fmla="*/ 273406 h 282909"/>
                <a:gd name="connsiteX36" fmla="*/ 26815 w 213732"/>
                <a:gd name="connsiteY36" fmla="*/ 281337 h 282909"/>
                <a:gd name="connsiteX37" fmla="*/ 17578 w 213732"/>
                <a:gd name="connsiteY37" fmla="*/ 256175 h 282909"/>
                <a:gd name="connsiteX38" fmla="*/ 2460 w 213732"/>
                <a:gd name="connsiteY38" fmla="*/ 244453 h 282909"/>
                <a:gd name="connsiteX39" fmla="*/ 1781 w 213732"/>
                <a:gd name="connsiteY39" fmla="*/ 235010 h 282909"/>
                <a:gd name="connsiteX40" fmla="*/ 12235 w 213732"/>
                <a:gd name="connsiteY40" fmla="*/ 226196 h 282909"/>
                <a:gd name="connsiteX41" fmla="*/ 15528 w 213732"/>
                <a:gd name="connsiteY41" fmla="*/ 220085 h 282909"/>
                <a:gd name="connsiteX42" fmla="*/ 20819 w 213732"/>
                <a:gd name="connsiteY42" fmla="*/ 208106 h 282909"/>
                <a:gd name="connsiteX43" fmla="*/ 37474 w 213732"/>
                <a:gd name="connsiteY43" fmla="*/ 181202 h 282909"/>
                <a:gd name="connsiteX44" fmla="*/ 40036 w 213732"/>
                <a:gd name="connsiteY44" fmla="*/ 170313 h 282909"/>
                <a:gd name="connsiteX45" fmla="*/ 40587 w 213732"/>
                <a:gd name="connsiteY45" fmla="*/ 166123 h 282909"/>
                <a:gd name="connsiteX46" fmla="*/ 47377 w 213732"/>
                <a:gd name="connsiteY46" fmla="*/ 129598 h 282909"/>
                <a:gd name="connsiteX47" fmla="*/ 50708 w 213732"/>
                <a:gd name="connsiteY47" fmla="*/ 102976 h 282909"/>
                <a:gd name="connsiteX48" fmla="*/ 51374 w 213732"/>
                <a:gd name="connsiteY48" fmla="*/ 87910 h 282909"/>
                <a:gd name="connsiteX49" fmla="*/ 52566 w 213732"/>
                <a:gd name="connsiteY49" fmla="*/ 49143 h 282909"/>
                <a:gd name="connsiteX50" fmla="*/ 59650 w 213732"/>
                <a:gd name="connsiteY50" fmla="*/ 17114 h 282909"/>
                <a:gd name="connsiteX51" fmla="*/ 81801 w 213732"/>
                <a:gd name="connsiteY51" fmla="*/ 357 h 282909"/>
                <a:gd name="connsiteX52" fmla="*/ 93908 w 213732"/>
                <a:gd name="connsiteY52" fmla="*/ -1335 h 282909"/>
                <a:gd name="connsiteX53" fmla="*/ 105041 w 213732"/>
                <a:gd name="connsiteY53" fmla="*/ 152 h 282909"/>
                <a:gd name="connsiteX54" fmla="*/ 113279 w 213732"/>
                <a:gd name="connsiteY54" fmla="*/ 2150 h 282909"/>
                <a:gd name="connsiteX55" fmla="*/ 119685 w 213732"/>
                <a:gd name="connsiteY55" fmla="*/ 1382 h 282909"/>
                <a:gd name="connsiteX56" fmla="*/ 123771 w 213732"/>
                <a:gd name="connsiteY56" fmla="*/ 638 h 282909"/>
                <a:gd name="connsiteX57" fmla="*/ 144987 w 213732"/>
                <a:gd name="connsiteY57" fmla="*/ 4802 h 282909"/>
                <a:gd name="connsiteX58" fmla="*/ 172878 w 213732"/>
                <a:gd name="connsiteY58" fmla="*/ 9094 h 282909"/>
                <a:gd name="connsiteX59" fmla="*/ 205009 w 213732"/>
                <a:gd name="connsiteY59" fmla="*/ 9901 h 282909"/>
                <a:gd name="connsiteX60" fmla="*/ 208852 w 213732"/>
                <a:gd name="connsiteY60" fmla="*/ 9901 h 282909"/>
                <a:gd name="connsiteX61" fmla="*/ 211184 w 213732"/>
                <a:gd name="connsiteY61" fmla="*/ 14961 h 282909"/>
                <a:gd name="connsiteX62" fmla="*/ 195054 w 213732"/>
                <a:gd name="connsiteY62" fmla="*/ 21483 h 282909"/>
                <a:gd name="connsiteX63" fmla="*/ 161821 w 213732"/>
                <a:gd name="connsiteY63" fmla="*/ 27773 h 282909"/>
                <a:gd name="connsiteX64" fmla="*/ 146307 w 213732"/>
                <a:gd name="connsiteY64" fmla="*/ 51756 h 282909"/>
                <a:gd name="connsiteX65" fmla="*/ 145564 w 213732"/>
                <a:gd name="connsiteY65" fmla="*/ 56509 h 282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213732" h="282909">
                  <a:moveTo>
                    <a:pt x="145564" y="56509"/>
                  </a:moveTo>
                  <a:cubicBezTo>
                    <a:pt x="144283" y="56342"/>
                    <a:pt x="143001" y="56714"/>
                    <a:pt x="141720" y="55228"/>
                  </a:cubicBezTo>
                  <a:cubicBezTo>
                    <a:pt x="138479" y="51385"/>
                    <a:pt x="131779" y="51512"/>
                    <a:pt x="128332" y="55356"/>
                  </a:cubicBezTo>
                  <a:cubicBezTo>
                    <a:pt x="127333" y="56471"/>
                    <a:pt x="126539" y="56637"/>
                    <a:pt x="125680" y="55471"/>
                  </a:cubicBezTo>
                  <a:cubicBezTo>
                    <a:pt x="124169" y="53473"/>
                    <a:pt x="122644" y="52973"/>
                    <a:pt x="120556" y="54779"/>
                  </a:cubicBezTo>
                  <a:cubicBezTo>
                    <a:pt x="119339" y="55817"/>
                    <a:pt x="117917" y="55894"/>
                    <a:pt x="117084" y="54100"/>
                  </a:cubicBezTo>
                  <a:cubicBezTo>
                    <a:pt x="116123" y="52038"/>
                    <a:pt x="114291" y="51807"/>
                    <a:pt x="112331" y="51692"/>
                  </a:cubicBezTo>
                  <a:cubicBezTo>
                    <a:pt x="106322" y="51320"/>
                    <a:pt x="100378" y="52115"/>
                    <a:pt x="94395" y="52704"/>
                  </a:cubicBezTo>
                  <a:cubicBezTo>
                    <a:pt x="92038" y="52935"/>
                    <a:pt x="87848" y="57367"/>
                    <a:pt x="87720" y="59904"/>
                  </a:cubicBezTo>
                  <a:cubicBezTo>
                    <a:pt x="87579" y="62735"/>
                    <a:pt x="87246" y="65554"/>
                    <a:pt x="86695" y="68334"/>
                  </a:cubicBezTo>
                  <a:cubicBezTo>
                    <a:pt x="86375" y="69410"/>
                    <a:pt x="86375" y="70538"/>
                    <a:pt x="86695" y="71614"/>
                  </a:cubicBezTo>
                  <a:cubicBezTo>
                    <a:pt x="88476" y="75726"/>
                    <a:pt x="87297" y="79992"/>
                    <a:pt x="87528" y="84169"/>
                  </a:cubicBezTo>
                  <a:cubicBezTo>
                    <a:pt x="87643" y="86065"/>
                    <a:pt x="87528" y="88012"/>
                    <a:pt x="88514" y="89691"/>
                  </a:cubicBezTo>
                  <a:cubicBezTo>
                    <a:pt x="89347" y="91215"/>
                    <a:pt x="89501" y="93022"/>
                    <a:pt x="88963" y="94674"/>
                  </a:cubicBezTo>
                  <a:cubicBezTo>
                    <a:pt x="88181" y="98223"/>
                    <a:pt x="87899" y="101874"/>
                    <a:pt x="89667" y="105308"/>
                  </a:cubicBezTo>
                  <a:cubicBezTo>
                    <a:pt x="90487" y="107204"/>
                    <a:pt x="90628" y="109318"/>
                    <a:pt x="90039" y="111304"/>
                  </a:cubicBezTo>
                  <a:cubicBezTo>
                    <a:pt x="89181" y="115505"/>
                    <a:pt x="88758" y="119720"/>
                    <a:pt x="90821" y="123782"/>
                  </a:cubicBezTo>
                  <a:cubicBezTo>
                    <a:pt x="91512" y="125229"/>
                    <a:pt x="91551" y="126895"/>
                    <a:pt x="90949" y="128381"/>
                  </a:cubicBezTo>
                  <a:cubicBezTo>
                    <a:pt x="89270" y="133301"/>
                    <a:pt x="88668" y="138195"/>
                    <a:pt x="90949" y="143114"/>
                  </a:cubicBezTo>
                  <a:cubicBezTo>
                    <a:pt x="91448" y="144472"/>
                    <a:pt x="91295" y="145971"/>
                    <a:pt x="90539" y="147201"/>
                  </a:cubicBezTo>
                  <a:cubicBezTo>
                    <a:pt x="88514" y="151813"/>
                    <a:pt x="87425" y="156528"/>
                    <a:pt x="89757" y="161358"/>
                  </a:cubicBezTo>
                  <a:cubicBezTo>
                    <a:pt x="90667" y="163241"/>
                    <a:pt x="89975" y="164753"/>
                    <a:pt x="89078" y="166252"/>
                  </a:cubicBezTo>
                  <a:cubicBezTo>
                    <a:pt x="86452" y="170403"/>
                    <a:pt x="85555" y="175425"/>
                    <a:pt x="86593" y="180229"/>
                  </a:cubicBezTo>
                  <a:cubicBezTo>
                    <a:pt x="87259" y="183355"/>
                    <a:pt x="86490" y="186609"/>
                    <a:pt x="84517" y="189107"/>
                  </a:cubicBezTo>
                  <a:cubicBezTo>
                    <a:pt x="82301" y="192054"/>
                    <a:pt x="81379" y="195782"/>
                    <a:pt x="81955" y="199420"/>
                  </a:cubicBezTo>
                  <a:cubicBezTo>
                    <a:pt x="82455" y="202252"/>
                    <a:pt x="81558" y="205147"/>
                    <a:pt x="79559" y="207210"/>
                  </a:cubicBezTo>
                  <a:cubicBezTo>
                    <a:pt x="76344" y="210784"/>
                    <a:pt x="74435" y="214769"/>
                    <a:pt x="75190" y="219701"/>
                  </a:cubicBezTo>
                  <a:cubicBezTo>
                    <a:pt x="75562" y="221776"/>
                    <a:pt x="74729" y="223890"/>
                    <a:pt x="73051" y="225159"/>
                  </a:cubicBezTo>
                  <a:cubicBezTo>
                    <a:pt x="71245" y="226914"/>
                    <a:pt x="69605" y="228848"/>
                    <a:pt x="68170" y="230911"/>
                  </a:cubicBezTo>
                  <a:cubicBezTo>
                    <a:pt x="66530" y="232641"/>
                    <a:pt x="65646" y="234934"/>
                    <a:pt x="65685" y="237317"/>
                  </a:cubicBezTo>
                  <a:cubicBezTo>
                    <a:pt x="65928" y="240199"/>
                    <a:pt x="64596" y="242979"/>
                    <a:pt x="62200" y="244606"/>
                  </a:cubicBezTo>
                  <a:cubicBezTo>
                    <a:pt x="60163" y="246067"/>
                    <a:pt x="58664" y="248168"/>
                    <a:pt x="56486" y="249564"/>
                  </a:cubicBezTo>
                  <a:cubicBezTo>
                    <a:pt x="54308" y="250961"/>
                    <a:pt x="54257" y="253331"/>
                    <a:pt x="53642" y="255394"/>
                  </a:cubicBezTo>
                  <a:cubicBezTo>
                    <a:pt x="52988" y="258302"/>
                    <a:pt x="51118" y="260787"/>
                    <a:pt x="48517" y="262222"/>
                  </a:cubicBezTo>
                  <a:cubicBezTo>
                    <a:pt x="44674" y="264349"/>
                    <a:pt x="41112" y="267116"/>
                    <a:pt x="39946" y="271843"/>
                  </a:cubicBezTo>
                  <a:cubicBezTo>
                    <a:pt x="39793" y="272458"/>
                    <a:pt x="39434" y="273009"/>
                    <a:pt x="38934" y="273406"/>
                  </a:cubicBezTo>
                  <a:cubicBezTo>
                    <a:pt x="35027" y="276251"/>
                    <a:pt x="31657" y="279940"/>
                    <a:pt x="26815" y="281337"/>
                  </a:cubicBezTo>
                  <a:cubicBezTo>
                    <a:pt x="26174" y="272048"/>
                    <a:pt x="23958" y="263542"/>
                    <a:pt x="17578" y="256175"/>
                  </a:cubicBezTo>
                  <a:cubicBezTo>
                    <a:pt x="13388" y="251281"/>
                    <a:pt x="8251" y="247284"/>
                    <a:pt x="2460" y="244453"/>
                  </a:cubicBezTo>
                  <a:cubicBezTo>
                    <a:pt x="-2728" y="241890"/>
                    <a:pt x="-2946" y="238572"/>
                    <a:pt x="1781" y="235010"/>
                  </a:cubicBezTo>
                  <a:cubicBezTo>
                    <a:pt x="5496" y="232359"/>
                    <a:pt x="8994" y="229412"/>
                    <a:pt x="12235" y="226196"/>
                  </a:cubicBezTo>
                  <a:cubicBezTo>
                    <a:pt x="13952" y="224569"/>
                    <a:pt x="15118" y="222417"/>
                    <a:pt x="15528" y="220085"/>
                  </a:cubicBezTo>
                  <a:cubicBezTo>
                    <a:pt x="16309" y="215730"/>
                    <a:pt x="18129" y="211617"/>
                    <a:pt x="20819" y="208106"/>
                  </a:cubicBezTo>
                  <a:cubicBezTo>
                    <a:pt x="27058" y="199587"/>
                    <a:pt x="32631" y="190593"/>
                    <a:pt x="37474" y="181202"/>
                  </a:cubicBezTo>
                  <a:cubicBezTo>
                    <a:pt x="39331" y="177885"/>
                    <a:pt x="40215" y="174105"/>
                    <a:pt x="40036" y="170313"/>
                  </a:cubicBezTo>
                  <a:cubicBezTo>
                    <a:pt x="39985" y="168891"/>
                    <a:pt x="40164" y="167481"/>
                    <a:pt x="40587" y="166123"/>
                  </a:cubicBezTo>
                  <a:cubicBezTo>
                    <a:pt x="43585" y="154094"/>
                    <a:pt x="45852" y="141897"/>
                    <a:pt x="47377" y="129598"/>
                  </a:cubicBezTo>
                  <a:cubicBezTo>
                    <a:pt x="48658" y="120758"/>
                    <a:pt x="50106" y="111931"/>
                    <a:pt x="50708" y="102976"/>
                  </a:cubicBezTo>
                  <a:cubicBezTo>
                    <a:pt x="51041" y="97954"/>
                    <a:pt x="51413" y="92932"/>
                    <a:pt x="51374" y="87910"/>
                  </a:cubicBezTo>
                  <a:cubicBezTo>
                    <a:pt x="51259" y="74970"/>
                    <a:pt x="52373" y="62082"/>
                    <a:pt x="52566" y="49143"/>
                  </a:cubicBezTo>
                  <a:cubicBezTo>
                    <a:pt x="52732" y="38150"/>
                    <a:pt x="55730" y="27440"/>
                    <a:pt x="59650" y="17114"/>
                  </a:cubicBezTo>
                  <a:cubicBezTo>
                    <a:pt x="63571" y="6788"/>
                    <a:pt x="71424" y="2150"/>
                    <a:pt x="81801" y="357"/>
                  </a:cubicBezTo>
                  <a:cubicBezTo>
                    <a:pt x="85824" y="-335"/>
                    <a:pt x="89898" y="-463"/>
                    <a:pt x="93908" y="-1335"/>
                  </a:cubicBezTo>
                  <a:cubicBezTo>
                    <a:pt x="97649" y="-2129"/>
                    <a:pt x="101377" y="-758"/>
                    <a:pt x="105041" y="152"/>
                  </a:cubicBezTo>
                  <a:cubicBezTo>
                    <a:pt x="107783" y="830"/>
                    <a:pt x="110499" y="1638"/>
                    <a:pt x="113279" y="2150"/>
                  </a:cubicBezTo>
                  <a:cubicBezTo>
                    <a:pt x="115431" y="2688"/>
                    <a:pt x="117712" y="2407"/>
                    <a:pt x="119685" y="1382"/>
                  </a:cubicBezTo>
                  <a:cubicBezTo>
                    <a:pt x="120876" y="561"/>
                    <a:pt x="122362" y="292"/>
                    <a:pt x="123771" y="638"/>
                  </a:cubicBezTo>
                  <a:cubicBezTo>
                    <a:pt x="130766" y="2419"/>
                    <a:pt x="137838" y="3803"/>
                    <a:pt x="144987" y="4802"/>
                  </a:cubicBezTo>
                  <a:cubicBezTo>
                    <a:pt x="154250" y="6378"/>
                    <a:pt x="163538" y="7864"/>
                    <a:pt x="172878" y="9094"/>
                  </a:cubicBezTo>
                  <a:cubicBezTo>
                    <a:pt x="183601" y="10503"/>
                    <a:pt x="194311" y="9491"/>
                    <a:pt x="205009" y="9901"/>
                  </a:cubicBezTo>
                  <a:cubicBezTo>
                    <a:pt x="206290" y="9901"/>
                    <a:pt x="207571" y="9798"/>
                    <a:pt x="208852" y="9901"/>
                  </a:cubicBezTo>
                  <a:cubicBezTo>
                    <a:pt x="212196" y="10311"/>
                    <a:pt x="212990" y="12105"/>
                    <a:pt x="211184" y="14961"/>
                  </a:cubicBezTo>
                  <a:cubicBezTo>
                    <a:pt x="207276" y="21137"/>
                    <a:pt x="202408" y="23174"/>
                    <a:pt x="195054" y="21483"/>
                  </a:cubicBezTo>
                  <a:cubicBezTo>
                    <a:pt x="183037" y="18715"/>
                    <a:pt x="171853" y="20483"/>
                    <a:pt x="161821" y="27773"/>
                  </a:cubicBezTo>
                  <a:cubicBezTo>
                    <a:pt x="153661" y="33384"/>
                    <a:pt x="148088" y="42019"/>
                    <a:pt x="146307" y="51756"/>
                  </a:cubicBezTo>
                  <a:cubicBezTo>
                    <a:pt x="146217" y="53447"/>
                    <a:pt x="145333" y="54869"/>
                    <a:pt x="145564" y="56509"/>
                  </a:cubicBezTo>
                  <a:close/>
                </a:path>
              </a:pathLst>
            </a:custGeom>
            <a:solidFill>
              <a:srgbClr val="020202"/>
            </a:solidFill>
            <a:ln w="1280" cap="flat">
              <a:noFill/>
              <a:prstDash val="solid"/>
              <a:miter/>
            </a:ln>
          </p:spPr>
          <p:txBody>
            <a:bodyPr rtlCol="0" anchor="ctr"/>
            <a:lstStyle/>
            <a:p>
              <a:endParaRPr lang="es-CO"/>
            </a:p>
          </p:txBody>
        </p:sp>
        <p:sp>
          <p:nvSpPr>
            <p:cNvPr id="226" name="Freeform: Shape 225">
              <a:extLst>
                <a:ext uri="{FF2B5EF4-FFF2-40B4-BE49-F238E27FC236}">
                  <a16:creationId xmlns:a16="http://schemas.microsoft.com/office/drawing/2014/main" id="{97BD7652-8FB6-DD1D-42BA-3EC3A807680E}"/>
                </a:ext>
              </a:extLst>
            </p:cNvPr>
            <p:cNvSpPr/>
            <p:nvPr/>
          </p:nvSpPr>
          <p:spPr>
            <a:xfrm>
              <a:off x="-1758663" y="-50152"/>
              <a:ext cx="113809" cy="120421"/>
            </a:xfrm>
            <a:custGeom>
              <a:avLst/>
              <a:gdLst>
                <a:gd name="connsiteX0" fmla="*/ 102948 w 113809"/>
                <a:gd name="connsiteY0" fmla="*/ 107248 h 120421"/>
                <a:gd name="connsiteX1" fmla="*/ 100489 w 113809"/>
                <a:gd name="connsiteY1" fmla="*/ 112475 h 120421"/>
                <a:gd name="connsiteX2" fmla="*/ 94916 w 113809"/>
                <a:gd name="connsiteY2" fmla="*/ 113231 h 120421"/>
                <a:gd name="connsiteX3" fmla="*/ 63822 w 113809"/>
                <a:gd name="connsiteY3" fmla="*/ 118483 h 120421"/>
                <a:gd name="connsiteX4" fmla="*/ 38981 w 113809"/>
                <a:gd name="connsiteY4" fmla="*/ 116459 h 120421"/>
                <a:gd name="connsiteX5" fmla="*/ 24261 w 113809"/>
                <a:gd name="connsiteY5" fmla="*/ 113218 h 120421"/>
                <a:gd name="connsiteX6" fmla="*/ 19418 w 113809"/>
                <a:gd name="connsiteY6" fmla="*/ 108362 h 120421"/>
                <a:gd name="connsiteX7" fmla="*/ 16599 w 113809"/>
                <a:gd name="connsiteY7" fmla="*/ 103020 h 120421"/>
                <a:gd name="connsiteX8" fmla="*/ 6940 w 113809"/>
                <a:gd name="connsiteY8" fmla="*/ 102277 h 120421"/>
                <a:gd name="connsiteX9" fmla="*/ 4377 w 113809"/>
                <a:gd name="connsiteY9" fmla="*/ 105044 h 120421"/>
                <a:gd name="connsiteX10" fmla="*/ 1520 w 113809"/>
                <a:gd name="connsiteY10" fmla="*/ 107068 h 120421"/>
                <a:gd name="connsiteX11" fmla="*/ -1413 w 113809"/>
                <a:gd name="connsiteY11" fmla="*/ 103776 h 120421"/>
                <a:gd name="connsiteX12" fmla="*/ -1606 w 113809"/>
                <a:gd name="connsiteY12" fmla="*/ 101418 h 120421"/>
                <a:gd name="connsiteX13" fmla="*/ 2430 w 113809"/>
                <a:gd name="connsiteY13" fmla="*/ 65675 h 120421"/>
                <a:gd name="connsiteX14" fmla="*/ 18162 w 113809"/>
                <a:gd name="connsiteY14" fmla="*/ 21718 h 120421"/>
                <a:gd name="connsiteX15" fmla="*/ 49128 w 113809"/>
                <a:gd name="connsiteY15" fmla="*/ 298 h 120421"/>
                <a:gd name="connsiteX16" fmla="*/ 99092 w 113809"/>
                <a:gd name="connsiteY16" fmla="*/ 16 h 120421"/>
                <a:gd name="connsiteX17" fmla="*/ 103230 w 113809"/>
                <a:gd name="connsiteY17" fmla="*/ 964 h 120421"/>
                <a:gd name="connsiteX18" fmla="*/ 111801 w 113809"/>
                <a:gd name="connsiteY18" fmla="*/ 15479 h 120421"/>
                <a:gd name="connsiteX19" fmla="*/ 110033 w 113809"/>
                <a:gd name="connsiteY19" fmla="*/ 24281 h 120421"/>
                <a:gd name="connsiteX20" fmla="*/ 106190 w 113809"/>
                <a:gd name="connsiteY20" fmla="*/ 59576 h 120421"/>
                <a:gd name="connsiteX21" fmla="*/ 105037 w 113809"/>
                <a:gd name="connsiteY21" fmla="*/ 80356 h 120421"/>
                <a:gd name="connsiteX22" fmla="*/ 102948 w 113809"/>
                <a:gd name="connsiteY22" fmla="*/ 107248 h 120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3809" h="120421">
                  <a:moveTo>
                    <a:pt x="102948" y="107248"/>
                  </a:moveTo>
                  <a:cubicBezTo>
                    <a:pt x="101027" y="108529"/>
                    <a:pt x="102948" y="111680"/>
                    <a:pt x="100489" y="112475"/>
                  </a:cubicBezTo>
                  <a:cubicBezTo>
                    <a:pt x="98657" y="112859"/>
                    <a:pt x="96786" y="113115"/>
                    <a:pt x="94916" y="113231"/>
                  </a:cubicBezTo>
                  <a:cubicBezTo>
                    <a:pt x="84551" y="114999"/>
                    <a:pt x="74238" y="117164"/>
                    <a:pt x="63822" y="118483"/>
                  </a:cubicBezTo>
                  <a:cubicBezTo>
                    <a:pt x="55508" y="119534"/>
                    <a:pt x="47168" y="118150"/>
                    <a:pt x="38981" y="116459"/>
                  </a:cubicBezTo>
                  <a:cubicBezTo>
                    <a:pt x="34061" y="115447"/>
                    <a:pt x="29219" y="114025"/>
                    <a:pt x="24261" y="113218"/>
                  </a:cubicBezTo>
                  <a:cubicBezTo>
                    <a:pt x="21647" y="113077"/>
                    <a:pt x="19546" y="110976"/>
                    <a:pt x="19418" y="108362"/>
                  </a:cubicBezTo>
                  <a:cubicBezTo>
                    <a:pt x="19085" y="106325"/>
                    <a:pt x="18098" y="104442"/>
                    <a:pt x="16599" y="103020"/>
                  </a:cubicBezTo>
                  <a:cubicBezTo>
                    <a:pt x="13691" y="100035"/>
                    <a:pt x="10194" y="99702"/>
                    <a:pt x="6940" y="102277"/>
                  </a:cubicBezTo>
                  <a:cubicBezTo>
                    <a:pt x="5953" y="103071"/>
                    <a:pt x="5095" y="104006"/>
                    <a:pt x="4377" y="105044"/>
                  </a:cubicBezTo>
                  <a:cubicBezTo>
                    <a:pt x="3634" y="106095"/>
                    <a:pt x="3096" y="107389"/>
                    <a:pt x="1520" y="107068"/>
                  </a:cubicBezTo>
                  <a:cubicBezTo>
                    <a:pt x="-94" y="106774"/>
                    <a:pt x="-1311" y="105416"/>
                    <a:pt x="-1413" y="103776"/>
                  </a:cubicBezTo>
                  <a:cubicBezTo>
                    <a:pt x="-1516" y="102994"/>
                    <a:pt x="-1542" y="102200"/>
                    <a:pt x="-1606" y="101418"/>
                  </a:cubicBezTo>
                  <a:cubicBezTo>
                    <a:pt x="-324" y="89491"/>
                    <a:pt x="316" y="77448"/>
                    <a:pt x="2430" y="65675"/>
                  </a:cubicBezTo>
                  <a:cubicBezTo>
                    <a:pt x="5056" y="50211"/>
                    <a:pt x="10386" y="35337"/>
                    <a:pt x="18162" y="21718"/>
                  </a:cubicBezTo>
                  <a:cubicBezTo>
                    <a:pt x="25068" y="9881"/>
                    <a:pt x="35701" y="3078"/>
                    <a:pt x="49128" y="298"/>
                  </a:cubicBezTo>
                  <a:cubicBezTo>
                    <a:pt x="65783" y="-3136"/>
                    <a:pt x="82437" y="-983"/>
                    <a:pt x="99092" y="16"/>
                  </a:cubicBezTo>
                  <a:cubicBezTo>
                    <a:pt x="100501" y="170"/>
                    <a:pt x="101898" y="490"/>
                    <a:pt x="103230" y="964"/>
                  </a:cubicBezTo>
                  <a:cubicBezTo>
                    <a:pt x="110482" y="3219"/>
                    <a:pt x="113339" y="8062"/>
                    <a:pt x="111801" y="15479"/>
                  </a:cubicBezTo>
                  <a:cubicBezTo>
                    <a:pt x="111199" y="18413"/>
                    <a:pt x="110597" y="21347"/>
                    <a:pt x="110033" y="24281"/>
                  </a:cubicBezTo>
                  <a:cubicBezTo>
                    <a:pt x="107791" y="35952"/>
                    <a:pt x="107471" y="47816"/>
                    <a:pt x="106190" y="59576"/>
                  </a:cubicBezTo>
                  <a:cubicBezTo>
                    <a:pt x="105485" y="66430"/>
                    <a:pt x="105088" y="73400"/>
                    <a:pt x="105037" y="80356"/>
                  </a:cubicBezTo>
                  <a:cubicBezTo>
                    <a:pt x="104947" y="89363"/>
                    <a:pt x="104255" y="98344"/>
                    <a:pt x="102948" y="107248"/>
                  </a:cubicBezTo>
                  <a:close/>
                </a:path>
              </a:pathLst>
            </a:custGeom>
            <a:solidFill>
              <a:srgbClr val="E752BE"/>
            </a:solidFill>
            <a:ln w="1280" cap="flat">
              <a:noFill/>
              <a:prstDash val="solid"/>
              <a:miter/>
            </a:ln>
          </p:spPr>
          <p:txBody>
            <a:bodyPr rtlCol="0" anchor="ctr"/>
            <a:lstStyle/>
            <a:p>
              <a:endParaRPr lang="es-CO"/>
            </a:p>
          </p:txBody>
        </p:sp>
        <p:sp>
          <p:nvSpPr>
            <p:cNvPr id="227" name="Freeform: Shape 226">
              <a:extLst>
                <a:ext uri="{FF2B5EF4-FFF2-40B4-BE49-F238E27FC236}">
                  <a16:creationId xmlns:a16="http://schemas.microsoft.com/office/drawing/2014/main" id="{C6B467C4-47F8-622F-DD1C-957C795B4125}"/>
                </a:ext>
              </a:extLst>
            </p:cNvPr>
            <p:cNvSpPr/>
            <p:nvPr/>
          </p:nvSpPr>
          <p:spPr>
            <a:xfrm>
              <a:off x="-1587733" y="328195"/>
              <a:ext cx="29569" cy="360679"/>
            </a:xfrm>
            <a:custGeom>
              <a:avLst/>
              <a:gdLst>
                <a:gd name="connsiteX0" fmla="*/ 355 w 29569"/>
                <a:gd name="connsiteY0" fmla="*/ -1573 h 360679"/>
                <a:gd name="connsiteX1" fmla="*/ -106 w 29569"/>
                <a:gd name="connsiteY1" fmla="*/ 24050 h 360679"/>
                <a:gd name="connsiteX2" fmla="*/ 855 w 29569"/>
                <a:gd name="connsiteY2" fmla="*/ 48174 h 360679"/>
                <a:gd name="connsiteX3" fmla="*/ 1111 w 29569"/>
                <a:gd name="connsiteY3" fmla="*/ 50044 h 360679"/>
                <a:gd name="connsiteX4" fmla="*/ 2238 w 29569"/>
                <a:gd name="connsiteY4" fmla="*/ 77012 h 360679"/>
                <a:gd name="connsiteX5" fmla="*/ 3366 w 29569"/>
                <a:gd name="connsiteY5" fmla="*/ 115857 h 360679"/>
                <a:gd name="connsiteX6" fmla="*/ 6197 w 29569"/>
                <a:gd name="connsiteY6" fmla="*/ 164066 h 360679"/>
                <a:gd name="connsiteX7" fmla="*/ 8977 w 29569"/>
                <a:gd name="connsiteY7" fmla="*/ 199938 h 360679"/>
                <a:gd name="connsiteX8" fmla="*/ 15114 w 29569"/>
                <a:gd name="connsiteY8" fmla="*/ 246815 h 360679"/>
                <a:gd name="connsiteX9" fmla="*/ 20341 w 29569"/>
                <a:gd name="connsiteY9" fmla="*/ 281893 h 360679"/>
                <a:gd name="connsiteX10" fmla="*/ 22288 w 29569"/>
                <a:gd name="connsiteY10" fmla="*/ 306888 h 360679"/>
                <a:gd name="connsiteX11" fmla="*/ 24428 w 29569"/>
                <a:gd name="connsiteY11" fmla="*/ 328090 h 360679"/>
                <a:gd name="connsiteX12" fmla="*/ 25401 w 29569"/>
                <a:gd name="connsiteY12" fmla="*/ 339403 h 360679"/>
                <a:gd name="connsiteX13" fmla="*/ 27964 w 29569"/>
                <a:gd name="connsiteY13" fmla="*/ 359107 h 360679"/>
                <a:gd name="connsiteX14" fmla="*/ 25645 w 29569"/>
                <a:gd name="connsiteY14" fmla="*/ 350139 h 360679"/>
                <a:gd name="connsiteX15" fmla="*/ 24082 w 29569"/>
                <a:gd name="connsiteY15" fmla="*/ 335649 h 360679"/>
                <a:gd name="connsiteX16" fmla="*/ 22980 w 29569"/>
                <a:gd name="connsiteY16" fmla="*/ 325823 h 360679"/>
                <a:gd name="connsiteX17" fmla="*/ 20136 w 29569"/>
                <a:gd name="connsiteY17" fmla="*/ 294870 h 360679"/>
                <a:gd name="connsiteX18" fmla="*/ 15806 w 29569"/>
                <a:gd name="connsiteY18" fmla="*/ 266519 h 360679"/>
                <a:gd name="connsiteX19" fmla="*/ 12616 w 29569"/>
                <a:gd name="connsiteY19" fmla="*/ 244163 h 360679"/>
                <a:gd name="connsiteX20" fmla="*/ 10374 w 29569"/>
                <a:gd name="connsiteY20" fmla="*/ 229276 h 360679"/>
                <a:gd name="connsiteX21" fmla="*/ 7927 w 29569"/>
                <a:gd name="connsiteY21" fmla="*/ 207778 h 360679"/>
                <a:gd name="connsiteX22" fmla="*/ 6722 w 29569"/>
                <a:gd name="connsiteY22" fmla="*/ 197529 h 360679"/>
                <a:gd name="connsiteX23" fmla="*/ 5159 w 29569"/>
                <a:gd name="connsiteY23" fmla="*/ 182079 h 360679"/>
                <a:gd name="connsiteX24" fmla="*/ 5082 w 29569"/>
                <a:gd name="connsiteY24" fmla="*/ 181131 h 360679"/>
                <a:gd name="connsiteX25" fmla="*/ 3801 w 29569"/>
                <a:gd name="connsiteY25" fmla="*/ 158070 h 360679"/>
                <a:gd name="connsiteX26" fmla="*/ 2238 w 29569"/>
                <a:gd name="connsiteY26" fmla="*/ 136470 h 360679"/>
                <a:gd name="connsiteX27" fmla="*/ 2238 w 29569"/>
                <a:gd name="connsiteY27" fmla="*/ 135535 h 360679"/>
                <a:gd name="connsiteX28" fmla="*/ 1060 w 29569"/>
                <a:gd name="connsiteY28" fmla="*/ 111488 h 360679"/>
                <a:gd name="connsiteX29" fmla="*/ 176 w 29569"/>
                <a:gd name="connsiteY29" fmla="*/ 69415 h 360679"/>
                <a:gd name="connsiteX30" fmla="*/ -1426 w 29569"/>
                <a:gd name="connsiteY30" fmla="*/ 26035 h 360679"/>
                <a:gd name="connsiteX31" fmla="*/ -619 w 29569"/>
                <a:gd name="connsiteY31" fmla="*/ 1002 h 360679"/>
                <a:gd name="connsiteX32" fmla="*/ 355 w 29569"/>
                <a:gd name="connsiteY32" fmla="*/ -1573 h 36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9569" h="360679">
                  <a:moveTo>
                    <a:pt x="355" y="-1573"/>
                  </a:moveTo>
                  <a:cubicBezTo>
                    <a:pt x="278" y="6959"/>
                    <a:pt x="-132" y="15492"/>
                    <a:pt x="-106" y="24050"/>
                  </a:cubicBezTo>
                  <a:cubicBezTo>
                    <a:pt x="-106" y="32070"/>
                    <a:pt x="-247" y="40167"/>
                    <a:pt x="855" y="48174"/>
                  </a:cubicBezTo>
                  <a:cubicBezTo>
                    <a:pt x="996" y="48789"/>
                    <a:pt x="1073" y="49416"/>
                    <a:pt x="1111" y="50044"/>
                  </a:cubicBezTo>
                  <a:cubicBezTo>
                    <a:pt x="906" y="59012"/>
                    <a:pt x="2533" y="67980"/>
                    <a:pt x="2238" y="77012"/>
                  </a:cubicBezTo>
                  <a:cubicBezTo>
                    <a:pt x="1816" y="89990"/>
                    <a:pt x="2674" y="102930"/>
                    <a:pt x="3366" y="115857"/>
                  </a:cubicBezTo>
                  <a:cubicBezTo>
                    <a:pt x="4224" y="131935"/>
                    <a:pt x="5300" y="147988"/>
                    <a:pt x="6197" y="164066"/>
                  </a:cubicBezTo>
                  <a:cubicBezTo>
                    <a:pt x="6876" y="176019"/>
                    <a:pt x="7799" y="187985"/>
                    <a:pt x="8977" y="199938"/>
                  </a:cubicBezTo>
                  <a:cubicBezTo>
                    <a:pt x="10502" y="215632"/>
                    <a:pt x="12552" y="231262"/>
                    <a:pt x="15114" y="246815"/>
                  </a:cubicBezTo>
                  <a:cubicBezTo>
                    <a:pt x="17061" y="258473"/>
                    <a:pt x="18470" y="270221"/>
                    <a:pt x="20341" y="281893"/>
                  </a:cubicBezTo>
                  <a:cubicBezTo>
                    <a:pt x="21455" y="290182"/>
                    <a:pt x="22096" y="298522"/>
                    <a:pt x="22288" y="306888"/>
                  </a:cubicBezTo>
                  <a:cubicBezTo>
                    <a:pt x="22621" y="313972"/>
                    <a:pt x="23416" y="321057"/>
                    <a:pt x="24428" y="328090"/>
                  </a:cubicBezTo>
                  <a:cubicBezTo>
                    <a:pt x="24979" y="331857"/>
                    <a:pt x="25094" y="335649"/>
                    <a:pt x="25401" y="339403"/>
                  </a:cubicBezTo>
                  <a:cubicBezTo>
                    <a:pt x="25927" y="346026"/>
                    <a:pt x="27349" y="352509"/>
                    <a:pt x="27964" y="359107"/>
                  </a:cubicBezTo>
                  <a:cubicBezTo>
                    <a:pt x="25875" y="356481"/>
                    <a:pt x="26157" y="353239"/>
                    <a:pt x="25645" y="350139"/>
                  </a:cubicBezTo>
                  <a:cubicBezTo>
                    <a:pt x="24825" y="345348"/>
                    <a:pt x="23838" y="340531"/>
                    <a:pt x="24082" y="335649"/>
                  </a:cubicBezTo>
                  <a:cubicBezTo>
                    <a:pt x="24043" y="332344"/>
                    <a:pt x="23672" y="329051"/>
                    <a:pt x="22980" y="325823"/>
                  </a:cubicBezTo>
                  <a:cubicBezTo>
                    <a:pt x="21404" y="315574"/>
                    <a:pt x="21391" y="305145"/>
                    <a:pt x="20136" y="294870"/>
                  </a:cubicBezTo>
                  <a:cubicBezTo>
                    <a:pt x="18970" y="285377"/>
                    <a:pt x="17215" y="275974"/>
                    <a:pt x="15806" y="266519"/>
                  </a:cubicBezTo>
                  <a:cubicBezTo>
                    <a:pt x="14678" y="259075"/>
                    <a:pt x="13705" y="251606"/>
                    <a:pt x="12616" y="244163"/>
                  </a:cubicBezTo>
                  <a:cubicBezTo>
                    <a:pt x="11898" y="239192"/>
                    <a:pt x="11014" y="234247"/>
                    <a:pt x="10374" y="229276"/>
                  </a:cubicBezTo>
                  <a:cubicBezTo>
                    <a:pt x="9451" y="222127"/>
                    <a:pt x="8055" y="215017"/>
                    <a:pt x="7927" y="207778"/>
                  </a:cubicBezTo>
                  <a:cubicBezTo>
                    <a:pt x="7773" y="204332"/>
                    <a:pt x="7376" y="200911"/>
                    <a:pt x="6722" y="197529"/>
                  </a:cubicBezTo>
                  <a:cubicBezTo>
                    <a:pt x="5864" y="192405"/>
                    <a:pt x="6722" y="187101"/>
                    <a:pt x="5159" y="182079"/>
                  </a:cubicBezTo>
                  <a:cubicBezTo>
                    <a:pt x="5070" y="181771"/>
                    <a:pt x="5044" y="181451"/>
                    <a:pt x="5082" y="181131"/>
                  </a:cubicBezTo>
                  <a:cubicBezTo>
                    <a:pt x="5595" y="173444"/>
                    <a:pt x="4416" y="165757"/>
                    <a:pt x="3801" y="158070"/>
                  </a:cubicBezTo>
                  <a:cubicBezTo>
                    <a:pt x="3276" y="150883"/>
                    <a:pt x="3942" y="143580"/>
                    <a:pt x="2238" y="136470"/>
                  </a:cubicBezTo>
                  <a:cubicBezTo>
                    <a:pt x="2200" y="136163"/>
                    <a:pt x="2200" y="135842"/>
                    <a:pt x="2238" y="135535"/>
                  </a:cubicBezTo>
                  <a:cubicBezTo>
                    <a:pt x="2840" y="127477"/>
                    <a:pt x="1662" y="119457"/>
                    <a:pt x="1060" y="111488"/>
                  </a:cubicBezTo>
                  <a:cubicBezTo>
                    <a:pt x="9" y="97395"/>
                    <a:pt x="1060" y="83405"/>
                    <a:pt x="176" y="69415"/>
                  </a:cubicBezTo>
                  <a:cubicBezTo>
                    <a:pt x="-760" y="54951"/>
                    <a:pt x="-2092" y="40500"/>
                    <a:pt x="-1426" y="26035"/>
                  </a:cubicBezTo>
                  <a:cubicBezTo>
                    <a:pt x="-1041" y="17683"/>
                    <a:pt x="-708" y="9381"/>
                    <a:pt x="-619" y="1002"/>
                  </a:cubicBezTo>
                  <a:cubicBezTo>
                    <a:pt x="-772" y="29"/>
                    <a:pt x="-401" y="-945"/>
                    <a:pt x="355" y="-1573"/>
                  </a:cubicBezTo>
                  <a:close/>
                </a:path>
              </a:pathLst>
            </a:custGeom>
            <a:solidFill>
              <a:srgbClr val="270000"/>
            </a:solidFill>
            <a:ln w="1280" cap="flat">
              <a:noFill/>
              <a:prstDash val="solid"/>
              <a:miter/>
            </a:ln>
          </p:spPr>
          <p:txBody>
            <a:bodyPr rtlCol="0" anchor="ctr"/>
            <a:lstStyle/>
            <a:p>
              <a:endParaRPr lang="es-CO"/>
            </a:p>
          </p:txBody>
        </p:sp>
        <p:sp>
          <p:nvSpPr>
            <p:cNvPr id="228" name="Freeform: Shape 227">
              <a:extLst>
                <a:ext uri="{FF2B5EF4-FFF2-40B4-BE49-F238E27FC236}">
                  <a16:creationId xmlns:a16="http://schemas.microsoft.com/office/drawing/2014/main" id="{D93F0EA4-F38C-AEA2-3304-177DAE16AAE8}"/>
                </a:ext>
              </a:extLst>
            </p:cNvPr>
            <p:cNvSpPr/>
            <p:nvPr/>
          </p:nvSpPr>
          <p:spPr>
            <a:xfrm>
              <a:off x="-876031" y="196275"/>
              <a:ext cx="925" cy="1883"/>
            </a:xfrm>
            <a:custGeom>
              <a:avLst/>
              <a:gdLst>
                <a:gd name="connsiteX0" fmla="*/ -1595 w 925"/>
                <a:gd name="connsiteY0" fmla="*/ -1573 h 1883"/>
                <a:gd name="connsiteX1" fmla="*/ -711 w 925"/>
                <a:gd name="connsiteY1" fmla="*/ 310 h 1883"/>
                <a:gd name="connsiteX2" fmla="*/ -1595 w 925"/>
                <a:gd name="connsiteY2" fmla="*/ -1573 h 1883"/>
              </a:gdLst>
              <a:ahLst/>
              <a:cxnLst>
                <a:cxn ang="0">
                  <a:pos x="connsiteX0" y="connsiteY0"/>
                </a:cxn>
                <a:cxn ang="0">
                  <a:pos x="connsiteX1" y="connsiteY1"/>
                </a:cxn>
                <a:cxn ang="0">
                  <a:pos x="connsiteX2" y="connsiteY2"/>
                </a:cxn>
              </a:cxnLst>
              <a:rect l="l" t="t" r="r" b="b"/>
              <a:pathLst>
                <a:path w="925" h="1883">
                  <a:moveTo>
                    <a:pt x="-1595" y="-1573"/>
                  </a:moveTo>
                  <a:cubicBezTo>
                    <a:pt x="-928" y="-1202"/>
                    <a:pt x="-570" y="-446"/>
                    <a:pt x="-711" y="310"/>
                  </a:cubicBezTo>
                  <a:cubicBezTo>
                    <a:pt x="-1338" y="-100"/>
                    <a:pt x="-1672" y="-830"/>
                    <a:pt x="-1595" y="-1573"/>
                  </a:cubicBezTo>
                  <a:close/>
                </a:path>
              </a:pathLst>
            </a:custGeom>
            <a:solidFill>
              <a:srgbClr val="020202"/>
            </a:solidFill>
            <a:ln w="1280" cap="flat">
              <a:noFill/>
              <a:prstDash val="solid"/>
              <a:miter/>
            </a:ln>
          </p:spPr>
          <p:txBody>
            <a:bodyPr rtlCol="0" anchor="ctr"/>
            <a:lstStyle/>
            <a:p>
              <a:endParaRPr lang="es-CO"/>
            </a:p>
          </p:txBody>
        </p:sp>
        <p:sp>
          <p:nvSpPr>
            <p:cNvPr id="229" name="Freeform: Shape 228">
              <a:extLst>
                <a:ext uri="{FF2B5EF4-FFF2-40B4-BE49-F238E27FC236}">
                  <a16:creationId xmlns:a16="http://schemas.microsoft.com/office/drawing/2014/main" id="{2153EED5-D68B-1B2B-D55E-969E1BFF7C10}"/>
                </a:ext>
              </a:extLst>
            </p:cNvPr>
            <p:cNvSpPr/>
            <p:nvPr/>
          </p:nvSpPr>
          <p:spPr>
            <a:xfrm>
              <a:off x="-889291" y="104212"/>
              <a:ext cx="933" cy="1883"/>
            </a:xfrm>
            <a:custGeom>
              <a:avLst/>
              <a:gdLst>
                <a:gd name="connsiteX0" fmla="*/ -1595 w 933"/>
                <a:gd name="connsiteY0" fmla="*/ -1573 h 1883"/>
                <a:gd name="connsiteX1" fmla="*/ -698 w 933"/>
                <a:gd name="connsiteY1" fmla="*/ 310 h 1883"/>
                <a:gd name="connsiteX2" fmla="*/ -1595 w 933"/>
                <a:gd name="connsiteY2" fmla="*/ -1573 h 1883"/>
              </a:gdLst>
              <a:ahLst/>
              <a:cxnLst>
                <a:cxn ang="0">
                  <a:pos x="connsiteX0" y="connsiteY0"/>
                </a:cxn>
                <a:cxn ang="0">
                  <a:pos x="connsiteX1" y="connsiteY1"/>
                </a:cxn>
                <a:cxn ang="0">
                  <a:pos x="connsiteX2" y="connsiteY2"/>
                </a:cxn>
              </a:cxnLst>
              <a:rect l="l" t="t" r="r" b="b"/>
              <a:pathLst>
                <a:path w="933" h="1883">
                  <a:moveTo>
                    <a:pt x="-1595" y="-1573"/>
                  </a:moveTo>
                  <a:cubicBezTo>
                    <a:pt x="-929" y="-1201"/>
                    <a:pt x="-570" y="-445"/>
                    <a:pt x="-698" y="310"/>
                  </a:cubicBezTo>
                  <a:cubicBezTo>
                    <a:pt x="-1326" y="-100"/>
                    <a:pt x="-1672" y="-830"/>
                    <a:pt x="-1595" y="-1573"/>
                  </a:cubicBezTo>
                  <a:close/>
                </a:path>
              </a:pathLst>
            </a:custGeom>
            <a:solidFill>
              <a:srgbClr val="020202"/>
            </a:solidFill>
            <a:ln w="1280" cap="flat">
              <a:noFill/>
              <a:prstDash val="solid"/>
              <a:miter/>
            </a:ln>
          </p:spPr>
          <p:txBody>
            <a:bodyPr rtlCol="0" anchor="ctr"/>
            <a:lstStyle/>
            <a:p>
              <a:endParaRPr lang="es-CO"/>
            </a:p>
          </p:txBody>
        </p:sp>
        <p:sp>
          <p:nvSpPr>
            <p:cNvPr id="230" name="Freeform: Shape 229">
              <a:extLst>
                <a:ext uri="{FF2B5EF4-FFF2-40B4-BE49-F238E27FC236}">
                  <a16:creationId xmlns:a16="http://schemas.microsoft.com/office/drawing/2014/main" id="{B7A709FA-26DB-3993-153D-DC8BE4951A25}"/>
                </a:ext>
              </a:extLst>
            </p:cNvPr>
            <p:cNvSpPr/>
            <p:nvPr/>
          </p:nvSpPr>
          <p:spPr>
            <a:xfrm>
              <a:off x="-875057" y="214314"/>
              <a:ext cx="909" cy="1870"/>
            </a:xfrm>
            <a:custGeom>
              <a:avLst/>
              <a:gdLst>
                <a:gd name="connsiteX0" fmla="*/ -1595 w 909"/>
                <a:gd name="connsiteY0" fmla="*/ -1573 h 1870"/>
                <a:gd name="connsiteX1" fmla="*/ -736 w 909"/>
                <a:gd name="connsiteY1" fmla="*/ 298 h 1870"/>
                <a:gd name="connsiteX2" fmla="*/ -1595 w 909"/>
                <a:gd name="connsiteY2" fmla="*/ -1573 h 1870"/>
              </a:gdLst>
              <a:ahLst/>
              <a:cxnLst>
                <a:cxn ang="0">
                  <a:pos x="connsiteX0" y="connsiteY0"/>
                </a:cxn>
                <a:cxn ang="0">
                  <a:pos x="connsiteX1" y="connsiteY1"/>
                </a:cxn>
                <a:cxn ang="0">
                  <a:pos x="connsiteX2" y="connsiteY2"/>
                </a:cxn>
              </a:cxnLst>
              <a:rect l="l" t="t" r="r" b="b"/>
              <a:pathLst>
                <a:path w="909" h="1870">
                  <a:moveTo>
                    <a:pt x="-1595" y="-1573"/>
                  </a:moveTo>
                  <a:cubicBezTo>
                    <a:pt x="-928" y="-1214"/>
                    <a:pt x="-570" y="-445"/>
                    <a:pt x="-736" y="298"/>
                  </a:cubicBezTo>
                  <a:cubicBezTo>
                    <a:pt x="-1338" y="-125"/>
                    <a:pt x="-1671" y="-843"/>
                    <a:pt x="-1595" y="-1573"/>
                  </a:cubicBezTo>
                  <a:close/>
                </a:path>
              </a:pathLst>
            </a:custGeom>
            <a:solidFill>
              <a:srgbClr val="020202"/>
            </a:solidFill>
            <a:ln w="1280" cap="flat">
              <a:noFill/>
              <a:prstDash val="solid"/>
              <a:miter/>
            </a:ln>
          </p:spPr>
          <p:txBody>
            <a:bodyPr rtlCol="0" anchor="ctr"/>
            <a:lstStyle/>
            <a:p>
              <a:endParaRPr lang="es-CO"/>
            </a:p>
          </p:txBody>
        </p:sp>
        <p:sp>
          <p:nvSpPr>
            <p:cNvPr id="231" name="Freeform: Shape 230">
              <a:extLst>
                <a:ext uri="{FF2B5EF4-FFF2-40B4-BE49-F238E27FC236}">
                  <a16:creationId xmlns:a16="http://schemas.microsoft.com/office/drawing/2014/main" id="{9C5B7E2B-4DB2-4989-830A-47BB143D5F49}"/>
                </a:ext>
              </a:extLst>
            </p:cNvPr>
            <p:cNvSpPr/>
            <p:nvPr/>
          </p:nvSpPr>
          <p:spPr>
            <a:xfrm>
              <a:off x="-876953" y="186782"/>
              <a:ext cx="925" cy="1896"/>
            </a:xfrm>
            <a:custGeom>
              <a:avLst/>
              <a:gdLst>
                <a:gd name="connsiteX0" fmla="*/ -1595 w 925"/>
                <a:gd name="connsiteY0" fmla="*/ -1573 h 1896"/>
                <a:gd name="connsiteX1" fmla="*/ -711 w 925"/>
                <a:gd name="connsiteY1" fmla="*/ 323 h 1896"/>
                <a:gd name="connsiteX2" fmla="*/ -1595 w 925"/>
                <a:gd name="connsiteY2" fmla="*/ -1573 h 1896"/>
              </a:gdLst>
              <a:ahLst/>
              <a:cxnLst>
                <a:cxn ang="0">
                  <a:pos x="connsiteX0" y="connsiteY0"/>
                </a:cxn>
                <a:cxn ang="0">
                  <a:pos x="connsiteX1" y="connsiteY1"/>
                </a:cxn>
                <a:cxn ang="0">
                  <a:pos x="connsiteX2" y="connsiteY2"/>
                </a:cxn>
              </a:cxnLst>
              <a:rect l="l" t="t" r="r" b="b"/>
              <a:pathLst>
                <a:path w="925" h="1896">
                  <a:moveTo>
                    <a:pt x="-1595" y="-1573"/>
                  </a:moveTo>
                  <a:cubicBezTo>
                    <a:pt x="-928" y="-1188"/>
                    <a:pt x="-570" y="-432"/>
                    <a:pt x="-711" y="323"/>
                  </a:cubicBezTo>
                  <a:cubicBezTo>
                    <a:pt x="-1338" y="-99"/>
                    <a:pt x="-1672" y="-830"/>
                    <a:pt x="-1595" y="-1573"/>
                  </a:cubicBezTo>
                  <a:close/>
                </a:path>
              </a:pathLst>
            </a:custGeom>
            <a:solidFill>
              <a:srgbClr val="020202"/>
            </a:solidFill>
            <a:ln w="1280" cap="flat">
              <a:noFill/>
              <a:prstDash val="solid"/>
              <a:miter/>
            </a:ln>
          </p:spPr>
          <p:txBody>
            <a:bodyPr rtlCol="0" anchor="ctr"/>
            <a:lstStyle/>
            <a:p>
              <a:endParaRPr lang="es-CO"/>
            </a:p>
          </p:txBody>
        </p:sp>
        <p:sp>
          <p:nvSpPr>
            <p:cNvPr id="232" name="Freeform: Shape 231">
              <a:extLst>
                <a:ext uri="{FF2B5EF4-FFF2-40B4-BE49-F238E27FC236}">
                  <a16:creationId xmlns:a16="http://schemas.microsoft.com/office/drawing/2014/main" id="{A2B42C6C-83BF-F81D-7766-3E12146698F7}"/>
                </a:ext>
              </a:extLst>
            </p:cNvPr>
            <p:cNvSpPr/>
            <p:nvPr/>
          </p:nvSpPr>
          <p:spPr>
            <a:xfrm>
              <a:off x="-885488" y="83343"/>
              <a:ext cx="909" cy="948"/>
            </a:xfrm>
            <a:custGeom>
              <a:avLst/>
              <a:gdLst>
                <a:gd name="connsiteX0" fmla="*/ -696 w 909"/>
                <a:gd name="connsiteY0" fmla="*/ -1573 h 948"/>
                <a:gd name="connsiteX1" fmla="*/ -1606 w 909"/>
                <a:gd name="connsiteY1" fmla="*/ -625 h 948"/>
              </a:gdLst>
              <a:ahLst/>
              <a:cxnLst>
                <a:cxn ang="0">
                  <a:pos x="connsiteX0" y="connsiteY0"/>
                </a:cxn>
                <a:cxn ang="0">
                  <a:pos x="connsiteX1" y="connsiteY1"/>
                </a:cxn>
              </a:cxnLst>
              <a:rect l="l" t="t" r="r" b="b"/>
              <a:pathLst>
                <a:path w="909" h="948">
                  <a:moveTo>
                    <a:pt x="-696" y="-1573"/>
                  </a:moveTo>
                  <a:lnTo>
                    <a:pt x="-1606" y="-625"/>
                  </a:lnTo>
                  <a:close/>
                </a:path>
              </a:pathLst>
            </a:custGeom>
            <a:solidFill>
              <a:srgbClr val="020202"/>
            </a:solidFill>
            <a:ln w="1280" cap="flat">
              <a:noFill/>
              <a:prstDash val="solid"/>
              <a:miter/>
            </a:ln>
          </p:spPr>
          <p:txBody>
            <a:bodyPr rtlCol="0" anchor="ctr"/>
            <a:lstStyle/>
            <a:p>
              <a:endParaRPr lang="es-CO"/>
            </a:p>
          </p:txBody>
        </p:sp>
        <p:sp>
          <p:nvSpPr>
            <p:cNvPr id="233" name="Freeform: Shape 232">
              <a:extLst>
                <a:ext uri="{FF2B5EF4-FFF2-40B4-BE49-F238E27FC236}">
                  <a16:creationId xmlns:a16="http://schemas.microsoft.com/office/drawing/2014/main" id="{E8DCA9E8-A363-6941-446B-C9D275F5011D}"/>
                </a:ext>
              </a:extLst>
            </p:cNvPr>
            <p:cNvSpPr/>
            <p:nvPr/>
          </p:nvSpPr>
          <p:spPr>
            <a:xfrm>
              <a:off x="-888332" y="91875"/>
              <a:ext cx="909" cy="960"/>
            </a:xfrm>
            <a:custGeom>
              <a:avLst/>
              <a:gdLst>
                <a:gd name="connsiteX0" fmla="*/ -696 w 909"/>
                <a:gd name="connsiteY0" fmla="*/ -1573 h 960"/>
                <a:gd name="connsiteX1" fmla="*/ -1606 w 909"/>
                <a:gd name="connsiteY1" fmla="*/ -612 h 960"/>
              </a:gdLst>
              <a:ahLst/>
              <a:cxnLst>
                <a:cxn ang="0">
                  <a:pos x="connsiteX0" y="connsiteY0"/>
                </a:cxn>
                <a:cxn ang="0">
                  <a:pos x="connsiteX1" y="connsiteY1"/>
                </a:cxn>
              </a:cxnLst>
              <a:rect l="l" t="t" r="r" b="b"/>
              <a:pathLst>
                <a:path w="909" h="960">
                  <a:moveTo>
                    <a:pt x="-696" y="-1573"/>
                  </a:moveTo>
                  <a:lnTo>
                    <a:pt x="-1606" y="-612"/>
                  </a:lnTo>
                  <a:close/>
                </a:path>
              </a:pathLst>
            </a:custGeom>
            <a:solidFill>
              <a:srgbClr val="020202"/>
            </a:solidFill>
            <a:ln w="1280" cap="flat">
              <a:noFill/>
              <a:prstDash val="solid"/>
              <a:miter/>
            </a:ln>
          </p:spPr>
          <p:txBody>
            <a:bodyPr rtlCol="0" anchor="ctr"/>
            <a:lstStyle/>
            <a:p>
              <a:endParaRPr lang="es-CO"/>
            </a:p>
          </p:txBody>
        </p:sp>
        <p:sp>
          <p:nvSpPr>
            <p:cNvPr id="234" name="Freeform: Shape 233">
              <a:extLst>
                <a:ext uri="{FF2B5EF4-FFF2-40B4-BE49-F238E27FC236}">
                  <a16:creationId xmlns:a16="http://schemas.microsoft.com/office/drawing/2014/main" id="{E5F2A17D-78A0-1AF9-1533-5B92063B70AA}"/>
                </a:ext>
              </a:extLst>
            </p:cNvPr>
            <p:cNvSpPr/>
            <p:nvPr/>
          </p:nvSpPr>
          <p:spPr>
            <a:xfrm>
              <a:off x="-889280" y="98524"/>
              <a:ext cx="871" cy="948"/>
            </a:xfrm>
            <a:custGeom>
              <a:avLst/>
              <a:gdLst>
                <a:gd name="connsiteX0" fmla="*/ -734 w 871"/>
                <a:gd name="connsiteY0" fmla="*/ -1573 h 948"/>
                <a:gd name="connsiteX1" fmla="*/ -1606 w 871"/>
                <a:gd name="connsiteY1" fmla="*/ -625 h 948"/>
                <a:gd name="connsiteX2" fmla="*/ -734 w 871"/>
                <a:gd name="connsiteY2" fmla="*/ -1573 h 948"/>
              </a:gdLst>
              <a:ahLst/>
              <a:cxnLst>
                <a:cxn ang="0">
                  <a:pos x="connsiteX0" y="connsiteY0"/>
                </a:cxn>
                <a:cxn ang="0">
                  <a:pos x="connsiteX1" y="connsiteY1"/>
                </a:cxn>
                <a:cxn ang="0">
                  <a:pos x="connsiteX2" y="connsiteY2"/>
                </a:cxn>
              </a:cxnLst>
              <a:rect l="l" t="t" r="r" b="b"/>
              <a:pathLst>
                <a:path w="871" h="948">
                  <a:moveTo>
                    <a:pt x="-734" y="-1573"/>
                  </a:moveTo>
                  <a:cubicBezTo>
                    <a:pt x="-1029" y="-1253"/>
                    <a:pt x="-1311" y="-932"/>
                    <a:pt x="-1606" y="-625"/>
                  </a:cubicBezTo>
                  <a:cubicBezTo>
                    <a:pt x="-1311" y="-932"/>
                    <a:pt x="-1029" y="-1253"/>
                    <a:pt x="-734" y="-1573"/>
                  </a:cubicBezTo>
                  <a:close/>
                </a:path>
              </a:pathLst>
            </a:custGeom>
            <a:solidFill>
              <a:srgbClr val="020202"/>
            </a:solidFill>
            <a:ln w="1280" cap="flat">
              <a:noFill/>
              <a:prstDash val="solid"/>
              <a:miter/>
            </a:ln>
          </p:spPr>
          <p:txBody>
            <a:bodyPr rtlCol="0" anchor="ctr"/>
            <a:lstStyle/>
            <a:p>
              <a:endParaRPr lang="es-CO"/>
            </a:p>
          </p:txBody>
        </p:sp>
        <p:sp>
          <p:nvSpPr>
            <p:cNvPr id="235" name="Freeform: Shape 234">
              <a:extLst>
                <a:ext uri="{FF2B5EF4-FFF2-40B4-BE49-F238E27FC236}">
                  <a16:creationId xmlns:a16="http://schemas.microsoft.com/office/drawing/2014/main" id="{9FD39304-58FA-E011-F048-9F735143B3F9}"/>
                </a:ext>
              </a:extLst>
            </p:cNvPr>
            <p:cNvSpPr/>
            <p:nvPr/>
          </p:nvSpPr>
          <p:spPr>
            <a:xfrm>
              <a:off x="-888332" y="111810"/>
              <a:ext cx="909" cy="948"/>
            </a:xfrm>
            <a:custGeom>
              <a:avLst/>
              <a:gdLst>
                <a:gd name="connsiteX0" fmla="*/ -1606 w 909"/>
                <a:gd name="connsiteY0" fmla="*/ -1573 h 948"/>
                <a:gd name="connsiteX1" fmla="*/ -696 w 909"/>
                <a:gd name="connsiteY1" fmla="*/ -625 h 948"/>
                <a:gd name="connsiteX2" fmla="*/ -1606 w 909"/>
                <a:gd name="connsiteY2" fmla="*/ -1573 h 948"/>
              </a:gdLst>
              <a:ahLst/>
              <a:cxnLst>
                <a:cxn ang="0">
                  <a:pos x="connsiteX0" y="connsiteY0"/>
                </a:cxn>
                <a:cxn ang="0">
                  <a:pos x="connsiteX1" y="connsiteY1"/>
                </a:cxn>
                <a:cxn ang="0">
                  <a:pos x="connsiteX2" y="connsiteY2"/>
                </a:cxn>
              </a:cxnLst>
              <a:rect l="l" t="t" r="r" b="b"/>
              <a:pathLst>
                <a:path w="909" h="948">
                  <a:moveTo>
                    <a:pt x="-1606" y="-1573"/>
                  </a:moveTo>
                  <a:cubicBezTo>
                    <a:pt x="-1298" y="-1253"/>
                    <a:pt x="-1003" y="-932"/>
                    <a:pt x="-696" y="-625"/>
                  </a:cubicBezTo>
                  <a:cubicBezTo>
                    <a:pt x="-1003" y="-932"/>
                    <a:pt x="-1298" y="-1253"/>
                    <a:pt x="-1606" y="-1573"/>
                  </a:cubicBezTo>
                  <a:close/>
                </a:path>
              </a:pathLst>
            </a:custGeom>
            <a:solidFill>
              <a:srgbClr val="020202"/>
            </a:solidFill>
            <a:ln w="1280" cap="flat">
              <a:noFill/>
              <a:prstDash val="solid"/>
              <a:miter/>
            </a:ln>
          </p:spPr>
          <p:txBody>
            <a:bodyPr rtlCol="0" anchor="ctr"/>
            <a:lstStyle/>
            <a:p>
              <a:endParaRPr lang="es-CO"/>
            </a:p>
          </p:txBody>
        </p:sp>
        <p:sp>
          <p:nvSpPr>
            <p:cNvPr id="236" name="Freeform: Shape 235">
              <a:extLst>
                <a:ext uri="{FF2B5EF4-FFF2-40B4-BE49-F238E27FC236}">
                  <a16:creationId xmlns:a16="http://schemas.microsoft.com/office/drawing/2014/main" id="{692717C6-0D09-8FEB-9022-F4DAD6E301EA}"/>
                </a:ext>
              </a:extLst>
            </p:cNvPr>
            <p:cNvSpPr/>
            <p:nvPr/>
          </p:nvSpPr>
          <p:spPr>
            <a:xfrm>
              <a:off x="-887384" y="117511"/>
              <a:ext cx="807" cy="922"/>
            </a:xfrm>
            <a:custGeom>
              <a:avLst/>
              <a:gdLst>
                <a:gd name="connsiteX0" fmla="*/ -1606 w 807"/>
                <a:gd name="connsiteY0" fmla="*/ -1573 h 922"/>
                <a:gd name="connsiteX1" fmla="*/ -798 w 807"/>
                <a:gd name="connsiteY1" fmla="*/ -650 h 922"/>
              </a:gdLst>
              <a:ahLst/>
              <a:cxnLst>
                <a:cxn ang="0">
                  <a:pos x="connsiteX0" y="connsiteY0"/>
                </a:cxn>
                <a:cxn ang="0">
                  <a:pos x="connsiteX1" y="connsiteY1"/>
                </a:cxn>
              </a:cxnLst>
              <a:rect l="l" t="t" r="r" b="b"/>
              <a:pathLst>
                <a:path w="807" h="922">
                  <a:moveTo>
                    <a:pt x="-1606" y="-1573"/>
                  </a:moveTo>
                  <a:lnTo>
                    <a:pt x="-798" y="-650"/>
                  </a:lnTo>
                  <a:close/>
                </a:path>
              </a:pathLst>
            </a:custGeom>
            <a:solidFill>
              <a:srgbClr val="020202"/>
            </a:solidFill>
            <a:ln w="1280" cap="flat">
              <a:noFill/>
              <a:prstDash val="solid"/>
              <a:miter/>
            </a:ln>
          </p:spPr>
          <p:txBody>
            <a:bodyPr rtlCol="0" anchor="ctr"/>
            <a:lstStyle/>
            <a:p>
              <a:endParaRPr lang="es-CO"/>
            </a:p>
          </p:txBody>
        </p:sp>
        <p:sp>
          <p:nvSpPr>
            <p:cNvPr id="237" name="Freeform: Shape 236">
              <a:extLst>
                <a:ext uri="{FF2B5EF4-FFF2-40B4-BE49-F238E27FC236}">
                  <a16:creationId xmlns:a16="http://schemas.microsoft.com/office/drawing/2014/main" id="{8F6719D3-95E9-0D37-A2DA-A88A32E7872D}"/>
                </a:ext>
              </a:extLst>
            </p:cNvPr>
            <p:cNvSpPr/>
            <p:nvPr/>
          </p:nvSpPr>
          <p:spPr>
            <a:xfrm>
              <a:off x="-884540" y="138381"/>
              <a:ext cx="858" cy="948"/>
            </a:xfrm>
            <a:custGeom>
              <a:avLst/>
              <a:gdLst>
                <a:gd name="connsiteX0" fmla="*/ -1606 w 858"/>
                <a:gd name="connsiteY0" fmla="*/ -1573 h 948"/>
                <a:gd name="connsiteX1" fmla="*/ -747 w 858"/>
                <a:gd name="connsiteY1" fmla="*/ -625 h 948"/>
              </a:gdLst>
              <a:ahLst/>
              <a:cxnLst>
                <a:cxn ang="0">
                  <a:pos x="connsiteX0" y="connsiteY0"/>
                </a:cxn>
                <a:cxn ang="0">
                  <a:pos x="connsiteX1" y="connsiteY1"/>
                </a:cxn>
              </a:cxnLst>
              <a:rect l="l" t="t" r="r" b="b"/>
              <a:pathLst>
                <a:path w="858" h="948">
                  <a:moveTo>
                    <a:pt x="-1606" y="-1573"/>
                  </a:moveTo>
                  <a:lnTo>
                    <a:pt x="-747" y="-625"/>
                  </a:lnTo>
                  <a:close/>
                </a:path>
              </a:pathLst>
            </a:custGeom>
            <a:solidFill>
              <a:srgbClr val="020202"/>
            </a:solidFill>
            <a:ln w="1280" cap="flat">
              <a:noFill/>
              <a:prstDash val="solid"/>
              <a:miter/>
            </a:ln>
          </p:spPr>
          <p:txBody>
            <a:bodyPr rtlCol="0" anchor="ctr"/>
            <a:lstStyle/>
            <a:p>
              <a:endParaRPr lang="es-CO"/>
            </a:p>
          </p:txBody>
        </p:sp>
        <p:sp>
          <p:nvSpPr>
            <p:cNvPr id="238" name="Freeform: Shape 237">
              <a:extLst>
                <a:ext uri="{FF2B5EF4-FFF2-40B4-BE49-F238E27FC236}">
                  <a16:creationId xmlns:a16="http://schemas.microsoft.com/office/drawing/2014/main" id="{3385AE7A-74C1-2D93-73F1-1FD64E3B50B2}"/>
                </a:ext>
              </a:extLst>
            </p:cNvPr>
            <p:cNvSpPr/>
            <p:nvPr/>
          </p:nvSpPr>
          <p:spPr>
            <a:xfrm>
              <a:off x="-879787" y="164016"/>
              <a:ext cx="858" cy="935"/>
            </a:xfrm>
            <a:custGeom>
              <a:avLst/>
              <a:gdLst>
                <a:gd name="connsiteX0" fmla="*/ -1606 w 858"/>
                <a:gd name="connsiteY0" fmla="*/ -1573 h 935"/>
                <a:gd name="connsiteX1" fmla="*/ -747 w 858"/>
                <a:gd name="connsiteY1" fmla="*/ -638 h 935"/>
                <a:gd name="connsiteX2" fmla="*/ -1606 w 858"/>
                <a:gd name="connsiteY2" fmla="*/ -1573 h 935"/>
              </a:gdLst>
              <a:ahLst/>
              <a:cxnLst>
                <a:cxn ang="0">
                  <a:pos x="connsiteX0" y="connsiteY0"/>
                </a:cxn>
                <a:cxn ang="0">
                  <a:pos x="connsiteX1" y="connsiteY1"/>
                </a:cxn>
                <a:cxn ang="0">
                  <a:pos x="connsiteX2" y="connsiteY2"/>
                </a:cxn>
              </a:cxnLst>
              <a:rect l="l" t="t" r="r" b="b"/>
              <a:pathLst>
                <a:path w="858" h="935">
                  <a:moveTo>
                    <a:pt x="-1606" y="-1573"/>
                  </a:moveTo>
                  <a:lnTo>
                    <a:pt x="-747" y="-638"/>
                  </a:lnTo>
                  <a:cubicBezTo>
                    <a:pt x="-1042" y="-945"/>
                    <a:pt x="-1324" y="-1265"/>
                    <a:pt x="-1606" y="-1573"/>
                  </a:cubicBezTo>
                  <a:close/>
                </a:path>
              </a:pathLst>
            </a:custGeom>
            <a:solidFill>
              <a:srgbClr val="020202"/>
            </a:solidFill>
            <a:ln w="1280" cap="flat">
              <a:noFill/>
              <a:prstDash val="solid"/>
              <a:miter/>
            </a:ln>
          </p:spPr>
          <p:txBody>
            <a:bodyPr rtlCol="0" anchor="ctr"/>
            <a:lstStyle/>
            <a:p>
              <a:endParaRPr lang="es-CO"/>
            </a:p>
          </p:txBody>
        </p:sp>
        <p:sp>
          <p:nvSpPr>
            <p:cNvPr id="239" name="Freeform: Shape 238">
              <a:extLst>
                <a:ext uri="{FF2B5EF4-FFF2-40B4-BE49-F238E27FC236}">
                  <a16:creationId xmlns:a16="http://schemas.microsoft.com/office/drawing/2014/main" id="{97CED4F1-5D05-7AD2-3A7D-F16CD6AC237E}"/>
                </a:ext>
              </a:extLst>
            </p:cNvPr>
            <p:cNvSpPr/>
            <p:nvPr/>
          </p:nvSpPr>
          <p:spPr>
            <a:xfrm>
              <a:off x="-877890" y="179198"/>
              <a:ext cx="845" cy="935"/>
            </a:xfrm>
            <a:custGeom>
              <a:avLst/>
              <a:gdLst>
                <a:gd name="connsiteX0" fmla="*/ -1606 w 845"/>
                <a:gd name="connsiteY0" fmla="*/ -1573 h 935"/>
                <a:gd name="connsiteX1" fmla="*/ -760 w 845"/>
                <a:gd name="connsiteY1" fmla="*/ -638 h 935"/>
              </a:gdLst>
              <a:ahLst/>
              <a:cxnLst>
                <a:cxn ang="0">
                  <a:pos x="connsiteX0" y="connsiteY0"/>
                </a:cxn>
                <a:cxn ang="0">
                  <a:pos x="connsiteX1" y="connsiteY1"/>
                </a:cxn>
              </a:cxnLst>
              <a:rect l="l" t="t" r="r" b="b"/>
              <a:pathLst>
                <a:path w="845" h="935">
                  <a:moveTo>
                    <a:pt x="-1606" y="-1573"/>
                  </a:moveTo>
                  <a:lnTo>
                    <a:pt x="-760" y="-638"/>
                  </a:lnTo>
                  <a:close/>
                </a:path>
              </a:pathLst>
            </a:custGeom>
            <a:solidFill>
              <a:srgbClr val="020202"/>
            </a:solidFill>
            <a:ln w="1280" cap="flat">
              <a:noFill/>
              <a:prstDash val="solid"/>
              <a:miter/>
            </a:ln>
          </p:spPr>
          <p:txBody>
            <a:bodyPr rtlCol="0" anchor="ctr"/>
            <a:lstStyle/>
            <a:p>
              <a:endParaRPr lang="es-CO"/>
            </a:p>
          </p:txBody>
        </p:sp>
        <p:sp>
          <p:nvSpPr>
            <p:cNvPr id="240" name="Freeform: Shape 239">
              <a:extLst>
                <a:ext uri="{FF2B5EF4-FFF2-40B4-BE49-F238E27FC236}">
                  <a16:creationId xmlns:a16="http://schemas.microsoft.com/office/drawing/2014/main" id="{BB04BFCD-F7ED-D96C-B5F2-05E38AE49FEE}"/>
                </a:ext>
              </a:extLst>
            </p:cNvPr>
            <p:cNvSpPr/>
            <p:nvPr/>
          </p:nvSpPr>
          <p:spPr>
            <a:xfrm>
              <a:off x="-874098" y="243729"/>
              <a:ext cx="858" cy="948"/>
            </a:xfrm>
            <a:custGeom>
              <a:avLst/>
              <a:gdLst>
                <a:gd name="connsiteX0" fmla="*/ -1606 w 858"/>
                <a:gd name="connsiteY0" fmla="*/ -1573 h 948"/>
                <a:gd name="connsiteX1" fmla="*/ -747 w 858"/>
                <a:gd name="connsiteY1" fmla="*/ -625 h 948"/>
              </a:gdLst>
              <a:ahLst/>
              <a:cxnLst>
                <a:cxn ang="0">
                  <a:pos x="connsiteX0" y="connsiteY0"/>
                </a:cxn>
                <a:cxn ang="0">
                  <a:pos x="connsiteX1" y="connsiteY1"/>
                </a:cxn>
              </a:cxnLst>
              <a:rect l="l" t="t" r="r" b="b"/>
              <a:pathLst>
                <a:path w="858" h="948">
                  <a:moveTo>
                    <a:pt x="-1606" y="-1573"/>
                  </a:moveTo>
                  <a:lnTo>
                    <a:pt x="-747" y="-625"/>
                  </a:lnTo>
                  <a:close/>
                </a:path>
              </a:pathLst>
            </a:custGeom>
            <a:solidFill>
              <a:srgbClr val="020202"/>
            </a:solidFill>
            <a:ln w="1280" cap="flat">
              <a:noFill/>
              <a:prstDash val="solid"/>
              <a:miter/>
            </a:ln>
          </p:spPr>
          <p:txBody>
            <a:bodyPr rtlCol="0" anchor="ctr"/>
            <a:lstStyle/>
            <a:p>
              <a:endParaRPr lang="es-CO"/>
            </a:p>
          </p:txBody>
        </p:sp>
        <p:sp>
          <p:nvSpPr>
            <p:cNvPr id="241" name="Freeform: Shape 240">
              <a:extLst>
                <a:ext uri="{FF2B5EF4-FFF2-40B4-BE49-F238E27FC236}">
                  <a16:creationId xmlns:a16="http://schemas.microsoft.com/office/drawing/2014/main" id="{E112BC1C-2F71-4D91-36CE-064AD66341FD}"/>
                </a:ext>
              </a:extLst>
            </p:cNvPr>
            <p:cNvSpPr/>
            <p:nvPr/>
          </p:nvSpPr>
          <p:spPr>
            <a:xfrm>
              <a:off x="-1230922" y="587293"/>
              <a:ext cx="948" cy="948"/>
            </a:xfrm>
            <a:custGeom>
              <a:avLst/>
              <a:gdLst>
                <a:gd name="connsiteX0" fmla="*/ -657 w 948"/>
                <a:gd name="connsiteY0" fmla="*/ -625 h 948"/>
                <a:gd name="connsiteX1" fmla="*/ -1606 w 948"/>
                <a:gd name="connsiteY1" fmla="*/ -1573 h 948"/>
                <a:gd name="connsiteX2" fmla="*/ -657 w 948"/>
                <a:gd name="connsiteY2" fmla="*/ -625 h 948"/>
              </a:gdLst>
              <a:ahLst/>
              <a:cxnLst>
                <a:cxn ang="0">
                  <a:pos x="connsiteX0" y="connsiteY0"/>
                </a:cxn>
                <a:cxn ang="0">
                  <a:pos x="connsiteX1" y="connsiteY1"/>
                </a:cxn>
                <a:cxn ang="0">
                  <a:pos x="connsiteX2" y="connsiteY2"/>
                </a:cxn>
              </a:cxnLst>
              <a:rect l="l" t="t" r="r" b="b"/>
              <a:pathLst>
                <a:path w="948" h="948">
                  <a:moveTo>
                    <a:pt x="-657" y="-625"/>
                  </a:moveTo>
                  <a:cubicBezTo>
                    <a:pt x="-965" y="-945"/>
                    <a:pt x="-1285" y="-1253"/>
                    <a:pt x="-1606" y="-1573"/>
                  </a:cubicBezTo>
                  <a:cubicBezTo>
                    <a:pt x="-1285" y="-1253"/>
                    <a:pt x="-965" y="-945"/>
                    <a:pt x="-657" y="-625"/>
                  </a:cubicBezTo>
                  <a:close/>
                </a:path>
              </a:pathLst>
            </a:custGeom>
            <a:solidFill>
              <a:srgbClr val="020202"/>
            </a:solidFill>
            <a:ln w="1280" cap="flat">
              <a:noFill/>
              <a:prstDash val="solid"/>
              <a:miter/>
            </a:ln>
          </p:spPr>
          <p:txBody>
            <a:bodyPr rtlCol="0" anchor="ctr"/>
            <a:lstStyle/>
            <a:p>
              <a:endParaRPr lang="es-CO"/>
            </a:p>
          </p:txBody>
        </p:sp>
        <p:sp>
          <p:nvSpPr>
            <p:cNvPr id="242" name="Freeform: Shape 241">
              <a:extLst>
                <a:ext uri="{FF2B5EF4-FFF2-40B4-BE49-F238E27FC236}">
                  <a16:creationId xmlns:a16="http://schemas.microsoft.com/office/drawing/2014/main" id="{35356D11-3319-723E-D1EE-294B9172FA31}"/>
                </a:ext>
              </a:extLst>
            </p:cNvPr>
            <p:cNvSpPr/>
            <p:nvPr/>
          </p:nvSpPr>
          <p:spPr>
            <a:xfrm>
              <a:off x="-1419814" y="-262556"/>
              <a:ext cx="453884" cy="403759"/>
            </a:xfrm>
            <a:custGeom>
              <a:avLst/>
              <a:gdLst>
                <a:gd name="connsiteX0" fmla="*/ 4981 w 453884"/>
                <a:gd name="connsiteY0" fmla="*/ 65063 h 403759"/>
                <a:gd name="connsiteX1" fmla="*/ 18240 w 453884"/>
                <a:gd name="connsiteY1" fmla="*/ 38685 h 403759"/>
                <a:gd name="connsiteX2" fmla="*/ 30283 w 453884"/>
                <a:gd name="connsiteY2" fmla="*/ 24118 h 403759"/>
                <a:gd name="connsiteX3" fmla="*/ 48872 w 453884"/>
                <a:gd name="connsiteY3" fmla="*/ 9821 h 403759"/>
                <a:gd name="connsiteX4" fmla="*/ 67385 w 453884"/>
                <a:gd name="connsiteY4" fmla="*/ 1596 h 403759"/>
                <a:gd name="connsiteX5" fmla="*/ 74457 w 453884"/>
                <a:gd name="connsiteY5" fmla="*/ -967 h 403759"/>
                <a:gd name="connsiteX6" fmla="*/ 88434 w 453884"/>
                <a:gd name="connsiteY6" fmla="*/ 10846 h 403759"/>
                <a:gd name="connsiteX7" fmla="*/ 81939 w 453884"/>
                <a:gd name="connsiteY7" fmla="*/ 20787 h 403759"/>
                <a:gd name="connsiteX8" fmla="*/ 56316 w 453884"/>
                <a:gd name="connsiteY8" fmla="*/ 37878 h 403759"/>
                <a:gd name="connsiteX9" fmla="*/ 29796 w 453884"/>
                <a:gd name="connsiteY9" fmla="*/ 67997 h 403759"/>
                <a:gd name="connsiteX10" fmla="*/ 25581 w 453884"/>
                <a:gd name="connsiteY10" fmla="*/ 86804 h 403759"/>
                <a:gd name="connsiteX11" fmla="*/ 28144 w 453884"/>
                <a:gd name="connsiteY11" fmla="*/ 88726 h 403759"/>
                <a:gd name="connsiteX12" fmla="*/ 46080 w 453884"/>
                <a:gd name="connsiteY12" fmla="*/ 92570 h 403759"/>
                <a:gd name="connsiteX13" fmla="*/ 54228 w 453884"/>
                <a:gd name="connsiteY13" fmla="*/ 90007 h 403759"/>
                <a:gd name="connsiteX14" fmla="*/ 62081 w 453884"/>
                <a:gd name="connsiteY14" fmla="*/ 82641 h 403759"/>
                <a:gd name="connsiteX15" fmla="*/ 67475 w 453884"/>
                <a:gd name="connsiteY15" fmla="*/ 72725 h 403759"/>
                <a:gd name="connsiteX16" fmla="*/ 76174 w 453884"/>
                <a:gd name="connsiteY16" fmla="*/ 53802 h 403759"/>
                <a:gd name="connsiteX17" fmla="*/ 93892 w 453884"/>
                <a:gd name="connsiteY17" fmla="*/ 52022 h 403759"/>
                <a:gd name="connsiteX18" fmla="*/ 97517 w 453884"/>
                <a:gd name="connsiteY18" fmla="*/ 65537 h 403759"/>
                <a:gd name="connsiteX19" fmla="*/ 95019 w 453884"/>
                <a:gd name="connsiteY19" fmla="*/ 68394 h 403759"/>
                <a:gd name="connsiteX20" fmla="*/ 72292 w 453884"/>
                <a:gd name="connsiteY20" fmla="*/ 95298 h 403759"/>
                <a:gd name="connsiteX21" fmla="*/ 67718 w 453884"/>
                <a:gd name="connsiteY21" fmla="*/ 119397 h 403759"/>
                <a:gd name="connsiteX22" fmla="*/ 67923 w 453884"/>
                <a:gd name="connsiteY22" fmla="*/ 130261 h 403759"/>
                <a:gd name="connsiteX23" fmla="*/ 67667 w 453884"/>
                <a:gd name="connsiteY23" fmla="*/ 131657 h 403759"/>
                <a:gd name="connsiteX24" fmla="*/ 66911 w 453884"/>
                <a:gd name="connsiteY24" fmla="*/ 137076 h 403759"/>
                <a:gd name="connsiteX25" fmla="*/ 66642 w 453884"/>
                <a:gd name="connsiteY25" fmla="*/ 138358 h 403759"/>
                <a:gd name="connsiteX26" fmla="*/ 65912 w 453884"/>
                <a:gd name="connsiteY26" fmla="*/ 142983 h 403759"/>
                <a:gd name="connsiteX27" fmla="*/ 65643 w 453884"/>
                <a:gd name="connsiteY27" fmla="*/ 144341 h 403759"/>
                <a:gd name="connsiteX28" fmla="*/ 64989 w 453884"/>
                <a:gd name="connsiteY28" fmla="*/ 149901 h 403759"/>
                <a:gd name="connsiteX29" fmla="*/ 64707 w 453884"/>
                <a:gd name="connsiteY29" fmla="*/ 151374 h 403759"/>
                <a:gd name="connsiteX30" fmla="*/ 64848 w 453884"/>
                <a:gd name="connsiteY30" fmla="*/ 200275 h 403759"/>
                <a:gd name="connsiteX31" fmla="*/ 72702 w 453884"/>
                <a:gd name="connsiteY31" fmla="*/ 237710 h 403759"/>
                <a:gd name="connsiteX32" fmla="*/ 72868 w 453884"/>
                <a:gd name="connsiteY32" fmla="*/ 242361 h 403759"/>
                <a:gd name="connsiteX33" fmla="*/ 72791 w 453884"/>
                <a:gd name="connsiteY33" fmla="*/ 253430 h 403759"/>
                <a:gd name="connsiteX34" fmla="*/ 83617 w 453884"/>
                <a:gd name="connsiteY34" fmla="*/ 284305 h 403759"/>
                <a:gd name="connsiteX35" fmla="*/ 101784 w 453884"/>
                <a:gd name="connsiteY35" fmla="*/ 305162 h 403759"/>
                <a:gd name="connsiteX36" fmla="*/ 106191 w 453884"/>
                <a:gd name="connsiteY36" fmla="*/ 306649 h 403759"/>
                <a:gd name="connsiteX37" fmla="*/ 122974 w 453884"/>
                <a:gd name="connsiteY37" fmla="*/ 304317 h 403759"/>
                <a:gd name="connsiteX38" fmla="*/ 131058 w 453884"/>
                <a:gd name="connsiteY38" fmla="*/ 305752 h 403759"/>
                <a:gd name="connsiteX39" fmla="*/ 146303 w 453884"/>
                <a:gd name="connsiteY39" fmla="*/ 314451 h 403759"/>
                <a:gd name="connsiteX40" fmla="*/ 200726 w 453884"/>
                <a:gd name="connsiteY40" fmla="*/ 332784 h 403759"/>
                <a:gd name="connsiteX41" fmla="*/ 229744 w 453884"/>
                <a:gd name="connsiteY41" fmla="*/ 336743 h 403759"/>
                <a:gd name="connsiteX42" fmla="*/ 268447 w 453884"/>
                <a:gd name="connsiteY42" fmla="*/ 334936 h 403759"/>
                <a:gd name="connsiteX43" fmla="*/ 280682 w 453884"/>
                <a:gd name="connsiteY43" fmla="*/ 333732 h 403759"/>
                <a:gd name="connsiteX44" fmla="*/ 311673 w 453884"/>
                <a:gd name="connsiteY44" fmla="*/ 330619 h 403759"/>
                <a:gd name="connsiteX45" fmla="*/ 314415 w 453884"/>
                <a:gd name="connsiteY45" fmla="*/ 329914 h 403759"/>
                <a:gd name="connsiteX46" fmla="*/ 326842 w 453884"/>
                <a:gd name="connsiteY46" fmla="*/ 329081 h 403759"/>
                <a:gd name="connsiteX47" fmla="*/ 345060 w 453884"/>
                <a:gd name="connsiteY47" fmla="*/ 327377 h 403759"/>
                <a:gd name="connsiteX48" fmla="*/ 353541 w 453884"/>
                <a:gd name="connsiteY48" fmla="*/ 327377 h 403759"/>
                <a:gd name="connsiteX49" fmla="*/ 371707 w 453884"/>
                <a:gd name="connsiteY49" fmla="*/ 325135 h 403759"/>
                <a:gd name="connsiteX50" fmla="*/ 372130 w 453884"/>
                <a:gd name="connsiteY50" fmla="*/ 324930 h 403759"/>
                <a:gd name="connsiteX51" fmla="*/ 389144 w 453884"/>
                <a:gd name="connsiteY51" fmla="*/ 319703 h 403759"/>
                <a:gd name="connsiteX52" fmla="*/ 394486 w 453884"/>
                <a:gd name="connsiteY52" fmla="*/ 318038 h 403759"/>
                <a:gd name="connsiteX53" fmla="*/ 420109 w 453884"/>
                <a:gd name="connsiteY53" fmla="*/ 309070 h 403759"/>
                <a:gd name="connsiteX54" fmla="*/ 422671 w 453884"/>
                <a:gd name="connsiteY54" fmla="*/ 307866 h 403759"/>
                <a:gd name="connsiteX55" fmla="*/ 431780 w 453884"/>
                <a:gd name="connsiteY55" fmla="*/ 304265 h 403759"/>
                <a:gd name="connsiteX56" fmla="*/ 434189 w 453884"/>
                <a:gd name="connsiteY56" fmla="*/ 302895 h 403759"/>
                <a:gd name="connsiteX57" fmla="*/ 441875 w 453884"/>
                <a:gd name="connsiteY57" fmla="*/ 299577 h 403759"/>
                <a:gd name="connsiteX58" fmla="*/ 444438 w 453884"/>
                <a:gd name="connsiteY58" fmla="*/ 298411 h 403759"/>
                <a:gd name="connsiteX59" fmla="*/ 452279 w 453884"/>
                <a:gd name="connsiteY59" fmla="*/ 295848 h 403759"/>
                <a:gd name="connsiteX60" fmla="*/ 440966 w 453884"/>
                <a:gd name="connsiteY60" fmla="*/ 303343 h 403759"/>
                <a:gd name="connsiteX61" fmla="*/ 416624 w 453884"/>
                <a:gd name="connsiteY61" fmla="*/ 313592 h 403759"/>
                <a:gd name="connsiteX62" fmla="*/ 390681 w 453884"/>
                <a:gd name="connsiteY62" fmla="*/ 323841 h 403759"/>
                <a:gd name="connsiteX63" fmla="*/ 371464 w 453884"/>
                <a:gd name="connsiteY63" fmla="*/ 330247 h 403759"/>
                <a:gd name="connsiteX64" fmla="*/ 368902 w 453884"/>
                <a:gd name="connsiteY64" fmla="*/ 336883 h 403759"/>
                <a:gd name="connsiteX65" fmla="*/ 373527 w 453884"/>
                <a:gd name="connsiteY65" fmla="*/ 342854 h 403759"/>
                <a:gd name="connsiteX66" fmla="*/ 378523 w 453884"/>
                <a:gd name="connsiteY66" fmla="*/ 376343 h 403759"/>
                <a:gd name="connsiteX67" fmla="*/ 372963 w 453884"/>
                <a:gd name="connsiteY67" fmla="*/ 381800 h 403759"/>
                <a:gd name="connsiteX68" fmla="*/ 332120 w 453884"/>
                <a:gd name="connsiteY68" fmla="*/ 391383 h 403759"/>
                <a:gd name="connsiteX69" fmla="*/ 313941 w 453884"/>
                <a:gd name="connsiteY69" fmla="*/ 393779 h 403759"/>
                <a:gd name="connsiteX70" fmla="*/ 296761 w 453884"/>
                <a:gd name="connsiteY70" fmla="*/ 396495 h 403759"/>
                <a:gd name="connsiteX71" fmla="*/ 269767 w 453884"/>
                <a:gd name="connsiteY71" fmla="*/ 400505 h 403759"/>
                <a:gd name="connsiteX72" fmla="*/ 244874 w 453884"/>
                <a:gd name="connsiteY72" fmla="*/ 402017 h 403759"/>
                <a:gd name="connsiteX73" fmla="*/ 203250 w 453884"/>
                <a:gd name="connsiteY73" fmla="*/ 401120 h 403759"/>
                <a:gd name="connsiteX74" fmla="*/ 179395 w 453884"/>
                <a:gd name="connsiteY74" fmla="*/ 398647 h 403759"/>
                <a:gd name="connsiteX75" fmla="*/ 140090 w 453884"/>
                <a:gd name="connsiteY75" fmla="*/ 388987 h 403759"/>
                <a:gd name="connsiteX76" fmla="*/ 100093 w 453884"/>
                <a:gd name="connsiteY76" fmla="*/ 374523 h 403759"/>
                <a:gd name="connsiteX77" fmla="*/ 85910 w 453884"/>
                <a:gd name="connsiteY77" fmla="*/ 367990 h 403759"/>
                <a:gd name="connsiteX78" fmla="*/ 78364 w 453884"/>
                <a:gd name="connsiteY78" fmla="*/ 357535 h 403759"/>
                <a:gd name="connsiteX79" fmla="*/ 67180 w 453884"/>
                <a:gd name="connsiteY79" fmla="*/ 342482 h 403759"/>
                <a:gd name="connsiteX80" fmla="*/ 48936 w 453884"/>
                <a:gd name="connsiteY80" fmla="*/ 326865 h 403759"/>
                <a:gd name="connsiteX81" fmla="*/ 39546 w 453884"/>
                <a:gd name="connsiteY81" fmla="*/ 305085 h 403759"/>
                <a:gd name="connsiteX82" fmla="*/ 29771 w 453884"/>
                <a:gd name="connsiteY82" fmla="*/ 282973 h 403759"/>
                <a:gd name="connsiteX83" fmla="*/ 26132 w 453884"/>
                <a:gd name="connsiteY83" fmla="*/ 280859 h 403759"/>
                <a:gd name="connsiteX84" fmla="*/ 17984 w 453884"/>
                <a:gd name="connsiteY84" fmla="*/ 271814 h 403759"/>
                <a:gd name="connsiteX85" fmla="*/ 16191 w 453884"/>
                <a:gd name="connsiteY85" fmla="*/ 265408 h 403759"/>
                <a:gd name="connsiteX86" fmla="*/ 12911 w 453884"/>
                <a:gd name="connsiteY86" fmla="*/ 259208 h 403759"/>
                <a:gd name="connsiteX87" fmla="*/ 8068 w 453884"/>
                <a:gd name="connsiteY87" fmla="*/ 249087 h 403759"/>
                <a:gd name="connsiteX88" fmla="*/ 1842 w 453884"/>
                <a:gd name="connsiteY88" fmla="*/ 221043 h 403759"/>
                <a:gd name="connsiteX89" fmla="*/ -439 w 453884"/>
                <a:gd name="connsiteY89" fmla="*/ 198546 h 403759"/>
                <a:gd name="connsiteX90" fmla="*/ -439 w 453884"/>
                <a:gd name="connsiteY90" fmla="*/ 177676 h 403759"/>
                <a:gd name="connsiteX91" fmla="*/ -1182 w 453884"/>
                <a:gd name="connsiteY91" fmla="*/ 168285 h 403759"/>
                <a:gd name="connsiteX92" fmla="*/ -1259 w 453884"/>
                <a:gd name="connsiteY92" fmla="*/ 162161 h 403759"/>
                <a:gd name="connsiteX93" fmla="*/ -464 w 453884"/>
                <a:gd name="connsiteY93" fmla="*/ 147556 h 403759"/>
                <a:gd name="connsiteX94" fmla="*/ 1073 w 453884"/>
                <a:gd name="connsiteY94" fmla="*/ 108392 h 403759"/>
                <a:gd name="connsiteX95" fmla="*/ 484 w 453884"/>
                <a:gd name="connsiteY95" fmla="*/ 102306 h 403759"/>
                <a:gd name="connsiteX96" fmla="*/ 4750 w 453884"/>
                <a:gd name="connsiteY96" fmla="*/ 68279 h 403759"/>
                <a:gd name="connsiteX97" fmla="*/ 4981 w 453884"/>
                <a:gd name="connsiteY97" fmla="*/ 65063 h 403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453884" h="403759">
                  <a:moveTo>
                    <a:pt x="4981" y="65063"/>
                  </a:moveTo>
                  <a:cubicBezTo>
                    <a:pt x="7504" y="55442"/>
                    <a:pt x="12027" y="46448"/>
                    <a:pt x="18240" y="38685"/>
                  </a:cubicBezTo>
                  <a:cubicBezTo>
                    <a:pt x="22173" y="33765"/>
                    <a:pt x="26299" y="28999"/>
                    <a:pt x="30283" y="24118"/>
                  </a:cubicBezTo>
                  <a:cubicBezTo>
                    <a:pt x="35408" y="18110"/>
                    <a:pt x="41749" y="13241"/>
                    <a:pt x="48872" y="9821"/>
                  </a:cubicBezTo>
                  <a:cubicBezTo>
                    <a:pt x="54791" y="6541"/>
                    <a:pt x="60979" y="3786"/>
                    <a:pt x="67385" y="1596"/>
                  </a:cubicBezTo>
                  <a:cubicBezTo>
                    <a:pt x="69947" y="1211"/>
                    <a:pt x="72061" y="-211"/>
                    <a:pt x="74457" y="-967"/>
                  </a:cubicBezTo>
                  <a:cubicBezTo>
                    <a:pt x="82490" y="-3529"/>
                    <a:pt x="89600" y="2339"/>
                    <a:pt x="88434" y="10846"/>
                  </a:cubicBezTo>
                  <a:cubicBezTo>
                    <a:pt x="87947" y="14996"/>
                    <a:pt x="85539" y="18673"/>
                    <a:pt x="81939" y="20787"/>
                  </a:cubicBezTo>
                  <a:cubicBezTo>
                    <a:pt x="73265" y="26270"/>
                    <a:pt x="64221" y="31190"/>
                    <a:pt x="56316" y="37878"/>
                  </a:cubicBezTo>
                  <a:cubicBezTo>
                    <a:pt x="45951" y="46461"/>
                    <a:pt x="37009" y="56634"/>
                    <a:pt x="29796" y="67997"/>
                  </a:cubicBezTo>
                  <a:cubicBezTo>
                    <a:pt x="26171" y="73801"/>
                    <a:pt x="26785" y="80501"/>
                    <a:pt x="25581" y="86804"/>
                  </a:cubicBezTo>
                  <a:cubicBezTo>
                    <a:pt x="25235" y="88624"/>
                    <a:pt x="26862" y="88816"/>
                    <a:pt x="28144" y="88726"/>
                  </a:cubicBezTo>
                  <a:cubicBezTo>
                    <a:pt x="34549" y="88355"/>
                    <a:pt x="40302" y="90315"/>
                    <a:pt x="46080" y="92570"/>
                  </a:cubicBezTo>
                  <a:cubicBezTo>
                    <a:pt x="49475" y="93940"/>
                    <a:pt x="52255" y="93197"/>
                    <a:pt x="54228" y="90007"/>
                  </a:cubicBezTo>
                  <a:cubicBezTo>
                    <a:pt x="56034" y="86804"/>
                    <a:pt x="58776" y="84229"/>
                    <a:pt x="62081" y="82641"/>
                  </a:cubicBezTo>
                  <a:cubicBezTo>
                    <a:pt x="66578" y="80655"/>
                    <a:pt x="67974" y="77298"/>
                    <a:pt x="67475" y="72725"/>
                  </a:cubicBezTo>
                  <a:cubicBezTo>
                    <a:pt x="66603" y="64692"/>
                    <a:pt x="70178" y="58735"/>
                    <a:pt x="76174" y="53802"/>
                  </a:cubicBezTo>
                  <a:cubicBezTo>
                    <a:pt x="81106" y="49498"/>
                    <a:pt x="88204" y="48780"/>
                    <a:pt x="93892" y="52022"/>
                  </a:cubicBezTo>
                  <a:cubicBezTo>
                    <a:pt x="98619" y="54750"/>
                    <a:pt x="100246" y="60797"/>
                    <a:pt x="97517" y="65537"/>
                  </a:cubicBezTo>
                  <a:cubicBezTo>
                    <a:pt x="96877" y="66639"/>
                    <a:pt x="96031" y="67613"/>
                    <a:pt x="95019" y="68394"/>
                  </a:cubicBezTo>
                  <a:cubicBezTo>
                    <a:pt x="85821" y="75851"/>
                    <a:pt x="78108" y="84985"/>
                    <a:pt x="72292" y="95298"/>
                  </a:cubicBezTo>
                  <a:cubicBezTo>
                    <a:pt x="68102" y="102742"/>
                    <a:pt x="65707" y="110672"/>
                    <a:pt x="67718" y="119397"/>
                  </a:cubicBezTo>
                  <a:cubicBezTo>
                    <a:pt x="68538" y="122933"/>
                    <a:pt x="68089" y="126635"/>
                    <a:pt x="67923" y="130261"/>
                  </a:cubicBezTo>
                  <a:cubicBezTo>
                    <a:pt x="67872" y="130735"/>
                    <a:pt x="67795" y="131196"/>
                    <a:pt x="67667" y="131657"/>
                  </a:cubicBezTo>
                  <a:cubicBezTo>
                    <a:pt x="67180" y="133425"/>
                    <a:pt x="66924" y="135244"/>
                    <a:pt x="66911" y="137076"/>
                  </a:cubicBezTo>
                  <a:cubicBezTo>
                    <a:pt x="66847" y="137512"/>
                    <a:pt x="66757" y="137935"/>
                    <a:pt x="66642" y="138358"/>
                  </a:cubicBezTo>
                  <a:cubicBezTo>
                    <a:pt x="66232" y="139869"/>
                    <a:pt x="65976" y="141420"/>
                    <a:pt x="65912" y="142983"/>
                  </a:cubicBezTo>
                  <a:cubicBezTo>
                    <a:pt x="65860" y="143444"/>
                    <a:pt x="65771" y="143892"/>
                    <a:pt x="65643" y="144341"/>
                  </a:cubicBezTo>
                  <a:cubicBezTo>
                    <a:pt x="65015" y="146147"/>
                    <a:pt x="65258" y="148056"/>
                    <a:pt x="64989" y="149901"/>
                  </a:cubicBezTo>
                  <a:cubicBezTo>
                    <a:pt x="64938" y="150400"/>
                    <a:pt x="64836" y="150887"/>
                    <a:pt x="64707" y="151374"/>
                  </a:cubicBezTo>
                  <a:cubicBezTo>
                    <a:pt x="62055" y="167568"/>
                    <a:pt x="62107" y="184094"/>
                    <a:pt x="64848" y="200275"/>
                  </a:cubicBezTo>
                  <a:cubicBezTo>
                    <a:pt x="67090" y="212830"/>
                    <a:pt x="68845" y="225488"/>
                    <a:pt x="72702" y="237710"/>
                  </a:cubicBezTo>
                  <a:cubicBezTo>
                    <a:pt x="73381" y="239171"/>
                    <a:pt x="73432" y="240849"/>
                    <a:pt x="72868" y="242361"/>
                  </a:cubicBezTo>
                  <a:cubicBezTo>
                    <a:pt x="70921" y="246076"/>
                    <a:pt x="71728" y="249779"/>
                    <a:pt x="72791" y="253430"/>
                  </a:cubicBezTo>
                  <a:cubicBezTo>
                    <a:pt x="75712" y="263948"/>
                    <a:pt x="79325" y="274261"/>
                    <a:pt x="83617" y="284305"/>
                  </a:cubicBezTo>
                  <a:cubicBezTo>
                    <a:pt x="87537" y="293055"/>
                    <a:pt x="93969" y="299679"/>
                    <a:pt x="101784" y="305162"/>
                  </a:cubicBezTo>
                  <a:cubicBezTo>
                    <a:pt x="102988" y="306226"/>
                    <a:pt x="104577" y="306764"/>
                    <a:pt x="106191" y="306649"/>
                  </a:cubicBezTo>
                  <a:cubicBezTo>
                    <a:pt x="111738" y="305521"/>
                    <a:pt x="117593" y="306712"/>
                    <a:pt x="122974" y="304317"/>
                  </a:cubicBezTo>
                  <a:cubicBezTo>
                    <a:pt x="125946" y="303036"/>
                    <a:pt x="128585" y="304317"/>
                    <a:pt x="131058" y="305752"/>
                  </a:cubicBezTo>
                  <a:cubicBezTo>
                    <a:pt x="136182" y="308596"/>
                    <a:pt x="141204" y="311594"/>
                    <a:pt x="146303" y="314451"/>
                  </a:cubicBezTo>
                  <a:cubicBezTo>
                    <a:pt x="163317" y="323944"/>
                    <a:pt x="181176" y="330683"/>
                    <a:pt x="200726" y="332784"/>
                  </a:cubicBezTo>
                  <a:cubicBezTo>
                    <a:pt x="210424" y="333834"/>
                    <a:pt x="220033" y="335589"/>
                    <a:pt x="229744" y="336743"/>
                  </a:cubicBezTo>
                  <a:cubicBezTo>
                    <a:pt x="242888" y="338306"/>
                    <a:pt x="255598" y="336179"/>
                    <a:pt x="268447" y="334936"/>
                  </a:cubicBezTo>
                  <a:cubicBezTo>
                    <a:pt x="272521" y="334539"/>
                    <a:pt x="276621" y="334155"/>
                    <a:pt x="280682" y="333732"/>
                  </a:cubicBezTo>
                  <a:cubicBezTo>
                    <a:pt x="291008" y="332630"/>
                    <a:pt x="301296" y="331169"/>
                    <a:pt x="311673" y="330619"/>
                  </a:cubicBezTo>
                  <a:cubicBezTo>
                    <a:pt x="312621" y="330529"/>
                    <a:pt x="313544" y="330298"/>
                    <a:pt x="314415" y="329914"/>
                  </a:cubicBezTo>
                  <a:cubicBezTo>
                    <a:pt x="318514" y="329017"/>
                    <a:pt x="322563" y="327352"/>
                    <a:pt x="326842" y="329081"/>
                  </a:cubicBezTo>
                  <a:cubicBezTo>
                    <a:pt x="332953" y="329145"/>
                    <a:pt x="339064" y="328569"/>
                    <a:pt x="345060" y="327377"/>
                  </a:cubicBezTo>
                  <a:cubicBezTo>
                    <a:pt x="347865" y="326839"/>
                    <a:pt x="350735" y="326839"/>
                    <a:pt x="353541" y="327377"/>
                  </a:cubicBezTo>
                  <a:cubicBezTo>
                    <a:pt x="359665" y="328889"/>
                    <a:pt x="366135" y="328095"/>
                    <a:pt x="371707" y="325135"/>
                  </a:cubicBezTo>
                  <a:cubicBezTo>
                    <a:pt x="371836" y="325046"/>
                    <a:pt x="371976" y="324982"/>
                    <a:pt x="372130" y="324930"/>
                  </a:cubicBezTo>
                  <a:cubicBezTo>
                    <a:pt x="377972" y="323726"/>
                    <a:pt x="383468" y="321394"/>
                    <a:pt x="389144" y="319703"/>
                  </a:cubicBezTo>
                  <a:cubicBezTo>
                    <a:pt x="390937" y="319165"/>
                    <a:pt x="392705" y="318653"/>
                    <a:pt x="394486" y="318038"/>
                  </a:cubicBezTo>
                  <a:cubicBezTo>
                    <a:pt x="403031" y="315091"/>
                    <a:pt x="411141" y="310851"/>
                    <a:pt x="420109" y="309070"/>
                  </a:cubicBezTo>
                  <a:cubicBezTo>
                    <a:pt x="421018" y="308801"/>
                    <a:pt x="421890" y="308404"/>
                    <a:pt x="422671" y="307866"/>
                  </a:cubicBezTo>
                  <a:cubicBezTo>
                    <a:pt x="425579" y="306341"/>
                    <a:pt x="428257" y="304253"/>
                    <a:pt x="431780" y="304265"/>
                  </a:cubicBezTo>
                  <a:cubicBezTo>
                    <a:pt x="432792" y="304265"/>
                    <a:pt x="433458" y="303484"/>
                    <a:pt x="434189" y="302895"/>
                  </a:cubicBezTo>
                  <a:cubicBezTo>
                    <a:pt x="436290" y="300935"/>
                    <a:pt x="439006" y="299769"/>
                    <a:pt x="441875" y="299577"/>
                  </a:cubicBezTo>
                  <a:cubicBezTo>
                    <a:pt x="442849" y="299538"/>
                    <a:pt x="443772" y="299115"/>
                    <a:pt x="444438" y="298411"/>
                  </a:cubicBezTo>
                  <a:cubicBezTo>
                    <a:pt x="446603" y="296553"/>
                    <a:pt x="449434" y="295631"/>
                    <a:pt x="452279" y="295848"/>
                  </a:cubicBezTo>
                  <a:cubicBezTo>
                    <a:pt x="449191" y="299372"/>
                    <a:pt x="444925" y="301178"/>
                    <a:pt x="440966" y="303343"/>
                  </a:cubicBezTo>
                  <a:cubicBezTo>
                    <a:pt x="433215" y="307597"/>
                    <a:pt x="424900" y="310582"/>
                    <a:pt x="416624" y="313592"/>
                  </a:cubicBezTo>
                  <a:cubicBezTo>
                    <a:pt x="407912" y="316808"/>
                    <a:pt x="399508" y="320856"/>
                    <a:pt x="390681" y="323841"/>
                  </a:cubicBezTo>
                  <a:cubicBezTo>
                    <a:pt x="384275" y="325968"/>
                    <a:pt x="377870" y="328146"/>
                    <a:pt x="371464" y="330247"/>
                  </a:cubicBezTo>
                  <a:cubicBezTo>
                    <a:pt x="367710" y="331451"/>
                    <a:pt x="366826" y="333450"/>
                    <a:pt x="368902" y="336883"/>
                  </a:cubicBezTo>
                  <a:cubicBezTo>
                    <a:pt x="370183" y="339036"/>
                    <a:pt x="372233" y="340637"/>
                    <a:pt x="373527" y="342854"/>
                  </a:cubicBezTo>
                  <a:cubicBezTo>
                    <a:pt x="379650" y="353359"/>
                    <a:pt x="382238" y="364338"/>
                    <a:pt x="378523" y="376343"/>
                  </a:cubicBezTo>
                  <a:cubicBezTo>
                    <a:pt x="377947" y="379123"/>
                    <a:pt x="375756" y="381275"/>
                    <a:pt x="372963" y="381800"/>
                  </a:cubicBezTo>
                  <a:cubicBezTo>
                    <a:pt x="359434" y="385375"/>
                    <a:pt x="345764" y="388309"/>
                    <a:pt x="332120" y="391383"/>
                  </a:cubicBezTo>
                  <a:cubicBezTo>
                    <a:pt x="326125" y="392600"/>
                    <a:pt x="320052" y="393395"/>
                    <a:pt x="313941" y="393779"/>
                  </a:cubicBezTo>
                  <a:cubicBezTo>
                    <a:pt x="308176" y="394266"/>
                    <a:pt x="302411" y="395521"/>
                    <a:pt x="296761" y="396495"/>
                  </a:cubicBezTo>
                  <a:cubicBezTo>
                    <a:pt x="287793" y="398007"/>
                    <a:pt x="278825" y="399775"/>
                    <a:pt x="269767" y="400505"/>
                  </a:cubicBezTo>
                  <a:cubicBezTo>
                    <a:pt x="261465" y="401158"/>
                    <a:pt x="253112" y="402696"/>
                    <a:pt x="244874" y="402017"/>
                  </a:cubicBezTo>
                  <a:cubicBezTo>
                    <a:pt x="230974" y="400876"/>
                    <a:pt x="217074" y="402017"/>
                    <a:pt x="203250" y="401120"/>
                  </a:cubicBezTo>
                  <a:cubicBezTo>
                    <a:pt x="195294" y="400569"/>
                    <a:pt x="187338" y="399570"/>
                    <a:pt x="179395" y="398647"/>
                  </a:cubicBezTo>
                  <a:cubicBezTo>
                    <a:pt x="165982" y="396879"/>
                    <a:pt x="152799" y="393638"/>
                    <a:pt x="140090" y="388987"/>
                  </a:cubicBezTo>
                  <a:cubicBezTo>
                    <a:pt x="126715" y="384311"/>
                    <a:pt x="113186" y="380135"/>
                    <a:pt x="100093" y="374523"/>
                  </a:cubicBezTo>
                  <a:cubicBezTo>
                    <a:pt x="95314" y="372474"/>
                    <a:pt x="90830" y="369770"/>
                    <a:pt x="85910" y="367990"/>
                  </a:cubicBezTo>
                  <a:cubicBezTo>
                    <a:pt x="80991" y="366209"/>
                    <a:pt x="79069" y="362045"/>
                    <a:pt x="78364" y="357535"/>
                  </a:cubicBezTo>
                  <a:cubicBezTo>
                    <a:pt x="77250" y="350387"/>
                    <a:pt x="72176" y="346582"/>
                    <a:pt x="67180" y="342482"/>
                  </a:cubicBezTo>
                  <a:cubicBezTo>
                    <a:pt x="60979" y="337357"/>
                    <a:pt x="54240" y="332771"/>
                    <a:pt x="48936" y="326865"/>
                  </a:cubicBezTo>
                  <a:cubicBezTo>
                    <a:pt x="43415" y="320882"/>
                    <a:pt x="40097" y="313208"/>
                    <a:pt x="39546" y="305085"/>
                  </a:cubicBezTo>
                  <a:cubicBezTo>
                    <a:pt x="39046" y="296412"/>
                    <a:pt x="34421" y="289712"/>
                    <a:pt x="29771" y="282973"/>
                  </a:cubicBezTo>
                  <a:cubicBezTo>
                    <a:pt x="28823" y="281897"/>
                    <a:pt x="27541" y="281154"/>
                    <a:pt x="26132" y="280859"/>
                  </a:cubicBezTo>
                  <a:cubicBezTo>
                    <a:pt x="21674" y="279399"/>
                    <a:pt x="19240" y="276144"/>
                    <a:pt x="17984" y="271814"/>
                  </a:cubicBezTo>
                  <a:cubicBezTo>
                    <a:pt x="17382" y="269700"/>
                    <a:pt x="16793" y="267574"/>
                    <a:pt x="16191" y="265408"/>
                  </a:cubicBezTo>
                  <a:cubicBezTo>
                    <a:pt x="15575" y="263128"/>
                    <a:pt x="14448" y="261001"/>
                    <a:pt x="12911" y="259208"/>
                  </a:cubicBezTo>
                  <a:cubicBezTo>
                    <a:pt x="10528" y="256261"/>
                    <a:pt x="8862" y="252789"/>
                    <a:pt x="8068" y="249087"/>
                  </a:cubicBezTo>
                  <a:cubicBezTo>
                    <a:pt x="5788" y="239773"/>
                    <a:pt x="3187" y="230510"/>
                    <a:pt x="1842" y="221043"/>
                  </a:cubicBezTo>
                  <a:cubicBezTo>
                    <a:pt x="778" y="213599"/>
                    <a:pt x="-721" y="206181"/>
                    <a:pt x="-439" y="198546"/>
                  </a:cubicBezTo>
                  <a:cubicBezTo>
                    <a:pt x="-131" y="191602"/>
                    <a:pt x="-349" y="184633"/>
                    <a:pt x="-439" y="177676"/>
                  </a:cubicBezTo>
                  <a:cubicBezTo>
                    <a:pt x="-259" y="174524"/>
                    <a:pt x="-516" y="171373"/>
                    <a:pt x="-1182" y="168285"/>
                  </a:cubicBezTo>
                  <a:cubicBezTo>
                    <a:pt x="-1720" y="166287"/>
                    <a:pt x="-1745" y="164173"/>
                    <a:pt x="-1259" y="162161"/>
                  </a:cubicBezTo>
                  <a:cubicBezTo>
                    <a:pt x="23" y="157319"/>
                    <a:pt x="-464" y="152425"/>
                    <a:pt x="-464" y="147556"/>
                  </a:cubicBezTo>
                  <a:cubicBezTo>
                    <a:pt x="-464" y="134476"/>
                    <a:pt x="484" y="121447"/>
                    <a:pt x="1073" y="108392"/>
                  </a:cubicBezTo>
                  <a:cubicBezTo>
                    <a:pt x="1175" y="106393"/>
                    <a:pt x="535" y="104369"/>
                    <a:pt x="484" y="102306"/>
                  </a:cubicBezTo>
                  <a:cubicBezTo>
                    <a:pt x="74" y="90814"/>
                    <a:pt x="1521" y="79323"/>
                    <a:pt x="4750" y="68279"/>
                  </a:cubicBezTo>
                  <a:cubicBezTo>
                    <a:pt x="5045" y="67229"/>
                    <a:pt x="5121" y="66140"/>
                    <a:pt x="4981" y="65063"/>
                  </a:cubicBezTo>
                  <a:close/>
                </a:path>
              </a:pathLst>
            </a:custGeom>
            <a:solidFill>
              <a:srgbClr val="000000"/>
            </a:solidFill>
            <a:ln w="1280" cap="flat">
              <a:noFill/>
              <a:prstDash val="solid"/>
              <a:miter/>
            </a:ln>
          </p:spPr>
          <p:txBody>
            <a:bodyPr rtlCol="0" anchor="ctr"/>
            <a:lstStyle/>
            <a:p>
              <a:endParaRPr lang="es-CO"/>
            </a:p>
          </p:txBody>
        </p:sp>
        <p:sp>
          <p:nvSpPr>
            <p:cNvPr id="243" name="Freeform: Shape 242">
              <a:extLst>
                <a:ext uri="{FF2B5EF4-FFF2-40B4-BE49-F238E27FC236}">
                  <a16:creationId xmlns:a16="http://schemas.microsoft.com/office/drawing/2014/main" id="{694FDB03-252F-167F-DDDF-09F1F0497B0E}"/>
                </a:ext>
              </a:extLst>
            </p:cNvPr>
            <p:cNvSpPr/>
            <p:nvPr/>
          </p:nvSpPr>
          <p:spPr>
            <a:xfrm>
              <a:off x="-1355440" y="-189476"/>
              <a:ext cx="447031" cy="264799"/>
            </a:xfrm>
            <a:custGeom>
              <a:avLst/>
              <a:gdLst>
                <a:gd name="connsiteX0" fmla="*/ 413296 w 447031"/>
                <a:gd name="connsiteY0" fmla="*/ 199105 h 264799"/>
                <a:gd name="connsiteX1" fmla="*/ 403790 w 447031"/>
                <a:gd name="connsiteY1" fmla="*/ 205678 h 264799"/>
                <a:gd name="connsiteX2" fmla="*/ 363421 w 447031"/>
                <a:gd name="connsiteY2" fmla="*/ 225087 h 264799"/>
                <a:gd name="connsiteX3" fmla="*/ 329509 w 447031"/>
                <a:gd name="connsiteY3" fmla="*/ 237898 h 264799"/>
                <a:gd name="connsiteX4" fmla="*/ 299646 w 447031"/>
                <a:gd name="connsiteY4" fmla="*/ 248147 h 264799"/>
                <a:gd name="connsiteX5" fmla="*/ 275855 w 447031"/>
                <a:gd name="connsiteY5" fmla="*/ 253118 h 264799"/>
                <a:gd name="connsiteX6" fmla="*/ 262390 w 447031"/>
                <a:gd name="connsiteY6" fmla="*/ 255002 h 264799"/>
                <a:gd name="connsiteX7" fmla="*/ 262390 w 447031"/>
                <a:gd name="connsiteY7" fmla="*/ 255002 h 264799"/>
                <a:gd name="connsiteX8" fmla="*/ 232591 w 447031"/>
                <a:gd name="connsiteY8" fmla="*/ 258255 h 264799"/>
                <a:gd name="connsiteX9" fmla="*/ 206328 w 447031"/>
                <a:gd name="connsiteY9" fmla="*/ 261369 h 264799"/>
                <a:gd name="connsiteX10" fmla="*/ 107820 w 447031"/>
                <a:gd name="connsiteY10" fmla="*/ 249967 h 264799"/>
                <a:gd name="connsiteX11" fmla="*/ 57984 w 447031"/>
                <a:gd name="connsiteY11" fmla="*/ 222166 h 264799"/>
                <a:gd name="connsiteX12" fmla="*/ 34424 w 447031"/>
                <a:gd name="connsiteY12" fmla="*/ 196453 h 264799"/>
                <a:gd name="connsiteX13" fmla="*/ 10364 w 447031"/>
                <a:gd name="connsiteY13" fmla="*/ 159095 h 264799"/>
                <a:gd name="connsiteX14" fmla="*/ -1358 w 447031"/>
                <a:gd name="connsiteY14" fmla="*/ 111142 h 264799"/>
                <a:gd name="connsiteX15" fmla="*/ 2178 w 447031"/>
                <a:gd name="connsiteY15" fmla="*/ 64201 h 264799"/>
                <a:gd name="connsiteX16" fmla="*/ 7635 w 447031"/>
                <a:gd name="connsiteY16" fmla="*/ 35503 h 264799"/>
                <a:gd name="connsiteX17" fmla="*/ 13131 w 447031"/>
                <a:gd name="connsiteY17" fmla="*/ 22948 h 264799"/>
                <a:gd name="connsiteX18" fmla="*/ 13836 w 447031"/>
                <a:gd name="connsiteY18" fmla="*/ 21667 h 264799"/>
                <a:gd name="connsiteX19" fmla="*/ 15732 w 447031"/>
                <a:gd name="connsiteY19" fmla="*/ 19002 h 264799"/>
                <a:gd name="connsiteX20" fmla="*/ 16437 w 447031"/>
                <a:gd name="connsiteY20" fmla="*/ 18003 h 264799"/>
                <a:gd name="connsiteX21" fmla="*/ 18615 w 447031"/>
                <a:gd name="connsiteY21" fmla="*/ 15197 h 264799"/>
                <a:gd name="connsiteX22" fmla="*/ 19306 w 447031"/>
                <a:gd name="connsiteY22" fmla="*/ 14198 h 264799"/>
                <a:gd name="connsiteX23" fmla="*/ 20114 w 447031"/>
                <a:gd name="connsiteY23" fmla="*/ 13250 h 264799"/>
                <a:gd name="connsiteX24" fmla="*/ 20536 w 447031"/>
                <a:gd name="connsiteY24" fmla="*/ 12789 h 264799"/>
                <a:gd name="connsiteX25" fmla="*/ 32310 w 447031"/>
                <a:gd name="connsiteY25" fmla="*/ 1002 h 264799"/>
                <a:gd name="connsiteX26" fmla="*/ 33245 w 447031"/>
                <a:gd name="connsiteY26" fmla="*/ 93 h 264799"/>
                <a:gd name="connsiteX27" fmla="*/ 34257 w 447031"/>
                <a:gd name="connsiteY27" fmla="*/ -791 h 264799"/>
                <a:gd name="connsiteX28" fmla="*/ 34808 w 447031"/>
                <a:gd name="connsiteY28" fmla="*/ -1201 h 264799"/>
                <a:gd name="connsiteX29" fmla="*/ 36166 w 447031"/>
                <a:gd name="connsiteY29" fmla="*/ -1573 h 264799"/>
                <a:gd name="connsiteX30" fmla="*/ 36807 w 447031"/>
                <a:gd name="connsiteY30" fmla="*/ -1240 h 264799"/>
                <a:gd name="connsiteX31" fmla="*/ 37101 w 447031"/>
                <a:gd name="connsiteY31" fmla="*/ 195 h 264799"/>
                <a:gd name="connsiteX32" fmla="*/ 32784 w 447031"/>
                <a:gd name="connsiteY32" fmla="*/ 5730 h 264799"/>
                <a:gd name="connsiteX33" fmla="*/ 6469 w 447031"/>
                <a:gd name="connsiteY33" fmla="*/ 56822 h 264799"/>
                <a:gd name="connsiteX34" fmla="*/ 2869 w 447031"/>
                <a:gd name="connsiteY34" fmla="*/ 113486 h 264799"/>
                <a:gd name="connsiteX35" fmla="*/ 13247 w 447031"/>
                <a:gd name="connsiteY35" fmla="*/ 156084 h 264799"/>
                <a:gd name="connsiteX36" fmla="*/ 47223 w 447031"/>
                <a:gd name="connsiteY36" fmla="*/ 206177 h 264799"/>
                <a:gd name="connsiteX37" fmla="*/ 88450 w 447031"/>
                <a:gd name="connsiteY37" fmla="*/ 236822 h 264799"/>
                <a:gd name="connsiteX38" fmla="*/ 150662 w 447031"/>
                <a:gd name="connsiteY38" fmla="*/ 257756 h 264799"/>
                <a:gd name="connsiteX39" fmla="*/ 199806 w 447031"/>
                <a:gd name="connsiteY39" fmla="*/ 258153 h 264799"/>
                <a:gd name="connsiteX40" fmla="*/ 239881 w 447031"/>
                <a:gd name="connsiteY40" fmla="*/ 254451 h 264799"/>
                <a:gd name="connsiteX41" fmla="*/ 264722 w 447031"/>
                <a:gd name="connsiteY41" fmla="*/ 251197 h 264799"/>
                <a:gd name="connsiteX42" fmla="*/ 270295 w 447031"/>
                <a:gd name="connsiteY42" fmla="*/ 250082 h 264799"/>
                <a:gd name="connsiteX43" fmla="*/ 308729 w 447031"/>
                <a:gd name="connsiteY43" fmla="*/ 241114 h 264799"/>
                <a:gd name="connsiteX44" fmla="*/ 328510 w 447031"/>
                <a:gd name="connsiteY44" fmla="*/ 234490 h 264799"/>
                <a:gd name="connsiteX45" fmla="*/ 393310 w 447031"/>
                <a:gd name="connsiteY45" fmla="*/ 207766 h 264799"/>
                <a:gd name="connsiteX46" fmla="*/ 432193 w 447031"/>
                <a:gd name="connsiteY46" fmla="*/ 176493 h 264799"/>
                <a:gd name="connsiteX47" fmla="*/ 442301 w 447031"/>
                <a:gd name="connsiteY47" fmla="*/ 145464 h 264799"/>
                <a:gd name="connsiteX48" fmla="*/ 441366 w 447031"/>
                <a:gd name="connsiteY48" fmla="*/ 97139 h 264799"/>
                <a:gd name="connsiteX49" fmla="*/ 441366 w 447031"/>
                <a:gd name="connsiteY49" fmla="*/ 92412 h 264799"/>
                <a:gd name="connsiteX50" fmla="*/ 441699 w 447031"/>
                <a:gd name="connsiteY50" fmla="*/ 90195 h 264799"/>
                <a:gd name="connsiteX51" fmla="*/ 442365 w 447031"/>
                <a:gd name="connsiteY51" fmla="*/ 88914 h 264799"/>
                <a:gd name="connsiteX52" fmla="*/ 443634 w 447031"/>
                <a:gd name="connsiteY52" fmla="*/ 88901 h 264799"/>
                <a:gd name="connsiteX53" fmla="*/ 443646 w 447031"/>
                <a:gd name="connsiteY53" fmla="*/ 88914 h 264799"/>
                <a:gd name="connsiteX54" fmla="*/ 443646 w 447031"/>
                <a:gd name="connsiteY54" fmla="*/ 88914 h 264799"/>
                <a:gd name="connsiteX55" fmla="*/ 445145 w 447031"/>
                <a:gd name="connsiteY55" fmla="*/ 126913 h 264799"/>
                <a:gd name="connsiteX56" fmla="*/ 445145 w 447031"/>
                <a:gd name="connsiteY56" fmla="*/ 145810 h 264799"/>
                <a:gd name="connsiteX57" fmla="*/ 442711 w 447031"/>
                <a:gd name="connsiteY57" fmla="*/ 162926 h 264799"/>
                <a:gd name="connsiteX58" fmla="*/ 442711 w 447031"/>
                <a:gd name="connsiteY58" fmla="*/ 162926 h 264799"/>
                <a:gd name="connsiteX59" fmla="*/ 437023 w 447031"/>
                <a:gd name="connsiteY59" fmla="*/ 175276 h 264799"/>
                <a:gd name="connsiteX60" fmla="*/ 437023 w 447031"/>
                <a:gd name="connsiteY60" fmla="*/ 175276 h 264799"/>
                <a:gd name="connsiteX61" fmla="*/ 435101 w 447031"/>
                <a:gd name="connsiteY61" fmla="*/ 178107 h 264799"/>
                <a:gd name="connsiteX62" fmla="*/ 435101 w 447031"/>
                <a:gd name="connsiteY62" fmla="*/ 178107 h 264799"/>
                <a:gd name="connsiteX63" fmla="*/ 430348 w 447031"/>
                <a:gd name="connsiteY63" fmla="*/ 183796 h 264799"/>
                <a:gd name="connsiteX64" fmla="*/ 430348 w 447031"/>
                <a:gd name="connsiteY64" fmla="*/ 183796 h 264799"/>
                <a:gd name="connsiteX65" fmla="*/ 429400 w 447031"/>
                <a:gd name="connsiteY65" fmla="*/ 184756 h 264799"/>
                <a:gd name="connsiteX66" fmla="*/ 429400 w 447031"/>
                <a:gd name="connsiteY66" fmla="*/ 184756 h 264799"/>
                <a:gd name="connsiteX67" fmla="*/ 428452 w 447031"/>
                <a:gd name="connsiteY67" fmla="*/ 185717 h 264799"/>
                <a:gd name="connsiteX68" fmla="*/ 428452 w 447031"/>
                <a:gd name="connsiteY68" fmla="*/ 185717 h 264799"/>
                <a:gd name="connsiteX69" fmla="*/ 427504 w 447031"/>
                <a:gd name="connsiteY69" fmla="*/ 186678 h 264799"/>
                <a:gd name="connsiteX70" fmla="*/ 427504 w 447031"/>
                <a:gd name="connsiteY70" fmla="*/ 186678 h 264799"/>
                <a:gd name="connsiteX71" fmla="*/ 426556 w 447031"/>
                <a:gd name="connsiteY71" fmla="*/ 187626 h 264799"/>
                <a:gd name="connsiteX72" fmla="*/ 426556 w 447031"/>
                <a:gd name="connsiteY72" fmla="*/ 187626 h 264799"/>
                <a:gd name="connsiteX73" fmla="*/ 422712 w 447031"/>
                <a:gd name="connsiteY73" fmla="*/ 191470 h 264799"/>
                <a:gd name="connsiteX74" fmla="*/ 422712 w 447031"/>
                <a:gd name="connsiteY74" fmla="*/ 191470 h 264799"/>
                <a:gd name="connsiteX75" fmla="*/ 417024 w 447031"/>
                <a:gd name="connsiteY75" fmla="*/ 196223 h 264799"/>
                <a:gd name="connsiteX76" fmla="*/ 417024 w 447031"/>
                <a:gd name="connsiteY76" fmla="*/ 196223 h 264799"/>
                <a:gd name="connsiteX77" fmla="*/ 413296 w 447031"/>
                <a:gd name="connsiteY77" fmla="*/ 199105 h 26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447031" h="264799">
                  <a:moveTo>
                    <a:pt x="413296" y="199105"/>
                  </a:moveTo>
                  <a:cubicBezTo>
                    <a:pt x="410068" y="201219"/>
                    <a:pt x="406506" y="202833"/>
                    <a:pt x="403790" y="205678"/>
                  </a:cubicBezTo>
                  <a:cubicBezTo>
                    <a:pt x="391132" y="213813"/>
                    <a:pt x="377245" y="219424"/>
                    <a:pt x="363421" y="225087"/>
                  </a:cubicBezTo>
                  <a:cubicBezTo>
                    <a:pt x="352224" y="229673"/>
                    <a:pt x="341296" y="234900"/>
                    <a:pt x="329509" y="237898"/>
                  </a:cubicBezTo>
                  <a:cubicBezTo>
                    <a:pt x="319260" y="240537"/>
                    <a:pt x="309523" y="244547"/>
                    <a:pt x="299646" y="248147"/>
                  </a:cubicBezTo>
                  <a:cubicBezTo>
                    <a:pt x="291959" y="250979"/>
                    <a:pt x="284144" y="253144"/>
                    <a:pt x="275855" y="253118"/>
                  </a:cubicBezTo>
                  <a:cubicBezTo>
                    <a:pt x="271307" y="253259"/>
                    <a:pt x="266797" y="253900"/>
                    <a:pt x="262390" y="255002"/>
                  </a:cubicBezTo>
                  <a:lnTo>
                    <a:pt x="262390" y="255002"/>
                  </a:lnTo>
                  <a:cubicBezTo>
                    <a:pt x="252628" y="257333"/>
                    <a:pt x="242622" y="258435"/>
                    <a:pt x="232591" y="258255"/>
                  </a:cubicBezTo>
                  <a:cubicBezTo>
                    <a:pt x="223712" y="258076"/>
                    <a:pt x="215078" y="260293"/>
                    <a:pt x="206328" y="261369"/>
                  </a:cubicBezTo>
                  <a:cubicBezTo>
                    <a:pt x="172544" y="265507"/>
                    <a:pt x="139708" y="263162"/>
                    <a:pt x="107820" y="249967"/>
                  </a:cubicBezTo>
                  <a:cubicBezTo>
                    <a:pt x="90064" y="242613"/>
                    <a:pt x="73089" y="234170"/>
                    <a:pt x="57984" y="222166"/>
                  </a:cubicBezTo>
                  <a:cubicBezTo>
                    <a:pt x="48747" y="214838"/>
                    <a:pt x="41432" y="205844"/>
                    <a:pt x="34424" y="196453"/>
                  </a:cubicBezTo>
                  <a:cubicBezTo>
                    <a:pt x="25456" y="184552"/>
                    <a:pt x="16834" y="172598"/>
                    <a:pt x="10364" y="159095"/>
                  </a:cubicBezTo>
                  <a:cubicBezTo>
                    <a:pt x="3062" y="143875"/>
                    <a:pt x="-359" y="127822"/>
                    <a:pt x="-1358" y="111142"/>
                  </a:cubicBezTo>
                  <a:cubicBezTo>
                    <a:pt x="-2306" y="95346"/>
                    <a:pt x="-398" y="79780"/>
                    <a:pt x="2178" y="64201"/>
                  </a:cubicBezTo>
                  <a:cubicBezTo>
                    <a:pt x="3779" y="54580"/>
                    <a:pt x="4394" y="44830"/>
                    <a:pt x="7635" y="35503"/>
                  </a:cubicBezTo>
                  <a:cubicBezTo>
                    <a:pt x="9160" y="31186"/>
                    <a:pt x="11005" y="26997"/>
                    <a:pt x="13131" y="22948"/>
                  </a:cubicBezTo>
                  <a:cubicBezTo>
                    <a:pt x="13336" y="22500"/>
                    <a:pt x="13567" y="22077"/>
                    <a:pt x="13836" y="21667"/>
                  </a:cubicBezTo>
                  <a:cubicBezTo>
                    <a:pt x="14451" y="20770"/>
                    <a:pt x="15117" y="19925"/>
                    <a:pt x="15732" y="19002"/>
                  </a:cubicBezTo>
                  <a:cubicBezTo>
                    <a:pt x="15937" y="18656"/>
                    <a:pt x="16180" y="18323"/>
                    <a:pt x="16437" y="18003"/>
                  </a:cubicBezTo>
                  <a:cubicBezTo>
                    <a:pt x="17257" y="17145"/>
                    <a:pt x="17987" y="16209"/>
                    <a:pt x="18615" y="15197"/>
                  </a:cubicBezTo>
                  <a:cubicBezTo>
                    <a:pt x="18820" y="14851"/>
                    <a:pt x="19063" y="14518"/>
                    <a:pt x="19306" y="14198"/>
                  </a:cubicBezTo>
                  <a:cubicBezTo>
                    <a:pt x="19563" y="13865"/>
                    <a:pt x="19832" y="13545"/>
                    <a:pt x="20114" y="13250"/>
                  </a:cubicBezTo>
                  <a:cubicBezTo>
                    <a:pt x="20242" y="13083"/>
                    <a:pt x="20395" y="12942"/>
                    <a:pt x="20536" y="12789"/>
                  </a:cubicBezTo>
                  <a:cubicBezTo>
                    <a:pt x="24457" y="8856"/>
                    <a:pt x="28351" y="4910"/>
                    <a:pt x="32310" y="1002"/>
                  </a:cubicBezTo>
                  <a:cubicBezTo>
                    <a:pt x="32605" y="682"/>
                    <a:pt x="32925" y="387"/>
                    <a:pt x="33245" y="93"/>
                  </a:cubicBezTo>
                  <a:cubicBezTo>
                    <a:pt x="33565" y="-202"/>
                    <a:pt x="33899" y="-510"/>
                    <a:pt x="34257" y="-791"/>
                  </a:cubicBezTo>
                  <a:lnTo>
                    <a:pt x="34808" y="-1201"/>
                  </a:lnTo>
                  <a:cubicBezTo>
                    <a:pt x="35218" y="-1445"/>
                    <a:pt x="35692" y="-1560"/>
                    <a:pt x="36166" y="-1573"/>
                  </a:cubicBezTo>
                  <a:lnTo>
                    <a:pt x="36807" y="-1240"/>
                  </a:lnTo>
                  <a:cubicBezTo>
                    <a:pt x="37037" y="-804"/>
                    <a:pt x="37140" y="-305"/>
                    <a:pt x="37101" y="195"/>
                  </a:cubicBezTo>
                  <a:cubicBezTo>
                    <a:pt x="36422" y="2629"/>
                    <a:pt x="34539" y="4218"/>
                    <a:pt x="32784" y="5730"/>
                  </a:cubicBezTo>
                  <a:cubicBezTo>
                    <a:pt x="17000" y="19182"/>
                    <a:pt x="9813" y="36746"/>
                    <a:pt x="6469" y="56822"/>
                  </a:cubicBezTo>
                  <a:cubicBezTo>
                    <a:pt x="3266" y="75526"/>
                    <a:pt x="2062" y="94526"/>
                    <a:pt x="2869" y="113486"/>
                  </a:cubicBezTo>
                  <a:cubicBezTo>
                    <a:pt x="3536" y="128220"/>
                    <a:pt x="7059" y="142697"/>
                    <a:pt x="13247" y="156084"/>
                  </a:cubicBezTo>
                  <a:cubicBezTo>
                    <a:pt x="21830" y="174648"/>
                    <a:pt x="34219" y="190675"/>
                    <a:pt x="47223" y="206177"/>
                  </a:cubicBezTo>
                  <a:cubicBezTo>
                    <a:pt x="58458" y="219552"/>
                    <a:pt x="72845" y="229058"/>
                    <a:pt x="88450" y="236822"/>
                  </a:cubicBezTo>
                  <a:cubicBezTo>
                    <a:pt x="108230" y="246687"/>
                    <a:pt x="128652" y="254630"/>
                    <a:pt x="150662" y="257756"/>
                  </a:cubicBezTo>
                  <a:cubicBezTo>
                    <a:pt x="166958" y="260023"/>
                    <a:pt x="183472" y="260165"/>
                    <a:pt x="199806" y="258153"/>
                  </a:cubicBezTo>
                  <a:cubicBezTo>
                    <a:pt x="213117" y="256552"/>
                    <a:pt x="226352" y="254374"/>
                    <a:pt x="239881" y="254451"/>
                  </a:cubicBezTo>
                  <a:cubicBezTo>
                    <a:pt x="248272" y="254566"/>
                    <a:pt x="256638" y="253464"/>
                    <a:pt x="264722" y="251197"/>
                  </a:cubicBezTo>
                  <a:cubicBezTo>
                    <a:pt x="266503" y="250492"/>
                    <a:pt x="268386" y="250120"/>
                    <a:pt x="270295" y="250082"/>
                  </a:cubicBezTo>
                  <a:cubicBezTo>
                    <a:pt x="284054" y="251158"/>
                    <a:pt x="296315" y="245777"/>
                    <a:pt x="308729" y="241114"/>
                  </a:cubicBezTo>
                  <a:cubicBezTo>
                    <a:pt x="315250" y="238705"/>
                    <a:pt x="321861" y="236540"/>
                    <a:pt x="328510" y="234490"/>
                  </a:cubicBezTo>
                  <a:cubicBezTo>
                    <a:pt x="350827" y="227431"/>
                    <a:pt x="372504" y="218489"/>
                    <a:pt x="393310" y="207766"/>
                  </a:cubicBezTo>
                  <a:cubicBezTo>
                    <a:pt x="408312" y="200156"/>
                    <a:pt x="421816" y="190086"/>
                    <a:pt x="432193" y="176493"/>
                  </a:cubicBezTo>
                  <a:cubicBezTo>
                    <a:pt x="438932" y="167564"/>
                    <a:pt x="442493" y="156648"/>
                    <a:pt x="442301" y="145464"/>
                  </a:cubicBezTo>
                  <a:cubicBezTo>
                    <a:pt x="442301" y="129360"/>
                    <a:pt x="443070" y="113217"/>
                    <a:pt x="441366" y="97139"/>
                  </a:cubicBezTo>
                  <a:cubicBezTo>
                    <a:pt x="441135" y="95576"/>
                    <a:pt x="441135" y="93975"/>
                    <a:pt x="441366" y="92412"/>
                  </a:cubicBezTo>
                  <a:cubicBezTo>
                    <a:pt x="441417" y="91669"/>
                    <a:pt x="441532" y="90926"/>
                    <a:pt x="441699" y="90195"/>
                  </a:cubicBezTo>
                  <a:cubicBezTo>
                    <a:pt x="441840" y="89734"/>
                    <a:pt x="442058" y="89298"/>
                    <a:pt x="442365" y="88914"/>
                  </a:cubicBezTo>
                  <a:cubicBezTo>
                    <a:pt x="442711" y="88555"/>
                    <a:pt x="443275" y="88555"/>
                    <a:pt x="443634" y="88901"/>
                  </a:cubicBezTo>
                  <a:cubicBezTo>
                    <a:pt x="443634" y="88901"/>
                    <a:pt x="443646" y="88914"/>
                    <a:pt x="443646" y="88914"/>
                  </a:cubicBezTo>
                  <a:lnTo>
                    <a:pt x="443646" y="88914"/>
                  </a:lnTo>
                  <a:cubicBezTo>
                    <a:pt x="444927" y="101546"/>
                    <a:pt x="445940" y="114178"/>
                    <a:pt x="445145" y="126913"/>
                  </a:cubicBezTo>
                  <a:cubicBezTo>
                    <a:pt x="444761" y="133190"/>
                    <a:pt x="444927" y="139519"/>
                    <a:pt x="445145" y="145810"/>
                  </a:cubicBezTo>
                  <a:cubicBezTo>
                    <a:pt x="445363" y="151613"/>
                    <a:pt x="444543" y="157417"/>
                    <a:pt x="442711" y="162926"/>
                  </a:cubicBezTo>
                  <a:lnTo>
                    <a:pt x="442711" y="162926"/>
                  </a:lnTo>
                  <a:cubicBezTo>
                    <a:pt x="441097" y="167179"/>
                    <a:pt x="439611" y="171471"/>
                    <a:pt x="437023" y="175276"/>
                  </a:cubicBezTo>
                  <a:lnTo>
                    <a:pt x="437023" y="175276"/>
                  </a:lnTo>
                  <a:cubicBezTo>
                    <a:pt x="436331" y="176186"/>
                    <a:pt x="435870" y="177249"/>
                    <a:pt x="435101" y="178107"/>
                  </a:cubicBezTo>
                  <a:lnTo>
                    <a:pt x="435101" y="178107"/>
                  </a:lnTo>
                  <a:cubicBezTo>
                    <a:pt x="433820" y="180298"/>
                    <a:pt x="431693" y="181707"/>
                    <a:pt x="430348" y="183796"/>
                  </a:cubicBezTo>
                  <a:lnTo>
                    <a:pt x="430348" y="183796"/>
                  </a:lnTo>
                  <a:cubicBezTo>
                    <a:pt x="430079" y="184154"/>
                    <a:pt x="429759" y="184487"/>
                    <a:pt x="429400" y="184756"/>
                  </a:cubicBezTo>
                  <a:lnTo>
                    <a:pt x="429400" y="184756"/>
                  </a:lnTo>
                  <a:cubicBezTo>
                    <a:pt x="429118" y="185102"/>
                    <a:pt x="428798" y="185423"/>
                    <a:pt x="428452" y="185717"/>
                  </a:cubicBezTo>
                  <a:lnTo>
                    <a:pt x="428452" y="185717"/>
                  </a:lnTo>
                  <a:cubicBezTo>
                    <a:pt x="428157" y="186063"/>
                    <a:pt x="427850" y="186383"/>
                    <a:pt x="427504" y="186678"/>
                  </a:cubicBezTo>
                  <a:lnTo>
                    <a:pt x="427504" y="186678"/>
                  </a:lnTo>
                  <a:cubicBezTo>
                    <a:pt x="427209" y="187011"/>
                    <a:pt x="426889" y="187331"/>
                    <a:pt x="426556" y="187626"/>
                  </a:cubicBezTo>
                  <a:lnTo>
                    <a:pt x="426556" y="187626"/>
                  </a:lnTo>
                  <a:cubicBezTo>
                    <a:pt x="425633" y="189215"/>
                    <a:pt x="424314" y="190547"/>
                    <a:pt x="422712" y="191470"/>
                  </a:cubicBezTo>
                  <a:lnTo>
                    <a:pt x="422712" y="191470"/>
                  </a:lnTo>
                  <a:cubicBezTo>
                    <a:pt x="420611" y="192751"/>
                    <a:pt x="419202" y="194967"/>
                    <a:pt x="417024" y="196223"/>
                  </a:cubicBezTo>
                  <a:lnTo>
                    <a:pt x="417024" y="196223"/>
                  </a:lnTo>
                  <a:cubicBezTo>
                    <a:pt x="415769" y="197132"/>
                    <a:pt x="414628" y="198247"/>
                    <a:pt x="413296" y="199105"/>
                  </a:cubicBezTo>
                  <a:close/>
                </a:path>
              </a:pathLst>
            </a:custGeom>
            <a:solidFill>
              <a:srgbClr val="384C54"/>
            </a:solidFill>
            <a:ln w="1280" cap="flat">
              <a:noFill/>
              <a:prstDash val="solid"/>
              <a:miter/>
            </a:ln>
          </p:spPr>
          <p:txBody>
            <a:bodyPr rtlCol="0" anchor="ctr"/>
            <a:lstStyle/>
            <a:p>
              <a:endParaRPr lang="es-CO"/>
            </a:p>
          </p:txBody>
        </p:sp>
        <p:sp>
          <p:nvSpPr>
            <p:cNvPr id="244" name="Freeform: Shape 243">
              <a:extLst>
                <a:ext uri="{FF2B5EF4-FFF2-40B4-BE49-F238E27FC236}">
                  <a16:creationId xmlns:a16="http://schemas.microsoft.com/office/drawing/2014/main" id="{D4AC2B3E-808A-2181-AE49-5DA93E1772F8}"/>
                </a:ext>
              </a:extLst>
            </p:cNvPr>
            <p:cNvSpPr/>
            <p:nvPr/>
          </p:nvSpPr>
          <p:spPr>
            <a:xfrm>
              <a:off x="-903523" y="-100862"/>
              <a:ext cx="20327" cy="54349"/>
            </a:xfrm>
            <a:custGeom>
              <a:avLst/>
              <a:gdLst>
                <a:gd name="connsiteX0" fmla="*/ 684 w 20327"/>
                <a:gd name="connsiteY0" fmla="*/ 52776 h 54349"/>
                <a:gd name="connsiteX1" fmla="*/ 377 w 20327"/>
                <a:gd name="connsiteY1" fmla="*/ 41079 h 54349"/>
                <a:gd name="connsiteX2" fmla="*/ 300 w 20327"/>
                <a:gd name="connsiteY2" fmla="*/ 24027 h 54349"/>
                <a:gd name="connsiteX3" fmla="*/ -1378 w 20327"/>
                <a:gd name="connsiteY3" fmla="*/ 7206 h 54349"/>
                <a:gd name="connsiteX4" fmla="*/ -1583 w 20327"/>
                <a:gd name="connsiteY4" fmla="*/ 2953 h 54349"/>
                <a:gd name="connsiteX5" fmla="*/ 3259 w 20327"/>
                <a:gd name="connsiteY5" fmla="*/ -1416 h 54349"/>
                <a:gd name="connsiteX6" fmla="*/ 16775 w 20327"/>
                <a:gd name="connsiteY6" fmla="*/ 7783 h 54349"/>
                <a:gd name="connsiteX7" fmla="*/ 13880 w 20327"/>
                <a:gd name="connsiteY7" fmla="*/ 29844 h 54349"/>
                <a:gd name="connsiteX8" fmla="*/ 7551 w 20327"/>
                <a:gd name="connsiteY8" fmla="*/ 41656 h 54349"/>
                <a:gd name="connsiteX9" fmla="*/ 684 w 20327"/>
                <a:gd name="connsiteY9" fmla="*/ 52776 h 54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27" h="54349">
                  <a:moveTo>
                    <a:pt x="684" y="52776"/>
                  </a:moveTo>
                  <a:cubicBezTo>
                    <a:pt x="2158" y="48741"/>
                    <a:pt x="569" y="44936"/>
                    <a:pt x="377" y="41079"/>
                  </a:cubicBezTo>
                  <a:cubicBezTo>
                    <a:pt x="95" y="35404"/>
                    <a:pt x="287" y="29716"/>
                    <a:pt x="300" y="24027"/>
                  </a:cubicBezTo>
                  <a:cubicBezTo>
                    <a:pt x="210" y="18378"/>
                    <a:pt x="-353" y="12753"/>
                    <a:pt x="-1378" y="7206"/>
                  </a:cubicBezTo>
                  <a:cubicBezTo>
                    <a:pt x="-1571" y="5797"/>
                    <a:pt x="-1647" y="4375"/>
                    <a:pt x="-1583" y="2953"/>
                  </a:cubicBezTo>
                  <a:cubicBezTo>
                    <a:pt x="-1506" y="-891"/>
                    <a:pt x="-392" y="-2031"/>
                    <a:pt x="3259" y="-1416"/>
                  </a:cubicBezTo>
                  <a:cubicBezTo>
                    <a:pt x="8986" y="-724"/>
                    <a:pt x="14021" y="2709"/>
                    <a:pt x="16775" y="7783"/>
                  </a:cubicBezTo>
                  <a:cubicBezTo>
                    <a:pt x="20183" y="14086"/>
                    <a:pt x="19056" y="24719"/>
                    <a:pt x="13880" y="29844"/>
                  </a:cubicBezTo>
                  <a:cubicBezTo>
                    <a:pt x="10588" y="33021"/>
                    <a:pt x="8371" y="37159"/>
                    <a:pt x="7551" y="41656"/>
                  </a:cubicBezTo>
                  <a:cubicBezTo>
                    <a:pt x="6680" y="46076"/>
                    <a:pt x="3746" y="49420"/>
                    <a:pt x="684" y="52776"/>
                  </a:cubicBezTo>
                  <a:close/>
                </a:path>
              </a:pathLst>
            </a:custGeom>
            <a:solidFill>
              <a:srgbClr val="000000"/>
            </a:solidFill>
            <a:ln w="1280" cap="flat">
              <a:noFill/>
              <a:prstDash val="solid"/>
              <a:miter/>
            </a:ln>
          </p:spPr>
          <p:txBody>
            <a:bodyPr rtlCol="0" anchor="ctr"/>
            <a:lstStyle/>
            <a:p>
              <a:endParaRPr lang="es-CO"/>
            </a:p>
          </p:txBody>
        </p:sp>
        <p:sp>
          <p:nvSpPr>
            <p:cNvPr id="245" name="Freeform: Shape 244">
              <a:extLst>
                <a:ext uri="{FF2B5EF4-FFF2-40B4-BE49-F238E27FC236}">
                  <a16:creationId xmlns:a16="http://schemas.microsoft.com/office/drawing/2014/main" id="{F0AB8EAE-1675-6308-3444-EC09A49AE3A0}"/>
                </a:ext>
              </a:extLst>
            </p:cNvPr>
            <p:cNvSpPr/>
            <p:nvPr/>
          </p:nvSpPr>
          <p:spPr>
            <a:xfrm>
              <a:off x="-1356000" y="-166305"/>
              <a:ext cx="264620" cy="243010"/>
            </a:xfrm>
            <a:custGeom>
              <a:avLst/>
              <a:gdLst>
                <a:gd name="connsiteX0" fmla="*/ 15357 w 264620"/>
                <a:gd name="connsiteY0" fmla="*/ -1491 h 243010"/>
                <a:gd name="connsiteX1" fmla="*/ 11065 w 264620"/>
                <a:gd name="connsiteY1" fmla="*/ 7964 h 243010"/>
                <a:gd name="connsiteX2" fmla="*/ 4762 w 264620"/>
                <a:gd name="connsiteY2" fmla="*/ 33113 h 243010"/>
                <a:gd name="connsiteX3" fmla="*/ 1431 w 264620"/>
                <a:gd name="connsiteY3" fmla="*/ 55981 h 243010"/>
                <a:gd name="connsiteX4" fmla="*/ 778 w 264620"/>
                <a:gd name="connsiteY4" fmla="*/ 92775 h 243010"/>
                <a:gd name="connsiteX5" fmla="*/ 6453 w 264620"/>
                <a:gd name="connsiteY5" fmla="*/ 121435 h 243010"/>
                <a:gd name="connsiteX6" fmla="*/ 26759 w 264620"/>
                <a:gd name="connsiteY6" fmla="*/ 160279 h 243010"/>
                <a:gd name="connsiteX7" fmla="*/ 40609 w 264620"/>
                <a:gd name="connsiteY7" fmla="*/ 178843 h 243010"/>
                <a:gd name="connsiteX8" fmla="*/ 66513 w 264620"/>
                <a:gd name="connsiteY8" fmla="*/ 203440 h 243010"/>
                <a:gd name="connsiteX9" fmla="*/ 147225 w 264620"/>
                <a:gd name="connsiteY9" fmla="*/ 236750 h 243010"/>
                <a:gd name="connsiteX10" fmla="*/ 174539 w 264620"/>
                <a:gd name="connsiteY10" fmla="*/ 238685 h 243010"/>
                <a:gd name="connsiteX11" fmla="*/ 220660 w 264620"/>
                <a:gd name="connsiteY11" fmla="*/ 234957 h 243010"/>
                <a:gd name="connsiteX12" fmla="*/ 235252 w 264620"/>
                <a:gd name="connsiteY12" fmla="*/ 233803 h 243010"/>
                <a:gd name="connsiteX13" fmla="*/ 260183 w 264620"/>
                <a:gd name="connsiteY13" fmla="*/ 231972 h 243010"/>
                <a:gd name="connsiteX14" fmla="*/ 263015 w 264620"/>
                <a:gd name="connsiteY14" fmla="*/ 231856 h 243010"/>
                <a:gd name="connsiteX15" fmla="*/ 263015 w 264620"/>
                <a:gd name="connsiteY15" fmla="*/ 232843 h 243010"/>
                <a:gd name="connsiteX16" fmla="*/ 250677 w 264620"/>
                <a:gd name="connsiteY16" fmla="*/ 234752 h 243010"/>
                <a:gd name="connsiteX17" fmla="*/ 221570 w 264620"/>
                <a:gd name="connsiteY17" fmla="*/ 237237 h 243010"/>
                <a:gd name="connsiteX18" fmla="*/ 188721 w 264620"/>
                <a:gd name="connsiteY18" fmla="*/ 240952 h 243010"/>
                <a:gd name="connsiteX19" fmla="*/ 140935 w 264620"/>
                <a:gd name="connsiteY19" fmla="*/ 237865 h 243010"/>
                <a:gd name="connsiteX20" fmla="*/ 59762 w 264620"/>
                <a:gd name="connsiteY20" fmla="*/ 201852 h 243010"/>
                <a:gd name="connsiteX21" fmla="*/ 39340 w 264620"/>
                <a:gd name="connsiteY21" fmla="*/ 181559 h 243010"/>
                <a:gd name="connsiteX22" fmla="*/ 8951 w 264620"/>
                <a:gd name="connsiteY22" fmla="*/ 135847 h 243010"/>
                <a:gd name="connsiteX23" fmla="*/ 547 w 264620"/>
                <a:gd name="connsiteY23" fmla="*/ 105933 h 243010"/>
                <a:gd name="connsiteX24" fmla="*/ -1567 w 264620"/>
                <a:gd name="connsiteY24" fmla="*/ 83500 h 243010"/>
                <a:gd name="connsiteX25" fmla="*/ 150 w 264620"/>
                <a:gd name="connsiteY25" fmla="*/ 54431 h 243010"/>
                <a:gd name="connsiteX26" fmla="*/ 150 w 264620"/>
                <a:gd name="connsiteY26" fmla="*/ 53483 h 243010"/>
                <a:gd name="connsiteX27" fmla="*/ 1098 w 264620"/>
                <a:gd name="connsiteY27" fmla="*/ 47782 h 243010"/>
                <a:gd name="connsiteX28" fmla="*/ 1098 w 264620"/>
                <a:gd name="connsiteY28" fmla="*/ 46846 h 243010"/>
                <a:gd name="connsiteX29" fmla="*/ 2033 w 264620"/>
                <a:gd name="connsiteY29" fmla="*/ 42093 h 243010"/>
                <a:gd name="connsiteX30" fmla="*/ 2033 w 264620"/>
                <a:gd name="connsiteY30" fmla="*/ 41145 h 243010"/>
                <a:gd name="connsiteX31" fmla="*/ 2981 w 264620"/>
                <a:gd name="connsiteY31" fmla="*/ 35444 h 243010"/>
                <a:gd name="connsiteX32" fmla="*/ 2981 w 264620"/>
                <a:gd name="connsiteY32" fmla="*/ 34496 h 243010"/>
                <a:gd name="connsiteX33" fmla="*/ 7927 w 264620"/>
                <a:gd name="connsiteY33" fmla="*/ 9360 h 243010"/>
                <a:gd name="connsiteX34" fmla="*/ 11616 w 264620"/>
                <a:gd name="connsiteY34" fmla="*/ 1251 h 243010"/>
                <a:gd name="connsiteX35" fmla="*/ 15357 w 264620"/>
                <a:gd name="connsiteY35" fmla="*/ -1491 h 243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64620" h="243010">
                  <a:moveTo>
                    <a:pt x="15357" y="-1491"/>
                  </a:moveTo>
                  <a:cubicBezTo>
                    <a:pt x="14499" y="1917"/>
                    <a:pt x="12244" y="4710"/>
                    <a:pt x="11065" y="7964"/>
                  </a:cubicBezTo>
                  <a:cubicBezTo>
                    <a:pt x="8016" y="16086"/>
                    <a:pt x="5902" y="24516"/>
                    <a:pt x="4762" y="33113"/>
                  </a:cubicBezTo>
                  <a:cubicBezTo>
                    <a:pt x="3840" y="40800"/>
                    <a:pt x="2200" y="48333"/>
                    <a:pt x="1431" y="55981"/>
                  </a:cubicBezTo>
                  <a:cubicBezTo>
                    <a:pt x="240" y="68216"/>
                    <a:pt x="-542" y="80438"/>
                    <a:pt x="778" y="92775"/>
                  </a:cubicBezTo>
                  <a:cubicBezTo>
                    <a:pt x="1713" y="102499"/>
                    <a:pt x="3609" y="112095"/>
                    <a:pt x="6453" y="121435"/>
                  </a:cubicBezTo>
                  <a:cubicBezTo>
                    <a:pt x="10899" y="135604"/>
                    <a:pt x="18291" y="148236"/>
                    <a:pt x="26759" y="160279"/>
                  </a:cubicBezTo>
                  <a:cubicBezTo>
                    <a:pt x="31205" y="166582"/>
                    <a:pt x="35996" y="172642"/>
                    <a:pt x="40609" y="178843"/>
                  </a:cubicBezTo>
                  <a:cubicBezTo>
                    <a:pt x="47834" y="188413"/>
                    <a:pt x="56584" y="196714"/>
                    <a:pt x="66513" y="203440"/>
                  </a:cubicBezTo>
                  <a:cubicBezTo>
                    <a:pt x="90983" y="220416"/>
                    <a:pt x="118130" y="230883"/>
                    <a:pt x="147225" y="236750"/>
                  </a:cubicBezTo>
                  <a:cubicBezTo>
                    <a:pt x="156296" y="238595"/>
                    <a:pt x="165392" y="238454"/>
                    <a:pt x="174539" y="238685"/>
                  </a:cubicBezTo>
                  <a:cubicBezTo>
                    <a:pt x="190002" y="238979"/>
                    <a:pt x="205453" y="237737"/>
                    <a:pt x="220660" y="234957"/>
                  </a:cubicBezTo>
                  <a:cubicBezTo>
                    <a:pt x="225477" y="234073"/>
                    <a:pt x="230358" y="233688"/>
                    <a:pt x="235252" y="233803"/>
                  </a:cubicBezTo>
                  <a:cubicBezTo>
                    <a:pt x="243605" y="234188"/>
                    <a:pt x="251971" y="233573"/>
                    <a:pt x="260183" y="231972"/>
                  </a:cubicBezTo>
                  <a:cubicBezTo>
                    <a:pt x="261119" y="231843"/>
                    <a:pt x="262067" y="231805"/>
                    <a:pt x="263015" y="231856"/>
                  </a:cubicBezTo>
                  <a:lnTo>
                    <a:pt x="263015" y="232843"/>
                  </a:lnTo>
                  <a:cubicBezTo>
                    <a:pt x="258864" y="233227"/>
                    <a:pt x="254751" y="233868"/>
                    <a:pt x="250677" y="234752"/>
                  </a:cubicBezTo>
                  <a:cubicBezTo>
                    <a:pt x="241005" y="235956"/>
                    <a:pt x="231230" y="235751"/>
                    <a:pt x="221570" y="237237"/>
                  </a:cubicBezTo>
                  <a:cubicBezTo>
                    <a:pt x="210680" y="238915"/>
                    <a:pt x="199713" y="240068"/>
                    <a:pt x="188721" y="240952"/>
                  </a:cubicBezTo>
                  <a:cubicBezTo>
                    <a:pt x="172733" y="242157"/>
                    <a:pt x="156642" y="241119"/>
                    <a:pt x="140935" y="237865"/>
                  </a:cubicBezTo>
                  <a:cubicBezTo>
                    <a:pt x="111507" y="232151"/>
                    <a:pt x="83744" y="219839"/>
                    <a:pt x="59762" y="201852"/>
                  </a:cubicBezTo>
                  <a:cubicBezTo>
                    <a:pt x="52036" y="196074"/>
                    <a:pt x="45169" y="189245"/>
                    <a:pt x="39340" y="181559"/>
                  </a:cubicBezTo>
                  <a:cubicBezTo>
                    <a:pt x="28258" y="166941"/>
                    <a:pt x="16971" y="152515"/>
                    <a:pt x="8951" y="135847"/>
                  </a:cubicBezTo>
                  <a:cubicBezTo>
                    <a:pt x="4378" y="126316"/>
                    <a:pt x="2879" y="116041"/>
                    <a:pt x="547" y="105933"/>
                  </a:cubicBezTo>
                  <a:cubicBezTo>
                    <a:pt x="-977" y="98553"/>
                    <a:pt x="-1682" y="91033"/>
                    <a:pt x="-1567" y="83500"/>
                  </a:cubicBezTo>
                  <a:cubicBezTo>
                    <a:pt x="-1644" y="73802"/>
                    <a:pt x="-1797" y="64039"/>
                    <a:pt x="150" y="54431"/>
                  </a:cubicBezTo>
                  <a:lnTo>
                    <a:pt x="150" y="53483"/>
                  </a:lnTo>
                  <a:cubicBezTo>
                    <a:pt x="1431" y="51740"/>
                    <a:pt x="-93" y="49537"/>
                    <a:pt x="1098" y="47782"/>
                  </a:cubicBezTo>
                  <a:lnTo>
                    <a:pt x="1098" y="46846"/>
                  </a:lnTo>
                  <a:cubicBezTo>
                    <a:pt x="2264" y="45424"/>
                    <a:pt x="931" y="43516"/>
                    <a:pt x="2033" y="42093"/>
                  </a:cubicBezTo>
                  <a:cubicBezTo>
                    <a:pt x="2033" y="41773"/>
                    <a:pt x="2033" y="41466"/>
                    <a:pt x="2033" y="41145"/>
                  </a:cubicBezTo>
                  <a:cubicBezTo>
                    <a:pt x="3314" y="39403"/>
                    <a:pt x="1790" y="37199"/>
                    <a:pt x="2981" y="35444"/>
                  </a:cubicBezTo>
                  <a:lnTo>
                    <a:pt x="2981" y="34496"/>
                  </a:lnTo>
                  <a:cubicBezTo>
                    <a:pt x="3801" y="25951"/>
                    <a:pt x="4557" y="17419"/>
                    <a:pt x="7927" y="9360"/>
                  </a:cubicBezTo>
                  <a:cubicBezTo>
                    <a:pt x="8990" y="6580"/>
                    <a:pt x="10220" y="3877"/>
                    <a:pt x="11616" y="1251"/>
                  </a:cubicBezTo>
                  <a:cubicBezTo>
                    <a:pt x="12411" y="-95"/>
                    <a:pt x="13051" y="-1991"/>
                    <a:pt x="15357" y="-1491"/>
                  </a:cubicBezTo>
                  <a:close/>
                </a:path>
              </a:pathLst>
            </a:custGeom>
            <a:solidFill>
              <a:srgbClr val="0E1315"/>
            </a:solidFill>
            <a:ln w="1280" cap="flat">
              <a:noFill/>
              <a:prstDash val="solid"/>
              <a:miter/>
            </a:ln>
          </p:spPr>
          <p:txBody>
            <a:bodyPr rtlCol="0" anchor="ctr"/>
            <a:lstStyle/>
            <a:p>
              <a:endParaRPr lang="es-CO"/>
            </a:p>
          </p:txBody>
        </p:sp>
        <p:sp>
          <p:nvSpPr>
            <p:cNvPr id="246" name="Freeform: Shape 245">
              <a:extLst>
                <a:ext uri="{FF2B5EF4-FFF2-40B4-BE49-F238E27FC236}">
                  <a16:creationId xmlns:a16="http://schemas.microsoft.com/office/drawing/2014/main" id="{76528903-A327-263B-857C-CB6134F3E43F}"/>
                </a:ext>
              </a:extLst>
            </p:cNvPr>
            <p:cNvSpPr/>
            <p:nvPr/>
          </p:nvSpPr>
          <p:spPr>
            <a:xfrm>
              <a:off x="-1079303" y="-231292"/>
              <a:ext cx="168321" cy="128934"/>
            </a:xfrm>
            <a:custGeom>
              <a:avLst/>
              <a:gdLst>
                <a:gd name="connsiteX0" fmla="*/ 76433 w 168321"/>
                <a:gd name="connsiteY0" fmla="*/ 16017 h 128934"/>
                <a:gd name="connsiteX1" fmla="*/ 84017 w 168321"/>
                <a:gd name="connsiteY1" fmla="*/ 19861 h 128934"/>
                <a:gd name="connsiteX2" fmla="*/ 116840 w 168321"/>
                <a:gd name="connsiteY2" fmla="*/ 48174 h 128934"/>
                <a:gd name="connsiteX3" fmla="*/ 153493 w 168321"/>
                <a:gd name="connsiteY3" fmla="*/ 92873 h 128934"/>
                <a:gd name="connsiteX4" fmla="*/ 166394 w 168321"/>
                <a:gd name="connsiteY4" fmla="*/ 123236 h 128934"/>
                <a:gd name="connsiteX5" fmla="*/ 166715 w 168321"/>
                <a:gd name="connsiteY5" fmla="*/ 127003 h 128934"/>
                <a:gd name="connsiteX6" fmla="*/ 166100 w 168321"/>
                <a:gd name="connsiteY6" fmla="*/ 127361 h 128934"/>
                <a:gd name="connsiteX7" fmla="*/ 164883 w 168321"/>
                <a:gd name="connsiteY7" fmla="*/ 126708 h 128934"/>
                <a:gd name="connsiteX8" fmla="*/ 157388 w 168321"/>
                <a:gd name="connsiteY8" fmla="*/ 106479 h 128934"/>
                <a:gd name="connsiteX9" fmla="*/ 141105 w 168321"/>
                <a:gd name="connsiteY9" fmla="*/ 79741 h 128934"/>
                <a:gd name="connsiteX10" fmla="*/ 90000 w 168321"/>
                <a:gd name="connsiteY10" fmla="*/ 27381 h 128934"/>
                <a:gd name="connsiteX11" fmla="*/ 54282 w 168321"/>
                <a:gd name="connsiteY11" fmla="*/ 11559 h 128934"/>
                <a:gd name="connsiteX12" fmla="*/ 2267 w 168321"/>
                <a:gd name="connsiteY12" fmla="*/ 2168 h 128934"/>
                <a:gd name="connsiteX13" fmla="*/ -1576 w 168321"/>
                <a:gd name="connsiteY13" fmla="*/ 759 h 128934"/>
                <a:gd name="connsiteX14" fmla="*/ -1012 w 168321"/>
                <a:gd name="connsiteY14" fmla="*/ -586 h 128934"/>
                <a:gd name="connsiteX15" fmla="*/ 16731 w 168321"/>
                <a:gd name="connsiteY15" fmla="*/ -253 h 128934"/>
                <a:gd name="connsiteX16" fmla="*/ 65914 w 168321"/>
                <a:gd name="connsiteY16" fmla="*/ 10970 h 128934"/>
                <a:gd name="connsiteX17" fmla="*/ 76433 w 168321"/>
                <a:gd name="connsiteY17" fmla="*/ 16017 h 12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8321" h="128934">
                  <a:moveTo>
                    <a:pt x="76433" y="16017"/>
                  </a:moveTo>
                  <a:cubicBezTo>
                    <a:pt x="78662" y="17824"/>
                    <a:pt x="81237" y="19130"/>
                    <a:pt x="84017" y="19861"/>
                  </a:cubicBezTo>
                  <a:cubicBezTo>
                    <a:pt x="96162" y="27906"/>
                    <a:pt x="106347" y="38181"/>
                    <a:pt x="116840" y="48174"/>
                  </a:cubicBezTo>
                  <a:cubicBezTo>
                    <a:pt x="130753" y="61600"/>
                    <a:pt x="143052" y="76602"/>
                    <a:pt x="153493" y="92873"/>
                  </a:cubicBezTo>
                  <a:cubicBezTo>
                    <a:pt x="159540" y="102148"/>
                    <a:pt x="163230" y="112641"/>
                    <a:pt x="166394" y="123236"/>
                  </a:cubicBezTo>
                  <a:cubicBezTo>
                    <a:pt x="166625" y="124479"/>
                    <a:pt x="166727" y="125734"/>
                    <a:pt x="166715" y="127003"/>
                  </a:cubicBezTo>
                  <a:lnTo>
                    <a:pt x="166100" y="127361"/>
                  </a:lnTo>
                  <a:cubicBezTo>
                    <a:pt x="165626" y="127323"/>
                    <a:pt x="165177" y="127079"/>
                    <a:pt x="164883" y="126708"/>
                  </a:cubicBezTo>
                  <a:cubicBezTo>
                    <a:pt x="162320" y="119969"/>
                    <a:pt x="160488" y="113000"/>
                    <a:pt x="157388" y="106479"/>
                  </a:cubicBezTo>
                  <a:cubicBezTo>
                    <a:pt x="153788" y="96447"/>
                    <a:pt x="147446" y="88094"/>
                    <a:pt x="141105" y="79741"/>
                  </a:cubicBezTo>
                  <a:cubicBezTo>
                    <a:pt x="126295" y="60242"/>
                    <a:pt x="109127" y="42652"/>
                    <a:pt x="90000" y="27381"/>
                  </a:cubicBezTo>
                  <a:cubicBezTo>
                    <a:pt x="79623" y="18990"/>
                    <a:pt x="66863" y="15313"/>
                    <a:pt x="54282" y="11559"/>
                  </a:cubicBezTo>
                  <a:cubicBezTo>
                    <a:pt x="37306" y="6511"/>
                    <a:pt x="19870" y="3872"/>
                    <a:pt x="2267" y="2168"/>
                  </a:cubicBezTo>
                  <a:cubicBezTo>
                    <a:pt x="871" y="2027"/>
                    <a:pt x="-602" y="2027"/>
                    <a:pt x="-1576" y="759"/>
                  </a:cubicBezTo>
                  <a:cubicBezTo>
                    <a:pt x="-1691" y="234"/>
                    <a:pt x="-1461" y="-305"/>
                    <a:pt x="-1012" y="-586"/>
                  </a:cubicBezTo>
                  <a:cubicBezTo>
                    <a:pt x="4945" y="-2649"/>
                    <a:pt x="10864" y="-945"/>
                    <a:pt x="16731" y="-253"/>
                  </a:cubicBezTo>
                  <a:cubicBezTo>
                    <a:pt x="33476" y="1732"/>
                    <a:pt x="49964" y="5499"/>
                    <a:pt x="65914" y="10970"/>
                  </a:cubicBezTo>
                  <a:cubicBezTo>
                    <a:pt x="69591" y="12276"/>
                    <a:pt x="73114" y="13967"/>
                    <a:pt x="76433" y="16017"/>
                  </a:cubicBezTo>
                  <a:close/>
                </a:path>
              </a:pathLst>
            </a:custGeom>
            <a:solidFill>
              <a:srgbClr val="141A1D"/>
            </a:solidFill>
            <a:ln w="1280" cap="flat">
              <a:noFill/>
              <a:prstDash val="solid"/>
              <a:miter/>
            </a:ln>
          </p:spPr>
          <p:txBody>
            <a:bodyPr rtlCol="0" anchor="ctr"/>
            <a:lstStyle/>
            <a:p>
              <a:endParaRPr lang="es-CO"/>
            </a:p>
          </p:txBody>
        </p:sp>
        <p:sp>
          <p:nvSpPr>
            <p:cNvPr id="247" name="Freeform: Shape 246">
              <a:extLst>
                <a:ext uri="{FF2B5EF4-FFF2-40B4-BE49-F238E27FC236}">
                  <a16:creationId xmlns:a16="http://schemas.microsoft.com/office/drawing/2014/main" id="{D7437825-BE0E-75CF-27A6-4AA535764C41}"/>
                </a:ext>
              </a:extLst>
            </p:cNvPr>
            <p:cNvSpPr/>
            <p:nvPr/>
          </p:nvSpPr>
          <p:spPr>
            <a:xfrm>
              <a:off x="-1091444" y="17799"/>
              <a:ext cx="141450" cy="49438"/>
            </a:xfrm>
            <a:custGeom>
              <a:avLst/>
              <a:gdLst>
                <a:gd name="connsiteX0" fmla="*/ -1606 w 141450"/>
                <a:gd name="connsiteY0" fmla="*/ 47802 h 49438"/>
                <a:gd name="connsiteX1" fmla="*/ 11206 w 141450"/>
                <a:gd name="connsiteY1" fmla="*/ 45240 h 49438"/>
                <a:gd name="connsiteX2" fmla="*/ 40916 w 141450"/>
                <a:gd name="connsiteY2" fmla="*/ 38399 h 49438"/>
                <a:gd name="connsiteX3" fmla="*/ 72803 w 141450"/>
                <a:gd name="connsiteY3" fmla="*/ 27906 h 49438"/>
                <a:gd name="connsiteX4" fmla="*/ 85166 w 141450"/>
                <a:gd name="connsiteY4" fmla="*/ 23192 h 49438"/>
                <a:gd name="connsiteX5" fmla="*/ 131095 w 141450"/>
                <a:gd name="connsiteY5" fmla="*/ 3014 h 49438"/>
                <a:gd name="connsiteX6" fmla="*/ 139845 w 141450"/>
                <a:gd name="connsiteY6" fmla="*/ -1573 h 49438"/>
                <a:gd name="connsiteX7" fmla="*/ 133094 w 141450"/>
                <a:gd name="connsiteY7" fmla="*/ 3321 h 49438"/>
                <a:gd name="connsiteX8" fmla="*/ 98657 w 141450"/>
                <a:gd name="connsiteY8" fmla="*/ 18695 h 49438"/>
                <a:gd name="connsiteX9" fmla="*/ 81284 w 141450"/>
                <a:gd name="connsiteY9" fmla="*/ 26048 h 49438"/>
                <a:gd name="connsiteX10" fmla="*/ 59338 w 141450"/>
                <a:gd name="connsiteY10" fmla="*/ 33133 h 49438"/>
                <a:gd name="connsiteX11" fmla="*/ 29987 w 141450"/>
                <a:gd name="connsiteY11" fmla="*/ 43485 h 49438"/>
                <a:gd name="connsiteX12" fmla="*/ 16676 w 141450"/>
                <a:gd name="connsiteY12" fmla="*/ 46150 h 49438"/>
                <a:gd name="connsiteX13" fmla="*/ 3147 w 141450"/>
                <a:gd name="connsiteY13" fmla="*/ 47585 h 49438"/>
                <a:gd name="connsiteX14" fmla="*/ -1606 w 141450"/>
                <a:gd name="connsiteY14" fmla="*/ 47802 h 49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450" h="49438">
                  <a:moveTo>
                    <a:pt x="-1606" y="47802"/>
                  </a:moveTo>
                  <a:cubicBezTo>
                    <a:pt x="2353" y="45791"/>
                    <a:pt x="6786" y="44907"/>
                    <a:pt x="11206" y="45240"/>
                  </a:cubicBezTo>
                  <a:cubicBezTo>
                    <a:pt x="21890" y="45906"/>
                    <a:pt x="31371" y="42024"/>
                    <a:pt x="40916" y="38399"/>
                  </a:cubicBezTo>
                  <a:cubicBezTo>
                    <a:pt x="51395" y="34427"/>
                    <a:pt x="62054" y="31058"/>
                    <a:pt x="72803" y="27906"/>
                  </a:cubicBezTo>
                  <a:cubicBezTo>
                    <a:pt x="77018" y="26599"/>
                    <a:pt x="81156" y="25024"/>
                    <a:pt x="85166" y="23192"/>
                  </a:cubicBezTo>
                  <a:cubicBezTo>
                    <a:pt x="100463" y="16427"/>
                    <a:pt x="116247" y="10803"/>
                    <a:pt x="131095" y="3014"/>
                  </a:cubicBezTo>
                  <a:cubicBezTo>
                    <a:pt x="134003" y="1489"/>
                    <a:pt x="136476" y="-919"/>
                    <a:pt x="139845" y="-1573"/>
                  </a:cubicBezTo>
                  <a:cubicBezTo>
                    <a:pt x="138193" y="887"/>
                    <a:pt x="135592" y="2027"/>
                    <a:pt x="133094" y="3321"/>
                  </a:cubicBezTo>
                  <a:cubicBezTo>
                    <a:pt x="121909" y="9086"/>
                    <a:pt x="110417" y="14224"/>
                    <a:pt x="98657" y="18695"/>
                  </a:cubicBezTo>
                  <a:cubicBezTo>
                    <a:pt x="92789" y="20937"/>
                    <a:pt x="87062" y="23563"/>
                    <a:pt x="81284" y="26048"/>
                  </a:cubicBezTo>
                  <a:cubicBezTo>
                    <a:pt x="74187" y="29110"/>
                    <a:pt x="66628" y="30699"/>
                    <a:pt x="59338" y="33133"/>
                  </a:cubicBezTo>
                  <a:cubicBezTo>
                    <a:pt x="49486" y="36400"/>
                    <a:pt x="39749" y="39974"/>
                    <a:pt x="29987" y="43485"/>
                  </a:cubicBezTo>
                  <a:cubicBezTo>
                    <a:pt x="25683" y="44920"/>
                    <a:pt x="21211" y="45817"/>
                    <a:pt x="16676" y="46150"/>
                  </a:cubicBezTo>
                  <a:cubicBezTo>
                    <a:pt x="12192" y="46598"/>
                    <a:pt x="7580" y="46303"/>
                    <a:pt x="3147" y="47585"/>
                  </a:cubicBezTo>
                  <a:cubicBezTo>
                    <a:pt x="1585" y="47866"/>
                    <a:pt x="-17" y="47930"/>
                    <a:pt x="-1606" y="47802"/>
                  </a:cubicBezTo>
                  <a:close/>
                </a:path>
              </a:pathLst>
            </a:custGeom>
            <a:solidFill>
              <a:srgbClr val="0E1315"/>
            </a:solidFill>
            <a:ln w="1280" cap="flat">
              <a:noFill/>
              <a:prstDash val="solid"/>
              <a:miter/>
            </a:ln>
          </p:spPr>
          <p:txBody>
            <a:bodyPr rtlCol="0" anchor="ctr"/>
            <a:lstStyle/>
            <a:p>
              <a:endParaRPr lang="es-CO"/>
            </a:p>
          </p:txBody>
        </p:sp>
        <p:sp>
          <p:nvSpPr>
            <p:cNvPr id="248" name="Freeform: Shape 247">
              <a:extLst>
                <a:ext uri="{FF2B5EF4-FFF2-40B4-BE49-F238E27FC236}">
                  <a16:creationId xmlns:a16="http://schemas.microsoft.com/office/drawing/2014/main" id="{985F2208-6606-8AE9-132E-38CC83CC695C}"/>
                </a:ext>
              </a:extLst>
            </p:cNvPr>
            <p:cNvSpPr/>
            <p:nvPr/>
          </p:nvSpPr>
          <p:spPr>
            <a:xfrm>
              <a:off x="-911136" y="-98848"/>
              <a:ext cx="3934" cy="73985"/>
            </a:xfrm>
            <a:custGeom>
              <a:avLst/>
              <a:gdLst>
                <a:gd name="connsiteX0" fmla="*/ -1606 w 3934"/>
                <a:gd name="connsiteY0" fmla="*/ 72413 h 73985"/>
                <a:gd name="connsiteX1" fmla="*/ 239 w 3934"/>
                <a:gd name="connsiteY1" fmla="*/ 13481 h 73985"/>
                <a:gd name="connsiteX2" fmla="*/ -645 w 3934"/>
                <a:gd name="connsiteY2" fmla="*/ -1573 h 73985"/>
                <a:gd name="connsiteX3" fmla="*/ 137 w 3934"/>
                <a:gd name="connsiteY3" fmla="*/ -445 h 73985"/>
                <a:gd name="connsiteX4" fmla="*/ 1328 w 3934"/>
                <a:gd name="connsiteY4" fmla="*/ 13647 h 73985"/>
                <a:gd name="connsiteX5" fmla="*/ 2046 w 3934"/>
                <a:gd name="connsiteY5" fmla="*/ 24921 h 73985"/>
                <a:gd name="connsiteX6" fmla="*/ 1379 w 3934"/>
                <a:gd name="connsiteY6" fmla="*/ 39475 h 73985"/>
                <a:gd name="connsiteX7" fmla="*/ 1264 w 3934"/>
                <a:gd name="connsiteY7" fmla="*/ 61254 h 73985"/>
                <a:gd name="connsiteX8" fmla="*/ -1606 w 3934"/>
                <a:gd name="connsiteY8" fmla="*/ 72413 h 7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3985">
                  <a:moveTo>
                    <a:pt x="-1606" y="72413"/>
                  </a:moveTo>
                  <a:cubicBezTo>
                    <a:pt x="2046" y="52863"/>
                    <a:pt x="-158" y="33108"/>
                    <a:pt x="239" y="13481"/>
                  </a:cubicBezTo>
                  <a:cubicBezTo>
                    <a:pt x="342" y="8471"/>
                    <a:pt x="-1170" y="3500"/>
                    <a:pt x="-645" y="-1573"/>
                  </a:cubicBezTo>
                  <a:cubicBezTo>
                    <a:pt x="-376" y="-1188"/>
                    <a:pt x="137" y="-804"/>
                    <a:pt x="137" y="-445"/>
                  </a:cubicBezTo>
                  <a:cubicBezTo>
                    <a:pt x="-17" y="4295"/>
                    <a:pt x="1418" y="8881"/>
                    <a:pt x="1328" y="13647"/>
                  </a:cubicBezTo>
                  <a:cubicBezTo>
                    <a:pt x="1174" y="17414"/>
                    <a:pt x="1418" y="21193"/>
                    <a:pt x="2046" y="24921"/>
                  </a:cubicBezTo>
                  <a:cubicBezTo>
                    <a:pt x="2891" y="29738"/>
                    <a:pt x="1597" y="34619"/>
                    <a:pt x="1379" y="39475"/>
                  </a:cubicBezTo>
                  <a:cubicBezTo>
                    <a:pt x="1072" y="46726"/>
                    <a:pt x="1379" y="53990"/>
                    <a:pt x="1264" y="61254"/>
                  </a:cubicBezTo>
                  <a:cubicBezTo>
                    <a:pt x="1405" y="65175"/>
                    <a:pt x="406" y="69044"/>
                    <a:pt x="-1606" y="72413"/>
                  </a:cubicBezTo>
                  <a:close/>
                </a:path>
              </a:pathLst>
            </a:custGeom>
            <a:solidFill>
              <a:srgbClr val="141A1D"/>
            </a:solidFill>
            <a:ln w="1280" cap="flat">
              <a:noFill/>
              <a:prstDash val="solid"/>
              <a:miter/>
            </a:ln>
          </p:spPr>
          <p:txBody>
            <a:bodyPr rtlCol="0" anchor="ctr"/>
            <a:lstStyle/>
            <a:p>
              <a:endParaRPr lang="es-CO"/>
            </a:p>
          </p:txBody>
        </p:sp>
        <p:sp>
          <p:nvSpPr>
            <p:cNvPr id="249" name="Freeform: Shape 248">
              <a:extLst>
                <a:ext uri="{FF2B5EF4-FFF2-40B4-BE49-F238E27FC236}">
                  <a16:creationId xmlns:a16="http://schemas.microsoft.com/office/drawing/2014/main" id="{B4B7DCFD-560D-C957-551F-A2E0A39B048B}"/>
                </a:ext>
              </a:extLst>
            </p:cNvPr>
            <p:cNvSpPr/>
            <p:nvPr/>
          </p:nvSpPr>
          <p:spPr>
            <a:xfrm>
              <a:off x="-916825" y="-24874"/>
              <a:ext cx="5688" cy="12350"/>
            </a:xfrm>
            <a:custGeom>
              <a:avLst/>
              <a:gdLst>
                <a:gd name="connsiteX0" fmla="*/ -1606 w 5688"/>
                <a:gd name="connsiteY0" fmla="*/ 10777 h 12350"/>
                <a:gd name="connsiteX1" fmla="*/ 4083 w 5688"/>
                <a:gd name="connsiteY1" fmla="*/ -1573 h 12350"/>
                <a:gd name="connsiteX2" fmla="*/ -1606 w 5688"/>
                <a:gd name="connsiteY2" fmla="*/ 10777 h 12350"/>
              </a:gdLst>
              <a:ahLst/>
              <a:cxnLst>
                <a:cxn ang="0">
                  <a:pos x="connsiteX0" y="connsiteY0"/>
                </a:cxn>
                <a:cxn ang="0">
                  <a:pos x="connsiteX1" y="connsiteY1"/>
                </a:cxn>
                <a:cxn ang="0">
                  <a:pos x="connsiteX2" y="connsiteY2"/>
                </a:cxn>
              </a:cxnLst>
              <a:rect l="l" t="t" r="r" b="b"/>
              <a:pathLst>
                <a:path w="5688" h="12350">
                  <a:moveTo>
                    <a:pt x="-1606" y="10777"/>
                  </a:moveTo>
                  <a:cubicBezTo>
                    <a:pt x="-68" y="6511"/>
                    <a:pt x="1841" y="2373"/>
                    <a:pt x="4083" y="-1573"/>
                  </a:cubicBezTo>
                  <a:cubicBezTo>
                    <a:pt x="3404" y="3103"/>
                    <a:pt x="1969" y="7434"/>
                    <a:pt x="-1606" y="10777"/>
                  </a:cubicBezTo>
                  <a:close/>
                </a:path>
              </a:pathLst>
            </a:custGeom>
            <a:solidFill>
              <a:srgbClr val="141A1D"/>
            </a:solidFill>
            <a:ln w="1280" cap="flat">
              <a:noFill/>
              <a:prstDash val="solid"/>
              <a:miter/>
            </a:ln>
          </p:spPr>
          <p:txBody>
            <a:bodyPr rtlCol="0" anchor="ctr"/>
            <a:lstStyle/>
            <a:p>
              <a:endParaRPr lang="es-CO"/>
            </a:p>
          </p:txBody>
        </p:sp>
        <p:sp>
          <p:nvSpPr>
            <p:cNvPr id="250" name="Freeform: Shape 249">
              <a:extLst>
                <a:ext uri="{FF2B5EF4-FFF2-40B4-BE49-F238E27FC236}">
                  <a16:creationId xmlns:a16="http://schemas.microsoft.com/office/drawing/2014/main" id="{66A9550E-CFE2-D915-0C42-F13A319C5DED}"/>
                </a:ext>
              </a:extLst>
            </p:cNvPr>
            <p:cNvSpPr/>
            <p:nvPr/>
          </p:nvSpPr>
          <p:spPr>
            <a:xfrm>
              <a:off x="-936759" y="3579"/>
              <a:ext cx="5688" cy="4753"/>
            </a:xfrm>
            <a:custGeom>
              <a:avLst/>
              <a:gdLst>
                <a:gd name="connsiteX0" fmla="*/ -1606 w 5688"/>
                <a:gd name="connsiteY0" fmla="*/ 3180 h 4753"/>
                <a:gd name="connsiteX1" fmla="*/ 4083 w 5688"/>
                <a:gd name="connsiteY1" fmla="*/ -1573 h 4753"/>
                <a:gd name="connsiteX2" fmla="*/ -1606 w 5688"/>
                <a:gd name="connsiteY2" fmla="*/ 3180 h 4753"/>
              </a:gdLst>
              <a:ahLst/>
              <a:cxnLst>
                <a:cxn ang="0">
                  <a:pos x="connsiteX0" y="connsiteY0"/>
                </a:cxn>
                <a:cxn ang="0">
                  <a:pos x="connsiteX1" y="connsiteY1"/>
                </a:cxn>
                <a:cxn ang="0">
                  <a:pos x="connsiteX2" y="connsiteY2"/>
                </a:cxn>
              </a:cxnLst>
              <a:rect l="l" t="t" r="r" b="b"/>
              <a:pathLst>
                <a:path w="5688" h="4753">
                  <a:moveTo>
                    <a:pt x="-1606" y="3180"/>
                  </a:moveTo>
                  <a:cubicBezTo>
                    <a:pt x="-81" y="1143"/>
                    <a:pt x="1379" y="-971"/>
                    <a:pt x="4083" y="-1573"/>
                  </a:cubicBezTo>
                  <a:cubicBezTo>
                    <a:pt x="2648" y="567"/>
                    <a:pt x="1251" y="2757"/>
                    <a:pt x="-1606" y="3180"/>
                  </a:cubicBezTo>
                  <a:close/>
                </a:path>
              </a:pathLst>
            </a:custGeom>
            <a:solidFill>
              <a:srgbClr val="141A1D"/>
            </a:solidFill>
            <a:ln w="1280" cap="flat">
              <a:noFill/>
              <a:prstDash val="solid"/>
              <a:miter/>
            </a:ln>
          </p:spPr>
          <p:txBody>
            <a:bodyPr rtlCol="0" anchor="ctr"/>
            <a:lstStyle/>
            <a:p>
              <a:endParaRPr lang="es-CO"/>
            </a:p>
          </p:txBody>
        </p:sp>
        <p:sp>
          <p:nvSpPr>
            <p:cNvPr id="251" name="Freeform: Shape 250">
              <a:extLst>
                <a:ext uri="{FF2B5EF4-FFF2-40B4-BE49-F238E27FC236}">
                  <a16:creationId xmlns:a16="http://schemas.microsoft.com/office/drawing/2014/main" id="{44A51A53-78BC-7A8A-ABA8-19C7220C2547}"/>
                </a:ext>
              </a:extLst>
            </p:cNvPr>
            <p:cNvSpPr/>
            <p:nvPr/>
          </p:nvSpPr>
          <p:spPr>
            <a:xfrm>
              <a:off x="-923499" y="-9706"/>
              <a:ext cx="4752" cy="5688"/>
            </a:xfrm>
            <a:custGeom>
              <a:avLst/>
              <a:gdLst>
                <a:gd name="connsiteX0" fmla="*/ -1606 w 4752"/>
                <a:gd name="connsiteY0" fmla="*/ 4115 h 5688"/>
                <a:gd name="connsiteX1" fmla="*/ 3147 w 4752"/>
                <a:gd name="connsiteY1" fmla="*/ -1573 h 5688"/>
                <a:gd name="connsiteX2" fmla="*/ -1606 w 4752"/>
                <a:gd name="connsiteY2" fmla="*/ 4115 h 5688"/>
              </a:gdLst>
              <a:ahLst/>
              <a:cxnLst>
                <a:cxn ang="0">
                  <a:pos x="connsiteX0" y="connsiteY0"/>
                </a:cxn>
                <a:cxn ang="0">
                  <a:pos x="connsiteX1" y="connsiteY1"/>
                </a:cxn>
                <a:cxn ang="0">
                  <a:pos x="connsiteX2" y="connsiteY2"/>
                </a:cxn>
              </a:cxnLst>
              <a:rect l="l" t="t" r="r" b="b"/>
              <a:pathLst>
                <a:path w="4752" h="5688">
                  <a:moveTo>
                    <a:pt x="-1606" y="4115"/>
                  </a:moveTo>
                  <a:cubicBezTo>
                    <a:pt x="-978" y="1425"/>
                    <a:pt x="1136" y="-35"/>
                    <a:pt x="3147" y="-1573"/>
                  </a:cubicBezTo>
                  <a:cubicBezTo>
                    <a:pt x="2738" y="1297"/>
                    <a:pt x="547" y="2693"/>
                    <a:pt x="-1606" y="4115"/>
                  </a:cubicBezTo>
                  <a:close/>
                </a:path>
              </a:pathLst>
            </a:custGeom>
            <a:solidFill>
              <a:srgbClr val="141A1D"/>
            </a:solidFill>
            <a:ln w="1280" cap="flat">
              <a:noFill/>
              <a:prstDash val="solid"/>
              <a:miter/>
            </a:ln>
          </p:spPr>
          <p:txBody>
            <a:bodyPr rtlCol="0" anchor="ctr"/>
            <a:lstStyle/>
            <a:p>
              <a:endParaRPr lang="es-CO"/>
            </a:p>
          </p:txBody>
        </p:sp>
        <p:sp>
          <p:nvSpPr>
            <p:cNvPr id="252" name="Freeform: Shape 251">
              <a:extLst>
                <a:ext uri="{FF2B5EF4-FFF2-40B4-BE49-F238E27FC236}">
                  <a16:creationId xmlns:a16="http://schemas.microsoft.com/office/drawing/2014/main" id="{15810869-2A9E-7ECA-C4F8-275ED71A5AB5}"/>
                </a:ext>
              </a:extLst>
            </p:cNvPr>
            <p:cNvSpPr/>
            <p:nvPr/>
          </p:nvSpPr>
          <p:spPr>
            <a:xfrm>
              <a:off x="-931109" y="-264"/>
              <a:ext cx="3843" cy="3843"/>
            </a:xfrm>
            <a:custGeom>
              <a:avLst/>
              <a:gdLst>
                <a:gd name="connsiteX0" fmla="*/ -1606 w 3843"/>
                <a:gd name="connsiteY0" fmla="*/ 2271 h 3843"/>
                <a:gd name="connsiteX1" fmla="*/ 2238 w 3843"/>
                <a:gd name="connsiteY1" fmla="*/ -1573 h 3843"/>
                <a:gd name="connsiteX2" fmla="*/ -1606 w 3843"/>
                <a:gd name="connsiteY2" fmla="*/ 2271 h 3843"/>
              </a:gdLst>
              <a:ahLst/>
              <a:cxnLst>
                <a:cxn ang="0">
                  <a:pos x="connsiteX0" y="connsiteY0"/>
                </a:cxn>
                <a:cxn ang="0">
                  <a:pos x="connsiteX1" y="connsiteY1"/>
                </a:cxn>
                <a:cxn ang="0">
                  <a:pos x="connsiteX2" y="connsiteY2"/>
                </a:cxn>
              </a:cxnLst>
              <a:rect l="l" t="t" r="r" b="b"/>
              <a:pathLst>
                <a:path w="3843" h="3843">
                  <a:moveTo>
                    <a:pt x="-1606" y="2271"/>
                  </a:moveTo>
                  <a:cubicBezTo>
                    <a:pt x="-734" y="631"/>
                    <a:pt x="598" y="-702"/>
                    <a:pt x="2238" y="-1573"/>
                  </a:cubicBezTo>
                  <a:cubicBezTo>
                    <a:pt x="2238" y="554"/>
                    <a:pt x="521" y="2271"/>
                    <a:pt x="-1606" y="2271"/>
                  </a:cubicBezTo>
                  <a:close/>
                </a:path>
              </a:pathLst>
            </a:custGeom>
            <a:solidFill>
              <a:srgbClr val="141A1D"/>
            </a:solidFill>
            <a:ln w="1280" cap="flat">
              <a:noFill/>
              <a:prstDash val="solid"/>
              <a:miter/>
            </a:ln>
          </p:spPr>
          <p:txBody>
            <a:bodyPr rtlCol="0" anchor="ctr"/>
            <a:lstStyle/>
            <a:p>
              <a:endParaRPr lang="es-CO"/>
            </a:p>
          </p:txBody>
        </p:sp>
        <p:sp>
          <p:nvSpPr>
            <p:cNvPr id="253" name="Freeform: Shape 252">
              <a:extLst>
                <a:ext uri="{FF2B5EF4-FFF2-40B4-BE49-F238E27FC236}">
                  <a16:creationId xmlns:a16="http://schemas.microsoft.com/office/drawing/2014/main" id="{D4A16561-F6B9-ADE9-B482-6E6EE83C99FD}"/>
                </a:ext>
              </a:extLst>
            </p:cNvPr>
            <p:cNvSpPr/>
            <p:nvPr/>
          </p:nvSpPr>
          <p:spPr>
            <a:xfrm>
              <a:off x="-940538" y="8332"/>
              <a:ext cx="3843" cy="2869"/>
            </a:xfrm>
            <a:custGeom>
              <a:avLst/>
              <a:gdLst>
                <a:gd name="connsiteX0" fmla="*/ -1606 w 3843"/>
                <a:gd name="connsiteY0" fmla="*/ 1297 h 2869"/>
                <a:gd name="connsiteX1" fmla="*/ 2238 w 3843"/>
                <a:gd name="connsiteY1" fmla="*/ -1573 h 2869"/>
                <a:gd name="connsiteX2" fmla="*/ -1606 w 3843"/>
                <a:gd name="connsiteY2" fmla="*/ 1297 h 2869"/>
              </a:gdLst>
              <a:ahLst/>
              <a:cxnLst>
                <a:cxn ang="0">
                  <a:pos x="connsiteX0" y="connsiteY0"/>
                </a:cxn>
                <a:cxn ang="0">
                  <a:pos x="connsiteX1" y="connsiteY1"/>
                </a:cxn>
                <a:cxn ang="0">
                  <a:pos x="connsiteX2" y="connsiteY2"/>
                </a:cxn>
              </a:cxnLst>
              <a:rect l="l" t="t" r="r" b="b"/>
              <a:pathLst>
                <a:path w="3843" h="2869">
                  <a:moveTo>
                    <a:pt x="-1606" y="1297"/>
                  </a:moveTo>
                  <a:cubicBezTo>
                    <a:pt x="-939" y="-279"/>
                    <a:pt x="534" y="-1381"/>
                    <a:pt x="2238" y="-1573"/>
                  </a:cubicBezTo>
                  <a:cubicBezTo>
                    <a:pt x="1661" y="80"/>
                    <a:pt x="137" y="1220"/>
                    <a:pt x="-1606" y="1297"/>
                  </a:cubicBezTo>
                  <a:close/>
                </a:path>
              </a:pathLst>
            </a:custGeom>
            <a:solidFill>
              <a:srgbClr val="141A1D"/>
            </a:solidFill>
            <a:ln w="1280" cap="flat">
              <a:noFill/>
              <a:prstDash val="solid"/>
              <a:miter/>
            </a:ln>
          </p:spPr>
          <p:txBody>
            <a:bodyPr rtlCol="0" anchor="ctr"/>
            <a:lstStyle/>
            <a:p>
              <a:endParaRPr lang="es-CO"/>
            </a:p>
          </p:txBody>
        </p:sp>
        <p:sp>
          <p:nvSpPr>
            <p:cNvPr id="254" name="Freeform: Shape 253">
              <a:extLst>
                <a:ext uri="{FF2B5EF4-FFF2-40B4-BE49-F238E27FC236}">
                  <a16:creationId xmlns:a16="http://schemas.microsoft.com/office/drawing/2014/main" id="{6EB011D4-1523-FEAF-082C-6D3B5CB106EB}"/>
                </a:ext>
              </a:extLst>
            </p:cNvPr>
            <p:cNvSpPr/>
            <p:nvPr/>
          </p:nvSpPr>
          <p:spPr>
            <a:xfrm>
              <a:off x="-911911" y="-102768"/>
              <a:ext cx="1779" cy="3907"/>
            </a:xfrm>
            <a:custGeom>
              <a:avLst/>
              <a:gdLst>
                <a:gd name="connsiteX0" fmla="*/ 131 w 1779"/>
                <a:gd name="connsiteY0" fmla="*/ 2335 h 3907"/>
                <a:gd name="connsiteX1" fmla="*/ -625 w 1779"/>
                <a:gd name="connsiteY1" fmla="*/ 2142 h 3907"/>
                <a:gd name="connsiteX2" fmla="*/ -1189 w 1779"/>
                <a:gd name="connsiteY2" fmla="*/ -1048 h 3907"/>
                <a:gd name="connsiteX3" fmla="*/ -933 w 1779"/>
                <a:gd name="connsiteY3" fmla="*/ -1355 h 3907"/>
                <a:gd name="connsiteX4" fmla="*/ -677 w 1779"/>
                <a:gd name="connsiteY4" fmla="*/ -1573 h 3907"/>
                <a:gd name="connsiteX5" fmla="*/ 131 w 1779"/>
                <a:gd name="connsiteY5" fmla="*/ 2335 h 3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79" h="3907">
                  <a:moveTo>
                    <a:pt x="131" y="2335"/>
                  </a:moveTo>
                  <a:cubicBezTo>
                    <a:pt x="-126" y="2296"/>
                    <a:pt x="-382" y="2232"/>
                    <a:pt x="-625" y="2142"/>
                  </a:cubicBezTo>
                  <a:cubicBezTo>
                    <a:pt x="-1663" y="1412"/>
                    <a:pt x="-1919" y="-10"/>
                    <a:pt x="-1189" y="-1048"/>
                  </a:cubicBezTo>
                  <a:cubicBezTo>
                    <a:pt x="-1112" y="-1163"/>
                    <a:pt x="-1023" y="-1265"/>
                    <a:pt x="-933" y="-1355"/>
                  </a:cubicBezTo>
                  <a:lnTo>
                    <a:pt x="-677" y="-1573"/>
                  </a:lnTo>
                  <a:cubicBezTo>
                    <a:pt x="477" y="-458"/>
                    <a:pt x="118" y="977"/>
                    <a:pt x="131" y="2335"/>
                  </a:cubicBezTo>
                  <a:close/>
                </a:path>
              </a:pathLst>
            </a:custGeom>
            <a:solidFill>
              <a:srgbClr val="141A1D"/>
            </a:solidFill>
            <a:ln w="1280" cap="flat">
              <a:noFill/>
              <a:prstDash val="solid"/>
              <a:miter/>
            </a:ln>
          </p:spPr>
          <p:txBody>
            <a:bodyPr rtlCol="0" anchor="ctr"/>
            <a:lstStyle/>
            <a:p>
              <a:endParaRPr lang="es-CO"/>
            </a:p>
          </p:txBody>
        </p:sp>
        <p:sp>
          <p:nvSpPr>
            <p:cNvPr id="255" name="Freeform: Shape 254">
              <a:extLst>
                <a:ext uri="{FF2B5EF4-FFF2-40B4-BE49-F238E27FC236}">
                  <a16:creationId xmlns:a16="http://schemas.microsoft.com/office/drawing/2014/main" id="{98B45579-21B2-6533-7F61-50E52992A01C}"/>
                </a:ext>
              </a:extLst>
            </p:cNvPr>
            <p:cNvSpPr/>
            <p:nvPr/>
          </p:nvSpPr>
          <p:spPr>
            <a:xfrm>
              <a:off x="-918746" y="-12537"/>
              <a:ext cx="1937" cy="2831"/>
            </a:xfrm>
            <a:custGeom>
              <a:avLst/>
              <a:gdLst>
                <a:gd name="connsiteX0" fmla="*/ -1606 w 1937"/>
                <a:gd name="connsiteY0" fmla="*/ 1258 h 2831"/>
                <a:gd name="connsiteX1" fmla="*/ 316 w 1937"/>
                <a:gd name="connsiteY1" fmla="*/ -1573 h 2831"/>
                <a:gd name="connsiteX2" fmla="*/ -1606 w 1937"/>
                <a:gd name="connsiteY2" fmla="*/ 1258 h 2831"/>
              </a:gdLst>
              <a:ahLst/>
              <a:cxnLst>
                <a:cxn ang="0">
                  <a:pos x="connsiteX0" y="connsiteY0"/>
                </a:cxn>
                <a:cxn ang="0">
                  <a:pos x="connsiteX1" y="connsiteY1"/>
                </a:cxn>
                <a:cxn ang="0">
                  <a:pos x="connsiteX2" y="connsiteY2"/>
                </a:cxn>
              </a:cxnLst>
              <a:rect l="l" t="t" r="r" b="b"/>
              <a:pathLst>
                <a:path w="1937" h="2831">
                  <a:moveTo>
                    <a:pt x="-1606" y="1258"/>
                  </a:moveTo>
                  <a:cubicBezTo>
                    <a:pt x="-1606" y="16"/>
                    <a:pt x="-850" y="-1112"/>
                    <a:pt x="316" y="-1573"/>
                  </a:cubicBezTo>
                  <a:cubicBezTo>
                    <a:pt x="457" y="-292"/>
                    <a:pt x="-363" y="913"/>
                    <a:pt x="-1606" y="1258"/>
                  </a:cubicBezTo>
                  <a:close/>
                </a:path>
              </a:pathLst>
            </a:custGeom>
            <a:solidFill>
              <a:srgbClr val="141A1D"/>
            </a:solidFill>
            <a:ln w="1280" cap="flat">
              <a:noFill/>
              <a:prstDash val="solid"/>
              <a:miter/>
            </a:ln>
          </p:spPr>
          <p:txBody>
            <a:bodyPr rtlCol="0" anchor="ctr"/>
            <a:lstStyle/>
            <a:p>
              <a:endParaRPr lang="es-CO"/>
            </a:p>
          </p:txBody>
        </p:sp>
        <p:sp>
          <p:nvSpPr>
            <p:cNvPr id="256" name="Freeform: Shape 255">
              <a:extLst>
                <a:ext uri="{FF2B5EF4-FFF2-40B4-BE49-F238E27FC236}">
                  <a16:creationId xmlns:a16="http://schemas.microsoft.com/office/drawing/2014/main" id="{51AC1DF2-C542-051A-076C-BF2A08D602A6}"/>
                </a:ext>
              </a:extLst>
            </p:cNvPr>
            <p:cNvSpPr/>
            <p:nvPr/>
          </p:nvSpPr>
          <p:spPr>
            <a:xfrm>
              <a:off x="-963317" y="31403"/>
              <a:ext cx="2154" cy="1641"/>
            </a:xfrm>
            <a:custGeom>
              <a:avLst/>
              <a:gdLst>
                <a:gd name="connsiteX0" fmla="*/ -1606 w 2154"/>
                <a:gd name="connsiteY0" fmla="*/ 69 h 1641"/>
                <a:gd name="connsiteX1" fmla="*/ 303 w 2154"/>
                <a:gd name="connsiteY1" fmla="*/ -1417 h 1641"/>
                <a:gd name="connsiteX2" fmla="*/ -683 w 2154"/>
                <a:gd name="connsiteY2" fmla="*/ -59 h 1641"/>
                <a:gd name="connsiteX3" fmla="*/ -1606 w 2154"/>
                <a:gd name="connsiteY3" fmla="*/ 69 h 1641"/>
              </a:gdLst>
              <a:ahLst/>
              <a:cxnLst>
                <a:cxn ang="0">
                  <a:pos x="connsiteX0" y="connsiteY0"/>
                </a:cxn>
                <a:cxn ang="0">
                  <a:pos x="connsiteX1" y="connsiteY1"/>
                </a:cxn>
                <a:cxn ang="0">
                  <a:pos x="connsiteX2" y="connsiteY2"/>
                </a:cxn>
                <a:cxn ang="0">
                  <a:pos x="connsiteX3" y="connsiteY3"/>
                </a:cxn>
              </a:cxnLst>
              <a:rect l="l" t="t" r="r" b="b"/>
              <a:pathLst>
                <a:path w="2154" h="1641">
                  <a:moveTo>
                    <a:pt x="-1606" y="69"/>
                  </a:moveTo>
                  <a:cubicBezTo>
                    <a:pt x="-1157" y="-738"/>
                    <a:pt x="-453" y="-2019"/>
                    <a:pt x="303" y="-1417"/>
                  </a:cubicBezTo>
                  <a:cubicBezTo>
                    <a:pt x="1059" y="-815"/>
                    <a:pt x="-119" y="-367"/>
                    <a:pt x="-683" y="-59"/>
                  </a:cubicBezTo>
                  <a:cubicBezTo>
                    <a:pt x="-978" y="31"/>
                    <a:pt x="-1298" y="69"/>
                    <a:pt x="-1606" y="69"/>
                  </a:cubicBezTo>
                  <a:close/>
                </a:path>
              </a:pathLst>
            </a:custGeom>
            <a:solidFill>
              <a:srgbClr val="000000"/>
            </a:solidFill>
            <a:ln w="1280" cap="flat">
              <a:noFill/>
              <a:prstDash val="solid"/>
              <a:miter/>
            </a:ln>
          </p:spPr>
          <p:txBody>
            <a:bodyPr rtlCol="0" anchor="ctr"/>
            <a:lstStyle/>
            <a:p>
              <a:endParaRPr lang="es-CO"/>
            </a:p>
          </p:txBody>
        </p:sp>
        <p:sp>
          <p:nvSpPr>
            <p:cNvPr id="257" name="Freeform: Shape 256">
              <a:extLst>
                <a:ext uri="{FF2B5EF4-FFF2-40B4-BE49-F238E27FC236}">
                  <a16:creationId xmlns:a16="http://schemas.microsoft.com/office/drawing/2014/main" id="{A0C57AB6-D806-1DB9-34B8-06D18A417381}"/>
                </a:ext>
              </a:extLst>
            </p:cNvPr>
            <p:cNvSpPr/>
            <p:nvPr/>
          </p:nvSpPr>
          <p:spPr>
            <a:xfrm>
              <a:off x="-963689" y="33045"/>
              <a:ext cx="397" cy="384"/>
            </a:xfrm>
            <a:custGeom>
              <a:avLst/>
              <a:gdLst>
                <a:gd name="connsiteX0" fmla="*/ 397 w 397"/>
                <a:gd name="connsiteY0" fmla="*/ 0 h 384"/>
                <a:gd name="connsiteX1" fmla="*/ 179 w 397"/>
                <a:gd name="connsiteY1" fmla="*/ 384 h 384"/>
                <a:gd name="connsiteX2" fmla="*/ 0 w 397"/>
                <a:gd name="connsiteY2" fmla="*/ 218 h 384"/>
                <a:gd name="connsiteX3" fmla="*/ 397 w 397"/>
                <a:gd name="connsiteY3" fmla="*/ 0 h 384"/>
              </a:gdLst>
              <a:ahLst/>
              <a:cxnLst>
                <a:cxn ang="0">
                  <a:pos x="connsiteX0" y="connsiteY0"/>
                </a:cxn>
                <a:cxn ang="0">
                  <a:pos x="connsiteX1" y="connsiteY1"/>
                </a:cxn>
                <a:cxn ang="0">
                  <a:pos x="connsiteX2" y="connsiteY2"/>
                </a:cxn>
                <a:cxn ang="0">
                  <a:pos x="connsiteX3" y="connsiteY3"/>
                </a:cxn>
              </a:cxnLst>
              <a:rect l="l" t="t" r="r" b="b"/>
              <a:pathLst>
                <a:path w="397" h="384">
                  <a:moveTo>
                    <a:pt x="397" y="0"/>
                  </a:moveTo>
                  <a:lnTo>
                    <a:pt x="179" y="384"/>
                  </a:lnTo>
                  <a:lnTo>
                    <a:pt x="0" y="218"/>
                  </a:lnTo>
                  <a:lnTo>
                    <a:pt x="397" y="0"/>
                  </a:lnTo>
                  <a:close/>
                </a:path>
              </a:pathLst>
            </a:custGeom>
            <a:solidFill>
              <a:srgbClr val="000000"/>
            </a:solidFill>
            <a:ln w="1280" cap="flat">
              <a:noFill/>
              <a:prstDash val="solid"/>
              <a:miter/>
            </a:ln>
          </p:spPr>
          <p:txBody>
            <a:bodyPr rtlCol="0" anchor="ctr"/>
            <a:lstStyle/>
            <a:p>
              <a:endParaRPr lang="es-CO"/>
            </a:p>
          </p:txBody>
        </p:sp>
        <p:sp>
          <p:nvSpPr>
            <p:cNvPr id="258" name="Freeform: Shape 257">
              <a:extLst>
                <a:ext uri="{FF2B5EF4-FFF2-40B4-BE49-F238E27FC236}">
                  <a16:creationId xmlns:a16="http://schemas.microsoft.com/office/drawing/2014/main" id="{942F7763-0DD7-4E4D-110C-405ECCE7AF14}"/>
                </a:ext>
              </a:extLst>
            </p:cNvPr>
            <p:cNvSpPr/>
            <p:nvPr/>
          </p:nvSpPr>
          <p:spPr>
            <a:xfrm>
              <a:off x="-966148" y="34544"/>
              <a:ext cx="397" cy="397"/>
            </a:xfrm>
            <a:custGeom>
              <a:avLst/>
              <a:gdLst>
                <a:gd name="connsiteX0" fmla="*/ 0 w 397"/>
                <a:gd name="connsiteY0" fmla="*/ 397 h 397"/>
                <a:gd name="connsiteX1" fmla="*/ 218 w 397"/>
                <a:gd name="connsiteY1" fmla="*/ 0 h 397"/>
                <a:gd name="connsiteX2" fmla="*/ 397 w 397"/>
                <a:gd name="connsiteY2" fmla="*/ 179 h 397"/>
                <a:gd name="connsiteX3" fmla="*/ 0 w 397"/>
                <a:gd name="connsiteY3" fmla="*/ 397 h 397"/>
              </a:gdLst>
              <a:ahLst/>
              <a:cxnLst>
                <a:cxn ang="0">
                  <a:pos x="connsiteX0" y="connsiteY0"/>
                </a:cxn>
                <a:cxn ang="0">
                  <a:pos x="connsiteX1" y="connsiteY1"/>
                </a:cxn>
                <a:cxn ang="0">
                  <a:pos x="connsiteX2" y="connsiteY2"/>
                </a:cxn>
                <a:cxn ang="0">
                  <a:pos x="connsiteX3" y="connsiteY3"/>
                </a:cxn>
              </a:cxnLst>
              <a:rect l="l" t="t" r="r" b="b"/>
              <a:pathLst>
                <a:path w="397" h="397">
                  <a:moveTo>
                    <a:pt x="0" y="397"/>
                  </a:moveTo>
                  <a:lnTo>
                    <a:pt x="218" y="0"/>
                  </a:lnTo>
                  <a:lnTo>
                    <a:pt x="397" y="179"/>
                  </a:lnTo>
                  <a:lnTo>
                    <a:pt x="0" y="397"/>
                  </a:lnTo>
                  <a:close/>
                </a:path>
              </a:pathLst>
            </a:custGeom>
            <a:solidFill>
              <a:srgbClr val="000000"/>
            </a:solidFill>
            <a:ln w="1280" cap="flat">
              <a:noFill/>
              <a:prstDash val="solid"/>
              <a:miter/>
            </a:ln>
          </p:spPr>
          <p:txBody>
            <a:bodyPr rtlCol="0" anchor="ctr"/>
            <a:lstStyle/>
            <a:p>
              <a:endParaRPr lang="es-CO"/>
            </a:p>
          </p:txBody>
        </p:sp>
        <p:sp>
          <p:nvSpPr>
            <p:cNvPr id="259" name="Freeform: Shape 258">
              <a:extLst>
                <a:ext uri="{FF2B5EF4-FFF2-40B4-BE49-F238E27FC236}">
                  <a16:creationId xmlns:a16="http://schemas.microsoft.com/office/drawing/2014/main" id="{F0C928EB-1D73-D964-9D1A-9B8344DC7433}"/>
                </a:ext>
              </a:extLst>
            </p:cNvPr>
            <p:cNvSpPr/>
            <p:nvPr/>
          </p:nvSpPr>
          <p:spPr>
            <a:xfrm>
              <a:off x="-924434" y="-4017"/>
              <a:ext cx="948" cy="960"/>
            </a:xfrm>
            <a:custGeom>
              <a:avLst/>
              <a:gdLst>
                <a:gd name="connsiteX0" fmla="*/ -1606 w 948"/>
                <a:gd name="connsiteY0" fmla="*/ -612 h 960"/>
                <a:gd name="connsiteX1" fmla="*/ -657 w 948"/>
                <a:gd name="connsiteY1" fmla="*/ -1573 h 960"/>
                <a:gd name="connsiteX2" fmla="*/ -1606 w 948"/>
                <a:gd name="connsiteY2" fmla="*/ -612 h 960"/>
              </a:gdLst>
              <a:ahLst/>
              <a:cxnLst>
                <a:cxn ang="0">
                  <a:pos x="connsiteX0" y="connsiteY0"/>
                </a:cxn>
                <a:cxn ang="0">
                  <a:pos x="connsiteX1" y="connsiteY1"/>
                </a:cxn>
                <a:cxn ang="0">
                  <a:pos x="connsiteX2" y="connsiteY2"/>
                </a:cxn>
              </a:cxnLst>
              <a:rect l="l" t="t" r="r" b="b"/>
              <a:pathLst>
                <a:path w="948" h="960">
                  <a:moveTo>
                    <a:pt x="-1606" y="-612"/>
                  </a:moveTo>
                  <a:lnTo>
                    <a:pt x="-657" y="-1573"/>
                  </a:lnTo>
                  <a:cubicBezTo>
                    <a:pt x="-760" y="-1099"/>
                    <a:pt x="-1131" y="-727"/>
                    <a:pt x="-1606" y="-612"/>
                  </a:cubicBezTo>
                  <a:close/>
                </a:path>
              </a:pathLst>
            </a:custGeom>
            <a:solidFill>
              <a:srgbClr val="141A1D"/>
            </a:solidFill>
            <a:ln w="1280" cap="flat">
              <a:noFill/>
              <a:prstDash val="solid"/>
              <a:miter/>
            </a:ln>
          </p:spPr>
          <p:txBody>
            <a:bodyPr rtlCol="0" anchor="ctr"/>
            <a:lstStyle/>
            <a:p>
              <a:endParaRPr lang="es-CO"/>
            </a:p>
          </p:txBody>
        </p:sp>
        <p:sp>
          <p:nvSpPr>
            <p:cNvPr id="260" name="Freeform: Shape 259">
              <a:extLst>
                <a:ext uri="{FF2B5EF4-FFF2-40B4-BE49-F238E27FC236}">
                  <a16:creationId xmlns:a16="http://schemas.microsoft.com/office/drawing/2014/main" id="{2BB1F654-3E99-6FEB-E762-555A3F9EDB73}"/>
                </a:ext>
              </a:extLst>
            </p:cNvPr>
            <p:cNvSpPr/>
            <p:nvPr/>
          </p:nvSpPr>
          <p:spPr>
            <a:xfrm>
              <a:off x="-925370" y="-3082"/>
              <a:ext cx="948" cy="960"/>
            </a:xfrm>
            <a:custGeom>
              <a:avLst/>
              <a:gdLst>
                <a:gd name="connsiteX0" fmla="*/ -1606 w 948"/>
                <a:gd name="connsiteY0" fmla="*/ -612 h 960"/>
                <a:gd name="connsiteX1" fmla="*/ -657 w 948"/>
                <a:gd name="connsiteY1" fmla="*/ -1573 h 960"/>
              </a:gdLst>
              <a:ahLst/>
              <a:cxnLst>
                <a:cxn ang="0">
                  <a:pos x="connsiteX0" y="connsiteY0"/>
                </a:cxn>
                <a:cxn ang="0">
                  <a:pos x="connsiteX1" y="connsiteY1"/>
                </a:cxn>
              </a:cxnLst>
              <a:rect l="l" t="t" r="r" b="b"/>
              <a:pathLst>
                <a:path w="948" h="960">
                  <a:moveTo>
                    <a:pt x="-1606" y="-612"/>
                  </a:moveTo>
                  <a:lnTo>
                    <a:pt x="-657" y="-1573"/>
                  </a:lnTo>
                  <a:close/>
                </a:path>
              </a:pathLst>
            </a:custGeom>
            <a:solidFill>
              <a:srgbClr val="141A1D"/>
            </a:solidFill>
            <a:ln w="1280" cap="flat">
              <a:noFill/>
              <a:prstDash val="solid"/>
              <a:miter/>
            </a:ln>
          </p:spPr>
          <p:txBody>
            <a:bodyPr rtlCol="0" anchor="ctr"/>
            <a:lstStyle/>
            <a:p>
              <a:endParaRPr lang="es-CO"/>
            </a:p>
          </p:txBody>
        </p:sp>
        <p:sp>
          <p:nvSpPr>
            <p:cNvPr id="261" name="Freeform: Shape 260">
              <a:extLst>
                <a:ext uri="{FF2B5EF4-FFF2-40B4-BE49-F238E27FC236}">
                  <a16:creationId xmlns:a16="http://schemas.microsoft.com/office/drawing/2014/main" id="{A6F77242-B103-E864-7870-97F92483B61D}"/>
                </a:ext>
              </a:extLst>
            </p:cNvPr>
            <p:cNvSpPr/>
            <p:nvPr/>
          </p:nvSpPr>
          <p:spPr>
            <a:xfrm>
              <a:off x="-926318" y="-2109"/>
              <a:ext cx="948" cy="960"/>
            </a:xfrm>
            <a:custGeom>
              <a:avLst/>
              <a:gdLst>
                <a:gd name="connsiteX0" fmla="*/ -1606 w 948"/>
                <a:gd name="connsiteY0" fmla="*/ -612 h 960"/>
                <a:gd name="connsiteX1" fmla="*/ -657 w 948"/>
                <a:gd name="connsiteY1" fmla="*/ -1573 h 960"/>
              </a:gdLst>
              <a:ahLst/>
              <a:cxnLst>
                <a:cxn ang="0">
                  <a:pos x="connsiteX0" y="connsiteY0"/>
                </a:cxn>
                <a:cxn ang="0">
                  <a:pos x="connsiteX1" y="connsiteY1"/>
                </a:cxn>
              </a:cxnLst>
              <a:rect l="l" t="t" r="r" b="b"/>
              <a:pathLst>
                <a:path w="948" h="960">
                  <a:moveTo>
                    <a:pt x="-1606" y="-612"/>
                  </a:moveTo>
                  <a:lnTo>
                    <a:pt x="-657" y="-1573"/>
                  </a:lnTo>
                  <a:close/>
                </a:path>
              </a:pathLst>
            </a:custGeom>
            <a:solidFill>
              <a:srgbClr val="141A1D"/>
            </a:solidFill>
            <a:ln w="1280" cap="flat">
              <a:noFill/>
              <a:prstDash val="solid"/>
              <a:miter/>
            </a:ln>
          </p:spPr>
          <p:txBody>
            <a:bodyPr rtlCol="0" anchor="ctr"/>
            <a:lstStyle/>
            <a:p>
              <a:endParaRPr lang="es-CO"/>
            </a:p>
          </p:txBody>
        </p:sp>
        <p:sp>
          <p:nvSpPr>
            <p:cNvPr id="262" name="Freeform: Shape 261">
              <a:extLst>
                <a:ext uri="{FF2B5EF4-FFF2-40B4-BE49-F238E27FC236}">
                  <a16:creationId xmlns:a16="http://schemas.microsoft.com/office/drawing/2014/main" id="{E200541E-A54F-4263-5964-3984E317DF98}"/>
                </a:ext>
              </a:extLst>
            </p:cNvPr>
            <p:cNvSpPr/>
            <p:nvPr/>
          </p:nvSpPr>
          <p:spPr>
            <a:xfrm>
              <a:off x="-927266" y="-1148"/>
              <a:ext cx="948" cy="948"/>
            </a:xfrm>
            <a:custGeom>
              <a:avLst/>
              <a:gdLst>
                <a:gd name="connsiteX0" fmla="*/ -1606 w 948"/>
                <a:gd name="connsiteY0" fmla="*/ -625 h 948"/>
                <a:gd name="connsiteX1" fmla="*/ -657 w 948"/>
                <a:gd name="connsiteY1" fmla="*/ -1573 h 948"/>
                <a:gd name="connsiteX2" fmla="*/ -1606 w 948"/>
                <a:gd name="connsiteY2" fmla="*/ -625 h 948"/>
              </a:gdLst>
              <a:ahLst/>
              <a:cxnLst>
                <a:cxn ang="0">
                  <a:pos x="connsiteX0" y="connsiteY0"/>
                </a:cxn>
                <a:cxn ang="0">
                  <a:pos x="connsiteX1" y="connsiteY1"/>
                </a:cxn>
                <a:cxn ang="0">
                  <a:pos x="connsiteX2" y="connsiteY2"/>
                </a:cxn>
              </a:cxnLst>
              <a:rect l="l" t="t" r="r" b="b"/>
              <a:pathLst>
                <a:path w="948" h="948">
                  <a:moveTo>
                    <a:pt x="-1606" y="-625"/>
                  </a:moveTo>
                  <a:cubicBezTo>
                    <a:pt x="-1490" y="-1099"/>
                    <a:pt x="-1131" y="-1458"/>
                    <a:pt x="-657" y="-1573"/>
                  </a:cubicBezTo>
                  <a:cubicBezTo>
                    <a:pt x="-965" y="-1265"/>
                    <a:pt x="-1285" y="-945"/>
                    <a:pt x="-1606" y="-625"/>
                  </a:cubicBezTo>
                  <a:close/>
                </a:path>
              </a:pathLst>
            </a:custGeom>
            <a:solidFill>
              <a:srgbClr val="141A1D"/>
            </a:solidFill>
            <a:ln w="1280" cap="flat">
              <a:noFill/>
              <a:prstDash val="solid"/>
              <a:miter/>
            </a:ln>
          </p:spPr>
          <p:txBody>
            <a:bodyPr rtlCol="0" anchor="ctr"/>
            <a:lstStyle/>
            <a:p>
              <a:endParaRPr lang="es-CO"/>
            </a:p>
          </p:txBody>
        </p:sp>
        <p:sp>
          <p:nvSpPr>
            <p:cNvPr id="263" name="Freeform: Shape 262">
              <a:extLst>
                <a:ext uri="{FF2B5EF4-FFF2-40B4-BE49-F238E27FC236}">
                  <a16:creationId xmlns:a16="http://schemas.microsoft.com/office/drawing/2014/main" id="{E1EB01BA-F16D-B325-C8B8-5CF9466F5197}"/>
                </a:ext>
              </a:extLst>
            </p:cNvPr>
            <p:cNvSpPr/>
            <p:nvPr/>
          </p:nvSpPr>
          <p:spPr>
            <a:xfrm>
              <a:off x="-1284147" y="615760"/>
              <a:ext cx="1081" cy="8596"/>
            </a:xfrm>
            <a:custGeom>
              <a:avLst/>
              <a:gdLst>
                <a:gd name="connsiteX0" fmla="*/ -1496 w 1081"/>
                <a:gd name="connsiteY0" fmla="*/ -1573 h 8596"/>
                <a:gd name="connsiteX1" fmla="*/ -638 w 1081"/>
                <a:gd name="connsiteY1" fmla="*/ 7024 h 8596"/>
                <a:gd name="connsiteX2" fmla="*/ -1496 w 1081"/>
                <a:gd name="connsiteY2" fmla="*/ -1573 h 8596"/>
              </a:gdLst>
              <a:ahLst/>
              <a:cxnLst>
                <a:cxn ang="0">
                  <a:pos x="connsiteX0" y="connsiteY0"/>
                </a:cxn>
                <a:cxn ang="0">
                  <a:pos x="connsiteX1" y="connsiteY1"/>
                </a:cxn>
                <a:cxn ang="0">
                  <a:pos x="connsiteX2" y="connsiteY2"/>
                </a:cxn>
              </a:cxnLst>
              <a:rect l="l" t="t" r="r" b="b"/>
              <a:pathLst>
                <a:path w="1081" h="8596">
                  <a:moveTo>
                    <a:pt x="-1496" y="-1573"/>
                  </a:moveTo>
                  <a:cubicBezTo>
                    <a:pt x="105" y="1156"/>
                    <a:pt x="-792" y="4141"/>
                    <a:pt x="-638" y="7024"/>
                  </a:cubicBezTo>
                  <a:cubicBezTo>
                    <a:pt x="-2240" y="4295"/>
                    <a:pt x="-1330" y="1310"/>
                    <a:pt x="-1496" y="-1573"/>
                  </a:cubicBezTo>
                  <a:close/>
                </a:path>
              </a:pathLst>
            </a:custGeom>
            <a:solidFill>
              <a:srgbClr val="2C2C2C"/>
            </a:solidFill>
            <a:ln w="1280" cap="flat">
              <a:noFill/>
              <a:prstDash val="solid"/>
              <a:miter/>
            </a:ln>
          </p:spPr>
          <p:txBody>
            <a:bodyPr rtlCol="0" anchor="ctr"/>
            <a:lstStyle/>
            <a:p>
              <a:endParaRPr lang="es-CO"/>
            </a:p>
          </p:txBody>
        </p:sp>
        <p:sp>
          <p:nvSpPr>
            <p:cNvPr id="264" name="Freeform: Shape 263">
              <a:extLst>
                <a:ext uri="{FF2B5EF4-FFF2-40B4-BE49-F238E27FC236}">
                  <a16:creationId xmlns:a16="http://schemas.microsoft.com/office/drawing/2014/main" id="{87CF8918-0967-DB0C-0DE0-F2AA8DBEC67A}"/>
                </a:ext>
              </a:extLst>
            </p:cNvPr>
            <p:cNvSpPr/>
            <p:nvPr/>
          </p:nvSpPr>
          <p:spPr>
            <a:xfrm>
              <a:off x="-1286042" y="597410"/>
              <a:ext cx="1017" cy="7921"/>
            </a:xfrm>
            <a:custGeom>
              <a:avLst/>
              <a:gdLst>
                <a:gd name="connsiteX0" fmla="*/ -742 w 1017"/>
                <a:gd name="connsiteY0" fmla="*/ -1210 h 7921"/>
                <a:gd name="connsiteX1" fmla="*/ -588 w 1017"/>
                <a:gd name="connsiteY1" fmla="*/ 6348 h 7921"/>
                <a:gd name="connsiteX2" fmla="*/ -1498 w 1017"/>
                <a:gd name="connsiteY2" fmla="*/ -1262 h 7921"/>
                <a:gd name="connsiteX3" fmla="*/ -742 w 1017"/>
                <a:gd name="connsiteY3" fmla="*/ -1210 h 7921"/>
              </a:gdLst>
              <a:ahLst/>
              <a:cxnLst>
                <a:cxn ang="0">
                  <a:pos x="connsiteX0" y="connsiteY0"/>
                </a:cxn>
                <a:cxn ang="0">
                  <a:pos x="connsiteX1" y="connsiteY1"/>
                </a:cxn>
                <a:cxn ang="0">
                  <a:pos x="connsiteX2" y="connsiteY2"/>
                </a:cxn>
                <a:cxn ang="0">
                  <a:pos x="connsiteX3" y="connsiteY3"/>
                </a:cxn>
              </a:cxnLst>
              <a:rect l="l" t="t" r="r" b="b"/>
              <a:pathLst>
                <a:path w="1017" h="7921">
                  <a:moveTo>
                    <a:pt x="-742" y="-1210"/>
                  </a:moveTo>
                  <a:lnTo>
                    <a:pt x="-588" y="6348"/>
                  </a:lnTo>
                  <a:cubicBezTo>
                    <a:pt x="-2394" y="3991"/>
                    <a:pt x="-1177" y="1224"/>
                    <a:pt x="-1498" y="-1262"/>
                  </a:cubicBezTo>
                  <a:cubicBezTo>
                    <a:pt x="-1229" y="-1697"/>
                    <a:pt x="-972" y="-1672"/>
                    <a:pt x="-742" y="-1210"/>
                  </a:cubicBezTo>
                  <a:close/>
                </a:path>
              </a:pathLst>
            </a:custGeom>
            <a:solidFill>
              <a:srgbClr val="252525"/>
            </a:solidFill>
            <a:ln w="1280" cap="flat">
              <a:noFill/>
              <a:prstDash val="solid"/>
              <a:miter/>
            </a:ln>
          </p:spPr>
          <p:txBody>
            <a:bodyPr rtlCol="0" anchor="ctr"/>
            <a:lstStyle/>
            <a:p>
              <a:endParaRPr lang="es-CO"/>
            </a:p>
          </p:txBody>
        </p:sp>
        <p:sp>
          <p:nvSpPr>
            <p:cNvPr id="265" name="Freeform: Shape 264">
              <a:extLst>
                <a:ext uri="{FF2B5EF4-FFF2-40B4-BE49-F238E27FC236}">
                  <a16:creationId xmlns:a16="http://schemas.microsoft.com/office/drawing/2014/main" id="{6E4AB35A-818E-1063-8DE4-6F4C7DD24E8B}"/>
                </a:ext>
              </a:extLst>
            </p:cNvPr>
            <p:cNvSpPr/>
            <p:nvPr/>
          </p:nvSpPr>
          <p:spPr>
            <a:xfrm>
              <a:off x="-1285065" y="607824"/>
              <a:ext cx="976" cy="7012"/>
            </a:xfrm>
            <a:custGeom>
              <a:avLst/>
              <a:gdLst>
                <a:gd name="connsiteX0" fmla="*/ -783 w 976"/>
                <a:gd name="connsiteY0" fmla="*/ -1184 h 7012"/>
                <a:gd name="connsiteX1" fmla="*/ -629 w 976"/>
                <a:gd name="connsiteY1" fmla="*/ 5440 h 7012"/>
                <a:gd name="connsiteX2" fmla="*/ -1552 w 976"/>
                <a:gd name="connsiteY2" fmla="*/ -1222 h 7012"/>
                <a:gd name="connsiteX3" fmla="*/ -783 w 976"/>
                <a:gd name="connsiteY3" fmla="*/ -1184 h 7012"/>
              </a:gdLst>
              <a:ahLst/>
              <a:cxnLst>
                <a:cxn ang="0">
                  <a:pos x="connsiteX0" y="connsiteY0"/>
                </a:cxn>
                <a:cxn ang="0">
                  <a:pos x="connsiteX1" y="connsiteY1"/>
                </a:cxn>
                <a:cxn ang="0">
                  <a:pos x="connsiteX2" y="connsiteY2"/>
                </a:cxn>
                <a:cxn ang="0">
                  <a:pos x="connsiteX3" y="connsiteY3"/>
                </a:cxn>
              </a:cxnLst>
              <a:rect l="l" t="t" r="r" b="b"/>
              <a:pathLst>
                <a:path w="976" h="7012">
                  <a:moveTo>
                    <a:pt x="-783" y="-1184"/>
                  </a:moveTo>
                  <a:lnTo>
                    <a:pt x="-629" y="5440"/>
                  </a:lnTo>
                  <a:cubicBezTo>
                    <a:pt x="-2295" y="3403"/>
                    <a:pt x="-1257" y="994"/>
                    <a:pt x="-1552" y="-1222"/>
                  </a:cubicBezTo>
                  <a:cubicBezTo>
                    <a:pt x="-1244" y="-1696"/>
                    <a:pt x="-1014" y="-1696"/>
                    <a:pt x="-783" y="-1184"/>
                  </a:cubicBezTo>
                  <a:close/>
                </a:path>
              </a:pathLst>
            </a:custGeom>
            <a:solidFill>
              <a:srgbClr val="252525"/>
            </a:solidFill>
            <a:ln w="1280" cap="flat">
              <a:noFill/>
              <a:prstDash val="solid"/>
              <a:miter/>
            </a:ln>
          </p:spPr>
          <p:txBody>
            <a:bodyPr rtlCol="0" anchor="ctr"/>
            <a:lstStyle/>
            <a:p>
              <a:endParaRPr lang="es-CO"/>
            </a:p>
          </p:txBody>
        </p:sp>
        <p:sp>
          <p:nvSpPr>
            <p:cNvPr id="266" name="Freeform: Shape 265">
              <a:extLst>
                <a:ext uri="{FF2B5EF4-FFF2-40B4-BE49-F238E27FC236}">
                  <a16:creationId xmlns:a16="http://schemas.microsoft.com/office/drawing/2014/main" id="{956F9906-5270-D3C7-BE9C-B6664C6CF2C4}"/>
                </a:ext>
              </a:extLst>
            </p:cNvPr>
            <p:cNvSpPr/>
            <p:nvPr/>
          </p:nvSpPr>
          <p:spPr>
            <a:xfrm>
              <a:off x="-1285934" y="593929"/>
              <a:ext cx="856" cy="3843"/>
            </a:xfrm>
            <a:custGeom>
              <a:avLst/>
              <a:gdLst>
                <a:gd name="connsiteX0" fmla="*/ -850 w 856"/>
                <a:gd name="connsiteY0" fmla="*/ 2271 h 3843"/>
                <a:gd name="connsiteX1" fmla="*/ -1606 w 856"/>
                <a:gd name="connsiteY1" fmla="*/ 2271 h 3843"/>
                <a:gd name="connsiteX2" fmla="*/ -1606 w 856"/>
                <a:gd name="connsiteY2" fmla="*/ -1573 h 3843"/>
                <a:gd name="connsiteX3" fmla="*/ -850 w 856"/>
                <a:gd name="connsiteY3" fmla="*/ 2271 h 3843"/>
              </a:gdLst>
              <a:ahLst/>
              <a:cxnLst>
                <a:cxn ang="0">
                  <a:pos x="connsiteX0" y="connsiteY0"/>
                </a:cxn>
                <a:cxn ang="0">
                  <a:pos x="connsiteX1" y="connsiteY1"/>
                </a:cxn>
                <a:cxn ang="0">
                  <a:pos x="connsiteX2" y="connsiteY2"/>
                </a:cxn>
                <a:cxn ang="0">
                  <a:pos x="connsiteX3" y="connsiteY3"/>
                </a:cxn>
              </a:cxnLst>
              <a:rect l="l" t="t" r="r" b="b"/>
              <a:pathLst>
                <a:path w="856" h="3843">
                  <a:moveTo>
                    <a:pt x="-850" y="2271"/>
                  </a:moveTo>
                  <a:lnTo>
                    <a:pt x="-1606" y="2271"/>
                  </a:lnTo>
                  <a:cubicBezTo>
                    <a:pt x="-1606" y="989"/>
                    <a:pt x="-1606" y="-292"/>
                    <a:pt x="-1606" y="-1573"/>
                  </a:cubicBezTo>
                  <a:cubicBezTo>
                    <a:pt x="-376" y="-484"/>
                    <a:pt x="-824" y="925"/>
                    <a:pt x="-850" y="2271"/>
                  </a:cubicBezTo>
                  <a:close/>
                </a:path>
              </a:pathLst>
            </a:custGeom>
            <a:solidFill>
              <a:srgbClr val="2C2C2C"/>
            </a:solidFill>
            <a:ln w="1280" cap="flat">
              <a:noFill/>
              <a:prstDash val="solid"/>
              <a:miter/>
            </a:ln>
          </p:spPr>
          <p:txBody>
            <a:bodyPr rtlCol="0" anchor="ctr"/>
            <a:lstStyle/>
            <a:p>
              <a:endParaRPr lang="es-CO"/>
            </a:p>
          </p:txBody>
        </p:sp>
        <p:sp>
          <p:nvSpPr>
            <p:cNvPr id="267" name="Freeform: Shape 266">
              <a:extLst>
                <a:ext uri="{FF2B5EF4-FFF2-40B4-BE49-F238E27FC236}">
                  <a16:creationId xmlns:a16="http://schemas.microsoft.com/office/drawing/2014/main" id="{488B3E0D-F070-5B97-F354-5A31AA649E52}"/>
                </a:ext>
              </a:extLst>
            </p:cNvPr>
            <p:cNvSpPr/>
            <p:nvPr/>
          </p:nvSpPr>
          <p:spPr>
            <a:xfrm>
              <a:off x="-1283141" y="584509"/>
              <a:ext cx="2946" cy="849"/>
            </a:xfrm>
            <a:custGeom>
              <a:avLst/>
              <a:gdLst>
                <a:gd name="connsiteX0" fmla="*/ 1341 w 2946"/>
                <a:gd name="connsiteY0" fmla="*/ -813 h 849"/>
                <a:gd name="connsiteX1" fmla="*/ -1606 w 2946"/>
                <a:gd name="connsiteY1" fmla="*/ -723 h 849"/>
                <a:gd name="connsiteX2" fmla="*/ 803 w 2946"/>
                <a:gd name="connsiteY2" fmla="*/ -1312 h 849"/>
                <a:gd name="connsiteX3" fmla="*/ 1341 w 2946"/>
                <a:gd name="connsiteY3" fmla="*/ -813 h 849"/>
              </a:gdLst>
              <a:ahLst/>
              <a:cxnLst>
                <a:cxn ang="0">
                  <a:pos x="connsiteX0" y="connsiteY0"/>
                </a:cxn>
                <a:cxn ang="0">
                  <a:pos x="connsiteX1" y="connsiteY1"/>
                </a:cxn>
                <a:cxn ang="0">
                  <a:pos x="connsiteX2" y="connsiteY2"/>
                </a:cxn>
                <a:cxn ang="0">
                  <a:pos x="connsiteX3" y="connsiteY3"/>
                </a:cxn>
              </a:cxnLst>
              <a:rect l="l" t="t" r="r" b="b"/>
              <a:pathLst>
                <a:path w="2946" h="849">
                  <a:moveTo>
                    <a:pt x="1341" y="-813"/>
                  </a:moveTo>
                  <a:lnTo>
                    <a:pt x="-1606" y="-723"/>
                  </a:lnTo>
                  <a:cubicBezTo>
                    <a:pt x="-1106" y="-1556"/>
                    <a:pt x="-30" y="-1825"/>
                    <a:pt x="803" y="-1312"/>
                  </a:cubicBezTo>
                  <a:cubicBezTo>
                    <a:pt x="1021" y="-1185"/>
                    <a:pt x="1200" y="-1018"/>
                    <a:pt x="1341" y="-813"/>
                  </a:cubicBezTo>
                  <a:close/>
                </a:path>
              </a:pathLst>
            </a:custGeom>
            <a:solidFill>
              <a:srgbClr val="252525"/>
            </a:solidFill>
            <a:ln w="1280" cap="flat">
              <a:noFill/>
              <a:prstDash val="solid"/>
              <a:miter/>
            </a:ln>
          </p:spPr>
          <p:txBody>
            <a:bodyPr rtlCol="0" anchor="ctr"/>
            <a:lstStyle/>
            <a:p>
              <a:endParaRPr lang="es-CO"/>
            </a:p>
          </p:txBody>
        </p:sp>
        <p:sp>
          <p:nvSpPr>
            <p:cNvPr id="268" name="Freeform: Shape 267">
              <a:extLst>
                <a:ext uri="{FF2B5EF4-FFF2-40B4-BE49-F238E27FC236}">
                  <a16:creationId xmlns:a16="http://schemas.microsoft.com/office/drawing/2014/main" id="{F1E3B6D9-6B2D-0574-EB46-144BC618026F}"/>
                </a:ext>
              </a:extLst>
            </p:cNvPr>
            <p:cNvSpPr/>
            <p:nvPr/>
          </p:nvSpPr>
          <p:spPr>
            <a:xfrm>
              <a:off x="-1285012" y="605357"/>
              <a:ext cx="848" cy="2856"/>
            </a:xfrm>
            <a:custGeom>
              <a:avLst/>
              <a:gdLst>
                <a:gd name="connsiteX0" fmla="*/ -837 w 848"/>
                <a:gd name="connsiteY0" fmla="*/ 1284 h 2856"/>
                <a:gd name="connsiteX1" fmla="*/ -1606 w 848"/>
                <a:gd name="connsiteY1" fmla="*/ 1284 h 2856"/>
                <a:gd name="connsiteX2" fmla="*/ -1606 w 848"/>
                <a:gd name="connsiteY2" fmla="*/ -1573 h 2856"/>
                <a:gd name="connsiteX3" fmla="*/ -837 w 848"/>
                <a:gd name="connsiteY3" fmla="*/ 1284 h 2856"/>
              </a:gdLst>
              <a:ahLst/>
              <a:cxnLst>
                <a:cxn ang="0">
                  <a:pos x="connsiteX0" y="connsiteY0"/>
                </a:cxn>
                <a:cxn ang="0">
                  <a:pos x="connsiteX1" y="connsiteY1"/>
                </a:cxn>
                <a:cxn ang="0">
                  <a:pos x="connsiteX2" y="connsiteY2"/>
                </a:cxn>
                <a:cxn ang="0">
                  <a:pos x="connsiteX3" y="connsiteY3"/>
                </a:cxn>
              </a:cxnLst>
              <a:rect l="l" t="t" r="r" b="b"/>
              <a:pathLst>
                <a:path w="848" h="2856">
                  <a:moveTo>
                    <a:pt x="-837" y="1284"/>
                  </a:moveTo>
                  <a:cubicBezTo>
                    <a:pt x="-1093" y="1284"/>
                    <a:pt x="-1349" y="1284"/>
                    <a:pt x="-1606" y="1284"/>
                  </a:cubicBezTo>
                  <a:lnTo>
                    <a:pt x="-1606" y="-1573"/>
                  </a:lnTo>
                  <a:cubicBezTo>
                    <a:pt x="-555" y="-855"/>
                    <a:pt x="-734" y="221"/>
                    <a:pt x="-837" y="1284"/>
                  </a:cubicBezTo>
                  <a:close/>
                </a:path>
              </a:pathLst>
            </a:custGeom>
            <a:solidFill>
              <a:srgbClr val="2C2C2C"/>
            </a:solidFill>
            <a:ln w="1280" cap="flat">
              <a:noFill/>
              <a:prstDash val="solid"/>
              <a:miter/>
            </a:ln>
          </p:spPr>
          <p:txBody>
            <a:bodyPr rtlCol="0" anchor="ctr"/>
            <a:lstStyle/>
            <a:p>
              <a:endParaRPr lang="es-CO"/>
            </a:p>
          </p:txBody>
        </p:sp>
        <p:sp>
          <p:nvSpPr>
            <p:cNvPr id="269" name="Freeform: Shape 268">
              <a:extLst>
                <a:ext uri="{FF2B5EF4-FFF2-40B4-BE49-F238E27FC236}">
                  <a16:creationId xmlns:a16="http://schemas.microsoft.com/office/drawing/2014/main" id="{A0446EC6-09FE-B807-DA28-C4CF182806F9}"/>
                </a:ext>
              </a:extLst>
            </p:cNvPr>
            <p:cNvSpPr/>
            <p:nvPr/>
          </p:nvSpPr>
          <p:spPr>
            <a:xfrm>
              <a:off x="-1155950" y="764805"/>
              <a:ext cx="2844" cy="913"/>
            </a:xfrm>
            <a:custGeom>
              <a:avLst/>
              <a:gdLst>
                <a:gd name="connsiteX0" fmla="*/ -1606 w 2844"/>
                <a:gd name="connsiteY0" fmla="*/ -660 h 913"/>
                <a:gd name="connsiteX1" fmla="*/ 1239 w 2844"/>
                <a:gd name="connsiteY1" fmla="*/ -660 h 913"/>
              </a:gdLst>
              <a:ahLst/>
              <a:cxnLst>
                <a:cxn ang="0">
                  <a:pos x="connsiteX0" y="connsiteY0"/>
                </a:cxn>
                <a:cxn ang="0">
                  <a:pos x="connsiteX1" y="connsiteY1"/>
                </a:cxn>
              </a:cxnLst>
              <a:rect l="l" t="t" r="r" b="b"/>
              <a:pathLst>
                <a:path w="2844" h="913">
                  <a:moveTo>
                    <a:pt x="-1606" y="-660"/>
                  </a:moveTo>
                  <a:cubicBezTo>
                    <a:pt x="-657" y="-1877"/>
                    <a:pt x="291" y="-1877"/>
                    <a:pt x="1239" y="-660"/>
                  </a:cubicBezTo>
                  <a:close/>
                </a:path>
              </a:pathLst>
            </a:custGeom>
            <a:solidFill>
              <a:srgbClr val="020202"/>
            </a:solidFill>
            <a:ln w="1280" cap="flat">
              <a:noFill/>
              <a:prstDash val="solid"/>
              <a:miter/>
            </a:ln>
          </p:spPr>
          <p:txBody>
            <a:bodyPr rtlCol="0" anchor="ctr"/>
            <a:lstStyle/>
            <a:p>
              <a:endParaRPr lang="es-CO"/>
            </a:p>
          </p:txBody>
        </p:sp>
        <p:sp>
          <p:nvSpPr>
            <p:cNvPr id="270" name="Freeform: Shape 269">
              <a:extLst>
                <a:ext uri="{FF2B5EF4-FFF2-40B4-BE49-F238E27FC236}">
                  <a16:creationId xmlns:a16="http://schemas.microsoft.com/office/drawing/2014/main" id="{D8C01956-D5E1-3AD9-8A53-28936F89E422}"/>
                </a:ext>
              </a:extLst>
            </p:cNvPr>
            <p:cNvSpPr/>
            <p:nvPr/>
          </p:nvSpPr>
          <p:spPr>
            <a:xfrm>
              <a:off x="-1285960" y="587032"/>
              <a:ext cx="885" cy="2156"/>
            </a:xfrm>
            <a:custGeom>
              <a:avLst/>
              <a:gdLst>
                <a:gd name="connsiteX0" fmla="*/ -734 w 885"/>
                <a:gd name="connsiteY0" fmla="*/ -1338 h 2156"/>
                <a:gd name="connsiteX1" fmla="*/ -1606 w 885"/>
                <a:gd name="connsiteY1" fmla="*/ 584 h 2156"/>
                <a:gd name="connsiteX2" fmla="*/ -1606 w 885"/>
                <a:gd name="connsiteY2" fmla="*/ -1299 h 2156"/>
                <a:gd name="connsiteX3" fmla="*/ -939 w 885"/>
                <a:gd name="connsiteY3" fmla="*/ -1517 h 2156"/>
                <a:gd name="connsiteX4" fmla="*/ -734 w 885"/>
                <a:gd name="connsiteY4" fmla="*/ -1338 h 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 h="2156">
                  <a:moveTo>
                    <a:pt x="-734" y="-1338"/>
                  </a:moveTo>
                  <a:cubicBezTo>
                    <a:pt x="-645" y="-582"/>
                    <a:pt x="-978" y="148"/>
                    <a:pt x="-1606" y="584"/>
                  </a:cubicBezTo>
                  <a:cubicBezTo>
                    <a:pt x="-1606" y="-44"/>
                    <a:pt x="-1606" y="-697"/>
                    <a:pt x="-1606" y="-1299"/>
                  </a:cubicBezTo>
                  <a:cubicBezTo>
                    <a:pt x="-1477" y="-1543"/>
                    <a:pt x="-1183" y="-1645"/>
                    <a:pt x="-939" y="-1517"/>
                  </a:cubicBezTo>
                  <a:cubicBezTo>
                    <a:pt x="-850" y="-1479"/>
                    <a:pt x="-786" y="-1415"/>
                    <a:pt x="-734" y="-1338"/>
                  </a:cubicBezTo>
                  <a:close/>
                </a:path>
              </a:pathLst>
            </a:custGeom>
            <a:solidFill>
              <a:srgbClr val="2C2C2C"/>
            </a:solidFill>
            <a:ln w="1280" cap="flat">
              <a:noFill/>
              <a:prstDash val="solid"/>
              <a:miter/>
            </a:ln>
          </p:spPr>
          <p:txBody>
            <a:bodyPr rtlCol="0" anchor="ctr"/>
            <a:lstStyle/>
            <a:p>
              <a:endParaRPr lang="es-CO"/>
            </a:p>
          </p:txBody>
        </p:sp>
        <p:sp>
          <p:nvSpPr>
            <p:cNvPr id="271" name="Freeform: Shape 270">
              <a:extLst>
                <a:ext uri="{FF2B5EF4-FFF2-40B4-BE49-F238E27FC236}">
                  <a16:creationId xmlns:a16="http://schemas.microsoft.com/office/drawing/2014/main" id="{CC95D299-7660-DF55-D776-C6F55330A61C}"/>
                </a:ext>
              </a:extLst>
            </p:cNvPr>
            <p:cNvSpPr/>
            <p:nvPr/>
          </p:nvSpPr>
          <p:spPr>
            <a:xfrm>
              <a:off x="-1284999" y="585397"/>
              <a:ext cx="1176" cy="960"/>
            </a:xfrm>
            <a:custGeom>
              <a:avLst/>
              <a:gdLst>
                <a:gd name="connsiteX0" fmla="*/ -696 w 1176"/>
                <a:gd name="connsiteY0" fmla="*/ -753 h 960"/>
                <a:gd name="connsiteX1" fmla="*/ -1606 w 1176"/>
                <a:gd name="connsiteY1" fmla="*/ -612 h 960"/>
                <a:gd name="connsiteX2" fmla="*/ -670 w 1176"/>
                <a:gd name="connsiteY2" fmla="*/ -1573 h 960"/>
                <a:gd name="connsiteX3" fmla="*/ -465 w 1176"/>
                <a:gd name="connsiteY3" fmla="*/ -1022 h 960"/>
                <a:gd name="connsiteX4" fmla="*/ -696 w 1176"/>
                <a:gd name="connsiteY4" fmla="*/ -753 h 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6" h="960">
                  <a:moveTo>
                    <a:pt x="-696" y="-753"/>
                  </a:moveTo>
                  <a:cubicBezTo>
                    <a:pt x="-991" y="-676"/>
                    <a:pt x="-1298" y="-638"/>
                    <a:pt x="-1606" y="-612"/>
                  </a:cubicBezTo>
                  <a:lnTo>
                    <a:pt x="-670" y="-1573"/>
                  </a:lnTo>
                  <a:cubicBezTo>
                    <a:pt x="-452" y="-1381"/>
                    <a:pt x="-376" y="-1202"/>
                    <a:pt x="-465" y="-1022"/>
                  </a:cubicBezTo>
                  <a:cubicBezTo>
                    <a:pt x="-555" y="-843"/>
                    <a:pt x="-619" y="-753"/>
                    <a:pt x="-696" y="-753"/>
                  </a:cubicBezTo>
                  <a:close/>
                </a:path>
              </a:pathLst>
            </a:custGeom>
            <a:solidFill>
              <a:srgbClr val="252525"/>
            </a:solidFill>
            <a:ln w="1280" cap="flat">
              <a:noFill/>
              <a:prstDash val="solid"/>
              <a:miter/>
            </a:ln>
          </p:spPr>
          <p:txBody>
            <a:bodyPr rtlCol="0" anchor="ctr"/>
            <a:lstStyle/>
            <a:p>
              <a:endParaRPr lang="es-CO"/>
            </a:p>
          </p:txBody>
        </p:sp>
        <p:sp>
          <p:nvSpPr>
            <p:cNvPr id="272" name="Freeform: Shape 271">
              <a:extLst>
                <a:ext uri="{FF2B5EF4-FFF2-40B4-BE49-F238E27FC236}">
                  <a16:creationId xmlns:a16="http://schemas.microsoft.com/office/drawing/2014/main" id="{1A8C0783-23B7-C7E1-2C66-F36E1AB28F74}"/>
                </a:ext>
              </a:extLst>
            </p:cNvPr>
            <p:cNvSpPr/>
            <p:nvPr/>
          </p:nvSpPr>
          <p:spPr>
            <a:xfrm>
              <a:off x="-1284089" y="585368"/>
              <a:ext cx="935" cy="848"/>
            </a:xfrm>
            <a:custGeom>
              <a:avLst/>
              <a:gdLst>
                <a:gd name="connsiteX0" fmla="*/ -1606 w 935"/>
                <a:gd name="connsiteY0" fmla="*/ -724 h 848"/>
                <a:gd name="connsiteX1" fmla="*/ -1606 w 935"/>
                <a:gd name="connsiteY1" fmla="*/ -1544 h 848"/>
                <a:gd name="connsiteX2" fmla="*/ -670 w 935"/>
                <a:gd name="connsiteY2" fmla="*/ -1544 h 848"/>
              </a:gdLst>
              <a:ahLst/>
              <a:cxnLst>
                <a:cxn ang="0">
                  <a:pos x="connsiteX0" y="connsiteY0"/>
                </a:cxn>
                <a:cxn ang="0">
                  <a:pos x="connsiteX1" y="connsiteY1"/>
                </a:cxn>
                <a:cxn ang="0">
                  <a:pos x="connsiteX2" y="connsiteY2"/>
                </a:cxn>
              </a:cxnLst>
              <a:rect l="l" t="t" r="r" b="b"/>
              <a:pathLst>
                <a:path w="935" h="848">
                  <a:moveTo>
                    <a:pt x="-1606" y="-724"/>
                  </a:moveTo>
                  <a:cubicBezTo>
                    <a:pt x="-1606" y="-993"/>
                    <a:pt x="-1606" y="-1275"/>
                    <a:pt x="-1606" y="-1544"/>
                  </a:cubicBezTo>
                  <a:cubicBezTo>
                    <a:pt x="-1298" y="-1582"/>
                    <a:pt x="-978" y="-1582"/>
                    <a:pt x="-670" y="-1544"/>
                  </a:cubicBezTo>
                  <a:close/>
                </a:path>
              </a:pathLst>
            </a:custGeom>
            <a:solidFill>
              <a:srgbClr val="2C2C2C"/>
            </a:solidFill>
            <a:ln w="1280" cap="flat">
              <a:noFill/>
              <a:prstDash val="solid"/>
              <a:miter/>
            </a:ln>
          </p:spPr>
          <p:txBody>
            <a:bodyPr rtlCol="0" anchor="ctr"/>
            <a:lstStyle/>
            <a:p>
              <a:endParaRPr lang="es-CO"/>
            </a:p>
          </p:txBody>
        </p:sp>
        <p:sp>
          <p:nvSpPr>
            <p:cNvPr id="273" name="Freeform: Shape 272">
              <a:extLst>
                <a:ext uri="{FF2B5EF4-FFF2-40B4-BE49-F238E27FC236}">
                  <a16:creationId xmlns:a16="http://schemas.microsoft.com/office/drawing/2014/main" id="{EAC0D3A8-15EE-5749-04DE-4ACC3D24FCA1}"/>
                </a:ext>
              </a:extLst>
            </p:cNvPr>
            <p:cNvSpPr/>
            <p:nvPr/>
          </p:nvSpPr>
          <p:spPr>
            <a:xfrm>
              <a:off x="-1285909" y="586319"/>
              <a:ext cx="909" cy="948"/>
            </a:xfrm>
            <a:custGeom>
              <a:avLst/>
              <a:gdLst>
                <a:gd name="connsiteX0" fmla="*/ -786 w 909"/>
                <a:gd name="connsiteY0" fmla="*/ -625 h 948"/>
                <a:gd name="connsiteX1" fmla="*/ -1606 w 909"/>
                <a:gd name="connsiteY1" fmla="*/ -625 h 948"/>
                <a:gd name="connsiteX2" fmla="*/ -696 w 909"/>
                <a:gd name="connsiteY2" fmla="*/ -1573 h 948"/>
                <a:gd name="connsiteX3" fmla="*/ -786 w 909"/>
                <a:gd name="connsiteY3" fmla="*/ -625 h 948"/>
              </a:gdLst>
              <a:ahLst/>
              <a:cxnLst>
                <a:cxn ang="0">
                  <a:pos x="connsiteX0" y="connsiteY0"/>
                </a:cxn>
                <a:cxn ang="0">
                  <a:pos x="connsiteX1" y="connsiteY1"/>
                </a:cxn>
                <a:cxn ang="0">
                  <a:pos x="connsiteX2" y="connsiteY2"/>
                </a:cxn>
                <a:cxn ang="0">
                  <a:pos x="connsiteX3" y="connsiteY3"/>
                </a:cxn>
              </a:cxnLst>
              <a:rect l="l" t="t" r="r" b="b"/>
              <a:pathLst>
                <a:path w="909" h="948">
                  <a:moveTo>
                    <a:pt x="-786" y="-625"/>
                  </a:moveTo>
                  <a:cubicBezTo>
                    <a:pt x="-1055" y="-625"/>
                    <a:pt x="-1337" y="-625"/>
                    <a:pt x="-1606" y="-625"/>
                  </a:cubicBezTo>
                  <a:cubicBezTo>
                    <a:pt x="-1311" y="-945"/>
                    <a:pt x="-1003" y="-1265"/>
                    <a:pt x="-696" y="-1573"/>
                  </a:cubicBezTo>
                  <a:cubicBezTo>
                    <a:pt x="-696" y="-1253"/>
                    <a:pt x="-722" y="-932"/>
                    <a:pt x="-786" y="-625"/>
                  </a:cubicBezTo>
                  <a:close/>
                </a:path>
              </a:pathLst>
            </a:custGeom>
            <a:solidFill>
              <a:srgbClr val="252525"/>
            </a:solidFill>
            <a:ln w="1280" cap="flat">
              <a:noFill/>
              <a:prstDash val="solid"/>
              <a:miter/>
            </a:ln>
          </p:spPr>
          <p:txBody>
            <a:bodyPr rtlCol="0" anchor="ctr"/>
            <a:lstStyle/>
            <a:p>
              <a:endParaRPr lang="es-CO"/>
            </a:p>
          </p:txBody>
        </p:sp>
        <p:sp>
          <p:nvSpPr>
            <p:cNvPr id="274" name="Freeform: Shape 273">
              <a:extLst>
                <a:ext uri="{FF2B5EF4-FFF2-40B4-BE49-F238E27FC236}">
                  <a16:creationId xmlns:a16="http://schemas.microsoft.com/office/drawing/2014/main" id="{C9C9748B-B2E5-3D51-66E3-D073027BFB1A}"/>
                </a:ext>
              </a:extLst>
            </p:cNvPr>
            <p:cNvSpPr/>
            <p:nvPr/>
          </p:nvSpPr>
          <p:spPr>
            <a:xfrm>
              <a:off x="-1229026" y="609124"/>
              <a:ext cx="948" cy="948"/>
            </a:xfrm>
            <a:custGeom>
              <a:avLst/>
              <a:gdLst>
                <a:gd name="connsiteX0" fmla="*/ -657 w 948"/>
                <a:gd name="connsiteY0" fmla="*/ -1573 h 948"/>
                <a:gd name="connsiteX1" fmla="*/ -1606 w 948"/>
                <a:gd name="connsiteY1" fmla="*/ -625 h 948"/>
              </a:gdLst>
              <a:ahLst/>
              <a:cxnLst>
                <a:cxn ang="0">
                  <a:pos x="connsiteX0" y="connsiteY0"/>
                </a:cxn>
                <a:cxn ang="0">
                  <a:pos x="connsiteX1" y="connsiteY1"/>
                </a:cxn>
              </a:cxnLst>
              <a:rect l="l" t="t" r="r" b="b"/>
              <a:pathLst>
                <a:path w="948" h="948">
                  <a:moveTo>
                    <a:pt x="-657" y="-1573"/>
                  </a:moveTo>
                  <a:lnTo>
                    <a:pt x="-1606" y="-625"/>
                  </a:lnTo>
                  <a:close/>
                </a:path>
              </a:pathLst>
            </a:custGeom>
            <a:solidFill>
              <a:srgbClr val="020202"/>
            </a:solidFill>
            <a:ln w="1280" cap="flat">
              <a:noFill/>
              <a:prstDash val="solid"/>
              <a:miter/>
            </a:ln>
          </p:spPr>
          <p:txBody>
            <a:bodyPr rtlCol="0" anchor="ctr"/>
            <a:lstStyle/>
            <a:p>
              <a:endParaRPr lang="es-CO"/>
            </a:p>
          </p:txBody>
        </p:sp>
        <p:sp>
          <p:nvSpPr>
            <p:cNvPr id="275" name="Freeform: Shape 274">
              <a:extLst>
                <a:ext uri="{FF2B5EF4-FFF2-40B4-BE49-F238E27FC236}">
                  <a16:creationId xmlns:a16="http://schemas.microsoft.com/office/drawing/2014/main" id="{73C80B52-1C89-C984-BA70-37FF2D146209}"/>
                </a:ext>
              </a:extLst>
            </p:cNvPr>
            <p:cNvSpPr/>
            <p:nvPr/>
          </p:nvSpPr>
          <p:spPr>
            <a:xfrm>
              <a:off x="-1229026" y="611968"/>
              <a:ext cx="948" cy="948"/>
            </a:xfrm>
            <a:custGeom>
              <a:avLst/>
              <a:gdLst>
                <a:gd name="connsiteX0" fmla="*/ -1606 w 948"/>
                <a:gd name="connsiteY0" fmla="*/ -1573 h 948"/>
                <a:gd name="connsiteX1" fmla="*/ -657 w 948"/>
                <a:gd name="connsiteY1" fmla="*/ -625 h 948"/>
                <a:gd name="connsiteX2" fmla="*/ -1606 w 948"/>
                <a:gd name="connsiteY2" fmla="*/ -1573 h 948"/>
              </a:gdLst>
              <a:ahLst/>
              <a:cxnLst>
                <a:cxn ang="0">
                  <a:pos x="connsiteX0" y="connsiteY0"/>
                </a:cxn>
                <a:cxn ang="0">
                  <a:pos x="connsiteX1" y="connsiteY1"/>
                </a:cxn>
                <a:cxn ang="0">
                  <a:pos x="connsiteX2" y="connsiteY2"/>
                </a:cxn>
              </a:cxnLst>
              <a:rect l="l" t="t" r="r" b="b"/>
              <a:pathLst>
                <a:path w="948" h="948">
                  <a:moveTo>
                    <a:pt x="-1606" y="-1573"/>
                  </a:moveTo>
                  <a:cubicBezTo>
                    <a:pt x="-1285" y="-1253"/>
                    <a:pt x="-965" y="-945"/>
                    <a:pt x="-657" y="-625"/>
                  </a:cubicBezTo>
                  <a:cubicBezTo>
                    <a:pt x="-914" y="-945"/>
                    <a:pt x="-1285" y="-1253"/>
                    <a:pt x="-1606" y="-1573"/>
                  </a:cubicBezTo>
                  <a:close/>
                </a:path>
              </a:pathLst>
            </a:custGeom>
            <a:solidFill>
              <a:srgbClr val="020202"/>
            </a:solidFill>
            <a:ln w="1280" cap="flat">
              <a:noFill/>
              <a:prstDash val="solid"/>
              <a:miter/>
            </a:ln>
          </p:spPr>
          <p:txBody>
            <a:bodyPr rtlCol="0" anchor="ctr"/>
            <a:lstStyle/>
            <a:p>
              <a:endParaRPr lang="es-CO"/>
            </a:p>
          </p:txBody>
        </p:sp>
        <p:sp>
          <p:nvSpPr>
            <p:cNvPr id="276" name="Freeform: Shape 275">
              <a:extLst>
                <a:ext uri="{FF2B5EF4-FFF2-40B4-BE49-F238E27FC236}">
                  <a16:creationId xmlns:a16="http://schemas.microsoft.com/office/drawing/2014/main" id="{1AE71049-C953-982F-230E-356266910D6F}"/>
                </a:ext>
              </a:extLst>
            </p:cNvPr>
            <p:cNvSpPr/>
            <p:nvPr/>
          </p:nvSpPr>
          <p:spPr>
            <a:xfrm>
              <a:off x="-1229974" y="621461"/>
              <a:ext cx="948" cy="948"/>
            </a:xfrm>
            <a:custGeom>
              <a:avLst/>
              <a:gdLst>
                <a:gd name="connsiteX0" fmla="*/ -657 w 948"/>
                <a:gd name="connsiteY0" fmla="*/ -1573 h 948"/>
                <a:gd name="connsiteX1" fmla="*/ -1606 w 948"/>
                <a:gd name="connsiteY1" fmla="*/ -625 h 948"/>
              </a:gdLst>
              <a:ahLst/>
              <a:cxnLst>
                <a:cxn ang="0">
                  <a:pos x="connsiteX0" y="connsiteY0"/>
                </a:cxn>
                <a:cxn ang="0">
                  <a:pos x="connsiteX1" y="connsiteY1"/>
                </a:cxn>
              </a:cxnLst>
              <a:rect l="l" t="t" r="r" b="b"/>
              <a:pathLst>
                <a:path w="948" h="948">
                  <a:moveTo>
                    <a:pt x="-657" y="-1573"/>
                  </a:moveTo>
                  <a:lnTo>
                    <a:pt x="-1606" y="-625"/>
                  </a:lnTo>
                  <a:close/>
                </a:path>
              </a:pathLst>
            </a:custGeom>
            <a:solidFill>
              <a:srgbClr val="020202"/>
            </a:solidFill>
            <a:ln w="1280" cap="flat">
              <a:noFill/>
              <a:prstDash val="solid"/>
              <a:miter/>
            </a:ln>
          </p:spPr>
          <p:txBody>
            <a:bodyPr rtlCol="0" anchor="ctr"/>
            <a:lstStyle/>
            <a:p>
              <a:endParaRPr lang="es-CO"/>
            </a:p>
          </p:txBody>
        </p:sp>
        <p:sp>
          <p:nvSpPr>
            <p:cNvPr id="277" name="Freeform: Shape 276">
              <a:extLst>
                <a:ext uri="{FF2B5EF4-FFF2-40B4-BE49-F238E27FC236}">
                  <a16:creationId xmlns:a16="http://schemas.microsoft.com/office/drawing/2014/main" id="{4D761400-C971-8F1B-B14E-A1976FC212D2}"/>
                </a:ext>
              </a:extLst>
            </p:cNvPr>
            <p:cNvSpPr/>
            <p:nvPr/>
          </p:nvSpPr>
          <p:spPr>
            <a:xfrm>
              <a:off x="-1229974" y="624356"/>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78" name="Freeform: Shape 277">
              <a:extLst>
                <a:ext uri="{FF2B5EF4-FFF2-40B4-BE49-F238E27FC236}">
                  <a16:creationId xmlns:a16="http://schemas.microsoft.com/office/drawing/2014/main" id="{11F171A7-7653-CD6E-E2DA-7C68985AA75B}"/>
                </a:ext>
              </a:extLst>
            </p:cNvPr>
            <p:cNvSpPr/>
            <p:nvPr/>
          </p:nvSpPr>
          <p:spPr>
            <a:xfrm>
              <a:off x="-1229974" y="647084"/>
              <a:ext cx="948" cy="948"/>
            </a:xfrm>
            <a:custGeom>
              <a:avLst/>
              <a:gdLst>
                <a:gd name="connsiteX0" fmla="*/ -657 w 948"/>
                <a:gd name="connsiteY0" fmla="*/ -1573 h 948"/>
                <a:gd name="connsiteX1" fmla="*/ -1606 w 948"/>
                <a:gd name="connsiteY1" fmla="*/ -625 h 948"/>
              </a:gdLst>
              <a:ahLst/>
              <a:cxnLst>
                <a:cxn ang="0">
                  <a:pos x="connsiteX0" y="connsiteY0"/>
                </a:cxn>
                <a:cxn ang="0">
                  <a:pos x="connsiteX1" y="connsiteY1"/>
                </a:cxn>
              </a:cxnLst>
              <a:rect l="l" t="t" r="r" b="b"/>
              <a:pathLst>
                <a:path w="948" h="948">
                  <a:moveTo>
                    <a:pt x="-657" y="-1573"/>
                  </a:moveTo>
                  <a:lnTo>
                    <a:pt x="-1606" y="-625"/>
                  </a:lnTo>
                  <a:close/>
                </a:path>
              </a:pathLst>
            </a:custGeom>
            <a:solidFill>
              <a:srgbClr val="020202"/>
            </a:solidFill>
            <a:ln w="1280" cap="flat">
              <a:noFill/>
              <a:prstDash val="solid"/>
              <a:miter/>
            </a:ln>
          </p:spPr>
          <p:txBody>
            <a:bodyPr rtlCol="0" anchor="ctr"/>
            <a:lstStyle/>
            <a:p>
              <a:endParaRPr lang="es-CO"/>
            </a:p>
          </p:txBody>
        </p:sp>
        <p:sp>
          <p:nvSpPr>
            <p:cNvPr id="279" name="Freeform: Shape 278">
              <a:extLst>
                <a:ext uri="{FF2B5EF4-FFF2-40B4-BE49-F238E27FC236}">
                  <a16:creationId xmlns:a16="http://schemas.microsoft.com/office/drawing/2014/main" id="{CBEF2C05-C441-112D-D46F-E7A306103854}"/>
                </a:ext>
              </a:extLst>
            </p:cNvPr>
            <p:cNvSpPr/>
            <p:nvPr/>
          </p:nvSpPr>
          <p:spPr>
            <a:xfrm>
              <a:off x="-1229974" y="651824"/>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80" name="Freeform: Shape 279">
              <a:extLst>
                <a:ext uri="{FF2B5EF4-FFF2-40B4-BE49-F238E27FC236}">
                  <a16:creationId xmlns:a16="http://schemas.microsoft.com/office/drawing/2014/main" id="{3A1F6E2D-E9A5-EAA2-9490-AC8E0629799C}"/>
                </a:ext>
              </a:extLst>
            </p:cNvPr>
            <p:cNvSpPr/>
            <p:nvPr/>
          </p:nvSpPr>
          <p:spPr>
            <a:xfrm>
              <a:off x="-1229026" y="659421"/>
              <a:ext cx="948" cy="948"/>
            </a:xfrm>
            <a:custGeom>
              <a:avLst/>
              <a:gdLst>
                <a:gd name="connsiteX0" fmla="*/ -657 w 948"/>
                <a:gd name="connsiteY0" fmla="*/ -1573 h 948"/>
                <a:gd name="connsiteX1" fmla="*/ -1606 w 948"/>
                <a:gd name="connsiteY1" fmla="*/ -625 h 948"/>
                <a:gd name="connsiteX2" fmla="*/ -657 w 948"/>
                <a:gd name="connsiteY2" fmla="*/ -1573 h 948"/>
              </a:gdLst>
              <a:ahLst/>
              <a:cxnLst>
                <a:cxn ang="0">
                  <a:pos x="connsiteX0" y="connsiteY0"/>
                </a:cxn>
                <a:cxn ang="0">
                  <a:pos x="connsiteX1" y="connsiteY1"/>
                </a:cxn>
                <a:cxn ang="0">
                  <a:pos x="connsiteX2" y="connsiteY2"/>
                </a:cxn>
              </a:cxnLst>
              <a:rect l="l" t="t" r="r" b="b"/>
              <a:pathLst>
                <a:path w="948" h="948">
                  <a:moveTo>
                    <a:pt x="-657" y="-1573"/>
                  </a:moveTo>
                  <a:cubicBezTo>
                    <a:pt x="-965" y="-1253"/>
                    <a:pt x="-1285" y="-945"/>
                    <a:pt x="-1606" y="-625"/>
                  </a:cubicBezTo>
                  <a:cubicBezTo>
                    <a:pt x="-1285" y="-945"/>
                    <a:pt x="-914" y="-1253"/>
                    <a:pt x="-657" y="-1573"/>
                  </a:cubicBezTo>
                  <a:close/>
                </a:path>
              </a:pathLst>
            </a:custGeom>
            <a:solidFill>
              <a:srgbClr val="020202"/>
            </a:solidFill>
            <a:ln w="1280" cap="flat">
              <a:noFill/>
              <a:prstDash val="solid"/>
              <a:miter/>
            </a:ln>
          </p:spPr>
          <p:txBody>
            <a:bodyPr rtlCol="0" anchor="ctr"/>
            <a:lstStyle/>
            <a:p>
              <a:endParaRPr lang="es-CO"/>
            </a:p>
          </p:txBody>
        </p:sp>
        <p:sp>
          <p:nvSpPr>
            <p:cNvPr id="281" name="Freeform: Shape 280">
              <a:extLst>
                <a:ext uri="{FF2B5EF4-FFF2-40B4-BE49-F238E27FC236}">
                  <a16:creationId xmlns:a16="http://schemas.microsoft.com/office/drawing/2014/main" id="{4EAB2B9A-8BA9-AEFE-0BA7-3A258E051C71}"/>
                </a:ext>
              </a:extLst>
            </p:cNvPr>
            <p:cNvSpPr/>
            <p:nvPr/>
          </p:nvSpPr>
          <p:spPr>
            <a:xfrm>
              <a:off x="-1227130" y="679356"/>
              <a:ext cx="960" cy="948"/>
            </a:xfrm>
            <a:custGeom>
              <a:avLst/>
              <a:gdLst>
                <a:gd name="connsiteX0" fmla="*/ -1606 w 960"/>
                <a:gd name="connsiteY0" fmla="*/ -1573 h 948"/>
                <a:gd name="connsiteX1" fmla="*/ -645 w 960"/>
                <a:gd name="connsiteY1" fmla="*/ -625 h 948"/>
              </a:gdLst>
              <a:ahLst/>
              <a:cxnLst>
                <a:cxn ang="0">
                  <a:pos x="connsiteX0" y="connsiteY0"/>
                </a:cxn>
                <a:cxn ang="0">
                  <a:pos x="connsiteX1" y="connsiteY1"/>
                </a:cxn>
              </a:cxnLst>
              <a:rect l="l" t="t" r="r" b="b"/>
              <a:pathLst>
                <a:path w="960" h="948">
                  <a:moveTo>
                    <a:pt x="-1606" y="-1573"/>
                  </a:moveTo>
                  <a:lnTo>
                    <a:pt x="-645" y="-625"/>
                  </a:lnTo>
                  <a:close/>
                </a:path>
              </a:pathLst>
            </a:custGeom>
            <a:solidFill>
              <a:srgbClr val="020202"/>
            </a:solidFill>
            <a:ln w="1280" cap="flat">
              <a:noFill/>
              <a:prstDash val="solid"/>
              <a:miter/>
            </a:ln>
          </p:spPr>
          <p:txBody>
            <a:bodyPr rtlCol="0" anchor="ctr"/>
            <a:lstStyle/>
            <a:p>
              <a:endParaRPr lang="es-CO"/>
            </a:p>
          </p:txBody>
        </p:sp>
        <p:sp>
          <p:nvSpPr>
            <p:cNvPr id="282" name="Freeform: Shape 281">
              <a:extLst>
                <a:ext uri="{FF2B5EF4-FFF2-40B4-BE49-F238E27FC236}">
                  <a16:creationId xmlns:a16="http://schemas.microsoft.com/office/drawing/2014/main" id="{55B1AC9A-0ACC-B8C9-7110-683C356B91A2}"/>
                </a:ext>
              </a:extLst>
            </p:cNvPr>
            <p:cNvSpPr/>
            <p:nvPr/>
          </p:nvSpPr>
          <p:spPr>
            <a:xfrm>
              <a:off x="-1226169" y="680304"/>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83" name="Freeform: Shape 282">
              <a:extLst>
                <a:ext uri="{FF2B5EF4-FFF2-40B4-BE49-F238E27FC236}">
                  <a16:creationId xmlns:a16="http://schemas.microsoft.com/office/drawing/2014/main" id="{AB2988E7-7F96-B31B-8954-8F9FEB66FD4B}"/>
                </a:ext>
              </a:extLst>
            </p:cNvPr>
            <p:cNvSpPr/>
            <p:nvPr/>
          </p:nvSpPr>
          <p:spPr>
            <a:xfrm>
              <a:off x="-1221429" y="696433"/>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84" name="Freeform: Shape 283">
              <a:extLst>
                <a:ext uri="{FF2B5EF4-FFF2-40B4-BE49-F238E27FC236}">
                  <a16:creationId xmlns:a16="http://schemas.microsoft.com/office/drawing/2014/main" id="{1F993E5E-87BD-15AF-4947-9C6E07D84FBC}"/>
                </a:ext>
              </a:extLst>
            </p:cNvPr>
            <p:cNvSpPr/>
            <p:nvPr/>
          </p:nvSpPr>
          <p:spPr>
            <a:xfrm>
              <a:off x="-1220481" y="697381"/>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85" name="Freeform: Shape 284">
              <a:extLst>
                <a:ext uri="{FF2B5EF4-FFF2-40B4-BE49-F238E27FC236}">
                  <a16:creationId xmlns:a16="http://schemas.microsoft.com/office/drawing/2014/main" id="{C39B0E19-2DFE-1E77-8AE1-36B8A746E3DE}"/>
                </a:ext>
              </a:extLst>
            </p:cNvPr>
            <p:cNvSpPr/>
            <p:nvPr/>
          </p:nvSpPr>
          <p:spPr>
            <a:xfrm>
              <a:off x="-1218584" y="700225"/>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86" name="Freeform: Shape 285">
              <a:extLst>
                <a:ext uri="{FF2B5EF4-FFF2-40B4-BE49-F238E27FC236}">
                  <a16:creationId xmlns:a16="http://schemas.microsoft.com/office/drawing/2014/main" id="{CD77B2F9-B881-1D89-C75E-B8C8C1C3EC6B}"/>
                </a:ext>
              </a:extLst>
            </p:cNvPr>
            <p:cNvSpPr/>
            <p:nvPr/>
          </p:nvSpPr>
          <p:spPr>
            <a:xfrm>
              <a:off x="-1217636" y="704030"/>
              <a:ext cx="948" cy="948"/>
            </a:xfrm>
            <a:custGeom>
              <a:avLst/>
              <a:gdLst>
                <a:gd name="connsiteX0" fmla="*/ -1606 w 948"/>
                <a:gd name="connsiteY0" fmla="*/ -1573 h 948"/>
                <a:gd name="connsiteX1" fmla="*/ -657 w 948"/>
                <a:gd name="connsiteY1" fmla="*/ -625 h 948"/>
                <a:gd name="connsiteX2" fmla="*/ -1606 w 948"/>
                <a:gd name="connsiteY2" fmla="*/ -1573 h 948"/>
              </a:gdLst>
              <a:ahLst/>
              <a:cxnLst>
                <a:cxn ang="0">
                  <a:pos x="connsiteX0" y="connsiteY0"/>
                </a:cxn>
                <a:cxn ang="0">
                  <a:pos x="connsiteX1" y="connsiteY1"/>
                </a:cxn>
                <a:cxn ang="0">
                  <a:pos x="connsiteX2" y="connsiteY2"/>
                </a:cxn>
              </a:cxnLst>
              <a:rect l="l" t="t" r="r" b="b"/>
              <a:pathLst>
                <a:path w="948" h="948">
                  <a:moveTo>
                    <a:pt x="-1606" y="-1573"/>
                  </a:moveTo>
                  <a:cubicBezTo>
                    <a:pt x="-1285" y="-1265"/>
                    <a:pt x="-965" y="-945"/>
                    <a:pt x="-657" y="-625"/>
                  </a:cubicBezTo>
                  <a:cubicBezTo>
                    <a:pt x="-965" y="-945"/>
                    <a:pt x="-1285" y="-1265"/>
                    <a:pt x="-1606" y="-1573"/>
                  </a:cubicBezTo>
                  <a:close/>
                </a:path>
              </a:pathLst>
            </a:custGeom>
            <a:solidFill>
              <a:srgbClr val="020202"/>
            </a:solidFill>
            <a:ln w="1280" cap="flat">
              <a:noFill/>
              <a:prstDash val="solid"/>
              <a:miter/>
            </a:ln>
          </p:spPr>
          <p:txBody>
            <a:bodyPr rtlCol="0" anchor="ctr"/>
            <a:lstStyle/>
            <a:p>
              <a:endParaRPr lang="es-CO"/>
            </a:p>
          </p:txBody>
        </p:sp>
        <p:sp>
          <p:nvSpPr>
            <p:cNvPr id="287" name="Freeform: Shape 286">
              <a:extLst>
                <a:ext uri="{FF2B5EF4-FFF2-40B4-BE49-F238E27FC236}">
                  <a16:creationId xmlns:a16="http://schemas.microsoft.com/office/drawing/2014/main" id="{24544A26-FB32-AAB0-0D09-EFAC8A1B6BFF}"/>
                </a:ext>
              </a:extLst>
            </p:cNvPr>
            <p:cNvSpPr/>
            <p:nvPr/>
          </p:nvSpPr>
          <p:spPr>
            <a:xfrm>
              <a:off x="-1214792" y="711615"/>
              <a:ext cx="960" cy="948"/>
            </a:xfrm>
            <a:custGeom>
              <a:avLst/>
              <a:gdLst>
                <a:gd name="connsiteX0" fmla="*/ -1606 w 960"/>
                <a:gd name="connsiteY0" fmla="*/ -1573 h 948"/>
                <a:gd name="connsiteX1" fmla="*/ -645 w 960"/>
                <a:gd name="connsiteY1" fmla="*/ -625 h 948"/>
              </a:gdLst>
              <a:ahLst/>
              <a:cxnLst>
                <a:cxn ang="0">
                  <a:pos x="connsiteX0" y="connsiteY0"/>
                </a:cxn>
                <a:cxn ang="0">
                  <a:pos x="connsiteX1" y="connsiteY1"/>
                </a:cxn>
              </a:cxnLst>
              <a:rect l="l" t="t" r="r" b="b"/>
              <a:pathLst>
                <a:path w="960" h="948">
                  <a:moveTo>
                    <a:pt x="-1606" y="-1573"/>
                  </a:moveTo>
                  <a:lnTo>
                    <a:pt x="-645" y="-625"/>
                  </a:lnTo>
                  <a:close/>
                </a:path>
              </a:pathLst>
            </a:custGeom>
            <a:solidFill>
              <a:srgbClr val="020202"/>
            </a:solidFill>
            <a:ln w="1280" cap="flat">
              <a:noFill/>
              <a:prstDash val="solid"/>
              <a:miter/>
            </a:ln>
          </p:spPr>
          <p:txBody>
            <a:bodyPr rtlCol="0" anchor="ctr"/>
            <a:lstStyle/>
            <a:p>
              <a:endParaRPr lang="es-CO"/>
            </a:p>
          </p:txBody>
        </p:sp>
        <p:sp>
          <p:nvSpPr>
            <p:cNvPr id="288" name="Freeform: Shape 287">
              <a:extLst>
                <a:ext uri="{FF2B5EF4-FFF2-40B4-BE49-F238E27FC236}">
                  <a16:creationId xmlns:a16="http://schemas.microsoft.com/office/drawing/2014/main" id="{C03FCEF3-90C5-30A8-940E-011699890F0E}"/>
                </a:ext>
              </a:extLst>
            </p:cNvPr>
            <p:cNvSpPr/>
            <p:nvPr/>
          </p:nvSpPr>
          <p:spPr>
            <a:xfrm>
              <a:off x="-1213831" y="712563"/>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89" name="Freeform: Shape 288">
              <a:extLst>
                <a:ext uri="{FF2B5EF4-FFF2-40B4-BE49-F238E27FC236}">
                  <a16:creationId xmlns:a16="http://schemas.microsoft.com/office/drawing/2014/main" id="{D81A8641-CD04-D47B-03EB-B0412C3109CD}"/>
                </a:ext>
              </a:extLst>
            </p:cNvPr>
            <p:cNvSpPr/>
            <p:nvPr/>
          </p:nvSpPr>
          <p:spPr>
            <a:xfrm>
              <a:off x="-1209117" y="723004"/>
              <a:ext cx="948" cy="948"/>
            </a:xfrm>
            <a:custGeom>
              <a:avLst/>
              <a:gdLst>
                <a:gd name="connsiteX0" fmla="*/ -1606 w 948"/>
                <a:gd name="connsiteY0" fmla="*/ -1573 h 948"/>
                <a:gd name="connsiteX1" fmla="*/ -657 w 948"/>
                <a:gd name="connsiteY1" fmla="*/ -625 h 948"/>
                <a:gd name="connsiteX2" fmla="*/ -1606 w 948"/>
                <a:gd name="connsiteY2" fmla="*/ -1573 h 948"/>
              </a:gdLst>
              <a:ahLst/>
              <a:cxnLst>
                <a:cxn ang="0">
                  <a:pos x="connsiteX0" y="connsiteY0"/>
                </a:cxn>
                <a:cxn ang="0">
                  <a:pos x="connsiteX1" y="connsiteY1"/>
                </a:cxn>
                <a:cxn ang="0">
                  <a:pos x="connsiteX2" y="connsiteY2"/>
                </a:cxn>
              </a:cxnLst>
              <a:rect l="l" t="t" r="r" b="b"/>
              <a:pathLst>
                <a:path w="948" h="948">
                  <a:moveTo>
                    <a:pt x="-1606" y="-1573"/>
                  </a:moveTo>
                  <a:cubicBezTo>
                    <a:pt x="-1285" y="-1253"/>
                    <a:pt x="-978" y="-932"/>
                    <a:pt x="-657" y="-625"/>
                  </a:cubicBezTo>
                  <a:cubicBezTo>
                    <a:pt x="-952" y="-932"/>
                    <a:pt x="-1260" y="-1253"/>
                    <a:pt x="-1606" y="-1573"/>
                  </a:cubicBezTo>
                  <a:close/>
                </a:path>
              </a:pathLst>
            </a:custGeom>
            <a:solidFill>
              <a:srgbClr val="020202"/>
            </a:solidFill>
            <a:ln w="1280" cap="flat">
              <a:noFill/>
              <a:prstDash val="solid"/>
              <a:miter/>
            </a:ln>
          </p:spPr>
          <p:txBody>
            <a:bodyPr rtlCol="0" anchor="ctr"/>
            <a:lstStyle/>
            <a:p>
              <a:endParaRPr lang="es-CO"/>
            </a:p>
          </p:txBody>
        </p:sp>
        <p:sp>
          <p:nvSpPr>
            <p:cNvPr id="290" name="Freeform: Shape 289">
              <a:extLst>
                <a:ext uri="{FF2B5EF4-FFF2-40B4-BE49-F238E27FC236}">
                  <a16:creationId xmlns:a16="http://schemas.microsoft.com/office/drawing/2014/main" id="{60C4A267-071A-BF88-A0E2-12F0D8B54495}"/>
                </a:ext>
              </a:extLst>
            </p:cNvPr>
            <p:cNvSpPr/>
            <p:nvPr/>
          </p:nvSpPr>
          <p:spPr>
            <a:xfrm>
              <a:off x="-1208143" y="723952"/>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91" name="Freeform: Shape 290">
              <a:extLst>
                <a:ext uri="{FF2B5EF4-FFF2-40B4-BE49-F238E27FC236}">
                  <a16:creationId xmlns:a16="http://schemas.microsoft.com/office/drawing/2014/main" id="{D982A164-CC18-A469-C582-425320BD7BC3}"/>
                </a:ext>
              </a:extLst>
            </p:cNvPr>
            <p:cNvSpPr/>
            <p:nvPr/>
          </p:nvSpPr>
          <p:spPr>
            <a:xfrm>
              <a:off x="-1205274" y="725848"/>
              <a:ext cx="948" cy="960"/>
            </a:xfrm>
            <a:custGeom>
              <a:avLst/>
              <a:gdLst>
                <a:gd name="connsiteX0" fmla="*/ -1606 w 948"/>
                <a:gd name="connsiteY0" fmla="*/ -1573 h 960"/>
                <a:gd name="connsiteX1" fmla="*/ -657 w 948"/>
                <a:gd name="connsiteY1" fmla="*/ -612 h 960"/>
              </a:gdLst>
              <a:ahLst/>
              <a:cxnLst>
                <a:cxn ang="0">
                  <a:pos x="connsiteX0" y="connsiteY0"/>
                </a:cxn>
                <a:cxn ang="0">
                  <a:pos x="connsiteX1" y="connsiteY1"/>
                </a:cxn>
              </a:cxnLst>
              <a:rect l="l" t="t" r="r" b="b"/>
              <a:pathLst>
                <a:path w="948" h="960">
                  <a:moveTo>
                    <a:pt x="-1606" y="-1573"/>
                  </a:moveTo>
                  <a:lnTo>
                    <a:pt x="-657" y="-612"/>
                  </a:lnTo>
                  <a:close/>
                </a:path>
              </a:pathLst>
            </a:custGeom>
            <a:solidFill>
              <a:srgbClr val="020202"/>
            </a:solidFill>
            <a:ln w="1280" cap="flat">
              <a:noFill/>
              <a:prstDash val="solid"/>
              <a:miter/>
            </a:ln>
          </p:spPr>
          <p:txBody>
            <a:bodyPr rtlCol="0" anchor="ctr"/>
            <a:lstStyle/>
            <a:p>
              <a:endParaRPr lang="es-CO"/>
            </a:p>
          </p:txBody>
        </p:sp>
        <p:sp>
          <p:nvSpPr>
            <p:cNvPr id="292" name="Freeform: Shape 291">
              <a:extLst>
                <a:ext uri="{FF2B5EF4-FFF2-40B4-BE49-F238E27FC236}">
                  <a16:creationId xmlns:a16="http://schemas.microsoft.com/office/drawing/2014/main" id="{04529A6A-5E7C-C532-7123-3A0ACE7F00FA}"/>
                </a:ext>
              </a:extLst>
            </p:cNvPr>
            <p:cNvSpPr/>
            <p:nvPr/>
          </p:nvSpPr>
          <p:spPr>
            <a:xfrm>
              <a:off x="-1203403" y="727757"/>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93" name="Freeform: Shape 292">
              <a:extLst>
                <a:ext uri="{FF2B5EF4-FFF2-40B4-BE49-F238E27FC236}">
                  <a16:creationId xmlns:a16="http://schemas.microsoft.com/office/drawing/2014/main" id="{0E6403E7-EF8E-3026-76FB-F1590AB7292C}"/>
                </a:ext>
              </a:extLst>
            </p:cNvPr>
            <p:cNvSpPr/>
            <p:nvPr/>
          </p:nvSpPr>
          <p:spPr>
            <a:xfrm>
              <a:off x="-1199598" y="735341"/>
              <a:ext cx="948" cy="948"/>
            </a:xfrm>
            <a:custGeom>
              <a:avLst/>
              <a:gdLst>
                <a:gd name="connsiteX0" fmla="*/ -1606 w 948"/>
                <a:gd name="connsiteY0" fmla="*/ -1573 h 948"/>
                <a:gd name="connsiteX1" fmla="*/ -657 w 948"/>
                <a:gd name="connsiteY1" fmla="*/ -625 h 948"/>
                <a:gd name="connsiteX2" fmla="*/ -1606 w 948"/>
                <a:gd name="connsiteY2" fmla="*/ -1573 h 948"/>
              </a:gdLst>
              <a:ahLst/>
              <a:cxnLst>
                <a:cxn ang="0">
                  <a:pos x="connsiteX0" y="connsiteY0"/>
                </a:cxn>
                <a:cxn ang="0">
                  <a:pos x="connsiteX1" y="connsiteY1"/>
                </a:cxn>
                <a:cxn ang="0">
                  <a:pos x="connsiteX2" y="connsiteY2"/>
                </a:cxn>
              </a:cxnLst>
              <a:rect l="l" t="t" r="r" b="b"/>
              <a:pathLst>
                <a:path w="948" h="948">
                  <a:moveTo>
                    <a:pt x="-1606" y="-1573"/>
                  </a:moveTo>
                  <a:cubicBezTo>
                    <a:pt x="-1298" y="-1253"/>
                    <a:pt x="-978" y="-932"/>
                    <a:pt x="-657" y="-625"/>
                  </a:cubicBezTo>
                  <a:cubicBezTo>
                    <a:pt x="-978" y="-932"/>
                    <a:pt x="-1298" y="-1253"/>
                    <a:pt x="-1606" y="-1573"/>
                  </a:cubicBezTo>
                  <a:close/>
                </a:path>
              </a:pathLst>
            </a:custGeom>
            <a:solidFill>
              <a:srgbClr val="020202"/>
            </a:solidFill>
            <a:ln w="1280" cap="flat">
              <a:noFill/>
              <a:prstDash val="solid"/>
              <a:miter/>
            </a:ln>
          </p:spPr>
          <p:txBody>
            <a:bodyPr rtlCol="0" anchor="ctr"/>
            <a:lstStyle/>
            <a:p>
              <a:endParaRPr lang="es-CO"/>
            </a:p>
          </p:txBody>
        </p:sp>
        <p:sp>
          <p:nvSpPr>
            <p:cNvPr id="294" name="Freeform: Shape 293">
              <a:extLst>
                <a:ext uri="{FF2B5EF4-FFF2-40B4-BE49-F238E27FC236}">
                  <a16:creationId xmlns:a16="http://schemas.microsoft.com/office/drawing/2014/main" id="{50F8E8FE-27F1-9086-668D-55C91B7DF71A}"/>
                </a:ext>
              </a:extLst>
            </p:cNvPr>
            <p:cNvSpPr/>
            <p:nvPr/>
          </p:nvSpPr>
          <p:spPr>
            <a:xfrm>
              <a:off x="-1192014" y="741043"/>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95" name="Freeform: Shape 294">
              <a:extLst>
                <a:ext uri="{FF2B5EF4-FFF2-40B4-BE49-F238E27FC236}">
                  <a16:creationId xmlns:a16="http://schemas.microsoft.com/office/drawing/2014/main" id="{CF896186-11AF-0EFF-E8AB-F975A01A9065}"/>
                </a:ext>
              </a:extLst>
            </p:cNvPr>
            <p:cNvSpPr/>
            <p:nvPr/>
          </p:nvSpPr>
          <p:spPr>
            <a:xfrm>
              <a:off x="-1188209" y="746731"/>
              <a:ext cx="948" cy="948"/>
            </a:xfrm>
            <a:custGeom>
              <a:avLst/>
              <a:gdLst>
                <a:gd name="connsiteX0" fmla="*/ -1606 w 948"/>
                <a:gd name="connsiteY0" fmla="*/ -1573 h 948"/>
                <a:gd name="connsiteX1" fmla="*/ -657 w 948"/>
                <a:gd name="connsiteY1" fmla="*/ -625 h 948"/>
                <a:gd name="connsiteX2" fmla="*/ -1606 w 948"/>
                <a:gd name="connsiteY2" fmla="*/ -1573 h 948"/>
              </a:gdLst>
              <a:ahLst/>
              <a:cxnLst>
                <a:cxn ang="0">
                  <a:pos x="connsiteX0" y="connsiteY0"/>
                </a:cxn>
                <a:cxn ang="0">
                  <a:pos x="connsiteX1" y="connsiteY1"/>
                </a:cxn>
                <a:cxn ang="0">
                  <a:pos x="connsiteX2" y="connsiteY2"/>
                </a:cxn>
              </a:cxnLst>
              <a:rect l="l" t="t" r="r" b="b"/>
              <a:pathLst>
                <a:path w="948" h="948">
                  <a:moveTo>
                    <a:pt x="-1606" y="-1573"/>
                  </a:moveTo>
                  <a:cubicBezTo>
                    <a:pt x="-1298" y="-1253"/>
                    <a:pt x="-978" y="-932"/>
                    <a:pt x="-657" y="-625"/>
                  </a:cubicBezTo>
                  <a:cubicBezTo>
                    <a:pt x="-978" y="-958"/>
                    <a:pt x="-1298" y="-1253"/>
                    <a:pt x="-1606" y="-1573"/>
                  </a:cubicBezTo>
                  <a:close/>
                </a:path>
              </a:pathLst>
            </a:custGeom>
            <a:solidFill>
              <a:srgbClr val="020202"/>
            </a:solidFill>
            <a:ln w="1280" cap="flat">
              <a:noFill/>
              <a:prstDash val="solid"/>
              <a:miter/>
            </a:ln>
          </p:spPr>
          <p:txBody>
            <a:bodyPr rtlCol="0" anchor="ctr"/>
            <a:lstStyle/>
            <a:p>
              <a:endParaRPr lang="es-CO"/>
            </a:p>
          </p:txBody>
        </p:sp>
        <p:sp>
          <p:nvSpPr>
            <p:cNvPr id="296" name="Freeform: Shape 295">
              <a:extLst>
                <a:ext uri="{FF2B5EF4-FFF2-40B4-BE49-F238E27FC236}">
                  <a16:creationId xmlns:a16="http://schemas.microsoft.com/office/drawing/2014/main" id="{CBA0A884-984A-E3E3-10B9-ED2DF95759E2}"/>
                </a:ext>
              </a:extLst>
            </p:cNvPr>
            <p:cNvSpPr/>
            <p:nvPr/>
          </p:nvSpPr>
          <p:spPr>
            <a:xfrm>
              <a:off x="-1182520" y="749575"/>
              <a:ext cx="948" cy="960"/>
            </a:xfrm>
            <a:custGeom>
              <a:avLst/>
              <a:gdLst>
                <a:gd name="connsiteX0" fmla="*/ -1606 w 948"/>
                <a:gd name="connsiteY0" fmla="*/ -1573 h 960"/>
                <a:gd name="connsiteX1" fmla="*/ -657 w 948"/>
                <a:gd name="connsiteY1" fmla="*/ -612 h 960"/>
              </a:gdLst>
              <a:ahLst/>
              <a:cxnLst>
                <a:cxn ang="0">
                  <a:pos x="connsiteX0" y="connsiteY0"/>
                </a:cxn>
                <a:cxn ang="0">
                  <a:pos x="connsiteX1" y="connsiteY1"/>
                </a:cxn>
              </a:cxnLst>
              <a:rect l="l" t="t" r="r" b="b"/>
              <a:pathLst>
                <a:path w="948" h="960">
                  <a:moveTo>
                    <a:pt x="-1606" y="-1573"/>
                  </a:moveTo>
                  <a:lnTo>
                    <a:pt x="-657" y="-612"/>
                  </a:lnTo>
                  <a:close/>
                </a:path>
              </a:pathLst>
            </a:custGeom>
            <a:solidFill>
              <a:srgbClr val="020202"/>
            </a:solidFill>
            <a:ln w="1280" cap="flat">
              <a:noFill/>
              <a:prstDash val="solid"/>
              <a:miter/>
            </a:ln>
          </p:spPr>
          <p:txBody>
            <a:bodyPr rtlCol="0" anchor="ctr"/>
            <a:lstStyle/>
            <a:p>
              <a:endParaRPr lang="es-CO"/>
            </a:p>
          </p:txBody>
        </p:sp>
        <p:sp>
          <p:nvSpPr>
            <p:cNvPr id="297" name="Freeform: Shape 296">
              <a:extLst>
                <a:ext uri="{FF2B5EF4-FFF2-40B4-BE49-F238E27FC236}">
                  <a16:creationId xmlns:a16="http://schemas.microsoft.com/office/drawing/2014/main" id="{E9E3F853-088A-D860-7A20-29B6DA8931AF}"/>
                </a:ext>
              </a:extLst>
            </p:cNvPr>
            <p:cNvSpPr/>
            <p:nvPr/>
          </p:nvSpPr>
          <p:spPr>
            <a:xfrm>
              <a:off x="-1178728" y="753380"/>
              <a:ext cx="948" cy="948"/>
            </a:xfrm>
            <a:custGeom>
              <a:avLst/>
              <a:gdLst>
                <a:gd name="connsiteX0" fmla="*/ -1606 w 948"/>
                <a:gd name="connsiteY0" fmla="*/ -1573 h 948"/>
                <a:gd name="connsiteX1" fmla="*/ -657 w 948"/>
                <a:gd name="connsiteY1" fmla="*/ -625 h 948"/>
                <a:gd name="connsiteX2" fmla="*/ -1606 w 948"/>
                <a:gd name="connsiteY2" fmla="*/ -1573 h 948"/>
              </a:gdLst>
              <a:ahLst/>
              <a:cxnLst>
                <a:cxn ang="0">
                  <a:pos x="connsiteX0" y="connsiteY0"/>
                </a:cxn>
                <a:cxn ang="0">
                  <a:pos x="connsiteX1" y="connsiteY1"/>
                </a:cxn>
                <a:cxn ang="0">
                  <a:pos x="connsiteX2" y="connsiteY2"/>
                </a:cxn>
              </a:cxnLst>
              <a:rect l="l" t="t" r="r" b="b"/>
              <a:pathLst>
                <a:path w="948" h="948">
                  <a:moveTo>
                    <a:pt x="-1606" y="-1573"/>
                  </a:moveTo>
                  <a:cubicBezTo>
                    <a:pt x="-1285" y="-1265"/>
                    <a:pt x="-965" y="-945"/>
                    <a:pt x="-657" y="-625"/>
                  </a:cubicBezTo>
                  <a:cubicBezTo>
                    <a:pt x="-965" y="-945"/>
                    <a:pt x="-1247" y="-1201"/>
                    <a:pt x="-1606" y="-1573"/>
                  </a:cubicBezTo>
                  <a:close/>
                </a:path>
              </a:pathLst>
            </a:custGeom>
            <a:solidFill>
              <a:srgbClr val="020202"/>
            </a:solidFill>
            <a:ln w="1280" cap="flat">
              <a:noFill/>
              <a:prstDash val="solid"/>
              <a:miter/>
            </a:ln>
          </p:spPr>
          <p:txBody>
            <a:bodyPr rtlCol="0" anchor="ctr"/>
            <a:lstStyle/>
            <a:p>
              <a:endParaRPr lang="es-CO"/>
            </a:p>
          </p:txBody>
        </p:sp>
        <p:sp>
          <p:nvSpPr>
            <p:cNvPr id="298" name="Freeform: Shape 297">
              <a:extLst>
                <a:ext uri="{FF2B5EF4-FFF2-40B4-BE49-F238E27FC236}">
                  <a16:creationId xmlns:a16="http://schemas.microsoft.com/office/drawing/2014/main" id="{58A248A0-53D8-61EB-AF71-23C1B79956E0}"/>
                </a:ext>
              </a:extLst>
            </p:cNvPr>
            <p:cNvSpPr/>
            <p:nvPr/>
          </p:nvSpPr>
          <p:spPr>
            <a:xfrm>
              <a:off x="-1175807" y="757172"/>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99" name="Freeform: Shape 298">
              <a:extLst>
                <a:ext uri="{FF2B5EF4-FFF2-40B4-BE49-F238E27FC236}">
                  <a16:creationId xmlns:a16="http://schemas.microsoft.com/office/drawing/2014/main" id="{0191DEBF-6E7F-0D44-88BE-7DA53B64A5BA}"/>
                </a:ext>
              </a:extLst>
            </p:cNvPr>
            <p:cNvSpPr/>
            <p:nvPr/>
          </p:nvSpPr>
          <p:spPr>
            <a:xfrm>
              <a:off x="-1170183" y="758120"/>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300" name="Freeform: Shape 299">
              <a:extLst>
                <a:ext uri="{FF2B5EF4-FFF2-40B4-BE49-F238E27FC236}">
                  <a16:creationId xmlns:a16="http://schemas.microsoft.com/office/drawing/2014/main" id="{F8A49F65-9601-C19E-7ED0-36A3DA5D192F}"/>
                </a:ext>
              </a:extLst>
            </p:cNvPr>
            <p:cNvSpPr/>
            <p:nvPr/>
          </p:nvSpPr>
          <p:spPr>
            <a:xfrm>
              <a:off x="-1167339" y="760016"/>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301" name="Freeform: Shape 300">
              <a:extLst>
                <a:ext uri="{FF2B5EF4-FFF2-40B4-BE49-F238E27FC236}">
                  <a16:creationId xmlns:a16="http://schemas.microsoft.com/office/drawing/2014/main" id="{03B2A79B-492F-7B48-CABC-A5387D2323B6}"/>
                </a:ext>
              </a:extLst>
            </p:cNvPr>
            <p:cNvSpPr/>
            <p:nvPr/>
          </p:nvSpPr>
          <p:spPr>
            <a:xfrm>
              <a:off x="-1164495" y="762873"/>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302" name="Freeform: Shape 301">
              <a:extLst>
                <a:ext uri="{FF2B5EF4-FFF2-40B4-BE49-F238E27FC236}">
                  <a16:creationId xmlns:a16="http://schemas.microsoft.com/office/drawing/2014/main" id="{D8728A39-D2AB-D336-B7F6-E47169205E4B}"/>
                </a:ext>
              </a:extLst>
            </p:cNvPr>
            <p:cNvSpPr/>
            <p:nvPr/>
          </p:nvSpPr>
          <p:spPr>
            <a:xfrm>
              <a:off x="-1160690" y="763821"/>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303" name="Freeform: Shape 302">
              <a:extLst>
                <a:ext uri="{FF2B5EF4-FFF2-40B4-BE49-F238E27FC236}">
                  <a16:creationId xmlns:a16="http://schemas.microsoft.com/office/drawing/2014/main" id="{51C260E1-16C3-6C99-72EC-A8390520A882}"/>
                </a:ext>
              </a:extLst>
            </p:cNvPr>
            <p:cNvSpPr/>
            <p:nvPr/>
          </p:nvSpPr>
          <p:spPr>
            <a:xfrm>
              <a:off x="-1157871" y="764769"/>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304" name="Freeform: Shape 303">
              <a:extLst>
                <a:ext uri="{FF2B5EF4-FFF2-40B4-BE49-F238E27FC236}">
                  <a16:creationId xmlns:a16="http://schemas.microsoft.com/office/drawing/2014/main" id="{8CC73648-0F75-6D2F-F70E-7EC157916849}"/>
                </a:ext>
              </a:extLst>
            </p:cNvPr>
            <p:cNvSpPr/>
            <p:nvPr/>
          </p:nvSpPr>
          <p:spPr>
            <a:xfrm>
              <a:off x="-1149301" y="765718"/>
              <a:ext cx="948" cy="948"/>
            </a:xfrm>
            <a:custGeom>
              <a:avLst/>
              <a:gdLst>
                <a:gd name="connsiteX0" fmla="*/ -1606 w 948"/>
                <a:gd name="connsiteY0" fmla="*/ -625 h 948"/>
                <a:gd name="connsiteX1" fmla="*/ -657 w 948"/>
                <a:gd name="connsiteY1" fmla="*/ -1573 h 948"/>
                <a:gd name="connsiteX2" fmla="*/ -1606 w 948"/>
                <a:gd name="connsiteY2" fmla="*/ -625 h 948"/>
              </a:gdLst>
              <a:ahLst/>
              <a:cxnLst>
                <a:cxn ang="0">
                  <a:pos x="connsiteX0" y="connsiteY0"/>
                </a:cxn>
                <a:cxn ang="0">
                  <a:pos x="connsiteX1" y="connsiteY1"/>
                </a:cxn>
                <a:cxn ang="0">
                  <a:pos x="connsiteX2" y="connsiteY2"/>
                </a:cxn>
              </a:cxnLst>
              <a:rect l="l" t="t" r="r" b="b"/>
              <a:pathLst>
                <a:path w="948" h="948">
                  <a:moveTo>
                    <a:pt x="-1606" y="-625"/>
                  </a:moveTo>
                  <a:cubicBezTo>
                    <a:pt x="-1298" y="-945"/>
                    <a:pt x="-978" y="-1265"/>
                    <a:pt x="-657" y="-1573"/>
                  </a:cubicBezTo>
                  <a:cubicBezTo>
                    <a:pt x="-978" y="-1265"/>
                    <a:pt x="-1298" y="-945"/>
                    <a:pt x="-1606" y="-625"/>
                  </a:cubicBezTo>
                  <a:close/>
                </a:path>
              </a:pathLst>
            </a:custGeom>
            <a:solidFill>
              <a:srgbClr val="020202"/>
            </a:solidFill>
            <a:ln w="1280" cap="flat">
              <a:noFill/>
              <a:prstDash val="solid"/>
              <a:miter/>
            </a:ln>
          </p:spPr>
          <p:txBody>
            <a:bodyPr rtlCol="0" anchor="ctr"/>
            <a:lstStyle/>
            <a:p>
              <a:endParaRPr lang="es-CO"/>
            </a:p>
          </p:txBody>
        </p:sp>
        <p:sp>
          <p:nvSpPr>
            <p:cNvPr id="305" name="Freeform: Shape 304">
              <a:extLst>
                <a:ext uri="{FF2B5EF4-FFF2-40B4-BE49-F238E27FC236}">
                  <a16:creationId xmlns:a16="http://schemas.microsoft.com/office/drawing/2014/main" id="{7FA45DE8-E884-ABB8-53E9-C74480B5BA92}"/>
                </a:ext>
              </a:extLst>
            </p:cNvPr>
            <p:cNvSpPr/>
            <p:nvPr/>
          </p:nvSpPr>
          <p:spPr>
            <a:xfrm>
              <a:off x="-1145508" y="765718"/>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306" name="Freeform: Shape 305">
              <a:extLst>
                <a:ext uri="{FF2B5EF4-FFF2-40B4-BE49-F238E27FC236}">
                  <a16:creationId xmlns:a16="http://schemas.microsoft.com/office/drawing/2014/main" id="{BC26F02C-7AF1-E958-F756-226B01D22F97}"/>
                </a:ext>
              </a:extLst>
            </p:cNvPr>
            <p:cNvSpPr/>
            <p:nvPr/>
          </p:nvSpPr>
          <p:spPr>
            <a:xfrm>
              <a:off x="-1151209" y="766666"/>
              <a:ext cx="960" cy="480"/>
            </a:xfrm>
            <a:custGeom>
              <a:avLst/>
              <a:gdLst>
                <a:gd name="connsiteX0" fmla="*/ -1606 w 960"/>
                <a:gd name="connsiteY0" fmla="*/ -1573 h 480"/>
                <a:gd name="connsiteX1" fmla="*/ -645 w 960"/>
                <a:gd name="connsiteY1" fmla="*/ -1573 h 480"/>
                <a:gd name="connsiteX2" fmla="*/ -1606 w 960"/>
                <a:gd name="connsiteY2" fmla="*/ -1573 h 480"/>
              </a:gdLst>
              <a:ahLst/>
              <a:cxnLst>
                <a:cxn ang="0">
                  <a:pos x="connsiteX0" y="connsiteY0"/>
                </a:cxn>
                <a:cxn ang="0">
                  <a:pos x="connsiteX1" y="connsiteY1"/>
                </a:cxn>
                <a:cxn ang="0">
                  <a:pos x="connsiteX2" y="connsiteY2"/>
                </a:cxn>
              </a:cxnLst>
              <a:rect l="l" t="t" r="r" b="b"/>
              <a:pathLst>
                <a:path w="960" h="480">
                  <a:moveTo>
                    <a:pt x="-1606" y="-1573"/>
                  </a:moveTo>
                  <a:lnTo>
                    <a:pt x="-645" y="-1573"/>
                  </a:lnTo>
                  <a:cubicBezTo>
                    <a:pt x="-965" y="-932"/>
                    <a:pt x="-1285" y="-932"/>
                    <a:pt x="-1606" y="-1573"/>
                  </a:cubicBezTo>
                  <a:close/>
                </a:path>
              </a:pathLst>
            </a:custGeom>
            <a:solidFill>
              <a:srgbClr val="020202"/>
            </a:solidFill>
            <a:ln w="1280" cap="flat">
              <a:noFill/>
              <a:prstDash val="solid"/>
              <a:miter/>
            </a:ln>
          </p:spPr>
          <p:txBody>
            <a:bodyPr rtlCol="0" anchor="ctr"/>
            <a:lstStyle/>
            <a:p>
              <a:endParaRPr lang="es-CO"/>
            </a:p>
          </p:txBody>
        </p:sp>
        <p:sp>
          <p:nvSpPr>
            <p:cNvPr id="307" name="Freeform: Shape 306">
              <a:extLst>
                <a:ext uri="{FF2B5EF4-FFF2-40B4-BE49-F238E27FC236}">
                  <a16:creationId xmlns:a16="http://schemas.microsoft.com/office/drawing/2014/main" id="{4F804727-D410-D664-0F2F-A06F5D4A7F50}"/>
                </a:ext>
              </a:extLst>
            </p:cNvPr>
            <p:cNvSpPr/>
            <p:nvPr/>
          </p:nvSpPr>
          <p:spPr>
            <a:xfrm>
              <a:off x="-1204351" y="726848"/>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308" name="Freeform: Shape 307">
              <a:extLst>
                <a:ext uri="{FF2B5EF4-FFF2-40B4-BE49-F238E27FC236}">
                  <a16:creationId xmlns:a16="http://schemas.microsoft.com/office/drawing/2014/main" id="{FE9E4D53-E841-410A-0AD4-31C2228A14C5}"/>
                </a:ext>
              </a:extLst>
            </p:cNvPr>
            <p:cNvSpPr/>
            <p:nvPr/>
          </p:nvSpPr>
          <p:spPr>
            <a:xfrm>
              <a:off x="-1394511" y="-284716"/>
              <a:ext cx="393246" cy="154659"/>
            </a:xfrm>
            <a:custGeom>
              <a:avLst/>
              <a:gdLst>
                <a:gd name="connsiteX0" fmla="*/ 391641 w 393246"/>
                <a:gd name="connsiteY0" fmla="*/ 69441 h 154659"/>
                <a:gd name="connsiteX1" fmla="*/ 369311 w 393246"/>
                <a:gd name="connsiteY1" fmla="*/ 62049 h 154659"/>
                <a:gd name="connsiteX2" fmla="*/ 335783 w 393246"/>
                <a:gd name="connsiteY2" fmla="*/ 55066 h 154659"/>
                <a:gd name="connsiteX3" fmla="*/ 313799 w 393246"/>
                <a:gd name="connsiteY3" fmla="*/ 53311 h 154659"/>
                <a:gd name="connsiteX4" fmla="*/ 309686 w 393246"/>
                <a:gd name="connsiteY4" fmla="*/ 54170 h 154659"/>
                <a:gd name="connsiteX5" fmla="*/ 279836 w 393246"/>
                <a:gd name="connsiteY5" fmla="*/ 54246 h 154659"/>
                <a:gd name="connsiteX6" fmla="*/ 272994 w 393246"/>
                <a:gd name="connsiteY6" fmla="*/ 54618 h 154659"/>
                <a:gd name="connsiteX7" fmla="*/ 250241 w 393246"/>
                <a:gd name="connsiteY7" fmla="*/ 54938 h 154659"/>
                <a:gd name="connsiteX8" fmla="*/ 248602 w 393246"/>
                <a:gd name="connsiteY8" fmla="*/ 55361 h 154659"/>
                <a:gd name="connsiteX9" fmla="*/ 224567 w 393246"/>
                <a:gd name="connsiteY9" fmla="*/ 57167 h 154659"/>
                <a:gd name="connsiteX10" fmla="*/ 200623 w 393246"/>
                <a:gd name="connsiteY10" fmla="*/ 59217 h 154659"/>
                <a:gd name="connsiteX11" fmla="*/ 148198 w 393246"/>
                <a:gd name="connsiteY11" fmla="*/ 65469 h 154659"/>
                <a:gd name="connsiteX12" fmla="*/ 136527 w 393246"/>
                <a:gd name="connsiteY12" fmla="*/ 67199 h 154659"/>
                <a:gd name="connsiteX13" fmla="*/ 135028 w 393246"/>
                <a:gd name="connsiteY13" fmla="*/ 67596 h 154659"/>
                <a:gd name="connsiteX14" fmla="*/ 130672 w 393246"/>
                <a:gd name="connsiteY14" fmla="*/ 68339 h 154659"/>
                <a:gd name="connsiteX15" fmla="*/ 80234 w 393246"/>
                <a:gd name="connsiteY15" fmla="*/ 91400 h 154659"/>
                <a:gd name="connsiteX16" fmla="*/ 76621 w 393246"/>
                <a:gd name="connsiteY16" fmla="*/ 93577 h 154659"/>
                <a:gd name="connsiteX17" fmla="*/ 74725 w 393246"/>
                <a:gd name="connsiteY17" fmla="*/ 94167 h 154659"/>
                <a:gd name="connsiteX18" fmla="*/ 74725 w 393246"/>
                <a:gd name="connsiteY18" fmla="*/ 94167 h 154659"/>
                <a:gd name="connsiteX19" fmla="*/ 73751 w 393246"/>
                <a:gd name="connsiteY19" fmla="*/ 95128 h 154659"/>
                <a:gd name="connsiteX20" fmla="*/ 73751 w 393246"/>
                <a:gd name="connsiteY20" fmla="*/ 95128 h 154659"/>
                <a:gd name="connsiteX21" fmla="*/ 72765 w 393246"/>
                <a:gd name="connsiteY21" fmla="*/ 96076 h 154659"/>
                <a:gd name="connsiteX22" fmla="*/ 72765 w 393246"/>
                <a:gd name="connsiteY22" fmla="*/ 96076 h 154659"/>
                <a:gd name="connsiteX23" fmla="*/ 59518 w 393246"/>
                <a:gd name="connsiteY23" fmla="*/ 109348 h 154659"/>
                <a:gd name="connsiteX24" fmla="*/ 59518 w 393246"/>
                <a:gd name="connsiteY24" fmla="*/ 109348 h 154659"/>
                <a:gd name="connsiteX25" fmla="*/ 58583 w 393246"/>
                <a:gd name="connsiteY25" fmla="*/ 110335 h 154659"/>
                <a:gd name="connsiteX26" fmla="*/ 58583 w 393246"/>
                <a:gd name="connsiteY26" fmla="*/ 110335 h 154659"/>
                <a:gd name="connsiteX27" fmla="*/ 55726 w 393246"/>
                <a:gd name="connsiteY27" fmla="*/ 114178 h 154659"/>
                <a:gd name="connsiteX28" fmla="*/ 55726 w 393246"/>
                <a:gd name="connsiteY28" fmla="*/ 114178 h 154659"/>
                <a:gd name="connsiteX29" fmla="*/ 53817 w 393246"/>
                <a:gd name="connsiteY29" fmla="*/ 117048 h 154659"/>
                <a:gd name="connsiteX30" fmla="*/ 53817 w 393246"/>
                <a:gd name="connsiteY30" fmla="*/ 117048 h 154659"/>
                <a:gd name="connsiteX31" fmla="*/ 48244 w 393246"/>
                <a:gd name="connsiteY31" fmla="*/ 126580 h 154659"/>
                <a:gd name="connsiteX32" fmla="*/ 42261 w 393246"/>
                <a:gd name="connsiteY32" fmla="*/ 151485 h 154659"/>
                <a:gd name="connsiteX33" fmla="*/ 41415 w 393246"/>
                <a:gd name="connsiteY33" fmla="*/ 153087 h 154659"/>
                <a:gd name="connsiteX34" fmla="*/ 40429 w 393246"/>
                <a:gd name="connsiteY34" fmla="*/ 132793 h 154659"/>
                <a:gd name="connsiteX35" fmla="*/ 41466 w 393246"/>
                <a:gd name="connsiteY35" fmla="*/ 126785 h 154659"/>
                <a:gd name="connsiteX36" fmla="*/ 52343 w 393246"/>
                <a:gd name="connsiteY36" fmla="*/ 106684 h 154659"/>
                <a:gd name="connsiteX37" fmla="*/ 64937 w 393246"/>
                <a:gd name="connsiteY37" fmla="*/ 92232 h 154659"/>
                <a:gd name="connsiteX38" fmla="*/ 66090 w 393246"/>
                <a:gd name="connsiteY38" fmla="*/ 91412 h 154659"/>
                <a:gd name="connsiteX39" fmla="*/ 72022 w 393246"/>
                <a:gd name="connsiteY39" fmla="*/ 81804 h 154659"/>
                <a:gd name="connsiteX40" fmla="*/ 69767 w 393246"/>
                <a:gd name="connsiteY40" fmla="*/ 76615 h 154659"/>
                <a:gd name="connsiteX41" fmla="*/ 53035 w 393246"/>
                <a:gd name="connsiteY41" fmla="*/ 75783 h 154659"/>
                <a:gd name="connsiteX42" fmla="*/ 45694 w 393246"/>
                <a:gd name="connsiteY42" fmla="*/ 83136 h 154659"/>
                <a:gd name="connsiteX43" fmla="*/ 43311 w 393246"/>
                <a:gd name="connsiteY43" fmla="*/ 90695 h 154659"/>
                <a:gd name="connsiteX44" fmla="*/ 43311 w 393246"/>
                <a:gd name="connsiteY44" fmla="*/ 97818 h 154659"/>
                <a:gd name="connsiteX45" fmla="*/ 39096 w 393246"/>
                <a:gd name="connsiteY45" fmla="*/ 104916 h 154659"/>
                <a:gd name="connsiteX46" fmla="*/ 29347 w 393246"/>
                <a:gd name="connsiteY46" fmla="*/ 113538 h 154659"/>
                <a:gd name="connsiteX47" fmla="*/ 21493 w 393246"/>
                <a:gd name="connsiteY47" fmla="*/ 116536 h 154659"/>
                <a:gd name="connsiteX48" fmla="*/ 18380 w 393246"/>
                <a:gd name="connsiteY48" fmla="*/ 115434 h 154659"/>
                <a:gd name="connsiteX49" fmla="*/ 2789 w 393246"/>
                <a:gd name="connsiteY49" fmla="*/ 112257 h 154659"/>
                <a:gd name="connsiteX50" fmla="*/ -1606 w 393246"/>
                <a:gd name="connsiteY50" fmla="*/ 112257 h 154659"/>
                <a:gd name="connsiteX51" fmla="*/ 957 w 393246"/>
                <a:gd name="connsiteY51" fmla="*/ 94667 h 154659"/>
                <a:gd name="connsiteX52" fmla="*/ 8374 w 393246"/>
                <a:gd name="connsiteY52" fmla="*/ 82150 h 154659"/>
                <a:gd name="connsiteX53" fmla="*/ 26477 w 393246"/>
                <a:gd name="connsiteY53" fmla="*/ 62228 h 154659"/>
                <a:gd name="connsiteX54" fmla="*/ 48756 w 393246"/>
                <a:gd name="connsiteY54" fmla="*/ 46367 h 154659"/>
                <a:gd name="connsiteX55" fmla="*/ 57596 w 393246"/>
                <a:gd name="connsiteY55" fmla="*/ 40910 h 154659"/>
                <a:gd name="connsiteX56" fmla="*/ 59505 w 393246"/>
                <a:gd name="connsiteY56" fmla="*/ 24716 h 154659"/>
                <a:gd name="connsiteX57" fmla="*/ 58044 w 393246"/>
                <a:gd name="connsiteY57" fmla="*/ 23179 h 154659"/>
                <a:gd name="connsiteX58" fmla="*/ 49999 w 393246"/>
                <a:gd name="connsiteY58" fmla="*/ 21436 h 154659"/>
                <a:gd name="connsiteX59" fmla="*/ 41966 w 393246"/>
                <a:gd name="connsiteY59" fmla="*/ 23871 h 154659"/>
                <a:gd name="connsiteX60" fmla="*/ 62836 w 393246"/>
                <a:gd name="connsiteY60" fmla="*/ 16504 h 154659"/>
                <a:gd name="connsiteX61" fmla="*/ 109290 w 393246"/>
                <a:gd name="connsiteY61" fmla="*/ 7421 h 154659"/>
                <a:gd name="connsiteX62" fmla="*/ 149223 w 393246"/>
                <a:gd name="connsiteY62" fmla="*/ 2604 h 154659"/>
                <a:gd name="connsiteX63" fmla="*/ 179971 w 393246"/>
                <a:gd name="connsiteY63" fmla="*/ 1207 h 154659"/>
                <a:gd name="connsiteX64" fmla="*/ 207887 w 393246"/>
                <a:gd name="connsiteY64" fmla="*/ 528 h 154659"/>
                <a:gd name="connsiteX65" fmla="*/ 262822 w 393246"/>
                <a:gd name="connsiteY65" fmla="*/ -433 h 154659"/>
                <a:gd name="connsiteX66" fmla="*/ 296401 w 393246"/>
                <a:gd name="connsiteY66" fmla="*/ 1399 h 154659"/>
                <a:gd name="connsiteX67" fmla="*/ 329480 w 393246"/>
                <a:gd name="connsiteY67" fmla="*/ 3078 h 154659"/>
                <a:gd name="connsiteX68" fmla="*/ 332798 w 393246"/>
                <a:gd name="connsiteY68" fmla="*/ 3206 h 154659"/>
                <a:gd name="connsiteX69" fmla="*/ 336283 w 393246"/>
                <a:gd name="connsiteY69" fmla="*/ -1573 h 154659"/>
                <a:gd name="connsiteX70" fmla="*/ 361240 w 393246"/>
                <a:gd name="connsiteY70" fmla="*/ 31250 h 154659"/>
                <a:gd name="connsiteX71" fmla="*/ 371566 w 393246"/>
                <a:gd name="connsiteY71" fmla="*/ 47559 h 154659"/>
                <a:gd name="connsiteX72" fmla="*/ 385351 w 393246"/>
                <a:gd name="connsiteY72" fmla="*/ 64803 h 154659"/>
                <a:gd name="connsiteX73" fmla="*/ 388489 w 393246"/>
                <a:gd name="connsiteY73" fmla="*/ 66789 h 154659"/>
                <a:gd name="connsiteX74" fmla="*/ 391641 w 393246"/>
                <a:gd name="connsiteY74" fmla="*/ 69441 h 154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393246" h="154659">
                  <a:moveTo>
                    <a:pt x="391641" y="69441"/>
                  </a:moveTo>
                  <a:cubicBezTo>
                    <a:pt x="384159" y="67083"/>
                    <a:pt x="376895" y="64098"/>
                    <a:pt x="369311" y="62049"/>
                  </a:cubicBezTo>
                  <a:cubicBezTo>
                    <a:pt x="358306" y="58961"/>
                    <a:pt x="347108" y="56629"/>
                    <a:pt x="335783" y="55066"/>
                  </a:cubicBezTo>
                  <a:cubicBezTo>
                    <a:pt x="328468" y="54118"/>
                    <a:pt x="321204" y="52901"/>
                    <a:pt x="313799" y="53311"/>
                  </a:cubicBezTo>
                  <a:cubicBezTo>
                    <a:pt x="312646" y="54246"/>
                    <a:pt x="311121" y="54567"/>
                    <a:pt x="309686" y="54170"/>
                  </a:cubicBezTo>
                  <a:cubicBezTo>
                    <a:pt x="299758" y="53311"/>
                    <a:pt x="289765" y="53337"/>
                    <a:pt x="279836" y="54246"/>
                  </a:cubicBezTo>
                  <a:cubicBezTo>
                    <a:pt x="277568" y="54580"/>
                    <a:pt x="275288" y="54708"/>
                    <a:pt x="272994" y="54618"/>
                  </a:cubicBezTo>
                  <a:cubicBezTo>
                    <a:pt x="265410" y="54772"/>
                    <a:pt x="257813" y="54221"/>
                    <a:pt x="250241" y="54938"/>
                  </a:cubicBezTo>
                  <a:cubicBezTo>
                    <a:pt x="249716" y="55143"/>
                    <a:pt x="249165" y="55284"/>
                    <a:pt x="248602" y="55361"/>
                  </a:cubicBezTo>
                  <a:cubicBezTo>
                    <a:pt x="240582" y="55745"/>
                    <a:pt x="232562" y="56271"/>
                    <a:pt x="224567" y="57167"/>
                  </a:cubicBezTo>
                  <a:cubicBezTo>
                    <a:pt x="216739" y="59435"/>
                    <a:pt x="208604" y="58205"/>
                    <a:pt x="200623" y="59217"/>
                  </a:cubicBezTo>
                  <a:cubicBezTo>
                    <a:pt x="183174" y="61408"/>
                    <a:pt x="165622" y="62933"/>
                    <a:pt x="148198" y="65469"/>
                  </a:cubicBezTo>
                  <a:cubicBezTo>
                    <a:pt x="144355" y="66033"/>
                    <a:pt x="140409" y="66597"/>
                    <a:pt x="136527" y="67199"/>
                  </a:cubicBezTo>
                  <a:cubicBezTo>
                    <a:pt x="136040" y="67378"/>
                    <a:pt x="135541" y="67506"/>
                    <a:pt x="135028" y="67596"/>
                  </a:cubicBezTo>
                  <a:cubicBezTo>
                    <a:pt x="133555" y="67711"/>
                    <a:pt x="132094" y="67955"/>
                    <a:pt x="130672" y="68339"/>
                  </a:cubicBezTo>
                  <a:cubicBezTo>
                    <a:pt x="112160" y="71567"/>
                    <a:pt x="94788" y="79511"/>
                    <a:pt x="80234" y="91400"/>
                  </a:cubicBezTo>
                  <a:cubicBezTo>
                    <a:pt x="79170" y="92335"/>
                    <a:pt x="77941" y="93078"/>
                    <a:pt x="76621" y="93577"/>
                  </a:cubicBezTo>
                  <a:cubicBezTo>
                    <a:pt x="75980" y="93731"/>
                    <a:pt x="75199" y="93488"/>
                    <a:pt x="74725" y="94167"/>
                  </a:cubicBezTo>
                  <a:lnTo>
                    <a:pt x="74725" y="94167"/>
                  </a:lnTo>
                  <a:cubicBezTo>
                    <a:pt x="74328" y="94410"/>
                    <a:pt x="73995" y="94743"/>
                    <a:pt x="73751" y="95128"/>
                  </a:cubicBezTo>
                  <a:lnTo>
                    <a:pt x="73751" y="95128"/>
                  </a:lnTo>
                  <a:cubicBezTo>
                    <a:pt x="73367" y="95384"/>
                    <a:pt x="73034" y="95704"/>
                    <a:pt x="72765" y="96076"/>
                  </a:cubicBezTo>
                  <a:lnTo>
                    <a:pt x="72765" y="96076"/>
                  </a:lnTo>
                  <a:cubicBezTo>
                    <a:pt x="67922" y="100047"/>
                    <a:pt x="63476" y="104493"/>
                    <a:pt x="59518" y="109348"/>
                  </a:cubicBezTo>
                  <a:lnTo>
                    <a:pt x="59518" y="109348"/>
                  </a:lnTo>
                  <a:cubicBezTo>
                    <a:pt x="59159" y="109630"/>
                    <a:pt x="58852" y="109963"/>
                    <a:pt x="58583" y="110335"/>
                  </a:cubicBezTo>
                  <a:lnTo>
                    <a:pt x="58583" y="110335"/>
                  </a:lnTo>
                  <a:cubicBezTo>
                    <a:pt x="57519" y="111526"/>
                    <a:pt x="56571" y="112820"/>
                    <a:pt x="55726" y="114178"/>
                  </a:cubicBezTo>
                  <a:lnTo>
                    <a:pt x="55726" y="114178"/>
                  </a:lnTo>
                  <a:cubicBezTo>
                    <a:pt x="54982" y="115062"/>
                    <a:pt x="54342" y="116023"/>
                    <a:pt x="53817" y="117048"/>
                  </a:cubicBezTo>
                  <a:lnTo>
                    <a:pt x="53817" y="117048"/>
                  </a:lnTo>
                  <a:cubicBezTo>
                    <a:pt x="50601" y="119418"/>
                    <a:pt x="49550" y="123172"/>
                    <a:pt x="48244" y="126580"/>
                  </a:cubicBezTo>
                  <a:cubicBezTo>
                    <a:pt x="45002" y="134536"/>
                    <a:pt x="42991" y="142927"/>
                    <a:pt x="42261" y="151485"/>
                  </a:cubicBezTo>
                  <a:cubicBezTo>
                    <a:pt x="42261" y="152036"/>
                    <a:pt x="41710" y="152548"/>
                    <a:pt x="41415" y="153087"/>
                  </a:cubicBezTo>
                  <a:cubicBezTo>
                    <a:pt x="42081" y="146271"/>
                    <a:pt x="40352" y="139583"/>
                    <a:pt x="40429" y="132793"/>
                  </a:cubicBezTo>
                  <a:cubicBezTo>
                    <a:pt x="40390" y="130743"/>
                    <a:pt x="40736" y="128706"/>
                    <a:pt x="41466" y="126785"/>
                  </a:cubicBezTo>
                  <a:cubicBezTo>
                    <a:pt x="44336" y="119674"/>
                    <a:pt x="47219" y="112577"/>
                    <a:pt x="52343" y="106684"/>
                  </a:cubicBezTo>
                  <a:cubicBezTo>
                    <a:pt x="56546" y="101867"/>
                    <a:pt x="60748" y="97049"/>
                    <a:pt x="64937" y="92232"/>
                  </a:cubicBezTo>
                  <a:cubicBezTo>
                    <a:pt x="65257" y="91874"/>
                    <a:pt x="65654" y="91592"/>
                    <a:pt x="66090" y="91412"/>
                  </a:cubicBezTo>
                  <a:cubicBezTo>
                    <a:pt x="70484" y="89683"/>
                    <a:pt x="72086" y="86621"/>
                    <a:pt x="72022" y="81804"/>
                  </a:cubicBezTo>
                  <a:cubicBezTo>
                    <a:pt x="72201" y="79805"/>
                    <a:pt x="71343" y="77858"/>
                    <a:pt x="69767" y="76615"/>
                  </a:cubicBezTo>
                  <a:cubicBezTo>
                    <a:pt x="65411" y="73143"/>
                    <a:pt x="58429" y="71888"/>
                    <a:pt x="53035" y="75783"/>
                  </a:cubicBezTo>
                  <a:cubicBezTo>
                    <a:pt x="50268" y="77883"/>
                    <a:pt x="47795" y="80356"/>
                    <a:pt x="45694" y="83136"/>
                  </a:cubicBezTo>
                  <a:cubicBezTo>
                    <a:pt x="44080" y="85327"/>
                    <a:pt x="43247" y="87979"/>
                    <a:pt x="43311" y="90695"/>
                  </a:cubicBezTo>
                  <a:cubicBezTo>
                    <a:pt x="43311" y="93078"/>
                    <a:pt x="43196" y="95448"/>
                    <a:pt x="43311" y="97818"/>
                  </a:cubicBezTo>
                  <a:cubicBezTo>
                    <a:pt x="43516" y="101200"/>
                    <a:pt x="42389" y="103494"/>
                    <a:pt x="39096" y="104916"/>
                  </a:cubicBezTo>
                  <a:cubicBezTo>
                    <a:pt x="35009" y="106684"/>
                    <a:pt x="31602" y="109707"/>
                    <a:pt x="29347" y="113538"/>
                  </a:cubicBezTo>
                  <a:cubicBezTo>
                    <a:pt x="27015" y="117381"/>
                    <a:pt x="25644" y="117727"/>
                    <a:pt x="21493" y="116536"/>
                  </a:cubicBezTo>
                  <a:cubicBezTo>
                    <a:pt x="20430" y="116241"/>
                    <a:pt x="19392" y="115882"/>
                    <a:pt x="18380" y="115434"/>
                  </a:cubicBezTo>
                  <a:cubicBezTo>
                    <a:pt x="13525" y="113089"/>
                    <a:pt x="8170" y="111988"/>
                    <a:pt x="2789" y="112257"/>
                  </a:cubicBezTo>
                  <a:cubicBezTo>
                    <a:pt x="1392" y="112333"/>
                    <a:pt x="-4" y="112257"/>
                    <a:pt x="-1606" y="112257"/>
                  </a:cubicBezTo>
                  <a:cubicBezTo>
                    <a:pt x="-734" y="106094"/>
                    <a:pt x="-209" y="100303"/>
                    <a:pt x="957" y="94667"/>
                  </a:cubicBezTo>
                  <a:cubicBezTo>
                    <a:pt x="1994" y="89798"/>
                    <a:pt x="5710" y="86211"/>
                    <a:pt x="8374" y="82150"/>
                  </a:cubicBezTo>
                  <a:cubicBezTo>
                    <a:pt x="13358" y="74565"/>
                    <a:pt x="19905" y="68326"/>
                    <a:pt x="26477" y="62228"/>
                  </a:cubicBezTo>
                  <a:cubicBezTo>
                    <a:pt x="33267" y="56104"/>
                    <a:pt x="40736" y="50775"/>
                    <a:pt x="48756" y="46367"/>
                  </a:cubicBezTo>
                  <a:cubicBezTo>
                    <a:pt x="51844" y="44779"/>
                    <a:pt x="54790" y="42947"/>
                    <a:pt x="57596" y="40910"/>
                  </a:cubicBezTo>
                  <a:cubicBezTo>
                    <a:pt x="62593" y="36964"/>
                    <a:pt x="63451" y="29713"/>
                    <a:pt x="59505" y="24716"/>
                  </a:cubicBezTo>
                  <a:cubicBezTo>
                    <a:pt x="59069" y="24165"/>
                    <a:pt x="58583" y="23640"/>
                    <a:pt x="58044" y="23179"/>
                  </a:cubicBezTo>
                  <a:cubicBezTo>
                    <a:pt x="55738" y="21052"/>
                    <a:pt x="53343" y="20014"/>
                    <a:pt x="49999" y="21436"/>
                  </a:cubicBezTo>
                  <a:cubicBezTo>
                    <a:pt x="47436" y="22513"/>
                    <a:pt x="45015" y="24345"/>
                    <a:pt x="41966" y="23871"/>
                  </a:cubicBezTo>
                  <a:cubicBezTo>
                    <a:pt x="48538" y="20437"/>
                    <a:pt x="55559" y="17952"/>
                    <a:pt x="62836" y="16504"/>
                  </a:cubicBezTo>
                  <a:cubicBezTo>
                    <a:pt x="78210" y="12930"/>
                    <a:pt x="93583" y="9394"/>
                    <a:pt x="109290" y="7421"/>
                  </a:cubicBezTo>
                  <a:cubicBezTo>
                    <a:pt x="122588" y="5742"/>
                    <a:pt x="135861" y="3500"/>
                    <a:pt x="149223" y="2604"/>
                  </a:cubicBezTo>
                  <a:cubicBezTo>
                    <a:pt x="159472" y="1912"/>
                    <a:pt x="169722" y="1323"/>
                    <a:pt x="179971" y="1207"/>
                  </a:cubicBezTo>
                  <a:cubicBezTo>
                    <a:pt x="189272" y="1079"/>
                    <a:pt x="198573" y="925"/>
                    <a:pt x="207887" y="528"/>
                  </a:cubicBezTo>
                  <a:cubicBezTo>
                    <a:pt x="226182" y="-253"/>
                    <a:pt x="244515" y="-535"/>
                    <a:pt x="262822" y="-433"/>
                  </a:cubicBezTo>
                  <a:cubicBezTo>
                    <a:pt x="274019" y="-433"/>
                    <a:pt x="285204" y="720"/>
                    <a:pt x="296401" y="1399"/>
                  </a:cubicBezTo>
                  <a:cubicBezTo>
                    <a:pt x="307598" y="2078"/>
                    <a:pt x="318488" y="1899"/>
                    <a:pt x="329480" y="3078"/>
                  </a:cubicBezTo>
                  <a:cubicBezTo>
                    <a:pt x="330582" y="3206"/>
                    <a:pt x="331696" y="3257"/>
                    <a:pt x="332798" y="3206"/>
                  </a:cubicBezTo>
                  <a:cubicBezTo>
                    <a:pt x="336411" y="3065"/>
                    <a:pt x="336757" y="2552"/>
                    <a:pt x="336283" y="-1573"/>
                  </a:cubicBezTo>
                  <a:cubicBezTo>
                    <a:pt x="343714" y="10047"/>
                    <a:pt x="353540" y="19848"/>
                    <a:pt x="361240" y="31250"/>
                  </a:cubicBezTo>
                  <a:cubicBezTo>
                    <a:pt x="364827" y="36579"/>
                    <a:pt x="368042" y="42178"/>
                    <a:pt x="371566" y="47559"/>
                  </a:cubicBezTo>
                  <a:cubicBezTo>
                    <a:pt x="375601" y="53734"/>
                    <a:pt x="379739" y="59858"/>
                    <a:pt x="385351" y="64803"/>
                  </a:cubicBezTo>
                  <a:cubicBezTo>
                    <a:pt x="386196" y="65738"/>
                    <a:pt x="387285" y="66417"/>
                    <a:pt x="388489" y="66789"/>
                  </a:cubicBezTo>
                  <a:cubicBezTo>
                    <a:pt x="389898" y="67135"/>
                    <a:pt x="391065" y="68121"/>
                    <a:pt x="391641" y="69441"/>
                  </a:cubicBezTo>
                  <a:close/>
                </a:path>
              </a:pathLst>
            </a:custGeom>
            <a:solidFill>
              <a:srgbClr val="020202"/>
            </a:solidFill>
            <a:ln w="1280" cap="flat">
              <a:noFill/>
              <a:prstDash val="solid"/>
              <a:miter/>
            </a:ln>
          </p:spPr>
          <p:txBody>
            <a:bodyPr rtlCol="0" anchor="ctr"/>
            <a:lstStyle/>
            <a:p>
              <a:endParaRPr lang="es-CO"/>
            </a:p>
          </p:txBody>
        </p:sp>
        <p:sp>
          <p:nvSpPr>
            <p:cNvPr id="309" name="Freeform: Shape 308">
              <a:extLst>
                <a:ext uri="{FF2B5EF4-FFF2-40B4-BE49-F238E27FC236}">
                  <a16:creationId xmlns:a16="http://schemas.microsoft.com/office/drawing/2014/main" id="{E13FBE73-FBDC-A13E-6EF5-CE62C384360A}"/>
                </a:ext>
              </a:extLst>
            </p:cNvPr>
            <p:cNvSpPr/>
            <p:nvPr/>
          </p:nvSpPr>
          <p:spPr>
            <a:xfrm>
              <a:off x="-1082168" y="-313247"/>
              <a:ext cx="7814" cy="8455"/>
            </a:xfrm>
            <a:custGeom>
              <a:avLst/>
              <a:gdLst>
                <a:gd name="connsiteX0" fmla="*/ 6209 w 7814"/>
                <a:gd name="connsiteY0" fmla="*/ 6883 h 8455"/>
                <a:gd name="connsiteX1" fmla="*/ -1606 w 7814"/>
                <a:gd name="connsiteY1" fmla="*/ -1573 h 8455"/>
                <a:gd name="connsiteX2" fmla="*/ 6209 w 7814"/>
                <a:gd name="connsiteY2" fmla="*/ 6883 h 8455"/>
              </a:gdLst>
              <a:ahLst/>
              <a:cxnLst>
                <a:cxn ang="0">
                  <a:pos x="connsiteX0" y="connsiteY0"/>
                </a:cxn>
                <a:cxn ang="0">
                  <a:pos x="connsiteX1" y="connsiteY1"/>
                </a:cxn>
                <a:cxn ang="0">
                  <a:pos x="connsiteX2" y="connsiteY2"/>
                </a:cxn>
              </a:cxnLst>
              <a:rect l="l" t="t" r="r" b="b"/>
              <a:pathLst>
                <a:path w="7814" h="8455">
                  <a:moveTo>
                    <a:pt x="6209" y="6883"/>
                  </a:moveTo>
                  <a:cubicBezTo>
                    <a:pt x="3135" y="4538"/>
                    <a:pt x="483" y="1681"/>
                    <a:pt x="-1606" y="-1573"/>
                  </a:cubicBezTo>
                  <a:cubicBezTo>
                    <a:pt x="1674" y="631"/>
                    <a:pt x="4839" y="2924"/>
                    <a:pt x="6209" y="6883"/>
                  </a:cubicBezTo>
                  <a:close/>
                </a:path>
              </a:pathLst>
            </a:custGeom>
            <a:solidFill>
              <a:srgbClr val="020202"/>
            </a:solidFill>
            <a:ln w="1280" cap="flat">
              <a:noFill/>
              <a:prstDash val="solid"/>
              <a:miter/>
            </a:ln>
          </p:spPr>
          <p:txBody>
            <a:bodyPr rtlCol="0" anchor="ctr"/>
            <a:lstStyle/>
            <a:p>
              <a:endParaRPr lang="es-CO"/>
            </a:p>
          </p:txBody>
        </p:sp>
        <p:sp>
          <p:nvSpPr>
            <p:cNvPr id="310" name="Freeform: Shape 309">
              <a:extLst>
                <a:ext uri="{FF2B5EF4-FFF2-40B4-BE49-F238E27FC236}">
                  <a16:creationId xmlns:a16="http://schemas.microsoft.com/office/drawing/2014/main" id="{B7486FFB-1BF0-86EC-C418-047D1EE5E9C4}"/>
                </a:ext>
              </a:extLst>
            </p:cNvPr>
            <p:cNvSpPr/>
            <p:nvPr/>
          </p:nvSpPr>
          <p:spPr>
            <a:xfrm>
              <a:off x="-1160882" y="-372999"/>
              <a:ext cx="8711" cy="4650"/>
            </a:xfrm>
            <a:custGeom>
              <a:avLst/>
              <a:gdLst>
                <a:gd name="connsiteX0" fmla="*/ 7106 w 8711"/>
                <a:gd name="connsiteY0" fmla="*/ 3078 h 4650"/>
                <a:gd name="connsiteX1" fmla="*/ -1606 w 8711"/>
                <a:gd name="connsiteY1" fmla="*/ -1573 h 4650"/>
                <a:gd name="connsiteX2" fmla="*/ 7106 w 8711"/>
                <a:gd name="connsiteY2" fmla="*/ 3078 h 4650"/>
              </a:gdLst>
              <a:ahLst/>
              <a:cxnLst>
                <a:cxn ang="0">
                  <a:pos x="connsiteX0" y="connsiteY0"/>
                </a:cxn>
                <a:cxn ang="0">
                  <a:pos x="connsiteX1" y="connsiteY1"/>
                </a:cxn>
                <a:cxn ang="0">
                  <a:pos x="connsiteX2" y="connsiteY2"/>
                </a:cxn>
              </a:cxnLst>
              <a:rect l="l" t="t" r="r" b="b"/>
              <a:pathLst>
                <a:path w="8711" h="4650">
                  <a:moveTo>
                    <a:pt x="7106" y="3078"/>
                  </a:moveTo>
                  <a:cubicBezTo>
                    <a:pt x="3955" y="2040"/>
                    <a:pt x="1008" y="477"/>
                    <a:pt x="-1606" y="-1573"/>
                  </a:cubicBezTo>
                  <a:cubicBezTo>
                    <a:pt x="1764" y="-1137"/>
                    <a:pt x="4864" y="515"/>
                    <a:pt x="7106" y="3078"/>
                  </a:cubicBezTo>
                  <a:close/>
                </a:path>
              </a:pathLst>
            </a:custGeom>
            <a:solidFill>
              <a:srgbClr val="020202"/>
            </a:solidFill>
            <a:ln w="1280" cap="flat">
              <a:noFill/>
              <a:prstDash val="solid"/>
              <a:miter/>
            </a:ln>
          </p:spPr>
          <p:txBody>
            <a:bodyPr rtlCol="0" anchor="ctr"/>
            <a:lstStyle/>
            <a:p>
              <a:endParaRPr lang="es-CO"/>
            </a:p>
          </p:txBody>
        </p:sp>
        <p:sp>
          <p:nvSpPr>
            <p:cNvPr id="311" name="Freeform: Shape 310">
              <a:extLst>
                <a:ext uri="{FF2B5EF4-FFF2-40B4-BE49-F238E27FC236}">
                  <a16:creationId xmlns:a16="http://schemas.microsoft.com/office/drawing/2014/main" id="{74EE8356-53AB-3AB0-40D3-CF19FD2F79D2}"/>
                </a:ext>
              </a:extLst>
            </p:cNvPr>
            <p:cNvSpPr/>
            <p:nvPr/>
          </p:nvSpPr>
          <p:spPr>
            <a:xfrm>
              <a:off x="-1101898" y="-333271"/>
              <a:ext cx="5624" cy="4945"/>
            </a:xfrm>
            <a:custGeom>
              <a:avLst/>
              <a:gdLst>
                <a:gd name="connsiteX0" fmla="*/ 4019 w 5624"/>
                <a:gd name="connsiteY0" fmla="*/ 3372 h 4945"/>
                <a:gd name="connsiteX1" fmla="*/ -1606 w 5624"/>
                <a:gd name="connsiteY1" fmla="*/ -1573 h 4945"/>
                <a:gd name="connsiteX2" fmla="*/ 4019 w 5624"/>
                <a:gd name="connsiteY2" fmla="*/ 3372 h 4945"/>
              </a:gdLst>
              <a:ahLst/>
              <a:cxnLst>
                <a:cxn ang="0">
                  <a:pos x="connsiteX0" y="connsiteY0"/>
                </a:cxn>
                <a:cxn ang="0">
                  <a:pos x="connsiteX1" y="connsiteY1"/>
                </a:cxn>
                <a:cxn ang="0">
                  <a:pos x="connsiteX2" y="connsiteY2"/>
                </a:cxn>
              </a:cxnLst>
              <a:rect l="l" t="t" r="r" b="b"/>
              <a:pathLst>
                <a:path w="5624" h="4945">
                  <a:moveTo>
                    <a:pt x="4019" y="3372"/>
                  </a:moveTo>
                  <a:cubicBezTo>
                    <a:pt x="1790" y="2168"/>
                    <a:pt x="-132" y="477"/>
                    <a:pt x="-1606" y="-1573"/>
                  </a:cubicBezTo>
                  <a:cubicBezTo>
                    <a:pt x="1264" y="-1048"/>
                    <a:pt x="2802" y="977"/>
                    <a:pt x="4019" y="3372"/>
                  </a:cubicBezTo>
                  <a:close/>
                </a:path>
              </a:pathLst>
            </a:custGeom>
            <a:solidFill>
              <a:srgbClr val="020202"/>
            </a:solidFill>
            <a:ln w="1280" cap="flat">
              <a:noFill/>
              <a:prstDash val="solid"/>
              <a:miter/>
            </a:ln>
          </p:spPr>
          <p:txBody>
            <a:bodyPr rtlCol="0" anchor="ctr"/>
            <a:lstStyle/>
            <a:p>
              <a:endParaRPr lang="es-CO"/>
            </a:p>
          </p:txBody>
        </p:sp>
        <p:sp>
          <p:nvSpPr>
            <p:cNvPr id="312" name="Freeform: Shape 311">
              <a:extLst>
                <a:ext uri="{FF2B5EF4-FFF2-40B4-BE49-F238E27FC236}">
                  <a16:creationId xmlns:a16="http://schemas.microsoft.com/office/drawing/2014/main" id="{5A657F70-F412-AE96-D7C3-23980F7B03A6}"/>
                </a:ext>
              </a:extLst>
            </p:cNvPr>
            <p:cNvSpPr/>
            <p:nvPr/>
          </p:nvSpPr>
          <p:spPr>
            <a:xfrm>
              <a:off x="-1089779" y="-321792"/>
              <a:ext cx="4932" cy="5649"/>
            </a:xfrm>
            <a:custGeom>
              <a:avLst/>
              <a:gdLst>
                <a:gd name="connsiteX0" fmla="*/ 3327 w 4932"/>
                <a:gd name="connsiteY0" fmla="*/ 4077 h 5649"/>
                <a:gd name="connsiteX1" fmla="*/ -1606 w 4932"/>
                <a:gd name="connsiteY1" fmla="*/ -1573 h 5649"/>
                <a:gd name="connsiteX2" fmla="*/ 3327 w 4932"/>
                <a:gd name="connsiteY2" fmla="*/ 4077 h 5649"/>
              </a:gdLst>
              <a:ahLst/>
              <a:cxnLst>
                <a:cxn ang="0">
                  <a:pos x="connsiteX0" y="connsiteY0"/>
                </a:cxn>
                <a:cxn ang="0">
                  <a:pos x="connsiteX1" y="connsiteY1"/>
                </a:cxn>
                <a:cxn ang="0">
                  <a:pos x="connsiteX2" y="connsiteY2"/>
                </a:cxn>
              </a:cxnLst>
              <a:rect l="l" t="t" r="r" b="b"/>
              <a:pathLst>
                <a:path w="4932" h="5649">
                  <a:moveTo>
                    <a:pt x="3327" y="4077"/>
                  </a:moveTo>
                  <a:cubicBezTo>
                    <a:pt x="1264" y="2604"/>
                    <a:pt x="-427" y="669"/>
                    <a:pt x="-1606" y="-1573"/>
                  </a:cubicBezTo>
                  <a:cubicBezTo>
                    <a:pt x="829" y="-356"/>
                    <a:pt x="2878" y="1169"/>
                    <a:pt x="3327" y="4077"/>
                  </a:cubicBezTo>
                  <a:close/>
                </a:path>
              </a:pathLst>
            </a:custGeom>
            <a:solidFill>
              <a:srgbClr val="020202"/>
            </a:solidFill>
            <a:ln w="1280" cap="flat">
              <a:noFill/>
              <a:prstDash val="solid"/>
              <a:miter/>
            </a:ln>
          </p:spPr>
          <p:txBody>
            <a:bodyPr rtlCol="0" anchor="ctr"/>
            <a:lstStyle/>
            <a:p>
              <a:endParaRPr lang="es-CO"/>
            </a:p>
          </p:txBody>
        </p:sp>
        <p:sp>
          <p:nvSpPr>
            <p:cNvPr id="313" name="Freeform: Shape 312">
              <a:extLst>
                <a:ext uri="{FF2B5EF4-FFF2-40B4-BE49-F238E27FC236}">
                  <a16:creationId xmlns:a16="http://schemas.microsoft.com/office/drawing/2014/main" id="{3D8AAEB3-6FD1-8167-D6B3-BFD6B9810B5B}"/>
                </a:ext>
              </a:extLst>
            </p:cNvPr>
            <p:cNvSpPr/>
            <p:nvPr/>
          </p:nvSpPr>
          <p:spPr>
            <a:xfrm>
              <a:off x="-1116119" y="-344647"/>
              <a:ext cx="5649" cy="4919"/>
            </a:xfrm>
            <a:custGeom>
              <a:avLst/>
              <a:gdLst>
                <a:gd name="connsiteX0" fmla="*/ 4044 w 5649"/>
                <a:gd name="connsiteY0" fmla="*/ 3347 h 4919"/>
                <a:gd name="connsiteX1" fmla="*/ -1606 w 5649"/>
                <a:gd name="connsiteY1" fmla="*/ -1573 h 4919"/>
                <a:gd name="connsiteX2" fmla="*/ 4044 w 5649"/>
                <a:gd name="connsiteY2" fmla="*/ 3347 h 4919"/>
              </a:gdLst>
              <a:ahLst/>
              <a:cxnLst>
                <a:cxn ang="0">
                  <a:pos x="connsiteX0" y="connsiteY0"/>
                </a:cxn>
                <a:cxn ang="0">
                  <a:pos x="connsiteX1" y="connsiteY1"/>
                </a:cxn>
                <a:cxn ang="0">
                  <a:pos x="connsiteX2" y="connsiteY2"/>
                </a:cxn>
              </a:cxnLst>
              <a:rect l="l" t="t" r="r" b="b"/>
              <a:pathLst>
                <a:path w="5649" h="4919">
                  <a:moveTo>
                    <a:pt x="4044" y="3347"/>
                  </a:moveTo>
                  <a:cubicBezTo>
                    <a:pt x="1379" y="2616"/>
                    <a:pt x="85" y="285"/>
                    <a:pt x="-1606" y="-1573"/>
                  </a:cubicBezTo>
                  <a:cubicBezTo>
                    <a:pt x="1239" y="-1112"/>
                    <a:pt x="2763" y="964"/>
                    <a:pt x="4044" y="3347"/>
                  </a:cubicBezTo>
                  <a:close/>
                </a:path>
              </a:pathLst>
            </a:custGeom>
            <a:solidFill>
              <a:srgbClr val="020202"/>
            </a:solidFill>
            <a:ln w="1280" cap="flat">
              <a:noFill/>
              <a:prstDash val="solid"/>
              <a:miter/>
            </a:ln>
          </p:spPr>
          <p:txBody>
            <a:bodyPr rtlCol="0" anchor="ctr"/>
            <a:lstStyle/>
            <a:p>
              <a:endParaRPr lang="es-CO"/>
            </a:p>
          </p:txBody>
        </p:sp>
        <p:sp>
          <p:nvSpPr>
            <p:cNvPr id="314" name="Freeform: Shape 313">
              <a:extLst>
                <a:ext uri="{FF2B5EF4-FFF2-40B4-BE49-F238E27FC236}">
                  <a16:creationId xmlns:a16="http://schemas.microsoft.com/office/drawing/2014/main" id="{E5EFEF11-64C8-3B25-2624-8CCCEF8B8210}"/>
                </a:ext>
              </a:extLst>
            </p:cNvPr>
            <p:cNvSpPr/>
            <p:nvPr/>
          </p:nvSpPr>
          <p:spPr>
            <a:xfrm>
              <a:off x="-1205415" y="-389290"/>
              <a:ext cx="7686" cy="1993"/>
            </a:xfrm>
            <a:custGeom>
              <a:avLst/>
              <a:gdLst>
                <a:gd name="connsiteX0" fmla="*/ 6081 w 7686"/>
                <a:gd name="connsiteY0" fmla="*/ 421 h 1993"/>
                <a:gd name="connsiteX1" fmla="*/ -1606 w 7686"/>
                <a:gd name="connsiteY1" fmla="*/ -1475 h 1993"/>
                <a:gd name="connsiteX2" fmla="*/ 6081 w 7686"/>
                <a:gd name="connsiteY2" fmla="*/ 421 h 1993"/>
              </a:gdLst>
              <a:ahLst/>
              <a:cxnLst>
                <a:cxn ang="0">
                  <a:pos x="connsiteX0" y="connsiteY0"/>
                </a:cxn>
                <a:cxn ang="0">
                  <a:pos x="connsiteX1" y="connsiteY1"/>
                </a:cxn>
                <a:cxn ang="0">
                  <a:pos x="connsiteX2" y="connsiteY2"/>
                </a:cxn>
              </a:cxnLst>
              <a:rect l="l" t="t" r="r" b="b"/>
              <a:pathLst>
                <a:path w="7686" h="1993">
                  <a:moveTo>
                    <a:pt x="6081" y="421"/>
                  </a:moveTo>
                  <a:cubicBezTo>
                    <a:pt x="3417" y="292"/>
                    <a:pt x="803" y="-348"/>
                    <a:pt x="-1606" y="-1475"/>
                  </a:cubicBezTo>
                  <a:cubicBezTo>
                    <a:pt x="1175" y="-1732"/>
                    <a:pt x="3865" y="-1604"/>
                    <a:pt x="6081" y="421"/>
                  </a:cubicBezTo>
                  <a:close/>
                </a:path>
              </a:pathLst>
            </a:custGeom>
            <a:solidFill>
              <a:srgbClr val="020202"/>
            </a:solidFill>
            <a:ln w="1280" cap="flat">
              <a:noFill/>
              <a:prstDash val="solid"/>
              <a:miter/>
            </a:ln>
          </p:spPr>
          <p:txBody>
            <a:bodyPr rtlCol="0" anchor="ctr"/>
            <a:lstStyle/>
            <a:p>
              <a:endParaRPr lang="es-CO"/>
            </a:p>
          </p:txBody>
        </p:sp>
        <p:sp>
          <p:nvSpPr>
            <p:cNvPr id="315" name="Freeform: Shape 314">
              <a:extLst>
                <a:ext uri="{FF2B5EF4-FFF2-40B4-BE49-F238E27FC236}">
                  <a16:creationId xmlns:a16="http://schemas.microsoft.com/office/drawing/2014/main" id="{68834C5B-64FF-71A6-95B8-44E994221446}"/>
                </a:ext>
              </a:extLst>
            </p:cNvPr>
            <p:cNvSpPr/>
            <p:nvPr/>
          </p:nvSpPr>
          <p:spPr>
            <a:xfrm>
              <a:off x="-1067922" y="-298065"/>
              <a:ext cx="3997" cy="4676"/>
            </a:xfrm>
            <a:custGeom>
              <a:avLst/>
              <a:gdLst>
                <a:gd name="connsiteX0" fmla="*/ 2392 w 3997"/>
                <a:gd name="connsiteY0" fmla="*/ 3103 h 4676"/>
                <a:gd name="connsiteX1" fmla="*/ -1606 w 3997"/>
                <a:gd name="connsiteY1" fmla="*/ -1573 h 4676"/>
                <a:gd name="connsiteX2" fmla="*/ 2392 w 3997"/>
                <a:gd name="connsiteY2" fmla="*/ 3103 h 4676"/>
              </a:gdLst>
              <a:ahLst/>
              <a:cxnLst>
                <a:cxn ang="0">
                  <a:pos x="connsiteX0" y="connsiteY0"/>
                </a:cxn>
                <a:cxn ang="0">
                  <a:pos x="connsiteX1" y="connsiteY1"/>
                </a:cxn>
                <a:cxn ang="0">
                  <a:pos x="connsiteX2" y="connsiteY2"/>
                </a:cxn>
              </a:cxnLst>
              <a:rect l="l" t="t" r="r" b="b"/>
              <a:pathLst>
                <a:path w="3997" h="4676">
                  <a:moveTo>
                    <a:pt x="2392" y="3103"/>
                  </a:moveTo>
                  <a:cubicBezTo>
                    <a:pt x="662" y="1937"/>
                    <a:pt x="-722" y="323"/>
                    <a:pt x="-1606" y="-1573"/>
                  </a:cubicBezTo>
                  <a:cubicBezTo>
                    <a:pt x="534" y="-932"/>
                    <a:pt x="2097" y="900"/>
                    <a:pt x="2392" y="3103"/>
                  </a:cubicBezTo>
                  <a:close/>
                </a:path>
              </a:pathLst>
            </a:custGeom>
            <a:solidFill>
              <a:srgbClr val="020202"/>
            </a:solidFill>
            <a:ln w="1280" cap="flat">
              <a:noFill/>
              <a:prstDash val="solid"/>
              <a:miter/>
            </a:ln>
          </p:spPr>
          <p:txBody>
            <a:bodyPr rtlCol="0" anchor="ctr"/>
            <a:lstStyle/>
            <a:p>
              <a:endParaRPr lang="es-CO"/>
            </a:p>
          </p:txBody>
        </p:sp>
        <p:sp>
          <p:nvSpPr>
            <p:cNvPr id="316" name="Freeform: Shape 315">
              <a:extLst>
                <a:ext uri="{FF2B5EF4-FFF2-40B4-BE49-F238E27FC236}">
                  <a16:creationId xmlns:a16="http://schemas.microsoft.com/office/drawing/2014/main" id="{2B4FAD8D-E1B6-2BAC-371F-FE28BB359B1B}"/>
                </a:ext>
              </a:extLst>
            </p:cNvPr>
            <p:cNvSpPr/>
            <p:nvPr/>
          </p:nvSpPr>
          <p:spPr>
            <a:xfrm>
              <a:off x="-1061260" y="-290481"/>
              <a:ext cx="3946" cy="4727"/>
            </a:xfrm>
            <a:custGeom>
              <a:avLst/>
              <a:gdLst>
                <a:gd name="connsiteX0" fmla="*/ 2341 w 3946"/>
                <a:gd name="connsiteY0" fmla="*/ 3154 h 4727"/>
                <a:gd name="connsiteX1" fmla="*/ -1606 w 3946"/>
                <a:gd name="connsiteY1" fmla="*/ -1573 h 4727"/>
                <a:gd name="connsiteX2" fmla="*/ 2341 w 3946"/>
                <a:gd name="connsiteY2" fmla="*/ 3154 h 4727"/>
              </a:gdLst>
              <a:ahLst/>
              <a:cxnLst>
                <a:cxn ang="0">
                  <a:pos x="connsiteX0" y="connsiteY0"/>
                </a:cxn>
                <a:cxn ang="0">
                  <a:pos x="connsiteX1" y="connsiteY1"/>
                </a:cxn>
                <a:cxn ang="0">
                  <a:pos x="connsiteX2" y="connsiteY2"/>
                </a:cxn>
              </a:cxnLst>
              <a:rect l="l" t="t" r="r" b="b"/>
              <a:pathLst>
                <a:path w="3946" h="4727">
                  <a:moveTo>
                    <a:pt x="2341" y="3154"/>
                  </a:moveTo>
                  <a:cubicBezTo>
                    <a:pt x="649" y="1937"/>
                    <a:pt x="-708" y="310"/>
                    <a:pt x="-1606" y="-1573"/>
                  </a:cubicBezTo>
                  <a:cubicBezTo>
                    <a:pt x="496" y="-663"/>
                    <a:pt x="2123" y="656"/>
                    <a:pt x="2341" y="3154"/>
                  </a:cubicBezTo>
                  <a:close/>
                </a:path>
              </a:pathLst>
            </a:custGeom>
            <a:solidFill>
              <a:srgbClr val="020202"/>
            </a:solidFill>
            <a:ln w="1280" cap="flat">
              <a:noFill/>
              <a:prstDash val="solid"/>
              <a:miter/>
            </a:ln>
          </p:spPr>
          <p:txBody>
            <a:bodyPr rtlCol="0" anchor="ctr"/>
            <a:lstStyle/>
            <a:p>
              <a:endParaRPr lang="es-CO"/>
            </a:p>
          </p:txBody>
        </p:sp>
        <p:sp>
          <p:nvSpPr>
            <p:cNvPr id="317" name="Freeform: Shape 316">
              <a:extLst>
                <a:ext uri="{FF2B5EF4-FFF2-40B4-BE49-F238E27FC236}">
                  <a16:creationId xmlns:a16="http://schemas.microsoft.com/office/drawing/2014/main" id="{156B2E15-B63E-D294-DFE2-A9006E7024A8}"/>
                </a:ext>
              </a:extLst>
            </p:cNvPr>
            <p:cNvSpPr/>
            <p:nvPr/>
          </p:nvSpPr>
          <p:spPr>
            <a:xfrm>
              <a:off x="-1148519" y="-366390"/>
              <a:ext cx="4881" cy="2819"/>
            </a:xfrm>
            <a:custGeom>
              <a:avLst/>
              <a:gdLst>
                <a:gd name="connsiteX0" fmla="*/ 3276 w 4881"/>
                <a:gd name="connsiteY0" fmla="*/ 1247 h 2819"/>
                <a:gd name="connsiteX1" fmla="*/ -1606 w 4881"/>
                <a:gd name="connsiteY1" fmla="*/ -1559 h 2819"/>
                <a:gd name="connsiteX2" fmla="*/ 3276 w 4881"/>
                <a:gd name="connsiteY2" fmla="*/ 1247 h 2819"/>
              </a:gdLst>
              <a:ahLst/>
              <a:cxnLst>
                <a:cxn ang="0">
                  <a:pos x="connsiteX0" y="connsiteY0"/>
                </a:cxn>
                <a:cxn ang="0">
                  <a:pos x="connsiteX1" y="connsiteY1"/>
                </a:cxn>
                <a:cxn ang="0">
                  <a:pos x="connsiteX2" y="connsiteY2"/>
                </a:cxn>
              </a:cxnLst>
              <a:rect l="l" t="t" r="r" b="b"/>
              <a:pathLst>
                <a:path w="4881" h="2819">
                  <a:moveTo>
                    <a:pt x="3276" y="1247"/>
                  </a:moveTo>
                  <a:cubicBezTo>
                    <a:pt x="1392" y="850"/>
                    <a:pt x="-312" y="-137"/>
                    <a:pt x="-1606" y="-1559"/>
                  </a:cubicBezTo>
                  <a:cubicBezTo>
                    <a:pt x="444" y="-1713"/>
                    <a:pt x="2379" y="-598"/>
                    <a:pt x="3276" y="1247"/>
                  </a:cubicBezTo>
                  <a:close/>
                </a:path>
              </a:pathLst>
            </a:custGeom>
            <a:solidFill>
              <a:srgbClr val="020202"/>
            </a:solidFill>
            <a:ln w="1280" cap="flat">
              <a:noFill/>
              <a:prstDash val="solid"/>
              <a:miter/>
            </a:ln>
          </p:spPr>
          <p:txBody>
            <a:bodyPr rtlCol="0" anchor="ctr"/>
            <a:lstStyle/>
            <a:p>
              <a:endParaRPr lang="es-CO"/>
            </a:p>
          </p:txBody>
        </p:sp>
        <p:sp>
          <p:nvSpPr>
            <p:cNvPr id="318" name="Freeform: Shape 317">
              <a:extLst>
                <a:ext uri="{FF2B5EF4-FFF2-40B4-BE49-F238E27FC236}">
                  <a16:creationId xmlns:a16="http://schemas.microsoft.com/office/drawing/2014/main" id="{1ED58034-F224-B123-8656-615D027FF6CC}"/>
                </a:ext>
              </a:extLst>
            </p:cNvPr>
            <p:cNvSpPr/>
            <p:nvPr/>
          </p:nvSpPr>
          <p:spPr>
            <a:xfrm>
              <a:off x="-1175986" y="-379751"/>
              <a:ext cx="4804" cy="2024"/>
            </a:xfrm>
            <a:custGeom>
              <a:avLst/>
              <a:gdLst>
                <a:gd name="connsiteX0" fmla="*/ 3199 w 4804"/>
                <a:gd name="connsiteY0" fmla="*/ 451 h 2024"/>
                <a:gd name="connsiteX1" fmla="*/ -1606 w 4804"/>
                <a:gd name="connsiteY1" fmla="*/ -1547 h 2024"/>
                <a:gd name="connsiteX2" fmla="*/ 3199 w 4804"/>
                <a:gd name="connsiteY2" fmla="*/ 451 h 2024"/>
              </a:gdLst>
              <a:ahLst/>
              <a:cxnLst>
                <a:cxn ang="0">
                  <a:pos x="connsiteX0" y="connsiteY0"/>
                </a:cxn>
                <a:cxn ang="0">
                  <a:pos x="connsiteX1" y="connsiteY1"/>
                </a:cxn>
                <a:cxn ang="0">
                  <a:pos x="connsiteX2" y="connsiteY2"/>
                </a:cxn>
              </a:cxnLst>
              <a:rect l="l" t="t" r="r" b="b"/>
              <a:pathLst>
                <a:path w="4804" h="2024">
                  <a:moveTo>
                    <a:pt x="3199" y="451"/>
                  </a:moveTo>
                  <a:cubicBezTo>
                    <a:pt x="1431" y="310"/>
                    <a:pt x="-261" y="-381"/>
                    <a:pt x="-1606" y="-1547"/>
                  </a:cubicBezTo>
                  <a:cubicBezTo>
                    <a:pt x="329" y="-1675"/>
                    <a:pt x="2071" y="-1368"/>
                    <a:pt x="3199" y="451"/>
                  </a:cubicBezTo>
                  <a:close/>
                </a:path>
              </a:pathLst>
            </a:custGeom>
            <a:solidFill>
              <a:srgbClr val="020202"/>
            </a:solidFill>
            <a:ln w="1280" cap="flat">
              <a:noFill/>
              <a:prstDash val="solid"/>
              <a:miter/>
            </a:ln>
          </p:spPr>
          <p:txBody>
            <a:bodyPr rtlCol="0" anchor="ctr"/>
            <a:lstStyle/>
            <a:p>
              <a:endParaRPr lang="es-CO"/>
            </a:p>
          </p:txBody>
        </p:sp>
        <p:sp>
          <p:nvSpPr>
            <p:cNvPr id="319" name="Freeform: Shape 318">
              <a:extLst>
                <a:ext uri="{FF2B5EF4-FFF2-40B4-BE49-F238E27FC236}">
                  <a16:creationId xmlns:a16="http://schemas.microsoft.com/office/drawing/2014/main" id="{C4CAD7DA-72EA-1B47-67BD-863A711AD17D}"/>
                </a:ext>
              </a:extLst>
            </p:cNvPr>
            <p:cNvSpPr/>
            <p:nvPr/>
          </p:nvSpPr>
          <p:spPr>
            <a:xfrm>
              <a:off x="-1121999" y="-349365"/>
              <a:ext cx="3843" cy="3026"/>
            </a:xfrm>
            <a:custGeom>
              <a:avLst/>
              <a:gdLst>
                <a:gd name="connsiteX0" fmla="*/ 2238 w 3843"/>
                <a:gd name="connsiteY0" fmla="*/ 1454 h 3026"/>
                <a:gd name="connsiteX1" fmla="*/ -1606 w 3843"/>
                <a:gd name="connsiteY1" fmla="*/ -1570 h 3026"/>
                <a:gd name="connsiteX2" fmla="*/ 2238 w 3843"/>
                <a:gd name="connsiteY2" fmla="*/ 1454 h 3026"/>
              </a:gdLst>
              <a:ahLst/>
              <a:cxnLst>
                <a:cxn ang="0">
                  <a:pos x="connsiteX0" y="connsiteY0"/>
                </a:cxn>
                <a:cxn ang="0">
                  <a:pos x="connsiteX1" y="connsiteY1"/>
                </a:cxn>
                <a:cxn ang="0">
                  <a:pos x="connsiteX2" y="connsiteY2"/>
                </a:cxn>
              </a:cxnLst>
              <a:rect l="l" t="t" r="r" b="b"/>
              <a:pathLst>
                <a:path w="3843" h="3026">
                  <a:moveTo>
                    <a:pt x="2238" y="1454"/>
                  </a:moveTo>
                  <a:cubicBezTo>
                    <a:pt x="662" y="890"/>
                    <a:pt x="-683" y="-173"/>
                    <a:pt x="-1606" y="-1570"/>
                  </a:cubicBezTo>
                  <a:cubicBezTo>
                    <a:pt x="252" y="-1646"/>
                    <a:pt x="1879" y="-365"/>
                    <a:pt x="2238" y="1454"/>
                  </a:cubicBezTo>
                  <a:close/>
                </a:path>
              </a:pathLst>
            </a:custGeom>
            <a:solidFill>
              <a:srgbClr val="020202"/>
            </a:solidFill>
            <a:ln w="1280" cap="flat">
              <a:noFill/>
              <a:prstDash val="solid"/>
              <a:miter/>
            </a:ln>
          </p:spPr>
          <p:txBody>
            <a:bodyPr rtlCol="0" anchor="ctr"/>
            <a:lstStyle/>
            <a:p>
              <a:endParaRPr lang="es-CO"/>
            </a:p>
          </p:txBody>
        </p:sp>
        <p:sp>
          <p:nvSpPr>
            <p:cNvPr id="320" name="Freeform: Shape 319">
              <a:extLst>
                <a:ext uri="{FF2B5EF4-FFF2-40B4-BE49-F238E27FC236}">
                  <a16:creationId xmlns:a16="http://schemas.microsoft.com/office/drawing/2014/main" id="{A8C7B5FB-18C8-3D93-2B59-E31C93571968}"/>
                </a:ext>
              </a:extLst>
            </p:cNvPr>
            <p:cNvSpPr/>
            <p:nvPr/>
          </p:nvSpPr>
          <p:spPr>
            <a:xfrm>
              <a:off x="-1167352" y="-376000"/>
              <a:ext cx="4688" cy="2116"/>
            </a:xfrm>
            <a:custGeom>
              <a:avLst/>
              <a:gdLst>
                <a:gd name="connsiteX0" fmla="*/ 3083 w 4688"/>
                <a:gd name="connsiteY0" fmla="*/ 544 h 2116"/>
                <a:gd name="connsiteX1" fmla="*/ -1606 w 4688"/>
                <a:gd name="connsiteY1" fmla="*/ -1570 h 2116"/>
                <a:gd name="connsiteX2" fmla="*/ 3083 w 4688"/>
                <a:gd name="connsiteY2" fmla="*/ 544 h 2116"/>
              </a:gdLst>
              <a:ahLst/>
              <a:cxnLst>
                <a:cxn ang="0">
                  <a:pos x="connsiteX0" y="connsiteY0"/>
                </a:cxn>
                <a:cxn ang="0">
                  <a:pos x="connsiteX1" y="connsiteY1"/>
                </a:cxn>
                <a:cxn ang="0">
                  <a:pos x="connsiteX2" y="connsiteY2"/>
                </a:cxn>
              </a:cxnLst>
              <a:rect l="l" t="t" r="r" b="b"/>
              <a:pathLst>
                <a:path w="4688" h="2116">
                  <a:moveTo>
                    <a:pt x="3083" y="544"/>
                  </a:moveTo>
                  <a:cubicBezTo>
                    <a:pt x="1341" y="326"/>
                    <a:pt x="-286" y="-417"/>
                    <a:pt x="-1606" y="-1570"/>
                  </a:cubicBezTo>
                  <a:cubicBezTo>
                    <a:pt x="291" y="-1608"/>
                    <a:pt x="2020" y="-1288"/>
                    <a:pt x="3083" y="544"/>
                  </a:cubicBezTo>
                  <a:close/>
                </a:path>
              </a:pathLst>
            </a:custGeom>
            <a:solidFill>
              <a:srgbClr val="020202"/>
            </a:solidFill>
            <a:ln w="1280" cap="flat">
              <a:noFill/>
              <a:prstDash val="solid"/>
              <a:miter/>
            </a:ln>
          </p:spPr>
          <p:txBody>
            <a:bodyPr rtlCol="0" anchor="ctr"/>
            <a:lstStyle/>
            <a:p>
              <a:endParaRPr lang="es-CO"/>
            </a:p>
          </p:txBody>
        </p:sp>
        <p:sp>
          <p:nvSpPr>
            <p:cNvPr id="321" name="Freeform: Shape 320">
              <a:extLst>
                <a:ext uri="{FF2B5EF4-FFF2-40B4-BE49-F238E27FC236}">
                  <a16:creationId xmlns:a16="http://schemas.microsoft.com/office/drawing/2014/main" id="{D4D28D3B-B7B9-9BB7-BDCF-55EF9ED14382}"/>
                </a:ext>
              </a:extLst>
            </p:cNvPr>
            <p:cNvSpPr/>
            <p:nvPr/>
          </p:nvSpPr>
          <p:spPr>
            <a:xfrm>
              <a:off x="-1180714" y="-381712"/>
              <a:ext cx="4804" cy="2037"/>
            </a:xfrm>
            <a:custGeom>
              <a:avLst/>
              <a:gdLst>
                <a:gd name="connsiteX0" fmla="*/ 3199 w 4804"/>
                <a:gd name="connsiteY0" fmla="*/ 465 h 2037"/>
                <a:gd name="connsiteX1" fmla="*/ -1606 w 4804"/>
                <a:gd name="connsiteY1" fmla="*/ -1495 h 2037"/>
                <a:gd name="connsiteX2" fmla="*/ 3199 w 4804"/>
                <a:gd name="connsiteY2" fmla="*/ 465 h 2037"/>
              </a:gdLst>
              <a:ahLst/>
              <a:cxnLst>
                <a:cxn ang="0">
                  <a:pos x="connsiteX0" y="connsiteY0"/>
                </a:cxn>
                <a:cxn ang="0">
                  <a:pos x="connsiteX1" y="connsiteY1"/>
                </a:cxn>
                <a:cxn ang="0">
                  <a:pos x="connsiteX2" y="connsiteY2"/>
                </a:cxn>
              </a:cxnLst>
              <a:rect l="l" t="t" r="r" b="b"/>
              <a:pathLst>
                <a:path w="4804" h="2037">
                  <a:moveTo>
                    <a:pt x="3199" y="465"/>
                  </a:moveTo>
                  <a:cubicBezTo>
                    <a:pt x="1431" y="337"/>
                    <a:pt x="-247" y="-355"/>
                    <a:pt x="-1606" y="-1495"/>
                  </a:cubicBezTo>
                  <a:cubicBezTo>
                    <a:pt x="240" y="-1828"/>
                    <a:pt x="2110" y="-1073"/>
                    <a:pt x="3199" y="465"/>
                  </a:cubicBezTo>
                  <a:close/>
                </a:path>
              </a:pathLst>
            </a:custGeom>
            <a:solidFill>
              <a:srgbClr val="020202"/>
            </a:solidFill>
            <a:ln w="1280" cap="flat">
              <a:noFill/>
              <a:prstDash val="solid"/>
              <a:miter/>
            </a:ln>
          </p:spPr>
          <p:txBody>
            <a:bodyPr rtlCol="0" anchor="ctr"/>
            <a:lstStyle/>
            <a:p>
              <a:endParaRPr lang="es-CO"/>
            </a:p>
          </p:txBody>
        </p:sp>
        <p:sp>
          <p:nvSpPr>
            <p:cNvPr id="322" name="Freeform: Shape 321">
              <a:extLst>
                <a:ext uri="{FF2B5EF4-FFF2-40B4-BE49-F238E27FC236}">
                  <a16:creationId xmlns:a16="http://schemas.microsoft.com/office/drawing/2014/main" id="{FA003072-303C-13B7-AEE1-A86E14C4B06F}"/>
                </a:ext>
              </a:extLst>
            </p:cNvPr>
            <p:cNvSpPr/>
            <p:nvPr/>
          </p:nvSpPr>
          <p:spPr>
            <a:xfrm>
              <a:off x="-1185506" y="-383585"/>
              <a:ext cx="4855" cy="2001"/>
            </a:xfrm>
            <a:custGeom>
              <a:avLst/>
              <a:gdLst>
                <a:gd name="connsiteX0" fmla="*/ 3250 w 4855"/>
                <a:gd name="connsiteY0" fmla="*/ 429 h 2001"/>
                <a:gd name="connsiteX1" fmla="*/ -1606 w 4855"/>
                <a:gd name="connsiteY1" fmla="*/ -1467 h 2001"/>
                <a:gd name="connsiteX2" fmla="*/ 3250 w 4855"/>
                <a:gd name="connsiteY2" fmla="*/ 429 h 2001"/>
              </a:gdLst>
              <a:ahLst/>
              <a:cxnLst>
                <a:cxn ang="0">
                  <a:pos x="connsiteX0" y="connsiteY0"/>
                </a:cxn>
                <a:cxn ang="0">
                  <a:pos x="connsiteX1" y="connsiteY1"/>
                </a:cxn>
                <a:cxn ang="0">
                  <a:pos x="connsiteX2" y="connsiteY2"/>
                </a:cxn>
              </a:cxnLst>
              <a:rect l="l" t="t" r="r" b="b"/>
              <a:pathLst>
                <a:path w="4855" h="2001">
                  <a:moveTo>
                    <a:pt x="3250" y="429"/>
                  </a:moveTo>
                  <a:cubicBezTo>
                    <a:pt x="1469" y="326"/>
                    <a:pt x="-222" y="-340"/>
                    <a:pt x="-1606" y="-1467"/>
                  </a:cubicBezTo>
                  <a:cubicBezTo>
                    <a:pt x="252" y="-1864"/>
                    <a:pt x="2161" y="-1121"/>
                    <a:pt x="3250" y="429"/>
                  </a:cubicBezTo>
                  <a:close/>
                </a:path>
              </a:pathLst>
            </a:custGeom>
            <a:solidFill>
              <a:srgbClr val="020202"/>
            </a:solidFill>
            <a:ln w="1280" cap="flat">
              <a:noFill/>
              <a:prstDash val="solid"/>
              <a:miter/>
            </a:ln>
          </p:spPr>
          <p:txBody>
            <a:bodyPr rtlCol="0" anchor="ctr"/>
            <a:lstStyle/>
            <a:p>
              <a:endParaRPr lang="es-CO"/>
            </a:p>
          </p:txBody>
        </p:sp>
        <p:sp>
          <p:nvSpPr>
            <p:cNvPr id="323" name="Freeform: Shape 322">
              <a:extLst>
                <a:ext uri="{FF2B5EF4-FFF2-40B4-BE49-F238E27FC236}">
                  <a16:creationId xmlns:a16="http://schemas.microsoft.com/office/drawing/2014/main" id="{0EF18C46-7270-92A5-B62C-A099C32DEFC4}"/>
                </a:ext>
              </a:extLst>
            </p:cNvPr>
            <p:cNvSpPr/>
            <p:nvPr/>
          </p:nvSpPr>
          <p:spPr>
            <a:xfrm>
              <a:off x="-1125740" y="-352167"/>
              <a:ext cx="3907" cy="2856"/>
            </a:xfrm>
            <a:custGeom>
              <a:avLst/>
              <a:gdLst>
                <a:gd name="connsiteX0" fmla="*/ 2302 w 3907"/>
                <a:gd name="connsiteY0" fmla="*/ 1284 h 2856"/>
                <a:gd name="connsiteX1" fmla="*/ -1606 w 3907"/>
                <a:gd name="connsiteY1" fmla="*/ -1561 h 2856"/>
                <a:gd name="connsiteX2" fmla="*/ 2302 w 3907"/>
                <a:gd name="connsiteY2" fmla="*/ 1284 h 2856"/>
              </a:gdLst>
              <a:ahLst/>
              <a:cxnLst>
                <a:cxn ang="0">
                  <a:pos x="connsiteX0" y="connsiteY0"/>
                </a:cxn>
                <a:cxn ang="0">
                  <a:pos x="connsiteX1" y="connsiteY1"/>
                </a:cxn>
                <a:cxn ang="0">
                  <a:pos x="connsiteX2" y="connsiteY2"/>
                </a:cxn>
              </a:cxnLst>
              <a:rect l="l" t="t" r="r" b="b"/>
              <a:pathLst>
                <a:path w="3907" h="2856">
                  <a:moveTo>
                    <a:pt x="2302" y="1284"/>
                  </a:moveTo>
                  <a:cubicBezTo>
                    <a:pt x="726" y="797"/>
                    <a:pt x="-657" y="-203"/>
                    <a:pt x="-1606" y="-1561"/>
                  </a:cubicBezTo>
                  <a:cubicBezTo>
                    <a:pt x="495" y="-1714"/>
                    <a:pt x="1533" y="-408"/>
                    <a:pt x="2302" y="1284"/>
                  </a:cubicBezTo>
                  <a:close/>
                </a:path>
              </a:pathLst>
            </a:custGeom>
            <a:solidFill>
              <a:srgbClr val="020202"/>
            </a:solidFill>
            <a:ln w="1280" cap="flat">
              <a:noFill/>
              <a:prstDash val="solid"/>
              <a:miter/>
            </a:ln>
          </p:spPr>
          <p:txBody>
            <a:bodyPr rtlCol="0" anchor="ctr"/>
            <a:lstStyle/>
            <a:p>
              <a:endParaRPr lang="es-CO"/>
            </a:p>
          </p:txBody>
        </p:sp>
        <p:sp>
          <p:nvSpPr>
            <p:cNvPr id="324" name="Freeform: Shape 323">
              <a:extLst>
                <a:ext uri="{FF2B5EF4-FFF2-40B4-BE49-F238E27FC236}">
                  <a16:creationId xmlns:a16="http://schemas.microsoft.com/office/drawing/2014/main" id="{32B332C0-7468-BA89-2EC2-8E25D5D30F63}"/>
                </a:ext>
              </a:extLst>
            </p:cNvPr>
            <p:cNvSpPr/>
            <p:nvPr/>
          </p:nvSpPr>
          <p:spPr>
            <a:xfrm>
              <a:off x="-1073418" y="-303877"/>
              <a:ext cx="2876" cy="2890"/>
            </a:xfrm>
            <a:custGeom>
              <a:avLst/>
              <a:gdLst>
                <a:gd name="connsiteX0" fmla="*/ 1251 w 2876"/>
                <a:gd name="connsiteY0" fmla="*/ 1318 h 2890"/>
                <a:gd name="connsiteX1" fmla="*/ -1606 w 2876"/>
                <a:gd name="connsiteY1" fmla="*/ -1552 h 2890"/>
                <a:gd name="connsiteX2" fmla="*/ 1251 w 2876"/>
                <a:gd name="connsiteY2" fmla="*/ 677 h 2890"/>
                <a:gd name="connsiteX3" fmla="*/ 1251 w 2876"/>
                <a:gd name="connsiteY3" fmla="*/ 1318 h 2890"/>
              </a:gdLst>
              <a:ahLst/>
              <a:cxnLst>
                <a:cxn ang="0">
                  <a:pos x="connsiteX0" y="connsiteY0"/>
                </a:cxn>
                <a:cxn ang="0">
                  <a:pos x="connsiteX1" y="connsiteY1"/>
                </a:cxn>
                <a:cxn ang="0">
                  <a:pos x="connsiteX2" y="connsiteY2"/>
                </a:cxn>
                <a:cxn ang="0">
                  <a:pos x="connsiteX3" y="connsiteY3"/>
                </a:cxn>
              </a:cxnLst>
              <a:rect l="l" t="t" r="r" b="b"/>
              <a:pathLst>
                <a:path w="2876" h="2890">
                  <a:moveTo>
                    <a:pt x="1251" y="1318"/>
                  </a:moveTo>
                  <a:cubicBezTo>
                    <a:pt x="60" y="626"/>
                    <a:pt x="-914" y="-361"/>
                    <a:pt x="-1606" y="-1552"/>
                  </a:cubicBezTo>
                  <a:cubicBezTo>
                    <a:pt x="-196" y="-1731"/>
                    <a:pt x="1072" y="-732"/>
                    <a:pt x="1251" y="677"/>
                  </a:cubicBezTo>
                  <a:cubicBezTo>
                    <a:pt x="1277" y="895"/>
                    <a:pt x="1277" y="1100"/>
                    <a:pt x="1251" y="1318"/>
                  </a:cubicBezTo>
                  <a:close/>
                </a:path>
              </a:pathLst>
            </a:custGeom>
            <a:solidFill>
              <a:srgbClr val="020202"/>
            </a:solidFill>
            <a:ln w="1280" cap="flat">
              <a:noFill/>
              <a:prstDash val="solid"/>
              <a:miter/>
            </a:ln>
          </p:spPr>
          <p:txBody>
            <a:bodyPr rtlCol="0" anchor="ctr"/>
            <a:lstStyle/>
            <a:p>
              <a:endParaRPr lang="es-CO"/>
            </a:p>
          </p:txBody>
        </p:sp>
        <p:sp>
          <p:nvSpPr>
            <p:cNvPr id="325" name="Freeform: Shape 324">
              <a:extLst>
                <a:ext uri="{FF2B5EF4-FFF2-40B4-BE49-F238E27FC236}">
                  <a16:creationId xmlns:a16="http://schemas.microsoft.com/office/drawing/2014/main" id="{885AC0BB-B7D7-0B02-4CAD-FABFBD6C3CA8}"/>
                </a:ext>
              </a:extLst>
            </p:cNvPr>
            <p:cNvSpPr/>
            <p:nvPr/>
          </p:nvSpPr>
          <p:spPr>
            <a:xfrm>
              <a:off x="-1197804" y="-387401"/>
              <a:ext cx="3843" cy="1183"/>
            </a:xfrm>
            <a:custGeom>
              <a:avLst/>
              <a:gdLst>
                <a:gd name="connsiteX0" fmla="*/ 2238 w 3843"/>
                <a:gd name="connsiteY0" fmla="*/ -418 h 1183"/>
                <a:gd name="connsiteX1" fmla="*/ -1606 w 3843"/>
                <a:gd name="connsiteY1" fmla="*/ -1507 h 1183"/>
                <a:gd name="connsiteX2" fmla="*/ 2238 w 3843"/>
                <a:gd name="connsiteY2" fmla="*/ -418 h 1183"/>
              </a:gdLst>
              <a:ahLst/>
              <a:cxnLst>
                <a:cxn ang="0">
                  <a:pos x="connsiteX0" y="connsiteY0"/>
                </a:cxn>
                <a:cxn ang="0">
                  <a:pos x="connsiteX1" y="connsiteY1"/>
                </a:cxn>
                <a:cxn ang="0">
                  <a:pos x="connsiteX2" y="connsiteY2"/>
                </a:cxn>
              </a:cxnLst>
              <a:rect l="l" t="t" r="r" b="b"/>
              <a:pathLst>
                <a:path w="3843" h="1183">
                  <a:moveTo>
                    <a:pt x="2238" y="-418"/>
                  </a:moveTo>
                  <a:cubicBezTo>
                    <a:pt x="867" y="-277"/>
                    <a:pt x="-517" y="-661"/>
                    <a:pt x="-1606" y="-1507"/>
                  </a:cubicBezTo>
                  <a:cubicBezTo>
                    <a:pt x="-235" y="-1417"/>
                    <a:pt x="1341" y="-2109"/>
                    <a:pt x="2238" y="-418"/>
                  </a:cubicBezTo>
                  <a:close/>
                </a:path>
              </a:pathLst>
            </a:custGeom>
            <a:solidFill>
              <a:srgbClr val="020202"/>
            </a:solidFill>
            <a:ln w="1280" cap="flat">
              <a:noFill/>
              <a:prstDash val="solid"/>
              <a:miter/>
            </a:ln>
          </p:spPr>
          <p:txBody>
            <a:bodyPr rtlCol="0" anchor="ctr"/>
            <a:lstStyle/>
            <a:p>
              <a:endParaRPr lang="es-CO"/>
            </a:p>
          </p:txBody>
        </p:sp>
        <p:sp>
          <p:nvSpPr>
            <p:cNvPr id="326" name="Freeform: Shape 325">
              <a:extLst>
                <a:ext uri="{FF2B5EF4-FFF2-40B4-BE49-F238E27FC236}">
                  <a16:creationId xmlns:a16="http://schemas.microsoft.com/office/drawing/2014/main" id="{DF00DD01-5757-8F17-BA5F-05A1EB4EC03B}"/>
                </a:ext>
              </a:extLst>
            </p:cNvPr>
            <p:cNvSpPr/>
            <p:nvPr/>
          </p:nvSpPr>
          <p:spPr>
            <a:xfrm>
              <a:off x="-1134298" y="-357896"/>
              <a:ext cx="2946" cy="2012"/>
            </a:xfrm>
            <a:custGeom>
              <a:avLst/>
              <a:gdLst>
                <a:gd name="connsiteX0" fmla="*/ 1341 w 2946"/>
                <a:gd name="connsiteY0" fmla="*/ 440 h 2012"/>
                <a:gd name="connsiteX1" fmla="*/ -1606 w 2946"/>
                <a:gd name="connsiteY1" fmla="*/ -1508 h 2012"/>
                <a:gd name="connsiteX2" fmla="*/ 1316 w 2946"/>
                <a:gd name="connsiteY2" fmla="*/ 286 h 2012"/>
                <a:gd name="connsiteX3" fmla="*/ 1341 w 2946"/>
                <a:gd name="connsiteY3" fmla="*/ 440 h 2012"/>
              </a:gdLst>
              <a:ahLst/>
              <a:cxnLst>
                <a:cxn ang="0">
                  <a:pos x="connsiteX0" y="connsiteY0"/>
                </a:cxn>
                <a:cxn ang="0">
                  <a:pos x="connsiteX1" y="connsiteY1"/>
                </a:cxn>
                <a:cxn ang="0">
                  <a:pos x="connsiteX2" y="connsiteY2"/>
                </a:cxn>
                <a:cxn ang="0">
                  <a:pos x="connsiteX3" y="connsiteY3"/>
                </a:cxn>
              </a:cxnLst>
              <a:rect l="l" t="t" r="r" b="b"/>
              <a:pathLst>
                <a:path w="2946" h="2012">
                  <a:moveTo>
                    <a:pt x="1341" y="440"/>
                  </a:moveTo>
                  <a:cubicBezTo>
                    <a:pt x="124" y="260"/>
                    <a:pt x="-965" y="-457"/>
                    <a:pt x="-1606" y="-1508"/>
                  </a:cubicBezTo>
                  <a:cubicBezTo>
                    <a:pt x="-299" y="-1815"/>
                    <a:pt x="995" y="-1008"/>
                    <a:pt x="1316" y="286"/>
                  </a:cubicBezTo>
                  <a:cubicBezTo>
                    <a:pt x="1328" y="337"/>
                    <a:pt x="1328" y="389"/>
                    <a:pt x="1341" y="440"/>
                  </a:cubicBezTo>
                  <a:close/>
                </a:path>
              </a:pathLst>
            </a:custGeom>
            <a:solidFill>
              <a:srgbClr val="020202"/>
            </a:solidFill>
            <a:ln w="1280" cap="flat">
              <a:noFill/>
              <a:prstDash val="solid"/>
              <a:miter/>
            </a:ln>
          </p:spPr>
          <p:txBody>
            <a:bodyPr rtlCol="0" anchor="ctr"/>
            <a:lstStyle/>
            <a:p>
              <a:endParaRPr lang="es-CO"/>
            </a:p>
          </p:txBody>
        </p:sp>
        <p:sp>
          <p:nvSpPr>
            <p:cNvPr id="327" name="Freeform: Shape 326">
              <a:extLst>
                <a:ext uri="{FF2B5EF4-FFF2-40B4-BE49-F238E27FC236}">
                  <a16:creationId xmlns:a16="http://schemas.microsoft.com/office/drawing/2014/main" id="{2646A28A-2B5F-6F72-61AC-00436CCB94A6}"/>
                </a:ext>
              </a:extLst>
            </p:cNvPr>
            <p:cNvSpPr/>
            <p:nvPr/>
          </p:nvSpPr>
          <p:spPr>
            <a:xfrm>
              <a:off x="-1128584" y="-354111"/>
              <a:ext cx="2920" cy="2020"/>
            </a:xfrm>
            <a:custGeom>
              <a:avLst/>
              <a:gdLst>
                <a:gd name="connsiteX0" fmla="*/ 1315 w 2920"/>
                <a:gd name="connsiteY0" fmla="*/ 447 h 2020"/>
                <a:gd name="connsiteX1" fmla="*/ -1606 w 2920"/>
                <a:gd name="connsiteY1" fmla="*/ -1513 h 2020"/>
                <a:gd name="connsiteX2" fmla="*/ 1290 w 2920"/>
                <a:gd name="connsiteY2" fmla="*/ 319 h 2020"/>
                <a:gd name="connsiteX3" fmla="*/ 1315 w 2920"/>
                <a:gd name="connsiteY3" fmla="*/ 447 h 2020"/>
              </a:gdLst>
              <a:ahLst/>
              <a:cxnLst>
                <a:cxn ang="0">
                  <a:pos x="connsiteX0" y="connsiteY0"/>
                </a:cxn>
                <a:cxn ang="0">
                  <a:pos x="connsiteX1" y="connsiteY1"/>
                </a:cxn>
                <a:cxn ang="0">
                  <a:pos x="connsiteX2" y="connsiteY2"/>
                </a:cxn>
                <a:cxn ang="0">
                  <a:pos x="connsiteX3" y="connsiteY3"/>
                </a:cxn>
              </a:cxnLst>
              <a:rect l="l" t="t" r="r" b="b"/>
              <a:pathLst>
                <a:path w="2920" h="2020">
                  <a:moveTo>
                    <a:pt x="1315" y="447"/>
                  </a:moveTo>
                  <a:cubicBezTo>
                    <a:pt x="98" y="268"/>
                    <a:pt x="-978" y="-462"/>
                    <a:pt x="-1606" y="-1513"/>
                  </a:cubicBezTo>
                  <a:cubicBezTo>
                    <a:pt x="-299" y="-1808"/>
                    <a:pt x="995" y="-988"/>
                    <a:pt x="1290" y="319"/>
                  </a:cubicBezTo>
                  <a:cubicBezTo>
                    <a:pt x="1302" y="358"/>
                    <a:pt x="1302" y="409"/>
                    <a:pt x="1315" y="447"/>
                  </a:cubicBezTo>
                  <a:close/>
                </a:path>
              </a:pathLst>
            </a:custGeom>
            <a:solidFill>
              <a:srgbClr val="020202"/>
            </a:solidFill>
            <a:ln w="1280" cap="flat">
              <a:noFill/>
              <a:prstDash val="solid"/>
              <a:miter/>
            </a:ln>
          </p:spPr>
          <p:txBody>
            <a:bodyPr rtlCol="0" anchor="ctr"/>
            <a:lstStyle/>
            <a:p>
              <a:endParaRPr lang="es-CO"/>
            </a:p>
          </p:txBody>
        </p:sp>
        <p:sp>
          <p:nvSpPr>
            <p:cNvPr id="328" name="Freeform: Shape 327">
              <a:extLst>
                <a:ext uri="{FF2B5EF4-FFF2-40B4-BE49-F238E27FC236}">
                  <a16:creationId xmlns:a16="http://schemas.microsoft.com/office/drawing/2014/main" id="{6F56AE02-D788-875A-C530-D630375A53CE}"/>
                </a:ext>
              </a:extLst>
            </p:cNvPr>
            <p:cNvSpPr/>
            <p:nvPr/>
          </p:nvSpPr>
          <p:spPr>
            <a:xfrm>
              <a:off x="-1106677" y="-337070"/>
              <a:ext cx="2831" cy="2082"/>
            </a:xfrm>
            <a:custGeom>
              <a:avLst/>
              <a:gdLst>
                <a:gd name="connsiteX0" fmla="*/ 1226 w 2831"/>
                <a:gd name="connsiteY0" fmla="*/ 510 h 2082"/>
                <a:gd name="connsiteX1" fmla="*/ -1606 w 2831"/>
                <a:gd name="connsiteY1" fmla="*/ -1553 h 2082"/>
                <a:gd name="connsiteX2" fmla="*/ 1226 w 2831"/>
                <a:gd name="connsiteY2" fmla="*/ 510 h 2082"/>
              </a:gdLst>
              <a:ahLst/>
              <a:cxnLst>
                <a:cxn ang="0">
                  <a:pos x="connsiteX0" y="connsiteY0"/>
                </a:cxn>
                <a:cxn ang="0">
                  <a:pos x="connsiteX1" y="connsiteY1"/>
                </a:cxn>
                <a:cxn ang="0">
                  <a:pos x="connsiteX2" y="connsiteY2"/>
                </a:cxn>
              </a:cxnLst>
              <a:rect l="l" t="t" r="r" b="b"/>
              <a:pathLst>
                <a:path w="2831" h="2082">
                  <a:moveTo>
                    <a:pt x="1226" y="510"/>
                  </a:moveTo>
                  <a:cubicBezTo>
                    <a:pt x="34" y="240"/>
                    <a:pt x="-991" y="-503"/>
                    <a:pt x="-1606" y="-1553"/>
                  </a:cubicBezTo>
                  <a:cubicBezTo>
                    <a:pt x="-260" y="-1720"/>
                    <a:pt x="970" y="-810"/>
                    <a:pt x="1226" y="510"/>
                  </a:cubicBezTo>
                  <a:close/>
                </a:path>
              </a:pathLst>
            </a:custGeom>
            <a:solidFill>
              <a:srgbClr val="020202"/>
            </a:solidFill>
            <a:ln w="1280" cap="flat">
              <a:noFill/>
              <a:prstDash val="solid"/>
              <a:miter/>
            </a:ln>
          </p:spPr>
          <p:txBody>
            <a:bodyPr rtlCol="0" anchor="ctr"/>
            <a:lstStyle/>
            <a:p>
              <a:endParaRPr lang="es-CO"/>
            </a:p>
          </p:txBody>
        </p:sp>
        <p:sp>
          <p:nvSpPr>
            <p:cNvPr id="329" name="Freeform: Shape 328">
              <a:extLst>
                <a:ext uri="{FF2B5EF4-FFF2-40B4-BE49-F238E27FC236}">
                  <a16:creationId xmlns:a16="http://schemas.microsoft.com/office/drawing/2014/main" id="{380BF0B7-1F96-B081-0E84-71D74BB920FF}"/>
                </a:ext>
              </a:extLst>
            </p:cNvPr>
            <p:cNvSpPr/>
            <p:nvPr/>
          </p:nvSpPr>
          <p:spPr>
            <a:xfrm>
              <a:off x="-1131429" y="-356007"/>
              <a:ext cx="2921" cy="2020"/>
            </a:xfrm>
            <a:custGeom>
              <a:avLst/>
              <a:gdLst>
                <a:gd name="connsiteX0" fmla="*/ 1316 w 2921"/>
                <a:gd name="connsiteY0" fmla="*/ 447 h 2020"/>
                <a:gd name="connsiteX1" fmla="*/ -1606 w 2921"/>
                <a:gd name="connsiteY1" fmla="*/ -1513 h 2020"/>
                <a:gd name="connsiteX2" fmla="*/ 1290 w 2921"/>
                <a:gd name="connsiteY2" fmla="*/ 319 h 2020"/>
                <a:gd name="connsiteX3" fmla="*/ 1316 w 2921"/>
                <a:gd name="connsiteY3" fmla="*/ 447 h 2020"/>
              </a:gdLst>
              <a:ahLst/>
              <a:cxnLst>
                <a:cxn ang="0">
                  <a:pos x="connsiteX0" y="connsiteY0"/>
                </a:cxn>
                <a:cxn ang="0">
                  <a:pos x="connsiteX1" y="connsiteY1"/>
                </a:cxn>
                <a:cxn ang="0">
                  <a:pos x="connsiteX2" y="connsiteY2"/>
                </a:cxn>
                <a:cxn ang="0">
                  <a:pos x="connsiteX3" y="connsiteY3"/>
                </a:cxn>
              </a:cxnLst>
              <a:rect l="l" t="t" r="r" b="b"/>
              <a:pathLst>
                <a:path w="2921" h="2020">
                  <a:moveTo>
                    <a:pt x="1316" y="447"/>
                  </a:moveTo>
                  <a:cubicBezTo>
                    <a:pt x="99" y="268"/>
                    <a:pt x="-978" y="-462"/>
                    <a:pt x="-1606" y="-1513"/>
                  </a:cubicBezTo>
                  <a:cubicBezTo>
                    <a:pt x="-299" y="-1808"/>
                    <a:pt x="995" y="-988"/>
                    <a:pt x="1290" y="319"/>
                  </a:cubicBezTo>
                  <a:cubicBezTo>
                    <a:pt x="1303" y="358"/>
                    <a:pt x="1303" y="409"/>
                    <a:pt x="1316" y="447"/>
                  </a:cubicBezTo>
                  <a:close/>
                </a:path>
              </a:pathLst>
            </a:custGeom>
            <a:solidFill>
              <a:srgbClr val="020202"/>
            </a:solidFill>
            <a:ln w="1280" cap="flat">
              <a:noFill/>
              <a:prstDash val="solid"/>
              <a:miter/>
            </a:ln>
          </p:spPr>
          <p:txBody>
            <a:bodyPr rtlCol="0" anchor="ctr"/>
            <a:lstStyle/>
            <a:p>
              <a:endParaRPr lang="es-CO"/>
            </a:p>
          </p:txBody>
        </p:sp>
        <p:sp>
          <p:nvSpPr>
            <p:cNvPr id="330" name="Freeform: Shape 329">
              <a:extLst>
                <a:ext uri="{FF2B5EF4-FFF2-40B4-BE49-F238E27FC236}">
                  <a16:creationId xmlns:a16="http://schemas.microsoft.com/office/drawing/2014/main" id="{65B4820B-6E9F-6412-A681-72A0F58248A3}"/>
                </a:ext>
              </a:extLst>
            </p:cNvPr>
            <p:cNvSpPr/>
            <p:nvPr/>
          </p:nvSpPr>
          <p:spPr>
            <a:xfrm>
              <a:off x="-1139987" y="-361694"/>
              <a:ext cx="2933" cy="2019"/>
            </a:xfrm>
            <a:custGeom>
              <a:avLst/>
              <a:gdLst>
                <a:gd name="connsiteX0" fmla="*/ 1328 w 2933"/>
                <a:gd name="connsiteY0" fmla="*/ 446 h 2019"/>
                <a:gd name="connsiteX1" fmla="*/ -1606 w 2933"/>
                <a:gd name="connsiteY1" fmla="*/ -1501 h 2019"/>
                <a:gd name="connsiteX2" fmla="*/ 1290 w 2933"/>
                <a:gd name="connsiteY2" fmla="*/ 228 h 2019"/>
                <a:gd name="connsiteX3" fmla="*/ 1328 w 2933"/>
                <a:gd name="connsiteY3" fmla="*/ 446 h 2019"/>
              </a:gdLst>
              <a:ahLst/>
              <a:cxnLst>
                <a:cxn ang="0">
                  <a:pos x="connsiteX0" y="connsiteY0"/>
                </a:cxn>
                <a:cxn ang="0">
                  <a:pos x="connsiteX1" y="connsiteY1"/>
                </a:cxn>
                <a:cxn ang="0">
                  <a:pos x="connsiteX2" y="connsiteY2"/>
                </a:cxn>
                <a:cxn ang="0">
                  <a:pos x="connsiteX3" y="connsiteY3"/>
                </a:cxn>
              </a:cxnLst>
              <a:rect l="l" t="t" r="r" b="b"/>
              <a:pathLst>
                <a:path w="2933" h="2019">
                  <a:moveTo>
                    <a:pt x="1328" y="446"/>
                  </a:moveTo>
                  <a:cubicBezTo>
                    <a:pt x="124" y="216"/>
                    <a:pt x="-926" y="-476"/>
                    <a:pt x="-1606" y="-1501"/>
                  </a:cubicBezTo>
                  <a:cubicBezTo>
                    <a:pt x="-324" y="-1821"/>
                    <a:pt x="970" y="-1040"/>
                    <a:pt x="1290" y="228"/>
                  </a:cubicBezTo>
                  <a:cubicBezTo>
                    <a:pt x="1303" y="305"/>
                    <a:pt x="1316" y="369"/>
                    <a:pt x="1328" y="446"/>
                  </a:cubicBezTo>
                  <a:close/>
                </a:path>
              </a:pathLst>
            </a:custGeom>
            <a:solidFill>
              <a:srgbClr val="020202"/>
            </a:solidFill>
            <a:ln w="1280" cap="flat">
              <a:noFill/>
              <a:prstDash val="solid"/>
              <a:miter/>
            </a:ln>
          </p:spPr>
          <p:txBody>
            <a:bodyPr rtlCol="0" anchor="ctr"/>
            <a:lstStyle/>
            <a:p>
              <a:endParaRPr lang="es-CO"/>
            </a:p>
          </p:txBody>
        </p:sp>
        <p:sp>
          <p:nvSpPr>
            <p:cNvPr id="331" name="Freeform: Shape 330">
              <a:extLst>
                <a:ext uri="{FF2B5EF4-FFF2-40B4-BE49-F238E27FC236}">
                  <a16:creationId xmlns:a16="http://schemas.microsoft.com/office/drawing/2014/main" id="{1E27E03F-AF81-5775-EC04-F801E6AC1E3D}"/>
                </a:ext>
              </a:extLst>
            </p:cNvPr>
            <p:cNvSpPr/>
            <p:nvPr/>
          </p:nvSpPr>
          <p:spPr>
            <a:xfrm>
              <a:off x="-1194051" y="-386429"/>
              <a:ext cx="2946" cy="1136"/>
            </a:xfrm>
            <a:custGeom>
              <a:avLst/>
              <a:gdLst>
                <a:gd name="connsiteX0" fmla="*/ 1341 w 2946"/>
                <a:gd name="connsiteY0" fmla="*/ -480 h 1136"/>
                <a:gd name="connsiteX1" fmla="*/ -1606 w 2946"/>
                <a:gd name="connsiteY1" fmla="*/ -1467 h 1136"/>
                <a:gd name="connsiteX2" fmla="*/ 1341 w 2946"/>
                <a:gd name="connsiteY2" fmla="*/ -480 h 1136"/>
              </a:gdLst>
              <a:ahLst/>
              <a:cxnLst>
                <a:cxn ang="0">
                  <a:pos x="connsiteX0" y="connsiteY0"/>
                </a:cxn>
                <a:cxn ang="0">
                  <a:pos x="connsiteX1" y="connsiteY1"/>
                </a:cxn>
                <a:cxn ang="0">
                  <a:pos x="connsiteX2" y="connsiteY2"/>
                </a:cxn>
              </a:cxnLst>
              <a:rect l="l" t="t" r="r" b="b"/>
              <a:pathLst>
                <a:path w="2946" h="1136">
                  <a:moveTo>
                    <a:pt x="1341" y="-480"/>
                  </a:moveTo>
                  <a:cubicBezTo>
                    <a:pt x="252" y="-301"/>
                    <a:pt x="-850" y="-673"/>
                    <a:pt x="-1606" y="-1467"/>
                  </a:cubicBezTo>
                  <a:cubicBezTo>
                    <a:pt x="-478" y="-1608"/>
                    <a:pt x="701" y="-1826"/>
                    <a:pt x="1341" y="-480"/>
                  </a:cubicBezTo>
                  <a:close/>
                </a:path>
              </a:pathLst>
            </a:custGeom>
            <a:solidFill>
              <a:srgbClr val="020202"/>
            </a:solidFill>
            <a:ln w="1280" cap="flat">
              <a:noFill/>
              <a:prstDash val="solid"/>
              <a:miter/>
            </a:ln>
          </p:spPr>
          <p:txBody>
            <a:bodyPr rtlCol="0" anchor="ctr"/>
            <a:lstStyle/>
            <a:p>
              <a:endParaRPr lang="es-CO"/>
            </a:p>
          </p:txBody>
        </p:sp>
        <p:sp>
          <p:nvSpPr>
            <p:cNvPr id="332" name="Freeform: Shape 331">
              <a:extLst>
                <a:ext uri="{FF2B5EF4-FFF2-40B4-BE49-F238E27FC236}">
                  <a16:creationId xmlns:a16="http://schemas.microsoft.com/office/drawing/2014/main" id="{3B076A66-4F54-C099-6B6A-ABD6377B20B8}"/>
                </a:ext>
              </a:extLst>
            </p:cNvPr>
            <p:cNvSpPr/>
            <p:nvPr/>
          </p:nvSpPr>
          <p:spPr>
            <a:xfrm>
              <a:off x="-1191181" y="-385463"/>
              <a:ext cx="2933" cy="1101"/>
            </a:xfrm>
            <a:custGeom>
              <a:avLst/>
              <a:gdLst>
                <a:gd name="connsiteX0" fmla="*/ 1328 w 2933"/>
                <a:gd name="connsiteY0" fmla="*/ -511 h 1101"/>
                <a:gd name="connsiteX1" fmla="*/ -1606 w 2933"/>
                <a:gd name="connsiteY1" fmla="*/ -1510 h 1101"/>
                <a:gd name="connsiteX2" fmla="*/ 1328 w 2933"/>
                <a:gd name="connsiteY2" fmla="*/ -511 h 1101"/>
              </a:gdLst>
              <a:ahLst/>
              <a:cxnLst>
                <a:cxn ang="0">
                  <a:pos x="connsiteX0" y="connsiteY0"/>
                </a:cxn>
                <a:cxn ang="0">
                  <a:pos x="connsiteX1" y="connsiteY1"/>
                </a:cxn>
                <a:cxn ang="0">
                  <a:pos x="connsiteX2" y="connsiteY2"/>
                </a:cxn>
              </a:cxnLst>
              <a:rect l="l" t="t" r="r" b="b"/>
              <a:pathLst>
                <a:path w="2933" h="1101">
                  <a:moveTo>
                    <a:pt x="1328" y="-511"/>
                  </a:moveTo>
                  <a:cubicBezTo>
                    <a:pt x="252" y="-344"/>
                    <a:pt x="-850" y="-716"/>
                    <a:pt x="-1606" y="-1510"/>
                  </a:cubicBezTo>
                  <a:cubicBezTo>
                    <a:pt x="-491" y="-1574"/>
                    <a:pt x="688" y="-1831"/>
                    <a:pt x="1328" y="-511"/>
                  </a:cubicBezTo>
                  <a:close/>
                </a:path>
              </a:pathLst>
            </a:custGeom>
            <a:solidFill>
              <a:srgbClr val="020202"/>
            </a:solidFill>
            <a:ln w="1280" cap="flat">
              <a:noFill/>
              <a:prstDash val="solid"/>
              <a:miter/>
            </a:ln>
          </p:spPr>
          <p:txBody>
            <a:bodyPr rtlCol="0" anchor="ctr"/>
            <a:lstStyle/>
            <a:p>
              <a:endParaRPr lang="es-CO"/>
            </a:p>
          </p:txBody>
        </p:sp>
        <p:sp>
          <p:nvSpPr>
            <p:cNvPr id="333" name="Freeform: Shape 332">
              <a:extLst>
                <a:ext uri="{FF2B5EF4-FFF2-40B4-BE49-F238E27FC236}">
                  <a16:creationId xmlns:a16="http://schemas.microsoft.com/office/drawing/2014/main" id="{D126DBB9-CEC7-2BB8-B1A4-3EE9C1322E3C}"/>
                </a:ext>
              </a:extLst>
            </p:cNvPr>
            <p:cNvSpPr/>
            <p:nvPr/>
          </p:nvSpPr>
          <p:spPr>
            <a:xfrm>
              <a:off x="-1188337" y="-384508"/>
              <a:ext cx="2921" cy="1117"/>
            </a:xfrm>
            <a:custGeom>
              <a:avLst/>
              <a:gdLst>
                <a:gd name="connsiteX0" fmla="*/ 1316 w 2921"/>
                <a:gd name="connsiteY0" fmla="*/ -479 h 1117"/>
                <a:gd name="connsiteX1" fmla="*/ -1606 w 2921"/>
                <a:gd name="connsiteY1" fmla="*/ -1517 h 1117"/>
                <a:gd name="connsiteX2" fmla="*/ 1316 w 2921"/>
                <a:gd name="connsiteY2" fmla="*/ -479 h 1117"/>
              </a:gdLst>
              <a:ahLst/>
              <a:cxnLst>
                <a:cxn ang="0">
                  <a:pos x="connsiteX0" y="connsiteY0"/>
                </a:cxn>
                <a:cxn ang="0">
                  <a:pos x="connsiteX1" y="connsiteY1"/>
                </a:cxn>
                <a:cxn ang="0">
                  <a:pos x="connsiteX2" y="connsiteY2"/>
                </a:cxn>
              </a:cxnLst>
              <a:rect l="l" t="t" r="r" b="b"/>
              <a:pathLst>
                <a:path w="2921" h="1117">
                  <a:moveTo>
                    <a:pt x="1316" y="-479"/>
                  </a:moveTo>
                  <a:cubicBezTo>
                    <a:pt x="226" y="-351"/>
                    <a:pt x="-850" y="-736"/>
                    <a:pt x="-1606" y="-1517"/>
                  </a:cubicBezTo>
                  <a:cubicBezTo>
                    <a:pt x="-491" y="-1568"/>
                    <a:pt x="675" y="-1838"/>
                    <a:pt x="1316" y="-479"/>
                  </a:cubicBezTo>
                  <a:close/>
                </a:path>
              </a:pathLst>
            </a:custGeom>
            <a:solidFill>
              <a:srgbClr val="020202"/>
            </a:solidFill>
            <a:ln w="1280" cap="flat">
              <a:noFill/>
              <a:prstDash val="solid"/>
              <a:miter/>
            </a:ln>
          </p:spPr>
          <p:txBody>
            <a:bodyPr rtlCol="0" anchor="ctr"/>
            <a:lstStyle/>
            <a:p>
              <a:endParaRPr lang="es-CO"/>
            </a:p>
          </p:txBody>
        </p:sp>
        <p:sp>
          <p:nvSpPr>
            <p:cNvPr id="334" name="Freeform: Shape 333">
              <a:extLst>
                <a:ext uri="{FF2B5EF4-FFF2-40B4-BE49-F238E27FC236}">
                  <a16:creationId xmlns:a16="http://schemas.microsoft.com/office/drawing/2014/main" id="{C4C8D304-3311-0B61-1C3B-4AFBCF0A9385}"/>
                </a:ext>
              </a:extLst>
            </p:cNvPr>
            <p:cNvSpPr/>
            <p:nvPr/>
          </p:nvSpPr>
          <p:spPr>
            <a:xfrm>
              <a:off x="-1171285" y="-377856"/>
              <a:ext cx="2024" cy="1005"/>
            </a:xfrm>
            <a:custGeom>
              <a:avLst/>
              <a:gdLst>
                <a:gd name="connsiteX0" fmla="*/ 419 w 2024"/>
                <a:gd name="connsiteY0" fmla="*/ -585 h 1005"/>
                <a:gd name="connsiteX1" fmla="*/ -1606 w 2024"/>
                <a:gd name="connsiteY1" fmla="*/ -1508 h 1005"/>
                <a:gd name="connsiteX2" fmla="*/ 419 w 2024"/>
                <a:gd name="connsiteY2" fmla="*/ -585 h 1005"/>
              </a:gdLst>
              <a:ahLst/>
              <a:cxnLst>
                <a:cxn ang="0">
                  <a:pos x="connsiteX0" y="connsiteY0"/>
                </a:cxn>
                <a:cxn ang="0">
                  <a:pos x="connsiteX1" y="connsiteY1"/>
                </a:cxn>
                <a:cxn ang="0">
                  <a:pos x="connsiteX2" y="connsiteY2"/>
                </a:cxn>
              </a:cxnLst>
              <a:rect l="l" t="t" r="r" b="b"/>
              <a:pathLst>
                <a:path w="2024" h="1005">
                  <a:moveTo>
                    <a:pt x="419" y="-585"/>
                  </a:moveTo>
                  <a:cubicBezTo>
                    <a:pt x="-376" y="-483"/>
                    <a:pt x="-1170" y="-841"/>
                    <a:pt x="-1606" y="-1508"/>
                  </a:cubicBezTo>
                  <a:cubicBezTo>
                    <a:pt x="-799" y="-1738"/>
                    <a:pt x="60" y="-1341"/>
                    <a:pt x="419" y="-585"/>
                  </a:cubicBezTo>
                  <a:close/>
                </a:path>
              </a:pathLst>
            </a:custGeom>
            <a:solidFill>
              <a:srgbClr val="020202"/>
            </a:solidFill>
            <a:ln w="1280" cap="flat">
              <a:noFill/>
              <a:prstDash val="solid"/>
              <a:miter/>
            </a:ln>
          </p:spPr>
          <p:txBody>
            <a:bodyPr rtlCol="0" anchor="ctr"/>
            <a:lstStyle/>
            <a:p>
              <a:endParaRPr lang="es-CO"/>
            </a:p>
          </p:txBody>
        </p:sp>
        <p:sp>
          <p:nvSpPr>
            <p:cNvPr id="335" name="Freeform: Shape 334">
              <a:extLst>
                <a:ext uri="{FF2B5EF4-FFF2-40B4-BE49-F238E27FC236}">
                  <a16:creationId xmlns:a16="http://schemas.microsoft.com/office/drawing/2014/main" id="{F3313266-CF79-CE4A-2BA1-E256A3B975E2}"/>
                </a:ext>
              </a:extLst>
            </p:cNvPr>
            <p:cNvSpPr/>
            <p:nvPr/>
          </p:nvSpPr>
          <p:spPr>
            <a:xfrm>
              <a:off x="-1169312" y="-376924"/>
              <a:ext cx="1973" cy="953"/>
            </a:xfrm>
            <a:custGeom>
              <a:avLst/>
              <a:gdLst>
                <a:gd name="connsiteX0" fmla="*/ 368 w 1973"/>
                <a:gd name="connsiteY0" fmla="*/ -633 h 953"/>
                <a:gd name="connsiteX1" fmla="*/ -1606 w 1973"/>
                <a:gd name="connsiteY1" fmla="*/ -1543 h 953"/>
                <a:gd name="connsiteX2" fmla="*/ 368 w 1973"/>
                <a:gd name="connsiteY2" fmla="*/ -633 h 953"/>
              </a:gdLst>
              <a:ahLst/>
              <a:cxnLst>
                <a:cxn ang="0">
                  <a:pos x="connsiteX0" y="connsiteY0"/>
                </a:cxn>
                <a:cxn ang="0">
                  <a:pos x="connsiteX1" y="connsiteY1"/>
                </a:cxn>
                <a:cxn ang="0">
                  <a:pos x="connsiteX2" y="connsiteY2"/>
                </a:cxn>
              </a:cxnLst>
              <a:rect l="l" t="t" r="r" b="b"/>
              <a:pathLst>
                <a:path w="1973" h="953">
                  <a:moveTo>
                    <a:pt x="368" y="-633"/>
                  </a:moveTo>
                  <a:cubicBezTo>
                    <a:pt x="-414" y="-543"/>
                    <a:pt x="-1170" y="-902"/>
                    <a:pt x="-1606" y="-1543"/>
                  </a:cubicBezTo>
                  <a:cubicBezTo>
                    <a:pt x="-824" y="-1683"/>
                    <a:pt x="-30" y="-1325"/>
                    <a:pt x="368" y="-633"/>
                  </a:cubicBezTo>
                  <a:close/>
                </a:path>
              </a:pathLst>
            </a:custGeom>
            <a:solidFill>
              <a:srgbClr val="020202"/>
            </a:solidFill>
            <a:ln w="1280" cap="flat">
              <a:noFill/>
              <a:prstDash val="solid"/>
              <a:miter/>
            </a:ln>
          </p:spPr>
          <p:txBody>
            <a:bodyPr rtlCol="0" anchor="ctr"/>
            <a:lstStyle/>
            <a:p>
              <a:endParaRPr lang="es-CO"/>
            </a:p>
          </p:txBody>
        </p:sp>
        <p:sp>
          <p:nvSpPr>
            <p:cNvPr id="336" name="Freeform: Shape 335">
              <a:extLst>
                <a:ext uri="{FF2B5EF4-FFF2-40B4-BE49-F238E27FC236}">
                  <a16:creationId xmlns:a16="http://schemas.microsoft.com/office/drawing/2014/main" id="{148C9BDC-6B56-CDCF-27B4-59857E93B869}"/>
                </a:ext>
              </a:extLst>
            </p:cNvPr>
            <p:cNvSpPr/>
            <p:nvPr/>
          </p:nvSpPr>
          <p:spPr>
            <a:xfrm>
              <a:off x="-1162765" y="-373989"/>
              <a:ext cx="1985" cy="1076"/>
            </a:xfrm>
            <a:custGeom>
              <a:avLst/>
              <a:gdLst>
                <a:gd name="connsiteX0" fmla="*/ 380 w 1985"/>
                <a:gd name="connsiteY0" fmla="*/ -506 h 1076"/>
                <a:gd name="connsiteX1" fmla="*/ -1606 w 1985"/>
                <a:gd name="connsiteY1" fmla="*/ -1531 h 1076"/>
                <a:gd name="connsiteX2" fmla="*/ 380 w 1985"/>
                <a:gd name="connsiteY2" fmla="*/ -506 h 1076"/>
              </a:gdLst>
              <a:ahLst/>
              <a:cxnLst>
                <a:cxn ang="0">
                  <a:pos x="connsiteX0" y="connsiteY0"/>
                </a:cxn>
                <a:cxn ang="0">
                  <a:pos x="connsiteX1" y="connsiteY1"/>
                </a:cxn>
                <a:cxn ang="0">
                  <a:pos x="connsiteX2" y="connsiteY2"/>
                </a:cxn>
              </a:cxnLst>
              <a:rect l="l" t="t" r="r" b="b"/>
              <a:pathLst>
                <a:path w="1985" h="1076">
                  <a:moveTo>
                    <a:pt x="380" y="-506"/>
                  </a:moveTo>
                  <a:cubicBezTo>
                    <a:pt x="-427" y="-429"/>
                    <a:pt x="-1195" y="-826"/>
                    <a:pt x="-1606" y="-1531"/>
                  </a:cubicBezTo>
                  <a:cubicBezTo>
                    <a:pt x="-709" y="-1659"/>
                    <a:pt x="73" y="-1543"/>
                    <a:pt x="380" y="-506"/>
                  </a:cubicBezTo>
                  <a:close/>
                </a:path>
              </a:pathLst>
            </a:custGeom>
            <a:solidFill>
              <a:srgbClr val="020202"/>
            </a:solidFill>
            <a:ln w="1280" cap="flat">
              <a:noFill/>
              <a:prstDash val="solid"/>
              <a:miter/>
            </a:ln>
          </p:spPr>
          <p:txBody>
            <a:bodyPr rtlCol="0" anchor="ctr"/>
            <a:lstStyle/>
            <a:p>
              <a:endParaRPr lang="es-CO"/>
            </a:p>
          </p:txBody>
        </p:sp>
        <p:sp>
          <p:nvSpPr>
            <p:cNvPr id="337" name="Freeform: Shape 336">
              <a:extLst>
                <a:ext uri="{FF2B5EF4-FFF2-40B4-BE49-F238E27FC236}">
                  <a16:creationId xmlns:a16="http://schemas.microsoft.com/office/drawing/2014/main" id="{3BDC8D30-8374-343C-153B-37DBBD150D7D}"/>
                </a:ext>
              </a:extLst>
            </p:cNvPr>
            <p:cNvSpPr/>
            <p:nvPr/>
          </p:nvSpPr>
          <p:spPr>
            <a:xfrm>
              <a:off x="-1152209" y="-368375"/>
              <a:ext cx="1921" cy="1041"/>
            </a:xfrm>
            <a:custGeom>
              <a:avLst/>
              <a:gdLst>
                <a:gd name="connsiteX0" fmla="*/ 316 w 1921"/>
                <a:gd name="connsiteY0" fmla="*/ -534 h 1041"/>
                <a:gd name="connsiteX1" fmla="*/ -1606 w 1921"/>
                <a:gd name="connsiteY1" fmla="*/ -1572 h 1041"/>
                <a:gd name="connsiteX2" fmla="*/ 316 w 1921"/>
                <a:gd name="connsiteY2" fmla="*/ -534 h 1041"/>
              </a:gdLst>
              <a:ahLst/>
              <a:cxnLst>
                <a:cxn ang="0">
                  <a:pos x="connsiteX0" y="connsiteY0"/>
                </a:cxn>
                <a:cxn ang="0">
                  <a:pos x="connsiteX1" y="connsiteY1"/>
                </a:cxn>
                <a:cxn ang="0">
                  <a:pos x="connsiteX2" y="connsiteY2"/>
                </a:cxn>
              </a:cxnLst>
              <a:rect l="l" t="t" r="r" b="b"/>
              <a:pathLst>
                <a:path w="1921" h="1041">
                  <a:moveTo>
                    <a:pt x="316" y="-534"/>
                  </a:moveTo>
                  <a:cubicBezTo>
                    <a:pt x="-465" y="-496"/>
                    <a:pt x="-1208" y="-893"/>
                    <a:pt x="-1606" y="-1572"/>
                  </a:cubicBezTo>
                  <a:cubicBezTo>
                    <a:pt x="-773" y="-1585"/>
                    <a:pt x="-30" y="-1444"/>
                    <a:pt x="316" y="-534"/>
                  </a:cubicBezTo>
                  <a:close/>
                </a:path>
              </a:pathLst>
            </a:custGeom>
            <a:solidFill>
              <a:srgbClr val="020202"/>
            </a:solidFill>
            <a:ln w="1280" cap="flat">
              <a:noFill/>
              <a:prstDash val="solid"/>
              <a:miter/>
            </a:ln>
          </p:spPr>
          <p:txBody>
            <a:bodyPr rtlCol="0" anchor="ctr"/>
            <a:lstStyle/>
            <a:p>
              <a:endParaRPr lang="es-CO"/>
            </a:p>
          </p:txBody>
        </p:sp>
        <p:sp>
          <p:nvSpPr>
            <p:cNvPr id="338" name="Freeform: Shape 337">
              <a:extLst>
                <a:ext uri="{FF2B5EF4-FFF2-40B4-BE49-F238E27FC236}">
                  <a16:creationId xmlns:a16="http://schemas.microsoft.com/office/drawing/2014/main" id="{5D31888A-B132-DF10-F2D2-792EE487A6CD}"/>
                </a:ext>
              </a:extLst>
            </p:cNvPr>
            <p:cNvSpPr/>
            <p:nvPr/>
          </p:nvSpPr>
          <p:spPr>
            <a:xfrm>
              <a:off x="-1150364" y="-367393"/>
              <a:ext cx="1934" cy="1082"/>
            </a:xfrm>
            <a:custGeom>
              <a:avLst/>
              <a:gdLst>
                <a:gd name="connsiteX0" fmla="*/ 329 w 1934"/>
                <a:gd name="connsiteY0" fmla="*/ -492 h 1082"/>
                <a:gd name="connsiteX1" fmla="*/ -1606 w 1934"/>
                <a:gd name="connsiteY1" fmla="*/ -1568 h 1082"/>
                <a:gd name="connsiteX2" fmla="*/ 329 w 1934"/>
                <a:gd name="connsiteY2" fmla="*/ -492 h 1082"/>
              </a:gdLst>
              <a:ahLst/>
              <a:cxnLst>
                <a:cxn ang="0">
                  <a:pos x="connsiteX0" y="connsiteY0"/>
                </a:cxn>
                <a:cxn ang="0">
                  <a:pos x="connsiteX1" y="connsiteY1"/>
                </a:cxn>
                <a:cxn ang="0">
                  <a:pos x="connsiteX2" y="connsiteY2"/>
                </a:cxn>
              </a:cxnLst>
              <a:rect l="l" t="t" r="r" b="b"/>
              <a:pathLst>
                <a:path w="1934" h="1082">
                  <a:moveTo>
                    <a:pt x="329" y="-492"/>
                  </a:moveTo>
                  <a:cubicBezTo>
                    <a:pt x="-465" y="-466"/>
                    <a:pt x="-1209" y="-876"/>
                    <a:pt x="-1606" y="-1568"/>
                  </a:cubicBezTo>
                  <a:cubicBezTo>
                    <a:pt x="-734" y="-1607"/>
                    <a:pt x="34" y="-1427"/>
                    <a:pt x="329" y="-492"/>
                  </a:cubicBezTo>
                  <a:close/>
                </a:path>
              </a:pathLst>
            </a:custGeom>
            <a:solidFill>
              <a:srgbClr val="020202"/>
            </a:solidFill>
            <a:ln w="1280" cap="flat">
              <a:noFill/>
              <a:prstDash val="solid"/>
              <a:miter/>
            </a:ln>
          </p:spPr>
          <p:txBody>
            <a:bodyPr rtlCol="0" anchor="ctr"/>
            <a:lstStyle/>
            <a:p>
              <a:endParaRPr lang="es-CO"/>
            </a:p>
          </p:txBody>
        </p:sp>
        <p:sp>
          <p:nvSpPr>
            <p:cNvPr id="339" name="Freeform: Shape 338">
              <a:extLst>
                <a:ext uri="{FF2B5EF4-FFF2-40B4-BE49-F238E27FC236}">
                  <a16:creationId xmlns:a16="http://schemas.microsoft.com/office/drawing/2014/main" id="{B57104E3-B15C-22A3-4A04-8ED09D0AE26A}"/>
                </a:ext>
              </a:extLst>
            </p:cNvPr>
            <p:cNvSpPr/>
            <p:nvPr/>
          </p:nvSpPr>
          <p:spPr>
            <a:xfrm>
              <a:off x="-1143702" y="-363614"/>
              <a:ext cx="1934" cy="1047"/>
            </a:xfrm>
            <a:custGeom>
              <a:avLst/>
              <a:gdLst>
                <a:gd name="connsiteX0" fmla="*/ 329 w 1934"/>
                <a:gd name="connsiteY0" fmla="*/ -530 h 1047"/>
                <a:gd name="connsiteX1" fmla="*/ -1606 w 1934"/>
                <a:gd name="connsiteY1" fmla="*/ -1567 h 1047"/>
                <a:gd name="connsiteX2" fmla="*/ 329 w 1934"/>
                <a:gd name="connsiteY2" fmla="*/ -530 h 1047"/>
              </a:gdLst>
              <a:ahLst/>
              <a:cxnLst>
                <a:cxn ang="0">
                  <a:pos x="connsiteX0" y="connsiteY0"/>
                </a:cxn>
                <a:cxn ang="0">
                  <a:pos x="connsiteX1" y="connsiteY1"/>
                </a:cxn>
                <a:cxn ang="0">
                  <a:pos x="connsiteX2" y="connsiteY2"/>
                </a:cxn>
              </a:cxnLst>
              <a:rect l="l" t="t" r="r" b="b"/>
              <a:pathLst>
                <a:path w="1934" h="1047">
                  <a:moveTo>
                    <a:pt x="329" y="-530"/>
                  </a:moveTo>
                  <a:cubicBezTo>
                    <a:pt x="-465" y="-478"/>
                    <a:pt x="-1208" y="-888"/>
                    <a:pt x="-1606" y="-1567"/>
                  </a:cubicBezTo>
                  <a:cubicBezTo>
                    <a:pt x="-747" y="-1606"/>
                    <a:pt x="9" y="-1465"/>
                    <a:pt x="329" y="-530"/>
                  </a:cubicBezTo>
                  <a:close/>
                </a:path>
              </a:pathLst>
            </a:custGeom>
            <a:solidFill>
              <a:srgbClr val="020202"/>
            </a:solidFill>
            <a:ln w="1280" cap="flat">
              <a:noFill/>
              <a:prstDash val="solid"/>
              <a:miter/>
            </a:ln>
          </p:spPr>
          <p:txBody>
            <a:bodyPr rtlCol="0" anchor="ctr"/>
            <a:lstStyle/>
            <a:p>
              <a:endParaRPr lang="es-CO"/>
            </a:p>
          </p:txBody>
        </p:sp>
        <p:sp>
          <p:nvSpPr>
            <p:cNvPr id="340" name="Freeform: Shape 339">
              <a:extLst>
                <a:ext uri="{FF2B5EF4-FFF2-40B4-BE49-F238E27FC236}">
                  <a16:creationId xmlns:a16="http://schemas.microsoft.com/office/drawing/2014/main" id="{21D297C5-B0FE-94BD-85EF-2D3A13D37A6C}"/>
                </a:ext>
              </a:extLst>
            </p:cNvPr>
            <p:cNvSpPr/>
            <p:nvPr/>
          </p:nvSpPr>
          <p:spPr>
            <a:xfrm>
              <a:off x="-1141883" y="-362636"/>
              <a:ext cx="1947" cy="1079"/>
            </a:xfrm>
            <a:custGeom>
              <a:avLst/>
              <a:gdLst>
                <a:gd name="connsiteX0" fmla="*/ 342 w 1947"/>
                <a:gd name="connsiteY0" fmla="*/ -496 h 1079"/>
                <a:gd name="connsiteX1" fmla="*/ -1606 w 1947"/>
                <a:gd name="connsiteY1" fmla="*/ -1559 h 1079"/>
                <a:gd name="connsiteX2" fmla="*/ 342 w 1947"/>
                <a:gd name="connsiteY2" fmla="*/ -496 h 1079"/>
              </a:gdLst>
              <a:ahLst/>
              <a:cxnLst>
                <a:cxn ang="0">
                  <a:pos x="connsiteX0" y="connsiteY0"/>
                </a:cxn>
                <a:cxn ang="0">
                  <a:pos x="connsiteX1" y="connsiteY1"/>
                </a:cxn>
                <a:cxn ang="0">
                  <a:pos x="connsiteX2" y="connsiteY2"/>
                </a:cxn>
              </a:cxnLst>
              <a:rect l="l" t="t" r="r" b="b"/>
              <a:pathLst>
                <a:path w="1947" h="1079">
                  <a:moveTo>
                    <a:pt x="342" y="-496"/>
                  </a:moveTo>
                  <a:cubicBezTo>
                    <a:pt x="-453" y="-457"/>
                    <a:pt x="-1208" y="-867"/>
                    <a:pt x="-1606" y="-1559"/>
                  </a:cubicBezTo>
                  <a:cubicBezTo>
                    <a:pt x="-683" y="-1623"/>
                    <a:pt x="86" y="-1495"/>
                    <a:pt x="342" y="-496"/>
                  </a:cubicBezTo>
                  <a:close/>
                </a:path>
              </a:pathLst>
            </a:custGeom>
            <a:solidFill>
              <a:srgbClr val="020202"/>
            </a:solidFill>
            <a:ln w="1280" cap="flat">
              <a:noFill/>
              <a:prstDash val="solid"/>
              <a:miter/>
            </a:ln>
          </p:spPr>
          <p:txBody>
            <a:bodyPr rtlCol="0" anchor="ctr"/>
            <a:lstStyle/>
            <a:p>
              <a:endParaRPr lang="es-CO"/>
            </a:p>
          </p:txBody>
        </p:sp>
        <p:sp>
          <p:nvSpPr>
            <p:cNvPr id="341" name="Freeform: Shape 340">
              <a:extLst>
                <a:ext uri="{FF2B5EF4-FFF2-40B4-BE49-F238E27FC236}">
                  <a16:creationId xmlns:a16="http://schemas.microsoft.com/office/drawing/2014/main" id="{85F7846D-7CFF-D8DF-4EC4-399800E92DBB}"/>
                </a:ext>
              </a:extLst>
            </p:cNvPr>
            <p:cNvSpPr/>
            <p:nvPr/>
          </p:nvSpPr>
          <p:spPr>
            <a:xfrm>
              <a:off x="-1136053" y="-358907"/>
              <a:ext cx="1857" cy="1140"/>
            </a:xfrm>
            <a:custGeom>
              <a:avLst/>
              <a:gdLst>
                <a:gd name="connsiteX0" fmla="*/ 252 w 1857"/>
                <a:gd name="connsiteY0" fmla="*/ -433 h 1140"/>
                <a:gd name="connsiteX1" fmla="*/ -1606 w 1857"/>
                <a:gd name="connsiteY1" fmla="*/ -1573 h 1140"/>
                <a:gd name="connsiteX2" fmla="*/ 252 w 1857"/>
                <a:gd name="connsiteY2" fmla="*/ -433 h 1140"/>
              </a:gdLst>
              <a:ahLst/>
              <a:cxnLst>
                <a:cxn ang="0">
                  <a:pos x="connsiteX0" y="connsiteY0"/>
                </a:cxn>
                <a:cxn ang="0">
                  <a:pos x="connsiteX1" y="connsiteY1"/>
                </a:cxn>
                <a:cxn ang="0">
                  <a:pos x="connsiteX2" y="connsiteY2"/>
                </a:cxn>
              </a:cxnLst>
              <a:rect l="l" t="t" r="r" b="b"/>
              <a:pathLst>
                <a:path w="1857" h="1140">
                  <a:moveTo>
                    <a:pt x="252" y="-433"/>
                  </a:moveTo>
                  <a:cubicBezTo>
                    <a:pt x="-529" y="-433"/>
                    <a:pt x="-1247" y="-881"/>
                    <a:pt x="-1606" y="-1573"/>
                  </a:cubicBezTo>
                  <a:cubicBezTo>
                    <a:pt x="-760" y="-1560"/>
                    <a:pt x="-4" y="-1393"/>
                    <a:pt x="252" y="-433"/>
                  </a:cubicBezTo>
                  <a:close/>
                </a:path>
              </a:pathLst>
            </a:custGeom>
            <a:solidFill>
              <a:srgbClr val="020202"/>
            </a:solidFill>
            <a:ln w="1280" cap="flat">
              <a:noFill/>
              <a:prstDash val="solid"/>
              <a:miter/>
            </a:ln>
          </p:spPr>
          <p:txBody>
            <a:bodyPr rtlCol="0" anchor="ctr"/>
            <a:lstStyle/>
            <a:p>
              <a:endParaRPr lang="es-CO"/>
            </a:p>
          </p:txBody>
        </p:sp>
        <p:sp>
          <p:nvSpPr>
            <p:cNvPr id="342" name="Freeform: Shape 341">
              <a:extLst>
                <a:ext uri="{FF2B5EF4-FFF2-40B4-BE49-F238E27FC236}">
                  <a16:creationId xmlns:a16="http://schemas.microsoft.com/office/drawing/2014/main" id="{C434E670-6CBB-6D43-7CCF-D358E880A498}"/>
                </a:ext>
              </a:extLst>
            </p:cNvPr>
            <p:cNvSpPr/>
            <p:nvPr/>
          </p:nvSpPr>
          <p:spPr>
            <a:xfrm>
              <a:off x="-1109483" y="-338947"/>
              <a:ext cx="1831" cy="1166"/>
            </a:xfrm>
            <a:custGeom>
              <a:avLst/>
              <a:gdLst>
                <a:gd name="connsiteX0" fmla="*/ 226 w 1831"/>
                <a:gd name="connsiteY0" fmla="*/ -406 h 1166"/>
                <a:gd name="connsiteX1" fmla="*/ -1606 w 1831"/>
                <a:gd name="connsiteY1" fmla="*/ -1572 h 1166"/>
                <a:gd name="connsiteX2" fmla="*/ 226 w 1831"/>
                <a:gd name="connsiteY2" fmla="*/ -406 h 1166"/>
              </a:gdLst>
              <a:ahLst/>
              <a:cxnLst>
                <a:cxn ang="0">
                  <a:pos x="connsiteX0" y="connsiteY0"/>
                </a:cxn>
                <a:cxn ang="0">
                  <a:pos x="connsiteX1" y="connsiteY1"/>
                </a:cxn>
                <a:cxn ang="0">
                  <a:pos x="connsiteX2" y="connsiteY2"/>
                </a:cxn>
              </a:cxnLst>
              <a:rect l="l" t="t" r="r" b="b"/>
              <a:pathLst>
                <a:path w="1831" h="1166">
                  <a:moveTo>
                    <a:pt x="226" y="-406"/>
                  </a:moveTo>
                  <a:cubicBezTo>
                    <a:pt x="-555" y="-432"/>
                    <a:pt x="-1260" y="-880"/>
                    <a:pt x="-1606" y="-1572"/>
                  </a:cubicBezTo>
                  <a:cubicBezTo>
                    <a:pt x="-760" y="-1585"/>
                    <a:pt x="-30" y="-1418"/>
                    <a:pt x="226" y="-406"/>
                  </a:cubicBezTo>
                  <a:close/>
                </a:path>
              </a:pathLst>
            </a:custGeom>
            <a:solidFill>
              <a:srgbClr val="020202"/>
            </a:solidFill>
            <a:ln w="1280" cap="flat">
              <a:noFill/>
              <a:prstDash val="solid"/>
              <a:miter/>
            </a:ln>
          </p:spPr>
          <p:txBody>
            <a:bodyPr rtlCol="0" anchor="ctr"/>
            <a:lstStyle/>
            <a:p>
              <a:endParaRPr lang="es-CO"/>
            </a:p>
          </p:txBody>
        </p:sp>
        <p:sp>
          <p:nvSpPr>
            <p:cNvPr id="343" name="Freeform: Shape 342">
              <a:extLst>
                <a:ext uri="{FF2B5EF4-FFF2-40B4-BE49-F238E27FC236}">
                  <a16:creationId xmlns:a16="http://schemas.microsoft.com/office/drawing/2014/main" id="{02A3CB52-1DFA-5157-5F68-9F69C1C1FF65}"/>
                </a:ext>
              </a:extLst>
            </p:cNvPr>
            <p:cNvSpPr/>
            <p:nvPr/>
          </p:nvSpPr>
          <p:spPr>
            <a:xfrm>
              <a:off x="-1057340" y="-285805"/>
              <a:ext cx="935" cy="1101"/>
            </a:xfrm>
            <a:custGeom>
              <a:avLst/>
              <a:gdLst>
                <a:gd name="connsiteX0" fmla="*/ -670 w 935"/>
                <a:gd name="connsiteY0" fmla="*/ -471 h 1101"/>
                <a:gd name="connsiteX1" fmla="*/ -1606 w 935"/>
                <a:gd name="connsiteY1" fmla="*/ -1573 h 1101"/>
                <a:gd name="connsiteX2" fmla="*/ -670 w 935"/>
                <a:gd name="connsiteY2" fmla="*/ -471 h 1101"/>
              </a:gdLst>
              <a:ahLst/>
              <a:cxnLst>
                <a:cxn ang="0">
                  <a:pos x="connsiteX0" y="connsiteY0"/>
                </a:cxn>
                <a:cxn ang="0">
                  <a:pos x="connsiteX1" y="connsiteY1"/>
                </a:cxn>
                <a:cxn ang="0">
                  <a:pos x="connsiteX2" y="connsiteY2"/>
                </a:cxn>
              </a:cxnLst>
              <a:rect l="l" t="t" r="r" b="b"/>
              <a:pathLst>
                <a:path w="935" h="1101">
                  <a:moveTo>
                    <a:pt x="-670" y="-471"/>
                  </a:moveTo>
                  <a:cubicBezTo>
                    <a:pt x="-1183" y="-612"/>
                    <a:pt x="-1554" y="-1048"/>
                    <a:pt x="-1606" y="-1573"/>
                  </a:cubicBezTo>
                  <a:cubicBezTo>
                    <a:pt x="-1093" y="-1432"/>
                    <a:pt x="-722" y="-996"/>
                    <a:pt x="-670" y="-471"/>
                  </a:cubicBezTo>
                  <a:close/>
                </a:path>
              </a:pathLst>
            </a:custGeom>
            <a:solidFill>
              <a:srgbClr val="020202"/>
            </a:solidFill>
            <a:ln w="1280" cap="flat">
              <a:noFill/>
              <a:prstDash val="solid"/>
              <a:miter/>
            </a:ln>
          </p:spPr>
          <p:txBody>
            <a:bodyPr rtlCol="0" anchor="ctr"/>
            <a:lstStyle/>
            <a:p>
              <a:endParaRPr lang="es-CO"/>
            </a:p>
          </p:txBody>
        </p:sp>
        <p:sp>
          <p:nvSpPr>
            <p:cNvPr id="344" name="Freeform: Shape 343">
              <a:extLst>
                <a:ext uri="{FF2B5EF4-FFF2-40B4-BE49-F238E27FC236}">
                  <a16:creationId xmlns:a16="http://schemas.microsoft.com/office/drawing/2014/main" id="{F8C97252-223C-2EB2-EDC5-8291049BB33F}"/>
                </a:ext>
              </a:extLst>
            </p:cNvPr>
            <p:cNvSpPr/>
            <p:nvPr/>
          </p:nvSpPr>
          <p:spPr>
            <a:xfrm>
              <a:off x="-1062157" y="-291454"/>
              <a:ext cx="999" cy="1076"/>
            </a:xfrm>
            <a:custGeom>
              <a:avLst/>
              <a:gdLst>
                <a:gd name="connsiteX0" fmla="*/ -606 w 999"/>
                <a:gd name="connsiteY0" fmla="*/ -497 h 1076"/>
                <a:gd name="connsiteX1" fmla="*/ -1606 w 999"/>
                <a:gd name="connsiteY1" fmla="*/ -1573 h 1076"/>
                <a:gd name="connsiteX2" fmla="*/ -606 w 999"/>
                <a:gd name="connsiteY2" fmla="*/ -497 h 1076"/>
              </a:gdLst>
              <a:ahLst/>
              <a:cxnLst>
                <a:cxn ang="0">
                  <a:pos x="connsiteX0" y="connsiteY0"/>
                </a:cxn>
                <a:cxn ang="0">
                  <a:pos x="connsiteX1" y="connsiteY1"/>
                </a:cxn>
                <a:cxn ang="0">
                  <a:pos x="connsiteX2" y="connsiteY2"/>
                </a:cxn>
              </a:cxnLst>
              <a:rect l="l" t="t" r="r" b="b"/>
              <a:pathLst>
                <a:path w="999" h="1076">
                  <a:moveTo>
                    <a:pt x="-606" y="-497"/>
                  </a:moveTo>
                  <a:cubicBezTo>
                    <a:pt x="-1131" y="-612"/>
                    <a:pt x="-1529" y="-1035"/>
                    <a:pt x="-1606" y="-1573"/>
                  </a:cubicBezTo>
                  <a:cubicBezTo>
                    <a:pt x="-1080" y="-1458"/>
                    <a:pt x="-683" y="-1035"/>
                    <a:pt x="-606" y="-497"/>
                  </a:cubicBezTo>
                  <a:close/>
                </a:path>
              </a:pathLst>
            </a:custGeom>
            <a:solidFill>
              <a:srgbClr val="020202"/>
            </a:solidFill>
            <a:ln w="1280" cap="flat">
              <a:noFill/>
              <a:prstDash val="solid"/>
              <a:miter/>
            </a:ln>
          </p:spPr>
          <p:txBody>
            <a:bodyPr rtlCol="0" anchor="ctr"/>
            <a:lstStyle/>
            <a:p>
              <a:endParaRPr lang="es-CO"/>
            </a:p>
          </p:txBody>
        </p:sp>
        <p:sp>
          <p:nvSpPr>
            <p:cNvPr id="345" name="Freeform: Shape 344">
              <a:extLst>
                <a:ext uri="{FF2B5EF4-FFF2-40B4-BE49-F238E27FC236}">
                  <a16:creationId xmlns:a16="http://schemas.microsoft.com/office/drawing/2014/main" id="{94D5E319-5350-CF74-9B49-B3BBBFFCFCDE}"/>
                </a:ext>
              </a:extLst>
            </p:cNvPr>
            <p:cNvSpPr/>
            <p:nvPr/>
          </p:nvSpPr>
          <p:spPr>
            <a:xfrm>
              <a:off x="-1063054" y="-292441"/>
              <a:ext cx="986" cy="1063"/>
            </a:xfrm>
            <a:custGeom>
              <a:avLst/>
              <a:gdLst>
                <a:gd name="connsiteX0" fmla="*/ -619 w 986"/>
                <a:gd name="connsiteY0" fmla="*/ -510 h 1063"/>
                <a:gd name="connsiteX1" fmla="*/ -1606 w 986"/>
                <a:gd name="connsiteY1" fmla="*/ -1573 h 1063"/>
                <a:gd name="connsiteX2" fmla="*/ -619 w 986"/>
                <a:gd name="connsiteY2" fmla="*/ -510 h 1063"/>
              </a:gdLst>
              <a:ahLst/>
              <a:cxnLst>
                <a:cxn ang="0">
                  <a:pos x="connsiteX0" y="connsiteY0"/>
                </a:cxn>
                <a:cxn ang="0">
                  <a:pos x="connsiteX1" y="connsiteY1"/>
                </a:cxn>
                <a:cxn ang="0">
                  <a:pos x="connsiteX2" y="connsiteY2"/>
                </a:cxn>
              </a:cxnLst>
              <a:rect l="l" t="t" r="r" b="b"/>
              <a:pathLst>
                <a:path w="986" h="1063">
                  <a:moveTo>
                    <a:pt x="-619" y="-510"/>
                  </a:moveTo>
                  <a:cubicBezTo>
                    <a:pt x="-1144" y="-599"/>
                    <a:pt x="-1554" y="-1035"/>
                    <a:pt x="-1606" y="-1573"/>
                  </a:cubicBezTo>
                  <a:cubicBezTo>
                    <a:pt x="-1106" y="-1432"/>
                    <a:pt x="-722" y="-1022"/>
                    <a:pt x="-619" y="-510"/>
                  </a:cubicBezTo>
                  <a:close/>
                </a:path>
              </a:pathLst>
            </a:custGeom>
            <a:solidFill>
              <a:srgbClr val="020202"/>
            </a:solidFill>
            <a:ln w="1280" cap="flat">
              <a:noFill/>
              <a:prstDash val="solid"/>
              <a:miter/>
            </a:ln>
          </p:spPr>
          <p:txBody>
            <a:bodyPr rtlCol="0" anchor="ctr"/>
            <a:lstStyle/>
            <a:p>
              <a:endParaRPr lang="es-CO"/>
            </a:p>
          </p:txBody>
        </p:sp>
        <p:sp>
          <p:nvSpPr>
            <p:cNvPr id="346" name="Freeform: Shape 345">
              <a:extLst>
                <a:ext uri="{FF2B5EF4-FFF2-40B4-BE49-F238E27FC236}">
                  <a16:creationId xmlns:a16="http://schemas.microsoft.com/office/drawing/2014/main" id="{BE91340C-B58C-2EC9-BA23-BFAEC9C0B426}"/>
                </a:ext>
              </a:extLst>
            </p:cNvPr>
            <p:cNvSpPr/>
            <p:nvPr/>
          </p:nvSpPr>
          <p:spPr>
            <a:xfrm>
              <a:off x="-1063951" y="-293415"/>
              <a:ext cx="960" cy="1037"/>
            </a:xfrm>
            <a:custGeom>
              <a:avLst/>
              <a:gdLst>
                <a:gd name="connsiteX0" fmla="*/ -645 w 960"/>
                <a:gd name="connsiteY0" fmla="*/ -535 h 1037"/>
                <a:gd name="connsiteX1" fmla="*/ -1606 w 960"/>
                <a:gd name="connsiteY1" fmla="*/ -1573 h 1037"/>
              </a:gdLst>
              <a:ahLst/>
              <a:cxnLst>
                <a:cxn ang="0">
                  <a:pos x="connsiteX0" y="connsiteY0"/>
                </a:cxn>
                <a:cxn ang="0">
                  <a:pos x="connsiteX1" y="connsiteY1"/>
                </a:cxn>
              </a:cxnLst>
              <a:rect l="l" t="t" r="r" b="b"/>
              <a:pathLst>
                <a:path w="960" h="1037">
                  <a:moveTo>
                    <a:pt x="-645" y="-535"/>
                  </a:moveTo>
                  <a:cubicBezTo>
                    <a:pt x="-1144" y="-663"/>
                    <a:pt x="-1516" y="-1060"/>
                    <a:pt x="-1606" y="-1573"/>
                  </a:cubicBezTo>
                  <a:close/>
                </a:path>
              </a:pathLst>
            </a:custGeom>
            <a:solidFill>
              <a:srgbClr val="020202"/>
            </a:solidFill>
            <a:ln w="1280" cap="flat">
              <a:noFill/>
              <a:prstDash val="solid"/>
              <a:miter/>
            </a:ln>
          </p:spPr>
          <p:txBody>
            <a:bodyPr rtlCol="0" anchor="ctr"/>
            <a:lstStyle/>
            <a:p>
              <a:endParaRPr lang="es-CO"/>
            </a:p>
          </p:txBody>
        </p:sp>
        <p:sp>
          <p:nvSpPr>
            <p:cNvPr id="347" name="Freeform: Shape 346">
              <a:extLst>
                <a:ext uri="{FF2B5EF4-FFF2-40B4-BE49-F238E27FC236}">
                  <a16:creationId xmlns:a16="http://schemas.microsoft.com/office/drawing/2014/main" id="{8576A30B-7AE3-2352-07A5-1D311700D97E}"/>
                </a:ext>
              </a:extLst>
            </p:cNvPr>
            <p:cNvSpPr/>
            <p:nvPr/>
          </p:nvSpPr>
          <p:spPr>
            <a:xfrm>
              <a:off x="-1068819" y="-299052"/>
              <a:ext cx="1012" cy="1088"/>
            </a:xfrm>
            <a:custGeom>
              <a:avLst/>
              <a:gdLst>
                <a:gd name="connsiteX0" fmla="*/ -593 w 1012"/>
                <a:gd name="connsiteY0" fmla="*/ -484 h 1088"/>
                <a:gd name="connsiteX1" fmla="*/ -1606 w 1012"/>
                <a:gd name="connsiteY1" fmla="*/ -1573 h 1088"/>
                <a:gd name="connsiteX2" fmla="*/ -593 w 1012"/>
                <a:gd name="connsiteY2" fmla="*/ -484 h 1088"/>
              </a:gdLst>
              <a:ahLst/>
              <a:cxnLst>
                <a:cxn ang="0">
                  <a:pos x="connsiteX0" y="connsiteY0"/>
                </a:cxn>
                <a:cxn ang="0">
                  <a:pos x="connsiteX1" y="connsiteY1"/>
                </a:cxn>
                <a:cxn ang="0">
                  <a:pos x="connsiteX2" y="connsiteY2"/>
                </a:cxn>
              </a:cxnLst>
              <a:rect l="l" t="t" r="r" b="b"/>
              <a:pathLst>
                <a:path w="1012" h="1088">
                  <a:moveTo>
                    <a:pt x="-593" y="-484"/>
                  </a:moveTo>
                  <a:cubicBezTo>
                    <a:pt x="-1132" y="-599"/>
                    <a:pt x="-1529" y="-1035"/>
                    <a:pt x="-1606" y="-1573"/>
                  </a:cubicBezTo>
                  <a:cubicBezTo>
                    <a:pt x="-1068" y="-1458"/>
                    <a:pt x="-670" y="-1022"/>
                    <a:pt x="-593" y="-484"/>
                  </a:cubicBezTo>
                  <a:close/>
                </a:path>
              </a:pathLst>
            </a:custGeom>
            <a:solidFill>
              <a:srgbClr val="020202"/>
            </a:solidFill>
            <a:ln w="1280" cap="flat">
              <a:noFill/>
              <a:prstDash val="solid"/>
              <a:miter/>
            </a:ln>
          </p:spPr>
          <p:txBody>
            <a:bodyPr rtlCol="0" anchor="ctr"/>
            <a:lstStyle/>
            <a:p>
              <a:endParaRPr lang="es-CO"/>
            </a:p>
          </p:txBody>
        </p:sp>
        <p:sp>
          <p:nvSpPr>
            <p:cNvPr id="348" name="Freeform: Shape 347">
              <a:extLst>
                <a:ext uri="{FF2B5EF4-FFF2-40B4-BE49-F238E27FC236}">
                  <a16:creationId xmlns:a16="http://schemas.microsoft.com/office/drawing/2014/main" id="{5AD041B2-7AFE-80B7-2D77-442C95FD16B7}"/>
                </a:ext>
              </a:extLst>
            </p:cNvPr>
            <p:cNvSpPr/>
            <p:nvPr/>
          </p:nvSpPr>
          <p:spPr>
            <a:xfrm>
              <a:off x="-1069703" y="-300038"/>
              <a:ext cx="973" cy="1076"/>
            </a:xfrm>
            <a:custGeom>
              <a:avLst/>
              <a:gdLst>
                <a:gd name="connsiteX0" fmla="*/ -632 w 973"/>
                <a:gd name="connsiteY0" fmla="*/ -497 h 1076"/>
                <a:gd name="connsiteX1" fmla="*/ -1606 w 973"/>
                <a:gd name="connsiteY1" fmla="*/ -1573 h 1076"/>
                <a:gd name="connsiteX2" fmla="*/ -632 w 973"/>
                <a:gd name="connsiteY2" fmla="*/ -497 h 1076"/>
              </a:gdLst>
              <a:ahLst/>
              <a:cxnLst>
                <a:cxn ang="0">
                  <a:pos x="connsiteX0" y="connsiteY0"/>
                </a:cxn>
                <a:cxn ang="0">
                  <a:pos x="connsiteX1" y="connsiteY1"/>
                </a:cxn>
                <a:cxn ang="0">
                  <a:pos x="connsiteX2" y="connsiteY2"/>
                </a:cxn>
              </a:cxnLst>
              <a:rect l="l" t="t" r="r" b="b"/>
              <a:pathLst>
                <a:path w="973" h="1076">
                  <a:moveTo>
                    <a:pt x="-632" y="-497"/>
                  </a:moveTo>
                  <a:cubicBezTo>
                    <a:pt x="-1157" y="-599"/>
                    <a:pt x="-1554" y="-1035"/>
                    <a:pt x="-1606" y="-1573"/>
                  </a:cubicBezTo>
                  <a:cubicBezTo>
                    <a:pt x="-1093" y="-1445"/>
                    <a:pt x="-696" y="-1022"/>
                    <a:pt x="-632" y="-497"/>
                  </a:cubicBezTo>
                  <a:close/>
                </a:path>
              </a:pathLst>
            </a:custGeom>
            <a:solidFill>
              <a:srgbClr val="020202"/>
            </a:solidFill>
            <a:ln w="1280" cap="flat">
              <a:noFill/>
              <a:prstDash val="solid"/>
              <a:miter/>
            </a:ln>
          </p:spPr>
          <p:txBody>
            <a:bodyPr rtlCol="0" anchor="ctr"/>
            <a:lstStyle/>
            <a:p>
              <a:endParaRPr lang="es-CO"/>
            </a:p>
          </p:txBody>
        </p:sp>
        <p:sp>
          <p:nvSpPr>
            <p:cNvPr id="349" name="Freeform: Shape 348">
              <a:extLst>
                <a:ext uri="{FF2B5EF4-FFF2-40B4-BE49-F238E27FC236}">
                  <a16:creationId xmlns:a16="http://schemas.microsoft.com/office/drawing/2014/main" id="{3B87093A-2E4A-1BBB-EDF5-1057573FB017}"/>
                </a:ext>
              </a:extLst>
            </p:cNvPr>
            <p:cNvSpPr/>
            <p:nvPr/>
          </p:nvSpPr>
          <p:spPr>
            <a:xfrm>
              <a:off x="-1070587" y="-301012"/>
              <a:ext cx="948" cy="1050"/>
            </a:xfrm>
            <a:custGeom>
              <a:avLst/>
              <a:gdLst>
                <a:gd name="connsiteX0" fmla="*/ -657 w 948"/>
                <a:gd name="connsiteY0" fmla="*/ -522 h 1050"/>
                <a:gd name="connsiteX1" fmla="*/ -1606 w 948"/>
                <a:gd name="connsiteY1" fmla="*/ -1573 h 1050"/>
              </a:gdLst>
              <a:ahLst/>
              <a:cxnLst>
                <a:cxn ang="0">
                  <a:pos x="connsiteX0" y="connsiteY0"/>
                </a:cxn>
                <a:cxn ang="0">
                  <a:pos x="connsiteX1" y="connsiteY1"/>
                </a:cxn>
              </a:cxnLst>
              <a:rect l="l" t="t" r="r" b="b"/>
              <a:pathLst>
                <a:path w="948" h="1050">
                  <a:moveTo>
                    <a:pt x="-657" y="-522"/>
                  </a:moveTo>
                  <a:cubicBezTo>
                    <a:pt x="-1170" y="-625"/>
                    <a:pt x="-1554" y="-1048"/>
                    <a:pt x="-1606" y="-1573"/>
                  </a:cubicBezTo>
                  <a:close/>
                </a:path>
              </a:pathLst>
            </a:custGeom>
            <a:solidFill>
              <a:srgbClr val="020202"/>
            </a:solidFill>
            <a:ln w="1280" cap="flat">
              <a:noFill/>
              <a:prstDash val="solid"/>
              <a:miter/>
            </a:ln>
          </p:spPr>
          <p:txBody>
            <a:bodyPr rtlCol="0" anchor="ctr"/>
            <a:lstStyle/>
            <a:p>
              <a:endParaRPr lang="es-CO"/>
            </a:p>
          </p:txBody>
        </p:sp>
        <p:sp>
          <p:nvSpPr>
            <p:cNvPr id="350" name="Freeform: Shape 349">
              <a:extLst>
                <a:ext uri="{FF2B5EF4-FFF2-40B4-BE49-F238E27FC236}">
                  <a16:creationId xmlns:a16="http://schemas.microsoft.com/office/drawing/2014/main" id="{E5EB62FD-7175-87E5-C1F8-8EAEB58B9924}"/>
                </a:ext>
              </a:extLst>
            </p:cNvPr>
            <p:cNvSpPr/>
            <p:nvPr/>
          </p:nvSpPr>
          <p:spPr>
            <a:xfrm>
              <a:off x="-1074379" y="-304804"/>
              <a:ext cx="986" cy="960"/>
            </a:xfrm>
            <a:custGeom>
              <a:avLst/>
              <a:gdLst>
                <a:gd name="connsiteX0" fmla="*/ -619 w 986"/>
                <a:gd name="connsiteY0" fmla="*/ -612 h 960"/>
                <a:gd name="connsiteX1" fmla="*/ -1606 w 986"/>
                <a:gd name="connsiteY1" fmla="*/ -1573 h 960"/>
              </a:gdLst>
              <a:ahLst/>
              <a:cxnLst>
                <a:cxn ang="0">
                  <a:pos x="connsiteX0" y="connsiteY0"/>
                </a:cxn>
                <a:cxn ang="0">
                  <a:pos x="connsiteX1" y="connsiteY1"/>
                </a:cxn>
              </a:cxnLst>
              <a:rect l="l" t="t" r="r" b="b"/>
              <a:pathLst>
                <a:path w="986" h="960">
                  <a:moveTo>
                    <a:pt x="-619" y="-612"/>
                  </a:moveTo>
                  <a:cubicBezTo>
                    <a:pt x="-1131" y="-676"/>
                    <a:pt x="-1529" y="-1073"/>
                    <a:pt x="-1606" y="-1573"/>
                  </a:cubicBezTo>
                  <a:close/>
                </a:path>
              </a:pathLst>
            </a:custGeom>
            <a:solidFill>
              <a:srgbClr val="020202"/>
            </a:solidFill>
            <a:ln w="1280" cap="flat">
              <a:noFill/>
              <a:prstDash val="solid"/>
              <a:miter/>
            </a:ln>
          </p:spPr>
          <p:txBody>
            <a:bodyPr rtlCol="0" anchor="ctr"/>
            <a:lstStyle/>
            <a:p>
              <a:endParaRPr lang="es-CO"/>
            </a:p>
          </p:txBody>
        </p:sp>
        <p:sp>
          <p:nvSpPr>
            <p:cNvPr id="351" name="Freeform: Shape 350">
              <a:extLst>
                <a:ext uri="{FF2B5EF4-FFF2-40B4-BE49-F238E27FC236}">
                  <a16:creationId xmlns:a16="http://schemas.microsoft.com/office/drawing/2014/main" id="{0FA90A8F-95E9-E5A9-7513-4DA642821270}"/>
                </a:ext>
              </a:extLst>
            </p:cNvPr>
            <p:cNvSpPr/>
            <p:nvPr/>
          </p:nvSpPr>
          <p:spPr>
            <a:xfrm>
              <a:off x="-1083053" y="-314233"/>
              <a:ext cx="999" cy="1088"/>
            </a:xfrm>
            <a:custGeom>
              <a:avLst/>
              <a:gdLst>
                <a:gd name="connsiteX0" fmla="*/ -606 w 999"/>
                <a:gd name="connsiteY0" fmla="*/ -484 h 1088"/>
                <a:gd name="connsiteX1" fmla="*/ -1606 w 999"/>
                <a:gd name="connsiteY1" fmla="*/ -1573 h 1088"/>
                <a:gd name="connsiteX2" fmla="*/ -606 w 999"/>
                <a:gd name="connsiteY2" fmla="*/ -484 h 1088"/>
              </a:gdLst>
              <a:ahLst/>
              <a:cxnLst>
                <a:cxn ang="0">
                  <a:pos x="connsiteX0" y="connsiteY0"/>
                </a:cxn>
                <a:cxn ang="0">
                  <a:pos x="connsiteX1" y="connsiteY1"/>
                </a:cxn>
                <a:cxn ang="0">
                  <a:pos x="connsiteX2" y="connsiteY2"/>
                </a:cxn>
              </a:cxnLst>
              <a:rect l="l" t="t" r="r" b="b"/>
              <a:pathLst>
                <a:path w="999" h="1088">
                  <a:moveTo>
                    <a:pt x="-606" y="-484"/>
                  </a:moveTo>
                  <a:cubicBezTo>
                    <a:pt x="-1144" y="-574"/>
                    <a:pt x="-1554" y="-1022"/>
                    <a:pt x="-1606" y="-1573"/>
                  </a:cubicBezTo>
                  <a:cubicBezTo>
                    <a:pt x="-1080" y="-1458"/>
                    <a:pt x="-670" y="-1022"/>
                    <a:pt x="-606" y="-484"/>
                  </a:cubicBezTo>
                  <a:close/>
                </a:path>
              </a:pathLst>
            </a:custGeom>
            <a:solidFill>
              <a:srgbClr val="020202"/>
            </a:solidFill>
            <a:ln w="1280" cap="flat">
              <a:noFill/>
              <a:prstDash val="solid"/>
              <a:miter/>
            </a:ln>
          </p:spPr>
          <p:txBody>
            <a:bodyPr rtlCol="0" anchor="ctr"/>
            <a:lstStyle/>
            <a:p>
              <a:endParaRPr lang="es-CO"/>
            </a:p>
          </p:txBody>
        </p:sp>
        <p:sp>
          <p:nvSpPr>
            <p:cNvPr id="352" name="Freeform: Shape 351">
              <a:extLst>
                <a:ext uri="{FF2B5EF4-FFF2-40B4-BE49-F238E27FC236}">
                  <a16:creationId xmlns:a16="http://schemas.microsoft.com/office/drawing/2014/main" id="{3591AD9F-5E12-6991-3D5D-5ED01DE35BCE}"/>
                </a:ext>
              </a:extLst>
            </p:cNvPr>
            <p:cNvSpPr/>
            <p:nvPr/>
          </p:nvSpPr>
          <p:spPr>
            <a:xfrm>
              <a:off x="-1083949" y="-315207"/>
              <a:ext cx="986" cy="1076"/>
            </a:xfrm>
            <a:custGeom>
              <a:avLst/>
              <a:gdLst>
                <a:gd name="connsiteX0" fmla="*/ -619 w 986"/>
                <a:gd name="connsiteY0" fmla="*/ -497 h 1076"/>
                <a:gd name="connsiteX1" fmla="*/ -1606 w 986"/>
                <a:gd name="connsiteY1" fmla="*/ -1573 h 1076"/>
                <a:gd name="connsiteX2" fmla="*/ -619 w 986"/>
                <a:gd name="connsiteY2" fmla="*/ -497 h 1076"/>
              </a:gdLst>
              <a:ahLst/>
              <a:cxnLst>
                <a:cxn ang="0">
                  <a:pos x="connsiteX0" y="connsiteY0"/>
                </a:cxn>
                <a:cxn ang="0">
                  <a:pos x="connsiteX1" y="connsiteY1"/>
                </a:cxn>
                <a:cxn ang="0">
                  <a:pos x="connsiteX2" y="connsiteY2"/>
                </a:cxn>
              </a:cxnLst>
              <a:rect l="l" t="t" r="r" b="b"/>
              <a:pathLst>
                <a:path w="986" h="1076">
                  <a:moveTo>
                    <a:pt x="-619" y="-497"/>
                  </a:moveTo>
                  <a:cubicBezTo>
                    <a:pt x="-1144" y="-612"/>
                    <a:pt x="-1529" y="-1048"/>
                    <a:pt x="-1606" y="-1573"/>
                  </a:cubicBezTo>
                  <a:cubicBezTo>
                    <a:pt x="-1080" y="-1458"/>
                    <a:pt x="-696" y="-1022"/>
                    <a:pt x="-619" y="-497"/>
                  </a:cubicBezTo>
                  <a:close/>
                </a:path>
              </a:pathLst>
            </a:custGeom>
            <a:solidFill>
              <a:srgbClr val="020202"/>
            </a:solidFill>
            <a:ln w="1280" cap="flat">
              <a:noFill/>
              <a:prstDash val="solid"/>
              <a:miter/>
            </a:ln>
          </p:spPr>
          <p:txBody>
            <a:bodyPr rtlCol="0" anchor="ctr"/>
            <a:lstStyle/>
            <a:p>
              <a:endParaRPr lang="es-CO"/>
            </a:p>
          </p:txBody>
        </p:sp>
        <p:sp>
          <p:nvSpPr>
            <p:cNvPr id="353" name="Freeform: Shape 352">
              <a:extLst>
                <a:ext uri="{FF2B5EF4-FFF2-40B4-BE49-F238E27FC236}">
                  <a16:creationId xmlns:a16="http://schemas.microsoft.com/office/drawing/2014/main" id="{0B462A93-BFF8-7D92-B28D-551018226F4B}"/>
                </a:ext>
              </a:extLst>
            </p:cNvPr>
            <p:cNvSpPr/>
            <p:nvPr/>
          </p:nvSpPr>
          <p:spPr>
            <a:xfrm>
              <a:off x="-1084846" y="-316181"/>
              <a:ext cx="960" cy="1050"/>
            </a:xfrm>
            <a:custGeom>
              <a:avLst/>
              <a:gdLst>
                <a:gd name="connsiteX0" fmla="*/ -645 w 960"/>
                <a:gd name="connsiteY0" fmla="*/ -522 h 1050"/>
                <a:gd name="connsiteX1" fmla="*/ -1606 w 960"/>
                <a:gd name="connsiteY1" fmla="*/ -1573 h 1050"/>
                <a:gd name="connsiteX2" fmla="*/ -645 w 960"/>
                <a:gd name="connsiteY2" fmla="*/ -522 h 1050"/>
              </a:gdLst>
              <a:ahLst/>
              <a:cxnLst>
                <a:cxn ang="0">
                  <a:pos x="connsiteX0" y="connsiteY0"/>
                </a:cxn>
                <a:cxn ang="0">
                  <a:pos x="connsiteX1" y="connsiteY1"/>
                </a:cxn>
                <a:cxn ang="0">
                  <a:pos x="connsiteX2" y="connsiteY2"/>
                </a:cxn>
              </a:cxnLst>
              <a:rect l="l" t="t" r="r" b="b"/>
              <a:pathLst>
                <a:path w="960" h="1050">
                  <a:moveTo>
                    <a:pt x="-645" y="-522"/>
                  </a:moveTo>
                  <a:cubicBezTo>
                    <a:pt x="-1144" y="-650"/>
                    <a:pt x="-1529" y="-1060"/>
                    <a:pt x="-1606" y="-1573"/>
                  </a:cubicBezTo>
                  <a:cubicBezTo>
                    <a:pt x="-1119" y="-1432"/>
                    <a:pt x="-747" y="-1022"/>
                    <a:pt x="-645" y="-522"/>
                  </a:cubicBezTo>
                  <a:close/>
                </a:path>
              </a:pathLst>
            </a:custGeom>
            <a:solidFill>
              <a:srgbClr val="020202"/>
            </a:solidFill>
            <a:ln w="1280" cap="flat">
              <a:noFill/>
              <a:prstDash val="solid"/>
              <a:miter/>
            </a:ln>
          </p:spPr>
          <p:txBody>
            <a:bodyPr rtlCol="0" anchor="ctr"/>
            <a:lstStyle/>
            <a:p>
              <a:endParaRPr lang="es-CO"/>
            </a:p>
          </p:txBody>
        </p:sp>
        <p:sp>
          <p:nvSpPr>
            <p:cNvPr id="354" name="Freeform: Shape 353">
              <a:extLst>
                <a:ext uri="{FF2B5EF4-FFF2-40B4-BE49-F238E27FC236}">
                  <a16:creationId xmlns:a16="http://schemas.microsoft.com/office/drawing/2014/main" id="{CC49B983-513C-2D22-8EB7-8789C89FD60C}"/>
                </a:ext>
              </a:extLst>
            </p:cNvPr>
            <p:cNvSpPr/>
            <p:nvPr/>
          </p:nvSpPr>
          <p:spPr>
            <a:xfrm>
              <a:off x="-1090675" y="-322753"/>
              <a:ext cx="1037" cy="1063"/>
            </a:xfrm>
            <a:custGeom>
              <a:avLst/>
              <a:gdLst>
                <a:gd name="connsiteX0" fmla="*/ -568 w 1037"/>
                <a:gd name="connsiteY0" fmla="*/ -509 h 1063"/>
                <a:gd name="connsiteX1" fmla="*/ -1606 w 1037"/>
                <a:gd name="connsiteY1" fmla="*/ -1573 h 1063"/>
                <a:gd name="connsiteX2" fmla="*/ -568 w 1037"/>
                <a:gd name="connsiteY2" fmla="*/ -509 h 1063"/>
              </a:gdLst>
              <a:ahLst/>
              <a:cxnLst>
                <a:cxn ang="0">
                  <a:pos x="connsiteX0" y="connsiteY0"/>
                </a:cxn>
                <a:cxn ang="0">
                  <a:pos x="connsiteX1" y="connsiteY1"/>
                </a:cxn>
                <a:cxn ang="0">
                  <a:pos x="connsiteX2" y="connsiteY2"/>
                </a:cxn>
              </a:cxnLst>
              <a:rect l="l" t="t" r="r" b="b"/>
              <a:pathLst>
                <a:path w="1037" h="1063">
                  <a:moveTo>
                    <a:pt x="-568" y="-509"/>
                  </a:moveTo>
                  <a:cubicBezTo>
                    <a:pt x="-1106" y="-612"/>
                    <a:pt x="-1516" y="-1035"/>
                    <a:pt x="-1606" y="-1573"/>
                  </a:cubicBezTo>
                  <a:cubicBezTo>
                    <a:pt x="-1055" y="-1496"/>
                    <a:pt x="-632" y="-1060"/>
                    <a:pt x="-568" y="-509"/>
                  </a:cubicBezTo>
                  <a:close/>
                </a:path>
              </a:pathLst>
            </a:custGeom>
            <a:solidFill>
              <a:srgbClr val="020202"/>
            </a:solidFill>
            <a:ln w="1280" cap="flat">
              <a:noFill/>
              <a:prstDash val="solid"/>
              <a:miter/>
            </a:ln>
          </p:spPr>
          <p:txBody>
            <a:bodyPr rtlCol="0" anchor="ctr"/>
            <a:lstStyle/>
            <a:p>
              <a:endParaRPr lang="es-CO"/>
            </a:p>
          </p:txBody>
        </p:sp>
        <p:sp>
          <p:nvSpPr>
            <p:cNvPr id="355" name="Freeform: Shape 354">
              <a:extLst>
                <a:ext uri="{FF2B5EF4-FFF2-40B4-BE49-F238E27FC236}">
                  <a16:creationId xmlns:a16="http://schemas.microsoft.com/office/drawing/2014/main" id="{48ACC344-B356-A1A6-A82B-A8C3A74E0B1A}"/>
                </a:ext>
              </a:extLst>
            </p:cNvPr>
            <p:cNvSpPr/>
            <p:nvPr/>
          </p:nvSpPr>
          <p:spPr>
            <a:xfrm>
              <a:off x="-1091598" y="-323714"/>
              <a:ext cx="1024" cy="1063"/>
            </a:xfrm>
            <a:custGeom>
              <a:avLst/>
              <a:gdLst>
                <a:gd name="connsiteX0" fmla="*/ -581 w 1024"/>
                <a:gd name="connsiteY0" fmla="*/ -509 h 1063"/>
                <a:gd name="connsiteX1" fmla="*/ -1606 w 1024"/>
                <a:gd name="connsiteY1" fmla="*/ -1573 h 1063"/>
                <a:gd name="connsiteX2" fmla="*/ -581 w 1024"/>
                <a:gd name="connsiteY2" fmla="*/ -509 h 1063"/>
              </a:gdLst>
              <a:ahLst/>
              <a:cxnLst>
                <a:cxn ang="0">
                  <a:pos x="connsiteX0" y="connsiteY0"/>
                </a:cxn>
                <a:cxn ang="0">
                  <a:pos x="connsiteX1" y="connsiteY1"/>
                </a:cxn>
                <a:cxn ang="0">
                  <a:pos x="connsiteX2" y="connsiteY2"/>
                </a:cxn>
              </a:cxnLst>
              <a:rect l="l" t="t" r="r" b="b"/>
              <a:pathLst>
                <a:path w="1024" h="1063">
                  <a:moveTo>
                    <a:pt x="-581" y="-509"/>
                  </a:moveTo>
                  <a:cubicBezTo>
                    <a:pt x="-1119" y="-612"/>
                    <a:pt x="-1529" y="-1035"/>
                    <a:pt x="-1606" y="-1573"/>
                  </a:cubicBezTo>
                  <a:cubicBezTo>
                    <a:pt x="-1068" y="-1470"/>
                    <a:pt x="-657" y="-1048"/>
                    <a:pt x="-581" y="-509"/>
                  </a:cubicBezTo>
                  <a:close/>
                </a:path>
              </a:pathLst>
            </a:custGeom>
            <a:solidFill>
              <a:srgbClr val="020202"/>
            </a:solidFill>
            <a:ln w="1280" cap="flat">
              <a:noFill/>
              <a:prstDash val="solid"/>
              <a:miter/>
            </a:ln>
          </p:spPr>
          <p:txBody>
            <a:bodyPr rtlCol="0" anchor="ctr"/>
            <a:lstStyle/>
            <a:p>
              <a:endParaRPr lang="es-CO"/>
            </a:p>
          </p:txBody>
        </p:sp>
        <p:sp>
          <p:nvSpPr>
            <p:cNvPr id="356" name="Freeform: Shape 355">
              <a:extLst>
                <a:ext uri="{FF2B5EF4-FFF2-40B4-BE49-F238E27FC236}">
                  <a16:creationId xmlns:a16="http://schemas.microsoft.com/office/drawing/2014/main" id="{F3EF67AB-2D4F-D9D0-E5BB-A5BDD4C7DCEE}"/>
                </a:ext>
              </a:extLst>
            </p:cNvPr>
            <p:cNvSpPr/>
            <p:nvPr/>
          </p:nvSpPr>
          <p:spPr>
            <a:xfrm>
              <a:off x="-1092546" y="-324675"/>
              <a:ext cx="1037" cy="1050"/>
            </a:xfrm>
            <a:custGeom>
              <a:avLst/>
              <a:gdLst>
                <a:gd name="connsiteX0" fmla="*/ -568 w 1037"/>
                <a:gd name="connsiteY0" fmla="*/ -522 h 1050"/>
                <a:gd name="connsiteX1" fmla="*/ -1606 w 1037"/>
                <a:gd name="connsiteY1" fmla="*/ -1573 h 1050"/>
                <a:gd name="connsiteX2" fmla="*/ -568 w 1037"/>
                <a:gd name="connsiteY2" fmla="*/ -522 h 1050"/>
              </a:gdLst>
              <a:ahLst/>
              <a:cxnLst>
                <a:cxn ang="0">
                  <a:pos x="connsiteX0" y="connsiteY0"/>
                </a:cxn>
                <a:cxn ang="0">
                  <a:pos x="connsiteX1" y="connsiteY1"/>
                </a:cxn>
                <a:cxn ang="0">
                  <a:pos x="connsiteX2" y="connsiteY2"/>
                </a:cxn>
              </a:cxnLst>
              <a:rect l="l" t="t" r="r" b="b"/>
              <a:pathLst>
                <a:path w="1037" h="1050">
                  <a:moveTo>
                    <a:pt x="-568" y="-522"/>
                  </a:moveTo>
                  <a:cubicBezTo>
                    <a:pt x="-1106" y="-612"/>
                    <a:pt x="-1516" y="-1035"/>
                    <a:pt x="-1606" y="-1573"/>
                  </a:cubicBezTo>
                  <a:cubicBezTo>
                    <a:pt x="-1068" y="-1483"/>
                    <a:pt x="-657" y="-1060"/>
                    <a:pt x="-568" y="-522"/>
                  </a:cubicBezTo>
                  <a:close/>
                </a:path>
              </a:pathLst>
            </a:custGeom>
            <a:solidFill>
              <a:srgbClr val="020202"/>
            </a:solidFill>
            <a:ln w="1280" cap="flat">
              <a:noFill/>
              <a:prstDash val="solid"/>
              <a:miter/>
            </a:ln>
          </p:spPr>
          <p:txBody>
            <a:bodyPr rtlCol="0" anchor="ctr"/>
            <a:lstStyle/>
            <a:p>
              <a:endParaRPr lang="es-CO"/>
            </a:p>
          </p:txBody>
        </p:sp>
        <p:sp>
          <p:nvSpPr>
            <p:cNvPr id="357" name="Freeform: Shape 356">
              <a:extLst>
                <a:ext uri="{FF2B5EF4-FFF2-40B4-BE49-F238E27FC236}">
                  <a16:creationId xmlns:a16="http://schemas.microsoft.com/office/drawing/2014/main" id="{F4F07B11-5E77-CA31-B7EA-5B32019C46B9}"/>
                </a:ext>
              </a:extLst>
            </p:cNvPr>
            <p:cNvSpPr/>
            <p:nvPr/>
          </p:nvSpPr>
          <p:spPr>
            <a:xfrm>
              <a:off x="-1137142" y="-359778"/>
              <a:ext cx="1114" cy="884"/>
            </a:xfrm>
            <a:custGeom>
              <a:avLst/>
              <a:gdLst>
                <a:gd name="connsiteX0" fmla="*/ -491 w 1114"/>
                <a:gd name="connsiteY0" fmla="*/ -689 h 884"/>
                <a:gd name="connsiteX1" fmla="*/ -1606 w 1114"/>
                <a:gd name="connsiteY1" fmla="*/ -1573 h 884"/>
                <a:gd name="connsiteX2" fmla="*/ -491 w 1114"/>
                <a:gd name="connsiteY2" fmla="*/ -689 h 884"/>
              </a:gdLst>
              <a:ahLst/>
              <a:cxnLst>
                <a:cxn ang="0">
                  <a:pos x="connsiteX0" y="connsiteY0"/>
                </a:cxn>
                <a:cxn ang="0">
                  <a:pos x="connsiteX1" y="connsiteY1"/>
                </a:cxn>
                <a:cxn ang="0">
                  <a:pos x="connsiteX2" y="connsiteY2"/>
                </a:cxn>
              </a:cxnLst>
              <a:rect l="l" t="t" r="r" b="b"/>
              <a:pathLst>
                <a:path w="1114" h="884">
                  <a:moveTo>
                    <a:pt x="-491" y="-689"/>
                  </a:moveTo>
                  <a:cubicBezTo>
                    <a:pt x="-1016" y="-689"/>
                    <a:pt x="-1477" y="-1060"/>
                    <a:pt x="-1606" y="-1573"/>
                  </a:cubicBezTo>
                  <a:cubicBezTo>
                    <a:pt x="-1106" y="-1496"/>
                    <a:pt x="-670" y="-1163"/>
                    <a:pt x="-491" y="-689"/>
                  </a:cubicBezTo>
                  <a:close/>
                </a:path>
              </a:pathLst>
            </a:custGeom>
            <a:solidFill>
              <a:srgbClr val="020202"/>
            </a:solidFill>
            <a:ln w="1280" cap="flat">
              <a:noFill/>
              <a:prstDash val="solid"/>
              <a:miter/>
            </a:ln>
          </p:spPr>
          <p:txBody>
            <a:bodyPr rtlCol="0" anchor="ctr"/>
            <a:lstStyle/>
            <a:p>
              <a:endParaRPr lang="es-CO"/>
            </a:p>
          </p:txBody>
        </p:sp>
        <p:sp>
          <p:nvSpPr>
            <p:cNvPr id="358" name="Freeform: Shape 357">
              <a:extLst>
                <a:ext uri="{FF2B5EF4-FFF2-40B4-BE49-F238E27FC236}">
                  <a16:creationId xmlns:a16="http://schemas.microsoft.com/office/drawing/2014/main" id="{AEB8A66B-60BE-E1B6-C1B6-421F736D6947}"/>
                </a:ext>
              </a:extLst>
            </p:cNvPr>
            <p:cNvSpPr/>
            <p:nvPr/>
          </p:nvSpPr>
          <p:spPr>
            <a:xfrm>
              <a:off x="-1093494" y="-325610"/>
              <a:ext cx="1050" cy="1037"/>
            </a:xfrm>
            <a:custGeom>
              <a:avLst/>
              <a:gdLst>
                <a:gd name="connsiteX0" fmla="*/ -555 w 1050"/>
                <a:gd name="connsiteY0" fmla="*/ -535 h 1037"/>
                <a:gd name="connsiteX1" fmla="*/ -1606 w 1050"/>
                <a:gd name="connsiteY1" fmla="*/ -1573 h 1037"/>
                <a:gd name="connsiteX2" fmla="*/ -555 w 1050"/>
                <a:gd name="connsiteY2" fmla="*/ -535 h 1037"/>
              </a:gdLst>
              <a:ahLst/>
              <a:cxnLst>
                <a:cxn ang="0">
                  <a:pos x="connsiteX0" y="connsiteY0"/>
                </a:cxn>
                <a:cxn ang="0">
                  <a:pos x="connsiteX1" y="connsiteY1"/>
                </a:cxn>
                <a:cxn ang="0">
                  <a:pos x="connsiteX2" y="connsiteY2"/>
                </a:cxn>
              </a:cxnLst>
              <a:rect l="l" t="t" r="r" b="b"/>
              <a:pathLst>
                <a:path w="1050" h="1037">
                  <a:moveTo>
                    <a:pt x="-555" y="-535"/>
                  </a:moveTo>
                  <a:cubicBezTo>
                    <a:pt x="-1093" y="-625"/>
                    <a:pt x="-1516" y="-1035"/>
                    <a:pt x="-1606" y="-1573"/>
                  </a:cubicBezTo>
                  <a:cubicBezTo>
                    <a:pt x="-1068" y="-1483"/>
                    <a:pt x="-645" y="-1073"/>
                    <a:pt x="-555" y="-535"/>
                  </a:cubicBezTo>
                  <a:close/>
                </a:path>
              </a:pathLst>
            </a:custGeom>
            <a:solidFill>
              <a:srgbClr val="020202"/>
            </a:solidFill>
            <a:ln w="1280" cap="flat">
              <a:noFill/>
              <a:prstDash val="solid"/>
              <a:miter/>
            </a:ln>
          </p:spPr>
          <p:txBody>
            <a:bodyPr rtlCol="0" anchor="ctr"/>
            <a:lstStyle/>
            <a:p>
              <a:endParaRPr lang="es-CO"/>
            </a:p>
          </p:txBody>
        </p:sp>
        <p:sp>
          <p:nvSpPr>
            <p:cNvPr id="359" name="Freeform: Shape 358">
              <a:extLst>
                <a:ext uri="{FF2B5EF4-FFF2-40B4-BE49-F238E27FC236}">
                  <a16:creationId xmlns:a16="http://schemas.microsoft.com/office/drawing/2014/main" id="{E0A823D8-01DD-6147-98AB-4DEF7FEDB9D5}"/>
                </a:ext>
              </a:extLst>
            </p:cNvPr>
            <p:cNvSpPr/>
            <p:nvPr/>
          </p:nvSpPr>
          <p:spPr>
            <a:xfrm>
              <a:off x="-1094455" y="-326558"/>
              <a:ext cx="1050" cy="1037"/>
            </a:xfrm>
            <a:custGeom>
              <a:avLst/>
              <a:gdLst>
                <a:gd name="connsiteX0" fmla="*/ -555 w 1050"/>
                <a:gd name="connsiteY0" fmla="*/ -535 h 1037"/>
                <a:gd name="connsiteX1" fmla="*/ -1606 w 1050"/>
                <a:gd name="connsiteY1" fmla="*/ -1573 h 1037"/>
                <a:gd name="connsiteX2" fmla="*/ -555 w 1050"/>
                <a:gd name="connsiteY2" fmla="*/ -535 h 1037"/>
              </a:gdLst>
              <a:ahLst/>
              <a:cxnLst>
                <a:cxn ang="0">
                  <a:pos x="connsiteX0" y="connsiteY0"/>
                </a:cxn>
                <a:cxn ang="0">
                  <a:pos x="connsiteX1" y="connsiteY1"/>
                </a:cxn>
                <a:cxn ang="0">
                  <a:pos x="connsiteX2" y="connsiteY2"/>
                </a:cxn>
              </a:cxnLst>
              <a:rect l="l" t="t" r="r" b="b"/>
              <a:pathLst>
                <a:path w="1050" h="1037">
                  <a:moveTo>
                    <a:pt x="-555" y="-535"/>
                  </a:moveTo>
                  <a:cubicBezTo>
                    <a:pt x="-1093" y="-625"/>
                    <a:pt x="-1516" y="-1035"/>
                    <a:pt x="-1606" y="-1573"/>
                  </a:cubicBezTo>
                  <a:cubicBezTo>
                    <a:pt x="-1068" y="-1483"/>
                    <a:pt x="-645" y="-1073"/>
                    <a:pt x="-555" y="-535"/>
                  </a:cubicBezTo>
                  <a:close/>
                </a:path>
              </a:pathLst>
            </a:custGeom>
            <a:solidFill>
              <a:srgbClr val="020202"/>
            </a:solidFill>
            <a:ln w="1280" cap="flat">
              <a:noFill/>
              <a:prstDash val="solid"/>
              <a:miter/>
            </a:ln>
          </p:spPr>
          <p:txBody>
            <a:bodyPr rtlCol="0" anchor="ctr"/>
            <a:lstStyle/>
            <a:p>
              <a:endParaRPr lang="es-CO"/>
            </a:p>
          </p:txBody>
        </p:sp>
        <p:sp>
          <p:nvSpPr>
            <p:cNvPr id="360" name="Freeform: Shape 359">
              <a:extLst>
                <a:ext uri="{FF2B5EF4-FFF2-40B4-BE49-F238E27FC236}">
                  <a16:creationId xmlns:a16="http://schemas.microsoft.com/office/drawing/2014/main" id="{509B8D4D-1EA2-97DD-3BA7-CD6E74476553}"/>
                </a:ext>
              </a:extLst>
            </p:cNvPr>
            <p:cNvSpPr/>
            <p:nvPr/>
          </p:nvSpPr>
          <p:spPr>
            <a:xfrm>
              <a:off x="-1095416" y="-327506"/>
              <a:ext cx="1063" cy="1037"/>
            </a:xfrm>
            <a:custGeom>
              <a:avLst/>
              <a:gdLst>
                <a:gd name="connsiteX0" fmla="*/ -542 w 1063"/>
                <a:gd name="connsiteY0" fmla="*/ -535 h 1037"/>
                <a:gd name="connsiteX1" fmla="*/ -1606 w 1063"/>
                <a:gd name="connsiteY1" fmla="*/ -1573 h 1037"/>
                <a:gd name="connsiteX2" fmla="*/ -542 w 1063"/>
                <a:gd name="connsiteY2" fmla="*/ -535 h 1037"/>
              </a:gdLst>
              <a:ahLst/>
              <a:cxnLst>
                <a:cxn ang="0">
                  <a:pos x="connsiteX0" y="connsiteY0"/>
                </a:cxn>
                <a:cxn ang="0">
                  <a:pos x="connsiteX1" y="connsiteY1"/>
                </a:cxn>
                <a:cxn ang="0">
                  <a:pos x="connsiteX2" y="connsiteY2"/>
                </a:cxn>
              </a:cxnLst>
              <a:rect l="l" t="t" r="r" b="b"/>
              <a:pathLst>
                <a:path w="1063" h="1037">
                  <a:moveTo>
                    <a:pt x="-542" y="-535"/>
                  </a:moveTo>
                  <a:cubicBezTo>
                    <a:pt x="-1080" y="-625"/>
                    <a:pt x="-1503" y="-1035"/>
                    <a:pt x="-1606" y="-1573"/>
                  </a:cubicBezTo>
                  <a:cubicBezTo>
                    <a:pt x="-1068" y="-1483"/>
                    <a:pt x="-645" y="-1073"/>
                    <a:pt x="-542" y="-535"/>
                  </a:cubicBezTo>
                  <a:close/>
                </a:path>
              </a:pathLst>
            </a:custGeom>
            <a:solidFill>
              <a:srgbClr val="020202"/>
            </a:solidFill>
            <a:ln w="1280" cap="flat">
              <a:noFill/>
              <a:prstDash val="solid"/>
              <a:miter/>
            </a:ln>
          </p:spPr>
          <p:txBody>
            <a:bodyPr rtlCol="0" anchor="ctr"/>
            <a:lstStyle/>
            <a:p>
              <a:endParaRPr lang="es-CO"/>
            </a:p>
          </p:txBody>
        </p:sp>
        <p:sp>
          <p:nvSpPr>
            <p:cNvPr id="361" name="Freeform: Shape 360">
              <a:extLst>
                <a:ext uri="{FF2B5EF4-FFF2-40B4-BE49-F238E27FC236}">
                  <a16:creationId xmlns:a16="http://schemas.microsoft.com/office/drawing/2014/main" id="{E30724B2-AAEE-77B9-AFA5-D76E0A31D2E4}"/>
                </a:ext>
              </a:extLst>
            </p:cNvPr>
            <p:cNvSpPr/>
            <p:nvPr/>
          </p:nvSpPr>
          <p:spPr>
            <a:xfrm>
              <a:off x="-1096376" y="-328428"/>
              <a:ext cx="1063" cy="1024"/>
            </a:xfrm>
            <a:custGeom>
              <a:avLst/>
              <a:gdLst>
                <a:gd name="connsiteX0" fmla="*/ -542 w 1063"/>
                <a:gd name="connsiteY0" fmla="*/ -548 h 1024"/>
                <a:gd name="connsiteX1" fmla="*/ -1606 w 1063"/>
                <a:gd name="connsiteY1" fmla="*/ -1573 h 1024"/>
                <a:gd name="connsiteX2" fmla="*/ -542 w 1063"/>
                <a:gd name="connsiteY2" fmla="*/ -548 h 1024"/>
              </a:gdLst>
              <a:ahLst/>
              <a:cxnLst>
                <a:cxn ang="0">
                  <a:pos x="connsiteX0" y="connsiteY0"/>
                </a:cxn>
                <a:cxn ang="0">
                  <a:pos x="connsiteX1" y="connsiteY1"/>
                </a:cxn>
                <a:cxn ang="0">
                  <a:pos x="connsiteX2" y="connsiteY2"/>
                </a:cxn>
              </a:cxnLst>
              <a:rect l="l" t="t" r="r" b="b"/>
              <a:pathLst>
                <a:path w="1063" h="1024">
                  <a:moveTo>
                    <a:pt x="-542" y="-548"/>
                  </a:moveTo>
                  <a:cubicBezTo>
                    <a:pt x="-1093" y="-599"/>
                    <a:pt x="-1529" y="-1022"/>
                    <a:pt x="-1606" y="-1573"/>
                  </a:cubicBezTo>
                  <a:cubicBezTo>
                    <a:pt x="-1055" y="-1522"/>
                    <a:pt x="-619" y="-1099"/>
                    <a:pt x="-542" y="-548"/>
                  </a:cubicBezTo>
                  <a:close/>
                </a:path>
              </a:pathLst>
            </a:custGeom>
            <a:solidFill>
              <a:srgbClr val="020202"/>
            </a:solidFill>
            <a:ln w="1280" cap="flat">
              <a:noFill/>
              <a:prstDash val="solid"/>
              <a:miter/>
            </a:ln>
          </p:spPr>
          <p:txBody>
            <a:bodyPr rtlCol="0" anchor="ctr"/>
            <a:lstStyle/>
            <a:p>
              <a:endParaRPr lang="es-CO"/>
            </a:p>
          </p:txBody>
        </p:sp>
        <p:sp>
          <p:nvSpPr>
            <p:cNvPr id="362" name="Freeform: Shape 361">
              <a:extLst>
                <a:ext uri="{FF2B5EF4-FFF2-40B4-BE49-F238E27FC236}">
                  <a16:creationId xmlns:a16="http://schemas.microsoft.com/office/drawing/2014/main" id="{642F50C5-463A-001A-4D47-BE0154052F6B}"/>
                </a:ext>
              </a:extLst>
            </p:cNvPr>
            <p:cNvSpPr/>
            <p:nvPr/>
          </p:nvSpPr>
          <p:spPr>
            <a:xfrm>
              <a:off x="-1102923" y="-334193"/>
              <a:ext cx="1050" cy="935"/>
            </a:xfrm>
            <a:custGeom>
              <a:avLst/>
              <a:gdLst>
                <a:gd name="connsiteX0" fmla="*/ -555 w 1050"/>
                <a:gd name="connsiteY0" fmla="*/ -638 h 935"/>
                <a:gd name="connsiteX1" fmla="*/ -1606 w 1050"/>
                <a:gd name="connsiteY1" fmla="*/ -1573 h 935"/>
              </a:gdLst>
              <a:ahLst/>
              <a:cxnLst>
                <a:cxn ang="0">
                  <a:pos x="connsiteX0" y="connsiteY0"/>
                </a:cxn>
                <a:cxn ang="0">
                  <a:pos x="connsiteX1" y="connsiteY1"/>
                </a:cxn>
              </a:cxnLst>
              <a:rect l="l" t="t" r="r" b="b"/>
              <a:pathLst>
                <a:path w="1050" h="935">
                  <a:moveTo>
                    <a:pt x="-555" y="-638"/>
                  </a:moveTo>
                  <a:cubicBezTo>
                    <a:pt x="-1067" y="-689"/>
                    <a:pt x="-1490" y="-1073"/>
                    <a:pt x="-1606" y="-1573"/>
                  </a:cubicBezTo>
                  <a:close/>
                </a:path>
              </a:pathLst>
            </a:custGeom>
            <a:solidFill>
              <a:srgbClr val="020202"/>
            </a:solidFill>
            <a:ln w="1280" cap="flat">
              <a:noFill/>
              <a:prstDash val="solid"/>
              <a:miter/>
            </a:ln>
          </p:spPr>
          <p:txBody>
            <a:bodyPr rtlCol="0" anchor="ctr"/>
            <a:lstStyle/>
            <a:p>
              <a:endParaRPr lang="es-CO"/>
            </a:p>
          </p:txBody>
        </p:sp>
        <p:sp>
          <p:nvSpPr>
            <p:cNvPr id="363" name="Freeform: Shape 362">
              <a:extLst>
                <a:ext uri="{FF2B5EF4-FFF2-40B4-BE49-F238E27FC236}">
                  <a16:creationId xmlns:a16="http://schemas.microsoft.com/office/drawing/2014/main" id="{CD404BE2-3016-4411-0069-5C9B5336AEA7}"/>
                </a:ext>
              </a:extLst>
            </p:cNvPr>
            <p:cNvSpPr/>
            <p:nvPr/>
          </p:nvSpPr>
          <p:spPr>
            <a:xfrm>
              <a:off x="-1103884" y="-335090"/>
              <a:ext cx="1101" cy="960"/>
            </a:xfrm>
            <a:custGeom>
              <a:avLst/>
              <a:gdLst>
                <a:gd name="connsiteX0" fmla="*/ -504 w 1101"/>
                <a:gd name="connsiteY0" fmla="*/ -612 h 960"/>
                <a:gd name="connsiteX1" fmla="*/ -1606 w 1101"/>
                <a:gd name="connsiteY1" fmla="*/ -1573 h 960"/>
                <a:gd name="connsiteX2" fmla="*/ -504 w 1101"/>
                <a:gd name="connsiteY2" fmla="*/ -612 h 960"/>
              </a:gdLst>
              <a:ahLst/>
              <a:cxnLst>
                <a:cxn ang="0">
                  <a:pos x="connsiteX0" y="connsiteY0"/>
                </a:cxn>
                <a:cxn ang="0">
                  <a:pos x="connsiteX1" y="connsiteY1"/>
                </a:cxn>
                <a:cxn ang="0">
                  <a:pos x="connsiteX2" y="connsiteY2"/>
                </a:cxn>
              </a:cxnLst>
              <a:rect l="l" t="t" r="r" b="b"/>
              <a:pathLst>
                <a:path w="1101" h="960">
                  <a:moveTo>
                    <a:pt x="-504" y="-612"/>
                  </a:moveTo>
                  <a:cubicBezTo>
                    <a:pt x="-1042" y="-676"/>
                    <a:pt x="-1477" y="-1048"/>
                    <a:pt x="-1606" y="-1573"/>
                  </a:cubicBezTo>
                  <a:cubicBezTo>
                    <a:pt x="-1067" y="-1509"/>
                    <a:pt x="-632" y="-1137"/>
                    <a:pt x="-504" y="-612"/>
                  </a:cubicBezTo>
                  <a:close/>
                </a:path>
              </a:pathLst>
            </a:custGeom>
            <a:solidFill>
              <a:srgbClr val="020202"/>
            </a:solidFill>
            <a:ln w="1280" cap="flat">
              <a:noFill/>
              <a:prstDash val="solid"/>
              <a:miter/>
            </a:ln>
          </p:spPr>
          <p:txBody>
            <a:bodyPr rtlCol="0" anchor="ctr"/>
            <a:lstStyle/>
            <a:p>
              <a:endParaRPr lang="es-CO"/>
            </a:p>
          </p:txBody>
        </p:sp>
        <p:sp>
          <p:nvSpPr>
            <p:cNvPr id="364" name="Freeform: Shape 363">
              <a:extLst>
                <a:ext uri="{FF2B5EF4-FFF2-40B4-BE49-F238E27FC236}">
                  <a16:creationId xmlns:a16="http://schemas.microsoft.com/office/drawing/2014/main" id="{F2D77065-1F32-1645-9DD5-CF42C3F5C18C}"/>
                </a:ext>
              </a:extLst>
            </p:cNvPr>
            <p:cNvSpPr/>
            <p:nvPr/>
          </p:nvSpPr>
          <p:spPr>
            <a:xfrm>
              <a:off x="-1107753" y="-337922"/>
              <a:ext cx="1127" cy="909"/>
            </a:xfrm>
            <a:custGeom>
              <a:avLst/>
              <a:gdLst>
                <a:gd name="connsiteX0" fmla="*/ -478 w 1127"/>
                <a:gd name="connsiteY0" fmla="*/ -663 h 909"/>
                <a:gd name="connsiteX1" fmla="*/ -1606 w 1127"/>
                <a:gd name="connsiteY1" fmla="*/ -1573 h 909"/>
                <a:gd name="connsiteX2" fmla="*/ -478 w 1127"/>
                <a:gd name="connsiteY2" fmla="*/ -663 h 909"/>
              </a:gdLst>
              <a:ahLst/>
              <a:cxnLst>
                <a:cxn ang="0">
                  <a:pos x="connsiteX0" y="connsiteY0"/>
                </a:cxn>
                <a:cxn ang="0">
                  <a:pos x="connsiteX1" y="connsiteY1"/>
                </a:cxn>
                <a:cxn ang="0">
                  <a:pos x="connsiteX2" y="connsiteY2"/>
                </a:cxn>
              </a:cxnLst>
              <a:rect l="l" t="t" r="r" b="b"/>
              <a:pathLst>
                <a:path w="1127" h="909">
                  <a:moveTo>
                    <a:pt x="-478" y="-663"/>
                  </a:moveTo>
                  <a:cubicBezTo>
                    <a:pt x="-1016" y="-676"/>
                    <a:pt x="-1478" y="-1048"/>
                    <a:pt x="-1606" y="-1573"/>
                  </a:cubicBezTo>
                  <a:cubicBezTo>
                    <a:pt x="-1080" y="-1534"/>
                    <a:pt x="-632" y="-1176"/>
                    <a:pt x="-478" y="-663"/>
                  </a:cubicBezTo>
                  <a:close/>
                </a:path>
              </a:pathLst>
            </a:custGeom>
            <a:solidFill>
              <a:srgbClr val="020202"/>
            </a:solidFill>
            <a:ln w="1280" cap="flat">
              <a:noFill/>
              <a:prstDash val="solid"/>
              <a:miter/>
            </a:ln>
          </p:spPr>
          <p:txBody>
            <a:bodyPr rtlCol="0" anchor="ctr"/>
            <a:lstStyle/>
            <a:p>
              <a:endParaRPr lang="es-CO"/>
            </a:p>
          </p:txBody>
        </p:sp>
        <p:sp>
          <p:nvSpPr>
            <p:cNvPr id="365" name="Freeform: Shape 364">
              <a:extLst>
                <a:ext uri="{FF2B5EF4-FFF2-40B4-BE49-F238E27FC236}">
                  <a16:creationId xmlns:a16="http://schemas.microsoft.com/office/drawing/2014/main" id="{A15311B0-00D8-359C-9A38-59E6BAF16190}"/>
                </a:ext>
              </a:extLst>
            </p:cNvPr>
            <p:cNvSpPr/>
            <p:nvPr/>
          </p:nvSpPr>
          <p:spPr>
            <a:xfrm>
              <a:off x="-1110584" y="-339830"/>
              <a:ext cx="1127" cy="871"/>
            </a:xfrm>
            <a:custGeom>
              <a:avLst/>
              <a:gdLst>
                <a:gd name="connsiteX0" fmla="*/ -478 w 1127"/>
                <a:gd name="connsiteY0" fmla="*/ -702 h 871"/>
                <a:gd name="connsiteX1" fmla="*/ -1606 w 1127"/>
                <a:gd name="connsiteY1" fmla="*/ -1573 h 871"/>
                <a:gd name="connsiteX2" fmla="*/ -478 w 1127"/>
                <a:gd name="connsiteY2" fmla="*/ -702 h 871"/>
              </a:gdLst>
              <a:ahLst/>
              <a:cxnLst>
                <a:cxn ang="0">
                  <a:pos x="connsiteX0" y="connsiteY0"/>
                </a:cxn>
                <a:cxn ang="0">
                  <a:pos x="connsiteX1" y="connsiteY1"/>
                </a:cxn>
                <a:cxn ang="0">
                  <a:pos x="connsiteX2" y="connsiteY2"/>
                </a:cxn>
              </a:cxnLst>
              <a:rect l="l" t="t" r="r" b="b"/>
              <a:pathLst>
                <a:path w="1127" h="871">
                  <a:moveTo>
                    <a:pt x="-478" y="-702"/>
                  </a:moveTo>
                  <a:cubicBezTo>
                    <a:pt x="-1003" y="-702"/>
                    <a:pt x="-1477" y="-1060"/>
                    <a:pt x="-1606" y="-1573"/>
                  </a:cubicBezTo>
                  <a:cubicBezTo>
                    <a:pt x="-1093" y="-1522"/>
                    <a:pt x="-657" y="-1176"/>
                    <a:pt x="-478" y="-702"/>
                  </a:cubicBezTo>
                  <a:close/>
                </a:path>
              </a:pathLst>
            </a:custGeom>
            <a:solidFill>
              <a:srgbClr val="020202"/>
            </a:solidFill>
            <a:ln w="1280" cap="flat">
              <a:noFill/>
              <a:prstDash val="solid"/>
              <a:miter/>
            </a:ln>
          </p:spPr>
          <p:txBody>
            <a:bodyPr rtlCol="0" anchor="ctr"/>
            <a:lstStyle/>
            <a:p>
              <a:endParaRPr lang="es-CO"/>
            </a:p>
          </p:txBody>
        </p:sp>
        <p:sp>
          <p:nvSpPr>
            <p:cNvPr id="366" name="Freeform: Shape 365">
              <a:extLst>
                <a:ext uri="{FF2B5EF4-FFF2-40B4-BE49-F238E27FC236}">
                  <a16:creationId xmlns:a16="http://schemas.microsoft.com/office/drawing/2014/main" id="{F5611AB3-61AD-0C35-DD3E-040CC35F3378}"/>
                </a:ext>
              </a:extLst>
            </p:cNvPr>
            <p:cNvSpPr/>
            <p:nvPr/>
          </p:nvSpPr>
          <p:spPr>
            <a:xfrm>
              <a:off x="-1117182" y="-345570"/>
              <a:ext cx="1063" cy="948"/>
            </a:xfrm>
            <a:custGeom>
              <a:avLst/>
              <a:gdLst>
                <a:gd name="connsiteX0" fmla="*/ -542 w 1063"/>
                <a:gd name="connsiteY0" fmla="*/ -625 h 948"/>
                <a:gd name="connsiteX1" fmla="*/ -1606 w 1063"/>
                <a:gd name="connsiteY1" fmla="*/ -1573 h 948"/>
                <a:gd name="connsiteX2" fmla="*/ -542 w 1063"/>
                <a:gd name="connsiteY2" fmla="*/ -625 h 948"/>
              </a:gdLst>
              <a:ahLst/>
              <a:cxnLst>
                <a:cxn ang="0">
                  <a:pos x="connsiteX0" y="connsiteY0"/>
                </a:cxn>
                <a:cxn ang="0">
                  <a:pos x="connsiteX1" y="connsiteY1"/>
                </a:cxn>
                <a:cxn ang="0">
                  <a:pos x="connsiteX2" y="connsiteY2"/>
                </a:cxn>
              </a:cxnLst>
              <a:rect l="l" t="t" r="r" b="b"/>
              <a:pathLst>
                <a:path w="1063" h="948">
                  <a:moveTo>
                    <a:pt x="-542" y="-625"/>
                  </a:moveTo>
                  <a:cubicBezTo>
                    <a:pt x="-1068" y="-676"/>
                    <a:pt x="-1503" y="-1061"/>
                    <a:pt x="-1606" y="-1573"/>
                  </a:cubicBezTo>
                  <a:cubicBezTo>
                    <a:pt x="-1106" y="-1470"/>
                    <a:pt x="-696" y="-1112"/>
                    <a:pt x="-542" y="-625"/>
                  </a:cubicBezTo>
                  <a:close/>
                </a:path>
              </a:pathLst>
            </a:custGeom>
            <a:solidFill>
              <a:srgbClr val="020202"/>
            </a:solidFill>
            <a:ln w="1280" cap="flat">
              <a:noFill/>
              <a:prstDash val="solid"/>
              <a:miter/>
            </a:ln>
          </p:spPr>
          <p:txBody>
            <a:bodyPr rtlCol="0" anchor="ctr"/>
            <a:lstStyle/>
            <a:p>
              <a:endParaRPr lang="es-CO"/>
            </a:p>
          </p:txBody>
        </p:sp>
        <p:sp>
          <p:nvSpPr>
            <p:cNvPr id="367" name="Freeform: Shape 366">
              <a:extLst>
                <a:ext uri="{FF2B5EF4-FFF2-40B4-BE49-F238E27FC236}">
                  <a16:creationId xmlns:a16="http://schemas.microsoft.com/office/drawing/2014/main" id="{2F0D5CD3-1E43-4167-4C80-A4F70C194FB5}"/>
                </a:ext>
              </a:extLst>
            </p:cNvPr>
            <p:cNvSpPr/>
            <p:nvPr/>
          </p:nvSpPr>
          <p:spPr>
            <a:xfrm>
              <a:off x="-1118207" y="-346441"/>
              <a:ext cx="1101" cy="973"/>
            </a:xfrm>
            <a:custGeom>
              <a:avLst/>
              <a:gdLst>
                <a:gd name="connsiteX0" fmla="*/ -504 w 1101"/>
                <a:gd name="connsiteY0" fmla="*/ -599 h 973"/>
                <a:gd name="connsiteX1" fmla="*/ -1606 w 1101"/>
                <a:gd name="connsiteY1" fmla="*/ -1573 h 973"/>
                <a:gd name="connsiteX2" fmla="*/ -504 w 1101"/>
                <a:gd name="connsiteY2" fmla="*/ -599 h 973"/>
              </a:gdLst>
              <a:ahLst/>
              <a:cxnLst>
                <a:cxn ang="0">
                  <a:pos x="connsiteX0" y="connsiteY0"/>
                </a:cxn>
                <a:cxn ang="0">
                  <a:pos x="connsiteX1" y="connsiteY1"/>
                </a:cxn>
                <a:cxn ang="0">
                  <a:pos x="connsiteX2" y="connsiteY2"/>
                </a:cxn>
              </a:cxnLst>
              <a:rect l="l" t="t" r="r" b="b"/>
              <a:pathLst>
                <a:path w="1101" h="973">
                  <a:moveTo>
                    <a:pt x="-504" y="-599"/>
                  </a:moveTo>
                  <a:cubicBezTo>
                    <a:pt x="-1042" y="-663"/>
                    <a:pt x="-1477" y="-1048"/>
                    <a:pt x="-1606" y="-1573"/>
                  </a:cubicBezTo>
                  <a:cubicBezTo>
                    <a:pt x="-1068" y="-1509"/>
                    <a:pt x="-632" y="-1125"/>
                    <a:pt x="-504" y="-599"/>
                  </a:cubicBezTo>
                  <a:close/>
                </a:path>
              </a:pathLst>
            </a:custGeom>
            <a:solidFill>
              <a:srgbClr val="020202"/>
            </a:solidFill>
            <a:ln w="1280" cap="flat">
              <a:noFill/>
              <a:prstDash val="solid"/>
              <a:miter/>
            </a:ln>
          </p:spPr>
          <p:txBody>
            <a:bodyPr rtlCol="0" anchor="ctr"/>
            <a:lstStyle/>
            <a:p>
              <a:endParaRPr lang="es-CO"/>
            </a:p>
          </p:txBody>
        </p:sp>
        <p:sp>
          <p:nvSpPr>
            <p:cNvPr id="368" name="Freeform: Shape 367">
              <a:extLst>
                <a:ext uri="{FF2B5EF4-FFF2-40B4-BE49-F238E27FC236}">
                  <a16:creationId xmlns:a16="http://schemas.microsoft.com/office/drawing/2014/main" id="{0557822B-2546-E5EE-BFEB-0AEF809FFA32}"/>
                </a:ext>
              </a:extLst>
            </p:cNvPr>
            <p:cNvSpPr/>
            <p:nvPr/>
          </p:nvSpPr>
          <p:spPr>
            <a:xfrm>
              <a:off x="-1035486" y="408862"/>
              <a:ext cx="151945" cy="362604"/>
            </a:xfrm>
            <a:custGeom>
              <a:avLst/>
              <a:gdLst>
                <a:gd name="connsiteX0" fmla="*/ 3201 w 151945"/>
                <a:gd name="connsiteY0" fmla="*/ 360971 h 362604"/>
                <a:gd name="connsiteX1" fmla="*/ 1587 w 151945"/>
                <a:gd name="connsiteY1" fmla="*/ 358101 h 362604"/>
                <a:gd name="connsiteX2" fmla="*/ -1552 w 151945"/>
                <a:gd name="connsiteY2" fmla="*/ 347634 h 362604"/>
                <a:gd name="connsiteX3" fmla="*/ 4008 w 151945"/>
                <a:gd name="connsiteY3" fmla="*/ 338333 h 362604"/>
                <a:gd name="connsiteX4" fmla="*/ 10875 w 151945"/>
                <a:gd name="connsiteY4" fmla="*/ 335169 h 362604"/>
                <a:gd name="connsiteX5" fmla="*/ 45222 w 151945"/>
                <a:gd name="connsiteY5" fmla="*/ 315695 h 362604"/>
                <a:gd name="connsiteX6" fmla="*/ 58456 w 151945"/>
                <a:gd name="connsiteY6" fmla="*/ 304293 h 362604"/>
                <a:gd name="connsiteX7" fmla="*/ 76546 w 151945"/>
                <a:gd name="connsiteY7" fmla="*/ 280156 h 362604"/>
                <a:gd name="connsiteX8" fmla="*/ 87628 w 151945"/>
                <a:gd name="connsiteY8" fmla="*/ 248205 h 362604"/>
                <a:gd name="connsiteX9" fmla="*/ 91203 w 151945"/>
                <a:gd name="connsiteY9" fmla="*/ 229231 h 362604"/>
                <a:gd name="connsiteX10" fmla="*/ 92484 w 151945"/>
                <a:gd name="connsiteY10" fmla="*/ 217047 h 362604"/>
                <a:gd name="connsiteX11" fmla="*/ 94149 w 151945"/>
                <a:gd name="connsiteY11" fmla="*/ 189285 h 362604"/>
                <a:gd name="connsiteX12" fmla="*/ 98364 w 151945"/>
                <a:gd name="connsiteY12" fmla="*/ 156603 h 362604"/>
                <a:gd name="connsiteX13" fmla="*/ 104193 w 151945"/>
                <a:gd name="connsiteY13" fmla="*/ 127982 h 362604"/>
                <a:gd name="connsiteX14" fmla="*/ 111240 w 151945"/>
                <a:gd name="connsiteY14" fmla="*/ 93853 h 362604"/>
                <a:gd name="connsiteX15" fmla="*/ 117184 w 151945"/>
                <a:gd name="connsiteY15" fmla="*/ 56700 h 362604"/>
                <a:gd name="connsiteX16" fmla="*/ 128407 w 151945"/>
                <a:gd name="connsiteY16" fmla="*/ 19687 h 362604"/>
                <a:gd name="connsiteX17" fmla="*/ 133826 w 151945"/>
                <a:gd name="connsiteY17" fmla="*/ 8682 h 362604"/>
                <a:gd name="connsiteX18" fmla="*/ 150340 w 151945"/>
                <a:gd name="connsiteY18" fmla="*/ -1567 h 362604"/>
                <a:gd name="connsiteX19" fmla="*/ 142256 w 151945"/>
                <a:gd name="connsiteY19" fmla="*/ 42389 h 362604"/>
                <a:gd name="connsiteX20" fmla="*/ 138746 w 151945"/>
                <a:gd name="connsiteY20" fmla="*/ 65168 h 362604"/>
                <a:gd name="connsiteX21" fmla="*/ 133698 w 151945"/>
                <a:gd name="connsiteY21" fmla="*/ 95774 h 362604"/>
                <a:gd name="connsiteX22" fmla="*/ 126575 w 151945"/>
                <a:gd name="connsiteY22" fmla="*/ 130813 h 362604"/>
                <a:gd name="connsiteX23" fmla="*/ 122232 w 151945"/>
                <a:gd name="connsiteY23" fmla="*/ 153464 h 362604"/>
                <a:gd name="connsiteX24" fmla="*/ 121220 w 151945"/>
                <a:gd name="connsiteY24" fmla="*/ 162317 h 362604"/>
                <a:gd name="connsiteX25" fmla="*/ 117569 w 151945"/>
                <a:gd name="connsiteY25" fmla="*/ 181739 h 362604"/>
                <a:gd name="connsiteX26" fmla="*/ 116185 w 151945"/>
                <a:gd name="connsiteY26" fmla="*/ 193897 h 362604"/>
                <a:gd name="connsiteX27" fmla="*/ 115109 w 151945"/>
                <a:gd name="connsiteY27" fmla="*/ 218892 h 362604"/>
                <a:gd name="connsiteX28" fmla="*/ 100709 w 151945"/>
                <a:gd name="connsiteY28" fmla="*/ 282565 h 362604"/>
                <a:gd name="connsiteX29" fmla="*/ 90780 w 151945"/>
                <a:gd name="connsiteY29" fmla="*/ 301411 h 362604"/>
                <a:gd name="connsiteX30" fmla="*/ 87308 w 151945"/>
                <a:gd name="connsiteY30" fmla="*/ 307586 h 362604"/>
                <a:gd name="connsiteX31" fmla="*/ 65887 w 151945"/>
                <a:gd name="connsiteY31" fmla="*/ 331300 h 362604"/>
                <a:gd name="connsiteX32" fmla="*/ 45094 w 151945"/>
                <a:gd name="connsiteY32" fmla="*/ 346814 h 362604"/>
                <a:gd name="connsiteX33" fmla="*/ 11311 w 151945"/>
                <a:gd name="connsiteY33" fmla="*/ 360830 h 362604"/>
                <a:gd name="connsiteX34" fmla="*/ 3201 w 151945"/>
                <a:gd name="connsiteY34" fmla="*/ 360971 h 36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51945" h="362604">
                  <a:moveTo>
                    <a:pt x="3201" y="360971"/>
                  </a:moveTo>
                  <a:cubicBezTo>
                    <a:pt x="2829" y="359933"/>
                    <a:pt x="2279" y="358959"/>
                    <a:pt x="1587" y="358101"/>
                  </a:cubicBezTo>
                  <a:cubicBezTo>
                    <a:pt x="-1693" y="355231"/>
                    <a:pt x="-1719" y="351503"/>
                    <a:pt x="-1552" y="347634"/>
                  </a:cubicBezTo>
                  <a:cubicBezTo>
                    <a:pt x="-1526" y="343752"/>
                    <a:pt x="600" y="340191"/>
                    <a:pt x="4008" y="338333"/>
                  </a:cubicBezTo>
                  <a:cubicBezTo>
                    <a:pt x="6173" y="337026"/>
                    <a:pt x="8479" y="335963"/>
                    <a:pt x="10875" y="335169"/>
                  </a:cubicBezTo>
                  <a:cubicBezTo>
                    <a:pt x="23686" y="331107"/>
                    <a:pt x="34807" y="324048"/>
                    <a:pt x="45222" y="315695"/>
                  </a:cubicBezTo>
                  <a:cubicBezTo>
                    <a:pt x="49770" y="312057"/>
                    <a:pt x="54472" y="308598"/>
                    <a:pt x="58456" y="304293"/>
                  </a:cubicBezTo>
                  <a:cubicBezTo>
                    <a:pt x="65375" y="296952"/>
                    <a:pt x="71447" y="288855"/>
                    <a:pt x="76546" y="280156"/>
                  </a:cubicBezTo>
                  <a:cubicBezTo>
                    <a:pt x="82030" y="270215"/>
                    <a:pt x="85783" y="259402"/>
                    <a:pt x="87628" y="248205"/>
                  </a:cubicBezTo>
                  <a:cubicBezTo>
                    <a:pt x="88794" y="241876"/>
                    <a:pt x="90190" y="235585"/>
                    <a:pt x="91203" y="229231"/>
                  </a:cubicBezTo>
                  <a:cubicBezTo>
                    <a:pt x="91843" y="225208"/>
                    <a:pt x="91984" y="221109"/>
                    <a:pt x="92484" y="217047"/>
                  </a:cubicBezTo>
                  <a:cubicBezTo>
                    <a:pt x="93457" y="207823"/>
                    <a:pt x="93470" y="198535"/>
                    <a:pt x="94149" y="189285"/>
                  </a:cubicBezTo>
                  <a:cubicBezTo>
                    <a:pt x="94969" y="178280"/>
                    <a:pt x="96852" y="167506"/>
                    <a:pt x="98364" y="156603"/>
                  </a:cubicBezTo>
                  <a:cubicBezTo>
                    <a:pt x="99645" y="146969"/>
                    <a:pt x="102028" y="137476"/>
                    <a:pt x="104193" y="127982"/>
                  </a:cubicBezTo>
                  <a:cubicBezTo>
                    <a:pt x="106756" y="116644"/>
                    <a:pt x="109702" y="105370"/>
                    <a:pt x="111240" y="93853"/>
                  </a:cubicBezTo>
                  <a:cubicBezTo>
                    <a:pt x="112892" y="81400"/>
                    <a:pt x="114571" y="68973"/>
                    <a:pt x="117184" y="56700"/>
                  </a:cubicBezTo>
                  <a:cubicBezTo>
                    <a:pt x="119721" y="44029"/>
                    <a:pt x="123487" y="31640"/>
                    <a:pt x="128407" y="19687"/>
                  </a:cubicBezTo>
                  <a:cubicBezTo>
                    <a:pt x="130008" y="15934"/>
                    <a:pt x="132161" y="12410"/>
                    <a:pt x="133826" y="8682"/>
                  </a:cubicBezTo>
                  <a:cubicBezTo>
                    <a:pt x="137042" y="1482"/>
                    <a:pt x="142615" y="-1733"/>
                    <a:pt x="150340" y="-1567"/>
                  </a:cubicBezTo>
                  <a:cubicBezTo>
                    <a:pt x="148124" y="13166"/>
                    <a:pt x="144959" y="27733"/>
                    <a:pt x="142256" y="42389"/>
                  </a:cubicBezTo>
                  <a:cubicBezTo>
                    <a:pt x="140860" y="49935"/>
                    <a:pt x="139796" y="57545"/>
                    <a:pt x="138746" y="65168"/>
                  </a:cubicBezTo>
                  <a:cubicBezTo>
                    <a:pt x="137349" y="75417"/>
                    <a:pt x="136760" y="85743"/>
                    <a:pt x="133698" y="95774"/>
                  </a:cubicBezTo>
                  <a:cubicBezTo>
                    <a:pt x="130213" y="107176"/>
                    <a:pt x="129304" y="119207"/>
                    <a:pt x="126575" y="130813"/>
                  </a:cubicBezTo>
                  <a:cubicBezTo>
                    <a:pt x="124807" y="138308"/>
                    <a:pt x="123910" y="145957"/>
                    <a:pt x="122232" y="153464"/>
                  </a:cubicBezTo>
                  <a:cubicBezTo>
                    <a:pt x="121578" y="156373"/>
                    <a:pt x="121232" y="159332"/>
                    <a:pt x="121220" y="162317"/>
                  </a:cubicBezTo>
                  <a:cubicBezTo>
                    <a:pt x="121220" y="169120"/>
                    <a:pt x="118401" y="175205"/>
                    <a:pt x="117569" y="181739"/>
                  </a:cubicBezTo>
                  <a:cubicBezTo>
                    <a:pt x="117056" y="185775"/>
                    <a:pt x="115865" y="189734"/>
                    <a:pt x="116185" y="193897"/>
                  </a:cubicBezTo>
                  <a:cubicBezTo>
                    <a:pt x="116825" y="202263"/>
                    <a:pt x="115903" y="210552"/>
                    <a:pt x="115109" y="218892"/>
                  </a:cubicBezTo>
                  <a:cubicBezTo>
                    <a:pt x="113046" y="240671"/>
                    <a:pt x="109292" y="262220"/>
                    <a:pt x="100709" y="282565"/>
                  </a:cubicBezTo>
                  <a:cubicBezTo>
                    <a:pt x="97890" y="289086"/>
                    <a:pt x="94572" y="295389"/>
                    <a:pt x="90780" y="301411"/>
                  </a:cubicBezTo>
                  <a:cubicBezTo>
                    <a:pt x="89499" y="303409"/>
                    <a:pt x="88448" y="305510"/>
                    <a:pt x="87308" y="307586"/>
                  </a:cubicBezTo>
                  <a:cubicBezTo>
                    <a:pt x="82030" y="317182"/>
                    <a:pt x="73894" y="324138"/>
                    <a:pt x="65887" y="331300"/>
                  </a:cubicBezTo>
                  <a:cubicBezTo>
                    <a:pt x="59341" y="336962"/>
                    <a:pt x="52384" y="342151"/>
                    <a:pt x="45094" y="346814"/>
                  </a:cubicBezTo>
                  <a:cubicBezTo>
                    <a:pt x="34845" y="353643"/>
                    <a:pt x="23802" y="359190"/>
                    <a:pt x="11311" y="360830"/>
                  </a:cubicBezTo>
                  <a:cubicBezTo>
                    <a:pt x="8607" y="361035"/>
                    <a:pt x="5904" y="361086"/>
                    <a:pt x="3201" y="360971"/>
                  </a:cubicBezTo>
                  <a:close/>
                </a:path>
              </a:pathLst>
            </a:custGeom>
            <a:solidFill>
              <a:srgbClr val="000000"/>
            </a:solidFill>
            <a:ln w="1280" cap="flat">
              <a:noFill/>
              <a:prstDash val="solid"/>
              <a:miter/>
            </a:ln>
          </p:spPr>
          <p:txBody>
            <a:bodyPr rtlCol="0" anchor="ctr"/>
            <a:lstStyle/>
            <a:p>
              <a:endParaRPr lang="es-CO"/>
            </a:p>
          </p:txBody>
        </p:sp>
        <p:sp>
          <p:nvSpPr>
            <p:cNvPr id="369" name="Freeform: Shape 368">
              <a:extLst>
                <a:ext uri="{FF2B5EF4-FFF2-40B4-BE49-F238E27FC236}">
                  <a16:creationId xmlns:a16="http://schemas.microsoft.com/office/drawing/2014/main" id="{705D4E69-A070-7F5E-ACC8-F6596E59397E}"/>
                </a:ext>
              </a:extLst>
            </p:cNvPr>
            <p:cNvSpPr/>
            <p:nvPr/>
          </p:nvSpPr>
          <p:spPr>
            <a:xfrm>
              <a:off x="-1107548" y="765494"/>
              <a:ext cx="22788" cy="4105"/>
            </a:xfrm>
            <a:custGeom>
              <a:avLst/>
              <a:gdLst>
                <a:gd name="connsiteX0" fmla="*/ -1606 w 22788"/>
                <a:gd name="connsiteY0" fmla="*/ 2417 h 4105"/>
                <a:gd name="connsiteX1" fmla="*/ 5633 w 22788"/>
                <a:gd name="connsiteY1" fmla="*/ -965 h 4105"/>
                <a:gd name="connsiteX2" fmla="*/ 7900 w 22788"/>
                <a:gd name="connsiteY2" fmla="*/ 611 h 4105"/>
                <a:gd name="connsiteX3" fmla="*/ 10706 w 22788"/>
                <a:gd name="connsiteY3" fmla="*/ 611 h 4105"/>
                <a:gd name="connsiteX4" fmla="*/ 17650 w 22788"/>
                <a:gd name="connsiteY4" fmla="*/ -1311 h 4105"/>
                <a:gd name="connsiteX5" fmla="*/ 21173 w 22788"/>
                <a:gd name="connsiteY5" fmla="*/ 2533 h 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788" h="4105">
                  <a:moveTo>
                    <a:pt x="-1606" y="2417"/>
                  </a:moveTo>
                  <a:cubicBezTo>
                    <a:pt x="-824" y="-1170"/>
                    <a:pt x="1866" y="-2451"/>
                    <a:pt x="5633" y="-965"/>
                  </a:cubicBezTo>
                  <a:cubicBezTo>
                    <a:pt x="6479" y="-581"/>
                    <a:pt x="7247" y="-42"/>
                    <a:pt x="7900" y="611"/>
                  </a:cubicBezTo>
                  <a:cubicBezTo>
                    <a:pt x="8913" y="1546"/>
                    <a:pt x="9822" y="1597"/>
                    <a:pt x="10706" y="611"/>
                  </a:cubicBezTo>
                  <a:cubicBezTo>
                    <a:pt x="12602" y="-1593"/>
                    <a:pt x="15152" y="-1273"/>
                    <a:pt x="17650" y="-1311"/>
                  </a:cubicBezTo>
                  <a:cubicBezTo>
                    <a:pt x="20148" y="-1349"/>
                    <a:pt x="21301" y="-30"/>
                    <a:pt x="21173" y="2533"/>
                  </a:cubicBezTo>
                  <a:close/>
                </a:path>
              </a:pathLst>
            </a:custGeom>
            <a:solidFill>
              <a:srgbClr val="020202"/>
            </a:solidFill>
            <a:ln w="1280" cap="flat">
              <a:noFill/>
              <a:prstDash val="solid"/>
              <a:miter/>
            </a:ln>
          </p:spPr>
          <p:txBody>
            <a:bodyPr rtlCol="0" anchor="ctr"/>
            <a:lstStyle/>
            <a:p>
              <a:endParaRPr lang="es-CO"/>
            </a:p>
          </p:txBody>
        </p:sp>
        <p:sp>
          <p:nvSpPr>
            <p:cNvPr id="370" name="Freeform: Shape 369">
              <a:extLst>
                <a:ext uri="{FF2B5EF4-FFF2-40B4-BE49-F238E27FC236}">
                  <a16:creationId xmlns:a16="http://schemas.microsoft.com/office/drawing/2014/main" id="{89D3E5FC-665E-27CF-20B9-89A90CAAB9F9}"/>
                </a:ext>
              </a:extLst>
            </p:cNvPr>
            <p:cNvSpPr/>
            <p:nvPr/>
          </p:nvSpPr>
          <p:spPr>
            <a:xfrm>
              <a:off x="-1141742" y="767223"/>
              <a:ext cx="30401" cy="3136"/>
            </a:xfrm>
            <a:custGeom>
              <a:avLst/>
              <a:gdLst>
                <a:gd name="connsiteX0" fmla="*/ -1606 w 30401"/>
                <a:gd name="connsiteY0" fmla="*/ 727 h 3136"/>
                <a:gd name="connsiteX1" fmla="*/ 9925 w 30401"/>
                <a:gd name="connsiteY1" fmla="*/ -862 h 3136"/>
                <a:gd name="connsiteX2" fmla="*/ 16330 w 30401"/>
                <a:gd name="connsiteY2" fmla="*/ -862 h 3136"/>
                <a:gd name="connsiteX3" fmla="*/ 28796 w 30401"/>
                <a:gd name="connsiteY3" fmla="*/ 727 h 3136"/>
                <a:gd name="connsiteX4" fmla="*/ 26234 w 30401"/>
                <a:gd name="connsiteY4" fmla="*/ 1534 h 3136"/>
                <a:gd name="connsiteX5" fmla="*/ 970 w 30401"/>
                <a:gd name="connsiteY5" fmla="*/ 1534 h 3136"/>
                <a:gd name="connsiteX6" fmla="*/ -1606 w 30401"/>
                <a:gd name="connsiteY6" fmla="*/ 727 h 3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01" h="3136">
                  <a:moveTo>
                    <a:pt x="-1606" y="727"/>
                  </a:moveTo>
                  <a:cubicBezTo>
                    <a:pt x="2238" y="419"/>
                    <a:pt x="6081" y="1342"/>
                    <a:pt x="9925" y="-862"/>
                  </a:cubicBezTo>
                  <a:cubicBezTo>
                    <a:pt x="11949" y="-1810"/>
                    <a:pt x="14306" y="-1810"/>
                    <a:pt x="16330" y="-862"/>
                  </a:cubicBezTo>
                  <a:cubicBezTo>
                    <a:pt x="20417" y="1508"/>
                    <a:pt x="24645" y="342"/>
                    <a:pt x="28796" y="727"/>
                  </a:cubicBezTo>
                  <a:cubicBezTo>
                    <a:pt x="28104" y="1367"/>
                    <a:pt x="27169" y="1662"/>
                    <a:pt x="26234" y="1534"/>
                  </a:cubicBezTo>
                  <a:lnTo>
                    <a:pt x="970" y="1534"/>
                  </a:lnTo>
                  <a:cubicBezTo>
                    <a:pt x="34" y="1662"/>
                    <a:pt x="-914" y="1367"/>
                    <a:pt x="-1606" y="727"/>
                  </a:cubicBezTo>
                  <a:close/>
                </a:path>
              </a:pathLst>
            </a:custGeom>
            <a:solidFill>
              <a:srgbClr val="020202"/>
            </a:solidFill>
            <a:ln w="1280" cap="flat">
              <a:noFill/>
              <a:prstDash val="solid"/>
              <a:miter/>
            </a:ln>
          </p:spPr>
          <p:txBody>
            <a:bodyPr rtlCol="0" anchor="ctr"/>
            <a:lstStyle/>
            <a:p>
              <a:endParaRPr lang="es-CO"/>
            </a:p>
          </p:txBody>
        </p:sp>
        <p:sp>
          <p:nvSpPr>
            <p:cNvPr id="371" name="Freeform: Shape 370">
              <a:extLst>
                <a:ext uri="{FF2B5EF4-FFF2-40B4-BE49-F238E27FC236}">
                  <a16:creationId xmlns:a16="http://schemas.microsoft.com/office/drawing/2014/main" id="{F9F54478-B3A0-F635-ADC4-9FAC73AC0777}"/>
                </a:ext>
              </a:extLst>
            </p:cNvPr>
            <p:cNvSpPr/>
            <p:nvPr/>
          </p:nvSpPr>
          <p:spPr>
            <a:xfrm>
              <a:off x="-1083847" y="767553"/>
              <a:ext cx="8493" cy="2930"/>
            </a:xfrm>
            <a:custGeom>
              <a:avLst/>
              <a:gdLst>
                <a:gd name="connsiteX0" fmla="*/ -1606 w 8493"/>
                <a:gd name="connsiteY0" fmla="*/ 397 h 2930"/>
                <a:gd name="connsiteX1" fmla="*/ 957 w 8493"/>
                <a:gd name="connsiteY1" fmla="*/ -244 h 2930"/>
                <a:gd name="connsiteX2" fmla="*/ 6888 w 8493"/>
                <a:gd name="connsiteY2" fmla="*/ 1358 h 2930"/>
                <a:gd name="connsiteX3" fmla="*/ -1606 w 8493"/>
                <a:gd name="connsiteY3" fmla="*/ 397 h 2930"/>
              </a:gdLst>
              <a:ahLst/>
              <a:cxnLst>
                <a:cxn ang="0">
                  <a:pos x="connsiteX0" y="connsiteY0"/>
                </a:cxn>
                <a:cxn ang="0">
                  <a:pos x="connsiteX1" y="connsiteY1"/>
                </a:cxn>
                <a:cxn ang="0">
                  <a:pos x="connsiteX2" y="connsiteY2"/>
                </a:cxn>
                <a:cxn ang="0">
                  <a:pos x="connsiteX3" y="connsiteY3"/>
                </a:cxn>
              </a:cxnLst>
              <a:rect l="l" t="t" r="r" b="b"/>
              <a:pathLst>
                <a:path w="8493" h="2930">
                  <a:moveTo>
                    <a:pt x="-1606" y="397"/>
                  </a:moveTo>
                  <a:cubicBezTo>
                    <a:pt x="-709" y="397"/>
                    <a:pt x="162" y="179"/>
                    <a:pt x="957" y="-244"/>
                  </a:cubicBezTo>
                  <a:cubicBezTo>
                    <a:pt x="4365" y="-2268"/>
                    <a:pt x="4633" y="-2165"/>
                    <a:pt x="6888" y="1358"/>
                  </a:cubicBezTo>
                  <a:cubicBezTo>
                    <a:pt x="4108" y="1012"/>
                    <a:pt x="1098" y="2011"/>
                    <a:pt x="-1606" y="397"/>
                  </a:cubicBezTo>
                  <a:close/>
                </a:path>
              </a:pathLst>
            </a:custGeom>
            <a:solidFill>
              <a:srgbClr val="020202"/>
            </a:solidFill>
            <a:ln w="1280" cap="flat">
              <a:noFill/>
              <a:prstDash val="solid"/>
              <a:miter/>
            </a:ln>
          </p:spPr>
          <p:txBody>
            <a:bodyPr rtlCol="0" anchor="ctr"/>
            <a:lstStyle/>
            <a:p>
              <a:endParaRPr lang="es-CO"/>
            </a:p>
          </p:txBody>
        </p:sp>
        <p:sp>
          <p:nvSpPr>
            <p:cNvPr id="372" name="Freeform: Shape 371">
              <a:extLst>
                <a:ext uri="{FF2B5EF4-FFF2-40B4-BE49-F238E27FC236}">
                  <a16:creationId xmlns:a16="http://schemas.microsoft.com/office/drawing/2014/main" id="{EEACAAEC-8D1B-608C-BCDB-68609F53A8A5}"/>
                </a:ext>
              </a:extLst>
            </p:cNvPr>
            <p:cNvSpPr/>
            <p:nvPr/>
          </p:nvSpPr>
          <p:spPr>
            <a:xfrm>
              <a:off x="-1075302" y="770456"/>
              <a:ext cx="2818" cy="862"/>
            </a:xfrm>
            <a:custGeom>
              <a:avLst/>
              <a:gdLst>
                <a:gd name="connsiteX0" fmla="*/ -1606 w 2818"/>
                <a:gd name="connsiteY0" fmla="*/ -1559 h 862"/>
                <a:gd name="connsiteX1" fmla="*/ 1213 w 2818"/>
                <a:gd name="connsiteY1" fmla="*/ -726 h 862"/>
                <a:gd name="connsiteX2" fmla="*/ -1606 w 2818"/>
                <a:gd name="connsiteY2" fmla="*/ -1559 h 862"/>
              </a:gdLst>
              <a:ahLst/>
              <a:cxnLst>
                <a:cxn ang="0">
                  <a:pos x="connsiteX0" y="connsiteY0"/>
                </a:cxn>
                <a:cxn ang="0">
                  <a:pos x="connsiteX1" y="connsiteY1"/>
                </a:cxn>
                <a:cxn ang="0">
                  <a:pos x="connsiteX2" y="connsiteY2"/>
                </a:cxn>
              </a:cxnLst>
              <a:rect l="l" t="t" r="r" b="b"/>
              <a:pathLst>
                <a:path w="2818" h="862">
                  <a:moveTo>
                    <a:pt x="-1606" y="-1559"/>
                  </a:moveTo>
                  <a:cubicBezTo>
                    <a:pt x="-593" y="-1559"/>
                    <a:pt x="496" y="-1751"/>
                    <a:pt x="1213" y="-726"/>
                  </a:cubicBezTo>
                  <a:cubicBezTo>
                    <a:pt x="188" y="-713"/>
                    <a:pt x="-901" y="-559"/>
                    <a:pt x="-1606" y="-1559"/>
                  </a:cubicBezTo>
                  <a:close/>
                </a:path>
              </a:pathLst>
            </a:custGeom>
            <a:solidFill>
              <a:srgbClr val="020202"/>
            </a:solidFill>
            <a:ln w="1280" cap="flat">
              <a:noFill/>
              <a:prstDash val="solid"/>
              <a:miter/>
            </a:ln>
          </p:spPr>
          <p:txBody>
            <a:bodyPr rtlCol="0" anchor="ctr"/>
            <a:lstStyle/>
            <a:p>
              <a:endParaRPr lang="es-CO"/>
            </a:p>
          </p:txBody>
        </p:sp>
        <p:sp>
          <p:nvSpPr>
            <p:cNvPr id="373" name="Freeform: Shape 372">
              <a:extLst>
                <a:ext uri="{FF2B5EF4-FFF2-40B4-BE49-F238E27FC236}">
                  <a16:creationId xmlns:a16="http://schemas.microsoft.com/office/drawing/2014/main" id="{F2565463-2EBC-7872-A2D6-250068B0377C}"/>
                </a:ext>
              </a:extLst>
            </p:cNvPr>
            <p:cNvSpPr/>
            <p:nvPr/>
          </p:nvSpPr>
          <p:spPr>
            <a:xfrm>
              <a:off x="-1206196" y="738160"/>
              <a:ext cx="872" cy="1012"/>
            </a:xfrm>
            <a:custGeom>
              <a:avLst/>
              <a:gdLst>
                <a:gd name="connsiteX0" fmla="*/ -1593 w 872"/>
                <a:gd name="connsiteY0" fmla="*/ -1573 h 1012"/>
                <a:gd name="connsiteX1" fmla="*/ -734 w 872"/>
                <a:gd name="connsiteY1" fmla="*/ -625 h 1012"/>
                <a:gd name="connsiteX2" fmla="*/ -734 w 872"/>
                <a:gd name="connsiteY2" fmla="*/ -561 h 1012"/>
                <a:gd name="connsiteX3" fmla="*/ -1606 w 872"/>
                <a:gd name="connsiteY3" fmla="*/ -1432 h 1012"/>
                <a:gd name="connsiteX4" fmla="*/ -1593 w 872"/>
                <a:gd name="connsiteY4" fmla="*/ -1573 h 1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2" h="1012">
                  <a:moveTo>
                    <a:pt x="-1593" y="-1573"/>
                  </a:moveTo>
                  <a:cubicBezTo>
                    <a:pt x="-1093" y="-1547"/>
                    <a:pt x="-709" y="-1125"/>
                    <a:pt x="-734" y="-625"/>
                  </a:cubicBezTo>
                  <a:cubicBezTo>
                    <a:pt x="-734" y="-599"/>
                    <a:pt x="-734" y="-586"/>
                    <a:pt x="-734" y="-561"/>
                  </a:cubicBezTo>
                  <a:cubicBezTo>
                    <a:pt x="-1221" y="-561"/>
                    <a:pt x="-1606" y="-958"/>
                    <a:pt x="-1606" y="-1432"/>
                  </a:cubicBezTo>
                  <a:cubicBezTo>
                    <a:pt x="-1606" y="-1483"/>
                    <a:pt x="-1606" y="-1522"/>
                    <a:pt x="-1593" y="-1573"/>
                  </a:cubicBezTo>
                  <a:close/>
                </a:path>
              </a:pathLst>
            </a:custGeom>
            <a:solidFill>
              <a:srgbClr val="5B5B5B"/>
            </a:solidFill>
            <a:ln w="1280" cap="flat">
              <a:noFill/>
              <a:prstDash val="solid"/>
              <a:miter/>
            </a:ln>
          </p:spPr>
          <p:txBody>
            <a:bodyPr rtlCol="0" anchor="ctr"/>
            <a:lstStyle/>
            <a:p>
              <a:endParaRPr lang="es-CO"/>
            </a:p>
          </p:txBody>
        </p:sp>
        <p:sp>
          <p:nvSpPr>
            <p:cNvPr id="374" name="Freeform: Shape 373">
              <a:extLst>
                <a:ext uri="{FF2B5EF4-FFF2-40B4-BE49-F238E27FC236}">
                  <a16:creationId xmlns:a16="http://schemas.microsoft.com/office/drawing/2014/main" id="{43EFD751-4E8A-850E-9D8D-D486EDC72D62}"/>
                </a:ext>
              </a:extLst>
            </p:cNvPr>
            <p:cNvSpPr/>
            <p:nvPr/>
          </p:nvSpPr>
          <p:spPr>
            <a:xfrm>
              <a:off x="-1205275" y="739172"/>
              <a:ext cx="899" cy="1037"/>
            </a:xfrm>
            <a:custGeom>
              <a:avLst/>
              <a:gdLst>
                <a:gd name="connsiteX0" fmla="*/ -1604 w 899"/>
                <a:gd name="connsiteY0" fmla="*/ -1573 h 1037"/>
                <a:gd name="connsiteX1" fmla="*/ -708 w 899"/>
                <a:gd name="connsiteY1" fmla="*/ -600 h 1037"/>
                <a:gd name="connsiteX2" fmla="*/ -708 w 899"/>
                <a:gd name="connsiteY2" fmla="*/ -535 h 1037"/>
                <a:gd name="connsiteX3" fmla="*/ -1604 w 899"/>
                <a:gd name="connsiteY3" fmla="*/ -1573 h 1037"/>
              </a:gdLst>
              <a:ahLst/>
              <a:cxnLst>
                <a:cxn ang="0">
                  <a:pos x="connsiteX0" y="connsiteY0"/>
                </a:cxn>
                <a:cxn ang="0">
                  <a:pos x="connsiteX1" y="connsiteY1"/>
                </a:cxn>
                <a:cxn ang="0">
                  <a:pos x="connsiteX2" y="connsiteY2"/>
                </a:cxn>
                <a:cxn ang="0">
                  <a:pos x="connsiteX3" y="connsiteY3"/>
                </a:cxn>
              </a:cxnLst>
              <a:rect l="l" t="t" r="r" b="b"/>
              <a:pathLst>
                <a:path w="899" h="1037">
                  <a:moveTo>
                    <a:pt x="-1604" y="-1573"/>
                  </a:moveTo>
                  <a:cubicBezTo>
                    <a:pt x="-1092" y="-1560"/>
                    <a:pt x="-682" y="-1125"/>
                    <a:pt x="-708" y="-600"/>
                  </a:cubicBezTo>
                  <a:cubicBezTo>
                    <a:pt x="-708" y="-587"/>
                    <a:pt x="-708" y="-561"/>
                    <a:pt x="-708" y="-535"/>
                  </a:cubicBezTo>
                  <a:cubicBezTo>
                    <a:pt x="-1233" y="-587"/>
                    <a:pt x="-1630" y="-1048"/>
                    <a:pt x="-1604" y="-1573"/>
                  </a:cubicBezTo>
                  <a:close/>
                </a:path>
              </a:pathLst>
            </a:custGeom>
            <a:solidFill>
              <a:srgbClr val="5B5B5B"/>
            </a:solidFill>
            <a:ln w="1280" cap="flat">
              <a:noFill/>
              <a:prstDash val="solid"/>
              <a:miter/>
            </a:ln>
          </p:spPr>
          <p:txBody>
            <a:bodyPr rtlCol="0" anchor="ctr"/>
            <a:lstStyle/>
            <a:p>
              <a:endParaRPr lang="es-CO"/>
            </a:p>
          </p:txBody>
        </p:sp>
        <p:sp>
          <p:nvSpPr>
            <p:cNvPr id="375" name="Freeform: Shape 374">
              <a:extLst>
                <a:ext uri="{FF2B5EF4-FFF2-40B4-BE49-F238E27FC236}">
                  <a16:creationId xmlns:a16="http://schemas.microsoft.com/office/drawing/2014/main" id="{2B6637EC-6CCE-6F4A-8617-8187289063CE}"/>
                </a:ext>
              </a:extLst>
            </p:cNvPr>
            <p:cNvSpPr/>
            <p:nvPr/>
          </p:nvSpPr>
          <p:spPr>
            <a:xfrm>
              <a:off x="-1357254" y="-110263"/>
              <a:ext cx="253510" cy="188962"/>
            </a:xfrm>
            <a:custGeom>
              <a:avLst/>
              <a:gdLst>
                <a:gd name="connsiteX0" fmla="*/ 1365 w 253510"/>
                <a:gd name="connsiteY0" fmla="*/ -1573 h 188962"/>
                <a:gd name="connsiteX1" fmla="*/ 315 w 253510"/>
                <a:gd name="connsiteY1" fmla="*/ 31019 h 188962"/>
                <a:gd name="connsiteX2" fmla="*/ 3646 w 253510"/>
                <a:gd name="connsiteY2" fmla="*/ 56642 h 188962"/>
                <a:gd name="connsiteX3" fmla="*/ 15509 w 253510"/>
                <a:gd name="connsiteY3" fmla="*/ 87390 h 188962"/>
                <a:gd name="connsiteX4" fmla="*/ 31703 w 253510"/>
                <a:gd name="connsiteY4" fmla="*/ 111731 h 188962"/>
                <a:gd name="connsiteX5" fmla="*/ 47627 w 253510"/>
                <a:gd name="connsiteY5" fmla="*/ 132230 h 188962"/>
                <a:gd name="connsiteX6" fmla="*/ 64000 w 253510"/>
                <a:gd name="connsiteY6" fmla="*/ 146438 h 188962"/>
                <a:gd name="connsiteX7" fmla="*/ 125700 w 253510"/>
                <a:gd name="connsiteY7" fmla="*/ 176672 h 188962"/>
                <a:gd name="connsiteX8" fmla="*/ 159304 w 253510"/>
                <a:gd name="connsiteY8" fmla="*/ 183629 h 188962"/>
                <a:gd name="connsiteX9" fmla="*/ 189540 w 253510"/>
                <a:gd name="connsiteY9" fmla="*/ 184193 h 188962"/>
                <a:gd name="connsiteX10" fmla="*/ 218493 w 253510"/>
                <a:gd name="connsiteY10" fmla="*/ 180862 h 188962"/>
                <a:gd name="connsiteX11" fmla="*/ 239094 w 253510"/>
                <a:gd name="connsiteY11" fmla="*/ 178774 h 188962"/>
                <a:gd name="connsiteX12" fmla="*/ 251905 w 253510"/>
                <a:gd name="connsiteY12" fmla="*/ 178710 h 188962"/>
                <a:gd name="connsiteX13" fmla="*/ 239991 w 253510"/>
                <a:gd name="connsiteY13" fmla="*/ 180542 h 188962"/>
                <a:gd name="connsiteX14" fmla="*/ 226475 w 253510"/>
                <a:gd name="connsiteY14" fmla="*/ 182220 h 188962"/>
                <a:gd name="connsiteX15" fmla="*/ 223195 w 253510"/>
                <a:gd name="connsiteY15" fmla="*/ 182502 h 188962"/>
                <a:gd name="connsiteX16" fmla="*/ 198853 w 253510"/>
                <a:gd name="connsiteY16" fmla="*/ 184936 h 188962"/>
                <a:gd name="connsiteX17" fmla="*/ 181084 w 253510"/>
                <a:gd name="connsiteY17" fmla="*/ 185602 h 188962"/>
                <a:gd name="connsiteX18" fmla="*/ 178432 w 253510"/>
                <a:gd name="connsiteY18" fmla="*/ 186217 h 188962"/>
                <a:gd name="connsiteX19" fmla="*/ 170745 w 253510"/>
                <a:gd name="connsiteY19" fmla="*/ 186486 h 188962"/>
                <a:gd name="connsiteX20" fmla="*/ 165736 w 253510"/>
                <a:gd name="connsiteY20" fmla="*/ 185346 h 188962"/>
                <a:gd name="connsiteX21" fmla="*/ 140536 w 253510"/>
                <a:gd name="connsiteY21" fmla="*/ 182181 h 188962"/>
                <a:gd name="connsiteX22" fmla="*/ 123804 w 253510"/>
                <a:gd name="connsiteY22" fmla="*/ 179619 h 188962"/>
                <a:gd name="connsiteX23" fmla="*/ 82308 w 253510"/>
                <a:gd name="connsiteY23" fmla="*/ 162798 h 188962"/>
                <a:gd name="connsiteX24" fmla="*/ 67511 w 253510"/>
                <a:gd name="connsiteY24" fmla="*/ 154368 h 188962"/>
                <a:gd name="connsiteX25" fmla="*/ 59068 w 253510"/>
                <a:gd name="connsiteY25" fmla="*/ 154368 h 188962"/>
                <a:gd name="connsiteX26" fmla="*/ 55430 w 253510"/>
                <a:gd name="connsiteY26" fmla="*/ 154893 h 188962"/>
                <a:gd name="connsiteX27" fmla="*/ 46590 w 253510"/>
                <a:gd name="connsiteY27" fmla="*/ 155559 h 188962"/>
                <a:gd name="connsiteX28" fmla="*/ 37737 w 253510"/>
                <a:gd name="connsiteY28" fmla="*/ 153689 h 188962"/>
                <a:gd name="connsiteX29" fmla="*/ 18353 w 253510"/>
                <a:gd name="connsiteY29" fmla="*/ 129245 h 188962"/>
                <a:gd name="connsiteX30" fmla="*/ 8565 w 253510"/>
                <a:gd name="connsiteY30" fmla="*/ 100124 h 188962"/>
                <a:gd name="connsiteX31" fmla="*/ 7284 w 253510"/>
                <a:gd name="connsiteY31" fmla="*/ 94628 h 188962"/>
                <a:gd name="connsiteX32" fmla="*/ 7899 w 253510"/>
                <a:gd name="connsiteY32" fmla="*/ 91989 h 188962"/>
                <a:gd name="connsiteX33" fmla="*/ 8629 w 253510"/>
                <a:gd name="connsiteY33" fmla="*/ 84994 h 188962"/>
                <a:gd name="connsiteX34" fmla="*/ 4555 w 253510"/>
                <a:gd name="connsiteY34" fmla="*/ 69620 h 188962"/>
                <a:gd name="connsiteX35" fmla="*/ 289 w 253510"/>
                <a:gd name="connsiteY35" fmla="*/ 45535 h 188962"/>
                <a:gd name="connsiteX36" fmla="*/ -544 w 253510"/>
                <a:gd name="connsiteY36" fmla="*/ 34273 h 188962"/>
                <a:gd name="connsiteX37" fmla="*/ -1363 w 253510"/>
                <a:gd name="connsiteY37" fmla="*/ 27253 h 188962"/>
                <a:gd name="connsiteX38" fmla="*/ -595 w 253510"/>
                <a:gd name="connsiteY38" fmla="*/ 15530 h 188962"/>
                <a:gd name="connsiteX39" fmla="*/ 379 w 253510"/>
                <a:gd name="connsiteY39" fmla="*/ 477 h 188962"/>
                <a:gd name="connsiteX40" fmla="*/ 1365 w 253510"/>
                <a:gd name="connsiteY40" fmla="*/ -1573 h 188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53510" h="188962">
                  <a:moveTo>
                    <a:pt x="1365" y="-1573"/>
                  </a:moveTo>
                  <a:cubicBezTo>
                    <a:pt x="84" y="9266"/>
                    <a:pt x="699" y="20207"/>
                    <a:pt x="315" y="31019"/>
                  </a:cubicBezTo>
                  <a:cubicBezTo>
                    <a:pt x="7" y="39808"/>
                    <a:pt x="1814" y="48264"/>
                    <a:pt x="3646" y="56642"/>
                  </a:cubicBezTo>
                  <a:cubicBezTo>
                    <a:pt x="5990" y="67442"/>
                    <a:pt x="9987" y="77820"/>
                    <a:pt x="15509" y="87390"/>
                  </a:cubicBezTo>
                  <a:cubicBezTo>
                    <a:pt x="20352" y="95858"/>
                    <a:pt x="25758" y="103993"/>
                    <a:pt x="31703" y="111731"/>
                  </a:cubicBezTo>
                  <a:cubicBezTo>
                    <a:pt x="37007" y="118560"/>
                    <a:pt x="42080" y="125580"/>
                    <a:pt x="47627" y="132230"/>
                  </a:cubicBezTo>
                  <a:cubicBezTo>
                    <a:pt x="52278" y="137803"/>
                    <a:pt x="58235" y="142043"/>
                    <a:pt x="64000" y="146438"/>
                  </a:cubicBezTo>
                  <a:cubicBezTo>
                    <a:pt x="82564" y="160530"/>
                    <a:pt x="103716" y="169498"/>
                    <a:pt x="125700" y="176672"/>
                  </a:cubicBezTo>
                  <a:cubicBezTo>
                    <a:pt x="136641" y="180132"/>
                    <a:pt x="147890" y="182450"/>
                    <a:pt x="159304" y="183629"/>
                  </a:cubicBezTo>
                  <a:cubicBezTo>
                    <a:pt x="169349" y="184654"/>
                    <a:pt x="179457" y="184833"/>
                    <a:pt x="189540" y="184193"/>
                  </a:cubicBezTo>
                  <a:cubicBezTo>
                    <a:pt x="199263" y="183872"/>
                    <a:pt x="208949" y="182758"/>
                    <a:pt x="218493" y="180862"/>
                  </a:cubicBezTo>
                  <a:cubicBezTo>
                    <a:pt x="225296" y="179606"/>
                    <a:pt x="232176" y="178902"/>
                    <a:pt x="239094" y="178774"/>
                  </a:cubicBezTo>
                  <a:cubicBezTo>
                    <a:pt x="243347" y="178556"/>
                    <a:pt x="247626" y="178774"/>
                    <a:pt x="251905" y="178710"/>
                  </a:cubicBezTo>
                  <a:cubicBezTo>
                    <a:pt x="248062" y="180170"/>
                    <a:pt x="243988" y="180273"/>
                    <a:pt x="239991" y="180542"/>
                  </a:cubicBezTo>
                  <a:cubicBezTo>
                    <a:pt x="235443" y="180849"/>
                    <a:pt x="230831" y="180183"/>
                    <a:pt x="226475" y="182220"/>
                  </a:cubicBezTo>
                  <a:cubicBezTo>
                    <a:pt x="225412" y="182515"/>
                    <a:pt x="224297" y="182617"/>
                    <a:pt x="223195" y="182502"/>
                  </a:cubicBezTo>
                  <a:cubicBezTo>
                    <a:pt x="215021" y="182745"/>
                    <a:pt x="206976" y="184308"/>
                    <a:pt x="198853" y="184936"/>
                  </a:cubicBezTo>
                  <a:cubicBezTo>
                    <a:pt x="192999" y="185397"/>
                    <a:pt x="187067" y="187396"/>
                    <a:pt x="181084" y="185602"/>
                  </a:cubicBezTo>
                  <a:cubicBezTo>
                    <a:pt x="180149" y="185371"/>
                    <a:pt x="179175" y="185602"/>
                    <a:pt x="178432" y="186217"/>
                  </a:cubicBezTo>
                  <a:cubicBezTo>
                    <a:pt x="176100" y="187678"/>
                    <a:pt x="173167" y="187780"/>
                    <a:pt x="170745" y="186486"/>
                  </a:cubicBezTo>
                  <a:cubicBezTo>
                    <a:pt x="169195" y="185705"/>
                    <a:pt x="167478" y="185307"/>
                    <a:pt x="165736" y="185346"/>
                  </a:cubicBezTo>
                  <a:cubicBezTo>
                    <a:pt x="157139" y="185884"/>
                    <a:pt x="148902" y="183475"/>
                    <a:pt x="140536" y="182181"/>
                  </a:cubicBezTo>
                  <a:cubicBezTo>
                    <a:pt x="134963" y="181323"/>
                    <a:pt x="129287" y="181144"/>
                    <a:pt x="123804" y="179619"/>
                  </a:cubicBezTo>
                  <a:cubicBezTo>
                    <a:pt x="109276" y="175776"/>
                    <a:pt x="95299" y="170561"/>
                    <a:pt x="82308" y="162798"/>
                  </a:cubicBezTo>
                  <a:cubicBezTo>
                    <a:pt x="77439" y="159890"/>
                    <a:pt x="72507" y="157058"/>
                    <a:pt x="67511" y="154368"/>
                  </a:cubicBezTo>
                  <a:cubicBezTo>
                    <a:pt x="64820" y="152920"/>
                    <a:pt x="61976" y="150998"/>
                    <a:pt x="59068" y="154368"/>
                  </a:cubicBezTo>
                  <a:cubicBezTo>
                    <a:pt x="58210" y="155367"/>
                    <a:pt x="56647" y="155072"/>
                    <a:pt x="55430" y="154893"/>
                  </a:cubicBezTo>
                  <a:cubicBezTo>
                    <a:pt x="52470" y="154496"/>
                    <a:pt x="49459" y="154714"/>
                    <a:pt x="46590" y="155559"/>
                  </a:cubicBezTo>
                  <a:cubicBezTo>
                    <a:pt x="43515" y="156443"/>
                    <a:pt x="40197" y="155739"/>
                    <a:pt x="37737" y="153689"/>
                  </a:cubicBezTo>
                  <a:cubicBezTo>
                    <a:pt x="29115" y="147283"/>
                    <a:pt x="22261" y="139468"/>
                    <a:pt x="18353" y="129245"/>
                  </a:cubicBezTo>
                  <a:cubicBezTo>
                    <a:pt x="14689" y="119662"/>
                    <a:pt x="11269" y="110027"/>
                    <a:pt x="8565" y="100124"/>
                  </a:cubicBezTo>
                  <a:cubicBezTo>
                    <a:pt x="8066" y="98318"/>
                    <a:pt x="7745" y="96460"/>
                    <a:pt x="7284" y="94628"/>
                  </a:cubicBezTo>
                  <a:cubicBezTo>
                    <a:pt x="6964" y="93706"/>
                    <a:pt x="7207" y="92681"/>
                    <a:pt x="7899" y="91989"/>
                  </a:cubicBezTo>
                  <a:cubicBezTo>
                    <a:pt x="10103" y="89837"/>
                    <a:pt x="9385" y="87505"/>
                    <a:pt x="8629" y="84994"/>
                  </a:cubicBezTo>
                  <a:cubicBezTo>
                    <a:pt x="7092" y="79869"/>
                    <a:pt x="4914" y="74745"/>
                    <a:pt x="4555" y="69620"/>
                  </a:cubicBezTo>
                  <a:cubicBezTo>
                    <a:pt x="3992" y="61395"/>
                    <a:pt x="1148" y="53670"/>
                    <a:pt x="289" y="45535"/>
                  </a:cubicBezTo>
                  <a:cubicBezTo>
                    <a:pt x="-249" y="41807"/>
                    <a:pt x="-518" y="38040"/>
                    <a:pt x="-544" y="34273"/>
                  </a:cubicBezTo>
                  <a:cubicBezTo>
                    <a:pt x="-544" y="31903"/>
                    <a:pt x="-813" y="29559"/>
                    <a:pt x="-1363" y="27253"/>
                  </a:cubicBezTo>
                  <a:cubicBezTo>
                    <a:pt x="-2171" y="23320"/>
                    <a:pt x="-710" y="19451"/>
                    <a:pt x="-595" y="15530"/>
                  </a:cubicBezTo>
                  <a:cubicBezTo>
                    <a:pt x="-441" y="10496"/>
                    <a:pt x="-749" y="5448"/>
                    <a:pt x="379" y="477"/>
                  </a:cubicBezTo>
                  <a:cubicBezTo>
                    <a:pt x="430" y="-305"/>
                    <a:pt x="789" y="-1035"/>
                    <a:pt x="1365" y="-1573"/>
                  </a:cubicBezTo>
                  <a:close/>
                </a:path>
              </a:pathLst>
            </a:custGeom>
            <a:solidFill>
              <a:srgbClr val="020202"/>
            </a:solidFill>
            <a:ln w="1280" cap="flat">
              <a:noFill/>
              <a:prstDash val="solid"/>
              <a:miter/>
            </a:ln>
          </p:spPr>
          <p:txBody>
            <a:bodyPr rtlCol="0" anchor="ctr"/>
            <a:lstStyle/>
            <a:p>
              <a:endParaRPr lang="es-CO"/>
            </a:p>
          </p:txBody>
        </p:sp>
        <p:sp>
          <p:nvSpPr>
            <p:cNvPr id="376" name="Freeform: Shape 375">
              <a:extLst>
                <a:ext uri="{FF2B5EF4-FFF2-40B4-BE49-F238E27FC236}">
                  <a16:creationId xmlns:a16="http://schemas.microsoft.com/office/drawing/2014/main" id="{88A87481-1933-0FEC-19FE-0B796AE1CC75}"/>
                </a:ext>
              </a:extLst>
            </p:cNvPr>
            <p:cNvSpPr/>
            <p:nvPr/>
          </p:nvSpPr>
          <p:spPr>
            <a:xfrm>
              <a:off x="-1354348" y="-116912"/>
              <a:ext cx="1057" cy="5701"/>
            </a:xfrm>
            <a:custGeom>
              <a:avLst/>
              <a:gdLst>
                <a:gd name="connsiteX0" fmla="*/ -593 w 1057"/>
                <a:gd name="connsiteY0" fmla="*/ -1573 h 5701"/>
                <a:gd name="connsiteX1" fmla="*/ -1541 w 1057"/>
                <a:gd name="connsiteY1" fmla="*/ 4128 h 5701"/>
                <a:gd name="connsiteX2" fmla="*/ -593 w 1057"/>
                <a:gd name="connsiteY2" fmla="*/ -1573 h 5701"/>
              </a:gdLst>
              <a:ahLst/>
              <a:cxnLst>
                <a:cxn ang="0">
                  <a:pos x="connsiteX0" y="connsiteY0"/>
                </a:cxn>
                <a:cxn ang="0">
                  <a:pos x="connsiteX1" y="connsiteY1"/>
                </a:cxn>
                <a:cxn ang="0">
                  <a:pos x="connsiteX2" y="connsiteY2"/>
                </a:cxn>
              </a:cxnLst>
              <a:rect l="l" t="t" r="r" b="b"/>
              <a:pathLst>
                <a:path w="1057" h="5701">
                  <a:moveTo>
                    <a:pt x="-593" y="-1573"/>
                  </a:moveTo>
                  <a:cubicBezTo>
                    <a:pt x="-875" y="336"/>
                    <a:pt x="125" y="2450"/>
                    <a:pt x="-1541" y="4128"/>
                  </a:cubicBezTo>
                  <a:cubicBezTo>
                    <a:pt x="-1259" y="2219"/>
                    <a:pt x="-2310" y="93"/>
                    <a:pt x="-593" y="-1573"/>
                  </a:cubicBezTo>
                  <a:close/>
                </a:path>
              </a:pathLst>
            </a:custGeom>
            <a:solidFill>
              <a:srgbClr val="020202"/>
            </a:solidFill>
            <a:ln w="1280" cap="flat">
              <a:noFill/>
              <a:prstDash val="solid"/>
              <a:miter/>
            </a:ln>
          </p:spPr>
          <p:txBody>
            <a:bodyPr rtlCol="0" anchor="ctr"/>
            <a:lstStyle/>
            <a:p>
              <a:endParaRPr lang="es-CO"/>
            </a:p>
          </p:txBody>
        </p:sp>
        <p:sp>
          <p:nvSpPr>
            <p:cNvPr id="377" name="Freeform: Shape 376">
              <a:extLst>
                <a:ext uri="{FF2B5EF4-FFF2-40B4-BE49-F238E27FC236}">
                  <a16:creationId xmlns:a16="http://schemas.microsoft.com/office/drawing/2014/main" id="{DDADB5D2-CBF7-3D30-5671-BFEC0E7EBD43}"/>
                </a:ext>
              </a:extLst>
            </p:cNvPr>
            <p:cNvSpPr/>
            <p:nvPr/>
          </p:nvSpPr>
          <p:spPr>
            <a:xfrm>
              <a:off x="-1352452" y="-129249"/>
              <a:ext cx="1057" cy="5701"/>
            </a:xfrm>
            <a:custGeom>
              <a:avLst/>
              <a:gdLst>
                <a:gd name="connsiteX0" fmla="*/ -593 w 1057"/>
                <a:gd name="connsiteY0" fmla="*/ -1573 h 5701"/>
                <a:gd name="connsiteX1" fmla="*/ -1541 w 1057"/>
                <a:gd name="connsiteY1" fmla="*/ 4128 h 5701"/>
                <a:gd name="connsiteX2" fmla="*/ -593 w 1057"/>
                <a:gd name="connsiteY2" fmla="*/ -1573 h 5701"/>
              </a:gdLst>
              <a:ahLst/>
              <a:cxnLst>
                <a:cxn ang="0">
                  <a:pos x="connsiteX0" y="connsiteY0"/>
                </a:cxn>
                <a:cxn ang="0">
                  <a:pos x="connsiteX1" y="connsiteY1"/>
                </a:cxn>
                <a:cxn ang="0">
                  <a:pos x="connsiteX2" y="connsiteY2"/>
                </a:cxn>
              </a:cxnLst>
              <a:rect l="l" t="t" r="r" b="b"/>
              <a:pathLst>
                <a:path w="1057" h="5701">
                  <a:moveTo>
                    <a:pt x="-593" y="-1573"/>
                  </a:moveTo>
                  <a:cubicBezTo>
                    <a:pt x="-875" y="336"/>
                    <a:pt x="125" y="2450"/>
                    <a:pt x="-1541" y="4128"/>
                  </a:cubicBezTo>
                  <a:cubicBezTo>
                    <a:pt x="-1259" y="2219"/>
                    <a:pt x="-2310" y="93"/>
                    <a:pt x="-593" y="-1573"/>
                  </a:cubicBezTo>
                  <a:close/>
                </a:path>
              </a:pathLst>
            </a:custGeom>
            <a:solidFill>
              <a:srgbClr val="020202"/>
            </a:solidFill>
            <a:ln w="1280" cap="flat">
              <a:noFill/>
              <a:prstDash val="solid"/>
              <a:miter/>
            </a:ln>
          </p:spPr>
          <p:txBody>
            <a:bodyPr rtlCol="0" anchor="ctr"/>
            <a:lstStyle/>
            <a:p>
              <a:endParaRPr lang="es-CO"/>
            </a:p>
          </p:txBody>
        </p:sp>
        <p:sp>
          <p:nvSpPr>
            <p:cNvPr id="378" name="Freeform: Shape 377">
              <a:extLst>
                <a:ext uri="{FF2B5EF4-FFF2-40B4-BE49-F238E27FC236}">
                  <a16:creationId xmlns:a16="http://schemas.microsoft.com/office/drawing/2014/main" id="{39334E4E-C047-1EEA-FD2F-C2625052A3BE}"/>
                </a:ext>
              </a:extLst>
            </p:cNvPr>
            <p:cNvSpPr/>
            <p:nvPr/>
          </p:nvSpPr>
          <p:spPr>
            <a:xfrm>
              <a:off x="-1353377" y="-122549"/>
              <a:ext cx="1010" cy="4752"/>
            </a:xfrm>
            <a:custGeom>
              <a:avLst/>
              <a:gdLst>
                <a:gd name="connsiteX0" fmla="*/ -628 w 1010"/>
                <a:gd name="connsiteY0" fmla="*/ -1573 h 4752"/>
                <a:gd name="connsiteX1" fmla="*/ -1563 w 1010"/>
                <a:gd name="connsiteY1" fmla="*/ 3180 h 4752"/>
                <a:gd name="connsiteX2" fmla="*/ -628 w 1010"/>
                <a:gd name="connsiteY2" fmla="*/ -1573 h 4752"/>
              </a:gdLst>
              <a:ahLst/>
              <a:cxnLst>
                <a:cxn ang="0">
                  <a:pos x="connsiteX0" y="connsiteY0"/>
                </a:cxn>
                <a:cxn ang="0">
                  <a:pos x="connsiteX1" y="connsiteY1"/>
                </a:cxn>
                <a:cxn ang="0">
                  <a:pos x="connsiteX2" y="connsiteY2"/>
                </a:cxn>
              </a:cxnLst>
              <a:rect l="l" t="t" r="r" b="b"/>
              <a:pathLst>
                <a:path w="1010" h="4752">
                  <a:moveTo>
                    <a:pt x="-628" y="-1573"/>
                  </a:moveTo>
                  <a:cubicBezTo>
                    <a:pt x="-833" y="29"/>
                    <a:pt x="-26" y="1835"/>
                    <a:pt x="-1563" y="3180"/>
                  </a:cubicBezTo>
                  <a:cubicBezTo>
                    <a:pt x="-1346" y="1528"/>
                    <a:pt x="-2204" y="-292"/>
                    <a:pt x="-628" y="-1573"/>
                  </a:cubicBezTo>
                  <a:close/>
                </a:path>
              </a:pathLst>
            </a:custGeom>
            <a:solidFill>
              <a:srgbClr val="020202"/>
            </a:solidFill>
            <a:ln w="1280" cap="flat">
              <a:noFill/>
              <a:prstDash val="solid"/>
              <a:miter/>
            </a:ln>
          </p:spPr>
          <p:txBody>
            <a:bodyPr rtlCol="0" anchor="ctr"/>
            <a:lstStyle/>
            <a:p>
              <a:endParaRPr lang="es-CO"/>
            </a:p>
          </p:txBody>
        </p:sp>
        <p:sp>
          <p:nvSpPr>
            <p:cNvPr id="379" name="Freeform: Shape 378">
              <a:extLst>
                <a:ext uri="{FF2B5EF4-FFF2-40B4-BE49-F238E27FC236}">
                  <a16:creationId xmlns:a16="http://schemas.microsoft.com/office/drawing/2014/main" id="{5732A4FD-2861-D01A-7D92-C542816976BF}"/>
                </a:ext>
              </a:extLst>
            </p:cNvPr>
            <p:cNvSpPr/>
            <p:nvPr/>
          </p:nvSpPr>
          <p:spPr>
            <a:xfrm>
              <a:off x="-1352687" y="-216024"/>
              <a:ext cx="442464" cy="289286"/>
            </a:xfrm>
            <a:custGeom>
              <a:avLst/>
              <a:gdLst>
                <a:gd name="connsiteX0" fmla="*/ 33990 w 442464"/>
                <a:gd name="connsiteY0" fmla="*/ 24540 h 289286"/>
                <a:gd name="connsiteX1" fmla="*/ 74025 w 442464"/>
                <a:gd name="connsiteY1" fmla="*/ 2004 h 289286"/>
                <a:gd name="connsiteX2" fmla="*/ 88720 w 442464"/>
                <a:gd name="connsiteY2" fmla="*/ -1275 h 289286"/>
                <a:gd name="connsiteX3" fmla="*/ 90898 w 442464"/>
                <a:gd name="connsiteY3" fmla="*/ -1186 h 289286"/>
                <a:gd name="connsiteX4" fmla="*/ 87439 w 442464"/>
                <a:gd name="connsiteY4" fmla="*/ 1146 h 289286"/>
                <a:gd name="connsiteX5" fmla="*/ 74935 w 442464"/>
                <a:gd name="connsiteY5" fmla="*/ 4490 h 289286"/>
                <a:gd name="connsiteX6" fmla="*/ 39601 w 442464"/>
                <a:gd name="connsiteY6" fmla="*/ 23541 h 289286"/>
                <a:gd name="connsiteX7" fmla="*/ 35527 w 442464"/>
                <a:gd name="connsiteY7" fmla="*/ 33380 h 289286"/>
                <a:gd name="connsiteX8" fmla="*/ 41613 w 442464"/>
                <a:gd name="connsiteY8" fmla="*/ 69252 h 289286"/>
                <a:gd name="connsiteX9" fmla="*/ 64968 w 442464"/>
                <a:gd name="connsiteY9" fmla="*/ 109070 h 289286"/>
                <a:gd name="connsiteX10" fmla="*/ 117123 w 442464"/>
                <a:gd name="connsiteY10" fmla="*/ 155050 h 289286"/>
                <a:gd name="connsiteX11" fmla="*/ 184870 w 442464"/>
                <a:gd name="connsiteY11" fmla="*/ 178994 h 289286"/>
                <a:gd name="connsiteX12" fmla="*/ 206098 w 442464"/>
                <a:gd name="connsiteY12" fmla="*/ 180762 h 289286"/>
                <a:gd name="connsiteX13" fmla="*/ 231593 w 442464"/>
                <a:gd name="connsiteY13" fmla="*/ 179007 h 289286"/>
                <a:gd name="connsiteX14" fmla="*/ 277714 w 442464"/>
                <a:gd name="connsiteY14" fmla="*/ 174139 h 289286"/>
                <a:gd name="connsiteX15" fmla="*/ 360194 w 442464"/>
                <a:gd name="connsiteY15" fmla="*/ 158855 h 289286"/>
                <a:gd name="connsiteX16" fmla="*/ 435640 w 442464"/>
                <a:gd name="connsiteY16" fmla="*/ 120421 h 289286"/>
                <a:gd name="connsiteX17" fmla="*/ 438203 w 442464"/>
                <a:gd name="connsiteY17" fmla="*/ 118371 h 289286"/>
                <a:gd name="connsiteX18" fmla="*/ 439689 w 442464"/>
                <a:gd name="connsiteY18" fmla="*/ 118243 h 289286"/>
                <a:gd name="connsiteX19" fmla="*/ 440611 w 442464"/>
                <a:gd name="connsiteY19" fmla="*/ 131836 h 289286"/>
                <a:gd name="connsiteX20" fmla="*/ 440804 w 442464"/>
                <a:gd name="connsiteY20" fmla="*/ 136076 h 289286"/>
                <a:gd name="connsiteX21" fmla="*/ 440804 w 442464"/>
                <a:gd name="connsiteY21" fmla="*/ 172601 h 289286"/>
                <a:gd name="connsiteX22" fmla="*/ 431310 w 442464"/>
                <a:gd name="connsiteY22" fmla="*/ 202760 h 289286"/>
                <a:gd name="connsiteX23" fmla="*/ 416821 w 442464"/>
                <a:gd name="connsiteY23" fmla="*/ 218210 h 289286"/>
                <a:gd name="connsiteX24" fmla="*/ 383511 w 442464"/>
                <a:gd name="connsiteY24" fmla="*/ 239618 h 289286"/>
                <a:gd name="connsiteX25" fmla="*/ 356107 w 442464"/>
                <a:gd name="connsiteY25" fmla="*/ 251289 h 289286"/>
                <a:gd name="connsiteX26" fmla="*/ 342629 w 442464"/>
                <a:gd name="connsiteY26" fmla="*/ 257029 h 289286"/>
                <a:gd name="connsiteX27" fmla="*/ 317904 w 442464"/>
                <a:gd name="connsiteY27" fmla="*/ 264972 h 289286"/>
                <a:gd name="connsiteX28" fmla="*/ 288053 w 442464"/>
                <a:gd name="connsiteY28" fmla="*/ 275592 h 289286"/>
                <a:gd name="connsiteX29" fmla="*/ 273679 w 442464"/>
                <a:gd name="connsiteY29" fmla="*/ 277899 h 289286"/>
                <a:gd name="connsiteX30" fmla="*/ 260624 w 442464"/>
                <a:gd name="connsiteY30" fmla="*/ 279551 h 289286"/>
                <a:gd name="connsiteX31" fmla="*/ 245250 w 442464"/>
                <a:gd name="connsiteY31" fmla="*/ 281870 h 289286"/>
                <a:gd name="connsiteX32" fmla="*/ 223471 w 442464"/>
                <a:gd name="connsiteY32" fmla="*/ 282741 h 289286"/>
                <a:gd name="connsiteX33" fmla="*/ 207136 w 442464"/>
                <a:gd name="connsiteY33" fmla="*/ 284881 h 289286"/>
                <a:gd name="connsiteX34" fmla="*/ 195926 w 442464"/>
                <a:gd name="connsiteY34" fmla="*/ 286252 h 289286"/>
                <a:gd name="connsiteX35" fmla="*/ 160502 w 442464"/>
                <a:gd name="connsiteY35" fmla="*/ 287225 h 289286"/>
                <a:gd name="connsiteX36" fmla="*/ 119903 w 442464"/>
                <a:gd name="connsiteY36" fmla="*/ 279257 h 289286"/>
                <a:gd name="connsiteX37" fmla="*/ 67376 w 442464"/>
                <a:gd name="connsiteY37" fmla="*/ 254543 h 289286"/>
                <a:gd name="connsiteX38" fmla="*/ 34835 w 442464"/>
                <a:gd name="connsiteY38" fmla="*/ 223296 h 289286"/>
                <a:gd name="connsiteX39" fmla="*/ 18565 w 442464"/>
                <a:gd name="connsiteY39" fmla="*/ 200684 h 289286"/>
                <a:gd name="connsiteX40" fmla="*/ 296 w 442464"/>
                <a:gd name="connsiteY40" fmla="*/ 154896 h 289286"/>
                <a:gd name="connsiteX41" fmla="*/ -1562 w 442464"/>
                <a:gd name="connsiteY41" fmla="*/ 122868 h 289286"/>
                <a:gd name="connsiteX42" fmla="*/ 2038 w 442464"/>
                <a:gd name="connsiteY42" fmla="*/ 86304 h 289286"/>
                <a:gd name="connsiteX43" fmla="*/ 6842 w 442464"/>
                <a:gd name="connsiteY43" fmla="*/ 64217 h 289286"/>
                <a:gd name="connsiteX44" fmla="*/ 21101 w 442464"/>
                <a:gd name="connsiteY44" fmla="*/ 39478 h 289286"/>
                <a:gd name="connsiteX45" fmla="*/ 31133 w 442464"/>
                <a:gd name="connsiteY45" fmla="*/ 29395 h 289286"/>
                <a:gd name="connsiteX46" fmla="*/ 33695 w 442464"/>
                <a:gd name="connsiteY46" fmla="*/ 25552 h 289286"/>
                <a:gd name="connsiteX47" fmla="*/ 33464 w 442464"/>
                <a:gd name="connsiteY47" fmla="*/ 24873 h 289286"/>
                <a:gd name="connsiteX48" fmla="*/ 33990 w 442464"/>
                <a:gd name="connsiteY48" fmla="*/ 24540 h 289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42464" h="289286">
                  <a:moveTo>
                    <a:pt x="33990" y="24540"/>
                  </a:moveTo>
                  <a:cubicBezTo>
                    <a:pt x="45763" y="14534"/>
                    <a:pt x="59356" y="6886"/>
                    <a:pt x="74025" y="2004"/>
                  </a:cubicBezTo>
                  <a:cubicBezTo>
                    <a:pt x="78804" y="429"/>
                    <a:pt x="83724" y="-673"/>
                    <a:pt x="88720" y="-1275"/>
                  </a:cubicBezTo>
                  <a:cubicBezTo>
                    <a:pt x="89399" y="-1698"/>
                    <a:pt x="90257" y="-1672"/>
                    <a:pt x="90898" y="-1186"/>
                  </a:cubicBezTo>
                  <a:cubicBezTo>
                    <a:pt x="90680" y="980"/>
                    <a:pt x="88848" y="762"/>
                    <a:pt x="87439" y="1146"/>
                  </a:cubicBezTo>
                  <a:cubicBezTo>
                    <a:pt x="83275" y="2261"/>
                    <a:pt x="78919" y="2684"/>
                    <a:pt x="74935" y="4490"/>
                  </a:cubicBezTo>
                  <a:cubicBezTo>
                    <a:pt x="62290" y="9230"/>
                    <a:pt x="50235" y="15008"/>
                    <a:pt x="39601" y="23541"/>
                  </a:cubicBezTo>
                  <a:cubicBezTo>
                    <a:pt x="36270" y="26205"/>
                    <a:pt x="35348" y="29139"/>
                    <a:pt x="35527" y="33380"/>
                  </a:cubicBezTo>
                  <a:cubicBezTo>
                    <a:pt x="36052" y="45615"/>
                    <a:pt x="37603" y="57542"/>
                    <a:pt x="41613" y="69252"/>
                  </a:cubicBezTo>
                  <a:cubicBezTo>
                    <a:pt x="46519" y="84023"/>
                    <a:pt x="54475" y="97590"/>
                    <a:pt x="64968" y="109070"/>
                  </a:cubicBezTo>
                  <a:cubicBezTo>
                    <a:pt x="80764" y="126134"/>
                    <a:pt x="97381" y="142379"/>
                    <a:pt x="117123" y="155050"/>
                  </a:cubicBezTo>
                  <a:cubicBezTo>
                    <a:pt x="137826" y="168297"/>
                    <a:pt x="160285" y="176650"/>
                    <a:pt x="184870" y="178994"/>
                  </a:cubicBezTo>
                  <a:cubicBezTo>
                    <a:pt x="191942" y="179673"/>
                    <a:pt x="198962" y="180416"/>
                    <a:pt x="206098" y="180762"/>
                  </a:cubicBezTo>
                  <a:cubicBezTo>
                    <a:pt x="214669" y="181185"/>
                    <a:pt x="223099" y="180006"/>
                    <a:pt x="231593" y="179007"/>
                  </a:cubicBezTo>
                  <a:cubicBezTo>
                    <a:pt x="246967" y="177201"/>
                    <a:pt x="262456" y="176586"/>
                    <a:pt x="277714" y="174139"/>
                  </a:cubicBezTo>
                  <a:cubicBezTo>
                    <a:pt x="305323" y="169706"/>
                    <a:pt x="333149" y="166285"/>
                    <a:pt x="360194" y="158855"/>
                  </a:cubicBezTo>
                  <a:cubicBezTo>
                    <a:pt x="387944" y="151168"/>
                    <a:pt x="413387" y="138907"/>
                    <a:pt x="435640" y="120421"/>
                  </a:cubicBezTo>
                  <a:cubicBezTo>
                    <a:pt x="436422" y="119652"/>
                    <a:pt x="437280" y="118960"/>
                    <a:pt x="438203" y="118371"/>
                  </a:cubicBezTo>
                  <a:cubicBezTo>
                    <a:pt x="438664" y="118140"/>
                    <a:pt x="439189" y="118089"/>
                    <a:pt x="439689" y="118243"/>
                  </a:cubicBezTo>
                  <a:cubicBezTo>
                    <a:pt x="439932" y="122778"/>
                    <a:pt x="439458" y="127339"/>
                    <a:pt x="440611" y="131836"/>
                  </a:cubicBezTo>
                  <a:cubicBezTo>
                    <a:pt x="440855" y="133232"/>
                    <a:pt x="440919" y="134654"/>
                    <a:pt x="440804" y="136076"/>
                  </a:cubicBezTo>
                  <a:cubicBezTo>
                    <a:pt x="440804" y="148247"/>
                    <a:pt x="440906" y="160418"/>
                    <a:pt x="440804" y="172601"/>
                  </a:cubicBezTo>
                  <a:cubicBezTo>
                    <a:pt x="440701" y="183581"/>
                    <a:pt x="437831" y="193907"/>
                    <a:pt x="431310" y="202760"/>
                  </a:cubicBezTo>
                  <a:cubicBezTo>
                    <a:pt x="427159" y="208499"/>
                    <a:pt x="422278" y="213688"/>
                    <a:pt x="416821" y="218210"/>
                  </a:cubicBezTo>
                  <a:cubicBezTo>
                    <a:pt x="406687" y="226755"/>
                    <a:pt x="395489" y="233955"/>
                    <a:pt x="383511" y="239618"/>
                  </a:cubicBezTo>
                  <a:cubicBezTo>
                    <a:pt x="374479" y="243730"/>
                    <a:pt x="365242" y="247407"/>
                    <a:pt x="356107" y="251289"/>
                  </a:cubicBezTo>
                  <a:lnTo>
                    <a:pt x="342629" y="257029"/>
                  </a:lnTo>
                  <a:cubicBezTo>
                    <a:pt x="334635" y="260449"/>
                    <a:pt x="326103" y="262217"/>
                    <a:pt x="317904" y="264972"/>
                  </a:cubicBezTo>
                  <a:cubicBezTo>
                    <a:pt x="307885" y="268316"/>
                    <a:pt x="298123" y="272377"/>
                    <a:pt x="288053" y="275592"/>
                  </a:cubicBezTo>
                  <a:cubicBezTo>
                    <a:pt x="283454" y="277271"/>
                    <a:pt x="278572" y="278052"/>
                    <a:pt x="273679" y="277899"/>
                  </a:cubicBezTo>
                  <a:cubicBezTo>
                    <a:pt x="269272" y="277719"/>
                    <a:pt x="264851" y="278283"/>
                    <a:pt x="260624" y="279551"/>
                  </a:cubicBezTo>
                  <a:cubicBezTo>
                    <a:pt x="255563" y="280730"/>
                    <a:pt x="250426" y="281499"/>
                    <a:pt x="245250" y="281870"/>
                  </a:cubicBezTo>
                  <a:cubicBezTo>
                    <a:pt x="237999" y="282613"/>
                    <a:pt x="230760" y="282318"/>
                    <a:pt x="223471" y="282741"/>
                  </a:cubicBezTo>
                  <a:cubicBezTo>
                    <a:pt x="217975" y="283036"/>
                    <a:pt x="212517" y="283741"/>
                    <a:pt x="207136" y="284881"/>
                  </a:cubicBezTo>
                  <a:cubicBezTo>
                    <a:pt x="203408" y="285701"/>
                    <a:pt x="199654" y="285624"/>
                    <a:pt x="195926" y="286252"/>
                  </a:cubicBezTo>
                  <a:cubicBezTo>
                    <a:pt x="184204" y="288199"/>
                    <a:pt x="172289" y="287840"/>
                    <a:pt x="160502" y="287225"/>
                  </a:cubicBezTo>
                  <a:cubicBezTo>
                    <a:pt x="146666" y="286457"/>
                    <a:pt x="132996" y="283779"/>
                    <a:pt x="119903" y="279257"/>
                  </a:cubicBezTo>
                  <a:cubicBezTo>
                    <a:pt x="101506" y="272966"/>
                    <a:pt x="83749" y="265305"/>
                    <a:pt x="67376" y="254543"/>
                  </a:cubicBezTo>
                  <a:cubicBezTo>
                    <a:pt x="54693" y="246216"/>
                    <a:pt x="43662" y="235621"/>
                    <a:pt x="34835" y="223296"/>
                  </a:cubicBezTo>
                  <a:cubicBezTo>
                    <a:pt x="29403" y="215763"/>
                    <a:pt x="23433" y="208614"/>
                    <a:pt x="18565" y="200684"/>
                  </a:cubicBezTo>
                  <a:cubicBezTo>
                    <a:pt x="9840" y="186476"/>
                    <a:pt x="3191" y="171500"/>
                    <a:pt x="296" y="154896"/>
                  </a:cubicBezTo>
                  <a:cubicBezTo>
                    <a:pt x="-1575" y="144237"/>
                    <a:pt x="-1255" y="133565"/>
                    <a:pt x="-1562" y="122868"/>
                  </a:cubicBezTo>
                  <a:cubicBezTo>
                    <a:pt x="-1921" y="110492"/>
                    <a:pt x="1" y="98423"/>
                    <a:pt x="2038" y="86304"/>
                  </a:cubicBezTo>
                  <a:cubicBezTo>
                    <a:pt x="3242" y="78860"/>
                    <a:pt x="4856" y="71494"/>
                    <a:pt x="6842" y="64217"/>
                  </a:cubicBezTo>
                  <a:cubicBezTo>
                    <a:pt x="9533" y="54698"/>
                    <a:pt x="14657" y="46716"/>
                    <a:pt x="21101" y="39478"/>
                  </a:cubicBezTo>
                  <a:cubicBezTo>
                    <a:pt x="24253" y="35942"/>
                    <a:pt x="27789" y="32765"/>
                    <a:pt x="31133" y="29395"/>
                  </a:cubicBezTo>
                  <a:cubicBezTo>
                    <a:pt x="32234" y="28294"/>
                    <a:pt x="33593" y="27333"/>
                    <a:pt x="33695" y="25552"/>
                  </a:cubicBezTo>
                  <a:cubicBezTo>
                    <a:pt x="33400" y="25296"/>
                    <a:pt x="33323" y="25065"/>
                    <a:pt x="33464" y="24873"/>
                  </a:cubicBezTo>
                  <a:cubicBezTo>
                    <a:pt x="33605" y="24681"/>
                    <a:pt x="33874" y="24540"/>
                    <a:pt x="33990" y="24540"/>
                  </a:cubicBezTo>
                  <a:close/>
                </a:path>
              </a:pathLst>
            </a:custGeom>
            <a:solidFill>
              <a:srgbClr val="4A646E"/>
            </a:solidFill>
            <a:ln w="1280" cap="flat">
              <a:noFill/>
              <a:prstDash val="solid"/>
              <a:miter/>
            </a:ln>
          </p:spPr>
          <p:txBody>
            <a:bodyPr rtlCol="0" anchor="ctr"/>
            <a:lstStyle/>
            <a:p>
              <a:endParaRPr lang="es-CO"/>
            </a:p>
          </p:txBody>
        </p:sp>
        <p:sp>
          <p:nvSpPr>
            <p:cNvPr id="380" name="Freeform: Shape 379">
              <a:extLst>
                <a:ext uri="{FF2B5EF4-FFF2-40B4-BE49-F238E27FC236}">
                  <a16:creationId xmlns:a16="http://schemas.microsoft.com/office/drawing/2014/main" id="{AAB54BE0-200E-2108-3F91-BC93B749BFE5}"/>
                </a:ext>
              </a:extLst>
            </p:cNvPr>
            <p:cNvSpPr/>
            <p:nvPr/>
          </p:nvSpPr>
          <p:spPr>
            <a:xfrm>
              <a:off x="-921182" y="-123843"/>
              <a:ext cx="9930" cy="27749"/>
            </a:xfrm>
            <a:custGeom>
              <a:avLst/>
              <a:gdLst>
                <a:gd name="connsiteX0" fmla="*/ 8274 w 9930"/>
                <a:gd name="connsiteY0" fmla="*/ 26010 h 27749"/>
                <a:gd name="connsiteX1" fmla="*/ 7467 w 9930"/>
                <a:gd name="connsiteY1" fmla="*/ 26177 h 27749"/>
                <a:gd name="connsiteX2" fmla="*/ 5404 w 9930"/>
                <a:gd name="connsiteY2" fmla="*/ 23281 h 27749"/>
                <a:gd name="connsiteX3" fmla="*/ -1078 w 9930"/>
                <a:gd name="connsiteY3" fmla="*/ 2296 h 27749"/>
                <a:gd name="connsiteX4" fmla="*/ -1232 w 9930"/>
                <a:gd name="connsiteY4" fmla="*/ -1304 h 27749"/>
                <a:gd name="connsiteX5" fmla="*/ 139 w 9930"/>
                <a:gd name="connsiteY5" fmla="*/ -1304 h 27749"/>
                <a:gd name="connsiteX6" fmla="*/ 7518 w 9930"/>
                <a:gd name="connsiteY6" fmla="*/ 19668 h 27749"/>
                <a:gd name="connsiteX7" fmla="*/ 8325 w 9930"/>
                <a:gd name="connsiteY7" fmla="*/ 24562 h 27749"/>
                <a:gd name="connsiteX8" fmla="*/ 8274 w 9930"/>
                <a:gd name="connsiteY8" fmla="*/ 26010 h 27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30" h="27749">
                  <a:moveTo>
                    <a:pt x="8274" y="26010"/>
                  </a:moveTo>
                  <a:cubicBezTo>
                    <a:pt x="8018" y="26125"/>
                    <a:pt x="7749" y="26177"/>
                    <a:pt x="7467" y="26177"/>
                  </a:cubicBezTo>
                  <a:cubicBezTo>
                    <a:pt x="6288" y="25677"/>
                    <a:pt x="5494" y="24562"/>
                    <a:pt x="5404" y="23281"/>
                  </a:cubicBezTo>
                  <a:cubicBezTo>
                    <a:pt x="3931" y="16094"/>
                    <a:pt x="1753" y="9061"/>
                    <a:pt x="-1078" y="2296"/>
                  </a:cubicBezTo>
                  <a:cubicBezTo>
                    <a:pt x="-1719" y="1194"/>
                    <a:pt x="-1783" y="-151"/>
                    <a:pt x="-1232" y="-1304"/>
                  </a:cubicBezTo>
                  <a:cubicBezTo>
                    <a:pt x="-847" y="-1663"/>
                    <a:pt x="-245" y="-1663"/>
                    <a:pt x="139" y="-1304"/>
                  </a:cubicBezTo>
                  <a:cubicBezTo>
                    <a:pt x="3585" y="5294"/>
                    <a:pt x="6071" y="12366"/>
                    <a:pt x="7518" y="19668"/>
                  </a:cubicBezTo>
                  <a:cubicBezTo>
                    <a:pt x="8594" y="21167"/>
                    <a:pt x="7442" y="23025"/>
                    <a:pt x="8325" y="24562"/>
                  </a:cubicBezTo>
                  <a:cubicBezTo>
                    <a:pt x="8313" y="24998"/>
                    <a:pt x="8287" y="25510"/>
                    <a:pt x="8274" y="26010"/>
                  </a:cubicBezTo>
                  <a:close/>
                </a:path>
              </a:pathLst>
            </a:custGeom>
            <a:solidFill>
              <a:srgbClr val="7CA2B4"/>
            </a:solidFill>
            <a:ln w="1280" cap="flat">
              <a:noFill/>
              <a:prstDash val="solid"/>
              <a:miter/>
            </a:ln>
          </p:spPr>
          <p:txBody>
            <a:bodyPr rtlCol="0" anchor="ctr"/>
            <a:lstStyle/>
            <a:p>
              <a:endParaRPr lang="es-CO"/>
            </a:p>
          </p:txBody>
        </p:sp>
        <p:sp>
          <p:nvSpPr>
            <p:cNvPr id="381" name="Freeform: Shape 380">
              <a:extLst>
                <a:ext uri="{FF2B5EF4-FFF2-40B4-BE49-F238E27FC236}">
                  <a16:creationId xmlns:a16="http://schemas.microsoft.com/office/drawing/2014/main" id="{9B03D897-6B4D-9D46-F28E-2C7D5396EFC8}"/>
                </a:ext>
              </a:extLst>
            </p:cNvPr>
            <p:cNvSpPr/>
            <p:nvPr/>
          </p:nvSpPr>
          <p:spPr>
            <a:xfrm>
              <a:off x="-1333389" y="-187108"/>
              <a:ext cx="13337" cy="13313"/>
            </a:xfrm>
            <a:custGeom>
              <a:avLst/>
              <a:gdLst>
                <a:gd name="connsiteX0" fmla="*/ -1604 w 13337"/>
                <a:gd name="connsiteY0" fmla="*/ 11741 h 13313"/>
                <a:gd name="connsiteX1" fmla="*/ -528 w 13337"/>
                <a:gd name="connsiteY1" fmla="*/ 9179 h 13313"/>
                <a:gd name="connsiteX2" fmla="*/ 9170 w 13337"/>
                <a:gd name="connsiteY2" fmla="*/ -507 h 13313"/>
                <a:gd name="connsiteX3" fmla="*/ 11732 w 13337"/>
                <a:gd name="connsiteY3" fmla="*/ -1570 h 13313"/>
                <a:gd name="connsiteX4" fmla="*/ -1604 w 13337"/>
                <a:gd name="connsiteY4" fmla="*/ 11741 h 13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7" h="13313">
                  <a:moveTo>
                    <a:pt x="-1604" y="11741"/>
                  </a:moveTo>
                  <a:cubicBezTo>
                    <a:pt x="-1630" y="10767"/>
                    <a:pt x="-1246" y="9832"/>
                    <a:pt x="-528" y="9179"/>
                  </a:cubicBezTo>
                  <a:lnTo>
                    <a:pt x="9170" y="-507"/>
                  </a:lnTo>
                  <a:cubicBezTo>
                    <a:pt x="9824" y="-1224"/>
                    <a:pt x="10759" y="-1609"/>
                    <a:pt x="11732" y="-1570"/>
                  </a:cubicBezTo>
                  <a:cubicBezTo>
                    <a:pt x="7633" y="3196"/>
                    <a:pt x="3174" y="7654"/>
                    <a:pt x="-1604" y="11741"/>
                  </a:cubicBezTo>
                  <a:close/>
                </a:path>
              </a:pathLst>
            </a:custGeom>
            <a:solidFill>
              <a:srgbClr val="0E1315"/>
            </a:solidFill>
            <a:ln w="1280" cap="flat">
              <a:noFill/>
              <a:prstDash val="solid"/>
              <a:miter/>
            </a:ln>
          </p:spPr>
          <p:txBody>
            <a:bodyPr rtlCol="0" anchor="ctr"/>
            <a:lstStyle/>
            <a:p>
              <a:endParaRPr lang="es-CO"/>
            </a:p>
          </p:txBody>
        </p:sp>
        <p:sp>
          <p:nvSpPr>
            <p:cNvPr id="382" name="Freeform: Shape 381">
              <a:extLst>
                <a:ext uri="{FF2B5EF4-FFF2-40B4-BE49-F238E27FC236}">
                  <a16:creationId xmlns:a16="http://schemas.microsoft.com/office/drawing/2014/main" id="{69241851-D42E-B011-1DE9-6E16618606B0}"/>
                </a:ext>
              </a:extLst>
            </p:cNvPr>
            <p:cNvSpPr/>
            <p:nvPr/>
          </p:nvSpPr>
          <p:spPr>
            <a:xfrm>
              <a:off x="-1337154" y="-172898"/>
              <a:ext cx="2856" cy="3843"/>
            </a:xfrm>
            <a:custGeom>
              <a:avLst/>
              <a:gdLst>
                <a:gd name="connsiteX0" fmla="*/ -1606 w 2856"/>
                <a:gd name="connsiteY0" fmla="*/ 2271 h 3843"/>
                <a:gd name="connsiteX1" fmla="*/ 1251 w 2856"/>
                <a:gd name="connsiteY1" fmla="*/ -1573 h 3843"/>
                <a:gd name="connsiteX2" fmla="*/ -1606 w 2856"/>
                <a:gd name="connsiteY2" fmla="*/ 2271 h 3843"/>
              </a:gdLst>
              <a:ahLst/>
              <a:cxnLst>
                <a:cxn ang="0">
                  <a:pos x="connsiteX0" y="connsiteY0"/>
                </a:cxn>
                <a:cxn ang="0">
                  <a:pos x="connsiteX1" y="connsiteY1"/>
                </a:cxn>
                <a:cxn ang="0">
                  <a:pos x="connsiteX2" y="connsiteY2"/>
                </a:cxn>
              </a:cxnLst>
              <a:rect l="l" t="t" r="r" b="b"/>
              <a:pathLst>
                <a:path w="2856" h="3843">
                  <a:moveTo>
                    <a:pt x="-1606" y="2271"/>
                  </a:moveTo>
                  <a:cubicBezTo>
                    <a:pt x="-1606" y="272"/>
                    <a:pt x="-324" y="-779"/>
                    <a:pt x="1251" y="-1573"/>
                  </a:cubicBezTo>
                  <a:cubicBezTo>
                    <a:pt x="1021" y="118"/>
                    <a:pt x="-55" y="1566"/>
                    <a:pt x="-1606" y="2271"/>
                  </a:cubicBezTo>
                  <a:close/>
                </a:path>
              </a:pathLst>
            </a:custGeom>
            <a:solidFill>
              <a:srgbClr val="0E1315"/>
            </a:solidFill>
            <a:ln w="1280" cap="flat">
              <a:noFill/>
              <a:prstDash val="solid"/>
              <a:miter/>
            </a:ln>
          </p:spPr>
          <p:txBody>
            <a:bodyPr rtlCol="0" anchor="ctr"/>
            <a:lstStyle/>
            <a:p>
              <a:endParaRPr lang="es-CO"/>
            </a:p>
          </p:txBody>
        </p:sp>
        <p:sp>
          <p:nvSpPr>
            <p:cNvPr id="383" name="Freeform: Shape 382">
              <a:extLst>
                <a:ext uri="{FF2B5EF4-FFF2-40B4-BE49-F238E27FC236}">
                  <a16:creationId xmlns:a16="http://schemas.microsoft.com/office/drawing/2014/main" id="{84EC6C26-DF8E-F848-DABD-39B9C4493F93}"/>
                </a:ext>
              </a:extLst>
            </p:cNvPr>
            <p:cNvSpPr/>
            <p:nvPr/>
          </p:nvSpPr>
          <p:spPr>
            <a:xfrm>
              <a:off x="-912187" y="-102673"/>
              <a:ext cx="1255" cy="4901"/>
            </a:xfrm>
            <a:custGeom>
              <a:avLst/>
              <a:gdLst>
                <a:gd name="connsiteX0" fmla="*/ -670 w 1255"/>
                <a:gd name="connsiteY0" fmla="*/ 3329 h 4901"/>
                <a:gd name="connsiteX1" fmla="*/ -1477 w 1255"/>
                <a:gd name="connsiteY1" fmla="*/ -1565 h 4901"/>
                <a:gd name="connsiteX2" fmla="*/ -657 w 1255"/>
                <a:gd name="connsiteY2" fmla="*/ -1450 h 4901"/>
                <a:gd name="connsiteX3" fmla="*/ -350 w 1255"/>
                <a:gd name="connsiteY3" fmla="*/ 2048 h 4901"/>
                <a:gd name="connsiteX4" fmla="*/ -670 w 1255"/>
                <a:gd name="connsiteY4" fmla="*/ 3329 h 49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5" h="4901">
                  <a:moveTo>
                    <a:pt x="-670" y="3329"/>
                  </a:moveTo>
                  <a:cubicBezTo>
                    <a:pt x="-1515" y="1843"/>
                    <a:pt x="-1797" y="113"/>
                    <a:pt x="-1477" y="-1565"/>
                  </a:cubicBezTo>
                  <a:cubicBezTo>
                    <a:pt x="-1195" y="-1591"/>
                    <a:pt x="-913" y="-1552"/>
                    <a:pt x="-657" y="-1450"/>
                  </a:cubicBezTo>
                  <a:lnTo>
                    <a:pt x="-350" y="2048"/>
                  </a:lnTo>
                  <a:cubicBezTo>
                    <a:pt x="-452" y="2470"/>
                    <a:pt x="-567" y="2893"/>
                    <a:pt x="-670" y="3329"/>
                  </a:cubicBezTo>
                  <a:close/>
                </a:path>
              </a:pathLst>
            </a:custGeom>
            <a:solidFill>
              <a:srgbClr val="4A646E"/>
            </a:solidFill>
            <a:ln w="1280" cap="flat">
              <a:noFill/>
              <a:prstDash val="solid"/>
              <a:miter/>
            </a:ln>
          </p:spPr>
          <p:txBody>
            <a:bodyPr rtlCol="0" anchor="ctr"/>
            <a:lstStyle/>
            <a:p>
              <a:endParaRPr lang="es-CO"/>
            </a:p>
          </p:txBody>
        </p:sp>
        <p:sp>
          <p:nvSpPr>
            <p:cNvPr id="384" name="Freeform: Shape 383">
              <a:extLst>
                <a:ext uri="{FF2B5EF4-FFF2-40B4-BE49-F238E27FC236}">
                  <a16:creationId xmlns:a16="http://schemas.microsoft.com/office/drawing/2014/main" id="{B68A60AD-5A09-093B-CA87-49A52B4661C5}"/>
                </a:ext>
              </a:extLst>
            </p:cNvPr>
            <p:cNvSpPr/>
            <p:nvPr/>
          </p:nvSpPr>
          <p:spPr>
            <a:xfrm>
              <a:off x="-1339078" y="-169080"/>
              <a:ext cx="1936" cy="2869"/>
            </a:xfrm>
            <a:custGeom>
              <a:avLst/>
              <a:gdLst>
                <a:gd name="connsiteX0" fmla="*/ -1578 w 1936"/>
                <a:gd name="connsiteY0" fmla="*/ 1297 h 2869"/>
                <a:gd name="connsiteX1" fmla="*/ 331 w 1936"/>
                <a:gd name="connsiteY1" fmla="*/ -1573 h 2869"/>
                <a:gd name="connsiteX2" fmla="*/ -1578 w 1936"/>
                <a:gd name="connsiteY2" fmla="*/ 1297 h 2869"/>
              </a:gdLst>
              <a:ahLst/>
              <a:cxnLst>
                <a:cxn ang="0">
                  <a:pos x="connsiteX0" y="connsiteY0"/>
                </a:cxn>
                <a:cxn ang="0">
                  <a:pos x="connsiteX1" y="connsiteY1"/>
                </a:cxn>
                <a:cxn ang="0">
                  <a:pos x="connsiteX2" y="connsiteY2"/>
                </a:cxn>
              </a:cxnLst>
              <a:rect l="l" t="t" r="r" b="b"/>
              <a:pathLst>
                <a:path w="1936" h="2869">
                  <a:moveTo>
                    <a:pt x="-1578" y="1297"/>
                  </a:moveTo>
                  <a:cubicBezTo>
                    <a:pt x="-1770" y="-10"/>
                    <a:pt x="-950" y="-1253"/>
                    <a:pt x="331" y="-1573"/>
                  </a:cubicBezTo>
                  <a:cubicBezTo>
                    <a:pt x="319" y="-317"/>
                    <a:pt x="-425" y="810"/>
                    <a:pt x="-1578" y="1297"/>
                  </a:cubicBezTo>
                  <a:close/>
                </a:path>
              </a:pathLst>
            </a:custGeom>
            <a:solidFill>
              <a:srgbClr val="0E1315"/>
            </a:solidFill>
            <a:ln w="1280" cap="flat">
              <a:noFill/>
              <a:prstDash val="solid"/>
              <a:miter/>
            </a:ln>
          </p:spPr>
          <p:txBody>
            <a:bodyPr rtlCol="0" anchor="ctr"/>
            <a:lstStyle/>
            <a:p>
              <a:endParaRPr lang="es-CO"/>
            </a:p>
          </p:txBody>
        </p:sp>
        <p:sp>
          <p:nvSpPr>
            <p:cNvPr id="385" name="Freeform: Shape 384">
              <a:extLst>
                <a:ext uri="{FF2B5EF4-FFF2-40B4-BE49-F238E27FC236}">
                  <a16:creationId xmlns:a16="http://schemas.microsoft.com/office/drawing/2014/main" id="{7ADB385D-C231-CE14-AD26-D541852CA51E}"/>
                </a:ext>
              </a:extLst>
            </p:cNvPr>
            <p:cNvSpPr/>
            <p:nvPr/>
          </p:nvSpPr>
          <p:spPr>
            <a:xfrm>
              <a:off x="-1334323" y="-173846"/>
              <a:ext cx="935" cy="986"/>
            </a:xfrm>
            <a:custGeom>
              <a:avLst/>
              <a:gdLst>
                <a:gd name="connsiteX0" fmla="*/ -1606 w 935"/>
                <a:gd name="connsiteY0" fmla="*/ -586 h 986"/>
                <a:gd name="connsiteX1" fmla="*/ -670 w 935"/>
                <a:gd name="connsiteY1" fmla="*/ -1573 h 986"/>
              </a:gdLst>
              <a:ahLst/>
              <a:cxnLst>
                <a:cxn ang="0">
                  <a:pos x="connsiteX0" y="connsiteY0"/>
                </a:cxn>
                <a:cxn ang="0">
                  <a:pos x="connsiteX1" y="connsiteY1"/>
                </a:cxn>
              </a:cxnLst>
              <a:rect l="l" t="t" r="r" b="b"/>
              <a:pathLst>
                <a:path w="935" h="986">
                  <a:moveTo>
                    <a:pt x="-1606" y="-586"/>
                  </a:moveTo>
                  <a:lnTo>
                    <a:pt x="-670" y="-1573"/>
                  </a:lnTo>
                  <a:close/>
                </a:path>
              </a:pathLst>
            </a:custGeom>
            <a:solidFill>
              <a:srgbClr val="0E1315"/>
            </a:solidFill>
            <a:ln w="1280" cap="flat">
              <a:noFill/>
              <a:prstDash val="solid"/>
              <a:miter/>
            </a:ln>
          </p:spPr>
          <p:txBody>
            <a:bodyPr rtlCol="0" anchor="ctr"/>
            <a:lstStyle/>
            <a:p>
              <a:endParaRPr lang="es-CO"/>
            </a:p>
          </p:txBody>
        </p:sp>
        <p:sp>
          <p:nvSpPr>
            <p:cNvPr id="386" name="Freeform: Shape 385">
              <a:extLst>
                <a:ext uri="{FF2B5EF4-FFF2-40B4-BE49-F238E27FC236}">
                  <a16:creationId xmlns:a16="http://schemas.microsoft.com/office/drawing/2014/main" id="{563B1235-72ED-B392-F26A-EBD5B207D725}"/>
                </a:ext>
              </a:extLst>
            </p:cNvPr>
            <p:cNvSpPr/>
            <p:nvPr/>
          </p:nvSpPr>
          <p:spPr>
            <a:xfrm>
              <a:off x="-1320102" y="-188054"/>
              <a:ext cx="986" cy="948"/>
            </a:xfrm>
            <a:custGeom>
              <a:avLst/>
              <a:gdLst>
                <a:gd name="connsiteX0" fmla="*/ -1606 w 986"/>
                <a:gd name="connsiteY0" fmla="*/ -625 h 948"/>
                <a:gd name="connsiteX1" fmla="*/ -619 w 986"/>
                <a:gd name="connsiteY1" fmla="*/ -1573 h 948"/>
              </a:gdLst>
              <a:ahLst/>
              <a:cxnLst>
                <a:cxn ang="0">
                  <a:pos x="connsiteX0" y="connsiteY0"/>
                </a:cxn>
                <a:cxn ang="0">
                  <a:pos x="connsiteX1" y="connsiteY1"/>
                </a:cxn>
              </a:cxnLst>
              <a:rect l="l" t="t" r="r" b="b"/>
              <a:pathLst>
                <a:path w="986" h="948">
                  <a:moveTo>
                    <a:pt x="-1606" y="-625"/>
                  </a:moveTo>
                  <a:lnTo>
                    <a:pt x="-619" y="-1573"/>
                  </a:lnTo>
                  <a:close/>
                </a:path>
              </a:pathLst>
            </a:custGeom>
            <a:solidFill>
              <a:srgbClr val="0E1315"/>
            </a:solidFill>
            <a:ln w="1280" cap="flat">
              <a:noFill/>
              <a:prstDash val="solid"/>
              <a:miter/>
            </a:ln>
          </p:spPr>
          <p:txBody>
            <a:bodyPr rtlCol="0" anchor="ctr"/>
            <a:lstStyle/>
            <a:p>
              <a:endParaRPr lang="es-CO"/>
            </a:p>
          </p:txBody>
        </p:sp>
        <p:sp>
          <p:nvSpPr>
            <p:cNvPr id="387" name="Freeform: Shape 386">
              <a:extLst>
                <a:ext uri="{FF2B5EF4-FFF2-40B4-BE49-F238E27FC236}">
                  <a16:creationId xmlns:a16="http://schemas.microsoft.com/office/drawing/2014/main" id="{EF04C393-C5AD-7B4A-8433-09C810850D82}"/>
                </a:ext>
              </a:extLst>
            </p:cNvPr>
            <p:cNvSpPr/>
            <p:nvPr/>
          </p:nvSpPr>
          <p:spPr>
            <a:xfrm>
              <a:off x="-1319141" y="-188989"/>
              <a:ext cx="973" cy="960"/>
            </a:xfrm>
            <a:custGeom>
              <a:avLst/>
              <a:gdLst>
                <a:gd name="connsiteX0" fmla="*/ -1606 w 973"/>
                <a:gd name="connsiteY0" fmla="*/ -612 h 960"/>
                <a:gd name="connsiteX1" fmla="*/ -632 w 973"/>
                <a:gd name="connsiteY1" fmla="*/ -1573 h 960"/>
              </a:gdLst>
              <a:ahLst/>
              <a:cxnLst>
                <a:cxn ang="0">
                  <a:pos x="connsiteX0" y="connsiteY0"/>
                </a:cxn>
                <a:cxn ang="0">
                  <a:pos x="connsiteX1" y="connsiteY1"/>
                </a:cxn>
              </a:cxnLst>
              <a:rect l="l" t="t" r="r" b="b"/>
              <a:pathLst>
                <a:path w="973" h="960">
                  <a:moveTo>
                    <a:pt x="-1606" y="-612"/>
                  </a:moveTo>
                  <a:cubicBezTo>
                    <a:pt x="-1490" y="-1099"/>
                    <a:pt x="-1119" y="-1470"/>
                    <a:pt x="-632" y="-1573"/>
                  </a:cubicBezTo>
                  <a:close/>
                </a:path>
              </a:pathLst>
            </a:custGeom>
            <a:solidFill>
              <a:srgbClr val="0E1315"/>
            </a:solidFill>
            <a:ln w="1280" cap="flat">
              <a:noFill/>
              <a:prstDash val="solid"/>
              <a:miter/>
            </a:ln>
          </p:spPr>
          <p:txBody>
            <a:bodyPr rtlCol="0" anchor="ctr"/>
            <a:lstStyle/>
            <a:p>
              <a:endParaRPr lang="es-CO"/>
            </a:p>
          </p:txBody>
        </p:sp>
        <p:sp>
          <p:nvSpPr>
            <p:cNvPr id="388" name="Freeform: Shape 387">
              <a:extLst>
                <a:ext uri="{FF2B5EF4-FFF2-40B4-BE49-F238E27FC236}">
                  <a16:creationId xmlns:a16="http://schemas.microsoft.com/office/drawing/2014/main" id="{02E053F0-D697-E837-1A01-800F25F80034}"/>
                </a:ext>
              </a:extLst>
            </p:cNvPr>
            <p:cNvSpPr/>
            <p:nvPr/>
          </p:nvSpPr>
          <p:spPr>
            <a:xfrm>
              <a:off x="-1318181" y="-189911"/>
              <a:ext cx="1088" cy="948"/>
            </a:xfrm>
            <a:custGeom>
              <a:avLst/>
              <a:gdLst>
                <a:gd name="connsiteX0" fmla="*/ -517 w 1088"/>
                <a:gd name="connsiteY0" fmla="*/ -1573 h 948"/>
                <a:gd name="connsiteX1" fmla="*/ -657 w 1088"/>
                <a:gd name="connsiteY1" fmla="*/ -625 h 948"/>
                <a:gd name="connsiteX2" fmla="*/ -1606 w 1088"/>
                <a:gd name="connsiteY2" fmla="*/ -625 h 948"/>
                <a:gd name="connsiteX3" fmla="*/ -517 w 1088"/>
                <a:gd name="connsiteY3" fmla="*/ -1573 h 948"/>
              </a:gdLst>
              <a:ahLst/>
              <a:cxnLst>
                <a:cxn ang="0">
                  <a:pos x="connsiteX0" y="connsiteY0"/>
                </a:cxn>
                <a:cxn ang="0">
                  <a:pos x="connsiteX1" y="connsiteY1"/>
                </a:cxn>
                <a:cxn ang="0">
                  <a:pos x="connsiteX2" y="connsiteY2"/>
                </a:cxn>
                <a:cxn ang="0">
                  <a:pos x="connsiteX3" y="connsiteY3"/>
                </a:cxn>
              </a:cxnLst>
              <a:rect l="l" t="t" r="r" b="b"/>
              <a:pathLst>
                <a:path w="1088" h="948">
                  <a:moveTo>
                    <a:pt x="-517" y="-1573"/>
                  </a:moveTo>
                  <a:cubicBezTo>
                    <a:pt x="-517" y="-1253"/>
                    <a:pt x="-606" y="-932"/>
                    <a:pt x="-657" y="-625"/>
                  </a:cubicBezTo>
                  <a:lnTo>
                    <a:pt x="-1606" y="-625"/>
                  </a:lnTo>
                  <a:cubicBezTo>
                    <a:pt x="-1477" y="-1137"/>
                    <a:pt x="-1042" y="-1509"/>
                    <a:pt x="-517" y="-1573"/>
                  </a:cubicBezTo>
                  <a:close/>
                </a:path>
              </a:pathLst>
            </a:custGeom>
            <a:solidFill>
              <a:srgbClr val="0E1315"/>
            </a:solidFill>
            <a:ln w="1280" cap="flat">
              <a:noFill/>
              <a:prstDash val="solid"/>
              <a:miter/>
            </a:ln>
          </p:spPr>
          <p:txBody>
            <a:bodyPr rtlCol="0" anchor="ctr"/>
            <a:lstStyle/>
            <a:p>
              <a:endParaRPr lang="es-CO"/>
            </a:p>
          </p:txBody>
        </p:sp>
        <p:sp>
          <p:nvSpPr>
            <p:cNvPr id="389" name="Freeform: Shape 388">
              <a:extLst>
                <a:ext uri="{FF2B5EF4-FFF2-40B4-BE49-F238E27FC236}">
                  <a16:creationId xmlns:a16="http://schemas.microsoft.com/office/drawing/2014/main" id="{35BCA2E8-2171-91D8-2F65-AA39E79F7CE7}"/>
                </a:ext>
              </a:extLst>
            </p:cNvPr>
            <p:cNvSpPr/>
            <p:nvPr/>
          </p:nvSpPr>
          <p:spPr>
            <a:xfrm>
              <a:off x="-1276518" y="-230249"/>
              <a:ext cx="340847" cy="80390"/>
            </a:xfrm>
            <a:custGeom>
              <a:avLst/>
              <a:gdLst>
                <a:gd name="connsiteX0" fmla="*/ -1606 w 340847"/>
                <a:gd name="connsiteY0" fmla="*/ 17729 h 80390"/>
                <a:gd name="connsiteX1" fmla="*/ 12154 w 340847"/>
                <a:gd name="connsiteY1" fmla="*/ 14039 h 80390"/>
                <a:gd name="connsiteX2" fmla="*/ 14716 w 340847"/>
                <a:gd name="connsiteY2" fmla="*/ 13207 h 80390"/>
                <a:gd name="connsiteX3" fmla="*/ 16753 w 340847"/>
                <a:gd name="connsiteY3" fmla="*/ 12553 h 80390"/>
                <a:gd name="connsiteX4" fmla="*/ 21378 w 340847"/>
                <a:gd name="connsiteY4" fmla="*/ 11605 h 80390"/>
                <a:gd name="connsiteX5" fmla="*/ 67102 w 340847"/>
                <a:gd name="connsiteY5" fmla="*/ 5802 h 80390"/>
                <a:gd name="connsiteX6" fmla="*/ 118271 w 340847"/>
                <a:gd name="connsiteY6" fmla="*/ 1446 h 80390"/>
                <a:gd name="connsiteX7" fmla="*/ 131825 w 340847"/>
                <a:gd name="connsiteY7" fmla="*/ 88 h 80390"/>
                <a:gd name="connsiteX8" fmla="*/ 165263 w 340847"/>
                <a:gd name="connsiteY8" fmla="*/ -988 h 80390"/>
                <a:gd name="connsiteX9" fmla="*/ 195780 w 340847"/>
                <a:gd name="connsiteY9" fmla="*/ -233 h 80390"/>
                <a:gd name="connsiteX10" fmla="*/ 272649 w 340847"/>
                <a:gd name="connsiteY10" fmla="*/ 16589 h 80390"/>
                <a:gd name="connsiteX11" fmla="*/ 292686 w 340847"/>
                <a:gd name="connsiteY11" fmla="*/ 28990 h 80390"/>
                <a:gd name="connsiteX12" fmla="*/ 338153 w 340847"/>
                <a:gd name="connsiteY12" fmla="*/ 76393 h 80390"/>
                <a:gd name="connsiteX13" fmla="*/ 339242 w 340847"/>
                <a:gd name="connsiteY13" fmla="*/ 78455 h 80390"/>
                <a:gd name="connsiteX14" fmla="*/ 337961 w 340847"/>
                <a:gd name="connsiteY14" fmla="*/ 78788 h 80390"/>
                <a:gd name="connsiteX15" fmla="*/ 337346 w 340847"/>
                <a:gd name="connsiteY15" fmla="*/ 78494 h 80390"/>
                <a:gd name="connsiteX16" fmla="*/ 336193 w 340847"/>
                <a:gd name="connsiteY16" fmla="*/ 77687 h 80390"/>
                <a:gd name="connsiteX17" fmla="*/ 335642 w 340847"/>
                <a:gd name="connsiteY17" fmla="*/ 77225 h 80390"/>
                <a:gd name="connsiteX18" fmla="*/ 334515 w 340847"/>
                <a:gd name="connsiteY18" fmla="*/ 76213 h 80390"/>
                <a:gd name="connsiteX19" fmla="*/ 304754 w 340847"/>
                <a:gd name="connsiteY19" fmla="*/ 43775 h 80390"/>
                <a:gd name="connsiteX20" fmla="*/ 270163 w 340847"/>
                <a:gd name="connsiteY20" fmla="*/ 18575 h 80390"/>
                <a:gd name="connsiteX21" fmla="*/ 217073 w 340847"/>
                <a:gd name="connsiteY21" fmla="*/ 4790 h 80390"/>
                <a:gd name="connsiteX22" fmla="*/ 183135 w 340847"/>
                <a:gd name="connsiteY22" fmla="*/ 2471 h 80390"/>
                <a:gd name="connsiteX23" fmla="*/ 124971 w 340847"/>
                <a:gd name="connsiteY23" fmla="*/ 4444 h 80390"/>
                <a:gd name="connsiteX24" fmla="*/ 93366 w 340847"/>
                <a:gd name="connsiteY24" fmla="*/ 6660 h 80390"/>
                <a:gd name="connsiteX25" fmla="*/ 41569 w 340847"/>
                <a:gd name="connsiteY25" fmla="*/ 11925 h 80390"/>
                <a:gd name="connsiteX26" fmla="*/ 3276 w 340847"/>
                <a:gd name="connsiteY26" fmla="*/ 18331 h 80390"/>
                <a:gd name="connsiteX27" fmla="*/ -1606 w 340847"/>
                <a:gd name="connsiteY27" fmla="*/ 17729 h 8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40847" h="80390">
                  <a:moveTo>
                    <a:pt x="-1606" y="17729"/>
                  </a:moveTo>
                  <a:cubicBezTo>
                    <a:pt x="2622" y="15167"/>
                    <a:pt x="7542" y="15167"/>
                    <a:pt x="12154" y="14039"/>
                  </a:cubicBezTo>
                  <a:cubicBezTo>
                    <a:pt x="13064" y="13963"/>
                    <a:pt x="13935" y="13681"/>
                    <a:pt x="14716" y="13207"/>
                  </a:cubicBezTo>
                  <a:cubicBezTo>
                    <a:pt x="15216" y="12412"/>
                    <a:pt x="15997" y="12605"/>
                    <a:pt x="16753" y="12553"/>
                  </a:cubicBezTo>
                  <a:cubicBezTo>
                    <a:pt x="18316" y="12336"/>
                    <a:pt x="19802" y="11759"/>
                    <a:pt x="21378" y="11605"/>
                  </a:cubicBezTo>
                  <a:cubicBezTo>
                    <a:pt x="36572" y="9286"/>
                    <a:pt x="51818" y="7441"/>
                    <a:pt x="67102" y="5802"/>
                  </a:cubicBezTo>
                  <a:cubicBezTo>
                    <a:pt x="84141" y="3982"/>
                    <a:pt x="101193" y="2727"/>
                    <a:pt x="118271" y="1446"/>
                  </a:cubicBezTo>
                  <a:cubicBezTo>
                    <a:pt x="122755" y="1113"/>
                    <a:pt x="127393" y="1318"/>
                    <a:pt x="131825" y="88"/>
                  </a:cubicBezTo>
                  <a:cubicBezTo>
                    <a:pt x="142959" y="-796"/>
                    <a:pt x="154104" y="-297"/>
                    <a:pt x="165263" y="-988"/>
                  </a:cubicBezTo>
                  <a:cubicBezTo>
                    <a:pt x="175371" y="-1616"/>
                    <a:pt x="185646" y="-2167"/>
                    <a:pt x="195780" y="-233"/>
                  </a:cubicBezTo>
                  <a:cubicBezTo>
                    <a:pt x="222249" y="1497"/>
                    <a:pt x="248012" y="6417"/>
                    <a:pt x="272649" y="16589"/>
                  </a:cubicBezTo>
                  <a:cubicBezTo>
                    <a:pt x="279951" y="19600"/>
                    <a:pt x="286728" y="23789"/>
                    <a:pt x="292686" y="28990"/>
                  </a:cubicBezTo>
                  <a:cubicBezTo>
                    <a:pt x="309341" y="43429"/>
                    <a:pt x="324906" y="58777"/>
                    <a:pt x="338153" y="76393"/>
                  </a:cubicBezTo>
                  <a:cubicBezTo>
                    <a:pt x="338576" y="77046"/>
                    <a:pt x="338935" y="77738"/>
                    <a:pt x="339242" y="78455"/>
                  </a:cubicBezTo>
                  <a:cubicBezTo>
                    <a:pt x="338896" y="78763"/>
                    <a:pt x="338422" y="78878"/>
                    <a:pt x="337961" y="78788"/>
                  </a:cubicBezTo>
                  <a:lnTo>
                    <a:pt x="337346" y="78494"/>
                  </a:lnTo>
                  <a:cubicBezTo>
                    <a:pt x="336936" y="78250"/>
                    <a:pt x="336552" y="77981"/>
                    <a:pt x="336193" y="77687"/>
                  </a:cubicBezTo>
                  <a:cubicBezTo>
                    <a:pt x="336001" y="77533"/>
                    <a:pt x="335835" y="77366"/>
                    <a:pt x="335642" y="77225"/>
                  </a:cubicBezTo>
                  <a:cubicBezTo>
                    <a:pt x="335245" y="76905"/>
                    <a:pt x="334874" y="76572"/>
                    <a:pt x="334515" y="76213"/>
                  </a:cubicBezTo>
                  <a:cubicBezTo>
                    <a:pt x="325406" y="64683"/>
                    <a:pt x="315464" y="53832"/>
                    <a:pt x="304754" y="43775"/>
                  </a:cubicBezTo>
                  <a:cubicBezTo>
                    <a:pt x="294185" y="34064"/>
                    <a:pt x="283923" y="23891"/>
                    <a:pt x="270163" y="18575"/>
                  </a:cubicBezTo>
                  <a:cubicBezTo>
                    <a:pt x="252996" y="12156"/>
                    <a:pt x="235201" y="7544"/>
                    <a:pt x="217073" y="4790"/>
                  </a:cubicBezTo>
                  <a:cubicBezTo>
                    <a:pt x="205876" y="2855"/>
                    <a:pt x="194499" y="2074"/>
                    <a:pt x="183135" y="2471"/>
                  </a:cubicBezTo>
                  <a:cubicBezTo>
                    <a:pt x="163751" y="3380"/>
                    <a:pt x="144329" y="1728"/>
                    <a:pt x="124971" y="4444"/>
                  </a:cubicBezTo>
                  <a:cubicBezTo>
                    <a:pt x="114569" y="5891"/>
                    <a:pt x="103909" y="5955"/>
                    <a:pt x="93366" y="6660"/>
                  </a:cubicBezTo>
                  <a:cubicBezTo>
                    <a:pt x="76032" y="7800"/>
                    <a:pt x="58775" y="9786"/>
                    <a:pt x="41569" y="11925"/>
                  </a:cubicBezTo>
                  <a:cubicBezTo>
                    <a:pt x="28706" y="13412"/>
                    <a:pt x="15921" y="15551"/>
                    <a:pt x="3276" y="18331"/>
                  </a:cubicBezTo>
                  <a:cubicBezTo>
                    <a:pt x="1610" y="18792"/>
                    <a:pt x="-145" y="19254"/>
                    <a:pt x="-1606" y="17729"/>
                  </a:cubicBezTo>
                  <a:close/>
                </a:path>
              </a:pathLst>
            </a:custGeom>
            <a:solidFill>
              <a:srgbClr val="7A9FB0"/>
            </a:solidFill>
            <a:ln w="1280" cap="flat">
              <a:noFill/>
              <a:prstDash val="solid"/>
              <a:miter/>
            </a:ln>
          </p:spPr>
          <p:txBody>
            <a:bodyPr rtlCol="0" anchor="ctr"/>
            <a:lstStyle/>
            <a:p>
              <a:endParaRPr lang="es-CO"/>
            </a:p>
          </p:txBody>
        </p:sp>
        <p:sp>
          <p:nvSpPr>
            <p:cNvPr id="390" name="Freeform: Shape 389">
              <a:extLst>
                <a:ext uri="{FF2B5EF4-FFF2-40B4-BE49-F238E27FC236}">
                  <a16:creationId xmlns:a16="http://schemas.microsoft.com/office/drawing/2014/main" id="{D011AF1C-886A-DFFD-FAC8-8B3D700A7898}"/>
                </a:ext>
              </a:extLst>
            </p:cNvPr>
            <p:cNvSpPr/>
            <p:nvPr/>
          </p:nvSpPr>
          <p:spPr>
            <a:xfrm>
              <a:off x="-1143974" y="-230411"/>
              <a:ext cx="64880" cy="2565"/>
            </a:xfrm>
            <a:custGeom>
              <a:avLst/>
              <a:gdLst>
                <a:gd name="connsiteX0" fmla="*/ 63275 w 64880"/>
                <a:gd name="connsiteY0" fmla="*/ -45 h 2565"/>
                <a:gd name="connsiteX1" fmla="*/ 52872 w 64880"/>
                <a:gd name="connsiteY1" fmla="*/ -45 h 2565"/>
                <a:gd name="connsiteX2" fmla="*/ -1102 w 64880"/>
                <a:gd name="connsiteY2" fmla="*/ 993 h 2565"/>
                <a:gd name="connsiteX3" fmla="*/ -1551 w 64880"/>
                <a:gd name="connsiteY3" fmla="*/ 736 h 2565"/>
                <a:gd name="connsiteX4" fmla="*/ -1231 w 64880"/>
                <a:gd name="connsiteY4" fmla="*/ -122 h 2565"/>
                <a:gd name="connsiteX5" fmla="*/ -1231 w 64880"/>
                <a:gd name="connsiteY5" fmla="*/ -122 h 2565"/>
                <a:gd name="connsiteX6" fmla="*/ 16513 w 64880"/>
                <a:gd name="connsiteY6" fmla="*/ -596 h 2565"/>
                <a:gd name="connsiteX7" fmla="*/ 22522 w 64880"/>
                <a:gd name="connsiteY7" fmla="*/ -1044 h 2565"/>
                <a:gd name="connsiteX8" fmla="*/ 29133 w 64880"/>
                <a:gd name="connsiteY8" fmla="*/ -1044 h 2565"/>
                <a:gd name="connsiteX9" fmla="*/ 59508 w 64880"/>
                <a:gd name="connsiteY9" fmla="*/ -1044 h 2565"/>
                <a:gd name="connsiteX10" fmla="*/ 63275 w 64880"/>
                <a:gd name="connsiteY10" fmla="*/ -1044 h 2565"/>
                <a:gd name="connsiteX11" fmla="*/ 63275 w 64880"/>
                <a:gd name="connsiteY11" fmla="*/ -45 h 2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4880" h="2565">
                  <a:moveTo>
                    <a:pt x="63275" y="-45"/>
                  </a:moveTo>
                  <a:cubicBezTo>
                    <a:pt x="59803" y="-45"/>
                    <a:pt x="56331" y="57"/>
                    <a:pt x="52872" y="-45"/>
                  </a:cubicBezTo>
                  <a:cubicBezTo>
                    <a:pt x="34859" y="-327"/>
                    <a:pt x="16898" y="762"/>
                    <a:pt x="-1102" y="993"/>
                  </a:cubicBezTo>
                  <a:lnTo>
                    <a:pt x="-1551" y="736"/>
                  </a:lnTo>
                  <a:cubicBezTo>
                    <a:pt x="-1692" y="416"/>
                    <a:pt x="-1551" y="32"/>
                    <a:pt x="-1231" y="-122"/>
                  </a:cubicBezTo>
                  <a:lnTo>
                    <a:pt x="-1231" y="-122"/>
                  </a:lnTo>
                  <a:cubicBezTo>
                    <a:pt x="4663" y="-1198"/>
                    <a:pt x="10607" y="-263"/>
                    <a:pt x="16513" y="-596"/>
                  </a:cubicBezTo>
                  <a:cubicBezTo>
                    <a:pt x="18512" y="-711"/>
                    <a:pt x="20574" y="-109"/>
                    <a:pt x="22522" y="-1044"/>
                  </a:cubicBezTo>
                  <a:lnTo>
                    <a:pt x="29133" y="-1044"/>
                  </a:lnTo>
                  <a:cubicBezTo>
                    <a:pt x="39241" y="-1749"/>
                    <a:pt x="49400" y="-1749"/>
                    <a:pt x="59508" y="-1044"/>
                  </a:cubicBezTo>
                  <a:lnTo>
                    <a:pt x="63275" y="-1044"/>
                  </a:lnTo>
                  <a:cubicBezTo>
                    <a:pt x="63262" y="-673"/>
                    <a:pt x="63262" y="-353"/>
                    <a:pt x="63275" y="-45"/>
                  </a:cubicBezTo>
                  <a:close/>
                </a:path>
              </a:pathLst>
            </a:custGeom>
            <a:solidFill>
              <a:srgbClr val="36474E"/>
            </a:solidFill>
            <a:ln w="1280" cap="flat">
              <a:noFill/>
              <a:prstDash val="solid"/>
              <a:miter/>
            </a:ln>
          </p:spPr>
          <p:txBody>
            <a:bodyPr rtlCol="0" anchor="ctr"/>
            <a:lstStyle/>
            <a:p>
              <a:endParaRPr lang="es-CO"/>
            </a:p>
          </p:txBody>
        </p:sp>
        <p:sp>
          <p:nvSpPr>
            <p:cNvPr id="391" name="Freeform: Shape 390">
              <a:extLst>
                <a:ext uri="{FF2B5EF4-FFF2-40B4-BE49-F238E27FC236}">
                  <a16:creationId xmlns:a16="http://schemas.microsoft.com/office/drawing/2014/main" id="{0851F491-BCB4-E2A6-A79B-9EC86DEDFFD5}"/>
                </a:ext>
              </a:extLst>
            </p:cNvPr>
            <p:cNvSpPr/>
            <p:nvPr/>
          </p:nvSpPr>
          <p:spPr>
            <a:xfrm>
              <a:off x="-936967" y="-150170"/>
              <a:ext cx="17529" cy="26622"/>
            </a:xfrm>
            <a:custGeom>
              <a:avLst/>
              <a:gdLst>
                <a:gd name="connsiteX0" fmla="*/ -1410 w 17529"/>
                <a:gd name="connsiteY0" fmla="*/ -1470 h 26622"/>
                <a:gd name="connsiteX1" fmla="*/ -283 w 17529"/>
                <a:gd name="connsiteY1" fmla="*/ -1573 h 26622"/>
                <a:gd name="connsiteX2" fmla="*/ 15924 w 17529"/>
                <a:gd name="connsiteY2" fmla="*/ 24960 h 26622"/>
                <a:gd name="connsiteX3" fmla="*/ 14745 w 17529"/>
                <a:gd name="connsiteY3" fmla="*/ 25049 h 26622"/>
                <a:gd name="connsiteX4" fmla="*/ 12452 w 17529"/>
                <a:gd name="connsiteY4" fmla="*/ 22820 h 26622"/>
                <a:gd name="connsiteX5" fmla="*/ -360 w 17529"/>
                <a:gd name="connsiteY5" fmla="*/ 2424 h 26622"/>
                <a:gd name="connsiteX6" fmla="*/ -1410 w 17529"/>
                <a:gd name="connsiteY6" fmla="*/ -1470 h 2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29" h="26622">
                  <a:moveTo>
                    <a:pt x="-1410" y="-1470"/>
                  </a:moveTo>
                  <a:lnTo>
                    <a:pt x="-283" y="-1573"/>
                  </a:lnTo>
                  <a:cubicBezTo>
                    <a:pt x="6456" y="6460"/>
                    <a:pt x="12618" y="14839"/>
                    <a:pt x="15924" y="24960"/>
                  </a:cubicBezTo>
                  <a:lnTo>
                    <a:pt x="14745" y="25049"/>
                  </a:lnTo>
                  <a:cubicBezTo>
                    <a:pt x="13669" y="24703"/>
                    <a:pt x="12823" y="23884"/>
                    <a:pt x="12452" y="22820"/>
                  </a:cubicBezTo>
                  <a:cubicBezTo>
                    <a:pt x="9147" y="15415"/>
                    <a:pt x="4445" y="8907"/>
                    <a:pt x="-360" y="2424"/>
                  </a:cubicBezTo>
                  <a:cubicBezTo>
                    <a:pt x="-1141" y="1284"/>
                    <a:pt x="-1999" y="93"/>
                    <a:pt x="-1410" y="-1470"/>
                  </a:cubicBezTo>
                  <a:close/>
                </a:path>
              </a:pathLst>
            </a:custGeom>
            <a:solidFill>
              <a:srgbClr val="7AA0B1"/>
            </a:solidFill>
            <a:ln w="1280" cap="flat">
              <a:noFill/>
              <a:prstDash val="solid"/>
              <a:miter/>
            </a:ln>
          </p:spPr>
          <p:txBody>
            <a:bodyPr rtlCol="0" anchor="ctr"/>
            <a:lstStyle/>
            <a:p>
              <a:endParaRPr lang="es-CO"/>
            </a:p>
          </p:txBody>
        </p:sp>
        <p:sp>
          <p:nvSpPr>
            <p:cNvPr id="392" name="Freeform: Shape 391">
              <a:extLst>
                <a:ext uri="{FF2B5EF4-FFF2-40B4-BE49-F238E27FC236}">
                  <a16:creationId xmlns:a16="http://schemas.microsoft.com/office/drawing/2014/main" id="{5FF5BB57-CF0F-907D-B698-32038472B95C}"/>
                </a:ext>
              </a:extLst>
            </p:cNvPr>
            <p:cNvSpPr/>
            <p:nvPr/>
          </p:nvSpPr>
          <p:spPr>
            <a:xfrm>
              <a:off x="-1257595" y="-228444"/>
              <a:ext cx="114124" cy="12329"/>
            </a:xfrm>
            <a:custGeom>
              <a:avLst/>
              <a:gdLst>
                <a:gd name="connsiteX0" fmla="*/ 112519 w 114124"/>
                <a:gd name="connsiteY0" fmla="*/ -911 h 12329"/>
                <a:gd name="connsiteX1" fmla="*/ 100835 w 114124"/>
                <a:gd name="connsiteY1" fmla="*/ 486 h 12329"/>
                <a:gd name="connsiteX2" fmla="*/ 78607 w 114124"/>
                <a:gd name="connsiteY2" fmla="*/ 1767 h 12329"/>
                <a:gd name="connsiteX3" fmla="*/ 51703 w 114124"/>
                <a:gd name="connsiteY3" fmla="*/ 4163 h 12329"/>
                <a:gd name="connsiteX4" fmla="*/ 15985 w 114124"/>
                <a:gd name="connsiteY4" fmla="*/ 8378 h 12329"/>
                <a:gd name="connsiteX5" fmla="*/ 1457 w 114124"/>
                <a:gd name="connsiteY5" fmla="*/ 10415 h 12329"/>
                <a:gd name="connsiteX6" fmla="*/ -1606 w 114124"/>
                <a:gd name="connsiteY6" fmla="*/ 10223 h 12329"/>
                <a:gd name="connsiteX7" fmla="*/ 14063 w 114124"/>
                <a:gd name="connsiteY7" fmla="*/ 7417 h 12329"/>
                <a:gd name="connsiteX8" fmla="*/ 41159 w 114124"/>
                <a:gd name="connsiteY8" fmla="*/ 3855 h 12329"/>
                <a:gd name="connsiteX9" fmla="*/ 62272 w 114124"/>
                <a:gd name="connsiteY9" fmla="*/ 1690 h 12329"/>
                <a:gd name="connsiteX10" fmla="*/ 87678 w 114124"/>
                <a:gd name="connsiteY10" fmla="*/ -180 h 12329"/>
                <a:gd name="connsiteX11" fmla="*/ 112121 w 114124"/>
                <a:gd name="connsiteY11" fmla="*/ -1372 h 12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124" h="12329">
                  <a:moveTo>
                    <a:pt x="112519" y="-911"/>
                  </a:moveTo>
                  <a:cubicBezTo>
                    <a:pt x="108739" y="460"/>
                    <a:pt x="104704" y="370"/>
                    <a:pt x="100835" y="486"/>
                  </a:cubicBezTo>
                  <a:cubicBezTo>
                    <a:pt x="93417" y="819"/>
                    <a:pt x="86038" y="1664"/>
                    <a:pt x="78607" y="1767"/>
                  </a:cubicBezTo>
                  <a:cubicBezTo>
                    <a:pt x="69639" y="1946"/>
                    <a:pt x="60671" y="3240"/>
                    <a:pt x="51703" y="4163"/>
                  </a:cubicBezTo>
                  <a:cubicBezTo>
                    <a:pt x="39788" y="5444"/>
                    <a:pt x="27886" y="6917"/>
                    <a:pt x="15985" y="8378"/>
                  </a:cubicBezTo>
                  <a:cubicBezTo>
                    <a:pt x="11129" y="8980"/>
                    <a:pt x="6299" y="9736"/>
                    <a:pt x="1457" y="10415"/>
                  </a:cubicBezTo>
                  <a:cubicBezTo>
                    <a:pt x="483" y="10927"/>
                    <a:pt x="-708" y="10863"/>
                    <a:pt x="-1606" y="10223"/>
                  </a:cubicBezTo>
                  <a:cubicBezTo>
                    <a:pt x="3519" y="8352"/>
                    <a:pt x="8823" y="8198"/>
                    <a:pt x="14063" y="7417"/>
                  </a:cubicBezTo>
                  <a:cubicBezTo>
                    <a:pt x="23031" y="6136"/>
                    <a:pt x="32114" y="4931"/>
                    <a:pt x="41159" y="3855"/>
                  </a:cubicBezTo>
                  <a:cubicBezTo>
                    <a:pt x="48193" y="3023"/>
                    <a:pt x="55252" y="2651"/>
                    <a:pt x="62272" y="1690"/>
                  </a:cubicBezTo>
                  <a:cubicBezTo>
                    <a:pt x="70715" y="537"/>
                    <a:pt x="79260" y="1165"/>
                    <a:pt x="87678" y="-180"/>
                  </a:cubicBezTo>
                  <a:cubicBezTo>
                    <a:pt x="95838" y="-180"/>
                    <a:pt x="103922" y="-2205"/>
                    <a:pt x="112121" y="-1372"/>
                  </a:cubicBezTo>
                  <a:close/>
                </a:path>
              </a:pathLst>
            </a:custGeom>
            <a:solidFill>
              <a:srgbClr val="36474E"/>
            </a:solidFill>
            <a:ln w="1280" cap="flat">
              <a:noFill/>
              <a:prstDash val="solid"/>
              <a:miter/>
            </a:ln>
          </p:spPr>
          <p:txBody>
            <a:bodyPr rtlCol="0" anchor="ctr"/>
            <a:lstStyle/>
            <a:p>
              <a:endParaRPr lang="es-CO"/>
            </a:p>
          </p:txBody>
        </p:sp>
        <p:sp>
          <p:nvSpPr>
            <p:cNvPr id="393" name="Freeform: Shape 392">
              <a:extLst>
                <a:ext uri="{FF2B5EF4-FFF2-40B4-BE49-F238E27FC236}">
                  <a16:creationId xmlns:a16="http://schemas.microsoft.com/office/drawing/2014/main" id="{D77C0278-D00E-A4D5-03D6-63DBA865C706}"/>
                </a:ext>
              </a:extLst>
            </p:cNvPr>
            <p:cNvSpPr/>
            <p:nvPr/>
          </p:nvSpPr>
          <p:spPr>
            <a:xfrm>
              <a:off x="-1113249" y="-230852"/>
              <a:ext cx="30375" cy="956"/>
            </a:xfrm>
            <a:custGeom>
              <a:avLst/>
              <a:gdLst>
                <a:gd name="connsiteX0" fmla="*/ 28770 w 30375"/>
                <a:gd name="connsiteY0" fmla="*/ -617 h 956"/>
                <a:gd name="connsiteX1" fmla="*/ -1606 w 30375"/>
                <a:gd name="connsiteY1" fmla="*/ -617 h 956"/>
                <a:gd name="connsiteX2" fmla="*/ 1405 w 30375"/>
                <a:gd name="connsiteY2" fmla="*/ -1514 h 956"/>
                <a:gd name="connsiteX3" fmla="*/ 25747 w 30375"/>
                <a:gd name="connsiteY3" fmla="*/ -1514 h 956"/>
                <a:gd name="connsiteX4" fmla="*/ 28770 w 30375"/>
                <a:gd name="connsiteY4" fmla="*/ -617 h 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75" h="956">
                  <a:moveTo>
                    <a:pt x="28770" y="-617"/>
                  </a:moveTo>
                  <a:lnTo>
                    <a:pt x="-1606" y="-617"/>
                  </a:lnTo>
                  <a:cubicBezTo>
                    <a:pt x="-811" y="-1385"/>
                    <a:pt x="316" y="-1719"/>
                    <a:pt x="1405" y="-1514"/>
                  </a:cubicBezTo>
                  <a:lnTo>
                    <a:pt x="25747" y="-1514"/>
                  </a:lnTo>
                  <a:cubicBezTo>
                    <a:pt x="26836" y="-1719"/>
                    <a:pt x="27963" y="-1385"/>
                    <a:pt x="28770" y="-617"/>
                  </a:cubicBezTo>
                  <a:close/>
                </a:path>
              </a:pathLst>
            </a:custGeom>
            <a:solidFill>
              <a:srgbClr val="141A1D"/>
            </a:solidFill>
            <a:ln w="1280" cap="flat">
              <a:noFill/>
              <a:prstDash val="solid"/>
              <a:miter/>
            </a:ln>
          </p:spPr>
          <p:txBody>
            <a:bodyPr rtlCol="0" anchor="ctr"/>
            <a:lstStyle/>
            <a:p>
              <a:endParaRPr lang="es-CO"/>
            </a:p>
          </p:txBody>
        </p:sp>
        <p:sp>
          <p:nvSpPr>
            <p:cNvPr id="394" name="Freeform: Shape 393">
              <a:extLst>
                <a:ext uri="{FF2B5EF4-FFF2-40B4-BE49-F238E27FC236}">
                  <a16:creationId xmlns:a16="http://schemas.microsoft.com/office/drawing/2014/main" id="{1B752526-1F26-AB43-2631-F457E0A05FDF}"/>
                </a:ext>
              </a:extLst>
            </p:cNvPr>
            <p:cNvSpPr/>
            <p:nvPr/>
          </p:nvSpPr>
          <p:spPr>
            <a:xfrm>
              <a:off x="-1168223" y="-228997"/>
              <a:ext cx="24674" cy="2082"/>
            </a:xfrm>
            <a:custGeom>
              <a:avLst/>
              <a:gdLst>
                <a:gd name="connsiteX0" fmla="*/ 22839 w 24674"/>
                <a:gd name="connsiteY0" fmla="*/ -780 h 2082"/>
                <a:gd name="connsiteX1" fmla="*/ -1606 w 24674"/>
                <a:gd name="connsiteY1" fmla="*/ 411 h 2082"/>
                <a:gd name="connsiteX2" fmla="*/ 9 w 24674"/>
                <a:gd name="connsiteY2" fmla="*/ -421 h 2082"/>
                <a:gd name="connsiteX3" fmla="*/ 23069 w 24674"/>
                <a:gd name="connsiteY3" fmla="*/ -1472 h 2082"/>
                <a:gd name="connsiteX4" fmla="*/ 22839 w 24674"/>
                <a:gd name="connsiteY4" fmla="*/ -780 h 2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74" h="2082">
                  <a:moveTo>
                    <a:pt x="22839" y="-780"/>
                  </a:moveTo>
                  <a:cubicBezTo>
                    <a:pt x="14691" y="-575"/>
                    <a:pt x="6581" y="898"/>
                    <a:pt x="-1606" y="411"/>
                  </a:cubicBezTo>
                  <a:cubicBezTo>
                    <a:pt x="-1067" y="117"/>
                    <a:pt x="-516" y="-447"/>
                    <a:pt x="9" y="-421"/>
                  </a:cubicBezTo>
                  <a:cubicBezTo>
                    <a:pt x="7696" y="-37"/>
                    <a:pt x="15382" y="-2036"/>
                    <a:pt x="23069" y="-1472"/>
                  </a:cubicBezTo>
                  <a:cubicBezTo>
                    <a:pt x="23056" y="-1228"/>
                    <a:pt x="22980" y="-985"/>
                    <a:pt x="22839" y="-780"/>
                  </a:cubicBezTo>
                  <a:close/>
                </a:path>
              </a:pathLst>
            </a:custGeom>
            <a:solidFill>
              <a:srgbClr val="141A1D"/>
            </a:solidFill>
            <a:ln w="1280" cap="flat">
              <a:noFill/>
              <a:prstDash val="solid"/>
              <a:miter/>
            </a:ln>
          </p:spPr>
          <p:txBody>
            <a:bodyPr rtlCol="0" anchor="ctr"/>
            <a:lstStyle/>
            <a:p>
              <a:endParaRPr lang="es-CO"/>
            </a:p>
          </p:txBody>
        </p:sp>
        <p:sp>
          <p:nvSpPr>
            <p:cNvPr id="395" name="Freeform: Shape 394">
              <a:extLst>
                <a:ext uri="{FF2B5EF4-FFF2-40B4-BE49-F238E27FC236}">
                  <a16:creationId xmlns:a16="http://schemas.microsoft.com/office/drawing/2014/main" id="{DDAEFA03-06DB-2D16-84C9-F3851B85BCA1}"/>
                </a:ext>
              </a:extLst>
            </p:cNvPr>
            <p:cNvSpPr/>
            <p:nvPr/>
          </p:nvSpPr>
          <p:spPr>
            <a:xfrm>
              <a:off x="-1143612" y="-229874"/>
              <a:ext cx="23752" cy="977"/>
            </a:xfrm>
            <a:custGeom>
              <a:avLst/>
              <a:gdLst>
                <a:gd name="connsiteX0" fmla="*/ 22147 w 23752"/>
                <a:gd name="connsiteY0" fmla="*/ -1518 h 977"/>
                <a:gd name="connsiteX1" fmla="*/ 18124 w 23752"/>
                <a:gd name="connsiteY1" fmla="*/ -736 h 977"/>
                <a:gd name="connsiteX2" fmla="*/ -1606 w 23752"/>
                <a:gd name="connsiteY2" fmla="*/ -595 h 977"/>
                <a:gd name="connsiteX3" fmla="*/ 2341 w 23752"/>
                <a:gd name="connsiteY3" fmla="*/ -1530 h 977"/>
                <a:gd name="connsiteX4" fmla="*/ 22147 w 23752"/>
                <a:gd name="connsiteY4" fmla="*/ -1518 h 9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2" h="977">
                  <a:moveTo>
                    <a:pt x="22147" y="-1518"/>
                  </a:moveTo>
                  <a:cubicBezTo>
                    <a:pt x="20981" y="-390"/>
                    <a:pt x="19495" y="-762"/>
                    <a:pt x="18124" y="-736"/>
                  </a:cubicBezTo>
                  <a:cubicBezTo>
                    <a:pt x="11552" y="-659"/>
                    <a:pt x="4980" y="-634"/>
                    <a:pt x="-1606" y="-595"/>
                  </a:cubicBezTo>
                  <a:cubicBezTo>
                    <a:pt x="-529" y="-1876"/>
                    <a:pt x="957" y="-1530"/>
                    <a:pt x="2341" y="-1530"/>
                  </a:cubicBezTo>
                  <a:cubicBezTo>
                    <a:pt x="8939" y="-1556"/>
                    <a:pt x="15549" y="-1530"/>
                    <a:pt x="22147" y="-1518"/>
                  </a:cubicBezTo>
                  <a:close/>
                </a:path>
              </a:pathLst>
            </a:custGeom>
            <a:solidFill>
              <a:srgbClr val="141A1D"/>
            </a:solidFill>
            <a:ln w="1280" cap="flat">
              <a:noFill/>
              <a:prstDash val="solid"/>
              <a:miter/>
            </a:ln>
          </p:spPr>
          <p:txBody>
            <a:bodyPr rtlCol="0" anchor="ctr"/>
            <a:lstStyle/>
            <a:p>
              <a:endParaRPr lang="es-CO"/>
            </a:p>
          </p:txBody>
        </p:sp>
        <p:sp>
          <p:nvSpPr>
            <p:cNvPr id="396" name="Freeform: Shape 395">
              <a:extLst>
                <a:ext uri="{FF2B5EF4-FFF2-40B4-BE49-F238E27FC236}">
                  <a16:creationId xmlns:a16="http://schemas.microsoft.com/office/drawing/2014/main" id="{4AFDFBBD-9FB8-0CB5-A217-8E690869F988}"/>
                </a:ext>
              </a:extLst>
            </p:cNvPr>
            <p:cNvSpPr/>
            <p:nvPr/>
          </p:nvSpPr>
          <p:spPr>
            <a:xfrm>
              <a:off x="-1262361" y="-216587"/>
              <a:ext cx="4268" cy="1155"/>
            </a:xfrm>
            <a:custGeom>
              <a:avLst/>
              <a:gdLst>
                <a:gd name="connsiteX0" fmla="*/ 2302 w 4268"/>
                <a:gd name="connsiteY0" fmla="*/ -635 h 1155"/>
                <a:gd name="connsiteX1" fmla="*/ 598 w 4268"/>
                <a:gd name="connsiteY1" fmla="*/ -417 h 1155"/>
                <a:gd name="connsiteX2" fmla="*/ -1606 w 4268"/>
                <a:gd name="connsiteY2" fmla="*/ -712 h 1155"/>
                <a:gd name="connsiteX3" fmla="*/ 2341 w 4268"/>
                <a:gd name="connsiteY3" fmla="*/ -1493 h 1155"/>
                <a:gd name="connsiteX4" fmla="*/ 2622 w 4268"/>
                <a:gd name="connsiteY4" fmla="*/ -904 h 1155"/>
                <a:gd name="connsiteX5" fmla="*/ 2302 w 4268"/>
                <a:gd name="connsiteY5" fmla="*/ -635 h 1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8" h="1155">
                  <a:moveTo>
                    <a:pt x="2302" y="-635"/>
                  </a:moveTo>
                  <a:lnTo>
                    <a:pt x="598" y="-417"/>
                  </a:lnTo>
                  <a:lnTo>
                    <a:pt x="-1606" y="-712"/>
                  </a:lnTo>
                  <a:cubicBezTo>
                    <a:pt x="-452" y="-1775"/>
                    <a:pt x="957" y="-1596"/>
                    <a:pt x="2341" y="-1493"/>
                  </a:cubicBezTo>
                  <a:cubicBezTo>
                    <a:pt x="2635" y="-1289"/>
                    <a:pt x="2725" y="-1096"/>
                    <a:pt x="2622" y="-904"/>
                  </a:cubicBezTo>
                  <a:cubicBezTo>
                    <a:pt x="2520" y="-712"/>
                    <a:pt x="2405" y="-635"/>
                    <a:pt x="2302" y="-635"/>
                  </a:cubicBezTo>
                  <a:close/>
                </a:path>
              </a:pathLst>
            </a:custGeom>
            <a:solidFill>
              <a:srgbClr val="36474E"/>
            </a:solidFill>
            <a:ln w="1280" cap="flat">
              <a:noFill/>
              <a:prstDash val="solid"/>
              <a:miter/>
            </a:ln>
          </p:spPr>
          <p:txBody>
            <a:bodyPr rtlCol="0" anchor="ctr"/>
            <a:lstStyle/>
            <a:p>
              <a:endParaRPr lang="es-CO"/>
            </a:p>
          </p:txBody>
        </p:sp>
        <p:sp>
          <p:nvSpPr>
            <p:cNvPr id="397" name="Freeform: Shape 396">
              <a:extLst>
                <a:ext uri="{FF2B5EF4-FFF2-40B4-BE49-F238E27FC236}">
                  <a16:creationId xmlns:a16="http://schemas.microsoft.com/office/drawing/2014/main" id="{938585A7-B62B-21ED-DA17-CC0CF8322344}"/>
                </a:ext>
              </a:extLst>
            </p:cNvPr>
            <p:cNvSpPr/>
            <p:nvPr/>
          </p:nvSpPr>
          <p:spPr>
            <a:xfrm>
              <a:off x="-1258454" y="-216613"/>
              <a:ext cx="3907" cy="1057"/>
            </a:xfrm>
            <a:custGeom>
              <a:avLst/>
              <a:gdLst>
                <a:gd name="connsiteX0" fmla="*/ -1606 w 3907"/>
                <a:gd name="connsiteY0" fmla="*/ -610 h 1057"/>
                <a:gd name="connsiteX1" fmla="*/ -1606 w 3907"/>
                <a:gd name="connsiteY1" fmla="*/ -1468 h 1057"/>
                <a:gd name="connsiteX2" fmla="*/ -760 w 3907"/>
                <a:gd name="connsiteY2" fmla="*/ -1570 h 1057"/>
                <a:gd name="connsiteX3" fmla="*/ 2302 w 3907"/>
                <a:gd name="connsiteY3" fmla="*/ -1378 h 1057"/>
                <a:gd name="connsiteX4" fmla="*/ -1606 w 3907"/>
                <a:gd name="connsiteY4" fmla="*/ -610 h 1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7" h="1057">
                  <a:moveTo>
                    <a:pt x="-1606" y="-610"/>
                  </a:moveTo>
                  <a:lnTo>
                    <a:pt x="-1606" y="-1468"/>
                  </a:lnTo>
                  <a:cubicBezTo>
                    <a:pt x="-1337" y="-1545"/>
                    <a:pt x="-1042" y="-1583"/>
                    <a:pt x="-760" y="-1570"/>
                  </a:cubicBezTo>
                  <a:lnTo>
                    <a:pt x="2302" y="-1378"/>
                  </a:lnTo>
                  <a:cubicBezTo>
                    <a:pt x="1149" y="-622"/>
                    <a:pt x="-247" y="-353"/>
                    <a:pt x="-1606" y="-610"/>
                  </a:cubicBezTo>
                  <a:close/>
                </a:path>
              </a:pathLst>
            </a:custGeom>
            <a:solidFill>
              <a:srgbClr val="4A646E"/>
            </a:solidFill>
            <a:ln w="1280" cap="flat">
              <a:noFill/>
              <a:prstDash val="solid"/>
              <a:miter/>
            </a:ln>
          </p:spPr>
          <p:txBody>
            <a:bodyPr rtlCol="0" anchor="ctr"/>
            <a:lstStyle/>
            <a:p>
              <a:endParaRPr lang="es-CO"/>
            </a:p>
          </p:txBody>
        </p:sp>
        <p:sp>
          <p:nvSpPr>
            <p:cNvPr id="398" name="Freeform: Shape 397">
              <a:extLst>
                <a:ext uri="{FF2B5EF4-FFF2-40B4-BE49-F238E27FC236}">
                  <a16:creationId xmlns:a16="http://schemas.microsoft.com/office/drawing/2014/main" id="{E7950771-821F-D9CE-E459-28F942551AA1}"/>
                </a:ext>
              </a:extLst>
            </p:cNvPr>
            <p:cNvSpPr/>
            <p:nvPr/>
          </p:nvSpPr>
          <p:spPr>
            <a:xfrm>
              <a:off x="-1317054" y="-227564"/>
              <a:ext cx="404944" cy="195194"/>
            </a:xfrm>
            <a:custGeom>
              <a:avLst/>
              <a:gdLst>
                <a:gd name="connsiteX0" fmla="*/ 378677 w 404944"/>
                <a:gd name="connsiteY0" fmla="*/ 75924 h 195194"/>
                <a:gd name="connsiteX1" fmla="*/ 383187 w 404944"/>
                <a:gd name="connsiteY1" fmla="*/ 82522 h 195194"/>
                <a:gd name="connsiteX2" fmla="*/ 394832 w 404944"/>
                <a:gd name="connsiteY2" fmla="*/ 102444 h 195194"/>
                <a:gd name="connsiteX3" fmla="*/ 403339 w 404944"/>
                <a:gd name="connsiteY3" fmla="*/ 129898 h 195194"/>
                <a:gd name="connsiteX4" fmla="*/ 388708 w 404944"/>
                <a:gd name="connsiteY4" fmla="*/ 142492 h 195194"/>
                <a:gd name="connsiteX5" fmla="*/ 365276 w 404944"/>
                <a:gd name="connsiteY5" fmla="*/ 155918 h 195194"/>
                <a:gd name="connsiteX6" fmla="*/ 314646 w 404944"/>
                <a:gd name="connsiteY6" fmla="*/ 174252 h 195194"/>
                <a:gd name="connsiteX7" fmla="*/ 258275 w 404944"/>
                <a:gd name="connsiteY7" fmla="*/ 184244 h 195194"/>
                <a:gd name="connsiteX8" fmla="*/ 231615 w 404944"/>
                <a:gd name="connsiteY8" fmla="*/ 188319 h 195194"/>
                <a:gd name="connsiteX9" fmla="*/ 208554 w 404944"/>
                <a:gd name="connsiteY9" fmla="*/ 190586 h 195194"/>
                <a:gd name="connsiteX10" fmla="*/ 188799 w 404944"/>
                <a:gd name="connsiteY10" fmla="*/ 192726 h 195194"/>
                <a:gd name="connsiteX11" fmla="*/ 162356 w 404944"/>
                <a:gd name="connsiteY11" fmla="*/ 192943 h 195194"/>
                <a:gd name="connsiteX12" fmla="*/ 140705 w 404944"/>
                <a:gd name="connsiteY12" fmla="*/ 190714 h 195194"/>
                <a:gd name="connsiteX13" fmla="*/ 93303 w 404944"/>
                <a:gd name="connsiteY13" fmla="*/ 174867 h 195194"/>
                <a:gd name="connsiteX14" fmla="*/ 45542 w 404944"/>
                <a:gd name="connsiteY14" fmla="*/ 138636 h 195194"/>
                <a:gd name="connsiteX15" fmla="*/ 24749 w 404944"/>
                <a:gd name="connsiteY15" fmla="*/ 117215 h 195194"/>
                <a:gd name="connsiteX16" fmla="*/ -669 w 404944"/>
                <a:gd name="connsiteY16" fmla="*/ 57873 h 195194"/>
                <a:gd name="connsiteX17" fmla="*/ -1515 w 404944"/>
                <a:gd name="connsiteY17" fmla="*/ 42256 h 195194"/>
                <a:gd name="connsiteX18" fmla="*/ 919 w 404944"/>
                <a:gd name="connsiteY18" fmla="*/ 35850 h 195194"/>
                <a:gd name="connsiteX19" fmla="*/ 38944 w 404944"/>
                <a:gd name="connsiteY19" fmla="*/ 15044 h 195194"/>
                <a:gd name="connsiteX20" fmla="*/ 56060 w 404944"/>
                <a:gd name="connsiteY20" fmla="*/ 11777 h 195194"/>
                <a:gd name="connsiteX21" fmla="*/ 78903 w 404944"/>
                <a:gd name="connsiteY21" fmla="*/ 8382 h 195194"/>
                <a:gd name="connsiteX22" fmla="*/ 105076 w 404944"/>
                <a:gd name="connsiteY22" fmla="*/ 4987 h 195194"/>
                <a:gd name="connsiteX23" fmla="*/ 119656 w 404944"/>
                <a:gd name="connsiteY23" fmla="*/ 3783 h 195194"/>
                <a:gd name="connsiteX24" fmla="*/ 148840 w 404944"/>
                <a:gd name="connsiteY24" fmla="*/ 1579 h 195194"/>
                <a:gd name="connsiteX25" fmla="*/ 162933 w 404944"/>
                <a:gd name="connsiteY25" fmla="*/ 875 h 195194"/>
                <a:gd name="connsiteX26" fmla="*/ 172759 w 404944"/>
                <a:gd name="connsiteY26" fmla="*/ -317 h 195194"/>
                <a:gd name="connsiteX27" fmla="*/ 185968 w 404944"/>
                <a:gd name="connsiteY27" fmla="*/ -1009 h 195194"/>
                <a:gd name="connsiteX28" fmla="*/ 215293 w 404944"/>
                <a:gd name="connsiteY28" fmla="*/ -1278 h 195194"/>
                <a:gd name="connsiteX29" fmla="*/ 241211 w 404944"/>
                <a:gd name="connsiteY29" fmla="*/ -829 h 195194"/>
                <a:gd name="connsiteX30" fmla="*/ 271561 w 404944"/>
                <a:gd name="connsiteY30" fmla="*/ 3232 h 195194"/>
                <a:gd name="connsiteX31" fmla="*/ 296735 w 404944"/>
                <a:gd name="connsiteY31" fmla="*/ 9638 h 195194"/>
                <a:gd name="connsiteX32" fmla="*/ 327150 w 404944"/>
                <a:gd name="connsiteY32" fmla="*/ 23577 h 195194"/>
                <a:gd name="connsiteX33" fmla="*/ 334837 w 404944"/>
                <a:gd name="connsiteY33" fmla="*/ 29790 h 195194"/>
                <a:gd name="connsiteX34" fmla="*/ 362381 w 404944"/>
                <a:gd name="connsiteY34" fmla="*/ 56489 h 195194"/>
                <a:gd name="connsiteX35" fmla="*/ 376781 w 404944"/>
                <a:gd name="connsiteY35" fmla="*/ 74002 h 195194"/>
                <a:gd name="connsiteX36" fmla="*/ 377691 w 404944"/>
                <a:gd name="connsiteY36" fmla="*/ 74963 h 195194"/>
                <a:gd name="connsiteX37" fmla="*/ 377691 w 404944"/>
                <a:gd name="connsiteY37" fmla="*/ 74963 h 195194"/>
                <a:gd name="connsiteX38" fmla="*/ 378626 w 404944"/>
                <a:gd name="connsiteY38" fmla="*/ 75950 h 19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04944" h="195194">
                  <a:moveTo>
                    <a:pt x="378677" y="75924"/>
                  </a:moveTo>
                  <a:cubicBezTo>
                    <a:pt x="379651" y="78486"/>
                    <a:pt x="381573" y="80434"/>
                    <a:pt x="383187" y="82522"/>
                  </a:cubicBezTo>
                  <a:cubicBezTo>
                    <a:pt x="387786" y="88710"/>
                    <a:pt x="391693" y="95397"/>
                    <a:pt x="394832" y="102444"/>
                  </a:cubicBezTo>
                  <a:cubicBezTo>
                    <a:pt x="398484" y="111322"/>
                    <a:pt x="401340" y="120508"/>
                    <a:pt x="403339" y="129898"/>
                  </a:cubicBezTo>
                  <a:cubicBezTo>
                    <a:pt x="399303" y="135023"/>
                    <a:pt x="393910" y="138700"/>
                    <a:pt x="388708" y="142492"/>
                  </a:cubicBezTo>
                  <a:cubicBezTo>
                    <a:pt x="381406" y="147822"/>
                    <a:pt x="373258" y="151755"/>
                    <a:pt x="365276" y="155918"/>
                  </a:cubicBezTo>
                  <a:cubicBezTo>
                    <a:pt x="349326" y="164323"/>
                    <a:pt x="332287" y="170498"/>
                    <a:pt x="314646" y="174252"/>
                  </a:cubicBezTo>
                  <a:cubicBezTo>
                    <a:pt x="295967" y="178210"/>
                    <a:pt x="277249" y="181849"/>
                    <a:pt x="258275" y="184244"/>
                  </a:cubicBezTo>
                  <a:cubicBezTo>
                    <a:pt x="249371" y="185372"/>
                    <a:pt x="240583" y="187435"/>
                    <a:pt x="231615" y="188319"/>
                  </a:cubicBezTo>
                  <a:cubicBezTo>
                    <a:pt x="223928" y="189074"/>
                    <a:pt x="216241" y="190163"/>
                    <a:pt x="208554" y="190586"/>
                  </a:cubicBezTo>
                  <a:cubicBezTo>
                    <a:pt x="201918" y="190958"/>
                    <a:pt x="195358" y="191752"/>
                    <a:pt x="188799" y="192726"/>
                  </a:cubicBezTo>
                  <a:cubicBezTo>
                    <a:pt x="180023" y="193840"/>
                    <a:pt x="171145" y="193917"/>
                    <a:pt x="162356" y="192943"/>
                  </a:cubicBezTo>
                  <a:cubicBezTo>
                    <a:pt x="155118" y="192316"/>
                    <a:pt x="147879" y="191816"/>
                    <a:pt x="140705" y="190714"/>
                  </a:cubicBezTo>
                  <a:cubicBezTo>
                    <a:pt x="124152" y="188050"/>
                    <a:pt x="108138" y="182694"/>
                    <a:pt x="93303" y="174867"/>
                  </a:cubicBezTo>
                  <a:cubicBezTo>
                    <a:pt x="75251" y="165553"/>
                    <a:pt x="59839" y="152831"/>
                    <a:pt x="45542" y="138636"/>
                  </a:cubicBezTo>
                  <a:cubicBezTo>
                    <a:pt x="38470" y="131628"/>
                    <a:pt x="31014" y="125004"/>
                    <a:pt x="24749" y="117215"/>
                  </a:cubicBezTo>
                  <a:cubicBezTo>
                    <a:pt x="10887" y="100202"/>
                    <a:pt x="2085" y="79639"/>
                    <a:pt x="-669" y="57873"/>
                  </a:cubicBezTo>
                  <a:cubicBezTo>
                    <a:pt x="-1335" y="52748"/>
                    <a:pt x="-938" y="47457"/>
                    <a:pt x="-1515" y="42256"/>
                  </a:cubicBezTo>
                  <a:cubicBezTo>
                    <a:pt x="-1912" y="39834"/>
                    <a:pt x="-989" y="37387"/>
                    <a:pt x="919" y="35850"/>
                  </a:cubicBezTo>
                  <a:cubicBezTo>
                    <a:pt x="12181" y="26587"/>
                    <a:pt x="25069" y="19528"/>
                    <a:pt x="38944" y="15044"/>
                  </a:cubicBezTo>
                  <a:cubicBezTo>
                    <a:pt x="44773" y="14609"/>
                    <a:pt x="50308" y="12623"/>
                    <a:pt x="56060" y="11777"/>
                  </a:cubicBezTo>
                  <a:cubicBezTo>
                    <a:pt x="63670" y="10650"/>
                    <a:pt x="71229" y="9215"/>
                    <a:pt x="78903" y="8382"/>
                  </a:cubicBezTo>
                  <a:cubicBezTo>
                    <a:pt x="87653" y="7447"/>
                    <a:pt x="96339" y="6025"/>
                    <a:pt x="105076" y="4987"/>
                  </a:cubicBezTo>
                  <a:cubicBezTo>
                    <a:pt x="109919" y="4411"/>
                    <a:pt x="114800" y="4359"/>
                    <a:pt x="119656" y="3783"/>
                  </a:cubicBezTo>
                  <a:cubicBezTo>
                    <a:pt x="129354" y="2655"/>
                    <a:pt x="139116" y="2297"/>
                    <a:pt x="148840" y="1579"/>
                  </a:cubicBezTo>
                  <a:cubicBezTo>
                    <a:pt x="153555" y="1246"/>
                    <a:pt x="158269" y="926"/>
                    <a:pt x="162933" y="875"/>
                  </a:cubicBezTo>
                  <a:cubicBezTo>
                    <a:pt x="166238" y="708"/>
                    <a:pt x="169518" y="311"/>
                    <a:pt x="172759" y="-317"/>
                  </a:cubicBezTo>
                  <a:cubicBezTo>
                    <a:pt x="177141" y="-868"/>
                    <a:pt x="181548" y="-1098"/>
                    <a:pt x="185968" y="-1009"/>
                  </a:cubicBezTo>
                  <a:cubicBezTo>
                    <a:pt x="195756" y="-1085"/>
                    <a:pt x="205595" y="-407"/>
                    <a:pt x="215293" y="-1278"/>
                  </a:cubicBezTo>
                  <a:cubicBezTo>
                    <a:pt x="224018" y="-2072"/>
                    <a:pt x="232588" y="-1034"/>
                    <a:pt x="241211" y="-829"/>
                  </a:cubicBezTo>
                  <a:cubicBezTo>
                    <a:pt x="251434" y="-394"/>
                    <a:pt x="261593" y="964"/>
                    <a:pt x="271561" y="3232"/>
                  </a:cubicBezTo>
                  <a:cubicBezTo>
                    <a:pt x="280042" y="4987"/>
                    <a:pt x="288485" y="6986"/>
                    <a:pt x="296735" y="9638"/>
                  </a:cubicBezTo>
                  <a:cubicBezTo>
                    <a:pt x="307420" y="13007"/>
                    <a:pt x="318028" y="16735"/>
                    <a:pt x="327150" y="23577"/>
                  </a:cubicBezTo>
                  <a:cubicBezTo>
                    <a:pt x="329789" y="25562"/>
                    <a:pt x="332377" y="27625"/>
                    <a:pt x="334837" y="29790"/>
                  </a:cubicBezTo>
                  <a:cubicBezTo>
                    <a:pt x="344470" y="38207"/>
                    <a:pt x="353656" y="47124"/>
                    <a:pt x="362381" y="56489"/>
                  </a:cubicBezTo>
                  <a:cubicBezTo>
                    <a:pt x="367506" y="61998"/>
                    <a:pt x="372002" y="68147"/>
                    <a:pt x="376781" y="74002"/>
                  </a:cubicBezTo>
                  <a:cubicBezTo>
                    <a:pt x="377101" y="74310"/>
                    <a:pt x="377383" y="74643"/>
                    <a:pt x="377691" y="74963"/>
                  </a:cubicBezTo>
                  <a:lnTo>
                    <a:pt x="377691" y="74963"/>
                  </a:lnTo>
                  <a:cubicBezTo>
                    <a:pt x="378024" y="75258"/>
                    <a:pt x="378318" y="75616"/>
                    <a:pt x="378626" y="75950"/>
                  </a:cubicBezTo>
                  <a:close/>
                </a:path>
              </a:pathLst>
            </a:custGeom>
            <a:solidFill>
              <a:srgbClr val="98C7DC"/>
            </a:solidFill>
            <a:ln w="1280" cap="flat">
              <a:noFill/>
              <a:prstDash val="solid"/>
              <a:miter/>
            </a:ln>
          </p:spPr>
          <p:txBody>
            <a:bodyPr rtlCol="0" anchor="ctr"/>
            <a:lstStyle/>
            <a:p>
              <a:endParaRPr lang="es-CO"/>
            </a:p>
          </p:txBody>
        </p:sp>
        <p:sp>
          <p:nvSpPr>
            <p:cNvPr id="399" name="Freeform: Shape 398">
              <a:extLst>
                <a:ext uri="{FF2B5EF4-FFF2-40B4-BE49-F238E27FC236}">
                  <a16:creationId xmlns:a16="http://schemas.microsoft.com/office/drawing/2014/main" id="{37DC7313-77F2-FBFC-8927-43A8261DF716}"/>
                </a:ext>
              </a:extLst>
            </p:cNvPr>
            <p:cNvSpPr/>
            <p:nvPr/>
          </p:nvSpPr>
          <p:spPr>
            <a:xfrm>
              <a:off x="-937694" y="-151067"/>
              <a:ext cx="935" cy="986"/>
            </a:xfrm>
            <a:custGeom>
              <a:avLst/>
              <a:gdLst>
                <a:gd name="connsiteX0" fmla="*/ -670 w 935"/>
                <a:gd name="connsiteY0" fmla="*/ -586 h 986"/>
                <a:gd name="connsiteX1" fmla="*/ -1606 w 935"/>
                <a:gd name="connsiteY1" fmla="*/ -1573 h 986"/>
              </a:gdLst>
              <a:ahLst/>
              <a:cxnLst>
                <a:cxn ang="0">
                  <a:pos x="connsiteX0" y="connsiteY0"/>
                </a:cxn>
                <a:cxn ang="0">
                  <a:pos x="connsiteX1" y="connsiteY1"/>
                </a:cxn>
              </a:cxnLst>
              <a:rect l="l" t="t" r="r" b="b"/>
              <a:pathLst>
                <a:path w="935" h="986">
                  <a:moveTo>
                    <a:pt x="-670" y="-586"/>
                  </a:moveTo>
                  <a:lnTo>
                    <a:pt x="-1606" y="-1573"/>
                  </a:lnTo>
                  <a:close/>
                </a:path>
              </a:pathLst>
            </a:custGeom>
            <a:solidFill>
              <a:srgbClr val="7AA0B1"/>
            </a:solidFill>
            <a:ln w="1280" cap="flat">
              <a:noFill/>
              <a:prstDash val="solid"/>
              <a:miter/>
            </a:ln>
          </p:spPr>
          <p:txBody>
            <a:bodyPr rtlCol="0" anchor="ctr"/>
            <a:lstStyle/>
            <a:p>
              <a:endParaRPr lang="es-CO"/>
            </a:p>
          </p:txBody>
        </p:sp>
        <p:sp>
          <p:nvSpPr>
            <p:cNvPr id="400" name="Freeform: Shape 399">
              <a:extLst>
                <a:ext uri="{FF2B5EF4-FFF2-40B4-BE49-F238E27FC236}">
                  <a16:creationId xmlns:a16="http://schemas.microsoft.com/office/drawing/2014/main" id="{800EB591-5975-E04C-4E68-B359B0F55F35}"/>
                </a:ext>
              </a:extLst>
            </p:cNvPr>
            <p:cNvSpPr/>
            <p:nvPr/>
          </p:nvSpPr>
          <p:spPr>
            <a:xfrm>
              <a:off x="-938604" y="-152015"/>
              <a:ext cx="909" cy="960"/>
            </a:xfrm>
            <a:custGeom>
              <a:avLst/>
              <a:gdLst>
                <a:gd name="connsiteX0" fmla="*/ -696 w 909"/>
                <a:gd name="connsiteY0" fmla="*/ -612 h 960"/>
                <a:gd name="connsiteX1" fmla="*/ -1606 w 909"/>
                <a:gd name="connsiteY1" fmla="*/ -1573 h 960"/>
              </a:gdLst>
              <a:ahLst/>
              <a:cxnLst>
                <a:cxn ang="0">
                  <a:pos x="connsiteX0" y="connsiteY0"/>
                </a:cxn>
                <a:cxn ang="0">
                  <a:pos x="connsiteX1" y="connsiteY1"/>
                </a:cxn>
              </a:cxnLst>
              <a:rect l="l" t="t" r="r" b="b"/>
              <a:pathLst>
                <a:path w="909" h="960">
                  <a:moveTo>
                    <a:pt x="-696" y="-612"/>
                  </a:moveTo>
                  <a:lnTo>
                    <a:pt x="-1606" y="-1573"/>
                  </a:lnTo>
                  <a:close/>
                </a:path>
              </a:pathLst>
            </a:custGeom>
            <a:solidFill>
              <a:srgbClr val="7AA0B1"/>
            </a:solidFill>
            <a:ln w="1280" cap="flat">
              <a:noFill/>
              <a:prstDash val="solid"/>
              <a:miter/>
            </a:ln>
          </p:spPr>
          <p:txBody>
            <a:bodyPr rtlCol="0" anchor="ctr"/>
            <a:lstStyle/>
            <a:p>
              <a:endParaRPr lang="es-CO"/>
            </a:p>
          </p:txBody>
        </p:sp>
        <p:sp>
          <p:nvSpPr>
            <p:cNvPr id="401" name="Freeform: Shape 400">
              <a:extLst>
                <a:ext uri="{FF2B5EF4-FFF2-40B4-BE49-F238E27FC236}">
                  <a16:creationId xmlns:a16="http://schemas.microsoft.com/office/drawing/2014/main" id="{B560F659-00D3-4EF1-C850-4E4B1A8D95BA}"/>
                </a:ext>
              </a:extLst>
            </p:cNvPr>
            <p:cNvSpPr/>
            <p:nvPr/>
          </p:nvSpPr>
          <p:spPr>
            <a:xfrm>
              <a:off x="-1194833" y="-199710"/>
              <a:ext cx="226925" cy="86894"/>
            </a:xfrm>
            <a:custGeom>
              <a:avLst/>
              <a:gdLst>
                <a:gd name="connsiteX0" fmla="*/ 74712 w 226925"/>
                <a:gd name="connsiteY0" fmla="*/ -1408 h 86894"/>
                <a:gd name="connsiteX1" fmla="*/ 107574 w 226925"/>
                <a:gd name="connsiteY1" fmla="*/ 1244 h 86894"/>
                <a:gd name="connsiteX2" fmla="*/ 118822 w 226925"/>
                <a:gd name="connsiteY2" fmla="*/ 257 h 86894"/>
                <a:gd name="connsiteX3" fmla="*/ 144829 w 226925"/>
                <a:gd name="connsiteY3" fmla="*/ -114 h 86894"/>
                <a:gd name="connsiteX4" fmla="*/ 174526 w 226925"/>
                <a:gd name="connsiteY4" fmla="*/ 5279 h 86894"/>
                <a:gd name="connsiteX5" fmla="*/ 211487 w 226925"/>
                <a:gd name="connsiteY5" fmla="*/ 24689 h 86894"/>
                <a:gd name="connsiteX6" fmla="*/ 225298 w 226925"/>
                <a:gd name="connsiteY6" fmla="*/ 54680 h 86894"/>
                <a:gd name="connsiteX7" fmla="*/ 218585 w 226925"/>
                <a:gd name="connsiteY7" fmla="*/ 72091 h 86894"/>
                <a:gd name="connsiteX8" fmla="*/ 202506 w 226925"/>
                <a:gd name="connsiteY8" fmla="*/ 81469 h 86894"/>
                <a:gd name="connsiteX9" fmla="*/ 191194 w 226925"/>
                <a:gd name="connsiteY9" fmla="*/ 82071 h 86894"/>
                <a:gd name="connsiteX10" fmla="*/ 160997 w 226925"/>
                <a:gd name="connsiteY10" fmla="*/ 83826 h 86894"/>
                <a:gd name="connsiteX11" fmla="*/ 122204 w 226925"/>
                <a:gd name="connsiteY11" fmla="*/ 84941 h 86894"/>
                <a:gd name="connsiteX12" fmla="*/ 95582 w 226925"/>
                <a:gd name="connsiteY12" fmla="*/ 78702 h 86894"/>
                <a:gd name="connsiteX13" fmla="*/ 71984 w 226925"/>
                <a:gd name="connsiteY13" fmla="*/ 74679 h 86894"/>
                <a:gd name="connsiteX14" fmla="*/ 57007 w 226925"/>
                <a:gd name="connsiteY14" fmla="*/ 76652 h 86894"/>
                <a:gd name="connsiteX15" fmla="*/ 36317 w 226925"/>
                <a:gd name="connsiteY15" fmla="*/ 76396 h 86894"/>
                <a:gd name="connsiteX16" fmla="*/ 13051 w 226925"/>
                <a:gd name="connsiteY16" fmla="*/ 66659 h 86894"/>
                <a:gd name="connsiteX17" fmla="*/ -1605 w 226925"/>
                <a:gd name="connsiteY17" fmla="*/ 38179 h 86894"/>
                <a:gd name="connsiteX18" fmla="*/ 4467 w 226925"/>
                <a:gd name="connsiteY18" fmla="*/ 21640 h 86894"/>
                <a:gd name="connsiteX19" fmla="*/ 34779 w 226925"/>
                <a:gd name="connsiteY19" fmla="*/ 2422 h 86894"/>
                <a:gd name="connsiteX20" fmla="*/ 74712 w 226925"/>
                <a:gd name="connsiteY20" fmla="*/ -1408 h 86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6925" h="86894">
                  <a:moveTo>
                    <a:pt x="74712" y="-1408"/>
                  </a:moveTo>
                  <a:cubicBezTo>
                    <a:pt x="85730" y="-1972"/>
                    <a:pt x="96786" y="-1088"/>
                    <a:pt x="107574" y="1244"/>
                  </a:cubicBezTo>
                  <a:cubicBezTo>
                    <a:pt x="111417" y="2102"/>
                    <a:pt x="115120" y="757"/>
                    <a:pt x="118822" y="257"/>
                  </a:cubicBezTo>
                  <a:cubicBezTo>
                    <a:pt x="127457" y="-768"/>
                    <a:pt x="136169" y="-883"/>
                    <a:pt x="144829" y="-114"/>
                  </a:cubicBezTo>
                  <a:cubicBezTo>
                    <a:pt x="154874" y="757"/>
                    <a:pt x="164815" y="2563"/>
                    <a:pt x="174526" y="5279"/>
                  </a:cubicBezTo>
                  <a:cubicBezTo>
                    <a:pt x="188337" y="8905"/>
                    <a:pt x="201020" y="15003"/>
                    <a:pt x="211487" y="24689"/>
                  </a:cubicBezTo>
                  <a:cubicBezTo>
                    <a:pt x="220019" y="32581"/>
                    <a:pt x="225721" y="42304"/>
                    <a:pt x="225298" y="54680"/>
                  </a:cubicBezTo>
                  <a:cubicBezTo>
                    <a:pt x="225067" y="61342"/>
                    <a:pt x="222044" y="66774"/>
                    <a:pt x="218585" y="72091"/>
                  </a:cubicBezTo>
                  <a:cubicBezTo>
                    <a:pt x="215113" y="77689"/>
                    <a:pt x="209092" y="81213"/>
                    <a:pt x="202506" y="81469"/>
                  </a:cubicBezTo>
                  <a:cubicBezTo>
                    <a:pt x="198740" y="81751"/>
                    <a:pt x="194973" y="82045"/>
                    <a:pt x="191194" y="82071"/>
                  </a:cubicBezTo>
                  <a:cubicBezTo>
                    <a:pt x="181099" y="82161"/>
                    <a:pt x="171054" y="83352"/>
                    <a:pt x="160997" y="83826"/>
                  </a:cubicBezTo>
                  <a:cubicBezTo>
                    <a:pt x="148071" y="84428"/>
                    <a:pt x="135157" y="86055"/>
                    <a:pt x="122204" y="84941"/>
                  </a:cubicBezTo>
                  <a:cubicBezTo>
                    <a:pt x="113095" y="84031"/>
                    <a:pt x="104140" y="81943"/>
                    <a:pt x="95582" y="78702"/>
                  </a:cubicBezTo>
                  <a:cubicBezTo>
                    <a:pt x="87972" y="75947"/>
                    <a:pt x="80209" y="73910"/>
                    <a:pt x="71984" y="74679"/>
                  </a:cubicBezTo>
                  <a:cubicBezTo>
                    <a:pt x="66974" y="75140"/>
                    <a:pt x="61952" y="75729"/>
                    <a:pt x="57007" y="76652"/>
                  </a:cubicBezTo>
                  <a:cubicBezTo>
                    <a:pt x="50153" y="77843"/>
                    <a:pt x="43132" y="77753"/>
                    <a:pt x="36317" y="76396"/>
                  </a:cubicBezTo>
                  <a:cubicBezTo>
                    <a:pt x="27874" y="74858"/>
                    <a:pt x="19726" y="72552"/>
                    <a:pt x="13051" y="66659"/>
                  </a:cubicBezTo>
                  <a:cubicBezTo>
                    <a:pt x="4429" y="59087"/>
                    <a:pt x="-1605" y="50196"/>
                    <a:pt x="-1605" y="38179"/>
                  </a:cubicBezTo>
                  <a:cubicBezTo>
                    <a:pt x="-1631" y="32119"/>
                    <a:pt x="522" y="26252"/>
                    <a:pt x="4467" y="21640"/>
                  </a:cubicBezTo>
                  <a:cubicBezTo>
                    <a:pt x="12500" y="12031"/>
                    <a:pt x="22839" y="5958"/>
                    <a:pt x="34779" y="2422"/>
                  </a:cubicBezTo>
                  <a:cubicBezTo>
                    <a:pt x="47527" y="-1421"/>
                    <a:pt x="60594" y="-1549"/>
                    <a:pt x="74712" y="-1408"/>
                  </a:cubicBezTo>
                  <a:close/>
                </a:path>
              </a:pathLst>
            </a:custGeom>
            <a:solidFill>
              <a:srgbClr val="FCFEFD"/>
            </a:solidFill>
            <a:ln w="1280" cap="flat">
              <a:noFill/>
              <a:prstDash val="solid"/>
              <a:miter/>
            </a:ln>
          </p:spPr>
          <p:txBody>
            <a:bodyPr rtlCol="0" anchor="ctr"/>
            <a:lstStyle/>
            <a:p>
              <a:endParaRPr lang="es-CO"/>
            </a:p>
          </p:txBody>
        </p:sp>
      </p:grpSp>
      <p:grpSp>
        <p:nvGrpSpPr>
          <p:cNvPr id="598" name="Group 597">
            <a:extLst>
              <a:ext uri="{FF2B5EF4-FFF2-40B4-BE49-F238E27FC236}">
                <a16:creationId xmlns:a16="http://schemas.microsoft.com/office/drawing/2014/main" id="{0E58DC2A-150D-30D9-7FA4-E1E12501F01B}"/>
              </a:ext>
            </a:extLst>
          </p:cNvPr>
          <p:cNvGrpSpPr/>
          <p:nvPr/>
        </p:nvGrpSpPr>
        <p:grpSpPr>
          <a:xfrm rot="3532791">
            <a:off x="10778300" y="3952636"/>
            <a:ext cx="1174271" cy="1214068"/>
            <a:chOff x="12467400" y="5997336"/>
            <a:chExt cx="1174271" cy="1214068"/>
          </a:xfrm>
        </p:grpSpPr>
        <p:sp>
          <p:nvSpPr>
            <p:cNvPr id="404" name="Freeform: Shape 403">
              <a:extLst>
                <a:ext uri="{FF2B5EF4-FFF2-40B4-BE49-F238E27FC236}">
                  <a16:creationId xmlns:a16="http://schemas.microsoft.com/office/drawing/2014/main" id="{F643C05E-5BE9-5900-5C67-B88509E10FCC}"/>
                </a:ext>
              </a:extLst>
            </p:cNvPr>
            <p:cNvSpPr/>
            <p:nvPr/>
          </p:nvSpPr>
          <p:spPr>
            <a:xfrm rot="19975584">
              <a:off x="12649536" y="6106591"/>
              <a:ext cx="927931" cy="1098179"/>
            </a:xfrm>
            <a:custGeom>
              <a:avLst/>
              <a:gdLst>
                <a:gd name="connsiteX0" fmla="*/ 69783 w 927931"/>
                <a:gd name="connsiteY0" fmla="*/ 835347 h 1098179"/>
                <a:gd name="connsiteX1" fmla="*/ 34405 w 927931"/>
                <a:gd name="connsiteY1" fmla="*/ 807502 h 1098179"/>
                <a:gd name="connsiteX2" fmla="*/ 27509 w 927931"/>
                <a:gd name="connsiteY2" fmla="*/ 796360 h 1098179"/>
                <a:gd name="connsiteX3" fmla="*/ 12132 w 927931"/>
                <a:gd name="connsiteY3" fmla="*/ 750525 h 1098179"/>
                <a:gd name="connsiteX4" fmla="*/ 4017 w 927931"/>
                <a:gd name="connsiteY4" fmla="*/ 702490 h 1098179"/>
                <a:gd name="connsiteX5" fmla="*/ -75 w 927931"/>
                <a:gd name="connsiteY5" fmla="*/ 652491 h 1098179"/>
                <a:gd name="connsiteX6" fmla="*/ -785 w 927931"/>
                <a:gd name="connsiteY6" fmla="*/ 613575 h 1098179"/>
                <a:gd name="connsiteX7" fmla="*/ 244 w 927931"/>
                <a:gd name="connsiteY7" fmla="*/ 564180 h 1098179"/>
                <a:gd name="connsiteX8" fmla="*/ -359 w 927931"/>
                <a:gd name="connsiteY8" fmla="*/ 523963 h 1098179"/>
                <a:gd name="connsiteX9" fmla="*/ 2006 w 927931"/>
                <a:gd name="connsiteY9" fmla="*/ 479015 h 1098179"/>
                <a:gd name="connsiteX10" fmla="*/ 2929 w 927931"/>
                <a:gd name="connsiteY10" fmla="*/ 451490 h 1098179"/>
                <a:gd name="connsiteX11" fmla="*/ 4325 w 927931"/>
                <a:gd name="connsiteY11" fmla="*/ 422262 h 1098179"/>
                <a:gd name="connsiteX12" fmla="*/ 3059 w 927931"/>
                <a:gd name="connsiteY12" fmla="*/ 408411 h 1098179"/>
                <a:gd name="connsiteX13" fmla="*/ 2882 w 927931"/>
                <a:gd name="connsiteY13" fmla="*/ 373387 h 1098179"/>
                <a:gd name="connsiteX14" fmla="*/ 2219 w 927931"/>
                <a:gd name="connsiteY14" fmla="*/ 333786 h 1098179"/>
                <a:gd name="connsiteX15" fmla="*/ 3189 w 927931"/>
                <a:gd name="connsiteY15" fmla="*/ 321224 h 1098179"/>
                <a:gd name="connsiteX16" fmla="*/ 8926 w 927931"/>
                <a:gd name="connsiteY16" fmla="*/ 283456 h 1098179"/>
                <a:gd name="connsiteX17" fmla="*/ 27166 w 927931"/>
                <a:gd name="connsiteY17" fmla="*/ 251176 h 1098179"/>
                <a:gd name="connsiteX18" fmla="*/ 55767 w 927931"/>
                <a:gd name="connsiteY18" fmla="*/ 228477 h 1098179"/>
                <a:gd name="connsiteX19" fmla="*/ 100644 w 927931"/>
                <a:gd name="connsiteY19" fmla="*/ 216483 h 1098179"/>
                <a:gd name="connsiteX20" fmla="*/ 141416 w 927931"/>
                <a:gd name="connsiteY20" fmla="*/ 209824 h 1098179"/>
                <a:gd name="connsiteX21" fmla="*/ 166138 w 927931"/>
                <a:gd name="connsiteY21" fmla="*/ 195523 h 1098179"/>
                <a:gd name="connsiteX22" fmla="*/ 177659 w 927931"/>
                <a:gd name="connsiteY22" fmla="*/ 184262 h 1098179"/>
                <a:gd name="connsiteX23" fmla="*/ 188777 w 927931"/>
                <a:gd name="connsiteY23" fmla="*/ 155531 h 1098179"/>
                <a:gd name="connsiteX24" fmla="*/ 194207 w 927931"/>
                <a:gd name="connsiteY24" fmla="*/ 123393 h 1098179"/>
                <a:gd name="connsiteX25" fmla="*/ 200121 w 927931"/>
                <a:gd name="connsiteY25" fmla="*/ 117231 h 1098179"/>
                <a:gd name="connsiteX26" fmla="*/ 229325 w 927931"/>
                <a:gd name="connsiteY26" fmla="*/ 127722 h 1098179"/>
                <a:gd name="connsiteX27" fmla="*/ 231880 w 927931"/>
                <a:gd name="connsiteY27" fmla="*/ 130715 h 1098179"/>
                <a:gd name="connsiteX28" fmla="*/ 234932 w 927931"/>
                <a:gd name="connsiteY28" fmla="*/ 130124 h 1098179"/>
                <a:gd name="connsiteX29" fmla="*/ 236115 w 927931"/>
                <a:gd name="connsiteY29" fmla="*/ 126823 h 1098179"/>
                <a:gd name="connsiteX30" fmla="*/ 254863 w 927931"/>
                <a:gd name="connsiteY30" fmla="*/ 57982 h 1098179"/>
                <a:gd name="connsiteX31" fmla="*/ 264964 w 927931"/>
                <a:gd name="connsiteY31" fmla="*/ 36135 h 1098179"/>
                <a:gd name="connsiteX32" fmla="*/ 272061 w 927931"/>
                <a:gd name="connsiteY32" fmla="*/ 31120 h 1098179"/>
                <a:gd name="connsiteX33" fmla="*/ 275610 w 927931"/>
                <a:gd name="connsiteY33" fmla="*/ 25631 h 1098179"/>
                <a:gd name="connsiteX34" fmla="*/ 277349 w 927931"/>
                <a:gd name="connsiteY34" fmla="*/ 9545 h 1098179"/>
                <a:gd name="connsiteX35" fmla="*/ 293376 w 927931"/>
                <a:gd name="connsiteY35" fmla="*/ -2627 h 1098179"/>
                <a:gd name="connsiteX36" fmla="*/ 305843 w 927931"/>
                <a:gd name="connsiteY36" fmla="*/ 13566 h 1098179"/>
                <a:gd name="connsiteX37" fmla="*/ 297930 w 927931"/>
                <a:gd name="connsiteY37" fmla="*/ 41493 h 1098179"/>
                <a:gd name="connsiteX38" fmla="*/ 289260 w 927931"/>
                <a:gd name="connsiteY38" fmla="*/ 62406 h 1098179"/>
                <a:gd name="connsiteX39" fmla="*/ 287261 w 927931"/>
                <a:gd name="connsiteY39" fmla="*/ 67705 h 1098179"/>
                <a:gd name="connsiteX40" fmla="*/ 268714 w 927931"/>
                <a:gd name="connsiteY40" fmla="*/ 117586 h 1098179"/>
                <a:gd name="connsiteX41" fmla="*/ 254520 w 927931"/>
                <a:gd name="connsiteY41" fmla="*/ 195476 h 1098179"/>
                <a:gd name="connsiteX42" fmla="*/ 243543 w 927931"/>
                <a:gd name="connsiteY42" fmla="*/ 275270 h 1098179"/>
                <a:gd name="connsiteX43" fmla="*/ 237936 w 927931"/>
                <a:gd name="connsiteY43" fmla="*/ 320881 h 1098179"/>
                <a:gd name="connsiteX44" fmla="*/ 237735 w 927931"/>
                <a:gd name="connsiteY44" fmla="*/ 326996 h 1098179"/>
                <a:gd name="connsiteX45" fmla="*/ 238149 w 927931"/>
                <a:gd name="connsiteY45" fmla="*/ 379952 h 1098179"/>
                <a:gd name="connsiteX46" fmla="*/ 237191 w 927931"/>
                <a:gd name="connsiteY46" fmla="*/ 415780 h 1098179"/>
                <a:gd name="connsiteX47" fmla="*/ 236008 w 927931"/>
                <a:gd name="connsiteY47" fmla="*/ 442430 h 1098179"/>
                <a:gd name="connsiteX48" fmla="*/ 236647 w 927931"/>
                <a:gd name="connsiteY48" fmla="*/ 498863 h 1098179"/>
                <a:gd name="connsiteX49" fmla="*/ 236186 w 927931"/>
                <a:gd name="connsiteY49" fmla="*/ 553558 h 1098179"/>
                <a:gd name="connsiteX50" fmla="*/ 236931 w 927931"/>
                <a:gd name="connsiteY50" fmla="*/ 594673 h 1098179"/>
                <a:gd name="connsiteX51" fmla="*/ 235914 w 927931"/>
                <a:gd name="connsiteY51" fmla="*/ 622648 h 1098179"/>
                <a:gd name="connsiteX52" fmla="*/ 234885 w 927931"/>
                <a:gd name="connsiteY52" fmla="*/ 627781 h 1098179"/>
                <a:gd name="connsiteX53" fmla="*/ 234151 w 927931"/>
                <a:gd name="connsiteY53" fmla="*/ 631176 h 1098179"/>
                <a:gd name="connsiteX54" fmla="*/ 233335 w 927931"/>
                <a:gd name="connsiteY54" fmla="*/ 669630 h 1098179"/>
                <a:gd name="connsiteX55" fmla="*/ 235228 w 927931"/>
                <a:gd name="connsiteY55" fmla="*/ 724644 h 1098179"/>
                <a:gd name="connsiteX56" fmla="*/ 237783 w 927931"/>
                <a:gd name="connsiteY56" fmla="*/ 767771 h 1098179"/>
                <a:gd name="connsiteX57" fmla="*/ 240361 w 927931"/>
                <a:gd name="connsiteY57" fmla="*/ 806071 h 1098179"/>
                <a:gd name="connsiteX58" fmla="*/ 247624 w 927931"/>
                <a:gd name="connsiteY58" fmla="*/ 863179 h 1098179"/>
                <a:gd name="connsiteX59" fmla="*/ 254520 w 927931"/>
                <a:gd name="connsiteY59" fmla="*/ 915946 h 1098179"/>
                <a:gd name="connsiteX60" fmla="*/ 258802 w 927931"/>
                <a:gd name="connsiteY60" fmla="*/ 955405 h 1098179"/>
                <a:gd name="connsiteX61" fmla="*/ 260197 w 927931"/>
                <a:gd name="connsiteY61" fmla="*/ 959533 h 1098179"/>
                <a:gd name="connsiteX62" fmla="*/ 261913 w 927931"/>
                <a:gd name="connsiteY62" fmla="*/ 969398 h 1098179"/>
                <a:gd name="connsiteX63" fmla="*/ 280116 w 927931"/>
                <a:gd name="connsiteY63" fmla="*/ 1009615 h 1098179"/>
                <a:gd name="connsiteX64" fmla="*/ 307322 w 927931"/>
                <a:gd name="connsiteY64" fmla="*/ 1023809 h 1098179"/>
                <a:gd name="connsiteX65" fmla="*/ 365494 w 927931"/>
                <a:gd name="connsiteY65" fmla="*/ 1024590 h 1098179"/>
                <a:gd name="connsiteX66" fmla="*/ 424636 w 927931"/>
                <a:gd name="connsiteY66" fmla="*/ 996083 h 1098179"/>
                <a:gd name="connsiteX67" fmla="*/ 433709 w 927931"/>
                <a:gd name="connsiteY67" fmla="*/ 977761 h 1098179"/>
                <a:gd name="connsiteX68" fmla="*/ 441776 w 927931"/>
                <a:gd name="connsiteY68" fmla="*/ 925231 h 1098179"/>
                <a:gd name="connsiteX69" fmla="*/ 441267 w 927931"/>
                <a:gd name="connsiteY69" fmla="*/ 885866 h 1098179"/>
                <a:gd name="connsiteX70" fmla="*/ 441042 w 927931"/>
                <a:gd name="connsiteY70" fmla="*/ 848725 h 1098179"/>
                <a:gd name="connsiteX71" fmla="*/ 452953 w 927931"/>
                <a:gd name="connsiteY71" fmla="*/ 804747 h 1098179"/>
                <a:gd name="connsiteX72" fmla="*/ 478349 w 927931"/>
                <a:gd name="connsiteY72" fmla="*/ 791049 h 1098179"/>
                <a:gd name="connsiteX73" fmla="*/ 511469 w 927931"/>
                <a:gd name="connsiteY73" fmla="*/ 793048 h 1098179"/>
                <a:gd name="connsiteX74" fmla="*/ 551366 w 927931"/>
                <a:gd name="connsiteY74" fmla="*/ 798442 h 1098179"/>
                <a:gd name="connsiteX75" fmla="*/ 608770 w 927931"/>
                <a:gd name="connsiteY75" fmla="*/ 804818 h 1098179"/>
                <a:gd name="connsiteX76" fmla="*/ 648986 w 927931"/>
                <a:gd name="connsiteY76" fmla="*/ 803705 h 1098179"/>
                <a:gd name="connsiteX77" fmla="*/ 679527 w 927931"/>
                <a:gd name="connsiteY77" fmla="*/ 801588 h 1098179"/>
                <a:gd name="connsiteX78" fmla="*/ 709926 w 927931"/>
                <a:gd name="connsiteY78" fmla="*/ 798300 h 1098179"/>
                <a:gd name="connsiteX79" fmla="*/ 712954 w 927931"/>
                <a:gd name="connsiteY79" fmla="*/ 797768 h 1098179"/>
                <a:gd name="connsiteX80" fmla="*/ 716503 w 927931"/>
                <a:gd name="connsiteY80" fmla="*/ 798584 h 1098179"/>
                <a:gd name="connsiteX81" fmla="*/ 715320 w 927931"/>
                <a:gd name="connsiteY81" fmla="*/ 802475 h 1098179"/>
                <a:gd name="connsiteX82" fmla="*/ 705502 w 927931"/>
                <a:gd name="connsiteY82" fmla="*/ 812471 h 1098179"/>
                <a:gd name="connsiteX83" fmla="*/ 637394 w 927931"/>
                <a:gd name="connsiteY83" fmla="*/ 853669 h 1098179"/>
                <a:gd name="connsiteX84" fmla="*/ 628641 w 927931"/>
                <a:gd name="connsiteY84" fmla="*/ 864314 h 1098179"/>
                <a:gd name="connsiteX85" fmla="*/ 625826 w 927931"/>
                <a:gd name="connsiteY85" fmla="*/ 909700 h 1098179"/>
                <a:gd name="connsiteX86" fmla="*/ 627600 w 927931"/>
                <a:gd name="connsiteY86" fmla="*/ 944204 h 1098179"/>
                <a:gd name="connsiteX87" fmla="*/ 656284 w 927931"/>
                <a:gd name="connsiteY87" fmla="*/ 976827 h 1098179"/>
                <a:gd name="connsiteX88" fmla="*/ 688895 w 927931"/>
                <a:gd name="connsiteY88" fmla="*/ 978825 h 1098179"/>
                <a:gd name="connsiteX89" fmla="*/ 714244 w 927931"/>
                <a:gd name="connsiteY89" fmla="*/ 978825 h 1098179"/>
                <a:gd name="connsiteX90" fmla="*/ 756164 w 927931"/>
                <a:gd name="connsiteY90" fmla="*/ 972722 h 1098179"/>
                <a:gd name="connsiteX91" fmla="*/ 773539 w 927931"/>
                <a:gd name="connsiteY91" fmla="*/ 939472 h 1098179"/>
                <a:gd name="connsiteX92" fmla="*/ 772014 w 927931"/>
                <a:gd name="connsiteY92" fmla="*/ 891934 h 1098179"/>
                <a:gd name="connsiteX93" fmla="*/ 772120 w 927931"/>
                <a:gd name="connsiteY93" fmla="*/ 880981 h 1098179"/>
                <a:gd name="connsiteX94" fmla="*/ 775207 w 927931"/>
                <a:gd name="connsiteY94" fmla="*/ 842645 h 1098179"/>
                <a:gd name="connsiteX95" fmla="*/ 789484 w 927931"/>
                <a:gd name="connsiteY95" fmla="*/ 780888 h 1098179"/>
                <a:gd name="connsiteX96" fmla="*/ 802164 w 927931"/>
                <a:gd name="connsiteY96" fmla="*/ 734450 h 1098179"/>
                <a:gd name="connsiteX97" fmla="*/ 805287 w 927931"/>
                <a:gd name="connsiteY97" fmla="*/ 707552 h 1098179"/>
                <a:gd name="connsiteX98" fmla="*/ 811201 w 927931"/>
                <a:gd name="connsiteY98" fmla="*/ 661540 h 1098179"/>
                <a:gd name="connsiteX99" fmla="*/ 814253 w 927931"/>
                <a:gd name="connsiteY99" fmla="*/ 617928 h 1098179"/>
                <a:gd name="connsiteX100" fmla="*/ 817186 w 927931"/>
                <a:gd name="connsiteY100" fmla="*/ 581781 h 1098179"/>
                <a:gd name="connsiteX101" fmla="*/ 815329 w 927931"/>
                <a:gd name="connsiteY101" fmla="*/ 543598 h 1098179"/>
                <a:gd name="connsiteX102" fmla="*/ 812372 w 927931"/>
                <a:gd name="connsiteY102" fmla="*/ 513188 h 1098179"/>
                <a:gd name="connsiteX103" fmla="*/ 810704 w 927931"/>
                <a:gd name="connsiteY103" fmla="*/ 455039 h 1098179"/>
                <a:gd name="connsiteX104" fmla="*/ 811592 w 927931"/>
                <a:gd name="connsiteY104" fmla="*/ 432884 h 1098179"/>
                <a:gd name="connsiteX105" fmla="*/ 811178 w 927931"/>
                <a:gd name="connsiteY105" fmla="*/ 427692 h 1098179"/>
                <a:gd name="connsiteX106" fmla="*/ 801206 w 927931"/>
                <a:gd name="connsiteY106" fmla="*/ 419412 h 1098179"/>
                <a:gd name="connsiteX107" fmla="*/ 797729 w 927931"/>
                <a:gd name="connsiteY107" fmla="*/ 419412 h 1098179"/>
                <a:gd name="connsiteX108" fmla="*/ 795540 w 927931"/>
                <a:gd name="connsiteY108" fmla="*/ 419317 h 1098179"/>
                <a:gd name="connsiteX109" fmla="*/ 789993 w 927931"/>
                <a:gd name="connsiteY109" fmla="*/ 415094 h 1098179"/>
                <a:gd name="connsiteX110" fmla="*/ 795138 w 927931"/>
                <a:gd name="connsiteY110" fmla="*/ 408482 h 1098179"/>
                <a:gd name="connsiteX111" fmla="*/ 804175 w 927931"/>
                <a:gd name="connsiteY111" fmla="*/ 409487 h 1098179"/>
                <a:gd name="connsiteX112" fmla="*/ 812952 w 927931"/>
                <a:gd name="connsiteY112" fmla="*/ 404295 h 1098179"/>
                <a:gd name="connsiteX113" fmla="*/ 824118 w 927931"/>
                <a:gd name="connsiteY113" fmla="*/ 373044 h 1098179"/>
                <a:gd name="connsiteX114" fmla="*/ 838312 w 927931"/>
                <a:gd name="connsiteY114" fmla="*/ 344975 h 1098179"/>
                <a:gd name="connsiteX115" fmla="*/ 858420 w 927931"/>
                <a:gd name="connsiteY115" fmla="*/ 317368 h 1098179"/>
                <a:gd name="connsiteX116" fmla="*/ 869066 w 927931"/>
                <a:gd name="connsiteY116" fmla="*/ 300808 h 1098179"/>
                <a:gd name="connsiteX117" fmla="*/ 897809 w 927931"/>
                <a:gd name="connsiteY117" fmla="*/ 279884 h 1098179"/>
                <a:gd name="connsiteX118" fmla="*/ 923086 w 927931"/>
                <a:gd name="connsiteY118" fmla="*/ 284698 h 1098179"/>
                <a:gd name="connsiteX119" fmla="*/ 925890 w 927931"/>
                <a:gd name="connsiteY119" fmla="*/ 293888 h 1098179"/>
                <a:gd name="connsiteX120" fmla="*/ 918106 w 927931"/>
                <a:gd name="connsiteY120" fmla="*/ 316634 h 1098179"/>
                <a:gd name="connsiteX121" fmla="*/ 918106 w 927931"/>
                <a:gd name="connsiteY121" fmla="*/ 319591 h 1098179"/>
                <a:gd name="connsiteX122" fmla="*/ 918509 w 927931"/>
                <a:gd name="connsiteY122" fmla="*/ 327871 h 1098179"/>
                <a:gd name="connsiteX123" fmla="*/ 901145 w 927931"/>
                <a:gd name="connsiteY123" fmla="*/ 367804 h 1098179"/>
                <a:gd name="connsiteX124" fmla="*/ 896780 w 927931"/>
                <a:gd name="connsiteY124" fmla="*/ 375859 h 1098179"/>
                <a:gd name="connsiteX125" fmla="*/ 890487 w 927931"/>
                <a:gd name="connsiteY125" fmla="*/ 385689 h 1098179"/>
                <a:gd name="connsiteX126" fmla="*/ 881852 w 927931"/>
                <a:gd name="connsiteY126" fmla="*/ 401196 h 1098179"/>
                <a:gd name="connsiteX127" fmla="*/ 881095 w 927931"/>
                <a:gd name="connsiteY127" fmla="*/ 402864 h 1098179"/>
                <a:gd name="connsiteX128" fmla="*/ 879049 w 927931"/>
                <a:gd name="connsiteY128" fmla="*/ 409121 h 1098179"/>
                <a:gd name="connsiteX129" fmla="*/ 878659 w 927931"/>
                <a:gd name="connsiteY129" fmla="*/ 410872 h 1098179"/>
                <a:gd name="connsiteX130" fmla="*/ 878174 w 927931"/>
                <a:gd name="connsiteY130" fmla="*/ 415059 h 1098179"/>
                <a:gd name="connsiteX131" fmla="*/ 877795 w 927931"/>
                <a:gd name="connsiteY131" fmla="*/ 416833 h 1098179"/>
                <a:gd name="connsiteX132" fmla="*/ 877795 w 927931"/>
                <a:gd name="connsiteY132" fmla="*/ 420464 h 1098179"/>
                <a:gd name="connsiteX133" fmla="*/ 878197 w 927931"/>
                <a:gd name="connsiteY133" fmla="*/ 422830 h 1098179"/>
                <a:gd name="connsiteX134" fmla="*/ 878682 w 927931"/>
                <a:gd name="connsiteY134" fmla="*/ 427112 h 1098179"/>
                <a:gd name="connsiteX135" fmla="*/ 879061 w 927931"/>
                <a:gd name="connsiteY135" fmla="*/ 428945 h 1098179"/>
                <a:gd name="connsiteX136" fmla="*/ 879593 w 927931"/>
                <a:gd name="connsiteY136" fmla="*/ 432742 h 1098179"/>
                <a:gd name="connsiteX137" fmla="*/ 879972 w 927931"/>
                <a:gd name="connsiteY137" fmla="*/ 434729 h 1098179"/>
                <a:gd name="connsiteX138" fmla="*/ 882124 w 927931"/>
                <a:gd name="connsiteY138" fmla="*/ 451490 h 1098179"/>
                <a:gd name="connsiteX139" fmla="*/ 882574 w 927931"/>
                <a:gd name="connsiteY139" fmla="*/ 453572 h 1098179"/>
                <a:gd name="connsiteX140" fmla="*/ 886560 w 927931"/>
                <a:gd name="connsiteY140" fmla="*/ 475194 h 1098179"/>
                <a:gd name="connsiteX141" fmla="*/ 886962 w 927931"/>
                <a:gd name="connsiteY141" fmla="*/ 477276 h 1098179"/>
                <a:gd name="connsiteX142" fmla="*/ 888323 w 927931"/>
                <a:gd name="connsiteY142" fmla="*/ 489105 h 1098179"/>
                <a:gd name="connsiteX143" fmla="*/ 888701 w 927931"/>
                <a:gd name="connsiteY143" fmla="*/ 491127 h 1098179"/>
                <a:gd name="connsiteX144" fmla="*/ 889186 w 927931"/>
                <a:gd name="connsiteY144" fmla="*/ 496533 h 1098179"/>
                <a:gd name="connsiteX145" fmla="*/ 889588 w 927931"/>
                <a:gd name="connsiteY145" fmla="*/ 499218 h 1098179"/>
                <a:gd name="connsiteX146" fmla="*/ 890073 w 927931"/>
                <a:gd name="connsiteY146" fmla="*/ 505428 h 1098179"/>
                <a:gd name="connsiteX147" fmla="*/ 890475 w 927931"/>
                <a:gd name="connsiteY147" fmla="*/ 508290 h 1098179"/>
                <a:gd name="connsiteX148" fmla="*/ 890948 w 927931"/>
                <a:gd name="connsiteY148" fmla="*/ 521834 h 1098179"/>
                <a:gd name="connsiteX149" fmla="*/ 891351 w 927931"/>
                <a:gd name="connsiteY149" fmla="*/ 524886 h 1098179"/>
                <a:gd name="connsiteX150" fmla="*/ 891836 w 927931"/>
                <a:gd name="connsiteY150" fmla="*/ 548614 h 1098179"/>
                <a:gd name="connsiteX151" fmla="*/ 892214 w 927931"/>
                <a:gd name="connsiteY151" fmla="*/ 550979 h 1098179"/>
                <a:gd name="connsiteX152" fmla="*/ 892214 w 927931"/>
                <a:gd name="connsiteY152" fmla="*/ 569597 h 1098179"/>
                <a:gd name="connsiteX153" fmla="*/ 872851 w 927931"/>
                <a:gd name="connsiteY153" fmla="*/ 577250 h 1098179"/>
                <a:gd name="connsiteX154" fmla="*/ 866073 w 927931"/>
                <a:gd name="connsiteY154" fmla="*/ 567527 h 1098179"/>
                <a:gd name="connsiteX155" fmla="*/ 863601 w 927931"/>
                <a:gd name="connsiteY155" fmla="*/ 545373 h 1098179"/>
                <a:gd name="connsiteX156" fmla="*/ 861235 w 927931"/>
                <a:gd name="connsiteY156" fmla="*/ 511780 h 1098179"/>
                <a:gd name="connsiteX157" fmla="*/ 859177 w 927931"/>
                <a:gd name="connsiteY157" fmla="*/ 477738 h 1098179"/>
                <a:gd name="connsiteX158" fmla="*/ 856386 w 927931"/>
                <a:gd name="connsiteY158" fmla="*/ 457866 h 1098179"/>
                <a:gd name="connsiteX159" fmla="*/ 849513 w 927931"/>
                <a:gd name="connsiteY159" fmla="*/ 416466 h 1098179"/>
                <a:gd name="connsiteX160" fmla="*/ 844474 w 927931"/>
                <a:gd name="connsiteY160" fmla="*/ 413450 h 1098179"/>
                <a:gd name="connsiteX161" fmla="*/ 829843 w 927931"/>
                <a:gd name="connsiteY161" fmla="*/ 420417 h 1098179"/>
                <a:gd name="connsiteX162" fmla="*/ 826081 w 927931"/>
                <a:gd name="connsiteY162" fmla="*/ 423268 h 1098179"/>
                <a:gd name="connsiteX163" fmla="*/ 830280 w 927931"/>
                <a:gd name="connsiteY163" fmla="*/ 423977 h 1098179"/>
                <a:gd name="connsiteX164" fmla="*/ 843126 w 927931"/>
                <a:gd name="connsiteY164" fmla="*/ 437214 h 1098179"/>
                <a:gd name="connsiteX165" fmla="*/ 840985 w 927931"/>
                <a:gd name="connsiteY165" fmla="*/ 456328 h 1098179"/>
                <a:gd name="connsiteX166" fmla="*/ 835946 w 927931"/>
                <a:gd name="connsiteY166" fmla="*/ 478518 h 1098179"/>
                <a:gd name="connsiteX167" fmla="*/ 836940 w 927931"/>
                <a:gd name="connsiteY167" fmla="*/ 485828 h 1098179"/>
                <a:gd name="connsiteX168" fmla="*/ 839305 w 927931"/>
                <a:gd name="connsiteY168" fmla="*/ 499644 h 1098179"/>
                <a:gd name="connsiteX169" fmla="*/ 835485 w 927931"/>
                <a:gd name="connsiteY169" fmla="*/ 516748 h 1098179"/>
                <a:gd name="connsiteX170" fmla="*/ 835970 w 927931"/>
                <a:gd name="connsiteY170" fmla="*/ 544852 h 1098179"/>
                <a:gd name="connsiteX171" fmla="*/ 835272 w 927931"/>
                <a:gd name="connsiteY171" fmla="*/ 558455 h 1098179"/>
                <a:gd name="connsiteX172" fmla="*/ 835651 w 927931"/>
                <a:gd name="connsiteY172" fmla="*/ 569420 h 1098179"/>
                <a:gd name="connsiteX173" fmla="*/ 839199 w 927931"/>
                <a:gd name="connsiteY173" fmla="*/ 590321 h 1098179"/>
                <a:gd name="connsiteX174" fmla="*/ 836100 w 927931"/>
                <a:gd name="connsiteY174" fmla="*/ 608040 h 1098179"/>
                <a:gd name="connsiteX175" fmla="*/ 836502 w 927931"/>
                <a:gd name="connsiteY175" fmla="*/ 615764 h 1098179"/>
                <a:gd name="connsiteX176" fmla="*/ 836171 w 927931"/>
                <a:gd name="connsiteY176" fmla="*/ 629816 h 1098179"/>
                <a:gd name="connsiteX177" fmla="*/ 835378 w 927931"/>
                <a:gd name="connsiteY177" fmla="*/ 631862 h 1098179"/>
                <a:gd name="connsiteX178" fmla="*/ 837827 w 927931"/>
                <a:gd name="connsiteY178" fmla="*/ 651970 h 1098179"/>
                <a:gd name="connsiteX179" fmla="*/ 843990 w 927931"/>
                <a:gd name="connsiteY179" fmla="*/ 669394 h 1098179"/>
                <a:gd name="connsiteX180" fmla="*/ 843706 w 927931"/>
                <a:gd name="connsiteY180" fmla="*/ 725330 h 1098179"/>
                <a:gd name="connsiteX181" fmla="*/ 830375 w 927931"/>
                <a:gd name="connsiteY181" fmla="*/ 812707 h 1098179"/>
                <a:gd name="connsiteX182" fmla="*/ 821149 w 927931"/>
                <a:gd name="connsiteY182" fmla="*/ 875965 h 1098179"/>
                <a:gd name="connsiteX183" fmla="*/ 817861 w 927931"/>
                <a:gd name="connsiteY183" fmla="*/ 912989 h 1098179"/>
                <a:gd name="connsiteX184" fmla="*/ 806612 w 927931"/>
                <a:gd name="connsiteY184" fmla="*/ 934954 h 1098179"/>
                <a:gd name="connsiteX185" fmla="*/ 799089 w 927931"/>
                <a:gd name="connsiteY185" fmla="*/ 946439 h 1098179"/>
                <a:gd name="connsiteX186" fmla="*/ 778153 w 927931"/>
                <a:gd name="connsiteY186" fmla="*/ 980375 h 1098179"/>
                <a:gd name="connsiteX187" fmla="*/ 760540 w 927931"/>
                <a:gd name="connsiteY187" fmla="*/ 991600 h 1098179"/>
                <a:gd name="connsiteX188" fmla="*/ 726013 w 927931"/>
                <a:gd name="connsiteY188" fmla="*/ 1006457 h 1098179"/>
                <a:gd name="connsiteX189" fmla="*/ 668657 w 927931"/>
                <a:gd name="connsiteY189" fmla="*/ 1006457 h 1098179"/>
                <a:gd name="connsiteX190" fmla="*/ 600253 w 927931"/>
                <a:gd name="connsiteY190" fmla="*/ 930636 h 1098179"/>
                <a:gd name="connsiteX191" fmla="*/ 595522 w 927931"/>
                <a:gd name="connsiteY191" fmla="*/ 901349 h 1098179"/>
                <a:gd name="connsiteX192" fmla="*/ 592103 w 927931"/>
                <a:gd name="connsiteY192" fmla="*/ 887368 h 1098179"/>
                <a:gd name="connsiteX193" fmla="*/ 586650 w 927931"/>
                <a:gd name="connsiteY193" fmla="*/ 883642 h 1098179"/>
                <a:gd name="connsiteX194" fmla="*/ 570268 w 927931"/>
                <a:gd name="connsiteY194" fmla="*/ 880756 h 1098179"/>
                <a:gd name="connsiteX195" fmla="*/ 565241 w 927931"/>
                <a:gd name="connsiteY195" fmla="*/ 872985 h 1098179"/>
                <a:gd name="connsiteX196" fmla="*/ 564401 w 927931"/>
                <a:gd name="connsiteY196" fmla="*/ 869436 h 1098179"/>
                <a:gd name="connsiteX197" fmla="*/ 562639 w 927931"/>
                <a:gd name="connsiteY197" fmla="*/ 868502 h 1098179"/>
                <a:gd name="connsiteX198" fmla="*/ 560841 w 927931"/>
                <a:gd name="connsiteY198" fmla="*/ 867591 h 1098179"/>
                <a:gd name="connsiteX199" fmla="*/ 558227 w 927931"/>
                <a:gd name="connsiteY199" fmla="*/ 864551 h 1098179"/>
                <a:gd name="connsiteX200" fmla="*/ 600927 w 927931"/>
                <a:gd name="connsiteY200" fmla="*/ 831017 h 1098179"/>
                <a:gd name="connsiteX201" fmla="*/ 607386 w 927931"/>
                <a:gd name="connsiteY201" fmla="*/ 832141 h 1098179"/>
                <a:gd name="connsiteX202" fmla="*/ 617735 w 927931"/>
                <a:gd name="connsiteY202" fmla="*/ 827599 h 1098179"/>
                <a:gd name="connsiteX203" fmla="*/ 616079 w 927931"/>
                <a:gd name="connsiteY203" fmla="*/ 823518 h 1098179"/>
                <a:gd name="connsiteX204" fmla="*/ 610828 w 927931"/>
                <a:gd name="connsiteY204" fmla="*/ 823412 h 1098179"/>
                <a:gd name="connsiteX205" fmla="*/ 549616 w 927931"/>
                <a:gd name="connsiteY205" fmla="*/ 817024 h 1098179"/>
                <a:gd name="connsiteX206" fmla="*/ 532807 w 927931"/>
                <a:gd name="connsiteY206" fmla="*/ 816055 h 1098179"/>
                <a:gd name="connsiteX207" fmla="*/ 522528 w 927931"/>
                <a:gd name="connsiteY207" fmla="*/ 814611 h 1098179"/>
                <a:gd name="connsiteX208" fmla="*/ 491313 w 927931"/>
                <a:gd name="connsiteY208" fmla="*/ 817533 h 1098179"/>
                <a:gd name="connsiteX209" fmla="*/ 481259 w 927931"/>
                <a:gd name="connsiteY209" fmla="*/ 829125 h 1098179"/>
                <a:gd name="connsiteX210" fmla="*/ 474469 w 927931"/>
                <a:gd name="connsiteY210" fmla="*/ 861511 h 1098179"/>
                <a:gd name="connsiteX211" fmla="*/ 465444 w 927931"/>
                <a:gd name="connsiteY211" fmla="*/ 958504 h 1098179"/>
                <a:gd name="connsiteX212" fmla="*/ 462677 w 927931"/>
                <a:gd name="connsiteY212" fmla="*/ 974437 h 1098179"/>
                <a:gd name="connsiteX213" fmla="*/ 458158 w 927931"/>
                <a:gd name="connsiteY213" fmla="*/ 985260 h 1098179"/>
                <a:gd name="connsiteX214" fmla="*/ 446495 w 927931"/>
                <a:gd name="connsiteY214" fmla="*/ 1003772 h 1098179"/>
                <a:gd name="connsiteX215" fmla="*/ 440143 w 927931"/>
                <a:gd name="connsiteY215" fmla="*/ 1017091 h 1098179"/>
                <a:gd name="connsiteX216" fmla="*/ 436323 w 927931"/>
                <a:gd name="connsiteY216" fmla="*/ 1023360 h 1098179"/>
                <a:gd name="connsiteX217" fmla="*/ 427357 w 927931"/>
                <a:gd name="connsiteY217" fmla="*/ 1031060 h 1098179"/>
                <a:gd name="connsiteX218" fmla="*/ 428161 w 927931"/>
                <a:gd name="connsiteY218" fmla="*/ 1037968 h 1098179"/>
                <a:gd name="connsiteX219" fmla="*/ 442095 w 927931"/>
                <a:gd name="connsiteY219" fmla="*/ 1049016 h 1098179"/>
                <a:gd name="connsiteX220" fmla="*/ 450671 w 927931"/>
                <a:gd name="connsiteY220" fmla="*/ 1072826 h 1098179"/>
                <a:gd name="connsiteX221" fmla="*/ 447311 w 927931"/>
                <a:gd name="connsiteY221" fmla="*/ 1077486 h 1098179"/>
                <a:gd name="connsiteX222" fmla="*/ 414641 w 927931"/>
                <a:gd name="connsiteY222" fmla="*/ 1089563 h 1098179"/>
                <a:gd name="connsiteX223" fmla="*/ 384124 w 927931"/>
                <a:gd name="connsiteY223" fmla="*/ 1095229 h 1098179"/>
                <a:gd name="connsiteX224" fmla="*/ 376861 w 927931"/>
                <a:gd name="connsiteY224" fmla="*/ 1091456 h 1098179"/>
                <a:gd name="connsiteX225" fmla="*/ 374839 w 927931"/>
                <a:gd name="connsiteY225" fmla="*/ 1060442 h 1098179"/>
                <a:gd name="connsiteX226" fmla="*/ 371136 w 927931"/>
                <a:gd name="connsiteY226" fmla="*/ 1055888 h 1098179"/>
                <a:gd name="connsiteX227" fmla="*/ 298983 w 927931"/>
                <a:gd name="connsiteY227" fmla="*/ 1052789 h 1098179"/>
                <a:gd name="connsiteX228" fmla="*/ 276260 w 927931"/>
                <a:gd name="connsiteY228" fmla="*/ 1046271 h 1098179"/>
                <a:gd name="connsiteX229" fmla="*/ 269057 w 927931"/>
                <a:gd name="connsiteY229" fmla="*/ 1041540 h 1098179"/>
                <a:gd name="connsiteX230" fmla="*/ 260434 w 927931"/>
                <a:gd name="connsiteY230" fmla="*/ 1019574 h 1098179"/>
                <a:gd name="connsiteX231" fmla="*/ 258471 w 927931"/>
                <a:gd name="connsiteY231" fmla="*/ 1014488 h 1098179"/>
                <a:gd name="connsiteX232" fmla="*/ 226995 w 927931"/>
                <a:gd name="connsiteY232" fmla="*/ 956742 h 1098179"/>
                <a:gd name="connsiteX233" fmla="*/ 214445 w 927931"/>
                <a:gd name="connsiteY233" fmla="*/ 893282 h 1098179"/>
                <a:gd name="connsiteX234" fmla="*/ 210069 w 927931"/>
                <a:gd name="connsiteY234" fmla="*/ 891177 h 1098179"/>
                <a:gd name="connsiteX235" fmla="*/ 185371 w 927931"/>
                <a:gd name="connsiteY235" fmla="*/ 892714 h 1098179"/>
                <a:gd name="connsiteX236" fmla="*/ 179232 w 927931"/>
                <a:gd name="connsiteY236" fmla="*/ 885251 h 1098179"/>
                <a:gd name="connsiteX237" fmla="*/ 177150 w 927931"/>
                <a:gd name="connsiteY237" fmla="*/ 874605 h 1098179"/>
                <a:gd name="connsiteX238" fmla="*/ 155776 w 927931"/>
                <a:gd name="connsiteY238" fmla="*/ 857702 h 1098179"/>
                <a:gd name="connsiteX239" fmla="*/ 114211 w 927931"/>
                <a:gd name="connsiteY239" fmla="*/ 853468 h 1098179"/>
                <a:gd name="connsiteX240" fmla="*/ 73781 w 927931"/>
                <a:gd name="connsiteY240" fmla="*/ 837452 h 1098179"/>
                <a:gd name="connsiteX241" fmla="*/ 69783 w 927931"/>
                <a:gd name="connsiteY241" fmla="*/ 835347 h 109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927931" h="1098179">
                  <a:moveTo>
                    <a:pt x="69783" y="835347"/>
                  </a:moveTo>
                  <a:cubicBezTo>
                    <a:pt x="56263" y="828249"/>
                    <a:pt x="43678" y="819970"/>
                    <a:pt x="34405" y="807502"/>
                  </a:cubicBezTo>
                  <a:cubicBezTo>
                    <a:pt x="31779" y="804001"/>
                    <a:pt x="29472" y="800264"/>
                    <a:pt x="27509" y="796360"/>
                  </a:cubicBezTo>
                  <a:cubicBezTo>
                    <a:pt x="20352" y="781847"/>
                    <a:pt x="15172" y="766422"/>
                    <a:pt x="12132" y="750525"/>
                  </a:cubicBezTo>
                  <a:cubicBezTo>
                    <a:pt x="7838" y="734781"/>
                    <a:pt x="6525" y="718517"/>
                    <a:pt x="4017" y="702490"/>
                  </a:cubicBezTo>
                  <a:cubicBezTo>
                    <a:pt x="1451" y="685930"/>
                    <a:pt x="1107" y="669169"/>
                    <a:pt x="-75" y="652491"/>
                  </a:cubicBezTo>
                  <a:cubicBezTo>
                    <a:pt x="-1033" y="639539"/>
                    <a:pt x="-1270" y="626551"/>
                    <a:pt x="-785" y="613575"/>
                  </a:cubicBezTo>
                  <a:cubicBezTo>
                    <a:pt x="-99" y="597110"/>
                    <a:pt x="398" y="580633"/>
                    <a:pt x="244" y="564180"/>
                  </a:cubicBezTo>
                  <a:cubicBezTo>
                    <a:pt x="67" y="550778"/>
                    <a:pt x="-750" y="537353"/>
                    <a:pt x="-359" y="523963"/>
                  </a:cubicBezTo>
                  <a:cubicBezTo>
                    <a:pt x="78" y="508988"/>
                    <a:pt x="1037" y="494026"/>
                    <a:pt x="2006" y="479015"/>
                  </a:cubicBezTo>
                  <a:cubicBezTo>
                    <a:pt x="2598" y="469860"/>
                    <a:pt x="2693" y="460669"/>
                    <a:pt x="2929" y="451490"/>
                  </a:cubicBezTo>
                  <a:cubicBezTo>
                    <a:pt x="3189" y="441732"/>
                    <a:pt x="3887" y="432009"/>
                    <a:pt x="4325" y="422262"/>
                  </a:cubicBezTo>
                  <a:cubicBezTo>
                    <a:pt x="4526" y="417531"/>
                    <a:pt x="3047" y="413072"/>
                    <a:pt x="3059" y="408411"/>
                  </a:cubicBezTo>
                  <a:cubicBezTo>
                    <a:pt x="3059" y="396725"/>
                    <a:pt x="3781" y="384991"/>
                    <a:pt x="2882" y="373387"/>
                  </a:cubicBezTo>
                  <a:cubicBezTo>
                    <a:pt x="1853" y="360163"/>
                    <a:pt x="4325" y="346951"/>
                    <a:pt x="2219" y="333786"/>
                  </a:cubicBezTo>
                  <a:cubicBezTo>
                    <a:pt x="1545" y="329551"/>
                    <a:pt x="2917" y="325423"/>
                    <a:pt x="3189" y="321224"/>
                  </a:cubicBezTo>
                  <a:cubicBezTo>
                    <a:pt x="4017" y="308496"/>
                    <a:pt x="5224" y="295781"/>
                    <a:pt x="8926" y="283456"/>
                  </a:cubicBezTo>
                  <a:cubicBezTo>
                    <a:pt x="12628" y="271130"/>
                    <a:pt x="17525" y="259917"/>
                    <a:pt x="27166" y="251176"/>
                  </a:cubicBezTo>
                  <a:cubicBezTo>
                    <a:pt x="35564" y="242186"/>
                    <a:pt x="44648" y="234178"/>
                    <a:pt x="55767" y="228477"/>
                  </a:cubicBezTo>
                  <a:cubicBezTo>
                    <a:pt x="69961" y="221214"/>
                    <a:pt x="85018" y="218151"/>
                    <a:pt x="100644" y="216483"/>
                  </a:cubicBezTo>
                  <a:cubicBezTo>
                    <a:pt x="114341" y="215028"/>
                    <a:pt x="128109" y="214011"/>
                    <a:pt x="141416" y="209824"/>
                  </a:cubicBezTo>
                  <a:cubicBezTo>
                    <a:pt x="150631" y="206985"/>
                    <a:pt x="159088" y="202100"/>
                    <a:pt x="166138" y="195523"/>
                  </a:cubicBezTo>
                  <a:cubicBezTo>
                    <a:pt x="170077" y="191856"/>
                    <a:pt x="174359" y="188615"/>
                    <a:pt x="177659" y="184262"/>
                  </a:cubicBezTo>
                  <a:cubicBezTo>
                    <a:pt x="184105" y="175710"/>
                    <a:pt x="186128" y="165526"/>
                    <a:pt x="188777" y="155531"/>
                  </a:cubicBezTo>
                  <a:cubicBezTo>
                    <a:pt x="191569" y="144980"/>
                    <a:pt x="193946" y="134382"/>
                    <a:pt x="194207" y="123393"/>
                  </a:cubicBezTo>
                  <a:cubicBezTo>
                    <a:pt x="194301" y="119738"/>
                    <a:pt x="196277" y="117763"/>
                    <a:pt x="200121" y="117231"/>
                  </a:cubicBezTo>
                  <a:cubicBezTo>
                    <a:pt x="211760" y="115622"/>
                    <a:pt x="221412" y="119313"/>
                    <a:pt x="229325" y="127722"/>
                  </a:cubicBezTo>
                  <a:cubicBezTo>
                    <a:pt x="230236" y="128681"/>
                    <a:pt x="230922" y="129816"/>
                    <a:pt x="231880" y="130715"/>
                  </a:cubicBezTo>
                  <a:cubicBezTo>
                    <a:pt x="233181" y="131898"/>
                    <a:pt x="234246" y="131732"/>
                    <a:pt x="234932" y="130124"/>
                  </a:cubicBezTo>
                  <a:cubicBezTo>
                    <a:pt x="235417" y="129059"/>
                    <a:pt x="235736" y="127936"/>
                    <a:pt x="236115" y="126823"/>
                  </a:cubicBezTo>
                  <a:cubicBezTo>
                    <a:pt x="243732" y="104267"/>
                    <a:pt x="249990" y="81284"/>
                    <a:pt x="254863" y="57982"/>
                  </a:cubicBezTo>
                  <a:cubicBezTo>
                    <a:pt x="256543" y="49951"/>
                    <a:pt x="258329" y="41931"/>
                    <a:pt x="264964" y="36135"/>
                  </a:cubicBezTo>
                  <a:cubicBezTo>
                    <a:pt x="267070" y="34124"/>
                    <a:pt x="269459" y="32433"/>
                    <a:pt x="272061" y="31120"/>
                  </a:cubicBezTo>
                  <a:cubicBezTo>
                    <a:pt x="274427" y="30032"/>
                    <a:pt x="275421" y="28246"/>
                    <a:pt x="275610" y="25631"/>
                  </a:cubicBezTo>
                  <a:cubicBezTo>
                    <a:pt x="276071" y="20261"/>
                    <a:pt x="276367" y="14856"/>
                    <a:pt x="277349" y="9545"/>
                  </a:cubicBezTo>
                  <a:cubicBezTo>
                    <a:pt x="278863" y="1371"/>
                    <a:pt x="285558" y="-3691"/>
                    <a:pt x="293376" y="-2627"/>
                  </a:cubicBezTo>
                  <a:cubicBezTo>
                    <a:pt x="300568" y="-1645"/>
                    <a:pt x="306127" y="5937"/>
                    <a:pt x="305843" y="13566"/>
                  </a:cubicBezTo>
                  <a:cubicBezTo>
                    <a:pt x="305465" y="23573"/>
                    <a:pt x="302141" y="32551"/>
                    <a:pt x="297930" y="41493"/>
                  </a:cubicBezTo>
                  <a:cubicBezTo>
                    <a:pt x="294736" y="48295"/>
                    <a:pt x="290490" y="54753"/>
                    <a:pt x="289260" y="62406"/>
                  </a:cubicBezTo>
                  <a:cubicBezTo>
                    <a:pt x="288952" y="64287"/>
                    <a:pt x="288278" y="66097"/>
                    <a:pt x="287261" y="67705"/>
                  </a:cubicBezTo>
                  <a:cubicBezTo>
                    <a:pt x="278390" y="83342"/>
                    <a:pt x="273753" y="100458"/>
                    <a:pt x="268714" y="117586"/>
                  </a:cubicBezTo>
                  <a:cubicBezTo>
                    <a:pt x="261203" y="143111"/>
                    <a:pt x="258849" y="169441"/>
                    <a:pt x="254520" y="195476"/>
                  </a:cubicBezTo>
                  <a:cubicBezTo>
                    <a:pt x="250179" y="221972"/>
                    <a:pt x="246607" y="248597"/>
                    <a:pt x="243543" y="275270"/>
                  </a:cubicBezTo>
                  <a:cubicBezTo>
                    <a:pt x="241804" y="290494"/>
                    <a:pt x="239320" y="305610"/>
                    <a:pt x="237936" y="320881"/>
                  </a:cubicBezTo>
                  <a:cubicBezTo>
                    <a:pt x="237759" y="322915"/>
                    <a:pt x="237688" y="324950"/>
                    <a:pt x="237735" y="326996"/>
                  </a:cubicBezTo>
                  <a:cubicBezTo>
                    <a:pt x="238114" y="344644"/>
                    <a:pt x="237901" y="362304"/>
                    <a:pt x="238149" y="379952"/>
                  </a:cubicBezTo>
                  <a:cubicBezTo>
                    <a:pt x="238315" y="391780"/>
                    <a:pt x="238220" y="403834"/>
                    <a:pt x="237191" y="415780"/>
                  </a:cubicBezTo>
                  <a:cubicBezTo>
                    <a:pt x="236434" y="424616"/>
                    <a:pt x="236304" y="433523"/>
                    <a:pt x="236008" y="442430"/>
                  </a:cubicBezTo>
                  <a:cubicBezTo>
                    <a:pt x="235358" y="461249"/>
                    <a:pt x="237534" y="480080"/>
                    <a:pt x="236647" y="498863"/>
                  </a:cubicBezTo>
                  <a:cubicBezTo>
                    <a:pt x="235784" y="517103"/>
                    <a:pt x="235795" y="535342"/>
                    <a:pt x="236186" y="553558"/>
                  </a:cubicBezTo>
                  <a:cubicBezTo>
                    <a:pt x="236470" y="567255"/>
                    <a:pt x="236623" y="580965"/>
                    <a:pt x="236931" y="594673"/>
                  </a:cubicBezTo>
                  <a:cubicBezTo>
                    <a:pt x="237144" y="604030"/>
                    <a:pt x="235855" y="613303"/>
                    <a:pt x="235914" y="622648"/>
                  </a:cubicBezTo>
                  <a:cubicBezTo>
                    <a:pt x="235866" y="624410"/>
                    <a:pt x="235523" y="626137"/>
                    <a:pt x="234885" y="627781"/>
                  </a:cubicBezTo>
                  <a:cubicBezTo>
                    <a:pt x="234435" y="628858"/>
                    <a:pt x="234187" y="630005"/>
                    <a:pt x="234151" y="631176"/>
                  </a:cubicBezTo>
                  <a:cubicBezTo>
                    <a:pt x="234447" y="644010"/>
                    <a:pt x="232294" y="656820"/>
                    <a:pt x="233335" y="669630"/>
                  </a:cubicBezTo>
                  <a:cubicBezTo>
                    <a:pt x="234837" y="687953"/>
                    <a:pt x="234636" y="706299"/>
                    <a:pt x="235228" y="724644"/>
                  </a:cubicBezTo>
                  <a:cubicBezTo>
                    <a:pt x="235689" y="739028"/>
                    <a:pt x="236860" y="753399"/>
                    <a:pt x="237783" y="767771"/>
                  </a:cubicBezTo>
                  <a:cubicBezTo>
                    <a:pt x="238599" y="780534"/>
                    <a:pt x="239096" y="793344"/>
                    <a:pt x="240361" y="806071"/>
                  </a:cubicBezTo>
                  <a:cubicBezTo>
                    <a:pt x="242266" y="825162"/>
                    <a:pt x="244679" y="844194"/>
                    <a:pt x="247624" y="863179"/>
                  </a:cubicBezTo>
                  <a:cubicBezTo>
                    <a:pt x="250297" y="880697"/>
                    <a:pt x="253302" y="898179"/>
                    <a:pt x="254520" y="915946"/>
                  </a:cubicBezTo>
                  <a:cubicBezTo>
                    <a:pt x="255419" y="929111"/>
                    <a:pt x="256803" y="942311"/>
                    <a:pt x="258802" y="955405"/>
                  </a:cubicBezTo>
                  <a:cubicBezTo>
                    <a:pt x="259038" y="956848"/>
                    <a:pt x="259511" y="958244"/>
                    <a:pt x="260197" y="959533"/>
                  </a:cubicBezTo>
                  <a:cubicBezTo>
                    <a:pt x="261771" y="962644"/>
                    <a:pt x="261463" y="966098"/>
                    <a:pt x="261913" y="969398"/>
                  </a:cubicBezTo>
                  <a:cubicBezTo>
                    <a:pt x="264006" y="984633"/>
                    <a:pt x="271269" y="997538"/>
                    <a:pt x="280116" y="1009615"/>
                  </a:cubicBezTo>
                  <a:cubicBezTo>
                    <a:pt x="286788" y="1018735"/>
                    <a:pt x="296676" y="1022531"/>
                    <a:pt x="307322" y="1023809"/>
                  </a:cubicBezTo>
                  <a:cubicBezTo>
                    <a:pt x="326650" y="1026068"/>
                    <a:pt x="346167" y="1025725"/>
                    <a:pt x="365494" y="1024590"/>
                  </a:cubicBezTo>
                  <a:cubicBezTo>
                    <a:pt x="388690" y="1023218"/>
                    <a:pt x="409117" y="1014417"/>
                    <a:pt x="424636" y="996083"/>
                  </a:cubicBezTo>
                  <a:cubicBezTo>
                    <a:pt x="429202" y="990678"/>
                    <a:pt x="431863" y="984255"/>
                    <a:pt x="433709" y="977761"/>
                  </a:cubicBezTo>
                  <a:cubicBezTo>
                    <a:pt x="438570" y="960622"/>
                    <a:pt x="442982" y="943234"/>
                    <a:pt x="441776" y="925231"/>
                  </a:cubicBezTo>
                  <a:cubicBezTo>
                    <a:pt x="440877" y="912125"/>
                    <a:pt x="440699" y="898984"/>
                    <a:pt x="441267" y="885866"/>
                  </a:cubicBezTo>
                  <a:cubicBezTo>
                    <a:pt x="441823" y="873446"/>
                    <a:pt x="441007" y="861097"/>
                    <a:pt x="441042" y="848725"/>
                  </a:cubicBezTo>
                  <a:cubicBezTo>
                    <a:pt x="441042" y="832969"/>
                    <a:pt x="446034" y="818479"/>
                    <a:pt x="452953" y="804747"/>
                  </a:cubicBezTo>
                  <a:cubicBezTo>
                    <a:pt x="457981" y="794775"/>
                    <a:pt x="467893" y="791735"/>
                    <a:pt x="478349" y="791049"/>
                  </a:cubicBezTo>
                  <a:cubicBezTo>
                    <a:pt x="489468" y="790316"/>
                    <a:pt x="500480" y="791924"/>
                    <a:pt x="511469" y="793048"/>
                  </a:cubicBezTo>
                  <a:cubicBezTo>
                    <a:pt x="524835" y="794420"/>
                    <a:pt x="538012" y="797283"/>
                    <a:pt x="551366" y="798442"/>
                  </a:cubicBezTo>
                  <a:cubicBezTo>
                    <a:pt x="570564" y="800110"/>
                    <a:pt x="589572" y="803362"/>
                    <a:pt x="608770" y="804818"/>
                  </a:cubicBezTo>
                  <a:cubicBezTo>
                    <a:pt x="622183" y="805835"/>
                    <a:pt x="635596" y="804475"/>
                    <a:pt x="648986" y="803705"/>
                  </a:cubicBezTo>
                  <a:cubicBezTo>
                    <a:pt x="659170" y="803114"/>
                    <a:pt x="669343" y="802073"/>
                    <a:pt x="679527" y="801588"/>
                  </a:cubicBezTo>
                  <a:cubicBezTo>
                    <a:pt x="689711" y="801103"/>
                    <a:pt x="699907" y="800405"/>
                    <a:pt x="709926" y="798300"/>
                  </a:cubicBezTo>
                  <a:cubicBezTo>
                    <a:pt x="710920" y="798075"/>
                    <a:pt x="711937" y="797898"/>
                    <a:pt x="712954" y="797768"/>
                  </a:cubicBezTo>
                  <a:cubicBezTo>
                    <a:pt x="714255" y="797614"/>
                    <a:pt x="715769" y="797283"/>
                    <a:pt x="716503" y="798584"/>
                  </a:cubicBezTo>
                  <a:cubicBezTo>
                    <a:pt x="717437" y="800110"/>
                    <a:pt x="716302" y="801399"/>
                    <a:pt x="715320" y="802475"/>
                  </a:cubicBezTo>
                  <a:cubicBezTo>
                    <a:pt x="712197" y="805953"/>
                    <a:pt x="708731" y="809099"/>
                    <a:pt x="705502" y="812471"/>
                  </a:cubicBezTo>
                  <a:cubicBezTo>
                    <a:pt x="686494" y="832331"/>
                    <a:pt x="663606" y="845779"/>
                    <a:pt x="637394" y="853669"/>
                  </a:cubicBezTo>
                  <a:cubicBezTo>
                    <a:pt x="631918" y="855313"/>
                    <a:pt x="628594" y="858755"/>
                    <a:pt x="628641" y="864314"/>
                  </a:cubicBezTo>
                  <a:cubicBezTo>
                    <a:pt x="628771" y="879526"/>
                    <a:pt x="625093" y="894512"/>
                    <a:pt x="625826" y="909700"/>
                  </a:cubicBezTo>
                  <a:cubicBezTo>
                    <a:pt x="626382" y="921197"/>
                    <a:pt x="626406" y="932730"/>
                    <a:pt x="627600" y="944204"/>
                  </a:cubicBezTo>
                  <a:cubicBezTo>
                    <a:pt x="629150" y="959119"/>
                    <a:pt x="640529" y="973775"/>
                    <a:pt x="656284" y="976827"/>
                  </a:cubicBezTo>
                  <a:cubicBezTo>
                    <a:pt x="667001" y="979074"/>
                    <a:pt x="677989" y="979748"/>
                    <a:pt x="688895" y="978825"/>
                  </a:cubicBezTo>
                  <a:cubicBezTo>
                    <a:pt x="697293" y="977998"/>
                    <a:pt x="705810" y="978897"/>
                    <a:pt x="714244" y="978825"/>
                  </a:cubicBezTo>
                  <a:cubicBezTo>
                    <a:pt x="728438" y="978636"/>
                    <a:pt x="742774" y="979914"/>
                    <a:pt x="756164" y="972722"/>
                  </a:cubicBezTo>
                  <a:cubicBezTo>
                    <a:pt x="766289" y="967281"/>
                    <a:pt x="775645" y="951715"/>
                    <a:pt x="773539" y="939472"/>
                  </a:cubicBezTo>
                  <a:cubicBezTo>
                    <a:pt x="770772" y="923776"/>
                    <a:pt x="770251" y="907772"/>
                    <a:pt x="772014" y="891934"/>
                  </a:cubicBezTo>
                  <a:cubicBezTo>
                    <a:pt x="772309" y="888291"/>
                    <a:pt x="772345" y="884624"/>
                    <a:pt x="772120" y="880981"/>
                  </a:cubicBezTo>
                  <a:cubicBezTo>
                    <a:pt x="771730" y="868088"/>
                    <a:pt x="773303" y="855372"/>
                    <a:pt x="775207" y="842645"/>
                  </a:cubicBezTo>
                  <a:cubicBezTo>
                    <a:pt x="778283" y="821708"/>
                    <a:pt x="783061" y="801056"/>
                    <a:pt x="789484" y="780888"/>
                  </a:cubicBezTo>
                  <a:cubicBezTo>
                    <a:pt x="794298" y="765618"/>
                    <a:pt x="797338" y="749792"/>
                    <a:pt x="802164" y="734450"/>
                  </a:cubicBezTo>
                  <a:cubicBezTo>
                    <a:pt x="804885" y="725792"/>
                    <a:pt x="803986" y="716506"/>
                    <a:pt x="805287" y="707552"/>
                  </a:cubicBezTo>
                  <a:cubicBezTo>
                    <a:pt x="807511" y="692246"/>
                    <a:pt x="809486" y="676905"/>
                    <a:pt x="811201" y="661540"/>
                  </a:cubicBezTo>
                  <a:cubicBezTo>
                    <a:pt x="812833" y="647038"/>
                    <a:pt x="814856" y="632607"/>
                    <a:pt x="814253" y="617928"/>
                  </a:cubicBezTo>
                  <a:cubicBezTo>
                    <a:pt x="813756" y="605792"/>
                    <a:pt x="815436" y="593727"/>
                    <a:pt x="817186" y="581781"/>
                  </a:cubicBezTo>
                  <a:cubicBezTo>
                    <a:pt x="819043" y="569053"/>
                    <a:pt x="818417" y="556089"/>
                    <a:pt x="815329" y="543598"/>
                  </a:cubicBezTo>
                  <a:cubicBezTo>
                    <a:pt x="812869" y="533592"/>
                    <a:pt x="812396" y="523490"/>
                    <a:pt x="812372" y="513188"/>
                  </a:cubicBezTo>
                  <a:cubicBezTo>
                    <a:pt x="812301" y="493789"/>
                    <a:pt x="810172" y="474449"/>
                    <a:pt x="810704" y="455039"/>
                  </a:cubicBezTo>
                  <a:cubicBezTo>
                    <a:pt x="811497" y="447682"/>
                    <a:pt x="811793" y="440277"/>
                    <a:pt x="811592" y="432884"/>
                  </a:cubicBezTo>
                  <a:cubicBezTo>
                    <a:pt x="811627" y="431145"/>
                    <a:pt x="811485" y="429407"/>
                    <a:pt x="811178" y="427692"/>
                  </a:cubicBezTo>
                  <a:cubicBezTo>
                    <a:pt x="809876" y="421777"/>
                    <a:pt x="807191" y="419589"/>
                    <a:pt x="801206" y="419412"/>
                  </a:cubicBezTo>
                  <a:cubicBezTo>
                    <a:pt x="800023" y="419412"/>
                    <a:pt x="798840" y="419412"/>
                    <a:pt x="797729" y="419412"/>
                  </a:cubicBezTo>
                  <a:cubicBezTo>
                    <a:pt x="796995" y="419412"/>
                    <a:pt x="796274" y="419329"/>
                    <a:pt x="795540" y="419317"/>
                  </a:cubicBezTo>
                  <a:cubicBezTo>
                    <a:pt x="792666" y="419246"/>
                    <a:pt x="790289" y="418560"/>
                    <a:pt x="789993" y="415094"/>
                  </a:cubicBezTo>
                  <a:cubicBezTo>
                    <a:pt x="789733" y="411889"/>
                    <a:pt x="791968" y="409014"/>
                    <a:pt x="795138" y="408482"/>
                  </a:cubicBezTo>
                  <a:cubicBezTo>
                    <a:pt x="798190" y="408056"/>
                    <a:pt x="801289" y="408399"/>
                    <a:pt x="804175" y="409487"/>
                  </a:cubicBezTo>
                  <a:cubicBezTo>
                    <a:pt x="810089" y="411368"/>
                    <a:pt x="811520" y="410493"/>
                    <a:pt x="812952" y="404295"/>
                  </a:cubicBezTo>
                  <a:cubicBezTo>
                    <a:pt x="815365" y="393448"/>
                    <a:pt x="819114" y="382956"/>
                    <a:pt x="824118" y="373044"/>
                  </a:cubicBezTo>
                  <a:cubicBezTo>
                    <a:pt x="828908" y="363723"/>
                    <a:pt x="831830" y="353504"/>
                    <a:pt x="838312" y="344975"/>
                  </a:cubicBezTo>
                  <a:cubicBezTo>
                    <a:pt x="845172" y="335903"/>
                    <a:pt x="852057" y="326842"/>
                    <a:pt x="858420" y="317368"/>
                  </a:cubicBezTo>
                  <a:cubicBezTo>
                    <a:pt x="862075" y="311915"/>
                    <a:pt x="865612" y="306391"/>
                    <a:pt x="869066" y="300808"/>
                  </a:cubicBezTo>
                  <a:cubicBezTo>
                    <a:pt x="875820" y="289926"/>
                    <a:pt x="884715" y="281965"/>
                    <a:pt x="897809" y="279884"/>
                  </a:cubicBezTo>
                  <a:cubicBezTo>
                    <a:pt x="906538" y="278417"/>
                    <a:pt x="915504" y="280132"/>
                    <a:pt x="923086" y="284698"/>
                  </a:cubicBezTo>
                  <a:cubicBezTo>
                    <a:pt x="927203" y="287063"/>
                    <a:pt x="927735" y="289429"/>
                    <a:pt x="925890" y="293888"/>
                  </a:cubicBezTo>
                  <a:cubicBezTo>
                    <a:pt x="922802" y="301293"/>
                    <a:pt x="921312" y="309265"/>
                    <a:pt x="918106" y="316634"/>
                  </a:cubicBezTo>
                  <a:cubicBezTo>
                    <a:pt x="917586" y="317545"/>
                    <a:pt x="917586" y="318681"/>
                    <a:pt x="918106" y="319591"/>
                  </a:cubicBezTo>
                  <a:cubicBezTo>
                    <a:pt x="920307" y="322324"/>
                    <a:pt x="919136" y="325080"/>
                    <a:pt x="918509" y="327871"/>
                  </a:cubicBezTo>
                  <a:cubicBezTo>
                    <a:pt x="915339" y="342326"/>
                    <a:pt x="907792" y="354888"/>
                    <a:pt x="901145" y="367804"/>
                  </a:cubicBezTo>
                  <a:cubicBezTo>
                    <a:pt x="899832" y="370560"/>
                    <a:pt x="898377" y="373257"/>
                    <a:pt x="896780" y="375859"/>
                  </a:cubicBezTo>
                  <a:cubicBezTo>
                    <a:pt x="895349" y="379562"/>
                    <a:pt x="892675" y="382472"/>
                    <a:pt x="890487" y="385689"/>
                  </a:cubicBezTo>
                  <a:cubicBezTo>
                    <a:pt x="887116" y="390574"/>
                    <a:pt x="884230" y="395767"/>
                    <a:pt x="881852" y="401196"/>
                  </a:cubicBezTo>
                  <a:cubicBezTo>
                    <a:pt x="881568" y="401740"/>
                    <a:pt x="881320" y="402296"/>
                    <a:pt x="881095" y="402864"/>
                  </a:cubicBezTo>
                  <a:cubicBezTo>
                    <a:pt x="880350" y="404922"/>
                    <a:pt x="879676" y="407016"/>
                    <a:pt x="879049" y="409121"/>
                  </a:cubicBezTo>
                  <a:cubicBezTo>
                    <a:pt x="878836" y="409677"/>
                    <a:pt x="878694" y="410268"/>
                    <a:pt x="878659" y="410872"/>
                  </a:cubicBezTo>
                  <a:cubicBezTo>
                    <a:pt x="878659" y="412279"/>
                    <a:pt x="878032" y="413627"/>
                    <a:pt x="878174" y="415059"/>
                  </a:cubicBezTo>
                  <a:cubicBezTo>
                    <a:pt x="877996" y="415639"/>
                    <a:pt x="877866" y="416230"/>
                    <a:pt x="877795" y="416833"/>
                  </a:cubicBezTo>
                  <a:cubicBezTo>
                    <a:pt x="877795" y="418016"/>
                    <a:pt x="877795" y="419258"/>
                    <a:pt x="877795" y="420464"/>
                  </a:cubicBezTo>
                  <a:cubicBezTo>
                    <a:pt x="877795" y="421269"/>
                    <a:pt x="877925" y="422073"/>
                    <a:pt x="878197" y="422830"/>
                  </a:cubicBezTo>
                  <a:cubicBezTo>
                    <a:pt x="878469" y="424238"/>
                    <a:pt x="878623" y="425669"/>
                    <a:pt x="878682" y="427112"/>
                  </a:cubicBezTo>
                  <a:cubicBezTo>
                    <a:pt x="878742" y="427739"/>
                    <a:pt x="878872" y="428354"/>
                    <a:pt x="879061" y="428945"/>
                  </a:cubicBezTo>
                  <a:cubicBezTo>
                    <a:pt x="879061" y="430235"/>
                    <a:pt x="879629" y="431453"/>
                    <a:pt x="879593" y="432742"/>
                  </a:cubicBezTo>
                  <a:cubicBezTo>
                    <a:pt x="879676" y="433417"/>
                    <a:pt x="879936" y="434055"/>
                    <a:pt x="879972" y="434729"/>
                  </a:cubicBezTo>
                  <a:cubicBezTo>
                    <a:pt x="880279" y="440360"/>
                    <a:pt x="880989" y="445966"/>
                    <a:pt x="882124" y="451490"/>
                  </a:cubicBezTo>
                  <a:cubicBezTo>
                    <a:pt x="882231" y="452188"/>
                    <a:pt x="882373" y="452886"/>
                    <a:pt x="882574" y="453572"/>
                  </a:cubicBezTo>
                  <a:cubicBezTo>
                    <a:pt x="884076" y="460752"/>
                    <a:pt x="885484" y="467944"/>
                    <a:pt x="886560" y="475194"/>
                  </a:cubicBezTo>
                  <a:cubicBezTo>
                    <a:pt x="886631" y="475904"/>
                    <a:pt x="886761" y="476602"/>
                    <a:pt x="886962" y="477276"/>
                  </a:cubicBezTo>
                  <a:cubicBezTo>
                    <a:pt x="887317" y="481227"/>
                    <a:pt x="888051" y="485142"/>
                    <a:pt x="888323" y="489105"/>
                  </a:cubicBezTo>
                  <a:cubicBezTo>
                    <a:pt x="888358" y="489791"/>
                    <a:pt x="888488" y="490477"/>
                    <a:pt x="888701" y="491127"/>
                  </a:cubicBezTo>
                  <a:cubicBezTo>
                    <a:pt x="888618" y="492949"/>
                    <a:pt x="889340" y="494676"/>
                    <a:pt x="889186" y="496533"/>
                  </a:cubicBezTo>
                  <a:cubicBezTo>
                    <a:pt x="889198" y="497444"/>
                    <a:pt x="889328" y="498343"/>
                    <a:pt x="889588" y="499218"/>
                  </a:cubicBezTo>
                  <a:cubicBezTo>
                    <a:pt x="889588" y="501300"/>
                    <a:pt x="890262" y="503334"/>
                    <a:pt x="890073" y="505428"/>
                  </a:cubicBezTo>
                  <a:cubicBezTo>
                    <a:pt x="890120" y="506386"/>
                    <a:pt x="890262" y="507344"/>
                    <a:pt x="890475" y="508290"/>
                  </a:cubicBezTo>
                  <a:cubicBezTo>
                    <a:pt x="890546" y="512809"/>
                    <a:pt x="891197" y="517304"/>
                    <a:pt x="890948" y="521834"/>
                  </a:cubicBezTo>
                  <a:cubicBezTo>
                    <a:pt x="890972" y="522863"/>
                    <a:pt x="891102" y="523892"/>
                    <a:pt x="891351" y="524886"/>
                  </a:cubicBezTo>
                  <a:cubicBezTo>
                    <a:pt x="891433" y="532799"/>
                    <a:pt x="891114" y="540712"/>
                    <a:pt x="891836" y="548614"/>
                  </a:cubicBezTo>
                  <a:cubicBezTo>
                    <a:pt x="891871" y="549418"/>
                    <a:pt x="892001" y="550211"/>
                    <a:pt x="892214" y="550979"/>
                  </a:cubicBezTo>
                  <a:cubicBezTo>
                    <a:pt x="892332" y="557189"/>
                    <a:pt x="893764" y="563399"/>
                    <a:pt x="892214" y="569597"/>
                  </a:cubicBezTo>
                  <a:cubicBezTo>
                    <a:pt x="888051" y="578126"/>
                    <a:pt x="880196" y="581213"/>
                    <a:pt x="872851" y="577250"/>
                  </a:cubicBezTo>
                  <a:cubicBezTo>
                    <a:pt x="868948" y="575133"/>
                    <a:pt x="866937" y="571715"/>
                    <a:pt x="866073" y="567527"/>
                  </a:cubicBezTo>
                  <a:cubicBezTo>
                    <a:pt x="864488" y="560253"/>
                    <a:pt x="863660" y="552825"/>
                    <a:pt x="863601" y="545373"/>
                  </a:cubicBezTo>
                  <a:cubicBezTo>
                    <a:pt x="863507" y="534100"/>
                    <a:pt x="862111" y="522970"/>
                    <a:pt x="861235" y="511780"/>
                  </a:cubicBezTo>
                  <a:cubicBezTo>
                    <a:pt x="860360" y="500590"/>
                    <a:pt x="859319" y="489105"/>
                    <a:pt x="859177" y="477738"/>
                  </a:cubicBezTo>
                  <a:cubicBezTo>
                    <a:pt x="859106" y="470960"/>
                    <a:pt x="857557" y="464478"/>
                    <a:pt x="856386" y="457866"/>
                  </a:cubicBezTo>
                  <a:cubicBezTo>
                    <a:pt x="853949" y="444086"/>
                    <a:pt x="850814" y="430412"/>
                    <a:pt x="849513" y="416466"/>
                  </a:cubicBezTo>
                  <a:cubicBezTo>
                    <a:pt x="849111" y="412043"/>
                    <a:pt x="848508" y="411522"/>
                    <a:pt x="844474" y="413450"/>
                  </a:cubicBezTo>
                  <a:cubicBezTo>
                    <a:pt x="839601" y="415816"/>
                    <a:pt x="834823" y="418288"/>
                    <a:pt x="829843" y="420417"/>
                  </a:cubicBezTo>
                  <a:cubicBezTo>
                    <a:pt x="828423" y="421020"/>
                    <a:pt x="826850" y="421600"/>
                    <a:pt x="826081" y="423268"/>
                  </a:cubicBezTo>
                  <a:cubicBezTo>
                    <a:pt x="827359" y="424391"/>
                    <a:pt x="828897" y="423847"/>
                    <a:pt x="830280" y="423977"/>
                  </a:cubicBezTo>
                  <a:cubicBezTo>
                    <a:pt x="837271" y="424557"/>
                    <a:pt x="842759" y="430211"/>
                    <a:pt x="843126" y="437214"/>
                  </a:cubicBezTo>
                  <a:cubicBezTo>
                    <a:pt x="843481" y="443696"/>
                    <a:pt x="842085" y="450024"/>
                    <a:pt x="840985" y="456328"/>
                  </a:cubicBezTo>
                  <a:cubicBezTo>
                    <a:pt x="839696" y="463792"/>
                    <a:pt x="838454" y="471327"/>
                    <a:pt x="835946" y="478518"/>
                  </a:cubicBezTo>
                  <a:cubicBezTo>
                    <a:pt x="835000" y="481227"/>
                    <a:pt x="835024" y="483474"/>
                    <a:pt x="836940" y="485828"/>
                  </a:cubicBezTo>
                  <a:cubicBezTo>
                    <a:pt x="840252" y="489933"/>
                    <a:pt x="840039" y="494806"/>
                    <a:pt x="839305" y="499644"/>
                  </a:cubicBezTo>
                  <a:cubicBezTo>
                    <a:pt x="838359" y="505416"/>
                    <a:pt x="836857" y="511070"/>
                    <a:pt x="835485" y="516748"/>
                  </a:cubicBezTo>
                  <a:cubicBezTo>
                    <a:pt x="833131" y="525986"/>
                    <a:pt x="833309" y="535697"/>
                    <a:pt x="835970" y="544852"/>
                  </a:cubicBezTo>
                  <a:cubicBezTo>
                    <a:pt x="837508" y="549312"/>
                    <a:pt x="837259" y="554185"/>
                    <a:pt x="835272" y="558455"/>
                  </a:cubicBezTo>
                  <a:cubicBezTo>
                    <a:pt x="833652" y="561861"/>
                    <a:pt x="833261" y="566356"/>
                    <a:pt x="835651" y="569420"/>
                  </a:cubicBezTo>
                  <a:cubicBezTo>
                    <a:pt x="840749" y="575926"/>
                    <a:pt x="840003" y="583046"/>
                    <a:pt x="839199" y="590321"/>
                  </a:cubicBezTo>
                  <a:cubicBezTo>
                    <a:pt x="838525" y="596282"/>
                    <a:pt x="837496" y="602197"/>
                    <a:pt x="836100" y="608040"/>
                  </a:cubicBezTo>
                  <a:cubicBezTo>
                    <a:pt x="835402" y="610595"/>
                    <a:pt x="835532" y="613303"/>
                    <a:pt x="836502" y="615764"/>
                  </a:cubicBezTo>
                  <a:cubicBezTo>
                    <a:pt x="838359" y="620294"/>
                    <a:pt x="838241" y="625380"/>
                    <a:pt x="836171" y="629816"/>
                  </a:cubicBezTo>
                  <a:cubicBezTo>
                    <a:pt x="835887" y="630490"/>
                    <a:pt x="835722" y="631224"/>
                    <a:pt x="835378" y="631862"/>
                  </a:cubicBezTo>
                  <a:cubicBezTo>
                    <a:pt x="831546" y="639125"/>
                    <a:pt x="830647" y="645524"/>
                    <a:pt x="837827" y="651970"/>
                  </a:cubicBezTo>
                  <a:cubicBezTo>
                    <a:pt x="842558" y="656241"/>
                    <a:pt x="843658" y="663066"/>
                    <a:pt x="843990" y="669394"/>
                  </a:cubicBezTo>
                  <a:cubicBezTo>
                    <a:pt x="844995" y="688024"/>
                    <a:pt x="844900" y="706712"/>
                    <a:pt x="843706" y="725330"/>
                  </a:cubicBezTo>
                  <a:cubicBezTo>
                    <a:pt x="841778" y="754901"/>
                    <a:pt x="834681" y="783562"/>
                    <a:pt x="830375" y="812707"/>
                  </a:cubicBezTo>
                  <a:cubicBezTo>
                    <a:pt x="827264" y="833785"/>
                    <a:pt x="824461" y="854911"/>
                    <a:pt x="821149" y="875965"/>
                  </a:cubicBezTo>
                  <a:cubicBezTo>
                    <a:pt x="819233" y="888267"/>
                    <a:pt x="818996" y="900651"/>
                    <a:pt x="817861" y="912989"/>
                  </a:cubicBezTo>
                  <a:cubicBezTo>
                    <a:pt x="817044" y="921907"/>
                    <a:pt x="813555" y="929371"/>
                    <a:pt x="806612" y="934954"/>
                  </a:cubicBezTo>
                  <a:cubicBezTo>
                    <a:pt x="803028" y="937958"/>
                    <a:pt x="800414" y="941956"/>
                    <a:pt x="799089" y="946439"/>
                  </a:cubicBezTo>
                  <a:cubicBezTo>
                    <a:pt x="794665" y="959297"/>
                    <a:pt x="788266" y="970924"/>
                    <a:pt x="778153" y="980375"/>
                  </a:cubicBezTo>
                  <a:cubicBezTo>
                    <a:pt x="773078" y="985248"/>
                    <a:pt x="767093" y="989057"/>
                    <a:pt x="760540" y="991600"/>
                  </a:cubicBezTo>
                  <a:cubicBezTo>
                    <a:pt x="748783" y="996000"/>
                    <a:pt x="737321" y="1000968"/>
                    <a:pt x="726013" y="1006457"/>
                  </a:cubicBezTo>
                  <a:cubicBezTo>
                    <a:pt x="707087" y="1015648"/>
                    <a:pt x="687570" y="1014240"/>
                    <a:pt x="668657" y="1006457"/>
                  </a:cubicBezTo>
                  <a:cubicBezTo>
                    <a:pt x="633858" y="992192"/>
                    <a:pt x="612129" y="965779"/>
                    <a:pt x="600253" y="930636"/>
                  </a:cubicBezTo>
                  <a:cubicBezTo>
                    <a:pt x="597036" y="921174"/>
                    <a:pt x="595936" y="911285"/>
                    <a:pt x="595522" y="901349"/>
                  </a:cubicBezTo>
                  <a:cubicBezTo>
                    <a:pt x="595320" y="896441"/>
                    <a:pt x="593156" y="892052"/>
                    <a:pt x="592103" y="887368"/>
                  </a:cubicBezTo>
                  <a:cubicBezTo>
                    <a:pt x="591524" y="884825"/>
                    <a:pt x="589087" y="884056"/>
                    <a:pt x="586650" y="883642"/>
                  </a:cubicBezTo>
                  <a:cubicBezTo>
                    <a:pt x="581186" y="882708"/>
                    <a:pt x="575650" y="882211"/>
                    <a:pt x="570268" y="880756"/>
                  </a:cubicBezTo>
                  <a:cubicBezTo>
                    <a:pt x="564555" y="879206"/>
                    <a:pt x="564200" y="878710"/>
                    <a:pt x="565241" y="872985"/>
                  </a:cubicBezTo>
                  <a:cubicBezTo>
                    <a:pt x="565477" y="871636"/>
                    <a:pt x="565572" y="870371"/>
                    <a:pt x="564401" y="869436"/>
                  </a:cubicBezTo>
                  <a:cubicBezTo>
                    <a:pt x="563833" y="869081"/>
                    <a:pt x="563254" y="868774"/>
                    <a:pt x="562639" y="868502"/>
                  </a:cubicBezTo>
                  <a:cubicBezTo>
                    <a:pt x="562035" y="868218"/>
                    <a:pt x="561456" y="867910"/>
                    <a:pt x="560841" y="867591"/>
                  </a:cubicBezTo>
                  <a:cubicBezTo>
                    <a:pt x="559528" y="867070"/>
                    <a:pt x="558546" y="865935"/>
                    <a:pt x="558227" y="864551"/>
                  </a:cubicBezTo>
                  <a:cubicBezTo>
                    <a:pt x="559634" y="843721"/>
                    <a:pt x="580156" y="827587"/>
                    <a:pt x="600927" y="831017"/>
                  </a:cubicBezTo>
                  <a:cubicBezTo>
                    <a:pt x="603080" y="831372"/>
                    <a:pt x="605209" y="831976"/>
                    <a:pt x="607386" y="832141"/>
                  </a:cubicBezTo>
                  <a:cubicBezTo>
                    <a:pt x="611407" y="832603"/>
                    <a:pt x="615358" y="830864"/>
                    <a:pt x="617735" y="827599"/>
                  </a:cubicBezTo>
                  <a:cubicBezTo>
                    <a:pt x="619592" y="825233"/>
                    <a:pt x="619048" y="823932"/>
                    <a:pt x="616079" y="823518"/>
                  </a:cubicBezTo>
                  <a:cubicBezTo>
                    <a:pt x="614341" y="823317"/>
                    <a:pt x="612578" y="823282"/>
                    <a:pt x="610828" y="823412"/>
                  </a:cubicBezTo>
                  <a:cubicBezTo>
                    <a:pt x="590081" y="824488"/>
                    <a:pt x="569854" y="820809"/>
                    <a:pt x="549616" y="817024"/>
                  </a:cubicBezTo>
                  <a:cubicBezTo>
                    <a:pt x="544127" y="815995"/>
                    <a:pt x="538674" y="814197"/>
                    <a:pt x="532807" y="816055"/>
                  </a:cubicBezTo>
                  <a:cubicBezTo>
                    <a:pt x="529472" y="817119"/>
                    <a:pt x="525876" y="815605"/>
                    <a:pt x="522528" y="814611"/>
                  </a:cubicBezTo>
                  <a:cubicBezTo>
                    <a:pt x="511717" y="811394"/>
                    <a:pt x="501403" y="813902"/>
                    <a:pt x="491313" y="817533"/>
                  </a:cubicBezTo>
                  <a:cubicBezTo>
                    <a:pt x="486026" y="819437"/>
                    <a:pt x="483258" y="824181"/>
                    <a:pt x="481259" y="829125"/>
                  </a:cubicBezTo>
                  <a:cubicBezTo>
                    <a:pt x="476930" y="839380"/>
                    <a:pt x="474623" y="850380"/>
                    <a:pt x="474469" y="861511"/>
                  </a:cubicBezTo>
                  <a:cubicBezTo>
                    <a:pt x="474469" y="894122"/>
                    <a:pt x="472104" y="926485"/>
                    <a:pt x="465444" y="958504"/>
                  </a:cubicBezTo>
                  <a:cubicBezTo>
                    <a:pt x="464155" y="963744"/>
                    <a:pt x="463232" y="969067"/>
                    <a:pt x="462677" y="974437"/>
                  </a:cubicBezTo>
                  <a:cubicBezTo>
                    <a:pt x="462416" y="978423"/>
                    <a:pt x="460027" y="981794"/>
                    <a:pt x="458158" y="985260"/>
                  </a:cubicBezTo>
                  <a:cubicBezTo>
                    <a:pt x="454657" y="991659"/>
                    <a:pt x="450753" y="997846"/>
                    <a:pt x="446495" y="1003772"/>
                  </a:cubicBezTo>
                  <a:cubicBezTo>
                    <a:pt x="443597" y="1007841"/>
                    <a:pt x="441090" y="1012052"/>
                    <a:pt x="440143" y="1017091"/>
                  </a:cubicBezTo>
                  <a:cubicBezTo>
                    <a:pt x="439516" y="1019504"/>
                    <a:pt x="438180" y="1021692"/>
                    <a:pt x="436323" y="1023360"/>
                  </a:cubicBezTo>
                  <a:cubicBezTo>
                    <a:pt x="433590" y="1026222"/>
                    <a:pt x="430278" y="1028410"/>
                    <a:pt x="427357" y="1031060"/>
                  </a:cubicBezTo>
                  <a:cubicBezTo>
                    <a:pt x="424009" y="1034088"/>
                    <a:pt x="424163" y="1035945"/>
                    <a:pt x="428161" y="1037968"/>
                  </a:cubicBezTo>
                  <a:cubicBezTo>
                    <a:pt x="433519" y="1040653"/>
                    <a:pt x="438263" y="1044414"/>
                    <a:pt x="442095" y="1049016"/>
                  </a:cubicBezTo>
                  <a:cubicBezTo>
                    <a:pt x="447926" y="1055959"/>
                    <a:pt x="450375" y="1063978"/>
                    <a:pt x="450671" y="1072826"/>
                  </a:cubicBezTo>
                  <a:cubicBezTo>
                    <a:pt x="450671" y="1075192"/>
                    <a:pt x="449216" y="1076375"/>
                    <a:pt x="447311" y="1077486"/>
                  </a:cubicBezTo>
                  <a:cubicBezTo>
                    <a:pt x="437127" y="1083223"/>
                    <a:pt x="426103" y="1087304"/>
                    <a:pt x="414641" y="1089563"/>
                  </a:cubicBezTo>
                  <a:cubicBezTo>
                    <a:pt x="404516" y="1091669"/>
                    <a:pt x="394296" y="1093337"/>
                    <a:pt x="384124" y="1095229"/>
                  </a:cubicBezTo>
                  <a:cubicBezTo>
                    <a:pt x="380398" y="1095927"/>
                    <a:pt x="378446" y="1094626"/>
                    <a:pt x="376861" y="1091456"/>
                  </a:cubicBezTo>
                  <a:cubicBezTo>
                    <a:pt x="371964" y="1081839"/>
                    <a:pt x="371231" y="1070614"/>
                    <a:pt x="374839" y="1060442"/>
                  </a:cubicBezTo>
                  <a:cubicBezTo>
                    <a:pt x="376471" y="1055426"/>
                    <a:pt x="376305" y="1055308"/>
                    <a:pt x="371136" y="1055888"/>
                  </a:cubicBezTo>
                  <a:cubicBezTo>
                    <a:pt x="346912" y="1058585"/>
                    <a:pt x="322805" y="1058360"/>
                    <a:pt x="298983" y="1052789"/>
                  </a:cubicBezTo>
                  <a:cubicBezTo>
                    <a:pt x="291306" y="1050991"/>
                    <a:pt x="283760" y="1048720"/>
                    <a:pt x="276260" y="1046271"/>
                  </a:cubicBezTo>
                  <a:cubicBezTo>
                    <a:pt x="273410" y="1045526"/>
                    <a:pt x="270879" y="1043858"/>
                    <a:pt x="269057" y="1041540"/>
                  </a:cubicBezTo>
                  <a:cubicBezTo>
                    <a:pt x="264468" y="1034928"/>
                    <a:pt x="258411" y="1028836"/>
                    <a:pt x="260434" y="1019574"/>
                  </a:cubicBezTo>
                  <a:cubicBezTo>
                    <a:pt x="260883" y="1017528"/>
                    <a:pt x="259866" y="1015896"/>
                    <a:pt x="258471" y="1014488"/>
                  </a:cubicBezTo>
                  <a:cubicBezTo>
                    <a:pt x="242431" y="998260"/>
                    <a:pt x="232886" y="978518"/>
                    <a:pt x="226995" y="956742"/>
                  </a:cubicBezTo>
                  <a:cubicBezTo>
                    <a:pt x="221329" y="935876"/>
                    <a:pt x="216137" y="914916"/>
                    <a:pt x="214445" y="893282"/>
                  </a:cubicBezTo>
                  <a:cubicBezTo>
                    <a:pt x="214161" y="889734"/>
                    <a:pt x="212434" y="890053"/>
                    <a:pt x="210069" y="891177"/>
                  </a:cubicBezTo>
                  <a:cubicBezTo>
                    <a:pt x="202368" y="894950"/>
                    <a:pt x="193485" y="895506"/>
                    <a:pt x="185371" y="892714"/>
                  </a:cubicBezTo>
                  <a:cubicBezTo>
                    <a:pt x="181621" y="891532"/>
                    <a:pt x="179457" y="889367"/>
                    <a:pt x="179232" y="885251"/>
                  </a:cubicBezTo>
                  <a:cubicBezTo>
                    <a:pt x="178889" y="881643"/>
                    <a:pt x="178191" y="878071"/>
                    <a:pt x="177150" y="874605"/>
                  </a:cubicBezTo>
                  <a:cubicBezTo>
                    <a:pt x="174418" y="864445"/>
                    <a:pt x="166422" y="858483"/>
                    <a:pt x="155776" y="857702"/>
                  </a:cubicBezTo>
                  <a:cubicBezTo>
                    <a:pt x="141889" y="856673"/>
                    <a:pt x="127873" y="857182"/>
                    <a:pt x="114211" y="853468"/>
                  </a:cubicBezTo>
                  <a:cubicBezTo>
                    <a:pt x="100112" y="849624"/>
                    <a:pt x="86414" y="844916"/>
                    <a:pt x="73781" y="837452"/>
                  </a:cubicBezTo>
                  <a:cubicBezTo>
                    <a:pt x="72539" y="836589"/>
                    <a:pt x="71191" y="835891"/>
                    <a:pt x="69783" y="835347"/>
                  </a:cubicBezTo>
                  <a:close/>
                </a:path>
              </a:pathLst>
            </a:custGeom>
            <a:solidFill>
              <a:srgbClr val="000000"/>
            </a:solidFill>
            <a:ln w="1171" cap="flat">
              <a:noFill/>
              <a:prstDash val="solid"/>
              <a:miter/>
            </a:ln>
          </p:spPr>
          <p:txBody>
            <a:bodyPr rtlCol="0" anchor="ctr"/>
            <a:lstStyle/>
            <a:p>
              <a:endParaRPr lang="es-CO"/>
            </a:p>
          </p:txBody>
        </p:sp>
        <p:sp>
          <p:nvSpPr>
            <p:cNvPr id="405" name="Freeform: Shape 404">
              <a:extLst>
                <a:ext uri="{FF2B5EF4-FFF2-40B4-BE49-F238E27FC236}">
                  <a16:creationId xmlns:a16="http://schemas.microsoft.com/office/drawing/2014/main" id="{7D47303C-C0F0-C1DD-0A31-1A103C84155A}"/>
                </a:ext>
              </a:extLst>
            </p:cNvPr>
            <p:cNvSpPr/>
            <p:nvPr/>
          </p:nvSpPr>
          <p:spPr>
            <a:xfrm rot="19975584">
              <a:off x="12467400" y="6075024"/>
              <a:ext cx="779501" cy="357717"/>
            </a:xfrm>
            <a:custGeom>
              <a:avLst/>
              <a:gdLst>
                <a:gd name="connsiteX0" fmla="*/ 259618 w 779501"/>
                <a:gd name="connsiteY0" fmla="*/ 165991 h 357717"/>
                <a:gd name="connsiteX1" fmla="*/ 263273 w 779501"/>
                <a:gd name="connsiteY1" fmla="*/ 155866 h 357717"/>
                <a:gd name="connsiteX2" fmla="*/ 269447 w 779501"/>
                <a:gd name="connsiteY2" fmla="*/ 142488 h 357717"/>
                <a:gd name="connsiteX3" fmla="*/ 275480 w 779501"/>
                <a:gd name="connsiteY3" fmla="*/ 121339 h 357717"/>
                <a:gd name="connsiteX4" fmla="*/ 275267 w 779501"/>
                <a:gd name="connsiteY4" fmla="*/ 111947 h 357717"/>
                <a:gd name="connsiteX5" fmla="*/ 261960 w 779501"/>
                <a:gd name="connsiteY5" fmla="*/ 102626 h 357717"/>
                <a:gd name="connsiteX6" fmla="*/ 249847 w 779501"/>
                <a:gd name="connsiteY6" fmla="*/ 113792 h 357717"/>
                <a:gd name="connsiteX7" fmla="*/ 248097 w 779501"/>
                <a:gd name="connsiteY7" fmla="*/ 131961 h 357717"/>
                <a:gd name="connsiteX8" fmla="*/ 245222 w 779501"/>
                <a:gd name="connsiteY8" fmla="*/ 135888 h 357717"/>
                <a:gd name="connsiteX9" fmla="*/ 228816 w 779501"/>
                <a:gd name="connsiteY9" fmla="*/ 155996 h 357717"/>
                <a:gd name="connsiteX10" fmla="*/ 220040 w 779501"/>
                <a:gd name="connsiteY10" fmla="*/ 193717 h 357717"/>
                <a:gd name="connsiteX11" fmla="*/ 216326 w 779501"/>
                <a:gd name="connsiteY11" fmla="*/ 207154 h 357717"/>
                <a:gd name="connsiteX12" fmla="*/ 207147 w 779501"/>
                <a:gd name="connsiteY12" fmla="*/ 235377 h 357717"/>
                <a:gd name="connsiteX13" fmla="*/ 202617 w 779501"/>
                <a:gd name="connsiteY13" fmla="*/ 236229 h 357717"/>
                <a:gd name="connsiteX14" fmla="*/ 192882 w 779501"/>
                <a:gd name="connsiteY14" fmla="*/ 226979 h 357717"/>
                <a:gd name="connsiteX15" fmla="*/ 170006 w 779501"/>
                <a:gd name="connsiteY15" fmla="*/ 222862 h 357717"/>
                <a:gd name="connsiteX16" fmla="*/ 166374 w 779501"/>
                <a:gd name="connsiteY16" fmla="*/ 226411 h 357717"/>
                <a:gd name="connsiteX17" fmla="*/ 165795 w 779501"/>
                <a:gd name="connsiteY17" fmla="*/ 228942 h 357717"/>
                <a:gd name="connsiteX18" fmla="*/ 161371 w 779501"/>
                <a:gd name="connsiteY18" fmla="*/ 256361 h 357717"/>
                <a:gd name="connsiteX19" fmla="*/ 155539 w 779501"/>
                <a:gd name="connsiteY19" fmla="*/ 277332 h 357717"/>
                <a:gd name="connsiteX20" fmla="*/ 140162 w 779501"/>
                <a:gd name="connsiteY20" fmla="*/ 298044 h 357717"/>
                <a:gd name="connsiteX21" fmla="*/ 133964 w 779501"/>
                <a:gd name="connsiteY21" fmla="*/ 303520 h 357717"/>
                <a:gd name="connsiteX22" fmla="*/ 106984 w 779501"/>
                <a:gd name="connsiteY22" fmla="*/ 316236 h 357717"/>
                <a:gd name="connsiteX23" fmla="*/ 89418 w 779501"/>
                <a:gd name="connsiteY23" fmla="*/ 319110 h 357717"/>
                <a:gd name="connsiteX24" fmla="*/ 76088 w 779501"/>
                <a:gd name="connsiteY24" fmla="*/ 320932 h 357717"/>
                <a:gd name="connsiteX25" fmla="*/ 62260 w 779501"/>
                <a:gd name="connsiteY25" fmla="*/ 322399 h 357717"/>
                <a:gd name="connsiteX26" fmla="*/ 30217 w 779501"/>
                <a:gd name="connsiteY26" fmla="*/ 331779 h 357717"/>
                <a:gd name="connsiteX27" fmla="*/ 2586 w 779501"/>
                <a:gd name="connsiteY27" fmla="*/ 352052 h 357717"/>
                <a:gd name="connsiteX28" fmla="*/ -655 w 779501"/>
                <a:gd name="connsiteY28" fmla="*/ 354950 h 357717"/>
                <a:gd name="connsiteX29" fmla="*/ -974 w 779501"/>
                <a:gd name="connsiteY29" fmla="*/ 354111 h 357717"/>
                <a:gd name="connsiteX30" fmla="*/ -785 w 779501"/>
                <a:gd name="connsiteY30" fmla="*/ 353862 h 357717"/>
                <a:gd name="connsiteX31" fmla="*/ 28786 w 779501"/>
                <a:gd name="connsiteY31" fmla="*/ 331116 h 357717"/>
                <a:gd name="connsiteX32" fmla="*/ 71368 w 779501"/>
                <a:gd name="connsiteY32" fmla="*/ 320163 h 357717"/>
                <a:gd name="connsiteX33" fmla="*/ 116458 w 779501"/>
                <a:gd name="connsiteY33" fmla="*/ 312084 h 357717"/>
                <a:gd name="connsiteX34" fmla="*/ 133420 w 779501"/>
                <a:gd name="connsiteY34" fmla="*/ 302338 h 357717"/>
                <a:gd name="connsiteX35" fmla="*/ 141097 w 779501"/>
                <a:gd name="connsiteY35" fmla="*/ 295832 h 357717"/>
                <a:gd name="connsiteX36" fmla="*/ 153209 w 779501"/>
                <a:gd name="connsiteY36" fmla="*/ 279994 h 357717"/>
                <a:gd name="connsiteX37" fmla="*/ 157373 w 779501"/>
                <a:gd name="connsiteY37" fmla="*/ 268011 h 357717"/>
                <a:gd name="connsiteX38" fmla="*/ 165747 w 779501"/>
                <a:gd name="connsiteY38" fmla="*/ 223359 h 357717"/>
                <a:gd name="connsiteX39" fmla="*/ 197779 w 779501"/>
                <a:gd name="connsiteY39" fmla="*/ 121303 h 357717"/>
                <a:gd name="connsiteX40" fmla="*/ 231502 w 779501"/>
                <a:gd name="connsiteY40" fmla="*/ 69176 h 357717"/>
                <a:gd name="connsiteX41" fmla="*/ 249445 w 779501"/>
                <a:gd name="connsiteY41" fmla="*/ 50002 h 357717"/>
                <a:gd name="connsiteX42" fmla="*/ 268584 w 779501"/>
                <a:gd name="connsiteY42" fmla="*/ 32780 h 357717"/>
                <a:gd name="connsiteX43" fmla="*/ 283783 w 779501"/>
                <a:gd name="connsiteY43" fmla="*/ 21672 h 357717"/>
                <a:gd name="connsiteX44" fmla="*/ 311746 w 779501"/>
                <a:gd name="connsiteY44" fmla="*/ 8531 h 357717"/>
                <a:gd name="connsiteX45" fmla="*/ 344735 w 779501"/>
                <a:gd name="connsiteY45" fmla="*/ -186 h 357717"/>
                <a:gd name="connsiteX46" fmla="*/ 364713 w 779501"/>
                <a:gd name="connsiteY46" fmla="*/ -2327 h 357717"/>
                <a:gd name="connsiteX47" fmla="*/ 433448 w 779501"/>
                <a:gd name="connsiteY47" fmla="*/ -2682 h 357717"/>
                <a:gd name="connsiteX48" fmla="*/ 479414 w 779501"/>
                <a:gd name="connsiteY48" fmla="*/ -2576 h 357717"/>
                <a:gd name="connsiteX49" fmla="*/ 486416 w 779501"/>
                <a:gd name="connsiteY49" fmla="*/ -2268 h 357717"/>
                <a:gd name="connsiteX50" fmla="*/ 535386 w 779501"/>
                <a:gd name="connsiteY50" fmla="*/ -1286 h 357717"/>
                <a:gd name="connsiteX51" fmla="*/ 556807 w 779501"/>
                <a:gd name="connsiteY51" fmla="*/ -2268 h 357717"/>
                <a:gd name="connsiteX52" fmla="*/ 578465 w 779501"/>
                <a:gd name="connsiteY52" fmla="*/ 535 h 357717"/>
                <a:gd name="connsiteX53" fmla="*/ 652120 w 779501"/>
                <a:gd name="connsiteY53" fmla="*/ 24192 h 357717"/>
                <a:gd name="connsiteX54" fmla="*/ 669650 w 779501"/>
                <a:gd name="connsiteY54" fmla="*/ 34033 h 357717"/>
                <a:gd name="connsiteX55" fmla="*/ 716597 w 779501"/>
                <a:gd name="connsiteY55" fmla="*/ 65367 h 357717"/>
                <a:gd name="connsiteX56" fmla="*/ 739178 w 779501"/>
                <a:gd name="connsiteY56" fmla="*/ 85901 h 357717"/>
                <a:gd name="connsiteX57" fmla="*/ 769671 w 779501"/>
                <a:gd name="connsiteY57" fmla="*/ 121469 h 357717"/>
                <a:gd name="connsiteX58" fmla="*/ 778472 w 779501"/>
                <a:gd name="connsiteY58" fmla="*/ 133936 h 357717"/>
                <a:gd name="connsiteX59" fmla="*/ 760729 w 779501"/>
                <a:gd name="connsiteY59" fmla="*/ 137142 h 357717"/>
                <a:gd name="connsiteX60" fmla="*/ 745175 w 779501"/>
                <a:gd name="connsiteY60" fmla="*/ 150153 h 357717"/>
                <a:gd name="connsiteX61" fmla="*/ 735061 w 779501"/>
                <a:gd name="connsiteY61" fmla="*/ 153702 h 357717"/>
                <a:gd name="connsiteX62" fmla="*/ 696382 w 779501"/>
                <a:gd name="connsiteY62" fmla="*/ 146451 h 357717"/>
                <a:gd name="connsiteX63" fmla="*/ 684459 w 779501"/>
                <a:gd name="connsiteY63" fmla="*/ 140631 h 357717"/>
                <a:gd name="connsiteX64" fmla="*/ 663831 w 779501"/>
                <a:gd name="connsiteY64" fmla="*/ 121079 h 357717"/>
                <a:gd name="connsiteX65" fmla="*/ 659809 w 779501"/>
                <a:gd name="connsiteY65" fmla="*/ 114467 h 357717"/>
                <a:gd name="connsiteX66" fmla="*/ 651151 w 779501"/>
                <a:gd name="connsiteY66" fmla="*/ 103549 h 357717"/>
                <a:gd name="connsiteX67" fmla="*/ 640091 w 779501"/>
                <a:gd name="connsiteY67" fmla="*/ 97327 h 357717"/>
                <a:gd name="connsiteX68" fmla="*/ 639772 w 779501"/>
                <a:gd name="connsiteY68" fmla="*/ 92868 h 357717"/>
                <a:gd name="connsiteX69" fmla="*/ 638813 w 779501"/>
                <a:gd name="connsiteY69" fmla="*/ 85653 h 357717"/>
                <a:gd name="connsiteX70" fmla="*/ 622585 w 779501"/>
                <a:gd name="connsiteY70" fmla="*/ 79088 h 357717"/>
                <a:gd name="connsiteX71" fmla="*/ 564164 w 779501"/>
                <a:gd name="connsiteY71" fmla="*/ 59417 h 357717"/>
                <a:gd name="connsiteX72" fmla="*/ 540507 w 779501"/>
                <a:gd name="connsiteY72" fmla="*/ 54899 h 357717"/>
                <a:gd name="connsiteX73" fmla="*/ 532689 w 779501"/>
                <a:gd name="connsiteY73" fmla="*/ 57619 h 357717"/>
                <a:gd name="connsiteX74" fmla="*/ 534711 w 779501"/>
                <a:gd name="connsiteY74" fmla="*/ 63675 h 357717"/>
                <a:gd name="connsiteX75" fmla="*/ 553223 w 779501"/>
                <a:gd name="connsiteY75" fmla="*/ 67070 h 357717"/>
                <a:gd name="connsiteX76" fmla="*/ 556227 w 779501"/>
                <a:gd name="connsiteY76" fmla="*/ 69542 h 357717"/>
                <a:gd name="connsiteX77" fmla="*/ 550727 w 779501"/>
                <a:gd name="connsiteY77" fmla="*/ 69944 h 357717"/>
                <a:gd name="connsiteX78" fmla="*/ 508488 w 779501"/>
                <a:gd name="connsiteY78" fmla="*/ 67118 h 357717"/>
                <a:gd name="connsiteX79" fmla="*/ 489314 w 779501"/>
                <a:gd name="connsiteY79" fmla="*/ 67046 h 357717"/>
                <a:gd name="connsiteX80" fmla="*/ 438262 w 779501"/>
                <a:gd name="connsiteY80" fmla="*/ 68005 h 357717"/>
                <a:gd name="connsiteX81" fmla="*/ 395893 w 779501"/>
                <a:gd name="connsiteY81" fmla="*/ 67815 h 357717"/>
                <a:gd name="connsiteX82" fmla="*/ 346675 w 779501"/>
                <a:gd name="connsiteY82" fmla="*/ 77077 h 357717"/>
                <a:gd name="connsiteX83" fmla="*/ 291081 w 779501"/>
                <a:gd name="connsiteY83" fmla="*/ 119032 h 357717"/>
                <a:gd name="connsiteX84" fmla="*/ 266585 w 779501"/>
                <a:gd name="connsiteY84" fmla="*/ 154719 h 357717"/>
                <a:gd name="connsiteX85" fmla="*/ 263214 w 779501"/>
                <a:gd name="connsiteY85" fmla="*/ 161816 h 357717"/>
                <a:gd name="connsiteX86" fmla="*/ 259618 w 779501"/>
                <a:gd name="connsiteY86" fmla="*/ 165991 h 357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779501" h="357717">
                  <a:moveTo>
                    <a:pt x="259618" y="165991"/>
                  </a:moveTo>
                  <a:cubicBezTo>
                    <a:pt x="259464" y="162135"/>
                    <a:pt x="261617" y="158953"/>
                    <a:pt x="263273" y="155866"/>
                  </a:cubicBezTo>
                  <a:cubicBezTo>
                    <a:pt x="265638" y="151525"/>
                    <a:pt x="267448" y="146936"/>
                    <a:pt x="269447" y="142488"/>
                  </a:cubicBezTo>
                  <a:cubicBezTo>
                    <a:pt x="272440" y="135852"/>
                    <a:pt x="276071" y="129264"/>
                    <a:pt x="275480" y="121339"/>
                  </a:cubicBezTo>
                  <a:cubicBezTo>
                    <a:pt x="275255" y="118287"/>
                    <a:pt x="276189" y="115129"/>
                    <a:pt x="275267" y="111947"/>
                  </a:cubicBezTo>
                  <a:cubicBezTo>
                    <a:pt x="273386" y="106234"/>
                    <a:pt x="267969" y="102449"/>
                    <a:pt x="261960" y="102626"/>
                  </a:cubicBezTo>
                  <a:cubicBezTo>
                    <a:pt x="255762" y="102934"/>
                    <a:pt x="250664" y="107630"/>
                    <a:pt x="249847" y="113792"/>
                  </a:cubicBezTo>
                  <a:cubicBezTo>
                    <a:pt x="248925" y="119813"/>
                    <a:pt x="248345" y="125881"/>
                    <a:pt x="248097" y="131961"/>
                  </a:cubicBezTo>
                  <a:cubicBezTo>
                    <a:pt x="248121" y="133759"/>
                    <a:pt x="246950" y="135367"/>
                    <a:pt x="245222" y="135888"/>
                  </a:cubicBezTo>
                  <a:cubicBezTo>
                    <a:pt x="236257" y="139720"/>
                    <a:pt x="231028" y="146533"/>
                    <a:pt x="228816" y="155996"/>
                  </a:cubicBezTo>
                  <a:cubicBezTo>
                    <a:pt x="225930" y="168582"/>
                    <a:pt x="223032" y="181167"/>
                    <a:pt x="220040" y="193717"/>
                  </a:cubicBezTo>
                  <a:cubicBezTo>
                    <a:pt x="218963" y="198235"/>
                    <a:pt x="217674" y="202730"/>
                    <a:pt x="216326" y="207154"/>
                  </a:cubicBezTo>
                  <a:cubicBezTo>
                    <a:pt x="213345" y="216617"/>
                    <a:pt x="210258" y="225997"/>
                    <a:pt x="207147" y="235377"/>
                  </a:cubicBezTo>
                  <a:cubicBezTo>
                    <a:pt x="205964" y="238925"/>
                    <a:pt x="205077" y="239221"/>
                    <a:pt x="202617" y="236229"/>
                  </a:cubicBezTo>
                  <a:cubicBezTo>
                    <a:pt x="199896" y="232633"/>
                    <a:pt x="196608" y="229510"/>
                    <a:pt x="192882" y="226979"/>
                  </a:cubicBezTo>
                  <a:cubicBezTo>
                    <a:pt x="186092" y="222661"/>
                    <a:pt x="177871" y="221195"/>
                    <a:pt x="170006" y="222862"/>
                  </a:cubicBezTo>
                  <a:cubicBezTo>
                    <a:pt x="168113" y="223217"/>
                    <a:pt x="166374" y="223962"/>
                    <a:pt x="166374" y="226411"/>
                  </a:cubicBezTo>
                  <a:cubicBezTo>
                    <a:pt x="166374" y="227263"/>
                    <a:pt x="165795" y="228102"/>
                    <a:pt x="165795" y="228942"/>
                  </a:cubicBezTo>
                  <a:cubicBezTo>
                    <a:pt x="165795" y="238310"/>
                    <a:pt x="163784" y="247347"/>
                    <a:pt x="161371" y="256361"/>
                  </a:cubicBezTo>
                  <a:cubicBezTo>
                    <a:pt x="159490" y="263363"/>
                    <a:pt x="158011" y="270472"/>
                    <a:pt x="155539" y="277332"/>
                  </a:cubicBezTo>
                  <a:cubicBezTo>
                    <a:pt x="152582" y="285612"/>
                    <a:pt x="147224" y="292816"/>
                    <a:pt x="140162" y="298044"/>
                  </a:cubicBezTo>
                  <a:cubicBezTo>
                    <a:pt x="137951" y="299712"/>
                    <a:pt x="136011" y="301699"/>
                    <a:pt x="133964" y="303520"/>
                  </a:cubicBezTo>
                  <a:cubicBezTo>
                    <a:pt x="126181" y="310464"/>
                    <a:pt x="116718" y="313634"/>
                    <a:pt x="106984" y="316236"/>
                  </a:cubicBezTo>
                  <a:cubicBezTo>
                    <a:pt x="101247" y="317809"/>
                    <a:pt x="95356" y="318767"/>
                    <a:pt x="89418" y="319110"/>
                  </a:cubicBezTo>
                  <a:cubicBezTo>
                    <a:pt x="84924" y="319311"/>
                    <a:pt x="80464" y="319915"/>
                    <a:pt x="76088" y="320932"/>
                  </a:cubicBezTo>
                  <a:cubicBezTo>
                    <a:pt x="71510" y="322032"/>
                    <a:pt x="66862" y="321701"/>
                    <a:pt x="62260" y="322399"/>
                  </a:cubicBezTo>
                  <a:cubicBezTo>
                    <a:pt x="51118" y="324102"/>
                    <a:pt x="40307" y="326846"/>
                    <a:pt x="30217" y="331779"/>
                  </a:cubicBezTo>
                  <a:cubicBezTo>
                    <a:pt x="19844" y="336853"/>
                    <a:pt x="10227" y="343146"/>
                    <a:pt x="2586" y="352052"/>
                  </a:cubicBezTo>
                  <a:cubicBezTo>
                    <a:pt x="1580" y="353094"/>
                    <a:pt x="492" y="354063"/>
                    <a:pt x="-655" y="354950"/>
                  </a:cubicBezTo>
                  <a:cubicBezTo>
                    <a:pt x="-974" y="354809"/>
                    <a:pt x="-1116" y="354430"/>
                    <a:pt x="-974" y="354111"/>
                  </a:cubicBezTo>
                  <a:cubicBezTo>
                    <a:pt x="-939" y="354016"/>
                    <a:pt x="-868" y="353921"/>
                    <a:pt x="-785" y="353862"/>
                  </a:cubicBezTo>
                  <a:cubicBezTo>
                    <a:pt x="7187" y="343844"/>
                    <a:pt x="17442" y="336841"/>
                    <a:pt x="28786" y="331116"/>
                  </a:cubicBezTo>
                  <a:cubicBezTo>
                    <a:pt x="42188" y="324327"/>
                    <a:pt x="56512" y="321653"/>
                    <a:pt x="71368" y="320163"/>
                  </a:cubicBezTo>
                  <a:cubicBezTo>
                    <a:pt x="86580" y="318696"/>
                    <a:pt x="101909" y="317549"/>
                    <a:pt x="116458" y="312084"/>
                  </a:cubicBezTo>
                  <a:cubicBezTo>
                    <a:pt x="122668" y="309932"/>
                    <a:pt x="128429" y="306620"/>
                    <a:pt x="133420" y="302338"/>
                  </a:cubicBezTo>
                  <a:cubicBezTo>
                    <a:pt x="135916" y="300090"/>
                    <a:pt x="138495" y="297937"/>
                    <a:pt x="141097" y="295832"/>
                  </a:cubicBezTo>
                  <a:cubicBezTo>
                    <a:pt x="146360" y="291621"/>
                    <a:pt x="150524" y="286180"/>
                    <a:pt x="153209" y="279994"/>
                  </a:cubicBezTo>
                  <a:cubicBezTo>
                    <a:pt x="154877" y="276102"/>
                    <a:pt x="156273" y="272104"/>
                    <a:pt x="157373" y="268011"/>
                  </a:cubicBezTo>
                  <a:cubicBezTo>
                    <a:pt x="161430" y="253392"/>
                    <a:pt x="164233" y="238452"/>
                    <a:pt x="165747" y="223359"/>
                  </a:cubicBezTo>
                  <a:cubicBezTo>
                    <a:pt x="169296" y="187164"/>
                    <a:pt x="181018" y="153441"/>
                    <a:pt x="197779" y="121303"/>
                  </a:cubicBezTo>
                  <a:cubicBezTo>
                    <a:pt x="207395" y="102851"/>
                    <a:pt x="219070" y="85818"/>
                    <a:pt x="231502" y="69176"/>
                  </a:cubicBezTo>
                  <a:cubicBezTo>
                    <a:pt x="236777" y="62161"/>
                    <a:pt x="243685" y="56614"/>
                    <a:pt x="249445" y="50002"/>
                  </a:cubicBezTo>
                  <a:cubicBezTo>
                    <a:pt x="255040" y="43437"/>
                    <a:pt x="261475" y="37653"/>
                    <a:pt x="268584" y="32780"/>
                  </a:cubicBezTo>
                  <a:cubicBezTo>
                    <a:pt x="273800" y="29231"/>
                    <a:pt x="278650" y="25280"/>
                    <a:pt x="283783" y="21672"/>
                  </a:cubicBezTo>
                  <a:cubicBezTo>
                    <a:pt x="292229" y="15628"/>
                    <a:pt x="301703" y="11181"/>
                    <a:pt x="311746" y="8531"/>
                  </a:cubicBezTo>
                  <a:cubicBezTo>
                    <a:pt x="322758" y="5704"/>
                    <a:pt x="333735" y="2700"/>
                    <a:pt x="344735" y="-186"/>
                  </a:cubicBezTo>
                  <a:cubicBezTo>
                    <a:pt x="351276" y="-1736"/>
                    <a:pt x="357995" y="-2457"/>
                    <a:pt x="364713" y="-2327"/>
                  </a:cubicBezTo>
                  <a:cubicBezTo>
                    <a:pt x="387625" y="-2398"/>
                    <a:pt x="410537" y="-2221"/>
                    <a:pt x="433448" y="-2682"/>
                  </a:cubicBezTo>
                  <a:cubicBezTo>
                    <a:pt x="448825" y="-2990"/>
                    <a:pt x="464096" y="-2351"/>
                    <a:pt x="479414" y="-2576"/>
                  </a:cubicBezTo>
                  <a:cubicBezTo>
                    <a:pt x="481756" y="-2611"/>
                    <a:pt x="484086" y="-2517"/>
                    <a:pt x="486416" y="-2268"/>
                  </a:cubicBezTo>
                  <a:cubicBezTo>
                    <a:pt x="502692" y="-659"/>
                    <a:pt x="519062" y="-340"/>
                    <a:pt x="535386" y="-1286"/>
                  </a:cubicBezTo>
                  <a:cubicBezTo>
                    <a:pt x="542483" y="-1641"/>
                    <a:pt x="549663" y="-2055"/>
                    <a:pt x="556807" y="-2268"/>
                  </a:cubicBezTo>
                  <a:cubicBezTo>
                    <a:pt x="564164" y="-2493"/>
                    <a:pt x="571320" y="-920"/>
                    <a:pt x="578465" y="535"/>
                  </a:cubicBezTo>
                  <a:cubicBezTo>
                    <a:pt x="603884" y="5716"/>
                    <a:pt x="628014" y="14942"/>
                    <a:pt x="652120" y="24192"/>
                  </a:cubicBezTo>
                  <a:cubicBezTo>
                    <a:pt x="658378" y="26558"/>
                    <a:pt x="663854" y="30674"/>
                    <a:pt x="669650" y="34033"/>
                  </a:cubicBezTo>
                  <a:cubicBezTo>
                    <a:pt x="685950" y="43496"/>
                    <a:pt x="701338" y="54319"/>
                    <a:pt x="716597" y="65367"/>
                  </a:cubicBezTo>
                  <a:cubicBezTo>
                    <a:pt x="724830" y="71387"/>
                    <a:pt x="732400" y="78272"/>
                    <a:pt x="739178" y="85901"/>
                  </a:cubicBezTo>
                  <a:cubicBezTo>
                    <a:pt x="749646" y="97505"/>
                    <a:pt x="759120" y="109936"/>
                    <a:pt x="769671" y="121469"/>
                  </a:cubicBezTo>
                  <a:cubicBezTo>
                    <a:pt x="773054" y="125290"/>
                    <a:pt x="776000" y="129477"/>
                    <a:pt x="778472" y="133936"/>
                  </a:cubicBezTo>
                  <a:cubicBezTo>
                    <a:pt x="772392" y="133593"/>
                    <a:pt x="766312" y="134693"/>
                    <a:pt x="760729" y="137142"/>
                  </a:cubicBezTo>
                  <a:cubicBezTo>
                    <a:pt x="754377" y="139862"/>
                    <a:pt x="748972" y="144381"/>
                    <a:pt x="745175" y="150153"/>
                  </a:cubicBezTo>
                  <a:cubicBezTo>
                    <a:pt x="742632" y="154092"/>
                    <a:pt x="739473" y="154884"/>
                    <a:pt x="735061" y="153702"/>
                  </a:cubicBezTo>
                  <a:cubicBezTo>
                    <a:pt x="722358" y="150366"/>
                    <a:pt x="709429" y="147941"/>
                    <a:pt x="696382" y="146451"/>
                  </a:cubicBezTo>
                  <a:cubicBezTo>
                    <a:pt x="691840" y="145978"/>
                    <a:pt x="687618" y="143919"/>
                    <a:pt x="684459" y="140631"/>
                  </a:cubicBezTo>
                  <a:cubicBezTo>
                    <a:pt x="677859" y="133842"/>
                    <a:pt x="671448" y="126839"/>
                    <a:pt x="663831" y="121079"/>
                  </a:cubicBezTo>
                  <a:cubicBezTo>
                    <a:pt x="661808" y="119364"/>
                    <a:pt x="660400" y="117045"/>
                    <a:pt x="659809" y="114467"/>
                  </a:cubicBezTo>
                  <a:cubicBezTo>
                    <a:pt x="658366" y="109735"/>
                    <a:pt x="655941" y="105796"/>
                    <a:pt x="651151" y="103549"/>
                  </a:cubicBezTo>
                  <a:cubicBezTo>
                    <a:pt x="647342" y="101751"/>
                    <a:pt x="643793" y="99385"/>
                    <a:pt x="640091" y="97327"/>
                  </a:cubicBezTo>
                  <a:cubicBezTo>
                    <a:pt x="637832" y="96062"/>
                    <a:pt x="637098" y="94760"/>
                    <a:pt x="639772" y="92868"/>
                  </a:cubicBezTo>
                  <a:cubicBezTo>
                    <a:pt x="643474" y="90242"/>
                    <a:pt x="643143" y="87474"/>
                    <a:pt x="638813" y="85653"/>
                  </a:cubicBezTo>
                  <a:cubicBezTo>
                    <a:pt x="633443" y="83382"/>
                    <a:pt x="627943" y="81406"/>
                    <a:pt x="622585" y="79088"/>
                  </a:cubicBezTo>
                  <a:cubicBezTo>
                    <a:pt x="603659" y="71009"/>
                    <a:pt x="584119" y="64432"/>
                    <a:pt x="564164" y="59417"/>
                  </a:cubicBezTo>
                  <a:cubicBezTo>
                    <a:pt x="556381" y="57406"/>
                    <a:pt x="548468" y="56129"/>
                    <a:pt x="540507" y="54899"/>
                  </a:cubicBezTo>
                  <a:cubicBezTo>
                    <a:pt x="537598" y="54212"/>
                    <a:pt x="534546" y="55277"/>
                    <a:pt x="532689" y="57619"/>
                  </a:cubicBezTo>
                  <a:cubicBezTo>
                    <a:pt x="530004" y="60884"/>
                    <a:pt x="530595" y="62871"/>
                    <a:pt x="534711" y="63675"/>
                  </a:cubicBezTo>
                  <a:cubicBezTo>
                    <a:pt x="540874" y="64858"/>
                    <a:pt x="547131" y="65532"/>
                    <a:pt x="553223" y="67070"/>
                  </a:cubicBezTo>
                  <a:cubicBezTo>
                    <a:pt x="554406" y="67378"/>
                    <a:pt x="556701" y="66952"/>
                    <a:pt x="556227" y="69542"/>
                  </a:cubicBezTo>
                  <a:cubicBezTo>
                    <a:pt x="554465" y="70725"/>
                    <a:pt x="552572" y="70335"/>
                    <a:pt x="550727" y="69944"/>
                  </a:cubicBezTo>
                  <a:cubicBezTo>
                    <a:pt x="536829" y="67141"/>
                    <a:pt x="522635" y="66183"/>
                    <a:pt x="508488" y="67118"/>
                  </a:cubicBezTo>
                  <a:cubicBezTo>
                    <a:pt x="502053" y="67472"/>
                    <a:pt x="495689" y="66763"/>
                    <a:pt x="489314" y="67046"/>
                  </a:cubicBezTo>
                  <a:cubicBezTo>
                    <a:pt x="472305" y="67827"/>
                    <a:pt x="455224" y="66396"/>
                    <a:pt x="438262" y="68005"/>
                  </a:cubicBezTo>
                  <a:cubicBezTo>
                    <a:pt x="424068" y="69353"/>
                    <a:pt x="410028" y="67023"/>
                    <a:pt x="395893" y="67815"/>
                  </a:cubicBezTo>
                  <a:cubicBezTo>
                    <a:pt x="379073" y="68773"/>
                    <a:pt x="362501" y="70855"/>
                    <a:pt x="346675" y="77077"/>
                  </a:cubicBezTo>
                  <a:cubicBezTo>
                    <a:pt x="324201" y="85901"/>
                    <a:pt x="306245" y="100485"/>
                    <a:pt x="291081" y="119032"/>
                  </a:cubicBezTo>
                  <a:cubicBezTo>
                    <a:pt x="281902" y="130269"/>
                    <a:pt x="274190" y="142441"/>
                    <a:pt x="266585" y="154719"/>
                  </a:cubicBezTo>
                  <a:cubicBezTo>
                    <a:pt x="265189" y="156966"/>
                    <a:pt x="264491" y="159533"/>
                    <a:pt x="263214" y="161816"/>
                  </a:cubicBezTo>
                  <a:cubicBezTo>
                    <a:pt x="262090" y="163413"/>
                    <a:pt x="261794" y="165506"/>
                    <a:pt x="259618" y="165991"/>
                  </a:cubicBezTo>
                  <a:close/>
                </a:path>
              </a:pathLst>
            </a:custGeom>
            <a:solidFill>
              <a:srgbClr val="020202"/>
            </a:solidFill>
            <a:ln w="1171" cap="flat">
              <a:noFill/>
              <a:prstDash val="solid"/>
              <a:miter/>
            </a:ln>
          </p:spPr>
          <p:txBody>
            <a:bodyPr rtlCol="0" anchor="ctr"/>
            <a:lstStyle/>
            <a:p>
              <a:endParaRPr lang="es-CO"/>
            </a:p>
          </p:txBody>
        </p:sp>
        <p:sp>
          <p:nvSpPr>
            <p:cNvPr id="406" name="Freeform: Shape 405">
              <a:extLst>
                <a:ext uri="{FF2B5EF4-FFF2-40B4-BE49-F238E27FC236}">
                  <a16:creationId xmlns:a16="http://schemas.microsoft.com/office/drawing/2014/main" id="{9B1331A5-BDB4-E80C-E543-E542B9B51B09}"/>
                </a:ext>
              </a:extLst>
            </p:cNvPr>
            <p:cNvSpPr/>
            <p:nvPr/>
          </p:nvSpPr>
          <p:spPr>
            <a:xfrm rot="19975584">
              <a:off x="12889338" y="6137944"/>
              <a:ext cx="546466" cy="369624"/>
            </a:xfrm>
            <a:custGeom>
              <a:avLst/>
              <a:gdLst>
                <a:gd name="connsiteX0" fmla="*/ 510474 w 546466"/>
                <a:gd name="connsiteY0" fmla="*/ 285905 h 369624"/>
                <a:gd name="connsiteX1" fmla="*/ 524538 w 546466"/>
                <a:gd name="connsiteY1" fmla="*/ 258700 h 369624"/>
                <a:gd name="connsiteX2" fmla="*/ 532913 w 546466"/>
                <a:gd name="connsiteY2" fmla="*/ 234866 h 369624"/>
                <a:gd name="connsiteX3" fmla="*/ 532038 w 546466"/>
                <a:gd name="connsiteY3" fmla="*/ 231388 h 369624"/>
                <a:gd name="connsiteX4" fmla="*/ 531115 w 546466"/>
                <a:gd name="connsiteY4" fmla="*/ 226278 h 369624"/>
                <a:gd name="connsiteX5" fmla="*/ 537313 w 546466"/>
                <a:gd name="connsiteY5" fmla="*/ 207684 h 369624"/>
                <a:gd name="connsiteX6" fmla="*/ 539182 w 546466"/>
                <a:gd name="connsiteY6" fmla="*/ 203284 h 369624"/>
                <a:gd name="connsiteX7" fmla="*/ 537632 w 546466"/>
                <a:gd name="connsiteY7" fmla="*/ 196021 h 369624"/>
                <a:gd name="connsiteX8" fmla="*/ 512166 w 546466"/>
                <a:gd name="connsiteY8" fmla="*/ 190852 h 369624"/>
                <a:gd name="connsiteX9" fmla="*/ 484274 w 546466"/>
                <a:gd name="connsiteY9" fmla="*/ 211327 h 369624"/>
                <a:gd name="connsiteX10" fmla="*/ 458642 w 546466"/>
                <a:gd name="connsiteY10" fmla="*/ 248717 h 369624"/>
                <a:gd name="connsiteX11" fmla="*/ 443454 w 546466"/>
                <a:gd name="connsiteY11" fmla="*/ 275047 h 369624"/>
                <a:gd name="connsiteX12" fmla="*/ 435884 w 546466"/>
                <a:gd name="connsiteY12" fmla="*/ 291287 h 369624"/>
                <a:gd name="connsiteX13" fmla="*/ 428125 w 546466"/>
                <a:gd name="connsiteY13" fmla="*/ 316233 h 369624"/>
                <a:gd name="connsiteX14" fmla="*/ 419940 w 546466"/>
                <a:gd name="connsiteY14" fmla="*/ 320965 h 369624"/>
                <a:gd name="connsiteX15" fmla="*/ 410146 w 546466"/>
                <a:gd name="connsiteY15" fmla="*/ 319155 h 369624"/>
                <a:gd name="connsiteX16" fmla="*/ 405923 w 546466"/>
                <a:gd name="connsiteY16" fmla="*/ 321887 h 369624"/>
                <a:gd name="connsiteX17" fmla="*/ 409034 w 546466"/>
                <a:gd name="connsiteY17" fmla="*/ 327943 h 369624"/>
                <a:gd name="connsiteX18" fmla="*/ 411648 w 546466"/>
                <a:gd name="connsiteY18" fmla="*/ 328038 h 369624"/>
                <a:gd name="connsiteX19" fmla="*/ 408336 w 546466"/>
                <a:gd name="connsiteY19" fmla="*/ 330404 h 369624"/>
                <a:gd name="connsiteX20" fmla="*/ 335532 w 546466"/>
                <a:gd name="connsiteY20" fmla="*/ 351281 h 369624"/>
                <a:gd name="connsiteX21" fmla="*/ 287780 w 546466"/>
                <a:gd name="connsiteY21" fmla="*/ 360093 h 369624"/>
                <a:gd name="connsiteX22" fmla="*/ 246677 w 546466"/>
                <a:gd name="connsiteY22" fmla="*/ 366386 h 369624"/>
                <a:gd name="connsiteX23" fmla="*/ 234848 w 546466"/>
                <a:gd name="connsiteY23" fmla="*/ 366847 h 369624"/>
                <a:gd name="connsiteX24" fmla="*/ 186718 w 546466"/>
                <a:gd name="connsiteY24" fmla="*/ 365972 h 369624"/>
                <a:gd name="connsiteX25" fmla="*/ 124028 w 546466"/>
                <a:gd name="connsiteY25" fmla="*/ 352405 h 369624"/>
                <a:gd name="connsiteX26" fmla="*/ 88010 w 546466"/>
                <a:gd name="connsiteY26" fmla="*/ 338743 h 369624"/>
                <a:gd name="connsiteX27" fmla="*/ 60911 w 546466"/>
                <a:gd name="connsiteY27" fmla="*/ 317948 h 369624"/>
                <a:gd name="connsiteX28" fmla="*/ 12143 w 546466"/>
                <a:gd name="connsiteY28" fmla="*/ 238438 h 369624"/>
                <a:gd name="connsiteX29" fmla="*/ 1130 w 546466"/>
                <a:gd name="connsiteY29" fmla="*/ 191195 h 369624"/>
                <a:gd name="connsiteX30" fmla="*/ -526 w 546466"/>
                <a:gd name="connsiteY30" fmla="*/ 123442 h 369624"/>
                <a:gd name="connsiteX31" fmla="*/ 1071 w 546466"/>
                <a:gd name="connsiteY31" fmla="*/ 77110 h 369624"/>
                <a:gd name="connsiteX32" fmla="*/ 4620 w 546466"/>
                <a:gd name="connsiteY32" fmla="*/ 56895 h 369624"/>
                <a:gd name="connsiteX33" fmla="*/ 7518 w 546466"/>
                <a:gd name="connsiteY33" fmla="*/ 53536 h 369624"/>
                <a:gd name="connsiteX34" fmla="*/ 7778 w 546466"/>
                <a:gd name="connsiteY34" fmla="*/ 58527 h 369624"/>
                <a:gd name="connsiteX35" fmla="*/ 4525 w 546466"/>
                <a:gd name="connsiteY35" fmla="*/ 92345 h 369624"/>
                <a:gd name="connsiteX36" fmla="*/ 2798 w 546466"/>
                <a:gd name="connsiteY36" fmla="*/ 143042 h 369624"/>
                <a:gd name="connsiteX37" fmla="*/ 3532 w 546466"/>
                <a:gd name="connsiteY37" fmla="*/ 160074 h 369624"/>
                <a:gd name="connsiteX38" fmla="*/ 11007 w 546466"/>
                <a:gd name="connsiteY38" fmla="*/ 221961 h 369624"/>
                <a:gd name="connsiteX39" fmla="*/ 12403 w 546466"/>
                <a:gd name="connsiteY39" fmla="*/ 226562 h 369624"/>
                <a:gd name="connsiteX40" fmla="*/ 21487 w 546466"/>
                <a:gd name="connsiteY40" fmla="*/ 246327 h 369624"/>
                <a:gd name="connsiteX41" fmla="*/ 25603 w 546466"/>
                <a:gd name="connsiteY41" fmla="*/ 250704 h 369624"/>
                <a:gd name="connsiteX42" fmla="*/ 39797 w 546466"/>
                <a:gd name="connsiteY42" fmla="*/ 272078 h 369624"/>
                <a:gd name="connsiteX43" fmla="*/ 43074 w 546466"/>
                <a:gd name="connsiteY43" fmla="*/ 285196 h 369624"/>
                <a:gd name="connsiteX44" fmla="*/ 59953 w 546466"/>
                <a:gd name="connsiteY44" fmla="*/ 304346 h 369624"/>
                <a:gd name="connsiteX45" fmla="*/ 65075 w 546466"/>
                <a:gd name="connsiteY45" fmla="*/ 308462 h 369624"/>
                <a:gd name="connsiteX46" fmla="*/ 76477 w 546466"/>
                <a:gd name="connsiteY46" fmla="*/ 324371 h 369624"/>
                <a:gd name="connsiteX47" fmla="*/ 84071 w 546466"/>
                <a:gd name="connsiteY47" fmla="*/ 332758 h 369624"/>
                <a:gd name="connsiteX48" fmla="*/ 154924 w 546466"/>
                <a:gd name="connsiteY48" fmla="*/ 357976 h 369624"/>
                <a:gd name="connsiteX49" fmla="*/ 181774 w 546466"/>
                <a:gd name="connsiteY49" fmla="*/ 361761 h 369624"/>
                <a:gd name="connsiteX50" fmla="*/ 215875 w 546466"/>
                <a:gd name="connsiteY50" fmla="*/ 362778 h 369624"/>
                <a:gd name="connsiteX51" fmla="*/ 288881 w 546466"/>
                <a:gd name="connsiteY51" fmla="*/ 356367 h 369624"/>
                <a:gd name="connsiteX52" fmla="*/ 344628 w 546466"/>
                <a:gd name="connsiteY52" fmla="*/ 345201 h 369624"/>
                <a:gd name="connsiteX53" fmla="*/ 351607 w 546466"/>
                <a:gd name="connsiteY53" fmla="*/ 337903 h 369624"/>
                <a:gd name="connsiteX54" fmla="*/ 345101 w 546466"/>
                <a:gd name="connsiteY54" fmla="*/ 308841 h 369624"/>
                <a:gd name="connsiteX55" fmla="*/ 342735 w 546466"/>
                <a:gd name="connsiteY55" fmla="*/ 305706 h 369624"/>
                <a:gd name="connsiteX56" fmla="*/ 345728 w 546466"/>
                <a:gd name="connsiteY56" fmla="*/ 297119 h 369624"/>
                <a:gd name="connsiteX57" fmla="*/ 410110 w 546466"/>
                <a:gd name="connsiteY57" fmla="*/ 271995 h 369624"/>
                <a:gd name="connsiteX58" fmla="*/ 418958 w 546466"/>
                <a:gd name="connsiteY58" fmla="*/ 267263 h 369624"/>
                <a:gd name="connsiteX59" fmla="*/ 420058 w 546466"/>
                <a:gd name="connsiteY59" fmla="*/ 267027 h 369624"/>
                <a:gd name="connsiteX60" fmla="*/ 418875 w 546466"/>
                <a:gd name="connsiteY60" fmla="*/ 267275 h 369624"/>
                <a:gd name="connsiteX61" fmla="*/ 393101 w 546466"/>
                <a:gd name="connsiteY61" fmla="*/ 278820 h 369624"/>
                <a:gd name="connsiteX62" fmla="*/ 372993 w 546466"/>
                <a:gd name="connsiteY62" fmla="*/ 286095 h 369624"/>
                <a:gd name="connsiteX63" fmla="*/ 344604 w 546466"/>
                <a:gd name="connsiteY63" fmla="*/ 295782 h 369624"/>
                <a:gd name="connsiteX64" fmla="*/ 332161 w 546466"/>
                <a:gd name="connsiteY64" fmla="*/ 297391 h 369624"/>
                <a:gd name="connsiteX65" fmla="*/ 313070 w 546466"/>
                <a:gd name="connsiteY65" fmla="*/ 298100 h 369624"/>
                <a:gd name="connsiteX66" fmla="*/ 305275 w 546466"/>
                <a:gd name="connsiteY66" fmla="*/ 297959 h 369624"/>
                <a:gd name="connsiteX67" fmla="*/ 304305 w 546466"/>
                <a:gd name="connsiteY67" fmla="*/ 296965 h 369624"/>
                <a:gd name="connsiteX68" fmla="*/ 304991 w 546466"/>
                <a:gd name="connsiteY68" fmla="*/ 295782 h 369624"/>
                <a:gd name="connsiteX69" fmla="*/ 319646 w 546466"/>
                <a:gd name="connsiteY69" fmla="*/ 293830 h 369624"/>
                <a:gd name="connsiteX70" fmla="*/ 341990 w 546466"/>
                <a:gd name="connsiteY70" fmla="*/ 288259 h 369624"/>
                <a:gd name="connsiteX71" fmla="*/ 384951 w 546466"/>
                <a:gd name="connsiteY71" fmla="*/ 273426 h 369624"/>
                <a:gd name="connsiteX72" fmla="*/ 427356 w 546466"/>
                <a:gd name="connsiteY72" fmla="*/ 254702 h 369624"/>
                <a:gd name="connsiteX73" fmla="*/ 433909 w 546466"/>
                <a:gd name="connsiteY73" fmla="*/ 250432 h 369624"/>
                <a:gd name="connsiteX74" fmla="*/ 443230 w 546466"/>
                <a:gd name="connsiteY74" fmla="*/ 244127 h 369624"/>
                <a:gd name="connsiteX75" fmla="*/ 446589 w 546466"/>
                <a:gd name="connsiteY75" fmla="*/ 241927 h 369624"/>
                <a:gd name="connsiteX76" fmla="*/ 447500 w 546466"/>
                <a:gd name="connsiteY76" fmla="*/ 241241 h 369624"/>
                <a:gd name="connsiteX77" fmla="*/ 451782 w 546466"/>
                <a:gd name="connsiteY77" fmla="*/ 237598 h 369624"/>
                <a:gd name="connsiteX78" fmla="*/ 452669 w 546466"/>
                <a:gd name="connsiteY78" fmla="*/ 236936 h 369624"/>
                <a:gd name="connsiteX79" fmla="*/ 455035 w 546466"/>
                <a:gd name="connsiteY79" fmla="*/ 234830 h 369624"/>
                <a:gd name="connsiteX80" fmla="*/ 455650 w 546466"/>
                <a:gd name="connsiteY80" fmla="*/ 234002 h 369624"/>
                <a:gd name="connsiteX81" fmla="*/ 456312 w 546466"/>
                <a:gd name="connsiteY81" fmla="*/ 233233 h 369624"/>
                <a:gd name="connsiteX82" fmla="*/ 456667 w 546466"/>
                <a:gd name="connsiteY82" fmla="*/ 232867 h 369624"/>
                <a:gd name="connsiteX83" fmla="*/ 457377 w 546466"/>
                <a:gd name="connsiteY83" fmla="*/ 232157 h 369624"/>
                <a:gd name="connsiteX84" fmla="*/ 457731 w 546466"/>
                <a:gd name="connsiteY84" fmla="*/ 231802 h 369624"/>
                <a:gd name="connsiteX85" fmla="*/ 458429 w 546466"/>
                <a:gd name="connsiteY85" fmla="*/ 231069 h 369624"/>
                <a:gd name="connsiteX86" fmla="*/ 458784 w 546466"/>
                <a:gd name="connsiteY86" fmla="*/ 230690 h 369624"/>
                <a:gd name="connsiteX87" fmla="*/ 459506 w 546466"/>
                <a:gd name="connsiteY87" fmla="*/ 229898 h 369624"/>
                <a:gd name="connsiteX88" fmla="*/ 459896 w 546466"/>
                <a:gd name="connsiteY88" fmla="*/ 229472 h 369624"/>
                <a:gd name="connsiteX89" fmla="*/ 463007 w 546466"/>
                <a:gd name="connsiteY89" fmla="*/ 225923 h 369624"/>
                <a:gd name="connsiteX90" fmla="*/ 463657 w 546466"/>
                <a:gd name="connsiteY90" fmla="*/ 224989 h 369624"/>
                <a:gd name="connsiteX91" fmla="*/ 465207 w 546466"/>
                <a:gd name="connsiteY91" fmla="*/ 222623 h 369624"/>
                <a:gd name="connsiteX92" fmla="*/ 465822 w 546466"/>
                <a:gd name="connsiteY92" fmla="*/ 221630 h 369624"/>
                <a:gd name="connsiteX93" fmla="*/ 470329 w 546466"/>
                <a:gd name="connsiteY93" fmla="*/ 210984 h 369624"/>
                <a:gd name="connsiteX94" fmla="*/ 470743 w 546466"/>
                <a:gd name="connsiteY94" fmla="*/ 209659 h 369624"/>
                <a:gd name="connsiteX95" fmla="*/ 472493 w 546466"/>
                <a:gd name="connsiteY95" fmla="*/ 198505 h 369624"/>
                <a:gd name="connsiteX96" fmla="*/ 473108 w 546466"/>
                <a:gd name="connsiteY96" fmla="*/ 173251 h 369624"/>
                <a:gd name="connsiteX97" fmla="*/ 471488 w 546466"/>
                <a:gd name="connsiteY97" fmla="*/ 144603 h 369624"/>
                <a:gd name="connsiteX98" fmla="*/ 471157 w 546466"/>
                <a:gd name="connsiteY98" fmla="*/ 143243 h 369624"/>
                <a:gd name="connsiteX99" fmla="*/ 470340 w 546466"/>
                <a:gd name="connsiteY99" fmla="*/ 139339 h 369624"/>
                <a:gd name="connsiteX100" fmla="*/ 452870 w 546466"/>
                <a:gd name="connsiteY100" fmla="*/ 100601 h 369624"/>
                <a:gd name="connsiteX101" fmla="*/ 428681 w 546466"/>
                <a:gd name="connsiteY101" fmla="*/ 71409 h 369624"/>
                <a:gd name="connsiteX102" fmla="*/ 397383 w 546466"/>
                <a:gd name="connsiteY102" fmla="*/ 43659 h 369624"/>
                <a:gd name="connsiteX103" fmla="*/ 394911 w 546466"/>
                <a:gd name="connsiteY103" fmla="*/ 40169 h 369624"/>
                <a:gd name="connsiteX104" fmla="*/ 411104 w 546466"/>
                <a:gd name="connsiteY104" fmla="*/ 44179 h 369624"/>
                <a:gd name="connsiteX105" fmla="*/ 414108 w 546466"/>
                <a:gd name="connsiteY105" fmla="*/ 48343 h 369624"/>
                <a:gd name="connsiteX106" fmla="*/ 439220 w 546466"/>
                <a:gd name="connsiteY106" fmla="*/ 71692 h 369624"/>
                <a:gd name="connsiteX107" fmla="*/ 483600 w 546466"/>
                <a:gd name="connsiteY107" fmla="*/ 47633 h 369624"/>
                <a:gd name="connsiteX108" fmla="*/ 483943 w 546466"/>
                <a:gd name="connsiteY108" fmla="*/ 46368 h 369624"/>
                <a:gd name="connsiteX109" fmla="*/ 481187 w 546466"/>
                <a:gd name="connsiteY109" fmla="*/ 29335 h 369624"/>
                <a:gd name="connsiteX110" fmla="*/ 462699 w 546466"/>
                <a:gd name="connsiteY110" fmla="*/ 2271 h 369624"/>
                <a:gd name="connsiteX111" fmla="*/ 461516 w 546466"/>
                <a:gd name="connsiteY111" fmla="*/ -2768 h 369624"/>
                <a:gd name="connsiteX112" fmla="*/ 475001 w 546466"/>
                <a:gd name="connsiteY112" fmla="*/ 16548 h 369624"/>
                <a:gd name="connsiteX113" fmla="*/ 495038 w 546466"/>
                <a:gd name="connsiteY113" fmla="*/ 44712 h 369624"/>
                <a:gd name="connsiteX114" fmla="*/ 503436 w 546466"/>
                <a:gd name="connsiteY114" fmla="*/ 57486 h 369624"/>
                <a:gd name="connsiteX115" fmla="*/ 509611 w 546466"/>
                <a:gd name="connsiteY115" fmla="*/ 67541 h 369624"/>
                <a:gd name="connsiteX116" fmla="*/ 539525 w 546466"/>
                <a:gd name="connsiteY116" fmla="*/ 130811 h 369624"/>
                <a:gd name="connsiteX117" fmla="*/ 544848 w 546466"/>
                <a:gd name="connsiteY117" fmla="*/ 184938 h 369624"/>
                <a:gd name="connsiteX118" fmla="*/ 539052 w 546466"/>
                <a:gd name="connsiteY118" fmla="*/ 215881 h 369624"/>
                <a:gd name="connsiteX119" fmla="*/ 531411 w 546466"/>
                <a:gd name="connsiteY119" fmla="*/ 244624 h 369624"/>
                <a:gd name="connsiteX120" fmla="*/ 528442 w 546466"/>
                <a:gd name="connsiteY120" fmla="*/ 253294 h 369624"/>
                <a:gd name="connsiteX121" fmla="*/ 511574 w 546466"/>
                <a:gd name="connsiteY121" fmla="*/ 285858 h 369624"/>
                <a:gd name="connsiteX122" fmla="*/ 510474 w 546466"/>
                <a:gd name="connsiteY122" fmla="*/ 285905 h 369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546466" h="369624">
                  <a:moveTo>
                    <a:pt x="510474" y="285905"/>
                  </a:moveTo>
                  <a:cubicBezTo>
                    <a:pt x="515206" y="276833"/>
                    <a:pt x="519748" y="267725"/>
                    <a:pt x="524538" y="258700"/>
                  </a:cubicBezTo>
                  <a:cubicBezTo>
                    <a:pt x="528536" y="251165"/>
                    <a:pt x="530807" y="243051"/>
                    <a:pt x="532913" y="234866"/>
                  </a:cubicBezTo>
                  <a:cubicBezTo>
                    <a:pt x="533268" y="233494"/>
                    <a:pt x="533386" y="232346"/>
                    <a:pt x="532038" y="231388"/>
                  </a:cubicBezTo>
                  <a:cubicBezTo>
                    <a:pt x="530121" y="230016"/>
                    <a:pt x="530370" y="228135"/>
                    <a:pt x="531115" y="226278"/>
                  </a:cubicBezTo>
                  <a:cubicBezTo>
                    <a:pt x="533694" y="220269"/>
                    <a:pt x="535775" y="214047"/>
                    <a:pt x="537313" y="207684"/>
                  </a:cubicBezTo>
                  <a:cubicBezTo>
                    <a:pt x="537692" y="206122"/>
                    <a:pt x="538330" y="204644"/>
                    <a:pt x="539182" y="203284"/>
                  </a:cubicBezTo>
                  <a:cubicBezTo>
                    <a:pt x="541181" y="199924"/>
                    <a:pt x="540826" y="198056"/>
                    <a:pt x="537632" y="196021"/>
                  </a:cubicBezTo>
                  <a:cubicBezTo>
                    <a:pt x="530098" y="191148"/>
                    <a:pt x="521002" y="189302"/>
                    <a:pt x="512166" y="190852"/>
                  </a:cubicBezTo>
                  <a:cubicBezTo>
                    <a:pt x="499332" y="192851"/>
                    <a:pt x="490733" y="200740"/>
                    <a:pt x="484274" y="211327"/>
                  </a:cubicBezTo>
                  <a:cubicBezTo>
                    <a:pt x="476397" y="224232"/>
                    <a:pt x="467833" y="236711"/>
                    <a:pt x="458642" y="248717"/>
                  </a:cubicBezTo>
                  <a:cubicBezTo>
                    <a:pt x="452420" y="256855"/>
                    <a:pt x="446920" y="265276"/>
                    <a:pt x="443454" y="275047"/>
                  </a:cubicBezTo>
                  <a:cubicBezTo>
                    <a:pt x="441479" y="280653"/>
                    <a:pt x="438155" y="285692"/>
                    <a:pt x="435884" y="291287"/>
                  </a:cubicBezTo>
                  <a:cubicBezTo>
                    <a:pt x="432489" y="299330"/>
                    <a:pt x="429887" y="307681"/>
                    <a:pt x="428125" y="316233"/>
                  </a:cubicBezTo>
                  <a:cubicBezTo>
                    <a:pt x="427178" y="320965"/>
                    <a:pt x="424706" y="322526"/>
                    <a:pt x="419940" y="320965"/>
                  </a:cubicBezTo>
                  <a:cubicBezTo>
                    <a:pt x="416746" y="319924"/>
                    <a:pt x="413599" y="318918"/>
                    <a:pt x="410146" y="319155"/>
                  </a:cubicBezTo>
                  <a:cubicBezTo>
                    <a:pt x="408360" y="319285"/>
                    <a:pt x="406774" y="320314"/>
                    <a:pt x="405923" y="321887"/>
                  </a:cubicBezTo>
                  <a:cubicBezTo>
                    <a:pt x="404007" y="324904"/>
                    <a:pt x="405485" y="327707"/>
                    <a:pt x="409034" y="327943"/>
                  </a:cubicBezTo>
                  <a:cubicBezTo>
                    <a:pt x="409897" y="327943"/>
                    <a:pt x="410772" y="328014"/>
                    <a:pt x="411648" y="328038"/>
                  </a:cubicBezTo>
                  <a:cubicBezTo>
                    <a:pt x="411305" y="329883"/>
                    <a:pt x="409673" y="330025"/>
                    <a:pt x="408336" y="330404"/>
                  </a:cubicBezTo>
                  <a:cubicBezTo>
                    <a:pt x="384123" y="337501"/>
                    <a:pt x="360064" y="345225"/>
                    <a:pt x="335532" y="351281"/>
                  </a:cubicBezTo>
                  <a:cubicBezTo>
                    <a:pt x="319824" y="355255"/>
                    <a:pt x="303867" y="358201"/>
                    <a:pt x="287780" y="360093"/>
                  </a:cubicBezTo>
                  <a:cubicBezTo>
                    <a:pt x="274024" y="361631"/>
                    <a:pt x="260504" y="365073"/>
                    <a:pt x="246677" y="366386"/>
                  </a:cubicBezTo>
                  <a:cubicBezTo>
                    <a:pt x="242738" y="366764"/>
                    <a:pt x="238811" y="366847"/>
                    <a:pt x="234848" y="366847"/>
                  </a:cubicBezTo>
                  <a:cubicBezTo>
                    <a:pt x="218797" y="366847"/>
                    <a:pt x="202758" y="367013"/>
                    <a:pt x="186718" y="365972"/>
                  </a:cubicBezTo>
                  <a:cubicBezTo>
                    <a:pt x="165262" y="364635"/>
                    <a:pt x="144124" y="360058"/>
                    <a:pt x="124028" y="352405"/>
                  </a:cubicBezTo>
                  <a:cubicBezTo>
                    <a:pt x="112034" y="347827"/>
                    <a:pt x="99803" y="343959"/>
                    <a:pt x="88010" y="338743"/>
                  </a:cubicBezTo>
                  <a:cubicBezTo>
                    <a:pt x="77152" y="333929"/>
                    <a:pt x="68588" y="326914"/>
                    <a:pt x="60911" y="317948"/>
                  </a:cubicBezTo>
                  <a:cubicBezTo>
                    <a:pt x="40318" y="294055"/>
                    <a:pt x="23746" y="267749"/>
                    <a:pt x="12143" y="238438"/>
                  </a:cubicBezTo>
                  <a:cubicBezTo>
                    <a:pt x="6157" y="223285"/>
                    <a:pt x="3070" y="207305"/>
                    <a:pt x="1130" y="191195"/>
                  </a:cubicBezTo>
                  <a:cubicBezTo>
                    <a:pt x="-1578" y="168721"/>
                    <a:pt x="-1235" y="146022"/>
                    <a:pt x="-526" y="123442"/>
                  </a:cubicBezTo>
                  <a:cubicBezTo>
                    <a:pt x="-88" y="108065"/>
                    <a:pt x="1071" y="92581"/>
                    <a:pt x="1071" y="77110"/>
                  </a:cubicBezTo>
                  <a:cubicBezTo>
                    <a:pt x="1154" y="70226"/>
                    <a:pt x="2361" y="63401"/>
                    <a:pt x="4620" y="56895"/>
                  </a:cubicBezTo>
                  <a:cubicBezTo>
                    <a:pt x="5105" y="55428"/>
                    <a:pt x="5424" y="53690"/>
                    <a:pt x="7518" y="53536"/>
                  </a:cubicBezTo>
                  <a:cubicBezTo>
                    <a:pt x="8902" y="55133"/>
                    <a:pt x="8227" y="56895"/>
                    <a:pt x="7778" y="58527"/>
                  </a:cubicBezTo>
                  <a:cubicBezTo>
                    <a:pt x="4679" y="69622"/>
                    <a:pt x="4573" y="80907"/>
                    <a:pt x="4525" y="92345"/>
                  </a:cubicBezTo>
                  <a:cubicBezTo>
                    <a:pt x="4442" y="109248"/>
                    <a:pt x="3898" y="126162"/>
                    <a:pt x="2798" y="143042"/>
                  </a:cubicBezTo>
                  <a:cubicBezTo>
                    <a:pt x="2431" y="148755"/>
                    <a:pt x="3863" y="154349"/>
                    <a:pt x="3532" y="160074"/>
                  </a:cubicBezTo>
                  <a:cubicBezTo>
                    <a:pt x="2349" y="181141"/>
                    <a:pt x="5353" y="201710"/>
                    <a:pt x="11007" y="221961"/>
                  </a:cubicBezTo>
                  <a:cubicBezTo>
                    <a:pt x="11255" y="223557"/>
                    <a:pt x="11729" y="225095"/>
                    <a:pt x="12403" y="226562"/>
                  </a:cubicBezTo>
                  <a:cubicBezTo>
                    <a:pt x="16389" y="232665"/>
                    <a:pt x="19453" y="239325"/>
                    <a:pt x="21487" y="246327"/>
                  </a:cubicBezTo>
                  <a:cubicBezTo>
                    <a:pt x="22197" y="248291"/>
                    <a:pt x="23687" y="249876"/>
                    <a:pt x="25603" y="250704"/>
                  </a:cubicBezTo>
                  <a:cubicBezTo>
                    <a:pt x="34439" y="255116"/>
                    <a:pt x="37810" y="263242"/>
                    <a:pt x="39797" y="272078"/>
                  </a:cubicBezTo>
                  <a:cubicBezTo>
                    <a:pt x="40803" y="276478"/>
                    <a:pt x="41383" y="280925"/>
                    <a:pt x="43074" y="285196"/>
                  </a:cubicBezTo>
                  <a:cubicBezTo>
                    <a:pt x="46410" y="293676"/>
                    <a:pt x="53459" y="298739"/>
                    <a:pt x="59953" y="304346"/>
                  </a:cubicBezTo>
                  <a:cubicBezTo>
                    <a:pt x="61609" y="305777"/>
                    <a:pt x="63301" y="307184"/>
                    <a:pt x="65075" y="308462"/>
                  </a:cubicBezTo>
                  <a:cubicBezTo>
                    <a:pt x="70681" y="312484"/>
                    <a:pt x="75153" y="317227"/>
                    <a:pt x="76477" y="324371"/>
                  </a:cubicBezTo>
                  <a:cubicBezTo>
                    <a:pt x="77270" y="328582"/>
                    <a:pt x="80239" y="330972"/>
                    <a:pt x="84071" y="332758"/>
                  </a:cubicBezTo>
                  <a:cubicBezTo>
                    <a:pt x="106900" y="343238"/>
                    <a:pt x="130604" y="351683"/>
                    <a:pt x="154924" y="357976"/>
                  </a:cubicBezTo>
                  <a:cubicBezTo>
                    <a:pt x="163688" y="360342"/>
                    <a:pt x="172796" y="360720"/>
                    <a:pt x="181774" y="361761"/>
                  </a:cubicBezTo>
                  <a:cubicBezTo>
                    <a:pt x="193129" y="363074"/>
                    <a:pt x="204568" y="361856"/>
                    <a:pt x="215875" y="362778"/>
                  </a:cubicBezTo>
                  <a:cubicBezTo>
                    <a:pt x="240644" y="364789"/>
                    <a:pt x="264620" y="359679"/>
                    <a:pt x="288881" y="356367"/>
                  </a:cubicBezTo>
                  <a:cubicBezTo>
                    <a:pt x="307747" y="353800"/>
                    <a:pt x="326176" y="349589"/>
                    <a:pt x="344628" y="345201"/>
                  </a:cubicBezTo>
                  <a:cubicBezTo>
                    <a:pt x="348803" y="344207"/>
                    <a:pt x="350814" y="341913"/>
                    <a:pt x="351607" y="337903"/>
                  </a:cubicBezTo>
                  <a:cubicBezTo>
                    <a:pt x="353688" y="327258"/>
                    <a:pt x="351157" y="317653"/>
                    <a:pt x="345101" y="308841"/>
                  </a:cubicBezTo>
                  <a:cubicBezTo>
                    <a:pt x="344356" y="307752"/>
                    <a:pt x="343421" y="306818"/>
                    <a:pt x="342735" y="305706"/>
                  </a:cubicBezTo>
                  <a:cubicBezTo>
                    <a:pt x="339979" y="301424"/>
                    <a:pt x="340914" y="298739"/>
                    <a:pt x="345728" y="297119"/>
                  </a:cubicBezTo>
                  <a:cubicBezTo>
                    <a:pt x="367646" y="289951"/>
                    <a:pt x="389138" y="281564"/>
                    <a:pt x="410110" y="271995"/>
                  </a:cubicBezTo>
                  <a:cubicBezTo>
                    <a:pt x="413150" y="270576"/>
                    <a:pt x="415717" y="268293"/>
                    <a:pt x="418958" y="267263"/>
                  </a:cubicBezTo>
                  <a:cubicBezTo>
                    <a:pt x="419301" y="267086"/>
                    <a:pt x="419679" y="267003"/>
                    <a:pt x="420058" y="267027"/>
                  </a:cubicBezTo>
                  <a:cubicBezTo>
                    <a:pt x="419490" y="266211"/>
                    <a:pt x="419348" y="267465"/>
                    <a:pt x="418875" y="267275"/>
                  </a:cubicBezTo>
                  <a:cubicBezTo>
                    <a:pt x="410382" y="271368"/>
                    <a:pt x="401807" y="275271"/>
                    <a:pt x="393101" y="278820"/>
                  </a:cubicBezTo>
                  <a:cubicBezTo>
                    <a:pt x="386524" y="281493"/>
                    <a:pt x="379652" y="283551"/>
                    <a:pt x="372993" y="286095"/>
                  </a:cubicBezTo>
                  <a:cubicBezTo>
                    <a:pt x="363648" y="289726"/>
                    <a:pt x="353972" y="292387"/>
                    <a:pt x="344604" y="295782"/>
                  </a:cubicBezTo>
                  <a:cubicBezTo>
                    <a:pt x="340677" y="297414"/>
                    <a:pt x="336383" y="297970"/>
                    <a:pt x="332161" y="297391"/>
                  </a:cubicBezTo>
                  <a:cubicBezTo>
                    <a:pt x="325679" y="296208"/>
                    <a:pt x="319410" y="297272"/>
                    <a:pt x="313070" y="298100"/>
                  </a:cubicBezTo>
                  <a:cubicBezTo>
                    <a:pt x="310491" y="298633"/>
                    <a:pt x="307830" y="298574"/>
                    <a:pt x="305275" y="297959"/>
                  </a:cubicBezTo>
                  <a:cubicBezTo>
                    <a:pt x="304837" y="297769"/>
                    <a:pt x="304482" y="297414"/>
                    <a:pt x="304305" y="296965"/>
                  </a:cubicBezTo>
                  <a:cubicBezTo>
                    <a:pt x="304281" y="296468"/>
                    <a:pt x="304553" y="296007"/>
                    <a:pt x="304991" y="295782"/>
                  </a:cubicBezTo>
                  <a:cubicBezTo>
                    <a:pt x="309722" y="294079"/>
                    <a:pt x="314797" y="293960"/>
                    <a:pt x="319646" y="293830"/>
                  </a:cubicBezTo>
                  <a:cubicBezTo>
                    <a:pt x="327619" y="293629"/>
                    <a:pt x="334822" y="290991"/>
                    <a:pt x="341990" y="288259"/>
                  </a:cubicBezTo>
                  <a:cubicBezTo>
                    <a:pt x="356184" y="282854"/>
                    <a:pt x="370993" y="279376"/>
                    <a:pt x="384951" y="273426"/>
                  </a:cubicBezTo>
                  <a:cubicBezTo>
                    <a:pt x="399145" y="267370"/>
                    <a:pt x="413682" y="261988"/>
                    <a:pt x="427356" y="254702"/>
                  </a:cubicBezTo>
                  <a:cubicBezTo>
                    <a:pt x="429745" y="253626"/>
                    <a:pt x="431957" y="252182"/>
                    <a:pt x="433909" y="250432"/>
                  </a:cubicBezTo>
                  <a:cubicBezTo>
                    <a:pt x="436535" y="247688"/>
                    <a:pt x="439717" y="245547"/>
                    <a:pt x="443230" y="244127"/>
                  </a:cubicBezTo>
                  <a:cubicBezTo>
                    <a:pt x="444483" y="243607"/>
                    <a:pt x="445619" y="242862"/>
                    <a:pt x="446589" y="241927"/>
                  </a:cubicBezTo>
                  <a:cubicBezTo>
                    <a:pt x="446873" y="241679"/>
                    <a:pt x="447180" y="241454"/>
                    <a:pt x="447500" y="241241"/>
                  </a:cubicBezTo>
                  <a:cubicBezTo>
                    <a:pt x="449061" y="240200"/>
                    <a:pt x="450504" y="238982"/>
                    <a:pt x="451782" y="237598"/>
                  </a:cubicBezTo>
                  <a:cubicBezTo>
                    <a:pt x="452054" y="237350"/>
                    <a:pt x="452361" y="237137"/>
                    <a:pt x="452669" y="236936"/>
                  </a:cubicBezTo>
                  <a:cubicBezTo>
                    <a:pt x="453603" y="236415"/>
                    <a:pt x="454408" y="235693"/>
                    <a:pt x="455035" y="234830"/>
                  </a:cubicBezTo>
                  <a:cubicBezTo>
                    <a:pt x="455224" y="234546"/>
                    <a:pt x="455437" y="234274"/>
                    <a:pt x="455650" y="234002"/>
                  </a:cubicBezTo>
                  <a:cubicBezTo>
                    <a:pt x="455851" y="233730"/>
                    <a:pt x="456075" y="233470"/>
                    <a:pt x="456312" y="233233"/>
                  </a:cubicBezTo>
                  <a:lnTo>
                    <a:pt x="456667" y="232867"/>
                  </a:lnTo>
                  <a:cubicBezTo>
                    <a:pt x="456892" y="232618"/>
                    <a:pt x="457128" y="232393"/>
                    <a:pt x="457377" y="232157"/>
                  </a:cubicBezTo>
                  <a:lnTo>
                    <a:pt x="457731" y="231802"/>
                  </a:lnTo>
                  <a:cubicBezTo>
                    <a:pt x="457956" y="231542"/>
                    <a:pt x="458193" y="231305"/>
                    <a:pt x="458429" y="231069"/>
                  </a:cubicBezTo>
                  <a:lnTo>
                    <a:pt x="458784" y="230690"/>
                  </a:lnTo>
                  <a:cubicBezTo>
                    <a:pt x="459009" y="230418"/>
                    <a:pt x="459257" y="230158"/>
                    <a:pt x="459506" y="229898"/>
                  </a:cubicBezTo>
                  <a:lnTo>
                    <a:pt x="459896" y="229472"/>
                  </a:lnTo>
                  <a:cubicBezTo>
                    <a:pt x="461043" y="228395"/>
                    <a:pt x="462084" y="227201"/>
                    <a:pt x="463007" y="225923"/>
                  </a:cubicBezTo>
                  <a:cubicBezTo>
                    <a:pt x="463208" y="225604"/>
                    <a:pt x="463421" y="225284"/>
                    <a:pt x="463657" y="224989"/>
                  </a:cubicBezTo>
                  <a:cubicBezTo>
                    <a:pt x="464237" y="224244"/>
                    <a:pt x="464757" y="223451"/>
                    <a:pt x="465207" y="222623"/>
                  </a:cubicBezTo>
                  <a:cubicBezTo>
                    <a:pt x="465396" y="222280"/>
                    <a:pt x="465597" y="221949"/>
                    <a:pt x="465822" y="221630"/>
                  </a:cubicBezTo>
                  <a:cubicBezTo>
                    <a:pt x="467963" y="218389"/>
                    <a:pt x="469489" y="214781"/>
                    <a:pt x="470329" y="210984"/>
                  </a:cubicBezTo>
                  <a:cubicBezTo>
                    <a:pt x="470482" y="210546"/>
                    <a:pt x="470624" y="210109"/>
                    <a:pt x="470743" y="209659"/>
                  </a:cubicBezTo>
                  <a:cubicBezTo>
                    <a:pt x="471937" y="206063"/>
                    <a:pt x="472529" y="202290"/>
                    <a:pt x="472493" y="198505"/>
                  </a:cubicBezTo>
                  <a:cubicBezTo>
                    <a:pt x="472493" y="190083"/>
                    <a:pt x="472777" y="181673"/>
                    <a:pt x="473108" y="173251"/>
                  </a:cubicBezTo>
                  <a:cubicBezTo>
                    <a:pt x="473475" y="163729"/>
                    <a:pt x="472328" y="154136"/>
                    <a:pt x="471488" y="144603"/>
                  </a:cubicBezTo>
                  <a:cubicBezTo>
                    <a:pt x="471393" y="144142"/>
                    <a:pt x="471287" y="143692"/>
                    <a:pt x="471157" y="143243"/>
                  </a:cubicBezTo>
                  <a:cubicBezTo>
                    <a:pt x="470956" y="141929"/>
                    <a:pt x="470683" y="140629"/>
                    <a:pt x="470340" y="139339"/>
                  </a:cubicBezTo>
                  <a:cubicBezTo>
                    <a:pt x="467230" y="125370"/>
                    <a:pt x="461280" y="112181"/>
                    <a:pt x="452870" y="100601"/>
                  </a:cubicBezTo>
                  <a:cubicBezTo>
                    <a:pt x="445489" y="90298"/>
                    <a:pt x="437789" y="80138"/>
                    <a:pt x="428681" y="71409"/>
                  </a:cubicBezTo>
                  <a:cubicBezTo>
                    <a:pt x="418627" y="61780"/>
                    <a:pt x="409294" y="51229"/>
                    <a:pt x="397383" y="43659"/>
                  </a:cubicBezTo>
                  <a:cubicBezTo>
                    <a:pt x="396200" y="42902"/>
                    <a:pt x="394248" y="42370"/>
                    <a:pt x="394911" y="40169"/>
                  </a:cubicBezTo>
                  <a:cubicBezTo>
                    <a:pt x="400517" y="40430"/>
                    <a:pt x="406017" y="41790"/>
                    <a:pt x="411104" y="44179"/>
                  </a:cubicBezTo>
                  <a:cubicBezTo>
                    <a:pt x="412701" y="44889"/>
                    <a:pt x="413351" y="46734"/>
                    <a:pt x="414108" y="48343"/>
                  </a:cubicBezTo>
                  <a:cubicBezTo>
                    <a:pt x="419313" y="59521"/>
                    <a:pt x="427427" y="67659"/>
                    <a:pt x="439220" y="71692"/>
                  </a:cubicBezTo>
                  <a:cubicBezTo>
                    <a:pt x="457093" y="77796"/>
                    <a:pt x="478254" y="65707"/>
                    <a:pt x="483600" y="47633"/>
                  </a:cubicBezTo>
                  <a:cubicBezTo>
                    <a:pt x="483718" y="47219"/>
                    <a:pt x="483789" y="46782"/>
                    <a:pt x="483943" y="46368"/>
                  </a:cubicBezTo>
                  <a:cubicBezTo>
                    <a:pt x="486096" y="40193"/>
                    <a:pt x="485564" y="34823"/>
                    <a:pt x="481187" y="29335"/>
                  </a:cubicBezTo>
                  <a:cubicBezTo>
                    <a:pt x="474374" y="20806"/>
                    <a:pt x="468708" y="11403"/>
                    <a:pt x="462699" y="2271"/>
                  </a:cubicBezTo>
                  <a:cubicBezTo>
                    <a:pt x="461753" y="817"/>
                    <a:pt x="459931" y="-627"/>
                    <a:pt x="461516" y="-2768"/>
                  </a:cubicBezTo>
                  <a:cubicBezTo>
                    <a:pt x="466709" y="3147"/>
                    <a:pt x="470542" y="10090"/>
                    <a:pt x="475001" y="16548"/>
                  </a:cubicBezTo>
                  <a:cubicBezTo>
                    <a:pt x="481542" y="26011"/>
                    <a:pt x="488012" y="35568"/>
                    <a:pt x="495038" y="44712"/>
                  </a:cubicBezTo>
                  <a:cubicBezTo>
                    <a:pt x="498208" y="48722"/>
                    <a:pt x="501012" y="52992"/>
                    <a:pt x="503436" y="57486"/>
                  </a:cubicBezTo>
                  <a:cubicBezTo>
                    <a:pt x="505211" y="61011"/>
                    <a:pt x="507269" y="64371"/>
                    <a:pt x="509611" y="67541"/>
                  </a:cubicBezTo>
                  <a:cubicBezTo>
                    <a:pt x="524018" y="86549"/>
                    <a:pt x="533422" y="107887"/>
                    <a:pt x="539525" y="130811"/>
                  </a:cubicBezTo>
                  <a:cubicBezTo>
                    <a:pt x="544256" y="148554"/>
                    <a:pt x="546622" y="166556"/>
                    <a:pt x="544848" y="184938"/>
                  </a:cubicBezTo>
                  <a:cubicBezTo>
                    <a:pt x="543830" y="195406"/>
                    <a:pt x="541299" y="205649"/>
                    <a:pt x="539052" y="215881"/>
                  </a:cubicBezTo>
                  <a:cubicBezTo>
                    <a:pt x="536864" y="225545"/>
                    <a:pt x="534048" y="235067"/>
                    <a:pt x="531411" y="244624"/>
                  </a:cubicBezTo>
                  <a:cubicBezTo>
                    <a:pt x="530665" y="247593"/>
                    <a:pt x="529672" y="250491"/>
                    <a:pt x="528442" y="253294"/>
                  </a:cubicBezTo>
                  <a:cubicBezTo>
                    <a:pt x="523296" y="264401"/>
                    <a:pt x="517725" y="275283"/>
                    <a:pt x="511574" y="285858"/>
                  </a:cubicBezTo>
                  <a:cubicBezTo>
                    <a:pt x="511113" y="286438"/>
                    <a:pt x="510746" y="286414"/>
                    <a:pt x="510474" y="285905"/>
                  </a:cubicBezTo>
                  <a:close/>
                </a:path>
              </a:pathLst>
            </a:custGeom>
            <a:solidFill>
              <a:srgbClr val="020202"/>
            </a:solidFill>
            <a:ln w="1171" cap="flat">
              <a:noFill/>
              <a:prstDash val="solid"/>
              <a:miter/>
            </a:ln>
          </p:spPr>
          <p:txBody>
            <a:bodyPr rtlCol="0" anchor="ctr"/>
            <a:lstStyle/>
            <a:p>
              <a:endParaRPr lang="es-CO"/>
            </a:p>
          </p:txBody>
        </p:sp>
        <p:sp>
          <p:nvSpPr>
            <p:cNvPr id="407" name="Freeform: Shape 406">
              <a:extLst>
                <a:ext uri="{FF2B5EF4-FFF2-40B4-BE49-F238E27FC236}">
                  <a16:creationId xmlns:a16="http://schemas.microsoft.com/office/drawing/2014/main" id="{84E36B13-E866-FB2F-B73F-2539664F576A}"/>
                </a:ext>
              </a:extLst>
            </p:cNvPr>
            <p:cNvSpPr/>
            <p:nvPr/>
          </p:nvSpPr>
          <p:spPr>
            <a:xfrm rot="19975584">
              <a:off x="12923724" y="6947056"/>
              <a:ext cx="573090" cy="264348"/>
            </a:xfrm>
            <a:custGeom>
              <a:avLst/>
              <a:gdLst>
                <a:gd name="connsiteX0" fmla="*/ -1030 w 573090"/>
                <a:gd name="connsiteY0" fmla="*/ -2749 h 264348"/>
                <a:gd name="connsiteX1" fmla="*/ 4199 w 573090"/>
                <a:gd name="connsiteY1" fmla="*/ -786 h 264348"/>
                <a:gd name="connsiteX2" fmla="*/ 24307 w 573090"/>
                <a:gd name="connsiteY2" fmla="*/ 8582 h 264348"/>
                <a:gd name="connsiteX3" fmla="*/ 50247 w 573090"/>
                <a:gd name="connsiteY3" fmla="*/ 15975 h 264348"/>
                <a:gd name="connsiteX4" fmla="*/ 69681 w 573090"/>
                <a:gd name="connsiteY4" fmla="*/ 18187 h 264348"/>
                <a:gd name="connsiteX5" fmla="*/ 87518 w 573090"/>
                <a:gd name="connsiteY5" fmla="*/ 19098 h 264348"/>
                <a:gd name="connsiteX6" fmla="*/ 106444 w 573090"/>
                <a:gd name="connsiteY6" fmla="*/ 35409 h 264348"/>
                <a:gd name="connsiteX7" fmla="*/ 108727 w 573090"/>
                <a:gd name="connsiteY7" fmla="*/ 46918 h 264348"/>
                <a:gd name="connsiteX8" fmla="*/ 113458 w 573090"/>
                <a:gd name="connsiteY8" fmla="*/ 52951 h 264348"/>
                <a:gd name="connsiteX9" fmla="*/ 138463 w 573090"/>
                <a:gd name="connsiteY9" fmla="*/ 51886 h 264348"/>
                <a:gd name="connsiteX10" fmla="*/ 141207 w 573090"/>
                <a:gd name="connsiteY10" fmla="*/ 50538 h 264348"/>
                <a:gd name="connsiteX11" fmla="*/ 144543 w 573090"/>
                <a:gd name="connsiteY11" fmla="*/ 52655 h 264348"/>
                <a:gd name="connsiteX12" fmla="*/ 149192 w 573090"/>
                <a:gd name="connsiteY12" fmla="*/ 87088 h 264348"/>
                <a:gd name="connsiteX13" fmla="*/ 154254 w 573090"/>
                <a:gd name="connsiteY13" fmla="*/ 106924 h 264348"/>
                <a:gd name="connsiteX14" fmla="*/ 163019 w 573090"/>
                <a:gd name="connsiteY14" fmla="*/ 136128 h 264348"/>
                <a:gd name="connsiteX15" fmla="*/ 181944 w 573090"/>
                <a:gd name="connsiteY15" fmla="*/ 168302 h 264348"/>
                <a:gd name="connsiteX16" fmla="*/ 189314 w 573090"/>
                <a:gd name="connsiteY16" fmla="*/ 176345 h 264348"/>
                <a:gd name="connsiteX17" fmla="*/ 190745 w 573090"/>
                <a:gd name="connsiteY17" fmla="*/ 181490 h 264348"/>
                <a:gd name="connsiteX18" fmla="*/ 193832 w 573090"/>
                <a:gd name="connsiteY18" fmla="*/ 194833 h 264348"/>
                <a:gd name="connsiteX19" fmla="*/ 197700 w 573090"/>
                <a:gd name="connsiteY19" fmla="*/ 201599 h 264348"/>
                <a:gd name="connsiteX20" fmla="*/ 211385 w 573090"/>
                <a:gd name="connsiteY20" fmla="*/ 208767 h 264348"/>
                <a:gd name="connsiteX21" fmla="*/ 232866 w 573090"/>
                <a:gd name="connsiteY21" fmla="*/ 214444 h 264348"/>
                <a:gd name="connsiteX22" fmla="*/ 252205 w 573090"/>
                <a:gd name="connsiteY22" fmla="*/ 217165 h 264348"/>
                <a:gd name="connsiteX23" fmla="*/ 279269 w 573090"/>
                <a:gd name="connsiteY23" fmla="*/ 217922 h 264348"/>
                <a:gd name="connsiteX24" fmla="*/ 300075 w 573090"/>
                <a:gd name="connsiteY24" fmla="*/ 216313 h 264348"/>
                <a:gd name="connsiteX25" fmla="*/ 306722 w 573090"/>
                <a:gd name="connsiteY25" fmla="*/ 216313 h 264348"/>
                <a:gd name="connsiteX26" fmla="*/ 305540 w 573090"/>
                <a:gd name="connsiteY26" fmla="*/ 220938 h 264348"/>
                <a:gd name="connsiteX27" fmla="*/ 308319 w 573090"/>
                <a:gd name="connsiteY27" fmla="*/ 255241 h 264348"/>
                <a:gd name="connsiteX28" fmla="*/ 313891 w 573090"/>
                <a:gd name="connsiteY28" fmla="*/ 256281 h 264348"/>
                <a:gd name="connsiteX29" fmla="*/ 322868 w 573090"/>
                <a:gd name="connsiteY29" fmla="*/ 254637 h 264348"/>
                <a:gd name="connsiteX30" fmla="*/ 348891 w 573090"/>
                <a:gd name="connsiteY30" fmla="*/ 249527 h 264348"/>
                <a:gd name="connsiteX31" fmla="*/ 373731 w 573090"/>
                <a:gd name="connsiteY31" fmla="*/ 240065 h 264348"/>
                <a:gd name="connsiteX32" fmla="*/ 378592 w 573090"/>
                <a:gd name="connsiteY32" fmla="*/ 234659 h 264348"/>
                <a:gd name="connsiteX33" fmla="*/ 384364 w 573090"/>
                <a:gd name="connsiteY33" fmla="*/ 230022 h 264348"/>
                <a:gd name="connsiteX34" fmla="*/ 390846 w 573090"/>
                <a:gd name="connsiteY34" fmla="*/ 223162 h 264348"/>
                <a:gd name="connsiteX35" fmla="*/ 407406 w 573090"/>
                <a:gd name="connsiteY35" fmla="*/ 202971 h 264348"/>
                <a:gd name="connsiteX36" fmla="*/ 413723 w 573090"/>
                <a:gd name="connsiteY36" fmla="*/ 192006 h 264348"/>
                <a:gd name="connsiteX37" fmla="*/ 418939 w 573090"/>
                <a:gd name="connsiteY37" fmla="*/ 183608 h 264348"/>
                <a:gd name="connsiteX38" fmla="*/ 422133 w 573090"/>
                <a:gd name="connsiteY38" fmla="*/ 175801 h 264348"/>
                <a:gd name="connsiteX39" fmla="*/ 425575 w 573090"/>
                <a:gd name="connsiteY39" fmla="*/ 166587 h 264348"/>
                <a:gd name="connsiteX40" fmla="*/ 428354 w 573090"/>
                <a:gd name="connsiteY40" fmla="*/ 158094 h 264348"/>
                <a:gd name="connsiteX41" fmla="*/ 430874 w 573090"/>
                <a:gd name="connsiteY41" fmla="*/ 148962 h 264348"/>
                <a:gd name="connsiteX42" fmla="*/ 432565 w 573090"/>
                <a:gd name="connsiteY42" fmla="*/ 140600 h 264348"/>
                <a:gd name="connsiteX43" fmla="*/ 434269 w 573090"/>
                <a:gd name="connsiteY43" fmla="*/ 129564 h 264348"/>
                <a:gd name="connsiteX44" fmla="*/ 434931 w 573090"/>
                <a:gd name="connsiteY44" fmla="*/ 121982 h 264348"/>
                <a:gd name="connsiteX45" fmla="*/ 434564 w 573090"/>
                <a:gd name="connsiteY45" fmla="*/ 119841 h 264348"/>
                <a:gd name="connsiteX46" fmla="*/ 436137 w 573090"/>
                <a:gd name="connsiteY46" fmla="*/ 95344 h 264348"/>
                <a:gd name="connsiteX47" fmla="*/ 435972 w 573090"/>
                <a:gd name="connsiteY47" fmla="*/ 88046 h 264348"/>
                <a:gd name="connsiteX48" fmla="*/ 435475 w 573090"/>
                <a:gd name="connsiteY48" fmla="*/ 85916 h 264348"/>
                <a:gd name="connsiteX49" fmla="*/ 434552 w 573090"/>
                <a:gd name="connsiteY49" fmla="*/ 62094 h 264348"/>
                <a:gd name="connsiteX50" fmla="*/ 433062 w 573090"/>
                <a:gd name="connsiteY50" fmla="*/ 43027 h 264348"/>
                <a:gd name="connsiteX51" fmla="*/ 434091 w 573090"/>
                <a:gd name="connsiteY51" fmla="*/ 29175 h 264348"/>
                <a:gd name="connsiteX52" fmla="*/ 441436 w 573090"/>
                <a:gd name="connsiteY52" fmla="*/ 22469 h 264348"/>
                <a:gd name="connsiteX53" fmla="*/ 456683 w 573090"/>
                <a:gd name="connsiteY53" fmla="*/ 21463 h 264348"/>
                <a:gd name="connsiteX54" fmla="*/ 460102 w 573090"/>
                <a:gd name="connsiteY54" fmla="*/ 22078 h 264348"/>
                <a:gd name="connsiteX55" fmla="*/ 474816 w 573090"/>
                <a:gd name="connsiteY55" fmla="*/ 22812 h 264348"/>
                <a:gd name="connsiteX56" fmla="*/ 488135 w 573090"/>
                <a:gd name="connsiteY56" fmla="*/ 26987 h 264348"/>
                <a:gd name="connsiteX57" fmla="*/ 490761 w 573090"/>
                <a:gd name="connsiteY57" fmla="*/ 28750 h 264348"/>
                <a:gd name="connsiteX58" fmla="*/ 491636 w 573090"/>
                <a:gd name="connsiteY58" fmla="*/ 29625 h 264348"/>
                <a:gd name="connsiteX59" fmla="*/ 493387 w 573090"/>
                <a:gd name="connsiteY59" fmla="*/ 29625 h 264348"/>
                <a:gd name="connsiteX60" fmla="*/ 492713 w 573090"/>
                <a:gd name="connsiteY60" fmla="*/ 34794 h 264348"/>
                <a:gd name="connsiteX61" fmla="*/ 492819 w 573090"/>
                <a:gd name="connsiteY61" fmla="*/ 43157 h 264348"/>
                <a:gd name="connsiteX62" fmla="*/ 494215 w 573090"/>
                <a:gd name="connsiteY62" fmla="*/ 48007 h 264348"/>
                <a:gd name="connsiteX63" fmla="*/ 493801 w 573090"/>
                <a:gd name="connsiteY63" fmla="*/ 49745 h 264348"/>
                <a:gd name="connsiteX64" fmla="*/ 493801 w 573090"/>
                <a:gd name="connsiteY64" fmla="*/ 51437 h 264348"/>
                <a:gd name="connsiteX65" fmla="*/ 494227 w 573090"/>
                <a:gd name="connsiteY65" fmla="*/ 53128 h 264348"/>
                <a:gd name="connsiteX66" fmla="*/ 493446 w 573090"/>
                <a:gd name="connsiteY66" fmla="*/ 59705 h 264348"/>
                <a:gd name="connsiteX67" fmla="*/ 492937 w 573090"/>
                <a:gd name="connsiteY67" fmla="*/ 61372 h 264348"/>
                <a:gd name="connsiteX68" fmla="*/ 493020 w 573090"/>
                <a:gd name="connsiteY68" fmla="*/ 63111 h 264348"/>
                <a:gd name="connsiteX69" fmla="*/ 493493 w 573090"/>
                <a:gd name="connsiteY69" fmla="*/ 64968 h 264348"/>
                <a:gd name="connsiteX70" fmla="*/ 493493 w 573090"/>
                <a:gd name="connsiteY70" fmla="*/ 82983 h 264348"/>
                <a:gd name="connsiteX71" fmla="*/ 493032 w 573090"/>
                <a:gd name="connsiteY71" fmla="*/ 84864 h 264348"/>
                <a:gd name="connsiteX72" fmla="*/ 492890 w 573090"/>
                <a:gd name="connsiteY72" fmla="*/ 87833 h 264348"/>
                <a:gd name="connsiteX73" fmla="*/ 493482 w 573090"/>
                <a:gd name="connsiteY73" fmla="*/ 89548 h 264348"/>
                <a:gd name="connsiteX74" fmla="*/ 494168 w 573090"/>
                <a:gd name="connsiteY74" fmla="*/ 95226 h 264348"/>
                <a:gd name="connsiteX75" fmla="*/ 493896 w 573090"/>
                <a:gd name="connsiteY75" fmla="*/ 97177 h 264348"/>
                <a:gd name="connsiteX76" fmla="*/ 495623 w 573090"/>
                <a:gd name="connsiteY76" fmla="*/ 112554 h 264348"/>
                <a:gd name="connsiteX77" fmla="*/ 496001 w 573090"/>
                <a:gd name="connsiteY77" fmla="*/ 113737 h 264348"/>
                <a:gd name="connsiteX78" fmla="*/ 496285 w 573090"/>
                <a:gd name="connsiteY78" fmla="*/ 114293 h 264348"/>
                <a:gd name="connsiteX79" fmla="*/ 496983 w 573090"/>
                <a:gd name="connsiteY79" fmla="*/ 115358 h 264348"/>
                <a:gd name="connsiteX80" fmla="*/ 498934 w 573090"/>
                <a:gd name="connsiteY80" fmla="*/ 122762 h 264348"/>
                <a:gd name="connsiteX81" fmla="*/ 500035 w 573090"/>
                <a:gd name="connsiteY81" fmla="*/ 128203 h 264348"/>
                <a:gd name="connsiteX82" fmla="*/ 500650 w 573090"/>
                <a:gd name="connsiteY82" fmla="*/ 129232 h 264348"/>
                <a:gd name="connsiteX83" fmla="*/ 500981 w 573090"/>
                <a:gd name="connsiteY83" fmla="*/ 129717 h 264348"/>
                <a:gd name="connsiteX84" fmla="*/ 501667 w 573090"/>
                <a:gd name="connsiteY84" fmla="*/ 130640 h 264348"/>
                <a:gd name="connsiteX85" fmla="*/ 502850 w 573090"/>
                <a:gd name="connsiteY85" fmla="*/ 132532 h 264348"/>
                <a:gd name="connsiteX86" fmla="*/ 503583 w 573090"/>
                <a:gd name="connsiteY86" fmla="*/ 134047 h 264348"/>
                <a:gd name="connsiteX87" fmla="*/ 504115 w 573090"/>
                <a:gd name="connsiteY87" fmla="*/ 136187 h 264348"/>
                <a:gd name="connsiteX88" fmla="*/ 504588 w 573090"/>
                <a:gd name="connsiteY88" fmla="*/ 137820 h 264348"/>
                <a:gd name="connsiteX89" fmla="*/ 506126 w 573090"/>
                <a:gd name="connsiteY89" fmla="*/ 142882 h 264348"/>
                <a:gd name="connsiteX90" fmla="*/ 506930 w 573090"/>
                <a:gd name="connsiteY90" fmla="*/ 143734 h 264348"/>
                <a:gd name="connsiteX91" fmla="*/ 507333 w 573090"/>
                <a:gd name="connsiteY91" fmla="*/ 144160 h 264348"/>
                <a:gd name="connsiteX92" fmla="*/ 508149 w 573090"/>
                <a:gd name="connsiteY92" fmla="*/ 145012 h 264348"/>
                <a:gd name="connsiteX93" fmla="*/ 511851 w 573090"/>
                <a:gd name="connsiteY93" fmla="*/ 152889 h 264348"/>
                <a:gd name="connsiteX94" fmla="*/ 512182 w 573090"/>
                <a:gd name="connsiteY94" fmla="*/ 153871 h 264348"/>
                <a:gd name="connsiteX95" fmla="*/ 512431 w 573090"/>
                <a:gd name="connsiteY95" fmla="*/ 154297 h 264348"/>
                <a:gd name="connsiteX96" fmla="*/ 513140 w 573090"/>
                <a:gd name="connsiteY96" fmla="*/ 154995 h 264348"/>
                <a:gd name="connsiteX97" fmla="*/ 514749 w 573090"/>
                <a:gd name="connsiteY97" fmla="*/ 156237 h 264348"/>
                <a:gd name="connsiteX98" fmla="*/ 515518 w 573090"/>
                <a:gd name="connsiteY98" fmla="*/ 156946 h 264348"/>
                <a:gd name="connsiteX99" fmla="*/ 515908 w 573090"/>
                <a:gd name="connsiteY99" fmla="*/ 157313 h 264348"/>
                <a:gd name="connsiteX100" fmla="*/ 516689 w 573090"/>
                <a:gd name="connsiteY100" fmla="*/ 158070 h 264348"/>
                <a:gd name="connsiteX101" fmla="*/ 517091 w 573090"/>
                <a:gd name="connsiteY101" fmla="*/ 158472 h 264348"/>
                <a:gd name="connsiteX102" fmla="*/ 517848 w 573090"/>
                <a:gd name="connsiteY102" fmla="*/ 159324 h 264348"/>
                <a:gd name="connsiteX103" fmla="*/ 520379 w 573090"/>
                <a:gd name="connsiteY103" fmla="*/ 164481 h 264348"/>
                <a:gd name="connsiteX104" fmla="*/ 521562 w 573090"/>
                <a:gd name="connsiteY104" fmla="*/ 165664 h 264348"/>
                <a:gd name="connsiteX105" fmla="*/ 527228 w 573090"/>
                <a:gd name="connsiteY105" fmla="*/ 169839 h 264348"/>
                <a:gd name="connsiteX106" fmla="*/ 528257 w 573090"/>
                <a:gd name="connsiteY106" fmla="*/ 171259 h 264348"/>
                <a:gd name="connsiteX107" fmla="*/ 530824 w 573090"/>
                <a:gd name="connsiteY107" fmla="*/ 175020 h 264348"/>
                <a:gd name="connsiteX108" fmla="*/ 532007 w 573090"/>
                <a:gd name="connsiteY108" fmla="*/ 176120 h 264348"/>
                <a:gd name="connsiteX109" fmla="*/ 535484 w 573090"/>
                <a:gd name="connsiteY109" fmla="*/ 177800 h 264348"/>
                <a:gd name="connsiteX110" fmla="*/ 536868 w 573090"/>
                <a:gd name="connsiteY110" fmla="*/ 178723 h 264348"/>
                <a:gd name="connsiteX111" fmla="*/ 539577 w 573090"/>
                <a:gd name="connsiteY111" fmla="*/ 181419 h 264348"/>
                <a:gd name="connsiteX112" fmla="*/ 540511 w 573090"/>
                <a:gd name="connsiteY112" fmla="*/ 182709 h 264348"/>
                <a:gd name="connsiteX113" fmla="*/ 542167 w 573090"/>
                <a:gd name="connsiteY113" fmla="*/ 184684 h 264348"/>
                <a:gd name="connsiteX114" fmla="*/ 543421 w 573090"/>
                <a:gd name="connsiteY114" fmla="*/ 185382 h 264348"/>
                <a:gd name="connsiteX115" fmla="*/ 546485 w 573090"/>
                <a:gd name="connsiteY115" fmla="*/ 185820 h 264348"/>
                <a:gd name="connsiteX116" fmla="*/ 547952 w 573090"/>
                <a:gd name="connsiteY116" fmla="*/ 186470 h 264348"/>
                <a:gd name="connsiteX117" fmla="*/ 549726 w 573090"/>
                <a:gd name="connsiteY117" fmla="*/ 187653 h 264348"/>
                <a:gd name="connsiteX118" fmla="*/ 550909 w 573090"/>
                <a:gd name="connsiteY118" fmla="*/ 188729 h 264348"/>
                <a:gd name="connsiteX119" fmla="*/ 552352 w 573090"/>
                <a:gd name="connsiteY119" fmla="*/ 190090 h 264348"/>
                <a:gd name="connsiteX120" fmla="*/ 553617 w 573090"/>
                <a:gd name="connsiteY120" fmla="*/ 190693 h 264348"/>
                <a:gd name="connsiteX121" fmla="*/ 555498 w 573090"/>
                <a:gd name="connsiteY121" fmla="*/ 191119 h 264348"/>
                <a:gd name="connsiteX122" fmla="*/ 556870 w 573090"/>
                <a:gd name="connsiteY122" fmla="*/ 191592 h 264348"/>
                <a:gd name="connsiteX123" fmla="*/ 558266 w 573090"/>
                <a:gd name="connsiteY123" fmla="*/ 192030 h 264348"/>
                <a:gd name="connsiteX124" fmla="*/ 559662 w 573090"/>
                <a:gd name="connsiteY124" fmla="*/ 192420 h 264348"/>
                <a:gd name="connsiteX125" fmla="*/ 560655 w 573090"/>
                <a:gd name="connsiteY125" fmla="*/ 192420 h 264348"/>
                <a:gd name="connsiteX126" fmla="*/ 562690 w 573090"/>
                <a:gd name="connsiteY126" fmla="*/ 192503 h 264348"/>
                <a:gd name="connsiteX127" fmla="*/ 564476 w 573090"/>
                <a:gd name="connsiteY127" fmla="*/ 193295 h 264348"/>
                <a:gd name="connsiteX128" fmla="*/ 565363 w 573090"/>
                <a:gd name="connsiteY128" fmla="*/ 193745 h 264348"/>
                <a:gd name="connsiteX129" fmla="*/ 566191 w 573090"/>
                <a:gd name="connsiteY129" fmla="*/ 193271 h 264348"/>
                <a:gd name="connsiteX130" fmla="*/ 567658 w 573090"/>
                <a:gd name="connsiteY130" fmla="*/ 192704 h 264348"/>
                <a:gd name="connsiteX131" fmla="*/ 569952 w 573090"/>
                <a:gd name="connsiteY131" fmla="*/ 192952 h 264348"/>
                <a:gd name="connsiteX132" fmla="*/ 571502 w 573090"/>
                <a:gd name="connsiteY132" fmla="*/ 194064 h 264348"/>
                <a:gd name="connsiteX133" fmla="*/ 571502 w 573090"/>
                <a:gd name="connsiteY133" fmla="*/ 197127 h 264348"/>
                <a:gd name="connsiteX134" fmla="*/ 527003 w 573090"/>
                <a:gd name="connsiteY134" fmla="*/ 180769 h 264348"/>
                <a:gd name="connsiteX135" fmla="*/ 519528 w 573090"/>
                <a:gd name="connsiteY135" fmla="*/ 174145 h 264348"/>
                <a:gd name="connsiteX136" fmla="*/ 502968 w 573090"/>
                <a:gd name="connsiteY136" fmla="*/ 151363 h 264348"/>
                <a:gd name="connsiteX137" fmla="*/ 489200 w 573090"/>
                <a:gd name="connsiteY137" fmla="*/ 107740 h 264348"/>
                <a:gd name="connsiteX138" fmla="*/ 484930 w 573090"/>
                <a:gd name="connsiteY138" fmla="*/ 75685 h 264348"/>
                <a:gd name="connsiteX139" fmla="*/ 486893 w 573090"/>
                <a:gd name="connsiteY139" fmla="*/ 41607 h 264348"/>
                <a:gd name="connsiteX140" fmla="*/ 487697 w 573090"/>
                <a:gd name="connsiteY140" fmla="*/ 31577 h 264348"/>
                <a:gd name="connsiteX141" fmla="*/ 485131 w 573090"/>
                <a:gd name="connsiteY141" fmla="*/ 28466 h 264348"/>
                <a:gd name="connsiteX142" fmla="*/ 475514 w 573090"/>
                <a:gd name="connsiteY142" fmla="*/ 28099 h 264348"/>
                <a:gd name="connsiteX143" fmla="*/ 466347 w 573090"/>
                <a:gd name="connsiteY143" fmla="*/ 27555 h 264348"/>
                <a:gd name="connsiteX144" fmla="*/ 450639 w 573090"/>
                <a:gd name="connsiteY144" fmla="*/ 26964 h 264348"/>
                <a:gd name="connsiteX145" fmla="*/ 446570 w 573090"/>
                <a:gd name="connsiteY145" fmla="*/ 27319 h 264348"/>
                <a:gd name="connsiteX146" fmla="*/ 443506 w 573090"/>
                <a:gd name="connsiteY146" fmla="*/ 27236 h 264348"/>
                <a:gd name="connsiteX147" fmla="*/ 443057 w 573090"/>
                <a:gd name="connsiteY147" fmla="*/ 27354 h 264348"/>
                <a:gd name="connsiteX148" fmla="*/ 442217 w 573090"/>
                <a:gd name="connsiteY148" fmla="*/ 27650 h 264348"/>
                <a:gd name="connsiteX149" fmla="*/ 441496 w 573090"/>
                <a:gd name="connsiteY149" fmla="*/ 28111 h 264348"/>
                <a:gd name="connsiteX150" fmla="*/ 441235 w 573090"/>
                <a:gd name="connsiteY150" fmla="*/ 28454 h 264348"/>
                <a:gd name="connsiteX151" fmla="*/ 440904 w 573090"/>
                <a:gd name="connsiteY151" fmla="*/ 29791 h 264348"/>
                <a:gd name="connsiteX152" fmla="*/ 440904 w 573090"/>
                <a:gd name="connsiteY152" fmla="*/ 31376 h 264348"/>
                <a:gd name="connsiteX153" fmla="*/ 440904 w 573090"/>
                <a:gd name="connsiteY153" fmla="*/ 34924 h 264348"/>
                <a:gd name="connsiteX154" fmla="*/ 440904 w 573090"/>
                <a:gd name="connsiteY154" fmla="*/ 38071 h 264348"/>
                <a:gd name="connsiteX155" fmla="*/ 441389 w 573090"/>
                <a:gd name="connsiteY155" fmla="*/ 44399 h 264348"/>
                <a:gd name="connsiteX156" fmla="*/ 441685 w 573090"/>
                <a:gd name="connsiteY156" fmla="*/ 45653 h 264348"/>
                <a:gd name="connsiteX157" fmla="*/ 441803 w 573090"/>
                <a:gd name="connsiteY157" fmla="*/ 48243 h 264348"/>
                <a:gd name="connsiteX158" fmla="*/ 442537 w 573090"/>
                <a:gd name="connsiteY158" fmla="*/ 54157 h 264348"/>
                <a:gd name="connsiteX159" fmla="*/ 442631 w 573090"/>
                <a:gd name="connsiteY159" fmla="*/ 55565 h 264348"/>
                <a:gd name="connsiteX160" fmla="*/ 443483 w 573090"/>
                <a:gd name="connsiteY160" fmla="*/ 63608 h 264348"/>
                <a:gd name="connsiteX161" fmla="*/ 445364 w 573090"/>
                <a:gd name="connsiteY161" fmla="*/ 98396 h 264348"/>
                <a:gd name="connsiteX162" fmla="*/ 442738 w 573090"/>
                <a:gd name="connsiteY162" fmla="*/ 126890 h 264348"/>
                <a:gd name="connsiteX163" fmla="*/ 441874 w 573090"/>
                <a:gd name="connsiteY163" fmla="*/ 131172 h 264348"/>
                <a:gd name="connsiteX164" fmla="*/ 426131 w 573090"/>
                <a:gd name="connsiteY164" fmla="*/ 186766 h 264348"/>
                <a:gd name="connsiteX165" fmla="*/ 419566 w 573090"/>
                <a:gd name="connsiteY165" fmla="*/ 199505 h 264348"/>
                <a:gd name="connsiteX166" fmla="*/ 418832 w 573090"/>
                <a:gd name="connsiteY166" fmla="*/ 200593 h 264348"/>
                <a:gd name="connsiteX167" fmla="*/ 349222 w 573090"/>
                <a:gd name="connsiteY167" fmla="*/ 250462 h 264348"/>
                <a:gd name="connsiteX168" fmla="*/ 276643 w 573090"/>
                <a:gd name="connsiteY168" fmla="*/ 261581 h 264348"/>
                <a:gd name="connsiteX169" fmla="*/ 200527 w 573090"/>
                <a:gd name="connsiteY169" fmla="*/ 249894 h 264348"/>
                <a:gd name="connsiteX170" fmla="*/ 198871 w 573090"/>
                <a:gd name="connsiteY170" fmla="*/ 249326 h 264348"/>
                <a:gd name="connsiteX171" fmla="*/ 155413 w 573090"/>
                <a:gd name="connsiteY171" fmla="*/ 226261 h 264348"/>
                <a:gd name="connsiteX172" fmla="*/ 150682 w 573090"/>
                <a:gd name="connsiteY172" fmla="*/ 222334 h 264348"/>
                <a:gd name="connsiteX173" fmla="*/ 123595 w 573090"/>
                <a:gd name="connsiteY173" fmla="*/ 184897 h 264348"/>
                <a:gd name="connsiteX174" fmla="*/ 121064 w 573090"/>
                <a:gd name="connsiteY174" fmla="*/ 179799 h 264348"/>
                <a:gd name="connsiteX175" fmla="*/ 120874 w 573090"/>
                <a:gd name="connsiteY175" fmla="*/ 176097 h 264348"/>
                <a:gd name="connsiteX176" fmla="*/ 121371 w 573090"/>
                <a:gd name="connsiteY176" fmla="*/ 170987 h 264348"/>
                <a:gd name="connsiteX177" fmla="*/ 115918 w 573090"/>
                <a:gd name="connsiteY177" fmla="*/ 128948 h 264348"/>
                <a:gd name="connsiteX178" fmla="*/ 110867 w 573090"/>
                <a:gd name="connsiteY178" fmla="*/ 71817 h 264348"/>
                <a:gd name="connsiteX179" fmla="*/ 106266 w 573090"/>
                <a:gd name="connsiteY179" fmla="*/ 39313 h 264348"/>
                <a:gd name="connsiteX180" fmla="*/ 83887 w 573090"/>
                <a:gd name="connsiteY180" fmla="*/ 19807 h 264348"/>
                <a:gd name="connsiteX181" fmla="*/ 69030 w 573090"/>
                <a:gd name="connsiteY181" fmla="*/ 19346 h 264348"/>
                <a:gd name="connsiteX182" fmla="*/ 38820 w 573090"/>
                <a:gd name="connsiteY182" fmla="*/ 14615 h 264348"/>
                <a:gd name="connsiteX183" fmla="*/ 603 w 573090"/>
                <a:gd name="connsiteY183" fmla="*/ -1472 h 264348"/>
                <a:gd name="connsiteX184" fmla="*/ -1030 w 573090"/>
                <a:gd name="connsiteY184" fmla="*/ -2749 h 264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573090" h="264348">
                  <a:moveTo>
                    <a:pt x="-1030" y="-2749"/>
                  </a:moveTo>
                  <a:cubicBezTo>
                    <a:pt x="1017" y="-2927"/>
                    <a:pt x="2637" y="-1768"/>
                    <a:pt x="4199" y="-786"/>
                  </a:cubicBezTo>
                  <a:cubicBezTo>
                    <a:pt x="10527" y="3200"/>
                    <a:pt x="17447" y="5874"/>
                    <a:pt x="24307" y="8582"/>
                  </a:cubicBezTo>
                  <a:cubicBezTo>
                    <a:pt x="32682" y="11906"/>
                    <a:pt x="41375" y="14378"/>
                    <a:pt x="50247" y="15975"/>
                  </a:cubicBezTo>
                  <a:cubicBezTo>
                    <a:pt x="56670" y="17099"/>
                    <a:pt x="63057" y="18613"/>
                    <a:pt x="69681" y="18187"/>
                  </a:cubicBezTo>
                  <a:cubicBezTo>
                    <a:pt x="75642" y="17856"/>
                    <a:pt x="81616" y="18163"/>
                    <a:pt x="87518" y="19098"/>
                  </a:cubicBezTo>
                  <a:cubicBezTo>
                    <a:pt x="95254" y="20280"/>
                    <a:pt x="104385" y="25544"/>
                    <a:pt x="106444" y="35409"/>
                  </a:cubicBezTo>
                  <a:cubicBezTo>
                    <a:pt x="107272" y="39230"/>
                    <a:pt x="108478" y="42979"/>
                    <a:pt x="108727" y="46918"/>
                  </a:cubicBezTo>
                  <a:cubicBezTo>
                    <a:pt x="108797" y="49757"/>
                    <a:pt x="110725" y="52205"/>
                    <a:pt x="113458" y="52951"/>
                  </a:cubicBezTo>
                  <a:cubicBezTo>
                    <a:pt x="121584" y="56085"/>
                    <a:pt x="130645" y="55707"/>
                    <a:pt x="138463" y="51886"/>
                  </a:cubicBezTo>
                  <a:cubicBezTo>
                    <a:pt x="139374" y="51449"/>
                    <a:pt x="140273" y="50928"/>
                    <a:pt x="141207" y="50538"/>
                  </a:cubicBezTo>
                  <a:cubicBezTo>
                    <a:pt x="143573" y="49556"/>
                    <a:pt x="144460" y="50017"/>
                    <a:pt x="144543" y="52655"/>
                  </a:cubicBezTo>
                  <a:cubicBezTo>
                    <a:pt x="144910" y="64294"/>
                    <a:pt x="147358" y="75661"/>
                    <a:pt x="149192" y="87088"/>
                  </a:cubicBezTo>
                  <a:cubicBezTo>
                    <a:pt x="150268" y="93794"/>
                    <a:pt x="152539" y="100312"/>
                    <a:pt x="154254" y="106924"/>
                  </a:cubicBezTo>
                  <a:cubicBezTo>
                    <a:pt x="156809" y="116765"/>
                    <a:pt x="159068" y="126701"/>
                    <a:pt x="163019" y="136128"/>
                  </a:cubicBezTo>
                  <a:cubicBezTo>
                    <a:pt x="167869" y="147720"/>
                    <a:pt x="173664" y="158709"/>
                    <a:pt x="181944" y="168302"/>
                  </a:cubicBezTo>
                  <a:cubicBezTo>
                    <a:pt x="184310" y="171058"/>
                    <a:pt x="186676" y="173825"/>
                    <a:pt x="189314" y="176345"/>
                  </a:cubicBezTo>
                  <a:cubicBezTo>
                    <a:pt x="190804" y="177599"/>
                    <a:pt x="191372" y="179645"/>
                    <a:pt x="190745" y="181490"/>
                  </a:cubicBezTo>
                  <a:cubicBezTo>
                    <a:pt x="189077" y="186588"/>
                    <a:pt x="190461" y="191012"/>
                    <a:pt x="193832" y="194833"/>
                  </a:cubicBezTo>
                  <a:cubicBezTo>
                    <a:pt x="195618" y="196855"/>
                    <a:pt x="195997" y="199493"/>
                    <a:pt x="197700" y="201599"/>
                  </a:cubicBezTo>
                  <a:cubicBezTo>
                    <a:pt x="201319" y="206034"/>
                    <a:pt x="206394" y="207335"/>
                    <a:pt x="211385" y="208767"/>
                  </a:cubicBezTo>
                  <a:cubicBezTo>
                    <a:pt x="218482" y="210813"/>
                    <a:pt x="225579" y="212990"/>
                    <a:pt x="232866" y="214444"/>
                  </a:cubicBezTo>
                  <a:cubicBezTo>
                    <a:pt x="239265" y="215710"/>
                    <a:pt x="245759" y="216254"/>
                    <a:pt x="252205" y="217165"/>
                  </a:cubicBezTo>
                  <a:cubicBezTo>
                    <a:pt x="261230" y="218454"/>
                    <a:pt x="270255" y="217674"/>
                    <a:pt x="279269" y="217922"/>
                  </a:cubicBezTo>
                  <a:cubicBezTo>
                    <a:pt x="286236" y="217969"/>
                    <a:pt x="293203" y="217437"/>
                    <a:pt x="300075" y="216313"/>
                  </a:cubicBezTo>
                  <a:cubicBezTo>
                    <a:pt x="302287" y="216159"/>
                    <a:pt x="304511" y="216159"/>
                    <a:pt x="306722" y="216313"/>
                  </a:cubicBezTo>
                  <a:cubicBezTo>
                    <a:pt x="307077" y="218170"/>
                    <a:pt x="306048" y="219590"/>
                    <a:pt x="305540" y="220938"/>
                  </a:cubicBezTo>
                  <a:cubicBezTo>
                    <a:pt x="300832" y="232140"/>
                    <a:pt x="301873" y="244938"/>
                    <a:pt x="308319" y="255241"/>
                  </a:cubicBezTo>
                  <a:cubicBezTo>
                    <a:pt x="309751" y="257441"/>
                    <a:pt x="312022" y="256648"/>
                    <a:pt x="313891" y="256281"/>
                  </a:cubicBezTo>
                  <a:cubicBezTo>
                    <a:pt x="316883" y="255702"/>
                    <a:pt x="319911" y="255288"/>
                    <a:pt x="322868" y="254637"/>
                  </a:cubicBezTo>
                  <a:cubicBezTo>
                    <a:pt x="331503" y="252745"/>
                    <a:pt x="340327" y="251810"/>
                    <a:pt x="348891" y="249527"/>
                  </a:cubicBezTo>
                  <a:cubicBezTo>
                    <a:pt x="357514" y="247375"/>
                    <a:pt x="365853" y="244205"/>
                    <a:pt x="373731" y="240065"/>
                  </a:cubicBezTo>
                  <a:cubicBezTo>
                    <a:pt x="375848" y="238882"/>
                    <a:pt x="378935" y="238208"/>
                    <a:pt x="378592" y="234659"/>
                  </a:cubicBezTo>
                  <a:cubicBezTo>
                    <a:pt x="380272" y="232838"/>
                    <a:pt x="382223" y="231264"/>
                    <a:pt x="384364" y="230022"/>
                  </a:cubicBezTo>
                  <a:cubicBezTo>
                    <a:pt x="387144" y="228236"/>
                    <a:pt x="388670" y="225291"/>
                    <a:pt x="390846" y="223162"/>
                  </a:cubicBezTo>
                  <a:cubicBezTo>
                    <a:pt x="397021" y="216916"/>
                    <a:pt x="402083" y="209890"/>
                    <a:pt x="407406" y="202971"/>
                  </a:cubicBezTo>
                  <a:cubicBezTo>
                    <a:pt x="410056" y="199517"/>
                    <a:pt x="413474" y="196962"/>
                    <a:pt x="413723" y="192006"/>
                  </a:cubicBezTo>
                  <a:cubicBezTo>
                    <a:pt x="413888" y="188540"/>
                    <a:pt x="416680" y="186092"/>
                    <a:pt x="418939" y="183608"/>
                  </a:cubicBezTo>
                  <a:cubicBezTo>
                    <a:pt x="421198" y="181124"/>
                    <a:pt x="422369" y="178959"/>
                    <a:pt x="422133" y="175801"/>
                  </a:cubicBezTo>
                  <a:cubicBezTo>
                    <a:pt x="421872" y="172252"/>
                    <a:pt x="423434" y="169260"/>
                    <a:pt x="425575" y="166587"/>
                  </a:cubicBezTo>
                  <a:cubicBezTo>
                    <a:pt x="427609" y="164245"/>
                    <a:pt x="428614" y="161181"/>
                    <a:pt x="428354" y="158094"/>
                  </a:cubicBezTo>
                  <a:cubicBezTo>
                    <a:pt x="428165" y="154853"/>
                    <a:pt x="429052" y="151647"/>
                    <a:pt x="430874" y="148962"/>
                  </a:cubicBezTo>
                  <a:cubicBezTo>
                    <a:pt x="432518" y="146502"/>
                    <a:pt x="433121" y="143497"/>
                    <a:pt x="432565" y="140600"/>
                  </a:cubicBezTo>
                  <a:cubicBezTo>
                    <a:pt x="431844" y="136838"/>
                    <a:pt x="432435" y="132934"/>
                    <a:pt x="434269" y="129564"/>
                  </a:cubicBezTo>
                  <a:cubicBezTo>
                    <a:pt x="435605" y="127257"/>
                    <a:pt x="435853" y="124477"/>
                    <a:pt x="434931" y="121982"/>
                  </a:cubicBezTo>
                  <a:cubicBezTo>
                    <a:pt x="434611" y="121319"/>
                    <a:pt x="434481" y="120574"/>
                    <a:pt x="434564" y="119841"/>
                  </a:cubicBezTo>
                  <a:cubicBezTo>
                    <a:pt x="436812" y="111774"/>
                    <a:pt x="435061" y="103458"/>
                    <a:pt x="436137" y="95344"/>
                  </a:cubicBezTo>
                  <a:cubicBezTo>
                    <a:pt x="436469" y="92848"/>
                    <a:pt x="436954" y="90471"/>
                    <a:pt x="435972" y="88046"/>
                  </a:cubicBezTo>
                  <a:cubicBezTo>
                    <a:pt x="435629" y="87383"/>
                    <a:pt x="435463" y="86662"/>
                    <a:pt x="435475" y="85916"/>
                  </a:cubicBezTo>
                  <a:cubicBezTo>
                    <a:pt x="436433" y="77932"/>
                    <a:pt x="434777" y="70031"/>
                    <a:pt x="434552" y="62094"/>
                  </a:cubicBezTo>
                  <a:cubicBezTo>
                    <a:pt x="434399" y="55719"/>
                    <a:pt x="433902" y="49355"/>
                    <a:pt x="433062" y="43027"/>
                  </a:cubicBezTo>
                  <a:cubicBezTo>
                    <a:pt x="432565" y="38390"/>
                    <a:pt x="432920" y="33694"/>
                    <a:pt x="434091" y="29175"/>
                  </a:cubicBezTo>
                  <a:cubicBezTo>
                    <a:pt x="434895" y="25627"/>
                    <a:pt x="437829" y="22942"/>
                    <a:pt x="441436" y="22469"/>
                  </a:cubicBezTo>
                  <a:cubicBezTo>
                    <a:pt x="446464" y="21534"/>
                    <a:pt x="451574" y="21191"/>
                    <a:pt x="456683" y="21463"/>
                  </a:cubicBezTo>
                  <a:cubicBezTo>
                    <a:pt x="457854" y="21428"/>
                    <a:pt x="459014" y="21641"/>
                    <a:pt x="460102" y="22078"/>
                  </a:cubicBezTo>
                  <a:cubicBezTo>
                    <a:pt x="464656" y="24491"/>
                    <a:pt x="470050" y="24764"/>
                    <a:pt x="474816" y="22812"/>
                  </a:cubicBezTo>
                  <a:cubicBezTo>
                    <a:pt x="479985" y="20943"/>
                    <a:pt x="484528" y="22942"/>
                    <a:pt x="488135" y="26987"/>
                  </a:cubicBezTo>
                  <a:cubicBezTo>
                    <a:pt x="488750" y="27981"/>
                    <a:pt x="489838" y="28229"/>
                    <a:pt x="490761" y="28750"/>
                  </a:cubicBezTo>
                  <a:cubicBezTo>
                    <a:pt x="491021" y="29081"/>
                    <a:pt x="491376" y="29306"/>
                    <a:pt x="491636" y="29625"/>
                  </a:cubicBezTo>
                  <a:lnTo>
                    <a:pt x="493387" y="29625"/>
                  </a:lnTo>
                  <a:cubicBezTo>
                    <a:pt x="494759" y="31553"/>
                    <a:pt x="493706" y="33233"/>
                    <a:pt x="492713" y="34794"/>
                  </a:cubicBezTo>
                  <a:cubicBezTo>
                    <a:pt x="490879" y="37645"/>
                    <a:pt x="490643" y="40354"/>
                    <a:pt x="492819" y="43157"/>
                  </a:cubicBezTo>
                  <a:cubicBezTo>
                    <a:pt x="493943" y="44505"/>
                    <a:pt x="494452" y="46268"/>
                    <a:pt x="494215" y="48007"/>
                  </a:cubicBezTo>
                  <a:cubicBezTo>
                    <a:pt x="494108" y="48598"/>
                    <a:pt x="493967" y="49178"/>
                    <a:pt x="493801" y="49745"/>
                  </a:cubicBezTo>
                  <a:cubicBezTo>
                    <a:pt x="493730" y="50301"/>
                    <a:pt x="493730" y="50881"/>
                    <a:pt x="493801" y="51437"/>
                  </a:cubicBezTo>
                  <a:cubicBezTo>
                    <a:pt x="493931" y="52004"/>
                    <a:pt x="494097" y="52560"/>
                    <a:pt x="494227" y="53128"/>
                  </a:cubicBezTo>
                  <a:cubicBezTo>
                    <a:pt x="494594" y="55352"/>
                    <a:pt x="494321" y="57635"/>
                    <a:pt x="493446" y="59705"/>
                  </a:cubicBezTo>
                  <a:cubicBezTo>
                    <a:pt x="493245" y="60249"/>
                    <a:pt x="493068" y="60805"/>
                    <a:pt x="492937" y="61372"/>
                  </a:cubicBezTo>
                  <a:cubicBezTo>
                    <a:pt x="492878" y="61952"/>
                    <a:pt x="492902" y="62544"/>
                    <a:pt x="493020" y="63111"/>
                  </a:cubicBezTo>
                  <a:cubicBezTo>
                    <a:pt x="493198" y="63727"/>
                    <a:pt x="493375" y="64294"/>
                    <a:pt x="493493" y="64968"/>
                  </a:cubicBezTo>
                  <a:cubicBezTo>
                    <a:pt x="493742" y="70977"/>
                    <a:pt x="493210" y="76974"/>
                    <a:pt x="493493" y="82983"/>
                  </a:cubicBezTo>
                  <a:cubicBezTo>
                    <a:pt x="493375" y="83610"/>
                    <a:pt x="493198" y="84237"/>
                    <a:pt x="493032" y="84864"/>
                  </a:cubicBezTo>
                  <a:cubicBezTo>
                    <a:pt x="492784" y="85834"/>
                    <a:pt x="492736" y="86839"/>
                    <a:pt x="492890" y="87833"/>
                  </a:cubicBezTo>
                  <a:cubicBezTo>
                    <a:pt x="493044" y="88424"/>
                    <a:pt x="493245" y="88992"/>
                    <a:pt x="493482" y="89548"/>
                  </a:cubicBezTo>
                  <a:cubicBezTo>
                    <a:pt x="494333" y="91310"/>
                    <a:pt x="494582" y="93309"/>
                    <a:pt x="494168" y="95226"/>
                  </a:cubicBezTo>
                  <a:cubicBezTo>
                    <a:pt x="494061" y="95876"/>
                    <a:pt x="493943" y="96515"/>
                    <a:pt x="493896" y="97177"/>
                  </a:cubicBezTo>
                  <a:cubicBezTo>
                    <a:pt x="495126" y="102204"/>
                    <a:pt x="495705" y="107373"/>
                    <a:pt x="495623" y="112554"/>
                  </a:cubicBezTo>
                  <a:cubicBezTo>
                    <a:pt x="495741" y="112956"/>
                    <a:pt x="495847" y="113370"/>
                    <a:pt x="496001" y="113737"/>
                  </a:cubicBezTo>
                  <a:cubicBezTo>
                    <a:pt x="496096" y="113915"/>
                    <a:pt x="496178" y="114116"/>
                    <a:pt x="496285" y="114293"/>
                  </a:cubicBezTo>
                  <a:lnTo>
                    <a:pt x="496983" y="115358"/>
                  </a:lnTo>
                  <a:cubicBezTo>
                    <a:pt x="498461" y="117534"/>
                    <a:pt x="499147" y="120148"/>
                    <a:pt x="498934" y="122762"/>
                  </a:cubicBezTo>
                  <a:cubicBezTo>
                    <a:pt x="498793" y="124643"/>
                    <a:pt x="499171" y="126524"/>
                    <a:pt x="500035" y="128203"/>
                  </a:cubicBezTo>
                  <a:cubicBezTo>
                    <a:pt x="500248" y="128546"/>
                    <a:pt x="500449" y="128889"/>
                    <a:pt x="500650" y="129232"/>
                  </a:cubicBezTo>
                  <a:lnTo>
                    <a:pt x="500981" y="129717"/>
                  </a:lnTo>
                  <a:cubicBezTo>
                    <a:pt x="501217" y="130013"/>
                    <a:pt x="501442" y="130332"/>
                    <a:pt x="501667" y="130640"/>
                  </a:cubicBezTo>
                  <a:cubicBezTo>
                    <a:pt x="502105" y="131243"/>
                    <a:pt x="502495" y="131882"/>
                    <a:pt x="502850" y="132532"/>
                  </a:cubicBezTo>
                  <a:cubicBezTo>
                    <a:pt x="503134" y="133017"/>
                    <a:pt x="503382" y="133526"/>
                    <a:pt x="503583" y="134047"/>
                  </a:cubicBezTo>
                  <a:cubicBezTo>
                    <a:pt x="503796" y="134756"/>
                    <a:pt x="503973" y="135466"/>
                    <a:pt x="504115" y="136187"/>
                  </a:cubicBezTo>
                  <a:cubicBezTo>
                    <a:pt x="504281" y="136732"/>
                    <a:pt x="504447" y="137264"/>
                    <a:pt x="504588" y="137820"/>
                  </a:cubicBezTo>
                  <a:cubicBezTo>
                    <a:pt x="504979" y="139547"/>
                    <a:pt x="504801" y="141439"/>
                    <a:pt x="506126" y="142882"/>
                  </a:cubicBezTo>
                  <a:cubicBezTo>
                    <a:pt x="506398" y="143154"/>
                    <a:pt x="506658" y="143450"/>
                    <a:pt x="506930" y="143734"/>
                  </a:cubicBezTo>
                  <a:lnTo>
                    <a:pt x="507333" y="144160"/>
                  </a:lnTo>
                  <a:cubicBezTo>
                    <a:pt x="507628" y="144432"/>
                    <a:pt x="507900" y="144716"/>
                    <a:pt x="508149" y="145012"/>
                  </a:cubicBezTo>
                  <a:cubicBezTo>
                    <a:pt x="510089" y="147247"/>
                    <a:pt x="511378" y="149968"/>
                    <a:pt x="511851" y="152889"/>
                  </a:cubicBezTo>
                  <a:cubicBezTo>
                    <a:pt x="511958" y="153209"/>
                    <a:pt x="512064" y="153552"/>
                    <a:pt x="512182" y="153871"/>
                  </a:cubicBezTo>
                  <a:lnTo>
                    <a:pt x="512431" y="154297"/>
                  </a:lnTo>
                  <a:cubicBezTo>
                    <a:pt x="512667" y="154533"/>
                    <a:pt x="512892" y="154782"/>
                    <a:pt x="513140" y="154995"/>
                  </a:cubicBezTo>
                  <a:cubicBezTo>
                    <a:pt x="513685" y="155397"/>
                    <a:pt x="514229" y="155799"/>
                    <a:pt x="514749" y="156237"/>
                  </a:cubicBezTo>
                  <a:cubicBezTo>
                    <a:pt x="515021" y="156461"/>
                    <a:pt x="515270" y="156698"/>
                    <a:pt x="515518" y="156946"/>
                  </a:cubicBezTo>
                  <a:cubicBezTo>
                    <a:pt x="515766" y="157195"/>
                    <a:pt x="515778" y="157195"/>
                    <a:pt x="515908" y="157313"/>
                  </a:cubicBezTo>
                  <a:cubicBezTo>
                    <a:pt x="516038" y="157431"/>
                    <a:pt x="516441" y="157810"/>
                    <a:pt x="516689" y="158070"/>
                  </a:cubicBezTo>
                  <a:cubicBezTo>
                    <a:pt x="516937" y="158330"/>
                    <a:pt x="516949" y="158342"/>
                    <a:pt x="517091" y="158472"/>
                  </a:cubicBezTo>
                  <a:cubicBezTo>
                    <a:pt x="517363" y="158744"/>
                    <a:pt x="517612" y="159028"/>
                    <a:pt x="517848" y="159324"/>
                  </a:cubicBezTo>
                  <a:cubicBezTo>
                    <a:pt x="519031" y="160850"/>
                    <a:pt x="519551" y="162754"/>
                    <a:pt x="520379" y="164481"/>
                  </a:cubicBezTo>
                  <a:cubicBezTo>
                    <a:pt x="520699" y="164942"/>
                    <a:pt x="521101" y="165345"/>
                    <a:pt x="521562" y="165664"/>
                  </a:cubicBezTo>
                  <a:cubicBezTo>
                    <a:pt x="523609" y="166847"/>
                    <a:pt x="525915" y="167675"/>
                    <a:pt x="527228" y="169839"/>
                  </a:cubicBezTo>
                  <a:cubicBezTo>
                    <a:pt x="527571" y="170312"/>
                    <a:pt x="527902" y="170797"/>
                    <a:pt x="528257" y="171259"/>
                  </a:cubicBezTo>
                  <a:cubicBezTo>
                    <a:pt x="529239" y="172418"/>
                    <a:pt x="530102" y="173684"/>
                    <a:pt x="530824" y="175020"/>
                  </a:cubicBezTo>
                  <a:cubicBezTo>
                    <a:pt x="531155" y="175458"/>
                    <a:pt x="531557" y="175824"/>
                    <a:pt x="532007" y="176120"/>
                  </a:cubicBezTo>
                  <a:cubicBezTo>
                    <a:pt x="533202" y="176605"/>
                    <a:pt x="534361" y="177173"/>
                    <a:pt x="535484" y="177800"/>
                  </a:cubicBezTo>
                  <a:cubicBezTo>
                    <a:pt x="535946" y="178096"/>
                    <a:pt x="536407" y="178415"/>
                    <a:pt x="536868" y="178723"/>
                  </a:cubicBezTo>
                  <a:cubicBezTo>
                    <a:pt x="537968" y="179397"/>
                    <a:pt x="538891" y="180319"/>
                    <a:pt x="539577" y="181419"/>
                  </a:cubicBezTo>
                  <a:cubicBezTo>
                    <a:pt x="539873" y="181845"/>
                    <a:pt x="540180" y="182295"/>
                    <a:pt x="540511" y="182709"/>
                  </a:cubicBezTo>
                  <a:cubicBezTo>
                    <a:pt x="541067" y="183359"/>
                    <a:pt x="541600" y="184034"/>
                    <a:pt x="542167" y="184684"/>
                  </a:cubicBezTo>
                  <a:cubicBezTo>
                    <a:pt x="542522" y="185003"/>
                    <a:pt x="542960" y="185252"/>
                    <a:pt x="543421" y="185382"/>
                  </a:cubicBezTo>
                  <a:cubicBezTo>
                    <a:pt x="544450" y="185465"/>
                    <a:pt x="545468" y="185618"/>
                    <a:pt x="546485" y="185820"/>
                  </a:cubicBezTo>
                  <a:cubicBezTo>
                    <a:pt x="546993" y="185985"/>
                    <a:pt x="547490" y="186198"/>
                    <a:pt x="547952" y="186470"/>
                  </a:cubicBezTo>
                  <a:cubicBezTo>
                    <a:pt x="548578" y="186801"/>
                    <a:pt x="549170" y="187203"/>
                    <a:pt x="549726" y="187653"/>
                  </a:cubicBezTo>
                  <a:cubicBezTo>
                    <a:pt x="550116" y="187984"/>
                    <a:pt x="550495" y="188351"/>
                    <a:pt x="550909" y="188729"/>
                  </a:cubicBezTo>
                  <a:cubicBezTo>
                    <a:pt x="551323" y="189108"/>
                    <a:pt x="551843" y="189664"/>
                    <a:pt x="552352" y="190090"/>
                  </a:cubicBezTo>
                  <a:cubicBezTo>
                    <a:pt x="552742" y="190362"/>
                    <a:pt x="553168" y="190563"/>
                    <a:pt x="553617" y="190693"/>
                  </a:cubicBezTo>
                  <a:cubicBezTo>
                    <a:pt x="554244" y="190823"/>
                    <a:pt x="554883" y="190929"/>
                    <a:pt x="555498" y="191119"/>
                  </a:cubicBezTo>
                  <a:lnTo>
                    <a:pt x="556870" y="191592"/>
                  </a:lnTo>
                  <a:cubicBezTo>
                    <a:pt x="557343" y="191710"/>
                    <a:pt x="557805" y="191864"/>
                    <a:pt x="558266" y="192030"/>
                  </a:cubicBezTo>
                  <a:cubicBezTo>
                    <a:pt x="558715" y="192207"/>
                    <a:pt x="559189" y="192337"/>
                    <a:pt x="559662" y="192420"/>
                  </a:cubicBezTo>
                  <a:lnTo>
                    <a:pt x="560655" y="192420"/>
                  </a:lnTo>
                  <a:cubicBezTo>
                    <a:pt x="561329" y="192420"/>
                    <a:pt x="562016" y="192420"/>
                    <a:pt x="562690" y="192503"/>
                  </a:cubicBezTo>
                  <a:cubicBezTo>
                    <a:pt x="563352" y="192550"/>
                    <a:pt x="563991" y="192834"/>
                    <a:pt x="564476" y="193295"/>
                  </a:cubicBezTo>
                  <a:cubicBezTo>
                    <a:pt x="564772" y="193449"/>
                    <a:pt x="564724" y="194241"/>
                    <a:pt x="565363" y="193745"/>
                  </a:cubicBezTo>
                  <a:cubicBezTo>
                    <a:pt x="565623" y="193567"/>
                    <a:pt x="565907" y="193413"/>
                    <a:pt x="566191" y="193271"/>
                  </a:cubicBezTo>
                  <a:cubicBezTo>
                    <a:pt x="566652" y="193011"/>
                    <a:pt x="567149" y="192822"/>
                    <a:pt x="567658" y="192704"/>
                  </a:cubicBezTo>
                  <a:cubicBezTo>
                    <a:pt x="568426" y="192562"/>
                    <a:pt x="569231" y="192656"/>
                    <a:pt x="569952" y="192952"/>
                  </a:cubicBezTo>
                  <a:cubicBezTo>
                    <a:pt x="570544" y="193212"/>
                    <a:pt x="571076" y="193591"/>
                    <a:pt x="571502" y="194064"/>
                  </a:cubicBezTo>
                  <a:cubicBezTo>
                    <a:pt x="572247" y="194951"/>
                    <a:pt x="572247" y="196240"/>
                    <a:pt x="571502" y="197127"/>
                  </a:cubicBezTo>
                  <a:cubicBezTo>
                    <a:pt x="554942" y="196442"/>
                    <a:pt x="539068" y="193839"/>
                    <a:pt x="527003" y="180769"/>
                  </a:cubicBezTo>
                  <a:cubicBezTo>
                    <a:pt x="524756" y="178332"/>
                    <a:pt x="521752" y="176653"/>
                    <a:pt x="519528" y="174145"/>
                  </a:cubicBezTo>
                  <a:cubicBezTo>
                    <a:pt x="513507" y="166930"/>
                    <a:pt x="507214" y="159892"/>
                    <a:pt x="502968" y="151363"/>
                  </a:cubicBezTo>
                  <a:cubicBezTo>
                    <a:pt x="496368" y="137536"/>
                    <a:pt x="491731" y="122857"/>
                    <a:pt x="489200" y="107740"/>
                  </a:cubicBezTo>
                  <a:cubicBezTo>
                    <a:pt x="487544" y="97095"/>
                    <a:pt x="485072" y="86532"/>
                    <a:pt x="484930" y="75685"/>
                  </a:cubicBezTo>
                  <a:cubicBezTo>
                    <a:pt x="484788" y="64294"/>
                    <a:pt x="486030" y="52963"/>
                    <a:pt x="486893" y="41607"/>
                  </a:cubicBezTo>
                  <a:cubicBezTo>
                    <a:pt x="487142" y="38260"/>
                    <a:pt x="487307" y="34901"/>
                    <a:pt x="487697" y="31577"/>
                  </a:cubicBezTo>
                  <a:cubicBezTo>
                    <a:pt x="487934" y="29495"/>
                    <a:pt x="487130" y="28549"/>
                    <a:pt x="485131" y="28466"/>
                  </a:cubicBezTo>
                  <a:cubicBezTo>
                    <a:pt x="481925" y="28324"/>
                    <a:pt x="478708" y="28076"/>
                    <a:pt x="475514" y="28099"/>
                  </a:cubicBezTo>
                  <a:cubicBezTo>
                    <a:pt x="472451" y="28229"/>
                    <a:pt x="469375" y="28040"/>
                    <a:pt x="466347" y="27555"/>
                  </a:cubicBezTo>
                  <a:cubicBezTo>
                    <a:pt x="461131" y="26561"/>
                    <a:pt x="455879" y="26999"/>
                    <a:pt x="450639" y="26964"/>
                  </a:cubicBezTo>
                  <a:cubicBezTo>
                    <a:pt x="449326" y="27614"/>
                    <a:pt x="447918" y="27188"/>
                    <a:pt x="446570" y="27319"/>
                  </a:cubicBezTo>
                  <a:cubicBezTo>
                    <a:pt x="445553" y="27378"/>
                    <a:pt x="444536" y="26833"/>
                    <a:pt x="443506" y="27236"/>
                  </a:cubicBezTo>
                  <a:lnTo>
                    <a:pt x="443057" y="27354"/>
                  </a:lnTo>
                  <a:lnTo>
                    <a:pt x="442217" y="27650"/>
                  </a:lnTo>
                  <a:cubicBezTo>
                    <a:pt x="441957" y="27780"/>
                    <a:pt x="441720" y="27934"/>
                    <a:pt x="441496" y="28111"/>
                  </a:cubicBezTo>
                  <a:cubicBezTo>
                    <a:pt x="441496" y="28111"/>
                    <a:pt x="441224" y="28442"/>
                    <a:pt x="441235" y="28454"/>
                  </a:cubicBezTo>
                  <a:cubicBezTo>
                    <a:pt x="441070" y="28880"/>
                    <a:pt x="440952" y="29329"/>
                    <a:pt x="440904" y="29791"/>
                  </a:cubicBezTo>
                  <a:cubicBezTo>
                    <a:pt x="440904" y="30323"/>
                    <a:pt x="440904" y="30843"/>
                    <a:pt x="440904" y="31376"/>
                  </a:cubicBezTo>
                  <a:lnTo>
                    <a:pt x="440904" y="34924"/>
                  </a:lnTo>
                  <a:cubicBezTo>
                    <a:pt x="440904" y="35965"/>
                    <a:pt x="440904" y="37018"/>
                    <a:pt x="440904" y="38071"/>
                  </a:cubicBezTo>
                  <a:cubicBezTo>
                    <a:pt x="441212" y="40164"/>
                    <a:pt x="440999" y="42305"/>
                    <a:pt x="441389" y="44399"/>
                  </a:cubicBezTo>
                  <a:cubicBezTo>
                    <a:pt x="441531" y="44801"/>
                    <a:pt x="441626" y="45227"/>
                    <a:pt x="441685" y="45653"/>
                  </a:cubicBezTo>
                  <a:cubicBezTo>
                    <a:pt x="441768" y="46516"/>
                    <a:pt x="441756" y="47380"/>
                    <a:pt x="441803" y="48243"/>
                  </a:cubicBezTo>
                  <a:cubicBezTo>
                    <a:pt x="442134" y="50195"/>
                    <a:pt x="441910" y="52217"/>
                    <a:pt x="442537" y="54157"/>
                  </a:cubicBezTo>
                  <a:cubicBezTo>
                    <a:pt x="442596" y="54618"/>
                    <a:pt x="442631" y="55092"/>
                    <a:pt x="442631" y="55565"/>
                  </a:cubicBezTo>
                  <a:cubicBezTo>
                    <a:pt x="442702" y="58262"/>
                    <a:pt x="442986" y="60959"/>
                    <a:pt x="443483" y="63608"/>
                  </a:cubicBezTo>
                  <a:cubicBezTo>
                    <a:pt x="444701" y="75165"/>
                    <a:pt x="445328" y="86780"/>
                    <a:pt x="445364" y="98396"/>
                  </a:cubicBezTo>
                  <a:cubicBezTo>
                    <a:pt x="445529" y="107965"/>
                    <a:pt x="444654" y="117522"/>
                    <a:pt x="442738" y="126890"/>
                  </a:cubicBezTo>
                  <a:cubicBezTo>
                    <a:pt x="442454" y="128321"/>
                    <a:pt x="442276" y="129776"/>
                    <a:pt x="441874" y="131172"/>
                  </a:cubicBezTo>
                  <a:cubicBezTo>
                    <a:pt x="436492" y="149660"/>
                    <a:pt x="432565" y="168574"/>
                    <a:pt x="426131" y="186766"/>
                  </a:cubicBezTo>
                  <a:cubicBezTo>
                    <a:pt x="424510" y="191320"/>
                    <a:pt x="422937" y="195862"/>
                    <a:pt x="419566" y="199505"/>
                  </a:cubicBezTo>
                  <a:cubicBezTo>
                    <a:pt x="419282" y="199836"/>
                    <a:pt x="419033" y="200203"/>
                    <a:pt x="418832" y="200593"/>
                  </a:cubicBezTo>
                  <a:cubicBezTo>
                    <a:pt x="402864" y="227314"/>
                    <a:pt x="378710" y="243176"/>
                    <a:pt x="349222" y="250462"/>
                  </a:cubicBezTo>
                  <a:cubicBezTo>
                    <a:pt x="325459" y="256376"/>
                    <a:pt x="301341" y="261510"/>
                    <a:pt x="276643" y="261581"/>
                  </a:cubicBezTo>
                  <a:cubicBezTo>
                    <a:pt x="250715" y="261581"/>
                    <a:pt x="224976" y="259747"/>
                    <a:pt x="200527" y="249894"/>
                  </a:cubicBezTo>
                  <a:cubicBezTo>
                    <a:pt x="199983" y="249669"/>
                    <a:pt x="199439" y="249480"/>
                    <a:pt x="198871" y="249326"/>
                  </a:cubicBezTo>
                  <a:cubicBezTo>
                    <a:pt x="182654" y="244903"/>
                    <a:pt x="168898" y="235818"/>
                    <a:pt x="155413" y="226261"/>
                  </a:cubicBezTo>
                  <a:cubicBezTo>
                    <a:pt x="153698" y="225125"/>
                    <a:pt x="152113" y="223812"/>
                    <a:pt x="150682" y="222334"/>
                  </a:cubicBezTo>
                  <a:cubicBezTo>
                    <a:pt x="140226" y="210884"/>
                    <a:pt x="129911" y="199339"/>
                    <a:pt x="123595" y="184897"/>
                  </a:cubicBezTo>
                  <a:cubicBezTo>
                    <a:pt x="122838" y="183158"/>
                    <a:pt x="121974" y="181467"/>
                    <a:pt x="121064" y="179799"/>
                  </a:cubicBezTo>
                  <a:cubicBezTo>
                    <a:pt x="120306" y="178699"/>
                    <a:pt x="120236" y="177268"/>
                    <a:pt x="120874" y="176097"/>
                  </a:cubicBezTo>
                  <a:cubicBezTo>
                    <a:pt x="121702" y="174523"/>
                    <a:pt x="121880" y="172690"/>
                    <a:pt x="121371" y="170987"/>
                  </a:cubicBezTo>
                  <a:cubicBezTo>
                    <a:pt x="117479" y="157242"/>
                    <a:pt x="117207" y="143036"/>
                    <a:pt x="115918" y="128948"/>
                  </a:cubicBezTo>
                  <a:cubicBezTo>
                    <a:pt x="114179" y="109905"/>
                    <a:pt x="113411" y="90790"/>
                    <a:pt x="110867" y="71817"/>
                  </a:cubicBezTo>
                  <a:cubicBezTo>
                    <a:pt x="109413" y="60970"/>
                    <a:pt x="108502" y="50053"/>
                    <a:pt x="106266" y="39313"/>
                  </a:cubicBezTo>
                  <a:cubicBezTo>
                    <a:pt x="103735" y="27212"/>
                    <a:pt x="96295" y="20600"/>
                    <a:pt x="83887" y="19807"/>
                  </a:cubicBezTo>
                  <a:cubicBezTo>
                    <a:pt x="78942" y="19488"/>
                    <a:pt x="73998" y="19370"/>
                    <a:pt x="69030" y="19346"/>
                  </a:cubicBezTo>
                  <a:cubicBezTo>
                    <a:pt x="58799" y="19086"/>
                    <a:pt x="48638" y="17501"/>
                    <a:pt x="38820" y="14615"/>
                  </a:cubicBezTo>
                  <a:cubicBezTo>
                    <a:pt x="25407" y="11031"/>
                    <a:pt x="12538" y="5625"/>
                    <a:pt x="603" y="-1472"/>
                  </a:cubicBezTo>
                  <a:cubicBezTo>
                    <a:pt x="23" y="-1862"/>
                    <a:pt x="-521" y="-2288"/>
                    <a:pt x="-1030" y="-2749"/>
                  </a:cubicBezTo>
                  <a:close/>
                </a:path>
              </a:pathLst>
            </a:custGeom>
            <a:solidFill>
              <a:srgbClr val="020202"/>
            </a:solidFill>
            <a:ln w="1171" cap="flat">
              <a:noFill/>
              <a:prstDash val="solid"/>
              <a:miter/>
            </a:ln>
          </p:spPr>
          <p:txBody>
            <a:bodyPr rtlCol="0" anchor="ctr"/>
            <a:lstStyle/>
            <a:p>
              <a:endParaRPr lang="es-CO"/>
            </a:p>
          </p:txBody>
        </p:sp>
        <p:sp>
          <p:nvSpPr>
            <p:cNvPr id="408" name="Freeform: Shape 407">
              <a:extLst>
                <a:ext uri="{FF2B5EF4-FFF2-40B4-BE49-F238E27FC236}">
                  <a16:creationId xmlns:a16="http://schemas.microsoft.com/office/drawing/2014/main" id="{60AD063A-949B-18D9-6A1A-9B291E1950D2}"/>
                </a:ext>
              </a:extLst>
            </p:cNvPr>
            <p:cNvSpPr/>
            <p:nvPr/>
          </p:nvSpPr>
          <p:spPr>
            <a:xfrm rot="19975584">
              <a:off x="12958544" y="5997336"/>
              <a:ext cx="314419" cy="215544"/>
            </a:xfrm>
            <a:custGeom>
              <a:avLst/>
              <a:gdLst>
                <a:gd name="connsiteX0" fmla="*/ 288062 w 314419"/>
                <a:gd name="connsiteY0" fmla="*/ 135488 h 215544"/>
                <a:gd name="connsiteX1" fmla="*/ 290535 w 314419"/>
                <a:gd name="connsiteY1" fmla="*/ 140433 h 215544"/>
                <a:gd name="connsiteX2" fmla="*/ 311944 w 314419"/>
                <a:gd name="connsiteY2" fmla="*/ 171707 h 215544"/>
                <a:gd name="connsiteX3" fmla="*/ 313328 w 314419"/>
                <a:gd name="connsiteY3" fmla="*/ 176628 h 215544"/>
                <a:gd name="connsiteX4" fmla="*/ 306231 w 314419"/>
                <a:gd name="connsiteY4" fmla="*/ 196511 h 215544"/>
                <a:gd name="connsiteX5" fmla="*/ 281912 w 314419"/>
                <a:gd name="connsiteY5" fmla="*/ 212066 h 215544"/>
                <a:gd name="connsiteX6" fmla="*/ 259923 w 314419"/>
                <a:gd name="connsiteY6" fmla="*/ 209026 h 215544"/>
                <a:gd name="connsiteX7" fmla="*/ 246320 w 314419"/>
                <a:gd name="connsiteY7" fmla="*/ 197647 h 215544"/>
                <a:gd name="connsiteX8" fmla="*/ 243256 w 314419"/>
                <a:gd name="connsiteY8" fmla="*/ 193980 h 215544"/>
                <a:gd name="connsiteX9" fmla="*/ 239921 w 314419"/>
                <a:gd name="connsiteY9" fmla="*/ 187959 h 215544"/>
                <a:gd name="connsiteX10" fmla="*/ 233107 w 314419"/>
                <a:gd name="connsiteY10" fmla="*/ 181643 h 215544"/>
                <a:gd name="connsiteX11" fmla="*/ 223112 w 314419"/>
                <a:gd name="connsiteY11" fmla="*/ 178839 h 215544"/>
                <a:gd name="connsiteX12" fmla="*/ 221385 w 314419"/>
                <a:gd name="connsiteY12" fmla="*/ 178686 h 215544"/>
                <a:gd name="connsiteX13" fmla="*/ 213827 w 314419"/>
                <a:gd name="connsiteY13" fmla="*/ 176001 h 215544"/>
                <a:gd name="connsiteX14" fmla="*/ 195872 w 314419"/>
                <a:gd name="connsiteY14" fmla="*/ 156637 h 215544"/>
                <a:gd name="connsiteX15" fmla="*/ 173398 w 314419"/>
                <a:gd name="connsiteY15" fmla="*/ 124346 h 215544"/>
                <a:gd name="connsiteX16" fmla="*/ 163663 w 314419"/>
                <a:gd name="connsiteY16" fmla="*/ 111027 h 215544"/>
                <a:gd name="connsiteX17" fmla="*/ 163048 w 314419"/>
                <a:gd name="connsiteY17" fmla="*/ 110022 h 215544"/>
                <a:gd name="connsiteX18" fmla="*/ 162397 w 314419"/>
                <a:gd name="connsiteY18" fmla="*/ 109075 h 215544"/>
                <a:gd name="connsiteX19" fmla="*/ 161758 w 314419"/>
                <a:gd name="connsiteY19" fmla="*/ 108141 h 215544"/>
                <a:gd name="connsiteX20" fmla="*/ 159665 w 314419"/>
                <a:gd name="connsiteY20" fmla="*/ 105574 h 215544"/>
                <a:gd name="connsiteX21" fmla="*/ 158943 w 314419"/>
                <a:gd name="connsiteY21" fmla="*/ 104805 h 215544"/>
                <a:gd name="connsiteX22" fmla="*/ 158257 w 314419"/>
                <a:gd name="connsiteY22" fmla="*/ 104036 h 215544"/>
                <a:gd name="connsiteX23" fmla="*/ 157902 w 314419"/>
                <a:gd name="connsiteY23" fmla="*/ 103658 h 215544"/>
                <a:gd name="connsiteX24" fmla="*/ 157193 w 314419"/>
                <a:gd name="connsiteY24" fmla="*/ 102925 h 215544"/>
                <a:gd name="connsiteX25" fmla="*/ 156826 w 314419"/>
                <a:gd name="connsiteY25" fmla="*/ 102558 h 215544"/>
                <a:gd name="connsiteX26" fmla="*/ 156140 w 314419"/>
                <a:gd name="connsiteY26" fmla="*/ 101765 h 215544"/>
                <a:gd name="connsiteX27" fmla="*/ 155525 w 314419"/>
                <a:gd name="connsiteY27" fmla="*/ 100926 h 215544"/>
                <a:gd name="connsiteX28" fmla="*/ 153514 w 314419"/>
                <a:gd name="connsiteY28" fmla="*/ 98560 h 215544"/>
                <a:gd name="connsiteX29" fmla="*/ 152804 w 314419"/>
                <a:gd name="connsiteY29" fmla="*/ 97815 h 215544"/>
                <a:gd name="connsiteX30" fmla="*/ 152142 w 314419"/>
                <a:gd name="connsiteY30" fmla="*/ 97070 h 215544"/>
                <a:gd name="connsiteX31" fmla="*/ 151799 w 314419"/>
                <a:gd name="connsiteY31" fmla="*/ 96703 h 215544"/>
                <a:gd name="connsiteX32" fmla="*/ 151125 w 314419"/>
                <a:gd name="connsiteY32" fmla="*/ 95993 h 215544"/>
                <a:gd name="connsiteX33" fmla="*/ 150782 w 314419"/>
                <a:gd name="connsiteY33" fmla="*/ 95638 h 215544"/>
                <a:gd name="connsiteX34" fmla="*/ 150131 w 314419"/>
                <a:gd name="connsiteY34" fmla="*/ 94905 h 215544"/>
                <a:gd name="connsiteX35" fmla="*/ 149551 w 314419"/>
                <a:gd name="connsiteY35" fmla="*/ 94124 h 215544"/>
                <a:gd name="connsiteX36" fmla="*/ 148144 w 314419"/>
                <a:gd name="connsiteY36" fmla="*/ 92776 h 215544"/>
                <a:gd name="connsiteX37" fmla="*/ 147292 w 314419"/>
                <a:gd name="connsiteY37" fmla="*/ 92137 h 215544"/>
                <a:gd name="connsiteX38" fmla="*/ 146535 w 314419"/>
                <a:gd name="connsiteY38" fmla="*/ 91356 h 215544"/>
                <a:gd name="connsiteX39" fmla="*/ 145861 w 314419"/>
                <a:gd name="connsiteY39" fmla="*/ 90469 h 215544"/>
                <a:gd name="connsiteX40" fmla="*/ 140444 w 314419"/>
                <a:gd name="connsiteY40" fmla="*/ 84650 h 215544"/>
                <a:gd name="connsiteX41" fmla="*/ 139698 w 314419"/>
                <a:gd name="connsiteY41" fmla="*/ 83869 h 215544"/>
                <a:gd name="connsiteX42" fmla="*/ 139001 w 314419"/>
                <a:gd name="connsiteY42" fmla="*/ 83076 h 215544"/>
                <a:gd name="connsiteX43" fmla="*/ 138646 w 314419"/>
                <a:gd name="connsiteY43" fmla="*/ 82698 h 215544"/>
                <a:gd name="connsiteX44" fmla="*/ 137924 w 314419"/>
                <a:gd name="connsiteY44" fmla="*/ 81941 h 215544"/>
                <a:gd name="connsiteX45" fmla="*/ 137557 w 314419"/>
                <a:gd name="connsiteY45" fmla="*/ 81562 h 215544"/>
                <a:gd name="connsiteX46" fmla="*/ 136848 w 314419"/>
                <a:gd name="connsiteY46" fmla="*/ 80758 h 215544"/>
                <a:gd name="connsiteX47" fmla="*/ 136221 w 314419"/>
                <a:gd name="connsiteY47" fmla="*/ 79895 h 215544"/>
                <a:gd name="connsiteX48" fmla="*/ 133394 w 314419"/>
                <a:gd name="connsiteY48" fmla="*/ 76701 h 215544"/>
                <a:gd name="connsiteX49" fmla="*/ 132696 w 314419"/>
                <a:gd name="connsiteY49" fmla="*/ 75956 h 215544"/>
                <a:gd name="connsiteX50" fmla="*/ 132045 w 314419"/>
                <a:gd name="connsiteY50" fmla="*/ 75223 h 215544"/>
                <a:gd name="connsiteX51" fmla="*/ 131726 w 314419"/>
                <a:gd name="connsiteY51" fmla="*/ 74868 h 215544"/>
                <a:gd name="connsiteX52" fmla="*/ 131087 w 314419"/>
                <a:gd name="connsiteY52" fmla="*/ 74181 h 215544"/>
                <a:gd name="connsiteX53" fmla="*/ 130780 w 314419"/>
                <a:gd name="connsiteY53" fmla="*/ 73850 h 215544"/>
                <a:gd name="connsiteX54" fmla="*/ 130153 w 314419"/>
                <a:gd name="connsiteY54" fmla="*/ 73212 h 215544"/>
                <a:gd name="connsiteX55" fmla="*/ 129833 w 314419"/>
                <a:gd name="connsiteY55" fmla="*/ 72892 h 215544"/>
                <a:gd name="connsiteX56" fmla="*/ 129207 w 314419"/>
                <a:gd name="connsiteY56" fmla="*/ 72265 h 215544"/>
                <a:gd name="connsiteX57" fmla="*/ 128887 w 314419"/>
                <a:gd name="connsiteY57" fmla="*/ 71946 h 215544"/>
                <a:gd name="connsiteX58" fmla="*/ 128225 w 314419"/>
                <a:gd name="connsiteY58" fmla="*/ 71307 h 215544"/>
                <a:gd name="connsiteX59" fmla="*/ 127882 w 314419"/>
                <a:gd name="connsiteY59" fmla="*/ 70976 h 215544"/>
                <a:gd name="connsiteX60" fmla="*/ 127172 w 314419"/>
                <a:gd name="connsiteY60" fmla="*/ 70314 h 215544"/>
                <a:gd name="connsiteX61" fmla="*/ 126805 w 314419"/>
                <a:gd name="connsiteY61" fmla="*/ 69983 h 215544"/>
                <a:gd name="connsiteX62" fmla="*/ 126013 w 314419"/>
                <a:gd name="connsiteY62" fmla="*/ 69273 h 215544"/>
                <a:gd name="connsiteX63" fmla="*/ 125611 w 314419"/>
                <a:gd name="connsiteY63" fmla="*/ 68906 h 215544"/>
                <a:gd name="connsiteX64" fmla="*/ 122228 w 314419"/>
                <a:gd name="connsiteY64" fmla="*/ 65925 h 215544"/>
                <a:gd name="connsiteX65" fmla="*/ 121352 w 314419"/>
                <a:gd name="connsiteY65" fmla="*/ 65286 h 215544"/>
                <a:gd name="connsiteX66" fmla="*/ 120560 w 314419"/>
                <a:gd name="connsiteY66" fmla="*/ 64601 h 215544"/>
                <a:gd name="connsiteX67" fmla="*/ 120193 w 314419"/>
                <a:gd name="connsiteY67" fmla="*/ 64258 h 215544"/>
                <a:gd name="connsiteX68" fmla="*/ 119484 w 314419"/>
                <a:gd name="connsiteY68" fmla="*/ 63571 h 215544"/>
                <a:gd name="connsiteX69" fmla="*/ 119129 w 314419"/>
                <a:gd name="connsiteY69" fmla="*/ 63240 h 215544"/>
                <a:gd name="connsiteX70" fmla="*/ 117626 w 314419"/>
                <a:gd name="connsiteY70" fmla="*/ 62128 h 215544"/>
                <a:gd name="connsiteX71" fmla="*/ 116869 w 314419"/>
                <a:gd name="connsiteY71" fmla="*/ 61608 h 215544"/>
                <a:gd name="connsiteX72" fmla="*/ 116160 w 314419"/>
                <a:gd name="connsiteY72" fmla="*/ 61028 h 215544"/>
                <a:gd name="connsiteX73" fmla="*/ 115793 w 314419"/>
                <a:gd name="connsiteY73" fmla="*/ 60745 h 215544"/>
                <a:gd name="connsiteX74" fmla="*/ 114610 w 314419"/>
                <a:gd name="connsiteY74" fmla="*/ 60035 h 215544"/>
                <a:gd name="connsiteX75" fmla="*/ 113770 w 314419"/>
                <a:gd name="connsiteY75" fmla="*/ 59467 h 215544"/>
                <a:gd name="connsiteX76" fmla="*/ 112942 w 314419"/>
                <a:gd name="connsiteY76" fmla="*/ 58781 h 215544"/>
                <a:gd name="connsiteX77" fmla="*/ 112528 w 314419"/>
                <a:gd name="connsiteY77" fmla="*/ 58403 h 215544"/>
                <a:gd name="connsiteX78" fmla="*/ 109098 w 314419"/>
                <a:gd name="connsiteY78" fmla="*/ 55386 h 215544"/>
                <a:gd name="connsiteX79" fmla="*/ 107371 w 314419"/>
                <a:gd name="connsiteY79" fmla="*/ 54026 h 215544"/>
                <a:gd name="connsiteX80" fmla="*/ 106981 w 314419"/>
                <a:gd name="connsiteY80" fmla="*/ 53659 h 215544"/>
                <a:gd name="connsiteX81" fmla="*/ 106200 w 314419"/>
                <a:gd name="connsiteY81" fmla="*/ 52926 h 215544"/>
                <a:gd name="connsiteX82" fmla="*/ 105822 w 314419"/>
                <a:gd name="connsiteY82" fmla="*/ 52559 h 215544"/>
                <a:gd name="connsiteX83" fmla="*/ 103350 w 314419"/>
                <a:gd name="connsiteY83" fmla="*/ 50643 h 215544"/>
                <a:gd name="connsiteX84" fmla="*/ 102474 w 314419"/>
                <a:gd name="connsiteY84" fmla="*/ 50028 h 215544"/>
                <a:gd name="connsiteX85" fmla="*/ 99955 w 314419"/>
                <a:gd name="connsiteY85" fmla="*/ 48100 h 215544"/>
                <a:gd name="connsiteX86" fmla="*/ 99068 w 314419"/>
                <a:gd name="connsiteY86" fmla="*/ 47520 h 215544"/>
                <a:gd name="connsiteX87" fmla="*/ 97317 w 314419"/>
                <a:gd name="connsiteY87" fmla="*/ 46337 h 215544"/>
                <a:gd name="connsiteX88" fmla="*/ 96442 w 314419"/>
                <a:gd name="connsiteY88" fmla="*/ 45758 h 215544"/>
                <a:gd name="connsiteX89" fmla="*/ 94750 w 314419"/>
                <a:gd name="connsiteY89" fmla="*/ 44575 h 215544"/>
                <a:gd name="connsiteX90" fmla="*/ 93911 w 314419"/>
                <a:gd name="connsiteY90" fmla="*/ 44019 h 215544"/>
                <a:gd name="connsiteX91" fmla="*/ 92325 w 314419"/>
                <a:gd name="connsiteY91" fmla="*/ 42895 h 215544"/>
                <a:gd name="connsiteX92" fmla="*/ 91521 w 314419"/>
                <a:gd name="connsiteY92" fmla="*/ 42399 h 215544"/>
                <a:gd name="connsiteX93" fmla="*/ 90255 w 314419"/>
                <a:gd name="connsiteY93" fmla="*/ 41712 h 215544"/>
                <a:gd name="connsiteX94" fmla="*/ 89439 w 314419"/>
                <a:gd name="connsiteY94" fmla="*/ 41180 h 215544"/>
                <a:gd name="connsiteX95" fmla="*/ 88682 w 314419"/>
                <a:gd name="connsiteY95" fmla="*/ 40565 h 215544"/>
                <a:gd name="connsiteX96" fmla="*/ 88304 w 314419"/>
                <a:gd name="connsiteY96" fmla="*/ 40258 h 215544"/>
                <a:gd name="connsiteX97" fmla="*/ 87121 w 314419"/>
                <a:gd name="connsiteY97" fmla="*/ 39430 h 215544"/>
                <a:gd name="connsiteX98" fmla="*/ 86317 w 314419"/>
                <a:gd name="connsiteY98" fmla="*/ 38921 h 215544"/>
                <a:gd name="connsiteX99" fmla="*/ 85134 w 314419"/>
                <a:gd name="connsiteY99" fmla="*/ 38247 h 215544"/>
                <a:gd name="connsiteX100" fmla="*/ 84282 w 314419"/>
                <a:gd name="connsiteY100" fmla="*/ 37821 h 215544"/>
                <a:gd name="connsiteX101" fmla="*/ 82957 w 314419"/>
                <a:gd name="connsiteY101" fmla="*/ 37182 h 215544"/>
                <a:gd name="connsiteX102" fmla="*/ 82094 w 314419"/>
                <a:gd name="connsiteY102" fmla="*/ 36662 h 215544"/>
                <a:gd name="connsiteX103" fmla="*/ 79456 w 314419"/>
                <a:gd name="connsiteY103" fmla="*/ 35112 h 215544"/>
                <a:gd name="connsiteX104" fmla="*/ 78581 w 314419"/>
                <a:gd name="connsiteY104" fmla="*/ 34627 h 215544"/>
                <a:gd name="connsiteX105" fmla="*/ 77268 w 314419"/>
                <a:gd name="connsiteY105" fmla="*/ 33906 h 215544"/>
                <a:gd name="connsiteX106" fmla="*/ 76369 w 314419"/>
                <a:gd name="connsiteY106" fmla="*/ 33456 h 215544"/>
                <a:gd name="connsiteX107" fmla="*/ 74973 w 314419"/>
                <a:gd name="connsiteY107" fmla="*/ 32782 h 215544"/>
                <a:gd name="connsiteX108" fmla="*/ 74039 w 314419"/>
                <a:gd name="connsiteY108" fmla="*/ 32226 h 215544"/>
                <a:gd name="connsiteX109" fmla="*/ 68125 w 314419"/>
                <a:gd name="connsiteY109" fmla="*/ 29056 h 215544"/>
                <a:gd name="connsiteX110" fmla="*/ 67155 w 314419"/>
                <a:gd name="connsiteY110" fmla="*/ 28536 h 215544"/>
                <a:gd name="connsiteX111" fmla="*/ 65700 w 314419"/>
                <a:gd name="connsiteY111" fmla="*/ 27767 h 215544"/>
                <a:gd name="connsiteX112" fmla="*/ 64694 w 314419"/>
                <a:gd name="connsiteY112" fmla="*/ 27282 h 215544"/>
                <a:gd name="connsiteX113" fmla="*/ 62151 w 314419"/>
                <a:gd name="connsiteY113" fmla="*/ 26264 h 215544"/>
                <a:gd name="connsiteX114" fmla="*/ 61181 w 314419"/>
                <a:gd name="connsiteY114" fmla="*/ 25874 h 215544"/>
                <a:gd name="connsiteX115" fmla="*/ 59833 w 314419"/>
                <a:gd name="connsiteY115" fmla="*/ 25188 h 215544"/>
                <a:gd name="connsiteX116" fmla="*/ 58969 w 314419"/>
                <a:gd name="connsiteY116" fmla="*/ 24739 h 215544"/>
                <a:gd name="connsiteX117" fmla="*/ 57621 w 314419"/>
                <a:gd name="connsiteY117" fmla="*/ 24124 h 215544"/>
                <a:gd name="connsiteX118" fmla="*/ 56710 w 314419"/>
                <a:gd name="connsiteY118" fmla="*/ 23698 h 215544"/>
                <a:gd name="connsiteX119" fmla="*/ 53812 w 314419"/>
                <a:gd name="connsiteY119" fmla="*/ 22610 h 215544"/>
                <a:gd name="connsiteX120" fmla="*/ 52819 w 314419"/>
                <a:gd name="connsiteY120" fmla="*/ 22207 h 215544"/>
                <a:gd name="connsiteX121" fmla="*/ 49341 w 314419"/>
                <a:gd name="connsiteY121" fmla="*/ 20824 h 215544"/>
                <a:gd name="connsiteX122" fmla="*/ 48336 w 314419"/>
                <a:gd name="connsiteY122" fmla="*/ 20409 h 215544"/>
                <a:gd name="connsiteX123" fmla="*/ 45343 w 314419"/>
                <a:gd name="connsiteY123" fmla="*/ 19227 h 215544"/>
                <a:gd name="connsiteX124" fmla="*/ 44373 w 314419"/>
                <a:gd name="connsiteY124" fmla="*/ 18848 h 215544"/>
                <a:gd name="connsiteX125" fmla="*/ 42480 w 314419"/>
                <a:gd name="connsiteY125" fmla="*/ 18174 h 215544"/>
                <a:gd name="connsiteX126" fmla="*/ 41570 w 314419"/>
                <a:gd name="connsiteY126" fmla="*/ 17843 h 215544"/>
                <a:gd name="connsiteX127" fmla="*/ 39748 w 314419"/>
                <a:gd name="connsiteY127" fmla="*/ 17251 h 215544"/>
                <a:gd name="connsiteX128" fmla="*/ 38837 w 314419"/>
                <a:gd name="connsiteY128" fmla="*/ 16932 h 215544"/>
                <a:gd name="connsiteX129" fmla="*/ 36968 w 314419"/>
                <a:gd name="connsiteY129" fmla="*/ 16364 h 215544"/>
                <a:gd name="connsiteX130" fmla="*/ 36010 w 314419"/>
                <a:gd name="connsiteY130" fmla="*/ 16069 h 215544"/>
                <a:gd name="connsiteX131" fmla="*/ 33467 w 314419"/>
                <a:gd name="connsiteY131" fmla="*/ 15524 h 215544"/>
                <a:gd name="connsiteX132" fmla="*/ 32415 w 314419"/>
                <a:gd name="connsiteY132" fmla="*/ 15205 h 215544"/>
                <a:gd name="connsiteX133" fmla="*/ 26962 w 314419"/>
                <a:gd name="connsiteY133" fmla="*/ 13856 h 215544"/>
                <a:gd name="connsiteX134" fmla="*/ 25968 w 314419"/>
                <a:gd name="connsiteY134" fmla="*/ 13265 h 215544"/>
                <a:gd name="connsiteX135" fmla="*/ 14826 w 314419"/>
                <a:gd name="connsiteY135" fmla="*/ 10509 h 215544"/>
                <a:gd name="connsiteX136" fmla="*/ 2820 w 314419"/>
                <a:gd name="connsiteY136" fmla="*/ 8605 h 215544"/>
                <a:gd name="connsiteX137" fmla="*/ 28 w 314419"/>
                <a:gd name="connsiteY137" fmla="*/ 2241 h 215544"/>
                <a:gd name="connsiteX138" fmla="*/ 9858 w 314419"/>
                <a:gd name="connsiteY138" fmla="*/ -2597 h 215544"/>
                <a:gd name="connsiteX139" fmla="*/ 38364 w 314419"/>
                <a:gd name="connsiteY139" fmla="*/ 3317 h 215544"/>
                <a:gd name="connsiteX140" fmla="*/ 86234 w 314419"/>
                <a:gd name="connsiteY140" fmla="*/ 19439 h 215544"/>
                <a:gd name="connsiteX141" fmla="*/ 108164 w 314419"/>
                <a:gd name="connsiteY141" fmla="*/ 28039 h 215544"/>
                <a:gd name="connsiteX142" fmla="*/ 112197 w 314419"/>
                <a:gd name="connsiteY142" fmla="*/ 30511 h 215544"/>
                <a:gd name="connsiteX143" fmla="*/ 109832 w 314419"/>
                <a:gd name="connsiteY143" fmla="*/ 37691 h 215544"/>
                <a:gd name="connsiteX144" fmla="*/ 108057 w 314419"/>
                <a:gd name="connsiteY144" fmla="*/ 38933 h 215544"/>
                <a:gd name="connsiteX145" fmla="*/ 117520 w 314419"/>
                <a:gd name="connsiteY145" fmla="*/ 44398 h 215544"/>
                <a:gd name="connsiteX146" fmla="*/ 125137 w 314419"/>
                <a:gd name="connsiteY146" fmla="*/ 48656 h 215544"/>
                <a:gd name="connsiteX147" fmla="*/ 127006 w 314419"/>
                <a:gd name="connsiteY147" fmla="*/ 50407 h 215544"/>
                <a:gd name="connsiteX148" fmla="*/ 130744 w 314419"/>
                <a:gd name="connsiteY148" fmla="*/ 59053 h 215544"/>
                <a:gd name="connsiteX149" fmla="*/ 134293 w 314419"/>
                <a:gd name="connsiteY149" fmla="*/ 64305 h 215544"/>
                <a:gd name="connsiteX150" fmla="*/ 144158 w 314419"/>
                <a:gd name="connsiteY150" fmla="*/ 72881 h 215544"/>
                <a:gd name="connsiteX151" fmla="*/ 154898 w 314419"/>
                <a:gd name="connsiteY151" fmla="*/ 83810 h 215544"/>
                <a:gd name="connsiteX152" fmla="*/ 166383 w 314419"/>
                <a:gd name="connsiteY152" fmla="*/ 89286 h 215544"/>
                <a:gd name="connsiteX153" fmla="*/ 206103 w 314419"/>
                <a:gd name="connsiteY153" fmla="*/ 96632 h 215544"/>
                <a:gd name="connsiteX154" fmla="*/ 212952 w 314419"/>
                <a:gd name="connsiteY154" fmla="*/ 94160 h 215544"/>
                <a:gd name="connsiteX155" fmla="*/ 235875 w 314419"/>
                <a:gd name="connsiteY155" fmla="*/ 77789 h 215544"/>
                <a:gd name="connsiteX156" fmla="*/ 243528 w 314419"/>
                <a:gd name="connsiteY156" fmla="*/ 76240 h 215544"/>
                <a:gd name="connsiteX157" fmla="*/ 247952 w 314419"/>
                <a:gd name="connsiteY157" fmla="*/ 77777 h 215544"/>
                <a:gd name="connsiteX158" fmla="*/ 247952 w 314419"/>
                <a:gd name="connsiteY158" fmla="*/ 77777 h 215544"/>
                <a:gd name="connsiteX159" fmla="*/ 250744 w 314419"/>
                <a:gd name="connsiteY159" fmla="*/ 81385 h 215544"/>
                <a:gd name="connsiteX160" fmla="*/ 267020 w 314419"/>
                <a:gd name="connsiteY160" fmla="*/ 104060 h 215544"/>
                <a:gd name="connsiteX161" fmla="*/ 287684 w 314419"/>
                <a:gd name="connsiteY161" fmla="*/ 134388 h 215544"/>
                <a:gd name="connsiteX162" fmla="*/ 288062 w 314419"/>
                <a:gd name="connsiteY162" fmla="*/ 135488 h 215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Lst>
              <a:rect l="l" t="t" r="r" b="b"/>
              <a:pathLst>
                <a:path w="314419" h="215544">
                  <a:moveTo>
                    <a:pt x="288062" y="135488"/>
                  </a:moveTo>
                  <a:cubicBezTo>
                    <a:pt x="287861" y="137641"/>
                    <a:pt x="289529" y="138930"/>
                    <a:pt x="290535" y="140433"/>
                  </a:cubicBezTo>
                  <a:cubicBezTo>
                    <a:pt x="297525" y="150960"/>
                    <a:pt x="304350" y="161594"/>
                    <a:pt x="311944" y="171707"/>
                  </a:cubicBezTo>
                  <a:cubicBezTo>
                    <a:pt x="313079" y="173079"/>
                    <a:pt x="313576" y="174865"/>
                    <a:pt x="313328" y="176628"/>
                  </a:cubicBezTo>
                  <a:cubicBezTo>
                    <a:pt x="312145" y="183725"/>
                    <a:pt x="310619" y="190621"/>
                    <a:pt x="306231" y="196511"/>
                  </a:cubicBezTo>
                  <a:cubicBezTo>
                    <a:pt x="300340" y="204531"/>
                    <a:pt x="291670" y="210078"/>
                    <a:pt x="281912" y="212066"/>
                  </a:cubicBezTo>
                  <a:cubicBezTo>
                    <a:pt x="274034" y="213816"/>
                    <a:pt x="266748" y="212160"/>
                    <a:pt x="259923" y="209026"/>
                  </a:cubicBezTo>
                  <a:cubicBezTo>
                    <a:pt x="254564" y="206577"/>
                    <a:pt x="250117" y="202295"/>
                    <a:pt x="246320" y="197647"/>
                  </a:cubicBezTo>
                  <a:cubicBezTo>
                    <a:pt x="245373" y="196369"/>
                    <a:pt x="244356" y="195139"/>
                    <a:pt x="243256" y="193980"/>
                  </a:cubicBezTo>
                  <a:cubicBezTo>
                    <a:pt x="241517" y="192383"/>
                    <a:pt x="240358" y="190278"/>
                    <a:pt x="239921" y="187959"/>
                  </a:cubicBezTo>
                  <a:cubicBezTo>
                    <a:pt x="239270" y="183938"/>
                    <a:pt x="236597" y="182140"/>
                    <a:pt x="233107" y="181643"/>
                  </a:cubicBezTo>
                  <a:cubicBezTo>
                    <a:pt x="229654" y="181193"/>
                    <a:pt x="226294" y="180247"/>
                    <a:pt x="223112" y="178839"/>
                  </a:cubicBezTo>
                  <a:cubicBezTo>
                    <a:pt x="222545" y="178698"/>
                    <a:pt x="221965" y="178650"/>
                    <a:pt x="221385" y="178686"/>
                  </a:cubicBezTo>
                  <a:cubicBezTo>
                    <a:pt x="218109" y="179928"/>
                    <a:pt x="216145" y="177503"/>
                    <a:pt x="213827" y="176001"/>
                  </a:cubicBezTo>
                  <a:cubicBezTo>
                    <a:pt x="206458" y="170985"/>
                    <a:pt x="200319" y="164361"/>
                    <a:pt x="195872" y="156637"/>
                  </a:cubicBezTo>
                  <a:cubicBezTo>
                    <a:pt x="189070" y="145412"/>
                    <a:pt x="181571" y="134625"/>
                    <a:pt x="173398" y="124346"/>
                  </a:cubicBezTo>
                  <a:cubicBezTo>
                    <a:pt x="170038" y="119981"/>
                    <a:pt x="165473" y="116504"/>
                    <a:pt x="163663" y="111027"/>
                  </a:cubicBezTo>
                  <a:cubicBezTo>
                    <a:pt x="163450" y="110696"/>
                    <a:pt x="163249" y="110353"/>
                    <a:pt x="163048" y="110022"/>
                  </a:cubicBezTo>
                  <a:cubicBezTo>
                    <a:pt x="162847" y="109690"/>
                    <a:pt x="162610" y="109395"/>
                    <a:pt x="162397" y="109075"/>
                  </a:cubicBezTo>
                  <a:cubicBezTo>
                    <a:pt x="162172" y="108780"/>
                    <a:pt x="161948" y="108460"/>
                    <a:pt x="161758" y="108141"/>
                  </a:cubicBezTo>
                  <a:cubicBezTo>
                    <a:pt x="161155" y="107218"/>
                    <a:pt x="160457" y="106355"/>
                    <a:pt x="159665" y="105574"/>
                  </a:cubicBezTo>
                  <a:cubicBezTo>
                    <a:pt x="159416" y="105338"/>
                    <a:pt x="159180" y="105066"/>
                    <a:pt x="158943" y="104805"/>
                  </a:cubicBezTo>
                  <a:cubicBezTo>
                    <a:pt x="158707" y="104545"/>
                    <a:pt x="158482" y="104297"/>
                    <a:pt x="158257" y="104036"/>
                  </a:cubicBezTo>
                  <a:lnTo>
                    <a:pt x="157902" y="103658"/>
                  </a:lnTo>
                  <a:cubicBezTo>
                    <a:pt x="157654" y="103433"/>
                    <a:pt x="157429" y="103173"/>
                    <a:pt x="157193" y="102925"/>
                  </a:cubicBezTo>
                  <a:cubicBezTo>
                    <a:pt x="156956" y="102676"/>
                    <a:pt x="156956" y="102676"/>
                    <a:pt x="156826" y="102558"/>
                  </a:cubicBezTo>
                  <a:cubicBezTo>
                    <a:pt x="156578" y="102310"/>
                    <a:pt x="156353" y="102049"/>
                    <a:pt x="156140" y="101765"/>
                  </a:cubicBezTo>
                  <a:cubicBezTo>
                    <a:pt x="155915" y="101493"/>
                    <a:pt x="155714" y="101221"/>
                    <a:pt x="155525" y="100926"/>
                  </a:cubicBezTo>
                  <a:cubicBezTo>
                    <a:pt x="154933" y="100074"/>
                    <a:pt x="154259" y="99281"/>
                    <a:pt x="153514" y="98560"/>
                  </a:cubicBezTo>
                  <a:cubicBezTo>
                    <a:pt x="153266" y="98323"/>
                    <a:pt x="153029" y="98063"/>
                    <a:pt x="152804" y="97815"/>
                  </a:cubicBezTo>
                  <a:cubicBezTo>
                    <a:pt x="152580" y="97566"/>
                    <a:pt x="152355" y="97318"/>
                    <a:pt x="152142" y="97070"/>
                  </a:cubicBezTo>
                  <a:lnTo>
                    <a:pt x="151799" y="96703"/>
                  </a:lnTo>
                  <a:cubicBezTo>
                    <a:pt x="151574" y="96478"/>
                    <a:pt x="151349" y="96230"/>
                    <a:pt x="151125" y="95993"/>
                  </a:cubicBezTo>
                  <a:lnTo>
                    <a:pt x="150782" y="95638"/>
                  </a:lnTo>
                  <a:cubicBezTo>
                    <a:pt x="150545" y="95414"/>
                    <a:pt x="150332" y="95165"/>
                    <a:pt x="150131" y="94905"/>
                  </a:cubicBezTo>
                  <a:cubicBezTo>
                    <a:pt x="149930" y="94657"/>
                    <a:pt x="149741" y="94396"/>
                    <a:pt x="149551" y="94124"/>
                  </a:cubicBezTo>
                  <a:cubicBezTo>
                    <a:pt x="149161" y="93604"/>
                    <a:pt x="148688" y="93142"/>
                    <a:pt x="148144" y="92776"/>
                  </a:cubicBezTo>
                  <a:cubicBezTo>
                    <a:pt x="147848" y="92587"/>
                    <a:pt x="147552" y="92374"/>
                    <a:pt x="147292" y="92137"/>
                  </a:cubicBezTo>
                  <a:cubicBezTo>
                    <a:pt x="147020" y="91900"/>
                    <a:pt x="146772" y="91640"/>
                    <a:pt x="146535" y="91356"/>
                  </a:cubicBezTo>
                  <a:cubicBezTo>
                    <a:pt x="146287" y="91073"/>
                    <a:pt x="146062" y="90777"/>
                    <a:pt x="145861" y="90469"/>
                  </a:cubicBezTo>
                  <a:cubicBezTo>
                    <a:pt x="144323" y="88269"/>
                    <a:pt x="142218" y="86613"/>
                    <a:pt x="140444" y="84650"/>
                  </a:cubicBezTo>
                  <a:cubicBezTo>
                    <a:pt x="140183" y="84401"/>
                    <a:pt x="139935" y="84129"/>
                    <a:pt x="139698" y="83869"/>
                  </a:cubicBezTo>
                  <a:cubicBezTo>
                    <a:pt x="139462" y="83609"/>
                    <a:pt x="139225" y="83349"/>
                    <a:pt x="139001" y="83076"/>
                  </a:cubicBezTo>
                  <a:lnTo>
                    <a:pt x="138646" y="82698"/>
                  </a:lnTo>
                  <a:cubicBezTo>
                    <a:pt x="138397" y="82450"/>
                    <a:pt x="138161" y="82201"/>
                    <a:pt x="137924" y="81941"/>
                  </a:cubicBezTo>
                  <a:cubicBezTo>
                    <a:pt x="137688" y="81681"/>
                    <a:pt x="137676" y="81693"/>
                    <a:pt x="137557" y="81562"/>
                  </a:cubicBezTo>
                  <a:cubicBezTo>
                    <a:pt x="137297" y="81314"/>
                    <a:pt x="137061" y="81042"/>
                    <a:pt x="136848" y="80758"/>
                  </a:cubicBezTo>
                  <a:cubicBezTo>
                    <a:pt x="136623" y="80486"/>
                    <a:pt x="136422" y="80190"/>
                    <a:pt x="136221" y="79895"/>
                  </a:cubicBezTo>
                  <a:cubicBezTo>
                    <a:pt x="135381" y="78747"/>
                    <a:pt x="134435" y="77683"/>
                    <a:pt x="133394" y="76701"/>
                  </a:cubicBezTo>
                  <a:cubicBezTo>
                    <a:pt x="133145" y="76465"/>
                    <a:pt x="132909" y="76204"/>
                    <a:pt x="132696" y="75956"/>
                  </a:cubicBezTo>
                  <a:cubicBezTo>
                    <a:pt x="132483" y="75707"/>
                    <a:pt x="132246" y="75459"/>
                    <a:pt x="132045" y="75223"/>
                  </a:cubicBezTo>
                  <a:cubicBezTo>
                    <a:pt x="131844" y="74986"/>
                    <a:pt x="131832" y="74974"/>
                    <a:pt x="131726" y="74868"/>
                  </a:cubicBezTo>
                  <a:cubicBezTo>
                    <a:pt x="131620" y="74761"/>
                    <a:pt x="131300" y="74406"/>
                    <a:pt x="131087" y="74181"/>
                  </a:cubicBezTo>
                  <a:lnTo>
                    <a:pt x="130780" y="73850"/>
                  </a:lnTo>
                  <a:cubicBezTo>
                    <a:pt x="130555" y="73649"/>
                    <a:pt x="130354" y="73425"/>
                    <a:pt x="130153" y="73212"/>
                  </a:cubicBezTo>
                  <a:lnTo>
                    <a:pt x="129833" y="72892"/>
                  </a:lnTo>
                  <a:cubicBezTo>
                    <a:pt x="129621" y="72691"/>
                    <a:pt x="129408" y="72478"/>
                    <a:pt x="129207" y="72265"/>
                  </a:cubicBezTo>
                  <a:lnTo>
                    <a:pt x="128887" y="71946"/>
                  </a:lnTo>
                  <a:cubicBezTo>
                    <a:pt x="128651" y="71745"/>
                    <a:pt x="128438" y="71520"/>
                    <a:pt x="128225" y="71307"/>
                  </a:cubicBezTo>
                  <a:lnTo>
                    <a:pt x="127882" y="70976"/>
                  </a:lnTo>
                  <a:cubicBezTo>
                    <a:pt x="127633" y="70763"/>
                    <a:pt x="127397" y="70550"/>
                    <a:pt x="127172" y="70314"/>
                  </a:cubicBezTo>
                  <a:lnTo>
                    <a:pt x="126805" y="69983"/>
                  </a:lnTo>
                  <a:cubicBezTo>
                    <a:pt x="126533" y="69758"/>
                    <a:pt x="126273" y="69521"/>
                    <a:pt x="126013" y="69273"/>
                  </a:cubicBezTo>
                  <a:lnTo>
                    <a:pt x="125611" y="68906"/>
                  </a:lnTo>
                  <a:cubicBezTo>
                    <a:pt x="124570" y="67818"/>
                    <a:pt x="123434" y="66824"/>
                    <a:pt x="122228" y="65925"/>
                  </a:cubicBezTo>
                  <a:cubicBezTo>
                    <a:pt x="121920" y="65724"/>
                    <a:pt x="121636" y="65511"/>
                    <a:pt x="121352" y="65286"/>
                  </a:cubicBezTo>
                  <a:cubicBezTo>
                    <a:pt x="121069" y="65085"/>
                    <a:pt x="120808" y="64849"/>
                    <a:pt x="120560" y="64601"/>
                  </a:cubicBezTo>
                  <a:cubicBezTo>
                    <a:pt x="120430" y="64494"/>
                    <a:pt x="120312" y="64364"/>
                    <a:pt x="120193" y="64258"/>
                  </a:cubicBezTo>
                  <a:cubicBezTo>
                    <a:pt x="120075" y="64151"/>
                    <a:pt x="119708" y="63796"/>
                    <a:pt x="119484" y="63571"/>
                  </a:cubicBezTo>
                  <a:lnTo>
                    <a:pt x="119129" y="63240"/>
                  </a:lnTo>
                  <a:cubicBezTo>
                    <a:pt x="118667" y="62826"/>
                    <a:pt x="118159" y="62448"/>
                    <a:pt x="117626" y="62128"/>
                  </a:cubicBezTo>
                  <a:cubicBezTo>
                    <a:pt x="117366" y="61975"/>
                    <a:pt x="117106" y="61797"/>
                    <a:pt x="116869" y="61608"/>
                  </a:cubicBezTo>
                  <a:cubicBezTo>
                    <a:pt x="116621" y="61430"/>
                    <a:pt x="116385" y="61229"/>
                    <a:pt x="116160" y="61028"/>
                  </a:cubicBezTo>
                  <a:lnTo>
                    <a:pt x="115793" y="60745"/>
                  </a:lnTo>
                  <a:cubicBezTo>
                    <a:pt x="115391" y="60496"/>
                    <a:pt x="114977" y="60259"/>
                    <a:pt x="114610" y="60035"/>
                  </a:cubicBezTo>
                  <a:cubicBezTo>
                    <a:pt x="114315" y="59869"/>
                    <a:pt x="114031" y="59680"/>
                    <a:pt x="113770" y="59467"/>
                  </a:cubicBezTo>
                  <a:cubicBezTo>
                    <a:pt x="113475" y="59254"/>
                    <a:pt x="113214" y="59018"/>
                    <a:pt x="112942" y="58781"/>
                  </a:cubicBezTo>
                  <a:lnTo>
                    <a:pt x="112528" y="58403"/>
                  </a:lnTo>
                  <a:cubicBezTo>
                    <a:pt x="111476" y="57302"/>
                    <a:pt x="110328" y="56285"/>
                    <a:pt x="109098" y="55386"/>
                  </a:cubicBezTo>
                  <a:cubicBezTo>
                    <a:pt x="108483" y="54984"/>
                    <a:pt x="107904" y="54523"/>
                    <a:pt x="107371" y="54026"/>
                  </a:cubicBezTo>
                  <a:lnTo>
                    <a:pt x="106981" y="53659"/>
                  </a:lnTo>
                  <a:cubicBezTo>
                    <a:pt x="106709" y="53423"/>
                    <a:pt x="106460" y="53174"/>
                    <a:pt x="106200" y="52926"/>
                  </a:cubicBezTo>
                  <a:lnTo>
                    <a:pt x="105822" y="52559"/>
                  </a:lnTo>
                  <a:cubicBezTo>
                    <a:pt x="105088" y="51814"/>
                    <a:pt x="104260" y="51163"/>
                    <a:pt x="103350" y="50643"/>
                  </a:cubicBezTo>
                  <a:cubicBezTo>
                    <a:pt x="103042" y="50454"/>
                    <a:pt x="102746" y="50253"/>
                    <a:pt x="102474" y="50028"/>
                  </a:cubicBezTo>
                  <a:cubicBezTo>
                    <a:pt x="101694" y="49306"/>
                    <a:pt x="100854" y="48656"/>
                    <a:pt x="99955" y="48100"/>
                  </a:cubicBezTo>
                  <a:cubicBezTo>
                    <a:pt x="99647" y="47922"/>
                    <a:pt x="99352" y="47733"/>
                    <a:pt x="99068" y="47520"/>
                  </a:cubicBezTo>
                  <a:cubicBezTo>
                    <a:pt x="98488" y="47106"/>
                    <a:pt x="97885" y="46704"/>
                    <a:pt x="97317" y="46337"/>
                  </a:cubicBezTo>
                  <a:cubicBezTo>
                    <a:pt x="97010" y="46160"/>
                    <a:pt x="96726" y="45959"/>
                    <a:pt x="96442" y="45758"/>
                  </a:cubicBezTo>
                  <a:cubicBezTo>
                    <a:pt x="95886" y="45356"/>
                    <a:pt x="95330" y="44953"/>
                    <a:pt x="94750" y="44575"/>
                  </a:cubicBezTo>
                  <a:cubicBezTo>
                    <a:pt x="94455" y="44409"/>
                    <a:pt x="94183" y="44220"/>
                    <a:pt x="93911" y="44019"/>
                  </a:cubicBezTo>
                  <a:cubicBezTo>
                    <a:pt x="93402" y="43641"/>
                    <a:pt x="92881" y="43238"/>
                    <a:pt x="92325" y="42895"/>
                  </a:cubicBezTo>
                  <a:cubicBezTo>
                    <a:pt x="92053" y="42742"/>
                    <a:pt x="91781" y="42576"/>
                    <a:pt x="91521" y="42399"/>
                  </a:cubicBezTo>
                  <a:cubicBezTo>
                    <a:pt x="91107" y="42162"/>
                    <a:pt x="90681" y="41937"/>
                    <a:pt x="90255" y="41712"/>
                  </a:cubicBezTo>
                  <a:cubicBezTo>
                    <a:pt x="89972" y="41559"/>
                    <a:pt x="89688" y="41381"/>
                    <a:pt x="89439" y="41180"/>
                  </a:cubicBezTo>
                  <a:cubicBezTo>
                    <a:pt x="89179" y="40991"/>
                    <a:pt x="88919" y="40778"/>
                    <a:pt x="88682" y="40565"/>
                  </a:cubicBezTo>
                  <a:lnTo>
                    <a:pt x="88304" y="40258"/>
                  </a:lnTo>
                  <a:cubicBezTo>
                    <a:pt x="87913" y="39974"/>
                    <a:pt x="87523" y="39690"/>
                    <a:pt x="87121" y="39430"/>
                  </a:cubicBezTo>
                  <a:cubicBezTo>
                    <a:pt x="86719" y="39169"/>
                    <a:pt x="86577" y="39098"/>
                    <a:pt x="86317" y="38921"/>
                  </a:cubicBezTo>
                  <a:cubicBezTo>
                    <a:pt x="86056" y="38744"/>
                    <a:pt x="85512" y="38460"/>
                    <a:pt x="85134" y="38247"/>
                  </a:cubicBezTo>
                  <a:cubicBezTo>
                    <a:pt x="84838" y="38128"/>
                    <a:pt x="84554" y="37987"/>
                    <a:pt x="84282" y="37821"/>
                  </a:cubicBezTo>
                  <a:cubicBezTo>
                    <a:pt x="83833" y="37620"/>
                    <a:pt x="83395" y="37407"/>
                    <a:pt x="82957" y="37182"/>
                  </a:cubicBezTo>
                  <a:cubicBezTo>
                    <a:pt x="82662" y="37028"/>
                    <a:pt x="82366" y="36851"/>
                    <a:pt x="82094" y="36662"/>
                  </a:cubicBezTo>
                  <a:cubicBezTo>
                    <a:pt x="81254" y="36070"/>
                    <a:pt x="80379" y="35550"/>
                    <a:pt x="79456" y="35112"/>
                  </a:cubicBezTo>
                  <a:cubicBezTo>
                    <a:pt x="79149" y="34970"/>
                    <a:pt x="78865" y="34805"/>
                    <a:pt x="78581" y="34627"/>
                  </a:cubicBezTo>
                  <a:cubicBezTo>
                    <a:pt x="78155" y="34379"/>
                    <a:pt x="77717" y="34131"/>
                    <a:pt x="77268" y="33906"/>
                  </a:cubicBezTo>
                  <a:cubicBezTo>
                    <a:pt x="76960" y="33776"/>
                    <a:pt x="76665" y="33622"/>
                    <a:pt x="76369" y="33456"/>
                  </a:cubicBezTo>
                  <a:cubicBezTo>
                    <a:pt x="75908" y="33243"/>
                    <a:pt x="75435" y="33019"/>
                    <a:pt x="74973" y="32782"/>
                  </a:cubicBezTo>
                  <a:cubicBezTo>
                    <a:pt x="74654" y="32616"/>
                    <a:pt x="74334" y="32427"/>
                    <a:pt x="74039" y="32226"/>
                  </a:cubicBezTo>
                  <a:cubicBezTo>
                    <a:pt x="72134" y="31055"/>
                    <a:pt x="70159" y="29991"/>
                    <a:pt x="68125" y="29056"/>
                  </a:cubicBezTo>
                  <a:cubicBezTo>
                    <a:pt x="67793" y="28902"/>
                    <a:pt x="67474" y="28725"/>
                    <a:pt x="67155" y="28536"/>
                  </a:cubicBezTo>
                  <a:lnTo>
                    <a:pt x="65700" y="27767"/>
                  </a:lnTo>
                  <a:cubicBezTo>
                    <a:pt x="65357" y="27625"/>
                    <a:pt x="65025" y="27459"/>
                    <a:pt x="64694" y="27282"/>
                  </a:cubicBezTo>
                  <a:cubicBezTo>
                    <a:pt x="63878" y="26868"/>
                    <a:pt x="63027" y="26525"/>
                    <a:pt x="62151" y="26264"/>
                  </a:cubicBezTo>
                  <a:cubicBezTo>
                    <a:pt x="61820" y="26158"/>
                    <a:pt x="61501" y="26028"/>
                    <a:pt x="61181" y="25874"/>
                  </a:cubicBezTo>
                  <a:lnTo>
                    <a:pt x="59833" y="25188"/>
                  </a:lnTo>
                  <a:cubicBezTo>
                    <a:pt x="59537" y="25058"/>
                    <a:pt x="59253" y="24904"/>
                    <a:pt x="58969" y="24739"/>
                  </a:cubicBezTo>
                  <a:lnTo>
                    <a:pt x="57621" y="24124"/>
                  </a:lnTo>
                  <a:cubicBezTo>
                    <a:pt x="57313" y="23994"/>
                    <a:pt x="57006" y="23852"/>
                    <a:pt x="56710" y="23698"/>
                  </a:cubicBezTo>
                  <a:cubicBezTo>
                    <a:pt x="55776" y="23248"/>
                    <a:pt x="54806" y="22894"/>
                    <a:pt x="53812" y="22610"/>
                  </a:cubicBezTo>
                  <a:cubicBezTo>
                    <a:pt x="53469" y="22503"/>
                    <a:pt x="53138" y="22361"/>
                    <a:pt x="52819" y="22207"/>
                  </a:cubicBezTo>
                  <a:cubicBezTo>
                    <a:pt x="51707" y="21628"/>
                    <a:pt x="50547" y="21155"/>
                    <a:pt x="49341" y="20824"/>
                  </a:cubicBezTo>
                  <a:cubicBezTo>
                    <a:pt x="48998" y="20717"/>
                    <a:pt x="48655" y="20575"/>
                    <a:pt x="48336" y="20409"/>
                  </a:cubicBezTo>
                  <a:cubicBezTo>
                    <a:pt x="47377" y="19925"/>
                    <a:pt x="46372" y="19534"/>
                    <a:pt x="45343" y="19227"/>
                  </a:cubicBezTo>
                  <a:cubicBezTo>
                    <a:pt x="45012" y="19120"/>
                    <a:pt x="44692" y="18990"/>
                    <a:pt x="44373" y="18848"/>
                  </a:cubicBezTo>
                  <a:cubicBezTo>
                    <a:pt x="43758" y="18588"/>
                    <a:pt x="43119" y="18363"/>
                    <a:pt x="42480" y="18174"/>
                  </a:cubicBezTo>
                  <a:cubicBezTo>
                    <a:pt x="42173" y="18091"/>
                    <a:pt x="41865" y="17973"/>
                    <a:pt x="41570" y="17843"/>
                  </a:cubicBezTo>
                  <a:cubicBezTo>
                    <a:pt x="40978" y="17606"/>
                    <a:pt x="40387" y="17429"/>
                    <a:pt x="39748" y="17251"/>
                  </a:cubicBezTo>
                  <a:cubicBezTo>
                    <a:pt x="39441" y="17168"/>
                    <a:pt x="39133" y="17062"/>
                    <a:pt x="38837" y="16932"/>
                  </a:cubicBezTo>
                  <a:cubicBezTo>
                    <a:pt x="38222" y="16707"/>
                    <a:pt x="37654" y="16530"/>
                    <a:pt x="36968" y="16364"/>
                  </a:cubicBezTo>
                  <a:cubicBezTo>
                    <a:pt x="36649" y="16281"/>
                    <a:pt x="36330" y="16175"/>
                    <a:pt x="36010" y="16069"/>
                  </a:cubicBezTo>
                  <a:cubicBezTo>
                    <a:pt x="35182" y="15797"/>
                    <a:pt x="34319" y="15714"/>
                    <a:pt x="33467" y="15524"/>
                  </a:cubicBezTo>
                  <a:cubicBezTo>
                    <a:pt x="33112" y="15442"/>
                    <a:pt x="32757" y="15335"/>
                    <a:pt x="32415" y="15205"/>
                  </a:cubicBezTo>
                  <a:cubicBezTo>
                    <a:pt x="30652" y="14554"/>
                    <a:pt x="28819" y="14105"/>
                    <a:pt x="26962" y="13856"/>
                  </a:cubicBezTo>
                  <a:cubicBezTo>
                    <a:pt x="26583" y="13738"/>
                    <a:pt x="26252" y="13537"/>
                    <a:pt x="25968" y="13265"/>
                  </a:cubicBezTo>
                  <a:cubicBezTo>
                    <a:pt x="22561" y="11136"/>
                    <a:pt x="18563" y="11290"/>
                    <a:pt x="14826" y="10509"/>
                  </a:cubicBezTo>
                  <a:cubicBezTo>
                    <a:pt x="10863" y="9681"/>
                    <a:pt x="6806" y="9326"/>
                    <a:pt x="2820" y="8605"/>
                  </a:cubicBezTo>
                  <a:cubicBezTo>
                    <a:pt x="-1166" y="7883"/>
                    <a:pt x="-1983" y="5529"/>
                    <a:pt x="28" y="2241"/>
                  </a:cubicBezTo>
                  <a:cubicBezTo>
                    <a:pt x="2394" y="-1698"/>
                    <a:pt x="5576" y="-3330"/>
                    <a:pt x="9858" y="-2597"/>
                  </a:cubicBezTo>
                  <a:cubicBezTo>
                    <a:pt x="19427" y="-965"/>
                    <a:pt x="29008" y="573"/>
                    <a:pt x="38364" y="3317"/>
                  </a:cubicBezTo>
                  <a:cubicBezTo>
                    <a:pt x="54569" y="8049"/>
                    <a:pt x="70786" y="12532"/>
                    <a:pt x="86234" y="19439"/>
                  </a:cubicBezTo>
                  <a:cubicBezTo>
                    <a:pt x="93402" y="22645"/>
                    <a:pt x="100830" y="25224"/>
                    <a:pt x="108164" y="28039"/>
                  </a:cubicBezTo>
                  <a:cubicBezTo>
                    <a:pt x="109701" y="28488"/>
                    <a:pt x="111097" y="29340"/>
                    <a:pt x="112197" y="30511"/>
                  </a:cubicBezTo>
                  <a:cubicBezTo>
                    <a:pt x="114705" y="33598"/>
                    <a:pt x="113747" y="36567"/>
                    <a:pt x="109832" y="37691"/>
                  </a:cubicBezTo>
                  <a:cubicBezTo>
                    <a:pt x="109086" y="37833"/>
                    <a:pt x="108448" y="38282"/>
                    <a:pt x="108057" y="38933"/>
                  </a:cubicBezTo>
                  <a:cubicBezTo>
                    <a:pt x="111216" y="40754"/>
                    <a:pt x="114374" y="42600"/>
                    <a:pt x="117520" y="44398"/>
                  </a:cubicBezTo>
                  <a:cubicBezTo>
                    <a:pt x="120040" y="45841"/>
                    <a:pt x="122594" y="47248"/>
                    <a:pt x="125137" y="48656"/>
                  </a:cubicBezTo>
                  <a:cubicBezTo>
                    <a:pt x="125906" y="49082"/>
                    <a:pt x="126782" y="49496"/>
                    <a:pt x="127006" y="50407"/>
                  </a:cubicBezTo>
                  <a:cubicBezTo>
                    <a:pt x="127764" y="53482"/>
                    <a:pt x="130484" y="55599"/>
                    <a:pt x="130744" y="59053"/>
                  </a:cubicBezTo>
                  <a:cubicBezTo>
                    <a:pt x="131123" y="61229"/>
                    <a:pt x="132412" y="63146"/>
                    <a:pt x="134293" y="64305"/>
                  </a:cubicBezTo>
                  <a:cubicBezTo>
                    <a:pt x="137841" y="66848"/>
                    <a:pt x="141141" y="69722"/>
                    <a:pt x="144158" y="72881"/>
                  </a:cubicBezTo>
                  <a:cubicBezTo>
                    <a:pt x="147706" y="76595"/>
                    <a:pt x="151598" y="79978"/>
                    <a:pt x="154898" y="83810"/>
                  </a:cubicBezTo>
                  <a:cubicBezTo>
                    <a:pt x="158009" y="87465"/>
                    <a:pt x="161995" y="88813"/>
                    <a:pt x="166383" y="89286"/>
                  </a:cubicBezTo>
                  <a:cubicBezTo>
                    <a:pt x="179773" y="90848"/>
                    <a:pt x="193045" y="93296"/>
                    <a:pt x="206103" y="96632"/>
                  </a:cubicBezTo>
                  <a:cubicBezTo>
                    <a:pt x="210361" y="97685"/>
                    <a:pt x="210527" y="97744"/>
                    <a:pt x="212952" y="94160"/>
                  </a:cubicBezTo>
                  <a:cubicBezTo>
                    <a:pt x="218286" y="86045"/>
                    <a:pt x="226460" y="80202"/>
                    <a:pt x="235875" y="77789"/>
                  </a:cubicBezTo>
                  <a:cubicBezTo>
                    <a:pt x="238383" y="77115"/>
                    <a:pt x="240973" y="76772"/>
                    <a:pt x="243528" y="76240"/>
                  </a:cubicBezTo>
                  <a:cubicBezTo>
                    <a:pt x="245326" y="75861"/>
                    <a:pt x="246414" y="77422"/>
                    <a:pt x="247952" y="77777"/>
                  </a:cubicBezTo>
                  <a:lnTo>
                    <a:pt x="247952" y="77777"/>
                  </a:lnTo>
                  <a:cubicBezTo>
                    <a:pt x="248484" y="79232"/>
                    <a:pt x="249466" y="80498"/>
                    <a:pt x="250744" y="81385"/>
                  </a:cubicBezTo>
                  <a:cubicBezTo>
                    <a:pt x="256658" y="88601"/>
                    <a:pt x="261862" y="96324"/>
                    <a:pt x="267020" y="104060"/>
                  </a:cubicBezTo>
                  <a:cubicBezTo>
                    <a:pt x="273809" y="114245"/>
                    <a:pt x="280173" y="124701"/>
                    <a:pt x="287684" y="134388"/>
                  </a:cubicBezTo>
                  <a:cubicBezTo>
                    <a:pt x="287849" y="134743"/>
                    <a:pt x="287968" y="135110"/>
                    <a:pt x="288062" y="135488"/>
                  </a:cubicBezTo>
                  <a:close/>
                </a:path>
              </a:pathLst>
            </a:custGeom>
            <a:solidFill>
              <a:srgbClr val="000000"/>
            </a:solidFill>
            <a:ln w="1171" cap="flat">
              <a:noFill/>
              <a:prstDash val="solid"/>
              <a:miter/>
            </a:ln>
          </p:spPr>
          <p:txBody>
            <a:bodyPr rtlCol="0" anchor="ctr"/>
            <a:lstStyle/>
            <a:p>
              <a:endParaRPr lang="es-CO"/>
            </a:p>
          </p:txBody>
        </p:sp>
        <p:sp>
          <p:nvSpPr>
            <p:cNvPr id="409" name="Freeform: Shape 408">
              <a:extLst>
                <a:ext uri="{FF2B5EF4-FFF2-40B4-BE49-F238E27FC236}">
                  <a16:creationId xmlns:a16="http://schemas.microsoft.com/office/drawing/2014/main" id="{5FE8C16C-7540-08ED-0367-7E888EB9BC3B}"/>
                </a:ext>
              </a:extLst>
            </p:cNvPr>
            <p:cNvSpPr/>
            <p:nvPr/>
          </p:nvSpPr>
          <p:spPr>
            <a:xfrm rot="19975584">
              <a:off x="13396993" y="6312546"/>
              <a:ext cx="186896" cy="662077"/>
            </a:xfrm>
            <a:custGeom>
              <a:avLst/>
              <a:gdLst>
                <a:gd name="connsiteX0" fmla="*/ 184767 w 186896"/>
                <a:gd name="connsiteY0" fmla="*/ -2768 h 662077"/>
                <a:gd name="connsiteX1" fmla="*/ 185867 w 186896"/>
                <a:gd name="connsiteY1" fmla="*/ -2685 h 662077"/>
                <a:gd name="connsiteX2" fmla="*/ 179870 w 186896"/>
                <a:gd name="connsiteY2" fmla="*/ 6908 h 662077"/>
                <a:gd name="connsiteX3" fmla="*/ 169473 w 186896"/>
                <a:gd name="connsiteY3" fmla="*/ 27017 h 662077"/>
                <a:gd name="connsiteX4" fmla="*/ 167734 w 186896"/>
                <a:gd name="connsiteY4" fmla="*/ 46439 h 662077"/>
                <a:gd name="connsiteX5" fmla="*/ 176393 w 186896"/>
                <a:gd name="connsiteY5" fmla="*/ 100459 h 662077"/>
                <a:gd name="connsiteX6" fmla="*/ 180604 w 186896"/>
                <a:gd name="connsiteY6" fmla="*/ 160240 h 662077"/>
                <a:gd name="connsiteX7" fmla="*/ 182189 w 186896"/>
                <a:gd name="connsiteY7" fmla="*/ 180348 h 662077"/>
                <a:gd name="connsiteX8" fmla="*/ 181183 w 186896"/>
                <a:gd name="connsiteY8" fmla="*/ 241939 h 662077"/>
                <a:gd name="connsiteX9" fmla="*/ 176014 w 186896"/>
                <a:gd name="connsiteY9" fmla="*/ 291619 h 662077"/>
                <a:gd name="connsiteX10" fmla="*/ 165653 w 186896"/>
                <a:gd name="connsiteY10" fmla="*/ 357314 h 662077"/>
                <a:gd name="connsiteX11" fmla="*/ 159419 w 186896"/>
                <a:gd name="connsiteY11" fmla="*/ 398855 h 662077"/>
                <a:gd name="connsiteX12" fmla="*/ 157053 w 186896"/>
                <a:gd name="connsiteY12" fmla="*/ 411310 h 662077"/>
                <a:gd name="connsiteX13" fmla="*/ 145686 w 186896"/>
                <a:gd name="connsiteY13" fmla="*/ 469719 h 662077"/>
                <a:gd name="connsiteX14" fmla="*/ 141854 w 186896"/>
                <a:gd name="connsiteY14" fmla="*/ 491661 h 662077"/>
                <a:gd name="connsiteX15" fmla="*/ 139997 w 186896"/>
                <a:gd name="connsiteY15" fmla="*/ 516075 h 662077"/>
                <a:gd name="connsiteX16" fmla="*/ 128925 w 186896"/>
                <a:gd name="connsiteY16" fmla="*/ 578340 h 662077"/>
                <a:gd name="connsiteX17" fmla="*/ 118564 w 186896"/>
                <a:gd name="connsiteY17" fmla="*/ 600494 h 662077"/>
                <a:gd name="connsiteX18" fmla="*/ 113927 w 186896"/>
                <a:gd name="connsiteY18" fmla="*/ 608420 h 662077"/>
                <a:gd name="connsiteX19" fmla="*/ 99910 w 186896"/>
                <a:gd name="connsiteY19" fmla="*/ 626162 h 662077"/>
                <a:gd name="connsiteX20" fmla="*/ 62911 w 186896"/>
                <a:gd name="connsiteY20" fmla="*/ 652528 h 662077"/>
                <a:gd name="connsiteX21" fmla="*/ 42117 w 186896"/>
                <a:gd name="connsiteY21" fmla="*/ 658868 h 662077"/>
                <a:gd name="connsiteX22" fmla="*/ 13444 w 186896"/>
                <a:gd name="connsiteY22" fmla="*/ 659175 h 662077"/>
                <a:gd name="connsiteX23" fmla="*/ -844 w 186896"/>
                <a:gd name="connsiteY23" fmla="*/ 658880 h 662077"/>
                <a:gd name="connsiteX24" fmla="*/ 930 w 186896"/>
                <a:gd name="connsiteY24" fmla="*/ 655982 h 662077"/>
                <a:gd name="connsiteX25" fmla="*/ 5519 w 186896"/>
                <a:gd name="connsiteY25" fmla="*/ 655095 h 662077"/>
                <a:gd name="connsiteX26" fmla="*/ 26385 w 186896"/>
                <a:gd name="connsiteY26" fmla="*/ 654278 h 662077"/>
                <a:gd name="connsiteX27" fmla="*/ 35079 w 186896"/>
                <a:gd name="connsiteY27" fmla="*/ 656467 h 662077"/>
                <a:gd name="connsiteX28" fmla="*/ 58404 w 186896"/>
                <a:gd name="connsiteY28" fmla="*/ 651735 h 662077"/>
                <a:gd name="connsiteX29" fmla="*/ 105611 w 186896"/>
                <a:gd name="connsiteY29" fmla="*/ 616108 h 662077"/>
                <a:gd name="connsiteX30" fmla="*/ 126051 w 186896"/>
                <a:gd name="connsiteY30" fmla="*/ 579085 h 662077"/>
                <a:gd name="connsiteX31" fmla="*/ 137193 w 186896"/>
                <a:gd name="connsiteY31" fmla="*/ 522119 h 662077"/>
                <a:gd name="connsiteX32" fmla="*/ 141558 w 186896"/>
                <a:gd name="connsiteY32" fmla="*/ 480471 h 662077"/>
                <a:gd name="connsiteX33" fmla="*/ 151151 w 186896"/>
                <a:gd name="connsiteY33" fmla="*/ 426628 h 662077"/>
                <a:gd name="connsiteX34" fmla="*/ 158520 w 186896"/>
                <a:gd name="connsiteY34" fmla="*/ 387524 h 662077"/>
                <a:gd name="connsiteX35" fmla="*/ 169414 w 186896"/>
                <a:gd name="connsiteY35" fmla="*/ 323650 h 662077"/>
                <a:gd name="connsiteX36" fmla="*/ 170100 w 186896"/>
                <a:gd name="connsiteY36" fmla="*/ 310272 h 662077"/>
                <a:gd name="connsiteX37" fmla="*/ 171011 w 186896"/>
                <a:gd name="connsiteY37" fmla="*/ 300679 h 662077"/>
                <a:gd name="connsiteX38" fmla="*/ 172525 w 186896"/>
                <a:gd name="connsiteY38" fmla="*/ 289005 h 662077"/>
                <a:gd name="connsiteX39" fmla="*/ 173341 w 186896"/>
                <a:gd name="connsiteY39" fmla="*/ 277554 h 662077"/>
                <a:gd name="connsiteX40" fmla="*/ 174831 w 186896"/>
                <a:gd name="connsiteY40" fmla="*/ 264319 h 662077"/>
                <a:gd name="connsiteX41" fmla="*/ 175589 w 186896"/>
                <a:gd name="connsiteY41" fmla="*/ 263313 h 662077"/>
                <a:gd name="connsiteX42" fmla="*/ 175872 w 186896"/>
                <a:gd name="connsiteY42" fmla="*/ 250952 h 662077"/>
                <a:gd name="connsiteX43" fmla="*/ 175387 w 186896"/>
                <a:gd name="connsiteY43" fmla="*/ 249344 h 662077"/>
                <a:gd name="connsiteX44" fmla="*/ 177422 w 186896"/>
                <a:gd name="connsiteY44" fmla="*/ 238012 h 662077"/>
                <a:gd name="connsiteX45" fmla="*/ 177540 w 186896"/>
                <a:gd name="connsiteY45" fmla="*/ 234759 h 662077"/>
                <a:gd name="connsiteX46" fmla="*/ 178344 w 186896"/>
                <a:gd name="connsiteY46" fmla="*/ 220198 h 662077"/>
                <a:gd name="connsiteX47" fmla="*/ 179752 w 186896"/>
                <a:gd name="connsiteY47" fmla="*/ 218070 h 662077"/>
                <a:gd name="connsiteX48" fmla="*/ 180627 w 186896"/>
                <a:gd name="connsiteY48" fmla="*/ 215337 h 662077"/>
                <a:gd name="connsiteX49" fmla="*/ 177292 w 186896"/>
                <a:gd name="connsiteY49" fmla="*/ 200634 h 662077"/>
                <a:gd name="connsiteX50" fmla="*/ 178072 w 186896"/>
                <a:gd name="connsiteY50" fmla="*/ 194720 h 662077"/>
                <a:gd name="connsiteX51" fmla="*/ 179492 w 186896"/>
                <a:gd name="connsiteY51" fmla="*/ 190829 h 662077"/>
                <a:gd name="connsiteX52" fmla="*/ 180355 w 186896"/>
                <a:gd name="connsiteY52" fmla="*/ 176280 h 662077"/>
                <a:gd name="connsiteX53" fmla="*/ 180284 w 186896"/>
                <a:gd name="connsiteY53" fmla="*/ 171548 h 662077"/>
                <a:gd name="connsiteX54" fmla="*/ 179492 w 186896"/>
                <a:gd name="connsiteY54" fmla="*/ 170685 h 662077"/>
                <a:gd name="connsiteX55" fmla="*/ 179409 w 186896"/>
                <a:gd name="connsiteY55" fmla="*/ 145254 h 662077"/>
                <a:gd name="connsiteX56" fmla="*/ 178617 w 186896"/>
                <a:gd name="connsiteY56" fmla="*/ 143515 h 662077"/>
                <a:gd name="connsiteX57" fmla="*/ 178617 w 186896"/>
                <a:gd name="connsiteY57" fmla="*/ 128611 h 662077"/>
                <a:gd name="connsiteX58" fmla="*/ 177800 w 186896"/>
                <a:gd name="connsiteY58" fmla="*/ 126872 h 662077"/>
                <a:gd name="connsiteX59" fmla="*/ 177800 w 186896"/>
                <a:gd name="connsiteY59" fmla="*/ 119846 h 662077"/>
                <a:gd name="connsiteX60" fmla="*/ 176984 w 186896"/>
                <a:gd name="connsiteY60" fmla="*/ 118107 h 662077"/>
                <a:gd name="connsiteX61" fmla="*/ 176890 w 186896"/>
                <a:gd name="connsiteY61" fmla="*/ 111968 h 662077"/>
                <a:gd name="connsiteX62" fmla="*/ 176109 w 186896"/>
                <a:gd name="connsiteY62" fmla="*/ 111093 h 662077"/>
                <a:gd name="connsiteX63" fmla="*/ 175151 w 186896"/>
                <a:gd name="connsiteY63" fmla="*/ 97952 h 662077"/>
                <a:gd name="connsiteX64" fmla="*/ 174358 w 186896"/>
                <a:gd name="connsiteY64" fmla="*/ 97076 h 662077"/>
                <a:gd name="connsiteX65" fmla="*/ 171247 w 186896"/>
                <a:gd name="connsiteY65" fmla="*/ 77678 h 662077"/>
                <a:gd name="connsiteX66" fmla="*/ 170763 w 186896"/>
                <a:gd name="connsiteY66" fmla="*/ 74283 h 662077"/>
                <a:gd name="connsiteX67" fmla="*/ 169970 w 186896"/>
                <a:gd name="connsiteY67" fmla="*/ 73420 h 662077"/>
                <a:gd name="connsiteX68" fmla="*/ 168870 w 186896"/>
                <a:gd name="connsiteY68" fmla="*/ 64454 h 662077"/>
                <a:gd name="connsiteX69" fmla="*/ 168089 w 186896"/>
                <a:gd name="connsiteY69" fmla="*/ 54991 h 662077"/>
                <a:gd name="connsiteX70" fmla="*/ 167344 w 186896"/>
                <a:gd name="connsiteY70" fmla="*/ 54127 h 662077"/>
                <a:gd name="connsiteX71" fmla="*/ 167344 w 186896"/>
                <a:gd name="connsiteY71" fmla="*/ 49751 h 662077"/>
                <a:gd name="connsiteX72" fmla="*/ 166504 w 186896"/>
                <a:gd name="connsiteY72" fmla="*/ 48876 h 662077"/>
                <a:gd name="connsiteX73" fmla="*/ 166504 w 186896"/>
                <a:gd name="connsiteY73" fmla="*/ 43612 h 662077"/>
                <a:gd name="connsiteX74" fmla="*/ 165676 w 186896"/>
                <a:gd name="connsiteY74" fmla="*/ 41861 h 662077"/>
                <a:gd name="connsiteX75" fmla="*/ 165676 w 186896"/>
                <a:gd name="connsiteY75" fmla="*/ 37579 h 662077"/>
                <a:gd name="connsiteX76" fmla="*/ 166481 w 186896"/>
                <a:gd name="connsiteY76" fmla="*/ 36704 h 662077"/>
                <a:gd name="connsiteX77" fmla="*/ 166552 w 186896"/>
                <a:gd name="connsiteY77" fmla="*/ 31440 h 662077"/>
                <a:gd name="connsiteX78" fmla="*/ 167391 w 186896"/>
                <a:gd name="connsiteY78" fmla="*/ 30565 h 662077"/>
                <a:gd name="connsiteX79" fmla="*/ 169177 w 186896"/>
                <a:gd name="connsiteY79" fmla="*/ 23563 h 662077"/>
                <a:gd name="connsiteX80" fmla="*/ 170017 w 186896"/>
                <a:gd name="connsiteY80" fmla="*/ 22675 h 662077"/>
                <a:gd name="connsiteX81" fmla="*/ 180959 w 186896"/>
                <a:gd name="connsiteY81" fmla="*/ 3478 h 662077"/>
                <a:gd name="connsiteX82" fmla="*/ 184767 w 186896"/>
                <a:gd name="connsiteY82" fmla="*/ -2768 h 662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86896" h="662077">
                  <a:moveTo>
                    <a:pt x="184767" y="-2768"/>
                  </a:moveTo>
                  <a:lnTo>
                    <a:pt x="185867" y="-2685"/>
                  </a:lnTo>
                  <a:cubicBezTo>
                    <a:pt x="184614" y="982"/>
                    <a:pt x="181964" y="3774"/>
                    <a:pt x="179870" y="6908"/>
                  </a:cubicBezTo>
                  <a:cubicBezTo>
                    <a:pt x="175529" y="13118"/>
                    <a:pt x="172040" y="19884"/>
                    <a:pt x="169473" y="27017"/>
                  </a:cubicBezTo>
                  <a:cubicBezTo>
                    <a:pt x="167510" y="33286"/>
                    <a:pt x="166918" y="39910"/>
                    <a:pt x="167734" y="46439"/>
                  </a:cubicBezTo>
                  <a:cubicBezTo>
                    <a:pt x="169438" y="64655"/>
                    <a:pt x="173826" y="82409"/>
                    <a:pt x="176393" y="100459"/>
                  </a:cubicBezTo>
                  <a:cubicBezTo>
                    <a:pt x="179338" y="120248"/>
                    <a:pt x="180746" y="140238"/>
                    <a:pt x="180604" y="160240"/>
                  </a:cubicBezTo>
                  <a:cubicBezTo>
                    <a:pt x="180509" y="166912"/>
                    <a:pt x="181526" y="173618"/>
                    <a:pt x="182189" y="180348"/>
                  </a:cubicBezTo>
                  <a:cubicBezTo>
                    <a:pt x="184105" y="200859"/>
                    <a:pt x="183774" y="221511"/>
                    <a:pt x="181183" y="241939"/>
                  </a:cubicBezTo>
                  <a:cubicBezTo>
                    <a:pt x="179220" y="258499"/>
                    <a:pt x="177800" y="275059"/>
                    <a:pt x="176014" y="291619"/>
                  </a:cubicBezTo>
                  <a:cubicBezTo>
                    <a:pt x="173755" y="313690"/>
                    <a:pt x="170289" y="335620"/>
                    <a:pt x="165653" y="357314"/>
                  </a:cubicBezTo>
                  <a:cubicBezTo>
                    <a:pt x="162648" y="371011"/>
                    <a:pt x="161099" y="384945"/>
                    <a:pt x="159419" y="398855"/>
                  </a:cubicBezTo>
                  <a:cubicBezTo>
                    <a:pt x="158875" y="403054"/>
                    <a:pt x="158082" y="407206"/>
                    <a:pt x="157053" y="411310"/>
                  </a:cubicBezTo>
                  <a:cubicBezTo>
                    <a:pt x="152452" y="430626"/>
                    <a:pt x="148773" y="450120"/>
                    <a:pt x="145686" y="469719"/>
                  </a:cubicBezTo>
                  <a:cubicBezTo>
                    <a:pt x="144503" y="477065"/>
                    <a:pt x="143604" y="484410"/>
                    <a:pt x="141854" y="491661"/>
                  </a:cubicBezTo>
                  <a:cubicBezTo>
                    <a:pt x="139926" y="499645"/>
                    <a:pt x="140423" y="507913"/>
                    <a:pt x="139997" y="516075"/>
                  </a:cubicBezTo>
                  <a:cubicBezTo>
                    <a:pt x="138897" y="537271"/>
                    <a:pt x="135963" y="558184"/>
                    <a:pt x="128925" y="578340"/>
                  </a:cubicBezTo>
                  <a:cubicBezTo>
                    <a:pt x="126299" y="586087"/>
                    <a:pt x="122822" y="593516"/>
                    <a:pt x="118564" y="600494"/>
                  </a:cubicBezTo>
                  <a:cubicBezTo>
                    <a:pt x="116955" y="603097"/>
                    <a:pt x="115299" y="605699"/>
                    <a:pt x="113927" y="608420"/>
                  </a:cubicBezTo>
                  <a:cubicBezTo>
                    <a:pt x="110438" y="615185"/>
                    <a:pt x="105683" y="621206"/>
                    <a:pt x="99910" y="626162"/>
                  </a:cubicBezTo>
                  <a:cubicBezTo>
                    <a:pt x="88484" y="636216"/>
                    <a:pt x="76466" y="645454"/>
                    <a:pt x="62911" y="652528"/>
                  </a:cubicBezTo>
                  <a:cubicBezTo>
                    <a:pt x="56429" y="655899"/>
                    <a:pt x="49379" y="658052"/>
                    <a:pt x="42117" y="658868"/>
                  </a:cubicBezTo>
                  <a:cubicBezTo>
                    <a:pt x="32571" y="659636"/>
                    <a:pt x="23002" y="659104"/>
                    <a:pt x="13444" y="659175"/>
                  </a:cubicBezTo>
                  <a:cubicBezTo>
                    <a:pt x="8713" y="659175"/>
                    <a:pt x="3899" y="659625"/>
                    <a:pt x="-844" y="658880"/>
                  </a:cubicBezTo>
                  <a:cubicBezTo>
                    <a:pt x="-1554" y="657129"/>
                    <a:pt x="-64" y="656632"/>
                    <a:pt x="930" y="655982"/>
                  </a:cubicBezTo>
                  <a:cubicBezTo>
                    <a:pt x="2243" y="655000"/>
                    <a:pt x="3934" y="654669"/>
                    <a:pt x="5519" y="655095"/>
                  </a:cubicBezTo>
                  <a:cubicBezTo>
                    <a:pt x="12616" y="657791"/>
                    <a:pt x="19489" y="655733"/>
                    <a:pt x="26385" y="654278"/>
                  </a:cubicBezTo>
                  <a:cubicBezTo>
                    <a:pt x="29661" y="653592"/>
                    <a:pt x="32204" y="655662"/>
                    <a:pt x="35079" y="656467"/>
                  </a:cubicBezTo>
                  <a:cubicBezTo>
                    <a:pt x="43358" y="657271"/>
                    <a:pt x="51094" y="655284"/>
                    <a:pt x="58404" y="651735"/>
                  </a:cubicBezTo>
                  <a:cubicBezTo>
                    <a:pt x="76514" y="643041"/>
                    <a:pt x="92707" y="631438"/>
                    <a:pt x="105611" y="616108"/>
                  </a:cubicBezTo>
                  <a:cubicBezTo>
                    <a:pt x="114684" y="605309"/>
                    <a:pt x="121166" y="592451"/>
                    <a:pt x="126051" y="579085"/>
                  </a:cubicBezTo>
                  <a:cubicBezTo>
                    <a:pt x="132770" y="560692"/>
                    <a:pt x="135668" y="541565"/>
                    <a:pt x="137193" y="522119"/>
                  </a:cubicBezTo>
                  <a:cubicBezTo>
                    <a:pt x="138293" y="508221"/>
                    <a:pt x="139098" y="494370"/>
                    <a:pt x="141558" y="480471"/>
                  </a:cubicBezTo>
                  <a:cubicBezTo>
                    <a:pt x="144716" y="462539"/>
                    <a:pt x="147969" y="444584"/>
                    <a:pt x="151151" y="426628"/>
                  </a:cubicBezTo>
                  <a:cubicBezTo>
                    <a:pt x="153517" y="413617"/>
                    <a:pt x="157290" y="400819"/>
                    <a:pt x="158520" y="387524"/>
                  </a:cubicBezTo>
                  <a:cubicBezTo>
                    <a:pt x="160507" y="365972"/>
                    <a:pt x="166303" y="345048"/>
                    <a:pt x="169414" y="323650"/>
                  </a:cubicBezTo>
                  <a:cubicBezTo>
                    <a:pt x="168326" y="319108"/>
                    <a:pt x="169248" y="314802"/>
                    <a:pt x="170100" y="310272"/>
                  </a:cubicBezTo>
                  <a:cubicBezTo>
                    <a:pt x="170656" y="307291"/>
                    <a:pt x="170703" y="303873"/>
                    <a:pt x="171011" y="300679"/>
                  </a:cubicBezTo>
                  <a:cubicBezTo>
                    <a:pt x="171401" y="296764"/>
                    <a:pt x="172194" y="292825"/>
                    <a:pt x="172525" y="289005"/>
                  </a:cubicBezTo>
                  <a:cubicBezTo>
                    <a:pt x="172856" y="285184"/>
                    <a:pt x="173282" y="281375"/>
                    <a:pt x="173341" y="277554"/>
                  </a:cubicBezTo>
                  <a:cubicBezTo>
                    <a:pt x="173341" y="273249"/>
                    <a:pt x="173341" y="268612"/>
                    <a:pt x="174831" y="264319"/>
                  </a:cubicBezTo>
                  <a:cubicBezTo>
                    <a:pt x="174962" y="263928"/>
                    <a:pt x="175683" y="263514"/>
                    <a:pt x="175589" y="263313"/>
                  </a:cubicBezTo>
                  <a:cubicBezTo>
                    <a:pt x="173791" y="259126"/>
                    <a:pt x="176215" y="255033"/>
                    <a:pt x="175872" y="250952"/>
                  </a:cubicBezTo>
                  <a:cubicBezTo>
                    <a:pt x="175872" y="250420"/>
                    <a:pt x="175115" y="249687"/>
                    <a:pt x="175387" y="249344"/>
                  </a:cubicBezTo>
                  <a:cubicBezTo>
                    <a:pt x="178120" y="245902"/>
                    <a:pt x="175080" y="241454"/>
                    <a:pt x="177422" y="238012"/>
                  </a:cubicBezTo>
                  <a:cubicBezTo>
                    <a:pt x="178214" y="236829"/>
                    <a:pt x="177422" y="235717"/>
                    <a:pt x="177540" y="234759"/>
                  </a:cubicBezTo>
                  <a:cubicBezTo>
                    <a:pt x="178451" y="229933"/>
                    <a:pt x="179764" y="225190"/>
                    <a:pt x="178344" y="220198"/>
                  </a:cubicBezTo>
                  <a:cubicBezTo>
                    <a:pt x="178155" y="219524"/>
                    <a:pt x="179184" y="218732"/>
                    <a:pt x="179752" y="218070"/>
                  </a:cubicBezTo>
                  <a:cubicBezTo>
                    <a:pt x="180320" y="217407"/>
                    <a:pt x="181278" y="215881"/>
                    <a:pt x="180627" y="215337"/>
                  </a:cubicBezTo>
                  <a:cubicBezTo>
                    <a:pt x="175660" y="211244"/>
                    <a:pt x="179007" y="205378"/>
                    <a:pt x="177292" y="200634"/>
                  </a:cubicBezTo>
                  <a:cubicBezTo>
                    <a:pt x="176736" y="198635"/>
                    <a:pt x="177020" y="196506"/>
                    <a:pt x="178072" y="194720"/>
                  </a:cubicBezTo>
                  <a:cubicBezTo>
                    <a:pt x="178664" y="193466"/>
                    <a:pt x="179941" y="192461"/>
                    <a:pt x="179492" y="190829"/>
                  </a:cubicBezTo>
                  <a:cubicBezTo>
                    <a:pt x="181041" y="186097"/>
                    <a:pt x="180154" y="181129"/>
                    <a:pt x="180355" y="176280"/>
                  </a:cubicBezTo>
                  <a:cubicBezTo>
                    <a:pt x="180426" y="174706"/>
                    <a:pt x="180355" y="173121"/>
                    <a:pt x="180284" y="171548"/>
                  </a:cubicBezTo>
                  <a:cubicBezTo>
                    <a:pt x="180048" y="171241"/>
                    <a:pt x="179788" y="170945"/>
                    <a:pt x="179492" y="170685"/>
                  </a:cubicBezTo>
                  <a:cubicBezTo>
                    <a:pt x="179492" y="162204"/>
                    <a:pt x="179468" y="153723"/>
                    <a:pt x="179409" y="145254"/>
                  </a:cubicBezTo>
                  <a:cubicBezTo>
                    <a:pt x="178971" y="144757"/>
                    <a:pt x="179173" y="143964"/>
                    <a:pt x="178617" y="143515"/>
                  </a:cubicBezTo>
                  <a:cubicBezTo>
                    <a:pt x="178617" y="138547"/>
                    <a:pt x="178617" y="133579"/>
                    <a:pt x="178617" y="128611"/>
                  </a:cubicBezTo>
                  <a:cubicBezTo>
                    <a:pt x="178143" y="128126"/>
                    <a:pt x="178356" y="127322"/>
                    <a:pt x="177800" y="126872"/>
                  </a:cubicBezTo>
                  <a:lnTo>
                    <a:pt x="177800" y="119846"/>
                  </a:lnTo>
                  <a:cubicBezTo>
                    <a:pt x="177327" y="119361"/>
                    <a:pt x="177540" y="118557"/>
                    <a:pt x="176984" y="118107"/>
                  </a:cubicBezTo>
                  <a:cubicBezTo>
                    <a:pt x="176984" y="116061"/>
                    <a:pt x="176984" y="114015"/>
                    <a:pt x="176890" y="111968"/>
                  </a:cubicBezTo>
                  <a:cubicBezTo>
                    <a:pt x="176653" y="111649"/>
                    <a:pt x="176393" y="111365"/>
                    <a:pt x="176109" y="111093"/>
                  </a:cubicBezTo>
                  <a:cubicBezTo>
                    <a:pt x="176629" y="106657"/>
                    <a:pt x="174926" y="102376"/>
                    <a:pt x="175151" y="97952"/>
                  </a:cubicBezTo>
                  <a:cubicBezTo>
                    <a:pt x="174914" y="97632"/>
                    <a:pt x="174642" y="97348"/>
                    <a:pt x="174358" y="97076"/>
                  </a:cubicBezTo>
                  <a:cubicBezTo>
                    <a:pt x="174264" y="90464"/>
                    <a:pt x="172395" y="84065"/>
                    <a:pt x="171247" y="77678"/>
                  </a:cubicBezTo>
                  <a:cubicBezTo>
                    <a:pt x="171046" y="76495"/>
                    <a:pt x="170916" y="75419"/>
                    <a:pt x="170763" y="74283"/>
                  </a:cubicBezTo>
                  <a:cubicBezTo>
                    <a:pt x="170526" y="73975"/>
                    <a:pt x="170266" y="73680"/>
                    <a:pt x="169970" y="73420"/>
                  </a:cubicBezTo>
                  <a:cubicBezTo>
                    <a:pt x="170360" y="70356"/>
                    <a:pt x="169343" y="67387"/>
                    <a:pt x="168870" y="64454"/>
                  </a:cubicBezTo>
                  <a:cubicBezTo>
                    <a:pt x="168361" y="61284"/>
                    <a:pt x="168456" y="58137"/>
                    <a:pt x="168089" y="54991"/>
                  </a:cubicBezTo>
                  <a:cubicBezTo>
                    <a:pt x="167876" y="54671"/>
                    <a:pt x="167628" y="54388"/>
                    <a:pt x="167344" y="54127"/>
                  </a:cubicBezTo>
                  <a:lnTo>
                    <a:pt x="167344" y="49751"/>
                  </a:lnTo>
                  <a:cubicBezTo>
                    <a:pt x="167084" y="49443"/>
                    <a:pt x="166800" y="49148"/>
                    <a:pt x="166504" y="48876"/>
                  </a:cubicBezTo>
                  <a:cubicBezTo>
                    <a:pt x="166504" y="47113"/>
                    <a:pt x="166504" y="45327"/>
                    <a:pt x="166504" y="43612"/>
                  </a:cubicBezTo>
                  <a:cubicBezTo>
                    <a:pt x="166019" y="43127"/>
                    <a:pt x="166232" y="42311"/>
                    <a:pt x="165676" y="41861"/>
                  </a:cubicBezTo>
                  <a:lnTo>
                    <a:pt x="165676" y="37579"/>
                  </a:lnTo>
                  <a:cubicBezTo>
                    <a:pt x="165960" y="37307"/>
                    <a:pt x="166232" y="37012"/>
                    <a:pt x="166481" y="36704"/>
                  </a:cubicBezTo>
                  <a:lnTo>
                    <a:pt x="166552" y="31440"/>
                  </a:lnTo>
                  <a:cubicBezTo>
                    <a:pt x="166847" y="31168"/>
                    <a:pt x="167131" y="30873"/>
                    <a:pt x="167391" y="30565"/>
                  </a:cubicBezTo>
                  <a:cubicBezTo>
                    <a:pt x="167391" y="28069"/>
                    <a:pt x="168858" y="25964"/>
                    <a:pt x="169177" y="23563"/>
                  </a:cubicBezTo>
                  <a:cubicBezTo>
                    <a:pt x="169473" y="23279"/>
                    <a:pt x="169757" y="22983"/>
                    <a:pt x="170017" y="22675"/>
                  </a:cubicBezTo>
                  <a:cubicBezTo>
                    <a:pt x="172383" y="15578"/>
                    <a:pt x="176606" y="9475"/>
                    <a:pt x="180959" y="3478"/>
                  </a:cubicBezTo>
                  <a:cubicBezTo>
                    <a:pt x="182425" y="1526"/>
                    <a:pt x="183703" y="-567"/>
                    <a:pt x="184767" y="-2768"/>
                  </a:cubicBezTo>
                  <a:close/>
                </a:path>
              </a:pathLst>
            </a:custGeom>
            <a:solidFill>
              <a:srgbClr val="020202"/>
            </a:solidFill>
            <a:ln w="1171" cap="flat">
              <a:noFill/>
              <a:prstDash val="solid"/>
              <a:miter/>
            </a:ln>
          </p:spPr>
          <p:txBody>
            <a:bodyPr rtlCol="0" anchor="ctr"/>
            <a:lstStyle/>
            <a:p>
              <a:endParaRPr lang="es-CO"/>
            </a:p>
          </p:txBody>
        </p:sp>
        <p:sp>
          <p:nvSpPr>
            <p:cNvPr id="410" name="Freeform: Shape 409">
              <a:extLst>
                <a:ext uri="{FF2B5EF4-FFF2-40B4-BE49-F238E27FC236}">
                  <a16:creationId xmlns:a16="http://schemas.microsoft.com/office/drawing/2014/main" id="{D5E1BFA5-6C7A-F586-E9BC-51332A9567D6}"/>
                </a:ext>
              </a:extLst>
            </p:cNvPr>
            <p:cNvSpPr/>
            <p:nvPr/>
          </p:nvSpPr>
          <p:spPr>
            <a:xfrm rot="19975584">
              <a:off x="12676955" y="6568786"/>
              <a:ext cx="29953" cy="500839"/>
            </a:xfrm>
            <a:custGeom>
              <a:avLst/>
              <a:gdLst>
                <a:gd name="connsiteX0" fmla="*/ 28794 w 29953"/>
                <a:gd name="connsiteY0" fmla="*/ -2768 h 500839"/>
                <a:gd name="connsiteX1" fmla="*/ 28924 w 29953"/>
                <a:gd name="connsiteY1" fmla="*/ -1679 h 500839"/>
                <a:gd name="connsiteX2" fmla="*/ 22844 w 29953"/>
                <a:gd name="connsiteY2" fmla="*/ 5181 h 500839"/>
                <a:gd name="connsiteX3" fmla="*/ 8792 w 29953"/>
                <a:gd name="connsiteY3" fmla="*/ 37307 h 500839"/>
                <a:gd name="connsiteX4" fmla="*/ 5137 w 29953"/>
                <a:gd name="connsiteY4" fmla="*/ 63566 h 500839"/>
                <a:gd name="connsiteX5" fmla="*/ 3741 w 29953"/>
                <a:gd name="connsiteY5" fmla="*/ 76093 h 500839"/>
                <a:gd name="connsiteX6" fmla="*/ 3611 w 29953"/>
                <a:gd name="connsiteY6" fmla="*/ 81758 h 500839"/>
                <a:gd name="connsiteX7" fmla="*/ 3611 w 29953"/>
                <a:gd name="connsiteY7" fmla="*/ 109614 h 500839"/>
                <a:gd name="connsiteX8" fmla="*/ 3611 w 29953"/>
                <a:gd name="connsiteY8" fmla="*/ 111803 h 500839"/>
                <a:gd name="connsiteX9" fmla="*/ 4391 w 29953"/>
                <a:gd name="connsiteY9" fmla="*/ 156372 h 500839"/>
                <a:gd name="connsiteX10" fmla="*/ 5267 w 29953"/>
                <a:gd name="connsiteY10" fmla="*/ 162405 h 500839"/>
                <a:gd name="connsiteX11" fmla="*/ 4569 w 29953"/>
                <a:gd name="connsiteY11" fmla="*/ 186192 h 500839"/>
                <a:gd name="connsiteX12" fmla="*/ 4451 w 29953"/>
                <a:gd name="connsiteY12" fmla="*/ 190568 h 500839"/>
                <a:gd name="connsiteX13" fmla="*/ 3339 w 29953"/>
                <a:gd name="connsiteY13" fmla="*/ 227698 h 500839"/>
                <a:gd name="connsiteX14" fmla="*/ 2570 w 29953"/>
                <a:gd name="connsiteY14" fmla="*/ 245121 h 500839"/>
                <a:gd name="connsiteX15" fmla="*/ 1139 w 29953"/>
                <a:gd name="connsiteY15" fmla="*/ 296598 h 500839"/>
                <a:gd name="connsiteX16" fmla="*/ 1553 w 29953"/>
                <a:gd name="connsiteY16" fmla="*/ 351257 h 500839"/>
                <a:gd name="connsiteX17" fmla="*/ 1103 w 29953"/>
                <a:gd name="connsiteY17" fmla="*/ 383999 h 500839"/>
                <a:gd name="connsiteX18" fmla="*/ 2546 w 29953"/>
                <a:gd name="connsiteY18" fmla="*/ 406129 h 500839"/>
                <a:gd name="connsiteX19" fmla="*/ 2653 w 29953"/>
                <a:gd name="connsiteY19" fmla="*/ 407880 h 500839"/>
                <a:gd name="connsiteX20" fmla="*/ 4226 w 29953"/>
                <a:gd name="connsiteY20" fmla="*/ 432188 h 500839"/>
                <a:gd name="connsiteX21" fmla="*/ 5409 w 29953"/>
                <a:gd name="connsiteY21" fmla="*/ 448274 h 500839"/>
                <a:gd name="connsiteX22" fmla="*/ 8236 w 29953"/>
                <a:gd name="connsiteY22" fmla="*/ 466313 h 500839"/>
                <a:gd name="connsiteX23" fmla="*/ 9537 w 29953"/>
                <a:gd name="connsiteY23" fmla="*/ 476213 h 500839"/>
                <a:gd name="connsiteX24" fmla="*/ 12648 w 29953"/>
                <a:gd name="connsiteY24" fmla="*/ 493778 h 500839"/>
                <a:gd name="connsiteX25" fmla="*/ 13097 w 29953"/>
                <a:gd name="connsiteY25" fmla="*/ 498072 h 500839"/>
                <a:gd name="connsiteX26" fmla="*/ 8508 w 29953"/>
                <a:gd name="connsiteY26" fmla="*/ 477242 h 500839"/>
                <a:gd name="connsiteX27" fmla="*/ 4297 w 29953"/>
                <a:gd name="connsiteY27" fmla="*/ 451775 h 500839"/>
                <a:gd name="connsiteX28" fmla="*/ 192 w 29953"/>
                <a:gd name="connsiteY28" fmla="*/ 405988 h 500839"/>
                <a:gd name="connsiteX29" fmla="*/ 583 w 29953"/>
                <a:gd name="connsiteY29" fmla="*/ 321107 h 500839"/>
                <a:gd name="connsiteX30" fmla="*/ 216 w 29953"/>
                <a:gd name="connsiteY30" fmla="*/ 299224 h 500839"/>
                <a:gd name="connsiteX31" fmla="*/ 1068 w 29953"/>
                <a:gd name="connsiteY31" fmla="*/ 248894 h 500839"/>
                <a:gd name="connsiteX32" fmla="*/ 3433 w 29953"/>
                <a:gd name="connsiteY32" fmla="*/ 192898 h 500839"/>
                <a:gd name="connsiteX33" fmla="*/ 4616 w 29953"/>
                <a:gd name="connsiteY33" fmla="*/ 172790 h 500839"/>
                <a:gd name="connsiteX34" fmla="*/ 4711 w 29953"/>
                <a:gd name="connsiteY34" fmla="*/ 167113 h 500839"/>
                <a:gd name="connsiteX35" fmla="*/ 3528 w 29953"/>
                <a:gd name="connsiteY35" fmla="*/ 127771 h 500839"/>
                <a:gd name="connsiteX36" fmla="*/ 3126 w 29953"/>
                <a:gd name="connsiteY36" fmla="*/ 82705 h 500839"/>
                <a:gd name="connsiteX37" fmla="*/ 12458 w 29953"/>
                <a:gd name="connsiteY37" fmla="*/ 21564 h 500839"/>
                <a:gd name="connsiteX38" fmla="*/ 28794 w 29953"/>
                <a:gd name="connsiteY38" fmla="*/ -2768 h 500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9953" h="500839">
                  <a:moveTo>
                    <a:pt x="28794" y="-2768"/>
                  </a:moveTo>
                  <a:cubicBezTo>
                    <a:pt x="28794" y="-2401"/>
                    <a:pt x="28876" y="-2034"/>
                    <a:pt x="28924" y="-1679"/>
                  </a:cubicBezTo>
                  <a:cubicBezTo>
                    <a:pt x="26889" y="604"/>
                    <a:pt x="24760" y="2804"/>
                    <a:pt x="22844" y="5181"/>
                  </a:cubicBezTo>
                  <a:cubicBezTo>
                    <a:pt x="15285" y="14644"/>
                    <a:pt x="11524" y="25751"/>
                    <a:pt x="8792" y="37307"/>
                  </a:cubicBezTo>
                  <a:cubicBezTo>
                    <a:pt x="6592" y="45895"/>
                    <a:pt x="5373" y="54707"/>
                    <a:pt x="5137" y="63566"/>
                  </a:cubicBezTo>
                  <a:cubicBezTo>
                    <a:pt x="5137" y="67742"/>
                    <a:pt x="4167" y="71905"/>
                    <a:pt x="3741" y="76093"/>
                  </a:cubicBezTo>
                  <a:cubicBezTo>
                    <a:pt x="3481" y="77973"/>
                    <a:pt x="3433" y="79866"/>
                    <a:pt x="3611" y="81758"/>
                  </a:cubicBezTo>
                  <a:cubicBezTo>
                    <a:pt x="4817" y="91008"/>
                    <a:pt x="4817" y="100364"/>
                    <a:pt x="3611" y="109614"/>
                  </a:cubicBezTo>
                  <a:cubicBezTo>
                    <a:pt x="3516" y="110336"/>
                    <a:pt x="3516" y="111081"/>
                    <a:pt x="3611" y="111803"/>
                  </a:cubicBezTo>
                  <a:cubicBezTo>
                    <a:pt x="5385" y="126624"/>
                    <a:pt x="4025" y="141516"/>
                    <a:pt x="4391" y="156372"/>
                  </a:cubicBezTo>
                  <a:cubicBezTo>
                    <a:pt x="4391" y="158454"/>
                    <a:pt x="5030" y="160394"/>
                    <a:pt x="5267" y="162405"/>
                  </a:cubicBezTo>
                  <a:cubicBezTo>
                    <a:pt x="6225" y="170365"/>
                    <a:pt x="5503" y="178279"/>
                    <a:pt x="4569" y="186192"/>
                  </a:cubicBezTo>
                  <a:cubicBezTo>
                    <a:pt x="4415" y="187647"/>
                    <a:pt x="4380" y="189113"/>
                    <a:pt x="4451" y="190568"/>
                  </a:cubicBezTo>
                  <a:cubicBezTo>
                    <a:pt x="4924" y="202964"/>
                    <a:pt x="3481" y="215313"/>
                    <a:pt x="3339" y="227698"/>
                  </a:cubicBezTo>
                  <a:cubicBezTo>
                    <a:pt x="3268" y="233470"/>
                    <a:pt x="3138" y="239337"/>
                    <a:pt x="2570" y="245121"/>
                  </a:cubicBezTo>
                  <a:cubicBezTo>
                    <a:pt x="784" y="262213"/>
                    <a:pt x="311" y="279423"/>
                    <a:pt x="1139" y="296598"/>
                  </a:cubicBezTo>
                  <a:cubicBezTo>
                    <a:pt x="2156" y="314838"/>
                    <a:pt x="1955" y="333065"/>
                    <a:pt x="1553" y="351257"/>
                  </a:cubicBezTo>
                  <a:cubicBezTo>
                    <a:pt x="1316" y="362163"/>
                    <a:pt x="571" y="373116"/>
                    <a:pt x="1103" y="383999"/>
                  </a:cubicBezTo>
                  <a:cubicBezTo>
                    <a:pt x="1458" y="391356"/>
                    <a:pt x="1103" y="398820"/>
                    <a:pt x="2546" y="406129"/>
                  </a:cubicBezTo>
                  <a:cubicBezTo>
                    <a:pt x="2641" y="406709"/>
                    <a:pt x="2676" y="407289"/>
                    <a:pt x="2653" y="407880"/>
                  </a:cubicBezTo>
                  <a:cubicBezTo>
                    <a:pt x="2653" y="416018"/>
                    <a:pt x="3776" y="424085"/>
                    <a:pt x="4226" y="432188"/>
                  </a:cubicBezTo>
                  <a:cubicBezTo>
                    <a:pt x="4522" y="437558"/>
                    <a:pt x="5219" y="442833"/>
                    <a:pt x="5409" y="448274"/>
                  </a:cubicBezTo>
                  <a:cubicBezTo>
                    <a:pt x="5574" y="454378"/>
                    <a:pt x="7053" y="460351"/>
                    <a:pt x="8236" y="466313"/>
                  </a:cubicBezTo>
                  <a:cubicBezTo>
                    <a:pt x="8862" y="469589"/>
                    <a:pt x="9300" y="472889"/>
                    <a:pt x="9537" y="476213"/>
                  </a:cubicBezTo>
                  <a:cubicBezTo>
                    <a:pt x="10105" y="482139"/>
                    <a:pt x="11145" y="488018"/>
                    <a:pt x="12648" y="493778"/>
                  </a:cubicBezTo>
                  <a:cubicBezTo>
                    <a:pt x="13097" y="495162"/>
                    <a:pt x="13251" y="496629"/>
                    <a:pt x="13097" y="498072"/>
                  </a:cubicBezTo>
                  <a:cubicBezTo>
                    <a:pt x="10578" y="491389"/>
                    <a:pt x="9028" y="484375"/>
                    <a:pt x="8508" y="477242"/>
                  </a:cubicBezTo>
                  <a:cubicBezTo>
                    <a:pt x="7833" y="468619"/>
                    <a:pt x="5480" y="460292"/>
                    <a:pt x="4297" y="451775"/>
                  </a:cubicBezTo>
                  <a:cubicBezTo>
                    <a:pt x="2168" y="436576"/>
                    <a:pt x="1470" y="421258"/>
                    <a:pt x="192" y="405988"/>
                  </a:cubicBezTo>
                  <a:cubicBezTo>
                    <a:pt x="-2173" y="377599"/>
                    <a:pt x="-577" y="349388"/>
                    <a:pt x="583" y="321107"/>
                  </a:cubicBezTo>
                  <a:cubicBezTo>
                    <a:pt x="878" y="313797"/>
                    <a:pt x="500" y="306510"/>
                    <a:pt x="216" y="299224"/>
                  </a:cubicBezTo>
                  <a:cubicBezTo>
                    <a:pt x="-364" y="282440"/>
                    <a:pt x="-68" y="265643"/>
                    <a:pt x="1068" y="248894"/>
                  </a:cubicBezTo>
                  <a:cubicBezTo>
                    <a:pt x="2250" y="230241"/>
                    <a:pt x="2842" y="211564"/>
                    <a:pt x="3433" y="192898"/>
                  </a:cubicBezTo>
                  <a:cubicBezTo>
                    <a:pt x="3634" y="186180"/>
                    <a:pt x="4226" y="179485"/>
                    <a:pt x="4616" y="172790"/>
                  </a:cubicBezTo>
                  <a:cubicBezTo>
                    <a:pt x="4864" y="170909"/>
                    <a:pt x="4888" y="169005"/>
                    <a:pt x="4711" y="167113"/>
                  </a:cubicBezTo>
                  <a:cubicBezTo>
                    <a:pt x="2428" y="154101"/>
                    <a:pt x="4072" y="140877"/>
                    <a:pt x="3528" y="127771"/>
                  </a:cubicBezTo>
                  <a:cubicBezTo>
                    <a:pt x="2925" y="112749"/>
                    <a:pt x="2901" y="97715"/>
                    <a:pt x="3126" y="82705"/>
                  </a:cubicBezTo>
                  <a:cubicBezTo>
                    <a:pt x="3445" y="61958"/>
                    <a:pt x="4983" y="41305"/>
                    <a:pt x="12458" y="21564"/>
                  </a:cubicBezTo>
                  <a:cubicBezTo>
                    <a:pt x="15806" y="12231"/>
                    <a:pt x="21413" y="3868"/>
                    <a:pt x="28794" y="-2768"/>
                  </a:cubicBezTo>
                  <a:close/>
                </a:path>
              </a:pathLst>
            </a:custGeom>
            <a:solidFill>
              <a:srgbClr val="0B0B0B"/>
            </a:solidFill>
            <a:ln w="1171" cap="flat">
              <a:noFill/>
              <a:prstDash val="solid"/>
              <a:miter/>
            </a:ln>
          </p:spPr>
          <p:txBody>
            <a:bodyPr rtlCol="0" anchor="ctr"/>
            <a:lstStyle/>
            <a:p>
              <a:endParaRPr lang="es-CO"/>
            </a:p>
          </p:txBody>
        </p:sp>
        <p:sp>
          <p:nvSpPr>
            <p:cNvPr id="411" name="Freeform: Shape 410">
              <a:extLst>
                <a:ext uri="{FF2B5EF4-FFF2-40B4-BE49-F238E27FC236}">
                  <a16:creationId xmlns:a16="http://schemas.microsoft.com/office/drawing/2014/main" id="{777B11B6-7ECE-1528-089C-99C0FFFE288D}"/>
                </a:ext>
              </a:extLst>
            </p:cNvPr>
            <p:cNvSpPr/>
            <p:nvPr/>
          </p:nvSpPr>
          <p:spPr>
            <a:xfrm rot="19975584">
              <a:off x="13434949" y="6973046"/>
              <a:ext cx="164269" cy="27504"/>
            </a:xfrm>
            <a:custGeom>
              <a:avLst/>
              <a:gdLst>
                <a:gd name="connsiteX0" fmla="*/ 120102 w 164269"/>
                <a:gd name="connsiteY0" fmla="*/ 22916 h 27504"/>
                <a:gd name="connsiteX1" fmla="*/ 125094 w 164269"/>
                <a:gd name="connsiteY1" fmla="*/ 23709 h 27504"/>
                <a:gd name="connsiteX2" fmla="*/ 158923 w 164269"/>
                <a:gd name="connsiteY2" fmla="*/ 23709 h 27504"/>
                <a:gd name="connsiteX3" fmla="*/ 163240 w 164269"/>
                <a:gd name="connsiteY3" fmla="*/ 23851 h 27504"/>
                <a:gd name="connsiteX4" fmla="*/ 159029 w 164269"/>
                <a:gd name="connsiteY4" fmla="*/ 24631 h 27504"/>
                <a:gd name="connsiteX5" fmla="*/ 124076 w 164269"/>
                <a:gd name="connsiteY5" fmla="*/ 24631 h 27504"/>
                <a:gd name="connsiteX6" fmla="*/ 108901 w 164269"/>
                <a:gd name="connsiteY6" fmla="*/ 22869 h 27504"/>
                <a:gd name="connsiteX7" fmla="*/ 83162 w 164269"/>
                <a:gd name="connsiteY7" fmla="*/ 22538 h 27504"/>
                <a:gd name="connsiteX8" fmla="*/ 40899 w 164269"/>
                <a:gd name="connsiteY8" fmla="*/ 21189 h 27504"/>
                <a:gd name="connsiteX9" fmla="*/ 20187 w 164269"/>
                <a:gd name="connsiteY9" fmla="*/ 15938 h 27504"/>
                <a:gd name="connsiteX10" fmla="*/ 162 w 164269"/>
                <a:gd name="connsiteY10" fmla="*/ 561 h 27504"/>
                <a:gd name="connsiteX11" fmla="*/ -938 w 164269"/>
                <a:gd name="connsiteY11" fmla="*/ -2515 h 27504"/>
                <a:gd name="connsiteX12" fmla="*/ 67 w 164269"/>
                <a:gd name="connsiteY12" fmla="*/ -2598 h 27504"/>
                <a:gd name="connsiteX13" fmla="*/ 150 w 164269"/>
                <a:gd name="connsiteY13" fmla="*/ -2515 h 27504"/>
                <a:gd name="connsiteX14" fmla="*/ 11245 w 164269"/>
                <a:gd name="connsiteY14" fmla="*/ 7220 h 27504"/>
                <a:gd name="connsiteX15" fmla="*/ 29958 w 164269"/>
                <a:gd name="connsiteY15" fmla="*/ 17724 h 27504"/>
                <a:gd name="connsiteX16" fmla="*/ 51781 w 164269"/>
                <a:gd name="connsiteY16" fmla="*/ 21166 h 27504"/>
                <a:gd name="connsiteX17" fmla="*/ 54005 w 164269"/>
                <a:gd name="connsiteY17" fmla="*/ 20527 h 27504"/>
                <a:gd name="connsiteX18" fmla="*/ 81364 w 164269"/>
                <a:gd name="connsiteY18" fmla="*/ 20290 h 27504"/>
                <a:gd name="connsiteX19" fmla="*/ 85315 w 164269"/>
                <a:gd name="connsiteY19" fmla="*/ 19936 h 27504"/>
                <a:gd name="connsiteX20" fmla="*/ 104962 w 164269"/>
                <a:gd name="connsiteY20" fmla="*/ 19936 h 27504"/>
                <a:gd name="connsiteX21" fmla="*/ 106393 w 164269"/>
                <a:gd name="connsiteY21" fmla="*/ 20160 h 27504"/>
                <a:gd name="connsiteX22" fmla="*/ 113644 w 164269"/>
                <a:gd name="connsiteY22" fmla="*/ 21059 h 27504"/>
                <a:gd name="connsiteX23" fmla="*/ 114827 w 164269"/>
                <a:gd name="connsiteY23" fmla="*/ 21343 h 27504"/>
                <a:gd name="connsiteX24" fmla="*/ 117831 w 164269"/>
                <a:gd name="connsiteY24" fmla="*/ 21899 h 27504"/>
                <a:gd name="connsiteX25" fmla="*/ 120102 w 164269"/>
                <a:gd name="connsiteY25" fmla="*/ 22916 h 27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4269" h="27504">
                  <a:moveTo>
                    <a:pt x="120102" y="22916"/>
                  </a:moveTo>
                  <a:cubicBezTo>
                    <a:pt x="121592" y="24229"/>
                    <a:pt x="123414" y="23697"/>
                    <a:pt x="125094" y="23709"/>
                  </a:cubicBezTo>
                  <a:cubicBezTo>
                    <a:pt x="136366" y="23709"/>
                    <a:pt x="147639" y="23709"/>
                    <a:pt x="158923" y="23709"/>
                  </a:cubicBezTo>
                  <a:cubicBezTo>
                    <a:pt x="160366" y="23709"/>
                    <a:pt x="161809" y="23803"/>
                    <a:pt x="163240" y="23851"/>
                  </a:cubicBezTo>
                  <a:cubicBezTo>
                    <a:pt x="161963" y="24785"/>
                    <a:pt x="160461" y="24620"/>
                    <a:pt x="159029" y="24631"/>
                  </a:cubicBezTo>
                  <a:cubicBezTo>
                    <a:pt x="147378" y="24631"/>
                    <a:pt x="135727" y="24868"/>
                    <a:pt x="124076" y="24631"/>
                  </a:cubicBezTo>
                  <a:cubicBezTo>
                    <a:pt x="119014" y="24525"/>
                    <a:pt x="113963" y="23449"/>
                    <a:pt x="108901" y="22869"/>
                  </a:cubicBezTo>
                  <a:cubicBezTo>
                    <a:pt x="100348" y="22029"/>
                    <a:pt x="91737" y="21911"/>
                    <a:pt x="83162" y="22538"/>
                  </a:cubicBezTo>
                  <a:cubicBezTo>
                    <a:pt x="69039" y="23271"/>
                    <a:pt x="54904" y="23721"/>
                    <a:pt x="40899" y="21189"/>
                  </a:cubicBezTo>
                  <a:cubicBezTo>
                    <a:pt x="33837" y="20137"/>
                    <a:pt x="26894" y="18374"/>
                    <a:pt x="20187" y="15938"/>
                  </a:cubicBezTo>
                  <a:cubicBezTo>
                    <a:pt x="12463" y="12164"/>
                    <a:pt x="6171" y="6475"/>
                    <a:pt x="162" y="561"/>
                  </a:cubicBezTo>
                  <a:cubicBezTo>
                    <a:pt x="-796" y="-137"/>
                    <a:pt x="-1234" y="-1356"/>
                    <a:pt x="-938" y="-2515"/>
                  </a:cubicBezTo>
                  <a:cubicBezTo>
                    <a:pt x="-690" y="-2810"/>
                    <a:pt x="-240" y="-2858"/>
                    <a:pt x="67" y="-2598"/>
                  </a:cubicBezTo>
                  <a:cubicBezTo>
                    <a:pt x="91" y="-2574"/>
                    <a:pt x="126" y="-2550"/>
                    <a:pt x="150" y="-2515"/>
                  </a:cubicBezTo>
                  <a:cubicBezTo>
                    <a:pt x="3817" y="762"/>
                    <a:pt x="7578" y="3943"/>
                    <a:pt x="11245" y="7220"/>
                  </a:cubicBezTo>
                  <a:cubicBezTo>
                    <a:pt x="16651" y="12058"/>
                    <a:pt x="22482" y="16304"/>
                    <a:pt x="29958" y="17724"/>
                  </a:cubicBezTo>
                  <a:cubicBezTo>
                    <a:pt x="37197" y="19108"/>
                    <a:pt x="44270" y="21509"/>
                    <a:pt x="51781" y="21166"/>
                  </a:cubicBezTo>
                  <a:cubicBezTo>
                    <a:pt x="52408" y="20669"/>
                    <a:pt x="53212" y="20433"/>
                    <a:pt x="54005" y="20527"/>
                  </a:cubicBezTo>
                  <a:cubicBezTo>
                    <a:pt x="63124" y="20858"/>
                    <a:pt x="72256" y="21249"/>
                    <a:pt x="81364" y="20290"/>
                  </a:cubicBezTo>
                  <a:cubicBezTo>
                    <a:pt x="82665" y="20018"/>
                    <a:pt x="83990" y="19888"/>
                    <a:pt x="85315" y="19936"/>
                  </a:cubicBezTo>
                  <a:cubicBezTo>
                    <a:pt x="91868" y="19876"/>
                    <a:pt x="98421" y="19806"/>
                    <a:pt x="104962" y="19936"/>
                  </a:cubicBezTo>
                  <a:cubicBezTo>
                    <a:pt x="105447" y="19983"/>
                    <a:pt x="105920" y="20054"/>
                    <a:pt x="106393" y="20160"/>
                  </a:cubicBezTo>
                  <a:cubicBezTo>
                    <a:pt x="108759" y="21107"/>
                    <a:pt x="111231" y="20763"/>
                    <a:pt x="113644" y="21059"/>
                  </a:cubicBezTo>
                  <a:cubicBezTo>
                    <a:pt x="114046" y="21130"/>
                    <a:pt x="114436" y="21225"/>
                    <a:pt x="114827" y="21343"/>
                  </a:cubicBezTo>
                  <a:cubicBezTo>
                    <a:pt x="115796" y="21662"/>
                    <a:pt x="116814" y="21840"/>
                    <a:pt x="117831" y="21899"/>
                  </a:cubicBezTo>
                  <a:cubicBezTo>
                    <a:pt x="118694" y="21887"/>
                    <a:pt x="119534" y="22266"/>
                    <a:pt x="120102" y="22916"/>
                  </a:cubicBezTo>
                  <a:close/>
                </a:path>
              </a:pathLst>
            </a:custGeom>
            <a:solidFill>
              <a:srgbClr val="1B1B1B"/>
            </a:solidFill>
            <a:ln w="1171" cap="flat">
              <a:noFill/>
              <a:prstDash val="solid"/>
              <a:miter/>
            </a:ln>
          </p:spPr>
          <p:txBody>
            <a:bodyPr rtlCol="0" anchor="ctr"/>
            <a:lstStyle/>
            <a:p>
              <a:endParaRPr lang="es-CO"/>
            </a:p>
          </p:txBody>
        </p:sp>
        <p:sp>
          <p:nvSpPr>
            <p:cNvPr id="412" name="Freeform: Shape 411">
              <a:extLst>
                <a:ext uri="{FF2B5EF4-FFF2-40B4-BE49-F238E27FC236}">
                  <a16:creationId xmlns:a16="http://schemas.microsoft.com/office/drawing/2014/main" id="{8217CA33-2C43-1974-2577-1FDB40145D6E}"/>
                </a:ext>
              </a:extLst>
            </p:cNvPr>
            <p:cNvSpPr/>
            <p:nvPr/>
          </p:nvSpPr>
          <p:spPr>
            <a:xfrm rot="19975584">
              <a:off x="13323399" y="6909330"/>
              <a:ext cx="10633" cy="100443"/>
            </a:xfrm>
            <a:custGeom>
              <a:avLst/>
              <a:gdLst>
                <a:gd name="connsiteX0" fmla="*/ 638 w 10633"/>
                <a:gd name="connsiteY0" fmla="*/ 25712 h 100443"/>
                <a:gd name="connsiteX1" fmla="*/ 638 w 10633"/>
                <a:gd name="connsiteY1" fmla="*/ 24860 h 100443"/>
                <a:gd name="connsiteX2" fmla="*/ 236 w 10633"/>
                <a:gd name="connsiteY2" fmla="*/ 19360 h 100443"/>
                <a:gd name="connsiteX3" fmla="*/ -201 w 10633"/>
                <a:gd name="connsiteY3" fmla="*/ 16084 h 100443"/>
                <a:gd name="connsiteX4" fmla="*/ -201 w 10633"/>
                <a:gd name="connsiteY4" fmla="*/ 16084 h 100443"/>
                <a:gd name="connsiteX5" fmla="*/ -616 w 10633"/>
                <a:gd name="connsiteY5" fmla="*/ 9661 h 100443"/>
                <a:gd name="connsiteX6" fmla="*/ -1030 w 10633"/>
                <a:gd name="connsiteY6" fmla="*/ 5544 h 100443"/>
                <a:gd name="connsiteX7" fmla="*/ -1030 w 10633"/>
                <a:gd name="connsiteY7" fmla="*/ 1180 h 100443"/>
                <a:gd name="connsiteX8" fmla="*/ -556 w 10633"/>
                <a:gd name="connsiteY8" fmla="*/ -606 h 100443"/>
                <a:gd name="connsiteX9" fmla="*/ -142 w 10633"/>
                <a:gd name="connsiteY9" fmla="*/ -1446 h 100443"/>
                <a:gd name="connsiteX10" fmla="*/ -142 w 10633"/>
                <a:gd name="connsiteY10" fmla="*/ -1446 h 100443"/>
                <a:gd name="connsiteX11" fmla="*/ 733 w 10633"/>
                <a:gd name="connsiteY11" fmla="*/ -1896 h 100443"/>
                <a:gd name="connsiteX12" fmla="*/ 1585 w 10633"/>
                <a:gd name="connsiteY12" fmla="*/ -2357 h 100443"/>
                <a:gd name="connsiteX13" fmla="*/ 1585 w 10633"/>
                <a:gd name="connsiteY13" fmla="*/ -2357 h 100443"/>
                <a:gd name="connsiteX14" fmla="*/ 4305 w 10633"/>
                <a:gd name="connsiteY14" fmla="*/ -2440 h 100443"/>
                <a:gd name="connsiteX15" fmla="*/ 9604 w 10633"/>
                <a:gd name="connsiteY15" fmla="*/ -2250 h 100443"/>
                <a:gd name="connsiteX16" fmla="*/ 3690 w 10633"/>
                <a:gd name="connsiteY16" fmla="*/ -1068 h 100443"/>
                <a:gd name="connsiteX17" fmla="*/ 709 w 10633"/>
                <a:gd name="connsiteY17" fmla="*/ 2564 h 100443"/>
                <a:gd name="connsiteX18" fmla="*/ 1171 w 10633"/>
                <a:gd name="connsiteY18" fmla="*/ 9531 h 100443"/>
                <a:gd name="connsiteX19" fmla="*/ 5452 w 10633"/>
                <a:gd name="connsiteY19" fmla="*/ 67963 h 100443"/>
                <a:gd name="connsiteX20" fmla="*/ 2685 w 10633"/>
                <a:gd name="connsiteY20" fmla="*/ 95311 h 100443"/>
                <a:gd name="connsiteX21" fmla="*/ 1750 w 10633"/>
                <a:gd name="connsiteY21" fmla="*/ 97676 h 100443"/>
                <a:gd name="connsiteX22" fmla="*/ 1904 w 10633"/>
                <a:gd name="connsiteY22" fmla="*/ 93796 h 100443"/>
                <a:gd name="connsiteX23" fmla="*/ 3442 w 10633"/>
                <a:gd name="connsiteY23" fmla="*/ 79046 h 100443"/>
                <a:gd name="connsiteX24" fmla="*/ 2424 w 10633"/>
                <a:gd name="connsiteY24" fmla="*/ 41456 h 100443"/>
                <a:gd name="connsiteX25" fmla="*/ 1608 w 10633"/>
                <a:gd name="connsiteY25" fmla="*/ 33649 h 100443"/>
                <a:gd name="connsiteX26" fmla="*/ 638 w 10633"/>
                <a:gd name="connsiteY26" fmla="*/ 25712 h 100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0633" h="100443">
                  <a:moveTo>
                    <a:pt x="638" y="25712"/>
                  </a:moveTo>
                  <a:cubicBezTo>
                    <a:pt x="638" y="25428"/>
                    <a:pt x="638" y="25144"/>
                    <a:pt x="638" y="24860"/>
                  </a:cubicBezTo>
                  <a:cubicBezTo>
                    <a:pt x="-190" y="23086"/>
                    <a:pt x="437" y="21193"/>
                    <a:pt x="236" y="19360"/>
                  </a:cubicBezTo>
                  <a:cubicBezTo>
                    <a:pt x="94" y="18272"/>
                    <a:pt x="591" y="17089"/>
                    <a:pt x="-201" y="16084"/>
                  </a:cubicBezTo>
                  <a:lnTo>
                    <a:pt x="-201" y="16084"/>
                  </a:lnTo>
                  <a:cubicBezTo>
                    <a:pt x="-1065" y="13990"/>
                    <a:pt x="-414" y="11802"/>
                    <a:pt x="-616" y="9661"/>
                  </a:cubicBezTo>
                  <a:cubicBezTo>
                    <a:pt x="-781" y="8300"/>
                    <a:pt x="-213" y="6857"/>
                    <a:pt x="-1030" y="5544"/>
                  </a:cubicBezTo>
                  <a:lnTo>
                    <a:pt x="-1030" y="1180"/>
                  </a:lnTo>
                  <a:cubicBezTo>
                    <a:pt x="-485" y="683"/>
                    <a:pt x="-604" y="-3"/>
                    <a:pt x="-556" y="-606"/>
                  </a:cubicBezTo>
                  <a:cubicBezTo>
                    <a:pt x="-509" y="-926"/>
                    <a:pt x="-367" y="-1221"/>
                    <a:pt x="-142" y="-1446"/>
                  </a:cubicBezTo>
                  <a:lnTo>
                    <a:pt x="-142" y="-1446"/>
                  </a:lnTo>
                  <a:cubicBezTo>
                    <a:pt x="106" y="-1671"/>
                    <a:pt x="402" y="-1837"/>
                    <a:pt x="733" y="-1896"/>
                  </a:cubicBezTo>
                  <a:cubicBezTo>
                    <a:pt x="1064" y="-1955"/>
                    <a:pt x="1360" y="-2109"/>
                    <a:pt x="1585" y="-2357"/>
                  </a:cubicBezTo>
                  <a:lnTo>
                    <a:pt x="1585" y="-2357"/>
                  </a:lnTo>
                  <a:cubicBezTo>
                    <a:pt x="2413" y="-2877"/>
                    <a:pt x="3454" y="-2901"/>
                    <a:pt x="4305" y="-2440"/>
                  </a:cubicBezTo>
                  <a:cubicBezTo>
                    <a:pt x="6068" y="-2321"/>
                    <a:pt x="7854" y="-2889"/>
                    <a:pt x="9604" y="-2250"/>
                  </a:cubicBezTo>
                  <a:cubicBezTo>
                    <a:pt x="7712" y="-1363"/>
                    <a:pt x="5606" y="-1517"/>
                    <a:pt x="3690" y="-1068"/>
                  </a:cubicBezTo>
                  <a:cubicBezTo>
                    <a:pt x="1774" y="-618"/>
                    <a:pt x="615" y="494"/>
                    <a:pt x="709" y="2564"/>
                  </a:cubicBezTo>
                  <a:cubicBezTo>
                    <a:pt x="816" y="4929"/>
                    <a:pt x="981" y="7212"/>
                    <a:pt x="1171" y="9531"/>
                  </a:cubicBezTo>
                  <a:cubicBezTo>
                    <a:pt x="2827" y="28988"/>
                    <a:pt x="5216" y="48387"/>
                    <a:pt x="5452" y="67963"/>
                  </a:cubicBezTo>
                  <a:cubicBezTo>
                    <a:pt x="5500" y="77154"/>
                    <a:pt x="4565" y="86321"/>
                    <a:pt x="2685" y="95311"/>
                  </a:cubicBezTo>
                  <a:cubicBezTo>
                    <a:pt x="2519" y="96150"/>
                    <a:pt x="2519" y="97073"/>
                    <a:pt x="1750" y="97676"/>
                  </a:cubicBezTo>
                  <a:cubicBezTo>
                    <a:pt x="1431" y="96399"/>
                    <a:pt x="1478" y="95050"/>
                    <a:pt x="1904" y="93796"/>
                  </a:cubicBezTo>
                  <a:cubicBezTo>
                    <a:pt x="2933" y="88947"/>
                    <a:pt x="3442" y="84002"/>
                    <a:pt x="3442" y="79046"/>
                  </a:cubicBezTo>
                  <a:cubicBezTo>
                    <a:pt x="3536" y="66508"/>
                    <a:pt x="3442" y="53970"/>
                    <a:pt x="2424" y="41456"/>
                  </a:cubicBezTo>
                  <a:cubicBezTo>
                    <a:pt x="2200" y="38853"/>
                    <a:pt x="1431" y="36298"/>
                    <a:pt x="1608" y="33649"/>
                  </a:cubicBezTo>
                  <a:cubicBezTo>
                    <a:pt x="414" y="31023"/>
                    <a:pt x="1762" y="28220"/>
                    <a:pt x="638" y="25712"/>
                  </a:cubicBezTo>
                  <a:close/>
                </a:path>
              </a:pathLst>
            </a:custGeom>
            <a:solidFill>
              <a:srgbClr val="454545"/>
            </a:solidFill>
            <a:ln w="1171" cap="flat">
              <a:noFill/>
              <a:prstDash val="solid"/>
              <a:miter/>
            </a:ln>
          </p:spPr>
          <p:txBody>
            <a:bodyPr rtlCol="0" anchor="ctr"/>
            <a:lstStyle/>
            <a:p>
              <a:endParaRPr lang="es-CO"/>
            </a:p>
          </p:txBody>
        </p:sp>
        <p:sp>
          <p:nvSpPr>
            <p:cNvPr id="413" name="Freeform: Shape 412">
              <a:extLst>
                <a:ext uri="{FF2B5EF4-FFF2-40B4-BE49-F238E27FC236}">
                  <a16:creationId xmlns:a16="http://schemas.microsoft.com/office/drawing/2014/main" id="{5E552D48-B530-CB55-17AE-08D99E8FF996}"/>
                </a:ext>
              </a:extLst>
            </p:cNvPr>
            <p:cNvSpPr/>
            <p:nvPr/>
          </p:nvSpPr>
          <p:spPr>
            <a:xfrm rot="19975584">
              <a:off x="13421416" y="6990872"/>
              <a:ext cx="36887" cy="38537"/>
            </a:xfrm>
            <a:custGeom>
              <a:avLst/>
              <a:gdLst>
                <a:gd name="connsiteX0" fmla="*/ 14697 w 36887"/>
                <a:gd name="connsiteY0" fmla="*/ 17412 h 38537"/>
                <a:gd name="connsiteX1" fmla="*/ 33492 w 36887"/>
                <a:gd name="connsiteY1" fmla="*/ 33972 h 38537"/>
                <a:gd name="connsiteX2" fmla="*/ 35858 w 36887"/>
                <a:gd name="connsiteY2" fmla="*/ 35770 h 38537"/>
                <a:gd name="connsiteX3" fmla="*/ 25721 w 36887"/>
                <a:gd name="connsiteY3" fmla="*/ 30222 h 38537"/>
                <a:gd name="connsiteX4" fmla="*/ 1094 w 36887"/>
                <a:gd name="connsiteY4" fmla="*/ 3230 h 38537"/>
                <a:gd name="connsiteX5" fmla="*/ -917 w 36887"/>
                <a:gd name="connsiteY5" fmla="*/ -2768 h 38537"/>
                <a:gd name="connsiteX6" fmla="*/ 4891 w 36887"/>
                <a:gd name="connsiteY6" fmla="*/ 4696 h 38537"/>
                <a:gd name="connsiteX7" fmla="*/ 9942 w 36887"/>
                <a:gd name="connsiteY7" fmla="*/ 11190 h 38537"/>
                <a:gd name="connsiteX8" fmla="*/ 10640 w 36887"/>
                <a:gd name="connsiteY8" fmla="*/ 12113 h 38537"/>
                <a:gd name="connsiteX9" fmla="*/ 11030 w 36887"/>
                <a:gd name="connsiteY9" fmla="*/ 12538 h 38537"/>
                <a:gd name="connsiteX10" fmla="*/ 11799 w 36887"/>
                <a:gd name="connsiteY10" fmla="*/ 13367 h 38537"/>
                <a:gd name="connsiteX11" fmla="*/ 14697 w 36887"/>
                <a:gd name="connsiteY11" fmla="*/ 17412 h 38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887" h="38537">
                  <a:moveTo>
                    <a:pt x="14697" y="17412"/>
                  </a:moveTo>
                  <a:cubicBezTo>
                    <a:pt x="19759" y="24296"/>
                    <a:pt x="26643" y="29110"/>
                    <a:pt x="33492" y="33972"/>
                  </a:cubicBezTo>
                  <a:cubicBezTo>
                    <a:pt x="34308" y="34551"/>
                    <a:pt x="35373" y="34788"/>
                    <a:pt x="35858" y="35770"/>
                  </a:cubicBezTo>
                  <a:cubicBezTo>
                    <a:pt x="31623" y="35509"/>
                    <a:pt x="28761" y="32529"/>
                    <a:pt x="25721" y="30222"/>
                  </a:cubicBezTo>
                  <a:cubicBezTo>
                    <a:pt x="15844" y="22782"/>
                    <a:pt x="8156" y="13272"/>
                    <a:pt x="1094" y="3230"/>
                  </a:cubicBezTo>
                  <a:cubicBezTo>
                    <a:pt x="-183" y="1420"/>
                    <a:pt x="-1414" y="-378"/>
                    <a:pt x="-917" y="-2768"/>
                  </a:cubicBezTo>
                  <a:cubicBezTo>
                    <a:pt x="2135" y="-1171"/>
                    <a:pt x="2833" y="2295"/>
                    <a:pt x="4891" y="4696"/>
                  </a:cubicBezTo>
                  <a:cubicBezTo>
                    <a:pt x="6677" y="6754"/>
                    <a:pt x="8061" y="9179"/>
                    <a:pt x="9942" y="11190"/>
                  </a:cubicBezTo>
                  <a:lnTo>
                    <a:pt x="10640" y="12113"/>
                  </a:lnTo>
                  <a:lnTo>
                    <a:pt x="11030" y="12538"/>
                  </a:lnTo>
                  <a:lnTo>
                    <a:pt x="11799" y="13367"/>
                  </a:lnTo>
                  <a:cubicBezTo>
                    <a:pt x="12840" y="14703"/>
                    <a:pt x="14094" y="15803"/>
                    <a:pt x="14697" y="17412"/>
                  </a:cubicBezTo>
                  <a:close/>
                </a:path>
              </a:pathLst>
            </a:custGeom>
            <a:solidFill>
              <a:srgbClr val="C3C3C3"/>
            </a:solidFill>
            <a:ln w="1171" cap="flat">
              <a:noFill/>
              <a:prstDash val="solid"/>
              <a:miter/>
            </a:ln>
          </p:spPr>
          <p:txBody>
            <a:bodyPr rtlCol="0" anchor="ctr"/>
            <a:lstStyle/>
            <a:p>
              <a:endParaRPr lang="es-CO"/>
            </a:p>
          </p:txBody>
        </p:sp>
        <p:sp>
          <p:nvSpPr>
            <p:cNvPr id="414" name="Freeform: Shape 413">
              <a:extLst>
                <a:ext uri="{FF2B5EF4-FFF2-40B4-BE49-F238E27FC236}">
                  <a16:creationId xmlns:a16="http://schemas.microsoft.com/office/drawing/2014/main" id="{4C1DF826-B1E0-C589-0EFF-68B5B60E9598}"/>
                </a:ext>
              </a:extLst>
            </p:cNvPr>
            <p:cNvSpPr/>
            <p:nvPr/>
          </p:nvSpPr>
          <p:spPr>
            <a:xfrm rot="19975584">
              <a:off x="13417955" y="6994837"/>
              <a:ext cx="16760" cy="21929"/>
            </a:xfrm>
            <a:custGeom>
              <a:avLst/>
              <a:gdLst>
                <a:gd name="connsiteX0" fmla="*/ 9711 w 16760"/>
                <a:gd name="connsiteY0" fmla="*/ 13792 h 21929"/>
                <a:gd name="connsiteX1" fmla="*/ -935 w 16760"/>
                <a:gd name="connsiteY1" fmla="*/ -1017 h 21929"/>
                <a:gd name="connsiteX2" fmla="*/ -1030 w 16760"/>
                <a:gd name="connsiteY2" fmla="*/ -2768 h 21929"/>
                <a:gd name="connsiteX3" fmla="*/ 354 w 16760"/>
                <a:gd name="connsiteY3" fmla="*/ -1809 h 21929"/>
                <a:gd name="connsiteX4" fmla="*/ 15731 w 16760"/>
                <a:gd name="connsiteY4" fmla="*/ 19056 h 21929"/>
                <a:gd name="connsiteX5" fmla="*/ 14549 w 16760"/>
                <a:gd name="connsiteY5" fmla="*/ 19162 h 21929"/>
                <a:gd name="connsiteX6" fmla="*/ 11166 w 16760"/>
                <a:gd name="connsiteY6" fmla="*/ 15697 h 21929"/>
                <a:gd name="connsiteX7" fmla="*/ 10338 w 16760"/>
                <a:gd name="connsiteY7" fmla="*/ 14739 h 21929"/>
                <a:gd name="connsiteX8" fmla="*/ 10338 w 16760"/>
                <a:gd name="connsiteY8" fmla="*/ 14739 h 21929"/>
                <a:gd name="connsiteX9" fmla="*/ 9711 w 16760"/>
                <a:gd name="connsiteY9" fmla="*/ 13792 h 2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60" h="21929">
                  <a:moveTo>
                    <a:pt x="9711" y="13792"/>
                  </a:moveTo>
                  <a:cubicBezTo>
                    <a:pt x="5760" y="9156"/>
                    <a:pt x="2200" y="4199"/>
                    <a:pt x="-935" y="-1017"/>
                  </a:cubicBezTo>
                  <a:cubicBezTo>
                    <a:pt x="-935" y="-1608"/>
                    <a:pt x="-1006" y="-2200"/>
                    <a:pt x="-1030" y="-2768"/>
                  </a:cubicBezTo>
                  <a:cubicBezTo>
                    <a:pt x="-568" y="-2460"/>
                    <a:pt x="153" y="-2259"/>
                    <a:pt x="354" y="-1809"/>
                  </a:cubicBezTo>
                  <a:cubicBezTo>
                    <a:pt x="4719" y="5713"/>
                    <a:pt x="10551" y="12172"/>
                    <a:pt x="15731" y="19056"/>
                  </a:cubicBezTo>
                  <a:lnTo>
                    <a:pt x="14549" y="19162"/>
                  </a:lnTo>
                  <a:cubicBezTo>
                    <a:pt x="13176" y="18275"/>
                    <a:pt x="12029" y="17081"/>
                    <a:pt x="11166" y="15697"/>
                  </a:cubicBezTo>
                  <a:cubicBezTo>
                    <a:pt x="10988" y="15306"/>
                    <a:pt x="10704" y="14975"/>
                    <a:pt x="10338" y="14739"/>
                  </a:cubicBezTo>
                  <a:lnTo>
                    <a:pt x="10338" y="14739"/>
                  </a:lnTo>
                  <a:cubicBezTo>
                    <a:pt x="10255" y="14396"/>
                    <a:pt x="9971" y="14112"/>
                    <a:pt x="9711" y="13792"/>
                  </a:cubicBezTo>
                  <a:close/>
                </a:path>
              </a:pathLst>
            </a:custGeom>
            <a:solidFill>
              <a:srgbClr val="191919"/>
            </a:solidFill>
            <a:ln w="1171" cap="flat">
              <a:noFill/>
              <a:prstDash val="solid"/>
              <a:miter/>
            </a:ln>
          </p:spPr>
          <p:txBody>
            <a:bodyPr rtlCol="0" anchor="ctr"/>
            <a:lstStyle/>
            <a:p>
              <a:endParaRPr lang="es-CO"/>
            </a:p>
          </p:txBody>
        </p:sp>
        <p:sp>
          <p:nvSpPr>
            <p:cNvPr id="415" name="Freeform: Shape 414">
              <a:extLst>
                <a:ext uri="{FF2B5EF4-FFF2-40B4-BE49-F238E27FC236}">
                  <a16:creationId xmlns:a16="http://schemas.microsoft.com/office/drawing/2014/main" id="{8D2537B6-B755-B2C5-39C1-07B3D4C9B7D6}"/>
                </a:ext>
              </a:extLst>
            </p:cNvPr>
            <p:cNvSpPr/>
            <p:nvPr/>
          </p:nvSpPr>
          <p:spPr>
            <a:xfrm rot="19975584">
              <a:off x="13044089" y="7163408"/>
              <a:ext cx="1431" cy="2322"/>
            </a:xfrm>
            <a:custGeom>
              <a:avLst/>
              <a:gdLst>
                <a:gd name="connsiteX0" fmla="*/ 402 w 1431"/>
                <a:gd name="connsiteY0" fmla="*/ -1301 h 2322"/>
                <a:gd name="connsiteX1" fmla="*/ -119 w 1431"/>
                <a:gd name="connsiteY1" fmla="*/ -473 h 2322"/>
                <a:gd name="connsiteX2" fmla="*/ -1018 w 1431"/>
                <a:gd name="connsiteY2" fmla="*/ -2164 h 2322"/>
                <a:gd name="connsiteX3" fmla="*/ -580 w 1431"/>
                <a:gd name="connsiteY3" fmla="*/ -2768 h 2322"/>
                <a:gd name="connsiteX4" fmla="*/ 402 w 1431"/>
                <a:gd name="connsiteY4" fmla="*/ -1301 h 2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1" h="2322">
                  <a:moveTo>
                    <a:pt x="402" y="-1301"/>
                  </a:moveTo>
                  <a:cubicBezTo>
                    <a:pt x="402" y="-922"/>
                    <a:pt x="331" y="-307"/>
                    <a:pt x="-119" y="-473"/>
                  </a:cubicBezTo>
                  <a:cubicBezTo>
                    <a:pt x="-746" y="-792"/>
                    <a:pt x="-1100" y="-1466"/>
                    <a:pt x="-1018" y="-2164"/>
                  </a:cubicBezTo>
                  <a:cubicBezTo>
                    <a:pt x="-1018" y="-2377"/>
                    <a:pt x="-722" y="-2768"/>
                    <a:pt x="-580" y="-2768"/>
                  </a:cubicBezTo>
                  <a:cubicBezTo>
                    <a:pt x="378" y="-2732"/>
                    <a:pt x="343" y="-1963"/>
                    <a:pt x="402" y="-1301"/>
                  </a:cubicBezTo>
                  <a:close/>
                </a:path>
              </a:pathLst>
            </a:custGeom>
            <a:solidFill>
              <a:srgbClr val="E8E8E8"/>
            </a:solidFill>
            <a:ln w="1171" cap="flat">
              <a:noFill/>
              <a:prstDash val="solid"/>
              <a:miter/>
            </a:ln>
          </p:spPr>
          <p:txBody>
            <a:bodyPr rtlCol="0" anchor="ctr"/>
            <a:lstStyle/>
            <a:p>
              <a:endParaRPr lang="es-CO"/>
            </a:p>
          </p:txBody>
        </p:sp>
        <p:sp>
          <p:nvSpPr>
            <p:cNvPr id="416" name="Freeform: Shape 415">
              <a:extLst>
                <a:ext uri="{FF2B5EF4-FFF2-40B4-BE49-F238E27FC236}">
                  <a16:creationId xmlns:a16="http://schemas.microsoft.com/office/drawing/2014/main" id="{10F36436-D01F-4BB8-D1EA-62F71BF7DEFD}"/>
                </a:ext>
              </a:extLst>
            </p:cNvPr>
            <p:cNvSpPr/>
            <p:nvPr/>
          </p:nvSpPr>
          <p:spPr>
            <a:xfrm rot="19975584">
              <a:off x="13185541" y="6038216"/>
              <a:ext cx="2811" cy="3607"/>
            </a:xfrm>
            <a:custGeom>
              <a:avLst/>
              <a:gdLst>
                <a:gd name="connsiteX0" fmla="*/ 1782 w 2811"/>
                <a:gd name="connsiteY0" fmla="*/ 840 h 3607"/>
                <a:gd name="connsiteX1" fmla="*/ -1010 w 2811"/>
                <a:gd name="connsiteY1" fmla="*/ -2768 h 3607"/>
                <a:gd name="connsiteX2" fmla="*/ 1782 w 2811"/>
                <a:gd name="connsiteY2" fmla="*/ 840 h 3607"/>
              </a:gdLst>
              <a:ahLst/>
              <a:cxnLst>
                <a:cxn ang="0">
                  <a:pos x="connsiteX0" y="connsiteY0"/>
                </a:cxn>
                <a:cxn ang="0">
                  <a:pos x="connsiteX1" y="connsiteY1"/>
                </a:cxn>
                <a:cxn ang="0">
                  <a:pos x="connsiteX2" y="connsiteY2"/>
                </a:cxn>
              </a:cxnLst>
              <a:rect l="l" t="t" r="r" b="b"/>
              <a:pathLst>
                <a:path w="2811" h="3607">
                  <a:moveTo>
                    <a:pt x="1782" y="840"/>
                  </a:moveTo>
                  <a:cubicBezTo>
                    <a:pt x="7" y="296"/>
                    <a:pt x="-1199" y="-698"/>
                    <a:pt x="-1010" y="-2768"/>
                  </a:cubicBezTo>
                  <a:cubicBezTo>
                    <a:pt x="267" y="-1880"/>
                    <a:pt x="1237" y="-615"/>
                    <a:pt x="1782" y="840"/>
                  </a:cubicBezTo>
                  <a:close/>
                </a:path>
              </a:pathLst>
            </a:custGeom>
            <a:solidFill>
              <a:srgbClr val="020202"/>
            </a:solidFill>
            <a:ln w="1171" cap="flat">
              <a:noFill/>
              <a:prstDash val="solid"/>
              <a:miter/>
            </a:ln>
          </p:spPr>
          <p:txBody>
            <a:bodyPr rtlCol="0" anchor="ctr"/>
            <a:lstStyle/>
            <a:p>
              <a:endParaRPr lang="es-CO"/>
            </a:p>
          </p:txBody>
        </p:sp>
        <p:sp>
          <p:nvSpPr>
            <p:cNvPr id="417" name="Freeform: Shape 416">
              <a:extLst>
                <a:ext uri="{FF2B5EF4-FFF2-40B4-BE49-F238E27FC236}">
                  <a16:creationId xmlns:a16="http://schemas.microsoft.com/office/drawing/2014/main" id="{A7C758E5-1D59-6FEF-2D73-36993BBDF726}"/>
                </a:ext>
              </a:extLst>
            </p:cNvPr>
            <p:cNvSpPr/>
            <p:nvPr/>
          </p:nvSpPr>
          <p:spPr>
            <a:xfrm rot="19975584">
              <a:off x="12825887" y="6055991"/>
              <a:ext cx="533228" cy="749445"/>
            </a:xfrm>
            <a:custGeom>
              <a:avLst/>
              <a:gdLst>
                <a:gd name="connsiteX0" fmla="*/ 112295 w 533228"/>
                <a:gd name="connsiteY0" fmla="*/ 179150 h 749445"/>
                <a:gd name="connsiteX1" fmla="*/ 107304 w 533228"/>
                <a:gd name="connsiteY1" fmla="*/ 201624 h 749445"/>
                <a:gd name="connsiteX2" fmla="*/ 107114 w 533228"/>
                <a:gd name="connsiteY2" fmla="*/ 213890 h 749445"/>
                <a:gd name="connsiteX3" fmla="*/ 105778 w 533228"/>
                <a:gd name="connsiteY3" fmla="*/ 247116 h 749445"/>
                <a:gd name="connsiteX4" fmla="*/ 105707 w 533228"/>
                <a:gd name="connsiteY4" fmla="*/ 283441 h 749445"/>
                <a:gd name="connsiteX5" fmla="*/ 105860 w 533228"/>
                <a:gd name="connsiteY5" fmla="*/ 299185 h 749445"/>
                <a:gd name="connsiteX6" fmla="*/ 111455 w 533228"/>
                <a:gd name="connsiteY6" fmla="*/ 340312 h 749445"/>
                <a:gd name="connsiteX7" fmla="*/ 130002 w 533228"/>
                <a:gd name="connsiteY7" fmla="*/ 389223 h 749445"/>
                <a:gd name="connsiteX8" fmla="*/ 156273 w 533228"/>
                <a:gd name="connsiteY8" fmla="*/ 430031 h 749445"/>
                <a:gd name="connsiteX9" fmla="*/ 174371 w 533228"/>
                <a:gd name="connsiteY9" fmla="*/ 451429 h 749445"/>
                <a:gd name="connsiteX10" fmla="*/ 187642 w 533228"/>
                <a:gd name="connsiteY10" fmla="*/ 460501 h 749445"/>
                <a:gd name="connsiteX11" fmla="*/ 212186 w 533228"/>
                <a:gd name="connsiteY11" fmla="*/ 470981 h 749445"/>
                <a:gd name="connsiteX12" fmla="*/ 257134 w 533228"/>
                <a:gd name="connsiteY12" fmla="*/ 485589 h 749445"/>
                <a:gd name="connsiteX13" fmla="*/ 282187 w 533228"/>
                <a:gd name="connsiteY13" fmla="*/ 489504 h 749445"/>
                <a:gd name="connsiteX14" fmla="*/ 346486 w 533228"/>
                <a:gd name="connsiteY14" fmla="*/ 491137 h 749445"/>
                <a:gd name="connsiteX15" fmla="*/ 370380 w 533228"/>
                <a:gd name="connsiteY15" fmla="*/ 488381 h 749445"/>
                <a:gd name="connsiteX16" fmla="*/ 403653 w 533228"/>
                <a:gd name="connsiteY16" fmla="*/ 483212 h 749445"/>
                <a:gd name="connsiteX17" fmla="*/ 442687 w 533228"/>
                <a:gd name="connsiteY17" fmla="*/ 475168 h 749445"/>
                <a:gd name="connsiteX18" fmla="*/ 476374 w 533228"/>
                <a:gd name="connsiteY18" fmla="*/ 465705 h 749445"/>
                <a:gd name="connsiteX19" fmla="*/ 505709 w 533228"/>
                <a:gd name="connsiteY19" fmla="*/ 456941 h 749445"/>
                <a:gd name="connsiteX20" fmla="*/ 516567 w 533228"/>
                <a:gd name="connsiteY20" fmla="*/ 453771 h 749445"/>
                <a:gd name="connsiteX21" fmla="*/ 521784 w 533228"/>
                <a:gd name="connsiteY21" fmla="*/ 453534 h 749445"/>
                <a:gd name="connsiteX22" fmla="*/ 531246 w 533228"/>
                <a:gd name="connsiteY22" fmla="*/ 460572 h 749445"/>
                <a:gd name="connsiteX23" fmla="*/ 532193 w 533228"/>
                <a:gd name="connsiteY23" fmla="*/ 467007 h 749445"/>
                <a:gd name="connsiteX24" fmla="*/ 531270 w 533228"/>
                <a:gd name="connsiteY24" fmla="*/ 490498 h 749445"/>
                <a:gd name="connsiteX25" fmla="*/ 526255 w 533228"/>
                <a:gd name="connsiteY25" fmla="*/ 509849 h 749445"/>
                <a:gd name="connsiteX26" fmla="*/ 513326 w 533228"/>
                <a:gd name="connsiteY26" fmla="*/ 565620 h 749445"/>
                <a:gd name="connsiteX27" fmla="*/ 507873 w 533228"/>
                <a:gd name="connsiteY27" fmla="*/ 592199 h 749445"/>
                <a:gd name="connsiteX28" fmla="*/ 488806 w 533228"/>
                <a:gd name="connsiteY28" fmla="*/ 657255 h 749445"/>
                <a:gd name="connsiteX29" fmla="*/ 481934 w 533228"/>
                <a:gd name="connsiteY29" fmla="*/ 670929 h 749445"/>
                <a:gd name="connsiteX30" fmla="*/ 454302 w 533228"/>
                <a:gd name="connsiteY30" fmla="*/ 707065 h 749445"/>
                <a:gd name="connsiteX31" fmla="*/ 441043 w 533228"/>
                <a:gd name="connsiteY31" fmla="*/ 716965 h 749445"/>
                <a:gd name="connsiteX32" fmla="*/ 375986 w 533228"/>
                <a:gd name="connsiteY32" fmla="*/ 741237 h 749445"/>
                <a:gd name="connsiteX33" fmla="*/ 340501 w 533228"/>
                <a:gd name="connsiteY33" fmla="*/ 745850 h 749445"/>
                <a:gd name="connsiteX34" fmla="*/ 318216 w 533228"/>
                <a:gd name="connsiteY34" fmla="*/ 746678 h 749445"/>
                <a:gd name="connsiteX35" fmla="*/ 282021 w 533228"/>
                <a:gd name="connsiteY35" fmla="*/ 744312 h 749445"/>
                <a:gd name="connsiteX36" fmla="*/ 263250 w 533228"/>
                <a:gd name="connsiteY36" fmla="*/ 743354 h 749445"/>
                <a:gd name="connsiteX37" fmla="*/ 211205 w 533228"/>
                <a:gd name="connsiteY37" fmla="*/ 737440 h 749445"/>
                <a:gd name="connsiteX38" fmla="*/ 179753 w 533228"/>
                <a:gd name="connsiteY38" fmla="*/ 731798 h 749445"/>
                <a:gd name="connsiteX39" fmla="*/ 133906 w 533228"/>
                <a:gd name="connsiteY39" fmla="*/ 710933 h 749445"/>
                <a:gd name="connsiteX40" fmla="*/ 99473 w 533228"/>
                <a:gd name="connsiteY40" fmla="*/ 681953 h 749445"/>
                <a:gd name="connsiteX41" fmla="*/ 64863 w 533228"/>
                <a:gd name="connsiteY41" fmla="*/ 622811 h 749445"/>
                <a:gd name="connsiteX42" fmla="*/ 51686 w 533228"/>
                <a:gd name="connsiteY42" fmla="*/ 573332 h 749445"/>
                <a:gd name="connsiteX43" fmla="*/ 50503 w 533228"/>
                <a:gd name="connsiteY43" fmla="*/ 567324 h 749445"/>
                <a:gd name="connsiteX44" fmla="*/ 46375 w 533228"/>
                <a:gd name="connsiteY44" fmla="*/ 550232 h 749445"/>
                <a:gd name="connsiteX45" fmla="*/ 43714 w 533228"/>
                <a:gd name="connsiteY45" fmla="*/ 544424 h 749445"/>
                <a:gd name="connsiteX46" fmla="*/ 39148 w 533228"/>
                <a:gd name="connsiteY46" fmla="*/ 529828 h 749445"/>
                <a:gd name="connsiteX47" fmla="*/ 19040 w 533228"/>
                <a:gd name="connsiteY47" fmla="*/ 455450 h 749445"/>
                <a:gd name="connsiteX48" fmla="*/ 7921 w 533228"/>
                <a:gd name="connsiteY48" fmla="*/ 391671 h 749445"/>
                <a:gd name="connsiteX49" fmla="*/ 4065 w 533228"/>
                <a:gd name="connsiteY49" fmla="*/ 355559 h 749445"/>
                <a:gd name="connsiteX50" fmla="*/ 2480 w 533228"/>
                <a:gd name="connsiteY50" fmla="*/ 317188 h 749445"/>
                <a:gd name="connsiteX51" fmla="*/ 1688 w 533228"/>
                <a:gd name="connsiteY51" fmla="*/ 292289 h 749445"/>
                <a:gd name="connsiteX52" fmla="*/ 907 w 533228"/>
                <a:gd name="connsiteY52" fmla="*/ 259051 h 749445"/>
                <a:gd name="connsiteX53" fmla="*/ -856 w 533228"/>
                <a:gd name="connsiteY53" fmla="*/ 199589 h 749445"/>
                <a:gd name="connsiteX54" fmla="*/ 1569 w 533228"/>
                <a:gd name="connsiteY54" fmla="*/ 144552 h 749445"/>
                <a:gd name="connsiteX55" fmla="*/ 3201 w 533228"/>
                <a:gd name="connsiteY55" fmla="*/ 121439 h 749445"/>
                <a:gd name="connsiteX56" fmla="*/ 10038 w 533228"/>
                <a:gd name="connsiteY56" fmla="*/ 93559 h 749445"/>
                <a:gd name="connsiteX57" fmla="*/ 19773 w 533228"/>
                <a:gd name="connsiteY57" fmla="*/ 75533 h 749445"/>
                <a:gd name="connsiteX58" fmla="*/ 55448 w 533228"/>
                <a:gd name="connsiteY58" fmla="*/ 31401 h 749445"/>
                <a:gd name="connsiteX59" fmla="*/ 113632 w 533228"/>
                <a:gd name="connsiteY59" fmla="*/ 1664 h 749445"/>
                <a:gd name="connsiteX60" fmla="*/ 169426 w 533228"/>
                <a:gd name="connsiteY60" fmla="*/ -1269 h 749445"/>
                <a:gd name="connsiteX61" fmla="*/ 195224 w 533228"/>
                <a:gd name="connsiteY61" fmla="*/ -2239 h 749445"/>
                <a:gd name="connsiteX62" fmla="*/ 198773 w 533228"/>
                <a:gd name="connsiteY62" fmla="*/ -2464 h 749445"/>
                <a:gd name="connsiteX63" fmla="*/ 237712 w 533228"/>
                <a:gd name="connsiteY63" fmla="*/ -2535 h 749445"/>
                <a:gd name="connsiteX64" fmla="*/ 264397 w 533228"/>
                <a:gd name="connsiteY64" fmla="*/ -2724 h 749445"/>
                <a:gd name="connsiteX65" fmla="*/ 299208 w 533228"/>
                <a:gd name="connsiteY65" fmla="*/ 304 h 749445"/>
                <a:gd name="connsiteX66" fmla="*/ 304401 w 533228"/>
                <a:gd name="connsiteY66" fmla="*/ 955 h 749445"/>
                <a:gd name="connsiteX67" fmla="*/ 304401 w 533228"/>
                <a:gd name="connsiteY67" fmla="*/ 872 h 749445"/>
                <a:gd name="connsiteX68" fmla="*/ 311498 w 533228"/>
                <a:gd name="connsiteY68" fmla="*/ 2611 h 749445"/>
                <a:gd name="connsiteX69" fmla="*/ 311498 w 533228"/>
                <a:gd name="connsiteY69" fmla="*/ 2611 h 749445"/>
                <a:gd name="connsiteX70" fmla="*/ 315046 w 533228"/>
                <a:gd name="connsiteY70" fmla="*/ 3616 h 749445"/>
                <a:gd name="connsiteX71" fmla="*/ 314963 w 533228"/>
                <a:gd name="connsiteY71" fmla="*/ 3616 h 749445"/>
                <a:gd name="connsiteX72" fmla="*/ 317684 w 533228"/>
                <a:gd name="connsiteY72" fmla="*/ 4527 h 749445"/>
                <a:gd name="connsiteX73" fmla="*/ 317613 w 533228"/>
                <a:gd name="connsiteY73" fmla="*/ 4468 h 749445"/>
                <a:gd name="connsiteX74" fmla="*/ 320322 w 533228"/>
                <a:gd name="connsiteY74" fmla="*/ 5390 h 749445"/>
                <a:gd name="connsiteX75" fmla="*/ 320239 w 533228"/>
                <a:gd name="connsiteY75" fmla="*/ 5390 h 749445"/>
                <a:gd name="connsiteX76" fmla="*/ 322936 w 533228"/>
                <a:gd name="connsiteY76" fmla="*/ 6337 h 749445"/>
                <a:gd name="connsiteX77" fmla="*/ 322853 w 533228"/>
                <a:gd name="connsiteY77" fmla="*/ 6277 h 749445"/>
                <a:gd name="connsiteX78" fmla="*/ 327336 w 533228"/>
                <a:gd name="connsiteY78" fmla="*/ 8028 h 749445"/>
                <a:gd name="connsiteX79" fmla="*/ 327336 w 533228"/>
                <a:gd name="connsiteY79" fmla="*/ 8028 h 749445"/>
                <a:gd name="connsiteX80" fmla="*/ 331772 w 533228"/>
                <a:gd name="connsiteY80" fmla="*/ 9826 h 749445"/>
                <a:gd name="connsiteX81" fmla="*/ 331701 w 533228"/>
                <a:gd name="connsiteY81" fmla="*/ 9826 h 749445"/>
                <a:gd name="connsiteX82" fmla="*/ 336136 w 533228"/>
                <a:gd name="connsiteY82" fmla="*/ 11671 h 749445"/>
                <a:gd name="connsiteX83" fmla="*/ 336042 w 533228"/>
                <a:gd name="connsiteY83" fmla="*/ 11671 h 749445"/>
                <a:gd name="connsiteX84" fmla="*/ 337911 w 533228"/>
                <a:gd name="connsiteY84" fmla="*/ 12523 h 749445"/>
                <a:gd name="connsiteX85" fmla="*/ 337911 w 533228"/>
                <a:gd name="connsiteY85" fmla="*/ 12523 h 749445"/>
                <a:gd name="connsiteX86" fmla="*/ 339732 w 533228"/>
                <a:gd name="connsiteY86" fmla="*/ 13375 h 749445"/>
                <a:gd name="connsiteX87" fmla="*/ 339732 w 533228"/>
                <a:gd name="connsiteY87" fmla="*/ 13375 h 749445"/>
                <a:gd name="connsiteX88" fmla="*/ 344061 w 533228"/>
                <a:gd name="connsiteY88" fmla="*/ 15326 h 749445"/>
                <a:gd name="connsiteX89" fmla="*/ 343967 w 533228"/>
                <a:gd name="connsiteY89" fmla="*/ 15255 h 749445"/>
                <a:gd name="connsiteX90" fmla="*/ 345800 w 533228"/>
                <a:gd name="connsiteY90" fmla="*/ 16213 h 749445"/>
                <a:gd name="connsiteX91" fmla="*/ 345706 w 533228"/>
                <a:gd name="connsiteY91" fmla="*/ 16142 h 749445"/>
                <a:gd name="connsiteX92" fmla="*/ 353749 w 533228"/>
                <a:gd name="connsiteY92" fmla="*/ 20436 h 749445"/>
                <a:gd name="connsiteX93" fmla="*/ 353749 w 533228"/>
                <a:gd name="connsiteY93" fmla="*/ 20436 h 749445"/>
                <a:gd name="connsiteX94" fmla="*/ 355523 w 533228"/>
                <a:gd name="connsiteY94" fmla="*/ 21394 h 749445"/>
                <a:gd name="connsiteX95" fmla="*/ 355452 w 533228"/>
                <a:gd name="connsiteY95" fmla="*/ 21394 h 749445"/>
                <a:gd name="connsiteX96" fmla="*/ 357238 w 533228"/>
                <a:gd name="connsiteY96" fmla="*/ 22388 h 749445"/>
                <a:gd name="connsiteX97" fmla="*/ 357155 w 533228"/>
                <a:gd name="connsiteY97" fmla="*/ 22317 h 749445"/>
                <a:gd name="connsiteX98" fmla="*/ 361662 w 533228"/>
                <a:gd name="connsiteY98" fmla="*/ 24907 h 749445"/>
                <a:gd name="connsiteX99" fmla="*/ 361662 w 533228"/>
                <a:gd name="connsiteY99" fmla="*/ 24907 h 749445"/>
                <a:gd name="connsiteX100" fmla="*/ 363448 w 533228"/>
                <a:gd name="connsiteY100" fmla="*/ 25865 h 749445"/>
                <a:gd name="connsiteX101" fmla="*/ 363377 w 533228"/>
                <a:gd name="connsiteY101" fmla="*/ 25865 h 749445"/>
                <a:gd name="connsiteX102" fmla="*/ 365175 w 533228"/>
                <a:gd name="connsiteY102" fmla="*/ 26847 h 749445"/>
                <a:gd name="connsiteX103" fmla="*/ 365092 w 533228"/>
                <a:gd name="connsiteY103" fmla="*/ 26788 h 749445"/>
                <a:gd name="connsiteX104" fmla="*/ 367801 w 533228"/>
                <a:gd name="connsiteY104" fmla="*/ 28586 h 749445"/>
                <a:gd name="connsiteX105" fmla="*/ 367718 w 533228"/>
                <a:gd name="connsiteY105" fmla="*/ 28491 h 749445"/>
                <a:gd name="connsiteX106" fmla="*/ 368747 w 533228"/>
                <a:gd name="connsiteY106" fmla="*/ 29307 h 749445"/>
                <a:gd name="connsiteX107" fmla="*/ 368747 w 533228"/>
                <a:gd name="connsiteY107" fmla="*/ 29307 h 749445"/>
                <a:gd name="connsiteX108" fmla="*/ 370462 w 533228"/>
                <a:gd name="connsiteY108" fmla="*/ 30360 h 749445"/>
                <a:gd name="connsiteX109" fmla="*/ 370368 w 533228"/>
                <a:gd name="connsiteY109" fmla="*/ 30301 h 749445"/>
                <a:gd name="connsiteX110" fmla="*/ 373088 w 533228"/>
                <a:gd name="connsiteY110" fmla="*/ 32087 h 749445"/>
                <a:gd name="connsiteX111" fmla="*/ 373006 w 533228"/>
                <a:gd name="connsiteY111" fmla="*/ 32028 h 749445"/>
                <a:gd name="connsiteX112" fmla="*/ 375714 w 533228"/>
                <a:gd name="connsiteY112" fmla="*/ 33838 h 749445"/>
                <a:gd name="connsiteX113" fmla="*/ 375643 w 533228"/>
                <a:gd name="connsiteY113" fmla="*/ 33779 h 749445"/>
                <a:gd name="connsiteX114" fmla="*/ 378340 w 533228"/>
                <a:gd name="connsiteY114" fmla="*/ 35600 h 749445"/>
                <a:gd name="connsiteX115" fmla="*/ 378269 w 533228"/>
                <a:gd name="connsiteY115" fmla="*/ 35541 h 749445"/>
                <a:gd name="connsiteX116" fmla="*/ 381877 w 533228"/>
                <a:gd name="connsiteY116" fmla="*/ 38167 h 749445"/>
                <a:gd name="connsiteX117" fmla="*/ 381818 w 533228"/>
                <a:gd name="connsiteY117" fmla="*/ 38167 h 749445"/>
                <a:gd name="connsiteX118" fmla="*/ 385366 w 533228"/>
                <a:gd name="connsiteY118" fmla="*/ 40947 h 749445"/>
                <a:gd name="connsiteX119" fmla="*/ 385272 w 533228"/>
                <a:gd name="connsiteY119" fmla="*/ 40840 h 749445"/>
                <a:gd name="connsiteX120" fmla="*/ 386289 w 533228"/>
                <a:gd name="connsiteY120" fmla="*/ 41751 h 749445"/>
                <a:gd name="connsiteX121" fmla="*/ 386206 w 533228"/>
                <a:gd name="connsiteY121" fmla="*/ 41668 h 749445"/>
                <a:gd name="connsiteX122" fmla="*/ 387200 w 533228"/>
                <a:gd name="connsiteY122" fmla="*/ 42543 h 749445"/>
                <a:gd name="connsiteX123" fmla="*/ 387200 w 533228"/>
                <a:gd name="connsiteY123" fmla="*/ 42543 h 749445"/>
                <a:gd name="connsiteX124" fmla="*/ 392416 w 533228"/>
                <a:gd name="connsiteY124" fmla="*/ 47086 h 749445"/>
                <a:gd name="connsiteX125" fmla="*/ 392333 w 533228"/>
                <a:gd name="connsiteY125" fmla="*/ 46979 h 749445"/>
                <a:gd name="connsiteX126" fmla="*/ 393374 w 533228"/>
                <a:gd name="connsiteY126" fmla="*/ 47795 h 749445"/>
                <a:gd name="connsiteX127" fmla="*/ 393374 w 533228"/>
                <a:gd name="connsiteY127" fmla="*/ 47795 h 749445"/>
                <a:gd name="connsiteX128" fmla="*/ 395066 w 533228"/>
                <a:gd name="connsiteY128" fmla="*/ 48872 h 749445"/>
                <a:gd name="connsiteX129" fmla="*/ 394971 w 533228"/>
                <a:gd name="connsiteY129" fmla="*/ 48765 h 749445"/>
                <a:gd name="connsiteX130" fmla="*/ 396012 w 533228"/>
                <a:gd name="connsiteY130" fmla="*/ 49593 h 749445"/>
                <a:gd name="connsiteX131" fmla="*/ 396012 w 533228"/>
                <a:gd name="connsiteY131" fmla="*/ 49593 h 749445"/>
                <a:gd name="connsiteX132" fmla="*/ 398626 w 533228"/>
                <a:gd name="connsiteY132" fmla="*/ 51498 h 749445"/>
                <a:gd name="connsiteX133" fmla="*/ 398531 w 533228"/>
                <a:gd name="connsiteY133" fmla="*/ 51403 h 749445"/>
                <a:gd name="connsiteX134" fmla="*/ 399549 w 533228"/>
                <a:gd name="connsiteY134" fmla="*/ 52290 h 749445"/>
                <a:gd name="connsiteX135" fmla="*/ 399478 w 533228"/>
                <a:gd name="connsiteY135" fmla="*/ 52219 h 749445"/>
                <a:gd name="connsiteX136" fmla="*/ 400448 w 533228"/>
                <a:gd name="connsiteY136" fmla="*/ 53094 h 749445"/>
                <a:gd name="connsiteX137" fmla="*/ 400448 w 533228"/>
                <a:gd name="connsiteY137" fmla="*/ 53094 h 749445"/>
                <a:gd name="connsiteX138" fmla="*/ 405640 w 533228"/>
                <a:gd name="connsiteY138" fmla="*/ 57660 h 749445"/>
                <a:gd name="connsiteX139" fmla="*/ 405546 w 533228"/>
                <a:gd name="connsiteY139" fmla="*/ 57554 h 749445"/>
                <a:gd name="connsiteX140" fmla="*/ 406527 w 533228"/>
                <a:gd name="connsiteY140" fmla="*/ 58512 h 749445"/>
                <a:gd name="connsiteX141" fmla="*/ 406433 w 533228"/>
                <a:gd name="connsiteY141" fmla="*/ 58417 h 749445"/>
                <a:gd name="connsiteX142" fmla="*/ 407415 w 533228"/>
                <a:gd name="connsiteY142" fmla="*/ 59375 h 749445"/>
                <a:gd name="connsiteX143" fmla="*/ 407320 w 533228"/>
                <a:gd name="connsiteY143" fmla="*/ 59281 h 749445"/>
                <a:gd name="connsiteX144" fmla="*/ 408290 w 533228"/>
                <a:gd name="connsiteY144" fmla="*/ 60251 h 749445"/>
                <a:gd name="connsiteX145" fmla="*/ 408207 w 533228"/>
                <a:gd name="connsiteY145" fmla="*/ 60156 h 749445"/>
                <a:gd name="connsiteX146" fmla="*/ 409177 w 533228"/>
                <a:gd name="connsiteY146" fmla="*/ 61114 h 749445"/>
                <a:gd name="connsiteX147" fmla="*/ 409082 w 533228"/>
                <a:gd name="connsiteY147" fmla="*/ 61031 h 749445"/>
                <a:gd name="connsiteX148" fmla="*/ 410040 w 533228"/>
                <a:gd name="connsiteY148" fmla="*/ 62001 h 749445"/>
                <a:gd name="connsiteX149" fmla="*/ 409958 w 533228"/>
                <a:gd name="connsiteY149" fmla="*/ 61907 h 749445"/>
                <a:gd name="connsiteX150" fmla="*/ 410904 w 533228"/>
                <a:gd name="connsiteY150" fmla="*/ 62888 h 749445"/>
                <a:gd name="connsiteX151" fmla="*/ 410809 w 533228"/>
                <a:gd name="connsiteY151" fmla="*/ 62794 h 749445"/>
                <a:gd name="connsiteX152" fmla="*/ 411767 w 533228"/>
                <a:gd name="connsiteY152" fmla="*/ 63787 h 749445"/>
                <a:gd name="connsiteX153" fmla="*/ 411661 w 533228"/>
                <a:gd name="connsiteY153" fmla="*/ 63693 h 749445"/>
                <a:gd name="connsiteX154" fmla="*/ 416215 w 533228"/>
                <a:gd name="connsiteY154" fmla="*/ 68909 h 749445"/>
                <a:gd name="connsiteX155" fmla="*/ 416215 w 533228"/>
                <a:gd name="connsiteY155" fmla="*/ 68909 h 749445"/>
                <a:gd name="connsiteX156" fmla="*/ 417102 w 533228"/>
                <a:gd name="connsiteY156" fmla="*/ 69879 h 749445"/>
                <a:gd name="connsiteX157" fmla="*/ 417102 w 533228"/>
                <a:gd name="connsiteY157" fmla="*/ 69808 h 749445"/>
                <a:gd name="connsiteX158" fmla="*/ 418013 w 533228"/>
                <a:gd name="connsiteY158" fmla="*/ 70802 h 749445"/>
                <a:gd name="connsiteX159" fmla="*/ 417930 w 533228"/>
                <a:gd name="connsiteY159" fmla="*/ 70719 h 749445"/>
                <a:gd name="connsiteX160" fmla="*/ 418853 w 533228"/>
                <a:gd name="connsiteY160" fmla="*/ 71724 h 749445"/>
                <a:gd name="connsiteX161" fmla="*/ 418746 w 533228"/>
                <a:gd name="connsiteY161" fmla="*/ 71630 h 749445"/>
                <a:gd name="connsiteX162" fmla="*/ 425961 w 533228"/>
                <a:gd name="connsiteY162" fmla="*/ 79436 h 749445"/>
                <a:gd name="connsiteX163" fmla="*/ 425961 w 533228"/>
                <a:gd name="connsiteY163" fmla="*/ 79436 h 749445"/>
                <a:gd name="connsiteX164" fmla="*/ 426872 w 533228"/>
                <a:gd name="connsiteY164" fmla="*/ 80335 h 749445"/>
                <a:gd name="connsiteX165" fmla="*/ 426872 w 533228"/>
                <a:gd name="connsiteY165" fmla="*/ 80335 h 749445"/>
                <a:gd name="connsiteX166" fmla="*/ 429510 w 533228"/>
                <a:gd name="connsiteY166" fmla="*/ 82985 h 749445"/>
                <a:gd name="connsiteX167" fmla="*/ 429510 w 533228"/>
                <a:gd name="connsiteY167" fmla="*/ 82985 h 749445"/>
                <a:gd name="connsiteX168" fmla="*/ 430385 w 533228"/>
                <a:gd name="connsiteY168" fmla="*/ 83955 h 749445"/>
                <a:gd name="connsiteX169" fmla="*/ 430385 w 533228"/>
                <a:gd name="connsiteY169" fmla="*/ 83884 h 749445"/>
                <a:gd name="connsiteX170" fmla="*/ 431284 w 533228"/>
                <a:gd name="connsiteY170" fmla="*/ 84877 h 749445"/>
                <a:gd name="connsiteX171" fmla="*/ 431201 w 533228"/>
                <a:gd name="connsiteY171" fmla="*/ 84795 h 749445"/>
                <a:gd name="connsiteX172" fmla="*/ 432136 w 533228"/>
                <a:gd name="connsiteY172" fmla="*/ 85800 h 749445"/>
                <a:gd name="connsiteX173" fmla="*/ 432029 w 533228"/>
                <a:gd name="connsiteY173" fmla="*/ 85705 h 749445"/>
                <a:gd name="connsiteX174" fmla="*/ 435720 w 533228"/>
                <a:gd name="connsiteY174" fmla="*/ 90023 h 749445"/>
                <a:gd name="connsiteX175" fmla="*/ 435720 w 533228"/>
                <a:gd name="connsiteY175" fmla="*/ 90023 h 749445"/>
                <a:gd name="connsiteX176" fmla="*/ 436607 w 533228"/>
                <a:gd name="connsiteY176" fmla="*/ 90993 h 749445"/>
                <a:gd name="connsiteX177" fmla="*/ 436607 w 533228"/>
                <a:gd name="connsiteY177" fmla="*/ 90922 h 749445"/>
                <a:gd name="connsiteX178" fmla="*/ 437518 w 533228"/>
                <a:gd name="connsiteY178" fmla="*/ 91915 h 749445"/>
                <a:gd name="connsiteX179" fmla="*/ 437435 w 533228"/>
                <a:gd name="connsiteY179" fmla="*/ 91833 h 749445"/>
                <a:gd name="connsiteX180" fmla="*/ 438358 w 533228"/>
                <a:gd name="connsiteY180" fmla="*/ 92826 h 749445"/>
                <a:gd name="connsiteX181" fmla="*/ 438263 w 533228"/>
                <a:gd name="connsiteY181" fmla="*/ 92732 h 749445"/>
                <a:gd name="connsiteX182" fmla="*/ 441906 w 533228"/>
                <a:gd name="connsiteY182" fmla="*/ 97096 h 749445"/>
                <a:gd name="connsiteX183" fmla="*/ 441906 w 533228"/>
                <a:gd name="connsiteY183" fmla="*/ 97096 h 749445"/>
                <a:gd name="connsiteX184" fmla="*/ 442770 w 533228"/>
                <a:gd name="connsiteY184" fmla="*/ 98113 h 749445"/>
                <a:gd name="connsiteX185" fmla="*/ 442675 w 533228"/>
                <a:gd name="connsiteY185" fmla="*/ 98007 h 749445"/>
                <a:gd name="connsiteX186" fmla="*/ 439682 w 533228"/>
                <a:gd name="connsiteY186" fmla="*/ 103448 h 749445"/>
                <a:gd name="connsiteX187" fmla="*/ 434454 w 533228"/>
                <a:gd name="connsiteY187" fmla="*/ 103519 h 749445"/>
                <a:gd name="connsiteX188" fmla="*/ 399974 w 533228"/>
                <a:gd name="connsiteY188" fmla="*/ 101828 h 749445"/>
                <a:gd name="connsiteX189" fmla="*/ 357629 w 533228"/>
                <a:gd name="connsiteY189" fmla="*/ 100195 h 749445"/>
                <a:gd name="connsiteX190" fmla="*/ 293412 w 533228"/>
                <a:gd name="connsiteY190" fmla="*/ 102064 h 749445"/>
                <a:gd name="connsiteX191" fmla="*/ 189192 w 533228"/>
                <a:gd name="connsiteY191" fmla="*/ 116329 h 749445"/>
                <a:gd name="connsiteX192" fmla="*/ 172632 w 533228"/>
                <a:gd name="connsiteY192" fmla="*/ 121841 h 749445"/>
                <a:gd name="connsiteX193" fmla="*/ 153091 w 533228"/>
                <a:gd name="connsiteY193" fmla="*/ 130571 h 749445"/>
                <a:gd name="connsiteX194" fmla="*/ 129860 w 533228"/>
                <a:gd name="connsiteY194" fmla="*/ 152075 h 749445"/>
                <a:gd name="connsiteX195" fmla="*/ 115666 w 533228"/>
                <a:gd name="connsiteY195" fmla="*/ 176039 h 749445"/>
                <a:gd name="connsiteX196" fmla="*/ 112295 w 533228"/>
                <a:gd name="connsiteY196" fmla="*/ 179150 h 749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533228" h="749445">
                  <a:moveTo>
                    <a:pt x="112295" y="179150"/>
                  </a:moveTo>
                  <a:cubicBezTo>
                    <a:pt x="108747" y="186247"/>
                    <a:pt x="107848" y="193876"/>
                    <a:pt x="107304" y="201624"/>
                  </a:cubicBezTo>
                  <a:cubicBezTo>
                    <a:pt x="107020" y="205705"/>
                    <a:pt x="107103" y="209798"/>
                    <a:pt x="107114" y="213890"/>
                  </a:cubicBezTo>
                  <a:cubicBezTo>
                    <a:pt x="107114" y="224985"/>
                    <a:pt x="106204" y="236045"/>
                    <a:pt x="105778" y="247116"/>
                  </a:cubicBezTo>
                  <a:cubicBezTo>
                    <a:pt x="105316" y="259217"/>
                    <a:pt x="105092" y="271341"/>
                    <a:pt x="105707" y="283441"/>
                  </a:cubicBezTo>
                  <a:cubicBezTo>
                    <a:pt x="105979" y="288693"/>
                    <a:pt x="105778" y="293945"/>
                    <a:pt x="105860" y="299185"/>
                  </a:cubicBezTo>
                  <a:cubicBezTo>
                    <a:pt x="106109" y="313142"/>
                    <a:pt x="108676" y="326733"/>
                    <a:pt x="111455" y="340312"/>
                  </a:cubicBezTo>
                  <a:cubicBezTo>
                    <a:pt x="114992" y="357499"/>
                    <a:pt x="121261" y="374011"/>
                    <a:pt x="130002" y="389223"/>
                  </a:cubicBezTo>
                  <a:cubicBezTo>
                    <a:pt x="138034" y="403299"/>
                    <a:pt x="145746" y="417611"/>
                    <a:pt x="156273" y="430031"/>
                  </a:cubicBezTo>
                  <a:cubicBezTo>
                    <a:pt x="162294" y="437128"/>
                    <a:pt x="168386" y="444225"/>
                    <a:pt x="174371" y="451429"/>
                  </a:cubicBezTo>
                  <a:cubicBezTo>
                    <a:pt x="177919" y="455710"/>
                    <a:pt x="182828" y="458088"/>
                    <a:pt x="187642" y="460501"/>
                  </a:cubicBezTo>
                  <a:cubicBezTo>
                    <a:pt x="195567" y="464570"/>
                    <a:pt x="203764" y="468071"/>
                    <a:pt x="212186" y="470981"/>
                  </a:cubicBezTo>
                  <a:cubicBezTo>
                    <a:pt x="227137" y="475937"/>
                    <a:pt x="241757" y="481840"/>
                    <a:pt x="257134" y="485589"/>
                  </a:cubicBezTo>
                  <a:cubicBezTo>
                    <a:pt x="265390" y="487470"/>
                    <a:pt x="273753" y="488783"/>
                    <a:pt x="282187" y="489504"/>
                  </a:cubicBezTo>
                  <a:cubicBezTo>
                    <a:pt x="303561" y="491704"/>
                    <a:pt x="325041" y="491480"/>
                    <a:pt x="346486" y="491137"/>
                  </a:cubicBezTo>
                  <a:cubicBezTo>
                    <a:pt x="354518" y="490876"/>
                    <a:pt x="362502" y="489954"/>
                    <a:pt x="370380" y="488381"/>
                  </a:cubicBezTo>
                  <a:cubicBezTo>
                    <a:pt x="381427" y="486334"/>
                    <a:pt x="392452" y="484323"/>
                    <a:pt x="403653" y="483212"/>
                  </a:cubicBezTo>
                  <a:cubicBezTo>
                    <a:pt x="416901" y="481899"/>
                    <a:pt x="429676" y="478090"/>
                    <a:pt x="442687" y="475168"/>
                  </a:cubicBezTo>
                  <a:cubicBezTo>
                    <a:pt x="454078" y="472590"/>
                    <a:pt x="465161" y="468757"/>
                    <a:pt x="476374" y="465705"/>
                  </a:cubicBezTo>
                  <a:cubicBezTo>
                    <a:pt x="486239" y="463020"/>
                    <a:pt x="496033" y="460194"/>
                    <a:pt x="505709" y="456941"/>
                  </a:cubicBezTo>
                  <a:cubicBezTo>
                    <a:pt x="509257" y="455758"/>
                    <a:pt x="512948" y="454823"/>
                    <a:pt x="516567" y="453771"/>
                  </a:cubicBezTo>
                  <a:cubicBezTo>
                    <a:pt x="518306" y="453688"/>
                    <a:pt x="520057" y="453475"/>
                    <a:pt x="521784" y="453534"/>
                  </a:cubicBezTo>
                  <a:cubicBezTo>
                    <a:pt x="526184" y="453428"/>
                    <a:pt x="530087" y="456326"/>
                    <a:pt x="531246" y="460572"/>
                  </a:cubicBezTo>
                  <a:cubicBezTo>
                    <a:pt x="531920" y="462642"/>
                    <a:pt x="532252" y="464818"/>
                    <a:pt x="532193" y="467007"/>
                  </a:cubicBezTo>
                  <a:cubicBezTo>
                    <a:pt x="532063" y="474849"/>
                    <a:pt x="532193" y="482691"/>
                    <a:pt x="531270" y="490498"/>
                  </a:cubicBezTo>
                  <a:cubicBezTo>
                    <a:pt x="530773" y="497252"/>
                    <a:pt x="528502" y="503509"/>
                    <a:pt x="526255" y="509849"/>
                  </a:cubicBezTo>
                  <a:cubicBezTo>
                    <a:pt x="519903" y="527911"/>
                    <a:pt x="515574" y="546612"/>
                    <a:pt x="513326" y="565620"/>
                  </a:cubicBezTo>
                  <a:cubicBezTo>
                    <a:pt x="512214" y="574622"/>
                    <a:pt x="509931" y="583363"/>
                    <a:pt x="507873" y="592199"/>
                  </a:cubicBezTo>
                  <a:cubicBezTo>
                    <a:pt x="502692" y="614235"/>
                    <a:pt x="497145" y="636165"/>
                    <a:pt x="488806" y="657255"/>
                  </a:cubicBezTo>
                  <a:cubicBezTo>
                    <a:pt x="486972" y="662034"/>
                    <a:pt x="484666" y="666612"/>
                    <a:pt x="481934" y="670929"/>
                  </a:cubicBezTo>
                  <a:cubicBezTo>
                    <a:pt x="473571" y="683597"/>
                    <a:pt x="464345" y="695674"/>
                    <a:pt x="454302" y="707065"/>
                  </a:cubicBezTo>
                  <a:cubicBezTo>
                    <a:pt x="450612" y="711252"/>
                    <a:pt x="446105" y="714623"/>
                    <a:pt x="441043" y="716965"/>
                  </a:cubicBezTo>
                  <a:cubicBezTo>
                    <a:pt x="420024" y="726877"/>
                    <a:pt x="398709" y="736044"/>
                    <a:pt x="375986" y="741237"/>
                  </a:cubicBezTo>
                  <a:cubicBezTo>
                    <a:pt x="364312" y="743756"/>
                    <a:pt x="352436" y="745294"/>
                    <a:pt x="340501" y="745850"/>
                  </a:cubicBezTo>
                  <a:cubicBezTo>
                    <a:pt x="333073" y="746288"/>
                    <a:pt x="325656" y="746690"/>
                    <a:pt x="318216" y="746678"/>
                  </a:cubicBezTo>
                  <a:cubicBezTo>
                    <a:pt x="306092" y="746678"/>
                    <a:pt x="294074" y="745140"/>
                    <a:pt x="282021" y="744312"/>
                  </a:cubicBezTo>
                  <a:cubicBezTo>
                    <a:pt x="275776" y="743851"/>
                    <a:pt x="269483" y="743449"/>
                    <a:pt x="263250" y="743354"/>
                  </a:cubicBezTo>
                  <a:cubicBezTo>
                    <a:pt x="245755" y="742976"/>
                    <a:pt x="228332" y="740989"/>
                    <a:pt x="211205" y="737440"/>
                  </a:cubicBezTo>
                  <a:cubicBezTo>
                    <a:pt x="200748" y="735370"/>
                    <a:pt x="190185" y="734022"/>
                    <a:pt x="179753" y="731798"/>
                  </a:cubicBezTo>
                  <a:cubicBezTo>
                    <a:pt x="163134" y="728261"/>
                    <a:pt x="147485" y="721141"/>
                    <a:pt x="133906" y="710933"/>
                  </a:cubicBezTo>
                  <a:cubicBezTo>
                    <a:pt x="121829" y="701967"/>
                    <a:pt x="109705" y="693119"/>
                    <a:pt x="99473" y="681953"/>
                  </a:cubicBezTo>
                  <a:cubicBezTo>
                    <a:pt x="83670" y="664719"/>
                    <a:pt x="71759" y="645285"/>
                    <a:pt x="64863" y="622811"/>
                  </a:cubicBezTo>
                  <a:cubicBezTo>
                    <a:pt x="59848" y="606476"/>
                    <a:pt x="56157" y="589798"/>
                    <a:pt x="51686" y="573332"/>
                  </a:cubicBezTo>
                  <a:cubicBezTo>
                    <a:pt x="51024" y="571393"/>
                    <a:pt x="50622" y="569370"/>
                    <a:pt x="50503" y="567324"/>
                  </a:cubicBezTo>
                  <a:cubicBezTo>
                    <a:pt x="50752" y="561244"/>
                    <a:pt x="48138" y="555815"/>
                    <a:pt x="46375" y="550232"/>
                  </a:cubicBezTo>
                  <a:cubicBezTo>
                    <a:pt x="45737" y="548256"/>
                    <a:pt x="46375" y="545500"/>
                    <a:pt x="43714" y="544424"/>
                  </a:cubicBezTo>
                  <a:cubicBezTo>
                    <a:pt x="41348" y="539799"/>
                    <a:pt x="40331" y="534772"/>
                    <a:pt x="39148" y="529828"/>
                  </a:cubicBezTo>
                  <a:cubicBezTo>
                    <a:pt x="33151" y="504834"/>
                    <a:pt x="25782" y="480219"/>
                    <a:pt x="19040" y="455450"/>
                  </a:cubicBezTo>
                  <a:cubicBezTo>
                    <a:pt x="13303" y="434526"/>
                    <a:pt x="10393" y="413152"/>
                    <a:pt x="7921" y="391671"/>
                  </a:cubicBezTo>
                  <a:cubicBezTo>
                    <a:pt x="6537" y="379642"/>
                    <a:pt x="4917" y="367624"/>
                    <a:pt x="4065" y="355559"/>
                  </a:cubicBezTo>
                  <a:cubicBezTo>
                    <a:pt x="3154" y="342808"/>
                    <a:pt x="1084" y="330093"/>
                    <a:pt x="2480" y="317188"/>
                  </a:cubicBezTo>
                  <a:cubicBezTo>
                    <a:pt x="3379" y="308908"/>
                    <a:pt x="2669" y="300545"/>
                    <a:pt x="1688" y="292289"/>
                  </a:cubicBezTo>
                  <a:cubicBezTo>
                    <a:pt x="375" y="281217"/>
                    <a:pt x="1072" y="270134"/>
                    <a:pt x="907" y="259051"/>
                  </a:cubicBezTo>
                  <a:cubicBezTo>
                    <a:pt x="635" y="239227"/>
                    <a:pt x="-1672" y="219449"/>
                    <a:pt x="-856" y="199589"/>
                  </a:cubicBezTo>
                  <a:cubicBezTo>
                    <a:pt x="-110" y="181244"/>
                    <a:pt x="410" y="162921"/>
                    <a:pt x="1569" y="144552"/>
                  </a:cubicBezTo>
                  <a:cubicBezTo>
                    <a:pt x="2054" y="136840"/>
                    <a:pt x="2456" y="129175"/>
                    <a:pt x="3201" y="121439"/>
                  </a:cubicBezTo>
                  <a:cubicBezTo>
                    <a:pt x="3947" y="111834"/>
                    <a:pt x="6253" y="102419"/>
                    <a:pt x="10038" y="93559"/>
                  </a:cubicBezTo>
                  <a:cubicBezTo>
                    <a:pt x="11813" y="86758"/>
                    <a:pt x="16296" y="81400"/>
                    <a:pt x="19773" y="75533"/>
                  </a:cubicBezTo>
                  <a:cubicBezTo>
                    <a:pt x="29425" y="59139"/>
                    <a:pt x="41443" y="44271"/>
                    <a:pt x="55448" y="31401"/>
                  </a:cubicBezTo>
                  <a:cubicBezTo>
                    <a:pt x="71759" y="16355"/>
                    <a:pt x="91879" y="6065"/>
                    <a:pt x="113632" y="1664"/>
                  </a:cubicBezTo>
                  <a:cubicBezTo>
                    <a:pt x="132060" y="-2192"/>
                    <a:pt x="150726" y="-2582"/>
                    <a:pt x="169426" y="-1269"/>
                  </a:cubicBezTo>
                  <a:cubicBezTo>
                    <a:pt x="178085" y="-678"/>
                    <a:pt x="186625" y="-2014"/>
                    <a:pt x="195224" y="-2239"/>
                  </a:cubicBezTo>
                  <a:cubicBezTo>
                    <a:pt x="196407" y="-2239"/>
                    <a:pt x="197590" y="-2547"/>
                    <a:pt x="198773" y="-2464"/>
                  </a:cubicBezTo>
                  <a:cubicBezTo>
                    <a:pt x="211784" y="-1541"/>
                    <a:pt x="224795" y="-3114"/>
                    <a:pt x="237712" y="-2535"/>
                  </a:cubicBezTo>
                  <a:cubicBezTo>
                    <a:pt x="246631" y="-2144"/>
                    <a:pt x="255455" y="-2417"/>
                    <a:pt x="264397" y="-2724"/>
                  </a:cubicBezTo>
                  <a:cubicBezTo>
                    <a:pt x="276072" y="-2996"/>
                    <a:pt x="287746" y="-1991"/>
                    <a:pt x="299208" y="304"/>
                  </a:cubicBezTo>
                  <a:cubicBezTo>
                    <a:pt x="300911" y="718"/>
                    <a:pt x="302650" y="931"/>
                    <a:pt x="304401" y="955"/>
                  </a:cubicBezTo>
                  <a:lnTo>
                    <a:pt x="304401" y="872"/>
                  </a:lnTo>
                  <a:cubicBezTo>
                    <a:pt x="306826" y="1203"/>
                    <a:pt x="309203" y="1794"/>
                    <a:pt x="311498" y="2611"/>
                  </a:cubicBezTo>
                  <a:lnTo>
                    <a:pt x="311498" y="2611"/>
                  </a:lnTo>
                  <a:cubicBezTo>
                    <a:pt x="312503" y="3545"/>
                    <a:pt x="314100" y="2374"/>
                    <a:pt x="315046" y="3616"/>
                  </a:cubicBezTo>
                  <a:lnTo>
                    <a:pt x="314963" y="3616"/>
                  </a:lnTo>
                  <a:cubicBezTo>
                    <a:pt x="315756" y="4243"/>
                    <a:pt x="317010" y="3533"/>
                    <a:pt x="317684" y="4527"/>
                  </a:cubicBezTo>
                  <a:lnTo>
                    <a:pt x="317613" y="4468"/>
                  </a:lnTo>
                  <a:cubicBezTo>
                    <a:pt x="318394" y="5142"/>
                    <a:pt x="319636" y="4468"/>
                    <a:pt x="320322" y="5390"/>
                  </a:cubicBezTo>
                  <a:lnTo>
                    <a:pt x="320239" y="5390"/>
                  </a:lnTo>
                  <a:cubicBezTo>
                    <a:pt x="321008" y="6076"/>
                    <a:pt x="322285" y="5319"/>
                    <a:pt x="322936" y="6337"/>
                  </a:cubicBezTo>
                  <a:lnTo>
                    <a:pt x="322853" y="6277"/>
                  </a:lnTo>
                  <a:cubicBezTo>
                    <a:pt x="324403" y="6715"/>
                    <a:pt x="325905" y="7307"/>
                    <a:pt x="327336" y="8028"/>
                  </a:cubicBezTo>
                  <a:lnTo>
                    <a:pt x="327336" y="8028"/>
                  </a:lnTo>
                  <a:cubicBezTo>
                    <a:pt x="328779" y="8714"/>
                    <a:pt x="330423" y="8915"/>
                    <a:pt x="331772" y="9826"/>
                  </a:cubicBezTo>
                  <a:lnTo>
                    <a:pt x="331701" y="9826"/>
                  </a:lnTo>
                  <a:cubicBezTo>
                    <a:pt x="333144" y="10524"/>
                    <a:pt x="334823" y="10642"/>
                    <a:pt x="336136" y="11671"/>
                  </a:cubicBezTo>
                  <a:lnTo>
                    <a:pt x="336042" y="11671"/>
                  </a:lnTo>
                  <a:cubicBezTo>
                    <a:pt x="336633" y="12026"/>
                    <a:pt x="337437" y="11920"/>
                    <a:pt x="337911" y="12523"/>
                  </a:cubicBezTo>
                  <a:lnTo>
                    <a:pt x="337911" y="12523"/>
                  </a:lnTo>
                  <a:cubicBezTo>
                    <a:pt x="338443" y="12960"/>
                    <a:pt x="339235" y="12854"/>
                    <a:pt x="339732" y="13375"/>
                  </a:cubicBezTo>
                  <a:lnTo>
                    <a:pt x="339732" y="13375"/>
                  </a:lnTo>
                  <a:cubicBezTo>
                    <a:pt x="341069" y="14238"/>
                    <a:pt x="342831" y="14179"/>
                    <a:pt x="344061" y="15326"/>
                  </a:cubicBezTo>
                  <a:lnTo>
                    <a:pt x="343967" y="15255"/>
                  </a:lnTo>
                  <a:cubicBezTo>
                    <a:pt x="344570" y="15575"/>
                    <a:pt x="345434" y="15433"/>
                    <a:pt x="345800" y="16213"/>
                  </a:cubicBezTo>
                  <a:lnTo>
                    <a:pt x="345706" y="16142"/>
                  </a:lnTo>
                  <a:cubicBezTo>
                    <a:pt x="348473" y="17408"/>
                    <a:pt x="351158" y="18851"/>
                    <a:pt x="353749" y="20436"/>
                  </a:cubicBezTo>
                  <a:lnTo>
                    <a:pt x="353749" y="20436"/>
                  </a:lnTo>
                  <a:cubicBezTo>
                    <a:pt x="354246" y="20909"/>
                    <a:pt x="355097" y="20744"/>
                    <a:pt x="355523" y="21394"/>
                  </a:cubicBezTo>
                  <a:lnTo>
                    <a:pt x="355452" y="21394"/>
                  </a:lnTo>
                  <a:cubicBezTo>
                    <a:pt x="355996" y="21820"/>
                    <a:pt x="356872" y="21643"/>
                    <a:pt x="357238" y="22388"/>
                  </a:cubicBezTo>
                  <a:lnTo>
                    <a:pt x="357155" y="22317"/>
                  </a:lnTo>
                  <a:cubicBezTo>
                    <a:pt x="358741" y="23026"/>
                    <a:pt x="360243" y="23902"/>
                    <a:pt x="361662" y="24907"/>
                  </a:cubicBezTo>
                  <a:lnTo>
                    <a:pt x="361662" y="24907"/>
                  </a:lnTo>
                  <a:cubicBezTo>
                    <a:pt x="362194" y="25357"/>
                    <a:pt x="363046" y="25191"/>
                    <a:pt x="363448" y="25865"/>
                  </a:cubicBezTo>
                  <a:lnTo>
                    <a:pt x="363377" y="25865"/>
                  </a:lnTo>
                  <a:cubicBezTo>
                    <a:pt x="363945" y="26256"/>
                    <a:pt x="364808" y="26090"/>
                    <a:pt x="365175" y="26847"/>
                  </a:cubicBezTo>
                  <a:lnTo>
                    <a:pt x="365092" y="26788"/>
                  </a:lnTo>
                  <a:cubicBezTo>
                    <a:pt x="366133" y="27155"/>
                    <a:pt x="367068" y="27770"/>
                    <a:pt x="367801" y="28586"/>
                  </a:cubicBezTo>
                  <a:lnTo>
                    <a:pt x="367718" y="28491"/>
                  </a:lnTo>
                  <a:cubicBezTo>
                    <a:pt x="368132" y="28669"/>
                    <a:pt x="368487" y="28952"/>
                    <a:pt x="368747" y="29307"/>
                  </a:cubicBezTo>
                  <a:lnTo>
                    <a:pt x="368747" y="29307"/>
                  </a:lnTo>
                  <a:cubicBezTo>
                    <a:pt x="369220" y="29828"/>
                    <a:pt x="370131" y="29627"/>
                    <a:pt x="370462" y="30360"/>
                  </a:cubicBezTo>
                  <a:lnTo>
                    <a:pt x="370368" y="30301"/>
                  </a:lnTo>
                  <a:cubicBezTo>
                    <a:pt x="371409" y="30668"/>
                    <a:pt x="372343" y="31283"/>
                    <a:pt x="373088" y="32087"/>
                  </a:cubicBezTo>
                  <a:lnTo>
                    <a:pt x="373006" y="32028"/>
                  </a:lnTo>
                  <a:cubicBezTo>
                    <a:pt x="374035" y="32418"/>
                    <a:pt x="374957" y="33034"/>
                    <a:pt x="375714" y="33838"/>
                  </a:cubicBezTo>
                  <a:lnTo>
                    <a:pt x="375643" y="33779"/>
                  </a:lnTo>
                  <a:cubicBezTo>
                    <a:pt x="376672" y="34169"/>
                    <a:pt x="377595" y="34796"/>
                    <a:pt x="378340" y="35600"/>
                  </a:cubicBezTo>
                  <a:lnTo>
                    <a:pt x="378269" y="35541"/>
                  </a:lnTo>
                  <a:cubicBezTo>
                    <a:pt x="379594" y="36239"/>
                    <a:pt x="380801" y="37126"/>
                    <a:pt x="381877" y="38167"/>
                  </a:cubicBezTo>
                  <a:lnTo>
                    <a:pt x="381818" y="38167"/>
                  </a:lnTo>
                  <a:cubicBezTo>
                    <a:pt x="383154" y="38889"/>
                    <a:pt x="384349" y="39823"/>
                    <a:pt x="385366" y="40947"/>
                  </a:cubicBezTo>
                  <a:lnTo>
                    <a:pt x="385272" y="40840"/>
                  </a:lnTo>
                  <a:cubicBezTo>
                    <a:pt x="385733" y="40958"/>
                    <a:pt x="386112" y="41302"/>
                    <a:pt x="386289" y="41751"/>
                  </a:cubicBezTo>
                  <a:lnTo>
                    <a:pt x="386206" y="41668"/>
                  </a:lnTo>
                  <a:cubicBezTo>
                    <a:pt x="386608" y="41869"/>
                    <a:pt x="386951" y="42177"/>
                    <a:pt x="387200" y="42543"/>
                  </a:cubicBezTo>
                  <a:lnTo>
                    <a:pt x="387200" y="42543"/>
                  </a:lnTo>
                  <a:cubicBezTo>
                    <a:pt x="389199" y="43726"/>
                    <a:pt x="390665" y="45583"/>
                    <a:pt x="392416" y="47086"/>
                  </a:cubicBezTo>
                  <a:lnTo>
                    <a:pt x="392333" y="46979"/>
                  </a:lnTo>
                  <a:cubicBezTo>
                    <a:pt x="392747" y="47157"/>
                    <a:pt x="393102" y="47440"/>
                    <a:pt x="393374" y="47795"/>
                  </a:cubicBezTo>
                  <a:lnTo>
                    <a:pt x="393374" y="47795"/>
                  </a:lnTo>
                  <a:cubicBezTo>
                    <a:pt x="393835" y="48304"/>
                    <a:pt x="394770" y="48103"/>
                    <a:pt x="395066" y="48872"/>
                  </a:cubicBezTo>
                  <a:lnTo>
                    <a:pt x="394971" y="48765"/>
                  </a:lnTo>
                  <a:cubicBezTo>
                    <a:pt x="395409" y="48907"/>
                    <a:pt x="395775" y="49203"/>
                    <a:pt x="396012" y="49593"/>
                  </a:cubicBezTo>
                  <a:lnTo>
                    <a:pt x="396012" y="49593"/>
                  </a:lnTo>
                  <a:cubicBezTo>
                    <a:pt x="396982" y="50066"/>
                    <a:pt x="397869" y="50717"/>
                    <a:pt x="398626" y="51498"/>
                  </a:cubicBezTo>
                  <a:lnTo>
                    <a:pt x="398531" y="51403"/>
                  </a:lnTo>
                  <a:cubicBezTo>
                    <a:pt x="398969" y="51557"/>
                    <a:pt x="399336" y="51876"/>
                    <a:pt x="399549" y="52290"/>
                  </a:cubicBezTo>
                  <a:lnTo>
                    <a:pt x="399478" y="52219"/>
                  </a:lnTo>
                  <a:cubicBezTo>
                    <a:pt x="399856" y="52444"/>
                    <a:pt x="400187" y="52740"/>
                    <a:pt x="400448" y="53094"/>
                  </a:cubicBezTo>
                  <a:lnTo>
                    <a:pt x="400448" y="53094"/>
                  </a:lnTo>
                  <a:cubicBezTo>
                    <a:pt x="402305" y="54466"/>
                    <a:pt x="404031" y="56004"/>
                    <a:pt x="405640" y="57660"/>
                  </a:cubicBezTo>
                  <a:lnTo>
                    <a:pt x="405546" y="57554"/>
                  </a:lnTo>
                  <a:cubicBezTo>
                    <a:pt x="406019" y="57684"/>
                    <a:pt x="406385" y="58039"/>
                    <a:pt x="406527" y="58512"/>
                  </a:cubicBezTo>
                  <a:lnTo>
                    <a:pt x="406433" y="58417"/>
                  </a:lnTo>
                  <a:cubicBezTo>
                    <a:pt x="406894" y="58559"/>
                    <a:pt x="407261" y="58914"/>
                    <a:pt x="407415" y="59375"/>
                  </a:cubicBezTo>
                  <a:lnTo>
                    <a:pt x="407320" y="59281"/>
                  </a:lnTo>
                  <a:cubicBezTo>
                    <a:pt x="407769" y="59434"/>
                    <a:pt x="408136" y="59801"/>
                    <a:pt x="408290" y="60251"/>
                  </a:cubicBezTo>
                  <a:lnTo>
                    <a:pt x="408207" y="60156"/>
                  </a:lnTo>
                  <a:cubicBezTo>
                    <a:pt x="408656" y="60321"/>
                    <a:pt x="409011" y="60665"/>
                    <a:pt x="409177" y="61114"/>
                  </a:cubicBezTo>
                  <a:lnTo>
                    <a:pt x="409082" y="61031"/>
                  </a:lnTo>
                  <a:cubicBezTo>
                    <a:pt x="409532" y="61197"/>
                    <a:pt x="409887" y="61552"/>
                    <a:pt x="410040" y="62001"/>
                  </a:cubicBezTo>
                  <a:lnTo>
                    <a:pt x="409958" y="61907"/>
                  </a:lnTo>
                  <a:cubicBezTo>
                    <a:pt x="410407" y="62072"/>
                    <a:pt x="410762" y="62427"/>
                    <a:pt x="410904" y="62888"/>
                  </a:cubicBezTo>
                  <a:lnTo>
                    <a:pt x="410809" y="62794"/>
                  </a:lnTo>
                  <a:cubicBezTo>
                    <a:pt x="411282" y="62924"/>
                    <a:pt x="411649" y="63302"/>
                    <a:pt x="411767" y="63787"/>
                  </a:cubicBezTo>
                  <a:lnTo>
                    <a:pt x="411661" y="63693"/>
                  </a:lnTo>
                  <a:cubicBezTo>
                    <a:pt x="413187" y="65420"/>
                    <a:pt x="415020" y="66886"/>
                    <a:pt x="416215" y="68909"/>
                  </a:cubicBezTo>
                  <a:lnTo>
                    <a:pt x="416215" y="68909"/>
                  </a:lnTo>
                  <a:cubicBezTo>
                    <a:pt x="416582" y="69157"/>
                    <a:pt x="416889" y="69489"/>
                    <a:pt x="417102" y="69879"/>
                  </a:cubicBezTo>
                  <a:lnTo>
                    <a:pt x="417102" y="69808"/>
                  </a:lnTo>
                  <a:cubicBezTo>
                    <a:pt x="417516" y="70021"/>
                    <a:pt x="417835" y="70376"/>
                    <a:pt x="418013" y="70802"/>
                  </a:cubicBezTo>
                  <a:lnTo>
                    <a:pt x="417930" y="70719"/>
                  </a:lnTo>
                  <a:cubicBezTo>
                    <a:pt x="418391" y="70873"/>
                    <a:pt x="418734" y="71251"/>
                    <a:pt x="418853" y="71724"/>
                  </a:cubicBezTo>
                  <a:lnTo>
                    <a:pt x="418746" y="71630"/>
                  </a:lnTo>
                  <a:cubicBezTo>
                    <a:pt x="421112" y="74303"/>
                    <a:pt x="423927" y="76491"/>
                    <a:pt x="425961" y="79436"/>
                  </a:cubicBezTo>
                  <a:lnTo>
                    <a:pt x="425961" y="79436"/>
                  </a:lnTo>
                  <a:cubicBezTo>
                    <a:pt x="426293" y="79708"/>
                    <a:pt x="426588" y="80016"/>
                    <a:pt x="426872" y="80335"/>
                  </a:cubicBezTo>
                  <a:lnTo>
                    <a:pt x="426872" y="80335"/>
                  </a:lnTo>
                  <a:cubicBezTo>
                    <a:pt x="427984" y="80950"/>
                    <a:pt x="428907" y="81861"/>
                    <a:pt x="429510" y="82985"/>
                  </a:cubicBezTo>
                  <a:lnTo>
                    <a:pt x="429510" y="82985"/>
                  </a:lnTo>
                  <a:cubicBezTo>
                    <a:pt x="429865" y="83245"/>
                    <a:pt x="430161" y="83576"/>
                    <a:pt x="430385" y="83955"/>
                  </a:cubicBezTo>
                  <a:lnTo>
                    <a:pt x="430385" y="83884"/>
                  </a:lnTo>
                  <a:cubicBezTo>
                    <a:pt x="430799" y="84097"/>
                    <a:pt x="431107" y="84452"/>
                    <a:pt x="431284" y="84877"/>
                  </a:cubicBezTo>
                  <a:lnTo>
                    <a:pt x="431201" y="84795"/>
                  </a:lnTo>
                  <a:cubicBezTo>
                    <a:pt x="431663" y="84948"/>
                    <a:pt x="432018" y="85327"/>
                    <a:pt x="432136" y="85800"/>
                  </a:cubicBezTo>
                  <a:lnTo>
                    <a:pt x="432029" y="85705"/>
                  </a:lnTo>
                  <a:cubicBezTo>
                    <a:pt x="433413" y="87006"/>
                    <a:pt x="434643" y="88461"/>
                    <a:pt x="435720" y="90023"/>
                  </a:cubicBezTo>
                  <a:lnTo>
                    <a:pt x="435720" y="90023"/>
                  </a:lnTo>
                  <a:cubicBezTo>
                    <a:pt x="436075" y="90283"/>
                    <a:pt x="436370" y="90614"/>
                    <a:pt x="436607" y="90993"/>
                  </a:cubicBezTo>
                  <a:lnTo>
                    <a:pt x="436607" y="90922"/>
                  </a:lnTo>
                  <a:cubicBezTo>
                    <a:pt x="437009" y="91146"/>
                    <a:pt x="437329" y="91501"/>
                    <a:pt x="437518" y="91915"/>
                  </a:cubicBezTo>
                  <a:lnTo>
                    <a:pt x="437435" y="91833"/>
                  </a:lnTo>
                  <a:cubicBezTo>
                    <a:pt x="437884" y="91998"/>
                    <a:pt x="438216" y="92365"/>
                    <a:pt x="438358" y="92826"/>
                  </a:cubicBezTo>
                  <a:lnTo>
                    <a:pt x="438263" y="92732"/>
                  </a:lnTo>
                  <a:cubicBezTo>
                    <a:pt x="439635" y="94044"/>
                    <a:pt x="440865" y="95511"/>
                    <a:pt x="441906" y="97096"/>
                  </a:cubicBezTo>
                  <a:lnTo>
                    <a:pt x="441906" y="97096"/>
                  </a:lnTo>
                  <a:cubicBezTo>
                    <a:pt x="442297" y="97333"/>
                    <a:pt x="442604" y="97688"/>
                    <a:pt x="442770" y="98113"/>
                  </a:cubicBezTo>
                  <a:lnTo>
                    <a:pt x="442675" y="98007"/>
                  </a:lnTo>
                  <a:cubicBezTo>
                    <a:pt x="443680" y="101685"/>
                    <a:pt x="443065" y="102856"/>
                    <a:pt x="439682" y="103448"/>
                  </a:cubicBezTo>
                  <a:cubicBezTo>
                    <a:pt x="437944" y="103685"/>
                    <a:pt x="436193" y="103708"/>
                    <a:pt x="434454" y="103519"/>
                  </a:cubicBezTo>
                  <a:cubicBezTo>
                    <a:pt x="422969" y="102715"/>
                    <a:pt x="411472" y="102265"/>
                    <a:pt x="399974" y="101828"/>
                  </a:cubicBezTo>
                  <a:cubicBezTo>
                    <a:pt x="385863" y="101283"/>
                    <a:pt x="371775" y="99580"/>
                    <a:pt x="357629" y="100195"/>
                  </a:cubicBezTo>
                  <a:cubicBezTo>
                    <a:pt x="336231" y="101130"/>
                    <a:pt x="314810" y="101307"/>
                    <a:pt x="293412" y="102064"/>
                  </a:cubicBezTo>
                  <a:cubicBezTo>
                    <a:pt x="258270" y="103164"/>
                    <a:pt x="223341" y="107943"/>
                    <a:pt x="189192" y="116329"/>
                  </a:cubicBezTo>
                  <a:cubicBezTo>
                    <a:pt x="183502" y="117607"/>
                    <a:pt x="177955" y="119452"/>
                    <a:pt x="172632" y="121841"/>
                  </a:cubicBezTo>
                  <a:cubicBezTo>
                    <a:pt x="165961" y="124384"/>
                    <a:pt x="159491" y="127389"/>
                    <a:pt x="153091" y="130571"/>
                  </a:cubicBezTo>
                  <a:cubicBezTo>
                    <a:pt x="143226" y="135479"/>
                    <a:pt x="136614" y="143854"/>
                    <a:pt x="129860" y="152075"/>
                  </a:cubicBezTo>
                  <a:cubicBezTo>
                    <a:pt x="123946" y="159314"/>
                    <a:pt x="118576" y="166931"/>
                    <a:pt x="115666" y="176039"/>
                  </a:cubicBezTo>
                  <a:cubicBezTo>
                    <a:pt x="114945" y="177435"/>
                    <a:pt x="113750" y="178547"/>
                    <a:pt x="112295" y="179150"/>
                  </a:cubicBezTo>
                  <a:close/>
                </a:path>
              </a:pathLst>
            </a:custGeom>
            <a:solidFill>
              <a:srgbClr val="53FED8"/>
            </a:solidFill>
            <a:ln w="1171" cap="flat">
              <a:noFill/>
              <a:prstDash val="solid"/>
              <a:miter/>
            </a:ln>
          </p:spPr>
          <p:txBody>
            <a:bodyPr rtlCol="0" anchor="ctr"/>
            <a:lstStyle/>
            <a:p>
              <a:endParaRPr lang="es-CO"/>
            </a:p>
          </p:txBody>
        </p:sp>
        <p:sp>
          <p:nvSpPr>
            <p:cNvPr id="418" name="Freeform: Shape 417">
              <a:extLst>
                <a:ext uri="{FF2B5EF4-FFF2-40B4-BE49-F238E27FC236}">
                  <a16:creationId xmlns:a16="http://schemas.microsoft.com/office/drawing/2014/main" id="{D21AF943-74B1-35E7-6C0E-245F1C8D394B}"/>
                </a:ext>
              </a:extLst>
            </p:cNvPr>
            <p:cNvSpPr/>
            <p:nvPr/>
          </p:nvSpPr>
          <p:spPr>
            <a:xfrm rot="19975584">
              <a:off x="12874636" y="6138710"/>
              <a:ext cx="587253" cy="968452"/>
            </a:xfrm>
            <a:custGeom>
              <a:avLst/>
              <a:gdLst>
                <a:gd name="connsiteX0" fmla="*/ 98123 w 587253"/>
                <a:gd name="connsiteY0" fmla="*/ 470523 h 968452"/>
                <a:gd name="connsiteX1" fmla="*/ 107136 w 587253"/>
                <a:gd name="connsiteY1" fmla="*/ 505559 h 968452"/>
                <a:gd name="connsiteX2" fmla="*/ 116599 w 587253"/>
                <a:gd name="connsiteY2" fmla="*/ 536834 h 968452"/>
                <a:gd name="connsiteX3" fmla="*/ 128179 w 587253"/>
                <a:gd name="connsiteY3" fmla="*/ 559828 h 968452"/>
                <a:gd name="connsiteX4" fmla="*/ 156733 w 587253"/>
                <a:gd name="connsiteY4" fmla="*/ 594391 h 968452"/>
                <a:gd name="connsiteX5" fmla="*/ 179041 w 587253"/>
                <a:gd name="connsiteY5" fmla="*/ 611826 h 968452"/>
                <a:gd name="connsiteX6" fmla="*/ 201113 w 587253"/>
                <a:gd name="connsiteY6" fmla="*/ 625831 h 968452"/>
                <a:gd name="connsiteX7" fmla="*/ 227136 w 587253"/>
                <a:gd name="connsiteY7" fmla="*/ 634418 h 968452"/>
                <a:gd name="connsiteX8" fmla="*/ 269079 w 587253"/>
                <a:gd name="connsiteY8" fmla="*/ 642012 h 968452"/>
                <a:gd name="connsiteX9" fmla="*/ 294108 w 587253"/>
                <a:gd name="connsiteY9" fmla="*/ 645052 h 968452"/>
                <a:gd name="connsiteX10" fmla="*/ 327630 w 587253"/>
                <a:gd name="connsiteY10" fmla="*/ 646850 h 968452"/>
                <a:gd name="connsiteX11" fmla="*/ 354930 w 587253"/>
                <a:gd name="connsiteY11" fmla="*/ 649026 h 968452"/>
                <a:gd name="connsiteX12" fmla="*/ 383318 w 587253"/>
                <a:gd name="connsiteY12" fmla="*/ 648541 h 968452"/>
                <a:gd name="connsiteX13" fmla="*/ 387257 w 587253"/>
                <a:gd name="connsiteY13" fmla="*/ 648423 h 968452"/>
                <a:gd name="connsiteX14" fmla="*/ 415338 w 587253"/>
                <a:gd name="connsiteY14" fmla="*/ 645348 h 968452"/>
                <a:gd name="connsiteX15" fmla="*/ 462285 w 587253"/>
                <a:gd name="connsiteY15" fmla="*/ 630739 h 968452"/>
                <a:gd name="connsiteX16" fmla="*/ 487893 w 587253"/>
                <a:gd name="connsiteY16" fmla="*/ 619550 h 968452"/>
                <a:gd name="connsiteX17" fmla="*/ 502631 w 587253"/>
                <a:gd name="connsiteY17" fmla="*/ 607485 h 968452"/>
                <a:gd name="connsiteX18" fmla="*/ 521025 w 587253"/>
                <a:gd name="connsiteY18" fmla="*/ 584242 h 968452"/>
                <a:gd name="connsiteX19" fmla="*/ 535219 w 587253"/>
                <a:gd name="connsiteY19" fmla="*/ 559260 h 968452"/>
                <a:gd name="connsiteX20" fmla="*/ 548845 w 587253"/>
                <a:gd name="connsiteY20" fmla="*/ 515495 h 968452"/>
                <a:gd name="connsiteX21" fmla="*/ 558710 w 587253"/>
                <a:gd name="connsiteY21" fmla="*/ 472653 h 968452"/>
                <a:gd name="connsiteX22" fmla="*/ 561608 w 587253"/>
                <a:gd name="connsiteY22" fmla="*/ 452864 h 968452"/>
                <a:gd name="connsiteX23" fmla="*/ 566765 w 587253"/>
                <a:gd name="connsiteY23" fmla="*/ 430390 h 968452"/>
                <a:gd name="connsiteX24" fmla="*/ 576228 w 587253"/>
                <a:gd name="connsiteY24" fmla="*/ 401303 h 968452"/>
                <a:gd name="connsiteX25" fmla="*/ 578286 w 587253"/>
                <a:gd name="connsiteY25" fmla="*/ 394301 h 968452"/>
                <a:gd name="connsiteX26" fmla="*/ 578381 w 587253"/>
                <a:gd name="connsiteY26" fmla="*/ 397353 h 968452"/>
                <a:gd name="connsiteX27" fmla="*/ 579564 w 587253"/>
                <a:gd name="connsiteY27" fmla="*/ 439355 h 968452"/>
                <a:gd name="connsiteX28" fmla="*/ 579824 w 587253"/>
                <a:gd name="connsiteY28" fmla="*/ 451184 h 968452"/>
                <a:gd name="connsiteX29" fmla="*/ 583136 w 587253"/>
                <a:gd name="connsiteY29" fmla="*/ 484185 h 968452"/>
                <a:gd name="connsiteX30" fmla="*/ 585939 w 587253"/>
                <a:gd name="connsiteY30" fmla="*/ 509723 h 968452"/>
                <a:gd name="connsiteX31" fmla="*/ 583431 w 587253"/>
                <a:gd name="connsiteY31" fmla="*/ 532776 h 968452"/>
                <a:gd name="connsiteX32" fmla="*/ 581882 w 587253"/>
                <a:gd name="connsiteY32" fmla="*/ 565103 h 968452"/>
                <a:gd name="connsiteX33" fmla="*/ 579871 w 587253"/>
                <a:gd name="connsiteY33" fmla="*/ 592132 h 968452"/>
                <a:gd name="connsiteX34" fmla="*/ 576666 w 587253"/>
                <a:gd name="connsiteY34" fmla="*/ 619940 h 968452"/>
                <a:gd name="connsiteX35" fmla="*/ 573744 w 587253"/>
                <a:gd name="connsiteY35" fmla="*/ 640285 h 968452"/>
                <a:gd name="connsiteX36" fmla="*/ 571378 w 587253"/>
                <a:gd name="connsiteY36" fmla="*/ 663788 h 968452"/>
                <a:gd name="connsiteX37" fmla="*/ 568622 w 587253"/>
                <a:gd name="connsiteY37" fmla="*/ 678798 h 968452"/>
                <a:gd name="connsiteX38" fmla="*/ 559491 w 587253"/>
                <a:gd name="connsiteY38" fmla="*/ 712107 h 968452"/>
                <a:gd name="connsiteX39" fmla="*/ 552595 w 587253"/>
                <a:gd name="connsiteY39" fmla="*/ 735161 h 968452"/>
                <a:gd name="connsiteX40" fmla="*/ 544126 w 587253"/>
                <a:gd name="connsiteY40" fmla="*/ 774455 h 968452"/>
                <a:gd name="connsiteX41" fmla="*/ 542067 w 587253"/>
                <a:gd name="connsiteY41" fmla="*/ 787857 h 968452"/>
                <a:gd name="connsiteX42" fmla="*/ 539702 w 587253"/>
                <a:gd name="connsiteY42" fmla="*/ 812223 h 968452"/>
                <a:gd name="connsiteX43" fmla="*/ 538897 w 587253"/>
                <a:gd name="connsiteY43" fmla="*/ 849435 h 968452"/>
                <a:gd name="connsiteX44" fmla="*/ 541157 w 587253"/>
                <a:gd name="connsiteY44" fmla="*/ 880390 h 968452"/>
                <a:gd name="connsiteX45" fmla="*/ 527329 w 587253"/>
                <a:gd name="connsiteY45" fmla="*/ 910305 h 968452"/>
                <a:gd name="connsiteX46" fmla="*/ 501188 w 587253"/>
                <a:gd name="connsiteY46" fmla="*/ 919140 h 968452"/>
                <a:gd name="connsiteX47" fmla="*/ 463125 w 587253"/>
                <a:gd name="connsiteY47" fmla="*/ 919306 h 968452"/>
                <a:gd name="connsiteX48" fmla="*/ 445618 w 587253"/>
                <a:gd name="connsiteY48" fmla="*/ 919826 h 968452"/>
                <a:gd name="connsiteX49" fmla="*/ 419241 w 587253"/>
                <a:gd name="connsiteY49" fmla="*/ 916597 h 968452"/>
                <a:gd name="connsiteX50" fmla="*/ 393455 w 587253"/>
                <a:gd name="connsiteY50" fmla="*/ 888315 h 968452"/>
                <a:gd name="connsiteX51" fmla="*/ 391764 w 587253"/>
                <a:gd name="connsiteY51" fmla="*/ 873565 h 968452"/>
                <a:gd name="connsiteX52" fmla="*/ 390947 w 587253"/>
                <a:gd name="connsiteY52" fmla="*/ 844243 h 968452"/>
                <a:gd name="connsiteX53" fmla="*/ 393136 w 587253"/>
                <a:gd name="connsiteY53" fmla="*/ 818551 h 968452"/>
                <a:gd name="connsiteX54" fmla="*/ 393384 w 587253"/>
                <a:gd name="connsiteY54" fmla="*/ 813749 h 968452"/>
                <a:gd name="connsiteX55" fmla="*/ 393810 w 587253"/>
                <a:gd name="connsiteY55" fmla="*/ 801920 h 968452"/>
                <a:gd name="connsiteX56" fmla="*/ 401901 w 587253"/>
                <a:gd name="connsiteY56" fmla="*/ 792304 h 968452"/>
                <a:gd name="connsiteX57" fmla="*/ 451332 w 587253"/>
                <a:gd name="connsiteY57" fmla="*/ 768423 h 968452"/>
                <a:gd name="connsiteX58" fmla="*/ 463491 w 587253"/>
                <a:gd name="connsiteY58" fmla="*/ 757777 h 968452"/>
                <a:gd name="connsiteX59" fmla="*/ 480051 w 587253"/>
                <a:gd name="connsiteY59" fmla="*/ 741525 h 968452"/>
                <a:gd name="connsiteX60" fmla="*/ 482606 w 587253"/>
                <a:gd name="connsiteY60" fmla="*/ 738213 h 968452"/>
                <a:gd name="connsiteX61" fmla="*/ 476136 w 587253"/>
                <a:gd name="connsiteY61" fmla="*/ 738922 h 968452"/>
                <a:gd name="connsiteX62" fmla="*/ 447062 w 587253"/>
                <a:gd name="connsiteY62" fmla="*/ 742222 h 968452"/>
                <a:gd name="connsiteX63" fmla="*/ 414758 w 587253"/>
                <a:gd name="connsiteY63" fmla="*/ 744434 h 968452"/>
                <a:gd name="connsiteX64" fmla="*/ 356231 w 587253"/>
                <a:gd name="connsiteY64" fmla="*/ 743512 h 968452"/>
                <a:gd name="connsiteX65" fmla="*/ 318877 w 587253"/>
                <a:gd name="connsiteY65" fmla="*/ 739206 h 968452"/>
                <a:gd name="connsiteX66" fmla="*/ 293339 w 587253"/>
                <a:gd name="connsiteY66" fmla="*/ 735563 h 968452"/>
                <a:gd name="connsiteX67" fmla="*/ 246723 w 587253"/>
                <a:gd name="connsiteY67" fmla="*/ 731447 h 968452"/>
                <a:gd name="connsiteX68" fmla="*/ 231027 w 587253"/>
                <a:gd name="connsiteY68" fmla="*/ 734924 h 968452"/>
                <a:gd name="connsiteX69" fmla="*/ 219069 w 587253"/>
                <a:gd name="connsiteY69" fmla="*/ 746528 h 968452"/>
                <a:gd name="connsiteX70" fmla="*/ 209180 w 587253"/>
                <a:gd name="connsiteY70" fmla="*/ 777755 h 968452"/>
                <a:gd name="connsiteX71" fmla="*/ 208908 w 587253"/>
                <a:gd name="connsiteY71" fmla="*/ 803955 h 968452"/>
                <a:gd name="connsiteX72" fmla="*/ 208837 w 587253"/>
                <a:gd name="connsiteY72" fmla="*/ 817499 h 968452"/>
                <a:gd name="connsiteX73" fmla="*/ 208423 w 587253"/>
                <a:gd name="connsiteY73" fmla="*/ 827115 h 968452"/>
                <a:gd name="connsiteX74" fmla="*/ 209085 w 587253"/>
                <a:gd name="connsiteY74" fmla="*/ 863003 h 968452"/>
                <a:gd name="connsiteX75" fmla="*/ 206318 w 587253"/>
                <a:gd name="connsiteY75" fmla="*/ 895140 h 968452"/>
                <a:gd name="connsiteX76" fmla="*/ 199859 w 587253"/>
                <a:gd name="connsiteY76" fmla="*/ 921423 h 968452"/>
                <a:gd name="connsiteX77" fmla="*/ 181691 w 587253"/>
                <a:gd name="connsiteY77" fmla="*/ 946145 h 968452"/>
                <a:gd name="connsiteX78" fmla="*/ 142255 w 587253"/>
                <a:gd name="connsiteY78" fmla="*/ 963769 h 968452"/>
                <a:gd name="connsiteX79" fmla="*/ 121827 w 587253"/>
                <a:gd name="connsiteY79" fmla="*/ 965685 h 968452"/>
                <a:gd name="connsiteX80" fmla="*/ 76299 w 587253"/>
                <a:gd name="connsiteY80" fmla="*/ 964774 h 968452"/>
                <a:gd name="connsiteX81" fmla="*/ 42423 w 587253"/>
                <a:gd name="connsiteY81" fmla="*/ 946026 h 968452"/>
                <a:gd name="connsiteX82" fmla="*/ 27732 w 587253"/>
                <a:gd name="connsiteY82" fmla="*/ 914421 h 968452"/>
                <a:gd name="connsiteX83" fmla="*/ 26289 w 587253"/>
                <a:gd name="connsiteY83" fmla="*/ 904035 h 968452"/>
                <a:gd name="connsiteX84" fmla="*/ 25496 w 587253"/>
                <a:gd name="connsiteY84" fmla="*/ 899789 h 968452"/>
                <a:gd name="connsiteX85" fmla="*/ 22291 w 587253"/>
                <a:gd name="connsiteY85" fmla="*/ 875801 h 968452"/>
                <a:gd name="connsiteX86" fmla="*/ 20363 w 587253"/>
                <a:gd name="connsiteY86" fmla="*/ 859430 h 968452"/>
                <a:gd name="connsiteX87" fmla="*/ 18529 w 587253"/>
                <a:gd name="connsiteY87" fmla="*/ 835975 h 968452"/>
                <a:gd name="connsiteX88" fmla="*/ 14437 w 587253"/>
                <a:gd name="connsiteY88" fmla="*/ 808000 h 968452"/>
                <a:gd name="connsiteX89" fmla="*/ 8653 w 587253"/>
                <a:gd name="connsiteY89" fmla="*/ 767098 h 968452"/>
                <a:gd name="connsiteX90" fmla="*/ 4205 w 587253"/>
                <a:gd name="connsiteY90" fmla="*/ 711504 h 968452"/>
                <a:gd name="connsiteX91" fmla="*/ 657 w 587253"/>
                <a:gd name="connsiteY91" fmla="*/ 632561 h 968452"/>
                <a:gd name="connsiteX92" fmla="*/ -976 w 587253"/>
                <a:gd name="connsiteY92" fmla="*/ 592498 h 968452"/>
                <a:gd name="connsiteX93" fmla="*/ 53 w 587253"/>
                <a:gd name="connsiteY93" fmla="*/ 566878 h 968452"/>
                <a:gd name="connsiteX94" fmla="*/ 716 w 587253"/>
                <a:gd name="connsiteY94" fmla="*/ 562549 h 968452"/>
                <a:gd name="connsiteX95" fmla="*/ 1508 w 587253"/>
                <a:gd name="connsiteY95" fmla="*/ 503028 h 968452"/>
                <a:gd name="connsiteX96" fmla="*/ 1094 w 587253"/>
                <a:gd name="connsiteY96" fmla="*/ 447434 h 968452"/>
                <a:gd name="connsiteX97" fmla="*/ 1485 w 587253"/>
                <a:gd name="connsiteY97" fmla="*/ 422074 h 968452"/>
                <a:gd name="connsiteX98" fmla="*/ 1118 w 587253"/>
                <a:gd name="connsiteY98" fmla="*/ 378309 h 968452"/>
                <a:gd name="connsiteX99" fmla="*/ 3152 w 587253"/>
                <a:gd name="connsiteY99" fmla="*/ 321876 h 968452"/>
                <a:gd name="connsiteX100" fmla="*/ 2679 w 587253"/>
                <a:gd name="connsiteY100" fmla="*/ 296492 h 968452"/>
                <a:gd name="connsiteX101" fmla="*/ 2892 w 587253"/>
                <a:gd name="connsiteY101" fmla="*/ 262331 h 968452"/>
                <a:gd name="connsiteX102" fmla="*/ 4655 w 587253"/>
                <a:gd name="connsiteY102" fmla="*/ 244056 h 968452"/>
                <a:gd name="connsiteX103" fmla="*/ 8534 w 587253"/>
                <a:gd name="connsiteY103" fmla="*/ 212806 h 968452"/>
                <a:gd name="connsiteX104" fmla="*/ 12532 w 587253"/>
                <a:gd name="connsiteY104" fmla="*/ 182891 h 968452"/>
                <a:gd name="connsiteX105" fmla="*/ 20221 w 587253"/>
                <a:gd name="connsiteY105" fmla="*/ 129664 h 968452"/>
                <a:gd name="connsiteX106" fmla="*/ 27152 w 587253"/>
                <a:gd name="connsiteY106" fmla="*/ 82941 h 968452"/>
                <a:gd name="connsiteX107" fmla="*/ 34592 w 587253"/>
                <a:gd name="connsiteY107" fmla="*/ 53701 h 968452"/>
                <a:gd name="connsiteX108" fmla="*/ 37549 w 587253"/>
                <a:gd name="connsiteY108" fmla="*/ 42263 h 968452"/>
                <a:gd name="connsiteX109" fmla="*/ 47012 w 587253"/>
                <a:gd name="connsiteY109" fmla="*/ 16939 h 968452"/>
                <a:gd name="connsiteX110" fmla="*/ 54393 w 587253"/>
                <a:gd name="connsiteY110" fmla="*/ 1112 h 968452"/>
                <a:gd name="connsiteX111" fmla="*/ 56830 w 587253"/>
                <a:gd name="connsiteY111" fmla="*/ -2768 h 968452"/>
                <a:gd name="connsiteX112" fmla="*/ 54902 w 587253"/>
                <a:gd name="connsiteY112" fmla="*/ 4330 h 968452"/>
                <a:gd name="connsiteX113" fmla="*/ 51554 w 587253"/>
                <a:gd name="connsiteY113" fmla="*/ 24036 h 968452"/>
                <a:gd name="connsiteX114" fmla="*/ 49674 w 587253"/>
                <a:gd name="connsiteY114" fmla="*/ 48331 h 968452"/>
                <a:gd name="connsiteX115" fmla="*/ 48893 w 587253"/>
                <a:gd name="connsiteY115" fmla="*/ 65743 h 968452"/>
                <a:gd name="connsiteX116" fmla="*/ 47994 w 587253"/>
                <a:gd name="connsiteY116" fmla="*/ 88418 h 968452"/>
                <a:gd name="connsiteX117" fmla="*/ 47485 w 587253"/>
                <a:gd name="connsiteY117" fmla="*/ 129037 h 968452"/>
                <a:gd name="connsiteX118" fmla="*/ 48881 w 587253"/>
                <a:gd name="connsiteY118" fmla="*/ 149429 h 968452"/>
                <a:gd name="connsiteX119" fmla="*/ 48988 w 587253"/>
                <a:gd name="connsiteY119" fmla="*/ 152918 h 968452"/>
                <a:gd name="connsiteX120" fmla="*/ 48988 w 587253"/>
                <a:gd name="connsiteY120" fmla="*/ 179189 h 968452"/>
                <a:gd name="connsiteX121" fmla="*/ 50561 w 587253"/>
                <a:gd name="connsiteY121" fmla="*/ 203958 h 968452"/>
                <a:gd name="connsiteX122" fmla="*/ 50111 w 587253"/>
                <a:gd name="connsiteY122" fmla="*/ 225320 h 968452"/>
                <a:gd name="connsiteX123" fmla="*/ 50111 w 587253"/>
                <a:gd name="connsiteY123" fmla="*/ 232713 h 968452"/>
                <a:gd name="connsiteX124" fmla="*/ 50797 w 587253"/>
                <a:gd name="connsiteY124" fmla="*/ 240520 h 968452"/>
                <a:gd name="connsiteX125" fmla="*/ 53163 w 587253"/>
                <a:gd name="connsiteY125" fmla="*/ 267370 h 968452"/>
                <a:gd name="connsiteX126" fmla="*/ 54145 w 587253"/>
                <a:gd name="connsiteY126" fmla="*/ 277318 h 968452"/>
                <a:gd name="connsiteX127" fmla="*/ 58462 w 587253"/>
                <a:gd name="connsiteY127" fmla="*/ 314447 h 968452"/>
                <a:gd name="connsiteX128" fmla="*/ 71260 w 587253"/>
                <a:gd name="connsiteY128" fmla="*/ 373944 h 968452"/>
                <a:gd name="connsiteX129" fmla="*/ 87572 w 587253"/>
                <a:gd name="connsiteY129" fmla="*/ 434541 h 968452"/>
                <a:gd name="connsiteX130" fmla="*/ 91877 w 587253"/>
                <a:gd name="connsiteY130" fmla="*/ 448629 h 968452"/>
                <a:gd name="connsiteX131" fmla="*/ 92528 w 587253"/>
                <a:gd name="connsiteY131" fmla="*/ 450226 h 968452"/>
                <a:gd name="connsiteX132" fmla="*/ 98123 w 587253"/>
                <a:gd name="connsiteY132" fmla="*/ 470523 h 9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587253" h="968452">
                  <a:moveTo>
                    <a:pt x="98123" y="470523"/>
                  </a:moveTo>
                  <a:cubicBezTo>
                    <a:pt x="98691" y="473835"/>
                    <a:pt x="102204" y="484233"/>
                    <a:pt x="107136" y="505559"/>
                  </a:cubicBezTo>
                  <a:cubicBezTo>
                    <a:pt x="109691" y="516158"/>
                    <a:pt x="112849" y="526602"/>
                    <a:pt x="116599" y="536834"/>
                  </a:cubicBezTo>
                  <a:cubicBezTo>
                    <a:pt x="119485" y="544983"/>
                    <a:pt x="123696" y="552435"/>
                    <a:pt x="128179" y="559828"/>
                  </a:cubicBezTo>
                  <a:cubicBezTo>
                    <a:pt x="136045" y="572615"/>
                    <a:pt x="145649" y="584254"/>
                    <a:pt x="156733" y="594391"/>
                  </a:cubicBezTo>
                  <a:cubicBezTo>
                    <a:pt x="163640" y="600896"/>
                    <a:pt x="171566" y="606077"/>
                    <a:pt x="179041" y="611826"/>
                  </a:cubicBezTo>
                  <a:cubicBezTo>
                    <a:pt x="185913" y="617220"/>
                    <a:pt x="193306" y="621915"/>
                    <a:pt x="201113" y="625831"/>
                  </a:cubicBezTo>
                  <a:cubicBezTo>
                    <a:pt x="209417" y="629699"/>
                    <a:pt x="218158" y="632585"/>
                    <a:pt x="227136" y="634418"/>
                  </a:cubicBezTo>
                  <a:cubicBezTo>
                    <a:pt x="241010" y="637553"/>
                    <a:pt x="255133" y="639221"/>
                    <a:pt x="269079" y="642012"/>
                  </a:cubicBezTo>
                  <a:cubicBezTo>
                    <a:pt x="277335" y="643668"/>
                    <a:pt x="285698" y="644673"/>
                    <a:pt x="294108" y="645052"/>
                  </a:cubicBezTo>
                  <a:cubicBezTo>
                    <a:pt x="305286" y="645572"/>
                    <a:pt x="316476" y="646057"/>
                    <a:pt x="327630" y="646850"/>
                  </a:cubicBezTo>
                  <a:cubicBezTo>
                    <a:pt x="336714" y="647501"/>
                    <a:pt x="345846" y="648435"/>
                    <a:pt x="354930" y="649026"/>
                  </a:cubicBezTo>
                  <a:cubicBezTo>
                    <a:pt x="364322" y="649653"/>
                    <a:pt x="373855" y="650103"/>
                    <a:pt x="383318" y="648541"/>
                  </a:cubicBezTo>
                  <a:cubicBezTo>
                    <a:pt x="384631" y="648411"/>
                    <a:pt x="385944" y="648364"/>
                    <a:pt x="387257" y="648423"/>
                  </a:cubicBezTo>
                  <a:cubicBezTo>
                    <a:pt x="396720" y="648257"/>
                    <a:pt x="406029" y="646779"/>
                    <a:pt x="415338" y="645348"/>
                  </a:cubicBezTo>
                  <a:cubicBezTo>
                    <a:pt x="431732" y="642840"/>
                    <a:pt x="447014" y="636855"/>
                    <a:pt x="462285" y="630739"/>
                  </a:cubicBezTo>
                  <a:cubicBezTo>
                    <a:pt x="470955" y="627262"/>
                    <a:pt x="479672" y="623962"/>
                    <a:pt x="487893" y="619550"/>
                  </a:cubicBezTo>
                  <a:cubicBezTo>
                    <a:pt x="493512" y="616474"/>
                    <a:pt x="498515" y="612382"/>
                    <a:pt x="502631" y="607485"/>
                  </a:cubicBezTo>
                  <a:cubicBezTo>
                    <a:pt x="509102" y="599986"/>
                    <a:pt x="515075" y="592108"/>
                    <a:pt x="521025" y="584242"/>
                  </a:cubicBezTo>
                  <a:cubicBezTo>
                    <a:pt x="526821" y="576553"/>
                    <a:pt x="531954" y="568427"/>
                    <a:pt x="535219" y="559260"/>
                  </a:cubicBezTo>
                  <a:cubicBezTo>
                    <a:pt x="540352" y="544853"/>
                    <a:pt x="545427" y="530446"/>
                    <a:pt x="548845" y="515495"/>
                  </a:cubicBezTo>
                  <a:cubicBezTo>
                    <a:pt x="552110" y="501206"/>
                    <a:pt x="556072" y="487107"/>
                    <a:pt x="558710" y="472653"/>
                  </a:cubicBezTo>
                  <a:cubicBezTo>
                    <a:pt x="559893" y="466100"/>
                    <a:pt x="560733" y="459476"/>
                    <a:pt x="561608" y="452864"/>
                  </a:cubicBezTo>
                  <a:cubicBezTo>
                    <a:pt x="562625" y="445199"/>
                    <a:pt x="564790" y="437818"/>
                    <a:pt x="566765" y="430390"/>
                  </a:cubicBezTo>
                  <a:cubicBezTo>
                    <a:pt x="569379" y="420525"/>
                    <a:pt x="572928" y="410955"/>
                    <a:pt x="576228" y="401303"/>
                  </a:cubicBezTo>
                  <a:cubicBezTo>
                    <a:pt x="577009" y="398938"/>
                    <a:pt x="576890" y="396418"/>
                    <a:pt x="578286" y="394301"/>
                  </a:cubicBezTo>
                  <a:cubicBezTo>
                    <a:pt x="578286" y="395318"/>
                    <a:pt x="578428" y="396335"/>
                    <a:pt x="578381" y="397353"/>
                  </a:cubicBezTo>
                  <a:cubicBezTo>
                    <a:pt x="577707" y="411381"/>
                    <a:pt x="579457" y="425351"/>
                    <a:pt x="579564" y="439355"/>
                  </a:cubicBezTo>
                  <a:cubicBezTo>
                    <a:pt x="579564" y="443294"/>
                    <a:pt x="579930" y="447233"/>
                    <a:pt x="579824" y="451184"/>
                  </a:cubicBezTo>
                  <a:cubicBezTo>
                    <a:pt x="579611" y="462279"/>
                    <a:pt x="580723" y="473362"/>
                    <a:pt x="583136" y="484185"/>
                  </a:cubicBezTo>
                  <a:cubicBezTo>
                    <a:pt x="584922" y="492571"/>
                    <a:pt x="586992" y="500982"/>
                    <a:pt x="585939" y="509723"/>
                  </a:cubicBezTo>
                  <a:cubicBezTo>
                    <a:pt x="585017" y="517399"/>
                    <a:pt x="584425" y="525100"/>
                    <a:pt x="583431" y="532776"/>
                  </a:cubicBezTo>
                  <a:cubicBezTo>
                    <a:pt x="582083" y="543493"/>
                    <a:pt x="581574" y="554304"/>
                    <a:pt x="581882" y="565103"/>
                  </a:cubicBezTo>
                  <a:cubicBezTo>
                    <a:pt x="582107" y="574211"/>
                    <a:pt x="580971" y="583154"/>
                    <a:pt x="579871" y="592132"/>
                  </a:cubicBezTo>
                  <a:cubicBezTo>
                    <a:pt x="578688" y="601393"/>
                    <a:pt x="577505" y="610655"/>
                    <a:pt x="576666" y="619940"/>
                  </a:cubicBezTo>
                  <a:cubicBezTo>
                    <a:pt x="576015" y="626777"/>
                    <a:pt x="574856" y="633519"/>
                    <a:pt x="573744" y="640285"/>
                  </a:cubicBezTo>
                  <a:cubicBezTo>
                    <a:pt x="572466" y="648068"/>
                    <a:pt x="571899" y="655934"/>
                    <a:pt x="571378" y="663788"/>
                  </a:cubicBezTo>
                  <a:cubicBezTo>
                    <a:pt x="571154" y="668898"/>
                    <a:pt x="570231" y="673949"/>
                    <a:pt x="568622" y="678798"/>
                  </a:cubicBezTo>
                  <a:cubicBezTo>
                    <a:pt x="564813" y="689681"/>
                    <a:pt x="561762" y="700811"/>
                    <a:pt x="559491" y="712107"/>
                  </a:cubicBezTo>
                  <a:cubicBezTo>
                    <a:pt x="557847" y="719985"/>
                    <a:pt x="554913" y="727484"/>
                    <a:pt x="552595" y="735161"/>
                  </a:cubicBezTo>
                  <a:cubicBezTo>
                    <a:pt x="548774" y="748018"/>
                    <a:pt x="545935" y="761160"/>
                    <a:pt x="544126" y="774455"/>
                  </a:cubicBezTo>
                  <a:cubicBezTo>
                    <a:pt x="543510" y="778926"/>
                    <a:pt x="542860" y="783409"/>
                    <a:pt x="542067" y="787857"/>
                  </a:cubicBezTo>
                  <a:cubicBezTo>
                    <a:pt x="540660" y="795912"/>
                    <a:pt x="539867" y="804050"/>
                    <a:pt x="539702" y="812223"/>
                  </a:cubicBezTo>
                  <a:cubicBezTo>
                    <a:pt x="539430" y="824631"/>
                    <a:pt x="539087" y="837063"/>
                    <a:pt x="538897" y="849435"/>
                  </a:cubicBezTo>
                  <a:cubicBezTo>
                    <a:pt x="538732" y="859809"/>
                    <a:pt x="539938" y="870100"/>
                    <a:pt x="541157" y="880390"/>
                  </a:cubicBezTo>
                  <a:cubicBezTo>
                    <a:pt x="542671" y="893153"/>
                    <a:pt x="536910" y="902782"/>
                    <a:pt x="527329" y="910305"/>
                  </a:cubicBezTo>
                  <a:cubicBezTo>
                    <a:pt x="519771" y="916219"/>
                    <a:pt x="510769" y="918584"/>
                    <a:pt x="501188" y="919140"/>
                  </a:cubicBezTo>
                  <a:cubicBezTo>
                    <a:pt x="488496" y="919921"/>
                    <a:pt x="475805" y="919200"/>
                    <a:pt x="463125" y="919306"/>
                  </a:cubicBezTo>
                  <a:cubicBezTo>
                    <a:pt x="457293" y="919365"/>
                    <a:pt x="451462" y="919661"/>
                    <a:pt x="445618" y="919826"/>
                  </a:cubicBezTo>
                  <a:cubicBezTo>
                    <a:pt x="436712" y="920146"/>
                    <a:pt x="427805" y="919057"/>
                    <a:pt x="419241" y="916597"/>
                  </a:cubicBezTo>
                  <a:cubicBezTo>
                    <a:pt x="404905" y="912410"/>
                    <a:pt x="396968" y="902226"/>
                    <a:pt x="393455" y="888315"/>
                  </a:cubicBezTo>
                  <a:cubicBezTo>
                    <a:pt x="392414" y="883466"/>
                    <a:pt x="391846" y="878521"/>
                    <a:pt x="391764" y="873565"/>
                  </a:cubicBezTo>
                  <a:cubicBezTo>
                    <a:pt x="391314" y="863795"/>
                    <a:pt x="391018" y="854025"/>
                    <a:pt x="390947" y="844243"/>
                  </a:cubicBezTo>
                  <a:cubicBezTo>
                    <a:pt x="391078" y="835643"/>
                    <a:pt x="391799" y="827056"/>
                    <a:pt x="393136" y="818551"/>
                  </a:cubicBezTo>
                  <a:cubicBezTo>
                    <a:pt x="393301" y="816954"/>
                    <a:pt x="393384" y="815358"/>
                    <a:pt x="393384" y="813749"/>
                  </a:cubicBezTo>
                  <a:cubicBezTo>
                    <a:pt x="393526" y="809810"/>
                    <a:pt x="393491" y="805859"/>
                    <a:pt x="393810" y="801920"/>
                  </a:cubicBezTo>
                  <a:cubicBezTo>
                    <a:pt x="394200" y="796870"/>
                    <a:pt x="396850" y="793641"/>
                    <a:pt x="401901" y="792304"/>
                  </a:cubicBezTo>
                  <a:cubicBezTo>
                    <a:pt x="419915" y="787573"/>
                    <a:pt x="435907" y="778583"/>
                    <a:pt x="451332" y="768423"/>
                  </a:cubicBezTo>
                  <a:cubicBezTo>
                    <a:pt x="455886" y="765430"/>
                    <a:pt x="459481" y="761408"/>
                    <a:pt x="463491" y="757777"/>
                  </a:cubicBezTo>
                  <a:cubicBezTo>
                    <a:pt x="469275" y="752608"/>
                    <a:pt x="474610" y="747013"/>
                    <a:pt x="480051" y="741525"/>
                  </a:cubicBezTo>
                  <a:cubicBezTo>
                    <a:pt x="481151" y="740638"/>
                    <a:pt x="482026" y="739502"/>
                    <a:pt x="482606" y="738213"/>
                  </a:cubicBezTo>
                  <a:cubicBezTo>
                    <a:pt x="480240" y="737669"/>
                    <a:pt x="478123" y="738497"/>
                    <a:pt x="476136" y="738922"/>
                  </a:cubicBezTo>
                  <a:cubicBezTo>
                    <a:pt x="466555" y="740850"/>
                    <a:pt x="456832" y="741950"/>
                    <a:pt x="447062" y="742222"/>
                  </a:cubicBezTo>
                  <a:cubicBezTo>
                    <a:pt x="436286" y="742708"/>
                    <a:pt x="425522" y="743665"/>
                    <a:pt x="414758" y="744434"/>
                  </a:cubicBezTo>
                  <a:cubicBezTo>
                    <a:pt x="395241" y="745806"/>
                    <a:pt x="375724" y="746197"/>
                    <a:pt x="356231" y="743512"/>
                  </a:cubicBezTo>
                  <a:cubicBezTo>
                    <a:pt x="343835" y="741809"/>
                    <a:pt x="331391" y="739963"/>
                    <a:pt x="318877" y="739206"/>
                  </a:cubicBezTo>
                  <a:cubicBezTo>
                    <a:pt x="310325" y="738674"/>
                    <a:pt x="301879" y="736509"/>
                    <a:pt x="293339" y="735563"/>
                  </a:cubicBezTo>
                  <a:cubicBezTo>
                    <a:pt x="277832" y="733871"/>
                    <a:pt x="262408" y="731234"/>
                    <a:pt x="246723" y="731447"/>
                  </a:cubicBezTo>
                  <a:cubicBezTo>
                    <a:pt x="241306" y="731541"/>
                    <a:pt x="235971" y="732724"/>
                    <a:pt x="231027" y="734924"/>
                  </a:cubicBezTo>
                  <a:cubicBezTo>
                    <a:pt x="225681" y="737089"/>
                    <a:pt x="221387" y="741252"/>
                    <a:pt x="219069" y="746528"/>
                  </a:cubicBezTo>
                  <a:cubicBezTo>
                    <a:pt x="214538" y="756511"/>
                    <a:pt x="211226" y="766991"/>
                    <a:pt x="209180" y="777755"/>
                  </a:cubicBezTo>
                  <a:cubicBezTo>
                    <a:pt x="207678" y="786461"/>
                    <a:pt x="208328" y="795214"/>
                    <a:pt x="208908" y="803955"/>
                  </a:cubicBezTo>
                  <a:cubicBezTo>
                    <a:pt x="209286" y="808462"/>
                    <a:pt x="209263" y="812992"/>
                    <a:pt x="208837" y="817499"/>
                  </a:cubicBezTo>
                  <a:cubicBezTo>
                    <a:pt x="208494" y="820692"/>
                    <a:pt x="208364" y="823910"/>
                    <a:pt x="208423" y="827115"/>
                  </a:cubicBezTo>
                  <a:cubicBezTo>
                    <a:pt x="208541" y="839086"/>
                    <a:pt x="208151" y="851044"/>
                    <a:pt x="209085" y="863003"/>
                  </a:cubicBezTo>
                  <a:cubicBezTo>
                    <a:pt x="209866" y="873790"/>
                    <a:pt x="208932" y="884637"/>
                    <a:pt x="206318" y="895140"/>
                  </a:cubicBezTo>
                  <a:cubicBezTo>
                    <a:pt x="204212" y="903917"/>
                    <a:pt x="202946" y="912883"/>
                    <a:pt x="199859" y="921423"/>
                  </a:cubicBezTo>
                  <a:cubicBezTo>
                    <a:pt x="196192" y="931584"/>
                    <a:pt x="189687" y="939249"/>
                    <a:pt x="181691" y="946145"/>
                  </a:cubicBezTo>
                  <a:cubicBezTo>
                    <a:pt x="170264" y="955998"/>
                    <a:pt x="156934" y="961202"/>
                    <a:pt x="142255" y="963769"/>
                  </a:cubicBezTo>
                  <a:cubicBezTo>
                    <a:pt x="135524" y="965047"/>
                    <a:pt x="128676" y="965685"/>
                    <a:pt x="121827" y="965685"/>
                  </a:cubicBezTo>
                  <a:cubicBezTo>
                    <a:pt x="106651" y="965460"/>
                    <a:pt x="91428" y="966087"/>
                    <a:pt x="76299" y="964774"/>
                  </a:cubicBezTo>
                  <a:cubicBezTo>
                    <a:pt x="62401" y="963592"/>
                    <a:pt x="50277" y="958647"/>
                    <a:pt x="42423" y="946026"/>
                  </a:cubicBezTo>
                  <a:cubicBezTo>
                    <a:pt x="36260" y="936079"/>
                    <a:pt x="30381" y="926001"/>
                    <a:pt x="27732" y="914421"/>
                  </a:cubicBezTo>
                  <a:cubicBezTo>
                    <a:pt x="27022" y="910990"/>
                    <a:pt x="26537" y="907525"/>
                    <a:pt x="26289" y="904035"/>
                  </a:cubicBezTo>
                  <a:cubicBezTo>
                    <a:pt x="26147" y="902604"/>
                    <a:pt x="26289" y="901090"/>
                    <a:pt x="25496" y="899789"/>
                  </a:cubicBezTo>
                  <a:cubicBezTo>
                    <a:pt x="23592" y="891923"/>
                    <a:pt x="22516" y="883892"/>
                    <a:pt x="22291" y="875801"/>
                  </a:cubicBezTo>
                  <a:cubicBezTo>
                    <a:pt x="22019" y="870313"/>
                    <a:pt x="21108" y="864859"/>
                    <a:pt x="20363" y="859430"/>
                  </a:cubicBezTo>
                  <a:cubicBezTo>
                    <a:pt x="19345" y="851624"/>
                    <a:pt x="19618" y="843781"/>
                    <a:pt x="18529" y="835975"/>
                  </a:cubicBezTo>
                  <a:cubicBezTo>
                    <a:pt x="17240" y="826642"/>
                    <a:pt x="15679" y="817345"/>
                    <a:pt x="14437" y="808000"/>
                  </a:cubicBezTo>
                  <a:cubicBezTo>
                    <a:pt x="12627" y="794350"/>
                    <a:pt x="10108" y="780795"/>
                    <a:pt x="8653" y="767098"/>
                  </a:cubicBezTo>
                  <a:cubicBezTo>
                    <a:pt x="6677" y="748586"/>
                    <a:pt x="5317" y="730063"/>
                    <a:pt x="4205" y="711504"/>
                  </a:cubicBezTo>
                  <a:cubicBezTo>
                    <a:pt x="2632" y="685198"/>
                    <a:pt x="940" y="658939"/>
                    <a:pt x="657" y="632561"/>
                  </a:cubicBezTo>
                  <a:cubicBezTo>
                    <a:pt x="491" y="619230"/>
                    <a:pt x="-1366" y="605829"/>
                    <a:pt x="-976" y="592498"/>
                  </a:cubicBezTo>
                  <a:cubicBezTo>
                    <a:pt x="-727" y="583982"/>
                    <a:pt x="-1177" y="575370"/>
                    <a:pt x="53" y="566878"/>
                  </a:cubicBezTo>
                  <a:cubicBezTo>
                    <a:pt x="278" y="565435"/>
                    <a:pt x="609" y="564004"/>
                    <a:pt x="716" y="562549"/>
                  </a:cubicBezTo>
                  <a:cubicBezTo>
                    <a:pt x="2159" y="542736"/>
                    <a:pt x="2431" y="522864"/>
                    <a:pt x="1508" y="503028"/>
                  </a:cubicBezTo>
                  <a:cubicBezTo>
                    <a:pt x="645" y="484493"/>
                    <a:pt x="562" y="465957"/>
                    <a:pt x="1094" y="447434"/>
                  </a:cubicBezTo>
                  <a:cubicBezTo>
                    <a:pt x="1331" y="438977"/>
                    <a:pt x="2029" y="430520"/>
                    <a:pt x="1485" y="422074"/>
                  </a:cubicBezTo>
                  <a:cubicBezTo>
                    <a:pt x="538" y="407478"/>
                    <a:pt x="645" y="392894"/>
                    <a:pt x="1118" y="378309"/>
                  </a:cubicBezTo>
                  <a:cubicBezTo>
                    <a:pt x="1733" y="359490"/>
                    <a:pt x="2667" y="340694"/>
                    <a:pt x="3152" y="321876"/>
                  </a:cubicBezTo>
                  <a:cubicBezTo>
                    <a:pt x="3377" y="313430"/>
                    <a:pt x="2715" y="304961"/>
                    <a:pt x="2679" y="296492"/>
                  </a:cubicBezTo>
                  <a:cubicBezTo>
                    <a:pt x="2608" y="285101"/>
                    <a:pt x="2573" y="273710"/>
                    <a:pt x="2892" y="262331"/>
                  </a:cubicBezTo>
                  <a:cubicBezTo>
                    <a:pt x="3081" y="256204"/>
                    <a:pt x="3661" y="250100"/>
                    <a:pt x="4655" y="244056"/>
                  </a:cubicBezTo>
                  <a:cubicBezTo>
                    <a:pt x="6322" y="233683"/>
                    <a:pt x="7482" y="223250"/>
                    <a:pt x="8534" y="212806"/>
                  </a:cubicBezTo>
                  <a:cubicBezTo>
                    <a:pt x="9552" y="202787"/>
                    <a:pt x="11409" y="192886"/>
                    <a:pt x="12532" y="182891"/>
                  </a:cubicBezTo>
                  <a:cubicBezTo>
                    <a:pt x="14531" y="165066"/>
                    <a:pt x="17347" y="147406"/>
                    <a:pt x="20221" y="129664"/>
                  </a:cubicBezTo>
                  <a:cubicBezTo>
                    <a:pt x="22752" y="114121"/>
                    <a:pt x="24172" y="98424"/>
                    <a:pt x="27152" y="82941"/>
                  </a:cubicBezTo>
                  <a:cubicBezTo>
                    <a:pt x="29057" y="73041"/>
                    <a:pt x="31884" y="63401"/>
                    <a:pt x="34592" y="53701"/>
                  </a:cubicBezTo>
                  <a:cubicBezTo>
                    <a:pt x="35633" y="49904"/>
                    <a:pt x="36615" y="46084"/>
                    <a:pt x="37549" y="42263"/>
                  </a:cubicBezTo>
                  <a:cubicBezTo>
                    <a:pt x="39608" y="33451"/>
                    <a:pt x="42789" y="24946"/>
                    <a:pt x="47012" y="16939"/>
                  </a:cubicBezTo>
                  <a:cubicBezTo>
                    <a:pt x="49768" y="11805"/>
                    <a:pt x="52631" y="6707"/>
                    <a:pt x="54393" y="1112"/>
                  </a:cubicBezTo>
                  <a:lnTo>
                    <a:pt x="56830" y="-2768"/>
                  </a:lnTo>
                  <a:cubicBezTo>
                    <a:pt x="57291" y="-130"/>
                    <a:pt x="55434" y="1905"/>
                    <a:pt x="54902" y="4330"/>
                  </a:cubicBezTo>
                  <a:cubicBezTo>
                    <a:pt x="53447" y="10835"/>
                    <a:pt x="52335" y="17412"/>
                    <a:pt x="51554" y="24036"/>
                  </a:cubicBezTo>
                  <a:cubicBezTo>
                    <a:pt x="50608" y="32126"/>
                    <a:pt x="50229" y="40229"/>
                    <a:pt x="49674" y="48331"/>
                  </a:cubicBezTo>
                  <a:cubicBezTo>
                    <a:pt x="49271" y="54151"/>
                    <a:pt x="49603" y="60006"/>
                    <a:pt x="48893" y="65743"/>
                  </a:cubicBezTo>
                  <a:cubicBezTo>
                    <a:pt x="47959" y="73313"/>
                    <a:pt x="48775" y="80919"/>
                    <a:pt x="47994" y="88418"/>
                  </a:cubicBezTo>
                  <a:cubicBezTo>
                    <a:pt x="46586" y="101961"/>
                    <a:pt x="47142" y="115528"/>
                    <a:pt x="47485" y="129037"/>
                  </a:cubicBezTo>
                  <a:cubicBezTo>
                    <a:pt x="47663" y="135791"/>
                    <a:pt x="47391" y="142698"/>
                    <a:pt x="48881" y="149429"/>
                  </a:cubicBezTo>
                  <a:cubicBezTo>
                    <a:pt x="49047" y="150588"/>
                    <a:pt x="49082" y="151759"/>
                    <a:pt x="48988" y="152918"/>
                  </a:cubicBezTo>
                  <a:cubicBezTo>
                    <a:pt x="48988" y="161683"/>
                    <a:pt x="48988" y="170436"/>
                    <a:pt x="48988" y="179189"/>
                  </a:cubicBezTo>
                  <a:cubicBezTo>
                    <a:pt x="48917" y="187469"/>
                    <a:pt x="50005" y="195749"/>
                    <a:pt x="50561" y="203958"/>
                  </a:cubicBezTo>
                  <a:cubicBezTo>
                    <a:pt x="51034" y="211055"/>
                    <a:pt x="51412" y="218152"/>
                    <a:pt x="50111" y="225320"/>
                  </a:cubicBezTo>
                  <a:cubicBezTo>
                    <a:pt x="49650" y="227768"/>
                    <a:pt x="49650" y="230264"/>
                    <a:pt x="50111" y="232713"/>
                  </a:cubicBezTo>
                  <a:cubicBezTo>
                    <a:pt x="50490" y="235303"/>
                    <a:pt x="50714" y="237906"/>
                    <a:pt x="50797" y="240520"/>
                  </a:cubicBezTo>
                  <a:cubicBezTo>
                    <a:pt x="51543" y="249474"/>
                    <a:pt x="51578" y="258475"/>
                    <a:pt x="53163" y="267370"/>
                  </a:cubicBezTo>
                  <a:cubicBezTo>
                    <a:pt x="53754" y="270623"/>
                    <a:pt x="53766" y="274006"/>
                    <a:pt x="54145" y="277318"/>
                  </a:cubicBezTo>
                  <a:cubicBezTo>
                    <a:pt x="55529" y="289702"/>
                    <a:pt x="56995" y="302075"/>
                    <a:pt x="58462" y="314447"/>
                  </a:cubicBezTo>
                  <a:cubicBezTo>
                    <a:pt x="60828" y="334709"/>
                    <a:pt x="65689" y="354404"/>
                    <a:pt x="71260" y="373944"/>
                  </a:cubicBezTo>
                  <a:cubicBezTo>
                    <a:pt x="76997" y="394053"/>
                    <a:pt x="82557" y="414232"/>
                    <a:pt x="87572" y="434541"/>
                  </a:cubicBezTo>
                  <a:cubicBezTo>
                    <a:pt x="88660" y="439343"/>
                    <a:pt x="90091" y="444051"/>
                    <a:pt x="91877" y="448629"/>
                  </a:cubicBezTo>
                  <a:cubicBezTo>
                    <a:pt x="92185" y="449398"/>
                    <a:pt x="92386" y="449883"/>
                    <a:pt x="92528" y="450226"/>
                  </a:cubicBezTo>
                  <a:cubicBezTo>
                    <a:pt x="95000" y="456802"/>
                    <a:pt x="96881" y="463604"/>
                    <a:pt x="98123" y="470523"/>
                  </a:cubicBezTo>
                  <a:close/>
                </a:path>
              </a:pathLst>
            </a:custGeom>
            <a:solidFill>
              <a:srgbClr val="35A7C0"/>
            </a:solidFill>
            <a:ln w="1171" cap="flat">
              <a:noFill/>
              <a:prstDash val="solid"/>
              <a:miter/>
            </a:ln>
          </p:spPr>
          <p:txBody>
            <a:bodyPr rtlCol="0" anchor="ctr"/>
            <a:lstStyle/>
            <a:p>
              <a:endParaRPr lang="es-CO"/>
            </a:p>
          </p:txBody>
        </p:sp>
        <p:sp>
          <p:nvSpPr>
            <p:cNvPr id="419" name="Freeform: Shape 418">
              <a:extLst>
                <a:ext uri="{FF2B5EF4-FFF2-40B4-BE49-F238E27FC236}">
                  <a16:creationId xmlns:a16="http://schemas.microsoft.com/office/drawing/2014/main" id="{18F636CC-4726-D235-F6C9-C724ECA39141}"/>
                </a:ext>
              </a:extLst>
            </p:cNvPr>
            <p:cNvSpPr/>
            <p:nvPr/>
          </p:nvSpPr>
          <p:spPr>
            <a:xfrm rot="19975584">
              <a:off x="12765294" y="6633054"/>
              <a:ext cx="117038" cy="416492"/>
            </a:xfrm>
            <a:custGeom>
              <a:avLst/>
              <a:gdLst>
                <a:gd name="connsiteX0" fmla="*/ 107921 w 117038"/>
                <a:gd name="connsiteY0" fmla="*/ 4434 h 416492"/>
                <a:gd name="connsiteX1" fmla="*/ 106974 w 117038"/>
                <a:gd name="connsiteY1" fmla="*/ 27594 h 416492"/>
                <a:gd name="connsiteX2" fmla="*/ 107637 w 117038"/>
                <a:gd name="connsiteY2" fmla="*/ 63457 h 416492"/>
                <a:gd name="connsiteX3" fmla="*/ 108110 w 117038"/>
                <a:gd name="connsiteY3" fmla="*/ 101498 h 416492"/>
                <a:gd name="connsiteX4" fmla="*/ 108240 w 117038"/>
                <a:gd name="connsiteY4" fmla="*/ 113728 h 416492"/>
                <a:gd name="connsiteX5" fmla="*/ 107802 w 117038"/>
                <a:gd name="connsiteY5" fmla="*/ 118933 h 416492"/>
                <a:gd name="connsiteX6" fmla="*/ 105981 w 117038"/>
                <a:gd name="connsiteY6" fmla="*/ 141123 h 416492"/>
                <a:gd name="connsiteX7" fmla="*/ 106336 w 117038"/>
                <a:gd name="connsiteY7" fmla="*/ 197615 h 416492"/>
                <a:gd name="connsiteX8" fmla="*/ 108110 w 117038"/>
                <a:gd name="connsiteY8" fmla="*/ 244847 h 416492"/>
                <a:gd name="connsiteX9" fmla="*/ 111008 w 117038"/>
                <a:gd name="connsiteY9" fmla="*/ 287606 h 416492"/>
                <a:gd name="connsiteX10" fmla="*/ 111789 w 117038"/>
                <a:gd name="connsiteY10" fmla="*/ 322145 h 416492"/>
                <a:gd name="connsiteX11" fmla="*/ 112676 w 117038"/>
                <a:gd name="connsiteY11" fmla="*/ 346181 h 416492"/>
                <a:gd name="connsiteX12" fmla="*/ 115917 w 117038"/>
                <a:gd name="connsiteY12" fmla="*/ 383216 h 416492"/>
                <a:gd name="connsiteX13" fmla="*/ 114911 w 117038"/>
                <a:gd name="connsiteY13" fmla="*/ 395825 h 416492"/>
                <a:gd name="connsiteX14" fmla="*/ 97240 w 117038"/>
                <a:gd name="connsiteY14" fmla="*/ 412680 h 416492"/>
                <a:gd name="connsiteX15" fmla="*/ 69265 w 117038"/>
                <a:gd name="connsiteY15" fmla="*/ 410445 h 416492"/>
                <a:gd name="connsiteX16" fmla="*/ 52505 w 117038"/>
                <a:gd name="connsiteY16" fmla="*/ 404033 h 416492"/>
                <a:gd name="connsiteX17" fmla="*/ 35862 w 117038"/>
                <a:gd name="connsiteY17" fmla="*/ 393695 h 416492"/>
                <a:gd name="connsiteX18" fmla="*/ 19302 w 117038"/>
                <a:gd name="connsiteY18" fmla="*/ 375633 h 416492"/>
                <a:gd name="connsiteX19" fmla="*/ 13021 w 117038"/>
                <a:gd name="connsiteY19" fmla="*/ 363711 h 416492"/>
                <a:gd name="connsiteX20" fmla="*/ 3925 w 117038"/>
                <a:gd name="connsiteY20" fmla="*/ 323233 h 416492"/>
                <a:gd name="connsiteX21" fmla="*/ 2352 w 117038"/>
                <a:gd name="connsiteY21" fmla="*/ 271247 h 416492"/>
                <a:gd name="connsiteX22" fmla="*/ 2021 w 117038"/>
                <a:gd name="connsiteY22" fmla="*/ 260768 h 416492"/>
                <a:gd name="connsiteX23" fmla="*/ -605 w 117038"/>
                <a:gd name="connsiteY23" fmla="*/ 217121 h 416492"/>
                <a:gd name="connsiteX24" fmla="*/ -286 w 117038"/>
                <a:gd name="connsiteY24" fmla="*/ 193074 h 416492"/>
                <a:gd name="connsiteX25" fmla="*/ 1666 w 117038"/>
                <a:gd name="connsiteY25" fmla="*/ 170422 h 416492"/>
                <a:gd name="connsiteX26" fmla="*/ 4635 w 117038"/>
                <a:gd name="connsiteY26" fmla="*/ 107057 h 416492"/>
                <a:gd name="connsiteX27" fmla="*/ 4718 w 117038"/>
                <a:gd name="connsiteY27" fmla="*/ 65019 h 416492"/>
                <a:gd name="connsiteX28" fmla="*/ 6693 w 117038"/>
                <a:gd name="connsiteY28" fmla="*/ 33165 h 416492"/>
                <a:gd name="connsiteX29" fmla="*/ 10537 w 117038"/>
                <a:gd name="connsiteY29" fmla="*/ 1926 h 416492"/>
                <a:gd name="connsiteX30" fmla="*/ 11377 w 117038"/>
                <a:gd name="connsiteY30" fmla="*/ -948 h 416492"/>
                <a:gd name="connsiteX31" fmla="*/ 17812 w 117038"/>
                <a:gd name="connsiteY31" fmla="*/ -345 h 416492"/>
                <a:gd name="connsiteX32" fmla="*/ 31095 w 117038"/>
                <a:gd name="connsiteY32" fmla="*/ 3204 h 416492"/>
                <a:gd name="connsiteX33" fmla="*/ 39375 w 117038"/>
                <a:gd name="connsiteY33" fmla="*/ 9614 h 416492"/>
                <a:gd name="connsiteX34" fmla="*/ 67834 w 117038"/>
                <a:gd name="connsiteY34" fmla="*/ 13707 h 416492"/>
                <a:gd name="connsiteX35" fmla="*/ 103225 w 117038"/>
                <a:gd name="connsiteY35" fmla="*/ 8396 h 416492"/>
                <a:gd name="connsiteX36" fmla="*/ 107921 w 117038"/>
                <a:gd name="connsiteY36" fmla="*/ 4434 h 416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17038" h="416492">
                  <a:moveTo>
                    <a:pt x="107921" y="4434"/>
                  </a:moveTo>
                  <a:cubicBezTo>
                    <a:pt x="107589" y="12146"/>
                    <a:pt x="107093" y="19870"/>
                    <a:pt x="106974" y="27594"/>
                  </a:cubicBezTo>
                  <a:cubicBezTo>
                    <a:pt x="106773" y="39552"/>
                    <a:pt x="106738" y="51487"/>
                    <a:pt x="107637" y="63457"/>
                  </a:cubicBezTo>
                  <a:cubicBezTo>
                    <a:pt x="108583" y="76102"/>
                    <a:pt x="109305" y="88794"/>
                    <a:pt x="108110" y="101498"/>
                  </a:cubicBezTo>
                  <a:cubicBezTo>
                    <a:pt x="107589" y="105567"/>
                    <a:pt x="107637" y="109671"/>
                    <a:pt x="108240" y="113728"/>
                  </a:cubicBezTo>
                  <a:cubicBezTo>
                    <a:pt x="108453" y="115479"/>
                    <a:pt x="108299" y="117241"/>
                    <a:pt x="107802" y="118933"/>
                  </a:cubicBezTo>
                  <a:cubicBezTo>
                    <a:pt x="106123" y="126255"/>
                    <a:pt x="105957" y="133683"/>
                    <a:pt x="105981" y="141123"/>
                  </a:cubicBezTo>
                  <a:cubicBezTo>
                    <a:pt x="105981" y="159954"/>
                    <a:pt x="105756" y="178797"/>
                    <a:pt x="106336" y="197615"/>
                  </a:cubicBezTo>
                  <a:cubicBezTo>
                    <a:pt x="106832" y="213359"/>
                    <a:pt x="107329" y="229115"/>
                    <a:pt x="108110" y="244847"/>
                  </a:cubicBezTo>
                  <a:cubicBezTo>
                    <a:pt x="108832" y="259111"/>
                    <a:pt x="109577" y="273377"/>
                    <a:pt x="111008" y="287606"/>
                  </a:cubicBezTo>
                  <a:cubicBezTo>
                    <a:pt x="112132" y="299080"/>
                    <a:pt x="112392" y="310624"/>
                    <a:pt x="111789" y="322145"/>
                  </a:cubicBezTo>
                  <a:cubicBezTo>
                    <a:pt x="111576" y="330165"/>
                    <a:pt x="111871" y="338196"/>
                    <a:pt x="112676" y="346181"/>
                  </a:cubicBezTo>
                  <a:cubicBezTo>
                    <a:pt x="113681" y="358541"/>
                    <a:pt x="115586" y="370808"/>
                    <a:pt x="115917" y="383216"/>
                  </a:cubicBezTo>
                  <a:cubicBezTo>
                    <a:pt x="116189" y="387450"/>
                    <a:pt x="115858" y="391696"/>
                    <a:pt x="114911" y="395825"/>
                  </a:cubicBezTo>
                  <a:cubicBezTo>
                    <a:pt x="112439" y="405063"/>
                    <a:pt x="106430" y="410634"/>
                    <a:pt x="97240" y="412680"/>
                  </a:cubicBezTo>
                  <a:cubicBezTo>
                    <a:pt x="87895" y="414620"/>
                    <a:pt x="78184" y="413851"/>
                    <a:pt x="69265" y="410445"/>
                  </a:cubicBezTo>
                  <a:cubicBezTo>
                    <a:pt x="63623" y="408445"/>
                    <a:pt x="58064" y="406234"/>
                    <a:pt x="52505" y="404033"/>
                  </a:cubicBezTo>
                  <a:cubicBezTo>
                    <a:pt x="46354" y="401668"/>
                    <a:pt x="40711" y="398155"/>
                    <a:pt x="35862" y="393695"/>
                  </a:cubicBezTo>
                  <a:cubicBezTo>
                    <a:pt x="29995" y="387994"/>
                    <a:pt x="24471" y="381974"/>
                    <a:pt x="19302" y="375633"/>
                  </a:cubicBezTo>
                  <a:cubicBezTo>
                    <a:pt x="16416" y="372132"/>
                    <a:pt x="14275" y="368075"/>
                    <a:pt x="13021" y="363711"/>
                  </a:cubicBezTo>
                  <a:cubicBezTo>
                    <a:pt x="8893" y="350462"/>
                    <a:pt x="5226" y="337073"/>
                    <a:pt x="3925" y="323233"/>
                  </a:cubicBezTo>
                  <a:cubicBezTo>
                    <a:pt x="2305" y="305964"/>
                    <a:pt x="1027" y="288647"/>
                    <a:pt x="2352" y="271247"/>
                  </a:cubicBezTo>
                  <a:cubicBezTo>
                    <a:pt x="2624" y="267782"/>
                    <a:pt x="2068" y="264269"/>
                    <a:pt x="2021" y="260768"/>
                  </a:cubicBezTo>
                  <a:cubicBezTo>
                    <a:pt x="1820" y="246171"/>
                    <a:pt x="944" y="231622"/>
                    <a:pt x="-605" y="217121"/>
                  </a:cubicBezTo>
                  <a:cubicBezTo>
                    <a:pt x="-1445" y="209125"/>
                    <a:pt x="-877" y="201093"/>
                    <a:pt x="-286" y="193074"/>
                  </a:cubicBezTo>
                  <a:cubicBezTo>
                    <a:pt x="270" y="185515"/>
                    <a:pt x="897" y="177957"/>
                    <a:pt x="1666" y="170422"/>
                  </a:cubicBezTo>
                  <a:cubicBezTo>
                    <a:pt x="3771" y="149367"/>
                    <a:pt x="4753" y="128218"/>
                    <a:pt x="4635" y="107057"/>
                  </a:cubicBezTo>
                  <a:cubicBezTo>
                    <a:pt x="4635" y="93052"/>
                    <a:pt x="4564" y="79035"/>
                    <a:pt x="4718" y="65019"/>
                  </a:cubicBezTo>
                  <a:cubicBezTo>
                    <a:pt x="4836" y="54373"/>
                    <a:pt x="5806" y="43728"/>
                    <a:pt x="6693" y="33165"/>
                  </a:cubicBezTo>
                  <a:cubicBezTo>
                    <a:pt x="7580" y="22602"/>
                    <a:pt x="8905" y="12300"/>
                    <a:pt x="10537" y="1926"/>
                  </a:cubicBezTo>
                  <a:cubicBezTo>
                    <a:pt x="10502" y="909"/>
                    <a:pt x="10797" y="-108"/>
                    <a:pt x="11377" y="-948"/>
                  </a:cubicBezTo>
                  <a:cubicBezTo>
                    <a:pt x="14228" y="2600"/>
                    <a:pt x="14228" y="2600"/>
                    <a:pt x="17812" y="-345"/>
                  </a:cubicBezTo>
                  <a:cubicBezTo>
                    <a:pt x="22851" y="-4532"/>
                    <a:pt x="28753" y="-3255"/>
                    <a:pt x="31095" y="3204"/>
                  </a:cubicBezTo>
                  <a:cubicBezTo>
                    <a:pt x="32668" y="7509"/>
                    <a:pt x="35412" y="8869"/>
                    <a:pt x="39375" y="9614"/>
                  </a:cubicBezTo>
                  <a:cubicBezTo>
                    <a:pt x="48838" y="11365"/>
                    <a:pt x="58099" y="14204"/>
                    <a:pt x="67834" y="13707"/>
                  </a:cubicBezTo>
                  <a:cubicBezTo>
                    <a:pt x="79793" y="13104"/>
                    <a:pt x="91385" y="9898"/>
                    <a:pt x="103225" y="8396"/>
                  </a:cubicBezTo>
                  <a:cubicBezTo>
                    <a:pt x="105957" y="8053"/>
                    <a:pt x="105342" y="4493"/>
                    <a:pt x="107921" y="4434"/>
                  </a:cubicBezTo>
                  <a:close/>
                </a:path>
              </a:pathLst>
            </a:custGeom>
            <a:solidFill>
              <a:srgbClr val="35A7C0"/>
            </a:solidFill>
            <a:ln w="1171" cap="flat">
              <a:noFill/>
              <a:prstDash val="solid"/>
              <a:miter/>
            </a:ln>
          </p:spPr>
          <p:txBody>
            <a:bodyPr rtlCol="0" anchor="ctr"/>
            <a:lstStyle/>
            <a:p>
              <a:endParaRPr lang="es-CO"/>
            </a:p>
          </p:txBody>
        </p:sp>
        <p:sp>
          <p:nvSpPr>
            <p:cNvPr id="420" name="Freeform: Shape 419">
              <a:extLst>
                <a:ext uri="{FF2B5EF4-FFF2-40B4-BE49-F238E27FC236}">
                  <a16:creationId xmlns:a16="http://schemas.microsoft.com/office/drawing/2014/main" id="{02821E32-717B-628D-18B9-0935421417EF}"/>
                </a:ext>
              </a:extLst>
            </p:cNvPr>
            <p:cNvSpPr/>
            <p:nvPr/>
          </p:nvSpPr>
          <p:spPr>
            <a:xfrm rot="19975584">
              <a:off x="13262999" y="6379959"/>
              <a:ext cx="333260" cy="626615"/>
            </a:xfrm>
            <a:custGeom>
              <a:avLst/>
              <a:gdLst>
                <a:gd name="connsiteX0" fmla="*/ 135731 w 333260"/>
                <a:gd name="connsiteY0" fmla="*/ 621916 h 626615"/>
                <a:gd name="connsiteX1" fmla="*/ 134880 w 333260"/>
                <a:gd name="connsiteY1" fmla="*/ 621916 h 626615"/>
                <a:gd name="connsiteX2" fmla="*/ 126765 w 333260"/>
                <a:gd name="connsiteY2" fmla="*/ 620496 h 626615"/>
                <a:gd name="connsiteX3" fmla="*/ 121123 w 333260"/>
                <a:gd name="connsiteY3" fmla="*/ 620496 h 626615"/>
                <a:gd name="connsiteX4" fmla="*/ 113849 w 333260"/>
                <a:gd name="connsiteY4" fmla="*/ 621880 h 626615"/>
                <a:gd name="connsiteX5" fmla="*/ 110300 w 333260"/>
                <a:gd name="connsiteY5" fmla="*/ 621880 h 626615"/>
                <a:gd name="connsiteX6" fmla="*/ 82220 w 333260"/>
                <a:gd name="connsiteY6" fmla="*/ 621880 h 626615"/>
                <a:gd name="connsiteX7" fmla="*/ 80493 w 333260"/>
                <a:gd name="connsiteY7" fmla="*/ 621880 h 626615"/>
                <a:gd name="connsiteX8" fmla="*/ 79617 w 333260"/>
                <a:gd name="connsiteY8" fmla="*/ 619266 h 626615"/>
                <a:gd name="connsiteX9" fmla="*/ 78742 w 333260"/>
                <a:gd name="connsiteY9" fmla="*/ 618379 h 626615"/>
                <a:gd name="connsiteX10" fmla="*/ 76116 w 333260"/>
                <a:gd name="connsiteY10" fmla="*/ 618379 h 626615"/>
                <a:gd name="connsiteX11" fmla="*/ 75241 w 333260"/>
                <a:gd name="connsiteY11" fmla="*/ 619266 h 626615"/>
                <a:gd name="connsiteX12" fmla="*/ 74484 w 333260"/>
                <a:gd name="connsiteY12" fmla="*/ 619266 h 626615"/>
                <a:gd name="connsiteX13" fmla="*/ 73668 w 333260"/>
                <a:gd name="connsiteY13" fmla="*/ 619337 h 626615"/>
                <a:gd name="connsiteX14" fmla="*/ 73597 w 333260"/>
                <a:gd name="connsiteY14" fmla="*/ 619266 h 626615"/>
                <a:gd name="connsiteX15" fmla="*/ 71846 w 333260"/>
                <a:gd name="connsiteY15" fmla="*/ 618379 h 626615"/>
                <a:gd name="connsiteX16" fmla="*/ 69220 w 333260"/>
                <a:gd name="connsiteY16" fmla="*/ 618379 h 626615"/>
                <a:gd name="connsiteX17" fmla="*/ 68345 w 333260"/>
                <a:gd name="connsiteY17" fmla="*/ 618379 h 626615"/>
                <a:gd name="connsiteX18" fmla="*/ 67469 w 333260"/>
                <a:gd name="connsiteY18" fmla="*/ 617504 h 626615"/>
                <a:gd name="connsiteX19" fmla="*/ 65719 w 333260"/>
                <a:gd name="connsiteY19" fmla="*/ 617504 h 626615"/>
                <a:gd name="connsiteX20" fmla="*/ 64844 w 333260"/>
                <a:gd name="connsiteY20" fmla="*/ 616628 h 626615"/>
                <a:gd name="connsiteX21" fmla="*/ 62206 w 333260"/>
                <a:gd name="connsiteY21" fmla="*/ 616628 h 626615"/>
                <a:gd name="connsiteX22" fmla="*/ 61331 w 333260"/>
                <a:gd name="connsiteY22" fmla="*/ 615753 h 626615"/>
                <a:gd name="connsiteX23" fmla="*/ 59580 w 333260"/>
                <a:gd name="connsiteY23" fmla="*/ 614002 h 626615"/>
                <a:gd name="connsiteX24" fmla="*/ 58705 w 333260"/>
                <a:gd name="connsiteY24" fmla="*/ 613127 h 626615"/>
                <a:gd name="connsiteX25" fmla="*/ 56954 w 333260"/>
                <a:gd name="connsiteY25" fmla="*/ 612252 h 626615"/>
                <a:gd name="connsiteX26" fmla="*/ 56079 w 333260"/>
                <a:gd name="connsiteY26" fmla="*/ 611376 h 626615"/>
                <a:gd name="connsiteX27" fmla="*/ 51702 w 333260"/>
                <a:gd name="connsiteY27" fmla="*/ 611376 h 626615"/>
                <a:gd name="connsiteX28" fmla="*/ 50827 w 333260"/>
                <a:gd name="connsiteY28" fmla="*/ 610501 h 626615"/>
                <a:gd name="connsiteX29" fmla="*/ 49064 w 333260"/>
                <a:gd name="connsiteY29" fmla="*/ 607875 h 626615"/>
                <a:gd name="connsiteX30" fmla="*/ 48189 w 333260"/>
                <a:gd name="connsiteY30" fmla="*/ 606988 h 626615"/>
                <a:gd name="connsiteX31" fmla="*/ 45563 w 333260"/>
                <a:gd name="connsiteY31" fmla="*/ 604362 h 626615"/>
                <a:gd name="connsiteX32" fmla="*/ 44688 w 333260"/>
                <a:gd name="connsiteY32" fmla="*/ 603487 h 626615"/>
                <a:gd name="connsiteX33" fmla="*/ 40311 w 333260"/>
                <a:gd name="connsiteY33" fmla="*/ 601736 h 626615"/>
                <a:gd name="connsiteX34" fmla="*/ 39436 w 333260"/>
                <a:gd name="connsiteY34" fmla="*/ 600861 h 626615"/>
                <a:gd name="connsiteX35" fmla="*/ 36798 w 333260"/>
                <a:gd name="connsiteY35" fmla="*/ 596484 h 626615"/>
                <a:gd name="connsiteX36" fmla="*/ 35923 w 333260"/>
                <a:gd name="connsiteY36" fmla="*/ 595597 h 626615"/>
                <a:gd name="connsiteX37" fmla="*/ 29796 w 333260"/>
                <a:gd name="connsiteY37" fmla="*/ 591221 h 626615"/>
                <a:gd name="connsiteX38" fmla="*/ 28921 w 333260"/>
                <a:gd name="connsiteY38" fmla="*/ 590345 h 626615"/>
                <a:gd name="connsiteX39" fmla="*/ 26283 w 333260"/>
                <a:gd name="connsiteY39" fmla="*/ 584207 h 626615"/>
                <a:gd name="connsiteX40" fmla="*/ 25408 w 333260"/>
                <a:gd name="connsiteY40" fmla="*/ 583331 h 626615"/>
                <a:gd name="connsiteX41" fmla="*/ 24532 w 333260"/>
                <a:gd name="connsiteY41" fmla="*/ 582456 h 626615"/>
                <a:gd name="connsiteX42" fmla="*/ 23657 w 333260"/>
                <a:gd name="connsiteY42" fmla="*/ 581580 h 626615"/>
                <a:gd name="connsiteX43" fmla="*/ 21906 w 333260"/>
                <a:gd name="connsiteY43" fmla="*/ 580705 h 626615"/>
                <a:gd name="connsiteX44" fmla="*/ 21031 w 333260"/>
                <a:gd name="connsiteY44" fmla="*/ 579830 h 626615"/>
                <a:gd name="connsiteX45" fmla="*/ 20156 w 333260"/>
                <a:gd name="connsiteY45" fmla="*/ 578955 h 626615"/>
                <a:gd name="connsiteX46" fmla="*/ 16607 w 333260"/>
                <a:gd name="connsiteY46" fmla="*/ 570190 h 626615"/>
                <a:gd name="connsiteX47" fmla="*/ 15732 w 333260"/>
                <a:gd name="connsiteY47" fmla="*/ 569315 h 626615"/>
                <a:gd name="connsiteX48" fmla="*/ 14845 w 333260"/>
                <a:gd name="connsiteY48" fmla="*/ 568439 h 626615"/>
                <a:gd name="connsiteX49" fmla="*/ 13094 w 333260"/>
                <a:gd name="connsiteY49" fmla="*/ 562300 h 626615"/>
                <a:gd name="connsiteX50" fmla="*/ 12219 w 333260"/>
                <a:gd name="connsiteY50" fmla="*/ 561425 h 626615"/>
                <a:gd name="connsiteX51" fmla="*/ 12219 w 333260"/>
                <a:gd name="connsiteY51" fmla="*/ 558799 h 626615"/>
                <a:gd name="connsiteX52" fmla="*/ 11344 w 333260"/>
                <a:gd name="connsiteY52" fmla="*/ 557924 h 626615"/>
                <a:gd name="connsiteX53" fmla="*/ 10468 w 333260"/>
                <a:gd name="connsiteY53" fmla="*/ 556173 h 626615"/>
                <a:gd name="connsiteX54" fmla="*/ 9593 w 333260"/>
                <a:gd name="connsiteY54" fmla="*/ 555298 h 626615"/>
                <a:gd name="connsiteX55" fmla="*/ 8718 w 333260"/>
                <a:gd name="connsiteY55" fmla="*/ 554422 h 626615"/>
                <a:gd name="connsiteX56" fmla="*/ 6967 w 333260"/>
                <a:gd name="connsiteY56" fmla="*/ 548343 h 626615"/>
                <a:gd name="connsiteX57" fmla="*/ 5216 w 333260"/>
                <a:gd name="connsiteY57" fmla="*/ 540394 h 626615"/>
                <a:gd name="connsiteX58" fmla="*/ 4341 w 333260"/>
                <a:gd name="connsiteY58" fmla="*/ 539519 h 626615"/>
                <a:gd name="connsiteX59" fmla="*/ 3454 w 333260"/>
                <a:gd name="connsiteY59" fmla="*/ 538643 h 626615"/>
                <a:gd name="connsiteX60" fmla="*/ 3454 w 333260"/>
                <a:gd name="connsiteY60" fmla="*/ 532989 h 626615"/>
                <a:gd name="connsiteX61" fmla="*/ 2141 w 333260"/>
                <a:gd name="connsiteY61" fmla="*/ 525395 h 626615"/>
                <a:gd name="connsiteX62" fmla="*/ 1692 w 333260"/>
                <a:gd name="connsiteY62" fmla="*/ 521125 h 626615"/>
                <a:gd name="connsiteX63" fmla="*/ 2567 w 333260"/>
                <a:gd name="connsiteY63" fmla="*/ 520250 h 626615"/>
                <a:gd name="connsiteX64" fmla="*/ 1692 w 333260"/>
                <a:gd name="connsiteY64" fmla="*/ 514111 h 626615"/>
                <a:gd name="connsiteX65" fmla="*/ 816 w 333260"/>
                <a:gd name="connsiteY65" fmla="*/ 513236 h 626615"/>
                <a:gd name="connsiteX66" fmla="*/ 816 w 333260"/>
                <a:gd name="connsiteY66" fmla="*/ 509687 h 626615"/>
                <a:gd name="connsiteX67" fmla="*/ 1692 w 333260"/>
                <a:gd name="connsiteY67" fmla="*/ 508812 h 626615"/>
                <a:gd name="connsiteX68" fmla="*/ 958 w 333260"/>
                <a:gd name="connsiteY68" fmla="*/ 500662 h 626615"/>
                <a:gd name="connsiteX69" fmla="*/ 1147 w 333260"/>
                <a:gd name="connsiteY69" fmla="*/ 497681 h 626615"/>
                <a:gd name="connsiteX70" fmla="*/ 1692 w 333260"/>
                <a:gd name="connsiteY70" fmla="*/ 488656 h 626615"/>
                <a:gd name="connsiteX71" fmla="*/ 816 w 333260"/>
                <a:gd name="connsiteY71" fmla="*/ 487781 h 626615"/>
                <a:gd name="connsiteX72" fmla="*/ 816 w 333260"/>
                <a:gd name="connsiteY72" fmla="*/ 486031 h 626615"/>
                <a:gd name="connsiteX73" fmla="*/ 1692 w 333260"/>
                <a:gd name="connsiteY73" fmla="*/ 485143 h 626615"/>
                <a:gd name="connsiteX74" fmla="*/ 2567 w 333260"/>
                <a:gd name="connsiteY74" fmla="*/ 477266 h 626615"/>
                <a:gd name="connsiteX75" fmla="*/ 1692 w 333260"/>
                <a:gd name="connsiteY75" fmla="*/ 476390 h 626615"/>
                <a:gd name="connsiteX76" fmla="*/ 1692 w 333260"/>
                <a:gd name="connsiteY76" fmla="*/ 474628 h 626615"/>
                <a:gd name="connsiteX77" fmla="*/ 2567 w 333260"/>
                <a:gd name="connsiteY77" fmla="*/ 473753 h 626615"/>
                <a:gd name="connsiteX78" fmla="*/ 875 w 333260"/>
                <a:gd name="connsiteY78" fmla="*/ 468134 h 626615"/>
                <a:gd name="connsiteX79" fmla="*/ 627 w 333260"/>
                <a:gd name="connsiteY79" fmla="*/ 459594 h 626615"/>
                <a:gd name="connsiteX80" fmla="*/ 2567 w 333260"/>
                <a:gd name="connsiteY80" fmla="*/ 454484 h 626615"/>
                <a:gd name="connsiteX81" fmla="*/ 4223 w 333260"/>
                <a:gd name="connsiteY81" fmla="*/ 461191 h 626615"/>
                <a:gd name="connsiteX82" fmla="*/ 6104 w 333260"/>
                <a:gd name="connsiteY82" fmla="*/ 465697 h 626615"/>
                <a:gd name="connsiteX83" fmla="*/ 19742 w 333260"/>
                <a:gd name="connsiteY83" fmla="*/ 468371 h 626615"/>
                <a:gd name="connsiteX84" fmla="*/ 27052 w 333260"/>
                <a:gd name="connsiteY84" fmla="*/ 469471 h 626615"/>
                <a:gd name="connsiteX85" fmla="*/ 32398 w 333260"/>
                <a:gd name="connsiteY85" fmla="*/ 475586 h 626615"/>
                <a:gd name="connsiteX86" fmla="*/ 35663 w 333260"/>
                <a:gd name="connsiteY86" fmla="*/ 495611 h 626615"/>
                <a:gd name="connsiteX87" fmla="*/ 37130 w 333260"/>
                <a:gd name="connsiteY87" fmla="*/ 507700 h 626615"/>
                <a:gd name="connsiteX88" fmla="*/ 43671 w 333260"/>
                <a:gd name="connsiteY88" fmla="*/ 527962 h 626615"/>
                <a:gd name="connsiteX89" fmla="*/ 63105 w 333260"/>
                <a:gd name="connsiteY89" fmla="*/ 559899 h 626615"/>
                <a:gd name="connsiteX90" fmla="*/ 100199 w 333260"/>
                <a:gd name="connsiteY90" fmla="*/ 589198 h 626615"/>
                <a:gd name="connsiteX91" fmla="*/ 128067 w 333260"/>
                <a:gd name="connsiteY91" fmla="*/ 597478 h 626615"/>
                <a:gd name="connsiteX92" fmla="*/ 158075 w 333260"/>
                <a:gd name="connsiteY92" fmla="*/ 594592 h 626615"/>
                <a:gd name="connsiteX93" fmla="*/ 173831 w 333260"/>
                <a:gd name="connsiteY93" fmla="*/ 587152 h 626615"/>
                <a:gd name="connsiteX94" fmla="*/ 186653 w 333260"/>
                <a:gd name="connsiteY94" fmla="*/ 581651 h 626615"/>
                <a:gd name="connsiteX95" fmla="*/ 204821 w 333260"/>
                <a:gd name="connsiteY95" fmla="*/ 574223 h 626615"/>
                <a:gd name="connsiteX96" fmla="*/ 214674 w 333260"/>
                <a:gd name="connsiteY96" fmla="*/ 567126 h 626615"/>
                <a:gd name="connsiteX97" fmla="*/ 236651 w 333260"/>
                <a:gd name="connsiteY97" fmla="*/ 531487 h 626615"/>
                <a:gd name="connsiteX98" fmla="*/ 243287 w 333260"/>
                <a:gd name="connsiteY98" fmla="*/ 521598 h 626615"/>
                <a:gd name="connsiteX99" fmla="*/ 255116 w 333260"/>
                <a:gd name="connsiteY99" fmla="*/ 497824 h 626615"/>
                <a:gd name="connsiteX100" fmla="*/ 256724 w 333260"/>
                <a:gd name="connsiteY100" fmla="*/ 472203 h 626615"/>
                <a:gd name="connsiteX101" fmla="*/ 261669 w 333260"/>
                <a:gd name="connsiteY101" fmla="*/ 439568 h 626615"/>
                <a:gd name="connsiteX102" fmla="*/ 264519 w 333260"/>
                <a:gd name="connsiteY102" fmla="*/ 418916 h 626615"/>
                <a:gd name="connsiteX103" fmla="*/ 269546 w 333260"/>
                <a:gd name="connsiteY103" fmla="*/ 387180 h 626615"/>
                <a:gd name="connsiteX104" fmla="*/ 276643 w 333260"/>
                <a:gd name="connsiteY104" fmla="*/ 347401 h 626615"/>
                <a:gd name="connsiteX105" fmla="*/ 280192 w 333260"/>
                <a:gd name="connsiteY105" fmla="*/ 324229 h 626615"/>
                <a:gd name="connsiteX106" fmla="*/ 280263 w 333260"/>
                <a:gd name="connsiteY106" fmla="*/ 322041 h 626615"/>
                <a:gd name="connsiteX107" fmla="*/ 281801 w 333260"/>
                <a:gd name="connsiteY107" fmla="*/ 297722 h 626615"/>
                <a:gd name="connsiteX108" fmla="*/ 281316 w 333260"/>
                <a:gd name="connsiteY108" fmla="*/ 268482 h 626615"/>
                <a:gd name="connsiteX109" fmla="*/ 281126 w 333260"/>
                <a:gd name="connsiteY109" fmla="*/ 258866 h 626615"/>
                <a:gd name="connsiteX110" fmla="*/ 274881 w 333260"/>
                <a:gd name="connsiteY110" fmla="*/ 238757 h 626615"/>
                <a:gd name="connsiteX111" fmla="*/ 269807 w 333260"/>
                <a:gd name="connsiteY111" fmla="*/ 233340 h 626615"/>
                <a:gd name="connsiteX112" fmla="*/ 268730 w 333260"/>
                <a:gd name="connsiteY112" fmla="*/ 228313 h 626615"/>
                <a:gd name="connsiteX113" fmla="*/ 273320 w 333260"/>
                <a:gd name="connsiteY113" fmla="*/ 216058 h 626615"/>
                <a:gd name="connsiteX114" fmla="*/ 273958 w 333260"/>
                <a:gd name="connsiteY114" fmla="*/ 204230 h 626615"/>
                <a:gd name="connsiteX115" fmla="*/ 273840 w 333260"/>
                <a:gd name="connsiteY115" fmla="*/ 191124 h 626615"/>
                <a:gd name="connsiteX116" fmla="*/ 276821 w 333260"/>
                <a:gd name="connsiteY116" fmla="*/ 166982 h 626615"/>
                <a:gd name="connsiteX117" fmla="*/ 273556 w 333260"/>
                <a:gd name="connsiteY117" fmla="*/ 158253 h 626615"/>
                <a:gd name="connsiteX118" fmla="*/ 271474 w 333260"/>
                <a:gd name="connsiteY118" fmla="*/ 152776 h 626615"/>
                <a:gd name="connsiteX119" fmla="*/ 271474 w 333260"/>
                <a:gd name="connsiteY119" fmla="*/ 147087 h 626615"/>
                <a:gd name="connsiteX120" fmla="*/ 272160 w 333260"/>
                <a:gd name="connsiteY120" fmla="*/ 144177 h 626615"/>
                <a:gd name="connsiteX121" fmla="*/ 273556 w 333260"/>
                <a:gd name="connsiteY121" fmla="*/ 134348 h 626615"/>
                <a:gd name="connsiteX122" fmla="*/ 270717 w 333260"/>
                <a:gd name="connsiteY122" fmla="*/ 113742 h 626615"/>
                <a:gd name="connsiteX123" fmla="*/ 274585 w 333260"/>
                <a:gd name="connsiteY123" fmla="*/ 94119 h 626615"/>
                <a:gd name="connsiteX124" fmla="*/ 276797 w 333260"/>
                <a:gd name="connsiteY124" fmla="*/ 81723 h 626615"/>
                <a:gd name="connsiteX125" fmla="*/ 273201 w 333260"/>
                <a:gd name="connsiteY125" fmla="*/ 71893 h 626615"/>
                <a:gd name="connsiteX126" fmla="*/ 272019 w 333260"/>
                <a:gd name="connsiteY126" fmla="*/ 68061 h 626615"/>
                <a:gd name="connsiteX127" fmla="*/ 277696 w 333260"/>
                <a:gd name="connsiteY127" fmla="*/ 45315 h 626615"/>
                <a:gd name="connsiteX128" fmla="*/ 280440 w 333260"/>
                <a:gd name="connsiteY128" fmla="*/ 24663 h 626615"/>
                <a:gd name="connsiteX129" fmla="*/ 267535 w 333260"/>
                <a:gd name="connsiteY129" fmla="*/ 12006 h 626615"/>
                <a:gd name="connsiteX130" fmla="*/ 265359 w 333260"/>
                <a:gd name="connsiteY130" fmla="*/ 12006 h 626615"/>
                <a:gd name="connsiteX131" fmla="*/ 261562 w 333260"/>
                <a:gd name="connsiteY131" fmla="*/ 11024 h 626615"/>
                <a:gd name="connsiteX132" fmla="*/ 264401 w 333260"/>
                <a:gd name="connsiteY132" fmla="*/ 8067 h 626615"/>
                <a:gd name="connsiteX133" fmla="*/ 275768 w 333260"/>
                <a:gd name="connsiteY133" fmla="*/ 2520 h 626615"/>
                <a:gd name="connsiteX134" fmla="*/ 285160 w 333260"/>
                <a:gd name="connsiteY134" fmla="*/ -2212 h 626615"/>
                <a:gd name="connsiteX135" fmla="*/ 289016 w 333260"/>
                <a:gd name="connsiteY135" fmla="*/ -130 h 626615"/>
                <a:gd name="connsiteX136" fmla="*/ 293369 w 333260"/>
                <a:gd name="connsiteY136" fmla="*/ 28258 h 626615"/>
                <a:gd name="connsiteX137" fmla="*/ 294930 w 333260"/>
                <a:gd name="connsiteY137" fmla="*/ 40312 h 626615"/>
                <a:gd name="connsiteX138" fmla="*/ 298349 w 333260"/>
                <a:gd name="connsiteY138" fmla="*/ 55972 h 626615"/>
                <a:gd name="connsiteX139" fmla="*/ 298692 w 333260"/>
                <a:gd name="connsiteY139" fmla="*/ 58113 h 626615"/>
                <a:gd name="connsiteX140" fmla="*/ 299733 w 333260"/>
                <a:gd name="connsiteY140" fmla="*/ 82090 h 626615"/>
                <a:gd name="connsiteX141" fmla="*/ 301093 w 333260"/>
                <a:gd name="connsiteY141" fmla="*/ 100719 h 626615"/>
                <a:gd name="connsiteX142" fmla="*/ 302358 w 333260"/>
                <a:gd name="connsiteY142" fmla="*/ 112832 h 626615"/>
                <a:gd name="connsiteX143" fmla="*/ 303269 w 333260"/>
                <a:gd name="connsiteY143" fmla="*/ 135057 h 626615"/>
                <a:gd name="connsiteX144" fmla="*/ 305635 w 333260"/>
                <a:gd name="connsiteY144" fmla="*/ 153983 h 626615"/>
                <a:gd name="connsiteX145" fmla="*/ 314506 w 333260"/>
                <a:gd name="connsiteY145" fmla="*/ 164262 h 626615"/>
                <a:gd name="connsiteX146" fmla="*/ 327103 w 333260"/>
                <a:gd name="connsiteY146" fmla="*/ 160240 h 626615"/>
                <a:gd name="connsiteX147" fmla="*/ 329469 w 333260"/>
                <a:gd name="connsiteY147" fmla="*/ 156573 h 626615"/>
                <a:gd name="connsiteX148" fmla="*/ 329658 w 333260"/>
                <a:gd name="connsiteY148" fmla="*/ 158856 h 626615"/>
                <a:gd name="connsiteX149" fmla="*/ 329552 w 333260"/>
                <a:gd name="connsiteY149" fmla="*/ 168591 h 626615"/>
                <a:gd name="connsiteX150" fmla="*/ 329008 w 333260"/>
                <a:gd name="connsiteY150" fmla="*/ 170957 h 626615"/>
                <a:gd name="connsiteX151" fmla="*/ 331172 w 333260"/>
                <a:gd name="connsiteY151" fmla="*/ 178846 h 626615"/>
                <a:gd name="connsiteX152" fmla="*/ 330995 w 333260"/>
                <a:gd name="connsiteY152" fmla="*/ 184547 h 626615"/>
                <a:gd name="connsiteX153" fmla="*/ 330108 w 333260"/>
                <a:gd name="connsiteY153" fmla="*/ 190604 h 626615"/>
                <a:gd name="connsiteX154" fmla="*/ 329351 w 333260"/>
                <a:gd name="connsiteY154" fmla="*/ 196281 h 626615"/>
                <a:gd name="connsiteX155" fmla="*/ 329351 w 333260"/>
                <a:gd name="connsiteY155" fmla="*/ 201296 h 626615"/>
                <a:gd name="connsiteX156" fmla="*/ 329031 w 333260"/>
                <a:gd name="connsiteY156" fmla="*/ 203981 h 626615"/>
                <a:gd name="connsiteX157" fmla="*/ 328677 w 333260"/>
                <a:gd name="connsiteY157" fmla="*/ 209340 h 626615"/>
                <a:gd name="connsiteX158" fmla="*/ 328310 w 333260"/>
                <a:gd name="connsiteY158" fmla="*/ 211788 h 626615"/>
                <a:gd name="connsiteX159" fmla="*/ 327659 w 333260"/>
                <a:gd name="connsiteY159" fmla="*/ 217135 h 626615"/>
                <a:gd name="connsiteX160" fmla="*/ 327222 w 333260"/>
                <a:gd name="connsiteY160" fmla="*/ 220683 h 626615"/>
                <a:gd name="connsiteX161" fmla="*/ 326607 w 333260"/>
                <a:gd name="connsiteY161" fmla="*/ 225817 h 626615"/>
                <a:gd name="connsiteX162" fmla="*/ 326086 w 333260"/>
                <a:gd name="connsiteY162" fmla="*/ 230347 h 626615"/>
                <a:gd name="connsiteX163" fmla="*/ 325932 w 333260"/>
                <a:gd name="connsiteY163" fmla="*/ 235587 h 626615"/>
                <a:gd name="connsiteX164" fmla="*/ 325436 w 333260"/>
                <a:gd name="connsiteY164" fmla="*/ 239135 h 626615"/>
                <a:gd name="connsiteX165" fmla="*/ 324903 w 333260"/>
                <a:gd name="connsiteY165" fmla="*/ 244257 h 626615"/>
                <a:gd name="connsiteX166" fmla="*/ 324667 w 333260"/>
                <a:gd name="connsiteY166" fmla="*/ 247806 h 626615"/>
                <a:gd name="connsiteX167" fmla="*/ 323898 w 333260"/>
                <a:gd name="connsiteY167" fmla="*/ 251851 h 626615"/>
                <a:gd name="connsiteX168" fmla="*/ 323354 w 333260"/>
                <a:gd name="connsiteY168" fmla="*/ 256003 h 626615"/>
                <a:gd name="connsiteX169" fmla="*/ 323058 w 333260"/>
                <a:gd name="connsiteY169" fmla="*/ 259812 h 626615"/>
                <a:gd name="connsiteX170" fmla="*/ 322751 w 333260"/>
                <a:gd name="connsiteY170" fmla="*/ 262852 h 626615"/>
                <a:gd name="connsiteX171" fmla="*/ 322266 w 333260"/>
                <a:gd name="connsiteY171" fmla="*/ 266897 h 626615"/>
                <a:gd name="connsiteX172" fmla="*/ 321792 w 333260"/>
                <a:gd name="connsiteY172" fmla="*/ 269925 h 626615"/>
                <a:gd name="connsiteX173" fmla="*/ 321450 w 333260"/>
                <a:gd name="connsiteY173" fmla="*/ 274006 h 626615"/>
                <a:gd name="connsiteX174" fmla="*/ 320799 w 333260"/>
                <a:gd name="connsiteY174" fmla="*/ 277791 h 626615"/>
                <a:gd name="connsiteX175" fmla="*/ 319853 w 333260"/>
                <a:gd name="connsiteY175" fmla="*/ 280015 h 626615"/>
                <a:gd name="connsiteX176" fmla="*/ 319167 w 333260"/>
                <a:gd name="connsiteY176" fmla="*/ 284746 h 626615"/>
                <a:gd name="connsiteX177" fmla="*/ 319675 w 333260"/>
                <a:gd name="connsiteY177" fmla="*/ 286236 h 626615"/>
                <a:gd name="connsiteX178" fmla="*/ 320645 w 333260"/>
                <a:gd name="connsiteY178" fmla="*/ 288981 h 626615"/>
                <a:gd name="connsiteX179" fmla="*/ 318279 w 333260"/>
                <a:gd name="connsiteY179" fmla="*/ 290164 h 626615"/>
                <a:gd name="connsiteX180" fmla="*/ 305091 w 333260"/>
                <a:gd name="connsiteY180" fmla="*/ 301566 h 626615"/>
                <a:gd name="connsiteX181" fmla="*/ 286780 w 333260"/>
                <a:gd name="connsiteY181" fmla="*/ 369307 h 626615"/>
                <a:gd name="connsiteX182" fmla="*/ 279068 w 333260"/>
                <a:gd name="connsiteY182" fmla="*/ 409288 h 626615"/>
                <a:gd name="connsiteX183" fmla="*/ 269475 w 333260"/>
                <a:gd name="connsiteY183" fmla="*/ 469341 h 626615"/>
                <a:gd name="connsiteX184" fmla="*/ 267417 w 333260"/>
                <a:gd name="connsiteY184" fmla="*/ 499432 h 626615"/>
                <a:gd name="connsiteX185" fmla="*/ 258144 w 333260"/>
                <a:gd name="connsiteY185" fmla="*/ 539897 h 626615"/>
                <a:gd name="connsiteX186" fmla="*/ 230938 w 333260"/>
                <a:gd name="connsiteY186" fmla="*/ 577547 h 626615"/>
                <a:gd name="connsiteX187" fmla="*/ 190722 w 333260"/>
                <a:gd name="connsiteY187" fmla="*/ 601783 h 626615"/>
                <a:gd name="connsiteX188" fmla="*/ 184252 w 333260"/>
                <a:gd name="connsiteY188" fmla="*/ 620425 h 626615"/>
                <a:gd name="connsiteX189" fmla="*/ 184867 w 333260"/>
                <a:gd name="connsiteY189" fmla="*/ 623713 h 626615"/>
                <a:gd name="connsiteX190" fmla="*/ 182158 w 333260"/>
                <a:gd name="connsiteY190" fmla="*/ 622460 h 626615"/>
                <a:gd name="connsiteX191" fmla="*/ 175510 w 333260"/>
                <a:gd name="connsiteY191" fmla="*/ 621348 h 626615"/>
                <a:gd name="connsiteX192" fmla="*/ 162913 w 333260"/>
                <a:gd name="connsiteY192" fmla="*/ 623713 h 626615"/>
                <a:gd name="connsiteX193" fmla="*/ 159518 w 333260"/>
                <a:gd name="connsiteY193" fmla="*/ 623158 h 626615"/>
                <a:gd name="connsiteX194" fmla="*/ 150186 w 333260"/>
                <a:gd name="connsiteY194" fmla="*/ 623418 h 626615"/>
                <a:gd name="connsiteX195" fmla="*/ 148920 w 333260"/>
                <a:gd name="connsiteY195" fmla="*/ 623702 h 626615"/>
                <a:gd name="connsiteX196" fmla="*/ 146270 w 333260"/>
                <a:gd name="connsiteY196" fmla="*/ 623595 h 626615"/>
                <a:gd name="connsiteX197" fmla="*/ 143668 w 333260"/>
                <a:gd name="connsiteY197" fmla="*/ 622826 h 626615"/>
                <a:gd name="connsiteX198" fmla="*/ 143668 w 333260"/>
                <a:gd name="connsiteY198" fmla="*/ 622826 h 626615"/>
                <a:gd name="connsiteX199" fmla="*/ 135731 w 333260"/>
                <a:gd name="connsiteY199" fmla="*/ 621916 h 626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333260" h="626615">
                  <a:moveTo>
                    <a:pt x="135731" y="621916"/>
                  </a:moveTo>
                  <a:lnTo>
                    <a:pt x="134880" y="621916"/>
                  </a:lnTo>
                  <a:cubicBezTo>
                    <a:pt x="132514" y="619148"/>
                    <a:pt x="129734" y="618899"/>
                    <a:pt x="126765" y="620496"/>
                  </a:cubicBezTo>
                  <a:cubicBezTo>
                    <a:pt x="125050" y="621596"/>
                    <a:pt x="122838" y="621596"/>
                    <a:pt x="121123" y="620496"/>
                  </a:cubicBezTo>
                  <a:cubicBezTo>
                    <a:pt x="118379" y="618887"/>
                    <a:pt x="115895" y="619455"/>
                    <a:pt x="113849" y="621880"/>
                  </a:cubicBezTo>
                  <a:lnTo>
                    <a:pt x="110300" y="621880"/>
                  </a:lnTo>
                  <a:cubicBezTo>
                    <a:pt x="100944" y="622306"/>
                    <a:pt x="91588" y="621703"/>
                    <a:pt x="82220" y="621880"/>
                  </a:cubicBezTo>
                  <a:lnTo>
                    <a:pt x="80493" y="621880"/>
                  </a:lnTo>
                  <a:cubicBezTo>
                    <a:pt x="80493" y="620922"/>
                    <a:pt x="80646" y="619893"/>
                    <a:pt x="79617" y="619266"/>
                  </a:cubicBezTo>
                  <a:cubicBezTo>
                    <a:pt x="79369" y="618935"/>
                    <a:pt x="79014" y="618698"/>
                    <a:pt x="78742" y="618379"/>
                  </a:cubicBezTo>
                  <a:lnTo>
                    <a:pt x="76116" y="618379"/>
                  </a:lnTo>
                  <a:cubicBezTo>
                    <a:pt x="75844" y="618698"/>
                    <a:pt x="75489" y="618935"/>
                    <a:pt x="75241" y="619266"/>
                  </a:cubicBezTo>
                  <a:lnTo>
                    <a:pt x="74484" y="619266"/>
                  </a:lnTo>
                  <a:cubicBezTo>
                    <a:pt x="74283" y="619514"/>
                    <a:pt x="73916" y="619538"/>
                    <a:pt x="73668" y="619337"/>
                  </a:cubicBezTo>
                  <a:cubicBezTo>
                    <a:pt x="73644" y="619313"/>
                    <a:pt x="73620" y="619290"/>
                    <a:pt x="73597" y="619266"/>
                  </a:cubicBezTo>
                  <a:cubicBezTo>
                    <a:pt x="73242" y="618651"/>
                    <a:pt x="72556" y="618308"/>
                    <a:pt x="71846" y="618379"/>
                  </a:cubicBezTo>
                  <a:cubicBezTo>
                    <a:pt x="71089" y="617728"/>
                    <a:pt x="69977" y="617728"/>
                    <a:pt x="69220" y="618379"/>
                  </a:cubicBezTo>
                  <a:lnTo>
                    <a:pt x="68345" y="618379"/>
                  </a:lnTo>
                  <a:cubicBezTo>
                    <a:pt x="68096" y="618048"/>
                    <a:pt x="67742" y="617823"/>
                    <a:pt x="67469" y="617504"/>
                  </a:cubicBezTo>
                  <a:lnTo>
                    <a:pt x="65719" y="617504"/>
                  </a:lnTo>
                  <a:cubicBezTo>
                    <a:pt x="65459" y="617172"/>
                    <a:pt x="65104" y="616948"/>
                    <a:pt x="64844" y="616628"/>
                  </a:cubicBezTo>
                  <a:lnTo>
                    <a:pt x="62206" y="616628"/>
                  </a:lnTo>
                  <a:cubicBezTo>
                    <a:pt x="61957" y="616297"/>
                    <a:pt x="61603" y="616072"/>
                    <a:pt x="61331" y="615753"/>
                  </a:cubicBezTo>
                  <a:cubicBezTo>
                    <a:pt x="60526" y="615445"/>
                    <a:pt x="59887" y="614807"/>
                    <a:pt x="59580" y="614002"/>
                  </a:cubicBezTo>
                  <a:lnTo>
                    <a:pt x="58705" y="613127"/>
                  </a:lnTo>
                  <a:lnTo>
                    <a:pt x="56954" y="612252"/>
                  </a:lnTo>
                  <a:cubicBezTo>
                    <a:pt x="56706" y="611921"/>
                    <a:pt x="56351" y="611696"/>
                    <a:pt x="56079" y="611376"/>
                  </a:cubicBezTo>
                  <a:lnTo>
                    <a:pt x="51702" y="611376"/>
                  </a:lnTo>
                  <a:cubicBezTo>
                    <a:pt x="51430" y="611069"/>
                    <a:pt x="51134" y="610773"/>
                    <a:pt x="50827" y="610501"/>
                  </a:cubicBezTo>
                  <a:lnTo>
                    <a:pt x="49064" y="607875"/>
                  </a:lnTo>
                  <a:cubicBezTo>
                    <a:pt x="48757" y="607603"/>
                    <a:pt x="48520" y="607248"/>
                    <a:pt x="48189" y="606988"/>
                  </a:cubicBezTo>
                  <a:cubicBezTo>
                    <a:pt x="47645" y="605829"/>
                    <a:pt x="46722" y="604906"/>
                    <a:pt x="45563" y="604362"/>
                  </a:cubicBezTo>
                  <a:cubicBezTo>
                    <a:pt x="45315" y="604031"/>
                    <a:pt x="44960" y="603806"/>
                    <a:pt x="44688" y="603487"/>
                  </a:cubicBezTo>
                  <a:lnTo>
                    <a:pt x="40311" y="601736"/>
                  </a:lnTo>
                  <a:cubicBezTo>
                    <a:pt x="40039" y="601429"/>
                    <a:pt x="39744" y="601133"/>
                    <a:pt x="39436" y="600861"/>
                  </a:cubicBezTo>
                  <a:lnTo>
                    <a:pt x="36798" y="596484"/>
                  </a:lnTo>
                  <a:cubicBezTo>
                    <a:pt x="36491" y="596212"/>
                    <a:pt x="36254" y="595857"/>
                    <a:pt x="35923" y="595597"/>
                  </a:cubicBezTo>
                  <a:cubicBezTo>
                    <a:pt x="34740" y="593019"/>
                    <a:pt x="31972" y="592487"/>
                    <a:pt x="29796" y="591221"/>
                  </a:cubicBezTo>
                  <a:cubicBezTo>
                    <a:pt x="29524" y="590913"/>
                    <a:pt x="29228" y="590618"/>
                    <a:pt x="28921" y="590345"/>
                  </a:cubicBezTo>
                  <a:lnTo>
                    <a:pt x="26283" y="584207"/>
                  </a:lnTo>
                  <a:cubicBezTo>
                    <a:pt x="25975" y="583934"/>
                    <a:pt x="25715" y="583615"/>
                    <a:pt x="25408" y="583331"/>
                  </a:cubicBezTo>
                  <a:cubicBezTo>
                    <a:pt x="25100" y="583047"/>
                    <a:pt x="24840" y="582740"/>
                    <a:pt x="24532" y="582456"/>
                  </a:cubicBezTo>
                  <a:cubicBezTo>
                    <a:pt x="24225" y="582172"/>
                    <a:pt x="23941" y="581888"/>
                    <a:pt x="23657" y="581580"/>
                  </a:cubicBezTo>
                  <a:lnTo>
                    <a:pt x="21906" y="580705"/>
                  </a:lnTo>
                  <a:cubicBezTo>
                    <a:pt x="21634" y="580398"/>
                    <a:pt x="21339" y="580102"/>
                    <a:pt x="21031" y="579830"/>
                  </a:cubicBezTo>
                  <a:cubicBezTo>
                    <a:pt x="20759" y="579522"/>
                    <a:pt x="20463" y="579227"/>
                    <a:pt x="20156" y="578955"/>
                  </a:cubicBezTo>
                  <a:cubicBezTo>
                    <a:pt x="19884" y="575737"/>
                    <a:pt x="18642" y="572685"/>
                    <a:pt x="16607" y="570190"/>
                  </a:cubicBezTo>
                  <a:cubicBezTo>
                    <a:pt x="16300" y="569918"/>
                    <a:pt x="16039" y="569587"/>
                    <a:pt x="15732" y="569315"/>
                  </a:cubicBezTo>
                  <a:cubicBezTo>
                    <a:pt x="15424" y="569042"/>
                    <a:pt x="15129" y="568747"/>
                    <a:pt x="14845" y="568439"/>
                  </a:cubicBezTo>
                  <a:cubicBezTo>
                    <a:pt x="12112" y="567008"/>
                    <a:pt x="13414" y="564429"/>
                    <a:pt x="13094" y="562300"/>
                  </a:cubicBezTo>
                  <a:cubicBezTo>
                    <a:pt x="12787" y="562040"/>
                    <a:pt x="12550" y="561685"/>
                    <a:pt x="12219" y="561425"/>
                  </a:cubicBezTo>
                  <a:lnTo>
                    <a:pt x="12219" y="558799"/>
                  </a:lnTo>
                  <a:cubicBezTo>
                    <a:pt x="11911" y="558527"/>
                    <a:pt x="11675" y="558172"/>
                    <a:pt x="11344" y="557924"/>
                  </a:cubicBezTo>
                  <a:cubicBezTo>
                    <a:pt x="11048" y="557344"/>
                    <a:pt x="10764" y="556741"/>
                    <a:pt x="10468" y="556173"/>
                  </a:cubicBezTo>
                  <a:cubicBezTo>
                    <a:pt x="10161" y="555889"/>
                    <a:pt x="9901" y="555570"/>
                    <a:pt x="9593" y="555298"/>
                  </a:cubicBezTo>
                  <a:cubicBezTo>
                    <a:pt x="9321" y="554990"/>
                    <a:pt x="9025" y="554694"/>
                    <a:pt x="8718" y="554422"/>
                  </a:cubicBezTo>
                  <a:cubicBezTo>
                    <a:pt x="7251" y="552767"/>
                    <a:pt x="6600" y="550531"/>
                    <a:pt x="6967" y="548343"/>
                  </a:cubicBezTo>
                  <a:cubicBezTo>
                    <a:pt x="7322" y="545575"/>
                    <a:pt x="6695" y="542760"/>
                    <a:pt x="5216" y="540394"/>
                  </a:cubicBezTo>
                  <a:cubicBezTo>
                    <a:pt x="4909" y="540122"/>
                    <a:pt x="4649" y="539803"/>
                    <a:pt x="4341" y="539519"/>
                  </a:cubicBezTo>
                  <a:cubicBezTo>
                    <a:pt x="4057" y="539211"/>
                    <a:pt x="3762" y="538915"/>
                    <a:pt x="3454" y="538643"/>
                  </a:cubicBezTo>
                  <a:cubicBezTo>
                    <a:pt x="3454" y="536763"/>
                    <a:pt x="3454" y="534870"/>
                    <a:pt x="3454" y="532989"/>
                  </a:cubicBezTo>
                  <a:cubicBezTo>
                    <a:pt x="3454" y="530375"/>
                    <a:pt x="3596" y="527785"/>
                    <a:pt x="2141" y="525395"/>
                  </a:cubicBezTo>
                  <a:cubicBezTo>
                    <a:pt x="1360" y="524106"/>
                    <a:pt x="1763" y="522557"/>
                    <a:pt x="1692" y="521125"/>
                  </a:cubicBezTo>
                  <a:cubicBezTo>
                    <a:pt x="2023" y="520865"/>
                    <a:pt x="2259" y="520510"/>
                    <a:pt x="2567" y="520250"/>
                  </a:cubicBezTo>
                  <a:cubicBezTo>
                    <a:pt x="2673" y="518168"/>
                    <a:pt x="2378" y="516087"/>
                    <a:pt x="1692" y="514111"/>
                  </a:cubicBezTo>
                  <a:cubicBezTo>
                    <a:pt x="1384" y="513839"/>
                    <a:pt x="1147" y="513484"/>
                    <a:pt x="816" y="513236"/>
                  </a:cubicBezTo>
                  <a:lnTo>
                    <a:pt x="816" y="509687"/>
                  </a:lnTo>
                  <a:cubicBezTo>
                    <a:pt x="1147" y="509427"/>
                    <a:pt x="1384" y="509072"/>
                    <a:pt x="1692" y="508812"/>
                  </a:cubicBezTo>
                  <a:cubicBezTo>
                    <a:pt x="1621" y="506080"/>
                    <a:pt x="1975" y="503335"/>
                    <a:pt x="958" y="500662"/>
                  </a:cubicBezTo>
                  <a:cubicBezTo>
                    <a:pt x="674" y="499680"/>
                    <a:pt x="745" y="498628"/>
                    <a:pt x="1147" y="497681"/>
                  </a:cubicBezTo>
                  <a:cubicBezTo>
                    <a:pt x="2200" y="494724"/>
                    <a:pt x="1491" y="491661"/>
                    <a:pt x="1692" y="488656"/>
                  </a:cubicBezTo>
                  <a:cubicBezTo>
                    <a:pt x="1384" y="488384"/>
                    <a:pt x="1147" y="488030"/>
                    <a:pt x="816" y="487781"/>
                  </a:cubicBezTo>
                  <a:lnTo>
                    <a:pt x="816" y="486031"/>
                  </a:lnTo>
                  <a:cubicBezTo>
                    <a:pt x="1147" y="485770"/>
                    <a:pt x="1384" y="485416"/>
                    <a:pt x="1692" y="485143"/>
                  </a:cubicBezTo>
                  <a:cubicBezTo>
                    <a:pt x="1869" y="482505"/>
                    <a:pt x="3004" y="479974"/>
                    <a:pt x="2567" y="477266"/>
                  </a:cubicBezTo>
                  <a:cubicBezTo>
                    <a:pt x="2259" y="476994"/>
                    <a:pt x="2023" y="476639"/>
                    <a:pt x="1692" y="476390"/>
                  </a:cubicBezTo>
                  <a:lnTo>
                    <a:pt x="1692" y="474628"/>
                  </a:lnTo>
                  <a:cubicBezTo>
                    <a:pt x="2023" y="474379"/>
                    <a:pt x="2259" y="474025"/>
                    <a:pt x="2567" y="473753"/>
                  </a:cubicBezTo>
                  <a:cubicBezTo>
                    <a:pt x="2744" y="471730"/>
                    <a:pt x="2141" y="469719"/>
                    <a:pt x="875" y="468134"/>
                  </a:cubicBezTo>
                  <a:cubicBezTo>
                    <a:pt x="-1585" y="464822"/>
                    <a:pt x="-1656" y="463083"/>
                    <a:pt x="627" y="459594"/>
                  </a:cubicBezTo>
                  <a:cubicBezTo>
                    <a:pt x="1668" y="458009"/>
                    <a:pt x="2709" y="456483"/>
                    <a:pt x="2567" y="454484"/>
                  </a:cubicBezTo>
                  <a:cubicBezTo>
                    <a:pt x="6115" y="457500"/>
                    <a:pt x="6115" y="457500"/>
                    <a:pt x="4223" y="461191"/>
                  </a:cubicBezTo>
                  <a:cubicBezTo>
                    <a:pt x="2910" y="463710"/>
                    <a:pt x="3336" y="465047"/>
                    <a:pt x="6104" y="465697"/>
                  </a:cubicBezTo>
                  <a:cubicBezTo>
                    <a:pt x="10587" y="466868"/>
                    <a:pt x="15140" y="467767"/>
                    <a:pt x="19742" y="468371"/>
                  </a:cubicBezTo>
                  <a:cubicBezTo>
                    <a:pt x="22190" y="468654"/>
                    <a:pt x="24556" y="469352"/>
                    <a:pt x="27052" y="469471"/>
                  </a:cubicBezTo>
                  <a:cubicBezTo>
                    <a:pt x="29548" y="469589"/>
                    <a:pt x="31606" y="472487"/>
                    <a:pt x="32398" y="475586"/>
                  </a:cubicBezTo>
                  <a:cubicBezTo>
                    <a:pt x="34137" y="482139"/>
                    <a:pt x="35225" y="488846"/>
                    <a:pt x="35663" y="495611"/>
                  </a:cubicBezTo>
                  <a:cubicBezTo>
                    <a:pt x="35852" y="499669"/>
                    <a:pt x="36337" y="503714"/>
                    <a:pt x="37130" y="507700"/>
                  </a:cubicBezTo>
                  <a:cubicBezTo>
                    <a:pt x="38738" y="514620"/>
                    <a:pt x="40926" y="521397"/>
                    <a:pt x="43671" y="527962"/>
                  </a:cubicBezTo>
                  <a:cubicBezTo>
                    <a:pt x="48284" y="539637"/>
                    <a:pt x="54849" y="550436"/>
                    <a:pt x="63105" y="559899"/>
                  </a:cubicBezTo>
                  <a:cubicBezTo>
                    <a:pt x="73514" y="571976"/>
                    <a:pt x="85484" y="582373"/>
                    <a:pt x="100199" y="589198"/>
                  </a:cubicBezTo>
                  <a:cubicBezTo>
                    <a:pt x="109035" y="593303"/>
                    <a:pt x="118426" y="596094"/>
                    <a:pt x="128067" y="597478"/>
                  </a:cubicBezTo>
                  <a:cubicBezTo>
                    <a:pt x="138156" y="598909"/>
                    <a:pt x="148447" y="597927"/>
                    <a:pt x="158075" y="594592"/>
                  </a:cubicBezTo>
                  <a:cubicBezTo>
                    <a:pt x="163623" y="592794"/>
                    <a:pt x="168922" y="590298"/>
                    <a:pt x="173831" y="587152"/>
                  </a:cubicBezTo>
                  <a:cubicBezTo>
                    <a:pt x="177817" y="584715"/>
                    <a:pt x="182134" y="582858"/>
                    <a:pt x="186653" y="581651"/>
                  </a:cubicBezTo>
                  <a:cubicBezTo>
                    <a:pt x="192922" y="579724"/>
                    <a:pt x="199002" y="577239"/>
                    <a:pt x="204821" y="574223"/>
                  </a:cubicBezTo>
                  <a:cubicBezTo>
                    <a:pt x="208393" y="572295"/>
                    <a:pt x="211705" y="569906"/>
                    <a:pt x="214674" y="567126"/>
                  </a:cubicBezTo>
                  <a:cubicBezTo>
                    <a:pt x="225545" y="557403"/>
                    <a:pt x="232228" y="545149"/>
                    <a:pt x="236651" y="531487"/>
                  </a:cubicBezTo>
                  <a:cubicBezTo>
                    <a:pt x="237752" y="527572"/>
                    <a:pt x="240082" y="524106"/>
                    <a:pt x="243287" y="521598"/>
                  </a:cubicBezTo>
                  <a:cubicBezTo>
                    <a:pt x="250964" y="515684"/>
                    <a:pt x="254370" y="507641"/>
                    <a:pt x="255116" y="497824"/>
                  </a:cubicBezTo>
                  <a:cubicBezTo>
                    <a:pt x="255754" y="489283"/>
                    <a:pt x="255116" y="480649"/>
                    <a:pt x="256724" y="472203"/>
                  </a:cubicBezTo>
                  <a:cubicBezTo>
                    <a:pt x="258771" y="461380"/>
                    <a:pt x="259622" y="450403"/>
                    <a:pt x="261669" y="439568"/>
                  </a:cubicBezTo>
                  <a:cubicBezTo>
                    <a:pt x="262970" y="432767"/>
                    <a:pt x="263455" y="425788"/>
                    <a:pt x="264519" y="418916"/>
                  </a:cubicBezTo>
                  <a:cubicBezTo>
                    <a:pt x="266152" y="408270"/>
                    <a:pt x="267760" y="397743"/>
                    <a:pt x="269546" y="387180"/>
                  </a:cubicBezTo>
                  <a:cubicBezTo>
                    <a:pt x="271794" y="373897"/>
                    <a:pt x="274715" y="360732"/>
                    <a:pt x="276643" y="347401"/>
                  </a:cubicBezTo>
                  <a:cubicBezTo>
                    <a:pt x="277755" y="339654"/>
                    <a:pt x="279009" y="331942"/>
                    <a:pt x="280192" y="324229"/>
                  </a:cubicBezTo>
                  <a:cubicBezTo>
                    <a:pt x="280275" y="323508"/>
                    <a:pt x="280310" y="322775"/>
                    <a:pt x="280263" y="322041"/>
                  </a:cubicBezTo>
                  <a:cubicBezTo>
                    <a:pt x="280121" y="313891"/>
                    <a:pt x="281446" y="305824"/>
                    <a:pt x="281801" y="297722"/>
                  </a:cubicBezTo>
                  <a:cubicBezTo>
                    <a:pt x="282191" y="288011"/>
                    <a:pt x="282782" y="278229"/>
                    <a:pt x="281316" y="268482"/>
                  </a:cubicBezTo>
                  <a:cubicBezTo>
                    <a:pt x="280842" y="265347"/>
                    <a:pt x="281221" y="262071"/>
                    <a:pt x="281126" y="258866"/>
                  </a:cubicBezTo>
                  <a:cubicBezTo>
                    <a:pt x="280937" y="251603"/>
                    <a:pt x="279340" y="244671"/>
                    <a:pt x="274881" y="238757"/>
                  </a:cubicBezTo>
                  <a:cubicBezTo>
                    <a:pt x="273343" y="236805"/>
                    <a:pt x="271652" y="234996"/>
                    <a:pt x="269807" y="233340"/>
                  </a:cubicBezTo>
                  <a:cubicBezTo>
                    <a:pt x="268245" y="232169"/>
                    <a:pt x="267796" y="230028"/>
                    <a:pt x="268730" y="228313"/>
                  </a:cubicBezTo>
                  <a:cubicBezTo>
                    <a:pt x="270410" y="224291"/>
                    <a:pt x="271711" y="220116"/>
                    <a:pt x="273320" y="216058"/>
                  </a:cubicBezTo>
                  <a:cubicBezTo>
                    <a:pt x="274928" y="212001"/>
                    <a:pt x="275922" y="208074"/>
                    <a:pt x="273958" y="204230"/>
                  </a:cubicBezTo>
                  <a:cubicBezTo>
                    <a:pt x="271593" y="199712"/>
                    <a:pt x="272882" y="195524"/>
                    <a:pt x="273840" y="191124"/>
                  </a:cubicBezTo>
                  <a:cubicBezTo>
                    <a:pt x="275768" y="183223"/>
                    <a:pt x="276762" y="175120"/>
                    <a:pt x="276821" y="166982"/>
                  </a:cubicBezTo>
                  <a:cubicBezTo>
                    <a:pt x="276963" y="163753"/>
                    <a:pt x="275780" y="160607"/>
                    <a:pt x="273556" y="158253"/>
                  </a:cubicBezTo>
                  <a:cubicBezTo>
                    <a:pt x="272042" y="156857"/>
                    <a:pt x="271261" y="154823"/>
                    <a:pt x="271474" y="152776"/>
                  </a:cubicBezTo>
                  <a:cubicBezTo>
                    <a:pt x="271605" y="150896"/>
                    <a:pt x="271474" y="148979"/>
                    <a:pt x="271474" y="147087"/>
                  </a:cubicBezTo>
                  <a:cubicBezTo>
                    <a:pt x="271309" y="146069"/>
                    <a:pt x="271557" y="145017"/>
                    <a:pt x="272160" y="144177"/>
                  </a:cubicBezTo>
                  <a:cubicBezTo>
                    <a:pt x="275058" y="141232"/>
                    <a:pt x="274254" y="137790"/>
                    <a:pt x="273556" y="134348"/>
                  </a:cubicBezTo>
                  <a:cubicBezTo>
                    <a:pt x="272160" y="127534"/>
                    <a:pt x="269736" y="120780"/>
                    <a:pt x="270717" y="113742"/>
                  </a:cubicBezTo>
                  <a:cubicBezTo>
                    <a:pt x="271628" y="107130"/>
                    <a:pt x="272917" y="100577"/>
                    <a:pt x="274585" y="94119"/>
                  </a:cubicBezTo>
                  <a:cubicBezTo>
                    <a:pt x="275792" y="90085"/>
                    <a:pt x="276537" y="85922"/>
                    <a:pt x="276797" y="81723"/>
                  </a:cubicBezTo>
                  <a:cubicBezTo>
                    <a:pt x="277069" y="78080"/>
                    <a:pt x="275756" y="74496"/>
                    <a:pt x="273201" y="71893"/>
                  </a:cubicBezTo>
                  <a:cubicBezTo>
                    <a:pt x="272113" y="70817"/>
                    <a:pt x="271321" y="69788"/>
                    <a:pt x="272019" y="68061"/>
                  </a:cubicBezTo>
                  <a:cubicBezTo>
                    <a:pt x="275106" y="60787"/>
                    <a:pt x="276229" y="53003"/>
                    <a:pt x="277696" y="45315"/>
                  </a:cubicBezTo>
                  <a:cubicBezTo>
                    <a:pt x="279021" y="38490"/>
                    <a:pt x="279943" y="31594"/>
                    <a:pt x="280440" y="24663"/>
                  </a:cubicBezTo>
                  <a:cubicBezTo>
                    <a:pt x="280842" y="18748"/>
                    <a:pt x="273899" y="11095"/>
                    <a:pt x="267535" y="12006"/>
                  </a:cubicBezTo>
                  <a:cubicBezTo>
                    <a:pt x="266814" y="12112"/>
                    <a:pt x="266081" y="12112"/>
                    <a:pt x="265359" y="12006"/>
                  </a:cubicBezTo>
                  <a:cubicBezTo>
                    <a:pt x="264022" y="11781"/>
                    <a:pt x="261952" y="12881"/>
                    <a:pt x="261562" y="11024"/>
                  </a:cubicBezTo>
                  <a:cubicBezTo>
                    <a:pt x="261231" y="9510"/>
                    <a:pt x="263289" y="8966"/>
                    <a:pt x="264401" y="8067"/>
                  </a:cubicBezTo>
                  <a:cubicBezTo>
                    <a:pt x="267784" y="5358"/>
                    <a:pt x="272090" y="4625"/>
                    <a:pt x="275768" y="2520"/>
                  </a:cubicBezTo>
                  <a:cubicBezTo>
                    <a:pt x="278796" y="781"/>
                    <a:pt x="281978" y="-709"/>
                    <a:pt x="285160" y="-2212"/>
                  </a:cubicBezTo>
                  <a:cubicBezTo>
                    <a:pt x="287644" y="-3394"/>
                    <a:pt x="289111" y="-2685"/>
                    <a:pt x="289016" y="-130"/>
                  </a:cubicBezTo>
                  <a:cubicBezTo>
                    <a:pt x="288649" y="9617"/>
                    <a:pt x="291760" y="18796"/>
                    <a:pt x="293369" y="28258"/>
                  </a:cubicBezTo>
                  <a:cubicBezTo>
                    <a:pt x="294043" y="32244"/>
                    <a:pt x="294220" y="36325"/>
                    <a:pt x="294930" y="40312"/>
                  </a:cubicBezTo>
                  <a:cubicBezTo>
                    <a:pt x="295865" y="45563"/>
                    <a:pt x="297805" y="50614"/>
                    <a:pt x="298349" y="55972"/>
                  </a:cubicBezTo>
                  <a:cubicBezTo>
                    <a:pt x="298526" y="56670"/>
                    <a:pt x="298644" y="57392"/>
                    <a:pt x="298692" y="58113"/>
                  </a:cubicBezTo>
                  <a:cubicBezTo>
                    <a:pt x="298147" y="66145"/>
                    <a:pt x="299271" y="74105"/>
                    <a:pt x="299733" y="82090"/>
                  </a:cubicBezTo>
                  <a:cubicBezTo>
                    <a:pt x="300099" y="88288"/>
                    <a:pt x="300371" y="94521"/>
                    <a:pt x="301093" y="100719"/>
                  </a:cubicBezTo>
                  <a:cubicBezTo>
                    <a:pt x="301566" y="104729"/>
                    <a:pt x="301909" y="108822"/>
                    <a:pt x="302358" y="112832"/>
                  </a:cubicBezTo>
                  <a:cubicBezTo>
                    <a:pt x="303198" y="120260"/>
                    <a:pt x="302536" y="127712"/>
                    <a:pt x="303269" y="135057"/>
                  </a:cubicBezTo>
                  <a:cubicBezTo>
                    <a:pt x="303896" y="141374"/>
                    <a:pt x="304215" y="147749"/>
                    <a:pt x="305635" y="153983"/>
                  </a:cubicBezTo>
                  <a:cubicBezTo>
                    <a:pt x="306818" y="159258"/>
                    <a:pt x="309444" y="162807"/>
                    <a:pt x="314506" y="164262"/>
                  </a:cubicBezTo>
                  <a:cubicBezTo>
                    <a:pt x="319569" y="165717"/>
                    <a:pt x="323602" y="163824"/>
                    <a:pt x="327103" y="160240"/>
                  </a:cubicBezTo>
                  <a:cubicBezTo>
                    <a:pt x="328085" y="159152"/>
                    <a:pt x="328890" y="157922"/>
                    <a:pt x="329469" y="156573"/>
                  </a:cubicBezTo>
                  <a:cubicBezTo>
                    <a:pt x="330439" y="157259"/>
                    <a:pt x="329990" y="158004"/>
                    <a:pt x="329658" y="158856"/>
                  </a:cubicBezTo>
                  <a:cubicBezTo>
                    <a:pt x="328393" y="162073"/>
                    <a:pt x="326713" y="165291"/>
                    <a:pt x="329552" y="168591"/>
                  </a:cubicBezTo>
                  <a:cubicBezTo>
                    <a:pt x="330333" y="169513"/>
                    <a:pt x="329091" y="170152"/>
                    <a:pt x="329008" y="170957"/>
                  </a:cubicBezTo>
                  <a:cubicBezTo>
                    <a:pt x="328700" y="173819"/>
                    <a:pt x="327151" y="176965"/>
                    <a:pt x="331172" y="178846"/>
                  </a:cubicBezTo>
                  <a:cubicBezTo>
                    <a:pt x="332757" y="179580"/>
                    <a:pt x="332450" y="183175"/>
                    <a:pt x="330995" y="184547"/>
                  </a:cubicBezTo>
                  <a:cubicBezTo>
                    <a:pt x="328073" y="187315"/>
                    <a:pt x="328050" y="187433"/>
                    <a:pt x="330108" y="190604"/>
                  </a:cubicBezTo>
                  <a:cubicBezTo>
                    <a:pt x="331799" y="193206"/>
                    <a:pt x="331693" y="194034"/>
                    <a:pt x="329351" y="196281"/>
                  </a:cubicBezTo>
                  <a:cubicBezTo>
                    <a:pt x="327494" y="198055"/>
                    <a:pt x="327435" y="199002"/>
                    <a:pt x="329351" y="201296"/>
                  </a:cubicBezTo>
                  <a:cubicBezTo>
                    <a:pt x="330368" y="202479"/>
                    <a:pt x="330321" y="202988"/>
                    <a:pt x="329031" y="203981"/>
                  </a:cubicBezTo>
                  <a:cubicBezTo>
                    <a:pt x="326287" y="206111"/>
                    <a:pt x="326347" y="206276"/>
                    <a:pt x="328677" y="209340"/>
                  </a:cubicBezTo>
                  <a:cubicBezTo>
                    <a:pt x="329481" y="210381"/>
                    <a:pt x="329363" y="210913"/>
                    <a:pt x="328310" y="211788"/>
                  </a:cubicBezTo>
                  <a:cubicBezTo>
                    <a:pt x="325400" y="214213"/>
                    <a:pt x="325424" y="214331"/>
                    <a:pt x="327659" y="217135"/>
                  </a:cubicBezTo>
                  <a:cubicBezTo>
                    <a:pt x="328842" y="218566"/>
                    <a:pt x="328842" y="219429"/>
                    <a:pt x="327222" y="220683"/>
                  </a:cubicBezTo>
                  <a:cubicBezTo>
                    <a:pt x="324560" y="222718"/>
                    <a:pt x="324631" y="223297"/>
                    <a:pt x="326607" y="225817"/>
                  </a:cubicBezTo>
                  <a:cubicBezTo>
                    <a:pt x="328156" y="227804"/>
                    <a:pt x="328073" y="228537"/>
                    <a:pt x="326086" y="230347"/>
                  </a:cubicBezTo>
                  <a:cubicBezTo>
                    <a:pt x="323827" y="232405"/>
                    <a:pt x="323721" y="232831"/>
                    <a:pt x="325932" y="235587"/>
                  </a:cubicBezTo>
                  <a:cubicBezTo>
                    <a:pt x="327115" y="237018"/>
                    <a:pt x="327044" y="237882"/>
                    <a:pt x="325436" y="239135"/>
                  </a:cubicBezTo>
                  <a:cubicBezTo>
                    <a:pt x="322786" y="241135"/>
                    <a:pt x="322798" y="241750"/>
                    <a:pt x="324903" y="244257"/>
                  </a:cubicBezTo>
                  <a:cubicBezTo>
                    <a:pt x="326086" y="245641"/>
                    <a:pt x="326441" y="246753"/>
                    <a:pt x="324667" y="247806"/>
                  </a:cubicBezTo>
                  <a:cubicBezTo>
                    <a:pt x="322893" y="248859"/>
                    <a:pt x="322916" y="250491"/>
                    <a:pt x="323898" y="251851"/>
                  </a:cubicBezTo>
                  <a:cubicBezTo>
                    <a:pt x="325152" y="253578"/>
                    <a:pt x="325601" y="254702"/>
                    <a:pt x="323354" y="256003"/>
                  </a:cubicBezTo>
                  <a:cubicBezTo>
                    <a:pt x="321816" y="256890"/>
                    <a:pt x="322088" y="258593"/>
                    <a:pt x="323058" y="259812"/>
                  </a:cubicBezTo>
                  <a:cubicBezTo>
                    <a:pt x="324028" y="261030"/>
                    <a:pt x="324525" y="261870"/>
                    <a:pt x="322751" y="262852"/>
                  </a:cubicBezTo>
                  <a:cubicBezTo>
                    <a:pt x="320976" y="263833"/>
                    <a:pt x="321178" y="265548"/>
                    <a:pt x="322266" y="266897"/>
                  </a:cubicBezTo>
                  <a:cubicBezTo>
                    <a:pt x="323354" y="268245"/>
                    <a:pt x="323448" y="268955"/>
                    <a:pt x="321792" y="269925"/>
                  </a:cubicBezTo>
                  <a:cubicBezTo>
                    <a:pt x="320137" y="270895"/>
                    <a:pt x="320385" y="272610"/>
                    <a:pt x="321450" y="274006"/>
                  </a:cubicBezTo>
                  <a:cubicBezTo>
                    <a:pt x="322514" y="275402"/>
                    <a:pt x="322916" y="276845"/>
                    <a:pt x="320799" y="277791"/>
                  </a:cubicBezTo>
                  <a:cubicBezTo>
                    <a:pt x="319959" y="278181"/>
                    <a:pt x="319545" y="279139"/>
                    <a:pt x="319853" y="280015"/>
                  </a:cubicBezTo>
                  <a:cubicBezTo>
                    <a:pt x="320338" y="281742"/>
                    <a:pt x="321733" y="283469"/>
                    <a:pt x="319167" y="284746"/>
                  </a:cubicBezTo>
                  <a:cubicBezTo>
                    <a:pt x="318776" y="284959"/>
                    <a:pt x="319167" y="285929"/>
                    <a:pt x="319675" y="286236"/>
                  </a:cubicBezTo>
                  <a:cubicBezTo>
                    <a:pt x="320456" y="286911"/>
                    <a:pt x="320834" y="287963"/>
                    <a:pt x="320645" y="288981"/>
                  </a:cubicBezTo>
                  <a:cubicBezTo>
                    <a:pt x="320006" y="289619"/>
                    <a:pt x="319178" y="290033"/>
                    <a:pt x="318279" y="290164"/>
                  </a:cubicBezTo>
                  <a:cubicBezTo>
                    <a:pt x="311253" y="290944"/>
                    <a:pt x="307989" y="295794"/>
                    <a:pt x="305091" y="301566"/>
                  </a:cubicBezTo>
                  <a:cubicBezTo>
                    <a:pt x="294339" y="322916"/>
                    <a:pt x="289868" y="345934"/>
                    <a:pt x="286780" y="369307"/>
                  </a:cubicBezTo>
                  <a:cubicBezTo>
                    <a:pt x="284994" y="382792"/>
                    <a:pt x="282049" y="396040"/>
                    <a:pt x="279068" y="409288"/>
                  </a:cubicBezTo>
                  <a:cubicBezTo>
                    <a:pt x="274396" y="429041"/>
                    <a:pt x="271191" y="449114"/>
                    <a:pt x="269475" y="469341"/>
                  </a:cubicBezTo>
                  <a:cubicBezTo>
                    <a:pt x="268706" y="479359"/>
                    <a:pt x="268837" y="489449"/>
                    <a:pt x="267417" y="499432"/>
                  </a:cubicBezTo>
                  <a:cubicBezTo>
                    <a:pt x="265454" y="513165"/>
                    <a:pt x="263478" y="526981"/>
                    <a:pt x="258144" y="539897"/>
                  </a:cubicBezTo>
                  <a:cubicBezTo>
                    <a:pt x="252135" y="554399"/>
                    <a:pt x="242814" y="567292"/>
                    <a:pt x="230938" y="577547"/>
                  </a:cubicBezTo>
                  <a:cubicBezTo>
                    <a:pt x="219004" y="587980"/>
                    <a:pt x="205933" y="596615"/>
                    <a:pt x="190722" y="601783"/>
                  </a:cubicBezTo>
                  <a:cubicBezTo>
                    <a:pt x="181259" y="605001"/>
                    <a:pt x="179378" y="611246"/>
                    <a:pt x="184252" y="620425"/>
                  </a:cubicBezTo>
                  <a:cubicBezTo>
                    <a:pt x="184808" y="621454"/>
                    <a:pt x="185434" y="622471"/>
                    <a:pt x="184867" y="623713"/>
                  </a:cubicBezTo>
                  <a:cubicBezTo>
                    <a:pt x="183849" y="623607"/>
                    <a:pt x="182891" y="623169"/>
                    <a:pt x="182158" y="622460"/>
                  </a:cubicBezTo>
                  <a:cubicBezTo>
                    <a:pt x="180135" y="621005"/>
                    <a:pt x="177935" y="621028"/>
                    <a:pt x="175510" y="621348"/>
                  </a:cubicBezTo>
                  <a:cubicBezTo>
                    <a:pt x="171264" y="621892"/>
                    <a:pt x="167408" y="624458"/>
                    <a:pt x="162913" y="623713"/>
                  </a:cubicBezTo>
                  <a:cubicBezTo>
                    <a:pt x="161730" y="623524"/>
                    <a:pt x="160547" y="623820"/>
                    <a:pt x="159518" y="623158"/>
                  </a:cubicBezTo>
                  <a:cubicBezTo>
                    <a:pt x="156679" y="621218"/>
                    <a:pt x="152906" y="621312"/>
                    <a:pt x="150186" y="623418"/>
                  </a:cubicBezTo>
                  <a:cubicBezTo>
                    <a:pt x="149784" y="623583"/>
                    <a:pt x="149358" y="623678"/>
                    <a:pt x="148920" y="623702"/>
                  </a:cubicBezTo>
                  <a:lnTo>
                    <a:pt x="146270" y="623595"/>
                  </a:lnTo>
                  <a:cubicBezTo>
                    <a:pt x="145525" y="622921"/>
                    <a:pt x="144402" y="623595"/>
                    <a:pt x="143668" y="622826"/>
                  </a:cubicBezTo>
                  <a:lnTo>
                    <a:pt x="143668" y="622826"/>
                  </a:lnTo>
                  <a:cubicBezTo>
                    <a:pt x="141291" y="619893"/>
                    <a:pt x="138263" y="623098"/>
                    <a:pt x="135731" y="621916"/>
                  </a:cubicBezTo>
                  <a:close/>
                </a:path>
              </a:pathLst>
            </a:custGeom>
            <a:solidFill>
              <a:srgbClr val="020202"/>
            </a:solidFill>
            <a:ln w="1171" cap="flat">
              <a:noFill/>
              <a:prstDash val="solid"/>
              <a:miter/>
            </a:ln>
          </p:spPr>
          <p:txBody>
            <a:bodyPr rtlCol="0" anchor="ctr"/>
            <a:lstStyle/>
            <a:p>
              <a:endParaRPr lang="es-CO"/>
            </a:p>
          </p:txBody>
        </p:sp>
        <p:sp>
          <p:nvSpPr>
            <p:cNvPr id="421" name="Freeform: Shape 420">
              <a:extLst>
                <a:ext uri="{FF2B5EF4-FFF2-40B4-BE49-F238E27FC236}">
                  <a16:creationId xmlns:a16="http://schemas.microsoft.com/office/drawing/2014/main" id="{FF8D760E-6EBE-363D-21DD-06F15B8A8364}"/>
                </a:ext>
              </a:extLst>
            </p:cNvPr>
            <p:cNvSpPr/>
            <p:nvPr/>
          </p:nvSpPr>
          <p:spPr>
            <a:xfrm rot="19975584">
              <a:off x="13247357" y="6850618"/>
              <a:ext cx="197333" cy="261183"/>
            </a:xfrm>
            <a:custGeom>
              <a:avLst/>
              <a:gdLst>
                <a:gd name="connsiteX0" fmla="*/ 134848 w 197333"/>
                <a:gd name="connsiteY0" fmla="*/ 50827 h 261183"/>
                <a:gd name="connsiteX1" fmla="*/ 131299 w 197333"/>
                <a:gd name="connsiteY1" fmla="*/ 49715 h 261183"/>
                <a:gd name="connsiteX2" fmla="*/ 118939 w 197333"/>
                <a:gd name="connsiteY2" fmla="*/ 49833 h 261183"/>
                <a:gd name="connsiteX3" fmla="*/ 116490 w 197333"/>
                <a:gd name="connsiteY3" fmla="*/ 49940 h 261183"/>
                <a:gd name="connsiteX4" fmla="*/ 111759 w 197333"/>
                <a:gd name="connsiteY4" fmla="*/ 49289 h 261183"/>
                <a:gd name="connsiteX5" fmla="*/ 108553 w 197333"/>
                <a:gd name="connsiteY5" fmla="*/ 48674 h 261183"/>
                <a:gd name="connsiteX6" fmla="*/ 104165 w 197333"/>
                <a:gd name="connsiteY6" fmla="*/ 46439 h 261183"/>
                <a:gd name="connsiteX7" fmla="*/ 87605 w 197333"/>
                <a:gd name="connsiteY7" fmla="*/ 47385 h 261183"/>
                <a:gd name="connsiteX8" fmla="*/ 81442 w 197333"/>
                <a:gd name="connsiteY8" fmla="*/ 54033 h 261183"/>
                <a:gd name="connsiteX9" fmla="*/ 80496 w 197333"/>
                <a:gd name="connsiteY9" fmla="*/ 61804 h 261183"/>
                <a:gd name="connsiteX10" fmla="*/ 80496 w 197333"/>
                <a:gd name="connsiteY10" fmla="*/ 64844 h 261183"/>
                <a:gd name="connsiteX11" fmla="*/ 81265 w 197333"/>
                <a:gd name="connsiteY11" fmla="*/ 76436 h 261183"/>
                <a:gd name="connsiteX12" fmla="*/ 82176 w 197333"/>
                <a:gd name="connsiteY12" fmla="*/ 81534 h 261183"/>
                <a:gd name="connsiteX13" fmla="*/ 82602 w 197333"/>
                <a:gd name="connsiteY13" fmla="*/ 86135 h 261183"/>
                <a:gd name="connsiteX14" fmla="*/ 83240 w 197333"/>
                <a:gd name="connsiteY14" fmla="*/ 95952 h 261183"/>
                <a:gd name="connsiteX15" fmla="*/ 83583 w 197333"/>
                <a:gd name="connsiteY15" fmla="*/ 101488 h 261183"/>
                <a:gd name="connsiteX16" fmla="*/ 84305 w 197333"/>
                <a:gd name="connsiteY16" fmla="*/ 112997 h 261183"/>
                <a:gd name="connsiteX17" fmla="*/ 84423 w 197333"/>
                <a:gd name="connsiteY17" fmla="*/ 117255 h 261183"/>
                <a:gd name="connsiteX18" fmla="*/ 84423 w 197333"/>
                <a:gd name="connsiteY18" fmla="*/ 130858 h 261183"/>
                <a:gd name="connsiteX19" fmla="*/ 84045 w 197333"/>
                <a:gd name="connsiteY19" fmla="*/ 134632 h 261183"/>
                <a:gd name="connsiteX20" fmla="*/ 83323 w 197333"/>
                <a:gd name="connsiteY20" fmla="*/ 147702 h 261183"/>
                <a:gd name="connsiteX21" fmla="*/ 82696 w 197333"/>
                <a:gd name="connsiteY21" fmla="*/ 152209 h 261183"/>
                <a:gd name="connsiteX22" fmla="*/ 80401 w 197333"/>
                <a:gd name="connsiteY22" fmla="*/ 165125 h 261183"/>
                <a:gd name="connsiteX23" fmla="*/ 78485 w 197333"/>
                <a:gd name="connsiteY23" fmla="*/ 173311 h 261183"/>
                <a:gd name="connsiteX24" fmla="*/ 76120 w 197333"/>
                <a:gd name="connsiteY24" fmla="*/ 182773 h 261183"/>
                <a:gd name="connsiteX25" fmla="*/ 73908 w 197333"/>
                <a:gd name="connsiteY25" fmla="*/ 189977 h 261183"/>
                <a:gd name="connsiteX26" fmla="*/ 69874 w 197333"/>
                <a:gd name="connsiteY26" fmla="*/ 201509 h 261183"/>
                <a:gd name="connsiteX27" fmla="*/ 67899 w 197333"/>
                <a:gd name="connsiteY27" fmla="*/ 206548 h 261183"/>
                <a:gd name="connsiteX28" fmla="*/ 63392 w 197333"/>
                <a:gd name="connsiteY28" fmla="*/ 211859 h 261183"/>
                <a:gd name="connsiteX29" fmla="*/ 61098 w 197333"/>
                <a:gd name="connsiteY29" fmla="*/ 217773 h 261183"/>
                <a:gd name="connsiteX30" fmla="*/ 57880 w 197333"/>
                <a:gd name="connsiteY30" fmla="*/ 224516 h 261183"/>
                <a:gd name="connsiteX31" fmla="*/ 52605 w 197333"/>
                <a:gd name="connsiteY31" fmla="*/ 229081 h 261183"/>
                <a:gd name="connsiteX32" fmla="*/ 49979 w 197333"/>
                <a:gd name="connsiteY32" fmla="*/ 234475 h 261183"/>
                <a:gd name="connsiteX33" fmla="*/ 45247 w 197333"/>
                <a:gd name="connsiteY33" fmla="*/ 240768 h 261183"/>
                <a:gd name="connsiteX34" fmla="*/ 37334 w 197333"/>
                <a:gd name="connsiteY34" fmla="*/ 249663 h 261183"/>
                <a:gd name="connsiteX35" fmla="*/ 36400 w 197333"/>
                <a:gd name="connsiteY35" fmla="*/ 251094 h 261183"/>
                <a:gd name="connsiteX36" fmla="*/ 25210 w 197333"/>
                <a:gd name="connsiteY36" fmla="*/ 258416 h 261183"/>
                <a:gd name="connsiteX37" fmla="*/ 16682 w 197333"/>
                <a:gd name="connsiteY37" fmla="*/ 235185 h 261183"/>
                <a:gd name="connsiteX38" fmla="*/ 2724 w 197333"/>
                <a:gd name="connsiteY38" fmla="*/ 224362 h 261183"/>
                <a:gd name="connsiteX39" fmla="*/ 2097 w 197333"/>
                <a:gd name="connsiteY39" fmla="*/ 215656 h 261183"/>
                <a:gd name="connsiteX40" fmla="*/ 11749 w 197333"/>
                <a:gd name="connsiteY40" fmla="*/ 207506 h 261183"/>
                <a:gd name="connsiteX41" fmla="*/ 14789 w 197333"/>
                <a:gd name="connsiteY41" fmla="*/ 201876 h 261183"/>
                <a:gd name="connsiteX42" fmla="*/ 19674 w 197333"/>
                <a:gd name="connsiteY42" fmla="*/ 190817 h 261183"/>
                <a:gd name="connsiteX43" fmla="*/ 35051 w 197333"/>
                <a:gd name="connsiteY43" fmla="*/ 165977 h 261183"/>
                <a:gd name="connsiteX44" fmla="*/ 37417 w 197333"/>
                <a:gd name="connsiteY44" fmla="*/ 155935 h 261183"/>
                <a:gd name="connsiteX45" fmla="*/ 37926 w 197333"/>
                <a:gd name="connsiteY45" fmla="*/ 152067 h 261183"/>
                <a:gd name="connsiteX46" fmla="*/ 44195 w 197333"/>
                <a:gd name="connsiteY46" fmla="*/ 118332 h 261183"/>
                <a:gd name="connsiteX47" fmla="*/ 47270 w 197333"/>
                <a:gd name="connsiteY47" fmla="*/ 93764 h 261183"/>
                <a:gd name="connsiteX48" fmla="*/ 47885 w 197333"/>
                <a:gd name="connsiteY48" fmla="*/ 79854 h 261183"/>
                <a:gd name="connsiteX49" fmla="*/ 48985 w 197333"/>
                <a:gd name="connsiteY49" fmla="*/ 44061 h 261183"/>
                <a:gd name="connsiteX50" fmla="*/ 55526 w 197333"/>
                <a:gd name="connsiteY50" fmla="*/ 14490 h 261183"/>
                <a:gd name="connsiteX51" fmla="*/ 75978 w 197333"/>
                <a:gd name="connsiteY51" fmla="*/ -982 h 261183"/>
                <a:gd name="connsiteX52" fmla="*/ 87155 w 197333"/>
                <a:gd name="connsiteY52" fmla="*/ -2543 h 261183"/>
                <a:gd name="connsiteX53" fmla="*/ 97434 w 197333"/>
                <a:gd name="connsiteY53" fmla="*/ -1171 h 261183"/>
                <a:gd name="connsiteX54" fmla="*/ 105040 w 197333"/>
                <a:gd name="connsiteY54" fmla="*/ 675 h 261183"/>
                <a:gd name="connsiteX55" fmla="*/ 110954 w 197333"/>
                <a:gd name="connsiteY55" fmla="*/ -35 h 261183"/>
                <a:gd name="connsiteX56" fmla="*/ 114728 w 197333"/>
                <a:gd name="connsiteY56" fmla="*/ -733 h 261183"/>
                <a:gd name="connsiteX57" fmla="*/ 134316 w 197333"/>
                <a:gd name="connsiteY57" fmla="*/ 3123 h 261183"/>
                <a:gd name="connsiteX58" fmla="*/ 160066 w 197333"/>
                <a:gd name="connsiteY58" fmla="*/ 7074 h 261183"/>
                <a:gd name="connsiteX59" fmla="*/ 189732 w 197333"/>
                <a:gd name="connsiteY59" fmla="*/ 7831 h 261183"/>
                <a:gd name="connsiteX60" fmla="*/ 193280 w 197333"/>
                <a:gd name="connsiteY60" fmla="*/ 7831 h 261183"/>
                <a:gd name="connsiteX61" fmla="*/ 195433 w 197333"/>
                <a:gd name="connsiteY61" fmla="*/ 12491 h 261183"/>
                <a:gd name="connsiteX62" fmla="*/ 180541 w 197333"/>
                <a:gd name="connsiteY62" fmla="*/ 18512 h 261183"/>
                <a:gd name="connsiteX63" fmla="*/ 149858 w 197333"/>
                <a:gd name="connsiteY63" fmla="*/ 24331 h 261183"/>
                <a:gd name="connsiteX64" fmla="*/ 135534 w 197333"/>
                <a:gd name="connsiteY64" fmla="*/ 46474 h 261183"/>
                <a:gd name="connsiteX65" fmla="*/ 134848 w 197333"/>
                <a:gd name="connsiteY65" fmla="*/ 50827 h 261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97333" h="261183">
                  <a:moveTo>
                    <a:pt x="134848" y="50827"/>
                  </a:moveTo>
                  <a:cubicBezTo>
                    <a:pt x="133665" y="50673"/>
                    <a:pt x="132482" y="51028"/>
                    <a:pt x="131299" y="49715"/>
                  </a:cubicBezTo>
                  <a:cubicBezTo>
                    <a:pt x="128307" y="46167"/>
                    <a:pt x="122120" y="46285"/>
                    <a:pt x="118939" y="49833"/>
                  </a:cubicBezTo>
                  <a:cubicBezTo>
                    <a:pt x="118016" y="50863"/>
                    <a:pt x="117283" y="51016"/>
                    <a:pt x="116490" y="49940"/>
                  </a:cubicBezTo>
                  <a:cubicBezTo>
                    <a:pt x="115094" y="48095"/>
                    <a:pt x="113687" y="47633"/>
                    <a:pt x="111759" y="49289"/>
                  </a:cubicBezTo>
                  <a:cubicBezTo>
                    <a:pt x="110576" y="50259"/>
                    <a:pt x="109322" y="50319"/>
                    <a:pt x="108553" y="48674"/>
                  </a:cubicBezTo>
                  <a:cubicBezTo>
                    <a:pt x="107666" y="46770"/>
                    <a:pt x="105975" y="46557"/>
                    <a:pt x="104165" y="46439"/>
                  </a:cubicBezTo>
                  <a:cubicBezTo>
                    <a:pt x="98629" y="46309"/>
                    <a:pt x="93093" y="46628"/>
                    <a:pt x="87605" y="47385"/>
                  </a:cubicBezTo>
                  <a:cubicBezTo>
                    <a:pt x="85429" y="47598"/>
                    <a:pt x="81561" y="51679"/>
                    <a:pt x="81442" y="54033"/>
                  </a:cubicBezTo>
                  <a:cubicBezTo>
                    <a:pt x="81312" y="56647"/>
                    <a:pt x="81005" y="59237"/>
                    <a:pt x="80496" y="61804"/>
                  </a:cubicBezTo>
                  <a:cubicBezTo>
                    <a:pt x="80200" y="62798"/>
                    <a:pt x="80200" y="63850"/>
                    <a:pt x="80496" y="64844"/>
                  </a:cubicBezTo>
                  <a:cubicBezTo>
                    <a:pt x="82140" y="68641"/>
                    <a:pt x="81052" y="72568"/>
                    <a:pt x="81265" y="76436"/>
                  </a:cubicBezTo>
                  <a:cubicBezTo>
                    <a:pt x="81371" y="78186"/>
                    <a:pt x="81265" y="79984"/>
                    <a:pt x="82176" y="81534"/>
                  </a:cubicBezTo>
                  <a:cubicBezTo>
                    <a:pt x="82933" y="82941"/>
                    <a:pt x="83087" y="84609"/>
                    <a:pt x="82602" y="86135"/>
                  </a:cubicBezTo>
                  <a:cubicBezTo>
                    <a:pt x="81868" y="89412"/>
                    <a:pt x="81608" y="92771"/>
                    <a:pt x="83240" y="95952"/>
                  </a:cubicBezTo>
                  <a:cubicBezTo>
                    <a:pt x="84009" y="97703"/>
                    <a:pt x="84127" y="99655"/>
                    <a:pt x="83583" y="101488"/>
                  </a:cubicBezTo>
                  <a:cubicBezTo>
                    <a:pt x="82791" y="105368"/>
                    <a:pt x="82401" y="109259"/>
                    <a:pt x="84305" y="112997"/>
                  </a:cubicBezTo>
                  <a:cubicBezTo>
                    <a:pt x="84944" y="114334"/>
                    <a:pt x="84979" y="115883"/>
                    <a:pt x="84423" y="117255"/>
                  </a:cubicBezTo>
                  <a:cubicBezTo>
                    <a:pt x="82874" y="121786"/>
                    <a:pt x="82318" y="126316"/>
                    <a:pt x="84423" y="130858"/>
                  </a:cubicBezTo>
                  <a:cubicBezTo>
                    <a:pt x="84884" y="132112"/>
                    <a:pt x="84743" y="133496"/>
                    <a:pt x="84045" y="134632"/>
                  </a:cubicBezTo>
                  <a:cubicBezTo>
                    <a:pt x="82176" y="138878"/>
                    <a:pt x="81170" y="143242"/>
                    <a:pt x="83323" y="147702"/>
                  </a:cubicBezTo>
                  <a:cubicBezTo>
                    <a:pt x="84163" y="149441"/>
                    <a:pt x="83524" y="150837"/>
                    <a:pt x="82696" y="152209"/>
                  </a:cubicBezTo>
                  <a:cubicBezTo>
                    <a:pt x="80271" y="156053"/>
                    <a:pt x="79443" y="160689"/>
                    <a:pt x="80401" y="165125"/>
                  </a:cubicBezTo>
                  <a:cubicBezTo>
                    <a:pt x="81017" y="168000"/>
                    <a:pt x="80319" y="171004"/>
                    <a:pt x="78485" y="173311"/>
                  </a:cubicBezTo>
                  <a:cubicBezTo>
                    <a:pt x="76463" y="176019"/>
                    <a:pt x="75611" y="179426"/>
                    <a:pt x="76120" y="182773"/>
                  </a:cubicBezTo>
                  <a:cubicBezTo>
                    <a:pt x="76581" y="185387"/>
                    <a:pt x="75753" y="188072"/>
                    <a:pt x="73908" y="189977"/>
                  </a:cubicBezTo>
                  <a:cubicBezTo>
                    <a:pt x="70939" y="193277"/>
                    <a:pt x="69176" y="196956"/>
                    <a:pt x="69874" y="201509"/>
                  </a:cubicBezTo>
                  <a:cubicBezTo>
                    <a:pt x="70217" y="203426"/>
                    <a:pt x="69448" y="205377"/>
                    <a:pt x="67899" y="206548"/>
                  </a:cubicBezTo>
                  <a:cubicBezTo>
                    <a:pt x="66231" y="208169"/>
                    <a:pt x="64717" y="209955"/>
                    <a:pt x="63392" y="211859"/>
                  </a:cubicBezTo>
                  <a:cubicBezTo>
                    <a:pt x="61878" y="213456"/>
                    <a:pt x="61062" y="215574"/>
                    <a:pt x="61098" y="217773"/>
                  </a:cubicBezTo>
                  <a:cubicBezTo>
                    <a:pt x="61322" y="220435"/>
                    <a:pt x="60092" y="223014"/>
                    <a:pt x="57880" y="224516"/>
                  </a:cubicBezTo>
                  <a:cubicBezTo>
                    <a:pt x="55999" y="225864"/>
                    <a:pt x="54616" y="227804"/>
                    <a:pt x="52605" y="229081"/>
                  </a:cubicBezTo>
                  <a:cubicBezTo>
                    <a:pt x="50594" y="230359"/>
                    <a:pt x="50547" y="232571"/>
                    <a:pt x="49979" y="234475"/>
                  </a:cubicBezTo>
                  <a:cubicBezTo>
                    <a:pt x="49375" y="237160"/>
                    <a:pt x="47649" y="239443"/>
                    <a:pt x="45247" y="240768"/>
                  </a:cubicBezTo>
                  <a:cubicBezTo>
                    <a:pt x="41699" y="242743"/>
                    <a:pt x="38411" y="245298"/>
                    <a:pt x="37334" y="249663"/>
                  </a:cubicBezTo>
                  <a:cubicBezTo>
                    <a:pt x="37192" y="250231"/>
                    <a:pt x="36861" y="250739"/>
                    <a:pt x="36400" y="251094"/>
                  </a:cubicBezTo>
                  <a:cubicBezTo>
                    <a:pt x="32792" y="253732"/>
                    <a:pt x="29681" y="257127"/>
                    <a:pt x="25210" y="258416"/>
                  </a:cubicBezTo>
                  <a:cubicBezTo>
                    <a:pt x="24619" y="249852"/>
                    <a:pt x="22572" y="241998"/>
                    <a:pt x="16682" y="235185"/>
                  </a:cubicBezTo>
                  <a:cubicBezTo>
                    <a:pt x="12814" y="230667"/>
                    <a:pt x="8059" y="226988"/>
                    <a:pt x="2724" y="224362"/>
                  </a:cubicBezTo>
                  <a:cubicBezTo>
                    <a:pt x="-2066" y="221996"/>
                    <a:pt x="-2267" y="218933"/>
                    <a:pt x="2097" y="215656"/>
                  </a:cubicBezTo>
                  <a:cubicBezTo>
                    <a:pt x="5528" y="213208"/>
                    <a:pt x="8757" y="210475"/>
                    <a:pt x="11749" y="207506"/>
                  </a:cubicBezTo>
                  <a:cubicBezTo>
                    <a:pt x="13346" y="206004"/>
                    <a:pt x="14411" y="204029"/>
                    <a:pt x="14789" y="201876"/>
                  </a:cubicBezTo>
                  <a:cubicBezTo>
                    <a:pt x="15511" y="197855"/>
                    <a:pt x="17190" y="194058"/>
                    <a:pt x="19674" y="190817"/>
                  </a:cubicBezTo>
                  <a:cubicBezTo>
                    <a:pt x="25435" y="182951"/>
                    <a:pt x="30580" y="174647"/>
                    <a:pt x="35051" y="165977"/>
                  </a:cubicBezTo>
                  <a:cubicBezTo>
                    <a:pt x="36766" y="162913"/>
                    <a:pt x="37583" y="159436"/>
                    <a:pt x="37417" y="155935"/>
                  </a:cubicBezTo>
                  <a:cubicBezTo>
                    <a:pt x="37358" y="154622"/>
                    <a:pt x="37535" y="153320"/>
                    <a:pt x="37926" y="152067"/>
                  </a:cubicBezTo>
                  <a:cubicBezTo>
                    <a:pt x="40693" y="140960"/>
                    <a:pt x="42787" y="129699"/>
                    <a:pt x="44195" y="118332"/>
                  </a:cubicBezTo>
                  <a:cubicBezTo>
                    <a:pt x="45377" y="110182"/>
                    <a:pt x="46714" y="102032"/>
                    <a:pt x="47270" y="93764"/>
                  </a:cubicBezTo>
                  <a:cubicBezTo>
                    <a:pt x="47578" y="89127"/>
                    <a:pt x="47921" y="84491"/>
                    <a:pt x="47885" y="79854"/>
                  </a:cubicBezTo>
                  <a:cubicBezTo>
                    <a:pt x="47779" y="67907"/>
                    <a:pt x="48808" y="56008"/>
                    <a:pt x="48985" y="44061"/>
                  </a:cubicBezTo>
                  <a:cubicBezTo>
                    <a:pt x="49139" y="33912"/>
                    <a:pt x="51907" y="24024"/>
                    <a:pt x="55526" y="14490"/>
                  </a:cubicBezTo>
                  <a:cubicBezTo>
                    <a:pt x="59146" y="4956"/>
                    <a:pt x="66397" y="663"/>
                    <a:pt x="75978" y="-982"/>
                  </a:cubicBezTo>
                  <a:cubicBezTo>
                    <a:pt x="79692" y="-1620"/>
                    <a:pt x="83453" y="-1750"/>
                    <a:pt x="87155" y="-2543"/>
                  </a:cubicBezTo>
                  <a:cubicBezTo>
                    <a:pt x="90609" y="-3288"/>
                    <a:pt x="94051" y="-2010"/>
                    <a:pt x="97434" y="-1171"/>
                  </a:cubicBezTo>
                  <a:cubicBezTo>
                    <a:pt x="99966" y="-556"/>
                    <a:pt x="102473" y="189"/>
                    <a:pt x="105040" y="675"/>
                  </a:cubicBezTo>
                  <a:cubicBezTo>
                    <a:pt x="107027" y="1159"/>
                    <a:pt x="109133" y="911"/>
                    <a:pt x="110954" y="-35"/>
                  </a:cubicBezTo>
                  <a:cubicBezTo>
                    <a:pt x="112054" y="-792"/>
                    <a:pt x="113426" y="-1041"/>
                    <a:pt x="114728" y="-733"/>
                  </a:cubicBezTo>
                  <a:cubicBezTo>
                    <a:pt x="121186" y="911"/>
                    <a:pt x="127715" y="2200"/>
                    <a:pt x="134316" y="3123"/>
                  </a:cubicBezTo>
                  <a:cubicBezTo>
                    <a:pt x="142867" y="4578"/>
                    <a:pt x="151443" y="5938"/>
                    <a:pt x="160066" y="7074"/>
                  </a:cubicBezTo>
                  <a:cubicBezTo>
                    <a:pt x="169966" y="8387"/>
                    <a:pt x="179855" y="7440"/>
                    <a:pt x="189732" y="7831"/>
                  </a:cubicBezTo>
                  <a:cubicBezTo>
                    <a:pt x="190915" y="7831"/>
                    <a:pt x="192097" y="7736"/>
                    <a:pt x="193280" y="7831"/>
                  </a:cubicBezTo>
                  <a:cubicBezTo>
                    <a:pt x="196367" y="8209"/>
                    <a:pt x="197101" y="9865"/>
                    <a:pt x="195433" y="12491"/>
                  </a:cubicBezTo>
                  <a:cubicBezTo>
                    <a:pt x="191825" y="18204"/>
                    <a:pt x="187330" y="20073"/>
                    <a:pt x="180541" y="18512"/>
                  </a:cubicBezTo>
                  <a:cubicBezTo>
                    <a:pt x="169446" y="15969"/>
                    <a:pt x="159120" y="17601"/>
                    <a:pt x="149858" y="24331"/>
                  </a:cubicBezTo>
                  <a:cubicBezTo>
                    <a:pt x="142323" y="29512"/>
                    <a:pt x="137166" y="37485"/>
                    <a:pt x="135534" y="46474"/>
                  </a:cubicBezTo>
                  <a:cubicBezTo>
                    <a:pt x="135451" y="48000"/>
                    <a:pt x="134635" y="49349"/>
                    <a:pt x="134848" y="50827"/>
                  </a:cubicBezTo>
                  <a:close/>
                </a:path>
              </a:pathLst>
            </a:custGeom>
            <a:solidFill>
              <a:srgbClr val="020202"/>
            </a:solidFill>
            <a:ln w="1171" cap="flat">
              <a:noFill/>
              <a:prstDash val="solid"/>
              <a:miter/>
            </a:ln>
          </p:spPr>
          <p:txBody>
            <a:bodyPr rtlCol="0" anchor="ctr"/>
            <a:lstStyle/>
            <a:p>
              <a:endParaRPr lang="es-CO"/>
            </a:p>
          </p:txBody>
        </p:sp>
        <p:sp>
          <p:nvSpPr>
            <p:cNvPr id="422" name="Freeform: Shape 421">
              <a:extLst>
                <a:ext uri="{FF2B5EF4-FFF2-40B4-BE49-F238E27FC236}">
                  <a16:creationId xmlns:a16="http://schemas.microsoft.com/office/drawing/2014/main" id="{AD8C1B58-A472-E162-F6D9-41106B6781D6}"/>
                </a:ext>
              </a:extLst>
            </p:cNvPr>
            <p:cNvSpPr/>
            <p:nvPr/>
          </p:nvSpPr>
          <p:spPr>
            <a:xfrm rot="19975584">
              <a:off x="12665076" y="6563801"/>
              <a:ext cx="105077" cy="111175"/>
            </a:xfrm>
            <a:custGeom>
              <a:avLst/>
              <a:gdLst>
                <a:gd name="connsiteX0" fmla="*/ 95502 w 105077"/>
                <a:gd name="connsiteY0" fmla="*/ 97704 h 111175"/>
                <a:gd name="connsiteX1" fmla="*/ 93231 w 105077"/>
                <a:gd name="connsiteY1" fmla="*/ 102530 h 111175"/>
                <a:gd name="connsiteX2" fmla="*/ 88086 w 105077"/>
                <a:gd name="connsiteY2" fmla="*/ 103228 h 111175"/>
                <a:gd name="connsiteX3" fmla="*/ 59378 w 105077"/>
                <a:gd name="connsiteY3" fmla="*/ 108066 h 111175"/>
                <a:gd name="connsiteX4" fmla="*/ 36443 w 105077"/>
                <a:gd name="connsiteY4" fmla="*/ 106209 h 111175"/>
                <a:gd name="connsiteX5" fmla="*/ 22852 w 105077"/>
                <a:gd name="connsiteY5" fmla="*/ 103216 h 111175"/>
                <a:gd name="connsiteX6" fmla="*/ 18381 w 105077"/>
                <a:gd name="connsiteY6" fmla="*/ 98733 h 111175"/>
                <a:gd name="connsiteX7" fmla="*/ 15779 w 105077"/>
                <a:gd name="connsiteY7" fmla="*/ 93801 h 111175"/>
                <a:gd name="connsiteX8" fmla="*/ 6860 w 105077"/>
                <a:gd name="connsiteY8" fmla="*/ 93103 h 111175"/>
                <a:gd name="connsiteX9" fmla="*/ 4494 w 105077"/>
                <a:gd name="connsiteY9" fmla="*/ 95670 h 111175"/>
                <a:gd name="connsiteX10" fmla="*/ 1857 w 105077"/>
                <a:gd name="connsiteY10" fmla="*/ 97527 h 111175"/>
                <a:gd name="connsiteX11" fmla="*/ -852 w 105077"/>
                <a:gd name="connsiteY11" fmla="*/ 94499 h 111175"/>
                <a:gd name="connsiteX12" fmla="*/ -1030 w 105077"/>
                <a:gd name="connsiteY12" fmla="*/ 92322 h 111175"/>
                <a:gd name="connsiteX13" fmla="*/ 2696 w 105077"/>
                <a:gd name="connsiteY13" fmla="*/ 59309 h 111175"/>
                <a:gd name="connsiteX14" fmla="*/ 17222 w 105077"/>
                <a:gd name="connsiteY14" fmla="*/ 18738 h 111175"/>
                <a:gd name="connsiteX15" fmla="*/ 45811 w 105077"/>
                <a:gd name="connsiteY15" fmla="*/ -1040 h 111175"/>
                <a:gd name="connsiteX16" fmla="*/ 91942 w 105077"/>
                <a:gd name="connsiteY16" fmla="*/ -1312 h 111175"/>
                <a:gd name="connsiteX17" fmla="*/ 95762 w 105077"/>
                <a:gd name="connsiteY17" fmla="*/ -424 h 111175"/>
                <a:gd name="connsiteX18" fmla="*/ 103676 w 105077"/>
                <a:gd name="connsiteY18" fmla="*/ 12977 h 111175"/>
                <a:gd name="connsiteX19" fmla="*/ 102043 w 105077"/>
                <a:gd name="connsiteY19" fmla="*/ 21104 h 111175"/>
                <a:gd name="connsiteX20" fmla="*/ 98495 w 105077"/>
                <a:gd name="connsiteY20" fmla="*/ 53679 h 111175"/>
                <a:gd name="connsiteX21" fmla="*/ 97430 w 105077"/>
                <a:gd name="connsiteY21" fmla="*/ 72876 h 111175"/>
                <a:gd name="connsiteX22" fmla="*/ 95502 w 105077"/>
                <a:gd name="connsiteY22" fmla="*/ 97704 h 111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5077" h="111175">
                  <a:moveTo>
                    <a:pt x="95502" y="97704"/>
                  </a:moveTo>
                  <a:cubicBezTo>
                    <a:pt x="93728" y="98887"/>
                    <a:pt x="95502" y="101797"/>
                    <a:pt x="93231" y="102530"/>
                  </a:cubicBezTo>
                  <a:cubicBezTo>
                    <a:pt x="91528" y="102873"/>
                    <a:pt x="89813" y="103110"/>
                    <a:pt x="88086" y="103228"/>
                  </a:cubicBezTo>
                  <a:cubicBezTo>
                    <a:pt x="78517" y="104849"/>
                    <a:pt x="68995" y="106848"/>
                    <a:pt x="59378" y="108066"/>
                  </a:cubicBezTo>
                  <a:cubicBezTo>
                    <a:pt x="51702" y="109048"/>
                    <a:pt x="44001" y="107759"/>
                    <a:pt x="36443" y="106209"/>
                  </a:cubicBezTo>
                  <a:cubicBezTo>
                    <a:pt x="31901" y="105275"/>
                    <a:pt x="27430" y="103961"/>
                    <a:pt x="22852" y="103216"/>
                  </a:cubicBezTo>
                  <a:cubicBezTo>
                    <a:pt x="20439" y="103086"/>
                    <a:pt x="18499" y="101146"/>
                    <a:pt x="18381" y="98733"/>
                  </a:cubicBezTo>
                  <a:cubicBezTo>
                    <a:pt x="18073" y="96853"/>
                    <a:pt x="17163" y="95114"/>
                    <a:pt x="15779" y="93801"/>
                  </a:cubicBezTo>
                  <a:cubicBezTo>
                    <a:pt x="13094" y="91045"/>
                    <a:pt x="9864" y="90726"/>
                    <a:pt x="6860" y="93103"/>
                  </a:cubicBezTo>
                  <a:cubicBezTo>
                    <a:pt x="5949" y="93837"/>
                    <a:pt x="5157" y="94700"/>
                    <a:pt x="4494" y="95670"/>
                  </a:cubicBezTo>
                  <a:cubicBezTo>
                    <a:pt x="3808" y="96640"/>
                    <a:pt x="3311" y="97834"/>
                    <a:pt x="1857" y="97527"/>
                  </a:cubicBezTo>
                  <a:cubicBezTo>
                    <a:pt x="366" y="97255"/>
                    <a:pt x="-746" y="96013"/>
                    <a:pt x="-852" y="94499"/>
                  </a:cubicBezTo>
                  <a:cubicBezTo>
                    <a:pt x="-947" y="93777"/>
                    <a:pt x="-970" y="93044"/>
                    <a:pt x="-1030" y="92322"/>
                  </a:cubicBezTo>
                  <a:cubicBezTo>
                    <a:pt x="153" y="81310"/>
                    <a:pt x="745" y="70192"/>
                    <a:pt x="2696" y="59309"/>
                  </a:cubicBezTo>
                  <a:cubicBezTo>
                    <a:pt x="5121" y="45044"/>
                    <a:pt x="10042" y="31311"/>
                    <a:pt x="17222" y="18738"/>
                  </a:cubicBezTo>
                  <a:cubicBezTo>
                    <a:pt x="23597" y="7808"/>
                    <a:pt x="33415" y="1516"/>
                    <a:pt x="45811" y="-1040"/>
                  </a:cubicBezTo>
                  <a:cubicBezTo>
                    <a:pt x="61188" y="-4210"/>
                    <a:pt x="76565" y="-2222"/>
                    <a:pt x="91942" y="-1312"/>
                  </a:cubicBezTo>
                  <a:cubicBezTo>
                    <a:pt x="93243" y="-1170"/>
                    <a:pt x="94532" y="-874"/>
                    <a:pt x="95762" y="-424"/>
                  </a:cubicBezTo>
                  <a:cubicBezTo>
                    <a:pt x="102457" y="1646"/>
                    <a:pt x="105095" y="6117"/>
                    <a:pt x="103676" y="12977"/>
                  </a:cubicBezTo>
                  <a:cubicBezTo>
                    <a:pt x="103120" y="15686"/>
                    <a:pt x="102564" y="18395"/>
                    <a:pt x="102043" y="21104"/>
                  </a:cubicBezTo>
                  <a:cubicBezTo>
                    <a:pt x="99973" y="31867"/>
                    <a:pt x="99678" y="42820"/>
                    <a:pt x="98495" y="53679"/>
                  </a:cubicBezTo>
                  <a:cubicBezTo>
                    <a:pt x="97844" y="60019"/>
                    <a:pt x="97478" y="66454"/>
                    <a:pt x="97430" y="72876"/>
                  </a:cubicBezTo>
                  <a:cubicBezTo>
                    <a:pt x="97347" y="81192"/>
                    <a:pt x="96709" y="89483"/>
                    <a:pt x="95502" y="97704"/>
                  </a:cubicBezTo>
                  <a:close/>
                </a:path>
              </a:pathLst>
            </a:custGeom>
            <a:solidFill>
              <a:srgbClr val="53FED8"/>
            </a:solidFill>
            <a:ln w="1171" cap="flat">
              <a:noFill/>
              <a:prstDash val="solid"/>
              <a:miter/>
            </a:ln>
          </p:spPr>
          <p:txBody>
            <a:bodyPr rtlCol="0" anchor="ctr"/>
            <a:lstStyle/>
            <a:p>
              <a:endParaRPr lang="es-CO"/>
            </a:p>
          </p:txBody>
        </p:sp>
        <p:sp>
          <p:nvSpPr>
            <p:cNvPr id="423" name="Freeform: Shape 422">
              <a:extLst>
                <a:ext uri="{FF2B5EF4-FFF2-40B4-BE49-F238E27FC236}">
                  <a16:creationId xmlns:a16="http://schemas.microsoft.com/office/drawing/2014/main" id="{752657B8-2766-B462-8C7E-04975BC265C6}"/>
                </a:ext>
              </a:extLst>
            </p:cNvPr>
            <p:cNvSpPr/>
            <p:nvPr/>
          </p:nvSpPr>
          <p:spPr>
            <a:xfrm rot="19975584">
              <a:off x="13019325" y="6808562"/>
              <a:ext cx="27300" cy="332994"/>
            </a:xfrm>
            <a:custGeom>
              <a:avLst/>
              <a:gdLst>
                <a:gd name="connsiteX0" fmla="*/ 781 w 27300"/>
                <a:gd name="connsiteY0" fmla="*/ -2768 h 332994"/>
                <a:gd name="connsiteX1" fmla="*/ 355 w 27300"/>
                <a:gd name="connsiteY1" fmla="*/ 20889 h 332994"/>
                <a:gd name="connsiteX2" fmla="*/ 1242 w 27300"/>
                <a:gd name="connsiteY2" fmla="*/ 43151 h 332994"/>
                <a:gd name="connsiteX3" fmla="*/ 1478 w 27300"/>
                <a:gd name="connsiteY3" fmla="*/ 44877 h 332994"/>
                <a:gd name="connsiteX4" fmla="*/ 2519 w 27300"/>
                <a:gd name="connsiteY4" fmla="*/ 69788 h 332994"/>
                <a:gd name="connsiteX5" fmla="*/ 3560 w 27300"/>
                <a:gd name="connsiteY5" fmla="*/ 105652 h 332994"/>
                <a:gd name="connsiteX6" fmla="*/ 6174 w 27300"/>
                <a:gd name="connsiteY6" fmla="*/ 150150 h 332994"/>
                <a:gd name="connsiteX7" fmla="*/ 8741 w 27300"/>
                <a:gd name="connsiteY7" fmla="*/ 183270 h 332994"/>
                <a:gd name="connsiteX8" fmla="*/ 14407 w 27300"/>
                <a:gd name="connsiteY8" fmla="*/ 226550 h 332994"/>
                <a:gd name="connsiteX9" fmla="*/ 19233 w 27300"/>
                <a:gd name="connsiteY9" fmla="*/ 258937 h 332994"/>
                <a:gd name="connsiteX10" fmla="*/ 21031 w 27300"/>
                <a:gd name="connsiteY10" fmla="*/ 282014 h 332994"/>
                <a:gd name="connsiteX11" fmla="*/ 23006 w 27300"/>
                <a:gd name="connsiteY11" fmla="*/ 301578 h 332994"/>
                <a:gd name="connsiteX12" fmla="*/ 23905 w 27300"/>
                <a:gd name="connsiteY12" fmla="*/ 312034 h 332994"/>
                <a:gd name="connsiteX13" fmla="*/ 26271 w 27300"/>
                <a:gd name="connsiteY13" fmla="*/ 330226 h 332994"/>
                <a:gd name="connsiteX14" fmla="*/ 24130 w 27300"/>
                <a:gd name="connsiteY14" fmla="*/ 322006 h 332994"/>
                <a:gd name="connsiteX15" fmla="*/ 22687 w 27300"/>
                <a:gd name="connsiteY15" fmla="*/ 308628 h 332994"/>
                <a:gd name="connsiteX16" fmla="*/ 21670 w 27300"/>
                <a:gd name="connsiteY16" fmla="*/ 299544 h 332994"/>
                <a:gd name="connsiteX17" fmla="*/ 19044 w 27300"/>
                <a:gd name="connsiteY17" fmla="*/ 270966 h 332994"/>
                <a:gd name="connsiteX18" fmla="*/ 15046 w 27300"/>
                <a:gd name="connsiteY18" fmla="*/ 244790 h 332994"/>
                <a:gd name="connsiteX19" fmla="*/ 12100 w 27300"/>
                <a:gd name="connsiteY19" fmla="*/ 224149 h 332994"/>
                <a:gd name="connsiteX20" fmla="*/ 10030 w 27300"/>
                <a:gd name="connsiteY20" fmla="*/ 210416 h 332994"/>
                <a:gd name="connsiteX21" fmla="*/ 7771 w 27300"/>
                <a:gd name="connsiteY21" fmla="*/ 190568 h 332994"/>
                <a:gd name="connsiteX22" fmla="*/ 6659 w 27300"/>
                <a:gd name="connsiteY22" fmla="*/ 181105 h 332994"/>
                <a:gd name="connsiteX23" fmla="*/ 5216 w 27300"/>
                <a:gd name="connsiteY23" fmla="*/ 166840 h 332994"/>
                <a:gd name="connsiteX24" fmla="*/ 5145 w 27300"/>
                <a:gd name="connsiteY24" fmla="*/ 165965 h 332994"/>
                <a:gd name="connsiteX25" fmla="*/ 3962 w 27300"/>
                <a:gd name="connsiteY25" fmla="*/ 144674 h 332994"/>
                <a:gd name="connsiteX26" fmla="*/ 2519 w 27300"/>
                <a:gd name="connsiteY26" fmla="*/ 124731 h 332994"/>
                <a:gd name="connsiteX27" fmla="*/ 2519 w 27300"/>
                <a:gd name="connsiteY27" fmla="*/ 123856 h 332994"/>
                <a:gd name="connsiteX28" fmla="*/ 1431 w 27300"/>
                <a:gd name="connsiteY28" fmla="*/ 101666 h 332994"/>
                <a:gd name="connsiteX29" fmla="*/ 615 w 27300"/>
                <a:gd name="connsiteY29" fmla="*/ 62809 h 332994"/>
                <a:gd name="connsiteX30" fmla="*/ -864 w 27300"/>
                <a:gd name="connsiteY30" fmla="*/ 22758 h 332994"/>
                <a:gd name="connsiteX31" fmla="*/ -118 w 27300"/>
                <a:gd name="connsiteY31" fmla="*/ -343 h 332994"/>
                <a:gd name="connsiteX32" fmla="*/ 781 w 27300"/>
                <a:gd name="connsiteY32" fmla="*/ -2768 h 332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300" h="332994">
                  <a:moveTo>
                    <a:pt x="781" y="-2768"/>
                  </a:moveTo>
                  <a:cubicBezTo>
                    <a:pt x="710" y="5098"/>
                    <a:pt x="331" y="12988"/>
                    <a:pt x="355" y="20889"/>
                  </a:cubicBezTo>
                  <a:cubicBezTo>
                    <a:pt x="355" y="28294"/>
                    <a:pt x="225" y="35770"/>
                    <a:pt x="1242" y="43151"/>
                  </a:cubicBezTo>
                  <a:cubicBezTo>
                    <a:pt x="1372" y="43718"/>
                    <a:pt x="1443" y="44298"/>
                    <a:pt x="1478" y="44877"/>
                  </a:cubicBezTo>
                  <a:cubicBezTo>
                    <a:pt x="1289" y="53157"/>
                    <a:pt x="2791" y="61437"/>
                    <a:pt x="2519" y="69788"/>
                  </a:cubicBezTo>
                  <a:cubicBezTo>
                    <a:pt x="2129" y="81758"/>
                    <a:pt x="2922" y="93717"/>
                    <a:pt x="3560" y="105652"/>
                  </a:cubicBezTo>
                  <a:cubicBezTo>
                    <a:pt x="4353" y="120485"/>
                    <a:pt x="5346" y="135318"/>
                    <a:pt x="6174" y="150150"/>
                  </a:cubicBezTo>
                  <a:cubicBezTo>
                    <a:pt x="6801" y="161186"/>
                    <a:pt x="7653" y="172234"/>
                    <a:pt x="8741" y="183270"/>
                  </a:cubicBezTo>
                  <a:cubicBezTo>
                    <a:pt x="10149" y="197760"/>
                    <a:pt x="12041" y="212191"/>
                    <a:pt x="14407" y="226550"/>
                  </a:cubicBezTo>
                  <a:cubicBezTo>
                    <a:pt x="16205" y="237314"/>
                    <a:pt x="17506" y="248161"/>
                    <a:pt x="19233" y="258937"/>
                  </a:cubicBezTo>
                  <a:cubicBezTo>
                    <a:pt x="20262" y="266589"/>
                    <a:pt x="20853" y="274290"/>
                    <a:pt x="21031" y="282014"/>
                  </a:cubicBezTo>
                  <a:cubicBezTo>
                    <a:pt x="21338" y="288555"/>
                    <a:pt x="22072" y="295096"/>
                    <a:pt x="23006" y="301578"/>
                  </a:cubicBezTo>
                  <a:cubicBezTo>
                    <a:pt x="23515" y="305067"/>
                    <a:pt x="23621" y="308557"/>
                    <a:pt x="23905" y="312034"/>
                  </a:cubicBezTo>
                  <a:cubicBezTo>
                    <a:pt x="24390" y="318150"/>
                    <a:pt x="25703" y="324135"/>
                    <a:pt x="26271" y="330226"/>
                  </a:cubicBezTo>
                  <a:cubicBezTo>
                    <a:pt x="24343" y="327861"/>
                    <a:pt x="24603" y="324797"/>
                    <a:pt x="24130" y="322006"/>
                  </a:cubicBezTo>
                  <a:cubicBezTo>
                    <a:pt x="23373" y="317570"/>
                    <a:pt x="22462" y="313134"/>
                    <a:pt x="22687" y="308628"/>
                  </a:cubicBezTo>
                  <a:cubicBezTo>
                    <a:pt x="22651" y="305576"/>
                    <a:pt x="22308" y="302524"/>
                    <a:pt x="21670" y="299544"/>
                  </a:cubicBezTo>
                  <a:cubicBezTo>
                    <a:pt x="20215" y="290081"/>
                    <a:pt x="20203" y="280464"/>
                    <a:pt x="19044" y="270966"/>
                  </a:cubicBezTo>
                  <a:cubicBezTo>
                    <a:pt x="17967" y="262213"/>
                    <a:pt x="16347" y="253519"/>
                    <a:pt x="15046" y="244790"/>
                  </a:cubicBezTo>
                  <a:cubicBezTo>
                    <a:pt x="14005" y="237917"/>
                    <a:pt x="13106" y="231033"/>
                    <a:pt x="12100" y="224149"/>
                  </a:cubicBezTo>
                  <a:cubicBezTo>
                    <a:pt x="11438" y="219571"/>
                    <a:pt x="10622" y="215006"/>
                    <a:pt x="10030" y="210416"/>
                  </a:cubicBezTo>
                  <a:cubicBezTo>
                    <a:pt x="9179" y="203804"/>
                    <a:pt x="7890" y="197240"/>
                    <a:pt x="7771" y="190568"/>
                  </a:cubicBezTo>
                  <a:cubicBezTo>
                    <a:pt x="7641" y="187386"/>
                    <a:pt x="7263" y="184228"/>
                    <a:pt x="6659" y="181105"/>
                  </a:cubicBezTo>
                  <a:cubicBezTo>
                    <a:pt x="5867" y="176374"/>
                    <a:pt x="6659" y="171477"/>
                    <a:pt x="5216" y="166840"/>
                  </a:cubicBezTo>
                  <a:cubicBezTo>
                    <a:pt x="5134" y="166556"/>
                    <a:pt x="5110" y="166261"/>
                    <a:pt x="5145" y="165965"/>
                  </a:cubicBezTo>
                  <a:cubicBezTo>
                    <a:pt x="5618" y="158868"/>
                    <a:pt x="4530" y="151771"/>
                    <a:pt x="3962" y="144674"/>
                  </a:cubicBezTo>
                  <a:cubicBezTo>
                    <a:pt x="3478" y="138038"/>
                    <a:pt x="4093" y="131284"/>
                    <a:pt x="2519" y="124731"/>
                  </a:cubicBezTo>
                  <a:cubicBezTo>
                    <a:pt x="2484" y="124435"/>
                    <a:pt x="2484" y="124152"/>
                    <a:pt x="2519" y="123856"/>
                  </a:cubicBezTo>
                  <a:cubicBezTo>
                    <a:pt x="3075" y="116416"/>
                    <a:pt x="1987" y="109023"/>
                    <a:pt x="1431" y="101666"/>
                  </a:cubicBezTo>
                  <a:cubicBezTo>
                    <a:pt x="461" y="88654"/>
                    <a:pt x="1431" y="75726"/>
                    <a:pt x="615" y="62809"/>
                  </a:cubicBezTo>
                  <a:cubicBezTo>
                    <a:pt x="-248" y="49467"/>
                    <a:pt x="-1479" y="36124"/>
                    <a:pt x="-864" y="22758"/>
                  </a:cubicBezTo>
                  <a:cubicBezTo>
                    <a:pt x="-509" y="15058"/>
                    <a:pt x="-201" y="7381"/>
                    <a:pt x="-118" y="-343"/>
                  </a:cubicBezTo>
                  <a:cubicBezTo>
                    <a:pt x="-284" y="-1253"/>
                    <a:pt x="59" y="-2176"/>
                    <a:pt x="781" y="-2768"/>
                  </a:cubicBezTo>
                  <a:close/>
                </a:path>
              </a:pathLst>
            </a:custGeom>
            <a:solidFill>
              <a:srgbClr val="270000"/>
            </a:solidFill>
            <a:ln w="1171" cap="flat">
              <a:noFill/>
              <a:prstDash val="solid"/>
              <a:miter/>
            </a:ln>
          </p:spPr>
          <p:txBody>
            <a:bodyPr rtlCol="0" anchor="ctr"/>
            <a:lstStyle/>
            <a:p>
              <a:endParaRPr lang="es-CO"/>
            </a:p>
          </p:txBody>
        </p:sp>
        <p:sp>
          <p:nvSpPr>
            <p:cNvPr id="424" name="Freeform: Shape 423">
              <a:extLst>
                <a:ext uri="{FF2B5EF4-FFF2-40B4-BE49-F238E27FC236}">
                  <a16:creationId xmlns:a16="http://schemas.microsoft.com/office/drawing/2014/main" id="{77BD3FBB-B30E-915F-B6FA-1B0550891F84}"/>
                </a:ext>
              </a:extLst>
            </p:cNvPr>
            <p:cNvSpPr/>
            <p:nvPr/>
          </p:nvSpPr>
          <p:spPr>
            <a:xfrm rot="19975584">
              <a:off x="13475048" y="6425211"/>
              <a:ext cx="854" cy="1738"/>
            </a:xfrm>
            <a:custGeom>
              <a:avLst/>
              <a:gdLst>
                <a:gd name="connsiteX0" fmla="*/ -1019 w 854"/>
                <a:gd name="connsiteY0" fmla="*/ -2768 h 1738"/>
                <a:gd name="connsiteX1" fmla="*/ -203 w 854"/>
                <a:gd name="connsiteY1" fmla="*/ -1029 h 1738"/>
                <a:gd name="connsiteX2" fmla="*/ -1019 w 854"/>
                <a:gd name="connsiteY2" fmla="*/ -2768 h 1738"/>
              </a:gdLst>
              <a:ahLst/>
              <a:cxnLst>
                <a:cxn ang="0">
                  <a:pos x="connsiteX0" y="connsiteY0"/>
                </a:cxn>
                <a:cxn ang="0">
                  <a:pos x="connsiteX1" y="connsiteY1"/>
                </a:cxn>
                <a:cxn ang="0">
                  <a:pos x="connsiteX2" y="connsiteY2"/>
                </a:cxn>
              </a:cxnLst>
              <a:rect l="l" t="t" r="r" b="b"/>
              <a:pathLst>
                <a:path w="854" h="1738">
                  <a:moveTo>
                    <a:pt x="-1019" y="-2768"/>
                  </a:moveTo>
                  <a:cubicBezTo>
                    <a:pt x="-404" y="-2424"/>
                    <a:pt x="-73" y="-1727"/>
                    <a:pt x="-203" y="-1029"/>
                  </a:cubicBezTo>
                  <a:cubicBezTo>
                    <a:pt x="-783" y="-1407"/>
                    <a:pt x="-1090" y="-2081"/>
                    <a:pt x="-1019" y="-2768"/>
                  </a:cubicBezTo>
                  <a:close/>
                </a:path>
              </a:pathLst>
            </a:custGeom>
            <a:solidFill>
              <a:srgbClr val="020202"/>
            </a:solidFill>
            <a:ln w="1171" cap="flat">
              <a:noFill/>
              <a:prstDash val="solid"/>
              <a:miter/>
            </a:ln>
          </p:spPr>
          <p:txBody>
            <a:bodyPr rtlCol="0" anchor="ctr"/>
            <a:lstStyle/>
            <a:p>
              <a:endParaRPr lang="es-CO"/>
            </a:p>
          </p:txBody>
        </p:sp>
        <p:sp>
          <p:nvSpPr>
            <p:cNvPr id="425" name="Freeform: Shape 424">
              <a:extLst>
                <a:ext uri="{FF2B5EF4-FFF2-40B4-BE49-F238E27FC236}">
                  <a16:creationId xmlns:a16="http://schemas.microsoft.com/office/drawing/2014/main" id="{1CE467E9-D295-E9E8-0C77-4BD73C4CED21}"/>
                </a:ext>
              </a:extLst>
            </p:cNvPr>
            <p:cNvSpPr/>
            <p:nvPr/>
          </p:nvSpPr>
          <p:spPr>
            <a:xfrm rot="19975584">
              <a:off x="13425462" y="6355096"/>
              <a:ext cx="864" cy="1750"/>
            </a:xfrm>
            <a:custGeom>
              <a:avLst/>
              <a:gdLst>
                <a:gd name="connsiteX0" fmla="*/ -1017 w 864"/>
                <a:gd name="connsiteY0" fmla="*/ -2768 h 1750"/>
                <a:gd name="connsiteX1" fmla="*/ -189 w 864"/>
                <a:gd name="connsiteY1" fmla="*/ -1017 h 1750"/>
                <a:gd name="connsiteX2" fmla="*/ -1017 w 864"/>
                <a:gd name="connsiteY2" fmla="*/ -2768 h 1750"/>
              </a:gdLst>
              <a:ahLst/>
              <a:cxnLst>
                <a:cxn ang="0">
                  <a:pos x="connsiteX0" y="connsiteY0"/>
                </a:cxn>
                <a:cxn ang="0">
                  <a:pos x="connsiteX1" y="connsiteY1"/>
                </a:cxn>
                <a:cxn ang="0">
                  <a:pos x="connsiteX2" y="connsiteY2"/>
                </a:cxn>
              </a:cxnLst>
              <a:rect l="l" t="t" r="r" b="b"/>
              <a:pathLst>
                <a:path w="864" h="1750">
                  <a:moveTo>
                    <a:pt x="-1017" y="-2768"/>
                  </a:moveTo>
                  <a:cubicBezTo>
                    <a:pt x="-402" y="-2413"/>
                    <a:pt x="-71" y="-1715"/>
                    <a:pt x="-189" y="-1017"/>
                  </a:cubicBezTo>
                  <a:cubicBezTo>
                    <a:pt x="-769" y="-1395"/>
                    <a:pt x="-1100" y="-2070"/>
                    <a:pt x="-1017" y="-2768"/>
                  </a:cubicBezTo>
                  <a:close/>
                </a:path>
              </a:pathLst>
            </a:custGeom>
            <a:solidFill>
              <a:srgbClr val="020202"/>
            </a:solidFill>
            <a:ln w="1171" cap="flat">
              <a:noFill/>
              <a:prstDash val="solid"/>
              <a:miter/>
            </a:ln>
          </p:spPr>
          <p:txBody>
            <a:bodyPr rtlCol="0" anchor="ctr"/>
            <a:lstStyle/>
            <a:p>
              <a:endParaRPr lang="es-CO"/>
            </a:p>
          </p:txBody>
        </p:sp>
        <p:sp>
          <p:nvSpPr>
            <p:cNvPr id="426" name="Freeform: Shape 425">
              <a:extLst>
                <a:ext uri="{FF2B5EF4-FFF2-40B4-BE49-F238E27FC236}">
                  <a16:creationId xmlns:a16="http://schemas.microsoft.com/office/drawing/2014/main" id="{CC9BE025-F34C-2F39-ED08-E101260F90FE}"/>
                </a:ext>
              </a:extLst>
            </p:cNvPr>
            <p:cNvSpPr/>
            <p:nvPr/>
          </p:nvSpPr>
          <p:spPr>
            <a:xfrm rot="19975584">
              <a:off x="13483421" y="6439625"/>
              <a:ext cx="843" cy="1738"/>
            </a:xfrm>
            <a:custGeom>
              <a:avLst/>
              <a:gdLst>
                <a:gd name="connsiteX0" fmla="*/ -1016 w 843"/>
                <a:gd name="connsiteY0" fmla="*/ -2768 h 1738"/>
                <a:gd name="connsiteX1" fmla="*/ -224 w 843"/>
                <a:gd name="connsiteY1" fmla="*/ -1029 h 1738"/>
                <a:gd name="connsiteX2" fmla="*/ -1016 w 843"/>
                <a:gd name="connsiteY2" fmla="*/ -2768 h 1738"/>
              </a:gdLst>
              <a:ahLst/>
              <a:cxnLst>
                <a:cxn ang="0">
                  <a:pos x="connsiteX0" y="connsiteY0"/>
                </a:cxn>
                <a:cxn ang="0">
                  <a:pos x="connsiteX1" y="connsiteY1"/>
                </a:cxn>
                <a:cxn ang="0">
                  <a:pos x="connsiteX2" y="connsiteY2"/>
                </a:cxn>
              </a:cxnLst>
              <a:rect l="l" t="t" r="r" b="b"/>
              <a:pathLst>
                <a:path w="843" h="1738">
                  <a:moveTo>
                    <a:pt x="-1016" y="-2768"/>
                  </a:moveTo>
                  <a:cubicBezTo>
                    <a:pt x="-401" y="-2425"/>
                    <a:pt x="-70" y="-1715"/>
                    <a:pt x="-224" y="-1029"/>
                  </a:cubicBezTo>
                  <a:cubicBezTo>
                    <a:pt x="-791" y="-1419"/>
                    <a:pt x="-1099" y="-2082"/>
                    <a:pt x="-1016" y="-2768"/>
                  </a:cubicBezTo>
                  <a:close/>
                </a:path>
              </a:pathLst>
            </a:custGeom>
            <a:solidFill>
              <a:srgbClr val="020202"/>
            </a:solidFill>
            <a:ln w="1171" cap="flat">
              <a:noFill/>
              <a:prstDash val="solid"/>
              <a:miter/>
            </a:ln>
          </p:spPr>
          <p:txBody>
            <a:bodyPr rtlCol="0" anchor="ctr"/>
            <a:lstStyle/>
            <a:p>
              <a:endParaRPr lang="es-CO"/>
            </a:p>
          </p:txBody>
        </p:sp>
        <p:sp>
          <p:nvSpPr>
            <p:cNvPr id="427" name="Freeform: Shape 426">
              <a:extLst>
                <a:ext uri="{FF2B5EF4-FFF2-40B4-BE49-F238E27FC236}">
                  <a16:creationId xmlns:a16="http://schemas.microsoft.com/office/drawing/2014/main" id="{57FD3058-5DE9-FFFB-9FB2-64E30E0C5905}"/>
                </a:ext>
              </a:extLst>
            </p:cNvPr>
            <p:cNvSpPr/>
            <p:nvPr/>
          </p:nvSpPr>
          <p:spPr>
            <a:xfrm rot="19975584">
              <a:off x="13470299" y="6417796"/>
              <a:ext cx="857" cy="1738"/>
            </a:xfrm>
            <a:custGeom>
              <a:avLst/>
              <a:gdLst>
                <a:gd name="connsiteX0" fmla="*/ -1017 w 857"/>
                <a:gd name="connsiteY0" fmla="*/ -2768 h 1738"/>
                <a:gd name="connsiteX1" fmla="*/ -200 w 857"/>
                <a:gd name="connsiteY1" fmla="*/ -1029 h 1738"/>
                <a:gd name="connsiteX2" fmla="*/ -1017 w 857"/>
                <a:gd name="connsiteY2" fmla="*/ -2768 h 1738"/>
              </a:gdLst>
              <a:ahLst/>
              <a:cxnLst>
                <a:cxn ang="0">
                  <a:pos x="connsiteX0" y="connsiteY0"/>
                </a:cxn>
                <a:cxn ang="0">
                  <a:pos x="connsiteX1" y="connsiteY1"/>
                </a:cxn>
                <a:cxn ang="0">
                  <a:pos x="connsiteX2" y="connsiteY2"/>
                </a:cxn>
              </a:cxnLst>
              <a:rect l="l" t="t" r="r" b="b"/>
              <a:pathLst>
                <a:path w="857" h="1738">
                  <a:moveTo>
                    <a:pt x="-1017" y="-2768"/>
                  </a:moveTo>
                  <a:cubicBezTo>
                    <a:pt x="-401" y="-2425"/>
                    <a:pt x="-70" y="-1727"/>
                    <a:pt x="-200" y="-1029"/>
                  </a:cubicBezTo>
                  <a:cubicBezTo>
                    <a:pt x="-780" y="-1407"/>
                    <a:pt x="-1099" y="-2082"/>
                    <a:pt x="-1017" y="-2768"/>
                  </a:cubicBezTo>
                  <a:close/>
                </a:path>
              </a:pathLst>
            </a:custGeom>
            <a:solidFill>
              <a:srgbClr val="020202"/>
            </a:solidFill>
            <a:ln w="1171" cap="flat">
              <a:noFill/>
              <a:prstDash val="solid"/>
              <a:miter/>
            </a:ln>
          </p:spPr>
          <p:txBody>
            <a:bodyPr rtlCol="0" anchor="ctr"/>
            <a:lstStyle/>
            <a:p>
              <a:endParaRPr lang="es-CO"/>
            </a:p>
          </p:txBody>
        </p:sp>
        <p:sp>
          <p:nvSpPr>
            <p:cNvPr id="428" name="Freeform: Shape 427">
              <a:extLst>
                <a:ext uri="{FF2B5EF4-FFF2-40B4-BE49-F238E27FC236}">
                  <a16:creationId xmlns:a16="http://schemas.microsoft.com/office/drawing/2014/main" id="{83180BE3-A938-2B0F-0281-340E4530E936}"/>
                </a:ext>
              </a:extLst>
            </p:cNvPr>
            <p:cNvSpPr/>
            <p:nvPr/>
          </p:nvSpPr>
          <p:spPr>
            <a:xfrm rot="19975584">
              <a:off x="13419620" y="6336383"/>
              <a:ext cx="839" cy="887"/>
            </a:xfrm>
            <a:custGeom>
              <a:avLst/>
              <a:gdLst>
                <a:gd name="connsiteX0" fmla="*/ -190 w 839"/>
                <a:gd name="connsiteY0" fmla="*/ -2768 h 887"/>
                <a:gd name="connsiteX1" fmla="*/ -1030 w 839"/>
                <a:gd name="connsiteY1" fmla="*/ -1880 h 887"/>
              </a:gdLst>
              <a:ahLst/>
              <a:cxnLst>
                <a:cxn ang="0">
                  <a:pos x="connsiteX0" y="connsiteY0"/>
                </a:cxn>
                <a:cxn ang="0">
                  <a:pos x="connsiteX1" y="connsiteY1"/>
                </a:cxn>
              </a:cxnLst>
              <a:rect l="l" t="t" r="r" b="b"/>
              <a:pathLst>
                <a:path w="839" h="887">
                  <a:moveTo>
                    <a:pt x="-190" y="-2768"/>
                  </a:moveTo>
                  <a:lnTo>
                    <a:pt x="-1030" y="-1880"/>
                  </a:lnTo>
                  <a:close/>
                </a:path>
              </a:pathLst>
            </a:custGeom>
            <a:solidFill>
              <a:srgbClr val="020202"/>
            </a:solidFill>
            <a:ln w="1171" cap="flat">
              <a:noFill/>
              <a:prstDash val="solid"/>
              <a:miter/>
            </a:ln>
          </p:spPr>
          <p:txBody>
            <a:bodyPr rtlCol="0" anchor="ctr"/>
            <a:lstStyle/>
            <a:p>
              <a:endParaRPr lang="es-CO"/>
            </a:p>
          </p:txBody>
        </p:sp>
        <p:sp>
          <p:nvSpPr>
            <p:cNvPr id="429" name="Freeform: Shape 428">
              <a:extLst>
                <a:ext uri="{FF2B5EF4-FFF2-40B4-BE49-F238E27FC236}">
                  <a16:creationId xmlns:a16="http://schemas.microsoft.com/office/drawing/2014/main" id="{E73521C0-798F-E60A-03D5-7BE941B83422}"/>
                </a:ext>
              </a:extLst>
            </p:cNvPr>
            <p:cNvSpPr/>
            <p:nvPr/>
          </p:nvSpPr>
          <p:spPr>
            <a:xfrm rot="19975584">
              <a:off x="13420848" y="6344561"/>
              <a:ext cx="839" cy="875"/>
            </a:xfrm>
            <a:custGeom>
              <a:avLst/>
              <a:gdLst>
                <a:gd name="connsiteX0" fmla="*/ -190 w 839"/>
                <a:gd name="connsiteY0" fmla="*/ -2768 h 875"/>
                <a:gd name="connsiteX1" fmla="*/ -1030 w 839"/>
                <a:gd name="connsiteY1" fmla="*/ -1892 h 875"/>
                <a:gd name="connsiteX2" fmla="*/ -190 w 839"/>
                <a:gd name="connsiteY2" fmla="*/ -2768 h 875"/>
              </a:gdLst>
              <a:ahLst/>
              <a:cxnLst>
                <a:cxn ang="0">
                  <a:pos x="connsiteX0" y="connsiteY0"/>
                </a:cxn>
                <a:cxn ang="0">
                  <a:pos x="connsiteX1" y="connsiteY1"/>
                </a:cxn>
                <a:cxn ang="0">
                  <a:pos x="connsiteX2" y="connsiteY2"/>
                </a:cxn>
              </a:cxnLst>
              <a:rect l="l" t="t" r="r" b="b"/>
              <a:pathLst>
                <a:path w="839" h="875">
                  <a:moveTo>
                    <a:pt x="-190" y="-2768"/>
                  </a:moveTo>
                  <a:cubicBezTo>
                    <a:pt x="-474" y="-2472"/>
                    <a:pt x="-746" y="-2176"/>
                    <a:pt x="-1030" y="-1892"/>
                  </a:cubicBezTo>
                  <a:cubicBezTo>
                    <a:pt x="-746" y="-2129"/>
                    <a:pt x="-474" y="-2424"/>
                    <a:pt x="-190" y="-2768"/>
                  </a:cubicBezTo>
                  <a:close/>
                </a:path>
              </a:pathLst>
            </a:custGeom>
            <a:solidFill>
              <a:srgbClr val="020202"/>
            </a:solidFill>
            <a:ln w="1171" cap="flat">
              <a:noFill/>
              <a:prstDash val="solid"/>
              <a:miter/>
            </a:ln>
          </p:spPr>
          <p:txBody>
            <a:bodyPr rtlCol="0" anchor="ctr"/>
            <a:lstStyle/>
            <a:p>
              <a:endParaRPr lang="es-CO"/>
            </a:p>
          </p:txBody>
        </p:sp>
        <p:sp>
          <p:nvSpPr>
            <p:cNvPr id="430" name="Freeform: Shape 429">
              <a:extLst>
                <a:ext uri="{FF2B5EF4-FFF2-40B4-BE49-F238E27FC236}">
                  <a16:creationId xmlns:a16="http://schemas.microsoft.com/office/drawing/2014/main" id="{FB9F46BC-8784-6E50-51CB-CF92FDF01F1B}"/>
                </a:ext>
              </a:extLst>
            </p:cNvPr>
            <p:cNvSpPr/>
            <p:nvPr/>
          </p:nvSpPr>
          <p:spPr>
            <a:xfrm rot="19975584">
              <a:off x="13422886" y="6350476"/>
              <a:ext cx="804" cy="875"/>
            </a:xfrm>
            <a:custGeom>
              <a:avLst/>
              <a:gdLst>
                <a:gd name="connsiteX0" fmla="*/ -225 w 804"/>
                <a:gd name="connsiteY0" fmla="*/ -2768 h 875"/>
                <a:gd name="connsiteX1" fmla="*/ -1030 w 804"/>
                <a:gd name="connsiteY1" fmla="*/ -1892 h 875"/>
              </a:gdLst>
              <a:ahLst/>
              <a:cxnLst>
                <a:cxn ang="0">
                  <a:pos x="connsiteX0" y="connsiteY0"/>
                </a:cxn>
                <a:cxn ang="0">
                  <a:pos x="connsiteX1" y="connsiteY1"/>
                </a:cxn>
              </a:cxnLst>
              <a:rect l="l" t="t" r="r" b="b"/>
              <a:pathLst>
                <a:path w="804" h="875">
                  <a:moveTo>
                    <a:pt x="-225" y="-2768"/>
                  </a:moveTo>
                  <a:lnTo>
                    <a:pt x="-1030" y="-1892"/>
                  </a:lnTo>
                  <a:close/>
                </a:path>
              </a:pathLst>
            </a:custGeom>
            <a:solidFill>
              <a:srgbClr val="020202"/>
            </a:solidFill>
            <a:ln w="1171" cap="flat">
              <a:noFill/>
              <a:prstDash val="solid"/>
              <a:miter/>
            </a:ln>
          </p:spPr>
          <p:txBody>
            <a:bodyPr rtlCol="0" anchor="ctr"/>
            <a:lstStyle/>
            <a:p>
              <a:endParaRPr lang="es-CO"/>
            </a:p>
          </p:txBody>
        </p:sp>
        <p:sp>
          <p:nvSpPr>
            <p:cNvPr id="431" name="Freeform: Shape 430">
              <a:extLst>
                <a:ext uri="{FF2B5EF4-FFF2-40B4-BE49-F238E27FC236}">
                  <a16:creationId xmlns:a16="http://schemas.microsoft.com/office/drawing/2014/main" id="{1BECF2D2-3880-C681-7C65-1F32C1A8DBD6}"/>
                </a:ext>
              </a:extLst>
            </p:cNvPr>
            <p:cNvSpPr/>
            <p:nvPr/>
          </p:nvSpPr>
          <p:spPr>
            <a:xfrm rot="19975584">
              <a:off x="13429247" y="6360992"/>
              <a:ext cx="839" cy="875"/>
            </a:xfrm>
            <a:custGeom>
              <a:avLst/>
              <a:gdLst>
                <a:gd name="connsiteX0" fmla="*/ -1030 w 839"/>
                <a:gd name="connsiteY0" fmla="*/ -2768 h 875"/>
                <a:gd name="connsiteX1" fmla="*/ -190 w 839"/>
                <a:gd name="connsiteY1" fmla="*/ -1892 h 875"/>
              </a:gdLst>
              <a:ahLst/>
              <a:cxnLst>
                <a:cxn ang="0">
                  <a:pos x="connsiteX0" y="connsiteY0"/>
                </a:cxn>
                <a:cxn ang="0">
                  <a:pos x="connsiteX1" y="connsiteY1"/>
                </a:cxn>
              </a:cxnLst>
              <a:rect l="l" t="t" r="r" b="b"/>
              <a:pathLst>
                <a:path w="839" h="875">
                  <a:moveTo>
                    <a:pt x="-1030" y="-2768"/>
                  </a:moveTo>
                  <a:lnTo>
                    <a:pt x="-190" y="-1892"/>
                  </a:lnTo>
                  <a:close/>
                </a:path>
              </a:pathLst>
            </a:custGeom>
            <a:solidFill>
              <a:srgbClr val="020202"/>
            </a:solidFill>
            <a:ln w="1171" cap="flat">
              <a:noFill/>
              <a:prstDash val="solid"/>
              <a:miter/>
            </a:ln>
          </p:spPr>
          <p:txBody>
            <a:bodyPr rtlCol="0" anchor="ctr"/>
            <a:lstStyle/>
            <a:p>
              <a:endParaRPr lang="es-CO"/>
            </a:p>
          </p:txBody>
        </p:sp>
        <p:sp>
          <p:nvSpPr>
            <p:cNvPr id="432" name="Freeform: Shape 431">
              <a:extLst>
                <a:ext uri="{FF2B5EF4-FFF2-40B4-BE49-F238E27FC236}">
                  <a16:creationId xmlns:a16="http://schemas.microsoft.com/office/drawing/2014/main" id="{51DB910E-2C9C-CF9D-F223-4148C4A1DA54}"/>
                </a:ext>
              </a:extLst>
            </p:cNvPr>
            <p:cNvSpPr/>
            <p:nvPr/>
          </p:nvSpPr>
          <p:spPr>
            <a:xfrm rot="19975584">
              <a:off x="13432398" y="6365249"/>
              <a:ext cx="745" cy="863"/>
            </a:xfrm>
            <a:custGeom>
              <a:avLst/>
              <a:gdLst>
                <a:gd name="connsiteX0" fmla="*/ -1030 w 745"/>
                <a:gd name="connsiteY0" fmla="*/ -2768 h 863"/>
                <a:gd name="connsiteX1" fmla="*/ -284 w 745"/>
                <a:gd name="connsiteY1" fmla="*/ -1904 h 863"/>
              </a:gdLst>
              <a:ahLst/>
              <a:cxnLst>
                <a:cxn ang="0">
                  <a:pos x="connsiteX0" y="connsiteY0"/>
                </a:cxn>
                <a:cxn ang="0">
                  <a:pos x="connsiteX1" y="connsiteY1"/>
                </a:cxn>
              </a:cxnLst>
              <a:rect l="l" t="t" r="r" b="b"/>
              <a:pathLst>
                <a:path w="745" h="863">
                  <a:moveTo>
                    <a:pt x="-1030" y="-2768"/>
                  </a:moveTo>
                  <a:lnTo>
                    <a:pt x="-284" y="-1904"/>
                  </a:lnTo>
                  <a:close/>
                </a:path>
              </a:pathLst>
            </a:custGeom>
            <a:solidFill>
              <a:srgbClr val="020202"/>
            </a:solidFill>
            <a:ln w="1171" cap="flat">
              <a:noFill/>
              <a:prstDash val="solid"/>
              <a:miter/>
            </a:ln>
          </p:spPr>
          <p:txBody>
            <a:bodyPr rtlCol="0" anchor="ctr"/>
            <a:lstStyle/>
            <a:p>
              <a:endParaRPr lang="es-CO"/>
            </a:p>
          </p:txBody>
        </p:sp>
        <p:sp>
          <p:nvSpPr>
            <p:cNvPr id="433" name="Freeform: Shape 432">
              <a:extLst>
                <a:ext uri="{FF2B5EF4-FFF2-40B4-BE49-F238E27FC236}">
                  <a16:creationId xmlns:a16="http://schemas.microsoft.com/office/drawing/2014/main" id="{9FFA3E30-FC00-7A11-32C2-911F0E634B5C}"/>
                </a:ext>
              </a:extLst>
            </p:cNvPr>
            <p:cNvSpPr/>
            <p:nvPr/>
          </p:nvSpPr>
          <p:spPr>
            <a:xfrm rot="19975584">
              <a:off x="13443530" y="6381254"/>
              <a:ext cx="792" cy="863"/>
            </a:xfrm>
            <a:custGeom>
              <a:avLst/>
              <a:gdLst>
                <a:gd name="connsiteX0" fmla="*/ -1030 w 792"/>
                <a:gd name="connsiteY0" fmla="*/ -2768 h 863"/>
                <a:gd name="connsiteX1" fmla="*/ -237 w 792"/>
                <a:gd name="connsiteY1" fmla="*/ -1904 h 863"/>
                <a:gd name="connsiteX2" fmla="*/ -1030 w 792"/>
                <a:gd name="connsiteY2" fmla="*/ -2768 h 863"/>
              </a:gdLst>
              <a:ahLst/>
              <a:cxnLst>
                <a:cxn ang="0">
                  <a:pos x="connsiteX0" y="connsiteY0"/>
                </a:cxn>
                <a:cxn ang="0">
                  <a:pos x="connsiteX1" y="connsiteY1"/>
                </a:cxn>
                <a:cxn ang="0">
                  <a:pos x="connsiteX2" y="connsiteY2"/>
                </a:cxn>
              </a:cxnLst>
              <a:rect l="l" t="t" r="r" b="b"/>
              <a:pathLst>
                <a:path w="792" h="863">
                  <a:moveTo>
                    <a:pt x="-1030" y="-2768"/>
                  </a:moveTo>
                  <a:cubicBezTo>
                    <a:pt x="-769" y="-2472"/>
                    <a:pt x="-497" y="-2188"/>
                    <a:pt x="-237" y="-1904"/>
                  </a:cubicBezTo>
                  <a:cubicBezTo>
                    <a:pt x="-497" y="-2188"/>
                    <a:pt x="-769" y="-2472"/>
                    <a:pt x="-1030" y="-2768"/>
                  </a:cubicBezTo>
                  <a:close/>
                </a:path>
              </a:pathLst>
            </a:custGeom>
            <a:solidFill>
              <a:srgbClr val="020202"/>
            </a:solidFill>
            <a:ln w="1171" cap="flat">
              <a:noFill/>
              <a:prstDash val="solid"/>
              <a:miter/>
            </a:ln>
          </p:spPr>
          <p:txBody>
            <a:bodyPr rtlCol="0" anchor="ctr"/>
            <a:lstStyle/>
            <a:p>
              <a:endParaRPr lang="es-CO"/>
            </a:p>
          </p:txBody>
        </p:sp>
        <p:sp>
          <p:nvSpPr>
            <p:cNvPr id="434" name="Freeform: Shape 433">
              <a:extLst>
                <a:ext uri="{FF2B5EF4-FFF2-40B4-BE49-F238E27FC236}">
                  <a16:creationId xmlns:a16="http://schemas.microsoft.com/office/drawing/2014/main" id="{4FA9C610-2B42-3DA1-95D1-B3FBD35C39DB}"/>
                </a:ext>
              </a:extLst>
            </p:cNvPr>
            <p:cNvSpPr/>
            <p:nvPr/>
          </p:nvSpPr>
          <p:spPr>
            <a:xfrm rot="19975584">
              <a:off x="13458207" y="6400321"/>
              <a:ext cx="792" cy="875"/>
            </a:xfrm>
            <a:custGeom>
              <a:avLst/>
              <a:gdLst>
                <a:gd name="connsiteX0" fmla="*/ -1030 w 792"/>
                <a:gd name="connsiteY0" fmla="*/ -2768 h 875"/>
                <a:gd name="connsiteX1" fmla="*/ -237 w 792"/>
                <a:gd name="connsiteY1" fmla="*/ -1892 h 875"/>
              </a:gdLst>
              <a:ahLst/>
              <a:cxnLst>
                <a:cxn ang="0">
                  <a:pos x="connsiteX0" y="connsiteY0"/>
                </a:cxn>
                <a:cxn ang="0">
                  <a:pos x="connsiteX1" y="connsiteY1"/>
                </a:cxn>
              </a:cxnLst>
              <a:rect l="l" t="t" r="r" b="b"/>
              <a:pathLst>
                <a:path w="792" h="875">
                  <a:moveTo>
                    <a:pt x="-1030" y="-2768"/>
                  </a:moveTo>
                  <a:lnTo>
                    <a:pt x="-237" y="-1892"/>
                  </a:lnTo>
                  <a:close/>
                </a:path>
              </a:pathLst>
            </a:custGeom>
            <a:solidFill>
              <a:srgbClr val="020202"/>
            </a:solidFill>
            <a:ln w="1171" cap="flat">
              <a:noFill/>
              <a:prstDash val="solid"/>
              <a:miter/>
            </a:ln>
          </p:spPr>
          <p:txBody>
            <a:bodyPr rtlCol="0" anchor="ctr"/>
            <a:lstStyle/>
            <a:p>
              <a:endParaRPr lang="es-CO"/>
            </a:p>
          </p:txBody>
        </p:sp>
        <p:sp>
          <p:nvSpPr>
            <p:cNvPr id="435" name="Freeform: Shape 434">
              <a:extLst>
                <a:ext uri="{FF2B5EF4-FFF2-40B4-BE49-F238E27FC236}">
                  <a16:creationId xmlns:a16="http://schemas.microsoft.com/office/drawing/2014/main" id="{D6D89BF7-F592-9AB0-2D3E-FFC7875B0E5C}"/>
                </a:ext>
              </a:extLst>
            </p:cNvPr>
            <p:cNvSpPr/>
            <p:nvPr/>
          </p:nvSpPr>
          <p:spPr>
            <a:xfrm rot="19975584">
              <a:off x="13466146" y="6412006"/>
              <a:ext cx="780" cy="875"/>
            </a:xfrm>
            <a:custGeom>
              <a:avLst/>
              <a:gdLst>
                <a:gd name="connsiteX0" fmla="*/ -1030 w 780"/>
                <a:gd name="connsiteY0" fmla="*/ -2768 h 875"/>
                <a:gd name="connsiteX1" fmla="*/ -249 w 780"/>
                <a:gd name="connsiteY1" fmla="*/ -1892 h 875"/>
              </a:gdLst>
              <a:ahLst/>
              <a:cxnLst>
                <a:cxn ang="0">
                  <a:pos x="connsiteX0" y="connsiteY0"/>
                </a:cxn>
                <a:cxn ang="0">
                  <a:pos x="connsiteX1" y="connsiteY1"/>
                </a:cxn>
              </a:cxnLst>
              <a:rect l="l" t="t" r="r" b="b"/>
              <a:pathLst>
                <a:path w="780" h="875">
                  <a:moveTo>
                    <a:pt x="-1030" y="-2768"/>
                  </a:moveTo>
                  <a:lnTo>
                    <a:pt x="-249" y="-1892"/>
                  </a:lnTo>
                  <a:close/>
                </a:path>
              </a:pathLst>
            </a:custGeom>
            <a:solidFill>
              <a:srgbClr val="020202"/>
            </a:solidFill>
            <a:ln w="1171" cap="flat">
              <a:noFill/>
              <a:prstDash val="solid"/>
              <a:miter/>
            </a:ln>
          </p:spPr>
          <p:txBody>
            <a:bodyPr rtlCol="0" anchor="ctr"/>
            <a:lstStyle/>
            <a:p>
              <a:endParaRPr lang="es-CO"/>
            </a:p>
          </p:txBody>
        </p:sp>
        <p:sp>
          <p:nvSpPr>
            <p:cNvPr id="436" name="Freeform: Shape 435">
              <a:extLst>
                <a:ext uri="{FF2B5EF4-FFF2-40B4-BE49-F238E27FC236}">
                  <a16:creationId xmlns:a16="http://schemas.microsoft.com/office/drawing/2014/main" id="{AB2B0FC8-D0AC-B236-8C0B-E802904284FD}"/>
                </a:ext>
              </a:extLst>
            </p:cNvPr>
            <p:cNvSpPr/>
            <p:nvPr/>
          </p:nvSpPr>
          <p:spPr>
            <a:xfrm rot="19975584">
              <a:off x="13496382" y="6463473"/>
              <a:ext cx="792" cy="863"/>
            </a:xfrm>
            <a:custGeom>
              <a:avLst/>
              <a:gdLst>
                <a:gd name="connsiteX0" fmla="*/ -1030 w 792"/>
                <a:gd name="connsiteY0" fmla="*/ -2768 h 863"/>
                <a:gd name="connsiteX1" fmla="*/ -237 w 792"/>
                <a:gd name="connsiteY1" fmla="*/ -1904 h 863"/>
              </a:gdLst>
              <a:ahLst/>
              <a:cxnLst>
                <a:cxn ang="0">
                  <a:pos x="connsiteX0" y="connsiteY0"/>
                </a:cxn>
                <a:cxn ang="0">
                  <a:pos x="connsiteX1" y="connsiteY1"/>
                </a:cxn>
              </a:cxnLst>
              <a:rect l="l" t="t" r="r" b="b"/>
              <a:pathLst>
                <a:path w="792" h="863">
                  <a:moveTo>
                    <a:pt x="-1030" y="-2768"/>
                  </a:moveTo>
                  <a:lnTo>
                    <a:pt x="-237" y="-1904"/>
                  </a:lnTo>
                  <a:close/>
                </a:path>
              </a:pathLst>
            </a:custGeom>
            <a:solidFill>
              <a:srgbClr val="020202"/>
            </a:solidFill>
            <a:ln w="1171" cap="flat">
              <a:noFill/>
              <a:prstDash val="solid"/>
              <a:miter/>
            </a:ln>
          </p:spPr>
          <p:txBody>
            <a:bodyPr rtlCol="0" anchor="ctr"/>
            <a:lstStyle/>
            <a:p>
              <a:endParaRPr lang="es-CO"/>
            </a:p>
          </p:txBody>
        </p:sp>
        <p:sp>
          <p:nvSpPr>
            <p:cNvPr id="437" name="Freeform: Shape 436">
              <a:extLst>
                <a:ext uri="{FF2B5EF4-FFF2-40B4-BE49-F238E27FC236}">
                  <a16:creationId xmlns:a16="http://schemas.microsoft.com/office/drawing/2014/main" id="{D3F1742C-43B6-681B-8BD8-2AA1CCB1EC16}"/>
                </a:ext>
              </a:extLst>
            </p:cNvPr>
            <p:cNvSpPr/>
            <p:nvPr/>
          </p:nvSpPr>
          <p:spPr>
            <a:xfrm rot="19975584">
              <a:off x="13347405" y="6895841"/>
              <a:ext cx="875" cy="875"/>
            </a:xfrm>
            <a:custGeom>
              <a:avLst/>
              <a:gdLst>
                <a:gd name="connsiteX0" fmla="*/ -154 w 875"/>
                <a:gd name="connsiteY0" fmla="*/ -1892 h 875"/>
                <a:gd name="connsiteX1" fmla="*/ -1030 w 875"/>
                <a:gd name="connsiteY1" fmla="*/ -2768 h 875"/>
              </a:gdLst>
              <a:ahLst/>
              <a:cxnLst>
                <a:cxn ang="0">
                  <a:pos x="connsiteX0" y="connsiteY0"/>
                </a:cxn>
                <a:cxn ang="0">
                  <a:pos x="connsiteX1" y="connsiteY1"/>
                </a:cxn>
              </a:cxnLst>
              <a:rect l="l" t="t" r="r" b="b"/>
              <a:pathLst>
                <a:path w="875" h="875">
                  <a:moveTo>
                    <a:pt x="-154" y="-1892"/>
                  </a:moveTo>
                  <a:lnTo>
                    <a:pt x="-1030" y="-2768"/>
                  </a:lnTo>
                  <a:close/>
                </a:path>
              </a:pathLst>
            </a:custGeom>
            <a:solidFill>
              <a:srgbClr val="020202"/>
            </a:solidFill>
            <a:ln w="1171" cap="flat">
              <a:noFill/>
              <a:prstDash val="solid"/>
              <a:miter/>
            </a:ln>
          </p:spPr>
          <p:txBody>
            <a:bodyPr rtlCol="0" anchor="ctr"/>
            <a:lstStyle/>
            <a:p>
              <a:endParaRPr lang="es-CO"/>
            </a:p>
          </p:txBody>
        </p:sp>
        <p:sp>
          <p:nvSpPr>
            <p:cNvPr id="438" name="Freeform: Shape 437">
              <a:extLst>
                <a:ext uri="{FF2B5EF4-FFF2-40B4-BE49-F238E27FC236}">
                  <a16:creationId xmlns:a16="http://schemas.microsoft.com/office/drawing/2014/main" id="{05435153-1040-EFD7-0728-10CC6C444B46}"/>
                </a:ext>
              </a:extLst>
            </p:cNvPr>
            <p:cNvSpPr/>
            <p:nvPr/>
          </p:nvSpPr>
          <p:spPr>
            <a:xfrm rot="19975584">
              <a:off x="12896722" y="6161010"/>
              <a:ext cx="419058" cy="372791"/>
            </a:xfrm>
            <a:custGeom>
              <a:avLst/>
              <a:gdLst>
                <a:gd name="connsiteX0" fmla="*/ 5051 w 419058"/>
                <a:gd name="connsiteY0" fmla="*/ 58744 h 372791"/>
                <a:gd name="connsiteX1" fmla="*/ 17294 w 419058"/>
                <a:gd name="connsiteY1" fmla="*/ 34401 h 372791"/>
                <a:gd name="connsiteX2" fmla="*/ 28412 w 419058"/>
                <a:gd name="connsiteY2" fmla="*/ 20952 h 372791"/>
                <a:gd name="connsiteX3" fmla="*/ 45575 w 419058"/>
                <a:gd name="connsiteY3" fmla="*/ 7752 h 372791"/>
                <a:gd name="connsiteX4" fmla="*/ 62667 w 419058"/>
                <a:gd name="connsiteY4" fmla="*/ 158 h 372791"/>
                <a:gd name="connsiteX5" fmla="*/ 69197 w 419058"/>
                <a:gd name="connsiteY5" fmla="*/ -2208 h 372791"/>
                <a:gd name="connsiteX6" fmla="*/ 82102 w 419058"/>
                <a:gd name="connsiteY6" fmla="*/ 8686 h 372791"/>
                <a:gd name="connsiteX7" fmla="*/ 76105 w 419058"/>
                <a:gd name="connsiteY7" fmla="*/ 17877 h 372791"/>
                <a:gd name="connsiteX8" fmla="*/ 52448 w 419058"/>
                <a:gd name="connsiteY8" fmla="*/ 33644 h 372791"/>
                <a:gd name="connsiteX9" fmla="*/ 27963 w 419058"/>
                <a:gd name="connsiteY9" fmla="*/ 61464 h 372791"/>
                <a:gd name="connsiteX10" fmla="*/ 24071 w 419058"/>
                <a:gd name="connsiteY10" fmla="*/ 78829 h 372791"/>
                <a:gd name="connsiteX11" fmla="*/ 26437 w 419058"/>
                <a:gd name="connsiteY11" fmla="*/ 80603 h 372791"/>
                <a:gd name="connsiteX12" fmla="*/ 42997 w 419058"/>
                <a:gd name="connsiteY12" fmla="*/ 84211 h 372791"/>
                <a:gd name="connsiteX13" fmla="*/ 50520 w 419058"/>
                <a:gd name="connsiteY13" fmla="*/ 81845 h 372791"/>
                <a:gd name="connsiteX14" fmla="*/ 57770 w 419058"/>
                <a:gd name="connsiteY14" fmla="*/ 75043 h 372791"/>
                <a:gd name="connsiteX15" fmla="*/ 62750 w 419058"/>
                <a:gd name="connsiteY15" fmla="*/ 65888 h 372791"/>
                <a:gd name="connsiteX16" fmla="*/ 70782 w 419058"/>
                <a:gd name="connsiteY16" fmla="*/ 48418 h 372791"/>
                <a:gd name="connsiteX17" fmla="*/ 87140 w 419058"/>
                <a:gd name="connsiteY17" fmla="*/ 46762 h 372791"/>
                <a:gd name="connsiteX18" fmla="*/ 90476 w 419058"/>
                <a:gd name="connsiteY18" fmla="*/ 59253 h 372791"/>
                <a:gd name="connsiteX19" fmla="*/ 88181 w 419058"/>
                <a:gd name="connsiteY19" fmla="*/ 61890 h 372791"/>
                <a:gd name="connsiteX20" fmla="*/ 67198 w 419058"/>
                <a:gd name="connsiteY20" fmla="*/ 86730 h 372791"/>
                <a:gd name="connsiteX21" fmla="*/ 62975 w 419058"/>
                <a:gd name="connsiteY21" fmla="*/ 108979 h 372791"/>
                <a:gd name="connsiteX22" fmla="*/ 63164 w 419058"/>
                <a:gd name="connsiteY22" fmla="*/ 119022 h 372791"/>
                <a:gd name="connsiteX23" fmla="*/ 62928 w 419058"/>
                <a:gd name="connsiteY23" fmla="*/ 120311 h 372791"/>
                <a:gd name="connsiteX24" fmla="*/ 62230 w 419058"/>
                <a:gd name="connsiteY24" fmla="*/ 125314 h 372791"/>
                <a:gd name="connsiteX25" fmla="*/ 61981 w 419058"/>
                <a:gd name="connsiteY25" fmla="*/ 126497 h 372791"/>
                <a:gd name="connsiteX26" fmla="*/ 61307 w 419058"/>
                <a:gd name="connsiteY26" fmla="*/ 130767 h 372791"/>
                <a:gd name="connsiteX27" fmla="*/ 61059 w 419058"/>
                <a:gd name="connsiteY27" fmla="*/ 132021 h 372791"/>
                <a:gd name="connsiteX28" fmla="*/ 60456 w 419058"/>
                <a:gd name="connsiteY28" fmla="*/ 137155 h 372791"/>
                <a:gd name="connsiteX29" fmla="*/ 60195 w 419058"/>
                <a:gd name="connsiteY29" fmla="*/ 138503 h 372791"/>
                <a:gd name="connsiteX30" fmla="*/ 60325 w 419058"/>
                <a:gd name="connsiteY30" fmla="*/ 183652 h 372791"/>
                <a:gd name="connsiteX31" fmla="*/ 67576 w 419058"/>
                <a:gd name="connsiteY31" fmla="*/ 218227 h 372791"/>
                <a:gd name="connsiteX32" fmla="*/ 67730 w 419058"/>
                <a:gd name="connsiteY32" fmla="*/ 222509 h 372791"/>
                <a:gd name="connsiteX33" fmla="*/ 67659 w 419058"/>
                <a:gd name="connsiteY33" fmla="*/ 232740 h 372791"/>
                <a:gd name="connsiteX34" fmla="*/ 77654 w 419058"/>
                <a:gd name="connsiteY34" fmla="*/ 261247 h 372791"/>
                <a:gd name="connsiteX35" fmla="*/ 94427 w 419058"/>
                <a:gd name="connsiteY35" fmla="*/ 280492 h 372791"/>
                <a:gd name="connsiteX36" fmla="*/ 98496 w 419058"/>
                <a:gd name="connsiteY36" fmla="*/ 281876 h 372791"/>
                <a:gd name="connsiteX37" fmla="*/ 113991 w 419058"/>
                <a:gd name="connsiteY37" fmla="*/ 279723 h 372791"/>
                <a:gd name="connsiteX38" fmla="*/ 121455 w 419058"/>
                <a:gd name="connsiteY38" fmla="*/ 281048 h 372791"/>
                <a:gd name="connsiteX39" fmla="*/ 135531 w 419058"/>
                <a:gd name="connsiteY39" fmla="*/ 289067 h 372791"/>
                <a:gd name="connsiteX40" fmla="*/ 185778 w 419058"/>
                <a:gd name="connsiteY40" fmla="*/ 306005 h 372791"/>
                <a:gd name="connsiteX41" fmla="*/ 212569 w 419058"/>
                <a:gd name="connsiteY41" fmla="*/ 309661 h 372791"/>
                <a:gd name="connsiteX42" fmla="*/ 248303 w 419058"/>
                <a:gd name="connsiteY42" fmla="*/ 307981 h 372791"/>
                <a:gd name="connsiteX43" fmla="*/ 259599 w 419058"/>
                <a:gd name="connsiteY43" fmla="*/ 306869 h 372791"/>
                <a:gd name="connsiteX44" fmla="*/ 288212 w 419058"/>
                <a:gd name="connsiteY44" fmla="*/ 303995 h 372791"/>
                <a:gd name="connsiteX45" fmla="*/ 290743 w 419058"/>
                <a:gd name="connsiteY45" fmla="*/ 303356 h 372791"/>
                <a:gd name="connsiteX46" fmla="*/ 302217 w 419058"/>
                <a:gd name="connsiteY46" fmla="*/ 302587 h 372791"/>
                <a:gd name="connsiteX47" fmla="*/ 319037 w 419058"/>
                <a:gd name="connsiteY47" fmla="*/ 301002 h 372791"/>
                <a:gd name="connsiteX48" fmla="*/ 326867 w 419058"/>
                <a:gd name="connsiteY48" fmla="*/ 301002 h 372791"/>
                <a:gd name="connsiteX49" fmla="*/ 343640 w 419058"/>
                <a:gd name="connsiteY49" fmla="*/ 298944 h 372791"/>
                <a:gd name="connsiteX50" fmla="*/ 344030 w 419058"/>
                <a:gd name="connsiteY50" fmla="*/ 298755 h 372791"/>
                <a:gd name="connsiteX51" fmla="*/ 359739 w 419058"/>
                <a:gd name="connsiteY51" fmla="*/ 293917 h 372791"/>
                <a:gd name="connsiteX52" fmla="*/ 364671 w 419058"/>
                <a:gd name="connsiteY52" fmla="*/ 292391 h 372791"/>
                <a:gd name="connsiteX53" fmla="*/ 388328 w 419058"/>
                <a:gd name="connsiteY53" fmla="*/ 284111 h 372791"/>
                <a:gd name="connsiteX54" fmla="*/ 390693 w 419058"/>
                <a:gd name="connsiteY54" fmla="*/ 282987 h 372791"/>
                <a:gd name="connsiteX55" fmla="*/ 399103 w 419058"/>
                <a:gd name="connsiteY55" fmla="*/ 279664 h 372791"/>
                <a:gd name="connsiteX56" fmla="*/ 401327 w 419058"/>
                <a:gd name="connsiteY56" fmla="*/ 278398 h 372791"/>
                <a:gd name="connsiteX57" fmla="*/ 408424 w 419058"/>
                <a:gd name="connsiteY57" fmla="*/ 275346 h 372791"/>
                <a:gd name="connsiteX58" fmla="*/ 410790 w 419058"/>
                <a:gd name="connsiteY58" fmla="*/ 274258 h 372791"/>
                <a:gd name="connsiteX59" fmla="*/ 418029 w 419058"/>
                <a:gd name="connsiteY59" fmla="*/ 271892 h 372791"/>
                <a:gd name="connsiteX60" fmla="*/ 407584 w 419058"/>
                <a:gd name="connsiteY60" fmla="*/ 278824 h 372791"/>
                <a:gd name="connsiteX61" fmla="*/ 385110 w 419058"/>
                <a:gd name="connsiteY61" fmla="*/ 288287 h 372791"/>
                <a:gd name="connsiteX62" fmla="*/ 361158 w 419058"/>
                <a:gd name="connsiteY62" fmla="*/ 297690 h 372791"/>
                <a:gd name="connsiteX63" fmla="*/ 343415 w 419058"/>
                <a:gd name="connsiteY63" fmla="*/ 303604 h 372791"/>
                <a:gd name="connsiteX64" fmla="*/ 341050 w 419058"/>
                <a:gd name="connsiteY64" fmla="*/ 309732 h 372791"/>
                <a:gd name="connsiteX65" fmla="*/ 345320 w 419058"/>
                <a:gd name="connsiteY65" fmla="*/ 315232 h 372791"/>
                <a:gd name="connsiteX66" fmla="*/ 349933 w 419058"/>
                <a:gd name="connsiteY66" fmla="*/ 346163 h 372791"/>
                <a:gd name="connsiteX67" fmla="*/ 344799 w 419058"/>
                <a:gd name="connsiteY67" fmla="*/ 351190 h 372791"/>
                <a:gd name="connsiteX68" fmla="*/ 307090 w 419058"/>
                <a:gd name="connsiteY68" fmla="*/ 360050 h 372791"/>
                <a:gd name="connsiteX69" fmla="*/ 290306 w 419058"/>
                <a:gd name="connsiteY69" fmla="*/ 362250 h 372791"/>
                <a:gd name="connsiteX70" fmla="*/ 274444 w 419058"/>
                <a:gd name="connsiteY70" fmla="*/ 364757 h 372791"/>
                <a:gd name="connsiteX71" fmla="*/ 249521 w 419058"/>
                <a:gd name="connsiteY71" fmla="*/ 368460 h 372791"/>
                <a:gd name="connsiteX72" fmla="*/ 226539 w 419058"/>
                <a:gd name="connsiteY72" fmla="*/ 369867 h 372791"/>
                <a:gd name="connsiteX73" fmla="*/ 188108 w 419058"/>
                <a:gd name="connsiteY73" fmla="*/ 369027 h 372791"/>
                <a:gd name="connsiteX74" fmla="*/ 166083 w 419058"/>
                <a:gd name="connsiteY74" fmla="*/ 366745 h 372791"/>
                <a:gd name="connsiteX75" fmla="*/ 129794 w 419058"/>
                <a:gd name="connsiteY75" fmla="*/ 357826 h 372791"/>
                <a:gd name="connsiteX76" fmla="*/ 92865 w 419058"/>
                <a:gd name="connsiteY76" fmla="*/ 344483 h 372791"/>
                <a:gd name="connsiteX77" fmla="*/ 79771 w 419058"/>
                <a:gd name="connsiteY77" fmla="*/ 338439 h 372791"/>
                <a:gd name="connsiteX78" fmla="*/ 72804 w 419058"/>
                <a:gd name="connsiteY78" fmla="*/ 328799 h 372791"/>
                <a:gd name="connsiteX79" fmla="*/ 62478 w 419058"/>
                <a:gd name="connsiteY79" fmla="*/ 314900 h 372791"/>
                <a:gd name="connsiteX80" fmla="*/ 45635 w 419058"/>
                <a:gd name="connsiteY80" fmla="*/ 300470 h 372791"/>
                <a:gd name="connsiteX81" fmla="*/ 36964 w 419058"/>
                <a:gd name="connsiteY81" fmla="*/ 280362 h 372791"/>
                <a:gd name="connsiteX82" fmla="*/ 27939 w 419058"/>
                <a:gd name="connsiteY82" fmla="*/ 259946 h 372791"/>
                <a:gd name="connsiteX83" fmla="*/ 24580 w 419058"/>
                <a:gd name="connsiteY83" fmla="*/ 257994 h 372791"/>
                <a:gd name="connsiteX84" fmla="*/ 17057 w 419058"/>
                <a:gd name="connsiteY84" fmla="*/ 249643 h 372791"/>
                <a:gd name="connsiteX85" fmla="*/ 15401 w 419058"/>
                <a:gd name="connsiteY85" fmla="*/ 243729 h 372791"/>
                <a:gd name="connsiteX86" fmla="*/ 12373 w 419058"/>
                <a:gd name="connsiteY86" fmla="*/ 238004 h 372791"/>
                <a:gd name="connsiteX87" fmla="*/ 7902 w 419058"/>
                <a:gd name="connsiteY87" fmla="*/ 228671 h 372791"/>
                <a:gd name="connsiteX88" fmla="*/ 2153 w 419058"/>
                <a:gd name="connsiteY88" fmla="*/ 202767 h 372791"/>
                <a:gd name="connsiteX89" fmla="*/ 48 w 419058"/>
                <a:gd name="connsiteY89" fmla="*/ 182008 h 372791"/>
                <a:gd name="connsiteX90" fmla="*/ 48 w 419058"/>
                <a:gd name="connsiteY90" fmla="*/ 162740 h 372791"/>
                <a:gd name="connsiteX91" fmla="*/ -638 w 419058"/>
                <a:gd name="connsiteY91" fmla="*/ 154057 h 372791"/>
                <a:gd name="connsiteX92" fmla="*/ -709 w 419058"/>
                <a:gd name="connsiteY92" fmla="*/ 148415 h 372791"/>
                <a:gd name="connsiteX93" fmla="*/ 24 w 419058"/>
                <a:gd name="connsiteY93" fmla="*/ 134931 h 372791"/>
                <a:gd name="connsiteX94" fmla="*/ 1444 w 419058"/>
                <a:gd name="connsiteY94" fmla="*/ 98771 h 372791"/>
                <a:gd name="connsiteX95" fmla="*/ 899 w 419058"/>
                <a:gd name="connsiteY95" fmla="*/ 93153 h 372791"/>
                <a:gd name="connsiteX96" fmla="*/ 4838 w 419058"/>
                <a:gd name="connsiteY96" fmla="*/ 61725 h 372791"/>
                <a:gd name="connsiteX97" fmla="*/ 5051 w 419058"/>
                <a:gd name="connsiteY97" fmla="*/ 58744 h 372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419058" h="372791">
                  <a:moveTo>
                    <a:pt x="5051" y="58744"/>
                  </a:moveTo>
                  <a:cubicBezTo>
                    <a:pt x="7381" y="49861"/>
                    <a:pt x="11557" y="41569"/>
                    <a:pt x="17294" y="34401"/>
                  </a:cubicBezTo>
                  <a:cubicBezTo>
                    <a:pt x="20925" y="29847"/>
                    <a:pt x="24734" y="25459"/>
                    <a:pt x="28412" y="20952"/>
                  </a:cubicBezTo>
                  <a:cubicBezTo>
                    <a:pt x="33144" y="15393"/>
                    <a:pt x="38987" y="10898"/>
                    <a:pt x="45575" y="7752"/>
                  </a:cubicBezTo>
                  <a:cubicBezTo>
                    <a:pt x="51040" y="4724"/>
                    <a:pt x="56753" y="2181"/>
                    <a:pt x="62667" y="158"/>
                  </a:cubicBezTo>
                  <a:cubicBezTo>
                    <a:pt x="65033" y="-197"/>
                    <a:pt x="66985" y="-1510"/>
                    <a:pt x="69197" y="-2208"/>
                  </a:cubicBezTo>
                  <a:cubicBezTo>
                    <a:pt x="76613" y="-4573"/>
                    <a:pt x="83178" y="844"/>
                    <a:pt x="82102" y="8686"/>
                  </a:cubicBezTo>
                  <a:cubicBezTo>
                    <a:pt x="81652" y="12519"/>
                    <a:pt x="79440" y="15925"/>
                    <a:pt x="76105" y="17877"/>
                  </a:cubicBezTo>
                  <a:cubicBezTo>
                    <a:pt x="68097" y="22939"/>
                    <a:pt x="59746" y="27481"/>
                    <a:pt x="52448" y="33644"/>
                  </a:cubicBezTo>
                  <a:cubicBezTo>
                    <a:pt x="42879" y="41581"/>
                    <a:pt x="34622" y="50973"/>
                    <a:pt x="27963" y="61464"/>
                  </a:cubicBezTo>
                  <a:cubicBezTo>
                    <a:pt x="24615" y="66811"/>
                    <a:pt x="25183" y="72997"/>
                    <a:pt x="24071" y="78829"/>
                  </a:cubicBezTo>
                  <a:cubicBezTo>
                    <a:pt x="23752" y="80508"/>
                    <a:pt x="25254" y="80674"/>
                    <a:pt x="26437" y="80603"/>
                  </a:cubicBezTo>
                  <a:cubicBezTo>
                    <a:pt x="32351" y="80248"/>
                    <a:pt x="37662" y="82070"/>
                    <a:pt x="42997" y="84211"/>
                  </a:cubicBezTo>
                  <a:cubicBezTo>
                    <a:pt x="46131" y="85464"/>
                    <a:pt x="48698" y="84790"/>
                    <a:pt x="50520" y="81845"/>
                  </a:cubicBezTo>
                  <a:cubicBezTo>
                    <a:pt x="52188" y="78888"/>
                    <a:pt x="54719" y="76510"/>
                    <a:pt x="57770" y="75043"/>
                  </a:cubicBezTo>
                  <a:cubicBezTo>
                    <a:pt x="61922" y="73210"/>
                    <a:pt x="63212" y="70111"/>
                    <a:pt x="62750" y="65888"/>
                  </a:cubicBezTo>
                  <a:cubicBezTo>
                    <a:pt x="61946" y="58472"/>
                    <a:pt x="65246" y="52960"/>
                    <a:pt x="70782" y="48418"/>
                  </a:cubicBezTo>
                  <a:cubicBezTo>
                    <a:pt x="75324" y="44443"/>
                    <a:pt x="81889" y="43781"/>
                    <a:pt x="87140" y="46762"/>
                  </a:cubicBezTo>
                  <a:cubicBezTo>
                    <a:pt x="91517" y="49293"/>
                    <a:pt x="93007" y="54888"/>
                    <a:pt x="90476" y="59253"/>
                  </a:cubicBezTo>
                  <a:cubicBezTo>
                    <a:pt x="89885" y="60270"/>
                    <a:pt x="89104" y="61169"/>
                    <a:pt x="88181" y="61890"/>
                  </a:cubicBezTo>
                  <a:cubicBezTo>
                    <a:pt x="79689" y="68775"/>
                    <a:pt x="72568" y="77208"/>
                    <a:pt x="67198" y="86730"/>
                  </a:cubicBezTo>
                  <a:cubicBezTo>
                    <a:pt x="63330" y="93614"/>
                    <a:pt x="61118" y="100924"/>
                    <a:pt x="62975" y="108979"/>
                  </a:cubicBezTo>
                  <a:cubicBezTo>
                    <a:pt x="63732" y="112244"/>
                    <a:pt x="63318" y="115674"/>
                    <a:pt x="63164" y="119022"/>
                  </a:cubicBezTo>
                  <a:cubicBezTo>
                    <a:pt x="63117" y="119459"/>
                    <a:pt x="63046" y="119885"/>
                    <a:pt x="62928" y="120311"/>
                  </a:cubicBezTo>
                  <a:cubicBezTo>
                    <a:pt x="62478" y="121943"/>
                    <a:pt x="62242" y="123623"/>
                    <a:pt x="62230" y="125314"/>
                  </a:cubicBezTo>
                  <a:cubicBezTo>
                    <a:pt x="62171" y="125717"/>
                    <a:pt x="62088" y="126107"/>
                    <a:pt x="61981" y="126497"/>
                  </a:cubicBezTo>
                  <a:cubicBezTo>
                    <a:pt x="61603" y="127893"/>
                    <a:pt x="61366" y="129324"/>
                    <a:pt x="61307" y="130767"/>
                  </a:cubicBezTo>
                  <a:cubicBezTo>
                    <a:pt x="61260" y="131193"/>
                    <a:pt x="61177" y="131607"/>
                    <a:pt x="61059" y="132021"/>
                  </a:cubicBezTo>
                  <a:cubicBezTo>
                    <a:pt x="60479" y="133677"/>
                    <a:pt x="60704" y="135440"/>
                    <a:pt x="60456" y="137155"/>
                  </a:cubicBezTo>
                  <a:cubicBezTo>
                    <a:pt x="60408" y="137616"/>
                    <a:pt x="60314" y="138065"/>
                    <a:pt x="60195" y="138503"/>
                  </a:cubicBezTo>
                  <a:cubicBezTo>
                    <a:pt x="57747" y="153454"/>
                    <a:pt x="57794" y="168713"/>
                    <a:pt x="60325" y="183652"/>
                  </a:cubicBezTo>
                  <a:cubicBezTo>
                    <a:pt x="62395" y="195256"/>
                    <a:pt x="64016" y="206942"/>
                    <a:pt x="67576" y="218227"/>
                  </a:cubicBezTo>
                  <a:cubicBezTo>
                    <a:pt x="68203" y="219575"/>
                    <a:pt x="68250" y="221113"/>
                    <a:pt x="67730" y="222509"/>
                  </a:cubicBezTo>
                  <a:cubicBezTo>
                    <a:pt x="65932" y="225951"/>
                    <a:pt x="66677" y="229369"/>
                    <a:pt x="67659" y="232740"/>
                  </a:cubicBezTo>
                  <a:cubicBezTo>
                    <a:pt x="70356" y="242451"/>
                    <a:pt x="73692" y="251973"/>
                    <a:pt x="77654" y="261247"/>
                  </a:cubicBezTo>
                  <a:cubicBezTo>
                    <a:pt x="81274" y="269325"/>
                    <a:pt x="87211" y="275441"/>
                    <a:pt x="94427" y="280492"/>
                  </a:cubicBezTo>
                  <a:cubicBezTo>
                    <a:pt x="95539" y="281485"/>
                    <a:pt x="97005" y="281982"/>
                    <a:pt x="98496" y="281876"/>
                  </a:cubicBezTo>
                  <a:cubicBezTo>
                    <a:pt x="103617" y="280835"/>
                    <a:pt x="109023" y="281876"/>
                    <a:pt x="113991" y="279723"/>
                  </a:cubicBezTo>
                  <a:cubicBezTo>
                    <a:pt x="116735" y="278540"/>
                    <a:pt x="119172" y="279723"/>
                    <a:pt x="121455" y="281048"/>
                  </a:cubicBezTo>
                  <a:cubicBezTo>
                    <a:pt x="126186" y="283662"/>
                    <a:pt x="130823" y="286441"/>
                    <a:pt x="135531" y="289067"/>
                  </a:cubicBezTo>
                  <a:cubicBezTo>
                    <a:pt x="151239" y="297832"/>
                    <a:pt x="167728" y="304054"/>
                    <a:pt x="185778" y="306005"/>
                  </a:cubicBezTo>
                  <a:cubicBezTo>
                    <a:pt x="194732" y="306964"/>
                    <a:pt x="203603" y="308596"/>
                    <a:pt x="212569" y="309661"/>
                  </a:cubicBezTo>
                  <a:cubicBezTo>
                    <a:pt x="224705" y="311092"/>
                    <a:pt x="236439" y="309140"/>
                    <a:pt x="248303" y="307981"/>
                  </a:cubicBezTo>
                  <a:cubicBezTo>
                    <a:pt x="252064" y="307626"/>
                    <a:pt x="255849" y="307271"/>
                    <a:pt x="259599" y="306869"/>
                  </a:cubicBezTo>
                  <a:cubicBezTo>
                    <a:pt x="269133" y="305852"/>
                    <a:pt x="278631" y="304503"/>
                    <a:pt x="288212" y="303995"/>
                  </a:cubicBezTo>
                  <a:cubicBezTo>
                    <a:pt x="289087" y="303924"/>
                    <a:pt x="289939" y="303711"/>
                    <a:pt x="290743" y="303356"/>
                  </a:cubicBezTo>
                  <a:cubicBezTo>
                    <a:pt x="294528" y="302528"/>
                    <a:pt x="298266" y="300919"/>
                    <a:pt x="302217" y="302587"/>
                  </a:cubicBezTo>
                  <a:cubicBezTo>
                    <a:pt x="307859" y="302635"/>
                    <a:pt x="313501" y="302114"/>
                    <a:pt x="319037" y="301002"/>
                  </a:cubicBezTo>
                  <a:cubicBezTo>
                    <a:pt x="321627" y="300517"/>
                    <a:pt x="324277" y="300517"/>
                    <a:pt x="326867" y="301002"/>
                  </a:cubicBezTo>
                  <a:cubicBezTo>
                    <a:pt x="332521" y="302410"/>
                    <a:pt x="338495" y="301676"/>
                    <a:pt x="343640" y="298944"/>
                  </a:cubicBezTo>
                  <a:cubicBezTo>
                    <a:pt x="343758" y="298861"/>
                    <a:pt x="343888" y="298790"/>
                    <a:pt x="344030" y="298755"/>
                  </a:cubicBezTo>
                  <a:cubicBezTo>
                    <a:pt x="349424" y="297643"/>
                    <a:pt x="354498" y="295478"/>
                    <a:pt x="359739" y="293917"/>
                  </a:cubicBezTo>
                  <a:cubicBezTo>
                    <a:pt x="361394" y="293432"/>
                    <a:pt x="363027" y="292947"/>
                    <a:pt x="364671" y="292391"/>
                  </a:cubicBezTo>
                  <a:cubicBezTo>
                    <a:pt x="372560" y="289659"/>
                    <a:pt x="380048" y="285744"/>
                    <a:pt x="388328" y="284111"/>
                  </a:cubicBezTo>
                  <a:cubicBezTo>
                    <a:pt x="389168" y="283863"/>
                    <a:pt x="389972" y="283484"/>
                    <a:pt x="390693" y="282987"/>
                  </a:cubicBezTo>
                  <a:cubicBezTo>
                    <a:pt x="393378" y="281580"/>
                    <a:pt x="395851" y="279652"/>
                    <a:pt x="399103" y="279664"/>
                  </a:cubicBezTo>
                  <a:cubicBezTo>
                    <a:pt x="400038" y="279664"/>
                    <a:pt x="400653" y="278942"/>
                    <a:pt x="401327" y="278398"/>
                  </a:cubicBezTo>
                  <a:cubicBezTo>
                    <a:pt x="403267" y="276588"/>
                    <a:pt x="405775" y="275512"/>
                    <a:pt x="408424" y="275346"/>
                  </a:cubicBezTo>
                  <a:cubicBezTo>
                    <a:pt x="409323" y="275299"/>
                    <a:pt x="410175" y="274908"/>
                    <a:pt x="410790" y="274258"/>
                  </a:cubicBezTo>
                  <a:cubicBezTo>
                    <a:pt x="412801" y="272543"/>
                    <a:pt x="415403" y="271691"/>
                    <a:pt x="418029" y="271892"/>
                  </a:cubicBezTo>
                  <a:cubicBezTo>
                    <a:pt x="415178" y="275145"/>
                    <a:pt x="411239" y="276813"/>
                    <a:pt x="407584" y="278824"/>
                  </a:cubicBezTo>
                  <a:cubicBezTo>
                    <a:pt x="400487" y="282751"/>
                    <a:pt x="392752" y="285507"/>
                    <a:pt x="385110" y="288287"/>
                  </a:cubicBezTo>
                  <a:cubicBezTo>
                    <a:pt x="377067" y="291255"/>
                    <a:pt x="369308" y="294993"/>
                    <a:pt x="361158" y="297690"/>
                  </a:cubicBezTo>
                  <a:cubicBezTo>
                    <a:pt x="355244" y="299654"/>
                    <a:pt x="349329" y="301665"/>
                    <a:pt x="343415" y="303604"/>
                  </a:cubicBezTo>
                  <a:cubicBezTo>
                    <a:pt x="339950" y="304716"/>
                    <a:pt x="339133" y="306550"/>
                    <a:pt x="341050" y="309732"/>
                  </a:cubicBezTo>
                  <a:cubicBezTo>
                    <a:pt x="342232" y="311719"/>
                    <a:pt x="344125" y="313185"/>
                    <a:pt x="345320" y="315232"/>
                  </a:cubicBezTo>
                  <a:cubicBezTo>
                    <a:pt x="350974" y="324943"/>
                    <a:pt x="353363" y="335080"/>
                    <a:pt x="349933" y="346163"/>
                  </a:cubicBezTo>
                  <a:cubicBezTo>
                    <a:pt x="349400" y="348718"/>
                    <a:pt x="347366" y="350705"/>
                    <a:pt x="344799" y="351190"/>
                  </a:cubicBezTo>
                  <a:cubicBezTo>
                    <a:pt x="332308" y="354490"/>
                    <a:pt x="319687" y="357211"/>
                    <a:pt x="307090" y="360050"/>
                  </a:cubicBezTo>
                  <a:cubicBezTo>
                    <a:pt x="301554" y="361162"/>
                    <a:pt x="295948" y="361907"/>
                    <a:pt x="290306" y="362250"/>
                  </a:cubicBezTo>
                  <a:cubicBezTo>
                    <a:pt x="284983" y="362711"/>
                    <a:pt x="279660" y="363870"/>
                    <a:pt x="274444" y="364757"/>
                  </a:cubicBezTo>
                  <a:cubicBezTo>
                    <a:pt x="266164" y="366165"/>
                    <a:pt x="257884" y="367785"/>
                    <a:pt x="249521" y="368460"/>
                  </a:cubicBezTo>
                  <a:cubicBezTo>
                    <a:pt x="241856" y="369075"/>
                    <a:pt x="234144" y="370494"/>
                    <a:pt x="226539" y="369867"/>
                  </a:cubicBezTo>
                  <a:cubicBezTo>
                    <a:pt x="213705" y="368803"/>
                    <a:pt x="200871" y="369867"/>
                    <a:pt x="188108" y="369027"/>
                  </a:cubicBezTo>
                  <a:cubicBezTo>
                    <a:pt x="180762" y="368531"/>
                    <a:pt x="173417" y="367608"/>
                    <a:pt x="166083" y="366745"/>
                  </a:cubicBezTo>
                  <a:cubicBezTo>
                    <a:pt x="153699" y="365124"/>
                    <a:pt x="141528" y="362131"/>
                    <a:pt x="129794" y="357826"/>
                  </a:cubicBezTo>
                  <a:cubicBezTo>
                    <a:pt x="117445" y="353520"/>
                    <a:pt x="104954" y="349664"/>
                    <a:pt x="92865" y="344483"/>
                  </a:cubicBezTo>
                  <a:cubicBezTo>
                    <a:pt x="88453" y="342591"/>
                    <a:pt x="84313" y="340083"/>
                    <a:pt x="79771" y="338439"/>
                  </a:cubicBezTo>
                  <a:cubicBezTo>
                    <a:pt x="75229" y="336795"/>
                    <a:pt x="73455" y="332963"/>
                    <a:pt x="72804" y="328799"/>
                  </a:cubicBezTo>
                  <a:cubicBezTo>
                    <a:pt x="71775" y="322199"/>
                    <a:pt x="67091" y="318686"/>
                    <a:pt x="62478" y="314900"/>
                  </a:cubicBezTo>
                  <a:cubicBezTo>
                    <a:pt x="56753" y="310169"/>
                    <a:pt x="50532" y="305923"/>
                    <a:pt x="45635" y="300470"/>
                  </a:cubicBezTo>
                  <a:cubicBezTo>
                    <a:pt x="40537" y="294958"/>
                    <a:pt x="37473" y="287861"/>
                    <a:pt x="36964" y="280362"/>
                  </a:cubicBezTo>
                  <a:cubicBezTo>
                    <a:pt x="36503" y="272354"/>
                    <a:pt x="32233" y="266167"/>
                    <a:pt x="27939" y="259946"/>
                  </a:cubicBezTo>
                  <a:cubicBezTo>
                    <a:pt x="27064" y="258952"/>
                    <a:pt x="25881" y="258266"/>
                    <a:pt x="24580" y="257994"/>
                  </a:cubicBezTo>
                  <a:cubicBezTo>
                    <a:pt x="20464" y="256645"/>
                    <a:pt x="18216" y="253629"/>
                    <a:pt x="17057" y="249643"/>
                  </a:cubicBezTo>
                  <a:lnTo>
                    <a:pt x="15401" y="243729"/>
                  </a:lnTo>
                  <a:cubicBezTo>
                    <a:pt x="14821" y="241623"/>
                    <a:pt x="13792" y="239660"/>
                    <a:pt x="12373" y="238004"/>
                  </a:cubicBezTo>
                  <a:cubicBezTo>
                    <a:pt x="10173" y="235295"/>
                    <a:pt x="8635" y="232090"/>
                    <a:pt x="7902" y="228671"/>
                  </a:cubicBezTo>
                  <a:cubicBezTo>
                    <a:pt x="5796" y="220072"/>
                    <a:pt x="3395" y="211520"/>
                    <a:pt x="2153" y="202767"/>
                  </a:cubicBezTo>
                  <a:cubicBezTo>
                    <a:pt x="1171" y="195907"/>
                    <a:pt x="-212" y="189058"/>
                    <a:pt x="48" y="182008"/>
                  </a:cubicBezTo>
                  <a:cubicBezTo>
                    <a:pt x="332" y="175597"/>
                    <a:pt x="131" y="169162"/>
                    <a:pt x="48" y="162740"/>
                  </a:cubicBezTo>
                  <a:cubicBezTo>
                    <a:pt x="213" y="159830"/>
                    <a:pt x="-23" y="156908"/>
                    <a:pt x="-638" y="154057"/>
                  </a:cubicBezTo>
                  <a:cubicBezTo>
                    <a:pt x="-1135" y="152212"/>
                    <a:pt x="-1159" y="150272"/>
                    <a:pt x="-709" y="148415"/>
                  </a:cubicBezTo>
                  <a:cubicBezTo>
                    <a:pt x="474" y="143932"/>
                    <a:pt x="24" y="139426"/>
                    <a:pt x="24" y="134931"/>
                  </a:cubicBezTo>
                  <a:cubicBezTo>
                    <a:pt x="24" y="122854"/>
                    <a:pt x="899" y="110813"/>
                    <a:pt x="1444" y="98771"/>
                  </a:cubicBezTo>
                  <a:cubicBezTo>
                    <a:pt x="1538" y="96926"/>
                    <a:pt x="947" y="95057"/>
                    <a:pt x="899" y="93153"/>
                  </a:cubicBezTo>
                  <a:cubicBezTo>
                    <a:pt x="521" y="82531"/>
                    <a:pt x="1857" y="71921"/>
                    <a:pt x="4838" y="61725"/>
                  </a:cubicBezTo>
                  <a:cubicBezTo>
                    <a:pt x="5110" y="60755"/>
                    <a:pt x="5181" y="59738"/>
                    <a:pt x="5051" y="58744"/>
                  </a:cubicBezTo>
                  <a:close/>
                </a:path>
              </a:pathLst>
            </a:custGeom>
            <a:solidFill>
              <a:srgbClr val="000000"/>
            </a:solidFill>
            <a:ln w="1171" cap="flat">
              <a:noFill/>
              <a:prstDash val="solid"/>
              <a:miter/>
            </a:ln>
          </p:spPr>
          <p:txBody>
            <a:bodyPr rtlCol="0" anchor="ctr"/>
            <a:lstStyle/>
            <a:p>
              <a:endParaRPr lang="es-CO"/>
            </a:p>
          </p:txBody>
        </p:sp>
        <p:sp>
          <p:nvSpPr>
            <p:cNvPr id="439" name="Freeform: Shape 438">
              <a:extLst>
                <a:ext uri="{FF2B5EF4-FFF2-40B4-BE49-F238E27FC236}">
                  <a16:creationId xmlns:a16="http://schemas.microsoft.com/office/drawing/2014/main" id="{695DC8A1-25A7-79B5-C282-2D349F3D72FD}"/>
                </a:ext>
              </a:extLst>
            </p:cNvPr>
            <p:cNvSpPr/>
            <p:nvPr/>
          </p:nvSpPr>
          <p:spPr>
            <a:xfrm rot="19975584">
              <a:off x="12951498" y="6202496"/>
              <a:ext cx="412732" cy="244491"/>
            </a:xfrm>
            <a:custGeom>
              <a:avLst/>
              <a:gdLst>
                <a:gd name="connsiteX0" fmla="*/ 382038 w 412732"/>
                <a:gd name="connsiteY0" fmla="*/ 182525 h 244491"/>
                <a:gd name="connsiteX1" fmla="*/ 373261 w 412732"/>
                <a:gd name="connsiteY1" fmla="*/ 188593 h 244491"/>
                <a:gd name="connsiteX2" fmla="*/ 335989 w 412732"/>
                <a:gd name="connsiteY2" fmla="*/ 206513 h 244491"/>
                <a:gd name="connsiteX3" fmla="*/ 304680 w 412732"/>
                <a:gd name="connsiteY3" fmla="*/ 218342 h 244491"/>
                <a:gd name="connsiteX4" fmla="*/ 277108 w 412732"/>
                <a:gd name="connsiteY4" fmla="*/ 227804 h 244491"/>
                <a:gd name="connsiteX5" fmla="*/ 255142 w 412732"/>
                <a:gd name="connsiteY5" fmla="*/ 232382 h 244491"/>
                <a:gd name="connsiteX6" fmla="*/ 242710 w 412732"/>
                <a:gd name="connsiteY6" fmla="*/ 234132 h 244491"/>
                <a:gd name="connsiteX7" fmla="*/ 242710 w 412732"/>
                <a:gd name="connsiteY7" fmla="*/ 234132 h 244491"/>
                <a:gd name="connsiteX8" fmla="*/ 215198 w 412732"/>
                <a:gd name="connsiteY8" fmla="*/ 237137 h 244491"/>
                <a:gd name="connsiteX9" fmla="*/ 190949 w 412732"/>
                <a:gd name="connsiteY9" fmla="*/ 240011 h 244491"/>
                <a:gd name="connsiteX10" fmla="*/ 100000 w 412732"/>
                <a:gd name="connsiteY10" fmla="*/ 229484 h 244491"/>
                <a:gd name="connsiteX11" fmla="*/ 53988 w 412732"/>
                <a:gd name="connsiteY11" fmla="*/ 203816 h 244491"/>
                <a:gd name="connsiteX12" fmla="*/ 32235 w 412732"/>
                <a:gd name="connsiteY12" fmla="*/ 180076 h 244491"/>
                <a:gd name="connsiteX13" fmla="*/ 10022 w 412732"/>
                <a:gd name="connsiteY13" fmla="*/ 145585 h 244491"/>
                <a:gd name="connsiteX14" fmla="*/ -801 w 412732"/>
                <a:gd name="connsiteY14" fmla="*/ 101311 h 244491"/>
                <a:gd name="connsiteX15" fmla="*/ 2463 w 412732"/>
                <a:gd name="connsiteY15" fmla="*/ 57960 h 244491"/>
                <a:gd name="connsiteX16" fmla="*/ 7502 w 412732"/>
                <a:gd name="connsiteY16" fmla="*/ 31476 h 244491"/>
                <a:gd name="connsiteX17" fmla="*/ 12577 w 412732"/>
                <a:gd name="connsiteY17" fmla="*/ 19872 h 244491"/>
                <a:gd name="connsiteX18" fmla="*/ 13227 w 412732"/>
                <a:gd name="connsiteY18" fmla="*/ 18689 h 244491"/>
                <a:gd name="connsiteX19" fmla="*/ 14978 w 412732"/>
                <a:gd name="connsiteY19" fmla="*/ 16241 h 244491"/>
                <a:gd name="connsiteX20" fmla="*/ 15628 w 412732"/>
                <a:gd name="connsiteY20" fmla="*/ 15318 h 244491"/>
                <a:gd name="connsiteX21" fmla="*/ 17639 w 412732"/>
                <a:gd name="connsiteY21" fmla="*/ 12728 h 244491"/>
                <a:gd name="connsiteX22" fmla="*/ 18278 w 412732"/>
                <a:gd name="connsiteY22" fmla="*/ 11805 h 244491"/>
                <a:gd name="connsiteX23" fmla="*/ 19023 w 412732"/>
                <a:gd name="connsiteY23" fmla="*/ 10930 h 244491"/>
                <a:gd name="connsiteX24" fmla="*/ 19413 w 412732"/>
                <a:gd name="connsiteY24" fmla="*/ 10492 h 244491"/>
                <a:gd name="connsiteX25" fmla="*/ 30284 w 412732"/>
                <a:gd name="connsiteY25" fmla="*/ -378 h 244491"/>
                <a:gd name="connsiteX26" fmla="*/ 31147 w 412732"/>
                <a:gd name="connsiteY26" fmla="*/ -1218 h 244491"/>
                <a:gd name="connsiteX27" fmla="*/ 32082 w 412732"/>
                <a:gd name="connsiteY27" fmla="*/ -2034 h 244491"/>
                <a:gd name="connsiteX28" fmla="*/ 32590 w 412732"/>
                <a:gd name="connsiteY28" fmla="*/ -2413 h 244491"/>
                <a:gd name="connsiteX29" fmla="*/ 33844 w 412732"/>
                <a:gd name="connsiteY29" fmla="*/ -2768 h 244491"/>
                <a:gd name="connsiteX30" fmla="*/ 34436 w 412732"/>
                <a:gd name="connsiteY30" fmla="*/ -2448 h 244491"/>
                <a:gd name="connsiteX31" fmla="*/ 34708 w 412732"/>
                <a:gd name="connsiteY31" fmla="*/ -1123 h 244491"/>
                <a:gd name="connsiteX32" fmla="*/ 30721 w 412732"/>
                <a:gd name="connsiteY32" fmla="*/ 3986 h 244491"/>
                <a:gd name="connsiteX33" fmla="*/ 6426 w 412732"/>
                <a:gd name="connsiteY33" fmla="*/ 51158 h 244491"/>
                <a:gd name="connsiteX34" fmla="*/ 3102 w 412732"/>
                <a:gd name="connsiteY34" fmla="*/ 103464 h 244491"/>
                <a:gd name="connsiteX35" fmla="*/ 12683 w 412732"/>
                <a:gd name="connsiteY35" fmla="*/ 142793 h 244491"/>
                <a:gd name="connsiteX36" fmla="*/ 44052 w 412732"/>
                <a:gd name="connsiteY36" fmla="*/ 189054 h 244491"/>
                <a:gd name="connsiteX37" fmla="*/ 82116 w 412732"/>
                <a:gd name="connsiteY37" fmla="*/ 217348 h 244491"/>
                <a:gd name="connsiteX38" fmla="*/ 139555 w 412732"/>
                <a:gd name="connsiteY38" fmla="*/ 236664 h 244491"/>
                <a:gd name="connsiteX39" fmla="*/ 184929 w 412732"/>
                <a:gd name="connsiteY39" fmla="*/ 237030 h 244491"/>
                <a:gd name="connsiteX40" fmla="*/ 221928 w 412732"/>
                <a:gd name="connsiteY40" fmla="*/ 233612 h 244491"/>
                <a:gd name="connsiteX41" fmla="*/ 244863 w 412732"/>
                <a:gd name="connsiteY41" fmla="*/ 230619 h 244491"/>
                <a:gd name="connsiteX42" fmla="*/ 250009 w 412732"/>
                <a:gd name="connsiteY42" fmla="*/ 229579 h 244491"/>
                <a:gd name="connsiteX43" fmla="*/ 285494 w 412732"/>
                <a:gd name="connsiteY43" fmla="*/ 221369 h 244491"/>
                <a:gd name="connsiteX44" fmla="*/ 303757 w 412732"/>
                <a:gd name="connsiteY44" fmla="*/ 215254 h 244491"/>
                <a:gd name="connsiteX45" fmla="*/ 363585 w 412732"/>
                <a:gd name="connsiteY45" fmla="*/ 190568 h 244491"/>
                <a:gd name="connsiteX46" fmla="*/ 399484 w 412732"/>
                <a:gd name="connsiteY46" fmla="*/ 161707 h 244491"/>
                <a:gd name="connsiteX47" fmla="*/ 408817 w 412732"/>
                <a:gd name="connsiteY47" fmla="*/ 133058 h 244491"/>
                <a:gd name="connsiteX48" fmla="*/ 407954 w 412732"/>
                <a:gd name="connsiteY48" fmla="*/ 88430 h 244491"/>
                <a:gd name="connsiteX49" fmla="*/ 407954 w 412732"/>
                <a:gd name="connsiteY49" fmla="*/ 84065 h 244491"/>
                <a:gd name="connsiteX50" fmla="*/ 408261 w 412732"/>
                <a:gd name="connsiteY50" fmla="*/ 82031 h 244491"/>
                <a:gd name="connsiteX51" fmla="*/ 408876 w 412732"/>
                <a:gd name="connsiteY51" fmla="*/ 80848 h 244491"/>
                <a:gd name="connsiteX52" fmla="*/ 410012 w 412732"/>
                <a:gd name="connsiteY52" fmla="*/ 80801 h 244491"/>
                <a:gd name="connsiteX53" fmla="*/ 410059 w 412732"/>
                <a:gd name="connsiteY53" fmla="*/ 80848 h 244491"/>
                <a:gd name="connsiteX54" fmla="*/ 410059 w 412732"/>
                <a:gd name="connsiteY54" fmla="*/ 80848 h 244491"/>
                <a:gd name="connsiteX55" fmla="*/ 411443 w 412732"/>
                <a:gd name="connsiteY55" fmla="*/ 115919 h 244491"/>
                <a:gd name="connsiteX56" fmla="*/ 411443 w 412732"/>
                <a:gd name="connsiteY56" fmla="*/ 133378 h 244491"/>
                <a:gd name="connsiteX57" fmla="*/ 409196 w 412732"/>
                <a:gd name="connsiteY57" fmla="*/ 149169 h 244491"/>
                <a:gd name="connsiteX58" fmla="*/ 409196 w 412732"/>
                <a:gd name="connsiteY58" fmla="*/ 149169 h 244491"/>
                <a:gd name="connsiteX59" fmla="*/ 403944 w 412732"/>
                <a:gd name="connsiteY59" fmla="*/ 160560 h 244491"/>
                <a:gd name="connsiteX60" fmla="*/ 403944 w 412732"/>
                <a:gd name="connsiteY60" fmla="*/ 160560 h 244491"/>
                <a:gd name="connsiteX61" fmla="*/ 402170 w 412732"/>
                <a:gd name="connsiteY61" fmla="*/ 163174 h 244491"/>
                <a:gd name="connsiteX62" fmla="*/ 402170 w 412732"/>
                <a:gd name="connsiteY62" fmla="*/ 163174 h 244491"/>
                <a:gd name="connsiteX63" fmla="*/ 397781 w 412732"/>
                <a:gd name="connsiteY63" fmla="*/ 168425 h 244491"/>
                <a:gd name="connsiteX64" fmla="*/ 397781 w 412732"/>
                <a:gd name="connsiteY64" fmla="*/ 168425 h 244491"/>
                <a:gd name="connsiteX65" fmla="*/ 396906 w 412732"/>
                <a:gd name="connsiteY65" fmla="*/ 169312 h 244491"/>
                <a:gd name="connsiteX66" fmla="*/ 396906 w 412732"/>
                <a:gd name="connsiteY66" fmla="*/ 169312 h 244491"/>
                <a:gd name="connsiteX67" fmla="*/ 396031 w 412732"/>
                <a:gd name="connsiteY67" fmla="*/ 170200 h 244491"/>
                <a:gd name="connsiteX68" fmla="*/ 396031 w 412732"/>
                <a:gd name="connsiteY68" fmla="*/ 170200 h 244491"/>
                <a:gd name="connsiteX69" fmla="*/ 395155 w 412732"/>
                <a:gd name="connsiteY69" fmla="*/ 171087 h 244491"/>
                <a:gd name="connsiteX70" fmla="*/ 395155 w 412732"/>
                <a:gd name="connsiteY70" fmla="*/ 171087 h 244491"/>
                <a:gd name="connsiteX71" fmla="*/ 394280 w 412732"/>
                <a:gd name="connsiteY71" fmla="*/ 171974 h 244491"/>
                <a:gd name="connsiteX72" fmla="*/ 394280 w 412732"/>
                <a:gd name="connsiteY72" fmla="*/ 171974 h 244491"/>
                <a:gd name="connsiteX73" fmla="*/ 390731 w 412732"/>
                <a:gd name="connsiteY73" fmla="*/ 175463 h 244491"/>
                <a:gd name="connsiteX74" fmla="*/ 390731 w 412732"/>
                <a:gd name="connsiteY74" fmla="*/ 175463 h 244491"/>
                <a:gd name="connsiteX75" fmla="*/ 385480 w 412732"/>
                <a:gd name="connsiteY75" fmla="*/ 179864 h 244491"/>
                <a:gd name="connsiteX76" fmla="*/ 385480 w 412732"/>
                <a:gd name="connsiteY76" fmla="*/ 179864 h 244491"/>
                <a:gd name="connsiteX77" fmla="*/ 382038 w 412732"/>
                <a:gd name="connsiteY77" fmla="*/ 182525 h 244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412732" h="244491">
                  <a:moveTo>
                    <a:pt x="382038" y="182525"/>
                  </a:moveTo>
                  <a:cubicBezTo>
                    <a:pt x="379057" y="184465"/>
                    <a:pt x="375768" y="185967"/>
                    <a:pt x="373261" y="188593"/>
                  </a:cubicBezTo>
                  <a:cubicBezTo>
                    <a:pt x="361574" y="196104"/>
                    <a:pt x="348752" y="201273"/>
                    <a:pt x="335989" y="206513"/>
                  </a:cubicBezTo>
                  <a:cubicBezTo>
                    <a:pt x="325651" y="210736"/>
                    <a:pt x="315562" y="215574"/>
                    <a:pt x="304680" y="218342"/>
                  </a:cubicBezTo>
                  <a:cubicBezTo>
                    <a:pt x="295217" y="220790"/>
                    <a:pt x="286227" y="224480"/>
                    <a:pt x="277108" y="227804"/>
                  </a:cubicBezTo>
                  <a:cubicBezTo>
                    <a:pt x="270011" y="230418"/>
                    <a:pt x="262795" y="232417"/>
                    <a:pt x="255142" y="232382"/>
                  </a:cubicBezTo>
                  <a:cubicBezTo>
                    <a:pt x="250943" y="232512"/>
                    <a:pt x="246780" y="233103"/>
                    <a:pt x="242710" y="234132"/>
                  </a:cubicBezTo>
                  <a:lnTo>
                    <a:pt x="242710" y="234132"/>
                  </a:lnTo>
                  <a:cubicBezTo>
                    <a:pt x="233697" y="236285"/>
                    <a:pt x="224459" y="237291"/>
                    <a:pt x="215198" y="237137"/>
                  </a:cubicBezTo>
                  <a:cubicBezTo>
                    <a:pt x="207000" y="236959"/>
                    <a:pt x="199028" y="239018"/>
                    <a:pt x="190949" y="240011"/>
                  </a:cubicBezTo>
                  <a:cubicBezTo>
                    <a:pt x="159758" y="243832"/>
                    <a:pt x="129441" y="241655"/>
                    <a:pt x="100000" y="229484"/>
                  </a:cubicBezTo>
                  <a:cubicBezTo>
                    <a:pt x="83606" y="222682"/>
                    <a:pt x="67934" y="214887"/>
                    <a:pt x="53988" y="203816"/>
                  </a:cubicBezTo>
                  <a:cubicBezTo>
                    <a:pt x="45460" y="197039"/>
                    <a:pt x="38706" y="188735"/>
                    <a:pt x="32235" y="180076"/>
                  </a:cubicBezTo>
                  <a:cubicBezTo>
                    <a:pt x="23956" y="169088"/>
                    <a:pt x="15995" y="158052"/>
                    <a:pt x="10022" y="145585"/>
                  </a:cubicBezTo>
                  <a:cubicBezTo>
                    <a:pt x="3279" y="131533"/>
                    <a:pt x="121" y="116711"/>
                    <a:pt x="-801" y="101311"/>
                  </a:cubicBezTo>
                  <a:cubicBezTo>
                    <a:pt x="-1677" y="86715"/>
                    <a:pt x="86" y="72343"/>
                    <a:pt x="2463" y="57960"/>
                  </a:cubicBezTo>
                  <a:cubicBezTo>
                    <a:pt x="3942" y="49088"/>
                    <a:pt x="4510" y="40075"/>
                    <a:pt x="7502" y="31476"/>
                  </a:cubicBezTo>
                  <a:cubicBezTo>
                    <a:pt x="8910" y="27490"/>
                    <a:pt x="10613" y="23610"/>
                    <a:pt x="12577" y="19872"/>
                  </a:cubicBezTo>
                  <a:cubicBezTo>
                    <a:pt x="12766" y="19470"/>
                    <a:pt x="12991" y="19068"/>
                    <a:pt x="13227" y="18689"/>
                  </a:cubicBezTo>
                  <a:cubicBezTo>
                    <a:pt x="13795" y="17873"/>
                    <a:pt x="14410" y="17092"/>
                    <a:pt x="14978" y="16241"/>
                  </a:cubicBezTo>
                  <a:cubicBezTo>
                    <a:pt x="15167" y="15921"/>
                    <a:pt x="15392" y="15614"/>
                    <a:pt x="15628" y="15318"/>
                  </a:cubicBezTo>
                  <a:cubicBezTo>
                    <a:pt x="16385" y="14526"/>
                    <a:pt x="17059" y="13662"/>
                    <a:pt x="17639" y="12728"/>
                  </a:cubicBezTo>
                  <a:cubicBezTo>
                    <a:pt x="17828" y="12408"/>
                    <a:pt x="18041" y="12101"/>
                    <a:pt x="18278" y="11805"/>
                  </a:cubicBezTo>
                  <a:cubicBezTo>
                    <a:pt x="18515" y="11498"/>
                    <a:pt x="18763" y="11202"/>
                    <a:pt x="19023" y="10930"/>
                  </a:cubicBezTo>
                  <a:cubicBezTo>
                    <a:pt x="19141" y="10776"/>
                    <a:pt x="19283" y="10646"/>
                    <a:pt x="19413" y="10492"/>
                  </a:cubicBezTo>
                  <a:cubicBezTo>
                    <a:pt x="23033" y="6873"/>
                    <a:pt x="26629" y="3218"/>
                    <a:pt x="30284" y="-378"/>
                  </a:cubicBezTo>
                  <a:cubicBezTo>
                    <a:pt x="30556" y="-674"/>
                    <a:pt x="30851" y="-946"/>
                    <a:pt x="31147" y="-1218"/>
                  </a:cubicBezTo>
                  <a:cubicBezTo>
                    <a:pt x="31443" y="-1514"/>
                    <a:pt x="31750" y="-1786"/>
                    <a:pt x="32082" y="-2034"/>
                  </a:cubicBezTo>
                  <a:lnTo>
                    <a:pt x="32590" y="-2413"/>
                  </a:lnTo>
                  <a:cubicBezTo>
                    <a:pt x="32969" y="-2637"/>
                    <a:pt x="33406" y="-2756"/>
                    <a:pt x="33844" y="-2768"/>
                  </a:cubicBezTo>
                  <a:lnTo>
                    <a:pt x="34436" y="-2448"/>
                  </a:lnTo>
                  <a:cubicBezTo>
                    <a:pt x="34648" y="-2046"/>
                    <a:pt x="34743" y="-1585"/>
                    <a:pt x="34708" y="-1123"/>
                  </a:cubicBezTo>
                  <a:cubicBezTo>
                    <a:pt x="34081" y="1124"/>
                    <a:pt x="32342" y="2591"/>
                    <a:pt x="30721" y="3986"/>
                  </a:cubicBezTo>
                  <a:cubicBezTo>
                    <a:pt x="16149" y="16395"/>
                    <a:pt x="9513" y="32623"/>
                    <a:pt x="6426" y="51158"/>
                  </a:cubicBezTo>
                  <a:cubicBezTo>
                    <a:pt x="3469" y="68428"/>
                    <a:pt x="2357" y="85958"/>
                    <a:pt x="3102" y="103464"/>
                  </a:cubicBezTo>
                  <a:cubicBezTo>
                    <a:pt x="3705" y="117066"/>
                    <a:pt x="6958" y="130433"/>
                    <a:pt x="12683" y="142793"/>
                  </a:cubicBezTo>
                  <a:cubicBezTo>
                    <a:pt x="20608" y="159944"/>
                    <a:pt x="32046" y="174730"/>
                    <a:pt x="44052" y="189054"/>
                  </a:cubicBezTo>
                  <a:cubicBezTo>
                    <a:pt x="54426" y="201403"/>
                    <a:pt x="67709" y="210180"/>
                    <a:pt x="82116" y="217348"/>
                  </a:cubicBezTo>
                  <a:cubicBezTo>
                    <a:pt x="100379" y="226444"/>
                    <a:pt x="119233" y="233789"/>
                    <a:pt x="139555" y="236664"/>
                  </a:cubicBezTo>
                  <a:cubicBezTo>
                    <a:pt x="154600" y="238769"/>
                    <a:pt x="169847" y="238887"/>
                    <a:pt x="184929" y="237030"/>
                  </a:cubicBezTo>
                  <a:cubicBezTo>
                    <a:pt x="197218" y="235564"/>
                    <a:pt x="209437" y="233553"/>
                    <a:pt x="221928" y="233612"/>
                  </a:cubicBezTo>
                  <a:cubicBezTo>
                    <a:pt x="229675" y="233719"/>
                    <a:pt x="237399" y="232713"/>
                    <a:pt x="244863" y="230619"/>
                  </a:cubicBezTo>
                  <a:cubicBezTo>
                    <a:pt x="246507" y="229969"/>
                    <a:pt x="248246" y="229626"/>
                    <a:pt x="250009" y="229579"/>
                  </a:cubicBezTo>
                  <a:cubicBezTo>
                    <a:pt x="262712" y="230584"/>
                    <a:pt x="274032" y="225616"/>
                    <a:pt x="285494" y="221369"/>
                  </a:cubicBezTo>
                  <a:cubicBezTo>
                    <a:pt x="291515" y="219134"/>
                    <a:pt x="297618" y="217147"/>
                    <a:pt x="303757" y="215254"/>
                  </a:cubicBezTo>
                  <a:cubicBezTo>
                    <a:pt x="324362" y="208737"/>
                    <a:pt x="344376" y="200480"/>
                    <a:pt x="363585" y="190568"/>
                  </a:cubicBezTo>
                  <a:cubicBezTo>
                    <a:pt x="377436" y="183554"/>
                    <a:pt x="389903" y="174257"/>
                    <a:pt x="399484" y="161707"/>
                  </a:cubicBezTo>
                  <a:cubicBezTo>
                    <a:pt x="405706" y="153462"/>
                    <a:pt x="408983" y="143385"/>
                    <a:pt x="408817" y="133058"/>
                  </a:cubicBezTo>
                  <a:cubicBezTo>
                    <a:pt x="408817" y="118178"/>
                    <a:pt x="409527" y="103286"/>
                    <a:pt x="407954" y="88430"/>
                  </a:cubicBezTo>
                  <a:cubicBezTo>
                    <a:pt x="407741" y="86987"/>
                    <a:pt x="407741" y="85508"/>
                    <a:pt x="407954" y="84065"/>
                  </a:cubicBezTo>
                  <a:cubicBezTo>
                    <a:pt x="408001" y="83379"/>
                    <a:pt x="408107" y="82705"/>
                    <a:pt x="408261" y="82031"/>
                  </a:cubicBezTo>
                  <a:cubicBezTo>
                    <a:pt x="408391" y="81605"/>
                    <a:pt x="408592" y="81202"/>
                    <a:pt x="408876" y="80848"/>
                  </a:cubicBezTo>
                  <a:cubicBezTo>
                    <a:pt x="409172" y="80517"/>
                    <a:pt x="409681" y="80505"/>
                    <a:pt x="410012" y="80801"/>
                  </a:cubicBezTo>
                  <a:cubicBezTo>
                    <a:pt x="410024" y="80812"/>
                    <a:pt x="410047" y="80836"/>
                    <a:pt x="410059" y="80848"/>
                  </a:cubicBezTo>
                  <a:lnTo>
                    <a:pt x="410059" y="80848"/>
                  </a:lnTo>
                  <a:cubicBezTo>
                    <a:pt x="411242" y="92511"/>
                    <a:pt x="412176" y="104173"/>
                    <a:pt x="411443" y="115919"/>
                  </a:cubicBezTo>
                  <a:cubicBezTo>
                    <a:pt x="411088" y="121727"/>
                    <a:pt x="411242" y="127558"/>
                    <a:pt x="411443" y="133378"/>
                  </a:cubicBezTo>
                  <a:cubicBezTo>
                    <a:pt x="411644" y="138736"/>
                    <a:pt x="410887" y="144083"/>
                    <a:pt x="409196" y="149169"/>
                  </a:cubicBezTo>
                  <a:lnTo>
                    <a:pt x="409196" y="149169"/>
                  </a:lnTo>
                  <a:cubicBezTo>
                    <a:pt x="407705" y="153084"/>
                    <a:pt x="406333" y="157058"/>
                    <a:pt x="403944" y="160560"/>
                  </a:cubicBezTo>
                  <a:lnTo>
                    <a:pt x="403944" y="160560"/>
                  </a:lnTo>
                  <a:cubicBezTo>
                    <a:pt x="403305" y="161399"/>
                    <a:pt x="402879" y="162381"/>
                    <a:pt x="402170" y="163174"/>
                  </a:cubicBezTo>
                  <a:lnTo>
                    <a:pt x="402170" y="163174"/>
                  </a:lnTo>
                  <a:cubicBezTo>
                    <a:pt x="400987" y="165196"/>
                    <a:pt x="399023" y="166497"/>
                    <a:pt x="397781" y="168425"/>
                  </a:cubicBezTo>
                  <a:lnTo>
                    <a:pt x="397781" y="168425"/>
                  </a:lnTo>
                  <a:cubicBezTo>
                    <a:pt x="397533" y="168757"/>
                    <a:pt x="397237" y="169052"/>
                    <a:pt x="396906" y="169312"/>
                  </a:cubicBezTo>
                  <a:lnTo>
                    <a:pt x="396906" y="169312"/>
                  </a:lnTo>
                  <a:cubicBezTo>
                    <a:pt x="396646" y="169644"/>
                    <a:pt x="396350" y="169939"/>
                    <a:pt x="396031" y="170200"/>
                  </a:cubicBezTo>
                  <a:lnTo>
                    <a:pt x="396031" y="170200"/>
                  </a:lnTo>
                  <a:cubicBezTo>
                    <a:pt x="395759" y="170519"/>
                    <a:pt x="395475" y="170815"/>
                    <a:pt x="395155" y="171087"/>
                  </a:cubicBezTo>
                  <a:lnTo>
                    <a:pt x="395155" y="171087"/>
                  </a:lnTo>
                  <a:cubicBezTo>
                    <a:pt x="394883" y="171406"/>
                    <a:pt x="394588" y="171702"/>
                    <a:pt x="394280" y="171974"/>
                  </a:cubicBezTo>
                  <a:lnTo>
                    <a:pt x="394280" y="171974"/>
                  </a:lnTo>
                  <a:cubicBezTo>
                    <a:pt x="393417" y="173429"/>
                    <a:pt x="392198" y="174623"/>
                    <a:pt x="390731" y="175463"/>
                  </a:cubicBezTo>
                  <a:lnTo>
                    <a:pt x="390731" y="175463"/>
                  </a:lnTo>
                  <a:cubicBezTo>
                    <a:pt x="388792" y="176646"/>
                    <a:pt x="387490" y="178704"/>
                    <a:pt x="385480" y="179864"/>
                  </a:cubicBezTo>
                  <a:lnTo>
                    <a:pt x="385480" y="179864"/>
                  </a:lnTo>
                  <a:cubicBezTo>
                    <a:pt x="384320" y="180692"/>
                    <a:pt x="383268" y="181720"/>
                    <a:pt x="382038" y="182525"/>
                  </a:cubicBezTo>
                  <a:close/>
                </a:path>
              </a:pathLst>
            </a:custGeom>
            <a:solidFill>
              <a:srgbClr val="384C54"/>
            </a:solidFill>
            <a:ln w="1171" cap="flat">
              <a:noFill/>
              <a:prstDash val="solid"/>
              <a:miter/>
            </a:ln>
          </p:spPr>
          <p:txBody>
            <a:bodyPr rtlCol="0" anchor="ctr"/>
            <a:lstStyle/>
            <a:p>
              <a:endParaRPr lang="es-CO"/>
            </a:p>
          </p:txBody>
        </p:sp>
        <p:sp>
          <p:nvSpPr>
            <p:cNvPr id="440" name="Freeform: Shape 439">
              <a:extLst>
                <a:ext uri="{FF2B5EF4-FFF2-40B4-BE49-F238E27FC236}">
                  <a16:creationId xmlns:a16="http://schemas.microsoft.com/office/drawing/2014/main" id="{F90D18A5-020D-CFEE-7B1B-ABFE596944FF}"/>
                </a:ext>
              </a:extLst>
            </p:cNvPr>
            <p:cNvSpPr/>
            <p:nvPr/>
          </p:nvSpPr>
          <p:spPr>
            <a:xfrm rot="19975584">
              <a:off x="13337617" y="6185734"/>
              <a:ext cx="18768" cy="50179"/>
            </a:xfrm>
            <a:custGeom>
              <a:avLst/>
              <a:gdLst>
                <a:gd name="connsiteX0" fmla="*/ 1084 w 18768"/>
                <a:gd name="connsiteY0" fmla="*/ 47412 h 50179"/>
                <a:gd name="connsiteX1" fmla="*/ 801 w 18768"/>
                <a:gd name="connsiteY1" fmla="*/ 36600 h 50179"/>
                <a:gd name="connsiteX2" fmla="*/ 730 w 18768"/>
                <a:gd name="connsiteY2" fmla="*/ 20857 h 50179"/>
                <a:gd name="connsiteX3" fmla="*/ -820 w 18768"/>
                <a:gd name="connsiteY3" fmla="*/ 5326 h 50179"/>
                <a:gd name="connsiteX4" fmla="*/ -1009 w 18768"/>
                <a:gd name="connsiteY4" fmla="*/ 1411 h 50179"/>
                <a:gd name="connsiteX5" fmla="*/ 3462 w 18768"/>
                <a:gd name="connsiteY5" fmla="*/ -2623 h 50179"/>
                <a:gd name="connsiteX6" fmla="*/ 15941 w 18768"/>
                <a:gd name="connsiteY6" fmla="*/ 5858 h 50179"/>
                <a:gd name="connsiteX7" fmla="*/ 13268 w 18768"/>
                <a:gd name="connsiteY7" fmla="*/ 26239 h 50179"/>
                <a:gd name="connsiteX8" fmla="*/ 7425 w 18768"/>
                <a:gd name="connsiteY8" fmla="*/ 37133 h 50179"/>
                <a:gd name="connsiteX9" fmla="*/ 1084 w 18768"/>
                <a:gd name="connsiteY9" fmla="*/ 47412 h 50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68" h="50179">
                  <a:moveTo>
                    <a:pt x="1084" y="47412"/>
                  </a:moveTo>
                  <a:cubicBezTo>
                    <a:pt x="2445" y="43674"/>
                    <a:pt x="978" y="40161"/>
                    <a:pt x="801" y="36600"/>
                  </a:cubicBezTo>
                  <a:cubicBezTo>
                    <a:pt x="540" y="31372"/>
                    <a:pt x="718" y="26109"/>
                    <a:pt x="730" y="20857"/>
                  </a:cubicBezTo>
                  <a:cubicBezTo>
                    <a:pt x="647" y="15640"/>
                    <a:pt x="126" y="10448"/>
                    <a:pt x="-820" y="5326"/>
                  </a:cubicBezTo>
                  <a:cubicBezTo>
                    <a:pt x="-997" y="4025"/>
                    <a:pt x="-1068" y="2724"/>
                    <a:pt x="-1009" y="1411"/>
                  </a:cubicBezTo>
                  <a:cubicBezTo>
                    <a:pt x="-938" y="-2138"/>
                    <a:pt x="91" y="-3191"/>
                    <a:pt x="3462" y="-2623"/>
                  </a:cubicBezTo>
                  <a:cubicBezTo>
                    <a:pt x="8868" y="-1724"/>
                    <a:pt x="13244" y="926"/>
                    <a:pt x="15941" y="5858"/>
                  </a:cubicBezTo>
                  <a:cubicBezTo>
                    <a:pt x="19087" y="11678"/>
                    <a:pt x="18047" y="21507"/>
                    <a:pt x="13268" y="26239"/>
                  </a:cubicBezTo>
                  <a:cubicBezTo>
                    <a:pt x="10228" y="29172"/>
                    <a:pt x="8182" y="32981"/>
                    <a:pt x="7425" y="37133"/>
                  </a:cubicBezTo>
                  <a:cubicBezTo>
                    <a:pt x="6620" y="41237"/>
                    <a:pt x="3911" y="44324"/>
                    <a:pt x="1084" y="47412"/>
                  </a:cubicBezTo>
                  <a:close/>
                </a:path>
              </a:pathLst>
            </a:custGeom>
            <a:solidFill>
              <a:srgbClr val="000000"/>
            </a:solidFill>
            <a:ln w="1171" cap="flat">
              <a:noFill/>
              <a:prstDash val="solid"/>
              <a:miter/>
            </a:ln>
          </p:spPr>
          <p:txBody>
            <a:bodyPr rtlCol="0" anchor="ctr"/>
            <a:lstStyle/>
            <a:p>
              <a:endParaRPr lang="es-CO"/>
            </a:p>
          </p:txBody>
        </p:sp>
        <p:sp>
          <p:nvSpPr>
            <p:cNvPr id="441" name="Freeform: Shape 440">
              <a:extLst>
                <a:ext uri="{FF2B5EF4-FFF2-40B4-BE49-F238E27FC236}">
                  <a16:creationId xmlns:a16="http://schemas.microsoft.com/office/drawing/2014/main" id="{D0119ECF-976C-7991-75B0-55148991DE47}"/>
                </a:ext>
              </a:extLst>
            </p:cNvPr>
            <p:cNvSpPr/>
            <p:nvPr/>
          </p:nvSpPr>
          <p:spPr>
            <a:xfrm rot="19975584">
              <a:off x="12965426" y="6261221"/>
              <a:ext cx="244316" cy="224363"/>
            </a:xfrm>
            <a:custGeom>
              <a:avLst/>
              <a:gdLst>
                <a:gd name="connsiteX0" fmla="*/ 14632 w 244316"/>
                <a:gd name="connsiteY0" fmla="*/ -2691 h 224363"/>
                <a:gd name="connsiteX1" fmla="*/ 10669 w 244316"/>
                <a:gd name="connsiteY1" fmla="*/ 6038 h 224363"/>
                <a:gd name="connsiteX2" fmla="*/ 4849 w 244316"/>
                <a:gd name="connsiteY2" fmla="*/ 29257 h 224363"/>
                <a:gd name="connsiteX3" fmla="*/ 1774 w 244316"/>
                <a:gd name="connsiteY3" fmla="*/ 50371 h 224363"/>
                <a:gd name="connsiteX4" fmla="*/ 1171 w 244316"/>
                <a:gd name="connsiteY4" fmla="*/ 84342 h 224363"/>
                <a:gd name="connsiteX5" fmla="*/ 6411 w 244316"/>
                <a:gd name="connsiteY5" fmla="*/ 110791 h 224363"/>
                <a:gd name="connsiteX6" fmla="*/ 25159 w 244316"/>
                <a:gd name="connsiteY6" fmla="*/ 146667 h 224363"/>
                <a:gd name="connsiteX7" fmla="*/ 37946 w 244316"/>
                <a:gd name="connsiteY7" fmla="*/ 163806 h 224363"/>
                <a:gd name="connsiteX8" fmla="*/ 61863 w 244316"/>
                <a:gd name="connsiteY8" fmla="*/ 186516 h 224363"/>
                <a:gd name="connsiteX9" fmla="*/ 136382 w 244316"/>
                <a:gd name="connsiteY9" fmla="*/ 217270 h 224363"/>
                <a:gd name="connsiteX10" fmla="*/ 161600 w 244316"/>
                <a:gd name="connsiteY10" fmla="*/ 219045 h 224363"/>
                <a:gd name="connsiteX11" fmla="*/ 204182 w 244316"/>
                <a:gd name="connsiteY11" fmla="*/ 215614 h 224363"/>
                <a:gd name="connsiteX12" fmla="*/ 217655 w 244316"/>
                <a:gd name="connsiteY12" fmla="*/ 214550 h 224363"/>
                <a:gd name="connsiteX13" fmla="*/ 240673 w 244316"/>
                <a:gd name="connsiteY13" fmla="*/ 212847 h 224363"/>
                <a:gd name="connsiteX14" fmla="*/ 243287 w 244316"/>
                <a:gd name="connsiteY14" fmla="*/ 212752 h 224363"/>
                <a:gd name="connsiteX15" fmla="*/ 243287 w 244316"/>
                <a:gd name="connsiteY15" fmla="*/ 213663 h 224363"/>
                <a:gd name="connsiteX16" fmla="*/ 231896 w 244316"/>
                <a:gd name="connsiteY16" fmla="*/ 215425 h 224363"/>
                <a:gd name="connsiteX17" fmla="*/ 205022 w 244316"/>
                <a:gd name="connsiteY17" fmla="*/ 217720 h 224363"/>
                <a:gd name="connsiteX18" fmla="*/ 174694 w 244316"/>
                <a:gd name="connsiteY18" fmla="*/ 221150 h 224363"/>
                <a:gd name="connsiteX19" fmla="*/ 130574 w 244316"/>
                <a:gd name="connsiteY19" fmla="*/ 218287 h 224363"/>
                <a:gd name="connsiteX20" fmla="*/ 55629 w 244316"/>
                <a:gd name="connsiteY20" fmla="*/ 185050 h 224363"/>
                <a:gd name="connsiteX21" fmla="*/ 36775 w 244316"/>
                <a:gd name="connsiteY21" fmla="*/ 166302 h 224363"/>
                <a:gd name="connsiteX22" fmla="*/ 8717 w 244316"/>
                <a:gd name="connsiteY22" fmla="*/ 124098 h 224363"/>
                <a:gd name="connsiteX23" fmla="*/ 958 w 244316"/>
                <a:gd name="connsiteY23" fmla="*/ 96478 h 224363"/>
                <a:gd name="connsiteX24" fmla="*/ -994 w 244316"/>
                <a:gd name="connsiteY24" fmla="*/ 75779 h 224363"/>
                <a:gd name="connsiteX25" fmla="*/ 591 w 244316"/>
                <a:gd name="connsiteY25" fmla="*/ 48928 h 224363"/>
                <a:gd name="connsiteX26" fmla="*/ 591 w 244316"/>
                <a:gd name="connsiteY26" fmla="*/ 48065 h 224363"/>
                <a:gd name="connsiteX27" fmla="*/ 1467 w 244316"/>
                <a:gd name="connsiteY27" fmla="*/ 42801 h 224363"/>
                <a:gd name="connsiteX28" fmla="*/ 1467 w 244316"/>
                <a:gd name="connsiteY28" fmla="*/ 41926 h 224363"/>
                <a:gd name="connsiteX29" fmla="*/ 2330 w 244316"/>
                <a:gd name="connsiteY29" fmla="*/ 37537 h 224363"/>
                <a:gd name="connsiteX30" fmla="*/ 2330 w 244316"/>
                <a:gd name="connsiteY30" fmla="*/ 36674 h 224363"/>
                <a:gd name="connsiteX31" fmla="*/ 3205 w 244316"/>
                <a:gd name="connsiteY31" fmla="*/ 31410 h 224363"/>
                <a:gd name="connsiteX32" fmla="*/ 3205 w 244316"/>
                <a:gd name="connsiteY32" fmla="*/ 30535 h 224363"/>
                <a:gd name="connsiteX33" fmla="*/ 7771 w 244316"/>
                <a:gd name="connsiteY33" fmla="*/ 7339 h 224363"/>
                <a:gd name="connsiteX34" fmla="*/ 11178 w 244316"/>
                <a:gd name="connsiteY34" fmla="*/ -148 h 224363"/>
                <a:gd name="connsiteX35" fmla="*/ 14632 w 244316"/>
                <a:gd name="connsiteY35" fmla="*/ -2691 h 224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4316" h="224363">
                  <a:moveTo>
                    <a:pt x="14632" y="-2691"/>
                  </a:moveTo>
                  <a:cubicBezTo>
                    <a:pt x="13839" y="455"/>
                    <a:pt x="11757" y="3034"/>
                    <a:pt x="10669" y="6038"/>
                  </a:cubicBezTo>
                  <a:cubicBezTo>
                    <a:pt x="7854" y="13537"/>
                    <a:pt x="5902" y="21320"/>
                    <a:pt x="4849" y="29257"/>
                  </a:cubicBezTo>
                  <a:cubicBezTo>
                    <a:pt x="3998" y="36355"/>
                    <a:pt x="2484" y="43298"/>
                    <a:pt x="1774" y="50371"/>
                  </a:cubicBezTo>
                  <a:cubicBezTo>
                    <a:pt x="674" y="61655"/>
                    <a:pt x="-47" y="72952"/>
                    <a:pt x="1171" y="84342"/>
                  </a:cubicBezTo>
                  <a:cubicBezTo>
                    <a:pt x="2034" y="93308"/>
                    <a:pt x="3785" y="102168"/>
                    <a:pt x="6411" y="110791"/>
                  </a:cubicBezTo>
                  <a:cubicBezTo>
                    <a:pt x="10515" y="123873"/>
                    <a:pt x="17340" y="135536"/>
                    <a:pt x="25159" y="146667"/>
                  </a:cubicBezTo>
                  <a:cubicBezTo>
                    <a:pt x="29263" y="152486"/>
                    <a:pt x="33687" y="158081"/>
                    <a:pt x="37946" y="163806"/>
                  </a:cubicBezTo>
                  <a:cubicBezTo>
                    <a:pt x="44617" y="172630"/>
                    <a:pt x="52696" y="180306"/>
                    <a:pt x="61863" y="186516"/>
                  </a:cubicBezTo>
                  <a:cubicBezTo>
                    <a:pt x="84455" y="202189"/>
                    <a:pt x="109519" y="211853"/>
                    <a:pt x="136382" y="217270"/>
                  </a:cubicBezTo>
                  <a:cubicBezTo>
                    <a:pt x="144756" y="218974"/>
                    <a:pt x="153154" y="218844"/>
                    <a:pt x="161600" y="219045"/>
                  </a:cubicBezTo>
                  <a:cubicBezTo>
                    <a:pt x="175877" y="219317"/>
                    <a:pt x="190142" y="218169"/>
                    <a:pt x="204182" y="215614"/>
                  </a:cubicBezTo>
                  <a:cubicBezTo>
                    <a:pt x="208630" y="214798"/>
                    <a:pt x="213136" y="214443"/>
                    <a:pt x="217655" y="214550"/>
                  </a:cubicBezTo>
                  <a:cubicBezTo>
                    <a:pt x="225367" y="214905"/>
                    <a:pt x="233091" y="214337"/>
                    <a:pt x="240673" y="212847"/>
                  </a:cubicBezTo>
                  <a:cubicBezTo>
                    <a:pt x="241536" y="212740"/>
                    <a:pt x="242412" y="212704"/>
                    <a:pt x="243287" y="212752"/>
                  </a:cubicBezTo>
                  <a:lnTo>
                    <a:pt x="243287" y="213663"/>
                  </a:lnTo>
                  <a:cubicBezTo>
                    <a:pt x="239455" y="214018"/>
                    <a:pt x="235658" y="214609"/>
                    <a:pt x="231896" y="215425"/>
                  </a:cubicBezTo>
                  <a:cubicBezTo>
                    <a:pt x="222966" y="216525"/>
                    <a:pt x="213941" y="216348"/>
                    <a:pt x="205022" y="217720"/>
                  </a:cubicBezTo>
                  <a:cubicBezTo>
                    <a:pt x="194968" y="219257"/>
                    <a:pt x="184843" y="220334"/>
                    <a:pt x="174694" y="221150"/>
                  </a:cubicBezTo>
                  <a:cubicBezTo>
                    <a:pt x="159920" y="222262"/>
                    <a:pt x="145076" y="221292"/>
                    <a:pt x="130574" y="218287"/>
                  </a:cubicBezTo>
                  <a:cubicBezTo>
                    <a:pt x="103404" y="213024"/>
                    <a:pt x="77772" y="201657"/>
                    <a:pt x="55629" y="185050"/>
                  </a:cubicBezTo>
                  <a:cubicBezTo>
                    <a:pt x="48496" y="179715"/>
                    <a:pt x="42156" y="173399"/>
                    <a:pt x="36775" y="166302"/>
                  </a:cubicBezTo>
                  <a:cubicBezTo>
                    <a:pt x="26543" y="152805"/>
                    <a:pt x="16122" y="139498"/>
                    <a:pt x="8717" y="124098"/>
                  </a:cubicBezTo>
                  <a:cubicBezTo>
                    <a:pt x="4495" y="115297"/>
                    <a:pt x="3111" y="105823"/>
                    <a:pt x="958" y="96478"/>
                  </a:cubicBezTo>
                  <a:cubicBezTo>
                    <a:pt x="-450" y="89665"/>
                    <a:pt x="-1100" y="82734"/>
                    <a:pt x="-994" y="75779"/>
                  </a:cubicBezTo>
                  <a:cubicBezTo>
                    <a:pt x="-1065" y="66825"/>
                    <a:pt x="-1207" y="57799"/>
                    <a:pt x="591" y="48928"/>
                  </a:cubicBezTo>
                  <a:lnTo>
                    <a:pt x="591" y="48065"/>
                  </a:lnTo>
                  <a:cubicBezTo>
                    <a:pt x="1774" y="46444"/>
                    <a:pt x="367" y="44421"/>
                    <a:pt x="1467" y="42801"/>
                  </a:cubicBezTo>
                  <a:lnTo>
                    <a:pt x="1467" y="41926"/>
                  </a:lnTo>
                  <a:cubicBezTo>
                    <a:pt x="2543" y="40624"/>
                    <a:pt x="1313" y="38862"/>
                    <a:pt x="2330" y="37537"/>
                  </a:cubicBezTo>
                  <a:cubicBezTo>
                    <a:pt x="2330" y="37254"/>
                    <a:pt x="2330" y="36958"/>
                    <a:pt x="2330" y="36674"/>
                  </a:cubicBezTo>
                  <a:cubicBezTo>
                    <a:pt x="3513" y="35053"/>
                    <a:pt x="2105" y="33031"/>
                    <a:pt x="3205" y="31410"/>
                  </a:cubicBezTo>
                  <a:lnTo>
                    <a:pt x="3205" y="30535"/>
                  </a:lnTo>
                  <a:cubicBezTo>
                    <a:pt x="3962" y="22657"/>
                    <a:pt x="4660" y="14779"/>
                    <a:pt x="7771" y="7339"/>
                  </a:cubicBezTo>
                  <a:cubicBezTo>
                    <a:pt x="8753" y="4772"/>
                    <a:pt x="9888" y="2277"/>
                    <a:pt x="11178" y="-148"/>
                  </a:cubicBezTo>
                  <a:cubicBezTo>
                    <a:pt x="11911" y="-1426"/>
                    <a:pt x="12503" y="-3153"/>
                    <a:pt x="14632" y="-2691"/>
                  </a:cubicBezTo>
                  <a:close/>
                </a:path>
              </a:pathLst>
            </a:custGeom>
            <a:solidFill>
              <a:srgbClr val="0E1315"/>
            </a:solidFill>
            <a:ln w="1171" cap="flat">
              <a:noFill/>
              <a:prstDash val="solid"/>
              <a:miter/>
            </a:ln>
          </p:spPr>
          <p:txBody>
            <a:bodyPr rtlCol="0" anchor="ctr"/>
            <a:lstStyle/>
            <a:p>
              <a:endParaRPr lang="es-CO"/>
            </a:p>
          </p:txBody>
        </p:sp>
        <p:sp>
          <p:nvSpPr>
            <p:cNvPr id="442" name="Freeform: Shape 441">
              <a:extLst>
                <a:ext uri="{FF2B5EF4-FFF2-40B4-BE49-F238E27FC236}">
                  <a16:creationId xmlns:a16="http://schemas.microsoft.com/office/drawing/2014/main" id="{E3D71338-698D-C675-6657-941054D43FB1}"/>
                </a:ext>
              </a:extLst>
            </p:cNvPr>
            <p:cNvSpPr/>
            <p:nvPr/>
          </p:nvSpPr>
          <p:spPr>
            <a:xfrm rot="19975584">
              <a:off x="13146422" y="6117496"/>
              <a:ext cx="155460" cy="119041"/>
            </a:xfrm>
            <a:custGeom>
              <a:avLst/>
              <a:gdLst>
                <a:gd name="connsiteX0" fmla="*/ 71075 w 155460"/>
                <a:gd name="connsiteY0" fmla="*/ 13520 h 119041"/>
                <a:gd name="connsiteX1" fmla="*/ 78078 w 155460"/>
                <a:gd name="connsiteY1" fmla="*/ 17010 h 119041"/>
                <a:gd name="connsiteX2" fmla="*/ 108382 w 155460"/>
                <a:gd name="connsiteY2" fmla="*/ 43151 h 119041"/>
                <a:gd name="connsiteX3" fmla="*/ 142223 w 155460"/>
                <a:gd name="connsiteY3" fmla="*/ 84432 h 119041"/>
                <a:gd name="connsiteX4" fmla="*/ 154134 w 155460"/>
                <a:gd name="connsiteY4" fmla="*/ 112465 h 119041"/>
                <a:gd name="connsiteX5" fmla="*/ 154430 w 155460"/>
                <a:gd name="connsiteY5" fmla="*/ 115943 h 119041"/>
                <a:gd name="connsiteX6" fmla="*/ 153862 w 155460"/>
                <a:gd name="connsiteY6" fmla="*/ 116274 h 119041"/>
                <a:gd name="connsiteX7" fmla="*/ 152679 w 155460"/>
                <a:gd name="connsiteY7" fmla="*/ 115670 h 119041"/>
                <a:gd name="connsiteX8" fmla="*/ 145760 w 155460"/>
                <a:gd name="connsiteY8" fmla="*/ 96994 h 119041"/>
                <a:gd name="connsiteX9" fmla="*/ 130726 w 155460"/>
                <a:gd name="connsiteY9" fmla="*/ 72296 h 119041"/>
                <a:gd name="connsiteX10" fmla="*/ 83542 w 155460"/>
                <a:gd name="connsiteY10" fmla="*/ 23953 h 119041"/>
                <a:gd name="connsiteX11" fmla="*/ 50565 w 155460"/>
                <a:gd name="connsiteY11" fmla="*/ 9357 h 119041"/>
                <a:gd name="connsiteX12" fmla="*/ 2541 w 155460"/>
                <a:gd name="connsiteY12" fmla="*/ 686 h 119041"/>
                <a:gd name="connsiteX13" fmla="*/ -1007 w 155460"/>
                <a:gd name="connsiteY13" fmla="*/ -615 h 119041"/>
                <a:gd name="connsiteX14" fmla="*/ -475 w 155460"/>
                <a:gd name="connsiteY14" fmla="*/ -1857 h 119041"/>
                <a:gd name="connsiteX15" fmla="*/ 15896 w 155460"/>
                <a:gd name="connsiteY15" fmla="*/ -1549 h 119041"/>
                <a:gd name="connsiteX16" fmla="*/ 61305 w 155460"/>
                <a:gd name="connsiteY16" fmla="*/ 8801 h 119041"/>
                <a:gd name="connsiteX17" fmla="*/ 71075 w 155460"/>
                <a:gd name="connsiteY17" fmla="*/ 13520 h 119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5460" h="119041">
                  <a:moveTo>
                    <a:pt x="71075" y="13520"/>
                  </a:moveTo>
                  <a:cubicBezTo>
                    <a:pt x="73133" y="15176"/>
                    <a:pt x="75523" y="16359"/>
                    <a:pt x="78078" y="17010"/>
                  </a:cubicBezTo>
                  <a:cubicBezTo>
                    <a:pt x="89291" y="24438"/>
                    <a:pt x="98695" y="33924"/>
                    <a:pt x="108382" y="43151"/>
                  </a:cubicBezTo>
                  <a:cubicBezTo>
                    <a:pt x="121228" y="55547"/>
                    <a:pt x="132583" y="69410"/>
                    <a:pt x="142223" y="84432"/>
                  </a:cubicBezTo>
                  <a:cubicBezTo>
                    <a:pt x="147806" y="92984"/>
                    <a:pt x="151213" y="102671"/>
                    <a:pt x="154134" y="112465"/>
                  </a:cubicBezTo>
                  <a:cubicBezTo>
                    <a:pt x="154347" y="113612"/>
                    <a:pt x="154442" y="114772"/>
                    <a:pt x="154430" y="115943"/>
                  </a:cubicBezTo>
                  <a:lnTo>
                    <a:pt x="153862" y="116274"/>
                  </a:lnTo>
                  <a:cubicBezTo>
                    <a:pt x="153401" y="116250"/>
                    <a:pt x="152963" y="116037"/>
                    <a:pt x="152679" y="115670"/>
                  </a:cubicBezTo>
                  <a:cubicBezTo>
                    <a:pt x="150314" y="109449"/>
                    <a:pt x="148622" y="103014"/>
                    <a:pt x="145760" y="96994"/>
                  </a:cubicBezTo>
                  <a:cubicBezTo>
                    <a:pt x="142436" y="87732"/>
                    <a:pt x="136581" y="80020"/>
                    <a:pt x="130726" y="72296"/>
                  </a:cubicBezTo>
                  <a:cubicBezTo>
                    <a:pt x="117052" y="54305"/>
                    <a:pt x="101202" y="38064"/>
                    <a:pt x="83542" y="23953"/>
                  </a:cubicBezTo>
                  <a:cubicBezTo>
                    <a:pt x="73961" y="16217"/>
                    <a:pt x="62180" y="12810"/>
                    <a:pt x="50565" y="9357"/>
                  </a:cubicBezTo>
                  <a:cubicBezTo>
                    <a:pt x="34892" y="4684"/>
                    <a:pt x="18794" y="2260"/>
                    <a:pt x="2541" y="686"/>
                  </a:cubicBezTo>
                  <a:cubicBezTo>
                    <a:pt x="1252" y="556"/>
                    <a:pt x="-108" y="556"/>
                    <a:pt x="-1007" y="-615"/>
                  </a:cubicBezTo>
                  <a:cubicBezTo>
                    <a:pt x="-1102" y="-1100"/>
                    <a:pt x="-889" y="-1596"/>
                    <a:pt x="-475" y="-1857"/>
                  </a:cubicBezTo>
                  <a:cubicBezTo>
                    <a:pt x="5013" y="-3761"/>
                    <a:pt x="10478" y="-2188"/>
                    <a:pt x="15896" y="-1549"/>
                  </a:cubicBezTo>
                  <a:cubicBezTo>
                    <a:pt x="31355" y="284"/>
                    <a:pt x="46579" y="3750"/>
                    <a:pt x="61305" y="8801"/>
                  </a:cubicBezTo>
                  <a:cubicBezTo>
                    <a:pt x="64723" y="10019"/>
                    <a:pt x="68000" y="11604"/>
                    <a:pt x="71075" y="13520"/>
                  </a:cubicBezTo>
                  <a:close/>
                </a:path>
              </a:pathLst>
            </a:custGeom>
            <a:solidFill>
              <a:srgbClr val="141A1D"/>
            </a:solidFill>
            <a:ln w="1171" cap="flat">
              <a:noFill/>
              <a:prstDash val="solid"/>
              <a:miter/>
            </a:ln>
          </p:spPr>
          <p:txBody>
            <a:bodyPr rtlCol="0" anchor="ctr"/>
            <a:lstStyle/>
            <a:p>
              <a:endParaRPr lang="es-CO"/>
            </a:p>
          </p:txBody>
        </p:sp>
        <p:sp>
          <p:nvSpPr>
            <p:cNvPr id="443" name="Freeform: Shape 442">
              <a:extLst>
                <a:ext uri="{FF2B5EF4-FFF2-40B4-BE49-F238E27FC236}">
                  <a16:creationId xmlns:a16="http://schemas.microsoft.com/office/drawing/2014/main" id="{EEDC5D33-80AA-BDE1-54B5-8FE56A7ECA8B}"/>
                </a:ext>
              </a:extLst>
            </p:cNvPr>
            <p:cNvSpPr/>
            <p:nvPr/>
          </p:nvSpPr>
          <p:spPr>
            <a:xfrm rot="19975584">
              <a:off x="13225840" y="6337075"/>
              <a:ext cx="130597" cy="45634"/>
            </a:xfrm>
            <a:custGeom>
              <a:avLst/>
              <a:gdLst>
                <a:gd name="connsiteX0" fmla="*/ -1030 w 130597"/>
                <a:gd name="connsiteY0" fmla="*/ 42819 h 45634"/>
                <a:gd name="connsiteX1" fmla="*/ 10799 w 130597"/>
                <a:gd name="connsiteY1" fmla="*/ 40454 h 45634"/>
                <a:gd name="connsiteX2" fmla="*/ 38229 w 130597"/>
                <a:gd name="connsiteY2" fmla="*/ 34137 h 45634"/>
                <a:gd name="connsiteX3" fmla="*/ 67670 w 130597"/>
                <a:gd name="connsiteY3" fmla="*/ 24438 h 45634"/>
                <a:gd name="connsiteX4" fmla="*/ 79084 w 130597"/>
                <a:gd name="connsiteY4" fmla="*/ 20097 h 45634"/>
                <a:gd name="connsiteX5" fmla="*/ 121489 w 130597"/>
                <a:gd name="connsiteY5" fmla="*/ 1467 h 45634"/>
                <a:gd name="connsiteX6" fmla="*/ 129568 w 130597"/>
                <a:gd name="connsiteY6" fmla="*/ -2768 h 45634"/>
                <a:gd name="connsiteX7" fmla="*/ 123335 w 130597"/>
                <a:gd name="connsiteY7" fmla="*/ 1739 h 45634"/>
                <a:gd name="connsiteX8" fmla="*/ 91540 w 130597"/>
                <a:gd name="connsiteY8" fmla="*/ 15933 h 45634"/>
                <a:gd name="connsiteX9" fmla="*/ 75501 w 130597"/>
                <a:gd name="connsiteY9" fmla="*/ 22723 h 45634"/>
                <a:gd name="connsiteX10" fmla="*/ 55238 w 130597"/>
                <a:gd name="connsiteY10" fmla="*/ 29252 h 45634"/>
                <a:gd name="connsiteX11" fmla="*/ 28139 w 130597"/>
                <a:gd name="connsiteY11" fmla="*/ 38821 h 45634"/>
                <a:gd name="connsiteX12" fmla="*/ 15850 w 130597"/>
                <a:gd name="connsiteY12" fmla="*/ 41282 h 45634"/>
                <a:gd name="connsiteX13" fmla="*/ 3359 w 130597"/>
                <a:gd name="connsiteY13" fmla="*/ 42606 h 45634"/>
                <a:gd name="connsiteX14" fmla="*/ -1030 w 130597"/>
                <a:gd name="connsiteY14" fmla="*/ 42819 h 45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597" h="45634">
                  <a:moveTo>
                    <a:pt x="-1030" y="42819"/>
                  </a:moveTo>
                  <a:cubicBezTo>
                    <a:pt x="2614" y="40950"/>
                    <a:pt x="6718" y="40134"/>
                    <a:pt x="10799" y="40454"/>
                  </a:cubicBezTo>
                  <a:cubicBezTo>
                    <a:pt x="20664" y="41069"/>
                    <a:pt x="29417" y="37485"/>
                    <a:pt x="38229" y="34137"/>
                  </a:cubicBezTo>
                  <a:cubicBezTo>
                    <a:pt x="47905" y="30470"/>
                    <a:pt x="57746" y="27348"/>
                    <a:pt x="67670" y="24438"/>
                  </a:cubicBezTo>
                  <a:cubicBezTo>
                    <a:pt x="71562" y="23243"/>
                    <a:pt x="75382" y="21800"/>
                    <a:pt x="79084" y="20097"/>
                  </a:cubicBezTo>
                  <a:cubicBezTo>
                    <a:pt x="93208" y="13851"/>
                    <a:pt x="107780" y="8659"/>
                    <a:pt x="121489" y="1467"/>
                  </a:cubicBezTo>
                  <a:cubicBezTo>
                    <a:pt x="124174" y="48"/>
                    <a:pt x="126457" y="-2176"/>
                    <a:pt x="129568" y="-2768"/>
                  </a:cubicBezTo>
                  <a:cubicBezTo>
                    <a:pt x="128042" y="-508"/>
                    <a:pt x="125641" y="556"/>
                    <a:pt x="123335" y="1739"/>
                  </a:cubicBezTo>
                  <a:cubicBezTo>
                    <a:pt x="113008" y="7062"/>
                    <a:pt x="102398" y="11805"/>
                    <a:pt x="91540" y="15933"/>
                  </a:cubicBezTo>
                  <a:cubicBezTo>
                    <a:pt x="86122" y="17991"/>
                    <a:pt x="80894" y="20428"/>
                    <a:pt x="75501" y="22723"/>
                  </a:cubicBezTo>
                  <a:cubicBezTo>
                    <a:pt x="68948" y="25538"/>
                    <a:pt x="61969" y="27016"/>
                    <a:pt x="55238" y="29252"/>
                  </a:cubicBezTo>
                  <a:cubicBezTo>
                    <a:pt x="46142" y="32280"/>
                    <a:pt x="37153" y="35580"/>
                    <a:pt x="28139" y="38821"/>
                  </a:cubicBezTo>
                  <a:cubicBezTo>
                    <a:pt x="24165" y="40146"/>
                    <a:pt x="20037" y="40974"/>
                    <a:pt x="15850" y="41282"/>
                  </a:cubicBezTo>
                  <a:cubicBezTo>
                    <a:pt x="11710" y="41696"/>
                    <a:pt x="7452" y="41424"/>
                    <a:pt x="3359" y="42606"/>
                  </a:cubicBezTo>
                  <a:cubicBezTo>
                    <a:pt x="1916" y="42855"/>
                    <a:pt x="437" y="42926"/>
                    <a:pt x="-1030" y="42819"/>
                  </a:cubicBezTo>
                  <a:close/>
                </a:path>
              </a:pathLst>
            </a:custGeom>
            <a:solidFill>
              <a:srgbClr val="0E1315"/>
            </a:solidFill>
            <a:ln w="1171" cap="flat">
              <a:noFill/>
              <a:prstDash val="solid"/>
              <a:miter/>
            </a:ln>
          </p:spPr>
          <p:txBody>
            <a:bodyPr rtlCol="0" anchor="ctr"/>
            <a:lstStyle/>
            <a:p>
              <a:endParaRPr lang="es-CO"/>
            </a:p>
          </p:txBody>
        </p:sp>
        <p:sp>
          <p:nvSpPr>
            <p:cNvPr id="444" name="Freeform: Shape 443">
              <a:extLst>
                <a:ext uri="{FF2B5EF4-FFF2-40B4-BE49-F238E27FC236}">
                  <a16:creationId xmlns:a16="http://schemas.microsoft.com/office/drawing/2014/main" id="{F0954FB2-18A4-3BAA-706D-F2D481F5E4F7}"/>
                </a:ext>
              </a:extLst>
            </p:cNvPr>
            <p:cNvSpPr/>
            <p:nvPr/>
          </p:nvSpPr>
          <p:spPr>
            <a:xfrm rot="19975584">
              <a:off x="13337166" y="6193051"/>
              <a:ext cx="3632" cy="68309"/>
            </a:xfrm>
            <a:custGeom>
              <a:avLst/>
              <a:gdLst>
                <a:gd name="connsiteX0" fmla="*/ -1030 w 3632"/>
                <a:gd name="connsiteY0" fmla="*/ 65542 h 68309"/>
                <a:gd name="connsiteX1" fmla="*/ 674 w 3632"/>
                <a:gd name="connsiteY1" fmla="*/ 11131 h 68309"/>
                <a:gd name="connsiteX2" fmla="*/ -142 w 3632"/>
                <a:gd name="connsiteY2" fmla="*/ -2768 h 68309"/>
                <a:gd name="connsiteX3" fmla="*/ 579 w 3632"/>
                <a:gd name="connsiteY3" fmla="*/ -1726 h 68309"/>
                <a:gd name="connsiteX4" fmla="*/ 1679 w 3632"/>
                <a:gd name="connsiteY4" fmla="*/ 11285 h 68309"/>
                <a:gd name="connsiteX5" fmla="*/ 2342 w 3632"/>
                <a:gd name="connsiteY5" fmla="*/ 21694 h 68309"/>
                <a:gd name="connsiteX6" fmla="*/ 1727 w 3632"/>
                <a:gd name="connsiteY6" fmla="*/ 35131 h 68309"/>
                <a:gd name="connsiteX7" fmla="*/ 1620 w 3632"/>
                <a:gd name="connsiteY7" fmla="*/ 55239 h 68309"/>
                <a:gd name="connsiteX8" fmla="*/ -1030 w 3632"/>
                <a:gd name="connsiteY8" fmla="*/ 65542 h 68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2" h="68309">
                  <a:moveTo>
                    <a:pt x="-1030" y="65542"/>
                  </a:moveTo>
                  <a:cubicBezTo>
                    <a:pt x="2342" y="47491"/>
                    <a:pt x="307" y="29264"/>
                    <a:pt x="674" y="11131"/>
                  </a:cubicBezTo>
                  <a:cubicBezTo>
                    <a:pt x="768" y="6506"/>
                    <a:pt x="-627" y="1917"/>
                    <a:pt x="-142" y="-2768"/>
                  </a:cubicBezTo>
                  <a:cubicBezTo>
                    <a:pt x="106" y="-2424"/>
                    <a:pt x="579" y="-2070"/>
                    <a:pt x="579" y="-1726"/>
                  </a:cubicBezTo>
                  <a:cubicBezTo>
                    <a:pt x="437" y="2650"/>
                    <a:pt x="1762" y="6885"/>
                    <a:pt x="1679" y="11285"/>
                  </a:cubicBezTo>
                  <a:cubicBezTo>
                    <a:pt x="1537" y="14762"/>
                    <a:pt x="1762" y="18252"/>
                    <a:pt x="2342" y="21694"/>
                  </a:cubicBezTo>
                  <a:cubicBezTo>
                    <a:pt x="3122" y="26130"/>
                    <a:pt x="1928" y="30648"/>
                    <a:pt x="1727" y="35131"/>
                  </a:cubicBezTo>
                  <a:cubicBezTo>
                    <a:pt x="1443" y="41826"/>
                    <a:pt x="1727" y="48533"/>
                    <a:pt x="1620" y="55239"/>
                  </a:cubicBezTo>
                  <a:cubicBezTo>
                    <a:pt x="1750" y="58859"/>
                    <a:pt x="839" y="62443"/>
                    <a:pt x="-1030" y="65542"/>
                  </a:cubicBezTo>
                  <a:close/>
                </a:path>
              </a:pathLst>
            </a:custGeom>
            <a:solidFill>
              <a:srgbClr val="141A1D"/>
            </a:solidFill>
            <a:ln w="1171" cap="flat">
              <a:noFill/>
              <a:prstDash val="solid"/>
              <a:miter/>
            </a:ln>
          </p:spPr>
          <p:txBody>
            <a:bodyPr rtlCol="0" anchor="ctr"/>
            <a:lstStyle/>
            <a:p>
              <a:endParaRPr lang="es-CO"/>
            </a:p>
          </p:txBody>
        </p:sp>
        <p:sp>
          <p:nvSpPr>
            <p:cNvPr id="445" name="Freeform: Shape 444">
              <a:extLst>
                <a:ext uri="{FF2B5EF4-FFF2-40B4-BE49-F238E27FC236}">
                  <a16:creationId xmlns:a16="http://schemas.microsoft.com/office/drawing/2014/main" id="{CF9B99DF-C361-3875-07B2-207FA29F2817}"/>
                </a:ext>
              </a:extLst>
            </p:cNvPr>
            <p:cNvSpPr/>
            <p:nvPr/>
          </p:nvSpPr>
          <p:spPr>
            <a:xfrm rot="19975584">
              <a:off x="13350537" y="6259015"/>
              <a:ext cx="5251" cy="11390"/>
            </a:xfrm>
            <a:custGeom>
              <a:avLst/>
              <a:gdLst>
                <a:gd name="connsiteX0" fmla="*/ -1030 w 5251"/>
                <a:gd name="connsiteY0" fmla="*/ 8623 h 11390"/>
                <a:gd name="connsiteX1" fmla="*/ 4222 w 5251"/>
                <a:gd name="connsiteY1" fmla="*/ -2768 h 11390"/>
                <a:gd name="connsiteX2" fmla="*/ -1030 w 5251"/>
                <a:gd name="connsiteY2" fmla="*/ 8623 h 11390"/>
              </a:gdLst>
              <a:ahLst/>
              <a:cxnLst>
                <a:cxn ang="0">
                  <a:pos x="connsiteX0" y="connsiteY0"/>
                </a:cxn>
                <a:cxn ang="0">
                  <a:pos x="connsiteX1" y="connsiteY1"/>
                </a:cxn>
                <a:cxn ang="0">
                  <a:pos x="connsiteX2" y="connsiteY2"/>
                </a:cxn>
              </a:cxnLst>
              <a:rect l="l" t="t" r="r" b="b"/>
              <a:pathLst>
                <a:path w="5251" h="11390">
                  <a:moveTo>
                    <a:pt x="-1030" y="8623"/>
                  </a:moveTo>
                  <a:cubicBezTo>
                    <a:pt x="390" y="4684"/>
                    <a:pt x="2152" y="876"/>
                    <a:pt x="4222" y="-2768"/>
                  </a:cubicBezTo>
                  <a:cubicBezTo>
                    <a:pt x="3595" y="1550"/>
                    <a:pt x="2271" y="5548"/>
                    <a:pt x="-1030" y="8623"/>
                  </a:cubicBezTo>
                  <a:close/>
                </a:path>
              </a:pathLst>
            </a:custGeom>
            <a:solidFill>
              <a:srgbClr val="141A1D"/>
            </a:solidFill>
            <a:ln w="1171" cap="flat">
              <a:noFill/>
              <a:prstDash val="solid"/>
              <a:miter/>
            </a:ln>
          </p:spPr>
          <p:txBody>
            <a:bodyPr rtlCol="0" anchor="ctr"/>
            <a:lstStyle/>
            <a:p>
              <a:endParaRPr lang="es-CO"/>
            </a:p>
          </p:txBody>
        </p:sp>
        <p:sp>
          <p:nvSpPr>
            <p:cNvPr id="446" name="Freeform: Shape 445">
              <a:extLst>
                <a:ext uri="{FF2B5EF4-FFF2-40B4-BE49-F238E27FC236}">
                  <a16:creationId xmlns:a16="http://schemas.microsoft.com/office/drawing/2014/main" id="{CE440357-3467-0567-F22E-A845FC79594F}"/>
                </a:ext>
              </a:extLst>
            </p:cNvPr>
            <p:cNvSpPr/>
            <p:nvPr/>
          </p:nvSpPr>
          <p:spPr>
            <a:xfrm rot="19975584">
              <a:off x="13344510" y="6291157"/>
              <a:ext cx="5251" cy="4400"/>
            </a:xfrm>
            <a:custGeom>
              <a:avLst/>
              <a:gdLst>
                <a:gd name="connsiteX0" fmla="*/ -1030 w 5251"/>
                <a:gd name="connsiteY0" fmla="*/ 1633 h 4400"/>
                <a:gd name="connsiteX1" fmla="*/ 4222 w 5251"/>
                <a:gd name="connsiteY1" fmla="*/ -2768 h 4400"/>
                <a:gd name="connsiteX2" fmla="*/ -1030 w 5251"/>
                <a:gd name="connsiteY2" fmla="*/ 1633 h 4400"/>
              </a:gdLst>
              <a:ahLst/>
              <a:cxnLst>
                <a:cxn ang="0">
                  <a:pos x="connsiteX0" y="connsiteY0"/>
                </a:cxn>
                <a:cxn ang="0">
                  <a:pos x="connsiteX1" y="connsiteY1"/>
                </a:cxn>
                <a:cxn ang="0">
                  <a:pos x="connsiteX2" y="connsiteY2"/>
                </a:cxn>
              </a:cxnLst>
              <a:rect l="l" t="t" r="r" b="b"/>
              <a:pathLst>
                <a:path w="5251" h="4400">
                  <a:moveTo>
                    <a:pt x="-1030" y="1633"/>
                  </a:moveTo>
                  <a:cubicBezTo>
                    <a:pt x="378" y="-248"/>
                    <a:pt x="1727" y="-2200"/>
                    <a:pt x="4222" y="-2768"/>
                  </a:cubicBezTo>
                  <a:cubicBezTo>
                    <a:pt x="2898" y="-792"/>
                    <a:pt x="1608" y="1230"/>
                    <a:pt x="-1030" y="1633"/>
                  </a:cubicBezTo>
                  <a:close/>
                </a:path>
              </a:pathLst>
            </a:custGeom>
            <a:solidFill>
              <a:srgbClr val="141A1D"/>
            </a:solidFill>
            <a:ln w="1171" cap="flat">
              <a:noFill/>
              <a:prstDash val="solid"/>
              <a:miter/>
            </a:ln>
          </p:spPr>
          <p:txBody>
            <a:bodyPr rtlCol="0" anchor="ctr"/>
            <a:lstStyle/>
            <a:p>
              <a:endParaRPr lang="es-CO"/>
            </a:p>
          </p:txBody>
        </p:sp>
        <p:sp>
          <p:nvSpPr>
            <p:cNvPr id="447" name="Freeform: Shape 446">
              <a:extLst>
                <a:ext uri="{FF2B5EF4-FFF2-40B4-BE49-F238E27FC236}">
                  <a16:creationId xmlns:a16="http://schemas.microsoft.com/office/drawing/2014/main" id="{7209DE23-D13A-8D59-F3A5-B364CC13A57F}"/>
                </a:ext>
              </a:extLst>
            </p:cNvPr>
            <p:cNvSpPr/>
            <p:nvPr/>
          </p:nvSpPr>
          <p:spPr>
            <a:xfrm rot="19975584">
              <a:off x="13350074" y="6274823"/>
              <a:ext cx="4388" cy="5251"/>
            </a:xfrm>
            <a:custGeom>
              <a:avLst/>
              <a:gdLst>
                <a:gd name="connsiteX0" fmla="*/ -1030 w 4388"/>
                <a:gd name="connsiteY0" fmla="*/ 2484 h 5251"/>
                <a:gd name="connsiteX1" fmla="*/ 3359 w 4388"/>
                <a:gd name="connsiteY1" fmla="*/ -2768 h 5251"/>
                <a:gd name="connsiteX2" fmla="*/ -1030 w 4388"/>
                <a:gd name="connsiteY2" fmla="*/ 2484 h 5251"/>
              </a:gdLst>
              <a:ahLst/>
              <a:cxnLst>
                <a:cxn ang="0">
                  <a:pos x="connsiteX0" y="connsiteY0"/>
                </a:cxn>
                <a:cxn ang="0">
                  <a:pos x="connsiteX1" y="connsiteY1"/>
                </a:cxn>
                <a:cxn ang="0">
                  <a:pos x="connsiteX2" y="connsiteY2"/>
                </a:cxn>
              </a:cxnLst>
              <a:rect l="l" t="t" r="r" b="b"/>
              <a:pathLst>
                <a:path w="4388" h="5251">
                  <a:moveTo>
                    <a:pt x="-1030" y="2484"/>
                  </a:moveTo>
                  <a:cubicBezTo>
                    <a:pt x="-450" y="0"/>
                    <a:pt x="1502" y="-1348"/>
                    <a:pt x="3359" y="-2768"/>
                  </a:cubicBezTo>
                  <a:cubicBezTo>
                    <a:pt x="2980" y="-106"/>
                    <a:pt x="958" y="1171"/>
                    <a:pt x="-1030" y="2484"/>
                  </a:cubicBezTo>
                  <a:close/>
                </a:path>
              </a:pathLst>
            </a:custGeom>
            <a:solidFill>
              <a:srgbClr val="141A1D"/>
            </a:solidFill>
            <a:ln w="1171" cap="flat">
              <a:noFill/>
              <a:prstDash val="solid"/>
              <a:miter/>
            </a:ln>
          </p:spPr>
          <p:txBody>
            <a:bodyPr rtlCol="0" anchor="ctr"/>
            <a:lstStyle/>
            <a:p>
              <a:endParaRPr lang="es-CO"/>
            </a:p>
          </p:txBody>
        </p:sp>
        <p:sp>
          <p:nvSpPr>
            <p:cNvPr id="448" name="Freeform: Shape 447">
              <a:extLst>
                <a:ext uri="{FF2B5EF4-FFF2-40B4-BE49-F238E27FC236}">
                  <a16:creationId xmlns:a16="http://schemas.microsoft.com/office/drawing/2014/main" id="{0D0753E4-CDDC-661E-5144-0752F388C0DF}"/>
                </a:ext>
              </a:extLst>
            </p:cNvPr>
            <p:cNvSpPr/>
            <p:nvPr/>
          </p:nvSpPr>
          <p:spPr>
            <a:xfrm rot="19975584">
              <a:off x="13347458" y="6286124"/>
              <a:ext cx="3548" cy="3489"/>
            </a:xfrm>
            <a:custGeom>
              <a:avLst/>
              <a:gdLst>
                <a:gd name="connsiteX0" fmla="*/ -1030 w 3548"/>
                <a:gd name="connsiteY0" fmla="*/ 722 h 3489"/>
                <a:gd name="connsiteX1" fmla="*/ 2519 w 3548"/>
                <a:gd name="connsiteY1" fmla="*/ -2768 h 3489"/>
                <a:gd name="connsiteX2" fmla="*/ -1030 w 3548"/>
                <a:gd name="connsiteY2" fmla="*/ 722 h 3489"/>
              </a:gdLst>
              <a:ahLst/>
              <a:cxnLst>
                <a:cxn ang="0">
                  <a:pos x="connsiteX0" y="connsiteY0"/>
                </a:cxn>
                <a:cxn ang="0">
                  <a:pos x="connsiteX1" y="connsiteY1"/>
                </a:cxn>
                <a:cxn ang="0">
                  <a:pos x="connsiteX2" y="connsiteY2"/>
                </a:cxn>
              </a:cxnLst>
              <a:rect l="l" t="t" r="r" b="b"/>
              <a:pathLst>
                <a:path w="3548" h="3489">
                  <a:moveTo>
                    <a:pt x="-1030" y="722"/>
                  </a:moveTo>
                  <a:cubicBezTo>
                    <a:pt x="-225" y="-768"/>
                    <a:pt x="1017" y="-1987"/>
                    <a:pt x="2519" y="-2768"/>
                  </a:cubicBezTo>
                  <a:cubicBezTo>
                    <a:pt x="2484" y="-828"/>
                    <a:pt x="910" y="722"/>
                    <a:pt x="-1030" y="722"/>
                  </a:cubicBezTo>
                  <a:close/>
                </a:path>
              </a:pathLst>
            </a:custGeom>
            <a:solidFill>
              <a:srgbClr val="141A1D"/>
            </a:solidFill>
            <a:ln w="1171" cap="flat">
              <a:noFill/>
              <a:prstDash val="solid"/>
              <a:miter/>
            </a:ln>
          </p:spPr>
          <p:txBody>
            <a:bodyPr rtlCol="0" anchor="ctr"/>
            <a:lstStyle/>
            <a:p>
              <a:endParaRPr lang="es-CO"/>
            </a:p>
          </p:txBody>
        </p:sp>
        <p:sp>
          <p:nvSpPr>
            <p:cNvPr id="449" name="Freeform: Shape 448">
              <a:extLst>
                <a:ext uri="{FF2B5EF4-FFF2-40B4-BE49-F238E27FC236}">
                  <a16:creationId xmlns:a16="http://schemas.microsoft.com/office/drawing/2014/main" id="{54B69126-2A89-A940-1F2F-E5A4A243EB73}"/>
                </a:ext>
              </a:extLst>
            </p:cNvPr>
            <p:cNvSpPr/>
            <p:nvPr/>
          </p:nvSpPr>
          <p:spPr>
            <a:xfrm rot="19975584">
              <a:off x="13343101" y="6297149"/>
              <a:ext cx="3489" cy="2661"/>
            </a:xfrm>
            <a:custGeom>
              <a:avLst/>
              <a:gdLst>
                <a:gd name="connsiteX0" fmla="*/ -1030 w 3489"/>
                <a:gd name="connsiteY0" fmla="*/ -106 h 2661"/>
                <a:gd name="connsiteX1" fmla="*/ 2460 w 3489"/>
                <a:gd name="connsiteY1" fmla="*/ -2768 h 2661"/>
                <a:gd name="connsiteX2" fmla="*/ -1030 w 3489"/>
                <a:gd name="connsiteY2" fmla="*/ -106 h 2661"/>
              </a:gdLst>
              <a:ahLst/>
              <a:cxnLst>
                <a:cxn ang="0">
                  <a:pos x="connsiteX0" y="connsiteY0"/>
                </a:cxn>
                <a:cxn ang="0">
                  <a:pos x="connsiteX1" y="connsiteY1"/>
                </a:cxn>
                <a:cxn ang="0">
                  <a:pos x="connsiteX2" y="connsiteY2"/>
                </a:cxn>
              </a:cxnLst>
              <a:rect l="l" t="t" r="r" b="b"/>
              <a:pathLst>
                <a:path w="3489" h="2661">
                  <a:moveTo>
                    <a:pt x="-1030" y="-106"/>
                  </a:moveTo>
                  <a:cubicBezTo>
                    <a:pt x="-414" y="-1549"/>
                    <a:pt x="910" y="-2555"/>
                    <a:pt x="2460" y="-2768"/>
                  </a:cubicBezTo>
                  <a:cubicBezTo>
                    <a:pt x="1939" y="-1253"/>
                    <a:pt x="567" y="-201"/>
                    <a:pt x="-1030" y="-106"/>
                  </a:cubicBezTo>
                  <a:close/>
                </a:path>
              </a:pathLst>
            </a:custGeom>
            <a:solidFill>
              <a:srgbClr val="141A1D"/>
            </a:solidFill>
            <a:ln w="1171" cap="flat">
              <a:noFill/>
              <a:prstDash val="solid"/>
              <a:miter/>
            </a:ln>
          </p:spPr>
          <p:txBody>
            <a:bodyPr rtlCol="0" anchor="ctr"/>
            <a:lstStyle/>
            <a:p>
              <a:endParaRPr lang="es-CO"/>
            </a:p>
          </p:txBody>
        </p:sp>
        <p:sp>
          <p:nvSpPr>
            <p:cNvPr id="450" name="Freeform: Shape 449">
              <a:extLst>
                <a:ext uri="{FF2B5EF4-FFF2-40B4-BE49-F238E27FC236}">
                  <a16:creationId xmlns:a16="http://schemas.microsoft.com/office/drawing/2014/main" id="{BECED962-4D6C-9CD7-1365-3FDE97225D69}"/>
                </a:ext>
              </a:extLst>
            </p:cNvPr>
            <p:cNvSpPr/>
            <p:nvPr/>
          </p:nvSpPr>
          <p:spPr>
            <a:xfrm rot="19975584">
              <a:off x="13320271" y="6194162"/>
              <a:ext cx="1642" cy="3607"/>
            </a:xfrm>
            <a:custGeom>
              <a:avLst/>
              <a:gdLst>
                <a:gd name="connsiteX0" fmla="*/ 573 w 1642"/>
                <a:gd name="connsiteY0" fmla="*/ 840 h 3607"/>
                <a:gd name="connsiteX1" fmla="*/ -125 w 1642"/>
                <a:gd name="connsiteY1" fmla="*/ 663 h 3607"/>
                <a:gd name="connsiteX2" fmla="*/ -645 w 1642"/>
                <a:gd name="connsiteY2" fmla="*/ -2283 h 3607"/>
                <a:gd name="connsiteX3" fmla="*/ -408 w 1642"/>
                <a:gd name="connsiteY3" fmla="*/ -2567 h 3607"/>
                <a:gd name="connsiteX4" fmla="*/ -172 w 1642"/>
                <a:gd name="connsiteY4" fmla="*/ -2768 h 3607"/>
                <a:gd name="connsiteX5" fmla="*/ 573 w 1642"/>
                <a:gd name="connsiteY5" fmla="*/ 840 h 3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2" h="3607">
                  <a:moveTo>
                    <a:pt x="573" y="840"/>
                  </a:moveTo>
                  <a:cubicBezTo>
                    <a:pt x="337" y="804"/>
                    <a:pt x="100" y="745"/>
                    <a:pt x="-125" y="663"/>
                  </a:cubicBezTo>
                  <a:cubicBezTo>
                    <a:pt x="-1083" y="-12"/>
                    <a:pt x="-1319" y="-1325"/>
                    <a:pt x="-645" y="-2283"/>
                  </a:cubicBezTo>
                  <a:cubicBezTo>
                    <a:pt x="-574" y="-2389"/>
                    <a:pt x="-491" y="-2484"/>
                    <a:pt x="-408" y="-2567"/>
                  </a:cubicBezTo>
                  <a:lnTo>
                    <a:pt x="-172" y="-2768"/>
                  </a:lnTo>
                  <a:cubicBezTo>
                    <a:pt x="893" y="-1715"/>
                    <a:pt x="561" y="-414"/>
                    <a:pt x="573" y="840"/>
                  </a:cubicBezTo>
                  <a:close/>
                </a:path>
              </a:pathLst>
            </a:custGeom>
            <a:solidFill>
              <a:srgbClr val="141A1D"/>
            </a:solidFill>
            <a:ln w="1171" cap="flat">
              <a:noFill/>
              <a:prstDash val="solid"/>
              <a:miter/>
            </a:ln>
          </p:spPr>
          <p:txBody>
            <a:bodyPr rtlCol="0" anchor="ctr"/>
            <a:lstStyle/>
            <a:p>
              <a:endParaRPr lang="es-CO"/>
            </a:p>
          </p:txBody>
        </p:sp>
        <p:sp>
          <p:nvSpPr>
            <p:cNvPr id="451" name="Freeform: Shape 450">
              <a:extLst>
                <a:ext uri="{FF2B5EF4-FFF2-40B4-BE49-F238E27FC236}">
                  <a16:creationId xmlns:a16="http://schemas.microsoft.com/office/drawing/2014/main" id="{2C8E7B2C-2F51-1F6C-0C2E-7605171A23E8}"/>
                </a:ext>
              </a:extLst>
            </p:cNvPr>
            <p:cNvSpPr/>
            <p:nvPr/>
          </p:nvSpPr>
          <p:spPr>
            <a:xfrm rot="19975584">
              <a:off x="13352335" y="6271235"/>
              <a:ext cx="1786" cy="2614"/>
            </a:xfrm>
            <a:custGeom>
              <a:avLst/>
              <a:gdLst>
                <a:gd name="connsiteX0" fmla="*/ -1030 w 1786"/>
                <a:gd name="connsiteY0" fmla="*/ -154 h 2614"/>
                <a:gd name="connsiteX1" fmla="*/ 745 w 1786"/>
                <a:gd name="connsiteY1" fmla="*/ -2768 h 2614"/>
                <a:gd name="connsiteX2" fmla="*/ -1030 w 1786"/>
                <a:gd name="connsiteY2" fmla="*/ -154 h 2614"/>
              </a:gdLst>
              <a:ahLst/>
              <a:cxnLst>
                <a:cxn ang="0">
                  <a:pos x="connsiteX0" y="connsiteY0"/>
                </a:cxn>
                <a:cxn ang="0">
                  <a:pos x="connsiteX1" y="connsiteY1"/>
                </a:cxn>
                <a:cxn ang="0">
                  <a:pos x="connsiteX2" y="connsiteY2"/>
                </a:cxn>
              </a:cxnLst>
              <a:rect l="l" t="t" r="r" b="b"/>
              <a:pathLst>
                <a:path w="1786" h="2614">
                  <a:moveTo>
                    <a:pt x="-1030" y="-154"/>
                  </a:moveTo>
                  <a:cubicBezTo>
                    <a:pt x="-1030" y="-1313"/>
                    <a:pt x="-332" y="-2342"/>
                    <a:pt x="745" y="-2768"/>
                  </a:cubicBezTo>
                  <a:cubicBezTo>
                    <a:pt x="863" y="-1585"/>
                    <a:pt x="118" y="-485"/>
                    <a:pt x="-1030" y="-154"/>
                  </a:cubicBezTo>
                  <a:close/>
                </a:path>
              </a:pathLst>
            </a:custGeom>
            <a:solidFill>
              <a:srgbClr val="141A1D"/>
            </a:solidFill>
            <a:ln w="1171" cap="flat">
              <a:noFill/>
              <a:prstDash val="solid"/>
              <a:miter/>
            </a:ln>
          </p:spPr>
          <p:txBody>
            <a:bodyPr rtlCol="0" anchor="ctr"/>
            <a:lstStyle/>
            <a:p>
              <a:endParaRPr lang="es-CO"/>
            </a:p>
          </p:txBody>
        </p:sp>
        <p:sp>
          <p:nvSpPr>
            <p:cNvPr id="452" name="Freeform: Shape 451">
              <a:extLst>
                <a:ext uri="{FF2B5EF4-FFF2-40B4-BE49-F238E27FC236}">
                  <a16:creationId xmlns:a16="http://schemas.microsoft.com/office/drawing/2014/main" id="{10B0E973-E247-7FC6-894F-75290934ECDC}"/>
                </a:ext>
              </a:extLst>
            </p:cNvPr>
            <p:cNvSpPr/>
            <p:nvPr/>
          </p:nvSpPr>
          <p:spPr>
            <a:xfrm rot="19975584">
              <a:off x="13333895" y="6326096"/>
              <a:ext cx="1989" cy="1524"/>
            </a:xfrm>
            <a:custGeom>
              <a:avLst/>
              <a:gdLst>
                <a:gd name="connsiteX0" fmla="*/ -1030 w 1989"/>
                <a:gd name="connsiteY0" fmla="*/ -1245 h 1524"/>
                <a:gd name="connsiteX1" fmla="*/ 733 w 1989"/>
                <a:gd name="connsiteY1" fmla="*/ -2629 h 1524"/>
                <a:gd name="connsiteX2" fmla="*/ -178 w 1989"/>
                <a:gd name="connsiteY2" fmla="*/ -1375 h 1524"/>
                <a:gd name="connsiteX3" fmla="*/ -1030 w 1989"/>
                <a:gd name="connsiteY3" fmla="*/ -1245 h 1524"/>
              </a:gdLst>
              <a:ahLst/>
              <a:cxnLst>
                <a:cxn ang="0">
                  <a:pos x="connsiteX0" y="connsiteY0"/>
                </a:cxn>
                <a:cxn ang="0">
                  <a:pos x="connsiteX1" y="connsiteY1"/>
                </a:cxn>
                <a:cxn ang="0">
                  <a:pos x="connsiteX2" y="connsiteY2"/>
                </a:cxn>
                <a:cxn ang="0">
                  <a:pos x="connsiteX3" y="connsiteY3"/>
                </a:cxn>
              </a:cxnLst>
              <a:rect l="l" t="t" r="r" b="b"/>
              <a:pathLst>
                <a:path w="1989" h="1524">
                  <a:moveTo>
                    <a:pt x="-1030" y="-1245"/>
                  </a:moveTo>
                  <a:cubicBezTo>
                    <a:pt x="-616" y="-1990"/>
                    <a:pt x="35" y="-3173"/>
                    <a:pt x="733" y="-2629"/>
                  </a:cubicBezTo>
                  <a:cubicBezTo>
                    <a:pt x="1431" y="-2085"/>
                    <a:pt x="343" y="-1647"/>
                    <a:pt x="-178" y="-1375"/>
                  </a:cubicBezTo>
                  <a:cubicBezTo>
                    <a:pt x="-450" y="-1280"/>
                    <a:pt x="-746" y="-1233"/>
                    <a:pt x="-1030" y="-1245"/>
                  </a:cubicBezTo>
                  <a:close/>
                </a:path>
              </a:pathLst>
            </a:custGeom>
            <a:solidFill>
              <a:srgbClr val="000000"/>
            </a:solidFill>
            <a:ln w="1171" cap="flat">
              <a:noFill/>
              <a:prstDash val="solid"/>
              <a:miter/>
            </a:ln>
          </p:spPr>
          <p:txBody>
            <a:bodyPr rtlCol="0" anchor="ctr"/>
            <a:lstStyle/>
            <a:p>
              <a:endParaRPr lang="es-CO"/>
            </a:p>
          </p:txBody>
        </p:sp>
        <p:sp>
          <p:nvSpPr>
            <p:cNvPr id="453" name="Freeform: Shape 452">
              <a:extLst>
                <a:ext uri="{FF2B5EF4-FFF2-40B4-BE49-F238E27FC236}">
                  <a16:creationId xmlns:a16="http://schemas.microsoft.com/office/drawing/2014/main" id="{486C2FD6-F75A-37CF-9C44-FC70CCAE7AAD}"/>
                </a:ext>
              </a:extLst>
            </p:cNvPr>
            <p:cNvSpPr/>
            <p:nvPr/>
          </p:nvSpPr>
          <p:spPr>
            <a:xfrm rot="19975584">
              <a:off x="13334105" y="6328041"/>
              <a:ext cx="366" cy="354"/>
            </a:xfrm>
            <a:custGeom>
              <a:avLst/>
              <a:gdLst>
                <a:gd name="connsiteX0" fmla="*/ 367 w 366"/>
                <a:gd name="connsiteY0" fmla="*/ 0 h 354"/>
                <a:gd name="connsiteX1" fmla="*/ 166 w 366"/>
                <a:gd name="connsiteY1" fmla="*/ 355 h 354"/>
                <a:gd name="connsiteX2" fmla="*/ 0 w 366"/>
                <a:gd name="connsiteY2" fmla="*/ 201 h 354"/>
                <a:gd name="connsiteX3" fmla="*/ 367 w 366"/>
                <a:gd name="connsiteY3" fmla="*/ 0 h 354"/>
              </a:gdLst>
              <a:ahLst/>
              <a:cxnLst>
                <a:cxn ang="0">
                  <a:pos x="connsiteX0" y="connsiteY0"/>
                </a:cxn>
                <a:cxn ang="0">
                  <a:pos x="connsiteX1" y="connsiteY1"/>
                </a:cxn>
                <a:cxn ang="0">
                  <a:pos x="connsiteX2" y="connsiteY2"/>
                </a:cxn>
                <a:cxn ang="0">
                  <a:pos x="connsiteX3" y="connsiteY3"/>
                </a:cxn>
              </a:cxnLst>
              <a:rect l="l" t="t" r="r" b="b"/>
              <a:pathLst>
                <a:path w="366" h="354">
                  <a:moveTo>
                    <a:pt x="367" y="0"/>
                  </a:moveTo>
                  <a:lnTo>
                    <a:pt x="166" y="355"/>
                  </a:lnTo>
                  <a:lnTo>
                    <a:pt x="0" y="201"/>
                  </a:lnTo>
                  <a:lnTo>
                    <a:pt x="367" y="0"/>
                  </a:lnTo>
                  <a:close/>
                </a:path>
              </a:pathLst>
            </a:custGeom>
            <a:solidFill>
              <a:srgbClr val="000000"/>
            </a:solidFill>
            <a:ln w="1171" cap="flat">
              <a:noFill/>
              <a:prstDash val="solid"/>
              <a:miter/>
            </a:ln>
          </p:spPr>
          <p:txBody>
            <a:bodyPr rtlCol="0" anchor="ctr"/>
            <a:lstStyle/>
            <a:p>
              <a:endParaRPr lang="es-CO"/>
            </a:p>
          </p:txBody>
        </p:sp>
        <p:sp>
          <p:nvSpPr>
            <p:cNvPr id="454" name="Freeform: Shape 453">
              <a:extLst>
                <a:ext uri="{FF2B5EF4-FFF2-40B4-BE49-F238E27FC236}">
                  <a16:creationId xmlns:a16="http://schemas.microsoft.com/office/drawing/2014/main" id="{8DB26C9A-4A23-B20E-04EE-92D9F9C731B3}"/>
                </a:ext>
              </a:extLst>
            </p:cNvPr>
            <p:cNvSpPr/>
            <p:nvPr/>
          </p:nvSpPr>
          <p:spPr>
            <a:xfrm rot="19975584">
              <a:off x="13332716" y="6330306"/>
              <a:ext cx="366" cy="366"/>
            </a:xfrm>
            <a:custGeom>
              <a:avLst/>
              <a:gdLst>
                <a:gd name="connsiteX0" fmla="*/ 0 w 366"/>
                <a:gd name="connsiteY0" fmla="*/ 367 h 366"/>
                <a:gd name="connsiteX1" fmla="*/ 201 w 366"/>
                <a:gd name="connsiteY1" fmla="*/ 0 h 366"/>
                <a:gd name="connsiteX2" fmla="*/ 367 w 366"/>
                <a:gd name="connsiteY2" fmla="*/ 166 h 366"/>
                <a:gd name="connsiteX3" fmla="*/ 0 w 366"/>
                <a:gd name="connsiteY3" fmla="*/ 367 h 366"/>
              </a:gdLst>
              <a:ahLst/>
              <a:cxnLst>
                <a:cxn ang="0">
                  <a:pos x="connsiteX0" y="connsiteY0"/>
                </a:cxn>
                <a:cxn ang="0">
                  <a:pos x="connsiteX1" y="connsiteY1"/>
                </a:cxn>
                <a:cxn ang="0">
                  <a:pos x="connsiteX2" y="connsiteY2"/>
                </a:cxn>
                <a:cxn ang="0">
                  <a:pos x="connsiteX3" y="connsiteY3"/>
                </a:cxn>
              </a:cxnLst>
              <a:rect l="l" t="t" r="r" b="b"/>
              <a:pathLst>
                <a:path w="366" h="366">
                  <a:moveTo>
                    <a:pt x="0" y="367"/>
                  </a:moveTo>
                  <a:lnTo>
                    <a:pt x="201" y="0"/>
                  </a:lnTo>
                  <a:lnTo>
                    <a:pt x="367" y="166"/>
                  </a:lnTo>
                  <a:lnTo>
                    <a:pt x="0" y="367"/>
                  </a:lnTo>
                  <a:close/>
                </a:path>
              </a:pathLst>
            </a:custGeom>
            <a:solidFill>
              <a:srgbClr val="000000"/>
            </a:solidFill>
            <a:ln w="1171" cap="flat">
              <a:noFill/>
              <a:prstDash val="solid"/>
              <a:miter/>
            </a:ln>
          </p:spPr>
          <p:txBody>
            <a:bodyPr rtlCol="0" anchor="ctr"/>
            <a:lstStyle/>
            <a:p>
              <a:endParaRPr lang="es-CO"/>
            </a:p>
          </p:txBody>
        </p:sp>
        <p:sp>
          <p:nvSpPr>
            <p:cNvPr id="455" name="Freeform: Shape 454">
              <a:extLst>
                <a:ext uri="{FF2B5EF4-FFF2-40B4-BE49-F238E27FC236}">
                  <a16:creationId xmlns:a16="http://schemas.microsoft.com/office/drawing/2014/main" id="{BBCCEE14-F9F7-5156-4F74-C1D1BC054814}"/>
                </a:ext>
              </a:extLst>
            </p:cNvPr>
            <p:cNvSpPr/>
            <p:nvPr/>
          </p:nvSpPr>
          <p:spPr>
            <a:xfrm rot="19975584">
              <a:off x="13350895" y="6280931"/>
              <a:ext cx="875" cy="887"/>
            </a:xfrm>
            <a:custGeom>
              <a:avLst/>
              <a:gdLst>
                <a:gd name="connsiteX0" fmla="*/ -1030 w 875"/>
                <a:gd name="connsiteY0" fmla="*/ -1880 h 887"/>
                <a:gd name="connsiteX1" fmla="*/ -154 w 875"/>
                <a:gd name="connsiteY1" fmla="*/ -2768 h 887"/>
                <a:gd name="connsiteX2" fmla="*/ -1030 w 875"/>
                <a:gd name="connsiteY2" fmla="*/ -1880 h 887"/>
              </a:gdLst>
              <a:ahLst/>
              <a:cxnLst>
                <a:cxn ang="0">
                  <a:pos x="connsiteX0" y="connsiteY0"/>
                </a:cxn>
                <a:cxn ang="0">
                  <a:pos x="connsiteX1" y="connsiteY1"/>
                </a:cxn>
                <a:cxn ang="0">
                  <a:pos x="connsiteX2" y="connsiteY2"/>
                </a:cxn>
              </a:cxnLst>
              <a:rect l="l" t="t" r="r" b="b"/>
              <a:pathLst>
                <a:path w="875" h="887">
                  <a:moveTo>
                    <a:pt x="-1030" y="-1880"/>
                  </a:moveTo>
                  <a:lnTo>
                    <a:pt x="-154" y="-2768"/>
                  </a:lnTo>
                  <a:cubicBezTo>
                    <a:pt x="-249" y="-2330"/>
                    <a:pt x="-592" y="-1987"/>
                    <a:pt x="-1030" y="-1880"/>
                  </a:cubicBezTo>
                  <a:close/>
                </a:path>
              </a:pathLst>
            </a:custGeom>
            <a:solidFill>
              <a:srgbClr val="141A1D"/>
            </a:solidFill>
            <a:ln w="1171" cap="flat">
              <a:noFill/>
              <a:prstDash val="solid"/>
              <a:miter/>
            </a:ln>
          </p:spPr>
          <p:txBody>
            <a:bodyPr rtlCol="0" anchor="ctr"/>
            <a:lstStyle/>
            <a:p>
              <a:endParaRPr lang="es-CO"/>
            </a:p>
          </p:txBody>
        </p:sp>
        <p:sp>
          <p:nvSpPr>
            <p:cNvPr id="456" name="Freeform: Shape 455">
              <a:extLst>
                <a:ext uri="{FF2B5EF4-FFF2-40B4-BE49-F238E27FC236}">
                  <a16:creationId xmlns:a16="http://schemas.microsoft.com/office/drawing/2014/main" id="{9B4DB7E4-84DD-9C83-B39F-9278AB301EAD}"/>
                </a:ext>
              </a:extLst>
            </p:cNvPr>
            <p:cNvSpPr/>
            <p:nvPr/>
          </p:nvSpPr>
          <p:spPr>
            <a:xfrm rot="19975584">
              <a:off x="13350524" y="6282104"/>
              <a:ext cx="875" cy="887"/>
            </a:xfrm>
            <a:custGeom>
              <a:avLst/>
              <a:gdLst>
                <a:gd name="connsiteX0" fmla="*/ -1030 w 875"/>
                <a:gd name="connsiteY0" fmla="*/ -1880 h 887"/>
                <a:gd name="connsiteX1" fmla="*/ -154 w 875"/>
                <a:gd name="connsiteY1" fmla="*/ -2768 h 887"/>
              </a:gdLst>
              <a:ahLst/>
              <a:cxnLst>
                <a:cxn ang="0">
                  <a:pos x="connsiteX0" y="connsiteY0"/>
                </a:cxn>
                <a:cxn ang="0">
                  <a:pos x="connsiteX1" y="connsiteY1"/>
                </a:cxn>
              </a:cxnLst>
              <a:rect l="l" t="t" r="r" b="b"/>
              <a:pathLst>
                <a:path w="875" h="887">
                  <a:moveTo>
                    <a:pt x="-1030" y="-1880"/>
                  </a:moveTo>
                  <a:lnTo>
                    <a:pt x="-154" y="-2768"/>
                  </a:lnTo>
                  <a:close/>
                </a:path>
              </a:pathLst>
            </a:custGeom>
            <a:solidFill>
              <a:srgbClr val="141A1D"/>
            </a:solidFill>
            <a:ln w="1171" cap="flat">
              <a:noFill/>
              <a:prstDash val="solid"/>
              <a:miter/>
            </a:ln>
          </p:spPr>
          <p:txBody>
            <a:bodyPr rtlCol="0" anchor="ctr"/>
            <a:lstStyle/>
            <a:p>
              <a:endParaRPr lang="es-CO"/>
            </a:p>
          </p:txBody>
        </p:sp>
        <p:sp>
          <p:nvSpPr>
            <p:cNvPr id="457" name="Freeform: Shape 456">
              <a:extLst>
                <a:ext uri="{FF2B5EF4-FFF2-40B4-BE49-F238E27FC236}">
                  <a16:creationId xmlns:a16="http://schemas.microsoft.com/office/drawing/2014/main" id="{A0B74C2F-506F-EC2C-78BE-60DD223C4DCC}"/>
                </a:ext>
              </a:extLst>
            </p:cNvPr>
            <p:cNvSpPr/>
            <p:nvPr/>
          </p:nvSpPr>
          <p:spPr>
            <a:xfrm rot="19975584">
              <a:off x="13350149" y="6283292"/>
              <a:ext cx="875" cy="887"/>
            </a:xfrm>
            <a:custGeom>
              <a:avLst/>
              <a:gdLst>
                <a:gd name="connsiteX0" fmla="*/ -1030 w 875"/>
                <a:gd name="connsiteY0" fmla="*/ -1880 h 887"/>
                <a:gd name="connsiteX1" fmla="*/ -154 w 875"/>
                <a:gd name="connsiteY1" fmla="*/ -2768 h 887"/>
              </a:gdLst>
              <a:ahLst/>
              <a:cxnLst>
                <a:cxn ang="0">
                  <a:pos x="connsiteX0" y="connsiteY0"/>
                </a:cxn>
                <a:cxn ang="0">
                  <a:pos x="connsiteX1" y="connsiteY1"/>
                </a:cxn>
              </a:cxnLst>
              <a:rect l="l" t="t" r="r" b="b"/>
              <a:pathLst>
                <a:path w="875" h="887">
                  <a:moveTo>
                    <a:pt x="-1030" y="-1880"/>
                  </a:moveTo>
                  <a:lnTo>
                    <a:pt x="-154" y="-2768"/>
                  </a:lnTo>
                  <a:close/>
                </a:path>
              </a:pathLst>
            </a:custGeom>
            <a:solidFill>
              <a:srgbClr val="141A1D"/>
            </a:solidFill>
            <a:ln w="1171" cap="flat">
              <a:noFill/>
              <a:prstDash val="solid"/>
              <a:miter/>
            </a:ln>
          </p:spPr>
          <p:txBody>
            <a:bodyPr rtlCol="0" anchor="ctr"/>
            <a:lstStyle/>
            <a:p>
              <a:endParaRPr lang="es-CO"/>
            </a:p>
          </p:txBody>
        </p:sp>
        <p:sp>
          <p:nvSpPr>
            <p:cNvPr id="458" name="Freeform: Shape 457">
              <a:extLst>
                <a:ext uri="{FF2B5EF4-FFF2-40B4-BE49-F238E27FC236}">
                  <a16:creationId xmlns:a16="http://schemas.microsoft.com/office/drawing/2014/main" id="{232EE431-48BC-99D9-A47F-9F9BA947770F}"/>
                </a:ext>
              </a:extLst>
            </p:cNvPr>
            <p:cNvSpPr/>
            <p:nvPr/>
          </p:nvSpPr>
          <p:spPr>
            <a:xfrm rot="19975584">
              <a:off x="13349768" y="6284469"/>
              <a:ext cx="875" cy="887"/>
            </a:xfrm>
            <a:custGeom>
              <a:avLst/>
              <a:gdLst>
                <a:gd name="connsiteX0" fmla="*/ -1030 w 875"/>
                <a:gd name="connsiteY0" fmla="*/ -1880 h 887"/>
                <a:gd name="connsiteX1" fmla="*/ -154 w 875"/>
                <a:gd name="connsiteY1" fmla="*/ -2768 h 887"/>
              </a:gdLst>
              <a:ahLst/>
              <a:cxnLst>
                <a:cxn ang="0">
                  <a:pos x="connsiteX0" y="connsiteY0"/>
                </a:cxn>
                <a:cxn ang="0">
                  <a:pos x="connsiteX1" y="connsiteY1"/>
                </a:cxn>
              </a:cxnLst>
              <a:rect l="l" t="t" r="r" b="b"/>
              <a:pathLst>
                <a:path w="875" h="887">
                  <a:moveTo>
                    <a:pt x="-1030" y="-1880"/>
                  </a:moveTo>
                  <a:cubicBezTo>
                    <a:pt x="-935" y="-2318"/>
                    <a:pt x="-592" y="-2661"/>
                    <a:pt x="-154" y="-2768"/>
                  </a:cubicBezTo>
                  <a:close/>
                </a:path>
              </a:pathLst>
            </a:custGeom>
            <a:solidFill>
              <a:srgbClr val="141A1D"/>
            </a:solidFill>
            <a:ln w="1171" cap="flat">
              <a:noFill/>
              <a:prstDash val="solid"/>
              <a:miter/>
            </a:ln>
          </p:spPr>
          <p:txBody>
            <a:bodyPr rtlCol="0" anchor="ctr"/>
            <a:lstStyle/>
            <a:p>
              <a:endParaRPr lang="es-CO"/>
            </a:p>
          </p:txBody>
        </p:sp>
        <p:sp>
          <p:nvSpPr>
            <p:cNvPr id="459" name="Freeform: Shape 458">
              <a:extLst>
                <a:ext uri="{FF2B5EF4-FFF2-40B4-BE49-F238E27FC236}">
                  <a16:creationId xmlns:a16="http://schemas.microsoft.com/office/drawing/2014/main" id="{B2D95237-5AB7-4C11-3C07-F01F497C27AB}"/>
                </a:ext>
              </a:extLst>
            </p:cNvPr>
            <p:cNvSpPr/>
            <p:nvPr/>
          </p:nvSpPr>
          <p:spPr>
            <a:xfrm rot="19975584">
              <a:off x="13317235" y="6941236"/>
              <a:ext cx="998" cy="7948"/>
            </a:xfrm>
            <a:custGeom>
              <a:avLst/>
              <a:gdLst>
                <a:gd name="connsiteX0" fmla="*/ -929 w 998"/>
                <a:gd name="connsiteY0" fmla="*/ -2768 h 7948"/>
                <a:gd name="connsiteX1" fmla="*/ -136 w 998"/>
                <a:gd name="connsiteY1" fmla="*/ 5181 h 7948"/>
                <a:gd name="connsiteX2" fmla="*/ -929 w 998"/>
                <a:gd name="connsiteY2" fmla="*/ -2768 h 7948"/>
              </a:gdLst>
              <a:ahLst/>
              <a:cxnLst>
                <a:cxn ang="0">
                  <a:pos x="connsiteX0" y="connsiteY0"/>
                </a:cxn>
                <a:cxn ang="0">
                  <a:pos x="connsiteX1" y="connsiteY1"/>
                </a:cxn>
                <a:cxn ang="0">
                  <a:pos x="connsiteX2" y="connsiteY2"/>
                </a:cxn>
              </a:cxnLst>
              <a:rect l="l" t="t" r="r" b="b"/>
              <a:pathLst>
                <a:path w="998" h="7948">
                  <a:moveTo>
                    <a:pt x="-929" y="-2768"/>
                  </a:moveTo>
                  <a:cubicBezTo>
                    <a:pt x="550" y="-236"/>
                    <a:pt x="-278" y="2520"/>
                    <a:pt x="-136" y="5181"/>
                  </a:cubicBezTo>
                  <a:cubicBezTo>
                    <a:pt x="-1615" y="2591"/>
                    <a:pt x="-775" y="-165"/>
                    <a:pt x="-929" y="-2768"/>
                  </a:cubicBezTo>
                  <a:close/>
                </a:path>
              </a:pathLst>
            </a:custGeom>
            <a:solidFill>
              <a:srgbClr val="2C2C2C"/>
            </a:solidFill>
            <a:ln w="1171" cap="flat">
              <a:noFill/>
              <a:prstDash val="solid"/>
              <a:miter/>
            </a:ln>
          </p:spPr>
          <p:txBody>
            <a:bodyPr rtlCol="0" anchor="ctr"/>
            <a:lstStyle/>
            <a:p>
              <a:endParaRPr lang="es-CO"/>
            </a:p>
          </p:txBody>
        </p:sp>
        <p:sp>
          <p:nvSpPr>
            <p:cNvPr id="460" name="Freeform: Shape 459">
              <a:extLst>
                <a:ext uri="{FF2B5EF4-FFF2-40B4-BE49-F238E27FC236}">
                  <a16:creationId xmlns:a16="http://schemas.microsoft.com/office/drawing/2014/main" id="{AAFD001B-0D79-8F46-6CBA-5B1FAD0B0FB9}"/>
                </a:ext>
              </a:extLst>
            </p:cNvPr>
            <p:cNvSpPr/>
            <p:nvPr/>
          </p:nvSpPr>
          <p:spPr>
            <a:xfrm rot="19975584">
              <a:off x="13307803" y="6926947"/>
              <a:ext cx="939" cy="7319"/>
            </a:xfrm>
            <a:custGeom>
              <a:avLst/>
              <a:gdLst>
                <a:gd name="connsiteX0" fmla="*/ -232 w 939"/>
                <a:gd name="connsiteY0" fmla="*/ -2439 h 7319"/>
                <a:gd name="connsiteX1" fmla="*/ -90 w 939"/>
                <a:gd name="connsiteY1" fmla="*/ 4552 h 7319"/>
                <a:gd name="connsiteX2" fmla="*/ -930 w 939"/>
                <a:gd name="connsiteY2" fmla="*/ -2475 h 7319"/>
                <a:gd name="connsiteX3" fmla="*/ -232 w 939"/>
                <a:gd name="connsiteY3" fmla="*/ -2439 h 7319"/>
              </a:gdLst>
              <a:ahLst/>
              <a:cxnLst>
                <a:cxn ang="0">
                  <a:pos x="connsiteX0" y="connsiteY0"/>
                </a:cxn>
                <a:cxn ang="0">
                  <a:pos x="connsiteX1" y="connsiteY1"/>
                </a:cxn>
                <a:cxn ang="0">
                  <a:pos x="connsiteX2" y="connsiteY2"/>
                </a:cxn>
                <a:cxn ang="0">
                  <a:pos x="connsiteX3" y="connsiteY3"/>
                </a:cxn>
              </a:cxnLst>
              <a:rect l="l" t="t" r="r" b="b"/>
              <a:pathLst>
                <a:path w="939" h="7319">
                  <a:moveTo>
                    <a:pt x="-232" y="-2439"/>
                  </a:moveTo>
                  <a:lnTo>
                    <a:pt x="-90" y="4552"/>
                  </a:lnTo>
                  <a:cubicBezTo>
                    <a:pt x="-1758" y="2375"/>
                    <a:pt x="-634" y="-180"/>
                    <a:pt x="-930" y="-2475"/>
                  </a:cubicBezTo>
                  <a:cubicBezTo>
                    <a:pt x="-681" y="-2877"/>
                    <a:pt x="-445" y="-2865"/>
                    <a:pt x="-232" y="-2439"/>
                  </a:cubicBezTo>
                  <a:close/>
                </a:path>
              </a:pathLst>
            </a:custGeom>
            <a:solidFill>
              <a:srgbClr val="252525"/>
            </a:solidFill>
            <a:ln w="1171" cap="flat">
              <a:noFill/>
              <a:prstDash val="solid"/>
              <a:miter/>
            </a:ln>
          </p:spPr>
          <p:txBody>
            <a:bodyPr rtlCol="0" anchor="ctr"/>
            <a:lstStyle/>
            <a:p>
              <a:endParaRPr lang="es-CO"/>
            </a:p>
          </p:txBody>
        </p:sp>
        <p:sp>
          <p:nvSpPr>
            <p:cNvPr id="461" name="Freeform: Shape 460">
              <a:extLst>
                <a:ext uri="{FF2B5EF4-FFF2-40B4-BE49-F238E27FC236}">
                  <a16:creationId xmlns:a16="http://schemas.microsoft.com/office/drawing/2014/main" id="{F8E9B146-B2DF-C6FF-4BA6-B6A6061175D1}"/>
                </a:ext>
              </a:extLst>
            </p:cNvPr>
            <p:cNvSpPr/>
            <p:nvPr/>
          </p:nvSpPr>
          <p:spPr>
            <a:xfrm rot="19975584">
              <a:off x="13312795" y="6935177"/>
              <a:ext cx="901" cy="6444"/>
            </a:xfrm>
            <a:custGeom>
              <a:avLst/>
              <a:gdLst>
                <a:gd name="connsiteX0" fmla="*/ -270 w 901"/>
                <a:gd name="connsiteY0" fmla="*/ -2439 h 6444"/>
                <a:gd name="connsiteX1" fmla="*/ -128 w 901"/>
                <a:gd name="connsiteY1" fmla="*/ 3677 h 6444"/>
                <a:gd name="connsiteX2" fmla="*/ -980 w 901"/>
                <a:gd name="connsiteY2" fmla="*/ -2474 h 6444"/>
                <a:gd name="connsiteX3" fmla="*/ -270 w 901"/>
                <a:gd name="connsiteY3" fmla="*/ -2439 h 6444"/>
              </a:gdLst>
              <a:ahLst/>
              <a:cxnLst>
                <a:cxn ang="0">
                  <a:pos x="connsiteX0" y="connsiteY0"/>
                </a:cxn>
                <a:cxn ang="0">
                  <a:pos x="connsiteX1" y="connsiteY1"/>
                </a:cxn>
                <a:cxn ang="0">
                  <a:pos x="connsiteX2" y="connsiteY2"/>
                </a:cxn>
                <a:cxn ang="0">
                  <a:pos x="connsiteX3" y="connsiteY3"/>
                </a:cxn>
              </a:cxnLst>
              <a:rect l="l" t="t" r="r" b="b"/>
              <a:pathLst>
                <a:path w="901" h="6444">
                  <a:moveTo>
                    <a:pt x="-270" y="-2439"/>
                  </a:moveTo>
                  <a:lnTo>
                    <a:pt x="-128" y="3677"/>
                  </a:lnTo>
                  <a:cubicBezTo>
                    <a:pt x="-1666" y="1808"/>
                    <a:pt x="-708" y="-416"/>
                    <a:pt x="-980" y="-2474"/>
                  </a:cubicBezTo>
                  <a:cubicBezTo>
                    <a:pt x="-696" y="-2888"/>
                    <a:pt x="-483" y="-2853"/>
                    <a:pt x="-270" y="-2439"/>
                  </a:cubicBezTo>
                  <a:close/>
                </a:path>
              </a:pathLst>
            </a:custGeom>
            <a:solidFill>
              <a:srgbClr val="252525"/>
            </a:solidFill>
            <a:ln w="1171" cap="flat">
              <a:noFill/>
              <a:prstDash val="solid"/>
              <a:miter/>
            </a:ln>
          </p:spPr>
          <p:txBody>
            <a:bodyPr rtlCol="0" anchor="ctr"/>
            <a:lstStyle/>
            <a:p>
              <a:endParaRPr lang="es-CO"/>
            </a:p>
          </p:txBody>
        </p:sp>
        <p:sp>
          <p:nvSpPr>
            <p:cNvPr id="462" name="Freeform: Shape 461">
              <a:extLst>
                <a:ext uri="{FF2B5EF4-FFF2-40B4-BE49-F238E27FC236}">
                  <a16:creationId xmlns:a16="http://schemas.microsoft.com/office/drawing/2014/main" id="{2D240FD9-7C69-93A9-7E0D-9414863EB519}"/>
                </a:ext>
              </a:extLst>
            </p:cNvPr>
            <p:cNvSpPr/>
            <p:nvPr/>
          </p:nvSpPr>
          <p:spPr>
            <a:xfrm rot="19975584">
              <a:off x="13305575" y="6924275"/>
              <a:ext cx="790" cy="3548"/>
            </a:xfrm>
            <a:custGeom>
              <a:avLst/>
              <a:gdLst>
                <a:gd name="connsiteX0" fmla="*/ -332 w 790"/>
                <a:gd name="connsiteY0" fmla="*/ 781 h 3548"/>
                <a:gd name="connsiteX1" fmla="*/ -1030 w 790"/>
                <a:gd name="connsiteY1" fmla="*/ 781 h 3548"/>
                <a:gd name="connsiteX2" fmla="*/ -1030 w 790"/>
                <a:gd name="connsiteY2" fmla="*/ -2768 h 3548"/>
                <a:gd name="connsiteX3" fmla="*/ -332 w 790"/>
                <a:gd name="connsiteY3" fmla="*/ 781 h 3548"/>
              </a:gdLst>
              <a:ahLst/>
              <a:cxnLst>
                <a:cxn ang="0">
                  <a:pos x="connsiteX0" y="connsiteY0"/>
                </a:cxn>
                <a:cxn ang="0">
                  <a:pos x="connsiteX1" y="connsiteY1"/>
                </a:cxn>
                <a:cxn ang="0">
                  <a:pos x="connsiteX2" y="connsiteY2"/>
                </a:cxn>
                <a:cxn ang="0">
                  <a:pos x="connsiteX3" y="connsiteY3"/>
                </a:cxn>
              </a:cxnLst>
              <a:rect l="l" t="t" r="r" b="b"/>
              <a:pathLst>
                <a:path w="790" h="3548">
                  <a:moveTo>
                    <a:pt x="-332" y="781"/>
                  </a:moveTo>
                  <a:cubicBezTo>
                    <a:pt x="-568" y="769"/>
                    <a:pt x="-793" y="769"/>
                    <a:pt x="-1030" y="781"/>
                  </a:cubicBezTo>
                  <a:cubicBezTo>
                    <a:pt x="-1030" y="-402"/>
                    <a:pt x="-1030" y="-1585"/>
                    <a:pt x="-1030" y="-2768"/>
                  </a:cubicBezTo>
                  <a:cubicBezTo>
                    <a:pt x="106" y="-1750"/>
                    <a:pt x="-308" y="-449"/>
                    <a:pt x="-332" y="781"/>
                  </a:cubicBezTo>
                  <a:close/>
                </a:path>
              </a:pathLst>
            </a:custGeom>
            <a:solidFill>
              <a:srgbClr val="2C2C2C"/>
            </a:solidFill>
            <a:ln w="1171" cap="flat">
              <a:noFill/>
              <a:prstDash val="solid"/>
              <a:miter/>
            </a:ln>
          </p:spPr>
          <p:txBody>
            <a:bodyPr rtlCol="0" anchor="ctr"/>
            <a:lstStyle/>
            <a:p>
              <a:endParaRPr lang="es-CO"/>
            </a:p>
          </p:txBody>
        </p:sp>
        <p:sp>
          <p:nvSpPr>
            <p:cNvPr id="463" name="Freeform: Shape 462">
              <a:extLst>
                <a:ext uri="{FF2B5EF4-FFF2-40B4-BE49-F238E27FC236}">
                  <a16:creationId xmlns:a16="http://schemas.microsoft.com/office/drawing/2014/main" id="{9CB30775-CC74-F4C6-FDA3-5B403A1E6563}"/>
                </a:ext>
              </a:extLst>
            </p:cNvPr>
            <p:cNvSpPr/>
            <p:nvPr/>
          </p:nvSpPr>
          <p:spPr>
            <a:xfrm rot="19975584">
              <a:off x="13303184" y="6915082"/>
              <a:ext cx="2720" cy="782"/>
            </a:xfrm>
            <a:custGeom>
              <a:avLst/>
              <a:gdLst>
                <a:gd name="connsiteX0" fmla="*/ 1691 w 2720"/>
                <a:gd name="connsiteY0" fmla="*/ -2068 h 782"/>
                <a:gd name="connsiteX1" fmla="*/ -1030 w 2720"/>
                <a:gd name="connsiteY1" fmla="*/ -1985 h 782"/>
                <a:gd name="connsiteX2" fmla="*/ 1691 w 2720"/>
                <a:gd name="connsiteY2" fmla="*/ -2068 h 782"/>
              </a:gdLst>
              <a:ahLst/>
              <a:cxnLst>
                <a:cxn ang="0">
                  <a:pos x="connsiteX0" y="connsiteY0"/>
                </a:cxn>
                <a:cxn ang="0">
                  <a:pos x="connsiteX1" y="connsiteY1"/>
                </a:cxn>
                <a:cxn ang="0">
                  <a:pos x="connsiteX2" y="connsiteY2"/>
                </a:cxn>
              </a:cxnLst>
              <a:rect l="l" t="t" r="r" b="b"/>
              <a:pathLst>
                <a:path w="2720" h="782">
                  <a:moveTo>
                    <a:pt x="1691" y="-2068"/>
                  </a:moveTo>
                  <a:lnTo>
                    <a:pt x="-1030" y="-1985"/>
                  </a:lnTo>
                  <a:cubicBezTo>
                    <a:pt x="-107" y="-3062"/>
                    <a:pt x="757" y="-2967"/>
                    <a:pt x="1691" y="-2068"/>
                  </a:cubicBezTo>
                  <a:close/>
                </a:path>
              </a:pathLst>
            </a:custGeom>
            <a:solidFill>
              <a:srgbClr val="252525"/>
            </a:solidFill>
            <a:ln w="1171" cap="flat">
              <a:noFill/>
              <a:prstDash val="solid"/>
              <a:miter/>
            </a:ln>
          </p:spPr>
          <p:txBody>
            <a:bodyPr rtlCol="0" anchor="ctr"/>
            <a:lstStyle/>
            <a:p>
              <a:endParaRPr lang="es-CO"/>
            </a:p>
          </p:txBody>
        </p:sp>
        <p:sp>
          <p:nvSpPr>
            <p:cNvPr id="464" name="Freeform: Shape 463">
              <a:extLst>
                <a:ext uri="{FF2B5EF4-FFF2-40B4-BE49-F238E27FC236}">
                  <a16:creationId xmlns:a16="http://schemas.microsoft.com/office/drawing/2014/main" id="{6B1960F9-2093-0935-9417-31A2A538B973}"/>
                </a:ext>
              </a:extLst>
            </p:cNvPr>
            <p:cNvSpPr/>
            <p:nvPr/>
          </p:nvSpPr>
          <p:spPr>
            <a:xfrm rot="19975584">
              <a:off x="13310932" y="6933345"/>
              <a:ext cx="783" cy="2625"/>
            </a:xfrm>
            <a:custGeom>
              <a:avLst/>
              <a:gdLst>
                <a:gd name="connsiteX0" fmla="*/ -320 w 783"/>
                <a:gd name="connsiteY0" fmla="*/ -142 h 2625"/>
                <a:gd name="connsiteX1" fmla="*/ -1030 w 783"/>
                <a:gd name="connsiteY1" fmla="*/ -142 h 2625"/>
                <a:gd name="connsiteX2" fmla="*/ -1030 w 783"/>
                <a:gd name="connsiteY2" fmla="*/ -2768 h 2625"/>
                <a:gd name="connsiteX3" fmla="*/ -320 w 783"/>
                <a:gd name="connsiteY3" fmla="*/ -142 h 2625"/>
              </a:gdLst>
              <a:ahLst/>
              <a:cxnLst>
                <a:cxn ang="0">
                  <a:pos x="connsiteX0" y="connsiteY0"/>
                </a:cxn>
                <a:cxn ang="0">
                  <a:pos x="connsiteX1" y="connsiteY1"/>
                </a:cxn>
                <a:cxn ang="0">
                  <a:pos x="connsiteX2" y="connsiteY2"/>
                </a:cxn>
                <a:cxn ang="0">
                  <a:pos x="connsiteX3" y="connsiteY3"/>
                </a:cxn>
              </a:cxnLst>
              <a:rect l="l" t="t" r="r" b="b"/>
              <a:pathLst>
                <a:path w="783" h="2625">
                  <a:moveTo>
                    <a:pt x="-320" y="-142"/>
                  </a:moveTo>
                  <a:cubicBezTo>
                    <a:pt x="-556" y="-142"/>
                    <a:pt x="-793" y="-142"/>
                    <a:pt x="-1030" y="-142"/>
                  </a:cubicBezTo>
                  <a:lnTo>
                    <a:pt x="-1030" y="-2768"/>
                  </a:lnTo>
                  <a:cubicBezTo>
                    <a:pt x="-60" y="-2105"/>
                    <a:pt x="-225" y="-1112"/>
                    <a:pt x="-320" y="-142"/>
                  </a:cubicBezTo>
                  <a:close/>
                </a:path>
              </a:pathLst>
            </a:custGeom>
            <a:solidFill>
              <a:srgbClr val="2C2C2C"/>
            </a:solidFill>
            <a:ln w="1171" cap="flat">
              <a:noFill/>
              <a:prstDash val="solid"/>
              <a:miter/>
            </a:ln>
          </p:spPr>
          <p:txBody>
            <a:bodyPr rtlCol="0" anchor="ctr"/>
            <a:lstStyle/>
            <a:p>
              <a:endParaRPr lang="es-CO"/>
            </a:p>
          </p:txBody>
        </p:sp>
        <p:sp>
          <p:nvSpPr>
            <p:cNvPr id="465" name="Freeform: Shape 464">
              <a:extLst>
                <a:ext uri="{FF2B5EF4-FFF2-40B4-BE49-F238E27FC236}">
                  <a16:creationId xmlns:a16="http://schemas.microsoft.com/office/drawing/2014/main" id="{4B9CB549-8561-64DC-A029-31B0916D883F}"/>
                </a:ext>
              </a:extLst>
            </p:cNvPr>
            <p:cNvSpPr/>
            <p:nvPr/>
          </p:nvSpPr>
          <p:spPr>
            <a:xfrm rot="19975584">
              <a:off x="13483524" y="7009862"/>
              <a:ext cx="2625" cy="842"/>
            </a:xfrm>
            <a:custGeom>
              <a:avLst/>
              <a:gdLst>
                <a:gd name="connsiteX0" fmla="*/ -1030 w 2625"/>
                <a:gd name="connsiteY0" fmla="*/ -1925 h 842"/>
                <a:gd name="connsiteX1" fmla="*/ 1596 w 2625"/>
                <a:gd name="connsiteY1" fmla="*/ -1925 h 842"/>
              </a:gdLst>
              <a:ahLst/>
              <a:cxnLst>
                <a:cxn ang="0">
                  <a:pos x="connsiteX0" y="connsiteY0"/>
                </a:cxn>
                <a:cxn ang="0">
                  <a:pos x="connsiteX1" y="connsiteY1"/>
                </a:cxn>
              </a:cxnLst>
              <a:rect l="l" t="t" r="r" b="b"/>
              <a:pathLst>
                <a:path w="2625" h="842">
                  <a:moveTo>
                    <a:pt x="-1030" y="-1925"/>
                  </a:moveTo>
                  <a:cubicBezTo>
                    <a:pt x="-154" y="-3048"/>
                    <a:pt x="721" y="-3048"/>
                    <a:pt x="1596" y="-1925"/>
                  </a:cubicBezTo>
                  <a:close/>
                </a:path>
              </a:pathLst>
            </a:custGeom>
            <a:solidFill>
              <a:srgbClr val="020202"/>
            </a:solidFill>
            <a:ln w="1171" cap="flat">
              <a:noFill/>
              <a:prstDash val="solid"/>
              <a:miter/>
            </a:ln>
          </p:spPr>
          <p:txBody>
            <a:bodyPr rtlCol="0" anchor="ctr"/>
            <a:lstStyle/>
            <a:p>
              <a:endParaRPr lang="es-CO"/>
            </a:p>
          </p:txBody>
        </p:sp>
        <p:sp>
          <p:nvSpPr>
            <p:cNvPr id="466" name="Freeform: Shape 465">
              <a:extLst>
                <a:ext uri="{FF2B5EF4-FFF2-40B4-BE49-F238E27FC236}">
                  <a16:creationId xmlns:a16="http://schemas.microsoft.com/office/drawing/2014/main" id="{4ED23D76-397E-A536-6B17-2E37BEC167F5}"/>
                </a:ext>
              </a:extLst>
            </p:cNvPr>
            <p:cNvSpPr/>
            <p:nvPr/>
          </p:nvSpPr>
          <p:spPr>
            <a:xfrm rot="19975584">
              <a:off x="13302306" y="6918703"/>
              <a:ext cx="817" cy="1993"/>
            </a:xfrm>
            <a:custGeom>
              <a:avLst/>
              <a:gdLst>
                <a:gd name="connsiteX0" fmla="*/ -225 w 817"/>
                <a:gd name="connsiteY0" fmla="*/ -2548 h 1993"/>
                <a:gd name="connsiteX1" fmla="*/ -1030 w 817"/>
                <a:gd name="connsiteY1" fmla="*/ -774 h 1993"/>
                <a:gd name="connsiteX2" fmla="*/ -1030 w 817"/>
                <a:gd name="connsiteY2" fmla="*/ -2525 h 1993"/>
                <a:gd name="connsiteX3" fmla="*/ -403 w 817"/>
                <a:gd name="connsiteY3" fmla="*/ -2714 h 1993"/>
                <a:gd name="connsiteX4" fmla="*/ -225 w 817"/>
                <a:gd name="connsiteY4" fmla="*/ -2548 h 1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7" h="1993">
                  <a:moveTo>
                    <a:pt x="-225" y="-2548"/>
                  </a:moveTo>
                  <a:cubicBezTo>
                    <a:pt x="-142" y="-1850"/>
                    <a:pt x="-450" y="-1176"/>
                    <a:pt x="-1030" y="-774"/>
                  </a:cubicBezTo>
                  <a:cubicBezTo>
                    <a:pt x="-1030" y="-1354"/>
                    <a:pt x="-1030" y="-1957"/>
                    <a:pt x="-1030" y="-2525"/>
                  </a:cubicBezTo>
                  <a:cubicBezTo>
                    <a:pt x="-911" y="-2749"/>
                    <a:pt x="-627" y="-2832"/>
                    <a:pt x="-403" y="-2714"/>
                  </a:cubicBezTo>
                  <a:cubicBezTo>
                    <a:pt x="-332" y="-2678"/>
                    <a:pt x="-272" y="-2619"/>
                    <a:pt x="-225" y="-2548"/>
                  </a:cubicBezTo>
                  <a:close/>
                </a:path>
              </a:pathLst>
            </a:custGeom>
            <a:solidFill>
              <a:srgbClr val="2C2C2C"/>
            </a:solidFill>
            <a:ln w="1171" cap="flat">
              <a:noFill/>
              <a:prstDash val="solid"/>
              <a:miter/>
            </a:ln>
          </p:spPr>
          <p:txBody>
            <a:bodyPr rtlCol="0" anchor="ctr"/>
            <a:lstStyle/>
            <a:p>
              <a:endParaRPr lang="es-CO"/>
            </a:p>
          </p:txBody>
        </p:sp>
        <p:sp>
          <p:nvSpPr>
            <p:cNvPr id="467" name="Freeform: Shape 466">
              <a:extLst>
                <a:ext uri="{FF2B5EF4-FFF2-40B4-BE49-F238E27FC236}">
                  <a16:creationId xmlns:a16="http://schemas.microsoft.com/office/drawing/2014/main" id="{F2FB79E8-8C71-CE20-40EC-BA4649F736C3}"/>
                </a:ext>
              </a:extLst>
            </p:cNvPr>
            <p:cNvSpPr/>
            <p:nvPr/>
          </p:nvSpPr>
          <p:spPr>
            <a:xfrm rot="19975584">
              <a:off x="13302143" y="6916956"/>
              <a:ext cx="1086" cy="887"/>
            </a:xfrm>
            <a:custGeom>
              <a:avLst/>
              <a:gdLst>
                <a:gd name="connsiteX0" fmla="*/ -190 w 1086"/>
                <a:gd name="connsiteY0" fmla="*/ -2011 h 887"/>
                <a:gd name="connsiteX1" fmla="*/ -1030 w 1086"/>
                <a:gd name="connsiteY1" fmla="*/ -1880 h 887"/>
                <a:gd name="connsiteX2" fmla="*/ -166 w 1086"/>
                <a:gd name="connsiteY2" fmla="*/ -2768 h 887"/>
                <a:gd name="connsiteX3" fmla="*/ 23 w 1086"/>
                <a:gd name="connsiteY3" fmla="*/ -2259 h 887"/>
                <a:gd name="connsiteX4" fmla="*/ -190 w 1086"/>
                <a:gd name="connsiteY4" fmla="*/ -2011 h 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 h="887">
                  <a:moveTo>
                    <a:pt x="-190" y="-2011"/>
                  </a:moveTo>
                  <a:cubicBezTo>
                    <a:pt x="-462" y="-1951"/>
                    <a:pt x="-746" y="-1904"/>
                    <a:pt x="-1030" y="-1880"/>
                  </a:cubicBezTo>
                  <a:lnTo>
                    <a:pt x="-166" y="-2768"/>
                  </a:lnTo>
                  <a:cubicBezTo>
                    <a:pt x="35" y="-2590"/>
                    <a:pt x="106" y="-2424"/>
                    <a:pt x="23" y="-2259"/>
                  </a:cubicBezTo>
                  <a:cubicBezTo>
                    <a:pt x="-60" y="-2093"/>
                    <a:pt x="-119" y="-2011"/>
                    <a:pt x="-190" y="-2011"/>
                  </a:cubicBezTo>
                  <a:close/>
                </a:path>
              </a:pathLst>
            </a:custGeom>
            <a:solidFill>
              <a:srgbClr val="252525"/>
            </a:solidFill>
            <a:ln w="1171" cap="flat">
              <a:noFill/>
              <a:prstDash val="solid"/>
              <a:miter/>
            </a:ln>
          </p:spPr>
          <p:txBody>
            <a:bodyPr rtlCol="0" anchor="ctr"/>
            <a:lstStyle/>
            <a:p>
              <a:endParaRPr lang="es-CO"/>
            </a:p>
          </p:txBody>
        </p:sp>
        <p:sp>
          <p:nvSpPr>
            <p:cNvPr id="468" name="Freeform: Shape 467">
              <a:extLst>
                <a:ext uri="{FF2B5EF4-FFF2-40B4-BE49-F238E27FC236}">
                  <a16:creationId xmlns:a16="http://schemas.microsoft.com/office/drawing/2014/main" id="{C4AAE76C-93F5-3BD3-2E90-7B0E11CB272A}"/>
                </a:ext>
              </a:extLst>
            </p:cNvPr>
            <p:cNvSpPr/>
            <p:nvPr/>
          </p:nvSpPr>
          <p:spPr>
            <a:xfrm rot="19975584">
              <a:off x="13302866" y="6916608"/>
              <a:ext cx="863" cy="783"/>
            </a:xfrm>
            <a:custGeom>
              <a:avLst/>
              <a:gdLst>
                <a:gd name="connsiteX0" fmla="*/ -1030 w 863"/>
                <a:gd name="connsiteY0" fmla="*/ -1984 h 783"/>
                <a:gd name="connsiteX1" fmla="*/ -1030 w 863"/>
                <a:gd name="connsiteY1" fmla="*/ -2741 h 783"/>
                <a:gd name="connsiteX2" fmla="*/ -166 w 863"/>
                <a:gd name="connsiteY2" fmla="*/ -2741 h 783"/>
              </a:gdLst>
              <a:ahLst/>
              <a:cxnLst>
                <a:cxn ang="0">
                  <a:pos x="connsiteX0" y="connsiteY0"/>
                </a:cxn>
                <a:cxn ang="0">
                  <a:pos x="connsiteX1" y="connsiteY1"/>
                </a:cxn>
                <a:cxn ang="0">
                  <a:pos x="connsiteX2" y="connsiteY2"/>
                </a:cxn>
              </a:cxnLst>
              <a:rect l="l" t="t" r="r" b="b"/>
              <a:pathLst>
                <a:path w="863" h="783">
                  <a:moveTo>
                    <a:pt x="-1030" y="-1984"/>
                  </a:moveTo>
                  <a:cubicBezTo>
                    <a:pt x="-1030" y="-2244"/>
                    <a:pt x="-1030" y="-2493"/>
                    <a:pt x="-1030" y="-2741"/>
                  </a:cubicBezTo>
                  <a:cubicBezTo>
                    <a:pt x="-746" y="-2776"/>
                    <a:pt x="-450" y="-2776"/>
                    <a:pt x="-166" y="-2741"/>
                  </a:cubicBezTo>
                  <a:close/>
                </a:path>
              </a:pathLst>
            </a:custGeom>
            <a:solidFill>
              <a:srgbClr val="2C2C2C"/>
            </a:solidFill>
            <a:ln w="1171" cap="flat">
              <a:noFill/>
              <a:prstDash val="solid"/>
              <a:miter/>
            </a:ln>
          </p:spPr>
          <p:txBody>
            <a:bodyPr rtlCol="0" anchor="ctr"/>
            <a:lstStyle/>
            <a:p>
              <a:endParaRPr lang="es-CO"/>
            </a:p>
          </p:txBody>
        </p:sp>
        <p:sp>
          <p:nvSpPr>
            <p:cNvPr id="469" name="Freeform: Shape 468">
              <a:extLst>
                <a:ext uri="{FF2B5EF4-FFF2-40B4-BE49-F238E27FC236}">
                  <a16:creationId xmlns:a16="http://schemas.microsoft.com/office/drawing/2014/main" id="{F9C4D38A-E7C9-2CA9-8667-41F6ED104182}"/>
                </a:ext>
              </a:extLst>
            </p:cNvPr>
            <p:cNvSpPr/>
            <p:nvPr/>
          </p:nvSpPr>
          <p:spPr>
            <a:xfrm rot="19975584">
              <a:off x="13301793" y="6918154"/>
              <a:ext cx="839" cy="875"/>
            </a:xfrm>
            <a:custGeom>
              <a:avLst/>
              <a:gdLst>
                <a:gd name="connsiteX0" fmla="*/ -273 w 839"/>
                <a:gd name="connsiteY0" fmla="*/ -1892 h 875"/>
                <a:gd name="connsiteX1" fmla="*/ -1030 w 839"/>
                <a:gd name="connsiteY1" fmla="*/ -1892 h 875"/>
                <a:gd name="connsiteX2" fmla="*/ -190 w 839"/>
                <a:gd name="connsiteY2" fmla="*/ -2768 h 875"/>
                <a:gd name="connsiteX3" fmla="*/ -273 w 839"/>
                <a:gd name="connsiteY3" fmla="*/ -1892 h 875"/>
              </a:gdLst>
              <a:ahLst/>
              <a:cxnLst>
                <a:cxn ang="0">
                  <a:pos x="connsiteX0" y="connsiteY0"/>
                </a:cxn>
                <a:cxn ang="0">
                  <a:pos x="connsiteX1" y="connsiteY1"/>
                </a:cxn>
                <a:cxn ang="0">
                  <a:pos x="connsiteX2" y="connsiteY2"/>
                </a:cxn>
                <a:cxn ang="0">
                  <a:pos x="connsiteX3" y="connsiteY3"/>
                </a:cxn>
              </a:cxnLst>
              <a:rect l="l" t="t" r="r" b="b"/>
              <a:pathLst>
                <a:path w="839" h="875">
                  <a:moveTo>
                    <a:pt x="-273" y="-1892"/>
                  </a:moveTo>
                  <a:lnTo>
                    <a:pt x="-1030" y="-1892"/>
                  </a:lnTo>
                  <a:lnTo>
                    <a:pt x="-190" y="-2768"/>
                  </a:lnTo>
                  <a:cubicBezTo>
                    <a:pt x="-190" y="-2472"/>
                    <a:pt x="-213" y="-2176"/>
                    <a:pt x="-273" y="-1892"/>
                  </a:cubicBezTo>
                  <a:close/>
                </a:path>
              </a:pathLst>
            </a:custGeom>
            <a:solidFill>
              <a:srgbClr val="252525"/>
            </a:solidFill>
            <a:ln w="1171" cap="flat">
              <a:noFill/>
              <a:prstDash val="solid"/>
              <a:miter/>
            </a:ln>
          </p:spPr>
          <p:txBody>
            <a:bodyPr rtlCol="0" anchor="ctr"/>
            <a:lstStyle/>
            <a:p>
              <a:endParaRPr lang="es-CO"/>
            </a:p>
          </p:txBody>
        </p:sp>
        <p:sp>
          <p:nvSpPr>
            <p:cNvPr id="470" name="Freeform: Shape 469">
              <a:extLst>
                <a:ext uri="{FF2B5EF4-FFF2-40B4-BE49-F238E27FC236}">
                  <a16:creationId xmlns:a16="http://schemas.microsoft.com/office/drawing/2014/main" id="{FD30C8C4-1426-0EEF-836F-573D90709723}"/>
                </a:ext>
              </a:extLst>
            </p:cNvPr>
            <p:cNvSpPr/>
            <p:nvPr/>
          </p:nvSpPr>
          <p:spPr>
            <a:xfrm rot="19975584">
              <a:off x="13358132" y="6912980"/>
              <a:ext cx="875" cy="875"/>
            </a:xfrm>
            <a:custGeom>
              <a:avLst/>
              <a:gdLst>
                <a:gd name="connsiteX0" fmla="*/ -154 w 875"/>
                <a:gd name="connsiteY0" fmla="*/ -2768 h 875"/>
                <a:gd name="connsiteX1" fmla="*/ -1030 w 875"/>
                <a:gd name="connsiteY1" fmla="*/ -1892 h 875"/>
              </a:gdLst>
              <a:ahLst/>
              <a:cxnLst>
                <a:cxn ang="0">
                  <a:pos x="connsiteX0" y="connsiteY0"/>
                </a:cxn>
                <a:cxn ang="0">
                  <a:pos x="connsiteX1" y="connsiteY1"/>
                </a:cxn>
              </a:cxnLst>
              <a:rect l="l" t="t" r="r" b="b"/>
              <a:pathLst>
                <a:path w="875" h="875">
                  <a:moveTo>
                    <a:pt x="-154" y="-2768"/>
                  </a:moveTo>
                  <a:lnTo>
                    <a:pt x="-1030" y="-1892"/>
                  </a:lnTo>
                  <a:close/>
                </a:path>
              </a:pathLst>
            </a:custGeom>
            <a:solidFill>
              <a:srgbClr val="020202"/>
            </a:solidFill>
            <a:ln w="1171" cap="flat">
              <a:noFill/>
              <a:prstDash val="solid"/>
              <a:miter/>
            </a:ln>
          </p:spPr>
          <p:txBody>
            <a:bodyPr rtlCol="0" anchor="ctr"/>
            <a:lstStyle/>
            <a:p>
              <a:endParaRPr lang="es-CO"/>
            </a:p>
          </p:txBody>
        </p:sp>
        <p:sp>
          <p:nvSpPr>
            <p:cNvPr id="471" name="Freeform: Shape 470">
              <a:extLst>
                <a:ext uri="{FF2B5EF4-FFF2-40B4-BE49-F238E27FC236}">
                  <a16:creationId xmlns:a16="http://schemas.microsoft.com/office/drawing/2014/main" id="{6D93A052-A97D-BDE0-D3F5-BE08594BFA91}"/>
                </a:ext>
              </a:extLst>
            </p:cNvPr>
            <p:cNvSpPr/>
            <p:nvPr/>
          </p:nvSpPr>
          <p:spPr>
            <a:xfrm rot="19975584">
              <a:off x="13359333" y="6915329"/>
              <a:ext cx="875" cy="875"/>
            </a:xfrm>
            <a:custGeom>
              <a:avLst/>
              <a:gdLst>
                <a:gd name="connsiteX0" fmla="*/ -1030 w 875"/>
                <a:gd name="connsiteY0" fmla="*/ -2768 h 875"/>
                <a:gd name="connsiteX1" fmla="*/ -154 w 875"/>
                <a:gd name="connsiteY1" fmla="*/ -1892 h 875"/>
                <a:gd name="connsiteX2" fmla="*/ -1030 w 875"/>
                <a:gd name="connsiteY2" fmla="*/ -2768 h 875"/>
              </a:gdLst>
              <a:ahLst/>
              <a:cxnLst>
                <a:cxn ang="0">
                  <a:pos x="connsiteX0" y="connsiteY0"/>
                </a:cxn>
                <a:cxn ang="0">
                  <a:pos x="connsiteX1" y="connsiteY1"/>
                </a:cxn>
                <a:cxn ang="0">
                  <a:pos x="connsiteX2" y="connsiteY2"/>
                </a:cxn>
              </a:cxnLst>
              <a:rect l="l" t="t" r="r" b="b"/>
              <a:pathLst>
                <a:path w="875" h="875">
                  <a:moveTo>
                    <a:pt x="-1030" y="-2768"/>
                  </a:moveTo>
                  <a:cubicBezTo>
                    <a:pt x="-734" y="-2484"/>
                    <a:pt x="-438" y="-2188"/>
                    <a:pt x="-154" y="-1892"/>
                  </a:cubicBezTo>
                  <a:cubicBezTo>
                    <a:pt x="-391" y="-2188"/>
                    <a:pt x="-734" y="-2484"/>
                    <a:pt x="-1030" y="-2768"/>
                  </a:cubicBezTo>
                  <a:close/>
                </a:path>
              </a:pathLst>
            </a:custGeom>
            <a:solidFill>
              <a:srgbClr val="020202"/>
            </a:solidFill>
            <a:ln w="1171" cap="flat">
              <a:noFill/>
              <a:prstDash val="solid"/>
              <a:miter/>
            </a:ln>
          </p:spPr>
          <p:txBody>
            <a:bodyPr rtlCol="0" anchor="ctr"/>
            <a:lstStyle/>
            <a:p>
              <a:endParaRPr lang="es-CO"/>
            </a:p>
          </p:txBody>
        </p:sp>
        <p:sp>
          <p:nvSpPr>
            <p:cNvPr id="472" name="Freeform: Shape 471">
              <a:extLst>
                <a:ext uri="{FF2B5EF4-FFF2-40B4-BE49-F238E27FC236}">
                  <a16:creationId xmlns:a16="http://schemas.microsoft.com/office/drawing/2014/main" id="{4B7A19E3-2088-F031-7171-4FFD253BEC8E}"/>
                </a:ext>
              </a:extLst>
            </p:cNvPr>
            <p:cNvSpPr/>
            <p:nvPr/>
          </p:nvSpPr>
          <p:spPr>
            <a:xfrm rot="19975584">
              <a:off x="13362540" y="6923520"/>
              <a:ext cx="875" cy="887"/>
            </a:xfrm>
            <a:custGeom>
              <a:avLst/>
              <a:gdLst>
                <a:gd name="connsiteX0" fmla="*/ -154 w 875"/>
                <a:gd name="connsiteY0" fmla="*/ -2768 h 887"/>
                <a:gd name="connsiteX1" fmla="*/ -1030 w 875"/>
                <a:gd name="connsiteY1" fmla="*/ -1880 h 887"/>
              </a:gdLst>
              <a:ahLst/>
              <a:cxnLst>
                <a:cxn ang="0">
                  <a:pos x="connsiteX0" y="connsiteY0"/>
                </a:cxn>
                <a:cxn ang="0">
                  <a:pos x="connsiteX1" y="connsiteY1"/>
                </a:cxn>
              </a:cxnLst>
              <a:rect l="l" t="t" r="r" b="b"/>
              <a:pathLst>
                <a:path w="875" h="887">
                  <a:moveTo>
                    <a:pt x="-154" y="-2768"/>
                  </a:moveTo>
                  <a:lnTo>
                    <a:pt x="-1030" y="-1880"/>
                  </a:lnTo>
                  <a:close/>
                </a:path>
              </a:pathLst>
            </a:custGeom>
            <a:solidFill>
              <a:srgbClr val="020202"/>
            </a:solidFill>
            <a:ln w="1171" cap="flat">
              <a:noFill/>
              <a:prstDash val="solid"/>
              <a:miter/>
            </a:ln>
          </p:spPr>
          <p:txBody>
            <a:bodyPr rtlCol="0" anchor="ctr"/>
            <a:lstStyle/>
            <a:p>
              <a:endParaRPr lang="es-CO"/>
            </a:p>
          </p:txBody>
        </p:sp>
        <p:sp>
          <p:nvSpPr>
            <p:cNvPr id="473" name="Freeform: Shape 472">
              <a:extLst>
                <a:ext uri="{FF2B5EF4-FFF2-40B4-BE49-F238E27FC236}">
                  <a16:creationId xmlns:a16="http://schemas.microsoft.com/office/drawing/2014/main" id="{752322A7-1F0D-E53D-71DD-B0EABDE2965B}"/>
                </a:ext>
              </a:extLst>
            </p:cNvPr>
            <p:cNvSpPr/>
            <p:nvPr/>
          </p:nvSpPr>
          <p:spPr>
            <a:xfrm rot="19975584">
              <a:off x="13363737" y="6925869"/>
              <a:ext cx="875" cy="875"/>
            </a:xfrm>
            <a:custGeom>
              <a:avLst/>
              <a:gdLst>
                <a:gd name="connsiteX0" fmla="*/ -1030 w 875"/>
                <a:gd name="connsiteY0" fmla="*/ -2768 h 875"/>
                <a:gd name="connsiteX1" fmla="*/ -154 w 875"/>
                <a:gd name="connsiteY1" fmla="*/ -1892 h 875"/>
                <a:gd name="connsiteX2" fmla="*/ -1030 w 875"/>
                <a:gd name="connsiteY2" fmla="*/ -2768 h 875"/>
              </a:gdLst>
              <a:ahLst/>
              <a:cxnLst>
                <a:cxn ang="0">
                  <a:pos x="connsiteX0" y="connsiteY0"/>
                </a:cxn>
                <a:cxn ang="0">
                  <a:pos x="connsiteX1" y="connsiteY1"/>
                </a:cxn>
                <a:cxn ang="0">
                  <a:pos x="connsiteX2" y="connsiteY2"/>
                </a:cxn>
              </a:cxnLst>
              <a:rect l="l" t="t" r="r" b="b"/>
              <a:pathLst>
                <a:path w="875" h="875">
                  <a:moveTo>
                    <a:pt x="-1030" y="-2768"/>
                  </a:moveTo>
                  <a:cubicBezTo>
                    <a:pt x="-734" y="-2483"/>
                    <a:pt x="-438" y="-2188"/>
                    <a:pt x="-154" y="-1892"/>
                  </a:cubicBezTo>
                  <a:cubicBezTo>
                    <a:pt x="-438" y="-2188"/>
                    <a:pt x="-698" y="-2483"/>
                    <a:pt x="-1030" y="-2768"/>
                  </a:cubicBezTo>
                  <a:close/>
                </a:path>
              </a:pathLst>
            </a:custGeom>
            <a:solidFill>
              <a:srgbClr val="020202"/>
            </a:solidFill>
            <a:ln w="1171" cap="flat">
              <a:noFill/>
              <a:prstDash val="solid"/>
              <a:miter/>
            </a:ln>
          </p:spPr>
          <p:txBody>
            <a:bodyPr rtlCol="0" anchor="ctr"/>
            <a:lstStyle/>
            <a:p>
              <a:endParaRPr lang="es-CO"/>
            </a:p>
          </p:txBody>
        </p:sp>
        <p:sp>
          <p:nvSpPr>
            <p:cNvPr id="474" name="Freeform: Shape 473">
              <a:extLst>
                <a:ext uri="{FF2B5EF4-FFF2-40B4-BE49-F238E27FC236}">
                  <a16:creationId xmlns:a16="http://schemas.microsoft.com/office/drawing/2014/main" id="{1887EF89-2615-2635-3ED5-FA65B787C2D0}"/>
                </a:ext>
              </a:extLst>
            </p:cNvPr>
            <p:cNvSpPr/>
            <p:nvPr/>
          </p:nvSpPr>
          <p:spPr>
            <a:xfrm rot="19975584">
              <a:off x="13373309" y="6944596"/>
              <a:ext cx="875" cy="875"/>
            </a:xfrm>
            <a:custGeom>
              <a:avLst/>
              <a:gdLst>
                <a:gd name="connsiteX0" fmla="*/ -154 w 875"/>
                <a:gd name="connsiteY0" fmla="*/ -2768 h 875"/>
                <a:gd name="connsiteX1" fmla="*/ -1030 w 875"/>
                <a:gd name="connsiteY1" fmla="*/ -1892 h 875"/>
              </a:gdLst>
              <a:ahLst/>
              <a:cxnLst>
                <a:cxn ang="0">
                  <a:pos x="connsiteX0" y="connsiteY0"/>
                </a:cxn>
                <a:cxn ang="0">
                  <a:pos x="connsiteX1" y="connsiteY1"/>
                </a:cxn>
              </a:cxnLst>
              <a:rect l="l" t="t" r="r" b="b"/>
              <a:pathLst>
                <a:path w="875" h="875">
                  <a:moveTo>
                    <a:pt x="-154" y="-2768"/>
                  </a:moveTo>
                  <a:lnTo>
                    <a:pt x="-1030" y="-1892"/>
                  </a:lnTo>
                  <a:close/>
                </a:path>
              </a:pathLst>
            </a:custGeom>
            <a:solidFill>
              <a:srgbClr val="020202"/>
            </a:solidFill>
            <a:ln w="1171" cap="flat">
              <a:noFill/>
              <a:prstDash val="solid"/>
              <a:miter/>
            </a:ln>
          </p:spPr>
          <p:txBody>
            <a:bodyPr rtlCol="0" anchor="ctr"/>
            <a:lstStyle/>
            <a:p>
              <a:endParaRPr lang="es-CO"/>
            </a:p>
          </p:txBody>
        </p:sp>
        <p:sp>
          <p:nvSpPr>
            <p:cNvPr id="475" name="Freeform: Shape 474">
              <a:extLst>
                <a:ext uri="{FF2B5EF4-FFF2-40B4-BE49-F238E27FC236}">
                  <a16:creationId xmlns:a16="http://schemas.microsoft.com/office/drawing/2014/main" id="{A41014E9-404B-578D-EE19-E55FA8E9DD0A}"/>
                </a:ext>
              </a:extLst>
            </p:cNvPr>
            <p:cNvSpPr/>
            <p:nvPr/>
          </p:nvSpPr>
          <p:spPr>
            <a:xfrm rot="19975584">
              <a:off x="13375301" y="6948493"/>
              <a:ext cx="875" cy="875"/>
            </a:xfrm>
            <a:custGeom>
              <a:avLst/>
              <a:gdLst>
                <a:gd name="connsiteX0" fmla="*/ -1030 w 875"/>
                <a:gd name="connsiteY0" fmla="*/ -2768 h 875"/>
                <a:gd name="connsiteX1" fmla="*/ -154 w 875"/>
                <a:gd name="connsiteY1" fmla="*/ -1892 h 875"/>
                <a:gd name="connsiteX2" fmla="*/ -1030 w 875"/>
                <a:gd name="connsiteY2" fmla="*/ -2768 h 875"/>
              </a:gdLst>
              <a:ahLst/>
              <a:cxnLst>
                <a:cxn ang="0">
                  <a:pos x="connsiteX0" y="connsiteY0"/>
                </a:cxn>
                <a:cxn ang="0">
                  <a:pos x="connsiteX1" y="connsiteY1"/>
                </a:cxn>
                <a:cxn ang="0">
                  <a:pos x="connsiteX2" y="connsiteY2"/>
                </a:cxn>
              </a:cxnLst>
              <a:rect l="l" t="t" r="r" b="b"/>
              <a:pathLst>
                <a:path w="875" h="875">
                  <a:moveTo>
                    <a:pt x="-1030" y="-2768"/>
                  </a:moveTo>
                  <a:cubicBezTo>
                    <a:pt x="-734" y="-2472"/>
                    <a:pt x="-438" y="-2188"/>
                    <a:pt x="-154" y="-1892"/>
                  </a:cubicBezTo>
                  <a:cubicBezTo>
                    <a:pt x="-438" y="-2188"/>
                    <a:pt x="-698" y="-2472"/>
                    <a:pt x="-1030" y="-2768"/>
                  </a:cubicBezTo>
                  <a:close/>
                </a:path>
              </a:pathLst>
            </a:custGeom>
            <a:solidFill>
              <a:srgbClr val="020202"/>
            </a:solidFill>
            <a:ln w="1171" cap="flat">
              <a:noFill/>
              <a:prstDash val="solid"/>
              <a:miter/>
            </a:ln>
          </p:spPr>
          <p:txBody>
            <a:bodyPr rtlCol="0" anchor="ctr"/>
            <a:lstStyle/>
            <a:p>
              <a:endParaRPr lang="es-CO"/>
            </a:p>
          </p:txBody>
        </p:sp>
        <p:sp>
          <p:nvSpPr>
            <p:cNvPr id="476" name="Freeform: Shape 475">
              <a:extLst>
                <a:ext uri="{FF2B5EF4-FFF2-40B4-BE49-F238E27FC236}">
                  <a16:creationId xmlns:a16="http://schemas.microsoft.com/office/drawing/2014/main" id="{5B55FD59-E75A-6EFF-0D5E-AAE3E71200D1}"/>
                </a:ext>
              </a:extLst>
            </p:cNvPr>
            <p:cNvSpPr/>
            <p:nvPr/>
          </p:nvSpPr>
          <p:spPr>
            <a:xfrm rot="19975584">
              <a:off x="13379252" y="6954299"/>
              <a:ext cx="875" cy="875"/>
            </a:xfrm>
            <a:custGeom>
              <a:avLst/>
              <a:gdLst>
                <a:gd name="connsiteX0" fmla="*/ -154 w 875"/>
                <a:gd name="connsiteY0" fmla="*/ -2768 h 875"/>
                <a:gd name="connsiteX1" fmla="*/ -1030 w 875"/>
                <a:gd name="connsiteY1" fmla="*/ -1892 h 875"/>
              </a:gdLst>
              <a:ahLst/>
              <a:cxnLst>
                <a:cxn ang="0">
                  <a:pos x="connsiteX0" y="connsiteY0"/>
                </a:cxn>
                <a:cxn ang="0">
                  <a:pos x="connsiteX1" y="connsiteY1"/>
                </a:cxn>
              </a:cxnLst>
              <a:rect l="l" t="t" r="r" b="b"/>
              <a:pathLst>
                <a:path w="875" h="875">
                  <a:moveTo>
                    <a:pt x="-154" y="-2768"/>
                  </a:moveTo>
                  <a:lnTo>
                    <a:pt x="-1030" y="-1892"/>
                  </a:lnTo>
                  <a:close/>
                </a:path>
              </a:pathLst>
            </a:custGeom>
            <a:solidFill>
              <a:srgbClr val="020202"/>
            </a:solidFill>
            <a:ln w="1171" cap="flat">
              <a:noFill/>
              <a:prstDash val="solid"/>
              <a:miter/>
            </a:ln>
          </p:spPr>
          <p:txBody>
            <a:bodyPr rtlCol="0" anchor="ctr"/>
            <a:lstStyle/>
            <a:p>
              <a:endParaRPr lang="es-CO"/>
            </a:p>
          </p:txBody>
        </p:sp>
        <p:sp>
          <p:nvSpPr>
            <p:cNvPr id="477" name="Freeform: Shape 476">
              <a:extLst>
                <a:ext uri="{FF2B5EF4-FFF2-40B4-BE49-F238E27FC236}">
                  <a16:creationId xmlns:a16="http://schemas.microsoft.com/office/drawing/2014/main" id="{E117F322-EDBB-095A-7AE2-8ED6C2FECBB8}"/>
                </a:ext>
              </a:extLst>
            </p:cNvPr>
            <p:cNvSpPr/>
            <p:nvPr/>
          </p:nvSpPr>
          <p:spPr>
            <a:xfrm rot="19975584">
              <a:off x="13389203" y="6969918"/>
              <a:ext cx="887" cy="875"/>
            </a:xfrm>
            <a:custGeom>
              <a:avLst/>
              <a:gdLst>
                <a:gd name="connsiteX0" fmla="*/ -1030 w 887"/>
                <a:gd name="connsiteY0" fmla="*/ -2768 h 875"/>
                <a:gd name="connsiteX1" fmla="*/ -142 w 887"/>
                <a:gd name="connsiteY1" fmla="*/ -1892 h 875"/>
              </a:gdLst>
              <a:ahLst/>
              <a:cxnLst>
                <a:cxn ang="0">
                  <a:pos x="connsiteX0" y="connsiteY0"/>
                </a:cxn>
                <a:cxn ang="0">
                  <a:pos x="connsiteX1" y="connsiteY1"/>
                </a:cxn>
              </a:cxnLst>
              <a:rect l="l" t="t" r="r" b="b"/>
              <a:pathLst>
                <a:path w="887" h="875">
                  <a:moveTo>
                    <a:pt x="-1030" y="-2768"/>
                  </a:moveTo>
                  <a:lnTo>
                    <a:pt x="-142" y="-1892"/>
                  </a:lnTo>
                  <a:close/>
                </a:path>
              </a:pathLst>
            </a:custGeom>
            <a:solidFill>
              <a:srgbClr val="020202"/>
            </a:solidFill>
            <a:ln w="1171" cap="flat">
              <a:noFill/>
              <a:prstDash val="solid"/>
              <a:miter/>
            </a:ln>
          </p:spPr>
          <p:txBody>
            <a:bodyPr rtlCol="0" anchor="ctr"/>
            <a:lstStyle/>
            <a:p>
              <a:endParaRPr lang="es-CO"/>
            </a:p>
          </p:txBody>
        </p:sp>
        <p:sp>
          <p:nvSpPr>
            <p:cNvPr id="478" name="Freeform: Shape 477">
              <a:extLst>
                <a:ext uri="{FF2B5EF4-FFF2-40B4-BE49-F238E27FC236}">
                  <a16:creationId xmlns:a16="http://schemas.microsoft.com/office/drawing/2014/main" id="{909CA283-CD00-0175-1CDD-D5D1FF38185C}"/>
                </a:ext>
              </a:extLst>
            </p:cNvPr>
            <p:cNvSpPr/>
            <p:nvPr/>
          </p:nvSpPr>
          <p:spPr>
            <a:xfrm rot="19975584">
              <a:off x="13390392" y="6970297"/>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79" name="Freeform: Shape 478">
              <a:extLst>
                <a:ext uri="{FF2B5EF4-FFF2-40B4-BE49-F238E27FC236}">
                  <a16:creationId xmlns:a16="http://schemas.microsoft.com/office/drawing/2014/main" id="{81A4C810-DF91-52CD-5E35-B8E52302C7C3}"/>
                </a:ext>
              </a:extLst>
            </p:cNvPr>
            <p:cNvSpPr/>
            <p:nvPr/>
          </p:nvSpPr>
          <p:spPr>
            <a:xfrm rot="19975584">
              <a:off x="13401071" y="6981576"/>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80" name="Freeform: Shape 479">
              <a:extLst>
                <a:ext uri="{FF2B5EF4-FFF2-40B4-BE49-F238E27FC236}">
                  <a16:creationId xmlns:a16="http://schemas.microsoft.com/office/drawing/2014/main" id="{8FCA74C7-A672-54C9-BECE-925894B4568B}"/>
                </a:ext>
              </a:extLst>
            </p:cNvPr>
            <p:cNvSpPr/>
            <p:nvPr/>
          </p:nvSpPr>
          <p:spPr>
            <a:xfrm rot="19975584">
              <a:off x="13402250" y="6981957"/>
              <a:ext cx="875" cy="875"/>
            </a:xfrm>
            <a:custGeom>
              <a:avLst/>
              <a:gdLst>
                <a:gd name="connsiteX0" fmla="*/ -1030 w 875"/>
                <a:gd name="connsiteY0" fmla="*/ -2768 h 875"/>
                <a:gd name="connsiteX1" fmla="*/ -154 w 875"/>
                <a:gd name="connsiteY1" fmla="*/ -1892 h 875"/>
                <a:gd name="connsiteX2" fmla="*/ -1030 w 875"/>
                <a:gd name="connsiteY2" fmla="*/ -2768 h 875"/>
              </a:gdLst>
              <a:ahLst/>
              <a:cxnLst>
                <a:cxn ang="0">
                  <a:pos x="connsiteX0" y="connsiteY0"/>
                </a:cxn>
                <a:cxn ang="0">
                  <a:pos x="connsiteX1" y="connsiteY1"/>
                </a:cxn>
                <a:cxn ang="0">
                  <a:pos x="connsiteX2" y="connsiteY2"/>
                </a:cxn>
              </a:cxnLst>
              <a:rect l="l" t="t" r="r" b="b"/>
              <a:pathLst>
                <a:path w="875" h="875">
                  <a:moveTo>
                    <a:pt x="-1030" y="-2768"/>
                  </a:moveTo>
                  <a:cubicBezTo>
                    <a:pt x="-734" y="-2484"/>
                    <a:pt x="-450" y="-2188"/>
                    <a:pt x="-154" y="-1892"/>
                  </a:cubicBezTo>
                  <a:cubicBezTo>
                    <a:pt x="-450" y="-2188"/>
                    <a:pt x="-734" y="-2484"/>
                    <a:pt x="-1030" y="-2768"/>
                  </a:cubicBezTo>
                  <a:close/>
                </a:path>
              </a:pathLst>
            </a:custGeom>
            <a:solidFill>
              <a:srgbClr val="020202"/>
            </a:solidFill>
            <a:ln w="1171" cap="flat">
              <a:noFill/>
              <a:prstDash val="solid"/>
              <a:miter/>
            </a:ln>
          </p:spPr>
          <p:txBody>
            <a:bodyPr rtlCol="0" anchor="ctr"/>
            <a:lstStyle/>
            <a:p>
              <a:endParaRPr lang="es-CO"/>
            </a:p>
          </p:txBody>
        </p:sp>
        <p:sp>
          <p:nvSpPr>
            <p:cNvPr id="481" name="Freeform: Shape 480">
              <a:extLst>
                <a:ext uri="{FF2B5EF4-FFF2-40B4-BE49-F238E27FC236}">
                  <a16:creationId xmlns:a16="http://schemas.microsoft.com/office/drawing/2014/main" id="{1DEC9D3A-A371-5C2F-FCDC-E6A5A8153013}"/>
                </a:ext>
              </a:extLst>
            </p:cNvPr>
            <p:cNvSpPr/>
            <p:nvPr/>
          </p:nvSpPr>
          <p:spPr>
            <a:xfrm rot="19975584">
              <a:off x="13405003" y="6983498"/>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82" name="Freeform: Shape 481">
              <a:extLst>
                <a:ext uri="{FF2B5EF4-FFF2-40B4-BE49-F238E27FC236}">
                  <a16:creationId xmlns:a16="http://schemas.microsoft.com/office/drawing/2014/main" id="{1AE75289-5D5D-03EF-EE95-A31F85679729}"/>
                </a:ext>
              </a:extLst>
            </p:cNvPr>
            <p:cNvSpPr/>
            <p:nvPr/>
          </p:nvSpPr>
          <p:spPr>
            <a:xfrm rot="19975584">
              <a:off x="13407377" y="6986217"/>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83" name="Freeform: Shape 482">
              <a:extLst>
                <a:ext uri="{FF2B5EF4-FFF2-40B4-BE49-F238E27FC236}">
                  <a16:creationId xmlns:a16="http://schemas.microsoft.com/office/drawing/2014/main" id="{D02CDC89-A5BB-AAC4-B762-EA18271316FD}"/>
                </a:ext>
              </a:extLst>
            </p:cNvPr>
            <p:cNvSpPr/>
            <p:nvPr/>
          </p:nvSpPr>
          <p:spPr>
            <a:xfrm rot="19975584">
              <a:off x="13412906" y="6991265"/>
              <a:ext cx="887" cy="875"/>
            </a:xfrm>
            <a:custGeom>
              <a:avLst/>
              <a:gdLst>
                <a:gd name="connsiteX0" fmla="*/ -1030 w 887"/>
                <a:gd name="connsiteY0" fmla="*/ -2768 h 875"/>
                <a:gd name="connsiteX1" fmla="*/ -142 w 887"/>
                <a:gd name="connsiteY1" fmla="*/ -1892 h 875"/>
              </a:gdLst>
              <a:ahLst/>
              <a:cxnLst>
                <a:cxn ang="0">
                  <a:pos x="connsiteX0" y="connsiteY0"/>
                </a:cxn>
                <a:cxn ang="0">
                  <a:pos x="connsiteX1" y="connsiteY1"/>
                </a:cxn>
              </a:cxnLst>
              <a:rect l="l" t="t" r="r" b="b"/>
              <a:pathLst>
                <a:path w="887" h="875">
                  <a:moveTo>
                    <a:pt x="-1030" y="-2768"/>
                  </a:moveTo>
                  <a:lnTo>
                    <a:pt x="-142" y="-1892"/>
                  </a:lnTo>
                  <a:close/>
                </a:path>
              </a:pathLst>
            </a:custGeom>
            <a:solidFill>
              <a:srgbClr val="020202"/>
            </a:solidFill>
            <a:ln w="1171" cap="flat">
              <a:noFill/>
              <a:prstDash val="solid"/>
              <a:miter/>
            </a:ln>
          </p:spPr>
          <p:txBody>
            <a:bodyPr rtlCol="0" anchor="ctr"/>
            <a:lstStyle/>
            <a:p>
              <a:endParaRPr lang="es-CO"/>
            </a:p>
          </p:txBody>
        </p:sp>
        <p:sp>
          <p:nvSpPr>
            <p:cNvPr id="484" name="Freeform: Shape 483">
              <a:extLst>
                <a:ext uri="{FF2B5EF4-FFF2-40B4-BE49-F238E27FC236}">
                  <a16:creationId xmlns:a16="http://schemas.microsoft.com/office/drawing/2014/main" id="{777904A5-EDCD-74CC-4B55-E16A90789ABE}"/>
                </a:ext>
              </a:extLst>
            </p:cNvPr>
            <p:cNvSpPr/>
            <p:nvPr/>
          </p:nvSpPr>
          <p:spPr>
            <a:xfrm rot="19975584">
              <a:off x="13414095" y="6991643"/>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85" name="Freeform: Shape 484">
              <a:extLst>
                <a:ext uri="{FF2B5EF4-FFF2-40B4-BE49-F238E27FC236}">
                  <a16:creationId xmlns:a16="http://schemas.microsoft.com/office/drawing/2014/main" id="{426DC10D-7B86-EE95-7216-F19EEB7DA58C}"/>
                </a:ext>
              </a:extLst>
            </p:cNvPr>
            <p:cNvSpPr/>
            <p:nvPr/>
          </p:nvSpPr>
          <p:spPr>
            <a:xfrm rot="19975584">
              <a:off x="13422358" y="6998246"/>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86" name="Freeform: Shape 485">
              <a:extLst>
                <a:ext uri="{FF2B5EF4-FFF2-40B4-BE49-F238E27FC236}">
                  <a16:creationId xmlns:a16="http://schemas.microsoft.com/office/drawing/2014/main" id="{C0ADF917-22E5-19A8-70C9-22AD7EC2DED9}"/>
                </a:ext>
              </a:extLst>
            </p:cNvPr>
            <p:cNvSpPr/>
            <p:nvPr/>
          </p:nvSpPr>
          <p:spPr>
            <a:xfrm rot="19975584">
              <a:off x="13423557" y="6998617"/>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87" name="Freeform: Shape 486">
              <a:extLst>
                <a:ext uri="{FF2B5EF4-FFF2-40B4-BE49-F238E27FC236}">
                  <a16:creationId xmlns:a16="http://schemas.microsoft.com/office/drawing/2014/main" id="{AABB591B-A5D9-4DE5-B560-5FB2623B9F3E}"/>
                </a:ext>
              </a:extLst>
            </p:cNvPr>
            <p:cNvSpPr/>
            <p:nvPr/>
          </p:nvSpPr>
          <p:spPr>
            <a:xfrm rot="19975584">
              <a:off x="13426713" y="6998969"/>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88" name="Freeform: Shape 487">
              <a:extLst>
                <a:ext uri="{FF2B5EF4-FFF2-40B4-BE49-F238E27FC236}">
                  <a16:creationId xmlns:a16="http://schemas.microsoft.com/office/drawing/2014/main" id="{F9B40F2E-779F-2433-544C-732A500DA2A8}"/>
                </a:ext>
              </a:extLst>
            </p:cNvPr>
            <p:cNvSpPr/>
            <p:nvPr/>
          </p:nvSpPr>
          <p:spPr>
            <a:xfrm rot="19975584">
              <a:off x="13429048" y="6999742"/>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89" name="Freeform: Shape 488">
              <a:extLst>
                <a:ext uri="{FF2B5EF4-FFF2-40B4-BE49-F238E27FC236}">
                  <a16:creationId xmlns:a16="http://schemas.microsoft.com/office/drawing/2014/main" id="{B205BE16-E7B6-9493-B802-DFF743DF1BDB}"/>
                </a:ext>
              </a:extLst>
            </p:cNvPr>
            <p:cNvSpPr/>
            <p:nvPr/>
          </p:nvSpPr>
          <p:spPr>
            <a:xfrm rot="19975584">
              <a:off x="13435368" y="7004389"/>
              <a:ext cx="875" cy="875"/>
            </a:xfrm>
            <a:custGeom>
              <a:avLst/>
              <a:gdLst>
                <a:gd name="connsiteX0" fmla="*/ -1030 w 875"/>
                <a:gd name="connsiteY0" fmla="*/ -2768 h 875"/>
                <a:gd name="connsiteX1" fmla="*/ -154 w 875"/>
                <a:gd name="connsiteY1" fmla="*/ -1892 h 875"/>
                <a:gd name="connsiteX2" fmla="*/ -1030 w 875"/>
                <a:gd name="connsiteY2" fmla="*/ -2768 h 875"/>
              </a:gdLst>
              <a:ahLst/>
              <a:cxnLst>
                <a:cxn ang="0">
                  <a:pos x="connsiteX0" y="connsiteY0"/>
                </a:cxn>
                <a:cxn ang="0">
                  <a:pos x="connsiteX1" y="connsiteY1"/>
                </a:cxn>
                <a:cxn ang="0">
                  <a:pos x="connsiteX2" y="connsiteY2"/>
                </a:cxn>
              </a:cxnLst>
              <a:rect l="l" t="t" r="r" b="b"/>
              <a:pathLst>
                <a:path w="875" h="875">
                  <a:moveTo>
                    <a:pt x="-1030" y="-2768"/>
                  </a:moveTo>
                  <a:cubicBezTo>
                    <a:pt x="-746" y="-2472"/>
                    <a:pt x="-450" y="-2188"/>
                    <a:pt x="-154" y="-1892"/>
                  </a:cubicBezTo>
                  <a:cubicBezTo>
                    <a:pt x="-450" y="-2188"/>
                    <a:pt x="-746" y="-2472"/>
                    <a:pt x="-1030" y="-2768"/>
                  </a:cubicBezTo>
                  <a:close/>
                </a:path>
              </a:pathLst>
            </a:custGeom>
            <a:solidFill>
              <a:srgbClr val="020202"/>
            </a:solidFill>
            <a:ln w="1171" cap="flat">
              <a:noFill/>
              <a:prstDash val="solid"/>
              <a:miter/>
            </a:ln>
          </p:spPr>
          <p:txBody>
            <a:bodyPr rtlCol="0" anchor="ctr"/>
            <a:lstStyle/>
            <a:p>
              <a:endParaRPr lang="es-CO"/>
            </a:p>
          </p:txBody>
        </p:sp>
        <p:sp>
          <p:nvSpPr>
            <p:cNvPr id="490" name="Freeform: Shape 489">
              <a:extLst>
                <a:ext uri="{FF2B5EF4-FFF2-40B4-BE49-F238E27FC236}">
                  <a16:creationId xmlns:a16="http://schemas.microsoft.com/office/drawing/2014/main" id="{8F2BFBB2-5D71-E542-2DE7-A72E1F6F197F}"/>
                </a:ext>
              </a:extLst>
            </p:cNvPr>
            <p:cNvSpPr/>
            <p:nvPr/>
          </p:nvSpPr>
          <p:spPr>
            <a:xfrm rot="19975584">
              <a:off x="13443996" y="7005878"/>
              <a:ext cx="875" cy="887"/>
            </a:xfrm>
            <a:custGeom>
              <a:avLst/>
              <a:gdLst>
                <a:gd name="connsiteX0" fmla="*/ -1030 w 875"/>
                <a:gd name="connsiteY0" fmla="*/ -2768 h 887"/>
                <a:gd name="connsiteX1" fmla="*/ -154 w 875"/>
                <a:gd name="connsiteY1" fmla="*/ -1880 h 887"/>
              </a:gdLst>
              <a:ahLst/>
              <a:cxnLst>
                <a:cxn ang="0">
                  <a:pos x="connsiteX0" y="connsiteY0"/>
                </a:cxn>
                <a:cxn ang="0">
                  <a:pos x="connsiteX1" y="connsiteY1"/>
                </a:cxn>
              </a:cxnLst>
              <a:rect l="l" t="t" r="r" b="b"/>
              <a:pathLst>
                <a:path w="875" h="887">
                  <a:moveTo>
                    <a:pt x="-1030" y="-2768"/>
                  </a:moveTo>
                  <a:lnTo>
                    <a:pt x="-154" y="-1880"/>
                  </a:lnTo>
                  <a:close/>
                </a:path>
              </a:pathLst>
            </a:custGeom>
            <a:solidFill>
              <a:srgbClr val="020202"/>
            </a:solidFill>
            <a:ln w="1171" cap="flat">
              <a:noFill/>
              <a:prstDash val="solid"/>
              <a:miter/>
            </a:ln>
          </p:spPr>
          <p:txBody>
            <a:bodyPr rtlCol="0" anchor="ctr"/>
            <a:lstStyle/>
            <a:p>
              <a:endParaRPr lang="es-CO"/>
            </a:p>
          </p:txBody>
        </p:sp>
        <p:sp>
          <p:nvSpPr>
            <p:cNvPr id="491" name="Freeform: Shape 490">
              <a:extLst>
                <a:ext uri="{FF2B5EF4-FFF2-40B4-BE49-F238E27FC236}">
                  <a16:creationId xmlns:a16="http://schemas.microsoft.com/office/drawing/2014/main" id="{114C5173-3232-D6C4-0DB0-6F988992D171}"/>
                </a:ext>
              </a:extLst>
            </p:cNvPr>
            <p:cNvSpPr/>
            <p:nvPr/>
          </p:nvSpPr>
          <p:spPr>
            <a:xfrm rot="19975584">
              <a:off x="13449517" y="7008966"/>
              <a:ext cx="875" cy="875"/>
            </a:xfrm>
            <a:custGeom>
              <a:avLst/>
              <a:gdLst>
                <a:gd name="connsiteX0" fmla="*/ -1030 w 875"/>
                <a:gd name="connsiteY0" fmla="*/ -2768 h 875"/>
                <a:gd name="connsiteX1" fmla="*/ -154 w 875"/>
                <a:gd name="connsiteY1" fmla="*/ -1892 h 875"/>
                <a:gd name="connsiteX2" fmla="*/ -1030 w 875"/>
                <a:gd name="connsiteY2" fmla="*/ -2768 h 875"/>
              </a:gdLst>
              <a:ahLst/>
              <a:cxnLst>
                <a:cxn ang="0">
                  <a:pos x="connsiteX0" y="connsiteY0"/>
                </a:cxn>
                <a:cxn ang="0">
                  <a:pos x="connsiteX1" y="connsiteY1"/>
                </a:cxn>
                <a:cxn ang="0">
                  <a:pos x="connsiteX2" y="connsiteY2"/>
                </a:cxn>
              </a:cxnLst>
              <a:rect l="l" t="t" r="r" b="b"/>
              <a:pathLst>
                <a:path w="875" h="875">
                  <a:moveTo>
                    <a:pt x="-1030" y="-2768"/>
                  </a:moveTo>
                  <a:cubicBezTo>
                    <a:pt x="-745" y="-2472"/>
                    <a:pt x="-450" y="-2188"/>
                    <a:pt x="-154" y="-1892"/>
                  </a:cubicBezTo>
                  <a:cubicBezTo>
                    <a:pt x="-450" y="-2188"/>
                    <a:pt x="-745" y="-2472"/>
                    <a:pt x="-1030" y="-2768"/>
                  </a:cubicBezTo>
                  <a:close/>
                </a:path>
              </a:pathLst>
            </a:custGeom>
            <a:solidFill>
              <a:srgbClr val="020202"/>
            </a:solidFill>
            <a:ln w="1171" cap="flat">
              <a:noFill/>
              <a:prstDash val="solid"/>
              <a:miter/>
            </a:ln>
          </p:spPr>
          <p:txBody>
            <a:bodyPr rtlCol="0" anchor="ctr"/>
            <a:lstStyle/>
            <a:p>
              <a:endParaRPr lang="es-CO"/>
            </a:p>
          </p:txBody>
        </p:sp>
        <p:sp>
          <p:nvSpPr>
            <p:cNvPr id="492" name="Freeform: Shape 491">
              <a:extLst>
                <a:ext uri="{FF2B5EF4-FFF2-40B4-BE49-F238E27FC236}">
                  <a16:creationId xmlns:a16="http://schemas.microsoft.com/office/drawing/2014/main" id="{2EEF47E3-1D98-1E08-0877-C5C963F722F2}"/>
                </a:ext>
              </a:extLst>
            </p:cNvPr>
            <p:cNvSpPr/>
            <p:nvPr/>
          </p:nvSpPr>
          <p:spPr>
            <a:xfrm rot="19975584">
              <a:off x="13455389" y="7008914"/>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93" name="Freeform: Shape 492">
              <a:extLst>
                <a:ext uri="{FF2B5EF4-FFF2-40B4-BE49-F238E27FC236}">
                  <a16:creationId xmlns:a16="http://schemas.microsoft.com/office/drawing/2014/main" id="{3D77799B-B7B3-6FD6-FFE5-607E13201EAA}"/>
                </a:ext>
              </a:extLst>
            </p:cNvPr>
            <p:cNvSpPr/>
            <p:nvPr/>
          </p:nvSpPr>
          <p:spPr>
            <a:xfrm rot="19975584">
              <a:off x="13460103" y="7010438"/>
              <a:ext cx="875" cy="887"/>
            </a:xfrm>
            <a:custGeom>
              <a:avLst/>
              <a:gdLst>
                <a:gd name="connsiteX0" fmla="*/ -1030 w 875"/>
                <a:gd name="connsiteY0" fmla="*/ -2768 h 887"/>
                <a:gd name="connsiteX1" fmla="*/ -154 w 875"/>
                <a:gd name="connsiteY1" fmla="*/ -1880 h 887"/>
              </a:gdLst>
              <a:ahLst/>
              <a:cxnLst>
                <a:cxn ang="0">
                  <a:pos x="connsiteX0" y="connsiteY0"/>
                </a:cxn>
                <a:cxn ang="0">
                  <a:pos x="connsiteX1" y="connsiteY1"/>
                </a:cxn>
              </a:cxnLst>
              <a:rect l="l" t="t" r="r" b="b"/>
              <a:pathLst>
                <a:path w="875" h="887">
                  <a:moveTo>
                    <a:pt x="-1030" y="-2768"/>
                  </a:moveTo>
                  <a:lnTo>
                    <a:pt x="-154" y="-1880"/>
                  </a:lnTo>
                  <a:close/>
                </a:path>
              </a:pathLst>
            </a:custGeom>
            <a:solidFill>
              <a:srgbClr val="020202"/>
            </a:solidFill>
            <a:ln w="1171" cap="flat">
              <a:noFill/>
              <a:prstDash val="solid"/>
              <a:miter/>
            </a:ln>
          </p:spPr>
          <p:txBody>
            <a:bodyPr rtlCol="0" anchor="ctr"/>
            <a:lstStyle/>
            <a:p>
              <a:endParaRPr lang="es-CO"/>
            </a:p>
          </p:txBody>
        </p:sp>
        <p:sp>
          <p:nvSpPr>
            <p:cNvPr id="494" name="Freeform: Shape 493">
              <a:extLst>
                <a:ext uri="{FF2B5EF4-FFF2-40B4-BE49-F238E27FC236}">
                  <a16:creationId xmlns:a16="http://schemas.microsoft.com/office/drawing/2014/main" id="{A4A91A03-E09D-A699-75F3-B36AFA8A2B25}"/>
                </a:ext>
              </a:extLst>
            </p:cNvPr>
            <p:cNvSpPr/>
            <p:nvPr/>
          </p:nvSpPr>
          <p:spPr>
            <a:xfrm rot="19975584">
              <a:off x="13464100" y="7012339"/>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95" name="Freeform: Shape 494">
              <a:extLst>
                <a:ext uri="{FF2B5EF4-FFF2-40B4-BE49-F238E27FC236}">
                  <a16:creationId xmlns:a16="http://schemas.microsoft.com/office/drawing/2014/main" id="{FD674338-AF2F-4652-9B0E-7E4C3BAD5889}"/>
                </a:ext>
              </a:extLst>
            </p:cNvPr>
            <p:cNvSpPr/>
            <p:nvPr/>
          </p:nvSpPr>
          <p:spPr>
            <a:xfrm rot="19975584">
              <a:off x="13469122" y="7010754"/>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96" name="Freeform: Shape 495">
              <a:extLst>
                <a:ext uri="{FF2B5EF4-FFF2-40B4-BE49-F238E27FC236}">
                  <a16:creationId xmlns:a16="http://schemas.microsoft.com/office/drawing/2014/main" id="{21C1A0C8-3BEF-84D3-1171-4B35E403B697}"/>
                </a:ext>
              </a:extLst>
            </p:cNvPr>
            <p:cNvSpPr/>
            <p:nvPr/>
          </p:nvSpPr>
          <p:spPr>
            <a:xfrm rot="19975584">
              <a:off x="13472258" y="7011118"/>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97" name="Freeform: Shape 496">
              <a:extLst>
                <a:ext uri="{FF2B5EF4-FFF2-40B4-BE49-F238E27FC236}">
                  <a16:creationId xmlns:a16="http://schemas.microsoft.com/office/drawing/2014/main" id="{3F524B47-9A33-269C-76D9-53C9B99A1AD9}"/>
                </a:ext>
              </a:extLst>
            </p:cNvPr>
            <p:cNvSpPr/>
            <p:nvPr/>
          </p:nvSpPr>
          <p:spPr>
            <a:xfrm rot="19975584">
              <a:off x="13475791" y="7012261"/>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98" name="Freeform: Shape 497">
              <a:extLst>
                <a:ext uri="{FF2B5EF4-FFF2-40B4-BE49-F238E27FC236}">
                  <a16:creationId xmlns:a16="http://schemas.microsoft.com/office/drawing/2014/main" id="{69EA59F0-8486-FC77-D85C-AF946300731E}"/>
                </a:ext>
              </a:extLst>
            </p:cNvPr>
            <p:cNvSpPr/>
            <p:nvPr/>
          </p:nvSpPr>
          <p:spPr>
            <a:xfrm rot="19975584">
              <a:off x="13479317" y="7011442"/>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99" name="Freeform: Shape 498">
              <a:extLst>
                <a:ext uri="{FF2B5EF4-FFF2-40B4-BE49-F238E27FC236}">
                  <a16:creationId xmlns:a16="http://schemas.microsoft.com/office/drawing/2014/main" id="{AA45234A-CDF4-F4DE-B7B0-FFD67B8B3DB7}"/>
                </a:ext>
              </a:extLst>
            </p:cNvPr>
            <p:cNvSpPr/>
            <p:nvPr/>
          </p:nvSpPr>
          <p:spPr>
            <a:xfrm rot="19975584">
              <a:off x="13482032" y="7011037"/>
              <a:ext cx="875" cy="875"/>
            </a:xfrm>
            <a:custGeom>
              <a:avLst/>
              <a:gdLst>
                <a:gd name="connsiteX0" fmla="*/ -1030 w 875"/>
                <a:gd name="connsiteY0" fmla="*/ -2768 h 875"/>
                <a:gd name="connsiteX1" fmla="*/ -154 w 875"/>
                <a:gd name="connsiteY1" fmla="*/ -1892 h 875"/>
                <a:gd name="connsiteX2" fmla="*/ -1030 w 875"/>
                <a:gd name="connsiteY2" fmla="*/ -2768 h 875"/>
              </a:gdLst>
              <a:ahLst/>
              <a:cxnLst>
                <a:cxn ang="0">
                  <a:pos x="connsiteX0" y="connsiteY0"/>
                </a:cxn>
                <a:cxn ang="0">
                  <a:pos x="connsiteX1" y="connsiteY1"/>
                </a:cxn>
                <a:cxn ang="0">
                  <a:pos x="connsiteX2" y="connsiteY2"/>
                </a:cxn>
              </a:cxnLst>
              <a:rect l="l" t="t" r="r" b="b"/>
              <a:pathLst>
                <a:path w="875" h="875">
                  <a:moveTo>
                    <a:pt x="-1030" y="-2768"/>
                  </a:moveTo>
                  <a:cubicBezTo>
                    <a:pt x="-734" y="-2472"/>
                    <a:pt x="-450" y="-2176"/>
                    <a:pt x="-154" y="-1892"/>
                  </a:cubicBezTo>
                  <a:cubicBezTo>
                    <a:pt x="-426" y="-2176"/>
                    <a:pt x="-710" y="-2472"/>
                    <a:pt x="-1030" y="-2768"/>
                  </a:cubicBezTo>
                  <a:close/>
                </a:path>
              </a:pathLst>
            </a:custGeom>
            <a:solidFill>
              <a:srgbClr val="020202"/>
            </a:solidFill>
            <a:ln w="1171" cap="flat">
              <a:noFill/>
              <a:prstDash val="solid"/>
              <a:miter/>
            </a:ln>
          </p:spPr>
          <p:txBody>
            <a:bodyPr rtlCol="0" anchor="ctr"/>
            <a:lstStyle/>
            <a:p>
              <a:endParaRPr lang="es-CO"/>
            </a:p>
          </p:txBody>
        </p:sp>
        <p:sp>
          <p:nvSpPr>
            <p:cNvPr id="500" name="Freeform: Shape 499">
              <a:extLst>
                <a:ext uri="{FF2B5EF4-FFF2-40B4-BE49-F238E27FC236}">
                  <a16:creationId xmlns:a16="http://schemas.microsoft.com/office/drawing/2014/main" id="{EEA2C401-0F13-FE6B-4333-5D311CA045CD}"/>
                </a:ext>
              </a:extLst>
            </p:cNvPr>
            <p:cNvSpPr/>
            <p:nvPr/>
          </p:nvSpPr>
          <p:spPr>
            <a:xfrm rot="19975584">
              <a:off x="13489480" y="7008214"/>
              <a:ext cx="875" cy="887"/>
            </a:xfrm>
            <a:custGeom>
              <a:avLst/>
              <a:gdLst>
                <a:gd name="connsiteX0" fmla="*/ -1030 w 875"/>
                <a:gd name="connsiteY0" fmla="*/ -1880 h 887"/>
                <a:gd name="connsiteX1" fmla="*/ -154 w 875"/>
                <a:gd name="connsiteY1" fmla="*/ -2768 h 887"/>
              </a:gdLst>
              <a:ahLst/>
              <a:cxnLst>
                <a:cxn ang="0">
                  <a:pos x="connsiteX0" y="connsiteY0"/>
                </a:cxn>
                <a:cxn ang="0">
                  <a:pos x="connsiteX1" y="connsiteY1"/>
                </a:cxn>
              </a:cxnLst>
              <a:rect l="l" t="t" r="r" b="b"/>
              <a:pathLst>
                <a:path w="875" h="887">
                  <a:moveTo>
                    <a:pt x="-1030" y="-1880"/>
                  </a:moveTo>
                  <a:lnTo>
                    <a:pt x="-154" y="-2768"/>
                  </a:lnTo>
                  <a:close/>
                </a:path>
              </a:pathLst>
            </a:custGeom>
            <a:solidFill>
              <a:srgbClr val="020202"/>
            </a:solidFill>
            <a:ln w="1171" cap="flat">
              <a:noFill/>
              <a:prstDash val="solid"/>
              <a:miter/>
            </a:ln>
          </p:spPr>
          <p:txBody>
            <a:bodyPr rtlCol="0" anchor="ctr"/>
            <a:lstStyle/>
            <a:p>
              <a:endParaRPr lang="es-CO"/>
            </a:p>
          </p:txBody>
        </p:sp>
        <p:sp>
          <p:nvSpPr>
            <p:cNvPr id="501" name="Freeform: Shape 500">
              <a:extLst>
                <a:ext uri="{FF2B5EF4-FFF2-40B4-BE49-F238E27FC236}">
                  <a16:creationId xmlns:a16="http://schemas.microsoft.com/office/drawing/2014/main" id="{E864A8F5-18E9-1787-E95A-143822006EFA}"/>
                </a:ext>
              </a:extLst>
            </p:cNvPr>
            <p:cNvSpPr/>
            <p:nvPr/>
          </p:nvSpPr>
          <p:spPr>
            <a:xfrm rot="19975584">
              <a:off x="13492598" y="7006621"/>
              <a:ext cx="875" cy="887"/>
            </a:xfrm>
            <a:custGeom>
              <a:avLst/>
              <a:gdLst>
                <a:gd name="connsiteX0" fmla="*/ -1030 w 875"/>
                <a:gd name="connsiteY0" fmla="*/ -2768 h 887"/>
                <a:gd name="connsiteX1" fmla="*/ -154 w 875"/>
                <a:gd name="connsiteY1" fmla="*/ -1880 h 887"/>
              </a:gdLst>
              <a:ahLst/>
              <a:cxnLst>
                <a:cxn ang="0">
                  <a:pos x="connsiteX0" y="connsiteY0"/>
                </a:cxn>
                <a:cxn ang="0">
                  <a:pos x="connsiteX1" y="connsiteY1"/>
                </a:cxn>
              </a:cxnLst>
              <a:rect l="l" t="t" r="r" b="b"/>
              <a:pathLst>
                <a:path w="875" h="887">
                  <a:moveTo>
                    <a:pt x="-1030" y="-2768"/>
                  </a:moveTo>
                  <a:lnTo>
                    <a:pt x="-154" y="-1880"/>
                  </a:lnTo>
                  <a:close/>
                </a:path>
              </a:pathLst>
            </a:custGeom>
            <a:solidFill>
              <a:srgbClr val="020202"/>
            </a:solidFill>
            <a:ln w="1171" cap="flat">
              <a:noFill/>
              <a:prstDash val="solid"/>
              <a:miter/>
            </a:ln>
          </p:spPr>
          <p:txBody>
            <a:bodyPr rtlCol="0" anchor="ctr"/>
            <a:lstStyle/>
            <a:p>
              <a:endParaRPr lang="es-CO"/>
            </a:p>
          </p:txBody>
        </p:sp>
        <p:sp>
          <p:nvSpPr>
            <p:cNvPr id="502" name="Freeform: Shape 501">
              <a:extLst>
                <a:ext uri="{FF2B5EF4-FFF2-40B4-BE49-F238E27FC236}">
                  <a16:creationId xmlns:a16="http://schemas.microsoft.com/office/drawing/2014/main" id="{7F883448-7EC2-C55C-8E9F-401E760AE10C}"/>
                </a:ext>
              </a:extLst>
            </p:cNvPr>
            <p:cNvSpPr/>
            <p:nvPr/>
          </p:nvSpPr>
          <p:spPr>
            <a:xfrm rot="19975584">
              <a:off x="13488213" y="7009828"/>
              <a:ext cx="887" cy="443"/>
            </a:xfrm>
            <a:custGeom>
              <a:avLst/>
              <a:gdLst>
                <a:gd name="connsiteX0" fmla="*/ -1030 w 887"/>
                <a:gd name="connsiteY0" fmla="*/ -2768 h 443"/>
                <a:gd name="connsiteX1" fmla="*/ -142 w 887"/>
                <a:gd name="connsiteY1" fmla="*/ -2768 h 443"/>
                <a:gd name="connsiteX2" fmla="*/ -1030 w 887"/>
                <a:gd name="connsiteY2" fmla="*/ -2768 h 443"/>
              </a:gdLst>
              <a:ahLst/>
              <a:cxnLst>
                <a:cxn ang="0">
                  <a:pos x="connsiteX0" y="connsiteY0"/>
                </a:cxn>
                <a:cxn ang="0">
                  <a:pos x="connsiteX1" y="connsiteY1"/>
                </a:cxn>
                <a:cxn ang="0">
                  <a:pos x="connsiteX2" y="connsiteY2"/>
                </a:cxn>
              </a:cxnLst>
              <a:rect l="l" t="t" r="r" b="b"/>
              <a:pathLst>
                <a:path w="887" h="443">
                  <a:moveTo>
                    <a:pt x="-1030" y="-2768"/>
                  </a:moveTo>
                  <a:lnTo>
                    <a:pt x="-142" y="-2768"/>
                  </a:lnTo>
                  <a:cubicBezTo>
                    <a:pt x="-438" y="-2176"/>
                    <a:pt x="-734" y="-2176"/>
                    <a:pt x="-1030" y="-2768"/>
                  </a:cubicBezTo>
                  <a:close/>
                </a:path>
              </a:pathLst>
            </a:custGeom>
            <a:solidFill>
              <a:srgbClr val="020202"/>
            </a:solidFill>
            <a:ln w="1171" cap="flat">
              <a:noFill/>
              <a:prstDash val="solid"/>
              <a:miter/>
            </a:ln>
          </p:spPr>
          <p:txBody>
            <a:bodyPr rtlCol="0" anchor="ctr"/>
            <a:lstStyle/>
            <a:p>
              <a:endParaRPr lang="es-CO"/>
            </a:p>
          </p:txBody>
        </p:sp>
        <p:sp>
          <p:nvSpPr>
            <p:cNvPr id="503" name="Freeform: Shape 502">
              <a:extLst>
                <a:ext uri="{FF2B5EF4-FFF2-40B4-BE49-F238E27FC236}">
                  <a16:creationId xmlns:a16="http://schemas.microsoft.com/office/drawing/2014/main" id="{A51727CE-C335-9226-2C2B-6BE478CC54D5}"/>
                </a:ext>
              </a:extLst>
            </p:cNvPr>
            <p:cNvSpPr/>
            <p:nvPr/>
          </p:nvSpPr>
          <p:spPr>
            <a:xfrm rot="19975584">
              <a:off x="13427871" y="6999361"/>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504" name="Freeform: Shape 503">
              <a:extLst>
                <a:ext uri="{FF2B5EF4-FFF2-40B4-BE49-F238E27FC236}">
                  <a16:creationId xmlns:a16="http://schemas.microsoft.com/office/drawing/2014/main" id="{1712FF31-827F-D1D3-8F03-E14119DCA847}"/>
                </a:ext>
              </a:extLst>
            </p:cNvPr>
            <p:cNvSpPr/>
            <p:nvPr/>
          </p:nvSpPr>
          <p:spPr>
            <a:xfrm rot="19975584">
              <a:off x="12858900" y="6157558"/>
              <a:ext cx="363120" cy="142722"/>
            </a:xfrm>
            <a:custGeom>
              <a:avLst/>
              <a:gdLst>
                <a:gd name="connsiteX0" fmla="*/ 362091 w 363120"/>
                <a:gd name="connsiteY0" fmla="*/ 62750 h 142722"/>
                <a:gd name="connsiteX1" fmla="*/ 341475 w 363120"/>
                <a:gd name="connsiteY1" fmla="*/ 55925 h 142722"/>
                <a:gd name="connsiteX2" fmla="*/ 310520 w 363120"/>
                <a:gd name="connsiteY2" fmla="*/ 49467 h 142722"/>
                <a:gd name="connsiteX3" fmla="*/ 290222 w 363120"/>
                <a:gd name="connsiteY3" fmla="*/ 47858 h 142722"/>
                <a:gd name="connsiteX4" fmla="*/ 286425 w 363120"/>
                <a:gd name="connsiteY4" fmla="*/ 48651 h 142722"/>
                <a:gd name="connsiteX5" fmla="*/ 258865 w 363120"/>
                <a:gd name="connsiteY5" fmla="*/ 48722 h 142722"/>
                <a:gd name="connsiteX6" fmla="*/ 252548 w 363120"/>
                <a:gd name="connsiteY6" fmla="*/ 49065 h 142722"/>
                <a:gd name="connsiteX7" fmla="*/ 231541 w 363120"/>
                <a:gd name="connsiteY7" fmla="*/ 49360 h 142722"/>
                <a:gd name="connsiteX8" fmla="*/ 230027 w 363120"/>
                <a:gd name="connsiteY8" fmla="*/ 49751 h 142722"/>
                <a:gd name="connsiteX9" fmla="*/ 207837 w 363120"/>
                <a:gd name="connsiteY9" fmla="*/ 51419 h 142722"/>
                <a:gd name="connsiteX10" fmla="*/ 185730 w 363120"/>
                <a:gd name="connsiteY10" fmla="*/ 53299 h 142722"/>
                <a:gd name="connsiteX11" fmla="*/ 137328 w 363120"/>
                <a:gd name="connsiteY11" fmla="*/ 59083 h 142722"/>
                <a:gd name="connsiteX12" fmla="*/ 126552 w 363120"/>
                <a:gd name="connsiteY12" fmla="*/ 60668 h 142722"/>
                <a:gd name="connsiteX13" fmla="*/ 125168 w 363120"/>
                <a:gd name="connsiteY13" fmla="*/ 61047 h 142722"/>
                <a:gd name="connsiteX14" fmla="*/ 121146 w 363120"/>
                <a:gd name="connsiteY14" fmla="*/ 61733 h 142722"/>
                <a:gd name="connsiteX15" fmla="*/ 74578 w 363120"/>
                <a:gd name="connsiteY15" fmla="*/ 83024 h 142722"/>
                <a:gd name="connsiteX16" fmla="*/ 71242 w 363120"/>
                <a:gd name="connsiteY16" fmla="*/ 85023 h 142722"/>
                <a:gd name="connsiteX17" fmla="*/ 69492 w 363120"/>
                <a:gd name="connsiteY17" fmla="*/ 85579 h 142722"/>
                <a:gd name="connsiteX18" fmla="*/ 69492 w 363120"/>
                <a:gd name="connsiteY18" fmla="*/ 85579 h 142722"/>
                <a:gd name="connsiteX19" fmla="*/ 68593 w 363120"/>
                <a:gd name="connsiteY19" fmla="*/ 86466 h 142722"/>
                <a:gd name="connsiteX20" fmla="*/ 68593 w 363120"/>
                <a:gd name="connsiteY20" fmla="*/ 86466 h 142722"/>
                <a:gd name="connsiteX21" fmla="*/ 67682 w 363120"/>
                <a:gd name="connsiteY21" fmla="*/ 87342 h 142722"/>
                <a:gd name="connsiteX22" fmla="*/ 67682 w 363120"/>
                <a:gd name="connsiteY22" fmla="*/ 87342 h 142722"/>
                <a:gd name="connsiteX23" fmla="*/ 55404 w 363120"/>
                <a:gd name="connsiteY23" fmla="*/ 99596 h 142722"/>
                <a:gd name="connsiteX24" fmla="*/ 55404 w 363120"/>
                <a:gd name="connsiteY24" fmla="*/ 99596 h 142722"/>
                <a:gd name="connsiteX25" fmla="*/ 54540 w 363120"/>
                <a:gd name="connsiteY25" fmla="*/ 100507 h 142722"/>
                <a:gd name="connsiteX26" fmla="*/ 54540 w 363120"/>
                <a:gd name="connsiteY26" fmla="*/ 100507 h 142722"/>
                <a:gd name="connsiteX27" fmla="*/ 51903 w 363120"/>
                <a:gd name="connsiteY27" fmla="*/ 104055 h 142722"/>
                <a:gd name="connsiteX28" fmla="*/ 51903 w 363120"/>
                <a:gd name="connsiteY28" fmla="*/ 104055 h 142722"/>
                <a:gd name="connsiteX29" fmla="*/ 50140 w 363120"/>
                <a:gd name="connsiteY29" fmla="*/ 106693 h 142722"/>
                <a:gd name="connsiteX30" fmla="*/ 50140 w 363120"/>
                <a:gd name="connsiteY30" fmla="*/ 106693 h 142722"/>
                <a:gd name="connsiteX31" fmla="*/ 44995 w 363120"/>
                <a:gd name="connsiteY31" fmla="*/ 115482 h 142722"/>
                <a:gd name="connsiteX32" fmla="*/ 39471 w 363120"/>
                <a:gd name="connsiteY32" fmla="*/ 138488 h 142722"/>
                <a:gd name="connsiteX33" fmla="*/ 38690 w 363120"/>
                <a:gd name="connsiteY33" fmla="*/ 139955 h 142722"/>
                <a:gd name="connsiteX34" fmla="*/ 37780 w 363120"/>
                <a:gd name="connsiteY34" fmla="*/ 121230 h 142722"/>
                <a:gd name="connsiteX35" fmla="*/ 38738 w 363120"/>
                <a:gd name="connsiteY35" fmla="*/ 115683 h 142722"/>
                <a:gd name="connsiteX36" fmla="*/ 48780 w 363120"/>
                <a:gd name="connsiteY36" fmla="*/ 97124 h 142722"/>
                <a:gd name="connsiteX37" fmla="*/ 60407 w 363120"/>
                <a:gd name="connsiteY37" fmla="*/ 83769 h 142722"/>
                <a:gd name="connsiteX38" fmla="*/ 61472 w 363120"/>
                <a:gd name="connsiteY38" fmla="*/ 83024 h 142722"/>
                <a:gd name="connsiteX39" fmla="*/ 66948 w 363120"/>
                <a:gd name="connsiteY39" fmla="*/ 74141 h 142722"/>
                <a:gd name="connsiteX40" fmla="*/ 64867 w 363120"/>
                <a:gd name="connsiteY40" fmla="*/ 69410 h 142722"/>
                <a:gd name="connsiteX41" fmla="*/ 49419 w 363120"/>
                <a:gd name="connsiteY41" fmla="*/ 68641 h 142722"/>
                <a:gd name="connsiteX42" fmla="*/ 42641 w 363120"/>
                <a:gd name="connsiteY42" fmla="*/ 75442 h 142722"/>
                <a:gd name="connsiteX43" fmla="*/ 40441 w 363120"/>
                <a:gd name="connsiteY43" fmla="*/ 82421 h 142722"/>
                <a:gd name="connsiteX44" fmla="*/ 40441 w 363120"/>
                <a:gd name="connsiteY44" fmla="*/ 88998 h 142722"/>
                <a:gd name="connsiteX45" fmla="*/ 36549 w 363120"/>
                <a:gd name="connsiteY45" fmla="*/ 95551 h 142722"/>
                <a:gd name="connsiteX46" fmla="*/ 27548 w 363120"/>
                <a:gd name="connsiteY46" fmla="*/ 103499 h 142722"/>
                <a:gd name="connsiteX47" fmla="*/ 20297 w 363120"/>
                <a:gd name="connsiteY47" fmla="*/ 106267 h 142722"/>
                <a:gd name="connsiteX48" fmla="*/ 17423 w 363120"/>
                <a:gd name="connsiteY48" fmla="*/ 105250 h 142722"/>
                <a:gd name="connsiteX49" fmla="*/ 3028 w 363120"/>
                <a:gd name="connsiteY49" fmla="*/ 102316 h 142722"/>
                <a:gd name="connsiteX50" fmla="*/ -1030 w 363120"/>
                <a:gd name="connsiteY50" fmla="*/ 102316 h 142722"/>
                <a:gd name="connsiteX51" fmla="*/ 1336 w 363120"/>
                <a:gd name="connsiteY51" fmla="*/ 86088 h 142722"/>
                <a:gd name="connsiteX52" fmla="*/ 8185 w 363120"/>
                <a:gd name="connsiteY52" fmla="*/ 74531 h 142722"/>
                <a:gd name="connsiteX53" fmla="*/ 24898 w 363120"/>
                <a:gd name="connsiteY53" fmla="*/ 56138 h 142722"/>
                <a:gd name="connsiteX54" fmla="*/ 45468 w 363120"/>
                <a:gd name="connsiteY54" fmla="*/ 41495 h 142722"/>
                <a:gd name="connsiteX55" fmla="*/ 53630 w 363120"/>
                <a:gd name="connsiteY55" fmla="*/ 36456 h 142722"/>
                <a:gd name="connsiteX56" fmla="*/ 55404 w 363120"/>
                <a:gd name="connsiteY56" fmla="*/ 21504 h 142722"/>
                <a:gd name="connsiteX57" fmla="*/ 54044 w 363120"/>
                <a:gd name="connsiteY57" fmla="*/ 20073 h 142722"/>
                <a:gd name="connsiteX58" fmla="*/ 46615 w 363120"/>
                <a:gd name="connsiteY58" fmla="*/ 18477 h 142722"/>
                <a:gd name="connsiteX59" fmla="*/ 39199 w 363120"/>
                <a:gd name="connsiteY59" fmla="*/ 20724 h 142722"/>
                <a:gd name="connsiteX60" fmla="*/ 58468 w 363120"/>
                <a:gd name="connsiteY60" fmla="*/ 13911 h 142722"/>
                <a:gd name="connsiteX61" fmla="*/ 101357 w 363120"/>
                <a:gd name="connsiteY61" fmla="*/ 5536 h 142722"/>
                <a:gd name="connsiteX62" fmla="*/ 138227 w 363120"/>
                <a:gd name="connsiteY62" fmla="*/ 1077 h 142722"/>
                <a:gd name="connsiteX63" fmla="*/ 166615 w 363120"/>
                <a:gd name="connsiteY63" fmla="*/ -201 h 142722"/>
                <a:gd name="connsiteX64" fmla="*/ 192389 w 363120"/>
                <a:gd name="connsiteY64" fmla="*/ -828 h 142722"/>
                <a:gd name="connsiteX65" fmla="*/ 243109 w 363120"/>
                <a:gd name="connsiteY65" fmla="*/ -1726 h 142722"/>
                <a:gd name="connsiteX66" fmla="*/ 274112 w 363120"/>
                <a:gd name="connsiteY66" fmla="*/ -23 h 142722"/>
                <a:gd name="connsiteX67" fmla="*/ 304653 w 363120"/>
                <a:gd name="connsiteY67" fmla="*/ 1526 h 142722"/>
                <a:gd name="connsiteX68" fmla="*/ 307716 w 363120"/>
                <a:gd name="connsiteY68" fmla="*/ 1645 h 142722"/>
                <a:gd name="connsiteX69" fmla="*/ 310933 w 363120"/>
                <a:gd name="connsiteY69" fmla="*/ -2768 h 142722"/>
                <a:gd name="connsiteX70" fmla="*/ 333975 w 363120"/>
                <a:gd name="connsiteY70" fmla="*/ 27537 h 142722"/>
                <a:gd name="connsiteX71" fmla="*/ 343509 w 363120"/>
                <a:gd name="connsiteY71" fmla="*/ 42583 h 142722"/>
                <a:gd name="connsiteX72" fmla="*/ 356236 w 363120"/>
                <a:gd name="connsiteY72" fmla="*/ 58516 h 142722"/>
                <a:gd name="connsiteX73" fmla="*/ 359134 w 363120"/>
                <a:gd name="connsiteY73" fmla="*/ 60349 h 142722"/>
                <a:gd name="connsiteX74" fmla="*/ 362091 w 363120"/>
                <a:gd name="connsiteY74" fmla="*/ 62750 h 142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363120" h="142722">
                  <a:moveTo>
                    <a:pt x="362091" y="62750"/>
                  </a:moveTo>
                  <a:cubicBezTo>
                    <a:pt x="355184" y="60562"/>
                    <a:pt x="348477" y="57818"/>
                    <a:pt x="341475" y="55925"/>
                  </a:cubicBezTo>
                  <a:cubicBezTo>
                    <a:pt x="331314" y="53087"/>
                    <a:pt x="320976" y="50922"/>
                    <a:pt x="310520" y="49467"/>
                  </a:cubicBezTo>
                  <a:cubicBezTo>
                    <a:pt x="303766" y="48604"/>
                    <a:pt x="297059" y="47480"/>
                    <a:pt x="290222" y="47858"/>
                  </a:cubicBezTo>
                  <a:cubicBezTo>
                    <a:pt x="289157" y="48722"/>
                    <a:pt x="287750" y="49017"/>
                    <a:pt x="286425" y="48651"/>
                  </a:cubicBezTo>
                  <a:cubicBezTo>
                    <a:pt x="277258" y="47858"/>
                    <a:pt x="268032" y="47882"/>
                    <a:pt x="258865" y="48722"/>
                  </a:cubicBezTo>
                  <a:cubicBezTo>
                    <a:pt x="256771" y="49029"/>
                    <a:pt x="254666" y="49136"/>
                    <a:pt x="252548" y="49065"/>
                  </a:cubicBezTo>
                  <a:cubicBezTo>
                    <a:pt x="245546" y="49207"/>
                    <a:pt x="238532" y="48698"/>
                    <a:pt x="231541" y="49360"/>
                  </a:cubicBezTo>
                  <a:cubicBezTo>
                    <a:pt x="231056" y="49538"/>
                    <a:pt x="230548" y="49668"/>
                    <a:pt x="230027" y="49751"/>
                  </a:cubicBezTo>
                  <a:cubicBezTo>
                    <a:pt x="222622" y="50106"/>
                    <a:pt x="215218" y="50579"/>
                    <a:pt x="207837" y="51419"/>
                  </a:cubicBezTo>
                  <a:cubicBezTo>
                    <a:pt x="200610" y="53500"/>
                    <a:pt x="193099" y="52377"/>
                    <a:pt x="185730" y="53299"/>
                  </a:cubicBezTo>
                  <a:cubicBezTo>
                    <a:pt x="169619" y="55322"/>
                    <a:pt x="153414" y="56741"/>
                    <a:pt x="137328" y="59083"/>
                  </a:cubicBezTo>
                  <a:cubicBezTo>
                    <a:pt x="133779" y="59604"/>
                    <a:pt x="130136" y="60124"/>
                    <a:pt x="126552" y="60668"/>
                  </a:cubicBezTo>
                  <a:cubicBezTo>
                    <a:pt x="126102" y="60846"/>
                    <a:pt x="125641" y="60964"/>
                    <a:pt x="125168" y="61047"/>
                  </a:cubicBezTo>
                  <a:cubicBezTo>
                    <a:pt x="123808" y="61142"/>
                    <a:pt x="122459" y="61378"/>
                    <a:pt x="121146" y="61733"/>
                  </a:cubicBezTo>
                  <a:cubicBezTo>
                    <a:pt x="104054" y="64714"/>
                    <a:pt x="88015" y="72047"/>
                    <a:pt x="74578" y="83024"/>
                  </a:cubicBezTo>
                  <a:cubicBezTo>
                    <a:pt x="73596" y="83876"/>
                    <a:pt x="72461" y="84562"/>
                    <a:pt x="71242" y="85023"/>
                  </a:cubicBezTo>
                  <a:cubicBezTo>
                    <a:pt x="70651" y="85177"/>
                    <a:pt x="69929" y="84940"/>
                    <a:pt x="69492" y="85579"/>
                  </a:cubicBezTo>
                  <a:lnTo>
                    <a:pt x="69492" y="85579"/>
                  </a:lnTo>
                  <a:cubicBezTo>
                    <a:pt x="69137" y="85804"/>
                    <a:pt x="68829" y="86111"/>
                    <a:pt x="68593" y="86466"/>
                  </a:cubicBezTo>
                  <a:lnTo>
                    <a:pt x="68593" y="86466"/>
                  </a:lnTo>
                  <a:cubicBezTo>
                    <a:pt x="68238" y="86703"/>
                    <a:pt x="67930" y="86999"/>
                    <a:pt x="67682" y="87342"/>
                  </a:cubicBezTo>
                  <a:lnTo>
                    <a:pt x="67682" y="87342"/>
                  </a:lnTo>
                  <a:cubicBezTo>
                    <a:pt x="63187" y="91008"/>
                    <a:pt x="59071" y="95113"/>
                    <a:pt x="55404" y="99596"/>
                  </a:cubicBezTo>
                  <a:lnTo>
                    <a:pt x="55404" y="99596"/>
                  </a:lnTo>
                  <a:cubicBezTo>
                    <a:pt x="55073" y="99856"/>
                    <a:pt x="54789" y="100163"/>
                    <a:pt x="54540" y="100507"/>
                  </a:cubicBezTo>
                  <a:lnTo>
                    <a:pt x="54540" y="100507"/>
                  </a:lnTo>
                  <a:cubicBezTo>
                    <a:pt x="53559" y="101618"/>
                    <a:pt x="52683" y="102801"/>
                    <a:pt x="51903" y="104055"/>
                  </a:cubicBezTo>
                  <a:lnTo>
                    <a:pt x="51903" y="104055"/>
                  </a:lnTo>
                  <a:cubicBezTo>
                    <a:pt x="51217" y="104860"/>
                    <a:pt x="50625" y="105747"/>
                    <a:pt x="50140" y="106693"/>
                  </a:cubicBezTo>
                  <a:lnTo>
                    <a:pt x="50140" y="106693"/>
                  </a:lnTo>
                  <a:cubicBezTo>
                    <a:pt x="47171" y="108881"/>
                    <a:pt x="46201" y="112347"/>
                    <a:pt x="44995" y="115482"/>
                  </a:cubicBezTo>
                  <a:cubicBezTo>
                    <a:pt x="42002" y="122827"/>
                    <a:pt x="40145" y="130586"/>
                    <a:pt x="39471" y="138488"/>
                  </a:cubicBezTo>
                  <a:cubicBezTo>
                    <a:pt x="39471" y="138984"/>
                    <a:pt x="38962" y="139469"/>
                    <a:pt x="38690" y="139955"/>
                  </a:cubicBezTo>
                  <a:cubicBezTo>
                    <a:pt x="39305" y="133674"/>
                    <a:pt x="37709" y="127499"/>
                    <a:pt x="37780" y="121230"/>
                  </a:cubicBezTo>
                  <a:cubicBezTo>
                    <a:pt x="37744" y="119338"/>
                    <a:pt x="38064" y="117457"/>
                    <a:pt x="38738" y="115683"/>
                  </a:cubicBezTo>
                  <a:cubicBezTo>
                    <a:pt x="41387" y="109118"/>
                    <a:pt x="44049" y="102553"/>
                    <a:pt x="48780" y="97124"/>
                  </a:cubicBezTo>
                  <a:lnTo>
                    <a:pt x="60407" y="83769"/>
                  </a:lnTo>
                  <a:cubicBezTo>
                    <a:pt x="60703" y="83438"/>
                    <a:pt x="61070" y="83190"/>
                    <a:pt x="61472" y="83024"/>
                  </a:cubicBezTo>
                  <a:cubicBezTo>
                    <a:pt x="65529" y="81416"/>
                    <a:pt x="67008" y="78600"/>
                    <a:pt x="66948" y="74141"/>
                  </a:cubicBezTo>
                  <a:cubicBezTo>
                    <a:pt x="67090" y="72320"/>
                    <a:pt x="66310" y="70545"/>
                    <a:pt x="64867" y="69410"/>
                  </a:cubicBezTo>
                  <a:cubicBezTo>
                    <a:pt x="60845" y="66216"/>
                    <a:pt x="54399" y="65057"/>
                    <a:pt x="49419" y="68641"/>
                  </a:cubicBezTo>
                  <a:cubicBezTo>
                    <a:pt x="46864" y="70592"/>
                    <a:pt x="44581" y="72876"/>
                    <a:pt x="42641" y="75442"/>
                  </a:cubicBezTo>
                  <a:cubicBezTo>
                    <a:pt x="41151" y="77465"/>
                    <a:pt x="40382" y="79913"/>
                    <a:pt x="40441" y="82421"/>
                  </a:cubicBezTo>
                  <a:cubicBezTo>
                    <a:pt x="40441" y="84609"/>
                    <a:pt x="40334" y="86809"/>
                    <a:pt x="40441" y="88998"/>
                  </a:cubicBezTo>
                  <a:cubicBezTo>
                    <a:pt x="40630" y="92120"/>
                    <a:pt x="39589" y="94237"/>
                    <a:pt x="36549" y="95551"/>
                  </a:cubicBezTo>
                  <a:cubicBezTo>
                    <a:pt x="32776" y="97171"/>
                    <a:pt x="29630" y="99963"/>
                    <a:pt x="27548" y="103499"/>
                  </a:cubicBezTo>
                  <a:cubicBezTo>
                    <a:pt x="25395" y="107048"/>
                    <a:pt x="24130" y="107367"/>
                    <a:pt x="20297" y="106267"/>
                  </a:cubicBezTo>
                  <a:cubicBezTo>
                    <a:pt x="19315" y="106007"/>
                    <a:pt x="18357" y="105664"/>
                    <a:pt x="17423" y="105250"/>
                  </a:cubicBezTo>
                  <a:cubicBezTo>
                    <a:pt x="12940" y="103085"/>
                    <a:pt x="7996" y="102080"/>
                    <a:pt x="3028" y="102316"/>
                  </a:cubicBezTo>
                  <a:cubicBezTo>
                    <a:pt x="1738" y="102399"/>
                    <a:pt x="449" y="102316"/>
                    <a:pt x="-1030" y="102316"/>
                  </a:cubicBezTo>
                  <a:cubicBezTo>
                    <a:pt x="-225" y="96627"/>
                    <a:pt x="260" y="91292"/>
                    <a:pt x="1336" y="86088"/>
                  </a:cubicBezTo>
                  <a:cubicBezTo>
                    <a:pt x="2294" y="81581"/>
                    <a:pt x="5724" y="78281"/>
                    <a:pt x="8185" y="74531"/>
                  </a:cubicBezTo>
                  <a:cubicBezTo>
                    <a:pt x="12786" y="67529"/>
                    <a:pt x="18830" y="61768"/>
                    <a:pt x="24898" y="56138"/>
                  </a:cubicBezTo>
                  <a:cubicBezTo>
                    <a:pt x="31167" y="50484"/>
                    <a:pt x="38064" y="45564"/>
                    <a:pt x="45468" y="41495"/>
                  </a:cubicBezTo>
                  <a:cubicBezTo>
                    <a:pt x="48319" y="40028"/>
                    <a:pt x="51039" y="38336"/>
                    <a:pt x="53630" y="36456"/>
                  </a:cubicBezTo>
                  <a:cubicBezTo>
                    <a:pt x="58243" y="32812"/>
                    <a:pt x="59047" y="26130"/>
                    <a:pt x="55404" y="21504"/>
                  </a:cubicBezTo>
                  <a:cubicBezTo>
                    <a:pt x="55002" y="20984"/>
                    <a:pt x="54540" y="20511"/>
                    <a:pt x="54044" y="20073"/>
                  </a:cubicBezTo>
                  <a:cubicBezTo>
                    <a:pt x="51915" y="18110"/>
                    <a:pt x="49703" y="17163"/>
                    <a:pt x="46615" y="18477"/>
                  </a:cubicBezTo>
                  <a:cubicBezTo>
                    <a:pt x="44250" y="19470"/>
                    <a:pt x="42014" y="21162"/>
                    <a:pt x="39199" y="20724"/>
                  </a:cubicBezTo>
                  <a:cubicBezTo>
                    <a:pt x="45267" y="17554"/>
                    <a:pt x="51761" y="15259"/>
                    <a:pt x="58468" y="13911"/>
                  </a:cubicBezTo>
                  <a:cubicBezTo>
                    <a:pt x="72662" y="10610"/>
                    <a:pt x="86856" y="7358"/>
                    <a:pt x="101357" y="5536"/>
                  </a:cubicBezTo>
                  <a:cubicBezTo>
                    <a:pt x="113635" y="3987"/>
                    <a:pt x="125890" y="1905"/>
                    <a:pt x="138227" y="1077"/>
                  </a:cubicBezTo>
                  <a:cubicBezTo>
                    <a:pt x="147689" y="450"/>
                    <a:pt x="157152" y="-106"/>
                    <a:pt x="166615" y="-201"/>
                  </a:cubicBezTo>
                  <a:cubicBezTo>
                    <a:pt x="175202" y="-319"/>
                    <a:pt x="183790" y="-461"/>
                    <a:pt x="192389" y="-828"/>
                  </a:cubicBezTo>
                  <a:cubicBezTo>
                    <a:pt x="209280" y="-1561"/>
                    <a:pt x="226206" y="-1809"/>
                    <a:pt x="243109" y="-1726"/>
                  </a:cubicBezTo>
                  <a:cubicBezTo>
                    <a:pt x="253447" y="-1726"/>
                    <a:pt x="263774" y="-650"/>
                    <a:pt x="274112" y="-23"/>
                  </a:cubicBezTo>
                  <a:cubicBezTo>
                    <a:pt x="284450" y="604"/>
                    <a:pt x="294504" y="426"/>
                    <a:pt x="304653" y="1526"/>
                  </a:cubicBezTo>
                  <a:cubicBezTo>
                    <a:pt x="305670" y="1645"/>
                    <a:pt x="306699" y="1680"/>
                    <a:pt x="307716" y="1645"/>
                  </a:cubicBezTo>
                  <a:cubicBezTo>
                    <a:pt x="311052" y="1503"/>
                    <a:pt x="311371" y="1041"/>
                    <a:pt x="310933" y="-2768"/>
                  </a:cubicBezTo>
                  <a:cubicBezTo>
                    <a:pt x="317794" y="7961"/>
                    <a:pt x="326866" y="17010"/>
                    <a:pt x="333975" y="27537"/>
                  </a:cubicBezTo>
                  <a:cubicBezTo>
                    <a:pt x="337287" y="32458"/>
                    <a:pt x="340256" y="37615"/>
                    <a:pt x="343509" y="42583"/>
                  </a:cubicBezTo>
                  <a:cubicBezTo>
                    <a:pt x="347235" y="48296"/>
                    <a:pt x="351056" y="53950"/>
                    <a:pt x="356236" y="58516"/>
                  </a:cubicBezTo>
                  <a:cubicBezTo>
                    <a:pt x="357017" y="59379"/>
                    <a:pt x="358023" y="60006"/>
                    <a:pt x="359134" y="60349"/>
                  </a:cubicBezTo>
                  <a:cubicBezTo>
                    <a:pt x="360447" y="60645"/>
                    <a:pt x="361536" y="61532"/>
                    <a:pt x="362091" y="62750"/>
                  </a:cubicBezTo>
                  <a:close/>
                </a:path>
              </a:pathLst>
            </a:custGeom>
            <a:solidFill>
              <a:srgbClr val="020202"/>
            </a:solidFill>
            <a:ln w="1171" cap="flat">
              <a:noFill/>
              <a:prstDash val="solid"/>
              <a:miter/>
            </a:ln>
          </p:spPr>
          <p:txBody>
            <a:bodyPr rtlCol="0" anchor="ctr"/>
            <a:lstStyle/>
            <a:p>
              <a:endParaRPr lang="es-CO"/>
            </a:p>
          </p:txBody>
        </p:sp>
        <p:sp>
          <p:nvSpPr>
            <p:cNvPr id="505" name="Freeform: Shape 504">
              <a:extLst>
                <a:ext uri="{FF2B5EF4-FFF2-40B4-BE49-F238E27FC236}">
                  <a16:creationId xmlns:a16="http://schemas.microsoft.com/office/drawing/2014/main" id="{A47BD1FB-0562-065D-00A8-DA28F0DF8CE5}"/>
                </a:ext>
              </a:extLst>
            </p:cNvPr>
            <p:cNvSpPr/>
            <p:nvPr/>
          </p:nvSpPr>
          <p:spPr>
            <a:xfrm rot="19975584">
              <a:off x="13092506" y="6091173"/>
              <a:ext cx="7215" cy="7806"/>
            </a:xfrm>
            <a:custGeom>
              <a:avLst/>
              <a:gdLst>
                <a:gd name="connsiteX0" fmla="*/ 6186 w 7215"/>
                <a:gd name="connsiteY0" fmla="*/ 5039 h 7806"/>
                <a:gd name="connsiteX1" fmla="*/ -1030 w 7215"/>
                <a:gd name="connsiteY1" fmla="*/ -2768 h 7806"/>
                <a:gd name="connsiteX2" fmla="*/ 6186 w 7215"/>
                <a:gd name="connsiteY2" fmla="*/ 5039 h 7806"/>
              </a:gdLst>
              <a:ahLst/>
              <a:cxnLst>
                <a:cxn ang="0">
                  <a:pos x="connsiteX0" y="connsiteY0"/>
                </a:cxn>
                <a:cxn ang="0">
                  <a:pos x="connsiteX1" y="connsiteY1"/>
                </a:cxn>
                <a:cxn ang="0">
                  <a:pos x="connsiteX2" y="connsiteY2"/>
                </a:cxn>
              </a:cxnLst>
              <a:rect l="l" t="t" r="r" b="b"/>
              <a:pathLst>
                <a:path w="7215" h="7806">
                  <a:moveTo>
                    <a:pt x="6186" y="5039"/>
                  </a:moveTo>
                  <a:cubicBezTo>
                    <a:pt x="3347" y="2875"/>
                    <a:pt x="899" y="237"/>
                    <a:pt x="-1030" y="-2768"/>
                  </a:cubicBezTo>
                  <a:cubicBezTo>
                    <a:pt x="1999" y="-745"/>
                    <a:pt x="4920" y="1384"/>
                    <a:pt x="6186" y="5039"/>
                  </a:cubicBezTo>
                  <a:close/>
                </a:path>
              </a:pathLst>
            </a:custGeom>
            <a:solidFill>
              <a:srgbClr val="020202"/>
            </a:solidFill>
            <a:ln w="1171" cap="flat">
              <a:noFill/>
              <a:prstDash val="solid"/>
              <a:miter/>
            </a:ln>
          </p:spPr>
          <p:txBody>
            <a:bodyPr rtlCol="0" anchor="ctr"/>
            <a:lstStyle/>
            <a:p>
              <a:endParaRPr lang="es-CO"/>
            </a:p>
          </p:txBody>
        </p:sp>
        <p:sp>
          <p:nvSpPr>
            <p:cNvPr id="506" name="Freeform: Shape 505">
              <a:extLst>
                <a:ext uri="{FF2B5EF4-FFF2-40B4-BE49-F238E27FC236}">
                  <a16:creationId xmlns:a16="http://schemas.microsoft.com/office/drawing/2014/main" id="{45AFE29D-4069-8931-D5F2-35ED9522E1EB}"/>
                </a:ext>
              </a:extLst>
            </p:cNvPr>
            <p:cNvSpPr/>
            <p:nvPr/>
          </p:nvSpPr>
          <p:spPr>
            <a:xfrm rot="19975584">
              <a:off x="13001843" y="6075130"/>
              <a:ext cx="8043" cy="4293"/>
            </a:xfrm>
            <a:custGeom>
              <a:avLst/>
              <a:gdLst>
                <a:gd name="connsiteX0" fmla="*/ 7014 w 8043"/>
                <a:gd name="connsiteY0" fmla="*/ 1526 h 4293"/>
                <a:gd name="connsiteX1" fmla="*/ -1030 w 8043"/>
                <a:gd name="connsiteY1" fmla="*/ -2768 h 4293"/>
                <a:gd name="connsiteX2" fmla="*/ 7014 w 8043"/>
                <a:gd name="connsiteY2" fmla="*/ 1526 h 4293"/>
              </a:gdLst>
              <a:ahLst/>
              <a:cxnLst>
                <a:cxn ang="0">
                  <a:pos x="connsiteX0" y="connsiteY0"/>
                </a:cxn>
                <a:cxn ang="0">
                  <a:pos x="connsiteX1" y="connsiteY1"/>
                </a:cxn>
                <a:cxn ang="0">
                  <a:pos x="connsiteX2" y="connsiteY2"/>
                </a:cxn>
              </a:cxnLst>
              <a:rect l="l" t="t" r="r" b="b"/>
              <a:pathLst>
                <a:path w="8043" h="4293">
                  <a:moveTo>
                    <a:pt x="7014" y="1526"/>
                  </a:moveTo>
                  <a:cubicBezTo>
                    <a:pt x="4104" y="568"/>
                    <a:pt x="1383" y="-875"/>
                    <a:pt x="-1030" y="-2768"/>
                  </a:cubicBezTo>
                  <a:cubicBezTo>
                    <a:pt x="2081" y="-2365"/>
                    <a:pt x="4944" y="-839"/>
                    <a:pt x="7014" y="1526"/>
                  </a:cubicBezTo>
                  <a:close/>
                </a:path>
              </a:pathLst>
            </a:custGeom>
            <a:solidFill>
              <a:srgbClr val="020202"/>
            </a:solidFill>
            <a:ln w="1171" cap="flat">
              <a:noFill/>
              <a:prstDash val="solid"/>
              <a:miter/>
            </a:ln>
          </p:spPr>
          <p:txBody>
            <a:bodyPr rtlCol="0" anchor="ctr"/>
            <a:lstStyle/>
            <a:p>
              <a:endParaRPr lang="es-CO"/>
            </a:p>
          </p:txBody>
        </p:sp>
        <p:sp>
          <p:nvSpPr>
            <p:cNvPr id="507" name="Freeform: Shape 506">
              <a:extLst>
                <a:ext uri="{FF2B5EF4-FFF2-40B4-BE49-F238E27FC236}">
                  <a16:creationId xmlns:a16="http://schemas.microsoft.com/office/drawing/2014/main" id="{C3BB4E56-BE44-A0EA-3320-7AE736FD4D5E}"/>
                </a:ext>
              </a:extLst>
            </p:cNvPr>
            <p:cNvSpPr/>
            <p:nvPr/>
          </p:nvSpPr>
          <p:spPr>
            <a:xfrm rot="19975584">
              <a:off x="13067245" y="6083640"/>
              <a:ext cx="5192" cy="4565"/>
            </a:xfrm>
            <a:custGeom>
              <a:avLst/>
              <a:gdLst>
                <a:gd name="connsiteX0" fmla="*/ 4163 w 5192"/>
                <a:gd name="connsiteY0" fmla="*/ 1798 h 4565"/>
                <a:gd name="connsiteX1" fmla="*/ -1030 w 5192"/>
                <a:gd name="connsiteY1" fmla="*/ -2768 h 4565"/>
                <a:gd name="connsiteX2" fmla="*/ 4163 w 5192"/>
                <a:gd name="connsiteY2" fmla="*/ 1798 h 4565"/>
              </a:gdLst>
              <a:ahLst/>
              <a:cxnLst>
                <a:cxn ang="0">
                  <a:pos x="connsiteX0" y="connsiteY0"/>
                </a:cxn>
                <a:cxn ang="0">
                  <a:pos x="connsiteX1" y="connsiteY1"/>
                </a:cxn>
                <a:cxn ang="0">
                  <a:pos x="connsiteX2" y="connsiteY2"/>
                </a:cxn>
              </a:cxnLst>
              <a:rect l="l" t="t" r="r" b="b"/>
              <a:pathLst>
                <a:path w="5192" h="4565">
                  <a:moveTo>
                    <a:pt x="4163" y="1798"/>
                  </a:moveTo>
                  <a:cubicBezTo>
                    <a:pt x="2117" y="687"/>
                    <a:pt x="331" y="-875"/>
                    <a:pt x="-1030" y="-2768"/>
                  </a:cubicBezTo>
                  <a:cubicBezTo>
                    <a:pt x="1620" y="-2294"/>
                    <a:pt x="3040" y="-426"/>
                    <a:pt x="4163" y="1798"/>
                  </a:cubicBezTo>
                  <a:close/>
                </a:path>
              </a:pathLst>
            </a:custGeom>
            <a:solidFill>
              <a:srgbClr val="020202"/>
            </a:solidFill>
            <a:ln w="1171" cap="flat">
              <a:noFill/>
              <a:prstDash val="solid"/>
              <a:miter/>
            </a:ln>
          </p:spPr>
          <p:txBody>
            <a:bodyPr rtlCol="0" anchor="ctr"/>
            <a:lstStyle/>
            <a:p>
              <a:endParaRPr lang="es-CO"/>
            </a:p>
          </p:txBody>
        </p:sp>
        <p:sp>
          <p:nvSpPr>
            <p:cNvPr id="508" name="Freeform: Shape 507">
              <a:extLst>
                <a:ext uri="{FF2B5EF4-FFF2-40B4-BE49-F238E27FC236}">
                  <a16:creationId xmlns:a16="http://schemas.microsoft.com/office/drawing/2014/main" id="{A0E66ECF-9DED-357D-18A4-96A640EFC102}"/>
                </a:ext>
              </a:extLst>
            </p:cNvPr>
            <p:cNvSpPr/>
            <p:nvPr/>
          </p:nvSpPr>
          <p:spPr>
            <a:xfrm rot="19975584">
              <a:off x="13082215" y="6088093"/>
              <a:ext cx="4553" cy="5216"/>
            </a:xfrm>
            <a:custGeom>
              <a:avLst/>
              <a:gdLst>
                <a:gd name="connsiteX0" fmla="*/ 3524 w 4553"/>
                <a:gd name="connsiteY0" fmla="*/ 2449 h 5216"/>
                <a:gd name="connsiteX1" fmla="*/ -1030 w 4553"/>
                <a:gd name="connsiteY1" fmla="*/ -2768 h 5216"/>
                <a:gd name="connsiteX2" fmla="*/ 3524 w 4553"/>
                <a:gd name="connsiteY2" fmla="*/ 2449 h 5216"/>
              </a:gdLst>
              <a:ahLst/>
              <a:cxnLst>
                <a:cxn ang="0">
                  <a:pos x="connsiteX0" y="connsiteY0"/>
                </a:cxn>
                <a:cxn ang="0">
                  <a:pos x="connsiteX1" y="connsiteY1"/>
                </a:cxn>
                <a:cxn ang="0">
                  <a:pos x="connsiteX2" y="connsiteY2"/>
                </a:cxn>
              </a:cxnLst>
              <a:rect l="l" t="t" r="r" b="b"/>
              <a:pathLst>
                <a:path w="4553" h="5216">
                  <a:moveTo>
                    <a:pt x="3524" y="2449"/>
                  </a:moveTo>
                  <a:cubicBezTo>
                    <a:pt x="1632" y="1077"/>
                    <a:pt x="70" y="-709"/>
                    <a:pt x="-1030" y="-2768"/>
                  </a:cubicBezTo>
                  <a:cubicBezTo>
                    <a:pt x="1218" y="-1655"/>
                    <a:pt x="3110" y="-236"/>
                    <a:pt x="3524" y="2449"/>
                  </a:cubicBezTo>
                  <a:close/>
                </a:path>
              </a:pathLst>
            </a:custGeom>
            <a:solidFill>
              <a:srgbClr val="020202"/>
            </a:solidFill>
            <a:ln w="1171" cap="flat">
              <a:noFill/>
              <a:prstDash val="solid"/>
              <a:miter/>
            </a:ln>
          </p:spPr>
          <p:txBody>
            <a:bodyPr rtlCol="0" anchor="ctr"/>
            <a:lstStyle/>
            <a:p>
              <a:endParaRPr lang="es-CO"/>
            </a:p>
          </p:txBody>
        </p:sp>
        <p:sp>
          <p:nvSpPr>
            <p:cNvPr id="509" name="Freeform: Shape 508">
              <a:extLst>
                <a:ext uri="{FF2B5EF4-FFF2-40B4-BE49-F238E27FC236}">
                  <a16:creationId xmlns:a16="http://schemas.microsoft.com/office/drawing/2014/main" id="{FCA577E1-82B4-5EBA-300F-A5DAB1952E76}"/>
                </a:ext>
              </a:extLst>
            </p:cNvPr>
            <p:cNvSpPr/>
            <p:nvPr/>
          </p:nvSpPr>
          <p:spPr>
            <a:xfrm rot="19975584">
              <a:off x="13050767" y="6080258"/>
              <a:ext cx="5216" cy="4541"/>
            </a:xfrm>
            <a:custGeom>
              <a:avLst/>
              <a:gdLst>
                <a:gd name="connsiteX0" fmla="*/ 4187 w 5216"/>
                <a:gd name="connsiteY0" fmla="*/ 1774 h 4541"/>
                <a:gd name="connsiteX1" fmla="*/ -1030 w 5216"/>
                <a:gd name="connsiteY1" fmla="*/ -2768 h 4541"/>
                <a:gd name="connsiteX2" fmla="*/ 4187 w 5216"/>
                <a:gd name="connsiteY2" fmla="*/ 1774 h 4541"/>
              </a:gdLst>
              <a:ahLst/>
              <a:cxnLst>
                <a:cxn ang="0">
                  <a:pos x="connsiteX0" y="connsiteY0"/>
                </a:cxn>
                <a:cxn ang="0">
                  <a:pos x="connsiteX1" y="connsiteY1"/>
                </a:cxn>
                <a:cxn ang="0">
                  <a:pos x="connsiteX2" y="connsiteY2"/>
                </a:cxn>
              </a:cxnLst>
              <a:rect l="l" t="t" r="r" b="b"/>
              <a:pathLst>
                <a:path w="5216" h="4541">
                  <a:moveTo>
                    <a:pt x="4187" y="1774"/>
                  </a:moveTo>
                  <a:cubicBezTo>
                    <a:pt x="1727" y="1089"/>
                    <a:pt x="532" y="-1052"/>
                    <a:pt x="-1030" y="-2768"/>
                  </a:cubicBezTo>
                  <a:cubicBezTo>
                    <a:pt x="1597" y="-2306"/>
                    <a:pt x="3004" y="-426"/>
                    <a:pt x="4187" y="1774"/>
                  </a:cubicBezTo>
                  <a:close/>
                </a:path>
              </a:pathLst>
            </a:custGeom>
            <a:solidFill>
              <a:srgbClr val="020202"/>
            </a:solidFill>
            <a:ln w="1171" cap="flat">
              <a:noFill/>
              <a:prstDash val="solid"/>
              <a:miter/>
            </a:ln>
          </p:spPr>
          <p:txBody>
            <a:bodyPr rtlCol="0" anchor="ctr"/>
            <a:lstStyle/>
            <a:p>
              <a:endParaRPr lang="es-CO"/>
            </a:p>
          </p:txBody>
        </p:sp>
        <p:sp>
          <p:nvSpPr>
            <p:cNvPr id="510" name="Freeform: Shape 509">
              <a:extLst>
                <a:ext uri="{FF2B5EF4-FFF2-40B4-BE49-F238E27FC236}">
                  <a16:creationId xmlns:a16="http://schemas.microsoft.com/office/drawing/2014/main" id="{B2148FF0-5E51-D40C-41DF-CBEBF763BE74}"/>
                </a:ext>
              </a:extLst>
            </p:cNvPr>
            <p:cNvSpPr/>
            <p:nvPr/>
          </p:nvSpPr>
          <p:spPr>
            <a:xfrm rot="19975584">
              <a:off x="12957873" y="6080795"/>
              <a:ext cx="7097" cy="1823"/>
            </a:xfrm>
            <a:custGeom>
              <a:avLst/>
              <a:gdLst>
                <a:gd name="connsiteX0" fmla="*/ 6068 w 7097"/>
                <a:gd name="connsiteY0" fmla="*/ -944 h 1823"/>
                <a:gd name="connsiteX1" fmla="*/ -1030 w 7097"/>
                <a:gd name="connsiteY1" fmla="*/ -2682 h 1823"/>
                <a:gd name="connsiteX2" fmla="*/ 6068 w 7097"/>
                <a:gd name="connsiteY2" fmla="*/ -944 h 1823"/>
              </a:gdLst>
              <a:ahLst/>
              <a:cxnLst>
                <a:cxn ang="0">
                  <a:pos x="connsiteX0" y="connsiteY0"/>
                </a:cxn>
                <a:cxn ang="0">
                  <a:pos x="connsiteX1" y="connsiteY1"/>
                </a:cxn>
                <a:cxn ang="0">
                  <a:pos x="connsiteX2" y="connsiteY2"/>
                </a:cxn>
              </a:cxnLst>
              <a:rect l="l" t="t" r="r" b="b"/>
              <a:pathLst>
                <a:path w="7097" h="1823">
                  <a:moveTo>
                    <a:pt x="6068" y="-944"/>
                  </a:moveTo>
                  <a:cubicBezTo>
                    <a:pt x="3607" y="-1050"/>
                    <a:pt x="1194" y="-1642"/>
                    <a:pt x="-1030" y="-2682"/>
                  </a:cubicBezTo>
                  <a:cubicBezTo>
                    <a:pt x="1537" y="-2907"/>
                    <a:pt x="4021" y="-2801"/>
                    <a:pt x="6068" y="-944"/>
                  </a:cubicBezTo>
                  <a:close/>
                </a:path>
              </a:pathLst>
            </a:custGeom>
            <a:solidFill>
              <a:srgbClr val="020202"/>
            </a:solidFill>
            <a:ln w="1171" cap="flat">
              <a:noFill/>
              <a:prstDash val="solid"/>
              <a:miter/>
            </a:ln>
          </p:spPr>
          <p:txBody>
            <a:bodyPr rtlCol="0" anchor="ctr"/>
            <a:lstStyle/>
            <a:p>
              <a:endParaRPr lang="es-CO"/>
            </a:p>
          </p:txBody>
        </p:sp>
        <p:sp>
          <p:nvSpPr>
            <p:cNvPr id="511" name="Freeform: Shape 510">
              <a:extLst>
                <a:ext uri="{FF2B5EF4-FFF2-40B4-BE49-F238E27FC236}">
                  <a16:creationId xmlns:a16="http://schemas.microsoft.com/office/drawing/2014/main" id="{32225D05-2414-FA9C-FC54-3D12E10F5084}"/>
                </a:ext>
              </a:extLst>
            </p:cNvPr>
            <p:cNvSpPr/>
            <p:nvPr/>
          </p:nvSpPr>
          <p:spPr>
            <a:xfrm rot="19975584">
              <a:off x="13109997" y="6098660"/>
              <a:ext cx="3690" cy="4317"/>
            </a:xfrm>
            <a:custGeom>
              <a:avLst/>
              <a:gdLst>
                <a:gd name="connsiteX0" fmla="*/ 2661 w 3690"/>
                <a:gd name="connsiteY0" fmla="*/ 1550 h 4317"/>
                <a:gd name="connsiteX1" fmla="*/ -1030 w 3690"/>
                <a:gd name="connsiteY1" fmla="*/ -2768 h 4317"/>
                <a:gd name="connsiteX2" fmla="*/ 2661 w 3690"/>
                <a:gd name="connsiteY2" fmla="*/ 1550 h 4317"/>
              </a:gdLst>
              <a:ahLst/>
              <a:cxnLst>
                <a:cxn ang="0">
                  <a:pos x="connsiteX0" y="connsiteY0"/>
                </a:cxn>
                <a:cxn ang="0">
                  <a:pos x="connsiteX1" y="connsiteY1"/>
                </a:cxn>
                <a:cxn ang="0">
                  <a:pos x="connsiteX2" y="connsiteY2"/>
                </a:cxn>
              </a:cxnLst>
              <a:rect l="l" t="t" r="r" b="b"/>
              <a:pathLst>
                <a:path w="3690" h="4317">
                  <a:moveTo>
                    <a:pt x="2661" y="1550"/>
                  </a:moveTo>
                  <a:cubicBezTo>
                    <a:pt x="1064" y="473"/>
                    <a:pt x="-213" y="-1017"/>
                    <a:pt x="-1030" y="-2768"/>
                  </a:cubicBezTo>
                  <a:cubicBezTo>
                    <a:pt x="946" y="-2176"/>
                    <a:pt x="2389" y="-484"/>
                    <a:pt x="2661" y="1550"/>
                  </a:cubicBezTo>
                  <a:close/>
                </a:path>
              </a:pathLst>
            </a:custGeom>
            <a:solidFill>
              <a:srgbClr val="020202"/>
            </a:solidFill>
            <a:ln w="1171" cap="flat">
              <a:noFill/>
              <a:prstDash val="solid"/>
              <a:miter/>
            </a:ln>
          </p:spPr>
          <p:txBody>
            <a:bodyPr rtlCol="0" anchor="ctr"/>
            <a:lstStyle/>
            <a:p>
              <a:endParaRPr lang="es-CO"/>
            </a:p>
          </p:txBody>
        </p:sp>
        <p:sp>
          <p:nvSpPr>
            <p:cNvPr id="512" name="Freeform: Shape 511">
              <a:extLst>
                <a:ext uri="{FF2B5EF4-FFF2-40B4-BE49-F238E27FC236}">
                  <a16:creationId xmlns:a16="http://schemas.microsoft.com/office/drawing/2014/main" id="{C78878A2-DE01-0687-C967-4DECF763F869}"/>
                </a:ext>
              </a:extLst>
            </p:cNvPr>
            <p:cNvSpPr/>
            <p:nvPr/>
          </p:nvSpPr>
          <p:spPr>
            <a:xfrm rot="19975584">
              <a:off x="13118668" y="6102094"/>
              <a:ext cx="3643" cy="4364"/>
            </a:xfrm>
            <a:custGeom>
              <a:avLst/>
              <a:gdLst>
                <a:gd name="connsiteX0" fmla="*/ 2614 w 3643"/>
                <a:gd name="connsiteY0" fmla="*/ 1597 h 4364"/>
                <a:gd name="connsiteX1" fmla="*/ -1030 w 3643"/>
                <a:gd name="connsiteY1" fmla="*/ -2768 h 4364"/>
                <a:gd name="connsiteX2" fmla="*/ 2614 w 3643"/>
                <a:gd name="connsiteY2" fmla="*/ 1597 h 4364"/>
              </a:gdLst>
              <a:ahLst/>
              <a:cxnLst>
                <a:cxn ang="0">
                  <a:pos x="connsiteX0" y="connsiteY0"/>
                </a:cxn>
                <a:cxn ang="0">
                  <a:pos x="connsiteX1" y="connsiteY1"/>
                </a:cxn>
                <a:cxn ang="0">
                  <a:pos x="connsiteX2" y="connsiteY2"/>
                </a:cxn>
              </a:cxnLst>
              <a:rect l="l" t="t" r="r" b="b"/>
              <a:pathLst>
                <a:path w="3643" h="4364">
                  <a:moveTo>
                    <a:pt x="2614" y="1597"/>
                  </a:moveTo>
                  <a:cubicBezTo>
                    <a:pt x="1052" y="473"/>
                    <a:pt x="-202" y="-1029"/>
                    <a:pt x="-1030" y="-2768"/>
                  </a:cubicBezTo>
                  <a:cubicBezTo>
                    <a:pt x="910" y="-1916"/>
                    <a:pt x="2412" y="-698"/>
                    <a:pt x="2614" y="1597"/>
                  </a:cubicBezTo>
                  <a:close/>
                </a:path>
              </a:pathLst>
            </a:custGeom>
            <a:solidFill>
              <a:srgbClr val="020202"/>
            </a:solidFill>
            <a:ln w="1171" cap="flat">
              <a:noFill/>
              <a:prstDash val="solid"/>
              <a:miter/>
            </a:ln>
          </p:spPr>
          <p:txBody>
            <a:bodyPr rtlCol="0" anchor="ctr"/>
            <a:lstStyle/>
            <a:p>
              <a:endParaRPr lang="es-CO"/>
            </a:p>
          </p:txBody>
        </p:sp>
        <p:sp>
          <p:nvSpPr>
            <p:cNvPr id="513" name="Freeform: Shape 512">
              <a:extLst>
                <a:ext uri="{FF2B5EF4-FFF2-40B4-BE49-F238E27FC236}">
                  <a16:creationId xmlns:a16="http://schemas.microsoft.com/office/drawing/2014/main" id="{7F7807C6-21F1-020C-BD77-79EA84304785}"/>
                </a:ext>
              </a:extLst>
            </p:cNvPr>
            <p:cNvSpPr/>
            <p:nvPr/>
          </p:nvSpPr>
          <p:spPr>
            <a:xfrm rot="19975584">
              <a:off x="13014587" y="6076258"/>
              <a:ext cx="4506" cy="2601"/>
            </a:xfrm>
            <a:custGeom>
              <a:avLst/>
              <a:gdLst>
                <a:gd name="connsiteX0" fmla="*/ 3477 w 4506"/>
                <a:gd name="connsiteY0" fmla="*/ -166 h 2601"/>
                <a:gd name="connsiteX1" fmla="*/ -1030 w 4506"/>
                <a:gd name="connsiteY1" fmla="*/ -2756 h 2601"/>
                <a:gd name="connsiteX2" fmla="*/ 3477 w 4506"/>
                <a:gd name="connsiteY2" fmla="*/ -166 h 2601"/>
              </a:gdLst>
              <a:ahLst/>
              <a:cxnLst>
                <a:cxn ang="0">
                  <a:pos x="connsiteX0" y="connsiteY0"/>
                </a:cxn>
                <a:cxn ang="0">
                  <a:pos x="connsiteX1" y="connsiteY1"/>
                </a:cxn>
                <a:cxn ang="0">
                  <a:pos x="connsiteX2" y="connsiteY2"/>
                </a:cxn>
              </a:cxnLst>
              <a:rect l="l" t="t" r="r" b="b"/>
              <a:pathLst>
                <a:path w="4506" h="2601">
                  <a:moveTo>
                    <a:pt x="3477" y="-166"/>
                  </a:moveTo>
                  <a:cubicBezTo>
                    <a:pt x="1738" y="-521"/>
                    <a:pt x="153" y="-1432"/>
                    <a:pt x="-1030" y="-2756"/>
                  </a:cubicBezTo>
                  <a:cubicBezTo>
                    <a:pt x="863" y="-2887"/>
                    <a:pt x="2637" y="-1869"/>
                    <a:pt x="3477" y="-166"/>
                  </a:cubicBezTo>
                  <a:close/>
                </a:path>
              </a:pathLst>
            </a:custGeom>
            <a:solidFill>
              <a:srgbClr val="020202"/>
            </a:solidFill>
            <a:ln w="1171" cap="flat">
              <a:noFill/>
              <a:prstDash val="solid"/>
              <a:miter/>
            </a:ln>
          </p:spPr>
          <p:txBody>
            <a:bodyPr rtlCol="0" anchor="ctr"/>
            <a:lstStyle/>
            <a:p>
              <a:endParaRPr lang="es-CO"/>
            </a:p>
          </p:txBody>
        </p:sp>
        <p:sp>
          <p:nvSpPr>
            <p:cNvPr id="514" name="Freeform: Shape 513">
              <a:extLst>
                <a:ext uri="{FF2B5EF4-FFF2-40B4-BE49-F238E27FC236}">
                  <a16:creationId xmlns:a16="http://schemas.microsoft.com/office/drawing/2014/main" id="{C490EBB7-4E59-CD99-AC65-EBFA74C10A27}"/>
                </a:ext>
              </a:extLst>
            </p:cNvPr>
            <p:cNvSpPr/>
            <p:nvPr/>
          </p:nvSpPr>
          <p:spPr>
            <a:xfrm rot="19975584">
              <a:off x="12986233" y="6076878"/>
              <a:ext cx="4435" cy="1872"/>
            </a:xfrm>
            <a:custGeom>
              <a:avLst/>
              <a:gdLst>
                <a:gd name="connsiteX0" fmla="*/ 3406 w 4435"/>
                <a:gd name="connsiteY0" fmla="*/ -895 h 1872"/>
                <a:gd name="connsiteX1" fmla="*/ -1030 w 4435"/>
                <a:gd name="connsiteY1" fmla="*/ -2741 h 1872"/>
                <a:gd name="connsiteX2" fmla="*/ 3406 w 4435"/>
                <a:gd name="connsiteY2" fmla="*/ -895 h 1872"/>
              </a:gdLst>
              <a:ahLst/>
              <a:cxnLst>
                <a:cxn ang="0">
                  <a:pos x="connsiteX0" y="connsiteY0"/>
                </a:cxn>
                <a:cxn ang="0">
                  <a:pos x="connsiteX1" y="connsiteY1"/>
                </a:cxn>
                <a:cxn ang="0">
                  <a:pos x="connsiteX2" y="connsiteY2"/>
                </a:cxn>
              </a:cxnLst>
              <a:rect l="l" t="t" r="r" b="b"/>
              <a:pathLst>
                <a:path w="4435" h="1872">
                  <a:moveTo>
                    <a:pt x="3406" y="-895"/>
                  </a:moveTo>
                  <a:cubicBezTo>
                    <a:pt x="1774" y="-1025"/>
                    <a:pt x="213" y="-1676"/>
                    <a:pt x="-1030" y="-2741"/>
                  </a:cubicBezTo>
                  <a:cubicBezTo>
                    <a:pt x="757" y="-2870"/>
                    <a:pt x="2365" y="-2575"/>
                    <a:pt x="3406" y="-895"/>
                  </a:cubicBezTo>
                  <a:close/>
                </a:path>
              </a:pathLst>
            </a:custGeom>
            <a:solidFill>
              <a:srgbClr val="020202"/>
            </a:solidFill>
            <a:ln w="1171" cap="flat">
              <a:noFill/>
              <a:prstDash val="solid"/>
              <a:miter/>
            </a:ln>
          </p:spPr>
          <p:txBody>
            <a:bodyPr rtlCol="0" anchor="ctr"/>
            <a:lstStyle/>
            <a:p>
              <a:endParaRPr lang="es-CO"/>
            </a:p>
          </p:txBody>
        </p:sp>
        <p:sp>
          <p:nvSpPr>
            <p:cNvPr id="515" name="Freeform: Shape 514">
              <a:extLst>
                <a:ext uri="{FF2B5EF4-FFF2-40B4-BE49-F238E27FC236}">
                  <a16:creationId xmlns:a16="http://schemas.microsoft.com/office/drawing/2014/main" id="{9758F53C-B86D-1EB0-91C6-54F85398B3CB}"/>
                </a:ext>
              </a:extLst>
            </p:cNvPr>
            <p:cNvSpPr/>
            <p:nvPr/>
          </p:nvSpPr>
          <p:spPr>
            <a:xfrm rot="19975584">
              <a:off x="13043652" y="6079347"/>
              <a:ext cx="3548" cy="2783"/>
            </a:xfrm>
            <a:custGeom>
              <a:avLst/>
              <a:gdLst>
                <a:gd name="connsiteX0" fmla="*/ 2519 w 3548"/>
                <a:gd name="connsiteY0" fmla="*/ 16 h 2783"/>
                <a:gd name="connsiteX1" fmla="*/ -1030 w 3548"/>
                <a:gd name="connsiteY1" fmla="*/ -2763 h 2783"/>
                <a:gd name="connsiteX2" fmla="*/ 2519 w 3548"/>
                <a:gd name="connsiteY2" fmla="*/ 16 h 2783"/>
              </a:gdLst>
              <a:ahLst/>
              <a:cxnLst>
                <a:cxn ang="0">
                  <a:pos x="connsiteX0" y="connsiteY0"/>
                </a:cxn>
                <a:cxn ang="0">
                  <a:pos x="connsiteX1" y="connsiteY1"/>
                </a:cxn>
                <a:cxn ang="0">
                  <a:pos x="connsiteX2" y="connsiteY2"/>
                </a:cxn>
              </a:cxnLst>
              <a:rect l="l" t="t" r="r" b="b"/>
              <a:pathLst>
                <a:path w="3548" h="2783">
                  <a:moveTo>
                    <a:pt x="2519" y="16"/>
                  </a:moveTo>
                  <a:cubicBezTo>
                    <a:pt x="1064" y="-504"/>
                    <a:pt x="-178" y="-1474"/>
                    <a:pt x="-1030" y="-2763"/>
                  </a:cubicBezTo>
                  <a:cubicBezTo>
                    <a:pt x="674" y="-2846"/>
                    <a:pt x="2188" y="-1663"/>
                    <a:pt x="2519" y="16"/>
                  </a:cubicBezTo>
                  <a:close/>
                </a:path>
              </a:pathLst>
            </a:custGeom>
            <a:solidFill>
              <a:srgbClr val="020202"/>
            </a:solidFill>
            <a:ln w="1171" cap="flat">
              <a:noFill/>
              <a:prstDash val="solid"/>
              <a:miter/>
            </a:ln>
          </p:spPr>
          <p:txBody>
            <a:bodyPr rtlCol="0" anchor="ctr"/>
            <a:lstStyle/>
            <a:p>
              <a:endParaRPr lang="es-CO"/>
            </a:p>
          </p:txBody>
        </p:sp>
        <p:sp>
          <p:nvSpPr>
            <p:cNvPr id="516" name="Freeform: Shape 515">
              <a:extLst>
                <a:ext uri="{FF2B5EF4-FFF2-40B4-BE49-F238E27FC236}">
                  <a16:creationId xmlns:a16="http://schemas.microsoft.com/office/drawing/2014/main" id="{4CF3753F-CC12-0B99-927A-00719471842F}"/>
                </a:ext>
              </a:extLst>
            </p:cNvPr>
            <p:cNvSpPr/>
            <p:nvPr/>
          </p:nvSpPr>
          <p:spPr>
            <a:xfrm rot="19975584">
              <a:off x="12994934" y="6076356"/>
              <a:ext cx="4329" cy="1954"/>
            </a:xfrm>
            <a:custGeom>
              <a:avLst/>
              <a:gdLst>
                <a:gd name="connsiteX0" fmla="*/ 3300 w 4329"/>
                <a:gd name="connsiteY0" fmla="*/ -813 h 1954"/>
                <a:gd name="connsiteX1" fmla="*/ -1030 w 4329"/>
                <a:gd name="connsiteY1" fmla="*/ -2765 h 1954"/>
                <a:gd name="connsiteX2" fmla="*/ 3300 w 4329"/>
                <a:gd name="connsiteY2" fmla="*/ -813 h 1954"/>
              </a:gdLst>
              <a:ahLst/>
              <a:cxnLst>
                <a:cxn ang="0">
                  <a:pos x="connsiteX0" y="connsiteY0"/>
                </a:cxn>
                <a:cxn ang="0">
                  <a:pos x="connsiteX1" y="connsiteY1"/>
                </a:cxn>
                <a:cxn ang="0">
                  <a:pos x="connsiteX2" y="connsiteY2"/>
                </a:cxn>
              </a:cxnLst>
              <a:rect l="l" t="t" r="r" b="b"/>
              <a:pathLst>
                <a:path w="4329" h="1954">
                  <a:moveTo>
                    <a:pt x="3300" y="-813"/>
                  </a:moveTo>
                  <a:cubicBezTo>
                    <a:pt x="1691" y="-1014"/>
                    <a:pt x="189" y="-1700"/>
                    <a:pt x="-1030" y="-2765"/>
                  </a:cubicBezTo>
                  <a:cubicBezTo>
                    <a:pt x="721" y="-2800"/>
                    <a:pt x="2318" y="-2505"/>
                    <a:pt x="3300" y="-813"/>
                  </a:cubicBezTo>
                  <a:close/>
                </a:path>
              </a:pathLst>
            </a:custGeom>
            <a:solidFill>
              <a:srgbClr val="020202"/>
            </a:solidFill>
            <a:ln w="1171" cap="flat">
              <a:noFill/>
              <a:prstDash val="solid"/>
              <a:miter/>
            </a:ln>
          </p:spPr>
          <p:txBody>
            <a:bodyPr rtlCol="0" anchor="ctr"/>
            <a:lstStyle/>
            <a:p>
              <a:endParaRPr lang="es-CO"/>
            </a:p>
          </p:txBody>
        </p:sp>
        <p:sp>
          <p:nvSpPr>
            <p:cNvPr id="517" name="Freeform: Shape 516">
              <a:extLst>
                <a:ext uri="{FF2B5EF4-FFF2-40B4-BE49-F238E27FC236}">
                  <a16:creationId xmlns:a16="http://schemas.microsoft.com/office/drawing/2014/main" id="{A52B65C7-81E2-98E7-16CF-E29831946857}"/>
                </a:ext>
              </a:extLst>
            </p:cNvPr>
            <p:cNvSpPr/>
            <p:nvPr/>
          </p:nvSpPr>
          <p:spPr>
            <a:xfrm rot="19975584">
              <a:off x="12981545" y="6077298"/>
              <a:ext cx="4435" cy="1869"/>
            </a:xfrm>
            <a:custGeom>
              <a:avLst/>
              <a:gdLst>
                <a:gd name="connsiteX0" fmla="*/ 3406 w 4435"/>
                <a:gd name="connsiteY0" fmla="*/ -898 h 1869"/>
                <a:gd name="connsiteX1" fmla="*/ -1030 w 4435"/>
                <a:gd name="connsiteY1" fmla="*/ -2696 h 1869"/>
                <a:gd name="connsiteX2" fmla="*/ 3406 w 4435"/>
                <a:gd name="connsiteY2" fmla="*/ -898 h 1869"/>
              </a:gdLst>
              <a:ahLst/>
              <a:cxnLst>
                <a:cxn ang="0">
                  <a:pos x="connsiteX0" y="connsiteY0"/>
                </a:cxn>
                <a:cxn ang="0">
                  <a:pos x="connsiteX1" y="connsiteY1"/>
                </a:cxn>
                <a:cxn ang="0">
                  <a:pos x="connsiteX2" y="connsiteY2"/>
                </a:cxn>
              </a:cxnLst>
              <a:rect l="l" t="t" r="r" b="b"/>
              <a:pathLst>
                <a:path w="4435" h="1869">
                  <a:moveTo>
                    <a:pt x="3406" y="-898"/>
                  </a:moveTo>
                  <a:cubicBezTo>
                    <a:pt x="1774" y="-1016"/>
                    <a:pt x="224" y="-1643"/>
                    <a:pt x="-1030" y="-2696"/>
                  </a:cubicBezTo>
                  <a:cubicBezTo>
                    <a:pt x="674" y="-3003"/>
                    <a:pt x="2401" y="-2305"/>
                    <a:pt x="3406" y="-898"/>
                  </a:cubicBezTo>
                  <a:close/>
                </a:path>
              </a:pathLst>
            </a:custGeom>
            <a:solidFill>
              <a:srgbClr val="020202"/>
            </a:solidFill>
            <a:ln w="1171" cap="flat">
              <a:noFill/>
              <a:prstDash val="solid"/>
              <a:miter/>
            </a:ln>
          </p:spPr>
          <p:txBody>
            <a:bodyPr rtlCol="0" anchor="ctr"/>
            <a:lstStyle/>
            <a:p>
              <a:endParaRPr lang="es-CO"/>
            </a:p>
          </p:txBody>
        </p:sp>
        <p:sp>
          <p:nvSpPr>
            <p:cNvPr id="518" name="Freeform: Shape 517">
              <a:extLst>
                <a:ext uri="{FF2B5EF4-FFF2-40B4-BE49-F238E27FC236}">
                  <a16:creationId xmlns:a16="http://schemas.microsoft.com/office/drawing/2014/main" id="{7BB90601-91FF-6D52-9BEE-2F5581988E65}"/>
                </a:ext>
              </a:extLst>
            </p:cNvPr>
            <p:cNvSpPr/>
            <p:nvPr/>
          </p:nvSpPr>
          <p:spPr>
            <a:xfrm rot="19975584">
              <a:off x="12976785" y="6077714"/>
              <a:ext cx="4482" cy="1842"/>
            </a:xfrm>
            <a:custGeom>
              <a:avLst/>
              <a:gdLst>
                <a:gd name="connsiteX0" fmla="*/ 3453 w 4482"/>
                <a:gd name="connsiteY0" fmla="*/ -925 h 1842"/>
                <a:gd name="connsiteX1" fmla="*/ -1030 w 4482"/>
                <a:gd name="connsiteY1" fmla="*/ -2675 h 1842"/>
                <a:gd name="connsiteX2" fmla="*/ 3453 w 4482"/>
                <a:gd name="connsiteY2" fmla="*/ -925 h 1842"/>
              </a:gdLst>
              <a:ahLst/>
              <a:cxnLst>
                <a:cxn ang="0">
                  <a:pos x="connsiteX0" y="connsiteY0"/>
                </a:cxn>
                <a:cxn ang="0">
                  <a:pos x="connsiteX1" y="connsiteY1"/>
                </a:cxn>
                <a:cxn ang="0">
                  <a:pos x="connsiteX2" y="connsiteY2"/>
                </a:cxn>
              </a:cxnLst>
              <a:rect l="l" t="t" r="r" b="b"/>
              <a:pathLst>
                <a:path w="4482" h="1842">
                  <a:moveTo>
                    <a:pt x="3453" y="-925"/>
                  </a:moveTo>
                  <a:cubicBezTo>
                    <a:pt x="1809" y="-1008"/>
                    <a:pt x="236" y="-1623"/>
                    <a:pt x="-1030" y="-2675"/>
                  </a:cubicBezTo>
                  <a:cubicBezTo>
                    <a:pt x="674" y="-3030"/>
                    <a:pt x="2436" y="-2344"/>
                    <a:pt x="3453" y="-925"/>
                  </a:cubicBezTo>
                  <a:close/>
                </a:path>
              </a:pathLst>
            </a:custGeom>
            <a:solidFill>
              <a:srgbClr val="020202"/>
            </a:solidFill>
            <a:ln w="1171" cap="flat">
              <a:noFill/>
              <a:prstDash val="solid"/>
              <a:miter/>
            </a:ln>
          </p:spPr>
          <p:txBody>
            <a:bodyPr rtlCol="0" anchor="ctr"/>
            <a:lstStyle/>
            <a:p>
              <a:endParaRPr lang="es-CO"/>
            </a:p>
          </p:txBody>
        </p:sp>
        <p:sp>
          <p:nvSpPr>
            <p:cNvPr id="519" name="Freeform: Shape 518">
              <a:extLst>
                <a:ext uri="{FF2B5EF4-FFF2-40B4-BE49-F238E27FC236}">
                  <a16:creationId xmlns:a16="http://schemas.microsoft.com/office/drawing/2014/main" id="{58BC9B10-48D7-7DBF-A598-75AA7392A7B5}"/>
                </a:ext>
              </a:extLst>
            </p:cNvPr>
            <p:cNvSpPr/>
            <p:nvPr/>
          </p:nvSpPr>
          <p:spPr>
            <a:xfrm rot="19975584">
              <a:off x="13039353" y="6078590"/>
              <a:ext cx="3607" cy="2637"/>
            </a:xfrm>
            <a:custGeom>
              <a:avLst/>
              <a:gdLst>
                <a:gd name="connsiteX0" fmla="*/ 2578 w 3607"/>
                <a:gd name="connsiteY0" fmla="*/ -130 h 2637"/>
                <a:gd name="connsiteX1" fmla="*/ -1030 w 3607"/>
                <a:gd name="connsiteY1" fmla="*/ -2756 h 2637"/>
                <a:gd name="connsiteX2" fmla="*/ 2578 w 3607"/>
                <a:gd name="connsiteY2" fmla="*/ -130 h 2637"/>
              </a:gdLst>
              <a:ahLst/>
              <a:cxnLst>
                <a:cxn ang="0">
                  <a:pos x="connsiteX0" y="connsiteY0"/>
                </a:cxn>
                <a:cxn ang="0">
                  <a:pos x="connsiteX1" y="connsiteY1"/>
                </a:cxn>
                <a:cxn ang="0">
                  <a:pos x="connsiteX2" y="connsiteY2"/>
                </a:cxn>
              </a:cxnLst>
              <a:rect l="l" t="t" r="r" b="b"/>
              <a:pathLst>
                <a:path w="3607" h="2637">
                  <a:moveTo>
                    <a:pt x="2578" y="-130"/>
                  </a:moveTo>
                  <a:cubicBezTo>
                    <a:pt x="1123" y="-580"/>
                    <a:pt x="-154" y="-1502"/>
                    <a:pt x="-1030" y="-2756"/>
                  </a:cubicBezTo>
                  <a:cubicBezTo>
                    <a:pt x="910" y="-2898"/>
                    <a:pt x="1869" y="-1691"/>
                    <a:pt x="2578" y="-130"/>
                  </a:cubicBezTo>
                  <a:close/>
                </a:path>
              </a:pathLst>
            </a:custGeom>
            <a:solidFill>
              <a:srgbClr val="020202"/>
            </a:solidFill>
            <a:ln w="1171" cap="flat">
              <a:noFill/>
              <a:prstDash val="solid"/>
              <a:miter/>
            </a:ln>
          </p:spPr>
          <p:txBody>
            <a:bodyPr rtlCol="0" anchor="ctr"/>
            <a:lstStyle/>
            <a:p>
              <a:endParaRPr lang="es-CO"/>
            </a:p>
          </p:txBody>
        </p:sp>
        <p:sp>
          <p:nvSpPr>
            <p:cNvPr id="520" name="Freeform: Shape 519">
              <a:extLst>
                <a:ext uri="{FF2B5EF4-FFF2-40B4-BE49-F238E27FC236}">
                  <a16:creationId xmlns:a16="http://schemas.microsoft.com/office/drawing/2014/main" id="{5251F316-8503-E098-3BD0-70F448BB975A}"/>
                </a:ext>
              </a:extLst>
            </p:cNvPr>
            <p:cNvSpPr/>
            <p:nvPr/>
          </p:nvSpPr>
          <p:spPr>
            <a:xfrm rot="19975584">
              <a:off x="13102718" y="6096518"/>
              <a:ext cx="2655" cy="2668"/>
            </a:xfrm>
            <a:custGeom>
              <a:avLst/>
              <a:gdLst>
                <a:gd name="connsiteX0" fmla="*/ 1608 w 2655"/>
                <a:gd name="connsiteY0" fmla="*/ -99 h 2668"/>
                <a:gd name="connsiteX1" fmla="*/ -1030 w 2655"/>
                <a:gd name="connsiteY1" fmla="*/ -2748 h 2668"/>
                <a:gd name="connsiteX2" fmla="*/ 1608 w 2655"/>
                <a:gd name="connsiteY2" fmla="*/ -690 h 2668"/>
                <a:gd name="connsiteX3" fmla="*/ 1608 w 2655"/>
                <a:gd name="connsiteY3" fmla="*/ -99 h 2668"/>
              </a:gdLst>
              <a:ahLst/>
              <a:cxnLst>
                <a:cxn ang="0">
                  <a:pos x="connsiteX0" y="connsiteY0"/>
                </a:cxn>
                <a:cxn ang="0">
                  <a:pos x="connsiteX1" y="connsiteY1"/>
                </a:cxn>
                <a:cxn ang="0">
                  <a:pos x="connsiteX2" y="connsiteY2"/>
                </a:cxn>
                <a:cxn ang="0">
                  <a:pos x="connsiteX3" y="connsiteY3"/>
                </a:cxn>
              </a:cxnLst>
              <a:rect l="l" t="t" r="r" b="b"/>
              <a:pathLst>
                <a:path w="2655" h="2668">
                  <a:moveTo>
                    <a:pt x="1608" y="-99"/>
                  </a:moveTo>
                  <a:cubicBezTo>
                    <a:pt x="520" y="-737"/>
                    <a:pt x="-391" y="-1648"/>
                    <a:pt x="-1030" y="-2748"/>
                  </a:cubicBezTo>
                  <a:cubicBezTo>
                    <a:pt x="272" y="-2914"/>
                    <a:pt x="1454" y="-1991"/>
                    <a:pt x="1608" y="-690"/>
                  </a:cubicBezTo>
                  <a:cubicBezTo>
                    <a:pt x="1632" y="-501"/>
                    <a:pt x="1632" y="-300"/>
                    <a:pt x="1608" y="-99"/>
                  </a:cubicBezTo>
                  <a:close/>
                </a:path>
              </a:pathLst>
            </a:custGeom>
            <a:solidFill>
              <a:srgbClr val="020202"/>
            </a:solidFill>
            <a:ln w="1171" cap="flat">
              <a:noFill/>
              <a:prstDash val="solid"/>
              <a:miter/>
            </a:ln>
          </p:spPr>
          <p:txBody>
            <a:bodyPr rtlCol="0" anchor="ctr"/>
            <a:lstStyle/>
            <a:p>
              <a:endParaRPr lang="es-CO"/>
            </a:p>
          </p:txBody>
        </p:sp>
        <p:sp>
          <p:nvSpPr>
            <p:cNvPr id="521" name="Freeform: Shape 520">
              <a:extLst>
                <a:ext uri="{FF2B5EF4-FFF2-40B4-BE49-F238E27FC236}">
                  <a16:creationId xmlns:a16="http://schemas.microsoft.com/office/drawing/2014/main" id="{47F0EEDD-ACCB-26E8-1ACC-CC553BB7B3E4}"/>
                </a:ext>
              </a:extLst>
            </p:cNvPr>
            <p:cNvSpPr/>
            <p:nvPr/>
          </p:nvSpPr>
          <p:spPr>
            <a:xfrm rot="19975584">
              <a:off x="12964952" y="6080002"/>
              <a:ext cx="3548" cy="1087"/>
            </a:xfrm>
            <a:custGeom>
              <a:avLst/>
              <a:gdLst>
                <a:gd name="connsiteX0" fmla="*/ 2519 w 3548"/>
                <a:gd name="connsiteY0" fmla="*/ -1710 h 1087"/>
                <a:gd name="connsiteX1" fmla="*/ -1030 w 3548"/>
                <a:gd name="connsiteY1" fmla="*/ -2715 h 1087"/>
                <a:gd name="connsiteX2" fmla="*/ 2519 w 3548"/>
                <a:gd name="connsiteY2" fmla="*/ -1710 h 1087"/>
              </a:gdLst>
              <a:ahLst/>
              <a:cxnLst>
                <a:cxn ang="0">
                  <a:pos x="connsiteX0" y="connsiteY0"/>
                </a:cxn>
                <a:cxn ang="0">
                  <a:pos x="connsiteX1" y="connsiteY1"/>
                </a:cxn>
                <a:cxn ang="0">
                  <a:pos x="connsiteX2" y="connsiteY2"/>
                </a:cxn>
              </a:cxnLst>
              <a:rect l="l" t="t" r="r" b="b"/>
              <a:pathLst>
                <a:path w="3548" h="1087">
                  <a:moveTo>
                    <a:pt x="2519" y="-1710"/>
                  </a:moveTo>
                  <a:cubicBezTo>
                    <a:pt x="1253" y="-1568"/>
                    <a:pt x="-24" y="-1935"/>
                    <a:pt x="-1030" y="-2715"/>
                  </a:cubicBezTo>
                  <a:cubicBezTo>
                    <a:pt x="236" y="-2620"/>
                    <a:pt x="1691" y="-3259"/>
                    <a:pt x="2519" y="-1710"/>
                  </a:cubicBezTo>
                  <a:close/>
                </a:path>
              </a:pathLst>
            </a:custGeom>
            <a:solidFill>
              <a:srgbClr val="020202"/>
            </a:solidFill>
            <a:ln w="1171" cap="flat">
              <a:noFill/>
              <a:prstDash val="solid"/>
              <a:miter/>
            </a:ln>
          </p:spPr>
          <p:txBody>
            <a:bodyPr rtlCol="0" anchor="ctr"/>
            <a:lstStyle/>
            <a:p>
              <a:endParaRPr lang="es-CO"/>
            </a:p>
          </p:txBody>
        </p:sp>
        <p:sp>
          <p:nvSpPr>
            <p:cNvPr id="522" name="Freeform: Shape 521">
              <a:extLst>
                <a:ext uri="{FF2B5EF4-FFF2-40B4-BE49-F238E27FC236}">
                  <a16:creationId xmlns:a16="http://schemas.microsoft.com/office/drawing/2014/main" id="{58E3C05C-551D-624C-C0A5-CDB0C82FFB73}"/>
                </a:ext>
              </a:extLst>
            </p:cNvPr>
            <p:cNvSpPr/>
            <p:nvPr/>
          </p:nvSpPr>
          <p:spPr>
            <a:xfrm rot="19975584">
              <a:off x="13029776" y="6077717"/>
              <a:ext cx="2720" cy="1851"/>
            </a:xfrm>
            <a:custGeom>
              <a:avLst/>
              <a:gdLst>
                <a:gd name="connsiteX0" fmla="*/ 1691 w 2720"/>
                <a:gd name="connsiteY0" fmla="*/ -916 h 1851"/>
                <a:gd name="connsiteX1" fmla="*/ -1030 w 2720"/>
                <a:gd name="connsiteY1" fmla="*/ -2702 h 1851"/>
                <a:gd name="connsiteX2" fmla="*/ 1656 w 2720"/>
                <a:gd name="connsiteY2" fmla="*/ -1070 h 1851"/>
                <a:gd name="connsiteX3" fmla="*/ 1691 w 2720"/>
                <a:gd name="connsiteY3" fmla="*/ -916 h 1851"/>
              </a:gdLst>
              <a:ahLst/>
              <a:cxnLst>
                <a:cxn ang="0">
                  <a:pos x="connsiteX0" y="connsiteY0"/>
                </a:cxn>
                <a:cxn ang="0">
                  <a:pos x="connsiteX1" y="connsiteY1"/>
                </a:cxn>
                <a:cxn ang="0">
                  <a:pos x="connsiteX2" y="connsiteY2"/>
                </a:cxn>
                <a:cxn ang="0">
                  <a:pos x="connsiteX3" y="connsiteY3"/>
                </a:cxn>
              </a:cxnLst>
              <a:rect l="l" t="t" r="r" b="b"/>
              <a:pathLst>
                <a:path w="2720" h="1851">
                  <a:moveTo>
                    <a:pt x="1691" y="-916"/>
                  </a:moveTo>
                  <a:cubicBezTo>
                    <a:pt x="555" y="-1070"/>
                    <a:pt x="-438" y="-1732"/>
                    <a:pt x="-1030" y="-2702"/>
                  </a:cubicBezTo>
                  <a:cubicBezTo>
                    <a:pt x="165" y="-2998"/>
                    <a:pt x="1372" y="-2265"/>
                    <a:pt x="1656" y="-1070"/>
                  </a:cubicBezTo>
                  <a:cubicBezTo>
                    <a:pt x="1667" y="-1022"/>
                    <a:pt x="1679" y="-963"/>
                    <a:pt x="1691" y="-916"/>
                  </a:cubicBezTo>
                  <a:close/>
                </a:path>
              </a:pathLst>
            </a:custGeom>
            <a:solidFill>
              <a:srgbClr val="020202"/>
            </a:solidFill>
            <a:ln w="1171" cap="flat">
              <a:noFill/>
              <a:prstDash val="solid"/>
              <a:miter/>
            </a:ln>
          </p:spPr>
          <p:txBody>
            <a:bodyPr rtlCol="0" anchor="ctr"/>
            <a:lstStyle/>
            <a:p>
              <a:endParaRPr lang="es-CO"/>
            </a:p>
          </p:txBody>
        </p:sp>
        <p:sp>
          <p:nvSpPr>
            <p:cNvPr id="523" name="Freeform: Shape 522">
              <a:extLst>
                <a:ext uri="{FF2B5EF4-FFF2-40B4-BE49-F238E27FC236}">
                  <a16:creationId xmlns:a16="http://schemas.microsoft.com/office/drawing/2014/main" id="{5471D12E-B338-5DDF-2384-3BFE86418488}"/>
                </a:ext>
              </a:extLst>
            </p:cNvPr>
            <p:cNvSpPr/>
            <p:nvPr/>
          </p:nvSpPr>
          <p:spPr>
            <a:xfrm rot="19975584">
              <a:off x="13036070" y="6078429"/>
              <a:ext cx="2696" cy="1872"/>
            </a:xfrm>
            <a:custGeom>
              <a:avLst/>
              <a:gdLst>
                <a:gd name="connsiteX0" fmla="*/ 1667 w 2696"/>
                <a:gd name="connsiteY0" fmla="*/ -895 h 1872"/>
                <a:gd name="connsiteX1" fmla="*/ -1030 w 2696"/>
                <a:gd name="connsiteY1" fmla="*/ -2716 h 1872"/>
                <a:gd name="connsiteX2" fmla="*/ 1644 w 2696"/>
                <a:gd name="connsiteY2" fmla="*/ -1001 h 1872"/>
                <a:gd name="connsiteX3" fmla="*/ 1667 w 2696"/>
                <a:gd name="connsiteY3" fmla="*/ -895 h 1872"/>
              </a:gdLst>
              <a:ahLst/>
              <a:cxnLst>
                <a:cxn ang="0">
                  <a:pos x="connsiteX0" y="connsiteY0"/>
                </a:cxn>
                <a:cxn ang="0">
                  <a:pos x="connsiteX1" y="connsiteY1"/>
                </a:cxn>
                <a:cxn ang="0">
                  <a:pos x="connsiteX2" y="connsiteY2"/>
                </a:cxn>
                <a:cxn ang="0">
                  <a:pos x="connsiteX3" y="connsiteY3"/>
                </a:cxn>
              </a:cxnLst>
              <a:rect l="l" t="t" r="r" b="b"/>
              <a:pathLst>
                <a:path w="2696" h="1872">
                  <a:moveTo>
                    <a:pt x="1667" y="-895"/>
                  </a:moveTo>
                  <a:cubicBezTo>
                    <a:pt x="544" y="-1060"/>
                    <a:pt x="-450" y="-1735"/>
                    <a:pt x="-1030" y="-2716"/>
                  </a:cubicBezTo>
                  <a:cubicBezTo>
                    <a:pt x="189" y="-2977"/>
                    <a:pt x="1384" y="-2220"/>
                    <a:pt x="1644" y="-1001"/>
                  </a:cubicBezTo>
                  <a:cubicBezTo>
                    <a:pt x="1656" y="-966"/>
                    <a:pt x="1656" y="-930"/>
                    <a:pt x="1667" y="-895"/>
                  </a:cubicBezTo>
                  <a:close/>
                </a:path>
              </a:pathLst>
            </a:custGeom>
            <a:solidFill>
              <a:srgbClr val="020202"/>
            </a:solidFill>
            <a:ln w="1171" cap="flat">
              <a:noFill/>
              <a:prstDash val="solid"/>
              <a:miter/>
            </a:ln>
          </p:spPr>
          <p:txBody>
            <a:bodyPr rtlCol="0" anchor="ctr"/>
            <a:lstStyle/>
            <a:p>
              <a:endParaRPr lang="es-CO"/>
            </a:p>
          </p:txBody>
        </p:sp>
        <p:sp>
          <p:nvSpPr>
            <p:cNvPr id="524" name="Freeform: Shape 523">
              <a:extLst>
                <a:ext uri="{FF2B5EF4-FFF2-40B4-BE49-F238E27FC236}">
                  <a16:creationId xmlns:a16="http://schemas.microsoft.com/office/drawing/2014/main" id="{6C1AF9CD-A413-67E5-047C-6B6664F8A929}"/>
                </a:ext>
              </a:extLst>
            </p:cNvPr>
            <p:cNvSpPr/>
            <p:nvPr/>
          </p:nvSpPr>
          <p:spPr>
            <a:xfrm rot="19975584">
              <a:off x="13061260" y="6083255"/>
              <a:ext cx="2614" cy="1922"/>
            </a:xfrm>
            <a:custGeom>
              <a:avLst/>
              <a:gdLst>
                <a:gd name="connsiteX0" fmla="*/ 1585 w 2614"/>
                <a:gd name="connsiteY0" fmla="*/ -845 h 1922"/>
                <a:gd name="connsiteX1" fmla="*/ -1030 w 2614"/>
                <a:gd name="connsiteY1" fmla="*/ -2749 h 1922"/>
                <a:gd name="connsiteX2" fmla="*/ 1585 w 2614"/>
                <a:gd name="connsiteY2" fmla="*/ -845 h 1922"/>
              </a:gdLst>
              <a:ahLst/>
              <a:cxnLst>
                <a:cxn ang="0">
                  <a:pos x="connsiteX0" y="connsiteY0"/>
                </a:cxn>
                <a:cxn ang="0">
                  <a:pos x="connsiteX1" y="connsiteY1"/>
                </a:cxn>
                <a:cxn ang="0">
                  <a:pos x="connsiteX2" y="connsiteY2"/>
                </a:cxn>
              </a:cxnLst>
              <a:rect l="l" t="t" r="r" b="b"/>
              <a:pathLst>
                <a:path w="2614" h="1922">
                  <a:moveTo>
                    <a:pt x="1585" y="-845"/>
                  </a:moveTo>
                  <a:cubicBezTo>
                    <a:pt x="496" y="-1093"/>
                    <a:pt x="-450" y="-1791"/>
                    <a:pt x="-1030" y="-2749"/>
                  </a:cubicBezTo>
                  <a:cubicBezTo>
                    <a:pt x="213" y="-2903"/>
                    <a:pt x="1348" y="-2075"/>
                    <a:pt x="1585" y="-845"/>
                  </a:cubicBezTo>
                  <a:close/>
                </a:path>
              </a:pathLst>
            </a:custGeom>
            <a:solidFill>
              <a:srgbClr val="020202"/>
            </a:solidFill>
            <a:ln w="1171" cap="flat">
              <a:noFill/>
              <a:prstDash val="solid"/>
              <a:miter/>
            </a:ln>
          </p:spPr>
          <p:txBody>
            <a:bodyPr rtlCol="0" anchor="ctr"/>
            <a:lstStyle/>
            <a:p>
              <a:endParaRPr lang="es-CO"/>
            </a:p>
          </p:txBody>
        </p:sp>
        <p:sp>
          <p:nvSpPr>
            <p:cNvPr id="525" name="Freeform: Shape 524">
              <a:extLst>
                <a:ext uri="{FF2B5EF4-FFF2-40B4-BE49-F238E27FC236}">
                  <a16:creationId xmlns:a16="http://schemas.microsoft.com/office/drawing/2014/main" id="{21D6D41A-9151-03E5-2C8F-230AC757A5AA}"/>
                </a:ext>
              </a:extLst>
            </p:cNvPr>
            <p:cNvSpPr/>
            <p:nvPr/>
          </p:nvSpPr>
          <p:spPr>
            <a:xfrm rot="19975584">
              <a:off x="13032926" y="6078052"/>
              <a:ext cx="2696" cy="1864"/>
            </a:xfrm>
            <a:custGeom>
              <a:avLst/>
              <a:gdLst>
                <a:gd name="connsiteX0" fmla="*/ 1667 w 2696"/>
                <a:gd name="connsiteY0" fmla="*/ -903 h 1864"/>
                <a:gd name="connsiteX1" fmla="*/ -1030 w 2696"/>
                <a:gd name="connsiteY1" fmla="*/ -2713 h 1864"/>
                <a:gd name="connsiteX2" fmla="*/ 1644 w 2696"/>
                <a:gd name="connsiteY2" fmla="*/ -998 h 1864"/>
                <a:gd name="connsiteX3" fmla="*/ 1667 w 2696"/>
                <a:gd name="connsiteY3" fmla="*/ -903 h 1864"/>
              </a:gdLst>
              <a:ahLst/>
              <a:cxnLst>
                <a:cxn ang="0">
                  <a:pos x="connsiteX0" y="connsiteY0"/>
                </a:cxn>
                <a:cxn ang="0">
                  <a:pos x="connsiteX1" y="connsiteY1"/>
                </a:cxn>
                <a:cxn ang="0">
                  <a:pos x="connsiteX2" y="connsiteY2"/>
                </a:cxn>
                <a:cxn ang="0">
                  <a:pos x="connsiteX3" y="connsiteY3"/>
                </a:cxn>
              </a:cxnLst>
              <a:rect l="l" t="t" r="r" b="b"/>
              <a:pathLst>
                <a:path w="2696" h="1864">
                  <a:moveTo>
                    <a:pt x="1667" y="-903"/>
                  </a:moveTo>
                  <a:cubicBezTo>
                    <a:pt x="544" y="-1069"/>
                    <a:pt x="-450" y="-1731"/>
                    <a:pt x="-1030" y="-2713"/>
                  </a:cubicBezTo>
                  <a:cubicBezTo>
                    <a:pt x="177" y="-2985"/>
                    <a:pt x="1384" y="-2216"/>
                    <a:pt x="1644" y="-998"/>
                  </a:cubicBezTo>
                  <a:cubicBezTo>
                    <a:pt x="1656" y="-974"/>
                    <a:pt x="1667" y="-939"/>
                    <a:pt x="1667" y="-903"/>
                  </a:cubicBezTo>
                  <a:close/>
                </a:path>
              </a:pathLst>
            </a:custGeom>
            <a:solidFill>
              <a:srgbClr val="020202"/>
            </a:solidFill>
            <a:ln w="1171" cap="flat">
              <a:noFill/>
              <a:prstDash val="solid"/>
              <a:miter/>
            </a:ln>
          </p:spPr>
          <p:txBody>
            <a:bodyPr rtlCol="0" anchor="ctr"/>
            <a:lstStyle/>
            <a:p>
              <a:endParaRPr lang="es-CO"/>
            </a:p>
          </p:txBody>
        </p:sp>
        <p:sp>
          <p:nvSpPr>
            <p:cNvPr id="526" name="Freeform: Shape 525">
              <a:extLst>
                <a:ext uri="{FF2B5EF4-FFF2-40B4-BE49-F238E27FC236}">
                  <a16:creationId xmlns:a16="http://schemas.microsoft.com/office/drawing/2014/main" id="{00FF7210-C25C-C930-A646-163C2FA9B8D3}"/>
                </a:ext>
              </a:extLst>
            </p:cNvPr>
            <p:cNvSpPr/>
            <p:nvPr/>
          </p:nvSpPr>
          <p:spPr>
            <a:xfrm rot="19975584">
              <a:off x="13023511" y="6076991"/>
              <a:ext cx="2708" cy="1864"/>
            </a:xfrm>
            <a:custGeom>
              <a:avLst/>
              <a:gdLst>
                <a:gd name="connsiteX0" fmla="*/ 1679 w 2708"/>
                <a:gd name="connsiteY0" fmla="*/ -903 h 1864"/>
                <a:gd name="connsiteX1" fmla="*/ -1030 w 2708"/>
                <a:gd name="connsiteY1" fmla="*/ -2701 h 1864"/>
                <a:gd name="connsiteX2" fmla="*/ 1644 w 2708"/>
                <a:gd name="connsiteY2" fmla="*/ -1105 h 1864"/>
                <a:gd name="connsiteX3" fmla="*/ 1679 w 2708"/>
                <a:gd name="connsiteY3" fmla="*/ -903 h 1864"/>
              </a:gdLst>
              <a:ahLst/>
              <a:cxnLst>
                <a:cxn ang="0">
                  <a:pos x="connsiteX0" y="connsiteY0"/>
                </a:cxn>
                <a:cxn ang="0">
                  <a:pos x="connsiteX1" y="connsiteY1"/>
                </a:cxn>
                <a:cxn ang="0">
                  <a:pos x="connsiteX2" y="connsiteY2"/>
                </a:cxn>
                <a:cxn ang="0">
                  <a:pos x="connsiteX3" y="connsiteY3"/>
                </a:cxn>
              </a:cxnLst>
              <a:rect l="l" t="t" r="r" b="b"/>
              <a:pathLst>
                <a:path w="2708" h="1864">
                  <a:moveTo>
                    <a:pt x="1679" y="-903"/>
                  </a:moveTo>
                  <a:cubicBezTo>
                    <a:pt x="567" y="-1116"/>
                    <a:pt x="-403" y="-1767"/>
                    <a:pt x="-1030" y="-2701"/>
                  </a:cubicBezTo>
                  <a:cubicBezTo>
                    <a:pt x="153" y="-2997"/>
                    <a:pt x="1348" y="-2276"/>
                    <a:pt x="1644" y="-1105"/>
                  </a:cubicBezTo>
                  <a:cubicBezTo>
                    <a:pt x="1656" y="-1033"/>
                    <a:pt x="1667" y="-974"/>
                    <a:pt x="1679" y="-903"/>
                  </a:cubicBezTo>
                  <a:close/>
                </a:path>
              </a:pathLst>
            </a:custGeom>
            <a:solidFill>
              <a:srgbClr val="020202"/>
            </a:solidFill>
            <a:ln w="1171" cap="flat">
              <a:noFill/>
              <a:prstDash val="solid"/>
              <a:miter/>
            </a:ln>
          </p:spPr>
          <p:txBody>
            <a:bodyPr rtlCol="0" anchor="ctr"/>
            <a:lstStyle/>
            <a:p>
              <a:endParaRPr lang="es-CO"/>
            </a:p>
          </p:txBody>
        </p:sp>
        <p:sp>
          <p:nvSpPr>
            <p:cNvPr id="527" name="Freeform: Shape 526">
              <a:extLst>
                <a:ext uri="{FF2B5EF4-FFF2-40B4-BE49-F238E27FC236}">
                  <a16:creationId xmlns:a16="http://schemas.microsoft.com/office/drawing/2014/main" id="{3B92BDED-3CBF-D307-7D41-6E4A7ACFC97E}"/>
                </a:ext>
              </a:extLst>
            </p:cNvPr>
            <p:cNvSpPr/>
            <p:nvPr/>
          </p:nvSpPr>
          <p:spPr>
            <a:xfrm rot="19975584">
              <a:off x="12968488" y="6079437"/>
              <a:ext cx="2720" cy="1023"/>
            </a:xfrm>
            <a:custGeom>
              <a:avLst/>
              <a:gdLst>
                <a:gd name="connsiteX0" fmla="*/ 1691 w 2720"/>
                <a:gd name="connsiteY0" fmla="*/ -1780 h 1023"/>
                <a:gd name="connsiteX1" fmla="*/ -1030 w 2720"/>
                <a:gd name="connsiteY1" fmla="*/ -2691 h 1023"/>
                <a:gd name="connsiteX2" fmla="*/ 1691 w 2720"/>
                <a:gd name="connsiteY2" fmla="*/ -1780 h 1023"/>
              </a:gdLst>
              <a:ahLst/>
              <a:cxnLst>
                <a:cxn ang="0">
                  <a:pos x="connsiteX0" y="connsiteY0"/>
                </a:cxn>
                <a:cxn ang="0">
                  <a:pos x="connsiteX1" y="connsiteY1"/>
                </a:cxn>
                <a:cxn ang="0">
                  <a:pos x="connsiteX2" y="connsiteY2"/>
                </a:cxn>
              </a:cxnLst>
              <a:rect l="l" t="t" r="r" b="b"/>
              <a:pathLst>
                <a:path w="2720" h="1023">
                  <a:moveTo>
                    <a:pt x="1691" y="-1780"/>
                  </a:moveTo>
                  <a:cubicBezTo>
                    <a:pt x="686" y="-1626"/>
                    <a:pt x="-320" y="-1969"/>
                    <a:pt x="-1030" y="-2691"/>
                  </a:cubicBezTo>
                  <a:cubicBezTo>
                    <a:pt x="11" y="-2774"/>
                    <a:pt x="1100" y="-3022"/>
                    <a:pt x="1691" y="-1780"/>
                  </a:cubicBezTo>
                  <a:close/>
                </a:path>
              </a:pathLst>
            </a:custGeom>
            <a:solidFill>
              <a:srgbClr val="020202"/>
            </a:solidFill>
            <a:ln w="1171" cap="flat">
              <a:noFill/>
              <a:prstDash val="solid"/>
              <a:miter/>
            </a:ln>
          </p:spPr>
          <p:txBody>
            <a:bodyPr rtlCol="0" anchor="ctr"/>
            <a:lstStyle/>
            <a:p>
              <a:endParaRPr lang="es-CO"/>
            </a:p>
          </p:txBody>
        </p:sp>
        <p:sp>
          <p:nvSpPr>
            <p:cNvPr id="528" name="Freeform: Shape 527">
              <a:extLst>
                <a:ext uri="{FF2B5EF4-FFF2-40B4-BE49-F238E27FC236}">
                  <a16:creationId xmlns:a16="http://schemas.microsoft.com/office/drawing/2014/main" id="{C61F0D1A-389C-6291-2836-08C6D366C565}"/>
                </a:ext>
              </a:extLst>
            </p:cNvPr>
            <p:cNvSpPr/>
            <p:nvPr/>
          </p:nvSpPr>
          <p:spPr>
            <a:xfrm rot="19975584">
              <a:off x="12971242" y="6079010"/>
              <a:ext cx="2708" cy="1016"/>
            </a:xfrm>
            <a:custGeom>
              <a:avLst/>
              <a:gdLst>
                <a:gd name="connsiteX0" fmla="*/ 1679 w 2708"/>
                <a:gd name="connsiteY0" fmla="*/ -1787 h 1016"/>
                <a:gd name="connsiteX1" fmla="*/ -1030 w 2708"/>
                <a:gd name="connsiteY1" fmla="*/ -2710 h 1016"/>
                <a:gd name="connsiteX2" fmla="*/ 1679 w 2708"/>
                <a:gd name="connsiteY2" fmla="*/ -1787 h 1016"/>
              </a:gdLst>
              <a:ahLst/>
              <a:cxnLst>
                <a:cxn ang="0">
                  <a:pos x="connsiteX0" y="connsiteY0"/>
                </a:cxn>
                <a:cxn ang="0">
                  <a:pos x="connsiteX1" y="connsiteY1"/>
                </a:cxn>
                <a:cxn ang="0">
                  <a:pos x="connsiteX2" y="connsiteY2"/>
                </a:cxn>
              </a:cxnLst>
              <a:rect l="l" t="t" r="r" b="b"/>
              <a:pathLst>
                <a:path w="2708" h="1016">
                  <a:moveTo>
                    <a:pt x="1679" y="-1787"/>
                  </a:moveTo>
                  <a:cubicBezTo>
                    <a:pt x="686" y="-1633"/>
                    <a:pt x="-332" y="-1976"/>
                    <a:pt x="-1030" y="-2710"/>
                  </a:cubicBezTo>
                  <a:cubicBezTo>
                    <a:pt x="0" y="-2769"/>
                    <a:pt x="1088" y="-3005"/>
                    <a:pt x="1679" y="-1787"/>
                  </a:cubicBezTo>
                  <a:close/>
                </a:path>
              </a:pathLst>
            </a:custGeom>
            <a:solidFill>
              <a:srgbClr val="020202"/>
            </a:solidFill>
            <a:ln w="1171" cap="flat">
              <a:noFill/>
              <a:prstDash val="solid"/>
              <a:miter/>
            </a:ln>
          </p:spPr>
          <p:txBody>
            <a:bodyPr rtlCol="0" anchor="ctr"/>
            <a:lstStyle/>
            <a:p>
              <a:endParaRPr lang="es-CO"/>
            </a:p>
          </p:txBody>
        </p:sp>
        <p:sp>
          <p:nvSpPr>
            <p:cNvPr id="529" name="Freeform: Shape 528">
              <a:extLst>
                <a:ext uri="{FF2B5EF4-FFF2-40B4-BE49-F238E27FC236}">
                  <a16:creationId xmlns:a16="http://schemas.microsoft.com/office/drawing/2014/main" id="{62D6DC8A-07A9-375A-92B7-32B19573485B}"/>
                </a:ext>
              </a:extLst>
            </p:cNvPr>
            <p:cNvSpPr/>
            <p:nvPr/>
          </p:nvSpPr>
          <p:spPr>
            <a:xfrm rot="19975584">
              <a:off x="12973969" y="6078586"/>
              <a:ext cx="2696" cy="997"/>
            </a:xfrm>
            <a:custGeom>
              <a:avLst/>
              <a:gdLst>
                <a:gd name="connsiteX0" fmla="*/ 1667 w 2696"/>
                <a:gd name="connsiteY0" fmla="*/ -1797 h 997"/>
                <a:gd name="connsiteX1" fmla="*/ -1030 w 2696"/>
                <a:gd name="connsiteY1" fmla="*/ -2743 h 997"/>
                <a:gd name="connsiteX2" fmla="*/ 1667 w 2696"/>
                <a:gd name="connsiteY2" fmla="*/ -1797 h 997"/>
              </a:gdLst>
              <a:ahLst/>
              <a:cxnLst>
                <a:cxn ang="0">
                  <a:pos x="connsiteX0" y="connsiteY0"/>
                </a:cxn>
                <a:cxn ang="0">
                  <a:pos x="connsiteX1" y="connsiteY1"/>
                </a:cxn>
                <a:cxn ang="0">
                  <a:pos x="connsiteX2" y="connsiteY2"/>
                </a:cxn>
              </a:cxnLst>
              <a:rect l="l" t="t" r="r" b="b"/>
              <a:pathLst>
                <a:path w="2696" h="997">
                  <a:moveTo>
                    <a:pt x="1667" y="-1797"/>
                  </a:moveTo>
                  <a:cubicBezTo>
                    <a:pt x="674" y="-1666"/>
                    <a:pt x="-332" y="-2021"/>
                    <a:pt x="-1030" y="-2743"/>
                  </a:cubicBezTo>
                  <a:cubicBezTo>
                    <a:pt x="0" y="-2755"/>
                    <a:pt x="1076" y="-2980"/>
                    <a:pt x="1667" y="-1797"/>
                  </a:cubicBezTo>
                  <a:close/>
                </a:path>
              </a:pathLst>
            </a:custGeom>
            <a:solidFill>
              <a:srgbClr val="020202"/>
            </a:solidFill>
            <a:ln w="1171" cap="flat">
              <a:noFill/>
              <a:prstDash val="solid"/>
              <a:miter/>
            </a:ln>
          </p:spPr>
          <p:txBody>
            <a:bodyPr rtlCol="0" anchor="ctr"/>
            <a:lstStyle/>
            <a:p>
              <a:endParaRPr lang="es-CO"/>
            </a:p>
          </p:txBody>
        </p:sp>
        <p:sp>
          <p:nvSpPr>
            <p:cNvPr id="530" name="Freeform: Shape 529">
              <a:extLst>
                <a:ext uri="{FF2B5EF4-FFF2-40B4-BE49-F238E27FC236}">
                  <a16:creationId xmlns:a16="http://schemas.microsoft.com/office/drawing/2014/main" id="{D18969AD-6423-FD80-0180-7BE7E008013C}"/>
                </a:ext>
              </a:extLst>
            </p:cNvPr>
            <p:cNvSpPr/>
            <p:nvPr/>
          </p:nvSpPr>
          <p:spPr>
            <a:xfrm rot="19975584">
              <a:off x="12990820" y="6077093"/>
              <a:ext cx="1868" cy="933"/>
            </a:xfrm>
            <a:custGeom>
              <a:avLst/>
              <a:gdLst>
                <a:gd name="connsiteX0" fmla="*/ 839 w 1868"/>
                <a:gd name="connsiteY0" fmla="*/ -1850 h 933"/>
                <a:gd name="connsiteX1" fmla="*/ -1030 w 1868"/>
                <a:gd name="connsiteY1" fmla="*/ -2702 h 933"/>
                <a:gd name="connsiteX2" fmla="*/ 839 w 1868"/>
                <a:gd name="connsiteY2" fmla="*/ -1850 h 933"/>
              </a:gdLst>
              <a:ahLst/>
              <a:cxnLst>
                <a:cxn ang="0">
                  <a:pos x="connsiteX0" y="connsiteY0"/>
                </a:cxn>
                <a:cxn ang="0">
                  <a:pos x="connsiteX1" y="connsiteY1"/>
                </a:cxn>
                <a:cxn ang="0">
                  <a:pos x="connsiteX2" y="connsiteY2"/>
                </a:cxn>
              </a:cxnLst>
              <a:rect l="l" t="t" r="r" b="b"/>
              <a:pathLst>
                <a:path w="1868" h="933">
                  <a:moveTo>
                    <a:pt x="839" y="-1850"/>
                  </a:moveTo>
                  <a:cubicBezTo>
                    <a:pt x="106" y="-1755"/>
                    <a:pt x="-627" y="-2087"/>
                    <a:pt x="-1030" y="-2702"/>
                  </a:cubicBezTo>
                  <a:cubicBezTo>
                    <a:pt x="-284" y="-2926"/>
                    <a:pt x="520" y="-2560"/>
                    <a:pt x="839" y="-1850"/>
                  </a:cubicBezTo>
                  <a:close/>
                </a:path>
              </a:pathLst>
            </a:custGeom>
            <a:solidFill>
              <a:srgbClr val="020202"/>
            </a:solidFill>
            <a:ln w="1171" cap="flat">
              <a:noFill/>
              <a:prstDash val="solid"/>
              <a:miter/>
            </a:ln>
          </p:spPr>
          <p:txBody>
            <a:bodyPr rtlCol="0" anchor="ctr"/>
            <a:lstStyle/>
            <a:p>
              <a:endParaRPr lang="es-CO"/>
            </a:p>
          </p:txBody>
        </p:sp>
        <p:sp>
          <p:nvSpPr>
            <p:cNvPr id="531" name="Freeform: Shape 530">
              <a:extLst>
                <a:ext uri="{FF2B5EF4-FFF2-40B4-BE49-F238E27FC236}">
                  <a16:creationId xmlns:a16="http://schemas.microsoft.com/office/drawing/2014/main" id="{7EE43287-D039-EA82-2CAD-41D90B6A808A}"/>
                </a:ext>
              </a:extLst>
            </p:cNvPr>
            <p:cNvSpPr/>
            <p:nvPr/>
          </p:nvSpPr>
          <p:spPr>
            <a:xfrm rot="19975584">
              <a:off x="12992823" y="6077039"/>
              <a:ext cx="1821" cy="888"/>
            </a:xfrm>
            <a:custGeom>
              <a:avLst/>
              <a:gdLst>
                <a:gd name="connsiteX0" fmla="*/ 792 w 1821"/>
                <a:gd name="connsiteY0" fmla="*/ -1888 h 888"/>
                <a:gd name="connsiteX1" fmla="*/ -1030 w 1821"/>
                <a:gd name="connsiteY1" fmla="*/ -2740 h 888"/>
                <a:gd name="connsiteX2" fmla="*/ 792 w 1821"/>
                <a:gd name="connsiteY2" fmla="*/ -1888 h 888"/>
              </a:gdLst>
              <a:ahLst/>
              <a:cxnLst>
                <a:cxn ang="0">
                  <a:pos x="connsiteX0" y="connsiteY0"/>
                </a:cxn>
                <a:cxn ang="0">
                  <a:pos x="connsiteX1" y="connsiteY1"/>
                </a:cxn>
                <a:cxn ang="0">
                  <a:pos x="connsiteX2" y="connsiteY2"/>
                </a:cxn>
              </a:cxnLst>
              <a:rect l="l" t="t" r="r" b="b"/>
              <a:pathLst>
                <a:path w="1821" h="888">
                  <a:moveTo>
                    <a:pt x="792" y="-1888"/>
                  </a:moveTo>
                  <a:cubicBezTo>
                    <a:pt x="71" y="-1818"/>
                    <a:pt x="-627" y="-2137"/>
                    <a:pt x="-1030" y="-2740"/>
                  </a:cubicBezTo>
                  <a:cubicBezTo>
                    <a:pt x="-308" y="-2870"/>
                    <a:pt x="426" y="-2527"/>
                    <a:pt x="792" y="-1888"/>
                  </a:cubicBezTo>
                  <a:close/>
                </a:path>
              </a:pathLst>
            </a:custGeom>
            <a:solidFill>
              <a:srgbClr val="020202"/>
            </a:solidFill>
            <a:ln w="1171" cap="flat">
              <a:noFill/>
              <a:prstDash val="solid"/>
              <a:miter/>
            </a:ln>
          </p:spPr>
          <p:txBody>
            <a:bodyPr rtlCol="0" anchor="ctr"/>
            <a:lstStyle/>
            <a:p>
              <a:endParaRPr lang="es-CO"/>
            </a:p>
          </p:txBody>
        </p:sp>
        <p:sp>
          <p:nvSpPr>
            <p:cNvPr id="532" name="Freeform: Shape 531">
              <a:extLst>
                <a:ext uri="{FF2B5EF4-FFF2-40B4-BE49-F238E27FC236}">
                  <a16:creationId xmlns:a16="http://schemas.microsoft.com/office/drawing/2014/main" id="{888F04A1-794C-5C32-D657-B7142068EDF8}"/>
                </a:ext>
              </a:extLst>
            </p:cNvPr>
            <p:cNvSpPr/>
            <p:nvPr/>
          </p:nvSpPr>
          <p:spPr>
            <a:xfrm rot="19975584">
              <a:off x="12999466" y="6076697"/>
              <a:ext cx="1833" cy="997"/>
            </a:xfrm>
            <a:custGeom>
              <a:avLst/>
              <a:gdLst>
                <a:gd name="connsiteX0" fmla="*/ 804 w 1833"/>
                <a:gd name="connsiteY0" fmla="*/ -1776 h 997"/>
                <a:gd name="connsiteX1" fmla="*/ -1030 w 1833"/>
                <a:gd name="connsiteY1" fmla="*/ -2734 h 997"/>
                <a:gd name="connsiteX2" fmla="*/ 804 w 1833"/>
                <a:gd name="connsiteY2" fmla="*/ -1776 h 997"/>
              </a:gdLst>
              <a:ahLst/>
              <a:cxnLst>
                <a:cxn ang="0">
                  <a:pos x="connsiteX0" y="connsiteY0"/>
                </a:cxn>
                <a:cxn ang="0">
                  <a:pos x="connsiteX1" y="connsiteY1"/>
                </a:cxn>
                <a:cxn ang="0">
                  <a:pos x="connsiteX2" y="connsiteY2"/>
                </a:cxn>
              </a:cxnLst>
              <a:rect l="l" t="t" r="r" b="b"/>
              <a:pathLst>
                <a:path w="1833" h="997">
                  <a:moveTo>
                    <a:pt x="804" y="-1776"/>
                  </a:moveTo>
                  <a:cubicBezTo>
                    <a:pt x="59" y="-1717"/>
                    <a:pt x="-651" y="-2084"/>
                    <a:pt x="-1030" y="-2734"/>
                  </a:cubicBezTo>
                  <a:cubicBezTo>
                    <a:pt x="-202" y="-2841"/>
                    <a:pt x="520" y="-2734"/>
                    <a:pt x="804" y="-1776"/>
                  </a:cubicBezTo>
                  <a:close/>
                </a:path>
              </a:pathLst>
            </a:custGeom>
            <a:solidFill>
              <a:srgbClr val="020202"/>
            </a:solidFill>
            <a:ln w="1171" cap="flat">
              <a:noFill/>
              <a:prstDash val="solid"/>
              <a:miter/>
            </a:ln>
          </p:spPr>
          <p:txBody>
            <a:bodyPr rtlCol="0" anchor="ctr"/>
            <a:lstStyle/>
            <a:p>
              <a:endParaRPr lang="es-CO"/>
            </a:p>
          </p:txBody>
        </p:sp>
        <p:sp>
          <p:nvSpPr>
            <p:cNvPr id="533" name="Freeform: Shape 532">
              <a:extLst>
                <a:ext uri="{FF2B5EF4-FFF2-40B4-BE49-F238E27FC236}">
                  <a16:creationId xmlns:a16="http://schemas.microsoft.com/office/drawing/2014/main" id="{508AFA13-9F88-D5B4-2175-8A72A120790F}"/>
                </a:ext>
              </a:extLst>
            </p:cNvPr>
            <p:cNvSpPr/>
            <p:nvPr/>
          </p:nvSpPr>
          <p:spPr>
            <a:xfrm rot="19975584">
              <a:off x="13010500" y="6076897"/>
              <a:ext cx="1774" cy="959"/>
            </a:xfrm>
            <a:custGeom>
              <a:avLst/>
              <a:gdLst>
                <a:gd name="connsiteX0" fmla="*/ 745 w 1774"/>
                <a:gd name="connsiteY0" fmla="*/ -1809 h 959"/>
                <a:gd name="connsiteX1" fmla="*/ -1030 w 1774"/>
                <a:gd name="connsiteY1" fmla="*/ -2767 h 959"/>
                <a:gd name="connsiteX2" fmla="*/ 745 w 1774"/>
                <a:gd name="connsiteY2" fmla="*/ -1809 h 959"/>
              </a:gdLst>
              <a:ahLst/>
              <a:cxnLst>
                <a:cxn ang="0">
                  <a:pos x="connsiteX0" y="connsiteY0"/>
                </a:cxn>
                <a:cxn ang="0">
                  <a:pos x="connsiteX1" y="connsiteY1"/>
                </a:cxn>
                <a:cxn ang="0">
                  <a:pos x="connsiteX2" y="connsiteY2"/>
                </a:cxn>
              </a:cxnLst>
              <a:rect l="l" t="t" r="r" b="b"/>
              <a:pathLst>
                <a:path w="1774" h="959">
                  <a:moveTo>
                    <a:pt x="745" y="-1809"/>
                  </a:moveTo>
                  <a:cubicBezTo>
                    <a:pt x="23" y="-1785"/>
                    <a:pt x="-651" y="-2152"/>
                    <a:pt x="-1030" y="-2767"/>
                  </a:cubicBezTo>
                  <a:cubicBezTo>
                    <a:pt x="-261" y="-2779"/>
                    <a:pt x="425" y="-2649"/>
                    <a:pt x="745" y="-1809"/>
                  </a:cubicBezTo>
                  <a:close/>
                </a:path>
              </a:pathLst>
            </a:custGeom>
            <a:solidFill>
              <a:srgbClr val="020202"/>
            </a:solidFill>
            <a:ln w="1171" cap="flat">
              <a:noFill/>
              <a:prstDash val="solid"/>
              <a:miter/>
            </a:ln>
          </p:spPr>
          <p:txBody>
            <a:bodyPr rtlCol="0" anchor="ctr"/>
            <a:lstStyle/>
            <a:p>
              <a:endParaRPr lang="es-CO"/>
            </a:p>
          </p:txBody>
        </p:sp>
        <p:sp>
          <p:nvSpPr>
            <p:cNvPr id="534" name="Freeform: Shape 533">
              <a:extLst>
                <a:ext uri="{FF2B5EF4-FFF2-40B4-BE49-F238E27FC236}">
                  <a16:creationId xmlns:a16="http://schemas.microsoft.com/office/drawing/2014/main" id="{56B15721-1EE7-AA43-5567-E742CF6EA950}"/>
                </a:ext>
              </a:extLst>
            </p:cNvPr>
            <p:cNvSpPr/>
            <p:nvPr/>
          </p:nvSpPr>
          <p:spPr>
            <a:xfrm rot="19975584">
              <a:off x="13012438" y="6076921"/>
              <a:ext cx="1786" cy="1002"/>
            </a:xfrm>
            <a:custGeom>
              <a:avLst/>
              <a:gdLst>
                <a:gd name="connsiteX0" fmla="*/ 757 w 1786"/>
                <a:gd name="connsiteY0" fmla="*/ -1766 h 1002"/>
                <a:gd name="connsiteX1" fmla="*/ -1030 w 1786"/>
                <a:gd name="connsiteY1" fmla="*/ -2759 h 1002"/>
                <a:gd name="connsiteX2" fmla="*/ 757 w 1786"/>
                <a:gd name="connsiteY2" fmla="*/ -1766 h 1002"/>
              </a:gdLst>
              <a:ahLst/>
              <a:cxnLst>
                <a:cxn ang="0">
                  <a:pos x="connsiteX0" y="connsiteY0"/>
                </a:cxn>
                <a:cxn ang="0">
                  <a:pos x="connsiteX1" y="connsiteY1"/>
                </a:cxn>
                <a:cxn ang="0">
                  <a:pos x="connsiteX2" y="connsiteY2"/>
                </a:cxn>
              </a:cxnLst>
              <a:rect l="l" t="t" r="r" b="b"/>
              <a:pathLst>
                <a:path w="1786" h="1002">
                  <a:moveTo>
                    <a:pt x="757" y="-1766"/>
                  </a:moveTo>
                  <a:cubicBezTo>
                    <a:pt x="23" y="-1742"/>
                    <a:pt x="-663" y="-2120"/>
                    <a:pt x="-1030" y="-2759"/>
                  </a:cubicBezTo>
                  <a:cubicBezTo>
                    <a:pt x="-225" y="-2807"/>
                    <a:pt x="485" y="-2677"/>
                    <a:pt x="757" y="-1766"/>
                  </a:cubicBezTo>
                  <a:close/>
                </a:path>
              </a:pathLst>
            </a:custGeom>
            <a:solidFill>
              <a:srgbClr val="020202"/>
            </a:solidFill>
            <a:ln w="1171" cap="flat">
              <a:noFill/>
              <a:prstDash val="solid"/>
              <a:miter/>
            </a:ln>
          </p:spPr>
          <p:txBody>
            <a:bodyPr rtlCol="0" anchor="ctr"/>
            <a:lstStyle/>
            <a:p>
              <a:endParaRPr lang="es-CO"/>
            </a:p>
          </p:txBody>
        </p:sp>
        <p:sp>
          <p:nvSpPr>
            <p:cNvPr id="535" name="Freeform: Shape 534">
              <a:extLst>
                <a:ext uri="{FF2B5EF4-FFF2-40B4-BE49-F238E27FC236}">
                  <a16:creationId xmlns:a16="http://schemas.microsoft.com/office/drawing/2014/main" id="{E0C534B8-6DA0-A396-B30A-E19DDEE84F7B}"/>
                </a:ext>
              </a:extLst>
            </p:cNvPr>
            <p:cNvSpPr/>
            <p:nvPr/>
          </p:nvSpPr>
          <p:spPr>
            <a:xfrm rot="19975584">
              <a:off x="13019495" y="6077234"/>
              <a:ext cx="1785" cy="965"/>
            </a:xfrm>
            <a:custGeom>
              <a:avLst/>
              <a:gdLst>
                <a:gd name="connsiteX0" fmla="*/ 756 w 1785"/>
                <a:gd name="connsiteY0" fmla="*/ -1804 h 965"/>
                <a:gd name="connsiteX1" fmla="*/ -1030 w 1785"/>
                <a:gd name="connsiteY1" fmla="*/ -2762 h 965"/>
                <a:gd name="connsiteX2" fmla="*/ 756 w 1785"/>
                <a:gd name="connsiteY2" fmla="*/ -1804 h 965"/>
              </a:gdLst>
              <a:ahLst/>
              <a:cxnLst>
                <a:cxn ang="0">
                  <a:pos x="connsiteX0" y="connsiteY0"/>
                </a:cxn>
                <a:cxn ang="0">
                  <a:pos x="connsiteX1" y="connsiteY1"/>
                </a:cxn>
                <a:cxn ang="0">
                  <a:pos x="connsiteX2" y="connsiteY2"/>
                </a:cxn>
              </a:cxnLst>
              <a:rect l="l" t="t" r="r" b="b"/>
              <a:pathLst>
                <a:path w="1785" h="965">
                  <a:moveTo>
                    <a:pt x="756" y="-1804"/>
                  </a:moveTo>
                  <a:cubicBezTo>
                    <a:pt x="35" y="-1769"/>
                    <a:pt x="-663" y="-2135"/>
                    <a:pt x="-1030" y="-2762"/>
                  </a:cubicBezTo>
                  <a:cubicBezTo>
                    <a:pt x="-237" y="-2798"/>
                    <a:pt x="461" y="-2668"/>
                    <a:pt x="756" y="-1804"/>
                  </a:cubicBezTo>
                  <a:close/>
                </a:path>
              </a:pathLst>
            </a:custGeom>
            <a:solidFill>
              <a:srgbClr val="020202"/>
            </a:solidFill>
            <a:ln w="1171" cap="flat">
              <a:noFill/>
              <a:prstDash val="solid"/>
              <a:miter/>
            </a:ln>
          </p:spPr>
          <p:txBody>
            <a:bodyPr rtlCol="0" anchor="ctr"/>
            <a:lstStyle/>
            <a:p>
              <a:endParaRPr lang="es-CO"/>
            </a:p>
          </p:txBody>
        </p:sp>
        <p:sp>
          <p:nvSpPr>
            <p:cNvPr id="536" name="Freeform: Shape 535">
              <a:extLst>
                <a:ext uri="{FF2B5EF4-FFF2-40B4-BE49-F238E27FC236}">
                  <a16:creationId xmlns:a16="http://schemas.microsoft.com/office/drawing/2014/main" id="{514F5CF0-3FB0-FA2E-9089-F7C30DF5E4FA}"/>
                </a:ext>
              </a:extLst>
            </p:cNvPr>
            <p:cNvSpPr/>
            <p:nvPr/>
          </p:nvSpPr>
          <p:spPr>
            <a:xfrm rot="19975584">
              <a:off x="13021408" y="6077269"/>
              <a:ext cx="1797" cy="996"/>
            </a:xfrm>
            <a:custGeom>
              <a:avLst/>
              <a:gdLst>
                <a:gd name="connsiteX0" fmla="*/ 768 w 1797"/>
                <a:gd name="connsiteY0" fmla="*/ -1773 h 996"/>
                <a:gd name="connsiteX1" fmla="*/ -1030 w 1797"/>
                <a:gd name="connsiteY1" fmla="*/ -2755 h 996"/>
                <a:gd name="connsiteX2" fmla="*/ 768 w 1797"/>
                <a:gd name="connsiteY2" fmla="*/ -1773 h 996"/>
              </a:gdLst>
              <a:ahLst/>
              <a:cxnLst>
                <a:cxn ang="0">
                  <a:pos x="connsiteX0" y="connsiteY0"/>
                </a:cxn>
                <a:cxn ang="0">
                  <a:pos x="connsiteX1" y="connsiteY1"/>
                </a:cxn>
                <a:cxn ang="0">
                  <a:pos x="connsiteX2" y="connsiteY2"/>
                </a:cxn>
              </a:cxnLst>
              <a:rect l="l" t="t" r="r" b="b"/>
              <a:pathLst>
                <a:path w="1797" h="996">
                  <a:moveTo>
                    <a:pt x="768" y="-1773"/>
                  </a:moveTo>
                  <a:cubicBezTo>
                    <a:pt x="35" y="-1738"/>
                    <a:pt x="-663" y="-2116"/>
                    <a:pt x="-1030" y="-2755"/>
                  </a:cubicBezTo>
                  <a:cubicBezTo>
                    <a:pt x="-178" y="-2814"/>
                    <a:pt x="532" y="-2696"/>
                    <a:pt x="768" y="-1773"/>
                  </a:cubicBezTo>
                  <a:close/>
                </a:path>
              </a:pathLst>
            </a:custGeom>
            <a:solidFill>
              <a:srgbClr val="020202"/>
            </a:solidFill>
            <a:ln w="1171" cap="flat">
              <a:noFill/>
              <a:prstDash val="solid"/>
              <a:miter/>
            </a:ln>
          </p:spPr>
          <p:txBody>
            <a:bodyPr rtlCol="0" anchor="ctr"/>
            <a:lstStyle/>
            <a:p>
              <a:endParaRPr lang="es-CO"/>
            </a:p>
          </p:txBody>
        </p:sp>
        <p:sp>
          <p:nvSpPr>
            <p:cNvPr id="537" name="Freeform: Shape 536">
              <a:extLst>
                <a:ext uri="{FF2B5EF4-FFF2-40B4-BE49-F238E27FC236}">
                  <a16:creationId xmlns:a16="http://schemas.microsoft.com/office/drawing/2014/main" id="{FCEA650E-F8DA-52C2-B1E2-0DF5D6FAD645}"/>
                </a:ext>
              </a:extLst>
            </p:cNvPr>
            <p:cNvSpPr/>
            <p:nvPr/>
          </p:nvSpPr>
          <p:spPr>
            <a:xfrm rot="19975584">
              <a:off x="13027785" y="6077900"/>
              <a:ext cx="1715" cy="1052"/>
            </a:xfrm>
            <a:custGeom>
              <a:avLst/>
              <a:gdLst>
                <a:gd name="connsiteX0" fmla="*/ 686 w 1715"/>
                <a:gd name="connsiteY0" fmla="*/ -1715 h 1052"/>
                <a:gd name="connsiteX1" fmla="*/ -1030 w 1715"/>
                <a:gd name="connsiteY1" fmla="*/ -2768 h 1052"/>
                <a:gd name="connsiteX2" fmla="*/ 686 w 1715"/>
                <a:gd name="connsiteY2" fmla="*/ -1715 h 1052"/>
              </a:gdLst>
              <a:ahLst/>
              <a:cxnLst>
                <a:cxn ang="0">
                  <a:pos x="connsiteX0" y="connsiteY0"/>
                </a:cxn>
                <a:cxn ang="0">
                  <a:pos x="connsiteX1" y="connsiteY1"/>
                </a:cxn>
                <a:cxn ang="0">
                  <a:pos x="connsiteX2" y="connsiteY2"/>
                </a:cxn>
              </a:cxnLst>
              <a:rect l="l" t="t" r="r" b="b"/>
              <a:pathLst>
                <a:path w="1715" h="1052">
                  <a:moveTo>
                    <a:pt x="686" y="-1715"/>
                  </a:moveTo>
                  <a:cubicBezTo>
                    <a:pt x="-36" y="-1726"/>
                    <a:pt x="-698" y="-2129"/>
                    <a:pt x="-1030" y="-2768"/>
                  </a:cubicBezTo>
                  <a:cubicBezTo>
                    <a:pt x="-249" y="-2756"/>
                    <a:pt x="449" y="-2602"/>
                    <a:pt x="686" y="-1715"/>
                  </a:cubicBezTo>
                  <a:close/>
                </a:path>
              </a:pathLst>
            </a:custGeom>
            <a:solidFill>
              <a:srgbClr val="020202"/>
            </a:solidFill>
            <a:ln w="1171" cap="flat">
              <a:noFill/>
              <a:prstDash val="solid"/>
              <a:miter/>
            </a:ln>
          </p:spPr>
          <p:txBody>
            <a:bodyPr rtlCol="0" anchor="ctr"/>
            <a:lstStyle/>
            <a:p>
              <a:endParaRPr lang="es-CO"/>
            </a:p>
          </p:txBody>
        </p:sp>
        <p:sp>
          <p:nvSpPr>
            <p:cNvPr id="538" name="Freeform: Shape 537">
              <a:extLst>
                <a:ext uri="{FF2B5EF4-FFF2-40B4-BE49-F238E27FC236}">
                  <a16:creationId xmlns:a16="http://schemas.microsoft.com/office/drawing/2014/main" id="{727870DF-BAFC-15C7-90C1-4898EA477792}"/>
                </a:ext>
              </a:extLst>
            </p:cNvPr>
            <p:cNvSpPr/>
            <p:nvPr/>
          </p:nvSpPr>
          <p:spPr>
            <a:xfrm rot="19975584">
              <a:off x="13058012" y="6083127"/>
              <a:ext cx="1691" cy="1076"/>
            </a:xfrm>
            <a:custGeom>
              <a:avLst/>
              <a:gdLst>
                <a:gd name="connsiteX0" fmla="*/ 662 w 1691"/>
                <a:gd name="connsiteY0" fmla="*/ -1691 h 1076"/>
                <a:gd name="connsiteX1" fmla="*/ -1030 w 1691"/>
                <a:gd name="connsiteY1" fmla="*/ -2768 h 1076"/>
                <a:gd name="connsiteX2" fmla="*/ 662 w 1691"/>
                <a:gd name="connsiteY2" fmla="*/ -1691 h 1076"/>
              </a:gdLst>
              <a:ahLst/>
              <a:cxnLst>
                <a:cxn ang="0">
                  <a:pos x="connsiteX0" y="connsiteY0"/>
                </a:cxn>
                <a:cxn ang="0">
                  <a:pos x="connsiteX1" y="connsiteY1"/>
                </a:cxn>
                <a:cxn ang="0">
                  <a:pos x="connsiteX2" y="connsiteY2"/>
                </a:cxn>
              </a:cxnLst>
              <a:rect l="l" t="t" r="r" b="b"/>
              <a:pathLst>
                <a:path w="1691" h="1076">
                  <a:moveTo>
                    <a:pt x="662" y="-1691"/>
                  </a:moveTo>
                  <a:cubicBezTo>
                    <a:pt x="-60" y="-1715"/>
                    <a:pt x="-698" y="-2129"/>
                    <a:pt x="-1030" y="-2768"/>
                  </a:cubicBezTo>
                  <a:cubicBezTo>
                    <a:pt x="-249" y="-2756"/>
                    <a:pt x="425" y="-2614"/>
                    <a:pt x="662" y="-1691"/>
                  </a:cubicBezTo>
                  <a:close/>
                </a:path>
              </a:pathLst>
            </a:custGeom>
            <a:solidFill>
              <a:srgbClr val="020202"/>
            </a:solidFill>
            <a:ln w="1171" cap="flat">
              <a:noFill/>
              <a:prstDash val="solid"/>
              <a:miter/>
            </a:ln>
          </p:spPr>
          <p:txBody>
            <a:bodyPr rtlCol="0" anchor="ctr"/>
            <a:lstStyle/>
            <a:p>
              <a:endParaRPr lang="es-CO"/>
            </a:p>
          </p:txBody>
        </p:sp>
        <p:sp>
          <p:nvSpPr>
            <p:cNvPr id="539" name="Freeform: Shape 538">
              <a:extLst>
                <a:ext uri="{FF2B5EF4-FFF2-40B4-BE49-F238E27FC236}">
                  <a16:creationId xmlns:a16="http://schemas.microsoft.com/office/drawing/2014/main" id="{E9CC9D62-38EF-1A8A-6BC5-4E5E9522B9E2}"/>
                </a:ext>
              </a:extLst>
            </p:cNvPr>
            <p:cNvSpPr/>
            <p:nvPr/>
          </p:nvSpPr>
          <p:spPr>
            <a:xfrm rot="19975584">
              <a:off x="13123247" y="6105107"/>
              <a:ext cx="863" cy="1017"/>
            </a:xfrm>
            <a:custGeom>
              <a:avLst/>
              <a:gdLst>
                <a:gd name="connsiteX0" fmla="*/ -166 w 863"/>
                <a:gd name="connsiteY0" fmla="*/ -1750 h 1017"/>
                <a:gd name="connsiteX1" fmla="*/ -1030 w 863"/>
                <a:gd name="connsiteY1" fmla="*/ -2768 h 1017"/>
                <a:gd name="connsiteX2" fmla="*/ -166 w 863"/>
                <a:gd name="connsiteY2" fmla="*/ -1750 h 1017"/>
              </a:gdLst>
              <a:ahLst/>
              <a:cxnLst>
                <a:cxn ang="0">
                  <a:pos x="connsiteX0" y="connsiteY0"/>
                </a:cxn>
                <a:cxn ang="0">
                  <a:pos x="connsiteX1" y="connsiteY1"/>
                </a:cxn>
                <a:cxn ang="0">
                  <a:pos x="connsiteX2" y="connsiteY2"/>
                </a:cxn>
              </a:cxnLst>
              <a:rect l="l" t="t" r="r" b="b"/>
              <a:pathLst>
                <a:path w="863" h="1017">
                  <a:moveTo>
                    <a:pt x="-166" y="-1750"/>
                  </a:moveTo>
                  <a:cubicBezTo>
                    <a:pt x="-651" y="-1857"/>
                    <a:pt x="-1006" y="-2271"/>
                    <a:pt x="-1030" y="-2768"/>
                  </a:cubicBezTo>
                  <a:cubicBezTo>
                    <a:pt x="-556" y="-2637"/>
                    <a:pt x="-213" y="-2235"/>
                    <a:pt x="-166" y="-1750"/>
                  </a:cubicBezTo>
                  <a:close/>
                </a:path>
              </a:pathLst>
            </a:custGeom>
            <a:solidFill>
              <a:srgbClr val="020202"/>
            </a:solidFill>
            <a:ln w="1171" cap="flat">
              <a:noFill/>
              <a:prstDash val="solid"/>
              <a:miter/>
            </a:ln>
          </p:spPr>
          <p:txBody>
            <a:bodyPr rtlCol="0" anchor="ctr"/>
            <a:lstStyle/>
            <a:p>
              <a:endParaRPr lang="es-CO"/>
            </a:p>
          </p:txBody>
        </p:sp>
        <p:sp>
          <p:nvSpPr>
            <p:cNvPr id="540" name="Freeform: Shape 539">
              <a:extLst>
                <a:ext uri="{FF2B5EF4-FFF2-40B4-BE49-F238E27FC236}">
                  <a16:creationId xmlns:a16="http://schemas.microsoft.com/office/drawing/2014/main" id="{CCC7A857-0824-C2FA-35C0-E7CB88698AC0}"/>
                </a:ext>
              </a:extLst>
            </p:cNvPr>
            <p:cNvSpPr/>
            <p:nvPr/>
          </p:nvSpPr>
          <p:spPr>
            <a:xfrm rot="19975584">
              <a:off x="13116904" y="6102474"/>
              <a:ext cx="922" cy="993"/>
            </a:xfrm>
            <a:custGeom>
              <a:avLst/>
              <a:gdLst>
                <a:gd name="connsiteX0" fmla="*/ -107 w 922"/>
                <a:gd name="connsiteY0" fmla="*/ -1774 h 993"/>
                <a:gd name="connsiteX1" fmla="*/ -1030 w 922"/>
                <a:gd name="connsiteY1" fmla="*/ -2768 h 993"/>
                <a:gd name="connsiteX2" fmla="*/ -107 w 922"/>
                <a:gd name="connsiteY2" fmla="*/ -1774 h 993"/>
              </a:gdLst>
              <a:ahLst/>
              <a:cxnLst>
                <a:cxn ang="0">
                  <a:pos x="connsiteX0" y="connsiteY0"/>
                </a:cxn>
                <a:cxn ang="0">
                  <a:pos x="connsiteX1" y="connsiteY1"/>
                </a:cxn>
                <a:cxn ang="0">
                  <a:pos x="connsiteX2" y="connsiteY2"/>
                </a:cxn>
              </a:cxnLst>
              <a:rect l="l" t="t" r="r" b="b"/>
              <a:pathLst>
                <a:path w="922" h="993">
                  <a:moveTo>
                    <a:pt x="-107" y="-1774"/>
                  </a:moveTo>
                  <a:cubicBezTo>
                    <a:pt x="-592" y="-1880"/>
                    <a:pt x="-958" y="-2271"/>
                    <a:pt x="-1030" y="-2768"/>
                  </a:cubicBezTo>
                  <a:cubicBezTo>
                    <a:pt x="-544" y="-2661"/>
                    <a:pt x="-178" y="-2271"/>
                    <a:pt x="-107" y="-1774"/>
                  </a:cubicBezTo>
                  <a:close/>
                </a:path>
              </a:pathLst>
            </a:custGeom>
            <a:solidFill>
              <a:srgbClr val="020202"/>
            </a:solidFill>
            <a:ln w="1171" cap="flat">
              <a:noFill/>
              <a:prstDash val="solid"/>
              <a:miter/>
            </a:ln>
          </p:spPr>
          <p:txBody>
            <a:bodyPr rtlCol="0" anchor="ctr"/>
            <a:lstStyle/>
            <a:p>
              <a:endParaRPr lang="es-CO"/>
            </a:p>
          </p:txBody>
        </p:sp>
        <p:sp>
          <p:nvSpPr>
            <p:cNvPr id="541" name="Freeform: Shape 540">
              <a:extLst>
                <a:ext uri="{FF2B5EF4-FFF2-40B4-BE49-F238E27FC236}">
                  <a16:creationId xmlns:a16="http://schemas.microsoft.com/office/drawing/2014/main" id="{DF704C90-56D5-1B7F-041E-F2136BAC9395}"/>
                </a:ext>
              </a:extLst>
            </p:cNvPr>
            <p:cNvSpPr/>
            <p:nvPr/>
          </p:nvSpPr>
          <p:spPr>
            <a:xfrm rot="19975584">
              <a:off x="13115753" y="6102043"/>
              <a:ext cx="910" cy="993"/>
            </a:xfrm>
            <a:custGeom>
              <a:avLst/>
              <a:gdLst>
                <a:gd name="connsiteX0" fmla="*/ -119 w 910"/>
                <a:gd name="connsiteY0" fmla="*/ -1774 h 993"/>
                <a:gd name="connsiteX1" fmla="*/ -1030 w 910"/>
                <a:gd name="connsiteY1" fmla="*/ -2768 h 993"/>
                <a:gd name="connsiteX2" fmla="*/ -119 w 910"/>
                <a:gd name="connsiteY2" fmla="*/ -1774 h 993"/>
              </a:gdLst>
              <a:ahLst/>
              <a:cxnLst>
                <a:cxn ang="0">
                  <a:pos x="connsiteX0" y="connsiteY0"/>
                </a:cxn>
                <a:cxn ang="0">
                  <a:pos x="connsiteX1" y="connsiteY1"/>
                </a:cxn>
                <a:cxn ang="0">
                  <a:pos x="connsiteX2" y="connsiteY2"/>
                </a:cxn>
              </a:cxnLst>
              <a:rect l="l" t="t" r="r" b="b"/>
              <a:pathLst>
                <a:path w="910" h="993">
                  <a:moveTo>
                    <a:pt x="-119" y="-1774"/>
                  </a:moveTo>
                  <a:cubicBezTo>
                    <a:pt x="-604" y="-1880"/>
                    <a:pt x="-959" y="-2283"/>
                    <a:pt x="-1030" y="-2768"/>
                  </a:cubicBezTo>
                  <a:cubicBezTo>
                    <a:pt x="-568" y="-2638"/>
                    <a:pt x="-213" y="-2247"/>
                    <a:pt x="-119" y="-1774"/>
                  </a:cubicBezTo>
                  <a:close/>
                </a:path>
              </a:pathLst>
            </a:custGeom>
            <a:solidFill>
              <a:srgbClr val="020202"/>
            </a:solidFill>
            <a:ln w="1171" cap="flat">
              <a:noFill/>
              <a:prstDash val="solid"/>
              <a:miter/>
            </a:ln>
          </p:spPr>
          <p:txBody>
            <a:bodyPr rtlCol="0" anchor="ctr"/>
            <a:lstStyle/>
            <a:p>
              <a:endParaRPr lang="es-CO"/>
            </a:p>
          </p:txBody>
        </p:sp>
        <p:sp>
          <p:nvSpPr>
            <p:cNvPr id="542" name="Freeform: Shape 541">
              <a:extLst>
                <a:ext uri="{FF2B5EF4-FFF2-40B4-BE49-F238E27FC236}">
                  <a16:creationId xmlns:a16="http://schemas.microsoft.com/office/drawing/2014/main" id="{737F204D-40E1-E9DE-6B20-5A96F1D61959}"/>
                </a:ext>
              </a:extLst>
            </p:cNvPr>
            <p:cNvSpPr/>
            <p:nvPr/>
          </p:nvSpPr>
          <p:spPr>
            <a:xfrm rot="19975584">
              <a:off x="13114603" y="6101626"/>
              <a:ext cx="887" cy="970"/>
            </a:xfrm>
            <a:custGeom>
              <a:avLst/>
              <a:gdLst>
                <a:gd name="connsiteX0" fmla="*/ -142 w 887"/>
                <a:gd name="connsiteY0" fmla="*/ -1798 h 970"/>
                <a:gd name="connsiteX1" fmla="*/ -1030 w 887"/>
                <a:gd name="connsiteY1" fmla="*/ -2768 h 970"/>
              </a:gdLst>
              <a:ahLst/>
              <a:cxnLst>
                <a:cxn ang="0">
                  <a:pos x="connsiteX0" y="connsiteY0"/>
                </a:cxn>
                <a:cxn ang="0">
                  <a:pos x="connsiteX1" y="connsiteY1"/>
                </a:cxn>
              </a:cxnLst>
              <a:rect l="l" t="t" r="r" b="b"/>
              <a:pathLst>
                <a:path w="887" h="970">
                  <a:moveTo>
                    <a:pt x="-142" y="-1798"/>
                  </a:moveTo>
                  <a:cubicBezTo>
                    <a:pt x="-604" y="-1916"/>
                    <a:pt x="-959" y="-2295"/>
                    <a:pt x="-1030" y="-2768"/>
                  </a:cubicBezTo>
                  <a:close/>
                </a:path>
              </a:pathLst>
            </a:custGeom>
            <a:solidFill>
              <a:srgbClr val="020202"/>
            </a:solidFill>
            <a:ln w="1171" cap="flat">
              <a:noFill/>
              <a:prstDash val="solid"/>
              <a:miter/>
            </a:ln>
          </p:spPr>
          <p:txBody>
            <a:bodyPr rtlCol="0" anchor="ctr"/>
            <a:lstStyle/>
            <a:p>
              <a:endParaRPr lang="es-CO"/>
            </a:p>
          </p:txBody>
        </p:sp>
        <p:sp>
          <p:nvSpPr>
            <p:cNvPr id="543" name="Freeform: Shape 542">
              <a:extLst>
                <a:ext uri="{FF2B5EF4-FFF2-40B4-BE49-F238E27FC236}">
                  <a16:creationId xmlns:a16="http://schemas.microsoft.com/office/drawing/2014/main" id="{B69002F1-75EA-4371-84AC-C4ACC641AC45}"/>
                </a:ext>
              </a:extLst>
            </p:cNvPr>
            <p:cNvSpPr/>
            <p:nvPr/>
          </p:nvSpPr>
          <p:spPr>
            <a:xfrm rot="19975584">
              <a:off x="13108243" y="6099035"/>
              <a:ext cx="934" cy="1005"/>
            </a:xfrm>
            <a:custGeom>
              <a:avLst/>
              <a:gdLst>
                <a:gd name="connsiteX0" fmla="*/ -95 w 934"/>
                <a:gd name="connsiteY0" fmla="*/ -1762 h 1005"/>
                <a:gd name="connsiteX1" fmla="*/ -1030 w 934"/>
                <a:gd name="connsiteY1" fmla="*/ -2768 h 1005"/>
                <a:gd name="connsiteX2" fmla="*/ -95 w 934"/>
                <a:gd name="connsiteY2" fmla="*/ -1762 h 1005"/>
              </a:gdLst>
              <a:ahLst/>
              <a:cxnLst>
                <a:cxn ang="0">
                  <a:pos x="connsiteX0" y="connsiteY0"/>
                </a:cxn>
                <a:cxn ang="0">
                  <a:pos x="connsiteX1" y="connsiteY1"/>
                </a:cxn>
                <a:cxn ang="0">
                  <a:pos x="connsiteX2" y="connsiteY2"/>
                </a:cxn>
              </a:cxnLst>
              <a:rect l="l" t="t" r="r" b="b"/>
              <a:pathLst>
                <a:path w="934" h="1005">
                  <a:moveTo>
                    <a:pt x="-95" y="-1762"/>
                  </a:moveTo>
                  <a:cubicBezTo>
                    <a:pt x="-592" y="-1869"/>
                    <a:pt x="-959" y="-2271"/>
                    <a:pt x="-1030" y="-2768"/>
                  </a:cubicBezTo>
                  <a:cubicBezTo>
                    <a:pt x="-533" y="-2661"/>
                    <a:pt x="-166" y="-2259"/>
                    <a:pt x="-95" y="-1762"/>
                  </a:cubicBezTo>
                  <a:close/>
                </a:path>
              </a:pathLst>
            </a:custGeom>
            <a:solidFill>
              <a:srgbClr val="020202"/>
            </a:solidFill>
            <a:ln w="1171" cap="flat">
              <a:noFill/>
              <a:prstDash val="solid"/>
              <a:miter/>
            </a:ln>
          </p:spPr>
          <p:txBody>
            <a:bodyPr rtlCol="0" anchor="ctr"/>
            <a:lstStyle/>
            <a:p>
              <a:endParaRPr lang="es-CO"/>
            </a:p>
          </p:txBody>
        </p:sp>
        <p:sp>
          <p:nvSpPr>
            <p:cNvPr id="544" name="Freeform: Shape 543">
              <a:extLst>
                <a:ext uri="{FF2B5EF4-FFF2-40B4-BE49-F238E27FC236}">
                  <a16:creationId xmlns:a16="http://schemas.microsoft.com/office/drawing/2014/main" id="{67400B40-0034-70D0-7E2C-F8D2A339EA6B}"/>
                </a:ext>
              </a:extLst>
            </p:cNvPr>
            <p:cNvSpPr/>
            <p:nvPr/>
          </p:nvSpPr>
          <p:spPr>
            <a:xfrm rot="19975584">
              <a:off x="13107116" y="6098636"/>
              <a:ext cx="898" cy="993"/>
            </a:xfrm>
            <a:custGeom>
              <a:avLst/>
              <a:gdLst>
                <a:gd name="connsiteX0" fmla="*/ -131 w 898"/>
                <a:gd name="connsiteY0" fmla="*/ -1774 h 993"/>
                <a:gd name="connsiteX1" fmla="*/ -1030 w 898"/>
                <a:gd name="connsiteY1" fmla="*/ -2768 h 993"/>
                <a:gd name="connsiteX2" fmla="*/ -131 w 898"/>
                <a:gd name="connsiteY2" fmla="*/ -1774 h 993"/>
              </a:gdLst>
              <a:ahLst/>
              <a:cxnLst>
                <a:cxn ang="0">
                  <a:pos x="connsiteX0" y="connsiteY0"/>
                </a:cxn>
                <a:cxn ang="0">
                  <a:pos x="connsiteX1" y="connsiteY1"/>
                </a:cxn>
                <a:cxn ang="0">
                  <a:pos x="connsiteX2" y="connsiteY2"/>
                </a:cxn>
              </a:cxnLst>
              <a:rect l="l" t="t" r="r" b="b"/>
              <a:pathLst>
                <a:path w="898" h="993">
                  <a:moveTo>
                    <a:pt x="-131" y="-1774"/>
                  </a:moveTo>
                  <a:cubicBezTo>
                    <a:pt x="-615" y="-1869"/>
                    <a:pt x="-982" y="-2271"/>
                    <a:pt x="-1030" y="-2768"/>
                  </a:cubicBezTo>
                  <a:cubicBezTo>
                    <a:pt x="-556" y="-2649"/>
                    <a:pt x="-201" y="-2259"/>
                    <a:pt x="-131" y="-1774"/>
                  </a:cubicBezTo>
                  <a:close/>
                </a:path>
              </a:pathLst>
            </a:custGeom>
            <a:solidFill>
              <a:srgbClr val="020202"/>
            </a:solidFill>
            <a:ln w="1171" cap="flat">
              <a:noFill/>
              <a:prstDash val="solid"/>
              <a:miter/>
            </a:ln>
          </p:spPr>
          <p:txBody>
            <a:bodyPr rtlCol="0" anchor="ctr"/>
            <a:lstStyle/>
            <a:p>
              <a:endParaRPr lang="es-CO"/>
            </a:p>
          </p:txBody>
        </p:sp>
        <p:sp>
          <p:nvSpPr>
            <p:cNvPr id="545" name="Freeform: Shape 544">
              <a:extLst>
                <a:ext uri="{FF2B5EF4-FFF2-40B4-BE49-F238E27FC236}">
                  <a16:creationId xmlns:a16="http://schemas.microsoft.com/office/drawing/2014/main" id="{F1E0B776-380D-578D-46C6-8EDE60823E38}"/>
                </a:ext>
              </a:extLst>
            </p:cNvPr>
            <p:cNvSpPr/>
            <p:nvPr/>
          </p:nvSpPr>
          <p:spPr>
            <a:xfrm rot="19975584">
              <a:off x="13105960" y="6098182"/>
              <a:ext cx="875" cy="969"/>
            </a:xfrm>
            <a:custGeom>
              <a:avLst/>
              <a:gdLst>
                <a:gd name="connsiteX0" fmla="*/ -154 w 875"/>
                <a:gd name="connsiteY0" fmla="*/ -1798 h 969"/>
                <a:gd name="connsiteX1" fmla="*/ -1030 w 875"/>
                <a:gd name="connsiteY1" fmla="*/ -2768 h 969"/>
              </a:gdLst>
              <a:ahLst/>
              <a:cxnLst>
                <a:cxn ang="0">
                  <a:pos x="connsiteX0" y="connsiteY0"/>
                </a:cxn>
                <a:cxn ang="0">
                  <a:pos x="connsiteX1" y="connsiteY1"/>
                </a:cxn>
              </a:cxnLst>
              <a:rect l="l" t="t" r="r" b="b"/>
              <a:pathLst>
                <a:path w="875" h="969">
                  <a:moveTo>
                    <a:pt x="-154" y="-1798"/>
                  </a:moveTo>
                  <a:cubicBezTo>
                    <a:pt x="-627" y="-1892"/>
                    <a:pt x="-982" y="-2283"/>
                    <a:pt x="-1030" y="-2768"/>
                  </a:cubicBezTo>
                  <a:close/>
                </a:path>
              </a:pathLst>
            </a:custGeom>
            <a:solidFill>
              <a:srgbClr val="020202"/>
            </a:solidFill>
            <a:ln w="1171" cap="flat">
              <a:noFill/>
              <a:prstDash val="solid"/>
              <a:miter/>
            </a:ln>
          </p:spPr>
          <p:txBody>
            <a:bodyPr rtlCol="0" anchor="ctr"/>
            <a:lstStyle/>
            <a:p>
              <a:endParaRPr lang="es-CO"/>
            </a:p>
          </p:txBody>
        </p:sp>
        <p:sp>
          <p:nvSpPr>
            <p:cNvPr id="546" name="Freeform: Shape 545">
              <a:extLst>
                <a:ext uri="{FF2B5EF4-FFF2-40B4-BE49-F238E27FC236}">
                  <a16:creationId xmlns:a16="http://schemas.microsoft.com/office/drawing/2014/main" id="{D12436FC-A073-6E73-8F5F-8802D62B3D64}"/>
                </a:ext>
              </a:extLst>
            </p:cNvPr>
            <p:cNvSpPr/>
            <p:nvPr/>
          </p:nvSpPr>
          <p:spPr>
            <a:xfrm rot="19975584">
              <a:off x="13101226" y="6096643"/>
              <a:ext cx="910" cy="898"/>
            </a:xfrm>
            <a:custGeom>
              <a:avLst/>
              <a:gdLst>
                <a:gd name="connsiteX0" fmla="*/ -119 w 910"/>
                <a:gd name="connsiteY0" fmla="*/ -1869 h 898"/>
                <a:gd name="connsiteX1" fmla="*/ -1030 w 910"/>
                <a:gd name="connsiteY1" fmla="*/ -2768 h 898"/>
              </a:gdLst>
              <a:ahLst/>
              <a:cxnLst>
                <a:cxn ang="0">
                  <a:pos x="connsiteX0" y="connsiteY0"/>
                </a:cxn>
                <a:cxn ang="0">
                  <a:pos x="connsiteX1" y="connsiteY1"/>
                </a:cxn>
              </a:cxnLst>
              <a:rect l="l" t="t" r="r" b="b"/>
              <a:pathLst>
                <a:path w="910" h="898">
                  <a:moveTo>
                    <a:pt x="-119" y="-1869"/>
                  </a:moveTo>
                  <a:cubicBezTo>
                    <a:pt x="-592" y="-1927"/>
                    <a:pt x="-959" y="-2294"/>
                    <a:pt x="-1030" y="-2768"/>
                  </a:cubicBezTo>
                  <a:close/>
                </a:path>
              </a:pathLst>
            </a:custGeom>
            <a:solidFill>
              <a:srgbClr val="020202"/>
            </a:solidFill>
            <a:ln w="1171" cap="flat">
              <a:noFill/>
              <a:prstDash val="solid"/>
              <a:miter/>
            </a:ln>
          </p:spPr>
          <p:txBody>
            <a:bodyPr rtlCol="0" anchor="ctr"/>
            <a:lstStyle/>
            <a:p>
              <a:endParaRPr lang="es-CO"/>
            </a:p>
          </p:txBody>
        </p:sp>
        <p:sp>
          <p:nvSpPr>
            <p:cNvPr id="547" name="Freeform: Shape 546">
              <a:extLst>
                <a:ext uri="{FF2B5EF4-FFF2-40B4-BE49-F238E27FC236}">
                  <a16:creationId xmlns:a16="http://schemas.microsoft.com/office/drawing/2014/main" id="{CA5BA3A7-252B-F33D-C70A-0880A569E66E}"/>
                </a:ext>
              </a:extLst>
            </p:cNvPr>
            <p:cNvSpPr/>
            <p:nvPr/>
          </p:nvSpPr>
          <p:spPr>
            <a:xfrm rot="19975584">
              <a:off x="13090162" y="6092538"/>
              <a:ext cx="922" cy="1005"/>
            </a:xfrm>
            <a:custGeom>
              <a:avLst/>
              <a:gdLst>
                <a:gd name="connsiteX0" fmla="*/ -107 w 922"/>
                <a:gd name="connsiteY0" fmla="*/ -1762 h 1005"/>
                <a:gd name="connsiteX1" fmla="*/ -1030 w 922"/>
                <a:gd name="connsiteY1" fmla="*/ -2768 h 1005"/>
                <a:gd name="connsiteX2" fmla="*/ -107 w 922"/>
                <a:gd name="connsiteY2" fmla="*/ -1762 h 1005"/>
              </a:gdLst>
              <a:ahLst/>
              <a:cxnLst>
                <a:cxn ang="0">
                  <a:pos x="connsiteX0" y="connsiteY0"/>
                </a:cxn>
                <a:cxn ang="0">
                  <a:pos x="connsiteX1" y="connsiteY1"/>
                </a:cxn>
                <a:cxn ang="0">
                  <a:pos x="connsiteX2" y="connsiteY2"/>
                </a:cxn>
              </a:cxnLst>
              <a:rect l="l" t="t" r="r" b="b"/>
              <a:pathLst>
                <a:path w="922" h="1005">
                  <a:moveTo>
                    <a:pt x="-107" y="-1762"/>
                  </a:moveTo>
                  <a:cubicBezTo>
                    <a:pt x="-604" y="-1845"/>
                    <a:pt x="-982" y="-2259"/>
                    <a:pt x="-1030" y="-2768"/>
                  </a:cubicBezTo>
                  <a:cubicBezTo>
                    <a:pt x="-544" y="-2661"/>
                    <a:pt x="-166" y="-2259"/>
                    <a:pt x="-107" y="-1762"/>
                  </a:cubicBezTo>
                  <a:close/>
                </a:path>
              </a:pathLst>
            </a:custGeom>
            <a:solidFill>
              <a:srgbClr val="020202"/>
            </a:solidFill>
            <a:ln w="1171" cap="flat">
              <a:noFill/>
              <a:prstDash val="solid"/>
              <a:miter/>
            </a:ln>
          </p:spPr>
          <p:txBody>
            <a:bodyPr rtlCol="0" anchor="ctr"/>
            <a:lstStyle/>
            <a:p>
              <a:endParaRPr lang="es-CO"/>
            </a:p>
          </p:txBody>
        </p:sp>
        <p:sp>
          <p:nvSpPr>
            <p:cNvPr id="548" name="Freeform: Shape 547">
              <a:extLst>
                <a:ext uri="{FF2B5EF4-FFF2-40B4-BE49-F238E27FC236}">
                  <a16:creationId xmlns:a16="http://schemas.microsoft.com/office/drawing/2014/main" id="{6EE6945F-10EB-5287-2BE0-3295C9607863}"/>
                </a:ext>
              </a:extLst>
            </p:cNvPr>
            <p:cNvSpPr/>
            <p:nvPr/>
          </p:nvSpPr>
          <p:spPr>
            <a:xfrm rot="19975584">
              <a:off x="13089008" y="6092107"/>
              <a:ext cx="910" cy="993"/>
            </a:xfrm>
            <a:custGeom>
              <a:avLst/>
              <a:gdLst>
                <a:gd name="connsiteX0" fmla="*/ -119 w 910"/>
                <a:gd name="connsiteY0" fmla="*/ -1774 h 993"/>
                <a:gd name="connsiteX1" fmla="*/ -1030 w 910"/>
                <a:gd name="connsiteY1" fmla="*/ -2768 h 993"/>
                <a:gd name="connsiteX2" fmla="*/ -119 w 910"/>
                <a:gd name="connsiteY2" fmla="*/ -1774 h 993"/>
              </a:gdLst>
              <a:ahLst/>
              <a:cxnLst>
                <a:cxn ang="0">
                  <a:pos x="connsiteX0" y="connsiteY0"/>
                </a:cxn>
                <a:cxn ang="0">
                  <a:pos x="connsiteX1" y="connsiteY1"/>
                </a:cxn>
                <a:cxn ang="0">
                  <a:pos x="connsiteX2" y="connsiteY2"/>
                </a:cxn>
              </a:cxnLst>
              <a:rect l="l" t="t" r="r" b="b"/>
              <a:pathLst>
                <a:path w="910" h="993">
                  <a:moveTo>
                    <a:pt x="-119" y="-1774"/>
                  </a:moveTo>
                  <a:cubicBezTo>
                    <a:pt x="-615" y="-1857"/>
                    <a:pt x="-994" y="-2271"/>
                    <a:pt x="-1030" y="-2768"/>
                  </a:cubicBezTo>
                  <a:cubicBezTo>
                    <a:pt x="-556" y="-2649"/>
                    <a:pt x="-201" y="-2259"/>
                    <a:pt x="-119" y="-1774"/>
                  </a:cubicBezTo>
                  <a:close/>
                </a:path>
              </a:pathLst>
            </a:custGeom>
            <a:solidFill>
              <a:srgbClr val="020202"/>
            </a:solidFill>
            <a:ln w="1171" cap="flat">
              <a:noFill/>
              <a:prstDash val="solid"/>
              <a:miter/>
            </a:ln>
          </p:spPr>
          <p:txBody>
            <a:bodyPr rtlCol="0" anchor="ctr"/>
            <a:lstStyle/>
            <a:p>
              <a:endParaRPr lang="es-CO"/>
            </a:p>
          </p:txBody>
        </p:sp>
        <p:sp>
          <p:nvSpPr>
            <p:cNvPr id="549" name="Freeform: Shape 548">
              <a:extLst>
                <a:ext uri="{FF2B5EF4-FFF2-40B4-BE49-F238E27FC236}">
                  <a16:creationId xmlns:a16="http://schemas.microsoft.com/office/drawing/2014/main" id="{8F27E13B-8846-2C37-B9E5-33DCE7D97ABB}"/>
                </a:ext>
              </a:extLst>
            </p:cNvPr>
            <p:cNvSpPr/>
            <p:nvPr/>
          </p:nvSpPr>
          <p:spPr>
            <a:xfrm rot="19975584">
              <a:off x="13087858" y="6091690"/>
              <a:ext cx="887" cy="970"/>
            </a:xfrm>
            <a:custGeom>
              <a:avLst/>
              <a:gdLst>
                <a:gd name="connsiteX0" fmla="*/ -142 w 887"/>
                <a:gd name="connsiteY0" fmla="*/ -1798 h 970"/>
                <a:gd name="connsiteX1" fmla="*/ -1030 w 887"/>
                <a:gd name="connsiteY1" fmla="*/ -2768 h 970"/>
                <a:gd name="connsiteX2" fmla="*/ -142 w 887"/>
                <a:gd name="connsiteY2" fmla="*/ -1798 h 970"/>
              </a:gdLst>
              <a:ahLst/>
              <a:cxnLst>
                <a:cxn ang="0">
                  <a:pos x="connsiteX0" y="connsiteY0"/>
                </a:cxn>
                <a:cxn ang="0">
                  <a:pos x="connsiteX1" y="connsiteY1"/>
                </a:cxn>
                <a:cxn ang="0">
                  <a:pos x="connsiteX2" y="connsiteY2"/>
                </a:cxn>
              </a:cxnLst>
              <a:rect l="l" t="t" r="r" b="b"/>
              <a:pathLst>
                <a:path w="887" h="970">
                  <a:moveTo>
                    <a:pt x="-142" y="-1798"/>
                  </a:moveTo>
                  <a:cubicBezTo>
                    <a:pt x="-616" y="-1892"/>
                    <a:pt x="-982" y="-2283"/>
                    <a:pt x="-1030" y="-2768"/>
                  </a:cubicBezTo>
                  <a:cubicBezTo>
                    <a:pt x="-580" y="-2626"/>
                    <a:pt x="-237" y="-2259"/>
                    <a:pt x="-142" y="-1798"/>
                  </a:cubicBezTo>
                  <a:close/>
                </a:path>
              </a:pathLst>
            </a:custGeom>
            <a:solidFill>
              <a:srgbClr val="020202"/>
            </a:solidFill>
            <a:ln w="1171" cap="flat">
              <a:noFill/>
              <a:prstDash val="solid"/>
              <a:miter/>
            </a:ln>
          </p:spPr>
          <p:txBody>
            <a:bodyPr rtlCol="0" anchor="ctr"/>
            <a:lstStyle/>
            <a:p>
              <a:endParaRPr lang="es-CO"/>
            </a:p>
          </p:txBody>
        </p:sp>
        <p:sp>
          <p:nvSpPr>
            <p:cNvPr id="550" name="Freeform: Shape 549">
              <a:extLst>
                <a:ext uri="{FF2B5EF4-FFF2-40B4-BE49-F238E27FC236}">
                  <a16:creationId xmlns:a16="http://schemas.microsoft.com/office/drawing/2014/main" id="{B0E2029F-B088-E231-79A5-7B4009E24392}"/>
                </a:ext>
              </a:extLst>
            </p:cNvPr>
            <p:cNvSpPr/>
            <p:nvPr/>
          </p:nvSpPr>
          <p:spPr>
            <a:xfrm rot="19975584">
              <a:off x="13080305" y="6088719"/>
              <a:ext cx="958" cy="993"/>
            </a:xfrm>
            <a:custGeom>
              <a:avLst/>
              <a:gdLst>
                <a:gd name="connsiteX0" fmla="*/ -71 w 958"/>
                <a:gd name="connsiteY0" fmla="*/ -1774 h 993"/>
                <a:gd name="connsiteX1" fmla="*/ -1030 w 958"/>
                <a:gd name="connsiteY1" fmla="*/ -2768 h 993"/>
                <a:gd name="connsiteX2" fmla="*/ -71 w 958"/>
                <a:gd name="connsiteY2" fmla="*/ -1774 h 993"/>
              </a:gdLst>
              <a:ahLst/>
              <a:cxnLst>
                <a:cxn ang="0">
                  <a:pos x="connsiteX0" y="connsiteY0"/>
                </a:cxn>
                <a:cxn ang="0">
                  <a:pos x="connsiteX1" y="connsiteY1"/>
                </a:cxn>
                <a:cxn ang="0">
                  <a:pos x="connsiteX2" y="connsiteY2"/>
                </a:cxn>
              </a:cxnLst>
              <a:rect l="l" t="t" r="r" b="b"/>
              <a:pathLst>
                <a:path w="958" h="993">
                  <a:moveTo>
                    <a:pt x="-71" y="-1774"/>
                  </a:moveTo>
                  <a:cubicBezTo>
                    <a:pt x="-568" y="-1869"/>
                    <a:pt x="-958" y="-2271"/>
                    <a:pt x="-1030" y="-2768"/>
                  </a:cubicBezTo>
                  <a:cubicBezTo>
                    <a:pt x="-533" y="-2673"/>
                    <a:pt x="-142" y="-2271"/>
                    <a:pt x="-71" y="-1774"/>
                  </a:cubicBezTo>
                  <a:close/>
                </a:path>
              </a:pathLst>
            </a:custGeom>
            <a:solidFill>
              <a:srgbClr val="020202"/>
            </a:solidFill>
            <a:ln w="1171" cap="flat">
              <a:noFill/>
              <a:prstDash val="solid"/>
              <a:miter/>
            </a:ln>
          </p:spPr>
          <p:txBody>
            <a:bodyPr rtlCol="0" anchor="ctr"/>
            <a:lstStyle/>
            <a:p>
              <a:endParaRPr lang="es-CO"/>
            </a:p>
          </p:txBody>
        </p:sp>
        <p:sp>
          <p:nvSpPr>
            <p:cNvPr id="551" name="Freeform: Shape 550">
              <a:extLst>
                <a:ext uri="{FF2B5EF4-FFF2-40B4-BE49-F238E27FC236}">
                  <a16:creationId xmlns:a16="http://schemas.microsoft.com/office/drawing/2014/main" id="{D0781016-55E6-F4FB-6EE8-6C07492CBB88}"/>
                </a:ext>
              </a:extLst>
            </p:cNvPr>
            <p:cNvSpPr/>
            <p:nvPr/>
          </p:nvSpPr>
          <p:spPr>
            <a:xfrm rot="19975584">
              <a:off x="13079141" y="6088320"/>
              <a:ext cx="946" cy="981"/>
            </a:xfrm>
            <a:custGeom>
              <a:avLst/>
              <a:gdLst>
                <a:gd name="connsiteX0" fmla="*/ -83 w 946"/>
                <a:gd name="connsiteY0" fmla="*/ -1786 h 981"/>
                <a:gd name="connsiteX1" fmla="*/ -1030 w 946"/>
                <a:gd name="connsiteY1" fmla="*/ -2768 h 981"/>
                <a:gd name="connsiteX2" fmla="*/ -83 w 946"/>
                <a:gd name="connsiteY2" fmla="*/ -1786 h 981"/>
              </a:gdLst>
              <a:ahLst/>
              <a:cxnLst>
                <a:cxn ang="0">
                  <a:pos x="connsiteX0" y="connsiteY0"/>
                </a:cxn>
                <a:cxn ang="0">
                  <a:pos x="connsiteX1" y="connsiteY1"/>
                </a:cxn>
                <a:cxn ang="0">
                  <a:pos x="connsiteX2" y="connsiteY2"/>
                </a:cxn>
              </a:cxnLst>
              <a:rect l="l" t="t" r="r" b="b"/>
              <a:pathLst>
                <a:path w="946" h="981">
                  <a:moveTo>
                    <a:pt x="-83" y="-1786"/>
                  </a:moveTo>
                  <a:cubicBezTo>
                    <a:pt x="-592" y="-1857"/>
                    <a:pt x="-982" y="-2259"/>
                    <a:pt x="-1030" y="-2768"/>
                  </a:cubicBezTo>
                  <a:cubicBezTo>
                    <a:pt x="-533" y="-2673"/>
                    <a:pt x="-154" y="-2282"/>
                    <a:pt x="-83" y="-1786"/>
                  </a:cubicBezTo>
                  <a:close/>
                </a:path>
              </a:pathLst>
            </a:custGeom>
            <a:solidFill>
              <a:srgbClr val="020202"/>
            </a:solidFill>
            <a:ln w="1171" cap="flat">
              <a:noFill/>
              <a:prstDash val="solid"/>
              <a:miter/>
            </a:ln>
          </p:spPr>
          <p:txBody>
            <a:bodyPr rtlCol="0" anchor="ctr"/>
            <a:lstStyle/>
            <a:p>
              <a:endParaRPr lang="es-CO"/>
            </a:p>
          </p:txBody>
        </p:sp>
        <p:sp>
          <p:nvSpPr>
            <p:cNvPr id="552" name="Freeform: Shape 551">
              <a:extLst>
                <a:ext uri="{FF2B5EF4-FFF2-40B4-BE49-F238E27FC236}">
                  <a16:creationId xmlns:a16="http://schemas.microsoft.com/office/drawing/2014/main" id="{8A9EE316-19BC-7B12-EA86-A779991D2F8D}"/>
                </a:ext>
              </a:extLst>
            </p:cNvPr>
            <p:cNvSpPr/>
            <p:nvPr/>
          </p:nvSpPr>
          <p:spPr>
            <a:xfrm rot="19975584">
              <a:off x="13077960" y="6087937"/>
              <a:ext cx="958" cy="970"/>
            </a:xfrm>
            <a:custGeom>
              <a:avLst/>
              <a:gdLst>
                <a:gd name="connsiteX0" fmla="*/ -71 w 958"/>
                <a:gd name="connsiteY0" fmla="*/ -1798 h 970"/>
                <a:gd name="connsiteX1" fmla="*/ -1030 w 958"/>
                <a:gd name="connsiteY1" fmla="*/ -2768 h 970"/>
                <a:gd name="connsiteX2" fmla="*/ -71 w 958"/>
                <a:gd name="connsiteY2" fmla="*/ -1798 h 970"/>
              </a:gdLst>
              <a:ahLst/>
              <a:cxnLst>
                <a:cxn ang="0">
                  <a:pos x="connsiteX0" y="connsiteY0"/>
                </a:cxn>
                <a:cxn ang="0">
                  <a:pos x="connsiteX1" y="connsiteY1"/>
                </a:cxn>
                <a:cxn ang="0">
                  <a:pos x="connsiteX2" y="connsiteY2"/>
                </a:cxn>
              </a:cxnLst>
              <a:rect l="l" t="t" r="r" b="b"/>
              <a:pathLst>
                <a:path w="958" h="970">
                  <a:moveTo>
                    <a:pt x="-71" y="-1798"/>
                  </a:moveTo>
                  <a:cubicBezTo>
                    <a:pt x="-568" y="-1880"/>
                    <a:pt x="-947" y="-2271"/>
                    <a:pt x="-1030" y="-2768"/>
                  </a:cubicBezTo>
                  <a:cubicBezTo>
                    <a:pt x="-533" y="-2685"/>
                    <a:pt x="-154" y="-2294"/>
                    <a:pt x="-71" y="-1798"/>
                  </a:cubicBezTo>
                  <a:close/>
                </a:path>
              </a:pathLst>
            </a:custGeom>
            <a:solidFill>
              <a:srgbClr val="020202"/>
            </a:solidFill>
            <a:ln w="1171" cap="flat">
              <a:noFill/>
              <a:prstDash val="solid"/>
              <a:miter/>
            </a:ln>
          </p:spPr>
          <p:txBody>
            <a:bodyPr rtlCol="0" anchor="ctr"/>
            <a:lstStyle/>
            <a:p>
              <a:endParaRPr lang="es-CO"/>
            </a:p>
          </p:txBody>
        </p:sp>
        <p:sp>
          <p:nvSpPr>
            <p:cNvPr id="553" name="Freeform: Shape 552">
              <a:extLst>
                <a:ext uri="{FF2B5EF4-FFF2-40B4-BE49-F238E27FC236}">
                  <a16:creationId xmlns:a16="http://schemas.microsoft.com/office/drawing/2014/main" id="{FF7DF8B4-6B4A-21B6-ABA1-1A4A4C6ABA9B}"/>
                </a:ext>
              </a:extLst>
            </p:cNvPr>
            <p:cNvSpPr/>
            <p:nvPr/>
          </p:nvSpPr>
          <p:spPr>
            <a:xfrm rot="19975584">
              <a:off x="13026508" y="6077811"/>
              <a:ext cx="1029" cy="816"/>
            </a:xfrm>
            <a:custGeom>
              <a:avLst/>
              <a:gdLst>
                <a:gd name="connsiteX0" fmla="*/ 0 w 1029"/>
                <a:gd name="connsiteY0" fmla="*/ -1951 h 816"/>
                <a:gd name="connsiteX1" fmla="*/ -1030 w 1029"/>
                <a:gd name="connsiteY1" fmla="*/ -2768 h 816"/>
                <a:gd name="connsiteX2" fmla="*/ 0 w 1029"/>
                <a:gd name="connsiteY2" fmla="*/ -1951 h 816"/>
              </a:gdLst>
              <a:ahLst/>
              <a:cxnLst>
                <a:cxn ang="0">
                  <a:pos x="connsiteX0" y="connsiteY0"/>
                </a:cxn>
                <a:cxn ang="0">
                  <a:pos x="connsiteX1" y="connsiteY1"/>
                </a:cxn>
                <a:cxn ang="0">
                  <a:pos x="connsiteX2" y="connsiteY2"/>
                </a:cxn>
              </a:cxnLst>
              <a:rect l="l" t="t" r="r" b="b"/>
              <a:pathLst>
                <a:path w="1029" h="816">
                  <a:moveTo>
                    <a:pt x="0" y="-1951"/>
                  </a:moveTo>
                  <a:cubicBezTo>
                    <a:pt x="-485" y="-1951"/>
                    <a:pt x="-911" y="-2295"/>
                    <a:pt x="-1030" y="-2768"/>
                  </a:cubicBezTo>
                  <a:cubicBezTo>
                    <a:pt x="-568" y="-2697"/>
                    <a:pt x="-166" y="-2389"/>
                    <a:pt x="0" y="-1951"/>
                  </a:cubicBezTo>
                  <a:close/>
                </a:path>
              </a:pathLst>
            </a:custGeom>
            <a:solidFill>
              <a:srgbClr val="020202"/>
            </a:solidFill>
            <a:ln w="1171" cap="flat">
              <a:noFill/>
              <a:prstDash val="solid"/>
              <a:miter/>
            </a:ln>
          </p:spPr>
          <p:txBody>
            <a:bodyPr rtlCol="0" anchor="ctr"/>
            <a:lstStyle/>
            <a:p>
              <a:endParaRPr lang="es-CO"/>
            </a:p>
          </p:txBody>
        </p:sp>
        <p:sp>
          <p:nvSpPr>
            <p:cNvPr id="554" name="Freeform: Shape 553">
              <a:extLst>
                <a:ext uri="{FF2B5EF4-FFF2-40B4-BE49-F238E27FC236}">
                  <a16:creationId xmlns:a16="http://schemas.microsoft.com/office/drawing/2014/main" id="{40F62EF4-5E6A-DC6D-34C9-94312872DBBD}"/>
                </a:ext>
              </a:extLst>
            </p:cNvPr>
            <p:cNvSpPr/>
            <p:nvPr/>
          </p:nvSpPr>
          <p:spPr>
            <a:xfrm rot="19975584">
              <a:off x="13076795" y="6087586"/>
              <a:ext cx="969" cy="958"/>
            </a:xfrm>
            <a:custGeom>
              <a:avLst/>
              <a:gdLst>
                <a:gd name="connsiteX0" fmla="*/ -60 w 969"/>
                <a:gd name="connsiteY0" fmla="*/ -1809 h 958"/>
                <a:gd name="connsiteX1" fmla="*/ -1030 w 969"/>
                <a:gd name="connsiteY1" fmla="*/ -2768 h 958"/>
                <a:gd name="connsiteX2" fmla="*/ -60 w 969"/>
                <a:gd name="connsiteY2" fmla="*/ -1809 h 958"/>
              </a:gdLst>
              <a:ahLst/>
              <a:cxnLst>
                <a:cxn ang="0">
                  <a:pos x="connsiteX0" y="connsiteY0"/>
                </a:cxn>
                <a:cxn ang="0">
                  <a:pos x="connsiteX1" y="connsiteY1"/>
                </a:cxn>
                <a:cxn ang="0">
                  <a:pos x="connsiteX2" y="connsiteY2"/>
                </a:cxn>
              </a:cxnLst>
              <a:rect l="l" t="t" r="r" b="b"/>
              <a:pathLst>
                <a:path w="969" h="958">
                  <a:moveTo>
                    <a:pt x="-60" y="-1809"/>
                  </a:moveTo>
                  <a:cubicBezTo>
                    <a:pt x="-568" y="-1869"/>
                    <a:pt x="-958" y="-2259"/>
                    <a:pt x="-1030" y="-2768"/>
                  </a:cubicBezTo>
                  <a:cubicBezTo>
                    <a:pt x="-533" y="-2685"/>
                    <a:pt x="-142" y="-2306"/>
                    <a:pt x="-60" y="-1809"/>
                  </a:cubicBezTo>
                  <a:close/>
                </a:path>
              </a:pathLst>
            </a:custGeom>
            <a:solidFill>
              <a:srgbClr val="020202"/>
            </a:solidFill>
            <a:ln w="1171" cap="flat">
              <a:noFill/>
              <a:prstDash val="solid"/>
              <a:miter/>
            </a:ln>
          </p:spPr>
          <p:txBody>
            <a:bodyPr rtlCol="0" anchor="ctr"/>
            <a:lstStyle/>
            <a:p>
              <a:endParaRPr lang="es-CO"/>
            </a:p>
          </p:txBody>
        </p:sp>
        <p:sp>
          <p:nvSpPr>
            <p:cNvPr id="555" name="Freeform: Shape 554">
              <a:extLst>
                <a:ext uri="{FF2B5EF4-FFF2-40B4-BE49-F238E27FC236}">
                  <a16:creationId xmlns:a16="http://schemas.microsoft.com/office/drawing/2014/main" id="{291CC3BE-F16D-442C-3B0D-A9559D76B87D}"/>
                </a:ext>
              </a:extLst>
            </p:cNvPr>
            <p:cNvSpPr/>
            <p:nvPr/>
          </p:nvSpPr>
          <p:spPr>
            <a:xfrm rot="19975584">
              <a:off x="13075594" y="6087178"/>
              <a:ext cx="969" cy="970"/>
            </a:xfrm>
            <a:custGeom>
              <a:avLst/>
              <a:gdLst>
                <a:gd name="connsiteX0" fmla="*/ -60 w 969"/>
                <a:gd name="connsiteY0" fmla="*/ -1798 h 970"/>
                <a:gd name="connsiteX1" fmla="*/ -1030 w 969"/>
                <a:gd name="connsiteY1" fmla="*/ -2768 h 970"/>
                <a:gd name="connsiteX2" fmla="*/ -60 w 969"/>
                <a:gd name="connsiteY2" fmla="*/ -1798 h 970"/>
              </a:gdLst>
              <a:ahLst/>
              <a:cxnLst>
                <a:cxn ang="0">
                  <a:pos x="connsiteX0" y="connsiteY0"/>
                </a:cxn>
                <a:cxn ang="0">
                  <a:pos x="connsiteX1" y="connsiteY1"/>
                </a:cxn>
                <a:cxn ang="0">
                  <a:pos x="connsiteX2" y="connsiteY2"/>
                </a:cxn>
              </a:cxnLst>
              <a:rect l="l" t="t" r="r" b="b"/>
              <a:pathLst>
                <a:path w="969" h="970">
                  <a:moveTo>
                    <a:pt x="-60" y="-1798"/>
                  </a:moveTo>
                  <a:cubicBezTo>
                    <a:pt x="-556" y="-1880"/>
                    <a:pt x="-947" y="-2271"/>
                    <a:pt x="-1030" y="-2768"/>
                  </a:cubicBezTo>
                  <a:cubicBezTo>
                    <a:pt x="-533" y="-2685"/>
                    <a:pt x="-142" y="-2294"/>
                    <a:pt x="-60" y="-1798"/>
                  </a:cubicBezTo>
                  <a:close/>
                </a:path>
              </a:pathLst>
            </a:custGeom>
            <a:solidFill>
              <a:srgbClr val="020202"/>
            </a:solidFill>
            <a:ln w="1171" cap="flat">
              <a:noFill/>
              <a:prstDash val="solid"/>
              <a:miter/>
            </a:ln>
          </p:spPr>
          <p:txBody>
            <a:bodyPr rtlCol="0" anchor="ctr"/>
            <a:lstStyle/>
            <a:p>
              <a:endParaRPr lang="es-CO"/>
            </a:p>
          </p:txBody>
        </p:sp>
        <p:sp>
          <p:nvSpPr>
            <p:cNvPr id="556" name="Freeform: Shape 555">
              <a:extLst>
                <a:ext uri="{FF2B5EF4-FFF2-40B4-BE49-F238E27FC236}">
                  <a16:creationId xmlns:a16="http://schemas.microsoft.com/office/drawing/2014/main" id="{ABA49039-8E2C-2FB4-8EDB-7CBBA5A63E85}"/>
                </a:ext>
              </a:extLst>
            </p:cNvPr>
            <p:cNvSpPr/>
            <p:nvPr/>
          </p:nvSpPr>
          <p:spPr>
            <a:xfrm rot="19975584">
              <a:off x="13074408" y="6086811"/>
              <a:ext cx="981" cy="958"/>
            </a:xfrm>
            <a:custGeom>
              <a:avLst/>
              <a:gdLst>
                <a:gd name="connsiteX0" fmla="*/ -48 w 981"/>
                <a:gd name="connsiteY0" fmla="*/ -1809 h 958"/>
                <a:gd name="connsiteX1" fmla="*/ -1030 w 981"/>
                <a:gd name="connsiteY1" fmla="*/ -2768 h 958"/>
                <a:gd name="connsiteX2" fmla="*/ -48 w 981"/>
                <a:gd name="connsiteY2" fmla="*/ -1809 h 958"/>
              </a:gdLst>
              <a:ahLst/>
              <a:cxnLst>
                <a:cxn ang="0">
                  <a:pos x="connsiteX0" y="connsiteY0"/>
                </a:cxn>
                <a:cxn ang="0">
                  <a:pos x="connsiteX1" y="connsiteY1"/>
                </a:cxn>
                <a:cxn ang="0">
                  <a:pos x="connsiteX2" y="connsiteY2"/>
                </a:cxn>
              </a:cxnLst>
              <a:rect l="l" t="t" r="r" b="b"/>
              <a:pathLst>
                <a:path w="981" h="958">
                  <a:moveTo>
                    <a:pt x="-48" y="-1809"/>
                  </a:moveTo>
                  <a:cubicBezTo>
                    <a:pt x="-544" y="-1892"/>
                    <a:pt x="-935" y="-2271"/>
                    <a:pt x="-1030" y="-2768"/>
                  </a:cubicBezTo>
                  <a:cubicBezTo>
                    <a:pt x="-533" y="-2685"/>
                    <a:pt x="-142" y="-2306"/>
                    <a:pt x="-48" y="-1809"/>
                  </a:cubicBezTo>
                  <a:close/>
                </a:path>
              </a:pathLst>
            </a:custGeom>
            <a:solidFill>
              <a:srgbClr val="020202"/>
            </a:solidFill>
            <a:ln w="1171" cap="flat">
              <a:noFill/>
              <a:prstDash val="solid"/>
              <a:miter/>
            </a:ln>
          </p:spPr>
          <p:txBody>
            <a:bodyPr rtlCol="0" anchor="ctr"/>
            <a:lstStyle/>
            <a:p>
              <a:endParaRPr lang="es-CO"/>
            </a:p>
          </p:txBody>
        </p:sp>
        <p:sp>
          <p:nvSpPr>
            <p:cNvPr id="557" name="Freeform: Shape 556">
              <a:extLst>
                <a:ext uri="{FF2B5EF4-FFF2-40B4-BE49-F238E27FC236}">
                  <a16:creationId xmlns:a16="http://schemas.microsoft.com/office/drawing/2014/main" id="{84FB18A1-97A5-9C63-1A1F-4DD814FCAD97}"/>
                </a:ext>
              </a:extLst>
            </p:cNvPr>
            <p:cNvSpPr/>
            <p:nvPr/>
          </p:nvSpPr>
          <p:spPr>
            <a:xfrm rot="19975584">
              <a:off x="13073225" y="6086445"/>
              <a:ext cx="981" cy="958"/>
            </a:xfrm>
            <a:custGeom>
              <a:avLst/>
              <a:gdLst>
                <a:gd name="connsiteX0" fmla="*/ -48 w 981"/>
                <a:gd name="connsiteY0" fmla="*/ -1809 h 958"/>
                <a:gd name="connsiteX1" fmla="*/ -1030 w 981"/>
                <a:gd name="connsiteY1" fmla="*/ -2768 h 958"/>
                <a:gd name="connsiteX2" fmla="*/ -48 w 981"/>
                <a:gd name="connsiteY2" fmla="*/ -1809 h 958"/>
              </a:gdLst>
              <a:ahLst/>
              <a:cxnLst>
                <a:cxn ang="0">
                  <a:pos x="connsiteX0" y="connsiteY0"/>
                </a:cxn>
                <a:cxn ang="0">
                  <a:pos x="connsiteX1" y="connsiteY1"/>
                </a:cxn>
                <a:cxn ang="0">
                  <a:pos x="connsiteX2" y="connsiteY2"/>
                </a:cxn>
              </a:cxnLst>
              <a:rect l="l" t="t" r="r" b="b"/>
              <a:pathLst>
                <a:path w="981" h="958">
                  <a:moveTo>
                    <a:pt x="-48" y="-1809"/>
                  </a:moveTo>
                  <a:cubicBezTo>
                    <a:pt x="-556" y="-1869"/>
                    <a:pt x="-958" y="-2259"/>
                    <a:pt x="-1030" y="-2768"/>
                  </a:cubicBezTo>
                  <a:cubicBezTo>
                    <a:pt x="-533" y="-2685"/>
                    <a:pt x="-142" y="-2306"/>
                    <a:pt x="-48" y="-1809"/>
                  </a:cubicBezTo>
                  <a:close/>
                </a:path>
              </a:pathLst>
            </a:custGeom>
            <a:solidFill>
              <a:srgbClr val="020202"/>
            </a:solidFill>
            <a:ln w="1171" cap="flat">
              <a:noFill/>
              <a:prstDash val="solid"/>
              <a:miter/>
            </a:ln>
          </p:spPr>
          <p:txBody>
            <a:bodyPr rtlCol="0" anchor="ctr"/>
            <a:lstStyle/>
            <a:p>
              <a:endParaRPr lang="es-CO"/>
            </a:p>
          </p:txBody>
        </p:sp>
        <p:sp>
          <p:nvSpPr>
            <p:cNvPr id="558" name="Freeform: Shape 557">
              <a:extLst>
                <a:ext uri="{FF2B5EF4-FFF2-40B4-BE49-F238E27FC236}">
                  <a16:creationId xmlns:a16="http://schemas.microsoft.com/office/drawing/2014/main" id="{9D24063B-CFF2-F09F-0A59-5A6D8D2247BC}"/>
                </a:ext>
              </a:extLst>
            </p:cNvPr>
            <p:cNvSpPr/>
            <p:nvPr/>
          </p:nvSpPr>
          <p:spPr>
            <a:xfrm rot="19975584">
              <a:off x="13065401" y="6084465"/>
              <a:ext cx="969" cy="875"/>
            </a:xfrm>
            <a:custGeom>
              <a:avLst/>
              <a:gdLst>
                <a:gd name="connsiteX0" fmla="*/ -60 w 969"/>
                <a:gd name="connsiteY0" fmla="*/ -1892 h 875"/>
                <a:gd name="connsiteX1" fmla="*/ -1030 w 969"/>
                <a:gd name="connsiteY1" fmla="*/ -2768 h 875"/>
              </a:gdLst>
              <a:ahLst/>
              <a:cxnLst>
                <a:cxn ang="0">
                  <a:pos x="connsiteX0" y="connsiteY0"/>
                </a:cxn>
                <a:cxn ang="0">
                  <a:pos x="connsiteX1" y="connsiteY1"/>
                </a:cxn>
              </a:cxnLst>
              <a:rect l="l" t="t" r="r" b="b"/>
              <a:pathLst>
                <a:path w="969" h="875">
                  <a:moveTo>
                    <a:pt x="-60" y="-1892"/>
                  </a:moveTo>
                  <a:cubicBezTo>
                    <a:pt x="-544" y="-1940"/>
                    <a:pt x="-935" y="-2294"/>
                    <a:pt x="-1030" y="-2768"/>
                  </a:cubicBezTo>
                  <a:close/>
                </a:path>
              </a:pathLst>
            </a:custGeom>
            <a:solidFill>
              <a:srgbClr val="020202"/>
            </a:solidFill>
            <a:ln w="1171" cap="flat">
              <a:noFill/>
              <a:prstDash val="solid"/>
              <a:miter/>
            </a:ln>
          </p:spPr>
          <p:txBody>
            <a:bodyPr rtlCol="0" anchor="ctr"/>
            <a:lstStyle/>
            <a:p>
              <a:endParaRPr lang="es-CO"/>
            </a:p>
          </p:txBody>
        </p:sp>
        <p:sp>
          <p:nvSpPr>
            <p:cNvPr id="559" name="Freeform: Shape 558">
              <a:extLst>
                <a:ext uri="{FF2B5EF4-FFF2-40B4-BE49-F238E27FC236}">
                  <a16:creationId xmlns:a16="http://schemas.microsoft.com/office/drawing/2014/main" id="{999009F3-AA71-2C6D-45AA-2F16AD1653DC}"/>
                </a:ext>
              </a:extLst>
            </p:cNvPr>
            <p:cNvSpPr/>
            <p:nvPr/>
          </p:nvSpPr>
          <p:spPr>
            <a:xfrm rot="19975584">
              <a:off x="13064240" y="6084130"/>
              <a:ext cx="1017" cy="887"/>
            </a:xfrm>
            <a:custGeom>
              <a:avLst/>
              <a:gdLst>
                <a:gd name="connsiteX0" fmla="*/ -12 w 1017"/>
                <a:gd name="connsiteY0" fmla="*/ -1880 h 887"/>
                <a:gd name="connsiteX1" fmla="*/ -1030 w 1017"/>
                <a:gd name="connsiteY1" fmla="*/ -2768 h 887"/>
                <a:gd name="connsiteX2" fmla="*/ -12 w 1017"/>
                <a:gd name="connsiteY2" fmla="*/ -1880 h 887"/>
              </a:gdLst>
              <a:ahLst/>
              <a:cxnLst>
                <a:cxn ang="0">
                  <a:pos x="connsiteX0" y="connsiteY0"/>
                </a:cxn>
                <a:cxn ang="0">
                  <a:pos x="connsiteX1" y="connsiteY1"/>
                </a:cxn>
                <a:cxn ang="0">
                  <a:pos x="connsiteX2" y="connsiteY2"/>
                </a:cxn>
              </a:cxnLst>
              <a:rect l="l" t="t" r="r" b="b"/>
              <a:pathLst>
                <a:path w="1017" h="887">
                  <a:moveTo>
                    <a:pt x="-12" y="-1880"/>
                  </a:moveTo>
                  <a:cubicBezTo>
                    <a:pt x="-509" y="-1940"/>
                    <a:pt x="-911" y="-2283"/>
                    <a:pt x="-1030" y="-2768"/>
                  </a:cubicBezTo>
                  <a:cubicBezTo>
                    <a:pt x="-533" y="-2708"/>
                    <a:pt x="-131" y="-2365"/>
                    <a:pt x="-12" y="-1880"/>
                  </a:cubicBezTo>
                  <a:close/>
                </a:path>
              </a:pathLst>
            </a:custGeom>
            <a:solidFill>
              <a:srgbClr val="020202"/>
            </a:solidFill>
            <a:ln w="1171" cap="flat">
              <a:noFill/>
              <a:prstDash val="solid"/>
              <a:miter/>
            </a:ln>
          </p:spPr>
          <p:txBody>
            <a:bodyPr rtlCol="0" anchor="ctr"/>
            <a:lstStyle/>
            <a:p>
              <a:endParaRPr lang="es-CO"/>
            </a:p>
          </p:txBody>
        </p:sp>
        <p:sp>
          <p:nvSpPr>
            <p:cNvPr id="560" name="Freeform: Shape 559">
              <a:extLst>
                <a:ext uri="{FF2B5EF4-FFF2-40B4-BE49-F238E27FC236}">
                  <a16:creationId xmlns:a16="http://schemas.microsoft.com/office/drawing/2014/main" id="{FB8F4611-C885-14ED-E471-6779D245F441}"/>
                </a:ext>
              </a:extLst>
            </p:cNvPr>
            <p:cNvSpPr/>
            <p:nvPr/>
          </p:nvSpPr>
          <p:spPr>
            <a:xfrm rot="19975584">
              <a:off x="13059855" y="6083426"/>
              <a:ext cx="1040" cy="827"/>
            </a:xfrm>
            <a:custGeom>
              <a:avLst/>
              <a:gdLst>
                <a:gd name="connsiteX0" fmla="*/ 11 w 1040"/>
                <a:gd name="connsiteY0" fmla="*/ -1940 h 827"/>
                <a:gd name="connsiteX1" fmla="*/ -1030 w 1040"/>
                <a:gd name="connsiteY1" fmla="*/ -2768 h 827"/>
                <a:gd name="connsiteX2" fmla="*/ 11 w 1040"/>
                <a:gd name="connsiteY2" fmla="*/ -1940 h 827"/>
              </a:gdLst>
              <a:ahLst/>
              <a:cxnLst>
                <a:cxn ang="0">
                  <a:pos x="connsiteX0" y="connsiteY0"/>
                </a:cxn>
                <a:cxn ang="0">
                  <a:pos x="connsiteX1" y="connsiteY1"/>
                </a:cxn>
                <a:cxn ang="0">
                  <a:pos x="connsiteX2" y="connsiteY2"/>
                </a:cxn>
              </a:cxnLst>
              <a:rect l="l" t="t" r="r" b="b"/>
              <a:pathLst>
                <a:path w="1040" h="827">
                  <a:moveTo>
                    <a:pt x="11" y="-1940"/>
                  </a:moveTo>
                  <a:cubicBezTo>
                    <a:pt x="-485" y="-1951"/>
                    <a:pt x="-911" y="-2283"/>
                    <a:pt x="-1030" y="-2768"/>
                  </a:cubicBezTo>
                  <a:cubicBezTo>
                    <a:pt x="-544" y="-2732"/>
                    <a:pt x="-131" y="-2401"/>
                    <a:pt x="11" y="-1940"/>
                  </a:cubicBezTo>
                  <a:close/>
                </a:path>
              </a:pathLst>
            </a:custGeom>
            <a:solidFill>
              <a:srgbClr val="020202"/>
            </a:solidFill>
            <a:ln w="1171" cap="flat">
              <a:noFill/>
              <a:prstDash val="solid"/>
              <a:miter/>
            </a:ln>
          </p:spPr>
          <p:txBody>
            <a:bodyPr rtlCol="0" anchor="ctr"/>
            <a:lstStyle/>
            <a:p>
              <a:endParaRPr lang="es-CO"/>
            </a:p>
          </p:txBody>
        </p:sp>
        <p:sp>
          <p:nvSpPr>
            <p:cNvPr id="561" name="Freeform: Shape 560">
              <a:extLst>
                <a:ext uri="{FF2B5EF4-FFF2-40B4-BE49-F238E27FC236}">
                  <a16:creationId xmlns:a16="http://schemas.microsoft.com/office/drawing/2014/main" id="{4D1253BC-77B4-27E3-1358-8E73867B97B1}"/>
                </a:ext>
              </a:extLst>
            </p:cNvPr>
            <p:cNvSpPr/>
            <p:nvPr/>
          </p:nvSpPr>
          <p:spPr>
            <a:xfrm rot="19975584">
              <a:off x="13056717" y="6083037"/>
              <a:ext cx="1040" cy="816"/>
            </a:xfrm>
            <a:custGeom>
              <a:avLst/>
              <a:gdLst>
                <a:gd name="connsiteX0" fmla="*/ 11 w 1040"/>
                <a:gd name="connsiteY0" fmla="*/ -1951 h 816"/>
                <a:gd name="connsiteX1" fmla="*/ -1030 w 1040"/>
                <a:gd name="connsiteY1" fmla="*/ -2768 h 816"/>
                <a:gd name="connsiteX2" fmla="*/ 11 w 1040"/>
                <a:gd name="connsiteY2" fmla="*/ -1951 h 816"/>
              </a:gdLst>
              <a:ahLst/>
              <a:cxnLst>
                <a:cxn ang="0">
                  <a:pos x="connsiteX0" y="connsiteY0"/>
                </a:cxn>
                <a:cxn ang="0">
                  <a:pos x="connsiteX1" y="connsiteY1"/>
                </a:cxn>
                <a:cxn ang="0">
                  <a:pos x="connsiteX2" y="connsiteY2"/>
                </a:cxn>
              </a:cxnLst>
              <a:rect l="l" t="t" r="r" b="b"/>
              <a:pathLst>
                <a:path w="1040" h="816">
                  <a:moveTo>
                    <a:pt x="11" y="-1951"/>
                  </a:moveTo>
                  <a:cubicBezTo>
                    <a:pt x="-485" y="-1951"/>
                    <a:pt x="-911" y="-2283"/>
                    <a:pt x="-1030" y="-2768"/>
                  </a:cubicBezTo>
                  <a:cubicBezTo>
                    <a:pt x="-556" y="-2708"/>
                    <a:pt x="-154" y="-2401"/>
                    <a:pt x="11" y="-1951"/>
                  </a:cubicBezTo>
                  <a:close/>
                </a:path>
              </a:pathLst>
            </a:custGeom>
            <a:solidFill>
              <a:srgbClr val="020202"/>
            </a:solidFill>
            <a:ln w="1171" cap="flat">
              <a:noFill/>
              <a:prstDash val="solid"/>
              <a:miter/>
            </a:ln>
          </p:spPr>
          <p:txBody>
            <a:bodyPr rtlCol="0" anchor="ctr"/>
            <a:lstStyle/>
            <a:p>
              <a:endParaRPr lang="es-CO"/>
            </a:p>
          </p:txBody>
        </p:sp>
        <p:sp>
          <p:nvSpPr>
            <p:cNvPr id="562" name="Freeform: Shape 561">
              <a:extLst>
                <a:ext uri="{FF2B5EF4-FFF2-40B4-BE49-F238E27FC236}">
                  <a16:creationId xmlns:a16="http://schemas.microsoft.com/office/drawing/2014/main" id="{9CC8316A-63C6-7384-AB44-4AA531E84277}"/>
                </a:ext>
              </a:extLst>
            </p:cNvPr>
            <p:cNvSpPr/>
            <p:nvPr/>
          </p:nvSpPr>
          <p:spPr>
            <a:xfrm rot="19975584">
              <a:off x="13048903" y="6081112"/>
              <a:ext cx="981" cy="875"/>
            </a:xfrm>
            <a:custGeom>
              <a:avLst/>
              <a:gdLst>
                <a:gd name="connsiteX0" fmla="*/ -48 w 981"/>
                <a:gd name="connsiteY0" fmla="*/ -1892 h 875"/>
                <a:gd name="connsiteX1" fmla="*/ -1030 w 981"/>
                <a:gd name="connsiteY1" fmla="*/ -2768 h 875"/>
                <a:gd name="connsiteX2" fmla="*/ -48 w 981"/>
                <a:gd name="connsiteY2" fmla="*/ -1892 h 875"/>
              </a:gdLst>
              <a:ahLst/>
              <a:cxnLst>
                <a:cxn ang="0">
                  <a:pos x="connsiteX0" y="connsiteY0"/>
                </a:cxn>
                <a:cxn ang="0">
                  <a:pos x="connsiteX1" y="connsiteY1"/>
                </a:cxn>
                <a:cxn ang="0">
                  <a:pos x="connsiteX2" y="connsiteY2"/>
                </a:cxn>
              </a:cxnLst>
              <a:rect l="l" t="t" r="r" b="b"/>
              <a:pathLst>
                <a:path w="981" h="875">
                  <a:moveTo>
                    <a:pt x="-48" y="-1892"/>
                  </a:moveTo>
                  <a:cubicBezTo>
                    <a:pt x="-533" y="-1940"/>
                    <a:pt x="-935" y="-2295"/>
                    <a:pt x="-1030" y="-2768"/>
                  </a:cubicBezTo>
                  <a:cubicBezTo>
                    <a:pt x="-568" y="-2685"/>
                    <a:pt x="-190" y="-2342"/>
                    <a:pt x="-48" y="-1892"/>
                  </a:cubicBezTo>
                  <a:close/>
                </a:path>
              </a:pathLst>
            </a:custGeom>
            <a:solidFill>
              <a:srgbClr val="020202"/>
            </a:solidFill>
            <a:ln w="1171" cap="flat">
              <a:noFill/>
              <a:prstDash val="solid"/>
              <a:miter/>
            </a:ln>
          </p:spPr>
          <p:txBody>
            <a:bodyPr rtlCol="0" anchor="ctr"/>
            <a:lstStyle/>
            <a:p>
              <a:endParaRPr lang="es-CO"/>
            </a:p>
          </p:txBody>
        </p:sp>
        <p:sp>
          <p:nvSpPr>
            <p:cNvPr id="563" name="Freeform: Shape 562">
              <a:extLst>
                <a:ext uri="{FF2B5EF4-FFF2-40B4-BE49-F238E27FC236}">
                  <a16:creationId xmlns:a16="http://schemas.microsoft.com/office/drawing/2014/main" id="{9E42CF43-4AE4-0F51-1029-1ADA9C46D5BE}"/>
                </a:ext>
              </a:extLst>
            </p:cNvPr>
            <p:cNvSpPr/>
            <p:nvPr/>
          </p:nvSpPr>
          <p:spPr>
            <a:xfrm rot="19975584">
              <a:off x="13047690" y="6080795"/>
              <a:ext cx="1017" cy="910"/>
            </a:xfrm>
            <a:custGeom>
              <a:avLst/>
              <a:gdLst>
                <a:gd name="connsiteX0" fmla="*/ -12 w 1017"/>
                <a:gd name="connsiteY0" fmla="*/ -1857 h 910"/>
                <a:gd name="connsiteX1" fmla="*/ -1030 w 1017"/>
                <a:gd name="connsiteY1" fmla="*/ -2768 h 910"/>
                <a:gd name="connsiteX2" fmla="*/ -12 w 1017"/>
                <a:gd name="connsiteY2" fmla="*/ -1857 h 910"/>
              </a:gdLst>
              <a:ahLst/>
              <a:cxnLst>
                <a:cxn ang="0">
                  <a:pos x="connsiteX0" y="connsiteY0"/>
                </a:cxn>
                <a:cxn ang="0">
                  <a:pos x="connsiteX1" y="connsiteY1"/>
                </a:cxn>
                <a:cxn ang="0">
                  <a:pos x="connsiteX2" y="connsiteY2"/>
                </a:cxn>
              </a:cxnLst>
              <a:rect l="l" t="t" r="r" b="b"/>
              <a:pathLst>
                <a:path w="1017" h="910">
                  <a:moveTo>
                    <a:pt x="-12" y="-1857"/>
                  </a:moveTo>
                  <a:cubicBezTo>
                    <a:pt x="-509" y="-1916"/>
                    <a:pt x="-923" y="-2282"/>
                    <a:pt x="-1030" y="-2768"/>
                  </a:cubicBezTo>
                  <a:cubicBezTo>
                    <a:pt x="-533" y="-2708"/>
                    <a:pt x="-119" y="-2342"/>
                    <a:pt x="-12" y="-1857"/>
                  </a:cubicBezTo>
                  <a:close/>
                </a:path>
              </a:pathLst>
            </a:custGeom>
            <a:solidFill>
              <a:srgbClr val="020202"/>
            </a:solidFill>
            <a:ln w="1171" cap="flat">
              <a:noFill/>
              <a:prstDash val="solid"/>
              <a:miter/>
            </a:ln>
          </p:spPr>
          <p:txBody>
            <a:bodyPr rtlCol="0" anchor="ctr"/>
            <a:lstStyle/>
            <a:p>
              <a:endParaRPr lang="es-CO"/>
            </a:p>
          </p:txBody>
        </p:sp>
        <p:sp>
          <p:nvSpPr>
            <p:cNvPr id="564" name="Freeform: Shape 563">
              <a:extLst>
                <a:ext uri="{FF2B5EF4-FFF2-40B4-BE49-F238E27FC236}">
                  <a16:creationId xmlns:a16="http://schemas.microsoft.com/office/drawing/2014/main" id="{49FC77BC-C6E0-DB54-5E85-06B8DB455D9C}"/>
                </a:ext>
              </a:extLst>
            </p:cNvPr>
            <p:cNvSpPr/>
            <p:nvPr/>
          </p:nvSpPr>
          <p:spPr>
            <a:xfrm rot="19975584">
              <a:off x="13501443" y="6617010"/>
              <a:ext cx="140228" cy="334793"/>
            </a:xfrm>
            <a:custGeom>
              <a:avLst/>
              <a:gdLst>
                <a:gd name="connsiteX0" fmla="*/ 3408 w 140228"/>
                <a:gd name="connsiteY0" fmla="*/ 331970 h 334793"/>
                <a:gd name="connsiteX1" fmla="*/ 1918 w 140228"/>
                <a:gd name="connsiteY1" fmla="*/ 329321 h 334793"/>
                <a:gd name="connsiteX2" fmla="*/ -980 w 140228"/>
                <a:gd name="connsiteY2" fmla="*/ 319657 h 334793"/>
                <a:gd name="connsiteX3" fmla="*/ 4153 w 140228"/>
                <a:gd name="connsiteY3" fmla="*/ 311057 h 334793"/>
                <a:gd name="connsiteX4" fmla="*/ 10493 w 140228"/>
                <a:gd name="connsiteY4" fmla="*/ 308148 h 334793"/>
                <a:gd name="connsiteX5" fmla="*/ 42205 w 140228"/>
                <a:gd name="connsiteY5" fmla="*/ 290169 h 334793"/>
                <a:gd name="connsiteX6" fmla="*/ 54424 w 140228"/>
                <a:gd name="connsiteY6" fmla="*/ 279641 h 334793"/>
                <a:gd name="connsiteX7" fmla="*/ 71126 w 140228"/>
                <a:gd name="connsiteY7" fmla="*/ 257357 h 334793"/>
                <a:gd name="connsiteX8" fmla="*/ 81358 w 140228"/>
                <a:gd name="connsiteY8" fmla="*/ 227844 h 334793"/>
                <a:gd name="connsiteX9" fmla="*/ 84658 w 140228"/>
                <a:gd name="connsiteY9" fmla="*/ 210339 h 334793"/>
                <a:gd name="connsiteX10" fmla="*/ 85770 w 140228"/>
                <a:gd name="connsiteY10" fmla="*/ 199078 h 334793"/>
                <a:gd name="connsiteX11" fmla="*/ 87319 w 140228"/>
                <a:gd name="connsiteY11" fmla="*/ 173445 h 334793"/>
                <a:gd name="connsiteX12" fmla="*/ 91211 w 140228"/>
                <a:gd name="connsiteY12" fmla="*/ 143271 h 334793"/>
                <a:gd name="connsiteX13" fmla="*/ 96593 w 140228"/>
                <a:gd name="connsiteY13" fmla="*/ 116858 h 334793"/>
                <a:gd name="connsiteX14" fmla="*/ 103098 w 140228"/>
                <a:gd name="connsiteY14" fmla="*/ 85347 h 334793"/>
                <a:gd name="connsiteX15" fmla="*/ 108587 w 140228"/>
                <a:gd name="connsiteY15" fmla="*/ 51045 h 334793"/>
                <a:gd name="connsiteX16" fmla="*/ 118948 w 140228"/>
                <a:gd name="connsiteY16" fmla="*/ 16873 h 334793"/>
                <a:gd name="connsiteX17" fmla="*/ 123952 w 140228"/>
                <a:gd name="connsiteY17" fmla="*/ 6700 h 334793"/>
                <a:gd name="connsiteX18" fmla="*/ 139199 w 140228"/>
                <a:gd name="connsiteY18" fmla="*/ -2763 h 334793"/>
                <a:gd name="connsiteX19" fmla="*/ 131735 w 140228"/>
                <a:gd name="connsiteY19" fmla="*/ 37821 h 334793"/>
                <a:gd name="connsiteX20" fmla="*/ 128494 w 140228"/>
                <a:gd name="connsiteY20" fmla="*/ 58864 h 334793"/>
                <a:gd name="connsiteX21" fmla="*/ 123833 w 140228"/>
                <a:gd name="connsiteY21" fmla="*/ 87122 h 334793"/>
                <a:gd name="connsiteX22" fmla="*/ 117257 w 140228"/>
                <a:gd name="connsiteY22" fmla="*/ 119472 h 334793"/>
                <a:gd name="connsiteX23" fmla="*/ 113247 w 140228"/>
                <a:gd name="connsiteY23" fmla="*/ 140373 h 334793"/>
                <a:gd name="connsiteX24" fmla="*/ 112313 w 140228"/>
                <a:gd name="connsiteY24" fmla="*/ 148547 h 334793"/>
                <a:gd name="connsiteX25" fmla="*/ 108941 w 140228"/>
                <a:gd name="connsiteY25" fmla="*/ 166479 h 334793"/>
                <a:gd name="connsiteX26" fmla="*/ 107664 w 140228"/>
                <a:gd name="connsiteY26" fmla="*/ 177704 h 334793"/>
                <a:gd name="connsiteX27" fmla="*/ 106670 w 140228"/>
                <a:gd name="connsiteY27" fmla="*/ 200793 h 334793"/>
                <a:gd name="connsiteX28" fmla="*/ 93375 w 140228"/>
                <a:gd name="connsiteY28" fmla="*/ 259580 h 334793"/>
                <a:gd name="connsiteX29" fmla="*/ 84208 w 140228"/>
                <a:gd name="connsiteY29" fmla="*/ 276968 h 334793"/>
                <a:gd name="connsiteX30" fmla="*/ 81003 w 140228"/>
                <a:gd name="connsiteY30" fmla="*/ 282681 h 334793"/>
                <a:gd name="connsiteX31" fmla="*/ 61226 w 140228"/>
                <a:gd name="connsiteY31" fmla="*/ 304576 h 334793"/>
                <a:gd name="connsiteX32" fmla="*/ 42028 w 140228"/>
                <a:gd name="connsiteY32" fmla="*/ 318900 h 334793"/>
                <a:gd name="connsiteX33" fmla="*/ 10837 w 140228"/>
                <a:gd name="connsiteY33" fmla="*/ 331840 h 334793"/>
                <a:gd name="connsiteX34" fmla="*/ 3408 w 140228"/>
                <a:gd name="connsiteY34" fmla="*/ 331970 h 33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40228" h="334793">
                  <a:moveTo>
                    <a:pt x="3408" y="331970"/>
                  </a:moveTo>
                  <a:cubicBezTo>
                    <a:pt x="3065" y="331012"/>
                    <a:pt x="2557" y="330113"/>
                    <a:pt x="1918" y="329321"/>
                  </a:cubicBezTo>
                  <a:cubicBezTo>
                    <a:pt x="-1110" y="326671"/>
                    <a:pt x="-1134" y="323217"/>
                    <a:pt x="-980" y="319657"/>
                  </a:cubicBezTo>
                  <a:cubicBezTo>
                    <a:pt x="-957" y="316073"/>
                    <a:pt x="1007" y="312784"/>
                    <a:pt x="4153" y="311057"/>
                  </a:cubicBezTo>
                  <a:cubicBezTo>
                    <a:pt x="6152" y="309863"/>
                    <a:pt x="8282" y="308881"/>
                    <a:pt x="10493" y="308148"/>
                  </a:cubicBezTo>
                  <a:cubicBezTo>
                    <a:pt x="22322" y="304398"/>
                    <a:pt x="32589" y="297869"/>
                    <a:pt x="42205" y="290169"/>
                  </a:cubicBezTo>
                  <a:cubicBezTo>
                    <a:pt x="46405" y="286797"/>
                    <a:pt x="50746" y="283616"/>
                    <a:pt x="54424" y="279641"/>
                  </a:cubicBezTo>
                  <a:cubicBezTo>
                    <a:pt x="60812" y="272863"/>
                    <a:pt x="66406" y="265388"/>
                    <a:pt x="71126" y="257357"/>
                  </a:cubicBezTo>
                  <a:cubicBezTo>
                    <a:pt x="76189" y="248178"/>
                    <a:pt x="79654" y="238194"/>
                    <a:pt x="81358" y="227844"/>
                  </a:cubicBezTo>
                  <a:cubicBezTo>
                    <a:pt x="82434" y="222001"/>
                    <a:pt x="83723" y="216194"/>
                    <a:pt x="84658" y="210339"/>
                  </a:cubicBezTo>
                  <a:cubicBezTo>
                    <a:pt x="85249" y="206624"/>
                    <a:pt x="85379" y="202827"/>
                    <a:pt x="85770" y="199078"/>
                  </a:cubicBezTo>
                  <a:cubicBezTo>
                    <a:pt x="86680" y="190561"/>
                    <a:pt x="86692" y="181986"/>
                    <a:pt x="87319" y="173445"/>
                  </a:cubicBezTo>
                  <a:cubicBezTo>
                    <a:pt x="88076" y="163297"/>
                    <a:pt x="89815" y="153337"/>
                    <a:pt x="91211" y="143271"/>
                  </a:cubicBezTo>
                  <a:cubicBezTo>
                    <a:pt x="92393" y="134388"/>
                    <a:pt x="94594" y="125623"/>
                    <a:pt x="96593" y="116858"/>
                  </a:cubicBezTo>
                  <a:cubicBezTo>
                    <a:pt x="98958" y="106390"/>
                    <a:pt x="101679" y="95969"/>
                    <a:pt x="103098" y="85347"/>
                  </a:cubicBezTo>
                  <a:cubicBezTo>
                    <a:pt x="104624" y="73850"/>
                    <a:pt x="106174" y="62377"/>
                    <a:pt x="108587" y="51045"/>
                  </a:cubicBezTo>
                  <a:cubicBezTo>
                    <a:pt x="110929" y="39347"/>
                    <a:pt x="114406" y="27908"/>
                    <a:pt x="118948" y="16873"/>
                  </a:cubicBezTo>
                  <a:cubicBezTo>
                    <a:pt x="120427" y="13407"/>
                    <a:pt x="122414" y="10154"/>
                    <a:pt x="123952" y="6700"/>
                  </a:cubicBezTo>
                  <a:cubicBezTo>
                    <a:pt x="126921" y="64"/>
                    <a:pt x="132066" y="-2904"/>
                    <a:pt x="139199" y="-2763"/>
                  </a:cubicBezTo>
                  <a:cubicBezTo>
                    <a:pt x="137152" y="10852"/>
                    <a:pt x="134231" y="24301"/>
                    <a:pt x="131735" y="37821"/>
                  </a:cubicBezTo>
                  <a:cubicBezTo>
                    <a:pt x="130446" y="44788"/>
                    <a:pt x="129464" y="51826"/>
                    <a:pt x="128494" y="58864"/>
                  </a:cubicBezTo>
                  <a:cubicBezTo>
                    <a:pt x="127204" y="68326"/>
                    <a:pt x="126660" y="77789"/>
                    <a:pt x="123833" y="87122"/>
                  </a:cubicBezTo>
                  <a:cubicBezTo>
                    <a:pt x="120616" y="97649"/>
                    <a:pt x="119776" y="108756"/>
                    <a:pt x="117257" y="119472"/>
                  </a:cubicBezTo>
                  <a:cubicBezTo>
                    <a:pt x="115625" y="126392"/>
                    <a:pt x="114796" y="133454"/>
                    <a:pt x="113247" y="140373"/>
                  </a:cubicBezTo>
                  <a:cubicBezTo>
                    <a:pt x="112644" y="143058"/>
                    <a:pt x="112324" y="145791"/>
                    <a:pt x="112313" y="148547"/>
                  </a:cubicBezTo>
                  <a:cubicBezTo>
                    <a:pt x="112313" y="154827"/>
                    <a:pt x="109710" y="160458"/>
                    <a:pt x="108941" y="166479"/>
                  </a:cubicBezTo>
                  <a:cubicBezTo>
                    <a:pt x="108468" y="170216"/>
                    <a:pt x="107368" y="173871"/>
                    <a:pt x="107664" y="177704"/>
                  </a:cubicBezTo>
                  <a:cubicBezTo>
                    <a:pt x="108255" y="185440"/>
                    <a:pt x="107404" y="193152"/>
                    <a:pt x="106670" y="200793"/>
                  </a:cubicBezTo>
                  <a:cubicBezTo>
                    <a:pt x="104766" y="220901"/>
                    <a:pt x="101300" y="240797"/>
                    <a:pt x="93375" y="259580"/>
                  </a:cubicBezTo>
                  <a:cubicBezTo>
                    <a:pt x="90773" y="265601"/>
                    <a:pt x="87709" y="271420"/>
                    <a:pt x="84208" y="276968"/>
                  </a:cubicBezTo>
                  <a:cubicBezTo>
                    <a:pt x="83025" y="278825"/>
                    <a:pt x="82055" y="280765"/>
                    <a:pt x="81003" y="282681"/>
                  </a:cubicBezTo>
                  <a:cubicBezTo>
                    <a:pt x="76129" y="291541"/>
                    <a:pt x="68618" y="297952"/>
                    <a:pt x="61226" y="304576"/>
                  </a:cubicBezTo>
                  <a:cubicBezTo>
                    <a:pt x="55181" y="309804"/>
                    <a:pt x="48758" y="314594"/>
                    <a:pt x="42028" y="318900"/>
                  </a:cubicBezTo>
                  <a:cubicBezTo>
                    <a:pt x="32565" y="325192"/>
                    <a:pt x="22369" y="330326"/>
                    <a:pt x="10837" y="331840"/>
                  </a:cubicBezTo>
                  <a:cubicBezTo>
                    <a:pt x="8364" y="332029"/>
                    <a:pt x="5880" y="332077"/>
                    <a:pt x="3408" y="331970"/>
                  </a:cubicBezTo>
                  <a:close/>
                </a:path>
              </a:pathLst>
            </a:custGeom>
            <a:solidFill>
              <a:srgbClr val="000000"/>
            </a:solidFill>
            <a:ln w="1171" cap="flat">
              <a:noFill/>
              <a:prstDash val="solid"/>
              <a:miter/>
            </a:ln>
          </p:spPr>
          <p:txBody>
            <a:bodyPr rtlCol="0" anchor="ctr"/>
            <a:lstStyle/>
            <a:p>
              <a:endParaRPr lang="es-CO"/>
            </a:p>
          </p:txBody>
        </p:sp>
        <p:sp>
          <p:nvSpPr>
            <p:cNvPr id="565" name="Freeform: Shape 564">
              <a:extLst>
                <a:ext uri="{FF2B5EF4-FFF2-40B4-BE49-F238E27FC236}">
                  <a16:creationId xmlns:a16="http://schemas.microsoft.com/office/drawing/2014/main" id="{833396F9-7496-FE13-D532-848889388F30}"/>
                </a:ext>
              </a:extLst>
            </p:cNvPr>
            <p:cNvSpPr/>
            <p:nvPr/>
          </p:nvSpPr>
          <p:spPr>
            <a:xfrm rot="19975584">
              <a:off x="13523271" y="6985743"/>
              <a:ext cx="21039" cy="3795"/>
            </a:xfrm>
            <a:custGeom>
              <a:avLst/>
              <a:gdLst>
                <a:gd name="connsiteX0" fmla="*/ -1030 w 21039"/>
                <a:gd name="connsiteY0" fmla="*/ 910 h 3795"/>
                <a:gd name="connsiteX1" fmla="*/ 5654 w 21039"/>
                <a:gd name="connsiteY1" fmla="*/ -2201 h 3795"/>
                <a:gd name="connsiteX2" fmla="*/ 7747 w 21039"/>
                <a:gd name="connsiteY2" fmla="*/ -746 h 3795"/>
                <a:gd name="connsiteX3" fmla="*/ 10338 w 21039"/>
                <a:gd name="connsiteY3" fmla="*/ -746 h 3795"/>
                <a:gd name="connsiteX4" fmla="*/ 16749 w 21039"/>
                <a:gd name="connsiteY4" fmla="*/ -2520 h 3795"/>
                <a:gd name="connsiteX5" fmla="*/ 20001 w 21039"/>
                <a:gd name="connsiteY5" fmla="*/ 1028 h 3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39" h="3795">
                  <a:moveTo>
                    <a:pt x="-1030" y="910"/>
                  </a:moveTo>
                  <a:cubicBezTo>
                    <a:pt x="-308" y="-2390"/>
                    <a:pt x="2176" y="-3585"/>
                    <a:pt x="5654" y="-2201"/>
                  </a:cubicBezTo>
                  <a:cubicBezTo>
                    <a:pt x="6434" y="-1846"/>
                    <a:pt x="7144" y="-1349"/>
                    <a:pt x="7747" y="-746"/>
                  </a:cubicBezTo>
                  <a:cubicBezTo>
                    <a:pt x="8682" y="117"/>
                    <a:pt x="9521" y="165"/>
                    <a:pt x="10338" y="-746"/>
                  </a:cubicBezTo>
                  <a:cubicBezTo>
                    <a:pt x="12088" y="-2780"/>
                    <a:pt x="14442" y="-2485"/>
                    <a:pt x="16749" y="-2520"/>
                  </a:cubicBezTo>
                  <a:cubicBezTo>
                    <a:pt x="19055" y="-2556"/>
                    <a:pt x="20120" y="-1337"/>
                    <a:pt x="20001" y="1028"/>
                  </a:cubicBezTo>
                  <a:close/>
                </a:path>
              </a:pathLst>
            </a:custGeom>
            <a:solidFill>
              <a:srgbClr val="020202"/>
            </a:solidFill>
            <a:ln w="1171" cap="flat">
              <a:noFill/>
              <a:prstDash val="solid"/>
              <a:miter/>
            </a:ln>
          </p:spPr>
          <p:txBody>
            <a:bodyPr rtlCol="0" anchor="ctr"/>
            <a:lstStyle/>
            <a:p>
              <a:endParaRPr lang="es-CO"/>
            </a:p>
          </p:txBody>
        </p:sp>
        <p:sp>
          <p:nvSpPr>
            <p:cNvPr id="566" name="Freeform: Shape 565">
              <a:extLst>
                <a:ext uri="{FF2B5EF4-FFF2-40B4-BE49-F238E27FC236}">
                  <a16:creationId xmlns:a16="http://schemas.microsoft.com/office/drawing/2014/main" id="{9B949AF9-4C22-E3BA-7210-5A9F6808D450}"/>
                </a:ext>
              </a:extLst>
            </p:cNvPr>
            <p:cNvSpPr/>
            <p:nvPr/>
          </p:nvSpPr>
          <p:spPr>
            <a:xfrm rot="19975584">
              <a:off x="13495310" y="7000009"/>
              <a:ext cx="28068" cy="2895"/>
            </a:xfrm>
            <a:custGeom>
              <a:avLst/>
              <a:gdLst>
                <a:gd name="connsiteX0" fmla="*/ -1030 w 28068"/>
                <a:gd name="connsiteY0" fmla="*/ -644 h 2895"/>
                <a:gd name="connsiteX1" fmla="*/ 9616 w 28068"/>
                <a:gd name="connsiteY1" fmla="*/ -2111 h 2895"/>
                <a:gd name="connsiteX2" fmla="*/ 15530 w 28068"/>
                <a:gd name="connsiteY2" fmla="*/ -2111 h 2895"/>
                <a:gd name="connsiteX3" fmla="*/ 27039 w 28068"/>
                <a:gd name="connsiteY3" fmla="*/ -656 h 2895"/>
                <a:gd name="connsiteX4" fmla="*/ 24674 w 28068"/>
                <a:gd name="connsiteY4" fmla="*/ 101 h 2895"/>
                <a:gd name="connsiteX5" fmla="*/ 1348 w 28068"/>
                <a:gd name="connsiteY5" fmla="*/ 101 h 2895"/>
                <a:gd name="connsiteX6" fmla="*/ -1030 w 28068"/>
                <a:gd name="connsiteY6" fmla="*/ -644 h 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68" h="2895">
                  <a:moveTo>
                    <a:pt x="-1030" y="-644"/>
                  </a:moveTo>
                  <a:cubicBezTo>
                    <a:pt x="2519" y="-940"/>
                    <a:pt x="6068" y="-77"/>
                    <a:pt x="9616" y="-2111"/>
                  </a:cubicBezTo>
                  <a:cubicBezTo>
                    <a:pt x="11485" y="-2986"/>
                    <a:pt x="13661" y="-2986"/>
                    <a:pt x="15530" y="-2111"/>
                  </a:cubicBezTo>
                  <a:cubicBezTo>
                    <a:pt x="19304" y="65"/>
                    <a:pt x="23207" y="-999"/>
                    <a:pt x="27039" y="-656"/>
                  </a:cubicBezTo>
                  <a:cubicBezTo>
                    <a:pt x="26401" y="-65"/>
                    <a:pt x="25537" y="219"/>
                    <a:pt x="24674" y="101"/>
                  </a:cubicBezTo>
                  <a:lnTo>
                    <a:pt x="1348" y="101"/>
                  </a:lnTo>
                  <a:cubicBezTo>
                    <a:pt x="485" y="219"/>
                    <a:pt x="-391" y="-53"/>
                    <a:pt x="-1030" y="-644"/>
                  </a:cubicBezTo>
                  <a:close/>
                </a:path>
              </a:pathLst>
            </a:custGeom>
            <a:solidFill>
              <a:srgbClr val="020202"/>
            </a:solidFill>
            <a:ln w="1171" cap="flat">
              <a:noFill/>
              <a:prstDash val="solid"/>
              <a:miter/>
            </a:ln>
          </p:spPr>
          <p:txBody>
            <a:bodyPr rtlCol="0" anchor="ctr"/>
            <a:lstStyle/>
            <a:p>
              <a:endParaRPr lang="es-CO"/>
            </a:p>
          </p:txBody>
        </p:sp>
        <p:sp>
          <p:nvSpPr>
            <p:cNvPr id="567" name="Freeform: Shape 566">
              <a:extLst>
                <a:ext uri="{FF2B5EF4-FFF2-40B4-BE49-F238E27FC236}">
                  <a16:creationId xmlns:a16="http://schemas.microsoft.com/office/drawing/2014/main" id="{95B832DE-BF15-B800-0030-B04452448A2E}"/>
                </a:ext>
              </a:extLst>
            </p:cNvPr>
            <p:cNvSpPr/>
            <p:nvPr/>
          </p:nvSpPr>
          <p:spPr>
            <a:xfrm rot="19975584">
              <a:off x="13544110" y="6980568"/>
              <a:ext cx="7842" cy="2702"/>
            </a:xfrm>
            <a:custGeom>
              <a:avLst/>
              <a:gdLst>
                <a:gd name="connsiteX0" fmla="*/ -1030 w 7842"/>
                <a:gd name="connsiteY0" fmla="*/ -953 h 2702"/>
                <a:gd name="connsiteX1" fmla="*/ 1336 w 7842"/>
                <a:gd name="connsiteY1" fmla="*/ -1544 h 2702"/>
                <a:gd name="connsiteX2" fmla="*/ 6813 w 7842"/>
                <a:gd name="connsiteY2" fmla="*/ -65 h 2702"/>
                <a:gd name="connsiteX3" fmla="*/ -1030 w 7842"/>
                <a:gd name="connsiteY3" fmla="*/ -953 h 2702"/>
              </a:gdLst>
              <a:ahLst/>
              <a:cxnLst>
                <a:cxn ang="0">
                  <a:pos x="connsiteX0" y="connsiteY0"/>
                </a:cxn>
                <a:cxn ang="0">
                  <a:pos x="connsiteX1" y="connsiteY1"/>
                </a:cxn>
                <a:cxn ang="0">
                  <a:pos x="connsiteX2" y="connsiteY2"/>
                </a:cxn>
                <a:cxn ang="0">
                  <a:pos x="connsiteX3" y="connsiteY3"/>
                </a:cxn>
              </a:cxnLst>
              <a:rect l="l" t="t" r="r" b="b"/>
              <a:pathLst>
                <a:path w="7842" h="2702">
                  <a:moveTo>
                    <a:pt x="-1030" y="-953"/>
                  </a:moveTo>
                  <a:cubicBezTo>
                    <a:pt x="-202" y="-941"/>
                    <a:pt x="615" y="-1142"/>
                    <a:pt x="1336" y="-1544"/>
                  </a:cubicBezTo>
                  <a:cubicBezTo>
                    <a:pt x="4482" y="-3413"/>
                    <a:pt x="4731" y="-3306"/>
                    <a:pt x="6813" y="-65"/>
                  </a:cubicBezTo>
                  <a:cubicBezTo>
                    <a:pt x="4246" y="-408"/>
                    <a:pt x="1466" y="514"/>
                    <a:pt x="-1030" y="-953"/>
                  </a:cubicBezTo>
                  <a:close/>
                </a:path>
              </a:pathLst>
            </a:custGeom>
            <a:solidFill>
              <a:srgbClr val="020202"/>
            </a:solidFill>
            <a:ln w="1171" cap="flat">
              <a:noFill/>
              <a:prstDash val="solid"/>
              <a:miter/>
            </a:ln>
          </p:spPr>
          <p:txBody>
            <a:bodyPr rtlCol="0" anchor="ctr"/>
            <a:lstStyle/>
            <a:p>
              <a:endParaRPr lang="es-CO"/>
            </a:p>
          </p:txBody>
        </p:sp>
        <p:sp>
          <p:nvSpPr>
            <p:cNvPr id="568" name="Freeform: Shape 567">
              <a:extLst>
                <a:ext uri="{FF2B5EF4-FFF2-40B4-BE49-F238E27FC236}">
                  <a16:creationId xmlns:a16="http://schemas.microsoft.com/office/drawing/2014/main" id="{254750F1-4757-6841-5EA4-566873E52440}"/>
                </a:ext>
              </a:extLst>
            </p:cNvPr>
            <p:cNvSpPr/>
            <p:nvPr/>
          </p:nvSpPr>
          <p:spPr>
            <a:xfrm rot="19975584">
              <a:off x="13552196" y="6980637"/>
              <a:ext cx="2602" cy="796"/>
            </a:xfrm>
            <a:custGeom>
              <a:avLst/>
              <a:gdLst>
                <a:gd name="connsiteX0" fmla="*/ -1030 w 2602"/>
                <a:gd name="connsiteY0" fmla="*/ -2754 h 796"/>
                <a:gd name="connsiteX1" fmla="*/ 1573 w 2602"/>
                <a:gd name="connsiteY1" fmla="*/ -1985 h 796"/>
                <a:gd name="connsiteX2" fmla="*/ -1030 w 2602"/>
                <a:gd name="connsiteY2" fmla="*/ -2754 h 796"/>
              </a:gdLst>
              <a:ahLst/>
              <a:cxnLst>
                <a:cxn ang="0">
                  <a:pos x="connsiteX0" y="connsiteY0"/>
                </a:cxn>
                <a:cxn ang="0">
                  <a:pos x="connsiteX1" y="connsiteY1"/>
                </a:cxn>
                <a:cxn ang="0">
                  <a:pos x="connsiteX2" y="connsiteY2"/>
                </a:cxn>
              </a:cxnLst>
              <a:rect l="l" t="t" r="r" b="b"/>
              <a:pathLst>
                <a:path w="2602" h="796">
                  <a:moveTo>
                    <a:pt x="-1030" y="-2754"/>
                  </a:moveTo>
                  <a:cubicBezTo>
                    <a:pt x="-95" y="-2754"/>
                    <a:pt x="910" y="-2932"/>
                    <a:pt x="1573" y="-1985"/>
                  </a:cubicBezTo>
                  <a:cubicBezTo>
                    <a:pt x="627" y="-1974"/>
                    <a:pt x="-379" y="-1832"/>
                    <a:pt x="-1030" y="-2754"/>
                  </a:cubicBezTo>
                  <a:close/>
                </a:path>
              </a:pathLst>
            </a:custGeom>
            <a:solidFill>
              <a:srgbClr val="020202"/>
            </a:solidFill>
            <a:ln w="1171" cap="flat">
              <a:noFill/>
              <a:prstDash val="solid"/>
              <a:miter/>
            </a:ln>
          </p:spPr>
          <p:txBody>
            <a:bodyPr rtlCol="0" anchor="ctr"/>
            <a:lstStyle/>
            <a:p>
              <a:endParaRPr lang="es-CO"/>
            </a:p>
          </p:txBody>
        </p:sp>
        <p:sp>
          <p:nvSpPr>
            <p:cNvPr id="569" name="Freeform: Shape 568">
              <a:extLst>
                <a:ext uri="{FF2B5EF4-FFF2-40B4-BE49-F238E27FC236}">
                  <a16:creationId xmlns:a16="http://schemas.microsoft.com/office/drawing/2014/main" id="{F209EA45-3756-762F-D8CA-79773007E317}"/>
                </a:ext>
              </a:extLst>
            </p:cNvPr>
            <p:cNvSpPr/>
            <p:nvPr/>
          </p:nvSpPr>
          <p:spPr>
            <a:xfrm rot="19975584">
              <a:off x="13431143" y="7009480"/>
              <a:ext cx="806" cy="946"/>
            </a:xfrm>
            <a:custGeom>
              <a:avLst/>
              <a:gdLst>
                <a:gd name="connsiteX0" fmla="*/ -1017 w 806"/>
                <a:gd name="connsiteY0" fmla="*/ -2768 h 946"/>
                <a:gd name="connsiteX1" fmla="*/ -225 w 806"/>
                <a:gd name="connsiteY1" fmla="*/ -1869 h 946"/>
                <a:gd name="connsiteX2" fmla="*/ -225 w 806"/>
                <a:gd name="connsiteY2" fmla="*/ -1821 h 946"/>
                <a:gd name="connsiteX3" fmla="*/ -1029 w 806"/>
                <a:gd name="connsiteY3" fmla="*/ -2673 h 946"/>
                <a:gd name="connsiteX4" fmla="*/ -1017 w 806"/>
                <a:gd name="connsiteY4" fmla="*/ -2768 h 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6" h="946">
                  <a:moveTo>
                    <a:pt x="-1017" y="-2768"/>
                  </a:moveTo>
                  <a:cubicBezTo>
                    <a:pt x="-544" y="-2732"/>
                    <a:pt x="-189" y="-2330"/>
                    <a:pt x="-225" y="-1869"/>
                  </a:cubicBezTo>
                  <a:cubicBezTo>
                    <a:pt x="-225" y="-1845"/>
                    <a:pt x="-225" y="-1833"/>
                    <a:pt x="-225" y="-1821"/>
                  </a:cubicBezTo>
                  <a:cubicBezTo>
                    <a:pt x="-686" y="-1833"/>
                    <a:pt x="-1041" y="-2223"/>
                    <a:pt x="-1029" y="-2673"/>
                  </a:cubicBezTo>
                  <a:cubicBezTo>
                    <a:pt x="-1029" y="-2708"/>
                    <a:pt x="-1017" y="-2732"/>
                    <a:pt x="-1017" y="-2768"/>
                  </a:cubicBezTo>
                  <a:close/>
                </a:path>
              </a:pathLst>
            </a:custGeom>
            <a:solidFill>
              <a:srgbClr val="5B5B5B"/>
            </a:solidFill>
            <a:ln w="1171" cap="flat">
              <a:noFill/>
              <a:prstDash val="solid"/>
              <a:miter/>
            </a:ln>
          </p:spPr>
          <p:txBody>
            <a:bodyPr rtlCol="0" anchor="ctr"/>
            <a:lstStyle/>
            <a:p>
              <a:endParaRPr lang="es-CO"/>
            </a:p>
          </p:txBody>
        </p:sp>
        <p:sp>
          <p:nvSpPr>
            <p:cNvPr id="570" name="Freeform: Shape 569">
              <a:extLst>
                <a:ext uri="{FF2B5EF4-FFF2-40B4-BE49-F238E27FC236}">
                  <a16:creationId xmlns:a16="http://schemas.microsoft.com/office/drawing/2014/main" id="{48809E65-BB4E-C66A-7792-D04BE850B99B}"/>
                </a:ext>
              </a:extLst>
            </p:cNvPr>
            <p:cNvSpPr/>
            <p:nvPr/>
          </p:nvSpPr>
          <p:spPr>
            <a:xfrm rot="19975584">
              <a:off x="13432333" y="7009929"/>
              <a:ext cx="830" cy="958"/>
            </a:xfrm>
            <a:custGeom>
              <a:avLst/>
              <a:gdLst>
                <a:gd name="connsiteX0" fmla="*/ -1028 w 830"/>
                <a:gd name="connsiteY0" fmla="*/ -2768 h 958"/>
                <a:gd name="connsiteX1" fmla="*/ -200 w 830"/>
                <a:gd name="connsiteY1" fmla="*/ -1869 h 958"/>
                <a:gd name="connsiteX2" fmla="*/ -200 w 830"/>
                <a:gd name="connsiteY2" fmla="*/ -1809 h 958"/>
                <a:gd name="connsiteX3" fmla="*/ -1028 w 830"/>
                <a:gd name="connsiteY3" fmla="*/ -2768 h 958"/>
              </a:gdLst>
              <a:ahLst/>
              <a:cxnLst>
                <a:cxn ang="0">
                  <a:pos x="connsiteX0" y="connsiteY0"/>
                </a:cxn>
                <a:cxn ang="0">
                  <a:pos x="connsiteX1" y="connsiteY1"/>
                </a:cxn>
                <a:cxn ang="0">
                  <a:pos x="connsiteX2" y="connsiteY2"/>
                </a:cxn>
                <a:cxn ang="0">
                  <a:pos x="connsiteX3" y="connsiteY3"/>
                </a:cxn>
              </a:cxnLst>
              <a:rect l="l" t="t" r="r" b="b"/>
              <a:pathLst>
                <a:path w="830" h="958">
                  <a:moveTo>
                    <a:pt x="-1028" y="-2768"/>
                  </a:moveTo>
                  <a:cubicBezTo>
                    <a:pt x="-555" y="-2756"/>
                    <a:pt x="-177" y="-2354"/>
                    <a:pt x="-200" y="-1869"/>
                  </a:cubicBezTo>
                  <a:cubicBezTo>
                    <a:pt x="-200" y="-1857"/>
                    <a:pt x="-200" y="-1833"/>
                    <a:pt x="-200" y="-1809"/>
                  </a:cubicBezTo>
                  <a:cubicBezTo>
                    <a:pt x="-685" y="-1857"/>
                    <a:pt x="-1052" y="-2283"/>
                    <a:pt x="-1028" y="-2768"/>
                  </a:cubicBezTo>
                  <a:close/>
                </a:path>
              </a:pathLst>
            </a:custGeom>
            <a:solidFill>
              <a:srgbClr val="5B5B5B"/>
            </a:solidFill>
            <a:ln w="1171" cap="flat">
              <a:noFill/>
              <a:prstDash val="solid"/>
              <a:miter/>
            </a:ln>
          </p:spPr>
          <p:txBody>
            <a:bodyPr rtlCol="0" anchor="ctr"/>
            <a:lstStyle/>
            <a:p>
              <a:endParaRPr lang="es-CO"/>
            </a:p>
          </p:txBody>
        </p:sp>
        <p:sp>
          <p:nvSpPr>
            <p:cNvPr id="571" name="Freeform: Shape 570">
              <a:extLst>
                <a:ext uri="{FF2B5EF4-FFF2-40B4-BE49-F238E27FC236}">
                  <a16:creationId xmlns:a16="http://schemas.microsoft.com/office/drawing/2014/main" id="{BA088824-F6C1-37DA-0020-B8064AF5BB7A}"/>
                </a:ext>
              </a:extLst>
            </p:cNvPr>
            <p:cNvSpPr/>
            <p:nvPr/>
          </p:nvSpPr>
          <p:spPr>
            <a:xfrm rot="19975584">
              <a:off x="12977158" y="6312875"/>
              <a:ext cx="234059" cy="174511"/>
            </a:xfrm>
            <a:custGeom>
              <a:avLst/>
              <a:gdLst>
                <a:gd name="connsiteX0" fmla="*/ 1713 w 234059"/>
                <a:gd name="connsiteY0" fmla="*/ -2768 h 174511"/>
                <a:gd name="connsiteX1" fmla="*/ 743 w 234059"/>
                <a:gd name="connsiteY1" fmla="*/ 27336 h 174511"/>
                <a:gd name="connsiteX2" fmla="*/ 3819 w 234059"/>
                <a:gd name="connsiteY2" fmla="*/ 50993 h 174511"/>
                <a:gd name="connsiteX3" fmla="*/ 14772 w 234059"/>
                <a:gd name="connsiteY3" fmla="*/ 79381 h 174511"/>
                <a:gd name="connsiteX4" fmla="*/ 29723 w 234059"/>
                <a:gd name="connsiteY4" fmla="*/ 101855 h 174511"/>
                <a:gd name="connsiteX5" fmla="*/ 44426 w 234059"/>
                <a:gd name="connsiteY5" fmla="*/ 120780 h 174511"/>
                <a:gd name="connsiteX6" fmla="*/ 59543 w 234059"/>
                <a:gd name="connsiteY6" fmla="*/ 133886 h 174511"/>
                <a:gd name="connsiteX7" fmla="*/ 116508 w 234059"/>
                <a:gd name="connsiteY7" fmla="*/ 161801 h 174511"/>
                <a:gd name="connsiteX8" fmla="*/ 147534 w 234059"/>
                <a:gd name="connsiteY8" fmla="*/ 168224 h 174511"/>
                <a:gd name="connsiteX9" fmla="*/ 175449 w 234059"/>
                <a:gd name="connsiteY9" fmla="*/ 168757 h 174511"/>
                <a:gd name="connsiteX10" fmla="*/ 202182 w 234059"/>
                <a:gd name="connsiteY10" fmla="*/ 165681 h 174511"/>
                <a:gd name="connsiteX11" fmla="*/ 221202 w 234059"/>
                <a:gd name="connsiteY11" fmla="*/ 163741 h 174511"/>
                <a:gd name="connsiteX12" fmla="*/ 233030 w 234059"/>
                <a:gd name="connsiteY12" fmla="*/ 163741 h 174511"/>
                <a:gd name="connsiteX13" fmla="*/ 222030 w 234059"/>
                <a:gd name="connsiteY13" fmla="*/ 165433 h 174511"/>
                <a:gd name="connsiteX14" fmla="*/ 209551 w 234059"/>
                <a:gd name="connsiteY14" fmla="*/ 166982 h 174511"/>
                <a:gd name="connsiteX15" fmla="*/ 206523 w 234059"/>
                <a:gd name="connsiteY15" fmla="*/ 167231 h 174511"/>
                <a:gd name="connsiteX16" fmla="*/ 184049 w 234059"/>
                <a:gd name="connsiteY16" fmla="*/ 169490 h 174511"/>
                <a:gd name="connsiteX17" fmla="*/ 167643 w 234059"/>
                <a:gd name="connsiteY17" fmla="*/ 170105 h 174511"/>
                <a:gd name="connsiteX18" fmla="*/ 165194 w 234059"/>
                <a:gd name="connsiteY18" fmla="*/ 170673 h 174511"/>
                <a:gd name="connsiteX19" fmla="*/ 158097 w 234059"/>
                <a:gd name="connsiteY19" fmla="*/ 170909 h 174511"/>
                <a:gd name="connsiteX20" fmla="*/ 153472 w 234059"/>
                <a:gd name="connsiteY20" fmla="*/ 169857 h 174511"/>
                <a:gd name="connsiteX21" fmla="*/ 130206 w 234059"/>
                <a:gd name="connsiteY21" fmla="*/ 166947 h 174511"/>
                <a:gd name="connsiteX22" fmla="*/ 114758 w 234059"/>
                <a:gd name="connsiteY22" fmla="*/ 164581 h 174511"/>
                <a:gd name="connsiteX23" fmla="*/ 76445 w 234059"/>
                <a:gd name="connsiteY23" fmla="*/ 149039 h 174511"/>
                <a:gd name="connsiteX24" fmla="*/ 62783 w 234059"/>
                <a:gd name="connsiteY24" fmla="*/ 141267 h 174511"/>
                <a:gd name="connsiteX25" fmla="*/ 54989 w 234059"/>
                <a:gd name="connsiteY25" fmla="*/ 141267 h 174511"/>
                <a:gd name="connsiteX26" fmla="*/ 51629 w 234059"/>
                <a:gd name="connsiteY26" fmla="*/ 141752 h 174511"/>
                <a:gd name="connsiteX27" fmla="*/ 43468 w 234059"/>
                <a:gd name="connsiteY27" fmla="*/ 142355 h 174511"/>
                <a:gd name="connsiteX28" fmla="*/ 35294 w 234059"/>
                <a:gd name="connsiteY28" fmla="*/ 140629 h 174511"/>
                <a:gd name="connsiteX29" fmla="*/ 17398 w 234059"/>
                <a:gd name="connsiteY29" fmla="*/ 118072 h 174511"/>
                <a:gd name="connsiteX30" fmla="*/ 8361 w 234059"/>
                <a:gd name="connsiteY30" fmla="*/ 91186 h 174511"/>
                <a:gd name="connsiteX31" fmla="*/ 7178 w 234059"/>
                <a:gd name="connsiteY31" fmla="*/ 86111 h 174511"/>
                <a:gd name="connsiteX32" fmla="*/ 7746 w 234059"/>
                <a:gd name="connsiteY32" fmla="*/ 83675 h 174511"/>
                <a:gd name="connsiteX33" fmla="*/ 8420 w 234059"/>
                <a:gd name="connsiteY33" fmla="*/ 77216 h 174511"/>
                <a:gd name="connsiteX34" fmla="*/ 4659 w 234059"/>
                <a:gd name="connsiteY34" fmla="*/ 63022 h 174511"/>
                <a:gd name="connsiteX35" fmla="*/ 720 w 234059"/>
                <a:gd name="connsiteY35" fmla="*/ 40785 h 174511"/>
                <a:gd name="connsiteX36" fmla="*/ -49 w 234059"/>
                <a:gd name="connsiteY36" fmla="*/ 30376 h 174511"/>
                <a:gd name="connsiteX37" fmla="*/ -806 w 234059"/>
                <a:gd name="connsiteY37" fmla="*/ 23906 h 174511"/>
                <a:gd name="connsiteX38" fmla="*/ -96 w 234059"/>
                <a:gd name="connsiteY38" fmla="*/ 13082 h 174511"/>
                <a:gd name="connsiteX39" fmla="*/ 803 w 234059"/>
                <a:gd name="connsiteY39" fmla="*/ -828 h 174511"/>
                <a:gd name="connsiteX40" fmla="*/ 1713 w 234059"/>
                <a:gd name="connsiteY40" fmla="*/ -2768 h 174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34059" h="174511">
                  <a:moveTo>
                    <a:pt x="1713" y="-2768"/>
                  </a:moveTo>
                  <a:cubicBezTo>
                    <a:pt x="530" y="7239"/>
                    <a:pt x="1098" y="17341"/>
                    <a:pt x="743" y="27336"/>
                  </a:cubicBezTo>
                  <a:cubicBezTo>
                    <a:pt x="460" y="35450"/>
                    <a:pt x="2127" y="43257"/>
                    <a:pt x="3819" y="50993"/>
                  </a:cubicBezTo>
                  <a:cubicBezTo>
                    <a:pt x="5983" y="60964"/>
                    <a:pt x="9674" y="70545"/>
                    <a:pt x="14772" y="79381"/>
                  </a:cubicBezTo>
                  <a:cubicBezTo>
                    <a:pt x="19243" y="87200"/>
                    <a:pt x="24235" y="94710"/>
                    <a:pt x="29723" y="101855"/>
                  </a:cubicBezTo>
                  <a:cubicBezTo>
                    <a:pt x="34620" y="108160"/>
                    <a:pt x="39304" y="114653"/>
                    <a:pt x="44426" y="120780"/>
                  </a:cubicBezTo>
                  <a:cubicBezTo>
                    <a:pt x="48720" y="125914"/>
                    <a:pt x="54220" y="129841"/>
                    <a:pt x="59543" y="133886"/>
                  </a:cubicBezTo>
                  <a:cubicBezTo>
                    <a:pt x="76682" y="146898"/>
                    <a:pt x="96211" y="155178"/>
                    <a:pt x="116508" y="161801"/>
                  </a:cubicBezTo>
                  <a:cubicBezTo>
                    <a:pt x="126598" y="164995"/>
                    <a:pt x="136995" y="167148"/>
                    <a:pt x="147534" y="168224"/>
                  </a:cubicBezTo>
                  <a:cubicBezTo>
                    <a:pt x="156808" y="169171"/>
                    <a:pt x="166140" y="169348"/>
                    <a:pt x="175449" y="168757"/>
                  </a:cubicBezTo>
                  <a:cubicBezTo>
                    <a:pt x="184427" y="168461"/>
                    <a:pt x="193369" y="167432"/>
                    <a:pt x="202182" y="165681"/>
                  </a:cubicBezTo>
                  <a:cubicBezTo>
                    <a:pt x="208462" y="164522"/>
                    <a:pt x="214814" y="163871"/>
                    <a:pt x="221202" y="163741"/>
                  </a:cubicBezTo>
                  <a:cubicBezTo>
                    <a:pt x="225129" y="163552"/>
                    <a:pt x="229079" y="163741"/>
                    <a:pt x="233030" y="163741"/>
                  </a:cubicBezTo>
                  <a:cubicBezTo>
                    <a:pt x="229482" y="165090"/>
                    <a:pt x="225720" y="165173"/>
                    <a:pt x="222030" y="165433"/>
                  </a:cubicBezTo>
                  <a:cubicBezTo>
                    <a:pt x="217831" y="165717"/>
                    <a:pt x="213572" y="165090"/>
                    <a:pt x="209551" y="166982"/>
                  </a:cubicBezTo>
                  <a:cubicBezTo>
                    <a:pt x="208569" y="167254"/>
                    <a:pt x="207540" y="167337"/>
                    <a:pt x="206523" y="167231"/>
                  </a:cubicBezTo>
                  <a:cubicBezTo>
                    <a:pt x="198976" y="167455"/>
                    <a:pt x="191548" y="168910"/>
                    <a:pt x="184049" y="169490"/>
                  </a:cubicBezTo>
                  <a:cubicBezTo>
                    <a:pt x="178643" y="169904"/>
                    <a:pt x="173166" y="171761"/>
                    <a:pt x="167643" y="170105"/>
                  </a:cubicBezTo>
                  <a:cubicBezTo>
                    <a:pt x="166779" y="169892"/>
                    <a:pt x="165880" y="170105"/>
                    <a:pt x="165194" y="170673"/>
                  </a:cubicBezTo>
                  <a:cubicBezTo>
                    <a:pt x="163041" y="172009"/>
                    <a:pt x="160333" y="172104"/>
                    <a:pt x="158097" y="170909"/>
                  </a:cubicBezTo>
                  <a:cubicBezTo>
                    <a:pt x="156666" y="170200"/>
                    <a:pt x="155081" y="169833"/>
                    <a:pt x="153472" y="169857"/>
                  </a:cubicBezTo>
                  <a:cubicBezTo>
                    <a:pt x="145535" y="170365"/>
                    <a:pt x="137930" y="168130"/>
                    <a:pt x="130206" y="166947"/>
                  </a:cubicBezTo>
                  <a:cubicBezTo>
                    <a:pt x="125060" y="166154"/>
                    <a:pt x="119820" y="165977"/>
                    <a:pt x="114758" y="164581"/>
                  </a:cubicBezTo>
                  <a:cubicBezTo>
                    <a:pt x="101344" y="160973"/>
                    <a:pt x="88439" y="156206"/>
                    <a:pt x="76445" y="149039"/>
                  </a:cubicBezTo>
                  <a:cubicBezTo>
                    <a:pt x="71951" y="146365"/>
                    <a:pt x="67397" y="143751"/>
                    <a:pt x="62783" y="141267"/>
                  </a:cubicBezTo>
                  <a:cubicBezTo>
                    <a:pt x="60300" y="139931"/>
                    <a:pt x="57674" y="138156"/>
                    <a:pt x="54989" y="141267"/>
                  </a:cubicBezTo>
                  <a:cubicBezTo>
                    <a:pt x="54196" y="142190"/>
                    <a:pt x="52753" y="141918"/>
                    <a:pt x="51629" y="141752"/>
                  </a:cubicBezTo>
                  <a:cubicBezTo>
                    <a:pt x="48897" y="141374"/>
                    <a:pt x="46117" y="141587"/>
                    <a:pt x="43468" y="142355"/>
                  </a:cubicBezTo>
                  <a:cubicBezTo>
                    <a:pt x="40629" y="143172"/>
                    <a:pt x="37565" y="142521"/>
                    <a:pt x="35294" y="140629"/>
                  </a:cubicBezTo>
                  <a:cubicBezTo>
                    <a:pt x="27334" y="134714"/>
                    <a:pt x="21006" y="127511"/>
                    <a:pt x="17398" y="118072"/>
                  </a:cubicBezTo>
                  <a:cubicBezTo>
                    <a:pt x="14015" y="109224"/>
                    <a:pt x="10857" y="100329"/>
                    <a:pt x="8361" y="91186"/>
                  </a:cubicBezTo>
                  <a:cubicBezTo>
                    <a:pt x="7900" y="89506"/>
                    <a:pt x="7604" y="87791"/>
                    <a:pt x="7178" y="86111"/>
                  </a:cubicBezTo>
                  <a:cubicBezTo>
                    <a:pt x="6882" y="85260"/>
                    <a:pt x="7107" y="84314"/>
                    <a:pt x="7746" y="83675"/>
                  </a:cubicBezTo>
                  <a:cubicBezTo>
                    <a:pt x="9780" y="81687"/>
                    <a:pt x="9118" y="79535"/>
                    <a:pt x="8420" y="77216"/>
                  </a:cubicBezTo>
                  <a:cubicBezTo>
                    <a:pt x="7001" y="72485"/>
                    <a:pt x="4990" y="67754"/>
                    <a:pt x="4659" y="63022"/>
                  </a:cubicBezTo>
                  <a:cubicBezTo>
                    <a:pt x="4138" y="55428"/>
                    <a:pt x="1512" y="48296"/>
                    <a:pt x="720" y="40785"/>
                  </a:cubicBezTo>
                  <a:cubicBezTo>
                    <a:pt x="223" y="37343"/>
                    <a:pt x="-25" y="33853"/>
                    <a:pt x="-49" y="30376"/>
                  </a:cubicBezTo>
                  <a:cubicBezTo>
                    <a:pt x="-49" y="28199"/>
                    <a:pt x="-297" y="26023"/>
                    <a:pt x="-806" y="23906"/>
                  </a:cubicBezTo>
                  <a:cubicBezTo>
                    <a:pt x="-1551" y="20274"/>
                    <a:pt x="-203" y="16690"/>
                    <a:pt x="-96" y="13082"/>
                  </a:cubicBezTo>
                  <a:cubicBezTo>
                    <a:pt x="46" y="8434"/>
                    <a:pt x="-238" y="3774"/>
                    <a:pt x="803" y="-828"/>
                  </a:cubicBezTo>
                  <a:cubicBezTo>
                    <a:pt x="850" y="-1573"/>
                    <a:pt x="1169" y="-2259"/>
                    <a:pt x="1713" y="-2768"/>
                  </a:cubicBezTo>
                  <a:close/>
                </a:path>
              </a:pathLst>
            </a:custGeom>
            <a:solidFill>
              <a:srgbClr val="020202"/>
            </a:solidFill>
            <a:ln w="1171" cap="flat">
              <a:noFill/>
              <a:prstDash val="solid"/>
              <a:miter/>
            </a:ln>
          </p:spPr>
          <p:txBody>
            <a:bodyPr rtlCol="0" anchor="ctr"/>
            <a:lstStyle/>
            <a:p>
              <a:endParaRPr lang="es-CO"/>
            </a:p>
          </p:txBody>
        </p:sp>
        <p:sp>
          <p:nvSpPr>
            <p:cNvPr id="572" name="Freeform: Shape 571">
              <a:extLst>
                <a:ext uri="{FF2B5EF4-FFF2-40B4-BE49-F238E27FC236}">
                  <a16:creationId xmlns:a16="http://schemas.microsoft.com/office/drawing/2014/main" id="{14D21AD2-CD37-79A9-5B73-127AFCDD8ECA}"/>
                </a:ext>
              </a:extLst>
            </p:cNvPr>
            <p:cNvSpPr/>
            <p:nvPr/>
          </p:nvSpPr>
          <p:spPr>
            <a:xfrm rot="19975584">
              <a:off x="12951013" y="6368513"/>
              <a:ext cx="976" cy="5263"/>
            </a:xfrm>
            <a:custGeom>
              <a:avLst/>
              <a:gdLst>
                <a:gd name="connsiteX0" fmla="*/ -94 w 976"/>
                <a:gd name="connsiteY0" fmla="*/ -2768 h 5263"/>
                <a:gd name="connsiteX1" fmla="*/ -970 w 976"/>
                <a:gd name="connsiteY1" fmla="*/ 2496 h 5263"/>
                <a:gd name="connsiteX2" fmla="*/ -94 w 976"/>
                <a:gd name="connsiteY2" fmla="*/ -2768 h 5263"/>
              </a:gdLst>
              <a:ahLst/>
              <a:cxnLst>
                <a:cxn ang="0">
                  <a:pos x="connsiteX0" y="connsiteY0"/>
                </a:cxn>
                <a:cxn ang="0">
                  <a:pos x="connsiteX1" y="connsiteY1"/>
                </a:cxn>
                <a:cxn ang="0">
                  <a:pos x="connsiteX2" y="connsiteY2"/>
                </a:cxn>
              </a:cxnLst>
              <a:rect l="l" t="t" r="r" b="b"/>
              <a:pathLst>
                <a:path w="976" h="5263">
                  <a:moveTo>
                    <a:pt x="-94" y="-2768"/>
                  </a:moveTo>
                  <a:cubicBezTo>
                    <a:pt x="-355" y="-1005"/>
                    <a:pt x="568" y="946"/>
                    <a:pt x="-970" y="2496"/>
                  </a:cubicBezTo>
                  <a:cubicBezTo>
                    <a:pt x="-709" y="698"/>
                    <a:pt x="-1679" y="-1230"/>
                    <a:pt x="-94" y="-2768"/>
                  </a:cubicBezTo>
                  <a:close/>
                </a:path>
              </a:pathLst>
            </a:custGeom>
            <a:solidFill>
              <a:srgbClr val="020202"/>
            </a:solidFill>
            <a:ln w="1171" cap="flat">
              <a:noFill/>
              <a:prstDash val="solid"/>
              <a:miter/>
            </a:ln>
          </p:spPr>
          <p:txBody>
            <a:bodyPr rtlCol="0" anchor="ctr"/>
            <a:lstStyle/>
            <a:p>
              <a:endParaRPr lang="es-CO"/>
            </a:p>
          </p:txBody>
        </p:sp>
        <p:sp>
          <p:nvSpPr>
            <p:cNvPr id="573" name="Freeform: Shape 572">
              <a:extLst>
                <a:ext uri="{FF2B5EF4-FFF2-40B4-BE49-F238E27FC236}">
                  <a16:creationId xmlns:a16="http://schemas.microsoft.com/office/drawing/2014/main" id="{1483E396-74C9-34B5-AF32-FC3B59E54F9C}"/>
                </a:ext>
              </a:extLst>
            </p:cNvPr>
            <p:cNvSpPr/>
            <p:nvPr/>
          </p:nvSpPr>
          <p:spPr>
            <a:xfrm rot="19975584">
              <a:off x="12947387" y="6357574"/>
              <a:ext cx="976" cy="5263"/>
            </a:xfrm>
            <a:custGeom>
              <a:avLst/>
              <a:gdLst>
                <a:gd name="connsiteX0" fmla="*/ -94 w 976"/>
                <a:gd name="connsiteY0" fmla="*/ -2768 h 5263"/>
                <a:gd name="connsiteX1" fmla="*/ -970 w 976"/>
                <a:gd name="connsiteY1" fmla="*/ 2496 h 5263"/>
                <a:gd name="connsiteX2" fmla="*/ -94 w 976"/>
                <a:gd name="connsiteY2" fmla="*/ -2768 h 5263"/>
              </a:gdLst>
              <a:ahLst/>
              <a:cxnLst>
                <a:cxn ang="0">
                  <a:pos x="connsiteX0" y="connsiteY0"/>
                </a:cxn>
                <a:cxn ang="0">
                  <a:pos x="connsiteX1" y="connsiteY1"/>
                </a:cxn>
                <a:cxn ang="0">
                  <a:pos x="connsiteX2" y="connsiteY2"/>
                </a:cxn>
              </a:cxnLst>
              <a:rect l="l" t="t" r="r" b="b"/>
              <a:pathLst>
                <a:path w="976" h="5263">
                  <a:moveTo>
                    <a:pt x="-94" y="-2768"/>
                  </a:moveTo>
                  <a:cubicBezTo>
                    <a:pt x="-355" y="-1005"/>
                    <a:pt x="568" y="947"/>
                    <a:pt x="-970" y="2496"/>
                  </a:cubicBezTo>
                  <a:cubicBezTo>
                    <a:pt x="-709" y="734"/>
                    <a:pt x="-1680" y="-1230"/>
                    <a:pt x="-94" y="-2768"/>
                  </a:cubicBezTo>
                  <a:close/>
                </a:path>
              </a:pathLst>
            </a:custGeom>
            <a:solidFill>
              <a:srgbClr val="020202"/>
            </a:solidFill>
            <a:ln w="1171" cap="flat">
              <a:noFill/>
              <a:prstDash val="solid"/>
              <a:miter/>
            </a:ln>
          </p:spPr>
          <p:txBody>
            <a:bodyPr rtlCol="0" anchor="ctr"/>
            <a:lstStyle/>
            <a:p>
              <a:endParaRPr lang="es-CO"/>
            </a:p>
          </p:txBody>
        </p:sp>
        <p:sp>
          <p:nvSpPr>
            <p:cNvPr id="574" name="Freeform: Shape 573">
              <a:extLst>
                <a:ext uri="{FF2B5EF4-FFF2-40B4-BE49-F238E27FC236}">
                  <a16:creationId xmlns:a16="http://schemas.microsoft.com/office/drawing/2014/main" id="{413F21B1-15F1-0342-AFB9-C346EA912BEB}"/>
                </a:ext>
              </a:extLst>
            </p:cNvPr>
            <p:cNvSpPr/>
            <p:nvPr/>
          </p:nvSpPr>
          <p:spPr>
            <a:xfrm rot="19975584">
              <a:off x="12949218" y="6363476"/>
              <a:ext cx="932" cy="4388"/>
            </a:xfrm>
            <a:custGeom>
              <a:avLst/>
              <a:gdLst>
                <a:gd name="connsiteX0" fmla="*/ -127 w 932"/>
                <a:gd name="connsiteY0" fmla="*/ -2768 h 4388"/>
                <a:gd name="connsiteX1" fmla="*/ -991 w 932"/>
                <a:gd name="connsiteY1" fmla="*/ 1621 h 4388"/>
                <a:gd name="connsiteX2" fmla="*/ -127 w 932"/>
                <a:gd name="connsiteY2" fmla="*/ -2768 h 4388"/>
              </a:gdLst>
              <a:ahLst/>
              <a:cxnLst>
                <a:cxn ang="0">
                  <a:pos x="connsiteX0" y="connsiteY0"/>
                </a:cxn>
                <a:cxn ang="0">
                  <a:pos x="connsiteX1" y="connsiteY1"/>
                </a:cxn>
                <a:cxn ang="0">
                  <a:pos x="connsiteX2" y="connsiteY2"/>
                </a:cxn>
              </a:cxnLst>
              <a:rect l="l" t="t" r="r" b="b"/>
              <a:pathLst>
                <a:path w="932" h="4388">
                  <a:moveTo>
                    <a:pt x="-127" y="-2768"/>
                  </a:moveTo>
                  <a:cubicBezTo>
                    <a:pt x="-316" y="-1277"/>
                    <a:pt x="429" y="391"/>
                    <a:pt x="-991" y="1621"/>
                  </a:cubicBezTo>
                  <a:cubicBezTo>
                    <a:pt x="-790" y="142"/>
                    <a:pt x="-1582" y="-1538"/>
                    <a:pt x="-127" y="-2768"/>
                  </a:cubicBezTo>
                  <a:close/>
                </a:path>
              </a:pathLst>
            </a:custGeom>
            <a:solidFill>
              <a:srgbClr val="020202"/>
            </a:solidFill>
            <a:ln w="1171" cap="flat">
              <a:noFill/>
              <a:prstDash val="solid"/>
              <a:miter/>
            </a:ln>
          </p:spPr>
          <p:txBody>
            <a:bodyPr rtlCol="0" anchor="ctr"/>
            <a:lstStyle/>
            <a:p>
              <a:endParaRPr lang="es-CO"/>
            </a:p>
          </p:txBody>
        </p:sp>
        <p:sp>
          <p:nvSpPr>
            <p:cNvPr id="575" name="Freeform: Shape 574">
              <a:extLst>
                <a:ext uri="{FF2B5EF4-FFF2-40B4-BE49-F238E27FC236}">
                  <a16:creationId xmlns:a16="http://schemas.microsoft.com/office/drawing/2014/main" id="{F392D115-40AA-0BB3-AA38-D104CB27637D}"/>
                </a:ext>
              </a:extLst>
            </p:cNvPr>
            <p:cNvSpPr/>
            <p:nvPr/>
          </p:nvSpPr>
          <p:spPr>
            <a:xfrm rot="19975584">
              <a:off x="12947965" y="6179252"/>
              <a:ext cx="408515" cy="267006"/>
            </a:xfrm>
            <a:custGeom>
              <a:avLst/>
              <a:gdLst>
                <a:gd name="connsiteX0" fmla="*/ 31835 w 408515"/>
                <a:gd name="connsiteY0" fmla="*/ 21342 h 267006"/>
                <a:gd name="connsiteX1" fmla="*/ 68834 w 408515"/>
                <a:gd name="connsiteY1" fmla="*/ 535 h 267006"/>
                <a:gd name="connsiteX2" fmla="*/ 82401 w 408515"/>
                <a:gd name="connsiteY2" fmla="*/ -2493 h 267006"/>
                <a:gd name="connsiteX3" fmla="*/ 84412 w 408515"/>
                <a:gd name="connsiteY3" fmla="*/ -2410 h 267006"/>
                <a:gd name="connsiteX4" fmla="*/ 81218 w 408515"/>
                <a:gd name="connsiteY4" fmla="*/ -257 h 267006"/>
                <a:gd name="connsiteX5" fmla="*/ 69674 w 408515"/>
                <a:gd name="connsiteY5" fmla="*/ 2830 h 267006"/>
                <a:gd name="connsiteX6" fmla="*/ 37051 w 408515"/>
                <a:gd name="connsiteY6" fmla="*/ 20407 h 267006"/>
                <a:gd name="connsiteX7" fmla="*/ 33289 w 408515"/>
                <a:gd name="connsiteY7" fmla="*/ 29503 h 267006"/>
                <a:gd name="connsiteX8" fmla="*/ 38908 w 408515"/>
                <a:gd name="connsiteY8" fmla="*/ 62623 h 267006"/>
                <a:gd name="connsiteX9" fmla="*/ 60436 w 408515"/>
                <a:gd name="connsiteY9" fmla="*/ 99303 h 267006"/>
                <a:gd name="connsiteX10" fmla="*/ 108589 w 408515"/>
                <a:gd name="connsiteY10" fmla="*/ 141755 h 267006"/>
                <a:gd name="connsiteX11" fmla="*/ 171138 w 408515"/>
                <a:gd name="connsiteY11" fmla="*/ 163862 h 267006"/>
                <a:gd name="connsiteX12" fmla="*/ 190738 w 408515"/>
                <a:gd name="connsiteY12" fmla="*/ 165495 h 267006"/>
                <a:gd name="connsiteX13" fmla="*/ 214276 w 408515"/>
                <a:gd name="connsiteY13" fmla="*/ 163874 h 267006"/>
                <a:gd name="connsiteX14" fmla="*/ 256859 w 408515"/>
                <a:gd name="connsiteY14" fmla="*/ 159379 h 267006"/>
                <a:gd name="connsiteX15" fmla="*/ 333010 w 408515"/>
                <a:gd name="connsiteY15" fmla="*/ 145268 h 267006"/>
                <a:gd name="connsiteX16" fmla="*/ 402668 w 408515"/>
                <a:gd name="connsiteY16" fmla="*/ 109783 h 267006"/>
                <a:gd name="connsiteX17" fmla="*/ 405033 w 408515"/>
                <a:gd name="connsiteY17" fmla="*/ 107890 h 267006"/>
                <a:gd name="connsiteX18" fmla="*/ 406405 w 408515"/>
                <a:gd name="connsiteY18" fmla="*/ 107772 h 267006"/>
                <a:gd name="connsiteX19" fmla="*/ 407257 w 408515"/>
                <a:gd name="connsiteY19" fmla="*/ 120310 h 267006"/>
                <a:gd name="connsiteX20" fmla="*/ 407434 w 408515"/>
                <a:gd name="connsiteY20" fmla="*/ 124237 h 267006"/>
                <a:gd name="connsiteX21" fmla="*/ 407434 w 408515"/>
                <a:gd name="connsiteY21" fmla="*/ 157948 h 267006"/>
                <a:gd name="connsiteX22" fmla="*/ 398670 w 408515"/>
                <a:gd name="connsiteY22" fmla="*/ 185804 h 267006"/>
                <a:gd name="connsiteX23" fmla="*/ 385292 w 408515"/>
                <a:gd name="connsiteY23" fmla="*/ 200057 h 267006"/>
                <a:gd name="connsiteX24" fmla="*/ 354538 w 408515"/>
                <a:gd name="connsiteY24" fmla="*/ 219834 h 267006"/>
                <a:gd name="connsiteX25" fmla="*/ 329237 w 408515"/>
                <a:gd name="connsiteY25" fmla="*/ 230598 h 267006"/>
                <a:gd name="connsiteX26" fmla="*/ 316793 w 408515"/>
                <a:gd name="connsiteY26" fmla="*/ 235909 h 267006"/>
                <a:gd name="connsiteX27" fmla="*/ 293964 w 408515"/>
                <a:gd name="connsiteY27" fmla="*/ 243231 h 267006"/>
                <a:gd name="connsiteX28" fmla="*/ 266404 w 408515"/>
                <a:gd name="connsiteY28" fmla="*/ 253049 h 267006"/>
                <a:gd name="connsiteX29" fmla="*/ 253133 w 408515"/>
                <a:gd name="connsiteY29" fmla="*/ 255178 h 267006"/>
                <a:gd name="connsiteX30" fmla="*/ 241079 w 408515"/>
                <a:gd name="connsiteY30" fmla="*/ 256692 h 267006"/>
                <a:gd name="connsiteX31" fmla="*/ 226885 w 408515"/>
                <a:gd name="connsiteY31" fmla="*/ 258833 h 267006"/>
                <a:gd name="connsiteX32" fmla="*/ 206777 w 408515"/>
                <a:gd name="connsiteY32" fmla="*/ 259649 h 267006"/>
                <a:gd name="connsiteX33" fmla="*/ 191696 w 408515"/>
                <a:gd name="connsiteY33" fmla="*/ 261624 h 267006"/>
                <a:gd name="connsiteX34" fmla="*/ 181346 w 408515"/>
                <a:gd name="connsiteY34" fmla="*/ 262878 h 267006"/>
                <a:gd name="connsiteX35" fmla="*/ 148640 w 408515"/>
                <a:gd name="connsiteY35" fmla="*/ 263789 h 267006"/>
                <a:gd name="connsiteX36" fmla="*/ 111156 w 408515"/>
                <a:gd name="connsiteY36" fmla="*/ 256432 h 267006"/>
                <a:gd name="connsiteX37" fmla="*/ 62659 w 408515"/>
                <a:gd name="connsiteY37" fmla="*/ 233615 h 267006"/>
                <a:gd name="connsiteX38" fmla="*/ 32615 w 408515"/>
                <a:gd name="connsiteY38" fmla="*/ 204765 h 267006"/>
                <a:gd name="connsiteX39" fmla="*/ 17593 w 408515"/>
                <a:gd name="connsiteY39" fmla="*/ 183888 h 267006"/>
                <a:gd name="connsiteX40" fmla="*/ 726 w 408515"/>
                <a:gd name="connsiteY40" fmla="*/ 141613 h 267006"/>
                <a:gd name="connsiteX41" fmla="*/ -989 w 408515"/>
                <a:gd name="connsiteY41" fmla="*/ 112042 h 267006"/>
                <a:gd name="connsiteX42" fmla="*/ 2334 w 408515"/>
                <a:gd name="connsiteY42" fmla="*/ 78295 h 267006"/>
                <a:gd name="connsiteX43" fmla="*/ 6770 w 408515"/>
                <a:gd name="connsiteY43" fmla="*/ 57903 h 267006"/>
                <a:gd name="connsiteX44" fmla="*/ 19935 w 408515"/>
                <a:gd name="connsiteY44" fmla="*/ 35062 h 267006"/>
                <a:gd name="connsiteX45" fmla="*/ 29197 w 408515"/>
                <a:gd name="connsiteY45" fmla="*/ 25754 h 267006"/>
                <a:gd name="connsiteX46" fmla="*/ 31562 w 408515"/>
                <a:gd name="connsiteY46" fmla="*/ 22205 h 267006"/>
                <a:gd name="connsiteX47" fmla="*/ 31350 w 408515"/>
                <a:gd name="connsiteY47" fmla="*/ 21578 h 267006"/>
                <a:gd name="connsiteX48" fmla="*/ 31835 w 408515"/>
                <a:gd name="connsiteY48" fmla="*/ 21342 h 267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08515" h="267006">
                  <a:moveTo>
                    <a:pt x="31835" y="21342"/>
                  </a:moveTo>
                  <a:cubicBezTo>
                    <a:pt x="42717" y="12092"/>
                    <a:pt x="55279" y="5030"/>
                    <a:pt x="68834" y="535"/>
                  </a:cubicBezTo>
                  <a:cubicBezTo>
                    <a:pt x="73246" y="-920"/>
                    <a:pt x="77788" y="-1937"/>
                    <a:pt x="82401" y="-2493"/>
                  </a:cubicBezTo>
                  <a:cubicBezTo>
                    <a:pt x="83028" y="-2883"/>
                    <a:pt x="83821" y="-2860"/>
                    <a:pt x="84412" y="-2410"/>
                  </a:cubicBezTo>
                  <a:cubicBezTo>
                    <a:pt x="84211" y="-411"/>
                    <a:pt x="82519" y="-612"/>
                    <a:pt x="81218" y="-257"/>
                  </a:cubicBezTo>
                  <a:cubicBezTo>
                    <a:pt x="77374" y="772"/>
                    <a:pt x="73352" y="1162"/>
                    <a:pt x="69674" y="2830"/>
                  </a:cubicBezTo>
                  <a:cubicBezTo>
                    <a:pt x="57999" y="7206"/>
                    <a:pt x="46869" y="12529"/>
                    <a:pt x="37051" y="20407"/>
                  </a:cubicBezTo>
                  <a:cubicBezTo>
                    <a:pt x="33976" y="22879"/>
                    <a:pt x="33124" y="25588"/>
                    <a:pt x="33289" y="29503"/>
                  </a:cubicBezTo>
                  <a:cubicBezTo>
                    <a:pt x="33774" y="40799"/>
                    <a:pt x="35206" y="51812"/>
                    <a:pt x="38908" y="62623"/>
                  </a:cubicBezTo>
                  <a:cubicBezTo>
                    <a:pt x="43438" y="76225"/>
                    <a:pt x="50772" y="88716"/>
                    <a:pt x="60436" y="99303"/>
                  </a:cubicBezTo>
                  <a:cubicBezTo>
                    <a:pt x="75020" y="115046"/>
                    <a:pt x="90362" y="130057"/>
                    <a:pt x="108589" y="141755"/>
                  </a:cubicBezTo>
                  <a:cubicBezTo>
                    <a:pt x="127704" y="153986"/>
                    <a:pt x="148439" y="161686"/>
                    <a:pt x="171138" y="163862"/>
                  </a:cubicBezTo>
                  <a:cubicBezTo>
                    <a:pt x="177667" y="164478"/>
                    <a:pt x="184149" y="165163"/>
                    <a:pt x="190738" y="165495"/>
                  </a:cubicBezTo>
                  <a:cubicBezTo>
                    <a:pt x="198651" y="165885"/>
                    <a:pt x="206434" y="164797"/>
                    <a:pt x="214276" y="163874"/>
                  </a:cubicBezTo>
                  <a:cubicBezTo>
                    <a:pt x="228470" y="162194"/>
                    <a:pt x="242771" y="161639"/>
                    <a:pt x="256859" y="159379"/>
                  </a:cubicBezTo>
                  <a:cubicBezTo>
                    <a:pt x="282349" y="155287"/>
                    <a:pt x="308040" y="152128"/>
                    <a:pt x="333010" y="145268"/>
                  </a:cubicBezTo>
                  <a:cubicBezTo>
                    <a:pt x="358630" y="138171"/>
                    <a:pt x="382122" y="126851"/>
                    <a:pt x="402668" y="109783"/>
                  </a:cubicBezTo>
                  <a:cubicBezTo>
                    <a:pt x="403389" y="109073"/>
                    <a:pt x="404182" y="108434"/>
                    <a:pt x="405033" y="107890"/>
                  </a:cubicBezTo>
                  <a:cubicBezTo>
                    <a:pt x="405459" y="107666"/>
                    <a:pt x="405956" y="107630"/>
                    <a:pt x="406405" y="107772"/>
                  </a:cubicBezTo>
                  <a:cubicBezTo>
                    <a:pt x="406630" y="111947"/>
                    <a:pt x="406192" y="116170"/>
                    <a:pt x="407257" y="120310"/>
                  </a:cubicBezTo>
                  <a:cubicBezTo>
                    <a:pt x="407482" y="121611"/>
                    <a:pt x="407541" y="122924"/>
                    <a:pt x="407434" y="124237"/>
                  </a:cubicBezTo>
                  <a:cubicBezTo>
                    <a:pt x="407434" y="135474"/>
                    <a:pt x="407529" y="146711"/>
                    <a:pt x="407434" y="157948"/>
                  </a:cubicBezTo>
                  <a:cubicBezTo>
                    <a:pt x="407340" y="168097"/>
                    <a:pt x="404690" y="177619"/>
                    <a:pt x="398670" y="185804"/>
                  </a:cubicBezTo>
                  <a:cubicBezTo>
                    <a:pt x="394837" y="191103"/>
                    <a:pt x="390342" y="195894"/>
                    <a:pt x="385292" y="200057"/>
                  </a:cubicBezTo>
                  <a:cubicBezTo>
                    <a:pt x="375935" y="207947"/>
                    <a:pt x="365597" y="214606"/>
                    <a:pt x="354538" y="219834"/>
                  </a:cubicBezTo>
                  <a:cubicBezTo>
                    <a:pt x="346258" y="223632"/>
                    <a:pt x="337670" y="227026"/>
                    <a:pt x="329237" y="230598"/>
                  </a:cubicBezTo>
                  <a:lnTo>
                    <a:pt x="316793" y="235909"/>
                  </a:lnTo>
                  <a:cubicBezTo>
                    <a:pt x="309412" y="239067"/>
                    <a:pt x="301535" y="240700"/>
                    <a:pt x="293964" y="243231"/>
                  </a:cubicBezTo>
                  <a:cubicBezTo>
                    <a:pt x="284715" y="246330"/>
                    <a:pt x="275701" y="250068"/>
                    <a:pt x="266404" y="253049"/>
                  </a:cubicBezTo>
                  <a:cubicBezTo>
                    <a:pt x="262158" y="254586"/>
                    <a:pt x="257651" y="255308"/>
                    <a:pt x="253133" y="255178"/>
                  </a:cubicBezTo>
                  <a:cubicBezTo>
                    <a:pt x="249064" y="255012"/>
                    <a:pt x="244983" y="255521"/>
                    <a:pt x="241079" y="256692"/>
                  </a:cubicBezTo>
                  <a:cubicBezTo>
                    <a:pt x="236407" y="257780"/>
                    <a:pt x="231664" y="258502"/>
                    <a:pt x="226885" y="258833"/>
                  </a:cubicBezTo>
                  <a:cubicBezTo>
                    <a:pt x="220190" y="259531"/>
                    <a:pt x="213507" y="259259"/>
                    <a:pt x="206777" y="259649"/>
                  </a:cubicBezTo>
                  <a:cubicBezTo>
                    <a:pt x="201703" y="259921"/>
                    <a:pt x="196664" y="260572"/>
                    <a:pt x="191696" y="261624"/>
                  </a:cubicBezTo>
                  <a:cubicBezTo>
                    <a:pt x="188254" y="262381"/>
                    <a:pt x="184788" y="262310"/>
                    <a:pt x="181346" y="262878"/>
                  </a:cubicBezTo>
                  <a:cubicBezTo>
                    <a:pt x="170523" y="264688"/>
                    <a:pt x="159522" y="264357"/>
                    <a:pt x="148640" y="263789"/>
                  </a:cubicBezTo>
                  <a:cubicBezTo>
                    <a:pt x="135866" y="263079"/>
                    <a:pt x="123256" y="260607"/>
                    <a:pt x="111156" y="256432"/>
                  </a:cubicBezTo>
                  <a:cubicBezTo>
                    <a:pt x="94170" y="250624"/>
                    <a:pt x="77776" y="243539"/>
                    <a:pt x="62659" y="233615"/>
                  </a:cubicBezTo>
                  <a:cubicBezTo>
                    <a:pt x="50961" y="225926"/>
                    <a:pt x="40777" y="216144"/>
                    <a:pt x="32615" y="204765"/>
                  </a:cubicBezTo>
                  <a:cubicBezTo>
                    <a:pt x="27600" y="197810"/>
                    <a:pt x="22088" y="191210"/>
                    <a:pt x="17593" y="183888"/>
                  </a:cubicBezTo>
                  <a:cubicBezTo>
                    <a:pt x="9538" y="170770"/>
                    <a:pt x="3399" y="156931"/>
                    <a:pt x="726" y="141613"/>
                  </a:cubicBezTo>
                  <a:cubicBezTo>
                    <a:pt x="-1001" y="131760"/>
                    <a:pt x="-706" y="121907"/>
                    <a:pt x="-989" y="112042"/>
                  </a:cubicBezTo>
                  <a:cubicBezTo>
                    <a:pt x="-1321" y="100628"/>
                    <a:pt x="454" y="89485"/>
                    <a:pt x="2334" y="78295"/>
                  </a:cubicBezTo>
                  <a:cubicBezTo>
                    <a:pt x="3446" y="71423"/>
                    <a:pt x="4937" y="64622"/>
                    <a:pt x="6770" y="57903"/>
                  </a:cubicBezTo>
                  <a:cubicBezTo>
                    <a:pt x="9254" y="49115"/>
                    <a:pt x="13985" y="41746"/>
                    <a:pt x="19935" y="35062"/>
                  </a:cubicBezTo>
                  <a:cubicBezTo>
                    <a:pt x="22845" y="31798"/>
                    <a:pt x="26110" y="28853"/>
                    <a:pt x="29197" y="25754"/>
                  </a:cubicBezTo>
                  <a:cubicBezTo>
                    <a:pt x="30214" y="24724"/>
                    <a:pt x="31468" y="23849"/>
                    <a:pt x="31562" y="22205"/>
                  </a:cubicBezTo>
                  <a:cubicBezTo>
                    <a:pt x="31290" y="21969"/>
                    <a:pt x="31219" y="21755"/>
                    <a:pt x="31350" y="21578"/>
                  </a:cubicBezTo>
                  <a:cubicBezTo>
                    <a:pt x="31480" y="21401"/>
                    <a:pt x="31728" y="21342"/>
                    <a:pt x="31835" y="21342"/>
                  </a:cubicBezTo>
                  <a:close/>
                </a:path>
              </a:pathLst>
            </a:custGeom>
            <a:solidFill>
              <a:srgbClr val="4A646E"/>
            </a:solidFill>
            <a:ln w="1171" cap="flat">
              <a:noFill/>
              <a:prstDash val="solid"/>
              <a:miter/>
            </a:ln>
          </p:spPr>
          <p:txBody>
            <a:bodyPr rtlCol="0" anchor="ctr"/>
            <a:lstStyle/>
            <a:p>
              <a:endParaRPr lang="es-CO"/>
            </a:p>
          </p:txBody>
        </p:sp>
        <p:sp>
          <p:nvSpPr>
            <p:cNvPr id="576" name="Freeform: Shape 575">
              <a:extLst>
                <a:ext uri="{FF2B5EF4-FFF2-40B4-BE49-F238E27FC236}">
                  <a16:creationId xmlns:a16="http://schemas.microsoft.com/office/drawing/2014/main" id="{A85FA3A5-11F6-B837-AEA6-BE6188C538AC}"/>
                </a:ext>
              </a:extLst>
            </p:cNvPr>
            <p:cNvSpPr/>
            <p:nvPr/>
          </p:nvSpPr>
          <p:spPr>
            <a:xfrm rot="19975584">
              <a:off x="13308392" y="6177802"/>
              <a:ext cx="9164" cy="25632"/>
            </a:xfrm>
            <a:custGeom>
              <a:avLst/>
              <a:gdLst>
                <a:gd name="connsiteX0" fmla="*/ 8087 w 9164"/>
                <a:gd name="connsiteY0" fmla="*/ 22711 h 25632"/>
                <a:gd name="connsiteX1" fmla="*/ 7342 w 9164"/>
                <a:gd name="connsiteY1" fmla="*/ 22865 h 25632"/>
                <a:gd name="connsiteX2" fmla="*/ 5438 w 9164"/>
                <a:gd name="connsiteY2" fmla="*/ 20191 h 25632"/>
                <a:gd name="connsiteX3" fmla="*/ -547 w 9164"/>
                <a:gd name="connsiteY3" fmla="*/ 816 h 25632"/>
                <a:gd name="connsiteX4" fmla="*/ -689 w 9164"/>
                <a:gd name="connsiteY4" fmla="*/ -2519 h 25632"/>
                <a:gd name="connsiteX5" fmla="*/ 576 w 9164"/>
                <a:gd name="connsiteY5" fmla="*/ -2519 h 25632"/>
                <a:gd name="connsiteX6" fmla="*/ 7389 w 9164"/>
                <a:gd name="connsiteY6" fmla="*/ 16844 h 25632"/>
                <a:gd name="connsiteX7" fmla="*/ 8135 w 9164"/>
                <a:gd name="connsiteY7" fmla="*/ 21351 h 25632"/>
                <a:gd name="connsiteX8" fmla="*/ 8087 w 9164"/>
                <a:gd name="connsiteY8" fmla="*/ 22711 h 25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64" h="25632">
                  <a:moveTo>
                    <a:pt x="8087" y="22711"/>
                  </a:moveTo>
                  <a:cubicBezTo>
                    <a:pt x="7851" y="22817"/>
                    <a:pt x="7602" y="22865"/>
                    <a:pt x="7342" y="22865"/>
                  </a:cubicBezTo>
                  <a:cubicBezTo>
                    <a:pt x="6254" y="22403"/>
                    <a:pt x="5521" y="21374"/>
                    <a:pt x="5438" y="20191"/>
                  </a:cubicBezTo>
                  <a:cubicBezTo>
                    <a:pt x="4077" y="13556"/>
                    <a:pt x="2067" y="7062"/>
                    <a:pt x="-547" y="816"/>
                  </a:cubicBezTo>
                  <a:cubicBezTo>
                    <a:pt x="-1139" y="-201"/>
                    <a:pt x="-1186" y="-1455"/>
                    <a:pt x="-689" y="-2519"/>
                  </a:cubicBezTo>
                  <a:cubicBezTo>
                    <a:pt x="-335" y="-2850"/>
                    <a:pt x="222" y="-2850"/>
                    <a:pt x="576" y="-2519"/>
                  </a:cubicBezTo>
                  <a:cubicBezTo>
                    <a:pt x="3758" y="3572"/>
                    <a:pt x="6053" y="10102"/>
                    <a:pt x="7389" y="16844"/>
                  </a:cubicBezTo>
                  <a:cubicBezTo>
                    <a:pt x="8383" y="18216"/>
                    <a:pt x="7319" y="19943"/>
                    <a:pt x="8135" y="21351"/>
                  </a:cubicBezTo>
                  <a:cubicBezTo>
                    <a:pt x="8123" y="21776"/>
                    <a:pt x="8099" y="22238"/>
                    <a:pt x="8087" y="22711"/>
                  </a:cubicBezTo>
                  <a:close/>
                </a:path>
              </a:pathLst>
            </a:custGeom>
            <a:solidFill>
              <a:srgbClr val="7CA2B4"/>
            </a:solidFill>
            <a:ln w="1171" cap="flat">
              <a:noFill/>
              <a:prstDash val="solid"/>
              <a:miter/>
            </a:ln>
          </p:spPr>
          <p:txBody>
            <a:bodyPr rtlCol="0" anchor="ctr"/>
            <a:lstStyle/>
            <a:p>
              <a:endParaRPr lang="es-CO"/>
            </a:p>
          </p:txBody>
        </p:sp>
        <p:sp>
          <p:nvSpPr>
            <p:cNvPr id="577" name="Freeform: Shape 576">
              <a:extLst>
                <a:ext uri="{FF2B5EF4-FFF2-40B4-BE49-F238E27FC236}">
                  <a16:creationId xmlns:a16="http://schemas.microsoft.com/office/drawing/2014/main" id="{9D10C9A3-996E-D33D-FFF0-D9A029ABA6A8}"/>
                </a:ext>
              </a:extLst>
            </p:cNvPr>
            <p:cNvSpPr/>
            <p:nvPr/>
          </p:nvSpPr>
          <p:spPr>
            <a:xfrm rot="19975584">
              <a:off x="12939708" y="6298998"/>
              <a:ext cx="12314" cy="12293"/>
            </a:xfrm>
            <a:custGeom>
              <a:avLst/>
              <a:gdLst>
                <a:gd name="connsiteX0" fmla="*/ -1028 w 12314"/>
                <a:gd name="connsiteY0" fmla="*/ 9526 h 12293"/>
                <a:gd name="connsiteX1" fmla="*/ -35 w 12314"/>
                <a:gd name="connsiteY1" fmla="*/ 7161 h 12293"/>
                <a:gd name="connsiteX2" fmla="*/ 8919 w 12314"/>
                <a:gd name="connsiteY2" fmla="*/ -1793 h 12293"/>
                <a:gd name="connsiteX3" fmla="*/ 11285 w 12314"/>
                <a:gd name="connsiteY3" fmla="*/ -2763 h 12293"/>
                <a:gd name="connsiteX4" fmla="*/ -1028 w 12314"/>
                <a:gd name="connsiteY4" fmla="*/ 9526 h 12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14" h="12293">
                  <a:moveTo>
                    <a:pt x="-1028" y="9526"/>
                  </a:moveTo>
                  <a:cubicBezTo>
                    <a:pt x="-1052" y="8627"/>
                    <a:pt x="-697" y="7764"/>
                    <a:pt x="-35" y="7161"/>
                  </a:cubicBezTo>
                  <a:cubicBezTo>
                    <a:pt x="2958" y="4180"/>
                    <a:pt x="5939" y="1199"/>
                    <a:pt x="8919" y="-1793"/>
                  </a:cubicBezTo>
                  <a:cubicBezTo>
                    <a:pt x="9523" y="-2456"/>
                    <a:pt x="10386" y="-2811"/>
                    <a:pt x="11285" y="-2763"/>
                  </a:cubicBezTo>
                  <a:cubicBezTo>
                    <a:pt x="7500" y="1649"/>
                    <a:pt x="3384" y="5753"/>
                    <a:pt x="-1028" y="9526"/>
                  </a:cubicBezTo>
                  <a:close/>
                </a:path>
              </a:pathLst>
            </a:custGeom>
            <a:solidFill>
              <a:srgbClr val="0E1315"/>
            </a:solidFill>
            <a:ln w="1171" cap="flat">
              <a:noFill/>
              <a:prstDash val="solid"/>
              <a:miter/>
            </a:ln>
          </p:spPr>
          <p:txBody>
            <a:bodyPr rtlCol="0" anchor="ctr"/>
            <a:lstStyle/>
            <a:p>
              <a:endParaRPr lang="es-CO"/>
            </a:p>
          </p:txBody>
        </p:sp>
        <p:sp>
          <p:nvSpPr>
            <p:cNvPr id="578" name="Freeform: Shape 577">
              <a:extLst>
                <a:ext uri="{FF2B5EF4-FFF2-40B4-BE49-F238E27FC236}">
                  <a16:creationId xmlns:a16="http://schemas.microsoft.com/office/drawing/2014/main" id="{007B357F-CE75-E694-2F0C-2C863FA2BFF2}"/>
                </a:ext>
              </a:extLst>
            </p:cNvPr>
            <p:cNvSpPr/>
            <p:nvPr/>
          </p:nvSpPr>
          <p:spPr>
            <a:xfrm rot="19975584">
              <a:off x="12941135" y="6314968"/>
              <a:ext cx="2637" cy="3548"/>
            </a:xfrm>
            <a:custGeom>
              <a:avLst/>
              <a:gdLst>
                <a:gd name="connsiteX0" fmla="*/ -1030 w 2637"/>
                <a:gd name="connsiteY0" fmla="*/ 781 h 3548"/>
                <a:gd name="connsiteX1" fmla="*/ 1608 w 2637"/>
                <a:gd name="connsiteY1" fmla="*/ -2768 h 3548"/>
                <a:gd name="connsiteX2" fmla="*/ -1030 w 2637"/>
                <a:gd name="connsiteY2" fmla="*/ 781 h 3548"/>
              </a:gdLst>
              <a:ahLst/>
              <a:cxnLst>
                <a:cxn ang="0">
                  <a:pos x="connsiteX0" y="connsiteY0"/>
                </a:cxn>
                <a:cxn ang="0">
                  <a:pos x="connsiteX1" y="connsiteY1"/>
                </a:cxn>
                <a:cxn ang="0">
                  <a:pos x="connsiteX2" y="connsiteY2"/>
                </a:cxn>
              </a:cxnLst>
              <a:rect l="l" t="t" r="r" b="b"/>
              <a:pathLst>
                <a:path w="2637" h="3548">
                  <a:moveTo>
                    <a:pt x="-1030" y="781"/>
                  </a:moveTo>
                  <a:cubicBezTo>
                    <a:pt x="-1030" y="-1052"/>
                    <a:pt x="153" y="-2022"/>
                    <a:pt x="1608" y="-2768"/>
                  </a:cubicBezTo>
                  <a:cubicBezTo>
                    <a:pt x="1395" y="-1206"/>
                    <a:pt x="402" y="130"/>
                    <a:pt x="-1030" y="781"/>
                  </a:cubicBezTo>
                  <a:close/>
                </a:path>
              </a:pathLst>
            </a:custGeom>
            <a:solidFill>
              <a:srgbClr val="0E1315"/>
            </a:solidFill>
            <a:ln w="1171" cap="flat">
              <a:noFill/>
              <a:prstDash val="solid"/>
              <a:miter/>
            </a:ln>
          </p:spPr>
          <p:txBody>
            <a:bodyPr rtlCol="0" anchor="ctr"/>
            <a:lstStyle/>
            <a:p>
              <a:endParaRPr lang="es-CO"/>
            </a:p>
          </p:txBody>
        </p:sp>
        <p:sp>
          <p:nvSpPr>
            <p:cNvPr id="579" name="Freeform: Shape 578">
              <a:extLst>
                <a:ext uri="{FF2B5EF4-FFF2-40B4-BE49-F238E27FC236}">
                  <a16:creationId xmlns:a16="http://schemas.microsoft.com/office/drawing/2014/main" id="{E44BFB80-7637-A246-A827-9523E39B218C}"/>
                </a:ext>
              </a:extLst>
            </p:cNvPr>
            <p:cNvSpPr/>
            <p:nvPr/>
          </p:nvSpPr>
          <p:spPr>
            <a:xfrm rot="19975584">
              <a:off x="13320317" y="6194416"/>
              <a:ext cx="1159" cy="4513"/>
            </a:xfrm>
            <a:custGeom>
              <a:avLst/>
              <a:gdLst>
                <a:gd name="connsiteX0" fmla="*/ -166 w 1159"/>
                <a:gd name="connsiteY0" fmla="*/ 1746 h 4513"/>
                <a:gd name="connsiteX1" fmla="*/ -911 w 1159"/>
                <a:gd name="connsiteY1" fmla="*/ -2760 h 4513"/>
                <a:gd name="connsiteX2" fmla="*/ -154 w 1159"/>
                <a:gd name="connsiteY2" fmla="*/ -2654 h 4513"/>
                <a:gd name="connsiteX3" fmla="*/ 130 w 1159"/>
                <a:gd name="connsiteY3" fmla="*/ 575 h 4513"/>
                <a:gd name="connsiteX4" fmla="*/ -166 w 1159"/>
                <a:gd name="connsiteY4" fmla="*/ 1746 h 45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9" h="4513">
                  <a:moveTo>
                    <a:pt x="-166" y="1746"/>
                  </a:moveTo>
                  <a:cubicBezTo>
                    <a:pt x="-946" y="386"/>
                    <a:pt x="-1207" y="-1223"/>
                    <a:pt x="-911" y="-2760"/>
                  </a:cubicBezTo>
                  <a:cubicBezTo>
                    <a:pt x="-651" y="-2784"/>
                    <a:pt x="-390" y="-2749"/>
                    <a:pt x="-154" y="-2654"/>
                  </a:cubicBezTo>
                  <a:lnTo>
                    <a:pt x="130" y="575"/>
                  </a:lnTo>
                  <a:cubicBezTo>
                    <a:pt x="35" y="966"/>
                    <a:pt x="-71" y="1356"/>
                    <a:pt x="-166" y="1746"/>
                  </a:cubicBezTo>
                  <a:close/>
                </a:path>
              </a:pathLst>
            </a:custGeom>
            <a:solidFill>
              <a:srgbClr val="4A646E"/>
            </a:solidFill>
            <a:ln w="1171" cap="flat">
              <a:noFill/>
              <a:prstDash val="solid"/>
              <a:miter/>
            </a:ln>
          </p:spPr>
          <p:txBody>
            <a:bodyPr rtlCol="0" anchor="ctr"/>
            <a:lstStyle/>
            <a:p>
              <a:endParaRPr lang="es-CO"/>
            </a:p>
          </p:txBody>
        </p:sp>
        <p:sp>
          <p:nvSpPr>
            <p:cNvPr id="580" name="Freeform: Shape 579">
              <a:extLst>
                <a:ext uri="{FF2B5EF4-FFF2-40B4-BE49-F238E27FC236}">
                  <a16:creationId xmlns:a16="http://schemas.microsoft.com/office/drawing/2014/main" id="{F4637631-9B57-AE1A-29FF-B179070D9A75}"/>
                </a:ext>
              </a:extLst>
            </p:cNvPr>
            <p:cNvSpPr/>
            <p:nvPr/>
          </p:nvSpPr>
          <p:spPr>
            <a:xfrm rot="19975584">
              <a:off x="12941002" y="6319168"/>
              <a:ext cx="1788" cy="2637"/>
            </a:xfrm>
            <a:custGeom>
              <a:avLst/>
              <a:gdLst>
                <a:gd name="connsiteX0" fmla="*/ -1004 w 1788"/>
                <a:gd name="connsiteY0" fmla="*/ -130 h 2637"/>
                <a:gd name="connsiteX1" fmla="*/ 759 w 1788"/>
                <a:gd name="connsiteY1" fmla="*/ -2768 h 2637"/>
                <a:gd name="connsiteX2" fmla="*/ -1004 w 1788"/>
                <a:gd name="connsiteY2" fmla="*/ -130 h 2637"/>
              </a:gdLst>
              <a:ahLst/>
              <a:cxnLst>
                <a:cxn ang="0">
                  <a:pos x="connsiteX0" y="connsiteY0"/>
                </a:cxn>
                <a:cxn ang="0">
                  <a:pos x="connsiteX1" y="connsiteY1"/>
                </a:cxn>
                <a:cxn ang="0">
                  <a:pos x="connsiteX2" y="connsiteY2"/>
                </a:cxn>
              </a:cxnLst>
              <a:rect l="l" t="t" r="r" b="b"/>
              <a:pathLst>
                <a:path w="1788" h="2637">
                  <a:moveTo>
                    <a:pt x="-1004" y="-130"/>
                  </a:moveTo>
                  <a:cubicBezTo>
                    <a:pt x="-1181" y="-1336"/>
                    <a:pt x="-424" y="-2472"/>
                    <a:pt x="759" y="-2768"/>
                  </a:cubicBezTo>
                  <a:cubicBezTo>
                    <a:pt x="759" y="-1608"/>
                    <a:pt x="61" y="-568"/>
                    <a:pt x="-1004" y="-130"/>
                  </a:cubicBezTo>
                  <a:close/>
                </a:path>
              </a:pathLst>
            </a:custGeom>
            <a:solidFill>
              <a:srgbClr val="0E1315"/>
            </a:solidFill>
            <a:ln w="1171" cap="flat">
              <a:noFill/>
              <a:prstDash val="solid"/>
              <a:miter/>
            </a:ln>
          </p:spPr>
          <p:txBody>
            <a:bodyPr rtlCol="0" anchor="ctr"/>
            <a:lstStyle/>
            <a:p>
              <a:endParaRPr lang="es-CO"/>
            </a:p>
          </p:txBody>
        </p:sp>
        <p:sp>
          <p:nvSpPr>
            <p:cNvPr id="581" name="Freeform: Shape 580">
              <a:extLst>
                <a:ext uri="{FF2B5EF4-FFF2-40B4-BE49-F238E27FC236}">
                  <a16:creationId xmlns:a16="http://schemas.microsoft.com/office/drawing/2014/main" id="{9ED17855-7291-ECAD-EEE9-84A6A3D6610D}"/>
                </a:ext>
              </a:extLst>
            </p:cNvPr>
            <p:cNvSpPr/>
            <p:nvPr/>
          </p:nvSpPr>
          <p:spPr>
            <a:xfrm rot="19975584">
              <a:off x="12942566" y="6313557"/>
              <a:ext cx="863" cy="910"/>
            </a:xfrm>
            <a:custGeom>
              <a:avLst/>
              <a:gdLst>
                <a:gd name="connsiteX0" fmla="*/ -1030 w 863"/>
                <a:gd name="connsiteY0" fmla="*/ -1857 h 910"/>
                <a:gd name="connsiteX1" fmla="*/ -166 w 863"/>
                <a:gd name="connsiteY1" fmla="*/ -2768 h 910"/>
              </a:gdLst>
              <a:ahLst/>
              <a:cxnLst>
                <a:cxn ang="0">
                  <a:pos x="connsiteX0" y="connsiteY0"/>
                </a:cxn>
                <a:cxn ang="0">
                  <a:pos x="connsiteX1" y="connsiteY1"/>
                </a:cxn>
              </a:cxnLst>
              <a:rect l="l" t="t" r="r" b="b"/>
              <a:pathLst>
                <a:path w="863" h="910">
                  <a:moveTo>
                    <a:pt x="-1030" y="-1857"/>
                  </a:moveTo>
                  <a:lnTo>
                    <a:pt x="-166" y="-2768"/>
                  </a:lnTo>
                  <a:close/>
                </a:path>
              </a:pathLst>
            </a:custGeom>
            <a:solidFill>
              <a:srgbClr val="0E1315"/>
            </a:solidFill>
            <a:ln w="1171" cap="flat">
              <a:noFill/>
              <a:prstDash val="solid"/>
              <a:miter/>
            </a:ln>
          </p:spPr>
          <p:txBody>
            <a:bodyPr rtlCol="0" anchor="ctr"/>
            <a:lstStyle/>
            <a:p>
              <a:endParaRPr lang="es-CO"/>
            </a:p>
          </p:txBody>
        </p:sp>
        <p:sp>
          <p:nvSpPr>
            <p:cNvPr id="582" name="Freeform: Shape 581">
              <a:extLst>
                <a:ext uri="{FF2B5EF4-FFF2-40B4-BE49-F238E27FC236}">
                  <a16:creationId xmlns:a16="http://schemas.microsoft.com/office/drawing/2014/main" id="{D5328FF4-358B-D976-2F3D-94462621ACBE}"/>
                </a:ext>
              </a:extLst>
            </p:cNvPr>
            <p:cNvSpPr/>
            <p:nvPr/>
          </p:nvSpPr>
          <p:spPr>
            <a:xfrm rot="19975584">
              <a:off x="12948277" y="6295892"/>
              <a:ext cx="910" cy="875"/>
            </a:xfrm>
            <a:custGeom>
              <a:avLst/>
              <a:gdLst>
                <a:gd name="connsiteX0" fmla="*/ -1030 w 910"/>
                <a:gd name="connsiteY0" fmla="*/ -1892 h 875"/>
                <a:gd name="connsiteX1" fmla="*/ -119 w 910"/>
                <a:gd name="connsiteY1" fmla="*/ -2768 h 875"/>
              </a:gdLst>
              <a:ahLst/>
              <a:cxnLst>
                <a:cxn ang="0">
                  <a:pos x="connsiteX0" y="connsiteY0"/>
                </a:cxn>
                <a:cxn ang="0">
                  <a:pos x="connsiteX1" y="connsiteY1"/>
                </a:cxn>
              </a:cxnLst>
              <a:rect l="l" t="t" r="r" b="b"/>
              <a:pathLst>
                <a:path w="910" h="875">
                  <a:moveTo>
                    <a:pt x="-1030" y="-1892"/>
                  </a:moveTo>
                  <a:lnTo>
                    <a:pt x="-119" y="-2768"/>
                  </a:lnTo>
                  <a:close/>
                </a:path>
              </a:pathLst>
            </a:custGeom>
            <a:solidFill>
              <a:srgbClr val="0E1315"/>
            </a:solidFill>
            <a:ln w="1171" cap="flat">
              <a:noFill/>
              <a:prstDash val="solid"/>
              <a:miter/>
            </a:ln>
          </p:spPr>
          <p:txBody>
            <a:bodyPr rtlCol="0" anchor="ctr"/>
            <a:lstStyle/>
            <a:p>
              <a:endParaRPr lang="es-CO"/>
            </a:p>
          </p:txBody>
        </p:sp>
        <p:sp>
          <p:nvSpPr>
            <p:cNvPr id="583" name="Freeform: Shape 582">
              <a:extLst>
                <a:ext uri="{FF2B5EF4-FFF2-40B4-BE49-F238E27FC236}">
                  <a16:creationId xmlns:a16="http://schemas.microsoft.com/office/drawing/2014/main" id="{E5BC6D34-D7CF-20C8-B7EC-98C8F1CA1712}"/>
                </a:ext>
              </a:extLst>
            </p:cNvPr>
            <p:cNvSpPr/>
            <p:nvPr/>
          </p:nvSpPr>
          <p:spPr>
            <a:xfrm rot="19975584">
              <a:off x="12948672" y="6294711"/>
              <a:ext cx="898" cy="887"/>
            </a:xfrm>
            <a:custGeom>
              <a:avLst/>
              <a:gdLst>
                <a:gd name="connsiteX0" fmla="*/ -1030 w 898"/>
                <a:gd name="connsiteY0" fmla="*/ -1880 h 887"/>
                <a:gd name="connsiteX1" fmla="*/ -131 w 898"/>
                <a:gd name="connsiteY1" fmla="*/ -2768 h 887"/>
              </a:gdLst>
              <a:ahLst/>
              <a:cxnLst>
                <a:cxn ang="0">
                  <a:pos x="connsiteX0" y="connsiteY0"/>
                </a:cxn>
                <a:cxn ang="0">
                  <a:pos x="connsiteX1" y="connsiteY1"/>
                </a:cxn>
              </a:cxnLst>
              <a:rect l="l" t="t" r="r" b="b"/>
              <a:pathLst>
                <a:path w="898" h="887">
                  <a:moveTo>
                    <a:pt x="-1030" y="-1880"/>
                  </a:moveTo>
                  <a:cubicBezTo>
                    <a:pt x="-911" y="-2318"/>
                    <a:pt x="-568" y="-2661"/>
                    <a:pt x="-131" y="-2768"/>
                  </a:cubicBezTo>
                  <a:close/>
                </a:path>
              </a:pathLst>
            </a:custGeom>
            <a:solidFill>
              <a:srgbClr val="0E1315"/>
            </a:solidFill>
            <a:ln w="1171" cap="flat">
              <a:noFill/>
              <a:prstDash val="solid"/>
              <a:miter/>
            </a:ln>
          </p:spPr>
          <p:txBody>
            <a:bodyPr rtlCol="0" anchor="ctr"/>
            <a:lstStyle/>
            <a:p>
              <a:endParaRPr lang="es-CO"/>
            </a:p>
          </p:txBody>
        </p:sp>
        <p:sp>
          <p:nvSpPr>
            <p:cNvPr id="584" name="Freeform: Shape 583">
              <a:extLst>
                <a:ext uri="{FF2B5EF4-FFF2-40B4-BE49-F238E27FC236}">
                  <a16:creationId xmlns:a16="http://schemas.microsoft.com/office/drawing/2014/main" id="{B30CC4BE-8F70-385D-497A-03D04D626217}"/>
                </a:ext>
              </a:extLst>
            </p:cNvPr>
            <p:cNvSpPr/>
            <p:nvPr/>
          </p:nvSpPr>
          <p:spPr>
            <a:xfrm rot="19975584">
              <a:off x="12949070" y="6293536"/>
              <a:ext cx="1005" cy="875"/>
            </a:xfrm>
            <a:custGeom>
              <a:avLst/>
              <a:gdLst>
                <a:gd name="connsiteX0" fmla="*/ -24 w 1005"/>
                <a:gd name="connsiteY0" fmla="*/ -2768 h 875"/>
                <a:gd name="connsiteX1" fmla="*/ -154 w 1005"/>
                <a:gd name="connsiteY1" fmla="*/ -1892 h 875"/>
                <a:gd name="connsiteX2" fmla="*/ -1030 w 1005"/>
                <a:gd name="connsiteY2" fmla="*/ -1892 h 875"/>
                <a:gd name="connsiteX3" fmla="*/ -24 w 1005"/>
                <a:gd name="connsiteY3" fmla="*/ -2768 h 875"/>
              </a:gdLst>
              <a:ahLst/>
              <a:cxnLst>
                <a:cxn ang="0">
                  <a:pos x="connsiteX0" y="connsiteY0"/>
                </a:cxn>
                <a:cxn ang="0">
                  <a:pos x="connsiteX1" y="connsiteY1"/>
                </a:cxn>
                <a:cxn ang="0">
                  <a:pos x="connsiteX2" y="connsiteY2"/>
                </a:cxn>
                <a:cxn ang="0">
                  <a:pos x="connsiteX3" y="connsiteY3"/>
                </a:cxn>
              </a:cxnLst>
              <a:rect l="l" t="t" r="r" b="b"/>
              <a:pathLst>
                <a:path w="1005" h="875">
                  <a:moveTo>
                    <a:pt x="-24" y="-2768"/>
                  </a:moveTo>
                  <a:cubicBezTo>
                    <a:pt x="-24" y="-2472"/>
                    <a:pt x="-107" y="-2188"/>
                    <a:pt x="-154" y="-1892"/>
                  </a:cubicBezTo>
                  <a:lnTo>
                    <a:pt x="-1030" y="-1892"/>
                  </a:lnTo>
                  <a:cubicBezTo>
                    <a:pt x="-911" y="-2366"/>
                    <a:pt x="-509" y="-2709"/>
                    <a:pt x="-24" y="-2768"/>
                  </a:cubicBezTo>
                  <a:close/>
                </a:path>
              </a:pathLst>
            </a:custGeom>
            <a:solidFill>
              <a:srgbClr val="0E1315"/>
            </a:solidFill>
            <a:ln w="1171" cap="flat">
              <a:noFill/>
              <a:prstDash val="solid"/>
              <a:miter/>
            </a:ln>
          </p:spPr>
          <p:txBody>
            <a:bodyPr rtlCol="0" anchor="ctr"/>
            <a:lstStyle/>
            <a:p>
              <a:endParaRPr lang="es-CO"/>
            </a:p>
          </p:txBody>
        </p:sp>
        <p:sp>
          <p:nvSpPr>
            <p:cNvPr id="585" name="Freeform: Shape 584">
              <a:extLst>
                <a:ext uri="{FF2B5EF4-FFF2-40B4-BE49-F238E27FC236}">
                  <a16:creationId xmlns:a16="http://schemas.microsoft.com/office/drawing/2014/main" id="{2E8C15A3-29A9-17A5-C297-C9A99A975B30}"/>
                </a:ext>
              </a:extLst>
            </p:cNvPr>
            <p:cNvSpPr/>
            <p:nvPr/>
          </p:nvSpPr>
          <p:spPr>
            <a:xfrm rot="19975584">
              <a:off x="12965889" y="6167494"/>
              <a:ext cx="314695" cy="74210"/>
            </a:xfrm>
            <a:custGeom>
              <a:avLst/>
              <a:gdLst>
                <a:gd name="connsiteX0" fmla="*/ -1030 w 314695"/>
                <a:gd name="connsiteY0" fmla="*/ 15053 h 74210"/>
                <a:gd name="connsiteX1" fmla="*/ 11674 w 314695"/>
                <a:gd name="connsiteY1" fmla="*/ 11635 h 74210"/>
                <a:gd name="connsiteX2" fmla="*/ 14040 w 314695"/>
                <a:gd name="connsiteY2" fmla="*/ 10866 h 74210"/>
                <a:gd name="connsiteX3" fmla="*/ 15921 w 314695"/>
                <a:gd name="connsiteY3" fmla="*/ 10275 h 74210"/>
                <a:gd name="connsiteX4" fmla="*/ 20191 w 314695"/>
                <a:gd name="connsiteY4" fmla="*/ 9399 h 74210"/>
                <a:gd name="connsiteX5" fmla="*/ 62406 w 314695"/>
                <a:gd name="connsiteY5" fmla="*/ 4041 h 74210"/>
                <a:gd name="connsiteX6" fmla="*/ 109649 w 314695"/>
                <a:gd name="connsiteY6" fmla="*/ 19 h 74210"/>
                <a:gd name="connsiteX7" fmla="*/ 122164 w 314695"/>
                <a:gd name="connsiteY7" fmla="*/ -1234 h 74210"/>
                <a:gd name="connsiteX8" fmla="*/ 153036 w 314695"/>
                <a:gd name="connsiteY8" fmla="*/ -2228 h 74210"/>
                <a:gd name="connsiteX9" fmla="*/ 181211 w 314695"/>
                <a:gd name="connsiteY9" fmla="*/ -1530 h 74210"/>
                <a:gd name="connsiteX10" fmla="*/ 252182 w 314695"/>
                <a:gd name="connsiteY10" fmla="*/ 14001 h 74210"/>
                <a:gd name="connsiteX11" fmla="*/ 270681 w 314695"/>
                <a:gd name="connsiteY11" fmla="*/ 25451 h 74210"/>
                <a:gd name="connsiteX12" fmla="*/ 312660 w 314695"/>
                <a:gd name="connsiteY12" fmla="*/ 69216 h 74210"/>
                <a:gd name="connsiteX13" fmla="*/ 313666 w 314695"/>
                <a:gd name="connsiteY13" fmla="*/ 71120 h 74210"/>
                <a:gd name="connsiteX14" fmla="*/ 312483 w 314695"/>
                <a:gd name="connsiteY14" fmla="*/ 71416 h 74210"/>
                <a:gd name="connsiteX15" fmla="*/ 311915 w 314695"/>
                <a:gd name="connsiteY15" fmla="*/ 71156 h 74210"/>
                <a:gd name="connsiteX16" fmla="*/ 310851 w 314695"/>
                <a:gd name="connsiteY16" fmla="*/ 70399 h 74210"/>
                <a:gd name="connsiteX17" fmla="*/ 310342 w 314695"/>
                <a:gd name="connsiteY17" fmla="*/ 69973 h 74210"/>
                <a:gd name="connsiteX18" fmla="*/ 309301 w 314695"/>
                <a:gd name="connsiteY18" fmla="*/ 69050 h 74210"/>
                <a:gd name="connsiteX19" fmla="*/ 281824 w 314695"/>
                <a:gd name="connsiteY19" fmla="*/ 39089 h 74210"/>
                <a:gd name="connsiteX20" fmla="*/ 249887 w 314695"/>
                <a:gd name="connsiteY20" fmla="*/ 15834 h 74210"/>
                <a:gd name="connsiteX21" fmla="*/ 200870 w 314695"/>
                <a:gd name="connsiteY21" fmla="*/ 3107 h 74210"/>
                <a:gd name="connsiteX22" fmla="*/ 169536 w 314695"/>
                <a:gd name="connsiteY22" fmla="*/ 954 h 74210"/>
                <a:gd name="connsiteX23" fmla="*/ 115835 w 314695"/>
                <a:gd name="connsiteY23" fmla="*/ 2776 h 74210"/>
                <a:gd name="connsiteX24" fmla="*/ 86655 w 314695"/>
                <a:gd name="connsiteY24" fmla="*/ 4822 h 74210"/>
                <a:gd name="connsiteX25" fmla="*/ 38832 w 314695"/>
                <a:gd name="connsiteY25" fmla="*/ 9683 h 74210"/>
                <a:gd name="connsiteX26" fmla="*/ 3477 w 314695"/>
                <a:gd name="connsiteY26" fmla="*/ 15597 h 74210"/>
                <a:gd name="connsiteX27" fmla="*/ -1030 w 314695"/>
                <a:gd name="connsiteY27" fmla="*/ 15053 h 74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4695" h="74210">
                  <a:moveTo>
                    <a:pt x="-1030" y="15053"/>
                  </a:moveTo>
                  <a:cubicBezTo>
                    <a:pt x="2874" y="12688"/>
                    <a:pt x="7416" y="12688"/>
                    <a:pt x="11674" y="11635"/>
                  </a:cubicBezTo>
                  <a:cubicBezTo>
                    <a:pt x="12514" y="11576"/>
                    <a:pt x="13330" y="11304"/>
                    <a:pt x="14040" y="10866"/>
                  </a:cubicBezTo>
                  <a:cubicBezTo>
                    <a:pt x="14501" y="10133"/>
                    <a:pt x="15223" y="10310"/>
                    <a:pt x="15921" y="10275"/>
                  </a:cubicBezTo>
                  <a:cubicBezTo>
                    <a:pt x="17364" y="10062"/>
                    <a:pt x="18736" y="9530"/>
                    <a:pt x="20191" y="9399"/>
                  </a:cubicBezTo>
                  <a:cubicBezTo>
                    <a:pt x="34219" y="7247"/>
                    <a:pt x="48295" y="5543"/>
                    <a:pt x="62406" y="4041"/>
                  </a:cubicBezTo>
                  <a:cubicBezTo>
                    <a:pt x="78138" y="2361"/>
                    <a:pt x="93882" y="1202"/>
                    <a:pt x="109649" y="19"/>
                  </a:cubicBezTo>
                  <a:cubicBezTo>
                    <a:pt x="113789" y="-300"/>
                    <a:pt x="118071" y="-99"/>
                    <a:pt x="122164" y="-1234"/>
                  </a:cubicBezTo>
                  <a:cubicBezTo>
                    <a:pt x="132442" y="-2051"/>
                    <a:pt x="142733" y="-1589"/>
                    <a:pt x="153036" y="-2228"/>
                  </a:cubicBezTo>
                  <a:cubicBezTo>
                    <a:pt x="162368" y="-2807"/>
                    <a:pt x="171855" y="-3316"/>
                    <a:pt x="181211" y="-1530"/>
                  </a:cubicBezTo>
                  <a:cubicBezTo>
                    <a:pt x="205649" y="67"/>
                    <a:pt x="229436" y="4609"/>
                    <a:pt x="252182" y="14001"/>
                  </a:cubicBezTo>
                  <a:cubicBezTo>
                    <a:pt x="258936" y="16780"/>
                    <a:pt x="265181" y="20648"/>
                    <a:pt x="270681" y="25451"/>
                  </a:cubicBezTo>
                  <a:cubicBezTo>
                    <a:pt x="286058" y="38769"/>
                    <a:pt x="300430" y="52940"/>
                    <a:pt x="312660" y="69216"/>
                  </a:cubicBezTo>
                  <a:cubicBezTo>
                    <a:pt x="313051" y="69819"/>
                    <a:pt x="313382" y="70458"/>
                    <a:pt x="313666" y="71120"/>
                  </a:cubicBezTo>
                  <a:cubicBezTo>
                    <a:pt x="313335" y="71392"/>
                    <a:pt x="312897" y="71499"/>
                    <a:pt x="312483" y="71416"/>
                  </a:cubicBezTo>
                  <a:lnTo>
                    <a:pt x="311915" y="71156"/>
                  </a:lnTo>
                  <a:cubicBezTo>
                    <a:pt x="311537" y="70931"/>
                    <a:pt x="311182" y="70683"/>
                    <a:pt x="310851" y="70399"/>
                  </a:cubicBezTo>
                  <a:cubicBezTo>
                    <a:pt x="310673" y="70268"/>
                    <a:pt x="310520" y="70115"/>
                    <a:pt x="310342" y="69973"/>
                  </a:cubicBezTo>
                  <a:cubicBezTo>
                    <a:pt x="309975" y="69689"/>
                    <a:pt x="309632" y="69381"/>
                    <a:pt x="309301" y="69050"/>
                  </a:cubicBezTo>
                  <a:cubicBezTo>
                    <a:pt x="300891" y="58405"/>
                    <a:pt x="291712" y="48386"/>
                    <a:pt x="281824" y="39089"/>
                  </a:cubicBezTo>
                  <a:cubicBezTo>
                    <a:pt x="272065" y="30135"/>
                    <a:pt x="262591" y="20743"/>
                    <a:pt x="249887" y="15834"/>
                  </a:cubicBezTo>
                  <a:cubicBezTo>
                    <a:pt x="234037" y="9908"/>
                    <a:pt x="217607" y="5638"/>
                    <a:pt x="200870" y="3107"/>
                  </a:cubicBezTo>
                  <a:cubicBezTo>
                    <a:pt x="190532" y="1309"/>
                    <a:pt x="180028" y="587"/>
                    <a:pt x="169536" y="954"/>
                  </a:cubicBezTo>
                  <a:cubicBezTo>
                    <a:pt x="151640" y="1794"/>
                    <a:pt x="133708" y="280"/>
                    <a:pt x="115835" y="2776"/>
                  </a:cubicBezTo>
                  <a:cubicBezTo>
                    <a:pt x="106231" y="4124"/>
                    <a:pt x="96389" y="4183"/>
                    <a:pt x="86655" y="4822"/>
                  </a:cubicBezTo>
                  <a:cubicBezTo>
                    <a:pt x="70651" y="5886"/>
                    <a:pt x="54718" y="7708"/>
                    <a:pt x="38832" y="9683"/>
                  </a:cubicBezTo>
                  <a:cubicBezTo>
                    <a:pt x="26957" y="11067"/>
                    <a:pt x="15152" y="13043"/>
                    <a:pt x="3477" y="15597"/>
                  </a:cubicBezTo>
                  <a:cubicBezTo>
                    <a:pt x="1939" y="15988"/>
                    <a:pt x="319" y="16426"/>
                    <a:pt x="-1030" y="15053"/>
                  </a:cubicBezTo>
                  <a:close/>
                </a:path>
              </a:pathLst>
            </a:custGeom>
            <a:solidFill>
              <a:srgbClr val="7A9FB0"/>
            </a:solidFill>
            <a:ln w="1171" cap="flat">
              <a:noFill/>
              <a:prstDash val="solid"/>
              <a:miter/>
            </a:ln>
          </p:spPr>
          <p:txBody>
            <a:bodyPr rtlCol="0" anchor="ctr"/>
            <a:lstStyle/>
            <a:p>
              <a:endParaRPr lang="es-CO"/>
            </a:p>
          </p:txBody>
        </p:sp>
        <p:sp>
          <p:nvSpPr>
            <p:cNvPr id="586" name="Freeform: Shape 585">
              <a:extLst>
                <a:ext uri="{FF2B5EF4-FFF2-40B4-BE49-F238E27FC236}">
                  <a16:creationId xmlns:a16="http://schemas.microsoft.com/office/drawing/2014/main" id="{C3A7A8F4-B2A7-1965-C3E9-A7826C8FC1B8}"/>
                </a:ext>
              </a:extLst>
            </p:cNvPr>
            <p:cNvSpPr/>
            <p:nvPr/>
          </p:nvSpPr>
          <p:spPr>
            <a:xfrm rot="19975584">
              <a:off x="13072388" y="6173561"/>
              <a:ext cx="59902" cy="2380"/>
            </a:xfrm>
            <a:custGeom>
              <a:avLst/>
              <a:gdLst>
                <a:gd name="connsiteX0" fmla="*/ 58873 w 59902"/>
                <a:gd name="connsiteY0" fmla="*/ -1357 h 2380"/>
                <a:gd name="connsiteX1" fmla="*/ 49268 w 59902"/>
                <a:gd name="connsiteY1" fmla="*/ -1357 h 2380"/>
                <a:gd name="connsiteX2" fmla="*/ -565 w 59902"/>
                <a:gd name="connsiteY2" fmla="*/ -387 h 2380"/>
                <a:gd name="connsiteX3" fmla="*/ -979 w 59902"/>
                <a:gd name="connsiteY3" fmla="*/ -624 h 2380"/>
                <a:gd name="connsiteX4" fmla="*/ -683 w 59902"/>
                <a:gd name="connsiteY4" fmla="*/ -1416 h 2380"/>
                <a:gd name="connsiteX5" fmla="*/ -683 w 59902"/>
                <a:gd name="connsiteY5" fmla="*/ -1416 h 2380"/>
                <a:gd name="connsiteX6" fmla="*/ 15699 w 59902"/>
                <a:gd name="connsiteY6" fmla="*/ -1866 h 2380"/>
                <a:gd name="connsiteX7" fmla="*/ 21247 w 59902"/>
                <a:gd name="connsiteY7" fmla="*/ -2280 h 2380"/>
                <a:gd name="connsiteX8" fmla="*/ 27350 w 59902"/>
                <a:gd name="connsiteY8" fmla="*/ -2280 h 2380"/>
                <a:gd name="connsiteX9" fmla="*/ 55395 w 59902"/>
                <a:gd name="connsiteY9" fmla="*/ -2280 h 2380"/>
                <a:gd name="connsiteX10" fmla="*/ 58873 w 59902"/>
                <a:gd name="connsiteY10" fmla="*/ -2280 h 2380"/>
                <a:gd name="connsiteX11" fmla="*/ 58873 w 59902"/>
                <a:gd name="connsiteY11" fmla="*/ -1357 h 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902" h="2380">
                  <a:moveTo>
                    <a:pt x="58873" y="-1357"/>
                  </a:moveTo>
                  <a:cubicBezTo>
                    <a:pt x="55667" y="-1357"/>
                    <a:pt x="52462" y="-1274"/>
                    <a:pt x="49268" y="-1357"/>
                  </a:cubicBezTo>
                  <a:cubicBezTo>
                    <a:pt x="32637" y="-1605"/>
                    <a:pt x="16054" y="-600"/>
                    <a:pt x="-565" y="-387"/>
                  </a:cubicBezTo>
                  <a:lnTo>
                    <a:pt x="-979" y="-624"/>
                  </a:lnTo>
                  <a:cubicBezTo>
                    <a:pt x="-1109" y="-919"/>
                    <a:pt x="-979" y="-1274"/>
                    <a:pt x="-683" y="-1416"/>
                  </a:cubicBezTo>
                  <a:lnTo>
                    <a:pt x="-683" y="-1416"/>
                  </a:lnTo>
                  <a:cubicBezTo>
                    <a:pt x="4758" y="-2410"/>
                    <a:pt x="10246" y="-1546"/>
                    <a:pt x="15699" y="-1866"/>
                  </a:cubicBezTo>
                  <a:cubicBezTo>
                    <a:pt x="17544" y="-1972"/>
                    <a:pt x="19449" y="-1404"/>
                    <a:pt x="21247" y="-2280"/>
                  </a:cubicBezTo>
                  <a:lnTo>
                    <a:pt x="27350" y="-2280"/>
                  </a:lnTo>
                  <a:cubicBezTo>
                    <a:pt x="36683" y="-2930"/>
                    <a:pt x="46063" y="-2930"/>
                    <a:pt x="55395" y="-2280"/>
                  </a:cubicBezTo>
                  <a:lnTo>
                    <a:pt x="58873" y="-2280"/>
                  </a:lnTo>
                  <a:cubicBezTo>
                    <a:pt x="58861" y="-1949"/>
                    <a:pt x="58861" y="-1653"/>
                    <a:pt x="58873" y="-1357"/>
                  </a:cubicBezTo>
                  <a:close/>
                </a:path>
              </a:pathLst>
            </a:custGeom>
            <a:solidFill>
              <a:srgbClr val="36474E"/>
            </a:solidFill>
            <a:ln w="1171" cap="flat">
              <a:noFill/>
              <a:prstDash val="solid"/>
              <a:miter/>
            </a:ln>
          </p:spPr>
          <p:txBody>
            <a:bodyPr rtlCol="0" anchor="ctr"/>
            <a:lstStyle/>
            <a:p>
              <a:endParaRPr lang="es-CO"/>
            </a:p>
          </p:txBody>
        </p:sp>
        <p:sp>
          <p:nvSpPr>
            <p:cNvPr id="587" name="Freeform: Shape 586">
              <a:extLst>
                <a:ext uri="{FF2B5EF4-FFF2-40B4-BE49-F238E27FC236}">
                  <a16:creationId xmlns:a16="http://schemas.microsoft.com/office/drawing/2014/main" id="{164E54E3-0862-E20F-E2EA-5EEE5FFB7387}"/>
                </a:ext>
              </a:extLst>
            </p:cNvPr>
            <p:cNvSpPr/>
            <p:nvPr/>
          </p:nvSpPr>
          <p:spPr>
            <a:xfrm rot="19975584">
              <a:off x="13283727" y="6161264"/>
              <a:ext cx="16184" cy="24567"/>
            </a:xfrm>
            <a:custGeom>
              <a:avLst/>
              <a:gdLst>
                <a:gd name="connsiteX0" fmla="*/ -849 w 16184"/>
                <a:gd name="connsiteY0" fmla="*/ -2685 h 24567"/>
                <a:gd name="connsiteX1" fmla="*/ 192 w 16184"/>
                <a:gd name="connsiteY1" fmla="*/ -2768 h 24567"/>
                <a:gd name="connsiteX2" fmla="*/ 15155 w 16184"/>
                <a:gd name="connsiteY2" fmla="*/ 21729 h 24567"/>
                <a:gd name="connsiteX3" fmla="*/ 14067 w 16184"/>
                <a:gd name="connsiteY3" fmla="*/ 21800 h 24567"/>
                <a:gd name="connsiteX4" fmla="*/ 11949 w 16184"/>
                <a:gd name="connsiteY4" fmla="*/ 19742 h 24567"/>
                <a:gd name="connsiteX5" fmla="*/ 121 w 16184"/>
                <a:gd name="connsiteY5" fmla="*/ 911 h 24567"/>
                <a:gd name="connsiteX6" fmla="*/ -849 w 16184"/>
                <a:gd name="connsiteY6" fmla="*/ -2685 h 24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84" h="24567">
                  <a:moveTo>
                    <a:pt x="-849" y="-2685"/>
                  </a:moveTo>
                  <a:lnTo>
                    <a:pt x="192" y="-2768"/>
                  </a:lnTo>
                  <a:cubicBezTo>
                    <a:pt x="6414" y="4649"/>
                    <a:pt x="12103" y="12384"/>
                    <a:pt x="15155" y="21729"/>
                  </a:cubicBezTo>
                  <a:lnTo>
                    <a:pt x="14067" y="21800"/>
                  </a:lnTo>
                  <a:cubicBezTo>
                    <a:pt x="13073" y="21493"/>
                    <a:pt x="12281" y="20724"/>
                    <a:pt x="11949" y="19742"/>
                  </a:cubicBezTo>
                  <a:cubicBezTo>
                    <a:pt x="8898" y="12917"/>
                    <a:pt x="4557" y="6896"/>
                    <a:pt x="121" y="911"/>
                  </a:cubicBezTo>
                  <a:cubicBezTo>
                    <a:pt x="-601" y="-130"/>
                    <a:pt x="-1393" y="-1230"/>
                    <a:pt x="-849" y="-2685"/>
                  </a:cubicBezTo>
                  <a:close/>
                </a:path>
              </a:pathLst>
            </a:custGeom>
            <a:solidFill>
              <a:srgbClr val="7AA0B1"/>
            </a:solidFill>
            <a:ln w="1171" cap="flat">
              <a:noFill/>
              <a:prstDash val="solid"/>
              <a:miter/>
            </a:ln>
          </p:spPr>
          <p:txBody>
            <a:bodyPr rtlCol="0" anchor="ctr"/>
            <a:lstStyle/>
            <a:p>
              <a:endParaRPr lang="es-CO"/>
            </a:p>
          </p:txBody>
        </p:sp>
        <p:sp>
          <p:nvSpPr>
            <p:cNvPr id="588" name="Freeform: Shape 587">
              <a:extLst>
                <a:ext uri="{FF2B5EF4-FFF2-40B4-BE49-F238E27FC236}">
                  <a16:creationId xmlns:a16="http://schemas.microsoft.com/office/drawing/2014/main" id="{DC47F50A-57B7-FC0C-EDEB-16912AED7D6A}"/>
                </a:ext>
              </a:extLst>
            </p:cNvPr>
            <p:cNvSpPr/>
            <p:nvPr/>
          </p:nvSpPr>
          <p:spPr>
            <a:xfrm rot="19975584">
              <a:off x="12979351" y="6212059"/>
              <a:ext cx="105367" cy="11381"/>
            </a:xfrm>
            <a:custGeom>
              <a:avLst/>
              <a:gdLst>
                <a:gd name="connsiteX0" fmla="*/ 104338 w 105367"/>
                <a:gd name="connsiteY0" fmla="*/ -2139 h 11381"/>
                <a:gd name="connsiteX1" fmla="*/ 93551 w 105367"/>
                <a:gd name="connsiteY1" fmla="*/ -862 h 11381"/>
                <a:gd name="connsiteX2" fmla="*/ 73028 w 105367"/>
                <a:gd name="connsiteY2" fmla="*/ 321 h 11381"/>
                <a:gd name="connsiteX3" fmla="*/ 48189 w 105367"/>
                <a:gd name="connsiteY3" fmla="*/ 2521 h 11381"/>
                <a:gd name="connsiteX4" fmla="*/ 15211 w 105367"/>
                <a:gd name="connsiteY4" fmla="*/ 6425 h 11381"/>
                <a:gd name="connsiteX5" fmla="*/ 1798 w 105367"/>
                <a:gd name="connsiteY5" fmla="*/ 8294 h 11381"/>
                <a:gd name="connsiteX6" fmla="*/ -1030 w 105367"/>
                <a:gd name="connsiteY6" fmla="*/ 8116 h 11381"/>
                <a:gd name="connsiteX7" fmla="*/ 13437 w 105367"/>
                <a:gd name="connsiteY7" fmla="*/ 5538 h 11381"/>
                <a:gd name="connsiteX8" fmla="*/ 38454 w 105367"/>
                <a:gd name="connsiteY8" fmla="*/ 2249 h 11381"/>
                <a:gd name="connsiteX9" fmla="*/ 57947 w 105367"/>
                <a:gd name="connsiteY9" fmla="*/ 250 h 11381"/>
                <a:gd name="connsiteX10" fmla="*/ 81403 w 105367"/>
                <a:gd name="connsiteY10" fmla="*/ -1489 h 11381"/>
                <a:gd name="connsiteX11" fmla="*/ 103971 w 105367"/>
                <a:gd name="connsiteY11" fmla="*/ -2577 h 1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5367" h="11381">
                  <a:moveTo>
                    <a:pt x="104338" y="-2139"/>
                  </a:moveTo>
                  <a:cubicBezTo>
                    <a:pt x="100790" y="-885"/>
                    <a:pt x="97123" y="-1027"/>
                    <a:pt x="93551" y="-862"/>
                  </a:cubicBezTo>
                  <a:cubicBezTo>
                    <a:pt x="86702" y="-542"/>
                    <a:pt x="79889" y="238"/>
                    <a:pt x="73028" y="321"/>
                  </a:cubicBezTo>
                  <a:cubicBezTo>
                    <a:pt x="64748" y="475"/>
                    <a:pt x="56468" y="1681"/>
                    <a:pt x="48189" y="2521"/>
                  </a:cubicBezTo>
                  <a:cubicBezTo>
                    <a:pt x="37188" y="3704"/>
                    <a:pt x="26200" y="5076"/>
                    <a:pt x="15211" y="6425"/>
                  </a:cubicBezTo>
                  <a:cubicBezTo>
                    <a:pt x="10728" y="6981"/>
                    <a:pt x="6269" y="7667"/>
                    <a:pt x="1798" y="8294"/>
                  </a:cubicBezTo>
                  <a:cubicBezTo>
                    <a:pt x="899" y="8778"/>
                    <a:pt x="-202" y="8707"/>
                    <a:pt x="-1030" y="8116"/>
                  </a:cubicBezTo>
                  <a:cubicBezTo>
                    <a:pt x="3702" y="6401"/>
                    <a:pt x="8599" y="6259"/>
                    <a:pt x="13437" y="5538"/>
                  </a:cubicBezTo>
                  <a:cubicBezTo>
                    <a:pt x="21717" y="4355"/>
                    <a:pt x="30103" y="3231"/>
                    <a:pt x="38454" y="2249"/>
                  </a:cubicBezTo>
                  <a:cubicBezTo>
                    <a:pt x="44948" y="1480"/>
                    <a:pt x="51465" y="1137"/>
                    <a:pt x="57947" y="250"/>
                  </a:cubicBezTo>
                  <a:cubicBezTo>
                    <a:pt x="65742" y="-814"/>
                    <a:pt x="73632" y="-247"/>
                    <a:pt x="81403" y="-1489"/>
                  </a:cubicBezTo>
                  <a:cubicBezTo>
                    <a:pt x="88937" y="-1489"/>
                    <a:pt x="96401" y="-3357"/>
                    <a:pt x="103971" y="-2577"/>
                  </a:cubicBezTo>
                  <a:close/>
                </a:path>
              </a:pathLst>
            </a:custGeom>
            <a:solidFill>
              <a:srgbClr val="36474E"/>
            </a:solidFill>
            <a:ln w="1171" cap="flat">
              <a:noFill/>
              <a:prstDash val="solid"/>
              <a:miter/>
            </a:ln>
          </p:spPr>
          <p:txBody>
            <a:bodyPr rtlCol="0" anchor="ctr"/>
            <a:lstStyle/>
            <a:p>
              <a:endParaRPr lang="es-CO"/>
            </a:p>
          </p:txBody>
        </p:sp>
        <p:sp>
          <p:nvSpPr>
            <p:cNvPr id="589" name="Freeform: Shape 588">
              <a:extLst>
                <a:ext uri="{FF2B5EF4-FFF2-40B4-BE49-F238E27FC236}">
                  <a16:creationId xmlns:a16="http://schemas.microsoft.com/office/drawing/2014/main" id="{722648AC-BE8C-EBAD-8A15-3230853A294D}"/>
                </a:ext>
              </a:extLst>
            </p:cNvPr>
            <p:cNvSpPr/>
            <p:nvPr/>
          </p:nvSpPr>
          <p:spPr>
            <a:xfrm rot="19975584">
              <a:off x="13098859" y="6167598"/>
              <a:ext cx="28045" cy="894"/>
            </a:xfrm>
            <a:custGeom>
              <a:avLst/>
              <a:gdLst>
                <a:gd name="connsiteX0" fmla="*/ 27016 w 28045"/>
                <a:gd name="connsiteY0" fmla="*/ -1873 h 894"/>
                <a:gd name="connsiteX1" fmla="*/ -1030 w 28045"/>
                <a:gd name="connsiteY1" fmla="*/ -1873 h 894"/>
                <a:gd name="connsiteX2" fmla="*/ 1750 w 28045"/>
                <a:gd name="connsiteY2" fmla="*/ -2713 h 894"/>
                <a:gd name="connsiteX3" fmla="*/ 24224 w 28045"/>
                <a:gd name="connsiteY3" fmla="*/ -2713 h 894"/>
                <a:gd name="connsiteX4" fmla="*/ 27016 w 28045"/>
                <a:gd name="connsiteY4" fmla="*/ -1873 h 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45" h="894">
                  <a:moveTo>
                    <a:pt x="27016" y="-1873"/>
                  </a:moveTo>
                  <a:lnTo>
                    <a:pt x="-1030" y="-1873"/>
                  </a:lnTo>
                  <a:cubicBezTo>
                    <a:pt x="-296" y="-2583"/>
                    <a:pt x="745" y="-2902"/>
                    <a:pt x="1750" y="-2713"/>
                  </a:cubicBezTo>
                  <a:lnTo>
                    <a:pt x="24224" y="-2713"/>
                  </a:lnTo>
                  <a:cubicBezTo>
                    <a:pt x="25242" y="-2902"/>
                    <a:pt x="26282" y="-2595"/>
                    <a:pt x="27016" y="-1873"/>
                  </a:cubicBezTo>
                  <a:close/>
                </a:path>
              </a:pathLst>
            </a:custGeom>
            <a:solidFill>
              <a:srgbClr val="141A1D"/>
            </a:solidFill>
            <a:ln w="1171" cap="flat">
              <a:noFill/>
              <a:prstDash val="solid"/>
              <a:miter/>
            </a:ln>
          </p:spPr>
          <p:txBody>
            <a:bodyPr rtlCol="0" anchor="ctr"/>
            <a:lstStyle/>
            <a:p>
              <a:endParaRPr lang="es-CO"/>
            </a:p>
          </p:txBody>
        </p:sp>
        <p:sp>
          <p:nvSpPr>
            <p:cNvPr id="590" name="Freeform: Shape 589">
              <a:extLst>
                <a:ext uri="{FF2B5EF4-FFF2-40B4-BE49-F238E27FC236}">
                  <a16:creationId xmlns:a16="http://schemas.microsoft.com/office/drawing/2014/main" id="{DF63E93A-0493-A0D4-B9AF-97A10F1D0F98}"/>
                </a:ext>
              </a:extLst>
            </p:cNvPr>
            <p:cNvSpPr/>
            <p:nvPr/>
          </p:nvSpPr>
          <p:spPr>
            <a:xfrm rot="19975584">
              <a:off x="13054969" y="6193373"/>
              <a:ext cx="22781" cy="1915"/>
            </a:xfrm>
            <a:custGeom>
              <a:avLst/>
              <a:gdLst>
                <a:gd name="connsiteX0" fmla="*/ 21539 w 22781"/>
                <a:gd name="connsiteY0" fmla="*/ -2032 h 1915"/>
                <a:gd name="connsiteX1" fmla="*/ -1030 w 22781"/>
                <a:gd name="connsiteY1" fmla="*/ -943 h 1915"/>
                <a:gd name="connsiteX2" fmla="*/ 461 w 22781"/>
                <a:gd name="connsiteY2" fmla="*/ -1700 h 1915"/>
                <a:gd name="connsiteX3" fmla="*/ 21752 w 22781"/>
                <a:gd name="connsiteY3" fmla="*/ -2670 h 1915"/>
                <a:gd name="connsiteX4" fmla="*/ 21539 w 22781"/>
                <a:gd name="connsiteY4" fmla="*/ -2032 h 1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81" h="1915">
                  <a:moveTo>
                    <a:pt x="21539" y="-2032"/>
                  </a:moveTo>
                  <a:cubicBezTo>
                    <a:pt x="14016" y="-1842"/>
                    <a:pt x="6529" y="-494"/>
                    <a:pt x="-1030" y="-943"/>
                  </a:cubicBezTo>
                  <a:cubicBezTo>
                    <a:pt x="-533" y="-1204"/>
                    <a:pt x="-24" y="-1724"/>
                    <a:pt x="461" y="-1700"/>
                  </a:cubicBezTo>
                  <a:cubicBezTo>
                    <a:pt x="7558" y="-1357"/>
                    <a:pt x="14655" y="-3203"/>
                    <a:pt x="21752" y="-2670"/>
                  </a:cubicBezTo>
                  <a:cubicBezTo>
                    <a:pt x="21740" y="-2445"/>
                    <a:pt x="21669" y="-2221"/>
                    <a:pt x="21539" y="-2032"/>
                  </a:cubicBezTo>
                  <a:close/>
                </a:path>
              </a:pathLst>
            </a:custGeom>
            <a:solidFill>
              <a:srgbClr val="141A1D"/>
            </a:solidFill>
            <a:ln w="1171" cap="flat">
              <a:noFill/>
              <a:prstDash val="solid"/>
              <a:miter/>
            </a:ln>
          </p:spPr>
          <p:txBody>
            <a:bodyPr rtlCol="0" anchor="ctr"/>
            <a:lstStyle/>
            <a:p>
              <a:endParaRPr lang="es-CO"/>
            </a:p>
          </p:txBody>
        </p:sp>
        <p:sp>
          <p:nvSpPr>
            <p:cNvPr id="591" name="Freeform: Shape 590">
              <a:extLst>
                <a:ext uri="{FF2B5EF4-FFF2-40B4-BE49-F238E27FC236}">
                  <a16:creationId xmlns:a16="http://schemas.microsoft.com/office/drawing/2014/main" id="{4560F233-E50A-2EAB-2438-BE3A46F5E478}"/>
                </a:ext>
              </a:extLst>
            </p:cNvPr>
            <p:cNvSpPr/>
            <p:nvPr/>
          </p:nvSpPr>
          <p:spPr>
            <a:xfrm rot="19975584">
              <a:off x="13074650" y="6182560"/>
              <a:ext cx="21929" cy="906"/>
            </a:xfrm>
            <a:custGeom>
              <a:avLst/>
              <a:gdLst>
                <a:gd name="connsiteX0" fmla="*/ 20900 w 21929"/>
                <a:gd name="connsiteY0" fmla="*/ -2725 h 906"/>
                <a:gd name="connsiteX1" fmla="*/ 17186 w 21929"/>
                <a:gd name="connsiteY1" fmla="*/ -2003 h 906"/>
                <a:gd name="connsiteX2" fmla="*/ -1030 w 21929"/>
                <a:gd name="connsiteY2" fmla="*/ -1862 h 906"/>
                <a:gd name="connsiteX3" fmla="*/ 2614 w 21929"/>
                <a:gd name="connsiteY3" fmla="*/ -2737 h 906"/>
                <a:gd name="connsiteX4" fmla="*/ 20900 w 21929"/>
                <a:gd name="connsiteY4" fmla="*/ -2725 h 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9" h="906">
                  <a:moveTo>
                    <a:pt x="20900" y="-2725"/>
                  </a:moveTo>
                  <a:cubicBezTo>
                    <a:pt x="19824" y="-1672"/>
                    <a:pt x="18452" y="-2015"/>
                    <a:pt x="17186" y="-2003"/>
                  </a:cubicBezTo>
                  <a:cubicBezTo>
                    <a:pt x="11118" y="-1932"/>
                    <a:pt x="5050" y="-1897"/>
                    <a:pt x="-1030" y="-1862"/>
                  </a:cubicBezTo>
                  <a:cubicBezTo>
                    <a:pt x="-36" y="-3044"/>
                    <a:pt x="1336" y="-2725"/>
                    <a:pt x="2614" y="-2737"/>
                  </a:cubicBezTo>
                  <a:cubicBezTo>
                    <a:pt x="8705" y="-2760"/>
                    <a:pt x="14809" y="-2737"/>
                    <a:pt x="20900" y="-2725"/>
                  </a:cubicBezTo>
                  <a:close/>
                </a:path>
              </a:pathLst>
            </a:custGeom>
            <a:solidFill>
              <a:srgbClr val="141A1D"/>
            </a:solidFill>
            <a:ln w="1171" cap="flat">
              <a:noFill/>
              <a:prstDash val="solid"/>
              <a:miter/>
            </a:ln>
          </p:spPr>
          <p:txBody>
            <a:bodyPr rtlCol="0" anchor="ctr"/>
            <a:lstStyle/>
            <a:p>
              <a:endParaRPr lang="es-CO"/>
            </a:p>
          </p:txBody>
        </p:sp>
        <p:sp>
          <p:nvSpPr>
            <p:cNvPr id="592" name="Freeform: Shape 591">
              <a:extLst>
                <a:ext uri="{FF2B5EF4-FFF2-40B4-BE49-F238E27FC236}">
                  <a16:creationId xmlns:a16="http://schemas.microsoft.com/office/drawing/2014/main" id="{36EEC7F3-1573-633D-51AC-D68FA0F7BB2E}"/>
                </a:ext>
              </a:extLst>
            </p:cNvPr>
            <p:cNvSpPr/>
            <p:nvPr/>
          </p:nvSpPr>
          <p:spPr>
            <a:xfrm rot="19975584">
              <a:off x="12983628" y="6247466"/>
              <a:ext cx="3941" cy="1060"/>
            </a:xfrm>
            <a:custGeom>
              <a:avLst/>
              <a:gdLst>
                <a:gd name="connsiteX0" fmla="*/ 2578 w 3941"/>
                <a:gd name="connsiteY0" fmla="*/ -1896 h 1060"/>
                <a:gd name="connsiteX1" fmla="*/ 1005 w 3941"/>
                <a:gd name="connsiteY1" fmla="*/ -1707 h 1060"/>
                <a:gd name="connsiteX2" fmla="*/ -1030 w 3941"/>
                <a:gd name="connsiteY2" fmla="*/ -1967 h 1060"/>
                <a:gd name="connsiteX3" fmla="*/ 2614 w 3941"/>
                <a:gd name="connsiteY3" fmla="*/ -2700 h 1060"/>
                <a:gd name="connsiteX4" fmla="*/ 2874 w 3941"/>
                <a:gd name="connsiteY4" fmla="*/ -2144 h 1060"/>
                <a:gd name="connsiteX5" fmla="*/ 2578 w 3941"/>
                <a:gd name="connsiteY5" fmla="*/ -1896 h 1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1" h="1060">
                  <a:moveTo>
                    <a:pt x="2578" y="-1896"/>
                  </a:moveTo>
                  <a:lnTo>
                    <a:pt x="1005" y="-1707"/>
                  </a:lnTo>
                  <a:lnTo>
                    <a:pt x="-1030" y="-1967"/>
                  </a:lnTo>
                  <a:cubicBezTo>
                    <a:pt x="35" y="-2960"/>
                    <a:pt x="1336" y="-2783"/>
                    <a:pt x="2614" y="-2700"/>
                  </a:cubicBezTo>
                  <a:cubicBezTo>
                    <a:pt x="2886" y="-2511"/>
                    <a:pt x="2969" y="-2322"/>
                    <a:pt x="2874" y="-2144"/>
                  </a:cubicBezTo>
                  <a:cubicBezTo>
                    <a:pt x="2779" y="-1967"/>
                    <a:pt x="2673" y="-1896"/>
                    <a:pt x="2578" y="-1896"/>
                  </a:cubicBezTo>
                  <a:close/>
                </a:path>
              </a:pathLst>
            </a:custGeom>
            <a:solidFill>
              <a:srgbClr val="36474E"/>
            </a:solidFill>
            <a:ln w="1171" cap="flat">
              <a:noFill/>
              <a:prstDash val="solid"/>
              <a:miter/>
            </a:ln>
          </p:spPr>
          <p:txBody>
            <a:bodyPr rtlCol="0" anchor="ctr"/>
            <a:lstStyle/>
            <a:p>
              <a:endParaRPr lang="es-CO"/>
            </a:p>
          </p:txBody>
        </p:sp>
        <p:sp>
          <p:nvSpPr>
            <p:cNvPr id="593" name="Freeform: Shape 592">
              <a:extLst>
                <a:ext uri="{FF2B5EF4-FFF2-40B4-BE49-F238E27FC236}">
                  <a16:creationId xmlns:a16="http://schemas.microsoft.com/office/drawing/2014/main" id="{9FE06F0F-7212-0032-170D-0CC7F770B707}"/>
                </a:ext>
              </a:extLst>
            </p:cNvPr>
            <p:cNvSpPr/>
            <p:nvPr/>
          </p:nvSpPr>
          <p:spPr>
            <a:xfrm rot="19975584">
              <a:off x="12986830" y="6245880"/>
              <a:ext cx="3607" cy="984"/>
            </a:xfrm>
            <a:custGeom>
              <a:avLst/>
              <a:gdLst>
                <a:gd name="connsiteX0" fmla="*/ -1030 w 3607"/>
                <a:gd name="connsiteY0" fmla="*/ -1869 h 984"/>
                <a:gd name="connsiteX1" fmla="*/ -1030 w 3607"/>
                <a:gd name="connsiteY1" fmla="*/ -2673 h 984"/>
                <a:gd name="connsiteX2" fmla="*/ -249 w 3607"/>
                <a:gd name="connsiteY2" fmla="*/ -2768 h 984"/>
                <a:gd name="connsiteX3" fmla="*/ 2578 w 3607"/>
                <a:gd name="connsiteY3" fmla="*/ -2590 h 984"/>
                <a:gd name="connsiteX4" fmla="*/ -1030 w 3607"/>
                <a:gd name="connsiteY4" fmla="*/ -1869 h 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7" h="984">
                  <a:moveTo>
                    <a:pt x="-1030" y="-1869"/>
                  </a:moveTo>
                  <a:lnTo>
                    <a:pt x="-1030" y="-2673"/>
                  </a:lnTo>
                  <a:cubicBezTo>
                    <a:pt x="-769" y="-2744"/>
                    <a:pt x="-509" y="-2768"/>
                    <a:pt x="-249" y="-2768"/>
                  </a:cubicBezTo>
                  <a:lnTo>
                    <a:pt x="2578" y="-2590"/>
                  </a:lnTo>
                  <a:cubicBezTo>
                    <a:pt x="1514" y="-1892"/>
                    <a:pt x="224" y="-1632"/>
                    <a:pt x="-1030" y="-1869"/>
                  </a:cubicBezTo>
                  <a:close/>
                </a:path>
              </a:pathLst>
            </a:custGeom>
            <a:solidFill>
              <a:srgbClr val="4A646E"/>
            </a:solidFill>
            <a:ln w="1171" cap="flat">
              <a:noFill/>
              <a:prstDash val="solid"/>
              <a:miter/>
            </a:ln>
          </p:spPr>
          <p:txBody>
            <a:bodyPr rtlCol="0" anchor="ctr"/>
            <a:lstStyle/>
            <a:p>
              <a:endParaRPr lang="es-CO"/>
            </a:p>
          </p:txBody>
        </p:sp>
        <p:sp>
          <p:nvSpPr>
            <p:cNvPr id="594" name="Freeform: Shape 593">
              <a:extLst>
                <a:ext uri="{FF2B5EF4-FFF2-40B4-BE49-F238E27FC236}">
                  <a16:creationId xmlns:a16="http://schemas.microsoft.com/office/drawing/2014/main" id="{5BD43362-C0C5-D098-B102-8F081A3AD4B0}"/>
                </a:ext>
              </a:extLst>
            </p:cNvPr>
            <p:cNvSpPr/>
            <p:nvPr/>
          </p:nvSpPr>
          <p:spPr>
            <a:xfrm rot="19975584">
              <a:off x="12954560" y="6167435"/>
              <a:ext cx="373873" cy="180210"/>
            </a:xfrm>
            <a:custGeom>
              <a:avLst/>
              <a:gdLst>
                <a:gd name="connsiteX0" fmla="*/ 350074 w 373873"/>
                <a:gd name="connsiteY0" fmla="*/ 68764 h 180210"/>
                <a:gd name="connsiteX1" fmla="*/ 354238 w 373873"/>
                <a:gd name="connsiteY1" fmla="*/ 74856 h 180210"/>
                <a:gd name="connsiteX2" fmla="*/ 364990 w 373873"/>
                <a:gd name="connsiteY2" fmla="*/ 93249 h 180210"/>
                <a:gd name="connsiteX3" fmla="*/ 372844 w 373873"/>
                <a:gd name="connsiteY3" fmla="*/ 118609 h 180210"/>
                <a:gd name="connsiteX4" fmla="*/ 359336 w 373873"/>
                <a:gd name="connsiteY4" fmla="*/ 130237 h 180210"/>
                <a:gd name="connsiteX5" fmla="*/ 337702 w 373873"/>
                <a:gd name="connsiteY5" fmla="*/ 142633 h 180210"/>
                <a:gd name="connsiteX6" fmla="*/ 290956 w 373873"/>
                <a:gd name="connsiteY6" fmla="*/ 159559 h 180210"/>
                <a:gd name="connsiteX7" fmla="*/ 238911 w 373873"/>
                <a:gd name="connsiteY7" fmla="*/ 168786 h 180210"/>
                <a:gd name="connsiteX8" fmla="*/ 214296 w 373873"/>
                <a:gd name="connsiteY8" fmla="*/ 172547 h 180210"/>
                <a:gd name="connsiteX9" fmla="*/ 193004 w 373873"/>
                <a:gd name="connsiteY9" fmla="*/ 174641 h 180210"/>
                <a:gd name="connsiteX10" fmla="*/ 174765 w 373873"/>
                <a:gd name="connsiteY10" fmla="*/ 176616 h 180210"/>
                <a:gd name="connsiteX11" fmla="*/ 150351 w 373873"/>
                <a:gd name="connsiteY11" fmla="*/ 176817 h 180210"/>
                <a:gd name="connsiteX12" fmla="*/ 130361 w 373873"/>
                <a:gd name="connsiteY12" fmla="*/ 174747 h 180210"/>
                <a:gd name="connsiteX13" fmla="*/ 86596 w 373873"/>
                <a:gd name="connsiteY13" fmla="*/ 160115 h 180210"/>
                <a:gd name="connsiteX14" fmla="*/ 42500 w 373873"/>
                <a:gd name="connsiteY14" fmla="*/ 126676 h 180210"/>
                <a:gd name="connsiteX15" fmla="*/ 23302 w 373873"/>
                <a:gd name="connsiteY15" fmla="*/ 106887 h 180210"/>
                <a:gd name="connsiteX16" fmla="*/ -166 w 373873"/>
                <a:gd name="connsiteY16" fmla="*/ 52110 h 180210"/>
                <a:gd name="connsiteX17" fmla="*/ -946 w 373873"/>
                <a:gd name="connsiteY17" fmla="*/ 37691 h 180210"/>
                <a:gd name="connsiteX18" fmla="*/ 1301 w 373873"/>
                <a:gd name="connsiteY18" fmla="*/ 31777 h 180210"/>
                <a:gd name="connsiteX19" fmla="*/ 36408 w 373873"/>
                <a:gd name="connsiteY19" fmla="*/ 12579 h 180210"/>
                <a:gd name="connsiteX20" fmla="*/ 52211 w 373873"/>
                <a:gd name="connsiteY20" fmla="*/ 9563 h 180210"/>
                <a:gd name="connsiteX21" fmla="*/ 73301 w 373873"/>
                <a:gd name="connsiteY21" fmla="*/ 6428 h 180210"/>
                <a:gd name="connsiteX22" fmla="*/ 97466 w 373873"/>
                <a:gd name="connsiteY22" fmla="*/ 3294 h 180210"/>
                <a:gd name="connsiteX23" fmla="*/ 110927 w 373873"/>
                <a:gd name="connsiteY23" fmla="*/ 2182 h 180210"/>
                <a:gd name="connsiteX24" fmla="*/ 137872 w 373873"/>
                <a:gd name="connsiteY24" fmla="*/ 148 h 180210"/>
                <a:gd name="connsiteX25" fmla="*/ 150883 w 373873"/>
                <a:gd name="connsiteY25" fmla="*/ -503 h 180210"/>
                <a:gd name="connsiteX26" fmla="*/ 159956 w 373873"/>
                <a:gd name="connsiteY26" fmla="*/ -1603 h 180210"/>
                <a:gd name="connsiteX27" fmla="*/ 172151 w 373873"/>
                <a:gd name="connsiteY27" fmla="*/ -2242 h 180210"/>
                <a:gd name="connsiteX28" fmla="*/ 199226 w 373873"/>
                <a:gd name="connsiteY28" fmla="*/ -2502 h 180210"/>
                <a:gd name="connsiteX29" fmla="*/ 223155 w 373873"/>
                <a:gd name="connsiteY29" fmla="*/ -2088 h 180210"/>
                <a:gd name="connsiteX30" fmla="*/ 251177 w 373873"/>
                <a:gd name="connsiteY30" fmla="*/ 1673 h 180210"/>
                <a:gd name="connsiteX31" fmla="*/ 274420 w 373873"/>
                <a:gd name="connsiteY31" fmla="*/ 7528 h 180210"/>
                <a:gd name="connsiteX32" fmla="*/ 302500 w 373873"/>
                <a:gd name="connsiteY32" fmla="*/ 20398 h 180210"/>
                <a:gd name="connsiteX33" fmla="*/ 309597 w 373873"/>
                <a:gd name="connsiteY33" fmla="*/ 26135 h 180210"/>
                <a:gd name="connsiteX34" fmla="*/ 335028 w 373873"/>
                <a:gd name="connsiteY34" fmla="*/ 50785 h 180210"/>
                <a:gd name="connsiteX35" fmla="*/ 348324 w 373873"/>
                <a:gd name="connsiteY35" fmla="*/ 66943 h 180210"/>
                <a:gd name="connsiteX36" fmla="*/ 349163 w 373873"/>
                <a:gd name="connsiteY36" fmla="*/ 67842 h 180210"/>
                <a:gd name="connsiteX37" fmla="*/ 349163 w 373873"/>
                <a:gd name="connsiteY37" fmla="*/ 67842 h 180210"/>
                <a:gd name="connsiteX38" fmla="*/ 350027 w 373873"/>
                <a:gd name="connsiteY38" fmla="*/ 68741 h 180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73873" h="180210">
                  <a:moveTo>
                    <a:pt x="350074" y="68764"/>
                  </a:moveTo>
                  <a:cubicBezTo>
                    <a:pt x="350973" y="71130"/>
                    <a:pt x="352747" y="72928"/>
                    <a:pt x="354238" y="74856"/>
                  </a:cubicBezTo>
                  <a:cubicBezTo>
                    <a:pt x="358484" y="80581"/>
                    <a:pt x="362092" y="86743"/>
                    <a:pt x="364990" y="93249"/>
                  </a:cubicBezTo>
                  <a:cubicBezTo>
                    <a:pt x="368361" y="101446"/>
                    <a:pt x="370999" y="109939"/>
                    <a:pt x="372844" y="118609"/>
                  </a:cubicBezTo>
                  <a:cubicBezTo>
                    <a:pt x="369118" y="123341"/>
                    <a:pt x="364138" y="126735"/>
                    <a:pt x="359336" y="130237"/>
                  </a:cubicBezTo>
                  <a:cubicBezTo>
                    <a:pt x="352594" y="135157"/>
                    <a:pt x="345071" y="138777"/>
                    <a:pt x="337702" y="142633"/>
                  </a:cubicBezTo>
                  <a:cubicBezTo>
                    <a:pt x="322975" y="150392"/>
                    <a:pt x="307243" y="156094"/>
                    <a:pt x="290956" y="159559"/>
                  </a:cubicBezTo>
                  <a:cubicBezTo>
                    <a:pt x="273710" y="163214"/>
                    <a:pt x="256429" y="166562"/>
                    <a:pt x="238911" y="168786"/>
                  </a:cubicBezTo>
                  <a:cubicBezTo>
                    <a:pt x="230690" y="169827"/>
                    <a:pt x="222576" y="171719"/>
                    <a:pt x="214296" y="172547"/>
                  </a:cubicBezTo>
                  <a:cubicBezTo>
                    <a:pt x="207199" y="173245"/>
                    <a:pt x="200102" y="174250"/>
                    <a:pt x="193004" y="174641"/>
                  </a:cubicBezTo>
                  <a:cubicBezTo>
                    <a:pt x="186877" y="174972"/>
                    <a:pt x="180821" y="175717"/>
                    <a:pt x="174765" y="176616"/>
                  </a:cubicBezTo>
                  <a:cubicBezTo>
                    <a:pt x="166663" y="177645"/>
                    <a:pt x="158465" y="177716"/>
                    <a:pt x="150351" y="176817"/>
                  </a:cubicBezTo>
                  <a:cubicBezTo>
                    <a:pt x="143668" y="176226"/>
                    <a:pt x="136985" y="175776"/>
                    <a:pt x="130361" y="174747"/>
                  </a:cubicBezTo>
                  <a:cubicBezTo>
                    <a:pt x="115067" y="172287"/>
                    <a:pt x="100293" y="167343"/>
                    <a:pt x="86596" y="160115"/>
                  </a:cubicBezTo>
                  <a:cubicBezTo>
                    <a:pt x="69930" y="151528"/>
                    <a:pt x="55700" y="139782"/>
                    <a:pt x="42500" y="126676"/>
                  </a:cubicBezTo>
                  <a:cubicBezTo>
                    <a:pt x="35970" y="120206"/>
                    <a:pt x="29086" y="114091"/>
                    <a:pt x="23302" y="106887"/>
                  </a:cubicBezTo>
                  <a:cubicBezTo>
                    <a:pt x="10504" y="91179"/>
                    <a:pt x="2377" y="72207"/>
                    <a:pt x="-166" y="52110"/>
                  </a:cubicBezTo>
                  <a:cubicBezTo>
                    <a:pt x="-781" y="47379"/>
                    <a:pt x="-414" y="42493"/>
                    <a:pt x="-946" y="37691"/>
                  </a:cubicBezTo>
                  <a:cubicBezTo>
                    <a:pt x="-1313" y="35455"/>
                    <a:pt x="-450" y="33208"/>
                    <a:pt x="1301" y="31777"/>
                  </a:cubicBezTo>
                  <a:cubicBezTo>
                    <a:pt x="11698" y="23225"/>
                    <a:pt x="23598" y="16719"/>
                    <a:pt x="36408" y="12579"/>
                  </a:cubicBezTo>
                  <a:cubicBezTo>
                    <a:pt x="41790" y="12165"/>
                    <a:pt x="46900" y="10344"/>
                    <a:pt x="52211" y="9563"/>
                  </a:cubicBezTo>
                  <a:cubicBezTo>
                    <a:pt x="59237" y="8522"/>
                    <a:pt x="66215" y="7197"/>
                    <a:pt x="73301" y="6428"/>
                  </a:cubicBezTo>
                  <a:cubicBezTo>
                    <a:pt x="81380" y="5565"/>
                    <a:pt x="89399" y="4252"/>
                    <a:pt x="97466" y="3294"/>
                  </a:cubicBezTo>
                  <a:cubicBezTo>
                    <a:pt x="101937" y="2762"/>
                    <a:pt x="106444" y="2714"/>
                    <a:pt x="110927" y="2182"/>
                  </a:cubicBezTo>
                  <a:cubicBezTo>
                    <a:pt x="119881" y="1129"/>
                    <a:pt x="128894" y="810"/>
                    <a:pt x="137872" y="148"/>
                  </a:cubicBezTo>
                  <a:cubicBezTo>
                    <a:pt x="142225" y="-172"/>
                    <a:pt x="146578" y="-456"/>
                    <a:pt x="150883" y="-503"/>
                  </a:cubicBezTo>
                  <a:cubicBezTo>
                    <a:pt x="153935" y="-657"/>
                    <a:pt x="156963" y="-1023"/>
                    <a:pt x="159956" y="-1603"/>
                  </a:cubicBezTo>
                  <a:cubicBezTo>
                    <a:pt x="164001" y="-2112"/>
                    <a:pt x="168070" y="-2324"/>
                    <a:pt x="172151" y="-2242"/>
                  </a:cubicBezTo>
                  <a:cubicBezTo>
                    <a:pt x="181188" y="-2324"/>
                    <a:pt x="190272" y="-1686"/>
                    <a:pt x="199226" y="-2502"/>
                  </a:cubicBezTo>
                  <a:cubicBezTo>
                    <a:pt x="207281" y="-3223"/>
                    <a:pt x="215195" y="-2266"/>
                    <a:pt x="223155" y="-2088"/>
                  </a:cubicBezTo>
                  <a:cubicBezTo>
                    <a:pt x="232594" y="-1686"/>
                    <a:pt x="241974" y="-420"/>
                    <a:pt x="251177" y="1673"/>
                  </a:cubicBezTo>
                  <a:cubicBezTo>
                    <a:pt x="259019" y="3235"/>
                    <a:pt x="266778" y="5186"/>
                    <a:pt x="274420" y="7528"/>
                  </a:cubicBezTo>
                  <a:cubicBezTo>
                    <a:pt x="284284" y="10639"/>
                    <a:pt x="294078" y="14081"/>
                    <a:pt x="302500" y="20398"/>
                  </a:cubicBezTo>
                  <a:cubicBezTo>
                    <a:pt x="304937" y="22220"/>
                    <a:pt x="307326" y="24136"/>
                    <a:pt x="309597" y="26135"/>
                  </a:cubicBezTo>
                  <a:cubicBezTo>
                    <a:pt x="318492" y="33906"/>
                    <a:pt x="326985" y="42127"/>
                    <a:pt x="335028" y="50785"/>
                  </a:cubicBezTo>
                  <a:cubicBezTo>
                    <a:pt x="339760" y="55860"/>
                    <a:pt x="343912" y="61537"/>
                    <a:pt x="348324" y="66943"/>
                  </a:cubicBezTo>
                  <a:cubicBezTo>
                    <a:pt x="348619" y="67238"/>
                    <a:pt x="348879" y="67546"/>
                    <a:pt x="349163" y="67842"/>
                  </a:cubicBezTo>
                  <a:lnTo>
                    <a:pt x="349163" y="67842"/>
                  </a:lnTo>
                  <a:cubicBezTo>
                    <a:pt x="349471" y="68125"/>
                    <a:pt x="349755" y="68421"/>
                    <a:pt x="350027" y="68741"/>
                  </a:cubicBezTo>
                  <a:close/>
                </a:path>
              </a:pathLst>
            </a:custGeom>
            <a:solidFill>
              <a:srgbClr val="98C7DC"/>
            </a:solidFill>
            <a:ln w="1171" cap="flat">
              <a:noFill/>
              <a:prstDash val="solid"/>
              <a:miter/>
            </a:ln>
          </p:spPr>
          <p:txBody>
            <a:bodyPr rtlCol="0" anchor="ctr"/>
            <a:lstStyle/>
            <a:p>
              <a:endParaRPr lang="es-CO"/>
            </a:p>
          </p:txBody>
        </p:sp>
        <p:sp>
          <p:nvSpPr>
            <p:cNvPr id="595" name="Freeform: Shape 594">
              <a:extLst>
                <a:ext uri="{FF2B5EF4-FFF2-40B4-BE49-F238E27FC236}">
                  <a16:creationId xmlns:a16="http://schemas.microsoft.com/office/drawing/2014/main" id="{AE9DD79C-0720-D827-4632-3C52C5E3B83B}"/>
                </a:ext>
              </a:extLst>
            </p:cNvPr>
            <p:cNvSpPr/>
            <p:nvPr/>
          </p:nvSpPr>
          <p:spPr>
            <a:xfrm rot="19975584">
              <a:off x="13278206" y="6165615"/>
              <a:ext cx="863" cy="898"/>
            </a:xfrm>
            <a:custGeom>
              <a:avLst/>
              <a:gdLst>
                <a:gd name="connsiteX0" fmla="*/ -166 w 863"/>
                <a:gd name="connsiteY0" fmla="*/ -1869 h 898"/>
                <a:gd name="connsiteX1" fmla="*/ -1030 w 863"/>
                <a:gd name="connsiteY1" fmla="*/ -2768 h 898"/>
              </a:gdLst>
              <a:ahLst/>
              <a:cxnLst>
                <a:cxn ang="0">
                  <a:pos x="connsiteX0" y="connsiteY0"/>
                </a:cxn>
                <a:cxn ang="0">
                  <a:pos x="connsiteX1" y="connsiteY1"/>
                </a:cxn>
              </a:cxnLst>
              <a:rect l="l" t="t" r="r" b="b"/>
              <a:pathLst>
                <a:path w="863" h="898">
                  <a:moveTo>
                    <a:pt x="-166" y="-1869"/>
                  </a:moveTo>
                  <a:lnTo>
                    <a:pt x="-1030" y="-2768"/>
                  </a:lnTo>
                  <a:close/>
                </a:path>
              </a:pathLst>
            </a:custGeom>
            <a:solidFill>
              <a:srgbClr val="7AA0B1"/>
            </a:solidFill>
            <a:ln w="1171" cap="flat">
              <a:noFill/>
              <a:prstDash val="solid"/>
              <a:miter/>
            </a:ln>
          </p:spPr>
          <p:txBody>
            <a:bodyPr rtlCol="0" anchor="ctr"/>
            <a:lstStyle/>
            <a:p>
              <a:endParaRPr lang="es-CO"/>
            </a:p>
          </p:txBody>
        </p:sp>
        <p:sp>
          <p:nvSpPr>
            <p:cNvPr id="596" name="Freeform: Shape 595">
              <a:extLst>
                <a:ext uri="{FF2B5EF4-FFF2-40B4-BE49-F238E27FC236}">
                  <a16:creationId xmlns:a16="http://schemas.microsoft.com/office/drawing/2014/main" id="{25CA765C-314B-5E14-389E-C3F6A76132BA}"/>
                </a:ext>
              </a:extLst>
            </p:cNvPr>
            <p:cNvSpPr/>
            <p:nvPr/>
          </p:nvSpPr>
          <p:spPr>
            <a:xfrm rot="19975584">
              <a:off x="13277055" y="6165213"/>
              <a:ext cx="839" cy="898"/>
            </a:xfrm>
            <a:custGeom>
              <a:avLst/>
              <a:gdLst>
                <a:gd name="connsiteX0" fmla="*/ -190 w 839"/>
                <a:gd name="connsiteY0" fmla="*/ -1869 h 898"/>
                <a:gd name="connsiteX1" fmla="*/ -1030 w 839"/>
                <a:gd name="connsiteY1" fmla="*/ -2768 h 898"/>
              </a:gdLst>
              <a:ahLst/>
              <a:cxnLst>
                <a:cxn ang="0">
                  <a:pos x="connsiteX0" y="connsiteY0"/>
                </a:cxn>
                <a:cxn ang="0">
                  <a:pos x="connsiteX1" y="connsiteY1"/>
                </a:cxn>
              </a:cxnLst>
              <a:rect l="l" t="t" r="r" b="b"/>
              <a:pathLst>
                <a:path w="839" h="898">
                  <a:moveTo>
                    <a:pt x="-190" y="-1869"/>
                  </a:moveTo>
                  <a:lnTo>
                    <a:pt x="-1030" y="-2768"/>
                  </a:lnTo>
                  <a:close/>
                </a:path>
              </a:pathLst>
            </a:custGeom>
            <a:solidFill>
              <a:srgbClr val="7AA0B1"/>
            </a:solidFill>
            <a:ln w="1171" cap="flat">
              <a:noFill/>
              <a:prstDash val="solid"/>
              <a:miter/>
            </a:ln>
          </p:spPr>
          <p:txBody>
            <a:bodyPr rtlCol="0" anchor="ctr"/>
            <a:lstStyle/>
            <a:p>
              <a:endParaRPr lang="es-CO"/>
            </a:p>
          </p:txBody>
        </p:sp>
        <p:sp>
          <p:nvSpPr>
            <p:cNvPr id="597" name="Freeform: Shape 596">
              <a:extLst>
                <a:ext uri="{FF2B5EF4-FFF2-40B4-BE49-F238E27FC236}">
                  <a16:creationId xmlns:a16="http://schemas.microsoft.com/office/drawing/2014/main" id="{437A261B-41BB-15B5-BA8A-376C2FE2DEA9}"/>
                </a:ext>
              </a:extLst>
            </p:cNvPr>
            <p:cNvSpPr/>
            <p:nvPr/>
          </p:nvSpPr>
          <p:spPr>
            <a:xfrm rot="19975584">
              <a:off x="13052988" y="6181846"/>
              <a:ext cx="209513" cy="80222"/>
            </a:xfrm>
            <a:custGeom>
              <a:avLst/>
              <a:gdLst>
                <a:gd name="connsiteX0" fmla="*/ 69433 w 209513"/>
                <a:gd name="connsiteY0" fmla="*/ -2610 h 80222"/>
                <a:gd name="connsiteX1" fmla="*/ 99773 w 209513"/>
                <a:gd name="connsiteY1" fmla="*/ -162 h 80222"/>
                <a:gd name="connsiteX2" fmla="*/ 110158 w 209513"/>
                <a:gd name="connsiteY2" fmla="*/ -1084 h 80222"/>
                <a:gd name="connsiteX3" fmla="*/ 134170 w 209513"/>
                <a:gd name="connsiteY3" fmla="*/ -1415 h 80222"/>
                <a:gd name="connsiteX4" fmla="*/ 161588 w 209513"/>
                <a:gd name="connsiteY4" fmla="*/ 3564 h 80222"/>
                <a:gd name="connsiteX5" fmla="*/ 195713 w 209513"/>
                <a:gd name="connsiteY5" fmla="*/ 21473 h 80222"/>
                <a:gd name="connsiteX6" fmla="*/ 208464 w 209513"/>
                <a:gd name="connsiteY6" fmla="*/ 49175 h 80222"/>
                <a:gd name="connsiteX7" fmla="*/ 202266 w 209513"/>
                <a:gd name="connsiteY7" fmla="*/ 65238 h 80222"/>
                <a:gd name="connsiteX8" fmla="*/ 187421 w 209513"/>
                <a:gd name="connsiteY8" fmla="*/ 73908 h 80222"/>
                <a:gd name="connsiteX9" fmla="*/ 176977 w 209513"/>
                <a:gd name="connsiteY9" fmla="*/ 74464 h 80222"/>
                <a:gd name="connsiteX10" fmla="*/ 149097 w 209513"/>
                <a:gd name="connsiteY10" fmla="*/ 76073 h 80222"/>
                <a:gd name="connsiteX11" fmla="*/ 113281 w 209513"/>
                <a:gd name="connsiteY11" fmla="*/ 77102 h 80222"/>
                <a:gd name="connsiteX12" fmla="*/ 88701 w 209513"/>
                <a:gd name="connsiteY12" fmla="*/ 71353 h 80222"/>
                <a:gd name="connsiteX13" fmla="*/ 66913 w 209513"/>
                <a:gd name="connsiteY13" fmla="*/ 67627 h 80222"/>
                <a:gd name="connsiteX14" fmla="*/ 53086 w 209513"/>
                <a:gd name="connsiteY14" fmla="*/ 69461 h 80222"/>
                <a:gd name="connsiteX15" fmla="*/ 33983 w 209513"/>
                <a:gd name="connsiteY15" fmla="*/ 69224 h 80222"/>
                <a:gd name="connsiteX16" fmla="*/ 12502 w 209513"/>
                <a:gd name="connsiteY16" fmla="*/ 60234 h 80222"/>
                <a:gd name="connsiteX17" fmla="*/ -1029 w 209513"/>
                <a:gd name="connsiteY17" fmla="*/ 33940 h 80222"/>
                <a:gd name="connsiteX18" fmla="*/ 4577 w 209513"/>
                <a:gd name="connsiteY18" fmla="*/ 18669 h 80222"/>
                <a:gd name="connsiteX19" fmla="*/ 32563 w 209513"/>
                <a:gd name="connsiteY19" fmla="*/ 927 h 80222"/>
                <a:gd name="connsiteX20" fmla="*/ 69433 w 209513"/>
                <a:gd name="connsiteY20" fmla="*/ -2610 h 80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9513" h="80222">
                  <a:moveTo>
                    <a:pt x="69433" y="-2610"/>
                  </a:moveTo>
                  <a:cubicBezTo>
                    <a:pt x="79605" y="-3142"/>
                    <a:pt x="89813" y="-2326"/>
                    <a:pt x="99773" y="-162"/>
                  </a:cubicBezTo>
                  <a:cubicBezTo>
                    <a:pt x="103321" y="631"/>
                    <a:pt x="106740" y="-611"/>
                    <a:pt x="110158" y="-1084"/>
                  </a:cubicBezTo>
                  <a:cubicBezTo>
                    <a:pt x="118130" y="-2019"/>
                    <a:pt x="126174" y="-2125"/>
                    <a:pt x="134170" y="-1415"/>
                  </a:cubicBezTo>
                  <a:cubicBezTo>
                    <a:pt x="143443" y="-611"/>
                    <a:pt x="152622" y="1057"/>
                    <a:pt x="161588" y="3564"/>
                  </a:cubicBezTo>
                  <a:cubicBezTo>
                    <a:pt x="174339" y="6900"/>
                    <a:pt x="186049" y="12542"/>
                    <a:pt x="195713" y="21473"/>
                  </a:cubicBezTo>
                  <a:cubicBezTo>
                    <a:pt x="203591" y="28771"/>
                    <a:pt x="208854" y="37748"/>
                    <a:pt x="208464" y="49175"/>
                  </a:cubicBezTo>
                  <a:cubicBezTo>
                    <a:pt x="208251" y="55326"/>
                    <a:pt x="205460" y="60341"/>
                    <a:pt x="202266" y="65238"/>
                  </a:cubicBezTo>
                  <a:cubicBezTo>
                    <a:pt x="199072" y="70419"/>
                    <a:pt x="193501" y="73672"/>
                    <a:pt x="187421" y="73908"/>
                  </a:cubicBezTo>
                  <a:cubicBezTo>
                    <a:pt x="183944" y="74168"/>
                    <a:pt x="180466" y="74440"/>
                    <a:pt x="176977" y="74464"/>
                  </a:cubicBezTo>
                  <a:cubicBezTo>
                    <a:pt x="167656" y="74547"/>
                    <a:pt x="158394" y="75647"/>
                    <a:pt x="149097" y="76073"/>
                  </a:cubicBezTo>
                  <a:cubicBezTo>
                    <a:pt x="137162" y="76641"/>
                    <a:pt x="125239" y="78131"/>
                    <a:pt x="113281" y="77102"/>
                  </a:cubicBezTo>
                  <a:cubicBezTo>
                    <a:pt x="104871" y="76274"/>
                    <a:pt x="96602" y="74346"/>
                    <a:pt x="88701" y="71353"/>
                  </a:cubicBezTo>
                  <a:cubicBezTo>
                    <a:pt x="81675" y="68810"/>
                    <a:pt x="74507" y="66929"/>
                    <a:pt x="66913" y="67627"/>
                  </a:cubicBezTo>
                  <a:cubicBezTo>
                    <a:pt x="62288" y="68065"/>
                    <a:pt x="57652" y="68609"/>
                    <a:pt x="53086" y="69461"/>
                  </a:cubicBezTo>
                  <a:cubicBezTo>
                    <a:pt x="46758" y="70561"/>
                    <a:pt x="40287" y="70478"/>
                    <a:pt x="33983" y="69224"/>
                  </a:cubicBezTo>
                  <a:cubicBezTo>
                    <a:pt x="26188" y="67805"/>
                    <a:pt x="18606" y="65676"/>
                    <a:pt x="12502" y="60234"/>
                  </a:cubicBezTo>
                  <a:cubicBezTo>
                    <a:pt x="4542" y="53244"/>
                    <a:pt x="-1029" y="45035"/>
                    <a:pt x="-1029" y="33940"/>
                  </a:cubicBezTo>
                  <a:cubicBezTo>
                    <a:pt x="-1053" y="28345"/>
                    <a:pt x="934" y="22927"/>
                    <a:pt x="4577" y="18669"/>
                  </a:cubicBezTo>
                  <a:cubicBezTo>
                    <a:pt x="11994" y="9798"/>
                    <a:pt x="21539" y="4191"/>
                    <a:pt x="32563" y="927"/>
                  </a:cubicBezTo>
                  <a:cubicBezTo>
                    <a:pt x="44333" y="-2634"/>
                    <a:pt x="56398" y="-2740"/>
                    <a:pt x="69433" y="-2610"/>
                  </a:cubicBezTo>
                  <a:close/>
                </a:path>
              </a:pathLst>
            </a:custGeom>
            <a:solidFill>
              <a:srgbClr val="FCFEFD"/>
            </a:solidFill>
            <a:ln w="1171" cap="flat">
              <a:noFill/>
              <a:prstDash val="solid"/>
              <a:miter/>
            </a:ln>
          </p:spPr>
          <p:txBody>
            <a:bodyPr rtlCol="0" anchor="ctr"/>
            <a:lstStyle/>
            <a:p>
              <a:endParaRPr lang="es-CO"/>
            </a:p>
          </p:txBody>
        </p:sp>
      </p:grpSp>
      <p:grpSp>
        <p:nvGrpSpPr>
          <p:cNvPr id="796" name="Group 795">
            <a:extLst>
              <a:ext uri="{FF2B5EF4-FFF2-40B4-BE49-F238E27FC236}">
                <a16:creationId xmlns:a16="http://schemas.microsoft.com/office/drawing/2014/main" id="{855EE408-76B9-F42F-6611-D7B52252F9C5}"/>
              </a:ext>
            </a:extLst>
          </p:cNvPr>
          <p:cNvGrpSpPr/>
          <p:nvPr/>
        </p:nvGrpSpPr>
        <p:grpSpPr>
          <a:xfrm rot="15388496">
            <a:off x="1106224" y="5053879"/>
            <a:ext cx="973645" cy="1259115"/>
            <a:chOff x="-1522676" y="6400079"/>
            <a:chExt cx="973645" cy="1259115"/>
          </a:xfrm>
        </p:grpSpPr>
        <p:sp>
          <p:nvSpPr>
            <p:cNvPr id="602" name="Freeform: Shape 601">
              <a:extLst>
                <a:ext uri="{FF2B5EF4-FFF2-40B4-BE49-F238E27FC236}">
                  <a16:creationId xmlns:a16="http://schemas.microsoft.com/office/drawing/2014/main" id="{D87DB1C2-D1AC-7750-7929-0850DBC493CE}"/>
                </a:ext>
              </a:extLst>
            </p:cNvPr>
            <p:cNvSpPr/>
            <p:nvPr/>
          </p:nvSpPr>
          <p:spPr>
            <a:xfrm>
              <a:off x="-1521791" y="6508828"/>
              <a:ext cx="968295" cy="1145797"/>
            </a:xfrm>
            <a:custGeom>
              <a:avLst/>
              <a:gdLst>
                <a:gd name="connsiteX0" fmla="*/ 71179 w 968295"/>
                <a:gd name="connsiteY0" fmla="*/ 872943 h 1145797"/>
                <a:gd name="connsiteX1" fmla="*/ 34276 w 968295"/>
                <a:gd name="connsiteY1" fmla="*/ 843890 h 1145797"/>
                <a:gd name="connsiteX2" fmla="*/ 27080 w 968295"/>
                <a:gd name="connsiteY2" fmla="*/ 832263 h 1145797"/>
                <a:gd name="connsiteX3" fmla="*/ 11035 w 968295"/>
                <a:gd name="connsiteY3" fmla="*/ 784437 h 1145797"/>
                <a:gd name="connsiteX4" fmla="*/ 2569 w 968295"/>
                <a:gd name="connsiteY4" fmla="*/ 734316 h 1145797"/>
                <a:gd name="connsiteX5" fmla="*/ -1702 w 968295"/>
                <a:gd name="connsiteY5" fmla="*/ 682145 h 1145797"/>
                <a:gd name="connsiteX6" fmla="*/ -2442 w 968295"/>
                <a:gd name="connsiteY6" fmla="*/ 641540 h 1145797"/>
                <a:gd name="connsiteX7" fmla="*/ -1368 w 968295"/>
                <a:gd name="connsiteY7" fmla="*/ 589999 h 1145797"/>
                <a:gd name="connsiteX8" fmla="*/ -1998 w 968295"/>
                <a:gd name="connsiteY8" fmla="*/ 548035 h 1145797"/>
                <a:gd name="connsiteX9" fmla="*/ 471 w 968295"/>
                <a:gd name="connsiteY9" fmla="*/ 501135 h 1145797"/>
                <a:gd name="connsiteX10" fmla="*/ 1433 w 968295"/>
                <a:gd name="connsiteY10" fmla="*/ 472427 h 1145797"/>
                <a:gd name="connsiteX11" fmla="*/ 2877 w 968295"/>
                <a:gd name="connsiteY11" fmla="*/ 441917 h 1145797"/>
                <a:gd name="connsiteX12" fmla="*/ 1569 w 968295"/>
                <a:gd name="connsiteY12" fmla="*/ 427465 h 1145797"/>
                <a:gd name="connsiteX13" fmla="*/ 1384 w 968295"/>
                <a:gd name="connsiteY13" fmla="*/ 390919 h 1145797"/>
                <a:gd name="connsiteX14" fmla="*/ 693 w 968295"/>
                <a:gd name="connsiteY14" fmla="*/ 349598 h 1145797"/>
                <a:gd name="connsiteX15" fmla="*/ 1705 w 968295"/>
                <a:gd name="connsiteY15" fmla="*/ 336490 h 1145797"/>
                <a:gd name="connsiteX16" fmla="*/ 7678 w 968295"/>
                <a:gd name="connsiteY16" fmla="*/ 297082 h 1145797"/>
                <a:gd name="connsiteX17" fmla="*/ 26722 w 968295"/>
                <a:gd name="connsiteY17" fmla="*/ 263412 h 1145797"/>
                <a:gd name="connsiteX18" fmla="*/ 56566 w 968295"/>
                <a:gd name="connsiteY18" fmla="*/ 239715 h 1145797"/>
                <a:gd name="connsiteX19" fmla="*/ 103392 w 968295"/>
                <a:gd name="connsiteY19" fmla="*/ 227213 h 1145797"/>
                <a:gd name="connsiteX20" fmla="*/ 145936 w 968295"/>
                <a:gd name="connsiteY20" fmla="*/ 220252 h 1145797"/>
                <a:gd name="connsiteX21" fmla="*/ 171731 w 968295"/>
                <a:gd name="connsiteY21" fmla="*/ 205330 h 1145797"/>
                <a:gd name="connsiteX22" fmla="*/ 183740 w 968295"/>
                <a:gd name="connsiteY22" fmla="*/ 193580 h 1145797"/>
                <a:gd name="connsiteX23" fmla="*/ 195341 w 968295"/>
                <a:gd name="connsiteY23" fmla="*/ 163601 h 1145797"/>
                <a:gd name="connsiteX24" fmla="*/ 201019 w 968295"/>
                <a:gd name="connsiteY24" fmla="*/ 130067 h 1145797"/>
                <a:gd name="connsiteX25" fmla="*/ 207190 w 968295"/>
                <a:gd name="connsiteY25" fmla="*/ 123637 h 1145797"/>
                <a:gd name="connsiteX26" fmla="*/ 237662 w 968295"/>
                <a:gd name="connsiteY26" fmla="*/ 134585 h 1145797"/>
                <a:gd name="connsiteX27" fmla="*/ 240329 w 968295"/>
                <a:gd name="connsiteY27" fmla="*/ 137720 h 1145797"/>
                <a:gd name="connsiteX28" fmla="*/ 243513 w 968295"/>
                <a:gd name="connsiteY28" fmla="*/ 137090 h 1145797"/>
                <a:gd name="connsiteX29" fmla="*/ 244747 w 968295"/>
                <a:gd name="connsiteY29" fmla="*/ 133659 h 1145797"/>
                <a:gd name="connsiteX30" fmla="*/ 264297 w 968295"/>
                <a:gd name="connsiteY30" fmla="*/ 61815 h 1145797"/>
                <a:gd name="connsiteX31" fmla="*/ 274850 w 968295"/>
                <a:gd name="connsiteY31" fmla="*/ 39019 h 1145797"/>
                <a:gd name="connsiteX32" fmla="*/ 282255 w 968295"/>
                <a:gd name="connsiteY32" fmla="*/ 33786 h 1145797"/>
                <a:gd name="connsiteX33" fmla="*/ 285958 w 968295"/>
                <a:gd name="connsiteY33" fmla="*/ 28072 h 1145797"/>
                <a:gd name="connsiteX34" fmla="*/ 287772 w 968295"/>
                <a:gd name="connsiteY34" fmla="*/ 11274 h 1145797"/>
                <a:gd name="connsiteX35" fmla="*/ 304496 w 968295"/>
                <a:gd name="connsiteY35" fmla="*/ -1426 h 1145797"/>
                <a:gd name="connsiteX36" fmla="*/ 317492 w 968295"/>
                <a:gd name="connsiteY36" fmla="*/ 15470 h 1145797"/>
                <a:gd name="connsiteX37" fmla="*/ 309247 w 968295"/>
                <a:gd name="connsiteY37" fmla="*/ 44623 h 1145797"/>
                <a:gd name="connsiteX38" fmla="*/ 300200 w 968295"/>
                <a:gd name="connsiteY38" fmla="*/ 66431 h 1145797"/>
                <a:gd name="connsiteX39" fmla="*/ 298115 w 968295"/>
                <a:gd name="connsiteY39" fmla="*/ 71961 h 1145797"/>
                <a:gd name="connsiteX40" fmla="*/ 278750 w 968295"/>
                <a:gd name="connsiteY40" fmla="*/ 124007 h 1145797"/>
                <a:gd name="connsiteX41" fmla="*/ 264013 w 968295"/>
                <a:gd name="connsiteY41" fmla="*/ 205281 h 1145797"/>
                <a:gd name="connsiteX42" fmla="*/ 252560 w 968295"/>
                <a:gd name="connsiteY42" fmla="*/ 288541 h 1145797"/>
                <a:gd name="connsiteX43" fmla="*/ 246709 w 968295"/>
                <a:gd name="connsiteY43" fmla="*/ 336133 h 1145797"/>
                <a:gd name="connsiteX44" fmla="*/ 246500 w 968295"/>
                <a:gd name="connsiteY44" fmla="*/ 342526 h 1145797"/>
                <a:gd name="connsiteX45" fmla="*/ 246919 w 968295"/>
                <a:gd name="connsiteY45" fmla="*/ 397769 h 1145797"/>
                <a:gd name="connsiteX46" fmla="*/ 245932 w 968295"/>
                <a:gd name="connsiteY46" fmla="*/ 435154 h 1145797"/>
                <a:gd name="connsiteX47" fmla="*/ 244698 w 968295"/>
                <a:gd name="connsiteY47" fmla="*/ 462961 h 1145797"/>
                <a:gd name="connsiteX48" fmla="*/ 245364 w 968295"/>
                <a:gd name="connsiteY48" fmla="*/ 521845 h 1145797"/>
                <a:gd name="connsiteX49" fmla="*/ 244870 w 968295"/>
                <a:gd name="connsiteY49" fmla="*/ 578915 h 1145797"/>
                <a:gd name="connsiteX50" fmla="*/ 245660 w 968295"/>
                <a:gd name="connsiteY50" fmla="*/ 621817 h 1145797"/>
                <a:gd name="connsiteX51" fmla="*/ 244599 w 968295"/>
                <a:gd name="connsiteY51" fmla="*/ 651006 h 1145797"/>
                <a:gd name="connsiteX52" fmla="*/ 243513 w 968295"/>
                <a:gd name="connsiteY52" fmla="*/ 656363 h 1145797"/>
                <a:gd name="connsiteX53" fmla="*/ 242748 w 968295"/>
                <a:gd name="connsiteY53" fmla="*/ 659917 h 1145797"/>
                <a:gd name="connsiteX54" fmla="*/ 241908 w 968295"/>
                <a:gd name="connsiteY54" fmla="*/ 700029 h 1145797"/>
                <a:gd name="connsiteX55" fmla="*/ 243883 w 968295"/>
                <a:gd name="connsiteY55" fmla="*/ 757445 h 1145797"/>
                <a:gd name="connsiteX56" fmla="*/ 246537 w 968295"/>
                <a:gd name="connsiteY56" fmla="*/ 802432 h 1145797"/>
                <a:gd name="connsiteX57" fmla="*/ 249240 w 968295"/>
                <a:gd name="connsiteY57" fmla="*/ 842396 h 1145797"/>
                <a:gd name="connsiteX58" fmla="*/ 256805 w 968295"/>
                <a:gd name="connsiteY58" fmla="*/ 901984 h 1145797"/>
                <a:gd name="connsiteX59" fmla="*/ 264013 w 968295"/>
                <a:gd name="connsiteY59" fmla="*/ 957043 h 1145797"/>
                <a:gd name="connsiteX60" fmla="*/ 268481 w 968295"/>
                <a:gd name="connsiteY60" fmla="*/ 998216 h 1145797"/>
                <a:gd name="connsiteX61" fmla="*/ 269937 w 968295"/>
                <a:gd name="connsiteY61" fmla="*/ 1002524 h 1145797"/>
                <a:gd name="connsiteX62" fmla="*/ 271727 w 968295"/>
                <a:gd name="connsiteY62" fmla="*/ 1012817 h 1145797"/>
                <a:gd name="connsiteX63" fmla="*/ 290721 w 968295"/>
                <a:gd name="connsiteY63" fmla="*/ 1054781 h 1145797"/>
                <a:gd name="connsiteX64" fmla="*/ 319108 w 968295"/>
                <a:gd name="connsiteY64" fmla="*/ 1069591 h 1145797"/>
                <a:gd name="connsiteX65" fmla="*/ 379808 w 968295"/>
                <a:gd name="connsiteY65" fmla="*/ 1070406 h 1145797"/>
                <a:gd name="connsiteX66" fmla="*/ 441457 w 968295"/>
                <a:gd name="connsiteY66" fmla="*/ 1040661 h 1145797"/>
                <a:gd name="connsiteX67" fmla="*/ 450923 w 968295"/>
                <a:gd name="connsiteY67" fmla="*/ 1021543 h 1145797"/>
                <a:gd name="connsiteX68" fmla="*/ 459340 w 968295"/>
                <a:gd name="connsiteY68" fmla="*/ 966744 h 1145797"/>
                <a:gd name="connsiteX69" fmla="*/ 458810 w 968295"/>
                <a:gd name="connsiteY69" fmla="*/ 925657 h 1145797"/>
                <a:gd name="connsiteX70" fmla="*/ 458575 w 968295"/>
                <a:gd name="connsiteY70" fmla="*/ 886902 h 1145797"/>
                <a:gd name="connsiteX71" fmla="*/ 471004 w 968295"/>
                <a:gd name="connsiteY71" fmla="*/ 841014 h 1145797"/>
                <a:gd name="connsiteX72" fmla="*/ 497502 w 968295"/>
                <a:gd name="connsiteY72" fmla="*/ 826722 h 1145797"/>
                <a:gd name="connsiteX73" fmla="*/ 532061 w 968295"/>
                <a:gd name="connsiteY73" fmla="*/ 828820 h 1145797"/>
                <a:gd name="connsiteX74" fmla="*/ 573703 w 968295"/>
                <a:gd name="connsiteY74" fmla="*/ 834436 h 1145797"/>
                <a:gd name="connsiteX75" fmla="*/ 633600 w 968295"/>
                <a:gd name="connsiteY75" fmla="*/ 841088 h 1145797"/>
                <a:gd name="connsiteX76" fmla="*/ 675563 w 968295"/>
                <a:gd name="connsiteY76" fmla="*/ 839928 h 1145797"/>
                <a:gd name="connsiteX77" fmla="*/ 707418 w 968295"/>
                <a:gd name="connsiteY77" fmla="*/ 837731 h 1145797"/>
                <a:gd name="connsiteX78" fmla="*/ 739150 w 968295"/>
                <a:gd name="connsiteY78" fmla="*/ 834287 h 1145797"/>
                <a:gd name="connsiteX79" fmla="*/ 742297 w 968295"/>
                <a:gd name="connsiteY79" fmla="*/ 833732 h 1145797"/>
                <a:gd name="connsiteX80" fmla="*/ 746074 w 968295"/>
                <a:gd name="connsiteY80" fmla="*/ 834596 h 1145797"/>
                <a:gd name="connsiteX81" fmla="*/ 744840 w 968295"/>
                <a:gd name="connsiteY81" fmla="*/ 838644 h 1145797"/>
                <a:gd name="connsiteX82" fmla="*/ 734596 w 968295"/>
                <a:gd name="connsiteY82" fmla="*/ 849073 h 1145797"/>
                <a:gd name="connsiteX83" fmla="*/ 663517 w 968295"/>
                <a:gd name="connsiteY83" fmla="*/ 892061 h 1145797"/>
                <a:gd name="connsiteX84" fmla="*/ 654396 w 968295"/>
                <a:gd name="connsiteY84" fmla="*/ 903169 h 1145797"/>
                <a:gd name="connsiteX85" fmla="*/ 651459 w 968295"/>
                <a:gd name="connsiteY85" fmla="*/ 950526 h 1145797"/>
                <a:gd name="connsiteX86" fmla="*/ 653310 w 968295"/>
                <a:gd name="connsiteY86" fmla="*/ 986528 h 1145797"/>
                <a:gd name="connsiteX87" fmla="*/ 683240 w 968295"/>
                <a:gd name="connsiteY87" fmla="*/ 1020568 h 1145797"/>
                <a:gd name="connsiteX88" fmla="*/ 717267 w 968295"/>
                <a:gd name="connsiteY88" fmla="*/ 1022654 h 1145797"/>
                <a:gd name="connsiteX89" fmla="*/ 743717 w 968295"/>
                <a:gd name="connsiteY89" fmla="*/ 1022654 h 1145797"/>
                <a:gd name="connsiteX90" fmla="*/ 787445 w 968295"/>
                <a:gd name="connsiteY90" fmla="*/ 1016285 h 1145797"/>
                <a:gd name="connsiteX91" fmla="*/ 805588 w 968295"/>
                <a:gd name="connsiteY91" fmla="*/ 981591 h 1145797"/>
                <a:gd name="connsiteX92" fmla="*/ 803996 w 968295"/>
                <a:gd name="connsiteY92" fmla="*/ 931988 h 1145797"/>
                <a:gd name="connsiteX93" fmla="*/ 804095 w 968295"/>
                <a:gd name="connsiteY93" fmla="*/ 920572 h 1145797"/>
                <a:gd name="connsiteX94" fmla="*/ 807328 w 968295"/>
                <a:gd name="connsiteY94" fmla="*/ 880571 h 1145797"/>
                <a:gd name="connsiteX95" fmla="*/ 822225 w 968295"/>
                <a:gd name="connsiteY95" fmla="*/ 816120 h 1145797"/>
                <a:gd name="connsiteX96" fmla="*/ 835456 w 968295"/>
                <a:gd name="connsiteY96" fmla="*/ 767664 h 1145797"/>
                <a:gd name="connsiteX97" fmla="*/ 838702 w 968295"/>
                <a:gd name="connsiteY97" fmla="*/ 739598 h 1145797"/>
                <a:gd name="connsiteX98" fmla="*/ 844873 w 968295"/>
                <a:gd name="connsiteY98" fmla="*/ 691600 h 1145797"/>
                <a:gd name="connsiteX99" fmla="*/ 848057 w 968295"/>
                <a:gd name="connsiteY99" fmla="*/ 646094 h 1145797"/>
                <a:gd name="connsiteX100" fmla="*/ 851118 w 968295"/>
                <a:gd name="connsiteY100" fmla="*/ 608364 h 1145797"/>
                <a:gd name="connsiteX101" fmla="*/ 849168 w 968295"/>
                <a:gd name="connsiteY101" fmla="*/ 568523 h 1145797"/>
                <a:gd name="connsiteX102" fmla="*/ 846083 w 968295"/>
                <a:gd name="connsiteY102" fmla="*/ 536791 h 1145797"/>
                <a:gd name="connsiteX103" fmla="*/ 844355 w 968295"/>
                <a:gd name="connsiteY103" fmla="*/ 476117 h 1145797"/>
                <a:gd name="connsiteX104" fmla="*/ 845280 w 968295"/>
                <a:gd name="connsiteY104" fmla="*/ 453013 h 1145797"/>
                <a:gd name="connsiteX105" fmla="*/ 844849 w 968295"/>
                <a:gd name="connsiteY105" fmla="*/ 447582 h 1145797"/>
                <a:gd name="connsiteX106" fmla="*/ 834444 w 968295"/>
                <a:gd name="connsiteY106" fmla="*/ 438943 h 1145797"/>
                <a:gd name="connsiteX107" fmla="*/ 830803 w 968295"/>
                <a:gd name="connsiteY107" fmla="*/ 438943 h 1145797"/>
                <a:gd name="connsiteX108" fmla="*/ 828532 w 968295"/>
                <a:gd name="connsiteY108" fmla="*/ 438844 h 1145797"/>
                <a:gd name="connsiteX109" fmla="*/ 822744 w 968295"/>
                <a:gd name="connsiteY109" fmla="*/ 434438 h 1145797"/>
                <a:gd name="connsiteX110" fmla="*/ 828113 w 968295"/>
                <a:gd name="connsiteY110" fmla="*/ 427551 h 1145797"/>
                <a:gd name="connsiteX111" fmla="*/ 837529 w 968295"/>
                <a:gd name="connsiteY111" fmla="*/ 428588 h 1145797"/>
                <a:gd name="connsiteX112" fmla="*/ 846700 w 968295"/>
                <a:gd name="connsiteY112" fmla="*/ 423169 h 1145797"/>
                <a:gd name="connsiteX113" fmla="*/ 858351 w 968295"/>
                <a:gd name="connsiteY113" fmla="*/ 390562 h 1145797"/>
                <a:gd name="connsiteX114" fmla="*/ 873161 w 968295"/>
                <a:gd name="connsiteY114" fmla="*/ 361274 h 1145797"/>
                <a:gd name="connsiteX115" fmla="*/ 894143 w 968295"/>
                <a:gd name="connsiteY115" fmla="*/ 332467 h 1145797"/>
                <a:gd name="connsiteX116" fmla="*/ 905251 w 968295"/>
                <a:gd name="connsiteY116" fmla="*/ 315188 h 1145797"/>
                <a:gd name="connsiteX117" fmla="*/ 935243 w 968295"/>
                <a:gd name="connsiteY117" fmla="*/ 293355 h 1145797"/>
                <a:gd name="connsiteX118" fmla="*/ 961605 w 968295"/>
                <a:gd name="connsiteY118" fmla="*/ 298378 h 1145797"/>
                <a:gd name="connsiteX119" fmla="*/ 964543 w 968295"/>
                <a:gd name="connsiteY119" fmla="*/ 307968 h 1145797"/>
                <a:gd name="connsiteX120" fmla="*/ 956422 w 968295"/>
                <a:gd name="connsiteY120" fmla="*/ 331702 h 1145797"/>
                <a:gd name="connsiteX121" fmla="*/ 956422 w 968295"/>
                <a:gd name="connsiteY121" fmla="*/ 334787 h 1145797"/>
                <a:gd name="connsiteX122" fmla="*/ 956842 w 968295"/>
                <a:gd name="connsiteY122" fmla="*/ 343427 h 1145797"/>
                <a:gd name="connsiteX123" fmla="*/ 938711 w 968295"/>
                <a:gd name="connsiteY123" fmla="*/ 385106 h 1145797"/>
                <a:gd name="connsiteX124" fmla="*/ 934156 w 968295"/>
                <a:gd name="connsiteY124" fmla="*/ 393499 h 1145797"/>
                <a:gd name="connsiteX125" fmla="*/ 927603 w 968295"/>
                <a:gd name="connsiteY125" fmla="*/ 403755 h 1145797"/>
                <a:gd name="connsiteX126" fmla="*/ 918581 w 968295"/>
                <a:gd name="connsiteY126" fmla="*/ 419936 h 1145797"/>
                <a:gd name="connsiteX127" fmla="*/ 917803 w 968295"/>
                <a:gd name="connsiteY127" fmla="*/ 421676 h 1145797"/>
                <a:gd name="connsiteX128" fmla="*/ 915656 w 968295"/>
                <a:gd name="connsiteY128" fmla="*/ 428205 h 1145797"/>
                <a:gd name="connsiteX129" fmla="*/ 915248 w 968295"/>
                <a:gd name="connsiteY129" fmla="*/ 430032 h 1145797"/>
                <a:gd name="connsiteX130" fmla="*/ 914755 w 968295"/>
                <a:gd name="connsiteY130" fmla="*/ 434413 h 1145797"/>
                <a:gd name="connsiteX131" fmla="*/ 914360 w 968295"/>
                <a:gd name="connsiteY131" fmla="*/ 436252 h 1145797"/>
                <a:gd name="connsiteX132" fmla="*/ 914360 w 968295"/>
                <a:gd name="connsiteY132" fmla="*/ 440041 h 1145797"/>
                <a:gd name="connsiteX133" fmla="*/ 914767 w 968295"/>
                <a:gd name="connsiteY133" fmla="*/ 442510 h 1145797"/>
                <a:gd name="connsiteX134" fmla="*/ 915285 w 968295"/>
                <a:gd name="connsiteY134" fmla="*/ 446965 h 1145797"/>
                <a:gd name="connsiteX135" fmla="*/ 915680 w 968295"/>
                <a:gd name="connsiteY135" fmla="*/ 448878 h 1145797"/>
                <a:gd name="connsiteX136" fmla="*/ 916223 w 968295"/>
                <a:gd name="connsiteY136" fmla="*/ 452852 h 1145797"/>
                <a:gd name="connsiteX137" fmla="*/ 916631 w 968295"/>
                <a:gd name="connsiteY137" fmla="*/ 454926 h 1145797"/>
                <a:gd name="connsiteX138" fmla="*/ 918877 w 968295"/>
                <a:gd name="connsiteY138" fmla="*/ 472415 h 1145797"/>
                <a:gd name="connsiteX139" fmla="*/ 919346 w 968295"/>
                <a:gd name="connsiteY139" fmla="*/ 474587 h 1145797"/>
                <a:gd name="connsiteX140" fmla="*/ 923505 w 968295"/>
                <a:gd name="connsiteY140" fmla="*/ 497136 h 1145797"/>
                <a:gd name="connsiteX141" fmla="*/ 923912 w 968295"/>
                <a:gd name="connsiteY141" fmla="*/ 499308 h 1145797"/>
                <a:gd name="connsiteX142" fmla="*/ 925344 w 968295"/>
                <a:gd name="connsiteY142" fmla="*/ 511651 h 1145797"/>
                <a:gd name="connsiteX143" fmla="*/ 925727 w 968295"/>
                <a:gd name="connsiteY143" fmla="*/ 513761 h 1145797"/>
                <a:gd name="connsiteX144" fmla="*/ 926245 w 968295"/>
                <a:gd name="connsiteY144" fmla="*/ 519402 h 1145797"/>
                <a:gd name="connsiteX145" fmla="*/ 926665 w 968295"/>
                <a:gd name="connsiteY145" fmla="*/ 522203 h 1145797"/>
                <a:gd name="connsiteX146" fmla="*/ 927159 w 968295"/>
                <a:gd name="connsiteY146" fmla="*/ 528695 h 1145797"/>
                <a:gd name="connsiteX147" fmla="*/ 927590 w 968295"/>
                <a:gd name="connsiteY147" fmla="*/ 531670 h 1145797"/>
                <a:gd name="connsiteX148" fmla="*/ 928072 w 968295"/>
                <a:gd name="connsiteY148" fmla="*/ 545801 h 1145797"/>
                <a:gd name="connsiteX149" fmla="*/ 928504 w 968295"/>
                <a:gd name="connsiteY149" fmla="*/ 548998 h 1145797"/>
                <a:gd name="connsiteX150" fmla="*/ 928998 w 968295"/>
                <a:gd name="connsiteY150" fmla="*/ 573744 h 1145797"/>
                <a:gd name="connsiteX151" fmla="*/ 929405 w 968295"/>
                <a:gd name="connsiteY151" fmla="*/ 576213 h 1145797"/>
                <a:gd name="connsiteX152" fmla="*/ 929405 w 968295"/>
                <a:gd name="connsiteY152" fmla="*/ 595639 h 1145797"/>
                <a:gd name="connsiteX153" fmla="*/ 909188 w 968295"/>
                <a:gd name="connsiteY153" fmla="*/ 603625 h 1145797"/>
                <a:gd name="connsiteX154" fmla="*/ 902129 w 968295"/>
                <a:gd name="connsiteY154" fmla="*/ 593479 h 1145797"/>
                <a:gd name="connsiteX155" fmla="*/ 899549 w 968295"/>
                <a:gd name="connsiteY155" fmla="*/ 570362 h 1145797"/>
                <a:gd name="connsiteX156" fmla="*/ 897080 w 968295"/>
                <a:gd name="connsiteY156" fmla="*/ 535323 h 1145797"/>
                <a:gd name="connsiteX157" fmla="*/ 894945 w 968295"/>
                <a:gd name="connsiteY157" fmla="*/ 499790 h 1145797"/>
                <a:gd name="connsiteX158" fmla="*/ 892033 w 968295"/>
                <a:gd name="connsiteY158" fmla="*/ 479055 h 1145797"/>
                <a:gd name="connsiteX159" fmla="*/ 884862 w 968295"/>
                <a:gd name="connsiteY159" fmla="*/ 435857 h 1145797"/>
                <a:gd name="connsiteX160" fmla="*/ 879604 w 968295"/>
                <a:gd name="connsiteY160" fmla="*/ 432710 h 1145797"/>
                <a:gd name="connsiteX161" fmla="*/ 864337 w 968295"/>
                <a:gd name="connsiteY161" fmla="*/ 439980 h 1145797"/>
                <a:gd name="connsiteX162" fmla="*/ 860412 w 968295"/>
                <a:gd name="connsiteY162" fmla="*/ 442954 h 1145797"/>
                <a:gd name="connsiteX163" fmla="*/ 864793 w 968295"/>
                <a:gd name="connsiteY163" fmla="*/ 443707 h 1145797"/>
                <a:gd name="connsiteX164" fmla="*/ 878185 w 968295"/>
                <a:gd name="connsiteY164" fmla="*/ 457518 h 1145797"/>
                <a:gd name="connsiteX165" fmla="*/ 875963 w 968295"/>
                <a:gd name="connsiteY165" fmla="*/ 477463 h 1145797"/>
                <a:gd name="connsiteX166" fmla="*/ 870705 w 968295"/>
                <a:gd name="connsiteY166" fmla="*/ 500604 h 1145797"/>
                <a:gd name="connsiteX167" fmla="*/ 871730 w 968295"/>
                <a:gd name="connsiteY167" fmla="*/ 508244 h 1145797"/>
                <a:gd name="connsiteX168" fmla="*/ 874198 w 968295"/>
                <a:gd name="connsiteY168" fmla="*/ 522660 h 1145797"/>
                <a:gd name="connsiteX169" fmla="*/ 870199 w 968295"/>
                <a:gd name="connsiteY169" fmla="*/ 540494 h 1145797"/>
                <a:gd name="connsiteX170" fmla="*/ 870718 w 968295"/>
                <a:gd name="connsiteY170" fmla="*/ 569819 h 1145797"/>
                <a:gd name="connsiteX171" fmla="*/ 869977 w 968295"/>
                <a:gd name="connsiteY171" fmla="*/ 584013 h 1145797"/>
                <a:gd name="connsiteX172" fmla="*/ 870385 w 968295"/>
                <a:gd name="connsiteY172" fmla="*/ 595454 h 1145797"/>
                <a:gd name="connsiteX173" fmla="*/ 874087 w 968295"/>
                <a:gd name="connsiteY173" fmla="*/ 617275 h 1145797"/>
                <a:gd name="connsiteX174" fmla="*/ 870767 w 968295"/>
                <a:gd name="connsiteY174" fmla="*/ 635702 h 1145797"/>
                <a:gd name="connsiteX175" fmla="*/ 871187 w 968295"/>
                <a:gd name="connsiteY175" fmla="*/ 643761 h 1145797"/>
                <a:gd name="connsiteX176" fmla="*/ 870841 w 968295"/>
                <a:gd name="connsiteY176" fmla="*/ 658436 h 1145797"/>
                <a:gd name="connsiteX177" fmla="*/ 870014 w 968295"/>
                <a:gd name="connsiteY177" fmla="*/ 660559 h 1145797"/>
                <a:gd name="connsiteX178" fmla="*/ 872557 w 968295"/>
                <a:gd name="connsiteY178" fmla="*/ 681541 h 1145797"/>
                <a:gd name="connsiteX179" fmla="*/ 878999 w 968295"/>
                <a:gd name="connsiteY179" fmla="*/ 699721 h 1145797"/>
                <a:gd name="connsiteX180" fmla="*/ 878703 w 968295"/>
                <a:gd name="connsiteY180" fmla="*/ 758087 h 1145797"/>
                <a:gd name="connsiteX181" fmla="*/ 864793 w 968295"/>
                <a:gd name="connsiteY181" fmla="*/ 849259 h 1145797"/>
                <a:gd name="connsiteX182" fmla="*/ 855166 w 968295"/>
                <a:gd name="connsiteY182" fmla="*/ 915264 h 1145797"/>
                <a:gd name="connsiteX183" fmla="*/ 851735 w 968295"/>
                <a:gd name="connsiteY183" fmla="*/ 953908 h 1145797"/>
                <a:gd name="connsiteX184" fmla="*/ 839986 w 968295"/>
                <a:gd name="connsiteY184" fmla="*/ 976827 h 1145797"/>
                <a:gd name="connsiteX185" fmla="*/ 832148 w 968295"/>
                <a:gd name="connsiteY185" fmla="*/ 988799 h 1145797"/>
                <a:gd name="connsiteX186" fmla="*/ 810291 w 968295"/>
                <a:gd name="connsiteY186" fmla="*/ 1024209 h 1145797"/>
                <a:gd name="connsiteX187" fmla="*/ 791925 w 968295"/>
                <a:gd name="connsiteY187" fmla="*/ 1035922 h 1145797"/>
                <a:gd name="connsiteX188" fmla="*/ 755898 w 968295"/>
                <a:gd name="connsiteY188" fmla="*/ 1051424 h 1145797"/>
                <a:gd name="connsiteX189" fmla="*/ 696051 w 968295"/>
                <a:gd name="connsiteY189" fmla="*/ 1051424 h 1145797"/>
                <a:gd name="connsiteX190" fmla="*/ 624664 w 968295"/>
                <a:gd name="connsiteY190" fmla="*/ 972310 h 1145797"/>
                <a:gd name="connsiteX191" fmla="*/ 619727 w 968295"/>
                <a:gd name="connsiteY191" fmla="*/ 941751 h 1145797"/>
                <a:gd name="connsiteX192" fmla="*/ 616160 w 968295"/>
                <a:gd name="connsiteY192" fmla="*/ 927175 h 1145797"/>
                <a:gd name="connsiteX193" fmla="*/ 610470 w 968295"/>
                <a:gd name="connsiteY193" fmla="*/ 923275 h 1145797"/>
                <a:gd name="connsiteX194" fmla="*/ 593377 w 968295"/>
                <a:gd name="connsiteY194" fmla="*/ 920263 h 1145797"/>
                <a:gd name="connsiteX195" fmla="*/ 588119 w 968295"/>
                <a:gd name="connsiteY195" fmla="*/ 912167 h 1145797"/>
                <a:gd name="connsiteX196" fmla="*/ 587255 w 968295"/>
                <a:gd name="connsiteY196" fmla="*/ 908402 h 1145797"/>
                <a:gd name="connsiteX197" fmla="*/ 585416 w 968295"/>
                <a:gd name="connsiteY197" fmla="*/ 907427 h 1145797"/>
                <a:gd name="connsiteX198" fmla="*/ 583540 w 968295"/>
                <a:gd name="connsiteY198" fmla="*/ 906464 h 1145797"/>
                <a:gd name="connsiteX199" fmla="*/ 580800 w 968295"/>
                <a:gd name="connsiteY199" fmla="*/ 903293 h 1145797"/>
                <a:gd name="connsiteX200" fmla="*/ 625355 w 968295"/>
                <a:gd name="connsiteY200" fmla="*/ 868302 h 1145797"/>
                <a:gd name="connsiteX201" fmla="*/ 632106 w 968295"/>
                <a:gd name="connsiteY201" fmla="*/ 869537 h 1145797"/>
                <a:gd name="connsiteX202" fmla="*/ 642906 w 968295"/>
                <a:gd name="connsiteY202" fmla="*/ 864797 h 1145797"/>
                <a:gd name="connsiteX203" fmla="*/ 641178 w 968295"/>
                <a:gd name="connsiteY203" fmla="*/ 860527 h 1145797"/>
                <a:gd name="connsiteX204" fmla="*/ 635698 w 968295"/>
                <a:gd name="connsiteY204" fmla="*/ 860428 h 1145797"/>
                <a:gd name="connsiteX205" fmla="*/ 571827 w 968295"/>
                <a:gd name="connsiteY205" fmla="*/ 853763 h 1145797"/>
                <a:gd name="connsiteX206" fmla="*/ 554289 w 968295"/>
                <a:gd name="connsiteY206" fmla="*/ 852751 h 1145797"/>
                <a:gd name="connsiteX207" fmla="*/ 543564 w 968295"/>
                <a:gd name="connsiteY207" fmla="*/ 851233 h 1145797"/>
                <a:gd name="connsiteX208" fmla="*/ 510993 w 968295"/>
                <a:gd name="connsiteY208" fmla="*/ 854282 h 1145797"/>
                <a:gd name="connsiteX209" fmla="*/ 500489 w 968295"/>
                <a:gd name="connsiteY209" fmla="*/ 866377 h 1145797"/>
                <a:gd name="connsiteX210" fmla="*/ 493417 w 968295"/>
                <a:gd name="connsiteY210" fmla="*/ 900170 h 1145797"/>
                <a:gd name="connsiteX211" fmla="*/ 484000 w 968295"/>
                <a:gd name="connsiteY211" fmla="*/ 1001376 h 1145797"/>
                <a:gd name="connsiteX212" fmla="*/ 481112 w 968295"/>
                <a:gd name="connsiteY212" fmla="*/ 1017988 h 1145797"/>
                <a:gd name="connsiteX213" fmla="*/ 476397 w 968295"/>
                <a:gd name="connsiteY213" fmla="*/ 1029294 h 1145797"/>
                <a:gd name="connsiteX214" fmla="*/ 464216 w 968295"/>
                <a:gd name="connsiteY214" fmla="*/ 1048597 h 1145797"/>
                <a:gd name="connsiteX215" fmla="*/ 457600 w 968295"/>
                <a:gd name="connsiteY215" fmla="*/ 1062494 h 1145797"/>
                <a:gd name="connsiteX216" fmla="*/ 453601 w 968295"/>
                <a:gd name="connsiteY216" fmla="*/ 1069036 h 1145797"/>
                <a:gd name="connsiteX217" fmla="*/ 444258 w 968295"/>
                <a:gd name="connsiteY217" fmla="*/ 1077070 h 1145797"/>
                <a:gd name="connsiteX218" fmla="*/ 445098 w 968295"/>
                <a:gd name="connsiteY218" fmla="*/ 1084278 h 1145797"/>
                <a:gd name="connsiteX219" fmla="*/ 459637 w 968295"/>
                <a:gd name="connsiteY219" fmla="*/ 1095806 h 1145797"/>
                <a:gd name="connsiteX220" fmla="*/ 468585 w 968295"/>
                <a:gd name="connsiteY220" fmla="*/ 1120651 h 1145797"/>
                <a:gd name="connsiteX221" fmla="*/ 465079 w 968295"/>
                <a:gd name="connsiteY221" fmla="*/ 1125513 h 1145797"/>
                <a:gd name="connsiteX222" fmla="*/ 430978 w 968295"/>
                <a:gd name="connsiteY222" fmla="*/ 1138127 h 1145797"/>
                <a:gd name="connsiteX223" fmla="*/ 399148 w 968295"/>
                <a:gd name="connsiteY223" fmla="*/ 1144039 h 1145797"/>
                <a:gd name="connsiteX224" fmla="*/ 391570 w 968295"/>
                <a:gd name="connsiteY224" fmla="*/ 1140090 h 1145797"/>
                <a:gd name="connsiteX225" fmla="*/ 389447 w 968295"/>
                <a:gd name="connsiteY225" fmla="*/ 1107728 h 1145797"/>
                <a:gd name="connsiteX226" fmla="*/ 385596 w 968295"/>
                <a:gd name="connsiteY226" fmla="*/ 1102976 h 1145797"/>
                <a:gd name="connsiteX227" fmla="*/ 310309 w 968295"/>
                <a:gd name="connsiteY227" fmla="*/ 1099743 h 1145797"/>
                <a:gd name="connsiteX228" fmla="*/ 286599 w 968295"/>
                <a:gd name="connsiteY228" fmla="*/ 1092955 h 1145797"/>
                <a:gd name="connsiteX229" fmla="*/ 279071 w 968295"/>
                <a:gd name="connsiteY229" fmla="*/ 1088018 h 1145797"/>
                <a:gd name="connsiteX230" fmla="*/ 270085 w 968295"/>
                <a:gd name="connsiteY230" fmla="*/ 1065098 h 1145797"/>
                <a:gd name="connsiteX231" fmla="*/ 268037 w 968295"/>
                <a:gd name="connsiteY231" fmla="*/ 1059779 h 1145797"/>
                <a:gd name="connsiteX232" fmla="*/ 235182 w 968295"/>
                <a:gd name="connsiteY232" fmla="*/ 999525 h 1145797"/>
                <a:gd name="connsiteX233" fmla="*/ 222099 w 968295"/>
                <a:gd name="connsiteY233" fmla="*/ 933309 h 1145797"/>
                <a:gd name="connsiteX234" fmla="*/ 217533 w 968295"/>
                <a:gd name="connsiteY234" fmla="*/ 931124 h 1145797"/>
                <a:gd name="connsiteX235" fmla="*/ 191762 w 968295"/>
                <a:gd name="connsiteY235" fmla="*/ 932729 h 1145797"/>
                <a:gd name="connsiteX236" fmla="*/ 185344 w 968295"/>
                <a:gd name="connsiteY236" fmla="*/ 924929 h 1145797"/>
                <a:gd name="connsiteX237" fmla="*/ 183184 w 968295"/>
                <a:gd name="connsiteY237" fmla="*/ 913821 h 1145797"/>
                <a:gd name="connsiteX238" fmla="*/ 160882 w 968295"/>
                <a:gd name="connsiteY238" fmla="*/ 896184 h 1145797"/>
                <a:gd name="connsiteX239" fmla="*/ 117511 w 968295"/>
                <a:gd name="connsiteY239" fmla="*/ 891765 h 1145797"/>
                <a:gd name="connsiteX240" fmla="*/ 75326 w 968295"/>
                <a:gd name="connsiteY240" fmla="*/ 875054 h 1145797"/>
                <a:gd name="connsiteX241" fmla="*/ 71179 w 968295"/>
                <a:gd name="connsiteY241" fmla="*/ 872943 h 114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968295" h="1145797">
                  <a:moveTo>
                    <a:pt x="71179" y="872943"/>
                  </a:moveTo>
                  <a:cubicBezTo>
                    <a:pt x="57072" y="865538"/>
                    <a:pt x="43940" y="856898"/>
                    <a:pt x="34276" y="843890"/>
                  </a:cubicBezTo>
                  <a:cubicBezTo>
                    <a:pt x="31536" y="840236"/>
                    <a:pt x="29129" y="836349"/>
                    <a:pt x="27080" y="832263"/>
                  </a:cubicBezTo>
                  <a:cubicBezTo>
                    <a:pt x="19601" y="817119"/>
                    <a:pt x="14208" y="801025"/>
                    <a:pt x="11035" y="784437"/>
                  </a:cubicBezTo>
                  <a:cubicBezTo>
                    <a:pt x="6543" y="768010"/>
                    <a:pt x="5173" y="751052"/>
                    <a:pt x="2569" y="734316"/>
                  </a:cubicBezTo>
                  <a:cubicBezTo>
                    <a:pt x="-122" y="717037"/>
                    <a:pt x="-468" y="699560"/>
                    <a:pt x="-1702" y="682145"/>
                  </a:cubicBezTo>
                  <a:cubicBezTo>
                    <a:pt x="-2702" y="668631"/>
                    <a:pt x="-2948" y="655079"/>
                    <a:pt x="-2442" y="641540"/>
                  </a:cubicBezTo>
                  <a:cubicBezTo>
                    <a:pt x="-1726" y="624359"/>
                    <a:pt x="-1146" y="607167"/>
                    <a:pt x="-1368" y="589999"/>
                  </a:cubicBezTo>
                  <a:cubicBezTo>
                    <a:pt x="-1566" y="576015"/>
                    <a:pt x="-2417" y="562019"/>
                    <a:pt x="-1998" y="548035"/>
                  </a:cubicBezTo>
                  <a:cubicBezTo>
                    <a:pt x="-1541" y="532398"/>
                    <a:pt x="-542" y="516785"/>
                    <a:pt x="471" y="501135"/>
                  </a:cubicBezTo>
                  <a:cubicBezTo>
                    <a:pt x="1088" y="491595"/>
                    <a:pt x="1186" y="481992"/>
                    <a:pt x="1433" y="472427"/>
                  </a:cubicBezTo>
                  <a:cubicBezTo>
                    <a:pt x="1692" y="462232"/>
                    <a:pt x="2433" y="452087"/>
                    <a:pt x="2877" y="441917"/>
                  </a:cubicBezTo>
                  <a:cubicBezTo>
                    <a:pt x="3100" y="436980"/>
                    <a:pt x="1557" y="432327"/>
                    <a:pt x="1569" y="427465"/>
                  </a:cubicBezTo>
                  <a:cubicBezTo>
                    <a:pt x="1569" y="415283"/>
                    <a:pt x="2322" y="403039"/>
                    <a:pt x="1384" y="390919"/>
                  </a:cubicBezTo>
                  <a:cubicBezTo>
                    <a:pt x="310" y="377121"/>
                    <a:pt x="2890" y="363335"/>
                    <a:pt x="693" y="349598"/>
                  </a:cubicBezTo>
                  <a:cubicBezTo>
                    <a:pt x="-11" y="345192"/>
                    <a:pt x="1421" y="340872"/>
                    <a:pt x="1705" y="336490"/>
                  </a:cubicBezTo>
                  <a:cubicBezTo>
                    <a:pt x="2556" y="323210"/>
                    <a:pt x="3828" y="309942"/>
                    <a:pt x="7678" y="297082"/>
                  </a:cubicBezTo>
                  <a:cubicBezTo>
                    <a:pt x="11529" y="284221"/>
                    <a:pt x="16664" y="272533"/>
                    <a:pt x="26722" y="263412"/>
                  </a:cubicBezTo>
                  <a:cubicBezTo>
                    <a:pt x="35485" y="254032"/>
                    <a:pt x="44952" y="245664"/>
                    <a:pt x="56566" y="239715"/>
                  </a:cubicBezTo>
                  <a:cubicBezTo>
                    <a:pt x="71376" y="232150"/>
                    <a:pt x="87088" y="228941"/>
                    <a:pt x="103392" y="227213"/>
                  </a:cubicBezTo>
                  <a:cubicBezTo>
                    <a:pt x="117684" y="225682"/>
                    <a:pt x="132051" y="224633"/>
                    <a:pt x="145936" y="220252"/>
                  </a:cubicBezTo>
                  <a:cubicBezTo>
                    <a:pt x="155550" y="217290"/>
                    <a:pt x="164375" y="212192"/>
                    <a:pt x="171731" y="205330"/>
                  </a:cubicBezTo>
                  <a:cubicBezTo>
                    <a:pt x="175841" y="201516"/>
                    <a:pt x="180308" y="198135"/>
                    <a:pt x="183740" y="193580"/>
                  </a:cubicBezTo>
                  <a:cubicBezTo>
                    <a:pt x="190466" y="184669"/>
                    <a:pt x="192589" y="174030"/>
                    <a:pt x="195341" y="163601"/>
                  </a:cubicBezTo>
                  <a:cubicBezTo>
                    <a:pt x="198254" y="152592"/>
                    <a:pt x="200735" y="141533"/>
                    <a:pt x="201019" y="130067"/>
                  </a:cubicBezTo>
                  <a:cubicBezTo>
                    <a:pt x="201105" y="126254"/>
                    <a:pt x="203178" y="124193"/>
                    <a:pt x="207190" y="123637"/>
                  </a:cubicBezTo>
                  <a:cubicBezTo>
                    <a:pt x="219334" y="121959"/>
                    <a:pt x="229406" y="125809"/>
                    <a:pt x="237662" y="134585"/>
                  </a:cubicBezTo>
                  <a:cubicBezTo>
                    <a:pt x="238600" y="135584"/>
                    <a:pt x="239329" y="136769"/>
                    <a:pt x="240329" y="137720"/>
                  </a:cubicBezTo>
                  <a:cubicBezTo>
                    <a:pt x="241674" y="138954"/>
                    <a:pt x="242797" y="138769"/>
                    <a:pt x="243513" y="137090"/>
                  </a:cubicBezTo>
                  <a:cubicBezTo>
                    <a:pt x="244019" y="135979"/>
                    <a:pt x="244352" y="134807"/>
                    <a:pt x="244747" y="133659"/>
                  </a:cubicBezTo>
                  <a:cubicBezTo>
                    <a:pt x="252695" y="110122"/>
                    <a:pt x="259224" y="86129"/>
                    <a:pt x="264297" y="61815"/>
                  </a:cubicBezTo>
                  <a:cubicBezTo>
                    <a:pt x="266062" y="53435"/>
                    <a:pt x="267925" y="45067"/>
                    <a:pt x="274850" y="39019"/>
                  </a:cubicBezTo>
                  <a:cubicBezTo>
                    <a:pt x="277047" y="36921"/>
                    <a:pt x="279540" y="35156"/>
                    <a:pt x="282255" y="33786"/>
                  </a:cubicBezTo>
                  <a:cubicBezTo>
                    <a:pt x="284785" y="32651"/>
                    <a:pt x="285748" y="30787"/>
                    <a:pt x="285958" y="28072"/>
                  </a:cubicBezTo>
                  <a:cubicBezTo>
                    <a:pt x="286439" y="22456"/>
                    <a:pt x="286747" y="16828"/>
                    <a:pt x="287772" y="11274"/>
                  </a:cubicBezTo>
                  <a:cubicBezTo>
                    <a:pt x="289352" y="2746"/>
                    <a:pt x="296337" y="-2537"/>
                    <a:pt x="304496" y="-1426"/>
                  </a:cubicBezTo>
                  <a:cubicBezTo>
                    <a:pt x="311987" y="-402"/>
                    <a:pt x="317800" y="7522"/>
                    <a:pt x="317492" y="15470"/>
                  </a:cubicBezTo>
                  <a:cubicBezTo>
                    <a:pt x="317097" y="25912"/>
                    <a:pt x="313641" y="35218"/>
                    <a:pt x="309247" y="44623"/>
                  </a:cubicBezTo>
                  <a:cubicBezTo>
                    <a:pt x="305915" y="51707"/>
                    <a:pt x="301484" y="58446"/>
                    <a:pt x="300200" y="66431"/>
                  </a:cubicBezTo>
                  <a:cubicBezTo>
                    <a:pt x="299892" y="68394"/>
                    <a:pt x="299176" y="70282"/>
                    <a:pt x="298115" y="71961"/>
                  </a:cubicBezTo>
                  <a:cubicBezTo>
                    <a:pt x="288858" y="88277"/>
                    <a:pt x="284007" y="106148"/>
                    <a:pt x="278750" y="124007"/>
                  </a:cubicBezTo>
                  <a:cubicBezTo>
                    <a:pt x="270913" y="150642"/>
                    <a:pt x="268469" y="178128"/>
                    <a:pt x="264013" y="205281"/>
                  </a:cubicBezTo>
                  <a:cubicBezTo>
                    <a:pt x="259484" y="232939"/>
                    <a:pt x="255756" y="260709"/>
                    <a:pt x="252560" y="288541"/>
                  </a:cubicBezTo>
                  <a:cubicBezTo>
                    <a:pt x="250745" y="304425"/>
                    <a:pt x="248153" y="320211"/>
                    <a:pt x="246709" y="336133"/>
                  </a:cubicBezTo>
                  <a:cubicBezTo>
                    <a:pt x="246512" y="338255"/>
                    <a:pt x="246450" y="340391"/>
                    <a:pt x="246500" y="342526"/>
                  </a:cubicBezTo>
                  <a:cubicBezTo>
                    <a:pt x="246882" y="360940"/>
                    <a:pt x="246660" y="379355"/>
                    <a:pt x="246919" y="397769"/>
                  </a:cubicBezTo>
                  <a:cubicBezTo>
                    <a:pt x="247092" y="410111"/>
                    <a:pt x="247006" y="422688"/>
                    <a:pt x="245932" y="435154"/>
                  </a:cubicBezTo>
                  <a:cubicBezTo>
                    <a:pt x="245142" y="444373"/>
                    <a:pt x="245006" y="453667"/>
                    <a:pt x="244698" y="462961"/>
                  </a:cubicBezTo>
                  <a:cubicBezTo>
                    <a:pt x="244006" y="482597"/>
                    <a:pt x="246290" y="502246"/>
                    <a:pt x="245364" y="521845"/>
                  </a:cubicBezTo>
                  <a:cubicBezTo>
                    <a:pt x="244463" y="540889"/>
                    <a:pt x="244475" y="559909"/>
                    <a:pt x="244870" y="578915"/>
                  </a:cubicBezTo>
                  <a:cubicBezTo>
                    <a:pt x="245179" y="593220"/>
                    <a:pt x="245327" y="607512"/>
                    <a:pt x="245660" y="621817"/>
                  </a:cubicBezTo>
                  <a:cubicBezTo>
                    <a:pt x="245870" y="631592"/>
                    <a:pt x="244537" y="641268"/>
                    <a:pt x="244599" y="651006"/>
                  </a:cubicBezTo>
                  <a:cubicBezTo>
                    <a:pt x="244537" y="652845"/>
                    <a:pt x="244179" y="654647"/>
                    <a:pt x="243513" y="656363"/>
                  </a:cubicBezTo>
                  <a:cubicBezTo>
                    <a:pt x="243056" y="657498"/>
                    <a:pt x="242797" y="658695"/>
                    <a:pt x="242748" y="659917"/>
                  </a:cubicBezTo>
                  <a:cubicBezTo>
                    <a:pt x="243068" y="673296"/>
                    <a:pt x="240822" y="686663"/>
                    <a:pt x="241908" y="700029"/>
                  </a:cubicBezTo>
                  <a:cubicBezTo>
                    <a:pt x="243464" y="719147"/>
                    <a:pt x="243266" y="738290"/>
                    <a:pt x="243883" y="757445"/>
                  </a:cubicBezTo>
                  <a:cubicBezTo>
                    <a:pt x="244364" y="772441"/>
                    <a:pt x="245586" y="787449"/>
                    <a:pt x="246537" y="802432"/>
                  </a:cubicBezTo>
                  <a:cubicBezTo>
                    <a:pt x="247388" y="815762"/>
                    <a:pt x="247919" y="829116"/>
                    <a:pt x="249240" y="842396"/>
                  </a:cubicBezTo>
                  <a:cubicBezTo>
                    <a:pt x="251226" y="862329"/>
                    <a:pt x="253744" y="882187"/>
                    <a:pt x="256805" y="901984"/>
                  </a:cubicBezTo>
                  <a:cubicBezTo>
                    <a:pt x="259607" y="920275"/>
                    <a:pt x="262742" y="938505"/>
                    <a:pt x="264013" y="957043"/>
                  </a:cubicBezTo>
                  <a:cubicBezTo>
                    <a:pt x="264951" y="970792"/>
                    <a:pt x="266395" y="984566"/>
                    <a:pt x="268481" y="998216"/>
                  </a:cubicBezTo>
                  <a:cubicBezTo>
                    <a:pt x="268728" y="999722"/>
                    <a:pt x="269221" y="1001178"/>
                    <a:pt x="269937" y="1002524"/>
                  </a:cubicBezTo>
                  <a:cubicBezTo>
                    <a:pt x="271579" y="1005770"/>
                    <a:pt x="271246" y="1009386"/>
                    <a:pt x="271727" y="1012817"/>
                  </a:cubicBezTo>
                  <a:cubicBezTo>
                    <a:pt x="273912" y="1028726"/>
                    <a:pt x="281477" y="1042191"/>
                    <a:pt x="290721" y="1054781"/>
                  </a:cubicBezTo>
                  <a:cubicBezTo>
                    <a:pt x="297670" y="1064309"/>
                    <a:pt x="308001" y="1068258"/>
                    <a:pt x="319108" y="1069591"/>
                  </a:cubicBezTo>
                  <a:cubicBezTo>
                    <a:pt x="339276" y="1071948"/>
                    <a:pt x="359640" y="1071603"/>
                    <a:pt x="379808" y="1070406"/>
                  </a:cubicBezTo>
                  <a:cubicBezTo>
                    <a:pt x="404010" y="1068974"/>
                    <a:pt x="425313" y="1059804"/>
                    <a:pt x="441457" y="1040661"/>
                  </a:cubicBezTo>
                  <a:cubicBezTo>
                    <a:pt x="445949" y="1035045"/>
                    <a:pt x="449183" y="1028516"/>
                    <a:pt x="450923" y="1021543"/>
                  </a:cubicBezTo>
                  <a:cubicBezTo>
                    <a:pt x="455983" y="1003659"/>
                    <a:pt x="460599" y="985516"/>
                    <a:pt x="459340" y="966744"/>
                  </a:cubicBezTo>
                  <a:cubicBezTo>
                    <a:pt x="458402" y="953068"/>
                    <a:pt x="458217" y="939356"/>
                    <a:pt x="458810" y="925657"/>
                  </a:cubicBezTo>
                  <a:cubicBezTo>
                    <a:pt x="459390" y="912697"/>
                    <a:pt x="458538" y="899812"/>
                    <a:pt x="458575" y="886902"/>
                  </a:cubicBezTo>
                  <a:cubicBezTo>
                    <a:pt x="458575" y="870475"/>
                    <a:pt x="463784" y="855343"/>
                    <a:pt x="471004" y="841014"/>
                  </a:cubicBezTo>
                  <a:cubicBezTo>
                    <a:pt x="476249" y="830609"/>
                    <a:pt x="486592" y="827437"/>
                    <a:pt x="497502" y="826722"/>
                  </a:cubicBezTo>
                  <a:cubicBezTo>
                    <a:pt x="509092" y="825956"/>
                    <a:pt x="520583" y="827635"/>
                    <a:pt x="532061" y="828820"/>
                  </a:cubicBezTo>
                  <a:cubicBezTo>
                    <a:pt x="546020" y="830239"/>
                    <a:pt x="559769" y="833238"/>
                    <a:pt x="573703" y="834436"/>
                  </a:cubicBezTo>
                  <a:cubicBezTo>
                    <a:pt x="593734" y="836176"/>
                    <a:pt x="613568" y="839570"/>
                    <a:pt x="633600" y="841088"/>
                  </a:cubicBezTo>
                  <a:cubicBezTo>
                    <a:pt x="647596" y="842149"/>
                    <a:pt x="661592" y="840730"/>
                    <a:pt x="675563" y="839928"/>
                  </a:cubicBezTo>
                  <a:cubicBezTo>
                    <a:pt x="686190" y="839311"/>
                    <a:pt x="696792" y="838225"/>
                    <a:pt x="707418" y="837731"/>
                  </a:cubicBezTo>
                  <a:cubicBezTo>
                    <a:pt x="718045" y="837237"/>
                    <a:pt x="728696" y="836497"/>
                    <a:pt x="739150" y="834287"/>
                  </a:cubicBezTo>
                  <a:cubicBezTo>
                    <a:pt x="740199" y="834065"/>
                    <a:pt x="741236" y="833856"/>
                    <a:pt x="742297" y="833732"/>
                  </a:cubicBezTo>
                  <a:cubicBezTo>
                    <a:pt x="743655" y="833572"/>
                    <a:pt x="745247" y="833238"/>
                    <a:pt x="746074" y="834596"/>
                  </a:cubicBezTo>
                  <a:cubicBezTo>
                    <a:pt x="747049" y="836188"/>
                    <a:pt x="745864" y="837521"/>
                    <a:pt x="744840" y="838644"/>
                  </a:cubicBezTo>
                  <a:cubicBezTo>
                    <a:pt x="741581" y="842285"/>
                    <a:pt x="737965" y="845556"/>
                    <a:pt x="734596" y="849073"/>
                  </a:cubicBezTo>
                  <a:cubicBezTo>
                    <a:pt x="714762" y="869796"/>
                    <a:pt x="690880" y="883829"/>
                    <a:pt x="663517" y="892061"/>
                  </a:cubicBezTo>
                  <a:cubicBezTo>
                    <a:pt x="657815" y="893777"/>
                    <a:pt x="654347" y="897381"/>
                    <a:pt x="654396" y="903169"/>
                  </a:cubicBezTo>
                  <a:cubicBezTo>
                    <a:pt x="654532" y="919041"/>
                    <a:pt x="650694" y="934679"/>
                    <a:pt x="651459" y="950526"/>
                  </a:cubicBezTo>
                  <a:cubicBezTo>
                    <a:pt x="652039" y="962523"/>
                    <a:pt x="652064" y="974556"/>
                    <a:pt x="653310" y="986528"/>
                  </a:cubicBezTo>
                  <a:cubicBezTo>
                    <a:pt x="654915" y="1002092"/>
                    <a:pt x="666800" y="1017384"/>
                    <a:pt x="683240" y="1020568"/>
                  </a:cubicBezTo>
                  <a:cubicBezTo>
                    <a:pt x="694422" y="1022913"/>
                    <a:pt x="705888" y="1023617"/>
                    <a:pt x="717267" y="1022654"/>
                  </a:cubicBezTo>
                  <a:cubicBezTo>
                    <a:pt x="726030" y="1021790"/>
                    <a:pt x="734917" y="1022740"/>
                    <a:pt x="743717" y="1022654"/>
                  </a:cubicBezTo>
                  <a:cubicBezTo>
                    <a:pt x="758527" y="1022468"/>
                    <a:pt x="773486" y="1023802"/>
                    <a:pt x="787445" y="1016285"/>
                  </a:cubicBezTo>
                  <a:cubicBezTo>
                    <a:pt x="798010" y="1010608"/>
                    <a:pt x="807785" y="994378"/>
                    <a:pt x="805588" y="981591"/>
                  </a:cubicBezTo>
                  <a:cubicBezTo>
                    <a:pt x="802688" y="965213"/>
                    <a:pt x="802157" y="948514"/>
                    <a:pt x="803996" y="931988"/>
                  </a:cubicBezTo>
                  <a:cubicBezTo>
                    <a:pt x="804304" y="928187"/>
                    <a:pt x="804341" y="924373"/>
                    <a:pt x="804095" y="920572"/>
                  </a:cubicBezTo>
                  <a:cubicBezTo>
                    <a:pt x="803700" y="907106"/>
                    <a:pt x="805390" y="893851"/>
                    <a:pt x="807328" y="880571"/>
                  </a:cubicBezTo>
                  <a:cubicBezTo>
                    <a:pt x="810537" y="858713"/>
                    <a:pt x="815524" y="837163"/>
                    <a:pt x="822225" y="816120"/>
                  </a:cubicBezTo>
                  <a:cubicBezTo>
                    <a:pt x="827249" y="800186"/>
                    <a:pt x="830420" y="783672"/>
                    <a:pt x="835456" y="767664"/>
                  </a:cubicBezTo>
                  <a:cubicBezTo>
                    <a:pt x="838295" y="758642"/>
                    <a:pt x="837344" y="748941"/>
                    <a:pt x="838702" y="739598"/>
                  </a:cubicBezTo>
                  <a:cubicBezTo>
                    <a:pt x="841035" y="723640"/>
                    <a:pt x="843096" y="707644"/>
                    <a:pt x="844873" y="691600"/>
                  </a:cubicBezTo>
                  <a:cubicBezTo>
                    <a:pt x="846576" y="676456"/>
                    <a:pt x="848674" y="661398"/>
                    <a:pt x="848057" y="646094"/>
                  </a:cubicBezTo>
                  <a:cubicBezTo>
                    <a:pt x="847539" y="633418"/>
                    <a:pt x="849292" y="620829"/>
                    <a:pt x="851118" y="608364"/>
                  </a:cubicBezTo>
                  <a:cubicBezTo>
                    <a:pt x="853056" y="595084"/>
                    <a:pt x="852390" y="581557"/>
                    <a:pt x="849168" y="568523"/>
                  </a:cubicBezTo>
                  <a:cubicBezTo>
                    <a:pt x="846613" y="558094"/>
                    <a:pt x="846120" y="547542"/>
                    <a:pt x="846083" y="536791"/>
                  </a:cubicBezTo>
                  <a:cubicBezTo>
                    <a:pt x="846083" y="516563"/>
                    <a:pt x="843787" y="496371"/>
                    <a:pt x="844355" y="476117"/>
                  </a:cubicBezTo>
                  <a:cubicBezTo>
                    <a:pt x="845170" y="468441"/>
                    <a:pt x="845490" y="460727"/>
                    <a:pt x="845280" y="453013"/>
                  </a:cubicBezTo>
                  <a:cubicBezTo>
                    <a:pt x="845305" y="451199"/>
                    <a:pt x="845170" y="449372"/>
                    <a:pt x="844849" y="447582"/>
                  </a:cubicBezTo>
                  <a:cubicBezTo>
                    <a:pt x="843491" y="441473"/>
                    <a:pt x="840677" y="439140"/>
                    <a:pt x="834444" y="438943"/>
                  </a:cubicBezTo>
                  <a:cubicBezTo>
                    <a:pt x="833210" y="438943"/>
                    <a:pt x="831975" y="438943"/>
                    <a:pt x="830803" y="438943"/>
                  </a:cubicBezTo>
                  <a:cubicBezTo>
                    <a:pt x="830050" y="438943"/>
                    <a:pt x="829297" y="438856"/>
                    <a:pt x="828532" y="438844"/>
                  </a:cubicBezTo>
                  <a:cubicBezTo>
                    <a:pt x="825533" y="438844"/>
                    <a:pt x="823040" y="438054"/>
                    <a:pt x="822744" y="434438"/>
                  </a:cubicBezTo>
                  <a:cubicBezTo>
                    <a:pt x="822460" y="431093"/>
                    <a:pt x="824805" y="428094"/>
                    <a:pt x="828113" y="427551"/>
                  </a:cubicBezTo>
                  <a:cubicBezTo>
                    <a:pt x="831285" y="427094"/>
                    <a:pt x="834530" y="427452"/>
                    <a:pt x="837529" y="428588"/>
                  </a:cubicBezTo>
                  <a:cubicBezTo>
                    <a:pt x="843762" y="430550"/>
                    <a:pt x="845206" y="429637"/>
                    <a:pt x="846700" y="423169"/>
                  </a:cubicBezTo>
                  <a:cubicBezTo>
                    <a:pt x="849217" y="411864"/>
                    <a:pt x="853130" y="400904"/>
                    <a:pt x="858351" y="390562"/>
                  </a:cubicBezTo>
                  <a:cubicBezTo>
                    <a:pt x="863350" y="380848"/>
                    <a:pt x="866398" y="370172"/>
                    <a:pt x="873161" y="361274"/>
                  </a:cubicBezTo>
                  <a:cubicBezTo>
                    <a:pt x="880320" y="351807"/>
                    <a:pt x="887503" y="342353"/>
                    <a:pt x="894143" y="332467"/>
                  </a:cubicBezTo>
                  <a:cubicBezTo>
                    <a:pt x="897945" y="326777"/>
                    <a:pt x="901647" y="321026"/>
                    <a:pt x="905251" y="315188"/>
                  </a:cubicBezTo>
                  <a:cubicBezTo>
                    <a:pt x="912298" y="303845"/>
                    <a:pt x="921567" y="295527"/>
                    <a:pt x="935243" y="293355"/>
                  </a:cubicBezTo>
                  <a:cubicBezTo>
                    <a:pt x="944351" y="291824"/>
                    <a:pt x="953694" y="293614"/>
                    <a:pt x="961605" y="298378"/>
                  </a:cubicBezTo>
                  <a:cubicBezTo>
                    <a:pt x="965913" y="300846"/>
                    <a:pt x="966468" y="303315"/>
                    <a:pt x="964543" y="307968"/>
                  </a:cubicBezTo>
                  <a:cubicBezTo>
                    <a:pt x="961322" y="315706"/>
                    <a:pt x="959766" y="324012"/>
                    <a:pt x="956422" y="331702"/>
                  </a:cubicBezTo>
                  <a:cubicBezTo>
                    <a:pt x="955866" y="332652"/>
                    <a:pt x="955866" y="333837"/>
                    <a:pt x="956422" y="334787"/>
                  </a:cubicBezTo>
                  <a:cubicBezTo>
                    <a:pt x="958718" y="337638"/>
                    <a:pt x="957483" y="340514"/>
                    <a:pt x="956842" y="343427"/>
                  </a:cubicBezTo>
                  <a:cubicBezTo>
                    <a:pt x="953521" y="358509"/>
                    <a:pt x="945659" y="371616"/>
                    <a:pt x="938711" y="385106"/>
                  </a:cubicBezTo>
                  <a:cubicBezTo>
                    <a:pt x="937353" y="387982"/>
                    <a:pt x="935823" y="390784"/>
                    <a:pt x="934156" y="393499"/>
                  </a:cubicBezTo>
                  <a:cubicBezTo>
                    <a:pt x="932663" y="397362"/>
                    <a:pt x="929886" y="400398"/>
                    <a:pt x="927603" y="403755"/>
                  </a:cubicBezTo>
                  <a:cubicBezTo>
                    <a:pt x="924085" y="408853"/>
                    <a:pt x="921062" y="414271"/>
                    <a:pt x="918581" y="419936"/>
                  </a:cubicBezTo>
                  <a:cubicBezTo>
                    <a:pt x="918285" y="420504"/>
                    <a:pt x="918025" y="421084"/>
                    <a:pt x="917803" y="421676"/>
                  </a:cubicBezTo>
                  <a:cubicBezTo>
                    <a:pt x="917013" y="423836"/>
                    <a:pt x="916310" y="426008"/>
                    <a:pt x="915656" y="428205"/>
                  </a:cubicBezTo>
                  <a:cubicBezTo>
                    <a:pt x="915433" y="428798"/>
                    <a:pt x="915298" y="429402"/>
                    <a:pt x="915248" y="430032"/>
                  </a:cubicBezTo>
                  <a:cubicBezTo>
                    <a:pt x="915248" y="431513"/>
                    <a:pt x="914607" y="432920"/>
                    <a:pt x="914755" y="434413"/>
                  </a:cubicBezTo>
                  <a:cubicBezTo>
                    <a:pt x="914570" y="435018"/>
                    <a:pt x="914434" y="435623"/>
                    <a:pt x="914360" y="436252"/>
                  </a:cubicBezTo>
                  <a:cubicBezTo>
                    <a:pt x="914360" y="437487"/>
                    <a:pt x="914360" y="438721"/>
                    <a:pt x="914360" y="440041"/>
                  </a:cubicBezTo>
                  <a:cubicBezTo>
                    <a:pt x="914360" y="440881"/>
                    <a:pt x="914495" y="441720"/>
                    <a:pt x="914767" y="442510"/>
                  </a:cubicBezTo>
                  <a:cubicBezTo>
                    <a:pt x="915051" y="443978"/>
                    <a:pt x="915236" y="445472"/>
                    <a:pt x="915285" y="446965"/>
                  </a:cubicBezTo>
                  <a:cubicBezTo>
                    <a:pt x="915335" y="447619"/>
                    <a:pt x="915471" y="448261"/>
                    <a:pt x="915680" y="448878"/>
                  </a:cubicBezTo>
                  <a:cubicBezTo>
                    <a:pt x="915680" y="450224"/>
                    <a:pt x="916273" y="451495"/>
                    <a:pt x="916223" y="452852"/>
                  </a:cubicBezTo>
                  <a:cubicBezTo>
                    <a:pt x="916322" y="453544"/>
                    <a:pt x="916581" y="454210"/>
                    <a:pt x="916631" y="454926"/>
                  </a:cubicBezTo>
                  <a:cubicBezTo>
                    <a:pt x="916939" y="460801"/>
                    <a:pt x="917692" y="466651"/>
                    <a:pt x="918877" y="472415"/>
                  </a:cubicBezTo>
                  <a:cubicBezTo>
                    <a:pt x="918988" y="473143"/>
                    <a:pt x="919136" y="473871"/>
                    <a:pt x="919346" y="474587"/>
                  </a:cubicBezTo>
                  <a:cubicBezTo>
                    <a:pt x="920913" y="482066"/>
                    <a:pt x="922370" y="489570"/>
                    <a:pt x="923505" y="497136"/>
                  </a:cubicBezTo>
                  <a:cubicBezTo>
                    <a:pt x="923579" y="497864"/>
                    <a:pt x="923715" y="498592"/>
                    <a:pt x="923912" y="499308"/>
                  </a:cubicBezTo>
                  <a:cubicBezTo>
                    <a:pt x="924283" y="503431"/>
                    <a:pt x="925060" y="507516"/>
                    <a:pt x="925344" y="511651"/>
                  </a:cubicBezTo>
                  <a:cubicBezTo>
                    <a:pt x="925369" y="512367"/>
                    <a:pt x="925505" y="513082"/>
                    <a:pt x="925727" y="513761"/>
                  </a:cubicBezTo>
                  <a:cubicBezTo>
                    <a:pt x="925653" y="515662"/>
                    <a:pt x="926406" y="517464"/>
                    <a:pt x="926245" y="519402"/>
                  </a:cubicBezTo>
                  <a:cubicBezTo>
                    <a:pt x="926258" y="520352"/>
                    <a:pt x="926393" y="521290"/>
                    <a:pt x="926665" y="522203"/>
                  </a:cubicBezTo>
                  <a:cubicBezTo>
                    <a:pt x="926665" y="524375"/>
                    <a:pt x="927368" y="526498"/>
                    <a:pt x="927159" y="528695"/>
                  </a:cubicBezTo>
                  <a:cubicBezTo>
                    <a:pt x="927220" y="529695"/>
                    <a:pt x="927368" y="530695"/>
                    <a:pt x="927590" y="531670"/>
                  </a:cubicBezTo>
                  <a:cubicBezTo>
                    <a:pt x="927664" y="536384"/>
                    <a:pt x="928331" y="541074"/>
                    <a:pt x="928072" y="545801"/>
                  </a:cubicBezTo>
                  <a:cubicBezTo>
                    <a:pt x="928109" y="546875"/>
                    <a:pt x="928244" y="547949"/>
                    <a:pt x="928504" y="548998"/>
                  </a:cubicBezTo>
                  <a:cubicBezTo>
                    <a:pt x="928590" y="557243"/>
                    <a:pt x="928257" y="565512"/>
                    <a:pt x="928998" y="573744"/>
                  </a:cubicBezTo>
                  <a:cubicBezTo>
                    <a:pt x="929047" y="574583"/>
                    <a:pt x="929183" y="575410"/>
                    <a:pt x="929405" y="576213"/>
                  </a:cubicBezTo>
                  <a:cubicBezTo>
                    <a:pt x="929528" y="582692"/>
                    <a:pt x="931021" y="589172"/>
                    <a:pt x="929405" y="595639"/>
                  </a:cubicBezTo>
                  <a:cubicBezTo>
                    <a:pt x="925060" y="604550"/>
                    <a:pt x="916865" y="607771"/>
                    <a:pt x="909188" y="603625"/>
                  </a:cubicBezTo>
                  <a:cubicBezTo>
                    <a:pt x="905128" y="601428"/>
                    <a:pt x="903091" y="597861"/>
                    <a:pt x="902129" y="593479"/>
                  </a:cubicBezTo>
                  <a:cubicBezTo>
                    <a:pt x="900475" y="585889"/>
                    <a:pt x="899611" y="578138"/>
                    <a:pt x="899549" y="570362"/>
                  </a:cubicBezTo>
                  <a:cubicBezTo>
                    <a:pt x="899438" y="558600"/>
                    <a:pt x="897994" y="546998"/>
                    <a:pt x="897080" y="535323"/>
                  </a:cubicBezTo>
                  <a:cubicBezTo>
                    <a:pt x="896167" y="523647"/>
                    <a:pt x="895094" y="511663"/>
                    <a:pt x="894945" y="499790"/>
                  </a:cubicBezTo>
                  <a:cubicBezTo>
                    <a:pt x="894859" y="492718"/>
                    <a:pt x="893255" y="485954"/>
                    <a:pt x="892033" y="479055"/>
                  </a:cubicBezTo>
                  <a:cubicBezTo>
                    <a:pt x="889478" y="464689"/>
                    <a:pt x="886220" y="450409"/>
                    <a:pt x="884862" y="435857"/>
                  </a:cubicBezTo>
                  <a:cubicBezTo>
                    <a:pt x="884430" y="431241"/>
                    <a:pt x="883813" y="430698"/>
                    <a:pt x="879604" y="432710"/>
                  </a:cubicBezTo>
                  <a:cubicBezTo>
                    <a:pt x="874519" y="435179"/>
                    <a:pt x="869521" y="437758"/>
                    <a:pt x="864337" y="439980"/>
                  </a:cubicBezTo>
                  <a:cubicBezTo>
                    <a:pt x="862856" y="440621"/>
                    <a:pt x="861214" y="441214"/>
                    <a:pt x="860412" y="442954"/>
                  </a:cubicBezTo>
                  <a:cubicBezTo>
                    <a:pt x="861745" y="444188"/>
                    <a:pt x="863337" y="443571"/>
                    <a:pt x="864793" y="443707"/>
                  </a:cubicBezTo>
                  <a:cubicBezTo>
                    <a:pt x="872088" y="444312"/>
                    <a:pt x="877802" y="450211"/>
                    <a:pt x="878185" y="457518"/>
                  </a:cubicBezTo>
                  <a:cubicBezTo>
                    <a:pt x="878555" y="464281"/>
                    <a:pt x="877111" y="470884"/>
                    <a:pt x="875963" y="477463"/>
                  </a:cubicBezTo>
                  <a:cubicBezTo>
                    <a:pt x="874618" y="485251"/>
                    <a:pt x="873322" y="493100"/>
                    <a:pt x="870705" y="500604"/>
                  </a:cubicBezTo>
                  <a:cubicBezTo>
                    <a:pt x="869718" y="503431"/>
                    <a:pt x="869743" y="505788"/>
                    <a:pt x="871730" y="508244"/>
                  </a:cubicBezTo>
                  <a:cubicBezTo>
                    <a:pt x="875198" y="512527"/>
                    <a:pt x="874976" y="517600"/>
                    <a:pt x="874198" y="522660"/>
                  </a:cubicBezTo>
                  <a:cubicBezTo>
                    <a:pt x="873211" y="528671"/>
                    <a:pt x="871643" y="534582"/>
                    <a:pt x="870199" y="540494"/>
                  </a:cubicBezTo>
                  <a:cubicBezTo>
                    <a:pt x="867755" y="550146"/>
                    <a:pt x="867941" y="560266"/>
                    <a:pt x="870718" y="569819"/>
                  </a:cubicBezTo>
                  <a:cubicBezTo>
                    <a:pt x="872310" y="574472"/>
                    <a:pt x="872038" y="579557"/>
                    <a:pt x="869977" y="584013"/>
                  </a:cubicBezTo>
                  <a:cubicBezTo>
                    <a:pt x="868299" y="587567"/>
                    <a:pt x="867891" y="592270"/>
                    <a:pt x="870385" y="595454"/>
                  </a:cubicBezTo>
                  <a:cubicBezTo>
                    <a:pt x="875704" y="602242"/>
                    <a:pt x="874926" y="609672"/>
                    <a:pt x="874087" y="617275"/>
                  </a:cubicBezTo>
                  <a:cubicBezTo>
                    <a:pt x="873347" y="623483"/>
                    <a:pt x="872248" y="629630"/>
                    <a:pt x="870767" y="635702"/>
                  </a:cubicBezTo>
                  <a:cubicBezTo>
                    <a:pt x="870039" y="638368"/>
                    <a:pt x="870175" y="641194"/>
                    <a:pt x="871187" y="643761"/>
                  </a:cubicBezTo>
                  <a:cubicBezTo>
                    <a:pt x="873124" y="648488"/>
                    <a:pt x="872989" y="653808"/>
                    <a:pt x="870841" y="658436"/>
                  </a:cubicBezTo>
                  <a:cubicBezTo>
                    <a:pt x="870545" y="659140"/>
                    <a:pt x="870372" y="659892"/>
                    <a:pt x="870014" y="660559"/>
                  </a:cubicBezTo>
                  <a:cubicBezTo>
                    <a:pt x="866015" y="668137"/>
                    <a:pt x="865077" y="674814"/>
                    <a:pt x="872557" y="681541"/>
                  </a:cubicBezTo>
                  <a:cubicBezTo>
                    <a:pt x="877494" y="685996"/>
                    <a:pt x="878654" y="693130"/>
                    <a:pt x="878999" y="699721"/>
                  </a:cubicBezTo>
                  <a:cubicBezTo>
                    <a:pt x="880049" y="719159"/>
                    <a:pt x="879950" y="738660"/>
                    <a:pt x="878703" y="758087"/>
                  </a:cubicBezTo>
                  <a:cubicBezTo>
                    <a:pt x="876691" y="788942"/>
                    <a:pt x="869274" y="818860"/>
                    <a:pt x="864793" y="849259"/>
                  </a:cubicBezTo>
                  <a:cubicBezTo>
                    <a:pt x="861547" y="871264"/>
                    <a:pt x="858622" y="893295"/>
                    <a:pt x="855166" y="915264"/>
                  </a:cubicBezTo>
                  <a:cubicBezTo>
                    <a:pt x="853167" y="928113"/>
                    <a:pt x="852920" y="941035"/>
                    <a:pt x="851735" y="953908"/>
                  </a:cubicBezTo>
                  <a:cubicBezTo>
                    <a:pt x="850884" y="963201"/>
                    <a:pt x="847243" y="971002"/>
                    <a:pt x="839986" y="976827"/>
                  </a:cubicBezTo>
                  <a:cubicBezTo>
                    <a:pt x="836246" y="979962"/>
                    <a:pt x="833518" y="984122"/>
                    <a:pt x="832148" y="988799"/>
                  </a:cubicBezTo>
                  <a:cubicBezTo>
                    <a:pt x="827532" y="1002215"/>
                    <a:pt x="820843" y="1014348"/>
                    <a:pt x="810291" y="1024209"/>
                  </a:cubicBezTo>
                  <a:cubicBezTo>
                    <a:pt x="805008" y="1029294"/>
                    <a:pt x="798763" y="1033280"/>
                    <a:pt x="791925" y="1035922"/>
                  </a:cubicBezTo>
                  <a:cubicBezTo>
                    <a:pt x="779657" y="1040513"/>
                    <a:pt x="767698" y="1045709"/>
                    <a:pt x="755898" y="1051424"/>
                  </a:cubicBezTo>
                  <a:cubicBezTo>
                    <a:pt x="736151" y="1061025"/>
                    <a:pt x="715786" y="1059544"/>
                    <a:pt x="696051" y="1051424"/>
                  </a:cubicBezTo>
                  <a:cubicBezTo>
                    <a:pt x="659741" y="1036539"/>
                    <a:pt x="637068" y="1008979"/>
                    <a:pt x="624664" y="972310"/>
                  </a:cubicBezTo>
                  <a:cubicBezTo>
                    <a:pt x="621319" y="962436"/>
                    <a:pt x="620172" y="952130"/>
                    <a:pt x="619727" y="941751"/>
                  </a:cubicBezTo>
                  <a:cubicBezTo>
                    <a:pt x="619517" y="936629"/>
                    <a:pt x="617259" y="932050"/>
                    <a:pt x="616160" y="927175"/>
                  </a:cubicBezTo>
                  <a:cubicBezTo>
                    <a:pt x="615556" y="924521"/>
                    <a:pt x="613001" y="923706"/>
                    <a:pt x="610470" y="923275"/>
                  </a:cubicBezTo>
                  <a:cubicBezTo>
                    <a:pt x="604768" y="922312"/>
                    <a:pt x="598980" y="921781"/>
                    <a:pt x="593377" y="920263"/>
                  </a:cubicBezTo>
                  <a:cubicBezTo>
                    <a:pt x="587415" y="918646"/>
                    <a:pt x="587045" y="918128"/>
                    <a:pt x="588119" y="912167"/>
                  </a:cubicBezTo>
                  <a:cubicBezTo>
                    <a:pt x="588378" y="910747"/>
                    <a:pt x="588477" y="909439"/>
                    <a:pt x="587255" y="908402"/>
                  </a:cubicBezTo>
                  <a:cubicBezTo>
                    <a:pt x="586662" y="908032"/>
                    <a:pt x="586058" y="907711"/>
                    <a:pt x="585416" y="907427"/>
                  </a:cubicBezTo>
                  <a:cubicBezTo>
                    <a:pt x="584774" y="907131"/>
                    <a:pt x="584182" y="906810"/>
                    <a:pt x="583540" y="906464"/>
                  </a:cubicBezTo>
                  <a:cubicBezTo>
                    <a:pt x="582158" y="905921"/>
                    <a:pt x="581133" y="904737"/>
                    <a:pt x="580800" y="903293"/>
                  </a:cubicBezTo>
                  <a:cubicBezTo>
                    <a:pt x="582269" y="881558"/>
                    <a:pt x="603695" y="864736"/>
                    <a:pt x="625355" y="868302"/>
                  </a:cubicBezTo>
                  <a:cubicBezTo>
                    <a:pt x="627614" y="868673"/>
                    <a:pt x="629823" y="869302"/>
                    <a:pt x="632106" y="869537"/>
                  </a:cubicBezTo>
                  <a:cubicBezTo>
                    <a:pt x="636290" y="870006"/>
                    <a:pt x="640413" y="868204"/>
                    <a:pt x="642906" y="864797"/>
                  </a:cubicBezTo>
                  <a:cubicBezTo>
                    <a:pt x="644831" y="862329"/>
                    <a:pt x="644276" y="860971"/>
                    <a:pt x="641178" y="860527"/>
                  </a:cubicBezTo>
                  <a:cubicBezTo>
                    <a:pt x="639364" y="860317"/>
                    <a:pt x="637525" y="860280"/>
                    <a:pt x="635698" y="860428"/>
                  </a:cubicBezTo>
                  <a:cubicBezTo>
                    <a:pt x="614050" y="861551"/>
                    <a:pt x="592945" y="857713"/>
                    <a:pt x="571827" y="853763"/>
                  </a:cubicBezTo>
                  <a:cubicBezTo>
                    <a:pt x="566100" y="852690"/>
                    <a:pt x="560398" y="850801"/>
                    <a:pt x="554289" y="852751"/>
                  </a:cubicBezTo>
                  <a:cubicBezTo>
                    <a:pt x="550809" y="853850"/>
                    <a:pt x="547056" y="852270"/>
                    <a:pt x="543564" y="851233"/>
                  </a:cubicBezTo>
                  <a:cubicBezTo>
                    <a:pt x="532283" y="847876"/>
                    <a:pt x="521520" y="850493"/>
                    <a:pt x="510993" y="854282"/>
                  </a:cubicBezTo>
                  <a:cubicBezTo>
                    <a:pt x="505475" y="856269"/>
                    <a:pt x="502588" y="861218"/>
                    <a:pt x="500489" y="866377"/>
                  </a:cubicBezTo>
                  <a:cubicBezTo>
                    <a:pt x="495984" y="877078"/>
                    <a:pt x="493578" y="888556"/>
                    <a:pt x="493417" y="900170"/>
                  </a:cubicBezTo>
                  <a:cubicBezTo>
                    <a:pt x="493417" y="934197"/>
                    <a:pt x="490949" y="967978"/>
                    <a:pt x="484000" y="1001376"/>
                  </a:cubicBezTo>
                  <a:cubicBezTo>
                    <a:pt x="482655" y="1006843"/>
                    <a:pt x="481692" y="1012385"/>
                    <a:pt x="481112" y="1017988"/>
                  </a:cubicBezTo>
                  <a:cubicBezTo>
                    <a:pt x="480828" y="1022148"/>
                    <a:pt x="478347" y="1025678"/>
                    <a:pt x="476397" y="1029294"/>
                  </a:cubicBezTo>
                  <a:cubicBezTo>
                    <a:pt x="472744" y="1035971"/>
                    <a:pt x="468671" y="1042426"/>
                    <a:pt x="464216" y="1048597"/>
                  </a:cubicBezTo>
                  <a:cubicBezTo>
                    <a:pt x="461204" y="1052855"/>
                    <a:pt x="458587" y="1057237"/>
                    <a:pt x="457600" y="1062494"/>
                  </a:cubicBezTo>
                  <a:cubicBezTo>
                    <a:pt x="456934" y="1065012"/>
                    <a:pt x="455539" y="1067295"/>
                    <a:pt x="453601" y="1069036"/>
                  </a:cubicBezTo>
                  <a:cubicBezTo>
                    <a:pt x="450750" y="1072023"/>
                    <a:pt x="447307" y="1074306"/>
                    <a:pt x="444258" y="1077070"/>
                  </a:cubicBezTo>
                  <a:cubicBezTo>
                    <a:pt x="440765" y="1080242"/>
                    <a:pt x="440926" y="1082168"/>
                    <a:pt x="445098" y="1084278"/>
                  </a:cubicBezTo>
                  <a:cubicBezTo>
                    <a:pt x="450676" y="1087092"/>
                    <a:pt x="455625" y="1091005"/>
                    <a:pt x="459637" y="1095806"/>
                  </a:cubicBezTo>
                  <a:cubicBezTo>
                    <a:pt x="465721" y="1103051"/>
                    <a:pt x="468276" y="1111419"/>
                    <a:pt x="468585" y="1120651"/>
                  </a:cubicBezTo>
                  <a:cubicBezTo>
                    <a:pt x="468585" y="1123119"/>
                    <a:pt x="467067" y="1124353"/>
                    <a:pt x="465079" y="1125513"/>
                  </a:cubicBezTo>
                  <a:cubicBezTo>
                    <a:pt x="454453" y="1131499"/>
                    <a:pt x="442938" y="1135757"/>
                    <a:pt x="430978" y="1138127"/>
                  </a:cubicBezTo>
                  <a:cubicBezTo>
                    <a:pt x="420426" y="1140312"/>
                    <a:pt x="409762" y="1142052"/>
                    <a:pt x="399148" y="1144039"/>
                  </a:cubicBezTo>
                  <a:cubicBezTo>
                    <a:pt x="395260" y="1144755"/>
                    <a:pt x="393211" y="1143397"/>
                    <a:pt x="391570" y="1140090"/>
                  </a:cubicBezTo>
                  <a:cubicBezTo>
                    <a:pt x="386447" y="1130055"/>
                    <a:pt x="385682" y="1118355"/>
                    <a:pt x="389447" y="1107728"/>
                  </a:cubicBezTo>
                  <a:cubicBezTo>
                    <a:pt x="391162" y="1102508"/>
                    <a:pt x="390977" y="1102372"/>
                    <a:pt x="385596" y="1102976"/>
                  </a:cubicBezTo>
                  <a:cubicBezTo>
                    <a:pt x="360319" y="1105803"/>
                    <a:pt x="335153" y="1105568"/>
                    <a:pt x="310309" y="1099743"/>
                  </a:cubicBezTo>
                  <a:cubicBezTo>
                    <a:pt x="302299" y="1097879"/>
                    <a:pt x="294424" y="1095510"/>
                    <a:pt x="286599" y="1092955"/>
                  </a:cubicBezTo>
                  <a:cubicBezTo>
                    <a:pt x="283625" y="1092165"/>
                    <a:pt x="280984" y="1090437"/>
                    <a:pt x="279071" y="1088018"/>
                  </a:cubicBezTo>
                  <a:cubicBezTo>
                    <a:pt x="274294" y="1081119"/>
                    <a:pt x="267963" y="1074750"/>
                    <a:pt x="270085" y="1065098"/>
                  </a:cubicBezTo>
                  <a:cubicBezTo>
                    <a:pt x="270555" y="1062951"/>
                    <a:pt x="269493" y="1061260"/>
                    <a:pt x="268037" y="1059779"/>
                  </a:cubicBezTo>
                  <a:cubicBezTo>
                    <a:pt x="251288" y="1042858"/>
                    <a:pt x="241341" y="1022246"/>
                    <a:pt x="235182" y="999525"/>
                  </a:cubicBezTo>
                  <a:cubicBezTo>
                    <a:pt x="229282" y="977753"/>
                    <a:pt x="223864" y="955895"/>
                    <a:pt x="222099" y="933309"/>
                  </a:cubicBezTo>
                  <a:cubicBezTo>
                    <a:pt x="221803" y="929606"/>
                    <a:pt x="220001" y="929952"/>
                    <a:pt x="217533" y="931124"/>
                  </a:cubicBezTo>
                  <a:cubicBezTo>
                    <a:pt x="209498" y="935049"/>
                    <a:pt x="200229" y="935629"/>
                    <a:pt x="191762" y="932729"/>
                  </a:cubicBezTo>
                  <a:cubicBezTo>
                    <a:pt x="187850" y="931494"/>
                    <a:pt x="185591" y="929224"/>
                    <a:pt x="185344" y="924929"/>
                  </a:cubicBezTo>
                  <a:cubicBezTo>
                    <a:pt x="184986" y="921164"/>
                    <a:pt x="184270" y="917449"/>
                    <a:pt x="183184" y="913821"/>
                  </a:cubicBezTo>
                  <a:cubicBezTo>
                    <a:pt x="180321" y="903231"/>
                    <a:pt x="171977" y="896998"/>
                    <a:pt x="160882" y="896184"/>
                  </a:cubicBezTo>
                  <a:cubicBezTo>
                    <a:pt x="146392" y="895110"/>
                    <a:pt x="131767" y="895653"/>
                    <a:pt x="117511" y="891765"/>
                  </a:cubicBezTo>
                  <a:cubicBezTo>
                    <a:pt x="102800" y="887766"/>
                    <a:pt x="88507" y="882854"/>
                    <a:pt x="75326" y="875054"/>
                  </a:cubicBezTo>
                  <a:cubicBezTo>
                    <a:pt x="74030" y="874190"/>
                    <a:pt x="72635" y="873486"/>
                    <a:pt x="71179" y="872943"/>
                  </a:cubicBezTo>
                  <a:close/>
                </a:path>
              </a:pathLst>
            </a:custGeom>
            <a:solidFill>
              <a:srgbClr val="000000"/>
            </a:solidFill>
            <a:ln w="1231" cap="flat">
              <a:noFill/>
              <a:prstDash val="solid"/>
              <a:miter/>
            </a:ln>
          </p:spPr>
          <p:txBody>
            <a:bodyPr rtlCol="0" anchor="ctr"/>
            <a:lstStyle/>
            <a:p>
              <a:endParaRPr lang="es-CO"/>
            </a:p>
          </p:txBody>
        </p:sp>
        <p:sp>
          <p:nvSpPr>
            <p:cNvPr id="603" name="Freeform: Shape 602">
              <a:extLst>
                <a:ext uri="{FF2B5EF4-FFF2-40B4-BE49-F238E27FC236}">
                  <a16:creationId xmlns:a16="http://schemas.microsoft.com/office/drawing/2014/main" id="{FDA32F14-97B4-3994-A941-1D8221FFED43}"/>
                </a:ext>
              </a:extLst>
            </p:cNvPr>
            <p:cNvSpPr/>
            <p:nvPr/>
          </p:nvSpPr>
          <p:spPr>
            <a:xfrm>
              <a:off x="-1491789" y="6400079"/>
              <a:ext cx="813347" cy="373265"/>
            </a:xfrm>
            <a:custGeom>
              <a:avLst/>
              <a:gdLst>
                <a:gd name="connsiteX0" fmla="*/ 269273 w 813347"/>
                <a:gd name="connsiteY0" fmla="*/ 174527 h 373265"/>
                <a:gd name="connsiteX1" fmla="*/ 273074 w 813347"/>
                <a:gd name="connsiteY1" fmla="*/ 163974 h 373265"/>
                <a:gd name="connsiteX2" fmla="*/ 279529 w 813347"/>
                <a:gd name="connsiteY2" fmla="*/ 150015 h 373265"/>
                <a:gd name="connsiteX3" fmla="*/ 285811 w 813347"/>
                <a:gd name="connsiteY3" fmla="*/ 127935 h 373265"/>
                <a:gd name="connsiteX4" fmla="*/ 285589 w 813347"/>
                <a:gd name="connsiteY4" fmla="*/ 118135 h 373265"/>
                <a:gd name="connsiteX5" fmla="*/ 271716 w 813347"/>
                <a:gd name="connsiteY5" fmla="*/ 108422 h 373265"/>
                <a:gd name="connsiteX6" fmla="*/ 259078 w 813347"/>
                <a:gd name="connsiteY6" fmla="*/ 120073 h 373265"/>
                <a:gd name="connsiteX7" fmla="*/ 257239 w 813347"/>
                <a:gd name="connsiteY7" fmla="*/ 139018 h 373265"/>
                <a:gd name="connsiteX8" fmla="*/ 254240 w 813347"/>
                <a:gd name="connsiteY8" fmla="*/ 143116 h 373265"/>
                <a:gd name="connsiteX9" fmla="*/ 237134 w 813347"/>
                <a:gd name="connsiteY9" fmla="*/ 164098 h 373265"/>
                <a:gd name="connsiteX10" fmla="*/ 227976 w 813347"/>
                <a:gd name="connsiteY10" fmla="*/ 203457 h 373265"/>
                <a:gd name="connsiteX11" fmla="*/ 224088 w 813347"/>
                <a:gd name="connsiteY11" fmla="*/ 217465 h 373265"/>
                <a:gd name="connsiteX12" fmla="*/ 214510 w 813347"/>
                <a:gd name="connsiteY12" fmla="*/ 246926 h 373265"/>
                <a:gd name="connsiteX13" fmla="*/ 209783 w 813347"/>
                <a:gd name="connsiteY13" fmla="*/ 247802 h 373265"/>
                <a:gd name="connsiteX14" fmla="*/ 199638 w 813347"/>
                <a:gd name="connsiteY14" fmla="*/ 238151 h 373265"/>
                <a:gd name="connsiteX15" fmla="*/ 175768 w 813347"/>
                <a:gd name="connsiteY15" fmla="*/ 233868 h 373265"/>
                <a:gd name="connsiteX16" fmla="*/ 171979 w 813347"/>
                <a:gd name="connsiteY16" fmla="*/ 237571 h 373265"/>
                <a:gd name="connsiteX17" fmla="*/ 171374 w 813347"/>
                <a:gd name="connsiteY17" fmla="*/ 240199 h 373265"/>
                <a:gd name="connsiteX18" fmla="*/ 166759 w 813347"/>
                <a:gd name="connsiteY18" fmla="*/ 268809 h 373265"/>
                <a:gd name="connsiteX19" fmla="*/ 160674 w 813347"/>
                <a:gd name="connsiteY19" fmla="*/ 290691 h 373265"/>
                <a:gd name="connsiteX20" fmla="*/ 144629 w 813347"/>
                <a:gd name="connsiteY20" fmla="*/ 312303 h 373265"/>
                <a:gd name="connsiteX21" fmla="*/ 138162 w 813347"/>
                <a:gd name="connsiteY21" fmla="*/ 318017 h 373265"/>
                <a:gd name="connsiteX22" fmla="*/ 110009 w 813347"/>
                <a:gd name="connsiteY22" fmla="*/ 331285 h 373265"/>
                <a:gd name="connsiteX23" fmla="*/ 91669 w 813347"/>
                <a:gd name="connsiteY23" fmla="*/ 334284 h 373265"/>
                <a:gd name="connsiteX24" fmla="*/ 77771 w 813347"/>
                <a:gd name="connsiteY24" fmla="*/ 336185 h 373265"/>
                <a:gd name="connsiteX25" fmla="*/ 63343 w 813347"/>
                <a:gd name="connsiteY25" fmla="*/ 337727 h 373265"/>
                <a:gd name="connsiteX26" fmla="*/ 29909 w 813347"/>
                <a:gd name="connsiteY26" fmla="*/ 347502 h 373265"/>
                <a:gd name="connsiteX27" fmla="*/ 1077 w 813347"/>
                <a:gd name="connsiteY27" fmla="*/ 368669 h 373265"/>
                <a:gd name="connsiteX28" fmla="*/ -2305 w 813347"/>
                <a:gd name="connsiteY28" fmla="*/ 371693 h 373265"/>
                <a:gd name="connsiteX29" fmla="*/ -2638 w 813347"/>
                <a:gd name="connsiteY29" fmla="*/ 370792 h 373265"/>
                <a:gd name="connsiteX30" fmla="*/ -2453 w 813347"/>
                <a:gd name="connsiteY30" fmla="*/ 370558 h 373265"/>
                <a:gd name="connsiteX31" fmla="*/ 28403 w 813347"/>
                <a:gd name="connsiteY31" fmla="*/ 346811 h 373265"/>
                <a:gd name="connsiteX32" fmla="*/ 72834 w 813347"/>
                <a:gd name="connsiteY32" fmla="*/ 335395 h 373265"/>
                <a:gd name="connsiteX33" fmla="*/ 119883 w 813347"/>
                <a:gd name="connsiteY33" fmla="*/ 326965 h 373265"/>
                <a:gd name="connsiteX34" fmla="*/ 137569 w 813347"/>
                <a:gd name="connsiteY34" fmla="*/ 316783 h 373265"/>
                <a:gd name="connsiteX35" fmla="*/ 145592 w 813347"/>
                <a:gd name="connsiteY35" fmla="*/ 309995 h 373265"/>
                <a:gd name="connsiteX36" fmla="*/ 158230 w 813347"/>
                <a:gd name="connsiteY36" fmla="*/ 293468 h 373265"/>
                <a:gd name="connsiteX37" fmla="*/ 162562 w 813347"/>
                <a:gd name="connsiteY37" fmla="*/ 280966 h 373265"/>
                <a:gd name="connsiteX38" fmla="*/ 171300 w 813347"/>
                <a:gd name="connsiteY38" fmla="*/ 234386 h 373265"/>
                <a:gd name="connsiteX39" fmla="*/ 204735 w 813347"/>
                <a:gd name="connsiteY39" fmla="*/ 127886 h 373265"/>
                <a:gd name="connsiteX40" fmla="*/ 239923 w 813347"/>
                <a:gd name="connsiteY40" fmla="*/ 73506 h 373265"/>
                <a:gd name="connsiteX41" fmla="*/ 258646 w 813347"/>
                <a:gd name="connsiteY41" fmla="*/ 53487 h 373265"/>
                <a:gd name="connsiteX42" fmla="*/ 278616 w 813347"/>
                <a:gd name="connsiteY42" fmla="*/ 35517 h 373265"/>
                <a:gd name="connsiteX43" fmla="*/ 294475 w 813347"/>
                <a:gd name="connsiteY43" fmla="*/ 23928 h 373265"/>
                <a:gd name="connsiteX44" fmla="*/ 323652 w 813347"/>
                <a:gd name="connsiteY44" fmla="*/ 10228 h 373265"/>
                <a:gd name="connsiteX45" fmla="*/ 358075 w 813347"/>
                <a:gd name="connsiteY45" fmla="*/ 1132 h 373265"/>
                <a:gd name="connsiteX46" fmla="*/ 378908 w 813347"/>
                <a:gd name="connsiteY46" fmla="*/ -1115 h 373265"/>
                <a:gd name="connsiteX47" fmla="*/ 450641 w 813347"/>
                <a:gd name="connsiteY47" fmla="*/ -1485 h 373265"/>
                <a:gd name="connsiteX48" fmla="*/ 498603 w 813347"/>
                <a:gd name="connsiteY48" fmla="*/ -1362 h 373265"/>
                <a:gd name="connsiteX49" fmla="*/ 505897 w 813347"/>
                <a:gd name="connsiteY49" fmla="*/ -1041 h 373265"/>
                <a:gd name="connsiteX50" fmla="*/ 556993 w 813347"/>
                <a:gd name="connsiteY50" fmla="*/ -16 h 373265"/>
                <a:gd name="connsiteX51" fmla="*/ 579358 w 813347"/>
                <a:gd name="connsiteY51" fmla="*/ -1053 h 373265"/>
                <a:gd name="connsiteX52" fmla="*/ 601956 w 813347"/>
                <a:gd name="connsiteY52" fmla="*/ 1884 h 373265"/>
                <a:gd name="connsiteX53" fmla="*/ 678811 w 813347"/>
                <a:gd name="connsiteY53" fmla="*/ 26569 h 373265"/>
                <a:gd name="connsiteX54" fmla="*/ 697102 w 813347"/>
                <a:gd name="connsiteY54" fmla="*/ 36850 h 373265"/>
                <a:gd name="connsiteX55" fmla="*/ 746088 w 813347"/>
                <a:gd name="connsiteY55" fmla="*/ 69532 h 373265"/>
                <a:gd name="connsiteX56" fmla="*/ 769649 w 813347"/>
                <a:gd name="connsiteY56" fmla="*/ 90970 h 373265"/>
                <a:gd name="connsiteX57" fmla="*/ 801467 w 813347"/>
                <a:gd name="connsiteY57" fmla="*/ 128083 h 373265"/>
                <a:gd name="connsiteX58" fmla="*/ 810650 w 813347"/>
                <a:gd name="connsiteY58" fmla="*/ 141080 h 373265"/>
                <a:gd name="connsiteX59" fmla="*/ 792137 w 813347"/>
                <a:gd name="connsiteY59" fmla="*/ 144424 h 373265"/>
                <a:gd name="connsiteX60" fmla="*/ 775895 w 813347"/>
                <a:gd name="connsiteY60" fmla="*/ 158001 h 373265"/>
                <a:gd name="connsiteX61" fmla="*/ 765354 w 813347"/>
                <a:gd name="connsiteY61" fmla="*/ 161703 h 373265"/>
                <a:gd name="connsiteX62" fmla="*/ 724983 w 813347"/>
                <a:gd name="connsiteY62" fmla="*/ 154137 h 373265"/>
                <a:gd name="connsiteX63" fmla="*/ 712554 w 813347"/>
                <a:gd name="connsiteY63" fmla="*/ 148065 h 373265"/>
                <a:gd name="connsiteX64" fmla="*/ 691030 w 813347"/>
                <a:gd name="connsiteY64" fmla="*/ 127676 h 373265"/>
                <a:gd name="connsiteX65" fmla="*/ 686833 w 813347"/>
                <a:gd name="connsiteY65" fmla="*/ 120764 h 373265"/>
                <a:gd name="connsiteX66" fmla="*/ 677799 w 813347"/>
                <a:gd name="connsiteY66" fmla="*/ 109372 h 373265"/>
                <a:gd name="connsiteX67" fmla="*/ 666259 w 813347"/>
                <a:gd name="connsiteY67" fmla="*/ 102880 h 373265"/>
                <a:gd name="connsiteX68" fmla="*/ 665913 w 813347"/>
                <a:gd name="connsiteY68" fmla="*/ 98227 h 373265"/>
                <a:gd name="connsiteX69" fmla="*/ 664926 w 813347"/>
                <a:gd name="connsiteY69" fmla="*/ 90699 h 373265"/>
                <a:gd name="connsiteX70" fmla="*/ 647992 w 813347"/>
                <a:gd name="connsiteY70" fmla="*/ 83861 h 373265"/>
                <a:gd name="connsiteX71" fmla="*/ 587034 w 813347"/>
                <a:gd name="connsiteY71" fmla="*/ 63324 h 373265"/>
                <a:gd name="connsiteX72" fmla="*/ 562350 w 813347"/>
                <a:gd name="connsiteY72" fmla="*/ 58609 h 373265"/>
                <a:gd name="connsiteX73" fmla="*/ 554204 w 813347"/>
                <a:gd name="connsiteY73" fmla="*/ 61460 h 373265"/>
                <a:gd name="connsiteX74" fmla="*/ 556315 w 813347"/>
                <a:gd name="connsiteY74" fmla="*/ 67767 h 373265"/>
                <a:gd name="connsiteX75" fmla="*/ 575630 w 813347"/>
                <a:gd name="connsiteY75" fmla="*/ 71309 h 373265"/>
                <a:gd name="connsiteX76" fmla="*/ 578765 w 813347"/>
                <a:gd name="connsiteY76" fmla="*/ 73889 h 373265"/>
                <a:gd name="connsiteX77" fmla="*/ 573014 w 813347"/>
                <a:gd name="connsiteY77" fmla="*/ 74308 h 373265"/>
                <a:gd name="connsiteX78" fmla="*/ 528952 w 813347"/>
                <a:gd name="connsiteY78" fmla="*/ 71371 h 373265"/>
                <a:gd name="connsiteX79" fmla="*/ 508945 w 813347"/>
                <a:gd name="connsiteY79" fmla="*/ 71297 h 373265"/>
                <a:gd name="connsiteX80" fmla="*/ 455677 w 813347"/>
                <a:gd name="connsiteY80" fmla="*/ 72284 h 373265"/>
                <a:gd name="connsiteX81" fmla="*/ 411467 w 813347"/>
                <a:gd name="connsiteY81" fmla="*/ 72099 h 373265"/>
                <a:gd name="connsiteX82" fmla="*/ 360111 w 813347"/>
                <a:gd name="connsiteY82" fmla="*/ 81751 h 373265"/>
                <a:gd name="connsiteX83" fmla="*/ 302103 w 813347"/>
                <a:gd name="connsiteY83" fmla="*/ 125541 h 373265"/>
                <a:gd name="connsiteX84" fmla="*/ 276530 w 813347"/>
                <a:gd name="connsiteY84" fmla="*/ 162765 h 373265"/>
                <a:gd name="connsiteX85" fmla="*/ 273025 w 813347"/>
                <a:gd name="connsiteY85" fmla="*/ 170170 h 373265"/>
                <a:gd name="connsiteX86" fmla="*/ 269273 w 813347"/>
                <a:gd name="connsiteY86" fmla="*/ 174527 h 3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813347" h="373265">
                  <a:moveTo>
                    <a:pt x="269273" y="174527"/>
                  </a:moveTo>
                  <a:cubicBezTo>
                    <a:pt x="269112" y="170503"/>
                    <a:pt x="271358" y="167195"/>
                    <a:pt x="273074" y="163974"/>
                  </a:cubicBezTo>
                  <a:cubicBezTo>
                    <a:pt x="275542" y="159432"/>
                    <a:pt x="277443" y="154644"/>
                    <a:pt x="279529" y="150015"/>
                  </a:cubicBezTo>
                  <a:cubicBezTo>
                    <a:pt x="282651" y="143091"/>
                    <a:pt x="286441" y="136217"/>
                    <a:pt x="285811" y="127935"/>
                  </a:cubicBezTo>
                  <a:cubicBezTo>
                    <a:pt x="285577" y="124751"/>
                    <a:pt x="286564" y="121455"/>
                    <a:pt x="285589" y="118135"/>
                  </a:cubicBezTo>
                  <a:cubicBezTo>
                    <a:pt x="283627" y="112186"/>
                    <a:pt x="277986" y="108225"/>
                    <a:pt x="271716" y="108422"/>
                  </a:cubicBezTo>
                  <a:cubicBezTo>
                    <a:pt x="265237" y="108731"/>
                    <a:pt x="259917" y="113643"/>
                    <a:pt x="259078" y="120073"/>
                  </a:cubicBezTo>
                  <a:cubicBezTo>
                    <a:pt x="258115" y="126355"/>
                    <a:pt x="257511" y="132674"/>
                    <a:pt x="257239" y="139018"/>
                  </a:cubicBezTo>
                  <a:cubicBezTo>
                    <a:pt x="257264" y="140894"/>
                    <a:pt x="256042" y="142573"/>
                    <a:pt x="254240" y="143116"/>
                  </a:cubicBezTo>
                  <a:cubicBezTo>
                    <a:pt x="244897" y="147127"/>
                    <a:pt x="239429" y="154224"/>
                    <a:pt x="237134" y="164098"/>
                  </a:cubicBezTo>
                  <a:cubicBezTo>
                    <a:pt x="234122" y="177217"/>
                    <a:pt x="231098" y="190349"/>
                    <a:pt x="227976" y="203457"/>
                  </a:cubicBezTo>
                  <a:cubicBezTo>
                    <a:pt x="226853" y="208172"/>
                    <a:pt x="225557" y="212837"/>
                    <a:pt x="224088" y="217465"/>
                  </a:cubicBezTo>
                  <a:cubicBezTo>
                    <a:pt x="220990" y="227339"/>
                    <a:pt x="217769" y="237126"/>
                    <a:pt x="214510" y="246926"/>
                  </a:cubicBezTo>
                  <a:cubicBezTo>
                    <a:pt x="213276" y="250629"/>
                    <a:pt x="212350" y="250937"/>
                    <a:pt x="209783" y="247802"/>
                  </a:cubicBezTo>
                  <a:cubicBezTo>
                    <a:pt x="206945" y="244050"/>
                    <a:pt x="203526" y="240792"/>
                    <a:pt x="199638" y="238151"/>
                  </a:cubicBezTo>
                  <a:cubicBezTo>
                    <a:pt x="192554" y="233658"/>
                    <a:pt x="183976" y="232115"/>
                    <a:pt x="175768" y="233868"/>
                  </a:cubicBezTo>
                  <a:cubicBezTo>
                    <a:pt x="173781" y="234226"/>
                    <a:pt x="171979" y="235003"/>
                    <a:pt x="171979" y="237571"/>
                  </a:cubicBezTo>
                  <a:cubicBezTo>
                    <a:pt x="171979" y="238447"/>
                    <a:pt x="171374" y="239323"/>
                    <a:pt x="171374" y="240199"/>
                  </a:cubicBezTo>
                  <a:cubicBezTo>
                    <a:pt x="171374" y="249987"/>
                    <a:pt x="169276" y="259404"/>
                    <a:pt x="166759" y="268809"/>
                  </a:cubicBezTo>
                  <a:cubicBezTo>
                    <a:pt x="164796" y="276128"/>
                    <a:pt x="163253" y="283533"/>
                    <a:pt x="160674" y="290691"/>
                  </a:cubicBezTo>
                  <a:cubicBezTo>
                    <a:pt x="157576" y="299319"/>
                    <a:pt x="151997" y="306847"/>
                    <a:pt x="144629" y="312303"/>
                  </a:cubicBezTo>
                  <a:cubicBezTo>
                    <a:pt x="142321" y="314055"/>
                    <a:pt x="140297" y="316116"/>
                    <a:pt x="138162" y="318017"/>
                  </a:cubicBezTo>
                  <a:cubicBezTo>
                    <a:pt x="130041" y="325274"/>
                    <a:pt x="120167" y="328569"/>
                    <a:pt x="110009" y="331285"/>
                  </a:cubicBezTo>
                  <a:cubicBezTo>
                    <a:pt x="104023" y="332926"/>
                    <a:pt x="97864" y="333926"/>
                    <a:pt x="91669" y="334284"/>
                  </a:cubicBezTo>
                  <a:cubicBezTo>
                    <a:pt x="86991" y="334506"/>
                    <a:pt x="82338" y="335136"/>
                    <a:pt x="77771" y="336185"/>
                  </a:cubicBezTo>
                  <a:cubicBezTo>
                    <a:pt x="72995" y="337332"/>
                    <a:pt x="68145" y="336987"/>
                    <a:pt x="63343" y="337727"/>
                  </a:cubicBezTo>
                  <a:cubicBezTo>
                    <a:pt x="51717" y="339492"/>
                    <a:pt x="40436" y="342368"/>
                    <a:pt x="29909" y="347502"/>
                  </a:cubicBezTo>
                  <a:cubicBezTo>
                    <a:pt x="19072" y="352797"/>
                    <a:pt x="9050" y="359376"/>
                    <a:pt x="1077" y="368669"/>
                  </a:cubicBezTo>
                  <a:cubicBezTo>
                    <a:pt x="16" y="369755"/>
                    <a:pt x="-1107" y="370767"/>
                    <a:pt x="-2305" y="371693"/>
                  </a:cubicBezTo>
                  <a:cubicBezTo>
                    <a:pt x="-2650" y="371533"/>
                    <a:pt x="-2786" y="371125"/>
                    <a:pt x="-2638" y="370792"/>
                  </a:cubicBezTo>
                  <a:cubicBezTo>
                    <a:pt x="-2588" y="370706"/>
                    <a:pt x="-2527" y="370619"/>
                    <a:pt x="-2453" y="370558"/>
                  </a:cubicBezTo>
                  <a:cubicBezTo>
                    <a:pt x="5866" y="360091"/>
                    <a:pt x="16579" y="352785"/>
                    <a:pt x="28403" y="346811"/>
                  </a:cubicBezTo>
                  <a:cubicBezTo>
                    <a:pt x="42386" y="339739"/>
                    <a:pt x="57333" y="336876"/>
                    <a:pt x="72834" y="335395"/>
                  </a:cubicBezTo>
                  <a:cubicBezTo>
                    <a:pt x="88707" y="333852"/>
                    <a:pt x="104702" y="332655"/>
                    <a:pt x="119883" y="326965"/>
                  </a:cubicBezTo>
                  <a:cubicBezTo>
                    <a:pt x="126363" y="324719"/>
                    <a:pt x="132361" y="321263"/>
                    <a:pt x="137569" y="316783"/>
                  </a:cubicBezTo>
                  <a:cubicBezTo>
                    <a:pt x="140186" y="314450"/>
                    <a:pt x="142864" y="312204"/>
                    <a:pt x="145592" y="309995"/>
                  </a:cubicBezTo>
                  <a:cubicBezTo>
                    <a:pt x="151096" y="305601"/>
                    <a:pt x="155428" y="299923"/>
                    <a:pt x="158230" y="293468"/>
                  </a:cubicBezTo>
                  <a:cubicBezTo>
                    <a:pt x="159970" y="289408"/>
                    <a:pt x="161427" y="285236"/>
                    <a:pt x="162562" y="280966"/>
                  </a:cubicBezTo>
                  <a:cubicBezTo>
                    <a:pt x="166808" y="265723"/>
                    <a:pt x="169733" y="250135"/>
                    <a:pt x="171300" y="234386"/>
                  </a:cubicBezTo>
                  <a:cubicBezTo>
                    <a:pt x="175065" y="196619"/>
                    <a:pt x="187247" y="161419"/>
                    <a:pt x="204735" y="127886"/>
                  </a:cubicBezTo>
                  <a:cubicBezTo>
                    <a:pt x="214769" y="108632"/>
                    <a:pt x="226951" y="90859"/>
                    <a:pt x="239923" y="73506"/>
                  </a:cubicBezTo>
                  <a:cubicBezTo>
                    <a:pt x="245428" y="66187"/>
                    <a:pt x="252635" y="60386"/>
                    <a:pt x="258646" y="53487"/>
                  </a:cubicBezTo>
                  <a:cubicBezTo>
                    <a:pt x="264484" y="46637"/>
                    <a:pt x="271198" y="40602"/>
                    <a:pt x="278616" y="35517"/>
                  </a:cubicBezTo>
                  <a:cubicBezTo>
                    <a:pt x="284046" y="31814"/>
                    <a:pt x="289119" y="27692"/>
                    <a:pt x="294475" y="23928"/>
                  </a:cubicBezTo>
                  <a:cubicBezTo>
                    <a:pt x="303288" y="17621"/>
                    <a:pt x="313174" y="12980"/>
                    <a:pt x="323652" y="10228"/>
                  </a:cubicBezTo>
                  <a:cubicBezTo>
                    <a:pt x="335143" y="7266"/>
                    <a:pt x="346596" y="4131"/>
                    <a:pt x="358075" y="1132"/>
                  </a:cubicBezTo>
                  <a:cubicBezTo>
                    <a:pt x="364900" y="-498"/>
                    <a:pt x="371898" y="-1251"/>
                    <a:pt x="378908" y="-1115"/>
                  </a:cubicBezTo>
                  <a:cubicBezTo>
                    <a:pt x="402827" y="-1115"/>
                    <a:pt x="426734" y="-1004"/>
                    <a:pt x="450641" y="-1485"/>
                  </a:cubicBezTo>
                  <a:cubicBezTo>
                    <a:pt x="466686" y="-1806"/>
                    <a:pt x="482607" y="-1127"/>
                    <a:pt x="498603" y="-1362"/>
                  </a:cubicBezTo>
                  <a:cubicBezTo>
                    <a:pt x="501034" y="-1399"/>
                    <a:pt x="503478" y="-1300"/>
                    <a:pt x="505897" y="-1041"/>
                  </a:cubicBezTo>
                  <a:cubicBezTo>
                    <a:pt x="522880" y="625"/>
                    <a:pt x="539961" y="971"/>
                    <a:pt x="556993" y="-16"/>
                  </a:cubicBezTo>
                  <a:cubicBezTo>
                    <a:pt x="564399" y="-387"/>
                    <a:pt x="571903" y="-831"/>
                    <a:pt x="579358" y="-1053"/>
                  </a:cubicBezTo>
                  <a:cubicBezTo>
                    <a:pt x="587034" y="-1275"/>
                    <a:pt x="594489" y="366"/>
                    <a:pt x="601956" y="1884"/>
                  </a:cubicBezTo>
                  <a:cubicBezTo>
                    <a:pt x="628480" y="7278"/>
                    <a:pt x="653658" y="16917"/>
                    <a:pt x="678811" y="26569"/>
                  </a:cubicBezTo>
                  <a:cubicBezTo>
                    <a:pt x="685340" y="29037"/>
                    <a:pt x="691054" y="33332"/>
                    <a:pt x="697102" y="36850"/>
                  </a:cubicBezTo>
                  <a:cubicBezTo>
                    <a:pt x="714110" y="46723"/>
                    <a:pt x="730167" y="58004"/>
                    <a:pt x="746088" y="69532"/>
                  </a:cubicBezTo>
                  <a:cubicBezTo>
                    <a:pt x="754678" y="75826"/>
                    <a:pt x="762577" y="83010"/>
                    <a:pt x="769649" y="90970"/>
                  </a:cubicBezTo>
                  <a:cubicBezTo>
                    <a:pt x="780572" y="103078"/>
                    <a:pt x="790458" y="116050"/>
                    <a:pt x="801467" y="128083"/>
                  </a:cubicBezTo>
                  <a:cubicBezTo>
                    <a:pt x="804985" y="132070"/>
                    <a:pt x="808071" y="136427"/>
                    <a:pt x="810650" y="141080"/>
                  </a:cubicBezTo>
                  <a:cubicBezTo>
                    <a:pt x="804306" y="140722"/>
                    <a:pt x="797962" y="141869"/>
                    <a:pt x="792137" y="144424"/>
                  </a:cubicBezTo>
                  <a:cubicBezTo>
                    <a:pt x="785509" y="147251"/>
                    <a:pt x="779856" y="151978"/>
                    <a:pt x="775895" y="158001"/>
                  </a:cubicBezTo>
                  <a:cubicBezTo>
                    <a:pt x="773253" y="162098"/>
                    <a:pt x="769958" y="162937"/>
                    <a:pt x="765354" y="161703"/>
                  </a:cubicBezTo>
                  <a:cubicBezTo>
                    <a:pt x="752099" y="158223"/>
                    <a:pt x="738609" y="155693"/>
                    <a:pt x="724983" y="154137"/>
                  </a:cubicBezTo>
                  <a:cubicBezTo>
                    <a:pt x="720256" y="153644"/>
                    <a:pt x="715850" y="151496"/>
                    <a:pt x="712554" y="148065"/>
                  </a:cubicBezTo>
                  <a:cubicBezTo>
                    <a:pt x="705655" y="140993"/>
                    <a:pt x="698978" y="133687"/>
                    <a:pt x="691030" y="127676"/>
                  </a:cubicBezTo>
                  <a:cubicBezTo>
                    <a:pt x="688919" y="125886"/>
                    <a:pt x="687450" y="123455"/>
                    <a:pt x="686833" y="120764"/>
                  </a:cubicBezTo>
                  <a:cubicBezTo>
                    <a:pt x="685327" y="115827"/>
                    <a:pt x="682798" y="111730"/>
                    <a:pt x="677799" y="109372"/>
                  </a:cubicBezTo>
                  <a:cubicBezTo>
                    <a:pt x="673825" y="107496"/>
                    <a:pt x="670122" y="105040"/>
                    <a:pt x="666259" y="102880"/>
                  </a:cubicBezTo>
                  <a:cubicBezTo>
                    <a:pt x="663902" y="101572"/>
                    <a:pt x="663136" y="100202"/>
                    <a:pt x="665913" y="98227"/>
                  </a:cubicBezTo>
                  <a:cubicBezTo>
                    <a:pt x="669776" y="95487"/>
                    <a:pt x="669431" y="92612"/>
                    <a:pt x="664926" y="90699"/>
                  </a:cubicBezTo>
                  <a:cubicBezTo>
                    <a:pt x="659323" y="88329"/>
                    <a:pt x="653583" y="86280"/>
                    <a:pt x="647992" y="83861"/>
                  </a:cubicBezTo>
                  <a:cubicBezTo>
                    <a:pt x="628245" y="75431"/>
                    <a:pt x="607856" y="68557"/>
                    <a:pt x="587034" y="63324"/>
                  </a:cubicBezTo>
                  <a:cubicBezTo>
                    <a:pt x="578913" y="61226"/>
                    <a:pt x="570656" y="59893"/>
                    <a:pt x="562350" y="58609"/>
                  </a:cubicBezTo>
                  <a:cubicBezTo>
                    <a:pt x="559314" y="57906"/>
                    <a:pt x="556142" y="59016"/>
                    <a:pt x="554204" y="61460"/>
                  </a:cubicBezTo>
                  <a:cubicBezTo>
                    <a:pt x="551402" y="64867"/>
                    <a:pt x="552020" y="66928"/>
                    <a:pt x="556315" y="67767"/>
                  </a:cubicBezTo>
                  <a:cubicBezTo>
                    <a:pt x="562733" y="69001"/>
                    <a:pt x="569274" y="69705"/>
                    <a:pt x="575630" y="71309"/>
                  </a:cubicBezTo>
                  <a:cubicBezTo>
                    <a:pt x="576865" y="71630"/>
                    <a:pt x="579259" y="71198"/>
                    <a:pt x="578765" y="73889"/>
                  </a:cubicBezTo>
                  <a:cubicBezTo>
                    <a:pt x="576926" y="75123"/>
                    <a:pt x="574951" y="74716"/>
                    <a:pt x="573014" y="74308"/>
                  </a:cubicBezTo>
                  <a:cubicBezTo>
                    <a:pt x="558524" y="71383"/>
                    <a:pt x="543701" y="70396"/>
                    <a:pt x="528952" y="71371"/>
                  </a:cubicBezTo>
                  <a:cubicBezTo>
                    <a:pt x="522238" y="71729"/>
                    <a:pt x="515585" y="70988"/>
                    <a:pt x="508945" y="71297"/>
                  </a:cubicBezTo>
                  <a:cubicBezTo>
                    <a:pt x="491185" y="72099"/>
                    <a:pt x="473375" y="70606"/>
                    <a:pt x="455677" y="72284"/>
                  </a:cubicBezTo>
                  <a:cubicBezTo>
                    <a:pt x="440866" y="73691"/>
                    <a:pt x="426203" y="71260"/>
                    <a:pt x="411467" y="72099"/>
                  </a:cubicBezTo>
                  <a:cubicBezTo>
                    <a:pt x="393904" y="73086"/>
                    <a:pt x="376625" y="75259"/>
                    <a:pt x="360111" y="81751"/>
                  </a:cubicBezTo>
                  <a:cubicBezTo>
                    <a:pt x="336661" y="90958"/>
                    <a:pt x="317926" y="106176"/>
                    <a:pt x="302103" y="125541"/>
                  </a:cubicBezTo>
                  <a:cubicBezTo>
                    <a:pt x="292513" y="137266"/>
                    <a:pt x="284478" y="149953"/>
                    <a:pt x="276530" y="162765"/>
                  </a:cubicBezTo>
                  <a:cubicBezTo>
                    <a:pt x="275086" y="165110"/>
                    <a:pt x="274358" y="167800"/>
                    <a:pt x="273025" y="170170"/>
                  </a:cubicBezTo>
                  <a:cubicBezTo>
                    <a:pt x="271877" y="171799"/>
                    <a:pt x="271556" y="174033"/>
                    <a:pt x="269273" y="174527"/>
                  </a:cubicBezTo>
                  <a:close/>
                </a:path>
              </a:pathLst>
            </a:custGeom>
            <a:solidFill>
              <a:srgbClr val="020202"/>
            </a:solidFill>
            <a:ln w="1231" cap="flat">
              <a:noFill/>
              <a:prstDash val="solid"/>
              <a:miter/>
            </a:ln>
          </p:spPr>
          <p:txBody>
            <a:bodyPr rtlCol="0" anchor="ctr"/>
            <a:lstStyle/>
            <a:p>
              <a:endParaRPr lang="es-CO"/>
            </a:p>
          </p:txBody>
        </p:sp>
        <p:sp>
          <p:nvSpPr>
            <p:cNvPr id="604" name="Freeform: Shape 603">
              <a:extLst>
                <a:ext uri="{FF2B5EF4-FFF2-40B4-BE49-F238E27FC236}">
                  <a16:creationId xmlns:a16="http://schemas.microsoft.com/office/drawing/2014/main" id="{1C2CB855-FED2-AFEC-0D5F-B0EA99D84E68}"/>
                </a:ext>
              </a:extLst>
            </p:cNvPr>
            <p:cNvSpPr/>
            <p:nvPr/>
          </p:nvSpPr>
          <p:spPr>
            <a:xfrm>
              <a:off x="-1119165" y="6602948"/>
              <a:ext cx="570134" cy="385664"/>
            </a:xfrm>
            <a:custGeom>
              <a:avLst/>
              <a:gdLst>
                <a:gd name="connsiteX0" fmla="*/ 530987 w 570134"/>
                <a:gd name="connsiteY0" fmla="*/ 299613 h 385664"/>
                <a:gd name="connsiteX1" fmla="*/ 545661 w 570134"/>
                <a:gd name="connsiteY1" fmla="*/ 271226 h 385664"/>
                <a:gd name="connsiteX2" fmla="*/ 554400 w 570134"/>
                <a:gd name="connsiteY2" fmla="*/ 246369 h 385664"/>
                <a:gd name="connsiteX3" fmla="*/ 553499 w 570134"/>
                <a:gd name="connsiteY3" fmla="*/ 242741 h 385664"/>
                <a:gd name="connsiteX4" fmla="*/ 552536 w 570134"/>
                <a:gd name="connsiteY4" fmla="*/ 237396 h 385664"/>
                <a:gd name="connsiteX5" fmla="*/ 558991 w 570134"/>
                <a:gd name="connsiteY5" fmla="*/ 217994 h 385664"/>
                <a:gd name="connsiteX6" fmla="*/ 560954 w 570134"/>
                <a:gd name="connsiteY6" fmla="*/ 213403 h 385664"/>
                <a:gd name="connsiteX7" fmla="*/ 559337 w 570134"/>
                <a:gd name="connsiteY7" fmla="*/ 205825 h 385664"/>
                <a:gd name="connsiteX8" fmla="*/ 532764 w 570134"/>
                <a:gd name="connsiteY8" fmla="*/ 200432 h 385664"/>
                <a:gd name="connsiteX9" fmla="*/ 503661 w 570134"/>
                <a:gd name="connsiteY9" fmla="*/ 221796 h 385664"/>
                <a:gd name="connsiteX10" fmla="*/ 476916 w 570134"/>
                <a:gd name="connsiteY10" fmla="*/ 260810 h 385664"/>
                <a:gd name="connsiteX11" fmla="*/ 461068 w 570134"/>
                <a:gd name="connsiteY11" fmla="*/ 288296 h 385664"/>
                <a:gd name="connsiteX12" fmla="*/ 453157 w 570134"/>
                <a:gd name="connsiteY12" fmla="*/ 305229 h 385664"/>
                <a:gd name="connsiteX13" fmla="*/ 445060 w 570134"/>
                <a:gd name="connsiteY13" fmla="*/ 331259 h 385664"/>
                <a:gd name="connsiteX14" fmla="*/ 436532 w 570134"/>
                <a:gd name="connsiteY14" fmla="*/ 336196 h 385664"/>
                <a:gd name="connsiteX15" fmla="*/ 426313 w 570134"/>
                <a:gd name="connsiteY15" fmla="*/ 334320 h 385664"/>
                <a:gd name="connsiteX16" fmla="*/ 421906 w 570134"/>
                <a:gd name="connsiteY16" fmla="*/ 337158 h 385664"/>
                <a:gd name="connsiteX17" fmla="*/ 425140 w 570134"/>
                <a:gd name="connsiteY17" fmla="*/ 343490 h 385664"/>
                <a:gd name="connsiteX18" fmla="*/ 427880 w 570134"/>
                <a:gd name="connsiteY18" fmla="*/ 343588 h 385664"/>
                <a:gd name="connsiteX19" fmla="*/ 424424 w 570134"/>
                <a:gd name="connsiteY19" fmla="*/ 346057 h 385664"/>
                <a:gd name="connsiteX20" fmla="*/ 348458 w 570134"/>
                <a:gd name="connsiteY20" fmla="*/ 367829 h 385664"/>
                <a:gd name="connsiteX21" fmla="*/ 298633 w 570134"/>
                <a:gd name="connsiteY21" fmla="*/ 377023 h 385664"/>
                <a:gd name="connsiteX22" fmla="*/ 255744 w 570134"/>
                <a:gd name="connsiteY22" fmla="*/ 383590 h 385664"/>
                <a:gd name="connsiteX23" fmla="*/ 243402 w 570134"/>
                <a:gd name="connsiteY23" fmla="*/ 384083 h 385664"/>
                <a:gd name="connsiteX24" fmla="*/ 193181 w 570134"/>
                <a:gd name="connsiteY24" fmla="*/ 383157 h 385664"/>
                <a:gd name="connsiteX25" fmla="*/ 127768 w 570134"/>
                <a:gd name="connsiteY25" fmla="*/ 369013 h 385664"/>
                <a:gd name="connsiteX26" fmla="*/ 90186 w 570134"/>
                <a:gd name="connsiteY26" fmla="*/ 354746 h 385664"/>
                <a:gd name="connsiteX27" fmla="*/ 61910 w 570134"/>
                <a:gd name="connsiteY27" fmla="*/ 333048 h 385664"/>
                <a:gd name="connsiteX28" fmla="*/ 11023 w 570134"/>
                <a:gd name="connsiteY28" fmla="*/ 250084 h 385664"/>
                <a:gd name="connsiteX29" fmla="*/ -468 w 570134"/>
                <a:gd name="connsiteY29" fmla="*/ 200790 h 385664"/>
                <a:gd name="connsiteX30" fmla="*/ -2208 w 570134"/>
                <a:gd name="connsiteY30" fmla="*/ 130094 h 385664"/>
                <a:gd name="connsiteX31" fmla="*/ -542 w 570134"/>
                <a:gd name="connsiteY31" fmla="*/ 81749 h 385664"/>
                <a:gd name="connsiteX32" fmla="*/ 3161 w 570134"/>
                <a:gd name="connsiteY32" fmla="*/ 60669 h 385664"/>
                <a:gd name="connsiteX33" fmla="*/ 6185 w 570134"/>
                <a:gd name="connsiteY33" fmla="*/ 57164 h 385664"/>
                <a:gd name="connsiteX34" fmla="*/ 6444 w 570134"/>
                <a:gd name="connsiteY34" fmla="*/ 62372 h 385664"/>
                <a:gd name="connsiteX35" fmla="*/ 3050 w 570134"/>
                <a:gd name="connsiteY35" fmla="*/ 97658 h 385664"/>
                <a:gd name="connsiteX36" fmla="*/ 1260 w 570134"/>
                <a:gd name="connsiteY36" fmla="*/ 150557 h 385664"/>
                <a:gd name="connsiteX37" fmla="*/ 2025 w 570134"/>
                <a:gd name="connsiteY37" fmla="*/ 168317 h 385664"/>
                <a:gd name="connsiteX38" fmla="*/ 9826 w 570134"/>
                <a:gd name="connsiteY38" fmla="*/ 232892 h 385664"/>
                <a:gd name="connsiteX39" fmla="*/ 11282 w 570134"/>
                <a:gd name="connsiteY39" fmla="*/ 237693 h 385664"/>
                <a:gd name="connsiteX40" fmla="*/ 20761 w 570134"/>
                <a:gd name="connsiteY40" fmla="*/ 258316 h 385664"/>
                <a:gd name="connsiteX41" fmla="*/ 25044 w 570134"/>
                <a:gd name="connsiteY41" fmla="*/ 262883 h 385664"/>
                <a:gd name="connsiteX42" fmla="*/ 39854 w 570134"/>
                <a:gd name="connsiteY42" fmla="*/ 285198 h 385664"/>
                <a:gd name="connsiteX43" fmla="*/ 43273 w 570134"/>
                <a:gd name="connsiteY43" fmla="*/ 298885 h 385664"/>
                <a:gd name="connsiteX44" fmla="*/ 60898 w 570134"/>
                <a:gd name="connsiteY44" fmla="*/ 318867 h 385664"/>
                <a:gd name="connsiteX45" fmla="*/ 66242 w 570134"/>
                <a:gd name="connsiteY45" fmla="*/ 323162 h 385664"/>
                <a:gd name="connsiteX46" fmla="*/ 78140 w 570134"/>
                <a:gd name="connsiteY46" fmla="*/ 339750 h 385664"/>
                <a:gd name="connsiteX47" fmla="*/ 86063 w 570134"/>
                <a:gd name="connsiteY47" fmla="*/ 348501 h 385664"/>
                <a:gd name="connsiteX48" fmla="*/ 159993 w 570134"/>
                <a:gd name="connsiteY48" fmla="*/ 374814 h 385664"/>
                <a:gd name="connsiteX49" fmla="*/ 188010 w 570134"/>
                <a:gd name="connsiteY49" fmla="*/ 378776 h 385664"/>
                <a:gd name="connsiteX50" fmla="*/ 223592 w 570134"/>
                <a:gd name="connsiteY50" fmla="*/ 379825 h 385664"/>
                <a:gd name="connsiteX51" fmla="*/ 299756 w 570134"/>
                <a:gd name="connsiteY51" fmla="*/ 373148 h 385664"/>
                <a:gd name="connsiteX52" fmla="*/ 357937 w 570134"/>
                <a:gd name="connsiteY52" fmla="*/ 361485 h 385664"/>
                <a:gd name="connsiteX53" fmla="*/ 365206 w 570134"/>
                <a:gd name="connsiteY53" fmla="*/ 353869 h 385664"/>
                <a:gd name="connsiteX54" fmla="*/ 358431 w 570134"/>
                <a:gd name="connsiteY54" fmla="*/ 323545 h 385664"/>
                <a:gd name="connsiteX55" fmla="*/ 355962 w 570134"/>
                <a:gd name="connsiteY55" fmla="*/ 320286 h 385664"/>
                <a:gd name="connsiteX56" fmla="*/ 359085 w 570134"/>
                <a:gd name="connsiteY56" fmla="*/ 311314 h 385664"/>
                <a:gd name="connsiteX57" fmla="*/ 426263 w 570134"/>
                <a:gd name="connsiteY57" fmla="*/ 285099 h 385664"/>
                <a:gd name="connsiteX58" fmla="*/ 435495 w 570134"/>
                <a:gd name="connsiteY58" fmla="*/ 280162 h 385664"/>
                <a:gd name="connsiteX59" fmla="*/ 436643 w 570134"/>
                <a:gd name="connsiteY59" fmla="*/ 279915 h 385664"/>
                <a:gd name="connsiteX60" fmla="*/ 435409 w 570134"/>
                <a:gd name="connsiteY60" fmla="*/ 280174 h 385664"/>
                <a:gd name="connsiteX61" fmla="*/ 408515 w 570134"/>
                <a:gd name="connsiteY61" fmla="*/ 292220 h 385664"/>
                <a:gd name="connsiteX62" fmla="*/ 387534 w 570134"/>
                <a:gd name="connsiteY62" fmla="*/ 299811 h 385664"/>
                <a:gd name="connsiteX63" fmla="*/ 357851 w 570134"/>
                <a:gd name="connsiteY63" fmla="*/ 309919 h 385664"/>
                <a:gd name="connsiteX64" fmla="*/ 344904 w 570134"/>
                <a:gd name="connsiteY64" fmla="*/ 311672 h 385664"/>
                <a:gd name="connsiteX65" fmla="*/ 324971 w 570134"/>
                <a:gd name="connsiteY65" fmla="*/ 312424 h 385664"/>
                <a:gd name="connsiteX66" fmla="*/ 316850 w 570134"/>
                <a:gd name="connsiteY66" fmla="*/ 312276 h 385664"/>
                <a:gd name="connsiteX67" fmla="*/ 315838 w 570134"/>
                <a:gd name="connsiteY67" fmla="*/ 311227 h 385664"/>
                <a:gd name="connsiteX68" fmla="*/ 316554 w 570134"/>
                <a:gd name="connsiteY68" fmla="*/ 309993 h 385664"/>
                <a:gd name="connsiteX69" fmla="*/ 331846 w 570134"/>
                <a:gd name="connsiteY69" fmla="*/ 307969 h 385664"/>
                <a:gd name="connsiteX70" fmla="*/ 355160 w 570134"/>
                <a:gd name="connsiteY70" fmla="*/ 302156 h 385664"/>
                <a:gd name="connsiteX71" fmla="*/ 399987 w 570134"/>
                <a:gd name="connsiteY71" fmla="*/ 286666 h 385664"/>
                <a:gd name="connsiteX72" fmla="*/ 444221 w 570134"/>
                <a:gd name="connsiteY72" fmla="*/ 267141 h 385664"/>
                <a:gd name="connsiteX73" fmla="*/ 451071 w 570134"/>
                <a:gd name="connsiteY73" fmla="*/ 262673 h 385664"/>
                <a:gd name="connsiteX74" fmla="*/ 460797 w 570134"/>
                <a:gd name="connsiteY74" fmla="*/ 256107 h 385664"/>
                <a:gd name="connsiteX75" fmla="*/ 464302 w 570134"/>
                <a:gd name="connsiteY75" fmla="*/ 253799 h 385664"/>
                <a:gd name="connsiteX76" fmla="*/ 465252 w 570134"/>
                <a:gd name="connsiteY76" fmla="*/ 253083 h 385664"/>
                <a:gd name="connsiteX77" fmla="*/ 469720 w 570134"/>
                <a:gd name="connsiteY77" fmla="*/ 249294 h 385664"/>
                <a:gd name="connsiteX78" fmla="*/ 470634 w 570134"/>
                <a:gd name="connsiteY78" fmla="*/ 248591 h 385664"/>
                <a:gd name="connsiteX79" fmla="*/ 473102 w 570134"/>
                <a:gd name="connsiteY79" fmla="*/ 246406 h 385664"/>
                <a:gd name="connsiteX80" fmla="*/ 473744 w 570134"/>
                <a:gd name="connsiteY80" fmla="*/ 245530 h 385664"/>
                <a:gd name="connsiteX81" fmla="*/ 474435 w 570134"/>
                <a:gd name="connsiteY81" fmla="*/ 244728 h 385664"/>
                <a:gd name="connsiteX82" fmla="*/ 474805 w 570134"/>
                <a:gd name="connsiteY82" fmla="*/ 244357 h 385664"/>
                <a:gd name="connsiteX83" fmla="*/ 475546 w 570134"/>
                <a:gd name="connsiteY83" fmla="*/ 243617 h 385664"/>
                <a:gd name="connsiteX84" fmla="*/ 475916 w 570134"/>
                <a:gd name="connsiteY84" fmla="*/ 243234 h 385664"/>
                <a:gd name="connsiteX85" fmla="*/ 476644 w 570134"/>
                <a:gd name="connsiteY85" fmla="*/ 242469 h 385664"/>
                <a:gd name="connsiteX86" fmla="*/ 477014 w 570134"/>
                <a:gd name="connsiteY86" fmla="*/ 242074 h 385664"/>
                <a:gd name="connsiteX87" fmla="*/ 477767 w 570134"/>
                <a:gd name="connsiteY87" fmla="*/ 241247 h 385664"/>
                <a:gd name="connsiteX88" fmla="*/ 478162 w 570134"/>
                <a:gd name="connsiteY88" fmla="*/ 240815 h 385664"/>
                <a:gd name="connsiteX89" fmla="*/ 481421 w 570134"/>
                <a:gd name="connsiteY89" fmla="*/ 237113 h 385664"/>
                <a:gd name="connsiteX90" fmla="*/ 482099 w 570134"/>
                <a:gd name="connsiteY90" fmla="*/ 236138 h 385664"/>
                <a:gd name="connsiteX91" fmla="*/ 483716 w 570134"/>
                <a:gd name="connsiteY91" fmla="*/ 233669 h 385664"/>
                <a:gd name="connsiteX92" fmla="*/ 484358 w 570134"/>
                <a:gd name="connsiteY92" fmla="*/ 232632 h 385664"/>
                <a:gd name="connsiteX93" fmla="*/ 489060 w 570134"/>
                <a:gd name="connsiteY93" fmla="*/ 221524 h 385664"/>
                <a:gd name="connsiteX94" fmla="*/ 489492 w 570134"/>
                <a:gd name="connsiteY94" fmla="*/ 220130 h 385664"/>
                <a:gd name="connsiteX95" fmla="*/ 491319 w 570134"/>
                <a:gd name="connsiteY95" fmla="*/ 208503 h 385664"/>
                <a:gd name="connsiteX96" fmla="*/ 491948 w 570134"/>
                <a:gd name="connsiteY96" fmla="*/ 182141 h 385664"/>
                <a:gd name="connsiteX97" fmla="*/ 490258 w 570134"/>
                <a:gd name="connsiteY97" fmla="*/ 152248 h 385664"/>
                <a:gd name="connsiteX98" fmla="*/ 489924 w 570134"/>
                <a:gd name="connsiteY98" fmla="*/ 150828 h 385664"/>
                <a:gd name="connsiteX99" fmla="*/ 489073 w 570134"/>
                <a:gd name="connsiteY99" fmla="*/ 146755 h 385664"/>
                <a:gd name="connsiteX100" fmla="*/ 470843 w 570134"/>
                <a:gd name="connsiteY100" fmla="*/ 106347 h 385664"/>
                <a:gd name="connsiteX101" fmla="*/ 445604 w 570134"/>
                <a:gd name="connsiteY101" fmla="*/ 75874 h 385664"/>
                <a:gd name="connsiteX102" fmla="*/ 412946 w 570134"/>
                <a:gd name="connsiteY102" fmla="*/ 46920 h 385664"/>
                <a:gd name="connsiteX103" fmla="*/ 410367 w 570134"/>
                <a:gd name="connsiteY103" fmla="*/ 43217 h 385664"/>
                <a:gd name="connsiteX104" fmla="*/ 427251 w 570134"/>
                <a:gd name="connsiteY104" fmla="*/ 47401 h 385664"/>
                <a:gd name="connsiteX105" fmla="*/ 430386 w 570134"/>
                <a:gd name="connsiteY105" fmla="*/ 51758 h 385664"/>
                <a:gd name="connsiteX106" fmla="*/ 456588 w 570134"/>
                <a:gd name="connsiteY106" fmla="*/ 76109 h 385664"/>
                <a:gd name="connsiteX107" fmla="*/ 502908 w 570134"/>
                <a:gd name="connsiteY107" fmla="*/ 51005 h 385664"/>
                <a:gd name="connsiteX108" fmla="*/ 503254 w 570134"/>
                <a:gd name="connsiteY108" fmla="*/ 49684 h 385664"/>
                <a:gd name="connsiteX109" fmla="*/ 500390 w 570134"/>
                <a:gd name="connsiteY109" fmla="*/ 31911 h 385664"/>
                <a:gd name="connsiteX110" fmla="*/ 481100 w 570134"/>
                <a:gd name="connsiteY110" fmla="*/ 3673 h 385664"/>
                <a:gd name="connsiteX111" fmla="*/ 479865 w 570134"/>
                <a:gd name="connsiteY111" fmla="*/ -1573 h 385664"/>
                <a:gd name="connsiteX112" fmla="*/ 493948 w 570134"/>
                <a:gd name="connsiteY112" fmla="*/ 18570 h 385664"/>
                <a:gd name="connsiteX113" fmla="*/ 514855 w 570134"/>
                <a:gd name="connsiteY113" fmla="*/ 47956 h 385664"/>
                <a:gd name="connsiteX114" fmla="*/ 523606 w 570134"/>
                <a:gd name="connsiteY114" fmla="*/ 61298 h 385664"/>
                <a:gd name="connsiteX115" fmla="*/ 530061 w 570134"/>
                <a:gd name="connsiteY115" fmla="*/ 71789 h 385664"/>
                <a:gd name="connsiteX116" fmla="*/ 561274 w 570134"/>
                <a:gd name="connsiteY116" fmla="*/ 137795 h 385664"/>
                <a:gd name="connsiteX117" fmla="*/ 566816 w 570134"/>
                <a:gd name="connsiteY117" fmla="*/ 194273 h 385664"/>
                <a:gd name="connsiteX118" fmla="*/ 560781 w 570134"/>
                <a:gd name="connsiteY118" fmla="*/ 226560 h 385664"/>
                <a:gd name="connsiteX119" fmla="*/ 552808 w 570134"/>
                <a:gd name="connsiteY119" fmla="*/ 256551 h 385664"/>
                <a:gd name="connsiteX120" fmla="*/ 549697 w 570134"/>
                <a:gd name="connsiteY120" fmla="*/ 265611 h 385664"/>
                <a:gd name="connsiteX121" fmla="*/ 532097 w 570134"/>
                <a:gd name="connsiteY121" fmla="*/ 299589 h 385664"/>
                <a:gd name="connsiteX122" fmla="*/ 530987 w 570134"/>
                <a:gd name="connsiteY122" fmla="*/ 299613 h 38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570134" h="385664">
                  <a:moveTo>
                    <a:pt x="530987" y="299613"/>
                  </a:moveTo>
                  <a:cubicBezTo>
                    <a:pt x="535924" y="290147"/>
                    <a:pt x="540675" y="280631"/>
                    <a:pt x="545661" y="271226"/>
                  </a:cubicBezTo>
                  <a:cubicBezTo>
                    <a:pt x="549846" y="263364"/>
                    <a:pt x="552203" y="254910"/>
                    <a:pt x="554400" y="246369"/>
                  </a:cubicBezTo>
                  <a:cubicBezTo>
                    <a:pt x="554770" y="244938"/>
                    <a:pt x="554893" y="243728"/>
                    <a:pt x="553499" y="242741"/>
                  </a:cubicBezTo>
                  <a:cubicBezTo>
                    <a:pt x="551499" y="241309"/>
                    <a:pt x="551759" y="239334"/>
                    <a:pt x="552536" y="237396"/>
                  </a:cubicBezTo>
                  <a:cubicBezTo>
                    <a:pt x="555227" y="231127"/>
                    <a:pt x="557387" y="224635"/>
                    <a:pt x="558991" y="217994"/>
                  </a:cubicBezTo>
                  <a:cubicBezTo>
                    <a:pt x="559398" y="216378"/>
                    <a:pt x="560065" y="214823"/>
                    <a:pt x="560954" y="213403"/>
                  </a:cubicBezTo>
                  <a:cubicBezTo>
                    <a:pt x="563039" y="209898"/>
                    <a:pt x="562657" y="207948"/>
                    <a:pt x="559337" y="205825"/>
                  </a:cubicBezTo>
                  <a:cubicBezTo>
                    <a:pt x="551475" y="200753"/>
                    <a:pt x="541983" y="198827"/>
                    <a:pt x="532764" y="200432"/>
                  </a:cubicBezTo>
                  <a:cubicBezTo>
                    <a:pt x="519373" y="202518"/>
                    <a:pt x="510400" y="210750"/>
                    <a:pt x="503661" y="221796"/>
                  </a:cubicBezTo>
                  <a:cubicBezTo>
                    <a:pt x="495441" y="235261"/>
                    <a:pt x="486505" y="248282"/>
                    <a:pt x="476916" y="260810"/>
                  </a:cubicBezTo>
                  <a:cubicBezTo>
                    <a:pt x="470424" y="269301"/>
                    <a:pt x="464672" y="278089"/>
                    <a:pt x="461068" y="288296"/>
                  </a:cubicBezTo>
                  <a:cubicBezTo>
                    <a:pt x="458995" y="294146"/>
                    <a:pt x="455526" y="299404"/>
                    <a:pt x="453157" y="305229"/>
                  </a:cubicBezTo>
                  <a:cubicBezTo>
                    <a:pt x="449627" y="313622"/>
                    <a:pt x="446912" y="322335"/>
                    <a:pt x="445060" y="331259"/>
                  </a:cubicBezTo>
                  <a:cubicBezTo>
                    <a:pt x="444086" y="336196"/>
                    <a:pt x="441506" y="337825"/>
                    <a:pt x="436532" y="336196"/>
                  </a:cubicBezTo>
                  <a:cubicBezTo>
                    <a:pt x="433200" y="335109"/>
                    <a:pt x="429916" y="334060"/>
                    <a:pt x="426313" y="334320"/>
                  </a:cubicBezTo>
                  <a:cubicBezTo>
                    <a:pt x="424461" y="334455"/>
                    <a:pt x="422795" y="335517"/>
                    <a:pt x="421906" y="337158"/>
                  </a:cubicBezTo>
                  <a:cubicBezTo>
                    <a:pt x="419895" y="340305"/>
                    <a:pt x="421450" y="343231"/>
                    <a:pt x="425140" y="343490"/>
                  </a:cubicBezTo>
                  <a:cubicBezTo>
                    <a:pt x="426053" y="343490"/>
                    <a:pt x="426967" y="343490"/>
                    <a:pt x="427880" y="343588"/>
                  </a:cubicBezTo>
                  <a:cubicBezTo>
                    <a:pt x="427522" y="345514"/>
                    <a:pt x="425819" y="345650"/>
                    <a:pt x="424424" y="346057"/>
                  </a:cubicBezTo>
                  <a:cubicBezTo>
                    <a:pt x="399147" y="353462"/>
                    <a:pt x="374056" y="361522"/>
                    <a:pt x="348458" y="367829"/>
                  </a:cubicBezTo>
                  <a:cubicBezTo>
                    <a:pt x="332068" y="371976"/>
                    <a:pt x="315418" y="375049"/>
                    <a:pt x="298633" y="377023"/>
                  </a:cubicBezTo>
                  <a:cubicBezTo>
                    <a:pt x="284267" y="378640"/>
                    <a:pt x="270172" y="382219"/>
                    <a:pt x="255744" y="383590"/>
                  </a:cubicBezTo>
                  <a:cubicBezTo>
                    <a:pt x="251621" y="383985"/>
                    <a:pt x="247536" y="384083"/>
                    <a:pt x="243402" y="384083"/>
                  </a:cubicBezTo>
                  <a:cubicBezTo>
                    <a:pt x="226653" y="384083"/>
                    <a:pt x="209905" y="384244"/>
                    <a:pt x="193181" y="383157"/>
                  </a:cubicBezTo>
                  <a:cubicBezTo>
                    <a:pt x="170792" y="381775"/>
                    <a:pt x="148737" y="376999"/>
                    <a:pt x="127768" y="369013"/>
                  </a:cubicBezTo>
                  <a:cubicBezTo>
                    <a:pt x="115253" y="364225"/>
                    <a:pt x="102479" y="360189"/>
                    <a:pt x="90186" y="354746"/>
                  </a:cubicBezTo>
                  <a:cubicBezTo>
                    <a:pt x="78843" y="349735"/>
                    <a:pt x="69920" y="342404"/>
                    <a:pt x="61910" y="333048"/>
                  </a:cubicBezTo>
                  <a:cubicBezTo>
                    <a:pt x="40410" y="308117"/>
                    <a:pt x="23118" y="280680"/>
                    <a:pt x="11023" y="250084"/>
                  </a:cubicBezTo>
                  <a:cubicBezTo>
                    <a:pt x="4778" y="234286"/>
                    <a:pt x="1557" y="217600"/>
                    <a:pt x="-468" y="200790"/>
                  </a:cubicBezTo>
                  <a:cubicBezTo>
                    <a:pt x="-3294" y="177339"/>
                    <a:pt x="-2874" y="153667"/>
                    <a:pt x="-2208" y="130094"/>
                  </a:cubicBezTo>
                  <a:cubicBezTo>
                    <a:pt x="-1739" y="113987"/>
                    <a:pt x="-529" y="97893"/>
                    <a:pt x="-542" y="81749"/>
                  </a:cubicBezTo>
                  <a:cubicBezTo>
                    <a:pt x="-443" y="74566"/>
                    <a:pt x="804" y="67457"/>
                    <a:pt x="3161" y="60669"/>
                  </a:cubicBezTo>
                  <a:cubicBezTo>
                    <a:pt x="3667" y="59126"/>
                    <a:pt x="4000" y="57312"/>
                    <a:pt x="6185" y="57164"/>
                  </a:cubicBezTo>
                  <a:cubicBezTo>
                    <a:pt x="7629" y="58817"/>
                    <a:pt x="6925" y="60656"/>
                    <a:pt x="6444" y="62372"/>
                  </a:cubicBezTo>
                  <a:cubicBezTo>
                    <a:pt x="3210" y="73937"/>
                    <a:pt x="3112" y="85711"/>
                    <a:pt x="3050" y="97658"/>
                  </a:cubicBezTo>
                  <a:cubicBezTo>
                    <a:pt x="2963" y="115283"/>
                    <a:pt x="2359" y="132920"/>
                    <a:pt x="1260" y="150557"/>
                  </a:cubicBezTo>
                  <a:cubicBezTo>
                    <a:pt x="865" y="156518"/>
                    <a:pt x="2359" y="162356"/>
                    <a:pt x="2025" y="168317"/>
                  </a:cubicBezTo>
                  <a:cubicBezTo>
                    <a:pt x="791" y="190299"/>
                    <a:pt x="3926" y="211774"/>
                    <a:pt x="9826" y="232892"/>
                  </a:cubicBezTo>
                  <a:cubicBezTo>
                    <a:pt x="10073" y="234558"/>
                    <a:pt x="10566" y="236174"/>
                    <a:pt x="11282" y="237693"/>
                  </a:cubicBezTo>
                  <a:cubicBezTo>
                    <a:pt x="15442" y="244061"/>
                    <a:pt x="18638" y="251010"/>
                    <a:pt x="20761" y="258316"/>
                  </a:cubicBezTo>
                  <a:cubicBezTo>
                    <a:pt x="21477" y="260377"/>
                    <a:pt x="23032" y="262031"/>
                    <a:pt x="25044" y="262883"/>
                  </a:cubicBezTo>
                  <a:cubicBezTo>
                    <a:pt x="34276" y="267487"/>
                    <a:pt x="37793" y="275966"/>
                    <a:pt x="39854" y="285198"/>
                  </a:cubicBezTo>
                  <a:cubicBezTo>
                    <a:pt x="40916" y="289777"/>
                    <a:pt x="41520" y="294417"/>
                    <a:pt x="43273" y="298885"/>
                  </a:cubicBezTo>
                  <a:cubicBezTo>
                    <a:pt x="46766" y="307722"/>
                    <a:pt x="54122" y="313005"/>
                    <a:pt x="60898" y="318867"/>
                  </a:cubicBezTo>
                  <a:cubicBezTo>
                    <a:pt x="62626" y="320361"/>
                    <a:pt x="64391" y="321829"/>
                    <a:pt x="66242" y="323162"/>
                  </a:cubicBezTo>
                  <a:cubicBezTo>
                    <a:pt x="72092" y="327359"/>
                    <a:pt x="76757" y="332295"/>
                    <a:pt x="78140" y="339750"/>
                  </a:cubicBezTo>
                  <a:cubicBezTo>
                    <a:pt x="78954" y="344144"/>
                    <a:pt x="82065" y="346637"/>
                    <a:pt x="86063" y="348501"/>
                  </a:cubicBezTo>
                  <a:cubicBezTo>
                    <a:pt x="109884" y="359448"/>
                    <a:pt x="134618" y="368248"/>
                    <a:pt x="159993" y="374814"/>
                  </a:cubicBezTo>
                  <a:cubicBezTo>
                    <a:pt x="169126" y="377283"/>
                    <a:pt x="178630" y="377690"/>
                    <a:pt x="188010" y="378776"/>
                  </a:cubicBezTo>
                  <a:cubicBezTo>
                    <a:pt x="199846" y="380146"/>
                    <a:pt x="211793" y="378875"/>
                    <a:pt x="223592" y="379825"/>
                  </a:cubicBezTo>
                  <a:cubicBezTo>
                    <a:pt x="249437" y="381923"/>
                    <a:pt x="274454" y="376604"/>
                    <a:pt x="299756" y="373148"/>
                  </a:cubicBezTo>
                  <a:cubicBezTo>
                    <a:pt x="319503" y="370457"/>
                    <a:pt x="338683" y="366064"/>
                    <a:pt x="357937" y="361485"/>
                  </a:cubicBezTo>
                  <a:cubicBezTo>
                    <a:pt x="362294" y="360448"/>
                    <a:pt x="364392" y="358053"/>
                    <a:pt x="365206" y="353869"/>
                  </a:cubicBezTo>
                  <a:cubicBezTo>
                    <a:pt x="367379" y="342762"/>
                    <a:pt x="364750" y="332740"/>
                    <a:pt x="358431" y="323545"/>
                  </a:cubicBezTo>
                  <a:cubicBezTo>
                    <a:pt x="357653" y="322409"/>
                    <a:pt x="356666" y="321434"/>
                    <a:pt x="355962" y="320286"/>
                  </a:cubicBezTo>
                  <a:cubicBezTo>
                    <a:pt x="353086" y="315806"/>
                    <a:pt x="354061" y="313005"/>
                    <a:pt x="359085" y="311314"/>
                  </a:cubicBezTo>
                  <a:cubicBezTo>
                    <a:pt x="381955" y="303834"/>
                    <a:pt x="404381" y="295084"/>
                    <a:pt x="426263" y="285099"/>
                  </a:cubicBezTo>
                  <a:cubicBezTo>
                    <a:pt x="429435" y="283630"/>
                    <a:pt x="432113" y="281236"/>
                    <a:pt x="435495" y="280162"/>
                  </a:cubicBezTo>
                  <a:cubicBezTo>
                    <a:pt x="435853" y="279977"/>
                    <a:pt x="436248" y="279891"/>
                    <a:pt x="436643" y="279915"/>
                  </a:cubicBezTo>
                  <a:cubicBezTo>
                    <a:pt x="436051" y="279076"/>
                    <a:pt x="435902" y="280372"/>
                    <a:pt x="435409" y="280174"/>
                  </a:cubicBezTo>
                  <a:cubicBezTo>
                    <a:pt x="426547" y="284457"/>
                    <a:pt x="417599" y="288530"/>
                    <a:pt x="408515" y="292220"/>
                  </a:cubicBezTo>
                  <a:cubicBezTo>
                    <a:pt x="401653" y="295010"/>
                    <a:pt x="394482" y="297157"/>
                    <a:pt x="387534" y="299811"/>
                  </a:cubicBezTo>
                  <a:cubicBezTo>
                    <a:pt x="377771" y="303600"/>
                    <a:pt x="367675" y="306377"/>
                    <a:pt x="357851" y="309919"/>
                  </a:cubicBezTo>
                  <a:cubicBezTo>
                    <a:pt x="353765" y="311635"/>
                    <a:pt x="349298" y="312239"/>
                    <a:pt x="344904" y="311672"/>
                  </a:cubicBezTo>
                  <a:cubicBezTo>
                    <a:pt x="338140" y="310437"/>
                    <a:pt x="331586" y="311548"/>
                    <a:pt x="324971" y="312424"/>
                  </a:cubicBezTo>
                  <a:cubicBezTo>
                    <a:pt x="322280" y="312968"/>
                    <a:pt x="319516" y="312918"/>
                    <a:pt x="316850" y="312276"/>
                  </a:cubicBezTo>
                  <a:cubicBezTo>
                    <a:pt x="316393" y="312079"/>
                    <a:pt x="316023" y="311696"/>
                    <a:pt x="315838" y="311227"/>
                  </a:cubicBezTo>
                  <a:cubicBezTo>
                    <a:pt x="315825" y="310709"/>
                    <a:pt x="316097" y="310240"/>
                    <a:pt x="316554" y="309993"/>
                  </a:cubicBezTo>
                  <a:cubicBezTo>
                    <a:pt x="321491" y="308216"/>
                    <a:pt x="326785" y="308092"/>
                    <a:pt x="331846" y="307969"/>
                  </a:cubicBezTo>
                  <a:cubicBezTo>
                    <a:pt x="340164" y="307747"/>
                    <a:pt x="347681" y="305007"/>
                    <a:pt x="355160" y="302156"/>
                  </a:cubicBezTo>
                  <a:cubicBezTo>
                    <a:pt x="369971" y="296515"/>
                    <a:pt x="385423" y="292875"/>
                    <a:pt x="399987" y="286666"/>
                  </a:cubicBezTo>
                  <a:cubicBezTo>
                    <a:pt x="414797" y="280347"/>
                    <a:pt x="429953" y="274731"/>
                    <a:pt x="444221" y="267141"/>
                  </a:cubicBezTo>
                  <a:cubicBezTo>
                    <a:pt x="446714" y="266006"/>
                    <a:pt x="449035" y="264500"/>
                    <a:pt x="451071" y="262673"/>
                  </a:cubicBezTo>
                  <a:cubicBezTo>
                    <a:pt x="453811" y="259810"/>
                    <a:pt x="457119" y="257576"/>
                    <a:pt x="460797" y="256107"/>
                  </a:cubicBezTo>
                  <a:cubicBezTo>
                    <a:pt x="462093" y="255564"/>
                    <a:pt x="463290" y="254774"/>
                    <a:pt x="464302" y="253799"/>
                  </a:cubicBezTo>
                  <a:cubicBezTo>
                    <a:pt x="464598" y="253540"/>
                    <a:pt x="464919" y="253305"/>
                    <a:pt x="465252" y="253083"/>
                  </a:cubicBezTo>
                  <a:cubicBezTo>
                    <a:pt x="466881" y="251997"/>
                    <a:pt x="468375" y="250726"/>
                    <a:pt x="469720" y="249294"/>
                  </a:cubicBezTo>
                  <a:cubicBezTo>
                    <a:pt x="470004" y="249035"/>
                    <a:pt x="470313" y="248801"/>
                    <a:pt x="470634" y="248591"/>
                  </a:cubicBezTo>
                  <a:cubicBezTo>
                    <a:pt x="471608" y="248060"/>
                    <a:pt x="472448" y="247307"/>
                    <a:pt x="473102" y="246406"/>
                  </a:cubicBezTo>
                  <a:cubicBezTo>
                    <a:pt x="473299" y="246098"/>
                    <a:pt x="473521" y="245814"/>
                    <a:pt x="473744" y="245530"/>
                  </a:cubicBezTo>
                  <a:cubicBezTo>
                    <a:pt x="473954" y="245246"/>
                    <a:pt x="474188" y="244974"/>
                    <a:pt x="474435" y="244728"/>
                  </a:cubicBezTo>
                  <a:lnTo>
                    <a:pt x="474805" y="244357"/>
                  </a:lnTo>
                  <a:cubicBezTo>
                    <a:pt x="475040" y="244098"/>
                    <a:pt x="475286" y="243851"/>
                    <a:pt x="475546" y="243617"/>
                  </a:cubicBezTo>
                  <a:cubicBezTo>
                    <a:pt x="475657" y="243481"/>
                    <a:pt x="475793" y="243370"/>
                    <a:pt x="475916" y="243234"/>
                  </a:cubicBezTo>
                  <a:cubicBezTo>
                    <a:pt x="476039" y="243098"/>
                    <a:pt x="476397" y="242728"/>
                    <a:pt x="476644" y="242469"/>
                  </a:cubicBezTo>
                  <a:lnTo>
                    <a:pt x="477014" y="242074"/>
                  </a:lnTo>
                  <a:cubicBezTo>
                    <a:pt x="477249" y="241790"/>
                    <a:pt x="477508" y="241519"/>
                    <a:pt x="477767" y="241247"/>
                  </a:cubicBezTo>
                  <a:cubicBezTo>
                    <a:pt x="478027" y="240976"/>
                    <a:pt x="478039" y="240963"/>
                    <a:pt x="478162" y="240815"/>
                  </a:cubicBezTo>
                  <a:cubicBezTo>
                    <a:pt x="479372" y="239692"/>
                    <a:pt x="480458" y="238446"/>
                    <a:pt x="481421" y="237113"/>
                  </a:cubicBezTo>
                  <a:cubicBezTo>
                    <a:pt x="481630" y="236779"/>
                    <a:pt x="481852" y="236446"/>
                    <a:pt x="482099" y="236138"/>
                  </a:cubicBezTo>
                  <a:cubicBezTo>
                    <a:pt x="482704" y="235360"/>
                    <a:pt x="483247" y="234533"/>
                    <a:pt x="483716" y="233669"/>
                  </a:cubicBezTo>
                  <a:cubicBezTo>
                    <a:pt x="483901" y="233311"/>
                    <a:pt x="484123" y="232966"/>
                    <a:pt x="484358" y="232632"/>
                  </a:cubicBezTo>
                  <a:cubicBezTo>
                    <a:pt x="486580" y="229251"/>
                    <a:pt x="488172" y="225486"/>
                    <a:pt x="489060" y="221524"/>
                  </a:cubicBezTo>
                  <a:cubicBezTo>
                    <a:pt x="489208" y="221055"/>
                    <a:pt x="489369" y="220599"/>
                    <a:pt x="489492" y="220130"/>
                  </a:cubicBezTo>
                  <a:cubicBezTo>
                    <a:pt x="490739" y="216378"/>
                    <a:pt x="491356" y="212453"/>
                    <a:pt x="491319" y="208503"/>
                  </a:cubicBezTo>
                  <a:cubicBezTo>
                    <a:pt x="491319" y="199716"/>
                    <a:pt x="491603" y="190928"/>
                    <a:pt x="491948" y="182141"/>
                  </a:cubicBezTo>
                  <a:cubicBezTo>
                    <a:pt x="492343" y="172267"/>
                    <a:pt x="491146" y="162196"/>
                    <a:pt x="490258" y="152248"/>
                  </a:cubicBezTo>
                  <a:cubicBezTo>
                    <a:pt x="490171" y="151779"/>
                    <a:pt x="490060" y="151297"/>
                    <a:pt x="489924" y="150828"/>
                  </a:cubicBezTo>
                  <a:cubicBezTo>
                    <a:pt x="489715" y="149458"/>
                    <a:pt x="489431" y="148101"/>
                    <a:pt x="489073" y="146755"/>
                  </a:cubicBezTo>
                  <a:cubicBezTo>
                    <a:pt x="485827" y="132179"/>
                    <a:pt x="479618" y="118430"/>
                    <a:pt x="470843" y="106347"/>
                  </a:cubicBezTo>
                  <a:cubicBezTo>
                    <a:pt x="463142" y="95597"/>
                    <a:pt x="455107" y="84983"/>
                    <a:pt x="445604" y="75874"/>
                  </a:cubicBezTo>
                  <a:cubicBezTo>
                    <a:pt x="435113" y="65828"/>
                    <a:pt x="425375" y="54893"/>
                    <a:pt x="412946" y="46920"/>
                  </a:cubicBezTo>
                  <a:cubicBezTo>
                    <a:pt x="411712" y="46142"/>
                    <a:pt x="409675" y="45574"/>
                    <a:pt x="410367" y="43217"/>
                  </a:cubicBezTo>
                  <a:cubicBezTo>
                    <a:pt x="416217" y="43488"/>
                    <a:pt x="421956" y="44908"/>
                    <a:pt x="427251" y="47401"/>
                  </a:cubicBezTo>
                  <a:cubicBezTo>
                    <a:pt x="428929" y="48141"/>
                    <a:pt x="429608" y="50067"/>
                    <a:pt x="430386" y="51758"/>
                  </a:cubicBezTo>
                  <a:cubicBezTo>
                    <a:pt x="435828" y="63409"/>
                    <a:pt x="444295" y="71900"/>
                    <a:pt x="456588" y="76109"/>
                  </a:cubicBezTo>
                  <a:cubicBezTo>
                    <a:pt x="475237" y="82477"/>
                    <a:pt x="497317" y="69864"/>
                    <a:pt x="502908" y="51005"/>
                  </a:cubicBezTo>
                  <a:cubicBezTo>
                    <a:pt x="503032" y="50573"/>
                    <a:pt x="503106" y="50116"/>
                    <a:pt x="503254" y="49684"/>
                  </a:cubicBezTo>
                  <a:cubicBezTo>
                    <a:pt x="505500" y="43242"/>
                    <a:pt x="504957" y="37638"/>
                    <a:pt x="500390" y="31911"/>
                  </a:cubicBezTo>
                  <a:cubicBezTo>
                    <a:pt x="493281" y="23013"/>
                    <a:pt x="487357" y="13201"/>
                    <a:pt x="481100" y="3673"/>
                  </a:cubicBezTo>
                  <a:cubicBezTo>
                    <a:pt x="480112" y="2167"/>
                    <a:pt x="478212" y="649"/>
                    <a:pt x="479865" y="-1573"/>
                  </a:cubicBezTo>
                  <a:cubicBezTo>
                    <a:pt x="485296" y="4598"/>
                    <a:pt x="489295" y="11831"/>
                    <a:pt x="493948" y="18570"/>
                  </a:cubicBezTo>
                  <a:cubicBezTo>
                    <a:pt x="500761" y="28443"/>
                    <a:pt x="507524" y="38428"/>
                    <a:pt x="514855" y="47956"/>
                  </a:cubicBezTo>
                  <a:cubicBezTo>
                    <a:pt x="518163" y="52140"/>
                    <a:pt x="521088" y="56608"/>
                    <a:pt x="523606" y="61298"/>
                  </a:cubicBezTo>
                  <a:cubicBezTo>
                    <a:pt x="525470" y="64964"/>
                    <a:pt x="527617" y="68481"/>
                    <a:pt x="530061" y="71789"/>
                  </a:cubicBezTo>
                  <a:cubicBezTo>
                    <a:pt x="545081" y="91611"/>
                    <a:pt x="554906" y="113876"/>
                    <a:pt x="561274" y="137795"/>
                  </a:cubicBezTo>
                  <a:cubicBezTo>
                    <a:pt x="566211" y="156308"/>
                    <a:pt x="568680" y="175105"/>
                    <a:pt x="566816" y="194273"/>
                  </a:cubicBezTo>
                  <a:cubicBezTo>
                    <a:pt x="565767" y="205208"/>
                    <a:pt x="563188" y="215884"/>
                    <a:pt x="560781" y="226560"/>
                  </a:cubicBezTo>
                  <a:cubicBezTo>
                    <a:pt x="558497" y="236643"/>
                    <a:pt x="555560" y="246579"/>
                    <a:pt x="552808" y="256551"/>
                  </a:cubicBezTo>
                  <a:cubicBezTo>
                    <a:pt x="552018" y="259649"/>
                    <a:pt x="550981" y="262686"/>
                    <a:pt x="549697" y="265611"/>
                  </a:cubicBezTo>
                  <a:cubicBezTo>
                    <a:pt x="544341" y="277188"/>
                    <a:pt x="538528" y="288542"/>
                    <a:pt x="532097" y="299589"/>
                  </a:cubicBezTo>
                  <a:cubicBezTo>
                    <a:pt x="531715" y="300169"/>
                    <a:pt x="531332" y="300132"/>
                    <a:pt x="530987" y="299613"/>
                  </a:cubicBezTo>
                  <a:close/>
                </a:path>
              </a:pathLst>
            </a:custGeom>
            <a:solidFill>
              <a:srgbClr val="020202"/>
            </a:solidFill>
            <a:ln w="1231" cap="flat">
              <a:noFill/>
              <a:prstDash val="solid"/>
              <a:miter/>
            </a:ln>
          </p:spPr>
          <p:txBody>
            <a:bodyPr rtlCol="0" anchor="ctr"/>
            <a:lstStyle/>
            <a:p>
              <a:endParaRPr lang="es-CO"/>
            </a:p>
          </p:txBody>
        </p:sp>
        <p:sp>
          <p:nvSpPr>
            <p:cNvPr id="605" name="Freeform: Shape 604">
              <a:extLst>
                <a:ext uri="{FF2B5EF4-FFF2-40B4-BE49-F238E27FC236}">
                  <a16:creationId xmlns:a16="http://schemas.microsoft.com/office/drawing/2014/main" id="{D8588274-13EB-F958-2790-98C9D947B0C5}"/>
                </a:ext>
              </a:extLst>
            </p:cNvPr>
            <p:cNvSpPr/>
            <p:nvPr/>
          </p:nvSpPr>
          <p:spPr>
            <a:xfrm>
              <a:off x="-1447915" y="7383328"/>
              <a:ext cx="598047" cy="275866"/>
            </a:xfrm>
            <a:custGeom>
              <a:avLst/>
              <a:gdLst>
                <a:gd name="connsiteX0" fmla="*/ -2697 w 598047"/>
                <a:gd name="connsiteY0" fmla="*/ -1556 h 275866"/>
                <a:gd name="connsiteX1" fmla="*/ 2770 w 598047"/>
                <a:gd name="connsiteY1" fmla="*/ 505 h 275866"/>
                <a:gd name="connsiteX2" fmla="*/ 23814 w 598047"/>
                <a:gd name="connsiteY2" fmla="*/ 10268 h 275866"/>
                <a:gd name="connsiteX3" fmla="*/ 50880 w 598047"/>
                <a:gd name="connsiteY3" fmla="*/ 17994 h 275866"/>
                <a:gd name="connsiteX4" fmla="*/ 71158 w 598047"/>
                <a:gd name="connsiteY4" fmla="*/ 20289 h 275866"/>
                <a:gd name="connsiteX5" fmla="*/ 89770 w 598047"/>
                <a:gd name="connsiteY5" fmla="*/ 21240 h 275866"/>
                <a:gd name="connsiteX6" fmla="*/ 109518 w 598047"/>
                <a:gd name="connsiteY6" fmla="*/ 38260 h 275866"/>
                <a:gd name="connsiteX7" fmla="*/ 111900 w 598047"/>
                <a:gd name="connsiteY7" fmla="*/ 50269 h 275866"/>
                <a:gd name="connsiteX8" fmla="*/ 116837 w 598047"/>
                <a:gd name="connsiteY8" fmla="*/ 56563 h 275866"/>
                <a:gd name="connsiteX9" fmla="*/ 142928 w 598047"/>
                <a:gd name="connsiteY9" fmla="*/ 55465 h 275866"/>
                <a:gd name="connsiteX10" fmla="*/ 145804 w 598047"/>
                <a:gd name="connsiteY10" fmla="*/ 54058 h 275866"/>
                <a:gd name="connsiteX11" fmla="*/ 149284 w 598047"/>
                <a:gd name="connsiteY11" fmla="*/ 56255 h 275866"/>
                <a:gd name="connsiteX12" fmla="*/ 154122 w 598047"/>
                <a:gd name="connsiteY12" fmla="*/ 92195 h 275866"/>
                <a:gd name="connsiteX13" fmla="*/ 159417 w 598047"/>
                <a:gd name="connsiteY13" fmla="*/ 112880 h 275866"/>
                <a:gd name="connsiteX14" fmla="*/ 168563 w 598047"/>
                <a:gd name="connsiteY14" fmla="*/ 143366 h 275866"/>
                <a:gd name="connsiteX15" fmla="*/ 188310 w 598047"/>
                <a:gd name="connsiteY15" fmla="*/ 176937 h 275866"/>
                <a:gd name="connsiteX16" fmla="*/ 195987 w 598047"/>
                <a:gd name="connsiteY16" fmla="*/ 185329 h 275866"/>
                <a:gd name="connsiteX17" fmla="*/ 197493 w 598047"/>
                <a:gd name="connsiteY17" fmla="*/ 190686 h 275866"/>
                <a:gd name="connsiteX18" fmla="*/ 200714 w 598047"/>
                <a:gd name="connsiteY18" fmla="*/ 204620 h 275866"/>
                <a:gd name="connsiteX19" fmla="*/ 204750 w 598047"/>
                <a:gd name="connsiteY19" fmla="*/ 211667 h 275866"/>
                <a:gd name="connsiteX20" fmla="*/ 219030 w 598047"/>
                <a:gd name="connsiteY20" fmla="*/ 219159 h 275866"/>
                <a:gd name="connsiteX21" fmla="*/ 241431 w 598047"/>
                <a:gd name="connsiteY21" fmla="*/ 225071 h 275866"/>
                <a:gd name="connsiteX22" fmla="*/ 261623 w 598047"/>
                <a:gd name="connsiteY22" fmla="*/ 227922 h 275866"/>
                <a:gd name="connsiteX23" fmla="*/ 289862 w 598047"/>
                <a:gd name="connsiteY23" fmla="*/ 228700 h 275866"/>
                <a:gd name="connsiteX24" fmla="*/ 311571 w 598047"/>
                <a:gd name="connsiteY24" fmla="*/ 227033 h 275866"/>
                <a:gd name="connsiteX25" fmla="*/ 318496 w 598047"/>
                <a:gd name="connsiteY25" fmla="*/ 227033 h 275866"/>
                <a:gd name="connsiteX26" fmla="*/ 317261 w 598047"/>
                <a:gd name="connsiteY26" fmla="*/ 231847 h 275866"/>
                <a:gd name="connsiteX27" fmla="*/ 320150 w 598047"/>
                <a:gd name="connsiteY27" fmla="*/ 267639 h 275866"/>
                <a:gd name="connsiteX28" fmla="*/ 325975 w 598047"/>
                <a:gd name="connsiteY28" fmla="*/ 268738 h 275866"/>
                <a:gd name="connsiteX29" fmla="*/ 335330 w 598047"/>
                <a:gd name="connsiteY29" fmla="*/ 267022 h 275866"/>
                <a:gd name="connsiteX30" fmla="*/ 362483 w 598047"/>
                <a:gd name="connsiteY30" fmla="*/ 261678 h 275866"/>
                <a:gd name="connsiteX31" fmla="*/ 388402 w 598047"/>
                <a:gd name="connsiteY31" fmla="*/ 251804 h 275866"/>
                <a:gd name="connsiteX32" fmla="*/ 393474 w 598047"/>
                <a:gd name="connsiteY32" fmla="*/ 246176 h 275866"/>
                <a:gd name="connsiteX33" fmla="*/ 399510 w 598047"/>
                <a:gd name="connsiteY33" fmla="*/ 241326 h 275866"/>
                <a:gd name="connsiteX34" fmla="*/ 406261 w 598047"/>
                <a:gd name="connsiteY34" fmla="*/ 234167 h 275866"/>
                <a:gd name="connsiteX35" fmla="*/ 423540 w 598047"/>
                <a:gd name="connsiteY35" fmla="*/ 213099 h 275866"/>
                <a:gd name="connsiteX36" fmla="*/ 430118 w 598047"/>
                <a:gd name="connsiteY36" fmla="*/ 201658 h 275866"/>
                <a:gd name="connsiteX37" fmla="*/ 435574 w 598047"/>
                <a:gd name="connsiteY37" fmla="*/ 192895 h 275866"/>
                <a:gd name="connsiteX38" fmla="*/ 438906 w 598047"/>
                <a:gd name="connsiteY38" fmla="*/ 184749 h 275866"/>
                <a:gd name="connsiteX39" fmla="*/ 442497 w 598047"/>
                <a:gd name="connsiteY39" fmla="*/ 175134 h 275866"/>
                <a:gd name="connsiteX40" fmla="*/ 445398 w 598047"/>
                <a:gd name="connsiteY40" fmla="*/ 166285 h 275866"/>
                <a:gd name="connsiteX41" fmla="*/ 448014 w 598047"/>
                <a:gd name="connsiteY41" fmla="*/ 156745 h 275866"/>
                <a:gd name="connsiteX42" fmla="*/ 449792 w 598047"/>
                <a:gd name="connsiteY42" fmla="*/ 148031 h 275866"/>
                <a:gd name="connsiteX43" fmla="*/ 451569 w 598047"/>
                <a:gd name="connsiteY43" fmla="*/ 136504 h 275866"/>
                <a:gd name="connsiteX44" fmla="*/ 452260 w 598047"/>
                <a:gd name="connsiteY44" fmla="*/ 128592 h 275866"/>
                <a:gd name="connsiteX45" fmla="*/ 451878 w 598047"/>
                <a:gd name="connsiteY45" fmla="*/ 126358 h 275866"/>
                <a:gd name="connsiteX46" fmla="*/ 453519 w 598047"/>
                <a:gd name="connsiteY46" fmla="*/ 100797 h 275866"/>
                <a:gd name="connsiteX47" fmla="*/ 453334 w 598047"/>
                <a:gd name="connsiteY47" fmla="*/ 93182 h 275866"/>
                <a:gd name="connsiteX48" fmla="*/ 452828 w 598047"/>
                <a:gd name="connsiteY48" fmla="*/ 90973 h 275866"/>
                <a:gd name="connsiteX49" fmla="*/ 451865 w 598047"/>
                <a:gd name="connsiteY49" fmla="*/ 66104 h 275866"/>
                <a:gd name="connsiteX50" fmla="*/ 450310 w 598047"/>
                <a:gd name="connsiteY50" fmla="*/ 46208 h 275866"/>
                <a:gd name="connsiteX51" fmla="*/ 451371 w 598047"/>
                <a:gd name="connsiteY51" fmla="*/ 31755 h 275866"/>
                <a:gd name="connsiteX52" fmla="*/ 459036 w 598047"/>
                <a:gd name="connsiteY52" fmla="*/ 24757 h 275866"/>
                <a:gd name="connsiteX53" fmla="*/ 474957 w 598047"/>
                <a:gd name="connsiteY53" fmla="*/ 23708 h 275866"/>
                <a:gd name="connsiteX54" fmla="*/ 478524 w 598047"/>
                <a:gd name="connsiteY54" fmla="*/ 24362 h 275866"/>
                <a:gd name="connsiteX55" fmla="*/ 493878 w 598047"/>
                <a:gd name="connsiteY55" fmla="*/ 25115 h 275866"/>
                <a:gd name="connsiteX56" fmla="*/ 507775 w 598047"/>
                <a:gd name="connsiteY56" fmla="*/ 29484 h 275866"/>
                <a:gd name="connsiteX57" fmla="*/ 510515 w 598047"/>
                <a:gd name="connsiteY57" fmla="*/ 31311 h 275866"/>
                <a:gd name="connsiteX58" fmla="*/ 511429 w 598047"/>
                <a:gd name="connsiteY58" fmla="*/ 32225 h 275866"/>
                <a:gd name="connsiteX59" fmla="*/ 513206 w 598047"/>
                <a:gd name="connsiteY59" fmla="*/ 32225 h 275866"/>
                <a:gd name="connsiteX60" fmla="*/ 512490 w 598047"/>
                <a:gd name="connsiteY60" fmla="*/ 37618 h 275866"/>
                <a:gd name="connsiteX61" fmla="*/ 512613 w 598047"/>
                <a:gd name="connsiteY61" fmla="*/ 46344 h 275866"/>
                <a:gd name="connsiteX62" fmla="*/ 514057 w 598047"/>
                <a:gd name="connsiteY62" fmla="*/ 51404 h 275866"/>
                <a:gd name="connsiteX63" fmla="*/ 513638 w 598047"/>
                <a:gd name="connsiteY63" fmla="*/ 53231 h 275866"/>
                <a:gd name="connsiteX64" fmla="*/ 513638 w 598047"/>
                <a:gd name="connsiteY64" fmla="*/ 54983 h 275866"/>
                <a:gd name="connsiteX65" fmla="*/ 514094 w 598047"/>
                <a:gd name="connsiteY65" fmla="*/ 56748 h 275866"/>
                <a:gd name="connsiteX66" fmla="*/ 513280 w 598047"/>
                <a:gd name="connsiteY66" fmla="*/ 63611 h 275866"/>
                <a:gd name="connsiteX67" fmla="*/ 512749 w 598047"/>
                <a:gd name="connsiteY67" fmla="*/ 65351 h 275866"/>
                <a:gd name="connsiteX68" fmla="*/ 512835 w 598047"/>
                <a:gd name="connsiteY68" fmla="*/ 67177 h 275866"/>
                <a:gd name="connsiteX69" fmla="*/ 513329 w 598047"/>
                <a:gd name="connsiteY69" fmla="*/ 69103 h 275866"/>
                <a:gd name="connsiteX70" fmla="*/ 513329 w 598047"/>
                <a:gd name="connsiteY70" fmla="*/ 87900 h 275866"/>
                <a:gd name="connsiteX71" fmla="*/ 512848 w 598047"/>
                <a:gd name="connsiteY71" fmla="*/ 89862 h 275866"/>
                <a:gd name="connsiteX72" fmla="*/ 512700 w 598047"/>
                <a:gd name="connsiteY72" fmla="*/ 92960 h 275866"/>
                <a:gd name="connsiteX73" fmla="*/ 513317 w 598047"/>
                <a:gd name="connsiteY73" fmla="*/ 94762 h 275866"/>
                <a:gd name="connsiteX74" fmla="*/ 514033 w 598047"/>
                <a:gd name="connsiteY74" fmla="*/ 100674 h 275866"/>
                <a:gd name="connsiteX75" fmla="*/ 513749 w 598047"/>
                <a:gd name="connsiteY75" fmla="*/ 102711 h 275866"/>
                <a:gd name="connsiteX76" fmla="*/ 515551 w 598047"/>
                <a:gd name="connsiteY76" fmla="*/ 118755 h 275866"/>
                <a:gd name="connsiteX77" fmla="*/ 515933 w 598047"/>
                <a:gd name="connsiteY77" fmla="*/ 119990 h 275866"/>
                <a:gd name="connsiteX78" fmla="*/ 516242 w 598047"/>
                <a:gd name="connsiteY78" fmla="*/ 120582 h 275866"/>
                <a:gd name="connsiteX79" fmla="*/ 516958 w 598047"/>
                <a:gd name="connsiteY79" fmla="*/ 121693 h 275866"/>
                <a:gd name="connsiteX80" fmla="*/ 518994 w 598047"/>
                <a:gd name="connsiteY80" fmla="*/ 129407 h 275866"/>
                <a:gd name="connsiteX81" fmla="*/ 520154 w 598047"/>
                <a:gd name="connsiteY81" fmla="*/ 135096 h 275866"/>
                <a:gd name="connsiteX82" fmla="*/ 520796 w 598047"/>
                <a:gd name="connsiteY82" fmla="*/ 136158 h 275866"/>
                <a:gd name="connsiteX83" fmla="*/ 521129 w 598047"/>
                <a:gd name="connsiteY83" fmla="*/ 136664 h 275866"/>
                <a:gd name="connsiteX84" fmla="*/ 521845 w 598047"/>
                <a:gd name="connsiteY84" fmla="*/ 137627 h 275866"/>
                <a:gd name="connsiteX85" fmla="*/ 523154 w 598047"/>
                <a:gd name="connsiteY85" fmla="*/ 139601 h 275866"/>
                <a:gd name="connsiteX86" fmla="*/ 523906 w 598047"/>
                <a:gd name="connsiteY86" fmla="*/ 141181 h 275866"/>
                <a:gd name="connsiteX87" fmla="*/ 524474 w 598047"/>
                <a:gd name="connsiteY87" fmla="*/ 143415 h 275866"/>
                <a:gd name="connsiteX88" fmla="*/ 524968 w 598047"/>
                <a:gd name="connsiteY88" fmla="*/ 145118 h 275866"/>
                <a:gd name="connsiteX89" fmla="*/ 526573 w 598047"/>
                <a:gd name="connsiteY89" fmla="*/ 150401 h 275866"/>
                <a:gd name="connsiteX90" fmla="*/ 527399 w 598047"/>
                <a:gd name="connsiteY90" fmla="*/ 151289 h 275866"/>
                <a:gd name="connsiteX91" fmla="*/ 527831 w 598047"/>
                <a:gd name="connsiteY91" fmla="*/ 151734 h 275866"/>
                <a:gd name="connsiteX92" fmla="*/ 528683 w 598047"/>
                <a:gd name="connsiteY92" fmla="*/ 152622 h 275866"/>
                <a:gd name="connsiteX93" fmla="*/ 532534 w 598047"/>
                <a:gd name="connsiteY93" fmla="*/ 160842 h 275866"/>
                <a:gd name="connsiteX94" fmla="*/ 532892 w 598047"/>
                <a:gd name="connsiteY94" fmla="*/ 161867 h 275866"/>
                <a:gd name="connsiteX95" fmla="*/ 533151 w 598047"/>
                <a:gd name="connsiteY95" fmla="*/ 162311 h 275866"/>
                <a:gd name="connsiteX96" fmla="*/ 533891 w 598047"/>
                <a:gd name="connsiteY96" fmla="*/ 163052 h 275866"/>
                <a:gd name="connsiteX97" fmla="*/ 535558 w 598047"/>
                <a:gd name="connsiteY97" fmla="*/ 164286 h 275866"/>
                <a:gd name="connsiteX98" fmla="*/ 536372 w 598047"/>
                <a:gd name="connsiteY98" fmla="*/ 165026 h 275866"/>
                <a:gd name="connsiteX99" fmla="*/ 536780 w 598047"/>
                <a:gd name="connsiteY99" fmla="*/ 165409 h 275866"/>
                <a:gd name="connsiteX100" fmla="*/ 537594 w 598047"/>
                <a:gd name="connsiteY100" fmla="*/ 166211 h 275866"/>
                <a:gd name="connsiteX101" fmla="*/ 538014 w 598047"/>
                <a:gd name="connsiteY101" fmla="*/ 166618 h 275866"/>
                <a:gd name="connsiteX102" fmla="*/ 538791 w 598047"/>
                <a:gd name="connsiteY102" fmla="*/ 167507 h 275866"/>
                <a:gd name="connsiteX103" fmla="*/ 541445 w 598047"/>
                <a:gd name="connsiteY103" fmla="*/ 172901 h 275866"/>
                <a:gd name="connsiteX104" fmla="*/ 542679 w 598047"/>
                <a:gd name="connsiteY104" fmla="*/ 174135 h 275866"/>
                <a:gd name="connsiteX105" fmla="*/ 548591 w 598047"/>
                <a:gd name="connsiteY105" fmla="*/ 178504 h 275866"/>
                <a:gd name="connsiteX106" fmla="*/ 549665 w 598047"/>
                <a:gd name="connsiteY106" fmla="*/ 179973 h 275866"/>
                <a:gd name="connsiteX107" fmla="*/ 552343 w 598047"/>
                <a:gd name="connsiteY107" fmla="*/ 183897 h 275866"/>
                <a:gd name="connsiteX108" fmla="*/ 553577 w 598047"/>
                <a:gd name="connsiteY108" fmla="*/ 185045 h 275866"/>
                <a:gd name="connsiteX109" fmla="*/ 557206 w 598047"/>
                <a:gd name="connsiteY109" fmla="*/ 186798 h 275866"/>
                <a:gd name="connsiteX110" fmla="*/ 558637 w 598047"/>
                <a:gd name="connsiteY110" fmla="*/ 187760 h 275866"/>
                <a:gd name="connsiteX111" fmla="*/ 561464 w 598047"/>
                <a:gd name="connsiteY111" fmla="*/ 190574 h 275866"/>
                <a:gd name="connsiteX112" fmla="*/ 562451 w 598047"/>
                <a:gd name="connsiteY112" fmla="*/ 191920 h 275866"/>
                <a:gd name="connsiteX113" fmla="*/ 564167 w 598047"/>
                <a:gd name="connsiteY113" fmla="*/ 193981 h 275866"/>
                <a:gd name="connsiteX114" fmla="*/ 565487 w 598047"/>
                <a:gd name="connsiteY114" fmla="*/ 194722 h 275866"/>
                <a:gd name="connsiteX115" fmla="*/ 568684 w 598047"/>
                <a:gd name="connsiteY115" fmla="*/ 195166 h 275866"/>
                <a:gd name="connsiteX116" fmla="*/ 570214 w 598047"/>
                <a:gd name="connsiteY116" fmla="*/ 195857 h 275866"/>
                <a:gd name="connsiteX117" fmla="*/ 572053 w 598047"/>
                <a:gd name="connsiteY117" fmla="*/ 197091 h 275866"/>
                <a:gd name="connsiteX118" fmla="*/ 573287 w 598047"/>
                <a:gd name="connsiteY118" fmla="*/ 198214 h 275866"/>
                <a:gd name="connsiteX119" fmla="*/ 574793 w 598047"/>
                <a:gd name="connsiteY119" fmla="*/ 199634 h 275866"/>
                <a:gd name="connsiteX120" fmla="*/ 576126 w 598047"/>
                <a:gd name="connsiteY120" fmla="*/ 200263 h 275866"/>
                <a:gd name="connsiteX121" fmla="*/ 578076 w 598047"/>
                <a:gd name="connsiteY121" fmla="*/ 200707 h 275866"/>
                <a:gd name="connsiteX122" fmla="*/ 579520 w 598047"/>
                <a:gd name="connsiteY122" fmla="*/ 201201 h 275866"/>
                <a:gd name="connsiteX123" fmla="*/ 580964 w 598047"/>
                <a:gd name="connsiteY123" fmla="*/ 201670 h 275866"/>
                <a:gd name="connsiteX124" fmla="*/ 582433 w 598047"/>
                <a:gd name="connsiteY124" fmla="*/ 202065 h 275866"/>
                <a:gd name="connsiteX125" fmla="*/ 583470 w 598047"/>
                <a:gd name="connsiteY125" fmla="*/ 202139 h 275866"/>
                <a:gd name="connsiteX126" fmla="*/ 585580 w 598047"/>
                <a:gd name="connsiteY126" fmla="*/ 202226 h 275866"/>
                <a:gd name="connsiteX127" fmla="*/ 587456 w 598047"/>
                <a:gd name="connsiteY127" fmla="*/ 203040 h 275866"/>
                <a:gd name="connsiteX128" fmla="*/ 588382 w 598047"/>
                <a:gd name="connsiteY128" fmla="*/ 203509 h 275866"/>
                <a:gd name="connsiteX129" fmla="*/ 589246 w 598047"/>
                <a:gd name="connsiteY129" fmla="*/ 203015 h 275866"/>
                <a:gd name="connsiteX130" fmla="*/ 590764 w 598047"/>
                <a:gd name="connsiteY130" fmla="*/ 202435 h 275866"/>
                <a:gd name="connsiteX131" fmla="*/ 593171 w 598047"/>
                <a:gd name="connsiteY131" fmla="*/ 202682 h 275866"/>
                <a:gd name="connsiteX132" fmla="*/ 594788 w 598047"/>
                <a:gd name="connsiteY132" fmla="*/ 203842 h 275866"/>
                <a:gd name="connsiteX133" fmla="*/ 594726 w 598047"/>
                <a:gd name="connsiteY133" fmla="*/ 207051 h 275866"/>
                <a:gd name="connsiteX134" fmla="*/ 548307 w 598047"/>
                <a:gd name="connsiteY134" fmla="*/ 189970 h 275866"/>
                <a:gd name="connsiteX135" fmla="*/ 540507 w 598047"/>
                <a:gd name="connsiteY135" fmla="*/ 183071 h 275866"/>
                <a:gd name="connsiteX136" fmla="*/ 523228 w 598047"/>
                <a:gd name="connsiteY136" fmla="*/ 159287 h 275866"/>
                <a:gd name="connsiteX137" fmla="*/ 508861 w 598047"/>
                <a:gd name="connsiteY137" fmla="*/ 113769 h 275866"/>
                <a:gd name="connsiteX138" fmla="*/ 504406 w 598047"/>
                <a:gd name="connsiteY138" fmla="*/ 80334 h 275866"/>
                <a:gd name="connsiteX139" fmla="*/ 506455 w 598047"/>
                <a:gd name="connsiteY139" fmla="*/ 44764 h 275866"/>
                <a:gd name="connsiteX140" fmla="*/ 507282 w 598047"/>
                <a:gd name="connsiteY140" fmla="*/ 34298 h 275866"/>
                <a:gd name="connsiteX141" fmla="*/ 504603 w 598047"/>
                <a:gd name="connsiteY141" fmla="*/ 31052 h 275866"/>
                <a:gd name="connsiteX142" fmla="*/ 494569 w 598047"/>
                <a:gd name="connsiteY142" fmla="*/ 30682 h 275866"/>
                <a:gd name="connsiteX143" fmla="*/ 485016 w 598047"/>
                <a:gd name="connsiteY143" fmla="*/ 30114 h 275866"/>
                <a:gd name="connsiteX144" fmla="*/ 468614 w 598047"/>
                <a:gd name="connsiteY144" fmla="*/ 29497 h 275866"/>
                <a:gd name="connsiteX145" fmla="*/ 464380 w 598047"/>
                <a:gd name="connsiteY145" fmla="*/ 29855 h 275866"/>
                <a:gd name="connsiteX146" fmla="*/ 461184 w 598047"/>
                <a:gd name="connsiteY146" fmla="*/ 29768 h 275866"/>
                <a:gd name="connsiteX147" fmla="*/ 460714 w 598047"/>
                <a:gd name="connsiteY147" fmla="*/ 29892 h 275866"/>
                <a:gd name="connsiteX148" fmla="*/ 459838 w 598047"/>
                <a:gd name="connsiteY148" fmla="*/ 30200 h 275866"/>
                <a:gd name="connsiteX149" fmla="*/ 459085 w 598047"/>
                <a:gd name="connsiteY149" fmla="*/ 30682 h 275866"/>
                <a:gd name="connsiteX150" fmla="*/ 458814 w 598047"/>
                <a:gd name="connsiteY150" fmla="*/ 31039 h 275866"/>
                <a:gd name="connsiteX151" fmla="*/ 458468 w 598047"/>
                <a:gd name="connsiteY151" fmla="*/ 32434 h 275866"/>
                <a:gd name="connsiteX152" fmla="*/ 458468 w 598047"/>
                <a:gd name="connsiteY152" fmla="*/ 34088 h 275866"/>
                <a:gd name="connsiteX153" fmla="*/ 458468 w 598047"/>
                <a:gd name="connsiteY153" fmla="*/ 37791 h 275866"/>
                <a:gd name="connsiteX154" fmla="*/ 458468 w 598047"/>
                <a:gd name="connsiteY154" fmla="*/ 41074 h 275866"/>
                <a:gd name="connsiteX155" fmla="*/ 458974 w 598047"/>
                <a:gd name="connsiteY155" fmla="*/ 47677 h 275866"/>
                <a:gd name="connsiteX156" fmla="*/ 459283 w 598047"/>
                <a:gd name="connsiteY156" fmla="*/ 48985 h 275866"/>
                <a:gd name="connsiteX157" fmla="*/ 459394 w 598047"/>
                <a:gd name="connsiteY157" fmla="*/ 51700 h 275866"/>
                <a:gd name="connsiteX158" fmla="*/ 460172 w 598047"/>
                <a:gd name="connsiteY158" fmla="*/ 57871 h 275866"/>
                <a:gd name="connsiteX159" fmla="*/ 460270 w 598047"/>
                <a:gd name="connsiteY159" fmla="*/ 59328 h 275866"/>
                <a:gd name="connsiteX160" fmla="*/ 461159 w 598047"/>
                <a:gd name="connsiteY160" fmla="*/ 67733 h 275866"/>
                <a:gd name="connsiteX161" fmla="*/ 463109 w 598047"/>
                <a:gd name="connsiteY161" fmla="*/ 104019 h 275866"/>
                <a:gd name="connsiteX162" fmla="*/ 460381 w 598047"/>
                <a:gd name="connsiteY162" fmla="*/ 133751 h 275866"/>
                <a:gd name="connsiteX163" fmla="*/ 459480 w 598047"/>
                <a:gd name="connsiteY163" fmla="*/ 138219 h 275866"/>
                <a:gd name="connsiteX164" fmla="*/ 443040 w 598047"/>
                <a:gd name="connsiteY164" fmla="*/ 196227 h 275866"/>
                <a:gd name="connsiteX165" fmla="*/ 436203 w 598047"/>
                <a:gd name="connsiteY165" fmla="*/ 209520 h 275866"/>
                <a:gd name="connsiteX166" fmla="*/ 435438 w 598047"/>
                <a:gd name="connsiteY166" fmla="*/ 210655 h 275866"/>
                <a:gd name="connsiteX167" fmla="*/ 362804 w 598047"/>
                <a:gd name="connsiteY167" fmla="*/ 262690 h 275866"/>
                <a:gd name="connsiteX168" fmla="*/ 287072 w 598047"/>
                <a:gd name="connsiteY168" fmla="*/ 274292 h 275866"/>
                <a:gd name="connsiteX169" fmla="*/ 207638 w 598047"/>
                <a:gd name="connsiteY169" fmla="*/ 262098 h 275866"/>
                <a:gd name="connsiteX170" fmla="*/ 205910 w 598047"/>
                <a:gd name="connsiteY170" fmla="*/ 261505 h 275866"/>
                <a:gd name="connsiteX171" fmla="*/ 160565 w 598047"/>
                <a:gd name="connsiteY171" fmla="*/ 237438 h 275866"/>
                <a:gd name="connsiteX172" fmla="*/ 155628 w 598047"/>
                <a:gd name="connsiteY172" fmla="*/ 233340 h 275866"/>
                <a:gd name="connsiteX173" fmla="*/ 127377 w 598047"/>
                <a:gd name="connsiteY173" fmla="*/ 194277 h 275866"/>
                <a:gd name="connsiteX174" fmla="*/ 124736 w 598047"/>
                <a:gd name="connsiteY174" fmla="*/ 188958 h 275866"/>
                <a:gd name="connsiteX175" fmla="*/ 124538 w 598047"/>
                <a:gd name="connsiteY175" fmla="*/ 185107 h 275866"/>
                <a:gd name="connsiteX176" fmla="*/ 125044 w 598047"/>
                <a:gd name="connsiteY176" fmla="*/ 179775 h 275866"/>
                <a:gd name="connsiteX177" fmla="*/ 119367 w 598047"/>
                <a:gd name="connsiteY177" fmla="*/ 135899 h 275866"/>
                <a:gd name="connsiteX178" fmla="*/ 114085 w 598047"/>
                <a:gd name="connsiteY178" fmla="*/ 76286 h 275866"/>
                <a:gd name="connsiteX179" fmla="*/ 109296 w 598047"/>
                <a:gd name="connsiteY179" fmla="*/ 42382 h 275866"/>
                <a:gd name="connsiteX180" fmla="*/ 85944 w 598047"/>
                <a:gd name="connsiteY180" fmla="*/ 22018 h 275866"/>
                <a:gd name="connsiteX181" fmla="*/ 70442 w 598047"/>
                <a:gd name="connsiteY181" fmla="*/ 21536 h 275866"/>
                <a:gd name="connsiteX182" fmla="*/ 38920 w 598047"/>
                <a:gd name="connsiteY182" fmla="*/ 16599 h 275866"/>
                <a:gd name="connsiteX183" fmla="*/ -970 w 598047"/>
                <a:gd name="connsiteY183" fmla="*/ -186 h 275866"/>
                <a:gd name="connsiteX184" fmla="*/ -2697 w 598047"/>
                <a:gd name="connsiteY184" fmla="*/ -1556 h 275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598047" h="275866">
                  <a:moveTo>
                    <a:pt x="-2697" y="-1556"/>
                  </a:moveTo>
                  <a:cubicBezTo>
                    <a:pt x="-550" y="-1729"/>
                    <a:pt x="1129" y="-532"/>
                    <a:pt x="2770" y="505"/>
                  </a:cubicBezTo>
                  <a:cubicBezTo>
                    <a:pt x="9373" y="4652"/>
                    <a:pt x="16581" y="7441"/>
                    <a:pt x="23814" y="10268"/>
                  </a:cubicBezTo>
                  <a:cubicBezTo>
                    <a:pt x="32552" y="13736"/>
                    <a:pt x="41623" y="16328"/>
                    <a:pt x="50880" y="17994"/>
                  </a:cubicBezTo>
                  <a:cubicBezTo>
                    <a:pt x="57582" y="19166"/>
                    <a:pt x="64247" y="20734"/>
                    <a:pt x="71158" y="20289"/>
                  </a:cubicBezTo>
                  <a:cubicBezTo>
                    <a:pt x="77379" y="19944"/>
                    <a:pt x="83624" y="20265"/>
                    <a:pt x="89770" y="21240"/>
                  </a:cubicBezTo>
                  <a:cubicBezTo>
                    <a:pt x="97830" y="22474"/>
                    <a:pt x="107358" y="27966"/>
                    <a:pt x="109518" y="38260"/>
                  </a:cubicBezTo>
                  <a:cubicBezTo>
                    <a:pt x="110370" y="42246"/>
                    <a:pt x="111641" y="46159"/>
                    <a:pt x="111900" y="50269"/>
                  </a:cubicBezTo>
                  <a:cubicBezTo>
                    <a:pt x="111961" y="53231"/>
                    <a:pt x="113973" y="55798"/>
                    <a:pt x="116837" y="56563"/>
                  </a:cubicBezTo>
                  <a:cubicBezTo>
                    <a:pt x="125698" y="59698"/>
                    <a:pt x="134400" y="59587"/>
                    <a:pt x="142928" y="55465"/>
                  </a:cubicBezTo>
                  <a:cubicBezTo>
                    <a:pt x="143891" y="54996"/>
                    <a:pt x="144816" y="54465"/>
                    <a:pt x="145804" y="54058"/>
                  </a:cubicBezTo>
                  <a:cubicBezTo>
                    <a:pt x="148272" y="53021"/>
                    <a:pt x="149198" y="53502"/>
                    <a:pt x="149284" y="56255"/>
                  </a:cubicBezTo>
                  <a:cubicBezTo>
                    <a:pt x="149667" y="68399"/>
                    <a:pt x="152209" y="80260"/>
                    <a:pt x="154122" y="92195"/>
                  </a:cubicBezTo>
                  <a:cubicBezTo>
                    <a:pt x="155246" y="99193"/>
                    <a:pt x="157627" y="105993"/>
                    <a:pt x="159417" y="112880"/>
                  </a:cubicBezTo>
                  <a:cubicBezTo>
                    <a:pt x="162083" y="123162"/>
                    <a:pt x="164428" y="133529"/>
                    <a:pt x="168563" y="143366"/>
                  </a:cubicBezTo>
                  <a:cubicBezTo>
                    <a:pt x="173623" y="155449"/>
                    <a:pt x="179671" y="166927"/>
                    <a:pt x="188310" y="176937"/>
                  </a:cubicBezTo>
                  <a:cubicBezTo>
                    <a:pt x="190779" y="179812"/>
                    <a:pt x="193247" y="182700"/>
                    <a:pt x="195987" y="185329"/>
                  </a:cubicBezTo>
                  <a:cubicBezTo>
                    <a:pt x="197567" y="186613"/>
                    <a:pt x="198172" y="188760"/>
                    <a:pt x="197493" y="190686"/>
                  </a:cubicBezTo>
                  <a:cubicBezTo>
                    <a:pt x="195753" y="196005"/>
                    <a:pt x="197184" y="200633"/>
                    <a:pt x="200714" y="204620"/>
                  </a:cubicBezTo>
                  <a:cubicBezTo>
                    <a:pt x="202578" y="206718"/>
                    <a:pt x="202973" y="209483"/>
                    <a:pt x="204750" y="211667"/>
                  </a:cubicBezTo>
                  <a:cubicBezTo>
                    <a:pt x="208527" y="216308"/>
                    <a:pt x="213821" y="217666"/>
                    <a:pt x="219030" y="219159"/>
                  </a:cubicBezTo>
                  <a:cubicBezTo>
                    <a:pt x="226435" y="221294"/>
                    <a:pt x="233840" y="223565"/>
                    <a:pt x="241431" y="225071"/>
                  </a:cubicBezTo>
                  <a:cubicBezTo>
                    <a:pt x="248120" y="226404"/>
                    <a:pt x="254896" y="226959"/>
                    <a:pt x="261623" y="227922"/>
                  </a:cubicBezTo>
                  <a:cubicBezTo>
                    <a:pt x="271040" y="229255"/>
                    <a:pt x="280457" y="228440"/>
                    <a:pt x="289862" y="228700"/>
                  </a:cubicBezTo>
                  <a:cubicBezTo>
                    <a:pt x="297131" y="228761"/>
                    <a:pt x="304401" y="228193"/>
                    <a:pt x="311571" y="227033"/>
                  </a:cubicBezTo>
                  <a:cubicBezTo>
                    <a:pt x="313880" y="226873"/>
                    <a:pt x="316188" y="226873"/>
                    <a:pt x="318496" y="227033"/>
                  </a:cubicBezTo>
                  <a:cubicBezTo>
                    <a:pt x="318866" y="228971"/>
                    <a:pt x="317792" y="230440"/>
                    <a:pt x="317261" y="231847"/>
                  </a:cubicBezTo>
                  <a:cubicBezTo>
                    <a:pt x="312362" y="243535"/>
                    <a:pt x="313435" y="256889"/>
                    <a:pt x="320150" y="267639"/>
                  </a:cubicBezTo>
                  <a:cubicBezTo>
                    <a:pt x="321655" y="269935"/>
                    <a:pt x="324012" y="269120"/>
                    <a:pt x="325975" y="268738"/>
                  </a:cubicBezTo>
                  <a:cubicBezTo>
                    <a:pt x="329085" y="268133"/>
                    <a:pt x="332257" y="267701"/>
                    <a:pt x="335330" y="267022"/>
                  </a:cubicBezTo>
                  <a:cubicBezTo>
                    <a:pt x="344352" y="265035"/>
                    <a:pt x="353560" y="264060"/>
                    <a:pt x="362483" y="261678"/>
                  </a:cubicBezTo>
                  <a:cubicBezTo>
                    <a:pt x="371493" y="259444"/>
                    <a:pt x="380194" y="256136"/>
                    <a:pt x="388402" y="251804"/>
                  </a:cubicBezTo>
                  <a:cubicBezTo>
                    <a:pt x="390611" y="250570"/>
                    <a:pt x="393832" y="249866"/>
                    <a:pt x="393474" y="246176"/>
                  </a:cubicBezTo>
                  <a:cubicBezTo>
                    <a:pt x="395227" y="244263"/>
                    <a:pt x="397263" y="242634"/>
                    <a:pt x="399510" y="241326"/>
                  </a:cubicBezTo>
                  <a:cubicBezTo>
                    <a:pt x="402398" y="239462"/>
                    <a:pt x="404002" y="236463"/>
                    <a:pt x="406261" y="234167"/>
                  </a:cubicBezTo>
                  <a:cubicBezTo>
                    <a:pt x="412716" y="227650"/>
                    <a:pt x="417998" y="220319"/>
                    <a:pt x="423540" y="213099"/>
                  </a:cubicBezTo>
                  <a:cubicBezTo>
                    <a:pt x="426305" y="209495"/>
                    <a:pt x="429871" y="206829"/>
                    <a:pt x="430118" y="201658"/>
                  </a:cubicBezTo>
                  <a:cubicBezTo>
                    <a:pt x="430303" y="198054"/>
                    <a:pt x="433216" y="195487"/>
                    <a:pt x="435574" y="192895"/>
                  </a:cubicBezTo>
                  <a:cubicBezTo>
                    <a:pt x="437931" y="190303"/>
                    <a:pt x="439140" y="188045"/>
                    <a:pt x="438906" y="184749"/>
                  </a:cubicBezTo>
                  <a:cubicBezTo>
                    <a:pt x="438634" y="181046"/>
                    <a:pt x="440263" y="177936"/>
                    <a:pt x="442497" y="175134"/>
                  </a:cubicBezTo>
                  <a:cubicBezTo>
                    <a:pt x="444620" y="172703"/>
                    <a:pt x="445669" y="169507"/>
                    <a:pt x="445398" y="166285"/>
                  </a:cubicBezTo>
                  <a:cubicBezTo>
                    <a:pt x="445188" y="162903"/>
                    <a:pt x="446114" y="159546"/>
                    <a:pt x="448014" y="156745"/>
                  </a:cubicBezTo>
                  <a:cubicBezTo>
                    <a:pt x="449730" y="154190"/>
                    <a:pt x="450372" y="151055"/>
                    <a:pt x="449792" y="148031"/>
                  </a:cubicBezTo>
                  <a:cubicBezTo>
                    <a:pt x="449026" y="144094"/>
                    <a:pt x="449656" y="140021"/>
                    <a:pt x="451569" y="136504"/>
                  </a:cubicBezTo>
                  <a:cubicBezTo>
                    <a:pt x="452964" y="134097"/>
                    <a:pt x="453223" y="131196"/>
                    <a:pt x="452260" y="128592"/>
                  </a:cubicBezTo>
                  <a:cubicBezTo>
                    <a:pt x="451927" y="127901"/>
                    <a:pt x="451791" y="127123"/>
                    <a:pt x="451878" y="126358"/>
                  </a:cubicBezTo>
                  <a:cubicBezTo>
                    <a:pt x="454210" y="117941"/>
                    <a:pt x="452396" y="109277"/>
                    <a:pt x="453519" y="100797"/>
                  </a:cubicBezTo>
                  <a:cubicBezTo>
                    <a:pt x="453865" y="98193"/>
                    <a:pt x="454371" y="95713"/>
                    <a:pt x="453334" y="93182"/>
                  </a:cubicBezTo>
                  <a:cubicBezTo>
                    <a:pt x="452988" y="92504"/>
                    <a:pt x="452816" y="91738"/>
                    <a:pt x="452828" y="90973"/>
                  </a:cubicBezTo>
                  <a:cubicBezTo>
                    <a:pt x="453815" y="82642"/>
                    <a:pt x="452100" y="74398"/>
                    <a:pt x="451865" y="66104"/>
                  </a:cubicBezTo>
                  <a:cubicBezTo>
                    <a:pt x="451692" y="59451"/>
                    <a:pt x="451174" y="52811"/>
                    <a:pt x="450310" y="46208"/>
                  </a:cubicBezTo>
                  <a:cubicBezTo>
                    <a:pt x="449779" y="41370"/>
                    <a:pt x="450150" y="36470"/>
                    <a:pt x="451371" y="31755"/>
                  </a:cubicBezTo>
                  <a:cubicBezTo>
                    <a:pt x="452223" y="28053"/>
                    <a:pt x="455272" y="25263"/>
                    <a:pt x="459036" y="24757"/>
                  </a:cubicBezTo>
                  <a:cubicBezTo>
                    <a:pt x="464282" y="23795"/>
                    <a:pt x="469626" y="23437"/>
                    <a:pt x="474957" y="23708"/>
                  </a:cubicBezTo>
                  <a:cubicBezTo>
                    <a:pt x="476179" y="23671"/>
                    <a:pt x="477389" y="23894"/>
                    <a:pt x="478524" y="24362"/>
                  </a:cubicBezTo>
                  <a:cubicBezTo>
                    <a:pt x="483276" y="26868"/>
                    <a:pt x="488904" y="27139"/>
                    <a:pt x="493878" y="25115"/>
                  </a:cubicBezTo>
                  <a:cubicBezTo>
                    <a:pt x="499271" y="23165"/>
                    <a:pt x="503999" y="25251"/>
                    <a:pt x="507775" y="29484"/>
                  </a:cubicBezTo>
                  <a:cubicBezTo>
                    <a:pt x="508405" y="30509"/>
                    <a:pt x="509553" y="30719"/>
                    <a:pt x="510515" y="31311"/>
                  </a:cubicBezTo>
                  <a:cubicBezTo>
                    <a:pt x="510774" y="31657"/>
                    <a:pt x="511145" y="31891"/>
                    <a:pt x="511429" y="32225"/>
                  </a:cubicBezTo>
                  <a:lnTo>
                    <a:pt x="513206" y="32225"/>
                  </a:lnTo>
                  <a:cubicBezTo>
                    <a:pt x="514637" y="34236"/>
                    <a:pt x="513539" y="35989"/>
                    <a:pt x="512490" y="37618"/>
                  </a:cubicBezTo>
                  <a:cubicBezTo>
                    <a:pt x="510589" y="40605"/>
                    <a:pt x="510330" y="43419"/>
                    <a:pt x="512613" y="46344"/>
                  </a:cubicBezTo>
                  <a:cubicBezTo>
                    <a:pt x="513786" y="47751"/>
                    <a:pt x="514304" y="49590"/>
                    <a:pt x="514057" y="51404"/>
                  </a:cubicBezTo>
                  <a:cubicBezTo>
                    <a:pt x="513946" y="52021"/>
                    <a:pt x="513811" y="52626"/>
                    <a:pt x="513638" y="53231"/>
                  </a:cubicBezTo>
                  <a:cubicBezTo>
                    <a:pt x="513551" y="53811"/>
                    <a:pt x="513551" y="54403"/>
                    <a:pt x="513638" y="54983"/>
                  </a:cubicBezTo>
                  <a:cubicBezTo>
                    <a:pt x="513786" y="55576"/>
                    <a:pt x="513959" y="56156"/>
                    <a:pt x="514094" y="56748"/>
                  </a:cubicBezTo>
                  <a:cubicBezTo>
                    <a:pt x="514477" y="59069"/>
                    <a:pt x="514193" y="61451"/>
                    <a:pt x="513280" y="63611"/>
                  </a:cubicBezTo>
                  <a:cubicBezTo>
                    <a:pt x="513070" y="64178"/>
                    <a:pt x="512885" y="64758"/>
                    <a:pt x="512749" y="65351"/>
                  </a:cubicBezTo>
                  <a:cubicBezTo>
                    <a:pt x="512688" y="65956"/>
                    <a:pt x="512712" y="66573"/>
                    <a:pt x="512835" y="67177"/>
                  </a:cubicBezTo>
                  <a:cubicBezTo>
                    <a:pt x="513008" y="67819"/>
                    <a:pt x="513193" y="68412"/>
                    <a:pt x="513329" y="69103"/>
                  </a:cubicBezTo>
                  <a:cubicBezTo>
                    <a:pt x="513588" y="75373"/>
                    <a:pt x="513033" y="81642"/>
                    <a:pt x="513329" y="87900"/>
                  </a:cubicBezTo>
                  <a:cubicBezTo>
                    <a:pt x="513206" y="88566"/>
                    <a:pt x="513021" y="89221"/>
                    <a:pt x="512848" y="89862"/>
                  </a:cubicBezTo>
                  <a:cubicBezTo>
                    <a:pt x="512589" y="90874"/>
                    <a:pt x="512527" y="91923"/>
                    <a:pt x="512700" y="92960"/>
                  </a:cubicBezTo>
                  <a:cubicBezTo>
                    <a:pt x="512860" y="93577"/>
                    <a:pt x="513070" y="94182"/>
                    <a:pt x="513317" y="94762"/>
                  </a:cubicBezTo>
                  <a:cubicBezTo>
                    <a:pt x="514206" y="96601"/>
                    <a:pt x="514465" y="98675"/>
                    <a:pt x="514033" y="100674"/>
                  </a:cubicBezTo>
                  <a:cubicBezTo>
                    <a:pt x="513922" y="101353"/>
                    <a:pt x="513798" y="102032"/>
                    <a:pt x="513749" y="102711"/>
                  </a:cubicBezTo>
                  <a:cubicBezTo>
                    <a:pt x="515032" y="107956"/>
                    <a:pt x="515637" y="113350"/>
                    <a:pt x="515551" y="118755"/>
                  </a:cubicBezTo>
                  <a:cubicBezTo>
                    <a:pt x="515674" y="119187"/>
                    <a:pt x="515785" y="119607"/>
                    <a:pt x="515933" y="119990"/>
                  </a:cubicBezTo>
                  <a:cubicBezTo>
                    <a:pt x="516045" y="120187"/>
                    <a:pt x="516131" y="120385"/>
                    <a:pt x="516242" y="120582"/>
                  </a:cubicBezTo>
                  <a:cubicBezTo>
                    <a:pt x="516353" y="120780"/>
                    <a:pt x="516723" y="121323"/>
                    <a:pt x="516958" y="121693"/>
                  </a:cubicBezTo>
                  <a:cubicBezTo>
                    <a:pt x="518513" y="123951"/>
                    <a:pt x="519229" y="126679"/>
                    <a:pt x="518994" y="129407"/>
                  </a:cubicBezTo>
                  <a:cubicBezTo>
                    <a:pt x="518859" y="131369"/>
                    <a:pt x="519253" y="133344"/>
                    <a:pt x="520154" y="135096"/>
                  </a:cubicBezTo>
                  <a:cubicBezTo>
                    <a:pt x="520377" y="135442"/>
                    <a:pt x="520586" y="135812"/>
                    <a:pt x="520796" y="136158"/>
                  </a:cubicBezTo>
                  <a:lnTo>
                    <a:pt x="521129" y="136664"/>
                  </a:lnTo>
                  <a:cubicBezTo>
                    <a:pt x="521389" y="136972"/>
                    <a:pt x="521611" y="137306"/>
                    <a:pt x="521845" y="137627"/>
                  </a:cubicBezTo>
                  <a:cubicBezTo>
                    <a:pt x="522327" y="138256"/>
                    <a:pt x="522759" y="138910"/>
                    <a:pt x="523154" y="139601"/>
                  </a:cubicBezTo>
                  <a:cubicBezTo>
                    <a:pt x="523450" y="140107"/>
                    <a:pt x="523709" y="140638"/>
                    <a:pt x="523906" y="141181"/>
                  </a:cubicBezTo>
                  <a:cubicBezTo>
                    <a:pt x="524166" y="141909"/>
                    <a:pt x="524289" y="142675"/>
                    <a:pt x="524474" y="143415"/>
                  </a:cubicBezTo>
                  <a:cubicBezTo>
                    <a:pt x="524659" y="144156"/>
                    <a:pt x="524807" y="144550"/>
                    <a:pt x="524968" y="145118"/>
                  </a:cubicBezTo>
                  <a:cubicBezTo>
                    <a:pt x="525375" y="146933"/>
                    <a:pt x="525190" y="148907"/>
                    <a:pt x="526573" y="150401"/>
                  </a:cubicBezTo>
                  <a:lnTo>
                    <a:pt x="527399" y="151289"/>
                  </a:lnTo>
                  <a:lnTo>
                    <a:pt x="527831" y="151734"/>
                  </a:lnTo>
                  <a:cubicBezTo>
                    <a:pt x="528128" y="152017"/>
                    <a:pt x="528411" y="152314"/>
                    <a:pt x="528683" y="152622"/>
                  </a:cubicBezTo>
                  <a:cubicBezTo>
                    <a:pt x="530707" y="154955"/>
                    <a:pt x="532040" y="157794"/>
                    <a:pt x="532534" y="160842"/>
                  </a:cubicBezTo>
                  <a:cubicBezTo>
                    <a:pt x="532657" y="161188"/>
                    <a:pt x="532756" y="161533"/>
                    <a:pt x="532892" y="161867"/>
                  </a:cubicBezTo>
                  <a:lnTo>
                    <a:pt x="533151" y="162311"/>
                  </a:lnTo>
                  <a:cubicBezTo>
                    <a:pt x="533385" y="162570"/>
                    <a:pt x="533632" y="162817"/>
                    <a:pt x="533891" y="163052"/>
                  </a:cubicBezTo>
                  <a:cubicBezTo>
                    <a:pt x="534447" y="163471"/>
                    <a:pt x="535027" y="163878"/>
                    <a:pt x="535558" y="164286"/>
                  </a:cubicBezTo>
                  <a:cubicBezTo>
                    <a:pt x="535842" y="164520"/>
                    <a:pt x="536113" y="164767"/>
                    <a:pt x="536372" y="165026"/>
                  </a:cubicBezTo>
                  <a:lnTo>
                    <a:pt x="536780" y="165409"/>
                  </a:lnTo>
                  <a:cubicBezTo>
                    <a:pt x="537063" y="165668"/>
                    <a:pt x="537323" y="165939"/>
                    <a:pt x="537594" y="166211"/>
                  </a:cubicBezTo>
                  <a:cubicBezTo>
                    <a:pt x="537865" y="166482"/>
                    <a:pt x="537865" y="166482"/>
                    <a:pt x="538014" y="166618"/>
                  </a:cubicBezTo>
                  <a:cubicBezTo>
                    <a:pt x="538285" y="166902"/>
                    <a:pt x="538544" y="167198"/>
                    <a:pt x="538791" y="167507"/>
                  </a:cubicBezTo>
                  <a:cubicBezTo>
                    <a:pt x="540087" y="169112"/>
                    <a:pt x="540581" y="171098"/>
                    <a:pt x="541445" y="172901"/>
                  </a:cubicBezTo>
                  <a:cubicBezTo>
                    <a:pt x="541778" y="173382"/>
                    <a:pt x="542198" y="173802"/>
                    <a:pt x="542679" y="174135"/>
                  </a:cubicBezTo>
                  <a:cubicBezTo>
                    <a:pt x="544802" y="175369"/>
                    <a:pt x="547209" y="176245"/>
                    <a:pt x="548591" y="178504"/>
                  </a:cubicBezTo>
                  <a:cubicBezTo>
                    <a:pt x="548949" y="178985"/>
                    <a:pt x="549294" y="179491"/>
                    <a:pt x="549665" y="179973"/>
                  </a:cubicBezTo>
                  <a:cubicBezTo>
                    <a:pt x="550689" y="181195"/>
                    <a:pt x="551578" y="182503"/>
                    <a:pt x="552343" y="183897"/>
                  </a:cubicBezTo>
                  <a:cubicBezTo>
                    <a:pt x="552676" y="184354"/>
                    <a:pt x="553096" y="184749"/>
                    <a:pt x="553577" y="185045"/>
                  </a:cubicBezTo>
                  <a:cubicBezTo>
                    <a:pt x="554824" y="185551"/>
                    <a:pt x="556033" y="186144"/>
                    <a:pt x="557206" y="186798"/>
                  </a:cubicBezTo>
                  <a:lnTo>
                    <a:pt x="558637" y="187760"/>
                  </a:lnTo>
                  <a:cubicBezTo>
                    <a:pt x="559785" y="188464"/>
                    <a:pt x="560748" y="189427"/>
                    <a:pt x="561464" y="190574"/>
                  </a:cubicBezTo>
                  <a:cubicBezTo>
                    <a:pt x="561785" y="191031"/>
                    <a:pt x="562106" y="191488"/>
                    <a:pt x="562451" y="191920"/>
                  </a:cubicBezTo>
                  <a:cubicBezTo>
                    <a:pt x="563031" y="192599"/>
                    <a:pt x="563587" y="193314"/>
                    <a:pt x="564167" y="193981"/>
                  </a:cubicBezTo>
                  <a:cubicBezTo>
                    <a:pt x="564549" y="194326"/>
                    <a:pt x="564994" y="194573"/>
                    <a:pt x="565487" y="194722"/>
                  </a:cubicBezTo>
                  <a:cubicBezTo>
                    <a:pt x="566561" y="194808"/>
                    <a:pt x="567623" y="194956"/>
                    <a:pt x="568684" y="195166"/>
                  </a:cubicBezTo>
                  <a:cubicBezTo>
                    <a:pt x="569215" y="195351"/>
                    <a:pt x="569733" y="195573"/>
                    <a:pt x="570214" y="195857"/>
                  </a:cubicBezTo>
                  <a:cubicBezTo>
                    <a:pt x="570868" y="196203"/>
                    <a:pt x="571486" y="196622"/>
                    <a:pt x="572053" y="197091"/>
                  </a:cubicBezTo>
                  <a:cubicBezTo>
                    <a:pt x="572485" y="197437"/>
                    <a:pt x="572893" y="197819"/>
                    <a:pt x="573287" y="198214"/>
                  </a:cubicBezTo>
                  <a:cubicBezTo>
                    <a:pt x="573794" y="198696"/>
                    <a:pt x="574263" y="199202"/>
                    <a:pt x="574793" y="199634"/>
                  </a:cubicBezTo>
                  <a:cubicBezTo>
                    <a:pt x="575201" y="199918"/>
                    <a:pt x="575645" y="200127"/>
                    <a:pt x="576126" y="200263"/>
                  </a:cubicBezTo>
                  <a:cubicBezTo>
                    <a:pt x="576780" y="200399"/>
                    <a:pt x="577447" y="200510"/>
                    <a:pt x="578076" y="200707"/>
                  </a:cubicBezTo>
                  <a:cubicBezTo>
                    <a:pt x="578706" y="200905"/>
                    <a:pt x="579039" y="201053"/>
                    <a:pt x="579520" y="201201"/>
                  </a:cubicBezTo>
                  <a:cubicBezTo>
                    <a:pt x="580014" y="201337"/>
                    <a:pt x="580495" y="201485"/>
                    <a:pt x="580964" y="201670"/>
                  </a:cubicBezTo>
                  <a:cubicBezTo>
                    <a:pt x="581446" y="201843"/>
                    <a:pt x="581939" y="201966"/>
                    <a:pt x="582433" y="202065"/>
                  </a:cubicBezTo>
                  <a:lnTo>
                    <a:pt x="583470" y="202139"/>
                  </a:lnTo>
                  <a:cubicBezTo>
                    <a:pt x="584173" y="202139"/>
                    <a:pt x="584877" y="202139"/>
                    <a:pt x="585580" y="202226"/>
                  </a:cubicBezTo>
                  <a:cubicBezTo>
                    <a:pt x="586284" y="202275"/>
                    <a:pt x="586950" y="202559"/>
                    <a:pt x="587456" y="203040"/>
                  </a:cubicBezTo>
                  <a:cubicBezTo>
                    <a:pt x="587765" y="203200"/>
                    <a:pt x="587703" y="204028"/>
                    <a:pt x="588382" y="203509"/>
                  </a:cubicBezTo>
                  <a:cubicBezTo>
                    <a:pt x="588653" y="203324"/>
                    <a:pt x="588950" y="203164"/>
                    <a:pt x="589246" y="203015"/>
                  </a:cubicBezTo>
                  <a:cubicBezTo>
                    <a:pt x="589727" y="202756"/>
                    <a:pt x="590233" y="202559"/>
                    <a:pt x="590764" y="202435"/>
                  </a:cubicBezTo>
                  <a:cubicBezTo>
                    <a:pt x="591579" y="202287"/>
                    <a:pt x="592406" y="202374"/>
                    <a:pt x="593171" y="202682"/>
                  </a:cubicBezTo>
                  <a:cubicBezTo>
                    <a:pt x="593776" y="202954"/>
                    <a:pt x="594331" y="203349"/>
                    <a:pt x="594788" y="203842"/>
                  </a:cubicBezTo>
                  <a:cubicBezTo>
                    <a:pt x="595565" y="204780"/>
                    <a:pt x="595528" y="206138"/>
                    <a:pt x="594726" y="207051"/>
                  </a:cubicBezTo>
                  <a:cubicBezTo>
                    <a:pt x="577447" y="206323"/>
                    <a:pt x="560884" y="203620"/>
                    <a:pt x="548307" y="189970"/>
                  </a:cubicBezTo>
                  <a:cubicBezTo>
                    <a:pt x="545950" y="187427"/>
                    <a:pt x="542827" y="185687"/>
                    <a:pt x="540507" y="183071"/>
                  </a:cubicBezTo>
                  <a:cubicBezTo>
                    <a:pt x="534225" y="175529"/>
                    <a:pt x="527658" y="168186"/>
                    <a:pt x="523228" y="159287"/>
                  </a:cubicBezTo>
                  <a:cubicBezTo>
                    <a:pt x="516328" y="144859"/>
                    <a:pt x="511503" y="129542"/>
                    <a:pt x="508861" y="113769"/>
                  </a:cubicBezTo>
                  <a:cubicBezTo>
                    <a:pt x="507134" y="102661"/>
                    <a:pt x="504554" y="91640"/>
                    <a:pt x="504406" y="80334"/>
                  </a:cubicBezTo>
                  <a:cubicBezTo>
                    <a:pt x="504258" y="68436"/>
                    <a:pt x="505554" y="56612"/>
                    <a:pt x="506455" y="44764"/>
                  </a:cubicBezTo>
                  <a:cubicBezTo>
                    <a:pt x="506714" y="41284"/>
                    <a:pt x="506886" y="37779"/>
                    <a:pt x="507282" y="34298"/>
                  </a:cubicBezTo>
                  <a:cubicBezTo>
                    <a:pt x="507528" y="32126"/>
                    <a:pt x="506701" y="31138"/>
                    <a:pt x="504603" y="31052"/>
                  </a:cubicBezTo>
                  <a:cubicBezTo>
                    <a:pt x="501259" y="30916"/>
                    <a:pt x="497914" y="30645"/>
                    <a:pt x="494569" y="30682"/>
                  </a:cubicBezTo>
                  <a:cubicBezTo>
                    <a:pt x="491373" y="30805"/>
                    <a:pt x="488176" y="30608"/>
                    <a:pt x="485016" y="30114"/>
                  </a:cubicBezTo>
                  <a:cubicBezTo>
                    <a:pt x="479573" y="29065"/>
                    <a:pt x="474094" y="29521"/>
                    <a:pt x="468614" y="29497"/>
                  </a:cubicBezTo>
                  <a:cubicBezTo>
                    <a:pt x="467256" y="30163"/>
                    <a:pt x="465787" y="29719"/>
                    <a:pt x="464380" y="29855"/>
                  </a:cubicBezTo>
                  <a:cubicBezTo>
                    <a:pt x="463306" y="29916"/>
                    <a:pt x="462257" y="29349"/>
                    <a:pt x="461184" y="29768"/>
                  </a:cubicBezTo>
                  <a:lnTo>
                    <a:pt x="460714" y="29892"/>
                  </a:lnTo>
                  <a:lnTo>
                    <a:pt x="459838" y="30200"/>
                  </a:lnTo>
                  <a:cubicBezTo>
                    <a:pt x="459567" y="30336"/>
                    <a:pt x="459320" y="30496"/>
                    <a:pt x="459085" y="30682"/>
                  </a:cubicBezTo>
                  <a:cubicBezTo>
                    <a:pt x="459085" y="30682"/>
                    <a:pt x="458801" y="31027"/>
                    <a:pt x="458814" y="31039"/>
                  </a:cubicBezTo>
                  <a:cubicBezTo>
                    <a:pt x="458629" y="31484"/>
                    <a:pt x="458518" y="31953"/>
                    <a:pt x="458468" y="32434"/>
                  </a:cubicBezTo>
                  <a:cubicBezTo>
                    <a:pt x="458468" y="32990"/>
                    <a:pt x="458468" y="33533"/>
                    <a:pt x="458468" y="34088"/>
                  </a:cubicBezTo>
                  <a:lnTo>
                    <a:pt x="458468" y="37791"/>
                  </a:lnTo>
                  <a:cubicBezTo>
                    <a:pt x="458468" y="38889"/>
                    <a:pt x="458468" y="39975"/>
                    <a:pt x="458468" y="41074"/>
                  </a:cubicBezTo>
                  <a:cubicBezTo>
                    <a:pt x="458789" y="43271"/>
                    <a:pt x="458567" y="45492"/>
                    <a:pt x="458974" y="47677"/>
                  </a:cubicBezTo>
                  <a:cubicBezTo>
                    <a:pt x="459122" y="48096"/>
                    <a:pt x="459221" y="48541"/>
                    <a:pt x="459283" y="48985"/>
                  </a:cubicBezTo>
                  <a:cubicBezTo>
                    <a:pt x="459369" y="49886"/>
                    <a:pt x="459357" y="50787"/>
                    <a:pt x="459394" y="51700"/>
                  </a:cubicBezTo>
                  <a:cubicBezTo>
                    <a:pt x="459752" y="53737"/>
                    <a:pt x="459505" y="55835"/>
                    <a:pt x="460172" y="57871"/>
                  </a:cubicBezTo>
                  <a:cubicBezTo>
                    <a:pt x="460233" y="58353"/>
                    <a:pt x="460270" y="58846"/>
                    <a:pt x="460270" y="59328"/>
                  </a:cubicBezTo>
                  <a:cubicBezTo>
                    <a:pt x="460332" y="62154"/>
                    <a:pt x="460640" y="64956"/>
                    <a:pt x="461159" y="67733"/>
                  </a:cubicBezTo>
                  <a:cubicBezTo>
                    <a:pt x="462430" y="79791"/>
                    <a:pt x="463084" y="91899"/>
                    <a:pt x="463109" y="104019"/>
                  </a:cubicBezTo>
                  <a:cubicBezTo>
                    <a:pt x="463294" y="114004"/>
                    <a:pt x="462381" y="123964"/>
                    <a:pt x="460381" y="133751"/>
                  </a:cubicBezTo>
                  <a:cubicBezTo>
                    <a:pt x="460085" y="135245"/>
                    <a:pt x="459900" y="136763"/>
                    <a:pt x="459480" y="138219"/>
                  </a:cubicBezTo>
                  <a:cubicBezTo>
                    <a:pt x="453865" y="157522"/>
                    <a:pt x="449767" y="177245"/>
                    <a:pt x="443040" y="196227"/>
                  </a:cubicBezTo>
                  <a:cubicBezTo>
                    <a:pt x="441362" y="200979"/>
                    <a:pt x="439720" y="205731"/>
                    <a:pt x="436203" y="209520"/>
                  </a:cubicBezTo>
                  <a:cubicBezTo>
                    <a:pt x="435907" y="209878"/>
                    <a:pt x="435660" y="210248"/>
                    <a:pt x="435438" y="210655"/>
                  </a:cubicBezTo>
                  <a:cubicBezTo>
                    <a:pt x="418776" y="238536"/>
                    <a:pt x="393573" y="255087"/>
                    <a:pt x="362804" y="262690"/>
                  </a:cubicBezTo>
                  <a:cubicBezTo>
                    <a:pt x="338009" y="268861"/>
                    <a:pt x="312843" y="274217"/>
                    <a:pt x="287072" y="274292"/>
                  </a:cubicBezTo>
                  <a:cubicBezTo>
                    <a:pt x="260018" y="274366"/>
                    <a:pt x="233162" y="272378"/>
                    <a:pt x="207638" y="262098"/>
                  </a:cubicBezTo>
                  <a:cubicBezTo>
                    <a:pt x="207070" y="261863"/>
                    <a:pt x="206503" y="261665"/>
                    <a:pt x="205910" y="261505"/>
                  </a:cubicBezTo>
                  <a:cubicBezTo>
                    <a:pt x="188989" y="256889"/>
                    <a:pt x="174647" y="247423"/>
                    <a:pt x="160565" y="237438"/>
                  </a:cubicBezTo>
                  <a:cubicBezTo>
                    <a:pt x="158788" y="236240"/>
                    <a:pt x="157134" y="234871"/>
                    <a:pt x="155628" y="233340"/>
                  </a:cubicBezTo>
                  <a:cubicBezTo>
                    <a:pt x="144730" y="221405"/>
                    <a:pt x="133968" y="209347"/>
                    <a:pt x="127377" y="194277"/>
                  </a:cubicBezTo>
                  <a:cubicBezTo>
                    <a:pt x="126587" y="192463"/>
                    <a:pt x="125674" y="190698"/>
                    <a:pt x="124736" y="188958"/>
                  </a:cubicBezTo>
                  <a:cubicBezTo>
                    <a:pt x="123958" y="187810"/>
                    <a:pt x="123872" y="186329"/>
                    <a:pt x="124538" y="185107"/>
                  </a:cubicBezTo>
                  <a:cubicBezTo>
                    <a:pt x="125402" y="183465"/>
                    <a:pt x="125587" y="181553"/>
                    <a:pt x="125044" y="179775"/>
                  </a:cubicBezTo>
                  <a:cubicBezTo>
                    <a:pt x="120996" y="165421"/>
                    <a:pt x="120712" y="150598"/>
                    <a:pt x="119367" y="135899"/>
                  </a:cubicBezTo>
                  <a:cubicBezTo>
                    <a:pt x="117552" y="116040"/>
                    <a:pt x="116738" y="96095"/>
                    <a:pt x="114085" y="76286"/>
                  </a:cubicBezTo>
                  <a:cubicBezTo>
                    <a:pt x="112566" y="64968"/>
                    <a:pt x="111616" y="53589"/>
                    <a:pt x="109296" y="42382"/>
                  </a:cubicBezTo>
                  <a:cubicBezTo>
                    <a:pt x="106655" y="29744"/>
                    <a:pt x="98879" y="22844"/>
                    <a:pt x="85944" y="22018"/>
                  </a:cubicBezTo>
                  <a:cubicBezTo>
                    <a:pt x="80785" y="21697"/>
                    <a:pt x="75626" y="21573"/>
                    <a:pt x="70442" y="21536"/>
                  </a:cubicBezTo>
                  <a:cubicBezTo>
                    <a:pt x="59767" y="21265"/>
                    <a:pt x="49165" y="19611"/>
                    <a:pt x="38920" y="16599"/>
                  </a:cubicBezTo>
                  <a:cubicBezTo>
                    <a:pt x="24912" y="12859"/>
                    <a:pt x="11496" y="7207"/>
                    <a:pt x="-970" y="-186"/>
                  </a:cubicBezTo>
                  <a:cubicBezTo>
                    <a:pt x="-1574" y="-606"/>
                    <a:pt x="-2154" y="-1063"/>
                    <a:pt x="-2697" y="-1556"/>
                  </a:cubicBezTo>
                  <a:close/>
                </a:path>
              </a:pathLst>
            </a:custGeom>
            <a:solidFill>
              <a:srgbClr val="020202"/>
            </a:solidFill>
            <a:ln w="1231" cap="flat">
              <a:noFill/>
              <a:prstDash val="solid"/>
              <a:miter/>
            </a:ln>
          </p:spPr>
          <p:txBody>
            <a:bodyPr rtlCol="0" anchor="ctr"/>
            <a:lstStyle/>
            <a:p>
              <a:endParaRPr lang="es-CO"/>
            </a:p>
          </p:txBody>
        </p:sp>
        <p:sp>
          <p:nvSpPr>
            <p:cNvPr id="606" name="Freeform: Shape 605">
              <a:extLst>
                <a:ext uri="{FF2B5EF4-FFF2-40B4-BE49-F238E27FC236}">
                  <a16:creationId xmlns:a16="http://schemas.microsoft.com/office/drawing/2014/main" id="{4751F505-4487-13B2-F08F-04B1E36D2A79}"/>
                </a:ext>
              </a:extLst>
            </p:cNvPr>
            <p:cNvSpPr/>
            <p:nvPr/>
          </p:nvSpPr>
          <p:spPr>
            <a:xfrm>
              <a:off x="-938213" y="6458737"/>
              <a:ext cx="328087" cy="224965"/>
            </a:xfrm>
            <a:custGeom>
              <a:avLst/>
              <a:gdLst>
                <a:gd name="connsiteX0" fmla="*/ 298951 w 328087"/>
                <a:gd name="connsiteY0" fmla="*/ 142750 h 224965"/>
                <a:gd name="connsiteX1" fmla="*/ 301530 w 328087"/>
                <a:gd name="connsiteY1" fmla="*/ 147909 h 224965"/>
                <a:gd name="connsiteX2" fmla="*/ 323882 w 328087"/>
                <a:gd name="connsiteY2" fmla="*/ 180529 h 224965"/>
                <a:gd name="connsiteX3" fmla="*/ 325326 w 328087"/>
                <a:gd name="connsiteY3" fmla="*/ 185676 h 224965"/>
                <a:gd name="connsiteX4" fmla="*/ 317921 w 328087"/>
                <a:gd name="connsiteY4" fmla="*/ 206410 h 224965"/>
                <a:gd name="connsiteX5" fmla="*/ 292545 w 328087"/>
                <a:gd name="connsiteY5" fmla="*/ 222653 h 224965"/>
                <a:gd name="connsiteX6" fmla="*/ 269589 w 328087"/>
                <a:gd name="connsiteY6" fmla="*/ 219468 h 224965"/>
                <a:gd name="connsiteX7" fmla="*/ 255408 w 328087"/>
                <a:gd name="connsiteY7" fmla="*/ 207595 h 224965"/>
                <a:gd name="connsiteX8" fmla="*/ 252211 w 328087"/>
                <a:gd name="connsiteY8" fmla="*/ 203769 h 224965"/>
                <a:gd name="connsiteX9" fmla="*/ 248730 w 328087"/>
                <a:gd name="connsiteY9" fmla="*/ 197487 h 224965"/>
                <a:gd name="connsiteX10" fmla="*/ 241621 w 328087"/>
                <a:gd name="connsiteY10" fmla="*/ 190909 h 224965"/>
                <a:gd name="connsiteX11" fmla="*/ 231192 w 328087"/>
                <a:gd name="connsiteY11" fmla="*/ 187984 h 224965"/>
                <a:gd name="connsiteX12" fmla="*/ 229390 w 328087"/>
                <a:gd name="connsiteY12" fmla="*/ 187823 h 224965"/>
                <a:gd name="connsiteX13" fmla="*/ 221503 w 328087"/>
                <a:gd name="connsiteY13" fmla="*/ 185022 h 224965"/>
                <a:gd name="connsiteX14" fmla="*/ 202768 w 328087"/>
                <a:gd name="connsiteY14" fmla="*/ 164805 h 224965"/>
                <a:gd name="connsiteX15" fmla="*/ 179318 w 328087"/>
                <a:gd name="connsiteY15" fmla="*/ 131111 h 224965"/>
                <a:gd name="connsiteX16" fmla="*/ 169148 w 328087"/>
                <a:gd name="connsiteY16" fmla="*/ 117214 h 224965"/>
                <a:gd name="connsiteX17" fmla="*/ 168519 w 328087"/>
                <a:gd name="connsiteY17" fmla="*/ 116165 h 224965"/>
                <a:gd name="connsiteX18" fmla="*/ 167840 w 328087"/>
                <a:gd name="connsiteY18" fmla="*/ 115177 h 224965"/>
                <a:gd name="connsiteX19" fmla="*/ 167161 w 328087"/>
                <a:gd name="connsiteY19" fmla="*/ 114202 h 224965"/>
                <a:gd name="connsiteX20" fmla="*/ 164989 w 328087"/>
                <a:gd name="connsiteY20" fmla="*/ 111536 h 224965"/>
                <a:gd name="connsiteX21" fmla="*/ 164236 w 328087"/>
                <a:gd name="connsiteY21" fmla="*/ 110722 h 224965"/>
                <a:gd name="connsiteX22" fmla="*/ 163520 w 328087"/>
                <a:gd name="connsiteY22" fmla="*/ 109919 h 224965"/>
                <a:gd name="connsiteX23" fmla="*/ 163150 w 328087"/>
                <a:gd name="connsiteY23" fmla="*/ 109537 h 224965"/>
                <a:gd name="connsiteX24" fmla="*/ 162397 w 328087"/>
                <a:gd name="connsiteY24" fmla="*/ 108772 h 224965"/>
                <a:gd name="connsiteX25" fmla="*/ 162027 w 328087"/>
                <a:gd name="connsiteY25" fmla="*/ 108377 h 224965"/>
                <a:gd name="connsiteX26" fmla="*/ 161311 w 328087"/>
                <a:gd name="connsiteY26" fmla="*/ 107562 h 224965"/>
                <a:gd name="connsiteX27" fmla="*/ 160657 w 328087"/>
                <a:gd name="connsiteY27" fmla="*/ 106673 h 224965"/>
                <a:gd name="connsiteX28" fmla="*/ 158558 w 328087"/>
                <a:gd name="connsiteY28" fmla="*/ 104205 h 224965"/>
                <a:gd name="connsiteX29" fmla="*/ 157830 w 328087"/>
                <a:gd name="connsiteY29" fmla="*/ 103427 h 224965"/>
                <a:gd name="connsiteX30" fmla="*/ 157139 w 328087"/>
                <a:gd name="connsiteY30" fmla="*/ 102650 h 224965"/>
                <a:gd name="connsiteX31" fmla="*/ 156781 w 328087"/>
                <a:gd name="connsiteY31" fmla="*/ 102267 h 224965"/>
                <a:gd name="connsiteX32" fmla="*/ 156078 w 328087"/>
                <a:gd name="connsiteY32" fmla="*/ 101539 h 224965"/>
                <a:gd name="connsiteX33" fmla="*/ 155720 w 328087"/>
                <a:gd name="connsiteY33" fmla="*/ 101169 h 224965"/>
                <a:gd name="connsiteX34" fmla="*/ 155041 w 328087"/>
                <a:gd name="connsiteY34" fmla="*/ 100404 h 224965"/>
                <a:gd name="connsiteX35" fmla="*/ 154436 w 328087"/>
                <a:gd name="connsiteY35" fmla="*/ 99589 h 224965"/>
                <a:gd name="connsiteX36" fmla="*/ 152955 w 328087"/>
                <a:gd name="connsiteY36" fmla="*/ 98170 h 224965"/>
                <a:gd name="connsiteX37" fmla="*/ 152079 w 328087"/>
                <a:gd name="connsiteY37" fmla="*/ 97515 h 224965"/>
                <a:gd name="connsiteX38" fmla="*/ 151277 w 328087"/>
                <a:gd name="connsiteY38" fmla="*/ 96701 h 224965"/>
                <a:gd name="connsiteX39" fmla="*/ 150573 w 328087"/>
                <a:gd name="connsiteY39" fmla="*/ 95763 h 224965"/>
                <a:gd name="connsiteX40" fmla="*/ 144933 w 328087"/>
                <a:gd name="connsiteY40" fmla="*/ 89703 h 224965"/>
                <a:gd name="connsiteX41" fmla="*/ 144155 w 328087"/>
                <a:gd name="connsiteY41" fmla="*/ 88876 h 224965"/>
                <a:gd name="connsiteX42" fmla="*/ 143427 w 328087"/>
                <a:gd name="connsiteY42" fmla="*/ 88049 h 224965"/>
                <a:gd name="connsiteX43" fmla="*/ 143057 w 328087"/>
                <a:gd name="connsiteY43" fmla="*/ 87654 h 224965"/>
                <a:gd name="connsiteX44" fmla="*/ 142291 w 328087"/>
                <a:gd name="connsiteY44" fmla="*/ 86864 h 224965"/>
                <a:gd name="connsiteX45" fmla="*/ 141909 w 328087"/>
                <a:gd name="connsiteY45" fmla="*/ 86469 h 224965"/>
                <a:gd name="connsiteX46" fmla="*/ 141181 w 328087"/>
                <a:gd name="connsiteY46" fmla="*/ 85642 h 224965"/>
                <a:gd name="connsiteX47" fmla="*/ 140514 w 328087"/>
                <a:gd name="connsiteY47" fmla="*/ 84741 h 224965"/>
                <a:gd name="connsiteX48" fmla="*/ 137565 w 328087"/>
                <a:gd name="connsiteY48" fmla="*/ 81397 h 224965"/>
                <a:gd name="connsiteX49" fmla="*/ 136836 w 328087"/>
                <a:gd name="connsiteY49" fmla="*/ 80619 h 224965"/>
                <a:gd name="connsiteX50" fmla="*/ 136157 w 328087"/>
                <a:gd name="connsiteY50" fmla="*/ 79854 h 224965"/>
                <a:gd name="connsiteX51" fmla="*/ 135824 w 328087"/>
                <a:gd name="connsiteY51" fmla="*/ 79484 h 224965"/>
                <a:gd name="connsiteX52" fmla="*/ 135170 w 328087"/>
                <a:gd name="connsiteY52" fmla="*/ 78768 h 224965"/>
                <a:gd name="connsiteX53" fmla="*/ 134837 w 328087"/>
                <a:gd name="connsiteY53" fmla="*/ 78435 h 224965"/>
                <a:gd name="connsiteX54" fmla="*/ 134183 w 328087"/>
                <a:gd name="connsiteY54" fmla="*/ 77756 h 224965"/>
                <a:gd name="connsiteX55" fmla="*/ 133862 w 328087"/>
                <a:gd name="connsiteY55" fmla="*/ 77422 h 224965"/>
                <a:gd name="connsiteX56" fmla="*/ 133195 w 328087"/>
                <a:gd name="connsiteY56" fmla="*/ 76768 h 224965"/>
                <a:gd name="connsiteX57" fmla="*/ 132862 w 328087"/>
                <a:gd name="connsiteY57" fmla="*/ 76435 h 224965"/>
                <a:gd name="connsiteX58" fmla="*/ 132183 w 328087"/>
                <a:gd name="connsiteY58" fmla="*/ 75769 h 224965"/>
                <a:gd name="connsiteX59" fmla="*/ 131825 w 328087"/>
                <a:gd name="connsiteY59" fmla="*/ 75435 h 224965"/>
                <a:gd name="connsiteX60" fmla="*/ 131085 w 328087"/>
                <a:gd name="connsiteY60" fmla="*/ 74744 h 224965"/>
                <a:gd name="connsiteX61" fmla="*/ 130690 w 328087"/>
                <a:gd name="connsiteY61" fmla="*/ 74386 h 224965"/>
                <a:gd name="connsiteX62" fmla="*/ 129875 w 328087"/>
                <a:gd name="connsiteY62" fmla="*/ 73658 h 224965"/>
                <a:gd name="connsiteX63" fmla="*/ 129456 w 328087"/>
                <a:gd name="connsiteY63" fmla="*/ 73263 h 224965"/>
                <a:gd name="connsiteX64" fmla="*/ 125926 w 328087"/>
                <a:gd name="connsiteY64" fmla="*/ 70153 h 224965"/>
                <a:gd name="connsiteX65" fmla="*/ 125000 w 328087"/>
                <a:gd name="connsiteY65" fmla="*/ 69499 h 224965"/>
                <a:gd name="connsiteX66" fmla="*/ 124186 w 328087"/>
                <a:gd name="connsiteY66" fmla="*/ 68783 h 224965"/>
                <a:gd name="connsiteX67" fmla="*/ 123791 w 328087"/>
                <a:gd name="connsiteY67" fmla="*/ 68413 h 224965"/>
                <a:gd name="connsiteX68" fmla="*/ 123050 w 328087"/>
                <a:gd name="connsiteY68" fmla="*/ 67697 h 224965"/>
                <a:gd name="connsiteX69" fmla="*/ 122692 w 328087"/>
                <a:gd name="connsiteY69" fmla="*/ 67363 h 224965"/>
                <a:gd name="connsiteX70" fmla="*/ 121125 w 328087"/>
                <a:gd name="connsiteY70" fmla="*/ 66129 h 224965"/>
                <a:gd name="connsiteX71" fmla="*/ 120322 w 328087"/>
                <a:gd name="connsiteY71" fmla="*/ 65586 h 224965"/>
                <a:gd name="connsiteX72" fmla="*/ 119582 w 328087"/>
                <a:gd name="connsiteY72" fmla="*/ 64982 h 224965"/>
                <a:gd name="connsiteX73" fmla="*/ 119212 w 328087"/>
                <a:gd name="connsiteY73" fmla="*/ 64685 h 224965"/>
                <a:gd name="connsiteX74" fmla="*/ 117977 w 328087"/>
                <a:gd name="connsiteY74" fmla="*/ 63945 h 224965"/>
                <a:gd name="connsiteX75" fmla="*/ 117089 w 328087"/>
                <a:gd name="connsiteY75" fmla="*/ 63352 h 224965"/>
                <a:gd name="connsiteX76" fmla="*/ 116237 w 328087"/>
                <a:gd name="connsiteY76" fmla="*/ 62636 h 224965"/>
                <a:gd name="connsiteX77" fmla="*/ 115805 w 328087"/>
                <a:gd name="connsiteY77" fmla="*/ 62242 h 224965"/>
                <a:gd name="connsiteX78" fmla="*/ 112226 w 328087"/>
                <a:gd name="connsiteY78" fmla="*/ 59107 h 224965"/>
                <a:gd name="connsiteX79" fmla="*/ 111288 w 328087"/>
                <a:gd name="connsiteY79" fmla="*/ 58428 h 224965"/>
                <a:gd name="connsiteX80" fmla="*/ 110424 w 328087"/>
                <a:gd name="connsiteY80" fmla="*/ 57675 h 224965"/>
                <a:gd name="connsiteX81" fmla="*/ 110004 w 328087"/>
                <a:gd name="connsiteY81" fmla="*/ 57292 h 224965"/>
                <a:gd name="connsiteX82" fmla="*/ 109202 w 328087"/>
                <a:gd name="connsiteY82" fmla="*/ 56527 h 224965"/>
                <a:gd name="connsiteX83" fmla="*/ 108807 w 328087"/>
                <a:gd name="connsiteY83" fmla="*/ 56144 h 224965"/>
                <a:gd name="connsiteX84" fmla="*/ 106215 w 328087"/>
                <a:gd name="connsiteY84" fmla="*/ 54157 h 224965"/>
                <a:gd name="connsiteX85" fmla="*/ 105314 w 328087"/>
                <a:gd name="connsiteY85" fmla="*/ 53516 h 224965"/>
                <a:gd name="connsiteX86" fmla="*/ 102673 w 328087"/>
                <a:gd name="connsiteY86" fmla="*/ 51504 h 224965"/>
                <a:gd name="connsiteX87" fmla="*/ 101748 w 328087"/>
                <a:gd name="connsiteY87" fmla="*/ 50887 h 224965"/>
                <a:gd name="connsiteX88" fmla="*/ 99921 w 328087"/>
                <a:gd name="connsiteY88" fmla="*/ 49652 h 224965"/>
                <a:gd name="connsiteX89" fmla="*/ 99020 w 328087"/>
                <a:gd name="connsiteY89" fmla="*/ 49048 h 224965"/>
                <a:gd name="connsiteX90" fmla="*/ 97255 w 328087"/>
                <a:gd name="connsiteY90" fmla="*/ 47814 h 224965"/>
                <a:gd name="connsiteX91" fmla="*/ 96379 w 328087"/>
                <a:gd name="connsiteY91" fmla="*/ 47233 h 224965"/>
                <a:gd name="connsiteX92" fmla="*/ 94725 w 328087"/>
                <a:gd name="connsiteY92" fmla="*/ 46073 h 224965"/>
                <a:gd name="connsiteX93" fmla="*/ 93885 w 328087"/>
                <a:gd name="connsiteY93" fmla="*/ 45555 h 224965"/>
                <a:gd name="connsiteX94" fmla="*/ 92565 w 328087"/>
                <a:gd name="connsiteY94" fmla="*/ 44839 h 224965"/>
                <a:gd name="connsiteX95" fmla="*/ 91713 w 328087"/>
                <a:gd name="connsiteY95" fmla="*/ 44284 h 224965"/>
                <a:gd name="connsiteX96" fmla="*/ 90911 w 328087"/>
                <a:gd name="connsiteY96" fmla="*/ 43630 h 224965"/>
                <a:gd name="connsiteX97" fmla="*/ 90516 w 328087"/>
                <a:gd name="connsiteY97" fmla="*/ 43309 h 224965"/>
                <a:gd name="connsiteX98" fmla="*/ 89282 w 328087"/>
                <a:gd name="connsiteY98" fmla="*/ 42445 h 224965"/>
                <a:gd name="connsiteX99" fmla="*/ 88443 w 328087"/>
                <a:gd name="connsiteY99" fmla="*/ 41914 h 224965"/>
                <a:gd name="connsiteX100" fmla="*/ 87208 w 328087"/>
                <a:gd name="connsiteY100" fmla="*/ 41223 h 224965"/>
                <a:gd name="connsiteX101" fmla="*/ 86320 w 328087"/>
                <a:gd name="connsiteY101" fmla="*/ 40779 h 224965"/>
                <a:gd name="connsiteX102" fmla="*/ 84937 w 328087"/>
                <a:gd name="connsiteY102" fmla="*/ 40100 h 224965"/>
                <a:gd name="connsiteX103" fmla="*/ 84024 w 328087"/>
                <a:gd name="connsiteY103" fmla="*/ 39557 h 224965"/>
                <a:gd name="connsiteX104" fmla="*/ 81284 w 328087"/>
                <a:gd name="connsiteY104" fmla="*/ 37940 h 224965"/>
                <a:gd name="connsiteX105" fmla="*/ 80371 w 328087"/>
                <a:gd name="connsiteY105" fmla="*/ 37434 h 224965"/>
                <a:gd name="connsiteX106" fmla="*/ 79001 w 328087"/>
                <a:gd name="connsiteY106" fmla="*/ 36693 h 224965"/>
                <a:gd name="connsiteX107" fmla="*/ 78063 w 328087"/>
                <a:gd name="connsiteY107" fmla="*/ 36224 h 224965"/>
                <a:gd name="connsiteX108" fmla="*/ 76606 w 328087"/>
                <a:gd name="connsiteY108" fmla="*/ 35508 h 224965"/>
                <a:gd name="connsiteX109" fmla="*/ 75631 w 328087"/>
                <a:gd name="connsiteY109" fmla="*/ 34928 h 224965"/>
                <a:gd name="connsiteX110" fmla="*/ 69460 w 328087"/>
                <a:gd name="connsiteY110" fmla="*/ 31633 h 224965"/>
                <a:gd name="connsiteX111" fmla="*/ 68448 w 328087"/>
                <a:gd name="connsiteY111" fmla="*/ 31078 h 224965"/>
                <a:gd name="connsiteX112" fmla="*/ 66918 w 328087"/>
                <a:gd name="connsiteY112" fmla="*/ 30288 h 224965"/>
                <a:gd name="connsiteX113" fmla="*/ 65881 w 328087"/>
                <a:gd name="connsiteY113" fmla="*/ 29769 h 224965"/>
                <a:gd name="connsiteX114" fmla="*/ 63227 w 328087"/>
                <a:gd name="connsiteY114" fmla="*/ 28708 h 224965"/>
                <a:gd name="connsiteX115" fmla="*/ 62203 w 328087"/>
                <a:gd name="connsiteY115" fmla="*/ 28301 h 224965"/>
                <a:gd name="connsiteX116" fmla="*/ 60808 w 328087"/>
                <a:gd name="connsiteY116" fmla="*/ 27585 h 224965"/>
                <a:gd name="connsiteX117" fmla="*/ 59895 w 328087"/>
                <a:gd name="connsiteY117" fmla="*/ 27128 h 224965"/>
                <a:gd name="connsiteX118" fmla="*/ 58501 w 328087"/>
                <a:gd name="connsiteY118" fmla="*/ 26474 h 224965"/>
                <a:gd name="connsiteX119" fmla="*/ 57550 w 328087"/>
                <a:gd name="connsiteY119" fmla="*/ 26030 h 224965"/>
                <a:gd name="connsiteX120" fmla="*/ 54526 w 328087"/>
                <a:gd name="connsiteY120" fmla="*/ 24907 h 224965"/>
                <a:gd name="connsiteX121" fmla="*/ 53490 w 328087"/>
                <a:gd name="connsiteY121" fmla="*/ 24474 h 224965"/>
                <a:gd name="connsiteX122" fmla="*/ 49861 w 328087"/>
                <a:gd name="connsiteY122" fmla="*/ 23043 h 224965"/>
                <a:gd name="connsiteX123" fmla="*/ 48799 w 328087"/>
                <a:gd name="connsiteY123" fmla="*/ 22611 h 224965"/>
                <a:gd name="connsiteX124" fmla="*/ 45689 w 328087"/>
                <a:gd name="connsiteY124" fmla="*/ 21377 h 224965"/>
                <a:gd name="connsiteX125" fmla="*/ 44677 w 328087"/>
                <a:gd name="connsiteY125" fmla="*/ 20994 h 224965"/>
                <a:gd name="connsiteX126" fmla="*/ 42702 w 328087"/>
                <a:gd name="connsiteY126" fmla="*/ 20290 h 224965"/>
                <a:gd name="connsiteX127" fmla="*/ 41752 w 328087"/>
                <a:gd name="connsiteY127" fmla="*/ 19945 h 224965"/>
                <a:gd name="connsiteX128" fmla="*/ 39839 w 328087"/>
                <a:gd name="connsiteY128" fmla="*/ 19328 h 224965"/>
                <a:gd name="connsiteX129" fmla="*/ 38901 w 328087"/>
                <a:gd name="connsiteY129" fmla="*/ 18995 h 224965"/>
                <a:gd name="connsiteX130" fmla="*/ 36951 w 328087"/>
                <a:gd name="connsiteY130" fmla="*/ 18402 h 224965"/>
                <a:gd name="connsiteX131" fmla="*/ 35951 w 328087"/>
                <a:gd name="connsiteY131" fmla="*/ 18081 h 224965"/>
                <a:gd name="connsiteX132" fmla="*/ 33298 w 328087"/>
                <a:gd name="connsiteY132" fmla="*/ 17513 h 224965"/>
                <a:gd name="connsiteX133" fmla="*/ 32199 w 328087"/>
                <a:gd name="connsiteY133" fmla="*/ 17193 h 224965"/>
                <a:gd name="connsiteX134" fmla="*/ 26497 w 328087"/>
                <a:gd name="connsiteY134" fmla="*/ 15786 h 224965"/>
                <a:gd name="connsiteX135" fmla="*/ 25473 w 328087"/>
                <a:gd name="connsiteY135" fmla="*/ 15156 h 224965"/>
                <a:gd name="connsiteX136" fmla="*/ 13846 w 328087"/>
                <a:gd name="connsiteY136" fmla="*/ 12280 h 224965"/>
                <a:gd name="connsiteX137" fmla="*/ 1319 w 328087"/>
                <a:gd name="connsiteY137" fmla="*/ 10293 h 224965"/>
                <a:gd name="connsiteX138" fmla="*/ -1593 w 328087"/>
                <a:gd name="connsiteY138" fmla="*/ 3653 h 224965"/>
                <a:gd name="connsiteX139" fmla="*/ 8663 w 328087"/>
                <a:gd name="connsiteY139" fmla="*/ -1395 h 224965"/>
                <a:gd name="connsiteX140" fmla="*/ 38407 w 328087"/>
                <a:gd name="connsiteY140" fmla="*/ 4776 h 224965"/>
                <a:gd name="connsiteX141" fmla="*/ 88356 w 328087"/>
                <a:gd name="connsiteY141" fmla="*/ 21599 h 224965"/>
                <a:gd name="connsiteX142" fmla="*/ 111226 w 328087"/>
                <a:gd name="connsiteY142" fmla="*/ 30572 h 224965"/>
                <a:gd name="connsiteX143" fmla="*/ 115447 w 328087"/>
                <a:gd name="connsiteY143" fmla="*/ 33151 h 224965"/>
                <a:gd name="connsiteX144" fmla="*/ 112979 w 328087"/>
                <a:gd name="connsiteY144" fmla="*/ 40630 h 224965"/>
                <a:gd name="connsiteX145" fmla="*/ 111115 w 328087"/>
                <a:gd name="connsiteY145" fmla="*/ 41865 h 224965"/>
                <a:gd name="connsiteX146" fmla="*/ 120989 w 328087"/>
                <a:gd name="connsiteY146" fmla="*/ 47579 h 224965"/>
                <a:gd name="connsiteX147" fmla="*/ 128949 w 328087"/>
                <a:gd name="connsiteY147" fmla="*/ 52010 h 224965"/>
                <a:gd name="connsiteX148" fmla="*/ 130900 w 328087"/>
                <a:gd name="connsiteY148" fmla="*/ 53837 h 224965"/>
                <a:gd name="connsiteX149" fmla="*/ 134800 w 328087"/>
                <a:gd name="connsiteY149" fmla="*/ 62859 h 224965"/>
                <a:gd name="connsiteX150" fmla="*/ 138502 w 328087"/>
                <a:gd name="connsiteY150" fmla="*/ 68351 h 224965"/>
                <a:gd name="connsiteX151" fmla="*/ 148796 w 328087"/>
                <a:gd name="connsiteY151" fmla="*/ 77299 h 224965"/>
                <a:gd name="connsiteX152" fmla="*/ 160003 w 328087"/>
                <a:gd name="connsiteY152" fmla="*/ 88691 h 224965"/>
                <a:gd name="connsiteX153" fmla="*/ 171987 w 328087"/>
                <a:gd name="connsiteY153" fmla="*/ 94405 h 224965"/>
                <a:gd name="connsiteX154" fmla="*/ 213432 w 328087"/>
                <a:gd name="connsiteY154" fmla="*/ 102070 h 224965"/>
                <a:gd name="connsiteX155" fmla="*/ 220578 w 328087"/>
                <a:gd name="connsiteY155" fmla="*/ 99503 h 224965"/>
                <a:gd name="connsiteX156" fmla="*/ 244497 w 328087"/>
                <a:gd name="connsiteY156" fmla="*/ 82409 h 224965"/>
                <a:gd name="connsiteX157" fmla="*/ 252470 w 328087"/>
                <a:gd name="connsiteY157" fmla="*/ 80792 h 224965"/>
                <a:gd name="connsiteX158" fmla="*/ 257098 w 328087"/>
                <a:gd name="connsiteY158" fmla="*/ 82396 h 224965"/>
                <a:gd name="connsiteX159" fmla="*/ 257098 w 328087"/>
                <a:gd name="connsiteY159" fmla="*/ 82396 h 224965"/>
                <a:gd name="connsiteX160" fmla="*/ 260011 w 328087"/>
                <a:gd name="connsiteY160" fmla="*/ 86099 h 224965"/>
                <a:gd name="connsiteX161" fmla="*/ 276994 w 328087"/>
                <a:gd name="connsiteY161" fmla="*/ 109759 h 224965"/>
                <a:gd name="connsiteX162" fmla="*/ 298556 w 328087"/>
                <a:gd name="connsiteY162" fmla="*/ 141404 h 224965"/>
                <a:gd name="connsiteX163" fmla="*/ 298951 w 328087"/>
                <a:gd name="connsiteY163" fmla="*/ 142750 h 224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328087" h="224965">
                  <a:moveTo>
                    <a:pt x="298951" y="142750"/>
                  </a:moveTo>
                  <a:cubicBezTo>
                    <a:pt x="298753" y="144983"/>
                    <a:pt x="300481" y="146329"/>
                    <a:pt x="301530" y="147909"/>
                  </a:cubicBezTo>
                  <a:cubicBezTo>
                    <a:pt x="308837" y="158881"/>
                    <a:pt x="315958" y="169976"/>
                    <a:pt x="323882" y="180529"/>
                  </a:cubicBezTo>
                  <a:cubicBezTo>
                    <a:pt x="325055" y="181973"/>
                    <a:pt x="325585" y="183837"/>
                    <a:pt x="325326" y="185676"/>
                  </a:cubicBezTo>
                  <a:cubicBezTo>
                    <a:pt x="324092" y="193081"/>
                    <a:pt x="322487" y="200264"/>
                    <a:pt x="317921" y="206410"/>
                  </a:cubicBezTo>
                  <a:cubicBezTo>
                    <a:pt x="311762" y="214779"/>
                    <a:pt x="302727" y="220567"/>
                    <a:pt x="292545" y="222653"/>
                  </a:cubicBezTo>
                  <a:cubicBezTo>
                    <a:pt x="284325" y="224479"/>
                    <a:pt x="276710" y="222739"/>
                    <a:pt x="269589" y="219468"/>
                  </a:cubicBezTo>
                  <a:cubicBezTo>
                    <a:pt x="264010" y="216914"/>
                    <a:pt x="259370" y="212446"/>
                    <a:pt x="255408" y="207595"/>
                  </a:cubicBezTo>
                  <a:cubicBezTo>
                    <a:pt x="254420" y="206262"/>
                    <a:pt x="253346" y="204979"/>
                    <a:pt x="252211" y="203769"/>
                  </a:cubicBezTo>
                  <a:cubicBezTo>
                    <a:pt x="250397" y="202115"/>
                    <a:pt x="249175" y="199906"/>
                    <a:pt x="248730" y="197487"/>
                  </a:cubicBezTo>
                  <a:cubicBezTo>
                    <a:pt x="248052" y="193291"/>
                    <a:pt x="245262" y="191427"/>
                    <a:pt x="241621" y="190909"/>
                  </a:cubicBezTo>
                  <a:cubicBezTo>
                    <a:pt x="238017" y="190440"/>
                    <a:pt x="234512" y="189452"/>
                    <a:pt x="231192" y="187984"/>
                  </a:cubicBezTo>
                  <a:cubicBezTo>
                    <a:pt x="230600" y="187823"/>
                    <a:pt x="229995" y="187774"/>
                    <a:pt x="229390" y="187823"/>
                  </a:cubicBezTo>
                  <a:cubicBezTo>
                    <a:pt x="225959" y="189057"/>
                    <a:pt x="223923" y="186589"/>
                    <a:pt x="221503" y="185022"/>
                  </a:cubicBezTo>
                  <a:cubicBezTo>
                    <a:pt x="213814" y="179776"/>
                    <a:pt x="207409" y="172864"/>
                    <a:pt x="202768" y="164805"/>
                  </a:cubicBezTo>
                  <a:cubicBezTo>
                    <a:pt x="195671" y="153092"/>
                    <a:pt x="187847" y="141836"/>
                    <a:pt x="179318" y="131111"/>
                  </a:cubicBezTo>
                  <a:cubicBezTo>
                    <a:pt x="175801" y="126569"/>
                    <a:pt x="171049" y="122940"/>
                    <a:pt x="169148" y="117214"/>
                  </a:cubicBezTo>
                  <a:lnTo>
                    <a:pt x="168519" y="116165"/>
                  </a:lnTo>
                  <a:cubicBezTo>
                    <a:pt x="168284" y="115856"/>
                    <a:pt x="168062" y="115510"/>
                    <a:pt x="167840" y="115177"/>
                  </a:cubicBezTo>
                  <a:cubicBezTo>
                    <a:pt x="167618" y="114844"/>
                    <a:pt x="167383" y="114535"/>
                    <a:pt x="167161" y="114202"/>
                  </a:cubicBezTo>
                  <a:cubicBezTo>
                    <a:pt x="166544" y="113239"/>
                    <a:pt x="165816" y="112338"/>
                    <a:pt x="164989" y="111536"/>
                  </a:cubicBezTo>
                  <a:cubicBezTo>
                    <a:pt x="164717" y="111277"/>
                    <a:pt x="164483" y="111005"/>
                    <a:pt x="164236" y="110722"/>
                  </a:cubicBezTo>
                  <a:cubicBezTo>
                    <a:pt x="163989" y="110438"/>
                    <a:pt x="163755" y="110191"/>
                    <a:pt x="163520" y="109919"/>
                  </a:cubicBezTo>
                  <a:cubicBezTo>
                    <a:pt x="163286" y="109648"/>
                    <a:pt x="163273" y="109660"/>
                    <a:pt x="163150" y="109537"/>
                  </a:cubicBezTo>
                  <a:cubicBezTo>
                    <a:pt x="163026" y="109413"/>
                    <a:pt x="162644" y="109031"/>
                    <a:pt x="162397" y="108772"/>
                  </a:cubicBezTo>
                  <a:lnTo>
                    <a:pt x="162027" y="108377"/>
                  </a:lnTo>
                  <a:cubicBezTo>
                    <a:pt x="161767" y="108117"/>
                    <a:pt x="161533" y="107846"/>
                    <a:pt x="161311" y="107562"/>
                  </a:cubicBezTo>
                  <a:cubicBezTo>
                    <a:pt x="161076" y="107278"/>
                    <a:pt x="160866" y="106982"/>
                    <a:pt x="160657" y="106673"/>
                  </a:cubicBezTo>
                  <a:cubicBezTo>
                    <a:pt x="160040" y="105785"/>
                    <a:pt x="159336" y="104958"/>
                    <a:pt x="158558" y="104205"/>
                  </a:cubicBezTo>
                  <a:cubicBezTo>
                    <a:pt x="158299" y="103958"/>
                    <a:pt x="158065" y="103699"/>
                    <a:pt x="157830" y="103427"/>
                  </a:cubicBezTo>
                  <a:cubicBezTo>
                    <a:pt x="157596" y="103156"/>
                    <a:pt x="157361" y="102909"/>
                    <a:pt x="157139" y="102650"/>
                  </a:cubicBezTo>
                  <a:lnTo>
                    <a:pt x="156781" y="102267"/>
                  </a:lnTo>
                  <a:cubicBezTo>
                    <a:pt x="156534" y="102033"/>
                    <a:pt x="156312" y="101786"/>
                    <a:pt x="156078" y="101539"/>
                  </a:cubicBezTo>
                  <a:cubicBezTo>
                    <a:pt x="155843" y="101292"/>
                    <a:pt x="155843" y="101280"/>
                    <a:pt x="155720" y="101169"/>
                  </a:cubicBezTo>
                  <a:cubicBezTo>
                    <a:pt x="155485" y="100922"/>
                    <a:pt x="155251" y="100675"/>
                    <a:pt x="155041" y="100404"/>
                  </a:cubicBezTo>
                  <a:cubicBezTo>
                    <a:pt x="154831" y="100144"/>
                    <a:pt x="154634" y="99861"/>
                    <a:pt x="154436" y="99589"/>
                  </a:cubicBezTo>
                  <a:cubicBezTo>
                    <a:pt x="154029" y="99034"/>
                    <a:pt x="153523" y="98552"/>
                    <a:pt x="152955" y="98170"/>
                  </a:cubicBezTo>
                  <a:cubicBezTo>
                    <a:pt x="152647" y="97972"/>
                    <a:pt x="152363" y="97750"/>
                    <a:pt x="152079" y="97515"/>
                  </a:cubicBezTo>
                  <a:cubicBezTo>
                    <a:pt x="151795" y="97269"/>
                    <a:pt x="151523" y="96985"/>
                    <a:pt x="151277" y="96701"/>
                  </a:cubicBezTo>
                  <a:cubicBezTo>
                    <a:pt x="151030" y="96405"/>
                    <a:pt x="150795" y="96084"/>
                    <a:pt x="150573" y="95763"/>
                  </a:cubicBezTo>
                  <a:cubicBezTo>
                    <a:pt x="148821" y="93628"/>
                    <a:pt x="146944" y="91604"/>
                    <a:pt x="144933" y="89703"/>
                  </a:cubicBezTo>
                  <a:cubicBezTo>
                    <a:pt x="144661" y="89444"/>
                    <a:pt x="144402" y="89160"/>
                    <a:pt x="144155" y="88876"/>
                  </a:cubicBezTo>
                  <a:cubicBezTo>
                    <a:pt x="143908" y="88592"/>
                    <a:pt x="143662" y="88333"/>
                    <a:pt x="143427" y="88049"/>
                  </a:cubicBezTo>
                  <a:lnTo>
                    <a:pt x="143057" y="87654"/>
                  </a:lnTo>
                  <a:cubicBezTo>
                    <a:pt x="142798" y="87407"/>
                    <a:pt x="142551" y="87136"/>
                    <a:pt x="142291" y="86864"/>
                  </a:cubicBezTo>
                  <a:lnTo>
                    <a:pt x="141909" y="86469"/>
                  </a:lnTo>
                  <a:cubicBezTo>
                    <a:pt x="141650" y="86210"/>
                    <a:pt x="141415" y="85926"/>
                    <a:pt x="141181" y="85642"/>
                  </a:cubicBezTo>
                  <a:cubicBezTo>
                    <a:pt x="140946" y="85358"/>
                    <a:pt x="140724" y="85050"/>
                    <a:pt x="140514" y="84741"/>
                  </a:cubicBezTo>
                  <a:cubicBezTo>
                    <a:pt x="139638" y="83532"/>
                    <a:pt x="138651" y="82409"/>
                    <a:pt x="137565" y="81397"/>
                  </a:cubicBezTo>
                  <a:cubicBezTo>
                    <a:pt x="137318" y="81150"/>
                    <a:pt x="137071" y="80891"/>
                    <a:pt x="136836" y="80619"/>
                  </a:cubicBezTo>
                  <a:cubicBezTo>
                    <a:pt x="136602" y="80347"/>
                    <a:pt x="136379" y="80113"/>
                    <a:pt x="136157" y="79854"/>
                  </a:cubicBezTo>
                  <a:cubicBezTo>
                    <a:pt x="135935" y="79595"/>
                    <a:pt x="135948" y="79607"/>
                    <a:pt x="135824" y="79484"/>
                  </a:cubicBezTo>
                  <a:cubicBezTo>
                    <a:pt x="135701" y="79360"/>
                    <a:pt x="135380" y="79015"/>
                    <a:pt x="135170" y="78768"/>
                  </a:cubicBezTo>
                  <a:lnTo>
                    <a:pt x="134837" y="78435"/>
                  </a:lnTo>
                  <a:lnTo>
                    <a:pt x="134183" y="77756"/>
                  </a:lnTo>
                  <a:lnTo>
                    <a:pt x="133862" y="77422"/>
                  </a:lnTo>
                  <a:cubicBezTo>
                    <a:pt x="133627" y="77213"/>
                    <a:pt x="133417" y="76990"/>
                    <a:pt x="133195" y="76768"/>
                  </a:cubicBezTo>
                  <a:lnTo>
                    <a:pt x="132862" y="76435"/>
                  </a:lnTo>
                  <a:cubicBezTo>
                    <a:pt x="132628" y="76225"/>
                    <a:pt x="132405" y="76003"/>
                    <a:pt x="132183" y="75769"/>
                  </a:cubicBezTo>
                  <a:lnTo>
                    <a:pt x="131825" y="75435"/>
                  </a:lnTo>
                  <a:cubicBezTo>
                    <a:pt x="131566" y="75213"/>
                    <a:pt x="131332" y="74979"/>
                    <a:pt x="131085" y="74744"/>
                  </a:cubicBezTo>
                  <a:lnTo>
                    <a:pt x="130690" y="74386"/>
                  </a:lnTo>
                  <a:cubicBezTo>
                    <a:pt x="130406" y="74152"/>
                    <a:pt x="130147" y="73905"/>
                    <a:pt x="129875" y="73658"/>
                  </a:cubicBezTo>
                  <a:lnTo>
                    <a:pt x="129456" y="73263"/>
                  </a:lnTo>
                  <a:cubicBezTo>
                    <a:pt x="128369" y="72128"/>
                    <a:pt x="127185" y="71091"/>
                    <a:pt x="125926" y="70153"/>
                  </a:cubicBezTo>
                  <a:cubicBezTo>
                    <a:pt x="125605" y="69955"/>
                    <a:pt x="125296" y="69733"/>
                    <a:pt x="125000" y="69499"/>
                  </a:cubicBezTo>
                  <a:cubicBezTo>
                    <a:pt x="124716" y="69277"/>
                    <a:pt x="124445" y="69030"/>
                    <a:pt x="124186" y="68783"/>
                  </a:cubicBezTo>
                  <a:cubicBezTo>
                    <a:pt x="123926" y="68536"/>
                    <a:pt x="123926" y="68524"/>
                    <a:pt x="123791" y="68413"/>
                  </a:cubicBezTo>
                  <a:cubicBezTo>
                    <a:pt x="123655" y="68302"/>
                    <a:pt x="123297" y="67944"/>
                    <a:pt x="123050" y="67697"/>
                  </a:cubicBezTo>
                  <a:cubicBezTo>
                    <a:pt x="122803" y="67450"/>
                    <a:pt x="122815" y="67462"/>
                    <a:pt x="122692" y="67363"/>
                  </a:cubicBezTo>
                  <a:cubicBezTo>
                    <a:pt x="122211" y="66907"/>
                    <a:pt x="121680" y="66500"/>
                    <a:pt x="121125" y="66129"/>
                  </a:cubicBezTo>
                  <a:cubicBezTo>
                    <a:pt x="120841" y="65969"/>
                    <a:pt x="120582" y="65784"/>
                    <a:pt x="120322" y="65586"/>
                  </a:cubicBezTo>
                  <a:cubicBezTo>
                    <a:pt x="120076" y="65401"/>
                    <a:pt x="119829" y="65191"/>
                    <a:pt x="119582" y="64982"/>
                  </a:cubicBezTo>
                  <a:lnTo>
                    <a:pt x="119212" y="64685"/>
                  </a:lnTo>
                  <a:cubicBezTo>
                    <a:pt x="118792" y="64426"/>
                    <a:pt x="118360" y="64192"/>
                    <a:pt x="117977" y="63945"/>
                  </a:cubicBezTo>
                  <a:cubicBezTo>
                    <a:pt x="117657" y="63772"/>
                    <a:pt x="117360" y="63575"/>
                    <a:pt x="117089" y="63352"/>
                  </a:cubicBezTo>
                  <a:cubicBezTo>
                    <a:pt x="116793" y="63130"/>
                    <a:pt x="116521" y="62883"/>
                    <a:pt x="116237" y="62636"/>
                  </a:cubicBezTo>
                  <a:lnTo>
                    <a:pt x="115805" y="62242"/>
                  </a:lnTo>
                  <a:cubicBezTo>
                    <a:pt x="114695" y="61094"/>
                    <a:pt x="113497" y="60057"/>
                    <a:pt x="112226" y="59107"/>
                  </a:cubicBezTo>
                  <a:cubicBezTo>
                    <a:pt x="111905" y="58897"/>
                    <a:pt x="111584" y="58675"/>
                    <a:pt x="111288" y="58428"/>
                  </a:cubicBezTo>
                  <a:cubicBezTo>
                    <a:pt x="110992" y="58193"/>
                    <a:pt x="110696" y="57946"/>
                    <a:pt x="110424" y="57675"/>
                  </a:cubicBezTo>
                  <a:lnTo>
                    <a:pt x="110004" y="57292"/>
                  </a:lnTo>
                  <a:lnTo>
                    <a:pt x="109202" y="56527"/>
                  </a:lnTo>
                  <a:lnTo>
                    <a:pt x="108807" y="56144"/>
                  </a:lnTo>
                  <a:cubicBezTo>
                    <a:pt x="108030" y="55367"/>
                    <a:pt x="107166" y="54700"/>
                    <a:pt x="106215" y="54157"/>
                  </a:cubicBezTo>
                  <a:cubicBezTo>
                    <a:pt x="105894" y="53960"/>
                    <a:pt x="105598" y="53750"/>
                    <a:pt x="105314" y="53516"/>
                  </a:cubicBezTo>
                  <a:cubicBezTo>
                    <a:pt x="104500" y="52750"/>
                    <a:pt x="103624" y="52084"/>
                    <a:pt x="102673" y="51504"/>
                  </a:cubicBezTo>
                  <a:cubicBezTo>
                    <a:pt x="102352" y="51319"/>
                    <a:pt x="102044" y="51109"/>
                    <a:pt x="101748" y="50887"/>
                  </a:cubicBezTo>
                  <a:cubicBezTo>
                    <a:pt x="101155" y="50455"/>
                    <a:pt x="100513" y="50035"/>
                    <a:pt x="99921" y="49652"/>
                  </a:cubicBezTo>
                  <a:cubicBezTo>
                    <a:pt x="99612" y="49467"/>
                    <a:pt x="99316" y="49258"/>
                    <a:pt x="99020" y="49048"/>
                  </a:cubicBezTo>
                  <a:cubicBezTo>
                    <a:pt x="98440" y="48628"/>
                    <a:pt x="97860" y="48221"/>
                    <a:pt x="97255" y="47814"/>
                  </a:cubicBezTo>
                  <a:cubicBezTo>
                    <a:pt x="96946" y="47641"/>
                    <a:pt x="96662" y="47443"/>
                    <a:pt x="96379" y="47233"/>
                  </a:cubicBezTo>
                  <a:cubicBezTo>
                    <a:pt x="95836" y="46838"/>
                    <a:pt x="95305" y="46431"/>
                    <a:pt x="94725" y="46073"/>
                  </a:cubicBezTo>
                  <a:cubicBezTo>
                    <a:pt x="94441" y="45913"/>
                    <a:pt x="94157" y="45728"/>
                    <a:pt x="93885" y="45555"/>
                  </a:cubicBezTo>
                  <a:cubicBezTo>
                    <a:pt x="93614" y="45382"/>
                    <a:pt x="93009" y="45061"/>
                    <a:pt x="92565" y="44839"/>
                  </a:cubicBezTo>
                  <a:cubicBezTo>
                    <a:pt x="92269" y="44679"/>
                    <a:pt x="91985" y="44494"/>
                    <a:pt x="91713" y="44284"/>
                  </a:cubicBezTo>
                  <a:cubicBezTo>
                    <a:pt x="91429" y="44074"/>
                    <a:pt x="91170" y="43852"/>
                    <a:pt x="90911" y="43630"/>
                  </a:cubicBezTo>
                  <a:lnTo>
                    <a:pt x="90516" y="43309"/>
                  </a:lnTo>
                  <a:cubicBezTo>
                    <a:pt x="90121" y="43012"/>
                    <a:pt x="89714" y="42716"/>
                    <a:pt x="89282" y="42445"/>
                  </a:cubicBezTo>
                  <a:cubicBezTo>
                    <a:pt x="88998" y="42284"/>
                    <a:pt x="88714" y="42099"/>
                    <a:pt x="88443" y="41914"/>
                  </a:cubicBezTo>
                  <a:cubicBezTo>
                    <a:pt x="88023" y="41667"/>
                    <a:pt x="87591" y="41433"/>
                    <a:pt x="87208" y="41223"/>
                  </a:cubicBezTo>
                  <a:cubicBezTo>
                    <a:pt x="86826" y="41013"/>
                    <a:pt x="86604" y="40927"/>
                    <a:pt x="86320" y="40779"/>
                  </a:cubicBezTo>
                  <a:lnTo>
                    <a:pt x="84937" y="40100"/>
                  </a:lnTo>
                  <a:cubicBezTo>
                    <a:pt x="84616" y="39939"/>
                    <a:pt x="84320" y="39754"/>
                    <a:pt x="84024" y="39557"/>
                  </a:cubicBezTo>
                  <a:cubicBezTo>
                    <a:pt x="83160" y="38940"/>
                    <a:pt x="82247" y="38396"/>
                    <a:pt x="81284" y="37940"/>
                  </a:cubicBezTo>
                  <a:cubicBezTo>
                    <a:pt x="80963" y="37792"/>
                    <a:pt x="80667" y="37619"/>
                    <a:pt x="80371" y="37434"/>
                  </a:cubicBezTo>
                  <a:cubicBezTo>
                    <a:pt x="79914" y="37175"/>
                    <a:pt x="79470" y="36928"/>
                    <a:pt x="79001" y="36693"/>
                  </a:cubicBezTo>
                  <a:lnTo>
                    <a:pt x="78063" y="36224"/>
                  </a:lnTo>
                  <a:lnTo>
                    <a:pt x="76606" y="35508"/>
                  </a:lnTo>
                  <a:cubicBezTo>
                    <a:pt x="76273" y="35336"/>
                    <a:pt x="75940" y="35138"/>
                    <a:pt x="75631" y="34928"/>
                  </a:cubicBezTo>
                  <a:cubicBezTo>
                    <a:pt x="73644" y="33706"/>
                    <a:pt x="71583" y="32608"/>
                    <a:pt x="69460" y="31633"/>
                  </a:cubicBezTo>
                  <a:cubicBezTo>
                    <a:pt x="69115" y="31472"/>
                    <a:pt x="68769" y="31287"/>
                    <a:pt x="68448" y="31078"/>
                  </a:cubicBezTo>
                  <a:cubicBezTo>
                    <a:pt x="67942" y="30806"/>
                    <a:pt x="67436" y="30534"/>
                    <a:pt x="66918" y="30288"/>
                  </a:cubicBezTo>
                  <a:cubicBezTo>
                    <a:pt x="66399" y="30041"/>
                    <a:pt x="66227" y="29954"/>
                    <a:pt x="65881" y="29769"/>
                  </a:cubicBezTo>
                  <a:cubicBezTo>
                    <a:pt x="65030" y="29350"/>
                    <a:pt x="64141" y="28992"/>
                    <a:pt x="63227" y="28708"/>
                  </a:cubicBezTo>
                  <a:cubicBezTo>
                    <a:pt x="62882" y="28597"/>
                    <a:pt x="62536" y="28461"/>
                    <a:pt x="62203" y="28301"/>
                  </a:cubicBezTo>
                  <a:cubicBezTo>
                    <a:pt x="61734" y="28078"/>
                    <a:pt x="61278" y="27819"/>
                    <a:pt x="60808" y="27585"/>
                  </a:cubicBezTo>
                  <a:cubicBezTo>
                    <a:pt x="60339" y="27350"/>
                    <a:pt x="60191" y="27288"/>
                    <a:pt x="59895" y="27128"/>
                  </a:cubicBezTo>
                  <a:lnTo>
                    <a:pt x="58501" y="26474"/>
                  </a:lnTo>
                  <a:cubicBezTo>
                    <a:pt x="58180" y="26338"/>
                    <a:pt x="57859" y="26190"/>
                    <a:pt x="57550" y="26030"/>
                  </a:cubicBezTo>
                  <a:cubicBezTo>
                    <a:pt x="56575" y="25561"/>
                    <a:pt x="55563" y="25190"/>
                    <a:pt x="54526" y="24907"/>
                  </a:cubicBezTo>
                  <a:cubicBezTo>
                    <a:pt x="54168" y="24795"/>
                    <a:pt x="53823" y="24647"/>
                    <a:pt x="53490" y="24474"/>
                  </a:cubicBezTo>
                  <a:cubicBezTo>
                    <a:pt x="52329" y="23870"/>
                    <a:pt x="51120" y="23388"/>
                    <a:pt x="49861" y="23043"/>
                  </a:cubicBezTo>
                  <a:cubicBezTo>
                    <a:pt x="49503" y="22919"/>
                    <a:pt x="49145" y="22771"/>
                    <a:pt x="48799" y="22611"/>
                  </a:cubicBezTo>
                  <a:cubicBezTo>
                    <a:pt x="47800" y="22105"/>
                    <a:pt x="46763" y="21697"/>
                    <a:pt x="45689" y="21377"/>
                  </a:cubicBezTo>
                  <a:cubicBezTo>
                    <a:pt x="45344" y="21265"/>
                    <a:pt x="45010" y="21142"/>
                    <a:pt x="44677" y="20994"/>
                  </a:cubicBezTo>
                  <a:cubicBezTo>
                    <a:pt x="44036" y="20723"/>
                    <a:pt x="43369" y="20488"/>
                    <a:pt x="42702" y="20290"/>
                  </a:cubicBezTo>
                  <a:cubicBezTo>
                    <a:pt x="42382" y="20192"/>
                    <a:pt x="42061" y="20081"/>
                    <a:pt x="41752" y="19945"/>
                  </a:cubicBezTo>
                  <a:cubicBezTo>
                    <a:pt x="41135" y="19698"/>
                    <a:pt x="40493" y="19488"/>
                    <a:pt x="39839" y="19328"/>
                  </a:cubicBezTo>
                  <a:cubicBezTo>
                    <a:pt x="39518" y="19229"/>
                    <a:pt x="39210" y="19118"/>
                    <a:pt x="38901" y="18995"/>
                  </a:cubicBezTo>
                  <a:cubicBezTo>
                    <a:pt x="38259" y="18760"/>
                    <a:pt x="37605" y="18563"/>
                    <a:pt x="36951" y="18402"/>
                  </a:cubicBezTo>
                  <a:cubicBezTo>
                    <a:pt x="36606" y="18316"/>
                    <a:pt x="36272" y="18205"/>
                    <a:pt x="35951" y="18081"/>
                  </a:cubicBezTo>
                  <a:cubicBezTo>
                    <a:pt x="35087" y="17810"/>
                    <a:pt x="34186" y="17711"/>
                    <a:pt x="33298" y="17513"/>
                  </a:cubicBezTo>
                  <a:cubicBezTo>
                    <a:pt x="32928" y="17427"/>
                    <a:pt x="32557" y="17328"/>
                    <a:pt x="32199" y="17193"/>
                  </a:cubicBezTo>
                  <a:cubicBezTo>
                    <a:pt x="30360" y="16514"/>
                    <a:pt x="28447" y="16032"/>
                    <a:pt x="26497" y="15786"/>
                  </a:cubicBezTo>
                  <a:cubicBezTo>
                    <a:pt x="26115" y="15650"/>
                    <a:pt x="25769" y="15440"/>
                    <a:pt x="25473" y="15156"/>
                  </a:cubicBezTo>
                  <a:cubicBezTo>
                    <a:pt x="21906" y="12947"/>
                    <a:pt x="17747" y="13095"/>
                    <a:pt x="13846" y="12280"/>
                  </a:cubicBezTo>
                  <a:cubicBezTo>
                    <a:pt x="9712" y="11416"/>
                    <a:pt x="5479" y="11046"/>
                    <a:pt x="1319" y="10293"/>
                  </a:cubicBezTo>
                  <a:cubicBezTo>
                    <a:pt x="-2840" y="9540"/>
                    <a:pt x="-3692" y="7097"/>
                    <a:pt x="-1593" y="3653"/>
                  </a:cubicBezTo>
                  <a:cubicBezTo>
                    <a:pt x="875" y="-457"/>
                    <a:pt x="4195" y="-2160"/>
                    <a:pt x="8663" y="-1395"/>
                  </a:cubicBezTo>
                  <a:cubicBezTo>
                    <a:pt x="18648" y="308"/>
                    <a:pt x="28633" y="1925"/>
                    <a:pt x="38407" y="4776"/>
                  </a:cubicBezTo>
                  <a:cubicBezTo>
                    <a:pt x="55304" y="9639"/>
                    <a:pt x="72225" y="14391"/>
                    <a:pt x="88356" y="21599"/>
                  </a:cubicBezTo>
                  <a:cubicBezTo>
                    <a:pt x="95761" y="24931"/>
                    <a:pt x="103587" y="27622"/>
                    <a:pt x="111226" y="30572"/>
                  </a:cubicBezTo>
                  <a:cubicBezTo>
                    <a:pt x="112843" y="31028"/>
                    <a:pt x="114299" y="31929"/>
                    <a:pt x="115447" y="33151"/>
                  </a:cubicBezTo>
                  <a:cubicBezTo>
                    <a:pt x="118064" y="36360"/>
                    <a:pt x="117064" y="39458"/>
                    <a:pt x="112979" y="40630"/>
                  </a:cubicBezTo>
                  <a:cubicBezTo>
                    <a:pt x="112214" y="40766"/>
                    <a:pt x="111535" y="41210"/>
                    <a:pt x="111115" y="41865"/>
                  </a:cubicBezTo>
                  <a:cubicBezTo>
                    <a:pt x="114423" y="43778"/>
                    <a:pt x="117706" y="45691"/>
                    <a:pt x="120989" y="47579"/>
                  </a:cubicBezTo>
                  <a:cubicBezTo>
                    <a:pt x="123630" y="49072"/>
                    <a:pt x="126296" y="50541"/>
                    <a:pt x="128949" y="52010"/>
                  </a:cubicBezTo>
                  <a:cubicBezTo>
                    <a:pt x="129752" y="52467"/>
                    <a:pt x="130665" y="52886"/>
                    <a:pt x="130900" y="53837"/>
                  </a:cubicBezTo>
                  <a:cubicBezTo>
                    <a:pt x="131677" y="57045"/>
                    <a:pt x="134516" y="59255"/>
                    <a:pt x="134800" y="62859"/>
                  </a:cubicBezTo>
                  <a:cubicBezTo>
                    <a:pt x="135182" y="65142"/>
                    <a:pt x="136540" y="67141"/>
                    <a:pt x="138502" y="68351"/>
                  </a:cubicBezTo>
                  <a:cubicBezTo>
                    <a:pt x="142205" y="71005"/>
                    <a:pt x="145648" y="74004"/>
                    <a:pt x="148796" y="77299"/>
                  </a:cubicBezTo>
                  <a:cubicBezTo>
                    <a:pt x="152498" y="81174"/>
                    <a:pt x="156559" y="84704"/>
                    <a:pt x="160003" y="88691"/>
                  </a:cubicBezTo>
                  <a:cubicBezTo>
                    <a:pt x="163248" y="92504"/>
                    <a:pt x="167408" y="93912"/>
                    <a:pt x="171987" y="94405"/>
                  </a:cubicBezTo>
                  <a:cubicBezTo>
                    <a:pt x="185958" y="96034"/>
                    <a:pt x="199806" y="98602"/>
                    <a:pt x="213432" y="102070"/>
                  </a:cubicBezTo>
                  <a:cubicBezTo>
                    <a:pt x="217875" y="103168"/>
                    <a:pt x="218048" y="103230"/>
                    <a:pt x="220578" y="99503"/>
                  </a:cubicBezTo>
                  <a:cubicBezTo>
                    <a:pt x="226144" y="91023"/>
                    <a:pt x="234673" y="84926"/>
                    <a:pt x="244497" y="82409"/>
                  </a:cubicBezTo>
                  <a:cubicBezTo>
                    <a:pt x="247113" y="81705"/>
                    <a:pt x="249817" y="81360"/>
                    <a:pt x="252470" y="80792"/>
                  </a:cubicBezTo>
                  <a:cubicBezTo>
                    <a:pt x="254359" y="80397"/>
                    <a:pt x="255494" y="82026"/>
                    <a:pt x="257098" y="82396"/>
                  </a:cubicBezTo>
                  <a:lnTo>
                    <a:pt x="257098" y="82396"/>
                  </a:lnTo>
                  <a:cubicBezTo>
                    <a:pt x="257666" y="83902"/>
                    <a:pt x="258678" y="85198"/>
                    <a:pt x="260011" y="86099"/>
                  </a:cubicBezTo>
                  <a:cubicBezTo>
                    <a:pt x="266182" y="93628"/>
                    <a:pt x="271613" y="101687"/>
                    <a:pt x="276994" y="109759"/>
                  </a:cubicBezTo>
                  <a:cubicBezTo>
                    <a:pt x="284079" y="120386"/>
                    <a:pt x="290706" y="131308"/>
                    <a:pt x="298556" y="141404"/>
                  </a:cubicBezTo>
                  <a:cubicBezTo>
                    <a:pt x="298741" y="141836"/>
                    <a:pt x="298877" y="142281"/>
                    <a:pt x="298951" y="142750"/>
                  </a:cubicBezTo>
                  <a:close/>
                </a:path>
              </a:pathLst>
            </a:custGeom>
            <a:solidFill>
              <a:srgbClr val="000000"/>
            </a:solidFill>
            <a:ln w="1231" cap="flat">
              <a:noFill/>
              <a:prstDash val="solid"/>
              <a:miter/>
            </a:ln>
          </p:spPr>
          <p:txBody>
            <a:bodyPr rtlCol="0" anchor="ctr"/>
            <a:lstStyle/>
            <a:p>
              <a:endParaRPr lang="es-CO"/>
            </a:p>
          </p:txBody>
        </p:sp>
        <p:sp>
          <p:nvSpPr>
            <p:cNvPr id="607" name="Freeform: Shape 606">
              <a:extLst>
                <a:ext uri="{FF2B5EF4-FFF2-40B4-BE49-F238E27FC236}">
                  <a16:creationId xmlns:a16="http://schemas.microsoft.com/office/drawing/2014/main" id="{FDC89E7D-1A38-F98D-66E0-5CA7EA75ABB2}"/>
                </a:ext>
              </a:extLst>
            </p:cNvPr>
            <p:cNvSpPr/>
            <p:nvPr/>
          </p:nvSpPr>
          <p:spPr>
            <a:xfrm>
              <a:off x="-779329" y="6904135"/>
              <a:ext cx="194996" cy="690833"/>
            </a:xfrm>
            <a:custGeom>
              <a:avLst/>
              <a:gdLst>
                <a:gd name="connsiteX0" fmla="*/ 191151 w 194996"/>
                <a:gd name="connsiteY0" fmla="*/ -1573 h 690833"/>
                <a:gd name="connsiteX1" fmla="*/ 192299 w 194996"/>
                <a:gd name="connsiteY1" fmla="*/ -1486 h 690833"/>
                <a:gd name="connsiteX2" fmla="*/ 186054 w 194996"/>
                <a:gd name="connsiteY2" fmla="*/ 8511 h 690833"/>
                <a:gd name="connsiteX3" fmla="*/ 175193 w 194996"/>
                <a:gd name="connsiteY3" fmla="*/ 29492 h 690833"/>
                <a:gd name="connsiteX4" fmla="*/ 173391 w 194996"/>
                <a:gd name="connsiteY4" fmla="*/ 49771 h 690833"/>
                <a:gd name="connsiteX5" fmla="*/ 182425 w 194996"/>
                <a:gd name="connsiteY5" fmla="*/ 106125 h 690833"/>
                <a:gd name="connsiteX6" fmla="*/ 186807 w 194996"/>
                <a:gd name="connsiteY6" fmla="*/ 168502 h 690833"/>
                <a:gd name="connsiteX7" fmla="*/ 188473 w 194996"/>
                <a:gd name="connsiteY7" fmla="*/ 189484 h 690833"/>
                <a:gd name="connsiteX8" fmla="*/ 187424 w 194996"/>
                <a:gd name="connsiteY8" fmla="*/ 253762 h 690833"/>
                <a:gd name="connsiteX9" fmla="*/ 182018 w 194996"/>
                <a:gd name="connsiteY9" fmla="*/ 305599 h 690833"/>
                <a:gd name="connsiteX10" fmla="*/ 171219 w 194996"/>
                <a:gd name="connsiteY10" fmla="*/ 374148 h 690833"/>
                <a:gd name="connsiteX11" fmla="*/ 164715 w 194996"/>
                <a:gd name="connsiteY11" fmla="*/ 417493 h 690833"/>
                <a:gd name="connsiteX12" fmla="*/ 162246 w 194996"/>
                <a:gd name="connsiteY12" fmla="*/ 430502 h 690833"/>
                <a:gd name="connsiteX13" fmla="*/ 150397 w 194996"/>
                <a:gd name="connsiteY13" fmla="*/ 491448 h 690833"/>
                <a:gd name="connsiteX14" fmla="*/ 146386 w 194996"/>
                <a:gd name="connsiteY14" fmla="*/ 514330 h 690833"/>
                <a:gd name="connsiteX15" fmla="*/ 144461 w 194996"/>
                <a:gd name="connsiteY15" fmla="*/ 539805 h 690833"/>
                <a:gd name="connsiteX16" fmla="*/ 132896 w 194996"/>
                <a:gd name="connsiteY16" fmla="*/ 604774 h 690833"/>
                <a:gd name="connsiteX17" fmla="*/ 122097 w 194996"/>
                <a:gd name="connsiteY17" fmla="*/ 627891 h 690833"/>
                <a:gd name="connsiteX18" fmla="*/ 117246 w 194996"/>
                <a:gd name="connsiteY18" fmla="*/ 636172 h 690833"/>
                <a:gd name="connsiteX19" fmla="*/ 102633 w 194996"/>
                <a:gd name="connsiteY19" fmla="*/ 654685 h 690833"/>
                <a:gd name="connsiteX20" fmla="*/ 64027 w 194996"/>
                <a:gd name="connsiteY20" fmla="*/ 682184 h 690833"/>
                <a:gd name="connsiteX21" fmla="*/ 42329 w 194996"/>
                <a:gd name="connsiteY21" fmla="*/ 688812 h 690833"/>
                <a:gd name="connsiteX22" fmla="*/ 12412 w 194996"/>
                <a:gd name="connsiteY22" fmla="*/ 689120 h 690833"/>
                <a:gd name="connsiteX23" fmla="*/ -2510 w 194996"/>
                <a:gd name="connsiteY23" fmla="*/ 688812 h 690833"/>
                <a:gd name="connsiteX24" fmla="*/ -646 w 194996"/>
                <a:gd name="connsiteY24" fmla="*/ 685800 h 690833"/>
                <a:gd name="connsiteX25" fmla="*/ 4143 w 194996"/>
                <a:gd name="connsiteY25" fmla="*/ 684862 h 690833"/>
                <a:gd name="connsiteX26" fmla="*/ 25914 w 194996"/>
                <a:gd name="connsiteY26" fmla="*/ 684010 h 690833"/>
                <a:gd name="connsiteX27" fmla="*/ 34986 w 194996"/>
                <a:gd name="connsiteY27" fmla="*/ 686294 h 690833"/>
                <a:gd name="connsiteX28" fmla="*/ 59324 w 194996"/>
                <a:gd name="connsiteY28" fmla="*/ 681357 h 690833"/>
                <a:gd name="connsiteX29" fmla="*/ 108582 w 194996"/>
                <a:gd name="connsiteY29" fmla="*/ 644182 h 690833"/>
                <a:gd name="connsiteX30" fmla="*/ 129909 w 194996"/>
                <a:gd name="connsiteY30" fmla="*/ 605539 h 690833"/>
                <a:gd name="connsiteX31" fmla="*/ 141536 w 194996"/>
                <a:gd name="connsiteY31" fmla="*/ 546111 h 690833"/>
                <a:gd name="connsiteX32" fmla="*/ 146078 w 194996"/>
                <a:gd name="connsiteY32" fmla="*/ 502642 h 690833"/>
                <a:gd name="connsiteX33" fmla="*/ 156100 w 194996"/>
                <a:gd name="connsiteY33" fmla="*/ 446473 h 690833"/>
                <a:gd name="connsiteX34" fmla="*/ 163777 w 194996"/>
                <a:gd name="connsiteY34" fmla="*/ 405670 h 690833"/>
                <a:gd name="connsiteX35" fmla="*/ 175156 w 194996"/>
                <a:gd name="connsiteY35" fmla="*/ 339022 h 690833"/>
                <a:gd name="connsiteX36" fmla="*/ 175872 w 194996"/>
                <a:gd name="connsiteY36" fmla="*/ 325063 h 690833"/>
                <a:gd name="connsiteX37" fmla="*/ 176822 w 194996"/>
                <a:gd name="connsiteY37" fmla="*/ 315053 h 690833"/>
                <a:gd name="connsiteX38" fmla="*/ 178402 w 194996"/>
                <a:gd name="connsiteY38" fmla="*/ 302872 h 690833"/>
                <a:gd name="connsiteX39" fmla="*/ 179241 w 194996"/>
                <a:gd name="connsiteY39" fmla="*/ 290924 h 690833"/>
                <a:gd name="connsiteX40" fmla="*/ 180808 w 194996"/>
                <a:gd name="connsiteY40" fmla="*/ 277114 h 690833"/>
                <a:gd name="connsiteX41" fmla="*/ 181599 w 194996"/>
                <a:gd name="connsiteY41" fmla="*/ 276064 h 690833"/>
                <a:gd name="connsiteX42" fmla="*/ 181895 w 194996"/>
                <a:gd name="connsiteY42" fmla="*/ 263179 h 690833"/>
                <a:gd name="connsiteX43" fmla="*/ 181376 w 194996"/>
                <a:gd name="connsiteY43" fmla="*/ 261501 h 690833"/>
                <a:gd name="connsiteX44" fmla="*/ 183512 w 194996"/>
                <a:gd name="connsiteY44" fmla="*/ 249665 h 690833"/>
                <a:gd name="connsiteX45" fmla="*/ 183635 w 194996"/>
                <a:gd name="connsiteY45" fmla="*/ 246283 h 690833"/>
                <a:gd name="connsiteX46" fmla="*/ 184474 w 194996"/>
                <a:gd name="connsiteY46" fmla="*/ 231077 h 690833"/>
                <a:gd name="connsiteX47" fmla="*/ 185943 w 194996"/>
                <a:gd name="connsiteY47" fmla="*/ 228856 h 690833"/>
                <a:gd name="connsiteX48" fmla="*/ 186844 w 194996"/>
                <a:gd name="connsiteY48" fmla="*/ 226017 h 690833"/>
                <a:gd name="connsiteX49" fmla="*/ 183376 w 194996"/>
                <a:gd name="connsiteY49" fmla="*/ 210663 h 690833"/>
                <a:gd name="connsiteX50" fmla="*/ 184190 w 194996"/>
                <a:gd name="connsiteY50" fmla="*/ 204492 h 690833"/>
                <a:gd name="connsiteX51" fmla="*/ 185672 w 194996"/>
                <a:gd name="connsiteY51" fmla="*/ 200431 h 690833"/>
                <a:gd name="connsiteX52" fmla="*/ 186572 w 194996"/>
                <a:gd name="connsiteY52" fmla="*/ 185263 h 690833"/>
                <a:gd name="connsiteX53" fmla="*/ 186498 w 194996"/>
                <a:gd name="connsiteY53" fmla="*/ 180326 h 690833"/>
                <a:gd name="connsiteX54" fmla="*/ 185672 w 194996"/>
                <a:gd name="connsiteY54" fmla="*/ 179413 h 690833"/>
                <a:gd name="connsiteX55" fmla="*/ 185585 w 194996"/>
                <a:gd name="connsiteY55" fmla="*/ 152877 h 690833"/>
                <a:gd name="connsiteX56" fmla="*/ 184758 w 194996"/>
                <a:gd name="connsiteY56" fmla="*/ 151075 h 690833"/>
                <a:gd name="connsiteX57" fmla="*/ 184696 w 194996"/>
                <a:gd name="connsiteY57" fmla="*/ 135512 h 690833"/>
                <a:gd name="connsiteX58" fmla="*/ 183845 w 194996"/>
                <a:gd name="connsiteY58" fmla="*/ 133698 h 690833"/>
                <a:gd name="connsiteX59" fmla="*/ 183845 w 194996"/>
                <a:gd name="connsiteY59" fmla="*/ 126378 h 690833"/>
                <a:gd name="connsiteX60" fmla="*/ 182993 w 194996"/>
                <a:gd name="connsiteY60" fmla="*/ 124552 h 690833"/>
                <a:gd name="connsiteX61" fmla="*/ 182895 w 194996"/>
                <a:gd name="connsiteY61" fmla="*/ 118146 h 690833"/>
                <a:gd name="connsiteX62" fmla="*/ 182080 w 194996"/>
                <a:gd name="connsiteY62" fmla="*/ 117245 h 690833"/>
                <a:gd name="connsiteX63" fmla="*/ 181080 w 194996"/>
                <a:gd name="connsiteY63" fmla="*/ 103521 h 690833"/>
                <a:gd name="connsiteX64" fmla="*/ 180241 w 194996"/>
                <a:gd name="connsiteY64" fmla="*/ 102620 h 690833"/>
                <a:gd name="connsiteX65" fmla="*/ 176995 w 194996"/>
                <a:gd name="connsiteY65" fmla="*/ 82366 h 690833"/>
                <a:gd name="connsiteX66" fmla="*/ 176489 w 194996"/>
                <a:gd name="connsiteY66" fmla="*/ 78836 h 690833"/>
                <a:gd name="connsiteX67" fmla="*/ 175674 w 194996"/>
                <a:gd name="connsiteY67" fmla="*/ 77923 h 690833"/>
                <a:gd name="connsiteX68" fmla="*/ 174527 w 194996"/>
                <a:gd name="connsiteY68" fmla="*/ 68568 h 690833"/>
                <a:gd name="connsiteX69" fmla="*/ 173712 w 194996"/>
                <a:gd name="connsiteY69" fmla="*/ 58694 h 690833"/>
                <a:gd name="connsiteX70" fmla="*/ 172934 w 194996"/>
                <a:gd name="connsiteY70" fmla="*/ 57805 h 690833"/>
                <a:gd name="connsiteX71" fmla="*/ 172934 w 194996"/>
                <a:gd name="connsiteY71" fmla="*/ 53226 h 690833"/>
                <a:gd name="connsiteX72" fmla="*/ 172070 w 194996"/>
                <a:gd name="connsiteY72" fmla="*/ 52313 h 690833"/>
                <a:gd name="connsiteX73" fmla="*/ 172070 w 194996"/>
                <a:gd name="connsiteY73" fmla="*/ 46821 h 690833"/>
                <a:gd name="connsiteX74" fmla="*/ 171207 w 194996"/>
                <a:gd name="connsiteY74" fmla="*/ 45006 h 690833"/>
                <a:gd name="connsiteX75" fmla="*/ 171207 w 194996"/>
                <a:gd name="connsiteY75" fmla="*/ 40428 h 690833"/>
                <a:gd name="connsiteX76" fmla="*/ 172046 w 194996"/>
                <a:gd name="connsiteY76" fmla="*/ 39514 h 690833"/>
                <a:gd name="connsiteX77" fmla="*/ 172120 w 194996"/>
                <a:gd name="connsiteY77" fmla="*/ 34034 h 690833"/>
                <a:gd name="connsiteX78" fmla="*/ 172996 w 194996"/>
                <a:gd name="connsiteY78" fmla="*/ 33109 h 690833"/>
                <a:gd name="connsiteX79" fmla="*/ 174860 w 194996"/>
                <a:gd name="connsiteY79" fmla="*/ 25802 h 690833"/>
                <a:gd name="connsiteX80" fmla="*/ 175736 w 194996"/>
                <a:gd name="connsiteY80" fmla="*/ 24889 h 690833"/>
                <a:gd name="connsiteX81" fmla="*/ 187153 w 194996"/>
                <a:gd name="connsiteY81" fmla="*/ 4857 h 690833"/>
                <a:gd name="connsiteX82" fmla="*/ 191151 w 194996"/>
                <a:gd name="connsiteY82" fmla="*/ -1573 h 690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94996" h="690833">
                  <a:moveTo>
                    <a:pt x="191151" y="-1573"/>
                  </a:moveTo>
                  <a:lnTo>
                    <a:pt x="192299" y="-1486"/>
                  </a:lnTo>
                  <a:cubicBezTo>
                    <a:pt x="191065" y="2327"/>
                    <a:pt x="188226" y="5240"/>
                    <a:pt x="186054" y="8511"/>
                  </a:cubicBezTo>
                  <a:cubicBezTo>
                    <a:pt x="181524" y="15003"/>
                    <a:pt x="177884" y="22050"/>
                    <a:pt x="175193" y="29492"/>
                  </a:cubicBezTo>
                  <a:cubicBezTo>
                    <a:pt x="173156" y="36046"/>
                    <a:pt x="172539" y="42958"/>
                    <a:pt x="173391" y="49771"/>
                  </a:cubicBezTo>
                  <a:cubicBezTo>
                    <a:pt x="175168" y="68765"/>
                    <a:pt x="179735" y="87291"/>
                    <a:pt x="182425" y="106125"/>
                  </a:cubicBezTo>
                  <a:cubicBezTo>
                    <a:pt x="185499" y="126773"/>
                    <a:pt x="186955" y="147632"/>
                    <a:pt x="186807" y="168502"/>
                  </a:cubicBezTo>
                  <a:cubicBezTo>
                    <a:pt x="186720" y="175476"/>
                    <a:pt x="187770" y="182474"/>
                    <a:pt x="188473" y="189484"/>
                  </a:cubicBezTo>
                  <a:cubicBezTo>
                    <a:pt x="190473" y="210886"/>
                    <a:pt x="190115" y="232435"/>
                    <a:pt x="187424" y="253762"/>
                  </a:cubicBezTo>
                  <a:cubicBezTo>
                    <a:pt x="185375" y="271041"/>
                    <a:pt x="183882" y="288320"/>
                    <a:pt x="182018" y="305599"/>
                  </a:cubicBezTo>
                  <a:cubicBezTo>
                    <a:pt x="179673" y="328630"/>
                    <a:pt x="176057" y="351512"/>
                    <a:pt x="171219" y="374148"/>
                  </a:cubicBezTo>
                  <a:cubicBezTo>
                    <a:pt x="168072" y="388452"/>
                    <a:pt x="166455" y="402979"/>
                    <a:pt x="164715" y="417493"/>
                  </a:cubicBezTo>
                  <a:cubicBezTo>
                    <a:pt x="164134" y="421875"/>
                    <a:pt x="163320" y="426219"/>
                    <a:pt x="162246" y="430502"/>
                  </a:cubicBezTo>
                  <a:cubicBezTo>
                    <a:pt x="157457" y="450644"/>
                    <a:pt x="153607" y="470985"/>
                    <a:pt x="150397" y="491448"/>
                  </a:cubicBezTo>
                  <a:cubicBezTo>
                    <a:pt x="149163" y="499112"/>
                    <a:pt x="148225" y="506765"/>
                    <a:pt x="146386" y="514330"/>
                  </a:cubicBezTo>
                  <a:cubicBezTo>
                    <a:pt x="144375" y="522661"/>
                    <a:pt x="144905" y="531288"/>
                    <a:pt x="144461" y="539805"/>
                  </a:cubicBezTo>
                  <a:cubicBezTo>
                    <a:pt x="143313" y="561934"/>
                    <a:pt x="140252" y="583743"/>
                    <a:pt x="132896" y="604774"/>
                  </a:cubicBezTo>
                  <a:cubicBezTo>
                    <a:pt x="130169" y="612858"/>
                    <a:pt x="126540" y="620609"/>
                    <a:pt x="122097" y="627891"/>
                  </a:cubicBezTo>
                  <a:cubicBezTo>
                    <a:pt x="120406" y="630606"/>
                    <a:pt x="118691" y="633321"/>
                    <a:pt x="117246" y="636172"/>
                  </a:cubicBezTo>
                  <a:cubicBezTo>
                    <a:pt x="113605" y="643219"/>
                    <a:pt x="108644" y="649514"/>
                    <a:pt x="102633" y="654685"/>
                  </a:cubicBezTo>
                  <a:cubicBezTo>
                    <a:pt x="90711" y="665176"/>
                    <a:pt x="78171" y="674815"/>
                    <a:pt x="64027" y="682184"/>
                  </a:cubicBezTo>
                  <a:cubicBezTo>
                    <a:pt x="57263" y="685701"/>
                    <a:pt x="49908" y="687947"/>
                    <a:pt x="42329" y="688812"/>
                  </a:cubicBezTo>
                  <a:cubicBezTo>
                    <a:pt x="32369" y="689601"/>
                    <a:pt x="22384" y="689046"/>
                    <a:pt x="12412" y="689120"/>
                  </a:cubicBezTo>
                  <a:cubicBezTo>
                    <a:pt x="7475" y="689120"/>
                    <a:pt x="2452" y="689589"/>
                    <a:pt x="-2510" y="688812"/>
                  </a:cubicBezTo>
                  <a:cubicBezTo>
                    <a:pt x="-3238" y="686997"/>
                    <a:pt x="-1683" y="686466"/>
                    <a:pt x="-646" y="685800"/>
                  </a:cubicBezTo>
                  <a:cubicBezTo>
                    <a:pt x="724" y="684776"/>
                    <a:pt x="2489" y="684430"/>
                    <a:pt x="4143" y="684862"/>
                  </a:cubicBezTo>
                  <a:cubicBezTo>
                    <a:pt x="11548" y="687676"/>
                    <a:pt x="18719" y="685528"/>
                    <a:pt x="25914" y="684010"/>
                  </a:cubicBezTo>
                  <a:cubicBezTo>
                    <a:pt x="29321" y="683294"/>
                    <a:pt x="31987" y="685454"/>
                    <a:pt x="34986" y="686294"/>
                  </a:cubicBezTo>
                  <a:cubicBezTo>
                    <a:pt x="43625" y="687145"/>
                    <a:pt x="51697" y="685060"/>
                    <a:pt x="59324" y="681357"/>
                  </a:cubicBezTo>
                  <a:cubicBezTo>
                    <a:pt x="78220" y="672285"/>
                    <a:pt x="95117" y="660178"/>
                    <a:pt x="108582" y="644182"/>
                  </a:cubicBezTo>
                  <a:cubicBezTo>
                    <a:pt x="118049" y="632902"/>
                    <a:pt x="124800" y="619498"/>
                    <a:pt x="129909" y="605539"/>
                  </a:cubicBezTo>
                  <a:cubicBezTo>
                    <a:pt x="136920" y="586347"/>
                    <a:pt x="139944" y="566389"/>
                    <a:pt x="141536" y="546111"/>
                  </a:cubicBezTo>
                  <a:cubicBezTo>
                    <a:pt x="142671" y="531597"/>
                    <a:pt x="143523" y="517144"/>
                    <a:pt x="146078" y="502642"/>
                  </a:cubicBezTo>
                  <a:cubicBezTo>
                    <a:pt x="149385" y="483931"/>
                    <a:pt x="152779" y="465196"/>
                    <a:pt x="156100" y="446473"/>
                  </a:cubicBezTo>
                  <a:cubicBezTo>
                    <a:pt x="158568" y="432896"/>
                    <a:pt x="162493" y="419530"/>
                    <a:pt x="163777" y="405670"/>
                  </a:cubicBezTo>
                  <a:cubicBezTo>
                    <a:pt x="165862" y="383170"/>
                    <a:pt x="171897" y="361337"/>
                    <a:pt x="175156" y="339022"/>
                  </a:cubicBezTo>
                  <a:cubicBezTo>
                    <a:pt x="174020" y="334283"/>
                    <a:pt x="174983" y="329802"/>
                    <a:pt x="175872" y="325063"/>
                  </a:cubicBezTo>
                  <a:cubicBezTo>
                    <a:pt x="176452" y="321953"/>
                    <a:pt x="176501" y="318398"/>
                    <a:pt x="176822" y="315053"/>
                  </a:cubicBezTo>
                  <a:cubicBezTo>
                    <a:pt x="177217" y="310968"/>
                    <a:pt x="178056" y="306870"/>
                    <a:pt x="178402" y="302872"/>
                  </a:cubicBezTo>
                  <a:cubicBezTo>
                    <a:pt x="178747" y="298873"/>
                    <a:pt x="179192" y="294923"/>
                    <a:pt x="179241" y="290924"/>
                  </a:cubicBezTo>
                  <a:cubicBezTo>
                    <a:pt x="179303" y="286432"/>
                    <a:pt x="179241" y="281594"/>
                    <a:pt x="180808" y="277114"/>
                  </a:cubicBezTo>
                  <a:cubicBezTo>
                    <a:pt x="180944" y="276719"/>
                    <a:pt x="181697" y="276274"/>
                    <a:pt x="181599" y="276064"/>
                  </a:cubicBezTo>
                  <a:cubicBezTo>
                    <a:pt x="179723" y="271708"/>
                    <a:pt x="182240" y="267425"/>
                    <a:pt x="181895" y="263179"/>
                  </a:cubicBezTo>
                  <a:cubicBezTo>
                    <a:pt x="181895" y="262624"/>
                    <a:pt x="181105" y="261846"/>
                    <a:pt x="181376" y="261501"/>
                  </a:cubicBezTo>
                  <a:cubicBezTo>
                    <a:pt x="184240" y="257909"/>
                    <a:pt x="181056" y="253256"/>
                    <a:pt x="183512" y="249665"/>
                  </a:cubicBezTo>
                  <a:cubicBezTo>
                    <a:pt x="184338" y="248430"/>
                    <a:pt x="183512" y="247270"/>
                    <a:pt x="183635" y="246283"/>
                  </a:cubicBezTo>
                  <a:cubicBezTo>
                    <a:pt x="184573" y="241235"/>
                    <a:pt x="185955" y="236286"/>
                    <a:pt x="184474" y="231077"/>
                  </a:cubicBezTo>
                  <a:cubicBezTo>
                    <a:pt x="184277" y="230374"/>
                    <a:pt x="185351" y="229547"/>
                    <a:pt x="185943" y="228856"/>
                  </a:cubicBezTo>
                  <a:cubicBezTo>
                    <a:pt x="186535" y="228165"/>
                    <a:pt x="187535" y="226572"/>
                    <a:pt x="186844" y="226017"/>
                  </a:cubicBezTo>
                  <a:cubicBezTo>
                    <a:pt x="181673" y="221734"/>
                    <a:pt x="185165" y="215625"/>
                    <a:pt x="183376" y="210663"/>
                  </a:cubicBezTo>
                  <a:cubicBezTo>
                    <a:pt x="182796" y="208577"/>
                    <a:pt x="183092" y="206356"/>
                    <a:pt x="184190" y="204492"/>
                  </a:cubicBezTo>
                  <a:cubicBezTo>
                    <a:pt x="184807" y="203184"/>
                    <a:pt x="186140" y="202135"/>
                    <a:pt x="185672" y="200431"/>
                  </a:cubicBezTo>
                  <a:cubicBezTo>
                    <a:pt x="187288" y="195495"/>
                    <a:pt x="186350" y="190323"/>
                    <a:pt x="186572" y="185263"/>
                  </a:cubicBezTo>
                  <a:cubicBezTo>
                    <a:pt x="186634" y="183609"/>
                    <a:pt x="186572" y="181955"/>
                    <a:pt x="186498" y="180326"/>
                  </a:cubicBezTo>
                  <a:cubicBezTo>
                    <a:pt x="186252" y="179993"/>
                    <a:pt x="185968" y="179697"/>
                    <a:pt x="185672" y="179413"/>
                  </a:cubicBezTo>
                  <a:cubicBezTo>
                    <a:pt x="185672" y="170563"/>
                    <a:pt x="185647" y="161714"/>
                    <a:pt x="185585" y="152877"/>
                  </a:cubicBezTo>
                  <a:cubicBezTo>
                    <a:pt x="185116" y="152359"/>
                    <a:pt x="185338" y="151532"/>
                    <a:pt x="184758" y="151075"/>
                  </a:cubicBezTo>
                  <a:lnTo>
                    <a:pt x="184696" y="135512"/>
                  </a:lnTo>
                  <a:cubicBezTo>
                    <a:pt x="184203" y="135006"/>
                    <a:pt x="184425" y="134166"/>
                    <a:pt x="183845" y="133698"/>
                  </a:cubicBezTo>
                  <a:cubicBezTo>
                    <a:pt x="183845" y="131229"/>
                    <a:pt x="183845" y="128761"/>
                    <a:pt x="183845" y="126378"/>
                  </a:cubicBezTo>
                  <a:cubicBezTo>
                    <a:pt x="183351" y="125872"/>
                    <a:pt x="183573" y="125021"/>
                    <a:pt x="182993" y="124552"/>
                  </a:cubicBezTo>
                  <a:cubicBezTo>
                    <a:pt x="182993" y="122417"/>
                    <a:pt x="182919" y="120281"/>
                    <a:pt x="182895" y="118146"/>
                  </a:cubicBezTo>
                  <a:cubicBezTo>
                    <a:pt x="182647" y="117825"/>
                    <a:pt x="182376" y="117517"/>
                    <a:pt x="182080" y="117245"/>
                  </a:cubicBezTo>
                  <a:cubicBezTo>
                    <a:pt x="182623" y="112605"/>
                    <a:pt x="180846" y="108137"/>
                    <a:pt x="181080" y="103521"/>
                  </a:cubicBezTo>
                  <a:cubicBezTo>
                    <a:pt x="180821" y="103200"/>
                    <a:pt x="180549" y="102891"/>
                    <a:pt x="180241" y="102620"/>
                  </a:cubicBezTo>
                  <a:cubicBezTo>
                    <a:pt x="180155" y="95708"/>
                    <a:pt x="178204" y="89105"/>
                    <a:pt x="176995" y="82366"/>
                  </a:cubicBezTo>
                  <a:cubicBezTo>
                    <a:pt x="176785" y="81194"/>
                    <a:pt x="176662" y="80009"/>
                    <a:pt x="176489" y="78836"/>
                  </a:cubicBezTo>
                  <a:cubicBezTo>
                    <a:pt x="176242" y="78503"/>
                    <a:pt x="175970" y="78195"/>
                    <a:pt x="175674" y="77923"/>
                  </a:cubicBezTo>
                  <a:cubicBezTo>
                    <a:pt x="176082" y="74727"/>
                    <a:pt x="175020" y="71629"/>
                    <a:pt x="174527" y="68568"/>
                  </a:cubicBezTo>
                  <a:cubicBezTo>
                    <a:pt x="173996" y="65260"/>
                    <a:pt x="174094" y="61977"/>
                    <a:pt x="173712" y="58694"/>
                  </a:cubicBezTo>
                  <a:cubicBezTo>
                    <a:pt x="173490" y="58361"/>
                    <a:pt x="173231" y="58065"/>
                    <a:pt x="172934" y="57805"/>
                  </a:cubicBezTo>
                  <a:cubicBezTo>
                    <a:pt x="172934" y="56275"/>
                    <a:pt x="172934" y="54757"/>
                    <a:pt x="172934" y="53226"/>
                  </a:cubicBezTo>
                  <a:cubicBezTo>
                    <a:pt x="172663" y="52906"/>
                    <a:pt x="172379" y="52597"/>
                    <a:pt x="172070" y="52313"/>
                  </a:cubicBezTo>
                  <a:lnTo>
                    <a:pt x="172070" y="46821"/>
                  </a:lnTo>
                  <a:cubicBezTo>
                    <a:pt x="171564" y="46315"/>
                    <a:pt x="171787" y="45463"/>
                    <a:pt x="171207" y="45006"/>
                  </a:cubicBezTo>
                  <a:lnTo>
                    <a:pt x="171207" y="40428"/>
                  </a:lnTo>
                  <a:cubicBezTo>
                    <a:pt x="171503" y="40144"/>
                    <a:pt x="171787" y="39835"/>
                    <a:pt x="172046" y="39514"/>
                  </a:cubicBezTo>
                  <a:lnTo>
                    <a:pt x="172120" y="34034"/>
                  </a:lnTo>
                  <a:cubicBezTo>
                    <a:pt x="172428" y="33738"/>
                    <a:pt x="172712" y="33430"/>
                    <a:pt x="172996" y="33109"/>
                  </a:cubicBezTo>
                  <a:cubicBezTo>
                    <a:pt x="172996" y="30504"/>
                    <a:pt x="174527" y="28307"/>
                    <a:pt x="174860" y="25802"/>
                  </a:cubicBezTo>
                  <a:cubicBezTo>
                    <a:pt x="175168" y="25518"/>
                    <a:pt x="175465" y="25210"/>
                    <a:pt x="175736" y="24889"/>
                  </a:cubicBezTo>
                  <a:cubicBezTo>
                    <a:pt x="178204" y="17484"/>
                    <a:pt x="182611" y="11103"/>
                    <a:pt x="187153" y="4857"/>
                  </a:cubicBezTo>
                  <a:cubicBezTo>
                    <a:pt x="188695" y="2846"/>
                    <a:pt x="190028" y="698"/>
                    <a:pt x="191151" y="-1573"/>
                  </a:cubicBezTo>
                  <a:close/>
                </a:path>
              </a:pathLst>
            </a:custGeom>
            <a:solidFill>
              <a:srgbClr val="020202"/>
            </a:solidFill>
            <a:ln w="1231" cap="flat">
              <a:noFill/>
              <a:prstDash val="solid"/>
              <a:miter/>
            </a:ln>
          </p:spPr>
          <p:txBody>
            <a:bodyPr rtlCol="0" anchor="ctr"/>
            <a:lstStyle/>
            <a:p>
              <a:endParaRPr lang="es-CO"/>
            </a:p>
          </p:txBody>
        </p:sp>
        <p:sp>
          <p:nvSpPr>
            <p:cNvPr id="608" name="Freeform: Shape 607">
              <a:extLst>
                <a:ext uri="{FF2B5EF4-FFF2-40B4-BE49-F238E27FC236}">
                  <a16:creationId xmlns:a16="http://schemas.microsoft.com/office/drawing/2014/main" id="{A59F9824-3CAF-E722-9ADF-476D93B648E1}"/>
                </a:ext>
              </a:extLst>
            </p:cNvPr>
            <p:cNvSpPr/>
            <p:nvPr/>
          </p:nvSpPr>
          <p:spPr>
            <a:xfrm>
              <a:off x="-1522676" y="6772258"/>
              <a:ext cx="31242" cy="522580"/>
            </a:xfrm>
            <a:custGeom>
              <a:avLst/>
              <a:gdLst>
                <a:gd name="connsiteX0" fmla="*/ 28397 w 31242"/>
                <a:gd name="connsiteY0" fmla="*/ -1573 h 522580"/>
                <a:gd name="connsiteX1" fmla="*/ 28545 w 31242"/>
                <a:gd name="connsiteY1" fmla="*/ -437 h 522580"/>
                <a:gd name="connsiteX2" fmla="*/ 22201 w 31242"/>
                <a:gd name="connsiteY2" fmla="*/ 6721 h 522580"/>
                <a:gd name="connsiteX3" fmla="*/ 7539 w 31242"/>
                <a:gd name="connsiteY3" fmla="*/ 40230 h 522580"/>
                <a:gd name="connsiteX4" fmla="*/ 3725 w 31242"/>
                <a:gd name="connsiteY4" fmla="*/ 67642 h 522580"/>
                <a:gd name="connsiteX5" fmla="*/ 2256 w 31242"/>
                <a:gd name="connsiteY5" fmla="*/ 80700 h 522580"/>
                <a:gd name="connsiteX6" fmla="*/ 2133 w 31242"/>
                <a:gd name="connsiteY6" fmla="*/ 86624 h 522580"/>
                <a:gd name="connsiteX7" fmla="*/ 2133 w 31242"/>
                <a:gd name="connsiteY7" fmla="*/ 115678 h 522580"/>
                <a:gd name="connsiteX8" fmla="*/ 2133 w 31242"/>
                <a:gd name="connsiteY8" fmla="*/ 117961 h 522580"/>
                <a:gd name="connsiteX9" fmla="*/ 2947 w 31242"/>
                <a:gd name="connsiteY9" fmla="*/ 164479 h 522580"/>
                <a:gd name="connsiteX10" fmla="*/ 3861 w 31242"/>
                <a:gd name="connsiteY10" fmla="*/ 170761 h 522580"/>
                <a:gd name="connsiteX11" fmla="*/ 3132 w 31242"/>
                <a:gd name="connsiteY11" fmla="*/ 195593 h 522580"/>
                <a:gd name="connsiteX12" fmla="*/ 3009 w 31242"/>
                <a:gd name="connsiteY12" fmla="*/ 200148 h 522580"/>
                <a:gd name="connsiteX13" fmla="*/ 1837 w 31242"/>
                <a:gd name="connsiteY13" fmla="*/ 238890 h 522580"/>
                <a:gd name="connsiteX14" fmla="*/ 1047 w 31242"/>
                <a:gd name="connsiteY14" fmla="*/ 257070 h 522580"/>
                <a:gd name="connsiteX15" fmla="*/ -447 w 31242"/>
                <a:gd name="connsiteY15" fmla="*/ 310783 h 522580"/>
                <a:gd name="connsiteX16" fmla="*/ -15 w 31242"/>
                <a:gd name="connsiteY16" fmla="*/ 367816 h 522580"/>
                <a:gd name="connsiteX17" fmla="*/ -484 w 31242"/>
                <a:gd name="connsiteY17" fmla="*/ 401979 h 522580"/>
                <a:gd name="connsiteX18" fmla="*/ 1022 w 31242"/>
                <a:gd name="connsiteY18" fmla="*/ 425072 h 522580"/>
                <a:gd name="connsiteX19" fmla="*/ 1133 w 31242"/>
                <a:gd name="connsiteY19" fmla="*/ 426898 h 522580"/>
                <a:gd name="connsiteX20" fmla="*/ 2775 w 31242"/>
                <a:gd name="connsiteY20" fmla="*/ 452274 h 522580"/>
                <a:gd name="connsiteX21" fmla="*/ 4009 w 31242"/>
                <a:gd name="connsiteY21" fmla="*/ 469059 h 522580"/>
                <a:gd name="connsiteX22" fmla="*/ 6971 w 31242"/>
                <a:gd name="connsiteY22" fmla="*/ 487868 h 522580"/>
                <a:gd name="connsiteX23" fmla="*/ 8329 w 31242"/>
                <a:gd name="connsiteY23" fmla="*/ 498211 h 522580"/>
                <a:gd name="connsiteX24" fmla="*/ 11575 w 31242"/>
                <a:gd name="connsiteY24" fmla="*/ 516527 h 522580"/>
                <a:gd name="connsiteX25" fmla="*/ 12044 w 31242"/>
                <a:gd name="connsiteY25" fmla="*/ 521007 h 522580"/>
                <a:gd name="connsiteX26" fmla="*/ 7242 w 31242"/>
                <a:gd name="connsiteY26" fmla="*/ 499273 h 522580"/>
                <a:gd name="connsiteX27" fmla="*/ 2849 w 31242"/>
                <a:gd name="connsiteY27" fmla="*/ 472700 h 522580"/>
                <a:gd name="connsiteX28" fmla="*/ -1422 w 31242"/>
                <a:gd name="connsiteY28" fmla="*/ 424923 h 522580"/>
                <a:gd name="connsiteX29" fmla="*/ -1027 w 31242"/>
                <a:gd name="connsiteY29" fmla="*/ 336356 h 522580"/>
                <a:gd name="connsiteX30" fmla="*/ -1397 w 31242"/>
                <a:gd name="connsiteY30" fmla="*/ 313523 h 522580"/>
                <a:gd name="connsiteX31" fmla="*/ -521 w 31242"/>
                <a:gd name="connsiteY31" fmla="*/ 261007 h 522580"/>
                <a:gd name="connsiteX32" fmla="*/ 1948 w 31242"/>
                <a:gd name="connsiteY32" fmla="*/ 202579 h 522580"/>
                <a:gd name="connsiteX33" fmla="*/ 3182 w 31242"/>
                <a:gd name="connsiteY33" fmla="*/ 181597 h 522580"/>
                <a:gd name="connsiteX34" fmla="*/ 3281 w 31242"/>
                <a:gd name="connsiteY34" fmla="*/ 175673 h 522580"/>
                <a:gd name="connsiteX35" fmla="*/ 2046 w 31242"/>
                <a:gd name="connsiteY35" fmla="*/ 134623 h 522580"/>
                <a:gd name="connsiteX36" fmla="*/ 1627 w 31242"/>
                <a:gd name="connsiteY36" fmla="*/ 87612 h 522580"/>
                <a:gd name="connsiteX37" fmla="*/ 11365 w 31242"/>
                <a:gd name="connsiteY37" fmla="*/ 23815 h 522580"/>
                <a:gd name="connsiteX38" fmla="*/ 28397 w 31242"/>
                <a:gd name="connsiteY38" fmla="*/ -1573 h 522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242" h="522580">
                  <a:moveTo>
                    <a:pt x="28397" y="-1573"/>
                  </a:moveTo>
                  <a:lnTo>
                    <a:pt x="28545" y="-437"/>
                  </a:lnTo>
                  <a:cubicBezTo>
                    <a:pt x="26422" y="1945"/>
                    <a:pt x="24201" y="4228"/>
                    <a:pt x="22201" y="6721"/>
                  </a:cubicBezTo>
                  <a:cubicBezTo>
                    <a:pt x="14302" y="16595"/>
                    <a:pt x="10390" y="28172"/>
                    <a:pt x="7539" y="40230"/>
                  </a:cubicBezTo>
                  <a:cubicBezTo>
                    <a:pt x="5243" y="49191"/>
                    <a:pt x="3959" y="58385"/>
                    <a:pt x="3725" y="67642"/>
                  </a:cubicBezTo>
                  <a:cubicBezTo>
                    <a:pt x="3725" y="71999"/>
                    <a:pt x="2701" y="76282"/>
                    <a:pt x="2256" y="80700"/>
                  </a:cubicBezTo>
                  <a:cubicBezTo>
                    <a:pt x="1997" y="82662"/>
                    <a:pt x="1948" y="84650"/>
                    <a:pt x="2133" y="86624"/>
                  </a:cubicBezTo>
                  <a:cubicBezTo>
                    <a:pt x="3379" y="96264"/>
                    <a:pt x="3379" y="106038"/>
                    <a:pt x="2133" y="115678"/>
                  </a:cubicBezTo>
                  <a:cubicBezTo>
                    <a:pt x="2034" y="116431"/>
                    <a:pt x="2034" y="117208"/>
                    <a:pt x="2133" y="117961"/>
                  </a:cubicBezTo>
                  <a:cubicBezTo>
                    <a:pt x="3984" y="133438"/>
                    <a:pt x="2552" y="148977"/>
                    <a:pt x="2947" y="164479"/>
                  </a:cubicBezTo>
                  <a:cubicBezTo>
                    <a:pt x="3145" y="166589"/>
                    <a:pt x="3453" y="168687"/>
                    <a:pt x="3861" y="170761"/>
                  </a:cubicBezTo>
                  <a:cubicBezTo>
                    <a:pt x="4860" y="179080"/>
                    <a:pt x="4107" y="187336"/>
                    <a:pt x="3132" y="195593"/>
                  </a:cubicBezTo>
                  <a:cubicBezTo>
                    <a:pt x="2972" y="197111"/>
                    <a:pt x="2923" y="198630"/>
                    <a:pt x="3009" y="200148"/>
                  </a:cubicBezTo>
                  <a:cubicBezTo>
                    <a:pt x="3490" y="213082"/>
                    <a:pt x="1985" y="225967"/>
                    <a:pt x="1837" y="238890"/>
                  </a:cubicBezTo>
                  <a:cubicBezTo>
                    <a:pt x="1775" y="244913"/>
                    <a:pt x="1627" y="251047"/>
                    <a:pt x="1047" y="257070"/>
                  </a:cubicBezTo>
                  <a:cubicBezTo>
                    <a:pt x="-817" y="274916"/>
                    <a:pt x="-1311" y="292862"/>
                    <a:pt x="-447" y="310783"/>
                  </a:cubicBezTo>
                  <a:cubicBezTo>
                    <a:pt x="602" y="329814"/>
                    <a:pt x="405" y="348834"/>
                    <a:pt x="-15" y="367816"/>
                  </a:cubicBezTo>
                  <a:cubicBezTo>
                    <a:pt x="-262" y="379208"/>
                    <a:pt x="-1039" y="390624"/>
                    <a:pt x="-484" y="401979"/>
                  </a:cubicBezTo>
                  <a:cubicBezTo>
                    <a:pt x="-113" y="409669"/>
                    <a:pt x="-484" y="417456"/>
                    <a:pt x="1022" y="425072"/>
                  </a:cubicBezTo>
                  <a:cubicBezTo>
                    <a:pt x="1121" y="425676"/>
                    <a:pt x="1158" y="426281"/>
                    <a:pt x="1133" y="426898"/>
                  </a:cubicBezTo>
                  <a:cubicBezTo>
                    <a:pt x="1133" y="435389"/>
                    <a:pt x="2293" y="443819"/>
                    <a:pt x="2775" y="452274"/>
                  </a:cubicBezTo>
                  <a:cubicBezTo>
                    <a:pt x="3083" y="457877"/>
                    <a:pt x="3811" y="463443"/>
                    <a:pt x="4009" y="469059"/>
                  </a:cubicBezTo>
                  <a:cubicBezTo>
                    <a:pt x="4182" y="475415"/>
                    <a:pt x="5737" y="481648"/>
                    <a:pt x="6971" y="487868"/>
                  </a:cubicBezTo>
                  <a:cubicBezTo>
                    <a:pt x="7625" y="491287"/>
                    <a:pt x="8069" y="494743"/>
                    <a:pt x="8329" y="498211"/>
                  </a:cubicBezTo>
                  <a:cubicBezTo>
                    <a:pt x="8909" y="504395"/>
                    <a:pt x="9995" y="510516"/>
                    <a:pt x="11575" y="516527"/>
                  </a:cubicBezTo>
                  <a:cubicBezTo>
                    <a:pt x="12044" y="517971"/>
                    <a:pt x="12204" y="519502"/>
                    <a:pt x="12044" y="521007"/>
                  </a:cubicBezTo>
                  <a:cubicBezTo>
                    <a:pt x="9415" y="514034"/>
                    <a:pt x="7798" y="506715"/>
                    <a:pt x="7242" y="499273"/>
                  </a:cubicBezTo>
                  <a:cubicBezTo>
                    <a:pt x="6539" y="490287"/>
                    <a:pt x="4095" y="481599"/>
                    <a:pt x="2849" y="472700"/>
                  </a:cubicBezTo>
                  <a:cubicBezTo>
                    <a:pt x="639" y="456840"/>
                    <a:pt x="-89" y="440857"/>
                    <a:pt x="-1422" y="424923"/>
                  </a:cubicBezTo>
                  <a:cubicBezTo>
                    <a:pt x="-3890" y="395302"/>
                    <a:pt x="-2224" y="365879"/>
                    <a:pt x="-1027" y="336356"/>
                  </a:cubicBezTo>
                  <a:cubicBezTo>
                    <a:pt x="-706" y="328741"/>
                    <a:pt x="-1113" y="321138"/>
                    <a:pt x="-1397" y="313523"/>
                  </a:cubicBezTo>
                  <a:cubicBezTo>
                    <a:pt x="-2002" y="296009"/>
                    <a:pt x="-1706" y="278484"/>
                    <a:pt x="-521" y="261007"/>
                  </a:cubicBezTo>
                  <a:cubicBezTo>
                    <a:pt x="713" y="241543"/>
                    <a:pt x="1343" y="222067"/>
                    <a:pt x="1948" y="202579"/>
                  </a:cubicBezTo>
                  <a:cubicBezTo>
                    <a:pt x="2158" y="195581"/>
                    <a:pt x="2775" y="188595"/>
                    <a:pt x="3182" y="181597"/>
                  </a:cubicBezTo>
                  <a:cubicBezTo>
                    <a:pt x="3441" y="179635"/>
                    <a:pt x="3466" y="177648"/>
                    <a:pt x="3281" y="175673"/>
                  </a:cubicBezTo>
                  <a:cubicBezTo>
                    <a:pt x="886" y="162097"/>
                    <a:pt x="2614" y="148298"/>
                    <a:pt x="2046" y="134623"/>
                  </a:cubicBezTo>
                  <a:cubicBezTo>
                    <a:pt x="1417" y="118949"/>
                    <a:pt x="1392" y="103274"/>
                    <a:pt x="1627" y="87612"/>
                  </a:cubicBezTo>
                  <a:cubicBezTo>
                    <a:pt x="1948" y="65951"/>
                    <a:pt x="3564" y="44414"/>
                    <a:pt x="11365" y="23815"/>
                  </a:cubicBezTo>
                  <a:cubicBezTo>
                    <a:pt x="14845" y="14065"/>
                    <a:pt x="20708" y="5351"/>
                    <a:pt x="28397" y="-1573"/>
                  </a:cubicBezTo>
                  <a:close/>
                </a:path>
              </a:pathLst>
            </a:custGeom>
            <a:solidFill>
              <a:srgbClr val="0B0B0B"/>
            </a:solidFill>
            <a:ln w="1231" cap="flat">
              <a:noFill/>
              <a:prstDash val="solid"/>
              <a:miter/>
            </a:ln>
          </p:spPr>
          <p:txBody>
            <a:bodyPr rtlCol="0" anchor="ctr"/>
            <a:lstStyle/>
            <a:p>
              <a:endParaRPr lang="es-CO"/>
            </a:p>
          </p:txBody>
        </p:sp>
        <p:sp>
          <p:nvSpPr>
            <p:cNvPr id="609" name="Freeform: Shape 608">
              <a:extLst>
                <a:ext uri="{FF2B5EF4-FFF2-40B4-BE49-F238E27FC236}">
                  <a16:creationId xmlns:a16="http://schemas.microsoft.com/office/drawing/2014/main" id="{9D1D8787-6713-4BED-F543-878125C3AF45}"/>
                </a:ext>
              </a:extLst>
            </p:cNvPr>
            <p:cNvSpPr/>
            <p:nvPr/>
          </p:nvSpPr>
          <p:spPr>
            <a:xfrm>
              <a:off x="-905709" y="7566702"/>
              <a:ext cx="171406" cy="28731"/>
            </a:xfrm>
            <a:custGeom>
              <a:avLst/>
              <a:gdLst>
                <a:gd name="connsiteX0" fmla="*/ 123697 w 171406"/>
                <a:gd name="connsiteY0" fmla="*/ 25244 h 28731"/>
                <a:gd name="connsiteX1" fmla="*/ 128893 w 171406"/>
                <a:gd name="connsiteY1" fmla="*/ 26071 h 28731"/>
                <a:gd name="connsiteX2" fmla="*/ 164204 w 171406"/>
                <a:gd name="connsiteY2" fmla="*/ 26071 h 28731"/>
                <a:gd name="connsiteX3" fmla="*/ 168709 w 171406"/>
                <a:gd name="connsiteY3" fmla="*/ 26232 h 28731"/>
                <a:gd name="connsiteX4" fmla="*/ 164315 w 171406"/>
                <a:gd name="connsiteY4" fmla="*/ 27034 h 28731"/>
                <a:gd name="connsiteX5" fmla="*/ 127844 w 171406"/>
                <a:gd name="connsiteY5" fmla="*/ 27034 h 28731"/>
                <a:gd name="connsiteX6" fmla="*/ 112009 w 171406"/>
                <a:gd name="connsiteY6" fmla="*/ 25195 h 28731"/>
                <a:gd name="connsiteX7" fmla="*/ 85152 w 171406"/>
                <a:gd name="connsiteY7" fmla="*/ 24837 h 28731"/>
                <a:gd name="connsiteX8" fmla="*/ 41054 w 171406"/>
                <a:gd name="connsiteY8" fmla="*/ 23430 h 28731"/>
                <a:gd name="connsiteX9" fmla="*/ 19443 w 171406"/>
                <a:gd name="connsiteY9" fmla="*/ 17950 h 28731"/>
                <a:gd name="connsiteX10" fmla="*/ -1465 w 171406"/>
                <a:gd name="connsiteY10" fmla="*/ 1905 h 28731"/>
                <a:gd name="connsiteX11" fmla="*/ -2601 w 171406"/>
                <a:gd name="connsiteY11" fmla="*/ -1316 h 28731"/>
                <a:gd name="connsiteX12" fmla="*/ -1552 w 171406"/>
                <a:gd name="connsiteY12" fmla="*/ -1390 h 28731"/>
                <a:gd name="connsiteX13" fmla="*/ -1477 w 171406"/>
                <a:gd name="connsiteY13" fmla="*/ -1316 h 28731"/>
                <a:gd name="connsiteX14" fmla="*/ 10112 w 171406"/>
                <a:gd name="connsiteY14" fmla="*/ 8854 h 28731"/>
                <a:gd name="connsiteX15" fmla="*/ 29637 w 171406"/>
                <a:gd name="connsiteY15" fmla="*/ 19801 h 28731"/>
                <a:gd name="connsiteX16" fmla="*/ 52408 w 171406"/>
                <a:gd name="connsiteY16" fmla="*/ 23393 h 28731"/>
                <a:gd name="connsiteX17" fmla="*/ 54729 w 171406"/>
                <a:gd name="connsiteY17" fmla="*/ 22739 h 28731"/>
                <a:gd name="connsiteX18" fmla="*/ 83264 w 171406"/>
                <a:gd name="connsiteY18" fmla="*/ 22479 h 28731"/>
                <a:gd name="connsiteX19" fmla="*/ 87386 w 171406"/>
                <a:gd name="connsiteY19" fmla="*/ 22109 h 28731"/>
                <a:gd name="connsiteX20" fmla="*/ 107899 w 171406"/>
                <a:gd name="connsiteY20" fmla="*/ 22109 h 28731"/>
                <a:gd name="connsiteX21" fmla="*/ 109392 w 171406"/>
                <a:gd name="connsiteY21" fmla="*/ 22356 h 28731"/>
                <a:gd name="connsiteX22" fmla="*/ 116958 w 171406"/>
                <a:gd name="connsiteY22" fmla="*/ 23294 h 28731"/>
                <a:gd name="connsiteX23" fmla="*/ 118192 w 171406"/>
                <a:gd name="connsiteY23" fmla="*/ 23578 h 28731"/>
                <a:gd name="connsiteX24" fmla="*/ 121340 w 171406"/>
                <a:gd name="connsiteY24" fmla="*/ 24158 h 28731"/>
                <a:gd name="connsiteX25" fmla="*/ 123697 w 171406"/>
                <a:gd name="connsiteY25" fmla="*/ 25244 h 28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71406" h="28731">
                  <a:moveTo>
                    <a:pt x="123697" y="25244"/>
                  </a:moveTo>
                  <a:cubicBezTo>
                    <a:pt x="125252" y="26614"/>
                    <a:pt x="127153" y="26071"/>
                    <a:pt x="128893" y="26071"/>
                  </a:cubicBezTo>
                  <a:cubicBezTo>
                    <a:pt x="140667" y="26071"/>
                    <a:pt x="152430" y="26071"/>
                    <a:pt x="164204" y="26071"/>
                  </a:cubicBezTo>
                  <a:cubicBezTo>
                    <a:pt x="165697" y="26071"/>
                    <a:pt x="167203" y="26170"/>
                    <a:pt x="168709" y="26232"/>
                  </a:cubicBezTo>
                  <a:cubicBezTo>
                    <a:pt x="167376" y="27206"/>
                    <a:pt x="165796" y="27034"/>
                    <a:pt x="164315" y="27034"/>
                  </a:cubicBezTo>
                  <a:cubicBezTo>
                    <a:pt x="152158" y="27095"/>
                    <a:pt x="140001" y="27280"/>
                    <a:pt x="127844" y="27034"/>
                  </a:cubicBezTo>
                  <a:cubicBezTo>
                    <a:pt x="122562" y="26910"/>
                    <a:pt x="117291" y="25799"/>
                    <a:pt x="112009" y="25195"/>
                  </a:cubicBezTo>
                  <a:cubicBezTo>
                    <a:pt x="103086" y="24306"/>
                    <a:pt x="94100" y="24195"/>
                    <a:pt x="85152" y="24837"/>
                  </a:cubicBezTo>
                  <a:cubicBezTo>
                    <a:pt x="70416" y="25614"/>
                    <a:pt x="55667" y="26071"/>
                    <a:pt x="41054" y="23430"/>
                  </a:cubicBezTo>
                  <a:cubicBezTo>
                    <a:pt x="33685" y="22344"/>
                    <a:pt x="26440" y="20505"/>
                    <a:pt x="19443" y="17950"/>
                  </a:cubicBezTo>
                  <a:cubicBezTo>
                    <a:pt x="11383" y="14025"/>
                    <a:pt x="4817" y="8076"/>
                    <a:pt x="-1465" y="1905"/>
                  </a:cubicBezTo>
                  <a:cubicBezTo>
                    <a:pt x="-2465" y="1164"/>
                    <a:pt x="-2909" y="-107"/>
                    <a:pt x="-2601" y="-1316"/>
                  </a:cubicBezTo>
                  <a:cubicBezTo>
                    <a:pt x="-2329" y="-1625"/>
                    <a:pt x="-1872" y="-1662"/>
                    <a:pt x="-1552" y="-1390"/>
                  </a:cubicBezTo>
                  <a:cubicBezTo>
                    <a:pt x="-1527" y="-1366"/>
                    <a:pt x="-1502" y="-1341"/>
                    <a:pt x="-1477" y="-1316"/>
                  </a:cubicBezTo>
                  <a:cubicBezTo>
                    <a:pt x="2349" y="2115"/>
                    <a:pt x="6286" y="5422"/>
                    <a:pt x="10112" y="8854"/>
                  </a:cubicBezTo>
                  <a:cubicBezTo>
                    <a:pt x="15752" y="13889"/>
                    <a:pt x="21825" y="18320"/>
                    <a:pt x="29637" y="19801"/>
                  </a:cubicBezTo>
                  <a:cubicBezTo>
                    <a:pt x="37190" y="21245"/>
                    <a:pt x="44571" y="23751"/>
                    <a:pt x="52408" y="23393"/>
                  </a:cubicBezTo>
                  <a:cubicBezTo>
                    <a:pt x="53063" y="22874"/>
                    <a:pt x="53902" y="22640"/>
                    <a:pt x="54729" y="22739"/>
                  </a:cubicBezTo>
                  <a:cubicBezTo>
                    <a:pt x="64245" y="23072"/>
                    <a:pt x="73760" y="23479"/>
                    <a:pt x="83264" y="22479"/>
                  </a:cubicBezTo>
                  <a:cubicBezTo>
                    <a:pt x="84622" y="22196"/>
                    <a:pt x="86004" y="22072"/>
                    <a:pt x="87386" y="22109"/>
                  </a:cubicBezTo>
                  <a:cubicBezTo>
                    <a:pt x="94236" y="22109"/>
                    <a:pt x="101074" y="21973"/>
                    <a:pt x="107899" y="22109"/>
                  </a:cubicBezTo>
                  <a:cubicBezTo>
                    <a:pt x="108405" y="22159"/>
                    <a:pt x="108899" y="22245"/>
                    <a:pt x="109392" y="22356"/>
                  </a:cubicBezTo>
                  <a:cubicBezTo>
                    <a:pt x="111861" y="23331"/>
                    <a:pt x="114428" y="22985"/>
                    <a:pt x="116958" y="23294"/>
                  </a:cubicBezTo>
                  <a:cubicBezTo>
                    <a:pt x="117378" y="23356"/>
                    <a:pt x="117785" y="23455"/>
                    <a:pt x="118192" y="23578"/>
                  </a:cubicBezTo>
                  <a:cubicBezTo>
                    <a:pt x="119217" y="23911"/>
                    <a:pt x="120266" y="24096"/>
                    <a:pt x="121340" y="24158"/>
                  </a:cubicBezTo>
                  <a:cubicBezTo>
                    <a:pt x="122241" y="24170"/>
                    <a:pt x="123105" y="24565"/>
                    <a:pt x="123697" y="25244"/>
                  </a:cubicBezTo>
                  <a:close/>
                </a:path>
              </a:pathLst>
            </a:custGeom>
            <a:solidFill>
              <a:srgbClr val="1B1B1B"/>
            </a:solidFill>
            <a:ln w="1231" cap="flat">
              <a:noFill/>
              <a:prstDash val="solid"/>
              <a:miter/>
            </a:ln>
          </p:spPr>
          <p:txBody>
            <a:bodyPr rtlCol="0" anchor="ctr"/>
            <a:lstStyle/>
            <a:p>
              <a:endParaRPr lang="es-CO"/>
            </a:p>
          </p:txBody>
        </p:sp>
        <p:sp>
          <p:nvSpPr>
            <p:cNvPr id="610" name="Freeform: Shape 609">
              <a:extLst>
                <a:ext uri="{FF2B5EF4-FFF2-40B4-BE49-F238E27FC236}">
                  <a16:creationId xmlns:a16="http://schemas.microsoft.com/office/drawing/2014/main" id="{82251860-236A-F124-41F4-D5D28CD1FF56}"/>
                </a:ext>
              </a:extLst>
            </p:cNvPr>
            <p:cNvSpPr/>
            <p:nvPr/>
          </p:nvSpPr>
          <p:spPr>
            <a:xfrm>
              <a:off x="-987651" y="7413862"/>
              <a:ext cx="11083" cy="104826"/>
            </a:xfrm>
            <a:custGeom>
              <a:avLst/>
              <a:gdLst>
                <a:gd name="connsiteX0" fmla="*/ -932 w 11083"/>
                <a:gd name="connsiteY0" fmla="*/ 28127 h 104826"/>
                <a:gd name="connsiteX1" fmla="*/ -932 w 11083"/>
                <a:gd name="connsiteY1" fmla="*/ 27238 h 104826"/>
                <a:gd name="connsiteX2" fmla="*/ -1352 w 11083"/>
                <a:gd name="connsiteY2" fmla="*/ 21499 h 104826"/>
                <a:gd name="connsiteX3" fmla="*/ -1821 w 11083"/>
                <a:gd name="connsiteY3" fmla="*/ 18068 h 104826"/>
                <a:gd name="connsiteX4" fmla="*/ -1821 w 11083"/>
                <a:gd name="connsiteY4" fmla="*/ 18068 h 104826"/>
                <a:gd name="connsiteX5" fmla="*/ -2253 w 11083"/>
                <a:gd name="connsiteY5" fmla="*/ 11366 h 104826"/>
                <a:gd name="connsiteX6" fmla="*/ -2697 w 11083"/>
                <a:gd name="connsiteY6" fmla="*/ 7083 h 104826"/>
                <a:gd name="connsiteX7" fmla="*/ -2697 w 11083"/>
                <a:gd name="connsiteY7" fmla="*/ 2517 h 104826"/>
                <a:gd name="connsiteX8" fmla="*/ -2216 w 11083"/>
                <a:gd name="connsiteY8" fmla="*/ 666 h 104826"/>
                <a:gd name="connsiteX9" fmla="*/ -1772 w 11083"/>
                <a:gd name="connsiteY9" fmla="*/ -211 h 104826"/>
                <a:gd name="connsiteX10" fmla="*/ -1772 w 11083"/>
                <a:gd name="connsiteY10" fmla="*/ -211 h 104826"/>
                <a:gd name="connsiteX11" fmla="*/ -858 w 11083"/>
                <a:gd name="connsiteY11" fmla="*/ -667 h 104826"/>
                <a:gd name="connsiteX12" fmla="*/ 30 w 11083"/>
                <a:gd name="connsiteY12" fmla="*/ -1149 h 104826"/>
                <a:gd name="connsiteX13" fmla="*/ 30 w 11083"/>
                <a:gd name="connsiteY13" fmla="*/ -1149 h 104826"/>
                <a:gd name="connsiteX14" fmla="*/ 2857 w 11083"/>
                <a:gd name="connsiteY14" fmla="*/ -1235 h 104826"/>
                <a:gd name="connsiteX15" fmla="*/ 8386 w 11083"/>
                <a:gd name="connsiteY15" fmla="*/ -1025 h 104826"/>
                <a:gd name="connsiteX16" fmla="*/ 2215 w 11083"/>
                <a:gd name="connsiteY16" fmla="*/ 209 h 104826"/>
                <a:gd name="connsiteX17" fmla="*/ -895 w 11083"/>
                <a:gd name="connsiteY17" fmla="*/ 3998 h 104826"/>
                <a:gd name="connsiteX18" fmla="*/ -414 w 11083"/>
                <a:gd name="connsiteY18" fmla="*/ 11280 h 104826"/>
                <a:gd name="connsiteX19" fmla="*/ 4054 w 11083"/>
                <a:gd name="connsiteY19" fmla="*/ 72238 h 104826"/>
                <a:gd name="connsiteX20" fmla="*/ 1166 w 11083"/>
                <a:gd name="connsiteY20" fmla="*/ 100785 h 104826"/>
                <a:gd name="connsiteX21" fmla="*/ 191 w 11083"/>
                <a:gd name="connsiteY21" fmla="*/ 103254 h 104826"/>
                <a:gd name="connsiteX22" fmla="*/ 339 w 11083"/>
                <a:gd name="connsiteY22" fmla="*/ 99218 h 104826"/>
                <a:gd name="connsiteX23" fmla="*/ 1943 w 11083"/>
                <a:gd name="connsiteY23" fmla="*/ 83815 h 104826"/>
                <a:gd name="connsiteX24" fmla="*/ 882 w 11083"/>
                <a:gd name="connsiteY24" fmla="*/ 44604 h 104826"/>
                <a:gd name="connsiteX25" fmla="*/ 43 w 11083"/>
                <a:gd name="connsiteY25" fmla="*/ 36446 h 104826"/>
                <a:gd name="connsiteX26" fmla="*/ -932 w 11083"/>
                <a:gd name="connsiteY26" fmla="*/ 28127 h 104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83" h="104826">
                  <a:moveTo>
                    <a:pt x="-932" y="28127"/>
                  </a:moveTo>
                  <a:cubicBezTo>
                    <a:pt x="-932" y="27831"/>
                    <a:pt x="-932" y="27535"/>
                    <a:pt x="-932" y="27238"/>
                  </a:cubicBezTo>
                  <a:cubicBezTo>
                    <a:pt x="-1796" y="25375"/>
                    <a:pt x="-1155" y="23400"/>
                    <a:pt x="-1352" y="21499"/>
                  </a:cubicBezTo>
                  <a:cubicBezTo>
                    <a:pt x="-1500" y="20351"/>
                    <a:pt x="-982" y="19117"/>
                    <a:pt x="-1821" y="18068"/>
                  </a:cubicBezTo>
                  <a:lnTo>
                    <a:pt x="-1821" y="18068"/>
                  </a:lnTo>
                  <a:cubicBezTo>
                    <a:pt x="-2722" y="15884"/>
                    <a:pt x="-2056" y="13600"/>
                    <a:pt x="-2253" y="11366"/>
                  </a:cubicBezTo>
                  <a:cubicBezTo>
                    <a:pt x="-2438" y="9947"/>
                    <a:pt x="-1833" y="8441"/>
                    <a:pt x="-2697" y="7083"/>
                  </a:cubicBezTo>
                  <a:cubicBezTo>
                    <a:pt x="-2697" y="5565"/>
                    <a:pt x="-2697" y="4035"/>
                    <a:pt x="-2697" y="2517"/>
                  </a:cubicBezTo>
                  <a:cubicBezTo>
                    <a:pt x="-2142" y="1999"/>
                    <a:pt x="-2253" y="1283"/>
                    <a:pt x="-2216" y="666"/>
                  </a:cubicBezTo>
                  <a:cubicBezTo>
                    <a:pt x="-2154" y="332"/>
                    <a:pt x="-2006" y="24"/>
                    <a:pt x="-1772" y="-211"/>
                  </a:cubicBezTo>
                  <a:lnTo>
                    <a:pt x="-1772" y="-211"/>
                  </a:lnTo>
                  <a:cubicBezTo>
                    <a:pt x="-1525" y="-445"/>
                    <a:pt x="-1204" y="-606"/>
                    <a:pt x="-858" y="-667"/>
                  </a:cubicBezTo>
                  <a:cubicBezTo>
                    <a:pt x="-525" y="-729"/>
                    <a:pt x="-204" y="-902"/>
                    <a:pt x="30" y="-1149"/>
                  </a:cubicBezTo>
                  <a:lnTo>
                    <a:pt x="30" y="-1149"/>
                  </a:lnTo>
                  <a:cubicBezTo>
                    <a:pt x="894" y="-1680"/>
                    <a:pt x="1968" y="-1716"/>
                    <a:pt x="2857" y="-1235"/>
                  </a:cubicBezTo>
                  <a:cubicBezTo>
                    <a:pt x="4708" y="-1112"/>
                    <a:pt x="6559" y="-1704"/>
                    <a:pt x="8386" y="-1025"/>
                  </a:cubicBezTo>
                  <a:cubicBezTo>
                    <a:pt x="6424" y="-112"/>
                    <a:pt x="4227" y="-272"/>
                    <a:pt x="2215" y="209"/>
                  </a:cubicBezTo>
                  <a:cubicBezTo>
                    <a:pt x="203" y="690"/>
                    <a:pt x="-994" y="1850"/>
                    <a:pt x="-895" y="3998"/>
                  </a:cubicBezTo>
                  <a:cubicBezTo>
                    <a:pt x="-784" y="6466"/>
                    <a:pt x="-624" y="8848"/>
                    <a:pt x="-414" y="11280"/>
                  </a:cubicBezTo>
                  <a:cubicBezTo>
                    <a:pt x="1302" y="31583"/>
                    <a:pt x="3807" y="51824"/>
                    <a:pt x="4054" y="72238"/>
                  </a:cubicBezTo>
                  <a:cubicBezTo>
                    <a:pt x="4103" y="81828"/>
                    <a:pt x="3128" y="91393"/>
                    <a:pt x="1166" y="100785"/>
                  </a:cubicBezTo>
                  <a:cubicBezTo>
                    <a:pt x="981" y="101662"/>
                    <a:pt x="993" y="102624"/>
                    <a:pt x="191" y="103254"/>
                  </a:cubicBezTo>
                  <a:cubicBezTo>
                    <a:pt x="-155" y="101921"/>
                    <a:pt x="-93" y="100526"/>
                    <a:pt x="339" y="99218"/>
                  </a:cubicBezTo>
                  <a:cubicBezTo>
                    <a:pt x="1425" y="94158"/>
                    <a:pt x="1956" y="88986"/>
                    <a:pt x="1943" y="83815"/>
                  </a:cubicBezTo>
                  <a:cubicBezTo>
                    <a:pt x="2055" y="70732"/>
                    <a:pt x="1943" y="57649"/>
                    <a:pt x="882" y="44604"/>
                  </a:cubicBezTo>
                  <a:cubicBezTo>
                    <a:pt x="660" y="41876"/>
                    <a:pt x="-142" y="39210"/>
                    <a:pt x="43" y="36446"/>
                  </a:cubicBezTo>
                  <a:cubicBezTo>
                    <a:pt x="-1167" y="33730"/>
                    <a:pt x="240" y="30793"/>
                    <a:pt x="-932" y="28127"/>
                  </a:cubicBezTo>
                  <a:close/>
                </a:path>
              </a:pathLst>
            </a:custGeom>
            <a:solidFill>
              <a:srgbClr val="454545"/>
            </a:solidFill>
            <a:ln w="1231" cap="flat">
              <a:noFill/>
              <a:prstDash val="solid"/>
              <a:miter/>
            </a:ln>
          </p:spPr>
          <p:txBody>
            <a:bodyPr rtlCol="0" anchor="ctr"/>
            <a:lstStyle/>
            <a:p>
              <a:endParaRPr lang="es-CO"/>
            </a:p>
          </p:txBody>
        </p:sp>
        <p:sp>
          <p:nvSpPr>
            <p:cNvPr id="611" name="Freeform: Shape 610">
              <a:extLst>
                <a:ext uri="{FF2B5EF4-FFF2-40B4-BE49-F238E27FC236}">
                  <a16:creationId xmlns:a16="http://schemas.microsoft.com/office/drawing/2014/main" id="{9266A1D6-E2F6-2888-48EB-CB739DD89285}"/>
                </a:ext>
              </a:extLst>
            </p:cNvPr>
            <p:cNvSpPr/>
            <p:nvPr/>
          </p:nvSpPr>
          <p:spPr>
            <a:xfrm>
              <a:off x="-922083" y="7546002"/>
              <a:ext cx="38489" cy="40210"/>
            </a:xfrm>
            <a:custGeom>
              <a:avLst/>
              <a:gdLst>
                <a:gd name="connsiteX0" fmla="*/ 13712 w 38489"/>
                <a:gd name="connsiteY0" fmla="*/ 19495 h 40210"/>
                <a:gd name="connsiteX1" fmla="*/ 33324 w 38489"/>
                <a:gd name="connsiteY1" fmla="*/ 36774 h 40210"/>
                <a:gd name="connsiteX2" fmla="*/ 35792 w 38489"/>
                <a:gd name="connsiteY2" fmla="*/ 38638 h 40210"/>
                <a:gd name="connsiteX3" fmla="*/ 25215 w 38489"/>
                <a:gd name="connsiteY3" fmla="*/ 32849 h 40210"/>
                <a:gd name="connsiteX4" fmla="*/ -481 w 38489"/>
                <a:gd name="connsiteY4" fmla="*/ 4697 h 40210"/>
                <a:gd name="connsiteX5" fmla="*/ -2580 w 38489"/>
                <a:gd name="connsiteY5" fmla="*/ -1573 h 40210"/>
                <a:gd name="connsiteX6" fmla="*/ 3481 w 38489"/>
                <a:gd name="connsiteY6" fmla="*/ 6215 h 40210"/>
                <a:gd name="connsiteX7" fmla="*/ 8751 w 38489"/>
                <a:gd name="connsiteY7" fmla="*/ 12991 h 40210"/>
                <a:gd name="connsiteX8" fmla="*/ 9479 w 38489"/>
                <a:gd name="connsiteY8" fmla="*/ 13954 h 40210"/>
                <a:gd name="connsiteX9" fmla="*/ 9886 w 38489"/>
                <a:gd name="connsiteY9" fmla="*/ 14398 h 40210"/>
                <a:gd name="connsiteX10" fmla="*/ 10688 w 38489"/>
                <a:gd name="connsiteY10" fmla="*/ 15262 h 40210"/>
                <a:gd name="connsiteX11" fmla="*/ 13712 w 38489"/>
                <a:gd name="connsiteY11" fmla="*/ 19495 h 40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489" h="40210">
                  <a:moveTo>
                    <a:pt x="13712" y="19495"/>
                  </a:moveTo>
                  <a:cubicBezTo>
                    <a:pt x="18995" y="26691"/>
                    <a:pt x="26178" y="31702"/>
                    <a:pt x="33324" y="36774"/>
                  </a:cubicBezTo>
                  <a:cubicBezTo>
                    <a:pt x="34163" y="37367"/>
                    <a:pt x="35286" y="37614"/>
                    <a:pt x="35792" y="38638"/>
                  </a:cubicBezTo>
                  <a:cubicBezTo>
                    <a:pt x="31374" y="38366"/>
                    <a:pt x="28387" y="35256"/>
                    <a:pt x="25215" y="32849"/>
                  </a:cubicBezTo>
                  <a:cubicBezTo>
                    <a:pt x="14909" y="25086"/>
                    <a:pt x="6887" y="15176"/>
                    <a:pt x="-481" y="4697"/>
                  </a:cubicBezTo>
                  <a:cubicBezTo>
                    <a:pt x="-1814" y="2796"/>
                    <a:pt x="-3098" y="920"/>
                    <a:pt x="-2580" y="-1573"/>
                  </a:cubicBezTo>
                  <a:cubicBezTo>
                    <a:pt x="592" y="105"/>
                    <a:pt x="1321" y="3710"/>
                    <a:pt x="3481" y="6215"/>
                  </a:cubicBezTo>
                  <a:cubicBezTo>
                    <a:pt x="5332" y="8375"/>
                    <a:pt x="6788" y="10893"/>
                    <a:pt x="8751" y="12991"/>
                  </a:cubicBezTo>
                  <a:lnTo>
                    <a:pt x="9479" y="13954"/>
                  </a:lnTo>
                  <a:lnTo>
                    <a:pt x="9886" y="14398"/>
                  </a:lnTo>
                  <a:cubicBezTo>
                    <a:pt x="10145" y="14694"/>
                    <a:pt x="10417" y="14978"/>
                    <a:pt x="10688" y="15262"/>
                  </a:cubicBezTo>
                  <a:cubicBezTo>
                    <a:pt x="11774" y="16644"/>
                    <a:pt x="13132" y="17817"/>
                    <a:pt x="13712" y="19495"/>
                  </a:cubicBezTo>
                  <a:close/>
                </a:path>
              </a:pathLst>
            </a:custGeom>
            <a:solidFill>
              <a:srgbClr val="C3C3C3"/>
            </a:solidFill>
            <a:ln w="1231" cap="flat">
              <a:noFill/>
              <a:prstDash val="solid"/>
              <a:miter/>
            </a:ln>
          </p:spPr>
          <p:txBody>
            <a:bodyPr rtlCol="0" anchor="ctr"/>
            <a:lstStyle/>
            <a:p>
              <a:endParaRPr lang="es-CO"/>
            </a:p>
          </p:txBody>
        </p:sp>
        <p:sp>
          <p:nvSpPr>
            <p:cNvPr id="612" name="Freeform: Shape 611">
              <a:extLst>
                <a:ext uri="{FF2B5EF4-FFF2-40B4-BE49-F238E27FC236}">
                  <a16:creationId xmlns:a16="http://schemas.microsoft.com/office/drawing/2014/main" id="{8AB53BAF-F1FE-8211-D546-DC6BB13325B7}"/>
                </a:ext>
              </a:extLst>
            </p:cNvPr>
            <p:cNvSpPr/>
            <p:nvPr/>
          </p:nvSpPr>
          <p:spPr>
            <a:xfrm>
              <a:off x="-922101" y="7544188"/>
              <a:ext cx="17562" cy="22882"/>
            </a:xfrm>
            <a:custGeom>
              <a:avLst/>
              <a:gdLst>
                <a:gd name="connsiteX0" fmla="*/ 8522 w 17562"/>
                <a:gd name="connsiteY0" fmla="*/ 15719 h 22882"/>
                <a:gd name="connsiteX1" fmla="*/ -2586 w 17562"/>
                <a:gd name="connsiteY1" fmla="*/ 254 h 22882"/>
                <a:gd name="connsiteX2" fmla="*/ -2697 w 17562"/>
                <a:gd name="connsiteY2" fmla="*/ -1573 h 22882"/>
                <a:gd name="connsiteX3" fmla="*/ -1241 w 17562"/>
                <a:gd name="connsiteY3" fmla="*/ -573 h 22882"/>
                <a:gd name="connsiteX4" fmla="*/ 14866 w 17562"/>
                <a:gd name="connsiteY4" fmla="*/ 21198 h 22882"/>
                <a:gd name="connsiteX5" fmla="*/ 13631 w 17562"/>
                <a:gd name="connsiteY5" fmla="*/ 21310 h 22882"/>
                <a:gd name="connsiteX6" fmla="*/ 10089 w 17562"/>
                <a:gd name="connsiteY6" fmla="*/ 17693 h 22882"/>
                <a:gd name="connsiteX7" fmla="*/ 9237 w 17562"/>
                <a:gd name="connsiteY7" fmla="*/ 16694 h 22882"/>
                <a:gd name="connsiteX8" fmla="*/ 9237 w 17562"/>
                <a:gd name="connsiteY8" fmla="*/ 16694 h 22882"/>
                <a:gd name="connsiteX9" fmla="*/ 8522 w 17562"/>
                <a:gd name="connsiteY9" fmla="*/ 15719 h 2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562" h="22882">
                  <a:moveTo>
                    <a:pt x="8522" y="15719"/>
                  </a:moveTo>
                  <a:cubicBezTo>
                    <a:pt x="4412" y="10868"/>
                    <a:pt x="697" y="5697"/>
                    <a:pt x="-2586" y="254"/>
                  </a:cubicBezTo>
                  <a:lnTo>
                    <a:pt x="-2697" y="-1573"/>
                  </a:lnTo>
                  <a:cubicBezTo>
                    <a:pt x="-2204" y="-1240"/>
                    <a:pt x="-1463" y="-1030"/>
                    <a:pt x="-1241" y="-573"/>
                  </a:cubicBezTo>
                  <a:cubicBezTo>
                    <a:pt x="3313" y="7289"/>
                    <a:pt x="9398" y="14015"/>
                    <a:pt x="14866" y="21198"/>
                  </a:cubicBezTo>
                  <a:lnTo>
                    <a:pt x="13631" y="21310"/>
                  </a:lnTo>
                  <a:cubicBezTo>
                    <a:pt x="12200" y="20384"/>
                    <a:pt x="10990" y="19150"/>
                    <a:pt x="10089" y="17693"/>
                  </a:cubicBezTo>
                  <a:cubicBezTo>
                    <a:pt x="9904" y="17286"/>
                    <a:pt x="9608" y="16940"/>
                    <a:pt x="9237" y="16694"/>
                  </a:cubicBezTo>
                  <a:lnTo>
                    <a:pt x="9237" y="16694"/>
                  </a:lnTo>
                  <a:cubicBezTo>
                    <a:pt x="9090" y="16348"/>
                    <a:pt x="8781" y="16052"/>
                    <a:pt x="8522" y="15719"/>
                  </a:cubicBezTo>
                  <a:close/>
                </a:path>
              </a:pathLst>
            </a:custGeom>
            <a:solidFill>
              <a:srgbClr val="191919"/>
            </a:solidFill>
            <a:ln w="1231" cap="flat">
              <a:noFill/>
              <a:prstDash val="solid"/>
              <a:miter/>
            </a:ln>
          </p:spPr>
          <p:txBody>
            <a:bodyPr rtlCol="0" anchor="ctr"/>
            <a:lstStyle/>
            <a:p>
              <a:endParaRPr lang="es-CO"/>
            </a:p>
          </p:txBody>
        </p:sp>
        <p:sp>
          <p:nvSpPr>
            <p:cNvPr id="613" name="Freeform: Shape 612">
              <a:extLst>
                <a:ext uri="{FF2B5EF4-FFF2-40B4-BE49-F238E27FC236}">
                  <a16:creationId xmlns:a16="http://schemas.microsoft.com/office/drawing/2014/main" id="{83FD199B-FA86-C762-C150-BCC49AEAA559}"/>
                </a:ext>
              </a:extLst>
            </p:cNvPr>
            <p:cNvSpPr/>
            <p:nvPr/>
          </p:nvSpPr>
          <p:spPr>
            <a:xfrm>
              <a:off x="-1343969" y="7520737"/>
              <a:ext cx="1493" cy="2423"/>
            </a:xfrm>
            <a:custGeom>
              <a:avLst/>
              <a:gdLst>
                <a:gd name="connsiteX0" fmla="*/ -1204 w 1493"/>
                <a:gd name="connsiteY0" fmla="*/ -42 h 2423"/>
                <a:gd name="connsiteX1" fmla="*/ -1747 w 1493"/>
                <a:gd name="connsiteY1" fmla="*/ 821 h 2423"/>
                <a:gd name="connsiteX2" fmla="*/ -2685 w 1493"/>
                <a:gd name="connsiteY2" fmla="*/ -943 h 2423"/>
                <a:gd name="connsiteX3" fmla="*/ -2240 w 1493"/>
                <a:gd name="connsiteY3" fmla="*/ -1573 h 2423"/>
                <a:gd name="connsiteX4" fmla="*/ -1204 w 1493"/>
                <a:gd name="connsiteY4" fmla="*/ -42 h 2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 h="2423">
                  <a:moveTo>
                    <a:pt x="-1204" y="-42"/>
                  </a:moveTo>
                  <a:cubicBezTo>
                    <a:pt x="-1204" y="352"/>
                    <a:pt x="-1278" y="994"/>
                    <a:pt x="-1747" y="821"/>
                  </a:cubicBezTo>
                  <a:cubicBezTo>
                    <a:pt x="-2401" y="488"/>
                    <a:pt x="-2771" y="-215"/>
                    <a:pt x="-2685" y="-943"/>
                  </a:cubicBezTo>
                  <a:cubicBezTo>
                    <a:pt x="-2685" y="-1166"/>
                    <a:pt x="-2389" y="-1573"/>
                    <a:pt x="-2240" y="-1573"/>
                  </a:cubicBezTo>
                  <a:cubicBezTo>
                    <a:pt x="-1241" y="-1523"/>
                    <a:pt x="-1278" y="-721"/>
                    <a:pt x="-1204" y="-42"/>
                  </a:cubicBezTo>
                  <a:close/>
                </a:path>
              </a:pathLst>
            </a:custGeom>
            <a:solidFill>
              <a:srgbClr val="E8E8E8"/>
            </a:solidFill>
            <a:ln w="1231" cap="flat">
              <a:noFill/>
              <a:prstDash val="solid"/>
              <a:miter/>
            </a:ln>
          </p:spPr>
          <p:txBody>
            <a:bodyPr rtlCol="0" anchor="ctr"/>
            <a:lstStyle/>
            <a:p>
              <a:endParaRPr lang="es-CO"/>
            </a:p>
          </p:txBody>
        </p:sp>
        <p:sp>
          <p:nvSpPr>
            <p:cNvPr id="614" name="Freeform: Shape 613">
              <a:extLst>
                <a:ext uri="{FF2B5EF4-FFF2-40B4-BE49-F238E27FC236}">
                  <a16:creationId xmlns:a16="http://schemas.microsoft.com/office/drawing/2014/main" id="{F521A0C2-32D0-E9FC-506D-81CEF96E62AD}"/>
                </a:ext>
              </a:extLst>
            </p:cNvPr>
            <p:cNvSpPr/>
            <p:nvPr/>
          </p:nvSpPr>
          <p:spPr>
            <a:xfrm>
              <a:off x="-678573" y="6542817"/>
              <a:ext cx="2932" cy="3702"/>
            </a:xfrm>
            <a:custGeom>
              <a:avLst/>
              <a:gdLst>
                <a:gd name="connsiteX0" fmla="*/ 236 w 2932"/>
                <a:gd name="connsiteY0" fmla="*/ 2130 h 3702"/>
                <a:gd name="connsiteX1" fmla="*/ -2677 w 2932"/>
                <a:gd name="connsiteY1" fmla="*/ -1573 h 3702"/>
                <a:gd name="connsiteX2" fmla="*/ 236 w 2932"/>
                <a:gd name="connsiteY2" fmla="*/ 2130 h 3702"/>
              </a:gdLst>
              <a:ahLst/>
              <a:cxnLst>
                <a:cxn ang="0">
                  <a:pos x="connsiteX0" y="connsiteY0"/>
                </a:cxn>
                <a:cxn ang="0">
                  <a:pos x="connsiteX1" y="connsiteY1"/>
                </a:cxn>
                <a:cxn ang="0">
                  <a:pos x="connsiteX2" y="connsiteY2"/>
                </a:cxn>
              </a:cxnLst>
              <a:rect l="l" t="t" r="r" b="b"/>
              <a:pathLst>
                <a:path w="2932" h="3702">
                  <a:moveTo>
                    <a:pt x="236" y="2130"/>
                  </a:moveTo>
                  <a:cubicBezTo>
                    <a:pt x="-1616" y="1562"/>
                    <a:pt x="-2875" y="538"/>
                    <a:pt x="-2677" y="-1573"/>
                  </a:cubicBezTo>
                  <a:cubicBezTo>
                    <a:pt x="-1357" y="-660"/>
                    <a:pt x="-344" y="636"/>
                    <a:pt x="236" y="2130"/>
                  </a:cubicBezTo>
                  <a:close/>
                </a:path>
              </a:pathLst>
            </a:custGeom>
            <a:solidFill>
              <a:srgbClr val="020202"/>
            </a:solidFill>
            <a:ln w="1231" cap="flat">
              <a:noFill/>
              <a:prstDash val="solid"/>
              <a:miter/>
            </a:ln>
          </p:spPr>
          <p:txBody>
            <a:bodyPr rtlCol="0" anchor="ctr"/>
            <a:lstStyle/>
            <a:p>
              <a:endParaRPr lang="es-CO"/>
            </a:p>
          </p:txBody>
        </p:sp>
        <p:sp>
          <p:nvSpPr>
            <p:cNvPr id="615" name="Freeform: Shape 614">
              <a:extLst>
                <a:ext uri="{FF2B5EF4-FFF2-40B4-BE49-F238E27FC236}">
                  <a16:creationId xmlns:a16="http://schemas.microsoft.com/office/drawing/2014/main" id="{7D9E3D75-18CF-E1C7-ABCE-5514447B5602}"/>
                </a:ext>
              </a:extLst>
            </p:cNvPr>
            <p:cNvSpPr/>
            <p:nvPr/>
          </p:nvSpPr>
          <p:spPr>
            <a:xfrm>
              <a:off x="-1228628" y="6471830"/>
              <a:ext cx="556351" cy="781946"/>
            </a:xfrm>
            <a:custGeom>
              <a:avLst/>
              <a:gdLst>
                <a:gd name="connsiteX0" fmla="*/ 115586 w 556351"/>
                <a:gd name="connsiteY0" fmla="*/ 188208 h 781946"/>
                <a:gd name="connsiteX1" fmla="*/ 110378 w 556351"/>
                <a:gd name="connsiteY1" fmla="*/ 211658 h 781946"/>
                <a:gd name="connsiteX2" fmla="*/ 110180 w 556351"/>
                <a:gd name="connsiteY2" fmla="*/ 224445 h 781946"/>
                <a:gd name="connsiteX3" fmla="*/ 108786 w 556351"/>
                <a:gd name="connsiteY3" fmla="*/ 259114 h 781946"/>
                <a:gd name="connsiteX4" fmla="*/ 108712 w 556351"/>
                <a:gd name="connsiteY4" fmla="*/ 297029 h 781946"/>
                <a:gd name="connsiteX5" fmla="*/ 108872 w 556351"/>
                <a:gd name="connsiteY5" fmla="*/ 313457 h 781946"/>
                <a:gd name="connsiteX6" fmla="*/ 114710 w 556351"/>
                <a:gd name="connsiteY6" fmla="*/ 356371 h 781946"/>
                <a:gd name="connsiteX7" fmla="*/ 134063 w 556351"/>
                <a:gd name="connsiteY7" fmla="*/ 407405 h 781946"/>
                <a:gd name="connsiteX8" fmla="*/ 161475 w 556351"/>
                <a:gd name="connsiteY8" fmla="*/ 449986 h 781946"/>
                <a:gd name="connsiteX9" fmla="*/ 180358 w 556351"/>
                <a:gd name="connsiteY9" fmla="*/ 472301 h 781946"/>
                <a:gd name="connsiteX10" fmla="*/ 194206 w 556351"/>
                <a:gd name="connsiteY10" fmla="*/ 481767 h 781946"/>
                <a:gd name="connsiteX11" fmla="*/ 219816 w 556351"/>
                <a:gd name="connsiteY11" fmla="*/ 492702 h 781946"/>
                <a:gd name="connsiteX12" fmla="*/ 266716 w 556351"/>
                <a:gd name="connsiteY12" fmla="*/ 507945 h 781946"/>
                <a:gd name="connsiteX13" fmla="*/ 292845 w 556351"/>
                <a:gd name="connsiteY13" fmla="*/ 512042 h 781946"/>
                <a:gd name="connsiteX14" fmla="*/ 359949 w 556351"/>
                <a:gd name="connsiteY14" fmla="*/ 513733 h 781946"/>
                <a:gd name="connsiteX15" fmla="*/ 384868 w 556351"/>
                <a:gd name="connsiteY15" fmla="*/ 510858 h 781946"/>
                <a:gd name="connsiteX16" fmla="*/ 419599 w 556351"/>
                <a:gd name="connsiteY16" fmla="*/ 505464 h 781946"/>
                <a:gd name="connsiteX17" fmla="*/ 460267 w 556351"/>
                <a:gd name="connsiteY17" fmla="*/ 497071 h 781946"/>
                <a:gd name="connsiteX18" fmla="*/ 495417 w 556351"/>
                <a:gd name="connsiteY18" fmla="*/ 487198 h 781946"/>
                <a:gd name="connsiteX19" fmla="*/ 526026 w 556351"/>
                <a:gd name="connsiteY19" fmla="*/ 478052 h 781946"/>
                <a:gd name="connsiteX20" fmla="*/ 537356 w 556351"/>
                <a:gd name="connsiteY20" fmla="*/ 474744 h 781946"/>
                <a:gd name="connsiteX21" fmla="*/ 542799 w 556351"/>
                <a:gd name="connsiteY21" fmla="*/ 474497 h 781946"/>
                <a:gd name="connsiteX22" fmla="*/ 552672 w 556351"/>
                <a:gd name="connsiteY22" fmla="*/ 481841 h 781946"/>
                <a:gd name="connsiteX23" fmla="*/ 553647 w 556351"/>
                <a:gd name="connsiteY23" fmla="*/ 488555 h 781946"/>
                <a:gd name="connsiteX24" fmla="*/ 552697 w 556351"/>
                <a:gd name="connsiteY24" fmla="*/ 513067 h 781946"/>
                <a:gd name="connsiteX25" fmla="*/ 547464 w 556351"/>
                <a:gd name="connsiteY25" fmla="*/ 533271 h 781946"/>
                <a:gd name="connsiteX26" fmla="*/ 533962 w 556351"/>
                <a:gd name="connsiteY26" fmla="*/ 591452 h 781946"/>
                <a:gd name="connsiteX27" fmla="*/ 528272 w 556351"/>
                <a:gd name="connsiteY27" fmla="*/ 619185 h 781946"/>
                <a:gd name="connsiteX28" fmla="*/ 508376 w 556351"/>
                <a:gd name="connsiteY28" fmla="*/ 687067 h 781946"/>
                <a:gd name="connsiteX29" fmla="*/ 501218 w 556351"/>
                <a:gd name="connsiteY29" fmla="*/ 701334 h 781946"/>
                <a:gd name="connsiteX30" fmla="*/ 472387 w 556351"/>
                <a:gd name="connsiteY30" fmla="*/ 739040 h 781946"/>
                <a:gd name="connsiteX31" fmla="*/ 458551 w 556351"/>
                <a:gd name="connsiteY31" fmla="*/ 749370 h 781946"/>
                <a:gd name="connsiteX32" fmla="*/ 390669 w 556351"/>
                <a:gd name="connsiteY32" fmla="*/ 774696 h 781946"/>
                <a:gd name="connsiteX33" fmla="*/ 353642 w 556351"/>
                <a:gd name="connsiteY33" fmla="*/ 779522 h 781946"/>
                <a:gd name="connsiteX34" fmla="*/ 330390 w 556351"/>
                <a:gd name="connsiteY34" fmla="*/ 780374 h 781946"/>
                <a:gd name="connsiteX35" fmla="*/ 292623 w 556351"/>
                <a:gd name="connsiteY35" fmla="*/ 777905 h 781946"/>
                <a:gd name="connsiteX36" fmla="*/ 273036 w 556351"/>
                <a:gd name="connsiteY36" fmla="*/ 776905 h 781946"/>
                <a:gd name="connsiteX37" fmla="*/ 218730 w 556351"/>
                <a:gd name="connsiteY37" fmla="*/ 770734 h 781946"/>
                <a:gd name="connsiteX38" fmla="*/ 185912 w 556351"/>
                <a:gd name="connsiteY38" fmla="*/ 764835 h 781946"/>
                <a:gd name="connsiteX39" fmla="*/ 138086 w 556351"/>
                <a:gd name="connsiteY39" fmla="*/ 743076 h 781946"/>
                <a:gd name="connsiteX40" fmla="*/ 102158 w 556351"/>
                <a:gd name="connsiteY40" fmla="*/ 712837 h 781946"/>
                <a:gd name="connsiteX41" fmla="*/ 66033 w 556351"/>
                <a:gd name="connsiteY41" fmla="*/ 651126 h 781946"/>
                <a:gd name="connsiteX42" fmla="*/ 52296 w 556351"/>
                <a:gd name="connsiteY42" fmla="*/ 599499 h 781946"/>
                <a:gd name="connsiteX43" fmla="*/ 51062 w 556351"/>
                <a:gd name="connsiteY43" fmla="*/ 593241 h 781946"/>
                <a:gd name="connsiteX44" fmla="*/ 46754 w 556351"/>
                <a:gd name="connsiteY44" fmla="*/ 575407 h 781946"/>
                <a:gd name="connsiteX45" fmla="*/ 43977 w 556351"/>
                <a:gd name="connsiteY45" fmla="*/ 569335 h 781946"/>
                <a:gd name="connsiteX46" fmla="*/ 39213 w 556351"/>
                <a:gd name="connsiteY46" fmla="*/ 554117 h 781946"/>
                <a:gd name="connsiteX47" fmla="*/ 18231 w 556351"/>
                <a:gd name="connsiteY47" fmla="*/ 476497 h 781946"/>
                <a:gd name="connsiteX48" fmla="*/ 6642 w 556351"/>
                <a:gd name="connsiteY48" fmla="*/ 409960 h 781946"/>
                <a:gd name="connsiteX49" fmla="*/ 2606 w 556351"/>
                <a:gd name="connsiteY49" fmla="*/ 372267 h 781946"/>
                <a:gd name="connsiteX50" fmla="*/ 964 w 556351"/>
                <a:gd name="connsiteY50" fmla="*/ 332229 h 781946"/>
                <a:gd name="connsiteX51" fmla="*/ 138 w 556351"/>
                <a:gd name="connsiteY51" fmla="*/ 306311 h 781946"/>
                <a:gd name="connsiteX52" fmla="*/ -677 w 556351"/>
                <a:gd name="connsiteY52" fmla="*/ 271617 h 781946"/>
                <a:gd name="connsiteX53" fmla="*/ -2516 w 556351"/>
                <a:gd name="connsiteY53" fmla="*/ 209573 h 781946"/>
                <a:gd name="connsiteX54" fmla="*/ 14 w 556351"/>
                <a:gd name="connsiteY54" fmla="*/ 152145 h 781946"/>
                <a:gd name="connsiteX55" fmla="*/ 1717 w 556351"/>
                <a:gd name="connsiteY55" fmla="*/ 128028 h 781946"/>
                <a:gd name="connsiteX56" fmla="*/ 8851 w 556351"/>
                <a:gd name="connsiteY56" fmla="*/ 98937 h 781946"/>
                <a:gd name="connsiteX57" fmla="*/ 18997 w 556351"/>
                <a:gd name="connsiteY57" fmla="*/ 80128 h 781946"/>
                <a:gd name="connsiteX58" fmla="*/ 56233 w 556351"/>
                <a:gd name="connsiteY58" fmla="*/ 34079 h 781946"/>
                <a:gd name="connsiteX59" fmla="*/ 116944 w 556351"/>
                <a:gd name="connsiteY59" fmla="*/ 3051 h 781946"/>
                <a:gd name="connsiteX60" fmla="*/ 175162 w 556351"/>
                <a:gd name="connsiteY60" fmla="*/ -10 h 781946"/>
                <a:gd name="connsiteX61" fmla="*/ 202081 w 556351"/>
                <a:gd name="connsiteY61" fmla="*/ -1009 h 781946"/>
                <a:gd name="connsiteX62" fmla="*/ 205783 w 556351"/>
                <a:gd name="connsiteY62" fmla="*/ -1256 h 781946"/>
                <a:gd name="connsiteX63" fmla="*/ 246414 w 556351"/>
                <a:gd name="connsiteY63" fmla="*/ -1330 h 781946"/>
                <a:gd name="connsiteX64" fmla="*/ 274245 w 556351"/>
                <a:gd name="connsiteY64" fmla="*/ -1528 h 781946"/>
                <a:gd name="connsiteX65" fmla="*/ 310581 w 556351"/>
                <a:gd name="connsiteY65" fmla="*/ 1632 h 781946"/>
                <a:gd name="connsiteX66" fmla="*/ 315999 w 556351"/>
                <a:gd name="connsiteY66" fmla="*/ 2310 h 781946"/>
                <a:gd name="connsiteX67" fmla="*/ 315999 w 556351"/>
                <a:gd name="connsiteY67" fmla="*/ 2224 h 781946"/>
                <a:gd name="connsiteX68" fmla="*/ 323404 w 556351"/>
                <a:gd name="connsiteY68" fmla="*/ 4051 h 781946"/>
                <a:gd name="connsiteX69" fmla="*/ 323404 w 556351"/>
                <a:gd name="connsiteY69" fmla="*/ 4051 h 781946"/>
                <a:gd name="connsiteX70" fmla="*/ 327107 w 556351"/>
                <a:gd name="connsiteY70" fmla="*/ 5100 h 781946"/>
                <a:gd name="connsiteX71" fmla="*/ 327020 w 556351"/>
                <a:gd name="connsiteY71" fmla="*/ 5026 h 781946"/>
                <a:gd name="connsiteX72" fmla="*/ 329859 w 556351"/>
                <a:gd name="connsiteY72" fmla="*/ 5976 h 781946"/>
                <a:gd name="connsiteX73" fmla="*/ 329773 w 556351"/>
                <a:gd name="connsiteY73" fmla="*/ 5914 h 781946"/>
                <a:gd name="connsiteX74" fmla="*/ 332599 w 556351"/>
                <a:gd name="connsiteY74" fmla="*/ 6877 h 781946"/>
                <a:gd name="connsiteX75" fmla="*/ 332525 w 556351"/>
                <a:gd name="connsiteY75" fmla="*/ 6877 h 781946"/>
                <a:gd name="connsiteX76" fmla="*/ 335339 w 556351"/>
                <a:gd name="connsiteY76" fmla="*/ 7877 h 781946"/>
                <a:gd name="connsiteX77" fmla="*/ 335253 w 556351"/>
                <a:gd name="connsiteY77" fmla="*/ 7815 h 781946"/>
                <a:gd name="connsiteX78" fmla="*/ 339930 w 556351"/>
                <a:gd name="connsiteY78" fmla="*/ 9642 h 781946"/>
                <a:gd name="connsiteX79" fmla="*/ 339856 w 556351"/>
                <a:gd name="connsiteY79" fmla="*/ 9642 h 781946"/>
                <a:gd name="connsiteX80" fmla="*/ 344497 w 556351"/>
                <a:gd name="connsiteY80" fmla="*/ 11530 h 781946"/>
                <a:gd name="connsiteX81" fmla="*/ 344423 w 556351"/>
                <a:gd name="connsiteY81" fmla="*/ 11530 h 781946"/>
                <a:gd name="connsiteX82" fmla="*/ 349039 w 556351"/>
                <a:gd name="connsiteY82" fmla="*/ 13455 h 781946"/>
                <a:gd name="connsiteX83" fmla="*/ 348953 w 556351"/>
                <a:gd name="connsiteY83" fmla="*/ 13455 h 781946"/>
                <a:gd name="connsiteX84" fmla="*/ 350902 w 556351"/>
                <a:gd name="connsiteY84" fmla="*/ 14344 h 781946"/>
                <a:gd name="connsiteX85" fmla="*/ 350841 w 556351"/>
                <a:gd name="connsiteY85" fmla="*/ 14344 h 781946"/>
                <a:gd name="connsiteX86" fmla="*/ 352754 w 556351"/>
                <a:gd name="connsiteY86" fmla="*/ 15220 h 781946"/>
                <a:gd name="connsiteX87" fmla="*/ 352754 w 556351"/>
                <a:gd name="connsiteY87" fmla="*/ 15220 h 781946"/>
                <a:gd name="connsiteX88" fmla="*/ 357271 w 556351"/>
                <a:gd name="connsiteY88" fmla="*/ 17257 h 781946"/>
                <a:gd name="connsiteX89" fmla="*/ 357172 w 556351"/>
                <a:gd name="connsiteY89" fmla="*/ 17257 h 781946"/>
                <a:gd name="connsiteX90" fmla="*/ 359085 w 556351"/>
                <a:gd name="connsiteY90" fmla="*/ 18244 h 781946"/>
                <a:gd name="connsiteX91" fmla="*/ 358999 w 556351"/>
                <a:gd name="connsiteY91" fmla="*/ 18170 h 781946"/>
                <a:gd name="connsiteX92" fmla="*/ 367379 w 556351"/>
                <a:gd name="connsiteY92" fmla="*/ 22650 h 781946"/>
                <a:gd name="connsiteX93" fmla="*/ 367379 w 556351"/>
                <a:gd name="connsiteY93" fmla="*/ 22650 h 781946"/>
                <a:gd name="connsiteX94" fmla="*/ 369231 w 556351"/>
                <a:gd name="connsiteY94" fmla="*/ 23650 h 781946"/>
                <a:gd name="connsiteX95" fmla="*/ 369231 w 556351"/>
                <a:gd name="connsiteY95" fmla="*/ 23650 h 781946"/>
                <a:gd name="connsiteX96" fmla="*/ 371094 w 556351"/>
                <a:gd name="connsiteY96" fmla="*/ 24687 h 781946"/>
                <a:gd name="connsiteX97" fmla="*/ 370995 w 556351"/>
                <a:gd name="connsiteY97" fmla="*/ 24687 h 781946"/>
                <a:gd name="connsiteX98" fmla="*/ 375698 w 556351"/>
                <a:gd name="connsiteY98" fmla="*/ 27390 h 781946"/>
                <a:gd name="connsiteX99" fmla="*/ 375698 w 556351"/>
                <a:gd name="connsiteY99" fmla="*/ 27390 h 781946"/>
                <a:gd name="connsiteX100" fmla="*/ 377562 w 556351"/>
                <a:gd name="connsiteY100" fmla="*/ 28390 h 781946"/>
                <a:gd name="connsiteX101" fmla="*/ 377487 w 556351"/>
                <a:gd name="connsiteY101" fmla="*/ 28390 h 781946"/>
                <a:gd name="connsiteX102" fmla="*/ 379364 w 556351"/>
                <a:gd name="connsiteY102" fmla="*/ 29414 h 781946"/>
                <a:gd name="connsiteX103" fmla="*/ 379265 w 556351"/>
                <a:gd name="connsiteY103" fmla="*/ 29414 h 781946"/>
                <a:gd name="connsiteX104" fmla="*/ 382103 w 556351"/>
                <a:gd name="connsiteY104" fmla="*/ 31290 h 781946"/>
                <a:gd name="connsiteX105" fmla="*/ 382005 w 556351"/>
                <a:gd name="connsiteY105" fmla="*/ 31191 h 781946"/>
                <a:gd name="connsiteX106" fmla="*/ 383091 w 556351"/>
                <a:gd name="connsiteY106" fmla="*/ 32043 h 781946"/>
                <a:gd name="connsiteX107" fmla="*/ 383091 w 556351"/>
                <a:gd name="connsiteY107" fmla="*/ 32043 h 781946"/>
                <a:gd name="connsiteX108" fmla="*/ 384868 w 556351"/>
                <a:gd name="connsiteY108" fmla="*/ 33141 h 781946"/>
                <a:gd name="connsiteX109" fmla="*/ 384782 w 556351"/>
                <a:gd name="connsiteY109" fmla="*/ 33080 h 781946"/>
                <a:gd name="connsiteX110" fmla="*/ 387620 w 556351"/>
                <a:gd name="connsiteY110" fmla="*/ 34956 h 781946"/>
                <a:gd name="connsiteX111" fmla="*/ 387534 w 556351"/>
                <a:gd name="connsiteY111" fmla="*/ 34956 h 781946"/>
                <a:gd name="connsiteX112" fmla="*/ 390360 w 556351"/>
                <a:gd name="connsiteY112" fmla="*/ 36844 h 781946"/>
                <a:gd name="connsiteX113" fmla="*/ 390286 w 556351"/>
                <a:gd name="connsiteY113" fmla="*/ 36844 h 781946"/>
                <a:gd name="connsiteX114" fmla="*/ 393101 w 556351"/>
                <a:gd name="connsiteY114" fmla="*/ 38732 h 781946"/>
                <a:gd name="connsiteX115" fmla="*/ 393014 w 556351"/>
                <a:gd name="connsiteY115" fmla="*/ 38732 h 781946"/>
                <a:gd name="connsiteX116" fmla="*/ 396359 w 556351"/>
                <a:gd name="connsiteY116" fmla="*/ 40435 h 781946"/>
                <a:gd name="connsiteX117" fmla="*/ 396297 w 556351"/>
                <a:gd name="connsiteY117" fmla="*/ 40435 h 781946"/>
                <a:gd name="connsiteX118" fmla="*/ 400000 w 556351"/>
                <a:gd name="connsiteY118" fmla="*/ 43348 h 781946"/>
                <a:gd name="connsiteX119" fmla="*/ 399901 w 556351"/>
                <a:gd name="connsiteY119" fmla="*/ 43237 h 781946"/>
                <a:gd name="connsiteX120" fmla="*/ 400962 w 556351"/>
                <a:gd name="connsiteY120" fmla="*/ 44175 h 781946"/>
                <a:gd name="connsiteX121" fmla="*/ 400876 w 556351"/>
                <a:gd name="connsiteY121" fmla="*/ 44089 h 781946"/>
                <a:gd name="connsiteX122" fmla="*/ 401913 w 556351"/>
                <a:gd name="connsiteY122" fmla="*/ 45002 h 781946"/>
                <a:gd name="connsiteX123" fmla="*/ 401913 w 556351"/>
                <a:gd name="connsiteY123" fmla="*/ 45002 h 781946"/>
                <a:gd name="connsiteX124" fmla="*/ 407368 w 556351"/>
                <a:gd name="connsiteY124" fmla="*/ 49742 h 781946"/>
                <a:gd name="connsiteX125" fmla="*/ 407282 w 556351"/>
                <a:gd name="connsiteY125" fmla="*/ 49643 h 781946"/>
                <a:gd name="connsiteX126" fmla="*/ 408368 w 556351"/>
                <a:gd name="connsiteY126" fmla="*/ 50482 h 781946"/>
                <a:gd name="connsiteX127" fmla="*/ 408368 w 556351"/>
                <a:gd name="connsiteY127" fmla="*/ 50482 h 781946"/>
                <a:gd name="connsiteX128" fmla="*/ 410132 w 556351"/>
                <a:gd name="connsiteY128" fmla="*/ 51605 h 781946"/>
                <a:gd name="connsiteX129" fmla="*/ 410022 w 556351"/>
                <a:gd name="connsiteY129" fmla="*/ 51494 h 781946"/>
                <a:gd name="connsiteX130" fmla="*/ 411120 w 556351"/>
                <a:gd name="connsiteY130" fmla="*/ 52370 h 781946"/>
                <a:gd name="connsiteX131" fmla="*/ 411120 w 556351"/>
                <a:gd name="connsiteY131" fmla="*/ 52370 h 781946"/>
                <a:gd name="connsiteX132" fmla="*/ 413835 w 556351"/>
                <a:gd name="connsiteY132" fmla="*/ 54357 h 781946"/>
                <a:gd name="connsiteX133" fmla="*/ 413749 w 556351"/>
                <a:gd name="connsiteY133" fmla="*/ 54259 h 781946"/>
                <a:gd name="connsiteX134" fmla="*/ 414798 w 556351"/>
                <a:gd name="connsiteY134" fmla="*/ 55184 h 781946"/>
                <a:gd name="connsiteX135" fmla="*/ 414736 w 556351"/>
                <a:gd name="connsiteY135" fmla="*/ 55184 h 781946"/>
                <a:gd name="connsiteX136" fmla="*/ 415748 w 556351"/>
                <a:gd name="connsiteY136" fmla="*/ 56085 h 781946"/>
                <a:gd name="connsiteX137" fmla="*/ 415748 w 556351"/>
                <a:gd name="connsiteY137" fmla="*/ 56085 h 781946"/>
                <a:gd name="connsiteX138" fmla="*/ 421167 w 556351"/>
                <a:gd name="connsiteY138" fmla="*/ 60849 h 781946"/>
                <a:gd name="connsiteX139" fmla="*/ 421055 w 556351"/>
                <a:gd name="connsiteY139" fmla="*/ 60751 h 781946"/>
                <a:gd name="connsiteX140" fmla="*/ 422092 w 556351"/>
                <a:gd name="connsiteY140" fmla="*/ 61738 h 781946"/>
                <a:gd name="connsiteX141" fmla="*/ 421993 w 556351"/>
                <a:gd name="connsiteY141" fmla="*/ 61639 h 781946"/>
                <a:gd name="connsiteX142" fmla="*/ 423018 w 556351"/>
                <a:gd name="connsiteY142" fmla="*/ 62639 h 781946"/>
                <a:gd name="connsiteX143" fmla="*/ 422919 w 556351"/>
                <a:gd name="connsiteY143" fmla="*/ 62553 h 781946"/>
                <a:gd name="connsiteX144" fmla="*/ 423931 w 556351"/>
                <a:gd name="connsiteY144" fmla="*/ 63552 h 781946"/>
                <a:gd name="connsiteX145" fmla="*/ 423832 w 556351"/>
                <a:gd name="connsiteY145" fmla="*/ 63466 h 781946"/>
                <a:gd name="connsiteX146" fmla="*/ 424845 w 556351"/>
                <a:gd name="connsiteY146" fmla="*/ 64466 h 781946"/>
                <a:gd name="connsiteX147" fmla="*/ 424758 w 556351"/>
                <a:gd name="connsiteY147" fmla="*/ 64367 h 781946"/>
                <a:gd name="connsiteX148" fmla="*/ 425758 w 556351"/>
                <a:gd name="connsiteY148" fmla="*/ 65379 h 781946"/>
                <a:gd name="connsiteX149" fmla="*/ 425671 w 556351"/>
                <a:gd name="connsiteY149" fmla="*/ 65293 h 781946"/>
                <a:gd name="connsiteX150" fmla="*/ 426659 w 556351"/>
                <a:gd name="connsiteY150" fmla="*/ 66317 h 781946"/>
                <a:gd name="connsiteX151" fmla="*/ 426560 w 556351"/>
                <a:gd name="connsiteY151" fmla="*/ 66218 h 781946"/>
                <a:gd name="connsiteX152" fmla="*/ 427560 w 556351"/>
                <a:gd name="connsiteY152" fmla="*/ 67243 h 781946"/>
                <a:gd name="connsiteX153" fmla="*/ 427449 w 556351"/>
                <a:gd name="connsiteY153" fmla="*/ 67144 h 781946"/>
                <a:gd name="connsiteX154" fmla="*/ 432200 w 556351"/>
                <a:gd name="connsiteY154" fmla="*/ 72587 h 781946"/>
                <a:gd name="connsiteX155" fmla="*/ 432200 w 556351"/>
                <a:gd name="connsiteY155" fmla="*/ 72587 h 781946"/>
                <a:gd name="connsiteX156" fmla="*/ 433126 w 556351"/>
                <a:gd name="connsiteY156" fmla="*/ 73599 h 781946"/>
                <a:gd name="connsiteX157" fmla="*/ 433052 w 556351"/>
                <a:gd name="connsiteY157" fmla="*/ 73525 h 781946"/>
                <a:gd name="connsiteX158" fmla="*/ 434015 w 556351"/>
                <a:gd name="connsiteY158" fmla="*/ 74562 h 781946"/>
                <a:gd name="connsiteX159" fmla="*/ 433916 w 556351"/>
                <a:gd name="connsiteY159" fmla="*/ 74463 h 781946"/>
                <a:gd name="connsiteX160" fmla="*/ 434891 w 556351"/>
                <a:gd name="connsiteY160" fmla="*/ 75512 h 781946"/>
                <a:gd name="connsiteX161" fmla="*/ 434780 w 556351"/>
                <a:gd name="connsiteY161" fmla="*/ 75413 h 781946"/>
                <a:gd name="connsiteX162" fmla="*/ 442309 w 556351"/>
                <a:gd name="connsiteY162" fmla="*/ 83559 h 781946"/>
                <a:gd name="connsiteX163" fmla="*/ 442309 w 556351"/>
                <a:gd name="connsiteY163" fmla="*/ 83559 h 781946"/>
                <a:gd name="connsiteX164" fmla="*/ 443247 w 556351"/>
                <a:gd name="connsiteY164" fmla="*/ 84485 h 781946"/>
                <a:gd name="connsiteX165" fmla="*/ 443247 w 556351"/>
                <a:gd name="connsiteY165" fmla="*/ 84485 h 781946"/>
                <a:gd name="connsiteX166" fmla="*/ 445987 w 556351"/>
                <a:gd name="connsiteY166" fmla="*/ 87249 h 781946"/>
                <a:gd name="connsiteX167" fmla="*/ 445987 w 556351"/>
                <a:gd name="connsiteY167" fmla="*/ 87249 h 781946"/>
                <a:gd name="connsiteX168" fmla="*/ 446900 w 556351"/>
                <a:gd name="connsiteY168" fmla="*/ 88261 h 781946"/>
                <a:gd name="connsiteX169" fmla="*/ 446826 w 556351"/>
                <a:gd name="connsiteY169" fmla="*/ 88187 h 781946"/>
                <a:gd name="connsiteX170" fmla="*/ 447776 w 556351"/>
                <a:gd name="connsiteY170" fmla="*/ 89224 h 781946"/>
                <a:gd name="connsiteX171" fmla="*/ 447690 w 556351"/>
                <a:gd name="connsiteY171" fmla="*/ 89138 h 781946"/>
                <a:gd name="connsiteX172" fmla="*/ 448653 w 556351"/>
                <a:gd name="connsiteY172" fmla="*/ 90187 h 781946"/>
                <a:gd name="connsiteX173" fmla="*/ 448541 w 556351"/>
                <a:gd name="connsiteY173" fmla="*/ 90088 h 781946"/>
                <a:gd name="connsiteX174" fmla="*/ 452404 w 556351"/>
                <a:gd name="connsiteY174" fmla="*/ 94593 h 781946"/>
                <a:gd name="connsiteX175" fmla="*/ 452404 w 556351"/>
                <a:gd name="connsiteY175" fmla="*/ 94593 h 781946"/>
                <a:gd name="connsiteX176" fmla="*/ 453330 w 556351"/>
                <a:gd name="connsiteY176" fmla="*/ 95593 h 781946"/>
                <a:gd name="connsiteX177" fmla="*/ 453330 w 556351"/>
                <a:gd name="connsiteY177" fmla="*/ 95593 h 781946"/>
                <a:gd name="connsiteX178" fmla="*/ 454268 w 556351"/>
                <a:gd name="connsiteY178" fmla="*/ 96617 h 781946"/>
                <a:gd name="connsiteX179" fmla="*/ 454194 w 556351"/>
                <a:gd name="connsiteY179" fmla="*/ 96531 h 781946"/>
                <a:gd name="connsiteX180" fmla="*/ 455157 w 556351"/>
                <a:gd name="connsiteY180" fmla="*/ 97567 h 781946"/>
                <a:gd name="connsiteX181" fmla="*/ 455046 w 556351"/>
                <a:gd name="connsiteY181" fmla="*/ 97481 h 781946"/>
                <a:gd name="connsiteX182" fmla="*/ 458859 w 556351"/>
                <a:gd name="connsiteY182" fmla="*/ 102035 h 781946"/>
                <a:gd name="connsiteX183" fmla="*/ 458859 w 556351"/>
                <a:gd name="connsiteY183" fmla="*/ 102035 h 781946"/>
                <a:gd name="connsiteX184" fmla="*/ 459773 w 556351"/>
                <a:gd name="connsiteY184" fmla="*/ 103097 h 781946"/>
                <a:gd name="connsiteX185" fmla="*/ 459674 w 556351"/>
                <a:gd name="connsiteY185" fmla="*/ 102973 h 781946"/>
                <a:gd name="connsiteX186" fmla="*/ 456552 w 556351"/>
                <a:gd name="connsiteY186" fmla="*/ 108663 h 781946"/>
                <a:gd name="connsiteX187" fmla="*/ 451084 w 556351"/>
                <a:gd name="connsiteY187" fmla="*/ 108737 h 781946"/>
                <a:gd name="connsiteX188" fmla="*/ 415119 w 556351"/>
                <a:gd name="connsiteY188" fmla="*/ 106960 h 781946"/>
                <a:gd name="connsiteX189" fmla="*/ 370934 w 556351"/>
                <a:gd name="connsiteY189" fmla="*/ 105257 h 781946"/>
                <a:gd name="connsiteX190" fmla="*/ 303916 w 556351"/>
                <a:gd name="connsiteY190" fmla="*/ 107207 h 781946"/>
                <a:gd name="connsiteX191" fmla="*/ 195169 w 556351"/>
                <a:gd name="connsiteY191" fmla="*/ 122104 h 781946"/>
                <a:gd name="connsiteX192" fmla="*/ 177890 w 556351"/>
                <a:gd name="connsiteY192" fmla="*/ 127843 h 781946"/>
                <a:gd name="connsiteX193" fmla="*/ 157500 w 556351"/>
                <a:gd name="connsiteY193" fmla="*/ 136951 h 781946"/>
                <a:gd name="connsiteX194" fmla="*/ 133273 w 556351"/>
                <a:gd name="connsiteY194" fmla="*/ 159389 h 781946"/>
                <a:gd name="connsiteX195" fmla="*/ 118524 w 556351"/>
                <a:gd name="connsiteY195" fmla="*/ 184395 h 781946"/>
                <a:gd name="connsiteX196" fmla="*/ 115586 w 556351"/>
                <a:gd name="connsiteY196" fmla="*/ 188208 h 781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556351" h="781946">
                  <a:moveTo>
                    <a:pt x="115586" y="188208"/>
                  </a:moveTo>
                  <a:cubicBezTo>
                    <a:pt x="111884" y="195614"/>
                    <a:pt x="110933" y="203574"/>
                    <a:pt x="110378" y="211658"/>
                  </a:cubicBezTo>
                  <a:cubicBezTo>
                    <a:pt x="110082" y="215904"/>
                    <a:pt x="110168" y="220175"/>
                    <a:pt x="110180" y="224445"/>
                  </a:cubicBezTo>
                  <a:cubicBezTo>
                    <a:pt x="110180" y="236022"/>
                    <a:pt x="109230" y="247562"/>
                    <a:pt x="108786" y="259114"/>
                  </a:cubicBezTo>
                  <a:cubicBezTo>
                    <a:pt x="108305" y="271740"/>
                    <a:pt x="108070" y="284391"/>
                    <a:pt x="108712" y="297029"/>
                  </a:cubicBezTo>
                  <a:cubicBezTo>
                    <a:pt x="108996" y="302497"/>
                    <a:pt x="108712" y="307977"/>
                    <a:pt x="108872" y="313457"/>
                  </a:cubicBezTo>
                  <a:cubicBezTo>
                    <a:pt x="109119" y="328008"/>
                    <a:pt x="111810" y="342189"/>
                    <a:pt x="114710" y="356371"/>
                  </a:cubicBezTo>
                  <a:cubicBezTo>
                    <a:pt x="118401" y="374304"/>
                    <a:pt x="124930" y="391533"/>
                    <a:pt x="134063" y="407405"/>
                  </a:cubicBezTo>
                  <a:cubicBezTo>
                    <a:pt x="142443" y="422080"/>
                    <a:pt x="150490" y="437027"/>
                    <a:pt x="161475" y="449986"/>
                  </a:cubicBezTo>
                  <a:cubicBezTo>
                    <a:pt x="167757" y="457391"/>
                    <a:pt x="174113" y="464796"/>
                    <a:pt x="180358" y="472301"/>
                  </a:cubicBezTo>
                  <a:cubicBezTo>
                    <a:pt x="184061" y="476781"/>
                    <a:pt x="189183" y="479262"/>
                    <a:pt x="194206" y="481767"/>
                  </a:cubicBezTo>
                  <a:cubicBezTo>
                    <a:pt x="202475" y="486013"/>
                    <a:pt x="211029" y="489666"/>
                    <a:pt x="219816" y="492702"/>
                  </a:cubicBezTo>
                  <a:cubicBezTo>
                    <a:pt x="235417" y="497874"/>
                    <a:pt x="250672" y="504032"/>
                    <a:pt x="266716" y="507945"/>
                  </a:cubicBezTo>
                  <a:cubicBezTo>
                    <a:pt x="275319" y="509907"/>
                    <a:pt x="284057" y="511277"/>
                    <a:pt x="292845" y="512042"/>
                  </a:cubicBezTo>
                  <a:cubicBezTo>
                    <a:pt x="315159" y="514326"/>
                    <a:pt x="337561" y="514104"/>
                    <a:pt x="359949" y="513733"/>
                  </a:cubicBezTo>
                  <a:cubicBezTo>
                    <a:pt x="368317" y="513462"/>
                    <a:pt x="376661" y="512499"/>
                    <a:pt x="384868" y="510858"/>
                  </a:cubicBezTo>
                  <a:cubicBezTo>
                    <a:pt x="396396" y="508722"/>
                    <a:pt x="407911" y="506624"/>
                    <a:pt x="419599" y="505464"/>
                  </a:cubicBezTo>
                  <a:cubicBezTo>
                    <a:pt x="433422" y="504094"/>
                    <a:pt x="446752" y="500120"/>
                    <a:pt x="460267" y="497071"/>
                  </a:cubicBezTo>
                  <a:cubicBezTo>
                    <a:pt x="472152" y="494393"/>
                    <a:pt x="483717" y="490382"/>
                    <a:pt x="495417" y="487198"/>
                  </a:cubicBezTo>
                  <a:cubicBezTo>
                    <a:pt x="505711" y="484408"/>
                    <a:pt x="515930" y="481458"/>
                    <a:pt x="526026" y="478052"/>
                  </a:cubicBezTo>
                  <a:cubicBezTo>
                    <a:pt x="529728" y="476818"/>
                    <a:pt x="533579" y="475843"/>
                    <a:pt x="537356" y="474744"/>
                  </a:cubicBezTo>
                  <a:cubicBezTo>
                    <a:pt x="539170" y="474658"/>
                    <a:pt x="540984" y="474448"/>
                    <a:pt x="542799" y="474497"/>
                  </a:cubicBezTo>
                  <a:cubicBezTo>
                    <a:pt x="547390" y="474386"/>
                    <a:pt x="551463" y="477410"/>
                    <a:pt x="552672" y="481841"/>
                  </a:cubicBezTo>
                  <a:cubicBezTo>
                    <a:pt x="553376" y="484013"/>
                    <a:pt x="553709" y="486272"/>
                    <a:pt x="553647" y="488555"/>
                  </a:cubicBezTo>
                  <a:cubicBezTo>
                    <a:pt x="553524" y="496738"/>
                    <a:pt x="553647" y="504921"/>
                    <a:pt x="552697" y="513067"/>
                  </a:cubicBezTo>
                  <a:cubicBezTo>
                    <a:pt x="552179" y="520114"/>
                    <a:pt x="549809" y="526643"/>
                    <a:pt x="547464" y="533271"/>
                  </a:cubicBezTo>
                  <a:cubicBezTo>
                    <a:pt x="540824" y="552105"/>
                    <a:pt x="536307" y="571618"/>
                    <a:pt x="533962" y="591452"/>
                  </a:cubicBezTo>
                  <a:cubicBezTo>
                    <a:pt x="532814" y="600844"/>
                    <a:pt x="530432" y="609965"/>
                    <a:pt x="528272" y="619185"/>
                  </a:cubicBezTo>
                  <a:cubicBezTo>
                    <a:pt x="522878" y="642178"/>
                    <a:pt x="517090" y="665073"/>
                    <a:pt x="508376" y="687067"/>
                  </a:cubicBezTo>
                  <a:cubicBezTo>
                    <a:pt x="506476" y="692053"/>
                    <a:pt x="504081" y="696830"/>
                    <a:pt x="501218" y="701334"/>
                  </a:cubicBezTo>
                  <a:cubicBezTo>
                    <a:pt x="492504" y="714565"/>
                    <a:pt x="482865" y="727154"/>
                    <a:pt x="472387" y="739040"/>
                  </a:cubicBezTo>
                  <a:cubicBezTo>
                    <a:pt x="468536" y="743409"/>
                    <a:pt x="463833" y="746926"/>
                    <a:pt x="458551" y="749370"/>
                  </a:cubicBezTo>
                  <a:cubicBezTo>
                    <a:pt x="436619" y="759713"/>
                    <a:pt x="414378" y="769290"/>
                    <a:pt x="390669" y="774696"/>
                  </a:cubicBezTo>
                  <a:cubicBezTo>
                    <a:pt x="378487" y="777325"/>
                    <a:pt x="366096" y="778942"/>
                    <a:pt x="353642" y="779522"/>
                  </a:cubicBezTo>
                  <a:cubicBezTo>
                    <a:pt x="345879" y="779979"/>
                    <a:pt x="338153" y="780386"/>
                    <a:pt x="330390" y="780374"/>
                  </a:cubicBezTo>
                  <a:cubicBezTo>
                    <a:pt x="317739" y="780374"/>
                    <a:pt x="305199" y="778782"/>
                    <a:pt x="292623" y="777905"/>
                  </a:cubicBezTo>
                  <a:cubicBezTo>
                    <a:pt x="286094" y="777424"/>
                    <a:pt x="279540" y="777004"/>
                    <a:pt x="273036" y="776905"/>
                  </a:cubicBezTo>
                  <a:cubicBezTo>
                    <a:pt x="254782" y="776498"/>
                    <a:pt x="236602" y="774437"/>
                    <a:pt x="218730" y="770734"/>
                  </a:cubicBezTo>
                  <a:cubicBezTo>
                    <a:pt x="207832" y="768562"/>
                    <a:pt x="196798" y="767168"/>
                    <a:pt x="185912" y="764835"/>
                  </a:cubicBezTo>
                  <a:cubicBezTo>
                    <a:pt x="168584" y="761144"/>
                    <a:pt x="152255" y="753714"/>
                    <a:pt x="138086" y="743076"/>
                  </a:cubicBezTo>
                  <a:cubicBezTo>
                    <a:pt x="125485" y="733720"/>
                    <a:pt x="112822" y="724476"/>
                    <a:pt x="102158" y="712837"/>
                  </a:cubicBezTo>
                  <a:cubicBezTo>
                    <a:pt x="85669" y="694842"/>
                    <a:pt x="73240" y="674577"/>
                    <a:pt x="66033" y="651126"/>
                  </a:cubicBezTo>
                  <a:cubicBezTo>
                    <a:pt x="60800" y="634082"/>
                    <a:pt x="56961" y="616692"/>
                    <a:pt x="52296" y="599499"/>
                  </a:cubicBezTo>
                  <a:cubicBezTo>
                    <a:pt x="51604" y="597475"/>
                    <a:pt x="51185" y="595377"/>
                    <a:pt x="51062" y="593241"/>
                  </a:cubicBezTo>
                  <a:cubicBezTo>
                    <a:pt x="51308" y="586885"/>
                    <a:pt x="48593" y="581233"/>
                    <a:pt x="46754" y="575407"/>
                  </a:cubicBezTo>
                  <a:cubicBezTo>
                    <a:pt x="46075" y="573334"/>
                    <a:pt x="46754" y="570470"/>
                    <a:pt x="43977" y="569335"/>
                  </a:cubicBezTo>
                  <a:cubicBezTo>
                    <a:pt x="41570" y="564509"/>
                    <a:pt x="40447" y="559276"/>
                    <a:pt x="39213" y="554117"/>
                  </a:cubicBezTo>
                  <a:cubicBezTo>
                    <a:pt x="32956" y="528038"/>
                    <a:pt x="25266" y="502354"/>
                    <a:pt x="18231" y="476497"/>
                  </a:cubicBezTo>
                  <a:cubicBezTo>
                    <a:pt x="12258" y="454664"/>
                    <a:pt x="9222" y="432361"/>
                    <a:pt x="6642" y="409960"/>
                  </a:cubicBezTo>
                  <a:cubicBezTo>
                    <a:pt x="5198" y="397408"/>
                    <a:pt x="3507" y="384856"/>
                    <a:pt x="2606" y="372267"/>
                  </a:cubicBezTo>
                  <a:cubicBezTo>
                    <a:pt x="1668" y="358962"/>
                    <a:pt x="-504" y="345707"/>
                    <a:pt x="964" y="332229"/>
                  </a:cubicBezTo>
                  <a:cubicBezTo>
                    <a:pt x="1903" y="323590"/>
                    <a:pt x="1162" y="314876"/>
                    <a:pt x="138" y="306311"/>
                  </a:cubicBezTo>
                  <a:cubicBezTo>
                    <a:pt x="-1232" y="294758"/>
                    <a:pt x="-517" y="283181"/>
                    <a:pt x="-677" y="271617"/>
                  </a:cubicBezTo>
                  <a:cubicBezTo>
                    <a:pt x="-961" y="250931"/>
                    <a:pt x="-3368" y="230307"/>
                    <a:pt x="-2516" y="209573"/>
                  </a:cubicBezTo>
                  <a:cubicBezTo>
                    <a:pt x="-1738" y="190430"/>
                    <a:pt x="-1195" y="171312"/>
                    <a:pt x="14" y="152145"/>
                  </a:cubicBezTo>
                  <a:cubicBezTo>
                    <a:pt x="520" y="144097"/>
                    <a:pt x="928" y="136100"/>
                    <a:pt x="1717" y="128028"/>
                  </a:cubicBezTo>
                  <a:cubicBezTo>
                    <a:pt x="2495" y="118006"/>
                    <a:pt x="4902" y="108182"/>
                    <a:pt x="8851" y="98937"/>
                  </a:cubicBezTo>
                  <a:cubicBezTo>
                    <a:pt x="10703" y="91841"/>
                    <a:pt x="15380" y="86262"/>
                    <a:pt x="18997" y="80128"/>
                  </a:cubicBezTo>
                  <a:cubicBezTo>
                    <a:pt x="29080" y="63034"/>
                    <a:pt x="41620" y="47508"/>
                    <a:pt x="56233" y="34079"/>
                  </a:cubicBezTo>
                  <a:cubicBezTo>
                    <a:pt x="73253" y="18392"/>
                    <a:pt x="94259" y="7655"/>
                    <a:pt x="116944" y="3051"/>
                  </a:cubicBezTo>
                  <a:cubicBezTo>
                    <a:pt x="136173" y="-973"/>
                    <a:pt x="155637" y="-1367"/>
                    <a:pt x="175162" y="-10"/>
                  </a:cubicBezTo>
                  <a:cubicBezTo>
                    <a:pt x="184184" y="620"/>
                    <a:pt x="193108" y="-787"/>
                    <a:pt x="202081" y="-1009"/>
                  </a:cubicBezTo>
                  <a:cubicBezTo>
                    <a:pt x="203315" y="-1009"/>
                    <a:pt x="204549" y="-1343"/>
                    <a:pt x="205783" y="-1256"/>
                  </a:cubicBezTo>
                  <a:cubicBezTo>
                    <a:pt x="219360" y="-281"/>
                    <a:pt x="232936" y="-1923"/>
                    <a:pt x="246414" y="-1330"/>
                  </a:cubicBezTo>
                  <a:cubicBezTo>
                    <a:pt x="255707" y="-923"/>
                    <a:pt x="264927" y="-1207"/>
                    <a:pt x="274245" y="-1528"/>
                  </a:cubicBezTo>
                  <a:cubicBezTo>
                    <a:pt x="286439" y="-1812"/>
                    <a:pt x="298621" y="-750"/>
                    <a:pt x="310581" y="1632"/>
                  </a:cubicBezTo>
                  <a:cubicBezTo>
                    <a:pt x="312358" y="2064"/>
                    <a:pt x="314172" y="2298"/>
                    <a:pt x="315999" y="2310"/>
                  </a:cubicBezTo>
                  <a:lnTo>
                    <a:pt x="315999" y="2224"/>
                  </a:lnTo>
                  <a:cubicBezTo>
                    <a:pt x="318529" y="2582"/>
                    <a:pt x="321010" y="3187"/>
                    <a:pt x="323404" y="4051"/>
                  </a:cubicBezTo>
                  <a:lnTo>
                    <a:pt x="323404" y="4051"/>
                  </a:lnTo>
                  <a:cubicBezTo>
                    <a:pt x="324466" y="5026"/>
                    <a:pt x="326132" y="3804"/>
                    <a:pt x="327107" y="5100"/>
                  </a:cubicBezTo>
                  <a:lnTo>
                    <a:pt x="327020" y="5026"/>
                  </a:lnTo>
                  <a:cubicBezTo>
                    <a:pt x="327847" y="5692"/>
                    <a:pt x="329143" y="4952"/>
                    <a:pt x="329859" y="5976"/>
                  </a:cubicBezTo>
                  <a:lnTo>
                    <a:pt x="329773" y="5914"/>
                  </a:lnTo>
                  <a:cubicBezTo>
                    <a:pt x="330587" y="6618"/>
                    <a:pt x="331896" y="5914"/>
                    <a:pt x="332599" y="6877"/>
                  </a:cubicBezTo>
                  <a:lnTo>
                    <a:pt x="332525" y="6877"/>
                  </a:lnTo>
                  <a:cubicBezTo>
                    <a:pt x="333327" y="7593"/>
                    <a:pt x="334660" y="6803"/>
                    <a:pt x="335339" y="7877"/>
                  </a:cubicBezTo>
                  <a:lnTo>
                    <a:pt x="335253" y="7815"/>
                  </a:lnTo>
                  <a:cubicBezTo>
                    <a:pt x="336869" y="8259"/>
                    <a:pt x="338437" y="8877"/>
                    <a:pt x="339930" y="9642"/>
                  </a:cubicBezTo>
                  <a:lnTo>
                    <a:pt x="339856" y="9642"/>
                  </a:lnTo>
                  <a:cubicBezTo>
                    <a:pt x="341374" y="10358"/>
                    <a:pt x="343090" y="10567"/>
                    <a:pt x="344497" y="11530"/>
                  </a:cubicBezTo>
                  <a:lnTo>
                    <a:pt x="344423" y="11530"/>
                  </a:lnTo>
                  <a:cubicBezTo>
                    <a:pt x="345928" y="12258"/>
                    <a:pt x="347681" y="12382"/>
                    <a:pt x="349039" y="13455"/>
                  </a:cubicBezTo>
                  <a:lnTo>
                    <a:pt x="348953" y="13455"/>
                  </a:lnTo>
                  <a:cubicBezTo>
                    <a:pt x="349570" y="13826"/>
                    <a:pt x="350409" y="13715"/>
                    <a:pt x="350902" y="14344"/>
                  </a:cubicBezTo>
                  <a:lnTo>
                    <a:pt x="350841" y="14344"/>
                  </a:lnTo>
                  <a:cubicBezTo>
                    <a:pt x="351409" y="14801"/>
                    <a:pt x="352223" y="14677"/>
                    <a:pt x="352754" y="15220"/>
                  </a:cubicBezTo>
                  <a:lnTo>
                    <a:pt x="352754" y="15220"/>
                  </a:lnTo>
                  <a:cubicBezTo>
                    <a:pt x="354161" y="16134"/>
                    <a:pt x="356000" y="16072"/>
                    <a:pt x="357271" y="17257"/>
                  </a:cubicBezTo>
                  <a:lnTo>
                    <a:pt x="357172" y="17257"/>
                  </a:lnTo>
                  <a:cubicBezTo>
                    <a:pt x="357814" y="17590"/>
                    <a:pt x="358703" y="17430"/>
                    <a:pt x="359085" y="18244"/>
                  </a:cubicBezTo>
                  <a:lnTo>
                    <a:pt x="358999" y="18170"/>
                  </a:lnTo>
                  <a:cubicBezTo>
                    <a:pt x="361875" y="19503"/>
                    <a:pt x="364676" y="20997"/>
                    <a:pt x="367379" y="22650"/>
                  </a:cubicBezTo>
                  <a:lnTo>
                    <a:pt x="367379" y="22650"/>
                  </a:lnTo>
                  <a:cubicBezTo>
                    <a:pt x="367910" y="23144"/>
                    <a:pt x="368799" y="22984"/>
                    <a:pt x="369231" y="23650"/>
                  </a:cubicBezTo>
                  <a:lnTo>
                    <a:pt x="369231" y="23650"/>
                  </a:lnTo>
                  <a:cubicBezTo>
                    <a:pt x="369798" y="24094"/>
                    <a:pt x="370712" y="23922"/>
                    <a:pt x="371094" y="24687"/>
                  </a:cubicBezTo>
                  <a:lnTo>
                    <a:pt x="370995" y="24687"/>
                  </a:lnTo>
                  <a:cubicBezTo>
                    <a:pt x="372649" y="25415"/>
                    <a:pt x="374229" y="26328"/>
                    <a:pt x="375698" y="27390"/>
                  </a:cubicBezTo>
                  <a:lnTo>
                    <a:pt x="375698" y="27390"/>
                  </a:lnTo>
                  <a:cubicBezTo>
                    <a:pt x="376253" y="27859"/>
                    <a:pt x="377142" y="27686"/>
                    <a:pt x="377562" y="28390"/>
                  </a:cubicBezTo>
                  <a:lnTo>
                    <a:pt x="377487" y="28390"/>
                  </a:lnTo>
                  <a:cubicBezTo>
                    <a:pt x="378068" y="28809"/>
                    <a:pt x="378981" y="28636"/>
                    <a:pt x="379364" y="29414"/>
                  </a:cubicBezTo>
                  <a:lnTo>
                    <a:pt x="379265" y="29414"/>
                  </a:lnTo>
                  <a:cubicBezTo>
                    <a:pt x="380351" y="29797"/>
                    <a:pt x="381326" y="30438"/>
                    <a:pt x="382103" y="31290"/>
                  </a:cubicBezTo>
                  <a:lnTo>
                    <a:pt x="382005" y="31191"/>
                  </a:lnTo>
                  <a:cubicBezTo>
                    <a:pt x="382437" y="31376"/>
                    <a:pt x="382807" y="31673"/>
                    <a:pt x="383091" y="32043"/>
                  </a:cubicBezTo>
                  <a:lnTo>
                    <a:pt x="383091" y="32043"/>
                  </a:lnTo>
                  <a:cubicBezTo>
                    <a:pt x="383572" y="32586"/>
                    <a:pt x="384522" y="32376"/>
                    <a:pt x="384868" y="33141"/>
                  </a:cubicBezTo>
                  <a:lnTo>
                    <a:pt x="384782" y="33080"/>
                  </a:lnTo>
                  <a:cubicBezTo>
                    <a:pt x="385868" y="33462"/>
                    <a:pt x="386843" y="34104"/>
                    <a:pt x="387620" y="34956"/>
                  </a:cubicBezTo>
                  <a:lnTo>
                    <a:pt x="387534" y="34956"/>
                  </a:lnTo>
                  <a:cubicBezTo>
                    <a:pt x="388608" y="35363"/>
                    <a:pt x="389583" y="36005"/>
                    <a:pt x="390360" y="36844"/>
                  </a:cubicBezTo>
                  <a:lnTo>
                    <a:pt x="390286" y="36844"/>
                  </a:lnTo>
                  <a:cubicBezTo>
                    <a:pt x="391360" y="37251"/>
                    <a:pt x="392323" y="37893"/>
                    <a:pt x="393101" y="38732"/>
                  </a:cubicBezTo>
                  <a:lnTo>
                    <a:pt x="393014" y="38732"/>
                  </a:lnTo>
                  <a:cubicBezTo>
                    <a:pt x="394186" y="39177"/>
                    <a:pt x="395310" y="39744"/>
                    <a:pt x="396359" y="40435"/>
                  </a:cubicBezTo>
                  <a:lnTo>
                    <a:pt x="396297" y="40435"/>
                  </a:lnTo>
                  <a:cubicBezTo>
                    <a:pt x="397692" y="41188"/>
                    <a:pt x="398938" y="42176"/>
                    <a:pt x="400000" y="43348"/>
                  </a:cubicBezTo>
                  <a:lnTo>
                    <a:pt x="399901" y="43237"/>
                  </a:lnTo>
                  <a:cubicBezTo>
                    <a:pt x="400382" y="43373"/>
                    <a:pt x="400777" y="43719"/>
                    <a:pt x="400962" y="44175"/>
                  </a:cubicBezTo>
                  <a:lnTo>
                    <a:pt x="400876" y="44089"/>
                  </a:lnTo>
                  <a:cubicBezTo>
                    <a:pt x="401296" y="44299"/>
                    <a:pt x="401654" y="44619"/>
                    <a:pt x="401913" y="45002"/>
                  </a:cubicBezTo>
                  <a:lnTo>
                    <a:pt x="401913" y="45002"/>
                  </a:lnTo>
                  <a:cubicBezTo>
                    <a:pt x="404011" y="46236"/>
                    <a:pt x="405541" y="48174"/>
                    <a:pt x="407368" y="49742"/>
                  </a:cubicBezTo>
                  <a:lnTo>
                    <a:pt x="407282" y="49643"/>
                  </a:lnTo>
                  <a:cubicBezTo>
                    <a:pt x="407713" y="49816"/>
                    <a:pt x="408096" y="50099"/>
                    <a:pt x="408368" y="50482"/>
                  </a:cubicBezTo>
                  <a:lnTo>
                    <a:pt x="408368" y="50482"/>
                  </a:lnTo>
                  <a:cubicBezTo>
                    <a:pt x="408849" y="51025"/>
                    <a:pt x="409812" y="50803"/>
                    <a:pt x="410132" y="51605"/>
                  </a:cubicBezTo>
                  <a:lnTo>
                    <a:pt x="410022" y="51494"/>
                  </a:lnTo>
                  <a:cubicBezTo>
                    <a:pt x="410478" y="51642"/>
                    <a:pt x="410873" y="51951"/>
                    <a:pt x="411120" y="52370"/>
                  </a:cubicBezTo>
                  <a:lnTo>
                    <a:pt x="411120" y="52370"/>
                  </a:lnTo>
                  <a:cubicBezTo>
                    <a:pt x="412132" y="52876"/>
                    <a:pt x="413045" y="53543"/>
                    <a:pt x="413835" y="54357"/>
                  </a:cubicBezTo>
                  <a:lnTo>
                    <a:pt x="413749" y="54259"/>
                  </a:lnTo>
                  <a:cubicBezTo>
                    <a:pt x="414205" y="54419"/>
                    <a:pt x="414576" y="54752"/>
                    <a:pt x="414798" y="55184"/>
                  </a:cubicBezTo>
                  <a:lnTo>
                    <a:pt x="414736" y="55184"/>
                  </a:lnTo>
                  <a:cubicBezTo>
                    <a:pt x="415131" y="55419"/>
                    <a:pt x="415477" y="55715"/>
                    <a:pt x="415748" y="56085"/>
                  </a:cubicBezTo>
                  <a:lnTo>
                    <a:pt x="415748" y="56085"/>
                  </a:lnTo>
                  <a:cubicBezTo>
                    <a:pt x="417822" y="57320"/>
                    <a:pt x="419340" y="59282"/>
                    <a:pt x="421167" y="60849"/>
                  </a:cubicBezTo>
                  <a:lnTo>
                    <a:pt x="421055" y="60751"/>
                  </a:lnTo>
                  <a:cubicBezTo>
                    <a:pt x="421549" y="60874"/>
                    <a:pt x="421944" y="61244"/>
                    <a:pt x="422092" y="61738"/>
                  </a:cubicBezTo>
                  <a:lnTo>
                    <a:pt x="421993" y="61639"/>
                  </a:lnTo>
                  <a:cubicBezTo>
                    <a:pt x="422475" y="61788"/>
                    <a:pt x="422857" y="62158"/>
                    <a:pt x="423018" y="62639"/>
                  </a:cubicBezTo>
                  <a:lnTo>
                    <a:pt x="422919" y="62553"/>
                  </a:lnTo>
                  <a:cubicBezTo>
                    <a:pt x="423388" y="62713"/>
                    <a:pt x="423771" y="63083"/>
                    <a:pt x="423931" y="63552"/>
                  </a:cubicBezTo>
                  <a:lnTo>
                    <a:pt x="423832" y="63466"/>
                  </a:lnTo>
                  <a:cubicBezTo>
                    <a:pt x="424301" y="63626"/>
                    <a:pt x="424684" y="63997"/>
                    <a:pt x="424845" y="64466"/>
                  </a:cubicBezTo>
                  <a:lnTo>
                    <a:pt x="424758" y="64367"/>
                  </a:lnTo>
                  <a:cubicBezTo>
                    <a:pt x="425227" y="64540"/>
                    <a:pt x="425585" y="64910"/>
                    <a:pt x="425758" y="65379"/>
                  </a:cubicBezTo>
                  <a:lnTo>
                    <a:pt x="425671" y="65293"/>
                  </a:lnTo>
                  <a:cubicBezTo>
                    <a:pt x="426140" y="65453"/>
                    <a:pt x="426511" y="65836"/>
                    <a:pt x="426659" y="66317"/>
                  </a:cubicBezTo>
                  <a:lnTo>
                    <a:pt x="426560" y="66218"/>
                  </a:lnTo>
                  <a:cubicBezTo>
                    <a:pt x="427054" y="66366"/>
                    <a:pt x="427424" y="66749"/>
                    <a:pt x="427560" y="67243"/>
                  </a:cubicBezTo>
                  <a:lnTo>
                    <a:pt x="427449" y="67144"/>
                  </a:lnTo>
                  <a:cubicBezTo>
                    <a:pt x="429028" y="68958"/>
                    <a:pt x="430954" y="70476"/>
                    <a:pt x="432200" y="72587"/>
                  </a:cubicBezTo>
                  <a:lnTo>
                    <a:pt x="432200" y="72587"/>
                  </a:lnTo>
                  <a:cubicBezTo>
                    <a:pt x="432583" y="72846"/>
                    <a:pt x="432904" y="73192"/>
                    <a:pt x="433126" y="73599"/>
                  </a:cubicBezTo>
                  <a:lnTo>
                    <a:pt x="433052" y="73525"/>
                  </a:lnTo>
                  <a:cubicBezTo>
                    <a:pt x="433484" y="73735"/>
                    <a:pt x="433830" y="74105"/>
                    <a:pt x="434015" y="74562"/>
                  </a:cubicBezTo>
                  <a:lnTo>
                    <a:pt x="433916" y="74463"/>
                  </a:lnTo>
                  <a:cubicBezTo>
                    <a:pt x="434397" y="74623"/>
                    <a:pt x="434768" y="75018"/>
                    <a:pt x="434891" y="75512"/>
                  </a:cubicBezTo>
                  <a:lnTo>
                    <a:pt x="434780" y="75413"/>
                  </a:lnTo>
                  <a:cubicBezTo>
                    <a:pt x="437248" y="78203"/>
                    <a:pt x="440173" y="80498"/>
                    <a:pt x="442309" y="83559"/>
                  </a:cubicBezTo>
                  <a:lnTo>
                    <a:pt x="442309" y="83559"/>
                  </a:lnTo>
                  <a:cubicBezTo>
                    <a:pt x="442654" y="83843"/>
                    <a:pt x="442963" y="84152"/>
                    <a:pt x="443247" y="84485"/>
                  </a:cubicBezTo>
                  <a:lnTo>
                    <a:pt x="443247" y="84485"/>
                  </a:lnTo>
                  <a:cubicBezTo>
                    <a:pt x="444407" y="85126"/>
                    <a:pt x="445357" y="86077"/>
                    <a:pt x="445987" y="87249"/>
                  </a:cubicBezTo>
                  <a:lnTo>
                    <a:pt x="445987" y="87249"/>
                  </a:lnTo>
                  <a:cubicBezTo>
                    <a:pt x="446345" y="87533"/>
                    <a:pt x="446653" y="87879"/>
                    <a:pt x="446900" y="88261"/>
                  </a:cubicBezTo>
                  <a:lnTo>
                    <a:pt x="446826" y="88187"/>
                  </a:lnTo>
                  <a:cubicBezTo>
                    <a:pt x="447258" y="88410"/>
                    <a:pt x="447591" y="88780"/>
                    <a:pt x="447776" y="89224"/>
                  </a:cubicBezTo>
                  <a:lnTo>
                    <a:pt x="447690" y="89138"/>
                  </a:lnTo>
                  <a:cubicBezTo>
                    <a:pt x="448159" y="89310"/>
                    <a:pt x="448517" y="89706"/>
                    <a:pt x="448653" y="90187"/>
                  </a:cubicBezTo>
                  <a:lnTo>
                    <a:pt x="448541" y="90088"/>
                  </a:lnTo>
                  <a:cubicBezTo>
                    <a:pt x="449985" y="91446"/>
                    <a:pt x="451281" y="92964"/>
                    <a:pt x="452404" y="94593"/>
                  </a:cubicBezTo>
                  <a:lnTo>
                    <a:pt x="452404" y="94593"/>
                  </a:lnTo>
                  <a:cubicBezTo>
                    <a:pt x="452775" y="94864"/>
                    <a:pt x="453083" y="95198"/>
                    <a:pt x="453330" y="95593"/>
                  </a:cubicBezTo>
                  <a:lnTo>
                    <a:pt x="453330" y="95593"/>
                  </a:lnTo>
                  <a:cubicBezTo>
                    <a:pt x="453750" y="95827"/>
                    <a:pt x="454071" y="96185"/>
                    <a:pt x="454268" y="96617"/>
                  </a:cubicBezTo>
                  <a:lnTo>
                    <a:pt x="454194" y="96531"/>
                  </a:lnTo>
                  <a:cubicBezTo>
                    <a:pt x="454651" y="96716"/>
                    <a:pt x="454996" y="97098"/>
                    <a:pt x="455157" y="97567"/>
                  </a:cubicBezTo>
                  <a:lnTo>
                    <a:pt x="455046" y="97481"/>
                  </a:lnTo>
                  <a:cubicBezTo>
                    <a:pt x="456490" y="98839"/>
                    <a:pt x="457773" y="100369"/>
                    <a:pt x="458859" y="102035"/>
                  </a:cubicBezTo>
                  <a:lnTo>
                    <a:pt x="458859" y="102035"/>
                  </a:lnTo>
                  <a:cubicBezTo>
                    <a:pt x="459279" y="102270"/>
                    <a:pt x="459600" y="102652"/>
                    <a:pt x="459773" y="103097"/>
                  </a:cubicBezTo>
                  <a:lnTo>
                    <a:pt x="459674" y="102973"/>
                  </a:lnTo>
                  <a:cubicBezTo>
                    <a:pt x="460723" y="106824"/>
                    <a:pt x="460081" y="108034"/>
                    <a:pt x="456552" y="108663"/>
                  </a:cubicBezTo>
                  <a:cubicBezTo>
                    <a:pt x="454737" y="108897"/>
                    <a:pt x="452898" y="108935"/>
                    <a:pt x="451084" y="108737"/>
                  </a:cubicBezTo>
                  <a:cubicBezTo>
                    <a:pt x="439112" y="107898"/>
                    <a:pt x="427115" y="107429"/>
                    <a:pt x="415119" y="106960"/>
                  </a:cubicBezTo>
                  <a:cubicBezTo>
                    <a:pt x="400382" y="106392"/>
                    <a:pt x="385695" y="104615"/>
                    <a:pt x="370934" y="105257"/>
                  </a:cubicBezTo>
                  <a:cubicBezTo>
                    <a:pt x="348595" y="106244"/>
                    <a:pt x="326243" y="106417"/>
                    <a:pt x="303916" y="107207"/>
                  </a:cubicBezTo>
                  <a:cubicBezTo>
                    <a:pt x="267247" y="108355"/>
                    <a:pt x="230801" y="113353"/>
                    <a:pt x="195169" y="122104"/>
                  </a:cubicBezTo>
                  <a:cubicBezTo>
                    <a:pt x="189232" y="123424"/>
                    <a:pt x="183444" y="125350"/>
                    <a:pt x="177890" y="127843"/>
                  </a:cubicBezTo>
                  <a:cubicBezTo>
                    <a:pt x="170941" y="130496"/>
                    <a:pt x="164177" y="133631"/>
                    <a:pt x="157500" y="136951"/>
                  </a:cubicBezTo>
                  <a:cubicBezTo>
                    <a:pt x="147219" y="142086"/>
                    <a:pt x="140320" y="150812"/>
                    <a:pt x="133273" y="159389"/>
                  </a:cubicBezTo>
                  <a:cubicBezTo>
                    <a:pt x="127102" y="166955"/>
                    <a:pt x="121498" y="174903"/>
                    <a:pt x="118524" y="184395"/>
                  </a:cubicBezTo>
                  <a:cubicBezTo>
                    <a:pt x="118030" y="185974"/>
                    <a:pt x="116981" y="187320"/>
                    <a:pt x="115586" y="188208"/>
                  </a:cubicBezTo>
                  <a:close/>
                </a:path>
              </a:pathLst>
            </a:custGeom>
            <a:solidFill>
              <a:srgbClr val="61EF00"/>
            </a:solidFill>
            <a:ln w="1231" cap="flat">
              <a:noFill/>
              <a:prstDash val="solid"/>
              <a:miter/>
            </a:ln>
          </p:spPr>
          <p:txBody>
            <a:bodyPr rtlCol="0" anchor="ctr"/>
            <a:lstStyle/>
            <a:p>
              <a:endParaRPr lang="es-CO"/>
            </a:p>
          </p:txBody>
        </p:sp>
        <p:sp>
          <p:nvSpPr>
            <p:cNvPr id="616" name="Freeform: Shape 615">
              <a:extLst>
                <a:ext uri="{FF2B5EF4-FFF2-40B4-BE49-F238E27FC236}">
                  <a16:creationId xmlns:a16="http://schemas.microsoft.com/office/drawing/2014/main" id="{6C055C92-37BE-3183-4B82-524F0277B0C6}"/>
                </a:ext>
              </a:extLst>
            </p:cNvPr>
            <p:cNvSpPr/>
            <p:nvPr/>
          </p:nvSpPr>
          <p:spPr>
            <a:xfrm>
              <a:off x="-1277612" y="6572105"/>
              <a:ext cx="612698" cy="1010515"/>
            </a:xfrm>
            <a:custGeom>
              <a:avLst/>
              <a:gdLst>
                <a:gd name="connsiteX0" fmla="*/ 100687 w 612698"/>
                <a:gd name="connsiteY0" fmla="*/ 492262 h 1010515"/>
                <a:gd name="connsiteX1" fmla="*/ 110092 w 612698"/>
                <a:gd name="connsiteY1" fmla="*/ 528820 h 1010515"/>
                <a:gd name="connsiteX2" fmla="*/ 119966 w 612698"/>
                <a:gd name="connsiteY2" fmla="*/ 561452 h 1010515"/>
                <a:gd name="connsiteX3" fmla="*/ 132049 w 612698"/>
                <a:gd name="connsiteY3" fmla="*/ 585446 h 1010515"/>
                <a:gd name="connsiteX4" fmla="*/ 161855 w 612698"/>
                <a:gd name="connsiteY4" fmla="*/ 621522 h 1010515"/>
                <a:gd name="connsiteX5" fmla="*/ 185132 w 612698"/>
                <a:gd name="connsiteY5" fmla="*/ 639714 h 1010515"/>
                <a:gd name="connsiteX6" fmla="*/ 208175 w 612698"/>
                <a:gd name="connsiteY6" fmla="*/ 654315 h 1010515"/>
                <a:gd name="connsiteX7" fmla="*/ 235328 w 612698"/>
                <a:gd name="connsiteY7" fmla="*/ 663275 h 1010515"/>
                <a:gd name="connsiteX8" fmla="*/ 279081 w 612698"/>
                <a:gd name="connsiteY8" fmla="*/ 671212 h 1010515"/>
                <a:gd name="connsiteX9" fmla="*/ 305209 w 612698"/>
                <a:gd name="connsiteY9" fmla="*/ 674371 h 1010515"/>
                <a:gd name="connsiteX10" fmla="*/ 340175 w 612698"/>
                <a:gd name="connsiteY10" fmla="*/ 676259 h 1010515"/>
                <a:gd name="connsiteX11" fmla="*/ 368673 w 612698"/>
                <a:gd name="connsiteY11" fmla="*/ 678531 h 1010515"/>
                <a:gd name="connsiteX12" fmla="*/ 398294 w 612698"/>
                <a:gd name="connsiteY12" fmla="*/ 678012 h 1010515"/>
                <a:gd name="connsiteX13" fmla="*/ 402392 w 612698"/>
                <a:gd name="connsiteY13" fmla="*/ 677889 h 1010515"/>
                <a:gd name="connsiteX14" fmla="*/ 431704 w 612698"/>
                <a:gd name="connsiteY14" fmla="*/ 674680 h 1010515"/>
                <a:gd name="connsiteX15" fmla="*/ 480690 w 612698"/>
                <a:gd name="connsiteY15" fmla="*/ 659437 h 1010515"/>
                <a:gd name="connsiteX16" fmla="*/ 507411 w 612698"/>
                <a:gd name="connsiteY16" fmla="*/ 647762 h 1010515"/>
                <a:gd name="connsiteX17" fmla="*/ 522790 w 612698"/>
                <a:gd name="connsiteY17" fmla="*/ 635173 h 1010515"/>
                <a:gd name="connsiteX18" fmla="*/ 541970 w 612698"/>
                <a:gd name="connsiteY18" fmla="*/ 610920 h 1010515"/>
                <a:gd name="connsiteX19" fmla="*/ 556780 w 612698"/>
                <a:gd name="connsiteY19" fmla="*/ 584854 h 1010515"/>
                <a:gd name="connsiteX20" fmla="*/ 570986 w 612698"/>
                <a:gd name="connsiteY20" fmla="*/ 539187 h 1010515"/>
                <a:gd name="connsiteX21" fmla="*/ 581292 w 612698"/>
                <a:gd name="connsiteY21" fmla="*/ 494484 h 1010515"/>
                <a:gd name="connsiteX22" fmla="*/ 584316 w 612698"/>
                <a:gd name="connsiteY22" fmla="*/ 473835 h 1010515"/>
                <a:gd name="connsiteX23" fmla="*/ 589684 w 612698"/>
                <a:gd name="connsiteY23" fmla="*/ 450385 h 1010515"/>
                <a:gd name="connsiteX24" fmla="*/ 599558 w 612698"/>
                <a:gd name="connsiteY24" fmla="*/ 420048 h 1010515"/>
                <a:gd name="connsiteX25" fmla="*/ 601718 w 612698"/>
                <a:gd name="connsiteY25" fmla="*/ 412729 h 1010515"/>
                <a:gd name="connsiteX26" fmla="*/ 601817 w 612698"/>
                <a:gd name="connsiteY26" fmla="*/ 415914 h 1010515"/>
                <a:gd name="connsiteX27" fmla="*/ 603051 w 612698"/>
                <a:gd name="connsiteY27" fmla="*/ 459741 h 1010515"/>
                <a:gd name="connsiteX28" fmla="*/ 603310 w 612698"/>
                <a:gd name="connsiteY28" fmla="*/ 472083 h 1010515"/>
                <a:gd name="connsiteX29" fmla="*/ 606766 w 612698"/>
                <a:gd name="connsiteY29" fmla="*/ 506517 h 1010515"/>
                <a:gd name="connsiteX30" fmla="*/ 609703 w 612698"/>
                <a:gd name="connsiteY30" fmla="*/ 533177 h 1010515"/>
                <a:gd name="connsiteX31" fmla="*/ 607075 w 612698"/>
                <a:gd name="connsiteY31" fmla="*/ 557219 h 1010515"/>
                <a:gd name="connsiteX32" fmla="*/ 605470 w 612698"/>
                <a:gd name="connsiteY32" fmla="*/ 590963 h 1010515"/>
                <a:gd name="connsiteX33" fmla="*/ 603372 w 612698"/>
                <a:gd name="connsiteY33" fmla="*/ 619152 h 1010515"/>
                <a:gd name="connsiteX34" fmla="*/ 600015 w 612698"/>
                <a:gd name="connsiteY34" fmla="*/ 648169 h 1010515"/>
                <a:gd name="connsiteX35" fmla="*/ 596979 w 612698"/>
                <a:gd name="connsiteY35" fmla="*/ 669397 h 1010515"/>
                <a:gd name="connsiteX36" fmla="*/ 594510 w 612698"/>
                <a:gd name="connsiteY36" fmla="*/ 693921 h 1010515"/>
                <a:gd name="connsiteX37" fmla="*/ 591635 w 612698"/>
                <a:gd name="connsiteY37" fmla="*/ 709583 h 1010515"/>
                <a:gd name="connsiteX38" fmla="*/ 582094 w 612698"/>
                <a:gd name="connsiteY38" fmla="*/ 744339 h 1010515"/>
                <a:gd name="connsiteX39" fmla="*/ 574911 w 612698"/>
                <a:gd name="connsiteY39" fmla="*/ 768394 h 1010515"/>
                <a:gd name="connsiteX40" fmla="*/ 566074 w 612698"/>
                <a:gd name="connsiteY40" fmla="*/ 809395 h 1010515"/>
                <a:gd name="connsiteX41" fmla="*/ 563926 w 612698"/>
                <a:gd name="connsiteY41" fmla="*/ 823378 h 1010515"/>
                <a:gd name="connsiteX42" fmla="*/ 561519 w 612698"/>
                <a:gd name="connsiteY42" fmla="*/ 848803 h 1010515"/>
                <a:gd name="connsiteX43" fmla="*/ 560680 w 612698"/>
                <a:gd name="connsiteY43" fmla="*/ 887632 h 1010515"/>
                <a:gd name="connsiteX44" fmla="*/ 563038 w 612698"/>
                <a:gd name="connsiteY44" fmla="*/ 919944 h 1010515"/>
                <a:gd name="connsiteX45" fmla="*/ 548610 w 612698"/>
                <a:gd name="connsiteY45" fmla="*/ 951144 h 1010515"/>
                <a:gd name="connsiteX46" fmla="*/ 521333 w 612698"/>
                <a:gd name="connsiteY46" fmla="*/ 960364 h 1010515"/>
                <a:gd name="connsiteX47" fmla="*/ 481616 w 612698"/>
                <a:gd name="connsiteY47" fmla="*/ 960549 h 1010515"/>
                <a:gd name="connsiteX48" fmla="*/ 463350 w 612698"/>
                <a:gd name="connsiteY48" fmla="*/ 961092 h 1010515"/>
                <a:gd name="connsiteX49" fmla="*/ 435814 w 612698"/>
                <a:gd name="connsiteY49" fmla="*/ 957723 h 1010515"/>
                <a:gd name="connsiteX50" fmla="*/ 408921 w 612698"/>
                <a:gd name="connsiteY50" fmla="*/ 928200 h 1010515"/>
                <a:gd name="connsiteX51" fmla="*/ 407156 w 612698"/>
                <a:gd name="connsiteY51" fmla="*/ 912810 h 1010515"/>
                <a:gd name="connsiteX52" fmla="*/ 406292 w 612698"/>
                <a:gd name="connsiteY52" fmla="*/ 882226 h 1010515"/>
                <a:gd name="connsiteX53" fmla="*/ 408588 w 612698"/>
                <a:gd name="connsiteY53" fmla="*/ 855406 h 1010515"/>
                <a:gd name="connsiteX54" fmla="*/ 408847 w 612698"/>
                <a:gd name="connsiteY54" fmla="*/ 850395 h 1010515"/>
                <a:gd name="connsiteX55" fmla="*/ 409279 w 612698"/>
                <a:gd name="connsiteY55" fmla="*/ 838053 h 1010515"/>
                <a:gd name="connsiteX56" fmla="*/ 417733 w 612698"/>
                <a:gd name="connsiteY56" fmla="*/ 828019 h 1010515"/>
                <a:gd name="connsiteX57" fmla="*/ 469311 w 612698"/>
                <a:gd name="connsiteY57" fmla="*/ 803112 h 1010515"/>
                <a:gd name="connsiteX58" fmla="*/ 481999 w 612698"/>
                <a:gd name="connsiteY58" fmla="*/ 792004 h 1010515"/>
                <a:gd name="connsiteX59" fmla="*/ 499278 w 612698"/>
                <a:gd name="connsiteY59" fmla="*/ 775059 h 1010515"/>
                <a:gd name="connsiteX60" fmla="*/ 501956 w 612698"/>
                <a:gd name="connsiteY60" fmla="*/ 771590 h 1010515"/>
                <a:gd name="connsiteX61" fmla="*/ 495205 w 612698"/>
                <a:gd name="connsiteY61" fmla="*/ 772343 h 1010515"/>
                <a:gd name="connsiteX62" fmla="*/ 464868 w 612698"/>
                <a:gd name="connsiteY62" fmla="*/ 775775 h 1010515"/>
                <a:gd name="connsiteX63" fmla="*/ 431161 w 612698"/>
                <a:gd name="connsiteY63" fmla="*/ 778082 h 1010515"/>
                <a:gd name="connsiteX64" fmla="*/ 370092 w 612698"/>
                <a:gd name="connsiteY64" fmla="*/ 777132 h 1010515"/>
                <a:gd name="connsiteX65" fmla="*/ 331116 w 612698"/>
                <a:gd name="connsiteY65" fmla="*/ 772640 h 1010515"/>
                <a:gd name="connsiteX66" fmla="*/ 304469 w 612698"/>
                <a:gd name="connsiteY66" fmla="*/ 768838 h 1010515"/>
                <a:gd name="connsiteX67" fmla="*/ 255828 w 612698"/>
                <a:gd name="connsiteY67" fmla="*/ 764543 h 1010515"/>
                <a:gd name="connsiteX68" fmla="*/ 239450 w 612698"/>
                <a:gd name="connsiteY68" fmla="*/ 768160 h 1010515"/>
                <a:gd name="connsiteX69" fmla="*/ 226972 w 612698"/>
                <a:gd name="connsiteY69" fmla="*/ 780279 h 1010515"/>
                <a:gd name="connsiteX70" fmla="*/ 216654 w 612698"/>
                <a:gd name="connsiteY70" fmla="*/ 812851 h 1010515"/>
                <a:gd name="connsiteX71" fmla="*/ 216370 w 612698"/>
                <a:gd name="connsiteY71" fmla="*/ 840188 h 1010515"/>
                <a:gd name="connsiteX72" fmla="*/ 216284 w 612698"/>
                <a:gd name="connsiteY72" fmla="*/ 854320 h 1010515"/>
                <a:gd name="connsiteX73" fmla="*/ 215865 w 612698"/>
                <a:gd name="connsiteY73" fmla="*/ 864367 h 1010515"/>
                <a:gd name="connsiteX74" fmla="*/ 216555 w 612698"/>
                <a:gd name="connsiteY74" fmla="*/ 901813 h 1010515"/>
                <a:gd name="connsiteX75" fmla="*/ 213668 w 612698"/>
                <a:gd name="connsiteY75" fmla="*/ 935334 h 1010515"/>
                <a:gd name="connsiteX76" fmla="*/ 206916 w 612698"/>
                <a:gd name="connsiteY76" fmla="*/ 962771 h 1010515"/>
                <a:gd name="connsiteX77" fmla="*/ 187971 w 612698"/>
                <a:gd name="connsiteY77" fmla="*/ 988554 h 1010515"/>
                <a:gd name="connsiteX78" fmla="*/ 146822 w 612698"/>
                <a:gd name="connsiteY78" fmla="*/ 1006944 h 1010515"/>
                <a:gd name="connsiteX79" fmla="*/ 125507 w 612698"/>
                <a:gd name="connsiteY79" fmla="*/ 1008943 h 1010515"/>
                <a:gd name="connsiteX80" fmla="*/ 78002 w 612698"/>
                <a:gd name="connsiteY80" fmla="*/ 1007992 h 1010515"/>
                <a:gd name="connsiteX81" fmla="*/ 42654 w 612698"/>
                <a:gd name="connsiteY81" fmla="*/ 988443 h 1010515"/>
                <a:gd name="connsiteX82" fmla="*/ 27325 w 612698"/>
                <a:gd name="connsiteY82" fmla="*/ 955464 h 1010515"/>
                <a:gd name="connsiteX83" fmla="*/ 25807 w 612698"/>
                <a:gd name="connsiteY83" fmla="*/ 944616 h 1010515"/>
                <a:gd name="connsiteX84" fmla="*/ 24993 w 612698"/>
                <a:gd name="connsiteY84" fmla="*/ 940185 h 1010515"/>
                <a:gd name="connsiteX85" fmla="*/ 21648 w 612698"/>
                <a:gd name="connsiteY85" fmla="*/ 915155 h 1010515"/>
                <a:gd name="connsiteX86" fmla="*/ 19636 w 612698"/>
                <a:gd name="connsiteY86" fmla="*/ 898073 h 1010515"/>
                <a:gd name="connsiteX87" fmla="*/ 17723 w 612698"/>
                <a:gd name="connsiteY87" fmla="*/ 873599 h 1010515"/>
                <a:gd name="connsiteX88" fmla="*/ 13453 w 612698"/>
                <a:gd name="connsiteY88" fmla="*/ 844409 h 1010515"/>
                <a:gd name="connsiteX89" fmla="*/ 7405 w 612698"/>
                <a:gd name="connsiteY89" fmla="*/ 801730 h 1010515"/>
                <a:gd name="connsiteX90" fmla="*/ 2777 w 612698"/>
                <a:gd name="connsiteY90" fmla="*/ 743722 h 1010515"/>
                <a:gd name="connsiteX91" fmla="*/ -926 w 612698"/>
                <a:gd name="connsiteY91" fmla="*/ 661338 h 1010515"/>
                <a:gd name="connsiteX92" fmla="*/ -2641 w 612698"/>
                <a:gd name="connsiteY92" fmla="*/ 619547 h 1010515"/>
                <a:gd name="connsiteX93" fmla="*/ -1556 w 612698"/>
                <a:gd name="connsiteY93" fmla="*/ 592802 h 1010515"/>
                <a:gd name="connsiteX94" fmla="*/ -864 w 612698"/>
                <a:gd name="connsiteY94" fmla="*/ 588297 h 1010515"/>
                <a:gd name="connsiteX95" fmla="*/ -37 w 612698"/>
                <a:gd name="connsiteY95" fmla="*/ 526191 h 1010515"/>
                <a:gd name="connsiteX96" fmla="*/ -482 w 612698"/>
                <a:gd name="connsiteY96" fmla="*/ 468183 h 1010515"/>
                <a:gd name="connsiteX97" fmla="*/ -62 w 612698"/>
                <a:gd name="connsiteY97" fmla="*/ 441721 h 1010515"/>
                <a:gd name="connsiteX98" fmla="*/ -445 w 612698"/>
                <a:gd name="connsiteY98" fmla="*/ 396055 h 1010515"/>
                <a:gd name="connsiteX99" fmla="*/ 1678 w 612698"/>
                <a:gd name="connsiteY99" fmla="*/ 337171 h 1010515"/>
                <a:gd name="connsiteX100" fmla="*/ 1172 w 612698"/>
                <a:gd name="connsiteY100" fmla="*/ 310684 h 1010515"/>
                <a:gd name="connsiteX101" fmla="*/ 1407 w 612698"/>
                <a:gd name="connsiteY101" fmla="*/ 275040 h 1010515"/>
                <a:gd name="connsiteX102" fmla="*/ 3246 w 612698"/>
                <a:gd name="connsiteY102" fmla="*/ 255971 h 1010515"/>
                <a:gd name="connsiteX103" fmla="*/ 7294 w 612698"/>
                <a:gd name="connsiteY103" fmla="*/ 223376 h 1010515"/>
                <a:gd name="connsiteX104" fmla="*/ 11466 w 612698"/>
                <a:gd name="connsiteY104" fmla="*/ 192150 h 1010515"/>
                <a:gd name="connsiteX105" fmla="*/ 19488 w 612698"/>
                <a:gd name="connsiteY105" fmla="*/ 136610 h 1010515"/>
                <a:gd name="connsiteX106" fmla="*/ 26721 w 612698"/>
                <a:gd name="connsiteY106" fmla="*/ 87871 h 1010515"/>
                <a:gd name="connsiteX107" fmla="*/ 34472 w 612698"/>
                <a:gd name="connsiteY107" fmla="*/ 57349 h 1010515"/>
                <a:gd name="connsiteX108" fmla="*/ 37569 w 612698"/>
                <a:gd name="connsiteY108" fmla="*/ 45414 h 1010515"/>
                <a:gd name="connsiteX109" fmla="*/ 47505 w 612698"/>
                <a:gd name="connsiteY109" fmla="*/ 18989 h 1010515"/>
                <a:gd name="connsiteX110" fmla="*/ 55194 w 612698"/>
                <a:gd name="connsiteY110" fmla="*/ 2475 h 1010515"/>
                <a:gd name="connsiteX111" fmla="*/ 57749 w 612698"/>
                <a:gd name="connsiteY111" fmla="*/ -1573 h 1010515"/>
                <a:gd name="connsiteX112" fmla="*/ 55725 w 612698"/>
                <a:gd name="connsiteY112" fmla="*/ 5832 h 1010515"/>
                <a:gd name="connsiteX113" fmla="*/ 52244 w 612698"/>
                <a:gd name="connsiteY113" fmla="*/ 26382 h 1010515"/>
                <a:gd name="connsiteX114" fmla="*/ 50269 w 612698"/>
                <a:gd name="connsiteY114" fmla="*/ 51745 h 1010515"/>
                <a:gd name="connsiteX115" fmla="*/ 49467 w 612698"/>
                <a:gd name="connsiteY115" fmla="*/ 69913 h 1010515"/>
                <a:gd name="connsiteX116" fmla="*/ 48529 w 612698"/>
                <a:gd name="connsiteY116" fmla="*/ 93561 h 1010515"/>
                <a:gd name="connsiteX117" fmla="*/ 47999 w 612698"/>
                <a:gd name="connsiteY117" fmla="*/ 135956 h 1010515"/>
                <a:gd name="connsiteX118" fmla="*/ 49455 w 612698"/>
                <a:gd name="connsiteY118" fmla="*/ 157222 h 1010515"/>
                <a:gd name="connsiteX119" fmla="*/ 49566 w 612698"/>
                <a:gd name="connsiteY119" fmla="*/ 160924 h 1010515"/>
                <a:gd name="connsiteX120" fmla="*/ 49566 w 612698"/>
                <a:gd name="connsiteY120" fmla="*/ 188336 h 1010515"/>
                <a:gd name="connsiteX121" fmla="*/ 51195 w 612698"/>
                <a:gd name="connsiteY121" fmla="*/ 214168 h 1010515"/>
                <a:gd name="connsiteX122" fmla="*/ 50726 w 612698"/>
                <a:gd name="connsiteY122" fmla="*/ 236458 h 1010515"/>
                <a:gd name="connsiteX123" fmla="*/ 50726 w 612698"/>
                <a:gd name="connsiteY123" fmla="*/ 244185 h 1010515"/>
                <a:gd name="connsiteX124" fmla="*/ 51430 w 612698"/>
                <a:gd name="connsiteY124" fmla="*/ 252318 h 1010515"/>
                <a:gd name="connsiteX125" fmla="*/ 53898 w 612698"/>
                <a:gd name="connsiteY125" fmla="*/ 280335 h 1010515"/>
                <a:gd name="connsiteX126" fmla="*/ 54910 w 612698"/>
                <a:gd name="connsiteY126" fmla="*/ 290727 h 1010515"/>
                <a:gd name="connsiteX127" fmla="*/ 59427 w 612698"/>
                <a:gd name="connsiteY127" fmla="*/ 329457 h 1010515"/>
                <a:gd name="connsiteX128" fmla="*/ 72781 w 612698"/>
                <a:gd name="connsiteY128" fmla="*/ 391550 h 1010515"/>
                <a:gd name="connsiteX129" fmla="*/ 89801 w 612698"/>
                <a:gd name="connsiteY129" fmla="*/ 454779 h 1010515"/>
                <a:gd name="connsiteX130" fmla="*/ 94294 w 612698"/>
                <a:gd name="connsiteY130" fmla="*/ 469466 h 1010515"/>
                <a:gd name="connsiteX131" fmla="*/ 94973 w 612698"/>
                <a:gd name="connsiteY131" fmla="*/ 471231 h 1010515"/>
                <a:gd name="connsiteX132" fmla="*/ 100687 w 612698"/>
                <a:gd name="connsiteY132" fmla="*/ 492262 h 1010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612698" h="1010515">
                  <a:moveTo>
                    <a:pt x="100687" y="492262"/>
                  </a:moveTo>
                  <a:cubicBezTo>
                    <a:pt x="101428" y="496261"/>
                    <a:pt x="105032" y="506937"/>
                    <a:pt x="110092" y="528820"/>
                  </a:cubicBezTo>
                  <a:cubicBezTo>
                    <a:pt x="112770" y="539878"/>
                    <a:pt x="116066" y="550764"/>
                    <a:pt x="119966" y="561452"/>
                  </a:cubicBezTo>
                  <a:cubicBezTo>
                    <a:pt x="122977" y="569969"/>
                    <a:pt x="127371" y="577732"/>
                    <a:pt x="132049" y="585446"/>
                  </a:cubicBezTo>
                  <a:cubicBezTo>
                    <a:pt x="140269" y="598800"/>
                    <a:pt x="150290" y="610932"/>
                    <a:pt x="161855" y="621522"/>
                  </a:cubicBezTo>
                  <a:cubicBezTo>
                    <a:pt x="169063" y="628298"/>
                    <a:pt x="177320" y="633704"/>
                    <a:pt x="185132" y="639714"/>
                  </a:cubicBezTo>
                  <a:cubicBezTo>
                    <a:pt x="192303" y="645330"/>
                    <a:pt x="200029" y="650230"/>
                    <a:pt x="208175" y="654315"/>
                  </a:cubicBezTo>
                  <a:cubicBezTo>
                    <a:pt x="216840" y="658351"/>
                    <a:pt x="225960" y="661363"/>
                    <a:pt x="235328" y="663275"/>
                  </a:cubicBezTo>
                  <a:cubicBezTo>
                    <a:pt x="249806" y="666546"/>
                    <a:pt x="264542" y="668286"/>
                    <a:pt x="279081" y="671212"/>
                  </a:cubicBezTo>
                  <a:cubicBezTo>
                    <a:pt x="287696" y="672927"/>
                    <a:pt x="296434" y="673989"/>
                    <a:pt x="305209" y="674371"/>
                  </a:cubicBezTo>
                  <a:cubicBezTo>
                    <a:pt x="316873" y="674914"/>
                    <a:pt x="328549" y="675420"/>
                    <a:pt x="340175" y="676259"/>
                  </a:cubicBezTo>
                  <a:cubicBezTo>
                    <a:pt x="349666" y="676938"/>
                    <a:pt x="359182" y="677901"/>
                    <a:pt x="368673" y="678531"/>
                  </a:cubicBezTo>
                  <a:cubicBezTo>
                    <a:pt x="378473" y="679172"/>
                    <a:pt x="388420" y="679654"/>
                    <a:pt x="398294" y="678012"/>
                  </a:cubicBezTo>
                  <a:cubicBezTo>
                    <a:pt x="399652" y="677876"/>
                    <a:pt x="401022" y="677827"/>
                    <a:pt x="402392" y="677889"/>
                  </a:cubicBezTo>
                  <a:cubicBezTo>
                    <a:pt x="412265" y="677716"/>
                    <a:pt x="421979" y="676173"/>
                    <a:pt x="431704" y="674680"/>
                  </a:cubicBezTo>
                  <a:cubicBezTo>
                    <a:pt x="448798" y="672063"/>
                    <a:pt x="464757" y="665818"/>
                    <a:pt x="480690" y="659437"/>
                  </a:cubicBezTo>
                  <a:cubicBezTo>
                    <a:pt x="489725" y="655809"/>
                    <a:pt x="498821" y="652365"/>
                    <a:pt x="507411" y="647762"/>
                  </a:cubicBezTo>
                  <a:cubicBezTo>
                    <a:pt x="513274" y="644552"/>
                    <a:pt x="518495" y="640282"/>
                    <a:pt x="522790" y="635173"/>
                  </a:cubicBezTo>
                  <a:cubicBezTo>
                    <a:pt x="529529" y="627348"/>
                    <a:pt x="535774" y="619128"/>
                    <a:pt x="541970" y="610920"/>
                  </a:cubicBezTo>
                  <a:cubicBezTo>
                    <a:pt x="548017" y="602898"/>
                    <a:pt x="553386" y="594419"/>
                    <a:pt x="556780" y="584854"/>
                  </a:cubicBezTo>
                  <a:cubicBezTo>
                    <a:pt x="562124" y="569833"/>
                    <a:pt x="567431" y="554800"/>
                    <a:pt x="570986" y="539187"/>
                  </a:cubicBezTo>
                  <a:cubicBezTo>
                    <a:pt x="574393" y="524278"/>
                    <a:pt x="578539" y="509566"/>
                    <a:pt x="581292" y="494484"/>
                  </a:cubicBezTo>
                  <a:cubicBezTo>
                    <a:pt x="582526" y="487646"/>
                    <a:pt x="583402" y="480735"/>
                    <a:pt x="584316" y="473835"/>
                  </a:cubicBezTo>
                  <a:cubicBezTo>
                    <a:pt x="585377" y="465850"/>
                    <a:pt x="587623" y="458136"/>
                    <a:pt x="589684" y="450385"/>
                  </a:cubicBezTo>
                  <a:cubicBezTo>
                    <a:pt x="592424" y="440104"/>
                    <a:pt x="596115" y="430119"/>
                    <a:pt x="599558" y="420048"/>
                  </a:cubicBezTo>
                  <a:cubicBezTo>
                    <a:pt x="600385" y="417580"/>
                    <a:pt x="600262" y="414939"/>
                    <a:pt x="601718" y="412729"/>
                  </a:cubicBezTo>
                  <a:cubicBezTo>
                    <a:pt x="601718" y="413791"/>
                    <a:pt x="601866" y="414852"/>
                    <a:pt x="601817" y="415914"/>
                  </a:cubicBezTo>
                  <a:cubicBezTo>
                    <a:pt x="601113" y="430552"/>
                    <a:pt x="602940" y="445127"/>
                    <a:pt x="603051" y="459741"/>
                  </a:cubicBezTo>
                  <a:cubicBezTo>
                    <a:pt x="603051" y="463851"/>
                    <a:pt x="603434" y="467973"/>
                    <a:pt x="603310" y="472083"/>
                  </a:cubicBezTo>
                  <a:cubicBezTo>
                    <a:pt x="603088" y="483660"/>
                    <a:pt x="604248" y="495212"/>
                    <a:pt x="606766" y="506517"/>
                  </a:cubicBezTo>
                  <a:cubicBezTo>
                    <a:pt x="608642" y="515268"/>
                    <a:pt x="610802" y="524044"/>
                    <a:pt x="609703" y="533177"/>
                  </a:cubicBezTo>
                  <a:cubicBezTo>
                    <a:pt x="608741" y="541174"/>
                    <a:pt x="608123" y="549221"/>
                    <a:pt x="607075" y="557219"/>
                  </a:cubicBezTo>
                  <a:cubicBezTo>
                    <a:pt x="605667" y="568414"/>
                    <a:pt x="605137" y="579694"/>
                    <a:pt x="605470" y="590963"/>
                  </a:cubicBezTo>
                  <a:cubicBezTo>
                    <a:pt x="605704" y="600454"/>
                    <a:pt x="604507" y="609785"/>
                    <a:pt x="603372" y="619152"/>
                  </a:cubicBezTo>
                  <a:cubicBezTo>
                    <a:pt x="602138" y="628816"/>
                    <a:pt x="600903" y="638480"/>
                    <a:pt x="600015" y="648169"/>
                  </a:cubicBezTo>
                  <a:cubicBezTo>
                    <a:pt x="599348" y="655315"/>
                    <a:pt x="598127" y="662350"/>
                    <a:pt x="596979" y="669397"/>
                  </a:cubicBezTo>
                  <a:cubicBezTo>
                    <a:pt x="595646" y="677518"/>
                    <a:pt x="595053" y="685726"/>
                    <a:pt x="594510" y="693921"/>
                  </a:cubicBezTo>
                  <a:cubicBezTo>
                    <a:pt x="594276" y="699253"/>
                    <a:pt x="593313" y="704523"/>
                    <a:pt x="591635" y="709583"/>
                  </a:cubicBezTo>
                  <a:cubicBezTo>
                    <a:pt x="587660" y="720938"/>
                    <a:pt x="584464" y="732552"/>
                    <a:pt x="582094" y="744339"/>
                  </a:cubicBezTo>
                  <a:cubicBezTo>
                    <a:pt x="580391" y="752559"/>
                    <a:pt x="577317" y="760384"/>
                    <a:pt x="574911" y="768394"/>
                  </a:cubicBezTo>
                  <a:cubicBezTo>
                    <a:pt x="570912" y="781810"/>
                    <a:pt x="567962" y="795522"/>
                    <a:pt x="566074" y="809395"/>
                  </a:cubicBezTo>
                  <a:cubicBezTo>
                    <a:pt x="565420" y="814060"/>
                    <a:pt x="564753" y="818738"/>
                    <a:pt x="563926" y="823378"/>
                  </a:cubicBezTo>
                  <a:cubicBezTo>
                    <a:pt x="562470" y="831783"/>
                    <a:pt x="561668" y="840275"/>
                    <a:pt x="561519" y="848803"/>
                  </a:cubicBezTo>
                  <a:cubicBezTo>
                    <a:pt x="561223" y="861750"/>
                    <a:pt x="560878" y="874722"/>
                    <a:pt x="560680" y="887632"/>
                  </a:cubicBezTo>
                  <a:cubicBezTo>
                    <a:pt x="560508" y="898468"/>
                    <a:pt x="561766" y="909206"/>
                    <a:pt x="563038" y="919944"/>
                  </a:cubicBezTo>
                  <a:cubicBezTo>
                    <a:pt x="564617" y="933261"/>
                    <a:pt x="558594" y="943295"/>
                    <a:pt x="548610" y="951144"/>
                  </a:cubicBezTo>
                  <a:cubicBezTo>
                    <a:pt x="540723" y="957315"/>
                    <a:pt x="531330" y="959784"/>
                    <a:pt x="521333" y="960364"/>
                  </a:cubicBezTo>
                  <a:cubicBezTo>
                    <a:pt x="508090" y="961179"/>
                    <a:pt x="494847" y="960426"/>
                    <a:pt x="481616" y="960549"/>
                  </a:cubicBezTo>
                  <a:cubicBezTo>
                    <a:pt x="475519" y="960549"/>
                    <a:pt x="469435" y="960920"/>
                    <a:pt x="463350" y="961092"/>
                  </a:cubicBezTo>
                  <a:cubicBezTo>
                    <a:pt x="454056" y="961425"/>
                    <a:pt x="444763" y="960278"/>
                    <a:pt x="435814" y="957723"/>
                  </a:cubicBezTo>
                  <a:cubicBezTo>
                    <a:pt x="420856" y="953341"/>
                    <a:pt x="412586" y="942715"/>
                    <a:pt x="408921" y="928200"/>
                  </a:cubicBezTo>
                  <a:cubicBezTo>
                    <a:pt x="407835" y="923140"/>
                    <a:pt x="407242" y="917981"/>
                    <a:pt x="407156" y="912810"/>
                  </a:cubicBezTo>
                  <a:cubicBezTo>
                    <a:pt x="406674" y="902615"/>
                    <a:pt x="406378" y="892420"/>
                    <a:pt x="406292" y="882226"/>
                  </a:cubicBezTo>
                  <a:cubicBezTo>
                    <a:pt x="406428" y="873241"/>
                    <a:pt x="407193" y="864280"/>
                    <a:pt x="408588" y="855406"/>
                  </a:cubicBezTo>
                  <a:cubicBezTo>
                    <a:pt x="408761" y="853740"/>
                    <a:pt x="408847" y="852074"/>
                    <a:pt x="408847" y="850395"/>
                  </a:cubicBezTo>
                  <a:cubicBezTo>
                    <a:pt x="408995" y="846298"/>
                    <a:pt x="408958" y="842176"/>
                    <a:pt x="409279" y="838053"/>
                  </a:cubicBezTo>
                  <a:cubicBezTo>
                    <a:pt x="409699" y="832795"/>
                    <a:pt x="412463" y="829414"/>
                    <a:pt x="417733" y="828019"/>
                  </a:cubicBezTo>
                  <a:cubicBezTo>
                    <a:pt x="436530" y="823082"/>
                    <a:pt x="453217" y="813702"/>
                    <a:pt x="469311" y="803112"/>
                  </a:cubicBezTo>
                  <a:cubicBezTo>
                    <a:pt x="474063" y="799977"/>
                    <a:pt x="477815" y="795781"/>
                    <a:pt x="481999" y="792004"/>
                  </a:cubicBezTo>
                  <a:cubicBezTo>
                    <a:pt x="488034" y="786611"/>
                    <a:pt x="493601" y="780773"/>
                    <a:pt x="499278" y="775059"/>
                  </a:cubicBezTo>
                  <a:cubicBezTo>
                    <a:pt x="500438" y="774133"/>
                    <a:pt x="501364" y="772948"/>
                    <a:pt x="501956" y="771590"/>
                  </a:cubicBezTo>
                  <a:cubicBezTo>
                    <a:pt x="499488" y="771023"/>
                    <a:pt x="497279" y="771887"/>
                    <a:pt x="495205" y="772343"/>
                  </a:cubicBezTo>
                  <a:cubicBezTo>
                    <a:pt x="485208" y="774343"/>
                    <a:pt x="475063" y="775491"/>
                    <a:pt x="464868" y="775775"/>
                  </a:cubicBezTo>
                  <a:cubicBezTo>
                    <a:pt x="453612" y="776280"/>
                    <a:pt x="442393" y="777280"/>
                    <a:pt x="431161" y="778082"/>
                  </a:cubicBezTo>
                  <a:cubicBezTo>
                    <a:pt x="410797" y="779527"/>
                    <a:pt x="390432" y="779934"/>
                    <a:pt x="370092" y="777132"/>
                  </a:cubicBezTo>
                  <a:cubicBezTo>
                    <a:pt x="357158" y="775355"/>
                    <a:pt x="344174" y="773429"/>
                    <a:pt x="331116" y="772640"/>
                  </a:cubicBezTo>
                  <a:cubicBezTo>
                    <a:pt x="322192" y="772072"/>
                    <a:pt x="313380" y="769813"/>
                    <a:pt x="304469" y="768838"/>
                  </a:cubicBezTo>
                  <a:cubicBezTo>
                    <a:pt x="288288" y="767061"/>
                    <a:pt x="272194" y="764309"/>
                    <a:pt x="255828" y="764543"/>
                  </a:cubicBezTo>
                  <a:cubicBezTo>
                    <a:pt x="250176" y="764630"/>
                    <a:pt x="244609" y="765864"/>
                    <a:pt x="239450" y="768160"/>
                  </a:cubicBezTo>
                  <a:cubicBezTo>
                    <a:pt x="233872" y="770418"/>
                    <a:pt x="229391" y="774762"/>
                    <a:pt x="226972" y="780279"/>
                  </a:cubicBezTo>
                  <a:cubicBezTo>
                    <a:pt x="222233" y="790684"/>
                    <a:pt x="218777" y="801619"/>
                    <a:pt x="216654" y="812851"/>
                  </a:cubicBezTo>
                  <a:cubicBezTo>
                    <a:pt x="215087" y="821934"/>
                    <a:pt x="215766" y="831080"/>
                    <a:pt x="216370" y="840188"/>
                  </a:cubicBezTo>
                  <a:cubicBezTo>
                    <a:pt x="216765" y="844891"/>
                    <a:pt x="216741" y="849618"/>
                    <a:pt x="216284" y="854320"/>
                  </a:cubicBezTo>
                  <a:cubicBezTo>
                    <a:pt x="215938" y="857652"/>
                    <a:pt x="215803" y="861010"/>
                    <a:pt x="215865" y="864367"/>
                  </a:cubicBezTo>
                  <a:cubicBezTo>
                    <a:pt x="215975" y="876845"/>
                    <a:pt x="215568" y="889323"/>
                    <a:pt x="216555" y="901813"/>
                  </a:cubicBezTo>
                  <a:cubicBezTo>
                    <a:pt x="217370" y="913069"/>
                    <a:pt x="216395" y="924387"/>
                    <a:pt x="213668" y="935334"/>
                  </a:cubicBezTo>
                  <a:cubicBezTo>
                    <a:pt x="211471" y="944492"/>
                    <a:pt x="210150" y="953848"/>
                    <a:pt x="206916" y="962771"/>
                  </a:cubicBezTo>
                  <a:cubicBezTo>
                    <a:pt x="203103" y="973360"/>
                    <a:pt x="196314" y="981358"/>
                    <a:pt x="187971" y="988554"/>
                  </a:cubicBezTo>
                  <a:cubicBezTo>
                    <a:pt x="176036" y="998835"/>
                    <a:pt x="162139" y="1004265"/>
                    <a:pt x="146822" y="1006944"/>
                  </a:cubicBezTo>
                  <a:cubicBezTo>
                    <a:pt x="139800" y="1008289"/>
                    <a:pt x="132666" y="1008955"/>
                    <a:pt x="125507" y="1008943"/>
                  </a:cubicBezTo>
                  <a:cubicBezTo>
                    <a:pt x="109660" y="1008708"/>
                    <a:pt x="93788" y="1009363"/>
                    <a:pt x="78002" y="1007992"/>
                  </a:cubicBezTo>
                  <a:cubicBezTo>
                    <a:pt x="63488" y="1006758"/>
                    <a:pt x="50850" y="1001599"/>
                    <a:pt x="42654" y="988443"/>
                  </a:cubicBezTo>
                  <a:cubicBezTo>
                    <a:pt x="36212" y="978050"/>
                    <a:pt x="30090" y="967547"/>
                    <a:pt x="27325" y="955464"/>
                  </a:cubicBezTo>
                  <a:cubicBezTo>
                    <a:pt x="26585" y="951885"/>
                    <a:pt x="26079" y="948256"/>
                    <a:pt x="25807" y="944616"/>
                  </a:cubicBezTo>
                  <a:cubicBezTo>
                    <a:pt x="25671" y="943122"/>
                    <a:pt x="25881" y="941555"/>
                    <a:pt x="24993" y="940185"/>
                  </a:cubicBezTo>
                  <a:cubicBezTo>
                    <a:pt x="23006" y="931977"/>
                    <a:pt x="21882" y="923597"/>
                    <a:pt x="21648" y="915155"/>
                  </a:cubicBezTo>
                  <a:cubicBezTo>
                    <a:pt x="21364" y="909428"/>
                    <a:pt x="20414" y="903738"/>
                    <a:pt x="19636" y="898073"/>
                  </a:cubicBezTo>
                  <a:cubicBezTo>
                    <a:pt x="18575" y="889940"/>
                    <a:pt x="18858" y="881744"/>
                    <a:pt x="17723" y="873599"/>
                  </a:cubicBezTo>
                  <a:cubicBezTo>
                    <a:pt x="16365" y="863861"/>
                    <a:pt x="14749" y="854160"/>
                    <a:pt x="13453" y="844409"/>
                  </a:cubicBezTo>
                  <a:cubicBezTo>
                    <a:pt x="11552" y="830167"/>
                    <a:pt x="8935" y="816022"/>
                    <a:pt x="7405" y="801730"/>
                  </a:cubicBezTo>
                  <a:cubicBezTo>
                    <a:pt x="5344" y="782427"/>
                    <a:pt x="3937" y="763087"/>
                    <a:pt x="2777" y="743722"/>
                  </a:cubicBezTo>
                  <a:cubicBezTo>
                    <a:pt x="1135" y="716273"/>
                    <a:pt x="-630" y="688861"/>
                    <a:pt x="-926" y="661338"/>
                  </a:cubicBezTo>
                  <a:cubicBezTo>
                    <a:pt x="-1099" y="647428"/>
                    <a:pt x="-3049" y="633457"/>
                    <a:pt x="-2641" y="619547"/>
                  </a:cubicBezTo>
                  <a:cubicBezTo>
                    <a:pt x="-2370" y="610649"/>
                    <a:pt x="-2839" y="601676"/>
                    <a:pt x="-1556" y="592802"/>
                  </a:cubicBezTo>
                  <a:cubicBezTo>
                    <a:pt x="-1321" y="591296"/>
                    <a:pt x="-975" y="589803"/>
                    <a:pt x="-864" y="588297"/>
                  </a:cubicBezTo>
                  <a:cubicBezTo>
                    <a:pt x="641" y="567624"/>
                    <a:pt x="925" y="546889"/>
                    <a:pt x="-37" y="526191"/>
                  </a:cubicBezTo>
                  <a:cubicBezTo>
                    <a:pt x="-938" y="506838"/>
                    <a:pt x="-1025" y="487498"/>
                    <a:pt x="-482" y="468183"/>
                  </a:cubicBezTo>
                  <a:cubicBezTo>
                    <a:pt x="-222" y="459358"/>
                    <a:pt x="506" y="450533"/>
                    <a:pt x="-62" y="441721"/>
                  </a:cubicBezTo>
                  <a:cubicBezTo>
                    <a:pt x="-1049" y="426491"/>
                    <a:pt x="-938" y="411273"/>
                    <a:pt x="-445" y="396055"/>
                  </a:cubicBezTo>
                  <a:cubicBezTo>
                    <a:pt x="197" y="376431"/>
                    <a:pt x="1172" y="356807"/>
                    <a:pt x="1678" y="337171"/>
                  </a:cubicBezTo>
                  <a:cubicBezTo>
                    <a:pt x="1913" y="328358"/>
                    <a:pt x="1221" y="319521"/>
                    <a:pt x="1172" y="310684"/>
                  </a:cubicBezTo>
                  <a:cubicBezTo>
                    <a:pt x="1111" y="298811"/>
                    <a:pt x="1074" y="286926"/>
                    <a:pt x="1407" y="275040"/>
                  </a:cubicBezTo>
                  <a:cubicBezTo>
                    <a:pt x="1604" y="268647"/>
                    <a:pt x="2209" y="262278"/>
                    <a:pt x="3246" y="255971"/>
                  </a:cubicBezTo>
                  <a:cubicBezTo>
                    <a:pt x="4986" y="245147"/>
                    <a:pt x="6195" y="234262"/>
                    <a:pt x="7294" y="223376"/>
                  </a:cubicBezTo>
                  <a:cubicBezTo>
                    <a:pt x="8355" y="212910"/>
                    <a:pt x="10293" y="202591"/>
                    <a:pt x="11466" y="192150"/>
                  </a:cubicBezTo>
                  <a:cubicBezTo>
                    <a:pt x="13551" y="173550"/>
                    <a:pt x="16489" y="155124"/>
                    <a:pt x="19488" y="136610"/>
                  </a:cubicBezTo>
                  <a:cubicBezTo>
                    <a:pt x="22117" y="120393"/>
                    <a:pt x="23610" y="104015"/>
                    <a:pt x="26721" y="87871"/>
                  </a:cubicBezTo>
                  <a:cubicBezTo>
                    <a:pt x="28708" y="77528"/>
                    <a:pt x="31657" y="67469"/>
                    <a:pt x="34472" y="57349"/>
                  </a:cubicBezTo>
                  <a:cubicBezTo>
                    <a:pt x="35570" y="53387"/>
                    <a:pt x="36607" y="49400"/>
                    <a:pt x="37569" y="45414"/>
                  </a:cubicBezTo>
                  <a:cubicBezTo>
                    <a:pt x="39729" y="36219"/>
                    <a:pt x="43074" y="27333"/>
                    <a:pt x="47505" y="18989"/>
                  </a:cubicBezTo>
                  <a:cubicBezTo>
                    <a:pt x="50380" y="13645"/>
                    <a:pt x="53367" y="8313"/>
                    <a:pt x="55194" y="2475"/>
                  </a:cubicBezTo>
                  <a:lnTo>
                    <a:pt x="57749" y="-1573"/>
                  </a:lnTo>
                  <a:cubicBezTo>
                    <a:pt x="58230" y="1192"/>
                    <a:pt x="56292" y="3364"/>
                    <a:pt x="55725" y="5832"/>
                  </a:cubicBezTo>
                  <a:cubicBezTo>
                    <a:pt x="54219" y="12621"/>
                    <a:pt x="53046" y="19483"/>
                    <a:pt x="52244" y="26382"/>
                  </a:cubicBezTo>
                  <a:cubicBezTo>
                    <a:pt x="51257" y="34824"/>
                    <a:pt x="50862" y="43279"/>
                    <a:pt x="50269" y="51745"/>
                  </a:cubicBezTo>
                  <a:cubicBezTo>
                    <a:pt x="49850" y="57818"/>
                    <a:pt x="50269" y="63915"/>
                    <a:pt x="49467" y="69913"/>
                  </a:cubicBezTo>
                  <a:cubicBezTo>
                    <a:pt x="48480" y="77800"/>
                    <a:pt x="49344" y="85736"/>
                    <a:pt x="48529" y="93561"/>
                  </a:cubicBezTo>
                  <a:cubicBezTo>
                    <a:pt x="47060" y="107705"/>
                    <a:pt x="47628" y="121849"/>
                    <a:pt x="47999" y="135956"/>
                  </a:cubicBezTo>
                  <a:cubicBezTo>
                    <a:pt x="48184" y="142991"/>
                    <a:pt x="47900" y="150211"/>
                    <a:pt x="49455" y="157222"/>
                  </a:cubicBezTo>
                  <a:cubicBezTo>
                    <a:pt x="49627" y="158443"/>
                    <a:pt x="49665" y="159690"/>
                    <a:pt x="49566" y="160924"/>
                  </a:cubicBezTo>
                  <a:cubicBezTo>
                    <a:pt x="49566" y="170058"/>
                    <a:pt x="49627" y="179191"/>
                    <a:pt x="49566" y="188336"/>
                  </a:cubicBezTo>
                  <a:cubicBezTo>
                    <a:pt x="49492" y="196976"/>
                    <a:pt x="50627" y="205615"/>
                    <a:pt x="51195" y="214168"/>
                  </a:cubicBezTo>
                  <a:cubicBezTo>
                    <a:pt x="51689" y="221574"/>
                    <a:pt x="52084" y="228979"/>
                    <a:pt x="50726" y="236458"/>
                  </a:cubicBezTo>
                  <a:cubicBezTo>
                    <a:pt x="50245" y="239013"/>
                    <a:pt x="50245" y="241630"/>
                    <a:pt x="50726" y="244185"/>
                  </a:cubicBezTo>
                  <a:cubicBezTo>
                    <a:pt x="51121" y="246875"/>
                    <a:pt x="51356" y="249590"/>
                    <a:pt x="51430" y="252318"/>
                  </a:cubicBezTo>
                  <a:cubicBezTo>
                    <a:pt x="52207" y="261661"/>
                    <a:pt x="52256" y="271066"/>
                    <a:pt x="53898" y="280335"/>
                  </a:cubicBezTo>
                  <a:cubicBezTo>
                    <a:pt x="54515" y="283741"/>
                    <a:pt x="54528" y="287259"/>
                    <a:pt x="54910" y="290727"/>
                  </a:cubicBezTo>
                  <a:cubicBezTo>
                    <a:pt x="56354" y="303649"/>
                    <a:pt x="57897" y="316547"/>
                    <a:pt x="59427" y="329457"/>
                  </a:cubicBezTo>
                  <a:cubicBezTo>
                    <a:pt x="61896" y="350611"/>
                    <a:pt x="66968" y="371149"/>
                    <a:pt x="72781" y="391550"/>
                  </a:cubicBezTo>
                  <a:cubicBezTo>
                    <a:pt x="78767" y="412532"/>
                    <a:pt x="84568" y="433514"/>
                    <a:pt x="89801" y="454779"/>
                  </a:cubicBezTo>
                  <a:cubicBezTo>
                    <a:pt x="90986" y="459765"/>
                    <a:pt x="92480" y="464678"/>
                    <a:pt x="94294" y="469466"/>
                  </a:cubicBezTo>
                  <a:cubicBezTo>
                    <a:pt x="94615" y="470318"/>
                    <a:pt x="94825" y="470836"/>
                    <a:pt x="94973" y="471231"/>
                  </a:cubicBezTo>
                  <a:cubicBezTo>
                    <a:pt x="97453" y="478069"/>
                    <a:pt x="99354" y="485104"/>
                    <a:pt x="100687" y="492262"/>
                  </a:cubicBezTo>
                  <a:close/>
                </a:path>
              </a:pathLst>
            </a:custGeom>
            <a:solidFill>
              <a:srgbClr val="2DA82A"/>
            </a:solidFill>
            <a:ln w="1231" cap="flat">
              <a:noFill/>
              <a:prstDash val="solid"/>
              <a:miter/>
            </a:ln>
          </p:spPr>
          <p:txBody>
            <a:bodyPr rtlCol="0" anchor="ctr"/>
            <a:lstStyle/>
            <a:p>
              <a:endParaRPr lang="es-CO"/>
            </a:p>
          </p:txBody>
        </p:sp>
        <p:sp>
          <p:nvSpPr>
            <p:cNvPr id="617" name="Freeform: Shape 616">
              <a:extLst>
                <a:ext uri="{FF2B5EF4-FFF2-40B4-BE49-F238E27FC236}">
                  <a16:creationId xmlns:a16="http://schemas.microsoft.com/office/drawing/2014/main" id="{B72805F7-9FC3-82B0-30F9-E368A54AFD7A}"/>
                </a:ext>
              </a:extLst>
            </p:cNvPr>
            <p:cNvSpPr/>
            <p:nvPr/>
          </p:nvSpPr>
          <p:spPr>
            <a:xfrm>
              <a:off x="-1456087" y="6899366"/>
              <a:ext cx="122124" cy="434617"/>
            </a:xfrm>
            <a:custGeom>
              <a:avLst/>
              <a:gdLst>
                <a:gd name="connsiteX0" fmla="*/ 110988 w 122124"/>
                <a:gd name="connsiteY0" fmla="*/ 5936 h 434617"/>
                <a:gd name="connsiteX1" fmla="*/ 109988 w 122124"/>
                <a:gd name="connsiteY1" fmla="*/ 30102 h 434617"/>
                <a:gd name="connsiteX2" fmla="*/ 110692 w 122124"/>
                <a:gd name="connsiteY2" fmla="*/ 67536 h 434617"/>
                <a:gd name="connsiteX3" fmla="*/ 111185 w 122124"/>
                <a:gd name="connsiteY3" fmla="*/ 107216 h 434617"/>
                <a:gd name="connsiteX4" fmla="*/ 111321 w 122124"/>
                <a:gd name="connsiteY4" fmla="*/ 119978 h 434617"/>
                <a:gd name="connsiteX5" fmla="*/ 110852 w 122124"/>
                <a:gd name="connsiteY5" fmla="*/ 125408 h 434617"/>
                <a:gd name="connsiteX6" fmla="*/ 108964 w 122124"/>
                <a:gd name="connsiteY6" fmla="*/ 148574 h 434617"/>
                <a:gd name="connsiteX7" fmla="*/ 109334 w 122124"/>
                <a:gd name="connsiteY7" fmla="*/ 207508 h 434617"/>
                <a:gd name="connsiteX8" fmla="*/ 111185 w 122124"/>
                <a:gd name="connsiteY8" fmla="*/ 256790 h 434617"/>
                <a:gd name="connsiteX9" fmla="*/ 114209 w 122124"/>
                <a:gd name="connsiteY9" fmla="*/ 301420 h 434617"/>
                <a:gd name="connsiteX10" fmla="*/ 115024 w 122124"/>
                <a:gd name="connsiteY10" fmla="*/ 337459 h 434617"/>
                <a:gd name="connsiteX11" fmla="*/ 115950 w 122124"/>
                <a:gd name="connsiteY11" fmla="*/ 362538 h 434617"/>
                <a:gd name="connsiteX12" fmla="*/ 119331 w 122124"/>
                <a:gd name="connsiteY12" fmla="*/ 401182 h 434617"/>
                <a:gd name="connsiteX13" fmla="*/ 118282 w 122124"/>
                <a:gd name="connsiteY13" fmla="*/ 414338 h 434617"/>
                <a:gd name="connsiteX14" fmla="*/ 99843 w 122124"/>
                <a:gd name="connsiteY14" fmla="*/ 431914 h 434617"/>
                <a:gd name="connsiteX15" fmla="*/ 70642 w 122124"/>
                <a:gd name="connsiteY15" fmla="*/ 429593 h 434617"/>
                <a:gd name="connsiteX16" fmla="*/ 53165 w 122124"/>
                <a:gd name="connsiteY16" fmla="*/ 422904 h 434617"/>
                <a:gd name="connsiteX17" fmla="*/ 35800 w 122124"/>
                <a:gd name="connsiteY17" fmla="*/ 412117 h 434617"/>
                <a:gd name="connsiteX18" fmla="*/ 18521 w 122124"/>
                <a:gd name="connsiteY18" fmla="*/ 393258 h 434617"/>
                <a:gd name="connsiteX19" fmla="*/ 11967 w 122124"/>
                <a:gd name="connsiteY19" fmla="*/ 380829 h 434617"/>
                <a:gd name="connsiteX20" fmla="*/ 2476 w 122124"/>
                <a:gd name="connsiteY20" fmla="*/ 338582 h 434617"/>
                <a:gd name="connsiteX21" fmla="*/ 834 w 122124"/>
                <a:gd name="connsiteY21" fmla="*/ 284351 h 434617"/>
                <a:gd name="connsiteX22" fmla="*/ 488 w 122124"/>
                <a:gd name="connsiteY22" fmla="*/ 273403 h 434617"/>
                <a:gd name="connsiteX23" fmla="*/ -2251 w 122124"/>
                <a:gd name="connsiteY23" fmla="*/ 227860 h 434617"/>
                <a:gd name="connsiteX24" fmla="*/ -1918 w 122124"/>
                <a:gd name="connsiteY24" fmla="*/ 202769 h 434617"/>
                <a:gd name="connsiteX25" fmla="*/ 118 w 122124"/>
                <a:gd name="connsiteY25" fmla="*/ 179134 h 434617"/>
                <a:gd name="connsiteX26" fmla="*/ 3216 w 122124"/>
                <a:gd name="connsiteY26" fmla="*/ 113029 h 434617"/>
                <a:gd name="connsiteX27" fmla="*/ 3303 w 122124"/>
                <a:gd name="connsiteY27" fmla="*/ 69165 h 434617"/>
                <a:gd name="connsiteX28" fmla="*/ 5364 w 122124"/>
                <a:gd name="connsiteY28" fmla="*/ 35915 h 434617"/>
                <a:gd name="connsiteX29" fmla="*/ 9375 w 122124"/>
                <a:gd name="connsiteY29" fmla="*/ 3319 h 434617"/>
                <a:gd name="connsiteX30" fmla="*/ 10251 w 122124"/>
                <a:gd name="connsiteY30" fmla="*/ 320 h 434617"/>
                <a:gd name="connsiteX31" fmla="*/ 16953 w 122124"/>
                <a:gd name="connsiteY31" fmla="*/ 950 h 434617"/>
                <a:gd name="connsiteX32" fmla="*/ 30826 w 122124"/>
                <a:gd name="connsiteY32" fmla="*/ 4652 h 434617"/>
                <a:gd name="connsiteX33" fmla="*/ 39465 w 122124"/>
                <a:gd name="connsiteY33" fmla="*/ 11342 h 434617"/>
                <a:gd name="connsiteX34" fmla="*/ 69161 w 122124"/>
                <a:gd name="connsiteY34" fmla="*/ 15624 h 434617"/>
                <a:gd name="connsiteX35" fmla="*/ 106088 w 122124"/>
                <a:gd name="connsiteY35" fmla="*/ 10070 h 434617"/>
                <a:gd name="connsiteX36" fmla="*/ 110988 w 122124"/>
                <a:gd name="connsiteY36" fmla="*/ 5936 h 434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22124" h="434617">
                  <a:moveTo>
                    <a:pt x="110988" y="5936"/>
                  </a:moveTo>
                  <a:cubicBezTo>
                    <a:pt x="110642" y="13995"/>
                    <a:pt x="110124" y="21980"/>
                    <a:pt x="109988" y="30102"/>
                  </a:cubicBezTo>
                  <a:cubicBezTo>
                    <a:pt x="109779" y="42580"/>
                    <a:pt x="109741" y="55045"/>
                    <a:pt x="110692" y="67536"/>
                  </a:cubicBezTo>
                  <a:cubicBezTo>
                    <a:pt x="111679" y="80717"/>
                    <a:pt x="112432" y="93960"/>
                    <a:pt x="111185" y="107216"/>
                  </a:cubicBezTo>
                  <a:cubicBezTo>
                    <a:pt x="110630" y="111449"/>
                    <a:pt x="110679" y="115756"/>
                    <a:pt x="111321" y="119978"/>
                  </a:cubicBezTo>
                  <a:cubicBezTo>
                    <a:pt x="111543" y="121804"/>
                    <a:pt x="111383" y="123643"/>
                    <a:pt x="110852" y="125408"/>
                  </a:cubicBezTo>
                  <a:cubicBezTo>
                    <a:pt x="109112" y="133048"/>
                    <a:pt x="108939" y="140799"/>
                    <a:pt x="108964" y="148574"/>
                  </a:cubicBezTo>
                  <a:cubicBezTo>
                    <a:pt x="109026" y="168223"/>
                    <a:pt x="108717" y="187884"/>
                    <a:pt x="109334" y="207508"/>
                  </a:cubicBezTo>
                  <a:cubicBezTo>
                    <a:pt x="109853" y="223936"/>
                    <a:pt x="110359" y="240375"/>
                    <a:pt x="111185" y="256790"/>
                  </a:cubicBezTo>
                  <a:cubicBezTo>
                    <a:pt x="111926" y="271675"/>
                    <a:pt x="112716" y="286560"/>
                    <a:pt x="114209" y="301420"/>
                  </a:cubicBezTo>
                  <a:cubicBezTo>
                    <a:pt x="115370" y="313392"/>
                    <a:pt x="115641" y="325438"/>
                    <a:pt x="115024" y="337459"/>
                  </a:cubicBezTo>
                  <a:cubicBezTo>
                    <a:pt x="114802" y="345827"/>
                    <a:pt x="115110" y="354207"/>
                    <a:pt x="115950" y="362538"/>
                  </a:cubicBezTo>
                  <a:cubicBezTo>
                    <a:pt x="116999" y="375424"/>
                    <a:pt x="118986" y="388235"/>
                    <a:pt x="119331" y="401182"/>
                  </a:cubicBezTo>
                  <a:cubicBezTo>
                    <a:pt x="119615" y="405600"/>
                    <a:pt x="119270" y="410031"/>
                    <a:pt x="118282" y="414338"/>
                  </a:cubicBezTo>
                  <a:cubicBezTo>
                    <a:pt x="115703" y="423977"/>
                    <a:pt x="109433" y="429791"/>
                    <a:pt x="99843" y="431914"/>
                  </a:cubicBezTo>
                  <a:cubicBezTo>
                    <a:pt x="89969" y="434123"/>
                    <a:pt x="80096" y="432963"/>
                    <a:pt x="70642" y="429593"/>
                  </a:cubicBezTo>
                  <a:cubicBezTo>
                    <a:pt x="64767" y="427495"/>
                    <a:pt x="58966" y="425187"/>
                    <a:pt x="53165" y="422904"/>
                  </a:cubicBezTo>
                  <a:cubicBezTo>
                    <a:pt x="46747" y="420435"/>
                    <a:pt x="40860" y="416770"/>
                    <a:pt x="35800" y="412117"/>
                  </a:cubicBezTo>
                  <a:cubicBezTo>
                    <a:pt x="29678" y="406168"/>
                    <a:pt x="23902" y="399873"/>
                    <a:pt x="18521" y="393258"/>
                  </a:cubicBezTo>
                  <a:cubicBezTo>
                    <a:pt x="15509" y="389605"/>
                    <a:pt x="13275" y="385383"/>
                    <a:pt x="11967" y="380829"/>
                  </a:cubicBezTo>
                  <a:cubicBezTo>
                    <a:pt x="7659" y="366994"/>
                    <a:pt x="3833" y="353035"/>
                    <a:pt x="2476" y="338582"/>
                  </a:cubicBezTo>
                  <a:cubicBezTo>
                    <a:pt x="772" y="320563"/>
                    <a:pt x="-548" y="302494"/>
                    <a:pt x="834" y="284351"/>
                  </a:cubicBezTo>
                  <a:cubicBezTo>
                    <a:pt x="1106" y="280734"/>
                    <a:pt x="526" y="277056"/>
                    <a:pt x="488" y="273403"/>
                  </a:cubicBezTo>
                  <a:cubicBezTo>
                    <a:pt x="279" y="258185"/>
                    <a:pt x="-635" y="243004"/>
                    <a:pt x="-2251" y="227860"/>
                  </a:cubicBezTo>
                  <a:cubicBezTo>
                    <a:pt x="-3128" y="219517"/>
                    <a:pt x="-2548" y="211137"/>
                    <a:pt x="-1918" y="202769"/>
                  </a:cubicBezTo>
                  <a:cubicBezTo>
                    <a:pt x="-1338" y="194882"/>
                    <a:pt x="-746" y="187008"/>
                    <a:pt x="118" y="179134"/>
                  </a:cubicBezTo>
                  <a:cubicBezTo>
                    <a:pt x="2303" y="157164"/>
                    <a:pt x="3340" y="135097"/>
                    <a:pt x="3216" y="113029"/>
                  </a:cubicBezTo>
                  <a:cubicBezTo>
                    <a:pt x="3216" y="98403"/>
                    <a:pt x="3142" y="83778"/>
                    <a:pt x="3303" y="69165"/>
                  </a:cubicBezTo>
                  <a:cubicBezTo>
                    <a:pt x="3414" y="58057"/>
                    <a:pt x="4426" y="46949"/>
                    <a:pt x="5364" y="35915"/>
                  </a:cubicBezTo>
                  <a:cubicBezTo>
                    <a:pt x="6302" y="24881"/>
                    <a:pt x="7672" y="14143"/>
                    <a:pt x="9375" y="3319"/>
                  </a:cubicBezTo>
                  <a:cubicBezTo>
                    <a:pt x="9338" y="2258"/>
                    <a:pt x="9646" y="1196"/>
                    <a:pt x="10251" y="320"/>
                  </a:cubicBezTo>
                  <a:cubicBezTo>
                    <a:pt x="13213" y="4023"/>
                    <a:pt x="13213" y="4023"/>
                    <a:pt x="16953" y="950"/>
                  </a:cubicBezTo>
                  <a:cubicBezTo>
                    <a:pt x="22223" y="-3407"/>
                    <a:pt x="28382" y="-2087"/>
                    <a:pt x="30826" y="4652"/>
                  </a:cubicBezTo>
                  <a:cubicBezTo>
                    <a:pt x="32467" y="9157"/>
                    <a:pt x="35318" y="10576"/>
                    <a:pt x="39465" y="11342"/>
                  </a:cubicBezTo>
                  <a:cubicBezTo>
                    <a:pt x="49339" y="13168"/>
                    <a:pt x="59003" y="16143"/>
                    <a:pt x="69161" y="15624"/>
                  </a:cubicBezTo>
                  <a:cubicBezTo>
                    <a:pt x="81638" y="14983"/>
                    <a:pt x="93734" y="11638"/>
                    <a:pt x="106088" y="10070"/>
                  </a:cubicBezTo>
                  <a:cubicBezTo>
                    <a:pt x="108890" y="9712"/>
                    <a:pt x="108285" y="6010"/>
                    <a:pt x="110988" y="5936"/>
                  </a:cubicBezTo>
                  <a:close/>
                </a:path>
              </a:pathLst>
            </a:custGeom>
            <a:solidFill>
              <a:srgbClr val="2DA82A"/>
            </a:solidFill>
            <a:ln w="1231" cap="flat">
              <a:noFill/>
              <a:prstDash val="solid"/>
              <a:miter/>
            </a:ln>
          </p:spPr>
          <p:txBody>
            <a:bodyPr rtlCol="0" anchor="ctr"/>
            <a:lstStyle/>
            <a:p>
              <a:endParaRPr lang="es-CO"/>
            </a:p>
          </p:txBody>
        </p:sp>
        <p:sp>
          <p:nvSpPr>
            <p:cNvPr id="618" name="Freeform: Shape 617">
              <a:extLst>
                <a:ext uri="{FF2B5EF4-FFF2-40B4-BE49-F238E27FC236}">
                  <a16:creationId xmlns:a16="http://schemas.microsoft.com/office/drawing/2014/main" id="{419832F6-AECB-A6DF-0B70-DC40D3A277A7}"/>
                </a:ext>
              </a:extLst>
            </p:cNvPr>
            <p:cNvSpPr/>
            <p:nvPr/>
          </p:nvSpPr>
          <p:spPr>
            <a:xfrm>
              <a:off x="-935720" y="6939843"/>
              <a:ext cx="347636" cy="653915"/>
            </a:xfrm>
            <a:custGeom>
              <a:avLst/>
              <a:gdLst>
                <a:gd name="connsiteX0" fmla="*/ 139996 w 347636"/>
                <a:gd name="connsiteY0" fmla="*/ 650277 h 653915"/>
                <a:gd name="connsiteX1" fmla="*/ 139095 w 347636"/>
                <a:gd name="connsiteY1" fmla="*/ 650277 h 653915"/>
                <a:gd name="connsiteX2" fmla="*/ 130640 w 347636"/>
                <a:gd name="connsiteY2" fmla="*/ 648808 h 653915"/>
                <a:gd name="connsiteX3" fmla="*/ 124753 w 347636"/>
                <a:gd name="connsiteY3" fmla="*/ 648808 h 653915"/>
                <a:gd name="connsiteX4" fmla="*/ 117163 w 347636"/>
                <a:gd name="connsiteY4" fmla="*/ 650264 h 653915"/>
                <a:gd name="connsiteX5" fmla="*/ 113460 w 347636"/>
                <a:gd name="connsiteY5" fmla="*/ 650264 h 653915"/>
                <a:gd name="connsiteX6" fmla="*/ 84160 w 347636"/>
                <a:gd name="connsiteY6" fmla="*/ 650264 h 653915"/>
                <a:gd name="connsiteX7" fmla="*/ 82469 w 347636"/>
                <a:gd name="connsiteY7" fmla="*/ 650264 h 653915"/>
                <a:gd name="connsiteX8" fmla="*/ 81555 w 347636"/>
                <a:gd name="connsiteY8" fmla="*/ 647524 h 653915"/>
                <a:gd name="connsiteX9" fmla="*/ 80642 w 347636"/>
                <a:gd name="connsiteY9" fmla="*/ 646611 h 653915"/>
                <a:gd name="connsiteX10" fmla="*/ 77890 w 347636"/>
                <a:gd name="connsiteY10" fmla="*/ 646611 h 653915"/>
                <a:gd name="connsiteX11" fmla="*/ 76977 w 347636"/>
                <a:gd name="connsiteY11" fmla="*/ 647524 h 653915"/>
                <a:gd name="connsiteX12" fmla="*/ 76063 w 347636"/>
                <a:gd name="connsiteY12" fmla="*/ 647524 h 653915"/>
                <a:gd name="connsiteX13" fmla="*/ 75224 w 347636"/>
                <a:gd name="connsiteY13" fmla="*/ 647598 h 653915"/>
                <a:gd name="connsiteX14" fmla="*/ 75150 w 347636"/>
                <a:gd name="connsiteY14" fmla="*/ 647524 h 653915"/>
                <a:gd name="connsiteX15" fmla="*/ 73323 w 347636"/>
                <a:gd name="connsiteY15" fmla="*/ 646611 h 653915"/>
                <a:gd name="connsiteX16" fmla="*/ 70583 w 347636"/>
                <a:gd name="connsiteY16" fmla="*/ 646611 h 653915"/>
                <a:gd name="connsiteX17" fmla="*/ 69670 w 347636"/>
                <a:gd name="connsiteY17" fmla="*/ 646611 h 653915"/>
                <a:gd name="connsiteX18" fmla="*/ 68756 w 347636"/>
                <a:gd name="connsiteY18" fmla="*/ 645698 h 653915"/>
                <a:gd name="connsiteX19" fmla="*/ 66930 w 347636"/>
                <a:gd name="connsiteY19" fmla="*/ 645698 h 653915"/>
                <a:gd name="connsiteX20" fmla="*/ 66004 w 347636"/>
                <a:gd name="connsiteY20" fmla="*/ 644785 h 653915"/>
                <a:gd name="connsiteX21" fmla="*/ 63264 w 347636"/>
                <a:gd name="connsiteY21" fmla="*/ 644785 h 653915"/>
                <a:gd name="connsiteX22" fmla="*/ 62351 w 347636"/>
                <a:gd name="connsiteY22" fmla="*/ 643871 h 653915"/>
                <a:gd name="connsiteX23" fmla="*/ 60524 w 347636"/>
                <a:gd name="connsiteY23" fmla="*/ 642032 h 653915"/>
                <a:gd name="connsiteX24" fmla="*/ 59611 w 347636"/>
                <a:gd name="connsiteY24" fmla="*/ 641119 h 653915"/>
                <a:gd name="connsiteX25" fmla="*/ 57784 w 347636"/>
                <a:gd name="connsiteY25" fmla="*/ 640205 h 653915"/>
                <a:gd name="connsiteX26" fmla="*/ 56871 w 347636"/>
                <a:gd name="connsiteY26" fmla="*/ 639292 h 653915"/>
                <a:gd name="connsiteX27" fmla="*/ 52292 w 347636"/>
                <a:gd name="connsiteY27" fmla="*/ 639292 h 653915"/>
                <a:gd name="connsiteX28" fmla="*/ 51379 w 347636"/>
                <a:gd name="connsiteY28" fmla="*/ 638379 h 653915"/>
                <a:gd name="connsiteX29" fmla="*/ 49552 w 347636"/>
                <a:gd name="connsiteY29" fmla="*/ 635639 h 653915"/>
                <a:gd name="connsiteX30" fmla="*/ 48639 w 347636"/>
                <a:gd name="connsiteY30" fmla="*/ 634725 h 653915"/>
                <a:gd name="connsiteX31" fmla="*/ 45899 w 347636"/>
                <a:gd name="connsiteY31" fmla="*/ 631986 h 653915"/>
                <a:gd name="connsiteX32" fmla="*/ 44985 w 347636"/>
                <a:gd name="connsiteY32" fmla="*/ 631060 h 653915"/>
                <a:gd name="connsiteX33" fmla="*/ 40407 w 347636"/>
                <a:gd name="connsiteY33" fmla="*/ 629233 h 653915"/>
                <a:gd name="connsiteX34" fmla="*/ 39493 w 347636"/>
                <a:gd name="connsiteY34" fmla="*/ 628320 h 653915"/>
                <a:gd name="connsiteX35" fmla="*/ 36753 w 347636"/>
                <a:gd name="connsiteY35" fmla="*/ 623753 h 653915"/>
                <a:gd name="connsiteX36" fmla="*/ 35840 w 347636"/>
                <a:gd name="connsiteY36" fmla="*/ 622840 h 653915"/>
                <a:gd name="connsiteX37" fmla="*/ 29434 w 347636"/>
                <a:gd name="connsiteY37" fmla="*/ 618261 h 653915"/>
                <a:gd name="connsiteX38" fmla="*/ 28521 w 347636"/>
                <a:gd name="connsiteY38" fmla="*/ 617348 h 653915"/>
                <a:gd name="connsiteX39" fmla="*/ 25781 w 347636"/>
                <a:gd name="connsiteY39" fmla="*/ 610954 h 653915"/>
                <a:gd name="connsiteX40" fmla="*/ 24868 w 347636"/>
                <a:gd name="connsiteY40" fmla="*/ 610041 h 653915"/>
                <a:gd name="connsiteX41" fmla="*/ 23955 w 347636"/>
                <a:gd name="connsiteY41" fmla="*/ 609128 h 653915"/>
                <a:gd name="connsiteX42" fmla="*/ 23041 w 347636"/>
                <a:gd name="connsiteY42" fmla="*/ 608202 h 653915"/>
                <a:gd name="connsiteX43" fmla="*/ 21215 w 347636"/>
                <a:gd name="connsiteY43" fmla="*/ 607289 h 653915"/>
                <a:gd name="connsiteX44" fmla="*/ 20301 w 347636"/>
                <a:gd name="connsiteY44" fmla="*/ 606376 h 653915"/>
                <a:gd name="connsiteX45" fmla="*/ 19388 w 347636"/>
                <a:gd name="connsiteY45" fmla="*/ 605462 h 653915"/>
                <a:gd name="connsiteX46" fmla="*/ 15685 w 347636"/>
                <a:gd name="connsiteY46" fmla="*/ 596317 h 653915"/>
                <a:gd name="connsiteX47" fmla="*/ 14772 w 347636"/>
                <a:gd name="connsiteY47" fmla="*/ 595403 h 653915"/>
                <a:gd name="connsiteX48" fmla="*/ 13858 w 347636"/>
                <a:gd name="connsiteY48" fmla="*/ 594490 h 653915"/>
                <a:gd name="connsiteX49" fmla="*/ 12032 w 347636"/>
                <a:gd name="connsiteY49" fmla="*/ 588097 h 653915"/>
                <a:gd name="connsiteX50" fmla="*/ 11119 w 347636"/>
                <a:gd name="connsiteY50" fmla="*/ 587183 h 653915"/>
                <a:gd name="connsiteX51" fmla="*/ 11119 w 347636"/>
                <a:gd name="connsiteY51" fmla="*/ 584481 h 653915"/>
                <a:gd name="connsiteX52" fmla="*/ 10205 w 347636"/>
                <a:gd name="connsiteY52" fmla="*/ 583567 h 653915"/>
                <a:gd name="connsiteX53" fmla="*/ 9292 w 347636"/>
                <a:gd name="connsiteY53" fmla="*/ 581741 h 653915"/>
                <a:gd name="connsiteX54" fmla="*/ 8379 w 347636"/>
                <a:gd name="connsiteY54" fmla="*/ 580827 h 653915"/>
                <a:gd name="connsiteX55" fmla="*/ 7465 w 347636"/>
                <a:gd name="connsiteY55" fmla="*/ 579914 h 653915"/>
                <a:gd name="connsiteX56" fmla="*/ 5639 w 347636"/>
                <a:gd name="connsiteY56" fmla="*/ 573570 h 653915"/>
                <a:gd name="connsiteX57" fmla="*/ 3800 w 347636"/>
                <a:gd name="connsiteY57" fmla="*/ 565288 h 653915"/>
                <a:gd name="connsiteX58" fmla="*/ 2886 w 347636"/>
                <a:gd name="connsiteY58" fmla="*/ 564375 h 653915"/>
                <a:gd name="connsiteX59" fmla="*/ 1973 w 347636"/>
                <a:gd name="connsiteY59" fmla="*/ 563462 h 653915"/>
                <a:gd name="connsiteX60" fmla="*/ 1973 w 347636"/>
                <a:gd name="connsiteY60" fmla="*/ 557550 h 653915"/>
                <a:gd name="connsiteX61" fmla="*/ 615 w 347636"/>
                <a:gd name="connsiteY61" fmla="*/ 549626 h 653915"/>
                <a:gd name="connsiteX62" fmla="*/ 146 w 347636"/>
                <a:gd name="connsiteY62" fmla="*/ 545171 h 653915"/>
                <a:gd name="connsiteX63" fmla="*/ 1060 w 347636"/>
                <a:gd name="connsiteY63" fmla="*/ 544257 h 653915"/>
                <a:gd name="connsiteX64" fmla="*/ 146 w 347636"/>
                <a:gd name="connsiteY64" fmla="*/ 537852 h 653915"/>
                <a:gd name="connsiteX65" fmla="*/ -767 w 347636"/>
                <a:gd name="connsiteY65" fmla="*/ 536938 h 653915"/>
                <a:gd name="connsiteX66" fmla="*/ -767 w 347636"/>
                <a:gd name="connsiteY66" fmla="*/ 533236 h 653915"/>
                <a:gd name="connsiteX67" fmla="*/ 146 w 347636"/>
                <a:gd name="connsiteY67" fmla="*/ 532322 h 653915"/>
                <a:gd name="connsiteX68" fmla="*/ -619 w 347636"/>
                <a:gd name="connsiteY68" fmla="*/ 523819 h 653915"/>
                <a:gd name="connsiteX69" fmla="*/ -421 w 347636"/>
                <a:gd name="connsiteY69" fmla="*/ 520721 h 653915"/>
                <a:gd name="connsiteX70" fmla="*/ 146 w 347636"/>
                <a:gd name="connsiteY70" fmla="*/ 511291 h 653915"/>
                <a:gd name="connsiteX71" fmla="*/ -767 w 347636"/>
                <a:gd name="connsiteY71" fmla="*/ 510378 h 653915"/>
                <a:gd name="connsiteX72" fmla="*/ -767 w 347636"/>
                <a:gd name="connsiteY72" fmla="*/ 508551 h 653915"/>
                <a:gd name="connsiteX73" fmla="*/ 146 w 347636"/>
                <a:gd name="connsiteY73" fmla="*/ 507638 h 653915"/>
                <a:gd name="connsiteX74" fmla="*/ 1060 w 347636"/>
                <a:gd name="connsiteY74" fmla="*/ 499406 h 653915"/>
                <a:gd name="connsiteX75" fmla="*/ 146 w 347636"/>
                <a:gd name="connsiteY75" fmla="*/ 498493 h 653915"/>
                <a:gd name="connsiteX76" fmla="*/ 146 w 347636"/>
                <a:gd name="connsiteY76" fmla="*/ 496666 h 653915"/>
                <a:gd name="connsiteX77" fmla="*/ 1060 w 347636"/>
                <a:gd name="connsiteY77" fmla="*/ 495753 h 653915"/>
                <a:gd name="connsiteX78" fmla="*/ -705 w 347636"/>
                <a:gd name="connsiteY78" fmla="*/ 489878 h 653915"/>
                <a:gd name="connsiteX79" fmla="*/ -964 w 347636"/>
                <a:gd name="connsiteY79" fmla="*/ 480967 h 653915"/>
                <a:gd name="connsiteX80" fmla="*/ 1060 w 347636"/>
                <a:gd name="connsiteY80" fmla="*/ 475635 h 653915"/>
                <a:gd name="connsiteX81" fmla="*/ 2788 w 347636"/>
                <a:gd name="connsiteY81" fmla="*/ 482633 h 653915"/>
                <a:gd name="connsiteX82" fmla="*/ 4738 w 347636"/>
                <a:gd name="connsiteY82" fmla="*/ 487348 h 653915"/>
                <a:gd name="connsiteX83" fmla="*/ 18981 w 347636"/>
                <a:gd name="connsiteY83" fmla="*/ 490137 h 653915"/>
                <a:gd name="connsiteX84" fmla="*/ 26608 w 347636"/>
                <a:gd name="connsiteY84" fmla="*/ 491272 h 653915"/>
                <a:gd name="connsiteX85" fmla="*/ 32187 w 347636"/>
                <a:gd name="connsiteY85" fmla="*/ 497653 h 653915"/>
                <a:gd name="connsiteX86" fmla="*/ 35593 w 347636"/>
                <a:gd name="connsiteY86" fmla="*/ 518549 h 653915"/>
                <a:gd name="connsiteX87" fmla="*/ 37124 w 347636"/>
                <a:gd name="connsiteY87" fmla="*/ 531162 h 653915"/>
                <a:gd name="connsiteX88" fmla="*/ 43937 w 347636"/>
                <a:gd name="connsiteY88" fmla="*/ 552317 h 653915"/>
                <a:gd name="connsiteX89" fmla="*/ 64227 w 347636"/>
                <a:gd name="connsiteY89" fmla="*/ 585641 h 653915"/>
                <a:gd name="connsiteX90" fmla="*/ 102932 w 347636"/>
                <a:gd name="connsiteY90" fmla="*/ 616200 h 653915"/>
                <a:gd name="connsiteX91" fmla="*/ 131998 w 347636"/>
                <a:gd name="connsiteY91" fmla="*/ 624839 h 653915"/>
                <a:gd name="connsiteX92" fmla="*/ 163310 w 347636"/>
                <a:gd name="connsiteY92" fmla="*/ 621816 h 653915"/>
                <a:gd name="connsiteX93" fmla="*/ 179762 w 347636"/>
                <a:gd name="connsiteY93" fmla="*/ 614065 h 653915"/>
                <a:gd name="connsiteX94" fmla="*/ 193141 w 347636"/>
                <a:gd name="connsiteY94" fmla="*/ 608313 h 653915"/>
                <a:gd name="connsiteX95" fmla="*/ 212062 w 347636"/>
                <a:gd name="connsiteY95" fmla="*/ 600525 h 653915"/>
                <a:gd name="connsiteX96" fmla="*/ 222343 w 347636"/>
                <a:gd name="connsiteY96" fmla="*/ 593120 h 653915"/>
                <a:gd name="connsiteX97" fmla="*/ 245274 w 347636"/>
                <a:gd name="connsiteY97" fmla="*/ 555933 h 653915"/>
                <a:gd name="connsiteX98" fmla="*/ 252186 w 347636"/>
                <a:gd name="connsiteY98" fmla="*/ 545627 h 653915"/>
                <a:gd name="connsiteX99" fmla="*/ 264528 w 347636"/>
                <a:gd name="connsiteY99" fmla="*/ 520819 h 653915"/>
                <a:gd name="connsiteX100" fmla="*/ 266219 w 347636"/>
                <a:gd name="connsiteY100" fmla="*/ 494074 h 653915"/>
                <a:gd name="connsiteX101" fmla="*/ 271378 w 347636"/>
                <a:gd name="connsiteY101" fmla="*/ 460034 h 653915"/>
                <a:gd name="connsiteX102" fmla="*/ 274340 w 347636"/>
                <a:gd name="connsiteY102" fmla="*/ 438473 h 653915"/>
                <a:gd name="connsiteX103" fmla="*/ 279598 w 347636"/>
                <a:gd name="connsiteY103" fmla="*/ 405371 h 653915"/>
                <a:gd name="connsiteX104" fmla="*/ 287003 w 347636"/>
                <a:gd name="connsiteY104" fmla="*/ 363852 h 653915"/>
                <a:gd name="connsiteX105" fmla="*/ 290780 w 347636"/>
                <a:gd name="connsiteY105" fmla="*/ 339673 h 653915"/>
                <a:gd name="connsiteX106" fmla="*/ 290842 w 347636"/>
                <a:gd name="connsiteY106" fmla="*/ 337390 h 653915"/>
                <a:gd name="connsiteX107" fmla="*/ 292458 w 347636"/>
                <a:gd name="connsiteY107" fmla="*/ 312027 h 653915"/>
                <a:gd name="connsiteX108" fmla="*/ 291953 w 347636"/>
                <a:gd name="connsiteY108" fmla="*/ 281517 h 653915"/>
                <a:gd name="connsiteX109" fmla="*/ 291755 w 347636"/>
                <a:gd name="connsiteY109" fmla="*/ 271470 h 653915"/>
                <a:gd name="connsiteX110" fmla="*/ 285226 w 347636"/>
                <a:gd name="connsiteY110" fmla="*/ 250489 h 653915"/>
                <a:gd name="connsiteX111" fmla="*/ 279944 w 347636"/>
                <a:gd name="connsiteY111" fmla="*/ 244836 h 653915"/>
                <a:gd name="connsiteX112" fmla="*/ 278821 w 347636"/>
                <a:gd name="connsiteY112" fmla="*/ 239591 h 653915"/>
                <a:gd name="connsiteX113" fmla="*/ 283609 w 347636"/>
                <a:gd name="connsiteY113" fmla="*/ 226804 h 653915"/>
                <a:gd name="connsiteX114" fmla="*/ 284276 w 347636"/>
                <a:gd name="connsiteY114" fmla="*/ 214462 h 653915"/>
                <a:gd name="connsiteX115" fmla="*/ 284140 w 347636"/>
                <a:gd name="connsiteY115" fmla="*/ 200787 h 653915"/>
                <a:gd name="connsiteX116" fmla="*/ 287262 w 347636"/>
                <a:gd name="connsiteY116" fmla="*/ 175609 h 653915"/>
                <a:gd name="connsiteX117" fmla="*/ 283856 w 347636"/>
                <a:gd name="connsiteY117" fmla="*/ 166488 h 653915"/>
                <a:gd name="connsiteX118" fmla="*/ 281684 w 347636"/>
                <a:gd name="connsiteY118" fmla="*/ 160786 h 653915"/>
                <a:gd name="connsiteX119" fmla="*/ 281684 w 347636"/>
                <a:gd name="connsiteY119" fmla="*/ 154837 h 653915"/>
                <a:gd name="connsiteX120" fmla="*/ 282400 w 347636"/>
                <a:gd name="connsiteY120" fmla="*/ 151813 h 653915"/>
                <a:gd name="connsiteX121" fmla="*/ 283844 w 347636"/>
                <a:gd name="connsiteY121" fmla="*/ 141557 h 653915"/>
                <a:gd name="connsiteX122" fmla="*/ 280882 w 347636"/>
                <a:gd name="connsiteY122" fmla="*/ 120044 h 653915"/>
                <a:gd name="connsiteX123" fmla="*/ 284930 w 347636"/>
                <a:gd name="connsiteY123" fmla="*/ 99581 h 653915"/>
                <a:gd name="connsiteX124" fmla="*/ 287225 w 347636"/>
                <a:gd name="connsiteY124" fmla="*/ 86634 h 653915"/>
                <a:gd name="connsiteX125" fmla="*/ 283350 w 347636"/>
                <a:gd name="connsiteY125" fmla="*/ 76316 h 653915"/>
                <a:gd name="connsiteX126" fmla="*/ 282116 w 347636"/>
                <a:gd name="connsiteY126" fmla="*/ 72330 h 653915"/>
                <a:gd name="connsiteX127" fmla="*/ 288028 w 347636"/>
                <a:gd name="connsiteY127" fmla="*/ 48596 h 653915"/>
                <a:gd name="connsiteX128" fmla="*/ 290903 w 347636"/>
                <a:gd name="connsiteY128" fmla="*/ 27034 h 653915"/>
                <a:gd name="connsiteX129" fmla="*/ 277438 w 347636"/>
                <a:gd name="connsiteY129" fmla="*/ 13840 h 653915"/>
                <a:gd name="connsiteX130" fmla="*/ 275155 w 347636"/>
                <a:gd name="connsiteY130" fmla="*/ 13840 h 653915"/>
                <a:gd name="connsiteX131" fmla="*/ 271193 w 347636"/>
                <a:gd name="connsiteY131" fmla="*/ 12816 h 653915"/>
                <a:gd name="connsiteX132" fmla="*/ 274168 w 347636"/>
                <a:gd name="connsiteY132" fmla="*/ 9742 h 653915"/>
                <a:gd name="connsiteX133" fmla="*/ 286016 w 347636"/>
                <a:gd name="connsiteY133" fmla="*/ 3942 h 653915"/>
                <a:gd name="connsiteX134" fmla="*/ 295828 w 347636"/>
                <a:gd name="connsiteY134" fmla="*/ -995 h 653915"/>
                <a:gd name="connsiteX135" fmla="*/ 299839 w 347636"/>
                <a:gd name="connsiteY135" fmla="*/ 1177 h 653915"/>
                <a:gd name="connsiteX136" fmla="*/ 304394 w 347636"/>
                <a:gd name="connsiteY136" fmla="*/ 30798 h 653915"/>
                <a:gd name="connsiteX137" fmla="*/ 306023 w 347636"/>
                <a:gd name="connsiteY137" fmla="*/ 43375 h 653915"/>
                <a:gd name="connsiteX138" fmla="*/ 309590 w 347636"/>
                <a:gd name="connsiteY138" fmla="*/ 59716 h 653915"/>
                <a:gd name="connsiteX139" fmla="*/ 309948 w 347636"/>
                <a:gd name="connsiteY139" fmla="*/ 61950 h 653915"/>
                <a:gd name="connsiteX140" fmla="*/ 311034 w 347636"/>
                <a:gd name="connsiteY140" fmla="*/ 86967 h 653915"/>
                <a:gd name="connsiteX141" fmla="*/ 312453 w 347636"/>
                <a:gd name="connsiteY141" fmla="*/ 106419 h 653915"/>
                <a:gd name="connsiteX142" fmla="*/ 313773 w 347636"/>
                <a:gd name="connsiteY142" fmla="*/ 119057 h 653915"/>
                <a:gd name="connsiteX143" fmla="*/ 314724 w 347636"/>
                <a:gd name="connsiteY143" fmla="*/ 142248 h 653915"/>
                <a:gd name="connsiteX144" fmla="*/ 317192 w 347636"/>
                <a:gd name="connsiteY144" fmla="*/ 161995 h 653915"/>
                <a:gd name="connsiteX145" fmla="*/ 326437 w 347636"/>
                <a:gd name="connsiteY145" fmla="*/ 172733 h 653915"/>
                <a:gd name="connsiteX146" fmla="*/ 339594 w 347636"/>
                <a:gd name="connsiteY146" fmla="*/ 168524 h 653915"/>
                <a:gd name="connsiteX147" fmla="*/ 342062 w 347636"/>
                <a:gd name="connsiteY147" fmla="*/ 164698 h 653915"/>
                <a:gd name="connsiteX148" fmla="*/ 342247 w 347636"/>
                <a:gd name="connsiteY148" fmla="*/ 167081 h 653915"/>
                <a:gd name="connsiteX149" fmla="*/ 342136 w 347636"/>
                <a:gd name="connsiteY149" fmla="*/ 177250 h 653915"/>
                <a:gd name="connsiteX150" fmla="*/ 341580 w 347636"/>
                <a:gd name="connsiteY150" fmla="*/ 179719 h 653915"/>
                <a:gd name="connsiteX151" fmla="*/ 343839 w 347636"/>
                <a:gd name="connsiteY151" fmla="*/ 187939 h 653915"/>
                <a:gd name="connsiteX152" fmla="*/ 343654 w 347636"/>
                <a:gd name="connsiteY152" fmla="*/ 193888 h 653915"/>
                <a:gd name="connsiteX153" fmla="*/ 342728 w 347636"/>
                <a:gd name="connsiteY153" fmla="*/ 200207 h 653915"/>
                <a:gd name="connsiteX154" fmla="*/ 341926 w 347636"/>
                <a:gd name="connsiteY154" fmla="*/ 206131 h 653915"/>
                <a:gd name="connsiteX155" fmla="*/ 341988 w 347636"/>
                <a:gd name="connsiteY155" fmla="*/ 211364 h 653915"/>
                <a:gd name="connsiteX156" fmla="*/ 341655 w 347636"/>
                <a:gd name="connsiteY156" fmla="*/ 214178 h 653915"/>
                <a:gd name="connsiteX157" fmla="*/ 341284 w 347636"/>
                <a:gd name="connsiteY157" fmla="*/ 219757 h 653915"/>
                <a:gd name="connsiteX158" fmla="*/ 340902 w 347636"/>
                <a:gd name="connsiteY158" fmla="*/ 222312 h 653915"/>
                <a:gd name="connsiteX159" fmla="*/ 340211 w 347636"/>
                <a:gd name="connsiteY159" fmla="*/ 227890 h 653915"/>
                <a:gd name="connsiteX160" fmla="*/ 339754 w 347636"/>
                <a:gd name="connsiteY160" fmla="*/ 231593 h 653915"/>
                <a:gd name="connsiteX161" fmla="*/ 339112 w 347636"/>
                <a:gd name="connsiteY161" fmla="*/ 236949 h 653915"/>
                <a:gd name="connsiteX162" fmla="*/ 338581 w 347636"/>
                <a:gd name="connsiteY162" fmla="*/ 241677 h 653915"/>
                <a:gd name="connsiteX163" fmla="*/ 338421 w 347636"/>
                <a:gd name="connsiteY163" fmla="*/ 247144 h 653915"/>
                <a:gd name="connsiteX164" fmla="*/ 337890 w 347636"/>
                <a:gd name="connsiteY164" fmla="*/ 250847 h 653915"/>
                <a:gd name="connsiteX165" fmla="*/ 337347 w 347636"/>
                <a:gd name="connsiteY165" fmla="*/ 256191 h 653915"/>
                <a:gd name="connsiteX166" fmla="*/ 337100 w 347636"/>
                <a:gd name="connsiteY166" fmla="*/ 259894 h 653915"/>
                <a:gd name="connsiteX167" fmla="*/ 336286 w 347636"/>
                <a:gd name="connsiteY167" fmla="*/ 264115 h 653915"/>
                <a:gd name="connsiteX168" fmla="*/ 335718 w 347636"/>
                <a:gd name="connsiteY168" fmla="*/ 268447 h 653915"/>
                <a:gd name="connsiteX169" fmla="*/ 335422 w 347636"/>
                <a:gd name="connsiteY169" fmla="*/ 272433 h 653915"/>
                <a:gd name="connsiteX170" fmla="*/ 335101 w 347636"/>
                <a:gd name="connsiteY170" fmla="*/ 275593 h 653915"/>
                <a:gd name="connsiteX171" fmla="*/ 334595 w 347636"/>
                <a:gd name="connsiteY171" fmla="*/ 279826 h 653915"/>
                <a:gd name="connsiteX172" fmla="*/ 334089 w 347636"/>
                <a:gd name="connsiteY172" fmla="*/ 282973 h 653915"/>
                <a:gd name="connsiteX173" fmla="*/ 333731 w 347636"/>
                <a:gd name="connsiteY173" fmla="*/ 287244 h 653915"/>
                <a:gd name="connsiteX174" fmla="*/ 333064 w 347636"/>
                <a:gd name="connsiteY174" fmla="*/ 291194 h 653915"/>
                <a:gd name="connsiteX175" fmla="*/ 332077 w 347636"/>
                <a:gd name="connsiteY175" fmla="*/ 293501 h 653915"/>
                <a:gd name="connsiteX176" fmla="*/ 331361 w 347636"/>
                <a:gd name="connsiteY176" fmla="*/ 298512 h 653915"/>
                <a:gd name="connsiteX177" fmla="*/ 331892 w 347636"/>
                <a:gd name="connsiteY177" fmla="*/ 300055 h 653915"/>
                <a:gd name="connsiteX178" fmla="*/ 332904 w 347636"/>
                <a:gd name="connsiteY178" fmla="*/ 302931 h 653915"/>
                <a:gd name="connsiteX179" fmla="*/ 330435 w 347636"/>
                <a:gd name="connsiteY179" fmla="*/ 304165 h 653915"/>
                <a:gd name="connsiteX180" fmla="*/ 316662 w 347636"/>
                <a:gd name="connsiteY180" fmla="*/ 316063 h 653915"/>
                <a:gd name="connsiteX181" fmla="*/ 297556 w 347636"/>
                <a:gd name="connsiteY181" fmla="*/ 386747 h 653915"/>
                <a:gd name="connsiteX182" fmla="*/ 289521 w 347636"/>
                <a:gd name="connsiteY182" fmla="*/ 428463 h 653915"/>
                <a:gd name="connsiteX183" fmla="*/ 279512 w 347636"/>
                <a:gd name="connsiteY183" fmla="*/ 491124 h 653915"/>
                <a:gd name="connsiteX184" fmla="*/ 277364 w 347636"/>
                <a:gd name="connsiteY184" fmla="*/ 522535 h 653915"/>
                <a:gd name="connsiteX185" fmla="*/ 267688 w 347636"/>
                <a:gd name="connsiteY185" fmla="*/ 564745 h 653915"/>
                <a:gd name="connsiteX186" fmla="*/ 239301 w 347636"/>
                <a:gd name="connsiteY186" fmla="*/ 604043 h 653915"/>
                <a:gd name="connsiteX187" fmla="*/ 197338 w 347636"/>
                <a:gd name="connsiteY187" fmla="*/ 629320 h 653915"/>
                <a:gd name="connsiteX188" fmla="*/ 190599 w 347636"/>
                <a:gd name="connsiteY188" fmla="*/ 648783 h 653915"/>
                <a:gd name="connsiteX189" fmla="*/ 191240 w 347636"/>
                <a:gd name="connsiteY189" fmla="*/ 652202 h 653915"/>
                <a:gd name="connsiteX190" fmla="*/ 188414 w 347636"/>
                <a:gd name="connsiteY190" fmla="*/ 650894 h 653915"/>
                <a:gd name="connsiteX191" fmla="*/ 181478 w 347636"/>
                <a:gd name="connsiteY191" fmla="*/ 649734 h 653915"/>
                <a:gd name="connsiteX192" fmla="*/ 168333 w 347636"/>
                <a:gd name="connsiteY192" fmla="*/ 652202 h 653915"/>
                <a:gd name="connsiteX193" fmla="*/ 164791 w 347636"/>
                <a:gd name="connsiteY193" fmla="*/ 651622 h 653915"/>
                <a:gd name="connsiteX194" fmla="*/ 155053 w 347636"/>
                <a:gd name="connsiteY194" fmla="*/ 651894 h 653915"/>
                <a:gd name="connsiteX195" fmla="*/ 153733 w 347636"/>
                <a:gd name="connsiteY195" fmla="*/ 652190 h 653915"/>
                <a:gd name="connsiteX196" fmla="*/ 150968 w 347636"/>
                <a:gd name="connsiteY196" fmla="*/ 652079 h 653915"/>
                <a:gd name="connsiteX197" fmla="*/ 148253 w 347636"/>
                <a:gd name="connsiteY197" fmla="*/ 651277 h 653915"/>
                <a:gd name="connsiteX198" fmla="*/ 148253 w 347636"/>
                <a:gd name="connsiteY198" fmla="*/ 651277 h 653915"/>
                <a:gd name="connsiteX199" fmla="*/ 139996 w 347636"/>
                <a:gd name="connsiteY199" fmla="*/ 650277 h 653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347636" h="653915">
                  <a:moveTo>
                    <a:pt x="139996" y="650277"/>
                  </a:moveTo>
                  <a:lnTo>
                    <a:pt x="139095" y="650277"/>
                  </a:lnTo>
                  <a:cubicBezTo>
                    <a:pt x="136700" y="647389"/>
                    <a:pt x="133738" y="647142"/>
                    <a:pt x="130640" y="648808"/>
                  </a:cubicBezTo>
                  <a:cubicBezTo>
                    <a:pt x="128851" y="649956"/>
                    <a:pt x="126543" y="649956"/>
                    <a:pt x="124753" y="648808"/>
                  </a:cubicBezTo>
                  <a:cubicBezTo>
                    <a:pt x="121890" y="647129"/>
                    <a:pt x="119298" y="647722"/>
                    <a:pt x="117163" y="650264"/>
                  </a:cubicBezTo>
                  <a:lnTo>
                    <a:pt x="113460" y="650264"/>
                  </a:lnTo>
                  <a:cubicBezTo>
                    <a:pt x="103685" y="650696"/>
                    <a:pt x="93922" y="650079"/>
                    <a:pt x="84160" y="650264"/>
                  </a:cubicBezTo>
                  <a:lnTo>
                    <a:pt x="82469" y="650264"/>
                  </a:lnTo>
                  <a:cubicBezTo>
                    <a:pt x="82469" y="649252"/>
                    <a:pt x="82629" y="648179"/>
                    <a:pt x="81555" y="647524"/>
                  </a:cubicBezTo>
                  <a:cubicBezTo>
                    <a:pt x="81284" y="647179"/>
                    <a:pt x="80914" y="646932"/>
                    <a:pt x="80642" y="646611"/>
                  </a:cubicBezTo>
                  <a:lnTo>
                    <a:pt x="77890" y="646611"/>
                  </a:lnTo>
                  <a:cubicBezTo>
                    <a:pt x="77618" y="646932"/>
                    <a:pt x="77248" y="647179"/>
                    <a:pt x="76977" y="647524"/>
                  </a:cubicBezTo>
                  <a:lnTo>
                    <a:pt x="76063" y="647524"/>
                  </a:lnTo>
                  <a:cubicBezTo>
                    <a:pt x="75853" y="647771"/>
                    <a:pt x="75483" y="647808"/>
                    <a:pt x="75224" y="647598"/>
                  </a:cubicBezTo>
                  <a:cubicBezTo>
                    <a:pt x="75199" y="647574"/>
                    <a:pt x="75175" y="647549"/>
                    <a:pt x="75150" y="647524"/>
                  </a:cubicBezTo>
                  <a:cubicBezTo>
                    <a:pt x="74780" y="646883"/>
                    <a:pt x="74064" y="646525"/>
                    <a:pt x="73323" y="646611"/>
                  </a:cubicBezTo>
                  <a:cubicBezTo>
                    <a:pt x="72546" y="645920"/>
                    <a:pt x="71361" y="645920"/>
                    <a:pt x="70583" y="646611"/>
                  </a:cubicBezTo>
                  <a:lnTo>
                    <a:pt x="69670" y="646611"/>
                  </a:lnTo>
                  <a:cubicBezTo>
                    <a:pt x="69398" y="646266"/>
                    <a:pt x="69028" y="646019"/>
                    <a:pt x="68756" y="645698"/>
                  </a:cubicBezTo>
                  <a:lnTo>
                    <a:pt x="66930" y="645698"/>
                  </a:lnTo>
                  <a:cubicBezTo>
                    <a:pt x="66658" y="645352"/>
                    <a:pt x="66288" y="645105"/>
                    <a:pt x="66004" y="644785"/>
                  </a:cubicBezTo>
                  <a:lnTo>
                    <a:pt x="63264" y="644785"/>
                  </a:lnTo>
                  <a:cubicBezTo>
                    <a:pt x="63005" y="644439"/>
                    <a:pt x="62635" y="644192"/>
                    <a:pt x="62351" y="643871"/>
                  </a:cubicBezTo>
                  <a:cubicBezTo>
                    <a:pt x="61512" y="643538"/>
                    <a:pt x="60845" y="642871"/>
                    <a:pt x="60524" y="642032"/>
                  </a:cubicBezTo>
                  <a:cubicBezTo>
                    <a:pt x="60216" y="641736"/>
                    <a:pt x="59907" y="641440"/>
                    <a:pt x="59611" y="641119"/>
                  </a:cubicBezTo>
                  <a:lnTo>
                    <a:pt x="57784" y="640205"/>
                  </a:lnTo>
                  <a:cubicBezTo>
                    <a:pt x="57513" y="639860"/>
                    <a:pt x="57143" y="639625"/>
                    <a:pt x="56871" y="639292"/>
                  </a:cubicBezTo>
                  <a:lnTo>
                    <a:pt x="52292" y="639292"/>
                  </a:lnTo>
                  <a:cubicBezTo>
                    <a:pt x="52008" y="638971"/>
                    <a:pt x="51700" y="638663"/>
                    <a:pt x="51379" y="638379"/>
                  </a:cubicBezTo>
                  <a:lnTo>
                    <a:pt x="49552" y="635639"/>
                  </a:lnTo>
                  <a:cubicBezTo>
                    <a:pt x="49219" y="635355"/>
                    <a:pt x="48985" y="634985"/>
                    <a:pt x="48639" y="634725"/>
                  </a:cubicBezTo>
                  <a:cubicBezTo>
                    <a:pt x="48071" y="633516"/>
                    <a:pt x="47109" y="632553"/>
                    <a:pt x="45899" y="631986"/>
                  </a:cubicBezTo>
                  <a:cubicBezTo>
                    <a:pt x="45627" y="631640"/>
                    <a:pt x="45257" y="631393"/>
                    <a:pt x="44985" y="631060"/>
                  </a:cubicBezTo>
                  <a:lnTo>
                    <a:pt x="40407" y="629233"/>
                  </a:lnTo>
                  <a:cubicBezTo>
                    <a:pt x="40123" y="628912"/>
                    <a:pt x="39814" y="628604"/>
                    <a:pt x="39493" y="628320"/>
                  </a:cubicBezTo>
                  <a:lnTo>
                    <a:pt x="36753" y="623753"/>
                  </a:lnTo>
                  <a:cubicBezTo>
                    <a:pt x="36420" y="623470"/>
                    <a:pt x="36186" y="623099"/>
                    <a:pt x="35840" y="622840"/>
                  </a:cubicBezTo>
                  <a:cubicBezTo>
                    <a:pt x="34606" y="620137"/>
                    <a:pt x="31718" y="619582"/>
                    <a:pt x="29434" y="618261"/>
                  </a:cubicBezTo>
                  <a:cubicBezTo>
                    <a:pt x="29151" y="617928"/>
                    <a:pt x="28854" y="617632"/>
                    <a:pt x="28521" y="617348"/>
                  </a:cubicBezTo>
                  <a:lnTo>
                    <a:pt x="25781" y="610954"/>
                  </a:lnTo>
                  <a:cubicBezTo>
                    <a:pt x="25460" y="610658"/>
                    <a:pt x="25189" y="610325"/>
                    <a:pt x="24868" y="610041"/>
                  </a:cubicBezTo>
                  <a:cubicBezTo>
                    <a:pt x="24547" y="609757"/>
                    <a:pt x="24263" y="609424"/>
                    <a:pt x="23955" y="609128"/>
                  </a:cubicBezTo>
                  <a:cubicBezTo>
                    <a:pt x="23646" y="608832"/>
                    <a:pt x="23325" y="608523"/>
                    <a:pt x="23041" y="608202"/>
                  </a:cubicBezTo>
                  <a:lnTo>
                    <a:pt x="21215" y="607289"/>
                  </a:lnTo>
                  <a:cubicBezTo>
                    <a:pt x="20943" y="606956"/>
                    <a:pt x="20598" y="606684"/>
                    <a:pt x="20301" y="606376"/>
                  </a:cubicBezTo>
                  <a:cubicBezTo>
                    <a:pt x="20005" y="606067"/>
                    <a:pt x="19721" y="605734"/>
                    <a:pt x="19388" y="605462"/>
                  </a:cubicBezTo>
                  <a:cubicBezTo>
                    <a:pt x="19104" y="602105"/>
                    <a:pt x="17821" y="598921"/>
                    <a:pt x="15685" y="596317"/>
                  </a:cubicBezTo>
                  <a:cubicBezTo>
                    <a:pt x="15364" y="596033"/>
                    <a:pt x="15093" y="595700"/>
                    <a:pt x="14772" y="595403"/>
                  </a:cubicBezTo>
                  <a:cubicBezTo>
                    <a:pt x="14451" y="595107"/>
                    <a:pt x="14155" y="594811"/>
                    <a:pt x="13858" y="594490"/>
                  </a:cubicBezTo>
                  <a:cubicBezTo>
                    <a:pt x="11008" y="592997"/>
                    <a:pt x="12365" y="590306"/>
                    <a:pt x="12032" y="588097"/>
                  </a:cubicBezTo>
                  <a:cubicBezTo>
                    <a:pt x="11699" y="587813"/>
                    <a:pt x="11464" y="587443"/>
                    <a:pt x="11119" y="587183"/>
                  </a:cubicBezTo>
                  <a:lnTo>
                    <a:pt x="11119" y="584481"/>
                  </a:lnTo>
                  <a:cubicBezTo>
                    <a:pt x="10785" y="584209"/>
                    <a:pt x="10551" y="583839"/>
                    <a:pt x="10205" y="583567"/>
                  </a:cubicBezTo>
                  <a:cubicBezTo>
                    <a:pt x="9897" y="582962"/>
                    <a:pt x="9600" y="582333"/>
                    <a:pt x="9292" y="581741"/>
                  </a:cubicBezTo>
                  <a:cubicBezTo>
                    <a:pt x="8971" y="581457"/>
                    <a:pt x="8700" y="581111"/>
                    <a:pt x="8379" y="580827"/>
                  </a:cubicBezTo>
                  <a:cubicBezTo>
                    <a:pt x="8095" y="580506"/>
                    <a:pt x="7786" y="580198"/>
                    <a:pt x="7465" y="579914"/>
                  </a:cubicBezTo>
                  <a:cubicBezTo>
                    <a:pt x="5935" y="578186"/>
                    <a:pt x="5256" y="575853"/>
                    <a:pt x="5639" y="573570"/>
                  </a:cubicBezTo>
                  <a:cubicBezTo>
                    <a:pt x="6009" y="570682"/>
                    <a:pt x="5355" y="567757"/>
                    <a:pt x="3800" y="565288"/>
                  </a:cubicBezTo>
                  <a:cubicBezTo>
                    <a:pt x="3479" y="564992"/>
                    <a:pt x="3207" y="564659"/>
                    <a:pt x="2886" y="564375"/>
                  </a:cubicBezTo>
                  <a:cubicBezTo>
                    <a:pt x="2603" y="564054"/>
                    <a:pt x="2294" y="563746"/>
                    <a:pt x="1973" y="563462"/>
                  </a:cubicBezTo>
                  <a:cubicBezTo>
                    <a:pt x="1973" y="561487"/>
                    <a:pt x="1973" y="559525"/>
                    <a:pt x="1973" y="557550"/>
                  </a:cubicBezTo>
                  <a:cubicBezTo>
                    <a:pt x="1973" y="554835"/>
                    <a:pt x="2133" y="552119"/>
                    <a:pt x="615" y="549626"/>
                  </a:cubicBezTo>
                  <a:cubicBezTo>
                    <a:pt x="-199" y="548281"/>
                    <a:pt x="221" y="546677"/>
                    <a:pt x="146" y="545171"/>
                  </a:cubicBezTo>
                  <a:cubicBezTo>
                    <a:pt x="492" y="544911"/>
                    <a:pt x="727" y="544541"/>
                    <a:pt x="1060" y="544257"/>
                  </a:cubicBezTo>
                  <a:cubicBezTo>
                    <a:pt x="1171" y="542085"/>
                    <a:pt x="862" y="539913"/>
                    <a:pt x="146" y="537852"/>
                  </a:cubicBezTo>
                  <a:cubicBezTo>
                    <a:pt x="-187" y="537580"/>
                    <a:pt x="-421" y="537210"/>
                    <a:pt x="-767" y="536938"/>
                  </a:cubicBezTo>
                  <a:lnTo>
                    <a:pt x="-767" y="533236"/>
                  </a:lnTo>
                  <a:cubicBezTo>
                    <a:pt x="-421" y="532977"/>
                    <a:pt x="-187" y="532606"/>
                    <a:pt x="146" y="532322"/>
                  </a:cubicBezTo>
                  <a:cubicBezTo>
                    <a:pt x="72" y="529471"/>
                    <a:pt x="443" y="526608"/>
                    <a:pt x="-619" y="523819"/>
                  </a:cubicBezTo>
                  <a:cubicBezTo>
                    <a:pt x="-915" y="522794"/>
                    <a:pt x="-841" y="521696"/>
                    <a:pt x="-421" y="520721"/>
                  </a:cubicBezTo>
                  <a:cubicBezTo>
                    <a:pt x="677" y="517635"/>
                    <a:pt x="-76" y="514426"/>
                    <a:pt x="146" y="511291"/>
                  </a:cubicBezTo>
                  <a:cubicBezTo>
                    <a:pt x="-187" y="511008"/>
                    <a:pt x="-421" y="510637"/>
                    <a:pt x="-767" y="510378"/>
                  </a:cubicBezTo>
                  <a:lnTo>
                    <a:pt x="-767" y="508551"/>
                  </a:lnTo>
                  <a:cubicBezTo>
                    <a:pt x="-421" y="508280"/>
                    <a:pt x="-187" y="507910"/>
                    <a:pt x="146" y="507638"/>
                  </a:cubicBezTo>
                  <a:cubicBezTo>
                    <a:pt x="331" y="504873"/>
                    <a:pt x="1516" y="502232"/>
                    <a:pt x="1060" y="499406"/>
                  </a:cubicBezTo>
                  <a:cubicBezTo>
                    <a:pt x="727" y="499122"/>
                    <a:pt x="492" y="498752"/>
                    <a:pt x="146" y="498493"/>
                  </a:cubicBezTo>
                  <a:lnTo>
                    <a:pt x="146" y="496666"/>
                  </a:lnTo>
                  <a:cubicBezTo>
                    <a:pt x="492" y="496394"/>
                    <a:pt x="727" y="496024"/>
                    <a:pt x="1060" y="495753"/>
                  </a:cubicBezTo>
                  <a:cubicBezTo>
                    <a:pt x="1245" y="493642"/>
                    <a:pt x="615" y="491532"/>
                    <a:pt x="-705" y="489878"/>
                  </a:cubicBezTo>
                  <a:cubicBezTo>
                    <a:pt x="-3285" y="486434"/>
                    <a:pt x="-3346" y="484620"/>
                    <a:pt x="-964" y="480967"/>
                  </a:cubicBezTo>
                  <a:cubicBezTo>
                    <a:pt x="109" y="479313"/>
                    <a:pt x="1208" y="477733"/>
                    <a:pt x="1060" y="475635"/>
                  </a:cubicBezTo>
                  <a:cubicBezTo>
                    <a:pt x="4762" y="478795"/>
                    <a:pt x="4762" y="478795"/>
                    <a:pt x="2788" y="482633"/>
                  </a:cubicBezTo>
                  <a:cubicBezTo>
                    <a:pt x="1418" y="485274"/>
                    <a:pt x="1862" y="486656"/>
                    <a:pt x="4738" y="487348"/>
                  </a:cubicBezTo>
                  <a:cubicBezTo>
                    <a:pt x="9428" y="488557"/>
                    <a:pt x="14179" y="489483"/>
                    <a:pt x="18981" y="490137"/>
                  </a:cubicBezTo>
                  <a:cubicBezTo>
                    <a:pt x="21535" y="490421"/>
                    <a:pt x="24004" y="491161"/>
                    <a:pt x="26608" y="491272"/>
                  </a:cubicBezTo>
                  <a:cubicBezTo>
                    <a:pt x="29212" y="491384"/>
                    <a:pt x="31360" y="494420"/>
                    <a:pt x="32187" y="497653"/>
                  </a:cubicBezTo>
                  <a:cubicBezTo>
                    <a:pt x="34001" y="504491"/>
                    <a:pt x="35136" y="511489"/>
                    <a:pt x="35593" y="518549"/>
                  </a:cubicBezTo>
                  <a:cubicBezTo>
                    <a:pt x="35791" y="522782"/>
                    <a:pt x="36297" y="527003"/>
                    <a:pt x="37124" y="531162"/>
                  </a:cubicBezTo>
                  <a:cubicBezTo>
                    <a:pt x="38802" y="538395"/>
                    <a:pt x="41085" y="545467"/>
                    <a:pt x="43937" y="552317"/>
                  </a:cubicBezTo>
                  <a:cubicBezTo>
                    <a:pt x="48762" y="564499"/>
                    <a:pt x="55625" y="575767"/>
                    <a:pt x="64227" y="585641"/>
                  </a:cubicBezTo>
                  <a:cubicBezTo>
                    <a:pt x="75088" y="598230"/>
                    <a:pt x="87578" y="609091"/>
                    <a:pt x="102932" y="616200"/>
                  </a:cubicBezTo>
                  <a:cubicBezTo>
                    <a:pt x="112152" y="620470"/>
                    <a:pt x="121939" y="623383"/>
                    <a:pt x="131998" y="624839"/>
                  </a:cubicBezTo>
                  <a:cubicBezTo>
                    <a:pt x="142526" y="626333"/>
                    <a:pt x="153264" y="625296"/>
                    <a:pt x="163310" y="621816"/>
                  </a:cubicBezTo>
                  <a:cubicBezTo>
                    <a:pt x="169098" y="619940"/>
                    <a:pt x="174628" y="617336"/>
                    <a:pt x="179762" y="614065"/>
                  </a:cubicBezTo>
                  <a:cubicBezTo>
                    <a:pt x="183921" y="611522"/>
                    <a:pt x="188427" y="609585"/>
                    <a:pt x="193141" y="608313"/>
                  </a:cubicBezTo>
                  <a:cubicBezTo>
                    <a:pt x="199670" y="606301"/>
                    <a:pt x="206002" y="603697"/>
                    <a:pt x="212062" y="600525"/>
                  </a:cubicBezTo>
                  <a:cubicBezTo>
                    <a:pt x="215789" y="598501"/>
                    <a:pt x="219245" y="596021"/>
                    <a:pt x="222343" y="593120"/>
                  </a:cubicBezTo>
                  <a:cubicBezTo>
                    <a:pt x="233685" y="582987"/>
                    <a:pt x="240646" y="570188"/>
                    <a:pt x="245274" y="555933"/>
                  </a:cubicBezTo>
                  <a:cubicBezTo>
                    <a:pt x="246422" y="551848"/>
                    <a:pt x="248841" y="548231"/>
                    <a:pt x="252186" y="545627"/>
                  </a:cubicBezTo>
                  <a:cubicBezTo>
                    <a:pt x="260209" y="539456"/>
                    <a:pt x="263763" y="531051"/>
                    <a:pt x="264528" y="520819"/>
                  </a:cubicBezTo>
                  <a:cubicBezTo>
                    <a:pt x="265207" y="511896"/>
                    <a:pt x="264528" y="502899"/>
                    <a:pt x="266219" y="494074"/>
                  </a:cubicBezTo>
                  <a:cubicBezTo>
                    <a:pt x="268354" y="482793"/>
                    <a:pt x="269243" y="471328"/>
                    <a:pt x="271378" y="460034"/>
                  </a:cubicBezTo>
                  <a:cubicBezTo>
                    <a:pt x="272723" y="452925"/>
                    <a:pt x="273242" y="445656"/>
                    <a:pt x="274340" y="438473"/>
                  </a:cubicBezTo>
                  <a:cubicBezTo>
                    <a:pt x="276056" y="427439"/>
                    <a:pt x="277734" y="416392"/>
                    <a:pt x="279598" y="405371"/>
                  </a:cubicBezTo>
                  <a:cubicBezTo>
                    <a:pt x="281943" y="391510"/>
                    <a:pt x="284992" y="377761"/>
                    <a:pt x="287003" y="363852"/>
                  </a:cubicBezTo>
                  <a:cubicBezTo>
                    <a:pt x="288176" y="355780"/>
                    <a:pt x="289472" y="347733"/>
                    <a:pt x="290780" y="339673"/>
                  </a:cubicBezTo>
                  <a:cubicBezTo>
                    <a:pt x="290867" y="338921"/>
                    <a:pt x="290891" y="338155"/>
                    <a:pt x="290842" y="337390"/>
                  </a:cubicBezTo>
                  <a:cubicBezTo>
                    <a:pt x="290706" y="328886"/>
                    <a:pt x="292076" y="320469"/>
                    <a:pt x="292458" y="312027"/>
                  </a:cubicBezTo>
                  <a:cubicBezTo>
                    <a:pt x="292866" y="301894"/>
                    <a:pt x="293483" y="291675"/>
                    <a:pt x="291953" y="281517"/>
                  </a:cubicBezTo>
                  <a:cubicBezTo>
                    <a:pt x="291459" y="278234"/>
                    <a:pt x="291841" y="274828"/>
                    <a:pt x="291755" y="271470"/>
                  </a:cubicBezTo>
                  <a:cubicBezTo>
                    <a:pt x="291558" y="263892"/>
                    <a:pt x="289879" y="256660"/>
                    <a:pt x="285226" y="250489"/>
                  </a:cubicBezTo>
                  <a:cubicBezTo>
                    <a:pt x="283634" y="248452"/>
                    <a:pt x="281869" y="246564"/>
                    <a:pt x="279944" y="244836"/>
                  </a:cubicBezTo>
                  <a:cubicBezTo>
                    <a:pt x="278314" y="243614"/>
                    <a:pt x="277833" y="241380"/>
                    <a:pt x="278821" y="239591"/>
                  </a:cubicBezTo>
                  <a:cubicBezTo>
                    <a:pt x="280561" y="235394"/>
                    <a:pt x="281931" y="231037"/>
                    <a:pt x="283609" y="226804"/>
                  </a:cubicBezTo>
                  <a:cubicBezTo>
                    <a:pt x="285288" y="222571"/>
                    <a:pt x="286324" y="218473"/>
                    <a:pt x="284276" y="214462"/>
                  </a:cubicBezTo>
                  <a:cubicBezTo>
                    <a:pt x="281807" y="209747"/>
                    <a:pt x="283140" y="205391"/>
                    <a:pt x="284140" y="200787"/>
                  </a:cubicBezTo>
                  <a:cubicBezTo>
                    <a:pt x="286164" y="192542"/>
                    <a:pt x="287213" y="184100"/>
                    <a:pt x="287262" y="175609"/>
                  </a:cubicBezTo>
                  <a:cubicBezTo>
                    <a:pt x="287411" y="172227"/>
                    <a:pt x="286177" y="168944"/>
                    <a:pt x="283856" y="166488"/>
                  </a:cubicBezTo>
                  <a:cubicBezTo>
                    <a:pt x="282276" y="165032"/>
                    <a:pt x="281462" y="162921"/>
                    <a:pt x="281684" y="160786"/>
                  </a:cubicBezTo>
                  <a:cubicBezTo>
                    <a:pt x="281820" y="158811"/>
                    <a:pt x="281684" y="156824"/>
                    <a:pt x="281684" y="154837"/>
                  </a:cubicBezTo>
                  <a:cubicBezTo>
                    <a:pt x="281499" y="153776"/>
                    <a:pt x="281758" y="152677"/>
                    <a:pt x="282400" y="151813"/>
                  </a:cubicBezTo>
                  <a:cubicBezTo>
                    <a:pt x="285424" y="148728"/>
                    <a:pt x="284584" y="145136"/>
                    <a:pt x="283844" y="141557"/>
                  </a:cubicBezTo>
                  <a:cubicBezTo>
                    <a:pt x="282387" y="134436"/>
                    <a:pt x="279857" y="127400"/>
                    <a:pt x="280882" y="120044"/>
                  </a:cubicBezTo>
                  <a:cubicBezTo>
                    <a:pt x="281832" y="113145"/>
                    <a:pt x="283190" y="106320"/>
                    <a:pt x="284930" y="99581"/>
                  </a:cubicBezTo>
                  <a:cubicBezTo>
                    <a:pt x="286189" y="95372"/>
                    <a:pt x="286966" y="91028"/>
                    <a:pt x="287225" y="86634"/>
                  </a:cubicBezTo>
                  <a:cubicBezTo>
                    <a:pt x="287497" y="82796"/>
                    <a:pt x="286090" y="79031"/>
                    <a:pt x="283350" y="76316"/>
                  </a:cubicBezTo>
                  <a:cubicBezTo>
                    <a:pt x="282215" y="75193"/>
                    <a:pt x="281388" y="74119"/>
                    <a:pt x="282116" y="72330"/>
                  </a:cubicBezTo>
                  <a:cubicBezTo>
                    <a:pt x="285337" y="64739"/>
                    <a:pt x="286497" y="56606"/>
                    <a:pt x="288028" y="48596"/>
                  </a:cubicBezTo>
                  <a:cubicBezTo>
                    <a:pt x="289422" y="41474"/>
                    <a:pt x="290385" y="34279"/>
                    <a:pt x="290903" y="27034"/>
                  </a:cubicBezTo>
                  <a:cubicBezTo>
                    <a:pt x="291311" y="20863"/>
                    <a:pt x="284066" y="12890"/>
                    <a:pt x="277438" y="13840"/>
                  </a:cubicBezTo>
                  <a:cubicBezTo>
                    <a:pt x="276685" y="13951"/>
                    <a:pt x="275908" y="13951"/>
                    <a:pt x="275155" y="13840"/>
                  </a:cubicBezTo>
                  <a:cubicBezTo>
                    <a:pt x="273773" y="13605"/>
                    <a:pt x="271613" y="14753"/>
                    <a:pt x="271193" y="12816"/>
                  </a:cubicBezTo>
                  <a:cubicBezTo>
                    <a:pt x="270860" y="11236"/>
                    <a:pt x="273007" y="10668"/>
                    <a:pt x="274168" y="9742"/>
                  </a:cubicBezTo>
                  <a:cubicBezTo>
                    <a:pt x="277697" y="6916"/>
                    <a:pt x="282190" y="6139"/>
                    <a:pt x="286016" y="3942"/>
                  </a:cubicBezTo>
                  <a:cubicBezTo>
                    <a:pt x="289188" y="2127"/>
                    <a:pt x="292508" y="572"/>
                    <a:pt x="295828" y="-995"/>
                  </a:cubicBezTo>
                  <a:cubicBezTo>
                    <a:pt x="298420" y="-2230"/>
                    <a:pt x="299938" y="-1477"/>
                    <a:pt x="299839" y="1177"/>
                  </a:cubicBezTo>
                  <a:cubicBezTo>
                    <a:pt x="299469" y="11347"/>
                    <a:pt x="302715" y="20924"/>
                    <a:pt x="304394" y="30798"/>
                  </a:cubicBezTo>
                  <a:cubicBezTo>
                    <a:pt x="305097" y="34957"/>
                    <a:pt x="305282" y="39215"/>
                    <a:pt x="306023" y="43375"/>
                  </a:cubicBezTo>
                  <a:cubicBezTo>
                    <a:pt x="306998" y="48867"/>
                    <a:pt x="309022" y="54137"/>
                    <a:pt x="309590" y="59716"/>
                  </a:cubicBezTo>
                  <a:cubicBezTo>
                    <a:pt x="309762" y="60444"/>
                    <a:pt x="309886" y="61197"/>
                    <a:pt x="309948" y="61950"/>
                  </a:cubicBezTo>
                  <a:cubicBezTo>
                    <a:pt x="309368" y="70330"/>
                    <a:pt x="310552" y="78649"/>
                    <a:pt x="311034" y="86967"/>
                  </a:cubicBezTo>
                  <a:cubicBezTo>
                    <a:pt x="311416" y="93435"/>
                    <a:pt x="311688" y="99939"/>
                    <a:pt x="312453" y="106419"/>
                  </a:cubicBezTo>
                  <a:cubicBezTo>
                    <a:pt x="312947" y="110603"/>
                    <a:pt x="313292" y="114861"/>
                    <a:pt x="313773" y="119057"/>
                  </a:cubicBezTo>
                  <a:cubicBezTo>
                    <a:pt x="314650" y="126795"/>
                    <a:pt x="313959" y="134571"/>
                    <a:pt x="314724" y="142248"/>
                  </a:cubicBezTo>
                  <a:cubicBezTo>
                    <a:pt x="315378" y="148839"/>
                    <a:pt x="315711" y="155479"/>
                    <a:pt x="317192" y="161995"/>
                  </a:cubicBezTo>
                  <a:cubicBezTo>
                    <a:pt x="318426" y="167500"/>
                    <a:pt x="321154" y="171203"/>
                    <a:pt x="326437" y="172733"/>
                  </a:cubicBezTo>
                  <a:cubicBezTo>
                    <a:pt x="331719" y="174263"/>
                    <a:pt x="335940" y="172264"/>
                    <a:pt x="339594" y="168524"/>
                  </a:cubicBezTo>
                  <a:cubicBezTo>
                    <a:pt x="340618" y="167389"/>
                    <a:pt x="341445" y="166093"/>
                    <a:pt x="342062" y="164698"/>
                  </a:cubicBezTo>
                  <a:cubicBezTo>
                    <a:pt x="343074" y="165427"/>
                    <a:pt x="342593" y="166204"/>
                    <a:pt x="342247" y="167081"/>
                  </a:cubicBezTo>
                  <a:cubicBezTo>
                    <a:pt x="340939" y="170438"/>
                    <a:pt x="339186" y="173807"/>
                    <a:pt x="342136" y="177250"/>
                  </a:cubicBezTo>
                  <a:cubicBezTo>
                    <a:pt x="342963" y="178201"/>
                    <a:pt x="341667" y="178867"/>
                    <a:pt x="341580" y="179719"/>
                  </a:cubicBezTo>
                  <a:cubicBezTo>
                    <a:pt x="341260" y="182706"/>
                    <a:pt x="339643" y="185976"/>
                    <a:pt x="343839" y="187939"/>
                  </a:cubicBezTo>
                  <a:cubicBezTo>
                    <a:pt x="345493" y="188716"/>
                    <a:pt x="345160" y="192456"/>
                    <a:pt x="343654" y="193888"/>
                  </a:cubicBezTo>
                  <a:cubicBezTo>
                    <a:pt x="340593" y="196788"/>
                    <a:pt x="340581" y="196899"/>
                    <a:pt x="342728" y="200207"/>
                  </a:cubicBezTo>
                  <a:cubicBezTo>
                    <a:pt x="344493" y="202922"/>
                    <a:pt x="344382" y="203786"/>
                    <a:pt x="341926" y="206131"/>
                  </a:cubicBezTo>
                  <a:cubicBezTo>
                    <a:pt x="340001" y="207982"/>
                    <a:pt x="339939" y="208970"/>
                    <a:pt x="341988" y="211364"/>
                  </a:cubicBezTo>
                  <a:cubicBezTo>
                    <a:pt x="343037" y="212598"/>
                    <a:pt x="342988" y="213129"/>
                    <a:pt x="341655" y="214178"/>
                  </a:cubicBezTo>
                  <a:cubicBezTo>
                    <a:pt x="338791" y="216387"/>
                    <a:pt x="338853" y="216572"/>
                    <a:pt x="341284" y="219757"/>
                  </a:cubicBezTo>
                  <a:cubicBezTo>
                    <a:pt x="342111" y="220843"/>
                    <a:pt x="342000" y="221411"/>
                    <a:pt x="340902" y="222312"/>
                  </a:cubicBezTo>
                  <a:cubicBezTo>
                    <a:pt x="337865" y="224842"/>
                    <a:pt x="337878" y="224965"/>
                    <a:pt x="340211" y="227890"/>
                  </a:cubicBezTo>
                  <a:cubicBezTo>
                    <a:pt x="341445" y="229384"/>
                    <a:pt x="341445" y="230285"/>
                    <a:pt x="339754" y="231593"/>
                  </a:cubicBezTo>
                  <a:cubicBezTo>
                    <a:pt x="336989" y="233716"/>
                    <a:pt x="337051" y="234333"/>
                    <a:pt x="339112" y="236949"/>
                  </a:cubicBezTo>
                  <a:cubicBezTo>
                    <a:pt x="340741" y="239023"/>
                    <a:pt x="340655" y="239788"/>
                    <a:pt x="338581" y="241677"/>
                  </a:cubicBezTo>
                  <a:cubicBezTo>
                    <a:pt x="336212" y="243824"/>
                    <a:pt x="336113" y="244269"/>
                    <a:pt x="338421" y="247144"/>
                  </a:cubicBezTo>
                  <a:cubicBezTo>
                    <a:pt x="339594" y="248637"/>
                    <a:pt x="339569" y="249539"/>
                    <a:pt x="337890" y="250847"/>
                  </a:cubicBezTo>
                  <a:cubicBezTo>
                    <a:pt x="335138" y="252933"/>
                    <a:pt x="335138" y="253574"/>
                    <a:pt x="337347" y="256191"/>
                  </a:cubicBezTo>
                  <a:cubicBezTo>
                    <a:pt x="338581" y="257635"/>
                    <a:pt x="338952" y="258807"/>
                    <a:pt x="337100" y="259894"/>
                  </a:cubicBezTo>
                  <a:cubicBezTo>
                    <a:pt x="335249" y="260980"/>
                    <a:pt x="335274" y="262708"/>
                    <a:pt x="336286" y="264115"/>
                  </a:cubicBezTo>
                  <a:cubicBezTo>
                    <a:pt x="337606" y="265929"/>
                    <a:pt x="338075" y="267089"/>
                    <a:pt x="335718" y="268447"/>
                  </a:cubicBezTo>
                  <a:cubicBezTo>
                    <a:pt x="334113" y="269372"/>
                    <a:pt x="334410" y="271162"/>
                    <a:pt x="335422" y="272433"/>
                  </a:cubicBezTo>
                  <a:cubicBezTo>
                    <a:pt x="336434" y="273704"/>
                    <a:pt x="336952" y="274568"/>
                    <a:pt x="335101" y="275593"/>
                  </a:cubicBezTo>
                  <a:cubicBezTo>
                    <a:pt x="333249" y="276617"/>
                    <a:pt x="333459" y="278407"/>
                    <a:pt x="334595" y="279826"/>
                  </a:cubicBezTo>
                  <a:cubicBezTo>
                    <a:pt x="335730" y="281246"/>
                    <a:pt x="335829" y="281961"/>
                    <a:pt x="334089" y="282973"/>
                  </a:cubicBezTo>
                  <a:cubicBezTo>
                    <a:pt x="332349" y="283986"/>
                    <a:pt x="332632" y="285788"/>
                    <a:pt x="333731" y="287244"/>
                  </a:cubicBezTo>
                  <a:cubicBezTo>
                    <a:pt x="334965" y="288885"/>
                    <a:pt x="335261" y="290194"/>
                    <a:pt x="333064" y="291194"/>
                  </a:cubicBezTo>
                  <a:cubicBezTo>
                    <a:pt x="332188" y="291588"/>
                    <a:pt x="331756" y="292588"/>
                    <a:pt x="332077" y="293501"/>
                  </a:cubicBezTo>
                  <a:cubicBezTo>
                    <a:pt x="332583" y="295316"/>
                    <a:pt x="334040" y="297105"/>
                    <a:pt x="331361" y="298512"/>
                  </a:cubicBezTo>
                  <a:cubicBezTo>
                    <a:pt x="330942" y="298722"/>
                    <a:pt x="331361" y="299672"/>
                    <a:pt x="331892" y="300055"/>
                  </a:cubicBezTo>
                  <a:cubicBezTo>
                    <a:pt x="332706" y="300771"/>
                    <a:pt x="333089" y="301857"/>
                    <a:pt x="332904" y="302931"/>
                  </a:cubicBezTo>
                  <a:cubicBezTo>
                    <a:pt x="332238" y="303597"/>
                    <a:pt x="331373" y="304029"/>
                    <a:pt x="330435" y="304165"/>
                  </a:cubicBezTo>
                  <a:cubicBezTo>
                    <a:pt x="323104" y="304980"/>
                    <a:pt x="319698" y="310040"/>
                    <a:pt x="316662" y="316063"/>
                  </a:cubicBezTo>
                  <a:cubicBezTo>
                    <a:pt x="305455" y="338341"/>
                    <a:pt x="300777" y="362358"/>
                    <a:pt x="297556" y="386747"/>
                  </a:cubicBezTo>
                  <a:cubicBezTo>
                    <a:pt x="295705" y="400829"/>
                    <a:pt x="292619" y="414652"/>
                    <a:pt x="289521" y="428463"/>
                  </a:cubicBezTo>
                  <a:cubicBezTo>
                    <a:pt x="284646" y="449075"/>
                    <a:pt x="281301" y="470019"/>
                    <a:pt x="279512" y="491124"/>
                  </a:cubicBezTo>
                  <a:cubicBezTo>
                    <a:pt x="278709" y="501578"/>
                    <a:pt x="278845" y="512106"/>
                    <a:pt x="277364" y="522535"/>
                  </a:cubicBezTo>
                  <a:cubicBezTo>
                    <a:pt x="275303" y="536852"/>
                    <a:pt x="273254" y="551268"/>
                    <a:pt x="267688" y="564745"/>
                  </a:cubicBezTo>
                  <a:cubicBezTo>
                    <a:pt x="261418" y="579877"/>
                    <a:pt x="251693" y="593330"/>
                    <a:pt x="239301" y="604043"/>
                  </a:cubicBezTo>
                  <a:cubicBezTo>
                    <a:pt x="226848" y="614916"/>
                    <a:pt x="213209" y="623938"/>
                    <a:pt x="197338" y="629320"/>
                  </a:cubicBezTo>
                  <a:cubicBezTo>
                    <a:pt x="187464" y="632677"/>
                    <a:pt x="185514" y="639194"/>
                    <a:pt x="190599" y="648783"/>
                  </a:cubicBezTo>
                  <a:cubicBezTo>
                    <a:pt x="191166" y="649857"/>
                    <a:pt x="191833" y="650919"/>
                    <a:pt x="191240" y="652202"/>
                  </a:cubicBezTo>
                  <a:cubicBezTo>
                    <a:pt x="190179" y="652103"/>
                    <a:pt x="189179" y="651647"/>
                    <a:pt x="188414" y="650894"/>
                  </a:cubicBezTo>
                  <a:cubicBezTo>
                    <a:pt x="186303" y="649388"/>
                    <a:pt x="184008" y="649401"/>
                    <a:pt x="181478" y="649734"/>
                  </a:cubicBezTo>
                  <a:cubicBezTo>
                    <a:pt x="177035" y="650301"/>
                    <a:pt x="173023" y="652980"/>
                    <a:pt x="168333" y="652202"/>
                  </a:cubicBezTo>
                  <a:cubicBezTo>
                    <a:pt x="167099" y="652017"/>
                    <a:pt x="165865" y="652313"/>
                    <a:pt x="164791" y="651622"/>
                  </a:cubicBezTo>
                  <a:cubicBezTo>
                    <a:pt x="161829" y="649598"/>
                    <a:pt x="157904" y="649709"/>
                    <a:pt x="155053" y="651894"/>
                  </a:cubicBezTo>
                  <a:cubicBezTo>
                    <a:pt x="154633" y="652066"/>
                    <a:pt x="154189" y="652178"/>
                    <a:pt x="153733" y="652190"/>
                  </a:cubicBezTo>
                  <a:lnTo>
                    <a:pt x="150968" y="652079"/>
                  </a:lnTo>
                  <a:cubicBezTo>
                    <a:pt x="150190" y="651375"/>
                    <a:pt x="149005" y="652079"/>
                    <a:pt x="148253" y="651277"/>
                  </a:cubicBezTo>
                  <a:lnTo>
                    <a:pt x="148253" y="651277"/>
                  </a:lnTo>
                  <a:cubicBezTo>
                    <a:pt x="145797" y="648191"/>
                    <a:pt x="142637" y="651560"/>
                    <a:pt x="139996" y="650277"/>
                  </a:cubicBezTo>
                  <a:close/>
                </a:path>
              </a:pathLst>
            </a:custGeom>
            <a:solidFill>
              <a:srgbClr val="020202"/>
            </a:solidFill>
            <a:ln w="1231" cap="flat">
              <a:noFill/>
              <a:prstDash val="solid"/>
              <a:miter/>
            </a:ln>
          </p:spPr>
          <p:txBody>
            <a:bodyPr rtlCol="0" anchor="ctr"/>
            <a:lstStyle/>
            <a:p>
              <a:endParaRPr lang="es-CO"/>
            </a:p>
          </p:txBody>
        </p:sp>
        <p:sp>
          <p:nvSpPr>
            <p:cNvPr id="619" name="Freeform: Shape 618">
              <a:extLst>
                <a:ext uri="{FF2B5EF4-FFF2-40B4-BE49-F238E27FC236}">
                  <a16:creationId xmlns:a16="http://schemas.microsoft.com/office/drawing/2014/main" id="{6495DB9A-CAC2-F491-0083-18C0E4ACDE6C}"/>
                </a:ext>
              </a:extLst>
            </p:cNvPr>
            <p:cNvSpPr/>
            <p:nvPr/>
          </p:nvSpPr>
          <p:spPr>
            <a:xfrm>
              <a:off x="-1079175" y="7358356"/>
              <a:ext cx="205931" cy="272547"/>
            </a:xfrm>
            <a:custGeom>
              <a:avLst/>
              <a:gdLst>
                <a:gd name="connsiteX0" fmla="*/ 139023 w 205931"/>
                <a:gd name="connsiteY0" fmla="*/ 54382 h 272547"/>
                <a:gd name="connsiteX1" fmla="*/ 135320 w 205931"/>
                <a:gd name="connsiteY1" fmla="*/ 53148 h 272547"/>
                <a:gd name="connsiteX2" fmla="*/ 122422 w 205931"/>
                <a:gd name="connsiteY2" fmla="*/ 53271 h 272547"/>
                <a:gd name="connsiteX3" fmla="*/ 119868 w 205931"/>
                <a:gd name="connsiteY3" fmla="*/ 53382 h 272547"/>
                <a:gd name="connsiteX4" fmla="*/ 114931 w 205931"/>
                <a:gd name="connsiteY4" fmla="*/ 52715 h 272547"/>
                <a:gd name="connsiteX5" fmla="*/ 111586 w 205931"/>
                <a:gd name="connsiteY5" fmla="*/ 52061 h 272547"/>
                <a:gd name="connsiteX6" fmla="*/ 107007 w 205931"/>
                <a:gd name="connsiteY6" fmla="*/ 49741 h 272547"/>
                <a:gd name="connsiteX7" fmla="*/ 89728 w 205931"/>
                <a:gd name="connsiteY7" fmla="*/ 50716 h 272547"/>
                <a:gd name="connsiteX8" fmla="*/ 83298 w 205931"/>
                <a:gd name="connsiteY8" fmla="*/ 57652 h 272547"/>
                <a:gd name="connsiteX9" fmla="*/ 82323 w 205931"/>
                <a:gd name="connsiteY9" fmla="*/ 65774 h 272547"/>
                <a:gd name="connsiteX10" fmla="*/ 82323 w 205931"/>
                <a:gd name="connsiteY10" fmla="*/ 68933 h 272547"/>
                <a:gd name="connsiteX11" fmla="*/ 83137 w 205931"/>
                <a:gd name="connsiteY11" fmla="*/ 81028 h 272547"/>
                <a:gd name="connsiteX12" fmla="*/ 84088 w 205931"/>
                <a:gd name="connsiteY12" fmla="*/ 86348 h 272547"/>
                <a:gd name="connsiteX13" fmla="*/ 84519 w 205931"/>
                <a:gd name="connsiteY13" fmla="*/ 91149 h 272547"/>
                <a:gd name="connsiteX14" fmla="*/ 85198 w 205931"/>
                <a:gd name="connsiteY14" fmla="*/ 101393 h 272547"/>
                <a:gd name="connsiteX15" fmla="*/ 85544 w 205931"/>
                <a:gd name="connsiteY15" fmla="*/ 107169 h 272547"/>
                <a:gd name="connsiteX16" fmla="*/ 86297 w 205931"/>
                <a:gd name="connsiteY16" fmla="*/ 119191 h 272547"/>
                <a:gd name="connsiteX17" fmla="*/ 86433 w 205931"/>
                <a:gd name="connsiteY17" fmla="*/ 123621 h 272547"/>
                <a:gd name="connsiteX18" fmla="*/ 86433 w 205931"/>
                <a:gd name="connsiteY18" fmla="*/ 137815 h 272547"/>
                <a:gd name="connsiteX19" fmla="*/ 86050 w 205931"/>
                <a:gd name="connsiteY19" fmla="*/ 141752 h 272547"/>
                <a:gd name="connsiteX20" fmla="*/ 85285 w 205931"/>
                <a:gd name="connsiteY20" fmla="*/ 155390 h 272547"/>
                <a:gd name="connsiteX21" fmla="*/ 84631 w 205931"/>
                <a:gd name="connsiteY21" fmla="*/ 160105 h 272547"/>
                <a:gd name="connsiteX22" fmla="*/ 82236 w 205931"/>
                <a:gd name="connsiteY22" fmla="*/ 173570 h 272547"/>
                <a:gd name="connsiteX23" fmla="*/ 80249 w 205931"/>
                <a:gd name="connsiteY23" fmla="*/ 182123 h 272547"/>
                <a:gd name="connsiteX24" fmla="*/ 77781 w 205931"/>
                <a:gd name="connsiteY24" fmla="*/ 192058 h 272547"/>
                <a:gd name="connsiteX25" fmla="*/ 75473 w 205931"/>
                <a:gd name="connsiteY25" fmla="*/ 199563 h 272547"/>
                <a:gd name="connsiteX26" fmla="*/ 71252 w 205931"/>
                <a:gd name="connsiteY26" fmla="*/ 211596 h 272547"/>
                <a:gd name="connsiteX27" fmla="*/ 69203 w 205931"/>
                <a:gd name="connsiteY27" fmla="*/ 216854 h 272547"/>
                <a:gd name="connsiteX28" fmla="*/ 64488 w 205931"/>
                <a:gd name="connsiteY28" fmla="*/ 222396 h 272547"/>
                <a:gd name="connsiteX29" fmla="*/ 62106 w 205931"/>
                <a:gd name="connsiteY29" fmla="*/ 228567 h 272547"/>
                <a:gd name="connsiteX30" fmla="*/ 58749 w 205931"/>
                <a:gd name="connsiteY30" fmla="*/ 235589 h 272547"/>
                <a:gd name="connsiteX31" fmla="*/ 53245 w 205931"/>
                <a:gd name="connsiteY31" fmla="*/ 240366 h 272547"/>
                <a:gd name="connsiteX32" fmla="*/ 50505 w 205931"/>
                <a:gd name="connsiteY32" fmla="*/ 245982 h 272547"/>
                <a:gd name="connsiteX33" fmla="*/ 45568 w 205931"/>
                <a:gd name="connsiteY33" fmla="*/ 252560 h 272547"/>
                <a:gd name="connsiteX34" fmla="*/ 37298 w 205931"/>
                <a:gd name="connsiteY34" fmla="*/ 261829 h 272547"/>
                <a:gd name="connsiteX35" fmla="*/ 36336 w 205931"/>
                <a:gd name="connsiteY35" fmla="*/ 263335 h 272547"/>
                <a:gd name="connsiteX36" fmla="*/ 24648 w 205931"/>
                <a:gd name="connsiteY36" fmla="*/ 270975 h 272547"/>
                <a:gd name="connsiteX37" fmla="*/ 15749 w 205931"/>
                <a:gd name="connsiteY37" fmla="*/ 246734 h 272547"/>
                <a:gd name="connsiteX38" fmla="*/ 1197 w 205931"/>
                <a:gd name="connsiteY38" fmla="*/ 235441 h 272547"/>
                <a:gd name="connsiteX39" fmla="*/ 543 w 205931"/>
                <a:gd name="connsiteY39" fmla="*/ 226345 h 272547"/>
                <a:gd name="connsiteX40" fmla="*/ 10602 w 205931"/>
                <a:gd name="connsiteY40" fmla="*/ 217854 h 272547"/>
                <a:gd name="connsiteX41" fmla="*/ 13774 w 205931"/>
                <a:gd name="connsiteY41" fmla="*/ 211967 h 272547"/>
                <a:gd name="connsiteX42" fmla="*/ 18884 w 205931"/>
                <a:gd name="connsiteY42" fmla="*/ 200427 h 272547"/>
                <a:gd name="connsiteX43" fmla="*/ 34929 w 205931"/>
                <a:gd name="connsiteY43" fmla="*/ 174508 h 272547"/>
                <a:gd name="connsiteX44" fmla="*/ 37459 w 205931"/>
                <a:gd name="connsiteY44" fmla="*/ 164017 h 272547"/>
                <a:gd name="connsiteX45" fmla="*/ 37989 w 205931"/>
                <a:gd name="connsiteY45" fmla="*/ 159981 h 272547"/>
                <a:gd name="connsiteX46" fmla="*/ 44519 w 205931"/>
                <a:gd name="connsiteY46" fmla="*/ 124794 h 272547"/>
                <a:gd name="connsiteX47" fmla="*/ 47740 w 205931"/>
                <a:gd name="connsiteY47" fmla="*/ 99147 h 272547"/>
                <a:gd name="connsiteX48" fmla="*/ 48369 w 205931"/>
                <a:gd name="connsiteY48" fmla="*/ 84632 h 272547"/>
                <a:gd name="connsiteX49" fmla="*/ 49530 w 205931"/>
                <a:gd name="connsiteY49" fmla="*/ 47285 h 272547"/>
                <a:gd name="connsiteX50" fmla="*/ 56355 w 205931"/>
                <a:gd name="connsiteY50" fmla="*/ 16430 h 272547"/>
                <a:gd name="connsiteX51" fmla="*/ 77682 w 205931"/>
                <a:gd name="connsiteY51" fmla="*/ 286 h 272547"/>
                <a:gd name="connsiteX52" fmla="*/ 89358 w 205931"/>
                <a:gd name="connsiteY52" fmla="*/ -1343 h 272547"/>
                <a:gd name="connsiteX53" fmla="*/ 100071 w 205931"/>
                <a:gd name="connsiteY53" fmla="*/ 89 h 272547"/>
                <a:gd name="connsiteX54" fmla="*/ 108007 w 205931"/>
                <a:gd name="connsiteY54" fmla="*/ 2014 h 272547"/>
                <a:gd name="connsiteX55" fmla="*/ 114178 w 205931"/>
                <a:gd name="connsiteY55" fmla="*/ 1273 h 272547"/>
                <a:gd name="connsiteX56" fmla="*/ 118102 w 205931"/>
                <a:gd name="connsiteY56" fmla="*/ 557 h 272547"/>
                <a:gd name="connsiteX57" fmla="*/ 138541 w 205931"/>
                <a:gd name="connsiteY57" fmla="*/ 4569 h 272547"/>
                <a:gd name="connsiteX58" fmla="*/ 165410 w 205931"/>
                <a:gd name="connsiteY58" fmla="*/ 8703 h 272547"/>
                <a:gd name="connsiteX59" fmla="*/ 196377 w 205931"/>
                <a:gd name="connsiteY59" fmla="*/ 9481 h 272547"/>
                <a:gd name="connsiteX60" fmla="*/ 200079 w 205931"/>
                <a:gd name="connsiteY60" fmla="*/ 9481 h 272547"/>
                <a:gd name="connsiteX61" fmla="*/ 202326 w 205931"/>
                <a:gd name="connsiteY61" fmla="*/ 14356 h 272547"/>
                <a:gd name="connsiteX62" fmla="*/ 186787 w 205931"/>
                <a:gd name="connsiteY62" fmla="*/ 20638 h 272547"/>
                <a:gd name="connsiteX63" fmla="*/ 154759 w 205931"/>
                <a:gd name="connsiteY63" fmla="*/ 26698 h 272547"/>
                <a:gd name="connsiteX64" fmla="*/ 139825 w 205931"/>
                <a:gd name="connsiteY64" fmla="*/ 49803 h 272547"/>
                <a:gd name="connsiteX65" fmla="*/ 139023 w 205931"/>
                <a:gd name="connsiteY65" fmla="*/ 54382 h 27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205931" h="272547">
                  <a:moveTo>
                    <a:pt x="139023" y="54382"/>
                  </a:moveTo>
                  <a:cubicBezTo>
                    <a:pt x="137788" y="54221"/>
                    <a:pt x="136554" y="54579"/>
                    <a:pt x="135320" y="53148"/>
                  </a:cubicBezTo>
                  <a:cubicBezTo>
                    <a:pt x="132197" y="49445"/>
                    <a:pt x="125743" y="49568"/>
                    <a:pt x="122422" y="53271"/>
                  </a:cubicBezTo>
                  <a:cubicBezTo>
                    <a:pt x="121460" y="54345"/>
                    <a:pt x="120682" y="54505"/>
                    <a:pt x="119868" y="53382"/>
                  </a:cubicBezTo>
                  <a:cubicBezTo>
                    <a:pt x="118411" y="51457"/>
                    <a:pt x="116942" y="50975"/>
                    <a:pt x="114931" y="52715"/>
                  </a:cubicBezTo>
                  <a:cubicBezTo>
                    <a:pt x="113758" y="53715"/>
                    <a:pt x="112388" y="53789"/>
                    <a:pt x="111586" y="52061"/>
                  </a:cubicBezTo>
                  <a:cubicBezTo>
                    <a:pt x="110660" y="50074"/>
                    <a:pt x="108895" y="49852"/>
                    <a:pt x="107007" y="49741"/>
                  </a:cubicBezTo>
                  <a:cubicBezTo>
                    <a:pt x="101218" y="49383"/>
                    <a:pt x="95492" y="50148"/>
                    <a:pt x="89728" y="50716"/>
                  </a:cubicBezTo>
                  <a:cubicBezTo>
                    <a:pt x="87469" y="50938"/>
                    <a:pt x="83433" y="55209"/>
                    <a:pt x="83298" y="57652"/>
                  </a:cubicBezTo>
                  <a:cubicBezTo>
                    <a:pt x="83174" y="60380"/>
                    <a:pt x="82853" y="63095"/>
                    <a:pt x="82323" y="65774"/>
                  </a:cubicBezTo>
                  <a:cubicBezTo>
                    <a:pt x="82026" y="66810"/>
                    <a:pt x="82026" y="67896"/>
                    <a:pt x="82323" y="68933"/>
                  </a:cubicBezTo>
                  <a:cubicBezTo>
                    <a:pt x="84051" y="72895"/>
                    <a:pt x="82915" y="77005"/>
                    <a:pt x="83137" y="81028"/>
                  </a:cubicBezTo>
                  <a:cubicBezTo>
                    <a:pt x="83236" y="82855"/>
                    <a:pt x="83137" y="84731"/>
                    <a:pt x="84088" y="86348"/>
                  </a:cubicBezTo>
                  <a:cubicBezTo>
                    <a:pt x="84890" y="87817"/>
                    <a:pt x="85038" y="89557"/>
                    <a:pt x="84519" y="91149"/>
                  </a:cubicBezTo>
                  <a:cubicBezTo>
                    <a:pt x="83767" y="94568"/>
                    <a:pt x="83483" y="98085"/>
                    <a:pt x="85198" y="101393"/>
                  </a:cubicBezTo>
                  <a:cubicBezTo>
                    <a:pt x="86000" y="103220"/>
                    <a:pt x="86124" y="105269"/>
                    <a:pt x="85544" y="107169"/>
                  </a:cubicBezTo>
                  <a:cubicBezTo>
                    <a:pt x="84717" y="111217"/>
                    <a:pt x="84310" y="115278"/>
                    <a:pt x="86297" y="119191"/>
                  </a:cubicBezTo>
                  <a:cubicBezTo>
                    <a:pt x="86963" y="120585"/>
                    <a:pt x="87013" y="122190"/>
                    <a:pt x="86433" y="123621"/>
                  </a:cubicBezTo>
                  <a:cubicBezTo>
                    <a:pt x="84803" y="128361"/>
                    <a:pt x="84236" y="133075"/>
                    <a:pt x="86433" y="137815"/>
                  </a:cubicBezTo>
                  <a:cubicBezTo>
                    <a:pt x="86914" y="139111"/>
                    <a:pt x="86778" y="140567"/>
                    <a:pt x="86050" y="141752"/>
                  </a:cubicBezTo>
                  <a:cubicBezTo>
                    <a:pt x="84100" y="146195"/>
                    <a:pt x="83051" y="150737"/>
                    <a:pt x="85285" y="155390"/>
                  </a:cubicBezTo>
                  <a:cubicBezTo>
                    <a:pt x="86161" y="157204"/>
                    <a:pt x="85495" y="158661"/>
                    <a:pt x="84631" y="160105"/>
                  </a:cubicBezTo>
                  <a:cubicBezTo>
                    <a:pt x="82113" y="164116"/>
                    <a:pt x="81249" y="168942"/>
                    <a:pt x="82236" y="173570"/>
                  </a:cubicBezTo>
                  <a:cubicBezTo>
                    <a:pt x="82878" y="176569"/>
                    <a:pt x="82150" y="179716"/>
                    <a:pt x="80249" y="182123"/>
                  </a:cubicBezTo>
                  <a:cubicBezTo>
                    <a:pt x="78114" y="184962"/>
                    <a:pt x="77225" y="188554"/>
                    <a:pt x="77781" y="192058"/>
                  </a:cubicBezTo>
                  <a:cubicBezTo>
                    <a:pt x="78262" y="194786"/>
                    <a:pt x="77398" y="197576"/>
                    <a:pt x="75473" y="199563"/>
                  </a:cubicBezTo>
                  <a:cubicBezTo>
                    <a:pt x="72375" y="203006"/>
                    <a:pt x="70536" y="206845"/>
                    <a:pt x="71252" y="211596"/>
                  </a:cubicBezTo>
                  <a:cubicBezTo>
                    <a:pt x="71610" y="213596"/>
                    <a:pt x="70820" y="215632"/>
                    <a:pt x="69203" y="216854"/>
                  </a:cubicBezTo>
                  <a:cubicBezTo>
                    <a:pt x="67463" y="218545"/>
                    <a:pt x="65883" y="220409"/>
                    <a:pt x="64488" y="222396"/>
                  </a:cubicBezTo>
                  <a:cubicBezTo>
                    <a:pt x="62921" y="224062"/>
                    <a:pt x="62069" y="226284"/>
                    <a:pt x="62106" y="228567"/>
                  </a:cubicBezTo>
                  <a:cubicBezTo>
                    <a:pt x="62341" y="231344"/>
                    <a:pt x="61057" y="234022"/>
                    <a:pt x="58749" y="235589"/>
                  </a:cubicBezTo>
                  <a:cubicBezTo>
                    <a:pt x="56787" y="236997"/>
                    <a:pt x="55343" y="239021"/>
                    <a:pt x="53245" y="240366"/>
                  </a:cubicBezTo>
                  <a:cubicBezTo>
                    <a:pt x="51146" y="241711"/>
                    <a:pt x="51097" y="243994"/>
                    <a:pt x="50505" y="245982"/>
                  </a:cubicBezTo>
                  <a:cubicBezTo>
                    <a:pt x="49875" y="248783"/>
                    <a:pt x="48073" y="251178"/>
                    <a:pt x="45568" y="252560"/>
                  </a:cubicBezTo>
                  <a:cubicBezTo>
                    <a:pt x="41865" y="254609"/>
                    <a:pt x="38422" y="257275"/>
                    <a:pt x="37298" y="261829"/>
                  </a:cubicBezTo>
                  <a:cubicBezTo>
                    <a:pt x="37150" y="262421"/>
                    <a:pt x="36817" y="262952"/>
                    <a:pt x="36336" y="263335"/>
                  </a:cubicBezTo>
                  <a:cubicBezTo>
                    <a:pt x="32571" y="266075"/>
                    <a:pt x="29325" y="269629"/>
                    <a:pt x="24648" y="270975"/>
                  </a:cubicBezTo>
                  <a:cubicBezTo>
                    <a:pt x="24043" y="262027"/>
                    <a:pt x="21895" y="253831"/>
                    <a:pt x="15749" y="246734"/>
                  </a:cubicBezTo>
                  <a:cubicBezTo>
                    <a:pt x="11725" y="242008"/>
                    <a:pt x="6776" y="238169"/>
                    <a:pt x="1197" y="235441"/>
                  </a:cubicBezTo>
                  <a:cubicBezTo>
                    <a:pt x="-3739" y="232973"/>
                    <a:pt x="-4011" y="229776"/>
                    <a:pt x="543" y="226345"/>
                  </a:cubicBezTo>
                  <a:cubicBezTo>
                    <a:pt x="4123" y="223790"/>
                    <a:pt x="7492" y="220952"/>
                    <a:pt x="10602" y="217854"/>
                  </a:cubicBezTo>
                  <a:cubicBezTo>
                    <a:pt x="12268" y="216286"/>
                    <a:pt x="13379" y="214225"/>
                    <a:pt x="13774" y="211967"/>
                  </a:cubicBezTo>
                  <a:cubicBezTo>
                    <a:pt x="14539" y="207770"/>
                    <a:pt x="16292" y="203808"/>
                    <a:pt x="18884" y="200427"/>
                  </a:cubicBezTo>
                  <a:cubicBezTo>
                    <a:pt x="24895" y="192219"/>
                    <a:pt x="30263" y="183555"/>
                    <a:pt x="34929" y="174508"/>
                  </a:cubicBezTo>
                  <a:cubicBezTo>
                    <a:pt x="36731" y="171312"/>
                    <a:pt x="37607" y="167683"/>
                    <a:pt x="37459" y="164017"/>
                  </a:cubicBezTo>
                  <a:cubicBezTo>
                    <a:pt x="37409" y="162647"/>
                    <a:pt x="37582" y="161290"/>
                    <a:pt x="37989" y="159981"/>
                  </a:cubicBezTo>
                  <a:cubicBezTo>
                    <a:pt x="40878" y="148392"/>
                    <a:pt x="43062" y="136642"/>
                    <a:pt x="44519" y="124794"/>
                  </a:cubicBezTo>
                  <a:cubicBezTo>
                    <a:pt x="45753" y="116278"/>
                    <a:pt x="47160" y="107774"/>
                    <a:pt x="47740" y="99147"/>
                  </a:cubicBezTo>
                  <a:cubicBezTo>
                    <a:pt x="48061" y="94309"/>
                    <a:pt x="48419" y="89470"/>
                    <a:pt x="48369" y="84632"/>
                  </a:cubicBezTo>
                  <a:cubicBezTo>
                    <a:pt x="48258" y="72167"/>
                    <a:pt x="49344" y="59750"/>
                    <a:pt x="49530" y="47285"/>
                  </a:cubicBezTo>
                  <a:cubicBezTo>
                    <a:pt x="49677" y="36695"/>
                    <a:pt x="52578" y="26377"/>
                    <a:pt x="56355" y="16430"/>
                  </a:cubicBezTo>
                  <a:cubicBezTo>
                    <a:pt x="60131" y="6482"/>
                    <a:pt x="67697" y="2014"/>
                    <a:pt x="77682" y="286"/>
                  </a:cubicBezTo>
                  <a:cubicBezTo>
                    <a:pt x="81570" y="-381"/>
                    <a:pt x="85495" y="-504"/>
                    <a:pt x="89358" y="-1343"/>
                  </a:cubicBezTo>
                  <a:cubicBezTo>
                    <a:pt x="92962" y="-2108"/>
                    <a:pt x="96553" y="-788"/>
                    <a:pt x="100071" y="89"/>
                  </a:cubicBezTo>
                  <a:cubicBezTo>
                    <a:pt x="102724" y="742"/>
                    <a:pt x="105341" y="1520"/>
                    <a:pt x="108007" y="2014"/>
                  </a:cubicBezTo>
                  <a:cubicBezTo>
                    <a:pt x="110080" y="2520"/>
                    <a:pt x="112277" y="2261"/>
                    <a:pt x="114178" y="1273"/>
                  </a:cubicBezTo>
                  <a:cubicBezTo>
                    <a:pt x="115325" y="483"/>
                    <a:pt x="116757" y="224"/>
                    <a:pt x="118102" y="557"/>
                  </a:cubicBezTo>
                  <a:cubicBezTo>
                    <a:pt x="124842" y="2273"/>
                    <a:pt x="131654" y="3606"/>
                    <a:pt x="138541" y="4569"/>
                  </a:cubicBezTo>
                  <a:cubicBezTo>
                    <a:pt x="147477" y="6087"/>
                    <a:pt x="156425" y="7519"/>
                    <a:pt x="165410" y="8703"/>
                  </a:cubicBezTo>
                  <a:cubicBezTo>
                    <a:pt x="175753" y="10061"/>
                    <a:pt x="186059" y="9086"/>
                    <a:pt x="196377" y="9481"/>
                  </a:cubicBezTo>
                  <a:cubicBezTo>
                    <a:pt x="197611" y="9481"/>
                    <a:pt x="198845" y="9382"/>
                    <a:pt x="200079" y="9481"/>
                  </a:cubicBezTo>
                  <a:cubicBezTo>
                    <a:pt x="203301" y="9876"/>
                    <a:pt x="204066" y="11604"/>
                    <a:pt x="202326" y="14356"/>
                  </a:cubicBezTo>
                  <a:cubicBezTo>
                    <a:pt x="198561" y="20305"/>
                    <a:pt x="193871" y="22267"/>
                    <a:pt x="186787" y="20638"/>
                  </a:cubicBezTo>
                  <a:cubicBezTo>
                    <a:pt x="175210" y="17972"/>
                    <a:pt x="164435" y="19675"/>
                    <a:pt x="154759" y="26698"/>
                  </a:cubicBezTo>
                  <a:cubicBezTo>
                    <a:pt x="146897" y="32104"/>
                    <a:pt x="141528" y="40423"/>
                    <a:pt x="139825" y="49803"/>
                  </a:cubicBezTo>
                  <a:cubicBezTo>
                    <a:pt x="139652" y="51432"/>
                    <a:pt x="138800" y="52802"/>
                    <a:pt x="139023" y="54382"/>
                  </a:cubicBezTo>
                  <a:close/>
                </a:path>
              </a:pathLst>
            </a:custGeom>
            <a:solidFill>
              <a:srgbClr val="020202"/>
            </a:solidFill>
            <a:ln w="1231" cap="flat">
              <a:noFill/>
              <a:prstDash val="solid"/>
              <a:miter/>
            </a:ln>
          </p:spPr>
          <p:txBody>
            <a:bodyPr rtlCol="0" anchor="ctr"/>
            <a:lstStyle/>
            <a:p>
              <a:endParaRPr lang="es-CO"/>
            </a:p>
          </p:txBody>
        </p:sp>
        <p:sp>
          <p:nvSpPr>
            <p:cNvPr id="620" name="Freeform: Shape 619">
              <a:extLst>
                <a:ext uri="{FF2B5EF4-FFF2-40B4-BE49-F238E27FC236}">
                  <a16:creationId xmlns:a16="http://schemas.microsoft.com/office/drawing/2014/main" id="{623BE0D1-66BC-807E-1BEC-5D5DDEA66A6B}"/>
                </a:ext>
              </a:extLst>
            </p:cNvPr>
            <p:cNvSpPr/>
            <p:nvPr/>
          </p:nvSpPr>
          <p:spPr>
            <a:xfrm>
              <a:off x="-1443127" y="6802040"/>
              <a:ext cx="109647" cy="116010"/>
            </a:xfrm>
            <a:custGeom>
              <a:avLst/>
              <a:gdLst>
                <a:gd name="connsiteX0" fmla="*/ 98027 w 109647"/>
                <a:gd name="connsiteY0" fmla="*/ 103262 h 116010"/>
                <a:gd name="connsiteX1" fmla="*/ 95658 w 109647"/>
                <a:gd name="connsiteY1" fmla="*/ 108297 h 116010"/>
                <a:gd name="connsiteX2" fmla="*/ 90276 w 109647"/>
                <a:gd name="connsiteY2" fmla="*/ 109026 h 116010"/>
                <a:gd name="connsiteX3" fmla="*/ 60334 w 109647"/>
                <a:gd name="connsiteY3" fmla="*/ 114086 h 116010"/>
                <a:gd name="connsiteX4" fmla="*/ 36403 w 109647"/>
                <a:gd name="connsiteY4" fmla="*/ 112136 h 116010"/>
                <a:gd name="connsiteX5" fmla="*/ 22222 w 109647"/>
                <a:gd name="connsiteY5" fmla="*/ 109013 h 116010"/>
                <a:gd name="connsiteX6" fmla="*/ 17544 w 109647"/>
                <a:gd name="connsiteY6" fmla="*/ 104336 h 116010"/>
                <a:gd name="connsiteX7" fmla="*/ 14841 w 109647"/>
                <a:gd name="connsiteY7" fmla="*/ 99189 h 116010"/>
                <a:gd name="connsiteX8" fmla="*/ 5535 w 109647"/>
                <a:gd name="connsiteY8" fmla="*/ 98473 h 116010"/>
                <a:gd name="connsiteX9" fmla="*/ 3067 w 109647"/>
                <a:gd name="connsiteY9" fmla="*/ 101139 h 116010"/>
                <a:gd name="connsiteX10" fmla="*/ 314 w 109647"/>
                <a:gd name="connsiteY10" fmla="*/ 103089 h 116010"/>
                <a:gd name="connsiteX11" fmla="*/ -2512 w 109647"/>
                <a:gd name="connsiteY11" fmla="*/ 99917 h 116010"/>
                <a:gd name="connsiteX12" fmla="*/ -2697 w 109647"/>
                <a:gd name="connsiteY12" fmla="*/ 97646 h 116010"/>
                <a:gd name="connsiteX13" fmla="*/ 1191 w 109647"/>
                <a:gd name="connsiteY13" fmla="*/ 63211 h 116010"/>
                <a:gd name="connsiteX14" fmla="*/ 16347 w 109647"/>
                <a:gd name="connsiteY14" fmla="*/ 20865 h 116010"/>
                <a:gd name="connsiteX15" fmla="*/ 46178 w 109647"/>
                <a:gd name="connsiteY15" fmla="*/ 229 h 116010"/>
                <a:gd name="connsiteX16" fmla="*/ 94312 w 109647"/>
                <a:gd name="connsiteY16" fmla="*/ -42 h 116010"/>
                <a:gd name="connsiteX17" fmla="*/ 98311 w 109647"/>
                <a:gd name="connsiteY17" fmla="*/ 871 h 116010"/>
                <a:gd name="connsiteX18" fmla="*/ 106556 w 109647"/>
                <a:gd name="connsiteY18" fmla="*/ 14855 h 116010"/>
                <a:gd name="connsiteX19" fmla="*/ 104865 w 109647"/>
                <a:gd name="connsiteY19" fmla="*/ 23334 h 116010"/>
                <a:gd name="connsiteX20" fmla="*/ 101162 w 109647"/>
                <a:gd name="connsiteY20" fmla="*/ 57337 h 116010"/>
                <a:gd name="connsiteX21" fmla="*/ 100051 w 109647"/>
                <a:gd name="connsiteY21" fmla="*/ 77356 h 116010"/>
                <a:gd name="connsiteX22" fmla="*/ 98027 w 109647"/>
                <a:gd name="connsiteY22" fmla="*/ 103262 h 11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647" h="116010">
                  <a:moveTo>
                    <a:pt x="98027" y="103262"/>
                  </a:moveTo>
                  <a:cubicBezTo>
                    <a:pt x="96176" y="104496"/>
                    <a:pt x="98027" y="107532"/>
                    <a:pt x="95658" y="108297"/>
                  </a:cubicBezTo>
                  <a:cubicBezTo>
                    <a:pt x="93880" y="108668"/>
                    <a:pt x="92091" y="108915"/>
                    <a:pt x="90276" y="109026"/>
                  </a:cubicBezTo>
                  <a:cubicBezTo>
                    <a:pt x="80304" y="110729"/>
                    <a:pt x="70369" y="112815"/>
                    <a:pt x="60334" y="114086"/>
                  </a:cubicBezTo>
                  <a:cubicBezTo>
                    <a:pt x="52324" y="115098"/>
                    <a:pt x="44289" y="113765"/>
                    <a:pt x="36403" y="112136"/>
                  </a:cubicBezTo>
                  <a:cubicBezTo>
                    <a:pt x="31663" y="111161"/>
                    <a:pt x="26986" y="109791"/>
                    <a:pt x="22222" y="109013"/>
                  </a:cubicBezTo>
                  <a:cubicBezTo>
                    <a:pt x="19692" y="108890"/>
                    <a:pt x="17680" y="106866"/>
                    <a:pt x="17544" y="104336"/>
                  </a:cubicBezTo>
                  <a:cubicBezTo>
                    <a:pt x="17235" y="102373"/>
                    <a:pt x="16285" y="100559"/>
                    <a:pt x="14841" y="99189"/>
                  </a:cubicBezTo>
                  <a:cubicBezTo>
                    <a:pt x="12027" y="96313"/>
                    <a:pt x="8670" y="95992"/>
                    <a:pt x="5535" y="98473"/>
                  </a:cubicBezTo>
                  <a:cubicBezTo>
                    <a:pt x="4585" y="99238"/>
                    <a:pt x="3758" y="100139"/>
                    <a:pt x="3067" y="101139"/>
                  </a:cubicBezTo>
                  <a:cubicBezTo>
                    <a:pt x="2351" y="102151"/>
                    <a:pt x="1832" y="103398"/>
                    <a:pt x="314" y="103089"/>
                  </a:cubicBezTo>
                  <a:cubicBezTo>
                    <a:pt x="-1241" y="102805"/>
                    <a:pt x="-2413" y="101497"/>
                    <a:pt x="-2512" y="99917"/>
                  </a:cubicBezTo>
                  <a:cubicBezTo>
                    <a:pt x="-2611" y="99164"/>
                    <a:pt x="-2636" y="98399"/>
                    <a:pt x="-2697" y="97646"/>
                  </a:cubicBezTo>
                  <a:cubicBezTo>
                    <a:pt x="-1463" y="86156"/>
                    <a:pt x="-846" y="74554"/>
                    <a:pt x="1191" y="63211"/>
                  </a:cubicBezTo>
                  <a:cubicBezTo>
                    <a:pt x="3721" y="48315"/>
                    <a:pt x="8843" y="33985"/>
                    <a:pt x="16347" y="20865"/>
                  </a:cubicBezTo>
                  <a:cubicBezTo>
                    <a:pt x="22987" y="9461"/>
                    <a:pt x="33243" y="2908"/>
                    <a:pt x="46178" y="229"/>
                  </a:cubicBezTo>
                  <a:cubicBezTo>
                    <a:pt x="62223" y="-3078"/>
                    <a:pt x="78268" y="-1005"/>
                    <a:pt x="94312" y="-42"/>
                  </a:cubicBezTo>
                  <a:cubicBezTo>
                    <a:pt x="95682" y="106"/>
                    <a:pt x="97015" y="414"/>
                    <a:pt x="98311" y="871"/>
                  </a:cubicBezTo>
                  <a:cubicBezTo>
                    <a:pt x="105297" y="3043"/>
                    <a:pt x="108049" y="7709"/>
                    <a:pt x="106556" y="14855"/>
                  </a:cubicBezTo>
                  <a:cubicBezTo>
                    <a:pt x="105976" y="17681"/>
                    <a:pt x="105420" y="20508"/>
                    <a:pt x="104865" y="23334"/>
                  </a:cubicBezTo>
                  <a:cubicBezTo>
                    <a:pt x="102705" y="34578"/>
                    <a:pt x="102397" y="46007"/>
                    <a:pt x="101162" y="57337"/>
                  </a:cubicBezTo>
                  <a:cubicBezTo>
                    <a:pt x="100471" y="63940"/>
                    <a:pt x="100101" y="70654"/>
                    <a:pt x="100051" y="77356"/>
                  </a:cubicBezTo>
                  <a:cubicBezTo>
                    <a:pt x="99953" y="86032"/>
                    <a:pt x="99274" y="94684"/>
                    <a:pt x="98027" y="103262"/>
                  </a:cubicBezTo>
                  <a:close/>
                </a:path>
              </a:pathLst>
            </a:custGeom>
            <a:solidFill>
              <a:srgbClr val="61EF00"/>
            </a:solidFill>
            <a:ln w="1231" cap="flat">
              <a:noFill/>
              <a:prstDash val="solid"/>
              <a:miter/>
            </a:ln>
          </p:spPr>
          <p:txBody>
            <a:bodyPr rtlCol="0" anchor="ctr"/>
            <a:lstStyle/>
            <a:p>
              <a:endParaRPr lang="es-CO"/>
            </a:p>
          </p:txBody>
        </p:sp>
        <p:sp>
          <p:nvSpPr>
            <p:cNvPr id="621" name="Freeform: Shape 620">
              <a:extLst>
                <a:ext uri="{FF2B5EF4-FFF2-40B4-BE49-F238E27FC236}">
                  <a16:creationId xmlns:a16="http://schemas.microsoft.com/office/drawing/2014/main" id="{ACCE232D-1877-E78F-5BF6-58C3626A6243}"/>
                </a:ext>
              </a:extLst>
            </p:cNvPr>
            <p:cNvSpPr/>
            <p:nvPr/>
          </p:nvSpPr>
          <p:spPr>
            <a:xfrm>
              <a:off x="-1278555" y="7166529"/>
              <a:ext cx="28559" cy="347469"/>
            </a:xfrm>
            <a:custGeom>
              <a:avLst/>
              <a:gdLst>
                <a:gd name="connsiteX0" fmla="*/ -723 w 28559"/>
                <a:gd name="connsiteY0" fmla="*/ -1573 h 347469"/>
                <a:gd name="connsiteX1" fmla="*/ -1168 w 28559"/>
                <a:gd name="connsiteY1" fmla="*/ 23111 h 347469"/>
                <a:gd name="connsiteX2" fmla="*/ -242 w 28559"/>
                <a:gd name="connsiteY2" fmla="*/ 46352 h 347469"/>
                <a:gd name="connsiteX3" fmla="*/ 5 w 28559"/>
                <a:gd name="connsiteY3" fmla="*/ 48154 h 347469"/>
                <a:gd name="connsiteX4" fmla="*/ 1091 w 28559"/>
                <a:gd name="connsiteY4" fmla="*/ 74134 h 347469"/>
                <a:gd name="connsiteX5" fmla="*/ 2177 w 28559"/>
                <a:gd name="connsiteY5" fmla="*/ 111555 h 347469"/>
                <a:gd name="connsiteX6" fmla="*/ 4905 w 28559"/>
                <a:gd name="connsiteY6" fmla="*/ 157999 h 347469"/>
                <a:gd name="connsiteX7" fmla="*/ 7583 w 28559"/>
                <a:gd name="connsiteY7" fmla="*/ 192557 h 347469"/>
                <a:gd name="connsiteX8" fmla="*/ 13495 w 28559"/>
                <a:gd name="connsiteY8" fmla="*/ 237717 h 347469"/>
                <a:gd name="connsiteX9" fmla="*/ 18518 w 28559"/>
                <a:gd name="connsiteY9" fmla="*/ 271510 h 347469"/>
                <a:gd name="connsiteX10" fmla="*/ 20406 w 28559"/>
                <a:gd name="connsiteY10" fmla="*/ 295590 h 347469"/>
                <a:gd name="connsiteX11" fmla="*/ 22468 w 28559"/>
                <a:gd name="connsiteY11" fmla="*/ 316016 h 347469"/>
                <a:gd name="connsiteX12" fmla="*/ 23393 w 28559"/>
                <a:gd name="connsiteY12" fmla="*/ 326914 h 347469"/>
                <a:gd name="connsiteX13" fmla="*/ 25862 w 28559"/>
                <a:gd name="connsiteY13" fmla="*/ 345896 h 347469"/>
                <a:gd name="connsiteX14" fmla="*/ 23628 w 28559"/>
                <a:gd name="connsiteY14" fmla="*/ 337257 h 347469"/>
                <a:gd name="connsiteX15" fmla="*/ 22122 w 28559"/>
                <a:gd name="connsiteY15" fmla="*/ 323298 h 347469"/>
                <a:gd name="connsiteX16" fmla="*/ 21048 w 28559"/>
                <a:gd name="connsiteY16" fmla="*/ 313831 h 347469"/>
                <a:gd name="connsiteX17" fmla="*/ 18321 w 28559"/>
                <a:gd name="connsiteY17" fmla="*/ 284013 h 347469"/>
                <a:gd name="connsiteX18" fmla="*/ 14137 w 28559"/>
                <a:gd name="connsiteY18" fmla="*/ 256700 h 347469"/>
                <a:gd name="connsiteX19" fmla="*/ 11076 w 28559"/>
                <a:gd name="connsiteY19" fmla="*/ 235162 h 347469"/>
                <a:gd name="connsiteX20" fmla="*/ 8904 w 28559"/>
                <a:gd name="connsiteY20" fmla="*/ 220821 h 347469"/>
                <a:gd name="connsiteX21" fmla="*/ 6558 w 28559"/>
                <a:gd name="connsiteY21" fmla="*/ 200111 h 347469"/>
                <a:gd name="connsiteX22" fmla="*/ 5398 w 28559"/>
                <a:gd name="connsiteY22" fmla="*/ 190237 h 347469"/>
                <a:gd name="connsiteX23" fmla="*/ 3880 w 28559"/>
                <a:gd name="connsiteY23" fmla="*/ 175352 h 347469"/>
                <a:gd name="connsiteX24" fmla="*/ 3819 w 28559"/>
                <a:gd name="connsiteY24" fmla="*/ 174439 h 347469"/>
                <a:gd name="connsiteX25" fmla="*/ 2584 w 28559"/>
                <a:gd name="connsiteY25" fmla="*/ 152223 h 347469"/>
                <a:gd name="connsiteX26" fmla="*/ 1079 w 28559"/>
                <a:gd name="connsiteY26" fmla="*/ 131414 h 347469"/>
                <a:gd name="connsiteX27" fmla="*/ 1017 w 28559"/>
                <a:gd name="connsiteY27" fmla="*/ 130513 h 347469"/>
                <a:gd name="connsiteX28" fmla="*/ -119 w 28559"/>
                <a:gd name="connsiteY28" fmla="*/ 107347 h 347469"/>
                <a:gd name="connsiteX29" fmla="*/ -982 w 28559"/>
                <a:gd name="connsiteY29" fmla="*/ 66815 h 347469"/>
                <a:gd name="connsiteX30" fmla="*/ -2525 w 28559"/>
                <a:gd name="connsiteY30" fmla="*/ 25024 h 347469"/>
                <a:gd name="connsiteX31" fmla="*/ -1735 w 28559"/>
                <a:gd name="connsiteY31" fmla="*/ 908 h 347469"/>
                <a:gd name="connsiteX32" fmla="*/ -723 w 28559"/>
                <a:gd name="connsiteY32" fmla="*/ -1573 h 347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8559" h="347469">
                  <a:moveTo>
                    <a:pt x="-723" y="-1573"/>
                  </a:moveTo>
                  <a:cubicBezTo>
                    <a:pt x="-797" y="6647"/>
                    <a:pt x="-1192" y="14867"/>
                    <a:pt x="-1168" y="23111"/>
                  </a:cubicBezTo>
                  <a:cubicBezTo>
                    <a:pt x="-1168" y="30838"/>
                    <a:pt x="-1303" y="38638"/>
                    <a:pt x="-242" y="46352"/>
                  </a:cubicBezTo>
                  <a:cubicBezTo>
                    <a:pt x="-119" y="46944"/>
                    <a:pt x="-32" y="47549"/>
                    <a:pt x="5" y="48154"/>
                  </a:cubicBezTo>
                  <a:cubicBezTo>
                    <a:pt x="-205" y="56793"/>
                    <a:pt x="1375" y="65433"/>
                    <a:pt x="1091" y="74134"/>
                  </a:cubicBezTo>
                  <a:cubicBezTo>
                    <a:pt x="671" y="86637"/>
                    <a:pt x="1510" y="99102"/>
                    <a:pt x="2177" y="111555"/>
                  </a:cubicBezTo>
                  <a:cubicBezTo>
                    <a:pt x="2992" y="127045"/>
                    <a:pt x="4028" y="142510"/>
                    <a:pt x="4905" y="157999"/>
                  </a:cubicBezTo>
                  <a:cubicBezTo>
                    <a:pt x="5559" y="169514"/>
                    <a:pt x="6447" y="181042"/>
                    <a:pt x="7583" y="192557"/>
                  </a:cubicBezTo>
                  <a:cubicBezTo>
                    <a:pt x="9039" y="207676"/>
                    <a:pt x="11014" y="222734"/>
                    <a:pt x="13495" y="237717"/>
                  </a:cubicBezTo>
                  <a:cubicBezTo>
                    <a:pt x="15371" y="248949"/>
                    <a:pt x="16728" y="260266"/>
                    <a:pt x="18518" y="271510"/>
                  </a:cubicBezTo>
                  <a:cubicBezTo>
                    <a:pt x="19592" y="279496"/>
                    <a:pt x="20221" y="287530"/>
                    <a:pt x="20406" y="295590"/>
                  </a:cubicBezTo>
                  <a:cubicBezTo>
                    <a:pt x="20727" y="302415"/>
                    <a:pt x="21493" y="309240"/>
                    <a:pt x="22468" y="316016"/>
                  </a:cubicBezTo>
                  <a:cubicBezTo>
                    <a:pt x="22986" y="319645"/>
                    <a:pt x="23109" y="323298"/>
                    <a:pt x="23393" y="326914"/>
                  </a:cubicBezTo>
                  <a:cubicBezTo>
                    <a:pt x="23899" y="333295"/>
                    <a:pt x="25269" y="339540"/>
                    <a:pt x="25862" y="345896"/>
                  </a:cubicBezTo>
                  <a:cubicBezTo>
                    <a:pt x="23850" y="343366"/>
                    <a:pt x="24121" y="340244"/>
                    <a:pt x="23628" y="337257"/>
                  </a:cubicBezTo>
                  <a:cubicBezTo>
                    <a:pt x="22838" y="332641"/>
                    <a:pt x="21887" y="328000"/>
                    <a:pt x="22122" y="323298"/>
                  </a:cubicBezTo>
                  <a:cubicBezTo>
                    <a:pt x="22085" y="320114"/>
                    <a:pt x="21727" y="316941"/>
                    <a:pt x="21048" y="313831"/>
                  </a:cubicBezTo>
                  <a:cubicBezTo>
                    <a:pt x="19542" y="303957"/>
                    <a:pt x="19530" y="293911"/>
                    <a:pt x="18321" y="284013"/>
                  </a:cubicBezTo>
                  <a:cubicBezTo>
                    <a:pt x="17198" y="274867"/>
                    <a:pt x="15507" y="265808"/>
                    <a:pt x="14137" y="256700"/>
                  </a:cubicBezTo>
                  <a:cubicBezTo>
                    <a:pt x="13063" y="249529"/>
                    <a:pt x="12125" y="242333"/>
                    <a:pt x="11076" y="235162"/>
                  </a:cubicBezTo>
                  <a:cubicBezTo>
                    <a:pt x="10385" y="230374"/>
                    <a:pt x="9521" y="225609"/>
                    <a:pt x="8904" y="220821"/>
                  </a:cubicBezTo>
                  <a:cubicBezTo>
                    <a:pt x="8015" y="213934"/>
                    <a:pt x="6682" y="207084"/>
                    <a:pt x="6558" y="200111"/>
                  </a:cubicBezTo>
                  <a:cubicBezTo>
                    <a:pt x="6411" y="196791"/>
                    <a:pt x="6028" y="193495"/>
                    <a:pt x="5398" y="190237"/>
                  </a:cubicBezTo>
                  <a:cubicBezTo>
                    <a:pt x="4572" y="185300"/>
                    <a:pt x="5398" y="180190"/>
                    <a:pt x="3880" y="175352"/>
                  </a:cubicBezTo>
                  <a:cubicBezTo>
                    <a:pt x="3806" y="175056"/>
                    <a:pt x="3781" y="174747"/>
                    <a:pt x="3819" y="174439"/>
                  </a:cubicBezTo>
                  <a:cubicBezTo>
                    <a:pt x="4300" y="167033"/>
                    <a:pt x="3177" y="159628"/>
                    <a:pt x="2584" y="152223"/>
                  </a:cubicBezTo>
                  <a:cubicBezTo>
                    <a:pt x="2078" y="145299"/>
                    <a:pt x="2720" y="138264"/>
                    <a:pt x="1079" y="131414"/>
                  </a:cubicBezTo>
                  <a:cubicBezTo>
                    <a:pt x="1005" y="131118"/>
                    <a:pt x="992" y="130809"/>
                    <a:pt x="1017" y="130513"/>
                  </a:cubicBezTo>
                  <a:cubicBezTo>
                    <a:pt x="1597" y="122750"/>
                    <a:pt x="462" y="115024"/>
                    <a:pt x="-119" y="107347"/>
                  </a:cubicBezTo>
                  <a:cubicBezTo>
                    <a:pt x="-1131" y="93770"/>
                    <a:pt x="-119" y="80293"/>
                    <a:pt x="-982" y="66815"/>
                  </a:cubicBezTo>
                  <a:cubicBezTo>
                    <a:pt x="-1871" y="52881"/>
                    <a:pt x="-3167" y="38959"/>
                    <a:pt x="-2525" y="25024"/>
                  </a:cubicBezTo>
                  <a:cubicBezTo>
                    <a:pt x="-2155" y="16977"/>
                    <a:pt x="-1822" y="8979"/>
                    <a:pt x="-1735" y="908"/>
                  </a:cubicBezTo>
                  <a:cubicBezTo>
                    <a:pt x="-1871" y="-42"/>
                    <a:pt x="-1476" y="-993"/>
                    <a:pt x="-723" y="-1573"/>
                  </a:cubicBezTo>
                  <a:close/>
                </a:path>
              </a:pathLst>
            </a:custGeom>
            <a:solidFill>
              <a:srgbClr val="270000"/>
            </a:solidFill>
            <a:ln w="1231" cap="flat">
              <a:noFill/>
              <a:prstDash val="solid"/>
              <a:miter/>
            </a:ln>
          </p:spPr>
          <p:txBody>
            <a:bodyPr rtlCol="0" anchor="ctr"/>
            <a:lstStyle/>
            <a:p>
              <a:endParaRPr lang="es-CO"/>
            </a:p>
          </p:txBody>
        </p:sp>
        <p:sp>
          <p:nvSpPr>
            <p:cNvPr id="622" name="Freeform: Shape 621">
              <a:extLst>
                <a:ext uri="{FF2B5EF4-FFF2-40B4-BE49-F238E27FC236}">
                  <a16:creationId xmlns:a16="http://schemas.microsoft.com/office/drawing/2014/main" id="{7BAFB5DB-A2A7-7528-A563-0D6EC9C3AA17}"/>
                </a:ext>
              </a:extLst>
            </p:cNvPr>
            <p:cNvSpPr/>
            <p:nvPr/>
          </p:nvSpPr>
          <p:spPr>
            <a:xfrm>
              <a:off x="-592801" y="7039442"/>
              <a:ext cx="894" cy="1814"/>
            </a:xfrm>
            <a:custGeom>
              <a:avLst/>
              <a:gdLst>
                <a:gd name="connsiteX0" fmla="*/ -2684 w 894"/>
                <a:gd name="connsiteY0" fmla="*/ -1573 h 1814"/>
                <a:gd name="connsiteX1" fmla="*/ -1832 w 894"/>
                <a:gd name="connsiteY1" fmla="*/ 241 h 1814"/>
                <a:gd name="connsiteX2" fmla="*/ -2684 w 894"/>
                <a:gd name="connsiteY2" fmla="*/ -1573 h 1814"/>
              </a:gdLst>
              <a:ahLst/>
              <a:cxnLst>
                <a:cxn ang="0">
                  <a:pos x="connsiteX0" y="connsiteY0"/>
                </a:cxn>
                <a:cxn ang="0">
                  <a:pos x="connsiteX1" y="connsiteY1"/>
                </a:cxn>
                <a:cxn ang="0">
                  <a:pos x="connsiteX2" y="connsiteY2"/>
                </a:cxn>
              </a:cxnLst>
              <a:rect l="l" t="t" r="r" b="b"/>
              <a:pathLst>
                <a:path w="894" h="1814">
                  <a:moveTo>
                    <a:pt x="-2684" y="-1573"/>
                  </a:moveTo>
                  <a:cubicBezTo>
                    <a:pt x="-2042" y="-1215"/>
                    <a:pt x="-1697" y="-487"/>
                    <a:pt x="-1832" y="241"/>
                  </a:cubicBezTo>
                  <a:cubicBezTo>
                    <a:pt x="-2437" y="-154"/>
                    <a:pt x="-2770" y="-857"/>
                    <a:pt x="-2684" y="-1573"/>
                  </a:cubicBezTo>
                  <a:close/>
                </a:path>
              </a:pathLst>
            </a:custGeom>
            <a:solidFill>
              <a:srgbClr val="020202"/>
            </a:solidFill>
            <a:ln w="1231" cap="flat">
              <a:noFill/>
              <a:prstDash val="solid"/>
              <a:miter/>
            </a:ln>
          </p:spPr>
          <p:txBody>
            <a:bodyPr rtlCol="0" anchor="ctr"/>
            <a:lstStyle/>
            <a:p>
              <a:endParaRPr lang="es-CO"/>
            </a:p>
          </p:txBody>
        </p:sp>
        <p:sp>
          <p:nvSpPr>
            <p:cNvPr id="623" name="Freeform: Shape 622">
              <a:extLst>
                <a:ext uri="{FF2B5EF4-FFF2-40B4-BE49-F238E27FC236}">
                  <a16:creationId xmlns:a16="http://schemas.microsoft.com/office/drawing/2014/main" id="{E697002B-40C5-BA98-028A-066CD236E668}"/>
                </a:ext>
              </a:extLst>
            </p:cNvPr>
            <p:cNvSpPr/>
            <p:nvPr/>
          </p:nvSpPr>
          <p:spPr>
            <a:xfrm>
              <a:off x="-605596" y="6950751"/>
              <a:ext cx="898" cy="1814"/>
            </a:xfrm>
            <a:custGeom>
              <a:avLst/>
              <a:gdLst>
                <a:gd name="connsiteX0" fmla="*/ -2687 w 898"/>
                <a:gd name="connsiteY0" fmla="*/ -1573 h 1814"/>
                <a:gd name="connsiteX1" fmla="*/ -1823 w 898"/>
                <a:gd name="connsiteY1" fmla="*/ 241 h 1814"/>
                <a:gd name="connsiteX2" fmla="*/ -2687 w 898"/>
                <a:gd name="connsiteY2" fmla="*/ -1573 h 1814"/>
              </a:gdLst>
              <a:ahLst/>
              <a:cxnLst>
                <a:cxn ang="0">
                  <a:pos x="connsiteX0" y="connsiteY0"/>
                </a:cxn>
                <a:cxn ang="0">
                  <a:pos x="connsiteX1" y="connsiteY1"/>
                </a:cxn>
                <a:cxn ang="0">
                  <a:pos x="connsiteX2" y="connsiteY2"/>
                </a:cxn>
              </a:cxnLst>
              <a:rect l="l" t="t" r="r" b="b"/>
              <a:pathLst>
                <a:path w="898" h="1814">
                  <a:moveTo>
                    <a:pt x="-2687" y="-1573"/>
                  </a:moveTo>
                  <a:cubicBezTo>
                    <a:pt x="-2045" y="-1215"/>
                    <a:pt x="-1700" y="-487"/>
                    <a:pt x="-1823" y="241"/>
                  </a:cubicBezTo>
                  <a:cubicBezTo>
                    <a:pt x="-2428" y="-153"/>
                    <a:pt x="-2761" y="-857"/>
                    <a:pt x="-2687" y="-1573"/>
                  </a:cubicBezTo>
                  <a:close/>
                </a:path>
              </a:pathLst>
            </a:custGeom>
            <a:solidFill>
              <a:srgbClr val="020202"/>
            </a:solidFill>
            <a:ln w="1231" cap="flat">
              <a:noFill/>
              <a:prstDash val="solid"/>
              <a:miter/>
            </a:ln>
          </p:spPr>
          <p:txBody>
            <a:bodyPr rtlCol="0" anchor="ctr"/>
            <a:lstStyle/>
            <a:p>
              <a:endParaRPr lang="es-CO"/>
            </a:p>
          </p:txBody>
        </p:sp>
        <p:sp>
          <p:nvSpPr>
            <p:cNvPr id="624" name="Freeform: Shape 623">
              <a:extLst>
                <a:ext uri="{FF2B5EF4-FFF2-40B4-BE49-F238E27FC236}">
                  <a16:creationId xmlns:a16="http://schemas.microsoft.com/office/drawing/2014/main" id="{54320B99-AFB4-EE43-939C-8C14C3B344A5}"/>
                </a:ext>
              </a:extLst>
            </p:cNvPr>
            <p:cNvSpPr/>
            <p:nvPr/>
          </p:nvSpPr>
          <p:spPr>
            <a:xfrm>
              <a:off x="-591888" y="7056820"/>
              <a:ext cx="875" cy="1801"/>
            </a:xfrm>
            <a:custGeom>
              <a:avLst/>
              <a:gdLst>
                <a:gd name="connsiteX0" fmla="*/ -2683 w 875"/>
                <a:gd name="connsiteY0" fmla="*/ -1573 h 1801"/>
                <a:gd name="connsiteX1" fmla="*/ -1857 w 875"/>
                <a:gd name="connsiteY1" fmla="*/ 229 h 1801"/>
                <a:gd name="connsiteX2" fmla="*/ -2683 w 875"/>
                <a:gd name="connsiteY2" fmla="*/ -1573 h 1801"/>
              </a:gdLst>
              <a:ahLst/>
              <a:cxnLst>
                <a:cxn ang="0">
                  <a:pos x="connsiteX0" y="connsiteY0"/>
                </a:cxn>
                <a:cxn ang="0">
                  <a:pos x="connsiteX1" y="connsiteY1"/>
                </a:cxn>
                <a:cxn ang="0">
                  <a:pos x="connsiteX2" y="connsiteY2"/>
                </a:cxn>
              </a:cxnLst>
              <a:rect l="l" t="t" r="r" b="b"/>
              <a:pathLst>
                <a:path w="875" h="1801">
                  <a:moveTo>
                    <a:pt x="-2683" y="-1573"/>
                  </a:moveTo>
                  <a:cubicBezTo>
                    <a:pt x="-2042" y="-1215"/>
                    <a:pt x="-1709" y="-487"/>
                    <a:pt x="-1857" y="229"/>
                  </a:cubicBezTo>
                  <a:cubicBezTo>
                    <a:pt x="-2449" y="-166"/>
                    <a:pt x="-2770" y="-869"/>
                    <a:pt x="-2683" y="-1573"/>
                  </a:cubicBezTo>
                  <a:close/>
                </a:path>
              </a:pathLst>
            </a:custGeom>
            <a:solidFill>
              <a:srgbClr val="020202"/>
            </a:solidFill>
            <a:ln w="1231" cap="flat">
              <a:noFill/>
              <a:prstDash val="solid"/>
              <a:miter/>
            </a:ln>
          </p:spPr>
          <p:txBody>
            <a:bodyPr rtlCol="0" anchor="ctr"/>
            <a:lstStyle/>
            <a:p>
              <a:endParaRPr lang="es-CO"/>
            </a:p>
          </p:txBody>
        </p:sp>
        <p:sp>
          <p:nvSpPr>
            <p:cNvPr id="625" name="Freeform: Shape 624">
              <a:extLst>
                <a:ext uri="{FF2B5EF4-FFF2-40B4-BE49-F238E27FC236}">
                  <a16:creationId xmlns:a16="http://schemas.microsoft.com/office/drawing/2014/main" id="{02B69154-B915-2473-AE36-1C1A6AA2CE53}"/>
                </a:ext>
              </a:extLst>
            </p:cNvPr>
            <p:cNvSpPr/>
            <p:nvPr/>
          </p:nvSpPr>
          <p:spPr>
            <a:xfrm>
              <a:off x="-593714" y="7030296"/>
              <a:ext cx="894" cy="1826"/>
            </a:xfrm>
            <a:custGeom>
              <a:avLst/>
              <a:gdLst>
                <a:gd name="connsiteX0" fmla="*/ -2684 w 894"/>
                <a:gd name="connsiteY0" fmla="*/ -1573 h 1826"/>
                <a:gd name="connsiteX1" fmla="*/ -1832 w 894"/>
                <a:gd name="connsiteY1" fmla="*/ 254 h 1826"/>
                <a:gd name="connsiteX2" fmla="*/ -2684 w 894"/>
                <a:gd name="connsiteY2" fmla="*/ -1573 h 1826"/>
              </a:gdLst>
              <a:ahLst/>
              <a:cxnLst>
                <a:cxn ang="0">
                  <a:pos x="connsiteX0" y="connsiteY0"/>
                </a:cxn>
                <a:cxn ang="0">
                  <a:pos x="connsiteX1" y="connsiteY1"/>
                </a:cxn>
                <a:cxn ang="0">
                  <a:pos x="connsiteX2" y="connsiteY2"/>
                </a:cxn>
              </a:cxnLst>
              <a:rect l="l" t="t" r="r" b="b"/>
              <a:pathLst>
                <a:path w="894" h="1826">
                  <a:moveTo>
                    <a:pt x="-2684" y="-1573"/>
                  </a:moveTo>
                  <a:cubicBezTo>
                    <a:pt x="-2042" y="-1203"/>
                    <a:pt x="-1697" y="-474"/>
                    <a:pt x="-1832" y="254"/>
                  </a:cubicBezTo>
                  <a:cubicBezTo>
                    <a:pt x="-2437" y="-141"/>
                    <a:pt x="-2770" y="-857"/>
                    <a:pt x="-2684" y="-1573"/>
                  </a:cubicBezTo>
                  <a:close/>
                </a:path>
              </a:pathLst>
            </a:custGeom>
            <a:solidFill>
              <a:srgbClr val="020202"/>
            </a:solidFill>
            <a:ln w="1231" cap="flat">
              <a:noFill/>
              <a:prstDash val="solid"/>
              <a:miter/>
            </a:ln>
          </p:spPr>
          <p:txBody>
            <a:bodyPr rtlCol="0" anchor="ctr"/>
            <a:lstStyle/>
            <a:p>
              <a:endParaRPr lang="es-CO"/>
            </a:p>
          </p:txBody>
        </p:sp>
        <p:sp>
          <p:nvSpPr>
            <p:cNvPr id="626" name="Freeform: Shape 625">
              <a:extLst>
                <a:ext uri="{FF2B5EF4-FFF2-40B4-BE49-F238E27FC236}">
                  <a16:creationId xmlns:a16="http://schemas.microsoft.com/office/drawing/2014/main" id="{3C74CE42-D094-055B-A34E-DDCD74B9C529}"/>
                </a:ext>
              </a:extLst>
            </p:cNvPr>
            <p:cNvSpPr/>
            <p:nvPr/>
          </p:nvSpPr>
          <p:spPr>
            <a:xfrm>
              <a:off x="-601933" y="6930646"/>
              <a:ext cx="876" cy="913"/>
            </a:xfrm>
            <a:custGeom>
              <a:avLst/>
              <a:gdLst>
                <a:gd name="connsiteX0" fmla="*/ -1821 w 876"/>
                <a:gd name="connsiteY0" fmla="*/ -1573 h 913"/>
                <a:gd name="connsiteX1" fmla="*/ -2697 w 876"/>
                <a:gd name="connsiteY1" fmla="*/ -660 h 913"/>
                <a:gd name="connsiteX2" fmla="*/ -1821 w 876"/>
                <a:gd name="connsiteY2" fmla="*/ -1573 h 913"/>
              </a:gdLst>
              <a:ahLst/>
              <a:cxnLst>
                <a:cxn ang="0">
                  <a:pos x="connsiteX0" y="connsiteY0"/>
                </a:cxn>
                <a:cxn ang="0">
                  <a:pos x="connsiteX1" y="connsiteY1"/>
                </a:cxn>
                <a:cxn ang="0">
                  <a:pos x="connsiteX2" y="connsiteY2"/>
                </a:cxn>
              </a:cxnLst>
              <a:rect l="l" t="t" r="r" b="b"/>
              <a:pathLst>
                <a:path w="876" h="913">
                  <a:moveTo>
                    <a:pt x="-1821" y="-1573"/>
                  </a:moveTo>
                  <a:cubicBezTo>
                    <a:pt x="-2117" y="-1277"/>
                    <a:pt x="-2401" y="-968"/>
                    <a:pt x="-2697" y="-660"/>
                  </a:cubicBezTo>
                  <a:cubicBezTo>
                    <a:pt x="-2401" y="-968"/>
                    <a:pt x="-2117" y="-1215"/>
                    <a:pt x="-1821" y="-1573"/>
                  </a:cubicBezTo>
                  <a:close/>
                </a:path>
              </a:pathLst>
            </a:custGeom>
            <a:solidFill>
              <a:srgbClr val="020202"/>
            </a:solidFill>
            <a:ln w="1231" cap="flat">
              <a:noFill/>
              <a:prstDash val="solid"/>
              <a:miter/>
            </a:ln>
          </p:spPr>
          <p:txBody>
            <a:bodyPr rtlCol="0" anchor="ctr"/>
            <a:lstStyle/>
            <a:p>
              <a:endParaRPr lang="es-CO"/>
            </a:p>
          </p:txBody>
        </p:sp>
        <p:sp>
          <p:nvSpPr>
            <p:cNvPr id="627" name="Freeform: Shape 626">
              <a:extLst>
                <a:ext uri="{FF2B5EF4-FFF2-40B4-BE49-F238E27FC236}">
                  <a16:creationId xmlns:a16="http://schemas.microsoft.com/office/drawing/2014/main" id="{0070CA7D-E9CE-BE09-2DDD-3491312D03AE}"/>
                </a:ext>
              </a:extLst>
            </p:cNvPr>
            <p:cNvSpPr/>
            <p:nvPr/>
          </p:nvSpPr>
          <p:spPr>
            <a:xfrm>
              <a:off x="-604673" y="6938865"/>
              <a:ext cx="876" cy="925"/>
            </a:xfrm>
            <a:custGeom>
              <a:avLst/>
              <a:gdLst>
                <a:gd name="connsiteX0" fmla="*/ -1821 w 876"/>
                <a:gd name="connsiteY0" fmla="*/ -1573 h 925"/>
                <a:gd name="connsiteX1" fmla="*/ -2697 w 876"/>
                <a:gd name="connsiteY1" fmla="*/ -647 h 925"/>
              </a:gdLst>
              <a:ahLst/>
              <a:cxnLst>
                <a:cxn ang="0">
                  <a:pos x="connsiteX0" y="connsiteY0"/>
                </a:cxn>
                <a:cxn ang="0">
                  <a:pos x="connsiteX1" y="connsiteY1"/>
                </a:cxn>
              </a:cxnLst>
              <a:rect l="l" t="t" r="r" b="b"/>
              <a:pathLst>
                <a:path w="876" h="925">
                  <a:moveTo>
                    <a:pt x="-1821" y="-1573"/>
                  </a:moveTo>
                  <a:lnTo>
                    <a:pt x="-2697" y="-647"/>
                  </a:lnTo>
                  <a:close/>
                </a:path>
              </a:pathLst>
            </a:custGeom>
            <a:solidFill>
              <a:srgbClr val="020202"/>
            </a:solidFill>
            <a:ln w="1231" cap="flat">
              <a:noFill/>
              <a:prstDash val="solid"/>
              <a:miter/>
            </a:ln>
          </p:spPr>
          <p:txBody>
            <a:bodyPr rtlCol="0" anchor="ctr"/>
            <a:lstStyle/>
            <a:p>
              <a:endParaRPr lang="es-CO"/>
            </a:p>
          </p:txBody>
        </p:sp>
        <p:sp>
          <p:nvSpPr>
            <p:cNvPr id="628" name="Freeform: Shape 627">
              <a:extLst>
                <a:ext uri="{FF2B5EF4-FFF2-40B4-BE49-F238E27FC236}">
                  <a16:creationId xmlns:a16="http://schemas.microsoft.com/office/drawing/2014/main" id="{EA2A8592-3E41-D6BA-8348-1F9CBC04B54B}"/>
                </a:ext>
              </a:extLst>
            </p:cNvPr>
            <p:cNvSpPr/>
            <p:nvPr/>
          </p:nvSpPr>
          <p:spPr>
            <a:xfrm>
              <a:off x="-605586" y="6945271"/>
              <a:ext cx="839" cy="913"/>
            </a:xfrm>
            <a:custGeom>
              <a:avLst/>
              <a:gdLst>
                <a:gd name="connsiteX0" fmla="*/ -1858 w 839"/>
                <a:gd name="connsiteY0" fmla="*/ -1573 h 913"/>
                <a:gd name="connsiteX1" fmla="*/ -2697 w 839"/>
                <a:gd name="connsiteY1" fmla="*/ -660 h 913"/>
              </a:gdLst>
              <a:ahLst/>
              <a:cxnLst>
                <a:cxn ang="0">
                  <a:pos x="connsiteX0" y="connsiteY0"/>
                </a:cxn>
                <a:cxn ang="0">
                  <a:pos x="connsiteX1" y="connsiteY1"/>
                </a:cxn>
              </a:cxnLst>
              <a:rect l="l" t="t" r="r" b="b"/>
              <a:pathLst>
                <a:path w="839" h="913">
                  <a:moveTo>
                    <a:pt x="-1858" y="-1573"/>
                  </a:moveTo>
                  <a:lnTo>
                    <a:pt x="-2697" y="-660"/>
                  </a:lnTo>
                  <a:close/>
                </a:path>
              </a:pathLst>
            </a:custGeom>
            <a:solidFill>
              <a:srgbClr val="020202"/>
            </a:solidFill>
            <a:ln w="1231" cap="flat">
              <a:noFill/>
              <a:prstDash val="solid"/>
              <a:miter/>
            </a:ln>
          </p:spPr>
          <p:txBody>
            <a:bodyPr rtlCol="0" anchor="ctr"/>
            <a:lstStyle/>
            <a:p>
              <a:endParaRPr lang="es-CO"/>
            </a:p>
          </p:txBody>
        </p:sp>
        <p:sp>
          <p:nvSpPr>
            <p:cNvPr id="629" name="Freeform: Shape 628">
              <a:extLst>
                <a:ext uri="{FF2B5EF4-FFF2-40B4-BE49-F238E27FC236}">
                  <a16:creationId xmlns:a16="http://schemas.microsoft.com/office/drawing/2014/main" id="{4F0EB49D-B37D-AA4B-F4F3-3288A7532020}"/>
                </a:ext>
              </a:extLst>
            </p:cNvPr>
            <p:cNvSpPr/>
            <p:nvPr/>
          </p:nvSpPr>
          <p:spPr>
            <a:xfrm>
              <a:off x="-604673" y="6958070"/>
              <a:ext cx="863" cy="913"/>
            </a:xfrm>
            <a:custGeom>
              <a:avLst/>
              <a:gdLst>
                <a:gd name="connsiteX0" fmla="*/ -2697 w 863"/>
                <a:gd name="connsiteY0" fmla="*/ -1573 h 913"/>
                <a:gd name="connsiteX1" fmla="*/ -1833 w 863"/>
                <a:gd name="connsiteY1" fmla="*/ -660 h 913"/>
              </a:gdLst>
              <a:ahLst/>
              <a:cxnLst>
                <a:cxn ang="0">
                  <a:pos x="connsiteX0" y="connsiteY0"/>
                </a:cxn>
                <a:cxn ang="0">
                  <a:pos x="connsiteX1" y="connsiteY1"/>
                </a:cxn>
              </a:cxnLst>
              <a:rect l="l" t="t" r="r" b="b"/>
              <a:pathLst>
                <a:path w="863" h="913">
                  <a:moveTo>
                    <a:pt x="-2697" y="-1573"/>
                  </a:moveTo>
                  <a:lnTo>
                    <a:pt x="-1833" y="-660"/>
                  </a:lnTo>
                  <a:close/>
                </a:path>
              </a:pathLst>
            </a:custGeom>
            <a:solidFill>
              <a:srgbClr val="020202"/>
            </a:solidFill>
            <a:ln w="1231" cap="flat">
              <a:noFill/>
              <a:prstDash val="solid"/>
              <a:miter/>
            </a:ln>
          </p:spPr>
          <p:txBody>
            <a:bodyPr rtlCol="0" anchor="ctr"/>
            <a:lstStyle/>
            <a:p>
              <a:endParaRPr lang="es-CO"/>
            </a:p>
          </p:txBody>
        </p:sp>
        <p:sp>
          <p:nvSpPr>
            <p:cNvPr id="630" name="Freeform: Shape 629">
              <a:extLst>
                <a:ext uri="{FF2B5EF4-FFF2-40B4-BE49-F238E27FC236}">
                  <a16:creationId xmlns:a16="http://schemas.microsoft.com/office/drawing/2014/main" id="{116E0632-3AFB-2567-B418-C2E07F0A8A78}"/>
                </a:ext>
              </a:extLst>
            </p:cNvPr>
            <p:cNvSpPr/>
            <p:nvPr/>
          </p:nvSpPr>
          <p:spPr>
            <a:xfrm>
              <a:off x="-603710" y="6963562"/>
              <a:ext cx="777" cy="888"/>
            </a:xfrm>
            <a:custGeom>
              <a:avLst/>
              <a:gdLst>
                <a:gd name="connsiteX0" fmla="*/ -2697 w 777"/>
                <a:gd name="connsiteY0" fmla="*/ -1573 h 888"/>
                <a:gd name="connsiteX1" fmla="*/ -1920 w 777"/>
                <a:gd name="connsiteY1" fmla="*/ -684 h 888"/>
              </a:gdLst>
              <a:ahLst/>
              <a:cxnLst>
                <a:cxn ang="0">
                  <a:pos x="connsiteX0" y="connsiteY0"/>
                </a:cxn>
                <a:cxn ang="0">
                  <a:pos x="connsiteX1" y="connsiteY1"/>
                </a:cxn>
              </a:cxnLst>
              <a:rect l="l" t="t" r="r" b="b"/>
              <a:pathLst>
                <a:path w="777" h="888">
                  <a:moveTo>
                    <a:pt x="-2697" y="-1573"/>
                  </a:moveTo>
                  <a:lnTo>
                    <a:pt x="-1920" y="-684"/>
                  </a:lnTo>
                  <a:close/>
                </a:path>
              </a:pathLst>
            </a:custGeom>
            <a:solidFill>
              <a:srgbClr val="020202"/>
            </a:solidFill>
            <a:ln w="1231" cap="flat">
              <a:noFill/>
              <a:prstDash val="solid"/>
              <a:miter/>
            </a:ln>
          </p:spPr>
          <p:txBody>
            <a:bodyPr rtlCol="0" anchor="ctr"/>
            <a:lstStyle/>
            <a:p>
              <a:endParaRPr lang="es-CO"/>
            </a:p>
          </p:txBody>
        </p:sp>
        <p:sp>
          <p:nvSpPr>
            <p:cNvPr id="631" name="Freeform: Shape 630">
              <a:extLst>
                <a:ext uri="{FF2B5EF4-FFF2-40B4-BE49-F238E27FC236}">
                  <a16:creationId xmlns:a16="http://schemas.microsoft.com/office/drawing/2014/main" id="{364AA04B-E99A-B51C-C5D7-59C19C27FDA8}"/>
                </a:ext>
              </a:extLst>
            </p:cNvPr>
            <p:cNvSpPr/>
            <p:nvPr/>
          </p:nvSpPr>
          <p:spPr>
            <a:xfrm>
              <a:off x="-601020" y="6983668"/>
              <a:ext cx="814" cy="913"/>
            </a:xfrm>
            <a:custGeom>
              <a:avLst/>
              <a:gdLst>
                <a:gd name="connsiteX0" fmla="*/ -2697 w 814"/>
                <a:gd name="connsiteY0" fmla="*/ -1573 h 913"/>
                <a:gd name="connsiteX1" fmla="*/ -1883 w 814"/>
                <a:gd name="connsiteY1" fmla="*/ -660 h 913"/>
              </a:gdLst>
              <a:ahLst/>
              <a:cxnLst>
                <a:cxn ang="0">
                  <a:pos x="connsiteX0" y="connsiteY0"/>
                </a:cxn>
                <a:cxn ang="0">
                  <a:pos x="connsiteX1" y="connsiteY1"/>
                </a:cxn>
              </a:cxnLst>
              <a:rect l="l" t="t" r="r" b="b"/>
              <a:pathLst>
                <a:path w="814" h="913">
                  <a:moveTo>
                    <a:pt x="-2697" y="-1573"/>
                  </a:moveTo>
                  <a:lnTo>
                    <a:pt x="-1883" y="-660"/>
                  </a:lnTo>
                  <a:close/>
                </a:path>
              </a:pathLst>
            </a:custGeom>
            <a:solidFill>
              <a:srgbClr val="020202"/>
            </a:solidFill>
            <a:ln w="1231" cap="flat">
              <a:noFill/>
              <a:prstDash val="solid"/>
              <a:miter/>
            </a:ln>
          </p:spPr>
          <p:txBody>
            <a:bodyPr rtlCol="0" anchor="ctr"/>
            <a:lstStyle/>
            <a:p>
              <a:endParaRPr lang="es-CO"/>
            </a:p>
          </p:txBody>
        </p:sp>
        <p:sp>
          <p:nvSpPr>
            <p:cNvPr id="632" name="Freeform: Shape 631">
              <a:extLst>
                <a:ext uri="{FF2B5EF4-FFF2-40B4-BE49-F238E27FC236}">
                  <a16:creationId xmlns:a16="http://schemas.microsoft.com/office/drawing/2014/main" id="{4A14FDDE-B1BE-42DF-5326-472ACD8B424D}"/>
                </a:ext>
              </a:extLst>
            </p:cNvPr>
            <p:cNvSpPr/>
            <p:nvPr/>
          </p:nvSpPr>
          <p:spPr>
            <a:xfrm>
              <a:off x="-596453" y="7008364"/>
              <a:ext cx="839" cy="900"/>
            </a:xfrm>
            <a:custGeom>
              <a:avLst/>
              <a:gdLst>
                <a:gd name="connsiteX0" fmla="*/ -2697 w 839"/>
                <a:gd name="connsiteY0" fmla="*/ -1573 h 900"/>
                <a:gd name="connsiteX1" fmla="*/ -1858 w 839"/>
                <a:gd name="connsiteY1" fmla="*/ -672 h 900"/>
              </a:gdLst>
              <a:ahLst/>
              <a:cxnLst>
                <a:cxn ang="0">
                  <a:pos x="connsiteX0" y="connsiteY0"/>
                </a:cxn>
                <a:cxn ang="0">
                  <a:pos x="connsiteX1" y="connsiteY1"/>
                </a:cxn>
              </a:cxnLst>
              <a:rect l="l" t="t" r="r" b="b"/>
              <a:pathLst>
                <a:path w="839" h="900">
                  <a:moveTo>
                    <a:pt x="-2697" y="-1573"/>
                  </a:moveTo>
                  <a:lnTo>
                    <a:pt x="-1858" y="-672"/>
                  </a:lnTo>
                  <a:close/>
                </a:path>
              </a:pathLst>
            </a:custGeom>
            <a:solidFill>
              <a:srgbClr val="020202"/>
            </a:solidFill>
            <a:ln w="1231" cap="flat">
              <a:noFill/>
              <a:prstDash val="solid"/>
              <a:miter/>
            </a:ln>
          </p:spPr>
          <p:txBody>
            <a:bodyPr rtlCol="0" anchor="ctr"/>
            <a:lstStyle/>
            <a:p>
              <a:endParaRPr lang="es-CO"/>
            </a:p>
          </p:txBody>
        </p:sp>
        <p:sp>
          <p:nvSpPr>
            <p:cNvPr id="633" name="Freeform: Shape 632">
              <a:extLst>
                <a:ext uri="{FF2B5EF4-FFF2-40B4-BE49-F238E27FC236}">
                  <a16:creationId xmlns:a16="http://schemas.microsoft.com/office/drawing/2014/main" id="{67A61725-B5F8-9AAF-59DF-380645D24B3E}"/>
                </a:ext>
              </a:extLst>
            </p:cNvPr>
            <p:cNvSpPr/>
            <p:nvPr/>
          </p:nvSpPr>
          <p:spPr>
            <a:xfrm>
              <a:off x="-594614" y="7022990"/>
              <a:ext cx="814" cy="900"/>
            </a:xfrm>
            <a:custGeom>
              <a:avLst/>
              <a:gdLst>
                <a:gd name="connsiteX0" fmla="*/ -2697 w 814"/>
                <a:gd name="connsiteY0" fmla="*/ -1573 h 900"/>
                <a:gd name="connsiteX1" fmla="*/ -1883 w 814"/>
                <a:gd name="connsiteY1" fmla="*/ -672 h 900"/>
              </a:gdLst>
              <a:ahLst/>
              <a:cxnLst>
                <a:cxn ang="0">
                  <a:pos x="connsiteX0" y="connsiteY0"/>
                </a:cxn>
                <a:cxn ang="0">
                  <a:pos x="connsiteX1" y="connsiteY1"/>
                </a:cxn>
              </a:cxnLst>
              <a:rect l="l" t="t" r="r" b="b"/>
              <a:pathLst>
                <a:path w="814" h="900">
                  <a:moveTo>
                    <a:pt x="-2697" y="-1573"/>
                  </a:moveTo>
                  <a:lnTo>
                    <a:pt x="-1883" y="-672"/>
                  </a:lnTo>
                  <a:close/>
                </a:path>
              </a:pathLst>
            </a:custGeom>
            <a:solidFill>
              <a:srgbClr val="020202"/>
            </a:solidFill>
            <a:ln w="1231" cap="flat">
              <a:noFill/>
              <a:prstDash val="solid"/>
              <a:miter/>
            </a:ln>
          </p:spPr>
          <p:txBody>
            <a:bodyPr rtlCol="0" anchor="ctr"/>
            <a:lstStyle/>
            <a:p>
              <a:endParaRPr lang="es-CO"/>
            </a:p>
          </p:txBody>
        </p:sp>
        <p:sp>
          <p:nvSpPr>
            <p:cNvPr id="634" name="Freeform: Shape 633">
              <a:extLst>
                <a:ext uri="{FF2B5EF4-FFF2-40B4-BE49-F238E27FC236}">
                  <a16:creationId xmlns:a16="http://schemas.microsoft.com/office/drawing/2014/main" id="{98F85DF7-F705-3C76-DEB0-37E55DA905F7}"/>
                </a:ext>
              </a:extLst>
            </p:cNvPr>
            <p:cNvSpPr/>
            <p:nvPr/>
          </p:nvSpPr>
          <p:spPr>
            <a:xfrm>
              <a:off x="-590960" y="7085157"/>
              <a:ext cx="826" cy="913"/>
            </a:xfrm>
            <a:custGeom>
              <a:avLst/>
              <a:gdLst>
                <a:gd name="connsiteX0" fmla="*/ -2697 w 826"/>
                <a:gd name="connsiteY0" fmla="*/ -1573 h 913"/>
                <a:gd name="connsiteX1" fmla="*/ -1870 w 826"/>
                <a:gd name="connsiteY1" fmla="*/ -660 h 913"/>
              </a:gdLst>
              <a:ahLst/>
              <a:cxnLst>
                <a:cxn ang="0">
                  <a:pos x="connsiteX0" y="connsiteY0"/>
                </a:cxn>
                <a:cxn ang="0">
                  <a:pos x="connsiteX1" y="connsiteY1"/>
                </a:cxn>
              </a:cxnLst>
              <a:rect l="l" t="t" r="r" b="b"/>
              <a:pathLst>
                <a:path w="826" h="913">
                  <a:moveTo>
                    <a:pt x="-2697" y="-1573"/>
                  </a:moveTo>
                  <a:lnTo>
                    <a:pt x="-1870" y="-660"/>
                  </a:lnTo>
                  <a:close/>
                </a:path>
              </a:pathLst>
            </a:custGeom>
            <a:solidFill>
              <a:srgbClr val="020202"/>
            </a:solidFill>
            <a:ln w="1231" cap="flat">
              <a:noFill/>
              <a:prstDash val="solid"/>
              <a:miter/>
            </a:ln>
          </p:spPr>
          <p:txBody>
            <a:bodyPr rtlCol="0" anchor="ctr"/>
            <a:lstStyle/>
            <a:p>
              <a:endParaRPr lang="es-CO"/>
            </a:p>
          </p:txBody>
        </p:sp>
        <p:sp>
          <p:nvSpPr>
            <p:cNvPr id="635" name="Freeform: Shape 634">
              <a:extLst>
                <a:ext uri="{FF2B5EF4-FFF2-40B4-BE49-F238E27FC236}">
                  <a16:creationId xmlns:a16="http://schemas.microsoft.com/office/drawing/2014/main" id="{9FAA6D6E-CEA5-3473-8F9C-FA7C5807CC60}"/>
                </a:ext>
              </a:extLst>
            </p:cNvPr>
            <p:cNvSpPr/>
            <p:nvPr/>
          </p:nvSpPr>
          <p:spPr>
            <a:xfrm>
              <a:off x="-934715" y="7416138"/>
              <a:ext cx="913" cy="913"/>
            </a:xfrm>
            <a:custGeom>
              <a:avLst/>
              <a:gdLst>
                <a:gd name="connsiteX0" fmla="*/ -1784 w 913"/>
                <a:gd name="connsiteY0" fmla="*/ -660 h 913"/>
                <a:gd name="connsiteX1" fmla="*/ -2697 w 913"/>
                <a:gd name="connsiteY1" fmla="*/ -1573 h 913"/>
              </a:gdLst>
              <a:ahLst/>
              <a:cxnLst>
                <a:cxn ang="0">
                  <a:pos x="connsiteX0" y="connsiteY0"/>
                </a:cxn>
                <a:cxn ang="0">
                  <a:pos x="connsiteX1" y="connsiteY1"/>
                </a:cxn>
              </a:cxnLst>
              <a:rect l="l" t="t" r="r" b="b"/>
              <a:pathLst>
                <a:path w="913" h="913">
                  <a:moveTo>
                    <a:pt x="-1784" y="-660"/>
                  </a:moveTo>
                  <a:lnTo>
                    <a:pt x="-2697" y="-1573"/>
                  </a:lnTo>
                  <a:close/>
                </a:path>
              </a:pathLst>
            </a:custGeom>
            <a:solidFill>
              <a:srgbClr val="020202"/>
            </a:solidFill>
            <a:ln w="1231" cap="flat">
              <a:noFill/>
              <a:prstDash val="solid"/>
              <a:miter/>
            </a:ln>
          </p:spPr>
          <p:txBody>
            <a:bodyPr rtlCol="0" anchor="ctr"/>
            <a:lstStyle/>
            <a:p>
              <a:endParaRPr lang="es-CO"/>
            </a:p>
          </p:txBody>
        </p:sp>
        <p:sp>
          <p:nvSpPr>
            <p:cNvPr id="636" name="Freeform: Shape 635">
              <a:extLst>
                <a:ext uri="{FF2B5EF4-FFF2-40B4-BE49-F238E27FC236}">
                  <a16:creationId xmlns:a16="http://schemas.microsoft.com/office/drawing/2014/main" id="{1FA51B57-9004-BEA6-B770-CB9C8440582B}"/>
                </a:ext>
              </a:extLst>
            </p:cNvPr>
            <p:cNvSpPr/>
            <p:nvPr/>
          </p:nvSpPr>
          <p:spPr>
            <a:xfrm>
              <a:off x="-1116666" y="6597415"/>
              <a:ext cx="437248" cy="388970"/>
            </a:xfrm>
            <a:custGeom>
              <a:avLst/>
              <a:gdLst>
                <a:gd name="connsiteX0" fmla="*/ 3624 w 437248"/>
                <a:gd name="connsiteY0" fmla="*/ 62623 h 388970"/>
                <a:gd name="connsiteX1" fmla="*/ 16398 w 437248"/>
                <a:gd name="connsiteY1" fmla="*/ 37210 h 388970"/>
                <a:gd name="connsiteX2" fmla="*/ 28000 w 437248"/>
                <a:gd name="connsiteY2" fmla="*/ 23177 h 388970"/>
                <a:gd name="connsiteX3" fmla="*/ 45908 w 437248"/>
                <a:gd name="connsiteY3" fmla="*/ 9403 h 388970"/>
                <a:gd name="connsiteX4" fmla="*/ 63730 w 437248"/>
                <a:gd name="connsiteY4" fmla="*/ 1480 h 388970"/>
                <a:gd name="connsiteX5" fmla="*/ 70556 w 437248"/>
                <a:gd name="connsiteY5" fmla="*/ -989 h 388970"/>
                <a:gd name="connsiteX6" fmla="*/ 84021 w 437248"/>
                <a:gd name="connsiteY6" fmla="*/ 10391 h 388970"/>
                <a:gd name="connsiteX7" fmla="*/ 77764 w 437248"/>
                <a:gd name="connsiteY7" fmla="*/ 19968 h 388970"/>
                <a:gd name="connsiteX8" fmla="*/ 53079 w 437248"/>
                <a:gd name="connsiteY8" fmla="*/ 36433 h 388970"/>
                <a:gd name="connsiteX9" fmla="*/ 27531 w 437248"/>
                <a:gd name="connsiteY9" fmla="*/ 65449 h 388970"/>
                <a:gd name="connsiteX10" fmla="*/ 23470 w 437248"/>
                <a:gd name="connsiteY10" fmla="*/ 83567 h 388970"/>
                <a:gd name="connsiteX11" fmla="*/ 25939 w 437248"/>
                <a:gd name="connsiteY11" fmla="*/ 85419 h 388970"/>
                <a:gd name="connsiteX12" fmla="*/ 43218 w 437248"/>
                <a:gd name="connsiteY12" fmla="*/ 89121 h 388970"/>
                <a:gd name="connsiteX13" fmla="*/ 51080 w 437248"/>
                <a:gd name="connsiteY13" fmla="*/ 86653 h 388970"/>
                <a:gd name="connsiteX14" fmla="*/ 58646 w 437248"/>
                <a:gd name="connsiteY14" fmla="*/ 79556 h 388970"/>
                <a:gd name="connsiteX15" fmla="*/ 63842 w 437248"/>
                <a:gd name="connsiteY15" fmla="*/ 70003 h 388970"/>
                <a:gd name="connsiteX16" fmla="*/ 72210 w 437248"/>
                <a:gd name="connsiteY16" fmla="*/ 51774 h 388970"/>
                <a:gd name="connsiteX17" fmla="*/ 89291 w 437248"/>
                <a:gd name="connsiteY17" fmla="*/ 50059 h 388970"/>
                <a:gd name="connsiteX18" fmla="*/ 92759 w 437248"/>
                <a:gd name="connsiteY18" fmla="*/ 63092 h 388970"/>
                <a:gd name="connsiteX19" fmla="*/ 90377 w 437248"/>
                <a:gd name="connsiteY19" fmla="*/ 65832 h 388970"/>
                <a:gd name="connsiteX20" fmla="*/ 68482 w 437248"/>
                <a:gd name="connsiteY20" fmla="*/ 91750 h 388970"/>
                <a:gd name="connsiteX21" fmla="*/ 64076 w 437248"/>
                <a:gd name="connsiteY21" fmla="*/ 114966 h 388970"/>
                <a:gd name="connsiteX22" fmla="*/ 64273 w 437248"/>
                <a:gd name="connsiteY22" fmla="*/ 125432 h 388970"/>
                <a:gd name="connsiteX23" fmla="*/ 64027 w 437248"/>
                <a:gd name="connsiteY23" fmla="*/ 126777 h 388970"/>
                <a:gd name="connsiteX24" fmla="*/ 63286 w 437248"/>
                <a:gd name="connsiteY24" fmla="*/ 131998 h 388970"/>
                <a:gd name="connsiteX25" fmla="*/ 63039 w 437248"/>
                <a:gd name="connsiteY25" fmla="*/ 133232 h 388970"/>
                <a:gd name="connsiteX26" fmla="*/ 62336 w 437248"/>
                <a:gd name="connsiteY26" fmla="*/ 137688 h 388970"/>
                <a:gd name="connsiteX27" fmla="*/ 62077 w 437248"/>
                <a:gd name="connsiteY27" fmla="*/ 138996 h 388970"/>
                <a:gd name="connsiteX28" fmla="*/ 61435 w 437248"/>
                <a:gd name="connsiteY28" fmla="*/ 144353 h 388970"/>
                <a:gd name="connsiteX29" fmla="*/ 61163 w 437248"/>
                <a:gd name="connsiteY29" fmla="*/ 145772 h 388970"/>
                <a:gd name="connsiteX30" fmla="*/ 61299 w 437248"/>
                <a:gd name="connsiteY30" fmla="*/ 192882 h 388970"/>
                <a:gd name="connsiteX31" fmla="*/ 68865 w 437248"/>
                <a:gd name="connsiteY31" fmla="*/ 228946 h 388970"/>
                <a:gd name="connsiteX32" fmla="*/ 69038 w 437248"/>
                <a:gd name="connsiteY32" fmla="*/ 233426 h 388970"/>
                <a:gd name="connsiteX33" fmla="*/ 68964 w 437248"/>
                <a:gd name="connsiteY33" fmla="*/ 244090 h 388970"/>
                <a:gd name="connsiteX34" fmla="*/ 79393 w 437248"/>
                <a:gd name="connsiteY34" fmla="*/ 273834 h 388970"/>
                <a:gd name="connsiteX35" fmla="*/ 96894 w 437248"/>
                <a:gd name="connsiteY35" fmla="*/ 293928 h 388970"/>
                <a:gd name="connsiteX36" fmla="*/ 101127 w 437248"/>
                <a:gd name="connsiteY36" fmla="*/ 295359 h 388970"/>
                <a:gd name="connsiteX37" fmla="*/ 117296 w 437248"/>
                <a:gd name="connsiteY37" fmla="*/ 293113 h 388970"/>
                <a:gd name="connsiteX38" fmla="*/ 125096 w 437248"/>
                <a:gd name="connsiteY38" fmla="*/ 294495 h 388970"/>
                <a:gd name="connsiteX39" fmla="*/ 139783 w 437248"/>
                <a:gd name="connsiteY39" fmla="*/ 302876 h 388970"/>
                <a:gd name="connsiteX40" fmla="*/ 192213 w 437248"/>
                <a:gd name="connsiteY40" fmla="*/ 320537 h 388970"/>
                <a:gd name="connsiteX41" fmla="*/ 220168 w 437248"/>
                <a:gd name="connsiteY41" fmla="*/ 324351 h 388970"/>
                <a:gd name="connsiteX42" fmla="*/ 257453 w 437248"/>
                <a:gd name="connsiteY42" fmla="*/ 322611 h 388970"/>
                <a:gd name="connsiteX43" fmla="*/ 269240 w 437248"/>
                <a:gd name="connsiteY43" fmla="*/ 321451 h 388970"/>
                <a:gd name="connsiteX44" fmla="*/ 299096 w 437248"/>
                <a:gd name="connsiteY44" fmla="*/ 318451 h 388970"/>
                <a:gd name="connsiteX45" fmla="*/ 301737 w 437248"/>
                <a:gd name="connsiteY45" fmla="*/ 317773 h 388970"/>
                <a:gd name="connsiteX46" fmla="*/ 313709 w 437248"/>
                <a:gd name="connsiteY46" fmla="*/ 316970 h 388970"/>
                <a:gd name="connsiteX47" fmla="*/ 331260 w 437248"/>
                <a:gd name="connsiteY47" fmla="*/ 315329 h 388970"/>
                <a:gd name="connsiteX48" fmla="*/ 339430 w 437248"/>
                <a:gd name="connsiteY48" fmla="*/ 315329 h 388970"/>
                <a:gd name="connsiteX49" fmla="*/ 356919 w 437248"/>
                <a:gd name="connsiteY49" fmla="*/ 313169 h 388970"/>
                <a:gd name="connsiteX50" fmla="*/ 357339 w 437248"/>
                <a:gd name="connsiteY50" fmla="*/ 312971 h 388970"/>
                <a:gd name="connsiteX51" fmla="*/ 373729 w 437248"/>
                <a:gd name="connsiteY51" fmla="*/ 307936 h 388970"/>
                <a:gd name="connsiteX52" fmla="*/ 378876 w 437248"/>
                <a:gd name="connsiteY52" fmla="*/ 306331 h 388970"/>
                <a:gd name="connsiteX53" fmla="*/ 403560 w 437248"/>
                <a:gd name="connsiteY53" fmla="*/ 297692 h 388970"/>
                <a:gd name="connsiteX54" fmla="*/ 406029 w 437248"/>
                <a:gd name="connsiteY54" fmla="*/ 296532 h 388970"/>
                <a:gd name="connsiteX55" fmla="*/ 414804 w 437248"/>
                <a:gd name="connsiteY55" fmla="*/ 293064 h 388970"/>
                <a:gd name="connsiteX56" fmla="*/ 417124 w 437248"/>
                <a:gd name="connsiteY56" fmla="*/ 291743 h 388970"/>
                <a:gd name="connsiteX57" fmla="*/ 424530 w 437248"/>
                <a:gd name="connsiteY57" fmla="*/ 288546 h 388970"/>
                <a:gd name="connsiteX58" fmla="*/ 426998 w 437248"/>
                <a:gd name="connsiteY58" fmla="*/ 287423 h 388970"/>
                <a:gd name="connsiteX59" fmla="*/ 434551 w 437248"/>
                <a:gd name="connsiteY59" fmla="*/ 284955 h 388970"/>
                <a:gd name="connsiteX60" fmla="*/ 423653 w 437248"/>
                <a:gd name="connsiteY60" fmla="*/ 292175 h 388970"/>
                <a:gd name="connsiteX61" fmla="*/ 400203 w 437248"/>
                <a:gd name="connsiteY61" fmla="*/ 302049 h 388970"/>
                <a:gd name="connsiteX62" fmla="*/ 375210 w 437248"/>
                <a:gd name="connsiteY62" fmla="*/ 311922 h 388970"/>
                <a:gd name="connsiteX63" fmla="*/ 356697 w 437248"/>
                <a:gd name="connsiteY63" fmla="*/ 318093 h 388970"/>
                <a:gd name="connsiteX64" fmla="*/ 354229 w 437248"/>
                <a:gd name="connsiteY64" fmla="*/ 324487 h 388970"/>
                <a:gd name="connsiteX65" fmla="*/ 358684 w 437248"/>
                <a:gd name="connsiteY65" fmla="*/ 330238 h 388970"/>
                <a:gd name="connsiteX66" fmla="*/ 363498 w 437248"/>
                <a:gd name="connsiteY66" fmla="*/ 362501 h 388970"/>
                <a:gd name="connsiteX67" fmla="*/ 358129 w 437248"/>
                <a:gd name="connsiteY67" fmla="*/ 367758 h 388970"/>
                <a:gd name="connsiteX68" fmla="*/ 318794 w 437248"/>
                <a:gd name="connsiteY68" fmla="*/ 376990 h 388970"/>
                <a:gd name="connsiteX69" fmla="*/ 301268 w 437248"/>
                <a:gd name="connsiteY69" fmla="*/ 379298 h 388970"/>
                <a:gd name="connsiteX70" fmla="*/ 284717 w 437248"/>
                <a:gd name="connsiteY70" fmla="*/ 381915 h 388970"/>
                <a:gd name="connsiteX71" fmla="*/ 258712 w 437248"/>
                <a:gd name="connsiteY71" fmla="*/ 385778 h 388970"/>
                <a:gd name="connsiteX72" fmla="*/ 234731 w 437248"/>
                <a:gd name="connsiteY72" fmla="*/ 387234 h 388970"/>
                <a:gd name="connsiteX73" fmla="*/ 194632 w 437248"/>
                <a:gd name="connsiteY73" fmla="*/ 386370 h 388970"/>
                <a:gd name="connsiteX74" fmla="*/ 171650 w 437248"/>
                <a:gd name="connsiteY74" fmla="*/ 383988 h 388970"/>
                <a:gd name="connsiteX75" fmla="*/ 133797 w 437248"/>
                <a:gd name="connsiteY75" fmla="*/ 374682 h 388970"/>
                <a:gd name="connsiteX76" fmla="*/ 95265 w 437248"/>
                <a:gd name="connsiteY76" fmla="*/ 360748 h 388970"/>
                <a:gd name="connsiteX77" fmla="*/ 81602 w 437248"/>
                <a:gd name="connsiteY77" fmla="*/ 354454 h 388970"/>
                <a:gd name="connsiteX78" fmla="*/ 74333 w 437248"/>
                <a:gd name="connsiteY78" fmla="*/ 344382 h 388970"/>
                <a:gd name="connsiteX79" fmla="*/ 63558 w 437248"/>
                <a:gd name="connsiteY79" fmla="*/ 329880 h 388970"/>
                <a:gd name="connsiteX80" fmla="*/ 45970 w 437248"/>
                <a:gd name="connsiteY80" fmla="*/ 314835 h 388970"/>
                <a:gd name="connsiteX81" fmla="*/ 36936 w 437248"/>
                <a:gd name="connsiteY81" fmla="*/ 293853 h 388970"/>
                <a:gd name="connsiteX82" fmla="*/ 27506 w 437248"/>
                <a:gd name="connsiteY82" fmla="*/ 272551 h 388970"/>
                <a:gd name="connsiteX83" fmla="*/ 24013 w 437248"/>
                <a:gd name="connsiteY83" fmla="*/ 270514 h 388970"/>
                <a:gd name="connsiteX84" fmla="*/ 16164 w 437248"/>
                <a:gd name="connsiteY84" fmla="*/ 261801 h 388970"/>
                <a:gd name="connsiteX85" fmla="*/ 14436 w 437248"/>
                <a:gd name="connsiteY85" fmla="*/ 255630 h 388970"/>
                <a:gd name="connsiteX86" fmla="*/ 11276 w 437248"/>
                <a:gd name="connsiteY86" fmla="*/ 249656 h 388970"/>
                <a:gd name="connsiteX87" fmla="*/ 6611 w 437248"/>
                <a:gd name="connsiteY87" fmla="*/ 239906 h 388970"/>
                <a:gd name="connsiteX88" fmla="*/ 613 w 437248"/>
                <a:gd name="connsiteY88" fmla="*/ 212889 h 388970"/>
                <a:gd name="connsiteX89" fmla="*/ -1584 w 437248"/>
                <a:gd name="connsiteY89" fmla="*/ 191216 h 388970"/>
                <a:gd name="connsiteX90" fmla="*/ -1584 w 437248"/>
                <a:gd name="connsiteY90" fmla="*/ 171111 h 388970"/>
                <a:gd name="connsiteX91" fmla="*/ -2300 w 437248"/>
                <a:gd name="connsiteY91" fmla="*/ 162064 h 388970"/>
                <a:gd name="connsiteX92" fmla="*/ -2362 w 437248"/>
                <a:gd name="connsiteY92" fmla="*/ 156164 h 388970"/>
                <a:gd name="connsiteX93" fmla="*/ -1597 w 437248"/>
                <a:gd name="connsiteY93" fmla="*/ 142094 h 388970"/>
                <a:gd name="connsiteX94" fmla="*/ -116 w 437248"/>
                <a:gd name="connsiteY94" fmla="*/ 104364 h 388970"/>
                <a:gd name="connsiteX95" fmla="*/ -696 w 437248"/>
                <a:gd name="connsiteY95" fmla="*/ 98502 h 388970"/>
                <a:gd name="connsiteX96" fmla="*/ 3427 w 437248"/>
                <a:gd name="connsiteY96" fmla="*/ 65721 h 388970"/>
                <a:gd name="connsiteX97" fmla="*/ 3624 w 437248"/>
                <a:gd name="connsiteY97" fmla="*/ 62623 h 388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437248" h="388970">
                  <a:moveTo>
                    <a:pt x="3624" y="62623"/>
                  </a:moveTo>
                  <a:cubicBezTo>
                    <a:pt x="6056" y="53354"/>
                    <a:pt x="10412" y="44690"/>
                    <a:pt x="16398" y="37210"/>
                  </a:cubicBezTo>
                  <a:cubicBezTo>
                    <a:pt x="20175" y="32471"/>
                    <a:pt x="24161" y="27880"/>
                    <a:pt x="28000" y="23177"/>
                  </a:cubicBezTo>
                  <a:cubicBezTo>
                    <a:pt x="32937" y="17389"/>
                    <a:pt x="39046" y="12699"/>
                    <a:pt x="45908" y="9403"/>
                  </a:cubicBezTo>
                  <a:cubicBezTo>
                    <a:pt x="51610" y="6244"/>
                    <a:pt x="57572" y="3590"/>
                    <a:pt x="63730" y="1480"/>
                  </a:cubicBezTo>
                  <a:cubicBezTo>
                    <a:pt x="66199" y="1109"/>
                    <a:pt x="68236" y="-261"/>
                    <a:pt x="70556" y="-989"/>
                  </a:cubicBezTo>
                  <a:cubicBezTo>
                    <a:pt x="78294" y="-3457"/>
                    <a:pt x="85144" y="2196"/>
                    <a:pt x="84021" y="10391"/>
                  </a:cubicBezTo>
                  <a:cubicBezTo>
                    <a:pt x="83552" y="14390"/>
                    <a:pt x="81232" y="17932"/>
                    <a:pt x="77764" y="19968"/>
                  </a:cubicBezTo>
                  <a:cubicBezTo>
                    <a:pt x="69396" y="25251"/>
                    <a:pt x="60682" y="29990"/>
                    <a:pt x="53079" y="36433"/>
                  </a:cubicBezTo>
                  <a:cubicBezTo>
                    <a:pt x="43094" y="44702"/>
                    <a:pt x="34480" y="54502"/>
                    <a:pt x="27531" y="65449"/>
                  </a:cubicBezTo>
                  <a:cubicBezTo>
                    <a:pt x="24038" y="71040"/>
                    <a:pt x="24631" y="77495"/>
                    <a:pt x="23470" y="83567"/>
                  </a:cubicBezTo>
                  <a:cubicBezTo>
                    <a:pt x="23137" y="85320"/>
                    <a:pt x="24643" y="85505"/>
                    <a:pt x="25939" y="85419"/>
                  </a:cubicBezTo>
                  <a:cubicBezTo>
                    <a:pt x="32110" y="85061"/>
                    <a:pt x="37652" y="86949"/>
                    <a:pt x="43218" y="89121"/>
                  </a:cubicBezTo>
                  <a:cubicBezTo>
                    <a:pt x="46489" y="90442"/>
                    <a:pt x="49179" y="89726"/>
                    <a:pt x="51080" y="86653"/>
                  </a:cubicBezTo>
                  <a:cubicBezTo>
                    <a:pt x="52820" y="83567"/>
                    <a:pt x="55461" y="81087"/>
                    <a:pt x="58646" y="79556"/>
                  </a:cubicBezTo>
                  <a:cubicBezTo>
                    <a:pt x="62978" y="77643"/>
                    <a:pt x="64323" y="74410"/>
                    <a:pt x="63842" y="70003"/>
                  </a:cubicBezTo>
                  <a:cubicBezTo>
                    <a:pt x="63002" y="62265"/>
                    <a:pt x="66446" y="56526"/>
                    <a:pt x="72210" y="51774"/>
                  </a:cubicBezTo>
                  <a:cubicBezTo>
                    <a:pt x="76961" y="47627"/>
                    <a:pt x="83811" y="46936"/>
                    <a:pt x="89291" y="50059"/>
                  </a:cubicBezTo>
                  <a:cubicBezTo>
                    <a:pt x="93846" y="52700"/>
                    <a:pt x="95401" y="58538"/>
                    <a:pt x="92759" y="63092"/>
                  </a:cubicBezTo>
                  <a:cubicBezTo>
                    <a:pt x="92142" y="64153"/>
                    <a:pt x="91340" y="65079"/>
                    <a:pt x="90377" y="65832"/>
                  </a:cubicBezTo>
                  <a:cubicBezTo>
                    <a:pt x="81516" y="73015"/>
                    <a:pt x="74086" y="81815"/>
                    <a:pt x="68482" y="91750"/>
                  </a:cubicBezTo>
                  <a:cubicBezTo>
                    <a:pt x="64434" y="98921"/>
                    <a:pt x="62138" y="106561"/>
                    <a:pt x="64076" y="114966"/>
                  </a:cubicBezTo>
                  <a:cubicBezTo>
                    <a:pt x="64866" y="118372"/>
                    <a:pt x="64434" y="121939"/>
                    <a:pt x="64273" y="125432"/>
                  </a:cubicBezTo>
                  <a:cubicBezTo>
                    <a:pt x="64224" y="125889"/>
                    <a:pt x="64138" y="126333"/>
                    <a:pt x="64027" y="126777"/>
                  </a:cubicBezTo>
                  <a:cubicBezTo>
                    <a:pt x="63558" y="128481"/>
                    <a:pt x="63299" y="130233"/>
                    <a:pt x="63286" y="131998"/>
                  </a:cubicBezTo>
                  <a:cubicBezTo>
                    <a:pt x="63237" y="132418"/>
                    <a:pt x="63150" y="132825"/>
                    <a:pt x="63039" y="133232"/>
                  </a:cubicBezTo>
                  <a:cubicBezTo>
                    <a:pt x="62632" y="134689"/>
                    <a:pt x="62397" y="136182"/>
                    <a:pt x="62336" y="137688"/>
                  </a:cubicBezTo>
                  <a:cubicBezTo>
                    <a:pt x="62274" y="138132"/>
                    <a:pt x="62188" y="138564"/>
                    <a:pt x="62077" y="138996"/>
                  </a:cubicBezTo>
                  <a:cubicBezTo>
                    <a:pt x="61472" y="140736"/>
                    <a:pt x="61707" y="142575"/>
                    <a:pt x="61435" y="144353"/>
                  </a:cubicBezTo>
                  <a:cubicBezTo>
                    <a:pt x="61398" y="144834"/>
                    <a:pt x="61299" y="145315"/>
                    <a:pt x="61163" y="145772"/>
                  </a:cubicBezTo>
                  <a:cubicBezTo>
                    <a:pt x="58621" y="161373"/>
                    <a:pt x="58670" y="177294"/>
                    <a:pt x="61299" y="192882"/>
                  </a:cubicBezTo>
                  <a:cubicBezTo>
                    <a:pt x="63471" y="204977"/>
                    <a:pt x="65162" y="217171"/>
                    <a:pt x="68865" y="228946"/>
                  </a:cubicBezTo>
                  <a:cubicBezTo>
                    <a:pt x="69519" y="230353"/>
                    <a:pt x="69581" y="231970"/>
                    <a:pt x="69038" y="233426"/>
                  </a:cubicBezTo>
                  <a:cubicBezTo>
                    <a:pt x="67162" y="237005"/>
                    <a:pt x="67927" y="240572"/>
                    <a:pt x="68964" y="244090"/>
                  </a:cubicBezTo>
                  <a:cubicBezTo>
                    <a:pt x="71778" y="254223"/>
                    <a:pt x="75258" y="264158"/>
                    <a:pt x="79393" y="273834"/>
                  </a:cubicBezTo>
                  <a:cubicBezTo>
                    <a:pt x="83169" y="282264"/>
                    <a:pt x="89365" y="288645"/>
                    <a:pt x="96894" y="293928"/>
                  </a:cubicBezTo>
                  <a:cubicBezTo>
                    <a:pt x="98054" y="294952"/>
                    <a:pt x="99585" y="295470"/>
                    <a:pt x="101127" y="295359"/>
                  </a:cubicBezTo>
                  <a:cubicBezTo>
                    <a:pt x="106484" y="294273"/>
                    <a:pt x="112124" y="295421"/>
                    <a:pt x="117296" y="293113"/>
                  </a:cubicBezTo>
                  <a:cubicBezTo>
                    <a:pt x="120171" y="291879"/>
                    <a:pt x="122701" y="293113"/>
                    <a:pt x="125096" y="294495"/>
                  </a:cubicBezTo>
                  <a:cubicBezTo>
                    <a:pt x="130033" y="297235"/>
                    <a:pt x="134859" y="300123"/>
                    <a:pt x="139783" y="302876"/>
                  </a:cubicBezTo>
                  <a:cubicBezTo>
                    <a:pt x="156174" y="312021"/>
                    <a:pt x="173379" y="318513"/>
                    <a:pt x="192213" y="320537"/>
                  </a:cubicBezTo>
                  <a:cubicBezTo>
                    <a:pt x="201556" y="321549"/>
                    <a:pt x="210812" y="323240"/>
                    <a:pt x="220168" y="324351"/>
                  </a:cubicBezTo>
                  <a:cubicBezTo>
                    <a:pt x="232831" y="325857"/>
                    <a:pt x="245074" y="323808"/>
                    <a:pt x="257453" y="322611"/>
                  </a:cubicBezTo>
                  <a:cubicBezTo>
                    <a:pt x="261366" y="322228"/>
                    <a:pt x="265315" y="321858"/>
                    <a:pt x="269240" y="321451"/>
                  </a:cubicBezTo>
                  <a:cubicBezTo>
                    <a:pt x="279114" y="320389"/>
                    <a:pt x="289099" y="318982"/>
                    <a:pt x="299096" y="318451"/>
                  </a:cubicBezTo>
                  <a:cubicBezTo>
                    <a:pt x="300009" y="318365"/>
                    <a:pt x="300898" y="318143"/>
                    <a:pt x="301737" y="317773"/>
                  </a:cubicBezTo>
                  <a:cubicBezTo>
                    <a:pt x="305687" y="316909"/>
                    <a:pt x="309587" y="315304"/>
                    <a:pt x="313709" y="316970"/>
                  </a:cubicBezTo>
                  <a:cubicBezTo>
                    <a:pt x="319596" y="317032"/>
                    <a:pt x="325484" y="316477"/>
                    <a:pt x="331260" y="315329"/>
                  </a:cubicBezTo>
                  <a:cubicBezTo>
                    <a:pt x="333962" y="314811"/>
                    <a:pt x="336727" y="314811"/>
                    <a:pt x="339430" y="315329"/>
                  </a:cubicBezTo>
                  <a:cubicBezTo>
                    <a:pt x="345330" y="316785"/>
                    <a:pt x="351550" y="316020"/>
                    <a:pt x="356919" y="313169"/>
                  </a:cubicBezTo>
                  <a:cubicBezTo>
                    <a:pt x="357055" y="313083"/>
                    <a:pt x="357191" y="313021"/>
                    <a:pt x="357339" y="312971"/>
                  </a:cubicBezTo>
                  <a:cubicBezTo>
                    <a:pt x="362967" y="311811"/>
                    <a:pt x="368249" y="309565"/>
                    <a:pt x="373729" y="307936"/>
                  </a:cubicBezTo>
                  <a:cubicBezTo>
                    <a:pt x="375457" y="307417"/>
                    <a:pt x="377160" y="306924"/>
                    <a:pt x="378876" y="306331"/>
                  </a:cubicBezTo>
                  <a:cubicBezTo>
                    <a:pt x="387108" y="303493"/>
                    <a:pt x="394921" y="299407"/>
                    <a:pt x="403560" y="297692"/>
                  </a:cubicBezTo>
                  <a:cubicBezTo>
                    <a:pt x="404436" y="297433"/>
                    <a:pt x="405276" y="297050"/>
                    <a:pt x="406029" y="296532"/>
                  </a:cubicBezTo>
                  <a:cubicBezTo>
                    <a:pt x="408818" y="295063"/>
                    <a:pt x="411410" y="293051"/>
                    <a:pt x="414804" y="293064"/>
                  </a:cubicBezTo>
                  <a:cubicBezTo>
                    <a:pt x="415779" y="293064"/>
                    <a:pt x="416408" y="292311"/>
                    <a:pt x="417124" y="291743"/>
                  </a:cubicBezTo>
                  <a:cubicBezTo>
                    <a:pt x="419148" y="289855"/>
                    <a:pt x="421765" y="288732"/>
                    <a:pt x="424530" y="288546"/>
                  </a:cubicBezTo>
                  <a:cubicBezTo>
                    <a:pt x="425468" y="288509"/>
                    <a:pt x="426356" y="288102"/>
                    <a:pt x="426998" y="287423"/>
                  </a:cubicBezTo>
                  <a:cubicBezTo>
                    <a:pt x="429084" y="285621"/>
                    <a:pt x="431811" y="284745"/>
                    <a:pt x="434551" y="284955"/>
                  </a:cubicBezTo>
                  <a:cubicBezTo>
                    <a:pt x="431577" y="288349"/>
                    <a:pt x="427467" y="290089"/>
                    <a:pt x="423653" y="292175"/>
                  </a:cubicBezTo>
                  <a:cubicBezTo>
                    <a:pt x="416186" y="296273"/>
                    <a:pt x="408176" y="299148"/>
                    <a:pt x="400203" y="302049"/>
                  </a:cubicBezTo>
                  <a:cubicBezTo>
                    <a:pt x="391798" y="305147"/>
                    <a:pt x="383714" y="309047"/>
                    <a:pt x="375210" y="311922"/>
                  </a:cubicBezTo>
                  <a:cubicBezTo>
                    <a:pt x="369039" y="313971"/>
                    <a:pt x="362868" y="316069"/>
                    <a:pt x="356697" y="318093"/>
                  </a:cubicBezTo>
                  <a:cubicBezTo>
                    <a:pt x="353081" y="319254"/>
                    <a:pt x="352229" y="321179"/>
                    <a:pt x="354229" y="324487"/>
                  </a:cubicBezTo>
                  <a:cubicBezTo>
                    <a:pt x="355463" y="326560"/>
                    <a:pt x="357437" y="328103"/>
                    <a:pt x="358684" y="330238"/>
                  </a:cubicBezTo>
                  <a:cubicBezTo>
                    <a:pt x="364583" y="340359"/>
                    <a:pt x="367077" y="350936"/>
                    <a:pt x="363498" y="362501"/>
                  </a:cubicBezTo>
                  <a:cubicBezTo>
                    <a:pt x="362942" y="365179"/>
                    <a:pt x="360819" y="367252"/>
                    <a:pt x="358129" y="367758"/>
                  </a:cubicBezTo>
                  <a:cubicBezTo>
                    <a:pt x="345108" y="371202"/>
                    <a:pt x="331926" y="374028"/>
                    <a:pt x="318794" y="376990"/>
                  </a:cubicBezTo>
                  <a:cubicBezTo>
                    <a:pt x="313018" y="378163"/>
                    <a:pt x="307155" y="378928"/>
                    <a:pt x="301268" y="379298"/>
                  </a:cubicBezTo>
                  <a:cubicBezTo>
                    <a:pt x="295726" y="379767"/>
                    <a:pt x="290234" y="380977"/>
                    <a:pt x="284717" y="381915"/>
                  </a:cubicBezTo>
                  <a:cubicBezTo>
                    <a:pt x="276078" y="383371"/>
                    <a:pt x="267500" y="385074"/>
                    <a:pt x="258712" y="385778"/>
                  </a:cubicBezTo>
                  <a:cubicBezTo>
                    <a:pt x="250727" y="386407"/>
                    <a:pt x="242667" y="387889"/>
                    <a:pt x="234731" y="387234"/>
                  </a:cubicBezTo>
                  <a:cubicBezTo>
                    <a:pt x="221352" y="386136"/>
                    <a:pt x="207961" y="387234"/>
                    <a:pt x="194632" y="386370"/>
                  </a:cubicBezTo>
                  <a:cubicBezTo>
                    <a:pt x="186980" y="385840"/>
                    <a:pt x="179303" y="384877"/>
                    <a:pt x="171650" y="383988"/>
                  </a:cubicBezTo>
                  <a:cubicBezTo>
                    <a:pt x="158728" y="382285"/>
                    <a:pt x="146040" y="379163"/>
                    <a:pt x="133797" y="374682"/>
                  </a:cubicBezTo>
                  <a:cubicBezTo>
                    <a:pt x="120900" y="370178"/>
                    <a:pt x="107878" y="366154"/>
                    <a:pt x="95265" y="360748"/>
                  </a:cubicBezTo>
                  <a:cubicBezTo>
                    <a:pt x="90649" y="358773"/>
                    <a:pt x="86329" y="356169"/>
                    <a:pt x="81602" y="354454"/>
                  </a:cubicBezTo>
                  <a:cubicBezTo>
                    <a:pt x="76875" y="352738"/>
                    <a:pt x="74999" y="348727"/>
                    <a:pt x="74333" y="344382"/>
                  </a:cubicBezTo>
                  <a:cubicBezTo>
                    <a:pt x="73259" y="337495"/>
                    <a:pt x="68371" y="333830"/>
                    <a:pt x="63558" y="329880"/>
                  </a:cubicBezTo>
                  <a:cubicBezTo>
                    <a:pt x="57584" y="324943"/>
                    <a:pt x="51092" y="320525"/>
                    <a:pt x="45970" y="314835"/>
                  </a:cubicBezTo>
                  <a:cubicBezTo>
                    <a:pt x="40663" y="309071"/>
                    <a:pt x="37479" y="301666"/>
                    <a:pt x="36936" y="293853"/>
                  </a:cubicBezTo>
                  <a:cubicBezTo>
                    <a:pt x="36454" y="285498"/>
                    <a:pt x="31999" y="279043"/>
                    <a:pt x="27506" y="272551"/>
                  </a:cubicBezTo>
                  <a:cubicBezTo>
                    <a:pt x="26593" y="271502"/>
                    <a:pt x="25371" y="270786"/>
                    <a:pt x="24013" y="270514"/>
                  </a:cubicBezTo>
                  <a:cubicBezTo>
                    <a:pt x="19718" y="269107"/>
                    <a:pt x="17373" y="265972"/>
                    <a:pt x="16164" y="261801"/>
                  </a:cubicBezTo>
                  <a:cubicBezTo>
                    <a:pt x="15571" y="259764"/>
                    <a:pt x="15004" y="257716"/>
                    <a:pt x="14436" y="255630"/>
                  </a:cubicBezTo>
                  <a:cubicBezTo>
                    <a:pt x="13843" y="253433"/>
                    <a:pt x="12757" y="251384"/>
                    <a:pt x="11276" y="249656"/>
                  </a:cubicBezTo>
                  <a:cubicBezTo>
                    <a:pt x="8968" y="246817"/>
                    <a:pt x="7376" y="243485"/>
                    <a:pt x="6611" y="239906"/>
                  </a:cubicBezTo>
                  <a:cubicBezTo>
                    <a:pt x="4414" y="230933"/>
                    <a:pt x="1909" y="222010"/>
                    <a:pt x="613" y="212889"/>
                  </a:cubicBezTo>
                  <a:cubicBezTo>
                    <a:pt x="-412" y="205718"/>
                    <a:pt x="-1856" y="198572"/>
                    <a:pt x="-1584" y="191216"/>
                  </a:cubicBezTo>
                  <a:cubicBezTo>
                    <a:pt x="-1288" y="184526"/>
                    <a:pt x="-1498" y="177812"/>
                    <a:pt x="-1584" y="171111"/>
                  </a:cubicBezTo>
                  <a:cubicBezTo>
                    <a:pt x="-1412" y="168074"/>
                    <a:pt x="-1658" y="165038"/>
                    <a:pt x="-2300" y="162064"/>
                  </a:cubicBezTo>
                  <a:cubicBezTo>
                    <a:pt x="-2806" y="160138"/>
                    <a:pt x="-2831" y="158102"/>
                    <a:pt x="-2362" y="156164"/>
                  </a:cubicBezTo>
                  <a:cubicBezTo>
                    <a:pt x="-1128" y="151499"/>
                    <a:pt x="-1597" y="146784"/>
                    <a:pt x="-1597" y="142094"/>
                  </a:cubicBezTo>
                  <a:cubicBezTo>
                    <a:pt x="-1597" y="129493"/>
                    <a:pt x="-683" y="116941"/>
                    <a:pt x="-116" y="104364"/>
                  </a:cubicBezTo>
                  <a:cubicBezTo>
                    <a:pt x="-29" y="102439"/>
                    <a:pt x="-634" y="100489"/>
                    <a:pt x="-696" y="98502"/>
                  </a:cubicBezTo>
                  <a:cubicBezTo>
                    <a:pt x="-1078" y="87431"/>
                    <a:pt x="304" y="76360"/>
                    <a:pt x="3427" y="65721"/>
                  </a:cubicBezTo>
                  <a:cubicBezTo>
                    <a:pt x="3686" y="64709"/>
                    <a:pt x="3760" y="63659"/>
                    <a:pt x="3624" y="62623"/>
                  </a:cubicBezTo>
                  <a:close/>
                </a:path>
              </a:pathLst>
            </a:custGeom>
            <a:solidFill>
              <a:srgbClr val="000000"/>
            </a:solidFill>
            <a:ln w="1231" cap="flat">
              <a:noFill/>
              <a:prstDash val="solid"/>
              <a:miter/>
            </a:ln>
          </p:spPr>
          <p:txBody>
            <a:bodyPr rtlCol="0" anchor="ctr"/>
            <a:lstStyle/>
            <a:p>
              <a:endParaRPr lang="es-CO"/>
            </a:p>
          </p:txBody>
        </p:sp>
        <p:sp>
          <p:nvSpPr>
            <p:cNvPr id="637" name="Freeform: Shape 636">
              <a:extLst>
                <a:ext uri="{FF2B5EF4-FFF2-40B4-BE49-F238E27FC236}">
                  <a16:creationId xmlns:a16="http://schemas.microsoft.com/office/drawing/2014/main" id="{6E871608-10A5-7BF3-1E5A-7617938EF254}"/>
                </a:ext>
              </a:extLst>
            </p:cNvPr>
            <p:cNvSpPr/>
            <p:nvPr/>
          </p:nvSpPr>
          <p:spPr>
            <a:xfrm>
              <a:off x="-1054696" y="6667819"/>
              <a:ext cx="430578" cy="255100"/>
            </a:xfrm>
            <a:custGeom>
              <a:avLst/>
              <a:gdLst>
                <a:gd name="connsiteX0" fmla="*/ 397019 w 430578"/>
                <a:gd name="connsiteY0" fmla="*/ 191755 h 255100"/>
                <a:gd name="connsiteX1" fmla="*/ 387873 w 430578"/>
                <a:gd name="connsiteY1" fmla="*/ 198087 h 255100"/>
                <a:gd name="connsiteX2" fmla="*/ 348971 w 430578"/>
                <a:gd name="connsiteY2" fmla="*/ 216785 h 255100"/>
                <a:gd name="connsiteX3" fmla="*/ 316301 w 430578"/>
                <a:gd name="connsiteY3" fmla="*/ 229127 h 255100"/>
                <a:gd name="connsiteX4" fmla="*/ 287544 w 430578"/>
                <a:gd name="connsiteY4" fmla="*/ 239001 h 255100"/>
                <a:gd name="connsiteX5" fmla="*/ 264624 w 430578"/>
                <a:gd name="connsiteY5" fmla="*/ 243790 h 255100"/>
                <a:gd name="connsiteX6" fmla="*/ 251640 w 430578"/>
                <a:gd name="connsiteY6" fmla="*/ 245604 h 255100"/>
                <a:gd name="connsiteX7" fmla="*/ 251640 w 430578"/>
                <a:gd name="connsiteY7" fmla="*/ 245604 h 255100"/>
                <a:gd name="connsiteX8" fmla="*/ 222932 w 430578"/>
                <a:gd name="connsiteY8" fmla="*/ 248739 h 255100"/>
                <a:gd name="connsiteX9" fmla="*/ 197631 w 430578"/>
                <a:gd name="connsiteY9" fmla="*/ 251738 h 255100"/>
                <a:gd name="connsiteX10" fmla="*/ 102732 w 430578"/>
                <a:gd name="connsiteY10" fmla="*/ 240753 h 255100"/>
                <a:gd name="connsiteX11" fmla="*/ 54721 w 430578"/>
                <a:gd name="connsiteY11" fmla="*/ 213971 h 255100"/>
                <a:gd name="connsiteX12" fmla="*/ 32011 w 430578"/>
                <a:gd name="connsiteY12" fmla="*/ 189200 h 255100"/>
                <a:gd name="connsiteX13" fmla="*/ 8845 w 430578"/>
                <a:gd name="connsiteY13" fmla="*/ 153210 h 255100"/>
                <a:gd name="connsiteX14" fmla="*/ -2460 w 430578"/>
                <a:gd name="connsiteY14" fmla="*/ 107014 h 255100"/>
                <a:gd name="connsiteX15" fmla="*/ 958 w 430578"/>
                <a:gd name="connsiteY15" fmla="*/ 61792 h 255100"/>
                <a:gd name="connsiteX16" fmla="*/ 6216 w 430578"/>
                <a:gd name="connsiteY16" fmla="*/ 34145 h 255100"/>
                <a:gd name="connsiteX17" fmla="*/ 11511 w 430578"/>
                <a:gd name="connsiteY17" fmla="*/ 22050 h 255100"/>
                <a:gd name="connsiteX18" fmla="*/ 12177 w 430578"/>
                <a:gd name="connsiteY18" fmla="*/ 20816 h 255100"/>
                <a:gd name="connsiteX19" fmla="*/ 14016 w 430578"/>
                <a:gd name="connsiteY19" fmla="*/ 18249 h 255100"/>
                <a:gd name="connsiteX20" fmla="*/ 14695 w 430578"/>
                <a:gd name="connsiteY20" fmla="*/ 17286 h 255100"/>
                <a:gd name="connsiteX21" fmla="*/ 16793 w 430578"/>
                <a:gd name="connsiteY21" fmla="*/ 14583 h 255100"/>
                <a:gd name="connsiteX22" fmla="*/ 17460 w 430578"/>
                <a:gd name="connsiteY22" fmla="*/ 13620 h 255100"/>
                <a:gd name="connsiteX23" fmla="*/ 18225 w 430578"/>
                <a:gd name="connsiteY23" fmla="*/ 12707 h 255100"/>
                <a:gd name="connsiteX24" fmla="*/ 18645 w 430578"/>
                <a:gd name="connsiteY24" fmla="*/ 12263 h 255100"/>
                <a:gd name="connsiteX25" fmla="*/ 29975 w 430578"/>
                <a:gd name="connsiteY25" fmla="*/ 908 h 255100"/>
                <a:gd name="connsiteX26" fmla="*/ 30888 w 430578"/>
                <a:gd name="connsiteY26" fmla="*/ 32 h 255100"/>
                <a:gd name="connsiteX27" fmla="*/ 31851 w 430578"/>
                <a:gd name="connsiteY27" fmla="*/ -820 h 255100"/>
                <a:gd name="connsiteX28" fmla="*/ 32394 w 430578"/>
                <a:gd name="connsiteY28" fmla="*/ -1215 h 255100"/>
                <a:gd name="connsiteX29" fmla="*/ 33628 w 430578"/>
                <a:gd name="connsiteY29" fmla="*/ -1573 h 255100"/>
                <a:gd name="connsiteX30" fmla="*/ 34245 w 430578"/>
                <a:gd name="connsiteY30" fmla="*/ -1252 h 255100"/>
                <a:gd name="connsiteX31" fmla="*/ 34529 w 430578"/>
                <a:gd name="connsiteY31" fmla="*/ 130 h 255100"/>
                <a:gd name="connsiteX32" fmla="*/ 30382 w 430578"/>
                <a:gd name="connsiteY32" fmla="*/ 5462 h 255100"/>
                <a:gd name="connsiteX33" fmla="*/ 5031 w 430578"/>
                <a:gd name="connsiteY33" fmla="*/ 54683 h 255100"/>
                <a:gd name="connsiteX34" fmla="*/ 1551 w 430578"/>
                <a:gd name="connsiteY34" fmla="*/ 109272 h 255100"/>
                <a:gd name="connsiteX35" fmla="*/ 11560 w 430578"/>
                <a:gd name="connsiteY35" fmla="*/ 150310 h 255100"/>
                <a:gd name="connsiteX36" fmla="*/ 44292 w 430578"/>
                <a:gd name="connsiteY36" fmla="*/ 198568 h 255100"/>
                <a:gd name="connsiteX37" fmla="*/ 83997 w 430578"/>
                <a:gd name="connsiteY37" fmla="*/ 228090 h 255100"/>
                <a:gd name="connsiteX38" fmla="*/ 143930 w 430578"/>
                <a:gd name="connsiteY38" fmla="*/ 248258 h 255100"/>
                <a:gd name="connsiteX39" fmla="*/ 191287 w 430578"/>
                <a:gd name="connsiteY39" fmla="*/ 248640 h 255100"/>
                <a:gd name="connsiteX40" fmla="*/ 229894 w 430578"/>
                <a:gd name="connsiteY40" fmla="*/ 245073 h 255100"/>
                <a:gd name="connsiteX41" fmla="*/ 253825 w 430578"/>
                <a:gd name="connsiteY41" fmla="*/ 241938 h 255100"/>
                <a:gd name="connsiteX42" fmla="*/ 259182 w 430578"/>
                <a:gd name="connsiteY42" fmla="*/ 240864 h 255100"/>
                <a:gd name="connsiteX43" fmla="*/ 296208 w 430578"/>
                <a:gd name="connsiteY43" fmla="*/ 232225 h 255100"/>
                <a:gd name="connsiteX44" fmla="*/ 315264 w 430578"/>
                <a:gd name="connsiteY44" fmla="*/ 225844 h 255100"/>
                <a:gd name="connsiteX45" fmla="*/ 377691 w 430578"/>
                <a:gd name="connsiteY45" fmla="*/ 200098 h 255100"/>
                <a:gd name="connsiteX46" fmla="*/ 415137 w 430578"/>
                <a:gd name="connsiteY46" fmla="*/ 169971 h 255100"/>
                <a:gd name="connsiteX47" fmla="*/ 424888 w 430578"/>
                <a:gd name="connsiteY47" fmla="*/ 140078 h 255100"/>
                <a:gd name="connsiteX48" fmla="*/ 423974 w 430578"/>
                <a:gd name="connsiteY48" fmla="*/ 93524 h 255100"/>
                <a:gd name="connsiteX49" fmla="*/ 423974 w 430578"/>
                <a:gd name="connsiteY49" fmla="*/ 88969 h 255100"/>
                <a:gd name="connsiteX50" fmla="*/ 424295 w 430578"/>
                <a:gd name="connsiteY50" fmla="*/ 86834 h 255100"/>
                <a:gd name="connsiteX51" fmla="*/ 424937 w 430578"/>
                <a:gd name="connsiteY51" fmla="*/ 85600 h 255100"/>
                <a:gd name="connsiteX52" fmla="*/ 426159 w 430578"/>
                <a:gd name="connsiteY52" fmla="*/ 85588 h 255100"/>
                <a:gd name="connsiteX53" fmla="*/ 426171 w 430578"/>
                <a:gd name="connsiteY53" fmla="*/ 85600 h 255100"/>
                <a:gd name="connsiteX54" fmla="*/ 426171 w 430578"/>
                <a:gd name="connsiteY54" fmla="*/ 85600 h 255100"/>
                <a:gd name="connsiteX55" fmla="*/ 427615 w 430578"/>
                <a:gd name="connsiteY55" fmla="*/ 122207 h 255100"/>
                <a:gd name="connsiteX56" fmla="*/ 427615 w 430578"/>
                <a:gd name="connsiteY56" fmla="*/ 140412 h 255100"/>
                <a:gd name="connsiteX57" fmla="*/ 425270 w 430578"/>
                <a:gd name="connsiteY57" fmla="*/ 156901 h 255100"/>
                <a:gd name="connsiteX58" fmla="*/ 425270 w 430578"/>
                <a:gd name="connsiteY58" fmla="*/ 156901 h 255100"/>
                <a:gd name="connsiteX59" fmla="*/ 419778 w 430578"/>
                <a:gd name="connsiteY59" fmla="*/ 168799 h 255100"/>
                <a:gd name="connsiteX60" fmla="*/ 419778 w 430578"/>
                <a:gd name="connsiteY60" fmla="*/ 168799 h 255100"/>
                <a:gd name="connsiteX61" fmla="*/ 417914 w 430578"/>
                <a:gd name="connsiteY61" fmla="*/ 171526 h 255100"/>
                <a:gd name="connsiteX62" fmla="*/ 417914 w 430578"/>
                <a:gd name="connsiteY62" fmla="*/ 171526 h 255100"/>
                <a:gd name="connsiteX63" fmla="*/ 413335 w 430578"/>
                <a:gd name="connsiteY63" fmla="*/ 177006 h 255100"/>
                <a:gd name="connsiteX64" fmla="*/ 413335 w 430578"/>
                <a:gd name="connsiteY64" fmla="*/ 177006 h 255100"/>
                <a:gd name="connsiteX65" fmla="*/ 412422 w 430578"/>
                <a:gd name="connsiteY65" fmla="*/ 177932 h 255100"/>
                <a:gd name="connsiteX66" fmla="*/ 412422 w 430578"/>
                <a:gd name="connsiteY66" fmla="*/ 177932 h 255100"/>
                <a:gd name="connsiteX67" fmla="*/ 411509 w 430578"/>
                <a:gd name="connsiteY67" fmla="*/ 178857 h 255100"/>
                <a:gd name="connsiteX68" fmla="*/ 411509 w 430578"/>
                <a:gd name="connsiteY68" fmla="*/ 178857 h 255100"/>
                <a:gd name="connsiteX69" fmla="*/ 410595 w 430578"/>
                <a:gd name="connsiteY69" fmla="*/ 179783 h 255100"/>
                <a:gd name="connsiteX70" fmla="*/ 410595 w 430578"/>
                <a:gd name="connsiteY70" fmla="*/ 179783 h 255100"/>
                <a:gd name="connsiteX71" fmla="*/ 409682 w 430578"/>
                <a:gd name="connsiteY71" fmla="*/ 180696 h 255100"/>
                <a:gd name="connsiteX72" fmla="*/ 409682 w 430578"/>
                <a:gd name="connsiteY72" fmla="*/ 180696 h 255100"/>
                <a:gd name="connsiteX73" fmla="*/ 405979 w 430578"/>
                <a:gd name="connsiteY73" fmla="*/ 184399 h 255100"/>
                <a:gd name="connsiteX74" fmla="*/ 405979 w 430578"/>
                <a:gd name="connsiteY74" fmla="*/ 184399 h 255100"/>
                <a:gd name="connsiteX75" fmla="*/ 400499 w 430578"/>
                <a:gd name="connsiteY75" fmla="*/ 188978 h 255100"/>
                <a:gd name="connsiteX76" fmla="*/ 400499 w 430578"/>
                <a:gd name="connsiteY76" fmla="*/ 188978 h 255100"/>
                <a:gd name="connsiteX77" fmla="*/ 397019 w 430578"/>
                <a:gd name="connsiteY77" fmla="*/ 191755 h 255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430578" h="255100">
                  <a:moveTo>
                    <a:pt x="397019" y="191755"/>
                  </a:moveTo>
                  <a:cubicBezTo>
                    <a:pt x="393921" y="193791"/>
                    <a:pt x="390490" y="195347"/>
                    <a:pt x="387873" y="198087"/>
                  </a:cubicBezTo>
                  <a:cubicBezTo>
                    <a:pt x="375679" y="205924"/>
                    <a:pt x="362300" y="211330"/>
                    <a:pt x="348971" y="216785"/>
                  </a:cubicBezTo>
                  <a:cubicBezTo>
                    <a:pt x="338196" y="221203"/>
                    <a:pt x="327656" y="226239"/>
                    <a:pt x="316301" y="229127"/>
                  </a:cubicBezTo>
                  <a:cubicBezTo>
                    <a:pt x="306427" y="231670"/>
                    <a:pt x="297060" y="235533"/>
                    <a:pt x="287544" y="239001"/>
                  </a:cubicBezTo>
                  <a:cubicBezTo>
                    <a:pt x="280139" y="241728"/>
                    <a:pt x="272610" y="243814"/>
                    <a:pt x="264624" y="243790"/>
                  </a:cubicBezTo>
                  <a:cubicBezTo>
                    <a:pt x="260243" y="243925"/>
                    <a:pt x="255886" y="244543"/>
                    <a:pt x="251640" y="245604"/>
                  </a:cubicBezTo>
                  <a:lnTo>
                    <a:pt x="251640" y="245604"/>
                  </a:lnTo>
                  <a:cubicBezTo>
                    <a:pt x="242236" y="247850"/>
                    <a:pt x="232596" y="248912"/>
                    <a:pt x="222932" y="248739"/>
                  </a:cubicBezTo>
                  <a:cubicBezTo>
                    <a:pt x="214379" y="248566"/>
                    <a:pt x="206061" y="250701"/>
                    <a:pt x="197631" y="251738"/>
                  </a:cubicBezTo>
                  <a:cubicBezTo>
                    <a:pt x="165085" y="255724"/>
                    <a:pt x="133452" y="253466"/>
                    <a:pt x="102732" y="240753"/>
                  </a:cubicBezTo>
                  <a:cubicBezTo>
                    <a:pt x="85626" y="233669"/>
                    <a:pt x="69272" y="225536"/>
                    <a:pt x="54721" y="213971"/>
                  </a:cubicBezTo>
                  <a:cubicBezTo>
                    <a:pt x="45822" y="206911"/>
                    <a:pt x="38775" y="198247"/>
                    <a:pt x="32011" y="189200"/>
                  </a:cubicBezTo>
                  <a:cubicBezTo>
                    <a:pt x="23446" y="177734"/>
                    <a:pt x="15078" y="166219"/>
                    <a:pt x="8845" y="153210"/>
                  </a:cubicBezTo>
                  <a:cubicBezTo>
                    <a:pt x="1810" y="138548"/>
                    <a:pt x="-1485" y="123083"/>
                    <a:pt x="-2460" y="107014"/>
                  </a:cubicBezTo>
                  <a:cubicBezTo>
                    <a:pt x="-3374" y="91796"/>
                    <a:pt x="-1522" y="76800"/>
                    <a:pt x="958" y="61792"/>
                  </a:cubicBezTo>
                  <a:cubicBezTo>
                    <a:pt x="2501" y="52523"/>
                    <a:pt x="3094" y="43130"/>
                    <a:pt x="6216" y="34145"/>
                  </a:cubicBezTo>
                  <a:cubicBezTo>
                    <a:pt x="7685" y="29986"/>
                    <a:pt x="9462" y="25950"/>
                    <a:pt x="11511" y="22050"/>
                  </a:cubicBezTo>
                  <a:cubicBezTo>
                    <a:pt x="11696" y="21618"/>
                    <a:pt x="11918" y="21211"/>
                    <a:pt x="12177" y="20816"/>
                  </a:cubicBezTo>
                  <a:cubicBezTo>
                    <a:pt x="12770" y="19952"/>
                    <a:pt x="13412" y="19137"/>
                    <a:pt x="14016" y="18249"/>
                  </a:cubicBezTo>
                  <a:cubicBezTo>
                    <a:pt x="14214" y="17915"/>
                    <a:pt x="14448" y="17595"/>
                    <a:pt x="14695" y="17286"/>
                  </a:cubicBezTo>
                  <a:cubicBezTo>
                    <a:pt x="15473" y="16459"/>
                    <a:pt x="16176" y="15546"/>
                    <a:pt x="16793" y="14583"/>
                  </a:cubicBezTo>
                  <a:cubicBezTo>
                    <a:pt x="16991" y="14250"/>
                    <a:pt x="17213" y="13929"/>
                    <a:pt x="17460" y="13620"/>
                  </a:cubicBezTo>
                  <a:cubicBezTo>
                    <a:pt x="17695" y="13300"/>
                    <a:pt x="17954" y="12991"/>
                    <a:pt x="18225" y="12707"/>
                  </a:cubicBezTo>
                  <a:cubicBezTo>
                    <a:pt x="18361" y="12547"/>
                    <a:pt x="18509" y="12411"/>
                    <a:pt x="18645" y="12263"/>
                  </a:cubicBezTo>
                  <a:cubicBezTo>
                    <a:pt x="22421" y="8474"/>
                    <a:pt x="26173" y="4672"/>
                    <a:pt x="29975" y="908"/>
                  </a:cubicBezTo>
                  <a:cubicBezTo>
                    <a:pt x="30271" y="599"/>
                    <a:pt x="30567" y="316"/>
                    <a:pt x="30888" y="32"/>
                  </a:cubicBezTo>
                  <a:cubicBezTo>
                    <a:pt x="31209" y="-252"/>
                    <a:pt x="31518" y="-549"/>
                    <a:pt x="31851" y="-820"/>
                  </a:cubicBezTo>
                  <a:lnTo>
                    <a:pt x="32394" y="-1215"/>
                  </a:lnTo>
                  <a:cubicBezTo>
                    <a:pt x="32764" y="-1437"/>
                    <a:pt x="33196" y="-1561"/>
                    <a:pt x="33628" y="-1573"/>
                  </a:cubicBezTo>
                  <a:lnTo>
                    <a:pt x="34245" y="-1252"/>
                  </a:lnTo>
                  <a:cubicBezTo>
                    <a:pt x="34492" y="-832"/>
                    <a:pt x="34591" y="-351"/>
                    <a:pt x="34529" y="130"/>
                  </a:cubicBezTo>
                  <a:cubicBezTo>
                    <a:pt x="33887" y="2475"/>
                    <a:pt x="32061" y="4006"/>
                    <a:pt x="30382" y="5462"/>
                  </a:cubicBezTo>
                  <a:cubicBezTo>
                    <a:pt x="15177" y="18421"/>
                    <a:pt x="8253" y="35343"/>
                    <a:pt x="5031" y="54683"/>
                  </a:cubicBezTo>
                  <a:cubicBezTo>
                    <a:pt x="1946" y="72702"/>
                    <a:pt x="785" y="91006"/>
                    <a:pt x="1551" y="109272"/>
                  </a:cubicBezTo>
                  <a:cubicBezTo>
                    <a:pt x="2193" y="123466"/>
                    <a:pt x="5599" y="137412"/>
                    <a:pt x="11560" y="150310"/>
                  </a:cubicBezTo>
                  <a:cubicBezTo>
                    <a:pt x="19830" y="168194"/>
                    <a:pt x="31764" y="183634"/>
                    <a:pt x="44292" y="198568"/>
                  </a:cubicBezTo>
                  <a:cubicBezTo>
                    <a:pt x="55103" y="211453"/>
                    <a:pt x="68976" y="220611"/>
                    <a:pt x="83997" y="228090"/>
                  </a:cubicBezTo>
                  <a:cubicBezTo>
                    <a:pt x="103053" y="237594"/>
                    <a:pt x="122739" y="245246"/>
                    <a:pt x="143930" y="248258"/>
                  </a:cubicBezTo>
                  <a:cubicBezTo>
                    <a:pt x="159630" y="250442"/>
                    <a:pt x="175551" y="250578"/>
                    <a:pt x="191287" y="248640"/>
                  </a:cubicBezTo>
                  <a:cubicBezTo>
                    <a:pt x="204111" y="247097"/>
                    <a:pt x="216860" y="244999"/>
                    <a:pt x="229894" y="245073"/>
                  </a:cubicBezTo>
                  <a:cubicBezTo>
                    <a:pt x="237978" y="245184"/>
                    <a:pt x="246037" y="244123"/>
                    <a:pt x="253825" y="241938"/>
                  </a:cubicBezTo>
                  <a:cubicBezTo>
                    <a:pt x="255528" y="241259"/>
                    <a:pt x="257343" y="240901"/>
                    <a:pt x="259182" y="240864"/>
                  </a:cubicBezTo>
                  <a:cubicBezTo>
                    <a:pt x="272449" y="241901"/>
                    <a:pt x="284261" y="236717"/>
                    <a:pt x="296208" y="232225"/>
                  </a:cubicBezTo>
                  <a:cubicBezTo>
                    <a:pt x="302490" y="229905"/>
                    <a:pt x="308846" y="227819"/>
                    <a:pt x="315264" y="225844"/>
                  </a:cubicBezTo>
                  <a:cubicBezTo>
                    <a:pt x="336764" y="219044"/>
                    <a:pt x="357647" y="210429"/>
                    <a:pt x="377691" y="200098"/>
                  </a:cubicBezTo>
                  <a:cubicBezTo>
                    <a:pt x="392144" y="192767"/>
                    <a:pt x="405153" y="183066"/>
                    <a:pt x="415137" y="169971"/>
                  </a:cubicBezTo>
                  <a:cubicBezTo>
                    <a:pt x="421641" y="161381"/>
                    <a:pt x="425073" y="150853"/>
                    <a:pt x="424888" y="140078"/>
                  </a:cubicBezTo>
                  <a:cubicBezTo>
                    <a:pt x="424888" y="124564"/>
                    <a:pt x="425616" y="109013"/>
                    <a:pt x="423974" y="93524"/>
                  </a:cubicBezTo>
                  <a:cubicBezTo>
                    <a:pt x="423752" y="92018"/>
                    <a:pt x="423752" y="90475"/>
                    <a:pt x="423974" y="88969"/>
                  </a:cubicBezTo>
                  <a:cubicBezTo>
                    <a:pt x="424024" y="88254"/>
                    <a:pt x="424122" y="87538"/>
                    <a:pt x="424295" y="86834"/>
                  </a:cubicBezTo>
                  <a:cubicBezTo>
                    <a:pt x="424418" y="86377"/>
                    <a:pt x="424641" y="85958"/>
                    <a:pt x="424937" y="85600"/>
                  </a:cubicBezTo>
                  <a:cubicBezTo>
                    <a:pt x="425270" y="85254"/>
                    <a:pt x="425813" y="85254"/>
                    <a:pt x="426159" y="85588"/>
                  </a:cubicBezTo>
                  <a:cubicBezTo>
                    <a:pt x="426159" y="85588"/>
                    <a:pt x="426171" y="85600"/>
                    <a:pt x="426171" y="85600"/>
                  </a:cubicBezTo>
                  <a:lnTo>
                    <a:pt x="426171" y="85600"/>
                  </a:lnTo>
                  <a:cubicBezTo>
                    <a:pt x="427405" y="97769"/>
                    <a:pt x="428368" y="109939"/>
                    <a:pt x="427615" y="122207"/>
                  </a:cubicBezTo>
                  <a:cubicBezTo>
                    <a:pt x="427245" y="128254"/>
                    <a:pt x="427405" y="134352"/>
                    <a:pt x="427615" y="140412"/>
                  </a:cubicBezTo>
                  <a:cubicBezTo>
                    <a:pt x="427825" y="146002"/>
                    <a:pt x="427035" y="151594"/>
                    <a:pt x="425270" y="156901"/>
                  </a:cubicBezTo>
                  <a:lnTo>
                    <a:pt x="425270" y="156901"/>
                  </a:lnTo>
                  <a:cubicBezTo>
                    <a:pt x="423913" y="161072"/>
                    <a:pt x="422074" y="165059"/>
                    <a:pt x="419778" y="168799"/>
                  </a:cubicBezTo>
                  <a:lnTo>
                    <a:pt x="419778" y="168799"/>
                  </a:lnTo>
                  <a:cubicBezTo>
                    <a:pt x="419099" y="169675"/>
                    <a:pt x="418667" y="170699"/>
                    <a:pt x="417914" y="171526"/>
                  </a:cubicBezTo>
                  <a:lnTo>
                    <a:pt x="417914" y="171526"/>
                  </a:lnTo>
                  <a:cubicBezTo>
                    <a:pt x="416680" y="173637"/>
                    <a:pt x="414631" y="174994"/>
                    <a:pt x="413335" y="177006"/>
                  </a:cubicBezTo>
                  <a:lnTo>
                    <a:pt x="413335" y="177006"/>
                  </a:lnTo>
                  <a:cubicBezTo>
                    <a:pt x="413076" y="177352"/>
                    <a:pt x="412768" y="177673"/>
                    <a:pt x="412422" y="177932"/>
                  </a:cubicBezTo>
                  <a:lnTo>
                    <a:pt x="412422" y="177932"/>
                  </a:lnTo>
                  <a:cubicBezTo>
                    <a:pt x="412150" y="178265"/>
                    <a:pt x="411842" y="178586"/>
                    <a:pt x="411509" y="178857"/>
                  </a:cubicBezTo>
                  <a:lnTo>
                    <a:pt x="411509" y="178857"/>
                  </a:lnTo>
                  <a:cubicBezTo>
                    <a:pt x="411225" y="179191"/>
                    <a:pt x="410916" y="179499"/>
                    <a:pt x="410595" y="179783"/>
                  </a:cubicBezTo>
                  <a:lnTo>
                    <a:pt x="410595" y="179783"/>
                  </a:lnTo>
                  <a:cubicBezTo>
                    <a:pt x="410311" y="180104"/>
                    <a:pt x="410003" y="180412"/>
                    <a:pt x="409682" y="180696"/>
                  </a:cubicBezTo>
                  <a:lnTo>
                    <a:pt x="409682" y="180696"/>
                  </a:lnTo>
                  <a:cubicBezTo>
                    <a:pt x="408793" y="182227"/>
                    <a:pt x="407510" y="183510"/>
                    <a:pt x="405979" y="184399"/>
                  </a:cubicBezTo>
                  <a:lnTo>
                    <a:pt x="405979" y="184399"/>
                  </a:lnTo>
                  <a:cubicBezTo>
                    <a:pt x="403943" y="185633"/>
                    <a:pt x="402598" y="187769"/>
                    <a:pt x="400499" y="188978"/>
                  </a:cubicBezTo>
                  <a:lnTo>
                    <a:pt x="400499" y="188978"/>
                  </a:lnTo>
                  <a:cubicBezTo>
                    <a:pt x="399413" y="189854"/>
                    <a:pt x="398315" y="190928"/>
                    <a:pt x="397019" y="191755"/>
                  </a:cubicBezTo>
                  <a:close/>
                </a:path>
              </a:pathLst>
            </a:custGeom>
            <a:solidFill>
              <a:srgbClr val="384C54"/>
            </a:solidFill>
            <a:ln w="1231" cap="flat">
              <a:noFill/>
              <a:prstDash val="solid"/>
              <a:miter/>
            </a:ln>
          </p:spPr>
          <p:txBody>
            <a:bodyPr rtlCol="0" anchor="ctr"/>
            <a:lstStyle/>
            <a:p>
              <a:endParaRPr lang="es-CO"/>
            </a:p>
          </p:txBody>
        </p:sp>
        <p:sp>
          <p:nvSpPr>
            <p:cNvPr id="638" name="Freeform: Shape 637">
              <a:extLst>
                <a:ext uri="{FF2B5EF4-FFF2-40B4-BE49-F238E27FC236}">
                  <a16:creationId xmlns:a16="http://schemas.microsoft.com/office/drawing/2014/main" id="{03ABFC93-D6B8-824A-829C-978B3877A66F}"/>
                </a:ext>
              </a:extLst>
            </p:cNvPr>
            <p:cNvSpPr/>
            <p:nvPr/>
          </p:nvSpPr>
          <p:spPr>
            <a:xfrm>
              <a:off x="-619309" y="6753187"/>
              <a:ext cx="19582" cy="52358"/>
            </a:xfrm>
            <a:custGeom>
              <a:avLst/>
              <a:gdLst>
                <a:gd name="connsiteX0" fmla="*/ -490 w 19582"/>
                <a:gd name="connsiteY0" fmla="*/ 50786 h 52358"/>
                <a:gd name="connsiteX1" fmla="*/ -786 w 19582"/>
                <a:gd name="connsiteY1" fmla="*/ 39517 h 52358"/>
                <a:gd name="connsiteX2" fmla="*/ -860 w 19582"/>
                <a:gd name="connsiteY2" fmla="*/ 23090 h 52358"/>
                <a:gd name="connsiteX3" fmla="*/ -2489 w 19582"/>
                <a:gd name="connsiteY3" fmla="*/ 6885 h 52358"/>
                <a:gd name="connsiteX4" fmla="*/ -2674 w 19582"/>
                <a:gd name="connsiteY4" fmla="*/ 2787 h 52358"/>
                <a:gd name="connsiteX5" fmla="*/ 1979 w 19582"/>
                <a:gd name="connsiteY5" fmla="*/ -1422 h 52358"/>
                <a:gd name="connsiteX6" fmla="*/ 15000 w 19582"/>
                <a:gd name="connsiteY6" fmla="*/ 7440 h 52358"/>
                <a:gd name="connsiteX7" fmla="*/ 12223 w 19582"/>
                <a:gd name="connsiteY7" fmla="*/ 28693 h 52358"/>
                <a:gd name="connsiteX8" fmla="*/ 6126 w 19582"/>
                <a:gd name="connsiteY8" fmla="*/ 40073 h 52358"/>
                <a:gd name="connsiteX9" fmla="*/ -490 w 19582"/>
                <a:gd name="connsiteY9" fmla="*/ 50786 h 52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82" h="52358">
                  <a:moveTo>
                    <a:pt x="-490" y="50786"/>
                  </a:moveTo>
                  <a:cubicBezTo>
                    <a:pt x="930" y="46898"/>
                    <a:pt x="-601" y="43232"/>
                    <a:pt x="-786" y="39517"/>
                  </a:cubicBezTo>
                  <a:cubicBezTo>
                    <a:pt x="-1057" y="34050"/>
                    <a:pt x="-884" y="28570"/>
                    <a:pt x="-860" y="23090"/>
                  </a:cubicBezTo>
                  <a:cubicBezTo>
                    <a:pt x="-946" y="17647"/>
                    <a:pt x="-1502" y="12229"/>
                    <a:pt x="-2489" y="6885"/>
                  </a:cubicBezTo>
                  <a:cubicBezTo>
                    <a:pt x="-2674" y="5527"/>
                    <a:pt x="-2736" y="4157"/>
                    <a:pt x="-2674" y="2787"/>
                  </a:cubicBezTo>
                  <a:cubicBezTo>
                    <a:pt x="-2674" y="-916"/>
                    <a:pt x="-1539" y="-2014"/>
                    <a:pt x="1979" y="-1422"/>
                  </a:cubicBezTo>
                  <a:cubicBezTo>
                    <a:pt x="7632" y="-484"/>
                    <a:pt x="12198" y="2281"/>
                    <a:pt x="15000" y="7440"/>
                  </a:cubicBezTo>
                  <a:cubicBezTo>
                    <a:pt x="18295" y="13512"/>
                    <a:pt x="17209" y="23756"/>
                    <a:pt x="12223" y="28693"/>
                  </a:cubicBezTo>
                  <a:cubicBezTo>
                    <a:pt x="9051" y="31754"/>
                    <a:pt x="6916" y="35741"/>
                    <a:pt x="6126" y="40073"/>
                  </a:cubicBezTo>
                  <a:cubicBezTo>
                    <a:pt x="5299" y="44331"/>
                    <a:pt x="2448" y="47552"/>
                    <a:pt x="-490" y="50786"/>
                  </a:cubicBezTo>
                  <a:close/>
                </a:path>
              </a:pathLst>
            </a:custGeom>
            <a:solidFill>
              <a:srgbClr val="000000"/>
            </a:solidFill>
            <a:ln w="1231" cap="flat">
              <a:noFill/>
              <a:prstDash val="solid"/>
              <a:miter/>
            </a:ln>
          </p:spPr>
          <p:txBody>
            <a:bodyPr rtlCol="0" anchor="ctr"/>
            <a:lstStyle/>
            <a:p>
              <a:endParaRPr lang="es-CO"/>
            </a:p>
          </p:txBody>
        </p:sp>
        <p:sp>
          <p:nvSpPr>
            <p:cNvPr id="639" name="Freeform: Shape 638">
              <a:extLst>
                <a:ext uri="{FF2B5EF4-FFF2-40B4-BE49-F238E27FC236}">
                  <a16:creationId xmlns:a16="http://schemas.microsoft.com/office/drawing/2014/main" id="{C7C4A244-2D07-9EBD-4894-0FF665414E40}"/>
                </a:ext>
              </a:extLst>
            </p:cNvPr>
            <p:cNvSpPr/>
            <p:nvPr/>
          </p:nvSpPr>
          <p:spPr>
            <a:xfrm>
              <a:off x="-1055226" y="6690141"/>
              <a:ext cx="254929" cy="234110"/>
            </a:xfrm>
            <a:custGeom>
              <a:avLst/>
              <a:gdLst>
                <a:gd name="connsiteX0" fmla="*/ 13646 w 254929"/>
                <a:gd name="connsiteY0" fmla="*/ -1494 h 234110"/>
                <a:gd name="connsiteX1" fmla="*/ 9524 w 254929"/>
                <a:gd name="connsiteY1" fmla="*/ 7615 h 234110"/>
                <a:gd name="connsiteX2" fmla="*/ 3451 w 254929"/>
                <a:gd name="connsiteY2" fmla="*/ 31842 h 234110"/>
                <a:gd name="connsiteX3" fmla="*/ 242 w 254929"/>
                <a:gd name="connsiteY3" fmla="*/ 53873 h 234110"/>
                <a:gd name="connsiteX4" fmla="*/ -387 w 254929"/>
                <a:gd name="connsiteY4" fmla="*/ 89320 h 234110"/>
                <a:gd name="connsiteX5" fmla="*/ 5068 w 254929"/>
                <a:gd name="connsiteY5" fmla="*/ 116929 h 234110"/>
                <a:gd name="connsiteX6" fmla="*/ 24643 w 254929"/>
                <a:gd name="connsiteY6" fmla="*/ 154351 h 234110"/>
                <a:gd name="connsiteX7" fmla="*/ 37972 w 254929"/>
                <a:gd name="connsiteY7" fmla="*/ 172234 h 234110"/>
                <a:gd name="connsiteX8" fmla="*/ 62941 w 254929"/>
                <a:gd name="connsiteY8" fmla="*/ 195931 h 234110"/>
                <a:gd name="connsiteX9" fmla="*/ 140696 w 254929"/>
                <a:gd name="connsiteY9" fmla="*/ 228021 h 234110"/>
                <a:gd name="connsiteX10" fmla="*/ 166997 w 254929"/>
                <a:gd name="connsiteY10" fmla="*/ 229885 h 234110"/>
                <a:gd name="connsiteX11" fmla="*/ 211429 w 254929"/>
                <a:gd name="connsiteY11" fmla="*/ 226293 h 234110"/>
                <a:gd name="connsiteX12" fmla="*/ 225487 w 254929"/>
                <a:gd name="connsiteY12" fmla="*/ 225182 h 234110"/>
                <a:gd name="connsiteX13" fmla="*/ 249505 w 254929"/>
                <a:gd name="connsiteY13" fmla="*/ 223417 h 234110"/>
                <a:gd name="connsiteX14" fmla="*/ 252232 w 254929"/>
                <a:gd name="connsiteY14" fmla="*/ 223306 h 234110"/>
                <a:gd name="connsiteX15" fmla="*/ 252232 w 254929"/>
                <a:gd name="connsiteY15" fmla="*/ 224257 h 234110"/>
                <a:gd name="connsiteX16" fmla="*/ 240347 w 254929"/>
                <a:gd name="connsiteY16" fmla="*/ 226096 h 234110"/>
                <a:gd name="connsiteX17" fmla="*/ 212293 w 254929"/>
                <a:gd name="connsiteY17" fmla="*/ 228490 h 234110"/>
                <a:gd name="connsiteX18" fmla="*/ 180648 w 254929"/>
                <a:gd name="connsiteY18" fmla="*/ 232069 h 234110"/>
                <a:gd name="connsiteX19" fmla="*/ 134624 w 254929"/>
                <a:gd name="connsiteY19" fmla="*/ 229095 h 234110"/>
                <a:gd name="connsiteX20" fmla="*/ 56424 w 254929"/>
                <a:gd name="connsiteY20" fmla="*/ 194401 h 234110"/>
                <a:gd name="connsiteX21" fmla="*/ 36750 w 254929"/>
                <a:gd name="connsiteY21" fmla="*/ 174851 h 234110"/>
                <a:gd name="connsiteX22" fmla="*/ 7475 w 254929"/>
                <a:gd name="connsiteY22" fmla="*/ 130814 h 234110"/>
                <a:gd name="connsiteX23" fmla="*/ -634 w 254929"/>
                <a:gd name="connsiteY23" fmla="*/ 101995 h 234110"/>
                <a:gd name="connsiteX24" fmla="*/ -2658 w 254929"/>
                <a:gd name="connsiteY24" fmla="*/ 80384 h 234110"/>
                <a:gd name="connsiteX25" fmla="*/ -1017 w 254929"/>
                <a:gd name="connsiteY25" fmla="*/ 52380 h 234110"/>
                <a:gd name="connsiteX26" fmla="*/ -1017 w 254929"/>
                <a:gd name="connsiteY26" fmla="*/ 51466 h 234110"/>
                <a:gd name="connsiteX27" fmla="*/ -116 w 254929"/>
                <a:gd name="connsiteY27" fmla="*/ 45974 h 234110"/>
                <a:gd name="connsiteX28" fmla="*/ -116 w 254929"/>
                <a:gd name="connsiteY28" fmla="*/ 45073 h 234110"/>
                <a:gd name="connsiteX29" fmla="*/ 785 w 254929"/>
                <a:gd name="connsiteY29" fmla="*/ 40494 h 234110"/>
                <a:gd name="connsiteX30" fmla="*/ 785 w 254929"/>
                <a:gd name="connsiteY30" fmla="*/ 39581 h 234110"/>
                <a:gd name="connsiteX31" fmla="*/ 1686 w 254929"/>
                <a:gd name="connsiteY31" fmla="*/ 34088 h 234110"/>
                <a:gd name="connsiteX32" fmla="*/ 1686 w 254929"/>
                <a:gd name="connsiteY32" fmla="*/ 33187 h 234110"/>
                <a:gd name="connsiteX33" fmla="*/ 6450 w 254929"/>
                <a:gd name="connsiteY33" fmla="*/ 8972 h 234110"/>
                <a:gd name="connsiteX34" fmla="*/ 10005 w 254929"/>
                <a:gd name="connsiteY34" fmla="*/ 1160 h 234110"/>
                <a:gd name="connsiteX35" fmla="*/ 13646 w 254929"/>
                <a:gd name="connsiteY35" fmla="*/ -1494 h 23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54929" h="234110">
                  <a:moveTo>
                    <a:pt x="13646" y="-1494"/>
                  </a:moveTo>
                  <a:cubicBezTo>
                    <a:pt x="12819" y="1789"/>
                    <a:pt x="10659" y="4480"/>
                    <a:pt x="9524" y="7615"/>
                  </a:cubicBezTo>
                  <a:cubicBezTo>
                    <a:pt x="6586" y="15439"/>
                    <a:pt x="4550" y="23561"/>
                    <a:pt x="3451" y="31842"/>
                  </a:cubicBezTo>
                  <a:cubicBezTo>
                    <a:pt x="2562" y="39248"/>
                    <a:pt x="983" y="46505"/>
                    <a:pt x="242" y="53873"/>
                  </a:cubicBezTo>
                  <a:cubicBezTo>
                    <a:pt x="-906" y="65660"/>
                    <a:pt x="-1659" y="77434"/>
                    <a:pt x="-387" y="89320"/>
                  </a:cubicBezTo>
                  <a:cubicBezTo>
                    <a:pt x="514" y="98675"/>
                    <a:pt x="2340" y="107932"/>
                    <a:pt x="5068" y="116929"/>
                  </a:cubicBezTo>
                  <a:cubicBezTo>
                    <a:pt x="9363" y="130580"/>
                    <a:pt x="16484" y="142749"/>
                    <a:pt x="24643" y="154351"/>
                  </a:cubicBezTo>
                  <a:cubicBezTo>
                    <a:pt x="28925" y="160423"/>
                    <a:pt x="33541" y="166261"/>
                    <a:pt x="37972" y="172234"/>
                  </a:cubicBezTo>
                  <a:cubicBezTo>
                    <a:pt x="44946" y="181454"/>
                    <a:pt x="53375" y="189452"/>
                    <a:pt x="62941" y="195931"/>
                  </a:cubicBezTo>
                  <a:cubicBezTo>
                    <a:pt x="86502" y="212285"/>
                    <a:pt x="112667" y="222368"/>
                    <a:pt x="140696" y="228021"/>
                  </a:cubicBezTo>
                  <a:cubicBezTo>
                    <a:pt x="149434" y="229798"/>
                    <a:pt x="158197" y="229663"/>
                    <a:pt x="166997" y="229885"/>
                  </a:cubicBezTo>
                  <a:cubicBezTo>
                    <a:pt x="181894" y="230169"/>
                    <a:pt x="196779" y="228959"/>
                    <a:pt x="211429" y="226293"/>
                  </a:cubicBezTo>
                  <a:cubicBezTo>
                    <a:pt x="216070" y="225442"/>
                    <a:pt x="220772" y="225071"/>
                    <a:pt x="225487" y="225182"/>
                  </a:cubicBezTo>
                  <a:cubicBezTo>
                    <a:pt x="233534" y="225553"/>
                    <a:pt x="241594" y="224960"/>
                    <a:pt x="249505" y="223417"/>
                  </a:cubicBezTo>
                  <a:cubicBezTo>
                    <a:pt x="250406" y="223294"/>
                    <a:pt x="251319" y="223257"/>
                    <a:pt x="252232" y="223306"/>
                  </a:cubicBezTo>
                  <a:lnTo>
                    <a:pt x="252232" y="224257"/>
                  </a:lnTo>
                  <a:cubicBezTo>
                    <a:pt x="248234" y="224627"/>
                    <a:pt x="244272" y="225244"/>
                    <a:pt x="240347" y="226096"/>
                  </a:cubicBezTo>
                  <a:cubicBezTo>
                    <a:pt x="231029" y="227256"/>
                    <a:pt x="221611" y="227058"/>
                    <a:pt x="212293" y="228490"/>
                  </a:cubicBezTo>
                  <a:cubicBezTo>
                    <a:pt x="201815" y="230107"/>
                    <a:pt x="191250" y="231218"/>
                    <a:pt x="180648" y="232069"/>
                  </a:cubicBezTo>
                  <a:cubicBezTo>
                    <a:pt x="165245" y="233229"/>
                    <a:pt x="149755" y="232230"/>
                    <a:pt x="134624" y="229095"/>
                  </a:cubicBezTo>
                  <a:cubicBezTo>
                    <a:pt x="106274" y="223590"/>
                    <a:pt x="79528" y="211729"/>
                    <a:pt x="56424" y="194401"/>
                  </a:cubicBezTo>
                  <a:cubicBezTo>
                    <a:pt x="48981" y="188835"/>
                    <a:pt x="42366" y="182256"/>
                    <a:pt x="36750" y="174851"/>
                  </a:cubicBezTo>
                  <a:cubicBezTo>
                    <a:pt x="26074" y="160769"/>
                    <a:pt x="15201" y="146871"/>
                    <a:pt x="7475" y="130814"/>
                  </a:cubicBezTo>
                  <a:cubicBezTo>
                    <a:pt x="3056" y="121632"/>
                    <a:pt x="1624" y="111733"/>
                    <a:pt x="-634" y="101995"/>
                  </a:cubicBezTo>
                  <a:cubicBezTo>
                    <a:pt x="-2091" y="94886"/>
                    <a:pt x="-2769" y="87641"/>
                    <a:pt x="-2658" y="80384"/>
                  </a:cubicBezTo>
                  <a:cubicBezTo>
                    <a:pt x="-2732" y="71041"/>
                    <a:pt x="-2893" y="61636"/>
                    <a:pt x="-1017" y="52380"/>
                  </a:cubicBezTo>
                  <a:cubicBezTo>
                    <a:pt x="-1017" y="52071"/>
                    <a:pt x="-1017" y="51775"/>
                    <a:pt x="-1017" y="51466"/>
                  </a:cubicBezTo>
                  <a:cubicBezTo>
                    <a:pt x="218" y="49788"/>
                    <a:pt x="-1251" y="47665"/>
                    <a:pt x="-116" y="45974"/>
                  </a:cubicBezTo>
                  <a:cubicBezTo>
                    <a:pt x="-116" y="45678"/>
                    <a:pt x="-116" y="45369"/>
                    <a:pt x="-116" y="45073"/>
                  </a:cubicBezTo>
                  <a:cubicBezTo>
                    <a:pt x="995" y="43703"/>
                    <a:pt x="-288" y="41864"/>
                    <a:pt x="785" y="40494"/>
                  </a:cubicBezTo>
                  <a:cubicBezTo>
                    <a:pt x="785" y="40186"/>
                    <a:pt x="785" y="39889"/>
                    <a:pt x="785" y="39581"/>
                  </a:cubicBezTo>
                  <a:cubicBezTo>
                    <a:pt x="2019" y="37902"/>
                    <a:pt x="551" y="35779"/>
                    <a:pt x="1686" y="34088"/>
                  </a:cubicBezTo>
                  <a:cubicBezTo>
                    <a:pt x="1686" y="33792"/>
                    <a:pt x="1686" y="33484"/>
                    <a:pt x="1686" y="33187"/>
                  </a:cubicBezTo>
                  <a:cubicBezTo>
                    <a:pt x="2464" y="24955"/>
                    <a:pt x="3204" y="16735"/>
                    <a:pt x="6450" y="8972"/>
                  </a:cubicBezTo>
                  <a:cubicBezTo>
                    <a:pt x="7475" y="6294"/>
                    <a:pt x="8660" y="3690"/>
                    <a:pt x="10005" y="1160"/>
                  </a:cubicBezTo>
                  <a:cubicBezTo>
                    <a:pt x="10807" y="-149"/>
                    <a:pt x="11424" y="-1975"/>
                    <a:pt x="13646" y="-1494"/>
                  </a:cubicBezTo>
                  <a:close/>
                </a:path>
              </a:pathLst>
            </a:custGeom>
            <a:solidFill>
              <a:srgbClr val="0E1315"/>
            </a:solidFill>
            <a:ln w="1231" cap="flat">
              <a:noFill/>
              <a:prstDash val="solid"/>
              <a:miter/>
            </a:ln>
          </p:spPr>
          <p:txBody>
            <a:bodyPr rtlCol="0" anchor="ctr"/>
            <a:lstStyle/>
            <a:p>
              <a:endParaRPr lang="es-CO"/>
            </a:p>
          </p:txBody>
        </p:sp>
        <p:sp>
          <p:nvSpPr>
            <p:cNvPr id="640" name="Freeform: Shape 639">
              <a:extLst>
                <a:ext uri="{FF2B5EF4-FFF2-40B4-BE49-F238E27FC236}">
                  <a16:creationId xmlns:a16="http://schemas.microsoft.com/office/drawing/2014/main" id="{4F53281C-0931-B7D7-35F9-F92BC58EFCED}"/>
                </a:ext>
              </a:extLst>
            </p:cNvPr>
            <p:cNvSpPr/>
            <p:nvPr/>
          </p:nvSpPr>
          <p:spPr>
            <a:xfrm>
              <a:off x="-788711" y="6627534"/>
              <a:ext cx="162218" cy="124211"/>
            </a:xfrm>
            <a:custGeom>
              <a:avLst/>
              <a:gdLst>
                <a:gd name="connsiteX0" fmla="*/ 72544 w 162218"/>
                <a:gd name="connsiteY0" fmla="*/ 15373 h 124211"/>
                <a:gd name="connsiteX1" fmla="*/ 79851 w 162218"/>
                <a:gd name="connsiteY1" fmla="*/ 19076 h 124211"/>
                <a:gd name="connsiteX2" fmla="*/ 111459 w 162218"/>
                <a:gd name="connsiteY2" fmla="*/ 46352 h 124211"/>
                <a:gd name="connsiteX3" fmla="*/ 146783 w 162218"/>
                <a:gd name="connsiteY3" fmla="*/ 89414 h 124211"/>
                <a:gd name="connsiteX4" fmla="*/ 159211 w 162218"/>
                <a:gd name="connsiteY4" fmla="*/ 118665 h 124211"/>
                <a:gd name="connsiteX5" fmla="*/ 159520 w 162218"/>
                <a:gd name="connsiteY5" fmla="*/ 122293 h 124211"/>
                <a:gd name="connsiteX6" fmla="*/ 158915 w 162218"/>
                <a:gd name="connsiteY6" fmla="*/ 122639 h 124211"/>
                <a:gd name="connsiteX7" fmla="*/ 157681 w 162218"/>
                <a:gd name="connsiteY7" fmla="*/ 122009 h 124211"/>
                <a:gd name="connsiteX8" fmla="*/ 150473 w 162218"/>
                <a:gd name="connsiteY8" fmla="*/ 102521 h 124211"/>
                <a:gd name="connsiteX9" fmla="*/ 134786 w 162218"/>
                <a:gd name="connsiteY9" fmla="*/ 76763 h 124211"/>
                <a:gd name="connsiteX10" fmla="*/ 85553 w 162218"/>
                <a:gd name="connsiteY10" fmla="*/ 26320 h 124211"/>
                <a:gd name="connsiteX11" fmla="*/ 51143 w 162218"/>
                <a:gd name="connsiteY11" fmla="*/ 11078 h 124211"/>
                <a:gd name="connsiteX12" fmla="*/ 1034 w 162218"/>
                <a:gd name="connsiteY12" fmla="*/ 2031 h 124211"/>
                <a:gd name="connsiteX13" fmla="*/ -2669 w 162218"/>
                <a:gd name="connsiteY13" fmla="*/ 673 h 124211"/>
                <a:gd name="connsiteX14" fmla="*/ -2126 w 162218"/>
                <a:gd name="connsiteY14" fmla="*/ -623 h 124211"/>
                <a:gd name="connsiteX15" fmla="*/ 14968 w 162218"/>
                <a:gd name="connsiteY15" fmla="*/ -302 h 124211"/>
                <a:gd name="connsiteX16" fmla="*/ 62350 w 162218"/>
                <a:gd name="connsiteY16" fmla="*/ 10510 h 124211"/>
                <a:gd name="connsiteX17" fmla="*/ 72544 w 162218"/>
                <a:gd name="connsiteY17" fmla="*/ 15373 h 124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2218" h="124211">
                  <a:moveTo>
                    <a:pt x="72544" y="15373"/>
                  </a:moveTo>
                  <a:cubicBezTo>
                    <a:pt x="74692" y="17113"/>
                    <a:pt x="77173" y="18372"/>
                    <a:pt x="79851" y="19076"/>
                  </a:cubicBezTo>
                  <a:cubicBezTo>
                    <a:pt x="91551" y="26826"/>
                    <a:pt x="101351" y="36725"/>
                    <a:pt x="111459" y="46352"/>
                  </a:cubicBezTo>
                  <a:cubicBezTo>
                    <a:pt x="124875" y="59286"/>
                    <a:pt x="136724" y="73727"/>
                    <a:pt x="146783" y="89414"/>
                  </a:cubicBezTo>
                  <a:cubicBezTo>
                    <a:pt x="152608" y="98349"/>
                    <a:pt x="156150" y="108458"/>
                    <a:pt x="159211" y="118665"/>
                  </a:cubicBezTo>
                  <a:cubicBezTo>
                    <a:pt x="159433" y="119862"/>
                    <a:pt x="159532" y="121071"/>
                    <a:pt x="159520" y="122293"/>
                  </a:cubicBezTo>
                  <a:lnTo>
                    <a:pt x="158915" y="122639"/>
                  </a:lnTo>
                  <a:cubicBezTo>
                    <a:pt x="158433" y="122614"/>
                    <a:pt x="157989" y="122380"/>
                    <a:pt x="157681" y="122009"/>
                  </a:cubicBezTo>
                  <a:cubicBezTo>
                    <a:pt x="155286" y="115517"/>
                    <a:pt x="153448" y="108803"/>
                    <a:pt x="150473" y="102521"/>
                  </a:cubicBezTo>
                  <a:cubicBezTo>
                    <a:pt x="147005" y="92857"/>
                    <a:pt x="140895" y="84810"/>
                    <a:pt x="134786" y="76763"/>
                  </a:cubicBezTo>
                  <a:cubicBezTo>
                    <a:pt x="120518" y="57978"/>
                    <a:pt x="103980" y="41045"/>
                    <a:pt x="85553" y="26320"/>
                  </a:cubicBezTo>
                  <a:cubicBezTo>
                    <a:pt x="75556" y="18236"/>
                    <a:pt x="63251" y="14694"/>
                    <a:pt x="51143" y="11078"/>
                  </a:cubicBezTo>
                  <a:cubicBezTo>
                    <a:pt x="34790" y="6215"/>
                    <a:pt x="17980" y="3673"/>
                    <a:pt x="1034" y="2031"/>
                  </a:cubicBezTo>
                  <a:cubicBezTo>
                    <a:pt x="-311" y="1895"/>
                    <a:pt x="-1743" y="1895"/>
                    <a:pt x="-2669" y="673"/>
                  </a:cubicBezTo>
                  <a:cubicBezTo>
                    <a:pt x="-2780" y="167"/>
                    <a:pt x="-2558" y="-351"/>
                    <a:pt x="-2126" y="-623"/>
                  </a:cubicBezTo>
                  <a:cubicBezTo>
                    <a:pt x="3613" y="-2610"/>
                    <a:pt x="9315" y="-968"/>
                    <a:pt x="14968" y="-302"/>
                  </a:cubicBezTo>
                  <a:cubicBezTo>
                    <a:pt x="31099" y="1611"/>
                    <a:pt x="46984" y="5240"/>
                    <a:pt x="62350" y="10510"/>
                  </a:cubicBezTo>
                  <a:cubicBezTo>
                    <a:pt x="65917" y="11757"/>
                    <a:pt x="69335" y="13398"/>
                    <a:pt x="72544" y="15373"/>
                  </a:cubicBezTo>
                  <a:close/>
                </a:path>
              </a:pathLst>
            </a:custGeom>
            <a:solidFill>
              <a:srgbClr val="141A1D"/>
            </a:solidFill>
            <a:ln w="1231" cap="flat">
              <a:noFill/>
              <a:prstDash val="solid"/>
              <a:miter/>
            </a:ln>
          </p:spPr>
          <p:txBody>
            <a:bodyPr rtlCol="0" anchor="ctr"/>
            <a:lstStyle/>
            <a:p>
              <a:endParaRPr lang="es-CO"/>
            </a:p>
          </p:txBody>
        </p:sp>
        <p:sp>
          <p:nvSpPr>
            <p:cNvPr id="641" name="Freeform: Shape 640">
              <a:extLst>
                <a:ext uri="{FF2B5EF4-FFF2-40B4-BE49-F238E27FC236}">
                  <a16:creationId xmlns:a16="http://schemas.microsoft.com/office/drawing/2014/main" id="{9C2CFCE8-1A67-4A00-A2FB-3BC7154DC922}"/>
                </a:ext>
              </a:extLst>
            </p:cNvPr>
            <p:cNvSpPr/>
            <p:nvPr/>
          </p:nvSpPr>
          <p:spPr>
            <a:xfrm>
              <a:off x="-800358" y="6867503"/>
              <a:ext cx="136270" cy="47627"/>
            </a:xfrm>
            <a:custGeom>
              <a:avLst/>
              <a:gdLst>
                <a:gd name="connsiteX0" fmla="*/ -2697 w 136270"/>
                <a:gd name="connsiteY0" fmla="*/ 45994 h 47627"/>
                <a:gd name="connsiteX1" fmla="*/ 9645 w 136270"/>
                <a:gd name="connsiteY1" fmla="*/ 43525 h 47627"/>
                <a:gd name="connsiteX2" fmla="*/ 38267 w 136270"/>
                <a:gd name="connsiteY2" fmla="*/ 36935 h 47627"/>
                <a:gd name="connsiteX3" fmla="*/ 68974 w 136270"/>
                <a:gd name="connsiteY3" fmla="*/ 26826 h 47627"/>
                <a:gd name="connsiteX4" fmla="*/ 80896 w 136270"/>
                <a:gd name="connsiteY4" fmla="*/ 22285 h 47627"/>
                <a:gd name="connsiteX5" fmla="*/ 125131 w 136270"/>
                <a:gd name="connsiteY5" fmla="*/ 2846 h 47627"/>
                <a:gd name="connsiteX6" fmla="*/ 133573 w 136270"/>
                <a:gd name="connsiteY6" fmla="*/ -1573 h 47627"/>
                <a:gd name="connsiteX7" fmla="*/ 127069 w 136270"/>
                <a:gd name="connsiteY7" fmla="*/ 3142 h 47627"/>
                <a:gd name="connsiteX8" fmla="*/ 93893 w 136270"/>
                <a:gd name="connsiteY8" fmla="*/ 17952 h 47627"/>
                <a:gd name="connsiteX9" fmla="*/ 77157 w 136270"/>
                <a:gd name="connsiteY9" fmla="*/ 25037 h 47627"/>
                <a:gd name="connsiteX10" fmla="*/ 56002 w 136270"/>
                <a:gd name="connsiteY10" fmla="*/ 31862 h 47627"/>
                <a:gd name="connsiteX11" fmla="*/ 27726 w 136270"/>
                <a:gd name="connsiteY11" fmla="*/ 41834 h 47627"/>
                <a:gd name="connsiteX12" fmla="*/ 14915 w 136270"/>
                <a:gd name="connsiteY12" fmla="*/ 44402 h 47627"/>
                <a:gd name="connsiteX13" fmla="*/ 1870 w 136270"/>
                <a:gd name="connsiteY13" fmla="*/ 45784 h 47627"/>
                <a:gd name="connsiteX14" fmla="*/ -2697 w 136270"/>
                <a:gd name="connsiteY14" fmla="*/ 45994 h 4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6270" h="47627">
                  <a:moveTo>
                    <a:pt x="-2697" y="45994"/>
                  </a:moveTo>
                  <a:cubicBezTo>
                    <a:pt x="1117" y="44056"/>
                    <a:pt x="5387" y="43204"/>
                    <a:pt x="9645" y="43525"/>
                  </a:cubicBezTo>
                  <a:cubicBezTo>
                    <a:pt x="19938" y="44167"/>
                    <a:pt x="29071" y="40427"/>
                    <a:pt x="38267" y="36935"/>
                  </a:cubicBezTo>
                  <a:cubicBezTo>
                    <a:pt x="48362" y="33109"/>
                    <a:pt x="58631" y="29863"/>
                    <a:pt x="68974" y="26826"/>
                  </a:cubicBezTo>
                  <a:cubicBezTo>
                    <a:pt x="73047" y="25568"/>
                    <a:pt x="77021" y="24050"/>
                    <a:pt x="80896" y="22285"/>
                  </a:cubicBezTo>
                  <a:cubicBezTo>
                    <a:pt x="95633" y="15768"/>
                    <a:pt x="110838" y="10350"/>
                    <a:pt x="125131" y="2846"/>
                  </a:cubicBezTo>
                  <a:cubicBezTo>
                    <a:pt x="127945" y="1377"/>
                    <a:pt x="130314" y="-943"/>
                    <a:pt x="133573" y="-1573"/>
                  </a:cubicBezTo>
                  <a:cubicBezTo>
                    <a:pt x="131981" y="797"/>
                    <a:pt x="129475" y="1895"/>
                    <a:pt x="127069" y="3142"/>
                  </a:cubicBezTo>
                  <a:cubicBezTo>
                    <a:pt x="116294" y="8696"/>
                    <a:pt x="105223" y="13645"/>
                    <a:pt x="93893" y="17952"/>
                  </a:cubicBezTo>
                  <a:cubicBezTo>
                    <a:pt x="88240" y="20112"/>
                    <a:pt x="82723" y="22642"/>
                    <a:pt x="77157" y="25037"/>
                  </a:cubicBezTo>
                  <a:cubicBezTo>
                    <a:pt x="70319" y="27987"/>
                    <a:pt x="63037" y="29517"/>
                    <a:pt x="56002" y="31862"/>
                  </a:cubicBezTo>
                  <a:cubicBezTo>
                    <a:pt x="46523" y="35009"/>
                    <a:pt x="37131" y="38453"/>
                    <a:pt x="27726" y="41834"/>
                  </a:cubicBezTo>
                  <a:cubicBezTo>
                    <a:pt x="23579" y="43217"/>
                    <a:pt x="19272" y="44081"/>
                    <a:pt x="14915" y="44402"/>
                  </a:cubicBezTo>
                  <a:cubicBezTo>
                    <a:pt x="10583" y="44834"/>
                    <a:pt x="6152" y="44550"/>
                    <a:pt x="1870" y="45784"/>
                  </a:cubicBezTo>
                  <a:cubicBezTo>
                    <a:pt x="364" y="46056"/>
                    <a:pt x="-1167" y="46117"/>
                    <a:pt x="-2697" y="45994"/>
                  </a:cubicBezTo>
                  <a:close/>
                </a:path>
              </a:pathLst>
            </a:custGeom>
            <a:solidFill>
              <a:srgbClr val="0E1315"/>
            </a:solidFill>
            <a:ln w="1231" cap="flat">
              <a:noFill/>
              <a:prstDash val="solid"/>
              <a:miter/>
            </a:ln>
          </p:spPr>
          <p:txBody>
            <a:bodyPr rtlCol="0" anchor="ctr"/>
            <a:lstStyle/>
            <a:p>
              <a:endParaRPr lang="es-CO"/>
            </a:p>
          </p:txBody>
        </p:sp>
        <p:sp>
          <p:nvSpPr>
            <p:cNvPr id="642" name="Freeform: Shape 641">
              <a:extLst>
                <a:ext uri="{FF2B5EF4-FFF2-40B4-BE49-F238E27FC236}">
                  <a16:creationId xmlns:a16="http://schemas.microsoft.com/office/drawing/2014/main" id="{206B220D-A0BB-8933-1B47-28A2162F7532}"/>
                </a:ext>
              </a:extLst>
            </p:cNvPr>
            <p:cNvSpPr/>
            <p:nvPr/>
          </p:nvSpPr>
          <p:spPr>
            <a:xfrm>
              <a:off x="-626642" y="6755128"/>
              <a:ext cx="3789" cy="71276"/>
            </a:xfrm>
            <a:custGeom>
              <a:avLst/>
              <a:gdLst>
                <a:gd name="connsiteX0" fmla="*/ -2697 w 3789"/>
                <a:gd name="connsiteY0" fmla="*/ 69703 h 71276"/>
                <a:gd name="connsiteX1" fmla="*/ -932 w 3789"/>
                <a:gd name="connsiteY1" fmla="*/ 12929 h 71276"/>
                <a:gd name="connsiteX2" fmla="*/ -1772 w 3789"/>
                <a:gd name="connsiteY2" fmla="*/ -1573 h 71276"/>
                <a:gd name="connsiteX3" fmla="*/ -1031 w 3789"/>
                <a:gd name="connsiteY3" fmla="*/ -487 h 71276"/>
                <a:gd name="connsiteX4" fmla="*/ 129 w 3789"/>
                <a:gd name="connsiteY4" fmla="*/ 13090 h 71276"/>
                <a:gd name="connsiteX5" fmla="*/ 820 w 3789"/>
                <a:gd name="connsiteY5" fmla="*/ 23951 h 71276"/>
                <a:gd name="connsiteX6" fmla="*/ 179 w 3789"/>
                <a:gd name="connsiteY6" fmla="*/ 37972 h 71276"/>
                <a:gd name="connsiteX7" fmla="*/ 67 w 3789"/>
                <a:gd name="connsiteY7" fmla="*/ 58953 h 71276"/>
                <a:gd name="connsiteX8" fmla="*/ -2697 w 3789"/>
                <a:gd name="connsiteY8" fmla="*/ 69703 h 71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89" h="71276">
                  <a:moveTo>
                    <a:pt x="-2697" y="69703"/>
                  </a:moveTo>
                  <a:cubicBezTo>
                    <a:pt x="820" y="50869"/>
                    <a:pt x="-1302" y="31837"/>
                    <a:pt x="-932" y="12929"/>
                  </a:cubicBezTo>
                  <a:cubicBezTo>
                    <a:pt x="-834" y="8103"/>
                    <a:pt x="-2278" y="3315"/>
                    <a:pt x="-1772" y="-1573"/>
                  </a:cubicBezTo>
                  <a:cubicBezTo>
                    <a:pt x="-1513" y="-1203"/>
                    <a:pt x="-1019" y="-832"/>
                    <a:pt x="-1031" y="-487"/>
                  </a:cubicBezTo>
                  <a:cubicBezTo>
                    <a:pt x="-1167" y="4080"/>
                    <a:pt x="265" y="8498"/>
                    <a:pt x="129" y="13090"/>
                  </a:cubicBezTo>
                  <a:cubicBezTo>
                    <a:pt x="-19" y="16718"/>
                    <a:pt x="216" y="20359"/>
                    <a:pt x="820" y="23951"/>
                  </a:cubicBezTo>
                  <a:cubicBezTo>
                    <a:pt x="1635" y="28591"/>
                    <a:pt x="376" y="33294"/>
                    <a:pt x="179" y="37972"/>
                  </a:cubicBezTo>
                  <a:cubicBezTo>
                    <a:pt x="-118" y="44957"/>
                    <a:pt x="179" y="51955"/>
                    <a:pt x="67" y="58953"/>
                  </a:cubicBezTo>
                  <a:cubicBezTo>
                    <a:pt x="203" y="62730"/>
                    <a:pt x="-760" y="66457"/>
                    <a:pt x="-2697" y="69703"/>
                  </a:cubicBezTo>
                  <a:close/>
                </a:path>
              </a:pathLst>
            </a:custGeom>
            <a:solidFill>
              <a:srgbClr val="141A1D"/>
            </a:solidFill>
            <a:ln w="1231" cap="flat">
              <a:noFill/>
              <a:prstDash val="solid"/>
              <a:miter/>
            </a:ln>
          </p:spPr>
          <p:txBody>
            <a:bodyPr rtlCol="0" anchor="ctr"/>
            <a:lstStyle/>
            <a:p>
              <a:endParaRPr lang="es-CO"/>
            </a:p>
          </p:txBody>
        </p:sp>
        <p:sp>
          <p:nvSpPr>
            <p:cNvPr id="643" name="Freeform: Shape 642">
              <a:extLst>
                <a:ext uri="{FF2B5EF4-FFF2-40B4-BE49-F238E27FC236}">
                  <a16:creationId xmlns:a16="http://schemas.microsoft.com/office/drawing/2014/main" id="{9753FA1B-D775-5DCA-D925-F3F0B4173C16}"/>
                </a:ext>
              </a:extLst>
            </p:cNvPr>
            <p:cNvSpPr/>
            <p:nvPr/>
          </p:nvSpPr>
          <p:spPr>
            <a:xfrm>
              <a:off x="-632097" y="6826391"/>
              <a:ext cx="5492" cy="11897"/>
            </a:xfrm>
            <a:custGeom>
              <a:avLst/>
              <a:gdLst>
                <a:gd name="connsiteX0" fmla="*/ -2697 w 5492"/>
                <a:gd name="connsiteY0" fmla="*/ 10325 h 11897"/>
                <a:gd name="connsiteX1" fmla="*/ 2795 w 5492"/>
                <a:gd name="connsiteY1" fmla="*/ -1573 h 11897"/>
                <a:gd name="connsiteX2" fmla="*/ -2697 w 5492"/>
                <a:gd name="connsiteY2" fmla="*/ 10325 h 11897"/>
              </a:gdLst>
              <a:ahLst/>
              <a:cxnLst>
                <a:cxn ang="0">
                  <a:pos x="connsiteX0" y="connsiteY0"/>
                </a:cxn>
                <a:cxn ang="0">
                  <a:pos x="connsiteX1" y="connsiteY1"/>
                </a:cxn>
                <a:cxn ang="0">
                  <a:pos x="connsiteX2" y="connsiteY2"/>
                </a:cxn>
              </a:cxnLst>
              <a:rect l="l" t="t" r="r" b="b"/>
              <a:pathLst>
                <a:path w="5492" h="11897">
                  <a:moveTo>
                    <a:pt x="-2697" y="10325"/>
                  </a:moveTo>
                  <a:cubicBezTo>
                    <a:pt x="-1204" y="6215"/>
                    <a:pt x="635" y="2228"/>
                    <a:pt x="2795" y="-1573"/>
                  </a:cubicBezTo>
                  <a:cubicBezTo>
                    <a:pt x="2104" y="2932"/>
                    <a:pt x="721" y="7104"/>
                    <a:pt x="-2697" y="10325"/>
                  </a:cubicBezTo>
                  <a:close/>
                </a:path>
              </a:pathLst>
            </a:custGeom>
            <a:solidFill>
              <a:srgbClr val="141A1D"/>
            </a:solidFill>
            <a:ln w="1231" cap="flat">
              <a:noFill/>
              <a:prstDash val="solid"/>
              <a:miter/>
            </a:ln>
          </p:spPr>
          <p:txBody>
            <a:bodyPr rtlCol="0" anchor="ctr"/>
            <a:lstStyle/>
            <a:p>
              <a:endParaRPr lang="es-CO"/>
            </a:p>
          </p:txBody>
        </p:sp>
        <p:sp>
          <p:nvSpPr>
            <p:cNvPr id="644" name="Freeform: Shape 643">
              <a:extLst>
                <a:ext uri="{FF2B5EF4-FFF2-40B4-BE49-F238E27FC236}">
                  <a16:creationId xmlns:a16="http://schemas.microsoft.com/office/drawing/2014/main" id="{B7E1C957-0879-A32A-0668-37616FE6A910}"/>
                </a:ext>
              </a:extLst>
            </p:cNvPr>
            <p:cNvSpPr/>
            <p:nvPr/>
          </p:nvSpPr>
          <p:spPr>
            <a:xfrm>
              <a:off x="-651326" y="6853803"/>
              <a:ext cx="5480" cy="4579"/>
            </a:xfrm>
            <a:custGeom>
              <a:avLst/>
              <a:gdLst>
                <a:gd name="connsiteX0" fmla="*/ -2697 w 5480"/>
                <a:gd name="connsiteY0" fmla="*/ 3006 h 4579"/>
                <a:gd name="connsiteX1" fmla="*/ 2783 w 5480"/>
                <a:gd name="connsiteY1" fmla="*/ -1573 h 4579"/>
                <a:gd name="connsiteX2" fmla="*/ -2697 w 5480"/>
                <a:gd name="connsiteY2" fmla="*/ 3006 h 4579"/>
              </a:gdLst>
              <a:ahLst/>
              <a:cxnLst>
                <a:cxn ang="0">
                  <a:pos x="connsiteX0" y="connsiteY0"/>
                </a:cxn>
                <a:cxn ang="0">
                  <a:pos x="connsiteX1" y="connsiteY1"/>
                </a:cxn>
                <a:cxn ang="0">
                  <a:pos x="connsiteX2" y="connsiteY2"/>
                </a:cxn>
              </a:cxnLst>
              <a:rect l="l" t="t" r="r" b="b"/>
              <a:pathLst>
                <a:path w="5480" h="4579">
                  <a:moveTo>
                    <a:pt x="-2697" y="3006"/>
                  </a:moveTo>
                  <a:cubicBezTo>
                    <a:pt x="-1241" y="1044"/>
                    <a:pt x="166" y="-993"/>
                    <a:pt x="2783" y="-1573"/>
                  </a:cubicBezTo>
                  <a:cubicBezTo>
                    <a:pt x="1400" y="488"/>
                    <a:pt x="55" y="2599"/>
                    <a:pt x="-2697" y="3006"/>
                  </a:cubicBezTo>
                  <a:close/>
                </a:path>
              </a:pathLst>
            </a:custGeom>
            <a:solidFill>
              <a:srgbClr val="141A1D"/>
            </a:solidFill>
            <a:ln w="1231" cap="flat">
              <a:noFill/>
              <a:prstDash val="solid"/>
              <a:miter/>
            </a:ln>
          </p:spPr>
          <p:txBody>
            <a:bodyPr rtlCol="0" anchor="ctr"/>
            <a:lstStyle/>
            <a:p>
              <a:endParaRPr lang="es-CO"/>
            </a:p>
          </p:txBody>
        </p:sp>
        <p:sp>
          <p:nvSpPr>
            <p:cNvPr id="645" name="Freeform: Shape 644">
              <a:extLst>
                <a:ext uri="{FF2B5EF4-FFF2-40B4-BE49-F238E27FC236}">
                  <a16:creationId xmlns:a16="http://schemas.microsoft.com/office/drawing/2014/main" id="{A330333F-2BA6-6530-8134-8B179390EBE2}"/>
                </a:ext>
              </a:extLst>
            </p:cNvPr>
            <p:cNvSpPr/>
            <p:nvPr/>
          </p:nvSpPr>
          <p:spPr>
            <a:xfrm>
              <a:off x="-638552" y="6841004"/>
              <a:ext cx="4578" cy="5480"/>
            </a:xfrm>
            <a:custGeom>
              <a:avLst/>
              <a:gdLst>
                <a:gd name="connsiteX0" fmla="*/ -2697 w 4578"/>
                <a:gd name="connsiteY0" fmla="*/ 3907 h 5480"/>
                <a:gd name="connsiteX1" fmla="*/ 1882 w 4578"/>
                <a:gd name="connsiteY1" fmla="*/ -1573 h 5480"/>
                <a:gd name="connsiteX2" fmla="*/ -2697 w 4578"/>
                <a:gd name="connsiteY2" fmla="*/ 3907 h 5480"/>
              </a:gdLst>
              <a:ahLst/>
              <a:cxnLst>
                <a:cxn ang="0">
                  <a:pos x="connsiteX0" y="connsiteY0"/>
                </a:cxn>
                <a:cxn ang="0">
                  <a:pos x="connsiteX1" y="connsiteY1"/>
                </a:cxn>
                <a:cxn ang="0">
                  <a:pos x="connsiteX2" y="connsiteY2"/>
                </a:cxn>
              </a:cxnLst>
              <a:rect l="l" t="t" r="r" b="b"/>
              <a:pathLst>
                <a:path w="4578" h="5480">
                  <a:moveTo>
                    <a:pt x="-2697" y="3907"/>
                  </a:moveTo>
                  <a:cubicBezTo>
                    <a:pt x="-2093" y="1315"/>
                    <a:pt x="-69" y="-92"/>
                    <a:pt x="1882" y="-1573"/>
                  </a:cubicBezTo>
                  <a:cubicBezTo>
                    <a:pt x="1474" y="1192"/>
                    <a:pt x="-636" y="2537"/>
                    <a:pt x="-2697" y="3907"/>
                  </a:cubicBezTo>
                  <a:close/>
                </a:path>
              </a:pathLst>
            </a:custGeom>
            <a:solidFill>
              <a:srgbClr val="141A1D"/>
            </a:solidFill>
            <a:ln w="1231" cap="flat">
              <a:noFill/>
              <a:prstDash val="solid"/>
              <a:miter/>
            </a:ln>
          </p:spPr>
          <p:txBody>
            <a:bodyPr rtlCol="0" anchor="ctr"/>
            <a:lstStyle/>
            <a:p>
              <a:endParaRPr lang="es-CO"/>
            </a:p>
          </p:txBody>
        </p:sp>
        <p:sp>
          <p:nvSpPr>
            <p:cNvPr id="646" name="Freeform: Shape 645">
              <a:extLst>
                <a:ext uri="{FF2B5EF4-FFF2-40B4-BE49-F238E27FC236}">
                  <a16:creationId xmlns:a16="http://schemas.microsoft.com/office/drawing/2014/main" id="{4B190411-B33E-21F9-55F5-D6AECD64290F}"/>
                </a:ext>
              </a:extLst>
            </p:cNvPr>
            <p:cNvSpPr/>
            <p:nvPr/>
          </p:nvSpPr>
          <p:spPr>
            <a:xfrm>
              <a:off x="-645846" y="6850101"/>
              <a:ext cx="3702" cy="3702"/>
            </a:xfrm>
            <a:custGeom>
              <a:avLst/>
              <a:gdLst>
                <a:gd name="connsiteX0" fmla="*/ -2697 w 3702"/>
                <a:gd name="connsiteY0" fmla="*/ 2130 h 3702"/>
                <a:gd name="connsiteX1" fmla="*/ 1005 w 3702"/>
                <a:gd name="connsiteY1" fmla="*/ -1573 h 3702"/>
                <a:gd name="connsiteX2" fmla="*/ -2697 w 3702"/>
                <a:gd name="connsiteY2" fmla="*/ 2130 h 3702"/>
              </a:gdLst>
              <a:ahLst/>
              <a:cxnLst>
                <a:cxn ang="0">
                  <a:pos x="connsiteX0" y="connsiteY0"/>
                </a:cxn>
                <a:cxn ang="0">
                  <a:pos x="connsiteX1" y="connsiteY1"/>
                </a:cxn>
                <a:cxn ang="0">
                  <a:pos x="connsiteX2" y="connsiteY2"/>
                </a:cxn>
              </a:cxnLst>
              <a:rect l="l" t="t" r="r" b="b"/>
              <a:pathLst>
                <a:path w="3702" h="3702">
                  <a:moveTo>
                    <a:pt x="-2697" y="2130"/>
                  </a:moveTo>
                  <a:cubicBezTo>
                    <a:pt x="-1858" y="550"/>
                    <a:pt x="-575" y="-734"/>
                    <a:pt x="1005" y="-1573"/>
                  </a:cubicBezTo>
                  <a:cubicBezTo>
                    <a:pt x="1005" y="476"/>
                    <a:pt x="-649" y="2130"/>
                    <a:pt x="-2697" y="2130"/>
                  </a:cubicBezTo>
                  <a:close/>
                </a:path>
              </a:pathLst>
            </a:custGeom>
            <a:solidFill>
              <a:srgbClr val="141A1D"/>
            </a:solidFill>
            <a:ln w="1231" cap="flat">
              <a:noFill/>
              <a:prstDash val="solid"/>
              <a:miter/>
            </a:ln>
          </p:spPr>
          <p:txBody>
            <a:bodyPr rtlCol="0" anchor="ctr"/>
            <a:lstStyle/>
            <a:p>
              <a:endParaRPr lang="es-CO"/>
            </a:p>
          </p:txBody>
        </p:sp>
        <p:sp>
          <p:nvSpPr>
            <p:cNvPr id="647" name="Freeform: Shape 646">
              <a:extLst>
                <a:ext uri="{FF2B5EF4-FFF2-40B4-BE49-F238E27FC236}">
                  <a16:creationId xmlns:a16="http://schemas.microsoft.com/office/drawing/2014/main" id="{7BEF01D9-73FA-0A80-335F-813933CBA001}"/>
                </a:ext>
              </a:extLst>
            </p:cNvPr>
            <p:cNvSpPr/>
            <p:nvPr/>
          </p:nvSpPr>
          <p:spPr>
            <a:xfrm>
              <a:off x="-654980" y="6858382"/>
              <a:ext cx="3702" cy="2764"/>
            </a:xfrm>
            <a:custGeom>
              <a:avLst/>
              <a:gdLst>
                <a:gd name="connsiteX0" fmla="*/ -2697 w 3702"/>
                <a:gd name="connsiteY0" fmla="*/ 1192 h 2764"/>
                <a:gd name="connsiteX1" fmla="*/ 1005 w 3702"/>
                <a:gd name="connsiteY1" fmla="*/ -1573 h 2764"/>
                <a:gd name="connsiteX2" fmla="*/ -2697 w 3702"/>
                <a:gd name="connsiteY2" fmla="*/ 1192 h 2764"/>
              </a:gdLst>
              <a:ahLst/>
              <a:cxnLst>
                <a:cxn ang="0">
                  <a:pos x="connsiteX0" y="connsiteY0"/>
                </a:cxn>
                <a:cxn ang="0">
                  <a:pos x="connsiteX1" y="connsiteY1"/>
                </a:cxn>
                <a:cxn ang="0">
                  <a:pos x="connsiteX2" y="connsiteY2"/>
                </a:cxn>
              </a:cxnLst>
              <a:rect l="l" t="t" r="r" b="b"/>
              <a:pathLst>
                <a:path w="3702" h="2764">
                  <a:moveTo>
                    <a:pt x="-2697" y="1192"/>
                  </a:moveTo>
                  <a:cubicBezTo>
                    <a:pt x="-2056" y="-326"/>
                    <a:pt x="-636" y="-1388"/>
                    <a:pt x="1005" y="-1573"/>
                  </a:cubicBezTo>
                  <a:cubicBezTo>
                    <a:pt x="450" y="19"/>
                    <a:pt x="-1019" y="1105"/>
                    <a:pt x="-2697" y="1192"/>
                  </a:cubicBezTo>
                  <a:close/>
                </a:path>
              </a:pathLst>
            </a:custGeom>
            <a:solidFill>
              <a:srgbClr val="141A1D"/>
            </a:solidFill>
            <a:ln w="1231" cap="flat">
              <a:noFill/>
              <a:prstDash val="solid"/>
              <a:miter/>
            </a:ln>
          </p:spPr>
          <p:txBody>
            <a:bodyPr rtlCol="0" anchor="ctr"/>
            <a:lstStyle/>
            <a:p>
              <a:endParaRPr lang="es-CO"/>
            </a:p>
          </p:txBody>
        </p:sp>
        <p:sp>
          <p:nvSpPr>
            <p:cNvPr id="648" name="Freeform: Shape 647">
              <a:extLst>
                <a:ext uri="{FF2B5EF4-FFF2-40B4-BE49-F238E27FC236}">
                  <a16:creationId xmlns:a16="http://schemas.microsoft.com/office/drawing/2014/main" id="{CC16A857-8F00-26F7-8D70-43DCD5780814}"/>
                </a:ext>
              </a:extLst>
            </p:cNvPr>
            <p:cNvSpPr/>
            <p:nvPr/>
          </p:nvSpPr>
          <p:spPr>
            <a:xfrm>
              <a:off x="-627382" y="6751351"/>
              <a:ext cx="1703" cy="3764"/>
            </a:xfrm>
            <a:custGeom>
              <a:avLst/>
              <a:gdLst>
                <a:gd name="connsiteX0" fmla="*/ -1032 w 1703"/>
                <a:gd name="connsiteY0" fmla="*/ 2192 h 3764"/>
                <a:gd name="connsiteX1" fmla="*/ -1772 w 1703"/>
                <a:gd name="connsiteY1" fmla="*/ 2006 h 3764"/>
                <a:gd name="connsiteX2" fmla="*/ -2278 w 1703"/>
                <a:gd name="connsiteY2" fmla="*/ -1092 h 3764"/>
                <a:gd name="connsiteX3" fmla="*/ -2056 w 1703"/>
                <a:gd name="connsiteY3" fmla="*/ -1363 h 3764"/>
                <a:gd name="connsiteX4" fmla="*/ -1809 w 1703"/>
                <a:gd name="connsiteY4" fmla="*/ -1573 h 3764"/>
                <a:gd name="connsiteX5" fmla="*/ -1032 w 1703"/>
                <a:gd name="connsiteY5" fmla="*/ 2192 h 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3" h="3764">
                  <a:moveTo>
                    <a:pt x="-1032" y="2192"/>
                  </a:moveTo>
                  <a:cubicBezTo>
                    <a:pt x="-1279" y="2154"/>
                    <a:pt x="-1538" y="2093"/>
                    <a:pt x="-1772" y="2006"/>
                  </a:cubicBezTo>
                  <a:cubicBezTo>
                    <a:pt x="-2772" y="1291"/>
                    <a:pt x="-2994" y="-92"/>
                    <a:pt x="-2278" y="-1092"/>
                  </a:cubicBezTo>
                  <a:cubicBezTo>
                    <a:pt x="-2217" y="-1190"/>
                    <a:pt x="-2142" y="-1277"/>
                    <a:pt x="-2056" y="-1363"/>
                  </a:cubicBezTo>
                  <a:lnTo>
                    <a:pt x="-1809" y="-1573"/>
                  </a:lnTo>
                  <a:cubicBezTo>
                    <a:pt x="-711" y="-499"/>
                    <a:pt x="-1044" y="883"/>
                    <a:pt x="-1032" y="2192"/>
                  </a:cubicBezTo>
                  <a:close/>
                </a:path>
              </a:pathLst>
            </a:custGeom>
            <a:solidFill>
              <a:srgbClr val="141A1D"/>
            </a:solidFill>
            <a:ln w="1231" cap="flat">
              <a:noFill/>
              <a:prstDash val="solid"/>
              <a:miter/>
            </a:ln>
          </p:spPr>
          <p:txBody>
            <a:bodyPr rtlCol="0" anchor="ctr"/>
            <a:lstStyle/>
            <a:p>
              <a:endParaRPr lang="es-CO"/>
            </a:p>
          </p:txBody>
        </p:sp>
        <p:sp>
          <p:nvSpPr>
            <p:cNvPr id="649" name="Freeform: Shape 648">
              <a:extLst>
                <a:ext uri="{FF2B5EF4-FFF2-40B4-BE49-F238E27FC236}">
                  <a16:creationId xmlns:a16="http://schemas.microsoft.com/office/drawing/2014/main" id="{349C0016-28B0-14CE-9B0A-E77F1A0F4B76}"/>
                </a:ext>
              </a:extLst>
            </p:cNvPr>
            <p:cNvSpPr/>
            <p:nvPr/>
          </p:nvSpPr>
          <p:spPr>
            <a:xfrm>
              <a:off x="-633985" y="6838277"/>
              <a:ext cx="1876" cy="2727"/>
            </a:xfrm>
            <a:custGeom>
              <a:avLst/>
              <a:gdLst>
                <a:gd name="connsiteX0" fmla="*/ -2697 w 1876"/>
                <a:gd name="connsiteY0" fmla="*/ 1155 h 2727"/>
                <a:gd name="connsiteX1" fmla="*/ -834 w 1876"/>
                <a:gd name="connsiteY1" fmla="*/ -1573 h 2727"/>
                <a:gd name="connsiteX2" fmla="*/ -2697 w 1876"/>
                <a:gd name="connsiteY2" fmla="*/ 1155 h 2727"/>
              </a:gdLst>
              <a:ahLst/>
              <a:cxnLst>
                <a:cxn ang="0">
                  <a:pos x="connsiteX0" y="connsiteY0"/>
                </a:cxn>
                <a:cxn ang="0">
                  <a:pos x="connsiteX1" y="connsiteY1"/>
                </a:cxn>
                <a:cxn ang="0">
                  <a:pos x="connsiteX2" y="connsiteY2"/>
                </a:cxn>
              </a:cxnLst>
              <a:rect l="l" t="t" r="r" b="b"/>
              <a:pathLst>
                <a:path w="1876" h="2727">
                  <a:moveTo>
                    <a:pt x="-2697" y="1155"/>
                  </a:moveTo>
                  <a:cubicBezTo>
                    <a:pt x="-2697" y="-55"/>
                    <a:pt x="-1957" y="-1129"/>
                    <a:pt x="-834" y="-1573"/>
                  </a:cubicBezTo>
                  <a:cubicBezTo>
                    <a:pt x="-710" y="-326"/>
                    <a:pt x="-1500" y="822"/>
                    <a:pt x="-2697" y="1155"/>
                  </a:cubicBezTo>
                  <a:close/>
                </a:path>
              </a:pathLst>
            </a:custGeom>
            <a:solidFill>
              <a:srgbClr val="141A1D"/>
            </a:solidFill>
            <a:ln w="1231" cap="flat">
              <a:noFill/>
              <a:prstDash val="solid"/>
              <a:miter/>
            </a:ln>
          </p:spPr>
          <p:txBody>
            <a:bodyPr rtlCol="0" anchor="ctr"/>
            <a:lstStyle/>
            <a:p>
              <a:endParaRPr lang="es-CO"/>
            </a:p>
          </p:txBody>
        </p:sp>
        <p:sp>
          <p:nvSpPr>
            <p:cNvPr id="650" name="Freeform: Shape 649">
              <a:extLst>
                <a:ext uri="{FF2B5EF4-FFF2-40B4-BE49-F238E27FC236}">
                  <a16:creationId xmlns:a16="http://schemas.microsoft.com/office/drawing/2014/main" id="{A705F7A0-7A96-2853-BF4F-B6DD9B74A30C}"/>
                </a:ext>
              </a:extLst>
            </p:cNvPr>
            <p:cNvSpPr/>
            <p:nvPr/>
          </p:nvSpPr>
          <p:spPr>
            <a:xfrm>
              <a:off x="-676912" y="6880608"/>
              <a:ext cx="2075" cy="1583"/>
            </a:xfrm>
            <a:custGeom>
              <a:avLst/>
              <a:gdLst>
                <a:gd name="connsiteX0" fmla="*/ -2697 w 2075"/>
                <a:gd name="connsiteY0" fmla="*/ 9 h 1583"/>
                <a:gd name="connsiteX1" fmla="*/ -858 w 2075"/>
                <a:gd name="connsiteY1" fmla="*/ -1423 h 1583"/>
                <a:gd name="connsiteX2" fmla="*/ -1821 w 2075"/>
                <a:gd name="connsiteY2" fmla="*/ -114 h 1583"/>
                <a:gd name="connsiteX3" fmla="*/ -2697 w 2075"/>
                <a:gd name="connsiteY3" fmla="*/ 9 h 1583"/>
              </a:gdLst>
              <a:ahLst/>
              <a:cxnLst>
                <a:cxn ang="0">
                  <a:pos x="connsiteX0" y="connsiteY0"/>
                </a:cxn>
                <a:cxn ang="0">
                  <a:pos x="connsiteX1" y="connsiteY1"/>
                </a:cxn>
                <a:cxn ang="0">
                  <a:pos x="connsiteX2" y="connsiteY2"/>
                </a:cxn>
                <a:cxn ang="0">
                  <a:pos x="connsiteX3" y="connsiteY3"/>
                </a:cxn>
              </a:cxnLst>
              <a:rect l="l" t="t" r="r" b="b"/>
              <a:pathLst>
                <a:path w="2075" h="1583">
                  <a:moveTo>
                    <a:pt x="-2697" y="9"/>
                  </a:moveTo>
                  <a:cubicBezTo>
                    <a:pt x="-2265" y="-769"/>
                    <a:pt x="-1586" y="-2003"/>
                    <a:pt x="-858" y="-1423"/>
                  </a:cubicBezTo>
                  <a:cubicBezTo>
                    <a:pt x="-130" y="-843"/>
                    <a:pt x="-1265" y="-411"/>
                    <a:pt x="-1821" y="-114"/>
                  </a:cubicBezTo>
                  <a:cubicBezTo>
                    <a:pt x="-2105" y="-28"/>
                    <a:pt x="-2401" y="21"/>
                    <a:pt x="-2697" y="9"/>
                  </a:cubicBezTo>
                  <a:close/>
                </a:path>
              </a:pathLst>
            </a:custGeom>
            <a:solidFill>
              <a:srgbClr val="000000"/>
            </a:solidFill>
            <a:ln w="1231" cap="flat">
              <a:noFill/>
              <a:prstDash val="solid"/>
              <a:miter/>
            </a:ln>
          </p:spPr>
          <p:txBody>
            <a:bodyPr rtlCol="0" anchor="ctr"/>
            <a:lstStyle/>
            <a:p>
              <a:endParaRPr lang="es-CO"/>
            </a:p>
          </p:txBody>
        </p:sp>
        <p:sp>
          <p:nvSpPr>
            <p:cNvPr id="651" name="Freeform: Shape 650">
              <a:extLst>
                <a:ext uri="{FF2B5EF4-FFF2-40B4-BE49-F238E27FC236}">
                  <a16:creationId xmlns:a16="http://schemas.microsoft.com/office/drawing/2014/main" id="{EBC93B6B-FB15-D25D-F5AC-EAEAEB257092}"/>
                </a:ext>
              </a:extLst>
            </p:cNvPr>
            <p:cNvSpPr/>
            <p:nvPr/>
          </p:nvSpPr>
          <p:spPr>
            <a:xfrm>
              <a:off x="-677282" y="6882190"/>
              <a:ext cx="382" cy="370"/>
            </a:xfrm>
            <a:custGeom>
              <a:avLst/>
              <a:gdLst>
                <a:gd name="connsiteX0" fmla="*/ 383 w 382"/>
                <a:gd name="connsiteY0" fmla="*/ 0 h 370"/>
                <a:gd name="connsiteX1" fmla="*/ 173 w 382"/>
                <a:gd name="connsiteY1" fmla="*/ 370 h 370"/>
                <a:gd name="connsiteX2" fmla="*/ 0 w 382"/>
                <a:gd name="connsiteY2" fmla="*/ 210 h 370"/>
                <a:gd name="connsiteX3" fmla="*/ 383 w 382"/>
                <a:gd name="connsiteY3" fmla="*/ 0 h 370"/>
              </a:gdLst>
              <a:ahLst/>
              <a:cxnLst>
                <a:cxn ang="0">
                  <a:pos x="connsiteX0" y="connsiteY0"/>
                </a:cxn>
                <a:cxn ang="0">
                  <a:pos x="connsiteX1" y="connsiteY1"/>
                </a:cxn>
                <a:cxn ang="0">
                  <a:pos x="connsiteX2" y="connsiteY2"/>
                </a:cxn>
                <a:cxn ang="0">
                  <a:pos x="connsiteX3" y="connsiteY3"/>
                </a:cxn>
              </a:cxnLst>
              <a:rect l="l" t="t" r="r" b="b"/>
              <a:pathLst>
                <a:path w="382" h="370">
                  <a:moveTo>
                    <a:pt x="383" y="0"/>
                  </a:moveTo>
                  <a:lnTo>
                    <a:pt x="173" y="370"/>
                  </a:lnTo>
                  <a:lnTo>
                    <a:pt x="0" y="210"/>
                  </a:lnTo>
                  <a:lnTo>
                    <a:pt x="383" y="0"/>
                  </a:lnTo>
                  <a:close/>
                </a:path>
              </a:pathLst>
            </a:custGeom>
            <a:solidFill>
              <a:srgbClr val="000000"/>
            </a:solidFill>
            <a:ln w="1231" cap="flat">
              <a:noFill/>
              <a:prstDash val="solid"/>
              <a:miter/>
            </a:ln>
          </p:spPr>
          <p:txBody>
            <a:bodyPr rtlCol="0" anchor="ctr"/>
            <a:lstStyle/>
            <a:p>
              <a:endParaRPr lang="es-CO"/>
            </a:p>
          </p:txBody>
        </p:sp>
        <p:sp>
          <p:nvSpPr>
            <p:cNvPr id="652" name="Freeform: Shape 651">
              <a:extLst>
                <a:ext uri="{FF2B5EF4-FFF2-40B4-BE49-F238E27FC236}">
                  <a16:creationId xmlns:a16="http://schemas.microsoft.com/office/drawing/2014/main" id="{43DA2CE8-8093-C876-D92A-FA2EB8C24B4C}"/>
                </a:ext>
              </a:extLst>
            </p:cNvPr>
            <p:cNvSpPr/>
            <p:nvPr/>
          </p:nvSpPr>
          <p:spPr>
            <a:xfrm>
              <a:off x="-679651" y="6883634"/>
              <a:ext cx="382" cy="382"/>
            </a:xfrm>
            <a:custGeom>
              <a:avLst/>
              <a:gdLst>
                <a:gd name="connsiteX0" fmla="*/ 0 w 382"/>
                <a:gd name="connsiteY0" fmla="*/ 383 h 382"/>
                <a:gd name="connsiteX1" fmla="*/ 210 w 382"/>
                <a:gd name="connsiteY1" fmla="*/ 0 h 382"/>
                <a:gd name="connsiteX2" fmla="*/ 383 w 382"/>
                <a:gd name="connsiteY2" fmla="*/ 173 h 382"/>
                <a:gd name="connsiteX3" fmla="*/ 0 w 382"/>
                <a:gd name="connsiteY3" fmla="*/ 383 h 382"/>
              </a:gdLst>
              <a:ahLst/>
              <a:cxnLst>
                <a:cxn ang="0">
                  <a:pos x="connsiteX0" y="connsiteY0"/>
                </a:cxn>
                <a:cxn ang="0">
                  <a:pos x="connsiteX1" y="connsiteY1"/>
                </a:cxn>
                <a:cxn ang="0">
                  <a:pos x="connsiteX2" y="connsiteY2"/>
                </a:cxn>
                <a:cxn ang="0">
                  <a:pos x="connsiteX3" y="connsiteY3"/>
                </a:cxn>
              </a:cxnLst>
              <a:rect l="l" t="t" r="r" b="b"/>
              <a:pathLst>
                <a:path w="382" h="382">
                  <a:moveTo>
                    <a:pt x="0" y="383"/>
                  </a:moveTo>
                  <a:lnTo>
                    <a:pt x="210" y="0"/>
                  </a:lnTo>
                  <a:lnTo>
                    <a:pt x="383" y="173"/>
                  </a:lnTo>
                  <a:lnTo>
                    <a:pt x="0" y="383"/>
                  </a:lnTo>
                  <a:close/>
                </a:path>
              </a:pathLst>
            </a:custGeom>
            <a:solidFill>
              <a:srgbClr val="000000"/>
            </a:solidFill>
            <a:ln w="1231" cap="flat">
              <a:noFill/>
              <a:prstDash val="solid"/>
              <a:miter/>
            </a:ln>
          </p:spPr>
          <p:txBody>
            <a:bodyPr rtlCol="0" anchor="ctr"/>
            <a:lstStyle/>
            <a:p>
              <a:endParaRPr lang="es-CO"/>
            </a:p>
          </p:txBody>
        </p:sp>
        <p:sp>
          <p:nvSpPr>
            <p:cNvPr id="653" name="Freeform: Shape 652">
              <a:extLst>
                <a:ext uri="{FF2B5EF4-FFF2-40B4-BE49-F238E27FC236}">
                  <a16:creationId xmlns:a16="http://schemas.microsoft.com/office/drawing/2014/main" id="{DEF01449-FEF8-DD98-8D5D-142B9FD934B7}"/>
                </a:ext>
              </a:extLst>
            </p:cNvPr>
            <p:cNvSpPr/>
            <p:nvPr/>
          </p:nvSpPr>
          <p:spPr>
            <a:xfrm>
              <a:off x="-639502" y="6846484"/>
              <a:ext cx="913" cy="925"/>
            </a:xfrm>
            <a:custGeom>
              <a:avLst/>
              <a:gdLst>
                <a:gd name="connsiteX0" fmla="*/ -2697 w 913"/>
                <a:gd name="connsiteY0" fmla="*/ -647 h 925"/>
                <a:gd name="connsiteX1" fmla="*/ -1784 w 913"/>
                <a:gd name="connsiteY1" fmla="*/ -1573 h 925"/>
                <a:gd name="connsiteX2" fmla="*/ -2697 w 913"/>
                <a:gd name="connsiteY2" fmla="*/ -647 h 925"/>
              </a:gdLst>
              <a:ahLst/>
              <a:cxnLst>
                <a:cxn ang="0">
                  <a:pos x="connsiteX0" y="connsiteY0"/>
                </a:cxn>
                <a:cxn ang="0">
                  <a:pos x="connsiteX1" y="connsiteY1"/>
                </a:cxn>
                <a:cxn ang="0">
                  <a:pos x="connsiteX2" y="connsiteY2"/>
                </a:cxn>
              </a:cxnLst>
              <a:rect l="l" t="t" r="r" b="b"/>
              <a:pathLst>
                <a:path w="913" h="925">
                  <a:moveTo>
                    <a:pt x="-2697" y="-647"/>
                  </a:moveTo>
                  <a:lnTo>
                    <a:pt x="-1784" y="-1573"/>
                  </a:lnTo>
                  <a:cubicBezTo>
                    <a:pt x="-1883" y="-1116"/>
                    <a:pt x="-2241" y="-758"/>
                    <a:pt x="-2697" y="-647"/>
                  </a:cubicBezTo>
                  <a:close/>
                </a:path>
              </a:pathLst>
            </a:custGeom>
            <a:solidFill>
              <a:srgbClr val="141A1D"/>
            </a:solidFill>
            <a:ln w="1231" cap="flat">
              <a:noFill/>
              <a:prstDash val="solid"/>
              <a:miter/>
            </a:ln>
          </p:spPr>
          <p:txBody>
            <a:bodyPr rtlCol="0" anchor="ctr"/>
            <a:lstStyle/>
            <a:p>
              <a:endParaRPr lang="es-CO"/>
            </a:p>
          </p:txBody>
        </p:sp>
        <p:sp>
          <p:nvSpPr>
            <p:cNvPr id="654" name="Freeform: Shape 653">
              <a:extLst>
                <a:ext uri="{FF2B5EF4-FFF2-40B4-BE49-F238E27FC236}">
                  <a16:creationId xmlns:a16="http://schemas.microsoft.com/office/drawing/2014/main" id="{33AAB8F4-51AD-016F-6545-8A0860BDD979}"/>
                </a:ext>
              </a:extLst>
            </p:cNvPr>
            <p:cNvSpPr/>
            <p:nvPr/>
          </p:nvSpPr>
          <p:spPr>
            <a:xfrm>
              <a:off x="-640366" y="6847385"/>
              <a:ext cx="913" cy="925"/>
            </a:xfrm>
            <a:custGeom>
              <a:avLst/>
              <a:gdLst>
                <a:gd name="connsiteX0" fmla="*/ -2697 w 913"/>
                <a:gd name="connsiteY0" fmla="*/ -647 h 925"/>
                <a:gd name="connsiteX1" fmla="*/ -1784 w 913"/>
                <a:gd name="connsiteY1" fmla="*/ -1573 h 925"/>
              </a:gdLst>
              <a:ahLst/>
              <a:cxnLst>
                <a:cxn ang="0">
                  <a:pos x="connsiteX0" y="connsiteY0"/>
                </a:cxn>
                <a:cxn ang="0">
                  <a:pos x="connsiteX1" y="connsiteY1"/>
                </a:cxn>
              </a:cxnLst>
              <a:rect l="l" t="t" r="r" b="b"/>
              <a:pathLst>
                <a:path w="913" h="925">
                  <a:moveTo>
                    <a:pt x="-2697" y="-647"/>
                  </a:moveTo>
                  <a:lnTo>
                    <a:pt x="-1784" y="-1573"/>
                  </a:lnTo>
                  <a:close/>
                </a:path>
              </a:pathLst>
            </a:custGeom>
            <a:solidFill>
              <a:srgbClr val="141A1D"/>
            </a:solidFill>
            <a:ln w="1231" cap="flat">
              <a:noFill/>
              <a:prstDash val="solid"/>
              <a:miter/>
            </a:ln>
          </p:spPr>
          <p:txBody>
            <a:bodyPr rtlCol="0" anchor="ctr"/>
            <a:lstStyle/>
            <a:p>
              <a:endParaRPr lang="es-CO"/>
            </a:p>
          </p:txBody>
        </p:sp>
        <p:sp>
          <p:nvSpPr>
            <p:cNvPr id="655" name="Freeform: Shape 654">
              <a:extLst>
                <a:ext uri="{FF2B5EF4-FFF2-40B4-BE49-F238E27FC236}">
                  <a16:creationId xmlns:a16="http://schemas.microsoft.com/office/drawing/2014/main" id="{AD1F63B0-6A26-3401-A235-4CAF4495B3FC}"/>
                </a:ext>
              </a:extLst>
            </p:cNvPr>
            <p:cNvSpPr/>
            <p:nvPr/>
          </p:nvSpPr>
          <p:spPr>
            <a:xfrm>
              <a:off x="-641267" y="6848323"/>
              <a:ext cx="913" cy="925"/>
            </a:xfrm>
            <a:custGeom>
              <a:avLst/>
              <a:gdLst>
                <a:gd name="connsiteX0" fmla="*/ -2697 w 913"/>
                <a:gd name="connsiteY0" fmla="*/ -647 h 925"/>
                <a:gd name="connsiteX1" fmla="*/ -1784 w 913"/>
                <a:gd name="connsiteY1" fmla="*/ -1573 h 925"/>
              </a:gdLst>
              <a:ahLst/>
              <a:cxnLst>
                <a:cxn ang="0">
                  <a:pos x="connsiteX0" y="connsiteY0"/>
                </a:cxn>
                <a:cxn ang="0">
                  <a:pos x="connsiteX1" y="connsiteY1"/>
                </a:cxn>
              </a:cxnLst>
              <a:rect l="l" t="t" r="r" b="b"/>
              <a:pathLst>
                <a:path w="913" h="925">
                  <a:moveTo>
                    <a:pt x="-2697" y="-647"/>
                  </a:moveTo>
                  <a:lnTo>
                    <a:pt x="-1784" y="-1573"/>
                  </a:lnTo>
                  <a:close/>
                </a:path>
              </a:pathLst>
            </a:custGeom>
            <a:solidFill>
              <a:srgbClr val="141A1D"/>
            </a:solidFill>
            <a:ln w="1231" cap="flat">
              <a:noFill/>
              <a:prstDash val="solid"/>
              <a:miter/>
            </a:ln>
          </p:spPr>
          <p:txBody>
            <a:bodyPr rtlCol="0" anchor="ctr"/>
            <a:lstStyle/>
            <a:p>
              <a:endParaRPr lang="es-CO"/>
            </a:p>
          </p:txBody>
        </p:sp>
        <p:sp>
          <p:nvSpPr>
            <p:cNvPr id="656" name="Freeform: Shape 655">
              <a:extLst>
                <a:ext uri="{FF2B5EF4-FFF2-40B4-BE49-F238E27FC236}">
                  <a16:creationId xmlns:a16="http://schemas.microsoft.com/office/drawing/2014/main" id="{396F7BBD-DC40-3FFF-09F1-B7E4518A5F15}"/>
                </a:ext>
              </a:extLst>
            </p:cNvPr>
            <p:cNvSpPr/>
            <p:nvPr/>
          </p:nvSpPr>
          <p:spPr>
            <a:xfrm>
              <a:off x="-642181" y="6849249"/>
              <a:ext cx="913" cy="913"/>
            </a:xfrm>
            <a:custGeom>
              <a:avLst/>
              <a:gdLst>
                <a:gd name="connsiteX0" fmla="*/ -2697 w 913"/>
                <a:gd name="connsiteY0" fmla="*/ -660 h 913"/>
                <a:gd name="connsiteX1" fmla="*/ -1784 w 913"/>
                <a:gd name="connsiteY1" fmla="*/ -1573 h 913"/>
              </a:gdLst>
              <a:ahLst/>
              <a:cxnLst>
                <a:cxn ang="0">
                  <a:pos x="connsiteX0" y="connsiteY0"/>
                </a:cxn>
                <a:cxn ang="0">
                  <a:pos x="connsiteX1" y="connsiteY1"/>
                </a:cxn>
              </a:cxnLst>
              <a:rect l="l" t="t" r="r" b="b"/>
              <a:pathLst>
                <a:path w="913" h="913">
                  <a:moveTo>
                    <a:pt x="-2697" y="-660"/>
                  </a:moveTo>
                  <a:cubicBezTo>
                    <a:pt x="-2586" y="-1116"/>
                    <a:pt x="-2241" y="-1462"/>
                    <a:pt x="-1784" y="-1573"/>
                  </a:cubicBezTo>
                  <a:close/>
                </a:path>
              </a:pathLst>
            </a:custGeom>
            <a:solidFill>
              <a:srgbClr val="141A1D"/>
            </a:solidFill>
            <a:ln w="1231" cap="flat">
              <a:noFill/>
              <a:prstDash val="solid"/>
              <a:miter/>
            </a:ln>
          </p:spPr>
          <p:txBody>
            <a:bodyPr rtlCol="0" anchor="ctr"/>
            <a:lstStyle/>
            <a:p>
              <a:endParaRPr lang="es-CO"/>
            </a:p>
          </p:txBody>
        </p:sp>
        <p:sp>
          <p:nvSpPr>
            <p:cNvPr id="657" name="Freeform: Shape 656">
              <a:extLst>
                <a:ext uri="{FF2B5EF4-FFF2-40B4-BE49-F238E27FC236}">
                  <a16:creationId xmlns:a16="http://schemas.microsoft.com/office/drawing/2014/main" id="{99ED6E29-224C-FFC7-F211-9FDABB4C21D6}"/>
                </a:ext>
              </a:extLst>
            </p:cNvPr>
            <p:cNvSpPr/>
            <p:nvPr/>
          </p:nvSpPr>
          <p:spPr>
            <a:xfrm>
              <a:off x="-985991" y="7443562"/>
              <a:ext cx="1036" cy="8281"/>
            </a:xfrm>
            <a:custGeom>
              <a:avLst/>
              <a:gdLst>
                <a:gd name="connsiteX0" fmla="*/ -2592 w 1036"/>
                <a:gd name="connsiteY0" fmla="*/ -1573 h 8281"/>
                <a:gd name="connsiteX1" fmla="*/ -1765 w 1036"/>
                <a:gd name="connsiteY1" fmla="*/ 6709 h 8281"/>
                <a:gd name="connsiteX2" fmla="*/ -2592 w 1036"/>
                <a:gd name="connsiteY2" fmla="*/ -1573 h 8281"/>
              </a:gdLst>
              <a:ahLst/>
              <a:cxnLst>
                <a:cxn ang="0">
                  <a:pos x="connsiteX0" y="connsiteY0"/>
                </a:cxn>
                <a:cxn ang="0">
                  <a:pos x="connsiteX1" y="connsiteY1"/>
                </a:cxn>
                <a:cxn ang="0">
                  <a:pos x="connsiteX2" y="connsiteY2"/>
                </a:cxn>
              </a:cxnLst>
              <a:rect l="l" t="t" r="r" b="b"/>
              <a:pathLst>
                <a:path w="1036" h="8281">
                  <a:moveTo>
                    <a:pt x="-2592" y="-1573"/>
                  </a:moveTo>
                  <a:cubicBezTo>
                    <a:pt x="-1062" y="1056"/>
                    <a:pt x="-1914" y="3932"/>
                    <a:pt x="-1765" y="6709"/>
                  </a:cubicBezTo>
                  <a:cubicBezTo>
                    <a:pt x="-3308" y="4080"/>
                    <a:pt x="-2432" y="1204"/>
                    <a:pt x="-2592" y="-1573"/>
                  </a:cubicBezTo>
                  <a:close/>
                </a:path>
              </a:pathLst>
            </a:custGeom>
            <a:solidFill>
              <a:srgbClr val="2C2C2C"/>
            </a:solidFill>
            <a:ln w="1231" cap="flat">
              <a:noFill/>
              <a:prstDash val="solid"/>
              <a:miter/>
            </a:ln>
          </p:spPr>
          <p:txBody>
            <a:bodyPr rtlCol="0" anchor="ctr"/>
            <a:lstStyle/>
            <a:p>
              <a:endParaRPr lang="es-CO"/>
            </a:p>
          </p:txBody>
        </p:sp>
        <p:sp>
          <p:nvSpPr>
            <p:cNvPr id="658" name="Freeform: Shape 657">
              <a:extLst>
                <a:ext uri="{FF2B5EF4-FFF2-40B4-BE49-F238E27FC236}">
                  <a16:creationId xmlns:a16="http://schemas.microsoft.com/office/drawing/2014/main" id="{084FC750-C362-8A9D-E43E-C0D74AA9C392}"/>
                </a:ext>
              </a:extLst>
            </p:cNvPr>
            <p:cNvSpPr/>
            <p:nvPr/>
          </p:nvSpPr>
          <p:spPr>
            <a:xfrm>
              <a:off x="-987816" y="7425884"/>
              <a:ext cx="980" cy="7631"/>
            </a:xfrm>
            <a:custGeom>
              <a:avLst/>
              <a:gdLst>
                <a:gd name="connsiteX0" fmla="*/ -1865 w 980"/>
                <a:gd name="connsiteY0" fmla="*/ -1224 h 7631"/>
                <a:gd name="connsiteX1" fmla="*/ -1717 w 980"/>
                <a:gd name="connsiteY1" fmla="*/ 6058 h 7631"/>
                <a:gd name="connsiteX2" fmla="*/ -2593 w 980"/>
                <a:gd name="connsiteY2" fmla="*/ -1273 h 7631"/>
                <a:gd name="connsiteX3" fmla="*/ -1865 w 980"/>
                <a:gd name="connsiteY3" fmla="*/ -1224 h 7631"/>
              </a:gdLst>
              <a:ahLst/>
              <a:cxnLst>
                <a:cxn ang="0">
                  <a:pos x="connsiteX0" y="connsiteY0"/>
                </a:cxn>
                <a:cxn ang="0">
                  <a:pos x="connsiteX1" y="connsiteY1"/>
                </a:cxn>
                <a:cxn ang="0">
                  <a:pos x="connsiteX2" y="connsiteY2"/>
                </a:cxn>
                <a:cxn ang="0">
                  <a:pos x="connsiteX3" y="connsiteY3"/>
                </a:cxn>
              </a:cxnLst>
              <a:rect l="l" t="t" r="r" b="b"/>
              <a:pathLst>
                <a:path w="980" h="7631">
                  <a:moveTo>
                    <a:pt x="-1865" y="-1224"/>
                  </a:moveTo>
                  <a:lnTo>
                    <a:pt x="-1717" y="6058"/>
                  </a:lnTo>
                  <a:cubicBezTo>
                    <a:pt x="-3457" y="3787"/>
                    <a:pt x="-2285" y="1121"/>
                    <a:pt x="-2593" y="-1273"/>
                  </a:cubicBezTo>
                  <a:cubicBezTo>
                    <a:pt x="-2334" y="-1692"/>
                    <a:pt x="-2087" y="-1668"/>
                    <a:pt x="-1865" y="-1224"/>
                  </a:cubicBezTo>
                  <a:close/>
                </a:path>
              </a:pathLst>
            </a:custGeom>
            <a:solidFill>
              <a:srgbClr val="252525"/>
            </a:solidFill>
            <a:ln w="1231" cap="flat">
              <a:noFill/>
              <a:prstDash val="solid"/>
              <a:miter/>
            </a:ln>
          </p:spPr>
          <p:txBody>
            <a:bodyPr rtlCol="0" anchor="ctr"/>
            <a:lstStyle/>
            <a:p>
              <a:endParaRPr lang="es-CO"/>
            </a:p>
          </p:txBody>
        </p:sp>
        <p:sp>
          <p:nvSpPr>
            <p:cNvPr id="659" name="Freeform: Shape 658">
              <a:extLst>
                <a:ext uri="{FF2B5EF4-FFF2-40B4-BE49-F238E27FC236}">
                  <a16:creationId xmlns:a16="http://schemas.microsoft.com/office/drawing/2014/main" id="{CE57CA17-9821-D7E6-2934-A3E07EA953B6}"/>
                </a:ext>
              </a:extLst>
            </p:cNvPr>
            <p:cNvSpPr/>
            <p:nvPr/>
          </p:nvSpPr>
          <p:spPr>
            <a:xfrm>
              <a:off x="-986880" y="7435917"/>
              <a:ext cx="944" cy="6756"/>
            </a:xfrm>
            <a:custGeom>
              <a:avLst/>
              <a:gdLst>
                <a:gd name="connsiteX0" fmla="*/ -1913 w 944"/>
                <a:gd name="connsiteY0" fmla="*/ -1198 h 6756"/>
                <a:gd name="connsiteX1" fmla="*/ -1752 w 944"/>
                <a:gd name="connsiteY1" fmla="*/ 5183 h 6756"/>
                <a:gd name="connsiteX2" fmla="*/ -2641 w 944"/>
                <a:gd name="connsiteY2" fmla="*/ -1235 h 6756"/>
                <a:gd name="connsiteX3" fmla="*/ -1913 w 944"/>
                <a:gd name="connsiteY3" fmla="*/ -1198 h 6756"/>
              </a:gdLst>
              <a:ahLst/>
              <a:cxnLst>
                <a:cxn ang="0">
                  <a:pos x="connsiteX0" y="connsiteY0"/>
                </a:cxn>
                <a:cxn ang="0">
                  <a:pos x="connsiteX1" y="connsiteY1"/>
                </a:cxn>
                <a:cxn ang="0">
                  <a:pos x="connsiteX2" y="connsiteY2"/>
                </a:cxn>
                <a:cxn ang="0">
                  <a:pos x="connsiteX3" y="connsiteY3"/>
                </a:cxn>
              </a:cxnLst>
              <a:rect l="l" t="t" r="r" b="b"/>
              <a:pathLst>
                <a:path w="944" h="6756">
                  <a:moveTo>
                    <a:pt x="-1913" y="-1198"/>
                  </a:moveTo>
                  <a:cubicBezTo>
                    <a:pt x="-1913" y="925"/>
                    <a:pt x="-1802" y="3048"/>
                    <a:pt x="-1752" y="5183"/>
                  </a:cubicBezTo>
                  <a:cubicBezTo>
                    <a:pt x="-3357" y="3221"/>
                    <a:pt x="-2370" y="900"/>
                    <a:pt x="-2641" y="-1235"/>
                  </a:cubicBezTo>
                  <a:cubicBezTo>
                    <a:pt x="-2370" y="-1692"/>
                    <a:pt x="-2135" y="-1692"/>
                    <a:pt x="-1913" y="-1198"/>
                  </a:cubicBezTo>
                  <a:close/>
                </a:path>
              </a:pathLst>
            </a:custGeom>
            <a:solidFill>
              <a:srgbClr val="252525"/>
            </a:solidFill>
            <a:ln w="1231" cap="flat">
              <a:noFill/>
              <a:prstDash val="solid"/>
              <a:miter/>
            </a:ln>
          </p:spPr>
          <p:txBody>
            <a:bodyPr rtlCol="0" anchor="ctr"/>
            <a:lstStyle/>
            <a:p>
              <a:endParaRPr lang="es-CO"/>
            </a:p>
          </p:txBody>
        </p:sp>
        <p:sp>
          <p:nvSpPr>
            <p:cNvPr id="660" name="Freeform: Shape 659">
              <a:extLst>
                <a:ext uri="{FF2B5EF4-FFF2-40B4-BE49-F238E27FC236}">
                  <a16:creationId xmlns:a16="http://schemas.microsoft.com/office/drawing/2014/main" id="{057B20CC-8FBF-1CE1-CA0D-8B93365DE640}"/>
                </a:ext>
              </a:extLst>
            </p:cNvPr>
            <p:cNvSpPr/>
            <p:nvPr/>
          </p:nvSpPr>
          <p:spPr>
            <a:xfrm>
              <a:off x="-987712" y="7422531"/>
              <a:ext cx="824" cy="3702"/>
            </a:xfrm>
            <a:custGeom>
              <a:avLst/>
              <a:gdLst>
                <a:gd name="connsiteX0" fmla="*/ -1969 w 824"/>
                <a:gd name="connsiteY0" fmla="*/ 2130 h 3702"/>
                <a:gd name="connsiteX1" fmla="*/ -2697 w 824"/>
                <a:gd name="connsiteY1" fmla="*/ 2130 h 3702"/>
                <a:gd name="connsiteX2" fmla="*/ -2697 w 824"/>
                <a:gd name="connsiteY2" fmla="*/ -1573 h 3702"/>
                <a:gd name="connsiteX3" fmla="*/ -1969 w 824"/>
                <a:gd name="connsiteY3" fmla="*/ 2130 h 3702"/>
              </a:gdLst>
              <a:ahLst/>
              <a:cxnLst>
                <a:cxn ang="0">
                  <a:pos x="connsiteX0" y="connsiteY0"/>
                </a:cxn>
                <a:cxn ang="0">
                  <a:pos x="connsiteX1" y="connsiteY1"/>
                </a:cxn>
                <a:cxn ang="0">
                  <a:pos x="connsiteX2" y="connsiteY2"/>
                </a:cxn>
                <a:cxn ang="0">
                  <a:pos x="connsiteX3" y="connsiteY3"/>
                </a:cxn>
              </a:cxnLst>
              <a:rect l="l" t="t" r="r" b="b"/>
              <a:pathLst>
                <a:path w="824" h="3702">
                  <a:moveTo>
                    <a:pt x="-1969" y="2130"/>
                  </a:moveTo>
                  <a:lnTo>
                    <a:pt x="-2697" y="2130"/>
                  </a:lnTo>
                  <a:lnTo>
                    <a:pt x="-2697" y="-1573"/>
                  </a:lnTo>
                  <a:cubicBezTo>
                    <a:pt x="-1513" y="-524"/>
                    <a:pt x="-1945" y="834"/>
                    <a:pt x="-1969" y="2130"/>
                  </a:cubicBezTo>
                  <a:close/>
                </a:path>
              </a:pathLst>
            </a:custGeom>
            <a:solidFill>
              <a:srgbClr val="2C2C2C"/>
            </a:solidFill>
            <a:ln w="1231" cap="flat">
              <a:noFill/>
              <a:prstDash val="solid"/>
              <a:miter/>
            </a:ln>
          </p:spPr>
          <p:txBody>
            <a:bodyPr rtlCol="0" anchor="ctr"/>
            <a:lstStyle/>
            <a:p>
              <a:endParaRPr lang="es-CO"/>
            </a:p>
          </p:txBody>
        </p:sp>
        <p:sp>
          <p:nvSpPr>
            <p:cNvPr id="661" name="Freeform: Shape 660">
              <a:extLst>
                <a:ext uri="{FF2B5EF4-FFF2-40B4-BE49-F238E27FC236}">
                  <a16:creationId xmlns:a16="http://schemas.microsoft.com/office/drawing/2014/main" id="{250D152F-6ABB-D694-490D-3454C265267A}"/>
                </a:ext>
              </a:extLst>
            </p:cNvPr>
            <p:cNvSpPr/>
            <p:nvPr/>
          </p:nvSpPr>
          <p:spPr>
            <a:xfrm>
              <a:off x="-985022" y="7413467"/>
              <a:ext cx="2826" cy="806"/>
            </a:xfrm>
            <a:custGeom>
              <a:avLst/>
              <a:gdLst>
                <a:gd name="connsiteX0" fmla="*/ 129 w 2826"/>
                <a:gd name="connsiteY0" fmla="*/ -853 h 806"/>
                <a:gd name="connsiteX1" fmla="*/ -2697 w 2826"/>
                <a:gd name="connsiteY1" fmla="*/ -766 h 806"/>
                <a:gd name="connsiteX2" fmla="*/ -377 w 2826"/>
                <a:gd name="connsiteY2" fmla="*/ -1321 h 806"/>
                <a:gd name="connsiteX3" fmla="*/ 129 w 2826"/>
                <a:gd name="connsiteY3" fmla="*/ -853 h 806"/>
              </a:gdLst>
              <a:ahLst/>
              <a:cxnLst>
                <a:cxn ang="0">
                  <a:pos x="connsiteX0" y="connsiteY0"/>
                </a:cxn>
                <a:cxn ang="0">
                  <a:pos x="connsiteX1" y="connsiteY1"/>
                </a:cxn>
                <a:cxn ang="0">
                  <a:pos x="connsiteX2" y="connsiteY2"/>
                </a:cxn>
                <a:cxn ang="0">
                  <a:pos x="connsiteX3" y="connsiteY3"/>
                </a:cxn>
              </a:cxnLst>
              <a:rect l="l" t="t" r="r" b="b"/>
              <a:pathLst>
                <a:path w="2826" h="806">
                  <a:moveTo>
                    <a:pt x="129" y="-853"/>
                  </a:moveTo>
                  <a:lnTo>
                    <a:pt x="-2697" y="-766"/>
                  </a:lnTo>
                  <a:cubicBezTo>
                    <a:pt x="-2204" y="-1556"/>
                    <a:pt x="-1167" y="-1815"/>
                    <a:pt x="-377" y="-1321"/>
                  </a:cubicBezTo>
                  <a:cubicBezTo>
                    <a:pt x="-179" y="-1198"/>
                    <a:pt x="-7" y="-1038"/>
                    <a:pt x="129" y="-853"/>
                  </a:cubicBezTo>
                  <a:close/>
                </a:path>
              </a:pathLst>
            </a:custGeom>
            <a:solidFill>
              <a:srgbClr val="252525"/>
            </a:solidFill>
            <a:ln w="1231" cap="flat">
              <a:noFill/>
              <a:prstDash val="solid"/>
              <a:miter/>
            </a:ln>
          </p:spPr>
          <p:txBody>
            <a:bodyPr rtlCol="0" anchor="ctr"/>
            <a:lstStyle/>
            <a:p>
              <a:endParaRPr lang="es-CO"/>
            </a:p>
          </p:txBody>
        </p:sp>
        <p:sp>
          <p:nvSpPr>
            <p:cNvPr id="662" name="Freeform: Shape 661">
              <a:extLst>
                <a:ext uri="{FF2B5EF4-FFF2-40B4-BE49-F238E27FC236}">
                  <a16:creationId xmlns:a16="http://schemas.microsoft.com/office/drawing/2014/main" id="{B6415C5E-044B-9202-846C-7A3A63E9B834}"/>
                </a:ext>
              </a:extLst>
            </p:cNvPr>
            <p:cNvSpPr/>
            <p:nvPr/>
          </p:nvSpPr>
          <p:spPr>
            <a:xfrm>
              <a:off x="-986824" y="7433540"/>
              <a:ext cx="813" cy="2752"/>
            </a:xfrm>
            <a:custGeom>
              <a:avLst/>
              <a:gdLst>
                <a:gd name="connsiteX0" fmla="*/ -1969 w 813"/>
                <a:gd name="connsiteY0" fmla="*/ 1179 h 2752"/>
                <a:gd name="connsiteX1" fmla="*/ -2697 w 813"/>
                <a:gd name="connsiteY1" fmla="*/ 1179 h 2752"/>
                <a:gd name="connsiteX2" fmla="*/ -2697 w 813"/>
                <a:gd name="connsiteY2" fmla="*/ -1573 h 2752"/>
                <a:gd name="connsiteX3" fmla="*/ -1969 w 813"/>
                <a:gd name="connsiteY3" fmla="*/ 1179 h 2752"/>
              </a:gdLst>
              <a:ahLst/>
              <a:cxnLst>
                <a:cxn ang="0">
                  <a:pos x="connsiteX0" y="connsiteY0"/>
                </a:cxn>
                <a:cxn ang="0">
                  <a:pos x="connsiteX1" y="connsiteY1"/>
                </a:cxn>
                <a:cxn ang="0">
                  <a:pos x="connsiteX2" y="connsiteY2"/>
                </a:cxn>
                <a:cxn ang="0">
                  <a:pos x="connsiteX3" y="connsiteY3"/>
                </a:cxn>
              </a:cxnLst>
              <a:rect l="l" t="t" r="r" b="b"/>
              <a:pathLst>
                <a:path w="813" h="2752">
                  <a:moveTo>
                    <a:pt x="-1969" y="1179"/>
                  </a:moveTo>
                  <a:cubicBezTo>
                    <a:pt x="-2216" y="1167"/>
                    <a:pt x="-2451" y="1167"/>
                    <a:pt x="-2697" y="1179"/>
                  </a:cubicBezTo>
                  <a:lnTo>
                    <a:pt x="-2697" y="-1573"/>
                  </a:lnTo>
                  <a:cubicBezTo>
                    <a:pt x="-1685" y="-882"/>
                    <a:pt x="-1858" y="155"/>
                    <a:pt x="-1969" y="1179"/>
                  </a:cubicBezTo>
                  <a:close/>
                </a:path>
              </a:pathLst>
            </a:custGeom>
            <a:solidFill>
              <a:srgbClr val="2C2C2C"/>
            </a:solidFill>
            <a:ln w="1231" cap="flat">
              <a:noFill/>
              <a:prstDash val="solid"/>
              <a:miter/>
            </a:ln>
          </p:spPr>
          <p:txBody>
            <a:bodyPr rtlCol="0" anchor="ctr"/>
            <a:lstStyle/>
            <a:p>
              <a:endParaRPr lang="es-CO"/>
            </a:p>
          </p:txBody>
        </p:sp>
        <p:sp>
          <p:nvSpPr>
            <p:cNvPr id="663" name="Freeform: Shape 662">
              <a:extLst>
                <a:ext uri="{FF2B5EF4-FFF2-40B4-BE49-F238E27FC236}">
                  <a16:creationId xmlns:a16="http://schemas.microsoft.com/office/drawing/2014/main" id="{78311979-F953-6FA8-3B41-8044FEB3A526}"/>
                </a:ext>
              </a:extLst>
            </p:cNvPr>
            <p:cNvSpPr/>
            <p:nvPr/>
          </p:nvSpPr>
          <p:spPr>
            <a:xfrm>
              <a:off x="-862488" y="7587148"/>
              <a:ext cx="2739" cy="879"/>
            </a:xfrm>
            <a:custGeom>
              <a:avLst/>
              <a:gdLst>
                <a:gd name="connsiteX0" fmla="*/ -2697 w 2739"/>
                <a:gd name="connsiteY0" fmla="*/ -693 h 879"/>
                <a:gd name="connsiteX1" fmla="*/ 43 w 2739"/>
                <a:gd name="connsiteY1" fmla="*/ -693 h 879"/>
              </a:gdLst>
              <a:ahLst/>
              <a:cxnLst>
                <a:cxn ang="0">
                  <a:pos x="connsiteX0" y="connsiteY0"/>
                </a:cxn>
                <a:cxn ang="0">
                  <a:pos x="connsiteX1" y="connsiteY1"/>
                </a:cxn>
              </a:cxnLst>
              <a:rect l="l" t="t" r="r" b="b"/>
              <a:pathLst>
                <a:path w="2739" h="879">
                  <a:moveTo>
                    <a:pt x="-2697" y="-693"/>
                  </a:moveTo>
                  <a:cubicBezTo>
                    <a:pt x="-1784" y="-1866"/>
                    <a:pt x="-871" y="-1866"/>
                    <a:pt x="43" y="-693"/>
                  </a:cubicBezTo>
                  <a:close/>
                </a:path>
              </a:pathLst>
            </a:custGeom>
            <a:solidFill>
              <a:srgbClr val="020202"/>
            </a:solidFill>
            <a:ln w="1231" cap="flat">
              <a:noFill/>
              <a:prstDash val="solid"/>
              <a:miter/>
            </a:ln>
          </p:spPr>
          <p:txBody>
            <a:bodyPr rtlCol="0" anchor="ctr"/>
            <a:lstStyle/>
            <a:p>
              <a:endParaRPr lang="es-CO"/>
            </a:p>
          </p:txBody>
        </p:sp>
        <p:sp>
          <p:nvSpPr>
            <p:cNvPr id="664" name="Freeform: Shape 663">
              <a:extLst>
                <a:ext uri="{FF2B5EF4-FFF2-40B4-BE49-F238E27FC236}">
                  <a16:creationId xmlns:a16="http://schemas.microsoft.com/office/drawing/2014/main" id="{2F3D9E09-AD31-84D7-D5B3-39CF433B6894}"/>
                </a:ext>
              </a:extLst>
            </p:cNvPr>
            <p:cNvSpPr/>
            <p:nvPr/>
          </p:nvSpPr>
          <p:spPr>
            <a:xfrm>
              <a:off x="-987737" y="7415900"/>
              <a:ext cx="853" cy="2064"/>
            </a:xfrm>
            <a:custGeom>
              <a:avLst/>
              <a:gdLst>
                <a:gd name="connsiteX0" fmla="*/ -1858 w 853"/>
                <a:gd name="connsiteY0" fmla="*/ -1360 h 2064"/>
                <a:gd name="connsiteX1" fmla="*/ -2697 w 853"/>
                <a:gd name="connsiteY1" fmla="*/ 491 h 2064"/>
                <a:gd name="connsiteX2" fmla="*/ -2697 w 853"/>
                <a:gd name="connsiteY2" fmla="*/ -1323 h 2064"/>
                <a:gd name="connsiteX3" fmla="*/ -2031 w 853"/>
                <a:gd name="connsiteY3" fmla="*/ -1508 h 2064"/>
                <a:gd name="connsiteX4" fmla="*/ -1858 w 853"/>
                <a:gd name="connsiteY4" fmla="*/ -1360 h 2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 h="2064">
                  <a:moveTo>
                    <a:pt x="-1858" y="-1360"/>
                  </a:moveTo>
                  <a:cubicBezTo>
                    <a:pt x="-1772" y="-632"/>
                    <a:pt x="-2093" y="71"/>
                    <a:pt x="-2697" y="491"/>
                  </a:cubicBezTo>
                  <a:lnTo>
                    <a:pt x="-2697" y="-1323"/>
                  </a:lnTo>
                  <a:cubicBezTo>
                    <a:pt x="-2562" y="-1558"/>
                    <a:pt x="-2266" y="-1644"/>
                    <a:pt x="-2031" y="-1508"/>
                  </a:cubicBezTo>
                  <a:cubicBezTo>
                    <a:pt x="-1957" y="-1471"/>
                    <a:pt x="-1895" y="-1422"/>
                    <a:pt x="-1858" y="-1360"/>
                  </a:cubicBezTo>
                  <a:close/>
                </a:path>
              </a:pathLst>
            </a:custGeom>
            <a:solidFill>
              <a:srgbClr val="2C2C2C"/>
            </a:solidFill>
            <a:ln w="1231" cap="flat">
              <a:noFill/>
              <a:prstDash val="solid"/>
              <a:miter/>
            </a:ln>
          </p:spPr>
          <p:txBody>
            <a:bodyPr rtlCol="0" anchor="ctr"/>
            <a:lstStyle/>
            <a:p>
              <a:endParaRPr lang="es-CO"/>
            </a:p>
          </p:txBody>
        </p:sp>
        <p:sp>
          <p:nvSpPr>
            <p:cNvPr id="665" name="Freeform: Shape 664">
              <a:extLst>
                <a:ext uri="{FF2B5EF4-FFF2-40B4-BE49-F238E27FC236}">
                  <a16:creationId xmlns:a16="http://schemas.microsoft.com/office/drawing/2014/main" id="{4AA8129F-5BA0-A7D5-19E8-C2F6F9F7B9CF}"/>
                </a:ext>
              </a:extLst>
            </p:cNvPr>
            <p:cNvSpPr/>
            <p:nvPr/>
          </p:nvSpPr>
          <p:spPr>
            <a:xfrm>
              <a:off x="-986811" y="7414311"/>
              <a:ext cx="1128" cy="925"/>
            </a:xfrm>
            <a:custGeom>
              <a:avLst/>
              <a:gdLst>
                <a:gd name="connsiteX0" fmla="*/ -1833 w 1128"/>
                <a:gd name="connsiteY0" fmla="*/ -783 h 925"/>
                <a:gd name="connsiteX1" fmla="*/ -2697 w 1128"/>
                <a:gd name="connsiteY1" fmla="*/ -647 h 925"/>
                <a:gd name="connsiteX2" fmla="*/ -1796 w 1128"/>
                <a:gd name="connsiteY2" fmla="*/ -1573 h 925"/>
                <a:gd name="connsiteX3" fmla="*/ -1599 w 1128"/>
                <a:gd name="connsiteY3" fmla="*/ -1042 h 925"/>
                <a:gd name="connsiteX4" fmla="*/ -1833 w 1128"/>
                <a:gd name="connsiteY4" fmla="*/ -783 h 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8" h="925">
                  <a:moveTo>
                    <a:pt x="-1833" y="-783"/>
                  </a:moveTo>
                  <a:cubicBezTo>
                    <a:pt x="-2117" y="-709"/>
                    <a:pt x="-2401" y="-672"/>
                    <a:pt x="-2697" y="-647"/>
                  </a:cubicBezTo>
                  <a:lnTo>
                    <a:pt x="-1796" y="-1573"/>
                  </a:lnTo>
                  <a:cubicBezTo>
                    <a:pt x="-1587" y="-1388"/>
                    <a:pt x="-1525" y="-1215"/>
                    <a:pt x="-1599" y="-1042"/>
                  </a:cubicBezTo>
                  <a:cubicBezTo>
                    <a:pt x="-1673" y="-870"/>
                    <a:pt x="-1759" y="-783"/>
                    <a:pt x="-1833" y="-783"/>
                  </a:cubicBezTo>
                  <a:close/>
                </a:path>
              </a:pathLst>
            </a:custGeom>
            <a:solidFill>
              <a:srgbClr val="252525"/>
            </a:solidFill>
            <a:ln w="1231" cap="flat">
              <a:noFill/>
              <a:prstDash val="solid"/>
              <a:miter/>
            </a:ln>
          </p:spPr>
          <p:txBody>
            <a:bodyPr rtlCol="0" anchor="ctr"/>
            <a:lstStyle/>
            <a:p>
              <a:endParaRPr lang="es-CO"/>
            </a:p>
          </p:txBody>
        </p:sp>
        <p:sp>
          <p:nvSpPr>
            <p:cNvPr id="666" name="Freeform: Shape 665">
              <a:extLst>
                <a:ext uri="{FF2B5EF4-FFF2-40B4-BE49-F238E27FC236}">
                  <a16:creationId xmlns:a16="http://schemas.microsoft.com/office/drawing/2014/main" id="{EACEB968-30F0-6B89-0146-123E6C92920F}"/>
                </a:ext>
              </a:extLst>
            </p:cNvPr>
            <p:cNvSpPr/>
            <p:nvPr/>
          </p:nvSpPr>
          <p:spPr>
            <a:xfrm>
              <a:off x="-985947" y="7414283"/>
              <a:ext cx="900" cy="817"/>
            </a:xfrm>
            <a:custGeom>
              <a:avLst/>
              <a:gdLst>
                <a:gd name="connsiteX0" fmla="*/ -2697 w 900"/>
                <a:gd name="connsiteY0" fmla="*/ -755 h 817"/>
                <a:gd name="connsiteX1" fmla="*/ -2697 w 900"/>
                <a:gd name="connsiteY1" fmla="*/ -1545 h 817"/>
                <a:gd name="connsiteX2" fmla="*/ -1796 w 900"/>
                <a:gd name="connsiteY2" fmla="*/ -1545 h 817"/>
              </a:gdLst>
              <a:ahLst/>
              <a:cxnLst>
                <a:cxn ang="0">
                  <a:pos x="connsiteX0" y="connsiteY0"/>
                </a:cxn>
                <a:cxn ang="0">
                  <a:pos x="connsiteX1" y="connsiteY1"/>
                </a:cxn>
                <a:cxn ang="0">
                  <a:pos x="connsiteX2" y="connsiteY2"/>
                </a:cxn>
              </a:cxnLst>
              <a:rect l="l" t="t" r="r" b="b"/>
              <a:pathLst>
                <a:path w="900" h="817">
                  <a:moveTo>
                    <a:pt x="-2697" y="-755"/>
                  </a:moveTo>
                  <a:cubicBezTo>
                    <a:pt x="-2697" y="-1014"/>
                    <a:pt x="-2697" y="-1286"/>
                    <a:pt x="-2697" y="-1545"/>
                  </a:cubicBezTo>
                  <a:cubicBezTo>
                    <a:pt x="-2401" y="-1582"/>
                    <a:pt x="-2093" y="-1582"/>
                    <a:pt x="-1796" y="-1545"/>
                  </a:cubicBezTo>
                  <a:close/>
                </a:path>
              </a:pathLst>
            </a:custGeom>
            <a:solidFill>
              <a:srgbClr val="2C2C2C"/>
            </a:solidFill>
            <a:ln w="1231" cap="flat">
              <a:noFill/>
              <a:prstDash val="solid"/>
              <a:miter/>
            </a:ln>
          </p:spPr>
          <p:txBody>
            <a:bodyPr rtlCol="0" anchor="ctr"/>
            <a:lstStyle/>
            <a:p>
              <a:endParaRPr lang="es-CO"/>
            </a:p>
          </p:txBody>
        </p:sp>
        <p:sp>
          <p:nvSpPr>
            <p:cNvPr id="667" name="Freeform: Shape 666">
              <a:extLst>
                <a:ext uri="{FF2B5EF4-FFF2-40B4-BE49-F238E27FC236}">
                  <a16:creationId xmlns:a16="http://schemas.microsoft.com/office/drawing/2014/main" id="{21C9A80A-9CE9-42B1-5D6D-64AC4B592148}"/>
                </a:ext>
              </a:extLst>
            </p:cNvPr>
            <p:cNvSpPr/>
            <p:nvPr/>
          </p:nvSpPr>
          <p:spPr>
            <a:xfrm>
              <a:off x="-987700" y="7415200"/>
              <a:ext cx="888" cy="913"/>
            </a:xfrm>
            <a:custGeom>
              <a:avLst/>
              <a:gdLst>
                <a:gd name="connsiteX0" fmla="*/ -1895 w 888"/>
                <a:gd name="connsiteY0" fmla="*/ -660 h 913"/>
                <a:gd name="connsiteX1" fmla="*/ -2697 w 888"/>
                <a:gd name="connsiteY1" fmla="*/ -660 h 913"/>
                <a:gd name="connsiteX2" fmla="*/ -1808 w 888"/>
                <a:gd name="connsiteY2" fmla="*/ -1573 h 913"/>
                <a:gd name="connsiteX3" fmla="*/ -1895 w 888"/>
                <a:gd name="connsiteY3" fmla="*/ -660 h 913"/>
              </a:gdLst>
              <a:ahLst/>
              <a:cxnLst>
                <a:cxn ang="0">
                  <a:pos x="connsiteX0" y="connsiteY0"/>
                </a:cxn>
                <a:cxn ang="0">
                  <a:pos x="connsiteX1" y="connsiteY1"/>
                </a:cxn>
                <a:cxn ang="0">
                  <a:pos x="connsiteX2" y="connsiteY2"/>
                </a:cxn>
                <a:cxn ang="0">
                  <a:pos x="connsiteX3" y="connsiteY3"/>
                </a:cxn>
              </a:cxnLst>
              <a:rect l="l" t="t" r="r" b="b"/>
              <a:pathLst>
                <a:path w="888" h="913">
                  <a:moveTo>
                    <a:pt x="-1895" y="-660"/>
                  </a:moveTo>
                  <a:cubicBezTo>
                    <a:pt x="-2154" y="-660"/>
                    <a:pt x="-2426" y="-660"/>
                    <a:pt x="-2697" y="-660"/>
                  </a:cubicBezTo>
                  <a:lnTo>
                    <a:pt x="-1808" y="-1573"/>
                  </a:lnTo>
                  <a:cubicBezTo>
                    <a:pt x="-1808" y="-1264"/>
                    <a:pt x="-1833" y="-956"/>
                    <a:pt x="-1895" y="-660"/>
                  </a:cubicBezTo>
                  <a:close/>
                </a:path>
              </a:pathLst>
            </a:custGeom>
            <a:solidFill>
              <a:srgbClr val="252525"/>
            </a:solidFill>
            <a:ln w="1231" cap="flat">
              <a:noFill/>
              <a:prstDash val="solid"/>
              <a:miter/>
            </a:ln>
          </p:spPr>
          <p:txBody>
            <a:bodyPr rtlCol="0" anchor="ctr"/>
            <a:lstStyle/>
            <a:p>
              <a:endParaRPr lang="es-CO"/>
            </a:p>
          </p:txBody>
        </p:sp>
        <p:sp>
          <p:nvSpPr>
            <p:cNvPr id="668" name="Freeform: Shape 667">
              <a:extLst>
                <a:ext uri="{FF2B5EF4-FFF2-40B4-BE49-F238E27FC236}">
                  <a16:creationId xmlns:a16="http://schemas.microsoft.com/office/drawing/2014/main" id="{CF274C67-D861-AB8B-5704-BBA6CE6A3191}"/>
                </a:ext>
              </a:extLst>
            </p:cNvPr>
            <p:cNvSpPr/>
            <p:nvPr/>
          </p:nvSpPr>
          <p:spPr>
            <a:xfrm>
              <a:off x="-932925" y="7437169"/>
              <a:ext cx="913" cy="913"/>
            </a:xfrm>
            <a:custGeom>
              <a:avLst/>
              <a:gdLst>
                <a:gd name="connsiteX0" fmla="*/ -1784 w 913"/>
                <a:gd name="connsiteY0" fmla="*/ -1573 h 913"/>
                <a:gd name="connsiteX1" fmla="*/ -2697 w 913"/>
                <a:gd name="connsiteY1" fmla="*/ -660 h 913"/>
                <a:gd name="connsiteX2" fmla="*/ -1784 w 913"/>
                <a:gd name="connsiteY2" fmla="*/ -1573 h 913"/>
              </a:gdLst>
              <a:ahLst/>
              <a:cxnLst>
                <a:cxn ang="0">
                  <a:pos x="connsiteX0" y="connsiteY0"/>
                </a:cxn>
                <a:cxn ang="0">
                  <a:pos x="connsiteX1" y="connsiteY1"/>
                </a:cxn>
                <a:cxn ang="0">
                  <a:pos x="connsiteX2" y="connsiteY2"/>
                </a:cxn>
              </a:cxnLst>
              <a:rect l="l" t="t" r="r" b="b"/>
              <a:pathLst>
                <a:path w="913" h="913">
                  <a:moveTo>
                    <a:pt x="-1784" y="-1573"/>
                  </a:moveTo>
                  <a:cubicBezTo>
                    <a:pt x="-2093" y="-1277"/>
                    <a:pt x="-2389" y="-968"/>
                    <a:pt x="-2697" y="-660"/>
                  </a:cubicBezTo>
                  <a:cubicBezTo>
                    <a:pt x="-2352" y="-968"/>
                    <a:pt x="-2056" y="-1277"/>
                    <a:pt x="-1784" y="-1573"/>
                  </a:cubicBezTo>
                  <a:close/>
                </a:path>
              </a:pathLst>
            </a:custGeom>
            <a:solidFill>
              <a:srgbClr val="020202"/>
            </a:solidFill>
            <a:ln w="1231" cap="flat">
              <a:noFill/>
              <a:prstDash val="solid"/>
              <a:miter/>
            </a:ln>
          </p:spPr>
          <p:txBody>
            <a:bodyPr rtlCol="0" anchor="ctr"/>
            <a:lstStyle/>
            <a:p>
              <a:endParaRPr lang="es-CO"/>
            </a:p>
          </p:txBody>
        </p:sp>
        <p:sp>
          <p:nvSpPr>
            <p:cNvPr id="669" name="Freeform: Shape 668">
              <a:extLst>
                <a:ext uri="{FF2B5EF4-FFF2-40B4-BE49-F238E27FC236}">
                  <a16:creationId xmlns:a16="http://schemas.microsoft.com/office/drawing/2014/main" id="{DFBDED26-6CC4-B330-3869-CF0E38033CDD}"/>
                </a:ext>
              </a:extLst>
            </p:cNvPr>
            <p:cNvSpPr/>
            <p:nvPr/>
          </p:nvSpPr>
          <p:spPr>
            <a:xfrm>
              <a:off x="-932888" y="7439909"/>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70" name="Freeform: Shape 669">
              <a:extLst>
                <a:ext uri="{FF2B5EF4-FFF2-40B4-BE49-F238E27FC236}">
                  <a16:creationId xmlns:a16="http://schemas.microsoft.com/office/drawing/2014/main" id="{5030A36E-4968-1A58-4896-D3792ED50C7C}"/>
                </a:ext>
              </a:extLst>
            </p:cNvPr>
            <p:cNvSpPr/>
            <p:nvPr/>
          </p:nvSpPr>
          <p:spPr>
            <a:xfrm>
              <a:off x="-933802" y="7449054"/>
              <a:ext cx="913" cy="913"/>
            </a:xfrm>
            <a:custGeom>
              <a:avLst/>
              <a:gdLst>
                <a:gd name="connsiteX0" fmla="*/ -1784 w 913"/>
                <a:gd name="connsiteY0" fmla="*/ -1573 h 913"/>
                <a:gd name="connsiteX1" fmla="*/ -2697 w 913"/>
                <a:gd name="connsiteY1" fmla="*/ -660 h 913"/>
              </a:gdLst>
              <a:ahLst/>
              <a:cxnLst>
                <a:cxn ang="0">
                  <a:pos x="connsiteX0" y="connsiteY0"/>
                </a:cxn>
                <a:cxn ang="0">
                  <a:pos x="connsiteX1" y="connsiteY1"/>
                </a:cxn>
              </a:cxnLst>
              <a:rect l="l" t="t" r="r" b="b"/>
              <a:pathLst>
                <a:path w="913" h="913">
                  <a:moveTo>
                    <a:pt x="-1784" y="-1573"/>
                  </a:moveTo>
                  <a:lnTo>
                    <a:pt x="-2697" y="-660"/>
                  </a:lnTo>
                  <a:close/>
                </a:path>
              </a:pathLst>
            </a:custGeom>
            <a:solidFill>
              <a:srgbClr val="020202"/>
            </a:solidFill>
            <a:ln w="1231" cap="flat">
              <a:noFill/>
              <a:prstDash val="solid"/>
              <a:miter/>
            </a:ln>
          </p:spPr>
          <p:txBody>
            <a:bodyPr rtlCol="0" anchor="ctr"/>
            <a:lstStyle/>
            <a:p>
              <a:endParaRPr lang="es-CO"/>
            </a:p>
          </p:txBody>
        </p:sp>
        <p:sp>
          <p:nvSpPr>
            <p:cNvPr id="671" name="Freeform: Shape 670">
              <a:extLst>
                <a:ext uri="{FF2B5EF4-FFF2-40B4-BE49-F238E27FC236}">
                  <a16:creationId xmlns:a16="http://schemas.microsoft.com/office/drawing/2014/main" id="{A550C53A-3400-3276-CECE-F4D97A42E94F}"/>
                </a:ext>
              </a:extLst>
            </p:cNvPr>
            <p:cNvSpPr/>
            <p:nvPr/>
          </p:nvSpPr>
          <p:spPr>
            <a:xfrm>
              <a:off x="-933802" y="7451843"/>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72" name="Freeform: Shape 671">
              <a:extLst>
                <a:ext uri="{FF2B5EF4-FFF2-40B4-BE49-F238E27FC236}">
                  <a16:creationId xmlns:a16="http://schemas.microsoft.com/office/drawing/2014/main" id="{F20DAF27-CD15-7327-775C-9EA3989FD9B5}"/>
                </a:ext>
              </a:extLst>
            </p:cNvPr>
            <p:cNvSpPr/>
            <p:nvPr/>
          </p:nvSpPr>
          <p:spPr>
            <a:xfrm>
              <a:off x="-933802" y="7473738"/>
              <a:ext cx="913" cy="913"/>
            </a:xfrm>
            <a:custGeom>
              <a:avLst/>
              <a:gdLst>
                <a:gd name="connsiteX0" fmla="*/ -1784 w 913"/>
                <a:gd name="connsiteY0" fmla="*/ -1573 h 913"/>
                <a:gd name="connsiteX1" fmla="*/ -2697 w 913"/>
                <a:gd name="connsiteY1" fmla="*/ -660 h 913"/>
              </a:gdLst>
              <a:ahLst/>
              <a:cxnLst>
                <a:cxn ang="0">
                  <a:pos x="connsiteX0" y="connsiteY0"/>
                </a:cxn>
                <a:cxn ang="0">
                  <a:pos x="connsiteX1" y="connsiteY1"/>
                </a:cxn>
              </a:cxnLst>
              <a:rect l="l" t="t" r="r" b="b"/>
              <a:pathLst>
                <a:path w="913" h="913">
                  <a:moveTo>
                    <a:pt x="-1784" y="-1573"/>
                  </a:moveTo>
                  <a:lnTo>
                    <a:pt x="-2697" y="-660"/>
                  </a:lnTo>
                  <a:close/>
                </a:path>
              </a:pathLst>
            </a:custGeom>
            <a:solidFill>
              <a:srgbClr val="020202"/>
            </a:solidFill>
            <a:ln w="1231" cap="flat">
              <a:noFill/>
              <a:prstDash val="solid"/>
              <a:miter/>
            </a:ln>
          </p:spPr>
          <p:txBody>
            <a:bodyPr rtlCol="0" anchor="ctr"/>
            <a:lstStyle/>
            <a:p>
              <a:endParaRPr lang="es-CO"/>
            </a:p>
          </p:txBody>
        </p:sp>
        <p:sp>
          <p:nvSpPr>
            <p:cNvPr id="673" name="Freeform: Shape 672">
              <a:extLst>
                <a:ext uri="{FF2B5EF4-FFF2-40B4-BE49-F238E27FC236}">
                  <a16:creationId xmlns:a16="http://schemas.microsoft.com/office/drawing/2014/main" id="{4240AC2A-79D7-C8B3-A9BE-AE593EDB274C}"/>
                </a:ext>
              </a:extLst>
            </p:cNvPr>
            <p:cNvSpPr/>
            <p:nvPr/>
          </p:nvSpPr>
          <p:spPr>
            <a:xfrm>
              <a:off x="-933802" y="7478305"/>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389" y="-1264"/>
                    <a:pt x="-2093" y="-956"/>
                    <a:pt x="-1784" y="-660"/>
                  </a:cubicBezTo>
                  <a:cubicBezTo>
                    <a:pt x="-2142" y="-956"/>
                    <a:pt x="-2389" y="-1264"/>
                    <a:pt x="-2697" y="-1573"/>
                  </a:cubicBezTo>
                  <a:close/>
                </a:path>
              </a:pathLst>
            </a:custGeom>
            <a:solidFill>
              <a:srgbClr val="020202"/>
            </a:solidFill>
            <a:ln w="1231" cap="flat">
              <a:noFill/>
              <a:prstDash val="solid"/>
              <a:miter/>
            </a:ln>
          </p:spPr>
          <p:txBody>
            <a:bodyPr rtlCol="0" anchor="ctr"/>
            <a:lstStyle/>
            <a:p>
              <a:endParaRPr lang="es-CO"/>
            </a:p>
          </p:txBody>
        </p:sp>
        <p:sp>
          <p:nvSpPr>
            <p:cNvPr id="674" name="Freeform: Shape 673">
              <a:extLst>
                <a:ext uri="{FF2B5EF4-FFF2-40B4-BE49-F238E27FC236}">
                  <a16:creationId xmlns:a16="http://schemas.microsoft.com/office/drawing/2014/main" id="{5D9009C5-63AA-1BB6-56C7-CAAA4D0331E9}"/>
                </a:ext>
              </a:extLst>
            </p:cNvPr>
            <p:cNvSpPr/>
            <p:nvPr/>
          </p:nvSpPr>
          <p:spPr>
            <a:xfrm>
              <a:off x="-932925" y="7485624"/>
              <a:ext cx="913" cy="913"/>
            </a:xfrm>
            <a:custGeom>
              <a:avLst/>
              <a:gdLst>
                <a:gd name="connsiteX0" fmla="*/ -1784 w 913"/>
                <a:gd name="connsiteY0" fmla="*/ -1573 h 913"/>
                <a:gd name="connsiteX1" fmla="*/ -2697 w 913"/>
                <a:gd name="connsiteY1" fmla="*/ -660 h 913"/>
              </a:gdLst>
              <a:ahLst/>
              <a:cxnLst>
                <a:cxn ang="0">
                  <a:pos x="connsiteX0" y="connsiteY0"/>
                </a:cxn>
                <a:cxn ang="0">
                  <a:pos x="connsiteX1" y="connsiteY1"/>
                </a:cxn>
              </a:cxnLst>
              <a:rect l="l" t="t" r="r" b="b"/>
              <a:pathLst>
                <a:path w="913" h="913">
                  <a:moveTo>
                    <a:pt x="-1784" y="-1573"/>
                  </a:moveTo>
                  <a:lnTo>
                    <a:pt x="-2697" y="-660"/>
                  </a:lnTo>
                  <a:close/>
                </a:path>
              </a:pathLst>
            </a:custGeom>
            <a:solidFill>
              <a:srgbClr val="020202"/>
            </a:solidFill>
            <a:ln w="1231" cap="flat">
              <a:noFill/>
              <a:prstDash val="solid"/>
              <a:miter/>
            </a:ln>
          </p:spPr>
          <p:txBody>
            <a:bodyPr rtlCol="0" anchor="ctr"/>
            <a:lstStyle/>
            <a:p>
              <a:endParaRPr lang="es-CO"/>
            </a:p>
          </p:txBody>
        </p:sp>
        <p:sp>
          <p:nvSpPr>
            <p:cNvPr id="675" name="Freeform: Shape 674">
              <a:extLst>
                <a:ext uri="{FF2B5EF4-FFF2-40B4-BE49-F238E27FC236}">
                  <a16:creationId xmlns:a16="http://schemas.microsoft.com/office/drawing/2014/main" id="{713805C7-FFF7-2DE9-76E6-FF3A5186663F}"/>
                </a:ext>
              </a:extLst>
            </p:cNvPr>
            <p:cNvSpPr/>
            <p:nvPr/>
          </p:nvSpPr>
          <p:spPr>
            <a:xfrm>
              <a:off x="-931062" y="7504828"/>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76" name="Freeform: Shape 675">
              <a:extLst>
                <a:ext uri="{FF2B5EF4-FFF2-40B4-BE49-F238E27FC236}">
                  <a16:creationId xmlns:a16="http://schemas.microsoft.com/office/drawing/2014/main" id="{19B5F870-070E-55D5-81B5-42B7C2F46DB6}"/>
                </a:ext>
              </a:extLst>
            </p:cNvPr>
            <p:cNvSpPr/>
            <p:nvPr/>
          </p:nvSpPr>
          <p:spPr>
            <a:xfrm>
              <a:off x="-930148" y="7505742"/>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389" y="-1277"/>
                    <a:pt x="-2080" y="-968"/>
                    <a:pt x="-1784" y="-660"/>
                  </a:cubicBezTo>
                  <a:cubicBezTo>
                    <a:pt x="-2093" y="-968"/>
                    <a:pt x="-2389" y="-1277"/>
                    <a:pt x="-2697" y="-1573"/>
                  </a:cubicBezTo>
                  <a:close/>
                </a:path>
              </a:pathLst>
            </a:custGeom>
            <a:solidFill>
              <a:srgbClr val="020202"/>
            </a:solidFill>
            <a:ln w="1231" cap="flat">
              <a:noFill/>
              <a:prstDash val="solid"/>
              <a:miter/>
            </a:ln>
          </p:spPr>
          <p:txBody>
            <a:bodyPr rtlCol="0" anchor="ctr"/>
            <a:lstStyle/>
            <a:p>
              <a:endParaRPr lang="es-CO"/>
            </a:p>
          </p:txBody>
        </p:sp>
        <p:sp>
          <p:nvSpPr>
            <p:cNvPr id="677" name="Freeform: Shape 676">
              <a:extLst>
                <a:ext uri="{FF2B5EF4-FFF2-40B4-BE49-F238E27FC236}">
                  <a16:creationId xmlns:a16="http://schemas.microsoft.com/office/drawing/2014/main" id="{40D7E7D4-2B95-0915-D0F0-C710265CF28C}"/>
                </a:ext>
              </a:extLst>
            </p:cNvPr>
            <p:cNvSpPr/>
            <p:nvPr/>
          </p:nvSpPr>
          <p:spPr>
            <a:xfrm>
              <a:off x="-925569" y="7521280"/>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78" name="Freeform: Shape 677">
              <a:extLst>
                <a:ext uri="{FF2B5EF4-FFF2-40B4-BE49-F238E27FC236}">
                  <a16:creationId xmlns:a16="http://schemas.microsoft.com/office/drawing/2014/main" id="{156AB6BB-605B-3865-48B4-1B46FD18866F}"/>
                </a:ext>
              </a:extLst>
            </p:cNvPr>
            <p:cNvSpPr/>
            <p:nvPr/>
          </p:nvSpPr>
          <p:spPr>
            <a:xfrm>
              <a:off x="-924607" y="7522194"/>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401" y="-1264"/>
                    <a:pt x="-2093" y="-968"/>
                    <a:pt x="-1784" y="-660"/>
                  </a:cubicBezTo>
                  <a:cubicBezTo>
                    <a:pt x="-2142" y="-968"/>
                    <a:pt x="-2451" y="-1264"/>
                    <a:pt x="-2697" y="-1573"/>
                  </a:cubicBezTo>
                  <a:close/>
                </a:path>
              </a:pathLst>
            </a:custGeom>
            <a:solidFill>
              <a:srgbClr val="020202"/>
            </a:solidFill>
            <a:ln w="1231" cap="flat">
              <a:noFill/>
              <a:prstDash val="solid"/>
              <a:miter/>
            </a:ln>
          </p:spPr>
          <p:txBody>
            <a:bodyPr rtlCol="0" anchor="ctr"/>
            <a:lstStyle/>
            <a:p>
              <a:endParaRPr lang="es-CO"/>
            </a:p>
          </p:txBody>
        </p:sp>
        <p:sp>
          <p:nvSpPr>
            <p:cNvPr id="679" name="Freeform: Shape 678">
              <a:extLst>
                <a:ext uri="{FF2B5EF4-FFF2-40B4-BE49-F238E27FC236}">
                  <a16:creationId xmlns:a16="http://schemas.microsoft.com/office/drawing/2014/main" id="{A188CC87-D630-F0E7-4009-F5D4EA8020A5}"/>
                </a:ext>
              </a:extLst>
            </p:cNvPr>
            <p:cNvSpPr/>
            <p:nvPr/>
          </p:nvSpPr>
          <p:spPr>
            <a:xfrm>
              <a:off x="-922830" y="7524934"/>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80" name="Freeform: Shape 679">
              <a:extLst>
                <a:ext uri="{FF2B5EF4-FFF2-40B4-BE49-F238E27FC236}">
                  <a16:creationId xmlns:a16="http://schemas.microsoft.com/office/drawing/2014/main" id="{E615425D-480F-6EC6-46D9-AA7CDE5215F3}"/>
                </a:ext>
              </a:extLst>
            </p:cNvPr>
            <p:cNvSpPr/>
            <p:nvPr/>
          </p:nvSpPr>
          <p:spPr>
            <a:xfrm>
              <a:off x="-921916" y="7528599"/>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389" y="-1277"/>
                    <a:pt x="-2093" y="-968"/>
                    <a:pt x="-1784" y="-660"/>
                  </a:cubicBezTo>
                  <a:cubicBezTo>
                    <a:pt x="-2093" y="-968"/>
                    <a:pt x="-2389" y="-1277"/>
                    <a:pt x="-2697" y="-1573"/>
                  </a:cubicBezTo>
                  <a:close/>
                </a:path>
              </a:pathLst>
            </a:custGeom>
            <a:solidFill>
              <a:srgbClr val="020202"/>
            </a:solidFill>
            <a:ln w="1231" cap="flat">
              <a:noFill/>
              <a:prstDash val="solid"/>
              <a:miter/>
            </a:ln>
          </p:spPr>
          <p:txBody>
            <a:bodyPr rtlCol="0" anchor="ctr"/>
            <a:lstStyle/>
            <a:p>
              <a:endParaRPr lang="es-CO"/>
            </a:p>
          </p:txBody>
        </p:sp>
        <p:sp>
          <p:nvSpPr>
            <p:cNvPr id="681" name="Freeform: Shape 680">
              <a:extLst>
                <a:ext uri="{FF2B5EF4-FFF2-40B4-BE49-F238E27FC236}">
                  <a16:creationId xmlns:a16="http://schemas.microsoft.com/office/drawing/2014/main" id="{7FB2CFBE-7D54-C212-FD19-2BC60BB6BFB0}"/>
                </a:ext>
              </a:extLst>
            </p:cNvPr>
            <p:cNvSpPr/>
            <p:nvPr/>
          </p:nvSpPr>
          <p:spPr>
            <a:xfrm>
              <a:off x="-919176" y="7535906"/>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82" name="Freeform: Shape 681">
              <a:extLst>
                <a:ext uri="{FF2B5EF4-FFF2-40B4-BE49-F238E27FC236}">
                  <a16:creationId xmlns:a16="http://schemas.microsoft.com/office/drawing/2014/main" id="{154AA08F-1961-D95A-655E-AD1C1D713046}"/>
                </a:ext>
              </a:extLst>
            </p:cNvPr>
            <p:cNvSpPr/>
            <p:nvPr/>
          </p:nvSpPr>
          <p:spPr>
            <a:xfrm>
              <a:off x="-918263" y="7536819"/>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83" name="Freeform: Shape 682">
              <a:extLst>
                <a:ext uri="{FF2B5EF4-FFF2-40B4-BE49-F238E27FC236}">
                  <a16:creationId xmlns:a16="http://schemas.microsoft.com/office/drawing/2014/main" id="{C07B6D5C-C97A-DAE4-FF75-1B73441CFFDB}"/>
                </a:ext>
              </a:extLst>
            </p:cNvPr>
            <p:cNvSpPr/>
            <p:nvPr/>
          </p:nvSpPr>
          <p:spPr>
            <a:xfrm>
              <a:off x="-913684" y="7546878"/>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401" y="-1264"/>
                    <a:pt x="-2093" y="-956"/>
                    <a:pt x="-1784" y="-660"/>
                  </a:cubicBezTo>
                  <a:cubicBezTo>
                    <a:pt x="-2093" y="-956"/>
                    <a:pt x="-2401" y="-1264"/>
                    <a:pt x="-2697" y="-1573"/>
                  </a:cubicBezTo>
                  <a:close/>
                </a:path>
              </a:pathLst>
            </a:custGeom>
            <a:solidFill>
              <a:srgbClr val="020202"/>
            </a:solidFill>
            <a:ln w="1231" cap="flat">
              <a:noFill/>
              <a:prstDash val="solid"/>
              <a:miter/>
            </a:ln>
          </p:spPr>
          <p:txBody>
            <a:bodyPr rtlCol="0" anchor="ctr"/>
            <a:lstStyle/>
            <a:p>
              <a:endParaRPr lang="es-CO"/>
            </a:p>
          </p:txBody>
        </p:sp>
        <p:sp>
          <p:nvSpPr>
            <p:cNvPr id="684" name="Freeform: Shape 683">
              <a:extLst>
                <a:ext uri="{FF2B5EF4-FFF2-40B4-BE49-F238E27FC236}">
                  <a16:creationId xmlns:a16="http://schemas.microsoft.com/office/drawing/2014/main" id="{F90EF12E-D803-34FE-F408-FA51B7706142}"/>
                </a:ext>
              </a:extLst>
            </p:cNvPr>
            <p:cNvSpPr/>
            <p:nvPr/>
          </p:nvSpPr>
          <p:spPr>
            <a:xfrm>
              <a:off x="-912770" y="7547791"/>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401" y="-1264"/>
                    <a:pt x="-2093" y="-956"/>
                    <a:pt x="-1784" y="-660"/>
                  </a:cubicBezTo>
                  <a:cubicBezTo>
                    <a:pt x="-2093" y="-956"/>
                    <a:pt x="-2401" y="-1252"/>
                    <a:pt x="-2697" y="-1573"/>
                  </a:cubicBezTo>
                  <a:close/>
                </a:path>
              </a:pathLst>
            </a:custGeom>
            <a:solidFill>
              <a:srgbClr val="020202"/>
            </a:solidFill>
            <a:ln w="1231" cap="flat">
              <a:noFill/>
              <a:prstDash val="solid"/>
              <a:miter/>
            </a:ln>
          </p:spPr>
          <p:txBody>
            <a:bodyPr rtlCol="0" anchor="ctr"/>
            <a:lstStyle/>
            <a:p>
              <a:endParaRPr lang="es-CO"/>
            </a:p>
          </p:txBody>
        </p:sp>
        <p:sp>
          <p:nvSpPr>
            <p:cNvPr id="685" name="Freeform: Shape 684">
              <a:extLst>
                <a:ext uri="{FF2B5EF4-FFF2-40B4-BE49-F238E27FC236}">
                  <a16:creationId xmlns:a16="http://schemas.microsoft.com/office/drawing/2014/main" id="{5E80D890-57D7-041A-C74B-A3835A78DA63}"/>
                </a:ext>
              </a:extLst>
            </p:cNvPr>
            <p:cNvSpPr/>
            <p:nvPr/>
          </p:nvSpPr>
          <p:spPr>
            <a:xfrm>
              <a:off x="-910031" y="7549618"/>
              <a:ext cx="913" cy="925"/>
            </a:xfrm>
            <a:custGeom>
              <a:avLst/>
              <a:gdLst>
                <a:gd name="connsiteX0" fmla="*/ -2697 w 913"/>
                <a:gd name="connsiteY0" fmla="*/ -1573 h 925"/>
                <a:gd name="connsiteX1" fmla="*/ -1784 w 913"/>
                <a:gd name="connsiteY1" fmla="*/ -647 h 925"/>
              </a:gdLst>
              <a:ahLst/>
              <a:cxnLst>
                <a:cxn ang="0">
                  <a:pos x="connsiteX0" y="connsiteY0"/>
                </a:cxn>
                <a:cxn ang="0">
                  <a:pos x="connsiteX1" y="connsiteY1"/>
                </a:cxn>
              </a:cxnLst>
              <a:rect l="l" t="t" r="r" b="b"/>
              <a:pathLst>
                <a:path w="913" h="925">
                  <a:moveTo>
                    <a:pt x="-2697" y="-1573"/>
                  </a:moveTo>
                  <a:lnTo>
                    <a:pt x="-1784" y="-647"/>
                  </a:lnTo>
                  <a:close/>
                </a:path>
              </a:pathLst>
            </a:custGeom>
            <a:solidFill>
              <a:srgbClr val="020202"/>
            </a:solidFill>
            <a:ln w="1231" cap="flat">
              <a:noFill/>
              <a:prstDash val="solid"/>
              <a:miter/>
            </a:ln>
          </p:spPr>
          <p:txBody>
            <a:bodyPr rtlCol="0" anchor="ctr"/>
            <a:lstStyle/>
            <a:p>
              <a:endParaRPr lang="es-CO"/>
            </a:p>
          </p:txBody>
        </p:sp>
        <p:sp>
          <p:nvSpPr>
            <p:cNvPr id="686" name="Freeform: Shape 685">
              <a:extLst>
                <a:ext uri="{FF2B5EF4-FFF2-40B4-BE49-F238E27FC236}">
                  <a16:creationId xmlns:a16="http://schemas.microsoft.com/office/drawing/2014/main" id="{CCC56595-0EEB-439C-08AE-EF41D7B4537F}"/>
                </a:ext>
              </a:extLst>
            </p:cNvPr>
            <p:cNvSpPr/>
            <p:nvPr/>
          </p:nvSpPr>
          <p:spPr>
            <a:xfrm>
              <a:off x="-908204" y="7551457"/>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87" name="Freeform: Shape 686">
              <a:extLst>
                <a:ext uri="{FF2B5EF4-FFF2-40B4-BE49-F238E27FC236}">
                  <a16:creationId xmlns:a16="http://schemas.microsoft.com/office/drawing/2014/main" id="{E5DE5785-48C7-6B26-9DB6-B7396FE1EC23}"/>
                </a:ext>
              </a:extLst>
            </p:cNvPr>
            <p:cNvSpPr/>
            <p:nvPr/>
          </p:nvSpPr>
          <p:spPr>
            <a:xfrm>
              <a:off x="-904551" y="7558764"/>
              <a:ext cx="913" cy="913"/>
            </a:xfrm>
            <a:custGeom>
              <a:avLst/>
              <a:gdLst>
                <a:gd name="connsiteX0" fmla="*/ -2697 w 913"/>
                <a:gd name="connsiteY0" fmla="*/ -1573 h 913"/>
                <a:gd name="connsiteX1" fmla="*/ -1784 w 913"/>
                <a:gd name="connsiteY1" fmla="*/ -659 h 913"/>
              </a:gdLst>
              <a:ahLst/>
              <a:cxnLst>
                <a:cxn ang="0">
                  <a:pos x="connsiteX0" y="connsiteY0"/>
                </a:cxn>
                <a:cxn ang="0">
                  <a:pos x="connsiteX1" y="connsiteY1"/>
                </a:cxn>
              </a:cxnLst>
              <a:rect l="l" t="t" r="r" b="b"/>
              <a:pathLst>
                <a:path w="913" h="913">
                  <a:moveTo>
                    <a:pt x="-2697" y="-1573"/>
                  </a:moveTo>
                  <a:lnTo>
                    <a:pt x="-1784" y="-659"/>
                  </a:lnTo>
                  <a:close/>
                </a:path>
              </a:pathLst>
            </a:custGeom>
            <a:solidFill>
              <a:srgbClr val="020202"/>
            </a:solidFill>
            <a:ln w="1231" cap="flat">
              <a:noFill/>
              <a:prstDash val="solid"/>
              <a:miter/>
            </a:ln>
          </p:spPr>
          <p:txBody>
            <a:bodyPr rtlCol="0" anchor="ctr"/>
            <a:lstStyle/>
            <a:p>
              <a:endParaRPr lang="es-CO"/>
            </a:p>
          </p:txBody>
        </p:sp>
        <p:sp>
          <p:nvSpPr>
            <p:cNvPr id="688" name="Freeform: Shape 687">
              <a:extLst>
                <a:ext uri="{FF2B5EF4-FFF2-40B4-BE49-F238E27FC236}">
                  <a16:creationId xmlns:a16="http://schemas.microsoft.com/office/drawing/2014/main" id="{39964759-1870-F472-A7D2-5981D8F6BB9C}"/>
                </a:ext>
              </a:extLst>
            </p:cNvPr>
            <p:cNvSpPr/>
            <p:nvPr/>
          </p:nvSpPr>
          <p:spPr>
            <a:xfrm>
              <a:off x="-897232" y="7564256"/>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89" name="Freeform: Shape 688">
              <a:extLst>
                <a:ext uri="{FF2B5EF4-FFF2-40B4-BE49-F238E27FC236}">
                  <a16:creationId xmlns:a16="http://schemas.microsoft.com/office/drawing/2014/main" id="{649C9A7A-9A0B-3684-56E0-C5DABEE32FA3}"/>
                </a:ext>
              </a:extLst>
            </p:cNvPr>
            <p:cNvSpPr/>
            <p:nvPr/>
          </p:nvSpPr>
          <p:spPr>
            <a:xfrm>
              <a:off x="-893579" y="7569736"/>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90" name="Freeform: Shape 689">
              <a:extLst>
                <a:ext uri="{FF2B5EF4-FFF2-40B4-BE49-F238E27FC236}">
                  <a16:creationId xmlns:a16="http://schemas.microsoft.com/office/drawing/2014/main" id="{C522E8EB-2394-3E04-A677-094400A7BD7A}"/>
                </a:ext>
              </a:extLst>
            </p:cNvPr>
            <p:cNvSpPr/>
            <p:nvPr/>
          </p:nvSpPr>
          <p:spPr>
            <a:xfrm>
              <a:off x="-888086" y="7572476"/>
              <a:ext cx="913" cy="925"/>
            </a:xfrm>
            <a:custGeom>
              <a:avLst/>
              <a:gdLst>
                <a:gd name="connsiteX0" fmla="*/ -2697 w 913"/>
                <a:gd name="connsiteY0" fmla="*/ -1573 h 925"/>
                <a:gd name="connsiteX1" fmla="*/ -1784 w 913"/>
                <a:gd name="connsiteY1" fmla="*/ -647 h 925"/>
              </a:gdLst>
              <a:ahLst/>
              <a:cxnLst>
                <a:cxn ang="0">
                  <a:pos x="connsiteX0" y="connsiteY0"/>
                </a:cxn>
                <a:cxn ang="0">
                  <a:pos x="connsiteX1" y="connsiteY1"/>
                </a:cxn>
              </a:cxnLst>
              <a:rect l="l" t="t" r="r" b="b"/>
              <a:pathLst>
                <a:path w="913" h="925">
                  <a:moveTo>
                    <a:pt x="-2697" y="-1573"/>
                  </a:moveTo>
                  <a:lnTo>
                    <a:pt x="-1784" y="-647"/>
                  </a:lnTo>
                  <a:close/>
                </a:path>
              </a:pathLst>
            </a:custGeom>
            <a:solidFill>
              <a:srgbClr val="020202"/>
            </a:solidFill>
            <a:ln w="1231" cap="flat">
              <a:noFill/>
              <a:prstDash val="solid"/>
              <a:miter/>
            </a:ln>
          </p:spPr>
          <p:txBody>
            <a:bodyPr rtlCol="0" anchor="ctr"/>
            <a:lstStyle/>
            <a:p>
              <a:endParaRPr lang="es-CO"/>
            </a:p>
          </p:txBody>
        </p:sp>
        <p:sp>
          <p:nvSpPr>
            <p:cNvPr id="691" name="Freeform: Shape 690">
              <a:extLst>
                <a:ext uri="{FF2B5EF4-FFF2-40B4-BE49-F238E27FC236}">
                  <a16:creationId xmlns:a16="http://schemas.microsoft.com/office/drawing/2014/main" id="{3A83BEF2-0967-F100-3D92-8523E22CD56D}"/>
                </a:ext>
              </a:extLst>
            </p:cNvPr>
            <p:cNvSpPr/>
            <p:nvPr/>
          </p:nvSpPr>
          <p:spPr>
            <a:xfrm>
              <a:off x="-884433" y="7576141"/>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389" y="-1277"/>
                    <a:pt x="-2093" y="-968"/>
                    <a:pt x="-1784" y="-660"/>
                  </a:cubicBezTo>
                  <a:cubicBezTo>
                    <a:pt x="-2142" y="-968"/>
                    <a:pt x="-2389" y="-1215"/>
                    <a:pt x="-2697" y="-1573"/>
                  </a:cubicBezTo>
                  <a:close/>
                </a:path>
              </a:pathLst>
            </a:custGeom>
            <a:solidFill>
              <a:srgbClr val="020202"/>
            </a:solidFill>
            <a:ln w="1231" cap="flat">
              <a:noFill/>
              <a:prstDash val="solid"/>
              <a:miter/>
            </a:ln>
          </p:spPr>
          <p:txBody>
            <a:bodyPr rtlCol="0" anchor="ctr"/>
            <a:lstStyle/>
            <a:p>
              <a:endParaRPr lang="es-CO"/>
            </a:p>
          </p:txBody>
        </p:sp>
        <p:sp>
          <p:nvSpPr>
            <p:cNvPr id="692" name="Freeform: Shape 691">
              <a:extLst>
                <a:ext uri="{FF2B5EF4-FFF2-40B4-BE49-F238E27FC236}">
                  <a16:creationId xmlns:a16="http://schemas.microsoft.com/office/drawing/2014/main" id="{E4E4FC6C-2510-B933-B560-D3C9725F20F2}"/>
                </a:ext>
              </a:extLst>
            </p:cNvPr>
            <p:cNvSpPr/>
            <p:nvPr/>
          </p:nvSpPr>
          <p:spPr>
            <a:xfrm>
              <a:off x="-881693" y="7579795"/>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93" name="Freeform: Shape 692">
              <a:extLst>
                <a:ext uri="{FF2B5EF4-FFF2-40B4-BE49-F238E27FC236}">
                  <a16:creationId xmlns:a16="http://schemas.microsoft.com/office/drawing/2014/main" id="{F82D983C-BFC6-693E-1D3D-45BC5CD3FB01}"/>
                </a:ext>
              </a:extLst>
            </p:cNvPr>
            <p:cNvSpPr/>
            <p:nvPr/>
          </p:nvSpPr>
          <p:spPr>
            <a:xfrm>
              <a:off x="-876201" y="7580708"/>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94" name="Freeform: Shape 693">
              <a:extLst>
                <a:ext uri="{FF2B5EF4-FFF2-40B4-BE49-F238E27FC236}">
                  <a16:creationId xmlns:a16="http://schemas.microsoft.com/office/drawing/2014/main" id="{B9653906-E3F1-9F9C-DCB1-AF348E7338A5}"/>
                </a:ext>
              </a:extLst>
            </p:cNvPr>
            <p:cNvSpPr/>
            <p:nvPr/>
          </p:nvSpPr>
          <p:spPr>
            <a:xfrm>
              <a:off x="-873461" y="7582535"/>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95" name="Freeform: Shape 694">
              <a:extLst>
                <a:ext uri="{FF2B5EF4-FFF2-40B4-BE49-F238E27FC236}">
                  <a16:creationId xmlns:a16="http://schemas.microsoft.com/office/drawing/2014/main" id="{84834311-92C9-AE41-4B1D-1B8FE20D71E4}"/>
                </a:ext>
              </a:extLst>
            </p:cNvPr>
            <p:cNvSpPr/>
            <p:nvPr/>
          </p:nvSpPr>
          <p:spPr>
            <a:xfrm>
              <a:off x="-870721" y="7585287"/>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96" name="Freeform: Shape 695">
              <a:extLst>
                <a:ext uri="{FF2B5EF4-FFF2-40B4-BE49-F238E27FC236}">
                  <a16:creationId xmlns:a16="http://schemas.microsoft.com/office/drawing/2014/main" id="{3925BE37-B206-C0CE-F877-2AC3B6F49FB0}"/>
                </a:ext>
              </a:extLst>
            </p:cNvPr>
            <p:cNvSpPr/>
            <p:nvPr/>
          </p:nvSpPr>
          <p:spPr>
            <a:xfrm>
              <a:off x="-867067" y="7586200"/>
              <a:ext cx="925" cy="913"/>
            </a:xfrm>
            <a:custGeom>
              <a:avLst/>
              <a:gdLst>
                <a:gd name="connsiteX0" fmla="*/ -2697 w 925"/>
                <a:gd name="connsiteY0" fmla="*/ -1573 h 913"/>
                <a:gd name="connsiteX1" fmla="*/ -1772 w 925"/>
                <a:gd name="connsiteY1" fmla="*/ -660 h 913"/>
              </a:gdLst>
              <a:ahLst/>
              <a:cxnLst>
                <a:cxn ang="0">
                  <a:pos x="connsiteX0" y="connsiteY0"/>
                </a:cxn>
                <a:cxn ang="0">
                  <a:pos x="connsiteX1" y="connsiteY1"/>
                </a:cxn>
              </a:cxnLst>
              <a:rect l="l" t="t" r="r" b="b"/>
              <a:pathLst>
                <a:path w="925" h="913">
                  <a:moveTo>
                    <a:pt x="-2697" y="-1573"/>
                  </a:moveTo>
                  <a:lnTo>
                    <a:pt x="-1772" y="-660"/>
                  </a:lnTo>
                  <a:close/>
                </a:path>
              </a:pathLst>
            </a:custGeom>
            <a:solidFill>
              <a:srgbClr val="020202"/>
            </a:solidFill>
            <a:ln w="1231" cap="flat">
              <a:noFill/>
              <a:prstDash val="solid"/>
              <a:miter/>
            </a:ln>
          </p:spPr>
          <p:txBody>
            <a:bodyPr rtlCol="0" anchor="ctr"/>
            <a:lstStyle/>
            <a:p>
              <a:endParaRPr lang="es-CO"/>
            </a:p>
          </p:txBody>
        </p:sp>
        <p:sp>
          <p:nvSpPr>
            <p:cNvPr id="697" name="Freeform: Shape 696">
              <a:extLst>
                <a:ext uri="{FF2B5EF4-FFF2-40B4-BE49-F238E27FC236}">
                  <a16:creationId xmlns:a16="http://schemas.microsoft.com/office/drawing/2014/main" id="{1ED047B9-EC95-603E-B85E-68172D2FE064}"/>
                </a:ext>
              </a:extLst>
            </p:cNvPr>
            <p:cNvSpPr/>
            <p:nvPr/>
          </p:nvSpPr>
          <p:spPr>
            <a:xfrm>
              <a:off x="-864315" y="7587114"/>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98" name="Freeform: Shape 697">
              <a:extLst>
                <a:ext uri="{FF2B5EF4-FFF2-40B4-BE49-F238E27FC236}">
                  <a16:creationId xmlns:a16="http://schemas.microsoft.com/office/drawing/2014/main" id="{6678190C-7BF6-3783-5030-E4C058C6FA33}"/>
                </a:ext>
              </a:extLst>
            </p:cNvPr>
            <p:cNvSpPr/>
            <p:nvPr/>
          </p:nvSpPr>
          <p:spPr>
            <a:xfrm>
              <a:off x="-856095" y="7588027"/>
              <a:ext cx="913" cy="913"/>
            </a:xfrm>
            <a:custGeom>
              <a:avLst/>
              <a:gdLst>
                <a:gd name="connsiteX0" fmla="*/ -2697 w 913"/>
                <a:gd name="connsiteY0" fmla="*/ -660 h 913"/>
                <a:gd name="connsiteX1" fmla="*/ -1784 w 913"/>
                <a:gd name="connsiteY1" fmla="*/ -1573 h 913"/>
              </a:gdLst>
              <a:ahLst/>
              <a:cxnLst>
                <a:cxn ang="0">
                  <a:pos x="connsiteX0" y="connsiteY0"/>
                </a:cxn>
                <a:cxn ang="0">
                  <a:pos x="connsiteX1" y="connsiteY1"/>
                </a:cxn>
              </a:cxnLst>
              <a:rect l="l" t="t" r="r" b="b"/>
              <a:pathLst>
                <a:path w="913" h="913">
                  <a:moveTo>
                    <a:pt x="-2697" y="-660"/>
                  </a:moveTo>
                  <a:lnTo>
                    <a:pt x="-1784" y="-1573"/>
                  </a:lnTo>
                  <a:close/>
                </a:path>
              </a:pathLst>
            </a:custGeom>
            <a:solidFill>
              <a:srgbClr val="020202"/>
            </a:solidFill>
            <a:ln w="1231" cap="flat">
              <a:noFill/>
              <a:prstDash val="solid"/>
              <a:miter/>
            </a:ln>
          </p:spPr>
          <p:txBody>
            <a:bodyPr rtlCol="0" anchor="ctr"/>
            <a:lstStyle/>
            <a:p>
              <a:endParaRPr lang="es-CO"/>
            </a:p>
          </p:txBody>
        </p:sp>
        <p:sp>
          <p:nvSpPr>
            <p:cNvPr id="699" name="Freeform: Shape 698">
              <a:extLst>
                <a:ext uri="{FF2B5EF4-FFF2-40B4-BE49-F238E27FC236}">
                  <a16:creationId xmlns:a16="http://schemas.microsoft.com/office/drawing/2014/main" id="{95914FD7-8A94-BC57-D8A6-4ED7FDE76592}"/>
                </a:ext>
              </a:extLst>
            </p:cNvPr>
            <p:cNvSpPr/>
            <p:nvPr/>
          </p:nvSpPr>
          <p:spPr>
            <a:xfrm>
              <a:off x="-852430" y="7588027"/>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401" y="-1264"/>
                    <a:pt x="-2093" y="-968"/>
                    <a:pt x="-1784" y="-660"/>
                  </a:cubicBezTo>
                  <a:cubicBezTo>
                    <a:pt x="-2056" y="-968"/>
                    <a:pt x="-2401" y="-1264"/>
                    <a:pt x="-2697" y="-1573"/>
                  </a:cubicBezTo>
                  <a:close/>
                </a:path>
              </a:pathLst>
            </a:custGeom>
            <a:solidFill>
              <a:srgbClr val="020202"/>
            </a:solidFill>
            <a:ln w="1231" cap="flat">
              <a:noFill/>
              <a:prstDash val="solid"/>
              <a:miter/>
            </a:ln>
          </p:spPr>
          <p:txBody>
            <a:bodyPr rtlCol="0" anchor="ctr"/>
            <a:lstStyle/>
            <a:p>
              <a:endParaRPr lang="es-CO"/>
            </a:p>
          </p:txBody>
        </p:sp>
        <p:sp>
          <p:nvSpPr>
            <p:cNvPr id="700" name="Freeform: Shape 699">
              <a:extLst>
                <a:ext uri="{FF2B5EF4-FFF2-40B4-BE49-F238E27FC236}">
                  <a16:creationId xmlns:a16="http://schemas.microsoft.com/office/drawing/2014/main" id="{874BC7AA-6777-624C-D1D5-C86F909F7F55}"/>
                </a:ext>
              </a:extLst>
            </p:cNvPr>
            <p:cNvSpPr/>
            <p:nvPr/>
          </p:nvSpPr>
          <p:spPr>
            <a:xfrm>
              <a:off x="-857959" y="7588940"/>
              <a:ext cx="913" cy="462"/>
            </a:xfrm>
            <a:custGeom>
              <a:avLst/>
              <a:gdLst>
                <a:gd name="connsiteX0" fmla="*/ -2697 w 913"/>
                <a:gd name="connsiteY0" fmla="*/ -1573 h 462"/>
                <a:gd name="connsiteX1" fmla="*/ -1784 w 913"/>
                <a:gd name="connsiteY1" fmla="*/ -1573 h 462"/>
                <a:gd name="connsiteX2" fmla="*/ -2697 w 913"/>
                <a:gd name="connsiteY2" fmla="*/ -1573 h 462"/>
              </a:gdLst>
              <a:ahLst/>
              <a:cxnLst>
                <a:cxn ang="0">
                  <a:pos x="connsiteX0" y="connsiteY0"/>
                </a:cxn>
                <a:cxn ang="0">
                  <a:pos x="connsiteX1" y="connsiteY1"/>
                </a:cxn>
                <a:cxn ang="0">
                  <a:pos x="connsiteX2" y="connsiteY2"/>
                </a:cxn>
              </a:cxnLst>
              <a:rect l="l" t="t" r="r" b="b"/>
              <a:pathLst>
                <a:path w="913" h="462">
                  <a:moveTo>
                    <a:pt x="-2697" y="-1573"/>
                  </a:moveTo>
                  <a:lnTo>
                    <a:pt x="-1784" y="-1573"/>
                  </a:lnTo>
                  <a:cubicBezTo>
                    <a:pt x="-2043" y="-956"/>
                    <a:pt x="-2352" y="-956"/>
                    <a:pt x="-2697" y="-1573"/>
                  </a:cubicBezTo>
                  <a:close/>
                </a:path>
              </a:pathLst>
            </a:custGeom>
            <a:solidFill>
              <a:srgbClr val="020202"/>
            </a:solidFill>
            <a:ln w="1231" cap="flat">
              <a:noFill/>
              <a:prstDash val="solid"/>
              <a:miter/>
            </a:ln>
          </p:spPr>
          <p:txBody>
            <a:bodyPr rtlCol="0" anchor="ctr"/>
            <a:lstStyle/>
            <a:p>
              <a:endParaRPr lang="es-CO"/>
            </a:p>
          </p:txBody>
        </p:sp>
        <p:sp>
          <p:nvSpPr>
            <p:cNvPr id="701" name="Freeform: Shape 700">
              <a:extLst>
                <a:ext uri="{FF2B5EF4-FFF2-40B4-BE49-F238E27FC236}">
                  <a16:creationId xmlns:a16="http://schemas.microsoft.com/office/drawing/2014/main" id="{E622E1B5-22FB-42BA-C59D-D99EAC3B394D}"/>
                </a:ext>
              </a:extLst>
            </p:cNvPr>
            <p:cNvSpPr/>
            <p:nvPr/>
          </p:nvSpPr>
          <p:spPr>
            <a:xfrm>
              <a:off x="-909117" y="7550581"/>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702" name="Freeform: Shape 701">
              <a:extLst>
                <a:ext uri="{FF2B5EF4-FFF2-40B4-BE49-F238E27FC236}">
                  <a16:creationId xmlns:a16="http://schemas.microsoft.com/office/drawing/2014/main" id="{BC2AE8D4-9374-5BF7-E5B0-FA2ADDD9A676}"/>
                </a:ext>
              </a:extLst>
            </p:cNvPr>
            <p:cNvSpPr/>
            <p:nvPr/>
          </p:nvSpPr>
          <p:spPr>
            <a:xfrm>
              <a:off x="-1092349" y="6576067"/>
              <a:ext cx="378880" cy="148994"/>
            </a:xfrm>
            <a:custGeom>
              <a:avLst/>
              <a:gdLst>
                <a:gd name="connsiteX0" fmla="*/ 376183 w 378880"/>
                <a:gd name="connsiteY0" fmla="*/ 66840 h 148994"/>
                <a:gd name="connsiteX1" fmla="*/ 354670 w 378880"/>
                <a:gd name="connsiteY1" fmla="*/ 59718 h 148994"/>
                <a:gd name="connsiteX2" fmla="*/ 322359 w 378880"/>
                <a:gd name="connsiteY2" fmla="*/ 52992 h 148994"/>
                <a:gd name="connsiteX3" fmla="*/ 301179 w 378880"/>
                <a:gd name="connsiteY3" fmla="*/ 51301 h 148994"/>
                <a:gd name="connsiteX4" fmla="*/ 297218 w 378880"/>
                <a:gd name="connsiteY4" fmla="*/ 52128 h 148994"/>
                <a:gd name="connsiteX5" fmla="*/ 268473 w 378880"/>
                <a:gd name="connsiteY5" fmla="*/ 52202 h 148994"/>
                <a:gd name="connsiteX6" fmla="*/ 261882 w 378880"/>
                <a:gd name="connsiteY6" fmla="*/ 52560 h 148994"/>
                <a:gd name="connsiteX7" fmla="*/ 239950 w 378880"/>
                <a:gd name="connsiteY7" fmla="*/ 52868 h 148994"/>
                <a:gd name="connsiteX8" fmla="*/ 238382 w 378880"/>
                <a:gd name="connsiteY8" fmla="*/ 53276 h 148994"/>
                <a:gd name="connsiteX9" fmla="*/ 215228 w 378880"/>
                <a:gd name="connsiteY9" fmla="*/ 55016 h 148994"/>
                <a:gd name="connsiteX10" fmla="*/ 192161 w 378880"/>
                <a:gd name="connsiteY10" fmla="*/ 56991 h 148994"/>
                <a:gd name="connsiteX11" fmla="*/ 141657 w 378880"/>
                <a:gd name="connsiteY11" fmla="*/ 63014 h 148994"/>
                <a:gd name="connsiteX12" fmla="*/ 130413 w 378880"/>
                <a:gd name="connsiteY12" fmla="*/ 64680 h 148994"/>
                <a:gd name="connsiteX13" fmla="*/ 128969 w 378880"/>
                <a:gd name="connsiteY13" fmla="*/ 65063 h 148994"/>
                <a:gd name="connsiteX14" fmla="*/ 124773 w 378880"/>
                <a:gd name="connsiteY14" fmla="*/ 65778 h 148994"/>
                <a:gd name="connsiteX15" fmla="*/ 76181 w 378880"/>
                <a:gd name="connsiteY15" fmla="*/ 87994 h 148994"/>
                <a:gd name="connsiteX16" fmla="*/ 72689 w 378880"/>
                <a:gd name="connsiteY16" fmla="*/ 90092 h 148994"/>
                <a:gd name="connsiteX17" fmla="*/ 70874 w 378880"/>
                <a:gd name="connsiteY17" fmla="*/ 90660 h 148994"/>
                <a:gd name="connsiteX18" fmla="*/ 70874 w 378880"/>
                <a:gd name="connsiteY18" fmla="*/ 90660 h 148994"/>
                <a:gd name="connsiteX19" fmla="*/ 69936 w 378880"/>
                <a:gd name="connsiteY19" fmla="*/ 91586 h 148994"/>
                <a:gd name="connsiteX20" fmla="*/ 69936 w 378880"/>
                <a:gd name="connsiteY20" fmla="*/ 91586 h 148994"/>
                <a:gd name="connsiteX21" fmla="*/ 68998 w 378880"/>
                <a:gd name="connsiteY21" fmla="*/ 92499 h 148994"/>
                <a:gd name="connsiteX22" fmla="*/ 68998 w 378880"/>
                <a:gd name="connsiteY22" fmla="*/ 92499 h 148994"/>
                <a:gd name="connsiteX23" fmla="*/ 56187 w 378880"/>
                <a:gd name="connsiteY23" fmla="*/ 105286 h 148994"/>
                <a:gd name="connsiteX24" fmla="*/ 56187 w 378880"/>
                <a:gd name="connsiteY24" fmla="*/ 105286 h 148994"/>
                <a:gd name="connsiteX25" fmla="*/ 55286 w 378880"/>
                <a:gd name="connsiteY25" fmla="*/ 106236 h 148994"/>
                <a:gd name="connsiteX26" fmla="*/ 55286 w 378880"/>
                <a:gd name="connsiteY26" fmla="*/ 106236 h 148994"/>
                <a:gd name="connsiteX27" fmla="*/ 52522 w 378880"/>
                <a:gd name="connsiteY27" fmla="*/ 109939 h 148994"/>
                <a:gd name="connsiteX28" fmla="*/ 52522 w 378880"/>
                <a:gd name="connsiteY28" fmla="*/ 109939 h 148994"/>
                <a:gd name="connsiteX29" fmla="*/ 50683 w 378880"/>
                <a:gd name="connsiteY29" fmla="*/ 112703 h 148994"/>
                <a:gd name="connsiteX30" fmla="*/ 50683 w 378880"/>
                <a:gd name="connsiteY30" fmla="*/ 112703 h 148994"/>
                <a:gd name="connsiteX31" fmla="*/ 45326 w 378880"/>
                <a:gd name="connsiteY31" fmla="*/ 121886 h 148994"/>
                <a:gd name="connsiteX32" fmla="*/ 39550 w 378880"/>
                <a:gd name="connsiteY32" fmla="*/ 145879 h 148994"/>
                <a:gd name="connsiteX33" fmla="*/ 38748 w 378880"/>
                <a:gd name="connsiteY33" fmla="*/ 147422 h 148994"/>
                <a:gd name="connsiteX34" fmla="*/ 37797 w 378880"/>
                <a:gd name="connsiteY34" fmla="*/ 127872 h 148994"/>
                <a:gd name="connsiteX35" fmla="*/ 38797 w 378880"/>
                <a:gd name="connsiteY35" fmla="*/ 122083 h 148994"/>
                <a:gd name="connsiteX36" fmla="*/ 49275 w 378880"/>
                <a:gd name="connsiteY36" fmla="*/ 102719 h 148994"/>
                <a:gd name="connsiteX37" fmla="*/ 61408 w 378880"/>
                <a:gd name="connsiteY37" fmla="*/ 88797 h 148994"/>
                <a:gd name="connsiteX38" fmla="*/ 62519 w 378880"/>
                <a:gd name="connsiteY38" fmla="*/ 88007 h 148994"/>
                <a:gd name="connsiteX39" fmla="*/ 68221 w 378880"/>
                <a:gd name="connsiteY39" fmla="*/ 78750 h 148994"/>
                <a:gd name="connsiteX40" fmla="*/ 66061 w 378880"/>
                <a:gd name="connsiteY40" fmla="*/ 73751 h 148994"/>
                <a:gd name="connsiteX41" fmla="*/ 49942 w 378880"/>
                <a:gd name="connsiteY41" fmla="*/ 72949 h 148994"/>
                <a:gd name="connsiteX42" fmla="*/ 42870 w 378880"/>
                <a:gd name="connsiteY42" fmla="*/ 80034 h 148994"/>
                <a:gd name="connsiteX43" fmla="*/ 40574 w 378880"/>
                <a:gd name="connsiteY43" fmla="*/ 87315 h 148994"/>
                <a:gd name="connsiteX44" fmla="*/ 40574 w 378880"/>
                <a:gd name="connsiteY44" fmla="*/ 94178 h 148994"/>
                <a:gd name="connsiteX45" fmla="*/ 36514 w 378880"/>
                <a:gd name="connsiteY45" fmla="*/ 101015 h 148994"/>
                <a:gd name="connsiteX46" fmla="*/ 27109 w 378880"/>
                <a:gd name="connsiteY46" fmla="*/ 109322 h 148994"/>
                <a:gd name="connsiteX47" fmla="*/ 19556 w 378880"/>
                <a:gd name="connsiteY47" fmla="*/ 112210 h 148994"/>
                <a:gd name="connsiteX48" fmla="*/ 16544 w 378880"/>
                <a:gd name="connsiteY48" fmla="*/ 111148 h 148994"/>
                <a:gd name="connsiteX49" fmla="*/ 1524 w 378880"/>
                <a:gd name="connsiteY49" fmla="*/ 108087 h 148994"/>
                <a:gd name="connsiteX50" fmla="*/ -2697 w 378880"/>
                <a:gd name="connsiteY50" fmla="*/ 108087 h 148994"/>
                <a:gd name="connsiteX51" fmla="*/ -229 w 378880"/>
                <a:gd name="connsiteY51" fmla="*/ 91142 h 148994"/>
                <a:gd name="connsiteX52" fmla="*/ 6917 w 378880"/>
                <a:gd name="connsiteY52" fmla="*/ 79083 h 148994"/>
                <a:gd name="connsiteX53" fmla="*/ 24369 w 378880"/>
                <a:gd name="connsiteY53" fmla="*/ 59891 h 148994"/>
                <a:gd name="connsiteX54" fmla="*/ 45820 w 378880"/>
                <a:gd name="connsiteY54" fmla="*/ 44611 h 148994"/>
                <a:gd name="connsiteX55" fmla="*/ 54336 w 378880"/>
                <a:gd name="connsiteY55" fmla="*/ 39354 h 148994"/>
                <a:gd name="connsiteX56" fmla="*/ 56187 w 378880"/>
                <a:gd name="connsiteY56" fmla="*/ 23753 h 148994"/>
                <a:gd name="connsiteX57" fmla="*/ 54780 w 378880"/>
                <a:gd name="connsiteY57" fmla="*/ 22272 h 148994"/>
                <a:gd name="connsiteX58" fmla="*/ 47017 w 378880"/>
                <a:gd name="connsiteY58" fmla="*/ 20594 h 148994"/>
                <a:gd name="connsiteX59" fmla="*/ 39278 w 378880"/>
                <a:gd name="connsiteY59" fmla="*/ 22939 h 148994"/>
                <a:gd name="connsiteX60" fmla="*/ 59396 w 378880"/>
                <a:gd name="connsiteY60" fmla="*/ 15842 h 148994"/>
                <a:gd name="connsiteX61" fmla="*/ 104136 w 378880"/>
                <a:gd name="connsiteY61" fmla="*/ 7091 h 148994"/>
                <a:gd name="connsiteX62" fmla="*/ 142620 w 378880"/>
                <a:gd name="connsiteY62" fmla="*/ 2451 h 148994"/>
                <a:gd name="connsiteX63" fmla="*/ 172241 w 378880"/>
                <a:gd name="connsiteY63" fmla="*/ 1105 h 148994"/>
                <a:gd name="connsiteX64" fmla="*/ 199134 w 378880"/>
                <a:gd name="connsiteY64" fmla="*/ 451 h 148994"/>
                <a:gd name="connsiteX65" fmla="*/ 252058 w 378880"/>
                <a:gd name="connsiteY65" fmla="*/ -474 h 148994"/>
                <a:gd name="connsiteX66" fmla="*/ 284394 w 378880"/>
                <a:gd name="connsiteY66" fmla="*/ 1290 h 148994"/>
                <a:gd name="connsiteX67" fmla="*/ 316274 w 378880"/>
                <a:gd name="connsiteY67" fmla="*/ 2907 h 148994"/>
                <a:gd name="connsiteX68" fmla="*/ 319458 w 378880"/>
                <a:gd name="connsiteY68" fmla="*/ 3031 h 148994"/>
                <a:gd name="connsiteX69" fmla="*/ 322828 w 378880"/>
                <a:gd name="connsiteY69" fmla="*/ -1573 h 148994"/>
                <a:gd name="connsiteX70" fmla="*/ 346858 w 378880"/>
                <a:gd name="connsiteY70" fmla="*/ 30048 h 148994"/>
                <a:gd name="connsiteX71" fmla="*/ 356806 w 378880"/>
                <a:gd name="connsiteY71" fmla="*/ 45759 h 148994"/>
                <a:gd name="connsiteX72" fmla="*/ 370098 w 378880"/>
                <a:gd name="connsiteY72" fmla="*/ 62372 h 148994"/>
                <a:gd name="connsiteX73" fmla="*/ 373122 w 378880"/>
                <a:gd name="connsiteY73" fmla="*/ 64285 h 148994"/>
                <a:gd name="connsiteX74" fmla="*/ 376183 w 378880"/>
                <a:gd name="connsiteY74" fmla="*/ 66840 h 14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378880" h="148994">
                  <a:moveTo>
                    <a:pt x="376183" y="66840"/>
                  </a:moveTo>
                  <a:cubicBezTo>
                    <a:pt x="368975" y="64569"/>
                    <a:pt x="361977" y="61693"/>
                    <a:pt x="354670" y="59718"/>
                  </a:cubicBezTo>
                  <a:cubicBezTo>
                    <a:pt x="344069" y="56744"/>
                    <a:pt x="333269" y="54498"/>
                    <a:pt x="322359" y="52992"/>
                  </a:cubicBezTo>
                  <a:cubicBezTo>
                    <a:pt x="315311" y="52079"/>
                    <a:pt x="308326" y="50906"/>
                    <a:pt x="301179" y="51301"/>
                  </a:cubicBezTo>
                  <a:cubicBezTo>
                    <a:pt x="300068" y="52214"/>
                    <a:pt x="298600" y="52523"/>
                    <a:pt x="297218" y="52128"/>
                  </a:cubicBezTo>
                  <a:cubicBezTo>
                    <a:pt x="287652" y="51301"/>
                    <a:pt x="278038" y="51326"/>
                    <a:pt x="268473" y="52202"/>
                  </a:cubicBezTo>
                  <a:cubicBezTo>
                    <a:pt x="266288" y="52523"/>
                    <a:pt x="264091" y="52646"/>
                    <a:pt x="261882" y="52560"/>
                  </a:cubicBezTo>
                  <a:cubicBezTo>
                    <a:pt x="254575" y="52708"/>
                    <a:pt x="247257" y="52177"/>
                    <a:pt x="239950" y="52868"/>
                  </a:cubicBezTo>
                  <a:cubicBezTo>
                    <a:pt x="239444" y="53066"/>
                    <a:pt x="238913" y="53202"/>
                    <a:pt x="238382" y="53276"/>
                  </a:cubicBezTo>
                  <a:cubicBezTo>
                    <a:pt x="230656" y="53646"/>
                    <a:pt x="222930" y="54152"/>
                    <a:pt x="215228" y="55016"/>
                  </a:cubicBezTo>
                  <a:cubicBezTo>
                    <a:pt x="207675" y="57201"/>
                    <a:pt x="199850" y="56016"/>
                    <a:pt x="192161" y="56991"/>
                  </a:cubicBezTo>
                  <a:cubicBezTo>
                    <a:pt x="175339" y="59101"/>
                    <a:pt x="158442" y="60570"/>
                    <a:pt x="141657" y="63014"/>
                  </a:cubicBezTo>
                  <a:cubicBezTo>
                    <a:pt x="137954" y="63557"/>
                    <a:pt x="134153" y="64100"/>
                    <a:pt x="130413" y="64680"/>
                  </a:cubicBezTo>
                  <a:cubicBezTo>
                    <a:pt x="129944" y="64853"/>
                    <a:pt x="129463" y="64976"/>
                    <a:pt x="128969" y="65063"/>
                  </a:cubicBezTo>
                  <a:cubicBezTo>
                    <a:pt x="127550" y="65174"/>
                    <a:pt x="126143" y="65408"/>
                    <a:pt x="124773" y="65778"/>
                  </a:cubicBezTo>
                  <a:cubicBezTo>
                    <a:pt x="106938" y="68889"/>
                    <a:pt x="90202" y="76528"/>
                    <a:pt x="76181" y="87994"/>
                  </a:cubicBezTo>
                  <a:cubicBezTo>
                    <a:pt x="75145" y="88895"/>
                    <a:pt x="73972" y="89599"/>
                    <a:pt x="72689" y="90092"/>
                  </a:cubicBezTo>
                  <a:cubicBezTo>
                    <a:pt x="72071" y="90241"/>
                    <a:pt x="71331" y="90006"/>
                    <a:pt x="70874" y="90660"/>
                  </a:cubicBezTo>
                  <a:lnTo>
                    <a:pt x="70874" y="90660"/>
                  </a:lnTo>
                  <a:cubicBezTo>
                    <a:pt x="70492" y="90895"/>
                    <a:pt x="70171" y="91203"/>
                    <a:pt x="69936" y="91586"/>
                  </a:cubicBezTo>
                  <a:lnTo>
                    <a:pt x="69936" y="91586"/>
                  </a:lnTo>
                  <a:cubicBezTo>
                    <a:pt x="69566" y="91833"/>
                    <a:pt x="69257" y="92141"/>
                    <a:pt x="68998" y="92499"/>
                  </a:cubicBezTo>
                  <a:lnTo>
                    <a:pt x="68998" y="92499"/>
                  </a:lnTo>
                  <a:cubicBezTo>
                    <a:pt x="64308" y="96313"/>
                    <a:pt x="60013" y="100608"/>
                    <a:pt x="56187" y="105286"/>
                  </a:cubicBezTo>
                  <a:lnTo>
                    <a:pt x="56187" y="105286"/>
                  </a:lnTo>
                  <a:cubicBezTo>
                    <a:pt x="55842" y="105557"/>
                    <a:pt x="55533" y="105878"/>
                    <a:pt x="55286" y="106236"/>
                  </a:cubicBezTo>
                  <a:lnTo>
                    <a:pt x="55286" y="106236"/>
                  </a:lnTo>
                  <a:cubicBezTo>
                    <a:pt x="54262" y="107384"/>
                    <a:pt x="53336" y="108630"/>
                    <a:pt x="52522" y="109939"/>
                  </a:cubicBezTo>
                  <a:lnTo>
                    <a:pt x="52522" y="109939"/>
                  </a:lnTo>
                  <a:cubicBezTo>
                    <a:pt x="51818" y="110790"/>
                    <a:pt x="51201" y="111728"/>
                    <a:pt x="50683" y="112703"/>
                  </a:cubicBezTo>
                  <a:lnTo>
                    <a:pt x="50683" y="112703"/>
                  </a:lnTo>
                  <a:cubicBezTo>
                    <a:pt x="47597" y="114987"/>
                    <a:pt x="46585" y="118603"/>
                    <a:pt x="45326" y="121886"/>
                  </a:cubicBezTo>
                  <a:cubicBezTo>
                    <a:pt x="42203" y="129550"/>
                    <a:pt x="40253" y="137634"/>
                    <a:pt x="39550" y="145879"/>
                  </a:cubicBezTo>
                  <a:cubicBezTo>
                    <a:pt x="39550" y="146410"/>
                    <a:pt x="39031" y="146903"/>
                    <a:pt x="38748" y="147422"/>
                  </a:cubicBezTo>
                  <a:cubicBezTo>
                    <a:pt x="39377" y="140856"/>
                    <a:pt x="37723" y="134413"/>
                    <a:pt x="37797" y="127872"/>
                  </a:cubicBezTo>
                  <a:cubicBezTo>
                    <a:pt x="37760" y="125897"/>
                    <a:pt x="38093" y="123935"/>
                    <a:pt x="38797" y="122083"/>
                  </a:cubicBezTo>
                  <a:cubicBezTo>
                    <a:pt x="41562" y="115234"/>
                    <a:pt x="44339" y="108396"/>
                    <a:pt x="49275" y="102719"/>
                  </a:cubicBezTo>
                  <a:cubicBezTo>
                    <a:pt x="53311" y="98078"/>
                    <a:pt x="57360" y="93437"/>
                    <a:pt x="61408" y="88797"/>
                  </a:cubicBezTo>
                  <a:cubicBezTo>
                    <a:pt x="61716" y="88451"/>
                    <a:pt x="62099" y="88179"/>
                    <a:pt x="62519" y="88007"/>
                  </a:cubicBezTo>
                  <a:cubicBezTo>
                    <a:pt x="66752" y="86340"/>
                    <a:pt x="68295" y="83391"/>
                    <a:pt x="68221" y="78750"/>
                  </a:cubicBezTo>
                  <a:cubicBezTo>
                    <a:pt x="68393" y="76825"/>
                    <a:pt x="67579" y="74936"/>
                    <a:pt x="66061" y="73751"/>
                  </a:cubicBezTo>
                  <a:cubicBezTo>
                    <a:pt x="61864" y="70407"/>
                    <a:pt x="55138" y="69197"/>
                    <a:pt x="49942" y="72949"/>
                  </a:cubicBezTo>
                  <a:cubicBezTo>
                    <a:pt x="47276" y="74973"/>
                    <a:pt x="44894" y="77355"/>
                    <a:pt x="42870" y="80034"/>
                  </a:cubicBezTo>
                  <a:cubicBezTo>
                    <a:pt x="41315" y="82144"/>
                    <a:pt x="40513" y="84699"/>
                    <a:pt x="40574" y="87315"/>
                  </a:cubicBezTo>
                  <a:cubicBezTo>
                    <a:pt x="40574" y="89611"/>
                    <a:pt x="40451" y="91894"/>
                    <a:pt x="40574" y="94178"/>
                  </a:cubicBezTo>
                  <a:cubicBezTo>
                    <a:pt x="40772" y="97436"/>
                    <a:pt x="39686" y="99645"/>
                    <a:pt x="36514" y="101015"/>
                  </a:cubicBezTo>
                  <a:cubicBezTo>
                    <a:pt x="32576" y="102719"/>
                    <a:pt x="29281" y="105631"/>
                    <a:pt x="27109" y="109322"/>
                  </a:cubicBezTo>
                  <a:cubicBezTo>
                    <a:pt x="24875" y="113024"/>
                    <a:pt x="23555" y="113357"/>
                    <a:pt x="19556" y="112210"/>
                  </a:cubicBezTo>
                  <a:cubicBezTo>
                    <a:pt x="18531" y="111926"/>
                    <a:pt x="17519" y="111580"/>
                    <a:pt x="16544" y="111148"/>
                  </a:cubicBezTo>
                  <a:cubicBezTo>
                    <a:pt x="11879" y="108890"/>
                    <a:pt x="6707" y="107828"/>
                    <a:pt x="1524" y="108087"/>
                  </a:cubicBezTo>
                  <a:cubicBezTo>
                    <a:pt x="191" y="108161"/>
                    <a:pt x="-1155" y="108087"/>
                    <a:pt x="-2697" y="108087"/>
                  </a:cubicBezTo>
                  <a:cubicBezTo>
                    <a:pt x="-1858" y="102151"/>
                    <a:pt x="-1365" y="96572"/>
                    <a:pt x="-229" y="91142"/>
                  </a:cubicBezTo>
                  <a:cubicBezTo>
                    <a:pt x="783" y="86451"/>
                    <a:pt x="4350" y="82996"/>
                    <a:pt x="6917" y="79083"/>
                  </a:cubicBezTo>
                  <a:cubicBezTo>
                    <a:pt x="11718" y="71777"/>
                    <a:pt x="18025" y="65766"/>
                    <a:pt x="24369" y="59891"/>
                  </a:cubicBezTo>
                  <a:cubicBezTo>
                    <a:pt x="30910" y="53991"/>
                    <a:pt x="38106" y="48857"/>
                    <a:pt x="45820" y="44611"/>
                  </a:cubicBezTo>
                  <a:cubicBezTo>
                    <a:pt x="48794" y="43081"/>
                    <a:pt x="51645" y="41329"/>
                    <a:pt x="54336" y="39354"/>
                  </a:cubicBezTo>
                  <a:cubicBezTo>
                    <a:pt x="59149" y="35552"/>
                    <a:pt x="59988" y="28579"/>
                    <a:pt x="56187" y="23753"/>
                  </a:cubicBezTo>
                  <a:cubicBezTo>
                    <a:pt x="55767" y="23223"/>
                    <a:pt x="55299" y="22716"/>
                    <a:pt x="54780" y="22272"/>
                  </a:cubicBezTo>
                  <a:cubicBezTo>
                    <a:pt x="52546" y="20223"/>
                    <a:pt x="50251" y="19224"/>
                    <a:pt x="47017" y="20594"/>
                  </a:cubicBezTo>
                  <a:cubicBezTo>
                    <a:pt x="44549" y="21630"/>
                    <a:pt x="42228" y="23395"/>
                    <a:pt x="39278" y="22939"/>
                  </a:cubicBezTo>
                  <a:cubicBezTo>
                    <a:pt x="45610" y="19631"/>
                    <a:pt x="52386" y="17249"/>
                    <a:pt x="59396" y="15842"/>
                  </a:cubicBezTo>
                  <a:cubicBezTo>
                    <a:pt x="74207" y="12398"/>
                    <a:pt x="89017" y="8992"/>
                    <a:pt x="104136" y="7091"/>
                  </a:cubicBezTo>
                  <a:cubicBezTo>
                    <a:pt x="116960" y="5474"/>
                    <a:pt x="129746" y="3315"/>
                    <a:pt x="142620" y="2451"/>
                  </a:cubicBezTo>
                  <a:cubicBezTo>
                    <a:pt x="152493" y="1784"/>
                    <a:pt x="162367" y="1216"/>
                    <a:pt x="172241" y="1105"/>
                  </a:cubicBezTo>
                  <a:cubicBezTo>
                    <a:pt x="181201" y="982"/>
                    <a:pt x="190162" y="834"/>
                    <a:pt x="199134" y="451"/>
                  </a:cubicBezTo>
                  <a:cubicBezTo>
                    <a:pt x="216759" y="-302"/>
                    <a:pt x="234420" y="-573"/>
                    <a:pt x="252058" y="-474"/>
                  </a:cubicBezTo>
                  <a:cubicBezTo>
                    <a:pt x="262845" y="-474"/>
                    <a:pt x="273619" y="636"/>
                    <a:pt x="284394" y="1290"/>
                  </a:cubicBezTo>
                  <a:cubicBezTo>
                    <a:pt x="295169" y="1945"/>
                    <a:pt x="305684" y="1772"/>
                    <a:pt x="316274" y="2907"/>
                  </a:cubicBezTo>
                  <a:cubicBezTo>
                    <a:pt x="317335" y="3031"/>
                    <a:pt x="318397" y="3080"/>
                    <a:pt x="319458" y="3031"/>
                  </a:cubicBezTo>
                  <a:cubicBezTo>
                    <a:pt x="322951" y="2895"/>
                    <a:pt x="323284" y="2401"/>
                    <a:pt x="322828" y="-1573"/>
                  </a:cubicBezTo>
                  <a:cubicBezTo>
                    <a:pt x="329986" y="9621"/>
                    <a:pt x="339453" y="19063"/>
                    <a:pt x="346858" y="30048"/>
                  </a:cubicBezTo>
                  <a:cubicBezTo>
                    <a:pt x="350326" y="35182"/>
                    <a:pt x="353412" y="40576"/>
                    <a:pt x="356806" y="45759"/>
                  </a:cubicBezTo>
                  <a:cubicBezTo>
                    <a:pt x="360706" y="51708"/>
                    <a:pt x="364692" y="57608"/>
                    <a:pt x="370098" y="62372"/>
                  </a:cubicBezTo>
                  <a:cubicBezTo>
                    <a:pt x="370913" y="63273"/>
                    <a:pt x="371962" y="63927"/>
                    <a:pt x="373122" y="64285"/>
                  </a:cubicBezTo>
                  <a:cubicBezTo>
                    <a:pt x="374480" y="64618"/>
                    <a:pt x="375615" y="65556"/>
                    <a:pt x="376183" y="66840"/>
                  </a:cubicBezTo>
                  <a:close/>
                </a:path>
              </a:pathLst>
            </a:custGeom>
            <a:solidFill>
              <a:srgbClr val="020202"/>
            </a:solidFill>
            <a:ln w="1231" cap="flat">
              <a:noFill/>
              <a:prstDash val="solid"/>
              <a:miter/>
            </a:ln>
          </p:spPr>
          <p:txBody>
            <a:bodyPr rtlCol="0" anchor="ctr"/>
            <a:lstStyle/>
            <a:p>
              <a:endParaRPr lang="es-CO"/>
            </a:p>
          </p:txBody>
        </p:sp>
        <p:sp>
          <p:nvSpPr>
            <p:cNvPr id="703" name="Freeform: Shape 702">
              <a:extLst>
                <a:ext uri="{FF2B5EF4-FFF2-40B4-BE49-F238E27FC236}">
                  <a16:creationId xmlns:a16="http://schemas.microsoft.com/office/drawing/2014/main" id="{48FCD9C0-A49E-DCBC-6CC1-C79470D4B02D}"/>
                </a:ext>
              </a:extLst>
            </p:cNvPr>
            <p:cNvSpPr/>
            <p:nvPr/>
          </p:nvSpPr>
          <p:spPr>
            <a:xfrm>
              <a:off x="-791435" y="6548581"/>
              <a:ext cx="7528" cy="8145"/>
            </a:xfrm>
            <a:custGeom>
              <a:avLst/>
              <a:gdLst>
                <a:gd name="connsiteX0" fmla="*/ 4832 w 7528"/>
                <a:gd name="connsiteY0" fmla="*/ 6573 h 8145"/>
                <a:gd name="connsiteX1" fmla="*/ -2697 w 7528"/>
                <a:gd name="connsiteY1" fmla="*/ -1573 h 8145"/>
                <a:gd name="connsiteX2" fmla="*/ 4832 w 7528"/>
                <a:gd name="connsiteY2" fmla="*/ 6573 h 8145"/>
              </a:gdLst>
              <a:ahLst/>
              <a:cxnLst>
                <a:cxn ang="0">
                  <a:pos x="connsiteX0" y="connsiteY0"/>
                </a:cxn>
                <a:cxn ang="0">
                  <a:pos x="connsiteX1" y="connsiteY1"/>
                </a:cxn>
                <a:cxn ang="0">
                  <a:pos x="connsiteX2" y="connsiteY2"/>
                </a:cxn>
              </a:cxnLst>
              <a:rect l="l" t="t" r="r" b="b"/>
              <a:pathLst>
                <a:path w="7528" h="8145">
                  <a:moveTo>
                    <a:pt x="4832" y="6573"/>
                  </a:moveTo>
                  <a:cubicBezTo>
                    <a:pt x="1857" y="4327"/>
                    <a:pt x="-685" y="1562"/>
                    <a:pt x="-2697" y="-1573"/>
                  </a:cubicBezTo>
                  <a:cubicBezTo>
                    <a:pt x="487" y="550"/>
                    <a:pt x="3597" y="2759"/>
                    <a:pt x="4832" y="6573"/>
                  </a:cubicBezTo>
                  <a:close/>
                </a:path>
              </a:pathLst>
            </a:custGeom>
            <a:solidFill>
              <a:srgbClr val="020202"/>
            </a:solidFill>
            <a:ln w="1231" cap="flat">
              <a:noFill/>
              <a:prstDash val="solid"/>
              <a:miter/>
            </a:ln>
          </p:spPr>
          <p:txBody>
            <a:bodyPr rtlCol="0" anchor="ctr"/>
            <a:lstStyle/>
            <a:p>
              <a:endParaRPr lang="es-CO"/>
            </a:p>
          </p:txBody>
        </p:sp>
        <p:sp>
          <p:nvSpPr>
            <p:cNvPr id="704" name="Freeform: Shape 703">
              <a:extLst>
                <a:ext uri="{FF2B5EF4-FFF2-40B4-BE49-F238E27FC236}">
                  <a16:creationId xmlns:a16="http://schemas.microsoft.com/office/drawing/2014/main" id="{398AC4B6-1EFF-283C-6D00-52C927DC2B64}"/>
                </a:ext>
              </a:extLst>
            </p:cNvPr>
            <p:cNvSpPr/>
            <p:nvPr/>
          </p:nvSpPr>
          <p:spPr>
            <a:xfrm>
              <a:off x="-867240" y="6491017"/>
              <a:ext cx="8380" cy="4480"/>
            </a:xfrm>
            <a:custGeom>
              <a:avLst/>
              <a:gdLst>
                <a:gd name="connsiteX0" fmla="*/ 5683 w 8380"/>
                <a:gd name="connsiteY0" fmla="*/ 2907 h 4480"/>
                <a:gd name="connsiteX1" fmla="*/ -2697 w 8380"/>
                <a:gd name="connsiteY1" fmla="*/ -1573 h 4480"/>
                <a:gd name="connsiteX2" fmla="*/ 5683 w 8380"/>
                <a:gd name="connsiteY2" fmla="*/ 2907 h 4480"/>
              </a:gdLst>
              <a:ahLst/>
              <a:cxnLst>
                <a:cxn ang="0">
                  <a:pos x="connsiteX0" y="connsiteY0"/>
                </a:cxn>
                <a:cxn ang="0">
                  <a:pos x="connsiteX1" y="connsiteY1"/>
                </a:cxn>
                <a:cxn ang="0">
                  <a:pos x="connsiteX2" y="connsiteY2"/>
                </a:cxn>
              </a:cxnLst>
              <a:rect l="l" t="t" r="r" b="b"/>
              <a:pathLst>
                <a:path w="8380" h="4480">
                  <a:moveTo>
                    <a:pt x="5683" y="2907"/>
                  </a:moveTo>
                  <a:cubicBezTo>
                    <a:pt x="2647" y="1908"/>
                    <a:pt x="-179" y="402"/>
                    <a:pt x="-2697" y="-1573"/>
                  </a:cubicBezTo>
                  <a:cubicBezTo>
                    <a:pt x="549" y="-1153"/>
                    <a:pt x="3536" y="439"/>
                    <a:pt x="5683" y="2907"/>
                  </a:cubicBezTo>
                  <a:close/>
                </a:path>
              </a:pathLst>
            </a:custGeom>
            <a:solidFill>
              <a:srgbClr val="020202"/>
            </a:solidFill>
            <a:ln w="1231" cap="flat">
              <a:noFill/>
              <a:prstDash val="solid"/>
              <a:miter/>
            </a:ln>
          </p:spPr>
          <p:txBody>
            <a:bodyPr rtlCol="0" anchor="ctr"/>
            <a:lstStyle/>
            <a:p>
              <a:endParaRPr lang="es-CO"/>
            </a:p>
          </p:txBody>
        </p:sp>
        <p:sp>
          <p:nvSpPr>
            <p:cNvPr id="705" name="Freeform: Shape 704">
              <a:extLst>
                <a:ext uri="{FF2B5EF4-FFF2-40B4-BE49-F238E27FC236}">
                  <a16:creationId xmlns:a16="http://schemas.microsoft.com/office/drawing/2014/main" id="{006A9AC5-5643-F2F4-D930-619615DA954E}"/>
                </a:ext>
              </a:extLst>
            </p:cNvPr>
            <p:cNvSpPr/>
            <p:nvPr/>
          </p:nvSpPr>
          <p:spPr>
            <a:xfrm>
              <a:off x="-810417" y="6529290"/>
              <a:ext cx="5418" cy="4764"/>
            </a:xfrm>
            <a:custGeom>
              <a:avLst/>
              <a:gdLst>
                <a:gd name="connsiteX0" fmla="*/ 2721 w 5418"/>
                <a:gd name="connsiteY0" fmla="*/ 3191 h 4764"/>
                <a:gd name="connsiteX1" fmla="*/ -2697 w 5418"/>
                <a:gd name="connsiteY1" fmla="*/ -1573 h 4764"/>
                <a:gd name="connsiteX2" fmla="*/ 2721 w 5418"/>
                <a:gd name="connsiteY2" fmla="*/ 3191 h 4764"/>
              </a:gdLst>
              <a:ahLst/>
              <a:cxnLst>
                <a:cxn ang="0">
                  <a:pos x="connsiteX0" y="connsiteY0"/>
                </a:cxn>
                <a:cxn ang="0">
                  <a:pos x="connsiteX1" y="connsiteY1"/>
                </a:cxn>
                <a:cxn ang="0">
                  <a:pos x="connsiteX2" y="connsiteY2"/>
                </a:cxn>
              </a:cxnLst>
              <a:rect l="l" t="t" r="r" b="b"/>
              <a:pathLst>
                <a:path w="5418" h="4764">
                  <a:moveTo>
                    <a:pt x="2721" y="3191"/>
                  </a:moveTo>
                  <a:cubicBezTo>
                    <a:pt x="573" y="2031"/>
                    <a:pt x="-1278" y="402"/>
                    <a:pt x="-2697" y="-1573"/>
                  </a:cubicBezTo>
                  <a:cubicBezTo>
                    <a:pt x="67" y="-1067"/>
                    <a:pt x="1598" y="883"/>
                    <a:pt x="2721" y="3191"/>
                  </a:cubicBezTo>
                  <a:close/>
                </a:path>
              </a:pathLst>
            </a:custGeom>
            <a:solidFill>
              <a:srgbClr val="020202"/>
            </a:solidFill>
            <a:ln w="1231" cap="flat">
              <a:noFill/>
              <a:prstDash val="solid"/>
              <a:miter/>
            </a:ln>
          </p:spPr>
          <p:txBody>
            <a:bodyPr rtlCol="0" anchor="ctr"/>
            <a:lstStyle/>
            <a:p>
              <a:endParaRPr lang="es-CO"/>
            </a:p>
          </p:txBody>
        </p:sp>
        <p:sp>
          <p:nvSpPr>
            <p:cNvPr id="706" name="Freeform: Shape 705">
              <a:extLst>
                <a:ext uri="{FF2B5EF4-FFF2-40B4-BE49-F238E27FC236}">
                  <a16:creationId xmlns:a16="http://schemas.microsoft.com/office/drawing/2014/main" id="{A623A8C7-B5B6-389D-922A-6F9467A15056}"/>
                </a:ext>
              </a:extLst>
            </p:cNvPr>
            <p:cNvSpPr/>
            <p:nvPr/>
          </p:nvSpPr>
          <p:spPr>
            <a:xfrm>
              <a:off x="-798716" y="6540349"/>
              <a:ext cx="4751" cy="5442"/>
            </a:xfrm>
            <a:custGeom>
              <a:avLst/>
              <a:gdLst>
                <a:gd name="connsiteX0" fmla="*/ 2055 w 4751"/>
                <a:gd name="connsiteY0" fmla="*/ 3870 h 5442"/>
                <a:gd name="connsiteX1" fmla="*/ -2697 w 4751"/>
                <a:gd name="connsiteY1" fmla="*/ -1573 h 5442"/>
                <a:gd name="connsiteX2" fmla="*/ 2055 w 4751"/>
                <a:gd name="connsiteY2" fmla="*/ 3870 h 5442"/>
              </a:gdLst>
              <a:ahLst/>
              <a:cxnLst>
                <a:cxn ang="0">
                  <a:pos x="connsiteX0" y="connsiteY0"/>
                </a:cxn>
                <a:cxn ang="0">
                  <a:pos x="connsiteX1" y="connsiteY1"/>
                </a:cxn>
                <a:cxn ang="0">
                  <a:pos x="connsiteX2" y="connsiteY2"/>
                </a:cxn>
              </a:cxnLst>
              <a:rect l="l" t="t" r="r" b="b"/>
              <a:pathLst>
                <a:path w="4751" h="5442">
                  <a:moveTo>
                    <a:pt x="2055" y="3870"/>
                  </a:moveTo>
                  <a:cubicBezTo>
                    <a:pt x="67" y="2451"/>
                    <a:pt x="-1562" y="587"/>
                    <a:pt x="-2697" y="-1573"/>
                  </a:cubicBezTo>
                  <a:cubicBezTo>
                    <a:pt x="-377" y="-400"/>
                    <a:pt x="1598" y="1068"/>
                    <a:pt x="2055" y="3870"/>
                  </a:cubicBezTo>
                  <a:close/>
                </a:path>
              </a:pathLst>
            </a:custGeom>
            <a:solidFill>
              <a:srgbClr val="020202"/>
            </a:solidFill>
            <a:ln w="1231" cap="flat">
              <a:noFill/>
              <a:prstDash val="solid"/>
              <a:miter/>
            </a:ln>
          </p:spPr>
          <p:txBody>
            <a:bodyPr rtlCol="0" anchor="ctr"/>
            <a:lstStyle/>
            <a:p>
              <a:endParaRPr lang="es-CO"/>
            </a:p>
          </p:txBody>
        </p:sp>
        <p:sp>
          <p:nvSpPr>
            <p:cNvPr id="707" name="Freeform: Shape 706">
              <a:extLst>
                <a:ext uri="{FF2B5EF4-FFF2-40B4-BE49-F238E27FC236}">
                  <a16:creationId xmlns:a16="http://schemas.microsoft.com/office/drawing/2014/main" id="{67BFFE9B-B2E2-33AC-31CB-016E3AB2A30C}"/>
                </a:ext>
              </a:extLst>
            </p:cNvPr>
            <p:cNvSpPr/>
            <p:nvPr/>
          </p:nvSpPr>
          <p:spPr>
            <a:xfrm>
              <a:off x="-824154" y="6518331"/>
              <a:ext cx="5455" cy="4739"/>
            </a:xfrm>
            <a:custGeom>
              <a:avLst/>
              <a:gdLst>
                <a:gd name="connsiteX0" fmla="*/ 2758 w 5455"/>
                <a:gd name="connsiteY0" fmla="*/ 3166 h 4739"/>
                <a:gd name="connsiteX1" fmla="*/ -2697 w 5455"/>
                <a:gd name="connsiteY1" fmla="*/ -1573 h 4739"/>
                <a:gd name="connsiteX2" fmla="*/ 2758 w 5455"/>
                <a:gd name="connsiteY2" fmla="*/ 3166 h 4739"/>
              </a:gdLst>
              <a:ahLst/>
              <a:cxnLst>
                <a:cxn ang="0">
                  <a:pos x="connsiteX0" y="connsiteY0"/>
                </a:cxn>
                <a:cxn ang="0">
                  <a:pos x="connsiteX1" y="connsiteY1"/>
                </a:cxn>
                <a:cxn ang="0">
                  <a:pos x="connsiteX2" y="connsiteY2"/>
                </a:cxn>
              </a:cxnLst>
              <a:rect l="l" t="t" r="r" b="b"/>
              <a:pathLst>
                <a:path w="5455" h="4739">
                  <a:moveTo>
                    <a:pt x="2758" y="3166"/>
                  </a:moveTo>
                  <a:cubicBezTo>
                    <a:pt x="179" y="2463"/>
                    <a:pt x="-1056" y="217"/>
                    <a:pt x="-2697" y="-1573"/>
                  </a:cubicBezTo>
                  <a:cubicBezTo>
                    <a:pt x="80" y="-1129"/>
                    <a:pt x="1561" y="871"/>
                    <a:pt x="2758" y="3166"/>
                  </a:cubicBezTo>
                  <a:close/>
                </a:path>
              </a:pathLst>
            </a:custGeom>
            <a:solidFill>
              <a:srgbClr val="020202"/>
            </a:solidFill>
            <a:ln w="1231" cap="flat">
              <a:noFill/>
              <a:prstDash val="solid"/>
              <a:miter/>
            </a:ln>
          </p:spPr>
          <p:txBody>
            <a:bodyPr rtlCol="0" anchor="ctr"/>
            <a:lstStyle/>
            <a:p>
              <a:endParaRPr lang="es-CO"/>
            </a:p>
          </p:txBody>
        </p:sp>
        <p:sp>
          <p:nvSpPr>
            <p:cNvPr id="708" name="Freeform: Shape 707">
              <a:extLst>
                <a:ext uri="{FF2B5EF4-FFF2-40B4-BE49-F238E27FC236}">
                  <a16:creationId xmlns:a16="http://schemas.microsoft.com/office/drawing/2014/main" id="{8E620B7A-2407-DFDE-882D-748BE441121F}"/>
                </a:ext>
              </a:extLst>
            </p:cNvPr>
            <p:cNvSpPr/>
            <p:nvPr/>
          </p:nvSpPr>
          <p:spPr>
            <a:xfrm>
              <a:off x="-910142" y="6475323"/>
              <a:ext cx="7405" cy="1920"/>
            </a:xfrm>
            <a:custGeom>
              <a:avLst/>
              <a:gdLst>
                <a:gd name="connsiteX0" fmla="*/ 4708 w 7405"/>
                <a:gd name="connsiteY0" fmla="*/ 348 h 1920"/>
                <a:gd name="connsiteX1" fmla="*/ -2697 w 7405"/>
                <a:gd name="connsiteY1" fmla="*/ -1479 h 1920"/>
                <a:gd name="connsiteX2" fmla="*/ 4708 w 7405"/>
                <a:gd name="connsiteY2" fmla="*/ 348 h 1920"/>
              </a:gdLst>
              <a:ahLst/>
              <a:cxnLst>
                <a:cxn ang="0">
                  <a:pos x="connsiteX0" y="connsiteY0"/>
                </a:cxn>
                <a:cxn ang="0">
                  <a:pos x="connsiteX1" y="connsiteY1"/>
                </a:cxn>
                <a:cxn ang="0">
                  <a:pos x="connsiteX2" y="connsiteY2"/>
                </a:cxn>
              </a:cxnLst>
              <a:rect l="l" t="t" r="r" b="b"/>
              <a:pathLst>
                <a:path w="7405" h="1920">
                  <a:moveTo>
                    <a:pt x="4708" y="348"/>
                  </a:moveTo>
                  <a:cubicBezTo>
                    <a:pt x="2141" y="237"/>
                    <a:pt x="-377" y="-393"/>
                    <a:pt x="-2697" y="-1479"/>
                  </a:cubicBezTo>
                  <a:cubicBezTo>
                    <a:pt x="-32" y="-1726"/>
                    <a:pt x="2585" y="-1602"/>
                    <a:pt x="4708" y="348"/>
                  </a:cubicBezTo>
                  <a:close/>
                </a:path>
              </a:pathLst>
            </a:custGeom>
            <a:solidFill>
              <a:srgbClr val="020202"/>
            </a:solidFill>
            <a:ln w="1231" cap="flat">
              <a:noFill/>
              <a:prstDash val="solid"/>
              <a:miter/>
            </a:ln>
          </p:spPr>
          <p:txBody>
            <a:bodyPr rtlCol="0" anchor="ctr"/>
            <a:lstStyle/>
            <a:p>
              <a:endParaRPr lang="es-CO"/>
            </a:p>
          </p:txBody>
        </p:sp>
        <p:sp>
          <p:nvSpPr>
            <p:cNvPr id="709" name="Freeform: Shape 708">
              <a:extLst>
                <a:ext uri="{FF2B5EF4-FFF2-40B4-BE49-F238E27FC236}">
                  <a16:creationId xmlns:a16="http://schemas.microsoft.com/office/drawing/2014/main" id="{AFDCA626-C9B0-7C12-A831-9CD40DBD4B28}"/>
                </a:ext>
              </a:extLst>
            </p:cNvPr>
            <p:cNvSpPr/>
            <p:nvPr/>
          </p:nvSpPr>
          <p:spPr>
            <a:xfrm>
              <a:off x="-777735" y="6563207"/>
              <a:ext cx="3900" cy="4504"/>
            </a:xfrm>
            <a:custGeom>
              <a:avLst/>
              <a:gdLst>
                <a:gd name="connsiteX0" fmla="*/ 1203 w 3900"/>
                <a:gd name="connsiteY0" fmla="*/ 2932 h 4504"/>
                <a:gd name="connsiteX1" fmla="*/ -2697 w 3900"/>
                <a:gd name="connsiteY1" fmla="*/ -1573 h 4504"/>
                <a:gd name="connsiteX2" fmla="*/ 1203 w 3900"/>
                <a:gd name="connsiteY2" fmla="*/ 2932 h 4504"/>
              </a:gdLst>
              <a:ahLst/>
              <a:cxnLst>
                <a:cxn ang="0">
                  <a:pos x="connsiteX0" y="connsiteY0"/>
                </a:cxn>
                <a:cxn ang="0">
                  <a:pos x="connsiteX1" y="connsiteY1"/>
                </a:cxn>
                <a:cxn ang="0">
                  <a:pos x="connsiteX2" y="connsiteY2"/>
                </a:cxn>
              </a:cxnLst>
              <a:rect l="l" t="t" r="r" b="b"/>
              <a:pathLst>
                <a:path w="3900" h="4504">
                  <a:moveTo>
                    <a:pt x="1203" y="2932"/>
                  </a:moveTo>
                  <a:cubicBezTo>
                    <a:pt x="-488" y="1809"/>
                    <a:pt x="-1833" y="254"/>
                    <a:pt x="-2697" y="-1573"/>
                  </a:cubicBezTo>
                  <a:cubicBezTo>
                    <a:pt x="-624" y="-980"/>
                    <a:pt x="907" y="785"/>
                    <a:pt x="1203" y="2932"/>
                  </a:cubicBezTo>
                  <a:close/>
                </a:path>
              </a:pathLst>
            </a:custGeom>
            <a:solidFill>
              <a:srgbClr val="020202"/>
            </a:solidFill>
            <a:ln w="1231" cap="flat">
              <a:noFill/>
              <a:prstDash val="solid"/>
              <a:miter/>
            </a:ln>
          </p:spPr>
          <p:txBody>
            <a:bodyPr rtlCol="0" anchor="ctr"/>
            <a:lstStyle/>
            <a:p>
              <a:endParaRPr lang="es-CO"/>
            </a:p>
          </p:txBody>
        </p:sp>
        <p:sp>
          <p:nvSpPr>
            <p:cNvPr id="710" name="Freeform: Shape 709">
              <a:extLst>
                <a:ext uri="{FF2B5EF4-FFF2-40B4-BE49-F238E27FC236}">
                  <a16:creationId xmlns:a16="http://schemas.microsoft.com/office/drawing/2014/main" id="{51F7463D-067E-BAD3-661D-CC414E8FF696}"/>
                </a:ext>
              </a:extLst>
            </p:cNvPr>
            <p:cNvSpPr/>
            <p:nvPr/>
          </p:nvSpPr>
          <p:spPr>
            <a:xfrm>
              <a:off x="-771280" y="6570513"/>
              <a:ext cx="3813" cy="4554"/>
            </a:xfrm>
            <a:custGeom>
              <a:avLst/>
              <a:gdLst>
                <a:gd name="connsiteX0" fmla="*/ 1117 w 3813"/>
                <a:gd name="connsiteY0" fmla="*/ 2981 h 4554"/>
                <a:gd name="connsiteX1" fmla="*/ -2697 w 3813"/>
                <a:gd name="connsiteY1" fmla="*/ -1573 h 4554"/>
                <a:gd name="connsiteX2" fmla="*/ 1117 w 3813"/>
                <a:gd name="connsiteY2" fmla="*/ 2981 h 4554"/>
              </a:gdLst>
              <a:ahLst/>
              <a:cxnLst>
                <a:cxn ang="0">
                  <a:pos x="connsiteX0" y="connsiteY0"/>
                </a:cxn>
                <a:cxn ang="0">
                  <a:pos x="connsiteX1" y="connsiteY1"/>
                </a:cxn>
                <a:cxn ang="0">
                  <a:pos x="connsiteX2" y="connsiteY2"/>
                </a:cxn>
              </a:cxnLst>
              <a:rect l="l" t="t" r="r" b="b"/>
              <a:pathLst>
                <a:path w="3813" h="4554">
                  <a:moveTo>
                    <a:pt x="1117" y="2981"/>
                  </a:moveTo>
                  <a:cubicBezTo>
                    <a:pt x="-513" y="1797"/>
                    <a:pt x="-1821" y="241"/>
                    <a:pt x="-2697" y="-1573"/>
                  </a:cubicBezTo>
                  <a:cubicBezTo>
                    <a:pt x="-661" y="-697"/>
                    <a:pt x="907" y="575"/>
                    <a:pt x="1117" y="2981"/>
                  </a:cubicBezTo>
                  <a:close/>
                </a:path>
              </a:pathLst>
            </a:custGeom>
            <a:solidFill>
              <a:srgbClr val="020202"/>
            </a:solidFill>
            <a:ln w="1231" cap="flat">
              <a:noFill/>
              <a:prstDash val="solid"/>
              <a:miter/>
            </a:ln>
          </p:spPr>
          <p:txBody>
            <a:bodyPr rtlCol="0" anchor="ctr"/>
            <a:lstStyle/>
            <a:p>
              <a:endParaRPr lang="es-CO"/>
            </a:p>
          </p:txBody>
        </p:sp>
        <p:sp>
          <p:nvSpPr>
            <p:cNvPr id="711" name="Freeform: Shape 710">
              <a:extLst>
                <a:ext uri="{FF2B5EF4-FFF2-40B4-BE49-F238E27FC236}">
                  <a16:creationId xmlns:a16="http://schemas.microsoft.com/office/drawing/2014/main" id="{10D966D7-BEF4-1C31-BAB8-8FB318C5AB52}"/>
                </a:ext>
              </a:extLst>
            </p:cNvPr>
            <p:cNvSpPr/>
            <p:nvPr/>
          </p:nvSpPr>
          <p:spPr>
            <a:xfrm>
              <a:off x="-855342" y="6497385"/>
              <a:ext cx="4702" cy="2716"/>
            </a:xfrm>
            <a:custGeom>
              <a:avLst/>
              <a:gdLst>
                <a:gd name="connsiteX0" fmla="*/ 2005 w 4702"/>
                <a:gd name="connsiteY0" fmla="*/ 1144 h 2716"/>
                <a:gd name="connsiteX1" fmla="*/ -2697 w 4702"/>
                <a:gd name="connsiteY1" fmla="*/ -1559 h 2716"/>
                <a:gd name="connsiteX2" fmla="*/ 2005 w 4702"/>
                <a:gd name="connsiteY2" fmla="*/ 1144 h 2716"/>
              </a:gdLst>
              <a:ahLst/>
              <a:cxnLst>
                <a:cxn ang="0">
                  <a:pos x="connsiteX0" y="connsiteY0"/>
                </a:cxn>
                <a:cxn ang="0">
                  <a:pos x="connsiteX1" y="connsiteY1"/>
                </a:cxn>
                <a:cxn ang="0">
                  <a:pos x="connsiteX2" y="connsiteY2"/>
                </a:cxn>
              </a:cxnLst>
              <a:rect l="l" t="t" r="r" b="b"/>
              <a:pathLst>
                <a:path w="4702" h="2716">
                  <a:moveTo>
                    <a:pt x="2005" y="1144"/>
                  </a:moveTo>
                  <a:cubicBezTo>
                    <a:pt x="191" y="749"/>
                    <a:pt x="-1451" y="-189"/>
                    <a:pt x="-2697" y="-1559"/>
                  </a:cubicBezTo>
                  <a:cubicBezTo>
                    <a:pt x="-723" y="-1707"/>
                    <a:pt x="1141" y="-634"/>
                    <a:pt x="2005" y="1144"/>
                  </a:cubicBezTo>
                  <a:close/>
                </a:path>
              </a:pathLst>
            </a:custGeom>
            <a:solidFill>
              <a:srgbClr val="020202"/>
            </a:solidFill>
            <a:ln w="1231" cap="flat">
              <a:noFill/>
              <a:prstDash val="solid"/>
              <a:miter/>
            </a:ln>
          </p:spPr>
          <p:txBody>
            <a:bodyPr rtlCol="0" anchor="ctr"/>
            <a:lstStyle/>
            <a:p>
              <a:endParaRPr lang="es-CO"/>
            </a:p>
          </p:txBody>
        </p:sp>
        <p:sp>
          <p:nvSpPr>
            <p:cNvPr id="712" name="Freeform: Shape 711">
              <a:extLst>
                <a:ext uri="{FF2B5EF4-FFF2-40B4-BE49-F238E27FC236}">
                  <a16:creationId xmlns:a16="http://schemas.microsoft.com/office/drawing/2014/main" id="{8EFDEC78-EA06-C865-BE56-5114CE20A817}"/>
                </a:ext>
              </a:extLst>
            </p:cNvPr>
            <p:cNvSpPr/>
            <p:nvPr/>
          </p:nvSpPr>
          <p:spPr>
            <a:xfrm>
              <a:off x="-881792" y="6484513"/>
              <a:ext cx="4615" cy="1949"/>
            </a:xfrm>
            <a:custGeom>
              <a:avLst/>
              <a:gdLst>
                <a:gd name="connsiteX0" fmla="*/ 1919 w 4615"/>
                <a:gd name="connsiteY0" fmla="*/ 377 h 1949"/>
                <a:gd name="connsiteX1" fmla="*/ -2697 w 4615"/>
                <a:gd name="connsiteY1" fmla="*/ -1548 h 1949"/>
                <a:gd name="connsiteX2" fmla="*/ 1919 w 4615"/>
                <a:gd name="connsiteY2" fmla="*/ 377 h 1949"/>
              </a:gdLst>
              <a:ahLst/>
              <a:cxnLst>
                <a:cxn ang="0">
                  <a:pos x="connsiteX0" y="connsiteY0"/>
                </a:cxn>
                <a:cxn ang="0">
                  <a:pos x="connsiteX1" y="connsiteY1"/>
                </a:cxn>
                <a:cxn ang="0">
                  <a:pos x="connsiteX2" y="connsiteY2"/>
                </a:cxn>
              </a:cxnLst>
              <a:rect l="l" t="t" r="r" b="b"/>
              <a:pathLst>
                <a:path w="4615" h="1949">
                  <a:moveTo>
                    <a:pt x="1919" y="377"/>
                  </a:moveTo>
                  <a:cubicBezTo>
                    <a:pt x="216" y="241"/>
                    <a:pt x="-1401" y="-425"/>
                    <a:pt x="-2697" y="-1548"/>
                  </a:cubicBezTo>
                  <a:cubicBezTo>
                    <a:pt x="-834" y="-1672"/>
                    <a:pt x="845" y="-1375"/>
                    <a:pt x="1919" y="377"/>
                  </a:cubicBezTo>
                  <a:close/>
                </a:path>
              </a:pathLst>
            </a:custGeom>
            <a:solidFill>
              <a:srgbClr val="020202"/>
            </a:solidFill>
            <a:ln w="1231" cap="flat">
              <a:noFill/>
              <a:prstDash val="solid"/>
              <a:miter/>
            </a:ln>
          </p:spPr>
          <p:txBody>
            <a:bodyPr rtlCol="0" anchor="ctr"/>
            <a:lstStyle/>
            <a:p>
              <a:endParaRPr lang="es-CO"/>
            </a:p>
          </p:txBody>
        </p:sp>
        <p:sp>
          <p:nvSpPr>
            <p:cNvPr id="713" name="Freeform: Shape 712">
              <a:extLst>
                <a:ext uri="{FF2B5EF4-FFF2-40B4-BE49-F238E27FC236}">
                  <a16:creationId xmlns:a16="http://schemas.microsoft.com/office/drawing/2014/main" id="{EACD2730-64ED-1B15-6148-960686067D8A}"/>
                </a:ext>
              </a:extLst>
            </p:cNvPr>
            <p:cNvSpPr/>
            <p:nvPr/>
          </p:nvSpPr>
          <p:spPr>
            <a:xfrm>
              <a:off x="-829732" y="6513785"/>
              <a:ext cx="3702" cy="2915"/>
            </a:xfrm>
            <a:custGeom>
              <a:avLst/>
              <a:gdLst>
                <a:gd name="connsiteX0" fmla="*/ 1005 w 3702"/>
                <a:gd name="connsiteY0" fmla="*/ 1343 h 2915"/>
                <a:gd name="connsiteX1" fmla="*/ -2697 w 3702"/>
                <a:gd name="connsiteY1" fmla="*/ -1570 h 2915"/>
                <a:gd name="connsiteX2" fmla="*/ 1005 w 3702"/>
                <a:gd name="connsiteY2" fmla="*/ 1343 h 2915"/>
              </a:gdLst>
              <a:ahLst/>
              <a:cxnLst>
                <a:cxn ang="0">
                  <a:pos x="connsiteX0" y="connsiteY0"/>
                </a:cxn>
                <a:cxn ang="0">
                  <a:pos x="connsiteX1" y="connsiteY1"/>
                </a:cxn>
                <a:cxn ang="0">
                  <a:pos x="connsiteX2" y="connsiteY2"/>
                </a:cxn>
              </a:cxnLst>
              <a:rect l="l" t="t" r="r" b="b"/>
              <a:pathLst>
                <a:path w="3702" h="2915">
                  <a:moveTo>
                    <a:pt x="1005" y="1343"/>
                  </a:moveTo>
                  <a:cubicBezTo>
                    <a:pt x="-513" y="800"/>
                    <a:pt x="-1809" y="-224"/>
                    <a:pt x="-2697" y="-1570"/>
                  </a:cubicBezTo>
                  <a:cubicBezTo>
                    <a:pt x="-908" y="-1644"/>
                    <a:pt x="660" y="-409"/>
                    <a:pt x="1005" y="1343"/>
                  </a:cubicBezTo>
                  <a:close/>
                </a:path>
              </a:pathLst>
            </a:custGeom>
            <a:solidFill>
              <a:srgbClr val="020202"/>
            </a:solidFill>
            <a:ln w="1231" cap="flat">
              <a:noFill/>
              <a:prstDash val="solid"/>
              <a:miter/>
            </a:ln>
          </p:spPr>
          <p:txBody>
            <a:bodyPr rtlCol="0" anchor="ctr"/>
            <a:lstStyle/>
            <a:p>
              <a:endParaRPr lang="es-CO"/>
            </a:p>
          </p:txBody>
        </p:sp>
        <p:sp>
          <p:nvSpPr>
            <p:cNvPr id="714" name="Freeform: Shape 713">
              <a:extLst>
                <a:ext uri="{FF2B5EF4-FFF2-40B4-BE49-F238E27FC236}">
                  <a16:creationId xmlns:a16="http://schemas.microsoft.com/office/drawing/2014/main" id="{DFFE946C-95A9-0B36-4DCC-48F1AE6FBB39}"/>
                </a:ext>
              </a:extLst>
            </p:cNvPr>
            <p:cNvSpPr/>
            <p:nvPr/>
          </p:nvSpPr>
          <p:spPr>
            <a:xfrm>
              <a:off x="-873486" y="6488126"/>
              <a:ext cx="4517" cy="2039"/>
            </a:xfrm>
            <a:custGeom>
              <a:avLst/>
              <a:gdLst>
                <a:gd name="connsiteX0" fmla="*/ 1820 w 4517"/>
                <a:gd name="connsiteY0" fmla="*/ 466 h 2039"/>
                <a:gd name="connsiteX1" fmla="*/ -2697 w 4517"/>
                <a:gd name="connsiteY1" fmla="*/ -1570 h 2039"/>
                <a:gd name="connsiteX2" fmla="*/ 1820 w 4517"/>
                <a:gd name="connsiteY2" fmla="*/ 466 h 2039"/>
              </a:gdLst>
              <a:ahLst/>
              <a:cxnLst>
                <a:cxn ang="0">
                  <a:pos x="connsiteX0" y="connsiteY0"/>
                </a:cxn>
                <a:cxn ang="0">
                  <a:pos x="connsiteX1" y="connsiteY1"/>
                </a:cxn>
                <a:cxn ang="0">
                  <a:pos x="connsiteX2" y="connsiteY2"/>
                </a:cxn>
              </a:cxnLst>
              <a:rect l="l" t="t" r="r" b="b"/>
              <a:pathLst>
                <a:path w="4517" h="2039">
                  <a:moveTo>
                    <a:pt x="1820" y="466"/>
                  </a:moveTo>
                  <a:cubicBezTo>
                    <a:pt x="141" y="257"/>
                    <a:pt x="-1426" y="-459"/>
                    <a:pt x="-2697" y="-1570"/>
                  </a:cubicBezTo>
                  <a:cubicBezTo>
                    <a:pt x="-858" y="-1607"/>
                    <a:pt x="808" y="-1299"/>
                    <a:pt x="1820" y="466"/>
                  </a:cubicBezTo>
                  <a:close/>
                </a:path>
              </a:pathLst>
            </a:custGeom>
            <a:solidFill>
              <a:srgbClr val="020202"/>
            </a:solidFill>
            <a:ln w="1231" cap="flat">
              <a:noFill/>
              <a:prstDash val="solid"/>
              <a:miter/>
            </a:ln>
          </p:spPr>
          <p:txBody>
            <a:bodyPr rtlCol="0" anchor="ctr"/>
            <a:lstStyle/>
            <a:p>
              <a:endParaRPr lang="es-CO"/>
            </a:p>
          </p:txBody>
        </p:sp>
        <p:sp>
          <p:nvSpPr>
            <p:cNvPr id="715" name="Freeform: Shape 714">
              <a:extLst>
                <a:ext uri="{FF2B5EF4-FFF2-40B4-BE49-F238E27FC236}">
                  <a16:creationId xmlns:a16="http://schemas.microsoft.com/office/drawing/2014/main" id="{33FEBD4E-DC82-8F85-DB53-5081E1E3870D}"/>
                </a:ext>
              </a:extLst>
            </p:cNvPr>
            <p:cNvSpPr/>
            <p:nvPr/>
          </p:nvSpPr>
          <p:spPr>
            <a:xfrm>
              <a:off x="-886358" y="6482624"/>
              <a:ext cx="4640" cy="1963"/>
            </a:xfrm>
            <a:custGeom>
              <a:avLst/>
              <a:gdLst>
                <a:gd name="connsiteX0" fmla="*/ 1943 w 4640"/>
                <a:gd name="connsiteY0" fmla="*/ 390 h 1963"/>
                <a:gd name="connsiteX1" fmla="*/ -2697 w 4640"/>
                <a:gd name="connsiteY1" fmla="*/ -1498 h 1963"/>
                <a:gd name="connsiteX2" fmla="*/ 1943 w 4640"/>
                <a:gd name="connsiteY2" fmla="*/ 390 h 1963"/>
              </a:gdLst>
              <a:ahLst/>
              <a:cxnLst>
                <a:cxn ang="0">
                  <a:pos x="connsiteX0" y="connsiteY0"/>
                </a:cxn>
                <a:cxn ang="0">
                  <a:pos x="connsiteX1" y="connsiteY1"/>
                </a:cxn>
                <a:cxn ang="0">
                  <a:pos x="connsiteX2" y="connsiteY2"/>
                </a:cxn>
              </a:cxnLst>
              <a:rect l="l" t="t" r="r" b="b"/>
              <a:pathLst>
                <a:path w="4640" h="1963">
                  <a:moveTo>
                    <a:pt x="1943" y="390"/>
                  </a:moveTo>
                  <a:cubicBezTo>
                    <a:pt x="240" y="267"/>
                    <a:pt x="-1389" y="-400"/>
                    <a:pt x="-2697" y="-1498"/>
                  </a:cubicBezTo>
                  <a:cubicBezTo>
                    <a:pt x="-920" y="-1819"/>
                    <a:pt x="894" y="-1091"/>
                    <a:pt x="1943" y="390"/>
                  </a:cubicBezTo>
                  <a:close/>
                </a:path>
              </a:pathLst>
            </a:custGeom>
            <a:solidFill>
              <a:srgbClr val="020202"/>
            </a:solidFill>
            <a:ln w="1231" cap="flat">
              <a:noFill/>
              <a:prstDash val="solid"/>
              <a:miter/>
            </a:ln>
          </p:spPr>
          <p:txBody>
            <a:bodyPr rtlCol="0" anchor="ctr"/>
            <a:lstStyle/>
            <a:p>
              <a:endParaRPr lang="es-CO"/>
            </a:p>
          </p:txBody>
        </p:sp>
        <p:sp>
          <p:nvSpPr>
            <p:cNvPr id="716" name="Freeform: Shape 715">
              <a:extLst>
                <a:ext uri="{FF2B5EF4-FFF2-40B4-BE49-F238E27FC236}">
                  <a16:creationId xmlns:a16="http://schemas.microsoft.com/office/drawing/2014/main" id="{4A8ACBEA-FCD0-B8EB-572B-91785C4F9779}"/>
                </a:ext>
              </a:extLst>
            </p:cNvPr>
            <p:cNvSpPr/>
            <p:nvPr/>
          </p:nvSpPr>
          <p:spPr>
            <a:xfrm>
              <a:off x="-890962" y="6480820"/>
              <a:ext cx="4677" cy="1928"/>
            </a:xfrm>
            <a:custGeom>
              <a:avLst/>
              <a:gdLst>
                <a:gd name="connsiteX0" fmla="*/ 1980 w 4677"/>
                <a:gd name="connsiteY0" fmla="*/ 356 h 1928"/>
                <a:gd name="connsiteX1" fmla="*/ -2697 w 4677"/>
                <a:gd name="connsiteY1" fmla="*/ -1471 h 1928"/>
                <a:gd name="connsiteX2" fmla="*/ 1980 w 4677"/>
                <a:gd name="connsiteY2" fmla="*/ 356 h 1928"/>
              </a:gdLst>
              <a:ahLst/>
              <a:cxnLst>
                <a:cxn ang="0">
                  <a:pos x="connsiteX0" y="connsiteY0"/>
                </a:cxn>
                <a:cxn ang="0">
                  <a:pos x="connsiteX1" y="connsiteY1"/>
                </a:cxn>
                <a:cxn ang="0">
                  <a:pos x="connsiteX2" y="connsiteY2"/>
                </a:cxn>
              </a:cxnLst>
              <a:rect l="l" t="t" r="r" b="b"/>
              <a:pathLst>
                <a:path w="4677" h="1928">
                  <a:moveTo>
                    <a:pt x="1980" y="356"/>
                  </a:moveTo>
                  <a:cubicBezTo>
                    <a:pt x="265" y="257"/>
                    <a:pt x="-1364" y="-385"/>
                    <a:pt x="-2697" y="-1471"/>
                  </a:cubicBezTo>
                  <a:cubicBezTo>
                    <a:pt x="-908" y="-1854"/>
                    <a:pt x="931" y="-1138"/>
                    <a:pt x="1980" y="356"/>
                  </a:cubicBezTo>
                  <a:close/>
                </a:path>
              </a:pathLst>
            </a:custGeom>
            <a:solidFill>
              <a:srgbClr val="020202"/>
            </a:solidFill>
            <a:ln w="1231" cap="flat">
              <a:noFill/>
              <a:prstDash val="solid"/>
              <a:miter/>
            </a:ln>
          </p:spPr>
          <p:txBody>
            <a:bodyPr rtlCol="0" anchor="ctr"/>
            <a:lstStyle/>
            <a:p>
              <a:endParaRPr lang="es-CO"/>
            </a:p>
          </p:txBody>
        </p:sp>
        <p:sp>
          <p:nvSpPr>
            <p:cNvPr id="717" name="Freeform: Shape 716">
              <a:extLst>
                <a:ext uri="{FF2B5EF4-FFF2-40B4-BE49-F238E27FC236}">
                  <a16:creationId xmlns:a16="http://schemas.microsoft.com/office/drawing/2014/main" id="{EDD39DBE-DC01-88A8-C3F6-53C8834DFE19}"/>
                </a:ext>
              </a:extLst>
            </p:cNvPr>
            <p:cNvSpPr/>
            <p:nvPr/>
          </p:nvSpPr>
          <p:spPr>
            <a:xfrm>
              <a:off x="-833349" y="6511086"/>
              <a:ext cx="3776" cy="2751"/>
            </a:xfrm>
            <a:custGeom>
              <a:avLst/>
              <a:gdLst>
                <a:gd name="connsiteX0" fmla="*/ 1079 w 3776"/>
                <a:gd name="connsiteY0" fmla="*/ 1179 h 2751"/>
                <a:gd name="connsiteX1" fmla="*/ -2697 w 3776"/>
                <a:gd name="connsiteY1" fmla="*/ -1561 h 2751"/>
                <a:gd name="connsiteX2" fmla="*/ 1079 w 3776"/>
                <a:gd name="connsiteY2" fmla="*/ 1179 h 2751"/>
              </a:gdLst>
              <a:ahLst/>
              <a:cxnLst>
                <a:cxn ang="0">
                  <a:pos x="connsiteX0" y="connsiteY0"/>
                </a:cxn>
                <a:cxn ang="0">
                  <a:pos x="connsiteX1" y="connsiteY1"/>
                </a:cxn>
                <a:cxn ang="0">
                  <a:pos x="connsiteX2" y="connsiteY2"/>
                </a:cxn>
              </a:cxnLst>
              <a:rect l="l" t="t" r="r" b="b"/>
              <a:pathLst>
                <a:path w="3776" h="2751">
                  <a:moveTo>
                    <a:pt x="1079" y="1179"/>
                  </a:moveTo>
                  <a:cubicBezTo>
                    <a:pt x="-451" y="710"/>
                    <a:pt x="-1772" y="-253"/>
                    <a:pt x="-2697" y="-1561"/>
                  </a:cubicBezTo>
                  <a:cubicBezTo>
                    <a:pt x="-710" y="-1709"/>
                    <a:pt x="290" y="-450"/>
                    <a:pt x="1079" y="1179"/>
                  </a:cubicBezTo>
                  <a:close/>
                </a:path>
              </a:pathLst>
            </a:custGeom>
            <a:solidFill>
              <a:srgbClr val="020202"/>
            </a:solidFill>
            <a:ln w="1231" cap="flat">
              <a:noFill/>
              <a:prstDash val="solid"/>
              <a:miter/>
            </a:ln>
          </p:spPr>
          <p:txBody>
            <a:bodyPr rtlCol="0" anchor="ctr"/>
            <a:lstStyle/>
            <a:p>
              <a:endParaRPr lang="es-CO"/>
            </a:p>
          </p:txBody>
        </p:sp>
        <p:sp>
          <p:nvSpPr>
            <p:cNvPr id="718" name="Freeform: Shape 717">
              <a:extLst>
                <a:ext uri="{FF2B5EF4-FFF2-40B4-BE49-F238E27FC236}">
                  <a16:creationId xmlns:a16="http://schemas.microsoft.com/office/drawing/2014/main" id="{2CCEBC6A-F810-1E1D-D8B4-AF6165AB83C8}"/>
                </a:ext>
              </a:extLst>
            </p:cNvPr>
            <p:cNvSpPr/>
            <p:nvPr/>
          </p:nvSpPr>
          <p:spPr>
            <a:xfrm>
              <a:off x="-782943" y="6557611"/>
              <a:ext cx="2758" cy="2782"/>
            </a:xfrm>
            <a:custGeom>
              <a:avLst/>
              <a:gdLst>
                <a:gd name="connsiteX0" fmla="*/ 43 w 2758"/>
                <a:gd name="connsiteY0" fmla="*/ 1209 h 2782"/>
                <a:gd name="connsiteX1" fmla="*/ -2697 w 2758"/>
                <a:gd name="connsiteY1" fmla="*/ -1555 h 2782"/>
                <a:gd name="connsiteX2" fmla="*/ 43 w 2758"/>
                <a:gd name="connsiteY2" fmla="*/ 604 h 2782"/>
                <a:gd name="connsiteX3" fmla="*/ 43 w 2758"/>
                <a:gd name="connsiteY3" fmla="*/ 1209 h 2782"/>
              </a:gdLst>
              <a:ahLst/>
              <a:cxnLst>
                <a:cxn ang="0">
                  <a:pos x="connsiteX0" y="connsiteY0"/>
                </a:cxn>
                <a:cxn ang="0">
                  <a:pos x="connsiteX1" y="connsiteY1"/>
                </a:cxn>
                <a:cxn ang="0">
                  <a:pos x="connsiteX2" y="connsiteY2"/>
                </a:cxn>
                <a:cxn ang="0">
                  <a:pos x="connsiteX3" y="connsiteY3"/>
                </a:cxn>
              </a:cxnLst>
              <a:rect l="l" t="t" r="r" b="b"/>
              <a:pathLst>
                <a:path w="2758" h="2782">
                  <a:moveTo>
                    <a:pt x="43" y="1209"/>
                  </a:moveTo>
                  <a:cubicBezTo>
                    <a:pt x="-1093" y="543"/>
                    <a:pt x="-2043" y="-408"/>
                    <a:pt x="-2697" y="-1555"/>
                  </a:cubicBezTo>
                  <a:cubicBezTo>
                    <a:pt x="-1340" y="-1716"/>
                    <a:pt x="-118" y="-753"/>
                    <a:pt x="43" y="604"/>
                  </a:cubicBezTo>
                  <a:cubicBezTo>
                    <a:pt x="67" y="802"/>
                    <a:pt x="67" y="1012"/>
                    <a:pt x="43" y="1209"/>
                  </a:cubicBezTo>
                  <a:close/>
                </a:path>
              </a:pathLst>
            </a:custGeom>
            <a:solidFill>
              <a:srgbClr val="020202"/>
            </a:solidFill>
            <a:ln w="1231" cap="flat">
              <a:noFill/>
              <a:prstDash val="solid"/>
              <a:miter/>
            </a:ln>
          </p:spPr>
          <p:txBody>
            <a:bodyPr rtlCol="0" anchor="ctr"/>
            <a:lstStyle/>
            <a:p>
              <a:endParaRPr lang="es-CO"/>
            </a:p>
          </p:txBody>
        </p:sp>
        <p:sp>
          <p:nvSpPr>
            <p:cNvPr id="719" name="Freeform: Shape 718">
              <a:extLst>
                <a:ext uri="{FF2B5EF4-FFF2-40B4-BE49-F238E27FC236}">
                  <a16:creationId xmlns:a16="http://schemas.microsoft.com/office/drawing/2014/main" id="{0CEC5E01-49B6-BADB-D23B-94CEE0E4E474}"/>
                </a:ext>
              </a:extLst>
            </p:cNvPr>
            <p:cNvSpPr/>
            <p:nvPr/>
          </p:nvSpPr>
          <p:spPr>
            <a:xfrm>
              <a:off x="-902811" y="6477143"/>
              <a:ext cx="3702" cy="1140"/>
            </a:xfrm>
            <a:custGeom>
              <a:avLst/>
              <a:gdLst>
                <a:gd name="connsiteX0" fmla="*/ 1005 w 3702"/>
                <a:gd name="connsiteY0" fmla="*/ -460 h 1140"/>
                <a:gd name="connsiteX1" fmla="*/ -2697 w 3702"/>
                <a:gd name="connsiteY1" fmla="*/ -1509 h 1140"/>
                <a:gd name="connsiteX2" fmla="*/ 1005 w 3702"/>
                <a:gd name="connsiteY2" fmla="*/ -460 h 1140"/>
              </a:gdLst>
              <a:ahLst/>
              <a:cxnLst>
                <a:cxn ang="0">
                  <a:pos x="connsiteX0" y="connsiteY0"/>
                </a:cxn>
                <a:cxn ang="0">
                  <a:pos x="connsiteX1" y="connsiteY1"/>
                </a:cxn>
                <a:cxn ang="0">
                  <a:pos x="connsiteX2" y="connsiteY2"/>
                </a:cxn>
              </a:cxnLst>
              <a:rect l="l" t="t" r="r" b="b"/>
              <a:pathLst>
                <a:path w="3702" h="1140">
                  <a:moveTo>
                    <a:pt x="1005" y="-460"/>
                  </a:moveTo>
                  <a:cubicBezTo>
                    <a:pt x="-315" y="-324"/>
                    <a:pt x="-1636" y="-695"/>
                    <a:pt x="-2697" y="-1509"/>
                  </a:cubicBezTo>
                  <a:cubicBezTo>
                    <a:pt x="-1377" y="-1423"/>
                    <a:pt x="191" y="-2089"/>
                    <a:pt x="1005" y="-460"/>
                  </a:cubicBezTo>
                  <a:close/>
                </a:path>
              </a:pathLst>
            </a:custGeom>
            <a:solidFill>
              <a:srgbClr val="020202"/>
            </a:solidFill>
            <a:ln w="1231" cap="flat">
              <a:noFill/>
              <a:prstDash val="solid"/>
              <a:miter/>
            </a:ln>
          </p:spPr>
          <p:txBody>
            <a:bodyPr rtlCol="0" anchor="ctr"/>
            <a:lstStyle/>
            <a:p>
              <a:endParaRPr lang="es-CO"/>
            </a:p>
          </p:txBody>
        </p:sp>
        <p:sp>
          <p:nvSpPr>
            <p:cNvPr id="720" name="Freeform: Shape 719">
              <a:extLst>
                <a:ext uri="{FF2B5EF4-FFF2-40B4-BE49-F238E27FC236}">
                  <a16:creationId xmlns:a16="http://schemas.microsoft.com/office/drawing/2014/main" id="{A1C43F4D-5A7F-DF78-B69D-3F8060303852}"/>
                </a:ext>
              </a:extLst>
            </p:cNvPr>
            <p:cNvSpPr/>
            <p:nvPr/>
          </p:nvSpPr>
          <p:spPr>
            <a:xfrm>
              <a:off x="-841630" y="6505567"/>
              <a:ext cx="2838" cy="1939"/>
            </a:xfrm>
            <a:custGeom>
              <a:avLst/>
              <a:gdLst>
                <a:gd name="connsiteX0" fmla="*/ 141 w 2838"/>
                <a:gd name="connsiteY0" fmla="*/ 366 h 1939"/>
                <a:gd name="connsiteX1" fmla="*/ -2697 w 2838"/>
                <a:gd name="connsiteY1" fmla="*/ -1510 h 1939"/>
                <a:gd name="connsiteX2" fmla="*/ 117 w 2838"/>
                <a:gd name="connsiteY2" fmla="*/ 218 h 1939"/>
                <a:gd name="connsiteX3" fmla="*/ 141 w 2838"/>
                <a:gd name="connsiteY3" fmla="*/ 366 h 1939"/>
              </a:gdLst>
              <a:ahLst/>
              <a:cxnLst>
                <a:cxn ang="0">
                  <a:pos x="connsiteX0" y="connsiteY0"/>
                </a:cxn>
                <a:cxn ang="0">
                  <a:pos x="connsiteX1" y="connsiteY1"/>
                </a:cxn>
                <a:cxn ang="0">
                  <a:pos x="connsiteX2" y="connsiteY2"/>
                </a:cxn>
                <a:cxn ang="0">
                  <a:pos x="connsiteX3" y="connsiteY3"/>
                </a:cxn>
              </a:cxnLst>
              <a:rect l="l" t="t" r="r" b="b"/>
              <a:pathLst>
                <a:path w="2838" h="1939">
                  <a:moveTo>
                    <a:pt x="141" y="366"/>
                  </a:moveTo>
                  <a:cubicBezTo>
                    <a:pt x="-1031" y="193"/>
                    <a:pt x="-2080" y="-498"/>
                    <a:pt x="-2697" y="-1510"/>
                  </a:cubicBezTo>
                  <a:cubicBezTo>
                    <a:pt x="-1438" y="-1806"/>
                    <a:pt x="-192" y="-1029"/>
                    <a:pt x="117" y="218"/>
                  </a:cubicBezTo>
                  <a:cubicBezTo>
                    <a:pt x="129" y="267"/>
                    <a:pt x="129" y="317"/>
                    <a:pt x="141" y="366"/>
                  </a:cubicBezTo>
                  <a:close/>
                </a:path>
              </a:pathLst>
            </a:custGeom>
            <a:solidFill>
              <a:srgbClr val="020202"/>
            </a:solidFill>
            <a:ln w="1231" cap="flat">
              <a:noFill/>
              <a:prstDash val="solid"/>
              <a:miter/>
            </a:ln>
          </p:spPr>
          <p:txBody>
            <a:bodyPr rtlCol="0" anchor="ctr"/>
            <a:lstStyle/>
            <a:p>
              <a:endParaRPr lang="es-CO"/>
            </a:p>
          </p:txBody>
        </p:sp>
        <p:sp>
          <p:nvSpPr>
            <p:cNvPr id="721" name="Freeform: Shape 720">
              <a:extLst>
                <a:ext uri="{FF2B5EF4-FFF2-40B4-BE49-F238E27FC236}">
                  <a16:creationId xmlns:a16="http://schemas.microsoft.com/office/drawing/2014/main" id="{B0116DB9-92C1-3162-2F77-27C73E246884}"/>
                </a:ext>
              </a:extLst>
            </p:cNvPr>
            <p:cNvSpPr/>
            <p:nvPr/>
          </p:nvSpPr>
          <p:spPr>
            <a:xfrm>
              <a:off x="-836089" y="6509214"/>
              <a:ext cx="2814" cy="1946"/>
            </a:xfrm>
            <a:custGeom>
              <a:avLst/>
              <a:gdLst>
                <a:gd name="connsiteX0" fmla="*/ 117 w 2814"/>
                <a:gd name="connsiteY0" fmla="*/ 373 h 1946"/>
                <a:gd name="connsiteX1" fmla="*/ -2697 w 2814"/>
                <a:gd name="connsiteY1" fmla="*/ -1515 h 1946"/>
                <a:gd name="connsiteX2" fmla="*/ 92 w 2814"/>
                <a:gd name="connsiteY2" fmla="*/ 250 h 1946"/>
                <a:gd name="connsiteX3" fmla="*/ 117 w 2814"/>
                <a:gd name="connsiteY3" fmla="*/ 373 h 1946"/>
              </a:gdLst>
              <a:ahLst/>
              <a:cxnLst>
                <a:cxn ang="0">
                  <a:pos x="connsiteX0" y="connsiteY0"/>
                </a:cxn>
                <a:cxn ang="0">
                  <a:pos x="connsiteX1" y="connsiteY1"/>
                </a:cxn>
                <a:cxn ang="0">
                  <a:pos x="connsiteX2" y="connsiteY2"/>
                </a:cxn>
                <a:cxn ang="0">
                  <a:pos x="connsiteX3" y="connsiteY3"/>
                </a:cxn>
              </a:cxnLst>
              <a:rect l="l" t="t" r="r" b="b"/>
              <a:pathLst>
                <a:path w="2814" h="1946">
                  <a:moveTo>
                    <a:pt x="117" y="373"/>
                  </a:moveTo>
                  <a:cubicBezTo>
                    <a:pt x="-1056" y="200"/>
                    <a:pt x="-2093" y="-503"/>
                    <a:pt x="-2697" y="-1515"/>
                  </a:cubicBezTo>
                  <a:cubicBezTo>
                    <a:pt x="-1438" y="-1799"/>
                    <a:pt x="-192" y="-1009"/>
                    <a:pt x="92" y="250"/>
                  </a:cubicBezTo>
                  <a:cubicBezTo>
                    <a:pt x="104" y="287"/>
                    <a:pt x="104" y="336"/>
                    <a:pt x="117" y="373"/>
                  </a:cubicBezTo>
                  <a:close/>
                </a:path>
              </a:pathLst>
            </a:custGeom>
            <a:solidFill>
              <a:srgbClr val="020202"/>
            </a:solidFill>
            <a:ln w="1231" cap="flat">
              <a:noFill/>
              <a:prstDash val="solid"/>
              <a:miter/>
            </a:ln>
          </p:spPr>
          <p:txBody>
            <a:bodyPr rtlCol="0" anchor="ctr"/>
            <a:lstStyle/>
            <a:p>
              <a:endParaRPr lang="es-CO"/>
            </a:p>
          </p:txBody>
        </p:sp>
        <p:sp>
          <p:nvSpPr>
            <p:cNvPr id="722" name="Freeform: Shape 721">
              <a:extLst>
                <a:ext uri="{FF2B5EF4-FFF2-40B4-BE49-F238E27FC236}">
                  <a16:creationId xmlns:a16="http://schemas.microsoft.com/office/drawing/2014/main" id="{7C5B72C9-17DB-4338-332B-4E3D5CD82EA0}"/>
                </a:ext>
              </a:extLst>
            </p:cNvPr>
            <p:cNvSpPr/>
            <p:nvPr/>
          </p:nvSpPr>
          <p:spPr>
            <a:xfrm>
              <a:off x="-815008" y="6525633"/>
              <a:ext cx="2715" cy="2003"/>
            </a:xfrm>
            <a:custGeom>
              <a:avLst/>
              <a:gdLst>
                <a:gd name="connsiteX0" fmla="*/ 18 w 2715"/>
                <a:gd name="connsiteY0" fmla="*/ 431 h 2003"/>
                <a:gd name="connsiteX1" fmla="*/ -2697 w 2715"/>
                <a:gd name="connsiteY1" fmla="*/ -1556 h 2003"/>
                <a:gd name="connsiteX2" fmla="*/ 18 w 2715"/>
                <a:gd name="connsiteY2" fmla="*/ 431 h 2003"/>
              </a:gdLst>
              <a:ahLst/>
              <a:cxnLst>
                <a:cxn ang="0">
                  <a:pos x="connsiteX0" y="connsiteY0"/>
                </a:cxn>
                <a:cxn ang="0">
                  <a:pos x="connsiteX1" y="connsiteY1"/>
                </a:cxn>
                <a:cxn ang="0">
                  <a:pos x="connsiteX2" y="connsiteY2"/>
                </a:cxn>
              </a:cxnLst>
              <a:rect l="l" t="t" r="r" b="b"/>
              <a:pathLst>
                <a:path w="2715" h="2003">
                  <a:moveTo>
                    <a:pt x="18" y="431"/>
                  </a:moveTo>
                  <a:cubicBezTo>
                    <a:pt x="-1117" y="172"/>
                    <a:pt x="-2105" y="-544"/>
                    <a:pt x="-2697" y="-1556"/>
                  </a:cubicBezTo>
                  <a:cubicBezTo>
                    <a:pt x="-1414" y="-1704"/>
                    <a:pt x="-229" y="-840"/>
                    <a:pt x="18" y="431"/>
                  </a:cubicBezTo>
                  <a:close/>
                </a:path>
              </a:pathLst>
            </a:custGeom>
            <a:solidFill>
              <a:srgbClr val="020202"/>
            </a:solidFill>
            <a:ln w="1231" cap="flat">
              <a:noFill/>
              <a:prstDash val="solid"/>
              <a:miter/>
            </a:ln>
          </p:spPr>
          <p:txBody>
            <a:bodyPr rtlCol="0" anchor="ctr"/>
            <a:lstStyle/>
            <a:p>
              <a:endParaRPr lang="es-CO"/>
            </a:p>
          </p:txBody>
        </p:sp>
        <p:sp>
          <p:nvSpPr>
            <p:cNvPr id="723" name="Freeform: Shape 722">
              <a:extLst>
                <a:ext uri="{FF2B5EF4-FFF2-40B4-BE49-F238E27FC236}">
                  <a16:creationId xmlns:a16="http://schemas.microsoft.com/office/drawing/2014/main" id="{6981BFD5-B2B0-2374-C8CB-0B49FDAEB32C}"/>
                </a:ext>
              </a:extLst>
            </p:cNvPr>
            <p:cNvSpPr/>
            <p:nvPr/>
          </p:nvSpPr>
          <p:spPr>
            <a:xfrm>
              <a:off x="-838878" y="6507387"/>
              <a:ext cx="2826" cy="1946"/>
            </a:xfrm>
            <a:custGeom>
              <a:avLst/>
              <a:gdLst>
                <a:gd name="connsiteX0" fmla="*/ 129 w 2826"/>
                <a:gd name="connsiteY0" fmla="*/ 373 h 1946"/>
                <a:gd name="connsiteX1" fmla="*/ -2697 w 2826"/>
                <a:gd name="connsiteY1" fmla="*/ -1515 h 1946"/>
                <a:gd name="connsiteX2" fmla="*/ 104 w 2826"/>
                <a:gd name="connsiteY2" fmla="*/ 262 h 1946"/>
                <a:gd name="connsiteX3" fmla="*/ 129 w 2826"/>
                <a:gd name="connsiteY3" fmla="*/ 373 h 1946"/>
              </a:gdLst>
              <a:ahLst/>
              <a:cxnLst>
                <a:cxn ang="0">
                  <a:pos x="connsiteX0" y="connsiteY0"/>
                </a:cxn>
                <a:cxn ang="0">
                  <a:pos x="connsiteX1" y="connsiteY1"/>
                </a:cxn>
                <a:cxn ang="0">
                  <a:pos x="connsiteX2" y="connsiteY2"/>
                </a:cxn>
                <a:cxn ang="0">
                  <a:pos x="connsiteX3" y="connsiteY3"/>
                </a:cxn>
              </a:cxnLst>
              <a:rect l="l" t="t" r="r" b="b"/>
              <a:pathLst>
                <a:path w="2826" h="1946">
                  <a:moveTo>
                    <a:pt x="129" y="373"/>
                  </a:moveTo>
                  <a:cubicBezTo>
                    <a:pt x="-1043" y="188"/>
                    <a:pt x="-2080" y="-503"/>
                    <a:pt x="-2697" y="-1515"/>
                  </a:cubicBezTo>
                  <a:cubicBezTo>
                    <a:pt x="-1438" y="-1799"/>
                    <a:pt x="-179" y="-1009"/>
                    <a:pt x="104" y="262"/>
                  </a:cubicBezTo>
                  <a:cubicBezTo>
                    <a:pt x="117" y="299"/>
                    <a:pt x="117" y="336"/>
                    <a:pt x="129" y="373"/>
                  </a:cubicBezTo>
                  <a:close/>
                </a:path>
              </a:pathLst>
            </a:custGeom>
            <a:solidFill>
              <a:srgbClr val="020202"/>
            </a:solidFill>
            <a:ln w="1231" cap="flat">
              <a:noFill/>
              <a:prstDash val="solid"/>
              <a:miter/>
            </a:ln>
          </p:spPr>
          <p:txBody>
            <a:bodyPr rtlCol="0" anchor="ctr"/>
            <a:lstStyle/>
            <a:p>
              <a:endParaRPr lang="es-CO"/>
            </a:p>
          </p:txBody>
        </p:sp>
        <p:sp>
          <p:nvSpPr>
            <p:cNvPr id="724" name="Freeform: Shape 723">
              <a:extLst>
                <a:ext uri="{FF2B5EF4-FFF2-40B4-BE49-F238E27FC236}">
                  <a16:creationId xmlns:a16="http://schemas.microsoft.com/office/drawing/2014/main" id="{59C30599-3D8B-F7E2-815C-094A626A78B8}"/>
                </a:ext>
              </a:extLst>
            </p:cNvPr>
            <p:cNvSpPr/>
            <p:nvPr/>
          </p:nvSpPr>
          <p:spPr>
            <a:xfrm>
              <a:off x="-847122" y="6501908"/>
              <a:ext cx="2838" cy="1945"/>
            </a:xfrm>
            <a:custGeom>
              <a:avLst/>
              <a:gdLst>
                <a:gd name="connsiteX0" fmla="*/ 141 w 2838"/>
                <a:gd name="connsiteY0" fmla="*/ 372 h 1945"/>
                <a:gd name="connsiteX1" fmla="*/ -2697 w 2838"/>
                <a:gd name="connsiteY1" fmla="*/ -1504 h 1945"/>
                <a:gd name="connsiteX2" fmla="*/ 104 w 2838"/>
                <a:gd name="connsiteY2" fmla="*/ 175 h 1945"/>
                <a:gd name="connsiteX3" fmla="*/ 141 w 2838"/>
                <a:gd name="connsiteY3" fmla="*/ 372 h 1945"/>
              </a:gdLst>
              <a:ahLst/>
              <a:cxnLst>
                <a:cxn ang="0">
                  <a:pos x="connsiteX0" y="connsiteY0"/>
                </a:cxn>
                <a:cxn ang="0">
                  <a:pos x="connsiteX1" y="connsiteY1"/>
                </a:cxn>
                <a:cxn ang="0">
                  <a:pos x="connsiteX2" y="connsiteY2"/>
                </a:cxn>
                <a:cxn ang="0">
                  <a:pos x="connsiteX3" y="connsiteY3"/>
                </a:cxn>
              </a:cxnLst>
              <a:rect l="l" t="t" r="r" b="b"/>
              <a:pathLst>
                <a:path w="2838" h="1945">
                  <a:moveTo>
                    <a:pt x="141" y="372"/>
                  </a:moveTo>
                  <a:cubicBezTo>
                    <a:pt x="-1019" y="150"/>
                    <a:pt x="-2043" y="-516"/>
                    <a:pt x="-2697" y="-1504"/>
                  </a:cubicBezTo>
                  <a:cubicBezTo>
                    <a:pt x="-1463" y="-1812"/>
                    <a:pt x="-204" y="-1059"/>
                    <a:pt x="104" y="175"/>
                  </a:cubicBezTo>
                  <a:cubicBezTo>
                    <a:pt x="117" y="237"/>
                    <a:pt x="129" y="311"/>
                    <a:pt x="141" y="372"/>
                  </a:cubicBezTo>
                  <a:close/>
                </a:path>
              </a:pathLst>
            </a:custGeom>
            <a:solidFill>
              <a:srgbClr val="020202"/>
            </a:solidFill>
            <a:ln w="1231" cap="flat">
              <a:noFill/>
              <a:prstDash val="solid"/>
              <a:miter/>
            </a:ln>
          </p:spPr>
          <p:txBody>
            <a:bodyPr rtlCol="0" anchor="ctr"/>
            <a:lstStyle/>
            <a:p>
              <a:endParaRPr lang="es-CO"/>
            </a:p>
          </p:txBody>
        </p:sp>
        <p:sp>
          <p:nvSpPr>
            <p:cNvPr id="725" name="Freeform: Shape 724">
              <a:extLst>
                <a:ext uri="{FF2B5EF4-FFF2-40B4-BE49-F238E27FC236}">
                  <a16:creationId xmlns:a16="http://schemas.microsoft.com/office/drawing/2014/main" id="{D37C7789-8AD4-F101-D69F-69AC8AD38E01}"/>
                </a:ext>
              </a:extLst>
            </p:cNvPr>
            <p:cNvSpPr/>
            <p:nvPr/>
          </p:nvSpPr>
          <p:spPr>
            <a:xfrm>
              <a:off x="-899194" y="6478079"/>
              <a:ext cx="2838" cy="1095"/>
            </a:xfrm>
            <a:custGeom>
              <a:avLst/>
              <a:gdLst>
                <a:gd name="connsiteX0" fmla="*/ 141 w 2838"/>
                <a:gd name="connsiteY0" fmla="*/ -520 h 1095"/>
                <a:gd name="connsiteX1" fmla="*/ -2697 w 2838"/>
                <a:gd name="connsiteY1" fmla="*/ -1471 h 1095"/>
                <a:gd name="connsiteX2" fmla="*/ 141 w 2838"/>
                <a:gd name="connsiteY2" fmla="*/ -520 h 1095"/>
              </a:gdLst>
              <a:ahLst/>
              <a:cxnLst>
                <a:cxn ang="0">
                  <a:pos x="connsiteX0" y="connsiteY0"/>
                </a:cxn>
                <a:cxn ang="0">
                  <a:pos x="connsiteX1" y="connsiteY1"/>
                </a:cxn>
                <a:cxn ang="0">
                  <a:pos x="connsiteX2" y="connsiteY2"/>
                </a:cxn>
              </a:cxnLst>
              <a:rect l="l" t="t" r="r" b="b"/>
              <a:pathLst>
                <a:path w="2838" h="1095">
                  <a:moveTo>
                    <a:pt x="141" y="-520"/>
                  </a:moveTo>
                  <a:cubicBezTo>
                    <a:pt x="-908" y="-348"/>
                    <a:pt x="-1969" y="-706"/>
                    <a:pt x="-2697" y="-1471"/>
                  </a:cubicBezTo>
                  <a:cubicBezTo>
                    <a:pt x="-1624" y="-1607"/>
                    <a:pt x="-476" y="-1816"/>
                    <a:pt x="141" y="-520"/>
                  </a:cubicBezTo>
                  <a:close/>
                </a:path>
              </a:pathLst>
            </a:custGeom>
            <a:solidFill>
              <a:srgbClr val="020202"/>
            </a:solidFill>
            <a:ln w="1231" cap="flat">
              <a:noFill/>
              <a:prstDash val="solid"/>
              <a:miter/>
            </a:ln>
          </p:spPr>
          <p:txBody>
            <a:bodyPr rtlCol="0" anchor="ctr"/>
            <a:lstStyle/>
            <a:p>
              <a:endParaRPr lang="es-CO"/>
            </a:p>
          </p:txBody>
        </p:sp>
        <p:sp>
          <p:nvSpPr>
            <p:cNvPr id="726" name="Freeform: Shape 725">
              <a:extLst>
                <a:ext uri="{FF2B5EF4-FFF2-40B4-BE49-F238E27FC236}">
                  <a16:creationId xmlns:a16="http://schemas.microsoft.com/office/drawing/2014/main" id="{B5002998-64F1-A39E-70B3-1A8BECBE28A7}"/>
                </a:ext>
              </a:extLst>
            </p:cNvPr>
            <p:cNvSpPr/>
            <p:nvPr/>
          </p:nvSpPr>
          <p:spPr>
            <a:xfrm>
              <a:off x="-896442" y="6479010"/>
              <a:ext cx="2826" cy="1060"/>
            </a:xfrm>
            <a:custGeom>
              <a:avLst/>
              <a:gdLst>
                <a:gd name="connsiteX0" fmla="*/ 129 w 2826"/>
                <a:gd name="connsiteY0" fmla="*/ -550 h 1060"/>
                <a:gd name="connsiteX1" fmla="*/ -2697 w 2826"/>
                <a:gd name="connsiteY1" fmla="*/ -1513 h 1060"/>
                <a:gd name="connsiteX2" fmla="*/ 129 w 2826"/>
                <a:gd name="connsiteY2" fmla="*/ -550 h 1060"/>
              </a:gdLst>
              <a:ahLst/>
              <a:cxnLst>
                <a:cxn ang="0">
                  <a:pos x="connsiteX0" y="connsiteY0"/>
                </a:cxn>
                <a:cxn ang="0">
                  <a:pos x="connsiteX1" y="connsiteY1"/>
                </a:cxn>
                <a:cxn ang="0">
                  <a:pos x="connsiteX2" y="connsiteY2"/>
                </a:cxn>
              </a:cxnLst>
              <a:rect l="l" t="t" r="r" b="b"/>
              <a:pathLst>
                <a:path w="2826" h="1060">
                  <a:moveTo>
                    <a:pt x="129" y="-550"/>
                  </a:moveTo>
                  <a:cubicBezTo>
                    <a:pt x="-908" y="-389"/>
                    <a:pt x="-1969" y="-747"/>
                    <a:pt x="-2697" y="-1513"/>
                  </a:cubicBezTo>
                  <a:cubicBezTo>
                    <a:pt x="-1624" y="-1574"/>
                    <a:pt x="-488" y="-1821"/>
                    <a:pt x="129" y="-550"/>
                  </a:cubicBezTo>
                  <a:close/>
                </a:path>
              </a:pathLst>
            </a:custGeom>
            <a:solidFill>
              <a:srgbClr val="020202"/>
            </a:solidFill>
            <a:ln w="1231" cap="flat">
              <a:noFill/>
              <a:prstDash val="solid"/>
              <a:miter/>
            </a:ln>
          </p:spPr>
          <p:txBody>
            <a:bodyPr rtlCol="0" anchor="ctr"/>
            <a:lstStyle/>
            <a:p>
              <a:endParaRPr lang="es-CO"/>
            </a:p>
          </p:txBody>
        </p:sp>
        <p:sp>
          <p:nvSpPr>
            <p:cNvPr id="727" name="Freeform: Shape 726">
              <a:extLst>
                <a:ext uri="{FF2B5EF4-FFF2-40B4-BE49-F238E27FC236}">
                  <a16:creationId xmlns:a16="http://schemas.microsoft.com/office/drawing/2014/main" id="{A1E5B5A6-8123-0F5E-07BD-9CB8830BD729}"/>
                </a:ext>
              </a:extLst>
            </p:cNvPr>
            <p:cNvSpPr/>
            <p:nvPr/>
          </p:nvSpPr>
          <p:spPr>
            <a:xfrm>
              <a:off x="-893689" y="6479930"/>
              <a:ext cx="2814" cy="1080"/>
            </a:xfrm>
            <a:custGeom>
              <a:avLst/>
              <a:gdLst>
                <a:gd name="connsiteX0" fmla="*/ 117 w 2814"/>
                <a:gd name="connsiteY0" fmla="*/ -520 h 1080"/>
                <a:gd name="connsiteX1" fmla="*/ -2697 w 2814"/>
                <a:gd name="connsiteY1" fmla="*/ -1519 h 1080"/>
                <a:gd name="connsiteX2" fmla="*/ 117 w 2814"/>
                <a:gd name="connsiteY2" fmla="*/ -520 h 1080"/>
              </a:gdLst>
              <a:ahLst/>
              <a:cxnLst>
                <a:cxn ang="0">
                  <a:pos x="connsiteX0" y="connsiteY0"/>
                </a:cxn>
                <a:cxn ang="0">
                  <a:pos x="connsiteX1" y="connsiteY1"/>
                </a:cxn>
                <a:cxn ang="0">
                  <a:pos x="connsiteX2" y="connsiteY2"/>
                </a:cxn>
              </a:cxnLst>
              <a:rect l="l" t="t" r="r" b="b"/>
              <a:pathLst>
                <a:path w="2814" h="1080">
                  <a:moveTo>
                    <a:pt x="117" y="-520"/>
                  </a:moveTo>
                  <a:cubicBezTo>
                    <a:pt x="-932" y="-384"/>
                    <a:pt x="-1969" y="-754"/>
                    <a:pt x="-2697" y="-1519"/>
                  </a:cubicBezTo>
                  <a:cubicBezTo>
                    <a:pt x="-1624" y="-1569"/>
                    <a:pt x="-476" y="-1828"/>
                    <a:pt x="117" y="-520"/>
                  </a:cubicBezTo>
                  <a:close/>
                </a:path>
              </a:pathLst>
            </a:custGeom>
            <a:solidFill>
              <a:srgbClr val="020202"/>
            </a:solidFill>
            <a:ln w="1231" cap="flat">
              <a:noFill/>
              <a:prstDash val="solid"/>
              <a:miter/>
            </a:ln>
          </p:spPr>
          <p:txBody>
            <a:bodyPr rtlCol="0" anchor="ctr"/>
            <a:lstStyle/>
            <a:p>
              <a:endParaRPr lang="es-CO"/>
            </a:p>
          </p:txBody>
        </p:sp>
        <p:sp>
          <p:nvSpPr>
            <p:cNvPr id="728" name="Freeform: Shape 727">
              <a:extLst>
                <a:ext uri="{FF2B5EF4-FFF2-40B4-BE49-F238E27FC236}">
                  <a16:creationId xmlns:a16="http://schemas.microsoft.com/office/drawing/2014/main" id="{0E48F4B1-BB59-42A6-6FB1-66390F7B83A5}"/>
                </a:ext>
              </a:extLst>
            </p:cNvPr>
            <p:cNvSpPr/>
            <p:nvPr/>
          </p:nvSpPr>
          <p:spPr>
            <a:xfrm>
              <a:off x="-877262" y="6486338"/>
              <a:ext cx="1949" cy="972"/>
            </a:xfrm>
            <a:custGeom>
              <a:avLst/>
              <a:gdLst>
                <a:gd name="connsiteX0" fmla="*/ -747 w 1949"/>
                <a:gd name="connsiteY0" fmla="*/ -621 h 972"/>
                <a:gd name="connsiteX1" fmla="*/ -2697 w 1949"/>
                <a:gd name="connsiteY1" fmla="*/ -1510 h 972"/>
                <a:gd name="connsiteX2" fmla="*/ -747 w 1949"/>
                <a:gd name="connsiteY2" fmla="*/ -621 h 972"/>
              </a:gdLst>
              <a:ahLst/>
              <a:cxnLst>
                <a:cxn ang="0">
                  <a:pos x="connsiteX0" y="connsiteY0"/>
                </a:cxn>
                <a:cxn ang="0">
                  <a:pos x="connsiteX1" y="connsiteY1"/>
                </a:cxn>
                <a:cxn ang="0">
                  <a:pos x="connsiteX2" y="connsiteY2"/>
                </a:cxn>
              </a:cxnLst>
              <a:rect l="l" t="t" r="r" b="b"/>
              <a:pathLst>
                <a:path w="1949" h="972">
                  <a:moveTo>
                    <a:pt x="-747" y="-621"/>
                  </a:moveTo>
                  <a:cubicBezTo>
                    <a:pt x="-1513" y="-510"/>
                    <a:pt x="-2278" y="-856"/>
                    <a:pt x="-2697" y="-1510"/>
                  </a:cubicBezTo>
                  <a:cubicBezTo>
                    <a:pt x="-1920" y="-1732"/>
                    <a:pt x="-1093" y="-1349"/>
                    <a:pt x="-747" y="-621"/>
                  </a:cubicBezTo>
                  <a:close/>
                </a:path>
              </a:pathLst>
            </a:custGeom>
            <a:solidFill>
              <a:srgbClr val="020202"/>
            </a:solidFill>
            <a:ln w="1231" cap="flat">
              <a:noFill/>
              <a:prstDash val="solid"/>
              <a:miter/>
            </a:ln>
          </p:spPr>
          <p:txBody>
            <a:bodyPr rtlCol="0" anchor="ctr"/>
            <a:lstStyle/>
            <a:p>
              <a:endParaRPr lang="es-CO"/>
            </a:p>
          </p:txBody>
        </p:sp>
        <p:sp>
          <p:nvSpPr>
            <p:cNvPr id="729" name="Freeform: Shape 728">
              <a:extLst>
                <a:ext uri="{FF2B5EF4-FFF2-40B4-BE49-F238E27FC236}">
                  <a16:creationId xmlns:a16="http://schemas.microsoft.com/office/drawing/2014/main" id="{54245C41-A89B-3C00-85C6-97B4F348D8DF}"/>
                </a:ext>
              </a:extLst>
            </p:cNvPr>
            <p:cNvSpPr/>
            <p:nvPr/>
          </p:nvSpPr>
          <p:spPr>
            <a:xfrm>
              <a:off x="-875374" y="6487232"/>
              <a:ext cx="1913" cy="923"/>
            </a:xfrm>
            <a:custGeom>
              <a:avLst/>
              <a:gdLst>
                <a:gd name="connsiteX0" fmla="*/ -784 w 1913"/>
                <a:gd name="connsiteY0" fmla="*/ -663 h 923"/>
                <a:gd name="connsiteX1" fmla="*/ -2697 w 1913"/>
                <a:gd name="connsiteY1" fmla="*/ -1540 h 923"/>
                <a:gd name="connsiteX2" fmla="*/ -784 w 1913"/>
                <a:gd name="connsiteY2" fmla="*/ -663 h 923"/>
              </a:gdLst>
              <a:ahLst/>
              <a:cxnLst>
                <a:cxn ang="0">
                  <a:pos x="connsiteX0" y="connsiteY0"/>
                </a:cxn>
                <a:cxn ang="0">
                  <a:pos x="connsiteX1" y="connsiteY1"/>
                </a:cxn>
                <a:cxn ang="0">
                  <a:pos x="connsiteX2" y="connsiteY2"/>
                </a:cxn>
              </a:cxnLst>
              <a:rect l="l" t="t" r="r" b="b"/>
              <a:pathLst>
                <a:path w="1913" h="923">
                  <a:moveTo>
                    <a:pt x="-784" y="-663"/>
                  </a:moveTo>
                  <a:cubicBezTo>
                    <a:pt x="-1537" y="-577"/>
                    <a:pt x="-2278" y="-910"/>
                    <a:pt x="-2697" y="-1540"/>
                  </a:cubicBezTo>
                  <a:cubicBezTo>
                    <a:pt x="-1932" y="-1688"/>
                    <a:pt x="-1167" y="-1330"/>
                    <a:pt x="-784" y="-663"/>
                  </a:cubicBezTo>
                  <a:close/>
                </a:path>
              </a:pathLst>
            </a:custGeom>
            <a:solidFill>
              <a:srgbClr val="020202"/>
            </a:solidFill>
            <a:ln w="1231" cap="flat">
              <a:noFill/>
              <a:prstDash val="solid"/>
              <a:miter/>
            </a:ln>
          </p:spPr>
          <p:txBody>
            <a:bodyPr rtlCol="0" anchor="ctr"/>
            <a:lstStyle/>
            <a:p>
              <a:endParaRPr lang="es-CO"/>
            </a:p>
          </p:txBody>
        </p:sp>
        <p:sp>
          <p:nvSpPr>
            <p:cNvPr id="730" name="Freeform: Shape 729">
              <a:extLst>
                <a:ext uri="{FF2B5EF4-FFF2-40B4-BE49-F238E27FC236}">
                  <a16:creationId xmlns:a16="http://schemas.microsoft.com/office/drawing/2014/main" id="{481C6A19-3EB7-27A0-842B-42D6DA7BEA28}"/>
                </a:ext>
              </a:extLst>
            </p:cNvPr>
            <p:cNvSpPr/>
            <p:nvPr/>
          </p:nvSpPr>
          <p:spPr>
            <a:xfrm>
              <a:off x="-869067" y="6490063"/>
              <a:ext cx="1913" cy="1034"/>
            </a:xfrm>
            <a:custGeom>
              <a:avLst/>
              <a:gdLst>
                <a:gd name="connsiteX0" fmla="*/ -784 w 1913"/>
                <a:gd name="connsiteY0" fmla="*/ -545 h 1034"/>
                <a:gd name="connsiteX1" fmla="*/ -2697 w 1913"/>
                <a:gd name="connsiteY1" fmla="*/ -1532 h 1034"/>
                <a:gd name="connsiteX2" fmla="*/ -784 w 1913"/>
                <a:gd name="connsiteY2" fmla="*/ -545 h 1034"/>
              </a:gdLst>
              <a:ahLst/>
              <a:cxnLst>
                <a:cxn ang="0">
                  <a:pos x="connsiteX0" y="connsiteY0"/>
                </a:cxn>
                <a:cxn ang="0">
                  <a:pos x="connsiteX1" y="connsiteY1"/>
                </a:cxn>
                <a:cxn ang="0">
                  <a:pos x="connsiteX2" y="connsiteY2"/>
                </a:cxn>
              </a:cxnLst>
              <a:rect l="l" t="t" r="r" b="b"/>
              <a:pathLst>
                <a:path w="1913" h="1034">
                  <a:moveTo>
                    <a:pt x="-784" y="-545"/>
                  </a:moveTo>
                  <a:cubicBezTo>
                    <a:pt x="-1562" y="-483"/>
                    <a:pt x="-2302" y="-866"/>
                    <a:pt x="-2697" y="-1532"/>
                  </a:cubicBezTo>
                  <a:cubicBezTo>
                    <a:pt x="-1821" y="-1656"/>
                    <a:pt x="-1068" y="-1545"/>
                    <a:pt x="-784" y="-545"/>
                  </a:cubicBezTo>
                  <a:close/>
                </a:path>
              </a:pathLst>
            </a:custGeom>
            <a:solidFill>
              <a:srgbClr val="020202"/>
            </a:solidFill>
            <a:ln w="1231" cap="flat">
              <a:noFill/>
              <a:prstDash val="solid"/>
              <a:miter/>
            </a:ln>
          </p:spPr>
          <p:txBody>
            <a:bodyPr rtlCol="0" anchor="ctr"/>
            <a:lstStyle/>
            <a:p>
              <a:endParaRPr lang="es-CO"/>
            </a:p>
          </p:txBody>
        </p:sp>
        <p:sp>
          <p:nvSpPr>
            <p:cNvPr id="731" name="Freeform: Shape 730">
              <a:extLst>
                <a:ext uri="{FF2B5EF4-FFF2-40B4-BE49-F238E27FC236}">
                  <a16:creationId xmlns:a16="http://schemas.microsoft.com/office/drawing/2014/main" id="{90F2CE44-D67E-B69D-DAA2-3F83D106D63B}"/>
                </a:ext>
              </a:extLst>
            </p:cNvPr>
            <p:cNvSpPr/>
            <p:nvPr/>
          </p:nvSpPr>
          <p:spPr>
            <a:xfrm>
              <a:off x="-858897" y="6495472"/>
              <a:ext cx="1851" cy="1001"/>
            </a:xfrm>
            <a:custGeom>
              <a:avLst/>
              <a:gdLst>
                <a:gd name="connsiteX0" fmla="*/ -846 w 1851"/>
                <a:gd name="connsiteY0" fmla="*/ -572 h 1001"/>
                <a:gd name="connsiteX1" fmla="*/ -2697 w 1851"/>
                <a:gd name="connsiteY1" fmla="*/ -1572 h 1001"/>
                <a:gd name="connsiteX2" fmla="*/ -846 w 1851"/>
                <a:gd name="connsiteY2" fmla="*/ -572 h 1001"/>
              </a:gdLst>
              <a:ahLst/>
              <a:cxnLst>
                <a:cxn ang="0">
                  <a:pos x="connsiteX0" y="connsiteY0"/>
                </a:cxn>
                <a:cxn ang="0">
                  <a:pos x="connsiteX1" y="connsiteY1"/>
                </a:cxn>
                <a:cxn ang="0">
                  <a:pos x="connsiteX2" y="connsiteY2"/>
                </a:cxn>
              </a:cxnLst>
              <a:rect l="l" t="t" r="r" b="b"/>
              <a:pathLst>
                <a:path w="1851" h="1001">
                  <a:moveTo>
                    <a:pt x="-846" y="-572"/>
                  </a:moveTo>
                  <a:cubicBezTo>
                    <a:pt x="-1599" y="-548"/>
                    <a:pt x="-2315" y="-930"/>
                    <a:pt x="-2697" y="-1572"/>
                  </a:cubicBezTo>
                  <a:cubicBezTo>
                    <a:pt x="-1883" y="-1584"/>
                    <a:pt x="-1167" y="-1449"/>
                    <a:pt x="-846" y="-572"/>
                  </a:cubicBezTo>
                  <a:close/>
                </a:path>
              </a:pathLst>
            </a:custGeom>
            <a:solidFill>
              <a:srgbClr val="020202"/>
            </a:solidFill>
            <a:ln w="1231" cap="flat">
              <a:noFill/>
              <a:prstDash val="solid"/>
              <a:miter/>
            </a:ln>
          </p:spPr>
          <p:txBody>
            <a:bodyPr rtlCol="0" anchor="ctr"/>
            <a:lstStyle/>
            <a:p>
              <a:endParaRPr lang="es-CO"/>
            </a:p>
          </p:txBody>
        </p:sp>
        <p:sp>
          <p:nvSpPr>
            <p:cNvPr id="732" name="Freeform: Shape 731">
              <a:extLst>
                <a:ext uri="{FF2B5EF4-FFF2-40B4-BE49-F238E27FC236}">
                  <a16:creationId xmlns:a16="http://schemas.microsoft.com/office/drawing/2014/main" id="{670A3EC8-4B0A-CC11-7580-A367EB1ED30D}"/>
                </a:ext>
              </a:extLst>
            </p:cNvPr>
            <p:cNvSpPr/>
            <p:nvPr/>
          </p:nvSpPr>
          <p:spPr>
            <a:xfrm>
              <a:off x="-857107" y="6496419"/>
              <a:ext cx="1863" cy="1043"/>
            </a:xfrm>
            <a:custGeom>
              <a:avLst/>
              <a:gdLst>
                <a:gd name="connsiteX0" fmla="*/ -834 w 1863"/>
                <a:gd name="connsiteY0" fmla="*/ -532 h 1043"/>
                <a:gd name="connsiteX1" fmla="*/ -2697 w 1863"/>
                <a:gd name="connsiteY1" fmla="*/ -1568 h 1043"/>
                <a:gd name="connsiteX2" fmla="*/ -834 w 1863"/>
                <a:gd name="connsiteY2" fmla="*/ -532 h 1043"/>
              </a:gdLst>
              <a:ahLst/>
              <a:cxnLst>
                <a:cxn ang="0">
                  <a:pos x="connsiteX0" y="connsiteY0"/>
                </a:cxn>
                <a:cxn ang="0">
                  <a:pos x="connsiteX1" y="connsiteY1"/>
                </a:cxn>
                <a:cxn ang="0">
                  <a:pos x="connsiteX2" y="connsiteY2"/>
                </a:cxn>
              </a:cxnLst>
              <a:rect l="l" t="t" r="r" b="b"/>
              <a:pathLst>
                <a:path w="1863" h="1043">
                  <a:moveTo>
                    <a:pt x="-834" y="-532"/>
                  </a:moveTo>
                  <a:cubicBezTo>
                    <a:pt x="-1599" y="-495"/>
                    <a:pt x="-2327" y="-902"/>
                    <a:pt x="-2697" y="-1568"/>
                  </a:cubicBezTo>
                  <a:cubicBezTo>
                    <a:pt x="-1858" y="-1605"/>
                    <a:pt x="-1080" y="-1433"/>
                    <a:pt x="-834" y="-532"/>
                  </a:cubicBezTo>
                  <a:close/>
                </a:path>
              </a:pathLst>
            </a:custGeom>
            <a:solidFill>
              <a:srgbClr val="020202"/>
            </a:solidFill>
            <a:ln w="1231" cap="flat">
              <a:noFill/>
              <a:prstDash val="solid"/>
              <a:miter/>
            </a:ln>
          </p:spPr>
          <p:txBody>
            <a:bodyPr rtlCol="0" anchor="ctr"/>
            <a:lstStyle/>
            <a:p>
              <a:endParaRPr lang="es-CO"/>
            </a:p>
          </p:txBody>
        </p:sp>
        <p:sp>
          <p:nvSpPr>
            <p:cNvPr id="733" name="Freeform: Shape 732">
              <a:extLst>
                <a:ext uri="{FF2B5EF4-FFF2-40B4-BE49-F238E27FC236}">
                  <a16:creationId xmlns:a16="http://schemas.microsoft.com/office/drawing/2014/main" id="{DEB26642-B476-0EBE-AB14-7976D6C4826A}"/>
                </a:ext>
              </a:extLst>
            </p:cNvPr>
            <p:cNvSpPr/>
            <p:nvPr/>
          </p:nvSpPr>
          <p:spPr>
            <a:xfrm>
              <a:off x="-850690" y="6500059"/>
              <a:ext cx="1863" cy="1009"/>
            </a:xfrm>
            <a:custGeom>
              <a:avLst/>
              <a:gdLst>
                <a:gd name="connsiteX0" fmla="*/ -834 w 1863"/>
                <a:gd name="connsiteY0" fmla="*/ -568 h 1009"/>
                <a:gd name="connsiteX1" fmla="*/ -2697 w 1863"/>
                <a:gd name="connsiteY1" fmla="*/ -1568 h 1009"/>
                <a:gd name="connsiteX2" fmla="*/ -834 w 1863"/>
                <a:gd name="connsiteY2" fmla="*/ -568 h 1009"/>
              </a:gdLst>
              <a:ahLst/>
              <a:cxnLst>
                <a:cxn ang="0">
                  <a:pos x="connsiteX0" y="connsiteY0"/>
                </a:cxn>
                <a:cxn ang="0">
                  <a:pos x="connsiteX1" y="connsiteY1"/>
                </a:cxn>
                <a:cxn ang="0">
                  <a:pos x="connsiteX2" y="connsiteY2"/>
                </a:cxn>
              </a:cxnLst>
              <a:rect l="l" t="t" r="r" b="b"/>
              <a:pathLst>
                <a:path w="1863" h="1009">
                  <a:moveTo>
                    <a:pt x="-834" y="-568"/>
                  </a:moveTo>
                  <a:cubicBezTo>
                    <a:pt x="-1599" y="-518"/>
                    <a:pt x="-2315" y="-913"/>
                    <a:pt x="-2697" y="-1568"/>
                  </a:cubicBezTo>
                  <a:cubicBezTo>
                    <a:pt x="-1883" y="-1604"/>
                    <a:pt x="-1142" y="-1469"/>
                    <a:pt x="-834" y="-568"/>
                  </a:cubicBezTo>
                  <a:close/>
                </a:path>
              </a:pathLst>
            </a:custGeom>
            <a:solidFill>
              <a:srgbClr val="020202"/>
            </a:solidFill>
            <a:ln w="1231" cap="flat">
              <a:noFill/>
              <a:prstDash val="solid"/>
              <a:miter/>
            </a:ln>
          </p:spPr>
          <p:txBody>
            <a:bodyPr rtlCol="0" anchor="ctr"/>
            <a:lstStyle/>
            <a:p>
              <a:endParaRPr lang="es-CO"/>
            </a:p>
          </p:txBody>
        </p:sp>
        <p:sp>
          <p:nvSpPr>
            <p:cNvPr id="734" name="Freeform: Shape 733">
              <a:extLst>
                <a:ext uri="{FF2B5EF4-FFF2-40B4-BE49-F238E27FC236}">
                  <a16:creationId xmlns:a16="http://schemas.microsoft.com/office/drawing/2014/main" id="{A2A7CA2B-F614-C04D-9765-2E15B7F310AE}"/>
                </a:ext>
              </a:extLst>
            </p:cNvPr>
            <p:cNvSpPr/>
            <p:nvPr/>
          </p:nvSpPr>
          <p:spPr>
            <a:xfrm>
              <a:off x="-848900" y="6501001"/>
              <a:ext cx="1876" cy="1039"/>
            </a:xfrm>
            <a:custGeom>
              <a:avLst/>
              <a:gdLst>
                <a:gd name="connsiteX0" fmla="*/ -821 w 1876"/>
                <a:gd name="connsiteY0" fmla="*/ -535 h 1039"/>
                <a:gd name="connsiteX1" fmla="*/ -2697 w 1876"/>
                <a:gd name="connsiteY1" fmla="*/ -1560 h 1039"/>
                <a:gd name="connsiteX2" fmla="*/ -821 w 1876"/>
                <a:gd name="connsiteY2" fmla="*/ -535 h 1039"/>
              </a:gdLst>
              <a:ahLst/>
              <a:cxnLst>
                <a:cxn ang="0">
                  <a:pos x="connsiteX0" y="connsiteY0"/>
                </a:cxn>
                <a:cxn ang="0">
                  <a:pos x="connsiteX1" y="connsiteY1"/>
                </a:cxn>
                <a:cxn ang="0">
                  <a:pos x="connsiteX2" y="connsiteY2"/>
                </a:cxn>
              </a:cxnLst>
              <a:rect l="l" t="t" r="r" b="b"/>
              <a:pathLst>
                <a:path w="1876" h="1039">
                  <a:moveTo>
                    <a:pt x="-821" y="-535"/>
                  </a:moveTo>
                  <a:cubicBezTo>
                    <a:pt x="-1587" y="-498"/>
                    <a:pt x="-2315" y="-893"/>
                    <a:pt x="-2697" y="-1560"/>
                  </a:cubicBezTo>
                  <a:cubicBezTo>
                    <a:pt x="-1883" y="-1621"/>
                    <a:pt x="-1105" y="-1498"/>
                    <a:pt x="-821" y="-535"/>
                  </a:cubicBezTo>
                  <a:close/>
                </a:path>
              </a:pathLst>
            </a:custGeom>
            <a:solidFill>
              <a:srgbClr val="020202"/>
            </a:solidFill>
            <a:ln w="1231" cap="flat">
              <a:noFill/>
              <a:prstDash val="solid"/>
              <a:miter/>
            </a:ln>
          </p:spPr>
          <p:txBody>
            <a:bodyPr rtlCol="0" anchor="ctr"/>
            <a:lstStyle/>
            <a:p>
              <a:endParaRPr lang="es-CO"/>
            </a:p>
          </p:txBody>
        </p:sp>
        <p:sp>
          <p:nvSpPr>
            <p:cNvPr id="735" name="Freeform: Shape 734">
              <a:extLst>
                <a:ext uri="{FF2B5EF4-FFF2-40B4-BE49-F238E27FC236}">
                  <a16:creationId xmlns:a16="http://schemas.microsoft.com/office/drawing/2014/main" id="{B61EF67F-9709-A0CA-6CCD-4FDD737559B4}"/>
                </a:ext>
              </a:extLst>
            </p:cNvPr>
            <p:cNvSpPr/>
            <p:nvPr/>
          </p:nvSpPr>
          <p:spPr>
            <a:xfrm>
              <a:off x="-843321" y="6504594"/>
              <a:ext cx="1777" cy="1098"/>
            </a:xfrm>
            <a:custGeom>
              <a:avLst/>
              <a:gdLst>
                <a:gd name="connsiteX0" fmla="*/ -920 w 1777"/>
                <a:gd name="connsiteY0" fmla="*/ -474 h 1098"/>
                <a:gd name="connsiteX1" fmla="*/ -2697 w 1777"/>
                <a:gd name="connsiteY1" fmla="*/ -1573 h 1098"/>
                <a:gd name="connsiteX2" fmla="*/ -920 w 1777"/>
                <a:gd name="connsiteY2" fmla="*/ -474 h 1098"/>
              </a:gdLst>
              <a:ahLst/>
              <a:cxnLst>
                <a:cxn ang="0">
                  <a:pos x="connsiteX0" y="connsiteY0"/>
                </a:cxn>
                <a:cxn ang="0">
                  <a:pos x="connsiteX1" y="connsiteY1"/>
                </a:cxn>
                <a:cxn ang="0">
                  <a:pos x="connsiteX2" y="connsiteY2"/>
                </a:cxn>
              </a:cxnLst>
              <a:rect l="l" t="t" r="r" b="b"/>
              <a:pathLst>
                <a:path w="1777" h="1098">
                  <a:moveTo>
                    <a:pt x="-920" y="-474"/>
                  </a:moveTo>
                  <a:cubicBezTo>
                    <a:pt x="-1673" y="-474"/>
                    <a:pt x="-2352" y="-906"/>
                    <a:pt x="-2697" y="-1573"/>
                  </a:cubicBezTo>
                  <a:cubicBezTo>
                    <a:pt x="-1883" y="-1561"/>
                    <a:pt x="-1167" y="-1400"/>
                    <a:pt x="-920" y="-474"/>
                  </a:cubicBezTo>
                  <a:close/>
                </a:path>
              </a:pathLst>
            </a:custGeom>
            <a:solidFill>
              <a:srgbClr val="020202"/>
            </a:solidFill>
            <a:ln w="1231" cap="flat">
              <a:noFill/>
              <a:prstDash val="solid"/>
              <a:miter/>
            </a:ln>
          </p:spPr>
          <p:txBody>
            <a:bodyPr rtlCol="0" anchor="ctr"/>
            <a:lstStyle/>
            <a:p>
              <a:endParaRPr lang="es-CO"/>
            </a:p>
          </p:txBody>
        </p:sp>
        <p:sp>
          <p:nvSpPr>
            <p:cNvPr id="736" name="Freeform: Shape 735">
              <a:extLst>
                <a:ext uri="{FF2B5EF4-FFF2-40B4-BE49-F238E27FC236}">
                  <a16:creationId xmlns:a16="http://schemas.microsoft.com/office/drawing/2014/main" id="{A4855290-0E23-3DA4-4DC1-46E3484D2462}"/>
                </a:ext>
              </a:extLst>
            </p:cNvPr>
            <p:cNvSpPr/>
            <p:nvPr/>
          </p:nvSpPr>
          <p:spPr>
            <a:xfrm>
              <a:off x="-817760" y="6523822"/>
              <a:ext cx="1764" cy="1123"/>
            </a:xfrm>
            <a:custGeom>
              <a:avLst/>
              <a:gdLst>
                <a:gd name="connsiteX0" fmla="*/ -932 w 1764"/>
                <a:gd name="connsiteY0" fmla="*/ -449 h 1123"/>
                <a:gd name="connsiteX1" fmla="*/ -2697 w 1764"/>
                <a:gd name="connsiteY1" fmla="*/ -1572 h 1123"/>
                <a:gd name="connsiteX2" fmla="*/ -932 w 1764"/>
                <a:gd name="connsiteY2" fmla="*/ -449 h 1123"/>
              </a:gdLst>
              <a:ahLst/>
              <a:cxnLst>
                <a:cxn ang="0">
                  <a:pos x="connsiteX0" y="connsiteY0"/>
                </a:cxn>
                <a:cxn ang="0">
                  <a:pos x="connsiteX1" y="connsiteY1"/>
                </a:cxn>
                <a:cxn ang="0">
                  <a:pos x="connsiteX2" y="connsiteY2"/>
                </a:cxn>
              </a:cxnLst>
              <a:rect l="l" t="t" r="r" b="b"/>
              <a:pathLst>
                <a:path w="1764" h="1123">
                  <a:moveTo>
                    <a:pt x="-932" y="-449"/>
                  </a:moveTo>
                  <a:cubicBezTo>
                    <a:pt x="-1685" y="-474"/>
                    <a:pt x="-2364" y="-906"/>
                    <a:pt x="-2697" y="-1572"/>
                  </a:cubicBezTo>
                  <a:cubicBezTo>
                    <a:pt x="-1846" y="-1585"/>
                    <a:pt x="-1117" y="-1424"/>
                    <a:pt x="-932" y="-449"/>
                  </a:cubicBezTo>
                  <a:close/>
                </a:path>
              </a:pathLst>
            </a:custGeom>
            <a:solidFill>
              <a:srgbClr val="020202"/>
            </a:solidFill>
            <a:ln w="1231" cap="flat">
              <a:noFill/>
              <a:prstDash val="solid"/>
              <a:miter/>
            </a:ln>
          </p:spPr>
          <p:txBody>
            <a:bodyPr rtlCol="0" anchor="ctr"/>
            <a:lstStyle/>
            <a:p>
              <a:endParaRPr lang="es-CO"/>
            </a:p>
          </p:txBody>
        </p:sp>
        <p:sp>
          <p:nvSpPr>
            <p:cNvPr id="737" name="Freeform: Shape 736">
              <a:extLst>
                <a:ext uri="{FF2B5EF4-FFF2-40B4-BE49-F238E27FC236}">
                  <a16:creationId xmlns:a16="http://schemas.microsoft.com/office/drawing/2014/main" id="{F839363B-C72A-0D96-466A-4B4D9CE3C542}"/>
                </a:ext>
              </a:extLst>
            </p:cNvPr>
            <p:cNvSpPr/>
            <p:nvPr/>
          </p:nvSpPr>
          <p:spPr>
            <a:xfrm>
              <a:off x="-767540" y="6575018"/>
              <a:ext cx="913" cy="1061"/>
            </a:xfrm>
            <a:custGeom>
              <a:avLst/>
              <a:gdLst>
                <a:gd name="connsiteX0" fmla="*/ -1784 w 913"/>
                <a:gd name="connsiteY0" fmla="*/ -511 h 1061"/>
                <a:gd name="connsiteX1" fmla="*/ -2697 w 913"/>
                <a:gd name="connsiteY1" fmla="*/ -1573 h 1061"/>
                <a:gd name="connsiteX2" fmla="*/ -1784 w 913"/>
                <a:gd name="connsiteY2" fmla="*/ -511 h 1061"/>
              </a:gdLst>
              <a:ahLst/>
              <a:cxnLst>
                <a:cxn ang="0">
                  <a:pos x="connsiteX0" y="connsiteY0"/>
                </a:cxn>
                <a:cxn ang="0">
                  <a:pos x="connsiteX1" y="connsiteY1"/>
                </a:cxn>
                <a:cxn ang="0">
                  <a:pos x="connsiteX2" y="connsiteY2"/>
                </a:cxn>
              </a:cxnLst>
              <a:rect l="l" t="t" r="r" b="b"/>
              <a:pathLst>
                <a:path w="913" h="1061">
                  <a:moveTo>
                    <a:pt x="-1784" y="-511"/>
                  </a:moveTo>
                  <a:cubicBezTo>
                    <a:pt x="-2278" y="-647"/>
                    <a:pt x="-2648" y="-1067"/>
                    <a:pt x="-2697" y="-1573"/>
                  </a:cubicBezTo>
                  <a:cubicBezTo>
                    <a:pt x="-2204" y="-1437"/>
                    <a:pt x="-1833" y="-1017"/>
                    <a:pt x="-1784" y="-511"/>
                  </a:cubicBezTo>
                  <a:close/>
                </a:path>
              </a:pathLst>
            </a:custGeom>
            <a:solidFill>
              <a:srgbClr val="020202"/>
            </a:solidFill>
            <a:ln w="1231" cap="flat">
              <a:noFill/>
              <a:prstDash val="solid"/>
              <a:miter/>
            </a:ln>
          </p:spPr>
          <p:txBody>
            <a:bodyPr rtlCol="0" anchor="ctr"/>
            <a:lstStyle/>
            <a:p>
              <a:endParaRPr lang="es-CO"/>
            </a:p>
          </p:txBody>
        </p:sp>
        <p:sp>
          <p:nvSpPr>
            <p:cNvPr id="738" name="Freeform: Shape 737">
              <a:extLst>
                <a:ext uri="{FF2B5EF4-FFF2-40B4-BE49-F238E27FC236}">
                  <a16:creationId xmlns:a16="http://schemas.microsoft.com/office/drawing/2014/main" id="{3988159F-FBE5-E52F-C69F-17D0DF8120E0}"/>
                </a:ext>
              </a:extLst>
            </p:cNvPr>
            <p:cNvSpPr/>
            <p:nvPr/>
          </p:nvSpPr>
          <p:spPr>
            <a:xfrm>
              <a:off x="-772131" y="6569575"/>
              <a:ext cx="962" cy="1036"/>
            </a:xfrm>
            <a:custGeom>
              <a:avLst/>
              <a:gdLst>
                <a:gd name="connsiteX0" fmla="*/ -1735 w 962"/>
                <a:gd name="connsiteY0" fmla="*/ -536 h 1036"/>
                <a:gd name="connsiteX1" fmla="*/ -2697 w 962"/>
                <a:gd name="connsiteY1" fmla="*/ -1573 h 1036"/>
                <a:gd name="connsiteX2" fmla="*/ -1735 w 962"/>
                <a:gd name="connsiteY2" fmla="*/ -536 h 1036"/>
              </a:gdLst>
              <a:ahLst/>
              <a:cxnLst>
                <a:cxn ang="0">
                  <a:pos x="connsiteX0" y="connsiteY0"/>
                </a:cxn>
                <a:cxn ang="0">
                  <a:pos x="connsiteX1" y="connsiteY1"/>
                </a:cxn>
                <a:cxn ang="0">
                  <a:pos x="connsiteX2" y="connsiteY2"/>
                </a:cxn>
              </a:cxnLst>
              <a:rect l="l" t="t" r="r" b="b"/>
              <a:pathLst>
                <a:path w="962" h="1036">
                  <a:moveTo>
                    <a:pt x="-1735" y="-536"/>
                  </a:moveTo>
                  <a:cubicBezTo>
                    <a:pt x="-2253" y="-622"/>
                    <a:pt x="-2648" y="-1042"/>
                    <a:pt x="-2697" y="-1573"/>
                  </a:cubicBezTo>
                  <a:cubicBezTo>
                    <a:pt x="-2191" y="-1462"/>
                    <a:pt x="-1809" y="-1055"/>
                    <a:pt x="-1735" y="-536"/>
                  </a:cubicBezTo>
                  <a:close/>
                </a:path>
              </a:pathLst>
            </a:custGeom>
            <a:solidFill>
              <a:srgbClr val="020202"/>
            </a:solidFill>
            <a:ln w="1231" cap="flat">
              <a:noFill/>
              <a:prstDash val="solid"/>
              <a:miter/>
            </a:ln>
          </p:spPr>
          <p:txBody>
            <a:bodyPr rtlCol="0" anchor="ctr"/>
            <a:lstStyle/>
            <a:p>
              <a:endParaRPr lang="es-CO"/>
            </a:p>
          </p:txBody>
        </p:sp>
        <p:sp>
          <p:nvSpPr>
            <p:cNvPr id="739" name="Freeform: Shape 738">
              <a:extLst>
                <a:ext uri="{FF2B5EF4-FFF2-40B4-BE49-F238E27FC236}">
                  <a16:creationId xmlns:a16="http://schemas.microsoft.com/office/drawing/2014/main" id="{72960948-C049-9633-D960-8181E41858F5}"/>
                </a:ext>
              </a:extLst>
            </p:cNvPr>
            <p:cNvSpPr/>
            <p:nvPr/>
          </p:nvSpPr>
          <p:spPr>
            <a:xfrm>
              <a:off x="-772995" y="6568625"/>
              <a:ext cx="938" cy="1024"/>
            </a:xfrm>
            <a:custGeom>
              <a:avLst/>
              <a:gdLst>
                <a:gd name="connsiteX0" fmla="*/ -1759 w 938"/>
                <a:gd name="connsiteY0" fmla="*/ -549 h 1024"/>
                <a:gd name="connsiteX1" fmla="*/ -2697 w 938"/>
                <a:gd name="connsiteY1" fmla="*/ -1573 h 1024"/>
                <a:gd name="connsiteX2" fmla="*/ -1759 w 938"/>
                <a:gd name="connsiteY2" fmla="*/ -549 h 1024"/>
              </a:gdLst>
              <a:ahLst/>
              <a:cxnLst>
                <a:cxn ang="0">
                  <a:pos x="connsiteX0" y="connsiteY0"/>
                </a:cxn>
                <a:cxn ang="0">
                  <a:pos x="connsiteX1" y="connsiteY1"/>
                </a:cxn>
                <a:cxn ang="0">
                  <a:pos x="connsiteX2" y="connsiteY2"/>
                </a:cxn>
              </a:cxnLst>
              <a:rect l="l" t="t" r="r" b="b"/>
              <a:pathLst>
                <a:path w="938" h="1024">
                  <a:moveTo>
                    <a:pt x="-1759" y="-549"/>
                  </a:moveTo>
                  <a:cubicBezTo>
                    <a:pt x="-2266" y="-635"/>
                    <a:pt x="-2648" y="-1054"/>
                    <a:pt x="-2697" y="-1573"/>
                  </a:cubicBezTo>
                  <a:cubicBezTo>
                    <a:pt x="-2204" y="-1462"/>
                    <a:pt x="-1833" y="-1054"/>
                    <a:pt x="-1759" y="-549"/>
                  </a:cubicBezTo>
                  <a:close/>
                </a:path>
              </a:pathLst>
            </a:custGeom>
            <a:solidFill>
              <a:srgbClr val="020202"/>
            </a:solidFill>
            <a:ln w="1231" cap="flat">
              <a:noFill/>
              <a:prstDash val="solid"/>
              <a:miter/>
            </a:ln>
          </p:spPr>
          <p:txBody>
            <a:bodyPr rtlCol="0" anchor="ctr"/>
            <a:lstStyle/>
            <a:p>
              <a:endParaRPr lang="es-CO"/>
            </a:p>
          </p:txBody>
        </p:sp>
        <p:sp>
          <p:nvSpPr>
            <p:cNvPr id="740" name="Freeform: Shape 739">
              <a:extLst>
                <a:ext uri="{FF2B5EF4-FFF2-40B4-BE49-F238E27FC236}">
                  <a16:creationId xmlns:a16="http://schemas.microsoft.com/office/drawing/2014/main" id="{602FE4CB-1929-2560-D0CD-B37452058CDE}"/>
                </a:ext>
              </a:extLst>
            </p:cNvPr>
            <p:cNvSpPr/>
            <p:nvPr/>
          </p:nvSpPr>
          <p:spPr>
            <a:xfrm>
              <a:off x="-773859" y="6567687"/>
              <a:ext cx="925" cy="999"/>
            </a:xfrm>
            <a:custGeom>
              <a:avLst/>
              <a:gdLst>
                <a:gd name="connsiteX0" fmla="*/ -1772 w 925"/>
                <a:gd name="connsiteY0" fmla="*/ -573 h 999"/>
                <a:gd name="connsiteX1" fmla="*/ -2697 w 925"/>
                <a:gd name="connsiteY1" fmla="*/ -1573 h 999"/>
              </a:gdLst>
              <a:ahLst/>
              <a:cxnLst>
                <a:cxn ang="0">
                  <a:pos x="connsiteX0" y="connsiteY0"/>
                </a:cxn>
                <a:cxn ang="0">
                  <a:pos x="connsiteX1" y="connsiteY1"/>
                </a:cxn>
              </a:cxnLst>
              <a:rect l="l" t="t" r="r" b="b"/>
              <a:pathLst>
                <a:path w="925" h="999">
                  <a:moveTo>
                    <a:pt x="-1772" y="-573"/>
                  </a:moveTo>
                  <a:cubicBezTo>
                    <a:pt x="-2253" y="-697"/>
                    <a:pt x="-2623" y="-1079"/>
                    <a:pt x="-2697" y="-1573"/>
                  </a:cubicBezTo>
                  <a:close/>
                </a:path>
              </a:pathLst>
            </a:custGeom>
            <a:solidFill>
              <a:srgbClr val="020202"/>
            </a:solidFill>
            <a:ln w="1231" cap="flat">
              <a:noFill/>
              <a:prstDash val="solid"/>
              <a:miter/>
            </a:ln>
          </p:spPr>
          <p:txBody>
            <a:bodyPr rtlCol="0" anchor="ctr"/>
            <a:lstStyle/>
            <a:p>
              <a:endParaRPr lang="es-CO"/>
            </a:p>
          </p:txBody>
        </p:sp>
        <p:sp>
          <p:nvSpPr>
            <p:cNvPr id="741" name="Freeform: Shape 740">
              <a:extLst>
                <a:ext uri="{FF2B5EF4-FFF2-40B4-BE49-F238E27FC236}">
                  <a16:creationId xmlns:a16="http://schemas.microsoft.com/office/drawing/2014/main" id="{E5E57399-EB2B-C813-F6F5-04A816A10602}"/>
                </a:ext>
              </a:extLst>
            </p:cNvPr>
            <p:cNvSpPr/>
            <p:nvPr/>
          </p:nvSpPr>
          <p:spPr>
            <a:xfrm>
              <a:off x="-778549" y="6562256"/>
              <a:ext cx="962" cy="1049"/>
            </a:xfrm>
            <a:custGeom>
              <a:avLst/>
              <a:gdLst>
                <a:gd name="connsiteX0" fmla="*/ -1735 w 962"/>
                <a:gd name="connsiteY0" fmla="*/ -524 h 1049"/>
                <a:gd name="connsiteX1" fmla="*/ -2697 w 962"/>
                <a:gd name="connsiteY1" fmla="*/ -1573 h 1049"/>
                <a:gd name="connsiteX2" fmla="*/ -1735 w 962"/>
                <a:gd name="connsiteY2" fmla="*/ -524 h 1049"/>
              </a:gdLst>
              <a:ahLst/>
              <a:cxnLst>
                <a:cxn ang="0">
                  <a:pos x="connsiteX0" y="connsiteY0"/>
                </a:cxn>
                <a:cxn ang="0">
                  <a:pos x="connsiteX1" y="connsiteY1"/>
                </a:cxn>
                <a:cxn ang="0">
                  <a:pos x="connsiteX2" y="connsiteY2"/>
                </a:cxn>
              </a:cxnLst>
              <a:rect l="l" t="t" r="r" b="b"/>
              <a:pathLst>
                <a:path w="962" h="1049">
                  <a:moveTo>
                    <a:pt x="-1735" y="-524"/>
                  </a:moveTo>
                  <a:cubicBezTo>
                    <a:pt x="-2241" y="-635"/>
                    <a:pt x="-2636" y="-1054"/>
                    <a:pt x="-2697" y="-1573"/>
                  </a:cubicBezTo>
                  <a:cubicBezTo>
                    <a:pt x="-2191" y="-1462"/>
                    <a:pt x="-1796" y="-1042"/>
                    <a:pt x="-1735" y="-524"/>
                  </a:cubicBezTo>
                  <a:close/>
                </a:path>
              </a:pathLst>
            </a:custGeom>
            <a:solidFill>
              <a:srgbClr val="020202"/>
            </a:solidFill>
            <a:ln w="1231" cap="flat">
              <a:noFill/>
              <a:prstDash val="solid"/>
              <a:miter/>
            </a:ln>
          </p:spPr>
          <p:txBody>
            <a:bodyPr rtlCol="0" anchor="ctr"/>
            <a:lstStyle/>
            <a:p>
              <a:endParaRPr lang="es-CO"/>
            </a:p>
          </p:txBody>
        </p:sp>
        <p:sp>
          <p:nvSpPr>
            <p:cNvPr id="742" name="Freeform: Shape 741">
              <a:extLst>
                <a:ext uri="{FF2B5EF4-FFF2-40B4-BE49-F238E27FC236}">
                  <a16:creationId xmlns:a16="http://schemas.microsoft.com/office/drawing/2014/main" id="{6DB8B36E-F993-2A53-20AA-95020B4500CB}"/>
                </a:ext>
              </a:extLst>
            </p:cNvPr>
            <p:cNvSpPr/>
            <p:nvPr/>
          </p:nvSpPr>
          <p:spPr>
            <a:xfrm>
              <a:off x="-779413" y="6561306"/>
              <a:ext cx="950" cy="1036"/>
            </a:xfrm>
            <a:custGeom>
              <a:avLst/>
              <a:gdLst>
                <a:gd name="connsiteX0" fmla="*/ -1747 w 950"/>
                <a:gd name="connsiteY0" fmla="*/ -536 h 1036"/>
                <a:gd name="connsiteX1" fmla="*/ -2697 w 950"/>
                <a:gd name="connsiteY1" fmla="*/ -1573 h 1036"/>
                <a:gd name="connsiteX2" fmla="*/ -1747 w 950"/>
                <a:gd name="connsiteY2" fmla="*/ -536 h 1036"/>
              </a:gdLst>
              <a:ahLst/>
              <a:cxnLst>
                <a:cxn ang="0">
                  <a:pos x="connsiteX0" y="connsiteY0"/>
                </a:cxn>
                <a:cxn ang="0">
                  <a:pos x="connsiteX1" y="connsiteY1"/>
                </a:cxn>
                <a:cxn ang="0">
                  <a:pos x="connsiteX2" y="connsiteY2"/>
                </a:cxn>
              </a:cxnLst>
              <a:rect l="l" t="t" r="r" b="b"/>
              <a:pathLst>
                <a:path w="950" h="1036">
                  <a:moveTo>
                    <a:pt x="-1747" y="-536"/>
                  </a:moveTo>
                  <a:cubicBezTo>
                    <a:pt x="-2253" y="-647"/>
                    <a:pt x="-2623" y="-1067"/>
                    <a:pt x="-2697" y="-1573"/>
                  </a:cubicBezTo>
                  <a:cubicBezTo>
                    <a:pt x="-2203" y="-1449"/>
                    <a:pt x="-1833" y="-1042"/>
                    <a:pt x="-1747" y="-536"/>
                  </a:cubicBezTo>
                  <a:close/>
                </a:path>
              </a:pathLst>
            </a:custGeom>
            <a:solidFill>
              <a:srgbClr val="020202"/>
            </a:solidFill>
            <a:ln w="1231" cap="flat">
              <a:noFill/>
              <a:prstDash val="solid"/>
              <a:miter/>
            </a:ln>
          </p:spPr>
          <p:txBody>
            <a:bodyPr rtlCol="0" anchor="ctr"/>
            <a:lstStyle/>
            <a:p>
              <a:endParaRPr lang="es-CO"/>
            </a:p>
          </p:txBody>
        </p:sp>
        <p:sp>
          <p:nvSpPr>
            <p:cNvPr id="743" name="Freeform: Shape 742">
              <a:extLst>
                <a:ext uri="{FF2B5EF4-FFF2-40B4-BE49-F238E27FC236}">
                  <a16:creationId xmlns:a16="http://schemas.microsoft.com/office/drawing/2014/main" id="{CFF14AE5-56F6-20A4-C25A-1ACE48879B04}"/>
                </a:ext>
              </a:extLst>
            </p:cNvPr>
            <p:cNvSpPr/>
            <p:nvPr/>
          </p:nvSpPr>
          <p:spPr>
            <a:xfrm>
              <a:off x="-780253" y="6560368"/>
              <a:ext cx="913" cy="1012"/>
            </a:xfrm>
            <a:custGeom>
              <a:avLst/>
              <a:gdLst>
                <a:gd name="connsiteX0" fmla="*/ -1784 w 913"/>
                <a:gd name="connsiteY0" fmla="*/ -561 h 1012"/>
                <a:gd name="connsiteX1" fmla="*/ -2697 w 913"/>
                <a:gd name="connsiteY1" fmla="*/ -1573 h 1012"/>
              </a:gdLst>
              <a:ahLst/>
              <a:cxnLst>
                <a:cxn ang="0">
                  <a:pos x="connsiteX0" y="connsiteY0"/>
                </a:cxn>
                <a:cxn ang="0">
                  <a:pos x="connsiteX1" y="connsiteY1"/>
                </a:cxn>
              </a:cxnLst>
              <a:rect l="l" t="t" r="r" b="b"/>
              <a:pathLst>
                <a:path w="913" h="1012">
                  <a:moveTo>
                    <a:pt x="-1784" y="-561"/>
                  </a:moveTo>
                  <a:cubicBezTo>
                    <a:pt x="-2278" y="-660"/>
                    <a:pt x="-2648" y="-1067"/>
                    <a:pt x="-2697" y="-1573"/>
                  </a:cubicBezTo>
                  <a:close/>
                </a:path>
              </a:pathLst>
            </a:custGeom>
            <a:solidFill>
              <a:srgbClr val="020202"/>
            </a:solidFill>
            <a:ln w="1231" cap="flat">
              <a:noFill/>
              <a:prstDash val="solid"/>
              <a:miter/>
            </a:ln>
          </p:spPr>
          <p:txBody>
            <a:bodyPr rtlCol="0" anchor="ctr"/>
            <a:lstStyle/>
            <a:p>
              <a:endParaRPr lang="es-CO"/>
            </a:p>
          </p:txBody>
        </p:sp>
        <p:sp>
          <p:nvSpPr>
            <p:cNvPr id="744" name="Freeform: Shape 743">
              <a:extLst>
                <a:ext uri="{FF2B5EF4-FFF2-40B4-BE49-F238E27FC236}">
                  <a16:creationId xmlns:a16="http://schemas.microsoft.com/office/drawing/2014/main" id="{6B7AE5F5-F565-83D3-7DEB-A7A3A398FFE0}"/>
                </a:ext>
              </a:extLst>
            </p:cNvPr>
            <p:cNvSpPr/>
            <p:nvPr/>
          </p:nvSpPr>
          <p:spPr>
            <a:xfrm>
              <a:off x="-783906" y="6556715"/>
              <a:ext cx="938" cy="925"/>
            </a:xfrm>
            <a:custGeom>
              <a:avLst/>
              <a:gdLst>
                <a:gd name="connsiteX0" fmla="*/ -1759 w 938"/>
                <a:gd name="connsiteY0" fmla="*/ -647 h 925"/>
                <a:gd name="connsiteX1" fmla="*/ -2697 w 938"/>
                <a:gd name="connsiteY1" fmla="*/ -1573 h 925"/>
              </a:gdLst>
              <a:ahLst/>
              <a:cxnLst>
                <a:cxn ang="0">
                  <a:pos x="connsiteX0" y="connsiteY0"/>
                </a:cxn>
                <a:cxn ang="0">
                  <a:pos x="connsiteX1" y="connsiteY1"/>
                </a:cxn>
              </a:cxnLst>
              <a:rect l="l" t="t" r="r" b="b"/>
              <a:pathLst>
                <a:path w="938" h="925">
                  <a:moveTo>
                    <a:pt x="-1759" y="-647"/>
                  </a:moveTo>
                  <a:cubicBezTo>
                    <a:pt x="-2241" y="-709"/>
                    <a:pt x="-2623" y="-1092"/>
                    <a:pt x="-2697" y="-1573"/>
                  </a:cubicBezTo>
                  <a:close/>
                </a:path>
              </a:pathLst>
            </a:custGeom>
            <a:solidFill>
              <a:srgbClr val="020202"/>
            </a:solidFill>
            <a:ln w="1231" cap="flat">
              <a:noFill/>
              <a:prstDash val="solid"/>
              <a:miter/>
            </a:ln>
          </p:spPr>
          <p:txBody>
            <a:bodyPr rtlCol="0" anchor="ctr"/>
            <a:lstStyle/>
            <a:p>
              <a:endParaRPr lang="es-CO"/>
            </a:p>
          </p:txBody>
        </p:sp>
        <p:sp>
          <p:nvSpPr>
            <p:cNvPr id="745" name="Freeform: Shape 744">
              <a:extLst>
                <a:ext uri="{FF2B5EF4-FFF2-40B4-BE49-F238E27FC236}">
                  <a16:creationId xmlns:a16="http://schemas.microsoft.com/office/drawing/2014/main" id="{EFC1C55D-30A1-BA7C-87CB-31418C46FFB2}"/>
                </a:ext>
              </a:extLst>
            </p:cNvPr>
            <p:cNvSpPr/>
            <p:nvPr/>
          </p:nvSpPr>
          <p:spPr>
            <a:xfrm>
              <a:off x="-792286" y="6547631"/>
              <a:ext cx="975" cy="1049"/>
            </a:xfrm>
            <a:custGeom>
              <a:avLst/>
              <a:gdLst>
                <a:gd name="connsiteX0" fmla="*/ -1722 w 975"/>
                <a:gd name="connsiteY0" fmla="*/ -524 h 1049"/>
                <a:gd name="connsiteX1" fmla="*/ -2697 w 975"/>
                <a:gd name="connsiteY1" fmla="*/ -1573 h 1049"/>
                <a:gd name="connsiteX2" fmla="*/ -1722 w 975"/>
                <a:gd name="connsiteY2" fmla="*/ -524 h 1049"/>
              </a:gdLst>
              <a:ahLst/>
              <a:cxnLst>
                <a:cxn ang="0">
                  <a:pos x="connsiteX0" y="connsiteY0"/>
                </a:cxn>
                <a:cxn ang="0">
                  <a:pos x="connsiteX1" y="connsiteY1"/>
                </a:cxn>
                <a:cxn ang="0">
                  <a:pos x="connsiteX2" y="connsiteY2"/>
                </a:cxn>
              </a:cxnLst>
              <a:rect l="l" t="t" r="r" b="b"/>
              <a:pathLst>
                <a:path w="975" h="1049">
                  <a:moveTo>
                    <a:pt x="-1722" y="-524"/>
                  </a:moveTo>
                  <a:cubicBezTo>
                    <a:pt x="-2241" y="-635"/>
                    <a:pt x="-2623" y="-1054"/>
                    <a:pt x="-2697" y="-1573"/>
                  </a:cubicBezTo>
                  <a:cubicBezTo>
                    <a:pt x="-2179" y="-1462"/>
                    <a:pt x="-1796" y="-1042"/>
                    <a:pt x="-1722" y="-524"/>
                  </a:cubicBezTo>
                  <a:close/>
                </a:path>
              </a:pathLst>
            </a:custGeom>
            <a:solidFill>
              <a:srgbClr val="020202"/>
            </a:solidFill>
            <a:ln w="1231" cap="flat">
              <a:noFill/>
              <a:prstDash val="solid"/>
              <a:miter/>
            </a:ln>
          </p:spPr>
          <p:txBody>
            <a:bodyPr rtlCol="0" anchor="ctr"/>
            <a:lstStyle/>
            <a:p>
              <a:endParaRPr lang="es-CO"/>
            </a:p>
          </p:txBody>
        </p:sp>
        <p:sp>
          <p:nvSpPr>
            <p:cNvPr id="746" name="Freeform: Shape 745">
              <a:extLst>
                <a:ext uri="{FF2B5EF4-FFF2-40B4-BE49-F238E27FC236}">
                  <a16:creationId xmlns:a16="http://schemas.microsoft.com/office/drawing/2014/main" id="{0BF19A62-CF66-F4FB-08C3-88733587D540}"/>
                </a:ext>
              </a:extLst>
            </p:cNvPr>
            <p:cNvSpPr/>
            <p:nvPr/>
          </p:nvSpPr>
          <p:spPr>
            <a:xfrm>
              <a:off x="-793138" y="6546693"/>
              <a:ext cx="962" cy="1036"/>
            </a:xfrm>
            <a:custGeom>
              <a:avLst/>
              <a:gdLst>
                <a:gd name="connsiteX0" fmla="*/ -1735 w 962"/>
                <a:gd name="connsiteY0" fmla="*/ -536 h 1036"/>
                <a:gd name="connsiteX1" fmla="*/ -2697 w 962"/>
                <a:gd name="connsiteY1" fmla="*/ -1573 h 1036"/>
                <a:gd name="connsiteX2" fmla="*/ -1735 w 962"/>
                <a:gd name="connsiteY2" fmla="*/ -536 h 1036"/>
              </a:gdLst>
              <a:ahLst/>
              <a:cxnLst>
                <a:cxn ang="0">
                  <a:pos x="connsiteX0" y="connsiteY0"/>
                </a:cxn>
                <a:cxn ang="0">
                  <a:pos x="connsiteX1" y="connsiteY1"/>
                </a:cxn>
                <a:cxn ang="0">
                  <a:pos x="connsiteX2" y="connsiteY2"/>
                </a:cxn>
              </a:cxnLst>
              <a:rect l="l" t="t" r="r" b="b"/>
              <a:pathLst>
                <a:path w="962" h="1036">
                  <a:moveTo>
                    <a:pt x="-1735" y="-536"/>
                  </a:moveTo>
                  <a:cubicBezTo>
                    <a:pt x="-2241" y="-647"/>
                    <a:pt x="-2623" y="-1054"/>
                    <a:pt x="-2697" y="-1573"/>
                  </a:cubicBezTo>
                  <a:cubicBezTo>
                    <a:pt x="-2191" y="-1462"/>
                    <a:pt x="-1809" y="-1054"/>
                    <a:pt x="-1735" y="-536"/>
                  </a:cubicBezTo>
                  <a:close/>
                </a:path>
              </a:pathLst>
            </a:custGeom>
            <a:solidFill>
              <a:srgbClr val="020202"/>
            </a:solidFill>
            <a:ln w="1231" cap="flat">
              <a:noFill/>
              <a:prstDash val="solid"/>
              <a:miter/>
            </a:ln>
          </p:spPr>
          <p:txBody>
            <a:bodyPr rtlCol="0" anchor="ctr"/>
            <a:lstStyle/>
            <a:p>
              <a:endParaRPr lang="es-CO"/>
            </a:p>
          </p:txBody>
        </p:sp>
        <p:sp>
          <p:nvSpPr>
            <p:cNvPr id="747" name="Freeform: Shape 746">
              <a:extLst>
                <a:ext uri="{FF2B5EF4-FFF2-40B4-BE49-F238E27FC236}">
                  <a16:creationId xmlns:a16="http://schemas.microsoft.com/office/drawing/2014/main" id="{F1BC6569-FA75-EFC6-1FDC-FAAB6572FEF0}"/>
                </a:ext>
              </a:extLst>
            </p:cNvPr>
            <p:cNvSpPr/>
            <p:nvPr/>
          </p:nvSpPr>
          <p:spPr>
            <a:xfrm>
              <a:off x="-793989" y="6545755"/>
              <a:ext cx="925" cy="1012"/>
            </a:xfrm>
            <a:custGeom>
              <a:avLst/>
              <a:gdLst>
                <a:gd name="connsiteX0" fmla="*/ -1772 w 925"/>
                <a:gd name="connsiteY0" fmla="*/ -561 h 1012"/>
                <a:gd name="connsiteX1" fmla="*/ -2697 w 925"/>
                <a:gd name="connsiteY1" fmla="*/ -1573 h 1012"/>
                <a:gd name="connsiteX2" fmla="*/ -1772 w 925"/>
                <a:gd name="connsiteY2" fmla="*/ -561 h 1012"/>
              </a:gdLst>
              <a:ahLst/>
              <a:cxnLst>
                <a:cxn ang="0">
                  <a:pos x="connsiteX0" y="connsiteY0"/>
                </a:cxn>
                <a:cxn ang="0">
                  <a:pos x="connsiteX1" y="connsiteY1"/>
                </a:cxn>
                <a:cxn ang="0">
                  <a:pos x="connsiteX2" y="connsiteY2"/>
                </a:cxn>
              </a:cxnLst>
              <a:rect l="l" t="t" r="r" b="b"/>
              <a:pathLst>
                <a:path w="925" h="1012">
                  <a:moveTo>
                    <a:pt x="-1772" y="-561"/>
                  </a:moveTo>
                  <a:cubicBezTo>
                    <a:pt x="-2266" y="-660"/>
                    <a:pt x="-2648" y="-1067"/>
                    <a:pt x="-2697" y="-1573"/>
                  </a:cubicBezTo>
                  <a:cubicBezTo>
                    <a:pt x="-2228" y="-1425"/>
                    <a:pt x="-1870" y="-1042"/>
                    <a:pt x="-1772" y="-561"/>
                  </a:cubicBezTo>
                  <a:close/>
                </a:path>
              </a:pathLst>
            </a:custGeom>
            <a:solidFill>
              <a:srgbClr val="020202"/>
            </a:solidFill>
            <a:ln w="1231" cap="flat">
              <a:noFill/>
              <a:prstDash val="solid"/>
              <a:miter/>
            </a:ln>
          </p:spPr>
          <p:txBody>
            <a:bodyPr rtlCol="0" anchor="ctr"/>
            <a:lstStyle/>
            <a:p>
              <a:endParaRPr lang="es-CO"/>
            </a:p>
          </p:txBody>
        </p:sp>
        <p:sp>
          <p:nvSpPr>
            <p:cNvPr id="748" name="Freeform: Shape 747">
              <a:extLst>
                <a:ext uri="{FF2B5EF4-FFF2-40B4-BE49-F238E27FC236}">
                  <a16:creationId xmlns:a16="http://schemas.microsoft.com/office/drawing/2014/main" id="{6DCE26D6-F02C-B80F-DFD7-D6E24E9FF50A}"/>
                </a:ext>
              </a:extLst>
            </p:cNvPr>
            <p:cNvSpPr/>
            <p:nvPr/>
          </p:nvSpPr>
          <p:spPr>
            <a:xfrm>
              <a:off x="-799605" y="6539423"/>
              <a:ext cx="999" cy="1024"/>
            </a:xfrm>
            <a:custGeom>
              <a:avLst/>
              <a:gdLst>
                <a:gd name="connsiteX0" fmla="*/ -1698 w 999"/>
                <a:gd name="connsiteY0" fmla="*/ -548 h 1024"/>
                <a:gd name="connsiteX1" fmla="*/ -2697 w 999"/>
                <a:gd name="connsiteY1" fmla="*/ -1573 h 1024"/>
                <a:gd name="connsiteX2" fmla="*/ -1698 w 999"/>
                <a:gd name="connsiteY2" fmla="*/ -548 h 1024"/>
              </a:gdLst>
              <a:ahLst/>
              <a:cxnLst>
                <a:cxn ang="0">
                  <a:pos x="connsiteX0" y="connsiteY0"/>
                </a:cxn>
                <a:cxn ang="0">
                  <a:pos x="connsiteX1" y="connsiteY1"/>
                </a:cxn>
                <a:cxn ang="0">
                  <a:pos x="connsiteX2" y="connsiteY2"/>
                </a:cxn>
              </a:cxnLst>
              <a:rect l="l" t="t" r="r" b="b"/>
              <a:pathLst>
                <a:path w="999" h="1024">
                  <a:moveTo>
                    <a:pt x="-1698" y="-548"/>
                  </a:moveTo>
                  <a:cubicBezTo>
                    <a:pt x="-2228" y="-610"/>
                    <a:pt x="-2648" y="-1042"/>
                    <a:pt x="-2697" y="-1573"/>
                  </a:cubicBezTo>
                  <a:cubicBezTo>
                    <a:pt x="-2167" y="-1499"/>
                    <a:pt x="-1759" y="-1079"/>
                    <a:pt x="-1698" y="-548"/>
                  </a:cubicBezTo>
                  <a:close/>
                </a:path>
              </a:pathLst>
            </a:custGeom>
            <a:solidFill>
              <a:srgbClr val="020202"/>
            </a:solidFill>
            <a:ln w="1231" cap="flat">
              <a:noFill/>
              <a:prstDash val="solid"/>
              <a:miter/>
            </a:ln>
          </p:spPr>
          <p:txBody>
            <a:bodyPr rtlCol="0" anchor="ctr"/>
            <a:lstStyle/>
            <a:p>
              <a:endParaRPr lang="es-CO"/>
            </a:p>
          </p:txBody>
        </p:sp>
        <p:sp>
          <p:nvSpPr>
            <p:cNvPr id="749" name="Freeform: Shape 748">
              <a:extLst>
                <a:ext uri="{FF2B5EF4-FFF2-40B4-BE49-F238E27FC236}">
                  <a16:creationId xmlns:a16="http://schemas.microsoft.com/office/drawing/2014/main" id="{F30021E5-3F57-6FC7-595E-B5DAE0649B3A}"/>
                </a:ext>
              </a:extLst>
            </p:cNvPr>
            <p:cNvSpPr/>
            <p:nvPr/>
          </p:nvSpPr>
          <p:spPr>
            <a:xfrm>
              <a:off x="-800494" y="6538498"/>
              <a:ext cx="987" cy="1024"/>
            </a:xfrm>
            <a:custGeom>
              <a:avLst/>
              <a:gdLst>
                <a:gd name="connsiteX0" fmla="*/ -1710 w 987"/>
                <a:gd name="connsiteY0" fmla="*/ -548 h 1024"/>
                <a:gd name="connsiteX1" fmla="*/ -2697 w 987"/>
                <a:gd name="connsiteY1" fmla="*/ -1573 h 1024"/>
                <a:gd name="connsiteX2" fmla="*/ -1710 w 987"/>
                <a:gd name="connsiteY2" fmla="*/ -548 h 1024"/>
              </a:gdLst>
              <a:ahLst/>
              <a:cxnLst>
                <a:cxn ang="0">
                  <a:pos x="connsiteX0" y="connsiteY0"/>
                </a:cxn>
                <a:cxn ang="0">
                  <a:pos x="connsiteX1" y="connsiteY1"/>
                </a:cxn>
                <a:cxn ang="0">
                  <a:pos x="connsiteX2" y="connsiteY2"/>
                </a:cxn>
              </a:cxnLst>
              <a:rect l="l" t="t" r="r" b="b"/>
              <a:pathLst>
                <a:path w="987" h="1024">
                  <a:moveTo>
                    <a:pt x="-1710" y="-548"/>
                  </a:moveTo>
                  <a:cubicBezTo>
                    <a:pt x="-2228" y="-647"/>
                    <a:pt x="-2623" y="-1054"/>
                    <a:pt x="-2697" y="-1573"/>
                  </a:cubicBezTo>
                  <a:cubicBezTo>
                    <a:pt x="-2179" y="-1474"/>
                    <a:pt x="-1784" y="-1067"/>
                    <a:pt x="-1710" y="-548"/>
                  </a:cubicBezTo>
                  <a:close/>
                </a:path>
              </a:pathLst>
            </a:custGeom>
            <a:solidFill>
              <a:srgbClr val="020202"/>
            </a:solidFill>
            <a:ln w="1231" cap="flat">
              <a:noFill/>
              <a:prstDash val="solid"/>
              <a:miter/>
            </a:ln>
          </p:spPr>
          <p:txBody>
            <a:bodyPr rtlCol="0" anchor="ctr"/>
            <a:lstStyle/>
            <a:p>
              <a:endParaRPr lang="es-CO"/>
            </a:p>
          </p:txBody>
        </p:sp>
        <p:sp>
          <p:nvSpPr>
            <p:cNvPr id="750" name="Freeform: Shape 749">
              <a:extLst>
                <a:ext uri="{FF2B5EF4-FFF2-40B4-BE49-F238E27FC236}">
                  <a16:creationId xmlns:a16="http://schemas.microsoft.com/office/drawing/2014/main" id="{5AF77436-DFBE-9AF5-51A9-992FCBFA4DC8}"/>
                </a:ext>
              </a:extLst>
            </p:cNvPr>
            <p:cNvSpPr/>
            <p:nvPr/>
          </p:nvSpPr>
          <p:spPr>
            <a:xfrm>
              <a:off x="-801407" y="6537572"/>
              <a:ext cx="999" cy="1012"/>
            </a:xfrm>
            <a:custGeom>
              <a:avLst/>
              <a:gdLst>
                <a:gd name="connsiteX0" fmla="*/ -1698 w 999"/>
                <a:gd name="connsiteY0" fmla="*/ -561 h 1012"/>
                <a:gd name="connsiteX1" fmla="*/ -2697 w 999"/>
                <a:gd name="connsiteY1" fmla="*/ -1573 h 1012"/>
                <a:gd name="connsiteX2" fmla="*/ -1698 w 999"/>
                <a:gd name="connsiteY2" fmla="*/ -561 h 1012"/>
              </a:gdLst>
              <a:ahLst/>
              <a:cxnLst>
                <a:cxn ang="0">
                  <a:pos x="connsiteX0" y="connsiteY0"/>
                </a:cxn>
                <a:cxn ang="0">
                  <a:pos x="connsiteX1" y="connsiteY1"/>
                </a:cxn>
                <a:cxn ang="0">
                  <a:pos x="connsiteX2" y="connsiteY2"/>
                </a:cxn>
              </a:cxnLst>
              <a:rect l="l" t="t" r="r" b="b"/>
              <a:pathLst>
                <a:path w="999" h="1012">
                  <a:moveTo>
                    <a:pt x="-1698" y="-561"/>
                  </a:moveTo>
                  <a:cubicBezTo>
                    <a:pt x="-2216" y="-647"/>
                    <a:pt x="-2611" y="-1054"/>
                    <a:pt x="-2697" y="-1573"/>
                  </a:cubicBezTo>
                  <a:cubicBezTo>
                    <a:pt x="-2179" y="-1486"/>
                    <a:pt x="-1784" y="-1079"/>
                    <a:pt x="-1698" y="-561"/>
                  </a:cubicBezTo>
                  <a:close/>
                </a:path>
              </a:pathLst>
            </a:custGeom>
            <a:solidFill>
              <a:srgbClr val="020202"/>
            </a:solidFill>
            <a:ln w="1231" cap="flat">
              <a:noFill/>
              <a:prstDash val="solid"/>
              <a:miter/>
            </a:ln>
          </p:spPr>
          <p:txBody>
            <a:bodyPr rtlCol="0" anchor="ctr"/>
            <a:lstStyle/>
            <a:p>
              <a:endParaRPr lang="es-CO"/>
            </a:p>
          </p:txBody>
        </p:sp>
        <p:sp>
          <p:nvSpPr>
            <p:cNvPr id="751" name="Freeform: Shape 750">
              <a:extLst>
                <a:ext uri="{FF2B5EF4-FFF2-40B4-BE49-F238E27FC236}">
                  <a16:creationId xmlns:a16="http://schemas.microsoft.com/office/drawing/2014/main" id="{708DEF67-4912-3DBE-6458-2B4128C4C4C1}"/>
                </a:ext>
              </a:extLst>
            </p:cNvPr>
            <p:cNvSpPr/>
            <p:nvPr/>
          </p:nvSpPr>
          <p:spPr>
            <a:xfrm>
              <a:off x="-844383" y="6503754"/>
              <a:ext cx="1085" cy="851"/>
            </a:xfrm>
            <a:custGeom>
              <a:avLst/>
              <a:gdLst>
                <a:gd name="connsiteX0" fmla="*/ -1611 w 1085"/>
                <a:gd name="connsiteY0" fmla="*/ -721 h 851"/>
                <a:gd name="connsiteX1" fmla="*/ -2697 w 1085"/>
                <a:gd name="connsiteY1" fmla="*/ -1573 h 851"/>
                <a:gd name="connsiteX2" fmla="*/ -1611 w 1085"/>
                <a:gd name="connsiteY2" fmla="*/ -721 h 851"/>
              </a:gdLst>
              <a:ahLst/>
              <a:cxnLst>
                <a:cxn ang="0">
                  <a:pos x="connsiteX0" y="connsiteY0"/>
                </a:cxn>
                <a:cxn ang="0">
                  <a:pos x="connsiteX1" y="connsiteY1"/>
                </a:cxn>
                <a:cxn ang="0">
                  <a:pos x="connsiteX2" y="connsiteY2"/>
                </a:cxn>
              </a:cxnLst>
              <a:rect l="l" t="t" r="r" b="b"/>
              <a:pathLst>
                <a:path w="1085" h="851">
                  <a:moveTo>
                    <a:pt x="-1611" y="-721"/>
                  </a:moveTo>
                  <a:cubicBezTo>
                    <a:pt x="-2130" y="-721"/>
                    <a:pt x="-2574" y="-1079"/>
                    <a:pt x="-2697" y="-1573"/>
                  </a:cubicBezTo>
                  <a:cubicBezTo>
                    <a:pt x="-2204" y="-1511"/>
                    <a:pt x="-1796" y="-1178"/>
                    <a:pt x="-1611" y="-721"/>
                  </a:cubicBezTo>
                  <a:close/>
                </a:path>
              </a:pathLst>
            </a:custGeom>
            <a:solidFill>
              <a:srgbClr val="020202"/>
            </a:solidFill>
            <a:ln w="1231" cap="flat">
              <a:noFill/>
              <a:prstDash val="solid"/>
              <a:miter/>
            </a:ln>
          </p:spPr>
          <p:txBody>
            <a:bodyPr rtlCol="0" anchor="ctr"/>
            <a:lstStyle/>
            <a:p>
              <a:endParaRPr lang="es-CO"/>
            </a:p>
          </p:txBody>
        </p:sp>
        <p:sp>
          <p:nvSpPr>
            <p:cNvPr id="752" name="Freeform: Shape 751">
              <a:extLst>
                <a:ext uri="{FF2B5EF4-FFF2-40B4-BE49-F238E27FC236}">
                  <a16:creationId xmlns:a16="http://schemas.microsoft.com/office/drawing/2014/main" id="{5D0B8192-BDB5-C052-594F-75081BB4ED86}"/>
                </a:ext>
              </a:extLst>
            </p:cNvPr>
            <p:cNvSpPr/>
            <p:nvPr/>
          </p:nvSpPr>
          <p:spPr>
            <a:xfrm>
              <a:off x="-802333" y="6536671"/>
              <a:ext cx="1011" cy="999"/>
            </a:xfrm>
            <a:custGeom>
              <a:avLst/>
              <a:gdLst>
                <a:gd name="connsiteX0" fmla="*/ -1685 w 1011"/>
                <a:gd name="connsiteY0" fmla="*/ -573 h 999"/>
                <a:gd name="connsiteX1" fmla="*/ -2697 w 1011"/>
                <a:gd name="connsiteY1" fmla="*/ -1573 h 999"/>
                <a:gd name="connsiteX2" fmla="*/ -1685 w 1011"/>
                <a:gd name="connsiteY2" fmla="*/ -573 h 999"/>
              </a:gdLst>
              <a:ahLst/>
              <a:cxnLst>
                <a:cxn ang="0">
                  <a:pos x="connsiteX0" y="connsiteY0"/>
                </a:cxn>
                <a:cxn ang="0">
                  <a:pos x="connsiteX1" y="connsiteY1"/>
                </a:cxn>
                <a:cxn ang="0">
                  <a:pos x="connsiteX2" y="connsiteY2"/>
                </a:cxn>
              </a:cxnLst>
              <a:rect l="l" t="t" r="r" b="b"/>
              <a:pathLst>
                <a:path w="1011" h="999">
                  <a:moveTo>
                    <a:pt x="-1685" y="-573"/>
                  </a:moveTo>
                  <a:cubicBezTo>
                    <a:pt x="-2204" y="-660"/>
                    <a:pt x="-2611" y="-1054"/>
                    <a:pt x="-2697" y="-1573"/>
                  </a:cubicBezTo>
                  <a:cubicBezTo>
                    <a:pt x="-2179" y="-1487"/>
                    <a:pt x="-1772" y="-1092"/>
                    <a:pt x="-1685" y="-573"/>
                  </a:cubicBezTo>
                  <a:close/>
                </a:path>
              </a:pathLst>
            </a:custGeom>
            <a:solidFill>
              <a:srgbClr val="020202"/>
            </a:solidFill>
            <a:ln w="1231" cap="flat">
              <a:noFill/>
              <a:prstDash val="solid"/>
              <a:miter/>
            </a:ln>
          </p:spPr>
          <p:txBody>
            <a:bodyPr rtlCol="0" anchor="ctr"/>
            <a:lstStyle/>
            <a:p>
              <a:endParaRPr lang="es-CO"/>
            </a:p>
          </p:txBody>
        </p:sp>
        <p:sp>
          <p:nvSpPr>
            <p:cNvPr id="753" name="Freeform: Shape 752">
              <a:extLst>
                <a:ext uri="{FF2B5EF4-FFF2-40B4-BE49-F238E27FC236}">
                  <a16:creationId xmlns:a16="http://schemas.microsoft.com/office/drawing/2014/main" id="{D175D6A3-70F5-459C-F9A7-9955752E3AD3}"/>
                </a:ext>
              </a:extLst>
            </p:cNvPr>
            <p:cNvSpPr/>
            <p:nvPr/>
          </p:nvSpPr>
          <p:spPr>
            <a:xfrm>
              <a:off x="-803246" y="6535758"/>
              <a:ext cx="1011" cy="999"/>
            </a:xfrm>
            <a:custGeom>
              <a:avLst/>
              <a:gdLst>
                <a:gd name="connsiteX0" fmla="*/ -1685 w 1011"/>
                <a:gd name="connsiteY0" fmla="*/ -573 h 999"/>
                <a:gd name="connsiteX1" fmla="*/ -2697 w 1011"/>
                <a:gd name="connsiteY1" fmla="*/ -1573 h 999"/>
                <a:gd name="connsiteX2" fmla="*/ -1685 w 1011"/>
                <a:gd name="connsiteY2" fmla="*/ -573 h 999"/>
              </a:gdLst>
              <a:ahLst/>
              <a:cxnLst>
                <a:cxn ang="0">
                  <a:pos x="connsiteX0" y="connsiteY0"/>
                </a:cxn>
                <a:cxn ang="0">
                  <a:pos x="connsiteX1" y="connsiteY1"/>
                </a:cxn>
                <a:cxn ang="0">
                  <a:pos x="connsiteX2" y="connsiteY2"/>
                </a:cxn>
              </a:cxnLst>
              <a:rect l="l" t="t" r="r" b="b"/>
              <a:pathLst>
                <a:path w="1011" h="999">
                  <a:moveTo>
                    <a:pt x="-1685" y="-573"/>
                  </a:moveTo>
                  <a:cubicBezTo>
                    <a:pt x="-2204" y="-660"/>
                    <a:pt x="-2611" y="-1054"/>
                    <a:pt x="-2697" y="-1573"/>
                  </a:cubicBezTo>
                  <a:cubicBezTo>
                    <a:pt x="-2179" y="-1487"/>
                    <a:pt x="-1772" y="-1092"/>
                    <a:pt x="-1685" y="-573"/>
                  </a:cubicBezTo>
                  <a:close/>
                </a:path>
              </a:pathLst>
            </a:custGeom>
            <a:solidFill>
              <a:srgbClr val="020202"/>
            </a:solidFill>
            <a:ln w="1231" cap="flat">
              <a:noFill/>
              <a:prstDash val="solid"/>
              <a:miter/>
            </a:ln>
          </p:spPr>
          <p:txBody>
            <a:bodyPr rtlCol="0" anchor="ctr"/>
            <a:lstStyle/>
            <a:p>
              <a:endParaRPr lang="es-CO"/>
            </a:p>
          </p:txBody>
        </p:sp>
        <p:sp>
          <p:nvSpPr>
            <p:cNvPr id="754" name="Freeform: Shape 753">
              <a:extLst>
                <a:ext uri="{FF2B5EF4-FFF2-40B4-BE49-F238E27FC236}">
                  <a16:creationId xmlns:a16="http://schemas.microsoft.com/office/drawing/2014/main" id="{2852AA24-DD46-CB1B-5B89-25F10A91C413}"/>
                </a:ext>
              </a:extLst>
            </p:cNvPr>
            <p:cNvSpPr/>
            <p:nvPr/>
          </p:nvSpPr>
          <p:spPr>
            <a:xfrm>
              <a:off x="-804172" y="6534844"/>
              <a:ext cx="1024" cy="999"/>
            </a:xfrm>
            <a:custGeom>
              <a:avLst/>
              <a:gdLst>
                <a:gd name="connsiteX0" fmla="*/ -1673 w 1024"/>
                <a:gd name="connsiteY0" fmla="*/ -573 h 999"/>
                <a:gd name="connsiteX1" fmla="*/ -2697 w 1024"/>
                <a:gd name="connsiteY1" fmla="*/ -1573 h 999"/>
                <a:gd name="connsiteX2" fmla="*/ -1673 w 1024"/>
                <a:gd name="connsiteY2" fmla="*/ -573 h 999"/>
              </a:gdLst>
              <a:ahLst/>
              <a:cxnLst>
                <a:cxn ang="0">
                  <a:pos x="connsiteX0" y="connsiteY0"/>
                </a:cxn>
                <a:cxn ang="0">
                  <a:pos x="connsiteX1" y="connsiteY1"/>
                </a:cxn>
                <a:cxn ang="0">
                  <a:pos x="connsiteX2" y="connsiteY2"/>
                </a:cxn>
              </a:cxnLst>
              <a:rect l="l" t="t" r="r" b="b"/>
              <a:pathLst>
                <a:path w="1024" h="999">
                  <a:moveTo>
                    <a:pt x="-1673" y="-573"/>
                  </a:moveTo>
                  <a:cubicBezTo>
                    <a:pt x="-2204" y="-635"/>
                    <a:pt x="-2623" y="-1042"/>
                    <a:pt x="-2697" y="-1573"/>
                  </a:cubicBezTo>
                  <a:cubicBezTo>
                    <a:pt x="-2179" y="-1487"/>
                    <a:pt x="-1772" y="-1092"/>
                    <a:pt x="-1673" y="-573"/>
                  </a:cubicBezTo>
                  <a:close/>
                </a:path>
              </a:pathLst>
            </a:custGeom>
            <a:solidFill>
              <a:srgbClr val="020202"/>
            </a:solidFill>
            <a:ln w="1231" cap="flat">
              <a:noFill/>
              <a:prstDash val="solid"/>
              <a:miter/>
            </a:ln>
          </p:spPr>
          <p:txBody>
            <a:bodyPr rtlCol="0" anchor="ctr"/>
            <a:lstStyle/>
            <a:p>
              <a:endParaRPr lang="es-CO"/>
            </a:p>
          </p:txBody>
        </p:sp>
        <p:sp>
          <p:nvSpPr>
            <p:cNvPr id="755" name="Freeform: Shape 754">
              <a:extLst>
                <a:ext uri="{FF2B5EF4-FFF2-40B4-BE49-F238E27FC236}">
                  <a16:creationId xmlns:a16="http://schemas.microsoft.com/office/drawing/2014/main" id="{492E5A6D-3C1B-0E21-902F-8D1FDAFAFDC0}"/>
                </a:ext>
              </a:extLst>
            </p:cNvPr>
            <p:cNvSpPr/>
            <p:nvPr/>
          </p:nvSpPr>
          <p:spPr>
            <a:xfrm>
              <a:off x="-805110" y="6533956"/>
              <a:ext cx="1036" cy="987"/>
            </a:xfrm>
            <a:custGeom>
              <a:avLst/>
              <a:gdLst>
                <a:gd name="connsiteX0" fmla="*/ -1661 w 1036"/>
                <a:gd name="connsiteY0" fmla="*/ -586 h 987"/>
                <a:gd name="connsiteX1" fmla="*/ -2697 w 1036"/>
                <a:gd name="connsiteY1" fmla="*/ -1573 h 987"/>
                <a:gd name="connsiteX2" fmla="*/ -1661 w 1036"/>
                <a:gd name="connsiteY2" fmla="*/ -586 h 987"/>
              </a:gdLst>
              <a:ahLst/>
              <a:cxnLst>
                <a:cxn ang="0">
                  <a:pos x="connsiteX0" y="connsiteY0"/>
                </a:cxn>
                <a:cxn ang="0">
                  <a:pos x="connsiteX1" y="connsiteY1"/>
                </a:cxn>
                <a:cxn ang="0">
                  <a:pos x="connsiteX2" y="connsiteY2"/>
                </a:cxn>
              </a:cxnLst>
              <a:rect l="l" t="t" r="r" b="b"/>
              <a:pathLst>
                <a:path w="1036" h="987">
                  <a:moveTo>
                    <a:pt x="-1661" y="-586"/>
                  </a:moveTo>
                  <a:cubicBezTo>
                    <a:pt x="-2179" y="-660"/>
                    <a:pt x="-2599" y="-1055"/>
                    <a:pt x="-2697" y="-1573"/>
                  </a:cubicBezTo>
                  <a:cubicBezTo>
                    <a:pt x="-2167" y="-1524"/>
                    <a:pt x="-1735" y="-1116"/>
                    <a:pt x="-1661" y="-586"/>
                  </a:cubicBezTo>
                  <a:close/>
                </a:path>
              </a:pathLst>
            </a:custGeom>
            <a:solidFill>
              <a:srgbClr val="020202"/>
            </a:solidFill>
            <a:ln w="1231" cap="flat">
              <a:noFill/>
              <a:prstDash val="solid"/>
              <a:miter/>
            </a:ln>
          </p:spPr>
          <p:txBody>
            <a:bodyPr rtlCol="0" anchor="ctr"/>
            <a:lstStyle/>
            <a:p>
              <a:endParaRPr lang="es-CO"/>
            </a:p>
          </p:txBody>
        </p:sp>
        <p:sp>
          <p:nvSpPr>
            <p:cNvPr id="756" name="Freeform: Shape 755">
              <a:extLst>
                <a:ext uri="{FF2B5EF4-FFF2-40B4-BE49-F238E27FC236}">
                  <a16:creationId xmlns:a16="http://schemas.microsoft.com/office/drawing/2014/main" id="{000ED400-B4D7-49F4-6450-C38B3D2CC13F}"/>
                </a:ext>
              </a:extLst>
            </p:cNvPr>
            <p:cNvSpPr/>
            <p:nvPr/>
          </p:nvSpPr>
          <p:spPr>
            <a:xfrm>
              <a:off x="-811404" y="6528402"/>
              <a:ext cx="1012" cy="900"/>
            </a:xfrm>
            <a:custGeom>
              <a:avLst/>
              <a:gdLst>
                <a:gd name="connsiteX0" fmla="*/ -1685 w 1012"/>
                <a:gd name="connsiteY0" fmla="*/ -672 h 900"/>
                <a:gd name="connsiteX1" fmla="*/ -2697 w 1012"/>
                <a:gd name="connsiteY1" fmla="*/ -1573 h 900"/>
              </a:gdLst>
              <a:ahLst/>
              <a:cxnLst>
                <a:cxn ang="0">
                  <a:pos x="connsiteX0" y="connsiteY0"/>
                </a:cxn>
                <a:cxn ang="0">
                  <a:pos x="connsiteX1" y="connsiteY1"/>
                </a:cxn>
              </a:cxnLst>
              <a:rect l="l" t="t" r="r" b="b"/>
              <a:pathLst>
                <a:path w="1012" h="900">
                  <a:moveTo>
                    <a:pt x="-1685" y="-672"/>
                  </a:moveTo>
                  <a:cubicBezTo>
                    <a:pt x="-2179" y="-721"/>
                    <a:pt x="-2586" y="-1092"/>
                    <a:pt x="-2697" y="-1573"/>
                  </a:cubicBezTo>
                  <a:close/>
                </a:path>
              </a:pathLst>
            </a:custGeom>
            <a:solidFill>
              <a:srgbClr val="020202"/>
            </a:solidFill>
            <a:ln w="1231" cap="flat">
              <a:noFill/>
              <a:prstDash val="solid"/>
              <a:miter/>
            </a:ln>
          </p:spPr>
          <p:txBody>
            <a:bodyPr rtlCol="0" anchor="ctr"/>
            <a:lstStyle/>
            <a:p>
              <a:endParaRPr lang="es-CO"/>
            </a:p>
          </p:txBody>
        </p:sp>
        <p:sp>
          <p:nvSpPr>
            <p:cNvPr id="757" name="Freeform: Shape 756">
              <a:extLst>
                <a:ext uri="{FF2B5EF4-FFF2-40B4-BE49-F238E27FC236}">
                  <a16:creationId xmlns:a16="http://schemas.microsoft.com/office/drawing/2014/main" id="{716DB774-5F78-0DB3-3065-37B115EB5B9D}"/>
                </a:ext>
              </a:extLst>
            </p:cNvPr>
            <p:cNvSpPr/>
            <p:nvPr/>
          </p:nvSpPr>
          <p:spPr>
            <a:xfrm>
              <a:off x="-812392" y="6527538"/>
              <a:ext cx="1049" cy="925"/>
            </a:xfrm>
            <a:custGeom>
              <a:avLst/>
              <a:gdLst>
                <a:gd name="connsiteX0" fmla="*/ -1648 w 1049"/>
                <a:gd name="connsiteY0" fmla="*/ -647 h 925"/>
                <a:gd name="connsiteX1" fmla="*/ -2697 w 1049"/>
                <a:gd name="connsiteY1" fmla="*/ -1573 h 925"/>
                <a:gd name="connsiteX2" fmla="*/ -1648 w 1049"/>
                <a:gd name="connsiteY2" fmla="*/ -647 h 925"/>
              </a:gdLst>
              <a:ahLst/>
              <a:cxnLst>
                <a:cxn ang="0">
                  <a:pos x="connsiteX0" y="connsiteY0"/>
                </a:cxn>
                <a:cxn ang="0">
                  <a:pos x="connsiteX1" y="connsiteY1"/>
                </a:cxn>
                <a:cxn ang="0">
                  <a:pos x="connsiteX2" y="connsiteY2"/>
                </a:cxn>
              </a:cxnLst>
              <a:rect l="l" t="t" r="r" b="b"/>
              <a:pathLst>
                <a:path w="1049" h="925">
                  <a:moveTo>
                    <a:pt x="-1648" y="-647"/>
                  </a:moveTo>
                  <a:cubicBezTo>
                    <a:pt x="-2154" y="-709"/>
                    <a:pt x="-2574" y="-1079"/>
                    <a:pt x="-2697" y="-1573"/>
                  </a:cubicBezTo>
                  <a:cubicBezTo>
                    <a:pt x="-2191" y="-1511"/>
                    <a:pt x="-1772" y="-1141"/>
                    <a:pt x="-1648" y="-647"/>
                  </a:cubicBezTo>
                  <a:close/>
                </a:path>
              </a:pathLst>
            </a:custGeom>
            <a:solidFill>
              <a:srgbClr val="020202"/>
            </a:solidFill>
            <a:ln w="1231" cap="flat">
              <a:noFill/>
              <a:prstDash val="solid"/>
              <a:miter/>
            </a:ln>
          </p:spPr>
          <p:txBody>
            <a:bodyPr rtlCol="0" anchor="ctr"/>
            <a:lstStyle/>
            <a:p>
              <a:endParaRPr lang="es-CO"/>
            </a:p>
          </p:txBody>
        </p:sp>
        <p:sp>
          <p:nvSpPr>
            <p:cNvPr id="758" name="Freeform: Shape 757">
              <a:extLst>
                <a:ext uri="{FF2B5EF4-FFF2-40B4-BE49-F238E27FC236}">
                  <a16:creationId xmlns:a16="http://schemas.microsoft.com/office/drawing/2014/main" id="{65F80BBB-C0C7-E73E-1E28-21D3D6DDECD4}"/>
                </a:ext>
              </a:extLst>
            </p:cNvPr>
            <p:cNvSpPr/>
            <p:nvPr/>
          </p:nvSpPr>
          <p:spPr>
            <a:xfrm>
              <a:off x="-816070" y="6524810"/>
              <a:ext cx="1098" cy="876"/>
            </a:xfrm>
            <a:custGeom>
              <a:avLst/>
              <a:gdLst>
                <a:gd name="connsiteX0" fmla="*/ -1599 w 1098"/>
                <a:gd name="connsiteY0" fmla="*/ -697 h 876"/>
                <a:gd name="connsiteX1" fmla="*/ -2697 w 1098"/>
                <a:gd name="connsiteY1" fmla="*/ -1573 h 876"/>
                <a:gd name="connsiteX2" fmla="*/ -1599 w 1098"/>
                <a:gd name="connsiteY2" fmla="*/ -697 h 876"/>
              </a:gdLst>
              <a:ahLst/>
              <a:cxnLst>
                <a:cxn ang="0">
                  <a:pos x="connsiteX0" y="connsiteY0"/>
                </a:cxn>
                <a:cxn ang="0">
                  <a:pos x="connsiteX1" y="connsiteY1"/>
                </a:cxn>
                <a:cxn ang="0">
                  <a:pos x="connsiteX2" y="connsiteY2"/>
                </a:cxn>
              </a:cxnLst>
              <a:rect l="l" t="t" r="r" b="b"/>
              <a:pathLst>
                <a:path w="1098" h="876">
                  <a:moveTo>
                    <a:pt x="-1599" y="-697"/>
                  </a:moveTo>
                  <a:cubicBezTo>
                    <a:pt x="-2117" y="-734"/>
                    <a:pt x="-2549" y="-1079"/>
                    <a:pt x="-2697" y="-1573"/>
                  </a:cubicBezTo>
                  <a:cubicBezTo>
                    <a:pt x="-2179" y="-1536"/>
                    <a:pt x="-1747" y="-1190"/>
                    <a:pt x="-1599" y="-697"/>
                  </a:cubicBezTo>
                  <a:close/>
                </a:path>
              </a:pathLst>
            </a:custGeom>
            <a:solidFill>
              <a:srgbClr val="020202"/>
            </a:solidFill>
            <a:ln w="1231" cap="flat">
              <a:noFill/>
              <a:prstDash val="solid"/>
              <a:miter/>
            </a:ln>
          </p:spPr>
          <p:txBody>
            <a:bodyPr rtlCol="0" anchor="ctr"/>
            <a:lstStyle/>
            <a:p>
              <a:endParaRPr lang="es-CO"/>
            </a:p>
          </p:txBody>
        </p:sp>
        <p:sp>
          <p:nvSpPr>
            <p:cNvPr id="759" name="Freeform: Shape 758">
              <a:extLst>
                <a:ext uri="{FF2B5EF4-FFF2-40B4-BE49-F238E27FC236}">
                  <a16:creationId xmlns:a16="http://schemas.microsoft.com/office/drawing/2014/main" id="{4DFC07DA-1E59-274A-6EA5-F360419F994D}"/>
                </a:ext>
              </a:extLst>
            </p:cNvPr>
            <p:cNvSpPr/>
            <p:nvPr/>
          </p:nvSpPr>
          <p:spPr>
            <a:xfrm>
              <a:off x="-818785" y="6522971"/>
              <a:ext cx="1086" cy="839"/>
            </a:xfrm>
            <a:custGeom>
              <a:avLst/>
              <a:gdLst>
                <a:gd name="connsiteX0" fmla="*/ -1611 w 1086"/>
                <a:gd name="connsiteY0" fmla="*/ -734 h 839"/>
                <a:gd name="connsiteX1" fmla="*/ -2697 w 1086"/>
                <a:gd name="connsiteY1" fmla="*/ -1573 h 839"/>
                <a:gd name="connsiteX2" fmla="*/ -1611 w 1086"/>
                <a:gd name="connsiteY2" fmla="*/ -734 h 839"/>
              </a:gdLst>
              <a:ahLst/>
              <a:cxnLst>
                <a:cxn ang="0">
                  <a:pos x="connsiteX0" y="connsiteY0"/>
                </a:cxn>
                <a:cxn ang="0">
                  <a:pos x="connsiteX1" y="connsiteY1"/>
                </a:cxn>
                <a:cxn ang="0">
                  <a:pos x="connsiteX2" y="connsiteY2"/>
                </a:cxn>
              </a:cxnLst>
              <a:rect l="l" t="t" r="r" b="b"/>
              <a:pathLst>
                <a:path w="1086" h="839">
                  <a:moveTo>
                    <a:pt x="-1611" y="-734"/>
                  </a:moveTo>
                  <a:cubicBezTo>
                    <a:pt x="-2117" y="-734"/>
                    <a:pt x="-2574" y="-1079"/>
                    <a:pt x="-2697" y="-1573"/>
                  </a:cubicBezTo>
                  <a:cubicBezTo>
                    <a:pt x="-2204" y="-1524"/>
                    <a:pt x="-1784" y="-1190"/>
                    <a:pt x="-1611" y="-734"/>
                  </a:cubicBezTo>
                  <a:close/>
                </a:path>
              </a:pathLst>
            </a:custGeom>
            <a:solidFill>
              <a:srgbClr val="020202"/>
            </a:solidFill>
            <a:ln w="1231" cap="flat">
              <a:noFill/>
              <a:prstDash val="solid"/>
              <a:miter/>
            </a:ln>
          </p:spPr>
          <p:txBody>
            <a:bodyPr rtlCol="0" anchor="ctr"/>
            <a:lstStyle/>
            <a:p>
              <a:endParaRPr lang="es-CO"/>
            </a:p>
          </p:txBody>
        </p:sp>
        <p:sp>
          <p:nvSpPr>
            <p:cNvPr id="760" name="Freeform: Shape 759">
              <a:extLst>
                <a:ext uri="{FF2B5EF4-FFF2-40B4-BE49-F238E27FC236}">
                  <a16:creationId xmlns:a16="http://schemas.microsoft.com/office/drawing/2014/main" id="{BC360281-631A-5AD8-29FA-13D2F76DC4BF}"/>
                </a:ext>
              </a:extLst>
            </p:cNvPr>
            <p:cNvSpPr/>
            <p:nvPr/>
          </p:nvSpPr>
          <p:spPr>
            <a:xfrm>
              <a:off x="-825153" y="6517442"/>
              <a:ext cx="1036" cy="913"/>
            </a:xfrm>
            <a:custGeom>
              <a:avLst/>
              <a:gdLst>
                <a:gd name="connsiteX0" fmla="*/ -1661 w 1036"/>
                <a:gd name="connsiteY0" fmla="*/ -660 h 913"/>
                <a:gd name="connsiteX1" fmla="*/ -2697 w 1036"/>
                <a:gd name="connsiteY1" fmla="*/ -1573 h 913"/>
                <a:gd name="connsiteX2" fmla="*/ -1661 w 1036"/>
                <a:gd name="connsiteY2" fmla="*/ -660 h 913"/>
              </a:gdLst>
              <a:ahLst/>
              <a:cxnLst>
                <a:cxn ang="0">
                  <a:pos x="connsiteX0" y="connsiteY0"/>
                </a:cxn>
                <a:cxn ang="0">
                  <a:pos x="connsiteX1" y="connsiteY1"/>
                </a:cxn>
                <a:cxn ang="0">
                  <a:pos x="connsiteX2" y="connsiteY2"/>
                </a:cxn>
              </a:cxnLst>
              <a:rect l="l" t="t" r="r" b="b"/>
              <a:pathLst>
                <a:path w="1036" h="913">
                  <a:moveTo>
                    <a:pt x="-1661" y="-660"/>
                  </a:moveTo>
                  <a:cubicBezTo>
                    <a:pt x="-2154" y="-721"/>
                    <a:pt x="-2574" y="-1092"/>
                    <a:pt x="-2697" y="-1573"/>
                  </a:cubicBezTo>
                  <a:cubicBezTo>
                    <a:pt x="-2216" y="-1474"/>
                    <a:pt x="-1821" y="-1129"/>
                    <a:pt x="-1661" y="-660"/>
                  </a:cubicBezTo>
                  <a:close/>
                </a:path>
              </a:pathLst>
            </a:custGeom>
            <a:solidFill>
              <a:srgbClr val="020202"/>
            </a:solidFill>
            <a:ln w="1231" cap="flat">
              <a:noFill/>
              <a:prstDash val="solid"/>
              <a:miter/>
            </a:ln>
          </p:spPr>
          <p:txBody>
            <a:bodyPr rtlCol="0" anchor="ctr"/>
            <a:lstStyle/>
            <a:p>
              <a:endParaRPr lang="es-CO"/>
            </a:p>
          </p:txBody>
        </p:sp>
        <p:sp>
          <p:nvSpPr>
            <p:cNvPr id="761" name="Freeform: Shape 760">
              <a:extLst>
                <a:ext uri="{FF2B5EF4-FFF2-40B4-BE49-F238E27FC236}">
                  <a16:creationId xmlns:a16="http://schemas.microsoft.com/office/drawing/2014/main" id="{CDE357EA-F2FF-A63E-C2EA-87502F39C86E}"/>
                </a:ext>
              </a:extLst>
            </p:cNvPr>
            <p:cNvSpPr/>
            <p:nvPr/>
          </p:nvSpPr>
          <p:spPr>
            <a:xfrm>
              <a:off x="-826128" y="6516603"/>
              <a:ext cx="1061" cy="938"/>
            </a:xfrm>
            <a:custGeom>
              <a:avLst/>
              <a:gdLst>
                <a:gd name="connsiteX0" fmla="*/ -1636 w 1061"/>
                <a:gd name="connsiteY0" fmla="*/ -635 h 938"/>
                <a:gd name="connsiteX1" fmla="*/ -2697 w 1061"/>
                <a:gd name="connsiteY1" fmla="*/ -1573 h 938"/>
                <a:gd name="connsiteX2" fmla="*/ -1636 w 1061"/>
                <a:gd name="connsiteY2" fmla="*/ -635 h 938"/>
              </a:gdLst>
              <a:ahLst/>
              <a:cxnLst>
                <a:cxn ang="0">
                  <a:pos x="connsiteX0" y="connsiteY0"/>
                </a:cxn>
                <a:cxn ang="0">
                  <a:pos x="connsiteX1" y="connsiteY1"/>
                </a:cxn>
                <a:cxn ang="0">
                  <a:pos x="connsiteX2" y="connsiteY2"/>
                </a:cxn>
              </a:cxnLst>
              <a:rect l="l" t="t" r="r" b="b"/>
              <a:pathLst>
                <a:path w="1061" h="938">
                  <a:moveTo>
                    <a:pt x="-1636" y="-635"/>
                  </a:moveTo>
                  <a:cubicBezTo>
                    <a:pt x="-2154" y="-697"/>
                    <a:pt x="-2574" y="-1067"/>
                    <a:pt x="-2697" y="-1573"/>
                  </a:cubicBezTo>
                  <a:cubicBezTo>
                    <a:pt x="-2179" y="-1511"/>
                    <a:pt x="-1759" y="-1141"/>
                    <a:pt x="-1636" y="-635"/>
                  </a:cubicBezTo>
                  <a:close/>
                </a:path>
              </a:pathLst>
            </a:custGeom>
            <a:solidFill>
              <a:srgbClr val="020202"/>
            </a:solidFill>
            <a:ln w="1231" cap="flat">
              <a:noFill/>
              <a:prstDash val="solid"/>
              <a:miter/>
            </a:ln>
          </p:spPr>
          <p:txBody>
            <a:bodyPr rtlCol="0" anchor="ctr"/>
            <a:lstStyle/>
            <a:p>
              <a:endParaRPr lang="es-CO"/>
            </a:p>
          </p:txBody>
        </p:sp>
        <p:sp>
          <p:nvSpPr>
            <p:cNvPr id="762" name="Freeform: Shape 761">
              <a:extLst>
                <a:ext uri="{FF2B5EF4-FFF2-40B4-BE49-F238E27FC236}">
                  <a16:creationId xmlns:a16="http://schemas.microsoft.com/office/drawing/2014/main" id="{ECE0B534-4E5E-8231-E030-31F9A8414E69}"/>
                </a:ext>
              </a:extLst>
            </p:cNvPr>
            <p:cNvSpPr/>
            <p:nvPr/>
          </p:nvSpPr>
          <p:spPr>
            <a:xfrm>
              <a:off x="-746437" y="7244242"/>
              <a:ext cx="146318" cy="349323"/>
            </a:xfrm>
            <a:custGeom>
              <a:avLst/>
              <a:gdLst>
                <a:gd name="connsiteX0" fmla="*/ 1933 w 146318"/>
                <a:gd name="connsiteY0" fmla="*/ 347692 h 349323"/>
                <a:gd name="connsiteX1" fmla="*/ 378 w 146318"/>
                <a:gd name="connsiteY1" fmla="*/ 344927 h 349323"/>
                <a:gd name="connsiteX2" fmla="*/ -2646 w 146318"/>
                <a:gd name="connsiteY2" fmla="*/ 334844 h 349323"/>
                <a:gd name="connsiteX3" fmla="*/ 2711 w 146318"/>
                <a:gd name="connsiteY3" fmla="*/ 325883 h 349323"/>
                <a:gd name="connsiteX4" fmla="*/ 9326 w 146318"/>
                <a:gd name="connsiteY4" fmla="*/ 322835 h 349323"/>
                <a:gd name="connsiteX5" fmla="*/ 42415 w 146318"/>
                <a:gd name="connsiteY5" fmla="*/ 304075 h 349323"/>
                <a:gd name="connsiteX6" fmla="*/ 55153 w 146318"/>
                <a:gd name="connsiteY6" fmla="*/ 293090 h 349323"/>
                <a:gd name="connsiteX7" fmla="*/ 72592 w 146318"/>
                <a:gd name="connsiteY7" fmla="*/ 269837 h 349323"/>
                <a:gd name="connsiteX8" fmla="*/ 83268 w 146318"/>
                <a:gd name="connsiteY8" fmla="*/ 239056 h 349323"/>
                <a:gd name="connsiteX9" fmla="*/ 86712 w 146318"/>
                <a:gd name="connsiteY9" fmla="*/ 220777 h 349323"/>
                <a:gd name="connsiteX10" fmla="*/ 87872 w 146318"/>
                <a:gd name="connsiteY10" fmla="*/ 209040 h 349323"/>
                <a:gd name="connsiteX11" fmla="*/ 89489 w 146318"/>
                <a:gd name="connsiteY11" fmla="*/ 182294 h 349323"/>
                <a:gd name="connsiteX12" fmla="*/ 93537 w 146318"/>
                <a:gd name="connsiteY12" fmla="*/ 150810 h 349323"/>
                <a:gd name="connsiteX13" fmla="*/ 99152 w 146318"/>
                <a:gd name="connsiteY13" fmla="*/ 123237 h 349323"/>
                <a:gd name="connsiteX14" fmla="*/ 105941 w 146318"/>
                <a:gd name="connsiteY14" fmla="*/ 90358 h 349323"/>
                <a:gd name="connsiteX15" fmla="*/ 111680 w 146318"/>
                <a:gd name="connsiteY15" fmla="*/ 54565 h 349323"/>
                <a:gd name="connsiteX16" fmla="*/ 122492 w 146318"/>
                <a:gd name="connsiteY16" fmla="*/ 18909 h 349323"/>
                <a:gd name="connsiteX17" fmla="*/ 127712 w 146318"/>
                <a:gd name="connsiteY17" fmla="*/ 8307 h 349323"/>
                <a:gd name="connsiteX18" fmla="*/ 143621 w 146318"/>
                <a:gd name="connsiteY18" fmla="*/ -1567 h 349323"/>
                <a:gd name="connsiteX19" fmla="*/ 135834 w 146318"/>
                <a:gd name="connsiteY19" fmla="*/ 40779 h 349323"/>
                <a:gd name="connsiteX20" fmla="*/ 132452 w 146318"/>
                <a:gd name="connsiteY20" fmla="*/ 62723 h 349323"/>
                <a:gd name="connsiteX21" fmla="*/ 127515 w 146318"/>
                <a:gd name="connsiteY21" fmla="*/ 92209 h 349323"/>
                <a:gd name="connsiteX22" fmla="*/ 120665 w 146318"/>
                <a:gd name="connsiteY22" fmla="*/ 125965 h 349323"/>
                <a:gd name="connsiteX23" fmla="*/ 116468 w 146318"/>
                <a:gd name="connsiteY23" fmla="*/ 147786 h 349323"/>
                <a:gd name="connsiteX24" fmla="*/ 115506 w 146318"/>
                <a:gd name="connsiteY24" fmla="*/ 156314 h 349323"/>
                <a:gd name="connsiteX25" fmla="*/ 111988 w 146318"/>
                <a:gd name="connsiteY25" fmla="*/ 175025 h 349323"/>
                <a:gd name="connsiteX26" fmla="*/ 110655 w 146318"/>
                <a:gd name="connsiteY26" fmla="*/ 186738 h 349323"/>
                <a:gd name="connsiteX27" fmla="*/ 109619 w 146318"/>
                <a:gd name="connsiteY27" fmla="*/ 210817 h 349323"/>
                <a:gd name="connsiteX28" fmla="*/ 95746 w 146318"/>
                <a:gd name="connsiteY28" fmla="*/ 272158 h 349323"/>
                <a:gd name="connsiteX29" fmla="*/ 86181 w 146318"/>
                <a:gd name="connsiteY29" fmla="*/ 290313 h 349323"/>
                <a:gd name="connsiteX30" fmla="*/ 82836 w 146318"/>
                <a:gd name="connsiteY30" fmla="*/ 296262 h 349323"/>
                <a:gd name="connsiteX31" fmla="*/ 62188 w 146318"/>
                <a:gd name="connsiteY31" fmla="*/ 319108 h 349323"/>
                <a:gd name="connsiteX32" fmla="*/ 42169 w 146318"/>
                <a:gd name="connsiteY32" fmla="*/ 334054 h 349323"/>
                <a:gd name="connsiteX33" fmla="*/ 9622 w 146318"/>
                <a:gd name="connsiteY33" fmla="*/ 347556 h 349323"/>
                <a:gd name="connsiteX34" fmla="*/ 1933 w 146318"/>
                <a:gd name="connsiteY34" fmla="*/ 347692 h 349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46318" h="349323">
                  <a:moveTo>
                    <a:pt x="1933" y="347692"/>
                  </a:moveTo>
                  <a:cubicBezTo>
                    <a:pt x="1575" y="346692"/>
                    <a:pt x="1044" y="345754"/>
                    <a:pt x="378" y="344927"/>
                  </a:cubicBezTo>
                  <a:cubicBezTo>
                    <a:pt x="-2782" y="342163"/>
                    <a:pt x="-2806" y="338571"/>
                    <a:pt x="-2646" y="334844"/>
                  </a:cubicBezTo>
                  <a:cubicBezTo>
                    <a:pt x="-2621" y="331104"/>
                    <a:pt x="-572" y="327673"/>
                    <a:pt x="2711" y="325883"/>
                  </a:cubicBezTo>
                  <a:cubicBezTo>
                    <a:pt x="4796" y="324625"/>
                    <a:pt x="7018" y="323600"/>
                    <a:pt x="9326" y="322835"/>
                  </a:cubicBezTo>
                  <a:cubicBezTo>
                    <a:pt x="21668" y="318922"/>
                    <a:pt x="32381" y="312122"/>
                    <a:pt x="42415" y="304075"/>
                  </a:cubicBezTo>
                  <a:cubicBezTo>
                    <a:pt x="46797" y="300570"/>
                    <a:pt x="51326" y="297237"/>
                    <a:pt x="55153" y="293090"/>
                  </a:cubicBezTo>
                  <a:cubicBezTo>
                    <a:pt x="61830" y="286018"/>
                    <a:pt x="67680" y="278218"/>
                    <a:pt x="72592" y="269837"/>
                  </a:cubicBezTo>
                  <a:cubicBezTo>
                    <a:pt x="77862" y="260260"/>
                    <a:pt x="81479" y="249843"/>
                    <a:pt x="83268" y="239056"/>
                  </a:cubicBezTo>
                  <a:cubicBezTo>
                    <a:pt x="84391" y="232959"/>
                    <a:pt x="85737" y="226899"/>
                    <a:pt x="86712" y="220777"/>
                  </a:cubicBezTo>
                  <a:cubicBezTo>
                    <a:pt x="87329" y="216902"/>
                    <a:pt x="87452" y="212953"/>
                    <a:pt x="87872" y="209040"/>
                  </a:cubicBezTo>
                  <a:cubicBezTo>
                    <a:pt x="88822" y="200154"/>
                    <a:pt x="88834" y="191205"/>
                    <a:pt x="89489" y="182294"/>
                  </a:cubicBezTo>
                  <a:cubicBezTo>
                    <a:pt x="90266" y="171692"/>
                    <a:pt x="92093" y="161313"/>
                    <a:pt x="93537" y="150810"/>
                  </a:cubicBezTo>
                  <a:cubicBezTo>
                    <a:pt x="94833" y="141528"/>
                    <a:pt x="97079" y="132383"/>
                    <a:pt x="99152" y="123237"/>
                  </a:cubicBezTo>
                  <a:cubicBezTo>
                    <a:pt x="101621" y="112314"/>
                    <a:pt x="104472" y="101453"/>
                    <a:pt x="105941" y="90358"/>
                  </a:cubicBezTo>
                  <a:cubicBezTo>
                    <a:pt x="107545" y="78361"/>
                    <a:pt x="109162" y="66389"/>
                    <a:pt x="111680" y="54565"/>
                  </a:cubicBezTo>
                  <a:cubicBezTo>
                    <a:pt x="114124" y="42359"/>
                    <a:pt x="117740" y="30412"/>
                    <a:pt x="122492" y="18909"/>
                  </a:cubicBezTo>
                  <a:cubicBezTo>
                    <a:pt x="124034" y="15292"/>
                    <a:pt x="126095" y="11898"/>
                    <a:pt x="127712" y="8307"/>
                  </a:cubicBezTo>
                  <a:cubicBezTo>
                    <a:pt x="130810" y="1370"/>
                    <a:pt x="136179" y="-1728"/>
                    <a:pt x="143621" y="-1567"/>
                  </a:cubicBezTo>
                  <a:cubicBezTo>
                    <a:pt x="141474" y="12627"/>
                    <a:pt x="138438" y="26659"/>
                    <a:pt x="135834" y="40779"/>
                  </a:cubicBezTo>
                  <a:cubicBezTo>
                    <a:pt x="134488" y="48049"/>
                    <a:pt x="133464" y="55380"/>
                    <a:pt x="132452" y="62723"/>
                  </a:cubicBezTo>
                  <a:cubicBezTo>
                    <a:pt x="131094" y="72597"/>
                    <a:pt x="130526" y="82545"/>
                    <a:pt x="127515" y="92209"/>
                  </a:cubicBezTo>
                  <a:cubicBezTo>
                    <a:pt x="124170" y="103193"/>
                    <a:pt x="123294" y="114783"/>
                    <a:pt x="120665" y="125965"/>
                  </a:cubicBezTo>
                  <a:cubicBezTo>
                    <a:pt x="118962" y="133185"/>
                    <a:pt x="118098" y="140553"/>
                    <a:pt x="116468" y="147786"/>
                  </a:cubicBezTo>
                  <a:cubicBezTo>
                    <a:pt x="115839" y="150587"/>
                    <a:pt x="115518" y="153451"/>
                    <a:pt x="115506" y="156314"/>
                  </a:cubicBezTo>
                  <a:cubicBezTo>
                    <a:pt x="115506" y="162868"/>
                    <a:pt x="112791" y="168730"/>
                    <a:pt x="111988" y="175025"/>
                  </a:cubicBezTo>
                  <a:cubicBezTo>
                    <a:pt x="111495" y="178913"/>
                    <a:pt x="110347" y="182727"/>
                    <a:pt x="110655" y="186738"/>
                  </a:cubicBezTo>
                  <a:cubicBezTo>
                    <a:pt x="111272" y="194797"/>
                    <a:pt x="110371" y="202783"/>
                    <a:pt x="109619" y="210817"/>
                  </a:cubicBezTo>
                  <a:cubicBezTo>
                    <a:pt x="107632" y="231799"/>
                    <a:pt x="104015" y="252558"/>
                    <a:pt x="95746" y="272158"/>
                  </a:cubicBezTo>
                  <a:cubicBezTo>
                    <a:pt x="93031" y="278440"/>
                    <a:pt x="89834" y="284512"/>
                    <a:pt x="86181" y="290313"/>
                  </a:cubicBezTo>
                  <a:cubicBezTo>
                    <a:pt x="84947" y="292239"/>
                    <a:pt x="83922" y="294263"/>
                    <a:pt x="82836" y="296262"/>
                  </a:cubicBezTo>
                  <a:cubicBezTo>
                    <a:pt x="77751" y="305506"/>
                    <a:pt x="69901" y="312208"/>
                    <a:pt x="62188" y="319108"/>
                  </a:cubicBezTo>
                  <a:cubicBezTo>
                    <a:pt x="55881" y="324563"/>
                    <a:pt x="49191" y="329561"/>
                    <a:pt x="42169" y="334054"/>
                  </a:cubicBezTo>
                  <a:cubicBezTo>
                    <a:pt x="32295" y="340632"/>
                    <a:pt x="21656" y="345976"/>
                    <a:pt x="9622" y="347556"/>
                  </a:cubicBezTo>
                  <a:cubicBezTo>
                    <a:pt x="7068" y="347754"/>
                    <a:pt x="4500" y="347803"/>
                    <a:pt x="1933" y="347692"/>
                  </a:cubicBezTo>
                  <a:close/>
                </a:path>
              </a:pathLst>
            </a:custGeom>
            <a:solidFill>
              <a:srgbClr val="000000"/>
            </a:solidFill>
            <a:ln w="1231" cap="flat">
              <a:noFill/>
              <a:prstDash val="solid"/>
              <a:miter/>
            </a:ln>
          </p:spPr>
          <p:txBody>
            <a:bodyPr rtlCol="0" anchor="ctr"/>
            <a:lstStyle/>
            <a:p>
              <a:endParaRPr lang="es-CO"/>
            </a:p>
          </p:txBody>
        </p:sp>
        <p:sp>
          <p:nvSpPr>
            <p:cNvPr id="763" name="Freeform: Shape 762">
              <a:extLst>
                <a:ext uri="{FF2B5EF4-FFF2-40B4-BE49-F238E27FC236}">
                  <a16:creationId xmlns:a16="http://schemas.microsoft.com/office/drawing/2014/main" id="{AE329AE3-2EED-E18B-39A5-59097E08DBCF}"/>
                </a:ext>
              </a:extLst>
            </p:cNvPr>
            <p:cNvSpPr/>
            <p:nvPr/>
          </p:nvSpPr>
          <p:spPr>
            <a:xfrm>
              <a:off x="-815860" y="7587812"/>
              <a:ext cx="21942" cy="3955"/>
            </a:xfrm>
            <a:custGeom>
              <a:avLst/>
              <a:gdLst>
                <a:gd name="connsiteX0" fmla="*/ -2697 w 21942"/>
                <a:gd name="connsiteY0" fmla="*/ 2271 h 3955"/>
                <a:gd name="connsiteX1" fmla="*/ 4276 w 21942"/>
                <a:gd name="connsiteY1" fmla="*/ -987 h 3955"/>
                <a:gd name="connsiteX2" fmla="*/ 6460 w 21942"/>
                <a:gd name="connsiteY2" fmla="*/ 531 h 3955"/>
                <a:gd name="connsiteX3" fmla="*/ 9163 w 21942"/>
                <a:gd name="connsiteY3" fmla="*/ 531 h 3955"/>
                <a:gd name="connsiteX4" fmla="*/ 15853 w 21942"/>
                <a:gd name="connsiteY4" fmla="*/ -1320 h 3955"/>
                <a:gd name="connsiteX5" fmla="*/ 19234 w 21942"/>
                <a:gd name="connsiteY5" fmla="*/ 2382 h 3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2" h="3955">
                  <a:moveTo>
                    <a:pt x="-2697" y="2271"/>
                  </a:moveTo>
                  <a:cubicBezTo>
                    <a:pt x="-1945" y="-1185"/>
                    <a:pt x="647" y="-2419"/>
                    <a:pt x="4276" y="-987"/>
                  </a:cubicBezTo>
                  <a:cubicBezTo>
                    <a:pt x="5090" y="-617"/>
                    <a:pt x="5831" y="-98"/>
                    <a:pt x="6460" y="531"/>
                  </a:cubicBezTo>
                  <a:cubicBezTo>
                    <a:pt x="7436" y="1432"/>
                    <a:pt x="8312" y="1481"/>
                    <a:pt x="9163" y="531"/>
                  </a:cubicBezTo>
                  <a:cubicBezTo>
                    <a:pt x="10990" y="-1592"/>
                    <a:pt x="13446" y="-1284"/>
                    <a:pt x="15853" y="-1320"/>
                  </a:cubicBezTo>
                  <a:cubicBezTo>
                    <a:pt x="18260" y="-1357"/>
                    <a:pt x="19370" y="-86"/>
                    <a:pt x="19234" y="2382"/>
                  </a:cubicBezTo>
                  <a:close/>
                </a:path>
              </a:pathLst>
            </a:custGeom>
            <a:solidFill>
              <a:srgbClr val="020202"/>
            </a:solidFill>
            <a:ln w="1231" cap="flat">
              <a:noFill/>
              <a:prstDash val="solid"/>
              <a:miter/>
            </a:ln>
          </p:spPr>
          <p:txBody>
            <a:bodyPr rtlCol="0" anchor="ctr"/>
            <a:lstStyle/>
            <a:p>
              <a:endParaRPr lang="es-CO"/>
            </a:p>
          </p:txBody>
        </p:sp>
        <p:sp>
          <p:nvSpPr>
            <p:cNvPr id="764" name="Freeform: Shape 763">
              <a:extLst>
                <a:ext uri="{FF2B5EF4-FFF2-40B4-BE49-F238E27FC236}">
                  <a16:creationId xmlns:a16="http://schemas.microsoft.com/office/drawing/2014/main" id="{A1220FCA-2CB1-FC79-EBAE-F7625F63AE89}"/>
                </a:ext>
              </a:extLst>
            </p:cNvPr>
            <p:cNvSpPr/>
            <p:nvPr/>
          </p:nvSpPr>
          <p:spPr>
            <a:xfrm>
              <a:off x="-848801" y="7589477"/>
              <a:ext cx="29287" cy="3021"/>
            </a:xfrm>
            <a:custGeom>
              <a:avLst/>
              <a:gdLst>
                <a:gd name="connsiteX0" fmla="*/ -2697 w 29287"/>
                <a:gd name="connsiteY0" fmla="*/ 643 h 3021"/>
                <a:gd name="connsiteX1" fmla="*/ 8411 w 29287"/>
                <a:gd name="connsiteY1" fmla="*/ -888 h 3021"/>
                <a:gd name="connsiteX2" fmla="*/ 14582 w 29287"/>
                <a:gd name="connsiteY2" fmla="*/ -888 h 3021"/>
                <a:gd name="connsiteX3" fmla="*/ 26591 w 29287"/>
                <a:gd name="connsiteY3" fmla="*/ 643 h 3021"/>
                <a:gd name="connsiteX4" fmla="*/ 24122 w 29287"/>
                <a:gd name="connsiteY4" fmla="*/ 1420 h 3021"/>
                <a:gd name="connsiteX5" fmla="*/ -204 w 29287"/>
                <a:gd name="connsiteY5" fmla="*/ 1420 h 3021"/>
                <a:gd name="connsiteX6" fmla="*/ -2697 w 29287"/>
                <a:gd name="connsiteY6" fmla="*/ 643 h 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287" h="3021">
                  <a:moveTo>
                    <a:pt x="-2697" y="643"/>
                  </a:moveTo>
                  <a:cubicBezTo>
                    <a:pt x="1005" y="346"/>
                    <a:pt x="4708" y="1235"/>
                    <a:pt x="8411" y="-888"/>
                  </a:cubicBezTo>
                  <a:cubicBezTo>
                    <a:pt x="10361" y="-1801"/>
                    <a:pt x="12632" y="-1801"/>
                    <a:pt x="14582" y="-888"/>
                  </a:cubicBezTo>
                  <a:cubicBezTo>
                    <a:pt x="18519" y="1395"/>
                    <a:pt x="22592" y="272"/>
                    <a:pt x="26591" y="643"/>
                  </a:cubicBezTo>
                  <a:cubicBezTo>
                    <a:pt x="25924" y="1247"/>
                    <a:pt x="25023" y="1531"/>
                    <a:pt x="24122" y="1420"/>
                  </a:cubicBezTo>
                  <a:lnTo>
                    <a:pt x="-204" y="1420"/>
                  </a:lnTo>
                  <a:cubicBezTo>
                    <a:pt x="-1105" y="1543"/>
                    <a:pt x="-2031" y="1260"/>
                    <a:pt x="-2697" y="643"/>
                  </a:cubicBezTo>
                  <a:close/>
                </a:path>
              </a:pathLst>
            </a:custGeom>
            <a:solidFill>
              <a:srgbClr val="020202"/>
            </a:solidFill>
            <a:ln w="1231" cap="flat">
              <a:noFill/>
              <a:prstDash val="solid"/>
              <a:miter/>
            </a:ln>
          </p:spPr>
          <p:txBody>
            <a:bodyPr rtlCol="0" anchor="ctr"/>
            <a:lstStyle/>
            <a:p>
              <a:endParaRPr lang="es-CO"/>
            </a:p>
          </p:txBody>
        </p:sp>
        <p:sp>
          <p:nvSpPr>
            <p:cNvPr id="765" name="Freeform: Shape 764">
              <a:extLst>
                <a:ext uri="{FF2B5EF4-FFF2-40B4-BE49-F238E27FC236}">
                  <a16:creationId xmlns:a16="http://schemas.microsoft.com/office/drawing/2014/main" id="{2FDFEDC8-991E-9CC6-3961-A512AEA6B652}"/>
                </a:ext>
              </a:extLst>
            </p:cNvPr>
            <p:cNvSpPr/>
            <p:nvPr/>
          </p:nvSpPr>
          <p:spPr>
            <a:xfrm>
              <a:off x="-793027" y="7589795"/>
              <a:ext cx="8195" cy="2823"/>
            </a:xfrm>
            <a:custGeom>
              <a:avLst/>
              <a:gdLst>
                <a:gd name="connsiteX0" fmla="*/ -2697 w 8195"/>
                <a:gd name="connsiteY0" fmla="*/ 325 h 2823"/>
                <a:gd name="connsiteX1" fmla="*/ -229 w 8195"/>
                <a:gd name="connsiteY1" fmla="*/ -292 h 2823"/>
                <a:gd name="connsiteX2" fmla="*/ 5498 w 8195"/>
                <a:gd name="connsiteY2" fmla="*/ 1250 h 2823"/>
                <a:gd name="connsiteX3" fmla="*/ -2697 w 8195"/>
                <a:gd name="connsiteY3" fmla="*/ 325 h 2823"/>
              </a:gdLst>
              <a:ahLst/>
              <a:cxnLst>
                <a:cxn ang="0">
                  <a:pos x="connsiteX0" y="connsiteY0"/>
                </a:cxn>
                <a:cxn ang="0">
                  <a:pos x="connsiteX1" y="connsiteY1"/>
                </a:cxn>
                <a:cxn ang="0">
                  <a:pos x="connsiteX2" y="connsiteY2"/>
                </a:cxn>
                <a:cxn ang="0">
                  <a:pos x="connsiteX3" y="connsiteY3"/>
                </a:cxn>
              </a:cxnLst>
              <a:rect l="l" t="t" r="r" b="b"/>
              <a:pathLst>
                <a:path w="8195" h="2823">
                  <a:moveTo>
                    <a:pt x="-2697" y="325"/>
                  </a:moveTo>
                  <a:cubicBezTo>
                    <a:pt x="-1833" y="325"/>
                    <a:pt x="-994" y="115"/>
                    <a:pt x="-229" y="-292"/>
                  </a:cubicBezTo>
                  <a:cubicBezTo>
                    <a:pt x="3066" y="-2242"/>
                    <a:pt x="3326" y="-2144"/>
                    <a:pt x="5498" y="1250"/>
                  </a:cubicBezTo>
                  <a:cubicBezTo>
                    <a:pt x="2795" y="917"/>
                    <a:pt x="-93" y="1880"/>
                    <a:pt x="-2697" y="325"/>
                  </a:cubicBezTo>
                  <a:close/>
                </a:path>
              </a:pathLst>
            </a:custGeom>
            <a:solidFill>
              <a:srgbClr val="020202"/>
            </a:solidFill>
            <a:ln w="1231" cap="flat">
              <a:noFill/>
              <a:prstDash val="solid"/>
              <a:miter/>
            </a:ln>
          </p:spPr>
          <p:txBody>
            <a:bodyPr rtlCol="0" anchor="ctr"/>
            <a:lstStyle/>
            <a:p>
              <a:endParaRPr lang="es-CO"/>
            </a:p>
          </p:txBody>
        </p:sp>
        <p:sp>
          <p:nvSpPr>
            <p:cNvPr id="766" name="Freeform: Shape 765">
              <a:extLst>
                <a:ext uri="{FF2B5EF4-FFF2-40B4-BE49-F238E27FC236}">
                  <a16:creationId xmlns:a16="http://schemas.microsoft.com/office/drawing/2014/main" id="{E2141D2C-0CC8-69BE-C083-BD35DC6CB68B}"/>
                </a:ext>
              </a:extLst>
            </p:cNvPr>
            <p:cNvSpPr/>
            <p:nvPr/>
          </p:nvSpPr>
          <p:spPr>
            <a:xfrm>
              <a:off x="-784794" y="7592592"/>
              <a:ext cx="2715" cy="831"/>
            </a:xfrm>
            <a:custGeom>
              <a:avLst/>
              <a:gdLst>
                <a:gd name="connsiteX0" fmla="*/ -2697 w 2715"/>
                <a:gd name="connsiteY0" fmla="*/ -1559 h 831"/>
                <a:gd name="connsiteX1" fmla="*/ 18 w 2715"/>
                <a:gd name="connsiteY1" fmla="*/ -757 h 831"/>
                <a:gd name="connsiteX2" fmla="*/ -2697 w 2715"/>
                <a:gd name="connsiteY2" fmla="*/ -1559 h 831"/>
              </a:gdLst>
              <a:ahLst/>
              <a:cxnLst>
                <a:cxn ang="0">
                  <a:pos x="connsiteX0" y="connsiteY0"/>
                </a:cxn>
                <a:cxn ang="0">
                  <a:pos x="connsiteX1" y="connsiteY1"/>
                </a:cxn>
                <a:cxn ang="0">
                  <a:pos x="connsiteX2" y="connsiteY2"/>
                </a:cxn>
              </a:cxnLst>
              <a:rect l="l" t="t" r="r" b="b"/>
              <a:pathLst>
                <a:path w="2715" h="831">
                  <a:moveTo>
                    <a:pt x="-2697" y="-1559"/>
                  </a:moveTo>
                  <a:cubicBezTo>
                    <a:pt x="-1722" y="-1559"/>
                    <a:pt x="-673" y="-1744"/>
                    <a:pt x="18" y="-757"/>
                  </a:cubicBezTo>
                  <a:cubicBezTo>
                    <a:pt x="-970" y="-745"/>
                    <a:pt x="-2006" y="-596"/>
                    <a:pt x="-2697" y="-1559"/>
                  </a:cubicBezTo>
                  <a:close/>
                </a:path>
              </a:pathLst>
            </a:custGeom>
            <a:solidFill>
              <a:srgbClr val="020202"/>
            </a:solidFill>
            <a:ln w="1231" cap="flat">
              <a:noFill/>
              <a:prstDash val="solid"/>
              <a:miter/>
            </a:ln>
          </p:spPr>
          <p:txBody>
            <a:bodyPr rtlCol="0" anchor="ctr"/>
            <a:lstStyle/>
            <a:p>
              <a:endParaRPr lang="es-CO"/>
            </a:p>
          </p:txBody>
        </p:sp>
        <p:sp>
          <p:nvSpPr>
            <p:cNvPr id="767" name="Freeform: Shape 766">
              <a:extLst>
                <a:ext uri="{FF2B5EF4-FFF2-40B4-BE49-F238E27FC236}">
                  <a16:creationId xmlns:a16="http://schemas.microsoft.com/office/drawing/2014/main" id="{CB7EB53A-6FB5-A444-8E89-BE50F56B60E7}"/>
                </a:ext>
              </a:extLst>
            </p:cNvPr>
            <p:cNvSpPr/>
            <p:nvPr/>
          </p:nvSpPr>
          <p:spPr>
            <a:xfrm>
              <a:off x="-910894" y="7561479"/>
              <a:ext cx="840" cy="975"/>
            </a:xfrm>
            <a:custGeom>
              <a:avLst/>
              <a:gdLst>
                <a:gd name="connsiteX0" fmla="*/ -2685 w 840"/>
                <a:gd name="connsiteY0" fmla="*/ -1573 h 975"/>
                <a:gd name="connsiteX1" fmla="*/ -1858 w 840"/>
                <a:gd name="connsiteY1" fmla="*/ -660 h 975"/>
                <a:gd name="connsiteX2" fmla="*/ -1858 w 840"/>
                <a:gd name="connsiteY2" fmla="*/ -598 h 975"/>
                <a:gd name="connsiteX3" fmla="*/ -2697 w 840"/>
                <a:gd name="connsiteY3" fmla="*/ -1437 h 975"/>
                <a:gd name="connsiteX4" fmla="*/ -2685 w 840"/>
                <a:gd name="connsiteY4" fmla="*/ -1573 h 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0" h="975">
                  <a:moveTo>
                    <a:pt x="-2685" y="-1573"/>
                  </a:moveTo>
                  <a:cubicBezTo>
                    <a:pt x="-2204" y="-1548"/>
                    <a:pt x="-1833" y="-1141"/>
                    <a:pt x="-1858" y="-660"/>
                  </a:cubicBezTo>
                  <a:cubicBezTo>
                    <a:pt x="-1858" y="-635"/>
                    <a:pt x="-1858" y="-622"/>
                    <a:pt x="-1858" y="-598"/>
                  </a:cubicBezTo>
                  <a:cubicBezTo>
                    <a:pt x="-2327" y="-598"/>
                    <a:pt x="-2697" y="-980"/>
                    <a:pt x="-2697" y="-1437"/>
                  </a:cubicBezTo>
                  <a:cubicBezTo>
                    <a:pt x="-2697" y="-1487"/>
                    <a:pt x="-2697" y="-1523"/>
                    <a:pt x="-2685" y="-1573"/>
                  </a:cubicBezTo>
                  <a:close/>
                </a:path>
              </a:pathLst>
            </a:custGeom>
            <a:solidFill>
              <a:srgbClr val="5B5B5B"/>
            </a:solidFill>
            <a:ln w="1231" cap="flat">
              <a:noFill/>
              <a:prstDash val="solid"/>
              <a:miter/>
            </a:ln>
          </p:spPr>
          <p:txBody>
            <a:bodyPr rtlCol="0" anchor="ctr"/>
            <a:lstStyle/>
            <a:p>
              <a:endParaRPr lang="es-CO"/>
            </a:p>
          </p:txBody>
        </p:sp>
        <p:sp>
          <p:nvSpPr>
            <p:cNvPr id="768" name="Freeform: Shape 767">
              <a:extLst>
                <a:ext uri="{FF2B5EF4-FFF2-40B4-BE49-F238E27FC236}">
                  <a16:creationId xmlns:a16="http://schemas.microsoft.com/office/drawing/2014/main" id="{4204D691-14D2-2731-F6B3-8260604826DE}"/>
                </a:ext>
              </a:extLst>
            </p:cNvPr>
            <p:cNvSpPr/>
            <p:nvPr/>
          </p:nvSpPr>
          <p:spPr>
            <a:xfrm>
              <a:off x="-910070" y="7562454"/>
              <a:ext cx="866" cy="999"/>
            </a:xfrm>
            <a:custGeom>
              <a:avLst/>
              <a:gdLst>
                <a:gd name="connsiteX0" fmla="*/ -2695 w 866"/>
                <a:gd name="connsiteY0" fmla="*/ -1573 h 999"/>
                <a:gd name="connsiteX1" fmla="*/ -1831 w 866"/>
                <a:gd name="connsiteY1" fmla="*/ -660 h 999"/>
                <a:gd name="connsiteX2" fmla="*/ -1843 w 866"/>
                <a:gd name="connsiteY2" fmla="*/ -573 h 999"/>
                <a:gd name="connsiteX3" fmla="*/ -2695 w 866"/>
                <a:gd name="connsiteY3" fmla="*/ -1573 h 999"/>
              </a:gdLst>
              <a:ahLst/>
              <a:cxnLst>
                <a:cxn ang="0">
                  <a:pos x="connsiteX0" y="connsiteY0"/>
                </a:cxn>
                <a:cxn ang="0">
                  <a:pos x="connsiteX1" y="connsiteY1"/>
                </a:cxn>
                <a:cxn ang="0">
                  <a:pos x="connsiteX2" y="connsiteY2"/>
                </a:cxn>
                <a:cxn ang="0">
                  <a:pos x="connsiteX3" y="connsiteY3"/>
                </a:cxn>
              </a:cxnLst>
              <a:rect l="l" t="t" r="r" b="b"/>
              <a:pathLst>
                <a:path w="866" h="999">
                  <a:moveTo>
                    <a:pt x="-2695" y="-1573"/>
                  </a:moveTo>
                  <a:cubicBezTo>
                    <a:pt x="-2201" y="-1561"/>
                    <a:pt x="-1819" y="-1141"/>
                    <a:pt x="-1831" y="-660"/>
                  </a:cubicBezTo>
                  <a:cubicBezTo>
                    <a:pt x="-1843" y="-623"/>
                    <a:pt x="-1843" y="-598"/>
                    <a:pt x="-1843" y="-573"/>
                  </a:cubicBezTo>
                  <a:cubicBezTo>
                    <a:pt x="-2349" y="-623"/>
                    <a:pt x="-2732" y="-1067"/>
                    <a:pt x="-2695" y="-1573"/>
                  </a:cubicBezTo>
                  <a:close/>
                </a:path>
              </a:pathLst>
            </a:custGeom>
            <a:solidFill>
              <a:srgbClr val="5B5B5B"/>
            </a:solidFill>
            <a:ln w="1231" cap="flat">
              <a:noFill/>
              <a:prstDash val="solid"/>
              <a:miter/>
            </a:ln>
          </p:spPr>
          <p:txBody>
            <a:bodyPr rtlCol="0" anchor="ctr"/>
            <a:lstStyle/>
            <a:p>
              <a:endParaRPr lang="es-CO"/>
            </a:p>
          </p:txBody>
        </p:sp>
        <p:sp>
          <p:nvSpPr>
            <p:cNvPr id="769" name="Freeform: Shape 768">
              <a:extLst>
                <a:ext uri="{FF2B5EF4-FFF2-40B4-BE49-F238E27FC236}">
                  <a16:creationId xmlns:a16="http://schemas.microsoft.com/office/drawing/2014/main" id="{7FB18A38-85CD-29ED-C0A0-B2D1C2147366}"/>
                </a:ext>
              </a:extLst>
            </p:cNvPr>
            <p:cNvSpPr/>
            <p:nvPr/>
          </p:nvSpPr>
          <p:spPr>
            <a:xfrm>
              <a:off x="-1056420" y="6744131"/>
              <a:ext cx="244225" cy="182040"/>
            </a:xfrm>
            <a:custGeom>
              <a:avLst/>
              <a:gdLst>
                <a:gd name="connsiteX0" fmla="*/ 152 w 244225"/>
                <a:gd name="connsiteY0" fmla="*/ -1573 h 182040"/>
                <a:gd name="connsiteX1" fmla="*/ -847 w 244225"/>
                <a:gd name="connsiteY1" fmla="*/ 29826 h 182040"/>
                <a:gd name="connsiteX2" fmla="*/ 2362 w 244225"/>
                <a:gd name="connsiteY2" fmla="*/ 54510 h 182040"/>
                <a:gd name="connsiteX3" fmla="*/ 13791 w 244225"/>
                <a:gd name="connsiteY3" fmla="*/ 84131 h 182040"/>
                <a:gd name="connsiteX4" fmla="*/ 29391 w 244225"/>
                <a:gd name="connsiteY4" fmla="*/ 107581 h 182040"/>
                <a:gd name="connsiteX5" fmla="*/ 44720 w 244225"/>
                <a:gd name="connsiteY5" fmla="*/ 127329 h 182040"/>
                <a:gd name="connsiteX6" fmla="*/ 60506 w 244225"/>
                <a:gd name="connsiteY6" fmla="*/ 141016 h 182040"/>
                <a:gd name="connsiteX7" fmla="*/ 119933 w 244225"/>
                <a:gd name="connsiteY7" fmla="*/ 170144 h 182040"/>
                <a:gd name="connsiteX8" fmla="*/ 152319 w 244225"/>
                <a:gd name="connsiteY8" fmla="*/ 176846 h 182040"/>
                <a:gd name="connsiteX9" fmla="*/ 181447 w 244225"/>
                <a:gd name="connsiteY9" fmla="*/ 177389 h 182040"/>
                <a:gd name="connsiteX10" fmla="*/ 209340 w 244225"/>
                <a:gd name="connsiteY10" fmla="*/ 174180 h 182040"/>
                <a:gd name="connsiteX11" fmla="*/ 229186 w 244225"/>
                <a:gd name="connsiteY11" fmla="*/ 172168 h 182040"/>
                <a:gd name="connsiteX12" fmla="*/ 241529 w 244225"/>
                <a:gd name="connsiteY12" fmla="*/ 172106 h 182040"/>
                <a:gd name="connsiteX13" fmla="*/ 230050 w 244225"/>
                <a:gd name="connsiteY13" fmla="*/ 173871 h 182040"/>
                <a:gd name="connsiteX14" fmla="*/ 217029 w 244225"/>
                <a:gd name="connsiteY14" fmla="*/ 175488 h 182040"/>
                <a:gd name="connsiteX15" fmla="*/ 213870 w 244225"/>
                <a:gd name="connsiteY15" fmla="*/ 175760 h 182040"/>
                <a:gd name="connsiteX16" fmla="*/ 190419 w 244225"/>
                <a:gd name="connsiteY16" fmla="*/ 178105 h 182040"/>
                <a:gd name="connsiteX17" fmla="*/ 173301 w 244225"/>
                <a:gd name="connsiteY17" fmla="*/ 178746 h 182040"/>
                <a:gd name="connsiteX18" fmla="*/ 170746 w 244225"/>
                <a:gd name="connsiteY18" fmla="*/ 179339 h 182040"/>
                <a:gd name="connsiteX19" fmla="*/ 163341 w 244225"/>
                <a:gd name="connsiteY19" fmla="*/ 179598 h 182040"/>
                <a:gd name="connsiteX20" fmla="*/ 158515 w 244225"/>
                <a:gd name="connsiteY20" fmla="*/ 178500 h 182040"/>
                <a:gd name="connsiteX21" fmla="*/ 134225 w 244225"/>
                <a:gd name="connsiteY21" fmla="*/ 175451 h 182040"/>
                <a:gd name="connsiteX22" fmla="*/ 118107 w 244225"/>
                <a:gd name="connsiteY22" fmla="*/ 172983 h 182040"/>
                <a:gd name="connsiteX23" fmla="*/ 78130 w 244225"/>
                <a:gd name="connsiteY23" fmla="*/ 156777 h 182040"/>
                <a:gd name="connsiteX24" fmla="*/ 63887 w 244225"/>
                <a:gd name="connsiteY24" fmla="*/ 148656 h 182040"/>
                <a:gd name="connsiteX25" fmla="*/ 55754 w 244225"/>
                <a:gd name="connsiteY25" fmla="*/ 148656 h 182040"/>
                <a:gd name="connsiteX26" fmla="*/ 52249 w 244225"/>
                <a:gd name="connsiteY26" fmla="*/ 149162 h 182040"/>
                <a:gd name="connsiteX27" fmla="*/ 43733 w 244225"/>
                <a:gd name="connsiteY27" fmla="*/ 149804 h 182040"/>
                <a:gd name="connsiteX28" fmla="*/ 35204 w 244225"/>
                <a:gd name="connsiteY28" fmla="*/ 148002 h 182040"/>
                <a:gd name="connsiteX29" fmla="*/ 16518 w 244225"/>
                <a:gd name="connsiteY29" fmla="*/ 124453 h 182040"/>
                <a:gd name="connsiteX30" fmla="*/ 7101 w 244225"/>
                <a:gd name="connsiteY30" fmla="*/ 96399 h 182040"/>
                <a:gd name="connsiteX31" fmla="*/ 5867 w 244225"/>
                <a:gd name="connsiteY31" fmla="*/ 91105 h 182040"/>
                <a:gd name="connsiteX32" fmla="*/ 6459 w 244225"/>
                <a:gd name="connsiteY32" fmla="*/ 88562 h 182040"/>
                <a:gd name="connsiteX33" fmla="*/ 7163 w 244225"/>
                <a:gd name="connsiteY33" fmla="*/ 81823 h 182040"/>
                <a:gd name="connsiteX34" fmla="*/ 3238 w 244225"/>
                <a:gd name="connsiteY34" fmla="*/ 67013 h 182040"/>
                <a:gd name="connsiteX35" fmla="*/ -872 w 244225"/>
                <a:gd name="connsiteY35" fmla="*/ 43809 h 182040"/>
                <a:gd name="connsiteX36" fmla="*/ -1674 w 244225"/>
                <a:gd name="connsiteY36" fmla="*/ 32961 h 182040"/>
                <a:gd name="connsiteX37" fmla="*/ -2464 w 244225"/>
                <a:gd name="connsiteY37" fmla="*/ 26197 h 182040"/>
                <a:gd name="connsiteX38" fmla="*/ -1724 w 244225"/>
                <a:gd name="connsiteY38" fmla="*/ 14904 h 182040"/>
                <a:gd name="connsiteX39" fmla="*/ -786 w 244225"/>
                <a:gd name="connsiteY39" fmla="*/ 402 h 182040"/>
                <a:gd name="connsiteX40" fmla="*/ 152 w 244225"/>
                <a:gd name="connsiteY40" fmla="*/ -1573 h 18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44225" h="182040">
                  <a:moveTo>
                    <a:pt x="152" y="-1573"/>
                  </a:moveTo>
                  <a:cubicBezTo>
                    <a:pt x="-1082" y="8869"/>
                    <a:pt x="-477" y="19409"/>
                    <a:pt x="-847" y="29826"/>
                  </a:cubicBezTo>
                  <a:cubicBezTo>
                    <a:pt x="-1144" y="38292"/>
                    <a:pt x="597" y="46438"/>
                    <a:pt x="2362" y="54510"/>
                  </a:cubicBezTo>
                  <a:cubicBezTo>
                    <a:pt x="4608" y="64914"/>
                    <a:pt x="8471" y="74912"/>
                    <a:pt x="13791" y="84131"/>
                  </a:cubicBezTo>
                  <a:cubicBezTo>
                    <a:pt x="18444" y="92302"/>
                    <a:pt x="23664" y="100127"/>
                    <a:pt x="29391" y="107581"/>
                  </a:cubicBezTo>
                  <a:cubicBezTo>
                    <a:pt x="34501" y="114160"/>
                    <a:pt x="39376" y="120923"/>
                    <a:pt x="44720" y="127329"/>
                  </a:cubicBezTo>
                  <a:cubicBezTo>
                    <a:pt x="49213" y="132698"/>
                    <a:pt x="54952" y="136783"/>
                    <a:pt x="60506" y="141016"/>
                  </a:cubicBezTo>
                  <a:cubicBezTo>
                    <a:pt x="78389" y="154593"/>
                    <a:pt x="98766" y="163232"/>
                    <a:pt x="119933" y="170144"/>
                  </a:cubicBezTo>
                  <a:cubicBezTo>
                    <a:pt x="130474" y="173476"/>
                    <a:pt x="141322" y="175710"/>
                    <a:pt x="152319" y="176846"/>
                  </a:cubicBezTo>
                  <a:cubicBezTo>
                    <a:pt x="161995" y="177833"/>
                    <a:pt x="171733" y="178006"/>
                    <a:pt x="181447" y="177389"/>
                  </a:cubicBezTo>
                  <a:cubicBezTo>
                    <a:pt x="190814" y="177080"/>
                    <a:pt x="200145" y="176006"/>
                    <a:pt x="209340" y="174180"/>
                  </a:cubicBezTo>
                  <a:cubicBezTo>
                    <a:pt x="215894" y="172970"/>
                    <a:pt x="222521" y="172291"/>
                    <a:pt x="229186" y="172168"/>
                  </a:cubicBezTo>
                  <a:cubicBezTo>
                    <a:pt x="233284" y="171958"/>
                    <a:pt x="237406" y="172168"/>
                    <a:pt x="241529" y="172106"/>
                  </a:cubicBezTo>
                  <a:cubicBezTo>
                    <a:pt x="237826" y="173513"/>
                    <a:pt x="233901" y="173612"/>
                    <a:pt x="230050" y="173871"/>
                  </a:cubicBezTo>
                  <a:cubicBezTo>
                    <a:pt x="225669" y="174167"/>
                    <a:pt x="221225" y="173526"/>
                    <a:pt x="217029" y="175488"/>
                  </a:cubicBezTo>
                  <a:cubicBezTo>
                    <a:pt x="216005" y="175772"/>
                    <a:pt x="214931" y="175871"/>
                    <a:pt x="213870" y="175760"/>
                  </a:cubicBezTo>
                  <a:cubicBezTo>
                    <a:pt x="205995" y="175994"/>
                    <a:pt x="198244" y="177500"/>
                    <a:pt x="190419" y="178105"/>
                  </a:cubicBezTo>
                  <a:cubicBezTo>
                    <a:pt x="184779" y="178549"/>
                    <a:pt x="179065" y="180474"/>
                    <a:pt x="173301" y="178746"/>
                  </a:cubicBezTo>
                  <a:cubicBezTo>
                    <a:pt x="172400" y="178524"/>
                    <a:pt x="171462" y="178746"/>
                    <a:pt x="170746" y="179339"/>
                  </a:cubicBezTo>
                  <a:cubicBezTo>
                    <a:pt x="168500" y="180746"/>
                    <a:pt x="165674" y="180845"/>
                    <a:pt x="163341" y="179598"/>
                  </a:cubicBezTo>
                  <a:cubicBezTo>
                    <a:pt x="161847" y="178845"/>
                    <a:pt x="160193" y="178462"/>
                    <a:pt x="158515" y="178500"/>
                  </a:cubicBezTo>
                  <a:cubicBezTo>
                    <a:pt x="150234" y="179018"/>
                    <a:pt x="142285" y="176698"/>
                    <a:pt x="134225" y="175451"/>
                  </a:cubicBezTo>
                  <a:cubicBezTo>
                    <a:pt x="128857" y="174624"/>
                    <a:pt x="123389" y="174451"/>
                    <a:pt x="118107" y="172983"/>
                  </a:cubicBezTo>
                  <a:cubicBezTo>
                    <a:pt x="104123" y="169280"/>
                    <a:pt x="90658" y="164257"/>
                    <a:pt x="78130" y="156777"/>
                  </a:cubicBezTo>
                  <a:cubicBezTo>
                    <a:pt x="73453" y="153976"/>
                    <a:pt x="68701" y="151248"/>
                    <a:pt x="63887" y="148656"/>
                  </a:cubicBezTo>
                  <a:cubicBezTo>
                    <a:pt x="61296" y="147262"/>
                    <a:pt x="58543" y="145410"/>
                    <a:pt x="55754" y="148656"/>
                  </a:cubicBezTo>
                  <a:cubicBezTo>
                    <a:pt x="54927" y="149619"/>
                    <a:pt x="53421" y="149335"/>
                    <a:pt x="52249" y="149162"/>
                  </a:cubicBezTo>
                  <a:cubicBezTo>
                    <a:pt x="49398" y="148780"/>
                    <a:pt x="46497" y="148989"/>
                    <a:pt x="43733" y="149804"/>
                  </a:cubicBezTo>
                  <a:cubicBezTo>
                    <a:pt x="40770" y="150656"/>
                    <a:pt x="37574" y="149977"/>
                    <a:pt x="35204" y="148002"/>
                  </a:cubicBezTo>
                  <a:cubicBezTo>
                    <a:pt x="26898" y="141831"/>
                    <a:pt x="20283" y="134302"/>
                    <a:pt x="16518" y="124453"/>
                  </a:cubicBezTo>
                  <a:cubicBezTo>
                    <a:pt x="13001" y="115221"/>
                    <a:pt x="9705" y="105940"/>
                    <a:pt x="7101" y="96399"/>
                  </a:cubicBezTo>
                  <a:cubicBezTo>
                    <a:pt x="6620" y="94659"/>
                    <a:pt x="6299" y="92869"/>
                    <a:pt x="5867" y="91105"/>
                  </a:cubicBezTo>
                  <a:cubicBezTo>
                    <a:pt x="5558" y="90216"/>
                    <a:pt x="5793" y="89229"/>
                    <a:pt x="6459" y="88562"/>
                  </a:cubicBezTo>
                  <a:cubicBezTo>
                    <a:pt x="8582" y="86489"/>
                    <a:pt x="7879" y="84242"/>
                    <a:pt x="7163" y="81823"/>
                  </a:cubicBezTo>
                  <a:cubicBezTo>
                    <a:pt x="5682" y="76886"/>
                    <a:pt x="3584" y="71950"/>
                    <a:pt x="3238" y="67013"/>
                  </a:cubicBezTo>
                  <a:cubicBezTo>
                    <a:pt x="2683" y="59089"/>
                    <a:pt x="-45" y="51647"/>
                    <a:pt x="-872" y="43809"/>
                  </a:cubicBezTo>
                  <a:cubicBezTo>
                    <a:pt x="-1390" y="40218"/>
                    <a:pt x="-1662" y="36589"/>
                    <a:pt x="-1674" y="32961"/>
                  </a:cubicBezTo>
                  <a:cubicBezTo>
                    <a:pt x="-1674" y="30677"/>
                    <a:pt x="-1933" y="28419"/>
                    <a:pt x="-2464" y="26197"/>
                  </a:cubicBezTo>
                  <a:cubicBezTo>
                    <a:pt x="-3242" y="22408"/>
                    <a:pt x="-1835" y="18681"/>
                    <a:pt x="-1724" y="14904"/>
                  </a:cubicBezTo>
                  <a:cubicBezTo>
                    <a:pt x="-1575" y="10054"/>
                    <a:pt x="-1872" y="5191"/>
                    <a:pt x="-786" y="402"/>
                  </a:cubicBezTo>
                  <a:cubicBezTo>
                    <a:pt x="-736" y="-351"/>
                    <a:pt x="-391" y="-1054"/>
                    <a:pt x="152" y="-1573"/>
                  </a:cubicBezTo>
                  <a:close/>
                </a:path>
              </a:pathLst>
            </a:custGeom>
            <a:solidFill>
              <a:srgbClr val="020202"/>
            </a:solidFill>
            <a:ln w="1231" cap="flat">
              <a:noFill/>
              <a:prstDash val="solid"/>
              <a:miter/>
            </a:ln>
          </p:spPr>
          <p:txBody>
            <a:bodyPr rtlCol="0" anchor="ctr"/>
            <a:lstStyle/>
            <a:p>
              <a:endParaRPr lang="es-CO"/>
            </a:p>
          </p:txBody>
        </p:sp>
        <p:sp>
          <p:nvSpPr>
            <p:cNvPr id="770" name="Freeform: Shape 769">
              <a:extLst>
                <a:ext uri="{FF2B5EF4-FFF2-40B4-BE49-F238E27FC236}">
                  <a16:creationId xmlns:a16="http://schemas.microsoft.com/office/drawing/2014/main" id="{B9CDE8E8-1361-1EA6-948F-43E374602735}"/>
                </a:ext>
              </a:extLst>
            </p:cNvPr>
            <p:cNvSpPr/>
            <p:nvPr/>
          </p:nvSpPr>
          <p:spPr>
            <a:xfrm>
              <a:off x="-1053627" y="6737725"/>
              <a:ext cx="1019" cy="5492"/>
            </a:xfrm>
            <a:custGeom>
              <a:avLst/>
              <a:gdLst>
                <a:gd name="connsiteX0" fmla="*/ -1727 w 1019"/>
                <a:gd name="connsiteY0" fmla="*/ -1573 h 5492"/>
                <a:gd name="connsiteX1" fmla="*/ -2628 w 1019"/>
                <a:gd name="connsiteY1" fmla="*/ 3919 h 5492"/>
                <a:gd name="connsiteX2" fmla="*/ -1727 w 1019"/>
                <a:gd name="connsiteY2" fmla="*/ -1573 h 5492"/>
              </a:gdLst>
              <a:ahLst/>
              <a:cxnLst>
                <a:cxn ang="0">
                  <a:pos x="connsiteX0" y="connsiteY0"/>
                </a:cxn>
                <a:cxn ang="0">
                  <a:pos x="connsiteX1" y="connsiteY1"/>
                </a:cxn>
                <a:cxn ang="0">
                  <a:pos x="connsiteX2" y="connsiteY2"/>
                </a:cxn>
              </a:cxnLst>
              <a:rect l="l" t="t" r="r" b="b"/>
              <a:pathLst>
                <a:path w="1019" h="5492">
                  <a:moveTo>
                    <a:pt x="-1727" y="-1573"/>
                  </a:moveTo>
                  <a:cubicBezTo>
                    <a:pt x="-1999" y="266"/>
                    <a:pt x="-1024" y="2303"/>
                    <a:pt x="-2628" y="3919"/>
                  </a:cubicBezTo>
                  <a:cubicBezTo>
                    <a:pt x="-2357" y="2080"/>
                    <a:pt x="-3381" y="32"/>
                    <a:pt x="-1727" y="-1573"/>
                  </a:cubicBezTo>
                  <a:close/>
                </a:path>
              </a:pathLst>
            </a:custGeom>
            <a:solidFill>
              <a:srgbClr val="020202"/>
            </a:solidFill>
            <a:ln w="1231" cap="flat">
              <a:noFill/>
              <a:prstDash val="solid"/>
              <a:miter/>
            </a:ln>
          </p:spPr>
          <p:txBody>
            <a:bodyPr rtlCol="0" anchor="ctr"/>
            <a:lstStyle/>
            <a:p>
              <a:endParaRPr lang="es-CO"/>
            </a:p>
          </p:txBody>
        </p:sp>
        <p:sp>
          <p:nvSpPr>
            <p:cNvPr id="771" name="Freeform: Shape 770">
              <a:extLst>
                <a:ext uri="{FF2B5EF4-FFF2-40B4-BE49-F238E27FC236}">
                  <a16:creationId xmlns:a16="http://schemas.microsoft.com/office/drawing/2014/main" id="{319433A3-D35A-C76E-D29A-02523495B06C}"/>
                </a:ext>
              </a:extLst>
            </p:cNvPr>
            <p:cNvSpPr/>
            <p:nvPr/>
          </p:nvSpPr>
          <p:spPr>
            <a:xfrm>
              <a:off x="-1051795" y="6725840"/>
              <a:ext cx="1014" cy="5492"/>
            </a:xfrm>
            <a:custGeom>
              <a:avLst/>
              <a:gdLst>
                <a:gd name="connsiteX0" fmla="*/ -1732 w 1014"/>
                <a:gd name="connsiteY0" fmla="*/ -1573 h 5492"/>
                <a:gd name="connsiteX1" fmla="*/ -2633 w 1014"/>
                <a:gd name="connsiteY1" fmla="*/ 3919 h 5492"/>
                <a:gd name="connsiteX2" fmla="*/ -1732 w 1014"/>
                <a:gd name="connsiteY2" fmla="*/ -1573 h 5492"/>
              </a:gdLst>
              <a:ahLst/>
              <a:cxnLst>
                <a:cxn ang="0">
                  <a:pos x="connsiteX0" y="connsiteY0"/>
                </a:cxn>
                <a:cxn ang="0">
                  <a:pos x="connsiteX1" y="connsiteY1"/>
                </a:cxn>
                <a:cxn ang="0">
                  <a:pos x="connsiteX2" y="connsiteY2"/>
                </a:cxn>
              </a:cxnLst>
              <a:rect l="l" t="t" r="r" b="b"/>
              <a:pathLst>
                <a:path w="1014" h="5492">
                  <a:moveTo>
                    <a:pt x="-1732" y="-1573"/>
                  </a:moveTo>
                  <a:cubicBezTo>
                    <a:pt x="-1991" y="266"/>
                    <a:pt x="-1041" y="2303"/>
                    <a:pt x="-2633" y="3919"/>
                  </a:cubicBezTo>
                  <a:cubicBezTo>
                    <a:pt x="-2362" y="2080"/>
                    <a:pt x="-3374" y="32"/>
                    <a:pt x="-1732" y="-1573"/>
                  </a:cubicBezTo>
                  <a:close/>
                </a:path>
              </a:pathLst>
            </a:custGeom>
            <a:solidFill>
              <a:srgbClr val="020202"/>
            </a:solidFill>
            <a:ln w="1231" cap="flat">
              <a:noFill/>
              <a:prstDash val="solid"/>
              <a:miter/>
            </a:ln>
          </p:spPr>
          <p:txBody>
            <a:bodyPr rtlCol="0" anchor="ctr"/>
            <a:lstStyle/>
            <a:p>
              <a:endParaRPr lang="es-CO"/>
            </a:p>
          </p:txBody>
        </p:sp>
        <p:sp>
          <p:nvSpPr>
            <p:cNvPr id="772" name="Freeform: Shape 771">
              <a:extLst>
                <a:ext uri="{FF2B5EF4-FFF2-40B4-BE49-F238E27FC236}">
                  <a16:creationId xmlns:a16="http://schemas.microsoft.com/office/drawing/2014/main" id="{50540605-1709-E279-179A-22406F8FB5EF}"/>
                </a:ext>
              </a:extLst>
            </p:cNvPr>
            <p:cNvSpPr/>
            <p:nvPr/>
          </p:nvSpPr>
          <p:spPr>
            <a:xfrm>
              <a:off x="-1052682" y="6732294"/>
              <a:ext cx="973" cy="4578"/>
            </a:xfrm>
            <a:custGeom>
              <a:avLst/>
              <a:gdLst>
                <a:gd name="connsiteX0" fmla="*/ -1747 w 973"/>
                <a:gd name="connsiteY0" fmla="*/ -1573 h 4578"/>
                <a:gd name="connsiteX1" fmla="*/ -2648 w 973"/>
                <a:gd name="connsiteY1" fmla="*/ 3006 h 4578"/>
                <a:gd name="connsiteX2" fmla="*/ -1747 w 973"/>
                <a:gd name="connsiteY2" fmla="*/ -1573 h 4578"/>
              </a:gdLst>
              <a:ahLst/>
              <a:cxnLst>
                <a:cxn ang="0">
                  <a:pos x="connsiteX0" y="connsiteY0"/>
                </a:cxn>
                <a:cxn ang="0">
                  <a:pos x="connsiteX1" y="connsiteY1"/>
                </a:cxn>
                <a:cxn ang="0">
                  <a:pos x="connsiteX2" y="connsiteY2"/>
                </a:cxn>
              </a:cxnLst>
              <a:rect l="l" t="t" r="r" b="b"/>
              <a:pathLst>
                <a:path w="973" h="4578">
                  <a:moveTo>
                    <a:pt x="-1747" y="-1573"/>
                  </a:moveTo>
                  <a:cubicBezTo>
                    <a:pt x="-1956" y="-30"/>
                    <a:pt x="-1179" y="1710"/>
                    <a:pt x="-2648" y="3006"/>
                  </a:cubicBezTo>
                  <a:cubicBezTo>
                    <a:pt x="-2450" y="1414"/>
                    <a:pt x="-3277" y="-339"/>
                    <a:pt x="-1747" y="-1573"/>
                  </a:cubicBezTo>
                  <a:close/>
                </a:path>
              </a:pathLst>
            </a:custGeom>
            <a:solidFill>
              <a:srgbClr val="020202"/>
            </a:solidFill>
            <a:ln w="1231" cap="flat">
              <a:noFill/>
              <a:prstDash val="solid"/>
              <a:miter/>
            </a:ln>
          </p:spPr>
          <p:txBody>
            <a:bodyPr rtlCol="0" anchor="ctr"/>
            <a:lstStyle/>
            <a:p>
              <a:endParaRPr lang="es-CO"/>
            </a:p>
          </p:txBody>
        </p:sp>
        <p:sp>
          <p:nvSpPr>
            <p:cNvPr id="773" name="Freeform: Shape 772">
              <a:extLst>
                <a:ext uri="{FF2B5EF4-FFF2-40B4-BE49-F238E27FC236}">
                  <a16:creationId xmlns:a16="http://schemas.microsoft.com/office/drawing/2014/main" id="{80465F91-38D4-8C1C-71B5-AC649E02436C}"/>
                </a:ext>
              </a:extLst>
            </p:cNvPr>
            <p:cNvSpPr/>
            <p:nvPr/>
          </p:nvSpPr>
          <p:spPr>
            <a:xfrm>
              <a:off x="-1051934" y="6642243"/>
              <a:ext cx="426196" cy="278690"/>
            </a:xfrm>
            <a:custGeom>
              <a:avLst/>
              <a:gdLst>
                <a:gd name="connsiteX0" fmla="*/ 31508 w 426196"/>
                <a:gd name="connsiteY0" fmla="*/ 23583 h 278690"/>
                <a:gd name="connsiteX1" fmla="*/ 70065 w 426196"/>
                <a:gd name="connsiteY1" fmla="*/ 1873 h 278690"/>
                <a:gd name="connsiteX2" fmla="*/ 84221 w 426196"/>
                <a:gd name="connsiteY2" fmla="*/ -1286 h 278690"/>
                <a:gd name="connsiteX3" fmla="*/ 86332 w 426196"/>
                <a:gd name="connsiteY3" fmla="*/ -1200 h 278690"/>
                <a:gd name="connsiteX4" fmla="*/ 82999 w 426196"/>
                <a:gd name="connsiteY4" fmla="*/ 1047 h 278690"/>
                <a:gd name="connsiteX5" fmla="*/ 70941 w 426196"/>
                <a:gd name="connsiteY5" fmla="*/ 4268 h 278690"/>
                <a:gd name="connsiteX6" fmla="*/ 36914 w 426196"/>
                <a:gd name="connsiteY6" fmla="*/ 22621 h 278690"/>
                <a:gd name="connsiteX7" fmla="*/ 32989 w 426196"/>
                <a:gd name="connsiteY7" fmla="*/ 32099 h 278690"/>
                <a:gd name="connsiteX8" fmla="*/ 38839 w 426196"/>
                <a:gd name="connsiteY8" fmla="*/ 66658 h 278690"/>
                <a:gd name="connsiteX9" fmla="*/ 61339 w 426196"/>
                <a:gd name="connsiteY9" fmla="*/ 105017 h 278690"/>
                <a:gd name="connsiteX10" fmla="*/ 111596 w 426196"/>
                <a:gd name="connsiteY10" fmla="*/ 149313 h 278690"/>
                <a:gd name="connsiteX11" fmla="*/ 176862 w 426196"/>
                <a:gd name="connsiteY11" fmla="*/ 172381 h 278690"/>
                <a:gd name="connsiteX12" fmla="*/ 197312 w 426196"/>
                <a:gd name="connsiteY12" fmla="*/ 174084 h 278690"/>
                <a:gd name="connsiteX13" fmla="*/ 221874 w 426196"/>
                <a:gd name="connsiteY13" fmla="*/ 172393 h 278690"/>
                <a:gd name="connsiteX14" fmla="*/ 266305 w 426196"/>
                <a:gd name="connsiteY14" fmla="*/ 167703 h 278690"/>
                <a:gd name="connsiteX15" fmla="*/ 345777 w 426196"/>
                <a:gd name="connsiteY15" fmla="*/ 152979 h 278690"/>
                <a:gd name="connsiteX16" fmla="*/ 418460 w 426196"/>
                <a:gd name="connsiteY16" fmla="*/ 115952 h 278690"/>
                <a:gd name="connsiteX17" fmla="*/ 420928 w 426196"/>
                <a:gd name="connsiteY17" fmla="*/ 113978 h 278690"/>
                <a:gd name="connsiteX18" fmla="*/ 422360 w 426196"/>
                <a:gd name="connsiteY18" fmla="*/ 113854 h 278690"/>
                <a:gd name="connsiteX19" fmla="*/ 423261 w 426196"/>
                <a:gd name="connsiteY19" fmla="*/ 126949 h 278690"/>
                <a:gd name="connsiteX20" fmla="*/ 423446 w 426196"/>
                <a:gd name="connsiteY20" fmla="*/ 131034 h 278690"/>
                <a:gd name="connsiteX21" fmla="*/ 423446 w 426196"/>
                <a:gd name="connsiteY21" fmla="*/ 166222 h 278690"/>
                <a:gd name="connsiteX22" fmla="*/ 414300 w 426196"/>
                <a:gd name="connsiteY22" fmla="*/ 195275 h 278690"/>
                <a:gd name="connsiteX23" fmla="*/ 400341 w 426196"/>
                <a:gd name="connsiteY23" fmla="*/ 210160 h 278690"/>
                <a:gd name="connsiteX24" fmla="*/ 368252 w 426196"/>
                <a:gd name="connsiteY24" fmla="*/ 230784 h 278690"/>
                <a:gd name="connsiteX25" fmla="*/ 341852 w 426196"/>
                <a:gd name="connsiteY25" fmla="*/ 242028 h 278690"/>
                <a:gd name="connsiteX26" fmla="*/ 328868 w 426196"/>
                <a:gd name="connsiteY26" fmla="*/ 247557 h 278690"/>
                <a:gd name="connsiteX27" fmla="*/ 305035 w 426196"/>
                <a:gd name="connsiteY27" fmla="*/ 255209 h 278690"/>
                <a:gd name="connsiteX28" fmla="*/ 276290 w 426196"/>
                <a:gd name="connsiteY28" fmla="*/ 265441 h 278690"/>
                <a:gd name="connsiteX29" fmla="*/ 262442 w 426196"/>
                <a:gd name="connsiteY29" fmla="*/ 267662 h 278690"/>
                <a:gd name="connsiteX30" fmla="*/ 249866 w 426196"/>
                <a:gd name="connsiteY30" fmla="*/ 269254 h 278690"/>
                <a:gd name="connsiteX31" fmla="*/ 235055 w 426196"/>
                <a:gd name="connsiteY31" fmla="*/ 271488 h 278690"/>
                <a:gd name="connsiteX32" fmla="*/ 214135 w 426196"/>
                <a:gd name="connsiteY32" fmla="*/ 272328 h 278690"/>
                <a:gd name="connsiteX33" fmla="*/ 198399 w 426196"/>
                <a:gd name="connsiteY33" fmla="*/ 274389 h 278690"/>
                <a:gd name="connsiteX34" fmla="*/ 187587 w 426196"/>
                <a:gd name="connsiteY34" fmla="*/ 275709 h 278690"/>
                <a:gd name="connsiteX35" fmla="*/ 153461 w 426196"/>
                <a:gd name="connsiteY35" fmla="*/ 276647 h 278690"/>
                <a:gd name="connsiteX36" fmla="*/ 114361 w 426196"/>
                <a:gd name="connsiteY36" fmla="*/ 268971 h 278690"/>
                <a:gd name="connsiteX37" fmla="*/ 63758 w 426196"/>
                <a:gd name="connsiteY37" fmla="*/ 245162 h 278690"/>
                <a:gd name="connsiteX38" fmla="*/ 32396 w 426196"/>
                <a:gd name="connsiteY38" fmla="*/ 215060 h 278690"/>
                <a:gd name="connsiteX39" fmla="*/ 16722 w 426196"/>
                <a:gd name="connsiteY39" fmla="*/ 193276 h 278690"/>
                <a:gd name="connsiteX40" fmla="*/ -866 w 426196"/>
                <a:gd name="connsiteY40" fmla="*/ 149165 h 278690"/>
                <a:gd name="connsiteX41" fmla="*/ -2655 w 426196"/>
                <a:gd name="connsiteY41" fmla="*/ 118310 h 278690"/>
                <a:gd name="connsiteX42" fmla="*/ 813 w 426196"/>
                <a:gd name="connsiteY42" fmla="*/ 83085 h 278690"/>
                <a:gd name="connsiteX43" fmla="*/ 5441 w 426196"/>
                <a:gd name="connsiteY43" fmla="*/ 61807 h 278690"/>
                <a:gd name="connsiteX44" fmla="*/ 19178 w 426196"/>
                <a:gd name="connsiteY44" fmla="*/ 37974 h 278690"/>
                <a:gd name="connsiteX45" fmla="*/ 28842 w 426196"/>
                <a:gd name="connsiteY45" fmla="*/ 28261 h 278690"/>
                <a:gd name="connsiteX46" fmla="*/ 31310 w 426196"/>
                <a:gd name="connsiteY46" fmla="*/ 24558 h 278690"/>
                <a:gd name="connsiteX47" fmla="*/ 31100 w 426196"/>
                <a:gd name="connsiteY47" fmla="*/ 23904 h 278690"/>
                <a:gd name="connsiteX48" fmla="*/ 31508 w 426196"/>
                <a:gd name="connsiteY48" fmla="*/ 23583 h 278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26196" h="278690">
                  <a:moveTo>
                    <a:pt x="31508" y="23583"/>
                  </a:moveTo>
                  <a:cubicBezTo>
                    <a:pt x="42850" y="13944"/>
                    <a:pt x="55933" y="6564"/>
                    <a:pt x="70065" y="1873"/>
                  </a:cubicBezTo>
                  <a:cubicBezTo>
                    <a:pt x="74668" y="355"/>
                    <a:pt x="79408" y="-706"/>
                    <a:pt x="84221" y="-1286"/>
                  </a:cubicBezTo>
                  <a:cubicBezTo>
                    <a:pt x="84875" y="-1693"/>
                    <a:pt x="85715" y="-1669"/>
                    <a:pt x="86332" y="-1200"/>
                  </a:cubicBezTo>
                  <a:cubicBezTo>
                    <a:pt x="86122" y="886"/>
                    <a:pt x="84357" y="676"/>
                    <a:pt x="82999" y="1047"/>
                  </a:cubicBezTo>
                  <a:cubicBezTo>
                    <a:pt x="78976" y="2120"/>
                    <a:pt x="74780" y="2528"/>
                    <a:pt x="70941" y="4268"/>
                  </a:cubicBezTo>
                  <a:cubicBezTo>
                    <a:pt x="58772" y="8834"/>
                    <a:pt x="47145" y="14401"/>
                    <a:pt x="36914" y="22621"/>
                  </a:cubicBezTo>
                  <a:cubicBezTo>
                    <a:pt x="33705" y="25188"/>
                    <a:pt x="32804" y="28014"/>
                    <a:pt x="32989" y="32099"/>
                  </a:cubicBezTo>
                  <a:cubicBezTo>
                    <a:pt x="33482" y="43886"/>
                    <a:pt x="34976" y="55377"/>
                    <a:pt x="38839" y="66658"/>
                  </a:cubicBezTo>
                  <a:cubicBezTo>
                    <a:pt x="43566" y="80876"/>
                    <a:pt x="51231" y="93946"/>
                    <a:pt x="61339" y="105017"/>
                  </a:cubicBezTo>
                  <a:cubicBezTo>
                    <a:pt x="76569" y="121457"/>
                    <a:pt x="92577" y="137107"/>
                    <a:pt x="111596" y="149313"/>
                  </a:cubicBezTo>
                  <a:cubicBezTo>
                    <a:pt x="131541" y="162075"/>
                    <a:pt x="153177" y="170122"/>
                    <a:pt x="176862" y="172381"/>
                  </a:cubicBezTo>
                  <a:cubicBezTo>
                    <a:pt x="183675" y="173035"/>
                    <a:pt x="190438" y="173751"/>
                    <a:pt x="197312" y="174084"/>
                  </a:cubicBezTo>
                  <a:cubicBezTo>
                    <a:pt x="205570" y="174491"/>
                    <a:pt x="213691" y="173356"/>
                    <a:pt x="221874" y="172393"/>
                  </a:cubicBezTo>
                  <a:cubicBezTo>
                    <a:pt x="236684" y="170653"/>
                    <a:pt x="251606" y="170060"/>
                    <a:pt x="266305" y="167703"/>
                  </a:cubicBezTo>
                  <a:cubicBezTo>
                    <a:pt x="292915" y="163433"/>
                    <a:pt x="319722" y="160137"/>
                    <a:pt x="345777" y="152979"/>
                  </a:cubicBezTo>
                  <a:cubicBezTo>
                    <a:pt x="372510" y="145573"/>
                    <a:pt x="397021" y="133762"/>
                    <a:pt x="418460" y="115952"/>
                  </a:cubicBezTo>
                  <a:cubicBezTo>
                    <a:pt x="419213" y="115212"/>
                    <a:pt x="420040" y="114558"/>
                    <a:pt x="420928" y="113978"/>
                  </a:cubicBezTo>
                  <a:cubicBezTo>
                    <a:pt x="421372" y="113755"/>
                    <a:pt x="421879" y="113706"/>
                    <a:pt x="422360" y="113854"/>
                  </a:cubicBezTo>
                  <a:cubicBezTo>
                    <a:pt x="422607" y="118223"/>
                    <a:pt x="422150" y="122617"/>
                    <a:pt x="423261" y="126949"/>
                  </a:cubicBezTo>
                  <a:cubicBezTo>
                    <a:pt x="423495" y="128294"/>
                    <a:pt x="423557" y="129664"/>
                    <a:pt x="423446" y="131034"/>
                  </a:cubicBezTo>
                  <a:cubicBezTo>
                    <a:pt x="423446" y="142759"/>
                    <a:pt x="423532" y="154485"/>
                    <a:pt x="423446" y="166222"/>
                  </a:cubicBezTo>
                  <a:cubicBezTo>
                    <a:pt x="423335" y="176799"/>
                    <a:pt x="420583" y="186747"/>
                    <a:pt x="414300" y="195275"/>
                  </a:cubicBezTo>
                  <a:cubicBezTo>
                    <a:pt x="410289" y="200805"/>
                    <a:pt x="405599" y="205803"/>
                    <a:pt x="400341" y="210160"/>
                  </a:cubicBezTo>
                  <a:cubicBezTo>
                    <a:pt x="390579" y="218392"/>
                    <a:pt x="379792" y="225316"/>
                    <a:pt x="368252" y="230784"/>
                  </a:cubicBezTo>
                  <a:cubicBezTo>
                    <a:pt x="359551" y="234746"/>
                    <a:pt x="350652" y="238288"/>
                    <a:pt x="341852" y="242028"/>
                  </a:cubicBezTo>
                  <a:lnTo>
                    <a:pt x="328868" y="247557"/>
                  </a:lnTo>
                  <a:cubicBezTo>
                    <a:pt x="321154" y="250852"/>
                    <a:pt x="312947" y="252555"/>
                    <a:pt x="305035" y="255209"/>
                  </a:cubicBezTo>
                  <a:cubicBezTo>
                    <a:pt x="295396" y="258430"/>
                    <a:pt x="285979" y="262343"/>
                    <a:pt x="276290" y="265441"/>
                  </a:cubicBezTo>
                  <a:cubicBezTo>
                    <a:pt x="271859" y="267057"/>
                    <a:pt x="267157" y="267810"/>
                    <a:pt x="262442" y="267662"/>
                  </a:cubicBezTo>
                  <a:cubicBezTo>
                    <a:pt x="258197" y="267490"/>
                    <a:pt x="253939" y="268033"/>
                    <a:pt x="249866" y="269254"/>
                  </a:cubicBezTo>
                  <a:cubicBezTo>
                    <a:pt x="244990" y="270390"/>
                    <a:pt x="240041" y="271130"/>
                    <a:pt x="235055" y="271488"/>
                  </a:cubicBezTo>
                  <a:cubicBezTo>
                    <a:pt x="228069" y="272204"/>
                    <a:pt x="221096" y="271920"/>
                    <a:pt x="214135" y="272328"/>
                  </a:cubicBezTo>
                  <a:cubicBezTo>
                    <a:pt x="208840" y="272599"/>
                    <a:pt x="203582" y="273290"/>
                    <a:pt x="198399" y="274389"/>
                  </a:cubicBezTo>
                  <a:cubicBezTo>
                    <a:pt x="194807" y="275179"/>
                    <a:pt x="191191" y="275105"/>
                    <a:pt x="187587" y="275709"/>
                  </a:cubicBezTo>
                  <a:cubicBezTo>
                    <a:pt x="176306" y="277585"/>
                    <a:pt x="164828" y="277240"/>
                    <a:pt x="153461" y="276647"/>
                  </a:cubicBezTo>
                  <a:cubicBezTo>
                    <a:pt x="140131" y="275907"/>
                    <a:pt x="126974" y="273327"/>
                    <a:pt x="114361" y="268971"/>
                  </a:cubicBezTo>
                  <a:cubicBezTo>
                    <a:pt x="96625" y="262911"/>
                    <a:pt x="79519" y="255530"/>
                    <a:pt x="63758" y="245162"/>
                  </a:cubicBezTo>
                  <a:cubicBezTo>
                    <a:pt x="51539" y="237140"/>
                    <a:pt x="40912" y="226933"/>
                    <a:pt x="32396" y="215060"/>
                  </a:cubicBezTo>
                  <a:cubicBezTo>
                    <a:pt x="27163" y="207803"/>
                    <a:pt x="21424" y="200916"/>
                    <a:pt x="16722" y="193276"/>
                  </a:cubicBezTo>
                  <a:cubicBezTo>
                    <a:pt x="8317" y="179588"/>
                    <a:pt x="1911" y="165161"/>
                    <a:pt x="-866" y="149165"/>
                  </a:cubicBezTo>
                  <a:cubicBezTo>
                    <a:pt x="-2668" y="138896"/>
                    <a:pt x="-2359" y="128615"/>
                    <a:pt x="-2655" y="118310"/>
                  </a:cubicBezTo>
                  <a:cubicBezTo>
                    <a:pt x="-3001" y="106387"/>
                    <a:pt x="-1162" y="94761"/>
                    <a:pt x="813" y="83085"/>
                  </a:cubicBezTo>
                  <a:cubicBezTo>
                    <a:pt x="1973" y="75914"/>
                    <a:pt x="3516" y="68817"/>
                    <a:pt x="5441" y="61807"/>
                  </a:cubicBezTo>
                  <a:cubicBezTo>
                    <a:pt x="8033" y="52637"/>
                    <a:pt x="12970" y="44948"/>
                    <a:pt x="19178" y="37974"/>
                  </a:cubicBezTo>
                  <a:cubicBezTo>
                    <a:pt x="22214" y="34568"/>
                    <a:pt x="25621" y="31507"/>
                    <a:pt x="28842" y="28261"/>
                  </a:cubicBezTo>
                  <a:cubicBezTo>
                    <a:pt x="29903" y="27200"/>
                    <a:pt x="31212" y="26274"/>
                    <a:pt x="31310" y="24558"/>
                  </a:cubicBezTo>
                  <a:cubicBezTo>
                    <a:pt x="31039" y="24312"/>
                    <a:pt x="30965" y="24089"/>
                    <a:pt x="31100" y="23904"/>
                  </a:cubicBezTo>
                  <a:cubicBezTo>
                    <a:pt x="31236" y="23719"/>
                    <a:pt x="31397" y="23583"/>
                    <a:pt x="31508" y="23583"/>
                  </a:cubicBezTo>
                  <a:close/>
                </a:path>
              </a:pathLst>
            </a:custGeom>
            <a:solidFill>
              <a:srgbClr val="4A646E"/>
            </a:solidFill>
            <a:ln w="1231" cap="flat">
              <a:noFill/>
              <a:prstDash val="solid"/>
              <a:miter/>
            </a:ln>
          </p:spPr>
          <p:txBody>
            <a:bodyPr rtlCol="0" anchor="ctr"/>
            <a:lstStyle/>
            <a:p>
              <a:endParaRPr lang="es-CO"/>
            </a:p>
          </p:txBody>
        </p:sp>
        <p:sp>
          <p:nvSpPr>
            <p:cNvPr id="774" name="Freeform: Shape 773">
              <a:extLst>
                <a:ext uri="{FF2B5EF4-FFF2-40B4-BE49-F238E27FC236}">
                  <a16:creationId xmlns:a16="http://schemas.microsoft.com/office/drawing/2014/main" id="{69FEFD58-596D-DB14-4334-E9414C62042A}"/>
                </a:ext>
              </a:extLst>
            </p:cNvPr>
            <p:cNvSpPr/>
            <p:nvPr/>
          </p:nvSpPr>
          <p:spPr>
            <a:xfrm>
              <a:off x="-636299" y="6731036"/>
              <a:ext cx="9570" cy="26745"/>
            </a:xfrm>
            <a:custGeom>
              <a:avLst/>
              <a:gdLst>
                <a:gd name="connsiteX0" fmla="*/ 6787 w 9570"/>
                <a:gd name="connsiteY0" fmla="*/ 25012 h 26745"/>
                <a:gd name="connsiteX1" fmla="*/ 6021 w 9570"/>
                <a:gd name="connsiteY1" fmla="*/ 25173 h 26745"/>
                <a:gd name="connsiteX2" fmla="*/ 4034 w 9570"/>
                <a:gd name="connsiteY2" fmla="*/ 22383 h 26745"/>
                <a:gd name="connsiteX3" fmla="*/ -2198 w 9570"/>
                <a:gd name="connsiteY3" fmla="*/ 2154 h 26745"/>
                <a:gd name="connsiteX4" fmla="*/ -2347 w 9570"/>
                <a:gd name="connsiteY4" fmla="*/ -1314 h 26745"/>
                <a:gd name="connsiteX5" fmla="*/ -1014 w 9570"/>
                <a:gd name="connsiteY5" fmla="*/ -1314 h 26745"/>
                <a:gd name="connsiteX6" fmla="*/ 6083 w 9570"/>
                <a:gd name="connsiteY6" fmla="*/ 18891 h 26745"/>
                <a:gd name="connsiteX7" fmla="*/ 6873 w 9570"/>
                <a:gd name="connsiteY7" fmla="*/ 23605 h 26745"/>
                <a:gd name="connsiteX8" fmla="*/ 6787 w 9570"/>
                <a:gd name="connsiteY8" fmla="*/ 25012 h 26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70" h="26745">
                  <a:moveTo>
                    <a:pt x="6787" y="25012"/>
                  </a:moveTo>
                  <a:cubicBezTo>
                    <a:pt x="6552" y="25123"/>
                    <a:pt x="6281" y="25173"/>
                    <a:pt x="6021" y="25173"/>
                  </a:cubicBezTo>
                  <a:cubicBezTo>
                    <a:pt x="4886" y="24691"/>
                    <a:pt x="4109" y="23618"/>
                    <a:pt x="4034" y="22383"/>
                  </a:cubicBezTo>
                  <a:cubicBezTo>
                    <a:pt x="2627" y="15447"/>
                    <a:pt x="529" y="8684"/>
                    <a:pt x="-2198" y="2154"/>
                  </a:cubicBezTo>
                  <a:cubicBezTo>
                    <a:pt x="-2803" y="1093"/>
                    <a:pt x="-2865" y="-203"/>
                    <a:pt x="-2347" y="-1314"/>
                  </a:cubicBezTo>
                  <a:cubicBezTo>
                    <a:pt x="-1964" y="-1659"/>
                    <a:pt x="-1396" y="-1659"/>
                    <a:pt x="-1014" y="-1314"/>
                  </a:cubicBezTo>
                  <a:cubicBezTo>
                    <a:pt x="2306" y="5055"/>
                    <a:pt x="4689" y="11855"/>
                    <a:pt x="6083" y="18891"/>
                  </a:cubicBezTo>
                  <a:cubicBezTo>
                    <a:pt x="7132" y="20334"/>
                    <a:pt x="6021" y="22124"/>
                    <a:pt x="6873" y="23605"/>
                  </a:cubicBezTo>
                  <a:cubicBezTo>
                    <a:pt x="6824" y="24037"/>
                    <a:pt x="6811" y="24531"/>
                    <a:pt x="6787" y="25012"/>
                  </a:cubicBezTo>
                  <a:close/>
                </a:path>
              </a:pathLst>
            </a:custGeom>
            <a:solidFill>
              <a:srgbClr val="7CA2B4"/>
            </a:solidFill>
            <a:ln w="1231" cap="flat">
              <a:noFill/>
              <a:prstDash val="solid"/>
              <a:miter/>
            </a:ln>
          </p:spPr>
          <p:txBody>
            <a:bodyPr rtlCol="0" anchor="ctr"/>
            <a:lstStyle/>
            <a:p>
              <a:endParaRPr lang="es-CO"/>
            </a:p>
          </p:txBody>
        </p:sp>
        <p:sp>
          <p:nvSpPr>
            <p:cNvPr id="775" name="Freeform: Shape 774">
              <a:extLst>
                <a:ext uri="{FF2B5EF4-FFF2-40B4-BE49-F238E27FC236}">
                  <a16:creationId xmlns:a16="http://schemas.microsoft.com/office/drawing/2014/main" id="{C0ABE3F4-2EEC-C5AF-A728-F6B9979B3F91}"/>
                </a:ext>
              </a:extLst>
            </p:cNvPr>
            <p:cNvSpPr/>
            <p:nvPr/>
          </p:nvSpPr>
          <p:spPr>
            <a:xfrm>
              <a:off x="-1033429" y="6670100"/>
              <a:ext cx="12836" cy="12826"/>
            </a:xfrm>
            <a:custGeom>
              <a:avLst/>
              <a:gdLst>
                <a:gd name="connsiteX0" fmla="*/ -2696 w 12836"/>
                <a:gd name="connsiteY0" fmla="*/ 11253 h 12826"/>
                <a:gd name="connsiteX1" fmla="*/ -1660 w 12836"/>
                <a:gd name="connsiteY1" fmla="*/ 8785 h 12826"/>
                <a:gd name="connsiteX2" fmla="*/ 7671 w 12836"/>
                <a:gd name="connsiteY2" fmla="*/ -546 h 12826"/>
                <a:gd name="connsiteX3" fmla="*/ 10140 w 12836"/>
                <a:gd name="connsiteY3" fmla="*/ -1570 h 12826"/>
                <a:gd name="connsiteX4" fmla="*/ -2696 w 12836"/>
                <a:gd name="connsiteY4" fmla="*/ 11253 h 12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36" h="12826">
                  <a:moveTo>
                    <a:pt x="-2696" y="11253"/>
                  </a:moveTo>
                  <a:cubicBezTo>
                    <a:pt x="-2721" y="10315"/>
                    <a:pt x="-2351" y="9414"/>
                    <a:pt x="-1660" y="8785"/>
                  </a:cubicBezTo>
                  <a:lnTo>
                    <a:pt x="7671" y="-546"/>
                  </a:lnTo>
                  <a:cubicBezTo>
                    <a:pt x="8301" y="-1225"/>
                    <a:pt x="9202" y="-1607"/>
                    <a:pt x="10140" y="-1570"/>
                  </a:cubicBezTo>
                  <a:cubicBezTo>
                    <a:pt x="6190" y="3021"/>
                    <a:pt x="1907" y="7316"/>
                    <a:pt x="-2696" y="11253"/>
                  </a:cubicBezTo>
                  <a:close/>
                </a:path>
              </a:pathLst>
            </a:custGeom>
            <a:solidFill>
              <a:srgbClr val="0E1315"/>
            </a:solidFill>
            <a:ln w="1231" cap="flat">
              <a:noFill/>
              <a:prstDash val="solid"/>
              <a:miter/>
            </a:ln>
          </p:spPr>
          <p:txBody>
            <a:bodyPr rtlCol="0" anchor="ctr"/>
            <a:lstStyle/>
            <a:p>
              <a:endParaRPr lang="es-CO"/>
            </a:p>
          </p:txBody>
        </p:sp>
        <p:sp>
          <p:nvSpPr>
            <p:cNvPr id="776" name="Freeform: Shape 775">
              <a:extLst>
                <a:ext uri="{FF2B5EF4-FFF2-40B4-BE49-F238E27FC236}">
                  <a16:creationId xmlns:a16="http://schemas.microsoft.com/office/drawing/2014/main" id="{8C69E872-F7E8-6941-1EC5-74DEFDD2347D}"/>
                </a:ext>
              </a:extLst>
            </p:cNvPr>
            <p:cNvSpPr/>
            <p:nvPr/>
          </p:nvSpPr>
          <p:spPr>
            <a:xfrm>
              <a:off x="-1037069" y="6683790"/>
              <a:ext cx="2764" cy="3702"/>
            </a:xfrm>
            <a:custGeom>
              <a:avLst/>
              <a:gdLst>
                <a:gd name="connsiteX0" fmla="*/ -2697 w 2764"/>
                <a:gd name="connsiteY0" fmla="*/ 2130 h 3702"/>
                <a:gd name="connsiteX1" fmla="*/ 68 w 2764"/>
                <a:gd name="connsiteY1" fmla="*/ -1573 h 3702"/>
                <a:gd name="connsiteX2" fmla="*/ -2697 w 2764"/>
                <a:gd name="connsiteY2" fmla="*/ 2130 h 3702"/>
              </a:gdLst>
              <a:ahLst/>
              <a:cxnLst>
                <a:cxn ang="0">
                  <a:pos x="connsiteX0" y="connsiteY0"/>
                </a:cxn>
                <a:cxn ang="0">
                  <a:pos x="connsiteX1" y="connsiteY1"/>
                </a:cxn>
                <a:cxn ang="0">
                  <a:pos x="connsiteX2" y="connsiteY2"/>
                </a:cxn>
              </a:cxnLst>
              <a:rect l="l" t="t" r="r" b="b"/>
              <a:pathLst>
                <a:path w="2764" h="3702">
                  <a:moveTo>
                    <a:pt x="-2697" y="2130"/>
                  </a:moveTo>
                  <a:cubicBezTo>
                    <a:pt x="-2697" y="204"/>
                    <a:pt x="-1463" y="-808"/>
                    <a:pt x="68" y="-1573"/>
                  </a:cubicBezTo>
                  <a:cubicBezTo>
                    <a:pt x="-167" y="56"/>
                    <a:pt x="-1204" y="1451"/>
                    <a:pt x="-2697" y="2130"/>
                  </a:cubicBezTo>
                  <a:close/>
                </a:path>
              </a:pathLst>
            </a:custGeom>
            <a:solidFill>
              <a:srgbClr val="0E1315"/>
            </a:solidFill>
            <a:ln w="1231" cap="flat">
              <a:noFill/>
              <a:prstDash val="solid"/>
              <a:miter/>
            </a:ln>
          </p:spPr>
          <p:txBody>
            <a:bodyPr rtlCol="0" anchor="ctr"/>
            <a:lstStyle/>
            <a:p>
              <a:endParaRPr lang="es-CO"/>
            </a:p>
          </p:txBody>
        </p:sp>
        <p:sp>
          <p:nvSpPr>
            <p:cNvPr id="777" name="Freeform: Shape 776">
              <a:extLst>
                <a:ext uri="{FF2B5EF4-FFF2-40B4-BE49-F238E27FC236}">
                  <a16:creationId xmlns:a16="http://schemas.microsoft.com/office/drawing/2014/main" id="{FC998A46-A2BE-EE81-88C3-D8282A7FB8F7}"/>
                </a:ext>
              </a:extLst>
            </p:cNvPr>
            <p:cNvSpPr/>
            <p:nvPr/>
          </p:nvSpPr>
          <p:spPr>
            <a:xfrm>
              <a:off x="-627659" y="6751442"/>
              <a:ext cx="1202" cy="4722"/>
            </a:xfrm>
            <a:custGeom>
              <a:avLst/>
              <a:gdLst>
                <a:gd name="connsiteX0" fmla="*/ -1791 w 1202"/>
                <a:gd name="connsiteY0" fmla="*/ 3149 h 4722"/>
                <a:gd name="connsiteX1" fmla="*/ -2581 w 1202"/>
                <a:gd name="connsiteY1" fmla="*/ -1565 h 4722"/>
                <a:gd name="connsiteX2" fmla="*/ -1779 w 1202"/>
                <a:gd name="connsiteY2" fmla="*/ -1454 h 4722"/>
                <a:gd name="connsiteX3" fmla="*/ -1495 w 1202"/>
                <a:gd name="connsiteY3" fmla="*/ 1915 h 4722"/>
              </a:gdLst>
              <a:ahLst/>
              <a:cxnLst>
                <a:cxn ang="0">
                  <a:pos x="connsiteX0" y="connsiteY0"/>
                </a:cxn>
                <a:cxn ang="0">
                  <a:pos x="connsiteX1" y="connsiteY1"/>
                </a:cxn>
                <a:cxn ang="0">
                  <a:pos x="connsiteX2" y="connsiteY2"/>
                </a:cxn>
                <a:cxn ang="0">
                  <a:pos x="connsiteX3" y="connsiteY3"/>
                </a:cxn>
              </a:cxnLst>
              <a:rect l="l" t="t" r="r" b="b"/>
              <a:pathLst>
                <a:path w="1202" h="4722">
                  <a:moveTo>
                    <a:pt x="-1791" y="3149"/>
                  </a:moveTo>
                  <a:cubicBezTo>
                    <a:pt x="-2606" y="1718"/>
                    <a:pt x="-2877" y="51"/>
                    <a:pt x="-2581" y="-1565"/>
                  </a:cubicBezTo>
                  <a:cubicBezTo>
                    <a:pt x="-2309" y="-1590"/>
                    <a:pt x="-2038" y="-1553"/>
                    <a:pt x="-1779" y="-1454"/>
                  </a:cubicBezTo>
                  <a:cubicBezTo>
                    <a:pt x="-1680" y="-331"/>
                    <a:pt x="-1594" y="792"/>
                    <a:pt x="-1495" y="1915"/>
                  </a:cubicBezTo>
                  <a:close/>
                </a:path>
              </a:pathLst>
            </a:custGeom>
            <a:solidFill>
              <a:srgbClr val="4A646E"/>
            </a:solidFill>
            <a:ln w="1231" cap="flat">
              <a:noFill/>
              <a:prstDash val="solid"/>
              <a:miter/>
            </a:ln>
          </p:spPr>
          <p:txBody>
            <a:bodyPr rtlCol="0" anchor="ctr"/>
            <a:lstStyle/>
            <a:p>
              <a:endParaRPr lang="es-CO"/>
            </a:p>
          </p:txBody>
        </p:sp>
        <p:sp>
          <p:nvSpPr>
            <p:cNvPr id="778" name="Freeform: Shape 777">
              <a:extLst>
                <a:ext uri="{FF2B5EF4-FFF2-40B4-BE49-F238E27FC236}">
                  <a16:creationId xmlns:a16="http://schemas.microsoft.com/office/drawing/2014/main" id="{7084B7C9-C5FF-C13C-5150-0F7F98716CB0}"/>
                </a:ext>
              </a:extLst>
            </p:cNvPr>
            <p:cNvSpPr/>
            <p:nvPr/>
          </p:nvSpPr>
          <p:spPr>
            <a:xfrm>
              <a:off x="-1038913" y="6687468"/>
              <a:ext cx="1856" cy="2764"/>
            </a:xfrm>
            <a:custGeom>
              <a:avLst/>
              <a:gdLst>
                <a:gd name="connsiteX0" fmla="*/ -2679 w 1856"/>
                <a:gd name="connsiteY0" fmla="*/ 1192 h 2764"/>
                <a:gd name="connsiteX1" fmla="*/ -840 w 1856"/>
                <a:gd name="connsiteY1" fmla="*/ -1573 h 2764"/>
                <a:gd name="connsiteX2" fmla="*/ -2679 w 1856"/>
                <a:gd name="connsiteY2" fmla="*/ 1192 h 2764"/>
              </a:gdLst>
              <a:ahLst/>
              <a:cxnLst>
                <a:cxn ang="0">
                  <a:pos x="connsiteX0" y="connsiteY0"/>
                </a:cxn>
                <a:cxn ang="0">
                  <a:pos x="connsiteX1" y="connsiteY1"/>
                </a:cxn>
                <a:cxn ang="0">
                  <a:pos x="connsiteX2" y="connsiteY2"/>
                </a:cxn>
              </a:cxnLst>
              <a:rect l="l" t="t" r="r" b="b"/>
              <a:pathLst>
                <a:path w="1856" h="2764">
                  <a:moveTo>
                    <a:pt x="-2679" y="1192"/>
                  </a:moveTo>
                  <a:cubicBezTo>
                    <a:pt x="-2827" y="-55"/>
                    <a:pt x="-2050" y="-1227"/>
                    <a:pt x="-840" y="-1573"/>
                  </a:cubicBezTo>
                  <a:cubicBezTo>
                    <a:pt x="-840" y="-363"/>
                    <a:pt x="-1568" y="723"/>
                    <a:pt x="-2679" y="1192"/>
                  </a:cubicBezTo>
                  <a:close/>
                </a:path>
              </a:pathLst>
            </a:custGeom>
            <a:solidFill>
              <a:srgbClr val="0E1315"/>
            </a:solidFill>
            <a:ln w="1231" cap="flat">
              <a:noFill/>
              <a:prstDash val="solid"/>
              <a:miter/>
            </a:ln>
          </p:spPr>
          <p:txBody>
            <a:bodyPr rtlCol="0" anchor="ctr"/>
            <a:lstStyle/>
            <a:p>
              <a:endParaRPr lang="es-CO"/>
            </a:p>
          </p:txBody>
        </p:sp>
        <p:sp>
          <p:nvSpPr>
            <p:cNvPr id="779" name="Freeform: Shape 778">
              <a:extLst>
                <a:ext uri="{FF2B5EF4-FFF2-40B4-BE49-F238E27FC236}">
                  <a16:creationId xmlns:a16="http://schemas.microsoft.com/office/drawing/2014/main" id="{0314B7E1-D565-78BF-C6CE-6F32213574AB}"/>
                </a:ext>
              </a:extLst>
            </p:cNvPr>
            <p:cNvSpPr/>
            <p:nvPr/>
          </p:nvSpPr>
          <p:spPr>
            <a:xfrm>
              <a:off x="-1034329" y="6682876"/>
              <a:ext cx="900" cy="950"/>
            </a:xfrm>
            <a:custGeom>
              <a:avLst/>
              <a:gdLst>
                <a:gd name="connsiteX0" fmla="*/ -2697 w 900"/>
                <a:gd name="connsiteY0" fmla="*/ -622 h 950"/>
                <a:gd name="connsiteX1" fmla="*/ -1796 w 900"/>
                <a:gd name="connsiteY1" fmla="*/ -1573 h 950"/>
              </a:gdLst>
              <a:ahLst/>
              <a:cxnLst>
                <a:cxn ang="0">
                  <a:pos x="connsiteX0" y="connsiteY0"/>
                </a:cxn>
                <a:cxn ang="0">
                  <a:pos x="connsiteX1" y="connsiteY1"/>
                </a:cxn>
              </a:cxnLst>
              <a:rect l="l" t="t" r="r" b="b"/>
              <a:pathLst>
                <a:path w="900" h="950">
                  <a:moveTo>
                    <a:pt x="-2697" y="-622"/>
                  </a:moveTo>
                  <a:lnTo>
                    <a:pt x="-1796" y="-1573"/>
                  </a:lnTo>
                  <a:close/>
                </a:path>
              </a:pathLst>
            </a:custGeom>
            <a:solidFill>
              <a:srgbClr val="0E1315"/>
            </a:solidFill>
            <a:ln w="1231" cap="flat">
              <a:noFill/>
              <a:prstDash val="solid"/>
              <a:miter/>
            </a:ln>
          </p:spPr>
          <p:txBody>
            <a:bodyPr rtlCol="0" anchor="ctr"/>
            <a:lstStyle/>
            <a:p>
              <a:endParaRPr lang="es-CO"/>
            </a:p>
          </p:txBody>
        </p:sp>
        <p:sp>
          <p:nvSpPr>
            <p:cNvPr id="780" name="Freeform: Shape 779">
              <a:extLst>
                <a:ext uri="{FF2B5EF4-FFF2-40B4-BE49-F238E27FC236}">
                  <a16:creationId xmlns:a16="http://schemas.microsoft.com/office/drawing/2014/main" id="{02CCBCA4-D19A-B7EF-B655-8EACEA33C01E}"/>
                </a:ext>
              </a:extLst>
            </p:cNvPr>
            <p:cNvSpPr/>
            <p:nvPr/>
          </p:nvSpPr>
          <p:spPr>
            <a:xfrm>
              <a:off x="-1020629" y="6669189"/>
              <a:ext cx="938" cy="913"/>
            </a:xfrm>
            <a:custGeom>
              <a:avLst/>
              <a:gdLst>
                <a:gd name="connsiteX0" fmla="*/ -2697 w 938"/>
                <a:gd name="connsiteY0" fmla="*/ -660 h 913"/>
                <a:gd name="connsiteX1" fmla="*/ -1759 w 938"/>
                <a:gd name="connsiteY1" fmla="*/ -1573 h 913"/>
              </a:gdLst>
              <a:ahLst/>
              <a:cxnLst>
                <a:cxn ang="0">
                  <a:pos x="connsiteX0" y="connsiteY0"/>
                </a:cxn>
                <a:cxn ang="0">
                  <a:pos x="connsiteX1" y="connsiteY1"/>
                </a:cxn>
              </a:cxnLst>
              <a:rect l="l" t="t" r="r" b="b"/>
              <a:pathLst>
                <a:path w="938" h="913">
                  <a:moveTo>
                    <a:pt x="-2697" y="-660"/>
                  </a:moveTo>
                  <a:lnTo>
                    <a:pt x="-1759" y="-1573"/>
                  </a:lnTo>
                  <a:close/>
                </a:path>
              </a:pathLst>
            </a:custGeom>
            <a:solidFill>
              <a:srgbClr val="0E1315"/>
            </a:solidFill>
            <a:ln w="1231" cap="flat">
              <a:noFill/>
              <a:prstDash val="solid"/>
              <a:miter/>
            </a:ln>
          </p:spPr>
          <p:txBody>
            <a:bodyPr rtlCol="0" anchor="ctr"/>
            <a:lstStyle/>
            <a:p>
              <a:endParaRPr lang="es-CO"/>
            </a:p>
          </p:txBody>
        </p:sp>
        <p:sp>
          <p:nvSpPr>
            <p:cNvPr id="781" name="Freeform: Shape 780">
              <a:extLst>
                <a:ext uri="{FF2B5EF4-FFF2-40B4-BE49-F238E27FC236}">
                  <a16:creationId xmlns:a16="http://schemas.microsoft.com/office/drawing/2014/main" id="{4A774342-6F3B-0743-89A0-F21AA2BA3F8A}"/>
                </a:ext>
              </a:extLst>
            </p:cNvPr>
            <p:cNvSpPr/>
            <p:nvPr/>
          </p:nvSpPr>
          <p:spPr>
            <a:xfrm>
              <a:off x="-1019642" y="6668288"/>
              <a:ext cx="938" cy="925"/>
            </a:xfrm>
            <a:custGeom>
              <a:avLst/>
              <a:gdLst>
                <a:gd name="connsiteX0" fmla="*/ -2697 w 938"/>
                <a:gd name="connsiteY0" fmla="*/ -647 h 925"/>
                <a:gd name="connsiteX1" fmla="*/ -1759 w 938"/>
                <a:gd name="connsiteY1" fmla="*/ -1573 h 925"/>
              </a:gdLst>
              <a:ahLst/>
              <a:cxnLst>
                <a:cxn ang="0">
                  <a:pos x="connsiteX0" y="connsiteY0"/>
                </a:cxn>
                <a:cxn ang="0">
                  <a:pos x="connsiteX1" y="connsiteY1"/>
                </a:cxn>
              </a:cxnLst>
              <a:rect l="l" t="t" r="r" b="b"/>
              <a:pathLst>
                <a:path w="938" h="925">
                  <a:moveTo>
                    <a:pt x="-2697" y="-647"/>
                  </a:moveTo>
                  <a:cubicBezTo>
                    <a:pt x="-2586" y="-1116"/>
                    <a:pt x="-2228" y="-1474"/>
                    <a:pt x="-1759" y="-1573"/>
                  </a:cubicBezTo>
                  <a:close/>
                </a:path>
              </a:pathLst>
            </a:custGeom>
            <a:solidFill>
              <a:srgbClr val="0E1315"/>
            </a:solidFill>
            <a:ln w="1231" cap="flat">
              <a:noFill/>
              <a:prstDash val="solid"/>
              <a:miter/>
            </a:ln>
          </p:spPr>
          <p:txBody>
            <a:bodyPr rtlCol="0" anchor="ctr"/>
            <a:lstStyle/>
            <a:p>
              <a:endParaRPr lang="es-CO"/>
            </a:p>
          </p:txBody>
        </p:sp>
        <p:sp>
          <p:nvSpPr>
            <p:cNvPr id="782" name="Freeform: Shape 781">
              <a:extLst>
                <a:ext uri="{FF2B5EF4-FFF2-40B4-BE49-F238E27FC236}">
                  <a16:creationId xmlns:a16="http://schemas.microsoft.com/office/drawing/2014/main" id="{74232C26-6B03-749D-2CCA-348650AAFC52}"/>
                </a:ext>
              </a:extLst>
            </p:cNvPr>
            <p:cNvSpPr/>
            <p:nvPr/>
          </p:nvSpPr>
          <p:spPr>
            <a:xfrm>
              <a:off x="-1018778" y="6667399"/>
              <a:ext cx="1049" cy="913"/>
            </a:xfrm>
            <a:custGeom>
              <a:avLst/>
              <a:gdLst>
                <a:gd name="connsiteX0" fmla="*/ -1648 w 1049"/>
                <a:gd name="connsiteY0" fmla="*/ -1573 h 913"/>
                <a:gd name="connsiteX1" fmla="*/ -1796 w 1049"/>
                <a:gd name="connsiteY1" fmla="*/ -660 h 913"/>
                <a:gd name="connsiteX2" fmla="*/ -2697 w 1049"/>
                <a:gd name="connsiteY2" fmla="*/ -660 h 913"/>
                <a:gd name="connsiteX3" fmla="*/ -1648 w 1049"/>
                <a:gd name="connsiteY3" fmla="*/ -1573 h 913"/>
              </a:gdLst>
              <a:ahLst/>
              <a:cxnLst>
                <a:cxn ang="0">
                  <a:pos x="connsiteX0" y="connsiteY0"/>
                </a:cxn>
                <a:cxn ang="0">
                  <a:pos x="connsiteX1" y="connsiteY1"/>
                </a:cxn>
                <a:cxn ang="0">
                  <a:pos x="connsiteX2" y="connsiteY2"/>
                </a:cxn>
                <a:cxn ang="0">
                  <a:pos x="connsiteX3" y="connsiteY3"/>
                </a:cxn>
              </a:cxnLst>
              <a:rect l="l" t="t" r="r" b="b"/>
              <a:pathLst>
                <a:path w="1049" h="913">
                  <a:moveTo>
                    <a:pt x="-1648" y="-1573"/>
                  </a:moveTo>
                  <a:lnTo>
                    <a:pt x="-1796" y="-660"/>
                  </a:lnTo>
                  <a:lnTo>
                    <a:pt x="-2697" y="-660"/>
                  </a:lnTo>
                  <a:cubicBezTo>
                    <a:pt x="-2574" y="-1153"/>
                    <a:pt x="-2154" y="-1511"/>
                    <a:pt x="-1648" y="-1573"/>
                  </a:cubicBezTo>
                  <a:close/>
                </a:path>
              </a:pathLst>
            </a:custGeom>
            <a:solidFill>
              <a:srgbClr val="0E1315"/>
            </a:solidFill>
            <a:ln w="1231" cap="flat">
              <a:noFill/>
              <a:prstDash val="solid"/>
              <a:miter/>
            </a:ln>
          </p:spPr>
          <p:txBody>
            <a:bodyPr rtlCol="0" anchor="ctr"/>
            <a:lstStyle/>
            <a:p>
              <a:endParaRPr lang="es-CO"/>
            </a:p>
          </p:txBody>
        </p:sp>
        <p:sp>
          <p:nvSpPr>
            <p:cNvPr id="783" name="Freeform: Shape 782">
              <a:extLst>
                <a:ext uri="{FF2B5EF4-FFF2-40B4-BE49-F238E27FC236}">
                  <a16:creationId xmlns:a16="http://schemas.microsoft.com/office/drawing/2014/main" id="{4A152CB4-D663-6204-C404-F9DFA12CF561}"/>
                </a:ext>
              </a:extLst>
            </p:cNvPr>
            <p:cNvSpPr/>
            <p:nvPr/>
          </p:nvSpPr>
          <p:spPr>
            <a:xfrm>
              <a:off x="-978641" y="6628538"/>
              <a:ext cx="328351" cy="77446"/>
            </a:xfrm>
            <a:custGeom>
              <a:avLst/>
              <a:gdLst>
                <a:gd name="connsiteX0" fmla="*/ -2697 w 328351"/>
                <a:gd name="connsiteY0" fmla="*/ 17022 h 77446"/>
                <a:gd name="connsiteX1" fmla="*/ 10546 w 328351"/>
                <a:gd name="connsiteY1" fmla="*/ 13468 h 77446"/>
                <a:gd name="connsiteX2" fmla="*/ 13014 w 328351"/>
                <a:gd name="connsiteY2" fmla="*/ 12665 h 77446"/>
                <a:gd name="connsiteX3" fmla="*/ 14977 w 328351"/>
                <a:gd name="connsiteY3" fmla="*/ 12036 h 77446"/>
                <a:gd name="connsiteX4" fmla="*/ 19432 w 328351"/>
                <a:gd name="connsiteY4" fmla="*/ 11123 h 77446"/>
                <a:gd name="connsiteX5" fmla="*/ 63482 w 328351"/>
                <a:gd name="connsiteY5" fmla="*/ 5531 h 77446"/>
                <a:gd name="connsiteX6" fmla="*/ 112764 w 328351"/>
                <a:gd name="connsiteY6" fmla="*/ 1335 h 77446"/>
                <a:gd name="connsiteX7" fmla="*/ 125834 w 328351"/>
                <a:gd name="connsiteY7" fmla="*/ 27 h 77446"/>
                <a:gd name="connsiteX8" fmla="*/ 158035 w 328351"/>
                <a:gd name="connsiteY8" fmla="*/ -1010 h 77446"/>
                <a:gd name="connsiteX9" fmla="*/ 187446 w 328351"/>
                <a:gd name="connsiteY9" fmla="*/ -282 h 77446"/>
                <a:gd name="connsiteX10" fmla="*/ 261499 w 328351"/>
                <a:gd name="connsiteY10" fmla="*/ 15924 h 77446"/>
                <a:gd name="connsiteX11" fmla="*/ 280803 w 328351"/>
                <a:gd name="connsiteY11" fmla="*/ 27871 h 77446"/>
                <a:gd name="connsiteX12" fmla="*/ 324605 w 328351"/>
                <a:gd name="connsiteY12" fmla="*/ 73537 h 77446"/>
                <a:gd name="connsiteX13" fmla="*/ 325654 w 328351"/>
                <a:gd name="connsiteY13" fmla="*/ 75524 h 77446"/>
                <a:gd name="connsiteX14" fmla="*/ 324420 w 328351"/>
                <a:gd name="connsiteY14" fmla="*/ 75845 h 77446"/>
                <a:gd name="connsiteX15" fmla="*/ 323815 w 328351"/>
                <a:gd name="connsiteY15" fmla="*/ 75561 h 77446"/>
                <a:gd name="connsiteX16" fmla="*/ 322717 w 328351"/>
                <a:gd name="connsiteY16" fmla="*/ 74784 h 77446"/>
                <a:gd name="connsiteX17" fmla="*/ 322174 w 328351"/>
                <a:gd name="connsiteY17" fmla="*/ 74339 h 77446"/>
                <a:gd name="connsiteX18" fmla="*/ 321100 w 328351"/>
                <a:gd name="connsiteY18" fmla="*/ 73364 h 77446"/>
                <a:gd name="connsiteX19" fmla="*/ 292429 w 328351"/>
                <a:gd name="connsiteY19" fmla="*/ 42114 h 77446"/>
                <a:gd name="connsiteX20" fmla="*/ 259105 w 328351"/>
                <a:gd name="connsiteY20" fmla="*/ 17837 h 77446"/>
                <a:gd name="connsiteX21" fmla="*/ 207959 w 328351"/>
                <a:gd name="connsiteY21" fmla="*/ 4557 h 77446"/>
                <a:gd name="connsiteX22" fmla="*/ 175252 w 328351"/>
                <a:gd name="connsiteY22" fmla="*/ 2323 h 77446"/>
                <a:gd name="connsiteX23" fmla="*/ 119219 w 328351"/>
                <a:gd name="connsiteY23" fmla="*/ 4223 h 77446"/>
                <a:gd name="connsiteX24" fmla="*/ 88783 w 328351"/>
                <a:gd name="connsiteY24" fmla="*/ 6358 h 77446"/>
                <a:gd name="connsiteX25" fmla="*/ 38883 w 328351"/>
                <a:gd name="connsiteY25" fmla="*/ 11431 h 77446"/>
                <a:gd name="connsiteX26" fmla="*/ 1993 w 328351"/>
                <a:gd name="connsiteY26" fmla="*/ 17602 h 77446"/>
                <a:gd name="connsiteX27" fmla="*/ -2697 w 328351"/>
                <a:gd name="connsiteY27" fmla="*/ 17022 h 77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28351" h="77446">
                  <a:moveTo>
                    <a:pt x="-2697" y="17022"/>
                  </a:moveTo>
                  <a:cubicBezTo>
                    <a:pt x="1376" y="14554"/>
                    <a:pt x="6103" y="14554"/>
                    <a:pt x="10546" y="13468"/>
                  </a:cubicBezTo>
                  <a:cubicBezTo>
                    <a:pt x="11422" y="13394"/>
                    <a:pt x="12262" y="13110"/>
                    <a:pt x="13014" y="12665"/>
                  </a:cubicBezTo>
                  <a:cubicBezTo>
                    <a:pt x="13496" y="11900"/>
                    <a:pt x="14248" y="12085"/>
                    <a:pt x="14977" y="12036"/>
                  </a:cubicBezTo>
                  <a:cubicBezTo>
                    <a:pt x="16482" y="11826"/>
                    <a:pt x="17914" y="11271"/>
                    <a:pt x="19432" y="11123"/>
                  </a:cubicBezTo>
                  <a:cubicBezTo>
                    <a:pt x="34070" y="8889"/>
                    <a:pt x="48757" y="7111"/>
                    <a:pt x="63482" y="5531"/>
                  </a:cubicBezTo>
                  <a:cubicBezTo>
                    <a:pt x="79884" y="3779"/>
                    <a:pt x="96324" y="2569"/>
                    <a:pt x="112764" y="1335"/>
                  </a:cubicBezTo>
                  <a:cubicBezTo>
                    <a:pt x="117096" y="1014"/>
                    <a:pt x="121564" y="1212"/>
                    <a:pt x="125834" y="27"/>
                  </a:cubicBezTo>
                  <a:cubicBezTo>
                    <a:pt x="136547" y="-825"/>
                    <a:pt x="147297" y="-343"/>
                    <a:pt x="158035" y="-1010"/>
                  </a:cubicBezTo>
                  <a:cubicBezTo>
                    <a:pt x="167785" y="-1615"/>
                    <a:pt x="177684" y="-2145"/>
                    <a:pt x="187446" y="-282"/>
                  </a:cubicBezTo>
                  <a:cubicBezTo>
                    <a:pt x="212933" y="1385"/>
                    <a:pt x="237765" y="6124"/>
                    <a:pt x="261499" y="15924"/>
                  </a:cubicBezTo>
                  <a:cubicBezTo>
                    <a:pt x="268534" y="18836"/>
                    <a:pt x="275064" y="22872"/>
                    <a:pt x="280803" y="27871"/>
                  </a:cubicBezTo>
                  <a:cubicBezTo>
                    <a:pt x="296847" y="41781"/>
                    <a:pt x="311843" y="56567"/>
                    <a:pt x="324605" y="73537"/>
                  </a:cubicBezTo>
                  <a:cubicBezTo>
                    <a:pt x="325012" y="74166"/>
                    <a:pt x="325358" y="74833"/>
                    <a:pt x="325654" y="75524"/>
                  </a:cubicBezTo>
                  <a:cubicBezTo>
                    <a:pt x="325321" y="75820"/>
                    <a:pt x="324864" y="75931"/>
                    <a:pt x="324420" y="75845"/>
                  </a:cubicBezTo>
                  <a:lnTo>
                    <a:pt x="323815" y="75561"/>
                  </a:lnTo>
                  <a:cubicBezTo>
                    <a:pt x="323432" y="75327"/>
                    <a:pt x="323062" y="75067"/>
                    <a:pt x="322717" y="74784"/>
                  </a:cubicBezTo>
                  <a:cubicBezTo>
                    <a:pt x="322531" y="74635"/>
                    <a:pt x="322359" y="74475"/>
                    <a:pt x="322174" y="74339"/>
                  </a:cubicBezTo>
                  <a:cubicBezTo>
                    <a:pt x="321803" y="74031"/>
                    <a:pt x="321446" y="73710"/>
                    <a:pt x="321100" y="73364"/>
                  </a:cubicBezTo>
                  <a:cubicBezTo>
                    <a:pt x="312324" y="62256"/>
                    <a:pt x="302747" y="51802"/>
                    <a:pt x="292429" y="42114"/>
                  </a:cubicBezTo>
                  <a:cubicBezTo>
                    <a:pt x="282247" y="32758"/>
                    <a:pt x="272361" y="22959"/>
                    <a:pt x="259105" y="17837"/>
                  </a:cubicBezTo>
                  <a:cubicBezTo>
                    <a:pt x="242566" y="11653"/>
                    <a:pt x="225423" y="7210"/>
                    <a:pt x="207959" y="4557"/>
                  </a:cubicBezTo>
                  <a:cubicBezTo>
                    <a:pt x="197160" y="2693"/>
                    <a:pt x="186200" y="1940"/>
                    <a:pt x="175252" y="2323"/>
                  </a:cubicBezTo>
                  <a:cubicBezTo>
                    <a:pt x="156591" y="3199"/>
                    <a:pt x="137880" y="1607"/>
                    <a:pt x="119219" y="4223"/>
                  </a:cubicBezTo>
                  <a:cubicBezTo>
                    <a:pt x="109197" y="5618"/>
                    <a:pt x="98941" y="5680"/>
                    <a:pt x="88783" y="6358"/>
                  </a:cubicBezTo>
                  <a:cubicBezTo>
                    <a:pt x="72084" y="7457"/>
                    <a:pt x="55459" y="9370"/>
                    <a:pt x="38883" y="11431"/>
                  </a:cubicBezTo>
                  <a:cubicBezTo>
                    <a:pt x="26492" y="12863"/>
                    <a:pt x="14174" y="14924"/>
                    <a:pt x="1993" y="17602"/>
                  </a:cubicBezTo>
                  <a:cubicBezTo>
                    <a:pt x="401" y="18046"/>
                    <a:pt x="-1290" y="18491"/>
                    <a:pt x="-2697" y="17022"/>
                  </a:cubicBezTo>
                  <a:close/>
                </a:path>
              </a:pathLst>
            </a:custGeom>
            <a:solidFill>
              <a:srgbClr val="7A9FB0"/>
            </a:solidFill>
            <a:ln w="1231" cap="flat">
              <a:noFill/>
              <a:prstDash val="solid"/>
              <a:miter/>
            </a:ln>
          </p:spPr>
          <p:txBody>
            <a:bodyPr rtlCol="0" anchor="ctr"/>
            <a:lstStyle/>
            <a:p>
              <a:endParaRPr lang="es-CO"/>
            </a:p>
          </p:txBody>
        </p:sp>
        <p:sp>
          <p:nvSpPr>
            <p:cNvPr id="784" name="Freeform: Shape 783">
              <a:extLst>
                <a:ext uri="{FF2B5EF4-FFF2-40B4-BE49-F238E27FC236}">
                  <a16:creationId xmlns:a16="http://schemas.microsoft.com/office/drawing/2014/main" id="{6FE9573D-3A02-E640-8F82-E7D9D955FB01}"/>
                </a:ext>
              </a:extLst>
            </p:cNvPr>
            <p:cNvSpPr/>
            <p:nvPr/>
          </p:nvSpPr>
          <p:spPr>
            <a:xfrm>
              <a:off x="-850957" y="6628383"/>
              <a:ext cx="62509" cy="2471"/>
            </a:xfrm>
            <a:custGeom>
              <a:avLst/>
              <a:gdLst>
                <a:gd name="connsiteX0" fmla="*/ 59812 w 62509"/>
                <a:gd name="connsiteY0" fmla="*/ -101 h 2471"/>
                <a:gd name="connsiteX1" fmla="*/ 49777 w 62509"/>
                <a:gd name="connsiteY1" fmla="*/ -101 h 2471"/>
                <a:gd name="connsiteX2" fmla="*/ -2208 w 62509"/>
                <a:gd name="connsiteY2" fmla="*/ 899 h 2471"/>
                <a:gd name="connsiteX3" fmla="*/ -2652 w 62509"/>
                <a:gd name="connsiteY3" fmla="*/ 652 h 2471"/>
                <a:gd name="connsiteX4" fmla="*/ -2331 w 62509"/>
                <a:gd name="connsiteY4" fmla="*/ -175 h 2471"/>
                <a:gd name="connsiteX5" fmla="*/ -2331 w 62509"/>
                <a:gd name="connsiteY5" fmla="*/ -175 h 2471"/>
                <a:gd name="connsiteX6" fmla="*/ 14763 w 62509"/>
                <a:gd name="connsiteY6" fmla="*/ -632 h 2471"/>
                <a:gd name="connsiteX7" fmla="*/ 20551 w 62509"/>
                <a:gd name="connsiteY7" fmla="*/ -1064 h 2471"/>
                <a:gd name="connsiteX8" fmla="*/ 26920 w 62509"/>
                <a:gd name="connsiteY8" fmla="*/ -1064 h 2471"/>
                <a:gd name="connsiteX9" fmla="*/ 56183 w 62509"/>
                <a:gd name="connsiteY9" fmla="*/ -1064 h 2471"/>
                <a:gd name="connsiteX10" fmla="*/ 59799 w 62509"/>
                <a:gd name="connsiteY10" fmla="*/ -1064 h 2471"/>
                <a:gd name="connsiteX11" fmla="*/ 59812 w 62509"/>
                <a:gd name="connsiteY11" fmla="*/ -101 h 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509" h="2471">
                  <a:moveTo>
                    <a:pt x="59812" y="-101"/>
                  </a:moveTo>
                  <a:cubicBezTo>
                    <a:pt x="56467" y="-101"/>
                    <a:pt x="53122" y="-2"/>
                    <a:pt x="49777" y="-101"/>
                  </a:cubicBezTo>
                  <a:cubicBezTo>
                    <a:pt x="32437" y="-373"/>
                    <a:pt x="15121" y="676"/>
                    <a:pt x="-2208" y="899"/>
                  </a:cubicBezTo>
                  <a:lnTo>
                    <a:pt x="-2652" y="652"/>
                  </a:lnTo>
                  <a:cubicBezTo>
                    <a:pt x="-2775" y="331"/>
                    <a:pt x="-2640" y="-27"/>
                    <a:pt x="-2331" y="-175"/>
                  </a:cubicBezTo>
                  <a:lnTo>
                    <a:pt x="-2331" y="-175"/>
                  </a:lnTo>
                  <a:cubicBezTo>
                    <a:pt x="3346" y="-1212"/>
                    <a:pt x="9073" y="-311"/>
                    <a:pt x="14763" y="-632"/>
                  </a:cubicBezTo>
                  <a:cubicBezTo>
                    <a:pt x="16688" y="-743"/>
                    <a:pt x="18675" y="-163"/>
                    <a:pt x="20551" y="-1064"/>
                  </a:cubicBezTo>
                  <a:lnTo>
                    <a:pt x="26920" y="-1064"/>
                  </a:lnTo>
                  <a:cubicBezTo>
                    <a:pt x="36658" y="-1743"/>
                    <a:pt x="46445" y="-1743"/>
                    <a:pt x="56183" y="-1064"/>
                  </a:cubicBezTo>
                  <a:lnTo>
                    <a:pt x="59799" y="-1064"/>
                  </a:lnTo>
                  <a:cubicBezTo>
                    <a:pt x="59799" y="-706"/>
                    <a:pt x="59799" y="-397"/>
                    <a:pt x="59812" y="-101"/>
                  </a:cubicBezTo>
                  <a:close/>
                </a:path>
              </a:pathLst>
            </a:custGeom>
            <a:solidFill>
              <a:srgbClr val="36474E"/>
            </a:solidFill>
            <a:ln w="1231" cap="flat">
              <a:noFill/>
              <a:prstDash val="solid"/>
              <a:miter/>
            </a:ln>
          </p:spPr>
          <p:txBody>
            <a:bodyPr rtlCol="0" anchor="ctr"/>
            <a:lstStyle/>
            <a:p>
              <a:endParaRPr lang="es-CO"/>
            </a:p>
          </p:txBody>
        </p:sp>
        <p:sp>
          <p:nvSpPr>
            <p:cNvPr id="785" name="Freeform: Shape 784">
              <a:extLst>
                <a:ext uri="{FF2B5EF4-FFF2-40B4-BE49-F238E27FC236}">
                  <a16:creationId xmlns:a16="http://schemas.microsoft.com/office/drawing/2014/main" id="{1E36BE7C-17F6-5329-C120-76E39D7BFB97}"/>
                </a:ext>
              </a:extLst>
            </p:cNvPr>
            <p:cNvSpPr/>
            <p:nvPr/>
          </p:nvSpPr>
          <p:spPr>
            <a:xfrm>
              <a:off x="-651507" y="6705685"/>
              <a:ext cx="16867" cy="25647"/>
            </a:xfrm>
            <a:custGeom>
              <a:avLst/>
              <a:gdLst>
                <a:gd name="connsiteX0" fmla="*/ -2541 w 16867"/>
                <a:gd name="connsiteY0" fmla="*/ -1474 h 25647"/>
                <a:gd name="connsiteX1" fmla="*/ -1442 w 16867"/>
                <a:gd name="connsiteY1" fmla="*/ -1573 h 25647"/>
                <a:gd name="connsiteX2" fmla="*/ 14171 w 16867"/>
                <a:gd name="connsiteY2" fmla="*/ 23988 h 25647"/>
                <a:gd name="connsiteX3" fmla="*/ 13035 w 16867"/>
                <a:gd name="connsiteY3" fmla="*/ 24074 h 25647"/>
                <a:gd name="connsiteX4" fmla="*/ 10826 w 16867"/>
                <a:gd name="connsiteY4" fmla="*/ 21927 h 25647"/>
                <a:gd name="connsiteX5" fmla="*/ -1516 w 16867"/>
                <a:gd name="connsiteY5" fmla="*/ 2278 h 25647"/>
                <a:gd name="connsiteX6" fmla="*/ -2541 w 16867"/>
                <a:gd name="connsiteY6" fmla="*/ -1474 h 25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67" h="25647">
                  <a:moveTo>
                    <a:pt x="-2541" y="-1474"/>
                  </a:moveTo>
                  <a:lnTo>
                    <a:pt x="-1442" y="-1573"/>
                  </a:lnTo>
                  <a:cubicBezTo>
                    <a:pt x="5037" y="6166"/>
                    <a:pt x="10974" y="14238"/>
                    <a:pt x="14171" y="23988"/>
                  </a:cubicBezTo>
                  <a:lnTo>
                    <a:pt x="13035" y="24074"/>
                  </a:lnTo>
                  <a:cubicBezTo>
                    <a:pt x="11998" y="23741"/>
                    <a:pt x="11184" y="22951"/>
                    <a:pt x="10826" y="21927"/>
                  </a:cubicBezTo>
                  <a:cubicBezTo>
                    <a:pt x="7641" y="14793"/>
                    <a:pt x="3112" y="8523"/>
                    <a:pt x="-1516" y="2278"/>
                  </a:cubicBezTo>
                  <a:cubicBezTo>
                    <a:pt x="-2269" y="1180"/>
                    <a:pt x="-3034" y="32"/>
                    <a:pt x="-2541" y="-1474"/>
                  </a:cubicBezTo>
                  <a:close/>
                </a:path>
              </a:pathLst>
            </a:custGeom>
            <a:solidFill>
              <a:srgbClr val="7AA0B1"/>
            </a:solidFill>
            <a:ln w="1231" cap="flat">
              <a:noFill/>
              <a:prstDash val="solid"/>
              <a:miter/>
            </a:ln>
          </p:spPr>
          <p:txBody>
            <a:bodyPr rtlCol="0" anchor="ctr"/>
            <a:lstStyle/>
            <a:p>
              <a:endParaRPr lang="es-CO"/>
            </a:p>
          </p:txBody>
        </p:sp>
        <p:sp>
          <p:nvSpPr>
            <p:cNvPr id="786" name="Freeform: Shape 785">
              <a:extLst>
                <a:ext uri="{FF2B5EF4-FFF2-40B4-BE49-F238E27FC236}">
                  <a16:creationId xmlns:a16="http://schemas.microsoft.com/office/drawing/2014/main" id="{3556451F-6A66-F622-FE6F-7699063C1DAE}"/>
                </a:ext>
              </a:extLst>
            </p:cNvPr>
            <p:cNvSpPr/>
            <p:nvPr/>
          </p:nvSpPr>
          <p:spPr>
            <a:xfrm>
              <a:off x="-960411" y="6630278"/>
              <a:ext cx="109944" cy="11877"/>
            </a:xfrm>
            <a:custGeom>
              <a:avLst/>
              <a:gdLst>
                <a:gd name="connsiteX0" fmla="*/ 107247 w 109944"/>
                <a:gd name="connsiteY0" fmla="*/ -935 h 11877"/>
                <a:gd name="connsiteX1" fmla="*/ 95991 w 109944"/>
                <a:gd name="connsiteY1" fmla="*/ 410 h 11877"/>
                <a:gd name="connsiteX2" fmla="*/ 74577 w 109944"/>
                <a:gd name="connsiteY2" fmla="*/ 1645 h 11877"/>
                <a:gd name="connsiteX3" fmla="*/ 48659 w 109944"/>
                <a:gd name="connsiteY3" fmla="*/ 3953 h 11877"/>
                <a:gd name="connsiteX4" fmla="*/ 14248 w 109944"/>
                <a:gd name="connsiteY4" fmla="*/ 8013 h 11877"/>
                <a:gd name="connsiteX5" fmla="*/ 252 w 109944"/>
                <a:gd name="connsiteY5" fmla="*/ 9976 h 11877"/>
                <a:gd name="connsiteX6" fmla="*/ -2697 w 109944"/>
                <a:gd name="connsiteY6" fmla="*/ 9790 h 11877"/>
                <a:gd name="connsiteX7" fmla="*/ 12397 w 109944"/>
                <a:gd name="connsiteY7" fmla="*/ 7087 h 11877"/>
                <a:gd name="connsiteX8" fmla="*/ 38501 w 109944"/>
                <a:gd name="connsiteY8" fmla="*/ 3656 h 11877"/>
                <a:gd name="connsiteX9" fmla="*/ 58841 w 109944"/>
                <a:gd name="connsiteY9" fmla="*/ 1571 h 11877"/>
                <a:gd name="connsiteX10" fmla="*/ 83315 w 109944"/>
                <a:gd name="connsiteY10" fmla="*/ -231 h 11877"/>
                <a:gd name="connsiteX11" fmla="*/ 106864 w 109944"/>
                <a:gd name="connsiteY11" fmla="*/ -1379 h 11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944" h="11877">
                  <a:moveTo>
                    <a:pt x="107247" y="-935"/>
                  </a:moveTo>
                  <a:cubicBezTo>
                    <a:pt x="103544" y="386"/>
                    <a:pt x="99718" y="299"/>
                    <a:pt x="95991" y="410"/>
                  </a:cubicBezTo>
                  <a:cubicBezTo>
                    <a:pt x="88845" y="731"/>
                    <a:pt x="81723" y="1546"/>
                    <a:pt x="74577" y="1645"/>
                  </a:cubicBezTo>
                  <a:cubicBezTo>
                    <a:pt x="65938" y="1817"/>
                    <a:pt x="57298" y="3064"/>
                    <a:pt x="48659" y="3953"/>
                  </a:cubicBezTo>
                  <a:cubicBezTo>
                    <a:pt x="37168" y="5187"/>
                    <a:pt x="25714" y="6606"/>
                    <a:pt x="14248" y="8013"/>
                  </a:cubicBezTo>
                  <a:cubicBezTo>
                    <a:pt x="9571" y="8593"/>
                    <a:pt x="4918" y="9321"/>
                    <a:pt x="252" y="9976"/>
                  </a:cubicBezTo>
                  <a:cubicBezTo>
                    <a:pt x="-685" y="10469"/>
                    <a:pt x="-1833" y="10408"/>
                    <a:pt x="-2697" y="9790"/>
                  </a:cubicBezTo>
                  <a:cubicBezTo>
                    <a:pt x="2165" y="7988"/>
                    <a:pt x="7349" y="7840"/>
                    <a:pt x="12397" y="7087"/>
                  </a:cubicBezTo>
                  <a:cubicBezTo>
                    <a:pt x="21037" y="5853"/>
                    <a:pt x="29787" y="4693"/>
                    <a:pt x="38501" y="3656"/>
                  </a:cubicBezTo>
                  <a:cubicBezTo>
                    <a:pt x="45265" y="2854"/>
                    <a:pt x="52077" y="2496"/>
                    <a:pt x="58841" y="1571"/>
                  </a:cubicBezTo>
                  <a:cubicBezTo>
                    <a:pt x="66974" y="460"/>
                    <a:pt x="75207" y="1064"/>
                    <a:pt x="83315" y="-231"/>
                  </a:cubicBezTo>
                  <a:cubicBezTo>
                    <a:pt x="91177" y="-231"/>
                    <a:pt x="98953" y="-2182"/>
                    <a:pt x="106864" y="-1379"/>
                  </a:cubicBezTo>
                  <a:close/>
                </a:path>
              </a:pathLst>
            </a:custGeom>
            <a:solidFill>
              <a:srgbClr val="36474E"/>
            </a:solidFill>
            <a:ln w="1231" cap="flat">
              <a:noFill/>
              <a:prstDash val="solid"/>
              <a:miter/>
            </a:ln>
          </p:spPr>
          <p:txBody>
            <a:bodyPr rtlCol="0" anchor="ctr"/>
            <a:lstStyle/>
            <a:p>
              <a:endParaRPr lang="es-CO"/>
            </a:p>
          </p:txBody>
        </p:sp>
        <p:sp>
          <p:nvSpPr>
            <p:cNvPr id="787" name="Freeform: Shape 786">
              <a:extLst>
                <a:ext uri="{FF2B5EF4-FFF2-40B4-BE49-F238E27FC236}">
                  <a16:creationId xmlns:a16="http://schemas.microsoft.com/office/drawing/2014/main" id="{664A49DB-D857-E7CB-7FD4-29A91E099DA4}"/>
                </a:ext>
              </a:extLst>
            </p:cNvPr>
            <p:cNvSpPr/>
            <p:nvPr/>
          </p:nvSpPr>
          <p:spPr>
            <a:xfrm>
              <a:off x="-821352" y="6627958"/>
              <a:ext cx="29263" cy="921"/>
            </a:xfrm>
            <a:custGeom>
              <a:avLst/>
              <a:gdLst>
                <a:gd name="connsiteX0" fmla="*/ 26566 w 29263"/>
                <a:gd name="connsiteY0" fmla="*/ -652 h 921"/>
                <a:gd name="connsiteX1" fmla="*/ -2697 w 29263"/>
                <a:gd name="connsiteY1" fmla="*/ -652 h 921"/>
                <a:gd name="connsiteX2" fmla="*/ 191 w 29263"/>
                <a:gd name="connsiteY2" fmla="*/ -1516 h 921"/>
                <a:gd name="connsiteX3" fmla="*/ 23641 w 29263"/>
                <a:gd name="connsiteY3" fmla="*/ -1516 h 921"/>
                <a:gd name="connsiteX4" fmla="*/ 26566 w 29263"/>
                <a:gd name="connsiteY4" fmla="*/ -652 h 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3" h="921">
                  <a:moveTo>
                    <a:pt x="26566" y="-652"/>
                  </a:moveTo>
                  <a:lnTo>
                    <a:pt x="-2697" y="-652"/>
                  </a:lnTo>
                  <a:cubicBezTo>
                    <a:pt x="-1932" y="-1392"/>
                    <a:pt x="-858" y="-1713"/>
                    <a:pt x="191" y="-1516"/>
                  </a:cubicBezTo>
                  <a:lnTo>
                    <a:pt x="23641" y="-1516"/>
                  </a:lnTo>
                  <a:cubicBezTo>
                    <a:pt x="24703" y="-1713"/>
                    <a:pt x="25789" y="-1392"/>
                    <a:pt x="26566" y="-652"/>
                  </a:cubicBezTo>
                  <a:close/>
                </a:path>
              </a:pathLst>
            </a:custGeom>
            <a:solidFill>
              <a:srgbClr val="141A1D"/>
            </a:solidFill>
            <a:ln w="1231" cap="flat">
              <a:noFill/>
              <a:prstDash val="solid"/>
              <a:miter/>
            </a:ln>
          </p:spPr>
          <p:txBody>
            <a:bodyPr rtlCol="0" anchor="ctr"/>
            <a:lstStyle/>
            <a:p>
              <a:endParaRPr lang="es-CO"/>
            </a:p>
          </p:txBody>
        </p:sp>
        <p:sp>
          <p:nvSpPr>
            <p:cNvPr id="788" name="Freeform: Shape 787">
              <a:extLst>
                <a:ext uri="{FF2B5EF4-FFF2-40B4-BE49-F238E27FC236}">
                  <a16:creationId xmlns:a16="http://schemas.microsoft.com/office/drawing/2014/main" id="{C5A354CC-A2A8-918D-454A-F936B28D2DF3}"/>
                </a:ext>
              </a:extLst>
            </p:cNvPr>
            <p:cNvSpPr/>
            <p:nvPr/>
          </p:nvSpPr>
          <p:spPr>
            <a:xfrm>
              <a:off x="-874374" y="6629745"/>
              <a:ext cx="23758" cy="2005"/>
            </a:xfrm>
            <a:custGeom>
              <a:avLst/>
              <a:gdLst>
                <a:gd name="connsiteX0" fmla="*/ 20852 w 23758"/>
                <a:gd name="connsiteY0" fmla="*/ -809 h 2005"/>
                <a:gd name="connsiteX1" fmla="*/ -2697 w 23758"/>
                <a:gd name="connsiteY1" fmla="*/ 339 h 2005"/>
                <a:gd name="connsiteX2" fmla="*/ -1155 w 23758"/>
                <a:gd name="connsiteY2" fmla="*/ -464 h 2005"/>
                <a:gd name="connsiteX3" fmla="*/ 21061 w 23758"/>
                <a:gd name="connsiteY3" fmla="*/ -1476 h 2005"/>
                <a:gd name="connsiteX4" fmla="*/ 20852 w 23758"/>
                <a:gd name="connsiteY4" fmla="*/ -809 h 2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8" h="2005">
                  <a:moveTo>
                    <a:pt x="20852" y="-809"/>
                  </a:moveTo>
                  <a:cubicBezTo>
                    <a:pt x="12990" y="-612"/>
                    <a:pt x="5190" y="808"/>
                    <a:pt x="-2697" y="339"/>
                  </a:cubicBezTo>
                  <a:cubicBezTo>
                    <a:pt x="-2179" y="55"/>
                    <a:pt x="-1648" y="-488"/>
                    <a:pt x="-1155" y="-464"/>
                  </a:cubicBezTo>
                  <a:cubicBezTo>
                    <a:pt x="6251" y="-93"/>
                    <a:pt x="13656" y="-2019"/>
                    <a:pt x="21061" y="-1476"/>
                  </a:cubicBezTo>
                  <a:cubicBezTo>
                    <a:pt x="21061" y="-1241"/>
                    <a:pt x="20987" y="-1007"/>
                    <a:pt x="20852" y="-809"/>
                  </a:cubicBezTo>
                  <a:close/>
                </a:path>
              </a:pathLst>
            </a:custGeom>
            <a:solidFill>
              <a:srgbClr val="141A1D"/>
            </a:solidFill>
            <a:ln w="1231" cap="flat">
              <a:noFill/>
              <a:prstDash val="solid"/>
              <a:miter/>
            </a:ln>
          </p:spPr>
          <p:txBody>
            <a:bodyPr rtlCol="0" anchor="ctr"/>
            <a:lstStyle/>
            <a:p>
              <a:endParaRPr lang="es-CO"/>
            </a:p>
          </p:txBody>
        </p:sp>
        <p:sp>
          <p:nvSpPr>
            <p:cNvPr id="789" name="Freeform: Shape 788">
              <a:extLst>
                <a:ext uri="{FF2B5EF4-FFF2-40B4-BE49-F238E27FC236}">
                  <a16:creationId xmlns:a16="http://schemas.microsoft.com/office/drawing/2014/main" id="{018D1EAA-47CA-935C-8D8C-AA366159FCDE}"/>
                </a:ext>
              </a:extLst>
            </p:cNvPr>
            <p:cNvSpPr/>
            <p:nvPr/>
          </p:nvSpPr>
          <p:spPr>
            <a:xfrm>
              <a:off x="-850603" y="6628900"/>
              <a:ext cx="22882" cy="941"/>
            </a:xfrm>
            <a:custGeom>
              <a:avLst/>
              <a:gdLst>
                <a:gd name="connsiteX0" fmla="*/ 20185 w 22882"/>
                <a:gd name="connsiteY0" fmla="*/ -1520 h 941"/>
                <a:gd name="connsiteX1" fmla="*/ 16310 w 22882"/>
                <a:gd name="connsiteY1" fmla="*/ -767 h 941"/>
                <a:gd name="connsiteX2" fmla="*/ -2697 w 22882"/>
                <a:gd name="connsiteY2" fmla="*/ -631 h 941"/>
                <a:gd name="connsiteX3" fmla="*/ 1104 w 22882"/>
                <a:gd name="connsiteY3" fmla="*/ -1532 h 941"/>
                <a:gd name="connsiteX4" fmla="*/ 20185 w 22882"/>
                <a:gd name="connsiteY4" fmla="*/ -1520 h 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82" h="941">
                  <a:moveTo>
                    <a:pt x="20185" y="-1520"/>
                  </a:moveTo>
                  <a:cubicBezTo>
                    <a:pt x="19062" y="-433"/>
                    <a:pt x="17630" y="-791"/>
                    <a:pt x="16310" y="-767"/>
                  </a:cubicBezTo>
                  <a:cubicBezTo>
                    <a:pt x="9978" y="-693"/>
                    <a:pt x="3634" y="-668"/>
                    <a:pt x="-2697" y="-631"/>
                  </a:cubicBezTo>
                  <a:cubicBezTo>
                    <a:pt x="-1660" y="-1865"/>
                    <a:pt x="-229" y="-1532"/>
                    <a:pt x="1104" y="-1532"/>
                  </a:cubicBezTo>
                  <a:cubicBezTo>
                    <a:pt x="7460" y="-1557"/>
                    <a:pt x="13817" y="-1532"/>
                    <a:pt x="20185" y="-1520"/>
                  </a:cubicBezTo>
                  <a:close/>
                </a:path>
              </a:pathLst>
            </a:custGeom>
            <a:solidFill>
              <a:srgbClr val="141A1D"/>
            </a:solidFill>
            <a:ln w="1231" cap="flat">
              <a:noFill/>
              <a:prstDash val="solid"/>
              <a:miter/>
            </a:ln>
          </p:spPr>
          <p:txBody>
            <a:bodyPr rtlCol="0" anchor="ctr"/>
            <a:lstStyle/>
            <a:p>
              <a:endParaRPr lang="es-CO"/>
            </a:p>
          </p:txBody>
        </p:sp>
        <p:sp>
          <p:nvSpPr>
            <p:cNvPr id="790" name="Freeform: Shape 789">
              <a:extLst>
                <a:ext uri="{FF2B5EF4-FFF2-40B4-BE49-F238E27FC236}">
                  <a16:creationId xmlns:a16="http://schemas.microsoft.com/office/drawing/2014/main" id="{168F2CBD-CC6A-6B66-04D3-811F3C6533F5}"/>
                </a:ext>
              </a:extLst>
            </p:cNvPr>
            <p:cNvSpPr/>
            <p:nvPr/>
          </p:nvSpPr>
          <p:spPr>
            <a:xfrm>
              <a:off x="-965015" y="6641701"/>
              <a:ext cx="4124" cy="1113"/>
            </a:xfrm>
            <a:custGeom>
              <a:avLst/>
              <a:gdLst>
                <a:gd name="connsiteX0" fmla="*/ 1079 w 4124"/>
                <a:gd name="connsiteY0" fmla="*/ -670 h 1113"/>
                <a:gd name="connsiteX1" fmla="*/ -562 w 4124"/>
                <a:gd name="connsiteY1" fmla="*/ -460 h 1113"/>
                <a:gd name="connsiteX2" fmla="*/ -2697 w 4124"/>
                <a:gd name="connsiteY2" fmla="*/ -744 h 1113"/>
                <a:gd name="connsiteX3" fmla="*/ 1117 w 4124"/>
                <a:gd name="connsiteY3" fmla="*/ -1496 h 1113"/>
                <a:gd name="connsiteX4" fmla="*/ 1388 w 4124"/>
                <a:gd name="connsiteY4" fmla="*/ -929 h 1113"/>
                <a:gd name="connsiteX5" fmla="*/ 1079 w 4124"/>
                <a:gd name="connsiteY5" fmla="*/ -670 h 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4" h="1113">
                  <a:moveTo>
                    <a:pt x="1079" y="-670"/>
                  </a:moveTo>
                  <a:lnTo>
                    <a:pt x="-562" y="-460"/>
                  </a:lnTo>
                  <a:lnTo>
                    <a:pt x="-2697" y="-744"/>
                  </a:lnTo>
                  <a:cubicBezTo>
                    <a:pt x="-1574" y="-1768"/>
                    <a:pt x="-229" y="-1595"/>
                    <a:pt x="1117" y="-1496"/>
                  </a:cubicBezTo>
                  <a:cubicBezTo>
                    <a:pt x="1400" y="-1299"/>
                    <a:pt x="1487" y="-1114"/>
                    <a:pt x="1388" y="-929"/>
                  </a:cubicBezTo>
                  <a:cubicBezTo>
                    <a:pt x="1289" y="-744"/>
                    <a:pt x="1178" y="-670"/>
                    <a:pt x="1079" y="-670"/>
                  </a:cubicBezTo>
                  <a:close/>
                </a:path>
              </a:pathLst>
            </a:custGeom>
            <a:solidFill>
              <a:srgbClr val="36474E"/>
            </a:solidFill>
            <a:ln w="1231" cap="flat">
              <a:noFill/>
              <a:prstDash val="solid"/>
              <a:miter/>
            </a:ln>
          </p:spPr>
          <p:txBody>
            <a:bodyPr rtlCol="0" anchor="ctr"/>
            <a:lstStyle/>
            <a:p>
              <a:endParaRPr lang="es-CO"/>
            </a:p>
          </p:txBody>
        </p:sp>
        <p:sp>
          <p:nvSpPr>
            <p:cNvPr id="791" name="Freeform: Shape 790">
              <a:extLst>
                <a:ext uri="{FF2B5EF4-FFF2-40B4-BE49-F238E27FC236}">
                  <a16:creationId xmlns:a16="http://schemas.microsoft.com/office/drawing/2014/main" id="{555DC20A-CB5B-B4F5-14DD-E9993BBDEC02}"/>
                </a:ext>
              </a:extLst>
            </p:cNvPr>
            <p:cNvSpPr/>
            <p:nvPr/>
          </p:nvSpPr>
          <p:spPr>
            <a:xfrm>
              <a:off x="-961238" y="6641676"/>
              <a:ext cx="3764" cy="1018"/>
            </a:xfrm>
            <a:custGeom>
              <a:avLst/>
              <a:gdLst>
                <a:gd name="connsiteX0" fmla="*/ -2697 w 3764"/>
                <a:gd name="connsiteY0" fmla="*/ -645 h 1018"/>
                <a:gd name="connsiteX1" fmla="*/ -2697 w 3764"/>
                <a:gd name="connsiteY1" fmla="*/ -1472 h 1018"/>
                <a:gd name="connsiteX2" fmla="*/ -1883 w 3764"/>
                <a:gd name="connsiteY2" fmla="*/ -1571 h 1018"/>
                <a:gd name="connsiteX3" fmla="*/ 1067 w 3764"/>
                <a:gd name="connsiteY3" fmla="*/ -1385 h 1018"/>
                <a:gd name="connsiteX4" fmla="*/ -2697 w 3764"/>
                <a:gd name="connsiteY4" fmla="*/ -645 h 10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4" h="1018">
                  <a:moveTo>
                    <a:pt x="-2697" y="-645"/>
                  </a:moveTo>
                  <a:lnTo>
                    <a:pt x="-2697" y="-1472"/>
                  </a:lnTo>
                  <a:cubicBezTo>
                    <a:pt x="-2438" y="-1546"/>
                    <a:pt x="-2154" y="-1583"/>
                    <a:pt x="-1883" y="-1571"/>
                  </a:cubicBezTo>
                  <a:lnTo>
                    <a:pt x="1067" y="-1385"/>
                  </a:lnTo>
                  <a:cubicBezTo>
                    <a:pt x="-44" y="-657"/>
                    <a:pt x="-1389" y="-398"/>
                    <a:pt x="-2697" y="-645"/>
                  </a:cubicBezTo>
                  <a:close/>
                </a:path>
              </a:pathLst>
            </a:custGeom>
            <a:solidFill>
              <a:srgbClr val="4A646E"/>
            </a:solidFill>
            <a:ln w="1231" cap="flat">
              <a:noFill/>
              <a:prstDash val="solid"/>
              <a:miter/>
            </a:ln>
          </p:spPr>
          <p:txBody>
            <a:bodyPr rtlCol="0" anchor="ctr"/>
            <a:lstStyle/>
            <a:p>
              <a:endParaRPr lang="es-CO"/>
            </a:p>
          </p:txBody>
        </p:sp>
        <p:sp>
          <p:nvSpPr>
            <p:cNvPr id="792" name="Freeform: Shape 791">
              <a:extLst>
                <a:ext uri="{FF2B5EF4-FFF2-40B4-BE49-F238E27FC236}">
                  <a16:creationId xmlns:a16="http://schemas.microsoft.com/office/drawing/2014/main" id="{73357185-C311-15E7-F42D-D096E31976DF}"/>
                </a:ext>
              </a:extLst>
            </p:cNvPr>
            <p:cNvSpPr/>
            <p:nvPr/>
          </p:nvSpPr>
          <p:spPr>
            <a:xfrm>
              <a:off x="-1017712" y="6631125"/>
              <a:ext cx="390131" cy="188045"/>
            </a:xfrm>
            <a:custGeom>
              <a:avLst/>
              <a:gdLst>
                <a:gd name="connsiteX0" fmla="*/ 363663 w 390131"/>
                <a:gd name="connsiteY0" fmla="*/ 73085 h 188045"/>
                <a:gd name="connsiteX1" fmla="*/ 368020 w 390131"/>
                <a:gd name="connsiteY1" fmla="*/ 79442 h 188045"/>
                <a:gd name="connsiteX2" fmla="*/ 379239 w 390131"/>
                <a:gd name="connsiteY2" fmla="*/ 98634 h 188045"/>
                <a:gd name="connsiteX3" fmla="*/ 387435 w 390131"/>
                <a:gd name="connsiteY3" fmla="*/ 125083 h 188045"/>
                <a:gd name="connsiteX4" fmla="*/ 373340 w 390131"/>
                <a:gd name="connsiteY4" fmla="*/ 137215 h 188045"/>
                <a:gd name="connsiteX5" fmla="*/ 350766 w 390131"/>
                <a:gd name="connsiteY5" fmla="*/ 150150 h 188045"/>
                <a:gd name="connsiteX6" fmla="*/ 301990 w 390131"/>
                <a:gd name="connsiteY6" fmla="*/ 167812 h 188045"/>
                <a:gd name="connsiteX7" fmla="*/ 247684 w 390131"/>
                <a:gd name="connsiteY7" fmla="*/ 177438 h 188045"/>
                <a:gd name="connsiteX8" fmla="*/ 222000 w 390131"/>
                <a:gd name="connsiteY8" fmla="*/ 181363 h 188045"/>
                <a:gd name="connsiteX9" fmla="*/ 199784 w 390131"/>
                <a:gd name="connsiteY9" fmla="*/ 183548 h 188045"/>
                <a:gd name="connsiteX10" fmla="*/ 180752 w 390131"/>
                <a:gd name="connsiteY10" fmla="*/ 185609 h 188045"/>
                <a:gd name="connsiteX11" fmla="*/ 155266 w 390131"/>
                <a:gd name="connsiteY11" fmla="*/ 185819 h 188045"/>
                <a:gd name="connsiteX12" fmla="*/ 134407 w 390131"/>
                <a:gd name="connsiteY12" fmla="*/ 183671 h 188045"/>
                <a:gd name="connsiteX13" fmla="*/ 88741 w 390131"/>
                <a:gd name="connsiteY13" fmla="*/ 168404 h 188045"/>
                <a:gd name="connsiteX14" fmla="*/ 42718 w 390131"/>
                <a:gd name="connsiteY14" fmla="*/ 133500 h 188045"/>
                <a:gd name="connsiteX15" fmla="*/ 22698 w 390131"/>
                <a:gd name="connsiteY15" fmla="*/ 112864 h 188045"/>
                <a:gd name="connsiteX16" fmla="*/ -1788 w 390131"/>
                <a:gd name="connsiteY16" fmla="*/ 55695 h 188045"/>
                <a:gd name="connsiteX17" fmla="*/ -2615 w 390131"/>
                <a:gd name="connsiteY17" fmla="*/ 40650 h 188045"/>
                <a:gd name="connsiteX18" fmla="*/ -258 w 390131"/>
                <a:gd name="connsiteY18" fmla="*/ 34479 h 188045"/>
                <a:gd name="connsiteX19" fmla="*/ 36374 w 390131"/>
                <a:gd name="connsiteY19" fmla="*/ 14435 h 188045"/>
                <a:gd name="connsiteX20" fmla="*/ 52851 w 390131"/>
                <a:gd name="connsiteY20" fmla="*/ 11288 h 188045"/>
                <a:gd name="connsiteX21" fmla="*/ 74869 w 390131"/>
                <a:gd name="connsiteY21" fmla="*/ 8018 h 188045"/>
                <a:gd name="connsiteX22" fmla="*/ 100084 w 390131"/>
                <a:gd name="connsiteY22" fmla="*/ 4747 h 188045"/>
                <a:gd name="connsiteX23" fmla="*/ 114129 w 390131"/>
                <a:gd name="connsiteY23" fmla="*/ 3587 h 188045"/>
                <a:gd name="connsiteX24" fmla="*/ 142245 w 390131"/>
                <a:gd name="connsiteY24" fmla="*/ 1464 h 188045"/>
                <a:gd name="connsiteX25" fmla="*/ 155821 w 390131"/>
                <a:gd name="connsiteY25" fmla="*/ 785 h 188045"/>
                <a:gd name="connsiteX26" fmla="*/ 165288 w 390131"/>
                <a:gd name="connsiteY26" fmla="*/ -363 h 188045"/>
                <a:gd name="connsiteX27" fmla="*/ 178013 w 390131"/>
                <a:gd name="connsiteY27" fmla="*/ -1029 h 188045"/>
                <a:gd name="connsiteX28" fmla="*/ 206264 w 390131"/>
                <a:gd name="connsiteY28" fmla="*/ -1288 h 188045"/>
                <a:gd name="connsiteX29" fmla="*/ 231232 w 390131"/>
                <a:gd name="connsiteY29" fmla="*/ -857 h 188045"/>
                <a:gd name="connsiteX30" fmla="*/ 260458 w 390131"/>
                <a:gd name="connsiteY30" fmla="*/ 3056 h 188045"/>
                <a:gd name="connsiteX31" fmla="*/ 284723 w 390131"/>
                <a:gd name="connsiteY31" fmla="*/ 9227 h 188045"/>
                <a:gd name="connsiteX32" fmla="*/ 314011 w 390131"/>
                <a:gd name="connsiteY32" fmla="*/ 22655 h 188045"/>
                <a:gd name="connsiteX33" fmla="*/ 321416 w 390131"/>
                <a:gd name="connsiteY33" fmla="*/ 28641 h 188045"/>
                <a:gd name="connsiteX34" fmla="*/ 347952 w 390131"/>
                <a:gd name="connsiteY34" fmla="*/ 54362 h 188045"/>
                <a:gd name="connsiteX35" fmla="*/ 361825 w 390131"/>
                <a:gd name="connsiteY35" fmla="*/ 71234 h 188045"/>
                <a:gd name="connsiteX36" fmla="*/ 362701 w 390131"/>
                <a:gd name="connsiteY36" fmla="*/ 72160 h 188045"/>
                <a:gd name="connsiteX37" fmla="*/ 362701 w 390131"/>
                <a:gd name="connsiteY37" fmla="*/ 72160 h 188045"/>
                <a:gd name="connsiteX38" fmla="*/ 363614 w 390131"/>
                <a:gd name="connsiteY38" fmla="*/ 73110 h 188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0131" h="188045">
                  <a:moveTo>
                    <a:pt x="363663" y="73085"/>
                  </a:moveTo>
                  <a:cubicBezTo>
                    <a:pt x="364614" y="75554"/>
                    <a:pt x="366465" y="77430"/>
                    <a:pt x="368020" y="79442"/>
                  </a:cubicBezTo>
                  <a:cubicBezTo>
                    <a:pt x="372451" y="85403"/>
                    <a:pt x="376216" y="91846"/>
                    <a:pt x="379239" y="98634"/>
                  </a:cubicBezTo>
                  <a:cubicBezTo>
                    <a:pt x="382757" y="107187"/>
                    <a:pt x="385509" y="116036"/>
                    <a:pt x="387435" y="125083"/>
                  </a:cubicBezTo>
                  <a:cubicBezTo>
                    <a:pt x="383547" y="130020"/>
                    <a:pt x="378351" y="133562"/>
                    <a:pt x="373340" y="137215"/>
                  </a:cubicBezTo>
                  <a:cubicBezTo>
                    <a:pt x="366293" y="142350"/>
                    <a:pt x="358455" y="146139"/>
                    <a:pt x="350766" y="150150"/>
                  </a:cubicBezTo>
                  <a:cubicBezTo>
                    <a:pt x="335400" y="158246"/>
                    <a:pt x="318985" y="164195"/>
                    <a:pt x="301990" y="167812"/>
                  </a:cubicBezTo>
                  <a:cubicBezTo>
                    <a:pt x="283995" y="171625"/>
                    <a:pt x="265951" y="175131"/>
                    <a:pt x="247684" y="177438"/>
                  </a:cubicBezTo>
                  <a:cubicBezTo>
                    <a:pt x="239106" y="178525"/>
                    <a:pt x="230640" y="180512"/>
                    <a:pt x="222000" y="181363"/>
                  </a:cubicBezTo>
                  <a:cubicBezTo>
                    <a:pt x="214595" y="182092"/>
                    <a:pt x="207190" y="183141"/>
                    <a:pt x="199784" y="183548"/>
                  </a:cubicBezTo>
                  <a:cubicBezTo>
                    <a:pt x="193391" y="183906"/>
                    <a:pt x="187059" y="184671"/>
                    <a:pt x="180752" y="185609"/>
                  </a:cubicBezTo>
                  <a:cubicBezTo>
                    <a:pt x="172298" y="186683"/>
                    <a:pt x="163745" y="186757"/>
                    <a:pt x="155266" y="185819"/>
                  </a:cubicBezTo>
                  <a:cubicBezTo>
                    <a:pt x="148305" y="185214"/>
                    <a:pt x="141332" y="184733"/>
                    <a:pt x="134407" y="183671"/>
                  </a:cubicBezTo>
                  <a:cubicBezTo>
                    <a:pt x="118461" y="181104"/>
                    <a:pt x="103034" y="175945"/>
                    <a:pt x="88741" y="168404"/>
                  </a:cubicBezTo>
                  <a:cubicBezTo>
                    <a:pt x="71351" y="159431"/>
                    <a:pt x="56491" y="147176"/>
                    <a:pt x="42718" y="133500"/>
                  </a:cubicBezTo>
                  <a:cubicBezTo>
                    <a:pt x="35917" y="126749"/>
                    <a:pt x="28734" y="120368"/>
                    <a:pt x="22698" y="112864"/>
                  </a:cubicBezTo>
                  <a:cubicBezTo>
                    <a:pt x="9344" y="96474"/>
                    <a:pt x="865" y="76665"/>
                    <a:pt x="-1788" y="55695"/>
                  </a:cubicBezTo>
                  <a:cubicBezTo>
                    <a:pt x="-2442" y="50759"/>
                    <a:pt x="-2047" y="45661"/>
                    <a:pt x="-2615" y="40650"/>
                  </a:cubicBezTo>
                  <a:cubicBezTo>
                    <a:pt x="-2985" y="38318"/>
                    <a:pt x="-2084" y="35972"/>
                    <a:pt x="-258" y="34479"/>
                  </a:cubicBezTo>
                  <a:cubicBezTo>
                    <a:pt x="10579" y="25556"/>
                    <a:pt x="23007" y="18755"/>
                    <a:pt x="36374" y="14435"/>
                  </a:cubicBezTo>
                  <a:cubicBezTo>
                    <a:pt x="41977" y="14016"/>
                    <a:pt x="47309" y="12103"/>
                    <a:pt x="52851" y="11288"/>
                  </a:cubicBezTo>
                  <a:cubicBezTo>
                    <a:pt x="60194" y="10202"/>
                    <a:pt x="67476" y="8820"/>
                    <a:pt x="74869" y="8018"/>
                  </a:cubicBezTo>
                  <a:cubicBezTo>
                    <a:pt x="83286" y="7116"/>
                    <a:pt x="91667" y="5746"/>
                    <a:pt x="100084" y="4747"/>
                  </a:cubicBezTo>
                  <a:cubicBezTo>
                    <a:pt x="104737" y="4191"/>
                    <a:pt x="109452" y="4142"/>
                    <a:pt x="114129" y="3587"/>
                  </a:cubicBezTo>
                  <a:cubicBezTo>
                    <a:pt x="123460" y="2500"/>
                    <a:pt x="132877" y="2155"/>
                    <a:pt x="142245" y="1464"/>
                  </a:cubicBezTo>
                  <a:cubicBezTo>
                    <a:pt x="146787" y="1143"/>
                    <a:pt x="151317" y="834"/>
                    <a:pt x="155821" y="785"/>
                  </a:cubicBezTo>
                  <a:cubicBezTo>
                    <a:pt x="159006" y="625"/>
                    <a:pt x="162165" y="242"/>
                    <a:pt x="165288" y="-363"/>
                  </a:cubicBezTo>
                  <a:cubicBezTo>
                    <a:pt x="169509" y="-894"/>
                    <a:pt x="173755" y="-1116"/>
                    <a:pt x="178013" y="-1029"/>
                  </a:cubicBezTo>
                  <a:cubicBezTo>
                    <a:pt x="187430" y="-1103"/>
                    <a:pt x="196908" y="-449"/>
                    <a:pt x="206264" y="-1288"/>
                  </a:cubicBezTo>
                  <a:cubicBezTo>
                    <a:pt x="214669" y="-2054"/>
                    <a:pt x="222926" y="-1054"/>
                    <a:pt x="231232" y="-857"/>
                  </a:cubicBezTo>
                  <a:cubicBezTo>
                    <a:pt x="241069" y="-437"/>
                    <a:pt x="250856" y="871"/>
                    <a:pt x="260458" y="3056"/>
                  </a:cubicBezTo>
                  <a:cubicBezTo>
                    <a:pt x="268641" y="4710"/>
                    <a:pt x="276738" y="6771"/>
                    <a:pt x="284723" y="9227"/>
                  </a:cubicBezTo>
                  <a:cubicBezTo>
                    <a:pt x="295016" y="12473"/>
                    <a:pt x="305223" y="16065"/>
                    <a:pt x="314011" y="22655"/>
                  </a:cubicBezTo>
                  <a:cubicBezTo>
                    <a:pt x="316566" y="24568"/>
                    <a:pt x="319059" y="26555"/>
                    <a:pt x="321416" y="28641"/>
                  </a:cubicBezTo>
                  <a:cubicBezTo>
                    <a:pt x="330698" y="36762"/>
                    <a:pt x="339547" y="45340"/>
                    <a:pt x="347952" y="54362"/>
                  </a:cubicBezTo>
                  <a:cubicBezTo>
                    <a:pt x="352889" y="59670"/>
                    <a:pt x="357221" y="65594"/>
                    <a:pt x="361825" y="71234"/>
                  </a:cubicBezTo>
                  <a:cubicBezTo>
                    <a:pt x="362121" y="71530"/>
                    <a:pt x="362405" y="71851"/>
                    <a:pt x="362701" y="72160"/>
                  </a:cubicBezTo>
                  <a:lnTo>
                    <a:pt x="362701" y="72160"/>
                  </a:lnTo>
                  <a:cubicBezTo>
                    <a:pt x="363022" y="72456"/>
                    <a:pt x="363330" y="72777"/>
                    <a:pt x="363614" y="73110"/>
                  </a:cubicBezTo>
                  <a:close/>
                </a:path>
              </a:pathLst>
            </a:custGeom>
            <a:solidFill>
              <a:srgbClr val="98C7DC"/>
            </a:solidFill>
            <a:ln w="1231" cap="flat">
              <a:noFill/>
              <a:prstDash val="solid"/>
              <a:miter/>
            </a:ln>
          </p:spPr>
          <p:txBody>
            <a:bodyPr rtlCol="0" anchor="ctr"/>
            <a:lstStyle/>
            <a:p>
              <a:endParaRPr lang="es-CO"/>
            </a:p>
          </p:txBody>
        </p:sp>
        <p:sp>
          <p:nvSpPr>
            <p:cNvPr id="793" name="Freeform: Shape 792">
              <a:extLst>
                <a:ext uri="{FF2B5EF4-FFF2-40B4-BE49-F238E27FC236}">
                  <a16:creationId xmlns:a16="http://schemas.microsoft.com/office/drawing/2014/main" id="{CCF034AB-EE58-9534-ADA5-5D012503D6B4}"/>
                </a:ext>
              </a:extLst>
            </p:cNvPr>
            <p:cNvSpPr/>
            <p:nvPr/>
          </p:nvSpPr>
          <p:spPr>
            <a:xfrm>
              <a:off x="-652240" y="6704821"/>
              <a:ext cx="913" cy="950"/>
            </a:xfrm>
            <a:custGeom>
              <a:avLst/>
              <a:gdLst>
                <a:gd name="connsiteX0" fmla="*/ -1784 w 913"/>
                <a:gd name="connsiteY0" fmla="*/ -622 h 950"/>
                <a:gd name="connsiteX1" fmla="*/ -2697 w 913"/>
                <a:gd name="connsiteY1" fmla="*/ -1573 h 950"/>
                <a:gd name="connsiteX2" fmla="*/ -1784 w 913"/>
                <a:gd name="connsiteY2" fmla="*/ -622 h 950"/>
              </a:gdLst>
              <a:ahLst/>
              <a:cxnLst>
                <a:cxn ang="0">
                  <a:pos x="connsiteX0" y="connsiteY0"/>
                </a:cxn>
                <a:cxn ang="0">
                  <a:pos x="connsiteX1" y="connsiteY1"/>
                </a:cxn>
                <a:cxn ang="0">
                  <a:pos x="connsiteX2" y="connsiteY2"/>
                </a:cxn>
              </a:cxnLst>
              <a:rect l="l" t="t" r="r" b="b"/>
              <a:pathLst>
                <a:path w="913" h="950">
                  <a:moveTo>
                    <a:pt x="-1784" y="-622"/>
                  </a:moveTo>
                  <a:cubicBezTo>
                    <a:pt x="-2093" y="-943"/>
                    <a:pt x="-2389" y="-1264"/>
                    <a:pt x="-2697" y="-1573"/>
                  </a:cubicBezTo>
                  <a:cubicBezTo>
                    <a:pt x="-2389" y="-1252"/>
                    <a:pt x="-2093" y="-943"/>
                    <a:pt x="-1784" y="-622"/>
                  </a:cubicBezTo>
                  <a:close/>
                </a:path>
              </a:pathLst>
            </a:custGeom>
            <a:solidFill>
              <a:srgbClr val="7AA0B1"/>
            </a:solidFill>
            <a:ln w="1231" cap="flat">
              <a:noFill/>
              <a:prstDash val="solid"/>
              <a:miter/>
            </a:ln>
          </p:spPr>
          <p:txBody>
            <a:bodyPr rtlCol="0" anchor="ctr"/>
            <a:lstStyle/>
            <a:p>
              <a:endParaRPr lang="es-CO"/>
            </a:p>
          </p:txBody>
        </p:sp>
        <p:sp>
          <p:nvSpPr>
            <p:cNvPr id="794" name="Freeform: Shape 793">
              <a:extLst>
                <a:ext uri="{FF2B5EF4-FFF2-40B4-BE49-F238E27FC236}">
                  <a16:creationId xmlns:a16="http://schemas.microsoft.com/office/drawing/2014/main" id="{9F8105FD-C203-7747-F4E5-5641C67B97D8}"/>
                </a:ext>
              </a:extLst>
            </p:cNvPr>
            <p:cNvSpPr/>
            <p:nvPr/>
          </p:nvSpPr>
          <p:spPr>
            <a:xfrm>
              <a:off x="-653103" y="6703907"/>
              <a:ext cx="876" cy="925"/>
            </a:xfrm>
            <a:custGeom>
              <a:avLst/>
              <a:gdLst>
                <a:gd name="connsiteX0" fmla="*/ -1821 w 876"/>
                <a:gd name="connsiteY0" fmla="*/ -647 h 925"/>
                <a:gd name="connsiteX1" fmla="*/ -2697 w 876"/>
                <a:gd name="connsiteY1" fmla="*/ -1573 h 925"/>
              </a:gdLst>
              <a:ahLst/>
              <a:cxnLst>
                <a:cxn ang="0">
                  <a:pos x="connsiteX0" y="connsiteY0"/>
                </a:cxn>
                <a:cxn ang="0">
                  <a:pos x="connsiteX1" y="connsiteY1"/>
                </a:cxn>
              </a:cxnLst>
              <a:rect l="l" t="t" r="r" b="b"/>
              <a:pathLst>
                <a:path w="876" h="925">
                  <a:moveTo>
                    <a:pt x="-1821" y="-647"/>
                  </a:moveTo>
                  <a:lnTo>
                    <a:pt x="-2697" y="-1573"/>
                  </a:lnTo>
                  <a:close/>
                </a:path>
              </a:pathLst>
            </a:custGeom>
            <a:solidFill>
              <a:srgbClr val="7AA0B1"/>
            </a:solidFill>
            <a:ln w="1231" cap="flat">
              <a:noFill/>
              <a:prstDash val="solid"/>
              <a:miter/>
            </a:ln>
          </p:spPr>
          <p:txBody>
            <a:bodyPr rtlCol="0" anchor="ctr"/>
            <a:lstStyle/>
            <a:p>
              <a:endParaRPr lang="es-CO"/>
            </a:p>
          </p:txBody>
        </p:sp>
        <p:sp>
          <p:nvSpPr>
            <p:cNvPr id="795" name="Freeform: Shape 794">
              <a:extLst>
                <a:ext uri="{FF2B5EF4-FFF2-40B4-BE49-F238E27FC236}">
                  <a16:creationId xmlns:a16="http://schemas.microsoft.com/office/drawing/2014/main" id="{5B97C05B-0934-F451-FF79-CEDDA1177541}"/>
                </a:ext>
              </a:extLst>
            </p:cNvPr>
            <p:cNvSpPr/>
            <p:nvPr/>
          </p:nvSpPr>
          <p:spPr>
            <a:xfrm>
              <a:off x="-899947" y="6657959"/>
              <a:ext cx="218601" cy="83711"/>
            </a:xfrm>
            <a:custGeom>
              <a:avLst/>
              <a:gdLst>
                <a:gd name="connsiteX0" fmla="*/ 70825 w 218601"/>
                <a:gd name="connsiteY0" fmla="*/ -1414 h 83711"/>
                <a:gd name="connsiteX1" fmla="*/ 102483 w 218601"/>
                <a:gd name="connsiteY1" fmla="*/ 1141 h 83711"/>
                <a:gd name="connsiteX2" fmla="*/ 113319 w 218601"/>
                <a:gd name="connsiteY2" fmla="*/ 190 h 83711"/>
                <a:gd name="connsiteX3" fmla="*/ 138374 w 218601"/>
                <a:gd name="connsiteY3" fmla="*/ -168 h 83711"/>
                <a:gd name="connsiteX4" fmla="*/ 166983 w 218601"/>
                <a:gd name="connsiteY4" fmla="*/ 5028 h 83711"/>
                <a:gd name="connsiteX5" fmla="*/ 202578 w 218601"/>
                <a:gd name="connsiteY5" fmla="*/ 23727 h 83711"/>
                <a:gd name="connsiteX6" fmla="*/ 215883 w 218601"/>
                <a:gd name="connsiteY6" fmla="*/ 52620 h 83711"/>
                <a:gd name="connsiteX7" fmla="*/ 209416 w 218601"/>
                <a:gd name="connsiteY7" fmla="*/ 69393 h 83711"/>
                <a:gd name="connsiteX8" fmla="*/ 193939 w 218601"/>
                <a:gd name="connsiteY8" fmla="*/ 78427 h 83711"/>
                <a:gd name="connsiteX9" fmla="*/ 183040 w 218601"/>
                <a:gd name="connsiteY9" fmla="*/ 79007 h 83711"/>
                <a:gd name="connsiteX10" fmla="*/ 153937 w 218601"/>
                <a:gd name="connsiteY10" fmla="*/ 80698 h 83711"/>
                <a:gd name="connsiteX11" fmla="*/ 116578 w 218601"/>
                <a:gd name="connsiteY11" fmla="*/ 81772 h 83711"/>
                <a:gd name="connsiteX12" fmla="*/ 90918 w 218601"/>
                <a:gd name="connsiteY12" fmla="*/ 75761 h 83711"/>
                <a:gd name="connsiteX13" fmla="*/ 68184 w 218601"/>
                <a:gd name="connsiteY13" fmla="*/ 71886 h 83711"/>
                <a:gd name="connsiteX14" fmla="*/ 53768 w 218601"/>
                <a:gd name="connsiteY14" fmla="*/ 73787 h 83711"/>
                <a:gd name="connsiteX15" fmla="*/ 33836 w 218601"/>
                <a:gd name="connsiteY15" fmla="*/ 73540 h 83711"/>
                <a:gd name="connsiteX16" fmla="*/ 11422 w 218601"/>
                <a:gd name="connsiteY16" fmla="*/ 64160 h 83711"/>
                <a:gd name="connsiteX17" fmla="*/ -2697 w 218601"/>
                <a:gd name="connsiteY17" fmla="*/ 36723 h 83711"/>
                <a:gd name="connsiteX18" fmla="*/ 3153 w 218601"/>
                <a:gd name="connsiteY18" fmla="*/ 20789 h 83711"/>
                <a:gd name="connsiteX19" fmla="*/ 32355 w 218601"/>
                <a:gd name="connsiteY19" fmla="*/ 2276 h 83711"/>
                <a:gd name="connsiteX20" fmla="*/ 70825 w 218601"/>
                <a:gd name="connsiteY20" fmla="*/ -1414 h 83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8601" h="83711">
                  <a:moveTo>
                    <a:pt x="70825" y="-1414"/>
                  </a:moveTo>
                  <a:cubicBezTo>
                    <a:pt x="81439" y="-1957"/>
                    <a:pt x="92091" y="-1106"/>
                    <a:pt x="102483" y="1141"/>
                  </a:cubicBezTo>
                  <a:cubicBezTo>
                    <a:pt x="106186" y="1967"/>
                    <a:pt x="109740" y="672"/>
                    <a:pt x="113319" y="190"/>
                  </a:cubicBezTo>
                  <a:cubicBezTo>
                    <a:pt x="121638" y="-797"/>
                    <a:pt x="130031" y="-908"/>
                    <a:pt x="138374" y="-168"/>
                  </a:cubicBezTo>
                  <a:cubicBezTo>
                    <a:pt x="148050" y="672"/>
                    <a:pt x="157628" y="2412"/>
                    <a:pt x="166983" y="5028"/>
                  </a:cubicBezTo>
                  <a:cubicBezTo>
                    <a:pt x="180288" y="8521"/>
                    <a:pt x="192507" y="14396"/>
                    <a:pt x="202578" y="23727"/>
                  </a:cubicBezTo>
                  <a:cubicBezTo>
                    <a:pt x="210810" y="31330"/>
                    <a:pt x="216290" y="40697"/>
                    <a:pt x="215883" y="52620"/>
                  </a:cubicBezTo>
                  <a:cubicBezTo>
                    <a:pt x="215673" y="59038"/>
                    <a:pt x="212760" y="64271"/>
                    <a:pt x="209416" y="69393"/>
                  </a:cubicBezTo>
                  <a:cubicBezTo>
                    <a:pt x="206083" y="74799"/>
                    <a:pt x="200282" y="78180"/>
                    <a:pt x="193939" y="78427"/>
                  </a:cubicBezTo>
                  <a:cubicBezTo>
                    <a:pt x="190310" y="78699"/>
                    <a:pt x="186681" y="78983"/>
                    <a:pt x="183040" y="79007"/>
                  </a:cubicBezTo>
                  <a:cubicBezTo>
                    <a:pt x="173315" y="79094"/>
                    <a:pt x="163638" y="80242"/>
                    <a:pt x="153937" y="80698"/>
                  </a:cubicBezTo>
                  <a:cubicBezTo>
                    <a:pt x="141497" y="81278"/>
                    <a:pt x="129056" y="82846"/>
                    <a:pt x="116578" y="81772"/>
                  </a:cubicBezTo>
                  <a:cubicBezTo>
                    <a:pt x="107802" y="80896"/>
                    <a:pt x="99175" y="78884"/>
                    <a:pt x="90918" y="75761"/>
                  </a:cubicBezTo>
                  <a:cubicBezTo>
                    <a:pt x="83599" y="73108"/>
                    <a:pt x="76108" y="71145"/>
                    <a:pt x="68184" y="71886"/>
                  </a:cubicBezTo>
                  <a:cubicBezTo>
                    <a:pt x="63358" y="72330"/>
                    <a:pt x="58520" y="72898"/>
                    <a:pt x="53768" y="73787"/>
                  </a:cubicBezTo>
                  <a:cubicBezTo>
                    <a:pt x="47165" y="74934"/>
                    <a:pt x="40414" y="74848"/>
                    <a:pt x="33836" y="73540"/>
                  </a:cubicBezTo>
                  <a:cubicBezTo>
                    <a:pt x="25702" y="72059"/>
                    <a:pt x="17791" y="69837"/>
                    <a:pt x="11422" y="64160"/>
                  </a:cubicBezTo>
                  <a:cubicBezTo>
                    <a:pt x="3116" y="56865"/>
                    <a:pt x="-2709" y="48300"/>
                    <a:pt x="-2697" y="36723"/>
                  </a:cubicBezTo>
                  <a:cubicBezTo>
                    <a:pt x="-2722" y="30885"/>
                    <a:pt x="-648" y="25220"/>
                    <a:pt x="3153" y="20789"/>
                  </a:cubicBezTo>
                  <a:cubicBezTo>
                    <a:pt x="10879" y="11533"/>
                    <a:pt x="20852" y="5683"/>
                    <a:pt x="32355" y="2276"/>
                  </a:cubicBezTo>
                  <a:cubicBezTo>
                    <a:pt x="44623" y="-1427"/>
                    <a:pt x="57224" y="-1550"/>
                    <a:pt x="70825" y="-1414"/>
                  </a:cubicBezTo>
                  <a:close/>
                </a:path>
              </a:pathLst>
            </a:custGeom>
            <a:solidFill>
              <a:srgbClr val="FCFEFD"/>
            </a:solidFill>
            <a:ln w="1231" cap="flat">
              <a:noFill/>
              <a:prstDash val="solid"/>
              <a:miter/>
            </a:ln>
          </p:spPr>
          <p:txBody>
            <a:bodyPr rtlCol="0" anchor="ctr"/>
            <a:lstStyle/>
            <a:p>
              <a:endParaRPr lang="es-CO"/>
            </a:p>
          </p:txBody>
        </p:sp>
      </p:grpSp>
      <p:grpSp>
        <p:nvGrpSpPr>
          <p:cNvPr id="994" name="Group 993">
            <a:extLst>
              <a:ext uri="{FF2B5EF4-FFF2-40B4-BE49-F238E27FC236}">
                <a16:creationId xmlns:a16="http://schemas.microsoft.com/office/drawing/2014/main" id="{1103C4B0-512A-87DC-C263-9A48D7697D75}"/>
              </a:ext>
            </a:extLst>
          </p:cNvPr>
          <p:cNvGrpSpPr/>
          <p:nvPr/>
        </p:nvGrpSpPr>
        <p:grpSpPr>
          <a:xfrm rot="21345999">
            <a:off x="9505779" y="381945"/>
            <a:ext cx="1616560" cy="2090250"/>
            <a:chOff x="12133674" y="-76139"/>
            <a:chExt cx="1552008" cy="2006783"/>
          </a:xfrm>
        </p:grpSpPr>
        <p:sp>
          <p:nvSpPr>
            <p:cNvPr id="800" name="Freeform: Shape 799">
              <a:extLst>
                <a:ext uri="{FF2B5EF4-FFF2-40B4-BE49-F238E27FC236}">
                  <a16:creationId xmlns:a16="http://schemas.microsoft.com/office/drawing/2014/main" id="{EF72476D-836F-8DE9-DB09-10A6B46C0B00}"/>
                </a:ext>
              </a:extLst>
            </p:cNvPr>
            <p:cNvSpPr/>
            <p:nvPr/>
          </p:nvSpPr>
          <p:spPr>
            <a:xfrm>
              <a:off x="12135024" y="97122"/>
              <a:ext cx="1543395" cy="1826425"/>
            </a:xfrm>
            <a:custGeom>
              <a:avLst/>
              <a:gdLst>
                <a:gd name="connsiteX0" fmla="*/ 116168 w 1543395"/>
                <a:gd name="connsiteY0" fmla="*/ 1393601 h 1826425"/>
                <a:gd name="connsiteX1" fmla="*/ 57327 w 1543395"/>
                <a:gd name="connsiteY1" fmla="*/ 1347292 h 1826425"/>
                <a:gd name="connsiteX2" fmla="*/ 45858 w 1543395"/>
                <a:gd name="connsiteY2" fmla="*/ 1328761 h 1826425"/>
                <a:gd name="connsiteX3" fmla="*/ 20284 w 1543395"/>
                <a:gd name="connsiteY3" fmla="*/ 1252510 h 1826425"/>
                <a:gd name="connsiteX4" fmla="*/ 6788 w 1543395"/>
                <a:gd name="connsiteY4" fmla="*/ 1172620 h 1826425"/>
                <a:gd name="connsiteX5" fmla="*/ -19 w 1543395"/>
                <a:gd name="connsiteY5" fmla="*/ 1089464 h 1826425"/>
                <a:gd name="connsiteX6" fmla="*/ -1199 w 1543395"/>
                <a:gd name="connsiteY6" fmla="*/ 1024741 h 1826425"/>
                <a:gd name="connsiteX7" fmla="*/ 513 w 1543395"/>
                <a:gd name="connsiteY7" fmla="*/ 942608 h 1826425"/>
                <a:gd name="connsiteX8" fmla="*/ -491 w 1543395"/>
                <a:gd name="connsiteY8" fmla="*/ 875722 h 1826425"/>
                <a:gd name="connsiteX9" fmla="*/ 3444 w 1543395"/>
                <a:gd name="connsiteY9" fmla="*/ 800966 h 1826425"/>
                <a:gd name="connsiteX10" fmla="*/ 4978 w 1543395"/>
                <a:gd name="connsiteY10" fmla="*/ 755188 h 1826425"/>
                <a:gd name="connsiteX11" fmla="*/ 7300 w 1543395"/>
                <a:gd name="connsiteY11" fmla="*/ 706557 h 1826425"/>
                <a:gd name="connsiteX12" fmla="*/ 5195 w 1543395"/>
                <a:gd name="connsiteY12" fmla="*/ 683541 h 1826425"/>
                <a:gd name="connsiteX13" fmla="*/ 4900 w 1543395"/>
                <a:gd name="connsiteY13" fmla="*/ 625290 h 1826425"/>
                <a:gd name="connsiteX14" fmla="*/ 3798 w 1543395"/>
                <a:gd name="connsiteY14" fmla="*/ 559407 h 1826425"/>
                <a:gd name="connsiteX15" fmla="*/ 5411 w 1543395"/>
                <a:gd name="connsiteY15" fmla="*/ 538534 h 1826425"/>
                <a:gd name="connsiteX16" fmla="*/ 14952 w 1543395"/>
                <a:gd name="connsiteY16" fmla="*/ 475720 h 1826425"/>
                <a:gd name="connsiteX17" fmla="*/ 45287 w 1543395"/>
                <a:gd name="connsiteY17" fmla="*/ 422033 h 1826425"/>
                <a:gd name="connsiteX18" fmla="*/ 92856 w 1543395"/>
                <a:gd name="connsiteY18" fmla="*/ 384282 h 1826425"/>
                <a:gd name="connsiteX19" fmla="*/ 167493 w 1543395"/>
                <a:gd name="connsiteY19" fmla="*/ 364334 h 1826425"/>
                <a:gd name="connsiteX20" fmla="*/ 235304 w 1543395"/>
                <a:gd name="connsiteY20" fmla="*/ 353238 h 1826425"/>
                <a:gd name="connsiteX21" fmla="*/ 276420 w 1543395"/>
                <a:gd name="connsiteY21" fmla="*/ 329474 h 1826425"/>
                <a:gd name="connsiteX22" fmla="*/ 295581 w 1543395"/>
                <a:gd name="connsiteY22" fmla="*/ 310726 h 1826425"/>
                <a:gd name="connsiteX23" fmla="*/ 314073 w 1543395"/>
                <a:gd name="connsiteY23" fmla="*/ 262961 h 1826425"/>
                <a:gd name="connsiteX24" fmla="*/ 323103 w 1543395"/>
                <a:gd name="connsiteY24" fmla="*/ 209491 h 1826425"/>
                <a:gd name="connsiteX25" fmla="*/ 332939 w 1543395"/>
                <a:gd name="connsiteY25" fmla="*/ 199261 h 1826425"/>
                <a:gd name="connsiteX26" fmla="*/ 381511 w 1543395"/>
                <a:gd name="connsiteY26" fmla="*/ 216711 h 1826425"/>
                <a:gd name="connsiteX27" fmla="*/ 385760 w 1543395"/>
                <a:gd name="connsiteY27" fmla="*/ 221688 h 1826425"/>
                <a:gd name="connsiteX28" fmla="*/ 390836 w 1543395"/>
                <a:gd name="connsiteY28" fmla="*/ 220704 h 1826425"/>
                <a:gd name="connsiteX29" fmla="*/ 392803 w 1543395"/>
                <a:gd name="connsiteY29" fmla="*/ 215216 h 1826425"/>
                <a:gd name="connsiteX30" fmla="*/ 423984 w 1543395"/>
                <a:gd name="connsiteY30" fmla="*/ 100722 h 1826425"/>
                <a:gd name="connsiteX31" fmla="*/ 440784 w 1543395"/>
                <a:gd name="connsiteY31" fmla="*/ 64386 h 1826425"/>
                <a:gd name="connsiteX32" fmla="*/ 452588 w 1543395"/>
                <a:gd name="connsiteY32" fmla="*/ 56045 h 1826425"/>
                <a:gd name="connsiteX33" fmla="*/ 458490 w 1543395"/>
                <a:gd name="connsiteY33" fmla="*/ 46917 h 1826425"/>
                <a:gd name="connsiteX34" fmla="*/ 461381 w 1543395"/>
                <a:gd name="connsiteY34" fmla="*/ 20163 h 1826425"/>
                <a:gd name="connsiteX35" fmla="*/ 488038 w 1543395"/>
                <a:gd name="connsiteY35" fmla="*/ -81 h 1826425"/>
                <a:gd name="connsiteX36" fmla="*/ 508773 w 1543395"/>
                <a:gd name="connsiteY36" fmla="*/ 26851 h 1826425"/>
                <a:gd name="connsiteX37" fmla="*/ 495612 w 1543395"/>
                <a:gd name="connsiteY37" fmla="*/ 73298 h 1826425"/>
                <a:gd name="connsiteX38" fmla="*/ 481192 w 1543395"/>
                <a:gd name="connsiteY38" fmla="*/ 108059 h 1826425"/>
                <a:gd name="connsiteX39" fmla="*/ 477867 w 1543395"/>
                <a:gd name="connsiteY39" fmla="*/ 116873 h 1826425"/>
                <a:gd name="connsiteX40" fmla="*/ 447020 w 1543395"/>
                <a:gd name="connsiteY40" fmla="*/ 199852 h 1826425"/>
                <a:gd name="connsiteX41" fmla="*/ 423413 w 1543395"/>
                <a:gd name="connsiteY41" fmla="*/ 329395 h 1826425"/>
                <a:gd name="connsiteX42" fmla="*/ 405157 w 1543395"/>
                <a:gd name="connsiteY42" fmla="*/ 462106 h 1826425"/>
                <a:gd name="connsiteX43" fmla="*/ 395833 w 1543395"/>
                <a:gd name="connsiteY43" fmla="*/ 537964 h 1826425"/>
                <a:gd name="connsiteX44" fmla="*/ 395498 w 1543395"/>
                <a:gd name="connsiteY44" fmla="*/ 548134 h 1826425"/>
                <a:gd name="connsiteX45" fmla="*/ 396187 w 1543395"/>
                <a:gd name="connsiteY45" fmla="*/ 636208 h 1826425"/>
                <a:gd name="connsiteX46" fmla="*/ 394593 w 1543395"/>
                <a:gd name="connsiteY46" fmla="*/ 695797 h 1826425"/>
                <a:gd name="connsiteX47" fmla="*/ 392626 w 1543395"/>
                <a:gd name="connsiteY47" fmla="*/ 740099 h 1826425"/>
                <a:gd name="connsiteX48" fmla="*/ 393688 w 1543395"/>
                <a:gd name="connsiteY48" fmla="*/ 833957 h 1826425"/>
                <a:gd name="connsiteX49" fmla="*/ 392921 w 1543395"/>
                <a:gd name="connsiteY49" fmla="*/ 924923 h 1826425"/>
                <a:gd name="connsiteX50" fmla="*/ 394160 w 1543395"/>
                <a:gd name="connsiteY50" fmla="*/ 993324 h 1826425"/>
                <a:gd name="connsiteX51" fmla="*/ 392468 w 1543395"/>
                <a:gd name="connsiteY51" fmla="*/ 1039850 h 1826425"/>
                <a:gd name="connsiteX52" fmla="*/ 390757 w 1543395"/>
                <a:gd name="connsiteY52" fmla="*/ 1048388 h 1826425"/>
                <a:gd name="connsiteX53" fmla="*/ 389537 w 1543395"/>
                <a:gd name="connsiteY53" fmla="*/ 1054034 h 1826425"/>
                <a:gd name="connsiteX54" fmla="*/ 388180 w 1543395"/>
                <a:gd name="connsiteY54" fmla="*/ 1117989 h 1826425"/>
                <a:gd name="connsiteX55" fmla="*/ 391328 w 1543395"/>
                <a:gd name="connsiteY55" fmla="*/ 1209486 h 1826425"/>
                <a:gd name="connsiteX56" fmla="*/ 395577 w 1543395"/>
                <a:gd name="connsiteY56" fmla="*/ 1281212 h 1826425"/>
                <a:gd name="connsiteX57" fmla="*/ 399865 w 1543395"/>
                <a:gd name="connsiteY57" fmla="*/ 1344912 h 1826425"/>
                <a:gd name="connsiteX58" fmla="*/ 411944 w 1543395"/>
                <a:gd name="connsiteY58" fmla="*/ 1439891 h 1826425"/>
                <a:gd name="connsiteX59" fmla="*/ 423413 w 1543395"/>
                <a:gd name="connsiteY59" fmla="*/ 1527650 h 1826425"/>
                <a:gd name="connsiteX60" fmla="*/ 430535 w 1543395"/>
                <a:gd name="connsiteY60" fmla="*/ 1593278 h 1826425"/>
                <a:gd name="connsiteX61" fmla="*/ 432856 w 1543395"/>
                <a:gd name="connsiteY61" fmla="*/ 1600144 h 1826425"/>
                <a:gd name="connsiteX62" fmla="*/ 435709 w 1543395"/>
                <a:gd name="connsiteY62" fmla="*/ 1616551 h 1826425"/>
                <a:gd name="connsiteX63" fmla="*/ 465985 w 1543395"/>
                <a:gd name="connsiteY63" fmla="*/ 1683437 h 1826425"/>
                <a:gd name="connsiteX64" fmla="*/ 511232 w 1543395"/>
                <a:gd name="connsiteY64" fmla="*/ 1707044 h 1826425"/>
                <a:gd name="connsiteX65" fmla="*/ 607981 w 1543395"/>
                <a:gd name="connsiteY65" fmla="*/ 1708323 h 1826425"/>
                <a:gd name="connsiteX66" fmla="*/ 706344 w 1543395"/>
                <a:gd name="connsiteY66" fmla="*/ 1660932 h 1826425"/>
                <a:gd name="connsiteX67" fmla="*/ 721433 w 1543395"/>
                <a:gd name="connsiteY67" fmla="*/ 1630459 h 1826425"/>
                <a:gd name="connsiteX68" fmla="*/ 734850 w 1543395"/>
                <a:gd name="connsiteY68" fmla="*/ 1543093 h 1826425"/>
                <a:gd name="connsiteX69" fmla="*/ 734004 w 1543395"/>
                <a:gd name="connsiteY69" fmla="*/ 1477603 h 1826425"/>
                <a:gd name="connsiteX70" fmla="*/ 733630 w 1543395"/>
                <a:gd name="connsiteY70" fmla="*/ 1415851 h 1826425"/>
                <a:gd name="connsiteX71" fmla="*/ 753440 w 1543395"/>
                <a:gd name="connsiteY71" fmla="*/ 1342709 h 1826425"/>
                <a:gd name="connsiteX72" fmla="*/ 795677 w 1543395"/>
                <a:gd name="connsiteY72" fmla="*/ 1319928 h 1826425"/>
                <a:gd name="connsiteX73" fmla="*/ 850760 w 1543395"/>
                <a:gd name="connsiteY73" fmla="*/ 1323253 h 1826425"/>
                <a:gd name="connsiteX74" fmla="*/ 917116 w 1543395"/>
                <a:gd name="connsiteY74" fmla="*/ 1332223 h 1826425"/>
                <a:gd name="connsiteX75" fmla="*/ 1012587 w 1543395"/>
                <a:gd name="connsiteY75" fmla="*/ 1342827 h 1826425"/>
                <a:gd name="connsiteX76" fmla="*/ 1079473 w 1543395"/>
                <a:gd name="connsiteY76" fmla="*/ 1340859 h 1826425"/>
                <a:gd name="connsiteX77" fmla="*/ 1130268 w 1543395"/>
                <a:gd name="connsiteY77" fmla="*/ 1337358 h 1826425"/>
                <a:gd name="connsiteX78" fmla="*/ 1180826 w 1543395"/>
                <a:gd name="connsiteY78" fmla="*/ 1331889 h 1826425"/>
                <a:gd name="connsiteX79" fmla="*/ 1185862 w 1543395"/>
                <a:gd name="connsiteY79" fmla="*/ 1330984 h 1826425"/>
                <a:gd name="connsiteX80" fmla="*/ 1191862 w 1543395"/>
                <a:gd name="connsiteY80" fmla="*/ 1332361 h 1826425"/>
                <a:gd name="connsiteX81" fmla="*/ 1189895 w 1543395"/>
                <a:gd name="connsiteY81" fmla="*/ 1338813 h 1826425"/>
                <a:gd name="connsiteX82" fmla="*/ 1173567 w 1543395"/>
                <a:gd name="connsiteY82" fmla="*/ 1355457 h 1826425"/>
                <a:gd name="connsiteX83" fmla="*/ 1060293 w 1543395"/>
                <a:gd name="connsiteY83" fmla="*/ 1423976 h 1826425"/>
                <a:gd name="connsiteX84" fmla="*/ 1045735 w 1543395"/>
                <a:gd name="connsiteY84" fmla="*/ 1441681 h 1826425"/>
                <a:gd name="connsiteX85" fmla="*/ 1041053 w 1543395"/>
                <a:gd name="connsiteY85" fmla="*/ 1517185 h 1826425"/>
                <a:gd name="connsiteX86" fmla="*/ 1044004 w 1543395"/>
                <a:gd name="connsiteY86" fmla="*/ 1574569 h 1826425"/>
                <a:gd name="connsiteX87" fmla="*/ 1091710 w 1543395"/>
                <a:gd name="connsiteY87" fmla="*/ 1628807 h 1826425"/>
                <a:gd name="connsiteX88" fmla="*/ 1145947 w 1543395"/>
                <a:gd name="connsiteY88" fmla="*/ 1632151 h 1826425"/>
                <a:gd name="connsiteX89" fmla="*/ 1188105 w 1543395"/>
                <a:gd name="connsiteY89" fmla="*/ 1632151 h 1826425"/>
                <a:gd name="connsiteX90" fmla="*/ 1257825 w 1543395"/>
                <a:gd name="connsiteY90" fmla="*/ 1622000 h 1826425"/>
                <a:gd name="connsiteX91" fmla="*/ 1286723 w 1543395"/>
                <a:gd name="connsiteY91" fmla="*/ 1566700 h 1826425"/>
                <a:gd name="connsiteX92" fmla="*/ 1284186 w 1543395"/>
                <a:gd name="connsiteY92" fmla="*/ 1487617 h 1826425"/>
                <a:gd name="connsiteX93" fmla="*/ 1284363 w 1543395"/>
                <a:gd name="connsiteY93" fmla="*/ 1469420 h 1826425"/>
                <a:gd name="connsiteX94" fmla="*/ 1289498 w 1543395"/>
                <a:gd name="connsiteY94" fmla="*/ 1405661 h 1826425"/>
                <a:gd name="connsiteX95" fmla="*/ 1313242 w 1543395"/>
                <a:gd name="connsiteY95" fmla="*/ 1302931 h 1826425"/>
                <a:gd name="connsiteX96" fmla="*/ 1334331 w 1543395"/>
                <a:gd name="connsiteY96" fmla="*/ 1225716 h 1826425"/>
                <a:gd name="connsiteX97" fmla="*/ 1339525 w 1543395"/>
                <a:gd name="connsiteY97" fmla="*/ 1180981 h 1826425"/>
                <a:gd name="connsiteX98" fmla="*/ 1349361 w 1543395"/>
                <a:gd name="connsiteY98" fmla="*/ 1104454 h 1826425"/>
                <a:gd name="connsiteX99" fmla="*/ 1354437 w 1543395"/>
                <a:gd name="connsiteY99" fmla="*/ 1031922 h 1826425"/>
                <a:gd name="connsiteX100" fmla="*/ 1359315 w 1543395"/>
                <a:gd name="connsiteY100" fmla="*/ 971783 h 1826425"/>
                <a:gd name="connsiteX101" fmla="*/ 1356227 w 1543395"/>
                <a:gd name="connsiteY101" fmla="*/ 908299 h 1826425"/>
                <a:gd name="connsiteX102" fmla="*/ 1351309 w 1543395"/>
                <a:gd name="connsiteY102" fmla="*/ 857721 h 1826425"/>
                <a:gd name="connsiteX103" fmla="*/ 1348535 w 1543395"/>
                <a:gd name="connsiteY103" fmla="*/ 760991 h 1826425"/>
                <a:gd name="connsiteX104" fmla="*/ 1350010 w 1543395"/>
                <a:gd name="connsiteY104" fmla="*/ 724164 h 1826425"/>
                <a:gd name="connsiteX105" fmla="*/ 1349322 w 1543395"/>
                <a:gd name="connsiteY105" fmla="*/ 715528 h 1826425"/>
                <a:gd name="connsiteX106" fmla="*/ 1332738 w 1543395"/>
                <a:gd name="connsiteY106" fmla="*/ 701757 h 1826425"/>
                <a:gd name="connsiteX107" fmla="*/ 1326954 w 1543395"/>
                <a:gd name="connsiteY107" fmla="*/ 701757 h 1826425"/>
                <a:gd name="connsiteX108" fmla="*/ 1323315 w 1543395"/>
                <a:gd name="connsiteY108" fmla="*/ 701580 h 1826425"/>
                <a:gd name="connsiteX109" fmla="*/ 1314088 w 1543395"/>
                <a:gd name="connsiteY109" fmla="*/ 694577 h 1826425"/>
                <a:gd name="connsiteX110" fmla="*/ 1322645 w 1543395"/>
                <a:gd name="connsiteY110" fmla="*/ 683580 h 1826425"/>
                <a:gd name="connsiteX111" fmla="*/ 1337676 w 1543395"/>
                <a:gd name="connsiteY111" fmla="*/ 685252 h 1826425"/>
                <a:gd name="connsiteX112" fmla="*/ 1352272 w 1543395"/>
                <a:gd name="connsiteY112" fmla="*/ 676596 h 1826425"/>
                <a:gd name="connsiteX113" fmla="*/ 1370843 w 1543395"/>
                <a:gd name="connsiteY113" fmla="*/ 624641 h 1826425"/>
                <a:gd name="connsiteX114" fmla="*/ 1394450 w 1543395"/>
                <a:gd name="connsiteY114" fmla="*/ 577958 h 1826425"/>
                <a:gd name="connsiteX115" fmla="*/ 1427894 w 1543395"/>
                <a:gd name="connsiteY115" fmla="*/ 532042 h 1826425"/>
                <a:gd name="connsiteX116" fmla="*/ 1445599 w 1543395"/>
                <a:gd name="connsiteY116" fmla="*/ 504501 h 1826425"/>
                <a:gd name="connsiteX117" fmla="*/ 1493403 w 1543395"/>
                <a:gd name="connsiteY117" fmla="*/ 469720 h 1826425"/>
                <a:gd name="connsiteX118" fmla="*/ 1535444 w 1543395"/>
                <a:gd name="connsiteY118" fmla="*/ 477726 h 1826425"/>
                <a:gd name="connsiteX119" fmla="*/ 1540106 w 1543395"/>
                <a:gd name="connsiteY119" fmla="*/ 493012 h 1826425"/>
                <a:gd name="connsiteX120" fmla="*/ 1527161 w 1543395"/>
                <a:gd name="connsiteY120" fmla="*/ 530842 h 1826425"/>
                <a:gd name="connsiteX121" fmla="*/ 1527161 w 1543395"/>
                <a:gd name="connsiteY121" fmla="*/ 535760 h 1826425"/>
                <a:gd name="connsiteX122" fmla="*/ 1527830 w 1543395"/>
                <a:gd name="connsiteY122" fmla="*/ 549531 h 1826425"/>
                <a:gd name="connsiteX123" fmla="*/ 1498951 w 1543395"/>
                <a:gd name="connsiteY123" fmla="*/ 615946 h 1826425"/>
                <a:gd name="connsiteX124" fmla="*/ 1491692 w 1543395"/>
                <a:gd name="connsiteY124" fmla="*/ 629343 h 1826425"/>
                <a:gd name="connsiteX125" fmla="*/ 1481226 w 1543395"/>
                <a:gd name="connsiteY125" fmla="*/ 645671 h 1826425"/>
                <a:gd name="connsiteX126" fmla="*/ 1466865 w 1543395"/>
                <a:gd name="connsiteY126" fmla="*/ 671481 h 1826425"/>
                <a:gd name="connsiteX127" fmla="*/ 1465606 w 1543395"/>
                <a:gd name="connsiteY127" fmla="*/ 674255 h 1826425"/>
                <a:gd name="connsiteX128" fmla="*/ 1462203 w 1543395"/>
                <a:gd name="connsiteY128" fmla="*/ 684662 h 1826425"/>
                <a:gd name="connsiteX129" fmla="*/ 1461554 w 1543395"/>
                <a:gd name="connsiteY129" fmla="*/ 687573 h 1826425"/>
                <a:gd name="connsiteX130" fmla="*/ 1460747 w 1543395"/>
                <a:gd name="connsiteY130" fmla="*/ 694537 h 1826425"/>
                <a:gd name="connsiteX131" fmla="*/ 1460117 w 1543395"/>
                <a:gd name="connsiteY131" fmla="*/ 697488 h 1826425"/>
                <a:gd name="connsiteX132" fmla="*/ 1460117 w 1543395"/>
                <a:gd name="connsiteY132" fmla="*/ 703528 h 1826425"/>
                <a:gd name="connsiteX133" fmla="*/ 1460786 w 1543395"/>
                <a:gd name="connsiteY133" fmla="*/ 707462 h 1826425"/>
                <a:gd name="connsiteX134" fmla="*/ 1461593 w 1543395"/>
                <a:gd name="connsiteY134" fmla="*/ 714584 h 1826425"/>
                <a:gd name="connsiteX135" fmla="*/ 1462223 w 1543395"/>
                <a:gd name="connsiteY135" fmla="*/ 717633 h 1826425"/>
                <a:gd name="connsiteX136" fmla="*/ 1463108 w 1543395"/>
                <a:gd name="connsiteY136" fmla="*/ 723948 h 1826425"/>
                <a:gd name="connsiteX137" fmla="*/ 1463737 w 1543395"/>
                <a:gd name="connsiteY137" fmla="*/ 727253 h 1826425"/>
                <a:gd name="connsiteX138" fmla="*/ 1467317 w 1543395"/>
                <a:gd name="connsiteY138" fmla="*/ 755129 h 1826425"/>
                <a:gd name="connsiteX139" fmla="*/ 1468065 w 1543395"/>
                <a:gd name="connsiteY139" fmla="*/ 758591 h 1826425"/>
                <a:gd name="connsiteX140" fmla="*/ 1474695 w 1543395"/>
                <a:gd name="connsiteY140" fmla="*/ 794553 h 1826425"/>
                <a:gd name="connsiteX141" fmla="*/ 1475364 w 1543395"/>
                <a:gd name="connsiteY141" fmla="*/ 798015 h 1826425"/>
                <a:gd name="connsiteX142" fmla="*/ 1477626 w 1543395"/>
                <a:gd name="connsiteY142" fmla="*/ 817688 h 1826425"/>
                <a:gd name="connsiteX143" fmla="*/ 1478256 w 1543395"/>
                <a:gd name="connsiteY143" fmla="*/ 821071 h 1826425"/>
                <a:gd name="connsiteX144" fmla="*/ 1479062 w 1543395"/>
                <a:gd name="connsiteY144" fmla="*/ 830062 h 1826425"/>
                <a:gd name="connsiteX145" fmla="*/ 1479731 w 1543395"/>
                <a:gd name="connsiteY145" fmla="*/ 834527 h 1826425"/>
                <a:gd name="connsiteX146" fmla="*/ 1480537 w 1543395"/>
                <a:gd name="connsiteY146" fmla="*/ 844855 h 1826425"/>
                <a:gd name="connsiteX147" fmla="*/ 1481206 w 1543395"/>
                <a:gd name="connsiteY147" fmla="*/ 849596 h 1826425"/>
                <a:gd name="connsiteX148" fmla="*/ 1481993 w 1543395"/>
                <a:gd name="connsiteY148" fmla="*/ 872141 h 1826425"/>
                <a:gd name="connsiteX149" fmla="*/ 1482662 w 1543395"/>
                <a:gd name="connsiteY149" fmla="*/ 877217 h 1826425"/>
                <a:gd name="connsiteX150" fmla="*/ 1483469 w 1543395"/>
                <a:gd name="connsiteY150" fmla="*/ 916680 h 1826425"/>
                <a:gd name="connsiteX151" fmla="*/ 1484098 w 1543395"/>
                <a:gd name="connsiteY151" fmla="*/ 920614 h 1826425"/>
                <a:gd name="connsiteX152" fmla="*/ 1484098 w 1543395"/>
                <a:gd name="connsiteY152" fmla="*/ 951579 h 1826425"/>
                <a:gd name="connsiteX153" fmla="*/ 1451894 w 1543395"/>
                <a:gd name="connsiteY153" fmla="*/ 964288 h 1826425"/>
                <a:gd name="connsiteX154" fmla="*/ 1440622 w 1543395"/>
                <a:gd name="connsiteY154" fmla="*/ 948136 h 1826425"/>
                <a:gd name="connsiteX155" fmla="*/ 1436510 w 1543395"/>
                <a:gd name="connsiteY155" fmla="*/ 911290 h 1826425"/>
                <a:gd name="connsiteX156" fmla="*/ 1432576 w 1543395"/>
                <a:gd name="connsiteY156" fmla="*/ 855420 h 1826425"/>
                <a:gd name="connsiteX157" fmla="*/ 1429153 w 1543395"/>
                <a:gd name="connsiteY157" fmla="*/ 798802 h 1826425"/>
                <a:gd name="connsiteX158" fmla="*/ 1424510 w 1543395"/>
                <a:gd name="connsiteY158" fmla="*/ 765752 h 1826425"/>
                <a:gd name="connsiteX159" fmla="*/ 1413080 w 1543395"/>
                <a:gd name="connsiteY159" fmla="*/ 696898 h 1826425"/>
                <a:gd name="connsiteX160" fmla="*/ 1404700 w 1543395"/>
                <a:gd name="connsiteY160" fmla="*/ 691901 h 1826425"/>
                <a:gd name="connsiteX161" fmla="*/ 1380365 w 1543395"/>
                <a:gd name="connsiteY161" fmla="*/ 703469 h 1826425"/>
                <a:gd name="connsiteX162" fmla="*/ 1374109 w 1543395"/>
                <a:gd name="connsiteY162" fmla="*/ 708230 h 1826425"/>
                <a:gd name="connsiteX163" fmla="*/ 1381093 w 1543395"/>
                <a:gd name="connsiteY163" fmla="*/ 709410 h 1826425"/>
                <a:gd name="connsiteX164" fmla="*/ 1402477 w 1543395"/>
                <a:gd name="connsiteY164" fmla="*/ 731423 h 1826425"/>
                <a:gd name="connsiteX165" fmla="*/ 1398916 w 1543395"/>
                <a:gd name="connsiteY165" fmla="*/ 763214 h 1826425"/>
                <a:gd name="connsiteX166" fmla="*/ 1390535 w 1543395"/>
                <a:gd name="connsiteY166" fmla="*/ 800120 h 1826425"/>
                <a:gd name="connsiteX167" fmla="*/ 1392188 w 1543395"/>
                <a:gd name="connsiteY167" fmla="*/ 812278 h 1826425"/>
                <a:gd name="connsiteX168" fmla="*/ 1396024 w 1543395"/>
                <a:gd name="connsiteY168" fmla="*/ 835255 h 1826425"/>
                <a:gd name="connsiteX169" fmla="*/ 1389670 w 1543395"/>
                <a:gd name="connsiteY169" fmla="*/ 863682 h 1826425"/>
                <a:gd name="connsiteX170" fmla="*/ 1390476 w 1543395"/>
                <a:gd name="connsiteY170" fmla="*/ 910444 h 1826425"/>
                <a:gd name="connsiteX171" fmla="*/ 1389316 w 1543395"/>
                <a:gd name="connsiteY171" fmla="*/ 933067 h 1826425"/>
                <a:gd name="connsiteX172" fmla="*/ 1389945 w 1543395"/>
                <a:gd name="connsiteY172" fmla="*/ 951284 h 1826425"/>
                <a:gd name="connsiteX173" fmla="*/ 1395847 w 1543395"/>
                <a:gd name="connsiteY173" fmla="*/ 986065 h 1826425"/>
                <a:gd name="connsiteX174" fmla="*/ 1390673 w 1543395"/>
                <a:gd name="connsiteY174" fmla="*/ 1015456 h 1826425"/>
                <a:gd name="connsiteX175" fmla="*/ 1391342 w 1543395"/>
                <a:gd name="connsiteY175" fmla="*/ 1028302 h 1826425"/>
                <a:gd name="connsiteX176" fmla="*/ 1390791 w 1543395"/>
                <a:gd name="connsiteY176" fmla="*/ 1051673 h 1826425"/>
                <a:gd name="connsiteX177" fmla="*/ 1389473 w 1543395"/>
                <a:gd name="connsiteY177" fmla="*/ 1055076 h 1826425"/>
                <a:gd name="connsiteX178" fmla="*/ 1393545 w 1543395"/>
                <a:gd name="connsiteY178" fmla="*/ 1088520 h 1826425"/>
                <a:gd name="connsiteX179" fmla="*/ 1403795 w 1543395"/>
                <a:gd name="connsiteY179" fmla="*/ 1117497 h 1826425"/>
                <a:gd name="connsiteX180" fmla="*/ 1403323 w 1543395"/>
                <a:gd name="connsiteY180" fmla="*/ 1210509 h 1826425"/>
                <a:gd name="connsiteX181" fmla="*/ 1381152 w 1543395"/>
                <a:gd name="connsiteY181" fmla="*/ 1355850 h 1826425"/>
                <a:gd name="connsiteX182" fmla="*/ 1365807 w 1543395"/>
                <a:gd name="connsiteY182" fmla="*/ 1461059 h 1826425"/>
                <a:gd name="connsiteX183" fmla="*/ 1360338 w 1543395"/>
                <a:gd name="connsiteY183" fmla="*/ 1522634 h 1826425"/>
                <a:gd name="connsiteX184" fmla="*/ 1341630 w 1543395"/>
                <a:gd name="connsiteY184" fmla="*/ 1559166 h 1826425"/>
                <a:gd name="connsiteX185" fmla="*/ 1329118 w 1543395"/>
                <a:gd name="connsiteY185" fmla="*/ 1578268 h 1826425"/>
                <a:gd name="connsiteX186" fmla="*/ 1294297 w 1543395"/>
                <a:gd name="connsiteY186" fmla="*/ 1634708 h 1826425"/>
                <a:gd name="connsiteX187" fmla="*/ 1265005 w 1543395"/>
                <a:gd name="connsiteY187" fmla="*/ 1653358 h 1826425"/>
                <a:gd name="connsiteX188" fmla="*/ 1207581 w 1543395"/>
                <a:gd name="connsiteY188" fmla="*/ 1678086 h 1826425"/>
                <a:gd name="connsiteX189" fmla="*/ 1112189 w 1543395"/>
                <a:gd name="connsiteY189" fmla="*/ 1678086 h 1826425"/>
                <a:gd name="connsiteX190" fmla="*/ 998423 w 1543395"/>
                <a:gd name="connsiteY190" fmla="*/ 1551985 h 1826425"/>
                <a:gd name="connsiteX191" fmla="*/ 990554 w 1543395"/>
                <a:gd name="connsiteY191" fmla="*/ 1503276 h 1826425"/>
                <a:gd name="connsiteX192" fmla="*/ 984868 w 1543395"/>
                <a:gd name="connsiteY192" fmla="*/ 1480023 h 1826425"/>
                <a:gd name="connsiteX193" fmla="*/ 975799 w 1543395"/>
                <a:gd name="connsiteY193" fmla="*/ 1473826 h 1826425"/>
                <a:gd name="connsiteX194" fmla="*/ 948552 w 1543395"/>
                <a:gd name="connsiteY194" fmla="*/ 1469006 h 1826425"/>
                <a:gd name="connsiteX195" fmla="*/ 940192 w 1543395"/>
                <a:gd name="connsiteY195" fmla="*/ 1456101 h 1826425"/>
                <a:gd name="connsiteX196" fmla="*/ 938795 w 1543395"/>
                <a:gd name="connsiteY196" fmla="*/ 1450199 h 1826425"/>
                <a:gd name="connsiteX197" fmla="*/ 935864 w 1543395"/>
                <a:gd name="connsiteY197" fmla="*/ 1448645 h 1826425"/>
                <a:gd name="connsiteX198" fmla="*/ 932873 w 1543395"/>
                <a:gd name="connsiteY198" fmla="*/ 1447131 h 1826425"/>
                <a:gd name="connsiteX199" fmla="*/ 928526 w 1543395"/>
                <a:gd name="connsiteY199" fmla="*/ 1442075 h 1826425"/>
                <a:gd name="connsiteX200" fmla="*/ 999544 w 1543395"/>
                <a:gd name="connsiteY200" fmla="*/ 1386283 h 1826425"/>
                <a:gd name="connsiteX201" fmla="*/ 1010285 w 1543395"/>
                <a:gd name="connsiteY201" fmla="*/ 1388251 h 1826425"/>
                <a:gd name="connsiteX202" fmla="*/ 1027498 w 1543395"/>
                <a:gd name="connsiteY202" fmla="*/ 1380696 h 1826425"/>
                <a:gd name="connsiteX203" fmla="*/ 1024744 w 1543395"/>
                <a:gd name="connsiteY203" fmla="*/ 1373909 h 1826425"/>
                <a:gd name="connsiteX204" fmla="*/ 1016010 w 1543395"/>
                <a:gd name="connsiteY204" fmla="*/ 1373732 h 1826425"/>
                <a:gd name="connsiteX205" fmla="*/ 914204 w 1543395"/>
                <a:gd name="connsiteY205" fmla="*/ 1363109 h 1826425"/>
                <a:gd name="connsiteX206" fmla="*/ 886250 w 1543395"/>
                <a:gd name="connsiteY206" fmla="*/ 1361496 h 1826425"/>
                <a:gd name="connsiteX207" fmla="*/ 869154 w 1543395"/>
                <a:gd name="connsiteY207" fmla="*/ 1359096 h 1826425"/>
                <a:gd name="connsiteX208" fmla="*/ 817238 w 1543395"/>
                <a:gd name="connsiteY208" fmla="*/ 1363955 h 1826425"/>
                <a:gd name="connsiteX209" fmla="*/ 800517 w 1543395"/>
                <a:gd name="connsiteY209" fmla="*/ 1383234 h 1826425"/>
                <a:gd name="connsiteX210" fmla="*/ 789225 w 1543395"/>
                <a:gd name="connsiteY210" fmla="*/ 1437098 h 1826425"/>
                <a:gd name="connsiteX211" fmla="*/ 774214 w 1543395"/>
                <a:gd name="connsiteY211" fmla="*/ 1598413 h 1826425"/>
                <a:gd name="connsiteX212" fmla="*/ 769611 w 1543395"/>
                <a:gd name="connsiteY212" fmla="*/ 1624892 h 1826425"/>
                <a:gd name="connsiteX213" fmla="*/ 762096 w 1543395"/>
                <a:gd name="connsiteY213" fmla="*/ 1642912 h 1826425"/>
                <a:gd name="connsiteX214" fmla="*/ 742699 w 1543395"/>
                <a:gd name="connsiteY214" fmla="*/ 1673680 h 1826425"/>
                <a:gd name="connsiteX215" fmla="*/ 732135 w 1543395"/>
                <a:gd name="connsiteY215" fmla="*/ 1695851 h 1826425"/>
                <a:gd name="connsiteX216" fmla="*/ 725781 w 1543395"/>
                <a:gd name="connsiteY216" fmla="*/ 1706257 h 1826425"/>
                <a:gd name="connsiteX217" fmla="*/ 710869 w 1543395"/>
                <a:gd name="connsiteY217" fmla="*/ 1719064 h 1826425"/>
                <a:gd name="connsiteX218" fmla="*/ 712206 w 1543395"/>
                <a:gd name="connsiteY218" fmla="*/ 1730573 h 1826425"/>
                <a:gd name="connsiteX219" fmla="*/ 735381 w 1543395"/>
                <a:gd name="connsiteY219" fmla="*/ 1748947 h 1826425"/>
                <a:gd name="connsiteX220" fmla="*/ 749643 w 1543395"/>
                <a:gd name="connsiteY220" fmla="*/ 1788548 h 1826425"/>
                <a:gd name="connsiteX221" fmla="*/ 744056 w 1543395"/>
                <a:gd name="connsiteY221" fmla="*/ 1796279 h 1826425"/>
                <a:gd name="connsiteX222" fmla="*/ 689721 w 1543395"/>
                <a:gd name="connsiteY222" fmla="*/ 1816384 h 1826425"/>
                <a:gd name="connsiteX223" fmla="*/ 638966 w 1543395"/>
                <a:gd name="connsiteY223" fmla="*/ 1825807 h 1826425"/>
                <a:gd name="connsiteX224" fmla="*/ 626887 w 1543395"/>
                <a:gd name="connsiteY224" fmla="*/ 1819532 h 1826425"/>
                <a:gd name="connsiteX225" fmla="*/ 623523 w 1543395"/>
                <a:gd name="connsiteY225" fmla="*/ 1767950 h 1826425"/>
                <a:gd name="connsiteX226" fmla="*/ 617365 w 1543395"/>
                <a:gd name="connsiteY226" fmla="*/ 1760377 h 1826425"/>
                <a:gd name="connsiteX227" fmla="*/ 497363 w 1543395"/>
                <a:gd name="connsiteY227" fmla="*/ 1755222 h 1826425"/>
                <a:gd name="connsiteX228" fmla="*/ 459571 w 1543395"/>
                <a:gd name="connsiteY228" fmla="*/ 1744383 h 1826425"/>
                <a:gd name="connsiteX229" fmla="*/ 447591 w 1543395"/>
                <a:gd name="connsiteY229" fmla="*/ 1736514 h 1826425"/>
                <a:gd name="connsiteX230" fmla="*/ 433250 w 1543395"/>
                <a:gd name="connsiteY230" fmla="*/ 1699982 h 1826425"/>
                <a:gd name="connsiteX231" fmla="*/ 429984 w 1543395"/>
                <a:gd name="connsiteY231" fmla="*/ 1691523 h 1826425"/>
                <a:gd name="connsiteX232" fmla="*/ 377636 w 1543395"/>
                <a:gd name="connsiteY232" fmla="*/ 1595481 h 1826425"/>
                <a:gd name="connsiteX233" fmla="*/ 356763 w 1543395"/>
                <a:gd name="connsiteY233" fmla="*/ 1489938 h 1826425"/>
                <a:gd name="connsiteX234" fmla="*/ 349484 w 1543395"/>
                <a:gd name="connsiteY234" fmla="*/ 1486436 h 1826425"/>
                <a:gd name="connsiteX235" fmla="*/ 308408 w 1543395"/>
                <a:gd name="connsiteY235" fmla="*/ 1488994 h 1826425"/>
                <a:gd name="connsiteX236" fmla="*/ 298198 w 1543395"/>
                <a:gd name="connsiteY236" fmla="*/ 1476561 h 1826425"/>
                <a:gd name="connsiteX237" fmla="*/ 294735 w 1543395"/>
                <a:gd name="connsiteY237" fmla="*/ 1458855 h 1826425"/>
                <a:gd name="connsiteX238" fmla="*/ 259187 w 1543395"/>
                <a:gd name="connsiteY238" fmla="*/ 1430724 h 1826425"/>
                <a:gd name="connsiteX239" fmla="*/ 190058 w 1543395"/>
                <a:gd name="connsiteY239" fmla="*/ 1423701 h 1826425"/>
                <a:gd name="connsiteX240" fmla="*/ 122817 w 1543395"/>
                <a:gd name="connsiteY240" fmla="*/ 1397064 h 1826425"/>
                <a:gd name="connsiteX241" fmla="*/ 116168 w 1543395"/>
                <a:gd name="connsiteY241" fmla="*/ 1393601 h 1826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1543395" h="1826425">
                  <a:moveTo>
                    <a:pt x="116168" y="1393601"/>
                  </a:moveTo>
                  <a:cubicBezTo>
                    <a:pt x="93682" y="1381798"/>
                    <a:pt x="72750" y="1368027"/>
                    <a:pt x="57327" y="1347292"/>
                  </a:cubicBezTo>
                  <a:cubicBezTo>
                    <a:pt x="52960" y="1341469"/>
                    <a:pt x="49124" y="1335253"/>
                    <a:pt x="45858" y="1328761"/>
                  </a:cubicBezTo>
                  <a:cubicBezTo>
                    <a:pt x="33936" y="1304603"/>
                    <a:pt x="25339" y="1278970"/>
                    <a:pt x="20284" y="1252510"/>
                  </a:cubicBezTo>
                  <a:cubicBezTo>
                    <a:pt x="13142" y="1226346"/>
                    <a:pt x="10959" y="1199394"/>
                    <a:pt x="6788" y="1172620"/>
                  </a:cubicBezTo>
                  <a:cubicBezTo>
                    <a:pt x="2519" y="1145078"/>
                    <a:pt x="1949" y="1117222"/>
                    <a:pt x="-19" y="1089464"/>
                  </a:cubicBezTo>
                  <a:cubicBezTo>
                    <a:pt x="-1612" y="1067928"/>
                    <a:pt x="-2006" y="1046320"/>
                    <a:pt x="-1199" y="1024741"/>
                  </a:cubicBezTo>
                  <a:cubicBezTo>
                    <a:pt x="-58" y="997377"/>
                    <a:pt x="768" y="969953"/>
                    <a:pt x="513" y="942608"/>
                  </a:cubicBezTo>
                  <a:cubicBezTo>
                    <a:pt x="217" y="920319"/>
                    <a:pt x="-1140" y="897991"/>
                    <a:pt x="-491" y="875722"/>
                  </a:cubicBezTo>
                  <a:cubicBezTo>
                    <a:pt x="237" y="850816"/>
                    <a:pt x="1831" y="825930"/>
                    <a:pt x="3444" y="800966"/>
                  </a:cubicBezTo>
                  <a:cubicBezTo>
                    <a:pt x="4427" y="785739"/>
                    <a:pt x="4585" y="770434"/>
                    <a:pt x="4978" y="755188"/>
                  </a:cubicBezTo>
                  <a:cubicBezTo>
                    <a:pt x="5411" y="738958"/>
                    <a:pt x="6572" y="722768"/>
                    <a:pt x="7300" y="706557"/>
                  </a:cubicBezTo>
                  <a:cubicBezTo>
                    <a:pt x="7634" y="698688"/>
                    <a:pt x="5175" y="691292"/>
                    <a:pt x="5195" y="683541"/>
                  </a:cubicBezTo>
                  <a:cubicBezTo>
                    <a:pt x="5195" y="664104"/>
                    <a:pt x="6395" y="644589"/>
                    <a:pt x="4900" y="625290"/>
                  </a:cubicBezTo>
                  <a:cubicBezTo>
                    <a:pt x="3188" y="603296"/>
                    <a:pt x="7300" y="581302"/>
                    <a:pt x="3798" y="559407"/>
                  </a:cubicBezTo>
                  <a:cubicBezTo>
                    <a:pt x="2677" y="552384"/>
                    <a:pt x="4959" y="545498"/>
                    <a:pt x="5411" y="538534"/>
                  </a:cubicBezTo>
                  <a:cubicBezTo>
                    <a:pt x="6788" y="517347"/>
                    <a:pt x="8795" y="496218"/>
                    <a:pt x="14952" y="475720"/>
                  </a:cubicBezTo>
                  <a:cubicBezTo>
                    <a:pt x="21110" y="455221"/>
                    <a:pt x="29254" y="436571"/>
                    <a:pt x="45287" y="422033"/>
                  </a:cubicBezTo>
                  <a:cubicBezTo>
                    <a:pt x="59255" y="407082"/>
                    <a:pt x="74363" y="393744"/>
                    <a:pt x="92856" y="384282"/>
                  </a:cubicBezTo>
                  <a:cubicBezTo>
                    <a:pt x="116463" y="372203"/>
                    <a:pt x="141506" y="367108"/>
                    <a:pt x="167493" y="364334"/>
                  </a:cubicBezTo>
                  <a:cubicBezTo>
                    <a:pt x="190274" y="361914"/>
                    <a:pt x="213173" y="360222"/>
                    <a:pt x="235304" y="353238"/>
                  </a:cubicBezTo>
                  <a:cubicBezTo>
                    <a:pt x="250629" y="348521"/>
                    <a:pt x="264676" y="340396"/>
                    <a:pt x="276420" y="329474"/>
                  </a:cubicBezTo>
                  <a:cubicBezTo>
                    <a:pt x="282971" y="323375"/>
                    <a:pt x="290093" y="317985"/>
                    <a:pt x="295581" y="310726"/>
                  </a:cubicBezTo>
                  <a:cubicBezTo>
                    <a:pt x="306303" y="296523"/>
                    <a:pt x="309667" y="279584"/>
                    <a:pt x="314073" y="262961"/>
                  </a:cubicBezTo>
                  <a:cubicBezTo>
                    <a:pt x="318716" y="245393"/>
                    <a:pt x="322670" y="227767"/>
                    <a:pt x="323103" y="209491"/>
                  </a:cubicBezTo>
                  <a:cubicBezTo>
                    <a:pt x="323261" y="203432"/>
                    <a:pt x="326546" y="200147"/>
                    <a:pt x="332939" y="199261"/>
                  </a:cubicBezTo>
                  <a:cubicBezTo>
                    <a:pt x="352297" y="196586"/>
                    <a:pt x="368350" y="202724"/>
                    <a:pt x="381511" y="216711"/>
                  </a:cubicBezTo>
                  <a:cubicBezTo>
                    <a:pt x="383026" y="218285"/>
                    <a:pt x="384167" y="220193"/>
                    <a:pt x="385760" y="221688"/>
                  </a:cubicBezTo>
                  <a:cubicBezTo>
                    <a:pt x="387924" y="223708"/>
                    <a:pt x="389616" y="223380"/>
                    <a:pt x="390836" y="220704"/>
                  </a:cubicBezTo>
                  <a:cubicBezTo>
                    <a:pt x="391642" y="218934"/>
                    <a:pt x="392173" y="217065"/>
                    <a:pt x="392803" y="215216"/>
                  </a:cubicBezTo>
                  <a:cubicBezTo>
                    <a:pt x="405472" y="177706"/>
                    <a:pt x="415879" y="139473"/>
                    <a:pt x="423984" y="100722"/>
                  </a:cubicBezTo>
                  <a:cubicBezTo>
                    <a:pt x="426777" y="87364"/>
                    <a:pt x="429748" y="74026"/>
                    <a:pt x="440784" y="64386"/>
                  </a:cubicBezTo>
                  <a:cubicBezTo>
                    <a:pt x="444286" y="61038"/>
                    <a:pt x="448260" y="58227"/>
                    <a:pt x="452588" y="56045"/>
                  </a:cubicBezTo>
                  <a:cubicBezTo>
                    <a:pt x="456522" y="54235"/>
                    <a:pt x="458175" y="51265"/>
                    <a:pt x="458490" y="46917"/>
                  </a:cubicBezTo>
                  <a:cubicBezTo>
                    <a:pt x="459257" y="37986"/>
                    <a:pt x="459749" y="28995"/>
                    <a:pt x="461381" y="20163"/>
                  </a:cubicBezTo>
                  <a:cubicBezTo>
                    <a:pt x="463900" y="6569"/>
                    <a:pt x="475034" y="-1851"/>
                    <a:pt x="488038" y="-81"/>
                  </a:cubicBezTo>
                  <a:cubicBezTo>
                    <a:pt x="499999" y="1552"/>
                    <a:pt x="509245" y="14162"/>
                    <a:pt x="508773" y="26851"/>
                  </a:cubicBezTo>
                  <a:cubicBezTo>
                    <a:pt x="508143" y="43494"/>
                    <a:pt x="502615" y="58327"/>
                    <a:pt x="495612" y="73298"/>
                  </a:cubicBezTo>
                  <a:cubicBezTo>
                    <a:pt x="490300" y="84610"/>
                    <a:pt x="483238" y="95351"/>
                    <a:pt x="481192" y="108059"/>
                  </a:cubicBezTo>
                  <a:cubicBezTo>
                    <a:pt x="480700" y="111193"/>
                    <a:pt x="479559" y="114191"/>
                    <a:pt x="477867" y="116873"/>
                  </a:cubicBezTo>
                  <a:cubicBezTo>
                    <a:pt x="463113" y="142900"/>
                    <a:pt x="455401" y="171366"/>
                    <a:pt x="447020" y="199852"/>
                  </a:cubicBezTo>
                  <a:cubicBezTo>
                    <a:pt x="434528" y="242305"/>
                    <a:pt x="430614" y="286096"/>
                    <a:pt x="423413" y="329395"/>
                  </a:cubicBezTo>
                  <a:cubicBezTo>
                    <a:pt x="416194" y="373462"/>
                    <a:pt x="410253" y="417745"/>
                    <a:pt x="405157" y="462106"/>
                  </a:cubicBezTo>
                  <a:cubicBezTo>
                    <a:pt x="402265" y="487405"/>
                    <a:pt x="398134" y="512566"/>
                    <a:pt x="395833" y="537964"/>
                  </a:cubicBezTo>
                  <a:cubicBezTo>
                    <a:pt x="395537" y="541345"/>
                    <a:pt x="395419" y="544741"/>
                    <a:pt x="395498" y="548134"/>
                  </a:cubicBezTo>
                  <a:cubicBezTo>
                    <a:pt x="396128" y="577486"/>
                    <a:pt x="395774" y="606857"/>
                    <a:pt x="396187" y="636208"/>
                  </a:cubicBezTo>
                  <a:cubicBezTo>
                    <a:pt x="396462" y="655881"/>
                    <a:pt x="396305" y="675927"/>
                    <a:pt x="394593" y="695797"/>
                  </a:cubicBezTo>
                  <a:cubicBezTo>
                    <a:pt x="393334" y="710492"/>
                    <a:pt x="393118" y="725305"/>
                    <a:pt x="392626" y="740099"/>
                  </a:cubicBezTo>
                  <a:cubicBezTo>
                    <a:pt x="391544" y="771418"/>
                    <a:pt x="395164" y="802736"/>
                    <a:pt x="393688" y="833957"/>
                  </a:cubicBezTo>
                  <a:cubicBezTo>
                    <a:pt x="392252" y="864312"/>
                    <a:pt x="392272" y="894647"/>
                    <a:pt x="392921" y="924923"/>
                  </a:cubicBezTo>
                  <a:cubicBezTo>
                    <a:pt x="393393" y="947723"/>
                    <a:pt x="393649" y="970524"/>
                    <a:pt x="394160" y="993324"/>
                  </a:cubicBezTo>
                  <a:cubicBezTo>
                    <a:pt x="394514" y="1008885"/>
                    <a:pt x="392370" y="1024308"/>
                    <a:pt x="392468" y="1039850"/>
                  </a:cubicBezTo>
                  <a:cubicBezTo>
                    <a:pt x="392390" y="1042773"/>
                    <a:pt x="391819" y="1045661"/>
                    <a:pt x="390757" y="1048388"/>
                  </a:cubicBezTo>
                  <a:cubicBezTo>
                    <a:pt x="390009" y="1050180"/>
                    <a:pt x="389596" y="1052094"/>
                    <a:pt x="389537" y="1054034"/>
                  </a:cubicBezTo>
                  <a:cubicBezTo>
                    <a:pt x="390029" y="1075378"/>
                    <a:pt x="386449" y="1096684"/>
                    <a:pt x="388180" y="1117989"/>
                  </a:cubicBezTo>
                  <a:cubicBezTo>
                    <a:pt x="390678" y="1148462"/>
                    <a:pt x="390344" y="1178974"/>
                    <a:pt x="391328" y="1209486"/>
                  </a:cubicBezTo>
                  <a:cubicBezTo>
                    <a:pt x="392095" y="1233408"/>
                    <a:pt x="394042" y="1257310"/>
                    <a:pt x="395577" y="1281212"/>
                  </a:cubicBezTo>
                  <a:cubicBezTo>
                    <a:pt x="396934" y="1302439"/>
                    <a:pt x="397760" y="1323744"/>
                    <a:pt x="399865" y="1344912"/>
                  </a:cubicBezTo>
                  <a:cubicBezTo>
                    <a:pt x="403033" y="1376663"/>
                    <a:pt x="407046" y="1408317"/>
                    <a:pt x="411944" y="1439891"/>
                  </a:cubicBezTo>
                  <a:cubicBezTo>
                    <a:pt x="416390" y="1469026"/>
                    <a:pt x="421387" y="1498102"/>
                    <a:pt x="423413" y="1527650"/>
                  </a:cubicBezTo>
                  <a:cubicBezTo>
                    <a:pt x="424908" y="1549546"/>
                    <a:pt x="427210" y="1571500"/>
                    <a:pt x="430535" y="1593278"/>
                  </a:cubicBezTo>
                  <a:cubicBezTo>
                    <a:pt x="430928" y="1595678"/>
                    <a:pt x="431715" y="1597999"/>
                    <a:pt x="432856" y="1600144"/>
                  </a:cubicBezTo>
                  <a:cubicBezTo>
                    <a:pt x="435473" y="1605298"/>
                    <a:pt x="434961" y="1611062"/>
                    <a:pt x="435709" y="1616551"/>
                  </a:cubicBezTo>
                  <a:cubicBezTo>
                    <a:pt x="439191" y="1641889"/>
                    <a:pt x="451270" y="1663351"/>
                    <a:pt x="465985" y="1683437"/>
                  </a:cubicBezTo>
                  <a:cubicBezTo>
                    <a:pt x="477080" y="1698605"/>
                    <a:pt x="493526" y="1704920"/>
                    <a:pt x="511232" y="1707044"/>
                  </a:cubicBezTo>
                  <a:cubicBezTo>
                    <a:pt x="543377" y="1710782"/>
                    <a:pt x="575836" y="1710231"/>
                    <a:pt x="607981" y="1708323"/>
                  </a:cubicBezTo>
                  <a:cubicBezTo>
                    <a:pt x="646559" y="1706041"/>
                    <a:pt x="680534" y="1691424"/>
                    <a:pt x="706344" y="1660932"/>
                  </a:cubicBezTo>
                  <a:cubicBezTo>
                    <a:pt x="713505" y="1651981"/>
                    <a:pt x="718639" y="1641574"/>
                    <a:pt x="721433" y="1630459"/>
                  </a:cubicBezTo>
                  <a:cubicBezTo>
                    <a:pt x="729518" y="1601934"/>
                    <a:pt x="736856" y="1573035"/>
                    <a:pt x="734850" y="1543093"/>
                  </a:cubicBezTo>
                  <a:cubicBezTo>
                    <a:pt x="733354" y="1521296"/>
                    <a:pt x="733059" y="1499440"/>
                    <a:pt x="734004" y="1477603"/>
                  </a:cubicBezTo>
                  <a:cubicBezTo>
                    <a:pt x="734928" y="1456967"/>
                    <a:pt x="733571" y="1436429"/>
                    <a:pt x="733630" y="1415851"/>
                  </a:cubicBezTo>
                  <a:cubicBezTo>
                    <a:pt x="733630" y="1389647"/>
                    <a:pt x="741932" y="1365549"/>
                    <a:pt x="753440" y="1342709"/>
                  </a:cubicBezTo>
                  <a:cubicBezTo>
                    <a:pt x="761801" y="1326105"/>
                    <a:pt x="778286" y="1321069"/>
                    <a:pt x="795677" y="1319928"/>
                  </a:cubicBezTo>
                  <a:cubicBezTo>
                    <a:pt x="814169" y="1318708"/>
                    <a:pt x="832484" y="1321384"/>
                    <a:pt x="850760" y="1323253"/>
                  </a:cubicBezTo>
                  <a:cubicBezTo>
                    <a:pt x="872990" y="1325515"/>
                    <a:pt x="894905" y="1330295"/>
                    <a:pt x="917116" y="1332223"/>
                  </a:cubicBezTo>
                  <a:cubicBezTo>
                    <a:pt x="949044" y="1334977"/>
                    <a:pt x="980658" y="1340407"/>
                    <a:pt x="1012587" y="1342827"/>
                  </a:cubicBezTo>
                  <a:cubicBezTo>
                    <a:pt x="1034895" y="1344499"/>
                    <a:pt x="1057204" y="1342256"/>
                    <a:pt x="1079473" y="1340859"/>
                  </a:cubicBezTo>
                  <a:cubicBezTo>
                    <a:pt x="1096411" y="1339896"/>
                    <a:pt x="1113330" y="1338145"/>
                    <a:pt x="1130268" y="1337358"/>
                  </a:cubicBezTo>
                  <a:cubicBezTo>
                    <a:pt x="1147206" y="1336571"/>
                    <a:pt x="1164164" y="1335390"/>
                    <a:pt x="1180826" y="1331889"/>
                  </a:cubicBezTo>
                  <a:cubicBezTo>
                    <a:pt x="1182479" y="1331495"/>
                    <a:pt x="1184171" y="1331200"/>
                    <a:pt x="1185862" y="1330984"/>
                  </a:cubicBezTo>
                  <a:cubicBezTo>
                    <a:pt x="1188026" y="1330748"/>
                    <a:pt x="1190545" y="1330197"/>
                    <a:pt x="1191862" y="1332361"/>
                  </a:cubicBezTo>
                  <a:cubicBezTo>
                    <a:pt x="1193417" y="1334899"/>
                    <a:pt x="1191528" y="1337043"/>
                    <a:pt x="1189895" y="1338813"/>
                  </a:cubicBezTo>
                  <a:cubicBezTo>
                    <a:pt x="1184702" y="1344715"/>
                    <a:pt x="1178938" y="1349830"/>
                    <a:pt x="1173567" y="1355457"/>
                  </a:cubicBezTo>
                  <a:cubicBezTo>
                    <a:pt x="1141953" y="1388467"/>
                    <a:pt x="1103887" y="1410854"/>
                    <a:pt x="1060293" y="1423976"/>
                  </a:cubicBezTo>
                  <a:cubicBezTo>
                    <a:pt x="1051184" y="1426710"/>
                    <a:pt x="1045656" y="1432435"/>
                    <a:pt x="1045735" y="1441681"/>
                  </a:cubicBezTo>
                  <a:cubicBezTo>
                    <a:pt x="1045951" y="1467000"/>
                    <a:pt x="1039833" y="1491905"/>
                    <a:pt x="1041053" y="1517185"/>
                  </a:cubicBezTo>
                  <a:cubicBezTo>
                    <a:pt x="1041977" y="1536306"/>
                    <a:pt x="1042017" y="1555487"/>
                    <a:pt x="1044004" y="1574569"/>
                  </a:cubicBezTo>
                  <a:cubicBezTo>
                    <a:pt x="1046581" y="1599376"/>
                    <a:pt x="1065506" y="1623751"/>
                    <a:pt x="1091710" y="1628807"/>
                  </a:cubicBezTo>
                  <a:cubicBezTo>
                    <a:pt x="1109533" y="1632544"/>
                    <a:pt x="1127808" y="1633685"/>
                    <a:pt x="1145947" y="1632151"/>
                  </a:cubicBezTo>
                  <a:cubicBezTo>
                    <a:pt x="1159914" y="1630774"/>
                    <a:pt x="1174078" y="1632269"/>
                    <a:pt x="1188105" y="1632151"/>
                  </a:cubicBezTo>
                  <a:cubicBezTo>
                    <a:pt x="1211712" y="1631836"/>
                    <a:pt x="1235555" y="1633961"/>
                    <a:pt x="1257825" y="1622000"/>
                  </a:cubicBezTo>
                  <a:cubicBezTo>
                    <a:pt x="1274664" y="1612950"/>
                    <a:pt x="1290225" y="1587061"/>
                    <a:pt x="1286723" y="1566700"/>
                  </a:cubicBezTo>
                  <a:cubicBezTo>
                    <a:pt x="1282120" y="1540595"/>
                    <a:pt x="1281254" y="1513958"/>
                    <a:pt x="1284186" y="1487617"/>
                  </a:cubicBezTo>
                  <a:cubicBezTo>
                    <a:pt x="1284678" y="1481558"/>
                    <a:pt x="1284736" y="1475479"/>
                    <a:pt x="1284363" y="1469420"/>
                  </a:cubicBezTo>
                  <a:cubicBezTo>
                    <a:pt x="1283713" y="1447976"/>
                    <a:pt x="1286330" y="1426828"/>
                    <a:pt x="1289498" y="1405661"/>
                  </a:cubicBezTo>
                  <a:cubicBezTo>
                    <a:pt x="1294612" y="1370821"/>
                    <a:pt x="1302560" y="1336473"/>
                    <a:pt x="1313242" y="1302931"/>
                  </a:cubicBezTo>
                  <a:cubicBezTo>
                    <a:pt x="1321249" y="1277533"/>
                    <a:pt x="1326305" y="1251212"/>
                    <a:pt x="1334331" y="1225716"/>
                  </a:cubicBezTo>
                  <a:cubicBezTo>
                    <a:pt x="1338856" y="1211316"/>
                    <a:pt x="1337360" y="1195853"/>
                    <a:pt x="1339525" y="1180981"/>
                  </a:cubicBezTo>
                  <a:cubicBezTo>
                    <a:pt x="1343223" y="1155524"/>
                    <a:pt x="1346509" y="1130015"/>
                    <a:pt x="1349361" y="1104454"/>
                  </a:cubicBezTo>
                  <a:cubicBezTo>
                    <a:pt x="1352076" y="1080336"/>
                    <a:pt x="1355440" y="1056316"/>
                    <a:pt x="1354437" y="1031922"/>
                  </a:cubicBezTo>
                  <a:cubicBezTo>
                    <a:pt x="1353610" y="1011738"/>
                    <a:pt x="1356404" y="991672"/>
                    <a:pt x="1359315" y="971783"/>
                  </a:cubicBezTo>
                  <a:cubicBezTo>
                    <a:pt x="1362404" y="950621"/>
                    <a:pt x="1361361" y="929062"/>
                    <a:pt x="1356227" y="908299"/>
                  </a:cubicBezTo>
                  <a:cubicBezTo>
                    <a:pt x="1352135" y="891656"/>
                    <a:pt x="1351348" y="874856"/>
                    <a:pt x="1351309" y="857721"/>
                  </a:cubicBezTo>
                  <a:cubicBezTo>
                    <a:pt x="1351190" y="825458"/>
                    <a:pt x="1347649" y="793294"/>
                    <a:pt x="1348535" y="760991"/>
                  </a:cubicBezTo>
                  <a:cubicBezTo>
                    <a:pt x="1349853" y="748763"/>
                    <a:pt x="1350345" y="736460"/>
                    <a:pt x="1350010" y="724164"/>
                  </a:cubicBezTo>
                  <a:cubicBezTo>
                    <a:pt x="1350069" y="721271"/>
                    <a:pt x="1349833" y="718377"/>
                    <a:pt x="1349322" y="715528"/>
                  </a:cubicBezTo>
                  <a:cubicBezTo>
                    <a:pt x="1347157" y="705692"/>
                    <a:pt x="1342692" y="702052"/>
                    <a:pt x="1332738" y="701757"/>
                  </a:cubicBezTo>
                  <a:cubicBezTo>
                    <a:pt x="1330770" y="701757"/>
                    <a:pt x="1328803" y="701757"/>
                    <a:pt x="1326954" y="701757"/>
                  </a:cubicBezTo>
                  <a:cubicBezTo>
                    <a:pt x="1325734" y="701757"/>
                    <a:pt x="1324534" y="701620"/>
                    <a:pt x="1323315" y="701580"/>
                  </a:cubicBezTo>
                  <a:cubicBezTo>
                    <a:pt x="1318534" y="701482"/>
                    <a:pt x="1314580" y="700321"/>
                    <a:pt x="1314088" y="694577"/>
                  </a:cubicBezTo>
                  <a:cubicBezTo>
                    <a:pt x="1313655" y="689244"/>
                    <a:pt x="1317373" y="684461"/>
                    <a:pt x="1322645" y="683580"/>
                  </a:cubicBezTo>
                  <a:cubicBezTo>
                    <a:pt x="1327721" y="682874"/>
                    <a:pt x="1332876" y="683448"/>
                    <a:pt x="1337676" y="685252"/>
                  </a:cubicBezTo>
                  <a:cubicBezTo>
                    <a:pt x="1347610" y="688360"/>
                    <a:pt x="1349892" y="686924"/>
                    <a:pt x="1352272" y="676596"/>
                  </a:cubicBezTo>
                  <a:cubicBezTo>
                    <a:pt x="1356286" y="658572"/>
                    <a:pt x="1362522" y="641121"/>
                    <a:pt x="1370843" y="624641"/>
                  </a:cubicBezTo>
                  <a:cubicBezTo>
                    <a:pt x="1378811" y="609139"/>
                    <a:pt x="1383670" y="592142"/>
                    <a:pt x="1394450" y="577958"/>
                  </a:cubicBezTo>
                  <a:cubicBezTo>
                    <a:pt x="1405841" y="562869"/>
                    <a:pt x="1417290" y="547800"/>
                    <a:pt x="1427894" y="532042"/>
                  </a:cubicBezTo>
                  <a:cubicBezTo>
                    <a:pt x="1433973" y="522953"/>
                    <a:pt x="1439855" y="513786"/>
                    <a:pt x="1445599" y="504501"/>
                  </a:cubicBezTo>
                  <a:cubicBezTo>
                    <a:pt x="1456832" y="486422"/>
                    <a:pt x="1471626" y="473182"/>
                    <a:pt x="1493403" y="469720"/>
                  </a:cubicBezTo>
                  <a:cubicBezTo>
                    <a:pt x="1507922" y="467286"/>
                    <a:pt x="1522833" y="470127"/>
                    <a:pt x="1535444" y="477726"/>
                  </a:cubicBezTo>
                  <a:cubicBezTo>
                    <a:pt x="1542290" y="481759"/>
                    <a:pt x="1543175" y="485595"/>
                    <a:pt x="1540106" y="493012"/>
                  </a:cubicBezTo>
                  <a:cubicBezTo>
                    <a:pt x="1534972" y="505327"/>
                    <a:pt x="1532493" y="518586"/>
                    <a:pt x="1527161" y="530842"/>
                  </a:cubicBezTo>
                  <a:cubicBezTo>
                    <a:pt x="1526296" y="532365"/>
                    <a:pt x="1526296" y="534238"/>
                    <a:pt x="1527161" y="535760"/>
                  </a:cubicBezTo>
                  <a:cubicBezTo>
                    <a:pt x="1530821" y="540305"/>
                    <a:pt x="1528873" y="544888"/>
                    <a:pt x="1527830" y="549531"/>
                  </a:cubicBezTo>
                  <a:cubicBezTo>
                    <a:pt x="1522558" y="573571"/>
                    <a:pt x="1510007" y="594444"/>
                    <a:pt x="1498951" y="615946"/>
                  </a:cubicBezTo>
                  <a:cubicBezTo>
                    <a:pt x="1496767" y="620533"/>
                    <a:pt x="1494348" y="625005"/>
                    <a:pt x="1491692" y="629343"/>
                  </a:cubicBezTo>
                  <a:cubicBezTo>
                    <a:pt x="1489311" y="635500"/>
                    <a:pt x="1484865" y="640320"/>
                    <a:pt x="1481226" y="645671"/>
                  </a:cubicBezTo>
                  <a:cubicBezTo>
                    <a:pt x="1475619" y="653796"/>
                    <a:pt x="1470819" y="662440"/>
                    <a:pt x="1466865" y="671481"/>
                  </a:cubicBezTo>
                  <a:cubicBezTo>
                    <a:pt x="1466393" y="672382"/>
                    <a:pt x="1465980" y="673307"/>
                    <a:pt x="1465606" y="674255"/>
                  </a:cubicBezTo>
                  <a:cubicBezTo>
                    <a:pt x="1464367" y="677678"/>
                    <a:pt x="1463245" y="681160"/>
                    <a:pt x="1462203" y="684662"/>
                  </a:cubicBezTo>
                  <a:cubicBezTo>
                    <a:pt x="1461848" y="685594"/>
                    <a:pt x="1461613" y="686576"/>
                    <a:pt x="1461554" y="687573"/>
                  </a:cubicBezTo>
                  <a:cubicBezTo>
                    <a:pt x="1461554" y="689914"/>
                    <a:pt x="1460511" y="692157"/>
                    <a:pt x="1460747" y="694537"/>
                  </a:cubicBezTo>
                  <a:cubicBezTo>
                    <a:pt x="1460452" y="695501"/>
                    <a:pt x="1460236" y="696489"/>
                    <a:pt x="1460117" y="697488"/>
                  </a:cubicBezTo>
                  <a:cubicBezTo>
                    <a:pt x="1460117" y="699456"/>
                    <a:pt x="1460117" y="701521"/>
                    <a:pt x="1460117" y="703528"/>
                  </a:cubicBezTo>
                  <a:cubicBezTo>
                    <a:pt x="1460117" y="704868"/>
                    <a:pt x="1460334" y="706197"/>
                    <a:pt x="1460786" y="707462"/>
                  </a:cubicBezTo>
                  <a:cubicBezTo>
                    <a:pt x="1461239" y="709813"/>
                    <a:pt x="1461494" y="712194"/>
                    <a:pt x="1461593" y="714584"/>
                  </a:cubicBezTo>
                  <a:cubicBezTo>
                    <a:pt x="1461691" y="715619"/>
                    <a:pt x="1461908" y="716642"/>
                    <a:pt x="1462223" y="717633"/>
                  </a:cubicBezTo>
                  <a:cubicBezTo>
                    <a:pt x="1462223" y="719758"/>
                    <a:pt x="1463167" y="721784"/>
                    <a:pt x="1463108" y="723948"/>
                  </a:cubicBezTo>
                  <a:cubicBezTo>
                    <a:pt x="1463245" y="725069"/>
                    <a:pt x="1463678" y="726132"/>
                    <a:pt x="1463737" y="727253"/>
                  </a:cubicBezTo>
                  <a:cubicBezTo>
                    <a:pt x="1464248" y="736621"/>
                    <a:pt x="1465429" y="745938"/>
                    <a:pt x="1467317" y="755129"/>
                  </a:cubicBezTo>
                  <a:cubicBezTo>
                    <a:pt x="1467495" y="756299"/>
                    <a:pt x="1467731" y="757456"/>
                    <a:pt x="1468065" y="758591"/>
                  </a:cubicBezTo>
                  <a:cubicBezTo>
                    <a:pt x="1470564" y="770532"/>
                    <a:pt x="1472905" y="782493"/>
                    <a:pt x="1474695" y="794553"/>
                  </a:cubicBezTo>
                  <a:cubicBezTo>
                    <a:pt x="1474813" y="795725"/>
                    <a:pt x="1475029" y="796884"/>
                    <a:pt x="1475364" y="798015"/>
                  </a:cubicBezTo>
                  <a:cubicBezTo>
                    <a:pt x="1475954" y="804586"/>
                    <a:pt x="1477173" y="811078"/>
                    <a:pt x="1477626" y="817688"/>
                  </a:cubicBezTo>
                  <a:cubicBezTo>
                    <a:pt x="1477685" y="818839"/>
                    <a:pt x="1477902" y="819976"/>
                    <a:pt x="1478256" y="821071"/>
                  </a:cubicBezTo>
                  <a:cubicBezTo>
                    <a:pt x="1478118" y="824101"/>
                    <a:pt x="1479338" y="826973"/>
                    <a:pt x="1479062" y="830062"/>
                  </a:cubicBezTo>
                  <a:cubicBezTo>
                    <a:pt x="1479082" y="831575"/>
                    <a:pt x="1479298" y="833077"/>
                    <a:pt x="1479731" y="834527"/>
                  </a:cubicBezTo>
                  <a:cubicBezTo>
                    <a:pt x="1479731" y="837990"/>
                    <a:pt x="1480852" y="841373"/>
                    <a:pt x="1480537" y="844855"/>
                  </a:cubicBezTo>
                  <a:cubicBezTo>
                    <a:pt x="1480616" y="846453"/>
                    <a:pt x="1480852" y="848038"/>
                    <a:pt x="1481206" y="849596"/>
                  </a:cubicBezTo>
                  <a:cubicBezTo>
                    <a:pt x="1481325" y="857131"/>
                    <a:pt x="1482406" y="864607"/>
                    <a:pt x="1481993" y="872141"/>
                  </a:cubicBezTo>
                  <a:cubicBezTo>
                    <a:pt x="1482032" y="873853"/>
                    <a:pt x="1482249" y="875554"/>
                    <a:pt x="1482662" y="877217"/>
                  </a:cubicBezTo>
                  <a:cubicBezTo>
                    <a:pt x="1482800" y="890378"/>
                    <a:pt x="1482269" y="903539"/>
                    <a:pt x="1483469" y="916680"/>
                  </a:cubicBezTo>
                  <a:cubicBezTo>
                    <a:pt x="1483528" y="918010"/>
                    <a:pt x="1483744" y="919330"/>
                    <a:pt x="1484098" y="920614"/>
                  </a:cubicBezTo>
                  <a:cubicBezTo>
                    <a:pt x="1484295" y="930923"/>
                    <a:pt x="1486675" y="941271"/>
                    <a:pt x="1484098" y="951579"/>
                  </a:cubicBezTo>
                  <a:cubicBezTo>
                    <a:pt x="1477173" y="965763"/>
                    <a:pt x="1464111" y="970897"/>
                    <a:pt x="1451894" y="964288"/>
                  </a:cubicBezTo>
                  <a:cubicBezTo>
                    <a:pt x="1445402" y="960786"/>
                    <a:pt x="1442058" y="955100"/>
                    <a:pt x="1440622" y="948136"/>
                  </a:cubicBezTo>
                  <a:cubicBezTo>
                    <a:pt x="1437986" y="936030"/>
                    <a:pt x="1436609" y="923681"/>
                    <a:pt x="1436510" y="911290"/>
                  </a:cubicBezTo>
                  <a:cubicBezTo>
                    <a:pt x="1436353" y="892542"/>
                    <a:pt x="1434032" y="874030"/>
                    <a:pt x="1432576" y="855420"/>
                  </a:cubicBezTo>
                  <a:cubicBezTo>
                    <a:pt x="1431120" y="836809"/>
                    <a:pt x="1429389" y="817707"/>
                    <a:pt x="1429153" y="798802"/>
                  </a:cubicBezTo>
                  <a:cubicBezTo>
                    <a:pt x="1429035" y="787510"/>
                    <a:pt x="1426458" y="776749"/>
                    <a:pt x="1424510" y="765752"/>
                  </a:cubicBezTo>
                  <a:cubicBezTo>
                    <a:pt x="1420457" y="742834"/>
                    <a:pt x="1415244" y="720092"/>
                    <a:pt x="1413080" y="696898"/>
                  </a:cubicBezTo>
                  <a:cubicBezTo>
                    <a:pt x="1412412" y="689560"/>
                    <a:pt x="1411408" y="688695"/>
                    <a:pt x="1404700" y="691901"/>
                  </a:cubicBezTo>
                  <a:cubicBezTo>
                    <a:pt x="1396595" y="695836"/>
                    <a:pt x="1388647" y="699928"/>
                    <a:pt x="1380365" y="703469"/>
                  </a:cubicBezTo>
                  <a:cubicBezTo>
                    <a:pt x="1378004" y="704492"/>
                    <a:pt x="1375388" y="705436"/>
                    <a:pt x="1374109" y="708230"/>
                  </a:cubicBezTo>
                  <a:cubicBezTo>
                    <a:pt x="1376233" y="710197"/>
                    <a:pt x="1378791" y="709194"/>
                    <a:pt x="1381093" y="709410"/>
                  </a:cubicBezTo>
                  <a:cubicBezTo>
                    <a:pt x="1392719" y="710368"/>
                    <a:pt x="1401847" y="719771"/>
                    <a:pt x="1402477" y="731423"/>
                  </a:cubicBezTo>
                  <a:cubicBezTo>
                    <a:pt x="1403067" y="742204"/>
                    <a:pt x="1400746" y="752729"/>
                    <a:pt x="1398916" y="763214"/>
                  </a:cubicBezTo>
                  <a:cubicBezTo>
                    <a:pt x="1396772" y="775628"/>
                    <a:pt x="1394706" y="788139"/>
                    <a:pt x="1390535" y="800120"/>
                  </a:cubicBezTo>
                  <a:cubicBezTo>
                    <a:pt x="1388962" y="804625"/>
                    <a:pt x="1389001" y="808363"/>
                    <a:pt x="1392188" y="812278"/>
                  </a:cubicBezTo>
                  <a:cubicBezTo>
                    <a:pt x="1397697" y="819104"/>
                    <a:pt x="1397342" y="827190"/>
                    <a:pt x="1396024" y="835255"/>
                  </a:cubicBezTo>
                  <a:cubicBezTo>
                    <a:pt x="1394450" y="844855"/>
                    <a:pt x="1391952" y="854259"/>
                    <a:pt x="1389670" y="863682"/>
                  </a:cubicBezTo>
                  <a:cubicBezTo>
                    <a:pt x="1385755" y="879062"/>
                    <a:pt x="1386050" y="895207"/>
                    <a:pt x="1390476" y="910444"/>
                  </a:cubicBezTo>
                  <a:cubicBezTo>
                    <a:pt x="1393034" y="917852"/>
                    <a:pt x="1392621" y="925959"/>
                    <a:pt x="1389316" y="933067"/>
                  </a:cubicBezTo>
                  <a:cubicBezTo>
                    <a:pt x="1386621" y="938733"/>
                    <a:pt x="1385972" y="946208"/>
                    <a:pt x="1389945" y="951284"/>
                  </a:cubicBezTo>
                  <a:cubicBezTo>
                    <a:pt x="1398424" y="962123"/>
                    <a:pt x="1397185" y="973966"/>
                    <a:pt x="1395847" y="986065"/>
                  </a:cubicBezTo>
                  <a:cubicBezTo>
                    <a:pt x="1394726" y="995958"/>
                    <a:pt x="1392995" y="1005773"/>
                    <a:pt x="1390673" y="1015456"/>
                  </a:cubicBezTo>
                  <a:cubicBezTo>
                    <a:pt x="1389512" y="1019697"/>
                    <a:pt x="1389729" y="1024204"/>
                    <a:pt x="1391342" y="1028302"/>
                  </a:cubicBezTo>
                  <a:cubicBezTo>
                    <a:pt x="1394431" y="1035827"/>
                    <a:pt x="1394234" y="1044302"/>
                    <a:pt x="1390791" y="1051673"/>
                  </a:cubicBezTo>
                  <a:cubicBezTo>
                    <a:pt x="1390319" y="1052794"/>
                    <a:pt x="1390044" y="1054014"/>
                    <a:pt x="1389473" y="1055076"/>
                  </a:cubicBezTo>
                  <a:cubicBezTo>
                    <a:pt x="1383099" y="1067155"/>
                    <a:pt x="1381604" y="1077779"/>
                    <a:pt x="1393545" y="1088520"/>
                  </a:cubicBezTo>
                  <a:cubicBezTo>
                    <a:pt x="1401414" y="1095621"/>
                    <a:pt x="1403244" y="1106972"/>
                    <a:pt x="1403795" y="1117497"/>
                  </a:cubicBezTo>
                  <a:cubicBezTo>
                    <a:pt x="1405467" y="1148484"/>
                    <a:pt x="1405310" y="1179545"/>
                    <a:pt x="1403323" y="1210509"/>
                  </a:cubicBezTo>
                  <a:cubicBezTo>
                    <a:pt x="1400116" y="1259691"/>
                    <a:pt x="1388313" y="1307377"/>
                    <a:pt x="1381152" y="1355850"/>
                  </a:cubicBezTo>
                  <a:cubicBezTo>
                    <a:pt x="1375978" y="1390906"/>
                    <a:pt x="1371315" y="1426042"/>
                    <a:pt x="1365807" y="1461059"/>
                  </a:cubicBezTo>
                  <a:cubicBezTo>
                    <a:pt x="1362620" y="1481518"/>
                    <a:pt x="1362227" y="1502115"/>
                    <a:pt x="1360338" y="1522634"/>
                  </a:cubicBezTo>
                  <a:cubicBezTo>
                    <a:pt x="1358981" y="1537467"/>
                    <a:pt x="1353177" y="1549880"/>
                    <a:pt x="1341630" y="1559166"/>
                  </a:cubicBezTo>
                  <a:cubicBezTo>
                    <a:pt x="1335669" y="1564163"/>
                    <a:pt x="1331321" y="1570812"/>
                    <a:pt x="1329118" y="1578268"/>
                  </a:cubicBezTo>
                  <a:cubicBezTo>
                    <a:pt x="1321760" y="1599652"/>
                    <a:pt x="1311118" y="1618970"/>
                    <a:pt x="1294297" y="1634708"/>
                  </a:cubicBezTo>
                  <a:cubicBezTo>
                    <a:pt x="1285858" y="1642794"/>
                    <a:pt x="1275903" y="1649148"/>
                    <a:pt x="1265005" y="1653358"/>
                  </a:cubicBezTo>
                  <a:cubicBezTo>
                    <a:pt x="1245450" y="1660676"/>
                    <a:pt x="1226388" y="1668958"/>
                    <a:pt x="1207581" y="1678086"/>
                  </a:cubicBezTo>
                  <a:cubicBezTo>
                    <a:pt x="1176105" y="1693372"/>
                    <a:pt x="1143645" y="1691031"/>
                    <a:pt x="1112189" y="1678086"/>
                  </a:cubicBezTo>
                  <a:cubicBezTo>
                    <a:pt x="1054312" y="1654361"/>
                    <a:pt x="1018173" y="1610432"/>
                    <a:pt x="998423" y="1551985"/>
                  </a:cubicBezTo>
                  <a:cubicBezTo>
                    <a:pt x="993071" y="1536247"/>
                    <a:pt x="991242" y="1519801"/>
                    <a:pt x="990554" y="1503276"/>
                  </a:cubicBezTo>
                  <a:cubicBezTo>
                    <a:pt x="990219" y="1495112"/>
                    <a:pt x="986619" y="1487813"/>
                    <a:pt x="984868" y="1480023"/>
                  </a:cubicBezTo>
                  <a:cubicBezTo>
                    <a:pt x="983904" y="1475793"/>
                    <a:pt x="979851" y="1474495"/>
                    <a:pt x="975799" y="1473826"/>
                  </a:cubicBezTo>
                  <a:cubicBezTo>
                    <a:pt x="966710" y="1472272"/>
                    <a:pt x="957504" y="1471446"/>
                    <a:pt x="948552" y="1469006"/>
                  </a:cubicBezTo>
                  <a:cubicBezTo>
                    <a:pt x="939050" y="1466429"/>
                    <a:pt x="938460" y="1465623"/>
                    <a:pt x="940192" y="1456101"/>
                  </a:cubicBezTo>
                  <a:cubicBezTo>
                    <a:pt x="940585" y="1453858"/>
                    <a:pt x="940743" y="1451754"/>
                    <a:pt x="938795" y="1450199"/>
                  </a:cubicBezTo>
                  <a:cubicBezTo>
                    <a:pt x="937870" y="1449609"/>
                    <a:pt x="936887" y="1449078"/>
                    <a:pt x="935864" y="1448645"/>
                  </a:cubicBezTo>
                  <a:cubicBezTo>
                    <a:pt x="934860" y="1448173"/>
                    <a:pt x="933896" y="1447662"/>
                    <a:pt x="932873" y="1447131"/>
                  </a:cubicBezTo>
                  <a:cubicBezTo>
                    <a:pt x="930690" y="1446265"/>
                    <a:pt x="929057" y="1444376"/>
                    <a:pt x="928526" y="1442075"/>
                  </a:cubicBezTo>
                  <a:cubicBezTo>
                    <a:pt x="930867" y="1407412"/>
                    <a:pt x="964999" y="1380598"/>
                    <a:pt x="999544" y="1386283"/>
                  </a:cubicBezTo>
                  <a:cubicBezTo>
                    <a:pt x="1003124" y="1386893"/>
                    <a:pt x="1006665" y="1387897"/>
                    <a:pt x="1010285" y="1388251"/>
                  </a:cubicBezTo>
                  <a:cubicBezTo>
                    <a:pt x="1016954" y="1389018"/>
                    <a:pt x="1023544" y="1386126"/>
                    <a:pt x="1027498" y="1380696"/>
                  </a:cubicBezTo>
                  <a:cubicBezTo>
                    <a:pt x="1030587" y="1376762"/>
                    <a:pt x="1029682" y="1374598"/>
                    <a:pt x="1024744" y="1373909"/>
                  </a:cubicBezTo>
                  <a:cubicBezTo>
                    <a:pt x="1021852" y="1373575"/>
                    <a:pt x="1018921" y="1373516"/>
                    <a:pt x="1016010" y="1373732"/>
                  </a:cubicBezTo>
                  <a:cubicBezTo>
                    <a:pt x="981504" y="1375522"/>
                    <a:pt x="947864" y="1369404"/>
                    <a:pt x="914204" y="1363109"/>
                  </a:cubicBezTo>
                  <a:cubicBezTo>
                    <a:pt x="905076" y="1361397"/>
                    <a:pt x="896007" y="1358407"/>
                    <a:pt x="886250" y="1361496"/>
                  </a:cubicBezTo>
                  <a:cubicBezTo>
                    <a:pt x="880702" y="1363267"/>
                    <a:pt x="874721" y="1360748"/>
                    <a:pt x="869154" y="1359096"/>
                  </a:cubicBezTo>
                  <a:cubicBezTo>
                    <a:pt x="851173" y="1353745"/>
                    <a:pt x="834019" y="1357916"/>
                    <a:pt x="817238" y="1363955"/>
                  </a:cubicBezTo>
                  <a:cubicBezTo>
                    <a:pt x="808445" y="1367103"/>
                    <a:pt x="803841" y="1374991"/>
                    <a:pt x="800517" y="1383234"/>
                  </a:cubicBezTo>
                  <a:cubicBezTo>
                    <a:pt x="793316" y="1400290"/>
                    <a:pt x="789480" y="1418586"/>
                    <a:pt x="789225" y="1437098"/>
                  </a:cubicBezTo>
                  <a:cubicBezTo>
                    <a:pt x="789225" y="1491335"/>
                    <a:pt x="785290" y="1545159"/>
                    <a:pt x="774214" y="1598413"/>
                  </a:cubicBezTo>
                  <a:cubicBezTo>
                    <a:pt x="772070" y="1607127"/>
                    <a:pt x="770536" y="1615980"/>
                    <a:pt x="769611" y="1624892"/>
                  </a:cubicBezTo>
                  <a:cubicBezTo>
                    <a:pt x="769178" y="1631541"/>
                    <a:pt x="765204" y="1637148"/>
                    <a:pt x="762096" y="1642912"/>
                  </a:cubicBezTo>
                  <a:cubicBezTo>
                    <a:pt x="756273" y="1653555"/>
                    <a:pt x="749781" y="1663824"/>
                    <a:pt x="742699" y="1673680"/>
                  </a:cubicBezTo>
                  <a:cubicBezTo>
                    <a:pt x="737879" y="1680467"/>
                    <a:pt x="733709" y="1687450"/>
                    <a:pt x="732135" y="1695851"/>
                  </a:cubicBezTo>
                  <a:cubicBezTo>
                    <a:pt x="731092" y="1699864"/>
                    <a:pt x="728869" y="1703483"/>
                    <a:pt x="725781" y="1706257"/>
                  </a:cubicBezTo>
                  <a:cubicBezTo>
                    <a:pt x="721236" y="1711038"/>
                    <a:pt x="715728" y="1714677"/>
                    <a:pt x="710869" y="1719064"/>
                  </a:cubicBezTo>
                  <a:cubicBezTo>
                    <a:pt x="705301" y="1724120"/>
                    <a:pt x="705557" y="1727209"/>
                    <a:pt x="712206" y="1730573"/>
                  </a:cubicBezTo>
                  <a:cubicBezTo>
                    <a:pt x="721118" y="1735038"/>
                    <a:pt x="729007" y="1741294"/>
                    <a:pt x="735381" y="1748947"/>
                  </a:cubicBezTo>
                  <a:cubicBezTo>
                    <a:pt x="745079" y="1760494"/>
                    <a:pt x="749152" y="1773833"/>
                    <a:pt x="749643" y="1788548"/>
                  </a:cubicBezTo>
                  <a:cubicBezTo>
                    <a:pt x="749643" y="1792482"/>
                    <a:pt x="747224" y="1794449"/>
                    <a:pt x="744056" y="1796279"/>
                  </a:cubicBezTo>
                  <a:cubicBezTo>
                    <a:pt x="727138" y="1805840"/>
                    <a:pt x="708783" y="1812627"/>
                    <a:pt x="689721" y="1816384"/>
                  </a:cubicBezTo>
                  <a:cubicBezTo>
                    <a:pt x="672881" y="1819886"/>
                    <a:pt x="655884" y="1822640"/>
                    <a:pt x="638966" y="1825807"/>
                  </a:cubicBezTo>
                  <a:cubicBezTo>
                    <a:pt x="632769" y="1826968"/>
                    <a:pt x="629523" y="1824784"/>
                    <a:pt x="626887" y="1819532"/>
                  </a:cubicBezTo>
                  <a:cubicBezTo>
                    <a:pt x="618742" y="1803538"/>
                    <a:pt x="617522" y="1784869"/>
                    <a:pt x="623523" y="1767950"/>
                  </a:cubicBezTo>
                  <a:cubicBezTo>
                    <a:pt x="626237" y="1759609"/>
                    <a:pt x="625962" y="1759413"/>
                    <a:pt x="617365" y="1760377"/>
                  </a:cubicBezTo>
                  <a:cubicBezTo>
                    <a:pt x="577076" y="1764862"/>
                    <a:pt x="536983" y="1764488"/>
                    <a:pt x="497363" y="1755222"/>
                  </a:cubicBezTo>
                  <a:cubicBezTo>
                    <a:pt x="484595" y="1752232"/>
                    <a:pt x="472044" y="1748455"/>
                    <a:pt x="459571" y="1744383"/>
                  </a:cubicBezTo>
                  <a:cubicBezTo>
                    <a:pt x="454831" y="1743143"/>
                    <a:pt x="450621" y="1740370"/>
                    <a:pt x="447591" y="1736514"/>
                  </a:cubicBezTo>
                  <a:cubicBezTo>
                    <a:pt x="439958" y="1725517"/>
                    <a:pt x="429886" y="1715366"/>
                    <a:pt x="433250" y="1699982"/>
                  </a:cubicBezTo>
                  <a:cubicBezTo>
                    <a:pt x="433997" y="1696578"/>
                    <a:pt x="432305" y="1693864"/>
                    <a:pt x="429984" y="1691523"/>
                  </a:cubicBezTo>
                  <a:cubicBezTo>
                    <a:pt x="403308" y="1664532"/>
                    <a:pt x="387432" y="1631679"/>
                    <a:pt x="377636" y="1595481"/>
                  </a:cubicBezTo>
                  <a:cubicBezTo>
                    <a:pt x="368212" y="1560759"/>
                    <a:pt x="359576" y="1525919"/>
                    <a:pt x="356763" y="1489938"/>
                  </a:cubicBezTo>
                  <a:cubicBezTo>
                    <a:pt x="356291" y="1484036"/>
                    <a:pt x="353418" y="1484568"/>
                    <a:pt x="349484" y="1486436"/>
                  </a:cubicBezTo>
                  <a:cubicBezTo>
                    <a:pt x="336677" y="1492712"/>
                    <a:pt x="321903" y="1493637"/>
                    <a:pt x="308408" y="1488994"/>
                  </a:cubicBezTo>
                  <a:cubicBezTo>
                    <a:pt x="302171" y="1487027"/>
                    <a:pt x="298571" y="1483426"/>
                    <a:pt x="298198" y="1476561"/>
                  </a:cubicBezTo>
                  <a:cubicBezTo>
                    <a:pt x="297627" y="1470560"/>
                    <a:pt x="296467" y="1464620"/>
                    <a:pt x="294735" y="1458855"/>
                  </a:cubicBezTo>
                  <a:cubicBezTo>
                    <a:pt x="290191" y="1441957"/>
                    <a:pt x="276892" y="1432042"/>
                    <a:pt x="259187" y="1430724"/>
                  </a:cubicBezTo>
                  <a:cubicBezTo>
                    <a:pt x="236091" y="1429032"/>
                    <a:pt x="212779" y="1429878"/>
                    <a:pt x="190058" y="1423701"/>
                  </a:cubicBezTo>
                  <a:cubicBezTo>
                    <a:pt x="166608" y="1417307"/>
                    <a:pt x="143827" y="1409477"/>
                    <a:pt x="122817" y="1397064"/>
                  </a:cubicBezTo>
                  <a:cubicBezTo>
                    <a:pt x="120751" y="1395647"/>
                    <a:pt x="118509" y="1394487"/>
                    <a:pt x="116168" y="1393601"/>
                  </a:cubicBezTo>
                  <a:close/>
                </a:path>
              </a:pathLst>
            </a:custGeom>
            <a:solidFill>
              <a:srgbClr val="000000"/>
            </a:solidFill>
            <a:ln w="1956" cap="flat">
              <a:noFill/>
              <a:prstDash val="solid"/>
              <a:miter/>
            </a:ln>
          </p:spPr>
          <p:txBody>
            <a:bodyPr rtlCol="0" anchor="ctr"/>
            <a:lstStyle/>
            <a:p>
              <a:endParaRPr lang="es-CO"/>
            </a:p>
          </p:txBody>
        </p:sp>
        <p:sp>
          <p:nvSpPr>
            <p:cNvPr id="801" name="Freeform: Shape 800">
              <a:extLst>
                <a:ext uri="{FF2B5EF4-FFF2-40B4-BE49-F238E27FC236}">
                  <a16:creationId xmlns:a16="http://schemas.microsoft.com/office/drawing/2014/main" id="{C717936D-46FF-9323-B29D-A0553C99A1D0}"/>
                </a:ext>
              </a:extLst>
            </p:cNvPr>
            <p:cNvSpPr/>
            <p:nvPr/>
          </p:nvSpPr>
          <p:spPr>
            <a:xfrm>
              <a:off x="12182947" y="-76139"/>
              <a:ext cx="1296315" cy="594941"/>
            </a:xfrm>
            <a:custGeom>
              <a:avLst/>
              <a:gdLst>
                <a:gd name="connsiteX0" fmla="*/ 431911 w 1296315"/>
                <a:gd name="connsiteY0" fmla="*/ 280279 h 594941"/>
                <a:gd name="connsiteX1" fmla="*/ 437990 w 1296315"/>
                <a:gd name="connsiteY1" fmla="*/ 263459 h 594941"/>
                <a:gd name="connsiteX2" fmla="*/ 448259 w 1296315"/>
                <a:gd name="connsiteY2" fmla="*/ 241210 h 594941"/>
                <a:gd name="connsiteX3" fmla="*/ 458292 w 1296315"/>
                <a:gd name="connsiteY3" fmla="*/ 206015 h 594941"/>
                <a:gd name="connsiteX4" fmla="*/ 457938 w 1296315"/>
                <a:gd name="connsiteY4" fmla="*/ 190415 h 594941"/>
                <a:gd name="connsiteX5" fmla="*/ 435807 w 1296315"/>
                <a:gd name="connsiteY5" fmla="*/ 174913 h 594941"/>
                <a:gd name="connsiteX6" fmla="*/ 415662 w 1296315"/>
                <a:gd name="connsiteY6" fmla="*/ 193484 h 594941"/>
                <a:gd name="connsiteX7" fmla="*/ 412750 w 1296315"/>
                <a:gd name="connsiteY7" fmla="*/ 223701 h 594941"/>
                <a:gd name="connsiteX8" fmla="*/ 407970 w 1296315"/>
                <a:gd name="connsiteY8" fmla="*/ 230232 h 594941"/>
                <a:gd name="connsiteX9" fmla="*/ 380684 w 1296315"/>
                <a:gd name="connsiteY9" fmla="*/ 263676 h 594941"/>
                <a:gd name="connsiteX10" fmla="*/ 366087 w 1296315"/>
                <a:gd name="connsiteY10" fmla="*/ 326411 h 594941"/>
                <a:gd name="connsiteX11" fmla="*/ 359910 w 1296315"/>
                <a:gd name="connsiteY11" fmla="*/ 348759 h 594941"/>
                <a:gd name="connsiteX12" fmla="*/ 344644 w 1296315"/>
                <a:gd name="connsiteY12" fmla="*/ 395698 h 594941"/>
                <a:gd name="connsiteX13" fmla="*/ 337110 w 1296315"/>
                <a:gd name="connsiteY13" fmla="*/ 397115 h 594941"/>
                <a:gd name="connsiteX14" fmla="*/ 320919 w 1296315"/>
                <a:gd name="connsiteY14" fmla="*/ 381731 h 594941"/>
                <a:gd name="connsiteX15" fmla="*/ 282872 w 1296315"/>
                <a:gd name="connsiteY15" fmla="*/ 374885 h 594941"/>
                <a:gd name="connsiteX16" fmla="*/ 276833 w 1296315"/>
                <a:gd name="connsiteY16" fmla="*/ 380786 h 594941"/>
                <a:gd name="connsiteX17" fmla="*/ 275869 w 1296315"/>
                <a:gd name="connsiteY17" fmla="*/ 384996 h 594941"/>
                <a:gd name="connsiteX18" fmla="*/ 268511 w 1296315"/>
                <a:gd name="connsiteY18" fmla="*/ 430578 h 594941"/>
                <a:gd name="connsiteX19" fmla="*/ 258813 w 1296315"/>
                <a:gd name="connsiteY19" fmla="*/ 465477 h 594941"/>
                <a:gd name="connsiteX20" fmla="*/ 233219 w 1296315"/>
                <a:gd name="connsiteY20" fmla="*/ 499982 h 594941"/>
                <a:gd name="connsiteX21" fmla="*/ 222910 w 1296315"/>
                <a:gd name="connsiteY21" fmla="*/ 509091 h 594941"/>
                <a:gd name="connsiteX22" fmla="*/ 178037 w 1296315"/>
                <a:gd name="connsiteY22" fmla="*/ 530239 h 594941"/>
                <a:gd name="connsiteX23" fmla="*/ 148823 w 1296315"/>
                <a:gd name="connsiteY23" fmla="*/ 534999 h 594941"/>
                <a:gd name="connsiteX24" fmla="*/ 126652 w 1296315"/>
                <a:gd name="connsiteY24" fmla="*/ 538049 h 594941"/>
                <a:gd name="connsiteX25" fmla="*/ 103655 w 1296315"/>
                <a:gd name="connsiteY25" fmla="*/ 540488 h 594941"/>
                <a:gd name="connsiteX26" fmla="*/ 50363 w 1296315"/>
                <a:gd name="connsiteY26" fmla="*/ 556088 h 594941"/>
                <a:gd name="connsiteX27" fmla="*/ 4407 w 1296315"/>
                <a:gd name="connsiteY27" fmla="*/ 589807 h 594941"/>
                <a:gd name="connsiteX28" fmla="*/ -983 w 1296315"/>
                <a:gd name="connsiteY28" fmla="*/ 594627 h 594941"/>
                <a:gd name="connsiteX29" fmla="*/ -1514 w 1296315"/>
                <a:gd name="connsiteY29" fmla="*/ 593224 h 594941"/>
                <a:gd name="connsiteX30" fmla="*/ -1199 w 1296315"/>
                <a:gd name="connsiteY30" fmla="*/ 592817 h 594941"/>
                <a:gd name="connsiteX31" fmla="*/ 47982 w 1296315"/>
                <a:gd name="connsiteY31" fmla="*/ 554967 h 594941"/>
                <a:gd name="connsiteX32" fmla="*/ 118803 w 1296315"/>
                <a:gd name="connsiteY32" fmla="*/ 536770 h 594941"/>
                <a:gd name="connsiteX33" fmla="*/ 193795 w 1296315"/>
                <a:gd name="connsiteY33" fmla="*/ 523334 h 594941"/>
                <a:gd name="connsiteX34" fmla="*/ 222005 w 1296315"/>
                <a:gd name="connsiteY34" fmla="*/ 507104 h 594941"/>
                <a:gd name="connsiteX35" fmla="*/ 234773 w 1296315"/>
                <a:gd name="connsiteY35" fmla="*/ 496304 h 594941"/>
                <a:gd name="connsiteX36" fmla="*/ 254918 w 1296315"/>
                <a:gd name="connsiteY36" fmla="*/ 469962 h 594941"/>
                <a:gd name="connsiteX37" fmla="*/ 261842 w 1296315"/>
                <a:gd name="connsiteY37" fmla="*/ 450034 h 594941"/>
                <a:gd name="connsiteX38" fmla="*/ 275770 w 1296315"/>
                <a:gd name="connsiteY38" fmla="*/ 375770 h 594941"/>
                <a:gd name="connsiteX39" fmla="*/ 329044 w 1296315"/>
                <a:gd name="connsiteY39" fmla="*/ 206035 h 594941"/>
                <a:gd name="connsiteX40" fmla="*/ 385130 w 1296315"/>
                <a:gd name="connsiteY40" fmla="*/ 119338 h 594941"/>
                <a:gd name="connsiteX41" fmla="*/ 414973 w 1296315"/>
                <a:gd name="connsiteY41" fmla="*/ 87449 h 594941"/>
                <a:gd name="connsiteX42" fmla="*/ 446803 w 1296315"/>
                <a:gd name="connsiteY42" fmla="*/ 58806 h 594941"/>
                <a:gd name="connsiteX43" fmla="*/ 472083 w 1296315"/>
                <a:gd name="connsiteY43" fmla="*/ 40333 h 594941"/>
                <a:gd name="connsiteX44" fmla="*/ 518471 w 1296315"/>
                <a:gd name="connsiteY44" fmla="*/ 18477 h 594941"/>
                <a:gd name="connsiteX45" fmla="*/ 573337 w 1296315"/>
                <a:gd name="connsiteY45" fmla="*/ 3978 h 594941"/>
                <a:gd name="connsiteX46" fmla="*/ 606564 w 1296315"/>
                <a:gd name="connsiteY46" fmla="*/ 418 h 594941"/>
                <a:gd name="connsiteX47" fmla="*/ 720882 w 1296315"/>
                <a:gd name="connsiteY47" fmla="*/ -173 h 594941"/>
                <a:gd name="connsiteX48" fmla="*/ 797329 w 1296315"/>
                <a:gd name="connsiteY48" fmla="*/ 4 h 594941"/>
                <a:gd name="connsiteX49" fmla="*/ 808975 w 1296315"/>
                <a:gd name="connsiteY49" fmla="*/ 516 h 594941"/>
                <a:gd name="connsiteX50" fmla="*/ 890420 w 1296315"/>
                <a:gd name="connsiteY50" fmla="*/ 2149 h 594941"/>
                <a:gd name="connsiteX51" fmla="*/ 926046 w 1296315"/>
                <a:gd name="connsiteY51" fmla="*/ 516 h 594941"/>
                <a:gd name="connsiteX52" fmla="*/ 962067 w 1296315"/>
                <a:gd name="connsiteY52" fmla="*/ 5178 h 594941"/>
                <a:gd name="connsiteX53" fmla="*/ 1084568 w 1296315"/>
                <a:gd name="connsiteY53" fmla="*/ 44523 h 594941"/>
                <a:gd name="connsiteX54" fmla="*/ 1113723 w 1296315"/>
                <a:gd name="connsiteY54" fmla="*/ 60891 h 594941"/>
                <a:gd name="connsiteX55" fmla="*/ 1191803 w 1296315"/>
                <a:gd name="connsiteY55" fmla="*/ 113004 h 594941"/>
                <a:gd name="connsiteX56" fmla="*/ 1229378 w 1296315"/>
                <a:gd name="connsiteY56" fmla="*/ 147155 h 594941"/>
                <a:gd name="connsiteX57" fmla="*/ 1280074 w 1296315"/>
                <a:gd name="connsiteY57" fmla="*/ 206311 h 594941"/>
                <a:gd name="connsiteX58" fmla="*/ 1294710 w 1296315"/>
                <a:gd name="connsiteY58" fmla="*/ 227045 h 594941"/>
                <a:gd name="connsiteX59" fmla="*/ 1265201 w 1296315"/>
                <a:gd name="connsiteY59" fmla="*/ 232377 h 594941"/>
                <a:gd name="connsiteX60" fmla="*/ 1239332 w 1296315"/>
                <a:gd name="connsiteY60" fmla="*/ 254016 h 594941"/>
                <a:gd name="connsiteX61" fmla="*/ 1222512 w 1296315"/>
                <a:gd name="connsiteY61" fmla="*/ 259918 h 594941"/>
                <a:gd name="connsiteX62" fmla="*/ 1158183 w 1296315"/>
                <a:gd name="connsiteY62" fmla="*/ 247859 h 594941"/>
                <a:gd name="connsiteX63" fmla="*/ 1138353 w 1296315"/>
                <a:gd name="connsiteY63" fmla="*/ 238337 h 594941"/>
                <a:gd name="connsiteX64" fmla="*/ 1104044 w 1296315"/>
                <a:gd name="connsiteY64" fmla="*/ 205819 h 594941"/>
                <a:gd name="connsiteX65" fmla="*/ 1097355 w 1296315"/>
                <a:gd name="connsiteY65" fmla="*/ 194822 h 594941"/>
                <a:gd name="connsiteX66" fmla="*/ 1082955 w 1296315"/>
                <a:gd name="connsiteY66" fmla="*/ 176664 h 594941"/>
                <a:gd name="connsiteX67" fmla="*/ 1064561 w 1296315"/>
                <a:gd name="connsiteY67" fmla="*/ 166316 h 594941"/>
                <a:gd name="connsiteX68" fmla="*/ 1064030 w 1296315"/>
                <a:gd name="connsiteY68" fmla="*/ 158900 h 594941"/>
                <a:gd name="connsiteX69" fmla="*/ 1062436 w 1296315"/>
                <a:gd name="connsiteY69" fmla="*/ 146899 h 594941"/>
                <a:gd name="connsiteX70" fmla="*/ 1035446 w 1296315"/>
                <a:gd name="connsiteY70" fmla="*/ 135981 h 594941"/>
                <a:gd name="connsiteX71" fmla="*/ 938283 w 1296315"/>
                <a:gd name="connsiteY71" fmla="*/ 103246 h 594941"/>
                <a:gd name="connsiteX72" fmla="*/ 898938 w 1296315"/>
                <a:gd name="connsiteY72" fmla="*/ 95731 h 594941"/>
                <a:gd name="connsiteX73" fmla="*/ 885934 w 1296315"/>
                <a:gd name="connsiteY73" fmla="*/ 100275 h 594941"/>
                <a:gd name="connsiteX74" fmla="*/ 889298 w 1296315"/>
                <a:gd name="connsiteY74" fmla="*/ 110348 h 594941"/>
                <a:gd name="connsiteX75" fmla="*/ 920086 w 1296315"/>
                <a:gd name="connsiteY75" fmla="*/ 115974 h 594941"/>
                <a:gd name="connsiteX76" fmla="*/ 925082 w 1296315"/>
                <a:gd name="connsiteY76" fmla="*/ 120105 h 594941"/>
                <a:gd name="connsiteX77" fmla="*/ 915935 w 1296315"/>
                <a:gd name="connsiteY77" fmla="*/ 120774 h 594941"/>
                <a:gd name="connsiteX78" fmla="*/ 845684 w 1296315"/>
                <a:gd name="connsiteY78" fmla="*/ 116073 h 594941"/>
                <a:gd name="connsiteX79" fmla="*/ 813795 w 1296315"/>
                <a:gd name="connsiteY79" fmla="*/ 115955 h 594941"/>
                <a:gd name="connsiteX80" fmla="*/ 728908 w 1296315"/>
                <a:gd name="connsiteY80" fmla="*/ 117548 h 594941"/>
                <a:gd name="connsiteX81" fmla="*/ 658421 w 1296315"/>
                <a:gd name="connsiteY81" fmla="*/ 117233 h 594941"/>
                <a:gd name="connsiteX82" fmla="*/ 576564 w 1296315"/>
                <a:gd name="connsiteY82" fmla="*/ 132617 h 594941"/>
                <a:gd name="connsiteX83" fmla="*/ 484103 w 1296315"/>
                <a:gd name="connsiteY83" fmla="*/ 202415 h 594941"/>
                <a:gd name="connsiteX84" fmla="*/ 443361 w 1296315"/>
                <a:gd name="connsiteY84" fmla="*/ 261767 h 594941"/>
                <a:gd name="connsiteX85" fmla="*/ 437754 w 1296315"/>
                <a:gd name="connsiteY85" fmla="*/ 273571 h 594941"/>
                <a:gd name="connsiteX86" fmla="*/ 431911 w 1296315"/>
                <a:gd name="connsiteY86" fmla="*/ 280279 h 594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296315" h="594941">
                  <a:moveTo>
                    <a:pt x="431911" y="280279"/>
                  </a:moveTo>
                  <a:cubicBezTo>
                    <a:pt x="431656" y="273886"/>
                    <a:pt x="435236" y="268594"/>
                    <a:pt x="437990" y="263459"/>
                  </a:cubicBezTo>
                  <a:cubicBezTo>
                    <a:pt x="441925" y="256220"/>
                    <a:pt x="444935" y="248606"/>
                    <a:pt x="448259" y="241210"/>
                  </a:cubicBezTo>
                  <a:cubicBezTo>
                    <a:pt x="453236" y="230173"/>
                    <a:pt x="459276" y="219216"/>
                    <a:pt x="458292" y="206015"/>
                  </a:cubicBezTo>
                  <a:cubicBezTo>
                    <a:pt x="457919" y="200960"/>
                    <a:pt x="459473" y="195687"/>
                    <a:pt x="457938" y="190415"/>
                  </a:cubicBezTo>
                  <a:cubicBezTo>
                    <a:pt x="454810" y="180913"/>
                    <a:pt x="445800" y="174604"/>
                    <a:pt x="435807" y="174913"/>
                  </a:cubicBezTo>
                  <a:cubicBezTo>
                    <a:pt x="425479" y="175417"/>
                    <a:pt x="417000" y="183237"/>
                    <a:pt x="415662" y="193484"/>
                  </a:cubicBezTo>
                  <a:cubicBezTo>
                    <a:pt x="414127" y="203495"/>
                    <a:pt x="413163" y="213583"/>
                    <a:pt x="412750" y="223701"/>
                  </a:cubicBezTo>
                  <a:cubicBezTo>
                    <a:pt x="412790" y="226699"/>
                    <a:pt x="410842" y="229359"/>
                    <a:pt x="407970" y="230232"/>
                  </a:cubicBezTo>
                  <a:cubicBezTo>
                    <a:pt x="393058" y="236606"/>
                    <a:pt x="384363" y="247938"/>
                    <a:pt x="380684" y="263676"/>
                  </a:cubicBezTo>
                  <a:cubicBezTo>
                    <a:pt x="375884" y="284607"/>
                    <a:pt x="371064" y="305539"/>
                    <a:pt x="366087" y="326411"/>
                  </a:cubicBezTo>
                  <a:cubicBezTo>
                    <a:pt x="364297" y="333926"/>
                    <a:pt x="362153" y="341402"/>
                    <a:pt x="359910" y="348759"/>
                  </a:cubicBezTo>
                  <a:cubicBezTo>
                    <a:pt x="354952" y="364497"/>
                    <a:pt x="349818" y="380078"/>
                    <a:pt x="344644" y="395698"/>
                  </a:cubicBezTo>
                  <a:cubicBezTo>
                    <a:pt x="342677" y="401600"/>
                    <a:pt x="341201" y="402092"/>
                    <a:pt x="337110" y="397115"/>
                  </a:cubicBezTo>
                  <a:cubicBezTo>
                    <a:pt x="332585" y="391140"/>
                    <a:pt x="327116" y="385943"/>
                    <a:pt x="320919" y="381731"/>
                  </a:cubicBezTo>
                  <a:cubicBezTo>
                    <a:pt x="309627" y="374560"/>
                    <a:pt x="295955" y="372101"/>
                    <a:pt x="282872" y="374885"/>
                  </a:cubicBezTo>
                  <a:cubicBezTo>
                    <a:pt x="279725" y="375475"/>
                    <a:pt x="276833" y="376714"/>
                    <a:pt x="276833" y="380786"/>
                  </a:cubicBezTo>
                  <a:cubicBezTo>
                    <a:pt x="276833" y="382183"/>
                    <a:pt x="275869" y="383580"/>
                    <a:pt x="275869" y="384996"/>
                  </a:cubicBezTo>
                  <a:cubicBezTo>
                    <a:pt x="275869" y="400577"/>
                    <a:pt x="272524" y="415607"/>
                    <a:pt x="268511" y="430578"/>
                  </a:cubicBezTo>
                  <a:cubicBezTo>
                    <a:pt x="265383" y="442243"/>
                    <a:pt x="262924" y="454067"/>
                    <a:pt x="258813" y="465477"/>
                  </a:cubicBezTo>
                  <a:cubicBezTo>
                    <a:pt x="253895" y="479265"/>
                    <a:pt x="244983" y="491277"/>
                    <a:pt x="233219" y="499982"/>
                  </a:cubicBezTo>
                  <a:cubicBezTo>
                    <a:pt x="229540" y="502756"/>
                    <a:pt x="226314" y="506042"/>
                    <a:pt x="222910" y="509091"/>
                  </a:cubicBezTo>
                  <a:cubicBezTo>
                    <a:pt x="209966" y="520639"/>
                    <a:pt x="194228" y="525911"/>
                    <a:pt x="178037" y="530239"/>
                  </a:cubicBezTo>
                  <a:cubicBezTo>
                    <a:pt x="168496" y="532851"/>
                    <a:pt x="158699" y="534447"/>
                    <a:pt x="148823" y="534999"/>
                  </a:cubicBezTo>
                  <a:cubicBezTo>
                    <a:pt x="141348" y="535342"/>
                    <a:pt x="133931" y="536363"/>
                    <a:pt x="126652" y="538049"/>
                  </a:cubicBezTo>
                  <a:cubicBezTo>
                    <a:pt x="119039" y="539859"/>
                    <a:pt x="111308" y="539327"/>
                    <a:pt x="103655" y="540488"/>
                  </a:cubicBezTo>
                  <a:cubicBezTo>
                    <a:pt x="85124" y="543321"/>
                    <a:pt x="67143" y="547885"/>
                    <a:pt x="50363" y="556088"/>
                  </a:cubicBezTo>
                  <a:cubicBezTo>
                    <a:pt x="33110" y="564508"/>
                    <a:pt x="17116" y="574994"/>
                    <a:pt x="4407" y="589807"/>
                  </a:cubicBezTo>
                  <a:cubicBezTo>
                    <a:pt x="2715" y="591536"/>
                    <a:pt x="925" y="593146"/>
                    <a:pt x="-983" y="594627"/>
                  </a:cubicBezTo>
                  <a:cubicBezTo>
                    <a:pt x="-1514" y="594387"/>
                    <a:pt x="-1750" y="593759"/>
                    <a:pt x="-1514" y="593224"/>
                  </a:cubicBezTo>
                  <a:cubicBezTo>
                    <a:pt x="-1455" y="593063"/>
                    <a:pt x="-1337" y="592923"/>
                    <a:pt x="-1199" y="592817"/>
                  </a:cubicBezTo>
                  <a:cubicBezTo>
                    <a:pt x="12060" y="576154"/>
                    <a:pt x="29116" y="564489"/>
                    <a:pt x="47982" y="554967"/>
                  </a:cubicBezTo>
                  <a:cubicBezTo>
                    <a:pt x="70271" y="543695"/>
                    <a:pt x="94095" y="539229"/>
                    <a:pt x="118803" y="536770"/>
                  </a:cubicBezTo>
                  <a:cubicBezTo>
                    <a:pt x="144102" y="534331"/>
                    <a:pt x="169598" y="532422"/>
                    <a:pt x="193795" y="523334"/>
                  </a:cubicBezTo>
                  <a:cubicBezTo>
                    <a:pt x="204143" y="519749"/>
                    <a:pt x="213703" y="514243"/>
                    <a:pt x="222005" y="507104"/>
                  </a:cubicBezTo>
                  <a:cubicBezTo>
                    <a:pt x="226156" y="503386"/>
                    <a:pt x="230445" y="499805"/>
                    <a:pt x="234773" y="496304"/>
                  </a:cubicBezTo>
                  <a:cubicBezTo>
                    <a:pt x="243527" y="489296"/>
                    <a:pt x="250452" y="480253"/>
                    <a:pt x="254918" y="469962"/>
                  </a:cubicBezTo>
                  <a:cubicBezTo>
                    <a:pt x="257691" y="463492"/>
                    <a:pt x="260013" y="456831"/>
                    <a:pt x="261842" y="450034"/>
                  </a:cubicBezTo>
                  <a:cubicBezTo>
                    <a:pt x="268590" y="425720"/>
                    <a:pt x="273252" y="400876"/>
                    <a:pt x="275770" y="375770"/>
                  </a:cubicBezTo>
                  <a:cubicBezTo>
                    <a:pt x="281672" y="315572"/>
                    <a:pt x="301168" y="259485"/>
                    <a:pt x="329044" y="206035"/>
                  </a:cubicBezTo>
                  <a:cubicBezTo>
                    <a:pt x="345037" y="175346"/>
                    <a:pt x="364454" y="146899"/>
                    <a:pt x="385130" y="119338"/>
                  </a:cubicBezTo>
                  <a:cubicBezTo>
                    <a:pt x="393904" y="107672"/>
                    <a:pt x="405393" y="98446"/>
                    <a:pt x="414973" y="87449"/>
                  </a:cubicBezTo>
                  <a:cubicBezTo>
                    <a:pt x="424259" y="76531"/>
                    <a:pt x="434961" y="66899"/>
                    <a:pt x="446803" y="58806"/>
                  </a:cubicBezTo>
                  <a:cubicBezTo>
                    <a:pt x="455479" y="52904"/>
                    <a:pt x="463545" y="46314"/>
                    <a:pt x="472083" y="40333"/>
                  </a:cubicBezTo>
                  <a:cubicBezTo>
                    <a:pt x="486090" y="30294"/>
                    <a:pt x="501808" y="22888"/>
                    <a:pt x="518471" y="18477"/>
                  </a:cubicBezTo>
                  <a:cubicBezTo>
                    <a:pt x="536786" y="13775"/>
                    <a:pt x="555042" y="8778"/>
                    <a:pt x="573337" y="3978"/>
                  </a:cubicBezTo>
                  <a:cubicBezTo>
                    <a:pt x="584216" y="1387"/>
                    <a:pt x="595390" y="191"/>
                    <a:pt x="606564" y="418"/>
                  </a:cubicBezTo>
                  <a:cubicBezTo>
                    <a:pt x="644670" y="300"/>
                    <a:pt x="682776" y="595"/>
                    <a:pt x="720882" y="-173"/>
                  </a:cubicBezTo>
                  <a:cubicBezTo>
                    <a:pt x="746456" y="-684"/>
                    <a:pt x="771853" y="378"/>
                    <a:pt x="797329" y="4"/>
                  </a:cubicBezTo>
                  <a:cubicBezTo>
                    <a:pt x="801224" y="-60"/>
                    <a:pt x="805100" y="109"/>
                    <a:pt x="808975" y="516"/>
                  </a:cubicBezTo>
                  <a:cubicBezTo>
                    <a:pt x="836045" y="3174"/>
                    <a:pt x="863271" y="3721"/>
                    <a:pt x="890420" y="2149"/>
                  </a:cubicBezTo>
                  <a:cubicBezTo>
                    <a:pt x="902223" y="1559"/>
                    <a:pt x="914164" y="870"/>
                    <a:pt x="926046" y="516"/>
                  </a:cubicBezTo>
                  <a:cubicBezTo>
                    <a:pt x="938283" y="142"/>
                    <a:pt x="950185" y="2759"/>
                    <a:pt x="962067" y="5178"/>
                  </a:cubicBezTo>
                  <a:cubicBezTo>
                    <a:pt x="1004343" y="13795"/>
                    <a:pt x="1044475" y="29140"/>
                    <a:pt x="1084568" y="44523"/>
                  </a:cubicBezTo>
                  <a:cubicBezTo>
                    <a:pt x="1094975" y="48458"/>
                    <a:pt x="1104083" y="55284"/>
                    <a:pt x="1113723" y="60891"/>
                  </a:cubicBezTo>
                  <a:cubicBezTo>
                    <a:pt x="1140832" y="76629"/>
                    <a:pt x="1166426" y="94610"/>
                    <a:pt x="1191803" y="113004"/>
                  </a:cubicBezTo>
                  <a:cubicBezTo>
                    <a:pt x="1205495" y="123023"/>
                    <a:pt x="1218105" y="134470"/>
                    <a:pt x="1229378" y="147155"/>
                  </a:cubicBezTo>
                  <a:cubicBezTo>
                    <a:pt x="1246768" y="166454"/>
                    <a:pt x="1262526" y="187130"/>
                    <a:pt x="1280074" y="206311"/>
                  </a:cubicBezTo>
                  <a:cubicBezTo>
                    <a:pt x="1285700" y="212663"/>
                    <a:pt x="1290618" y="219617"/>
                    <a:pt x="1294710" y="227045"/>
                  </a:cubicBezTo>
                  <a:cubicBezTo>
                    <a:pt x="1284598" y="226471"/>
                    <a:pt x="1274487" y="228297"/>
                    <a:pt x="1265201" y="232377"/>
                  </a:cubicBezTo>
                  <a:cubicBezTo>
                    <a:pt x="1254637" y="236893"/>
                    <a:pt x="1245647" y="244420"/>
                    <a:pt x="1239332" y="254016"/>
                  </a:cubicBezTo>
                  <a:cubicBezTo>
                    <a:pt x="1235102" y="260567"/>
                    <a:pt x="1229850" y="261885"/>
                    <a:pt x="1222512" y="259918"/>
                  </a:cubicBezTo>
                  <a:cubicBezTo>
                    <a:pt x="1201383" y="254359"/>
                    <a:pt x="1179881" y="250328"/>
                    <a:pt x="1158183" y="247859"/>
                  </a:cubicBezTo>
                  <a:cubicBezTo>
                    <a:pt x="1150668" y="247113"/>
                    <a:pt x="1143645" y="243743"/>
                    <a:pt x="1138353" y="238337"/>
                  </a:cubicBezTo>
                  <a:cubicBezTo>
                    <a:pt x="1127375" y="227045"/>
                    <a:pt x="1116713" y="215399"/>
                    <a:pt x="1104044" y="205819"/>
                  </a:cubicBezTo>
                  <a:cubicBezTo>
                    <a:pt x="1100680" y="202974"/>
                    <a:pt x="1098339" y="199114"/>
                    <a:pt x="1097355" y="194822"/>
                  </a:cubicBezTo>
                  <a:cubicBezTo>
                    <a:pt x="1094955" y="186953"/>
                    <a:pt x="1090922" y="180402"/>
                    <a:pt x="1082955" y="176664"/>
                  </a:cubicBezTo>
                  <a:cubicBezTo>
                    <a:pt x="1076620" y="173654"/>
                    <a:pt x="1070718" y="169739"/>
                    <a:pt x="1064561" y="166316"/>
                  </a:cubicBezTo>
                  <a:cubicBezTo>
                    <a:pt x="1060803" y="164211"/>
                    <a:pt x="1059584" y="162028"/>
                    <a:pt x="1064030" y="158900"/>
                  </a:cubicBezTo>
                  <a:cubicBezTo>
                    <a:pt x="1070187" y="154532"/>
                    <a:pt x="1069636" y="149929"/>
                    <a:pt x="1062436" y="146899"/>
                  </a:cubicBezTo>
                  <a:cubicBezTo>
                    <a:pt x="1053505" y="143122"/>
                    <a:pt x="1044357" y="139837"/>
                    <a:pt x="1035446" y="135981"/>
                  </a:cubicBezTo>
                  <a:cubicBezTo>
                    <a:pt x="1003970" y="122555"/>
                    <a:pt x="971470" y="111609"/>
                    <a:pt x="938283" y="103246"/>
                  </a:cubicBezTo>
                  <a:cubicBezTo>
                    <a:pt x="925338" y="99921"/>
                    <a:pt x="912177" y="97797"/>
                    <a:pt x="898938" y="95731"/>
                  </a:cubicBezTo>
                  <a:cubicBezTo>
                    <a:pt x="894098" y="94612"/>
                    <a:pt x="889023" y="96380"/>
                    <a:pt x="885934" y="100275"/>
                  </a:cubicBezTo>
                  <a:cubicBezTo>
                    <a:pt x="881469" y="105705"/>
                    <a:pt x="882452" y="109010"/>
                    <a:pt x="889298" y="110348"/>
                  </a:cubicBezTo>
                  <a:cubicBezTo>
                    <a:pt x="899548" y="112315"/>
                    <a:pt x="909954" y="113436"/>
                    <a:pt x="920086" y="115974"/>
                  </a:cubicBezTo>
                  <a:cubicBezTo>
                    <a:pt x="922151" y="116505"/>
                    <a:pt x="925870" y="115797"/>
                    <a:pt x="925082" y="120105"/>
                  </a:cubicBezTo>
                  <a:cubicBezTo>
                    <a:pt x="922151" y="122073"/>
                    <a:pt x="919004" y="121423"/>
                    <a:pt x="915935" y="120774"/>
                  </a:cubicBezTo>
                  <a:cubicBezTo>
                    <a:pt x="892820" y="116108"/>
                    <a:pt x="869213" y="114528"/>
                    <a:pt x="845684" y="116073"/>
                  </a:cubicBezTo>
                  <a:cubicBezTo>
                    <a:pt x="834982" y="116663"/>
                    <a:pt x="824399" y="115482"/>
                    <a:pt x="813795" y="115955"/>
                  </a:cubicBezTo>
                  <a:cubicBezTo>
                    <a:pt x="785506" y="117253"/>
                    <a:pt x="757099" y="114853"/>
                    <a:pt x="728908" y="117548"/>
                  </a:cubicBezTo>
                  <a:cubicBezTo>
                    <a:pt x="705301" y="119791"/>
                    <a:pt x="681930" y="115915"/>
                    <a:pt x="658421" y="117233"/>
                  </a:cubicBezTo>
                  <a:cubicBezTo>
                    <a:pt x="630447" y="118827"/>
                    <a:pt x="602886" y="122269"/>
                    <a:pt x="576564" y="132617"/>
                  </a:cubicBezTo>
                  <a:cubicBezTo>
                    <a:pt x="539186" y="147293"/>
                    <a:pt x="509323" y="171569"/>
                    <a:pt x="484103" y="202415"/>
                  </a:cubicBezTo>
                  <a:cubicBezTo>
                    <a:pt x="468837" y="221104"/>
                    <a:pt x="456010" y="241347"/>
                    <a:pt x="443361" y="261767"/>
                  </a:cubicBezTo>
                  <a:cubicBezTo>
                    <a:pt x="441040" y="265486"/>
                    <a:pt x="439879" y="269774"/>
                    <a:pt x="437754" y="273571"/>
                  </a:cubicBezTo>
                  <a:cubicBezTo>
                    <a:pt x="436023" y="275932"/>
                    <a:pt x="435531" y="279492"/>
                    <a:pt x="431911" y="280279"/>
                  </a:cubicBezTo>
                  <a:close/>
                </a:path>
              </a:pathLst>
            </a:custGeom>
            <a:solidFill>
              <a:srgbClr val="020202"/>
            </a:solidFill>
            <a:ln w="1956" cap="flat">
              <a:noFill/>
              <a:prstDash val="solid"/>
              <a:miter/>
            </a:ln>
          </p:spPr>
          <p:txBody>
            <a:bodyPr rtlCol="0" anchor="ctr"/>
            <a:lstStyle/>
            <a:p>
              <a:endParaRPr lang="es-CO"/>
            </a:p>
          </p:txBody>
        </p:sp>
        <p:sp>
          <p:nvSpPr>
            <p:cNvPr id="802" name="Freeform: Shape 801">
              <a:extLst>
                <a:ext uri="{FF2B5EF4-FFF2-40B4-BE49-F238E27FC236}">
                  <a16:creationId xmlns:a16="http://schemas.microsoft.com/office/drawing/2014/main" id="{49E0A47C-2A62-3CCE-6D59-89105E7E7B04}"/>
                </a:ext>
              </a:extLst>
            </p:cNvPr>
            <p:cNvSpPr/>
            <p:nvPr/>
          </p:nvSpPr>
          <p:spPr>
            <a:xfrm>
              <a:off x="12776921" y="247005"/>
              <a:ext cx="908761" cy="614743"/>
            </a:xfrm>
            <a:custGeom>
              <a:avLst/>
              <a:gdLst>
                <a:gd name="connsiteX0" fmla="*/ 849106 w 908761"/>
                <a:gd name="connsiteY0" fmla="*/ 479794 h 614743"/>
                <a:gd name="connsiteX1" fmla="*/ 872497 w 908761"/>
                <a:gd name="connsiteY1" fmla="*/ 434547 h 614743"/>
                <a:gd name="connsiteX2" fmla="*/ 886425 w 908761"/>
                <a:gd name="connsiteY2" fmla="*/ 394907 h 614743"/>
                <a:gd name="connsiteX3" fmla="*/ 884969 w 908761"/>
                <a:gd name="connsiteY3" fmla="*/ 389123 h 614743"/>
                <a:gd name="connsiteX4" fmla="*/ 883435 w 908761"/>
                <a:gd name="connsiteY4" fmla="*/ 380625 h 614743"/>
                <a:gd name="connsiteX5" fmla="*/ 893743 w 908761"/>
                <a:gd name="connsiteY5" fmla="*/ 349699 h 614743"/>
                <a:gd name="connsiteX6" fmla="*/ 896852 w 908761"/>
                <a:gd name="connsiteY6" fmla="*/ 342381 h 614743"/>
                <a:gd name="connsiteX7" fmla="*/ 894274 w 908761"/>
                <a:gd name="connsiteY7" fmla="*/ 330302 h 614743"/>
                <a:gd name="connsiteX8" fmla="*/ 851919 w 908761"/>
                <a:gd name="connsiteY8" fmla="*/ 321705 h 614743"/>
                <a:gd name="connsiteX9" fmla="*/ 805532 w 908761"/>
                <a:gd name="connsiteY9" fmla="*/ 355758 h 614743"/>
                <a:gd name="connsiteX10" fmla="*/ 762901 w 908761"/>
                <a:gd name="connsiteY10" fmla="*/ 417924 h 614743"/>
                <a:gd name="connsiteX11" fmla="*/ 737642 w 908761"/>
                <a:gd name="connsiteY11" fmla="*/ 461734 h 614743"/>
                <a:gd name="connsiteX12" fmla="*/ 725051 w 908761"/>
                <a:gd name="connsiteY12" fmla="*/ 488745 h 614743"/>
                <a:gd name="connsiteX13" fmla="*/ 712146 w 908761"/>
                <a:gd name="connsiteY13" fmla="*/ 530234 h 614743"/>
                <a:gd name="connsiteX14" fmla="*/ 698533 w 908761"/>
                <a:gd name="connsiteY14" fmla="*/ 538103 h 614743"/>
                <a:gd name="connsiteX15" fmla="*/ 682244 w 908761"/>
                <a:gd name="connsiteY15" fmla="*/ 535093 h 614743"/>
                <a:gd name="connsiteX16" fmla="*/ 675221 w 908761"/>
                <a:gd name="connsiteY16" fmla="*/ 539618 h 614743"/>
                <a:gd name="connsiteX17" fmla="*/ 680395 w 908761"/>
                <a:gd name="connsiteY17" fmla="*/ 549710 h 614743"/>
                <a:gd name="connsiteX18" fmla="*/ 684742 w 908761"/>
                <a:gd name="connsiteY18" fmla="*/ 549867 h 614743"/>
                <a:gd name="connsiteX19" fmla="*/ 679234 w 908761"/>
                <a:gd name="connsiteY19" fmla="*/ 553802 h 614743"/>
                <a:gd name="connsiteX20" fmla="*/ 558150 w 908761"/>
                <a:gd name="connsiteY20" fmla="*/ 588504 h 614743"/>
                <a:gd name="connsiteX21" fmla="*/ 478731 w 908761"/>
                <a:gd name="connsiteY21" fmla="*/ 603180 h 614743"/>
                <a:gd name="connsiteX22" fmla="*/ 410369 w 908761"/>
                <a:gd name="connsiteY22" fmla="*/ 613646 h 614743"/>
                <a:gd name="connsiteX23" fmla="*/ 390697 w 908761"/>
                <a:gd name="connsiteY23" fmla="*/ 614413 h 614743"/>
                <a:gd name="connsiteX24" fmla="*/ 310649 w 908761"/>
                <a:gd name="connsiteY24" fmla="*/ 612938 h 614743"/>
                <a:gd name="connsiteX25" fmla="*/ 206385 w 908761"/>
                <a:gd name="connsiteY25" fmla="*/ 590393 h 614743"/>
                <a:gd name="connsiteX26" fmla="*/ 146482 w 908761"/>
                <a:gd name="connsiteY26" fmla="*/ 567671 h 614743"/>
                <a:gd name="connsiteX27" fmla="*/ 101412 w 908761"/>
                <a:gd name="connsiteY27" fmla="*/ 533087 h 614743"/>
                <a:gd name="connsiteX28" fmla="*/ 20302 w 908761"/>
                <a:gd name="connsiteY28" fmla="*/ 400848 h 614743"/>
                <a:gd name="connsiteX29" fmla="*/ 1987 w 908761"/>
                <a:gd name="connsiteY29" fmla="*/ 322276 h 614743"/>
                <a:gd name="connsiteX30" fmla="*/ -767 w 908761"/>
                <a:gd name="connsiteY30" fmla="*/ 209591 h 614743"/>
                <a:gd name="connsiteX31" fmla="*/ 1888 w 908761"/>
                <a:gd name="connsiteY31" fmla="*/ 132514 h 614743"/>
                <a:gd name="connsiteX32" fmla="*/ 7790 w 908761"/>
                <a:gd name="connsiteY32" fmla="*/ 98914 h 614743"/>
                <a:gd name="connsiteX33" fmla="*/ 12610 w 908761"/>
                <a:gd name="connsiteY33" fmla="*/ 93327 h 614743"/>
                <a:gd name="connsiteX34" fmla="*/ 13043 w 908761"/>
                <a:gd name="connsiteY34" fmla="*/ 101628 h 614743"/>
                <a:gd name="connsiteX35" fmla="*/ 7633 w 908761"/>
                <a:gd name="connsiteY35" fmla="*/ 157872 h 614743"/>
                <a:gd name="connsiteX36" fmla="*/ 4761 w 908761"/>
                <a:gd name="connsiteY36" fmla="*/ 242189 h 614743"/>
                <a:gd name="connsiteX37" fmla="*/ 5980 w 908761"/>
                <a:gd name="connsiteY37" fmla="*/ 270517 h 614743"/>
                <a:gd name="connsiteX38" fmla="*/ 18413 w 908761"/>
                <a:gd name="connsiteY38" fmla="*/ 373444 h 614743"/>
                <a:gd name="connsiteX39" fmla="*/ 20735 w 908761"/>
                <a:gd name="connsiteY39" fmla="*/ 381077 h 614743"/>
                <a:gd name="connsiteX40" fmla="*/ 35843 w 908761"/>
                <a:gd name="connsiteY40" fmla="*/ 413950 h 614743"/>
                <a:gd name="connsiteX41" fmla="*/ 42689 w 908761"/>
                <a:gd name="connsiteY41" fmla="*/ 421248 h 614743"/>
                <a:gd name="connsiteX42" fmla="*/ 66296 w 908761"/>
                <a:gd name="connsiteY42" fmla="*/ 456797 h 614743"/>
                <a:gd name="connsiteX43" fmla="*/ 71746 w 908761"/>
                <a:gd name="connsiteY43" fmla="*/ 478614 h 614743"/>
                <a:gd name="connsiteX44" fmla="*/ 99818 w 908761"/>
                <a:gd name="connsiteY44" fmla="*/ 510463 h 614743"/>
                <a:gd name="connsiteX45" fmla="*/ 108336 w 908761"/>
                <a:gd name="connsiteY45" fmla="*/ 517309 h 614743"/>
                <a:gd name="connsiteX46" fmla="*/ 127301 w 908761"/>
                <a:gd name="connsiteY46" fmla="*/ 543769 h 614743"/>
                <a:gd name="connsiteX47" fmla="*/ 139931 w 908761"/>
                <a:gd name="connsiteY47" fmla="*/ 557717 h 614743"/>
                <a:gd name="connsiteX48" fmla="*/ 257769 w 908761"/>
                <a:gd name="connsiteY48" fmla="*/ 599639 h 614743"/>
                <a:gd name="connsiteX49" fmla="*/ 302426 w 908761"/>
                <a:gd name="connsiteY49" fmla="*/ 605954 h 614743"/>
                <a:gd name="connsiteX50" fmla="*/ 359142 w 908761"/>
                <a:gd name="connsiteY50" fmla="*/ 607646 h 614743"/>
                <a:gd name="connsiteX51" fmla="*/ 480561 w 908761"/>
                <a:gd name="connsiteY51" fmla="*/ 596983 h 614743"/>
                <a:gd name="connsiteX52" fmla="*/ 573278 w 908761"/>
                <a:gd name="connsiteY52" fmla="*/ 578393 h 614743"/>
                <a:gd name="connsiteX53" fmla="*/ 584884 w 908761"/>
                <a:gd name="connsiteY53" fmla="*/ 566255 h 614743"/>
                <a:gd name="connsiteX54" fmla="*/ 574064 w 908761"/>
                <a:gd name="connsiteY54" fmla="*/ 517919 h 614743"/>
                <a:gd name="connsiteX55" fmla="*/ 570130 w 908761"/>
                <a:gd name="connsiteY55" fmla="*/ 512726 h 614743"/>
                <a:gd name="connsiteX56" fmla="*/ 575107 w 908761"/>
                <a:gd name="connsiteY56" fmla="*/ 498443 h 614743"/>
                <a:gd name="connsiteX57" fmla="*/ 682185 w 908761"/>
                <a:gd name="connsiteY57" fmla="*/ 456659 h 614743"/>
                <a:gd name="connsiteX58" fmla="*/ 696900 w 908761"/>
                <a:gd name="connsiteY58" fmla="*/ 448790 h 614743"/>
                <a:gd name="connsiteX59" fmla="*/ 698729 w 908761"/>
                <a:gd name="connsiteY59" fmla="*/ 448377 h 614743"/>
                <a:gd name="connsiteX60" fmla="*/ 696762 w 908761"/>
                <a:gd name="connsiteY60" fmla="*/ 448810 h 614743"/>
                <a:gd name="connsiteX61" fmla="*/ 653896 w 908761"/>
                <a:gd name="connsiteY61" fmla="*/ 468010 h 614743"/>
                <a:gd name="connsiteX62" fmla="*/ 620452 w 908761"/>
                <a:gd name="connsiteY62" fmla="*/ 480089 h 614743"/>
                <a:gd name="connsiteX63" fmla="*/ 573140 w 908761"/>
                <a:gd name="connsiteY63" fmla="*/ 496220 h 614743"/>
                <a:gd name="connsiteX64" fmla="*/ 552444 w 908761"/>
                <a:gd name="connsiteY64" fmla="*/ 498896 h 614743"/>
                <a:gd name="connsiteX65" fmla="*/ 520693 w 908761"/>
                <a:gd name="connsiteY65" fmla="*/ 500076 h 614743"/>
                <a:gd name="connsiteX66" fmla="*/ 507729 w 908761"/>
                <a:gd name="connsiteY66" fmla="*/ 499840 h 614743"/>
                <a:gd name="connsiteX67" fmla="*/ 506115 w 908761"/>
                <a:gd name="connsiteY67" fmla="*/ 498168 h 614743"/>
                <a:gd name="connsiteX68" fmla="*/ 507256 w 908761"/>
                <a:gd name="connsiteY68" fmla="*/ 496201 h 614743"/>
                <a:gd name="connsiteX69" fmla="*/ 531631 w 908761"/>
                <a:gd name="connsiteY69" fmla="*/ 492955 h 614743"/>
                <a:gd name="connsiteX70" fmla="*/ 568792 w 908761"/>
                <a:gd name="connsiteY70" fmla="*/ 483689 h 614743"/>
                <a:gd name="connsiteX71" fmla="*/ 640243 w 908761"/>
                <a:gd name="connsiteY71" fmla="*/ 459020 h 614743"/>
                <a:gd name="connsiteX72" fmla="*/ 710769 w 908761"/>
                <a:gd name="connsiteY72" fmla="*/ 427878 h 614743"/>
                <a:gd name="connsiteX73" fmla="*/ 721667 w 908761"/>
                <a:gd name="connsiteY73" fmla="*/ 420776 h 614743"/>
                <a:gd name="connsiteX74" fmla="*/ 737170 w 908761"/>
                <a:gd name="connsiteY74" fmla="*/ 410291 h 614743"/>
                <a:gd name="connsiteX75" fmla="*/ 742756 w 908761"/>
                <a:gd name="connsiteY75" fmla="*/ 406632 h 614743"/>
                <a:gd name="connsiteX76" fmla="*/ 744271 w 908761"/>
                <a:gd name="connsiteY76" fmla="*/ 405491 h 614743"/>
                <a:gd name="connsiteX77" fmla="*/ 751393 w 908761"/>
                <a:gd name="connsiteY77" fmla="*/ 399432 h 614743"/>
                <a:gd name="connsiteX78" fmla="*/ 752868 w 908761"/>
                <a:gd name="connsiteY78" fmla="*/ 398310 h 614743"/>
                <a:gd name="connsiteX79" fmla="*/ 756803 w 908761"/>
                <a:gd name="connsiteY79" fmla="*/ 394828 h 614743"/>
                <a:gd name="connsiteX80" fmla="*/ 757826 w 908761"/>
                <a:gd name="connsiteY80" fmla="*/ 393451 h 614743"/>
                <a:gd name="connsiteX81" fmla="*/ 758927 w 908761"/>
                <a:gd name="connsiteY81" fmla="*/ 392172 h 614743"/>
                <a:gd name="connsiteX82" fmla="*/ 759517 w 908761"/>
                <a:gd name="connsiteY82" fmla="*/ 391563 h 614743"/>
                <a:gd name="connsiteX83" fmla="*/ 760698 w 908761"/>
                <a:gd name="connsiteY83" fmla="*/ 390382 h 614743"/>
                <a:gd name="connsiteX84" fmla="*/ 761288 w 908761"/>
                <a:gd name="connsiteY84" fmla="*/ 389792 h 614743"/>
                <a:gd name="connsiteX85" fmla="*/ 762449 w 908761"/>
                <a:gd name="connsiteY85" fmla="*/ 388572 h 614743"/>
                <a:gd name="connsiteX86" fmla="*/ 763039 w 908761"/>
                <a:gd name="connsiteY86" fmla="*/ 387943 h 614743"/>
                <a:gd name="connsiteX87" fmla="*/ 764239 w 908761"/>
                <a:gd name="connsiteY87" fmla="*/ 386605 h 614743"/>
                <a:gd name="connsiteX88" fmla="*/ 764888 w 908761"/>
                <a:gd name="connsiteY88" fmla="*/ 385917 h 614743"/>
                <a:gd name="connsiteX89" fmla="*/ 770062 w 908761"/>
                <a:gd name="connsiteY89" fmla="*/ 380015 h 614743"/>
                <a:gd name="connsiteX90" fmla="*/ 771144 w 908761"/>
                <a:gd name="connsiteY90" fmla="*/ 378480 h 614743"/>
                <a:gd name="connsiteX91" fmla="*/ 773721 w 908761"/>
                <a:gd name="connsiteY91" fmla="*/ 374546 h 614743"/>
                <a:gd name="connsiteX92" fmla="*/ 774744 w 908761"/>
                <a:gd name="connsiteY92" fmla="*/ 372893 h 614743"/>
                <a:gd name="connsiteX93" fmla="*/ 782239 w 908761"/>
                <a:gd name="connsiteY93" fmla="*/ 355188 h 614743"/>
                <a:gd name="connsiteX94" fmla="*/ 782928 w 908761"/>
                <a:gd name="connsiteY94" fmla="*/ 352965 h 614743"/>
                <a:gd name="connsiteX95" fmla="*/ 785840 w 908761"/>
                <a:gd name="connsiteY95" fmla="*/ 334433 h 614743"/>
                <a:gd name="connsiteX96" fmla="*/ 786863 w 908761"/>
                <a:gd name="connsiteY96" fmla="*/ 292433 h 614743"/>
                <a:gd name="connsiteX97" fmla="*/ 784167 w 908761"/>
                <a:gd name="connsiteY97" fmla="*/ 244786 h 614743"/>
                <a:gd name="connsiteX98" fmla="*/ 783616 w 908761"/>
                <a:gd name="connsiteY98" fmla="*/ 242523 h 614743"/>
                <a:gd name="connsiteX99" fmla="*/ 782259 w 908761"/>
                <a:gd name="connsiteY99" fmla="*/ 236012 h 614743"/>
                <a:gd name="connsiteX100" fmla="*/ 753203 w 908761"/>
                <a:gd name="connsiteY100" fmla="*/ 171604 h 614743"/>
                <a:gd name="connsiteX101" fmla="*/ 712972 w 908761"/>
                <a:gd name="connsiteY101" fmla="*/ 123052 h 614743"/>
                <a:gd name="connsiteX102" fmla="*/ 660919 w 908761"/>
                <a:gd name="connsiteY102" fmla="*/ 76880 h 614743"/>
                <a:gd name="connsiteX103" fmla="*/ 656807 w 908761"/>
                <a:gd name="connsiteY103" fmla="*/ 71097 h 614743"/>
                <a:gd name="connsiteX104" fmla="*/ 683739 w 908761"/>
                <a:gd name="connsiteY104" fmla="*/ 77766 h 614743"/>
                <a:gd name="connsiteX105" fmla="*/ 688736 w 908761"/>
                <a:gd name="connsiteY105" fmla="*/ 84690 h 614743"/>
                <a:gd name="connsiteX106" fmla="*/ 730500 w 908761"/>
                <a:gd name="connsiteY106" fmla="*/ 123504 h 614743"/>
                <a:gd name="connsiteX107" fmla="*/ 804312 w 908761"/>
                <a:gd name="connsiteY107" fmla="*/ 83510 h 614743"/>
                <a:gd name="connsiteX108" fmla="*/ 804882 w 908761"/>
                <a:gd name="connsiteY108" fmla="*/ 81405 h 614743"/>
                <a:gd name="connsiteX109" fmla="*/ 800299 w 908761"/>
                <a:gd name="connsiteY109" fmla="*/ 53077 h 614743"/>
                <a:gd name="connsiteX110" fmla="*/ 769551 w 908761"/>
                <a:gd name="connsiteY110" fmla="*/ 8046 h 614743"/>
                <a:gd name="connsiteX111" fmla="*/ 767583 w 908761"/>
                <a:gd name="connsiteY111" fmla="*/ -315 h 614743"/>
                <a:gd name="connsiteX112" fmla="*/ 790010 w 908761"/>
                <a:gd name="connsiteY112" fmla="*/ 31811 h 614743"/>
                <a:gd name="connsiteX113" fmla="*/ 823335 w 908761"/>
                <a:gd name="connsiteY113" fmla="*/ 78651 h 614743"/>
                <a:gd name="connsiteX114" fmla="*/ 837303 w 908761"/>
                <a:gd name="connsiteY114" fmla="*/ 100114 h 614743"/>
                <a:gd name="connsiteX115" fmla="*/ 847572 w 908761"/>
                <a:gd name="connsiteY115" fmla="*/ 116835 h 614743"/>
                <a:gd name="connsiteX116" fmla="*/ 897324 w 908761"/>
                <a:gd name="connsiteY116" fmla="*/ 222064 h 614743"/>
                <a:gd name="connsiteX117" fmla="*/ 906176 w 908761"/>
                <a:gd name="connsiteY117" fmla="*/ 312085 h 614743"/>
                <a:gd name="connsiteX118" fmla="*/ 896537 w 908761"/>
                <a:gd name="connsiteY118" fmla="*/ 363549 h 614743"/>
                <a:gd name="connsiteX119" fmla="*/ 883828 w 908761"/>
                <a:gd name="connsiteY119" fmla="*/ 411333 h 614743"/>
                <a:gd name="connsiteX120" fmla="*/ 878890 w 908761"/>
                <a:gd name="connsiteY120" fmla="*/ 425773 h 614743"/>
                <a:gd name="connsiteX121" fmla="*/ 850837 w 908761"/>
                <a:gd name="connsiteY121" fmla="*/ 479932 h 614743"/>
                <a:gd name="connsiteX122" fmla="*/ 849106 w 908761"/>
                <a:gd name="connsiteY122" fmla="*/ 479794 h 614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908761" h="614743">
                  <a:moveTo>
                    <a:pt x="849106" y="479794"/>
                  </a:moveTo>
                  <a:cubicBezTo>
                    <a:pt x="856975" y="464705"/>
                    <a:pt x="864530" y="449557"/>
                    <a:pt x="872497" y="434547"/>
                  </a:cubicBezTo>
                  <a:cubicBezTo>
                    <a:pt x="879146" y="422016"/>
                    <a:pt x="882923" y="408520"/>
                    <a:pt x="886425" y="394907"/>
                  </a:cubicBezTo>
                  <a:cubicBezTo>
                    <a:pt x="887015" y="392625"/>
                    <a:pt x="887212" y="390717"/>
                    <a:pt x="884969" y="389123"/>
                  </a:cubicBezTo>
                  <a:cubicBezTo>
                    <a:pt x="881783" y="386841"/>
                    <a:pt x="882196" y="383694"/>
                    <a:pt x="883435" y="380625"/>
                  </a:cubicBezTo>
                  <a:cubicBezTo>
                    <a:pt x="887723" y="370623"/>
                    <a:pt x="891186" y="360277"/>
                    <a:pt x="893743" y="349699"/>
                  </a:cubicBezTo>
                  <a:cubicBezTo>
                    <a:pt x="894373" y="347108"/>
                    <a:pt x="895435" y="344638"/>
                    <a:pt x="896852" y="342381"/>
                  </a:cubicBezTo>
                  <a:cubicBezTo>
                    <a:pt x="900176" y="336774"/>
                    <a:pt x="899586" y="333686"/>
                    <a:pt x="894274" y="330302"/>
                  </a:cubicBezTo>
                  <a:cubicBezTo>
                    <a:pt x="881743" y="322207"/>
                    <a:pt x="866615" y="319136"/>
                    <a:pt x="851919" y="321705"/>
                  </a:cubicBezTo>
                  <a:cubicBezTo>
                    <a:pt x="830575" y="325030"/>
                    <a:pt x="816273" y="338152"/>
                    <a:pt x="805532" y="355758"/>
                  </a:cubicBezTo>
                  <a:cubicBezTo>
                    <a:pt x="792430" y="377215"/>
                    <a:pt x="778187" y="397966"/>
                    <a:pt x="762901" y="417924"/>
                  </a:cubicBezTo>
                  <a:cubicBezTo>
                    <a:pt x="752553" y="431458"/>
                    <a:pt x="743406" y="445465"/>
                    <a:pt x="737642" y="461734"/>
                  </a:cubicBezTo>
                  <a:cubicBezTo>
                    <a:pt x="734356" y="471059"/>
                    <a:pt x="728829" y="479440"/>
                    <a:pt x="725051" y="488745"/>
                  </a:cubicBezTo>
                  <a:cubicBezTo>
                    <a:pt x="719405" y="502120"/>
                    <a:pt x="715077" y="516017"/>
                    <a:pt x="712146" y="530234"/>
                  </a:cubicBezTo>
                  <a:cubicBezTo>
                    <a:pt x="710572" y="538103"/>
                    <a:pt x="706461" y="540700"/>
                    <a:pt x="698533" y="538103"/>
                  </a:cubicBezTo>
                  <a:cubicBezTo>
                    <a:pt x="693221" y="536372"/>
                    <a:pt x="687988" y="534700"/>
                    <a:pt x="682244" y="535093"/>
                  </a:cubicBezTo>
                  <a:cubicBezTo>
                    <a:pt x="679293" y="535308"/>
                    <a:pt x="676637" y="537013"/>
                    <a:pt x="675221" y="539618"/>
                  </a:cubicBezTo>
                  <a:cubicBezTo>
                    <a:pt x="672034" y="544654"/>
                    <a:pt x="674493" y="549317"/>
                    <a:pt x="680395" y="549710"/>
                  </a:cubicBezTo>
                  <a:cubicBezTo>
                    <a:pt x="681831" y="549710"/>
                    <a:pt x="683286" y="549828"/>
                    <a:pt x="684742" y="549867"/>
                  </a:cubicBezTo>
                  <a:cubicBezTo>
                    <a:pt x="684171" y="552936"/>
                    <a:pt x="681457" y="553172"/>
                    <a:pt x="679234" y="553802"/>
                  </a:cubicBezTo>
                  <a:cubicBezTo>
                    <a:pt x="638964" y="565606"/>
                    <a:pt x="598950" y="578452"/>
                    <a:pt x="558150" y="588504"/>
                  </a:cubicBezTo>
                  <a:cubicBezTo>
                    <a:pt x="532024" y="595126"/>
                    <a:pt x="505506" y="600029"/>
                    <a:pt x="478731" y="603180"/>
                  </a:cubicBezTo>
                  <a:cubicBezTo>
                    <a:pt x="455852" y="605738"/>
                    <a:pt x="433366" y="611443"/>
                    <a:pt x="410369" y="613646"/>
                  </a:cubicBezTo>
                  <a:cubicBezTo>
                    <a:pt x="403818" y="614275"/>
                    <a:pt x="397287" y="614413"/>
                    <a:pt x="390697" y="614413"/>
                  </a:cubicBezTo>
                  <a:cubicBezTo>
                    <a:pt x="364001" y="614413"/>
                    <a:pt x="337325" y="614689"/>
                    <a:pt x="310649" y="612938"/>
                  </a:cubicBezTo>
                  <a:cubicBezTo>
                    <a:pt x="274963" y="610723"/>
                    <a:pt x="239808" y="603123"/>
                    <a:pt x="206385" y="590393"/>
                  </a:cubicBezTo>
                  <a:cubicBezTo>
                    <a:pt x="186437" y="582780"/>
                    <a:pt x="166095" y="576327"/>
                    <a:pt x="146482" y="567671"/>
                  </a:cubicBezTo>
                  <a:cubicBezTo>
                    <a:pt x="128422" y="559664"/>
                    <a:pt x="114179" y="547999"/>
                    <a:pt x="101412" y="533087"/>
                  </a:cubicBezTo>
                  <a:cubicBezTo>
                    <a:pt x="67162" y="493348"/>
                    <a:pt x="39601" y="449597"/>
                    <a:pt x="20302" y="400848"/>
                  </a:cubicBezTo>
                  <a:cubicBezTo>
                    <a:pt x="10348" y="375647"/>
                    <a:pt x="5213" y="349070"/>
                    <a:pt x="1987" y="322276"/>
                  </a:cubicBezTo>
                  <a:cubicBezTo>
                    <a:pt x="-2518" y="284898"/>
                    <a:pt x="-1948" y="247146"/>
                    <a:pt x="-767" y="209591"/>
                  </a:cubicBezTo>
                  <a:cubicBezTo>
                    <a:pt x="-40" y="183899"/>
                    <a:pt x="1888" y="158266"/>
                    <a:pt x="1888" y="132514"/>
                  </a:cubicBezTo>
                  <a:cubicBezTo>
                    <a:pt x="2026" y="121069"/>
                    <a:pt x="4033" y="109724"/>
                    <a:pt x="7790" y="98914"/>
                  </a:cubicBezTo>
                  <a:cubicBezTo>
                    <a:pt x="8597" y="96474"/>
                    <a:pt x="9128" y="93563"/>
                    <a:pt x="12610" y="93327"/>
                  </a:cubicBezTo>
                  <a:cubicBezTo>
                    <a:pt x="14911" y="95982"/>
                    <a:pt x="13790" y="98914"/>
                    <a:pt x="13043" y="101628"/>
                  </a:cubicBezTo>
                  <a:cubicBezTo>
                    <a:pt x="7888" y="120081"/>
                    <a:pt x="7712" y="138829"/>
                    <a:pt x="7633" y="157872"/>
                  </a:cubicBezTo>
                  <a:cubicBezTo>
                    <a:pt x="7495" y="185984"/>
                    <a:pt x="6590" y="214116"/>
                    <a:pt x="4761" y="242189"/>
                  </a:cubicBezTo>
                  <a:cubicBezTo>
                    <a:pt x="4151" y="251691"/>
                    <a:pt x="6531" y="260996"/>
                    <a:pt x="5980" y="270517"/>
                  </a:cubicBezTo>
                  <a:cubicBezTo>
                    <a:pt x="4013" y="305534"/>
                    <a:pt x="9010" y="339765"/>
                    <a:pt x="18413" y="373444"/>
                  </a:cubicBezTo>
                  <a:cubicBezTo>
                    <a:pt x="18826" y="376084"/>
                    <a:pt x="19613" y="378655"/>
                    <a:pt x="20735" y="381077"/>
                  </a:cubicBezTo>
                  <a:cubicBezTo>
                    <a:pt x="27364" y="391228"/>
                    <a:pt x="32459" y="402306"/>
                    <a:pt x="35843" y="413950"/>
                  </a:cubicBezTo>
                  <a:cubicBezTo>
                    <a:pt x="37004" y="417231"/>
                    <a:pt x="39482" y="419877"/>
                    <a:pt x="42689" y="421248"/>
                  </a:cubicBezTo>
                  <a:cubicBezTo>
                    <a:pt x="57385" y="428567"/>
                    <a:pt x="62991" y="442101"/>
                    <a:pt x="66296" y="456797"/>
                  </a:cubicBezTo>
                  <a:cubicBezTo>
                    <a:pt x="67969" y="464115"/>
                    <a:pt x="68932" y="471512"/>
                    <a:pt x="71746" y="478614"/>
                  </a:cubicBezTo>
                  <a:cubicBezTo>
                    <a:pt x="77293" y="492719"/>
                    <a:pt x="89018" y="501139"/>
                    <a:pt x="99818" y="510463"/>
                  </a:cubicBezTo>
                  <a:cubicBezTo>
                    <a:pt x="102572" y="512844"/>
                    <a:pt x="105386" y="515185"/>
                    <a:pt x="108336" y="517309"/>
                  </a:cubicBezTo>
                  <a:cubicBezTo>
                    <a:pt x="117661" y="523998"/>
                    <a:pt x="125097" y="531887"/>
                    <a:pt x="127301" y="543769"/>
                  </a:cubicBezTo>
                  <a:cubicBezTo>
                    <a:pt x="128619" y="550772"/>
                    <a:pt x="133557" y="554746"/>
                    <a:pt x="139931" y="557717"/>
                  </a:cubicBezTo>
                  <a:cubicBezTo>
                    <a:pt x="177899" y="575149"/>
                    <a:pt x="217322" y="589177"/>
                    <a:pt x="257769" y="599639"/>
                  </a:cubicBezTo>
                  <a:cubicBezTo>
                    <a:pt x="272347" y="603574"/>
                    <a:pt x="287475" y="604223"/>
                    <a:pt x="302426" y="605954"/>
                  </a:cubicBezTo>
                  <a:cubicBezTo>
                    <a:pt x="321311" y="608138"/>
                    <a:pt x="340335" y="606111"/>
                    <a:pt x="359142" y="607646"/>
                  </a:cubicBezTo>
                  <a:cubicBezTo>
                    <a:pt x="400336" y="610990"/>
                    <a:pt x="440212" y="602492"/>
                    <a:pt x="480561" y="596983"/>
                  </a:cubicBezTo>
                  <a:cubicBezTo>
                    <a:pt x="512037" y="592714"/>
                    <a:pt x="542588" y="585711"/>
                    <a:pt x="573278" y="578393"/>
                  </a:cubicBezTo>
                  <a:cubicBezTo>
                    <a:pt x="580222" y="576740"/>
                    <a:pt x="583566" y="572943"/>
                    <a:pt x="584884" y="566255"/>
                  </a:cubicBezTo>
                  <a:cubicBezTo>
                    <a:pt x="588347" y="548549"/>
                    <a:pt x="584137" y="532595"/>
                    <a:pt x="574064" y="517919"/>
                  </a:cubicBezTo>
                  <a:cubicBezTo>
                    <a:pt x="572825" y="516129"/>
                    <a:pt x="571271" y="514575"/>
                    <a:pt x="570130" y="512726"/>
                  </a:cubicBezTo>
                  <a:cubicBezTo>
                    <a:pt x="565546" y="505604"/>
                    <a:pt x="567100" y="501119"/>
                    <a:pt x="575107" y="498443"/>
                  </a:cubicBezTo>
                  <a:cubicBezTo>
                    <a:pt x="611541" y="486514"/>
                    <a:pt x="647305" y="472564"/>
                    <a:pt x="682185" y="456659"/>
                  </a:cubicBezTo>
                  <a:cubicBezTo>
                    <a:pt x="687241" y="454298"/>
                    <a:pt x="691509" y="450501"/>
                    <a:pt x="696900" y="448790"/>
                  </a:cubicBezTo>
                  <a:cubicBezTo>
                    <a:pt x="697470" y="448497"/>
                    <a:pt x="698100" y="448353"/>
                    <a:pt x="698729" y="448377"/>
                  </a:cubicBezTo>
                  <a:cubicBezTo>
                    <a:pt x="697785" y="447039"/>
                    <a:pt x="697549" y="449124"/>
                    <a:pt x="696762" y="448810"/>
                  </a:cubicBezTo>
                  <a:cubicBezTo>
                    <a:pt x="682637" y="455616"/>
                    <a:pt x="668374" y="462108"/>
                    <a:pt x="653896" y="468010"/>
                  </a:cubicBezTo>
                  <a:cubicBezTo>
                    <a:pt x="642958" y="472456"/>
                    <a:pt x="631528" y="475879"/>
                    <a:pt x="620452" y="480089"/>
                  </a:cubicBezTo>
                  <a:cubicBezTo>
                    <a:pt x="604911" y="486148"/>
                    <a:pt x="588819" y="490574"/>
                    <a:pt x="573140" y="496220"/>
                  </a:cubicBezTo>
                  <a:cubicBezTo>
                    <a:pt x="566451" y="498621"/>
                    <a:pt x="559369" y="500155"/>
                    <a:pt x="552444" y="498896"/>
                  </a:cubicBezTo>
                  <a:cubicBezTo>
                    <a:pt x="541664" y="496929"/>
                    <a:pt x="531237" y="498699"/>
                    <a:pt x="520693" y="500076"/>
                  </a:cubicBezTo>
                  <a:cubicBezTo>
                    <a:pt x="516404" y="500952"/>
                    <a:pt x="511978" y="500871"/>
                    <a:pt x="507729" y="499840"/>
                  </a:cubicBezTo>
                  <a:cubicBezTo>
                    <a:pt x="507001" y="499518"/>
                    <a:pt x="506411" y="498916"/>
                    <a:pt x="506115" y="498168"/>
                  </a:cubicBezTo>
                  <a:cubicBezTo>
                    <a:pt x="506076" y="497346"/>
                    <a:pt x="506529" y="496577"/>
                    <a:pt x="507256" y="496201"/>
                  </a:cubicBezTo>
                  <a:cubicBezTo>
                    <a:pt x="515125" y="493368"/>
                    <a:pt x="523565" y="493171"/>
                    <a:pt x="531631" y="492955"/>
                  </a:cubicBezTo>
                  <a:cubicBezTo>
                    <a:pt x="544890" y="492620"/>
                    <a:pt x="556871" y="488233"/>
                    <a:pt x="568792" y="483689"/>
                  </a:cubicBezTo>
                  <a:cubicBezTo>
                    <a:pt x="592399" y="474699"/>
                    <a:pt x="617029" y="468915"/>
                    <a:pt x="640243" y="459020"/>
                  </a:cubicBezTo>
                  <a:cubicBezTo>
                    <a:pt x="663850" y="448947"/>
                    <a:pt x="688028" y="439977"/>
                    <a:pt x="710769" y="427878"/>
                  </a:cubicBezTo>
                  <a:cubicBezTo>
                    <a:pt x="714743" y="426090"/>
                    <a:pt x="718422" y="423694"/>
                    <a:pt x="721667" y="420776"/>
                  </a:cubicBezTo>
                  <a:cubicBezTo>
                    <a:pt x="726035" y="416222"/>
                    <a:pt x="731327" y="412647"/>
                    <a:pt x="737170" y="410291"/>
                  </a:cubicBezTo>
                  <a:cubicBezTo>
                    <a:pt x="739255" y="409433"/>
                    <a:pt x="741144" y="408192"/>
                    <a:pt x="742756" y="406632"/>
                  </a:cubicBezTo>
                  <a:cubicBezTo>
                    <a:pt x="743229" y="406213"/>
                    <a:pt x="743740" y="405831"/>
                    <a:pt x="744271" y="405491"/>
                  </a:cubicBezTo>
                  <a:cubicBezTo>
                    <a:pt x="746868" y="403754"/>
                    <a:pt x="749268" y="401721"/>
                    <a:pt x="751393" y="399432"/>
                  </a:cubicBezTo>
                  <a:cubicBezTo>
                    <a:pt x="751865" y="399024"/>
                    <a:pt x="752357" y="398650"/>
                    <a:pt x="752868" y="398310"/>
                  </a:cubicBezTo>
                  <a:cubicBezTo>
                    <a:pt x="754423" y="397460"/>
                    <a:pt x="755760" y="396270"/>
                    <a:pt x="756803" y="394828"/>
                  </a:cubicBezTo>
                  <a:cubicBezTo>
                    <a:pt x="757117" y="394356"/>
                    <a:pt x="757471" y="393884"/>
                    <a:pt x="757826" y="393451"/>
                  </a:cubicBezTo>
                  <a:cubicBezTo>
                    <a:pt x="758160" y="392999"/>
                    <a:pt x="758534" y="392572"/>
                    <a:pt x="758927" y="392172"/>
                  </a:cubicBezTo>
                  <a:lnTo>
                    <a:pt x="759517" y="391563"/>
                  </a:lnTo>
                  <a:cubicBezTo>
                    <a:pt x="759891" y="391149"/>
                    <a:pt x="760285" y="390776"/>
                    <a:pt x="760698" y="390382"/>
                  </a:cubicBezTo>
                  <a:lnTo>
                    <a:pt x="761288" y="389792"/>
                  </a:lnTo>
                  <a:cubicBezTo>
                    <a:pt x="761662" y="389359"/>
                    <a:pt x="762055" y="388966"/>
                    <a:pt x="762449" y="388572"/>
                  </a:cubicBezTo>
                  <a:lnTo>
                    <a:pt x="763039" y="387943"/>
                  </a:lnTo>
                  <a:cubicBezTo>
                    <a:pt x="763413" y="387490"/>
                    <a:pt x="763826" y="387057"/>
                    <a:pt x="764239" y="386605"/>
                  </a:cubicBezTo>
                  <a:lnTo>
                    <a:pt x="764888" y="385917"/>
                  </a:lnTo>
                  <a:cubicBezTo>
                    <a:pt x="766796" y="384128"/>
                    <a:pt x="768547" y="382151"/>
                    <a:pt x="770062" y="380015"/>
                  </a:cubicBezTo>
                  <a:cubicBezTo>
                    <a:pt x="770396" y="379484"/>
                    <a:pt x="770770" y="378972"/>
                    <a:pt x="771144" y="378480"/>
                  </a:cubicBezTo>
                  <a:cubicBezTo>
                    <a:pt x="772108" y="377247"/>
                    <a:pt x="772974" y="375929"/>
                    <a:pt x="773721" y="374546"/>
                  </a:cubicBezTo>
                  <a:cubicBezTo>
                    <a:pt x="774036" y="373975"/>
                    <a:pt x="774370" y="373444"/>
                    <a:pt x="774744" y="372893"/>
                  </a:cubicBezTo>
                  <a:cubicBezTo>
                    <a:pt x="778305" y="367501"/>
                    <a:pt x="780843" y="361499"/>
                    <a:pt x="782239" y="355188"/>
                  </a:cubicBezTo>
                  <a:cubicBezTo>
                    <a:pt x="782495" y="354460"/>
                    <a:pt x="782731" y="353732"/>
                    <a:pt x="782928" y="352965"/>
                  </a:cubicBezTo>
                  <a:cubicBezTo>
                    <a:pt x="784915" y="346990"/>
                    <a:pt x="785899" y="340729"/>
                    <a:pt x="785840" y="334433"/>
                  </a:cubicBezTo>
                  <a:cubicBezTo>
                    <a:pt x="785840" y="320427"/>
                    <a:pt x="786312" y="306439"/>
                    <a:pt x="786863" y="292433"/>
                  </a:cubicBezTo>
                  <a:cubicBezTo>
                    <a:pt x="787472" y="276694"/>
                    <a:pt x="785564" y="260642"/>
                    <a:pt x="784167" y="244786"/>
                  </a:cubicBezTo>
                  <a:cubicBezTo>
                    <a:pt x="784010" y="244018"/>
                    <a:pt x="783833" y="243251"/>
                    <a:pt x="783616" y="242523"/>
                  </a:cubicBezTo>
                  <a:cubicBezTo>
                    <a:pt x="783282" y="240330"/>
                    <a:pt x="782830" y="238156"/>
                    <a:pt x="782259" y="236012"/>
                  </a:cubicBezTo>
                  <a:cubicBezTo>
                    <a:pt x="777085" y="212780"/>
                    <a:pt x="767190" y="190859"/>
                    <a:pt x="753203" y="171604"/>
                  </a:cubicBezTo>
                  <a:cubicBezTo>
                    <a:pt x="740927" y="154469"/>
                    <a:pt x="728120" y="137570"/>
                    <a:pt x="712972" y="123052"/>
                  </a:cubicBezTo>
                  <a:cubicBezTo>
                    <a:pt x="696251" y="107038"/>
                    <a:pt x="680729" y="89490"/>
                    <a:pt x="660919" y="76880"/>
                  </a:cubicBezTo>
                  <a:cubicBezTo>
                    <a:pt x="658952" y="75641"/>
                    <a:pt x="655705" y="74756"/>
                    <a:pt x="656807" y="71097"/>
                  </a:cubicBezTo>
                  <a:cubicBezTo>
                    <a:pt x="666132" y="71522"/>
                    <a:pt x="675279" y="73788"/>
                    <a:pt x="683739" y="77766"/>
                  </a:cubicBezTo>
                  <a:cubicBezTo>
                    <a:pt x="686395" y="78946"/>
                    <a:pt x="687477" y="82015"/>
                    <a:pt x="688736" y="84690"/>
                  </a:cubicBezTo>
                  <a:cubicBezTo>
                    <a:pt x="697391" y="103281"/>
                    <a:pt x="710887" y="116816"/>
                    <a:pt x="730500" y="123504"/>
                  </a:cubicBezTo>
                  <a:cubicBezTo>
                    <a:pt x="760226" y="133675"/>
                    <a:pt x="795420" y="113668"/>
                    <a:pt x="804312" y="83510"/>
                  </a:cubicBezTo>
                  <a:cubicBezTo>
                    <a:pt x="804509" y="82802"/>
                    <a:pt x="804626" y="82074"/>
                    <a:pt x="804882" y="81405"/>
                  </a:cubicBezTo>
                  <a:cubicBezTo>
                    <a:pt x="808463" y="71136"/>
                    <a:pt x="807577" y="62185"/>
                    <a:pt x="800299" y="53077"/>
                  </a:cubicBezTo>
                  <a:cubicBezTo>
                    <a:pt x="788967" y="38893"/>
                    <a:pt x="779544" y="23253"/>
                    <a:pt x="769551" y="8046"/>
                  </a:cubicBezTo>
                  <a:cubicBezTo>
                    <a:pt x="767977" y="5646"/>
                    <a:pt x="764947" y="3246"/>
                    <a:pt x="767583" y="-315"/>
                  </a:cubicBezTo>
                  <a:cubicBezTo>
                    <a:pt x="776219" y="9522"/>
                    <a:pt x="782593" y="21050"/>
                    <a:pt x="790010" y="31811"/>
                  </a:cubicBezTo>
                  <a:cubicBezTo>
                    <a:pt x="800889" y="47549"/>
                    <a:pt x="811650" y="63444"/>
                    <a:pt x="823335" y="78651"/>
                  </a:cubicBezTo>
                  <a:cubicBezTo>
                    <a:pt x="828608" y="85383"/>
                    <a:pt x="833290" y="92563"/>
                    <a:pt x="837303" y="100114"/>
                  </a:cubicBezTo>
                  <a:cubicBezTo>
                    <a:pt x="840254" y="105964"/>
                    <a:pt x="843696" y="111559"/>
                    <a:pt x="847572" y="116835"/>
                  </a:cubicBezTo>
                  <a:cubicBezTo>
                    <a:pt x="871533" y="148429"/>
                    <a:pt x="887173" y="183938"/>
                    <a:pt x="897324" y="222064"/>
                  </a:cubicBezTo>
                  <a:cubicBezTo>
                    <a:pt x="905193" y="251573"/>
                    <a:pt x="909127" y="281514"/>
                    <a:pt x="906176" y="312085"/>
                  </a:cubicBezTo>
                  <a:cubicBezTo>
                    <a:pt x="904484" y="329496"/>
                    <a:pt x="900275" y="346532"/>
                    <a:pt x="896537" y="363549"/>
                  </a:cubicBezTo>
                  <a:cubicBezTo>
                    <a:pt x="892897" y="379621"/>
                    <a:pt x="888215" y="395458"/>
                    <a:pt x="883828" y="411333"/>
                  </a:cubicBezTo>
                  <a:cubicBezTo>
                    <a:pt x="882589" y="416275"/>
                    <a:pt x="880936" y="421105"/>
                    <a:pt x="878890" y="425773"/>
                  </a:cubicBezTo>
                  <a:cubicBezTo>
                    <a:pt x="870333" y="444246"/>
                    <a:pt x="861067" y="462344"/>
                    <a:pt x="850837" y="479932"/>
                  </a:cubicBezTo>
                  <a:cubicBezTo>
                    <a:pt x="850169" y="480758"/>
                    <a:pt x="849559" y="480718"/>
                    <a:pt x="849106" y="479794"/>
                  </a:cubicBezTo>
                  <a:close/>
                </a:path>
              </a:pathLst>
            </a:custGeom>
            <a:solidFill>
              <a:srgbClr val="020202"/>
            </a:solidFill>
            <a:ln w="1956" cap="flat">
              <a:noFill/>
              <a:prstDash val="solid"/>
              <a:miter/>
            </a:ln>
          </p:spPr>
          <p:txBody>
            <a:bodyPr rtlCol="0" anchor="ctr"/>
            <a:lstStyle/>
            <a:p>
              <a:endParaRPr lang="es-CO"/>
            </a:p>
          </p:txBody>
        </p:sp>
        <p:sp>
          <p:nvSpPr>
            <p:cNvPr id="803" name="Freeform: Shape 802">
              <a:extLst>
                <a:ext uri="{FF2B5EF4-FFF2-40B4-BE49-F238E27FC236}">
                  <a16:creationId xmlns:a16="http://schemas.microsoft.com/office/drawing/2014/main" id="{C1C92368-7E4C-9725-27C9-8AD6C75E2CF5}"/>
                </a:ext>
              </a:extLst>
            </p:cNvPr>
            <p:cNvSpPr/>
            <p:nvPr/>
          </p:nvSpPr>
          <p:spPr>
            <a:xfrm>
              <a:off x="12252797" y="1491008"/>
              <a:ext cx="953238" cy="439636"/>
            </a:xfrm>
            <a:custGeom>
              <a:avLst/>
              <a:gdLst>
                <a:gd name="connsiteX0" fmla="*/ -1606 w 953238"/>
                <a:gd name="connsiteY0" fmla="*/ -285 h 439636"/>
                <a:gd name="connsiteX1" fmla="*/ 7090 w 953238"/>
                <a:gd name="connsiteY1" fmla="*/ 2981 h 439636"/>
                <a:gd name="connsiteX2" fmla="*/ 40533 w 953238"/>
                <a:gd name="connsiteY2" fmla="*/ 18542 h 439636"/>
                <a:gd name="connsiteX3" fmla="*/ 83675 w 953238"/>
                <a:gd name="connsiteY3" fmla="*/ 30857 h 439636"/>
                <a:gd name="connsiteX4" fmla="*/ 115997 w 953238"/>
                <a:gd name="connsiteY4" fmla="*/ 34516 h 439636"/>
                <a:gd name="connsiteX5" fmla="*/ 145663 w 953238"/>
                <a:gd name="connsiteY5" fmla="*/ 36051 h 439636"/>
                <a:gd name="connsiteX6" fmla="*/ 177139 w 953238"/>
                <a:gd name="connsiteY6" fmla="*/ 63179 h 439636"/>
                <a:gd name="connsiteX7" fmla="*/ 180936 w 953238"/>
                <a:gd name="connsiteY7" fmla="*/ 82301 h 439636"/>
                <a:gd name="connsiteX8" fmla="*/ 188805 w 953238"/>
                <a:gd name="connsiteY8" fmla="*/ 92354 h 439636"/>
                <a:gd name="connsiteX9" fmla="*/ 230393 w 953238"/>
                <a:gd name="connsiteY9" fmla="*/ 90583 h 439636"/>
                <a:gd name="connsiteX10" fmla="*/ 234957 w 953238"/>
                <a:gd name="connsiteY10" fmla="*/ 88340 h 439636"/>
                <a:gd name="connsiteX11" fmla="*/ 240504 w 953238"/>
                <a:gd name="connsiteY11" fmla="*/ 91842 h 439636"/>
                <a:gd name="connsiteX12" fmla="*/ 248236 w 953238"/>
                <a:gd name="connsiteY12" fmla="*/ 149129 h 439636"/>
                <a:gd name="connsiteX13" fmla="*/ 256656 w 953238"/>
                <a:gd name="connsiteY13" fmla="*/ 182120 h 439636"/>
                <a:gd name="connsiteX14" fmla="*/ 271233 w 953238"/>
                <a:gd name="connsiteY14" fmla="*/ 230691 h 439636"/>
                <a:gd name="connsiteX15" fmla="*/ 302709 w 953238"/>
                <a:gd name="connsiteY15" fmla="*/ 284200 h 439636"/>
                <a:gd name="connsiteX16" fmla="*/ 314965 w 953238"/>
                <a:gd name="connsiteY16" fmla="*/ 297578 h 439636"/>
                <a:gd name="connsiteX17" fmla="*/ 317346 w 953238"/>
                <a:gd name="connsiteY17" fmla="*/ 306135 h 439636"/>
                <a:gd name="connsiteX18" fmla="*/ 322480 w 953238"/>
                <a:gd name="connsiteY18" fmla="*/ 328326 h 439636"/>
                <a:gd name="connsiteX19" fmla="*/ 328913 w 953238"/>
                <a:gd name="connsiteY19" fmla="*/ 339578 h 439636"/>
                <a:gd name="connsiteX20" fmla="*/ 351674 w 953238"/>
                <a:gd name="connsiteY20" fmla="*/ 351500 h 439636"/>
                <a:gd name="connsiteX21" fmla="*/ 387399 w 953238"/>
                <a:gd name="connsiteY21" fmla="*/ 360923 h 439636"/>
                <a:gd name="connsiteX22" fmla="*/ 419564 w 953238"/>
                <a:gd name="connsiteY22" fmla="*/ 365468 h 439636"/>
                <a:gd name="connsiteX23" fmla="*/ 464575 w 953238"/>
                <a:gd name="connsiteY23" fmla="*/ 366727 h 439636"/>
                <a:gd name="connsiteX24" fmla="*/ 499179 w 953238"/>
                <a:gd name="connsiteY24" fmla="*/ 364051 h 439636"/>
                <a:gd name="connsiteX25" fmla="*/ 510235 w 953238"/>
                <a:gd name="connsiteY25" fmla="*/ 364051 h 439636"/>
                <a:gd name="connsiteX26" fmla="*/ 508267 w 953238"/>
                <a:gd name="connsiteY26" fmla="*/ 371743 h 439636"/>
                <a:gd name="connsiteX27" fmla="*/ 512891 w 953238"/>
                <a:gd name="connsiteY27" fmla="*/ 428794 h 439636"/>
                <a:gd name="connsiteX28" fmla="*/ 522156 w 953238"/>
                <a:gd name="connsiteY28" fmla="*/ 430525 h 439636"/>
                <a:gd name="connsiteX29" fmla="*/ 537088 w 953238"/>
                <a:gd name="connsiteY29" fmla="*/ 427790 h 439636"/>
                <a:gd name="connsiteX30" fmla="*/ 580367 w 953238"/>
                <a:gd name="connsiteY30" fmla="*/ 419292 h 439636"/>
                <a:gd name="connsiteX31" fmla="*/ 621680 w 953238"/>
                <a:gd name="connsiteY31" fmla="*/ 403554 h 439636"/>
                <a:gd name="connsiteX32" fmla="*/ 629765 w 953238"/>
                <a:gd name="connsiteY32" fmla="*/ 394563 h 439636"/>
                <a:gd name="connsiteX33" fmla="*/ 639365 w 953238"/>
                <a:gd name="connsiteY33" fmla="*/ 386852 h 439636"/>
                <a:gd name="connsiteX34" fmla="*/ 650146 w 953238"/>
                <a:gd name="connsiteY34" fmla="*/ 375442 h 439636"/>
                <a:gd name="connsiteX35" fmla="*/ 677687 w 953238"/>
                <a:gd name="connsiteY35" fmla="*/ 341861 h 439636"/>
                <a:gd name="connsiteX36" fmla="*/ 688193 w 953238"/>
                <a:gd name="connsiteY36" fmla="*/ 323624 h 439636"/>
                <a:gd name="connsiteX37" fmla="*/ 696868 w 953238"/>
                <a:gd name="connsiteY37" fmla="*/ 309657 h 439636"/>
                <a:gd name="connsiteX38" fmla="*/ 702180 w 953238"/>
                <a:gd name="connsiteY38" fmla="*/ 296653 h 439636"/>
                <a:gd name="connsiteX39" fmla="*/ 707905 w 953238"/>
                <a:gd name="connsiteY39" fmla="*/ 281348 h 439636"/>
                <a:gd name="connsiteX40" fmla="*/ 712528 w 953238"/>
                <a:gd name="connsiteY40" fmla="*/ 267223 h 439636"/>
                <a:gd name="connsiteX41" fmla="*/ 716718 w 953238"/>
                <a:gd name="connsiteY41" fmla="*/ 252036 h 439636"/>
                <a:gd name="connsiteX42" fmla="*/ 719531 w 953238"/>
                <a:gd name="connsiteY42" fmla="*/ 238127 h 439636"/>
                <a:gd name="connsiteX43" fmla="*/ 722364 w 953238"/>
                <a:gd name="connsiteY43" fmla="*/ 219773 h 439636"/>
                <a:gd name="connsiteX44" fmla="*/ 723466 w 953238"/>
                <a:gd name="connsiteY44" fmla="*/ 207163 h 439636"/>
                <a:gd name="connsiteX45" fmla="*/ 722856 w 953238"/>
                <a:gd name="connsiteY45" fmla="*/ 203602 h 439636"/>
                <a:gd name="connsiteX46" fmla="*/ 725472 w 953238"/>
                <a:gd name="connsiteY46" fmla="*/ 162860 h 439636"/>
                <a:gd name="connsiteX47" fmla="*/ 725197 w 953238"/>
                <a:gd name="connsiteY47" fmla="*/ 150722 h 439636"/>
                <a:gd name="connsiteX48" fmla="*/ 724371 w 953238"/>
                <a:gd name="connsiteY48" fmla="*/ 147181 h 439636"/>
                <a:gd name="connsiteX49" fmla="*/ 722836 w 953238"/>
                <a:gd name="connsiteY49" fmla="*/ 107541 h 439636"/>
                <a:gd name="connsiteX50" fmla="*/ 720357 w 953238"/>
                <a:gd name="connsiteY50" fmla="*/ 75848 h 439636"/>
                <a:gd name="connsiteX51" fmla="*/ 722069 w 953238"/>
                <a:gd name="connsiteY51" fmla="*/ 52792 h 439636"/>
                <a:gd name="connsiteX52" fmla="*/ 734285 w 953238"/>
                <a:gd name="connsiteY52" fmla="*/ 41638 h 439636"/>
                <a:gd name="connsiteX53" fmla="*/ 759644 w 953238"/>
                <a:gd name="connsiteY53" fmla="*/ 39985 h 439636"/>
                <a:gd name="connsiteX54" fmla="*/ 765329 w 953238"/>
                <a:gd name="connsiteY54" fmla="*/ 41008 h 439636"/>
                <a:gd name="connsiteX55" fmla="*/ 789801 w 953238"/>
                <a:gd name="connsiteY55" fmla="*/ 42208 h 439636"/>
                <a:gd name="connsiteX56" fmla="*/ 811953 w 953238"/>
                <a:gd name="connsiteY56" fmla="*/ 49172 h 439636"/>
                <a:gd name="connsiteX57" fmla="*/ 816320 w 953238"/>
                <a:gd name="connsiteY57" fmla="*/ 52084 h 439636"/>
                <a:gd name="connsiteX58" fmla="*/ 817776 w 953238"/>
                <a:gd name="connsiteY58" fmla="*/ 53540 h 439636"/>
                <a:gd name="connsiteX59" fmla="*/ 820687 w 953238"/>
                <a:gd name="connsiteY59" fmla="*/ 53540 h 439636"/>
                <a:gd name="connsiteX60" fmla="*/ 819566 w 953238"/>
                <a:gd name="connsiteY60" fmla="*/ 62156 h 439636"/>
                <a:gd name="connsiteX61" fmla="*/ 819743 w 953238"/>
                <a:gd name="connsiteY61" fmla="*/ 76065 h 439636"/>
                <a:gd name="connsiteX62" fmla="*/ 822065 w 953238"/>
                <a:gd name="connsiteY62" fmla="*/ 84130 h 439636"/>
                <a:gd name="connsiteX63" fmla="*/ 821376 w 953238"/>
                <a:gd name="connsiteY63" fmla="*/ 87022 h 439636"/>
                <a:gd name="connsiteX64" fmla="*/ 821376 w 953238"/>
                <a:gd name="connsiteY64" fmla="*/ 89836 h 439636"/>
                <a:gd name="connsiteX65" fmla="*/ 822084 w 953238"/>
                <a:gd name="connsiteY65" fmla="*/ 92649 h 439636"/>
                <a:gd name="connsiteX66" fmla="*/ 820786 w 953238"/>
                <a:gd name="connsiteY66" fmla="*/ 103567 h 439636"/>
                <a:gd name="connsiteX67" fmla="*/ 819940 w 953238"/>
                <a:gd name="connsiteY67" fmla="*/ 106360 h 439636"/>
                <a:gd name="connsiteX68" fmla="*/ 820078 w 953238"/>
                <a:gd name="connsiteY68" fmla="*/ 109252 h 439636"/>
                <a:gd name="connsiteX69" fmla="*/ 820864 w 953238"/>
                <a:gd name="connsiteY69" fmla="*/ 112341 h 439636"/>
                <a:gd name="connsiteX70" fmla="*/ 820864 w 953238"/>
                <a:gd name="connsiteY70" fmla="*/ 142283 h 439636"/>
                <a:gd name="connsiteX71" fmla="*/ 820097 w 953238"/>
                <a:gd name="connsiteY71" fmla="*/ 145430 h 439636"/>
                <a:gd name="connsiteX72" fmla="*/ 819861 w 953238"/>
                <a:gd name="connsiteY72" fmla="*/ 150368 h 439636"/>
                <a:gd name="connsiteX73" fmla="*/ 820845 w 953238"/>
                <a:gd name="connsiteY73" fmla="*/ 153220 h 439636"/>
                <a:gd name="connsiteX74" fmla="*/ 821986 w 953238"/>
                <a:gd name="connsiteY74" fmla="*/ 162663 h 439636"/>
                <a:gd name="connsiteX75" fmla="*/ 821533 w 953238"/>
                <a:gd name="connsiteY75" fmla="*/ 165909 h 439636"/>
                <a:gd name="connsiteX76" fmla="*/ 824405 w 953238"/>
                <a:gd name="connsiteY76" fmla="*/ 191484 h 439636"/>
                <a:gd name="connsiteX77" fmla="*/ 825035 w 953238"/>
                <a:gd name="connsiteY77" fmla="*/ 193451 h 439636"/>
                <a:gd name="connsiteX78" fmla="*/ 825507 w 953238"/>
                <a:gd name="connsiteY78" fmla="*/ 194375 h 439636"/>
                <a:gd name="connsiteX79" fmla="*/ 826668 w 953238"/>
                <a:gd name="connsiteY79" fmla="*/ 196146 h 439636"/>
                <a:gd name="connsiteX80" fmla="*/ 829914 w 953238"/>
                <a:gd name="connsiteY80" fmla="*/ 208461 h 439636"/>
                <a:gd name="connsiteX81" fmla="*/ 831743 w 953238"/>
                <a:gd name="connsiteY81" fmla="*/ 217510 h 439636"/>
                <a:gd name="connsiteX82" fmla="*/ 832766 w 953238"/>
                <a:gd name="connsiteY82" fmla="*/ 219222 h 439636"/>
                <a:gd name="connsiteX83" fmla="*/ 833317 w 953238"/>
                <a:gd name="connsiteY83" fmla="*/ 220029 h 439636"/>
                <a:gd name="connsiteX84" fmla="*/ 834458 w 953238"/>
                <a:gd name="connsiteY84" fmla="*/ 221563 h 439636"/>
                <a:gd name="connsiteX85" fmla="*/ 836524 w 953238"/>
                <a:gd name="connsiteY85" fmla="*/ 224710 h 439636"/>
                <a:gd name="connsiteX86" fmla="*/ 837744 w 953238"/>
                <a:gd name="connsiteY86" fmla="*/ 227209 h 439636"/>
                <a:gd name="connsiteX87" fmla="*/ 838629 w 953238"/>
                <a:gd name="connsiteY87" fmla="*/ 230789 h 439636"/>
                <a:gd name="connsiteX88" fmla="*/ 839415 w 953238"/>
                <a:gd name="connsiteY88" fmla="*/ 233504 h 439636"/>
                <a:gd name="connsiteX89" fmla="*/ 841973 w 953238"/>
                <a:gd name="connsiteY89" fmla="*/ 241924 h 439636"/>
                <a:gd name="connsiteX90" fmla="*/ 843311 w 953238"/>
                <a:gd name="connsiteY90" fmla="*/ 243340 h 439636"/>
                <a:gd name="connsiteX91" fmla="*/ 843980 w 953238"/>
                <a:gd name="connsiteY91" fmla="*/ 244029 h 439636"/>
                <a:gd name="connsiteX92" fmla="*/ 845337 w 953238"/>
                <a:gd name="connsiteY92" fmla="*/ 245445 h 439636"/>
                <a:gd name="connsiteX93" fmla="*/ 851495 w 953238"/>
                <a:gd name="connsiteY93" fmla="*/ 258567 h 439636"/>
                <a:gd name="connsiteX94" fmla="*/ 852045 w 953238"/>
                <a:gd name="connsiteY94" fmla="*/ 260200 h 439636"/>
                <a:gd name="connsiteX95" fmla="*/ 852459 w 953238"/>
                <a:gd name="connsiteY95" fmla="*/ 260908 h 439636"/>
                <a:gd name="connsiteX96" fmla="*/ 853639 w 953238"/>
                <a:gd name="connsiteY96" fmla="*/ 262069 h 439636"/>
                <a:gd name="connsiteX97" fmla="*/ 856314 w 953238"/>
                <a:gd name="connsiteY97" fmla="*/ 264134 h 439636"/>
                <a:gd name="connsiteX98" fmla="*/ 857593 w 953238"/>
                <a:gd name="connsiteY98" fmla="*/ 265315 h 439636"/>
                <a:gd name="connsiteX99" fmla="*/ 858242 w 953238"/>
                <a:gd name="connsiteY99" fmla="*/ 265925 h 439636"/>
                <a:gd name="connsiteX100" fmla="*/ 859540 w 953238"/>
                <a:gd name="connsiteY100" fmla="*/ 267184 h 439636"/>
                <a:gd name="connsiteX101" fmla="*/ 860209 w 953238"/>
                <a:gd name="connsiteY101" fmla="*/ 267833 h 439636"/>
                <a:gd name="connsiteX102" fmla="*/ 861469 w 953238"/>
                <a:gd name="connsiteY102" fmla="*/ 269269 h 439636"/>
                <a:gd name="connsiteX103" fmla="*/ 865678 w 953238"/>
                <a:gd name="connsiteY103" fmla="*/ 277846 h 439636"/>
                <a:gd name="connsiteX104" fmla="*/ 867646 w 953238"/>
                <a:gd name="connsiteY104" fmla="*/ 279813 h 439636"/>
                <a:gd name="connsiteX105" fmla="*/ 877069 w 953238"/>
                <a:gd name="connsiteY105" fmla="*/ 286758 h 439636"/>
                <a:gd name="connsiteX106" fmla="*/ 878780 w 953238"/>
                <a:gd name="connsiteY106" fmla="*/ 289119 h 439636"/>
                <a:gd name="connsiteX107" fmla="*/ 883049 w 953238"/>
                <a:gd name="connsiteY107" fmla="*/ 295374 h 439636"/>
                <a:gd name="connsiteX108" fmla="*/ 885017 w 953238"/>
                <a:gd name="connsiteY108" fmla="*/ 297204 h 439636"/>
                <a:gd name="connsiteX109" fmla="*/ 890800 w 953238"/>
                <a:gd name="connsiteY109" fmla="*/ 299997 h 439636"/>
                <a:gd name="connsiteX110" fmla="*/ 893102 w 953238"/>
                <a:gd name="connsiteY110" fmla="*/ 301532 h 439636"/>
                <a:gd name="connsiteX111" fmla="*/ 897607 w 953238"/>
                <a:gd name="connsiteY111" fmla="*/ 305997 h 439636"/>
                <a:gd name="connsiteX112" fmla="*/ 899161 w 953238"/>
                <a:gd name="connsiteY112" fmla="*/ 308161 h 439636"/>
                <a:gd name="connsiteX113" fmla="*/ 901915 w 953238"/>
                <a:gd name="connsiteY113" fmla="*/ 311427 h 439636"/>
                <a:gd name="connsiteX114" fmla="*/ 904001 w 953238"/>
                <a:gd name="connsiteY114" fmla="*/ 312607 h 439636"/>
                <a:gd name="connsiteX115" fmla="*/ 909096 w 953238"/>
                <a:gd name="connsiteY115" fmla="*/ 313335 h 439636"/>
                <a:gd name="connsiteX116" fmla="*/ 911535 w 953238"/>
                <a:gd name="connsiteY116" fmla="*/ 314417 h 439636"/>
                <a:gd name="connsiteX117" fmla="*/ 914486 w 953238"/>
                <a:gd name="connsiteY117" fmla="*/ 316385 h 439636"/>
                <a:gd name="connsiteX118" fmla="*/ 916453 w 953238"/>
                <a:gd name="connsiteY118" fmla="*/ 318155 h 439636"/>
                <a:gd name="connsiteX119" fmla="*/ 918853 w 953238"/>
                <a:gd name="connsiteY119" fmla="*/ 320437 h 439636"/>
                <a:gd name="connsiteX120" fmla="*/ 920958 w 953238"/>
                <a:gd name="connsiteY120" fmla="*/ 321440 h 439636"/>
                <a:gd name="connsiteX121" fmla="*/ 924086 w 953238"/>
                <a:gd name="connsiteY121" fmla="*/ 322149 h 439636"/>
                <a:gd name="connsiteX122" fmla="*/ 926368 w 953238"/>
                <a:gd name="connsiteY122" fmla="*/ 322936 h 439636"/>
                <a:gd name="connsiteX123" fmla="*/ 928690 w 953238"/>
                <a:gd name="connsiteY123" fmla="*/ 323663 h 439636"/>
                <a:gd name="connsiteX124" fmla="*/ 931011 w 953238"/>
                <a:gd name="connsiteY124" fmla="*/ 324313 h 439636"/>
                <a:gd name="connsiteX125" fmla="*/ 932664 w 953238"/>
                <a:gd name="connsiteY125" fmla="*/ 324313 h 439636"/>
                <a:gd name="connsiteX126" fmla="*/ 936047 w 953238"/>
                <a:gd name="connsiteY126" fmla="*/ 324450 h 439636"/>
                <a:gd name="connsiteX127" fmla="*/ 939018 w 953238"/>
                <a:gd name="connsiteY127" fmla="*/ 325769 h 439636"/>
                <a:gd name="connsiteX128" fmla="*/ 940493 w 953238"/>
                <a:gd name="connsiteY128" fmla="*/ 326516 h 439636"/>
                <a:gd name="connsiteX129" fmla="*/ 941870 w 953238"/>
                <a:gd name="connsiteY129" fmla="*/ 325729 h 439636"/>
                <a:gd name="connsiteX130" fmla="*/ 944310 w 953238"/>
                <a:gd name="connsiteY130" fmla="*/ 324785 h 439636"/>
                <a:gd name="connsiteX131" fmla="*/ 948126 w 953238"/>
                <a:gd name="connsiteY131" fmla="*/ 325198 h 439636"/>
                <a:gd name="connsiteX132" fmla="*/ 950703 w 953238"/>
                <a:gd name="connsiteY132" fmla="*/ 327047 h 439636"/>
                <a:gd name="connsiteX133" fmla="*/ 950703 w 953238"/>
                <a:gd name="connsiteY133" fmla="*/ 332142 h 439636"/>
                <a:gd name="connsiteX134" fmla="*/ 876695 w 953238"/>
                <a:gd name="connsiteY134" fmla="*/ 304935 h 439636"/>
                <a:gd name="connsiteX135" fmla="*/ 864262 w 953238"/>
                <a:gd name="connsiteY135" fmla="*/ 293919 h 439636"/>
                <a:gd name="connsiteX136" fmla="*/ 836721 w 953238"/>
                <a:gd name="connsiteY136" fmla="*/ 256029 h 439636"/>
                <a:gd name="connsiteX137" fmla="*/ 813821 w 953238"/>
                <a:gd name="connsiteY137" fmla="*/ 183477 h 439636"/>
                <a:gd name="connsiteX138" fmla="*/ 806720 w 953238"/>
                <a:gd name="connsiteY138" fmla="*/ 130164 h 439636"/>
                <a:gd name="connsiteX139" fmla="*/ 809985 w 953238"/>
                <a:gd name="connsiteY139" fmla="*/ 73488 h 439636"/>
                <a:gd name="connsiteX140" fmla="*/ 811323 w 953238"/>
                <a:gd name="connsiteY140" fmla="*/ 56786 h 439636"/>
                <a:gd name="connsiteX141" fmla="*/ 807054 w 953238"/>
                <a:gd name="connsiteY141" fmla="*/ 51631 h 439636"/>
                <a:gd name="connsiteX142" fmla="*/ 791061 w 953238"/>
                <a:gd name="connsiteY142" fmla="*/ 51022 h 439636"/>
                <a:gd name="connsiteX143" fmla="*/ 775814 w 953238"/>
                <a:gd name="connsiteY143" fmla="*/ 50117 h 439636"/>
                <a:gd name="connsiteX144" fmla="*/ 749689 w 953238"/>
                <a:gd name="connsiteY144" fmla="*/ 49133 h 439636"/>
                <a:gd name="connsiteX145" fmla="*/ 742922 w 953238"/>
                <a:gd name="connsiteY145" fmla="*/ 49723 h 439636"/>
                <a:gd name="connsiteX146" fmla="*/ 737827 w 953238"/>
                <a:gd name="connsiteY146" fmla="*/ 49566 h 439636"/>
                <a:gd name="connsiteX147" fmla="*/ 737079 w 953238"/>
                <a:gd name="connsiteY147" fmla="*/ 49782 h 439636"/>
                <a:gd name="connsiteX148" fmla="*/ 735682 w 953238"/>
                <a:gd name="connsiteY148" fmla="*/ 50254 h 439636"/>
                <a:gd name="connsiteX149" fmla="*/ 734482 w 953238"/>
                <a:gd name="connsiteY149" fmla="*/ 51041 h 439636"/>
                <a:gd name="connsiteX150" fmla="*/ 734049 w 953238"/>
                <a:gd name="connsiteY150" fmla="*/ 51612 h 439636"/>
                <a:gd name="connsiteX151" fmla="*/ 733499 w 953238"/>
                <a:gd name="connsiteY151" fmla="*/ 53815 h 439636"/>
                <a:gd name="connsiteX152" fmla="*/ 733499 w 953238"/>
                <a:gd name="connsiteY152" fmla="*/ 56471 h 439636"/>
                <a:gd name="connsiteX153" fmla="*/ 733499 w 953238"/>
                <a:gd name="connsiteY153" fmla="*/ 62373 h 439636"/>
                <a:gd name="connsiteX154" fmla="*/ 733499 w 953238"/>
                <a:gd name="connsiteY154" fmla="*/ 67625 h 439636"/>
                <a:gd name="connsiteX155" fmla="*/ 734305 w 953238"/>
                <a:gd name="connsiteY155" fmla="*/ 78150 h 439636"/>
                <a:gd name="connsiteX156" fmla="*/ 734797 w 953238"/>
                <a:gd name="connsiteY156" fmla="*/ 80235 h 439636"/>
                <a:gd name="connsiteX157" fmla="*/ 734994 w 953238"/>
                <a:gd name="connsiteY157" fmla="*/ 84543 h 439636"/>
                <a:gd name="connsiteX158" fmla="*/ 736213 w 953238"/>
                <a:gd name="connsiteY158" fmla="*/ 94380 h 439636"/>
                <a:gd name="connsiteX159" fmla="*/ 736371 w 953238"/>
                <a:gd name="connsiteY159" fmla="*/ 96721 h 439636"/>
                <a:gd name="connsiteX160" fmla="*/ 737787 w 953238"/>
                <a:gd name="connsiteY160" fmla="*/ 110098 h 439636"/>
                <a:gd name="connsiteX161" fmla="*/ 740915 w 953238"/>
                <a:gd name="connsiteY161" fmla="*/ 167955 h 439636"/>
                <a:gd name="connsiteX162" fmla="*/ 736548 w 953238"/>
                <a:gd name="connsiteY162" fmla="*/ 215346 h 439636"/>
                <a:gd name="connsiteX163" fmla="*/ 735112 w 953238"/>
                <a:gd name="connsiteY163" fmla="*/ 222448 h 439636"/>
                <a:gd name="connsiteX164" fmla="*/ 708927 w 953238"/>
                <a:gd name="connsiteY164" fmla="*/ 314909 h 439636"/>
                <a:gd name="connsiteX165" fmla="*/ 698009 w 953238"/>
                <a:gd name="connsiteY165" fmla="*/ 336097 h 439636"/>
                <a:gd name="connsiteX166" fmla="*/ 696790 w 953238"/>
                <a:gd name="connsiteY166" fmla="*/ 337906 h 439636"/>
                <a:gd name="connsiteX167" fmla="*/ 581017 w 953238"/>
                <a:gd name="connsiteY167" fmla="*/ 420826 h 439636"/>
                <a:gd name="connsiteX168" fmla="*/ 460306 w 953238"/>
                <a:gd name="connsiteY168" fmla="*/ 439318 h 439636"/>
                <a:gd name="connsiteX169" fmla="*/ 333713 w 953238"/>
                <a:gd name="connsiteY169" fmla="*/ 419902 h 439636"/>
                <a:gd name="connsiteX170" fmla="*/ 330959 w 953238"/>
                <a:gd name="connsiteY170" fmla="*/ 418957 h 439636"/>
                <a:gd name="connsiteX171" fmla="*/ 258682 w 953238"/>
                <a:gd name="connsiteY171" fmla="*/ 380576 h 439636"/>
                <a:gd name="connsiteX172" fmla="*/ 250813 w 953238"/>
                <a:gd name="connsiteY172" fmla="*/ 374064 h 439636"/>
                <a:gd name="connsiteX173" fmla="*/ 205763 w 953238"/>
                <a:gd name="connsiteY173" fmla="*/ 311801 h 439636"/>
                <a:gd name="connsiteX174" fmla="*/ 201553 w 953238"/>
                <a:gd name="connsiteY174" fmla="*/ 303322 h 439636"/>
                <a:gd name="connsiteX175" fmla="*/ 201238 w 953238"/>
                <a:gd name="connsiteY175" fmla="*/ 297165 h 439636"/>
                <a:gd name="connsiteX176" fmla="*/ 202064 w 953238"/>
                <a:gd name="connsiteY176" fmla="*/ 288666 h 439636"/>
                <a:gd name="connsiteX177" fmla="*/ 192995 w 953238"/>
                <a:gd name="connsiteY177" fmla="*/ 218730 h 439636"/>
                <a:gd name="connsiteX178" fmla="*/ 184595 w 953238"/>
                <a:gd name="connsiteY178" fmla="*/ 123731 h 439636"/>
                <a:gd name="connsiteX179" fmla="*/ 176943 w 953238"/>
                <a:gd name="connsiteY179" fmla="*/ 69671 h 439636"/>
                <a:gd name="connsiteX180" fmla="*/ 139722 w 953238"/>
                <a:gd name="connsiteY180" fmla="*/ 37231 h 439636"/>
                <a:gd name="connsiteX181" fmla="*/ 115013 w 953238"/>
                <a:gd name="connsiteY181" fmla="*/ 36464 h 439636"/>
                <a:gd name="connsiteX182" fmla="*/ 64770 w 953238"/>
                <a:gd name="connsiteY182" fmla="*/ 28595 h 439636"/>
                <a:gd name="connsiteX183" fmla="*/ 1208 w 953238"/>
                <a:gd name="connsiteY183" fmla="*/ 1860 h 439636"/>
                <a:gd name="connsiteX184" fmla="*/ -1606 w 953238"/>
                <a:gd name="connsiteY184" fmla="*/ -285 h 43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953238" h="439636">
                  <a:moveTo>
                    <a:pt x="-1606" y="-285"/>
                  </a:moveTo>
                  <a:cubicBezTo>
                    <a:pt x="1798" y="-579"/>
                    <a:pt x="4493" y="1348"/>
                    <a:pt x="7090" y="2981"/>
                  </a:cubicBezTo>
                  <a:cubicBezTo>
                    <a:pt x="17615" y="9611"/>
                    <a:pt x="29123" y="14057"/>
                    <a:pt x="40533" y="18542"/>
                  </a:cubicBezTo>
                  <a:cubicBezTo>
                    <a:pt x="54461" y="24090"/>
                    <a:pt x="68921" y="28201"/>
                    <a:pt x="83675" y="30857"/>
                  </a:cubicBezTo>
                  <a:cubicBezTo>
                    <a:pt x="94357" y="32726"/>
                    <a:pt x="104980" y="35244"/>
                    <a:pt x="115997" y="34516"/>
                  </a:cubicBezTo>
                  <a:cubicBezTo>
                    <a:pt x="125912" y="33965"/>
                    <a:pt x="135866" y="34497"/>
                    <a:pt x="145663" y="36051"/>
                  </a:cubicBezTo>
                  <a:cubicBezTo>
                    <a:pt x="158529" y="38018"/>
                    <a:pt x="173716" y="46772"/>
                    <a:pt x="177139" y="63179"/>
                  </a:cubicBezTo>
                  <a:cubicBezTo>
                    <a:pt x="178516" y="69534"/>
                    <a:pt x="180523" y="75770"/>
                    <a:pt x="180936" y="82301"/>
                  </a:cubicBezTo>
                  <a:cubicBezTo>
                    <a:pt x="181034" y="87022"/>
                    <a:pt x="184241" y="91114"/>
                    <a:pt x="188805" y="92354"/>
                  </a:cubicBezTo>
                  <a:cubicBezTo>
                    <a:pt x="202320" y="97567"/>
                    <a:pt x="217389" y="96937"/>
                    <a:pt x="230393" y="90583"/>
                  </a:cubicBezTo>
                  <a:cubicBezTo>
                    <a:pt x="231908" y="89855"/>
                    <a:pt x="233403" y="88989"/>
                    <a:pt x="234957" y="88340"/>
                  </a:cubicBezTo>
                  <a:cubicBezTo>
                    <a:pt x="238891" y="86708"/>
                    <a:pt x="240367" y="87475"/>
                    <a:pt x="240504" y="91842"/>
                  </a:cubicBezTo>
                  <a:cubicBezTo>
                    <a:pt x="241114" y="111220"/>
                    <a:pt x="245187" y="130125"/>
                    <a:pt x="248236" y="149129"/>
                  </a:cubicBezTo>
                  <a:cubicBezTo>
                    <a:pt x="250026" y="160283"/>
                    <a:pt x="253803" y="171122"/>
                    <a:pt x="256656" y="182120"/>
                  </a:cubicBezTo>
                  <a:cubicBezTo>
                    <a:pt x="260905" y="198487"/>
                    <a:pt x="264662" y="215012"/>
                    <a:pt x="271233" y="230691"/>
                  </a:cubicBezTo>
                  <a:cubicBezTo>
                    <a:pt x="279299" y="249970"/>
                    <a:pt x="288938" y="268246"/>
                    <a:pt x="302709" y="284200"/>
                  </a:cubicBezTo>
                  <a:cubicBezTo>
                    <a:pt x="306644" y="288784"/>
                    <a:pt x="310578" y="293387"/>
                    <a:pt x="314965" y="297578"/>
                  </a:cubicBezTo>
                  <a:cubicBezTo>
                    <a:pt x="317444" y="299663"/>
                    <a:pt x="318388" y="303066"/>
                    <a:pt x="317346" y="306135"/>
                  </a:cubicBezTo>
                  <a:cubicBezTo>
                    <a:pt x="314572" y="314614"/>
                    <a:pt x="316873" y="321972"/>
                    <a:pt x="322480" y="328326"/>
                  </a:cubicBezTo>
                  <a:cubicBezTo>
                    <a:pt x="325451" y="331690"/>
                    <a:pt x="326080" y="336077"/>
                    <a:pt x="328913" y="339578"/>
                  </a:cubicBezTo>
                  <a:cubicBezTo>
                    <a:pt x="334933" y="346956"/>
                    <a:pt x="343372" y="349120"/>
                    <a:pt x="351674" y="351500"/>
                  </a:cubicBezTo>
                  <a:cubicBezTo>
                    <a:pt x="363478" y="354903"/>
                    <a:pt x="375281" y="358523"/>
                    <a:pt x="387399" y="360923"/>
                  </a:cubicBezTo>
                  <a:cubicBezTo>
                    <a:pt x="398042" y="363048"/>
                    <a:pt x="408843" y="363953"/>
                    <a:pt x="419564" y="365468"/>
                  </a:cubicBezTo>
                  <a:cubicBezTo>
                    <a:pt x="434574" y="367612"/>
                    <a:pt x="449584" y="366314"/>
                    <a:pt x="464575" y="366727"/>
                  </a:cubicBezTo>
                  <a:cubicBezTo>
                    <a:pt x="476162" y="366805"/>
                    <a:pt x="487749" y="365920"/>
                    <a:pt x="499179" y="364051"/>
                  </a:cubicBezTo>
                  <a:cubicBezTo>
                    <a:pt x="502858" y="363795"/>
                    <a:pt x="506556" y="363795"/>
                    <a:pt x="510235" y="364051"/>
                  </a:cubicBezTo>
                  <a:cubicBezTo>
                    <a:pt x="510825" y="367140"/>
                    <a:pt x="509113" y="369501"/>
                    <a:pt x="508267" y="371743"/>
                  </a:cubicBezTo>
                  <a:cubicBezTo>
                    <a:pt x="500438" y="390373"/>
                    <a:pt x="502169" y="411659"/>
                    <a:pt x="512891" y="428794"/>
                  </a:cubicBezTo>
                  <a:cubicBezTo>
                    <a:pt x="515271" y="432453"/>
                    <a:pt x="519048" y="431135"/>
                    <a:pt x="522156" y="430525"/>
                  </a:cubicBezTo>
                  <a:cubicBezTo>
                    <a:pt x="527134" y="429561"/>
                    <a:pt x="532170" y="428872"/>
                    <a:pt x="537088" y="427790"/>
                  </a:cubicBezTo>
                  <a:cubicBezTo>
                    <a:pt x="551449" y="424643"/>
                    <a:pt x="566125" y="423069"/>
                    <a:pt x="580367" y="419292"/>
                  </a:cubicBezTo>
                  <a:cubicBezTo>
                    <a:pt x="594709" y="415711"/>
                    <a:pt x="608578" y="410439"/>
                    <a:pt x="621680" y="403554"/>
                  </a:cubicBezTo>
                  <a:cubicBezTo>
                    <a:pt x="625201" y="401586"/>
                    <a:pt x="630336" y="400465"/>
                    <a:pt x="629765" y="394563"/>
                  </a:cubicBezTo>
                  <a:cubicBezTo>
                    <a:pt x="632559" y="391514"/>
                    <a:pt x="635785" y="388917"/>
                    <a:pt x="639365" y="386852"/>
                  </a:cubicBezTo>
                  <a:cubicBezTo>
                    <a:pt x="643989" y="383881"/>
                    <a:pt x="646526" y="378983"/>
                    <a:pt x="650146" y="375442"/>
                  </a:cubicBezTo>
                  <a:cubicBezTo>
                    <a:pt x="660415" y="365035"/>
                    <a:pt x="668835" y="353369"/>
                    <a:pt x="677687" y="341861"/>
                  </a:cubicBezTo>
                  <a:cubicBezTo>
                    <a:pt x="682094" y="336116"/>
                    <a:pt x="687779" y="331867"/>
                    <a:pt x="688193" y="323624"/>
                  </a:cubicBezTo>
                  <a:cubicBezTo>
                    <a:pt x="688468" y="317860"/>
                    <a:pt x="693111" y="313788"/>
                    <a:pt x="696868" y="309657"/>
                  </a:cubicBezTo>
                  <a:cubicBezTo>
                    <a:pt x="700626" y="305525"/>
                    <a:pt x="702573" y="301925"/>
                    <a:pt x="702180" y="296653"/>
                  </a:cubicBezTo>
                  <a:cubicBezTo>
                    <a:pt x="701747" y="290751"/>
                    <a:pt x="704344" y="285794"/>
                    <a:pt x="707905" y="281348"/>
                  </a:cubicBezTo>
                  <a:cubicBezTo>
                    <a:pt x="711288" y="277453"/>
                    <a:pt x="712960" y="272357"/>
                    <a:pt x="712528" y="267223"/>
                  </a:cubicBezTo>
                  <a:cubicBezTo>
                    <a:pt x="712213" y="261833"/>
                    <a:pt x="713688" y="256501"/>
                    <a:pt x="716718" y="252036"/>
                  </a:cubicBezTo>
                  <a:cubicBezTo>
                    <a:pt x="719452" y="247944"/>
                    <a:pt x="720456" y="242947"/>
                    <a:pt x="719531" y="238127"/>
                  </a:cubicBezTo>
                  <a:cubicBezTo>
                    <a:pt x="718331" y="231871"/>
                    <a:pt x="719315" y="225379"/>
                    <a:pt x="722364" y="219773"/>
                  </a:cubicBezTo>
                  <a:cubicBezTo>
                    <a:pt x="724587" y="215937"/>
                    <a:pt x="725000" y="211314"/>
                    <a:pt x="723466" y="207163"/>
                  </a:cubicBezTo>
                  <a:cubicBezTo>
                    <a:pt x="722934" y="206061"/>
                    <a:pt x="722718" y="204821"/>
                    <a:pt x="722856" y="203602"/>
                  </a:cubicBezTo>
                  <a:cubicBezTo>
                    <a:pt x="726594" y="190185"/>
                    <a:pt x="723682" y="176355"/>
                    <a:pt x="725472" y="162860"/>
                  </a:cubicBezTo>
                  <a:cubicBezTo>
                    <a:pt x="726023" y="158709"/>
                    <a:pt x="726830" y="154735"/>
                    <a:pt x="725197" y="150722"/>
                  </a:cubicBezTo>
                  <a:cubicBezTo>
                    <a:pt x="724626" y="149620"/>
                    <a:pt x="724351" y="148420"/>
                    <a:pt x="724371" y="147181"/>
                  </a:cubicBezTo>
                  <a:cubicBezTo>
                    <a:pt x="725964" y="133902"/>
                    <a:pt x="723210" y="120761"/>
                    <a:pt x="722836" y="107541"/>
                  </a:cubicBezTo>
                  <a:cubicBezTo>
                    <a:pt x="722580" y="96937"/>
                    <a:pt x="721754" y="86353"/>
                    <a:pt x="720357" y="75848"/>
                  </a:cubicBezTo>
                  <a:cubicBezTo>
                    <a:pt x="719531" y="68117"/>
                    <a:pt x="720121" y="60307"/>
                    <a:pt x="722069" y="52792"/>
                  </a:cubicBezTo>
                  <a:cubicBezTo>
                    <a:pt x="723426" y="46890"/>
                    <a:pt x="728285" y="42444"/>
                    <a:pt x="734285" y="41638"/>
                  </a:cubicBezTo>
                  <a:cubicBezTo>
                    <a:pt x="742646" y="40103"/>
                    <a:pt x="751165" y="39533"/>
                    <a:pt x="759644" y="39985"/>
                  </a:cubicBezTo>
                  <a:cubicBezTo>
                    <a:pt x="761591" y="39926"/>
                    <a:pt x="763519" y="40261"/>
                    <a:pt x="765329" y="41008"/>
                  </a:cubicBezTo>
                  <a:cubicBezTo>
                    <a:pt x="772903" y="45021"/>
                    <a:pt x="781873" y="45454"/>
                    <a:pt x="789801" y="42208"/>
                  </a:cubicBezTo>
                  <a:cubicBezTo>
                    <a:pt x="798398" y="39120"/>
                    <a:pt x="805952" y="42444"/>
                    <a:pt x="811953" y="49172"/>
                  </a:cubicBezTo>
                  <a:cubicBezTo>
                    <a:pt x="812976" y="50805"/>
                    <a:pt x="814785" y="51140"/>
                    <a:pt x="816320" y="52084"/>
                  </a:cubicBezTo>
                  <a:cubicBezTo>
                    <a:pt x="816753" y="52635"/>
                    <a:pt x="817343" y="53028"/>
                    <a:pt x="817776" y="53540"/>
                  </a:cubicBezTo>
                  <a:lnTo>
                    <a:pt x="820687" y="53540"/>
                  </a:lnTo>
                  <a:cubicBezTo>
                    <a:pt x="822969" y="56766"/>
                    <a:pt x="821218" y="59540"/>
                    <a:pt x="819566" y="62156"/>
                  </a:cubicBezTo>
                  <a:cubicBezTo>
                    <a:pt x="816517" y="66897"/>
                    <a:pt x="816123" y="71383"/>
                    <a:pt x="819743" y="76065"/>
                  </a:cubicBezTo>
                  <a:cubicBezTo>
                    <a:pt x="821612" y="78307"/>
                    <a:pt x="822458" y="81239"/>
                    <a:pt x="822065" y="84130"/>
                  </a:cubicBezTo>
                  <a:cubicBezTo>
                    <a:pt x="821887" y="85114"/>
                    <a:pt x="821652" y="86078"/>
                    <a:pt x="821376" y="87022"/>
                  </a:cubicBezTo>
                  <a:cubicBezTo>
                    <a:pt x="821238" y="87947"/>
                    <a:pt x="821238" y="88911"/>
                    <a:pt x="821376" y="89836"/>
                  </a:cubicBezTo>
                  <a:cubicBezTo>
                    <a:pt x="821592" y="90780"/>
                    <a:pt x="821868" y="91803"/>
                    <a:pt x="822084" y="92649"/>
                  </a:cubicBezTo>
                  <a:cubicBezTo>
                    <a:pt x="822694" y="96347"/>
                    <a:pt x="822241" y="100124"/>
                    <a:pt x="820786" y="103567"/>
                  </a:cubicBezTo>
                  <a:cubicBezTo>
                    <a:pt x="820451" y="104472"/>
                    <a:pt x="820156" y="105416"/>
                    <a:pt x="819940" y="106360"/>
                  </a:cubicBezTo>
                  <a:cubicBezTo>
                    <a:pt x="819841" y="107324"/>
                    <a:pt x="819881" y="108308"/>
                    <a:pt x="820078" y="109252"/>
                  </a:cubicBezTo>
                  <a:cubicBezTo>
                    <a:pt x="820372" y="110275"/>
                    <a:pt x="820668" y="111220"/>
                    <a:pt x="820864" y="112341"/>
                  </a:cubicBezTo>
                  <a:cubicBezTo>
                    <a:pt x="821277" y="122335"/>
                    <a:pt x="820392" y="132308"/>
                    <a:pt x="820864" y="142283"/>
                  </a:cubicBezTo>
                  <a:cubicBezTo>
                    <a:pt x="820668" y="143345"/>
                    <a:pt x="820372" y="144387"/>
                    <a:pt x="820097" y="145430"/>
                  </a:cubicBezTo>
                  <a:cubicBezTo>
                    <a:pt x="819684" y="147043"/>
                    <a:pt x="819605" y="148716"/>
                    <a:pt x="819861" y="150368"/>
                  </a:cubicBezTo>
                  <a:cubicBezTo>
                    <a:pt x="820117" y="151332"/>
                    <a:pt x="820451" y="152296"/>
                    <a:pt x="820845" y="153220"/>
                  </a:cubicBezTo>
                  <a:cubicBezTo>
                    <a:pt x="822261" y="156152"/>
                    <a:pt x="822674" y="159476"/>
                    <a:pt x="821986" y="162663"/>
                  </a:cubicBezTo>
                  <a:cubicBezTo>
                    <a:pt x="821809" y="163725"/>
                    <a:pt x="821632" y="164808"/>
                    <a:pt x="821533" y="165909"/>
                  </a:cubicBezTo>
                  <a:cubicBezTo>
                    <a:pt x="823579" y="174270"/>
                    <a:pt x="824543" y="182867"/>
                    <a:pt x="824405" y="191484"/>
                  </a:cubicBezTo>
                  <a:cubicBezTo>
                    <a:pt x="824602" y="192152"/>
                    <a:pt x="824779" y="192841"/>
                    <a:pt x="825035" y="193451"/>
                  </a:cubicBezTo>
                  <a:cubicBezTo>
                    <a:pt x="825192" y="193746"/>
                    <a:pt x="825330" y="194061"/>
                    <a:pt x="825507" y="194375"/>
                  </a:cubicBezTo>
                  <a:lnTo>
                    <a:pt x="826668" y="196146"/>
                  </a:lnTo>
                  <a:cubicBezTo>
                    <a:pt x="829127" y="199766"/>
                    <a:pt x="830268" y="204113"/>
                    <a:pt x="829914" y="208461"/>
                  </a:cubicBezTo>
                  <a:cubicBezTo>
                    <a:pt x="829678" y="211589"/>
                    <a:pt x="830307" y="214717"/>
                    <a:pt x="831743" y="217510"/>
                  </a:cubicBezTo>
                  <a:cubicBezTo>
                    <a:pt x="832097" y="218061"/>
                    <a:pt x="832432" y="218651"/>
                    <a:pt x="832766" y="219222"/>
                  </a:cubicBezTo>
                  <a:lnTo>
                    <a:pt x="833317" y="220029"/>
                  </a:lnTo>
                  <a:cubicBezTo>
                    <a:pt x="833711" y="220520"/>
                    <a:pt x="834084" y="221032"/>
                    <a:pt x="834458" y="221563"/>
                  </a:cubicBezTo>
                  <a:cubicBezTo>
                    <a:pt x="835225" y="222566"/>
                    <a:pt x="835914" y="223609"/>
                    <a:pt x="836524" y="224710"/>
                  </a:cubicBezTo>
                  <a:cubicBezTo>
                    <a:pt x="836996" y="225517"/>
                    <a:pt x="837409" y="226343"/>
                    <a:pt x="837744" y="227209"/>
                  </a:cubicBezTo>
                  <a:cubicBezTo>
                    <a:pt x="838097" y="228389"/>
                    <a:pt x="838392" y="229589"/>
                    <a:pt x="838629" y="230789"/>
                  </a:cubicBezTo>
                  <a:cubicBezTo>
                    <a:pt x="838904" y="231675"/>
                    <a:pt x="839180" y="232579"/>
                    <a:pt x="839415" y="233504"/>
                  </a:cubicBezTo>
                  <a:cubicBezTo>
                    <a:pt x="840065" y="236376"/>
                    <a:pt x="839770" y="239524"/>
                    <a:pt x="841973" y="241924"/>
                  </a:cubicBezTo>
                  <a:cubicBezTo>
                    <a:pt x="842425" y="242377"/>
                    <a:pt x="842858" y="242868"/>
                    <a:pt x="843311" y="243340"/>
                  </a:cubicBezTo>
                  <a:cubicBezTo>
                    <a:pt x="843763" y="243813"/>
                    <a:pt x="843763" y="243813"/>
                    <a:pt x="843980" y="244029"/>
                  </a:cubicBezTo>
                  <a:cubicBezTo>
                    <a:pt x="844196" y="244245"/>
                    <a:pt x="844904" y="244973"/>
                    <a:pt x="845337" y="245445"/>
                  </a:cubicBezTo>
                  <a:cubicBezTo>
                    <a:pt x="848563" y="249163"/>
                    <a:pt x="850688" y="253708"/>
                    <a:pt x="851495" y="258567"/>
                  </a:cubicBezTo>
                  <a:cubicBezTo>
                    <a:pt x="851671" y="259098"/>
                    <a:pt x="851849" y="259669"/>
                    <a:pt x="852045" y="260200"/>
                  </a:cubicBezTo>
                  <a:cubicBezTo>
                    <a:pt x="852183" y="260416"/>
                    <a:pt x="852321" y="260672"/>
                    <a:pt x="852459" y="260908"/>
                  </a:cubicBezTo>
                  <a:cubicBezTo>
                    <a:pt x="852596" y="261144"/>
                    <a:pt x="853226" y="261715"/>
                    <a:pt x="853639" y="262069"/>
                  </a:cubicBezTo>
                  <a:cubicBezTo>
                    <a:pt x="854544" y="262738"/>
                    <a:pt x="855449" y="263387"/>
                    <a:pt x="856314" y="264134"/>
                  </a:cubicBezTo>
                  <a:cubicBezTo>
                    <a:pt x="856767" y="264508"/>
                    <a:pt x="857199" y="264902"/>
                    <a:pt x="857593" y="265315"/>
                  </a:cubicBezTo>
                  <a:cubicBezTo>
                    <a:pt x="857829" y="265511"/>
                    <a:pt x="858026" y="265728"/>
                    <a:pt x="858242" y="265925"/>
                  </a:cubicBezTo>
                  <a:cubicBezTo>
                    <a:pt x="858459" y="266121"/>
                    <a:pt x="859127" y="266751"/>
                    <a:pt x="859540" y="267184"/>
                  </a:cubicBezTo>
                  <a:lnTo>
                    <a:pt x="860209" y="267833"/>
                  </a:lnTo>
                  <a:cubicBezTo>
                    <a:pt x="860662" y="268285"/>
                    <a:pt x="861075" y="268757"/>
                    <a:pt x="861469" y="269269"/>
                  </a:cubicBezTo>
                  <a:cubicBezTo>
                    <a:pt x="863436" y="271807"/>
                    <a:pt x="864301" y="274974"/>
                    <a:pt x="865678" y="277846"/>
                  </a:cubicBezTo>
                  <a:cubicBezTo>
                    <a:pt x="866210" y="278613"/>
                    <a:pt x="866879" y="279282"/>
                    <a:pt x="867646" y="279813"/>
                  </a:cubicBezTo>
                  <a:cubicBezTo>
                    <a:pt x="871029" y="281780"/>
                    <a:pt x="874885" y="283158"/>
                    <a:pt x="877069" y="286758"/>
                  </a:cubicBezTo>
                  <a:cubicBezTo>
                    <a:pt x="877639" y="287545"/>
                    <a:pt x="878190" y="288351"/>
                    <a:pt x="878780" y="289119"/>
                  </a:cubicBezTo>
                  <a:cubicBezTo>
                    <a:pt x="880413" y="291046"/>
                    <a:pt x="881849" y="293151"/>
                    <a:pt x="883049" y="295374"/>
                  </a:cubicBezTo>
                  <a:cubicBezTo>
                    <a:pt x="883600" y="296102"/>
                    <a:pt x="884249" y="296712"/>
                    <a:pt x="885017" y="297204"/>
                  </a:cubicBezTo>
                  <a:cubicBezTo>
                    <a:pt x="887004" y="298010"/>
                    <a:pt x="888932" y="298955"/>
                    <a:pt x="890800" y="299997"/>
                  </a:cubicBezTo>
                  <a:lnTo>
                    <a:pt x="893102" y="301532"/>
                  </a:lnTo>
                  <a:cubicBezTo>
                    <a:pt x="894932" y="302653"/>
                    <a:pt x="896466" y="304188"/>
                    <a:pt x="897607" y="305997"/>
                  </a:cubicBezTo>
                  <a:cubicBezTo>
                    <a:pt x="898099" y="306725"/>
                    <a:pt x="898610" y="307453"/>
                    <a:pt x="899161" y="308161"/>
                  </a:cubicBezTo>
                  <a:cubicBezTo>
                    <a:pt x="900086" y="309244"/>
                    <a:pt x="900971" y="310365"/>
                    <a:pt x="901915" y="311427"/>
                  </a:cubicBezTo>
                  <a:cubicBezTo>
                    <a:pt x="902505" y="311978"/>
                    <a:pt x="903214" y="312391"/>
                    <a:pt x="904001" y="312607"/>
                  </a:cubicBezTo>
                  <a:cubicBezTo>
                    <a:pt x="905712" y="312745"/>
                    <a:pt x="907404" y="313001"/>
                    <a:pt x="909096" y="313335"/>
                  </a:cubicBezTo>
                  <a:cubicBezTo>
                    <a:pt x="909942" y="313611"/>
                    <a:pt x="910768" y="313965"/>
                    <a:pt x="911535" y="314417"/>
                  </a:cubicBezTo>
                  <a:cubicBezTo>
                    <a:pt x="912578" y="314968"/>
                    <a:pt x="913581" y="315617"/>
                    <a:pt x="914486" y="316385"/>
                  </a:cubicBezTo>
                  <a:cubicBezTo>
                    <a:pt x="915155" y="316935"/>
                    <a:pt x="915765" y="317545"/>
                    <a:pt x="916453" y="318155"/>
                  </a:cubicBezTo>
                  <a:cubicBezTo>
                    <a:pt x="917142" y="318765"/>
                    <a:pt x="918008" y="319729"/>
                    <a:pt x="918853" y="320437"/>
                  </a:cubicBezTo>
                  <a:cubicBezTo>
                    <a:pt x="919503" y="320890"/>
                    <a:pt x="920211" y="321224"/>
                    <a:pt x="920958" y="321440"/>
                  </a:cubicBezTo>
                  <a:cubicBezTo>
                    <a:pt x="922001" y="321657"/>
                    <a:pt x="923063" y="321834"/>
                    <a:pt x="924086" y="322149"/>
                  </a:cubicBezTo>
                  <a:lnTo>
                    <a:pt x="926368" y="322936"/>
                  </a:lnTo>
                  <a:cubicBezTo>
                    <a:pt x="927155" y="323132"/>
                    <a:pt x="927922" y="323388"/>
                    <a:pt x="928690" y="323663"/>
                  </a:cubicBezTo>
                  <a:cubicBezTo>
                    <a:pt x="929437" y="323959"/>
                    <a:pt x="930224" y="324175"/>
                    <a:pt x="931011" y="324313"/>
                  </a:cubicBezTo>
                  <a:lnTo>
                    <a:pt x="932664" y="324313"/>
                  </a:lnTo>
                  <a:cubicBezTo>
                    <a:pt x="933785" y="324313"/>
                    <a:pt x="934926" y="324313"/>
                    <a:pt x="936047" y="324450"/>
                  </a:cubicBezTo>
                  <a:cubicBezTo>
                    <a:pt x="937149" y="324549"/>
                    <a:pt x="938211" y="325001"/>
                    <a:pt x="939018" y="325769"/>
                  </a:cubicBezTo>
                  <a:cubicBezTo>
                    <a:pt x="939510" y="326024"/>
                    <a:pt x="939431" y="327342"/>
                    <a:pt x="940493" y="326516"/>
                  </a:cubicBezTo>
                  <a:cubicBezTo>
                    <a:pt x="940926" y="326221"/>
                    <a:pt x="941398" y="325965"/>
                    <a:pt x="941870" y="325729"/>
                  </a:cubicBezTo>
                  <a:cubicBezTo>
                    <a:pt x="942638" y="325296"/>
                    <a:pt x="943464" y="324982"/>
                    <a:pt x="944310" y="324785"/>
                  </a:cubicBezTo>
                  <a:cubicBezTo>
                    <a:pt x="945589" y="324549"/>
                    <a:pt x="946926" y="324706"/>
                    <a:pt x="948126" y="325198"/>
                  </a:cubicBezTo>
                  <a:cubicBezTo>
                    <a:pt x="949110" y="325631"/>
                    <a:pt x="949995" y="326260"/>
                    <a:pt x="950703" y="327047"/>
                  </a:cubicBezTo>
                  <a:cubicBezTo>
                    <a:pt x="951943" y="328522"/>
                    <a:pt x="951943" y="330667"/>
                    <a:pt x="950703" y="332142"/>
                  </a:cubicBezTo>
                  <a:cubicBezTo>
                    <a:pt x="923162" y="331001"/>
                    <a:pt x="896761" y="326673"/>
                    <a:pt x="876695" y="304935"/>
                  </a:cubicBezTo>
                  <a:cubicBezTo>
                    <a:pt x="872957" y="300883"/>
                    <a:pt x="867960" y="298089"/>
                    <a:pt x="864262" y="293919"/>
                  </a:cubicBezTo>
                  <a:cubicBezTo>
                    <a:pt x="854249" y="281899"/>
                    <a:pt x="843783" y="270213"/>
                    <a:pt x="836721" y="256029"/>
                  </a:cubicBezTo>
                  <a:cubicBezTo>
                    <a:pt x="825743" y="233032"/>
                    <a:pt x="818032" y="208618"/>
                    <a:pt x="813821" y="183477"/>
                  </a:cubicBezTo>
                  <a:cubicBezTo>
                    <a:pt x="811067" y="165772"/>
                    <a:pt x="806956" y="148184"/>
                    <a:pt x="806720" y="130164"/>
                  </a:cubicBezTo>
                  <a:cubicBezTo>
                    <a:pt x="806484" y="111200"/>
                    <a:pt x="808549" y="92354"/>
                    <a:pt x="809985" y="73488"/>
                  </a:cubicBezTo>
                  <a:cubicBezTo>
                    <a:pt x="810398" y="67920"/>
                    <a:pt x="810674" y="62333"/>
                    <a:pt x="811323" y="56786"/>
                  </a:cubicBezTo>
                  <a:cubicBezTo>
                    <a:pt x="811717" y="53323"/>
                    <a:pt x="810379" y="51769"/>
                    <a:pt x="807054" y="51631"/>
                  </a:cubicBezTo>
                  <a:cubicBezTo>
                    <a:pt x="801723" y="51395"/>
                    <a:pt x="796372" y="50982"/>
                    <a:pt x="791061" y="51022"/>
                  </a:cubicBezTo>
                  <a:cubicBezTo>
                    <a:pt x="785965" y="51238"/>
                    <a:pt x="780850" y="50923"/>
                    <a:pt x="775814" y="50117"/>
                  </a:cubicBezTo>
                  <a:cubicBezTo>
                    <a:pt x="767138" y="48464"/>
                    <a:pt x="758404" y="49192"/>
                    <a:pt x="749689" y="49133"/>
                  </a:cubicBezTo>
                  <a:cubicBezTo>
                    <a:pt x="747506" y="50215"/>
                    <a:pt x="745164" y="49487"/>
                    <a:pt x="742922" y="49723"/>
                  </a:cubicBezTo>
                  <a:cubicBezTo>
                    <a:pt x="741230" y="49723"/>
                    <a:pt x="739538" y="48897"/>
                    <a:pt x="737827" y="49566"/>
                  </a:cubicBezTo>
                  <a:lnTo>
                    <a:pt x="737079" y="49782"/>
                  </a:lnTo>
                  <a:lnTo>
                    <a:pt x="735682" y="50254"/>
                  </a:lnTo>
                  <a:cubicBezTo>
                    <a:pt x="735249" y="50471"/>
                    <a:pt x="734856" y="50746"/>
                    <a:pt x="734482" y="51041"/>
                  </a:cubicBezTo>
                  <a:cubicBezTo>
                    <a:pt x="734482" y="51041"/>
                    <a:pt x="734030" y="51592"/>
                    <a:pt x="734049" y="51612"/>
                  </a:cubicBezTo>
                  <a:cubicBezTo>
                    <a:pt x="733774" y="52320"/>
                    <a:pt x="733577" y="53067"/>
                    <a:pt x="733499" y="53815"/>
                  </a:cubicBezTo>
                  <a:cubicBezTo>
                    <a:pt x="733499" y="54700"/>
                    <a:pt x="733499" y="55586"/>
                    <a:pt x="733499" y="56471"/>
                  </a:cubicBezTo>
                  <a:lnTo>
                    <a:pt x="733499" y="62373"/>
                  </a:lnTo>
                  <a:cubicBezTo>
                    <a:pt x="733499" y="64124"/>
                    <a:pt x="733499" y="65874"/>
                    <a:pt x="733499" y="67625"/>
                  </a:cubicBezTo>
                  <a:cubicBezTo>
                    <a:pt x="734010" y="71107"/>
                    <a:pt x="733656" y="74668"/>
                    <a:pt x="734305" y="78150"/>
                  </a:cubicBezTo>
                  <a:cubicBezTo>
                    <a:pt x="734541" y="78819"/>
                    <a:pt x="734699" y="79527"/>
                    <a:pt x="734797" y="80235"/>
                  </a:cubicBezTo>
                  <a:cubicBezTo>
                    <a:pt x="734935" y="81671"/>
                    <a:pt x="734915" y="83107"/>
                    <a:pt x="734994" y="84543"/>
                  </a:cubicBezTo>
                  <a:cubicBezTo>
                    <a:pt x="735544" y="87789"/>
                    <a:pt x="735171" y="91154"/>
                    <a:pt x="736213" y="94380"/>
                  </a:cubicBezTo>
                  <a:cubicBezTo>
                    <a:pt x="736312" y="95147"/>
                    <a:pt x="736371" y="95934"/>
                    <a:pt x="736371" y="96721"/>
                  </a:cubicBezTo>
                  <a:cubicBezTo>
                    <a:pt x="736489" y="101206"/>
                    <a:pt x="736961" y="105691"/>
                    <a:pt x="737787" y="110098"/>
                  </a:cubicBezTo>
                  <a:cubicBezTo>
                    <a:pt x="739814" y="129318"/>
                    <a:pt x="740856" y="148637"/>
                    <a:pt x="740915" y="167955"/>
                  </a:cubicBezTo>
                  <a:cubicBezTo>
                    <a:pt x="741190" y="183870"/>
                    <a:pt x="739735" y="199766"/>
                    <a:pt x="736548" y="215346"/>
                  </a:cubicBezTo>
                  <a:cubicBezTo>
                    <a:pt x="736076" y="217707"/>
                    <a:pt x="735781" y="220146"/>
                    <a:pt x="735112" y="222448"/>
                  </a:cubicBezTo>
                  <a:cubicBezTo>
                    <a:pt x="726161" y="253216"/>
                    <a:pt x="719629" y="284653"/>
                    <a:pt x="708927" y="314909"/>
                  </a:cubicBezTo>
                  <a:cubicBezTo>
                    <a:pt x="706232" y="322483"/>
                    <a:pt x="703616" y="330037"/>
                    <a:pt x="698009" y="336097"/>
                  </a:cubicBezTo>
                  <a:cubicBezTo>
                    <a:pt x="697537" y="336647"/>
                    <a:pt x="697124" y="337257"/>
                    <a:pt x="696790" y="337906"/>
                  </a:cubicBezTo>
                  <a:cubicBezTo>
                    <a:pt x="670232" y="382347"/>
                    <a:pt x="630060" y="408727"/>
                    <a:pt x="581017" y="420826"/>
                  </a:cubicBezTo>
                  <a:cubicBezTo>
                    <a:pt x="541494" y="430662"/>
                    <a:pt x="501382" y="439220"/>
                    <a:pt x="460306" y="439318"/>
                  </a:cubicBezTo>
                  <a:cubicBezTo>
                    <a:pt x="417184" y="439436"/>
                    <a:pt x="374376" y="436289"/>
                    <a:pt x="333713" y="419902"/>
                  </a:cubicBezTo>
                  <a:cubicBezTo>
                    <a:pt x="332808" y="419528"/>
                    <a:pt x="331903" y="419213"/>
                    <a:pt x="330959" y="418957"/>
                  </a:cubicBezTo>
                  <a:cubicBezTo>
                    <a:pt x="303988" y="411580"/>
                    <a:pt x="281109" y="396491"/>
                    <a:pt x="258682" y="380576"/>
                  </a:cubicBezTo>
                  <a:cubicBezTo>
                    <a:pt x="255829" y="378707"/>
                    <a:pt x="253193" y="376524"/>
                    <a:pt x="250813" y="374064"/>
                  </a:cubicBezTo>
                  <a:cubicBezTo>
                    <a:pt x="233422" y="355022"/>
                    <a:pt x="216268" y="335821"/>
                    <a:pt x="205763" y="311801"/>
                  </a:cubicBezTo>
                  <a:cubicBezTo>
                    <a:pt x="204504" y="308909"/>
                    <a:pt x="203068" y="306096"/>
                    <a:pt x="201553" y="303322"/>
                  </a:cubicBezTo>
                  <a:cubicBezTo>
                    <a:pt x="200294" y="301492"/>
                    <a:pt x="200176" y="299112"/>
                    <a:pt x="201238" y="297165"/>
                  </a:cubicBezTo>
                  <a:cubicBezTo>
                    <a:pt x="202615" y="294548"/>
                    <a:pt x="202910" y="291499"/>
                    <a:pt x="202064" y="288666"/>
                  </a:cubicBezTo>
                  <a:cubicBezTo>
                    <a:pt x="195592" y="265806"/>
                    <a:pt x="195140" y="242180"/>
                    <a:pt x="192995" y="218730"/>
                  </a:cubicBezTo>
                  <a:cubicBezTo>
                    <a:pt x="190103" y="187077"/>
                    <a:pt x="188825" y="155286"/>
                    <a:pt x="184595" y="123731"/>
                  </a:cubicBezTo>
                  <a:cubicBezTo>
                    <a:pt x="182176" y="105691"/>
                    <a:pt x="180661" y="87534"/>
                    <a:pt x="176943" y="69671"/>
                  </a:cubicBezTo>
                  <a:cubicBezTo>
                    <a:pt x="172733" y="49546"/>
                    <a:pt x="160359" y="38530"/>
                    <a:pt x="139722" y="37231"/>
                  </a:cubicBezTo>
                  <a:cubicBezTo>
                    <a:pt x="131499" y="36700"/>
                    <a:pt x="123276" y="36503"/>
                    <a:pt x="115013" y="36464"/>
                  </a:cubicBezTo>
                  <a:cubicBezTo>
                    <a:pt x="97997" y="36051"/>
                    <a:pt x="81098" y="33395"/>
                    <a:pt x="64770" y="28595"/>
                  </a:cubicBezTo>
                  <a:cubicBezTo>
                    <a:pt x="42461" y="22654"/>
                    <a:pt x="21057" y="13663"/>
                    <a:pt x="1208" y="1860"/>
                  </a:cubicBezTo>
                  <a:cubicBezTo>
                    <a:pt x="224" y="1211"/>
                    <a:pt x="-720" y="502"/>
                    <a:pt x="-1606" y="-285"/>
                  </a:cubicBezTo>
                  <a:close/>
                </a:path>
              </a:pathLst>
            </a:custGeom>
            <a:solidFill>
              <a:srgbClr val="020202"/>
            </a:solidFill>
            <a:ln w="1956" cap="flat">
              <a:noFill/>
              <a:prstDash val="solid"/>
              <a:miter/>
            </a:ln>
          </p:spPr>
          <p:txBody>
            <a:bodyPr rtlCol="0" anchor="ctr"/>
            <a:lstStyle/>
            <a:p>
              <a:endParaRPr lang="es-CO"/>
            </a:p>
          </p:txBody>
        </p:sp>
        <p:sp>
          <p:nvSpPr>
            <p:cNvPr id="804" name="Freeform: Shape 803">
              <a:extLst>
                <a:ext uri="{FF2B5EF4-FFF2-40B4-BE49-F238E27FC236}">
                  <a16:creationId xmlns:a16="http://schemas.microsoft.com/office/drawing/2014/main" id="{FA5873DB-D21D-4A64-4752-481FE784841D}"/>
                </a:ext>
              </a:extLst>
            </p:cNvPr>
            <p:cNvSpPr/>
            <p:nvPr/>
          </p:nvSpPr>
          <p:spPr>
            <a:xfrm>
              <a:off x="13065245" y="17399"/>
              <a:ext cx="522988" cy="358445"/>
            </a:xfrm>
            <a:custGeom>
              <a:avLst/>
              <a:gdLst>
                <a:gd name="connsiteX0" fmla="*/ 479259 w 522988"/>
                <a:gd name="connsiteY0" fmla="*/ 229587 h 358445"/>
                <a:gd name="connsiteX1" fmla="*/ 483370 w 522988"/>
                <a:gd name="connsiteY1" fmla="*/ 237810 h 358445"/>
                <a:gd name="connsiteX2" fmla="*/ 518978 w 522988"/>
                <a:gd name="connsiteY2" fmla="*/ 289825 h 358445"/>
                <a:gd name="connsiteX3" fmla="*/ 521279 w 522988"/>
                <a:gd name="connsiteY3" fmla="*/ 298008 h 358445"/>
                <a:gd name="connsiteX4" fmla="*/ 509476 w 522988"/>
                <a:gd name="connsiteY4" fmla="*/ 331078 h 358445"/>
                <a:gd name="connsiteX5" fmla="*/ 469029 w 522988"/>
                <a:gd name="connsiteY5" fmla="*/ 356947 h 358445"/>
                <a:gd name="connsiteX6" fmla="*/ 432458 w 522988"/>
                <a:gd name="connsiteY6" fmla="*/ 351892 h 358445"/>
                <a:gd name="connsiteX7" fmla="*/ 409835 w 522988"/>
                <a:gd name="connsiteY7" fmla="*/ 332967 h 358445"/>
                <a:gd name="connsiteX8" fmla="*/ 404739 w 522988"/>
                <a:gd name="connsiteY8" fmla="*/ 326868 h 358445"/>
                <a:gd name="connsiteX9" fmla="*/ 399192 w 522988"/>
                <a:gd name="connsiteY9" fmla="*/ 316835 h 358445"/>
                <a:gd name="connsiteX10" fmla="*/ 387860 w 522988"/>
                <a:gd name="connsiteY10" fmla="*/ 306350 h 358445"/>
                <a:gd name="connsiteX11" fmla="*/ 371237 w 522988"/>
                <a:gd name="connsiteY11" fmla="*/ 301687 h 358445"/>
                <a:gd name="connsiteX12" fmla="*/ 368365 w 522988"/>
                <a:gd name="connsiteY12" fmla="*/ 301431 h 358445"/>
                <a:gd name="connsiteX13" fmla="*/ 355794 w 522988"/>
                <a:gd name="connsiteY13" fmla="*/ 296966 h 358445"/>
                <a:gd name="connsiteX14" fmla="*/ 325872 w 522988"/>
                <a:gd name="connsiteY14" fmla="*/ 264801 h 358445"/>
                <a:gd name="connsiteX15" fmla="*/ 288494 w 522988"/>
                <a:gd name="connsiteY15" fmla="*/ 211095 h 358445"/>
                <a:gd name="connsiteX16" fmla="*/ 272304 w 522988"/>
                <a:gd name="connsiteY16" fmla="*/ 188944 h 358445"/>
                <a:gd name="connsiteX17" fmla="*/ 271281 w 522988"/>
                <a:gd name="connsiteY17" fmla="*/ 187272 h 358445"/>
                <a:gd name="connsiteX18" fmla="*/ 270199 w 522988"/>
                <a:gd name="connsiteY18" fmla="*/ 185698 h 358445"/>
                <a:gd name="connsiteX19" fmla="*/ 269136 w 522988"/>
                <a:gd name="connsiteY19" fmla="*/ 184144 h 358445"/>
                <a:gd name="connsiteX20" fmla="*/ 265654 w 522988"/>
                <a:gd name="connsiteY20" fmla="*/ 179875 h 358445"/>
                <a:gd name="connsiteX21" fmla="*/ 264455 w 522988"/>
                <a:gd name="connsiteY21" fmla="*/ 178596 h 358445"/>
                <a:gd name="connsiteX22" fmla="*/ 263313 w 522988"/>
                <a:gd name="connsiteY22" fmla="*/ 177317 h 358445"/>
                <a:gd name="connsiteX23" fmla="*/ 262723 w 522988"/>
                <a:gd name="connsiteY23" fmla="*/ 176688 h 358445"/>
                <a:gd name="connsiteX24" fmla="*/ 261543 w 522988"/>
                <a:gd name="connsiteY24" fmla="*/ 175468 h 358445"/>
                <a:gd name="connsiteX25" fmla="*/ 260933 w 522988"/>
                <a:gd name="connsiteY25" fmla="*/ 174858 h 358445"/>
                <a:gd name="connsiteX26" fmla="*/ 258769 w 522988"/>
                <a:gd name="connsiteY26" fmla="*/ 172124 h 358445"/>
                <a:gd name="connsiteX27" fmla="*/ 255425 w 522988"/>
                <a:gd name="connsiteY27" fmla="*/ 168189 h 358445"/>
                <a:gd name="connsiteX28" fmla="*/ 254244 w 522988"/>
                <a:gd name="connsiteY28" fmla="*/ 166950 h 358445"/>
                <a:gd name="connsiteX29" fmla="*/ 253143 w 522988"/>
                <a:gd name="connsiteY29" fmla="*/ 165710 h 358445"/>
                <a:gd name="connsiteX30" fmla="*/ 252572 w 522988"/>
                <a:gd name="connsiteY30" fmla="*/ 165101 h 358445"/>
                <a:gd name="connsiteX31" fmla="*/ 251451 w 522988"/>
                <a:gd name="connsiteY31" fmla="*/ 163920 h 358445"/>
                <a:gd name="connsiteX32" fmla="*/ 250880 w 522988"/>
                <a:gd name="connsiteY32" fmla="*/ 163330 h 358445"/>
                <a:gd name="connsiteX33" fmla="*/ 249798 w 522988"/>
                <a:gd name="connsiteY33" fmla="*/ 162110 h 358445"/>
                <a:gd name="connsiteX34" fmla="*/ 248834 w 522988"/>
                <a:gd name="connsiteY34" fmla="*/ 160812 h 358445"/>
                <a:gd name="connsiteX35" fmla="*/ 246493 w 522988"/>
                <a:gd name="connsiteY35" fmla="*/ 158569 h 358445"/>
                <a:gd name="connsiteX36" fmla="*/ 245077 w 522988"/>
                <a:gd name="connsiteY36" fmla="*/ 157507 h 358445"/>
                <a:gd name="connsiteX37" fmla="*/ 243818 w 522988"/>
                <a:gd name="connsiteY37" fmla="*/ 156209 h 358445"/>
                <a:gd name="connsiteX38" fmla="*/ 242697 w 522988"/>
                <a:gd name="connsiteY38" fmla="*/ 154733 h 358445"/>
                <a:gd name="connsiteX39" fmla="*/ 233686 w 522988"/>
                <a:gd name="connsiteY39" fmla="*/ 145054 h 358445"/>
                <a:gd name="connsiteX40" fmla="*/ 232447 w 522988"/>
                <a:gd name="connsiteY40" fmla="*/ 143736 h 358445"/>
                <a:gd name="connsiteX41" fmla="*/ 231286 w 522988"/>
                <a:gd name="connsiteY41" fmla="*/ 142438 h 358445"/>
                <a:gd name="connsiteX42" fmla="*/ 230696 w 522988"/>
                <a:gd name="connsiteY42" fmla="*/ 141808 h 358445"/>
                <a:gd name="connsiteX43" fmla="*/ 229496 w 522988"/>
                <a:gd name="connsiteY43" fmla="*/ 140549 h 358445"/>
                <a:gd name="connsiteX44" fmla="*/ 228886 w 522988"/>
                <a:gd name="connsiteY44" fmla="*/ 139920 h 358445"/>
                <a:gd name="connsiteX45" fmla="*/ 227706 w 522988"/>
                <a:gd name="connsiteY45" fmla="*/ 138582 h 358445"/>
                <a:gd name="connsiteX46" fmla="*/ 226663 w 522988"/>
                <a:gd name="connsiteY46" fmla="*/ 137146 h 358445"/>
                <a:gd name="connsiteX47" fmla="*/ 221962 w 522988"/>
                <a:gd name="connsiteY47" fmla="*/ 131815 h 358445"/>
                <a:gd name="connsiteX48" fmla="*/ 220801 w 522988"/>
                <a:gd name="connsiteY48" fmla="*/ 130575 h 358445"/>
                <a:gd name="connsiteX49" fmla="*/ 219719 w 522988"/>
                <a:gd name="connsiteY49" fmla="*/ 129356 h 358445"/>
                <a:gd name="connsiteX50" fmla="*/ 219188 w 522988"/>
                <a:gd name="connsiteY50" fmla="*/ 128765 h 358445"/>
                <a:gd name="connsiteX51" fmla="*/ 218126 w 522988"/>
                <a:gd name="connsiteY51" fmla="*/ 127644 h 358445"/>
                <a:gd name="connsiteX52" fmla="*/ 217614 w 522988"/>
                <a:gd name="connsiteY52" fmla="*/ 127093 h 358445"/>
                <a:gd name="connsiteX53" fmla="*/ 216571 w 522988"/>
                <a:gd name="connsiteY53" fmla="*/ 126031 h 358445"/>
                <a:gd name="connsiteX54" fmla="*/ 216040 w 522988"/>
                <a:gd name="connsiteY54" fmla="*/ 125500 h 358445"/>
                <a:gd name="connsiteX55" fmla="*/ 214998 w 522988"/>
                <a:gd name="connsiteY55" fmla="*/ 124437 h 358445"/>
                <a:gd name="connsiteX56" fmla="*/ 214466 w 522988"/>
                <a:gd name="connsiteY56" fmla="*/ 123926 h 358445"/>
                <a:gd name="connsiteX57" fmla="*/ 213365 w 522988"/>
                <a:gd name="connsiteY57" fmla="*/ 122864 h 358445"/>
                <a:gd name="connsiteX58" fmla="*/ 212794 w 522988"/>
                <a:gd name="connsiteY58" fmla="*/ 122313 h 358445"/>
                <a:gd name="connsiteX59" fmla="*/ 211614 w 522988"/>
                <a:gd name="connsiteY59" fmla="*/ 121211 h 358445"/>
                <a:gd name="connsiteX60" fmla="*/ 211004 w 522988"/>
                <a:gd name="connsiteY60" fmla="*/ 120660 h 358445"/>
                <a:gd name="connsiteX61" fmla="*/ 209686 w 522988"/>
                <a:gd name="connsiteY61" fmla="*/ 119480 h 358445"/>
                <a:gd name="connsiteX62" fmla="*/ 209017 w 522988"/>
                <a:gd name="connsiteY62" fmla="*/ 118870 h 358445"/>
                <a:gd name="connsiteX63" fmla="*/ 203391 w 522988"/>
                <a:gd name="connsiteY63" fmla="*/ 113913 h 358445"/>
                <a:gd name="connsiteX64" fmla="*/ 201935 w 522988"/>
                <a:gd name="connsiteY64" fmla="*/ 112850 h 358445"/>
                <a:gd name="connsiteX65" fmla="*/ 200617 w 522988"/>
                <a:gd name="connsiteY65" fmla="*/ 111709 h 358445"/>
                <a:gd name="connsiteX66" fmla="*/ 200007 w 522988"/>
                <a:gd name="connsiteY66" fmla="*/ 111119 h 358445"/>
                <a:gd name="connsiteX67" fmla="*/ 198827 w 522988"/>
                <a:gd name="connsiteY67" fmla="*/ 109998 h 358445"/>
                <a:gd name="connsiteX68" fmla="*/ 198236 w 522988"/>
                <a:gd name="connsiteY68" fmla="*/ 109447 h 358445"/>
                <a:gd name="connsiteX69" fmla="*/ 195738 w 522988"/>
                <a:gd name="connsiteY69" fmla="*/ 107598 h 358445"/>
                <a:gd name="connsiteX70" fmla="*/ 194479 w 522988"/>
                <a:gd name="connsiteY70" fmla="*/ 106732 h 358445"/>
                <a:gd name="connsiteX71" fmla="*/ 193299 w 522988"/>
                <a:gd name="connsiteY71" fmla="*/ 105768 h 358445"/>
                <a:gd name="connsiteX72" fmla="*/ 192689 w 522988"/>
                <a:gd name="connsiteY72" fmla="*/ 105296 h 358445"/>
                <a:gd name="connsiteX73" fmla="*/ 190721 w 522988"/>
                <a:gd name="connsiteY73" fmla="*/ 104116 h 358445"/>
                <a:gd name="connsiteX74" fmla="*/ 189325 w 522988"/>
                <a:gd name="connsiteY74" fmla="*/ 103171 h 358445"/>
                <a:gd name="connsiteX75" fmla="*/ 187948 w 522988"/>
                <a:gd name="connsiteY75" fmla="*/ 102011 h 358445"/>
                <a:gd name="connsiteX76" fmla="*/ 187259 w 522988"/>
                <a:gd name="connsiteY76" fmla="*/ 101401 h 358445"/>
                <a:gd name="connsiteX77" fmla="*/ 181554 w 522988"/>
                <a:gd name="connsiteY77" fmla="*/ 96384 h 358445"/>
                <a:gd name="connsiteX78" fmla="*/ 178682 w 522988"/>
                <a:gd name="connsiteY78" fmla="*/ 94122 h 358445"/>
                <a:gd name="connsiteX79" fmla="*/ 178033 w 522988"/>
                <a:gd name="connsiteY79" fmla="*/ 93512 h 358445"/>
                <a:gd name="connsiteX80" fmla="*/ 176735 w 522988"/>
                <a:gd name="connsiteY80" fmla="*/ 92293 h 358445"/>
                <a:gd name="connsiteX81" fmla="*/ 176105 w 522988"/>
                <a:gd name="connsiteY81" fmla="*/ 91683 h 358445"/>
                <a:gd name="connsiteX82" fmla="*/ 171994 w 522988"/>
                <a:gd name="connsiteY82" fmla="*/ 88496 h 358445"/>
                <a:gd name="connsiteX83" fmla="*/ 170537 w 522988"/>
                <a:gd name="connsiteY83" fmla="*/ 87473 h 358445"/>
                <a:gd name="connsiteX84" fmla="*/ 166347 w 522988"/>
                <a:gd name="connsiteY84" fmla="*/ 84266 h 358445"/>
                <a:gd name="connsiteX85" fmla="*/ 164872 w 522988"/>
                <a:gd name="connsiteY85" fmla="*/ 83283 h 358445"/>
                <a:gd name="connsiteX86" fmla="*/ 161960 w 522988"/>
                <a:gd name="connsiteY86" fmla="*/ 81315 h 358445"/>
                <a:gd name="connsiteX87" fmla="*/ 160505 w 522988"/>
                <a:gd name="connsiteY87" fmla="*/ 80371 h 358445"/>
                <a:gd name="connsiteX88" fmla="*/ 157692 w 522988"/>
                <a:gd name="connsiteY88" fmla="*/ 78404 h 358445"/>
                <a:gd name="connsiteX89" fmla="*/ 156294 w 522988"/>
                <a:gd name="connsiteY89" fmla="*/ 77479 h 358445"/>
                <a:gd name="connsiteX90" fmla="*/ 153659 w 522988"/>
                <a:gd name="connsiteY90" fmla="*/ 75610 h 358445"/>
                <a:gd name="connsiteX91" fmla="*/ 152321 w 522988"/>
                <a:gd name="connsiteY91" fmla="*/ 74784 h 358445"/>
                <a:gd name="connsiteX92" fmla="*/ 150216 w 522988"/>
                <a:gd name="connsiteY92" fmla="*/ 73643 h 358445"/>
                <a:gd name="connsiteX93" fmla="*/ 148859 w 522988"/>
                <a:gd name="connsiteY93" fmla="*/ 72758 h 358445"/>
                <a:gd name="connsiteX94" fmla="*/ 147599 w 522988"/>
                <a:gd name="connsiteY94" fmla="*/ 71735 h 358445"/>
                <a:gd name="connsiteX95" fmla="*/ 146970 w 522988"/>
                <a:gd name="connsiteY95" fmla="*/ 71223 h 358445"/>
                <a:gd name="connsiteX96" fmla="*/ 145002 w 522988"/>
                <a:gd name="connsiteY96" fmla="*/ 69827 h 358445"/>
                <a:gd name="connsiteX97" fmla="*/ 143665 w 522988"/>
                <a:gd name="connsiteY97" fmla="*/ 69000 h 358445"/>
                <a:gd name="connsiteX98" fmla="*/ 141698 w 522988"/>
                <a:gd name="connsiteY98" fmla="*/ 67879 h 358445"/>
                <a:gd name="connsiteX99" fmla="*/ 140281 w 522988"/>
                <a:gd name="connsiteY99" fmla="*/ 67171 h 358445"/>
                <a:gd name="connsiteX100" fmla="*/ 138078 w 522988"/>
                <a:gd name="connsiteY100" fmla="*/ 66108 h 358445"/>
                <a:gd name="connsiteX101" fmla="*/ 136642 w 522988"/>
                <a:gd name="connsiteY101" fmla="*/ 65243 h 358445"/>
                <a:gd name="connsiteX102" fmla="*/ 132255 w 522988"/>
                <a:gd name="connsiteY102" fmla="*/ 62666 h 358445"/>
                <a:gd name="connsiteX103" fmla="*/ 130799 w 522988"/>
                <a:gd name="connsiteY103" fmla="*/ 61859 h 358445"/>
                <a:gd name="connsiteX104" fmla="*/ 128616 w 522988"/>
                <a:gd name="connsiteY104" fmla="*/ 60659 h 358445"/>
                <a:gd name="connsiteX105" fmla="*/ 127120 w 522988"/>
                <a:gd name="connsiteY105" fmla="*/ 59912 h 358445"/>
                <a:gd name="connsiteX106" fmla="*/ 124799 w 522988"/>
                <a:gd name="connsiteY106" fmla="*/ 58790 h 358445"/>
                <a:gd name="connsiteX107" fmla="*/ 123245 w 522988"/>
                <a:gd name="connsiteY107" fmla="*/ 57866 h 358445"/>
                <a:gd name="connsiteX108" fmla="*/ 113409 w 522988"/>
                <a:gd name="connsiteY108" fmla="*/ 52593 h 358445"/>
                <a:gd name="connsiteX109" fmla="*/ 111795 w 522988"/>
                <a:gd name="connsiteY109" fmla="*/ 51728 h 358445"/>
                <a:gd name="connsiteX110" fmla="*/ 109376 w 522988"/>
                <a:gd name="connsiteY110" fmla="*/ 50449 h 358445"/>
                <a:gd name="connsiteX111" fmla="*/ 107703 w 522988"/>
                <a:gd name="connsiteY111" fmla="*/ 49642 h 358445"/>
                <a:gd name="connsiteX112" fmla="*/ 103474 w 522988"/>
                <a:gd name="connsiteY112" fmla="*/ 47931 h 358445"/>
                <a:gd name="connsiteX113" fmla="*/ 101861 w 522988"/>
                <a:gd name="connsiteY113" fmla="*/ 47282 h 358445"/>
                <a:gd name="connsiteX114" fmla="*/ 99618 w 522988"/>
                <a:gd name="connsiteY114" fmla="*/ 46160 h 358445"/>
                <a:gd name="connsiteX115" fmla="*/ 98182 w 522988"/>
                <a:gd name="connsiteY115" fmla="*/ 45413 h 358445"/>
                <a:gd name="connsiteX116" fmla="*/ 95939 w 522988"/>
                <a:gd name="connsiteY116" fmla="*/ 44390 h 358445"/>
                <a:gd name="connsiteX117" fmla="*/ 94424 w 522988"/>
                <a:gd name="connsiteY117" fmla="*/ 43682 h 358445"/>
                <a:gd name="connsiteX118" fmla="*/ 89605 w 522988"/>
                <a:gd name="connsiteY118" fmla="*/ 41872 h 358445"/>
                <a:gd name="connsiteX119" fmla="*/ 87952 w 522988"/>
                <a:gd name="connsiteY119" fmla="*/ 41203 h 358445"/>
                <a:gd name="connsiteX120" fmla="*/ 82168 w 522988"/>
                <a:gd name="connsiteY120" fmla="*/ 38901 h 358445"/>
                <a:gd name="connsiteX121" fmla="*/ 80497 w 522988"/>
                <a:gd name="connsiteY121" fmla="*/ 38213 h 358445"/>
                <a:gd name="connsiteX122" fmla="*/ 75519 w 522988"/>
                <a:gd name="connsiteY122" fmla="*/ 36245 h 358445"/>
                <a:gd name="connsiteX123" fmla="*/ 73906 w 522988"/>
                <a:gd name="connsiteY123" fmla="*/ 35636 h 358445"/>
                <a:gd name="connsiteX124" fmla="*/ 70758 w 522988"/>
                <a:gd name="connsiteY124" fmla="*/ 34514 h 358445"/>
                <a:gd name="connsiteX125" fmla="*/ 69243 w 522988"/>
                <a:gd name="connsiteY125" fmla="*/ 33963 h 358445"/>
                <a:gd name="connsiteX126" fmla="*/ 66214 w 522988"/>
                <a:gd name="connsiteY126" fmla="*/ 32980 h 358445"/>
                <a:gd name="connsiteX127" fmla="*/ 64699 w 522988"/>
                <a:gd name="connsiteY127" fmla="*/ 32449 h 358445"/>
                <a:gd name="connsiteX128" fmla="*/ 61591 w 522988"/>
                <a:gd name="connsiteY128" fmla="*/ 31504 h 358445"/>
                <a:gd name="connsiteX129" fmla="*/ 59997 w 522988"/>
                <a:gd name="connsiteY129" fmla="*/ 31013 h 358445"/>
                <a:gd name="connsiteX130" fmla="*/ 55768 w 522988"/>
                <a:gd name="connsiteY130" fmla="*/ 30108 h 358445"/>
                <a:gd name="connsiteX131" fmla="*/ 54017 w 522988"/>
                <a:gd name="connsiteY131" fmla="*/ 29576 h 358445"/>
                <a:gd name="connsiteX132" fmla="*/ 44948 w 522988"/>
                <a:gd name="connsiteY132" fmla="*/ 27334 h 358445"/>
                <a:gd name="connsiteX133" fmla="*/ 43295 w 522988"/>
                <a:gd name="connsiteY133" fmla="*/ 26350 h 358445"/>
                <a:gd name="connsiteX134" fmla="*/ 24764 w 522988"/>
                <a:gd name="connsiteY134" fmla="*/ 21766 h 358445"/>
                <a:gd name="connsiteX135" fmla="*/ 4796 w 522988"/>
                <a:gd name="connsiteY135" fmla="*/ 18599 h 358445"/>
                <a:gd name="connsiteX136" fmla="*/ 154 w 522988"/>
                <a:gd name="connsiteY136" fmla="*/ 8015 h 358445"/>
                <a:gd name="connsiteX137" fmla="*/ 16502 w 522988"/>
                <a:gd name="connsiteY137" fmla="*/ -31 h 358445"/>
                <a:gd name="connsiteX138" fmla="*/ 63912 w 522988"/>
                <a:gd name="connsiteY138" fmla="*/ 9806 h 358445"/>
                <a:gd name="connsiteX139" fmla="*/ 143527 w 522988"/>
                <a:gd name="connsiteY139" fmla="*/ 36619 h 358445"/>
                <a:gd name="connsiteX140" fmla="*/ 180000 w 522988"/>
                <a:gd name="connsiteY140" fmla="*/ 50921 h 358445"/>
                <a:gd name="connsiteX141" fmla="*/ 186709 w 522988"/>
                <a:gd name="connsiteY141" fmla="*/ 55033 h 358445"/>
                <a:gd name="connsiteX142" fmla="*/ 182774 w 522988"/>
                <a:gd name="connsiteY142" fmla="*/ 66974 h 358445"/>
                <a:gd name="connsiteX143" fmla="*/ 179823 w 522988"/>
                <a:gd name="connsiteY143" fmla="*/ 69040 h 358445"/>
                <a:gd name="connsiteX144" fmla="*/ 195561 w 522988"/>
                <a:gd name="connsiteY144" fmla="*/ 78128 h 358445"/>
                <a:gd name="connsiteX145" fmla="*/ 208230 w 522988"/>
                <a:gd name="connsiteY145" fmla="*/ 85210 h 358445"/>
                <a:gd name="connsiteX146" fmla="*/ 211339 w 522988"/>
                <a:gd name="connsiteY146" fmla="*/ 88102 h 358445"/>
                <a:gd name="connsiteX147" fmla="*/ 217555 w 522988"/>
                <a:gd name="connsiteY147" fmla="*/ 102483 h 358445"/>
                <a:gd name="connsiteX148" fmla="*/ 223457 w 522988"/>
                <a:gd name="connsiteY148" fmla="*/ 111237 h 358445"/>
                <a:gd name="connsiteX149" fmla="*/ 239864 w 522988"/>
                <a:gd name="connsiteY149" fmla="*/ 125500 h 358445"/>
                <a:gd name="connsiteX150" fmla="*/ 257726 w 522988"/>
                <a:gd name="connsiteY150" fmla="*/ 143658 h 358445"/>
                <a:gd name="connsiteX151" fmla="*/ 276828 w 522988"/>
                <a:gd name="connsiteY151" fmla="*/ 152786 h 358445"/>
                <a:gd name="connsiteX152" fmla="*/ 342889 w 522988"/>
                <a:gd name="connsiteY152" fmla="*/ 165002 h 358445"/>
                <a:gd name="connsiteX153" fmla="*/ 354279 w 522988"/>
                <a:gd name="connsiteY153" fmla="*/ 160891 h 358445"/>
                <a:gd name="connsiteX154" fmla="*/ 392404 w 522988"/>
                <a:gd name="connsiteY154" fmla="*/ 133644 h 358445"/>
                <a:gd name="connsiteX155" fmla="*/ 405133 w 522988"/>
                <a:gd name="connsiteY155" fmla="*/ 131087 h 358445"/>
                <a:gd name="connsiteX156" fmla="*/ 412491 w 522988"/>
                <a:gd name="connsiteY156" fmla="*/ 133644 h 358445"/>
                <a:gd name="connsiteX157" fmla="*/ 412491 w 522988"/>
                <a:gd name="connsiteY157" fmla="*/ 133644 h 358445"/>
                <a:gd name="connsiteX158" fmla="*/ 417133 w 522988"/>
                <a:gd name="connsiteY158" fmla="*/ 139546 h 358445"/>
                <a:gd name="connsiteX159" fmla="*/ 444202 w 522988"/>
                <a:gd name="connsiteY159" fmla="*/ 177278 h 358445"/>
                <a:gd name="connsiteX160" fmla="*/ 478570 w 522988"/>
                <a:gd name="connsiteY160" fmla="*/ 227718 h 358445"/>
                <a:gd name="connsiteX161" fmla="*/ 479259 w 522988"/>
                <a:gd name="connsiteY161" fmla="*/ 229587 h 35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522988" h="358445">
                  <a:moveTo>
                    <a:pt x="479259" y="229587"/>
                  </a:moveTo>
                  <a:cubicBezTo>
                    <a:pt x="478924" y="233168"/>
                    <a:pt x="481698" y="235292"/>
                    <a:pt x="483370" y="237810"/>
                  </a:cubicBezTo>
                  <a:cubicBezTo>
                    <a:pt x="494997" y="255319"/>
                    <a:pt x="506348" y="273005"/>
                    <a:pt x="518978" y="289825"/>
                  </a:cubicBezTo>
                  <a:cubicBezTo>
                    <a:pt x="520866" y="292105"/>
                    <a:pt x="521692" y="295077"/>
                    <a:pt x="521279" y="298008"/>
                  </a:cubicBezTo>
                  <a:cubicBezTo>
                    <a:pt x="519312" y="309812"/>
                    <a:pt x="516774" y="321281"/>
                    <a:pt x="509476" y="331078"/>
                  </a:cubicBezTo>
                  <a:cubicBezTo>
                    <a:pt x="499659" y="344410"/>
                    <a:pt x="485240" y="353627"/>
                    <a:pt x="469029" y="356947"/>
                  </a:cubicBezTo>
                  <a:cubicBezTo>
                    <a:pt x="455927" y="359859"/>
                    <a:pt x="443809" y="357105"/>
                    <a:pt x="432458" y="351892"/>
                  </a:cubicBezTo>
                  <a:cubicBezTo>
                    <a:pt x="423546" y="347819"/>
                    <a:pt x="416149" y="340698"/>
                    <a:pt x="409835" y="332967"/>
                  </a:cubicBezTo>
                  <a:cubicBezTo>
                    <a:pt x="408261" y="330828"/>
                    <a:pt x="406569" y="328792"/>
                    <a:pt x="404739" y="326868"/>
                  </a:cubicBezTo>
                  <a:cubicBezTo>
                    <a:pt x="401847" y="324210"/>
                    <a:pt x="399900" y="320691"/>
                    <a:pt x="399192" y="316835"/>
                  </a:cubicBezTo>
                  <a:cubicBezTo>
                    <a:pt x="398110" y="310166"/>
                    <a:pt x="393664" y="307176"/>
                    <a:pt x="387860" y="306350"/>
                  </a:cubicBezTo>
                  <a:cubicBezTo>
                    <a:pt x="382116" y="305606"/>
                    <a:pt x="376529" y="304036"/>
                    <a:pt x="371237" y="301687"/>
                  </a:cubicBezTo>
                  <a:cubicBezTo>
                    <a:pt x="370293" y="301449"/>
                    <a:pt x="369329" y="301365"/>
                    <a:pt x="368365" y="301431"/>
                  </a:cubicBezTo>
                  <a:cubicBezTo>
                    <a:pt x="362915" y="303399"/>
                    <a:pt x="359650" y="299464"/>
                    <a:pt x="355794" y="296966"/>
                  </a:cubicBezTo>
                  <a:cubicBezTo>
                    <a:pt x="343538" y="288625"/>
                    <a:pt x="333309" y="277632"/>
                    <a:pt x="325872" y="264801"/>
                  </a:cubicBezTo>
                  <a:cubicBezTo>
                    <a:pt x="314561" y="246124"/>
                    <a:pt x="302088" y="228187"/>
                    <a:pt x="288494" y="211095"/>
                  </a:cubicBezTo>
                  <a:cubicBezTo>
                    <a:pt x="282907" y="203836"/>
                    <a:pt x="275313" y="198052"/>
                    <a:pt x="272304" y="188944"/>
                  </a:cubicBezTo>
                  <a:cubicBezTo>
                    <a:pt x="271949" y="188393"/>
                    <a:pt x="271615" y="187822"/>
                    <a:pt x="271281" y="187272"/>
                  </a:cubicBezTo>
                  <a:cubicBezTo>
                    <a:pt x="270946" y="186721"/>
                    <a:pt x="270553" y="186229"/>
                    <a:pt x="270199" y="185698"/>
                  </a:cubicBezTo>
                  <a:cubicBezTo>
                    <a:pt x="269845" y="185167"/>
                    <a:pt x="269471" y="184675"/>
                    <a:pt x="269136" y="184144"/>
                  </a:cubicBezTo>
                  <a:cubicBezTo>
                    <a:pt x="268133" y="182601"/>
                    <a:pt x="266972" y="181171"/>
                    <a:pt x="265654" y="179875"/>
                  </a:cubicBezTo>
                  <a:cubicBezTo>
                    <a:pt x="265241" y="179481"/>
                    <a:pt x="264848" y="179029"/>
                    <a:pt x="264455" y="178596"/>
                  </a:cubicBezTo>
                  <a:cubicBezTo>
                    <a:pt x="264061" y="178163"/>
                    <a:pt x="263687" y="177750"/>
                    <a:pt x="263313" y="177317"/>
                  </a:cubicBezTo>
                  <a:lnTo>
                    <a:pt x="262723" y="176688"/>
                  </a:lnTo>
                  <a:cubicBezTo>
                    <a:pt x="262310" y="176294"/>
                    <a:pt x="261936" y="175881"/>
                    <a:pt x="261543" y="175468"/>
                  </a:cubicBezTo>
                  <a:cubicBezTo>
                    <a:pt x="261149" y="175055"/>
                    <a:pt x="261149" y="175055"/>
                    <a:pt x="260933" y="174858"/>
                  </a:cubicBezTo>
                  <a:cubicBezTo>
                    <a:pt x="260126" y="174012"/>
                    <a:pt x="259418" y="173098"/>
                    <a:pt x="258769" y="172124"/>
                  </a:cubicBezTo>
                  <a:cubicBezTo>
                    <a:pt x="257785" y="170707"/>
                    <a:pt x="256664" y="169391"/>
                    <a:pt x="255425" y="168189"/>
                  </a:cubicBezTo>
                  <a:cubicBezTo>
                    <a:pt x="255012" y="167796"/>
                    <a:pt x="254618" y="167363"/>
                    <a:pt x="254244" y="166950"/>
                  </a:cubicBezTo>
                  <a:lnTo>
                    <a:pt x="253143" y="165710"/>
                  </a:lnTo>
                  <a:lnTo>
                    <a:pt x="252572" y="165101"/>
                  </a:lnTo>
                  <a:lnTo>
                    <a:pt x="251451" y="163920"/>
                  </a:lnTo>
                  <a:lnTo>
                    <a:pt x="250880" y="163330"/>
                  </a:lnTo>
                  <a:cubicBezTo>
                    <a:pt x="250487" y="162947"/>
                    <a:pt x="250133" y="162539"/>
                    <a:pt x="249798" y="162110"/>
                  </a:cubicBezTo>
                  <a:cubicBezTo>
                    <a:pt x="249464" y="161697"/>
                    <a:pt x="249149" y="161264"/>
                    <a:pt x="248834" y="160812"/>
                  </a:cubicBezTo>
                  <a:cubicBezTo>
                    <a:pt x="248185" y="159941"/>
                    <a:pt x="247398" y="159183"/>
                    <a:pt x="246493" y="158569"/>
                  </a:cubicBezTo>
                  <a:cubicBezTo>
                    <a:pt x="246001" y="158255"/>
                    <a:pt x="245510" y="157900"/>
                    <a:pt x="245077" y="157507"/>
                  </a:cubicBezTo>
                  <a:cubicBezTo>
                    <a:pt x="244625" y="157110"/>
                    <a:pt x="244211" y="156675"/>
                    <a:pt x="243818" y="156209"/>
                  </a:cubicBezTo>
                  <a:cubicBezTo>
                    <a:pt x="243405" y="155744"/>
                    <a:pt x="243031" y="155251"/>
                    <a:pt x="242697" y="154733"/>
                  </a:cubicBezTo>
                  <a:cubicBezTo>
                    <a:pt x="239903" y="151316"/>
                    <a:pt x="236893" y="148084"/>
                    <a:pt x="233686" y="145054"/>
                  </a:cubicBezTo>
                  <a:cubicBezTo>
                    <a:pt x="233254" y="144641"/>
                    <a:pt x="232841" y="144189"/>
                    <a:pt x="232447" y="143736"/>
                  </a:cubicBezTo>
                  <a:cubicBezTo>
                    <a:pt x="232053" y="143284"/>
                    <a:pt x="231660" y="142871"/>
                    <a:pt x="231286" y="142438"/>
                  </a:cubicBezTo>
                  <a:lnTo>
                    <a:pt x="230696" y="141808"/>
                  </a:lnTo>
                  <a:cubicBezTo>
                    <a:pt x="230283" y="141395"/>
                    <a:pt x="229890" y="140982"/>
                    <a:pt x="229496" y="140549"/>
                  </a:cubicBezTo>
                  <a:cubicBezTo>
                    <a:pt x="229103" y="140116"/>
                    <a:pt x="229083" y="140116"/>
                    <a:pt x="228886" y="139920"/>
                  </a:cubicBezTo>
                  <a:cubicBezTo>
                    <a:pt x="228454" y="139503"/>
                    <a:pt x="228060" y="139054"/>
                    <a:pt x="227706" y="138582"/>
                  </a:cubicBezTo>
                  <a:cubicBezTo>
                    <a:pt x="227332" y="138130"/>
                    <a:pt x="226998" y="137638"/>
                    <a:pt x="226663" y="137146"/>
                  </a:cubicBezTo>
                  <a:cubicBezTo>
                    <a:pt x="225247" y="135234"/>
                    <a:pt x="223673" y="133449"/>
                    <a:pt x="221962" y="131815"/>
                  </a:cubicBezTo>
                  <a:cubicBezTo>
                    <a:pt x="221549" y="131431"/>
                    <a:pt x="221155" y="131016"/>
                    <a:pt x="220801" y="130575"/>
                  </a:cubicBezTo>
                  <a:cubicBezTo>
                    <a:pt x="220407" y="130192"/>
                    <a:pt x="220054" y="129784"/>
                    <a:pt x="219719" y="129356"/>
                  </a:cubicBezTo>
                  <a:cubicBezTo>
                    <a:pt x="219522" y="129169"/>
                    <a:pt x="219345" y="128972"/>
                    <a:pt x="219188" y="128765"/>
                  </a:cubicBezTo>
                  <a:cubicBezTo>
                    <a:pt x="218814" y="128411"/>
                    <a:pt x="218480" y="128018"/>
                    <a:pt x="218126" y="127644"/>
                  </a:cubicBezTo>
                  <a:lnTo>
                    <a:pt x="217614" y="127093"/>
                  </a:lnTo>
                  <a:cubicBezTo>
                    <a:pt x="217240" y="126759"/>
                    <a:pt x="216906" y="126385"/>
                    <a:pt x="216571" y="126031"/>
                  </a:cubicBezTo>
                  <a:lnTo>
                    <a:pt x="216040" y="125500"/>
                  </a:lnTo>
                  <a:cubicBezTo>
                    <a:pt x="215686" y="125165"/>
                    <a:pt x="215332" y="124811"/>
                    <a:pt x="214998" y="124437"/>
                  </a:cubicBezTo>
                  <a:cubicBezTo>
                    <a:pt x="214663" y="124064"/>
                    <a:pt x="214644" y="124083"/>
                    <a:pt x="214466" y="123926"/>
                  </a:cubicBezTo>
                  <a:cubicBezTo>
                    <a:pt x="214290" y="123769"/>
                    <a:pt x="213719" y="123218"/>
                    <a:pt x="213365" y="122864"/>
                  </a:cubicBezTo>
                  <a:lnTo>
                    <a:pt x="212794" y="122313"/>
                  </a:lnTo>
                  <a:cubicBezTo>
                    <a:pt x="212381" y="121959"/>
                    <a:pt x="212007" y="121585"/>
                    <a:pt x="211614" y="121211"/>
                  </a:cubicBezTo>
                  <a:lnTo>
                    <a:pt x="211004" y="120660"/>
                  </a:lnTo>
                  <a:cubicBezTo>
                    <a:pt x="210552" y="120287"/>
                    <a:pt x="210119" y="119893"/>
                    <a:pt x="209686" y="119480"/>
                  </a:cubicBezTo>
                  <a:lnTo>
                    <a:pt x="209017" y="118870"/>
                  </a:lnTo>
                  <a:cubicBezTo>
                    <a:pt x="207286" y="117058"/>
                    <a:pt x="205398" y="115400"/>
                    <a:pt x="203391" y="113913"/>
                  </a:cubicBezTo>
                  <a:cubicBezTo>
                    <a:pt x="202879" y="113578"/>
                    <a:pt x="202407" y="113224"/>
                    <a:pt x="201935" y="112850"/>
                  </a:cubicBezTo>
                  <a:cubicBezTo>
                    <a:pt x="201483" y="112496"/>
                    <a:pt x="201030" y="112115"/>
                    <a:pt x="200617" y="111709"/>
                  </a:cubicBezTo>
                  <a:cubicBezTo>
                    <a:pt x="200401" y="111532"/>
                    <a:pt x="200204" y="111316"/>
                    <a:pt x="200007" y="111119"/>
                  </a:cubicBezTo>
                  <a:cubicBezTo>
                    <a:pt x="199810" y="110922"/>
                    <a:pt x="199200" y="110372"/>
                    <a:pt x="198827" y="109998"/>
                  </a:cubicBezTo>
                  <a:lnTo>
                    <a:pt x="198236" y="109447"/>
                  </a:lnTo>
                  <a:cubicBezTo>
                    <a:pt x="197469" y="108758"/>
                    <a:pt x="196623" y="108139"/>
                    <a:pt x="195738" y="107598"/>
                  </a:cubicBezTo>
                  <a:cubicBezTo>
                    <a:pt x="195305" y="107338"/>
                    <a:pt x="194873" y="107049"/>
                    <a:pt x="194479" y="106732"/>
                  </a:cubicBezTo>
                  <a:cubicBezTo>
                    <a:pt x="194066" y="106433"/>
                    <a:pt x="193672" y="106111"/>
                    <a:pt x="193299" y="105768"/>
                  </a:cubicBezTo>
                  <a:lnTo>
                    <a:pt x="192689" y="105296"/>
                  </a:lnTo>
                  <a:cubicBezTo>
                    <a:pt x="192020" y="104863"/>
                    <a:pt x="191331" y="104490"/>
                    <a:pt x="190721" y="104116"/>
                  </a:cubicBezTo>
                  <a:cubicBezTo>
                    <a:pt x="190230" y="103846"/>
                    <a:pt x="189758" y="103531"/>
                    <a:pt x="189325" y="103171"/>
                  </a:cubicBezTo>
                  <a:cubicBezTo>
                    <a:pt x="188833" y="102798"/>
                    <a:pt x="188400" y="102424"/>
                    <a:pt x="187948" y="102011"/>
                  </a:cubicBezTo>
                  <a:lnTo>
                    <a:pt x="187259" y="101401"/>
                  </a:lnTo>
                  <a:cubicBezTo>
                    <a:pt x="185508" y="99565"/>
                    <a:pt x="183600" y="97885"/>
                    <a:pt x="181554" y="96384"/>
                  </a:cubicBezTo>
                  <a:cubicBezTo>
                    <a:pt x="180531" y="95710"/>
                    <a:pt x="179567" y="94954"/>
                    <a:pt x="178682" y="94122"/>
                  </a:cubicBezTo>
                  <a:lnTo>
                    <a:pt x="178033" y="93512"/>
                  </a:lnTo>
                  <a:cubicBezTo>
                    <a:pt x="177580" y="93119"/>
                    <a:pt x="177167" y="92706"/>
                    <a:pt x="176735" y="92293"/>
                  </a:cubicBezTo>
                  <a:lnTo>
                    <a:pt x="176105" y="91683"/>
                  </a:lnTo>
                  <a:cubicBezTo>
                    <a:pt x="174885" y="90441"/>
                    <a:pt x="173508" y="89369"/>
                    <a:pt x="171994" y="88496"/>
                  </a:cubicBezTo>
                  <a:cubicBezTo>
                    <a:pt x="171482" y="88191"/>
                    <a:pt x="170990" y="87848"/>
                    <a:pt x="170537" y="87473"/>
                  </a:cubicBezTo>
                  <a:cubicBezTo>
                    <a:pt x="169259" y="86261"/>
                    <a:pt x="167843" y="85187"/>
                    <a:pt x="166347" y="84266"/>
                  </a:cubicBezTo>
                  <a:cubicBezTo>
                    <a:pt x="165836" y="83973"/>
                    <a:pt x="165344" y="83644"/>
                    <a:pt x="164872" y="83283"/>
                  </a:cubicBezTo>
                  <a:cubicBezTo>
                    <a:pt x="163908" y="82614"/>
                    <a:pt x="162905" y="81945"/>
                    <a:pt x="161960" y="81315"/>
                  </a:cubicBezTo>
                  <a:cubicBezTo>
                    <a:pt x="161449" y="81030"/>
                    <a:pt x="160977" y="80715"/>
                    <a:pt x="160505" y="80371"/>
                  </a:cubicBezTo>
                  <a:cubicBezTo>
                    <a:pt x="159580" y="79702"/>
                    <a:pt x="158656" y="79033"/>
                    <a:pt x="157692" y="78404"/>
                  </a:cubicBezTo>
                  <a:cubicBezTo>
                    <a:pt x="157200" y="78126"/>
                    <a:pt x="156747" y="77817"/>
                    <a:pt x="156294" y="77479"/>
                  </a:cubicBezTo>
                  <a:cubicBezTo>
                    <a:pt x="155449" y="76812"/>
                    <a:pt x="154564" y="76189"/>
                    <a:pt x="153659" y="75610"/>
                  </a:cubicBezTo>
                  <a:cubicBezTo>
                    <a:pt x="153206" y="75354"/>
                    <a:pt x="152754" y="75079"/>
                    <a:pt x="152321" y="74784"/>
                  </a:cubicBezTo>
                  <a:cubicBezTo>
                    <a:pt x="151888" y="74489"/>
                    <a:pt x="150924" y="74017"/>
                    <a:pt x="150216" y="73643"/>
                  </a:cubicBezTo>
                  <a:cubicBezTo>
                    <a:pt x="149744" y="73385"/>
                    <a:pt x="149291" y="73088"/>
                    <a:pt x="148859" y="72758"/>
                  </a:cubicBezTo>
                  <a:cubicBezTo>
                    <a:pt x="148425" y="72439"/>
                    <a:pt x="147993" y="72097"/>
                    <a:pt x="147599" y="71735"/>
                  </a:cubicBezTo>
                  <a:lnTo>
                    <a:pt x="146970" y="71223"/>
                  </a:lnTo>
                  <a:cubicBezTo>
                    <a:pt x="146321" y="70751"/>
                    <a:pt x="145672" y="70279"/>
                    <a:pt x="145002" y="69827"/>
                  </a:cubicBezTo>
                  <a:cubicBezTo>
                    <a:pt x="144334" y="69374"/>
                    <a:pt x="144098" y="69295"/>
                    <a:pt x="143665" y="69000"/>
                  </a:cubicBezTo>
                  <a:cubicBezTo>
                    <a:pt x="143232" y="68705"/>
                    <a:pt x="142327" y="68233"/>
                    <a:pt x="141698" y="67879"/>
                  </a:cubicBezTo>
                  <a:cubicBezTo>
                    <a:pt x="141068" y="67525"/>
                    <a:pt x="140734" y="67426"/>
                    <a:pt x="140281" y="67171"/>
                  </a:cubicBezTo>
                  <a:cubicBezTo>
                    <a:pt x="139534" y="66817"/>
                    <a:pt x="138806" y="66482"/>
                    <a:pt x="138078" y="66108"/>
                  </a:cubicBezTo>
                  <a:cubicBezTo>
                    <a:pt x="137586" y="65855"/>
                    <a:pt x="137094" y="65565"/>
                    <a:pt x="136642" y="65243"/>
                  </a:cubicBezTo>
                  <a:cubicBezTo>
                    <a:pt x="135245" y="64265"/>
                    <a:pt x="133789" y="63403"/>
                    <a:pt x="132255" y="62666"/>
                  </a:cubicBezTo>
                  <a:cubicBezTo>
                    <a:pt x="131743" y="62430"/>
                    <a:pt x="131271" y="62135"/>
                    <a:pt x="130799" y="61859"/>
                  </a:cubicBezTo>
                  <a:cubicBezTo>
                    <a:pt x="130327" y="61584"/>
                    <a:pt x="129363" y="61033"/>
                    <a:pt x="128616" y="60659"/>
                  </a:cubicBezTo>
                  <a:cubicBezTo>
                    <a:pt x="128104" y="60437"/>
                    <a:pt x="127612" y="60189"/>
                    <a:pt x="127120" y="59912"/>
                  </a:cubicBezTo>
                  <a:cubicBezTo>
                    <a:pt x="126353" y="59557"/>
                    <a:pt x="125566" y="59184"/>
                    <a:pt x="124799" y="58790"/>
                  </a:cubicBezTo>
                  <a:cubicBezTo>
                    <a:pt x="124268" y="58513"/>
                    <a:pt x="123737" y="58204"/>
                    <a:pt x="123245" y="57866"/>
                  </a:cubicBezTo>
                  <a:cubicBezTo>
                    <a:pt x="120077" y="55908"/>
                    <a:pt x="116792" y="54147"/>
                    <a:pt x="113409" y="52593"/>
                  </a:cubicBezTo>
                  <a:cubicBezTo>
                    <a:pt x="112858" y="52332"/>
                    <a:pt x="112327" y="52043"/>
                    <a:pt x="111795" y="51728"/>
                  </a:cubicBezTo>
                  <a:lnTo>
                    <a:pt x="109376" y="50449"/>
                  </a:lnTo>
                  <a:cubicBezTo>
                    <a:pt x="108805" y="50213"/>
                    <a:pt x="108254" y="49918"/>
                    <a:pt x="107703" y="49642"/>
                  </a:cubicBezTo>
                  <a:cubicBezTo>
                    <a:pt x="106346" y="48954"/>
                    <a:pt x="104930" y="48381"/>
                    <a:pt x="103474" y="47931"/>
                  </a:cubicBezTo>
                  <a:cubicBezTo>
                    <a:pt x="102923" y="47764"/>
                    <a:pt x="102372" y="47547"/>
                    <a:pt x="101861" y="47282"/>
                  </a:cubicBezTo>
                  <a:cubicBezTo>
                    <a:pt x="101113" y="46928"/>
                    <a:pt x="100366" y="46534"/>
                    <a:pt x="99618" y="46160"/>
                  </a:cubicBezTo>
                  <a:cubicBezTo>
                    <a:pt x="98870" y="45787"/>
                    <a:pt x="98654" y="45669"/>
                    <a:pt x="98182" y="45413"/>
                  </a:cubicBezTo>
                  <a:lnTo>
                    <a:pt x="95939" y="44390"/>
                  </a:lnTo>
                  <a:cubicBezTo>
                    <a:pt x="95428" y="44173"/>
                    <a:pt x="94916" y="43937"/>
                    <a:pt x="94424" y="43682"/>
                  </a:cubicBezTo>
                  <a:cubicBezTo>
                    <a:pt x="92870" y="42942"/>
                    <a:pt x="91257" y="42338"/>
                    <a:pt x="89605" y="41872"/>
                  </a:cubicBezTo>
                  <a:cubicBezTo>
                    <a:pt x="89034" y="41687"/>
                    <a:pt x="88483" y="41463"/>
                    <a:pt x="87952" y="41203"/>
                  </a:cubicBezTo>
                  <a:cubicBezTo>
                    <a:pt x="86103" y="40233"/>
                    <a:pt x="84175" y="39462"/>
                    <a:pt x="82168" y="38901"/>
                  </a:cubicBezTo>
                  <a:cubicBezTo>
                    <a:pt x="81598" y="38724"/>
                    <a:pt x="81027" y="38494"/>
                    <a:pt x="80497" y="38213"/>
                  </a:cubicBezTo>
                  <a:cubicBezTo>
                    <a:pt x="78903" y="37412"/>
                    <a:pt x="77231" y="36753"/>
                    <a:pt x="75519" y="36245"/>
                  </a:cubicBezTo>
                  <a:cubicBezTo>
                    <a:pt x="74968" y="36080"/>
                    <a:pt x="74437" y="35876"/>
                    <a:pt x="73906" y="35636"/>
                  </a:cubicBezTo>
                  <a:cubicBezTo>
                    <a:pt x="72883" y="35201"/>
                    <a:pt x="71821" y="34825"/>
                    <a:pt x="70758" y="34514"/>
                  </a:cubicBezTo>
                  <a:cubicBezTo>
                    <a:pt x="70247" y="34369"/>
                    <a:pt x="69735" y="34184"/>
                    <a:pt x="69243" y="33963"/>
                  </a:cubicBezTo>
                  <a:cubicBezTo>
                    <a:pt x="68260" y="33576"/>
                    <a:pt x="67237" y="33247"/>
                    <a:pt x="66214" y="32980"/>
                  </a:cubicBezTo>
                  <a:cubicBezTo>
                    <a:pt x="65703" y="32836"/>
                    <a:pt x="65191" y="32657"/>
                    <a:pt x="64699" y="32449"/>
                  </a:cubicBezTo>
                  <a:cubicBezTo>
                    <a:pt x="63676" y="32075"/>
                    <a:pt x="62634" y="31760"/>
                    <a:pt x="61591" y="31504"/>
                  </a:cubicBezTo>
                  <a:cubicBezTo>
                    <a:pt x="61060" y="31367"/>
                    <a:pt x="60529" y="31190"/>
                    <a:pt x="59997" y="31013"/>
                  </a:cubicBezTo>
                  <a:cubicBezTo>
                    <a:pt x="58620" y="30560"/>
                    <a:pt x="57184" y="30422"/>
                    <a:pt x="55768" y="30108"/>
                  </a:cubicBezTo>
                  <a:cubicBezTo>
                    <a:pt x="55178" y="29966"/>
                    <a:pt x="54588" y="29789"/>
                    <a:pt x="54017" y="29576"/>
                  </a:cubicBezTo>
                  <a:cubicBezTo>
                    <a:pt x="51086" y="28498"/>
                    <a:pt x="48037" y="27745"/>
                    <a:pt x="44948" y="27334"/>
                  </a:cubicBezTo>
                  <a:cubicBezTo>
                    <a:pt x="44318" y="27139"/>
                    <a:pt x="43768" y="26803"/>
                    <a:pt x="43295" y="26350"/>
                  </a:cubicBezTo>
                  <a:cubicBezTo>
                    <a:pt x="37630" y="22809"/>
                    <a:pt x="30980" y="23065"/>
                    <a:pt x="24764" y="21766"/>
                  </a:cubicBezTo>
                  <a:cubicBezTo>
                    <a:pt x="18174" y="20389"/>
                    <a:pt x="11426" y="19799"/>
                    <a:pt x="4796" y="18599"/>
                  </a:cubicBezTo>
                  <a:cubicBezTo>
                    <a:pt x="-1833" y="17399"/>
                    <a:pt x="-3191" y="13484"/>
                    <a:pt x="154" y="8015"/>
                  </a:cubicBezTo>
                  <a:cubicBezTo>
                    <a:pt x="4088" y="1464"/>
                    <a:pt x="9380" y="-1250"/>
                    <a:pt x="16502" y="-31"/>
                  </a:cubicBezTo>
                  <a:cubicBezTo>
                    <a:pt x="32417" y="2664"/>
                    <a:pt x="48351" y="5241"/>
                    <a:pt x="63912" y="9806"/>
                  </a:cubicBezTo>
                  <a:cubicBezTo>
                    <a:pt x="90864" y="17557"/>
                    <a:pt x="117835" y="25130"/>
                    <a:pt x="143527" y="36619"/>
                  </a:cubicBezTo>
                  <a:cubicBezTo>
                    <a:pt x="155449" y="41950"/>
                    <a:pt x="167803" y="46239"/>
                    <a:pt x="180000" y="50921"/>
                  </a:cubicBezTo>
                  <a:cubicBezTo>
                    <a:pt x="182558" y="51659"/>
                    <a:pt x="184879" y="53081"/>
                    <a:pt x="186709" y="55033"/>
                  </a:cubicBezTo>
                  <a:cubicBezTo>
                    <a:pt x="190879" y="60167"/>
                    <a:pt x="189285" y="65085"/>
                    <a:pt x="182774" y="66974"/>
                  </a:cubicBezTo>
                  <a:cubicBezTo>
                    <a:pt x="181535" y="67208"/>
                    <a:pt x="180472" y="67960"/>
                    <a:pt x="179823" y="69040"/>
                  </a:cubicBezTo>
                  <a:cubicBezTo>
                    <a:pt x="185076" y="72069"/>
                    <a:pt x="190328" y="75138"/>
                    <a:pt x="195561" y="78128"/>
                  </a:cubicBezTo>
                  <a:cubicBezTo>
                    <a:pt x="199751" y="80528"/>
                    <a:pt x="204000" y="82869"/>
                    <a:pt x="208230" y="85210"/>
                  </a:cubicBezTo>
                  <a:cubicBezTo>
                    <a:pt x="209509" y="85919"/>
                    <a:pt x="210965" y="86607"/>
                    <a:pt x="211339" y="88102"/>
                  </a:cubicBezTo>
                  <a:cubicBezTo>
                    <a:pt x="212598" y="93217"/>
                    <a:pt x="217122" y="96758"/>
                    <a:pt x="217555" y="102483"/>
                  </a:cubicBezTo>
                  <a:cubicBezTo>
                    <a:pt x="218165" y="106114"/>
                    <a:pt x="220329" y="109305"/>
                    <a:pt x="223457" y="111237"/>
                  </a:cubicBezTo>
                  <a:cubicBezTo>
                    <a:pt x="229359" y="115469"/>
                    <a:pt x="234847" y="120243"/>
                    <a:pt x="239864" y="125500"/>
                  </a:cubicBezTo>
                  <a:cubicBezTo>
                    <a:pt x="245766" y="131677"/>
                    <a:pt x="252238" y="137205"/>
                    <a:pt x="257726" y="143658"/>
                  </a:cubicBezTo>
                  <a:cubicBezTo>
                    <a:pt x="262900" y="149756"/>
                    <a:pt x="269530" y="151999"/>
                    <a:pt x="276828" y="152786"/>
                  </a:cubicBezTo>
                  <a:cubicBezTo>
                    <a:pt x="299098" y="155367"/>
                    <a:pt x="321170" y="159447"/>
                    <a:pt x="342889" y="165002"/>
                  </a:cubicBezTo>
                  <a:cubicBezTo>
                    <a:pt x="349971" y="166733"/>
                    <a:pt x="350246" y="166851"/>
                    <a:pt x="354279" y="160891"/>
                  </a:cubicBezTo>
                  <a:cubicBezTo>
                    <a:pt x="363152" y="147380"/>
                    <a:pt x="376745" y="137663"/>
                    <a:pt x="392404" y="133644"/>
                  </a:cubicBezTo>
                  <a:cubicBezTo>
                    <a:pt x="396575" y="132543"/>
                    <a:pt x="400883" y="131972"/>
                    <a:pt x="405133" y="131087"/>
                  </a:cubicBezTo>
                  <a:cubicBezTo>
                    <a:pt x="408123" y="130457"/>
                    <a:pt x="409933" y="133054"/>
                    <a:pt x="412491" y="133644"/>
                  </a:cubicBezTo>
                  <a:lnTo>
                    <a:pt x="412491" y="133644"/>
                  </a:lnTo>
                  <a:cubicBezTo>
                    <a:pt x="413395" y="136042"/>
                    <a:pt x="415008" y="138102"/>
                    <a:pt x="417133" y="139546"/>
                  </a:cubicBezTo>
                  <a:cubicBezTo>
                    <a:pt x="426969" y="151566"/>
                    <a:pt x="435625" y="164412"/>
                    <a:pt x="444202" y="177278"/>
                  </a:cubicBezTo>
                  <a:cubicBezTo>
                    <a:pt x="455494" y="194196"/>
                    <a:pt x="466079" y="211607"/>
                    <a:pt x="478570" y="227718"/>
                  </a:cubicBezTo>
                  <a:cubicBezTo>
                    <a:pt x="478866" y="228318"/>
                    <a:pt x="479082" y="228944"/>
                    <a:pt x="479259" y="229587"/>
                  </a:cubicBezTo>
                  <a:close/>
                </a:path>
              </a:pathLst>
            </a:custGeom>
            <a:solidFill>
              <a:srgbClr val="000000"/>
            </a:solidFill>
            <a:ln w="1956" cap="flat">
              <a:noFill/>
              <a:prstDash val="solid"/>
              <a:miter/>
            </a:ln>
          </p:spPr>
          <p:txBody>
            <a:bodyPr rtlCol="0" anchor="ctr"/>
            <a:lstStyle/>
            <a:p>
              <a:endParaRPr lang="es-CO"/>
            </a:p>
          </p:txBody>
        </p:sp>
        <p:sp>
          <p:nvSpPr>
            <p:cNvPr id="805" name="Freeform: Shape 804">
              <a:extLst>
                <a:ext uri="{FF2B5EF4-FFF2-40B4-BE49-F238E27FC236}">
                  <a16:creationId xmlns:a16="http://schemas.microsoft.com/office/drawing/2014/main" id="{15ADC667-3623-48B4-63FC-7FB0E65140D6}"/>
                </a:ext>
              </a:extLst>
            </p:cNvPr>
            <p:cNvSpPr/>
            <p:nvPr/>
          </p:nvSpPr>
          <p:spPr>
            <a:xfrm>
              <a:off x="13318564" y="727114"/>
              <a:ext cx="310897" cy="1101102"/>
            </a:xfrm>
            <a:custGeom>
              <a:avLst/>
              <a:gdLst>
                <a:gd name="connsiteX0" fmla="*/ 307463 w 310897"/>
                <a:gd name="connsiteY0" fmla="*/ -315 h 1101102"/>
                <a:gd name="connsiteX1" fmla="*/ 309292 w 310897"/>
                <a:gd name="connsiteY1" fmla="*/ -177 h 1101102"/>
                <a:gd name="connsiteX2" fmla="*/ 299319 w 310897"/>
                <a:gd name="connsiteY2" fmla="*/ 15777 h 1101102"/>
                <a:gd name="connsiteX3" fmla="*/ 282027 w 310897"/>
                <a:gd name="connsiteY3" fmla="*/ 49221 h 1101102"/>
                <a:gd name="connsiteX4" fmla="*/ 279135 w 310897"/>
                <a:gd name="connsiteY4" fmla="*/ 81523 h 1101102"/>
                <a:gd name="connsiteX5" fmla="*/ 293535 w 310897"/>
                <a:gd name="connsiteY5" fmla="*/ 171368 h 1101102"/>
                <a:gd name="connsiteX6" fmla="*/ 300538 w 310897"/>
                <a:gd name="connsiteY6" fmla="*/ 270793 h 1101102"/>
                <a:gd name="connsiteX7" fmla="*/ 303175 w 310897"/>
                <a:gd name="connsiteY7" fmla="*/ 304236 h 1101102"/>
                <a:gd name="connsiteX8" fmla="*/ 301502 w 310897"/>
                <a:gd name="connsiteY8" fmla="*/ 406671 h 1101102"/>
                <a:gd name="connsiteX9" fmla="*/ 292906 w 310897"/>
                <a:gd name="connsiteY9" fmla="*/ 489296 h 1101102"/>
                <a:gd name="connsiteX10" fmla="*/ 275672 w 310897"/>
                <a:gd name="connsiteY10" fmla="*/ 598537 h 1101102"/>
                <a:gd name="connsiteX11" fmla="*/ 265305 w 310897"/>
                <a:gd name="connsiteY11" fmla="*/ 667647 h 1101102"/>
                <a:gd name="connsiteX12" fmla="*/ 261370 w 310897"/>
                <a:gd name="connsiteY12" fmla="*/ 688362 h 1101102"/>
                <a:gd name="connsiteX13" fmla="*/ 242465 w 310897"/>
                <a:gd name="connsiteY13" fmla="*/ 785505 h 1101102"/>
                <a:gd name="connsiteX14" fmla="*/ 236091 w 310897"/>
                <a:gd name="connsiteY14" fmla="*/ 821998 h 1101102"/>
                <a:gd name="connsiteX15" fmla="*/ 233002 w 310897"/>
                <a:gd name="connsiteY15" fmla="*/ 862582 h 1101102"/>
                <a:gd name="connsiteX16" fmla="*/ 214589 w 310897"/>
                <a:gd name="connsiteY16" fmla="*/ 966139 h 1101102"/>
                <a:gd name="connsiteX17" fmla="*/ 197297 w 310897"/>
                <a:gd name="connsiteY17" fmla="*/ 1002985 h 1101102"/>
                <a:gd name="connsiteX18" fmla="*/ 189585 w 310897"/>
                <a:gd name="connsiteY18" fmla="*/ 1016166 h 1101102"/>
                <a:gd name="connsiteX19" fmla="*/ 166273 w 310897"/>
                <a:gd name="connsiteY19" fmla="*/ 1045675 h 1101102"/>
                <a:gd name="connsiteX20" fmla="*/ 104737 w 310897"/>
                <a:gd name="connsiteY20" fmla="*/ 1089525 h 1101102"/>
                <a:gd name="connsiteX21" fmla="*/ 70153 w 310897"/>
                <a:gd name="connsiteY21" fmla="*/ 1100069 h 1101102"/>
                <a:gd name="connsiteX22" fmla="*/ 22467 w 310897"/>
                <a:gd name="connsiteY22" fmla="*/ 1100561 h 1101102"/>
                <a:gd name="connsiteX23" fmla="*/ -1298 w 310897"/>
                <a:gd name="connsiteY23" fmla="*/ 1100089 h 1101102"/>
                <a:gd name="connsiteX24" fmla="*/ 1653 w 310897"/>
                <a:gd name="connsiteY24" fmla="*/ 1095269 h 1101102"/>
                <a:gd name="connsiteX25" fmla="*/ 9286 w 310897"/>
                <a:gd name="connsiteY25" fmla="*/ 1093774 h 1101102"/>
                <a:gd name="connsiteX26" fmla="*/ 43989 w 310897"/>
                <a:gd name="connsiteY26" fmla="*/ 1092436 h 1101102"/>
                <a:gd name="connsiteX27" fmla="*/ 58448 w 310897"/>
                <a:gd name="connsiteY27" fmla="*/ 1096076 h 1101102"/>
                <a:gd name="connsiteX28" fmla="*/ 97242 w 310897"/>
                <a:gd name="connsiteY28" fmla="*/ 1088207 h 1101102"/>
                <a:gd name="connsiteX29" fmla="*/ 175755 w 310897"/>
                <a:gd name="connsiteY29" fmla="*/ 1028953 h 1101102"/>
                <a:gd name="connsiteX30" fmla="*/ 209750 w 310897"/>
                <a:gd name="connsiteY30" fmla="*/ 967378 h 1101102"/>
                <a:gd name="connsiteX31" fmla="*/ 228281 w 310897"/>
                <a:gd name="connsiteY31" fmla="*/ 872635 h 1101102"/>
                <a:gd name="connsiteX32" fmla="*/ 235540 w 310897"/>
                <a:gd name="connsiteY32" fmla="*/ 803368 h 1101102"/>
                <a:gd name="connsiteX33" fmla="*/ 251495 w 310897"/>
                <a:gd name="connsiteY33" fmla="*/ 713819 h 1101102"/>
                <a:gd name="connsiteX34" fmla="*/ 263751 w 310897"/>
                <a:gd name="connsiteY34" fmla="*/ 648781 h 1101102"/>
                <a:gd name="connsiteX35" fmla="*/ 281869 w 310897"/>
                <a:gd name="connsiteY35" fmla="*/ 542549 h 1101102"/>
                <a:gd name="connsiteX36" fmla="*/ 283010 w 310897"/>
                <a:gd name="connsiteY36" fmla="*/ 520300 h 1101102"/>
                <a:gd name="connsiteX37" fmla="*/ 284525 w 310897"/>
                <a:gd name="connsiteY37" fmla="*/ 504326 h 1101102"/>
                <a:gd name="connsiteX38" fmla="*/ 287043 w 310897"/>
                <a:gd name="connsiteY38" fmla="*/ 484909 h 1101102"/>
                <a:gd name="connsiteX39" fmla="*/ 288400 w 310897"/>
                <a:gd name="connsiteY39" fmla="*/ 465866 h 1101102"/>
                <a:gd name="connsiteX40" fmla="*/ 290879 w 310897"/>
                <a:gd name="connsiteY40" fmla="*/ 443872 h 1101102"/>
                <a:gd name="connsiteX41" fmla="*/ 292138 w 310897"/>
                <a:gd name="connsiteY41" fmla="*/ 442200 h 1101102"/>
                <a:gd name="connsiteX42" fmla="*/ 292610 w 310897"/>
                <a:gd name="connsiteY42" fmla="*/ 421642 h 1101102"/>
                <a:gd name="connsiteX43" fmla="*/ 291804 w 310897"/>
                <a:gd name="connsiteY43" fmla="*/ 418966 h 1101102"/>
                <a:gd name="connsiteX44" fmla="*/ 295187 w 310897"/>
                <a:gd name="connsiteY44" fmla="*/ 400120 h 1101102"/>
                <a:gd name="connsiteX45" fmla="*/ 295384 w 310897"/>
                <a:gd name="connsiteY45" fmla="*/ 394710 h 1101102"/>
                <a:gd name="connsiteX46" fmla="*/ 296722 w 310897"/>
                <a:gd name="connsiteY46" fmla="*/ 370493 h 1101102"/>
                <a:gd name="connsiteX47" fmla="*/ 299063 w 310897"/>
                <a:gd name="connsiteY47" fmla="*/ 366952 h 1101102"/>
                <a:gd name="connsiteX48" fmla="*/ 300519 w 310897"/>
                <a:gd name="connsiteY48" fmla="*/ 362408 h 1101102"/>
                <a:gd name="connsiteX49" fmla="*/ 294971 w 310897"/>
                <a:gd name="connsiteY49" fmla="*/ 337955 h 1101102"/>
                <a:gd name="connsiteX50" fmla="*/ 296269 w 310897"/>
                <a:gd name="connsiteY50" fmla="*/ 328119 h 1101102"/>
                <a:gd name="connsiteX51" fmla="*/ 298630 w 310897"/>
                <a:gd name="connsiteY51" fmla="*/ 321646 h 1101102"/>
                <a:gd name="connsiteX52" fmla="*/ 300066 w 310897"/>
                <a:gd name="connsiteY52" fmla="*/ 297449 h 1101102"/>
                <a:gd name="connsiteX53" fmla="*/ 299948 w 310897"/>
                <a:gd name="connsiteY53" fmla="*/ 289580 h 1101102"/>
                <a:gd name="connsiteX54" fmla="*/ 298630 w 310897"/>
                <a:gd name="connsiteY54" fmla="*/ 288144 h 1101102"/>
                <a:gd name="connsiteX55" fmla="*/ 298492 w 310897"/>
                <a:gd name="connsiteY55" fmla="*/ 245828 h 1101102"/>
                <a:gd name="connsiteX56" fmla="*/ 297174 w 310897"/>
                <a:gd name="connsiteY56" fmla="*/ 242956 h 1101102"/>
                <a:gd name="connsiteX57" fmla="*/ 297076 w 310897"/>
                <a:gd name="connsiteY57" fmla="*/ 218169 h 1101102"/>
                <a:gd name="connsiteX58" fmla="*/ 295719 w 310897"/>
                <a:gd name="connsiteY58" fmla="*/ 215277 h 1101102"/>
                <a:gd name="connsiteX59" fmla="*/ 295620 w 310897"/>
                <a:gd name="connsiteY59" fmla="*/ 203591 h 1101102"/>
                <a:gd name="connsiteX60" fmla="*/ 294263 w 310897"/>
                <a:gd name="connsiteY60" fmla="*/ 200699 h 1101102"/>
                <a:gd name="connsiteX61" fmla="*/ 294105 w 310897"/>
                <a:gd name="connsiteY61" fmla="*/ 190489 h 1101102"/>
                <a:gd name="connsiteX62" fmla="*/ 292807 w 310897"/>
                <a:gd name="connsiteY62" fmla="*/ 189034 h 1101102"/>
                <a:gd name="connsiteX63" fmla="*/ 291213 w 310897"/>
                <a:gd name="connsiteY63" fmla="*/ 167177 h 1101102"/>
                <a:gd name="connsiteX64" fmla="*/ 289896 w 310897"/>
                <a:gd name="connsiteY64" fmla="*/ 165722 h 1101102"/>
                <a:gd name="connsiteX65" fmla="*/ 284721 w 310897"/>
                <a:gd name="connsiteY65" fmla="*/ 133459 h 1101102"/>
                <a:gd name="connsiteX66" fmla="*/ 283915 w 310897"/>
                <a:gd name="connsiteY66" fmla="*/ 127813 h 1101102"/>
                <a:gd name="connsiteX67" fmla="*/ 282597 w 310897"/>
                <a:gd name="connsiteY67" fmla="*/ 126377 h 1101102"/>
                <a:gd name="connsiteX68" fmla="*/ 280767 w 310897"/>
                <a:gd name="connsiteY68" fmla="*/ 111465 h 1101102"/>
                <a:gd name="connsiteX69" fmla="*/ 279469 w 310897"/>
                <a:gd name="connsiteY69" fmla="*/ 95727 h 1101102"/>
                <a:gd name="connsiteX70" fmla="*/ 278229 w 310897"/>
                <a:gd name="connsiteY70" fmla="*/ 94310 h 1101102"/>
                <a:gd name="connsiteX71" fmla="*/ 278229 w 310897"/>
                <a:gd name="connsiteY71" fmla="*/ 87031 h 1101102"/>
                <a:gd name="connsiteX72" fmla="*/ 276833 w 310897"/>
                <a:gd name="connsiteY72" fmla="*/ 85576 h 1101102"/>
                <a:gd name="connsiteX73" fmla="*/ 276833 w 310897"/>
                <a:gd name="connsiteY73" fmla="*/ 76802 h 1101102"/>
                <a:gd name="connsiteX74" fmla="*/ 275456 w 310897"/>
                <a:gd name="connsiteY74" fmla="*/ 73910 h 1101102"/>
                <a:gd name="connsiteX75" fmla="*/ 275456 w 310897"/>
                <a:gd name="connsiteY75" fmla="*/ 66631 h 1101102"/>
                <a:gd name="connsiteX76" fmla="*/ 276793 w 310897"/>
                <a:gd name="connsiteY76" fmla="*/ 65175 h 1101102"/>
                <a:gd name="connsiteX77" fmla="*/ 276912 w 310897"/>
                <a:gd name="connsiteY77" fmla="*/ 56421 h 1101102"/>
                <a:gd name="connsiteX78" fmla="*/ 278308 w 310897"/>
                <a:gd name="connsiteY78" fmla="*/ 54965 h 1101102"/>
                <a:gd name="connsiteX79" fmla="*/ 281279 w 310897"/>
                <a:gd name="connsiteY79" fmla="*/ 43299 h 1101102"/>
                <a:gd name="connsiteX80" fmla="*/ 282675 w 310897"/>
                <a:gd name="connsiteY80" fmla="*/ 41844 h 1101102"/>
                <a:gd name="connsiteX81" fmla="*/ 300873 w 310897"/>
                <a:gd name="connsiteY81" fmla="*/ 9915 h 1101102"/>
                <a:gd name="connsiteX82" fmla="*/ 307463 w 310897"/>
                <a:gd name="connsiteY82" fmla="*/ -315 h 1101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10897" h="1101102">
                  <a:moveTo>
                    <a:pt x="307463" y="-315"/>
                  </a:moveTo>
                  <a:lnTo>
                    <a:pt x="309292" y="-177"/>
                  </a:lnTo>
                  <a:cubicBezTo>
                    <a:pt x="307208" y="5921"/>
                    <a:pt x="302800" y="10564"/>
                    <a:pt x="299319" y="15777"/>
                  </a:cubicBezTo>
                  <a:cubicBezTo>
                    <a:pt x="292099" y="26113"/>
                    <a:pt x="286295" y="37360"/>
                    <a:pt x="282027" y="49221"/>
                  </a:cubicBezTo>
                  <a:cubicBezTo>
                    <a:pt x="278761" y="59657"/>
                    <a:pt x="277777" y="70674"/>
                    <a:pt x="279135" y="81523"/>
                  </a:cubicBezTo>
                  <a:cubicBezTo>
                    <a:pt x="281967" y="111819"/>
                    <a:pt x="289266" y="141347"/>
                    <a:pt x="293535" y="171368"/>
                  </a:cubicBezTo>
                  <a:cubicBezTo>
                    <a:pt x="298433" y="204278"/>
                    <a:pt x="300775" y="237520"/>
                    <a:pt x="300538" y="270793"/>
                  </a:cubicBezTo>
                  <a:cubicBezTo>
                    <a:pt x="300381" y="281888"/>
                    <a:pt x="302073" y="293042"/>
                    <a:pt x="303175" y="304236"/>
                  </a:cubicBezTo>
                  <a:cubicBezTo>
                    <a:pt x="306361" y="338340"/>
                    <a:pt x="305810" y="372691"/>
                    <a:pt x="301502" y="406671"/>
                  </a:cubicBezTo>
                  <a:cubicBezTo>
                    <a:pt x="298237" y="434213"/>
                    <a:pt x="295876" y="461754"/>
                    <a:pt x="292906" y="489296"/>
                  </a:cubicBezTo>
                  <a:cubicBezTo>
                    <a:pt x="289148" y="525995"/>
                    <a:pt x="283384" y="562458"/>
                    <a:pt x="275672" y="598537"/>
                  </a:cubicBezTo>
                  <a:cubicBezTo>
                    <a:pt x="270675" y="621338"/>
                    <a:pt x="268098" y="644512"/>
                    <a:pt x="265305" y="667647"/>
                  </a:cubicBezTo>
                  <a:cubicBezTo>
                    <a:pt x="264400" y="674631"/>
                    <a:pt x="263082" y="681536"/>
                    <a:pt x="261370" y="688362"/>
                  </a:cubicBezTo>
                  <a:cubicBezTo>
                    <a:pt x="253717" y="720488"/>
                    <a:pt x="247600" y="752908"/>
                    <a:pt x="242465" y="785505"/>
                  </a:cubicBezTo>
                  <a:cubicBezTo>
                    <a:pt x="240498" y="797722"/>
                    <a:pt x="239002" y="809919"/>
                    <a:pt x="236091" y="821998"/>
                  </a:cubicBezTo>
                  <a:cubicBezTo>
                    <a:pt x="232885" y="835277"/>
                    <a:pt x="233711" y="849028"/>
                    <a:pt x="233002" y="862582"/>
                  </a:cubicBezTo>
                  <a:cubicBezTo>
                    <a:pt x="231173" y="897855"/>
                    <a:pt x="226294" y="932636"/>
                    <a:pt x="214589" y="966139"/>
                  </a:cubicBezTo>
                  <a:cubicBezTo>
                    <a:pt x="210202" y="979024"/>
                    <a:pt x="204399" y="991378"/>
                    <a:pt x="197297" y="1002985"/>
                  </a:cubicBezTo>
                  <a:cubicBezTo>
                    <a:pt x="194621" y="1007313"/>
                    <a:pt x="191867" y="1011641"/>
                    <a:pt x="189585" y="1016166"/>
                  </a:cubicBezTo>
                  <a:cubicBezTo>
                    <a:pt x="183781" y="1027399"/>
                    <a:pt x="175874" y="1037432"/>
                    <a:pt x="166273" y="1045675"/>
                  </a:cubicBezTo>
                  <a:cubicBezTo>
                    <a:pt x="147270" y="1062396"/>
                    <a:pt x="127282" y="1077761"/>
                    <a:pt x="104737" y="1089525"/>
                  </a:cubicBezTo>
                  <a:cubicBezTo>
                    <a:pt x="93957" y="1095132"/>
                    <a:pt x="82232" y="1098712"/>
                    <a:pt x="70153" y="1100069"/>
                  </a:cubicBezTo>
                  <a:cubicBezTo>
                    <a:pt x="54277" y="1101328"/>
                    <a:pt x="38362" y="1100463"/>
                    <a:pt x="22467" y="1100561"/>
                  </a:cubicBezTo>
                  <a:cubicBezTo>
                    <a:pt x="14598" y="1100561"/>
                    <a:pt x="6591" y="1101309"/>
                    <a:pt x="-1298" y="1100089"/>
                  </a:cubicBezTo>
                  <a:cubicBezTo>
                    <a:pt x="-2478" y="1097178"/>
                    <a:pt x="1" y="1096351"/>
                    <a:pt x="1653" y="1095269"/>
                  </a:cubicBezTo>
                  <a:cubicBezTo>
                    <a:pt x="3837" y="1093636"/>
                    <a:pt x="6650" y="1093086"/>
                    <a:pt x="9286" y="1093774"/>
                  </a:cubicBezTo>
                  <a:cubicBezTo>
                    <a:pt x="21090" y="1098279"/>
                    <a:pt x="32519" y="1094856"/>
                    <a:pt x="43989" y="1092436"/>
                  </a:cubicBezTo>
                  <a:cubicBezTo>
                    <a:pt x="49438" y="1091295"/>
                    <a:pt x="53667" y="1094738"/>
                    <a:pt x="58448" y="1096076"/>
                  </a:cubicBezTo>
                  <a:cubicBezTo>
                    <a:pt x="72219" y="1097414"/>
                    <a:pt x="85084" y="1094109"/>
                    <a:pt x="97242" y="1088207"/>
                  </a:cubicBezTo>
                  <a:cubicBezTo>
                    <a:pt x="127361" y="1073747"/>
                    <a:pt x="154292" y="1054449"/>
                    <a:pt x="175755" y="1028953"/>
                  </a:cubicBezTo>
                  <a:cubicBezTo>
                    <a:pt x="190844" y="1010973"/>
                    <a:pt x="201625" y="989608"/>
                    <a:pt x="209750" y="967378"/>
                  </a:cubicBezTo>
                  <a:cubicBezTo>
                    <a:pt x="220924" y="936787"/>
                    <a:pt x="225743" y="904977"/>
                    <a:pt x="228281" y="872635"/>
                  </a:cubicBezTo>
                  <a:cubicBezTo>
                    <a:pt x="230110" y="849520"/>
                    <a:pt x="231449" y="826483"/>
                    <a:pt x="235540" y="803368"/>
                  </a:cubicBezTo>
                  <a:cubicBezTo>
                    <a:pt x="240793" y="773525"/>
                    <a:pt x="246203" y="743662"/>
                    <a:pt x="251495" y="713819"/>
                  </a:cubicBezTo>
                  <a:cubicBezTo>
                    <a:pt x="255429" y="692179"/>
                    <a:pt x="261705" y="670873"/>
                    <a:pt x="263751" y="648781"/>
                  </a:cubicBezTo>
                  <a:cubicBezTo>
                    <a:pt x="267056" y="612938"/>
                    <a:pt x="276695" y="578137"/>
                    <a:pt x="281869" y="542549"/>
                  </a:cubicBezTo>
                  <a:cubicBezTo>
                    <a:pt x="280059" y="534995"/>
                    <a:pt x="281594" y="527834"/>
                    <a:pt x="283010" y="520300"/>
                  </a:cubicBezTo>
                  <a:cubicBezTo>
                    <a:pt x="283935" y="515322"/>
                    <a:pt x="284014" y="509657"/>
                    <a:pt x="284525" y="504326"/>
                  </a:cubicBezTo>
                  <a:cubicBezTo>
                    <a:pt x="285174" y="497834"/>
                    <a:pt x="286492" y="491283"/>
                    <a:pt x="287043" y="484909"/>
                  </a:cubicBezTo>
                  <a:cubicBezTo>
                    <a:pt x="287594" y="478535"/>
                    <a:pt x="288302" y="472240"/>
                    <a:pt x="288400" y="465866"/>
                  </a:cubicBezTo>
                  <a:cubicBezTo>
                    <a:pt x="288400" y="458725"/>
                    <a:pt x="288400" y="450993"/>
                    <a:pt x="290879" y="443872"/>
                  </a:cubicBezTo>
                  <a:cubicBezTo>
                    <a:pt x="291095" y="443223"/>
                    <a:pt x="292296" y="442534"/>
                    <a:pt x="292138" y="442200"/>
                  </a:cubicBezTo>
                  <a:cubicBezTo>
                    <a:pt x="289148" y="435236"/>
                    <a:pt x="293181" y="428429"/>
                    <a:pt x="292610" y="421642"/>
                  </a:cubicBezTo>
                  <a:cubicBezTo>
                    <a:pt x="292610" y="420757"/>
                    <a:pt x="291351" y="419537"/>
                    <a:pt x="291804" y="418966"/>
                  </a:cubicBezTo>
                  <a:cubicBezTo>
                    <a:pt x="296348" y="413242"/>
                    <a:pt x="291292" y="405845"/>
                    <a:pt x="295187" y="400120"/>
                  </a:cubicBezTo>
                  <a:cubicBezTo>
                    <a:pt x="296505" y="398153"/>
                    <a:pt x="295089" y="396304"/>
                    <a:pt x="295384" y="394710"/>
                  </a:cubicBezTo>
                  <a:cubicBezTo>
                    <a:pt x="296899" y="386684"/>
                    <a:pt x="299083" y="378775"/>
                    <a:pt x="296722" y="370493"/>
                  </a:cubicBezTo>
                  <a:cubicBezTo>
                    <a:pt x="296407" y="369372"/>
                    <a:pt x="298119" y="368054"/>
                    <a:pt x="299063" y="366952"/>
                  </a:cubicBezTo>
                  <a:cubicBezTo>
                    <a:pt x="300007" y="365851"/>
                    <a:pt x="301601" y="363313"/>
                    <a:pt x="300519" y="362408"/>
                  </a:cubicBezTo>
                  <a:cubicBezTo>
                    <a:pt x="292256" y="355601"/>
                    <a:pt x="297824" y="345844"/>
                    <a:pt x="294971" y="337955"/>
                  </a:cubicBezTo>
                  <a:cubicBezTo>
                    <a:pt x="294046" y="334636"/>
                    <a:pt x="294518" y="331085"/>
                    <a:pt x="296269" y="328119"/>
                  </a:cubicBezTo>
                  <a:cubicBezTo>
                    <a:pt x="297253" y="326033"/>
                    <a:pt x="299377" y="324361"/>
                    <a:pt x="298630" y="321646"/>
                  </a:cubicBezTo>
                  <a:cubicBezTo>
                    <a:pt x="301207" y="313777"/>
                    <a:pt x="299732" y="305515"/>
                    <a:pt x="300066" y="297449"/>
                  </a:cubicBezTo>
                  <a:cubicBezTo>
                    <a:pt x="300184" y="294833"/>
                    <a:pt x="300066" y="292196"/>
                    <a:pt x="299948" y="289580"/>
                  </a:cubicBezTo>
                  <a:cubicBezTo>
                    <a:pt x="299555" y="289061"/>
                    <a:pt x="299122" y="288579"/>
                    <a:pt x="298630" y="288144"/>
                  </a:cubicBezTo>
                  <a:cubicBezTo>
                    <a:pt x="298630" y="274033"/>
                    <a:pt x="298591" y="259928"/>
                    <a:pt x="298492" y="245828"/>
                  </a:cubicBezTo>
                  <a:cubicBezTo>
                    <a:pt x="297765" y="245002"/>
                    <a:pt x="298099" y="243704"/>
                    <a:pt x="297174" y="242956"/>
                  </a:cubicBezTo>
                  <a:cubicBezTo>
                    <a:pt x="297174" y="234694"/>
                    <a:pt x="297135" y="226431"/>
                    <a:pt x="297076" y="218169"/>
                  </a:cubicBezTo>
                  <a:cubicBezTo>
                    <a:pt x="296289" y="217362"/>
                    <a:pt x="296643" y="216005"/>
                    <a:pt x="295719" y="215277"/>
                  </a:cubicBezTo>
                  <a:lnTo>
                    <a:pt x="295620" y="203591"/>
                  </a:lnTo>
                  <a:cubicBezTo>
                    <a:pt x="294833" y="202785"/>
                    <a:pt x="295187" y="201447"/>
                    <a:pt x="294263" y="200699"/>
                  </a:cubicBezTo>
                  <a:cubicBezTo>
                    <a:pt x="294263" y="197296"/>
                    <a:pt x="294164" y="193893"/>
                    <a:pt x="294105" y="190489"/>
                  </a:cubicBezTo>
                  <a:cubicBezTo>
                    <a:pt x="293712" y="189968"/>
                    <a:pt x="293279" y="189480"/>
                    <a:pt x="292807" y="189034"/>
                  </a:cubicBezTo>
                  <a:cubicBezTo>
                    <a:pt x="293673" y="181656"/>
                    <a:pt x="290840" y="174535"/>
                    <a:pt x="291213" y="167177"/>
                  </a:cubicBezTo>
                  <a:cubicBezTo>
                    <a:pt x="290820" y="166656"/>
                    <a:pt x="290368" y="166168"/>
                    <a:pt x="289896" y="165722"/>
                  </a:cubicBezTo>
                  <a:cubicBezTo>
                    <a:pt x="289738" y="154725"/>
                    <a:pt x="286630" y="144082"/>
                    <a:pt x="284721" y="133459"/>
                  </a:cubicBezTo>
                  <a:cubicBezTo>
                    <a:pt x="284387" y="131491"/>
                    <a:pt x="284171" y="129701"/>
                    <a:pt x="283915" y="127813"/>
                  </a:cubicBezTo>
                  <a:cubicBezTo>
                    <a:pt x="283522" y="127293"/>
                    <a:pt x="283089" y="126811"/>
                    <a:pt x="282597" y="126377"/>
                  </a:cubicBezTo>
                  <a:cubicBezTo>
                    <a:pt x="283246" y="121262"/>
                    <a:pt x="281554" y="116344"/>
                    <a:pt x="280767" y="111465"/>
                  </a:cubicBezTo>
                  <a:cubicBezTo>
                    <a:pt x="279921" y="106193"/>
                    <a:pt x="280079" y="100960"/>
                    <a:pt x="279469" y="95727"/>
                  </a:cubicBezTo>
                  <a:cubicBezTo>
                    <a:pt x="279115" y="95209"/>
                    <a:pt x="278702" y="94735"/>
                    <a:pt x="278229" y="94310"/>
                  </a:cubicBezTo>
                  <a:lnTo>
                    <a:pt x="278229" y="87031"/>
                  </a:lnTo>
                  <a:cubicBezTo>
                    <a:pt x="277797" y="86522"/>
                    <a:pt x="277325" y="86036"/>
                    <a:pt x="276833" y="85576"/>
                  </a:cubicBezTo>
                  <a:cubicBezTo>
                    <a:pt x="276833" y="82644"/>
                    <a:pt x="276833" y="79674"/>
                    <a:pt x="276833" y="76802"/>
                  </a:cubicBezTo>
                  <a:cubicBezTo>
                    <a:pt x="276026" y="76015"/>
                    <a:pt x="276380" y="74657"/>
                    <a:pt x="275456" y="73910"/>
                  </a:cubicBezTo>
                  <a:lnTo>
                    <a:pt x="275456" y="66631"/>
                  </a:lnTo>
                  <a:cubicBezTo>
                    <a:pt x="275928" y="66181"/>
                    <a:pt x="276380" y="65693"/>
                    <a:pt x="276793" y="65175"/>
                  </a:cubicBezTo>
                  <a:lnTo>
                    <a:pt x="276912" y="56421"/>
                  </a:lnTo>
                  <a:cubicBezTo>
                    <a:pt x="277403" y="55964"/>
                    <a:pt x="277875" y="55479"/>
                    <a:pt x="278308" y="54965"/>
                  </a:cubicBezTo>
                  <a:cubicBezTo>
                    <a:pt x="278308" y="50814"/>
                    <a:pt x="280748" y="47313"/>
                    <a:pt x="281279" y="43299"/>
                  </a:cubicBezTo>
                  <a:cubicBezTo>
                    <a:pt x="281771" y="42843"/>
                    <a:pt x="282243" y="42357"/>
                    <a:pt x="282675" y="41844"/>
                  </a:cubicBezTo>
                  <a:cubicBezTo>
                    <a:pt x="286610" y="30040"/>
                    <a:pt x="293633" y="19889"/>
                    <a:pt x="300873" y="9915"/>
                  </a:cubicBezTo>
                  <a:cubicBezTo>
                    <a:pt x="303391" y="6722"/>
                    <a:pt x="305594" y="3297"/>
                    <a:pt x="307463" y="-315"/>
                  </a:cubicBezTo>
                  <a:close/>
                </a:path>
              </a:pathLst>
            </a:custGeom>
            <a:solidFill>
              <a:srgbClr val="020202"/>
            </a:solidFill>
            <a:ln w="1956" cap="flat">
              <a:noFill/>
              <a:prstDash val="solid"/>
              <a:miter/>
            </a:ln>
          </p:spPr>
          <p:txBody>
            <a:bodyPr rtlCol="0" anchor="ctr"/>
            <a:lstStyle/>
            <a:p>
              <a:endParaRPr lang="es-CO"/>
            </a:p>
          </p:txBody>
        </p:sp>
        <p:sp>
          <p:nvSpPr>
            <p:cNvPr id="806" name="Freeform: Shape 805">
              <a:extLst>
                <a:ext uri="{FF2B5EF4-FFF2-40B4-BE49-F238E27FC236}">
                  <a16:creationId xmlns:a16="http://schemas.microsoft.com/office/drawing/2014/main" id="{131886B5-6E97-E9A0-F7EE-2406830CB78F}"/>
                </a:ext>
              </a:extLst>
            </p:cNvPr>
            <p:cNvSpPr/>
            <p:nvPr/>
          </p:nvSpPr>
          <p:spPr>
            <a:xfrm>
              <a:off x="12133674" y="516992"/>
              <a:ext cx="49816" cy="832955"/>
            </a:xfrm>
            <a:custGeom>
              <a:avLst/>
              <a:gdLst>
                <a:gd name="connsiteX0" fmla="*/ 47995 w 49816"/>
                <a:gd name="connsiteY0" fmla="*/ -315 h 832955"/>
                <a:gd name="connsiteX1" fmla="*/ 48211 w 49816"/>
                <a:gd name="connsiteY1" fmla="*/ 1495 h 832955"/>
                <a:gd name="connsiteX2" fmla="*/ 38100 w 49816"/>
                <a:gd name="connsiteY2" fmla="*/ 12905 h 832955"/>
                <a:gd name="connsiteX3" fmla="*/ 14729 w 49816"/>
                <a:gd name="connsiteY3" fmla="*/ 66336 h 832955"/>
                <a:gd name="connsiteX4" fmla="*/ 8650 w 49816"/>
                <a:gd name="connsiteY4" fmla="*/ 110009 h 832955"/>
                <a:gd name="connsiteX5" fmla="*/ 6328 w 49816"/>
                <a:gd name="connsiteY5" fmla="*/ 130842 h 832955"/>
                <a:gd name="connsiteX6" fmla="*/ 6112 w 49816"/>
                <a:gd name="connsiteY6" fmla="*/ 140265 h 832955"/>
                <a:gd name="connsiteX7" fmla="*/ 6112 w 49816"/>
                <a:gd name="connsiteY7" fmla="*/ 186575 h 832955"/>
                <a:gd name="connsiteX8" fmla="*/ 6112 w 49816"/>
                <a:gd name="connsiteY8" fmla="*/ 190214 h 832955"/>
                <a:gd name="connsiteX9" fmla="*/ 7410 w 49816"/>
                <a:gd name="connsiteY9" fmla="*/ 264360 h 832955"/>
                <a:gd name="connsiteX10" fmla="*/ 8866 w 49816"/>
                <a:gd name="connsiteY10" fmla="*/ 274393 h 832955"/>
                <a:gd name="connsiteX11" fmla="*/ 7705 w 49816"/>
                <a:gd name="connsiteY11" fmla="*/ 313954 h 832955"/>
                <a:gd name="connsiteX12" fmla="*/ 7509 w 49816"/>
                <a:gd name="connsiteY12" fmla="*/ 321233 h 832955"/>
                <a:gd name="connsiteX13" fmla="*/ 5660 w 49816"/>
                <a:gd name="connsiteY13" fmla="*/ 382985 h 832955"/>
                <a:gd name="connsiteX14" fmla="*/ 4381 w 49816"/>
                <a:gd name="connsiteY14" fmla="*/ 411943 h 832955"/>
                <a:gd name="connsiteX15" fmla="*/ 2000 w 49816"/>
                <a:gd name="connsiteY15" fmla="*/ 497578 h 832955"/>
                <a:gd name="connsiteX16" fmla="*/ 2689 w 49816"/>
                <a:gd name="connsiteY16" fmla="*/ 588485 h 832955"/>
                <a:gd name="connsiteX17" fmla="*/ 1941 w 49816"/>
                <a:gd name="connsiteY17" fmla="*/ 642919 h 832955"/>
                <a:gd name="connsiteX18" fmla="*/ 4341 w 49816"/>
                <a:gd name="connsiteY18" fmla="*/ 679746 h 832955"/>
                <a:gd name="connsiteX19" fmla="*/ 4518 w 49816"/>
                <a:gd name="connsiteY19" fmla="*/ 682638 h 832955"/>
                <a:gd name="connsiteX20" fmla="*/ 7135 w 49816"/>
                <a:gd name="connsiteY20" fmla="*/ 723084 h 832955"/>
                <a:gd name="connsiteX21" fmla="*/ 9102 w 49816"/>
                <a:gd name="connsiteY21" fmla="*/ 749839 h 832955"/>
                <a:gd name="connsiteX22" fmla="*/ 13804 w 49816"/>
                <a:gd name="connsiteY22" fmla="*/ 779840 h 832955"/>
                <a:gd name="connsiteX23" fmla="*/ 15968 w 49816"/>
                <a:gd name="connsiteY23" fmla="*/ 796306 h 832955"/>
                <a:gd name="connsiteX24" fmla="*/ 21142 w 49816"/>
                <a:gd name="connsiteY24" fmla="*/ 825519 h 832955"/>
                <a:gd name="connsiteX25" fmla="*/ 21889 w 49816"/>
                <a:gd name="connsiteY25" fmla="*/ 832641 h 832955"/>
                <a:gd name="connsiteX26" fmla="*/ 14256 w 49816"/>
                <a:gd name="connsiteY26" fmla="*/ 798017 h 832955"/>
                <a:gd name="connsiteX27" fmla="*/ 7253 w 49816"/>
                <a:gd name="connsiteY27" fmla="*/ 755642 h 832955"/>
                <a:gd name="connsiteX28" fmla="*/ 427 w 49816"/>
                <a:gd name="connsiteY28" fmla="*/ 679510 h 832955"/>
                <a:gd name="connsiteX29" fmla="*/ 1076 w 49816"/>
                <a:gd name="connsiteY29" fmla="*/ 538339 h 832955"/>
                <a:gd name="connsiteX30" fmla="*/ 466 w 49816"/>
                <a:gd name="connsiteY30" fmla="*/ 501945 h 832955"/>
                <a:gd name="connsiteX31" fmla="*/ 1882 w 49816"/>
                <a:gd name="connsiteY31" fmla="*/ 418239 h 832955"/>
                <a:gd name="connsiteX32" fmla="*/ 5817 w 49816"/>
                <a:gd name="connsiteY32" fmla="*/ 325089 h 832955"/>
                <a:gd name="connsiteX33" fmla="*/ 7784 w 49816"/>
                <a:gd name="connsiteY33" fmla="*/ 291646 h 832955"/>
                <a:gd name="connsiteX34" fmla="*/ 7941 w 49816"/>
                <a:gd name="connsiteY34" fmla="*/ 282203 h 832955"/>
                <a:gd name="connsiteX35" fmla="*/ 5974 w 49816"/>
                <a:gd name="connsiteY35" fmla="*/ 216792 h 832955"/>
                <a:gd name="connsiteX36" fmla="*/ 5305 w 49816"/>
                <a:gd name="connsiteY36" fmla="*/ 141839 h 832955"/>
                <a:gd name="connsiteX37" fmla="*/ 20827 w 49816"/>
                <a:gd name="connsiteY37" fmla="*/ 40152 h 832955"/>
                <a:gd name="connsiteX38" fmla="*/ 47995 w 49816"/>
                <a:gd name="connsiteY38" fmla="*/ -315 h 83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9816" h="832955">
                  <a:moveTo>
                    <a:pt x="47995" y="-315"/>
                  </a:moveTo>
                  <a:cubicBezTo>
                    <a:pt x="47995" y="295"/>
                    <a:pt x="48132" y="905"/>
                    <a:pt x="48211" y="1495"/>
                  </a:cubicBezTo>
                  <a:cubicBezTo>
                    <a:pt x="44827" y="5292"/>
                    <a:pt x="41286" y="8951"/>
                    <a:pt x="38100" y="12905"/>
                  </a:cubicBezTo>
                  <a:cubicBezTo>
                    <a:pt x="25529" y="28643"/>
                    <a:pt x="19273" y="47096"/>
                    <a:pt x="14729" y="66336"/>
                  </a:cubicBezTo>
                  <a:cubicBezTo>
                    <a:pt x="11069" y="80620"/>
                    <a:pt x="9023" y="95270"/>
                    <a:pt x="8650" y="110009"/>
                  </a:cubicBezTo>
                  <a:cubicBezTo>
                    <a:pt x="8650" y="116953"/>
                    <a:pt x="7037" y="123878"/>
                    <a:pt x="6328" y="130842"/>
                  </a:cubicBezTo>
                  <a:cubicBezTo>
                    <a:pt x="5896" y="133964"/>
                    <a:pt x="5817" y="137126"/>
                    <a:pt x="6112" y="140265"/>
                  </a:cubicBezTo>
                  <a:cubicBezTo>
                    <a:pt x="8119" y="155637"/>
                    <a:pt x="8119" y="171202"/>
                    <a:pt x="6112" y="186575"/>
                  </a:cubicBezTo>
                  <a:cubicBezTo>
                    <a:pt x="5974" y="187782"/>
                    <a:pt x="5974" y="189006"/>
                    <a:pt x="6112" y="190214"/>
                  </a:cubicBezTo>
                  <a:cubicBezTo>
                    <a:pt x="9063" y="214883"/>
                    <a:pt x="6800" y="239651"/>
                    <a:pt x="7410" y="264360"/>
                  </a:cubicBezTo>
                  <a:cubicBezTo>
                    <a:pt x="7410" y="267822"/>
                    <a:pt x="8473" y="271048"/>
                    <a:pt x="8866" y="274393"/>
                  </a:cubicBezTo>
                  <a:cubicBezTo>
                    <a:pt x="10460" y="287632"/>
                    <a:pt x="9260" y="300793"/>
                    <a:pt x="7705" y="313954"/>
                  </a:cubicBezTo>
                  <a:cubicBezTo>
                    <a:pt x="7450" y="316372"/>
                    <a:pt x="7391" y="318806"/>
                    <a:pt x="7509" y="321233"/>
                  </a:cubicBezTo>
                  <a:cubicBezTo>
                    <a:pt x="8296" y="341850"/>
                    <a:pt x="5896" y="362388"/>
                    <a:pt x="5660" y="382985"/>
                  </a:cubicBezTo>
                  <a:cubicBezTo>
                    <a:pt x="5541" y="392585"/>
                    <a:pt x="5325" y="402343"/>
                    <a:pt x="4381" y="411943"/>
                  </a:cubicBezTo>
                  <a:cubicBezTo>
                    <a:pt x="1410" y="440386"/>
                    <a:pt x="623" y="469013"/>
                    <a:pt x="2000" y="497578"/>
                  </a:cubicBezTo>
                  <a:cubicBezTo>
                    <a:pt x="3692" y="527913"/>
                    <a:pt x="3358" y="558209"/>
                    <a:pt x="2689" y="588485"/>
                  </a:cubicBezTo>
                  <a:cubicBezTo>
                    <a:pt x="2295" y="606623"/>
                    <a:pt x="1056" y="624840"/>
                    <a:pt x="1941" y="642919"/>
                  </a:cubicBezTo>
                  <a:cubicBezTo>
                    <a:pt x="2531" y="655175"/>
                    <a:pt x="1941" y="667588"/>
                    <a:pt x="4341" y="679746"/>
                  </a:cubicBezTo>
                  <a:cubicBezTo>
                    <a:pt x="4499" y="680702"/>
                    <a:pt x="4558" y="681670"/>
                    <a:pt x="4518" y="682638"/>
                  </a:cubicBezTo>
                  <a:cubicBezTo>
                    <a:pt x="4518" y="696192"/>
                    <a:pt x="6387" y="709609"/>
                    <a:pt x="7135" y="723084"/>
                  </a:cubicBezTo>
                  <a:cubicBezTo>
                    <a:pt x="7627" y="732016"/>
                    <a:pt x="8787" y="740888"/>
                    <a:pt x="9102" y="749839"/>
                  </a:cubicBezTo>
                  <a:cubicBezTo>
                    <a:pt x="9378" y="759990"/>
                    <a:pt x="11837" y="769925"/>
                    <a:pt x="13804" y="779840"/>
                  </a:cubicBezTo>
                  <a:cubicBezTo>
                    <a:pt x="14846" y="785289"/>
                    <a:pt x="15574" y="790778"/>
                    <a:pt x="15968" y="796306"/>
                  </a:cubicBezTo>
                  <a:cubicBezTo>
                    <a:pt x="16912" y="806162"/>
                    <a:pt x="18643" y="815939"/>
                    <a:pt x="21142" y="825519"/>
                  </a:cubicBezTo>
                  <a:cubicBezTo>
                    <a:pt x="21889" y="827821"/>
                    <a:pt x="22145" y="830241"/>
                    <a:pt x="21889" y="832641"/>
                  </a:cubicBezTo>
                  <a:cubicBezTo>
                    <a:pt x="17699" y="821526"/>
                    <a:pt x="15122" y="809860"/>
                    <a:pt x="14256" y="798017"/>
                  </a:cubicBezTo>
                  <a:cubicBezTo>
                    <a:pt x="13135" y="783676"/>
                    <a:pt x="9220" y="769826"/>
                    <a:pt x="7253" y="755642"/>
                  </a:cubicBezTo>
                  <a:cubicBezTo>
                    <a:pt x="3712" y="730383"/>
                    <a:pt x="2551" y="704907"/>
                    <a:pt x="427" y="679510"/>
                  </a:cubicBezTo>
                  <a:cubicBezTo>
                    <a:pt x="-3508" y="632296"/>
                    <a:pt x="-852" y="585376"/>
                    <a:pt x="1076" y="538339"/>
                  </a:cubicBezTo>
                  <a:cubicBezTo>
                    <a:pt x="1567" y="526182"/>
                    <a:pt x="938" y="514063"/>
                    <a:pt x="466" y="501945"/>
                  </a:cubicBezTo>
                  <a:cubicBezTo>
                    <a:pt x="-498" y="474038"/>
                    <a:pt x="-6" y="446099"/>
                    <a:pt x="1882" y="418239"/>
                  </a:cubicBezTo>
                  <a:cubicBezTo>
                    <a:pt x="3850" y="387215"/>
                    <a:pt x="4833" y="356152"/>
                    <a:pt x="5817" y="325089"/>
                  </a:cubicBezTo>
                  <a:cubicBezTo>
                    <a:pt x="6151" y="313935"/>
                    <a:pt x="7135" y="302800"/>
                    <a:pt x="7784" y="291646"/>
                  </a:cubicBezTo>
                  <a:cubicBezTo>
                    <a:pt x="8197" y="288514"/>
                    <a:pt x="8237" y="285347"/>
                    <a:pt x="7941" y="282203"/>
                  </a:cubicBezTo>
                  <a:cubicBezTo>
                    <a:pt x="4145" y="260563"/>
                    <a:pt x="6879" y="238589"/>
                    <a:pt x="5974" y="216792"/>
                  </a:cubicBezTo>
                  <a:cubicBezTo>
                    <a:pt x="4971" y="191807"/>
                    <a:pt x="4932" y="166804"/>
                    <a:pt x="5305" y="141839"/>
                  </a:cubicBezTo>
                  <a:cubicBezTo>
                    <a:pt x="5837" y="107333"/>
                    <a:pt x="8394" y="72985"/>
                    <a:pt x="20827" y="40152"/>
                  </a:cubicBezTo>
                  <a:cubicBezTo>
                    <a:pt x="26394" y="24622"/>
                    <a:pt x="35719" y="10716"/>
                    <a:pt x="47995" y="-315"/>
                  </a:cubicBezTo>
                  <a:close/>
                </a:path>
              </a:pathLst>
            </a:custGeom>
            <a:solidFill>
              <a:srgbClr val="0B0B0B"/>
            </a:solidFill>
            <a:ln w="1956" cap="flat">
              <a:noFill/>
              <a:prstDash val="solid"/>
              <a:miter/>
            </a:ln>
          </p:spPr>
          <p:txBody>
            <a:bodyPr rtlCol="0" anchor="ctr"/>
            <a:lstStyle/>
            <a:p>
              <a:endParaRPr lang="es-CO"/>
            </a:p>
          </p:txBody>
        </p:sp>
        <p:sp>
          <p:nvSpPr>
            <p:cNvPr id="807" name="Freeform: Shape 806">
              <a:extLst>
                <a:ext uri="{FF2B5EF4-FFF2-40B4-BE49-F238E27FC236}">
                  <a16:creationId xmlns:a16="http://schemas.microsoft.com/office/drawing/2014/main" id="{2248933C-76C0-30B9-716C-D8605AF595AA}"/>
                </a:ext>
              </a:extLst>
            </p:cNvPr>
            <p:cNvSpPr/>
            <p:nvPr/>
          </p:nvSpPr>
          <p:spPr>
            <a:xfrm>
              <a:off x="13117096" y="1783337"/>
              <a:ext cx="273206" cy="45723"/>
            </a:xfrm>
            <a:custGeom>
              <a:avLst/>
              <a:gdLst>
                <a:gd name="connsiteX0" fmla="*/ 199855 w 273206"/>
                <a:gd name="connsiteY0" fmla="*/ 42390 h 45723"/>
                <a:gd name="connsiteX1" fmla="*/ 208157 w 273206"/>
                <a:gd name="connsiteY1" fmla="*/ 43708 h 45723"/>
                <a:gd name="connsiteX2" fmla="*/ 264421 w 273206"/>
                <a:gd name="connsiteY2" fmla="*/ 43708 h 45723"/>
                <a:gd name="connsiteX3" fmla="*/ 271601 w 273206"/>
                <a:gd name="connsiteY3" fmla="*/ 43944 h 45723"/>
                <a:gd name="connsiteX4" fmla="*/ 264598 w 273206"/>
                <a:gd name="connsiteY4" fmla="*/ 45243 h 45723"/>
                <a:gd name="connsiteX5" fmla="*/ 206465 w 273206"/>
                <a:gd name="connsiteY5" fmla="*/ 45243 h 45723"/>
                <a:gd name="connsiteX6" fmla="*/ 181225 w 273206"/>
                <a:gd name="connsiteY6" fmla="*/ 42311 h 45723"/>
                <a:gd name="connsiteX7" fmla="*/ 138418 w 273206"/>
                <a:gd name="connsiteY7" fmla="*/ 41741 h 45723"/>
                <a:gd name="connsiteX8" fmla="*/ 68128 w 273206"/>
                <a:gd name="connsiteY8" fmla="*/ 39518 h 45723"/>
                <a:gd name="connsiteX9" fmla="*/ 33681 w 273206"/>
                <a:gd name="connsiteY9" fmla="*/ 30783 h 45723"/>
                <a:gd name="connsiteX10" fmla="*/ 376 w 273206"/>
                <a:gd name="connsiteY10" fmla="*/ 5209 h 45723"/>
                <a:gd name="connsiteX11" fmla="*/ -1454 w 273206"/>
                <a:gd name="connsiteY11" fmla="*/ 94 h 45723"/>
                <a:gd name="connsiteX12" fmla="*/ 238 w 273206"/>
                <a:gd name="connsiteY12" fmla="*/ -24 h 45723"/>
                <a:gd name="connsiteX13" fmla="*/ 356 w 273206"/>
                <a:gd name="connsiteY13" fmla="*/ 94 h 45723"/>
                <a:gd name="connsiteX14" fmla="*/ 18809 w 273206"/>
                <a:gd name="connsiteY14" fmla="*/ 16304 h 45723"/>
                <a:gd name="connsiteX15" fmla="*/ 49931 w 273206"/>
                <a:gd name="connsiteY15" fmla="*/ 33774 h 45723"/>
                <a:gd name="connsiteX16" fmla="*/ 86227 w 273206"/>
                <a:gd name="connsiteY16" fmla="*/ 39498 h 45723"/>
                <a:gd name="connsiteX17" fmla="*/ 89925 w 273206"/>
                <a:gd name="connsiteY17" fmla="*/ 38436 h 45723"/>
                <a:gd name="connsiteX18" fmla="*/ 135428 w 273206"/>
                <a:gd name="connsiteY18" fmla="*/ 38043 h 45723"/>
                <a:gd name="connsiteX19" fmla="*/ 141998 w 273206"/>
                <a:gd name="connsiteY19" fmla="*/ 37452 h 45723"/>
                <a:gd name="connsiteX20" fmla="*/ 174675 w 273206"/>
                <a:gd name="connsiteY20" fmla="*/ 37452 h 45723"/>
                <a:gd name="connsiteX21" fmla="*/ 177055 w 273206"/>
                <a:gd name="connsiteY21" fmla="*/ 37826 h 45723"/>
                <a:gd name="connsiteX22" fmla="*/ 189114 w 273206"/>
                <a:gd name="connsiteY22" fmla="*/ 39321 h 45723"/>
                <a:gd name="connsiteX23" fmla="*/ 191180 w 273206"/>
                <a:gd name="connsiteY23" fmla="*/ 39794 h 45723"/>
                <a:gd name="connsiteX24" fmla="*/ 196177 w 273206"/>
                <a:gd name="connsiteY24" fmla="*/ 40718 h 45723"/>
                <a:gd name="connsiteX25" fmla="*/ 199855 w 273206"/>
                <a:gd name="connsiteY25" fmla="*/ 42390 h 4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3206" h="45723">
                  <a:moveTo>
                    <a:pt x="199855" y="42390"/>
                  </a:moveTo>
                  <a:cubicBezTo>
                    <a:pt x="202334" y="44574"/>
                    <a:pt x="205364" y="43689"/>
                    <a:pt x="208157" y="43708"/>
                  </a:cubicBezTo>
                  <a:cubicBezTo>
                    <a:pt x="226905" y="43708"/>
                    <a:pt x="245653" y="43708"/>
                    <a:pt x="264421" y="43708"/>
                  </a:cubicBezTo>
                  <a:cubicBezTo>
                    <a:pt x="266821" y="43708"/>
                    <a:pt x="269221" y="43866"/>
                    <a:pt x="271601" y="43944"/>
                  </a:cubicBezTo>
                  <a:cubicBezTo>
                    <a:pt x="269477" y="45498"/>
                    <a:pt x="266978" y="45223"/>
                    <a:pt x="264598" y="45243"/>
                  </a:cubicBezTo>
                  <a:cubicBezTo>
                    <a:pt x="245220" y="45243"/>
                    <a:pt x="225843" y="45617"/>
                    <a:pt x="206465" y="45243"/>
                  </a:cubicBezTo>
                  <a:cubicBezTo>
                    <a:pt x="198045" y="45066"/>
                    <a:pt x="189645" y="43276"/>
                    <a:pt x="181225" y="42311"/>
                  </a:cubicBezTo>
                  <a:cubicBezTo>
                    <a:pt x="167002" y="40915"/>
                    <a:pt x="152680" y="40718"/>
                    <a:pt x="138418" y="41741"/>
                  </a:cubicBezTo>
                  <a:cubicBezTo>
                    <a:pt x="114929" y="42980"/>
                    <a:pt x="91420" y="43708"/>
                    <a:pt x="68128" y="39518"/>
                  </a:cubicBezTo>
                  <a:cubicBezTo>
                    <a:pt x="56383" y="37767"/>
                    <a:pt x="44836" y="34836"/>
                    <a:pt x="33681" y="30783"/>
                  </a:cubicBezTo>
                  <a:cubicBezTo>
                    <a:pt x="20835" y="24508"/>
                    <a:pt x="10389" y="15045"/>
                    <a:pt x="376" y="5209"/>
                  </a:cubicBezTo>
                  <a:cubicBezTo>
                    <a:pt x="-1218" y="4048"/>
                    <a:pt x="-1946" y="2022"/>
                    <a:pt x="-1454" y="94"/>
                  </a:cubicBezTo>
                  <a:cubicBezTo>
                    <a:pt x="-1021" y="-398"/>
                    <a:pt x="-254" y="-457"/>
                    <a:pt x="238" y="-24"/>
                  </a:cubicBezTo>
                  <a:cubicBezTo>
                    <a:pt x="277" y="15"/>
                    <a:pt x="317" y="55"/>
                    <a:pt x="356" y="94"/>
                  </a:cubicBezTo>
                  <a:cubicBezTo>
                    <a:pt x="6455" y="5563"/>
                    <a:pt x="12710" y="10835"/>
                    <a:pt x="18809" y="16304"/>
                  </a:cubicBezTo>
                  <a:cubicBezTo>
                    <a:pt x="27799" y="24350"/>
                    <a:pt x="37498" y="31393"/>
                    <a:pt x="49931" y="33774"/>
                  </a:cubicBezTo>
                  <a:cubicBezTo>
                    <a:pt x="61971" y="36056"/>
                    <a:pt x="73735" y="40069"/>
                    <a:pt x="86227" y="39498"/>
                  </a:cubicBezTo>
                  <a:cubicBezTo>
                    <a:pt x="87269" y="38672"/>
                    <a:pt x="88607" y="38279"/>
                    <a:pt x="89925" y="38436"/>
                  </a:cubicBezTo>
                  <a:cubicBezTo>
                    <a:pt x="105093" y="38967"/>
                    <a:pt x="120280" y="39636"/>
                    <a:pt x="135428" y="38043"/>
                  </a:cubicBezTo>
                  <a:cubicBezTo>
                    <a:pt x="137592" y="37590"/>
                    <a:pt x="139795" y="37374"/>
                    <a:pt x="141998" y="37452"/>
                  </a:cubicBezTo>
                  <a:cubicBezTo>
                    <a:pt x="152897" y="37452"/>
                    <a:pt x="163796" y="37236"/>
                    <a:pt x="174675" y="37452"/>
                  </a:cubicBezTo>
                  <a:cubicBezTo>
                    <a:pt x="175481" y="37531"/>
                    <a:pt x="176268" y="37649"/>
                    <a:pt x="177055" y="37826"/>
                  </a:cubicBezTo>
                  <a:cubicBezTo>
                    <a:pt x="180989" y="39400"/>
                    <a:pt x="185101" y="38830"/>
                    <a:pt x="189114" y="39321"/>
                  </a:cubicBezTo>
                  <a:cubicBezTo>
                    <a:pt x="189822" y="39420"/>
                    <a:pt x="190511" y="39577"/>
                    <a:pt x="191180" y="39794"/>
                  </a:cubicBezTo>
                  <a:cubicBezTo>
                    <a:pt x="192793" y="40325"/>
                    <a:pt x="194485" y="40620"/>
                    <a:pt x="196177" y="40718"/>
                  </a:cubicBezTo>
                  <a:cubicBezTo>
                    <a:pt x="197593" y="40738"/>
                    <a:pt x="198931" y="41328"/>
                    <a:pt x="199855" y="42390"/>
                  </a:cubicBezTo>
                  <a:close/>
                </a:path>
              </a:pathLst>
            </a:custGeom>
            <a:solidFill>
              <a:srgbClr val="1B1B1B"/>
            </a:solidFill>
            <a:ln w="1956" cap="flat">
              <a:noFill/>
              <a:prstDash val="solid"/>
              <a:miter/>
            </a:ln>
          </p:spPr>
          <p:txBody>
            <a:bodyPr rtlCol="0" anchor="ctr"/>
            <a:lstStyle/>
            <a:p>
              <a:endParaRPr lang="es-CO"/>
            </a:p>
          </p:txBody>
        </p:sp>
        <p:sp>
          <p:nvSpPr>
            <p:cNvPr id="808" name="Freeform: Shape 807">
              <a:extLst>
                <a:ext uri="{FF2B5EF4-FFF2-40B4-BE49-F238E27FC236}">
                  <a16:creationId xmlns:a16="http://schemas.microsoft.com/office/drawing/2014/main" id="{66334DFD-2AAE-E8EE-F3C3-69503E604699}"/>
                </a:ext>
              </a:extLst>
            </p:cNvPr>
            <p:cNvSpPr/>
            <p:nvPr/>
          </p:nvSpPr>
          <p:spPr>
            <a:xfrm>
              <a:off x="12986524" y="1539659"/>
              <a:ext cx="17685" cy="167049"/>
            </a:xfrm>
            <a:custGeom>
              <a:avLst/>
              <a:gdLst>
                <a:gd name="connsiteX0" fmla="*/ 1168 w 17685"/>
                <a:gd name="connsiteY0" fmla="*/ 47028 h 167049"/>
                <a:gd name="connsiteX1" fmla="*/ 1168 w 17685"/>
                <a:gd name="connsiteY1" fmla="*/ 45611 h 167049"/>
                <a:gd name="connsiteX2" fmla="*/ 500 w 17685"/>
                <a:gd name="connsiteY2" fmla="*/ 36463 h 167049"/>
                <a:gd name="connsiteX3" fmla="*/ -228 w 17685"/>
                <a:gd name="connsiteY3" fmla="*/ 31014 h 167049"/>
                <a:gd name="connsiteX4" fmla="*/ -228 w 17685"/>
                <a:gd name="connsiteY4" fmla="*/ 31014 h 167049"/>
                <a:gd name="connsiteX5" fmla="*/ -917 w 17685"/>
                <a:gd name="connsiteY5" fmla="*/ 20332 h 167049"/>
                <a:gd name="connsiteX6" fmla="*/ -1606 w 17685"/>
                <a:gd name="connsiteY6" fmla="*/ 13486 h 167049"/>
                <a:gd name="connsiteX7" fmla="*/ -1606 w 17685"/>
                <a:gd name="connsiteY7" fmla="*/ 6227 h 167049"/>
                <a:gd name="connsiteX8" fmla="*/ -819 w 17685"/>
                <a:gd name="connsiteY8" fmla="*/ 3256 h 167049"/>
                <a:gd name="connsiteX9" fmla="*/ -130 w 17685"/>
                <a:gd name="connsiteY9" fmla="*/ 1859 h 167049"/>
                <a:gd name="connsiteX10" fmla="*/ -130 w 17685"/>
                <a:gd name="connsiteY10" fmla="*/ 1859 h 167049"/>
                <a:gd name="connsiteX11" fmla="*/ 1326 w 17685"/>
                <a:gd name="connsiteY11" fmla="*/ 1132 h 167049"/>
                <a:gd name="connsiteX12" fmla="*/ 2742 w 17685"/>
                <a:gd name="connsiteY12" fmla="*/ 364 h 167049"/>
                <a:gd name="connsiteX13" fmla="*/ 2742 w 17685"/>
                <a:gd name="connsiteY13" fmla="*/ 364 h 167049"/>
                <a:gd name="connsiteX14" fmla="*/ 7267 w 17685"/>
                <a:gd name="connsiteY14" fmla="*/ 207 h 167049"/>
                <a:gd name="connsiteX15" fmla="*/ 16080 w 17685"/>
                <a:gd name="connsiteY15" fmla="*/ 541 h 167049"/>
                <a:gd name="connsiteX16" fmla="*/ 6244 w 17685"/>
                <a:gd name="connsiteY16" fmla="*/ 2509 h 167049"/>
                <a:gd name="connsiteX17" fmla="*/ 1286 w 17685"/>
                <a:gd name="connsiteY17" fmla="*/ 8528 h 167049"/>
                <a:gd name="connsiteX18" fmla="*/ 2054 w 17685"/>
                <a:gd name="connsiteY18" fmla="*/ 20135 h 167049"/>
                <a:gd name="connsiteX19" fmla="*/ 9175 w 17685"/>
                <a:gd name="connsiteY19" fmla="*/ 117318 h 167049"/>
                <a:gd name="connsiteX20" fmla="*/ 4572 w 17685"/>
                <a:gd name="connsiteY20" fmla="*/ 162800 h 167049"/>
                <a:gd name="connsiteX21" fmla="*/ 3018 w 17685"/>
                <a:gd name="connsiteY21" fmla="*/ 166735 h 167049"/>
                <a:gd name="connsiteX22" fmla="*/ 3273 w 17685"/>
                <a:gd name="connsiteY22" fmla="*/ 160283 h 167049"/>
                <a:gd name="connsiteX23" fmla="*/ 5831 w 17685"/>
                <a:gd name="connsiteY23" fmla="*/ 135751 h 167049"/>
                <a:gd name="connsiteX24" fmla="*/ 4139 w 17685"/>
                <a:gd name="connsiteY24" fmla="*/ 73232 h 167049"/>
                <a:gd name="connsiteX25" fmla="*/ 2781 w 17685"/>
                <a:gd name="connsiteY25" fmla="*/ 60247 h 167049"/>
                <a:gd name="connsiteX26" fmla="*/ 1168 w 17685"/>
                <a:gd name="connsiteY26" fmla="*/ 47028 h 167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685" h="167049">
                  <a:moveTo>
                    <a:pt x="1168" y="47028"/>
                  </a:moveTo>
                  <a:cubicBezTo>
                    <a:pt x="1168" y="46555"/>
                    <a:pt x="1168" y="46083"/>
                    <a:pt x="1168" y="45611"/>
                  </a:cubicBezTo>
                  <a:cubicBezTo>
                    <a:pt x="-209" y="42641"/>
                    <a:pt x="834" y="39513"/>
                    <a:pt x="500" y="36463"/>
                  </a:cubicBezTo>
                  <a:cubicBezTo>
                    <a:pt x="264" y="34654"/>
                    <a:pt x="1090" y="32686"/>
                    <a:pt x="-228" y="31014"/>
                  </a:cubicBezTo>
                  <a:lnTo>
                    <a:pt x="-228" y="31014"/>
                  </a:lnTo>
                  <a:cubicBezTo>
                    <a:pt x="-1665" y="27532"/>
                    <a:pt x="-582" y="23873"/>
                    <a:pt x="-917" y="20332"/>
                  </a:cubicBezTo>
                  <a:cubicBezTo>
                    <a:pt x="-1192" y="18050"/>
                    <a:pt x="-248" y="15650"/>
                    <a:pt x="-1606" y="13486"/>
                  </a:cubicBezTo>
                  <a:lnTo>
                    <a:pt x="-1606" y="6227"/>
                  </a:lnTo>
                  <a:cubicBezTo>
                    <a:pt x="-701" y="5400"/>
                    <a:pt x="-897" y="4259"/>
                    <a:pt x="-819" y="3256"/>
                  </a:cubicBezTo>
                  <a:cubicBezTo>
                    <a:pt x="-740" y="2725"/>
                    <a:pt x="-504" y="2233"/>
                    <a:pt x="-130" y="1859"/>
                  </a:cubicBezTo>
                  <a:lnTo>
                    <a:pt x="-130" y="1859"/>
                  </a:lnTo>
                  <a:cubicBezTo>
                    <a:pt x="264" y="1486"/>
                    <a:pt x="775" y="1230"/>
                    <a:pt x="1326" y="1132"/>
                  </a:cubicBezTo>
                  <a:cubicBezTo>
                    <a:pt x="1877" y="1033"/>
                    <a:pt x="2368" y="777"/>
                    <a:pt x="2742" y="364"/>
                  </a:cubicBezTo>
                  <a:lnTo>
                    <a:pt x="2742" y="364"/>
                  </a:lnTo>
                  <a:cubicBezTo>
                    <a:pt x="4119" y="-482"/>
                    <a:pt x="5831" y="-541"/>
                    <a:pt x="7267" y="207"/>
                  </a:cubicBezTo>
                  <a:cubicBezTo>
                    <a:pt x="10198" y="404"/>
                    <a:pt x="13169" y="-521"/>
                    <a:pt x="16080" y="541"/>
                  </a:cubicBezTo>
                  <a:cubicBezTo>
                    <a:pt x="12933" y="2017"/>
                    <a:pt x="9431" y="1761"/>
                    <a:pt x="6244" y="2509"/>
                  </a:cubicBezTo>
                  <a:cubicBezTo>
                    <a:pt x="3057" y="3256"/>
                    <a:pt x="1129" y="5105"/>
                    <a:pt x="1286" y="8528"/>
                  </a:cubicBezTo>
                  <a:cubicBezTo>
                    <a:pt x="1464" y="12463"/>
                    <a:pt x="1739" y="16279"/>
                    <a:pt x="2054" y="20135"/>
                  </a:cubicBezTo>
                  <a:cubicBezTo>
                    <a:pt x="4808" y="52497"/>
                    <a:pt x="8782" y="84760"/>
                    <a:pt x="9175" y="117318"/>
                  </a:cubicBezTo>
                  <a:cubicBezTo>
                    <a:pt x="9254" y="132603"/>
                    <a:pt x="7700" y="147849"/>
                    <a:pt x="4572" y="162800"/>
                  </a:cubicBezTo>
                  <a:cubicBezTo>
                    <a:pt x="4296" y="164197"/>
                    <a:pt x="4296" y="165732"/>
                    <a:pt x="3018" y="166735"/>
                  </a:cubicBezTo>
                  <a:cubicBezTo>
                    <a:pt x="2486" y="164610"/>
                    <a:pt x="2565" y="162368"/>
                    <a:pt x="3273" y="160283"/>
                  </a:cubicBezTo>
                  <a:cubicBezTo>
                    <a:pt x="4985" y="152217"/>
                    <a:pt x="5831" y="143994"/>
                    <a:pt x="5831" y="135751"/>
                  </a:cubicBezTo>
                  <a:cubicBezTo>
                    <a:pt x="5988" y="114878"/>
                    <a:pt x="5831" y="94045"/>
                    <a:pt x="4139" y="73232"/>
                  </a:cubicBezTo>
                  <a:cubicBezTo>
                    <a:pt x="3765" y="68884"/>
                    <a:pt x="2486" y="64654"/>
                    <a:pt x="2781" y="60247"/>
                  </a:cubicBezTo>
                  <a:cubicBezTo>
                    <a:pt x="794" y="55959"/>
                    <a:pt x="3037" y="51297"/>
                    <a:pt x="1168" y="47028"/>
                  </a:cubicBezTo>
                  <a:close/>
                </a:path>
              </a:pathLst>
            </a:custGeom>
            <a:solidFill>
              <a:srgbClr val="454545"/>
            </a:solidFill>
            <a:ln w="1956" cap="flat">
              <a:noFill/>
              <a:prstDash val="solid"/>
              <a:miter/>
            </a:ln>
          </p:spPr>
          <p:txBody>
            <a:bodyPr rtlCol="0" anchor="ctr"/>
            <a:lstStyle/>
            <a:p>
              <a:endParaRPr lang="es-CO"/>
            </a:p>
          </p:txBody>
        </p:sp>
        <p:sp>
          <p:nvSpPr>
            <p:cNvPr id="809" name="Freeform: Shape 808">
              <a:extLst>
                <a:ext uri="{FF2B5EF4-FFF2-40B4-BE49-F238E27FC236}">
                  <a16:creationId xmlns:a16="http://schemas.microsoft.com/office/drawing/2014/main" id="{C5D5052E-F853-26D2-CF39-2D30313906A7}"/>
                </a:ext>
              </a:extLst>
            </p:cNvPr>
            <p:cNvSpPr/>
            <p:nvPr/>
          </p:nvSpPr>
          <p:spPr>
            <a:xfrm>
              <a:off x="13090994" y="1750303"/>
              <a:ext cx="61349" cy="64112"/>
            </a:xfrm>
            <a:custGeom>
              <a:avLst/>
              <a:gdLst>
                <a:gd name="connsiteX0" fmla="*/ 24550 w 61349"/>
                <a:gd name="connsiteY0" fmla="*/ 33266 h 64112"/>
                <a:gd name="connsiteX1" fmla="*/ 55809 w 61349"/>
                <a:gd name="connsiteY1" fmla="*/ 60808 h 64112"/>
                <a:gd name="connsiteX2" fmla="*/ 59744 w 61349"/>
                <a:gd name="connsiteY2" fmla="*/ 63798 h 64112"/>
                <a:gd name="connsiteX3" fmla="*/ 42885 w 61349"/>
                <a:gd name="connsiteY3" fmla="*/ 54572 h 64112"/>
                <a:gd name="connsiteX4" fmla="*/ 1926 w 61349"/>
                <a:gd name="connsiteY4" fmla="*/ 9679 h 64112"/>
                <a:gd name="connsiteX5" fmla="*/ -1418 w 61349"/>
                <a:gd name="connsiteY5" fmla="*/ -315 h 64112"/>
                <a:gd name="connsiteX6" fmla="*/ 8241 w 61349"/>
                <a:gd name="connsiteY6" fmla="*/ 12119 h 64112"/>
                <a:gd name="connsiteX7" fmla="*/ 16641 w 61349"/>
                <a:gd name="connsiteY7" fmla="*/ 22899 h 64112"/>
                <a:gd name="connsiteX8" fmla="*/ 17802 w 61349"/>
                <a:gd name="connsiteY8" fmla="*/ 24453 h 64112"/>
                <a:gd name="connsiteX9" fmla="*/ 18451 w 61349"/>
                <a:gd name="connsiteY9" fmla="*/ 25161 h 64112"/>
                <a:gd name="connsiteX10" fmla="*/ 19730 w 61349"/>
                <a:gd name="connsiteY10" fmla="*/ 26519 h 64112"/>
                <a:gd name="connsiteX11" fmla="*/ 24550 w 61349"/>
                <a:gd name="connsiteY11" fmla="*/ 33266 h 64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349" h="64112">
                  <a:moveTo>
                    <a:pt x="24550" y="33266"/>
                  </a:moveTo>
                  <a:cubicBezTo>
                    <a:pt x="32970" y="44716"/>
                    <a:pt x="44419" y="52722"/>
                    <a:pt x="55809" y="60808"/>
                  </a:cubicBezTo>
                  <a:cubicBezTo>
                    <a:pt x="57167" y="61772"/>
                    <a:pt x="58937" y="62165"/>
                    <a:pt x="59744" y="63798"/>
                  </a:cubicBezTo>
                  <a:cubicBezTo>
                    <a:pt x="52701" y="63346"/>
                    <a:pt x="47940" y="58408"/>
                    <a:pt x="42885" y="54572"/>
                  </a:cubicBezTo>
                  <a:cubicBezTo>
                    <a:pt x="26458" y="42198"/>
                    <a:pt x="13671" y="26381"/>
                    <a:pt x="1926" y="9679"/>
                  </a:cubicBezTo>
                  <a:cubicBezTo>
                    <a:pt x="-198" y="6669"/>
                    <a:pt x="-2244" y="3777"/>
                    <a:pt x="-1418" y="-315"/>
                  </a:cubicBezTo>
                  <a:cubicBezTo>
                    <a:pt x="3657" y="2361"/>
                    <a:pt x="4818" y="8105"/>
                    <a:pt x="8241" y="12119"/>
                  </a:cubicBezTo>
                  <a:cubicBezTo>
                    <a:pt x="11212" y="15542"/>
                    <a:pt x="13513" y="19555"/>
                    <a:pt x="16641" y="22899"/>
                  </a:cubicBezTo>
                  <a:lnTo>
                    <a:pt x="17802" y="24453"/>
                  </a:lnTo>
                  <a:lnTo>
                    <a:pt x="18451" y="25161"/>
                  </a:lnTo>
                  <a:cubicBezTo>
                    <a:pt x="18865" y="25614"/>
                    <a:pt x="19297" y="26086"/>
                    <a:pt x="19730" y="26519"/>
                  </a:cubicBezTo>
                  <a:cubicBezTo>
                    <a:pt x="21461" y="28702"/>
                    <a:pt x="23547" y="30532"/>
                    <a:pt x="24550" y="33266"/>
                  </a:cubicBezTo>
                  <a:close/>
                </a:path>
              </a:pathLst>
            </a:custGeom>
            <a:solidFill>
              <a:srgbClr val="C3C3C3"/>
            </a:solidFill>
            <a:ln w="1956" cap="flat">
              <a:noFill/>
              <a:prstDash val="solid"/>
              <a:miter/>
            </a:ln>
          </p:spPr>
          <p:txBody>
            <a:bodyPr rtlCol="0" anchor="ctr"/>
            <a:lstStyle/>
            <a:p>
              <a:endParaRPr lang="es-CO"/>
            </a:p>
          </p:txBody>
        </p:sp>
        <p:sp>
          <p:nvSpPr>
            <p:cNvPr id="810" name="Freeform: Shape 809">
              <a:extLst>
                <a:ext uri="{FF2B5EF4-FFF2-40B4-BE49-F238E27FC236}">
                  <a16:creationId xmlns:a16="http://schemas.microsoft.com/office/drawing/2014/main" id="{00F95319-13BC-A883-8D84-AE42C11FD198}"/>
                </a:ext>
              </a:extLst>
            </p:cNvPr>
            <p:cNvSpPr/>
            <p:nvPr/>
          </p:nvSpPr>
          <p:spPr>
            <a:xfrm>
              <a:off x="13090985" y="1747411"/>
              <a:ext cx="27875" cy="36472"/>
            </a:xfrm>
            <a:custGeom>
              <a:avLst/>
              <a:gdLst>
                <a:gd name="connsiteX0" fmla="*/ 16257 w 27875"/>
                <a:gd name="connsiteY0" fmla="*/ 27227 h 36472"/>
                <a:gd name="connsiteX1" fmla="*/ -1448 w 27875"/>
                <a:gd name="connsiteY1" fmla="*/ 2577 h 36472"/>
                <a:gd name="connsiteX2" fmla="*/ -1606 w 27875"/>
                <a:gd name="connsiteY2" fmla="*/ -315 h 36472"/>
                <a:gd name="connsiteX3" fmla="*/ 696 w 27875"/>
                <a:gd name="connsiteY3" fmla="*/ 1259 h 36472"/>
                <a:gd name="connsiteX4" fmla="*/ 26270 w 27875"/>
                <a:gd name="connsiteY4" fmla="*/ 35961 h 36472"/>
                <a:gd name="connsiteX5" fmla="*/ 24303 w 27875"/>
                <a:gd name="connsiteY5" fmla="*/ 36158 h 36472"/>
                <a:gd name="connsiteX6" fmla="*/ 18677 w 27875"/>
                <a:gd name="connsiteY6" fmla="*/ 30374 h 36472"/>
                <a:gd name="connsiteX7" fmla="*/ 17300 w 27875"/>
                <a:gd name="connsiteY7" fmla="*/ 28781 h 36472"/>
                <a:gd name="connsiteX8" fmla="*/ 17300 w 27875"/>
                <a:gd name="connsiteY8" fmla="*/ 28781 h 36472"/>
                <a:gd name="connsiteX9" fmla="*/ 16257 w 27875"/>
                <a:gd name="connsiteY9" fmla="*/ 27227 h 36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875" h="36472">
                  <a:moveTo>
                    <a:pt x="16257" y="27227"/>
                  </a:moveTo>
                  <a:cubicBezTo>
                    <a:pt x="9687" y="19515"/>
                    <a:pt x="3765" y="11253"/>
                    <a:pt x="-1448" y="2577"/>
                  </a:cubicBezTo>
                  <a:cubicBezTo>
                    <a:pt x="-1448" y="1613"/>
                    <a:pt x="-1566" y="610"/>
                    <a:pt x="-1606" y="-315"/>
                  </a:cubicBezTo>
                  <a:cubicBezTo>
                    <a:pt x="-838" y="197"/>
                    <a:pt x="263" y="531"/>
                    <a:pt x="696" y="1259"/>
                  </a:cubicBezTo>
                  <a:cubicBezTo>
                    <a:pt x="7956" y="13791"/>
                    <a:pt x="17654" y="24512"/>
                    <a:pt x="26270" y="35961"/>
                  </a:cubicBezTo>
                  <a:lnTo>
                    <a:pt x="24303" y="36158"/>
                  </a:lnTo>
                  <a:cubicBezTo>
                    <a:pt x="22021" y="34663"/>
                    <a:pt x="20093" y="32696"/>
                    <a:pt x="18677" y="30374"/>
                  </a:cubicBezTo>
                  <a:cubicBezTo>
                    <a:pt x="18362" y="29725"/>
                    <a:pt x="17890" y="29174"/>
                    <a:pt x="17300" y="28781"/>
                  </a:cubicBezTo>
                  <a:lnTo>
                    <a:pt x="17300" y="28781"/>
                  </a:lnTo>
                  <a:cubicBezTo>
                    <a:pt x="17162" y="28250"/>
                    <a:pt x="16690" y="27758"/>
                    <a:pt x="16257" y="27227"/>
                  </a:cubicBezTo>
                  <a:close/>
                </a:path>
              </a:pathLst>
            </a:custGeom>
            <a:solidFill>
              <a:srgbClr val="191919"/>
            </a:solidFill>
            <a:ln w="1956" cap="flat">
              <a:noFill/>
              <a:prstDash val="solid"/>
              <a:miter/>
            </a:ln>
          </p:spPr>
          <p:txBody>
            <a:bodyPr rtlCol="0" anchor="ctr"/>
            <a:lstStyle/>
            <a:p>
              <a:endParaRPr lang="es-CO"/>
            </a:p>
          </p:txBody>
        </p:sp>
        <p:sp>
          <p:nvSpPr>
            <p:cNvPr id="811" name="Freeform: Shape 810">
              <a:extLst>
                <a:ext uri="{FF2B5EF4-FFF2-40B4-BE49-F238E27FC236}">
                  <a16:creationId xmlns:a16="http://schemas.microsoft.com/office/drawing/2014/main" id="{1A633965-33D8-E9AD-D126-DE6850655DE5}"/>
                </a:ext>
              </a:extLst>
            </p:cNvPr>
            <p:cNvSpPr/>
            <p:nvPr/>
          </p:nvSpPr>
          <p:spPr>
            <a:xfrm>
              <a:off x="12418538" y="1710033"/>
              <a:ext cx="2380" cy="3857"/>
            </a:xfrm>
            <a:custGeom>
              <a:avLst/>
              <a:gdLst>
                <a:gd name="connsiteX0" fmla="*/ 775 w 2380"/>
                <a:gd name="connsiteY0" fmla="*/ 2125 h 3857"/>
                <a:gd name="connsiteX1" fmla="*/ -91 w 2380"/>
                <a:gd name="connsiteY1" fmla="*/ 3502 h 3857"/>
                <a:gd name="connsiteX2" fmla="*/ -1586 w 2380"/>
                <a:gd name="connsiteY2" fmla="*/ 669 h 3857"/>
                <a:gd name="connsiteX3" fmla="*/ -858 w 2380"/>
                <a:gd name="connsiteY3" fmla="*/ -314 h 3857"/>
                <a:gd name="connsiteX4" fmla="*/ 775 w 2380"/>
                <a:gd name="connsiteY4" fmla="*/ 2125 h 3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0" h="3857">
                  <a:moveTo>
                    <a:pt x="775" y="2125"/>
                  </a:moveTo>
                  <a:cubicBezTo>
                    <a:pt x="775" y="2755"/>
                    <a:pt x="657" y="3758"/>
                    <a:pt x="-91" y="3502"/>
                  </a:cubicBezTo>
                  <a:cubicBezTo>
                    <a:pt x="-1133" y="2971"/>
                    <a:pt x="-1724" y="1830"/>
                    <a:pt x="-1586" y="669"/>
                  </a:cubicBezTo>
                  <a:cubicBezTo>
                    <a:pt x="-1586" y="335"/>
                    <a:pt x="-1094" y="-334"/>
                    <a:pt x="-858" y="-314"/>
                  </a:cubicBezTo>
                  <a:cubicBezTo>
                    <a:pt x="736" y="-255"/>
                    <a:pt x="677" y="1023"/>
                    <a:pt x="775" y="2125"/>
                  </a:cubicBezTo>
                  <a:close/>
                </a:path>
              </a:pathLst>
            </a:custGeom>
            <a:solidFill>
              <a:srgbClr val="E8E8E8"/>
            </a:solidFill>
            <a:ln w="1956" cap="flat">
              <a:noFill/>
              <a:prstDash val="solid"/>
              <a:miter/>
            </a:ln>
          </p:spPr>
          <p:txBody>
            <a:bodyPr rtlCol="0" anchor="ctr"/>
            <a:lstStyle/>
            <a:p>
              <a:endParaRPr lang="es-CO"/>
            </a:p>
          </p:txBody>
        </p:sp>
        <p:sp>
          <p:nvSpPr>
            <p:cNvPr id="812" name="Freeform: Shape 811">
              <a:extLst>
                <a:ext uri="{FF2B5EF4-FFF2-40B4-BE49-F238E27FC236}">
                  <a16:creationId xmlns:a16="http://schemas.microsoft.com/office/drawing/2014/main" id="{F9A8CC83-18CB-7B42-F4EC-1547598AD022}"/>
                </a:ext>
              </a:extLst>
            </p:cNvPr>
            <p:cNvSpPr/>
            <p:nvPr/>
          </p:nvSpPr>
          <p:spPr>
            <a:xfrm>
              <a:off x="13479131" y="151279"/>
              <a:ext cx="4674" cy="5901"/>
            </a:xfrm>
            <a:custGeom>
              <a:avLst/>
              <a:gdLst>
                <a:gd name="connsiteX0" fmla="*/ 3069 w 4674"/>
                <a:gd name="connsiteY0" fmla="*/ 5587 h 5901"/>
                <a:gd name="connsiteX1" fmla="*/ -1573 w 4674"/>
                <a:gd name="connsiteY1" fmla="*/ -315 h 5901"/>
                <a:gd name="connsiteX2" fmla="*/ 3069 w 4674"/>
                <a:gd name="connsiteY2" fmla="*/ 5587 h 5901"/>
              </a:gdLst>
              <a:ahLst/>
              <a:cxnLst>
                <a:cxn ang="0">
                  <a:pos x="connsiteX0" y="connsiteY0"/>
                </a:cxn>
                <a:cxn ang="0">
                  <a:pos x="connsiteX1" y="connsiteY1"/>
                </a:cxn>
                <a:cxn ang="0">
                  <a:pos x="connsiteX2" y="connsiteY2"/>
                </a:cxn>
              </a:cxnLst>
              <a:rect l="l" t="t" r="r" b="b"/>
              <a:pathLst>
                <a:path w="4674" h="5901">
                  <a:moveTo>
                    <a:pt x="3069" y="5587"/>
                  </a:moveTo>
                  <a:cubicBezTo>
                    <a:pt x="118" y="4682"/>
                    <a:pt x="-1888" y="3049"/>
                    <a:pt x="-1573" y="-315"/>
                  </a:cubicBezTo>
                  <a:cubicBezTo>
                    <a:pt x="532" y="1139"/>
                    <a:pt x="2145" y="3195"/>
                    <a:pt x="3069" y="5587"/>
                  </a:cubicBezTo>
                  <a:close/>
                </a:path>
              </a:pathLst>
            </a:custGeom>
            <a:solidFill>
              <a:srgbClr val="020202"/>
            </a:solidFill>
            <a:ln w="1956" cap="flat">
              <a:noFill/>
              <a:prstDash val="solid"/>
              <a:miter/>
            </a:ln>
          </p:spPr>
          <p:txBody>
            <a:bodyPr rtlCol="0" anchor="ctr"/>
            <a:lstStyle/>
            <a:p>
              <a:endParaRPr lang="es-CO"/>
            </a:p>
          </p:txBody>
        </p:sp>
        <p:sp>
          <p:nvSpPr>
            <p:cNvPr id="813" name="Freeform: Shape 812">
              <a:extLst>
                <a:ext uri="{FF2B5EF4-FFF2-40B4-BE49-F238E27FC236}">
                  <a16:creationId xmlns:a16="http://schemas.microsoft.com/office/drawing/2014/main" id="{3DDAC29A-34AA-E9C0-BAEC-E10118105E20}"/>
                </a:ext>
              </a:extLst>
            </p:cNvPr>
            <p:cNvSpPr/>
            <p:nvPr/>
          </p:nvSpPr>
          <p:spPr>
            <a:xfrm>
              <a:off x="12602049" y="37831"/>
              <a:ext cx="887237" cy="1246666"/>
            </a:xfrm>
            <a:custGeom>
              <a:avLst/>
              <a:gdLst>
                <a:gd name="connsiteX0" fmla="*/ 187265 w 887237"/>
                <a:gd name="connsiteY0" fmla="*/ 302481 h 1246666"/>
                <a:gd name="connsiteX1" fmla="*/ 178963 w 887237"/>
                <a:gd name="connsiteY1" fmla="*/ 339859 h 1246666"/>
                <a:gd name="connsiteX2" fmla="*/ 178648 w 887237"/>
                <a:gd name="connsiteY2" fmla="*/ 360240 h 1246666"/>
                <a:gd name="connsiteX3" fmla="*/ 176425 w 887237"/>
                <a:gd name="connsiteY3" fmla="*/ 415520 h 1246666"/>
                <a:gd name="connsiteX4" fmla="*/ 176307 w 887237"/>
                <a:gd name="connsiteY4" fmla="*/ 475934 h 1246666"/>
                <a:gd name="connsiteX5" fmla="*/ 176563 w 887237"/>
                <a:gd name="connsiteY5" fmla="*/ 502118 h 1246666"/>
                <a:gd name="connsiteX6" fmla="*/ 185868 w 887237"/>
                <a:gd name="connsiteY6" fmla="*/ 570519 h 1246666"/>
                <a:gd name="connsiteX7" fmla="*/ 216715 w 887237"/>
                <a:gd name="connsiteY7" fmla="*/ 651866 h 1246666"/>
                <a:gd name="connsiteX8" fmla="*/ 260407 w 887237"/>
                <a:gd name="connsiteY8" fmla="*/ 719736 h 1246666"/>
                <a:gd name="connsiteX9" fmla="*/ 290506 w 887237"/>
                <a:gd name="connsiteY9" fmla="*/ 755304 h 1246666"/>
                <a:gd name="connsiteX10" fmla="*/ 312579 w 887237"/>
                <a:gd name="connsiteY10" fmla="*/ 770393 h 1246666"/>
                <a:gd name="connsiteX11" fmla="*/ 353400 w 887237"/>
                <a:gd name="connsiteY11" fmla="*/ 787842 h 1246666"/>
                <a:gd name="connsiteX12" fmla="*/ 428155 w 887237"/>
                <a:gd name="connsiteY12" fmla="*/ 812138 h 1246666"/>
                <a:gd name="connsiteX13" fmla="*/ 469822 w 887237"/>
                <a:gd name="connsiteY13" fmla="*/ 818649 h 1246666"/>
                <a:gd name="connsiteX14" fmla="*/ 576761 w 887237"/>
                <a:gd name="connsiteY14" fmla="*/ 821344 h 1246666"/>
                <a:gd name="connsiteX15" fmla="*/ 616500 w 887237"/>
                <a:gd name="connsiteY15" fmla="*/ 816761 h 1246666"/>
                <a:gd name="connsiteX16" fmla="*/ 671839 w 887237"/>
                <a:gd name="connsiteY16" fmla="*/ 808184 h 1246666"/>
                <a:gd name="connsiteX17" fmla="*/ 736758 w 887237"/>
                <a:gd name="connsiteY17" fmla="*/ 794806 h 1246666"/>
                <a:gd name="connsiteX18" fmla="*/ 792786 w 887237"/>
                <a:gd name="connsiteY18" fmla="*/ 779068 h 1246666"/>
                <a:gd name="connsiteX19" fmla="*/ 841574 w 887237"/>
                <a:gd name="connsiteY19" fmla="*/ 764491 h 1246666"/>
                <a:gd name="connsiteX20" fmla="*/ 859633 w 887237"/>
                <a:gd name="connsiteY20" fmla="*/ 759219 h 1246666"/>
                <a:gd name="connsiteX21" fmla="*/ 868309 w 887237"/>
                <a:gd name="connsiteY21" fmla="*/ 758825 h 1246666"/>
                <a:gd name="connsiteX22" fmla="*/ 884047 w 887237"/>
                <a:gd name="connsiteY22" fmla="*/ 770530 h 1246666"/>
                <a:gd name="connsiteX23" fmla="*/ 885620 w 887237"/>
                <a:gd name="connsiteY23" fmla="*/ 781232 h 1246666"/>
                <a:gd name="connsiteX24" fmla="*/ 884086 w 887237"/>
                <a:gd name="connsiteY24" fmla="*/ 820282 h 1246666"/>
                <a:gd name="connsiteX25" fmla="*/ 875745 w 887237"/>
                <a:gd name="connsiteY25" fmla="*/ 852486 h 1246666"/>
                <a:gd name="connsiteX26" fmla="*/ 854243 w 887237"/>
                <a:gd name="connsiteY26" fmla="*/ 945223 h 1246666"/>
                <a:gd name="connsiteX27" fmla="*/ 845174 w 887237"/>
                <a:gd name="connsiteY27" fmla="*/ 989446 h 1246666"/>
                <a:gd name="connsiteX28" fmla="*/ 813462 w 887237"/>
                <a:gd name="connsiteY28" fmla="*/ 1097646 h 1246666"/>
                <a:gd name="connsiteX29" fmla="*/ 802032 w 887237"/>
                <a:gd name="connsiteY29" fmla="*/ 1120387 h 1246666"/>
                <a:gd name="connsiteX30" fmla="*/ 756077 w 887237"/>
                <a:gd name="connsiteY30" fmla="*/ 1180487 h 1246666"/>
                <a:gd name="connsiteX31" fmla="*/ 734024 w 887237"/>
                <a:gd name="connsiteY31" fmla="*/ 1196933 h 1246666"/>
                <a:gd name="connsiteX32" fmla="*/ 625825 w 887237"/>
                <a:gd name="connsiteY32" fmla="*/ 1237321 h 1246666"/>
                <a:gd name="connsiteX33" fmla="*/ 566808 w 887237"/>
                <a:gd name="connsiteY33" fmla="*/ 1244993 h 1246666"/>
                <a:gd name="connsiteX34" fmla="*/ 529744 w 887237"/>
                <a:gd name="connsiteY34" fmla="*/ 1246350 h 1246666"/>
                <a:gd name="connsiteX35" fmla="*/ 469546 w 887237"/>
                <a:gd name="connsiteY35" fmla="*/ 1242416 h 1246666"/>
                <a:gd name="connsiteX36" fmla="*/ 438326 w 887237"/>
                <a:gd name="connsiteY36" fmla="*/ 1240822 h 1246666"/>
                <a:gd name="connsiteX37" fmla="*/ 351767 w 887237"/>
                <a:gd name="connsiteY37" fmla="*/ 1230986 h 1246666"/>
                <a:gd name="connsiteX38" fmla="*/ 299457 w 887237"/>
                <a:gd name="connsiteY38" fmla="*/ 1221602 h 1246666"/>
                <a:gd name="connsiteX39" fmla="*/ 222813 w 887237"/>
                <a:gd name="connsiteY39" fmla="*/ 1186683 h 1246666"/>
                <a:gd name="connsiteX40" fmla="*/ 165546 w 887237"/>
                <a:gd name="connsiteY40" fmla="*/ 1138486 h 1246666"/>
                <a:gd name="connsiteX41" fmla="*/ 107984 w 887237"/>
                <a:gd name="connsiteY41" fmla="*/ 1040123 h 1246666"/>
                <a:gd name="connsiteX42" fmla="*/ 86069 w 887237"/>
                <a:gd name="connsiteY42" fmla="*/ 957833 h 1246666"/>
                <a:gd name="connsiteX43" fmla="*/ 84102 w 887237"/>
                <a:gd name="connsiteY43" fmla="*/ 947839 h 1246666"/>
                <a:gd name="connsiteX44" fmla="*/ 77236 w 887237"/>
                <a:gd name="connsiteY44" fmla="*/ 919412 h 1246666"/>
                <a:gd name="connsiteX45" fmla="*/ 72810 w 887237"/>
                <a:gd name="connsiteY45" fmla="*/ 909753 h 1246666"/>
                <a:gd name="connsiteX46" fmla="*/ 65216 w 887237"/>
                <a:gd name="connsiteY46" fmla="*/ 885477 h 1246666"/>
                <a:gd name="connsiteX47" fmla="*/ 31773 w 887237"/>
                <a:gd name="connsiteY47" fmla="*/ 761776 h 1246666"/>
                <a:gd name="connsiteX48" fmla="*/ 13281 w 887237"/>
                <a:gd name="connsiteY48" fmla="*/ 655702 h 1246666"/>
                <a:gd name="connsiteX49" fmla="*/ 6868 w 887237"/>
                <a:gd name="connsiteY49" fmla="*/ 595641 h 1246666"/>
                <a:gd name="connsiteX50" fmla="*/ 4231 w 887237"/>
                <a:gd name="connsiteY50" fmla="*/ 531824 h 1246666"/>
                <a:gd name="connsiteX51" fmla="*/ 2913 w 887237"/>
                <a:gd name="connsiteY51" fmla="*/ 490413 h 1246666"/>
                <a:gd name="connsiteX52" fmla="*/ 1615 w 887237"/>
                <a:gd name="connsiteY52" fmla="*/ 435133 h 1246666"/>
                <a:gd name="connsiteX53" fmla="*/ -1316 w 887237"/>
                <a:gd name="connsiteY53" fmla="*/ 336239 h 1246666"/>
                <a:gd name="connsiteX54" fmla="*/ 2717 w 887237"/>
                <a:gd name="connsiteY54" fmla="*/ 244703 h 1246666"/>
                <a:gd name="connsiteX55" fmla="*/ 5431 w 887237"/>
                <a:gd name="connsiteY55" fmla="*/ 206243 h 1246666"/>
                <a:gd name="connsiteX56" fmla="*/ 16802 w 887237"/>
                <a:gd name="connsiteY56" fmla="*/ 159894 h 1246666"/>
                <a:gd name="connsiteX57" fmla="*/ 32993 w 887237"/>
                <a:gd name="connsiteY57" fmla="*/ 129913 h 1246666"/>
                <a:gd name="connsiteX58" fmla="*/ 92325 w 887237"/>
                <a:gd name="connsiteY58" fmla="*/ 56515 h 1246666"/>
                <a:gd name="connsiteX59" fmla="*/ 189094 w 887237"/>
                <a:gd name="connsiteY59" fmla="*/ 7058 h 1246666"/>
                <a:gd name="connsiteX60" fmla="*/ 281890 w 887237"/>
                <a:gd name="connsiteY60" fmla="*/ 2160 h 1246666"/>
                <a:gd name="connsiteX61" fmla="*/ 324796 w 887237"/>
                <a:gd name="connsiteY61" fmla="*/ 566 h 1246666"/>
                <a:gd name="connsiteX62" fmla="*/ 330697 w 887237"/>
                <a:gd name="connsiteY62" fmla="*/ 193 h 1246666"/>
                <a:gd name="connsiteX63" fmla="*/ 395459 w 887237"/>
                <a:gd name="connsiteY63" fmla="*/ 55 h 1246666"/>
                <a:gd name="connsiteX64" fmla="*/ 439841 w 887237"/>
                <a:gd name="connsiteY64" fmla="*/ -240 h 1246666"/>
                <a:gd name="connsiteX65" fmla="*/ 497737 w 887237"/>
                <a:gd name="connsiteY65" fmla="*/ 4796 h 1246666"/>
                <a:gd name="connsiteX66" fmla="*/ 506373 w 887237"/>
                <a:gd name="connsiteY66" fmla="*/ 5878 h 1246666"/>
                <a:gd name="connsiteX67" fmla="*/ 506373 w 887237"/>
                <a:gd name="connsiteY67" fmla="*/ 5740 h 1246666"/>
                <a:gd name="connsiteX68" fmla="*/ 518177 w 887237"/>
                <a:gd name="connsiteY68" fmla="*/ 8632 h 1246666"/>
                <a:gd name="connsiteX69" fmla="*/ 518177 w 887237"/>
                <a:gd name="connsiteY69" fmla="*/ 8632 h 1246666"/>
                <a:gd name="connsiteX70" fmla="*/ 524078 w 887237"/>
                <a:gd name="connsiteY70" fmla="*/ 10304 h 1246666"/>
                <a:gd name="connsiteX71" fmla="*/ 523941 w 887237"/>
                <a:gd name="connsiteY71" fmla="*/ 10206 h 1246666"/>
                <a:gd name="connsiteX72" fmla="*/ 528466 w 887237"/>
                <a:gd name="connsiteY72" fmla="*/ 11701 h 1246666"/>
                <a:gd name="connsiteX73" fmla="*/ 528348 w 887237"/>
                <a:gd name="connsiteY73" fmla="*/ 11701 h 1246666"/>
                <a:gd name="connsiteX74" fmla="*/ 532853 w 887237"/>
                <a:gd name="connsiteY74" fmla="*/ 13236 h 1246666"/>
                <a:gd name="connsiteX75" fmla="*/ 532715 w 887237"/>
                <a:gd name="connsiteY75" fmla="*/ 13137 h 1246666"/>
                <a:gd name="connsiteX76" fmla="*/ 537200 w 887237"/>
                <a:gd name="connsiteY76" fmla="*/ 14731 h 1246666"/>
                <a:gd name="connsiteX77" fmla="*/ 537062 w 887237"/>
                <a:gd name="connsiteY77" fmla="*/ 14632 h 1246666"/>
                <a:gd name="connsiteX78" fmla="*/ 544518 w 887237"/>
                <a:gd name="connsiteY78" fmla="*/ 17544 h 1246666"/>
                <a:gd name="connsiteX79" fmla="*/ 544518 w 887237"/>
                <a:gd name="connsiteY79" fmla="*/ 17544 h 1246666"/>
                <a:gd name="connsiteX80" fmla="*/ 551896 w 887237"/>
                <a:gd name="connsiteY80" fmla="*/ 20534 h 1246666"/>
                <a:gd name="connsiteX81" fmla="*/ 551777 w 887237"/>
                <a:gd name="connsiteY81" fmla="*/ 20534 h 1246666"/>
                <a:gd name="connsiteX82" fmla="*/ 559155 w 887237"/>
                <a:gd name="connsiteY82" fmla="*/ 23603 h 1246666"/>
                <a:gd name="connsiteX83" fmla="*/ 558997 w 887237"/>
                <a:gd name="connsiteY83" fmla="*/ 23505 h 1246666"/>
                <a:gd name="connsiteX84" fmla="*/ 562106 w 887237"/>
                <a:gd name="connsiteY84" fmla="*/ 24921 h 1246666"/>
                <a:gd name="connsiteX85" fmla="*/ 562106 w 887237"/>
                <a:gd name="connsiteY85" fmla="*/ 24921 h 1246666"/>
                <a:gd name="connsiteX86" fmla="*/ 565135 w 887237"/>
                <a:gd name="connsiteY86" fmla="*/ 26318 h 1246666"/>
                <a:gd name="connsiteX87" fmla="*/ 565135 w 887237"/>
                <a:gd name="connsiteY87" fmla="*/ 26318 h 1246666"/>
                <a:gd name="connsiteX88" fmla="*/ 572335 w 887237"/>
                <a:gd name="connsiteY88" fmla="*/ 29564 h 1246666"/>
                <a:gd name="connsiteX89" fmla="*/ 572178 w 887237"/>
                <a:gd name="connsiteY89" fmla="*/ 29446 h 1246666"/>
                <a:gd name="connsiteX90" fmla="*/ 575227 w 887237"/>
                <a:gd name="connsiteY90" fmla="*/ 31039 h 1246666"/>
                <a:gd name="connsiteX91" fmla="*/ 575070 w 887237"/>
                <a:gd name="connsiteY91" fmla="*/ 30921 h 1246666"/>
                <a:gd name="connsiteX92" fmla="*/ 588447 w 887237"/>
                <a:gd name="connsiteY92" fmla="*/ 38062 h 1246666"/>
                <a:gd name="connsiteX93" fmla="*/ 588447 w 887237"/>
                <a:gd name="connsiteY93" fmla="*/ 38062 h 1246666"/>
                <a:gd name="connsiteX94" fmla="*/ 591398 w 887237"/>
                <a:gd name="connsiteY94" fmla="*/ 39656 h 1246666"/>
                <a:gd name="connsiteX95" fmla="*/ 591280 w 887237"/>
                <a:gd name="connsiteY95" fmla="*/ 39656 h 1246666"/>
                <a:gd name="connsiteX96" fmla="*/ 594251 w 887237"/>
                <a:gd name="connsiteY96" fmla="*/ 41308 h 1246666"/>
                <a:gd name="connsiteX97" fmla="*/ 594113 w 887237"/>
                <a:gd name="connsiteY97" fmla="*/ 41190 h 1246666"/>
                <a:gd name="connsiteX98" fmla="*/ 601608 w 887237"/>
                <a:gd name="connsiteY98" fmla="*/ 45499 h 1246666"/>
                <a:gd name="connsiteX99" fmla="*/ 601510 w 887237"/>
                <a:gd name="connsiteY99" fmla="*/ 45499 h 1246666"/>
                <a:gd name="connsiteX100" fmla="*/ 604480 w 887237"/>
                <a:gd name="connsiteY100" fmla="*/ 47112 h 1246666"/>
                <a:gd name="connsiteX101" fmla="*/ 604362 w 887237"/>
                <a:gd name="connsiteY101" fmla="*/ 47112 h 1246666"/>
                <a:gd name="connsiteX102" fmla="*/ 607352 w 887237"/>
                <a:gd name="connsiteY102" fmla="*/ 48744 h 1246666"/>
                <a:gd name="connsiteX103" fmla="*/ 607215 w 887237"/>
                <a:gd name="connsiteY103" fmla="*/ 48626 h 1246666"/>
                <a:gd name="connsiteX104" fmla="*/ 611720 w 887237"/>
                <a:gd name="connsiteY104" fmla="*/ 51636 h 1246666"/>
                <a:gd name="connsiteX105" fmla="*/ 611582 w 887237"/>
                <a:gd name="connsiteY105" fmla="*/ 51479 h 1246666"/>
                <a:gd name="connsiteX106" fmla="*/ 613294 w 887237"/>
                <a:gd name="connsiteY106" fmla="*/ 52836 h 1246666"/>
                <a:gd name="connsiteX107" fmla="*/ 613294 w 887237"/>
                <a:gd name="connsiteY107" fmla="*/ 52836 h 1246666"/>
                <a:gd name="connsiteX108" fmla="*/ 616146 w 887237"/>
                <a:gd name="connsiteY108" fmla="*/ 54587 h 1246666"/>
                <a:gd name="connsiteX109" fmla="*/ 615989 w 887237"/>
                <a:gd name="connsiteY109" fmla="*/ 54469 h 1246666"/>
                <a:gd name="connsiteX110" fmla="*/ 620513 w 887237"/>
                <a:gd name="connsiteY110" fmla="*/ 57459 h 1246666"/>
                <a:gd name="connsiteX111" fmla="*/ 620376 w 887237"/>
                <a:gd name="connsiteY111" fmla="*/ 57361 h 1246666"/>
                <a:gd name="connsiteX112" fmla="*/ 624880 w 887237"/>
                <a:gd name="connsiteY112" fmla="*/ 60371 h 1246666"/>
                <a:gd name="connsiteX113" fmla="*/ 624763 w 887237"/>
                <a:gd name="connsiteY113" fmla="*/ 60273 h 1246666"/>
                <a:gd name="connsiteX114" fmla="*/ 629248 w 887237"/>
                <a:gd name="connsiteY114" fmla="*/ 63302 h 1246666"/>
                <a:gd name="connsiteX115" fmla="*/ 629130 w 887237"/>
                <a:gd name="connsiteY115" fmla="*/ 63302 h 1246666"/>
                <a:gd name="connsiteX116" fmla="*/ 635130 w 887237"/>
                <a:gd name="connsiteY116" fmla="*/ 67650 h 1246666"/>
                <a:gd name="connsiteX117" fmla="*/ 635032 w 887237"/>
                <a:gd name="connsiteY117" fmla="*/ 67650 h 1246666"/>
                <a:gd name="connsiteX118" fmla="*/ 640934 w 887237"/>
                <a:gd name="connsiteY118" fmla="*/ 72273 h 1246666"/>
                <a:gd name="connsiteX119" fmla="*/ 640363 w 887237"/>
                <a:gd name="connsiteY119" fmla="*/ 71250 h 1246666"/>
                <a:gd name="connsiteX120" fmla="*/ 642055 w 887237"/>
                <a:gd name="connsiteY120" fmla="*/ 72745 h 1246666"/>
                <a:gd name="connsiteX121" fmla="*/ 641917 w 887237"/>
                <a:gd name="connsiteY121" fmla="*/ 72627 h 1246666"/>
                <a:gd name="connsiteX122" fmla="*/ 643569 w 887237"/>
                <a:gd name="connsiteY122" fmla="*/ 74063 h 1246666"/>
                <a:gd name="connsiteX123" fmla="*/ 643569 w 887237"/>
                <a:gd name="connsiteY123" fmla="*/ 74063 h 1246666"/>
                <a:gd name="connsiteX124" fmla="*/ 652245 w 887237"/>
                <a:gd name="connsiteY124" fmla="*/ 81617 h 1246666"/>
                <a:gd name="connsiteX125" fmla="*/ 652107 w 887237"/>
                <a:gd name="connsiteY125" fmla="*/ 81460 h 1246666"/>
                <a:gd name="connsiteX126" fmla="*/ 653839 w 887237"/>
                <a:gd name="connsiteY126" fmla="*/ 82817 h 1246666"/>
                <a:gd name="connsiteX127" fmla="*/ 653839 w 887237"/>
                <a:gd name="connsiteY127" fmla="*/ 82817 h 1246666"/>
                <a:gd name="connsiteX128" fmla="*/ 656652 w 887237"/>
                <a:gd name="connsiteY128" fmla="*/ 84588 h 1246666"/>
                <a:gd name="connsiteX129" fmla="*/ 656494 w 887237"/>
                <a:gd name="connsiteY129" fmla="*/ 84411 h 1246666"/>
                <a:gd name="connsiteX130" fmla="*/ 658226 w 887237"/>
                <a:gd name="connsiteY130" fmla="*/ 85808 h 1246666"/>
                <a:gd name="connsiteX131" fmla="*/ 658226 w 887237"/>
                <a:gd name="connsiteY131" fmla="*/ 85808 h 1246666"/>
                <a:gd name="connsiteX132" fmla="*/ 662573 w 887237"/>
                <a:gd name="connsiteY132" fmla="*/ 88975 h 1246666"/>
                <a:gd name="connsiteX133" fmla="*/ 662416 w 887237"/>
                <a:gd name="connsiteY133" fmla="*/ 88798 h 1246666"/>
                <a:gd name="connsiteX134" fmla="*/ 664108 w 887237"/>
                <a:gd name="connsiteY134" fmla="*/ 90293 h 1246666"/>
                <a:gd name="connsiteX135" fmla="*/ 663990 w 887237"/>
                <a:gd name="connsiteY135" fmla="*/ 90175 h 1246666"/>
                <a:gd name="connsiteX136" fmla="*/ 665603 w 887237"/>
                <a:gd name="connsiteY136" fmla="*/ 91631 h 1246666"/>
                <a:gd name="connsiteX137" fmla="*/ 665603 w 887237"/>
                <a:gd name="connsiteY137" fmla="*/ 91631 h 1246666"/>
                <a:gd name="connsiteX138" fmla="*/ 674239 w 887237"/>
                <a:gd name="connsiteY138" fmla="*/ 99244 h 1246666"/>
                <a:gd name="connsiteX139" fmla="*/ 674082 w 887237"/>
                <a:gd name="connsiteY139" fmla="*/ 99067 h 1246666"/>
                <a:gd name="connsiteX140" fmla="*/ 675714 w 887237"/>
                <a:gd name="connsiteY140" fmla="*/ 100660 h 1246666"/>
                <a:gd name="connsiteX141" fmla="*/ 675557 w 887237"/>
                <a:gd name="connsiteY141" fmla="*/ 100503 h 1246666"/>
                <a:gd name="connsiteX142" fmla="*/ 677190 w 887237"/>
                <a:gd name="connsiteY142" fmla="*/ 102096 h 1246666"/>
                <a:gd name="connsiteX143" fmla="*/ 677032 w 887237"/>
                <a:gd name="connsiteY143" fmla="*/ 101939 h 1246666"/>
                <a:gd name="connsiteX144" fmla="*/ 678646 w 887237"/>
                <a:gd name="connsiteY144" fmla="*/ 103552 h 1246666"/>
                <a:gd name="connsiteX145" fmla="*/ 678508 w 887237"/>
                <a:gd name="connsiteY145" fmla="*/ 103395 h 1246666"/>
                <a:gd name="connsiteX146" fmla="*/ 680121 w 887237"/>
                <a:gd name="connsiteY146" fmla="*/ 104988 h 1246666"/>
                <a:gd name="connsiteX147" fmla="*/ 679964 w 887237"/>
                <a:gd name="connsiteY147" fmla="*/ 104851 h 1246666"/>
                <a:gd name="connsiteX148" fmla="*/ 681557 w 887237"/>
                <a:gd name="connsiteY148" fmla="*/ 106464 h 1246666"/>
                <a:gd name="connsiteX149" fmla="*/ 681420 w 887237"/>
                <a:gd name="connsiteY149" fmla="*/ 106306 h 1246666"/>
                <a:gd name="connsiteX150" fmla="*/ 682993 w 887237"/>
                <a:gd name="connsiteY150" fmla="*/ 107939 h 1246666"/>
                <a:gd name="connsiteX151" fmla="*/ 682836 w 887237"/>
                <a:gd name="connsiteY151" fmla="*/ 107782 h 1246666"/>
                <a:gd name="connsiteX152" fmla="*/ 684429 w 887237"/>
                <a:gd name="connsiteY152" fmla="*/ 109434 h 1246666"/>
                <a:gd name="connsiteX153" fmla="*/ 684253 w 887237"/>
                <a:gd name="connsiteY153" fmla="*/ 109277 h 1246666"/>
                <a:gd name="connsiteX154" fmla="*/ 691826 w 887237"/>
                <a:gd name="connsiteY154" fmla="*/ 117933 h 1246666"/>
                <a:gd name="connsiteX155" fmla="*/ 691826 w 887237"/>
                <a:gd name="connsiteY155" fmla="*/ 117933 h 1246666"/>
                <a:gd name="connsiteX156" fmla="*/ 693302 w 887237"/>
                <a:gd name="connsiteY156" fmla="*/ 119546 h 1246666"/>
                <a:gd name="connsiteX157" fmla="*/ 693204 w 887237"/>
                <a:gd name="connsiteY157" fmla="*/ 119428 h 1246666"/>
                <a:gd name="connsiteX158" fmla="*/ 694718 w 887237"/>
                <a:gd name="connsiteY158" fmla="*/ 121080 h 1246666"/>
                <a:gd name="connsiteX159" fmla="*/ 694581 w 887237"/>
                <a:gd name="connsiteY159" fmla="*/ 120943 h 1246666"/>
                <a:gd name="connsiteX160" fmla="*/ 696115 w 887237"/>
                <a:gd name="connsiteY160" fmla="*/ 122615 h 1246666"/>
                <a:gd name="connsiteX161" fmla="*/ 695938 w 887237"/>
                <a:gd name="connsiteY161" fmla="*/ 122458 h 1246666"/>
                <a:gd name="connsiteX162" fmla="*/ 707938 w 887237"/>
                <a:gd name="connsiteY162" fmla="*/ 135441 h 1246666"/>
                <a:gd name="connsiteX163" fmla="*/ 707938 w 887237"/>
                <a:gd name="connsiteY163" fmla="*/ 135441 h 1246666"/>
                <a:gd name="connsiteX164" fmla="*/ 709453 w 887237"/>
                <a:gd name="connsiteY164" fmla="*/ 136937 h 1246666"/>
                <a:gd name="connsiteX165" fmla="*/ 709453 w 887237"/>
                <a:gd name="connsiteY165" fmla="*/ 136937 h 1246666"/>
                <a:gd name="connsiteX166" fmla="*/ 713840 w 887237"/>
                <a:gd name="connsiteY166" fmla="*/ 141363 h 1246666"/>
                <a:gd name="connsiteX167" fmla="*/ 713840 w 887237"/>
                <a:gd name="connsiteY167" fmla="*/ 141363 h 1246666"/>
                <a:gd name="connsiteX168" fmla="*/ 715296 w 887237"/>
                <a:gd name="connsiteY168" fmla="*/ 142956 h 1246666"/>
                <a:gd name="connsiteX169" fmla="*/ 715296 w 887237"/>
                <a:gd name="connsiteY169" fmla="*/ 142858 h 1246666"/>
                <a:gd name="connsiteX170" fmla="*/ 716791 w 887237"/>
                <a:gd name="connsiteY170" fmla="*/ 144510 h 1246666"/>
                <a:gd name="connsiteX171" fmla="*/ 716653 w 887237"/>
                <a:gd name="connsiteY171" fmla="*/ 144373 h 1246666"/>
                <a:gd name="connsiteX172" fmla="*/ 718207 w 887237"/>
                <a:gd name="connsiteY172" fmla="*/ 146045 h 1246666"/>
                <a:gd name="connsiteX173" fmla="*/ 718030 w 887237"/>
                <a:gd name="connsiteY173" fmla="*/ 145888 h 1246666"/>
                <a:gd name="connsiteX174" fmla="*/ 724168 w 887237"/>
                <a:gd name="connsiteY174" fmla="*/ 153068 h 1246666"/>
                <a:gd name="connsiteX175" fmla="*/ 724168 w 887237"/>
                <a:gd name="connsiteY175" fmla="*/ 153068 h 1246666"/>
                <a:gd name="connsiteX176" fmla="*/ 725644 w 887237"/>
                <a:gd name="connsiteY176" fmla="*/ 154661 h 1246666"/>
                <a:gd name="connsiteX177" fmla="*/ 725644 w 887237"/>
                <a:gd name="connsiteY177" fmla="*/ 154563 h 1246666"/>
                <a:gd name="connsiteX178" fmla="*/ 727158 w 887237"/>
                <a:gd name="connsiteY178" fmla="*/ 156196 h 1246666"/>
                <a:gd name="connsiteX179" fmla="*/ 727021 w 887237"/>
                <a:gd name="connsiteY179" fmla="*/ 156078 h 1246666"/>
                <a:gd name="connsiteX180" fmla="*/ 728555 w 887237"/>
                <a:gd name="connsiteY180" fmla="*/ 157730 h 1246666"/>
                <a:gd name="connsiteX181" fmla="*/ 728398 w 887237"/>
                <a:gd name="connsiteY181" fmla="*/ 157573 h 1246666"/>
                <a:gd name="connsiteX182" fmla="*/ 734457 w 887237"/>
                <a:gd name="connsiteY182" fmla="*/ 164832 h 1246666"/>
                <a:gd name="connsiteX183" fmla="*/ 734457 w 887237"/>
                <a:gd name="connsiteY183" fmla="*/ 164832 h 1246666"/>
                <a:gd name="connsiteX184" fmla="*/ 735893 w 887237"/>
                <a:gd name="connsiteY184" fmla="*/ 166524 h 1246666"/>
                <a:gd name="connsiteX185" fmla="*/ 735735 w 887237"/>
                <a:gd name="connsiteY185" fmla="*/ 166347 h 1246666"/>
                <a:gd name="connsiteX186" fmla="*/ 730758 w 887237"/>
                <a:gd name="connsiteY186" fmla="*/ 175396 h 1246666"/>
                <a:gd name="connsiteX187" fmla="*/ 722063 w 887237"/>
                <a:gd name="connsiteY187" fmla="*/ 175514 h 1246666"/>
                <a:gd name="connsiteX188" fmla="*/ 664717 w 887237"/>
                <a:gd name="connsiteY188" fmla="*/ 172701 h 1246666"/>
                <a:gd name="connsiteX189" fmla="*/ 594290 w 887237"/>
                <a:gd name="connsiteY189" fmla="*/ 169986 h 1246666"/>
                <a:gd name="connsiteX190" fmla="*/ 487468 w 887237"/>
                <a:gd name="connsiteY190" fmla="*/ 173095 h 1246666"/>
                <a:gd name="connsiteX191" fmla="*/ 314153 w 887237"/>
                <a:gd name="connsiteY191" fmla="*/ 196820 h 1246666"/>
                <a:gd name="connsiteX192" fmla="*/ 286611 w 887237"/>
                <a:gd name="connsiteY192" fmla="*/ 205987 h 1246666"/>
                <a:gd name="connsiteX193" fmla="*/ 254112 w 887237"/>
                <a:gd name="connsiteY193" fmla="*/ 220506 h 1246666"/>
                <a:gd name="connsiteX194" fmla="*/ 215475 w 887237"/>
                <a:gd name="connsiteY194" fmla="*/ 256270 h 1246666"/>
                <a:gd name="connsiteX195" fmla="*/ 191868 w 887237"/>
                <a:gd name="connsiteY195" fmla="*/ 296107 h 1246666"/>
                <a:gd name="connsiteX196" fmla="*/ 187265 w 887237"/>
                <a:gd name="connsiteY196" fmla="*/ 302481 h 1246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887237" h="1246666">
                  <a:moveTo>
                    <a:pt x="187265" y="302481"/>
                  </a:moveTo>
                  <a:cubicBezTo>
                    <a:pt x="181363" y="314285"/>
                    <a:pt x="179868" y="326973"/>
                    <a:pt x="178963" y="339859"/>
                  </a:cubicBezTo>
                  <a:cubicBezTo>
                    <a:pt x="178491" y="346626"/>
                    <a:pt x="178629" y="353453"/>
                    <a:pt x="178648" y="360240"/>
                  </a:cubicBezTo>
                  <a:cubicBezTo>
                    <a:pt x="178648" y="378712"/>
                    <a:pt x="177134" y="397086"/>
                    <a:pt x="176425" y="415520"/>
                  </a:cubicBezTo>
                  <a:cubicBezTo>
                    <a:pt x="175658" y="435644"/>
                    <a:pt x="175284" y="455789"/>
                    <a:pt x="176307" y="475934"/>
                  </a:cubicBezTo>
                  <a:cubicBezTo>
                    <a:pt x="176760" y="484669"/>
                    <a:pt x="176425" y="493383"/>
                    <a:pt x="176563" y="502118"/>
                  </a:cubicBezTo>
                  <a:cubicBezTo>
                    <a:pt x="176976" y="525332"/>
                    <a:pt x="181245" y="547935"/>
                    <a:pt x="185868" y="570519"/>
                  </a:cubicBezTo>
                  <a:cubicBezTo>
                    <a:pt x="191750" y="599104"/>
                    <a:pt x="202177" y="626563"/>
                    <a:pt x="216715" y="651866"/>
                  </a:cubicBezTo>
                  <a:cubicBezTo>
                    <a:pt x="230072" y="675256"/>
                    <a:pt x="242899" y="699080"/>
                    <a:pt x="260407" y="719736"/>
                  </a:cubicBezTo>
                  <a:cubicBezTo>
                    <a:pt x="270421" y="731539"/>
                    <a:pt x="280552" y="743343"/>
                    <a:pt x="290506" y="755304"/>
                  </a:cubicBezTo>
                  <a:cubicBezTo>
                    <a:pt x="296408" y="762445"/>
                    <a:pt x="304572" y="766399"/>
                    <a:pt x="312579" y="770393"/>
                  </a:cubicBezTo>
                  <a:cubicBezTo>
                    <a:pt x="325759" y="777172"/>
                    <a:pt x="339393" y="783003"/>
                    <a:pt x="353400" y="787842"/>
                  </a:cubicBezTo>
                  <a:cubicBezTo>
                    <a:pt x="378266" y="796085"/>
                    <a:pt x="402581" y="805882"/>
                    <a:pt x="428155" y="812138"/>
                  </a:cubicBezTo>
                  <a:cubicBezTo>
                    <a:pt x="441887" y="815264"/>
                    <a:pt x="455795" y="817440"/>
                    <a:pt x="469822" y="818649"/>
                  </a:cubicBezTo>
                  <a:cubicBezTo>
                    <a:pt x="505370" y="822309"/>
                    <a:pt x="541095" y="821935"/>
                    <a:pt x="576761" y="821344"/>
                  </a:cubicBezTo>
                  <a:cubicBezTo>
                    <a:pt x="590119" y="820926"/>
                    <a:pt x="603398" y="819391"/>
                    <a:pt x="616500" y="816761"/>
                  </a:cubicBezTo>
                  <a:cubicBezTo>
                    <a:pt x="634874" y="813377"/>
                    <a:pt x="653209" y="810033"/>
                    <a:pt x="671839" y="808184"/>
                  </a:cubicBezTo>
                  <a:cubicBezTo>
                    <a:pt x="693872" y="806000"/>
                    <a:pt x="715119" y="799665"/>
                    <a:pt x="736758" y="794806"/>
                  </a:cubicBezTo>
                  <a:cubicBezTo>
                    <a:pt x="755703" y="790518"/>
                    <a:pt x="774136" y="784124"/>
                    <a:pt x="792786" y="779068"/>
                  </a:cubicBezTo>
                  <a:cubicBezTo>
                    <a:pt x="809193" y="774603"/>
                    <a:pt x="825482" y="769901"/>
                    <a:pt x="841574" y="764491"/>
                  </a:cubicBezTo>
                  <a:cubicBezTo>
                    <a:pt x="847476" y="762524"/>
                    <a:pt x="853613" y="760969"/>
                    <a:pt x="859633" y="759219"/>
                  </a:cubicBezTo>
                  <a:cubicBezTo>
                    <a:pt x="862525" y="759081"/>
                    <a:pt x="865436" y="758727"/>
                    <a:pt x="868309" y="758825"/>
                  </a:cubicBezTo>
                  <a:cubicBezTo>
                    <a:pt x="875627" y="758625"/>
                    <a:pt x="882138" y="763462"/>
                    <a:pt x="884047" y="770530"/>
                  </a:cubicBezTo>
                  <a:cubicBezTo>
                    <a:pt x="885188" y="773981"/>
                    <a:pt x="885719" y="777601"/>
                    <a:pt x="885620" y="781232"/>
                  </a:cubicBezTo>
                  <a:cubicBezTo>
                    <a:pt x="885404" y="794255"/>
                    <a:pt x="885620" y="807318"/>
                    <a:pt x="884086" y="820282"/>
                  </a:cubicBezTo>
                  <a:cubicBezTo>
                    <a:pt x="883260" y="831535"/>
                    <a:pt x="879483" y="841922"/>
                    <a:pt x="875745" y="852486"/>
                  </a:cubicBezTo>
                  <a:cubicBezTo>
                    <a:pt x="865181" y="882512"/>
                    <a:pt x="857981" y="913613"/>
                    <a:pt x="854243" y="945223"/>
                  </a:cubicBezTo>
                  <a:cubicBezTo>
                    <a:pt x="852394" y="960213"/>
                    <a:pt x="848597" y="974731"/>
                    <a:pt x="845174" y="989446"/>
                  </a:cubicBezTo>
                  <a:cubicBezTo>
                    <a:pt x="836557" y="1026096"/>
                    <a:pt x="827331" y="1062569"/>
                    <a:pt x="813462" y="1097646"/>
                  </a:cubicBezTo>
                  <a:cubicBezTo>
                    <a:pt x="810412" y="1105585"/>
                    <a:pt x="806576" y="1113203"/>
                    <a:pt x="802032" y="1120387"/>
                  </a:cubicBezTo>
                  <a:cubicBezTo>
                    <a:pt x="788124" y="1141462"/>
                    <a:pt x="772779" y="1161544"/>
                    <a:pt x="756077" y="1180487"/>
                  </a:cubicBezTo>
                  <a:cubicBezTo>
                    <a:pt x="749939" y="1187441"/>
                    <a:pt x="742444" y="1193044"/>
                    <a:pt x="734024" y="1196933"/>
                  </a:cubicBezTo>
                  <a:cubicBezTo>
                    <a:pt x="699066" y="1213438"/>
                    <a:pt x="663616" y="1228684"/>
                    <a:pt x="625825" y="1237321"/>
                  </a:cubicBezTo>
                  <a:cubicBezTo>
                    <a:pt x="606408" y="1241511"/>
                    <a:pt x="586657" y="1244068"/>
                    <a:pt x="566808" y="1244993"/>
                  </a:cubicBezTo>
                  <a:cubicBezTo>
                    <a:pt x="554453" y="1245721"/>
                    <a:pt x="542118" y="1246390"/>
                    <a:pt x="529744" y="1246350"/>
                  </a:cubicBezTo>
                  <a:cubicBezTo>
                    <a:pt x="509580" y="1246350"/>
                    <a:pt x="489593" y="1243813"/>
                    <a:pt x="469546" y="1242416"/>
                  </a:cubicBezTo>
                  <a:cubicBezTo>
                    <a:pt x="459159" y="1241649"/>
                    <a:pt x="448693" y="1240960"/>
                    <a:pt x="438326" y="1240822"/>
                  </a:cubicBezTo>
                  <a:cubicBezTo>
                    <a:pt x="409230" y="1240173"/>
                    <a:pt x="380253" y="1236888"/>
                    <a:pt x="351767" y="1230986"/>
                  </a:cubicBezTo>
                  <a:cubicBezTo>
                    <a:pt x="334376" y="1227543"/>
                    <a:pt x="316809" y="1225301"/>
                    <a:pt x="299457" y="1221602"/>
                  </a:cubicBezTo>
                  <a:cubicBezTo>
                    <a:pt x="271660" y="1215702"/>
                    <a:pt x="245496" y="1203783"/>
                    <a:pt x="222813" y="1186683"/>
                  </a:cubicBezTo>
                  <a:cubicBezTo>
                    <a:pt x="202728" y="1171772"/>
                    <a:pt x="182563" y="1157057"/>
                    <a:pt x="165546" y="1138486"/>
                  </a:cubicBezTo>
                  <a:cubicBezTo>
                    <a:pt x="139264" y="1109803"/>
                    <a:pt x="119453" y="1077501"/>
                    <a:pt x="107984" y="1040123"/>
                  </a:cubicBezTo>
                  <a:cubicBezTo>
                    <a:pt x="99643" y="1012955"/>
                    <a:pt x="93506" y="985217"/>
                    <a:pt x="86069" y="957833"/>
                  </a:cubicBezTo>
                  <a:cubicBezTo>
                    <a:pt x="84968" y="954606"/>
                    <a:pt x="84299" y="951244"/>
                    <a:pt x="84102" y="947839"/>
                  </a:cubicBezTo>
                  <a:cubicBezTo>
                    <a:pt x="84515" y="937727"/>
                    <a:pt x="80167" y="928698"/>
                    <a:pt x="77236" y="919412"/>
                  </a:cubicBezTo>
                  <a:cubicBezTo>
                    <a:pt x="76174" y="916107"/>
                    <a:pt x="77236" y="911543"/>
                    <a:pt x="72810" y="909753"/>
                  </a:cubicBezTo>
                  <a:cubicBezTo>
                    <a:pt x="68875" y="902061"/>
                    <a:pt x="67184" y="893700"/>
                    <a:pt x="65216" y="885477"/>
                  </a:cubicBezTo>
                  <a:cubicBezTo>
                    <a:pt x="55242" y="843909"/>
                    <a:pt x="42986" y="802970"/>
                    <a:pt x="31773" y="761776"/>
                  </a:cubicBezTo>
                  <a:cubicBezTo>
                    <a:pt x="22232" y="726975"/>
                    <a:pt x="17392" y="691407"/>
                    <a:pt x="13281" y="655702"/>
                  </a:cubicBezTo>
                  <a:cubicBezTo>
                    <a:pt x="10979" y="635695"/>
                    <a:pt x="8284" y="615707"/>
                    <a:pt x="6868" y="595641"/>
                  </a:cubicBezTo>
                  <a:cubicBezTo>
                    <a:pt x="5353" y="574434"/>
                    <a:pt x="1910" y="553286"/>
                    <a:pt x="4231" y="531824"/>
                  </a:cubicBezTo>
                  <a:cubicBezTo>
                    <a:pt x="5727" y="518053"/>
                    <a:pt x="4546" y="504144"/>
                    <a:pt x="2913" y="490413"/>
                  </a:cubicBezTo>
                  <a:cubicBezTo>
                    <a:pt x="730" y="471999"/>
                    <a:pt x="1890" y="453566"/>
                    <a:pt x="1615" y="435133"/>
                  </a:cubicBezTo>
                  <a:cubicBezTo>
                    <a:pt x="1162" y="402142"/>
                    <a:pt x="-2674" y="369269"/>
                    <a:pt x="-1316" y="336239"/>
                  </a:cubicBezTo>
                  <a:cubicBezTo>
                    <a:pt x="-77" y="305727"/>
                    <a:pt x="789" y="275254"/>
                    <a:pt x="2717" y="244703"/>
                  </a:cubicBezTo>
                  <a:cubicBezTo>
                    <a:pt x="3523" y="231876"/>
                    <a:pt x="4192" y="219128"/>
                    <a:pt x="5431" y="206243"/>
                  </a:cubicBezTo>
                  <a:cubicBezTo>
                    <a:pt x="6671" y="190279"/>
                    <a:pt x="10507" y="174623"/>
                    <a:pt x="16802" y="159894"/>
                  </a:cubicBezTo>
                  <a:cubicBezTo>
                    <a:pt x="19753" y="148583"/>
                    <a:pt x="27209" y="139671"/>
                    <a:pt x="32993" y="129913"/>
                  </a:cubicBezTo>
                  <a:cubicBezTo>
                    <a:pt x="49046" y="102653"/>
                    <a:pt x="69033" y="77917"/>
                    <a:pt x="92325" y="56515"/>
                  </a:cubicBezTo>
                  <a:cubicBezTo>
                    <a:pt x="119453" y="31492"/>
                    <a:pt x="152917" y="14384"/>
                    <a:pt x="189094" y="7058"/>
                  </a:cubicBezTo>
                  <a:cubicBezTo>
                    <a:pt x="219744" y="645"/>
                    <a:pt x="250787" y="-4"/>
                    <a:pt x="281890" y="2160"/>
                  </a:cubicBezTo>
                  <a:cubicBezTo>
                    <a:pt x="296290" y="3163"/>
                    <a:pt x="310494" y="921"/>
                    <a:pt x="324796" y="566"/>
                  </a:cubicBezTo>
                  <a:cubicBezTo>
                    <a:pt x="326763" y="566"/>
                    <a:pt x="328730" y="55"/>
                    <a:pt x="330697" y="193"/>
                  </a:cubicBezTo>
                  <a:cubicBezTo>
                    <a:pt x="352337" y="1727"/>
                    <a:pt x="373977" y="-889"/>
                    <a:pt x="395459" y="55"/>
                  </a:cubicBezTo>
                  <a:cubicBezTo>
                    <a:pt x="410293" y="724"/>
                    <a:pt x="424968" y="271"/>
                    <a:pt x="439841" y="-240"/>
                  </a:cubicBezTo>
                  <a:cubicBezTo>
                    <a:pt x="459257" y="-702"/>
                    <a:pt x="478674" y="987"/>
                    <a:pt x="497737" y="4796"/>
                  </a:cubicBezTo>
                  <a:cubicBezTo>
                    <a:pt x="500570" y="5479"/>
                    <a:pt x="503462" y="5843"/>
                    <a:pt x="506373" y="5878"/>
                  </a:cubicBezTo>
                  <a:lnTo>
                    <a:pt x="506373" y="5740"/>
                  </a:lnTo>
                  <a:cubicBezTo>
                    <a:pt x="510406" y="6289"/>
                    <a:pt x="514360" y="7257"/>
                    <a:pt x="518177" y="8632"/>
                  </a:cubicBezTo>
                  <a:lnTo>
                    <a:pt x="518177" y="8632"/>
                  </a:lnTo>
                  <a:cubicBezTo>
                    <a:pt x="519849" y="10186"/>
                    <a:pt x="522505" y="8239"/>
                    <a:pt x="524078" y="10304"/>
                  </a:cubicBezTo>
                  <a:lnTo>
                    <a:pt x="523941" y="10206"/>
                  </a:lnTo>
                  <a:cubicBezTo>
                    <a:pt x="525259" y="11249"/>
                    <a:pt x="527344" y="10068"/>
                    <a:pt x="528466" y="11701"/>
                  </a:cubicBezTo>
                  <a:lnTo>
                    <a:pt x="528348" y="11701"/>
                  </a:lnTo>
                  <a:cubicBezTo>
                    <a:pt x="529646" y="12803"/>
                    <a:pt x="531712" y="11701"/>
                    <a:pt x="532853" y="13236"/>
                  </a:cubicBezTo>
                  <a:lnTo>
                    <a:pt x="532715" y="13137"/>
                  </a:lnTo>
                  <a:cubicBezTo>
                    <a:pt x="533993" y="14298"/>
                    <a:pt x="536118" y="13039"/>
                    <a:pt x="537200" y="14731"/>
                  </a:cubicBezTo>
                  <a:lnTo>
                    <a:pt x="537062" y="14632"/>
                  </a:lnTo>
                  <a:cubicBezTo>
                    <a:pt x="539640" y="15356"/>
                    <a:pt x="542138" y="16332"/>
                    <a:pt x="544518" y="17544"/>
                  </a:cubicBezTo>
                  <a:lnTo>
                    <a:pt x="544518" y="17544"/>
                  </a:lnTo>
                  <a:cubicBezTo>
                    <a:pt x="546918" y="18685"/>
                    <a:pt x="549653" y="19000"/>
                    <a:pt x="551896" y="20534"/>
                  </a:cubicBezTo>
                  <a:lnTo>
                    <a:pt x="551777" y="20534"/>
                  </a:lnTo>
                  <a:cubicBezTo>
                    <a:pt x="554177" y="21675"/>
                    <a:pt x="556971" y="21891"/>
                    <a:pt x="559155" y="23603"/>
                  </a:cubicBezTo>
                  <a:lnTo>
                    <a:pt x="558997" y="23505"/>
                  </a:lnTo>
                  <a:cubicBezTo>
                    <a:pt x="559981" y="24095"/>
                    <a:pt x="561319" y="23918"/>
                    <a:pt x="562106" y="24921"/>
                  </a:cubicBezTo>
                  <a:lnTo>
                    <a:pt x="562106" y="24921"/>
                  </a:lnTo>
                  <a:cubicBezTo>
                    <a:pt x="562991" y="25649"/>
                    <a:pt x="564309" y="25452"/>
                    <a:pt x="565135" y="26318"/>
                  </a:cubicBezTo>
                  <a:lnTo>
                    <a:pt x="565135" y="26318"/>
                  </a:lnTo>
                  <a:cubicBezTo>
                    <a:pt x="567358" y="27754"/>
                    <a:pt x="570289" y="27656"/>
                    <a:pt x="572335" y="29564"/>
                  </a:cubicBezTo>
                  <a:lnTo>
                    <a:pt x="572178" y="29446"/>
                  </a:lnTo>
                  <a:cubicBezTo>
                    <a:pt x="573181" y="29977"/>
                    <a:pt x="574617" y="29721"/>
                    <a:pt x="575227" y="31039"/>
                  </a:cubicBezTo>
                  <a:lnTo>
                    <a:pt x="575070" y="30921"/>
                  </a:lnTo>
                  <a:cubicBezTo>
                    <a:pt x="579673" y="33028"/>
                    <a:pt x="584139" y="35412"/>
                    <a:pt x="588447" y="38062"/>
                  </a:cubicBezTo>
                  <a:lnTo>
                    <a:pt x="588447" y="38062"/>
                  </a:lnTo>
                  <a:cubicBezTo>
                    <a:pt x="589273" y="38849"/>
                    <a:pt x="590690" y="38574"/>
                    <a:pt x="591398" y="39656"/>
                  </a:cubicBezTo>
                  <a:lnTo>
                    <a:pt x="591280" y="39656"/>
                  </a:lnTo>
                  <a:cubicBezTo>
                    <a:pt x="592185" y="40364"/>
                    <a:pt x="593641" y="40069"/>
                    <a:pt x="594251" y="41308"/>
                  </a:cubicBezTo>
                  <a:lnTo>
                    <a:pt x="594113" y="41190"/>
                  </a:lnTo>
                  <a:cubicBezTo>
                    <a:pt x="596749" y="42363"/>
                    <a:pt x="599267" y="43807"/>
                    <a:pt x="601608" y="45499"/>
                  </a:cubicBezTo>
                  <a:lnTo>
                    <a:pt x="601510" y="45499"/>
                  </a:lnTo>
                  <a:cubicBezTo>
                    <a:pt x="602395" y="46246"/>
                    <a:pt x="603811" y="45990"/>
                    <a:pt x="604480" y="47112"/>
                  </a:cubicBezTo>
                  <a:lnTo>
                    <a:pt x="604362" y="47112"/>
                  </a:lnTo>
                  <a:cubicBezTo>
                    <a:pt x="605306" y="47761"/>
                    <a:pt x="606742" y="47485"/>
                    <a:pt x="607352" y="48744"/>
                  </a:cubicBezTo>
                  <a:lnTo>
                    <a:pt x="607215" y="48626"/>
                  </a:lnTo>
                  <a:cubicBezTo>
                    <a:pt x="608946" y="49236"/>
                    <a:pt x="610500" y="50271"/>
                    <a:pt x="611720" y="51636"/>
                  </a:cubicBezTo>
                  <a:lnTo>
                    <a:pt x="611582" y="51479"/>
                  </a:lnTo>
                  <a:cubicBezTo>
                    <a:pt x="612271" y="51774"/>
                    <a:pt x="612861" y="52242"/>
                    <a:pt x="613294" y="52836"/>
                  </a:cubicBezTo>
                  <a:lnTo>
                    <a:pt x="613294" y="52836"/>
                  </a:lnTo>
                  <a:cubicBezTo>
                    <a:pt x="614080" y="53702"/>
                    <a:pt x="615595" y="53348"/>
                    <a:pt x="616146" y="54587"/>
                  </a:cubicBezTo>
                  <a:lnTo>
                    <a:pt x="615989" y="54469"/>
                  </a:lnTo>
                  <a:cubicBezTo>
                    <a:pt x="617720" y="55097"/>
                    <a:pt x="619254" y="56122"/>
                    <a:pt x="620513" y="57459"/>
                  </a:cubicBezTo>
                  <a:lnTo>
                    <a:pt x="620376" y="57361"/>
                  </a:lnTo>
                  <a:cubicBezTo>
                    <a:pt x="622087" y="58012"/>
                    <a:pt x="623622" y="59041"/>
                    <a:pt x="624880" y="60371"/>
                  </a:cubicBezTo>
                  <a:lnTo>
                    <a:pt x="624763" y="60273"/>
                  </a:lnTo>
                  <a:cubicBezTo>
                    <a:pt x="626474" y="60930"/>
                    <a:pt x="628009" y="61966"/>
                    <a:pt x="629248" y="63302"/>
                  </a:cubicBezTo>
                  <a:lnTo>
                    <a:pt x="629130" y="63302"/>
                  </a:lnTo>
                  <a:cubicBezTo>
                    <a:pt x="631333" y="64459"/>
                    <a:pt x="633340" y="65923"/>
                    <a:pt x="635130" y="67650"/>
                  </a:cubicBezTo>
                  <a:lnTo>
                    <a:pt x="635032" y="67650"/>
                  </a:lnTo>
                  <a:cubicBezTo>
                    <a:pt x="637255" y="68844"/>
                    <a:pt x="639242" y="70408"/>
                    <a:pt x="640934" y="72273"/>
                  </a:cubicBezTo>
                  <a:lnTo>
                    <a:pt x="640363" y="71250"/>
                  </a:lnTo>
                  <a:cubicBezTo>
                    <a:pt x="641130" y="71453"/>
                    <a:pt x="641760" y="72007"/>
                    <a:pt x="642055" y="72745"/>
                  </a:cubicBezTo>
                  <a:lnTo>
                    <a:pt x="641917" y="72627"/>
                  </a:lnTo>
                  <a:cubicBezTo>
                    <a:pt x="642586" y="72963"/>
                    <a:pt x="643137" y="73455"/>
                    <a:pt x="643569" y="74063"/>
                  </a:cubicBezTo>
                  <a:lnTo>
                    <a:pt x="643569" y="74063"/>
                  </a:lnTo>
                  <a:cubicBezTo>
                    <a:pt x="646894" y="76030"/>
                    <a:pt x="649334" y="79139"/>
                    <a:pt x="652245" y="81617"/>
                  </a:cubicBezTo>
                  <a:lnTo>
                    <a:pt x="652107" y="81460"/>
                  </a:lnTo>
                  <a:cubicBezTo>
                    <a:pt x="652796" y="81739"/>
                    <a:pt x="653406" y="82209"/>
                    <a:pt x="653839" y="82817"/>
                  </a:cubicBezTo>
                  <a:lnTo>
                    <a:pt x="653839" y="82817"/>
                  </a:lnTo>
                  <a:cubicBezTo>
                    <a:pt x="654606" y="83663"/>
                    <a:pt x="656160" y="83309"/>
                    <a:pt x="656652" y="84588"/>
                  </a:cubicBezTo>
                  <a:lnTo>
                    <a:pt x="656494" y="84411"/>
                  </a:lnTo>
                  <a:cubicBezTo>
                    <a:pt x="657222" y="84659"/>
                    <a:pt x="657832" y="85154"/>
                    <a:pt x="658226" y="85808"/>
                  </a:cubicBezTo>
                  <a:lnTo>
                    <a:pt x="658226" y="85808"/>
                  </a:lnTo>
                  <a:cubicBezTo>
                    <a:pt x="659839" y="86604"/>
                    <a:pt x="661314" y="87676"/>
                    <a:pt x="662573" y="88975"/>
                  </a:cubicBezTo>
                  <a:lnTo>
                    <a:pt x="662416" y="88798"/>
                  </a:lnTo>
                  <a:cubicBezTo>
                    <a:pt x="663144" y="89065"/>
                    <a:pt x="663753" y="89598"/>
                    <a:pt x="664108" y="90293"/>
                  </a:cubicBezTo>
                  <a:lnTo>
                    <a:pt x="663990" y="90175"/>
                  </a:lnTo>
                  <a:cubicBezTo>
                    <a:pt x="664619" y="90553"/>
                    <a:pt x="665170" y="91046"/>
                    <a:pt x="665603" y="91631"/>
                  </a:cubicBezTo>
                  <a:lnTo>
                    <a:pt x="665603" y="91631"/>
                  </a:lnTo>
                  <a:cubicBezTo>
                    <a:pt x="668672" y="93934"/>
                    <a:pt x="671564" y="96480"/>
                    <a:pt x="674239" y="99244"/>
                  </a:cubicBezTo>
                  <a:lnTo>
                    <a:pt x="674082" y="99067"/>
                  </a:lnTo>
                  <a:cubicBezTo>
                    <a:pt x="674869" y="99279"/>
                    <a:pt x="675479" y="99881"/>
                    <a:pt x="675714" y="100660"/>
                  </a:cubicBezTo>
                  <a:lnTo>
                    <a:pt x="675557" y="100503"/>
                  </a:lnTo>
                  <a:cubicBezTo>
                    <a:pt x="676324" y="100741"/>
                    <a:pt x="676934" y="101333"/>
                    <a:pt x="677190" y="102096"/>
                  </a:cubicBezTo>
                  <a:lnTo>
                    <a:pt x="677032" y="101939"/>
                  </a:lnTo>
                  <a:cubicBezTo>
                    <a:pt x="677780" y="102203"/>
                    <a:pt x="678390" y="102797"/>
                    <a:pt x="678646" y="103552"/>
                  </a:cubicBezTo>
                  <a:lnTo>
                    <a:pt x="678508" y="103395"/>
                  </a:lnTo>
                  <a:cubicBezTo>
                    <a:pt x="679256" y="103668"/>
                    <a:pt x="679846" y="104249"/>
                    <a:pt x="680121" y="104988"/>
                  </a:cubicBezTo>
                  <a:lnTo>
                    <a:pt x="679964" y="104851"/>
                  </a:lnTo>
                  <a:cubicBezTo>
                    <a:pt x="680711" y="105120"/>
                    <a:pt x="681302" y="105714"/>
                    <a:pt x="681557" y="106464"/>
                  </a:cubicBezTo>
                  <a:lnTo>
                    <a:pt x="681420" y="106306"/>
                  </a:lnTo>
                  <a:cubicBezTo>
                    <a:pt x="682167" y="106568"/>
                    <a:pt x="682757" y="107174"/>
                    <a:pt x="682993" y="107939"/>
                  </a:cubicBezTo>
                  <a:lnTo>
                    <a:pt x="682836" y="107782"/>
                  </a:lnTo>
                  <a:cubicBezTo>
                    <a:pt x="683623" y="108002"/>
                    <a:pt x="684233" y="108636"/>
                    <a:pt x="684429" y="109434"/>
                  </a:cubicBezTo>
                  <a:lnTo>
                    <a:pt x="684253" y="109277"/>
                  </a:lnTo>
                  <a:cubicBezTo>
                    <a:pt x="686790" y="112149"/>
                    <a:pt x="689839" y="114589"/>
                    <a:pt x="691826" y="117933"/>
                  </a:cubicBezTo>
                  <a:lnTo>
                    <a:pt x="691826" y="117933"/>
                  </a:lnTo>
                  <a:cubicBezTo>
                    <a:pt x="692436" y="118350"/>
                    <a:pt x="692948" y="118903"/>
                    <a:pt x="693302" y="119546"/>
                  </a:cubicBezTo>
                  <a:lnTo>
                    <a:pt x="693204" y="119428"/>
                  </a:lnTo>
                  <a:cubicBezTo>
                    <a:pt x="693892" y="119778"/>
                    <a:pt x="694423" y="120364"/>
                    <a:pt x="694718" y="121080"/>
                  </a:cubicBezTo>
                  <a:lnTo>
                    <a:pt x="694581" y="120943"/>
                  </a:lnTo>
                  <a:cubicBezTo>
                    <a:pt x="695348" y="121199"/>
                    <a:pt x="695918" y="121830"/>
                    <a:pt x="696115" y="122615"/>
                  </a:cubicBezTo>
                  <a:lnTo>
                    <a:pt x="695938" y="122458"/>
                  </a:lnTo>
                  <a:cubicBezTo>
                    <a:pt x="699872" y="126904"/>
                    <a:pt x="704554" y="130543"/>
                    <a:pt x="707938" y="135441"/>
                  </a:cubicBezTo>
                  <a:lnTo>
                    <a:pt x="707938" y="135441"/>
                  </a:lnTo>
                  <a:cubicBezTo>
                    <a:pt x="708489" y="135900"/>
                    <a:pt x="708981" y="136399"/>
                    <a:pt x="709453" y="136937"/>
                  </a:cubicBezTo>
                  <a:lnTo>
                    <a:pt x="709453" y="136937"/>
                  </a:lnTo>
                  <a:cubicBezTo>
                    <a:pt x="711302" y="137965"/>
                    <a:pt x="712837" y="139502"/>
                    <a:pt x="713840" y="141363"/>
                  </a:cubicBezTo>
                  <a:lnTo>
                    <a:pt x="713840" y="141363"/>
                  </a:lnTo>
                  <a:cubicBezTo>
                    <a:pt x="714430" y="141790"/>
                    <a:pt x="714922" y="142333"/>
                    <a:pt x="715296" y="142956"/>
                  </a:cubicBezTo>
                  <a:lnTo>
                    <a:pt x="715296" y="142858"/>
                  </a:lnTo>
                  <a:cubicBezTo>
                    <a:pt x="715984" y="143214"/>
                    <a:pt x="716496" y="143800"/>
                    <a:pt x="716791" y="144510"/>
                  </a:cubicBezTo>
                  <a:lnTo>
                    <a:pt x="716653" y="144373"/>
                  </a:lnTo>
                  <a:cubicBezTo>
                    <a:pt x="717420" y="144636"/>
                    <a:pt x="718010" y="145262"/>
                    <a:pt x="718207" y="146045"/>
                  </a:cubicBezTo>
                  <a:lnTo>
                    <a:pt x="718030" y="145888"/>
                  </a:lnTo>
                  <a:cubicBezTo>
                    <a:pt x="720332" y="148057"/>
                    <a:pt x="722378" y="150463"/>
                    <a:pt x="724168" y="153068"/>
                  </a:cubicBezTo>
                  <a:lnTo>
                    <a:pt x="724168" y="153068"/>
                  </a:lnTo>
                  <a:cubicBezTo>
                    <a:pt x="724758" y="153499"/>
                    <a:pt x="725250" y="154040"/>
                    <a:pt x="725644" y="154661"/>
                  </a:cubicBezTo>
                  <a:lnTo>
                    <a:pt x="725644" y="154563"/>
                  </a:lnTo>
                  <a:cubicBezTo>
                    <a:pt x="726293" y="154943"/>
                    <a:pt x="726824" y="155513"/>
                    <a:pt x="727158" y="156196"/>
                  </a:cubicBezTo>
                  <a:lnTo>
                    <a:pt x="727021" y="156078"/>
                  </a:lnTo>
                  <a:cubicBezTo>
                    <a:pt x="727768" y="156361"/>
                    <a:pt x="728319" y="156971"/>
                    <a:pt x="728555" y="157730"/>
                  </a:cubicBezTo>
                  <a:lnTo>
                    <a:pt x="728398" y="157573"/>
                  </a:lnTo>
                  <a:cubicBezTo>
                    <a:pt x="730679" y="159757"/>
                    <a:pt x="732725" y="162192"/>
                    <a:pt x="734457" y="164832"/>
                  </a:cubicBezTo>
                  <a:lnTo>
                    <a:pt x="734457" y="164832"/>
                  </a:lnTo>
                  <a:cubicBezTo>
                    <a:pt x="735125" y="165212"/>
                    <a:pt x="735617" y="165810"/>
                    <a:pt x="735893" y="166524"/>
                  </a:cubicBezTo>
                  <a:lnTo>
                    <a:pt x="735735" y="166347"/>
                  </a:lnTo>
                  <a:cubicBezTo>
                    <a:pt x="737408" y="172465"/>
                    <a:pt x="736385" y="174413"/>
                    <a:pt x="730758" y="175396"/>
                  </a:cubicBezTo>
                  <a:cubicBezTo>
                    <a:pt x="727866" y="175790"/>
                    <a:pt x="724955" y="175829"/>
                    <a:pt x="722063" y="175514"/>
                  </a:cubicBezTo>
                  <a:cubicBezTo>
                    <a:pt x="702961" y="174177"/>
                    <a:pt x="683840" y="173429"/>
                    <a:pt x="664717" y="172701"/>
                  </a:cubicBezTo>
                  <a:cubicBezTo>
                    <a:pt x="641248" y="171777"/>
                    <a:pt x="617818" y="168963"/>
                    <a:pt x="594290" y="169986"/>
                  </a:cubicBezTo>
                  <a:cubicBezTo>
                    <a:pt x="558702" y="171541"/>
                    <a:pt x="523056" y="171816"/>
                    <a:pt x="487468" y="173095"/>
                  </a:cubicBezTo>
                  <a:cubicBezTo>
                    <a:pt x="429021" y="174926"/>
                    <a:pt x="370928" y="182878"/>
                    <a:pt x="314153" y="196820"/>
                  </a:cubicBezTo>
                  <a:cubicBezTo>
                    <a:pt x="304690" y="198929"/>
                    <a:pt x="295464" y="202002"/>
                    <a:pt x="286611" y="205987"/>
                  </a:cubicBezTo>
                  <a:cubicBezTo>
                    <a:pt x="275516" y="210217"/>
                    <a:pt x="264755" y="215194"/>
                    <a:pt x="254112" y="220506"/>
                  </a:cubicBezTo>
                  <a:cubicBezTo>
                    <a:pt x="237705" y="228670"/>
                    <a:pt x="226708" y="242578"/>
                    <a:pt x="215475" y="256270"/>
                  </a:cubicBezTo>
                  <a:cubicBezTo>
                    <a:pt x="205639" y="268310"/>
                    <a:pt x="196708" y="280979"/>
                    <a:pt x="191868" y="296107"/>
                  </a:cubicBezTo>
                  <a:cubicBezTo>
                    <a:pt x="191160" y="298722"/>
                    <a:pt x="189527" y="300986"/>
                    <a:pt x="187265" y="302481"/>
                  </a:cubicBezTo>
                  <a:close/>
                </a:path>
              </a:pathLst>
            </a:custGeom>
            <a:solidFill>
              <a:srgbClr val="1125DA"/>
            </a:solidFill>
            <a:ln w="1956" cap="flat">
              <a:noFill/>
              <a:prstDash val="solid"/>
              <a:miter/>
            </a:ln>
          </p:spPr>
          <p:txBody>
            <a:bodyPr rtlCol="0" anchor="ctr"/>
            <a:lstStyle/>
            <a:p>
              <a:endParaRPr lang="es-CO"/>
            </a:p>
          </p:txBody>
        </p:sp>
        <p:sp>
          <p:nvSpPr>
            <p:cNvPr id="814" name="Freeform: Shape 813">
              <a:extLst>
                <a:ext uri="{FF2B5EF4-FFF2-40B4-BE49-F238E27FC236}">
                  <a16:creationId xmlns:a16="http://schemas.microsoft.com/office/drawing/2014/main" id="{6DD06BDA-DF3B-2A4C-C522-59AD4300C0FA}"/>
                </a:ext>
              </a:extLst>
            </p:cNvPr>
            <p:cNvSpPr/>
            <p:nvPr/>
          </p:nvSpPr>
          <p:spPr>
            <a:xfrm>
              <a:off x="12524208" y="197922"/>
              <a:ext cx="976696" cy="1610709"/>
            </a:xfrm>
            <a:custGeom>
              <a:avLst/>
              <a:gdLst>
                <a:gd name="connsiteX0" fmla="*/ 163301 w 976696"/>
                <a:gd name="connsiteY0" fmla="*/ 786882 h 1610709"/>
                <a:gd name="connsiteX1" fmla="*/ 178291 w 976696"/>
                <a:gd name="connsiteY1" fmla="*/ 845153 h 1610709"/>
                <a:gd name="connsiteX2" fmla="*/ 194029 w 976696"/>
                <a:gd name="connsiteY2" fmla="*/ 897167 h 1610709"/>
                <a:gd name="connsiteX3" fmla="*/ 213288 w 976696"/>
                <a:gd name="connsiteY3" fmla="*/ 935410 h 1610709"/>
                <a:gd name="connsiteX4" fmla="*/ 260778 w 976696"/>
                <a:gd name="connsiteY4" fmla="*/ 992893 h 1610709"/>
                <a:gd name="connsiteX5" fmla="*/ 297880 w 976696"/>
                <a:gd name="connsiteY5" fmla="*/ 1021891 h 1610709"/>
                <a:gd name="connsiteX6" fmla="*/ 334589 w 976696"/>
                <a:gd name="connsiteY6" fmla="*/ 1045183 h 1610709"/>
                <a:gd name="connsiteX7" fmla="*/ 377869 w 976696"/>
                <a:gd name="connsiteY7" fmla="*/ 1059465 h 1610709"/>
                <a:gd name="connsiteX8" fmla="*/ 447628 w 976696"/>
                <a:gd name="connsiteY8" fmla="*/ 1072095 h 1610709"/>
                <a:gd name="connsiteX9" fmla="*/ 489255 w 976696"/>
                <a:gd name="connsiteY9" fmla="*/ 1077151 h 1610709"/>
                <a:gd name="connsiteX10" fmla="*/ 545007 w 976696"/>
                <a:gd name="connsiteY10" fmla="*/ 1080141 h 1610709"/>
                <a:gd name="connsiteX11" fmla="*/ 590411 w 976696"/>
                <a:gd name="connsiteY11" fmla="*/ 1083761 h 1610709"/>
                <a:gd name="connsiteX12" fmla="*/ 637625 w 976696"/>
                <a:gd name="connsiteY12" fmla="*/ 1082954 h 1610709"/>
                <a:gd name="connsiteX13" fmla="*/ 644177 w 976696"/>
                <a:gd name="connsiteY13" fmla="*/ 1082758 h 1610709"/>
                <a:gd name="connsiteX14" fmla="*/ 690879 w 976696"/>
                <a:gd name="connsiteY14" fmla="*/ 1077643 h 1610709"/>
                <a:gd name="connsiteX15" fmla="*/ 768959 w 976696"/>
                <a:gd name="connsiteY15" fmla="*/ 1053327 h 1610709"/>
                <a:gd name="connsiteX16" fmla="*/ 811550 w 976696"/>
                <a:gd name="connsiteY16" fmla="*/ 1034717 h 1610709"/>
                <a:gd name="connsiteX17" fmla="*/ 836062 w 976696"/>
                <a:gd name="connsiteY17" fmla="*/ 1014671 h 1610709"/>
                <a:gd name="connsiteX18" fmla="*/ 866653 w 976696"/>
                <a:gd name="connsiteY18" fmla="*/ 975995 h 1610709"/>
                <a:gd name="connsiteX19" fmla="*/ 890260 w 976696"/>
                <a:gd name="connsiteY19" fmla="*/ 934446 h 1610709"/>
                <a:gd name="connsiteX20" fmla="*/ 912923 w 976696"/>
                <a:gd name="connsiteY20" fmla="*/ 861658 h 1610709"/>
                <a:gd name="connsiteX21" fmla="*/ 929330 w 976696"/>
                <a:gd name="connsiteY21" fmla="*/ 790404 h 1610709"/>
                <a:gd name="connsiteX22" fmla="*/ 934150 w 976696"/>
                <a:gd name="connsiteY22" fmla="*/ 757492 h 1610709"/>
                <a:gd name="connsiteX23" fmla="*/ 942727 w 976696"/>
                <a:gd name="connsiteY23" fmla="*/ 720114 h 1610709"/>
                <a:gd name="connsiteX24" fmla="*/ 958465 w 976696"/>
                <a:gd name="connsiteY24" fmla="*/ 671739 h 1610709"/>
                <a:gd name="connsiteX25" fmla="*/ 961888 w 976696"/>
                <a:gd name="connsiteY25" fmla="*/ 660073 h 1610709"/>
                <a:gd name="connsiteX26" fmla="*/ 962045 w 976696"/>
                <a:gd name="connsiteY26" fmla="*/ 665149 h 1610709"/>
                <a:gd name="connsiteX27" fmla="*/ 964012 w 976696"/>
                <a:gd name="connsiteY27" fmla="*/ 735026 h 1610709"/>
                <a:gd name="connsiteX28" fmla="*/ 964445 w 976696"/>
                <a:gd name="connsiteY28" fmla="*/ 754698 h 1610709"/>
                <a:gd name="connsiteX29" fmla="*/ 969954 w 976696"/>
                <a:gd name="connsiteY29" fmla="*/ 809585 h 1610709"/>
                <a:gd name="connsiteX30" fmla="*/ 974616 w 976696"/>
                <a:gd name="connsiteY30" fmla="*/ 852058 h 1610709"/>
                <a:gd name="connsiteX31" fmla="*/ 970445 w 976696"/>
                <a:gd name="connsiteY31" fmla="*/ 890399 h 1610709"/>
                <a:gd name="connsiteX32" fmla="*/ 967868 w 976696"/>
                <a:gd name="connsiteY32" fmla="*/ 944164 h 1610709"/>
                <a:gd name="connsiteX33" fmla="*/ 964524 w 976696"/>
                <a:gd name="connsiteY33" fmla="*/ 989116 h 1610709"/>
                <a:gd name="connsiteX34" fmla="*/ 959193 w 976696"/>
                <a:gd name="connsiteY34" fmla="*/ 1035366 h 1610709"/>
                <a:gd name="connsiteX35" fmla="*/ 954334 w 976696"/>
                <a:gd name="connsiteY35" fmla="*/ 1069203 h 1610709"/>
                <a:gd name="connsiteX36" fmla="*/ 950399 w 976696"/>
                <a:gd name="connsiteY36" fmla="*/ 1108273 h 1610709"/>
                <a:gd name="connsiteX37" fmla="*/ 945815 w 976696"/>
                <a:gd name="connsiteY37" fmla="*/ 1133257 h 1610709"/>
                <a:gd name="connsiteX38" fmla="*/ 930628 w 976696"/>
                <a:gd name="connsiteY38" fmla="*/ 1188655 h 1610709"/>
                <a:gd name="connsiteX39" fmla="*/ 919159 w 976696"/>
                <a:gd name="connsiteY39" fmla="*/ 1226977 h 1610709"/>
                <a:gd name="connsiteX40" fmla="*/ 905074 w 976696"/>
                <a:gd name="connsiteY40" fmla="*/ 1292329 h 1610709"/>
                <a:gd name="connsiteX41" fmla="*/ 901651 w 976696"/>
                <a:gd name="connsiteY41" fmla="*/ 1314638 h 1610709"/>
                <a:gd name="connsiteX42" fmla="*/ 897716 w 976696"/>
                <a:gd name="connsiteY42" fmla="*/ 1355163 h 1610709"/>
                <a:gd name="connsiteX43" fmla="*/ 896379 w 976696"/>
                <a:gd name="connsiteY43" fmla="*/ 1417053 h 1610709"/>
                <a:gd name="connsiteX44" fmla="*/ 900136 w 976696"/>
                <a:gd name="connsiteY44" fmla="*/ 1468536 h 1610709"/>
                <a:gd name="connsiteX45" fmla="*/ 877139 w 976696"/>
                <a:gd name="connsiteY45" fmla="*/ 1518288 h 1610709"/>
                <a:gd name="connsiteX46" fmla="*/ 833662 w 976696"/>
                <a:gd name="connsiteY46" fmla="*/ 1532984 h 1610709"/>
                <a:gd name="connsiteX47" fmla="*/ 770356 w 976696"/>
                <a:gd name="connsiteY47" fmla="*/ 1533259 h 1610709"/>
                <a:gd name="connsiteX48" fmla="*/ 741241 w 976696"/>
                <a:gd name="connsiteY48" fmla="*/ 1534125 h 1610709"/>
                <a:gd name="connsiteX49" fmla="*/ 697371 w 976696"/>
                <a:gd name="connsiteY49" fmla="*/ 1528754 h 1610709"/>
                <a:gd name="connsiteX50" fmla="*/ 654485 w 976696"/>
                <a:gd name="connsiteY50" fmla="*/ 1481717 h 1610709"/>
                <a:gd name="connsiteX51" fmla="*/ 651671 w 976696"/>
                <a:gd name="connsiteY51" fmla="*/ 1457166 h 1610709"/>
                <a:gd name="connsiteX52" fmla="*/ 650314 w 976696"/>
                <a:gd name="connsiteY52" fmla="*/ 1408417 h 1610709"/>
                <a:gd name="connsiteX53" fmla="*/ 653954 w 976696"/>
                <a:gd name="connsiteY53" fmla="*/ 1365688 h 1610709"/>
                <a:gd name="connsiteX54" fmla="*/ 654367 w 976696"/>
                <a:gd name="connsiteY54" fmla="*/ 1357701 h 1610709"/>
                <a:gd name="connsiteX55" fmla="*/ 655075 w 976696"/>
                <a:gd name="connsiteY55" fmla="*/ 1338029 h 1610709"/>
                <a:gd name="connsiteX56" fmla="*/ 668531 w 976696"/>
                <a:gd name="connsiteY56" fmla="*/ 1322015 h 1610709"/>
                <a:gd name="connsiteX57" fmla="*/ 750743 w 976696"/>
                <a:gd name="connsiteY57" fmla="*/ 1282316 h 1610709"/>
                <a:gd name="connsiteX58" fmla="*/ 770966 w 976696"/>
                <a:gd name="connsiteY58" fmla="*/ 1264611 h 1610709"/>
                <a:gd name="connsiteX59" fmla="*/ 798508 w 976696"/>
                <a:gd name="connsiteY59" fmla="*/ 1237581 h 1610709"/>
                <a:gd name="connsiteX60" fmla="*/ 802757 w 976696"/>
                <a:gd name="connsiteY60" fmla="*/ 1232052 h 1610709"/>
                <a:gd name="connsiteX61" fmla="*/ 791996 w 976696"/>
                <a:gd name="connsiteY61" fmla="*/ 1233253 h 1610709"/>
                <a:gd name="connsiteX62" fmla="*/ 743641 w 976696"/>
                <a:gd name="connsiteY62" fmla="*/ 1238741 h 1610709"/>
                <a:gd name="connsiteX63" fmla="*/ 689915 w 976696"/>
                <a:gd name="connsiteY63" fmla="*/ 1242400 h 1610709"/>
                <a:gd name="connsiteX64" fmla="*/ 592575 w 976696"/>
                <a:gd name="connsiteY64" fmla="*/ 1240886 h 1610709"/>
                <a:gd name="connsiteX65" fmla="*/ 530449 w 976696"/>
                <a:gd name="connsiteY65" fmla="*/ 1233725 h 1610709"/>
                <a:gd name="connsiteX66" fmla="*/ 487976 w 976696"/>
                <a:gd name="connsiteY66" fmla="*/ 1227665 h 1610709"/>
                <a:gd name="connsiteX67" fmla="*/ 410447 w 976696"/>
                <a:gd name="connsiteY67" fmla="*/ 1220819 h 1610709"/>
                <a:gd name="connsiteX68" fmla="*/ 384341 w 976696"/>
                <a:gd name="connsiteY68" fmla="*/ 1226603 h 1610709"/>
                <a:gd name="connsiteX69" fmla="*/ 364452 w 976696"/>
                <a:gd name="connsiteY69" fmla="*/ 1245902 h 1610709"/>
                <a:gd name="connsiteX70" fmla="*/ 348006 w 976696"/>
                <a:gd name="connsiteY70" fmla="*/ 1297818 h 1610709"/>
                <a:gd name="connsiteX71" fmla="*/ 347554 w 976696"/>
                <a:gd name="connsiteY71" fmla="*/ 1341412 h 1610709"/>
                <a:gd name="connsiteX72" fmla="*/ 347436 w 976696"/>
                <a:gd name="connsiteY72" fmla="*/ 1363937 h 1610709"/>
                <a:gd name="connsiteX73" fmla="*/ 346747 w 976696"/>
                <a:gd name="connsiteY73" fmla="*/ 1379931 h 1610709"/>
                <a:gd name="connsiteX74" fmla="*/ 347849 w 976696"/>
                <a:gd name="connsiteY74" fmla="*/ 1439618 h 1610709"/>
                <a:gd name="connsiteX75" fmla="*/ 343245 w 976696"/>
                <a:gd name="connsiteY75" fmla="*/ 1493068 h 1610709"/>
                <a:gd name="connsiteX76" fmla="*/ 332504 w 976696"/>
                <a:gd name="connsiteY76" fmla="*/ 1536780 h 1610709"/>
                <a:gd name="connsiteX77" fmla="*/ 302287 w 976696"/>
                <a:gd name="connsiteY77" fmla="*/ 1577876 h 1610709"/>
                <a:gd name="connsiteX78" fmla="*/ 236699 w 976696"/>
                <a:gd name="connsiteY78" fmla="*/ 1607208 h 1610709"/>
                <a:gd name="connsiteX79" fmla="*/ 202724 w 976696"/>
                <a:gd name="connsiteY79" fmla="*/ 1610395 h 1610709"/>
                <a:gd name="connsiteX80" fmla="*/ 127005 w 976696"/>
                <a:gd name="connsiteY80" fmla="*/ 1608880 h 1610709"/>
                <a:gd name="connsiteX81" fmla="*/ 70662 w 976696"/>
                <a:gd name="connsiteY81" fmla="*/ 1577699 h 1610709"/>
                <a:gd name="connsiteX82" fmla="*/ 46229 w 976696"/>
                <a:gd name="connsiteY82" fmla="*/ 1525134 h 1610709"/>
                <a:gd name="connsiteX83" fmla="*/ 43829 w 976696"/>
                <a:gd name="connsiteY83" fmla="*/ 1507862 h 1610709"/>
                <a:gd name="connsiteX84" fmla="*/ 42511 w 976696"/>
                <a:gd name="connsiteY84" fmla="*/ 1500799 h 1610709"/>
                <a:gd name="connsiteX85" fmla="*/ 37180 w 976696"/>
                <a:gd name="connsiteY85" fmla="*/ 1460903 h 1610709"/>
                <a:gd name="connsiteX86" fmla="*/ 33973 w 976696"/>
                <a:gd name="connsiteY86" fmla="*/ 1433677 h 1610709"/>
                <a:gd name="connsiteX87" fmla="*/ 30924 w 976696"/>
                <a:gd name="connsiteY87" fmla="*/ 1394666 h 1610709"/>
                <a:gd name="connsiteX88" fmla="*/ 24117 w 976696"/>
                <a:gd name="connsiteY88" fmla="*/ 1348140 h 1610709"/>
                <a:gd name="connsiteX89" fmla="*/ 14497 w 976696"/>
                <a:gd name="connsiteY89" fmla="*/ 1280093 h 1610709"/>
                <a:gd name="connsiteX90" fmla="*/ 7101 w 976696"/>
                <a:gd name="connsiteY90" fmla="*/ 1187632 h 1610709"/>
                <a:gd name="connsiteX91" fmla="*/ 1199 w 976696"/>
                <a:gd name="connsiteY91" fmla="*/ 1056337 h 1610709"/>
                <a:gd name="connsiteX92" fmla="*/ -1516 w 976696"/>
                <a:gd name="connsiteY92" fmla="*/ 989706 h 1610709"/>
                <a:gd name="connsiteX93" fmla="*/ 195 w 976696"/>
                <a:gd name="connsiteY93" fmla="*/ 947096 h 1610709"/>
                <a:gd name="connsiteX94" fmla="*/ 1297 w 976696"/>
                <a:gd name="connsiteY94" fmla="*/ 939895 h 1610709"/>
                <a:gd name="connsiteX95" fmla="*/ 2615 w 976696"/>
                <a:gd name="connsiteY95" fmla="*/ 840903 h 1610709"/>
                <a:gd name="connsiteX96" fmla="*/ 1927 w 976696"/>
                <a:gd name="connsiteY96" fmla="*/ 748442 h 1610709"/>
                <a:gd name="connsiteX97" fmla="*/ 2576 w 976696"/>
                <a:gd name="connsiteY97" fmla="*/ 706245 h 1610709"/>
                <a:gd name="connsiteX98" fmla="*/ 1966 w 976696"/>
                <a:gd name="connsiteY98" fmla="*/ 633456 h 1610709"/>
                <a:gd name="connsiteX99" fmla="*/ 5350 w 976696"/>
                <a:gd name="connsiteY99" fmla="*/ 539618 h 1610709"/>
                <a:gd name="connsiteX100" fmla="*/ 4563 w 976696"/>
                <a:gd name="connsiteY100" fmla="*/ 497401 h 1610709"/>
                <a:gd name="connsiteX101" fmla="*/ 4917 w 976696"/>
                <a:gd name="connsiteY101" fmla="*/ 440586 h 1610709"/>
                <a:gd name="connsiteX102" fmla="*/ 7848 w 976696"/>
                <a:gd name="connsiteY102" fmla="*/ 410192 h 1610709"/>
                <a:gd name="connsiteX103" fmla="*/ 14301 w 976696"/>
                <a:gd name="connsiteY103" fmla="*/ 358218 h 1610709"/>
                <a:gd name="connsiteX104" fmla="*/ 20950 w 976696"/>
                <a:gd name="connsiteY104" fmla="*/ 308466 h 1610709"/>
                <a:gd name="connsiteX105" fmla="*/ 33737 w 976696"/>
                <a:gd name="connsiteY105" fmla="*/ 219939 h 1610709"/>
                <a:gd name="connsiteX106" fmla="*/ 45265 w 976696"/>
                <a:gd name="connsiteY106" fmla="*/ 142233 h 1610709"/>
                <a:gd name="connsiteX107" fmla="*/ 57639 w 976696"/>
                <a:gd name="connsiteY107" fmla="*/ 93602 h 1610709"/>
                <a:gd name="connsiteX108" fmla="*/ 62557 w 976696"/>
                <a:gd name="connsiteY108" fmla="*/ 74579 h 1610709"/>
                <a:gd name="connsiteX109" fmla="*/ 78295 w 976696"/>
                <a:gd name="connsiteY109" fmla="*/ 32440 h 1610709"/>
                <a:gd name="connsiteX110" fmla="*/ 90571 w 976696"/>
                <a:gd name="connsiteY110" fmla="*/ 6118 h 1610709"/>
                <a:gd name="connsiteX111" fmla="*/ 94624 w 976696"/>
                <a:gd name="connsiteY111" fmla="*/ -315 h 1610709"/>
                <a:gd name="connsiteX112" fmla="*/ 91417 w 976696"/>
                <a:gd name="connsiteY112" fmla="*/ 11489 h 1610709"/>
                <a:gd name="connsiteX113" fmla="*/ 85850 w 976696"/>
                <a:gd name="connsiteY113" fmla="*/ 44263 h 1610709"/>
                <a:gd name="connsiteX114" fmla="*/ 82722 w 976696"/>
                <a:gd name="connsiteY114" fmla="*/ 84671 h 1610709"/>
                <a:gd name="connsiteX115" fmla="*/ 81424 w 976696"/>
                <a:gd name="connsiteY115" fmla="*/ 113629 h 1610709"/>
                <a:gd name="connsiteX116" fmla="*/ 79928 w 976696"/>
                <a:gd name="connsiteY116" fmla="*/ 151341 h 1610709"/>
                <a:gd name="connsiteX117" fmla="*/ 79082 w 976696"/>
                <a:gd name="connsiteY117" fmla="*/ 218897 h 1610709"/>
                <a:gd name="connsiteX118" fmla="*/ 81404 w 976696"/>
                <a:gd name="connsiteY118" fmla="*/ 252812 h 1610709"/>
                <a:gd name="connsiteX119" fmla="*/ 81581 w 976696"/>
                <a:gd name="connsiteY119" fmla="*/ 258615 h 1610709"/>
                <a:gd name="connsiteX120" fmla="*/ 81581 w 976696"/>
                <a:gd name="connsiteY120" fmla="*/ 302308 h 1610709"/>
                <a:gd name="connsiteX121" fmla="*/ 84197 w 976696"/>
                <a:gd name="connsiteY121" fmla="*/ 343503 h 1610709"/>
                <a:gd name="connsiteX122" fmla="*/ 83450 w 976696"/>
                <a:gd name="connsiteY122" fmla="*/ 379031 h 1610709"/>
                <a:gd name="connsiteX123" fmla="*/ 83450 w 976696"/>
                <a:gd name="connsiteY123" fmla="*/ 391326 h 1610709"/>
                <a:gd name="connsiteX124" fmla="*/ 84591 w 976696"/>
                <a:gd name="connsiteY124" fmla="*/ 404310 h 1610709"/>
                <a:gd name="connsiteX125" fmla="*/ 88525 w 976696"/>
                <a:gd name="connsiteY125" fmla="*/ 448967 h 1610709"/>
                <a:gd name="connsiteX126" fmla="*/ 90158 w 976696"/>
                <a:gd name="connsiteY126" fmla="*/ 465512 h 1610709"/>
                <a:gd name="connsiteX127" fmla="*/ 97339 w 976696"/>
                <a:gd name="connsiteY127" fmla="*/ 527264 h 1610709"/>
                <a:gd name="connsiteX128" fmla="*/ 118624 w 976696"/>
                <a:gd name="connsiteY128" fmla="*/ 626217 h 1610709"/>
                <a:gd name="connsiteX129" fmla="*/ 145753 w 976696"/>
                <a:gd name="connsiteY129" fmla="*/ 726999 h 1610709"/>
                <a:gd name="connsiteX130" fmla="*/ 152913 w 976696"/>
                <a:gd name="connsiteY130" fmla="*/ 750429 h 1610709"/>
                <a:gd name="connsiteX131" fmla="*/ 153995 w 976696"/>
                <a:gd name="connsiteY131" fmla="*/ 753085 h 1610709"/>
                <a:gd name="connsiteX132" fmla="*/ 163301 w 976696"/>
                <a:gd name="connsiteY132" fmla="*/ 786882 h 161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76696" h="1610709">
                  <a:moveTo>
                    <a:pt x="163301" y="786882"/>
                  </a:moveTo>
                  <a:cubicBezTo>
                    <a:pt x="164245" y="792391"/>
                    <a:pt x="170088" y="809683"/>
                    <a:pt x="178291" y="845153"/>
                  </a:cubicBezTo>
                  <a:cubicBezTo>
                    <a:pt x="182540" y="862775"/>
                    <a:pt x="187793" y="880142"/>
                    <a:pt x="194029" y="897167"/>
                  </a:cubicBezTo>
                  <a:cubicBezTo>
                    <a:pt x="198829" y="910721"/>
                    <a:pt x="205833" y="923115"/>
                    <a:pt x="213288" y="935410"/>
                  </a:cubicBezTo>
                  <a:cubicBezTo>
                    <a:pt x="226371" y="956684"/>
                    <a:pt x="242345" y="976032"/>
                    <a:pt x="260778" y="992893"/>
                  </a:cubicBezTo>
                  <a:cubicBezTo>
                    <a:pt x="272267" y="1003694"/>
                    <a:pt x="285447" y="1012330"/>
                    <a:pt x="297880" y="1021891"/>
                  </a:cubicBezTo>
                  <a:cubicBezTo>
                    <a:pt x="309310" y="1030854"/>
                    <a:pt x="321606" y="1038656"/>
                    <a:pt x="334589" y="1045183"/>
                  </a:cubicBezTo>
                  <a:cubicBezTo>
                    <a:pt x="348400" y="1051618"/>
                    <a:pt x="362938" y="1056410"/>
                    <a:pt x="377869" y="1059465"/>
                  </a:cubicBezTo>
                  <a:cubicBezTo>
                    <a:pt x="400945" y="1064659"/>
                    <a:pt x="424434" y="1067452"/>
                    <a:pt x="447628" y="1072095"/>
                  </a:cubicBezTo>
                  <a:cubicBezTo>
                    <a:pt x="461359" y="1074830"/>
                    <a:pt x="475268" y="1076521"/>
                    <a:pt x="489255" y="1077151"/>
                  </a:cubicBezTo>
                  <a:cubicBezTo>
                    <a:pt x="507846" y="1078017"/>
                    <a:pt x="526456" y="1078823"/>
                    <a:pt x="545007" y="1080141"/>
                  </a:cubicBezTo>
                  <a:cubicBezTo>
                    <a:pt x="560115" y="1081223"/>
                    <a:pt x="575303" y="1082777"/>
                    <a:pt x="590411" y="1083761"/>
                  </a:cubicBezTo>
                  <a:cubicBezTo>
                    <a:pt x="606031" y="1084804"/>
                    <a:pt x="621887" y="1085551"/>
                    <a:pt x="637625" y="1082954"/>
                  </a:cubicBezTo>
                  <a:cubicBezTo>
                    <a:pt x="639809" y="1082738"/>
                    <a:pt x="641993" y="1082659"/>
                    <a:pt x="644177" y="1082758"/>
                  </a:cubicBezTo>
                  <a:cubicBezTo>
                    <a:pt x="659915" y="1082482"/>
                    <a:pt x="675397" y="1080003"/>
                    <a:pt x="690879" y="1077643"/>
                  </a:cubicBezTo>
                  <a:cubicBezTo>
                    <a:pt x="718145" y="1073452"/>
                    <a:pt x="743562" y="1063518"/>
                    <a:pt x="768959" y="1053327"/>
                  </a:cubicBezTo>
                  <a:cubicBezTo>
                    <a:pt x="783379" y="1047563"/>
                    <a:pt x="797878" y="1042075"/>
                    <a:pt x="811550" y="1034717"/>
                  </a:cubicBezTo>
                  <a:cubicBezTo>
                    <a:pt x="820895" y="1029624"/>
                    <a:pt x="829216" y="1022823"/>
                    <a:pt x="836062" y="1014671"/>
                  </a:cubicBezTo>
                  <a:cubicBezTo>
                    <a:pt x="846823" y="1002179"/>
                    <a:pt x="856758" y="989097"/>
                    <a:pt x="866653" y="975995"/>
                  </a:cubicBezTo>
                  <a:cubicBezTo>
                    <a:pt x="876293" y="963208"/>
                    <a:pt x="884830" y="949712"/>
                    <a:pt x="890260" y="934446"/>
                  </a:cubicBezTo>
                  <a:cubicBezTo>
                    <a:pt x="898798" y="910505"/>
                    <a:pt x="907238" y="886544"/>
                    <a:pt x="912923" y="861658"/>
                  </a:cubicBezTo>
                  <a:cubicBezTo>
                    <a:pt x="918353" y="837893"/>
                    <a:pt x="924943" y="814444"/>
                    <a:pt x="929330" y="790404"/>
                  </a:cubicBezTo>
                  <a:cubicBezTo>
                    <a:pt x="931297" y="779505"/>
                    <a:pt x="932694" y="768469"/>
                    <a:pt x="934150" y="757492"/>
                  </a:cubicBezTo>
                  <a:cubicBezTo>
                    <a:pt x="935841" y="744744"/>
                    <a:pt x="939442" y="732448"/>
                    <a:pt x="942727" y="720114"/>
                  </a:cubicBezTo>
                  <a:cubicBezTo>
                    <a:pt x="947075" y="703707"/>
                    <a:pt x="952976" y="687792"/>
                    <a:pt x="958465" y="671739"/>
                  </a:cubicBezTo>
                  <a:cubicBezTo>
                    <a:pt x="959763" y="667804"/>
                    <a:pt x="959566" y="663614"/>
                    <a:pt x="961888" y="660073"/>
                  </a:cubicBezTo>
                  <a:cubicBezTo>
                    <a:pt x="961888" y="661765"/>
                    <a:pt x="962124" y="663476"/>
                    <a:pt x="962045" y="665149"/>
                  </a:cubicBezTo>
                  <a:cubicBezTo>
                    <a:pt x="960924" y="688500"/>
                    <a:pt x="963836" y="711714"/>
                    <a:pt x="964012" y="735026"/>
                  </a:cubicBezTo>
                  <a:cubicBezTo>
                    <a:pt x="964012" y="741577"/>
                    <a:pt x="964622" y="748128"/>
                    <a:pt x="964445" y="754698"/>
                  </a:cubicBezTo>
                  <a:cubicBezTo>
                    <a:pt x="964091" y="773147"/>
                    <a:pt x="965940" y="791574"/>
                    <a:pt x="969954" y="809585"/>
                  </a:cubicBezTo>
                  <a:cubicBezTo>
                    <a:pt x="972924" y="823513"/>
                    <a:pt x="976367" y="837520"/>
                    <a:pt x="974616" y="852058"/>
                  </a:cubicBezTo>
                  <a:cubicBezTo>
                    <a:pt x="973082" y="864825"/>
                    <a:pt x="972098" y="877632"/>
                    <a:pt x="970445" y="890399"/>
                  </a:cubicBezTo>
                  <a:cubicBezTo>
                    <a:pt x="968203" y="908229"/>
                    <a:pt x="967357" y="926203"/>
                    <a:pt x="967868" y="944164"/>
                  </a:cubicBezTo>
                  <a:cubicBezTo>
                    <a:pt x="968242" y="959312"/>
                    <a:pt x="966353" y="974185"/>
                    <a:pt x="964524" y="989116"/>
                  </a:cubicBezTo>
                  <a:cubicBezTo>
                    <a:pt x="962557" y="1004520"/>
                    <a:pt x="960589" y="1019923"/>
                    <a:pt x="959193" y="1035366"/>
                  </a:cubicBezTo>
                  <a:cubicBezTo>
                    <a:pt x="958111" y="1046737"/>
                    <a:pt x="956183" y="1057950"/>
                    <a:pt x="954334" y="1069203"/>
                  </a:cubicBezTo>
                  <a:cubicBezTo>
                    <a:pt x="952209" y="1082148"/>
                    <a:pt x="951265" y="1095230"/>
                    <a:pt x="950399" y="1108273"/>
                  </a:cubicBezTo>
                  <a:cubicBezTo>
                    <a:pt x="950026" y="1116771"/>
                    <a:pt x="948491" y="1125172"/>
                    <a:pt x="945815" y="1133257"/>
                  </a:cubicBezTo>
                  <a:cubicBezTo>
                    <a:pt x="939461" y="1151356"/>
                    <a:pt x="934405" y="1169868"/>
                    <a:pt x="930628" y="1188655"/>
                  </a:cubicBezTo>
                  <a:cubicBezTo>
                    <a:pt x="927894" y="1201737"/>
                    <a:pt x="923015" y="1214229"/>
                    <a:pt x="919159" y="1226977"/>
                  </a:cubicBezTo>
                  <a:cubicBezTo>
                    <a:pt x="912805" y="1248361"/>
                    <a:pt x="908084" y="1270217"/>
                    <a:pt x="905074" y="1292329"/>
                  </a:cubicBezTo>
                  <a:cubicBezTo>
                    <a:pt x="904051" y="1299785"/>
                    <a:pt x="902969" y="1307221"/>
                    <a:pt x="901651" y="1314638"/>
                  </a:cubicBezTo>
                  <a:cubicBezTo>
                    <a:pt x="899310" y="1328035"/>
                    <a:pt x="897991" y="1341570"/>
                    <a:pt x="897716" y="1355163"/>
                  </a:cubicBezTo>
                  <a:cubicBezTo>
                    <a:pt x="897264" y="1375780"/>
                    <a:pt x="896693" y="1396476"/>
                    <a:pt x="896379" y="1417053"/>
                  </a:cubicBezTo>
                  <a:cubicBezTo>
                    <a:pt x="896103" y="1434306"/>
                    <a:pt x="898109" y="1451421"/>
                    <a:pt x="900136" y="1468536"/>
                  </a:cubicBezTo>
                  <a:cubicBezTo>
                    <a:pt x="902654" y="1489763"/>
                    <a:pt x="893073" y="1505776"/>
                    <a:pt x="877139" y="1518288"/>
                  </a:cubicBezTo>
                  <a:cubicBezTo>
                    <a:pt x="864568" y="1528124"/>
                    <a:pt x="849597" y="1532059"/>
                    <a:pt x="833662" y="1532984"/>
                  </a:cubicBezTo>
                  <a:cubicBezTo>
                    <a:pt x="812554" y="1534262"/>
                    <a:pt x="791445" y="1532984"/>
                    <a:pt x="770356" y="1533259"/>
                  </a:cubicBezTo>
                  <a:cubicBezTo>
                    <a:pt x="760658" y="1533259"/>
                    <a:pt x="750959" y="1533849"/>
                    <a:pt x="741241" y="1534125"/>
                  </a:cubicBezTo>
                  <a:cubicBezTo>
                    <a:pt x="726427" y="1534656"/>
                    <a:pt x="711614" y="1532846"/>
                    <a:pt x="697371" y="1528754"/>
                  </a:cubicBezTo>
                  <a:cubicBezTo>
                    <a:pt x="673528" y="1521790"/>
                    <a:pt x="660328" y="1504852"/>
                    <a:pt x="654485" y="1481717"/>
                  </a:cubicBezTo>
                  <a:cubicBezTo>
                    <a:pt x="652754" y="1473651"/>
                    <a:pt x="651809" y="1465428"/>
                    <a:pt x="651671" y="1457166"/>
                  </a:cubicBezTo>
                  <a:cubicBezTo>
                    <a:pt x="650924" y="1440936"/>
                    <a:pt x="650432" y="1424666"/>
                    <a:pt x="650314" y="1408417"/>
                  </a:cubicBezTo>
                  <a:cubicBezTo>
                    <a:pt x="650531" y="1394115"/>
                    <a:pt x="651730" y="1379833"/>
                    <a:pt x="653954" y="1365688"/>
                  </a:cubicBezTo>
                  <a:cubicBezTo>
                    <a:pt x="654229" y="1363032"/>
                    <a:pt x="654367" y="1360377"/>
                    <a:pt x="654367" y="1357701"/>
                  </a:cubicBezTo>
                  <a:cubicBezTo>
                    <a:pt x="654603" y="1351150"/>
                    <a:pt x="654544" y="1344580"/>
                    <a:pt x="655075" y="1338029"/>
                  </a:cubicBezTo>
                  <a:cubicBezTo>
                    <a:pt x="655724" y="1329628"/>
                    <a:pt x="660131" y="1324258"/>
                    <a:pt x="668531" y="1322015"/>
                  </a:cubicBezTo>
                  <a:cubicBezTo>
                    <a:pt x="698492" y="1314146"/>
                    <a:pt x="725089" y="1299215"/>
                    <a:pt x="750743" y="1282316"/>
                  </a:cubicBezTo>
                  <a:cubicBezTo>
                    <a:pt x="758316" y="1277339"/>
                    <a:pt x="764297" y="1270650"/>
                    <a:pt x="770966" y="1264611"/>
                  </a:cubicBezTo>
                  <a:cubicBezTo>
                    <a:pt x="780586" y="1255994"/>
                    <a:pt x="789458" y="1246709"/>
                    <a:pt x="798508" y="1237581"/>
                  </a:cubicBezTo>
                  <a:cubicBezTo>
                    <a:pt x="800357" y="1236105"/>
                    <a:pt x="801812" y="1234217"/>
                    <a:pt x="802757" y="1232052"/>
                  </a:cubicBezTo>
                  <a:cubicBezTo>
                    <a:pt x="798822" y="1231148"/>
                    <a:pt x="795301" y="1232544"/>
                    <a:pt x="791996" y="1233253"/>
                  </a:cubicBezTo>
                  <a:cubicBezTo>
                    <a:pt x="776061" y="1236440"/>
                    <a:pt x="759890" y="1238289"/>
                    <a:pt x="743641" y="1238741"/>
                  </a:cubicBezTo>
                  <a:cubicBezTo>
                    <a:pt x="725719" y="1239528"/>
                    <a:pt x="707817" y="1241141"/>
                    <a:pt x="689915" y="1242400"/>
                  </a:cubicBezTo>
                  <a:cubicBezTo>
                    <a:pt x="657456" y="1244702"/>
                    <a:pt x="624996" y="1245351"/>
                    <a:pt x="592575" y="1240886"/>
                  </a:cubicBezTo>
                  <a:cubicBezTo>
                    <a:pt x="571958" y="1238053"/>
                    <a:pt x="551263" y="1234984"/>
                    <a:pt x="530449" y="1233725"/>
                  </a:cubicBezTo>
                  <a:cubicBezTo>
                    <a:pt x="516226" y="1232839"/>
                    <a:pt x="502180" y="1229220"/>
                    <a:pt x="487976" y="1227665"/>
                  </a:cubicBezTo>
                  <a:cubicBezTo>
                    <a:pt x="462186" y="1224852"/>
                    <a:pt x="436532" y="1220466"/>
                    <a:pt x="410447" y="1220819"/>
                  </a:cubicBezTo>
                  <a:cubicBezTo>
                    <a:pt x="401437" y="1220977"/>
                    <a:pt x="392564" y="1222944"/>
                    <a:pt x="384341" y="1226603"/>
                  </a:cubicBezTo>
                  <a:cubicBezTo>
                    <a:pt x="375449" y="1230203"/>
                    <a:pt x="368308" y="1237128"/>
                    <a:pt x="364452" y="1245902"/>
                  </a:cubicBezTo>
                  <a:cubicBezTo>
                    <a:pt x="356918" y="1262486"/>
                    <a:pt x="351410" y="1279916"/>
                    <a:pt x="348006" y="1297818"/>
                  </a:cubicBezTo>
                  <a:cubicBezTo>
                    <a:pt x="345508" y="1312317"/>
                    <a:pt x="346590" y="1326874"/>
                    <a:pt x="347554" y="1341412"/>
                  </a:cubicBezTo>
                  <a:cubicBezTo>
                    <a:pt x="348183" y="1348907"/>
                    <a:pt x="348144" y="1356442"/>
                    <a:pt x="347436" y="1363937"/>
                  </a:cubicBezTo>
                  <a:cubicBezTo>
                    <a:pt x="346865" y="1369249"/>
                    <a:pt x="346649" y="1374600"/>
                    <a:pt x="346747" y="1379931"/>
                  </a:cubicBezTo>
                  <a:cubicBezTo>
                    <a:pt x="346944" y="1399820"/>
                    <a:pt x="346294" y="1419709"/>
                    <a:pt x="347849" y="1439618"/>
                  </a:cubicBezTo>
                  <a:cubicBezTo>
                    <a:pt x="349147" y="1457559"/>
                    <a:pt x="347593" y="1475599"/>
                    <a:pt x="343245" y="1493068"/>
                  </a:cubicBezTo>
                  <a:cubicBezTo>
                    <a:pt x="339744" y="1507665"/>
                    <a:pt x="337639" y="1522577"/>
                    <a:pt x="332504" y="1536780"/>
                  </a:cubicBezTo>
                  <a:cubicBezTo>
                    <a:pt x="326406" y="1553679"/>
                    <a:pt x="315586" y="1566427"/>
                    <a:pt x="302287" y="1577876"/>
                  </a:cubicBezTo>
                  <a:cubicBezTo>
                    <a:pt x="283283" y="1594283"/>
                    <a:pt x="261112" y="1602939"/>
                    <a:pt x="236699" y="1607208"/>
                  </a:cubicBezTo>
                  <a:cubicBezTo>
                    <a:pt x="225505" y="1609333"/>
                    <a:pt x="214115" y="1610395"/>
                    <a:pt x="202724" y="1610395"/>
                  </a:cubicBezTo>
                  <a:cubicBezTo>
                    <a:pt x="177484" y="1610021"/>
                    <a:pt x="152166" y="1611064"/>
                    <a:pt x="127005" y="1608880"/>
                  </a:cubicBezTo>
                  <a:cubicBezTo>
                    <a:pt x="103889" y="1606913"/>
                    <a:pt x="83725" y="1598670"/>
                    <a:pt x="70662" y="1577699"/>
                  </a:cubicBezTo>
                  <a:cubicBezTo>
                    <a:pt x="60413" y="1561135"/>
                    <a:pt x="50636" y="1544394"/>
                    <a:pt x="46229" y="1525134"/>
                  </a:cubicBezTo>
                  <a:cubicBezTo>
                    <a:pt x="45049" y="1519429"/>
                    <a:pt x="44242" y="1513665"/>
                    <a:pt x="43829" y="1507862"/>
                  </a:cubicBezTo>
                  <a:cubicBezTo>
                    <a:pt x="43593" y="1505462"/>
                    <a:pt x="43829" y="1502963"/>
                    <a:pt x="42511" y="1500799"/>
                  </a:cubicBezTo>
                  <a:cubicBezTo>
                    <a:pt x="39344" y="1487717"/>
                    <a:pt x="37554" y="1474359"/>
                    <a:pt x="37180" y="1460903"/>
                  </a:cubicBezTo>
                  <a:cubicBezTo>
                    <a:pt x="36727" y="1451775"/>
                    <a:pt x="35212" y="1442706"/>
                    <a:pt x="33973" y="1433677"/>
                  </a:cubicBezTo>
                  <a:cubicBezTo>
                    <a:pt x="32281" y="1420693"/>
                    <a:pt x="32734" y="1407650"/>
                    <a:pt x="30924" y="1394666"/>
                  </a:cubicBezTo>
                  <a:cubicBezTo>
                    <a:pt x="28780" y="1379144"/>
                    <a:pt x="26183" y="1363682"/>
                    <a:pt x="24117" y="1348140"/>
                  </a:cubicBezTo>
                  <a:cubicBezTo>
                    <a:pt x="21107" y="1325438"/>
                    <a:pt x="16917" y="1302893"/>
                    <a:pt x="14497" y="1280093"/>
                  </a:cubicBezTo>
                  <a:cubicBezTo>
                    <a:pt x="11212" y="1249325"/>
                    <a:pt x="8950" y="1218518"/>
                    <a:pt x="7101" y="1187632"/>
                  </a:cubicBezTo>
                  <a:cubicBezTo>
                    <a:pt x="4484" y="1143880"/>
                    <a:pt x="1671" y="1100187"/>
                    <a:pt x="1199" y="1056337"/>
                  </a:cubicBezTo>
                  <a:cubicBezTo>
                    <a:pt x="923" y="1034166"/>
                    <a:pt x="-2165" y="1011877"/>
                    <a:pt x="-1516" y="989706"/>
                  </a:cubicBezTo>
                  <a:cubicBezTo>
                    <a:pt x="-1103" y="975542"/>
                    <a:pt x="-1851" y="961221"/>
                    <a:pt x="195" y="947096"/>
                  </a:cubicBezTo>
                  <a:cubicBezTo>
                    <a:pt x="569" y="944696"/>
                    <a:pt x="1120" y="942315"/>
                    <a:pt x="1297" y="939895"/>
                  </a:cubicBezTo>
                  <a:cubicBezTo>
                    <a:pt x="3697" y="906954"/>
                    <a:pt x="4150" y="873898"/>
                    <a:pt x="2615" y="840903"/>
                  </a:cubicBezTo>
                  <a:cubicBezTo>
                    <a:pt x="1179" y="810076"/>
                    <a:pt x="1041" y="779249"/>
                    <a:pt x="1927" y="748442"/>
                  </a:cubicBezTo>
                  <a:cubicBezTo>
                    <a:pt x="2320" y="734376"/>
                    <a:pt x="3481" y="720291"/>
                    <a:pt x="2576" y="706245"/>
                  </a:cubicBezTo>
                  <a:cubicBezTo>
                    <a:pt x="1002" y="681988"/>
                    <a:pt x="1179" y="657732"/>
                    <a:pt x="1966" y="633456"/>
                  </a:cubicBezTo>
                  <a:cubicBezTo>
                    <a:pt x="2989" y="602177"/>
                    <a:pt x="4543" y="570897"/>
                    <a:pt x="5350" y="539618"/>
                  </a:cubicBezTo>
                  <a:cubicBezTo>
                    <a:pt x="5723" y="525552"/>
                    <a:pt x="4622" y="511467"/>
                    <a:pt x="4563" y="497401"/>
                  </a:cubicBezTo>
                  <a:cubicBezTo>
                    <a:pt x="4445" y="478456"/>
                    <a:pt x="4386" y="459511"/>
                    <a:pt x="4917" y="440586"/>
                  </a:cubicBezTo>
                  <a:cubicBezTo>
                    <a:pt x="5232" y="430402"/>
                    <a:pt x="6195" y="420249"/>
                    <a:pt x="7848" y="410192"/>
                  </a:cubicBezTo>
                  <a:cubicBezTo>
                    <a:pt x="10622" y="392940"/>
                    <a:pt x="12550" y="375588"/>
                    <a:pt x="14301" y="358218"/>
                  </a:cubicBezTo>
                  <a:cubicBezTo>
                    <a:pt x="15993" y="341555"/>
                    <a:pt x="19081" y="325089"/>
                    <a:pt x="20950" y="308466"/>
                  </a:cubicBezTo>
                  <a:cubicBezTo>
                    <a:pt x="24275" y="278819"/>
                    <a:pt x="28957" y="249448"/>
                    <a:pt x="33737" y="219939"/>
                  </a:cubicBezTo>
                  <a:cubicBezTo>
                    <a:pt x="37947" y="194089"/>
                    <a:pt x="40308" y="167984"/>
                    <a:pt x="45265" y="142233"/>
                  </a:cubicBezTo>
                  <a:cubicBezTo>
                    <a:pt x="48433" y="125767"/>
                    <a:pt x="53134" y="109734"/>
                    <a:pt x="57639" y="93602"/>
                  </a:cubicBezTo>
                  <a:cubicBezTo>
                    <a:pt x="59370" y="87281"/>
                    <a:pt x="61003" y="80939"/>
                    <a:pt x="62557" y="74579"/>
                  </a:cubicBezTo>
                  <a:cubicBezTo>
                    <a:pt x="65980" y="59921"/>
                    <a:pt x="71272" y="45760"/>
                    <a:pt x="78295" y="32440"/>
                  </a:cubicBezTo>
                  <a:cubicBezTo>
                    <a:pt x="82879" y="23922"/>
                    <a:pt x="87640" y="15443"/>
                    <a:pt x="90571" y="6118"/>
                  </a:cubicBezTo>
                  <a:lnTo>
                    <a:pt x="94624" y="-315"/>
                  </a:lnTo>
                  <a:cubicBezTo>
                    <a:pt x="95391" y="4072"/>
                    <a:pt x="92302" y="7456"/>
                    <a:pt x="91417" y="11489"/>
                  </a:cubicBezTo>
                  <a:cubicBezTo>
                    <a:pt x="88997" y="22311"/>
                    <a:pt x="87148" y="33251"/>
                    <a:pt x="85850" y="44263"/>
                  </a:cubicBezTo>
                  <a:cubicBezTo>
                    <a:pt x="84276" y="57700"/>
                    <a:pt x="83646" y="71195"/>
                    <a:pt x="82722" y="84671"/>
                  </a:cubicBezTo>
                  <a:cubicBezTo>
                    <a:pt x="82053" y="94350"/>
                    <a:pt x="82604" y="104088"/>
                    <a:pt x="81424" y="113629"/>
                  </a:cubicBezTo>
                  <a:cubicBezTo>
                    <a:pt x="79869" y="126219"/>
                    <a:pt x="81227" y="138869"/>
                    <a:pt x="79928" y="151341"/>
                  </a:cubicBezTo>
                  <a:cubicBezTo>
                    <a:pt x="77587" y="173866"/>
                    <a:pt x="78512" y="196411"/>
                    <a:pt x="79082" y="218897"/>
                  </a:cubicBezTo>
                  <a:cubicBezTo>
                    <a:pt x="79377" y="230130"/>
                    <a:pt x="78925" y="241618"/>
                    <a:pt x="81404" y="252812"/>
                  </a:cubicBezTo>
                  <a:cubicBezTo>
                    <a:pt x="81679" y="254734"/>
                    <a:pt x="81738" y="256680"/>
                    <a:pt x="81581" y="258615"/>
                  </a:cubicBezTo>
                  <a:cubicBezTo>
                    <a:pt x="81581" y="273193"/>
                    <a:pt x="81581" y="287750"/>
                    <a:pt x="81581" y="302308"/>
                  </a:cubicBezTo>
                  <a:cubicBezTo>
                    <a:pt x="81463" y="316079"/>
                    <a:pt x="83273" y="329850"/>
                    <a:pt x="84197" y="343503"/>
                  </a:cubicBezTo>
                  <a:cubicBezTo>
                    <a:pt x="84984" y="355306"/>
                    <a:pt x="85614" y="367110"/>
                    <a:pt x="83450" y="379031"/>
                  </a:cubicBezTo>
                  <a:cubicBezTo>
                    <a:pt x="82682" y="383095"/>
                    <a:pt x="82682" y="387262"/>
                    <a:pt x="83450" y="391326"/>
                  </a:cubicBezTo>
                  <a:cubicBezTo>
                    <a:pt x="84079" y="395629"/>
                    <a:pt x="84453" y="399965"/>
                    <a:pt x="84591" y="404310"/>
                  </a:cubicBezTo>
                  <a:cubicBezTo>
                    <a:pt x="85830" y="419202"/>
                    <a:pt x="85889" y="434173"/>
                    <a:pt x="88525" y="448967"/>
                  </a:cubicBezTo>
                  <a:cubicBezTo>
                    <a:pt x="89509" y="454377"/>
                    <a:pt x="89529" y="459984"/>
                    <a:pt x="90158" y="465512"/>
                  </a:cubicBezTo>
                  <a:cubicBezTo>
                    <a:pt x="92460" y="486109"/>
                    <a:pt x="94899" y="506686"/>
                    <a:pt x="97339" y="527264"/>
                  </a:cubicBezTo>
                  <a:cubicBezTo>
                    <a:pt x="101273" y="560963"/>
                    <a:pt x="109358" y="593698"/>
                    <a:pt x="118624" y="626217"/>
                  </a:cubicBezTo>
                  <a:cubicBezTo>
                    <a:pt x="128165" y="659660"/>
                    <a:pt x="137412" y="693221"/>
                    <a:pt x="145753" y="726999"/>
                  </a:cubicBezTo>
                  <a:cubicBezTo>
                    <a:pt x="147563" y="734974"/>
                    <a:pt x="149943" y="742806"/>
                    <a:pt x="152913" y="750429"/>
                  </a:cubicBezTo>
                  <a:cubicBezTo>
                    <a:pt x="153425" y="751708"/>
                    <a:pt x="153759" y="752514"/>
                    <a:pt x="153995" y="753085"/>
                  </a:cubicBezTo>
                  <a:cubicBezTo>
                    <a:pt x="158127" y="764045"/>
                    <a:pt x="161235" y="775358"/>
                    <a:pt x="163301" y="786882"/>
                  </a:cubicBezTo>
                  <a:close/>
                </a:path>
              </a:pathLst>
            </a:custGeom>
            <a:solidFill>
              <a:srgbClr val="070B93"/>
            </a:solidFill>
            <a:ln w="1956" cap="flat">
              <a:noFill/>
              <a:prstDash val="solid"/>
              <a:miter/>
            </a:ln>
          </p:spPr>
          <p:txBody>
            <a:bodyPr rtlCol="0" anchor="ctr"/>
            <a:lstStyle/>
            <a:p>
              <a:endParaRPr lang="es-CO"/>
            </a:p>
          </p:txBody>
        </p:sp>
        <p:sp>
          <p:nvSpPr>
            <p:cNvPr id="815" name="Freeform: Shape 814">
              <a:extLst>
                <a:ext uri="{FF2B5EF4-FFF2-40B4-BE49-F238E27FC236}">
                  <a16:creationId xmlns:a16="http://schemas.microsoft.com/office/drawing/2014/main" id="{F294C337-D8A5-8B4D-C0C2-68725D6046D0}"/>
                </a:ext>
              </a:extLst>
            </p:cNvPr>
            <p:cNvSpPr/>
            <p:nvPr/>
          </p:nvSpPr>
          <p:spPr>
            <a:xfrm>
              <a:off x="12239835" y="719603"/>
              <a:ext cx="194652" cy="692693"/>
            </a:xfrm>
            <a:custGeom>
              <a:avLst/>
              <a:gdLst>
                <a:gd name="connsiteX0" fmla="*/ 179596 w 194652"/>
                <a:gd name="connsiteY0" fmla="*/ 11662 h 692693"/>
                <a:gd name="connsiteX1" fmla="*/ 178022 w 194652"/>
                <a:gd name="connsiteY1" fmla="*/ 50181 h 692693"/>
                <a:gd name="connsiteX2" fmla="*/ 179124 w 194652"/>
                <a:gd name="connsiteY2" fmla="*/ 109828 h 692693"/>
                <a:gd name="connsiteX3" fmla="*/ 179911 w 194652"/>
                <a:gd name="connsiteY3" fmla="*/ 173095 h 692693"/>
                <a:gd name="connsiteX4" fmla="*/ 180127 w 194652"/>
                <a:gd name="connsiteY4" fmla="*/ 193436 h 692693"/>
                <a:gd name="connsiteX5" fmla="*/ 179399 w 194652"/>
                <a:gd name="connsiteY5" fmla="*/ 202092 h 692693"/>
                <a:gd name="connsiteX6" fmla="*/ 176370 w 194652"/>
                <a:gd name="connsiteY6" fmla="*/ 238998 h 692693"/>
                <a:gd name="connsiteX7" fmla="*/ 176960 w 194652"/>
                <a:gd name="connsiteY7" fmla="*/ 332954 h 692693"/>
                <a:gd name="connsiteX8" fmla="*/ 179911 w 194652"/>
                <a:gd name="connsiteY8" fmla="*/ 411507 h 692693"/>
                <a:gd name="connsiteX9" fmla="*/ 184730 w 194652"/>
                <a:gd name="connsiteY9" fmla="*/ 482623 h 692693"/>
                <a:gd name="connsiteX10" fmla="*/ 186029 w 194652"/>
                <a:gd name="connsiteY10" fmla="*/ 540067 h 692693"/>
                <a:gd name="connsiteX11" fmla="*/ 187504 w 194652"/>
                <a:gd name="connsiteY11" fmla="*/ 580041 h 692693"/>
                <a:gd name="connsiteX12" fmla="*/ 192895 w 194652"/>
                <a:gd name="connsiteY12" fmla="*/ 641636 h 692693"/>
                <a:gd name="connsiteX13" fmla="*/ 191222 w 194652"/>
                <a:gd name="connsiteY13" fmla="*/ 662607 h 692693"/>
                <a:gd name="connsiteX14" fmla="*/ 161832 w 194652"/>
                <a:gd name="connsiteY14" fmla="*/ 690641 h 692693"/>
                <a:gd name="connsiteX15" fmla="*/ 115306 w 194652"/>
                <a:gd name="connsiteY15" fmla="*/ 686922 h 692693"/>
                <a:gd name="connsiteX16" fmla="*/ 87430 w 194652"/>
                <a:gd name="connsiteY16" fmla="*/ 676260 h 692693"/>
                <a:gd name="connsiteX17" fmla="*/ 59751 w 194652"/>
                <a:gd name="connsiteY17" fmla="*/ 659066 h 692693"/>
                <a:gd name="connsiteX18" fmla="*/ 32209 w 194652"/>
                <a:gd name="connsiteY18" fmla="*/ 629026 h 692693"/>
                <a:gd name="connsiteX19" fmla="*/ 21763 w 194652"/>
                <a:gd name="connsiteY19" fmla="*/ 609196 h 692693"/>
                <a:gd name="connsiteX20" fmla="*/ 6635 w 194652"/>
                <a:gd name="connsiteY20" fmla="*/ 541877 h 692693"/>
                <a:gd name="connsiteX21" fmla="*/ 4018 w 194652"/>
                <a:gd name="connsiteY21" fmla="*/ 455416 h 692693"/>
                <a:gd name="connsiteX22" fmla="*/ 3468 w 194652"/>
                <a:gd name="connsiteY22" fmla="*/ 437986 h 692693"/>
                <a:gd name="connsiteX23" fmla="*/ -900 w 194652"/>
                <a:gd name="connsiteY23" fmla="*/ 365375 h 692693"/>
                <a:gd name="connsiteX24" fmla="*/ -369 w 194652"/>
                <a:gd name="connsiteY24" fmla="*/ 325400 h 692693"/>
                <a:gd name="connsiteX25" fmla="*/ 2877 w 194652"/>
                <a:gd name="connsiteY25" fmla="*/ 287727 h 692693"/>
                <a:gd name="connsiteX26" fmla="*/ 7815 w 194652"/>
                <a:gd name="connsiteY26" fmla="*/ 182341 h 692693"/>
                <a:gd name="connsiteX27" fmla="*/ 7953 w 194652"/>
                <a:gd name="connsiteY27" fmla="*/ 112425 h 692693"/>
                <a:gd name="connsiteX28" fmla="*/ 11238 w 194652"/>
                <a:gd name="connsiteY28" fmla="*/ 59447 h 692693"/>
                <a:gd name="connsiteX29" fmla="*/ 17632 w 194652"/>
                <a:gd name="connsiteY29" fmla="*/ 7492 h 692693"/>
                <a:gd name="connsiteX30" fmla="*/ 19029 w 194652"/>
                <a:gd name="connsiteY30" fmla="*/ 2691 h 692693"/>
                <a:gd name="connsiteX31" fmla="*/ 29730 w 194652"/>
                <a:gd name="connsiteY31" fmla="*/ 3714 h 692693"/>
                <a:gd name="connsiteX32" fmla="*/ 51823 w 194652"/>
                <a:gd name="connsiteY32" fmla="*/ 9616 h 692693"/>
                <a:gd name="connsiteX33" fmla="*/ 65593 w 194652"/>
                <a:gd name="connsiteY33" fmla="*/ 20279 h 692693"/>
                <a:gd name="connsiteX34" fmla="*/ 112926 w 194652"/>
                <a:gd name="connsiteY34" fmla="*/ 27085 h 692693"/>
                <a:gd name="connsiteX35" fmla="*/ 171786 w 194652"/>
                <a:gd name="connsiteY35" fmla="*/ 18252 h 692693"/>
                <a:gd name="connsiteX36" fmla="*/ 179596 w 194652"/>
                <a:gd name="connsiteY36" fmla="*/ 11662 h 692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94652" h="692693">
                  <a:moveTo>
                    <a:pt x="179596" y="11662"/>
                  </a:moveTo>
                  <a:cubicBezTo>
                    <a:pt x="179045" y="24489"/>
                    <a:pt x="178219" y="37335"/>
                    <a:pt x="178022" y="50181"/>
                  </a:cubicBezTo>
                  <a:cubicBezTo>
                    <a:pt x="177688" y="70070"/>
                    <a:pt x="177629" y="89919"/>
                    <a:pt x="179124" y="109828"/>
                  </a:cubicBezTo>
                  <a:cubicBezTo>
                    <a:pt x="180697" y="130858"/>
                    <a:pt x="181897" y="151967"/>
                    <a:pt x="179911" y="173095"/>
                  </a:cubicBezTo>
                  <a:cubicBezTo>
                    <a:pt x="179045" y="179853"/>
                    <a:pt x="179124" y="186699"/>
                    <a:pt x="180127" y="193436"/>
                  </a:cubicBezTo>
                  <a:cubicBezTo>
                    <a:pt x="180481" y="196342"/>
                    <a:pt x="180225" y="199285"/>
                    <a:pt x="179399" y="202092"/>
                  </a:cubicBezTo>
                  <a:cubicBezTo>
                    <a:pt x="176606" y="214270"/>
                    <a:pt x="176330" y="226624"/>
                    <a:pt x="176370" y="238998"/>
                  </a:cubicBezTo>
                  <a:cubicBezTo>
                    <a:pt x="176370" y="270317"/>
                    <a:pt x="175996" y="301655"/>
                    <a:pt x="176960" y="332954"/>
                  </a:cubicBezTo>
                  <a:cubicBezTo>
                    <a:pt x="177786" y="359138"/>
                    <a:pt x="178612" y="385342"/>
                    <a:pt x="179911" y="411507"/>
                  </a:cubicBezTo>
                  <a:cubicBezTo>
                    <a:pt x="181111" y="435232"/>
                    <a:pt x="182350" y="458957"/>
                    <a:pt x="184730" y="482623"/>
                  </a:cubicBezTo>
                  <a:cubicBezTo>
                    <a:pt x="186599" y="501711"/>
                    <a:pt x="187032" y="520914"/>
                    <a:pt x="186029" y="540067"/>
                  </a:cubicBezTo>
                  <a:cubicBezTo>
                    <a:pt x="185675" y="553405"/>
                    <a:pt x="186166" y="566762"/>
                    <a:pt x="187504" y="580041"/>
                  </a:cubicBezTo>
                  <a:cubicBezTo>
                    <a:pt x="189176" y="600580"/>
                    <a:pt x="192344" y="621000"/>
                    <a:pt x="192895" y="641636"/>
                  </a:cubicBezTo>
                  <a:cubicBezTo>
                    <a:pt x="193347" y="648679"/>
                    <a:pt x="192796" y="655741"/>
                    <a:pt x="191222" y="662607"/>
                  </a:cubicBezTo>
                  <a:cubicBezTo>
                    <a:pt x="187111" y="677971"/>
                    <a:pt x="177117" y="687237"/>
                    <a:pt x="161832" y="690641"/>
                  </a:cubicBezTo>
                  <a:cubicBezTo>
                    <a:pt x="146290" y="693867"/>
                    <a:pt x="130139" y="692588"/>
                    <a:pt x="115306" y="686922"/>
                  </a:cubicBezTo>
                  <a:cubicBezTo>
                    <a:pt x="105922" y="683598"/>
                    <a:pt x="96676" y="679919"/>
                    <a:pt x="87430" y="676260"/>
                  </a:cubicBezTo>
                  <a:cubicBezTo>
                    <a:pt x="77200" y="672325"/>
                    <a:pt x="67816" y="666483"/>
                    <a:pt x="59751" y="659066"/>
                  </a:cubicBezTo>
                  <a:cubicBezTo>
                    <a:pt x="49993" y="649584"/>
                    <a:pt x="40806" y="639570"/>
                    <a:pt x="32209" y="629026"/>
                  </a:cubicBezTo>
                  <a:cubicBezTo>
                    <a:pt x="27409" y="623203"/>
                    <a:pt x="23848" y="616455"/>
                    <a:pt x="21763" y="609196"/>
                  </a:cubicBezTo>
                  <a:cubicBezTo>
                    <a:pt x="14897" y="587163"/>
                    <a:pt x="8799" y="564894"/>
                    <a:pt x="6635" y="541877"/>
                  </a:cubicBezTo>
                  <a:cubicBezTo>
                    <a:pt x="3940" y="513135"/>
                    <a:pt x="1815" y="484354"/>
                    <a:pt x="4018" y="455416"/>
                  </a:cubicBezTo>
                  <a:cubicBezTo>
                    <a:pt x="4471" y="449652"/>
                    <a:pt x="3546" y="443809"/>
                    <a:pt x="3468" y="437986"/>
                  </a:cubicBezTo>
                  <a:cubicBezTo>
                    <a:pt x="3133" y="413710"/>
                    <a:pt x="1677" y="389507"/>
                    <a:pt x="-900" y="365375"/>
                  </a:cubicBezTo>
                  <a:cubicBezTo>
                    <a:pt x="-2297" y="352096"/>
                    <a:pt x="-1352" y="338738"/>
                    <a:pt x="-369" y="325400"/>
                  </a:cubicBezTo>
                  <a:cubicBezTo>
                    <a:pt x="556" y="312829"/>
                    <a:pt x="1599" y="300258"/>
                    <a:pt x="2877" y="287727"/>
                  </a:cubicBezTo>
                  <a:cubicBezTo>
                    <a:pt x="6379" y="252710"/>
                    <a:pt x="8012" y="217531"/>
                    <a:pt x="7815" y="182341"/>
                  </a:cubicBezTo>
                  <a:cubicBezTo>
                    <a:pt x="7815" y="159049"/>
                    <a:pt x="7697" y="135737"/>
                    <a:pt x="7953" y="112425"/>
                  </a:cubicBezTo>
                  <a:cubicBezTo>
                    <a:pt x="8150" y="94720"/>
                    <a:pt x="9763" y="77014"/>
                    <a:pt x="11238" y="59447"/>
                  </a:cubicBezTo>
                  <a:cubicBezTo>
                    <a:pt x="12714" y="41879"/>
                    <a:pt x="14917" y="24725"/>
                    <a:pt x="17632" y="7492"/>
                  </a:cubicBezTo>
                  <a:cubicBezTo>
                    <a:pt x="17593" y="5784"/>
                    <a:pt x="18065" y="4106"/>
                    <a:pt x="19029" y="2691"/>
                  </a:cubicBezTo>
                  <a:cubicBezTo>
                    <a:pt x="23770" y="8593"/>
                    <a:pt x="23770" y="8593"/>
                    <a:pt x="29730" y="3714"/>
                  </a:cubicBezTo>
                  <a:cubicBezTo>
                    <a:pt x="38111" y="-3250"/>
                    <a:pt x="47927" y="-1125"/>
                    <a:pt x="51823" y="9616"/>
                  </a:cubicBezTo>
                  <a:cubicBezTo>
                    <a:pt x="54439" y="16777"/>
                    <a:pt x="59003" y="19039"/>
                    <a:pt x="65593" y="20279"/>
                  </a:cubicBezTo>
                  <a:cubicBezTo>
                    <a:pt x="81331" y="23190"/>
                    <a:pt x="96735" y="27912"/>
                    <a:pt x="112926" y="27085"/>
                  </a:cubicBezTo>
                  <a:cubicBezTo>
                    <a:pt x="132815" y="26082"/>
                    <a:pt x="152094" y="20751"/>
                    <a:pt x="171786" y="18252"/>
                  </a:cubicBezTo>
                  <a:cubicBezTo>
                    <a:pt x="176330" y="17662"/>
                    <a:pt x="175307" y="11760"/>
                    <a:pt x="179596" y="11662"/>
                  </a:cubicBezTo>
                  <a:close/>
                </a:path>
              </a:pathLst>
            </a:custGeom>
            <a:solidFill>
              <a:srgbClr val="070B93"/>
            </a:solidFill>
            <a:ln w="1956" cap="flat">
              <a:noFill/>
              <a:prstDash val="solid"/>
              <a:miter/>
            </a:ln>
          </p:spPr>
          <p:txBody>
            <a:bodyPr rtlCol="0" anchor="ctr"/>
            <a:lstStyle/>
            <a:p>
              <a:endParaRPr lang="es-CO"/>
            </a:p>
          </p:txBody>
        </p:sp>
        <p:sp>
          <p:nvSpPr>
            <p:cNvPr id="816" name="Freeform: Shape 815">
              <a:extLst>
                <a:ext uri="{FF2B5EF4-FFF2-40B4-BE49-F238E27FC236}">
                  <a16:creationId xmlns:a16="http://schemas.microsoft.com/office/drawing/2014/main" id="{98833A60-BEEA-6739-CB38-08D6645C9D81}"/>
                </a:ext>
              </a:extLst>
            </p:cNvPr>
            <p:cNvSpPr/>
            <p:nvPr/>
          </p:nvSpPr>
          <p:spPr>
            <a:xfrm>
              <a:off x="13069246" y="784086"/>
              <a:ext cx="554146" cy="1041931"/>
            </a:xfrm>
            <a:custGeom>
              <a:avLst/>
              <a:gdLst>
                <a:gd name="connsiteX0" fmla="*/ 225850 w 554146"/>
                <a:gd name="connsiteY0" fmla="*/ 1038711 h 1041931"/>
                <a:gd name="connsiteX1" fmla="*/ 224433 w 554146"/>
                <a:gd name="connsiteY1" fmla="*/ 1038711 h 1041931"/>
                <a:gd name="connsiteX2" fmla="*/ 210938 w 554146"/>
                <a:gd name="connsiteY2" fmla="*/ 1036350 h 1041931"/>
                <a:gd name="connsiteX3" fmla="*/ 201554 w 554146"/>
                <a:gd name="connsiteY3" fmla="*/ 1036350 h 1041931"/>
                <a:gd name="connsiteX4" fmla="*/ 189455 w 554146"/>
                <a:gd name="connsiteY4" fmla="*/ 1038652 h 1041931"/>
                <a:gd name="connsiteX5" fmla="*/ 183554 w 554146"/>
                <a:gd name="connsiteY5" fmla="*/ 1038652 h 1041931"/>
                <a:gd name="connsiteX6" fmla="*/ 136851 w 554146"/>
                <a:gd name="connsiteY6" fmla="*/ 1038652 h 1041931"/>
                <a:gd name="connsiteX7" fmla="*/ 133979 w 554146"/>
                <a:gd name="connsiteY7" fmla="*/ 1038652 h 1041931"/>
                <a:gd name="connsiteX8" fmla="*/ 132523 w 554146"/>
                <a:gd name="connsiteY8" fmla="*/ 1034284 h 1041931"/>
                <a:gd name="connsiteX9" fmla="*/ 131067 w 554146"/>
                <a:gd name="connsiteY9" fmla="*/ 1032829 h 1041931"/>
                <a:gd name="connsiteX10" fmla="*/ 126700 w 554146"/>
                <a:gd name="connsiteY10" fmla="*/ 1032829 h 1041931"/>
                <a:gd name="connsiteX11" fmla="*/ 125244 w 554146"/>
                <a:gd name="connsiteY11" fmla="*/ 1034284 h 1041931"/>
                <a:gd name="connsiteX12" fmla="*/ 123985 w 554146"/>
                <a:gd name="connsiteY12" fmla="*/ 1034284 h 1041931"/>
                <a:gd name="connsiteX13" fmla="*/ 122667 w 554146"/>
                <a:gd name="connsiteY13" fmla="*/ 1034442 h 1041931"/>
                <a:gd name="connsiteX14" fmla="*/ 122510 w 554146"/>
                <a:gd name="connsiteY14" fmla="*/ 1034284 h 1041931"/>
                <a:gd name="connsiteX15" fmla="*/ 119598 w 554146"/>
                <a:gd name="connsiteY15" fmla="*/ 1032829 h 1041931"/>
                <a:gd name="connsiteX16" fmla="*/ 115231 w 554146"/>
                <a:gd name="connsiteY16" fmla="*/ 1032829 h 1041931"/>
                <a:gd name="connsiteX17" fmla="*/ 113775 w 554146"/>
                <a:gd name="connsiteY17" fmla="*/ 1032829 h 1041931"/>
                <a:gd name="connsiteX18" fmla="*/ 112319 w 554146"/>
                <a:gd name="connsiteY18" fmla="*/ 1031373 h 1041931"/>
                <a:gd name="connsiteX19" fmla="*/ 109408 w 554146"/>
                <a:gd name="connsiteY19" fmla="*/ 1031373 h 1041931"/>
                <a:gd name="connsiteX20" fmla="*/ 107952 w 554146"/>
                <a:gd name="connsiteY20" fmla="*/ 1029917 h 1041931"/>
                <a:gd name="connsiteX21" fmla="*/ 103565 w 554146"/>
                <a:gd name="connsiteY21" fmla="*/ 1029917 h 1041931"/>
                <a:gd name="connsiteX22" fmla="*/ 102109 w 554146"/>
                <a:gd name="connsiteY22" fmla="*/ 1028461 h 1041931"/>
                <a:gd name="connsiteX23" fmla="*/ 99197 w 554146"/>
                <a:gd name="connsiteY23" fmla="*/ 1025550 h 1041931"/>
                <a:gd name="connsiteX24" fmla="*/ 97742 w 554146"/>
                <a:gd name="connsiteY24" fmla="*/ 1024094 h 1041931"/>
                <a:gd name="connsiteX25" fmla="*/ 94830 w 554146"/>
                <a:gd name="connsiteY25" fmla="*/ 1022638 h 1041931"/>
                <a:gd name="connsiteX26" fmla="*/ 93374 w 554146"/>
                <a:gd name="connsiteY26" fmla="*/ 1021182 h 1041931"/>
                <a:gd name="connsiteX27" fmla="*/ 86096 w 554146"/>
                <a:gd name="connsiteY27" fmla="*/ 1021182 h 1041931"/>
                <a:gd name="connsiteX28" fmla="*/ 84640 w 554146"/>
                <a:gd name="connsiteY28" fmla="*/ 1019727 h 1041931"/>
                <a:gd name="connsiteX29" fmla="*/ 81709 w 554146"/>
                <a:gd name="connsiteY29" fmla="*/ 1015340 h 1041931"/>
                <a:gd name="connsiteX30" fmla="*/ 80253 w 554146"/>
                <a:gd name="connsiteY30" fmla="*/ 1013884 h 1041931"/>
                <a:gd name="connsiteX31" fmla="*/ 75886 w 554146"/>
                <a:gd name="connsiteY31" fmla="*/ 1009517 h 1041931"/>
                <a:gd name="connsiteX32" fmla="*/ 74430 w 554146"/>
                <a:gd name="connsiteY32" fmla="*/ 1008061 h 1041931"/>
                <a:gd name="connsiteX33" fmla="*/ 67151 w 554146"/>
                <a:gd name="connsiteY33" fmla="*/ 1005149 h 1041931"/>
                <a:gd name="connsiteX34" fmla="*/ 65696 w 554146"/>
                <a:gd name="connsiteY34" fmla="*/ 1003693 h 1041931"/>
                <a:gd name="connsiteX35" fmla="*/ 61308 w 554146"/>
                <a:gd name="connsiteY35" fmla="*/ 996395 h 1041931"/>
                <a:gd name="connsiteX36" fmla="*/ 59852 w 554146"/>
                <a:gd name="connsiteY36" fmla="*/ 994939 h 1041931"/>
                <a:gd name="connsiteX37" fmla="*/ 49662 w 554146"/>
                <a:gd name="connsiteY37" fmla="*/ 987660 h 1041931"/>
                <a:gd name="connsiteX38" fmla="*/ 48206 w 554146"/>
                <a:gd name="connsiteY38" fmla="*/ 986205 h 1041931"/>
                <a:gd name="connsiteX39" fmla="*/ 43819 w 554146"/>
                <a:gd name="connsiteY39" fmla="*/ 975995 h 1041931"/>
                <a:gd name="connsiteX40" fmla="*/ 42364 w 554146"/>
                <a:gd name="connsiteY40" fmla="*/ 974539 h 1041931"/>
                <a:gd name="connsiteX41" fmla="*/ 40908 w 554146"/>
                <a:gd name="connsiteY41" fmla="*/ 973083 h 1041931"/>
                <a:gd name="connsiteX42" fmla="*/ 39452 w 554146"/>
                <a:gd name="connsiteY42" fmla="*/ 971627 h 1041931"/>
                <a:gd name="connsiteX43" fmla="*/ 36541 w 554146"/>
                <a:gd name="connsiteY43" fmla="*/ 970172 h 1041931"/>
                <a:gd name="connsiteX44" fmla="*/ 30639 w 554146"/>
                <a:gd name="connsiteY44" fmla="*/ 955594 h 1041931"/>
                <a:gd name="connsiteX45" fmla="*/ 26272 w 554146"/>
                <a:gd name="connsiteY45" fmla="*/ 951227 h 1041931"/>
                <a:gd name="connsiteX46" fmla="*/ 24796 w 554146"/>
                <a:gd name="connsiteY46" fmla="*/ 949771 h 1041931"/>
                <a:gd name="connsiteX47" fmla="*/ 21885 w 554146"/>
                <a:gd name="connsiteY47" fmla="*/ 939561 h 1041931"/>
                <a:gd name="connsiteX48" fmla="*/ 20429 w 554146"/>
                <a:gd name="connsiteY48" fmla="*/ 938105 h 1041931"/>
                <a:gd name="connsiteX49" fmla="*/ 20429 w 554146"/>
                <a:gd name="connsiteY49" fmla="*/ 933738 h 1041931"/>
                <a:gd name="connsiteX50" fmla="*/ 18973 w 554146"/>
                <a:gd name="connsiteY50" fmla="*/ 932282 h 1041931"/>
                <a:gd name="connsiteX51" fmla="*/ 17517 w 554146"/>
                <a:gd name="connsiteY51" fmla="*/ 929371 h 1041931"/>
                <a:gd name="connsiteX52" fmla="*/ 16061 w 554146"/>
                <a:gd name="connsiteY52" fmla="*/ 927915 h 1041931"/>
                <a:gd name="connsiteX53" fmla="*/ 14605 w 554146"/>
                <a:gd name="connsiteY53" fmla="*/ 926459 h 1041931"/>
                <a:gd name="connsiteX54" fmla="*/ 11694 w 554146"/>
                <a:gd name="connsiteY54" fmla="*/ 916347 h 1041931"/>
                <a:gd name="connsiteX55" fmla="*/ 8782 w 554146"/>
                <a:gd name="connsiteY55" fmla="*/ 903127 h 1041931"/>
                <a:gd name="connsiteX56" fmla="*/ 7327 w 554146"/>
                <a:gd name="connsiteY56" fmla="*/ 901672 h 1041931"/>
                <a:gd name="connsiteX57" fmla="*/ 5851 w 554146"/>
                <a:gd name="connsiteY57" fmla="*/ 900216 h 1041931"/>
                <a:gd name="connsiteX58" fmla="*/ 5851 w 554146"/>
                <a:gd name="connsiteY58" fmla="*/ 890812 h 1041931"/>
                <a:gd name="connsiteX59" fmla="*/ 3668 w 554146"/>
                <a:gd name="connsiteY59" fmla="*/ 878183 h 1041931"/>
                <a:gd name="connsiteX60" fmla="*/ 2920 w 554146"/>
                <a:gd name="connsiteY60" fmla="*/ 871081 h 1041931"/>
                <a:gd name="connsiteX61" fmla="*/ 4376 w 554146"/>
                <a:gd name="connsiteY61" fmla="*/ 869605 h 1041931"/>
                <a:gd name="connsiteX62" fmla="*/ 2920 w 554146"/>
                <a:gd name="connsiteY62" fmla="*/ 859415 h 1041931"/>
                <a:gd name="connsiteX63" fmla="*/ 1464 w 554146"/>
                <a:gd name="connsiteY63" fmla="*/ 857959 h 1041931"/>
                <a:gd name="connsiteX64" fmla="*/ 1464 w 554146"/>
                <a:gd name="connsiteY64" fmla="*/ 852057 h 1041931"/>
                <a:gd name="connsiteX65" fmla="*/ 2920 w 554146"/>
                <a:gd name="connsiteY65" fmla="*/ 850602 h 1041931"/>
                <a:gd name="connsiteX66" fmla="*/ 1701 w 554146"/>
                <a:gd name="connsiteY66" fmla="*/ 837067 h 1041931"/>
                <a:gd name="connsiteX67" fmla="*/ 2015 w 554146"/>
                <a:gd name="connsiteY67" fmla="*/ 832109 h 1041931"/>
                <a:gd name="connsiteX68" fmla="*/ 2920 w 554146"/>
                <a:gd name="connsiteY68" fmla="*/ 817099 h 1041931"/>
                <a:gd name="connsiteX69" fmla="*/ 1464 w 554146"/>
                <a:gd name="connsiteY69" fmla="*/ 815644 h 1041931"/>
                <a:gd name="connsiteX70" fmla="*/ 1464 w 554146"/>
                <a:gd name="connsiteY70" fmla="*/ 812712 h 1041931"/>
                <a:gd name="connsiteX71" fmla="*/ 2920 w 554146"/>
                <a:gd name="connsiteY71" fmla="*/ 811257 h 1041931"/>
                <a:gd name="connsiteX72" fmla="*/ 4376 w 554146"/>
                <a:gd name="connsiteY72" fmla="*/ 798155 h 1041931"/>
                <a:gd name="connsiteX73" fmla="*/ 2920 w 554146"/>
                <a:gd name="connsiteY73" fmla="*/ 796679 h 1041931"/>
                <a:gd name="connsiteX74" fmla="*/ 2920 w 554146"/>
                <a:gd name="connsiteY74" fmla="*/ 793768 h 1041931"/>
                <a:gd name="connsiteX75" fmla="*/ 4376 w 554146"/>
                <a:gd name="connsiteY75" fmla="*/ 792312 h 1041931"/>
                <a:gd name="connsiteX76" fmla="*/ 1563 w 554146"/>
                <a:gd name="connsiteY76" fmla="*/ 782968 h 1041931"/>
                <a:gd name="connsiteX77" fmla="*/ 1150 w 554146"/>
                <a:gd name="connsiteY77" fmla="*/ 768764 h 1041931"/>
                <a:gd name="connsiteX78" fmla="*/ 4376 w 554146"/>
                <a:gd name="connsiteY78" fmla="*/ 760246 h 1041931"/>
                <a:gd name="connsiteX79" fmla="*/ 7130 w 554146"/>
                <a:gd name="connsiteY79" fmla="*/ 771420 h 1041931"/>
                <a:gd name="connsiteX80" fmla="*/ 10258 w 554146"/>
                <a:gd name="connsiteY80" fmla="*/ 778915 h 1041931"/>
                <a:gd name="connsiteX81" fmla="*/ 32940 w 554146"/>
                <a:gd name="connsiteY81" fmla="*/ 783361 h 1041931"/>
                <a:gd name="connsiteX82" fmla="*/ 45098 w 554146"/>
                <a:gd name="connsiteY82" fmla="*/ 785191 h 1041931"/>
                <a:gd name="connsiteX83" fmla="*/ 53990 w 554146"/>
                <a:gd name="connsiteY83" fmla="*/ 795361 h 1041931"/>
                <a:gd name="connsiteX84" fmla="*/ 59420 w 554146"/>
                <a:gd name="connsiteY84" fmla="*/ 828667 h 1041931"/>
                <a:gd name="connsiteX85" fmla="*/ 61859 w 554146"/>
                <a:gd name="connsiteY85" fmla="*/ 848772 h 1041931"/>
                <a:gd name="connsiteX86" fmla="*/ 72738 w 554146"/>
                <a:gd name="connsiteY86" fmla="*/ 882471 h 1041931"/>
                <a:gd name="connsiteX87" fmla="*/ 105060 w 554146"/>
                <a:gd name="connsiteY87" fmla="*/ 935587 h 1041931"/>
                <a:gd name="connsiteX88" fmla="*/ 166753 w 554146"/>
                <a:gd name="connsiteY88" fmla="*/ 984316 h 1041931"/>
                <a:gd name="connsiteX89" fmla="*/ 213102 w 554146"/>
                <a:gd name="connsiteY89" fmla="*/ 998087 h 1041931"/>
                <a:gd name="connsiteX90" fmla="*/ 263011 w 554146"/>
                <a:gd name="connsiteY90" fmla="*/ 993287 h 1041931"/>
                <a:gd name="connsiteX91" fmla="*/ 289215 w 554146"/>
                <a:gd name="connsiteY91" fmla="*/ 980913 h 1041931"/>
                <a:gd name="connsiteX92" fmla="*/ 310540 w 554146"/>
                <a:gd name="connsiteY92" fmla="*/ 971765 h 1041931"/>
                <a:gd name="connsiteX93" fmla="*/ 340757 w 554146"/>
                <a:gd name="connsiteY93" fmla="*/ 959391 h 1041931"/>
                <a:gd name="connsiteX94" fmla="*/ 357144 w 554146"/>
                <a:gd name="connsiteY94" fmla="*/ 947588 h 1041931"/>
                <a:gd name="connsiteX95" fmla="*/ 393696 w 554146"/>
                <a:gd name="connsiteY95" fmla="*/ 888314 h 1041931"/>
                <a:gd name="connsiteX96" fmla="*/ 404732 w 554146"/>
                <a:gd name="connsiteY96" fmla="*/ 871868 h 1041931"/>
                <a:gd name="connsiteX97" fmla="*/ 424404 w 554146"/>
                <a:gd name="connsiteY97" fmla="*/ 832326 h 1041931"/>
                <a:gd name="connsiteX98" fmla="*/ 427080 w 554146"/>
                <a:gd name="connsiteY98" fmla="*/ 789715 h 1041931"/>
                <a:gd name="connsiteX99" fmla="*/ 435303 w 554146"/>
                <a:gd name="connsiteY99" fmla="*/ 735439 h 1041931"/>
                <a:gd name="connsiteX100" fmla="*/ 440044 w 554146"/>
                <a:gd name="connsiteY100" fmla="*/ 701090 h 1041931"/>
                <a:gd name="connsiteX101" fmla="*/ 448405 w 554146"/>
                <a:gd name="connsiteY101" fmla="*/ 648309 h 1041931"/>
                <a:gd name="connsiteX102" fmla="*/ 460208 w 554146"/>
                <a:gd name="connsiteY102" fmla="*/ 582150 h 1041931"/>
                <a:gd name="connsiteX103" fmla="*/ 466209 w 554146"/>
                <a:gd name="connsiteY103" fmla="*/ 543592 h 1041931"/>
                <a:gd name="connsiteX104" fmla="*/ 466327 w 554146"/>
                <a:gd name="connsiteY104" fmla="*/ 539972 h 1041931"/>
                <a:gd name="connsiteX105" fmla="*/ 468884 w 554146"/>
                <a:gd name="connsiteY105" fmla="*/ 499525 h 1041931"/>
                <a:gd name="connsiteX106" fmla="*/ 468077 w 554146"/>
                <a:gd name="connsiteY106" fmla="*/ 450895 h 1041931"/>
                <a:gd name="connsiteX107" fmla="*/ 467763 w 554146"/>
                <a:gd name="connsiteY107" fmla="*/ 434901 h 1041931"/>
                <a:gd name="connsiteX108" fmla="*/ 457376 w 554146"/>
                <a:gd name="connsiteY108" fmla="*/ 401458 h 1041931"/>
                <a:gd name="connsiteX109" fmla="*/ 448936 w 554146"/>
                <a:gd name="connsiteY109" fmla="*/ 392448 h 1041931"/>
                <a:gd name="connsiteX110" fmla="*/ 447146 w 554146"/>
                <a:gd name="connsiteY110" fmla="*/ 384087 h 1041931"/>
                <a:gd name="connsiteX111" fmla="*/ 454779 w 554146"/>
                <a:gd name="connsiteY111" fmla="*/ 363706 h 1041931"/>
                <a:gd name="connsiteX112" fmla="*/ 455841 w 554146"/>
                <a:gd name="connsiteY112" fmla="*/ 344034 h 1041931"/>
                <a:gd name="connsiteX113" fmla="*/ 455645 w 554146"/>
                <a:gd name="connsiteY113" fmla="*/ 322256 h 1041931"/>
                <a:gd name="connsiteX114" fmla="*/ 460602 w 554146"/>
                <a:gd name="connsiteY114" fmla="*/ 282104 h 1041931"/>
                <a:gd name="connsiteX115" fmla="*/ 455173 w 554146"/>
                <a:gd name="connsiteY115" fmla="*/ 267586 h 1041931"/>
                <a:gd name="connsiteX116" fmla="*/ 451710 w 554146"/>
                <a:gd name="connsiteY116" fmla="*/ 258478 h 1041931"/>
                <a:gd name="connsiteX117" fmla="*/ 451710 w 554146"/>
                <a:gd name="connsiteY117" fmla="*/ 249015 h 1041931"/>
                <a:gd name="connsiteX118" fmla="*/ 452851 w 554146"/>
                <a:gd name="connsiteY118" fmla="*/ 244176 h 1041931"/>
                <a:gd name="connsiteX119" fmla="*/ 455173 w 554146"/>
                <a:gd name="connsiteY119" fmla="*/ 227828 h 1041931"/>
                <a:gd name="connsiteX120" fmla="*/ 450451 w 554146"/>
                <a:gd name="connsiteY120" fmla="*/ 193539 h 1041931"/>
                <a:gd name="connsiteX121" fmla="*/ 456884 w 554146"/>
                <a:gd name="connsiteY121" fmla="*/ 160921 h 1041931"/>
                <a:gd name="connsiteX122" fmla="*/ 460563 w 554146"/>
                <a:gd name="connsiteY122" fmla="*/ 140305 h 1041931"/>
                <a:gd name="connsiteX123" fmla="*/ 454366 w 554146"/>
                <a:gd name="connsiteY123" fmla="*/ 123858 h 1041931"/>
                <a:gd name="connsiteX124" fmla="*/ 452398 w 554146"/>
                <a:gd name="connsiteY124" fmla="*/ 117485 h 1041931"/>
                <a:gd name="connsiteX125" fmla="*/ 461841 w 554146"/>
                <a:gd name="connsiteY125" fmla="*/ 79654 h 1041931"/>
                <a:gd name="connsiteX126" fmla="*/ 466406 w 554146"/>
                <a:gd name="connsiteY126" fmla="*/ 45286 h 1041931"/>
                <a:gd name="connsiteX127" fmla="*/ 444942 w 554146"/>
                <a:gd name="connsiteY127" fmla="*/ 24256 h 1041931"/>
                <a:gd name="connsiteX128" fmla="*/ 441323 w 554146"/>
                <a:gd name="connsiteY128" fmla="*/ 24256 h 1041931"/>
                <a:gd name="connsiteX129" fmla="*/ 435008 w 554146"/>
                <a:gd name="connsiteY129" fmla="*/ 22623 h 1041931"/>
                <a:gd name="connsiteX130" fmla="*/ 439729 w 554146"/>
                <a:gd name="connsiteY130" fmla="*/ 17705 h 1041931"/>
                <a:gd name="connsiteX131" fmla="*/ 458635 w 554146"/>
                <a:gd name="connsiteY131" fmla="*/ 8479 h 1041931"/>
                <a:gd name="connsiteX132" fmla="*/ 474255 w 554146"/>
                <a:gd name="connsiteY132" fmla="*/ 610 h 1041931"/>
                <a:gd name="connsiteX133" fmla="*/ 480668 w 554146"/>
                <a:gd name="connsiteY133" fmla="*/ 4072 h 1041931"/>
                <a:gd name="connsiteX134" fmla="*/ 487908 w 554146"/>
                <a:gd name="connsiteY134" fmla="*/ 51168 h 1041931"/>
                <a:gd name="connsiteX135" fmla="*/ 490504 w 554146"/>
                <a:gd name="connsiteY135" fmla="*/ 71234 h 1041931"/>
                <a:gd name="connsiteX136" fmla="*/ 496190 w 554146"/>
                <a:gd name="connsiteY136" fmla="*/ 97281 h 1041931"/>
                <a:gd name="connsiteX137" fmla="*/ 496760 w 554146"/>
                <a:gd name="connsiteY137" fmla="*/ 100842 h 1041931"/>
                <a:gd name="connsiteX138" fmla="*/ 498492 w 554146"/>
                <a:gd name="connsiteY138" fmla="*/ 140698 h 1041931"/>
                <a:gd name="connsiteX139" fmla="*/ 500754 w 554146"/>
                <a:gd name="connsiteY139" fmla="*/ 171702 h 1041931"/>
                <a:gd name="connsiteX140" fmla="*/ 502859 w 554146"/>
                <a:gd name="connsiteY140" fmla="*/ 191847 h 1041931"/>
                <a:gd name="connsiteX141" fmla="*/ 504374 w 554146"/>
                <a:gd name="connsiteY141" fmla="*/ 228811 h 1041931"/>
                <a:gd name="connsiteX142" fmla="*/ 508308 w 554146"/>
                <a:gd name="connsiteY142" fmla="*/ 260288 h 1041931"/>
                <a:gd name="connsiteX143" fmla="*/ 523063 w 554146"/>
                <a:gd name="connsiteY143" fmla="*/ 277383 h 1041931"/>
                <a:gd name="connsiteX144" fmla="*/ 544014 w 554146"/>
                <a:gd name="connsiteY144" fmla="*/ 270694 h 1041931"/>
                <a:gd name="connsiteX145" fmla="*/ 547948 w 554146"/>
                <a:gd name="connsiteY145" fmla="*/ 264596 h 1041931"/>
                <a:gd name="connsiteX146" fmla="*/ 548263 w 554146"/>
                <a:gd name="connsiteY146" fmla="*/ 268393 h 1041931"/>
                <a:gd name="connsiteX147" fmla="*/ 548086 w 554146"/>
                <a:gd name="connsiteY147" fmla="*/ 284583 h 1041931"/>
                <a:gd name="connsiteX148" fmla="*/ 547181 w 554146"/>
                <a:gd name="connsiteY148" fmla="*/ 288518 h 1041931"/>
                <a:gd name="connsiteX149" fmla="*/ 550781 w 554146"/>
                <a:gd name="connsiteY149" fmla="*/ 301620 h 1041931"/>
                <a:gd name="connsiteX150" fmla="*/ 550486 w 554146"/>
                <a:gd name="connsiteY150" fmla="*/ 311121 h 1041931"/>
                <a:gd name="connsiteX151" fmla="*/ 549011 w 554146"/>
                <a:gd name="connsiteY151" fmla="*/ 321194 h 1041931"/>
                <a:gd name="connsiteX152" fmla="*/ 547751 w 554146"/>
                <a:gd name="connsiteY152" fmla="*/ 330637 h 1041931"/>
                <a:gd name="connsiteX153" fmla="*/ 547751 w 554146"/>
                <a:gd name="connsiteY153" fmla="*/ 338958 h 1041931"/>
                <a:gd name="connsiteX154" fmla="*/ 547220 w 554146"/>
                <a:gd name="connsiteY154" fmla="*/ 343443 h 1041931"/>
                <a:gd name="connsiteX155" fmla="*/ 546630 w 554146"/>
                <a:gd name="connsiteY155" fmla="*/ 352355 h 1041931"/>
                <a:gd name="connsiteX156" fmla="*/ 546020 w 554146"/>
                <a:gd name="connsiteY156" fmla="*/ 356427 h 1041931"/>
                <a:gd name="connsiteX157" fmla="*/ 544938 w 554146"/>
                <a:gd name="connsiteY157" fmla="*/ 365319 h 1041931"/>
                <a:gd name="connsiteX158" fmla="*/ 544211 w 554146"/>
                <a:gd name="connsiteY158" fmla="*/ 371221 h 1041931"/>
                <a:gd name="connsiteX159" fmla="*/ 543188 w 554146"/>
                <a:gd name="connsiteY159" fmla="*/ 379779 h 1041931"/>
                <a:gd name="connsiteX160" fmla="*/ 542322 w 554146"/>
                <a:gd name="connsiteY160" fmla="*/ 387313 h 1041931"/>
                <a:gd name="connsiteX161" fmla="*/ 542066 w 554146"/>
                <a:gd name="connsiteY161" fmla="*/ 396008 h 1041931"/>
                <a:gd name="connsiteX162" fmla="*/ 541240 w 554146"/>
                <a:gd name="connsiteY162" fmla="*/ 401910 h 1041931"/>
                <a:gd name="connsiteX163" fmla="*/ 540354 w 554146"/>
                <a:gd name="connsiteY163" fmla="*/ 410409 h 1041931"/>
                <a:gd name="connsiteX164" fmla="*/ 539961 w 554146"/>
                <a:gd name="connsiteY164" fmla="*/ 416311 h 1041931"/>
                <a:gd name="connsiteX165" fmla="*/ 538682 w 554146"/>
                <a:gd name="connsiteY165" fmla="*/ 423038 h 1041931"/>
                <a:gd name="connsiteX166" fmla="*/ 537778 w 554146"/>
                <a:gd name="connsiteY166" fmla="*/ 429944 h 1041931"/>
                <a:gd name="connsiteX167" fmla="*/ 537286 w 554146"/>
                <a:gd name="connsiteY167" fmla="*/ 436278 h 1041931"/>
                <a:gd name="connsiteX168" fmla="*/ 536774 w 554146"/>
                <a:gd name="connsiteY168" fmla="*/ 441314 h 1041931"/>
                <a:gd name="connsiteX169" fmla="*/ 535967 w 554146"/>
                <a:gd name="connsiteY169" fmla="*/ 448062 h 1041931"/>
                <a:gd name="connsiteX170" fmla="*/ 535181 w 554146"/>
                <a:gd name="connsiteY170" fmla="*/ 453079 h 1041931"/>
                <a:gd name="connsiteX171" fmla="*/ 534610 w 554146"/>
                <a:gd name="connsiteY171" fmla="*/ 459885 h 1041931"/>
                <a:gd name="connsiteX172" fmla="*/ 533528 w 554146"/>
                <a:gd name="connsiteY172" fmla="*/ 466180 h 1041931"/>
                <a:gd name="connsiteX173" fmla="*/ 531954 w 554146"/>
                <a:gd name="connsiteY173" fmla="*/ 469879 h 1041931"/>
                <a:gd name="connsiteX174" fmla="*/ 530813 w 554146"/>
                <a:gd name="connsiteY174" fmla="*/ 477748 h 1041931"/>
                <a:gd name="connsiteX175" fmla="*/ 531659 w 554146"/>
                <a:gd name="connsiteY175" fmla="*/ 480207 h 1041931"/>
                <a:gd name="connsiteX176" fmla="*/ 533273 w 554146"/>
                <a:gd name="connsiteY176" fmla="*/ 484791 h 1041931"/>
                <a:gd name="connsiteX177" fmla="*/ 529338 w 554146"/>
                <a:gd name="connsiteY177" fmla="*/ 486758 h 1041931"/>
                <a:gd name="connsiteX178" fmla="*/ 507403 w 554146"/>
                <a:gd name="connsiteY178" fmla="*/ 505722 h 1041931"/>
                <a:gd name="connsiteX179" fmla="*/ 476950 w 554146"/>
                <a:gd name="connsiteY179" fmla="*/ 618387 h 1041931"/>
                <a:gd name="connsiteX180" fmla="*/ 464123 w 554146"/>
                <a:gd name="connsiteY180" fmla="*/ 684880 h 1041931"/>
                <a:gd name="connsiteX181" fmla="*/ 448169 w 554146"/>
                <a:gd name="connsiteY181" fmla="*/ 784758 h 1041931"/>
                <a:gd name="connsiteX182" fmla="*/ 444746 w 554146"/>
                <a:gd name="connsiteY182" fmla="*/ 834805 h 1041931"/>
                <a:gd name="connsiteX183" fmla="*/ 429323 w 554146"/>
                <a:gd name="connsiteY183" fmla="*/ 902105 h 1041931"/>
                <a:gd name="connsiteX184" fmla="*/ 384076 w 554146"/>
                <a:gd name="connsiteY184" fmla="*/ 964722 h 1041931"/>
                <a:gd name="connsiteX185" fmla="*/ 317189 w 554146"/>
                <a:gd name="connsiteY185" fmla="*/ 1005031 h 1041931"/>
                <a:gd name="connsiteX186" fmla="*/ 306428 w 554146"/>
                <a:gd name="connsiteY186" fmla="*/ 1036035 h 1041931"/>
                <a:gd name="connsiteX187" fmla="*/ 307451 w 554146"/>
                <a:gd name="connsiteY187" fmla="*/ 1041504 h 1041931"/>
                <a:gd name="connsiteX188" fmla="*/ 302946 w 554146"/>
                <a:gd name="connsiteY188" fmla="*/ 1039419 h 1041931"/>
                <a:gd name="connsiteX189" fmla="*/ 291890 w 554146"/>
                <a:gd name="connsiteY189" fmla="*/ 1037452 h 1041931"/>
                <a:gd name="connsiteX190" fmla="*/ 270939 w 554146"/>
                <a:gd name="connsiteY190" fmla="*/ 1041386 h 1041931"/>
                <a:gd name="connsiteX191" fmla="*/ 265293 w 554146"/>
                <a:gd name="connsiteY191" fmla="*/ 1040462 h 1041931"/>
                <a:gd name="connsiteX192" fmla="*/ 249771 w 554146"/>
                <a:gd name="connsiteY192" fmla="*/ 1040894 h 1041931"/>
                <a:gd name="connsiteX193" fmla="*/ 247667 w 554146"/>
                <a:gd name="connsiteY193" fmla="*/ 1041366 h 1041931"/>
                <a:gd name="connsiteX194" fmla="*/ 243259 w 554146"/>
                <a:gd name="connsiteY194" fmla="*/ 1041189 h 1041931"/>
                <a:gd name="connsiteX195" fmla="*/ 238932 w 554146"/>
                <a:gd name="connsiteY195" fmla="*/ 1039911 h 1041931"/>
                <a:gd name="connsiteX196" fmla="*/ 238932 w 554146"/>
                <a:gd name="connsiteY196" fmla="*/ 1039911 h 1041931"/>
                <a:gd name="connsiteX197" fmla="*/ 225850 w 554146"/>
                <a:gd name="connsiteY197" fmla="*/ 1038711 h 104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Lst>
              <a:rect l="l" t="t" r="r" b="b"/>
              <a:pathLst>
                <a:path w="554146" h="1041931">
                  <a:moveTo>
                    <a:pt x="225850" y="1038711"/>
                  </a:moveTo>
                  <a:lnTo>
                    <a:pt x="224433" y="1038711"/>
                  </a:lnTo>
                  <a:cubicBezTo>
                    <a:pt x="220597" y="1034107"/>
                    <a:pt x="215875" y="1033694"/>
                    <a:pt x="210938" y="1036350"/>
                  </a:cubicBezTo>
                  <a:cubicBezTo>
                    <a:pt x="208085" y="1038179"/>
                    <a:pt x="204406" y="1038179"/>
                    <a:pt x="201554" y="1036350"/>
                  </a:cubicBezTo>
                  <a:cubicBezTo>
                    <a:pt x="196990" y="1033675"/>
                    <a:pt x="192859" y="1034599"/>
                    <a:pt x="189455" y="1038652"/>
                  </a:cubicBezTo>
                  <a:lnTo>
                    <a:pt x="183554" y="1038652"/>
                  </a:lnTo>
                  <a:cubicBezTo>
                    <a:pt x="167993" y="1039340"/>
                    <a:pt x="152431" y="1038356"/>
                    <a:pt x="136851" y="1038652"/>
                  </a:cubicBezTo>
                  <a:lnTo>
                    <a:pt x="133979" y="1038652"/>
                  </a:lnTo>
                  <a:cubicBezTo>
                    <a:pt x="133979" y="1037058"/>
                    <a:pt x="134234" y="1035327"/>
                    <a:pt x="132523" y="1034284"/>
                  </a:cubicBezTo>
                  <a:cubicBezTo>
                    <a:pt x="132110" y="1033733"/>
                    <a:pt x="131520" y="1033360"/>
                    <a:pt x="131067" y="1032829"/>
                  </a:cubicBezTo>
                  <a:lnTo>
                    <a:pt x="126700" y="1032829"/>
                  </a:lnTo>
                  <a:cubicBezTo>
                    <a:pt x="126247" y="1033360"/>
                    <a:pt x="125657" y="1033733"/>
                    <a:pt x="125244" y="1034284"/>
                  </a:cubicBezTo>
                  <a:lnTo>
                    <a:pt x="123985" y="1034284"/>
                  </a:lnTo>
                  <a:cubicBezTo>
                    <a:pt x="123651" y="1034697"/>
                    <a:pt x="123061" y="1034756"/>
                    <a:pt x="122667" y="1034442"/>
                  </a:cubicBezTo>
                  <a:cubicBezTo>
                    <a:pt x="122608" y="1034383"/>
                    <a:pt x="122549" y="1034343"/>
                    <a:pt x="122510" y="1034284"/>
                  </a:cubicBezTo>
                  <a:cubicBezTo>
                    <a:pt x="121900" y="1033281"/>
                    <a:pt x="120779" y="1032710"/>
                    <a:pt x="119598" y="1032829"/>
                  </a:cubicBezTo>
                  <a:cubicBezTo>
                    <a:pt x="118339" y="1031746"/>
                    <a:pt x="116490" y="1031746"/>
                    <a:pt x="115231" y="1032829"/>
                  </a:cubicBezTo>
                  <a:lnTo>
                    <a:pt x="113775" y="1032829"/>
                  </a:lnTo>
                  <a:cubicBezTo>
                    <a:pt x="113362" y="1032278"/>
                    <a:pt x="112772" y="1031904"/>
                    <a:pt x="112319" y="1031373"/>
                  </a:cubicBezTo>
                  <a:lnTo>
                    <a:pt x="109408" y="1031373"/>
                  </a:lnTo>
                  <a:cubicBezTo>
                    <a:pt x="108975" y="1030822"/>
                    <a:pt x="108385" y="1030448"/>
                    <a:pt x="107952" y="1029917"/>
                  </a:cubicBezTo>
                  <a:lnTo>
                    <a:pt x="103565" y="1029917"/>
                  </a:lnTo>
                  <a:cubicBezTo>
                    <a:pt x="103152" y="1029366"/>
                    <a:pt x="102562" y="1028993"/>
                    <a:pt x="102109" y="1028461"/>
                  </a:cubicBezTo>
                  <a:cubicBezTo>
                    <a:pt x="100771" y="1027950"/>
                    <a:pt x="99709" y="1026887"/>
                    <a:pt x="99197" y="1025550"/>
                  </a:cubicBezTo>
                  <a:cubicBezTo>
                    <a:pt x="98706" y="1025077"/>
                    <a:pt x="98214" y="1024586"/>
                    <a:pt x="97742" y="1024094"/>
                  </a:cubicBezTo>
                  <a:lnTo>
                    <a:pt x="94830" y="1022638"/>
                  </a:lnTo>
                  <a:cubicBezTo>
                    <a:pt x="94417" y="1022087"/>
                    <a:pt x="93827" y="1021694"/>
                    <a:pt x="93374" y="1021182"/>
                  </a:cubicBezTo>
                  <a:lnTo>
                    <a:pt x="86096" y="1021182"/>
                  </a:lnTo>
                  <a:cubicBezTo>
                    <a:pt x="85643" y="1020671"/>
                    <a:pt x="85151" y="1020179"/>
                    <a:pt x="84640" y="1019727"/>
                  </a:cubicBezTo>
                  <a:lnTo>
                    <a:pt x="81709" y="1015340"/>
                  </a:lnTo>
                  <a:cubicBezTo>
                    <a:pt x="81197" y="1014907"/>
                    <a:pt x="80804" y="1014317"/>
                    <a:pt x="80253" y="1013884"/>
                  </a:cubicBezTo>
                  <a:cubicBezTo>
                    <a:pt x="79348" y="1011956"/>
                    <a:pt x="77814" y="1010422"/>
                    <a:pt x="75886" y="1009517"/>
                  </a:cubicBezTo>
                  <a:cubicBezTo>
                    <a:pt x="75473" y="1008966"/>
                    <a:pt x="74882" y="1008592"/>
                    <a:pt x="74430" y="1008061"/>
                  </a:cubicBezTo>
                  <a:lnTo>
                    <a:pt x="67151" y="1005149"/>
                  </a:lnTo>
                  <a:cubicBezTo>
                    <a:pt x="66698" y="1004638"/>
                    <a:pt x="66207" y="1004146"/>
                    <a:pt x="65696" y="1003693"/>
                  </a:cubicBezTo>
                  <a:lnTo>
                    <a:pt x="61308" y="996395"/>
                  </a:lnTo>
                  <a:cubicBezTo>
                    <a:pt x="60797" y="995962"/>
                    <a:pt x="60403" y="995372"/>
                    <a:pt x="59852" y="994939"/>
                  </a:cubicBezTo>
                  <a:cubicBezTo>
                    <a:pt x="57885" y="990651"/>
                    <a:pt x="53282" y="989765"/>
                    <a:pt x="49662" y="987660"/>
                  </a:cubicBezTo>
                  <a:cubicBezTo>
                    <a:pt x="49210" y="987149"/>
                    <a:pt x="48718" y="986657"/>
                    <a:pt x="48206" y="986205"/>
                  </a:cubicBezTo>
                  <a:lnTo>
                    <a:pt x="43819" y="975995"/>
                  </a:lnTo>
                  <a:cubicBezTo>
                    <a:pt x="43308" y="975542"/>
                    <a:pt x="42875" y="974991"/>
                    <a:pt x="42364" y="974539"/>
                  </a:cubicBezTo>
                  <a:cubicBezTo>
                    <a:pt x="41852" y="974086"/>
                    <a:pt x="41419" y="973555"/>
                    <a:pt x="40908" y="973083"/>
                  </a:cubicBezTo>
                  <a:cubicBezTo>
                    <a:pt x="40396" y="972611"/>
                    <a:pt x="39924" y="972139"/>
                    <a:pt x="39452" y="971627"/>
                  </a:cubicBezTo>
                  <a:lnTo>
                    <a:pt x="36541" y="970172"/>
                  </a:lnTo>
                  <a:cubicBezTo>
                    <a:pt x="36088" y="964821"/>
                    <a:pt x="34023" y="959745"/>
                    <a:pt x="30639" y="955594"/>
                  </a:cubicBezTo>
                  <a:cubicBezTo>
                    <a:pt x="27216" y="952211"/>
                    <a:pt x="26783" y="951679"/>
                    <a:pt x="26272" y="951227"/>
                  </a:cubicBezTo>
                  <a:cubicBezTo>
                    <a:pt x="25760" y="950774"/>
                    <a:pt x="25268" y="950283"/>
                    <a:pt x="24796" y="949771"/>
                  </a:cubicBezTo>
                  <a:cubicBezTo>
                    <a:pt x="20252" y="947391"/>
                    <a:pt x="22416" y="943102"/>
                    <a:pt x="21885" y="939561"/>
                  </a:cubicBezTo>
                  <a:cubicBezTo>
                    <a:pt x="21373" y="939128"/>
                    <a:pt x="20979" y="938538"/>
                    <a:pt x="20429" y="938105"/>
                  </a:cubicBezTo>
                  <a:lnTo>
                    <a:pt x="20429" y="933738"/>
                  </a:lnTo>
                  <a:cubicBezTo>
                    <a:pt x="19917" y="933286"/>
                    <a:pt x="19524" y="932695"/>
                    <a:pt x="18973" y="932282"/>
                  </a:cubicBezTo>
                  <a:lnTo>
                    <a:pt x="17517" y="929371"/>
                  </a:lnTo>
                  <a:cubicBezTo>
                    <a:pt x="17006" y="928899"/>
                    <a:pt x="16573" y="928367"/>
                    <a:pt x="16061" y="927915"/>
                  </a:cubicBezTo>
                  <a:cubicBezTo>
                    <a:pt x="15609" y="927403"/>
                    <a:pt x="15117" y="926912"/>
                    <a:pt x="14605" y="926459"/>
                  </a:cubicBezTo>
                  <a:cubicBezTo>
                    <a:pt x="12166" y="923705"/>
                    <a:pt x="11085" y="919987"/>
                    <a:pt x="11694" y="916347"/>
                  </a:cubicBezTo>
                  <a:cubicBezTo>
                    <a:pt x="12284" y="911744"/>
                    <a:pt x="11242" y="907062"/>
                    <a:pt x="8782" y="903127"/>
                  </a:cubicBezTo>
                  <a:cubicBezTo>
                    <a:pt x="8271" y="902675"/>
                    <a:pt x="7838" y="902124"/>
                    <a:pt x="7327" y="901672"/>
                  </a:cubicBezTo>
                  <a:cubicBezTo>
                    <a:pt x="6855" y="901160"/>
                    <a:pt x="6363" y="900668"/>
                    <a:pt x="5851" y="900216"/>
                  </a:cubicBezTo>
                  <a:cubicBezTo>
                    <a:pt x="5851" y="897088"/>
                    <a:pt x="5851" y="893940"/>
                    <a:pt x="5851" y="890812"/>
                  </a:cubicBezTo>
                  <a:cubicBezTo>
                    <a:pt x="5851" y="886465"/>
                    <a:pt x="6088" y="882157"/>
                    <a:pt x="3668" y="878183"/>
                  </a:cubicBezTo>
                  <a:cubicBezTo>
                    <a:pt x="2369" y="876038"/>
                    <a:pt x="3038" y="873461"/>
                    <a:pt x="2920" y="871081"/>
                  </a:cubicBezTo>
                  <a:cubicBezTo>
                    <a:pt x="3471" y="870648"/>
                    <a:pt x="3864" y="870058"/>
                    <a:pt x="4376" y="869605"/>
                  </a:cubicBezTo>
                  <a:cubicBezTo>
                    <a:pt x="4553" y="866143"/>
                    <a:pt x="4061" y="862681"/>
                    <a:pt x="2920" y="859415"/>
                  </a:cubicBezTo>
                  <a:cubicBezTo>
                    <a:pt x="2409" y="858963"/>
                    <a:pt x="2015" y="858372"/>
                    <a:pt x="1464" y="857959"/>
                  </a:cubicBezTo>
                  <a:lnTo>
                    <a:pt x="1464" y="852057"/>
                  </a:lnTo>
                  <a:cubicBezTo>
                    <a:pt x="2015" y="851644"/>
                    <a:pt x="2409" y="851054"/>
                    <a:pt x="2920" y="850602"/>
                  </a:cubicBezTo>
                  <a:cubicBezTo>
                    <a:pt x="2802" y="846077"/>
                    <a:pt x="3392" y="841493"/>
                    <a:pt x="1701" y="837067"/>
                  </a:cubicBezTo>
                  <a:cubicBezTo>
                    <a:pt x="1229" y="835434"/>
                    <a:pt x="1346" y="833683"/>
                    <a:pt x="2015" y="832109"/>
                  </a:cubicBezTo>
                  <a:cubicBezTo>
                    <a:pt x="3766" y="827191"/>
                    <a:pt x="2586" y="822096"/>
                    <a:pt x="2920" y="817099"/>
                  </a:cubicBezTo>
                  <a:cubicBezTo>
                    <a:pt x="2409" y="816647"/>
                    <a:pt x="2015" y="816057"/>
                    <a:pt x="1464" y="815644"/>
                  </a:cubicBezTo>
                  <a:lnTo>
                    <a:pt x="1464" y="812712"/>
                  </a:lnTo>
                  <a:cubicBezTo>
                    <a:pt x="2015" y="812299"/>
                    <a:pt x="2409" y="811709"/>
                    <a:pt x="2920" y="811257"/>
                  </a:cubicBezTo>
                  <a:cubicBezTo>
                    <a:pt x="3215" y="806870"/>
                    <a:pt x="5104" y="802660"/>
                    <a:pt x="4376" y="798155"/>
                  </a:cubicBezTo>
                  <a:cubicBezTo>
                    <a:pt x="3864" y="797702"/>
                    <a:pt x="3471" y="797112"/>
                    <a:pt x="2920" y="796679"/>
                  </a:cubicBezTo>
                  <a:lnTo>
                    <a:pt x="2920" y="793768"/>
                  </a:lnTo>
                  <a:cubicBezTo>
                    <a:pt x="3471" y="793355"/>
                    <a:pt x="3864" y="792764"/>
                    <a:pt x="4376" y="792312"/>
                  </a:cubicBezTo>
                  <a:cubicBezTo>
                    <a:pt x="4671" y="788948"/>
                    <a:pt x="3668" y="785604"/>
                    <a:pt x="1563" y="782968"/>
                  </a:cubicBezTo>
                  <a:cubicBezTo>
                    <a:pt x="-2529" y="777459"/>
                    <a:pt x="-2647" y="774567"/>
                    <a:pt x="1150" y="768764"/>
                  </a:cubicBezTo>
                  <a:cubicBezTo>
                    <a:pt x="2881" y="766128"/>
                    <a:pt x="4612" y="763590"/>
                    <a:pt x="4376" y="760246"/>
                  </a:cubicBezTo>
                  <a:cubicBezTo>
                    <a:pt x="10278" y="765282"/>
                    <a:pt x="10278" y="765282"/>
                    <a:pt x="7130" y="771420"/>
                  </a:cubicBezTo>
                  <a:cubicBezTo>
                    <a:pt x="4946" y="775610"/>
                    <a:pt x="5655" y="777833"/>
                    <a:pt x="10258" y="778915"/>
                  </a:cubicBezTo>
                  <a:cubicBezTo>
                    <a:pt x="17714" y="780863"/>
                    <a:pt x="25288" y="782358"/>
                    <a:pt x="32940" y="783361"/>
                  </a:cubicBezTo>
                  <a:cubicBezTo>
                    <a:pt x="37013" y="783814"/>
                    <a:pt x="40947" y="784994"/>
                    <a:pt x="45098" y="785191"/>
                  </a:cubicBezTo>
                  <a:cubicBezTo>
                    <a:pt x="49249" y="785387"/>
                    <a:pt x="52672" y="790187"/>
                    <a:pt x="53990" y="795361"/>
                  </a:cubicBezTo>
                  <a:cubicBezTo>
                    <a:pt x="56882" y="806260"/>
                    <a:pt x="58692" y="817414"/>
                    <a:pt x="59420" y="828667"/>
                  </a:cubicBezTo>
                  <a:cubicBezTo>
                    <a:pt x="59735" y="835415"/>
                    <a:pt x="60541" y="842142"/>
                    <a:pt x="61859" y="848772"/>
                  </a:cubicBezTo>
                  <a:cubicBezTo>
                    <a:pt x="64535" y="860281"/>
                    <a:pt x="68174" y="871553"/>
                    <a:pt x="72738" y="882471"/>
                  </a:cubicBezTo>
                  <a:cubicBezTo>
                    <a:pt x="80411" y="901888"/>
                    <a:pt x="91328" y="919849"/>
                    <a:pt x="105060" y="935587"/>
                  </a:cubicBezTo>
                  <a:cubicBezTo>
                    <a:pt x="122372" y="955673"/>
                    <a:pt x="142281" y="972965"/>
                    <a:pt x="166753" y="984316"/>
                  </a:cubicBezTo>
                  <a:cubicBezTo>
                    <a:pt x="181448" y="991123"/>
                    <a:pt x="197068" y="995766"/>
                    <a:pt x="213102" y="998087"/>
                  </a:cubicBezTo>
                  <a:cubicBezTo>
                    <a:pt x="229883" y="1000467"/>
                    <a:pt x="246998" y="998815"/>
                    <a:pt x="263011" y="993287"/>
                  </a:cubicBezTo>
                  <a:cubicBezTo>
                    <a:pt x="272238" y="990297"/>
                    <a:pt x="281051" y="986146"/>
                    <a:pt x="289215" y="980913"/>
                  </a:cubicBezTo>
                  <a:cubicBezTo>
                    <a:pt x="295845" y="976860"/>
                    <a:pt x="303025" y="973772"/>
                    <a:pt x="310540" y="971765"/>
                  </a:cubicBezTo>
                  <a:cubicBezTo>
                    <a:pt x="320966" y="968558"/>
                    <a:pt x="331078" y="964427"/>
                    <a:pt x="340757" y="959391"/>
                  </a:cubicBezTo>
                  <a:cubicBezTo>
                    <a:pt x="346718" y="956184"/>
                    <a:pt x="352226" y="952211"/>
                    <a:pt x="357144" y="947588"/>
                  </a:cubicBezTo>
                  <a:cubicBezTo>
                    <a:pt x="375223" y="931416"/>
                    <a:pt x="386338" y="911036"/>
                    <a:pt x="393696" y="888314"/>
                  </a:cubicBezTo>
                  <a:cubicBezTo>
                    <a:pt x="395525" y="881783"/>
                    <a:pt x="399381" y="876019"/>
                    <a:pt x="404732" y="871868"/>
                  </a:cubicBezTo>
                  <a:cubicBezTo>
                    <a:pt x="417499" y="862032"/>
                    <a:pt x="423165" y="848654"/>
                    <a:pt x="424404" y="832326"/>
                  </a:cubicBezTo>
                  <a:cubicBezTo>
                    <a:pt x="425467" y="818122"/>
                    <a:pt x="424404" y="803761"/>
                    <a:pt x="427080" y="789715"/>
                  </a:cubicBezTo>
                  <a:cubicBezTo>
                    <a:pt x="430483" y="771715"/>
                    <a:pt x="431900" y="753439"/>
                    <a:pt x="435303" y="735439"/>
                  </a:cubicBezTo>
                  <a:cubicBezTo>
                    <a:pt x="437467" y="724127"/>
                    <a:pt x="438274" y="712520"/>
                    <a:pt x="440044" y="701090"/>
                  </a:cubicBezTo>
                  <a:cubicBezTo>
                    <a:pt x="442759" y="683385"/>
                    <a:pt x="445434" y="665876"/>
                    <a:pt x="448405" y="648309"/>
                  </a:cubicBezTo>
                  <a:cubicBezTo>
                    <a:pt x="452143" y="626217"/>
                    <a:pt x="457002" y="604321"/>
                    <a:pt x="460208" y="582150"/>
                  </a:cubicBezTo>
                  <a:cubicBezTo>
                    <a:pt x="462058" y="569265"/>
                    <a:pt x="464143" y="556438"/>
                    <a:pt x="466209" y="543592"/>
                  </a:cubicBezTo>
                  <a:cubicBezTo>
                    <a:pt x="466346" y="542392"/>
                    <a:pt x="466406" y="541172"/>
                    <a:pt x="466327" y="539972"/>
                  </a:cubicBezTo>
                  <a:cubicBezTo>
                    <a:pt x="466090" y="526398"/>
                    <a:pt x="468294" y="512981"/>
                    <a:pt x="468884" y="499525"/>
                  </a:cubicBezTo>
                  <a:cubicBezTo>
                    <a:pt x="469533" y="483374"/>
                    <a:pt x="470517" y="467105"/>
                    <a:pt x="468077" y="450895"/>
                  </a:cubicBezTo>
                  <a:cubicBezTo>
                    <a:pt x="467291" y="445662"/>
                    <a:pt x="467920" y="440232"/>
                    <a:pt x="467763" y="434901"/>
                  </a:cubicBezTo>
                  <a:cubicBezTo>
                    <a:pt x="467448" y="422802"/>
                    <a:pt x="464792" y="411294"/>
                    <a:pt x="457376" y="401458"/>
                  </a:cubicBezTo>
                  <a:cubicBezTo>
                    <a:pt x="454838" y="398214"/>
                    <a:pt x="452005" y="395198"/>
                    <a:pt x="448936" y="392448"/>
                  </a:cubicBezTo>
                  <a:cubicBezTo>
                    <a:pt x="446340" y="390492"/>
                    <a:pt x="445572" y="386932"/>
                    <a:pt x="447146" y="384087"/>
                  </a:cubicBezTo>
                  <a:cubicBezTo>
                    <a:pt x="449939" y="377379"/>
                    <a:pt x="452104" y="370434"/>
                    <a:pt x="454779" y="363706"/>
                  </a:cubicBezTo>
                  <a:cubicBezTo>
                    <a:pt x="457454" y="356978"/>
                    <a:pt x="459107" y="350427"/>
                    <a:pt x="455841" y="344034"/>
                  </a:cubicBezTo>
                  <a:cubicBezTo>
                    <a:pt x="451907" y="336538"/>
                    <a:pt x="454051" y="329574"/>
                    <a:pt x="455645" y="322256"/>
                  </a:cubicBezTo>
                  <a:cubicBezTo>
                    <a:pt x="458851" y="309109"/>
                    <a:pt x="460504" y="295635"/>
                    <a:pt x="460602" y="282104"/>
                  </a:cubicBezTo>
                  <a:cubicBezTo>
                    <a:pt x="460838" y="276730"/>
                    <a:pt x="458871" y="271491"/>
                    <a:pt x="455173" y="267586"/>
                  </a:cubicBezTo>
                  <a:cubicBezTo>
                    <a:pt x="452654" y="265265"/>
                    <a:pt x="451356" y="261891"/>
                    <a:pt x="451710" y="258478"/>
                  </a:cubicBezTo>
                  <a:cubicBezTo>
                    <a:pt x="451926" y="255330"/>
                    <a:pt x="451710" y="252163"/>
                    <a:pt x="451710" y="249015"/>
                  </a:cubicBezTo>
                  <a:cubicBezTo>
                    <a:pt x="451435" y="247315"/>
                    <a:pt x="451848" y="245574"/>
                    <a:pt x="452851" y="244176"/>
                  </a:cubicBezTo>
                  <a:cubicBezTo>
                    <a:pt x="457671" y="239277"/>
                    <a:pt x="456333" y="233553"/>
                    <a:pt x="455173" y="227828"/>
                  </a:cubicBezTo>
                  <a:cubicBezTo>
                    <a:pt x="452851" y="216496"/>
                    <a:pt x="448818" y="205263"/>
                    <a:pt x="450451" y="193539"/>
                  </a:cubicBezTo>
                  <a:cubicBezTo>
                    <a:pt x="451966" y="182551"/>
                    <a:pt x="454110" y="171661"/>
                    <a:pt x="456884" y="160921"/>
                  </a:cubicBezTo>
                  <a:cubicBezTo>
                    <a:pt x="458890" y="154211"/>
                    <a:pt x="460130" y="147294"/>
                    <a:pt x="460563" y="140305"/>
                  </a:cubicBezTo>
                  <a:cubicBezTo>
                    <a:pt x="460996" y="134181"/>
                    <a:pt x="458733" y="128175"/>
                    <a:pt x="454366" y="123858"/>
                  </a:cubicBezTo>
                  <a:cubicBezTo>
                    <a:pt x="452556" y="122068"/>
                    <a:pt x="451238" y="120337"/>
                    <a:pt x="452398" y="117485"/>
                  </a:cubicBezTo>
                  <a:cubicBezTo>
                    <a:pt x="457533" y="105386"/>
                    <a:pt x="459402" y="92422"/>
                    <a:pt x="461841" y="79654"/>
                  </a:cubicBezTo>
                  <a:cubicBezTo>
                    <a:pt x="464045" y="68301"/>
                    <a:pt x="465579" y="56824"/>
                    <a:pt x="466406" y="45286"/>
                  </a:cubicBezTo>
                  <a:cubicBezTo>
                    <a:pt x="467074" y="35450"/>
                    <a:pt x="455527" y="22741"/>
                    <a:pt x="444942" y="24256"/>
                  </a:cubicBezTo>
                  <a:cubicBezTo>
                    <a:pt x="443743" y="24443"/>
                    <a:pt x="442523" y="24443"/>
                    <a:pt x="441323" y="24256"/>
                  </a:cubicBezTo>
                  <a:cubicBezTo>
                    <a:pt x="439100" y="23883"/>
                    <a:pt x="435657" y="25712"/>
                    <a:pt x="435008" y="22623"/>
                  </a:cubicBezTo>
                  <a:cubicBezTo>
                    <a:pt x="434457" y="20105"/>
                    <a:pt x="437880" y="19200"/>
                    <a:pt x="439729" y="17705"/>
                  </a:cubicBezTo>
                  <a:cubicBezTo>
                    <a:pt x="445356" y="13200"/>
                    <a:pt x="452517" y="11981"/>
                    <a:pt x="458635" y="8479"/>
                  </a:cubicBezTo>
                  <a:cubicBezTo>
                    <a:pt x="463671" y="5587"/>
                    <a:pt x="468963" y="3108"/>
                    <a:pt x="474255" y="610"/>
                  </a:cubicBezTo>
                  <a:cubicBezTo>
                    <a:pt x="478386" y="-1357"/>
                    <a:pt x="480825" y="-177"/>
                    <a:pt x="480668" y="4072"/>
                  </a:cubicBezTo>
                  <a:cubicBezTo>
                    <a:pt x="480058" y="20282"/>
                    <a:pt x="485232" y="35548"/>
                    <a:pt x="487908" y="51168"/>
                  </a:cubicBezTo>
                  <a:cubicBezTo>
                    <a:pt x="489029" y="57818"/>
                    <a:pt x="489324" y="64605"/>
                    <a:pt x="490504" y="71234"/>
                  </a:cubicBezTo>
                  <a:cubicBezTo>
                    <a:pt x="492059" y="79969"/>
                    <a:pt x="495285" y="88369"/>
                    <a:pt x="496190" y="97281"/>
                  </a:cubicBezTo>
                  <a:cubicBezTo>
                    <a:pt x="496485" y="98449"/>
                    <a:pt x="496681" y="99639"/>
                    <a:pt x="496760" y="100842"/>
                  </a:cubicBezTo>
                  <a:cubicBezTo>
                    <a:pt x="495855" y="114179"/>
                    <a:pt x="497724" y="127439"/>
                    <a:pt x="498492" y="140698"/>
                  </a:cubicBezTo>
                  <a:cubicBezTo>
                    <a:pt x="499101" y="151026"/>
                    <a:pt x="499553" y="161394"/>
                    <a:pt x="500754" y="171702"/>
                  </a:cubicBezTo>
                  <a:cubicBezTo>
                    <a:pt x="501540" y="178371"/>
                    <a:pt x="502111" y="185178"/>
                    <a:pt x="502859" y="191847"/>
                  </a:cubicBezTo>
                  <a:cubicBezTo>
                    <a:pt x="504256" y="204181"/>
                    <a:pt x="503154" y="216575"/>
                    <a:pt x="504374" y="228811"/>
                  </a:cubicBezTo>
                  <a:cubicBezTo>
                    <a:pt x="505416" y="239317"/>
                    <a:pt x="505947" y="249920"/>
                    <a:pt x="508308" y="260288"/>
                  </a:cubicBezTo>
                  <a:cubicBezTo>
                    <a:pt x="510275" y="269062"/>
                    <a:pt x="514643" y="274963"/>
                    <a:pt x="523063" y="277383"/>
                  </a:cubicBezTo>
                  <a:cubicBezTo>
                    <a:pt x="531482" y="279803"/>
                    <a:pt x="538191" y="276635"/>
                    <a:pt x="544014" y="270694"/>
                  </a:cubicBezTo>
                  <a:cubicBezTo>
                    <a:pt x="545647" y="268888"/>
                    <a:pt x="546984" y="266829"/>
                    <a:pt x="547948" y="264596"/>
                  </a:cubicBezTo>
                  <a:cubicBezTo>
                    <a:pt x="549561" y="265737"/>
                    <a:pt x="548814" y="266976"/>
                    <a:pt x="548263" y="268393"/>
                  </a:cubicBezTo>
                  <a:cubicBezTo>
                    <a:pt x="546158" y="273744"/>
                    <a:pt x="543364" y="279094"/>
                    <a:pt x="548086" y="284583"/>
                  </a:cubicBezTo>
                  <a:cubicBezTo>
                    <a:pt x="549384" y="286118"/>
                    <a:pt x="547319" y="287160"/>
                    <a:pt x="547181" y="288518"/>
                  </a:cubicBezTo>
                  <a:cubicBezTo>
                    <a:pt x="546670" y="293278"/>
                    <a:pt x="544092" y="298492"/>
                    <a:pt x="550781" y="301620"/>
                  </a:cubicBezTo>
                  <a:cubicBezTo>
                    <a:pt x="553417" y="302859"/>
                    <a:pt x="552906" y="308839"/>
                    <a:pt x="550486" y="311121"/>
                  </a:cubicBezTo>
                  <a:cubicBezTo>
                    <a:pt x="545627" y="315725"/>
                    <a:pt x="545588" y="315922"/>
                    <a:pt x="549011" y="321194"/>
                  </a:cubicBezTo>
                  <a:cubicBezTo>
                    <a:pt x="551824" y="325522"/>
                    <a:pt x="551646" y="326879"/>
                    <a:pt x="547751" y="330637"/>
                  </a:cubicBezTo>
                  <a:cubicBezTo>
                    <a:pt x="544663" y="333587"/>
                    <a:pt x="544565" y="335161"/>
                    <a:pt x="547751" y="338958"/>
                  </a:cubicBezTo>
                  <a:cubicBezTo>
                    <a:pt x="549443" y="340925"/>
                    <a:pt x="549365" y="341791"/>
                    <a:pt x="547220" y="343443"/>
                  </a:cubicBezTo>
                  <a:cubicBezTo>
                    <a:pt x="542656" y="346984"/>
                    <a:pt x="542755" y="347260"/>
                    <a:pt x="546630" y="352355"/>
                  </a:cubicBezTo>
                  <a:cubicBezTo>
                    <a:pt x="547968" y="354086"/>
                    <a:pt x="547771" y="354972"/>
                    <a:pt x="546020" y="356427"/>
                  </a:cubicBezTo>
                  <a:cubicBezTo>
                    <a:pt x="541181" y="360460"/>
                    <a:pt x="541220" y="360637"/>
                    <a:pt x="544938" y="365319"/>
                  </a:cubicBezTo>
                  <a:cubicBezTo>
                    <a:pt x="546905" y="367680"/>
                    <a:pt x="546905" y="369136"/>
                    <a:pt x="544211" y="371221"/>
                  </a:cubicBezTo>
                  <a:cubicBezTo>
                    <a:pt x="539784" y="374605"/>
                    <a:pt x="539902" y="375588"/>
                    <a:pt x="543188" y="379779"/>
                  </a:cubicBezTo>
                  <a:cubicBezTo>
                    <a:pt x="545764" y="383084"/>
                    <a:pt x="545627" y="384303"/>
                    <a:pt x="542322" y="387313"/>
                  </a:cubicBezTo>
                  <a:cubicBezTo>
                    <a:pt x="538564" y="390717"/>
                    <a:pt x="538387" y="391444"/>
                    <a:pt x="542066" y="396008"/>
                  </a:cubicBezTo>
                  <a:cubicBezTo>
                    <a:pt x="543935" y="398409"/>
                    <a:pt x="543915" y="399943"/>
                    <a:pt x="541240" y="401910"/>
                  </a:cubicBezTo>
                  <a:cubicBezTo>
                    <a:pt x="536833" y="405235"/>
                    <a:pt x="536853" y="406238"/>
                    <a:pt x="540354" y="410409"/>
                  </a:cubicBezTo>
                  <a:cubicBezTo>
                    <a:pt x="542322" y="412710"/>
                    <a:pt x="542912" y="414579"/>
                    <a:pt x="539961" y="416311"/>
                  </a:cubicBezTo>
                  <a:cubicBezTo>
                    <a:pt x="537010" y="418042"/>
                    <a:pt x="537050" y="420776"/>
                    <a:pt x="538682" y="423038"/>
                  </a:cubicBezTo>
                  <a:cubicBezTo>
                    <a:pt x="540768" y="425911"/>
                    <a:pt x="541515" y="427780"/>
                    <a:pt x="537778" y="429944"/>
                  </a:cubicBezTo>
                  <a:cubicBezTo>
                    <a:pt x="535220" y="431419"/>
                    <a:pt x="535673" y="434252"/>
                    <a:pt x="537286" y="436278"/>
                  </a:cubicBezTo>
                  <a:cubicBezTo>
                    <a:pt x="538899" y="438304"/>
                    <a:pt x="539725" y="439682"/>
                    <a:pt x="536774" y="441314"/>
                  </a:cubicBezTo>
                  <a:cubicBezTo>
                    <a:pt x="533823" y="442947"/>
                    <a:pt x="534158" y="445819"/>
                    <a:pt x="535967" y="448062"/>
                  </a:cubicBezTo>
                  <a:cubicBezTo>
                    <a:pt x="537778" y="450305"/>
                    <a:pt x="537935" y="451485"/>
                    <a:pt x="535181" y="453079"/>
                  </a:cubicBezTo>
                  <a:cubicBezTo>
                    <a:pt x="532427" y="454672"/>
                    <a:pt x="532840" y="457564"/>
                    <a:pt x="534610" y="459885"/>
                  </a:cubicBezTo>
                  <a:cubicBezTo>
                    <a:pt x="536577" y="462502"/>
                    <a:pt x="537050" y="464607"/>
                    <a:pt x="533528" y="466180"/>
                  </a:cubicBezTo>
                  <a:cubicBezTo>
                    <a:pt x="532131" y="466818"/>
                    <a:pt x="531443" y="468425"/>
                    <a:pt x="531954" y="469879"/>
                  </a:cubicBezTo>
                  <a:cubicBezTo>
                    <a:pt x="532761" y="472751"/>
                    <a:pt x="535082" y="475604"/>
                    <a:pt x="530813" y="477748"/>
                  </a:cubicBezTo>
                  <a:cubicBezTo>
                    <a:pt x="530164" y="478082"/>
                    <a:pt x="530813" y="479715"/>
                    <a:pt x="531659" y="480207"/>
                  </a:cubicBezTo>
                  <a:cubicBezTo>
                    <a:pt x="532977" y="481342"/>
                    <a:pt x="533587" y="483085"/>
                    <a:pt x="533273" y="484791"/>
                  </a:cubicBezTo>
                  <a:cubicBezTo>
                    <a:pt x="532190" y="485839"/>
                    <a:pt x="530813" y="486526"/>
                    <a:pt x="529338" y="486758"/>
                  </a:cubicBezTo>
                  <a:cubicBezTo>
                    <a:pt x="517653" y="488056"/>
                    <a:pt x="512223" y="496122"/>
                    <a:pt x="507403" y="505722"/>
                  </a:cubicBezTo>
                  <a:cubicBezTo>
                    <a:pt x="489521" y="541133"/>
                    <a:pt x="482085" y="579514"/>
                    <a:pt x="476950" y="618387"/>
                  </a:cubicBezTo>
                  <a:cubicBezTo>
                    <a:pt x="473979" y="640814"/>
                    <a:pt x="469081" y="662847"/>
                    <a:pt x="464123" y="684880"/>
                  </a:cubicBezTo>
                  <a:cubicBezTo>
                    <a:pt x="456353" y="717733"/>
                    <a:pt x="451021" y="751118"/>
                    <a:pt x="448169" y="784758"/>
                  </a:cubicBezTo>
                  <a:cubicBezTo>
                    <a:pt x="446890" y="801420"/>
                    <a:pt x="447107" y="818201"/>
                    <a:pt x="444746" y="834805"/>
                  </a:cubicBezTo>
                  <a:cubicBezTo>
                    <a:pt x="441480" y="857644"/>
                    <a:pt x="438195" y="880622"/>
                    <a:pt x="429323" y="902105"/>
                  </a:cubicBezTo>
                  <a:cubicBezTo>
                    <a:pt x="419329" y="926223"/>
                    <a:pt x="403827" y="947666"/>
                    <a:pt x="384076" y="964722"/>
                  </a:cubicBezTo>
                  <a:cubicBezTo>
                    <a:pt x="364226" y="982073"/>
                    <a:pt x="342488" y="996434"/>
                    <a:pt x="317189" y="1005031"/>
                  </a:cubicBezTo>
                  <a:cubicBezTo>
                    <a:pt x="301353" y="1010382"/>
                    <a:pt x="298323" y="1020769"/>
                    <a:pt x="306428" y="1036035"/>
                  </a:cubicBezTo>
                  <a:cubicBezTo>
                    <a:pt x="307353" y="1037747"/>
                    <a:pt x="308396" y="1039439"/>
                    <a:pt x="307451" y="1041504"/>
                  </a:cubicBezTo>
                  <a:cubicBezTo>
                    <a:pt x="305759" y="1041327"/>
                    <a:pt x="304166" y="1040599"/>
                    <a:pt x="302946" y="1039419"/>
                  </a:cubicBezTo>
                  <a:cubicBezTo>
                    <a:pt x="299582" y="1036999"/>
                    <a:pt x="295923" y="1037039"/>
                    <a:pt x="291890" y="1037452"/>
                  </a:cubicBezTo>
                  <a:cubicBezTo>
                    <a:pt x="284828" y="1038376"/>
                    <a:pt x="278415" y="1042645"/>
                    <a:pt x="270939" y="1041386"/>
                  </a:cubicBezTo>
                  <a:cubicBezTo>
                    <a:pt x="269070" y="1041071"/>
                    <a:pt x="267004" y="1041563"/>
                    <a:pt x="265293" y="1040462"/>
                  </a:cubicBezTo>
                  <a:cubicBezTo>
                    <a:pt x="260571" y="1037235"/>
                    <a:pt x="254296" y="1037392"/>
                    <a:pt x="249771" y="1040894"/>
                  </a:cubicBezTo>
                  <a:cubicBezTo>
                    <a:pt x="249103" y="1041150"/>
                    <a:pt x="248394" y="1041327"/>
                    <a:pt x="247667" y="1041366"/>
                  </a:cubicBezTo>
                  <a:lnTo>
                    <a:pt x="243259" y="1041189"/>
                  </a:lnTo>
                  <a:cubicBezTo>
                    <a:pt x="242020" y="1040068"/>
                    <a:pt x="240152" y="1041189"/>
                    <a:pt x="238932" y="1039911"/>
                  </a:cubicBezTo>
                  <a:lnTo>
                    <a:pt x="238932" y="1039911"/>
                  </a:lnTo>
                  <a:cubicBezTo>
                    <a:pt x="235096" y="1035406"/>
                    <a:pt x="230059" y="1040776"/>
                    <a:pt x="225850" y="1038711"/>
                  </a:cubicBezTo>
                  <a:close/>
                </a:path>
              </a:pathLst>
            </a:custGeom>
            <a:solidFill>
              <a:srgbClr val="020202"/>
            </a:solidFill>
            <a:ln w="1956" cap="flat">
              <a:noFill/>
              <a:prstDash val="solid"/>
              <a:miter/>
            </a:ln>
          </p:spPr>
          <p:txBody>
            <a:bodyPr rtlCol="0" anchor="ctr"/>
            <a:lstStyle/>
            <a:p>
              <a:endParaRPr lang="es-CO"/>
            </a:p>
          </p:txBody>
        </p:sp>
        <p:sp>
          <p:nvSpPr>
            <p:cNvPr id="817" name="Freeform: Shape 816">
              <a:extLst>
                <a:ext uri="{FF2B5EF4-FFF2-40B4-BE49-F238E27FC236}">
                  <a16:creationId xmlns:a16="http://schemas.microsoft.com/office/drawing/2014/main" id="{5CB4F8EB-C9A3-7D34-C79A-237113ED555F}"/>
                </a:ext>
              </a:extLst>
            </p:cNvPr>
            <p:cNvSpPr/>
            <p:nvPr/>
          </p:nvSpPr>
          <p:spPr>
            <a:xfrm>
              <a:off x="12840507" y="1451064"/>
              <a:ext cx="328196" cy="434389"/>
            </a:xfrm>
            <a:custGeom>
              <a:avLst/>
              <a:gdLst>
                <a:gd name="connsiteX0" fmla="*/ 224380 w 328196"/>
                <a:gd name="connsiteY0" fmla="*/ 88999 h 434389"/>
                <a:gd name="connsiteX1" fmla="*/ 218478 w 328196"/>
                <a:gd name="connsiteY1" fmla="*/ 87032 h 434389"/>
                <a:gd name="connsiteX2" fmla="*/ 197920 w 328196"/>
                <a:gd name="connsiteY2" fmla="*/ 87228 h 434389"/>
                <a:gd name="connsiteX3" fmla="*/ 193848 w 328196"/>
                <a:gd name="connsiteY3" fmla="*/ 87425 h 434389"/>
                <a:gd name="connsiteX4" fmla="*/ 185979 w 328196"/>
                <a:gd name="connsiteY4" fmla="*/ 86343 h 434389"/>
                <a:gd name="connsiteX5" fmla="*/ 180648 w 328196"/>
                <a:gd name="connsiteY5" fmla="*/ 85300 h 434389"/>
                <a:gd name="connsiteX6" fmla="*/ 173349 w 328196"/>
                <a:gd name="connsiteY6" fmla="*/ 81602 h 434389"/>
                <a:gd name="connsiteX7" fmla="*/ 145808 w 328196"/>
                <a:gd name="connsiteY7" fmla="*/ 83176 h 434389"/>
                <a:gd name="connsiteX8" fmla="*/ 135558 w 328196"/>
                <a:gd name="connsiteY8" fmla="*/ 94232 h 434389"/>
                <a:gd name="connsiteX9" fmla="*/ 133985 w 328196"/>
                <a:gd name="connsiteY9" fmla="*/ 107157 h 434389"/>
                <a:gd name="connsiteX10" fmla="*/ 133985 w 328196"/>
                <a:gd name="connsiteY10" fmla="*/ 112212 h 434389"/>
                <a:gd name="connsiteX11" fmla="*/ 135263 w 328196"/>
                <a:gd name="connsiteY11" fmla="*/ 131491 h 434389"/>
                <a:gd name="connsiteX12" fmla="*/ 136778 w 328196"/>
                <a:gd name="connsiteY12" fmla="*/ 139951 h 434389"/>
                <a:gd name="connsiteX13" fmla="*/ 137466 w 328196"/>
                <a:gd name="connsiteY13" fmla="*/ 147623 h 434389"/>
                <a:gd name="connsiteX14" fmla="*/ 138549 w 328196"/>
                <a:gd name="connsiteY14" fmla="*/ 163951 h 434389"/>
                <a:gd name="connsiteX15" fmla="*/ 139119 w 328196"/>
                <a:gd name="connsiteY15" fmla="*/ 173158 h 434389"/>
                <a:gd name="connsiteX16" fmla="*/ 140319 w 328196"/>
                <a:gd name="connsiteY16" fmla="*/ 192299 h 434389"/>
                <a:gd name="connsiteX17" fmla="*/ 140516 w 328196"/>
                <a:gd name="connsiteY17" fmla="*/ 199381 h 434389"/>
                <a:gd name="connsiteX18" fmla="*/ 140516 w 328196"/>
                <a:gd name="connsiteY18" fmla="*/ 222005 h 434389"/>
                <a:gd name="connsiteX19" fmla="*/ 139886 w 328196"/>
                <a:gd name="connsiteY19" fmla="*/ 228280 h 434389"/>
                <a:gd name="connsiteX20" fmla="*/ 138686 w 328196"/>
                <a:gd name="connsiteY20" fmla="*/ 249920 h 434389"/>
                <a:gd name="connsiteX21" fmla="*/ 137644 w 328196"/>
                <a:gd name="connsiteY21" fmla="*/ 257435 h 434389"/>
                <a:gd name="connsiteX22" fmla="*/ 133827 w 328196"/>
                <a:gd name="connsiteY22" fmla="*/ 278917 h 434389"/>
                <a:gd name="connsiteX23" fmla="*/ 130640 w 328196"/>
                <a:gd name="connsiteY23" fmla="*/ 292531 h 434389"/>
                <a:gd name="connsiteX24" fmla="*/ 126706 w 328196"/>
                <a:gd name="connsiteY24" fmla="*/ 308269 h 434389"/>
                <a:gd name="connsiteX25" fmla="*/ 123027 w 328196"/>
                <a:gd name="connsiteY25" fmla="*/ 320249 h 434389"/>
                <a:gd name="connsiteX26" fmla="*/ 116318 w 328196"/>
                <a:gd name="connsiteY26" fmla="*/ 339430 h 434389"/>
                <a:gd name="connsiteX27" fmla="*/ 113033 w 328196"/>
                <a:gd name="connsiteY27" fmla="*/ 347811 h 434389"/>
                <a:gd name="connsiteX28" fmla="*/ 105538 w 328196"/>
                <a:gd name="connsiteY28" fmla="*/ 356644 h 434389"/>
                <a:gd name="connsiteX29" fmla="*/ 101722 w 328196"/>
                <a:gd name="connsiteY29" fmla="*/ 366480 h 434389"/>
                <a:gd name="connsiteX30" fmla="*/ 96370 w 328196"/>
                <a:gd name="connsiteY30" fmla="*/ 377693 h 434389"/>
                <a:gd name="connsiteX31" fmla="*/ 87597 w 328196"/>
                <a:gd name="connsiteY31" fmla="*/ 385287 h 434389"/>
                <a:gd name="connsiteX32" fmla="*/ 83229 w 328196"/>
                <a:gd name="connsiteY32" fmla="*/ 394258 h 434389"/>
                <a:gd name="connsiteX33" fmla="*/ 75360 w 328196"/>
                <a:gd name="connsiteY33" fmla="*/ 404724 h 434389"/>
                <a:gd name="connsiteX34" fmla="*/ 62199 w 328196"/>
                <a:gd name="connsiteY34" fmla="*/ 419498 h 434389"/>
                <a:gd name="connsiteX35" fmla="*/ 60645 w 328196"/>
                <a:gd name="connsiteY35" fmla="*/ 421898 h 434389"/>
                <a:gd name="connsiteX36" fmla="*/ 42035 w 328196"/>
                <a:gd name="connsiteY36" fmla="*/ 434075 h 434389"/>
                <a:gd name="connsiteX37" fmla="*/ 27851 w 328196"/>
                <a:gd name="connsiteY37" fmla="*/ 395438 h 434389"/>
                <a:gd name="connsiteX38" fmla="*/ 4638 w 328196"/>
                <a:gd name="connsiteY38" fmla="*/ 377438 h 434389"/>
                <a:gd name="connsiteX39" fmla="*/ 3595 w 328196"/>
                <a:gd name="connsiteY39" fmla="*/ 362959 h 434389"/>
                <a:gd name="connsiteX40" fmla="*/ 19647 w 328196"/>
                <a:gd name="connsiteY40" fmla="*/ 349404 h 434389"/>
                <a:gd name="connsiteX41" fmla="*/ 24703 w 328196"/>
                <a:gd name="connsiteY41" fmla="*/ 340021 h 434389"/>
                <a:gd name="connsiteX42" fmla="*/ 32828 w 328196"/>
                <a:gd name="connsiteY42" fmla="*/ 321646 h 434389"/>
                <a:gd name="connsiteX43" fmla="*/ 58403 w 328196"/>
                <a:gd name="connsiteY43" fmla="*/ 280334 h 434389"/>
                <a:gd name="connsiteX44" fmla="*/ 62337 w 328196"/>
                <a:gd name="connsiteY44" fmla="*/ 263632 h 434389"/>
                <a:gd name="connsiteX45" fmla="*/ 63183 w 328196"/>
                <a:gd name="connsiteY45" fmla="*/ 257199 h 434389"/>
                <a:gd name="connsiteX46" fmla="*/ 73609 w 328196"/>
                <a:gd name="connsiteY46" fmla="*/ 201093 h 434389"/>
                <a:gd name="connsiteX47" fmla="*/ 78724 w 328196"/>
                <a:gd name="connsiteY47" fmla="*/ 160233 h 434389"/>
                <a:gd name="connsiteX48" fmla="*/ 79747 w 328196"/>
                <a:gd name="connsiteY48" fmla="*/ 137078 h 434389"/>
                <a:gd name="connsiteX49" fmla="*/ 81577 w 328196"/>
                <a:gd name="connsiteY49" fmla="*/ 77569 h 434389"/>
                <a:gd name="connsiteX50" fmla="*/ 92456 w 328196"/>
                <a:gd name="connsiteY50" fmla="*/ 28388 h 434389"/>
                <a:gd name="connsiteX51" fmla="*/ 126470 w 328196"/>
                <a:gd name="connsiteY51" fmla="*/ 2656 h 434389"/>
                <a:gd name="connsiteX52" fmla="*/ 145060 w 328196"/>
                <a:gd name="connsiteY52" fmla="*/ 59 h 434389"/>
                <a:gd name="connsiteX53" fmla="*/ 162155 w 328196"/>
                <a:gd name="connsiteY53" fmla="*/ 2321 h 434389"/>
                <a:gd name="connsiteX54" fmla="*/ 174805 w 328196"/>
                <a:gd name="connsiteY54" fmla="*/ 5410 h 434389"/>
                <a:gd name="connsiteX55" fmla="*/ 184641 w 328196"/>
                <a:gd name="connsiteY55" fmla="*/ 4230 h 434389"/>
                <a:gd name="connsiteX56" fmla="*/ 190917 w 328196"/>
                <a:gd name="connsiteY56" fmla="*/ 3069 h 434389"/>
                <a:gd name="connsiteX57" fmla="*/ 223495 w 328196"/>
                <a:gd name="connsiteY57" fmla="*/ 9463 h 434389"/>
                <a:gd name="connsiteX58" fmla="*/ 266322 w 328196"/>
                <a:gd name="connsiteY58" fmla="*/ 16053 h 434389"/>
                <a:gd name="connsiteX59" fmla="*/ 315660 w 328196"/>
                <a:gd name="connsiteY59" fmla="*/ 17312 h 434389"/>
                <a:gd name="connsiteX60" fmla="*/ 321562 w 328196"/>
                <a:gd name="connsiteY60" fmla="*/ 17312 h 434389"/>
                <a:gd name="connsiteX61" fmla="*/ 325143 w 328196"/>
                <a:gd name="connsiteY61" fmla="*/ 25063 h 434389"/>
                <a:gd name="connsiteX62" fmla="*/ 300375 w 328196"/>
                <a:gd name="connsiteY62" fmla="*/ 35076 h 434389"/>
                <a:gd name="connsiteX63" fmla="*/ 249344 w 328196"/>
                <a:gd name="connsiteY63" fmla="*/ 44755 h 434389"/>
                <a:gd name="connsiteX64" fmla="*/ 225521 w 328196"/>
                <a:gd name="connsiteY64" fmla="*/ 81582 h 434389"/>
                <a:gd name="connsiteX65" fmla="*/ 224380 w 328196"/>
                <a:gd name="connsiteY65" fmla="*/ 88999 h 43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328196" h="434389">
                  <a:moveTo>
                    <a:pt x="224380" y="88999"/>
                  </a:moveTo>
                  <a:cubicBezTo>
                    <a:pt x="222413" y="88743"/>
                    <a:pt x="220445" y="89314"/>
                    <a:pt x="218478" y="87032"/>
                  </a:cubicBezTo>
                  <a:cubicBezTo>
                    <a:pt x="213501" y="81130"/>
                    <a:pt x="203212" y="81346"/>
                    <a:pt x="197920" y="87228"/>
                  </a:cubicBezTo>
                  <a:cubicBezTo>
                    <a:pt x="196386" y="88959"/>
                    <a:pt x="195166" y="89195"/>
                    <a:pt x="193848" y="87425"/>
                  </a:cubicBezTo>
                  <a:cubicBezTo>
                    <a:pt x="191527" y="84356"/>
                    <a:pt x="189186" y="83490"/>
                    <a:pt x="185979" y="86343"/>
                  </a:cubicBezTo>
                  <a:cubicBezTo>
                    <a:pt x="184110" y="87936"/>
                    <a:pt x="181926" y="88055"/>
                    <a:pt x="180648" y="85300"/>
                  </a:cubicBezTo>
                  <a:cubicBezTo>
                    <a:pt x="179172" y="82153"/>
                    <a:pt x="176359" y="81799"/>
                    <a:pt x="173349" y="81602"/>
                  </a:cubicBezTo>
                  <a:cubicBezTo>
                    <a:pt x="164142" y="81386"/>
                    <a:pt x="154936" y="81917"/>
                    <a:pt x="145808" y="83176"/>
                  </a:cubicBezTo>
                  <a:cubicBezTo>
                    <a:pt x="142188" y="83530"/>
                    <a:pt x="135755" y="90317"/>
                    <a:pt x="135558" y="94232"/>
                  </a:cubicBezTo>
                  <a:cubicBezTo>
                    <a:pt x="135342" y="98579"/>
                    <a:pt x="134830" y="102888"/>
                    <a:pt x="133985" y="107157"/>
                  </a:cubicBezTo>
                  <a:cubicBezTo>
                    <a:pt x="133493" y="108809"/>
                    <a:pt x="133493" y="110560"/>
                    <a:pt x="133985" y="112212"/>
                  </a:cubicBezTo>
                  <a:cubicBezTo>
                    <a:pt x="136719" y="118527"/>
                    <a:pt x="134909" y="125059"/>
                    <a:pt x="135263" y="131491"/>
                  </a:cubicBezTo>
                  <a:cubicBezTo>
                    <a:pt x="135440" y="134383"/>
                    <a:pt x="135263" y="137393"/>
                    <a:pt x="136778" y="139951"/>
                  </a:cubicBezTo>
                  <a:cubicBezTo>
                    <a:pt x="138037" y="142311"/>
                    <a:pt x="138293" y="145085"/>
                    <a:pt x="137466" y="147623"/>
                  </a:cubicBezTo>
                  <a:cubicBezTo>
                    <a:pt x="136266" y="153072"/>
                    <a:pt x="135834" y="158659"/>
                    <a:pt x="138549" y="163951"/>
                  </a:cubicBezTo>
                  <a:cubicBezTo>
                    <a:pt x="139827" y="166863"/>
                    <a:pt x="140024" y="170109"/>
                    <a:pt x="139119" y="173158"/>
                  </a:cubicBezTo>
                  <a:cubicBezTo>
                    <a:pt x="137801" y="179610"/>
                    <a:pt x="137152" y="186083"/>
                    <a:pt x="140319" y="192299"/>
                  </a:cubicBezTo>
                  <a:cubicBezTo>
                    <a:pt x="141381" y="194522"/>
                    <a:pt x="141440" y="197099"/>
                    <a:pt x="140516" y="199381"/>
                  </a:cubicBezTo>
                  <a:cubicBezTo>
                    <a:pt x="137939" y="206916"/>
                    <a:pt x="137014" y="214451"/>
                    <a:pt x="140516" y="222005"/>
                  </a:cubicBezTo>
                  <a:cubicBezTo>
                    <a:pt x="141283" y="224090"/>
                    <a:pt x="141047" y="226392"/>
                    <a:pt x="139886" y="228280"/>
                  </a:cubicBezTo>
                  <a:cubicBezTo>
                    <a:pt x="136778" y="235343"/>
                    <a:pt x="135106" y="242602"/>
                    <a:pt x="138686" y="249920"/>
                  </a:cubicBezTo>
                  <a:cubicBezTo>
                    <a:pt x="140083" y="252812"/>
                    <a:pt x="139021" y="255153"/>
                    <a:pt x="137644" y="257435"/>
                  </a:cubicBezTo>
                  <a:cubicBezTo>
                    <a:pt x="133611" y="263829"/>
                    <a:pt x="132234" y="271540"/>
                    <a:pt x="133827" y="278917"/>
                  </a:cubicBezTo>
                  <a:cubicBezTo>
                    <a:pt x="134850" y="283698"/>
                    <a:pt x="133670" y="288695"/>
                    <a:pt x="130640" y="292531"/>
                  </a:cubicBezTo>
                  <a:cubicBezTo>
                    <a:pt x="127276" y="297036"/>
                    <a:pt x="125860" y="302702"/>
                    <a:pt x="126706" y="308269"/>
                  </a:cubicBezTo>
                  <a:cubicBezTo>
                    <a:pt x="127473" y="312617"/>
                    <a:pt x="126096" y="317082"/>
                    <a:pt x="123027" y="320249"/>
                  </a:cubicBezTo>
                  <a:cubicBezTo>
                    <a:pt x="118089" y="325738"/>
                    <a:pt x="115158" y="331856"/>
                    <a:pt x="116318" y="339430"/>
                  </a:cubicBezTo>
                  <a:cubicBezTo>
                    <a:pt x="116889" y="342617"/>
                    <a:pt x="115610" y="345863"/>
                    <a:pt x="113033" y="347811"/>
                  </a:cubicBezTo>
                  <a:cubicBezTo>
                    <a:pt x="110259" y="350506"/>
                    <a:pt x="107741" y="353476"/>
                    <a:pt x="105538" y="356644"/>
                  </a:cubicBezTo>
                  <a:cubicBezTo>
                    <a:pt x="103020" y="359300"/>
                    <a:pt x="101662" y="362821"/>
                    <a:pt x="101722" y="366480"/>
                  </a:cubicBezTo>
                  <a:cubicBezTo>
                    <a:pt x="102095" y="370906"/>
                    <a:pt x="100049" y="375195"/>
                    <a:pt x="96370" y="377693"/>
                  </a:cubicBezTo>
                  <a:cubicBezTo>
                    <a:pt x="93243" y="379936"/>
                    <a:pt x="90941" y="383143"/>
                    <a:pt x="87597" y="385287"/>
                  </a:cubicBezTo>
                  <a:cubicBezTo>
                    <a:pt x="84252" y="387431"/>
                    <a:pt x="84174" y="391090"/>
                    <a:pt x="83229" y="394258"/>
                  </a:cubicBezTo>
                  <a:cubicBezTo>
                    <a:pt x="82226" y="398704"/>
                    <a:pt x="79354" y="402520"/>
                    <a:pt x="75360" y="404724"/>
                  </a:cubicBezTo>
                  <a:cubicBezTo>
                    <a:pt x="69459" y="408009"/>
                    <a:pt x="63989" y="412258"/>
                    <a:pt x="62199" y="419498"/>
                  </a:cubicBezTo>
                  <a:cubicBezTo>
                    <a:pt x="61963" y="420442"/>
                    <a:pt x="61413" y="421288"/>
                    <a:pt x="60645" y="421898"/>
                  </a:cubicBezTo>
                  <a:cubicBezTo>
                    <a:pt x="54645" y="426285"/>
                    <a:pt x="49471" y="431931"/>
                    <a:pt x="42035" y="434075"/>
                  </a:cubicBezTo>
                  <a:cubicBezTo>
                    <a:pt x="41051" y="419832"/>
                    <a:pt x="37648" y="406770"/>
                    <a:pt x="27851" y="395438"/>
                  </a:cubicBezTo>
                  <a:cubicBezTo>
                    <a:pt x="21418" y="387923"/>
                    <a:pt x="13510" y="381805"/>
                    <a:pt x="4638" y="377438"/>
                  </a:cubicBezTo>
                  <a:cubicBezTo>
                    <a:pt x="-3330" y="373503"/>
                    <a:pt x="-3664" y="368408"/>
                    <a:pt x="3595" y="362959"/>
                  </a:cubicBezTo>
                  <a:cubicBezTo>
                    <a:pt x="9300" y="358886"/>
                    <a:pt x="14671" y="354342"/>
                    <a:pt x="19647" y="349404"/>
                  </a:cubicBezTo>
                  <a:cubicBezTo>
                    <a:pt x="22303" y="346906"/>
                    <a:pt x="24074" y="343620"/>
                    <a:pt x="24703" y="340021"/>
                  </a:cubicBezTo>
                  <a:cubicBezTo>
                    <a:pt x="25903" y="333332"/>
                    <a:pt x="28697" y="327037"/>
                    <a:pt x="32828" y="321646"/>
                  </a:cubicBezTo>
                  <a:cubicBezTo>
                    <a:pt x="42409" y="308564"/>
                    <a:pt x="50947" y="294734"/>
                    <a:pt x="58403" y="280334"/>
                  </a:cubicBezTo>
                  <a:cubicBezTo>
                    <a:pt x="61255" y="275239"/>
                    <a:pt x="62613" y="269455"/>
                    <a:pt x="62337" y="263632"/>
                  </a:cubicBezTo>
                  <a:cubicBezTo>
                    <a:pt x="62239" y="261448"/>
                    <a:pt x="62534" y="259284"/>
                    <a:pt x="63183" y="257199"/>
                  </a:cubicBezTo>
                  <a:cubicBezTo>
                    <a:pt x="67786" y="238727"/>
                    <a:pt x="71268" y="219998"/>
                    <a:pt x="73609" y="201093"/>
                  </a:cubicBezTo>
                  <a:cubicBezTo>
                    <a:pt x="75577" y="187539"/>
                    <a:pt x="77800" y="173984"/>
                    <a:pt x="78724" y="160233"/>
                  </a:cubicBezTo>
                  <a:cubicBezTo>
                    <a:pt x="79236" y="152502"/>
                    <a:pt x="79806" y="144790"/>
                    <a:pt x="79747" y="137078"/>
                  </a:cubicBezTo>
                  <a:cubicBezTo>
                    <a:pt x="79570" y="117229"/>
                    <a:pt x="81282" y="97419"/>
                    <a:pt x="81577" y="77569"/>
                  </a:cubicBezTo>
                  <a:cubicBezTo>
                    <a:pt x="81833" y="60690"/>
                    <a:pt x="86436" y="44126"/>
                    <a:pt x="92456" y="28388"/>
                  </a:cubicBezTo>
                  <a:cubicBezTo>
                    <a:pt x="98476" y="12650"/>
                    <a:pt x="110535" y="5390"/>
                    <a:pt x="126470" y="2656"/>
                  </a:cubicBezTo>
                  <a:cubicBezTo>
                    <a:pt x="132647" y="1594"/>
                    <a:pt x="138903" y="1377"/>
                    <a:pt x="145060" y="59"/>
                  </a:cubicBezTo>
                  <a:cubicBezTo>
                    <a:pt x="150804" y="-1180"/>
                    <a:pt x="156529" y="944"/>
                    <a:pt x="162155" y="2321"/>
                  </a:cubicBezTo>
                  <a:cubicBezTo>
                    <a:pt x="166366" y="3364"/>
                    <a:pt x="170536" y="4604"/>
                    <a:pt x="174805" y="5410"/>
                  </a:cubicBezTo>
                  <a:cubicBezTo>
                    <a:pt x="178110" y="6217"/>
                    <a:pt x="181612" y="5804"/>
                    <a:pt x="184641" y="4230"/>
                  </a:cubicBezTo>
                  <a:cubicBezTo>
                    <a:pt x="186471" y="2971"/>
                    <a:pt x="188753" y="2558"/>
                    <a:pt x="190917" y="3069"/>
                  </a:cubicBezTo>
                  <a:cubicBezTo>
                    <a:pt x="201638" y="5804"/>
                    <a:pt x="212517" y="7948"/>
                    <a:pt x="223495" y="9463"/>
                  </a:cubicBezTo>
                  <a:cubicBezTo>
                    <a:pt x="237718" y="11902"/>
                    <a:pt x="251980" y="14164"/>
                    <a:pt x="266322" y="16053"/>
                  </a:cubicBezTo>
                  <a:cubicBezTo>
                    <a:pt x="282788" y="18217"/>
                    <a:pt x="299234" y="16663"/>
                    <a:pt x="315660" y="17312"/>
                  </a:cubicBezTo>
                  <a:cubicBezTo>
                    <a:pt x="317628" y="17312"/>
                    <a:pt x="319595" y="17155"/>
                    <a:pt x="321562" y="17312"/>
                  </a:cubicBezTo>
                  <a:cubicBezTo>
                    <a:pt x="326697" y="17922"/>
                    <a:pt x="327916" y="20696"/>
                    <a:pt x="325143" y="25063"/>
                  </a:cubicBezTo>
                  <a:cubicBezTo>
                    <a:pt x="319142" y="34545"/>
                    <a:pt x="311667" y="37673"/>
                    <a:pt x="300375" y="35076"/>
                  </a:cubicBezTo>
                  <a:cubicBezTo>
                    <a:pt x="281922" y="30847"/>
                    <a:pt x="264748" y="33542"/>
                    <a:pt x="249344" y="44755"/>
                  </a:cubicBezTo>
                  <a:cubicBezTo>
                    <a:pt x="236813" y="53372"/>
                    <a:pt x="228236" y="66631"/>
                    <a:pt x="225521" y="81582"/>
                  </a:cubicBezTo>
                  <a:cubicBezTo>
                    <a:pt x="225383" y="84277"/>
                    <a:pt x="224026" y="86481"/>
                    <a:pt x="224380" y="88999"/>
                  </a:cubicBezTo>
                  <a:close/>
                </a:path>
              </a:pathLst>
            </a:custGeom>
            <a:solidFill>
              <a:srgbClr val="020202"/>
            </a:solidFill>
            <a:ln w="1956" cap="flat">
              <a:noFill/>
              <a:prstDash val="solid"/>
              <a:miter/>
            </a:ln>
          </p:spPr>
          <p:txBody>
            <a:bodyPr rtlCol="0" anchor="ctr"/>
            <a:lstStyle/>
            <a:p>
              <a:endParaRPr lang="es-CO"/>
            </a:p>
          </p:txBody>
        </p:sp>
        <p:sp>
          <p:nvSpPr>
            <p:cNvPr id="818" name="Freeform: Shape 817">
              <a:extLst>
                <a:ext uri="{FF2B5EF4-FFF2-40B4-BE49-F238E27FC236}">
                  <a16:creationId xmlns:a16="http://schemas.microsoft.com/office/drawing/2014/main" id="{1DA0002C-A8ED-9BA9-FEBA-FCD6C7F7F21A}"/>
                </a:ext>
              </a:extLst>
            </p:cNvPr>
            <p:cNvSpPr/>
            <p:nvPr/>
          </p:nvSpPr>
          <p:spPr>
            <a:xfrm>
              <a:off x="12260489" y="564471"/>
              <a:ext cx="174760" cy="184911"/>
            </a:xfrm>
            <a:custGeom>
              <a:avLst/>
              <a:gdLst>
                <a:gd name="connsiteX0" fmla="*/ 158942 w 174760"/>
                <a:gd name="connsiteY0" fmla="*/ 166794 h 184911"/>
                <a:gd name="connsiteX1" fmla="*/ 155165 w 174760"/>
                <a:gd name="connsiteY1" fmla="*/ 174821 h 184911"/>
                <a:gd name="connsiteX2" fmla="*/ 146607 w 174760"/>
                <a:gd name="connsiteY2" fmla="*/ 175962 h 184911"/>
                <a:gd name="connsiteX3" fmla="*/ 98862 w 174760"/>
                <a:gd name="connsiteY3" fmla="*/ 184027 h 184911"/>
                <a:gd name="connsiteX4" fmla="*/ 60717 w 174760"/>
                <a:gd name="connsiteY4" fmla="*/ 180939 h 184911"/>
                <a:gd name="connsiteX5" fmla="*/ 38113 w 174760"/>
                <a:gd name="connsiteY5" fmla="*/ 175962 h 184911"/>
                <a:gd name="connsiteX6" fmla="*/ 30677 w 174760"/>
                <a:gd name="connsiteY6" fmla="*/ 168506 h 184911"/>
                <a:gd name="connsiteX7" fmla="*/ 26349 w 174760"/>
                <a:gd name="connsiteY7" fmla="*/ 160302 h 184911"/>
                <a:gd name="connsiteX8" fmla="*/ 11516 w 174760"/>
                <a:gd name="connsiteY8" fmla="*/ 159142 h 184911"/>
                <a:gd name="connsiteX9" fmla="*/ 7581 w 174760"/>
                <a:gd name="connsiteY9" fmla="*/ 163411 h 184911"/>
                <a:gd name="connsiteX10" fmla="*/ 3194 w 174760"/>
                <a:gd name="connsiteY10" fmla="*/ 166499 h 184911"/>
                <a:gd name="connsiteX11" fmla="*/ -1311 w 174760"/>
                <a:gd name="connsiteY11" fmla="*/ 161443 h 184911"/>
                <a:gd name="connsiteX12" fmla="*/ -1606 w 174760"/>
                <a:gd name="connsiteY12" fmla="*/ 157824 h 184911"/>
                <a:gd name="connsiteX13" fmla="*/ 4591 w 174760"/>
                <a:gd name="connsiteY13" fmla="*/ 102937 h 184911"/>
                <a:gd name="connsiteX14" fmla="*/ 28749 w 174760"/>
                <a:gd name="connsiteY14" fmla="*/ 35460 h 184911"/>
                <a:gd name="connsiteX15" fmla="*/ 76298 w 174760"/>
                <a:gd name="connsiteY15" fmla="*/ 2568 h 184911"/>
                <a:gd name="connsiteX16" fmla="*/ 153021 w 174760"/>
                <a:gd name="connsiteY16" fmla="*/ 2115 h 184911"/>
                <a:gd name="connsiteX17" fmla="*/ 159375 w 174760"/>
                <a:gd name="connsiteY17" fmla="*/ 3591 h 184911"/>
                <a:gd name="connsiteX18" fmla="*/ 172536 w 174760"/>
                <a:gd name="connsiteY18" fmla="*/ 25880 h 184911"/>
                <a:gd name="connsiteX19" fmla="*/ 169821 w 174760"/>
                <a:gd name="connsiteY19" fmla="*/ 39395 h 184911"/>
                <a:gd name="connsiteX20" fmla="*/ 163919 w 174760"/>
                <a:gd name="connsiteY20" fmla="*/ 93573 h 184911"/>
                <a:gd name="connsiteX21" fmla="*/ 162149 w 174760"/>
                <a:gd name="connsiteY21" fmla="*/ 125502 h 184911"/>
                <a:gd name="connsiteX22" fmla="*/ 158942 w 174760"/>
                <a:gd name="connsiteY22" fmla="*/ 166794 h 184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760" h="184911">
                  <a:moveTo>
                    <a:pt x="158942" y="166794"/>
                  </a:moveTo>
                  <a:cubicBezTo>
                    <a:pt x="155991" y="168761"/>
                    <a:pt x="158942" y="173601"/>
                    <a:pt x="155165" y="174821"/>
                  </a:cubicBezTo>
                  <a:cubicBezTo>
                    <a:pt x="152352" y="175403"/>
                    <a:pt x="149480" y="175785"/>
                    <a:pt x="146607" y="175962"/>
                  </a:cubicBezTo>
                  <a:cubicBezTo>
                    <a:pt x="130692" y="178676"/>
                    <a:pt x="114856" y="182001"/>
                    <a:pt x="98862" y="184027"/>
                  </a:cubicBezTo>
                  <a:cubicBezTo>
                    <a:pt x="86095" y="185660"/>
                    <a:pt x="73288" y="183516"/>
                    <a:pt x="60717" y="180939"/>
                  </a:cubicBezTo>
                  <a:cubicBezTo>
                    <a:pt x="53163" y="179385"/>
                    <a:pt x="45727" y="177201"/>
                    <a:pt x="38113" y="175962"/>
                  </a:cubicBezTo>
                  <a:cubicBezTo>
                    <a:pt x="34100" y="175745"/>
                    <a:pt x="30874" y="172527"/>
                    <a:pt x="30677" y="168506"/>
                  </a:cubicBezTo>
                  <a:cubicBezTo>
                    <a:pt x="30165" y="165370"/>
                    <a:pt x="28651" y="162488"/>
                    <a:pt x="26349" y="160302"/>
                  </a:cubicBezTo>
                  <a:cubicBezTo>
                    <a:pt x="21883" y="155699"/>
                    <a:pt x="16513" y="155187"/>
                    <a:pt x="11516" y="159142"/>
                  </a:cubicBezTo>
                  <a:cubicBezTo>
                    <a:pt x="10001" y="160367"/>
                    <a:pt x="8683" y="161805"/>
                    <a:pt x="7581" y="163411"/>
                  </a:cubicBezTo>
                  <a:cubicBezTo>
                    <a:pt x="6441" y="165024"/>
                    <a:pt x="5614" y="167011"/>
                    <a:pt x="3194" y="166499"/>
                  </a:cubicBezTo>
                  <a:cubicBezTo>
                    <a:pt x="716" y="166051"/>
                    <a:pt x="-1153" y="163965"/>
                    <a:pt x="-1311" y="161443"/>
                  </a:cubicBezTo>
                  <a:cubicBezTo>
                    <a:pt x="-1468" y="160243"/>
                    <a:pt x="-1507" y="159043"/>
                    <a:pt x="-1606" y="157824"/>
                  </a:cubicBezTo>
                  <a:cubicBezTo>
                    <a:pt x="362" y="139508"/>
                    <a:pt x="1345" y="121016"/>
                    <a:pt x="4591" y="102937"/>
                  </a:cubicBezTo>
                  <a:cubicBezTo>
                    <a:pt x="8624" y="79202"/>
                    <a:pt x="16808" y="56362"/>
                    <a:pt x="28749" y="35460"/>
                  </a:cubicBezTo>
                  <a:cubicBezTo>
                    <a:pt x="39353" y="17283"/>
                    <a:pt x="55681" y="6817"/>
                    <a:pt x="76298" y="2568"/>
                  </a:cubicBezTo>
                  <a:cubicBezTo>
                    <a:pt x="101872" y="-2724"/>
                    <a:pt x="127446" y="600"/>
                    <a:pt x="153021" y="2115"/>
                  </a:cubicBezTo>
                  <a:cubicBezTo>
                    <a:pt x="155185" y="2355"/>
                    <a:pt x="157329" y="2851"/>
                    <a:pt x="159375" y="3591"/>
                  </a:cubicBezTo>
                  <a:cubicBezTo>
                    <a:pt x="170510" y="7039"/>
                    <a:pt x="174897" y="14470"/>
                    <a:pt x="172536" y="25880"/>
                  </a:cubicBezTo>
                  <a:cubicBezTo>
                    <a:pt x="171611" y="30385"/>
                    <a:pt x="170687" y="34870"/>
                    <a:pt x="169821" y="39395"/>
                  </a:cubicBezTo>
                  <a:cubicBezTo>
                    <a:pt x="166378" y="57297"/>
                    <a:pt x="165886" y="75514"/>
                    <a:pt x="163919" y="93573"/>
                  </a:cubicBezTo>
                  <a:cubicBezTo>
                    <a:pt x="162837" y="104098"/>
                    <a:pt x="162227" y="114819"/>
                    <a:pt x="162149" y="125502"/>
                  </a:cubicBezTo>
                  <a:cubicBezTo>
                    <a:pt x="162011" y="139321"/>
                    <a:pt x="160949" y="153118"/>
                    <a:pt x="158942" y="166794"/>
                  </a:cubicBezTo>
                  <a:close/>
                </a:path>
              </a:pathLst>
            </a:custGeom>
            <a:solidFill>
              <a:srgbClr val="1125DA"/>
            </a:solidFill>
            <a:ln w="1956" cap="flat">
              <a:noFill/>
              <a:prstDash val="solid"/>
              <a:miter/>
            </a:ln>
          </p:spPr>
          <p:txBody>
            <a:bodyPr rtlCol="0" anchor="ctr"/>
            <a:lstStyle/>
            <a:p>
              <a:endParaRPr lang="es-CO"/>
            </a:p>
          </p:txBody>
        </p:sp>
        <p:sp>
          <p:nvSpPr>
            <p:cNvPr id="819" name="Freeform: Shape 818">
              <a:extLst>
                <a:ext uri="{FF2B5EF4-FFF2-40B4-BE49-F238E27FC236}">
                  <a16:creationId xmlns:a16="http://schemas.microsoft.com/office/drawing/2014/main" id="{44C459E0-50DB-4BAF-F787-66559231D082}"/>
                </a:ext>
              </a:extLst>
            </p:cNvPr>
            <p:cNvSpPr/>
            <p:nvPr/>
          </p:nvSpPr>
          <p:spPr>
            <a:xfrm>
              <a:off x="12522959" y="1145451"/>
              <a:ext cx="45404" cy="553821"/>
            </a:xfrm>
            <a:custGeom>
              <a:avLst/>
              <a:gdLst>
                <a:gd name="connsiteX0" fmla="*/ 1405 w 45404"/>
                <a:gd name="connsiteY0" fmla="*/ -315 h 553821"/>
                <a:gd name="connsiteX1" fmla="*/ 697 w 45404"/>
                <a:gd name="connsiteY1" fmla="*/ 39030 h 553821"/>
                <a:gd name="connsiteX2" fmla="*/ 2172 w 45404"/>
                <a:gd name="connsiteY2" fmla="*/ 76054 h 553821"/>
                <a:gd name="connsiteX3" fmla="*/ 2566 w 45404"/>
                <a:gd name="connsiteY3" fmla="*/ 78926 h 553821"/>
                <a:gd name="connsiteX4" fmla="*/ 4297 w 45404"/>
                <a:gd name="connsiteY4" fmla="*/ 120357 h 553821"/>
                <a:gd name="connsiteX5" fmla="*/ 6028 w 45404"/>
                <a:gd name="connsiteY5" fmla="*/ 180004 h 553821"/>
                <a:gd name="connsiteX6" fmla="*/ 10376 w 45404"/>
                <a:gd name="connsiteY6" fmla="*/ 254012 h 553821"/>
                <a:gd name="connsiteX7" fmla="*/ 14645 w 45404"/>
                <a:gd name="connsiteY7" fmla="*/ 309095 h 553821"/>
                <a:gd name="connsiteX8" fmla="*/ 24068 w 45404"/>
                <a:gd name="connsiteY8" fmla="*/ 381077 h 553821"/>
                <a:gd name="connsiteX9" fmla="*/ 32094 w 45404"/>
                <a:gd name="connsiteY9" fmla="*/ 434940 h 553821"/>
                <a:gd name="connsiteX10" fmla="*/ 35084 w 45404"/>
                <a:gd name="connsiteY10" fmla="*/ 473322 h 553821"/>
                <a:gd name="connsiteX11" fmla="*/ 38370 w 45404"/>
                <a:gd name="connsiteY11" fmla="*/ 505860 h 553821"/>
                <a:gd name="connsiteX12" fmla="*/ 39865 w 45404"/>
                <a:gd name="connsiteY12" fmla="*/ 523251 h 553821"/>
                <a:gd name="connsiteX13" fmla="*/ 43799 w 45404"/>
                <a:gd name="connsiteY13" fmla="*/ 553507 h 553821"/>
                <a:gd name="connsiteX14" fmla="*/ 40239 w 45404"/>
                <a:gd name="connsiteY14" fmla="*/ 539834 h 553821"/>
                <a:gd name="connsiteX15" fmla="*/ 37839 w 45404"/>
                <a:gd name="connsiteY15" fmla="*/ 517585 h 553821"/>
                <a:gd name="connsiteX16" fmla="*/ 36147 w 45404"/>
                <a:gd name="connsiteY16" fmla="*/ 502476 h 553821"/>
                <a:gd name="connsiteX17" fmla="*/ 31779 w 45404"/>
                <a:gd name="connsiteY17" fmla="*/ 454947 h 553821"/>
                <a:gd name="connsiteX18" fmla="*/ 25130 w 45404"/>
                <a:gd name="connsiteY18" fmla="*/ 411412 h 553821"/>
                <a:gd name="connsiteX19" fmla="*/ 20232 w 45404"/>
                <a:gd name="connsiteY19" fmla="*/ 377083 h 553821"/>
                <a:gd name="connsiteX20" fmla="*/ 16789 w 45404"/>
                <a:gd name="connsiteY20" fmla="*/ 354224 h 553821"/>
                <a:gd name="connsiteX21" fmla="*/ 13032 w 45404"/>
                <a:gd name="connsiteY21" fmla="*/ 321233 h 553821"/>
                <a:gd name="connsiteX22" fmla="*/ 11182 w 45404"/>
                <a:gd name="connsiteY22" fmla="*/ 305495 h 553821"/>
                <a:gd name="connsiteX23" fmla="*/ 8782 w 45404"/>
                <a:gd name="connsiteY23" fmla="*/ 281750 h 553821"/>
                <a:gd name="connsiteX24" fmla="*/ 8664 w 45404"/>
                <a:gd name="connsiteY24" fmla="*/ 280314 h 553821"/>
                <a:gd name="connsiteX25" fmla="*/ 6697 w 45404"/>
                <a:gd name="connsiteY25" fmla="*/ 244904 h 553821"/>
                <a:gd name="connsiteX26" fmla="*/ 4297 w 45404"/>
                <a:gd name="connsiteY26" fmla="*/ 211755 h 553821"/>
                <a:gd name="connsiteX27" fmla="*/ 4297 w 45404"/>
                <a:gd name="connsiteY27" fmla="*/ 210300 h 553821"/>
                <a:gd name="connsiteX28" fmla="*/ 2487 w 45404"/>
                <a:gd name="connsiteY28" fmla="*/ 173374 h 553821"/>
                <a:gd name="connsiteX29" fmla="*/ 1130 w 45404"/>
                <a:gd name="connsiteY29" fmla="*/ 108770 h 553821"/>
                <a:gd name="connsiteX30" fmla="*/ -1329 w 45404"/>
                <a:gd name="connsiteY30" fmla="*/ 42158 h 553821"/>
                <a:gd name="connsiteX31" fmla="*/ -90 w 45404"/>
                <a:gd name="connsiteY31" fmla="*/ 3738 h 553821"/>
                <a:gd name="connsiteX32" fmla="*/ 1405 w 45404"/>
                <a:gd name="connsiteY32" fmla="*/ -315 h 55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5404" h="553821">
                  <a:moveTo>
                    <a:pt x="1405" y="-315"/>
                  </a:moveTo>
                  <a:cubicBezTo>
                    <a:pt x="1287" y="12767"/>
                    <a:pt x="657" y="25889"/>
                    <a:pt x="697" y="39030"/>
                  </a:cubicBezTo>
                  <a:cubicBezTo>
                    <a:pt x="697" y="51326"/>
                    <a:pt x="480" y="63759"/>
                    <a:pt x="2172" y="76054"/>
                  </a:cubicBezTo>
                  <a:cubicBezTo>
                    <a:pt x="2389" y="77000"/>
                    <a:pt x="2507" y="77960"/>
                    <a:pt x="2566" y="78926"/>
                  </a:cubicBezTo>
                  <a:cubicBezTo>
                    <a:pt x="2251" y="92697"/>
                    <a:pt x="4749" y="106468"/>
                    <a:pt x="4297" y="120357"/>
                  </a:cubicBezTo>
                  <a:cubicBezTo>
                    <a:pt x="3648" y="140265"/>
                    <a:pt x="4966" y="160154"/>
                    <a:pt x="6028" y="180004"/>
                  </a:cubicBezTo>
                  <a:cubicBezTo>
                    <a:pt x="7346" y="204673"/>
                    <a:pt x="8999" y="229343"/>
                    <a:pt x="10376" y="254012"/>
                  </a:cubicBezTo>
                  <a:cubicBezTo>
                    <a:pt x="11418" y="272367"/>
                    <a:pt x="12835" y="290741"/>
                    <a:pt x="14645" y="309095"/>
                  </a:cubicBezTo>
                  <a:cubicBezTo>
                    <a:pt x="16986" y="333174"/>
                    <a:pt x="20133" y="357175"/>
                    <a:pt x="24068" y="381077"/>
                  </a:cubicBezTo>
                  <a:cubicBezTo>
                    <a:pt x="27058" y="398979"/>
                    <a:pt x="29222" y="417019"/>
                    <a:pt x="32094" y="434940"/>
                  </a:cubicBezTo>
                  <a:cubicBezTo>
                    <a:pt x="33806" y="447669"/>
                    <a:pt x="34789" y="460475"/>
                    <a:pt x="35084" y="473322"/>
                  </a:cubicBezTo>
                  <a:cubicBezTo>
                    <a:pt x="35596" y="484200"/>
                    <a:pt x="36816" y="495079"/>
                    <a:pt x="38370" y="505860"/>
                  </a:cubicBezTo>
                  <a:cubicBezTo>
                    <a:pt x="39216" y="511663"/>
                    <a:pt x="39393" y="517467"/>
                    <a:pt x="39865" y="523251"/>
                  </a:cubicBezTo>
                  <a:cubicBezTo>
                    <a:pt x="40671" y="533421"/>
                    <a:pt x="42855" y="543376"/>
                    <a:pt x="43799" y="553507"/>
                  </a:cubicBezTo>
                  <a:cubicBezTo>
                    <a:pt x="40593" y="549572"/>
                    <a:pt x="41026" y="544477"/>
                    <a:pt x="40239" y="539834"/>
                  </a:cubicBezTo>
                  <a:cubicBezTo>
                    <a:pt x="38980" y="532457"/>
                    <a:pt x="37465" y="525080"/>
                    <a:pt x="37839" y="517585"/>
                  </a:cubicBezTo>
                  <a:cubicBezTo>
                    <a:pt x="37780" y="512509"/>
                    <a:pt x="37209" y="507434"/>
                    <a:pt x="36147" y="502476"/>
                  </a:cubicBezTo>
                  <a:cubicBezTo>
                    <a:pt x="33727" y="486738"/>
                    <a:pt x="33707" y="470744"/>
                    <a:pt x="31779" y="454947"/>
                  </a:cubicBezTo>
                  <a:cubicBezTo>
                    <a:pt x="29989" y="440390"/>
                    <a:pt x="27294" y="425930"/>
                    <a:pt x="25130" y="411412"/>
                  </a:cubicBezTo>
                  <a:cubicBezTo>
                    <a:pt x="23399" y="399982"/>
                    <a:pt x="21904" y="388513"/>
                    <a:pt x="20232" y="377083"/>
                  </a:cubicBezTo>
                  <a:cubicBezTo>
                    <a:pt x="19130" y="369470"/>
                    <a:pt x="17772" y="361877"/>
                    <a:pt x="16789" y="354224"/>
                  </a:cubicBezTo>
                  <a:cubicBezTo>
                    <a:pt x="15372" y="343247"/>
                    <a:pt x="13228" y="332328"/>
                    <a:pt x="13032" y="321233"/>
                  </a:cubicBezTo>
                  <a:cubicBezTo>
                    <a:pt x="12815" y="315941"/>
                    <a:pt x="12186" y="310689"/>
                    <a:pt x="11182" y="305495"/>
                  </a:cubicBezTo>
                  <a:cubicBezTo>
                    <a:pt x="9864" y="297626"/>
                    <a:pt x="11182" y="289462"/>
                    <a:pt x="8782" y="281750"/>
                  </a:cubicBezTo>
                  <a:cubicBezTo>
                    <a:pt x="8645" y="281278"/>
                    <a:pt x="8605" y="280786"/>
                    <a:pt x="8664" y="280314"/>
                  </a:cubicBezTo>
                  <a:cubicBezTo>
                    <a:pt x="9451" y="268511"/>
                    <a:pt x="7641" y="256707"/>
                    <a:pt x="6697" y="244904"/>
                  </a:cubicBezTo>
                  <a:cubicBezTo>
                    <a:pt x="5890" y="233867"/>
                    <a:pt x="6913" y="222654"/>
                    <a:pt x="4297" y="211755"/>
                  </a:cubicBezTo>
                  <a:cubicBezTo>
                    <a:pt x="4238" y="211263"/>
                    <a:pt x="4238" y="210791"/>
                    <a:pt x="4297" y="210300"/>
                  </a:cubicBezTo>
                  <a:cubicBezTo>
                    <a:pt x="5221" y="197926"/>
                    <a:pt x="3412" y="185630"/>
                    <a:pt x="2487" y="173374"/>
                  </a:cubicBezTo>
                  <a:cubicBezTo>
                    <a:pt x="874" y="151734"/>
                    <a:pt x="2487" y="130252"/>
                    <a:pt x="1130" y="108770"/>
                  </a:cubicBezTo>
                  <a:cubicBezTo>
                    <a:pt x="-306" y="86579"/>
                    <a:pt x="-2353" y="64388"/>
                    <a:pt x="-1329" y="42158"/>
                  </a:cubicBezTo>
                  <a:cubicBezTo>
                    <a:pt x="-739" y="29351"/>
                    <a:pt x="-228" y="16584"/>
                    <a:pt x="-90" y="3738"/>
                  </a:cubicBezTo>
                  <a:cubicBezTo>
                    <a:pt x="-366" y="2215"/>
                    <a:pt x="205" y="663"/>
                    <a:pt x="1405" y="-315"/>
                  </a:cubicBezTo>
                  <a:close/>
                </a:path>
              </a:pathLst>
            </a:custGeom>
            <a:solidFill>
              <a:srgbClr val="270000"/>
            </a:solidFill>
            <a:ln w="1956" cap="flat">
              <a:noFill/>
              <a:prstDash val="solid"/>
              <a:miter/>
            </a:ln>
          </p:spPr>
          <p:txBody>
            <a:bodyPr rtlCol="0" anchor="ctr"/>
            <a:lstStyle/>
            <a:p>
              <a:endParaRPr lang="es-CO"/>
            </a:p>
          </p:txBody>
        </p:sp>
        <p:sp>
          <p:nvSpPr>
            <p:cNvPr id="820" name="Freeform: Shape 819">
              <a:extLst>
                <a:ext uri="{FF2B5EF4-FFF2-40B4-BE49-F238E27FC236}">
                  <a16:creationId xmlns:a16="http://schemas.microsoft.com/office/drawing/2014/main" id="{C227B323-80FA-61D8-FB43-5D2D93B4AFE6}"/>
                </a:ext>
              </a:extLst>
            </p:cNvPr>
            <p:cNvSpPr/>
            <p:nvPr/>
          </p:nvSpPr>
          <p:spPr>
            <a:xfrm>
              <a:off x="13615812" y="942883"/>
              <a:ext cx="1420" cy="2891"/>
            </a:xfrm>
            <a:custGeom>
              <a:avLst/>
              <a:gdLst>
                <a:gd name="connsiteX0" fmla="*/ -1589 w 1420"/>
                <a:gd name="connsiteY0" fmla="*/ -315 h 2891"/>
                <a:gd name="connsiteX1" fmla="*/ -231 w 1420"/>
                <a:gd name="connsiteY1" fmla="*/ 2577 h 2891"/>
                <a:gd name="connsiteX2" fmla="*/ -1589 w 1420"/>
                <a:gd name="connsiteY2" fmla="*/ -315 h 2891"/>
              </a:gdLst>
              <a:ahLst/>
              <a:cxnLst>
                <a:cxn ang="0">
                  <a:pos x="connsiteX0" y="connsiteY0"/>
                </a:cxn>
                <a:cxn ang="0">
                  <a:pos x="connsiteX1" y="connsiteY1"/>
                </a:cxn>
                <a:cxn ang="0">
                  <a:pos x="connsiteX2" y="connsiteY2"/>
                </a:cxn>
              </a:cxnLst>
              <a:rect l="l" t="t" r="r" b="b"/>
              <a:pathLst>
                <a:path w="1420" h="2891">
                  <a:moveTo>
                    <a:pt x="-1589" y="-315"/>
                  </a:moveTo>
                  <a:cubicBezTo>
                    <a:pt x="-566" y="258"/>
                    <a:pt x="-15" y="1422"/>
                    <a:pt x="-231" y="2577"/>
                  </a:cubicBezTo>
                  <a:cubicBezTo>
                    <a:pt x="-1195" y="1940"/>
                    <a:pt x="-1707" y="826"/>
                    <a:pt x="-1589" y="-315"/>
                  </a:cubicBezTo>
                  <a:close/>
                </a:path>
              </a:pathLst>
            </a:custGeom>
            <a:solidFill>
              <a:srgbClr val="020202"/>
            </a:solidFill>
            <a:ln w="1956" cap="flat">
              <a:noFill/>
              <a:prstDash val="solid"/>
              <a:miter/>
            </a:ln>
          </p:spPr>
          <p:txBody>
            <a:bodyPr rtlCol="0" anchor="ctr"/>
            <a:lstStyle/>
            <a:p>
              <a:endParaRPr lang="es-CO"/>
            </a:p>
          </p:txBody>
        </p:sp>
        <p:sp>
          <p:nvSpPr>
            <p:cNvPr id="821" name="Freeform: Shape 820">
              <a:extLst>
                <a:ext uri="{FF2B5EF4-FFF2-40B4-BE49-F238E27FC236}">
                  <a16:creationId xmlns:a16="http://schemas.microsoft.com/office/drawing/2014/main" id="{FB80CF6B-6E79-0523-AFF1-D38CF29621E3}"/>
                </a:ext>
              </a:extLst>
            </p:cNvPr>
            <p:cNvSpPr/>
            <p:nvPr/>
          </p:nvSpPr>
          <p:spPr>
            <a:xfrm>
              <a:off x="13595447" y="801516"/>
              <a:ext cx="1437" cy="2891"/>
            </a:xfrm>
            <a:custGeom>
              <a:avLst/>
              <a:gdLst>
                <a:gd name="connsiteX0" fmla="*/ -1585 w 1437"/>
                <a:gd name="connsiteY0" fmla="*/ -315 h 2891"/>
                <a:gd name="connsiteX1" fmla="*/ -207 w 1437"/>
                <a:gd name="connsiteY1" fmla="*/ 2577 h 2891"/>
                <a:gd name="connsiteX2" fmla="*/ -1585 w 1437"/>
                <a:gd name="connsiteY2" fmla="*/ -315 h 2891"/>
              </a:gdLst>
              <a:ahLst/>
              <a:cxnLst>
                <a:cxn ang="0">
                  <a:pos x="connsiteX0" y="connsiteY0"/>
                </a:cxn>
                <a:cxn ang="0">
                  <a:pos x="connsiteX1" y="connsiteY1"/>
                </a:cxn>
                <a:cxn ang="0">
                  <a:pos x="connsiteX2" y="connsiteY2"/>
                </a:cxn>
              </a:cxnLst>
              <a:rect l="l" t="t" r="r" b="b"/>
              <a:pathLst>
                <a:path w="1437" h="2891">
                  <a:moveTo>
                    <a:pt x="-1585" y="-315"/>
                  </a:moveTo>
                  <a:cubicBezTo>
                    <a:pt x="-562" y="264"/>
                    <a:pt x="-11" y="1420"/>
                    <a:pt x="-207" y="2577"/>
                  </a:cubicBezTo>
                  <a:cubicBezTo>
                    <a:pt x="-1171" y="1954"/>
                    <a:pt x="-1722" y="832"/>
                    <a:pt x="-1585" y="-315"/>
                  </a:cubicBezTo>
                  <a:close/>
                </a:path>
              </a:pathLst>
            </a:custGeom>
            <a:solidFill>
              <a:srgbClr val="020202"/>
            </a:solidFill>
            <a:ln w="1956" cap="flat">
              <a:noFill/>
              <a:prstDash val="solid"/>
              <a:miter/>
            </a:ln>
          </p:spPr>
          <p:txBody>
            <a:bodyPr rtlCol="0" anchor="ctr"/>
            <a:lstStyle/>
            <a:p>
              <a:endParaRPr lang="es-CO"/>
            </a:p>
          </p:txBody>
        </p:sp>
        <p:sp>
          <p:nvSpPr>
            <p:cNvPr id="822" name="Freeform: Shape 821">
              <a:extLst>
                <a:ext uri="{FF2B5EF4-FFF2-40B4-BE49-F238E27FC236}">
                  <a16:creationId xmlns:a16="http://schemas.microsoft.com/office/drawing/2014/main" id="{A2C7C359-775D-4881-B817-977F98E19447}"/>
                </a:ext>
              </a:extLst>
            </p:cNvPr>
            <p:cNvSpPr/>
            <p:nvPr/>
          </p:nvSpPr>
          <p:spPr>
            <a:xfrm>
              <a:off x="13617302" y="970562"/>
              <a:ext cx="1402" cy="2872"/>
            </a:xfrm>
            <a:custGeom>
              <a:avLst/>
              <a:gdLst>
                <a:gd name="connsiteX0" fmla="*/ -1583 w 1402"/>
                <a:gd name="connsiteY0" fmla="*/ -315 h 2872"/>
                <a:gd name="connsiteX1" fmla="*/ -265 w 1402"/>
                <a:gd name="connsiteY1" fmla="*/ 2558 h 2872"/>
                <a:gd name="connsiteX2" fmla="*/ -1583 w 1402"/>
                <a:gd name="connsiteY2" fmla="*/ -315 h 2872"/>
              </a:gdLst>
              <a:ahLst/>
              <a:cxnLst>
                <a:cxn ang="0">
                  <a:pos x="connsiteX0" y="connsiteY0"/>
                </a:cxn>
                <a:cxn ang="0">
                  <a:pos x="connsiteX1" y="connsiteY1"/>
                </a:cxn>
                <a:cxn ang="0">
                  <a:pos x="connsiteX2" y="connsiteY2"/>
                </a:cxn>
              </a:cxnLst>
              <a:rect l="l" t="t" r="r" b="b"/>
              <a:pathLst>
                <a:path w="1402" h="2872">
                  <a:moveTo>
                    <a:pt x="-1583" y="-315"/>
                  </a:moveTo>
                  <a:cubicBezTo>
                    <a:pt x="-560" y="244"/>
                    <a:pt x="-9" y="1415"/>
                    <a:pt x="-265" y="2558"/>
                  </a:cubicBezTo>
                  <a:cubicBezTo>
                    <a:pt x="-1210" y="1920"/>
                    <a:pt x="-1721" y="813"/>
                    <a:pt x="-1583" y="-315"/>
                  </a:cubicBezTo>
                  <a:close/>
                </a:path>
              </a:pathLst>
            </a:custGeom>
            <a:solidFill>
              <a:srgbClr val="020202"/>
            </a:solidFill>
            <a:ln w="1956" cap="flat">
              <a:noFill/>
              <a:prstDash val="solid"/>
              <a:miter/>
            </a:ln>
          </p:spPr>
          <p:txBody>
            <a:bodyPr rtlCol="0" anchor="ctr"/>
            <a:lstStyle/>
            <a:p>
              <a:endParaRPr lang="es-CO"/>
            </a:p>
          </p:txBody>
        </p:sp>
        <p:sp>
          <p:nvSpPr>
            <p:cNvPr id="823" name="Freeform: Shape 822">
              <a:extLst>
                <a:ext uri="{FF2B5EF4-FFF2-40B4-BE49-F238E27FC236}">
                  <a16:creationId xmlns:a16="http://schemas.microsoft.com/office/drawing/2014/main" id="{9B7422EE-E22C-3F1A-0857-AAA80AA3C964}"/>
                </a:ext>
              </a:extLst>
            </p:cNvPr>
            <p:cNvSpPr/>
            <p:nvPr/>
          </p:nvSpPr>
          <p:spPr>
            <a:xfrm>
              <a:off x="13614396" y="928305"/>
              <a:ext cx="1420" cy="2891"/>
            </a:xfrm>
            <a:custGeom>
              <a:avLst/>
              <a:gdLst>
                <a:gd name="connsiteX0" fmla="*/ -1589 w 1420"/>
                <a:gd name="connsiteY0" fmla="*/ -315 h 2891"/>
                <a:gd name="connsiteX1" fmla="*/ -231 w 1420"/>
                <a:gd name="connsiteY1" fmla="*/ 2577 h 2891"/>
                <a:gd name="connsiteX2" fmla="*/ -1589 w 1420"/>
                <a:gd name="connsiteY2" fmla="*/ -315 h 2891"/>
              </a:gdLst>
              <a:ahLst/>
              <a:cxnLst>
                <a:cxn ang="0">
                  <a:pos x="connsiteX0" y="connsiteY0"/>
                </a:cxn>
                <a:cxn ang="0">
                  <a:pos x="connsiteX1" y="connsiteY1"/>
                </a:cxn>
                <a:cxn ang="0">
                  <a:pos x="connsiteX2" y="connsiteY2"/>
                </a:cxn>
              </a:cxnLst>
              <a:rect l="l" t="t" r="r" b="b"/>
              <a:pathLst>
                <a:path w="1420" h="2891">
                  <a:moveTo>
                    <a:pt x="-1589" y="-315"/>
                  </a:moveTo>
                  <a:cubicBezTo>
                    <a:pt x="-566" y="262"/>
                    <a:pt x="-15" y="1422"/>
                    <a:pt x="-231" y="2577"/>
                  </a:cubicBezTo>
                  <a:cubicBezTo>
                    <a:pt x="-1195" y="1944"/>
                    <a:pt x="-1707" y="828"/>
                    <a:pt x="-1589" y="-315"/>
                  </a:cubicBezTo>
                  <a:close/>
                </a:path>
              </a:pathLst>
            </a:custGeom>
            <a:solidFill>
              <a:srgbClr val="020202"/>
            </a:solidFill>
            <a:ln w="1956" cap="flat">
              <a:noFill/>
              <a:prstDash val="solid"/>
              <a:miter/>
            </a:ln>
          </p:spPr>
          <p:txBody>
            <a:bodyPr rtlCol="0" anchor="ctr"/>
            <a:lstStyle/>
            <a:p>
              <a:endParaRPr lang="es-CO"/>
            </a:p>
          </p:txBody>
        </p:sp>
        <p:sp>
          <p:nvSpPr>
            <p:cNvPr id="824" name="Freeform: Shape 823">
              <a:extLst>
                <a:ext uri="{FF2B5EF4-FFF2-40B4-BE49-F238E27FC236}">
                  <a16:creationId xmlns:a16="http://schemas.microsoft.com/office/drawing/2014/main" id="{0D96C805-707F-319D-F76F-AA3BA29296AE}"/>
                </a:ext>
              </a:extLst>
            </p:cNvPr>
            <p:cNvSpPr/>
            <p:nvPr/>
          </p:nvSpPr>
          <p:spPr>
            <a:xfrm>
              <a:off x="13601291" y="769449"/>
              <a:ext cx="1396" cy="1455"/>
            </a:xfrm>
            <a:custGeom>
              <a:avLst/>
              <a:gdLst>
                <a:gd name="connsiteX0" fmla="*/ -209 w 1396"/>
                <a:gd name="connsiteY0" fmla="*/ -315 h 1455"/>
                <a:gd name="connsiteX1" fmla="*/ -1606 w 1396"/>
                <a:gd name="connsiteY1" fmla="*/ 1141 h 1455"/>
                <a:gd name="connsiteX2" fmla="*/ -209 w 1396"/>
                <a:gd name="connsiteY2" fmla="*/ -315 h 1455"/>
              </a:gdLst>
              <a:ahLst/>
              <a:cxnLst>
                <a:cxn ang="0">
                  <a:pos x="connsiteX0" y="connsiteY0"/>
                </a:cxn>
                <a:cxn ang="0">
                  <a:pos x="connsiteX1" y="connsiteY1"/>
                </a:cxn>
                <a:cxn ang="0">
                  <a:pos x="connsiteX2" y="connsiteY2"/>
                </a:cxn>
              </a:cxnLst>
              <a:rect l="l" t="t" r="r" b="b"/>
              <a:pathLst>
                <a:path w="1396" h="1455">
                  <a:moveTo>
                    <a:pt x="-209" y="-315"/>
                  </a:moveTo>
                  <a:cubicBezTo>
                    <a:pt x="-661" y="177"/>
                    <a:pt x="-1133" y="669"/>
                    <a:pt x="-1606" y="1141"/>
                  </a:cubicBezTo>
                  <a:cubicBezTo>
                    <a:pt x="-1133" y="630"/>
                    <a:pt x="-661" y="177"/>
                    <a:pt x="-209" y="-315"/>
                  </a:cubicBezTo>
                  <a:close/>
                </a:path>
              </a:pathLst>
            </a:custGeom>
            <a:solidFill>
              <a:srgbClr val="020202"/>
            </a:solidFill>
            <a:ln w="1956" cap="flat">
              <a:noFill/>
              <a:prstDash val="solid"/>
              <a:miter/>
            </a:ln>
          </p:spPr>
          <p:txBody>
            <a:bodyPr rtlCol="0" anchor="ctr"/>
            <a:lstStyle/>
            <a:p>
              <a:endParaRPr lang="es-CO"/>
            </a:p>
          </p:txBody>
        </p:sp>
        <p:sp>
          <p:nvSpPr>
            <p:cNvPr id="825" name="Freeform: Shape 824">
              <a:extLst>
                <a:ext uri="{FF2B5EF4-FFF2-40B4-BE49-F238E27FC236}">
                  <a16:creationId xmlns:a16="http://schemas.microsoft.com/office/drawing/2014/main" id="{2D7F7D79-EB23-DDAF-6E85-214328D70564}"/>
                </a:ext>
              </a:extLst>
            </p:cNvPr>
            <p:cNvSpPr/>
            <p:nvPr/>
          </p:nvSpPr>
          <p:spPr>
            <a:xfrm>
              <a:off x="13596923" y="782571"/>
              <a:ext cx="1397" cy="1455"/>
            </a:xfrm>
            <a:custGeom>
              <a:avLst/>
              <a:gdLst>
                <a:gd name="connsiteX0" fmla="*/ -208 w 1397"/>
                <a:gd name="connsiteY0" fmla="*/ -315 h 1455"/>
                <a:gd name="connsiteX1" fmla="*/ -1606 w 1397"/>
                <a:gd name="connsiteY1" fmla="*/ 1141 h 1455"/>
              </a:gdLst>
              <a:ahLst/>
              <a:cxnLst>
                <a:cxn ang="0">
                  <a:pos x="connsiteX0" y="connsiteY0"/>
                </a:cxn>
                <a:cxn ang="0">
                  <a:pos x="connsiteX1" y="connsiteY1"/>
                </a:cxn>
              </a:cxnLst>
              <a:rect l="l" t="t" r="r" b="b"/>
              <a:pathLst>
                <a:path w="1397" h="1455">
                  <a:moveTo>
                    <a:pt x="-208" y="-315"/>
                  </a:moveTo>
                  <a:lnTo>
                    <a:pt x="-1606" y="1141"/>
                  </a:lnTo>
                  <a:close/>
                </a:path>
              </a:pathLst>
            </a:custGeom>
            <a:solidFill>
              <a:srgbClr val="020202"/>
            </a:solidFill>
            <a:ln w="1956" cap="flat">
              <a:noFill/>
              <a:prstDash val="solid"/>
              <a:miter/>
            </a:ln>
          </p:spPr>
          <p:txBody>
            <a:bodyPr rtlCol="0" anchor="ctr"/>
            <a:lstStyle/>
            <a:p>
              <a:endParaRPr lang="es-CO"/>
            </a:p>
          </p:txBody>
        </p:sp>
        <p:sp>
          <p:nvSpPr>
            <p:cNvPr id="826" name="Freeform: Shape 825">
              <a:extLst>
                <a:ext uri="{FF2B5EF4-FFF2-40B4-BE49-F238E27FC236}">
                  <a16:creationId xmlns:a16="http://schemas.microsoft.com/office/drawing/2014/main" id="{FF52A3CF-F9DF-C181-2286-9B618C554D22}"/>
                </a:ext>
              </a:extLst>
            </p:cNvPr>
            <p:cNvSpPr/>
            <p:nvPr/>
          </p:nvSpPr>
          <p:spPr>
            <a:xfrm>
              <a:off x="13595468" y="792781"/>
              <a:ext cx="1338" cy="1455"/>
            </a:xfrm>
            <a:custGeom>
              <a:avLst/>
              <a:gdLst>
                <a:gd name="connsiteX0" fmla="*/ -267 w 1338"/>
                <a:gd name="connsiteY0" fmla="*/ -315 h 1455"/>
                <a:gd name="connsiteX1" fmla="*/ -1606 w 1338"/>
                <a:gd name="connsiteY1" fmla="*/ 1141 h 1455"/>
                <a:gd name="connsiteX2" fmla="*/ -267 w 1338"/>
                <a:gd name="connsiteY2" fmla="*/ -315 h 1455"/>
              </a:gdLst>
              <a:ahLst/>
              <a:cxnLst>
                <a:cxn ang="0">
                  <a:pos x="connsiteX0" y="connsiteY0"/>
                </a:cxn>
                <a:cxn ang="0">
                  <a:pos x="connsiteX1" y="connsiteY1"/>
                </a:cxn>
                <a:cxn ang="0">
                  <a:pos x="connsiteX2" y="connsiteY2"/>
                </a:cxn>
              </a:cxnLst>
              <a:rect l="l" t="t" r="r" b="b"/>
              <a:pathLst>
                <a:path w="1338" h="1455">
                  <a:moveTo>
                    <a:pt x="-267" y="-315"/>
                  </a:moveTo>
                  <a:cubicBezTo>
                    <a:pt x="-720" y="157"/>
                    <a:pt x="-1153" y="649"/>
                    <a:pt x="-1606" y="1141"/>
                  </a:cubicBezTo>
                  <a:cubicBezTo>
                    <a:pt x="-1153" y="649"/>
                    <a:pt x="-720" y="157"/>
                    <a:pt x="-267" y="-315"/>
                  </a:cubicBezTo>
                  <a:close/>
                </a:path>
              </a:pathLst>
            </a:custGeom>
            <a:solidFill>
              <a:srgbClr val="020202"/>
            </a:solidFill>
            <a:ln w="1956" cap="flat">
              <a:noFill/>
              <a:prstDash val="solid"/>
              <a:miter/>
            </a:ln>
          </p:spPr>
          <p:txBody>
            <a:bodyPr rtlCol="0" anchor="ctr"/>
            <a:lstStyle/>
            <a:p>
              <a:endParaRPr lang="es-CO"/>
            </a:p>
          </p:txBody>
        </p:sp>
        <p:sp>
          <p:nvSpPr>
            <p:cNvPr id="827" name="Freeform: Shape 826">
              <a:extLst>
                <a:ext uri="{FF2B5EF4-FFF2-40B4-BE49-F238E27FC236}">
                  <a16:creationId xmlns:a16="http://schemas.microsoft.com/office/drawing/2014/main" id="{0B6BC96D-7DAD-A869-91CD-A9DFA140D1C3}"/>
                </a:ext>
              </a:extLst>
            </p:cNvPr>
            <p:cNvSpPr/>
            <p:nvPr/>
          </p:nvSpPr>
          <p:spPr>
            <a:xfrm>
              <a:off x="13596923" y="813181"/>
              <a:ext cx="1397" cy="1455"/>
            </a:xfrm>
            <a:custGeom>
              <a:avLst/>
              <a:gdLst>
                <a:gd name="connsiteX0" fmla="*/ -1606 w 1397"/>
                <a:gd name="connsiteY0" fmla="*/ -315 h 1455"/>
                <a:gd name="connsiteX1" fmla="*/ -208 w 1397"/>
                <a:gd name="connsiteY1" fmla="*/ 1141 h 1455"/>
                <a:gd name="connsiteX2" fmla="*/ -1606 w 1397"/>
                <a:gd name="connsiteY2" fmla="*/ -315 h 1455"/>
              </a:gdLst>
              <a:ahLst/>
              <a:cxnLst>
                <a:cxn ang="0">
                  <a:pos x="connsiteX0" y="connsiteY0"/>
                </a:cxn>
                <a:cxn ang="0">
                  <a:pos x="connsiteX1" y="connsiteY1"/>
                </a:cxn>
                <a:cxn ang="0">
                  <a:pos x="connsiteX2" y="connsiteY2"/>
                </a:cxn>
              </a:cxnLst>
              <a:rect l="l" t="t" r="r" b="b"/>
              <a:pathLst>
                <a:path w="1397" h="1455">
                  <a:moveTo>
                    <a:pt x="-1606" y="-315"/>
                  </a:moveTo>
                  <a:cubicBezTo>
                    <a:pt x="-1133" y="157"/>
                    <a:pt x="-680" y="649"/>
                    <a:pt x="-208" y="1141"/>
                  </a:cubicBezTo>
                  <a:cubicBezTo>
                    <a:pt x="-680" y="649"/>
                    <a:pt x="-1133" y="177"/>
                    <a:pt x="-1606" y="-315"/>
                  </a:cubicBezTo>
                  <a:close/>
                </a:path>
              </a:pathLst>
            </a:custGeom>
            <a:solidFill>
              <a:srgbClr val="020202"/>
            </a:solidFill>
            <a:ln w="1956" cap="flat">
              <a:noFill/>
              <a:prstDash val="solid"/>
              <a:miter/>
            </a:ln>
          </p:spPr>
          <p:txBody>
            <a:bodyPr rtlCol="0" anchor="ctr"/>
            <a:lstStyle/>
            <a:p>
              <a:endParaRPr lang="es-CO"/>
            </a:p>
          </p:txBody>
        </p:sp>
        <p:sp>
          <p:nvSpPr>
            <p:cNvPr id="828" name="Freeform: Shape 827">
              <a:extLst>
                <a:ext uri="{FF2B5EF4-FFF2-40B4-BE49-F238E27FC236}">
                  <a16:creationId xmlns:a16="http://schemas.microsoft.com/office/drawing/2014/main" id="{AD0236DD-841C-DAF3-55B4-BC7373BAD0F3}"/>
                </a:ext>
              </a:extLst>
            </p:cNvPr>
            <p:cNvSpPr/>
            <p:nvPr/>
          </p:nvSpPr>
          <p:spPr>
            <a:xfrm>
              <a:off x="13598379" y="821916"/>
              <a:ext cx="1239" cy="1416"/>
            </a:xfrm>
            <a:custGeom>
              <a:avLst/>
              <a:gdLst>
                <a:gd name="connsiteX0" fmla="*/ -1606 w 1239"/>
                <a:gd name="connsiteY0" fmla="*/ -315 h 1416"/>
                <a:gd name="connsiteX1" fmla="*/ -366 w 1239"/>
                <a:gd name="connsiteY1" fmla="*/ 1102 h 1416"/>
              </a:gdLst>
              <a:ahLst/>
              <a:cxnLst>
                <a:cxn ang="0">
                  <a:pos x="connsiteX0" y="connsiteY0"/>
                </a:cxn>
                <a:cxn ang="0">
                  <a:pos x="connsiteX1" y="connsiteY1"/>
                </a:cxn>
              </a:cxnLst>
              <a:rect l="l" t="t" r="r" b="b"/>
              <a:pathLst>
                <a:path w="1239" h="1416">
                  <a:moveTo>
                    <a:pt x="-1606" y="-315"/>
                  </a:moveTo>
                  <a:lnTo>
                    <a:pt x="-366" y="1102"/>
                  </a:lnTo>
                  <a:close/>
                </a:path>
              </a:pathLst>
            </a:custGeom>
            <a:solidFill>
              <a:srgbClr val="020202"/>
            </a:solidFill>
            <a:ln w="1956" cap="flat">
              <a:noFill/>
              <a:prstDash val="solid"/>
              <a:miter/>
            </a:ln>
          </p:spPr>
          <p:txBody>
            <a:bodyPr rtlCol="0" anchor="ctr"/>
            <a:lstStyle/>
            <a:p>
              <a:endParaRPr lang="es-CO"/>
            </a:p>
          </p:txBody>
        </p:sp>
        <p:sp>
          <p:nvSpPr>
            <p:cNvPr id="829" name="Freeform: Shape 828">
              <a:extLst>
                <a:ext uri="{FF2B5EF4-FFF2-40B4-BE49-F238E27FC236}">
                  <a16:creationId xmlns:a16="http://schemas.microsoft.com/office/drawing/2014/main" id="{C1BD30EC-D476-FC47-EB4B-0B50705FC628}"/>
                </a:ext>
              </a:extLst>
            </p:cNvPr>
            <p:cNvSpPr/>
            <p:nvPr/>
          </p:nvSpPr>
          <p:spPr>
            <a:xfrm>
              <a:off x="13602747" y="853982"/>
              <a:ext cx="1317" cy="1436"/>
            </a:xfrm>
            <a:custGeom>
              <a:avLst/>
              <a:gdLst>
                <a:gd name="connsiteX0" fmla="*/ -1606 w 1317"/>
                <a:gd name="connsiteY0" fmla="*/ -315 h 1436"/>
                <a:gd name="connsiteX1" fmla="*/ -288 w 1317"/>
                <a:gd name="connsiteY1" fmla="*/ 1121 h 1436"/>
              </a:gdLst>
              <a:ahLst/>
              <a:cxnLst>
                <a:cxn ang="0">
                  <a:pos x="connsiteX0" y="connsiteY0"/>
                </a:cxn>
                <a:cxn ang="0">
                  <a:pos x="connsiteX1" y="connsiteY1"/>
                </a:cxn>
              </a:cxnLst>
              <a:rect l="l" t="t" r="r" b="b"/>
              <a:pathLst>
                <a:path w="1317" h="1436">
                  <a:moveTo>
                    <a:pt x="-1606" y="-315"/>
                  </a:moveTo>
                  <a:lnTo>
                    <a:pt x="-288" y="1121"/>
                  </a:lnTo>
                  <a:close/>
                </a:path>
              </a:pathLst>
            </a:custGeom>
            <a:solidFill>
              <a:srgbClr val="020202"/>
            </a:solidFill>
            <a:ln w="1956" cap="flat">
              <a:noFill/>
              <a:prstDash val="solid"/>
              <a:miter/>
            </a:ln>
          </p:spPr>
          <p:txBody>
            <a:bodyPr rtlCol="0" anchor="ctr"/>
            <a:lstStyle/>
            <a:p>
              <a:endParaRPr lang="es-CO"/>
            </a:p>
          </p:txBody>
        </p:sp>
        <p:sp>
          <p:nvSpPr>
            <p:cNvPr id="830" name="Freeform: Shape 829">
              <a:extLst>
                <a:ext uri="{FF2B5EF4-FFF2-40B4-BE49-F238E27FC236}">
                  <a16:creationId xmlns:a16="http://schemas.microsoft.com/office/drawing/2014/main" id="{6D1AB768-2520-0EE7-7172-E6888B142B77}"/>
                </a:ext>
              </a:extLst>
            </p:cNvPr>
            <p:cNvSpPr/>
            <p:nvPr/>
          </p:nvSpPr>
          <p:spPr>
            <a:xfrm>
              <a:off x="13610045" y="893327"/>
              <a:ext cx="1317" cy="1455"/>
            </a:xfrm>
            <a:custGeom>
              <a:avLst/>
              <a:gdLst>
                <a:gd name="connsiteX0" fmla="*/ -1606 w 1317"/>
                <a:gd name="connsiteY0" fmla="*/ -315 h 1455"/>
                <a:gd name="connsiteX1" fmla="*/ -288 w 1317"/>
                <a:gd name="connsiteY1" fmla="*/ 1141 h 1455"/>
              </a:gdLst>
              <a:ahLst/>
              <a:cxnLst>
                <a:cxn ang="0">
                  <a:pos x="connsiteX0" y="connsiteY0"/>
                </a:cxn>
                <a:cxn ang="0">
                  <a:pos x="connsiteX1" y="connsiteY1"/>
                </a:cxn>
              </a:cxnLst>
              <a:rect l="l" t="t" r="r" b="b"/>
              <a:pathLst>
                <a:path w="1317" h="1455">
                  <a:moveTo>
                    <a:pt x="-1606" y="-315"/>
                  </a:moveTo>
                  <a:lnTo>
                    <a:pt x="-288" y="1141"/>
                  </a:lnTo>
                  <a:close/>
                </a:path>
              </a:pathLst>
            </a:custGeom>
            <a:solidFill>
              <a:srgbClr val="020202"/>
            </a:solidFill>
            <a:ln w="1956" cap="flat">
              <a:noFill/>
              <a:prstDash val="solid"/>
              <a:miter/>
            </a:ln>
          </p:spPr>
          <p:txBody>
            <a:bodyPr rtlCol="0" anchor="ctr"/>
            <a:lstStyle/>
            <a:p>
              <a:endParaRPr lang="es-CO"/>
            </a:p>
          </p:txBody>
        </p:sp>
        <p:sp>
          <p:nvSpPr>
            <p:cNvPr id="831" name="Freeform: Shape 830">
              <a:extLst>
                <a:ext uri="{FF2B5EF4-FFF2-40B4-BE49-F238E27FC236}">
                  <a16:creationId xmlns:a16="http://schemas.microsoft.com/office/drawing/2014/main" id="{5390FA6C-E91F-9D52-5B2B-B828315567D6}"/>
                </a:ext>
              </a:extLst>
            </p:cNvPr>
            <p:cNvSpPr/>
            <p:nvPr/>
          </p:nvSpPr>
          <p:spPr>
            <a:xfrm>
              <a:off x="13612957" y="916639"/>
              <a:ext cx="1298" cy="1455"/>
            </a:xfrm>
            <a:custGeom>
              <a:avLst/>
              <a:gdLst>
                <a:gd name="connsiteX0" fmla="*/ -1606 w 1298"/>
                <a:gd name="connsiteY0" fmla="*/ -315 h 1455"/>
                <a:gd name="connsiteX1" fmla="*/ -307 w 1298"/>
                <a:gd name="connsiteY1" fmla="*/ 1141 h 1455"/>
              </a:gdLst>
              <a:ahLst/>
              <a:cxnLst>
                <a:cxn ang="0">
                  <a:pos x="connsiteX0" y="connsiteY0"/>
                </a:cxn>
                <a:cxn ang="0">
                  <a:pos x="connsiteX1" y="connsiteY1"/>
                </a:cxn>
              </a:cxnLst>
              <a:rect l="l" t="t" r="r" b="b"/>
              <a:pathLst>
                <a:path w="1298" h="1455">
                  <a:moveTo>
                    <a:pt x="-1606" y="-315"/>
                  </a:moveTo>
                  <a:lnTo>
                    <a:pt x="-307" y="1141"/>
                  </a:lnTo>
                  <a:close/>
                </a:path>
              </a:pathLst>
            </a:custGeom>
            <a:solidFill>
              <a:srgbClr val="020202"/>
            </a:solidFill>
            <a:ln w="1956" cap="flat">
              <a:noFill/>
              <a:prstDash val="solid"/>
              <a:miter/>
            </a:ln>
          </p:spPr>
          <p:txBody>
            <a:bodyPr rtlCol="0" anchor="ctr"/>
            <a:lstStyle/>
            <a:p>
              <a:endParaRPr lang="es-CO"/>
            </a:p>
          </p:txBody>
        </p:sp>
        <p:sp>
          <p:nvSpPr>
            <p:cNvPr id="832" name="Freeform: Shape 831">
              <a:extLst>
                <a:ext uri="{FF2B5EF4-FFF2-40B4-BE49-F238E27FC236}">
                  <a16:creationId xmlns:a16="http://schemas.microsoft.com/office/drawing/2014/main" id="{FDC0DCA9-0D03-986C-E329-95187F3ED6FF}"/>
                </a:ext>
              </a:extLst>
            </p:cNvPr>
            <p:cNvSpPr/>
            <p:nvPr/>
          </p:nvSpPr>
          <p:spPr>
            <a:xfrm>
              <a:off x="13618780" y="1015750"/>
              <a:ext cx="1317" cy="1436"/>
            </a:xfrm>
            <a:custGeom>
              <a:avLst/>
              <a:gdLst>
                <a:gd name="connsiteX0" fmla="*/ -1606 w 1317"/>
                <a:gd name="connsiteY0" fmla="*/ -315 h 1436"/>
                <a:gd name="connsiteX1" fmla="*/ -288 w 1317"/>
                <a:gd name="connsiteY1" fmla="*/ 1121 h 1436"/>
              </a:gdLst>
              <a:ahLst/>
              <a:cxnLst>
                <a:cxn ang="0">
                  <a:pos x="connsiteX0" y="connsiteY0"/>
                </a:cxn>
                <a:cxn ang="0">
                  <a:pos x="connsiteX1" y="connsiteY1"/>
                </a:cxn>
              </a:cxnLst>
              <a:rect l="l" t="t" r="r" b="b"/>
              <a:pathLst>
                <a:path w="1317" h="1436">
                  <a:moveTo>
                    <a:pt x="-1606" y="-315"/>
                  </a:moveTo>
                  <a:lnTo>
                    <a:pt x="-288" y="1121"/>
                  </a:lnTo>
                  <a:close/>
                </a:path>
              </a:pathLst>
            </a:custGeom>
            <a:solidFill>
              <a:srgbClr val="020202"/>
            </a:solidFill>
            <a:ln w="1956" cap="flat">
              <a:noFill/>
              <a:prstDash val="solid"/>
              <a:miter/>
            </a:ln>
          </p:spPr>
          <p:txBody>
            <a:bodyPr rtlCol="0" anchor="ctr"/>
            <a:lstStyle/>
            <a:p>
              <a:endParaRPr lang="es-CO"/>
            </a:p>
          </p:txBody>
        </p:sp>
        <p:sp>
          <p:nvSpPr>
            <p:cNvPr id="833" name="Freeform: Shape 832">
              <a:extLst>
                <a:ext uri="{FF2B5EF4-FFF2-40B4-BE49-F238E27FC236}">
                  <a16:creationId xmlns:a16="http://schemas.microsoft.com/office/drawing/2014/main" id="{4F0FCAC5-A61C-B446-EB81-043A5ACC942B}"/>
                </a:ext>
              </a:extLst>
            </p:cNvPr>
            <p:cNvSpPr/>
            <p:nvPr/>
          </p:nvSpPr>
          <p:spPr>
            <a:xfrm>
              <a:off x="13070860" y="1543289"/>
              <a:ext cx="1455" cy="1455"/>
            </a:xfrm>
            <a:custGeom>
              <a:avLst/>
              <a:gdLst>
                <a:gd name="connsiteX0" fmla="*/ -150 w 1455"/>
                <a:gd name="connsiteY0" fmla="*/ 1141 h 1455"/>
                <a:gd name="connsiteX1" fmla="*/ -1606 w 1455"/>
                <a:gd name="connsiteY1" fmla="*/ -315 h 1455"/>
              </a:gdLst>
              <a:ahLst/>
              <a:cxnLst>
                <a:cxn ang="0">
                  <a:pos x="connsiteX0" y="connsiteY0"/>
                </a:cxn>
                <a:cxn ang="0">
                  <a:pos x="connsiteX1" y="connsiteY1"/>
                </a:cxn>
              </a:cxnLst>
              <a:rect l="l" t="t" r="r" b="b"/>
              <a:pathLst>
                <a:path w="1455" h="1455">
                  <a:moveTo>
                    <a:pt x="-150" y="1141"/>
                  </a:moveTo>
                  <a:lnTo>
                    <a:pt x="-1606" y="-315"/>
                  </a:lnTo>
                  <a:close/>
                </a:path>
              </a:pathLst>
            </a:custGeom>
            <a:solidFill>
              <a:srgbClr val="020202"/>
            </a:solidFill>
            <a:ln w="1956" cap="flat">
              <a:noFill/>
              <a:prstDash val="solid"/>
              <a:miter/>
            </a:ln>
          </p:spPr>
          <p:txBody>
            <a:bodyPr rtlCol="0" anchor="ctr"/>
            <a:lstStyle/>
            <a:p>
              <a:endParaRPr lang="es-CO"/>
            </a:p>
          </p:txBody>
        </p:sp>
        <p:sp>
          <p:nvSpPr>
            <p:cNvPr id="834" name="Freeform: Shape 833">
              <a:extLst>
                <a:ext uri="{FF2B5EF4-FFF2-40B4-BE49-F238E27FC236}">
                  <a16:creationId xmlns:a16="http://schemas.microsoft.com/office/drawing/2014/main" id="{F0066D0C-3951-5A9C-DBCA-13E8F496E56F}"/>
                </a:ext>
              </a:extLst>
            </p:cNvPr>
            <p:cNvSpPr/>
            <p:nvPr/>
          </p:nvSpPr>
          <p:spPr>
            <a:xfrm>
              <a:off x="12780433" y="238422"/>
              <a:ext cx="697275" cy="619854"/>
            </a:xfrm>
            <a:custGeom>
              <a:avLst/>
              <a:gdLst>
                <a:gd name="connsiteX0" fmla="*/ 8882 w 697275"/>
                <a:gd name="connsiteY0" fmla="*/ 101891 h 619854"/>
                <a:gd name="connsiteX1" fmla="*/ 29184 w 697275"/>
                <a:gd name="connsiteY1" fmla="*/ 61483 h 619854"/>
                <a:gd name="connsiteX2" fmla="*/ 47676 w 697275"/>
                <a:gd name="connsiteY2" fmla="*/ 39115 h 619854"/>
                <a:gd name="connsiteX3" fmla="*/ 76221 w 697275"/>
                <a:gd name="connsiteY3" fmla="*/ 17181 h 619854"/>
                <a:gd name="connsiteX4" fmla="*/ 104647 w 697275"/>
                <a:gd name="connsiteY4" fmla="*/ 4551 h 619854"/>
                <a:gd name="connsiteX5" fmla="*/ 115507 w 697275"/>
                <a:gd name="connsiteY5" fmla="*/ 616 h 619854"/>
                <a:gd name="connsiteX6" fmla="*/ 136969 w 697275"/>
                <a:gd name="connsiteY6" fmla="*/ 18735 h 619854"/>
                <a:gd name="connsiteX7" fmla="*/ 126995 w 697275"/>
                <a:gd name="connsiteY7" fmla="*/ 34020 h 619854"/>
                <a:gd name="connsiteX8" fmla="*/ 87650 w 697275"/>
                <a:gd name="connsiteY8" fmla="*/ 60244 h 619854"/>
                <a:gd name="connsiteX9" fmla="*/ 46928 w 697275"/>
                <a:gd name="connsiteY9" fmla="*/ 106514 h 619854"/>
                <a:gd name="connsiteX10" fmla="*/ 40456 w 697275"/>
                <a:gd name="connsiteY10" fmla="*/ 135393 h 619854"/>
                <a:gd name="connsiteX11" fmla="*/ 44390 w 697275"/>
                <a:gd name="connsiteY11" fmla="*/ 138344 h 619854"/>
                <a:gd name="connsiteX12" fmla="*/ 71932 w 697275"/>
                <a:gd name="connsiteY12" fmla="*/ 144246 h 619854"/>
                <a:gd name="connsiteX13" fmla="*/ 84444 w 697275"/>
                <a:gd name="connsiteY13" fmla="*/ 140311 h 619854"/>
                <a:gd name="connsiteX14" fmla="*/ 96503 w 697275"/>
                <a:gd name="connsiteY14" fmla="*/ 128999 h 619854"/>
                <a:gd name="connsiteX15" fmla="*/ 104785 w 697275"/>
                <a:gd name="connsiteY15" fmla="*/ 113773 h 619854"/>
                <a:gd name="connsiteX16" fmla="*/ 118143 w 697275"/>
                <a:gd name="connsiteY16" fmla="*/ 84716 h 619854"/>
                <a:gd name="connsiteX17" fmla="*/ 145350 w 697275"/>
                <a:gd name="connsiteY17" fmla="*/ 81962 h 619854"/>
                <a:gd name="connsiteX18" fmla="*/ 150917 w 697275"/>
                <a:gd name="connsiteY18" fmla="*/ 102707 h 619854"/>
                <a:gd name="connsiteX19" fmla="*/ 147081 w 697275"/>
                <a:gd name="connsiteY19" fmla="*/ 107104 h 619854"/>
                <a:gd name="connsiteX20" fmla="*/ 112182 w 697275"/>
                <a:gd name="connsiteY20" fmla="*/ 148416 h 619854"/>
                <a:gd name="connsiteX21" fmla="*/ 105159 w 697275"/>
                <a:gd name="connsiteY21" fmla="*/ 185420 h 619854"/>
                <a:gd name="connsiteX22" fmla="*/ 105474 w 697275"/>
                <a:gd name="connsiteY22" fmla="*/ 202122 h 619854"/>
                <a:gd name="connsiteX23" fmla="*/ 105080 w 697275"/>
                <a:gd name="connsiteY23" fmla="*/ 204267 h 619854"/>
                <a:gd name="connsiteX24" fmla="*/ 103919 w 697275"/>
                <a:gd name="connsiteY24" fmla="*/ 212588 h 619854"/>
                <a:gd name="connsiteX25" fmla="*/ 103506 w 697275"/>
                <a:gd name="connsiteY25" fmla="*/ 214555 h 619854"/>
                <a:gd name="connsiteX26" fmla="*/ 102385 w 697275"/>
                <a:gd name="connsiteY26" fmla="*/ 221657 h 619854"/>
                <a:gd name="connsiteX27" fmla="*/ 101972 w 697275"/>
                <a:gd name="connsiteY27" fmla="*/ 223723 h 619854"/>
                <a:gd name="connsiteX28" fmla="*/ 100969 w 697275"/>
                <a:gd name="connsiteY28" fmla="*/ 232261 h 619854"/>
                <a:gd name="connsiteX29" fmla="*/ 100536 w 697275"/>
                <a:gd name="connsiteY29" fmla="*/ 234523 h 619854"/>
                <a:gd name="connsiteX30" fmla="*/ 100752 w 697275"/>
                <a:gd name="connsiteY30" fmla="*/ 309613 h 619854"/>
                <a:gd name="connsiteX31" fmla="*/ 112812 w 697275"/>
                <a:gd name="connsiteY31" fmla="*/ 367116 h 619854"/>
                <a:gd name="connsiteX32" fmla="*/ 113067 w 697275"/>
                <a:gd name="connsiteY32" fmla="*/ 374237 h 619854"/>
                <a:gd name="connsiteX33" fmla="*/ 112949 w 697275"/>
                <a:gd name="connsiteY33" fmla="*/ 391254 h 619854"/>
                <a:gd name="connsiteX34" fmla="*/ 129573 w 697275"/>
                <a:gd name="connsiteY34" fmla="*/ 438645 h 619854"/>
                <a:gd name="connsiteX35" fmla="*/ 157468 w 697275"/>
                <a:gd name="connsiteY35" fmla="*/ 470672 h 619854"/>
                <a:gd name="connsiteX36" fmla="*/ 164236 w 697275"/>
                <a:gd name="connsiteY36" fmla="*/ 472974 h 619854"/>
                <a:gd name="connsiteX37" fmla="*/ 190007 w 697275"/>
                <a:gd name="connsiteY37" fmla="*/ 469393 h 619854"/>
                <a:gd name="connsiteX38" fmla="*/ 202420 w 697275"/>
                <a:gd name="connsiteY38" fmla="*/ 471597 h 619854"/>
                <a:gd name="connsiteX39" fmla="*/ 225830 w 697275"/>
                <a:gd name="connsiteY39" fmla="*/ 484935 h 619854"/>
                <a:gd name="connsiteX40" fmla="*/ 309399 w 697275"/>
                <a:gd name="connsiteY40" fmla="*/ 513106 h 619854"/>
                <a:gd name="connsiteX41" fmla="*/ 353958 w 697275"/>
                <a:gd name="connsiteY41" fmla="*/ 519165 h 619854"/>
                <a:gd name="connsiteX42" fmla="*/ 413388 w 697275"/>
                <a:gd name="connsiteY42" fmla="*/ 516391 h 619854"/>
                <a:gd name="connsiteX43" fmla="*/ 432176 w 697275"/>
                <a:gd name="connsiteY43" fmla="*/ 514542 h 619854"/>
                <a:gd name="connsiteX44" fmla="*/ 479764 w 697275"/>
                <a:gd name="connsiteY44" fmla="*/ 509762 h 619854"/>
                <a:gd name="connsiteX45" fmla="*/ 483973 w 697275"/>
                <a:gd name="connsiteY45" fmla="*/ 508680 h 619854"/>
                <a:gd name="connsiteX46" fmla="*/ 503056 w 697275"/>
                <a:gd name="connsiteY46" fmla="*/ 507420 h 619854"/>
                <a:gd name="connsiteX47" fmla="*/ 531030 w 697275"/>
                <a:gd name="connsiteY47" fmla="*/ 504784 h 619854"/>
                <a:gd name="connsiteX48" fmla="*/ 544053 w 697275"/>
                <a:gd name="connsiteY48" fmla="*/ 504784 h 619854"/>
                <a:gd name="connsiteX49" fmla="*/ 571949 w 697275"/>
                <a:gd name="connsiteY49" fmla="*/ 501361 h 619854"/>
                <a:gd name="connsiteX50" fmla="*/ 572598 w 697275"/>
                <a:gd name="connsiteY50" fmla="*/ 501047 h 619854"/>
                <a:gd name="connsiteX51" fmla="*/ 598723 w 697275"/>
                <a:gd name="connsiteY51" fmla="*/ 493000 h 619854"/>
                <a:gd name="connsiteX52" fmla="*/ 606927 w 697275"/>
                <a:gd name="connsiteY52" fmla="*/ 490443 h 619854"/>
                <a:gd name="connsiteX53" fmla="*/ 646272 w 697275"/>
                <a:gd name="connsiteY53" fmla="*/ 476672 h 619854"/>
                <a:gd name="connsiteX54" fmla="*/ 650206 w 697275"/>
                <a:gd name="connsiteY54" fmla="*/ 474705 h 619854"/>
                <a:gd name="connsiteX55" fmla="*/ 664194 w 697275"/>
                <a:gd name="connsiteY55" fmla="*/ 469177 h 619854"/>
                <a:gd name="connsiteX56" fmla="*/ 667892 w 697275"/>
                <a:gd name="connsiteY56" fmla="*/ 467072 h 619854"/>
                <a:gd name="connsiteX57" fmla="*/ 679696 w 697275"/>
                <a:gd name="connsiteY57" fmla="*/ 461977 h 619854"/>
                <a:gd name="connsiteX58" fmla="*/ 683630 w 697275"/>
                <a:gd name="connsiteY58" fmla="*/ 460187 h 619854"/>
                <a:gd name="connsiteX59" fmla="*/ 695670 w 697275"/>
                <a:gd name="connsiteY59" fmla="*/ 456252 h 619854"/>
                <a:gd name="connsiteX60" fmla="*/ 678299 w 697275"/>
                <a:gd name="connsiteY60" fmla="*/ 467780 h 619854"/>
                <a:gd name="connsiteX61" fmla="*/ 640921 w 697275"/>
                <a:gd name="connsiteY61" fmla="*/ 483518 h 619854"/>
                <a:gd name="connsiteX62" fmla="*/ 601084 w 697275"/>
                <a:gd name="connsiteY62" fmla="*/ 499256 h 619854"/>
                <a:gd name="connsiteX63" fmla="*/ 571575 w 697275"/>
                <a:gd name="connsiteY63" fmla="*/ 509093 h 619854"/>
                <a:gd name="connsiteX64" fmla="*/ 567641 w 697275"/>
                <a:gd name="connsiteY64" fmla="*/ 519263 h 619854"/>
                <a:gd name="connsiteX65" fmla="*/ 574743 w 697275"/>
                <a:gd name="connsiteY65" fmla="*/ 528431 h 619854"/>
                <a:gd name="connsiteX66" fmla="*/ 582415 w 697275"/>
                <a:gd name="connsiteY66" fmla="*/ 579855 h 619854"/>
                <a:gd name="connsiteX67" fmla="*/ 573877 w 697275"/>
                <a:gd name="connsiteY67" fmla="*/ 588235 h 619854"/>
                <a:gd name="connsiteX68" fmla="*/ 511161 w 697275"/>
                <a:gd name="connsiteY68" fmla="*/ 602970 h 619854"/>
                <a:gd name="connsiteX69" fmla="*/ 483246 w 697275"/>
                <a:gd name="connsiteY69" fmla="*/ 606629 h 619854"/>
                <a:gd name="connsiteX70" fmla="*/ 456865 w 697275"/>
                <a:gd name="connsiteY70" fmla="*/ 610800 h 619854"/>
                <a:gd name="connsiteX71" fmla="*/ 415415 w 697275"/>
                <a:gd name="connsiteY71" fmla="*/ 616957 h 619854"/>
                <a:gd name="connsiteX72" fmla="*/ 377191 w 697275"/>
                <a:gd name="connsiteY72" fmla="*/ 619279 h 619854"/>
                <a:gd name="connsiteX73" fmla="*/ 313275 w 697275"/>
                <a:gd name="connsiteY73" fmla="*/ 617902 h 619854"/>
                <a:gd name="connsiteX74" fmla="*/ 276645 w 697275"/>
                <a:gd name="connsiteY74" fmla="*/ 614105 h 619854"/>
                <a:gd name="connsiteX75" fmla="*/ 216289 w 697275"/>
                <a:gd name="connsiteY75" fmla="*/ 599272 h 619854"/>
                <a:gd name="connsiteX76" fmla="*/ 154871 w 697275"/>
                <a:gd name="connsiteY76" fmla="*/ 577081 h 619854"/>
                <a:gd name="connsiteX77" fmla="*/ 133094 w 697275"/>
                <a:gd name="connsiteY77" fmla="*/ 567028 h 619854"/>
                <a:gd name="connsiteX78" fmla="*/ 121507 w 697275"/>
                <a:gd name="connsiteY78" fmla="*/ 550995 h 619854"/>
                <a:gd name="connsiteX79" fmla="*/ 104333 w 697275"/>
                <a:gd name="connsiteY79" fmla="*/ 527880 h 619854"/>
                <a:gd name="connsiteX80" fmla="*/ 76319 w 697275"/>
                <a:gd name="connsiteY80" fmla="*/ 503879 h 619854"/>
                <a:gd name="connsiteX81" fmla="*/ 61899 w 697275"/>
                <a:gd name="connsiteY81" fmla="*/ 470436 h 619854"/>
                <a:gd name="connsiteX82" fmla="*/ 46889 w 697275"/>
                <a:gd name="connsiteY82" fmla="*/ 436481 h 619854"/>
                <a:gd name="connsiteX83" fmla="*/ 40987 w 697275"/>
                <a:gd name="connsiteY83" fmla="*/ 433294 h 619854"/>
                <a:gd name="connsiteX84" fmla="*/ 28475 w 697275"/>
                <a:gd name="connsiteY84" fmla="*/ 419406 h 619854"/>
                <a:gd name="connsiteX85" fmla="*/ 25721 w 697275"/>
                <a:gd name="connsiteY85" fmla="*/ 409569 h 619854"/>
                <a:gd name="connsiteX86" fmla="*/ 20685 w 697275"/>
                <a:gd name="connsiteY86" fmla="*/ 400048 h 619854"/>
                <a:gd name="connsiteX87" fmla="*/ 13249 w 697275"/>
                <a:gd name="connsiteY87" fmla="*/ 384506 h 619854"/>
                <a:gd name="connsiteX88" fmla="*/ 3688 w 697275"/>
                <a:gd name="connsiteY88" fmla="*/ 341443 h 619854"/>
                <a:gd name="connsiteX89" fmla="*/ 186 w 697275"/>
                <a:gd name="connsiteY89" fmla="*/ 306898 h 619854"/>
                <a:gd name="connsiteX90" fmla="*/ 186 w 697275"/>
                <a:gd name="connsiteY90" fmla="*/ 274871 h 619854"/>
                <a:gd name="connsiteX91" fmla="*/ -955 w 697275"/>
                <a:gd name="connsiteY91" fmla="*/ 260432 h 619854"/>
                <a:gd name="connsiteX92" fmla="*/ -1073 w 697275"/>
                <a:gd name="connsiteY92" fmla="*/ 251048 h 619854"/>
                <a:gd name="connsiteX93" fmla="*/ 147 w 697275"/>
                <a:gd name="connsiteY93" fmla="*/ 228621 h 619854"/>
                <a:gd name="connsiteX94" fmla="*/ 2507 w 697275"/>
                <a:gd name="connsiteY94" fmla="*/ 168462 h 619854"/>
                <a:gd name="connsiteX95" fmla="*/ 1603 w 697275"/>
                <a:gd name="connsiteY95" fmla="*/ 159138 h 619854"/>
                <a:gd name="connsiteX96" fmla="*/ 8154 w 697275"/>
                <a:gd name="connsiteY96" fmla="*/ 106868 h 619854"/>
                <a:gd name="connsiteX97" fmla="*/ 8882 w 697275"/>
                <a:gd name="connsiteY97" fmla="*/ 101891 h 619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697275" h="619854">
                  <a:moveTo>
                    <a:pt x="8882" y="101891"/>
                  </a:moveTo>
                  <a:cubicBezTo>
                    <a:pt x="12757" y="87156"/>
                    <a:pt x="19682" y="73393"/>
                    <a:pt x="29184" y="61483"/>
                  </a:cubicBezTo>
                  <a:cubicBezTo>
                    <a:pt x="35223" y="53929"/>
                    <a:pt x="41558" y="46611"/>
                    <a:pt x="47676" y="39115"/>
                  </a:cubicBezTo>
                  <a:cubicBezTo>
                    <a:pt x="55545" y="29891"/>
                    <a:pt x="65283" y="22419"/>
                    <a:pt x="76221" y="17181"/>
                  </a:cubicBezTo>
                  <a:cubicBezTo>
                    <a:pt x="85309" y="12138"/>
                    <a:pt x="94811" y="7913"/>
                    <a:pt x="104647" y="4551"/>
                  </a:cubicBezTo>
                  <a:cubicBezTo>
                    <a:pt x="108582" y="3961"/>
                    <a:pt x="111828" y="1777"/>
                    <a:pt x="115507" y="616"/>
                  </a:cubicBezTo>
                  <a:cubicBezTo>
                    <a:pt x="127841" y="-3318"/>
                    <a:pt x="138760" y="5692"/>
                    <a:pt x="136969" y="18735"/>
                  </a:cubicBezTo>
                  <a:cubicBezTo>
                    <a:pt x="136222" y="25109"/>
                    <a:pt x="132523" y="30762"/>
                    <a:pt x="126995" y="34020"/>
                  </a:cubicBezTo>
                  <a:cubicBezTo>
                    <a:pt x="113677" y="42420"/>
                    <a:pt x="99788" y="49975"/>
                    <a:pt x="87650" y="60244"/>
                  </a:cubicBezTo>
                  <a:cubicBezTo>
                    <a:pt x="71735" y="73444"/>
                    <a:pt x="58004" y="89056"/>
                    <a:pt x="46928" y="106514"/>
                  </a:cubicBezTo>
                  <a:cubicBezTo>
                    <a:pt x="41361" y="115406"/>
                    <a:pt x="42305" y="125694"/>
                    <a:pt x="40456" y="135393"/>
                  </a:cubicBezTo>
                  <a:cubicBezTo>
                    <a:pt x="39925" y="138186"/>
                    <a:pt x="42423" y="138462"/>
                    <a:pt x="44390" y="138344"/>
                  </a:cubicBezTo>
                  <a:cubicBezTo>
                    <a:pt x="54227" y="137754"/>
                    <a:pt x="63060" y="140763"/>
                    <a:pt x="71932" y="144246"/>
                  </a:cubicBezTo>
                  <a:cubicBezTo>
                    <a:pt x="77145" y="146351"/>
                    <a:pt x="81414" y="145210"/>
                    <a:pt x="84444" y="140311"/>
                  </a:cubicBezTo>
                  <a:cubicBezTo>
                    <a:pt x="87198" y="135385"/>
                    <a:pt x="91408" y="131435"/>
                    <a:pt x="96503" y="128999"/>
                  </a:cubicBezTo>
                  <a:cubicBezTo>
                    <a:pt x="103408" y="125930"/>
                    <a:pt x="105552" y="120776"/>
                    <a:pt x="104785" y="113773"/>
                  </a:cubicBezTo>
                  <a:cubicBezTo>
                    <a:pt x="103447" y="101438"/>
                    <a:pt x="108936" y="92271"/>
                    <a:pt x="118143" y="84716"/>
                  </a:cubicBezTo>
                  <a:cubicBezTo>
                    <a:pt x="125697" y="78104"/>
                    <a:pt x="136615" y="76999"/>
                    <a:pt x="145350" y="81962"/>
                  </a:cubicBezTo>
                  <a:cubicBezTo>
                    <a:pt x="152609" y="86156"/>
                    <a:pt x="155108" y="95444"/>
                    <a:pt x="150917" y="102707"/>
                  </a:cubicBezTo>
                  <a:cubicBezTo>
                    <a:pt x="149934" y="104407"/>
                    <a:pt x="148635" y="105900"/>
                    <a:pt x="147081" y="107104"/>
                  </a:cubicBezTo>
                  <a:cubicBezTo>
                    <a:pt x="132956" y="118553"/>
                    <a:pt x="121113" y="132570"/>
                    <a:pt x="112182" y="148416"/>
                  </a:cubicBezTo>
                  <a:cubicBezTo>
                    <a:pt x="105749" y="159866"/>
                    <a:pt x="102070" y="172023"/>
                    <a:pt x="105159" y="185420"/>
                  </a:cubicBezTo>
                  <a:cubicBezTo>
                    <a:pt x="106418" y="190850"/>
                    <a:pt x="105729" y="196535"/>
                    <a:pt x="105474" y="202122"/>
                  </a:cubicBezTo>
                  <a:cubicBezTo>
                    <a:pt x="105395" y="202846"/>
                    <a:pt x="105277" y="203564"/>
                    <a:pt x="105080" y="204267"/>
                  </a:cubicBezTo>
                  <a:cubicBezTo>
                    <a:pt x="104333" y="206977"/>
                    <a:pt x="103939" y="209775"/>
                    <a:pt x="103919" y="212588"/>
                  </a:cubicBezTo>
                  <a:cubicBezTo>
                    <a:pt x="103821" y="213253"/>
                    <a:pt x="103683" y="213910"/>
                    <a:pt x="103506" y="214555"/>
                  </a:cubicBezTo>
                  <a:cubicBezTo>
                    <a:pt x="102877" y="216873"/>
                    <a:pt x="102483" y="219255"/>
                    <a:pt x="102385" y="221657"/>
                  </a:cubicBezTo>
                  <a:cubicBezTo>
                    <a:pt x="102306" y="222355"/>
                    <a:pt x="102169" y="223046"/>
                    <a:pt x="101972" y="223723"/>
                  </a:cubicBezTo>
                  <a:cubicBezTo>
                    <a:pt x="101008" y="226497"/>
                    <a:pt x="101382" y="229428"/>
                    <a:pt x="100969" y="232261"/>
                  </a:cubicBezTo>
                  <a:cubicBezTo>
                    <a:pt x="100890" y="233024"/>
                    <a:pt x="100733" y="233781"/>
                    <a:pt x="100536" y="234523"/>
                  </a:cubicBezTo>
                  <a:cubicBezTo>
                    <a:pt x="96464" y="259393"/>
                    <a:pt x="96542" y="284767"/>
                    <a:pt x="100752" y="309613"/>
                  </a:cubicBezTo>
                  <a:cubicBezTo>
                    <a:pt x="104195" y="328912"/>
                    <a:pt x="106890" y="348348"/>
                    <a:pt x="112812" y="367116"/>
                  </a:cubicBezTo>
                  <a:cubicBezTo>
                    <a:pt x="113854" y="369360"/>
                    <a:pt x="113933" y="371924"/>
                    <a:pt x="113067" y="374237"/>
                  </a:cubicBezTo>
                  <a:cubicBezTo>
                    <a:pt x="110077" y="379962"/>
                    <a:pt x="111316" y="385628"/>
                    <a:pt x="112949" y="391254"/>
                  </a:cubicBezTo>
                  <a:cubicBezTo>
                    <a:pt x="117435" y="407403"/>
                    <a:pt x="122982" y="423236"/>
                    <a:pt x="129573" y="438645"/>
                  </a:cubicBezTo>
                  <a:cubicBezTo>
                    <a:pt x="135592" y="452101"/>
                    <a:pt x="145468" y="462252"/>
                    <a:pt x="157468" y="470672"/>
                  </a:cubicBezTo>
                  <a:cubicBezTo>
                    <a:pt x="159317" y="472323"/>
                    <a:pt x="161757" y="473155"/>
                    <a:pt x="164236" y="472974"/>
                  </a:cubicBezTo>
                  <a:cubicBezTo>
                    <a:pt x="172754" y="471243"/>
                    <a:pt x="181744" y="473072"/>
                    <a:pt x="190007" y="469393"/>
                  </a:cubicBezTo>
                  <a:cubicBezTo>
                    <a:pt x="194571" y="467426"/>
                    <a:pt x="198623" y="469393"/>
                    <a:pt x="202420" y="471597"/>
                  </a:cubicBezTo>
                  <a:cubicBezTo>
                    <a:pt x="210289" y="475944"/>
                    <a:pt x="218001" y="480568"/>
                    <a:pt x="225830" y="484935"/>
                  </a:cubicBezTo>
                  <a:cubicBezTo>
                    <a:pt x="251955" y="499512"/>
                    <a:pt x="279379" y="509860"/>
                    <a:pt x="309399" y="513106"/>
                  </a:cubicBezTo>
                  <a:cubicBezTo>
                    <a:pt x="324291" y="514699"/>
                    <a:pt x="339046" y="517414"/>
                    <a:pt x="353958" y="519165"/>
                  </a:cubicBezTo>
                  <a:cubicBezTo>
                    <a:pt x="374142" y="521565"/>
                    <a:pt x="393657" y="518299"/>
                    <a:pt x="413388" y="516391"/>
                  </a:cubicBezTo>
                  <a:cubicBezTo>
                    <a:pt x="419644" y="515781"/>
                    <a:pt x="425939" y="515211"/>
                    <a:pt x="432176" y="514542"/>
                  </a:cubicBezTo>
                  <a:cubicBezTo>
                    <a:pt x="448032" y="512850"/>
                    <a:pt x="463829" y="510607"/>
                    <a:pt x="479764" y="509762"/>
                  </a:cubicBezTo>
                  <a:cubicBezTo>
                    <a:pt x="481219" y="509642"/>
                    <a:pt x="482636" y="509276"/>
                    <a:pt x="483973" y="508680"/>
                  </a:cubicBezTo>
                  <a:cubicBezTo>
                    <a:pt x="490268" y="507302"/>
                    <a:pt x="496485" y="504745"/>
                    <a:pt x="503056" y="507420"/>
                  </a:cubicBezTo>
                  <a:cubicBezTo>
                    <a:pt x="512439" y="507497"/>
                    <a:pt x="521823" y="506614"/>
                    <a:pt x="531030" y="504784"/>
                  </a:cubicBezTo>
                  <a:cubicBezTo>
                    <a:pt x="535339" y="503980"/>
                    <a:pt x="539745" y="503980"/>
                    <a:pt x="544053" y="504784"/>
                  </a:cubicBezTo>
                  <a:cubicBezTo>
                    <a:pt x="553457" y="507100"/>
                    <a:pt x="563392" y="505882"/>
                    <a:pt x="571949" y="501361"/>
                  </a:cubicBezTo>
                  <a:cubicBezTo>
                    <a:pt x="572146" y="501218"/>
                    <a:pt x="572362" y="501112"/>
                    <a:pt x="572598" y="501047"/>
                  </a:cubicBezTo>
                  <a:cubicBezTo>
                    <a:pt x="581569" y="499197"/>
                    <a:pt x="590009" y="495597"/>
                    <a:pt x="598723" y="493000"/>
                  </a:cubicBezTo>
                  <a:cubicBezTo>
                    <a:pt x="601477" y="492194"/>
                    <a:pt x="604193" y="491387"/>
                    <a:pt x="606927" y="490443"/>
                  </a:cubicBezTo>
                  <a:cubicBezTo>
                    <a:pt x="620049" y="485918"/>
                    <a:pt x="632501" y="479407"/>
                    <a:pt x="646272" y="476672"/>
                  </a:cubicBezTo>
                  <a:cubicBezTo>
                    <a:pt x="647688" y="476232"/>
                    <a:pt x="649007" y="475567"/>
                    <a:pt x="650206" y="474705"/>
                  </a:cubicBezTo>
                  <a:cubicBezTo>
                    <a:pt x="654672" y="472364"/>
                    <a:pt x="658784" y="469157"/>
                    <a:pt x="664194" y="469177"/>
                  </a:cubicBezTo>
                  <a:cubicBezTo>
                    <a:pt x="665748" y="469177"/>
                    <a:pt x="666771" y="467977"/>
                    <a:pt x="667892" y="467072"/>
                  </a:cubicBezTo>
                  <a:cubicBezTo>
                    <a:pt x="671119" y="464068"/>
                    <a:pt x="675289" y="462270"/>
                    <a:pt x="679696" y="461977"/>
                  </a:cubicBezTo>
                  <a:cubicBezTo>
                    <a:pt x="681191" y="461922"/>
                    <a:pt x="682607" y="461278"/>
                    <a:pt x="683630" y="460187"/>
                  </a:cubicBezTo>
                  <a:cubicBezTo>
                    <a:pt x="686975" y="457336"/>
                    <a:pt x="691303" y="455922"/>
                    <a:pt x="695670" y="456252"/>
                  </a:cubicBezTo>
                  <a:cubicBezTo>
                    <a:pt x="690928" y="461662"/>
                    <a:pt x="684378" y="464436"/>
                    <a:pt x="678299" y="467780"/>
                  </a:cubicBezTo>
                  <a:cubicBezTo>
                    <a:pt x="666397" y="474292"/>
                    <a:pt x="653629" y="478895"/>
                    <a:pt x="640921" y="483518"/>
                  </a:cubicBezTo>
                  <a:cubicBezTo>
                    <a:pt x="627544" y="488456"/>
                    <a:pt x="614639" y="494673"/>
                    <a:pt x="601084" y="499256"/>
                  </a:cubicBezTo>
                  <a:cubicBezTo>
                    <a:pt x="591248" y="502522"/>
                    <a:pt x="581412" y="505866"/>
                    <a:pt x="571575" y="509093"/>
                  </a:cubicBezTo>
                  <a:cubicBezTo>
                    <a:pt x="565811" y="510942"/>
                    <a:pt x="564454" y="513991"/>
                    <a:pt x="567641" y="519263"/>
                  </a:cubicBezTo>
                  <a:cubicBezTo>
                    <a:pt x="569608" y="522568"/>
                    <a:pt x="572756" y="525027"/>
                    <a:pt x="574743" y="528431"/>
                  </a:cubicBezTo>
                  <a:cubicBezTo>
                    <a:pt x="584146" y="544582"/>
                    <a:pt x="588120" y="561441"/>
                    <a:pt x="582415" y="579855"/>
                  </a:cubicBezTo>
                  <a:cubicBezTo>
                    <a:pt x="581530" y="584118"/>
                    <a:pt x="578166" y="587427"/>
                    <a:pt x="573877" y="588235"/>
                  </a:cubicBezTo>
                  <a:cubicBezTo>
                    <a:pt x="553103" y="593724"/>
                    <a:pt x="532112" y="598249"/>
                    <a:pt x="511161" y="602970"/>
                  </a:cubicBezTo>
                  <a:cubicBezTo>
                    <a:pt x="501954" y="604817"/>
                    <a:pt x="492630" y="606039"/>
                    <a:pt x="483246" y="606629"/>
                  </a:cubicBezTo>
                  <a:cubicBezTo>
                    <a:pt x="474393" y="607396"/>
                    <a:pt x="465540" y="609324"/>
                    <a:pt x="456865" y="610800"/>
                  </a:cubicBezTo>
                  <a:cubicBezTo>
                    <a:pt x="443094" y="613141"/>
                    <a:pt x="429323" y="615836"/>
                    <a:pt x="415415" y="616957"/>
                  </a:cubicBezTo>
                  <a:cubicBezTo>
                    <a:pt x="402667" y="617980"/>
                    <a:pt x="389840" y="620321"/>
                    <a:pt x="377191" y="619279"/>
                  </a:cubicBezTo>
                  <a:cubicBezTo>
                    <a:pt x="355846" y="617528"/>
                    <a:pt x="334501" y="619279"/>
                    <a:pt x="313275" y="617902"/>
                  </a:cubicBezTo>
                  <a:cubicBezTo>
                    <a:pt x="301058" y="617075"/>
                    <a:pt x="288841" y="615541"/>
                    <a:pt x="276645" y="614105"/>
                  </a:cubicBezTo>
                  <a:cubicBezTo>
                    <a:pt x="256047" y="611402"/>
                    <a:pt x="235804" y="606427"/>
                    <a:pt x="216289" y="599272"/>
                  </a:cubicBezTo>
                  <a:cubicBezTo>
                    <a:pt x="195751" y="592111"/>
                    <a:pt x="174977" y="585678"/>
                    <a:pt x="154871" y="577081"/>
                  </a:cubicBezTo>
                  <a:cubicBezTo>
                    <a:pt x="147534" y="573914"/>
                    <a:pt x="140648" y="569763"/>
                    <a:pt x="133094" y="567028"/>
                  </a:cubicBezTo>
                  <a:cubicBezTo>
                    <a:pt x="125540" y="564294"/>
                    <a:pt x="122589" y="557920"/>
                    <a:pt x="121507" y="550995"/>
                  </a:cubicBezTo>
                  <a:cubicBezTo>
                    <a:pt x="119795" y="540018"/>
                    <a:pt x="112005" y="534175"/>
                    <a:pt x="104333" y="527880"/>
                  </a:cubicBezTo>
                  <a:cubicBezTo>
                    <a:pt x="94811" y="520011"/>
                    <a:pt x="84463" y="512948"/>
                    <a:pt x="76319" y="503879"/>
                  </a:cubicBezTo>
                  <a:cubicBezTo>
                    <a:pt x="67840" y="494704"/>
                    <a:pt x="62745" y="482903"/>
                    <a:pt x="61899" y="470436"/>
                  </a:cubicBezTo>
                  <a:cubicBezTo>
                    <a:pt x="61132" y="457118"/>
                    <a:pt x="54030" y="446829"/>
                    <a:pt x="46889" y="436481"/>
                  </a:cubicBezTo>
                  <a:cubicBezTo>
                    <a:pt x="45335" y="434789"/>
                    <a:pt x="43249" y="433668"/>
                    <a:pt x="40987" y="433294"/>
                  </a:cubicBezTo>
                  <a:cubicBezTo>
                    <a:pt x="34141" y="431071"/>
                    <a:pt x="30403" y="426055"/>
                    <a:pt x="28475" y="419406"/>
                  </a:cubicBezTo>
                  <a:cubicBezTo>
                    <a:pt x="27551" y="416160"/>
                    <a:pt x="26646" y="412914"/>
                    <a:pt x="25721" y="409569"/>
                  </a:cubicBezTo>
                  <a:cubicBezTo>
                    <a:pt x="24757" y="406062"/>
                    <a:pt x="23046" y="402812"/>
                    <a:pt x="20685" y="400048"/>
                  </a:cubicBezTo>
                  <a:cubicBezTo>
                    <a:pt x="17006" y="395525"/>
                    <a:pt x="14468" y="390200"/>
                    <a:pt x="13249" y="384506"/>
                  </a:cubicBezTo>
                  <a:cubicBezTo>
                    <a:pt x="9747" y="370224"/>
                    <a:pt x="5753" y="356001"/>
                    <a:pt x="3688" y="341443"/>
                  </a:cubicBezTo>
                  <a:cubicBezTo>
                    <a:pt x="2055" y="330013"/>
                    <a:pt x="-247" y="318643"/>
                    <a:pt x="186" y="306898"/>
                  </a:cubicBezTo>
                  <a:cubicBezTo>
                    <a:pt x="658" y="296236"/>
                    <a:pt x="324" y="285554"/>
                    <a:pt x="186" y="274871"/>
                  </a:cubicBezTo>
                  <a:cubicBezTo>
                    <a:pt x="462" y="270028"/>
                    <a:pt x="68" y="265173"/>
                    <a:pt x="-955" y="260432"/>
                  </a:cubicBezTo>
                  <a:cubicBezTo>
                    <a:pt x="-1781" y="257363"/>
                    <a:pt x="-1820" y="254136"/>
                    <a:pt x="-1073" y="251048"/>
                  </a:cubicBezTo>
                  <a:cubicBezTo>
                    <a:pt x="894" y="243592"/>
                    <a:pt x="147" y="236097"/>
                    <a:pt x="147" y="228621"/>
                  </a:cubicBezTo>
                  <a:cubicBezTo>
                    <a:pt x="147" y="208535"/>
                    <a:pt x="1603" y="188509"/>
                    <a:pt x="2507" y="168462"/>
                  </a:cubicBezTo>
                  <a:cubicBezTo>
                    <a:pt x="2665" y="165394"/>
                    <a:pt x="1681" y="162305"/>
                    <a:pt x="1603" y="159138"/>
                  </a:cubicBezTo>
                  <a:cubicBezTo>
                    <a:pt x="973" y="141476"/>
                    <a:pt x="3196" y="123829"/>
                    <a:pt x="8154" y="106868"/>
                  </a:cubicBezTo>
                  <a:cubicBezTo>
                    <a:pt x="8724" y="105276"/>
                    <a:pt x="8980" y="103582"/>
                    <a:pt x="8882" y="101891"/>
                  </a:cubicBezTo>
                  <a:close/>
                </a:path>
              </a:pathLst>
            </a:custGeom>
            <a:solidFill>
              <a:srgbClr val="000000"/>
            </a:solidFill>
            <a:ln w="1956" cap="flat">
              <a:noFill/>
              <a:prstDash val="solid"/>
              <a:miter/>
            </a:ln>
          </p:spPr>
          <p:txBody>
            <a:bodyPr rtlCol="0" anchor="ctr"/>
            <a:lstStyle/>
            <a:p>
              <a:endParaRPr lang="es-CO"/>
            </a:p>
          </p:txBody>
        </p:sp>
        <p:sp>
          <p:nvSpPr>
            <p:cNvPr id="835" name="Freeform: Shape 834">
              <a:extLst>
                <a:ext uri="{FF2B5EF4-FFF2-40B4-BE49-F238E27FC236}">
                  <a16:creationId xmlns:a16="http://schemas.microsoft.com/office/drawing/2014/main" id="{09EF5C22-9AE9-3A0D-C269-021205633C8D}"/>
                </a:ext>
              </a:extLst>
            </p:cNvPr>
            <p:cNvSpPr/>
            <p:nvPr/>
          </p:nvSpPr>
          <p:spPr>
            <a:xfrm>
              <a:off x="12879657" y="350503"/>
              <a:ext cx="686438" cy="406628"/>
            </a:xfrm>
            <a:custGeom>
              <a:avLst/>
              <a:gdLst>
                <a:gd name="connsiteX0" fmla="*/ 635495 w 686438"/>
                <a:gd name="connsiteY0" fmla="*/ 307856 h 406628"/>
                <a:gd name="connsiteX1" fmla="*/ 620899 w 686438"/>
                <a:gd name="connsiteY1" fmla="*/ 317967 h 406628"/>
                <a:gd name="connsiteX2" fmla="*/ 558910 w 686438"/>
                <a:gd name="connsiteY2" fmla="*/ 347752 h 406628"/>
                <a:gd name="connsiteX3" fmla="*/ 506837 w 686438"/>
                <a:gd name="connsiteY3" fmla="*/ 367424 h 406628"/>
                <a:gd name="connsiteX4" fmla="*/ 460980 w 686438"/>
                <a:gd name="connsiteY4" fmla="*/ 383162 h 406628"/>
                <a:gd name="connsiteX5" fmla="*/ 424449 w 686438"/>
                <a:gd name="connsiteY5" fmla="*/ 390776 h 406628"/>
                <a:gd name="connsiteX6" fmla="*/ 403773 w 686438"/>
                <a:gd name="connsiteY6" fmla="*/ 393668 h 406628"/>
                <a:gd name="connsiteX7" fmla="*/ 403773 w 686438"/>
                <a:gd name="connsiteY7" fmla="*/ 393668 h 406628"/>
                <a:gd name="connsiteX8" fmla="*/ 358014 w 686438"/>
                <a:gd name="connsiteY8" fmla="*/ 398684 h 406628"/>
                <a:gd name="connsiteX9" fmla="*/ 317686 w 686438"/>
                <a:gd name="connsiteY9" fmla="*/ 403464 h 406628"/>
                <a:gd name="connsiteX10" fmla="*/ 166423 w 686438"/>
                <a:gd name="connsiteY10" fmla="*/ 385936 h 406628"/>
                <a:gd name="connsiteX11" fmla="*/ 89897 w 686438"/>
                <a:gd name="connsiteY11" fmla="*/ 343266 h 406628"/>
                <a:gd name="connsiteX12" fmla="*/ 53719 w 686438"/>
                <a:gd name="connsiteY12" fmla="*/ 303784 h 406628"/>
                <a:gd name="connsiteX13" fmla="*/ 16774 w 686438"/>
                <a:gd name="connsiteY13" fmla="*/ 246418 h 406628"/>
                <a:gd name="connsiteX14" fmla="*/ -1226 w 686438"/>
                <a:gd name="connsiteY14" fmla="*/ 172764 h 406628"/>
                <a:gd name="connsiteX15" fmla="*/ 4203 w 686438"/>
                <a:gd name="connsiteY15" fmla="*/ 100684 h 406628"/>
                <a:gd name="connsiteX16" fmla="*/ 12584 w 686438"/>
                <a:gd name="connsiteY16" fmla="*/ 56618 h 406628"/>
                <a:gd name="connsiteX17" fmla="*/ 21024 w 686438"/>
                <a:gd name="connsiteY17" fmla="*/ 37339 h 406628"/>
                <a:gd name="connsiteX18" fmla="*/ 22105 w 686438"/>
                <a:gd name="connsiteY18" fmla="*/ 35371 h 406628"/>
                <a:gd name="connsiteX19" fmla="*/ 25017 w 686438"/>
                <a:gd name="connsiteY19" fmla="*/ 31279 h 406628"/>
                <a:gd name="connsiteX20" fmla="*/ 26099 w 686438"/>
                <a:gd name="connsiteY20" fmla="*/ 29765 h 406628"/>
                <a:gd name="connsiteX21" fmla="*/ 29443 w 686438"/>
                <a:gd name="connsiteY21" fmla="*/ 25456 h 406628"/>
                <a:gd name="connsiteX22" fmla="*/ 30506 w 686438"/>
                <a:gd name="connsiteY22" fmla="*/ 23922 h 406628"/>
                <a:gd name="connsiteX23" fmla="*/ 31745 w 686438"/>
                <a:gd name="connsiteY23" fmla="*/ 22446 h 406628"/>
                <a:gd name="connsiteX24" fmla="*/ 32394 w 686438"/>
                <a:gd name="connsiteY24" fmla="*/ 21738 h 406628"/>
                <a:gd name="connsiteX25" fmla="*/ 50473 w 686438"/>
                <a:gd name="connsiteY25" fmla="*/ 3659 h 406628"/>
                <a:gd name="connsiteX26" fmla="*/ 51909 w 686438"/>
                <a:gd name="connsiteY26" fmla="*/ 2262 h 406628"/>
                <a:gd name="connsiteX27" fmla="*/ 53464 w 686438"/>
                <a:gd name="connsiteY27" fmla="*/ 885 h 406628"/>
                <a:gd name="connsiteX28" fmla="*/ 54309 w 686438"/>
                <a:gd name="connsiteY28" fmla="*/ 275 h 406628"/>
                <a:gd name="connsiteX29" fmla="*/ 56395 w 686438"/>
                <a:gd name="connsiteY29" fmla="*/ -315 h 406628"/>
                <a:gd name="connsiteX30" fmla="*/ 57378 w 686438"/>
                <a:gd name="connsiteY30" fmla="*/ 217 h 406628"/>
                <a:gd name="connsiteX31" fmla="*/ 57831 w 686438"/>
                <a:gd name="connsiteY31" fmla="*/ 2420 h 406628"/>
                <a:gd name="connsiteX32" fmla="*/ 51201 w 686438"/>
                <a:gd name="connsiteY32" fmla="*/ 10918 h 406628"/>
                <a:gd name="connsiteX33" fmla="*/ 10794 w 686438"/>
                <a:gd name="connsiteY33" fmla="*/ 89353 h 406628"/>
                <a:gd name="connsiteX34" fmla="*/ 5266 w 686438"/>
                <a:gd name="connsiteY34" fmla="*/ 176364 h 406628"/>
                <a:gd name="connsiteX35" fmla="*/ 21201 w 686438"/>
                <a:gd name="connsiteY35" fmla="*/ 241776 h 406628"/>
                <a:gd name="connsiteX36" fmla="*/ 73372 w 686438"/>
                <a:gd name="connsiteY36" fmla="*/ 318715 h 406628"/>
                <a:gd name="connsiteX37" fmla="*/ 136679 w 686438"/>
                <a:gd name="connsiteY37" fmla="*/ 365772 h 406628"/>
                <a:gd name="connsiteX38" fmla="*/ 232208 w 686438"/>
                <a:gd name="connsiteY38" fmla="*/ 397897 h 406628"/>
                <a:gd name="connsiteX39" fmla="*/ 307672 w 686438"/>
                <a:gd name="connsiteY39" fmla="*/ 398507 h 406628"/>
                <a:gd name="connsiteX40" fmla="*/ 369208 w 686438"/>
                <a:gd name="connsiteY40" fmla="*/ 392822 h 406628"/>
                <a:gd name="connsiteX41" fmla="*/ 407353 w 686438"/>
                <a:gd name="connsiteY41" fmla="*/ 387844 h 406628"/>
                <a:gd name="connsiteX42" fmla="*/ 415911 w 686438"/>
                <a:gd name="connsiteY42" fmla="*/ 386113 h 406628"/>
                <a:gd name="connsiteX43" fmla="*/ 474928 w 686438"/>
                <a:gd name="connsiteY43" fmla="*/ 372460 h 406628"/>
                <a:gd name="connsiteX44" fmla="*/ 505303 w 686438"/>
                <a:gd name="connsiteY44" fmla="*/ 362270 h 406628"/>
                <a:gd name="connsiteX45" fmla="*/ 604807 w 686438"/>
                <a:gd name="connsiteY45" fmla="*/ 321233 h 406628"/>
                <a:gd name="connsiteX46" fmla="*/ 664512 w 686438"/>
                <a:gd name="connsiteY46" fmla="*/ 273232 h 406628"/>
                <a:gd name="connsiteX47" fmla="*/ 680034 w 686438"/>
                <a:gd name="connsiteY47" fmla="*/ 225585 h 406628"/>
                <a:gd name="connsiteX48" fmla="*/ 678598 w 686438"/>
                <a:gd name="connsiteY48" fmla="*/ 151361 h 406628"/>
                <a:gd name="connsiteX49" fmla="*/ 678598 w 686438"/>
                <a:gd name="connsiteY49" fmla="*/ 144101 h 406628"/>
                <a:gd name="connsiteX50" fmla="*/ 679110 w 686438"/>
                <a:gd name="connsiteY50" fmla="*/ 140718 h 406628"/>
                <a:gd name="connsiteX51" fmla="*/ 680133 w 686438"/>
                <a:gd name="connsiteY51" fmla="*/ 138751 h 406628"/>
                <a:gd name="connsiteX52" fmla="*/ 682080 w 686438"/>
                <a:gd name="connsiteY52" fmla="*/ 138731 h 406628"/>
                <a:gd name="connsiteX53" fmla="*/ 682100 w 686438"/>
                <a:gd name="connsiteY53" fmla="*/ 138751 h 406628"/>
                <a:gd name="connsiteX54" fmla="*/ 682100 w 686438"/>
                <a:gd name="connsiteY54" fmla="*/ 138751 h 406628"/>
                <a:gd name="connsiteX55" fmla="*/ 684402 w 686438"/>
                <a:gd name="connsiteY55" fmla="*/ 197080 h 406628"/>
                <a:gd name="connsiteX56" fmla="*/ 684402 w 686438"/>
                <a:gd name="connsiteY56" fmla="*/ 226116 h 406628"/>
                <a:gd name="connsiteX57" fmla="*/ 680664 w 686438"/>
                <a:gd name="connsiteY57" fmla="*/ 252379 h 406628"/>
                <a:gd name="connsiteX58" fmla="*/ 680664 w 686438"/>
                <a:gd name="connsiteY58" fmla="*/ 252379 h 406628"/>
                <a:gd name="connsiteX59" fmla="*/ 671929 w 686438"/>
                <a:gd name="connsiteY59" fmla="*/ 271324 h 406628"/>
                <a:gd name="connsiteX60" fmla="*/ 671929 w 686438"/>
                <a:gd name="connsiteY60" fmla="*/ 271324 h 406628"/>
                <a:gd name="connsiteX61" fmla="*/ 668978 w 686438"/>
                <a:gd name="connsiteY61" fmla="*/ 275671 h 406628"/>
                <a:gd name="connsiteX62" fmla="*/ 668978 w 686438"/>
                <a:gd name="connsiteY62" fmla="*/ 275671 h 406628"/>
                <a:gd name="connsiteX63" fmla="*/ 661680 w 686438"/>
                <a:gd name="connsiteY63" fmla="*/ 284426 h 406628"/>
                <a:gd name="connsiteX64" fmla="*/ 661680 w 686438"/>
                <a:gd name="connsiteY64" fmla="*/ 284426 h 406628"/>
                <a:gd name="connsiteX65" fmla="*/ 660224 w 686438"/>
                <a:gd name="connsiteY65" fmla="*/ 285921 h 406628"/>
                <a:gd name="connsiteX66" fmla="*/ 660224 w 686438"/>
                <a:gd name="connsiteY66" fmla="*/ 285921 h 406628"/>
                <a:gd name="connsiteX67" fmla="*/ 658768 w 686438"/>
                <a:gd name="connsiteY67" fmla="*/ 287396 h 406628"/>
                <a:gd name="connsiteX68" fmla="*/ 658768 w 686438"/>
                <a:gd name="connsiteY68" fmla="*/ 287396 h 406628"/>
                <a:gd name="connsiteX69" fmla="*/ 657312 w 686438"/>
                <a:gd name="connsiteY69" fmla="*/ 288872 h 406628"/>
                <a:gd name="connsiteX70" fmla="*/ 657312 w 686438"/>
                <a:gd name="connsiteY70" fmla="*/ 288872 h 406628"/>
                <a:gd name="connsiteX71" fmla="*/ 655857 w 686438"/>
                <a:gd name="connsiteY71" fmla="*/ 290347 h 406628"/>
                <a:gd name="connsiteX72" fmla="*/ 655857 w 686438"/>
                <a:gd name="connsiteY72" fmla="*/ 290347 h 406628"/>
                <a:gd name="connsiteX73" fmla="*/ 649955 w 686438"/>
                <a:gd name="connsiteY73" fmla="*/ 296249 h 406628"/>
                <a:gd name="connsiteX74" fmla="*/ 649955 w 686438"/>
                <a:gd name="connsiteY74" fmla="*/ 296249 h 406628"/>
                <a:gd name="connsiteX75" fmla="*/ 641220 w 686438"/>
                <a:gd name="connsiteY75" fmla="*/ 303567 h 406628"/>
                <a:gd name="connsiteX76" fmla="*/ 641220 w 686438"/>
                <a:gd name="connsiteY76" fmla="*/ 303567 h 406628"/>
                <a:gd name="connsiteX77" fmla="*/ 635495 w 686438"/>
                <a:gd name="connsiteY77" fmla="*/ 307856 h 40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686438" h="406628">
                  <a:moveTo>
                    <a:pt x="635495" y="307856"/>
                  </a:moveTo>
                  <a:cubicBezTo>
                    <a:pt x="630538" y="311102"/>
                    <a:pt x="625069" y="313600"/>
                    <a:pt x="620899" y="317967"/>
                  </a:cubicBezTo>
                  <a:cubicBezTo>
                    <a:pt x="601462" y="330460"/>
                    <a:pt x="580137" y="339056"/>
                    <a:pt x="558910" y="347752"/>
                  </a:cubicBezTo>
                  <a:cubicBezTo>
                    <a:pt x="541717" y="354795"/>
                    <a:pt x="524936" y="362821"/>
                    <a:pt x="506837" y="367424"/>
                  </a:cubicBezTo>
                  <a:cubicBezTo>
                    <a:pt x="491099" y="371497"/>
                    <a:pt x="476148" y="377634"/>
                    <a:pt x="460980" y="383162"/>
                  </a:cubicBezTo>
                  <a:cubicBezTo>
                    <a:pt x="449177" y="387510"/>
                    <a:pt x="437177" y="390835"/>
                    <a:pt x="424449" y="390776"/>
                  </a:cubicBezTo>
                  <a:cubicBezTo>
                    <a:pt x="417465" y="391000"/>
                    <a:pt x="410540" y="391970"/>
                    <a:pt x="403773" y="393668"/>
                  </a:cubicBezTo>
                  <a:lnTo>
                    <a:pt x="403773" y="393668"/>
                  </a:lnTo>
                  <a:cubicBezTo>
                    <a:pt x="388802" y="397262"/>
                    <a:pt x="373418" y="398948"/>
                    <a:pt x="358014" y="398684"/>
                  </a:cubicBezTo>
                  <a:cubicBezTo>
                    <a:pt x="344381" y="398389"/>
                    <a:pt x="331122" y="401812"/>
                    <a:pt x="317686" y="403464"/>
                  </a:cubicBezTo>
                  <a:cubicBezTo>
                    <a:pt x="265809" y="409819"/>
                    <a:pt x="215388" y="406199"/>
                    <a:pt x="166423" y="385936"/>
                  </a:cubicBezTo>
                  <a:cubicBezTo>
                    <a:pt x="139157" y="374644"/>
                    <a:pt x="113091" y="361680"/>
                    <a:pt x="89897" y="343266"/>
                  </a:cubicBezTo>
                  <a:cubicBezTo>
                    <a:pt x="75713" y="331994"/>
                    <a:pt x="64480" y="318184"/>
                    <a:pt x="53719" y="303784"/>
                  </a:cubicBezTo>
                  <a:cubicBezTo>
                    <a:pt x="39949" y="285508"/>
                    <a:pt x="26709" y="267153"/>
                    <a:pt x="16774" y="246418"/>
                  </a:cubicBezTo>
                  <a:cubicBezTo>
                    <a:pt x="5561" y="223047"/>
                    <a:pt x="308" y="198398"/>
                    <a:pt x="-1226" y="172764"/>
                  </a:cubicBezTo>
                  <a:cubicBezTo>
                    <a:pt x="-2682" y="148508"/>
                    <a:pt x="249" y="124606"/>
                    <a:pt x="4203" y="100684"/>
                  </a:cubicBezTo>
                  <a:cubicBezTo>
                    <a:pt x="6663" y="85910"/>
                    <a:pt x="7607" y="70939"/>
                    <a:pt x="12584" y="56618"/>
                  </a:cubicBezTo>
                  <a:cubicBezTo>
                    <a:pt x="14925" y="49998"/>
                    <a:pt x="17758" y="43555"/>
                    <a:pt x="21024" y="37339"/>
                  </a:cubicBezTo>
                  <a:cubicBezTo>
                    <a:pt x="21338" y="36662"/>
                    <a:pt x="21712" y="36005"/>
                    <a:pt x="22105" y="35371"/>
                  </a:cubicBezTo>
                  <a:cubicBezTo>
                    <a:pt x="23050" y="33994"/>
                    <a:pt x="24073" y="32715"/>
                    <a:pt x="25017" y="31279"/>
                  </a:cubicBezTo>
                  <a:cubicBezTo>
                    <a:pt x="25332" y="30746"/>
                    <a:pt x="25706" y="30241"/>
                    <a:pt x="26099" y="29765"/>
                  </a:cubicBezTo>
                  <a:cubicBezTo>
                    <a:pt x="27358" y="28445"/>
                    <a:pt x="28479" y="27001"/>
                    <a:pt x="29443" y="25456"/>
                  </a:cubicBezTo>
                  <a:cubicBezTo>
                    <a:pt x="29758" y="24921"/>
                    <a:pt x="30112" y="24410"/>
                    <a:pt x="30506" y="23922"/>
                  </a:cubicBezTo>
                  <a:cubicBezTo>
                    <a:pt x="30880" y="23405"/>
                    <a:pt x="31293" y="22911"/>
                    <a:pt x="31745" y="22446"/>
                  </a:cubicBezTo>
                  <a:cubicBezTo>
                    <a:pt x="31942" y="22210"/>
                    <a:pt x="32178" y="21974"/>
                    <a:pt x="32394" y="21738"/>
                  </a:cubicBezTo>
                  <a:cubicBezTo>
                    <a:pt x="38414" y="15718"/>
                    <a:pt x="44395" y="9640"/>
                    <a:pt x="50473" y="3659"/>
                  </a:cubicBezTo>
                  <a:cubicBezTo>
                    <a:pt x="50926" y="3167"/>
                    <a:pt x="51418" y="2715"/>
                    <a:pt x="51909" y="2262"/>
                  </a:cubicBezTo>
                  <a:cubicBezTo>
                    <a:pt x="52401" y="1810"/>
                    <a:pt x="52913" y="1338"/>
                    <a:pt x="53464" y="885"/>
                  </a:cubicBezTo>
                  <a:lnTo>
                    <a:pt x="54309" y="275"/>
                  </a:lnTo>
                  <a:cubicBezTo>
                    <a:pt x="54939" y="-94"/>
                    <a:pt x="55667" y="-299"/>
                    <a:pt x="56395" y="-315"/>
                  </a:cubicBezTo>
                  <a:lnTo>
                    <a:pt x="57378" y="217"/>
                  </a:lnTo>
                  <a:cubicBezTo>
                    <a:pt x="57732" y="891"/>
                    <a:pt x="57890" y="1657"/>
                    <a:pt x="57831" y="2420"/>
                  </a:cubicBezTo>
                  <a:cubicBezTo>
                    <a:pt x="56788" y="6158"/>
                    <a:pt x="53896" y="8597"/>
                    <a:pt x="51201" y="10918"/>
                  </a:cubicBezTo>
                  <a:cubicBezTo>
                    <a:pt x="26965" y="31555"/>
                    <a:pt x="15928" y="58546"/>
                    <a:pt x="10794" y="89353"/>
                  </a:cubicBezTo>
                  <a:cubicBezTo>
                    <a:pt x="5876" y="118079"/>
                    <a:pt x="4027" y="147247"/>
                    <a:pt x="5266" y="176364"/>
                  </a:cubicBezTo>
                  <a:cubicBezTo>
                    <a:pt x="6269" y="198996"/>
                    <a:pt x="11699" y="221214"/>
                    <a:pt x="21201" y="241776"/>
                  </a:cubicBezTo>
                  <a:cubicBezTo>
                    <a:pt x="34381" y="270301"/>
                    <a:pt x="53405" y="294892"/>
                    <a:pt x="73372" y="318715"/>
                  </a:cubicBezTo>
                  <a:cubicBezTo>
                    <a:pt x="90625" y="339233"/>
                    <a:pt x="112717" y="353850"/>
                    <a:pt x="136679" y="365772"/>
                  </a:cubicBezTo>
                  <a:cubicBezTo>
                    <a:pt x="167053" y="380900"/>
                    <a:pt x="198411" y="393097"/>
                    <a:pt x="232208" y="397897"/>
                  </a:cubicBezTo>
                  <a:cubicBezTo>
                    <a:pt x="257232" y="401385"/>
                    <a:pt x="282590" y="401590"/>
                    <a:pt x="307672" y="398507"/>
                  </a:cubicBezTo>
                  <a:cubicBezTo>
                    <a:pt x="328112" y="396068"/>
                    <a:pt x="348434" y="392723"/>
                    <a:pt x="369208" y="392822"/>
                  </a:cubicBezTo>
                  <a:cubicBezTo>
                    <a:pt x="382094" y="392989"/>
                    <a:pt x="394940" y="391313"/>
                    <a:pt x="407353" y="387844"/>
                  </a:cubicBezTo>
                  <a:cubicBezTo>
                    <a:pt x="410088" y="386762"/>
                    <a:pt x="412979" y="386174"/>
                    <a:pt x="415911" y="386113"/>
                  </a:cubicBezTo>
                  <a:cubicBezTo>
                    <a:pt x="437039" y="387766"/>
                    <a:pt x="455866" y="379503"/>
                    <a:pt x="474928" y="372460"/>
                  </a:cubicBezTo>
                  <a:cubicBezTo>
                    <a:pt x="484942" y="368742"/>
                    <a:pt x="495093" y="365418"/>
                    <a:pt x="505303" y="362270"/>
                  </a:cubicBezTo>
                  <a:cubicBezTo>
                    <a:pt x="539572" y="351440"/>
                    <a:pt x="572858" y="337711"/>
                    <a:pt x="604807" y="321233"/>
                  </a:cubicBezTo>
                  <a:cubicBezTo>
                    <a:pt x="627843" y="309567"/>
                    <a:pt x="648578" y="294105"/>
                    <a:pt x="664512" y="273232"/>
                  </a:cubicBezTo>
                  <a:cubicBezTo>
                    <a:pt x="674860" y="259524"/>
                    <a:pt x="680310" y="242753"/>
                    <a:pt x="680034" y="225585"/>
                  </a:cubicBezTo>
                  <a:cubicBezTo>
                    <a:pt x="680034" y="200837"/>
                    <a:pt x="681214" y="176069"/>
                    <a:pt x="678598" y="151361"/>
                  </a:cubicBezTo>
                  <a:cubicBezTo>
                    <a:pt x="678244" y="148953"/>
                    <a:pt x="678244" y="146509"/>
                    <a:pt x="678598" y="144101"/>
                  </a:cubicBezTo>
                  <a:cubicBezTo>
                    <a:pt x="678677" y="142962"/>
                    <a:pt x="678854" y="141831"/>
                    <a:pt x="679110" y="140718"/>
                  </a:cubicBezTo>
                  <a:cubicBezTo>
                    <a:pt x="679326" y="140006"/>
                    <a:pt x="679680" y="139339"/>
                    <a:pt x="680133" y="138751"/>
                  </a:cubicBezTo>
                  <a:cubicBezTo>
                    <a:pt x="680664" y="138208"/>
                    <a:pt x="681529" y="138198"/>
                    <a:pt x="682080" y="138731"/>
                  </a:cubicBezTo>
                  <a:cubicBezTo>
                    <a:pt x="682080" y="138737"/>
                    <a:pt x="682100" y="138745"/>
                    <a:pt x="682100" y="138751"/>
                  </a:cubicBezTo>
                  <a:lnTo>
                    <a:pt x="682100" y="138751"/>
                  </a:lnTo>
                  <a:cubicBezTo>
                    <a:pt x="684067" y="158148"/>
                    <a:pt x="685621" y="177545"/>
                    <a:pt x="684402" y="197080"/>
                  </a:cubicBezTo>
                  <a:cubicBezTo>
                    <a:pt x="683811" y="206719"/>
                    <a:pt x="684067" y="216437"/>
                    <a:pt x="684402" y="226116"/>
                  </a:cubicBezTo>
                  <a:cubicBezTo>
                    <a:pt x="684736" y="235024"/>
                    <a:pt x="683477" y="243920"/>
                    <a:pt x="680664" y="252379"/>
                  </a:cubicBezTo>
                  <a:lnTo>
                    <a:pt x="680664" y="252379"/>
                  </a:lnTo>
                  <a:cubicBezTo>
                    <a:pt x="678185" y="258891"/>
                    <a:pt x="675903" y="265501"/>
                    <a:pt x="671929" y="271324"/>
                  </a:cubicBezTo>
                  <a:lnTo>
                    <a:pt x="671929" y="271324"/>
                  </a:lnTo>
                  <a:cubicBezTo>
                    <a:pt x="670867" y="272721"/>
                    <a:pt x="670159" y="274353"/>
                    <a:pt x="668978" y="275671"/>
                  </a:cubicBezTo>
                  <a:lnTo>
                    <a:pt x="668978" y="275671"/>
                  </a:lnTo>
                  <a:cubicBezTo>
                    <a:pt x="667011" y="279055"/>
                    <a:pt x="663745" y="281199"/>
                    <a:pt x="661680" y="284426"/>
                  </a:cubicBezTo>
                  <a:lnTo>
                    <a:pt x="661680" y="284426"/>
                  </a:lnTo>
                  <a:cubicBezTo>
                    <a:pt x="661267" y="284990"/>
                    <a:pt x="660775" y="285492"/>
                    <a:pt x="660224" y="285921"/>
                  </a:cubicBezTo>
                  <a:lnTo>
                    <a:pt x="660224" y="285921"/>
                  </a:lnTo>
                  <a:cubicBezTo>
                    <a:pt x="659791" y="286460"/>
                    <a:pt x="659299" y="286954"/>
                    <a:pt x="658768" y="287396"/>
                  </a:cubicBezTo>
                  <a:lnTo>
                    <a:pt x="658768" y="287396"/>
                  </a:lnTo>
                  <a:cubicBezTo>
                    <a:pt x="658316" y="287926"/>
                    <a:pt x="657844" y="288419"/>
                    <a:pt x="657312" y="288872"/>
                  </a:cubicBezTo>
                  <a:lnTo>
                    <a:pt x="657312" y="288872"/>
                  </a:lnTo>
                  <a:cubicBezTo>
                    <a:pt x="656860" y="289397"/>
                    <a:pt x="656368" y="289891"/>
                    <a:pt x="655857" y="290347"/>
                  </a:cubicBezTo>
                  <a:lnTo>
                    <a:pt x="655857" y="290347"/>
                  </a:lnTo>
                  <a:cubicBezTo>
                    <a:pt x="654440" y="292799"/>
                    <a:pt x="652414" y="294835"/>
                    <a:pt x="649955" y="296249"/>
                  </a:cubicBezTo>
                  <a:lnTo>
                    <a:pt x="649955" y="296249"/>
                  </a:lnTo>
                  <a:cubicBezTo>
                    <a:pt x="646729" y="298216"/>
                    <a:pt x="644565" y="301639"/>
                    <a:pt x="641220" y="303567"/>
                  </a:cubicBezTo>
                  <a:lnTo>
                    <a:pt x="641220" y="303567"/>
                  </a:lnTo>
                  <a:cubicBezTo>
                    <a:pt x="639293" y="304826"/>
                    <a:pt x="637541" y="306538"/>
                    <a:pt x="635495" y="307856"/>
                  </a:cubicBezTo>
                  <a:close/>
                </a:path>
              </a:pathLst>
            </a:custGeom>
            <a:solidFill>
              <a:srgbClr val="384C54"/>
            </a:solidFill>
            <a:ln w="1956" cap="flat">
              <a:noFill/>
              <a:prstDash val="solid"/>
              <a:miter/>
            </a:ln>
          </p:spPr>
          <p:txBody>
            <a:bodyPr rtlCol="0" anchor="ctr"/>
            <a:lstStyle/>
            <a:p>
              <a:endParaRPr lang="es-CO"/>
            </a:p>
          </p:txBody>
        </p:sp>
        <p:sp>
          <p:nvSpPr>
            <p:cNvPr id="836" name="Freeform: Shape 835">
              <a:extLst>
                <a:ext uri="{FF2B5EF4-FFF2-40B4-BE49-F238E27FC236}">
                  <a16:creationId xmlns:a16="http://schemas.microsoft.com/office/drawing/2014/main" id="{D109F085-5F58-F906-C471-DAA793B436A1}"/>
                </a:ext>
              </a:extLst>
            </p:cNvPr>
            <p:cNvSpPr/>
            <p:nvPr/>
          </p:nvSpPr>
          <p:spPr>
            <a:xfrm>
              <a:off x="13573597" y="486601"/>
              <a:ext cx="31214" cy="83467"/>
            </a:xfrm>
            <a:custGeom>
              <a:avLst/>
              <a:gdLst>
                <a:gd name="connsiteX0" fmla="*/ 1911 w 31214"/>
                <a:gd name="connsiteY0" fmla="*/ 83152 h 83467"/>
                <a:gd name="connsiteX1" fmla="*/ 1439 w 31214"/>
                <a:gd name="connsiteY1" fmla="*/ 65172 h 83467"/>
                <a:gd name="connsiteX2" fmla="*/ 1320 w 31214"/>
                <a:gd name="connsiteY2" fmla="*/ 38987 h 83467"/>
                <a:gd name="connsiteX3" fmla="*/ -1257 w 31214"/>
                <a:gd name="connsiteY3" fmla="*/ 13158 h 83467"/>
                <a:gd name="connsiteX4" fmla="*/ -1571 w 31214"/>
                <a:gd name="connsiteY4" fmla="*/ 6646 h 83467"/>
                <a:gd name="connsiteX5" fmla="*/ 5865 w 31214"/>
                <a:gd name="connsiteY5" fmla="*/ -82 h 83467"/>
                <a:gd name="connsiteX6" fmla="*/ 26619 w 31214"/>
                <a:gd name="connsiteY6" fmla="*/ 14043 h 83467"/>
                <a:gd name="connsiteX7" fmla="*/ 22173 w 31214"/>
                <a:gd name="connsiteY7" fmla="*/ 47939 h 83467"/>
                <a:gd name="connsiteX8" fmla="*/ 12455 w 31214"/>
                <a:gd name="connsiteY8" fmla="*/ 66057 h 83467"/>
                <a:gd name="connsiteX9" fmla="*/ 1911 w 31214"/>
                <a:gd name="connsiteY9" fmla="*/ 83152 h 8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14" h="83467">
                  <a:moveTo>
                    <a:pt x="1911" y="83152"/>
                  </a:moveTo>
                  <a:cubicBezTo>
                    <a:pt x="4173" y="76936"/>
                    <a:pt x="1733" y="71093"/>
                    <a:pt x="1439" y="65172"/>
                  </a:cubicBezTo>
                  <a:cubicBezTo>
                    <a:pt x="1006" y="56476"/>
                    <a:pt x="1301" y="47722"/>
                    <a:pt x="1320" y="38987"/>
                  </a:cubicBezTo>
                  <a:cubicBezTo>
                    <a:pt x="1183" y="30322"/>
                    <a:pt x="317" y="21682"/>
                    <a:pt x="-1257" y="13158"/>
                  </a:cubicBezTo>
                  <a:cubicBezTo>
                    <a:pt x="-1552" y="11001"/>
                    <a:pt x="-1670" y="8822"/>
                    <a:pt x="-1571" y="6646"/>
                  </a:cubicBezTo>
                  <a:cubicBezTo>
                    <a:pt x="-1453" y="744"/>
                    <a:pt x="258" y="-1007"/>
                    <a:pt x="5865" y="-82"/>
                  </a:cubicBezTo>
                  <a:cubicBezTo>
                    <a:pt x="14855" y="1433"/>
                    <a:pt x="22134" y="5820"/>
                    <a:pt x="26619" y="14043"/>
                  </a:cubicBezTo>
                  <a:cubicBezTo>
                    <a:pt x="31852" y="23722"/>
                    <a:pt x="30121" y="40070"/>
                    <a:pt x="22173" y="47939"/>
                  </a:cubicBezTo>
                  <a:cubicBezTo>
                    <a:pt x="17117" y="52807"/>
                    <a:pt x="13714" y="59146"/>
                    <a:pt x="12455" y="66057"/>
                  </a:cubicBezTo>
                  <a:cubicBezTo>
                    <a:pt x="11117" y="72844"/>
                    <a:pt x="6612" y="77978"/>
                    <a:pt x="1911" y="83152"/>
                  </a:cubicBezTo>
                  <a:close/>
                </a:path>
              </a:pathLst>
            </a:custGeom>
            <a:solidFill>
              <a:srgbClr val="000000"/>
            </a:solidFill>
            <a:ln w="1956" cap="flat">
              <a:noFill/>
              <a:prstDash val="solid"/>
              <a:miter/>
            </a:ln>
          </p:spPr>
          <p:txBody>
            <a:bodyPr rtlCol="0" anchor="ctr"/>
            <a:lstStyle/>
            <a:p>
              <a:endParaRPr lang="es-CO"/>
            </a:p>
          </p:txBody>
        </p:sp>
        <p:sp>
          <p:nvSpPr>
            <p:cNvPr id="837" name="Freeform: Shape 836">
              <a:extLst>
                <a:ext uri="{FF2B5EF4-FFF2-40B4-BE49-F238E27FC236}">
                  <a16:creationId xmlns:a16="http://schemas.microsoft.com/office/drawing/2014/main" id="{B7221680-ACB4-24E4-85D1-EB9221F48B96}"/>
                </a:ext>
              </a:extLst>
            </p:cNvPr>
            <p:cNvSpPr/>
            <p:nvPr/>
          </p:nvSpPr>
          <p:spPr>
            <a:xfrm>
              <a:off x="12878796" y="386121"/>
              <a:ext cx="406336" cy="373251"/>
            </a:xfrm>
            <a:custGeom>
              <a:avLst/>
              <a:gdLst>
                <a:gd name="connsiteX0" fmla="*/ 24441 w 406336"/>
                <a:gd name="connsiteY0" fmla="*/ -188 h 373251"/>
                <a:gd name="connsiteX1" fmla="*/ 17851 w 406336"/>
                <a:gd name="connsiteY1" fmla="*/ 14331 h 373251"/>
                <a:gd name="connsiteX2" fmla="*/ 8172 w 406336"/>
                <a:gd name="connsiteY2" fmla="*/ 52948 h 373251"/>
                <a:gd name="connsiteX3" fmla="*/ 3057 w 406336"/>
                <a:gd name="connsiteY3" fmla="*/ 88063 h 373251"/>
                <a:gd name="connsiteX4" fmla="*/ 2054 w 406336"/>
                <a:gd name="connsiteY4" fmla="*/ 144563 h 373251"/>
                <a:gd name="connsiteX5" fmla="*/ 10769 w 406336"/>
                <a:gd name="connsiteY5" fmla="*/ 188551 h 373251"/>
                <a:gd name="connsiteX6" fmla="*/ 41950 w 406336"/>
                <a:gd name="connsiteY6" fmla="*/ 248198 h 373251"/>
                <a:gd name="connsiteX7" fmla="*/ 63216 w 406336"/>
                <a:gd name="connsiteY7" fmla="*/ 276703 h 373251"/>
                <a:gd name="connsiteX8" fmla="*/ 102994 w 406336"/>
                <a:gd name="connsiteY8" fmla="*/ 314494 h 373251"/>
                <a:gd name="connsiteX9" fmla="*/ 226931 w 406336"/>
                <a:gd name="connsiteY9" fmla="*/ 365643 h 373251"/>
                <a:gd name="connsiteX10" fmla="*/ 268873 w 406336"/>
                <a:gd name="connsiteY10" fmla="*/ 368594 h 373251"/>
                <a:gd name="connsiteX11" fmla="*/ 339694 w 406336"/>
                <a:gd name="connsiteY11" fmla="*/ 362869 h 373251"/>
                <a:gd name="connsiteX12" fmla="*/ 362101 w 406336"/>
                <a:gd name="connsiteY12" fmla="*/ 361099 h 373251"/>
                <a:gd name="connsiteX13" fmla="*/ 400384 w 406336"/>
                <a:gd name="connsiteY13" fmla="*/ 358285 h 373251"/>
                <a:gd name="connsiteX14" fmla="*/ 404731 w 406336"/>
                <a:gd name="connsiteY14" fmla="*/ 358108 h 373251"/>
                <a:gd name="connsiteX15" fmla="*/ 404731 w 406336"/>
                <a:gd name="connsiteY15" fmla="*/ 359643 h 373251"/>
                <a:gd name="connsiteX16" fmla="*/ 385787 w 406336"/>
                <a:gd name="connsiteY16" fmla="*/ 362554 h 373251"/>
                <a:gd name="connsiteX17" fmla="*/ 341091 w 406336"/>
                <a:gd name="connsiteY17" fmla="*/ 366489 h 373251"/>
                <a:gd name="connsiteX18" fmla="*/ 290650 w 406336"/>
                <a:gd name="connsiteY18" fmla="*/ 372194 h 373251"/>
                <a:gd name="connsiteX19" fmla="*/ 217272 w 406336"/>
                <a:gd name="connsiteY19" fmla="*/ 367433 h 373251"/>
                <a:gd name="connsiteX20" fmla="*/ 92627 w 406336"/>
                <a:gd name="connsiteY20" fmla="*/ 312153 h 373251"/>
                <a:gd name="connsiteX21" fmla="*/ 61269 w 406336"/>
                <a:gd name="connsiteY21" fmla="*/ 280972 h 373251"/>
                <a:gd name="connsiteX22" fmla="*/ 14605 w 406336"/>
                <a:gd name="connsiteY22" fmla="*/ 210781 h 373251"/>
                <a:gd name="connsiteX23" fmla="*/ 1700 w 406336"/>
                <a:gd name="connsiteY23" fmla="*/ 164845 h 373251"/>
                <a:gd name="connsiteX24" fmla="*/ -1546 w 406336"/>
                <a:gd name="connsiteY24" fmla="*/ 130418 h 373251"/>
                <a:gd name="connsiteX25" fmla="*/ 1090 w 406336"/>
                <a:gd name="connsiteY25" fmla="*/ 85762 h 373251"/>
                <a:gd name="connsiteX26" fmla="*/ 1090 w 406336"/>
                <a:gd name="connsiteY26" fmla="*/ 84326 h 373251"/>
                <a:gd name="connsiteX27" fmla="*/ 2546 w 406336"/>
                <a:gd name="connsiteY27" fmla="*/ 75571 h 373251"/>
                <a:gd name="connsiteX28" fmla="*/ 2546 w 406336"/>
                <a:gd name="connsiteY28" fmla="*/ 74115 h 373251"/>
                <a:gd name="connsiteX29" fmla="*/ 3982 w 406336"/>
                <a:gd name="connsiteY29" fmla="*/ 66817 h 373251"/>
                <a:gd name="connsiteX30" fmla="*/ 3982 w 406336"/>
                <a:gd name="connsiteY30" fmla="*/ 65381 h 373251"/>
                <a:gd name="connsiteX31" fmla="*/ 5438 w 406336"/>
                <a:gd name="connsiteY31" fmla="*/ 56627 h 373251"/>
                <a:gd name="connsiteX32" fmla="*/ 5438 w 406336"/>
                <a:gd name="connsiteY32" fmla="*/ 55171 h 373251"/>
                <a:gd name="connsiteX33" fmla="*/ 13031 w 406336"/>
                <a:gd name="connsiteY33" fmla="*/ 16593 h 373251"/>
                <a:gd name="connsiteX34" fmla="*/ 18697 w 406336"/>
                <a:gd name="connsiteY34" fmla="*/ 4120 h 373251"/>
                <a:gd name="connsiteX35" fmla="*/ 24441 w 406336"/>
                <a:gd name="connsiteY35" fmla="*/ -188 h 37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06336" h="373251">
                  <a:moveTo>
                    <a:pt x="24441" y="-188"/>
                  </a:moveTo>
                  <a:cubicBezTo>
                    <a:pt x="23124" y="5045"/>
                    <a:pt x="19661" y="9314"/>
                    <a:pt x="17851" y="14331"/>
                  </a:cubicBezTo>
                  <a:cubicBezTo>
                    <a:pt x="13169" y="26795"/>
                    <a:pt x="9923" y="39749"/>
                    <a:pt x="8172" y="52948"/>
                  </a:cubicBezTo>
                  <a:cubicBezTo>
                    <a:pt x="6756" y="64751"/>
                    <a:pt x="4238" y="76299"/>
                    <a:pt x="3057" y="88063"/>
                  </a:cubicBezTo>
                  <a:cubicBezTo>
                    <a:pt x="1228" y="106831"/>
                    <a:pt x="28" y="125618"/>
                    <a:pt x="2054" y="144563"/>
                  </a:cubicBezTo>
                  <a:cubicBezTo>
                    <a:pt x="3490" y="159479"/>
                    <a:pt x="6402" y="174213"/>
                    <a:pt x="10769" y="188551"/>
                  </a:cubicBezTo>
                  <a:cubicBezTo>
                    <a:pt x="17595" y="210308"/>
                    <a:pt x="28947" y="229706"/>
                    <a:pt x="41950" y="248198"/>
                  </a:cubicBezTo>
                  <a:cubicBezTo>
                    <a:pt x="48776" y="257896"/>
                    <a:pt x="56134" y="267202"/>
                    <a:pt x="63216" y="276703"/>
                  </a:cubicBezTo>
                  <a:cubicBezTo>
                    <a:pt x="74311" y="291395"/>
                    <a:pt x="87748" y="304162"/>
                    <a:pt x="102994" y="314494"/>
                  </a:cubicBezTo>
                  <a:cubicBezTo>
                    <a:pt x="140569" y="340560"/>
                    <a:pt x="182255" y="356633"/>
                    <a:pt x="226931" y="365643"/>
                  </a:cubicBezTo>
                  <a:cubicBezTo>
                    <a:pt x="240859" y="368476"/>
                    <a:pt x="254827" y="368240"/>
                    <a:pt x="268873" y="368594"/>
                  </a:cubicBezTo>
                  <a:cubicBezTo>
                    <a:pt x="292618" y="369046"/>
                    <a:pt x="316343" y="367128"/>
                    <a:pt x="339694" y="362869"/>
                  </a:cubicBezTo>
                  <a:cubicBezTo>
                    <a:pt x="347091" y="361529"/>
                    <a:pt x="354586" y="360937"/>
                    <a:pt x="362101" y="361099"/>
                  </a:cubicBezTo>
                  <a:cubicBezTo>
                    <a:pt x="374928" y="361699"/>
                    <a:pt x="387774" y="360754"/>
                    <a:pt x="400384" y="358285"/>
                  </a:cubicBezTo>
                  <a:cubicBezTo>
                    <a:pt x="401820" y="358108"/>
                    <a:pt x="403276" y="358049"/>
                    <a:pt x="404731" y="358108"/>
                  </a:cubicBezTo>
                  <a:lnTo>
                    <a:pt x="404731" y="359643"/>
                  </a:lnTo>
                  <a:cubicBezTo>
                    <a:pt x="398357" y="360239"/>
                    <a:pt x="392043" y="361211"/>
                    <a:pt x="385787" y="362554"/>
                  </a:cubicBezTo>
                  <a:cubicBezTo>
                    <a:pt x="370934" y="364404"/>
                    <a:pt x="355924" y="364108"/>
                    <a:pt x="341091" y="366489"/>
                  </a:cubicBezTo>
                  <a:cubicBezTo>
                    <a:pt x="324369" y="369046"/>
                    <a:pt x="307529" y="370817"/>
                    <a:pt x="290650" y="372194"/>
                  </a:cubicBezTo>
                  <a:cubicBezTo>
                    <a:pt x="266079" y="374041"/>
                    <a:pt x="241391" y="372438"/>
                    <a:pt x="217272" y="367433"/>
                  </a:cubicBezTo>
                  <a:cubicBezTo>
                    <a:pt x="172084" y="358667"/>
                    <a:pt x="129454" y="339768"/>
                    <a:pt x="92627" y="312153"/>
                  </a:cubicBezTo>
                  <a:cubicBezTo>
                    <a:pt x="80764" y="303275"/>
                    <a:pt x="70219" y="292780"/>
                    <a:pt x="61269" y="280972"/>
                  </a:cubicBezTo>
                  <a:cubicBezTo>
                    <a:pt x="44252" y="258526"/>
                    <a:pt x="26920" y="236375"/>
                    <a:pt x="14605" y="210781"/>
                  </a:cubicBezTo>
                  <a:cubicBezTo>
                    <a:pt x="7582" y="196144"/>
                    <a:pt x="5280" y="180387"/>
                    <a:pt x="1700" y="164845"/>
                  </a:cubicBezTo>
                  <a:cubicBezTo>
                    <a:pt x="-641" y="153524"/>
                    <a:pt x="-1723" y="141978"/>
                    <a:pt x="-1546" y="130418"/>
                  </a:cubicBezTo>
                  <a:cubicBezTo>
                    <a:pt x="-1664" y="115526"/>
                    <a:pt x="-1900" y="100516"/>
                    <a:pt x="1090" y="85762"/>
                  </a:cubicBezTo>
                  <a:lnTo>
                    <a:pt x="1090" y="84326"/>
                  </a:lnTo>
                  <a:cubicBezTo>
                    <a:pt x="3057" y="81630"/>
                    <a:pt x="716" y="78266"/>
                    <a:pt x="2546" y="75571"/>
                  </a:cubicBezTo>
                  <a:lnTo>
                    <a:pt x="2546" y="74115"/>
                  </a:lnTo>
                  <a:cubicBezTo>
                    <a:pt x="4336" y="71952"/>
                    <a:pt x="2290" y="69001"/>
                    <a:pt x="3982" y="66817"/>
                  </a:cubicBezTo>
                  <a:cubicBezTo>
                    <a:pt x="3982" y="66345"/>
                    <a:pt x="3982" y="65853"/>
                    <a:pt x="3982" y="65381"/>
                  </a:cubicBezTo>
                  <a:cubicBezTo>
                    <a:pt x="5949" y="62686"/>
                    <a:pt x="3608" y="59322"/>
                    <a:pt x="5438" y="56627"/>
                  </a:cubicBezTo>
                  <a:lnTo>
                    <a:pt x="5438" y="55171"/>
                  </a:lnTo>
                  <a:cubicBezTo>
                    <a:pt x="6697" y="42069"/>
                    <a:pt x="7858" y="28967"/>
                    <a:pt x="13031" y="16593"/>
                  </a:cubicBezTo>
                  <a:cubicBezTo>
                    <a:pt x="14664" y="12324"/>
                    <a:pt x="16553" y="8159"/>
                    <a:pt x="18697" y="4120"/>
                  </a:cubicBezTo>
                  <a:cubicBezTo>
                    <a:pt x="19917" y="1917"/>
                    <a:pt x="20901" y="-955"/>
                    <a:pt x="24441" y="-188"/>
                  </a:cubicBezTo>
                  <a:close/>
                </a:path>
              </a:pathLst>
            </a:custGeom>
            <a:solidFill>
              <a:srgbClr val="0E1315"/>
            </a:solidFill>
            <a:ln w="1956" cap="flat">
              <a:noFill/>
              <a:prstDash val="solid"/>
              <a:miter/>
            </a:ln>
          </p:spPr>
          <p:txBody>
            <a:bodyPr rtlCol="0" anchor="ctr"/>
            <a:lstStyle/>
            <a:p>
              <a:endParaRPr lang="es-CO"/>
            </a:p>
          </p:txBody>
        </p:sp>
        <p:sp>
          <p:nvSpPr>
            <p:cNvPr id="838" name="Freeform: Shape 837">
              <a:extLst>
                <a:ext uri="{FF2B5EF4-FFF2-40B4-BE49-F238E27FC236}">
                  <a16:creationId xmlns:a16="http://schemas.microsoft.com/office/drawing/2014/main" id="{F5F2ED51-CCF0-8DFF-F26A-74E59F174701}"/>
                </a:ext>
              </a:extLst>
            </p:cNvPr>
            <p:cNvSpPr/>
            <p:nvPr/>
          </p:nvSpPr>
          <p:spPr>
            <a:xfrm>
              <a:off x="13303679" y="286351"/>
              <a:ext cx="258465" cy="197984"/>
            </a:xfrm>
            <a:custGeom>
              <a:avLst/>
              <a:gdLst>
                <a:gd name="connsiteX0" fmla="*/ 118226 w 258465"/>
                <a:gd name="connsiteY0" fmla="*/ 26676 h 197984"/>
                <a:gd name="connsiteX1" fmla="*/ 129872 w 258465"/>
                <a:gd name="connsiteY1" fmla="*/ 32578 h 197984"/>
                <a:gd name="connsiteX2" fmla="*/ 180273 w 258465"/>
                <a:gd name="connsiteY2" fmla="*/ 76054 h 197984"/>
                <a:gd name="connsiteX3" fmla="*/ 236556 w 258465"/>
                <a:gd name="connsiteY3" fmla="*/ 144692 h 197984"/>
                <a:gd name="connsiteX4" fmla="*/ 256366 w 258465"/>
                <a:gd name="connsiteY4" fmla="*/ 191335 h 197984"/>
                <a:gd name="connsiteX5" fmla="*/ 256858 w 258465"/>
                <a:gd name="connsiteY5" fmla="*/ 197099 h 197984"/>
                <a:gd name="connsiteX6" fmla="*/ 255914 w 258465"/>
                <a:gd name="connsiteY6" fmla="*/ 197670 h 197984"/>
                <a:gd name="connsiteX7" fmla="*/ 254045 w 258465"/>
                <a:gd name="connsiteY7" fmla="*/ 196667 h 197984"/>
                <a:gd name="connsiteX8" fmla="*/ 242536 w 258465"/>
                <a:gd name="connsiteY8" fmla="*/ 165604 h 197984"/>
                <a:gd name="connsiteX9" fmla="*/ 217533 w 258465"/>
                <a:gd name="connsiteY9" fmla="*/ 124527 h 197984"/>
                <a:gd name="connsiteX10" fmla="*/ 139059 w 258465"/>
                <a:gd name="connsiteY10" fmla="*/ 44126 h 197984"/>
                <a:gd name="connsiteX11" fmla="*/ 84212 w 258465"/>
                <a:gd name="connsiteY11" fmla="*/ 19850 h 197984"/>
                <a:gd name="connsiteX12" fmla="*/ 4342 w 258465"/>
                <a:gd name="connsiteY12" fmla="*/ 5410 h 197984"/>
                <a:gd name="connsiteX13" fmla="*/ -1560 w 258465"/>
                <a:gd name="connsiteY13" fmla="*/ 3266 h 197984"/>
                <a:gd name="connsiteX14" fmla="*/ -695 w 258465"/>
                <a:gd name="connsiteY14" fmla="*/ 1200 h 197984"/>
                <a:gd name="connsiteX15" fmla="*/ 26551 w 258465"/>
                <a:gd name="connsiteY15" fmla="*/ 1712 h 197984"/>
                <a:gd name="connsiteX16" fmla="*/ 102075 w 258465"/>
                <a:gd name="connsiteY16" fmla="*/ 18925 h 197984"/>
                <a:gd name="connsiteX17" fmla="*/ 118226 w 258465"/>
                <a:gd name="connsiteY17" fmla="*/ 26676 h 197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8465" h="197984">
                  <a:moveTo>
                    <a:pt x="118226" y="26676"/>
                  </a:moveTo>
                  <a:cubicBezTo>
                    <a:pt x="121629" y="29462"/>
                    <a:pt x="125603" y="31474"/>
                    <a:pt x="129872" y="32578"/>
                  </a:cubicBezTo>
                  <a:cubicBezTo>
                    <a:pt x="148521" y="44932"/>
                    <a:pt x="164161" y="60710"/>
                    <a:pt x="180273" y="76054"/>
                  </a:cubicBezTo>
                  <a:cubicBezTo>
                    <a:pt x="201637" y="96671"/>
                    <a:pt x="220523" y="119706"/>
                    <a:pt x="236556" y="144692"/>
                  </a:cubicBezTo>
                  <a:cubicBezTo>
                    <a:pt x="245842" y="158935"/>
                    <a:pt x="251507" y="175047"/>
                    <a:pt x="256366" y="191335"/>
                  </a:cubicBezTo>
                  <a:cubicBezTo>
                    <a:pt x="256720" y="193236"/>
                    <a:pt x="256878" y="195166"/>
                    <a:pt x="256858" y="197099"/>
                  </a:cubicBezTo>
                  <a:lnTo>
                    <a:pt x="255914" y="197670"/>
                  </a:lnTo>
                  <a:cubicBezTo>
                    <a:pt x="255186" y="197609"/>
                    <a:pt x="254498" y="197247"/>
                    <a:pt x="254045" y="196667"/>
                  </a:cubicBezTo>
                  <a:cubicBezTo>
                    <a:pt x="250111" y="186319"/>
                    <a:pt x="247298" y="175617"/>
                    <a:pt x="242536" y="165604"/>
                  </a:cubicBezTo>
                  <a:cubicBezTo>
                    <a:pt x="237009" y="150200"/>
                    <a:pt x="227271" y="137354"/>
                    <a:pt x="217533" y="124527"/>
                  </a:cubicBezTo>
                  <a:cubicBezTo>
                    <a:pt x="194791" y="94594"/>
                    <a:pt x="168430" y="67587"/>
                    <a:pt x="139059" y="44126"/>
                  </a:cubicBezTo>
                  <a:cubicBezTo>
                    <a:pt x="123124" y="31260"/>
                    <a:pt x="103530" y="25594"/>
                    <a:pt x="84212" y="19850"/>
                  </a:cubicBezTo>
                  <a:cubicBezTo>
                    <a:pt x="58146" y="12079"/>
                    <a:pt x="31372" y="8046"/>
                    <a:pt x="4342" y="5410"/>
                  </a:cubicBezTo>
                  <a:cubicBezTo>
                    <a:pt x="2197" y="5213"/>
                    <a:pt x="-65" y="5213"/>
                    <a:pt x="-1560" y="3266"/>
                  </a:cubicBezTo>
                  <a:cubicBezTo>
                    <a:pt x="-1737" y="2465"/>
                    <a:pt x="-1383" y="1641"/>
                    <a:pt x="-695" y="1200"/>
                  </a:cubicBezTo>
                  <a:cubicBezTo>
                    <a:pt x="8453" y="-1967"/>
                    <a:pt x="17542" y="649"/>
                    <a:pt x="26551" y="1712"/>
                  </a:cubicBezTo>
                  <a:cubicBezTo>
                    <a:pt x="52264" y="4751"/>
                    <a:pt x="77582" y="10521"/>
                    <a:pt x="102075" y="18925"/>
                  </a:cubicBezTo>
                  <a:cubicBezTo>
                    <a:pt x="107720" y="20916"/>
                    <a:pt x="113130" y="23515"/>
                    <a:pt x="118226" y="26676"/>
                  </a:cubicBezTo>
                  <a:close/>
                </a:path>
              </a:pathLst>
            </a:custGeom>
            <a:solidFill>
              <a:srgbClr val="141A1D"/>
            </a:solidFill>
            <a:ln w="1956" cap="flat">
              <a:noFill/>
              <a:prstDash val="solid"/>
              <a:miter/>
            </a:ln>
          </p:spPr>
          <p:txBody>
            <a:bodyPr rtlCol="0" anchor="ctr"/>
            <a:lstStyle/>
            <a:p>
              <a:endParaRPr lang="es-CO"/>
            </a:p>
          </p:txBody>
        </p:sp>
        <p:sp>
          <p:nvSpPr>
            <p:cNvPr id="839" name="Freeform: Shape 838">
              <a:extLst>
                <a:ext uri="{FF2B5EF4-FFF2-40B4-BE49-F238E27FC236}">
                  <a16:creationId xmlns:a16="http://schemas.microsoft.com/office/drawing/2014/main" id="{0690999F-3BA1-FC71-6F9F-4FF3926E0B6E}"/>
                </a:ext>
              </a:extLst>
            </p:cNvPr>
            <p:cNvSpPr/>
            <p:nvPr/>
          </p:nvSpPr>
          <p:spPr>
            <a:xfrm>
              <a:off x="13285035" y="668805"/>
              <a:ext cx="217204" cy="75936"/>
            </a:xfrm>
            <a:custGeom>
              <a:avLst/>
              <a:gdLst>
                <a:gd name="connsiteX0" fmla="*/ -1606 w 217204"/>
                <a:gd name="connsiteY0" fmla="*/ 75503 h 75936"/>
                <a:gd name="connsiteX1" fmla="*/ 18067 w 217204"/>
                <a:gd name="connsiteY1" fmla="*/ 71569 h 75936"/>
                <a:gd name="connsiteX2" fmla="*/ 63688 w 217204"/>
                <a:gd name="connsiteY2" fmla="*/ 61064 h 75936"/>
                <a:gd name="connsiteX3" fmla="*/ 112652 w 217204"/>
                <a:gd name="connsiteY3" fmla="*/ 44932 h 75936"/>
                <a:gd name="connsiteX4" fmla="*/ 131637 w 217204"/>
                <a:gd name="connsiteY4" fmla="*/ 37712 h 75936"/>
                <a:gd name="connsiteX5" fmla="*/ 202162 w 217204"/>
                <a:gd name="connsiteY5" fmla="*/ 6708 h 75936"/>
                <a:gd name="connsiteX6" fmla="*/ 215599 w 217204"/>
                <a:gd name="connsiteY6" fmla="*/ -315 h 75936"/>
                <a:gd name="connsiteX7" fmla="*/ 205231 w 217204"/>
                <a:gd name="connsiteY7" fmla="*/ 7181 h 75936"/>
                <a:gd name="connsiteX8" fmla="*/ 152352 w 217204"/>
                <a:gd name="connsiteY8" fmla="*/ 30886 h 75936"/>
                <a:gd name="connsiteX9" fmla="*/ 125676 w 217204"/>
                <a:gd name="connsiteY9" fmla="*/ 42178 h 75936"/>
                <a:gd name="connsiteX10" fmla="*/ 91976 w 217204"/>
                <a:gd name="connsiteY10" fmla="*/ 53037 h 75936"/>
                <a:gd name="connsiteX11" fmla="*/ 46907 w 217204"/>
                <a:gd name="connsiteY11" fmla="*/ 68933 h 75936"/>
                <a:gd name="connsiteX12" fmla="*/ 26467 w 217204"/>
                <a:gd name="connsiteY12" fmla="*/ 73025 h 75936"/>
                <a:gd name="connsiteX13" fmla="*/ 5693 w 217204"/>
                <a:gd name="connsiteY13" fmla="*/ 75248 h 75936"/>
                <a:gd name="connsiteX14" fmla="*/ -1606 w 217204"/>
                <a:gd name="connsiteY14" fmla="*/ 75503 h 7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7204" h="75936">
                  <a:moveTo>
                    <a:pt x="-1606" y="75503"/>
                  </a:moveTo>
                  <a:cubicBezTo>
                    <a:pt x="4453" y="72401"/>
                    <a:pt x="11280" y="71038"/>
                    <a:pt x="18067" y="71569"/>
                  </a:cubicBezTo>
                  <a:cubicBezTo>
                    <a:pt x="34474" y="72592"/>
                    <a:pt x="49032" y="66611"/>
                    <a:pt x="63688" y="61064"/>
                  </a:cubicBezTo>
                  <a:cubicBezTo>
                    <a:pt x="79780" y="54965"/>
                    <a:pt x="96147" y="49772"/>
                    <a:pt x="112652" y="44932"/>
                  </a:cubicBezTo>
                  <a:cubicBezTo>
                    <a:pt x="119125" y="42947"/>
                    <a:pt x="125479" y="40535"/>
                    <a:pt x="131637" y="37712"/>
                  </a:cubicBezTo>
                  <a:cubicBezTo>
                    <a:pt x="155126" y="27325"/>
                    <a:pt x="179362" y="18669"/>
                    <a:pt x="202162" y="6708"/>
                  </a:cubicBezTo>
                  <a:cubicBezTo>
                    <a:pt x="206628" y="4367"/>
                    <a:pt x="210425" y="669"/>
                    <a:pt x="215599" y="-315"/>
                  </a:cubicBezTo>
                  <a:cubicBezTo>
                    <a:pt x="213061" y="3443"/>
                    <a:pt x="209068" y="5213"/>
                    <a:pt x="205231" y="7181"/>
                  </a:cubicBezTo>
                  <a:cubicBezTo>
                    <a:pt x="188057" y="16073"/>
                    <a:pt x="170411" y="23987"/>
                    <a:pt x="152352" y="30886"/>
                  </a:cubicBezTo>
                  <a:cubicBezTo>
                    <a:pt x="143342" y="34309"/>
                    <a:pt x="134548" y="38342"/>
                    <a:pt x="125676" y="42178"/>
                  </a:cubicBezTo>
                  <a:cubicBezTo>
                    <a:pt x="114777" y="46860"/>
                    <a:pt x="103171" y="49319"/>
                    <a:pt x="91976" y="53037"/>
                  </a:cubicBezTo>
                  <a:cubicBezTo>
                    <a:pt x="76848" y="58054"/>
                    <a:pt x="61897" y="63542"/>
                    <a:pt x="46907" y="68933"/>
                  </a:cubicBezTo>
                  <a:cubicBezTo>
                    <a:pt x="40297" y="71152"/>
                    <a:pt x="33431" y="72527"/>
                    <a:pt x="26467" y="73025"/>
                  </a:cubicBezTo>
                  <a:cubicBezTo>
                    <a:pt x="19582" y="73713"/>
                    <a:pt x="12500" y="73280"/>
                    <a:pt x="5693" y="75248"/>
                  </a:cubicBezTo>
                  <a:cubicBezTo>
                    <a:pt x="3273" y="75637"/>
                    <a:pt x="834" y="75724"/>
                    <a:pt x="-1606" y="75503"/>
                  </a:cubicBezTo>
                  <a:close/>
                </a:path>
              </a:pathLst>
            </a:custGeom>
            <a:solidFill>
              <a:srgbClr val="0E1315"/>
            </a:solidFill>
            <a:ln w="1956" cap="flat">
              <a:noFill/>
              <a:prstDash val="solid"/>
              <a:miter/>
            </a:ln>
          </p:spPr>
          <p:txBody>
            <a:bodyPr rtlCol="0" anchor="ctr"/>
            <a:lstStyle/>
            <a:p>
              <a:endParaRPr lang="es-CO"/>
            </a:p>
          </p:txBody>
        </p:sp>
        <p:sp>
          <p:nvSpPr>
            <p:cNvPr id="840" name="Freeform: Shape 839">
              <a:extLst>
                <a:ext uri="{FF2B5EF4-FFF2-40B4-BE49-F238E27FC236}">
                  <a16:creationId xmlns:a16="http://schemas.microsoft.com/office/drawing/2014/main" id="{00D39369-34A1-1AF2-57A4-B9DE7C07E5FF}"/>
                </a:ext>
              </a:extLst>
            </p:cNvPr>
            <p:cNvSpPr/>
            <p:nvPr/>
          </p:nvSpPr>
          <p:spPr>
            <a:xfrm>
              <a:off x="13561907" y="489686"/>
              <a:ext cx="6041" cy="113608"/>
            </a:xfrm>
            <a:custGeom>
              <a:avLst/>
              <a:gdLst>
                <a:gd name="connsiteX0" fmla="*/ -1606 w 6041"/>
                <a:gd name="connsiteY0" fmla="*/ 113294 h 113608"/>
                <a:gd name="connsiteX1" fmla="*/ 1227 w 6041"/>
                <a:gd name="connsiteY1" fmla="*/ 22801 h 113608"/>
                <a:gd name="connsiteX2" fmla="*/ -130 w 6041"/>
                <a:gd name="connsiteY2" fmla="*/ -315 h 113608"/>
                <a:gd name="connsiteX3" fmla="*/ 1070 w 6041"/>
                <a:gd name="connsiteY3" fmla="*/ 1417 h 113608"/>
                <a:gd name="connsiteX4" fmla="*/ 2899 w 6041"/>
                <a:gd name="connsiteY4" fmla="*/ 23056 h 113608"/>
                <a:gd name="connsiteX5" fmla="*/ 4001 w 6041"/>
                <a:gd name="connsiteY5" fmla="*/ 40368 h 113608"/>
                <a:gd name="connsiteX6" fmla="*/ 2978 w 6041"/>
                <a:gd name="connsiteY6" fmla="*/ 62716 h 113608"/>
                <a:gd name="connsiteX7" fmla="*/ 2801 w 6041"/>
                <a:gd name="connsiteY7" fmla="*/ 96159 h 113608"/>
                <a:gd name="connsiteX8" fmla="*/ -1606 w 6041"/>
                <a:gd name="connsiteY8" fmla="*/ 113294 h 113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41" h="113608">
                  <a:moveTo>
                    <a:pt x="-1606" y="113294"/>
                  </a:moveTo>
                  <a:cubicBezTo>
                    <a:pt x="4001" y="83274"/>
                    <a:pt x="617" y="52959"/>
                    <a:pt x="1227" y="22801"/>
                  </a:cubicBezTo>
                  <a:cubicBezTo>
                    <a:pt x="1385" y="15109"/>
                    <a:pt x="-937" y="7456"/>
                    <a:pt x="-130" y="-315"/>
                  </a:cubicBezTo>
                  <a:cubicBezTo>
                    <a:pt x="283" y="256"/>
                    <a:pt x="1070" y="846"/>
                    <a:pt x="1070" y="1417"/>
                  </a:cubicBezTo>
                  <a:cubicBezTo>
                    <a:pt x="834" y="8695"/>
                    <a:pt x="3037" y="15738"/>
                    <a:pt x="2899" y="23056"/>
                  </a:cubicBezTo>
                  <a:cubicBezTo>
                    <a:pt x="2663" y="28850"/>
                    <a:pt x="3037" y="34651"/>
                    <a:pt x="4001" y="40368"/>
                  </a:cubicBezTo>
                  <a:cubicBezTo>
                    <a:pt x="5300" y="47745"/>
                    <a:pt x="3313" y="55260"/>
                    <a:pt x="2978" y="62716"/>
                  </a:cubicBezTo>
                  <a:cubicBezTo>
                    <a:pt x="2506" y="73831"/>
                    <a:pt x="2978" y="85005"/>
                    <a:pt x="2801" y="96159"/>
                  </a:cubicBezTo>
                  <a:cubicBezTo>
                    <a:pt x="3017" y="102177"/>
                    <a:pt x="1483" y="108130"/>
                    <a:pt x="-1606" y="113294"/>
                  </a:cubicBezTo>
                  <a:close/>
                </a:path>
              </a:pathLst>
            </a:custGeom>
            <a:solidFill>
              <a:srgbClr val="141A1D"/>
            </a:solidFill>
            <a:ln w="1956" cap="flat">
              <a:noFill/>
              <a:prstDash val="solid"/>
              <a:miter/>
            </a:ln>
          </p:spPr>
          <p:txBody>
            <a:bodyPr rtlCol="0" anchor="ctr"/>
            <a:lstStyle/>
            <a:p>
              <a:endParaRPr lang="es-CO"/>
            </a:p>
          </p:txBody>
        </p:sp>
        <p:sp>
          <p:nvSpPr>
            <p:cNvPr id="841" name="Freeform: Shape 840">
              <a:extLst>
                <a:ext uri="{FF2B5EF4-FFF2-40B4-BE49-F238E27FC236}">
                  <a16:creationId xmlns:a16="http://schemas.microsoft.com/office/drawing/2014/main" id="{4DFEC7A7-3DD6-7DDB-73AA-62FD044922DB}"/>
                </a:ext>
              </a:extLst>
            </p:cNvPr>
            <p:cNvSpPr/>
            <p:nvPr/>
          </p:nvSpPr>
          <p:spPr>
            <a:xfrm>
              <a:off x="13553172" y="603295"/>
              <a:ext cx="8734" cy="18944"/>
            </a:xfrm>
            <a:custGeom>
              <a:avLst/>
              <a:gdLst>
                <a:gd name="connsiteX0" fmla="*/ -1606 w 8734"/>
                <a:gd name="connsiteY0" fmla="*/ 18630 h 18944"/>
                <a:gd name="connsiteX1" fmla="*/ 7129 w 8734"/>
                <a:gd name="connsiteY1" fmla="*/ -315 h 18944"/>
                <a:gd name="connsiteX2" fmla="*/ -1606 w 8734"/>
                <a:gd name="connsiteY2" fmla="*/ 18630 h 18944"/>
              </a:gdLst>
              <a:ahLst/>
              <a:cxnLst>
                <a:cxn ang="0">
                  <a:pos x="connsiteX0" y="connsiteY0"/>
                </a:cxn>
                <a:cxn ang="0">
                  <a:pos x="connsiteX1" y="connsiteY1"/>
                </a:cxn>
                <a:cxn ang="0">
                  <a:pos x="connsiteX2" y="connsiteY2"/>
                </a:cxn>
              </a:cxnLst>
              <a:rect l="l" t="t" r="r" b="b"/>
              <a:pathLst>
                <a:path w="8734" h="18944">
                  <a:moveTo>
                    <a:pt x="-1606" y="18630"/>
                  </a:moveTo>
                  <a:cubicBezTo>
                    <a:pt x="756" y="12077"/>
                    <a:pt x="3687" y="5741"/>
                    <a:pt x="7129" y="-315"/>
                  </a:cubicBezTo>
                  <a:cubicBezTo>
                    <a:pt x="6087" y="6866"/>
                    <a:pt x="3883" y="13515"/>
                    <a:pt x="-1606" y="18630"/>
                  </a:cubicBezTo>
                  <a:close/>
                </a:path>
              </a:pathLst>
            </a:custGeom>
            <a:solidFill>
              <a:srgbClr val="141A1D"/>
            </a:solidFill>
            <a:ln w="1956" cap="flat">
              <a:noFill/>
              <a:prstDash val="solid"/>
              <a:miter/>
            </a:ln>
          </p:spPr>
          <p:txBody>
            <a:bodyPr rtlCol="0" anchor="ctr"/>
            <a:lstStyle/>
            <a:p>
              <a:endParaRPr lang="es-CO"/>
            </a:p>
          </p:txBody>
        </p:sp>
        <p:sp>
          <p:nvSpPr>
            <p:cNvPr id="842" name="Freeform: Shape 841">
              <a:extLst>
                <a:ext uri="{FF2B5EF4-FFF2-40B4-BE49-F238E27FC236}">
                  <a16:creationId xmlns:a16="http://schemas.microsoft.com/office/drawing/2014/main" id="{E48F1848-CC93-C878-59FC-C922BE50DB6F}"/>
                </a:ext>
              </a:extLst>
            </p:cNvPr>
            <p:cNvSpPr/>
            <p:nvPr/>
          </p:nvSpPr>
          <p:spPr>
            <a:xfrm>
              <a:off x="13522562" y="647007"/>
              <a:ext cx="8734" cy="7318"/>
            </a:xfrm>
            <a:custGeom>
              <a:avLst/>
              <a:gdLst>
                <a:gd name="connsiteX0" fmla="*/ -1606 w 8734"/>
                <a:gd name="connsiteY0" fmla="*/ 7003 h 7318"/>
                <a:gd name="connsiteX1" fmla="*/ 7129 w 8734"/>
                <a:gd name="connsiteY1" fmla="*/ -315 h 7318"/>
                <a:gd name="connsiteX2" fmla="*/ -1606 w 8734"/>
                <a:gd name="connsiteY2" fmla="*/ 7003 h 7318"/>
              </a:gdLst>
              <a:ahLst/>
              <a:cxnLst>
                <a:cxn ang="0">
                  <a:pos x="connsiteX0" y="connsiteY0"/>
                </a:cxn>
                <a:cxn ang="0">
                  <a:pos x="connsiteX1" y="connsiteY1"/>
                </a:cxn>
                <a:cxn ang="0">
                  <a:pos x="connsiteX2" y="connsiteY2"/>
                </a:cxn>
              </a:cxnLst>
              <a:rect l="l" t="t" r="r" b="b"/>
              <a:pathLst>
                <a:path w="8734" h="7318">
                  <a:moveTo>
                    <a:pt x="-1606" y="7003"/>
                  </a:moveTo>
                  <a:cubicBezTo>
                    <a:pt x="735" y="3875"/>
                    <a:pt x="2978" y="630"/>
                    <a:pt x="7129" y="-315"/>
                  </a:cubicBezTo>
                  <a:cubicBezTo>
                    <a:pt x="4925" y="2931"/>
                    <a:pt x="2781" y="6295"/>
                    <a:pt x="-1606" y="7003"/>
                  </a:cubicBezTo>
                  <a:close/>
                </a:path>
              </a:pathLst>
            </a:custGeom>
            <a:solidFill>
              <a:srgbClr val="141A1D"/>
            </a:solidFill>
            <a:ln w="1956" cap="flat">
              <a:noFill/>
              <a:prstDash val="solid"/>
              <a:miter/>
            </a:ln>
          </p:spPr>
          <p:txBody>
            <a:bodyPr rtlCol="0" anchor="ctr"/>
            <a:lstStyle/>
            <a:p>
              <a:endParaRPr lang="es-CO"/>
            </a:p>
          </p:txBody>
        </p:sp>
        <p:sp>
          <p:nvSpPr>
            <p:cNvPr id="843" name="Freeform: Shape 842">
              <a:extLst>
                <a:ext uri="{FF2B5EF4-FFF2-40B4-BE49-F238E27FC236}">
                  <a16:creationId xmlns:a16="http://schemas.microsoft.com/office/drawing/2014/main" id="{DF4E3A52-4B88-647F-B0D3-37CF8E08B5E0}"/>
                </a:ext>
              </a:extLst>
            </p:cNvPr>
            <p:cNvSpPr/>
            <p:nvPr/>
          </p:nvSpPr>
          <p:spPr>
            <a:xfrm>
              <a:off x="13542922" y="626568"/>
              <a:ext cx="7298" cy="8754"/>
            </a:xfrm>
            <a:custGeom>
              <a:avLst/>
              <a:gdLst>
                <a:gd name="connsiteX0" fmla="*/ -1606 w 7298"/>
                <a:gd name="connsiteY0" fmla="*/ 8440 h 8754"/>
                <a:gd name="connsiteX1" fmla="*/ 5693 w 7298"/>
                <a:gd name="connsiteY1" fmla="*/ -315 h 8754"/>
                <a:gd name="connsiteX2" fmla="*/ -1606 w 7298"/>
                <a:gd name="connsiteY2" fmla="*/ 8440 h 8754"/>
              </a:gdLst>
              <a:ahLst/>
              <a:cxnLst>
                <a:cxn ang="0">
                  <a:pos x="connsiteX0" y="connsiteY0"/>
                </a:cxn>
                <a:cxn ang="0">
                  <a:pos x="connsiteX1" y="connsiteY1"/>
                </a:cxn>
                <a:cxn ang="0">
                  <a:pos x="connsiteX2" y="connsiteY2"/>
                </a:cxn>
              </a:cxnLst>
              <a:rect l="l" t="t" r="r" b="b"/>
              <a:pathLst>
                <a:path w="7298" h="8754">
                  <a:moveTo>
                    <a:pt x="-1606" y="8440"/>
                  </a:moveTo>
                  <a:cubicBezTo>
                    <a:pt x="-642" y="4308"/>
                    <a:pt x="2605" y="2046"/>
                    <a:pt x="5693" y="-315"/>
                  </a:cubicBezTo>
                  <a:cubicBezTo>
                    <a:pt x="5064" y="4112"/>
                    <a:pt x="1700" y="6256"/>
                    <a:pt x="-1606" y="8440"/>
                  </a:cubicBezTo>
                  <a:close/>
                </a:path>
              </a:pathLst>
            </a:custGeom>
            <a:solidFill>
              <a:srgbClr val="141A1D"/>
            </a:solidFill>
            <a:ln w="1956" cap="flat">
              <a:noFill/>
              <a:prstDash val="solid"/>
              <a:miter/>
            </a:ln>
          </p:spPr>
          <p:txBody>
            <a:bodyPr rtlCol="0" anchor="ctr"/>
            <a:lstStyle/>
            <a:p>
              <a:endParaRPr lang="es-CO"/>
            </a:p>
          </p:txBody>
        </p:sp>
        <p:sp>
          <p:nvSpPr>
            <p:cNvPr id="844" name="Freeform: Shape 843">
              <a:extLst>
                <a:ext uri="{FF2B5EF4-FFF2-40B4-BE49-F238E27FC236}">
                  <a16:creationId xmlns:a16="http://schemas.microsoft.com/office/drawing/2014/main" id="{DCCC22CC-0120-13F8-FE49-1B179C9633FD}"/>
                </a:ext>
              </a:extLst>
            </p:cNvPr>
            <p:cNvSpPr/>
            <p:nvPr/>
          </p:nvSpPr>
          <p:spPr>
            <a:xfrm>
              <a:off x="13531237" y="641086"/>
              <a:ext cx="5901" cy="5901"/>
            </a:xfrm>
            <a:custGeom>
              <a:avLst/>
              <a:gdLst>
                <a:gd name="connsiteX0" fmla="*/ -1606 w 5901"/>
                <a:gd name="connsiteY0" fmla="*/ 5587 h 5901"/>
                <a:gd name="connsiteX1" fmla="*/ 4296 w 5901"/>
                <a:gd name="connsiteY1" fmla="*/ -315 h 5901"/>
                <a:gd name="connsiteX2" fmla="*/ -1606 w 5901"/>
                <a:gd name="connsiteY2" fmla="*/ 5587 h 5901"/>
              </a:gdLst>
              <a:ahLst/>
              <a:cxnLst>
                <a:cxn ang="0">
                  <a:pos x="connsiteX0" y="connsiteY0"/>
                </a:cxn>
                <a:cxn ang="0">
                  <a:pos x="connsiteX1" y="connsiteY1"/>
                </a:cxn>
                <a:cxn ang="0">
                  <a:pos x="connsiteX2" y="connsiteY2"/>
                </a:cxn>
              </a:cxnLst>
              <a:rect l="l" t="t" r="r" b="b"/>
              <a:pathLst>
                <a:path w="5901" h="5901">
                  <a:moveTo>
                    <a:pt x="-1606" y="5587"/>
                  </a:moveTo>
                  <a:cubicBezTo>
                    <a:pt x="-268" y="3079"/>
                    <a:pt x="1798" y="1025"/>
                    <a:pt x="4296" y="-315"/>
                  </a:cubicBezTo>
                  <a:cubicBezTo>
                    <a:pt x="4296" y="2945"/>
                    <a:pt x="1660" y="5587"/>
                    <a:pt x="-1606" y="5587"/>
                  </a:cubicBezTo>
                  <a:close/>
                </a:path>
              </a:pathLst>
            </a:custGeom>
            <a:solidFill>
              <a:srgbClr val="141A1D"/>
            </a:solidFill>
            <a:ln w="1956" cap="flat">
              <a:noFill/>
              <a:prstDash val="solid"/>
              <a:miter/>
            </a:ln>
          </p:spPr>
          <p:txBody>
            <a:bodyPr rtlCol="0" anchor="ctr"/>
            <a:lstStyle/>
            <a:p>
              <a:endParaRPr lang="es-CO"/>
            </a:p>
          </p:txBody>
        </p:sp>
        <p:sp>
          <p:nvSpPr>
            <p:cNvPr id="845" name="Freeform: Shape 844">
              <a:extLst>
                <a:ext uri="{FF2B5EF4-FFF2-40B4-BE49-F238E27FC236}">
                  <a16:creationId xmlns:a16="http://schemas.microsoft.com/office/drawing/2014/main" id="{61AA7A07-A613-96BB-601D-76C0ACCA6659}"/>
                </a:ext>
              </a:extLst>
            </p:cNvPr>
            <p:cNvSpPr/>
            <p:nvPr/>
          </p:nvSpPr>
          <p:spPr>
            <a:xfrm>
              <a:off x="13516758" y="654267"/>
              <a:ext cx="5901" cy="4406"/>
            </a:xfrm>
            <a:custGeom>
              <a:avLst/>
              <a:gdLst>
                <a:gd name="connsiteX0" fmla="*/ -1606 w 5901"/>
                <a:gd name="connsiteY0" fmla="*/ 4092 h 4406"/>
                <a:gd name="connsiteX1" fmla="*/ 4296 w 5901"/>
                <a:gd name="connsiteY1" fmla="*/ -315 h 4406"/>
                <a:gd name="connsiteX2" fmla="*/ -1606 w 5901"/>
                <a:gd name="connsiteY2" fmla="*/ 4092 h 4406"/>
              </a:gdLst>
              <a:ahLst/>
              <a:cxnLst>
                <a:cxn ang="0">
                  <a:pos x="connsiteX0" y="connsiteY0"/>
                </a:cxn>
                <a:cxn ang="0">
                  <a:pos x="connsiteX1" y="connsiteY1"/>
                </a:cxn>
                <a:cxn ang="0">
                  <a:pos x="connsiteX2" y="connsiteY2"/>
                </a:cxn>
              </a:cxnLst>
              <a:rect l="l" t="t" r="r" b="b"/>
              <a:pathLst>
                <a:path w="5901" h="4406">
                  <a:moveTo>
                    <a:pt x="-1606" y="4092"/>
                  </a:moveTo>
                  <a:cubicBezTo>
                    <a:pt x="-563" y="1676"/>
                    <a:pt x="1680" y="-4"/>
                    <a:pt x="4296" y="-315"/>
                  </a:cubicBezTo>
                  <a:cubicBezTo>
                    <a:pt x="3431" y="2237"/>
                    <a:pt x="1090" y="3990"/>
                    <a:pt x="-1606" y="4092"/>
                  </a:cubicBezTo>
                  <a:close/>
                </a:path>
              </a:pathLst>
            </a:custGeom>
            <a:solidFill>
              <a:srgbClr val="141A1D"/>
            </a:solidFill>
            <a:ln w="1956" cap="flat">
              <a:noFill/>
              <a:prstDash val="solid"/>
              <a:miter/>
            </a:ln>
          </p:spPr>
          <p:txBody>
            <a:bodyPr rtlCol="0" anchor="ctr"/>
            <a:lstStyle/>
            <a:p>
              <a:endParaRPr lang="es-CO"/>
            </a:p>
          </p:txBody>
        </p:sp>
        <p:sp>
          <p:nvSpPr>
            <p:cNvPr id="846" name="Freeform: Shape 845">
              <a:extLst>
                <a:ext uri="{FF2B5EF4-FFF2-40B4-BE49-F238E27FC236}">
                  <a16:creationId xmlns:a16="http://schemas.microsoft.com/office/drawing/2014/main" id="{A9169FDC-0D3A-A96A-3CF2-9DF5439CC564}"/>
                </a:ext>
              </a:extLst>
            </p:cNvPr>
            <p:cNvSpPr/>
            <p:nvPr/>
          </p:nvSpPr>
          <p:spPr>
            <a:xfrm>
              <a:off x="13560716" y="483686"/>
              <a:ext cx="2732" cy="5980"/>
            </a:xfrm>
            <a:custGeom>
              <a:avLst/>
              <a:gdLst>
                <a:gd name="connsiteX0" fmla="*/ 1060 w 2732"/>
                <a:gd name="connsiteY0" fmla="*/ 5666 h 5980"/>
                <a:gd name="connsiteX1" fmla="*/ -100 w 2732"/>
                <a:gd name="connsiteY1" fmla="*/ 5390 h 5980"/>
                <a:gd name="connsiteX2" fmla="*/ -966 w 2732"/>
                <a:gd name="connsiteY2" fmla="*/ 486 h 5980"/>
                <a:gd name="connsiteX3" fmla="*/ -572 w 2732"/>
                <a:gd name="connsiteY3" fmla="*/ 20 h 5980"/>
                <a:gd name="connsiteX4" fmla="*/ -179 w 2732"/>
                <a:gd name="connsiteY4" fmla="*/ -315 h 5980"/>
                <a:gd name="connsiteX5" fmla="*/ 1060 w 2732"/>
                <a:gd name="connsiteY5" fmla="*/ 5666 h 5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32" h="5980">
                  <a:moveTo>
                    <a:pt x="1060" y="5666"/>
                  </a:moveTo>
                  <a:cubicBezTo>
                    <a:pt x="667" y="5623"/>
                    <a:pt x="273" y="5530"/>
                    <a:pt x="-100" y="5390"/>
                  </a:cubicBezTo>
                  <a:cubicBezTo>
                    <a:pt x="-1694" y="4275"/>
                    <a:pt x="-2087" y="2078"/>
                    <a:pt x="-966" y="486"/>
                  </a:cubicBezTo>
                  <a:cubicBezTo>
                    <a:pt x="-848" y="319"/>
                    <a:pt x="-710" y="163"/>
                    <a:pt x="-572" y="20"/>
                  </a:cubicBezTo>
                  <a:lnTo>
                    <a:pt x="-179" y="-315"/>
                  </a:lnTo>
                  <a:cubicBezTo>
                    <a:pt x="1592" y="1397"/>
                    <a:pt x="1041" y="3600"/>
                    <a:pt x="1060" y="5666"/>
                  </a:cubicBezTo>
                  <a:close/>
                </a:path>
              </a:pathLst>
            </a:custGeom>
            <a:solidFill>
              <a:srgbClr val="141A1D"/>
            </a:solidFill>
            <a:ln w="1956" cap="flat">
              <a:noFill/>
              <a:prstDash val="solid"/>
              <a:miter/>
            </a:ln>
          </p:spPr>
          <p:txBody>
            <a:bodyPr rtlCol="0" anchor="ctr"/>
            <a:lstStyle/>
            <a:p>
              <a:endParaRPr lang="es-CO"/>
            </a:p>
          </p:txBody>
        </p:sp>
        <p:sp>
          <p:nvSpPr>
            <p:cNvPr id="847" name="Freeform: Shape 846">
              <a:extLst>
                <a:ext uri="{FF2B5EF4-FFF2-40B4-BE49-F238E27FC236}">
                  <a16:creationId xmlns:a16="http://schemas.microsoft.com/office/drawing/2014/main" id="{3D8B968D-F591-B283-9F17-0FB55F16D184}"/>
                </a:ext>
              </a:extLst>
            </p:cNvPr>
            <p:cNvSpPr/>
            <p:nvPr/>
          </p:nvSpPr>
          <p:spPr>
            <a:xfrm>
              <a:off x="13550221" y="622240"/>
              <a:ext cx="2971" cy="4347"/>
            </a:xfrm>
            <a:custGeom>
              <a:avLst/>
              <a:gdLst>
                <a:gd name="connsiteX0" fmla="*/ -1605 w 2971"/>
                <a:gd name="connsiteY0" fmla="*/ 4033 h 4347"/>
                <a:gd name="connsiteX1" fmla="*/ 1346 w 2971"/>
                <a:gd name="connsiteY1" fmla="*/ -315 h 4347"/>
                <a:gd name="connsiteX2" fmla="*/ -1605 w 2971"/>
                <a:gd name="connsiteY2" fmla="*/ 4033 h 4347"/>
              </a:gdLst>
              <a:ahLst/>
              <a:cxnLst>
                <a:cxn ang="0">
                  <a:pos x="connsiteX0" y="connsiteY0"/>
                </a:cxn>
                <a:cxn ang="0">
                  <a:pos x="connsiteX1" y="connsiteY1"/>
                </a:cxn>
                <a:cxn ang="0">
                  <a:pos x="connsiteX2" y="connsiteY2"/>
                </a:cxn>
              </a:cxnLst>
              <a:rect l="l" t="t" r="r" b="b"/>
              <a:pathLst>
                <a:path w="2971" h="4347">
                  <a:moveTo>
                    <a:pt x="-1605" y="4033"/>
                  </a:moveTo>
                  <a:cubicBezTo>
                    <a:pt x="-1625" y="2113"/>
                    <a:pt x="-444" y="386"/>
                    <a:pt x="1346" y="-315"/>
                  </a:cubicBezTo>
                  <a:cubicBezTo>
                    <a:pt x="1543" y="1657"/>
                    <a:pt x="303" y="3484"/>
                    <a:pt x="-1605" y="4033"/>
                  </a:cubicBezTo>
                  <a:close/>
                </a:path>
              </a:pathLst>
            </a:custGeom>
            <a:solidFill>
              <a:srgbClr val="141A1D"/>
            </a:solidFill>
            <a:ln w="1956" cap="flat">
              <a:noFill/>
              <a:prstDash val="solid"/>
              <a:miter/>
            </a:ln>
          </p:spPr>
          <p:txBody>
            <a:bodyPr rtlCol="0" anchor="ctr"/>
            <a:lstStyle/>
            <a:p>
              <a:endParaRPr lang="es-CO"/>
            </a:p>
          </p:txBody>
        </p:sp>
        <p:sp>
          <p:nvSpPr>
            <p:cNvPr id="848" name="Freeform: Shape 847">
              <a:extLst>
                <a:ext uri="{FF2B5EF4-FFF2-40B4-BE49-F238E27FC236}">
                  <a16:creationId xmlns:a16="http://schemas.microsoft.com/office/drawing/2014/main" id="{3A158AD5-A103-C096-6D76-984E93A7CB7B}"/>
                </a:ext>
              </a:extLst>
            </p:cNvPr>
            <p:cNvSpPr/>
            <p:nvPr/>
          </p:nvSpPr>
          <p:spPr>
            <a:xfrm>
              <a:off x="13481780" y="689695"/>
              <a:ext cx="3308" cy="2523"/>
            </a:xfrm>
            <a:custGeom>
              <a:avLst/>
              <a:gdLst>
                <a:gd name="connsiteX0" fmla="*/ -1606 w 3308"/>
                <a:gd name="connsiteY0" fmla="*/ 2205 h 2523"/>
                <a:gd name="connsiteX1" fmla="*/ 1326 w 3308"/>
                <a:gd name="connsiteY1" fmla="*/ -77 h 2523"/>
                <a:gd name="connsiteX2" fmla="*/ -189 w 3308"/>
                <a:gd name="connsiteY2" fmla="*/ 2008 h 2523"/>
                <a:gd name="connsiteX3" fmla="*/ -1606 w 3308"/>
                <a:gd name="connsiteY3" fmla="*/ 2205 h 2523"/>
              </a:gdLst>
              <a:ahLst/>
              <a:cxnLst>
                <a:cxn ang="0">
                  <a:pos x="connsiteX0" y="connsiteY0"/>
                </a:cxn>
                <a:cxn ang="0">
                  <a:pos x="connsiteX1" y="connsiteY1"/>
                </a:cxn>
                <a:cxn ang="0">
                  <a:pos x="connsiteX2" y="connsiteY2"/>
                </a:cxn>
                <a:cxn ang="0">
                  <a:pos x="connsiteX3" y="connsiteY3"/>
                </a:cxn>
              </a:cxnLst>
              <a:rect l="l" t="t" r="r" b="b"/>
              <a:pathLst>
                <a:path w="3308" h="2523">
                  <a:moveTo>
                    <a:pt x="-1606" y="2205"/>
                  </a:moveTo>
                  <a:cubicBezTo>
                    <a:pt x="-917" y="985"/>
                    <a:pt x="165" y="-1002"/>
                    <a:pt x="1326" y="-77"/>
                  </a:cubicBezTo>
                  <a:cubicBezTo>
                    <a:pt x="2486" y="848"/>
                    <a:pt x="676" y="1536"/>
                    <a:pt x="-189" y="2008"/>
                  </a:cubicBezTo>
                  <a:cubicBezTo>
                    <a:pt x="-642" y="2158"/>
                    <a:pt x="-1133" y="2225"/>
                    <a:pt x="-1606" y="2205"/>
                  </a:cubicBezTo>
                  <a:close/>
                </a:path>
              </a:pathLst>
            </a:custGeom>
            <a:solidFill>
              <a:srgbClr val="000000"/>
            </a:solidFill>
            <a:ln w="1956" cap="flat">
              <a:noFill/>
              <a:prstDash val="solid"/>
              <a:miter/>
            </a:ln>
          </p:spPr>
          <p:txBody>
            <a:bodyPr rtlCol="0" anchor="ctr"/>
            <a:lstStyle/>
            <a:p>
              <a:endParaRPr lang="es-CO"/>
            </a:p>
          </p:txBody>
        </p:sp>
        <p:sp>
          <p:nvSpPr>
            <p:cNvPr id="849" name="Freeform: Shape 848">
              <a:extLst>
                <a:ext uri="{FF2B5EF4-FFF2-40B4-BE49-F238E27FC236}">
                  <a16:creationId xmlns:a16="http://schemas.microsoft.com/office/drawing/2014/main" id="{5F51E5D7-97A5-C14C-0D23-A24BE4FC7DEA}"/>
                </a:ext>
              </a:extLst>
            </p:cNvPr>
            <p:cNvSpPr/>
            <p:nvPr/>
          </p:nvSpPr>
          <p:spPr>
            <a:xfrm>
              <a:off x="13481210" y="692215"/>
              <a:ext cx="609" cy="590"/>
            </a:xfrm>
            <a:custGeom>
              <a:avLst/>
              <a:gdLst>
                <a:gd name="connsiteX0" fmla="*/ 610 w 609"/>
                <a:gd name="connsiteY0" fmla="*/ 0 h 590"/>
                <a:gd name="connsiteX1" fmla="*/ 275 w 609"/>
                <a:gd name="connsiteY1" fmla="*/ 590 h 590"/>
                <a:gd name="connsiteX2" fmla="*/ 0 w 609"/>
                <a:gd name="connsiteY2" fmla="*/ 334 h 590"/>
                <a:gd name="connsiteX3" fmla="*/ 610 w 609"/>
                <a:gd name="connsiteY3" fmla="*/ 0 h 590"/>
              </a:gdLst>
              <a:ahLst/>
              <a:cxnLst>
                <a:cxn ang="0">
                  <a:pos x="connsiteX0" y="connsiteY0"/>
                </a:cxn>
                <a:cxn ang="0">
                  <a:pos x="connsiteX1" y="connsiteY1"/>
                </a:cxn>
                <a:cxn ang="0">
                  <a:pos x="connsiteX2" y="connsiteY2"/>
                </a:cxn>
                <a:cxn ang="0">
                  <a:pos x="connsiteX3" y="connsiteY3"/>
                </a:cxn>
              </a:cxnLst>
              <a:rect l="l" t="t" r="r" b="b"/>
              <a:pathLst>
                <a:path w="609" h="590">
                  <a:moveTo>
                    <a:pt x="610" y="0"/>
                  </a:moveTo>
                  <a:lnTo>
                    <a:pt x="275" y="590"/>
                  </a:lnTo>
                  <a:lnTo>
                    <a:pt x="0" y="334"/>
                  </a:lnTo>
                  <a:lnTo>
                    <a:pt x="610" y="0"/>
                  </a:lnTo>
                  <a:close/>
                </a:path>
              </a:pathLst>
            </a:custGeom>
            <a:solidFill>
              <a:srgbClr val="000000"/>
            </a:solidFill>
            <a:ln w="1956" cap="flat">
              <a:noFill/>
              <a:prstDash val="solid"/>
              <a:miter/>
            </a:ln>
          </p:spPr>
          <p:txBody>
            <a:bodyPr rtlCol="0" anchor="ctr"/>
            <a:lstStyle/>
            <a:p>
              <a:endParaRPr lang="es-CO"/>
            </a:p>
          </p:txBody>
        </p:sp>
        <p:sp>
          <p:nvSpPr>
            <p:cNvPr id="850" name="Freeform: Shape 849">
              <a:extLst>
                <a:ext uri="{FF2B5EF4-FFF2-40B4-BE49-F238E27FC236}">
                  <a16:creationId xmlns:a16="http://schemas.microsoft.com/office/drawing/2014/main" id="{8B5B08B4-FDE2-6D58-2E07-FFEE59C759A7}"/>
                </a:ext>
              </a:extLst>
            </p:cNvPr>
            <p:cNvSpPr/>
            <p:nvPr/>
          </p:nvSpPr>
          <p:spPr>
            <a:xfrm>
              <a:off x="13477433" y="694517"/>
              <a:ext cx="609" cy="609"/>
            </a:xfrm>
            <a:custGeom>
              <a:avLst/>
              <a:gdLst>
                <a:gd name="connsiteX0" fmla="*/ 0 w 609"/>
                <a:gd name="connsiteY0" fmla="*/ 610 h 609"/>
                <a:gd name="connsiteX1" fmla="*/ 334 w 609"/>
                <a:gd name="connsiteY1" fmla="*/ 0 h 609"/>
                <a:gd name="connsiteX2" fmla="*/ 610 w 609"/>
                <a:gd name="connsiteY2" fmla="*/ 275 h 609"/>
                <a:gd name="connsiteX3" fmla="*/ 0 w 609"/>
                <a:gd name="connsiteY3" fmla="*/ 610 h 609"/>
              </a:gdLst>
              <a:ahLst/>
              <a:cxnLst>
                <a:cxn ang="0">
                  <a:pos x="connsiteX0" y="connsiteY0"/>
                </a:cxn>
                <a:cxn ang="0">
                  <a:pos x="connsiteX1" y="connsiteY1"/>
                </a:cxn>
                <a:cxn ang="0">
                  <a:pos x="connsiteX2" y="connsiteY2"/>
                </a:cxn>
                <a:cxn ang="0">
                  <a:pos x="connsiteX3" y="connsiteY3"/>
                </a:cxn>
              </a:cxnLst>
              <a:rect l="l" t="t" r="r" b="b"/>
              <a:pathLst>
                <a:path w="609" h="609">
                  <a:moveTo>
                    <a:pt x="0" y="610"/>
                  </a:moveTo>
                  <a:lnTo>
                    <a:pt x="334" y="0"/>
                  </a:lnTo>
                  <a:lnTo>
                    <a:pt x="610" y="275"/>
                  </a:lnTo>
                  <a:lnTo>
                    <a:pt x="0" y="610"/>
                  </a:lnTo>
                  <a:close/>
                </a:path>
              </a:pathLst>
            </a:custGeom>
            <a:solidFill>
              <a:srgbClr val="000000"/>
            </a:solidFill>
            <a:ln w="1956" cap="flat">
              <a:noFill/>
              <a:prstDash val="solid"/>
              <a:miter/>
            </a:ln>
          </p:spPr>
          <p:txBody>
            <a:bodyPr rtlCol="0" anchor="ctr"/>
            <a:lstStyle/>
            <a:p>
              <a:endParaRPr lang="es-CO"/>
            </a:p>
          </p:txBody>
        </p:sp>
        <p:sp>
          <p:nvSpPr>
            <p:cNvPr id="851" name="Freeform: Shape 850">
              <a:extLst>
                <a:ext uri="{FF2B5EF4-FFF2-40B4-BE49-F238E27FC236}">
                  <a16:creationId xmlns:a16="http://schemas.microsoft.com/office/drawing/2014/main" id="{8FBB4129-414D-F0BF-98F8-AD299FACD2AD}"/>
                </a:ext>
              </a:extLst>
            </p:cNvPr>
            <p:cNvSpPr/>
            <p:nvPr/>
          </p:nvSpPr>
          <p:spPr>
            <a:xfrm>
              <a:off x="13541486" y="635302"/>
              <a:ext cx="1455" cy="1495"/>
            </a:xfrm>
            <a:custGeom>
              <a:avLst/>
              <a:gdLst>
                <a:gd name="connsiteX0" fmla="*/ -1606 w 1455"/>
                <a:gd name="connsiteY0" fmla="*/ 1180 h 1495"/>
                <a:gd name="connsiteX1" fmla="*/ -150 w 1455"/>
                <a:gd name="connsiteY1" fmla="*/ -315 h 1495"/>
                <a:gd name="connsiteX2" fmla="*/ -1606 w 1455"/>
                <a:gd name="connsiteY2" fmla="*/ 1180 h 1495"/>
              </a:gdLst>
              <a:ahLst/>
              <a:cxnLst>
                <a:cxn ang="0">
                  <a:pos x="connsiteX0" y="connsiteY0"/>
                </a:cxn>
                <a:cxn ang="0">
                  <a:pos x="connsiteX1" y="connsiteY1"/>
                </a:cxn>
                <a:cxn ang="0">
                  <a:pos x="connsiteX2" y="connsiteY2"/>
                </a:cxn>
              </a:cxnLst>
              <a:rect l="l" t="t" r="r" b="b"/>
              <a:pathLst>
                <a:path w="1455" h="1495">
                  <a:moveTo>
                    <a:pt x="-1606" y="1180"/>
                  </a:moveTo>
                  <a:lnTo>
                    <a:pt x="-150" y="-315"/>
                  </a:lnTo>
                  <a:cubicBezTo>
                    <a:pt x="-307" y="421"/>
                    <a:pt x="-877" y="1001"/>
                    <a:pt x="-1606" y="1180"/>
                  </a:cubicBezTo>
                  <a:close/>
                </a:path>
              </a:pathLst>
            </a:custGeom>
            <a:solidFill>
              <a:srgbClr val="141A1D"/>
            </a:solidFill>
            <a:ln w="1956" cap="flat">
              <a:noFill/>
              <a:prstDash val="solid"/>
              <a:miter/>
            </a:ln>
          </p:spPr>
          <p:txBody>
            <a:bodyPr rtlCol="0" anchor="ctr"/>
            <a:lstStyle/>
            <a:p>
              <a:endParaRPr lang="es-CO"/>
            </a:p>
          </p:txBody>
        </p:sp>
        <p:sp>
          <p:nvSpPr>
            <p:cNvPr id="852" name="Freeform: Shape 851">
              <a:extLst>
                <a:ext uri="{FF2B5EF4-FFF2-40B4-BE49-F238E27FC236}">
                  <a16:creationId xmlns:a16="http://schemas.microsoft.com/office/drawing/2014/main" id="{C68418F4-DB21-796C-9A42-CD632F19C5DC}"/>
                </a:ext>
              </a:extLst>
            </p:cNvPr>
            <p:cNvSpPr/>
            <p:nvPr/>
          </p:nvSpPr>
          <p:spPr>
            <a:xfrm>
              <a:off x="13540050" y="636778"/>
              <a:ext cx="1455" cy="1475"/>
            </a:xfrm>
            <a:custGeom>
              <a:avLst/>
              <a:gdLst>
                <a:gd name="connsiteX0" fmla="*/ -1606 w 1455"/>
                <a:gd name="connsiteY0" fmla="*/ 1161 h 1475"/>
                <a:gd name="connsiteX1" fmla="*/ -150 w 1455"/>
                <a:gd name="connsiteY1" fmla="*/ -315 h 1475"/>
              </a:gdLst>
              <a:ahLst/>
              <a:cxnLst>
                <a:cxn ang="0">
                  <a:pos x="connsiteX0" y="connsiteY0"/>
                </a:cxn>
                <a:cxn ang="0">
                  <a:pos x="connsiteX1" y="connsiteY1"/>
                </a:cxn>
              </a:cxnLst>
              <a:rect l="l" t="t" r="r" b="b"/>
              <a:pathLst>
                <a:path w="1455" h="1475">
                  <a:moveTo>
                    <a:pt x="-1606" y="1161"/>
                  </a:moveTo>
                  <a:lnTo>
                    <a:pt x="-150" y="-315"/>
                  </a:lnTo>
                  <a:close/>
                </a:path>
              </a:pathLst>
            </a:custGeom>
            <a:solidFill>
              <a:srgbClr val="141A1D"/>
            </a:solidFill>
            <a:ln w="1956" cap="flat">
              <a:noFill/>
              <a:prstDash val="solid"/>
              <a:miter/>
            </a:ln>
          </p:spPr>
          <p:txBody>
            <a:bodyPr rtlCol="0" anchor="ctr"/>
            <a:lstStyle/>
            <a:p>
              <a:endParaRPr lang="es-CO"/>
            </a:p>
          </p:txBody>
        </p:sp>
        <p:sp>
          <p:nvSpPr>
            <p:cNvPr id="853" name="Freeform: Shape 852">
              <a:extLst>
                <a:ext uri="{FF2B5EF4-FFF2-40B4-BE49-F238E27FC236}">
                  <a16:creationId xmlns:a16="http://schemas.microsoft.com/office/drawing/2014/main" id="{60C87B15-7ED5-AF86-B392-A52988BDAC2B}"/>
                </a:ext>
              </a:extLst>
            </p:cNvPr>
            <p:cNvSpPr/>
            <p:nvPr/>
          </p:nvSpPr>
          <p:spPr>
            <a:xfrm>
              <a:off x="13538595" y="638253"/>
              <a:ext cx="1455" cy="1475"/>
            </a:xfrm>
            <a:custGeom>
              <a:avLst/>
              <a:gdLst>
                <a:gd name="connsiteX0" fmla="*/ -1606 w 1455"/>
                <a:gd name="connsiteY0" fmla="*/ 1161 h 1475"/>
                <a:gd name="connsiteX1" fmla="*/ -150 w 1455"/>
                <a:gd name="connsiteY1" fmla="*/ -315 h 1475"/>
              </a:gdLst>
              <a:ahLst/>
              <a:cxnLst>
                <a:cxn ang="0">
                  <a:pos x="connsiteX0" y="connsiteY0"/>
                </a:cxn>
                <a:cxn ang="0">
                  <a:pos x="connsiteX1" y="connsiteY1"/>
                </a:cxn>
              </a:cxnLst>
              <a:rect l="l" t="t" r="r" b="b"/>
              <a:pathLst>
                <a:path w="1455" h="1475">
                  <a:moveTo>
                    <a:pt x="-1606" y="1161"/>
                  </a:moveTo>
                  <a:lnTo>
                    <a:pt x="-150" y="-315"/>
                  </a:lnTo>
                  <a:close/>
                </a:path>
              </a:pathLst>
            </a:custGeom>
            <a:solidFill>
              <a:srgbClr val="141A1D"/>
            </a:solidFill>
            <a:ln w="1956" cap="flat">
              <a:noFill/>
              <a:prstDash val="solid"/>
              <a:miter/>
            </a:ln>
          </p:spPr>
          <p:txBody>
            <a:bodyPr rtlCol="0" anchor="ctr"/>
            <a:lstStyle/>
            <a:p>
              <a:endParaRPr lang="es-CO"/>
            </a:p>
          </p:txBody>
        </p:sp>
        <p:sp>
          <p:nvSpPr>
            <p:cNvPr id="854" name="Freeform: Shape 853">
              <a:extLst>
                <a:ext uri="{FF2B5EF4-FFF2-40B4-BE49-F238E27FC236}">
                  <a16:creationId xmlns:a16="http://schemas.microsoft.com/office/drawing/2014/main" id="{03BB2E33-5410-19C3-A063-AEA9D59461DB}"/>
                </a:ext>
              </a:extLst>
            </p:cNvPr>
            <p:cNvSpPr/>
            <p:nvPr/>
          </p:nvSpPr>
          <p:spPr>
            <a:xfrm>
              <a:off x="13537139" y="639709"/>
              <a:ext cx="1455" cy="1475"/>
            </a:xfrm>
            <a:custGeom>
              <a:avLst/>
              <a:gdLst>
                <a:gd name="connsiteX0" fmla="*/ -1606 w 1455"/>
                <a:gd name="connsiteY0" fmla="*/ 1161 h 1475"/>
                <a:gd name="connsiteX1" fmla="*/ -150 w 1455"/>
                <a:gd name="connsiteY1" fmla="*/ -315 h 1475"/>
              </a:gdLst>
              <a:ahLst/>
              <a:cxnLst>
                <a:cxn ang="0">
                  <a:pos x="connsiteX0" y="connsiteY0"/>
                </a:cxn>
                <a:cxn ang="0">
                  <a:pos x="connsiteX1" y="connsiteY1"/>
                </a:cxn>
              </a:cxnLst>
              <a:rect l="l" t="t" r="r" b="b"/>
              <a:pathLst>
                <a:path w="1455" h="1475">
                  <a:moveTo>
                    <a:pt x="-1606" y="1161"/>
                  </a:moveTo>
                  <a:cubicBezTo>
                    <a:pt x="-1448" y="433"/>
                    <a:pt x="-877" y="-140"/>
                    <a:pt x="-150" y="-315"/>
                  </a:cubicBezTo>
                  <a:close/>
                </a:path>
              </a:pathLst>
            </a:custGeom>
            <a:solidFill>
              <a:srgbClr val="141A1D"/>
            </a:solidFill>
            <a:ln w="1956" cap="flat">
              <a:noFill/>
              <a:prstDash val="solid"/>
              <a:miter/>
            </a:ln>
          </p:spPr>
          <p:txBody>
            <a:bodyPr rtlCol="0" anchor="ctr"/>
            <a:lstStyle/>
            <a:p>
              <a:endParaRPr lang="es-CO"/>
            </a:p>
          </p:txBody>
        </p:sp>
        <p:sp>
          <p:nvSpPr>
            <p:cNvPr id="855" name="Freeform: Shape 854">
              <a:extLst>
                <a:ext uri="{FF2B5EF4-FFF2-40B4-BE49-F238E27FC236}">
                  <a16:creationId xmlns:a16="http://schemas.microsoft.com/office/drawing/2014/main" id="{E522F59E-EFE7-7A63-D6B7-938E5D3F49E2}"/>
                </a:ext>
              </a:extLst>
            </p:cNvPr>
            <p:cNvSpPr/>
            <p:nvPr/>
          </p:nvSpPr>
          <p:spPr>
            <a:xfrm>
              <a:off x="12989130" y="1587001"/>
              <a:ext cx="1660" cy="13219"/>
            </a:xfrm>
            <a:custGeom>
              <a:avLst/>
              <a:gdLst>
                <a:gd name="connsiteX0" fmla="*/ -1438 w 1660"/>
                <a:gd name="connsiteY0" fmla="*/ -315 h 13219"/>
                <a:gd name="connsiteX1" fmla="*/ -120 w 1660"/>
                <a:gd name="connsiteY1" fmla="*/ 12905 h 13219"/>
                <a:gd name="connsiteX2" fmla="*/ -1438 w 1660"/>
                <a:gd name="connsiteY2" fmla="*/ -315 h 13219"/>
              </a:gdLst>
              <a:ahLst/>
              <a:cxnLst>
                <a:cxn ang="0">
                  <a:pos x="connsiteX0" y="connsiteY0"/>
                </a:cxn>
                <a:cxn ang="0">
                  <a:pos x="connsiteX1" y="connsiteY1"/>
                </a:cxn>
                <a:cxn ang="0">
                  <a:pos x="connsiteX2" y="connsiteY2"/>
                </a:cxn>
              </a:cxnLst>
              <a:rect l="l" t="t" r="r" b="b"/>
              <a:pathLst>
                <a:path w="1660" h="13219">
                  <a:moveTo>
                    <a:pt x="-1438" y="-315"/>
                  </a:moveTo>
                  <a:cubicBezTo>
                    <a:pt x="1021" y="3895"/>
                    <a:pt x="-356" y="8479"/>
                    <a:pt x="-120" y="12905"/>
                  </a:cubicBezTo>
                  <a:cubicBezTo>
                    <a:pt x="-2579" y="8696"/>
                    <a:pt x="-1182" y="4112"/>
                    <a:pt x="-1438" y="-315"/>
                  </a:cubicBezTo>
                  <a:close/>
                </a:path>
              </a:pathLst>
            </a:custGeom>
            <a:solidFill>
              <a:srgbClr val="2C2C2C"/>
            </a:solidFill>
            <a:ln w="1956" cap="flat">
              <a:noFill/>
              <a:prstDash val="solid"/>
              <a:miter/>
            </a:ln>
          </p:spPr>
          <p:txBody>
            <a:bodyPr rtlCol="0" anchor="ctr"/>
            <a:lstStyle/>
            <a:p>
              <a:endParaRPr lang="es-CO"/>
            </a:p>
          </p:txBody>
        </p:sp>
        <p:sp>
          <p:nvSpPr>
            <p:cNvPr id="856" name="Freeform: Shape 855">
              <a:extLst>
                <a:ext uri="{FF2B5EF4-FFF2-40B4-BE49-F238E27FC236}">
                  <a16:creationId xmlns:a16="http://schemas.microsoft.com/office/drawing/2014/main" id="{DC61E7EC-DD1C-348B-1879-4D7A0320329D}"/>
                </a:ext>
              </a:extLst>
            </p:cNvPr>
            <p:cNvSpPr/>
            <p:nvPr/>
          </p:nvSpPr>
          <p:spPr>
            <a:xfrm>
              <a:off x="12986220" y="1558834"/>
              <a:ext cx="1562" cy="12172"/>
            </a:xfrm>
            <a:custGeom>
              <a:avLst/>
              <a:gdLst>
                <a:gd name="connsiteX0" fmla="*/ -279 w 1562"/>
                <a:gd name="connsiteY0" fmla="*/ 232 h 12172"/>
                <a:gd name="connsiteX1" fmla="*/ -43 w 1562"/>
                <a:gd name="connsiteY1" fmla="*/ 11858 h 12172"/>
                <a:gd name="connsiteX2" fmla="*/ -1440 w 1562"/>
                <a:gd name="connsiteY2" fmla="*/ 173 h 12172"/>
                <a:gd name="connsiteX3" fmla="*/ -279 w 1562"/>
                <a:gd name="connsiteY3" fmla="*/ 232 h 12172"/>
              </a:gdLst>
              <a:ahLst/>
              <a:cxnLst>
                <a:cxn ang="0">
                  <a:pos x="connsiteX0" y="connsiteY0"/>
                </a:cxn>
                <a:cxn ang="0">
                  <a:pos x="connsiteX1" y="connsiteY1"/>
                </a:cxn>
                <a:cxn ang="0">
                  <a:pos x="connsiteX2" y="connsiteY2"/>
                </a:cxn>
                <a:cxn ang="0">
                  <a:pos x="connsiteX3" y="connsiteY3"/>
                </a:cxn>
              </a:cxnLst>
              <a:rect l="l" t="t" r="r" b="b"/>
              <a:pathLst>
                <a:path w="1562" h="12172">
                  <a:moveTo>
                    <a:pt x="-279" y="232"/>
                  </a:moveTo>
                  <a:lnTo>
                    <a:pt x="-43" y="11858"/>
                  </a:lnTo>
                  <a:cubicBezTo>
                    <a:pt x="-2817" y="8238"/>
                    <a:pt x="-948" y="3989"/>
                    <a:pt x="-1440" y="173"/>
                  </a:cubicBezTo>
                  <a:cubicBezTo>
                    <a:pt x="-1027" y="-496"/>
                    <a:pt x="-633" y="-477"/>
                    <a:pt x="-279" y="232"/>
                  </a:cubicBezTo>
                  <a:close/>
                </a:path>
              </a:pathLst>
            </a:custGeom>
            <a:solidFill>
              <a:srgbClr val="252525"/>
            </a:solidFill>
            <a:ln w="1956" cap="flat">
              <a:noFill/>
              <a:prstDash val="solid"/>
              <a:miter/>
            </a:ln>
          </p:spPr>
          <p:txBody>
            <a:bodyPr rtlCol="0" anchor="ctr"/>
            <a:lstStyle/>
            <a:p>
              <a:endParaRPr lang="es-CO"/>
            </a:p>
          </p:txBody>
        </p:sp>
        <p:sp>
          <p:nvSpPr>
            <p:cNvPr id="857" name="Freeform: Shape 856">
              <a:extLst>
                <a:ext uri="{FF2B5EF4-FFF2-40B4-BE49-F238E27FC236}">
                  <a16:creationId xmlns:a16="http://schemas.microsoft.com/office/drawing/2014/main" id="{90A3FED9-9A10-E06E-8625-04455516D9B5}"/>
                </a:ext>
              </a:extLst>
            </p:cNvPr>
            <p:cNvSpPr/>
            <p:nvPr/>
          </p:nvSpPr>
          <p:spPr>
            <a:xfrm>
              <a:off x="12987720" y="1574867"/>
              <a:ext cx="1498" cy="10717"/>
            </a:xfrm>
            <a:custGeom>
              <a:avLst/>
              <a:gdLst>
                <a:gd name="connsiteX0" fmla="*/ -343 w 1498"/>
                <a:gd name="connsiteY0" fmla="*/ 232 h 10717"/>
                <a:gd name="connsiteX1" fmla="*/ -107 w 1498"/>
                <a:gd name="connsiteY1" fmla="*/ 10403 h 10717"/>
                <a:gd name="connsiteX2" fmla="*/ -1523 w 1498"/>
                <a:gd name="connsiteY2" fmla="*/ 173 h 10717"/>
                <a:gd name="connsiteX3" fmla="*/ -343 w 1498"/>
                <a:gd name="connsiteY3" fmla="*/ 232 h 10717"/>
              </a:gdLst>
              <a:ahLst/>
              <a:cxnLst>
                <a:cxn ang="0">
                  <a:pos x="connsiteX0" y="connsiteY0"/>
                </a:cxn>
                <a:cxn ang="0">
                  <a:pos x="connsiteX1" y="connsiteY1"/>
                </a:cxn>
                <a:cxn ang="0">
                  <a:pos x="connsiteX2" y="connsiteY2"/>
                </a:cxn>
                <a:cxn ang="0">
                  <a:pos x="connsiteX3" y="connsiteY3"/>
                </a:cxn>
              </a:cxnLst>
              <a:rect l="l" t="t" r="r" b="b"/>
              <a:pathLst>
                <a:path w="1498" h="10717">
                  <a:moveTo>
                    <a:pt x="-343" y="232"/>
                  </a:moveTo>
                  <a:lnTo>
                    <a:pt x="-107" y="10403"/>
                  </a:lnTo>
                  <a:cubicBezTo>
                    <a:pt x="-2664" y="7275"/>
                    <a:pt x="-1071" y="3596"/>
                    <a:pt x="-1523" y="173"/>
                  </a:cubicBezTo>
                  <a:cubicBezTo>
                    <a:pt x="-1051" y="-515"/>
                    <a:pt x="-697" y="-456"/>
                    <a:pt x="-343" y="232"/>
                  </a:cubicBezTo>
                  <a:close/>
                </a:path>
              </a:pathLst>
            </a:custGeom>
            <a:solidFill>
              <a:srgbClr val="252525"/>
            </a:solidFill>
            <a:ln w="1956" cap="flat">
              <a:noFill/>
              <a:prstDash val="solid"/>
              <a:miter/>
            </a:ln>
          </p:spPr>
          <p:txBody>
            <a:bodyPr rtlCol="0" anchor="ctr"/>
            <a:lstStyle/>
            <a:p>
              <a:endParaRPr lang="es-CO"/>
            </a:p>
          </p:txBody>
        </p:sp>
        <p:sp>
          <p:nvSpPr>
            <p:cNvPr id="858" name="Freeform: Shape 857">
              <a:extLst>
                <a:ext uri="{FF2B5EF4-FFF2-40B4-BE49-F238E27FC236}">
                  <a16:creationId xmlns:a16="http://schemas.microsoft.com/office/drawing/2014/main" id="{69482812-579B-CC87-9BCF-B7BE5AA70E57}"/>
                </a:ext>
              </a:extLst>
            </p:cNvPr>
            <p:cNvSpPr/>
            <p:nvPr/>
          </p:nvSpPr>
          <p:spPr>
            <a:xfrm>
              <a:off x="12986386" y="1553479"/>
              <a:ext cx="1314" cy="5901"/>
            </a:xfrm>
            <a:custGeom>
              <a:avLst/>
              <a:gdLst>
                <a:gd name="connsiteX0" fmla="*/ -445 w 1314"/>
                <a:gd name="connsiteY0" fmla="*/ 5587 h 5901"/>
                <a:gd name="connsiteX1" fmla="*/ -1606 w 1314"/>
                <a:gd name="connsiteY1" fmla="*/ 5587 h 5901"/>
                <a:gd name="connsiteX2" fmla="*/ -1606 w 1314"/>
                <a:gd name="connsiteY2" fmla="*/ -315 h 5901"/>
                <a:gd name="connsiteX3" fmla="*/ -445 w 1314"/>
                <a:gd name="connsiteY3" fmla="*/ 5587 h 5901"/>
              </a:gdLst>
              <a:ahLst/>
              <a:cxnLst>
                <a:cxn ang="0">
                  <a:pos x="connsiteX0" y="connsiteY0"/>
                </a:cxn>
                <a:cxn ang="0">
                  <a:pos x="connsiteX1" y="connsiteY1"/>
                </a:cxn>
                <a:cxn ang="0">
                  <a:pos x="connsiteX2" y="connsiteY2"/>
                </a:cxn>
                <a:cxn ang="0">
                  <a:pos x="connsiteX3" y="connsiteY3"/>
                </a:cxn>
              </a:cxnLst>
              <a:rect l="l" t="t" r="r" b="b"/>
              <a:pathLst>
                <a:path w="1314" h="5901">
                  <a:moveTo>
                    <a:pt x="-445" y="5587"/>
                  </a:moveTo>
                  <a:cubicBezTo>
                    <a:pt x="-838" y="5567"/>
                    <a:pt x="-1212" y="5567"/>
                    <a:pt x="-1606" y="5587"/>
                  </a:cubicBezTo>
                  <a:cubicBezTo>
                    <a:pt x="-1606" y="3620"/>
                    <a:pt x="-1606" y="1653"/>
                    <a:pt x="-1606" y="-315"/>
                  </a:cubicBezTo>
                  <a:cubicBezTo>
                    <a:pt x="283" y="1357"/>
                    <a:pt x="-406" y="3502"/>
                    <a:pt x="-445" y="5587"/>
                  </a:cubicBezTo>
                  <a:close/>
                </a:path>
              </a:pathLst>
            </a:custGeom>
            <a:solidFill>
              <a:srgbClr val="2C2C2C"/>
            </a:solidFill>
            <a:ln w="1956" cap="flat">
              <a:noFill/>
              <a:prstDash val="solid"/>
              <a:miter/>
            </a:ln>
          </p:spPr>
          <p:txBody>
            <a:bodyPr rtlCol="0" anchor="ctr"/>
            <a:lstStyle/>
            <a:p>
              <a:endParaRPr lang="es-CO"/>
            </a:p>
          </p:txBody>
        </p:sp>
        <p:sp>
          <p:nvSpPr>
            <p:cNvPr id="859" name="Freeform: Shape 858">
              <a:extLst>
                <a:ext uri="{FF2B5EF4-FFF2-40B4-BE49-F238E27FC236}">
                  <a16:creationId xmlns:a16="http://schemas.microsoft.com/office/drawing/2014/main" id="{0E619D43-D729-AE47-C703-B613B2E355A5}"/>
                </a:ext>
              </a:extLst>
            </p:cNvPr>
            <p:cNvSpPr/>
            <p:nvPr/>
          </p:nvSpPr>
          <p:spPr>
            <a:xfrm>
              <a:off x="12990675" y="1539028"/>
              <a:ext cx="4524" cy="1310"/>
            </a:xfrm>
            <a:custGeom>
              <a:avLst/>
              <a:gdLst>
                <a:gd name="connsiteX0" fmla="*/ 2919 w 4524"/>
                <a:gd name="connsiteY0" fmla="*/ 838 h 1310"/>
                <a:gd name="connsiteX1" fmla="*/ -1606 w 4524"/>
                <a:gd name="connsiteY1" fmla="*/ 996 h 1310"/>
                <a:gd name="connsiteX2" fmla="*/ 2093 w 4524"/>
                <a:gd name="connsiteY2" fmla="*/ 71 h 1310"/>
                <a:gd name="connsiteX3" fmla="*/ 2919 w 4524"/>
                <a:gd name="connsiteY3" fmla="*/ 838 h 1310"/>
              </a:gdLst>
              <a:ahLst/>
              <a:cxnLst>
                <a:cxn ang="0">
                  <a:pos x="connsiteX0" y="connsiteY0"/>
                </a:cxn>
                <a:cxn ang="0">
                  <a:pos x="connsiteX1" y="connsiteY1"/>
                </a:cxn>
                <a:cxn ang="0">
                  <a:pos x="connsiteX2" y="connsiteY2"/>
                </a:cxn>
                <a:cxn ang="0">
                  <a:pos x="connsiteX3" y="connsiteY3"/>
                </a:cxn>
              </a:cxnLst>
              <a:rect l="l" t="t" r="r" b="b"/>
              <a:pathLst>
                <a:path w="4524" h="1310">
                  <a:moveTo>
                    <a:pt x="2919" y="838"/>
                  </a:moveTo>
                  <a:lnTo>
                    <a:pt x="-1606" y="996"/>
                  </a:lnTo>
                  <a:cubicBezTo>
                    <a:pt x="-838" y="-283"/>
                    <a:pt x="814" y="-696"/>
                    <a:pt x="2093" y="71"/>
                  </a:cubicBezTo>
                  <a:cubicBezTo>
                    <a:pt x="2427" y="268"/>
                    <a:pt x="2703" y="523"/>
                    <a:pt x="2919" y="838"/>
                  </a:cubicBezTo>
                  <a:close/>
                </a:path>
              </a:pathLst>
            </a:custGeom>
            <a:solidFill>
              <a:srgbClr val="252525"/>
            </a:solidFill>
            <a:ln w="1956" cap="flat">
              <a:noFill/>
              <a:prstDash val="solid"/>
              <a:miter/>
            </a:ln>
          </p:spPr>
          <p:txBody>
            <a:bodyPr rtlCol="0" anchor="ctr"/>
            <a:lstStyle/>
            <a:p>
              <a:endParaRPr lang="es-CO"/>
            </a:p>
          </p:txBody>
        </p:sp>
        <p:sp>
          <p:nvSpPr>
            <p:cNvPr id="860" name="Freeform: Shape 859">
              <a:extLst>
                <a:ext uri="{FF2B5EF4-FFF2-40B4-BE49-F238E27FC236}">
                  <a16:creationId xmlns:a16="http://schemas.microsoft.com/office/drawing/2014/main" id="{4B26B2ED-7BDD-1148-807E-6E59D4E0065C}"/>
                </a:ext>
              </a:extLst>
            </p:cNvPr>
            <p:cNvSpPr/>
            <p:nvPr/>
          </p:nvSpPr>
          <p:spPr>
            <a:xfrm>
              <a:off x="12987803" y="1571066"/>
              <a:ext cx="1302" cy="4347"/>
            </a:xfrm>
            <a:custGeom>
              <a:avLst/>
              <a:gdLst>
                <a:gd name="connsiteX0" fmla="*/ -425 w 1302"/>
                <a:gd name="connsiteY0" fmla="*/ 4033 h 4347"/>
                <a:gd name="connsiteX1" fmla="*/ -1606 w 1302"/>
                <a:gd name="connsiteY1" fmla="*/ 4033 h 4347"/>
                <a:gd name="connsiteX2" fmla="*/ -1606 w 1302"/>
                <a:gd name="connsiteY2" fmla="*/ -315 h 4347"/>
                <a:gd name="connsiteX3" fmla="*/ -425 w 1302"/>
                <a:gd name="connsiteY3" fmla="*/ 4033 h 4347"/>
              </a:gdLst>
              <a:ahLst/>
              <a:cxnLst>
                <a:cxn ang="0">
                  <a:pos x="connsiteX0" y="connsiteY0"/>
                </a:cxn>
                <a:cxn ang="0">
                  <a:pos x="connsiteX1" y="connsiteY1"/>
                </a:cxn>
                <a:cxn ang="0">
                  <a:pos x="connsiteX2" y="connsiteY2"/>
                </a:cxn>
                <a:cxn ang="0">
                  <a:pos x="connsiteX3" y="connsiteY3"/>
                </a:cxn>
              </a:cxnLst>
              <a:rect l="l" t="t" r="r" b="b"/>
              <a:pathLst>
                <a:path w="1302" h="4347">
                  <a:moveTo>
                    <a:pt x="-425" y="4033"/>
                  </a:moveTo>
                  <a:lnTo>
                    <a:pt x="-1606" y="4033"/>
                  </a:lnTo>
                  <a:lnTo>
                    <a:pt x="-1606" y="-315"/>
                  </a:lnTo>
                  <a:cubicBezTo>
                    <a:pt x="8" y="767"/>
                    <a:pt x="-268" y="2420"/>
                    <a:pt x="-425" y="4033"/>
                  </a:cubicBezTo>
                  <a:close/>
                </a:path>
              </a:pathLst>
            </a:custGeom>
            <a:solidFill>
              <a:srgbClr val="2C2C2C"/>
            </a:solidFill>
            <a:ln w="1956" cap="flat">
              <a:noFill/>
              <a:prstDash val="solid"/>
              <a:miter/>
            </a:ln>
          </p:spPr>
          <p:txBody>
            <a:bodyPr rtlCol="0" anchor="ctr"/>
            <a:lstStyle/>
            <a:p>
              <a:endParaRPr lang="es-CO"/>
            </a:p>
          </p:txBody>
        </p:sp>
        <p:sp>
          <p:nvSpPr>
            <p:cNvPr id="861" name="Freeform: Shape 860">
              <a:extLst>
                <a:ext uri="{FF2B5EF4-FFF2-40B4-BE49-F238E27FC236}">
                  <a16:creationId xmlns:a16="http://schemas.microsoft.com/office/drawing/2014/main" id="{93FA735A-CE41-BB63-E4C0-7CF447DBFE8B}"/>
                </a:ext>
              </a:extLst>
            </p:cNvPr>
            <p:cNvSpPr/>
            <p:nvPr/>
          </p:nvSpPr>
          <p:spPr>
            <a:xfrm>
              <a:off x="13185984" y="1815867"/>
              <a:ext cx="4367" cy="1401"/>
            </a:xfrm>
            <a:custGeom>
              <a:avLst/>
              <a:gdLst>
                <a:gd name="connsiteX0" fmla="*/ -1606 w 4367"/>
                <a:gd name="connsiteY0" fmla="*/ 1087 h 1401"/>
                <a:gd name="connsiteX1" fmla="*/ 2762 w 4367"/>
                <a:gd name="connsiteY1" fmla="*/ 1087 h 1401"/>
              </a:gdLst>
              <a:ahLst/>
              <a:cxnLst>
                <a:cxn ang="0">
                  <a:pos x="connsiteX0" y="connsiteY0"/>
                </a:cxn>
                <a:cxn ang="0">
                  <a:pos x="connsiteX1" y="connsiteY1"/>
                </a:cxn>
              </a:cxnLst>
              <a:rect l="l" t="t" r="r" b="b"/>
              <a:pathLst>
                <a:path w="4367" h="1401">
                  <a:moveTo>
                    <a:pt x="-1606" y="1087"/>
                  </a:moveTo>
                  <a:cubicBezTo>
                    <a:pt x="-150" y="-782"/>
                    <a:pt x="1306" y="-782"/>
                    <a:pt x="2762" y="1087"/>
                  </a:cubicBezTo>
                  <a:close/>
                </a:path>
              </a:pathLst>
            </a:custGeom>
            <a:solidFill>
              <a:srgbClr val="020202"/>
            </a:solidFill>
            <a:ln w="1956" cap="flat">
              <a:noFill/>
              <a:prstDash val="solid"/>
              <a:miter/>
            </a:ln>
          </p:spPr>
          <p:txBody>
            <a:bodyPr rtlCol="0" anchor="ctr"/>
            <a:lstStyle/>
            <a:p>
              <a:endParaRPr lang="es-CO"/>
            </a:p>
          </p:txBody>
        </p:sp>
        <p:sp>
          <p:nvSpPr>
            <p:cNvPr id="862" name="Freeform: Shape 861">
              <a:extLst>
                <a:ext uri="{FF2B5EF4-FFF2-40B4-BE49-F238E27FC236}">
                  <a16:creationId xmlns:a16="http://schemas.microsoft.com/office/drawing/2014/main" id="{C5F50459-A1C7-6D0C-97CB-EEDAC12F64AA}"/>
                </a:ext>
              </a:extLst>
            </p:cNvPr>
            <p:cNvSpPr/>
            <p:nvPr/>
          </p:nvSpPr>
          <p:spPr>
            <a:xfrm>
              <a:off x="12986347" y="1542904"/>
              <a:ext cx="1354" cy="3315"/>
            </a:xfrm>
            <a:custGeom>
              <a:avLst/>
              <a:gdLst>
                <a:gd name="connsiteX0" fmla="*/ -268 w 1354"/>
                <a:gd name="connsiteY0" fmla="*/ 50 h 3315"/>
                <a:gd name="connsiteX1" fmla="*/ -1606 w 1354"/>
                <a:gd name="connsiteY1" fmla="*/ 3001 h 3315"/>
                <a:gd name="connsiteX2" fmla="*/ -1606 w 1354"/>
                <a:gd name="connsiteY2" fmla="*/ 90 h 3315"/>
                <a:gd name="connsiteX3" fmla="*/ -563 w 1354"/>
                <a:gd name="connsiteY3" fmla="*/ -225 h 3315"/>
                <a:gd name="connsiteX4" fmla="*/ -268 w 1354"/>
                <a:gd name="connsiteY4" fmla="*/ 50 h 3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4" h="3315">
                  <a:moveTo>
                    <a:pt x="-268" y="50"/>
                  </a:moveTo>
                  <a:cubicBezTo>
                    <a:pt x="-150" y="1211"/>
                    <a:pt x="-661" y="2332"/>
                    <a:pt x="-1606" y="3001"/>
                  </a:cubicBezTo>
                  <a:cubicBezTo>
                    <a:pt x="-1606" y="2037"/>
                    <a:pt x="-1606" y="1034"/>
                    <a:pt x="-1606" y="90"/>
                  </a:cubicBezTo>
                  <a:cubicBezTo>
                    <a:pt x="-1409" y="-284"/>
                    <a:pt x="-937" y="-422"/>
                    <a:pt x="-563" y="-225"/>
                  </a:cubicBezTo>
                  <a:cubicBezTo>
                    <a:pt x="-445" y="-166"/>
                    <a:pt x="-346" y="-68"/>
                    <a:pt x="-268" y="50"/>
                  </a:cubicBezTo>
                  <a:close/>
                </a:path>
              </a:pathLst>
            </a:custGeom>
            <a:solidFill>
              <a:srgbClr val="2C2C2C"/>
            </a:solidFill>
            <a:ln w="1956" cap="flat">
              <a:noFill/>
              <a:prstDash val="solid"/>
              <a:miter/>
            </a:ln>
          </p:spPr>
          <p:txBody>
            <a:bodyPr rtlCol="0" anchor="ctr"/>
            <a:lstStyle/>
            <a:p>
              <a:endParaRPr lang="es-CO"/>
            </a:p>
          </p:txBody>
        </p:sp>
        <p:sp>
          <p:nvSpPr>
            <p:cNvPr id="863" name="Freeform: Shape 862">
              <a:extLst>
                <a:ext uri="{FF2B5EF4-FFF2-40B4-BE49-F238E27FC236}">
                  <a16:creationId xmlns:a16="http://schemas.microsoft.com/office/drawing/2014/main" id="{7D3E3DED-A679-C43E-6CB4-DC2FC21BEEE3}"/>
                </a:ext>
              </a:extLst>
            </p:cNvPr>
            <p:cNvSpPr/>
            <p:nvPr/>
          </p:nvSpPr>
          <p:spPr>
            <a:xfrm>
              <a:off x="12987822" y="1540397"/>
              <a:ext cx="1807" cy="1455"/>
            </a:xfrm>
            <a:custGeom>
              <a:avLst/>
              <a:gdLst>
                <a:gd name="connsiteX0" fmla="*/ -209 w 1807"/>
                <a:gd name="connsiteY0" fmla="*/ 944 h 1455"/>
                <a:gd name="connsiteX1" fmla="*/ -1606 w 1807"/>
                <a:gd name="connsiteY1" fmla="*/ 1141 h 1455"/>
                <a:gd name="connsiteX2" fmla="*/ -169 w 1807"/>
                <a:gd name="connsiteY2" fmla="*/ -315 h 1455"/>
                <a:gd name="connsiteX3" fmla="*/ 145 w 1807"/>
                <a:gd name="connsiteY3" fmla="*/ 531 h 1455"/>
                <a:gd name="connsiteX4" fmla="*/ -209 w 1807"/>
                <a:gd name="connsiteY4" fmla="*/ 944 h 14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7" h="1455">
                  <a:moveTo>
                    <a:pt x="-209" y="944"/>
                  </a:moveTo>
                  <a:cubicBezTo>
                    <a:pt x="-661" y="1043"/>
                    <a:pt x="-1133" y="1121"/>
                    <a:pt x="-1606" y="1141"/>
                  </a:cubicBezTo>
                  <a:lnTo>
                    <a:pt x="-169" y="-315"/>
                  </a:lnTo>
                  <a:cubicBezTo>
                    <a:pt x="165" y="-20"/>
                    <a:pt x="283" y="256"/>
                    <a:pt x="145" y="531"/>
                  </a:cubicBezTo>
                  <a:cubicBezTo>
                    <a:pt x="8" y="807"/>
                    <a:pt x="-91" y="944"/>
                    <a:pt x="-209" y="944"/>
                  </a:cubicBezTo>
                  <a:close/>
                </a:path>
              </a:pathLst>
            </a:custGeom>
            <a:solidFill>
              <a:srgbClr val="252525"/>
            </a:solidFill>
            <a:ln w="1956" cap="flat">
              <a:noFill/>
              <a:prstDash val="solid"/>
              <a:miter/>
            </a:ln>
          </p:spPr>
          <p:txBody>
            <a:bodyPr rtlCol="0" anchor="ctr"/>
            <a:lstStyle/>
            <a:p>
              <a:endParaRPr lang="es-CO"/>
            </a:p>
          </p:txBody>
        </p:sp>
        <p:sp>
          <p:nvSpPr>
            <p:cNvPr id="864" name="Freeform: Shape 863">
              <a:extLst>
                <a:ext uri="{FF2B5EF4-FFF2-40B4-BE49-F238E27FC236}">
                  <a16:creationId xmlns:a16="http://schemas.microsoft.com/office/drawing/2014/main" id="{138C6454-2204-DA7E-DEA7-6C7ECB2A9023}"/>
                </a:ext>
              </a:extLst>
            </p:cNvPr>
            <p:cNvSpPr/>
            <p:nvPr/>
          </p:nvSpPr>
          <p:spPr>
            <a:xfrm>
              <a:off x="12989219" y="1540353"/>
              <a:ext cx="1436" cy="1303"/>
            </a:xfrm>
            <a:custGeom>
              <a:avLst/>
              <a:gdLst>
                <a:gd name="connsiteX0" fmla="*/ -1606 w 1436"/>
                <a:gd name="connsiteY0" fmla="*/ 989 h 1303"/>
                <a:gd name="connsiteX1" fmla="*/ -1606 w 1436"/>
                <a:gd name="connsiteY1" fmla="*/ -270 h 1303"/>
                <a:gd name="connsiteX2" fmla="*/ -169 w 1436"/>
                <a:gd name="connsiteY2" fmla="*/ -270 h 1303"/>
              </a:gdLst>
              <a:ahLst/>
              <a:cxnLst>
                <a:cxn ang="0">
                  <a:pos x="connsiteX0" y="connsiteY0"/>
                </a:cxn>
                <a:cxn ang="0">
                  <a:pos x="connsiteX1" y="connsiteY1"/>
                </a:cxn>
                <a:cxn ang="0">
                  <a:pos x="connsiteX2" y="connsiteY2"/>
                </a:cxn>
              </a:cxnLst>
              <a:rect l="l" t="t" r="r" b="b"/>
              <a:pathLst>
                <a:path w="1436" h="1303">
                  <a:moveTo>
                    <a:pt x="-1606" y="989"/>
                  </a:moveTo>
                  <a:cubicBezTo>
                    <a:pt x="-1606" y="556"/>
                    <a:pt x="-1606" y="143"/>
                    <a:pt x="-1606" y="-270"/>
                  </a:cubicBezTo>
                  <a:cubicBezTo>
                    <a:pt x="-1133" y="-329"/>
                    <a:pt x="-642" y="-329"/>
                    <a:pt x="-169" y="-270"/>
                  </a:cubicBezTo>
                  <a:close/>
                </a:path>
              </a:pathLst>
            </a:custGeom>
            <a:solidFill>
              <a:srgbClr val="2C2C2C"/>
            </a:solidFill>
            <a:ln w="1956" cap="flat">
              <a:noFill/>
              <a:prstDash val="solid"/>
              <a:miter/>
            </a:ln>
          </p:spPr>
          <p:txBody>
            <a:bodyPr rtlCol="0" anchor="ctr"/>
            <a:lstStyle/>
            <a:p>
              <a:endParaRPr lang="es-CO"/>
            </a:p>
          </p:txBody>
        </p:sp>
        <p:sp>
          <p:nvSpPr>
            <p:cNvPr id="865" name="Freeform: Shape 864">
              <a:extLst>
                <a:ext uri="{FF2B5EF4-FFF2-40B4-BE49-F238E27FC236}">
                  <a16:creationId xmlns:a16="http://schemas.microsoft.com/office/drawing/2014/main" id="{B6B306CD-79D5-F5C6-C53A-7BB7E14BCE04}"/>
                </a:ext>
              </a:extLst>
            </p:cNvPr>
            <p:cNvSpPr/>
            <p:nvPr/>
          </p:nvSpPr>
          <p:spPr>
            <a:xfrm>
              <a:off x="12986426" y="1541813"/>
              <a:ext cx="1396" cy="1455"/>
            </a:xfrm>
            <a:custGeom>
              <a:avLst/>
              <a:gdLst>
                <a:gd name="connsiteX0" fmla="*/ -347 w 1396"/>
                <a:gd name="connsiteY0" fmla="*/ 1141 h 1455"/>
                <a:gd name="connsiteX1" fmla="*/ -1606 w 1396"/>
                <a:gd name="connsiteY1" fmla="*/ 1141 h 1455"/>
                <a:gd name="connsiteX2" fmla="*/ -209 w 1396"/>
                <a:gd name="connsiteY2" fmla="*/ -315 h 1455"/>
                <a:gd name="connsiteX3" fmla="*/ -347 w 1396"/>
                <a:gd name="connsiteY3" fmla="*/ 1141 h 1455"/>
              </a:gdLst>
              <a:ahLst/>
              <a:cxnLst>
                <a:cxn ang="0">
                  <a:pos x="connsiteX0" y="connsiteY0"/>
                </a:cxn>
                <a:cxn ang="0">
                  <a:pos x="connsiteX1" y="connsiteY1"/>
                </a:cxn>
                <a:cxn ang="0">
                  <a:pos x="connsiteX2" y="connsiteY2"/>
                </a:cxn>
                <a:cxn ang="0">
                  <a:pos x="connsiteX3" y="connsiteY3"/>
                </a:cxn>
              </a:cxnLst>
              <a:rect l="l" t="t" r="r" b="b"/>
              <a:pathLst>
                <a:path w="1396" h="1455">
                  <a:moveTo>
                    <a:pt x="-347" y="1141"/>
                  </a:moveTo>
                  <a:lnTo>
                    <a:pt x="-1606" y="1141"/>
                  </a:lnTo>
                  <a:lnTo>
                    <a:pt x="-209" y="-315"/>
                  </a:lnTo>
                  <a:cubicBezTo>
                    <a:pt x="-209" y="177"/>
                    <a:pt x="-248" y="669"/>
                    <a:pt x="-347" y="1141"/>
                  </a:cubicBezTo>
                  <a:close/>
                </a:path>
              </a:pathLst>
            </a:custGeom>
            <a:solidFill>
              <a:srgbClr val="252525"/>
            </a:solidFill>
            <a:ln w="1956" cap="flat">
              <a:noFill/>
              <a:prstDash val="solid"/>
              <a:miter/>
            </a:ln>
          </p:spPr>
          <p:txBody>
            <a:bodyPr rtlCol="0" anchor="ctr"/>
            <a:lstStyle/>
            <a:p>
              <a:endParaRPr lang="es-CO"/>
            </a:p>
          </p:txBody>
        </p:sp>
        <p:sp>
          <p:nvSpPr>
            <p:cNvPr id="866" name="Freeform: Shape 865">
              <a:extLst>
                <a:ext uri="{FF2B5EF4-FFF2-40B4-BE49-F238E27FC236}">
                  <a16:creationId xmlns:a16="http://schemas.microsoft.com/office/drawing/2014/main" id="{DCF9E2AF-229B-FDE9-F8C4-6354DB4FD700}"/>
                </a:ext>
              </a:extLst>
            </p:cNvPr>
            <p:cNvSpPr/>
            <p:nvPr/>
          </p:nvSpPr>
          <p:spPr>
            <a:xfrm>
              <a:off x="13073772" y="1576811"/>
              <a:ext cx="1455" cy="1455"/>
            </a:xfrm>
            <a:custGeom>
              <a:avLst/>
              <a:gdLst>
                <a:gd name="connsiteX0" fmla="*/ -150 w 1455"/>
                <a:gd name="connsiteY0" fmla="*/ -315 h 1455"/>
                <a:gd name="connsiteX1" fmla="*/ -1606 w 1455"/>
                <a:gd name="connsiteY1" fmla="*/ 1141 h 1455"/>
                <a:gd name="connsiteX2" fmla="*/ -150 w 1455"/>
                <a:gd name="connsiteY2" fmla="*/ -315 h 1455"/>
              </a:gdLst>
              <a:ahLst/>
              <a:cxnLst>
                <a:cxn ang="0">
                  <a:pos x="connsiteX0" y="connsiteY0"/>
                </a:cxn>
                <a:cxn ang="0">
                  <a:pos x="connsiteX1" y="connsiteY1"/>
                </a:cxn>
                <a:cxn ang="0">
                  <a:pos x="connsiteX2" y="connsiteY2"/>
                </a:cxn>
              </a:cxnLst>
              <a:rect l="l" t="t" r="r" b="b"/>
              <a:pathLst>
                <a:path w="1455" h="1455">
                  <a:moveTo>
                    <a:pt x="-150" y="-315"/>
                  </a:moveTo>
                  <a:cubicBezTo>
                    <a:pt x="-622" y="177"/>
                    <a:pt x="-1114" y="669"/>
                    <a:pt x="-1606" y="1141"/>
                  </a:cubicBezTo>
                  <a:cubicBezTo>
                    <a:pt x="-1114" y="669"/>
                    <a:pt x="-543" y="177"/>
                    <a:pt x="-150" y="-315"/>
                  </a:cubicBezTo>
                  <a:close/>
                </a:path>
              </a:pathLst>
            </a:custGeom>
            <a:solidFill>
              <a:srgbClr val="020202"/>
            </a:solidFill>
            <a:ln w="1956" cap="flat">
              <a:noFill/>
              <a:prstDash val="solid"/>
              <a:miter/>
            </a:ln>
          </p:spPr>
          <p:txBody>
            <a:bodyPr rtlCol="0" anchor="ctr"/>
            <a:lstStyle/>
            <a:p>
              <a:endParaRPr lang="es-CO"/>
            </a:p>
          </p:txBody>
        </p:sp>
        <p:sp>
          <p:nvSpPr>
            <p:cNvPr id="867" name="Freeform: Shape 866">
              <a:extLst>
                <a:ext uri="{FF2B5EF4-FFF2-40B4-BE49-F238E27FC236}">
                  <a16:creationId xmlns:a16="http://schemas.microsoft.com/office/drawing/2014/main" id="{CFEE88F8-B7CD-0534-97B9-C89FA674A723}"/>
                </a:ext>
              </a:extLst>
            </p:cNvPr>
            <p:cNvSpPr/>
            <p:nvPr/>
          </p:nvSpPr>
          <p:spPr>
            <a:xfrm>
              <a:off x="13073772" y="1581178"/>
              <a:ext cx="1455" cy="1475"/>
            </a:xfrm>
            <a:custGeom>
              <a:avLst/>
              <a:gdLst>
                <a:gd name="connsiteX0" fmla="*/ -1606 w 1455"/>
                <a:gd name="connsiteY0" fmla="*/ -315 h 1475"/>
                <a:gd name="connsiteX1" fmla="*/ -150 w 1455"/>
                <a:gd name="connsiteY1" fmla="*/ 1161 h 1475"/>
              </a:gdLst>
              <a:ahLst/>
              <a:cxnLst>
                <a:cxn ang="0">
                  <a:pos x="connsiteX0" y="connsiteY0"/>
                </a:cxn>
                <a:cxn ang="0">
                  <a:pos x="connsiteX1" y="connsiteY1"/>
                </a:cxn>
              </a:cxnLst>
              <a:rect l="l" t="t" r="r" b="b"/>
              <a:pathLst>
                <a:path w="1455" h="1475">
                  <a:moveTo>
                    <a:pt x="-1606" y="-315"/>
                  </a:moveTo>
                  <a:lnTo>
                    <a:pt x="-150" y="1161"/>
                  </a:lnTo>
                  <a:close/>
                </a:path>
              </a:pathLst>
            </a:custGeom>
            <a:solidFill>
              <a:srgbClr val="020202"/>
            </a:solidFill>
            <a:ln w="1956" cap="flat">
              <a:noFill/>
              <a:prstDash val="solid"/>
              <a:miter/>
            </a:ln>
          </p:spPr>
          <p:txBody>
            <a:bodyPr rtlCol="0" anchor="ctr"/>
            <a:lstStyle/>
            <a:p>
              <a:endParaRPr lang="es-CO"/>
            </a:p>
          </p:txBody>
        </p:sp>
        <p:sp>
          <p:nvSpPr>
            <p:cNvPr id="868" name="Freeform: Shape 867">
              <a:extLst>
                <a:ext uri="{FF2B5EF4-FFF2-40B4-BE49-F238E27FC236}">
                  <a16:creationId xmlns:a16="http://schemas.microsoft.com/office/drawing/2014/main" id="{075A6073-F699-6A89-8B3C-E28A9846F7AC}"/>
                </a:ext>
              </a:extLst>
            </p:cNvPr>
            <p:cNvSpPr/>
            <p:nvPr/>
          </p:nvSpPr>
          <p:spPr>
            <a:xfrm>
              <a:off x="13072316" y="1595756"/>
              <a:ext cx="1455" cy="1455"/>
            </a:xfrm>
            <a:custGeom>
              <a:avLst/>
              <a:gdLst>
                <a:gd name="connsiteX0" fmla="*/ -150 w 1455"/>
                <a:gd name="connsiteY0" fmla="*/ -315 h 1455"/>
                <a:gd name="connsiteX1" fmla="*/ -1606 w 1455"/>
                <a:gd name="connsiteY1" fmla="*/ 1141 h 1455"/>
              </a:gdLst>
              <a:ahLst/>
              <a:cxnLst>
                <a:cxn ang="0">
                  <a:pos x="connsiteX0" y="connsiteY0"/>
                </a:cxn>
                <a:cxn ang="0">
                  <a:pos x="connsiteX1" y="connsiteY1"/>
                </a:cxn>
              </a:cxnLst>
              <a:rect l="l" t="t" r="r" b="b"/>
              <a:pathLst>
                <a:path w="1455" h="1455">
                  <a:moveTo>
                    <a:pt x="-150" y="-315"/>
                  </a:moveTo>
                  <a:lnTo>
                    <a:pt x="-1606" y="1141"/>
                  </a:lnTo>
                  <a:close/>
                </a:path>
              </a:pathLst>
            </a:custGeom>
            <a:solidFill>
              <a:srgbClr val="020202"/>
            </a:solidFill>
            <a:ln w="1956" cap="flat">
              <a:noFill/>
              <a:prstDash val="solid"/>
              <a:miter/>
            </a:ln>
          </p:spPr>
          <p:txBody>
            <a:bodyPr rtlCol="0" anchor="ctr"/>
            <a:lstStyle/>
            <a:p>
              <a:endParaRPr lang="es-CO"/>
            </a:p>
          </p:txBody>
        </p:sp>
        <p:sp>
          <p:nvSpPr>
            <p:cNvPr id="869" name="Freeform: Shape 868">
              <a:extLst>
                <a:ext uri="{FF2B5EF4-FFF2-40B4-BE49-F238E27FC236}">
                  <a16:creationId xmlns:a16="http://schemas.microsoft.com/office/drawing/2014/main" id="{E29151C5-E6CF-D77A-643D-1F926C30CFD9}"/>
                </a:ext>
              </a:extLst>
            </p:cNvPr>
            <p:cNvSpPr/>
            <p:nvPr/>
          </p:nvSpPr>
          <p:spPr>
            <a:xfrm>
              <a:off x="13072316" y="1600142"/>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70" name="Freeform: Shape 869">
              <a:extLst>
                <a:ext uri="{FF2B5EF4-FFF2-40B4-BE49-F238E27FC236}">
                  <a16:creationId xmlns:a16="http://schemas.microsoft.com/office/drawing/2014/main" id="{0AB2C1BE-0C86-C8A7-DE24-9ECE70FDBB3E}"/>
                </a:ext>
              </a:extLst>
            </p:cNvPr>
            <p:cNvSpPr/>
            <p:nvPr/>
          </p:nvSpPr>
          <p:spPr>
            <a:xfrm>
              <a:off x="13072316" y="1635101"/>
              <a:ext cx="1455" cy="1455"/>
            </a:xfrm>
            <a:custGeom>
              <a:avLst/>
              <a:gdLst>
                <a:gd name="connsiteX0" fmla="*/ -150 w 1455"/>
                <a:gd name="connsiteY0" fmla="*/ -315 h 1455"/>
                <a:gd name="connsiteX1" fmla="*/ -1606 w 1455"/>
                <a:gd name="connsiteY1" fmla="*/ 1141 h 1455"/>
              </a:gdLst>
              <a:ahLst/>
              <a:cxnLst>
                <a:cxn ang="0">
                  <a:pos x="connsiteX0" y="connsiteY0"/>
                </a:cxn>
                <a:cxn ang="0">
                  <a:pos x="connsiteX1" y="connsiteY1"/>
                </a:cxn>
              </a:cxnLst>
              <a:rect l="l" t="t" r="r" b="b"/>
              <a:pathLst>
                <a:path w="1455" h="1455">
                  <a:moveTo>
                    <a:pt x="-150" y="-315"/>
                  </a:moveTo>
                  <a:lnTo>
                    <a:pt x="-1606" y="1141"/>
                  </a:lnTo>
                  <a:close/>
                </a:path>
              </a:pathLst>
            </a:custGeom>
            <a:solidFill>
              <a:srgbClr val="020202"/>
            </a:solidFill>
            <a:ln w="1956" cap="flat">
              <a:noFill/>
              <a:prstDash val="solid"/>
              <a:miter/>
            </a:ln>
          </p:spPr>
          <p:txBody>
            <a:bodyPr rtlCol="0" anchor="ctr"/>
            <a:lstStyle/>
            <a:p>
              <a:endParaRPr lang="es-CO"/>
            </a:p>
          </p:txBody>
        </p:sp>
        <p:sp>
          <p:nvSpPr>
            <p:cNvPr id="871" name="Freeform: Shape 870">
              <a:extLst>
                <a:ext uri="{FF2B5EF4-FFF2-40B4-BE49-F238E27FC236}">
                  <a16:creationId xmlns:a16="http://schemas.microsoft.com/office/drawing/2014/main" id="{5D008047-D302-B825-9F1E-7FAEDAC9AF05}"/>
                </a:ext>
              </a:extLst>
            </p:cNvPr>
            <p:cNvSpPr/>
            <p:nvPr/>
          </p:nvSpPr>
          <p:spPr>
            <a:xfrm>
              <a:off x="13072316" y="1642399"/>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72" name="Freeform: Shape 871">
              <a:extLst>
                <a:ext uri="{FF2B5EF4-FFF2-40B4-BE49-F238E27FC236}">
                  <a16:creationId xmlns:a16="http://schemas.microsoft.com/office/drawing/2014/main" id="{B0D28961-B0FF-8C26-E5EC-7B54CE8CBC07}"/>
                </a:ext>
              </a:extLst>
            </p:cNvPr>
            <p:cNvSpPr/>
            <p:nvPr/>
          </p:nvSpPr>
          <p:spPr>
            <a:xfrm>
              <a:off x="13073772" y="1654045"/>
              <a:ext cx="1455" cy="1475"/>
            </a:xfrm>
            <a:custGeom>
              <a:avLst/>
              <a:gdLst>
                <a:gd name="connsiteX0" fmla="*/ -150 w 1455"/>
                <a:gd name="connsiteY0" fmla="*/ -315 h 1475"/>
                <a:gd name="connsiteX1" fmla="*/ -1606 w 1455"/>
                <a:gd name="connsiteY1" fmla="*/ 1161 h 1475"/>
              </a:gdLst>
              <a:ahLst/>
              <a:cxnLst>
                <a:cxn ang="0">
                  <a:pos x="connsiteX0" y="connsiteY0"/>
                </a:cxn>
                <a:cxn ang="0">
                  <a:pos x="connsiteX1" y="connsiteY1"/>
                </a:cxn>
              </a:cxnLst>
              <a:rect l="l" t="t" r="r" b="b"/>
              <a:pathLst>
                <a:path w="1455" h="1475">
                  <a:moveTo>
                    <a:pt x="-150" y="-315"/>
                  </a:moveTo>
                  <a:lnTo>
                    <a:pt x="-1606" y="1161"/>
                  </a:lnTo>
                  <a:close/>
                </a:path>
              </a:pathLst>
            </a:custGeom>
            <a:solidFill>
              <a:srgbClr val="020202"/>
            </a:solidFill>
            <a:ln w="1956" cap="flat">
              <a:noFill/>
              <a:prstDash val="solid"/>
              <a:miter/>
            </a:ln>
          </p:spPr>
          <p:txBody>
            <a:bodyPr rtlCol="0" anchor="ctr"/>
            <a:lstStyle/>
            <a:p>
              <a:endParaRPr lang="es-CO"/>
            </a:p>
          </p:txBody>
        </p:sp>
        <p:sp>
          <p:nvSpPr>
            <p:cNvPr id="873" name="Freeform: Shape 872">
              <a:extLst>
                <a:ext uri="{FF2B5EF4-FFF2-40B4-BE49-F238E27FC236}">
                  <a16:creationId xmlns:a16="http://schemas.microsoft.com/office/drawing/2014/main" id="{5A6BF1B0-9F52-D834-F74C-2042404D394A}"/>
                </a:ext>
              </a:extLst>
            </p:cNvPr>
            <p:cNvSpPr/>
            <p:nvPr/>
          </p:nvSpPr>
          <p:spPr>
            <a:xfrm>
              <a:off x="13076683" y="1684656"/>
              <a:ext cx="1475" cy="1455"/>
            </a:xfrm>
            <a:custGeom>
              <a:avLst/>
              <a:gdLst>
                <a:gd name="connsiteX0" fmla="*/ -1606 w 1475"/>
                <a:gd name="connsiteY0" fmla="*/ -315 h 1455"/>
                <a:gd name="connsiteX1" fmla="*/ -130 w 1475"/>
                <a:gd name="connsiteY1" fmla="*/ 1141 h 1455"/>
              </a:gdLst>
              <a:ahLst/>
              <a:cxnLst>
                <a:cxn ang="0">
                  <a:pos x="connsiteX0" y="connsiteY0"/>
                </a:cxn>
                <a:cxn ang="0">
                  <a:pos x="connsiteX1" y="connsiteY1"/>
                </a:cxn>
              </a:cxnLst>
              <a:rect l="l" t="t" r="r" b="b"/>
              <a:pathLst>
                <a:path w="1475" h="1455">
                  <a:moveTo>
                    <a:pt x="-1606" y="-315"/>
                  </a:moveTo>
                  <a:lnTo>
                    <a:pt x="-130" y="1141"/>
                  </a:lnTo>
                  <a:close/>
                </a:path>
              </a:pathLst>
            </a:custGeom>
            <a:solidFill>
              <a:srgbClr val="020202"/>
            </a:solidFill>
            <a:ln w="1956" cap="flat">
              <a:noFill/>
              <a:prstDash val="solid"/>
              <a:miter/>
            </a:ln>
          </p:spPr>
          <p:txBody>
            <a:bodyPr rtlCol="0" anchor="ctr"/>
            <a:lstStyle/>
            <a:p>
              <a:endParaRPr lang="es-CO"/>
            </a:p>
          </p:txBody>
        </p:sp>
        <p:sp>
          <p:nvSpPr>
            <p:cNvPr id="874" name="Freeform: Shape 873">
              <a:extLst>
                <a:ext uri="{FF2B5EF4-FFF2-40B4-BE49-F238E27FC236}">
                  <a16:creationId xmlns:a16="http://schemas.microsoft.com/office/drawing/2014/main" id="{E0124495-804C-F929-69EE-D8B5148E952F}"/>
                </a:ext>
              </a:extLst>
            </p:cNvPr>
            <p:cNvSpPr/>
            <p:nvPr/>
          </p:nvSpPr>
          <p:spPr>
            <a:xfrm>
              <a:off x="13078158" y="1686111"/>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75" name="Freeform: Shape 874">
              <a:extLst>
                <a:ext uri="{FF2B5EF4-FFF2-40B4-BE49-F238E27FC236}">
                  <a16:creationId xmlns:a16="http://schemas.microsoft.com/office/drawing/2014/main" id="{2D4E44AA-440E-213A-7CFB-80CBB56FF305}"/>
                </a:ext>
              </a:extLst>
            </p:cNvPr>
            <p:cNvSpPr/>
            <p:nvPr/>
          </p:nvSpPr>
          <p:spPr>
            <a:xfrm>
              <a:off x="13085437" y="1710899"/>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76" name="Freeform: Shape 875">
              <a:extLst>
                <a:ext uri="{FF2B5EF4-FFF2-40B4-BE49-F238E27FC236}">
                  <a16:creationId xmlns:a16="http://schemas.microsoft.com/office/drawing/2014/main" id="{F0AF0D28-5011-57B5-049F-886C627CACA1}"/>
                </a:ext>
              </a:extLst>
            </p:cNvPr>
            <p:cNvSpPr/>
            <p:nvPr/>
          </p:nvSpPr>
          <p:spPr>
            <a:xfrm>
              <a:off x="13086893" y="1712355"/>
              <a:ext cx="1456" cy="1455"/>
            </a:xfrm>
            <a:custGeom>
              <a:avLst/>
              <a:gdLst>
                <a:gd name="connsiteX0" fmla="*/ -1606 w 1456"/>
                <a:gd name="connsiteY0" fmla="*/ -315 h 1455"/>
                <a:gd name="connsiteX1" fmla="*/ -149 w 1456"/>
                <a:gd name="connsiteY1" fmla="*/ 1141 h 1455"/>
              </a:gdLst>
              <a:ahLst/>
              <a:cxnLst>
                <a:cxn ang="0">
                  <a:pos x="connsiteX0" y="connsiteY0"/>
                </a:cxn>
                <a:cxn ang="0">
                  <a:pos x="connsiteX1" y="connsiteY1"/>
                </a:cxn>
              </a:cxnLst>
              <a:rect l="l" t="t" r="r" b="b"/>
              <a:pathLst>
                <a:path w="1456" h="1455">
                  <a:moveTo>
                    <a:pt x="-1606" y="-315"/>
                  </a:moveTo>
                  <a:lnTo>
                    <a:pt x="-149" y="1141"/>
                  </a:lnTo>
                  <a:close/>
                </a:path>
              </a:pathLst>
            </a:custGeom>
            <a:solidFill>
              <a:srgbClr val="020202"/>
            </a:solidFill>
            <a:ln w="1956" cap="flat">
              <a:noFill/>
              <a:prstDash val="solid"/>
              <a:miter/>
            </a:ln>
          </p:spPr>
          <p:txBody>
            <a:bodyPr rtlCol="0" anchor="ctr"/>
            <a:lstStyle/>
            <a:p>
              <a:endParaRPr lang="es-CO"/>
            </a:p>
          </p:txBody>
        </p:sp>
        <p:sp>
          <p:nvSpPr>
            <p:cNvPr id="877" name="Freeform: Shape 876">
              <a:extLst>
                <a:ext uri="{FF2B5EF4-FFF2-40B4-BE49-F238E27FC236}">
                  <a16:creationId xmlns:a16="http://schemas.microsoft.com/office/drawing/2014/main" id="{D5D3D7D2-7AB1-C01D-A09B-7350C011F7F0}"/>
                </a:ext>
              </a:extLst>
            </p:cNvPr>
            <p:cNvSpPr/>
            <p:nvPr/>
          </p:nvSpPr>
          <p:spPr>
            <a:xfrm>
              <a:off x="13089805" y="1716643"/>
              <a:ext cx="1455" cy="1455"/>
            </a:xfrm>
            <a:custGeom>
              <a:avLst/>
              <a:gdLst>
                <a:gd name="connsiteX0" fmla="*/ -1606 w 1455"/>
                <a:gd name="connsiteY0" fmla="*/ -315 h 1455"/>
                <a:gd name="connsiteX1" fmla="*/ -150 w 1455"/>
                <a:gd name="connsiteY1" fmla="*/ 1141 h 1455"/>
                <a:gd name="connsiteX2" fmla="*/ -1606 w 1455"/>
                <a:gd name="connsiteY2" fmla="*/ -315 h 1455"/>
              </a:gdLst>
              <a:ahLst/>
              <a:cxnLst>
                <a:cxn ang="0">
                  <a:pos x="connsiteX0" y="connsiteY0"/>
                </a:cxn>
                <a:cxn ang="0">
                  <a:pos x="connsiteX1" y="connsiteY1"/>
                </a:cxn>
                <a:cxn ang="0">
                  <a:pos x="connsiteX2" y="connsiteY2"/>
                </a:cxn>
              </a:cxnLst>
              <a:rect l="l" t="t" r="r" b="b"/>
              <a:pathLst>
                <a:path w="1455" h="1455">
                  <a:moveTo>
                    <a:pt x="-1606" y="-315"/>
                  </a:moveTo>
                  <a:cubicBezTo>
                    <a:pt x="-1114" y="177"/>
                    <a:pt x="-622" y="649"/>
                    <a:pt x="-150" y="1141"/>
                  </a:cubicBezTo>
                  <a:cubicBezTo>
                    <a:pt x="-622" y="728"/>
                    <a:pt x="-1114" y="256"/>
                    <a:pt x="-1606" y="-315"/>
                  </a:cubicBezTo>
                  <a:close/>
                </a:path>
              </a:pathLst>
            </a:custGeom>
            <a:solidFill>
              <a:srgbClr val="020202"/>
            </a:solidFill>
            <a:ln w="1956" cap="flat">
              <a:noFill/>
              <a:prstDash val="solid"/>
              <a:miter/>
            </a:ln>
          </p:spPr>
          <p:txBody>
            <a:bodyPr rtlCol="0" anchor="ctr"/>
            <a:lstStyle/>
            <a:p>
              <a:endParaRPr lang="es-CO"/>
            </a:p>
          </p:txBody>
        </p:sp>
        <p:sp>
          <p:nvSpPr>
            <p:cNvPr id="878" name="Freeform: Shape 877">
              <a:extLst>
                <a:ext uri="{FF2B5EF4-FFF2-40B4-BE49-F238E27FC236}">
                  <a16:creationId xmlns:a16="http://schemas.microsoft.com/office/drawing/2014/main" id="{CE7AF173-4EEF-0C52-934A-0267EE817670}"/>
                </a:ext>
              </a:extLst>
            </p:cNvPr>
            <p:cNvSpPr/>
            <p:nvPr/>
          </p:nvSpPr>
          <p:spPr>
            <a:xfrm>
              <a:off x="13091261" y="1722545"/>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79" name="Freeform: Shape 878">
              <a:extLst>
                <a:ext uri="{FF2B5EF4-FFF2-40B4-BE49-F238E27FC236}">
                  <a16:creationId xmlns:a16="http://schemas.microsoft.com/office/drawing/2014/main" id="{BB7EE12A-589D-C896-8C79-54E268A2FFB9}"/>
                </a:ext>
              </a:extLst>
            </p:cNvPr>
            <p:cNvSpPr/>
            <p:nvPr/>
          </p:nvSpPr>
          <p:spPr>
            <a:xfrm>
              <a:off x="13095628" y="1734211"/>
              <a:ext cx="1475" cy="1455"/>
            </a:xfrm>
            <a:custGeom>
              <a:avLst/>
              <a:gdLst>
                <a:gd name="connsiteX0" fmla="*/ -1606 w 1475"/>
                <a:gd name="connsiteY0" fmla="*/ -315 h 1455"/>
                <a:gd name="connsiteX1" fmla="*/ -130 w 1475"/>
                <a:gd name="connsiteY1" fmla="*/ 1141 h 1455"/>
              </a:gdLst>
              <a:ahLst/>
              <a:cxnLst>
                <a:cxn ang="0">
                  <a:pos x="connsiteX0" y="connsiteY0"/>
                </a:cxn>
                <a:cxn ang="0">
                  <a:pos x="connsiteX1" y="connsiteY1"/>
                </a:cxn>
              </a:cxnLst>
              <a:rect l="l" t="t" r="r" b="b"/>
              <a:pathLst>
                <a:path w="1475" h="1455">
                  <a:moveTo>
                    <a:pt x="-1606" y="-315"/>
                  </a:moveTo>
                  <a:lnTo>
                    <a:pt x="-130" y="1141"/>
                  </a:lnTo>
                  <a:close/>
                </a:path>
              </a:pathLst>
            </a:custGeom>
            <a:solidFill>
              <a:srgbClr val="020202"/>
            </a:solidFill>
            <a:ln w="1956" cap="flat">
              <a:noFill/>
              <a:prstDash val="solid"/>
              <a:miter/>
            </a:ln>
          </p:spPr>
          <p:txBody>
            <a:bodyPr rtlCol="0" anchor="ctr"/>
            <a:lstStyle/>
            <a:p>
              <a:endParaRPr lang="es-CO"/>
            </a:p>
          </p:txBody>
        </p:sp>
        <p:sp>
          <p:nvSpPr>
            <p:cNvPr id="880" name="Freeform: Shape 879">
              <a:extLst>
                <a:ext uri="{FF2B5EF4-FFF2-40B4-BE49-F238E27FC236}">
                  <a16:creationId xmlns:a16="http://schemas.microsoft.com/office/drawing/2014/main" id="{0366CC41-2839-A047-B1C1-3C0BDD8F1467}"/>
                </a:ext>
              </a:extLst>
            </p:cNvPr>
            <p:cNvSpPr/>
            <p:nvPr/>
          </p:nvSpPr>
          <p:spPr>
            <a:xfrm>
              <a:off x="13097103" y="1735667"/>
              <a:ext cx="1455" cy="1455"/>
            </a:xfrm>
            <a:custGeom>
              <a:avLst/>
              <a:gdLst>
                <a:gd name="connsiteX0" fmla="*/ -1606 w 1455"/>
                <a:gd name="connsiteY0" fmla="*/ -315 h 1455"/>
                <a:gd name="connsiteX1" fmla="*/ -150 w 1455"/>
                <a:gd name="connsiteY1" fmla="*/ 1141 h 1455"/>
                <a:gd name="connsiteX2" fmla="*/ -1606 w 1455"/>
                <a:gd name="connsiteY2" fmla="*/ -315 h 1455"/>
              </a:gdLst>
              <a:ahLst/>
              <a:cxnLst>
                <a:cxn ang="0">
                  <a:pos x="connsiteX0" y="connsiteY0"/>
                </a:cxn>
                <a:cxn ang="0">
                  <a:pos x="connsiteX1" y="connsiteY1"/>
                </a:cxn>
                <a:cxn ang="0">
                  <a:pos x="connsiteX2" y="connsiteY2"/>
                </a:cxn>
              </a:cxnLst>
              <a:rect l="l" t="t" r="r" b="b"/>
              <a:pathLst>
                <a:path w="1455" h="1455">
                  <a:moveTo>
                    <a:pt x="-1606" y="-315"/>
                  </a:moveTo>
                  <a:cubicBezTo>
                    <a:pt x="-1133" y="177"/>
                    <a:pt x="-642" y="649"/>
                    <a:pt x="-150" y="1141"/>
                  </a:cubicBezTo>
                  <a:cubicBezTo>
                    <a:pt x="-642" y="649"/>
                    <a:pt x="-1133" y="177"/>
                    <a:pt x="-1606" y="-315"/>
                  </a:cubicBezTo>
                  <a:close/>
                </a:path>
              </a:pathLst>
            </a:custGeom>
            <a:solidFill>
              <a:srgbClr val="020202"/>
            </a:solidFill>
            <a:ln w="1956" cap="flat">
              <a:noFill/>
              <a:prstDash val="solid"/>
              <a:miter/>
            </a:ln>
          </p:spPr>
          <p:txBody>
            <a:bodyPr rtlCol="0" anchor="ctr"/>
            <a:lstStyle/>
            <a:p>
              <a:endParaRPr lang="es-CO"/>
            </a:p>
          </p:txBody>
        </p:sp>
        <p:sp>
          <p:nvSpPr>
            <p:cNvPr id="881" name="Freeform: Shape 880">
              <a:extLst>
                <a:ext uri="{FF2B5EF4-FFF2-40B4-BE49-F238E27FC236}">
                  <a16:creationId xmlns:a16="http://schemas.microsoft.com/office/drawing/2014/main" id="{6F638FEE-5D00-52A9-7662-9139D686966C}"/>
                </a:ext>
              </a:extLst>
            </p:cNvPr>
            <p:cNvSpPr/>
            <p:nvPr/>
          </p:nvSpPr>
          <p:spPr>
            <a:xfrm>
              <a:off x="13104343" y="1751700"/>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82" name="Freeform: Shape 881">
              <a:extLst>
                <a:ext uri="{FF2B5EF4-FFF2-40B4-BE49-F238E27FC236}">
                  <a16:creationId xmlns:a16="http://schemas.microsoft.com/office/drawing/2014/main" id="{D9692191-EF95-27E5-31B9-FE67B1E4735F}"/>
                </a:ext>
              </a:extLst>
            </p:cNvPr>
            <p:cNvSpPr/>
            <p:nvPr/>
          </p:nvSpPr>
          <p:spPr>
            <a:xfrm>
              <a:off x="13105838" y="1753156"/>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83" name="Freeform: Shape 882">
              <a:extLst>
                <a:ext uri="{FF2B5EF4-FFF2-40B4-BE49-F238E27FC236}">
                  <a16:creationId xmlns:a16="http://schemas.microsoft.com/office/drawing/2014/main" id="{6829C484-2D1C-D1A7-AB55-D61EC0785357}"/>
                </a:ext>
              </a:extLst>
            </p:cNvPr>
            <p:cNvSpPr/>
            <p:nvPr/>
          </p:nvSpPr>
          <p:spPr>
            <a:xfrm>
              <a:off x="13110244" y="1755988"/>
              <a:ext cx="1455" cy="1455"/>
            </a:xfrm>
            <a:custGeom>
              <a:avLst/>
              <a:gdLst>
                <a:gd name="connsiteX0" fmla="*/ -1606 w 1455"/>
                <a:gd name="connsiteY0" fmla="*/ -315 h 1455"/>
                <a:gd name="connsiteX1" fmla="*/ -150 w 1455"/>
                <a:gd name="connsiteY1" fmla="*/ 1141 h 1455"/>
                <a:gd name="connsiteX2" fmla="*/ -1606 w 1455"/>
                <a:gd name="connsiteY2" fmla="*/ -315 h 1455"/>
              </a:gdLst>
              <a:ahLst/>
              <a:cxnLst>
                <a:cxn ang="0">
                  <a:pos x="connsiteX0" y="connsiteY0"/>
                </a:cxn>
                <a:cxn ang="0">
                  <a:pos x="connsiteX1" y="connsiteY1"/>
                </a:cxn>
                <a:cxn ang="0">
                  <a:pos x="connsiteX2" y="connsiteY2"/>
                </a:cxn>
              </a:cxnLst>
              <a:rect l="l" t="t" r="r" b="b"/>
              <a:pathLst>
                <a:path w="1455" h="1455">
                  <a:moveTo>
                    <a:pt x="-1606" y="-315"/>
                  </a:moveTo>
                  <a:cubicBezTo>
                    <a:pt x="-1114" y="177"/>
                    <a:pt x="-622" y="649"/>
                    <a:pt x="-150" y="1141"/>
                  </a:cubicBezTo>
                  <a:cubicBezTo>
                    <a:pt x="-661" y="728"/>
                    <a:pt x="-1153" y="256"/>
                    <a:pt x="-1606" y="-315"/>
                  </a:cubicBezTo>
                  <a:close/>
                </a:path>
              </a:pathLst>
            </a:custGeom>
            <a:solidFill>
              <a:srgbClr val="020202"/>
            </a:solidFill>
            <a:ln w="1956" cap="flat">
              <a:noFill/>
              <a:prstDash val="solid"/>
              <a:miter/>
            </a:ln>
          </p:spPr>
          <p:txBody>
            <a:bodyPr rtlCol="0" anchor="ctr"/>
            <a:lstStyle/>
            <a:p>
              <a:endParaRPr lang="es-CO"/>
            </a:p>
          </p:txBody>
        </p:sp>
        <p:sp>
          <p:nvSpPr>
            <p:cNvPr id="884" name="Freeform: Shape 883">
              <a:extLst>
                <a:ext uri="{FF2B5EF4-FFF2-40B4-BE49-F238E27FC236}">
                  <a16:creationId xmlns:a16="http://schemas.microsoft.com/office/drawing/2014/main" id="{B9BC2949-506E-A5AB-3C4E-95D0B6850D28}"/>
                </a:ext>
              </a:extLst>
            </p:cNvPr>
            <p:cNvSpPr/>
            <p:nvPr/>
          </p:nvSpPr>
          <p:spPr>
            <a:xfrm>
              <a:off x="13113117" y="1758979"/>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85" name="Freeform: Shape 884">
              <a:extLst>
                <a:ext uri="{FF2B5EF4-FFF2-40B4-BE49-F238E27FC236}">
                  <a16:creationId xmlns:a16="http://schemas.microsoft.com/office/drawing/2014/main" id="{FDE54ADE-7358-6DCA-3300-F2946022FF74}"/>
                </a:ext>
              </a:extLst>
            </p:cNvPr>
            <p:cNvSpPr/>
            <p:nvPr/>
          </p:nvSpPr>
          <p:spPr>
            <a:xfrm>
              <a:off x="13118959" y="1770644"/>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86" name="Freeform: Shape 885">
              <a:extLst>
                <a:ext uri="{FF2B5EF4-FFF2-40B4-BE49-F238E27FC236}">
                  <a16:creationId xmlns:a16="http://schemas.microsoft.com/office/drawing/2014/main" id="{684A66E8-828D-D53E-07F7-4EF6EBF0B2DB}"/>
                </a:ext>
              </a:extLst>
            </p:cNvPr>
            <p:cNvSpPr/>
            <p:nvPr/>
          </p:nvSpPr>
          <p:spPr>
            <a:xfrm>
              <a:off x="13130606" y="1779379"/>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87" name="Freeform: Shape 886">
              <a:extLst>
                <a:ext uri="{FF2B5EF4-FFF2-40B4-BE49-F238E27FC236}">
                  <a16:creationId xmlns:a16="http://schemas.microsoft.com/office/drawing/2014/main" id="{061D3A9D-E3D0-EB9F-C5B6-DFEB256C43A7}"/>
                </a:ext>
              </a:extLst>
            </p:cNvPr>
            <p:cNvSpPr/>
            <p:nvPr/>
          </p:nvSpPr>
          <p:spPr>
            <a:xfrm>
              <a:off x="13136448" y="1788133"/>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88" name="Freeform: Shape 887">
              <a:extLst>
                <a:ext uri="{FF2B5EF4-FFF2-40B4-BE49-F238E27FC236}">
                  <a16:creationId xmlns:a16="http://schemas.microsoft.com/office/drawing/2014/main" id="{F9408887-33BE-25AF-0287-6AA097B9B4B0}"/>
                </a:ext>
              </a:extLst>
            </p:cNvPr>
            <p:cNvSpPr/>
            <p:nvPr/>
          </p:nvSpPr>
          <p:spPr>
            <a:xfrm>
              <a:off x="13145183" y="1792501"/>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89" name="Freeform: Shape 888">
              <a:extLst>
                <a:ext uri="{FF2B5EF4-FFF2-40B4-BE49-F238E27FC236}">
                  <a16:creationId xmlns:a16="http://schemas.microsoft.com/office/drawing/2014/main" id="{7D9662C1-BC59-B86B-64EF-5F8C93370932}"/>
                </a:ext>
              </a:extLst>
            </p:cNvPr>
            <p:cNvSpPr/>
            <p:nvPr/>
          </p:nvSpPr>
          <p:spPr>
            <a:xfrm>
              <a:off x="13151006" y="1798324"/>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90" name="Freeform: Shape 889">
              <a:extLst>
                <a:ext uri="{FF2B5EF4-FFF2-40B4-BE49-F238E27FC236}">
                  <a16:creationId xmlns:a16="http://schemas.microsoft.com/office/drawing/2014/main" id="{FFF4B4B0-5899-9106-4D23-3A73B1AEF519}"/>
                </a:ext>
              </a:extLst>
            </p:cNvPr>
            <p:cNvSpPr/>
            <p:nvPr/>
          </p:nvSpPr>
          <p:spPr>
            <a:xfrm>
              <a:off x="13155491" y="1804166"/>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91" name="Freeform: Shape 890">
              <a:extLst>
                <a:ext uri="{FF2B5EF4-FFF2-40B4-BE49-F238E27FC236}">
                  <a16:creationId xmlns:a16="http://schemas.microsoft.com/office/drawing/2014/main" id="{F04A7F72-373E-ABF8-3F69-8B04CF00869E}"/>
                </a:ext>
              </a:extLst>
            </p:cNvPr>
            <p:cNvSpPr/>
            <p:nvPr/>
          </p:nvSpPr>
          <p:spPr>
            <a:xfrm>
              <a:off x="13164127" y="1805622"/>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92" name="Freeform: Shape 891">
              <a:extLst>
                <a:ext uri="{FF2B5EF4-FFF2-40B4-BE49-F238E27FC236}">
                  <a16:creationId xmlns:a16="http://schemas.microsoft.com/office/drawing/2014/main" id="{B5088ACA-7CB9-B857-A062-739AEA749A96}"/>
                </a:ext>
              </a:extLst>
            </p:cNvPr>
            <p:cNvSpPr/>
            <p:nvPr/>
          </p:nvSpPr>
          <p:spPr>
            <a:xfrm>
              <a:off x="13168495" y="1808534"/>
              <a:ext cx="1455" cy="1455"/>
            </a:xfrm>
            <a:custGeom>
              <a:avLst/>
              <a:gdLst>
                <a:gd name="connsiteX0" fmla="*/ -1606 w 1455"/>
                <a:gd name="connsiteY0" fmla="*/ -315 h 1455"/>
                <a:gd name="connsiteX1" fmla="*/ -150 w 1455"/>
                <a:gd name="connsiteY1" fmla="*/ 1141 h 1455"/>
                <a:gd name="connsiteX2" fmla="*/ -1606 w 1455"/>
                <a:gd name="connsiteY2" fmla="*/ -315 h 1455"/>
              </a:gdLst>
              <a:ahLst/>
              <a:cxnLst>
                <a:cxn ang="0">
                  <a:pos x="connsiteX0" y="connsiteY0"/>
                </a:cxn>
                <a:cxn ang="0">
                  <a:pos x="connsiteX1" y="connsiteY1"/>
                </a:cxn>
                <a:cxn ang="0">
                  <a:pos x="connsiteX2" y="connsiteY2"/>
                </a:cxn>
              </a:cxnLst>
              <a:rect l="l" t="t" r="r" b="b"/>
              <a:pathLst>
                <a:path w="1455" h="1455">
                  <a:moveTo>
                    <a:pt x="-1606" y="-315"/>
                  </a:moveTo>
                  <a:cubicBezTo>
                    <a:pt x="-1114" y="177"/>
                    <a:pt x="-622" y="649"/>
                    <a:pt x="-150" y="1141"/>
                  </a:cubicBezTo>
                  <a:cubicBezTo>
                    <a:pt x="-622" y="649"/>
                    <a:pt x="-1114" y="256"/>
                    <a:pt x="-1606" y="-315"/>
                  </a:cubicBezTo>
                  <a:close/>
                </a:path>
              </a:pathLst>
            </a:custGeom>
            <a:solidFill>
              <a:srgbClr val="020202"/>
            </a:solidFill>
            <a:ln w="1956" cap="flat">
              <a:noFill/>
              <a:prstDash val="solid"/>
              <a:miter/>
            </a:ln>
          </p:spPr>
          <p:txBody>
            <a:bodyPr rtlCol="0" anchor="ctr"/>
            <a:lstStyle/>
            <a:p>
              <a:endParaRPr lang="es-CO"/>
            </a:p>
          </p:txBody>
        </p:sp>
        <p:sp>
          <p:nvSpPr>
            <p:cNvPr id="893" name="Freeform: Shape 892">
              <a:extLst>
                <a:ext uri="{FF2B5EF4-FFF2-40B4-BE49-F238E27FC236}">
                  <a16:creationId xmlns:a16="http://schemas.microsoft.com/office/drawing/2014/main" id="{E64BAA32-D912-6DA5-F1B7-F0DADB32CC8C}"/>
                </a:ext>
              </a:extLst>
            </p:cNvPr>
            <p:cNvSpPr/>
            <p:nvPr/>
          </p:nvSpPr>
          <p:spPr>
            <a:xfrm>
              <a:off x="13172862" y="1812901"/>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94" name="Freeform: Shape 893">
              <a:extLst>
                <a:ext uri="{FF2B5EF4-FFF2-40B4-BE49-F238E27FC236}">
                  <a16:creationId xmlns:a16="http://schemas.microsoft.com/office/drawing/2014/main" id="{64EA86DF-92ED-2D70-3FB2-04F000248212}"/>
                </a:ext>
              </a:extLst>
            </p:cNvPr>
            <p:cNvSpPr/>
            <p:nvPr/>
          </p:nvSpPr>
          <p:spPr>
            <a:xfrm>
              <a:off x="13178705" y="1814357"/>
              <a:ext cx="1455" cy="1455"/>
            </a:xfrm>
            <a:custGeom>
              <a:avLst/>
              <a:gdLst>
                <a:gd name="connsiteX0" fmla="*/ -1606 w 1455"/>
                <a:gd name="connsiteY0" fmla="*/ -315 h 1455"/>
                <a:gd name="connsiteX1" fmla="*/ -150 w 1455"/>
                <a:gd name="connsiteY1" fmla="*/ 1141 h 1455"/>
                <a:gd name="connsiteX2" fmla="*/ -1606 w 1455"/>
                <a:gd name="connsiteY2" fmla="*/ -315 h 1455"/>
              </a:gdLst>
              <a:ahLst/>
              <a:cxnLst>
                <a:cxn ang="0">
                  <a:pos x="connsiteX0" y="connsiteY0"/>
                </a:cxn>
                <a:cxn ang="0">
                  <a:pos x="connsiteX1" y="connsiteY1"/>
                </a:cxn>
                <a:cxn ang="0">
                  <a:pos x="connsiteX2" y="connsiteY2"/>
                </a:cxn>
              </a:cxnLst>
              <a:rect l="l" t="t" r="r" b="b"/>
              <a:pathLst>
                <a:path w="1455" h="1455">
                  <a:moveTo>
                    <a:pt x="-1606" y="-315"/>
                  </a:moveTo>
                  <a:cubicBezTo>
                    <a:pt x="-1133" y="177"/>
                    <a:pt x="-642" y="669"/>
                    <a:pt x="-150" y="1141"/>
                  </a:cubicBezTo>
                  <a:cubicBezTo>
                    <a:pt x="-642" y="669"/>
                    <a:pt x="-1212" y="177"/>
                    <a:pt x="-1606" y="-315"/>
                  </a:cubicBezTo>
                  <a:close/>
                </a:path>
              </a:pathLst>
            </a:custGeom>
            <a:solidFill>
              <a:srgbClr val="020202"/>
            </a:solidFill>
            <a:ln w="1956" cap="flat">
              <a:noFill/>
              <a:prstDash val="solid"/>
              <a:miter/>
            </a:ln>
          </p:spPr>
          <p:txBody>
            <a:bodyPr rtlCol="0" anchor="ctr"/>
            <a:lstStyle/>
            <a:p>
              <a:endParaRPr lang="es-CO"/>
            </a:p>
          </p:txBody>
        </p:sp>
        <p:sp>
          <p:nvSpPr>
            <p:cNvPr id="895" name="Freeform: Shape 894">
              <a:extLst>
                <a:ext uri="{FF2B5EF4-FFF2-40B4-BE49-F238E27FC236}">
                  <a16:creationId xmlns:a16="http://schemas.microsoft.com/office/drawing/2014/main" id="{0160748A-364E-0280-19BE-4671FC7D451D}"/>
                </a:ext>
              </a:extLst>
            </p:cNvPr>
            <p:cNvSpPr/>
            <p:nvPr/>
          </p:nvSpPr>
          <p:spPr>
            <a:xfrm>
              <a:off x="13183033" y="1815813"/>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96" name="Freeform: Shape 895">
              <a:extLst>
                <a:ext uri="{FF2B5EF4-FFF2-40B4-BE49-F238E27FC236}">
                  <a16:creationId xmlns:a16="http://schemas.microsoft.com/office/drawing/2014/main" id="{97A567BE-7B22-4523-61A3-B728F8EC8F53}"/>
                </a:ext>
              </a:extLst>
            </p:cNvPr>
            <p:cNvSpPr/>
            <p:nvPr/>
          </p:nvSpPr>
          <p:spPr>
            <a:xfrm>
              <a:off x="13196194" y="1817268"/>
              <a:ext cx="1455" cy="1455"/>
            </a:xfrm>
            <a:custGeom>
              <a:avLst/>
              <a:gdLst>
                <a:gd name="connsiteX0" fmla="*/ -1606 w 1455"/>
                <a:gd name="connsiteY0" fmla="*/ 1141 h 1455"/>
                <a:gd name="connsiteX1" fmla="*/ -150 w 1455"/>
                <a:gd name="connsiteY1" fmla="*/ -315 h 1455"/>
              </a:gdLst>
              <a:ahLst/>
              <a:cxnLst>
                <a:cxn ang="0">
                  <a:pos x="connsiteX0" y="connsiteY0"/>
                </a:cxn>
                <a:cxn ang="0">
                  <a:pos x="connsiteX1" y="connsiteY1"/>
                </a:cxn>
              </a:cxnLst>
              <a:rect l="l" t="t" r="r" b="b"/>
              <a:pathLst>
                <a:path w="1455" h="1455">
                  <a:moveTo>
                    <a:pt x="-1606" y="1141"/>
                  </a:moveTo>
                  <a:lnTo>
                    <a:pt x="-150" y="-315"/>
                  </a:lnTo>
                  <a:close/>
                </a:path>
              </a:pathLst>
            </a:custGeom>
            <a:solidFill>
              <a:srgbClr val="020202"/>
            </a:solidFill>
            <a:ln w="1956" cap="flat">
              <a:noFill/>
              <a:prstDash val="solid"/>
              <a:miter/>
            </a:ln>
          </p:spPr>
          <p:txBody>
            <a:bodyPr rtlCol="0" anchor="ctr"/>
            <a:lstStyle/>
            <a:p>
              <a:endParaRPr lang="es-CO"/>
            </a:p>
          </p:txBody>
        </p:sp>
        <p:sp>
          <p:nvSpPr>
            <p:cNvPr id="897" name="Freeform: Shape 896">
              <a:extLst>
                <a:ext uri="{FF2B5EF4-FFF2-40B4-BE49-F238E27FC236}">
                  <a16:creationId xmlns:a16="http://schemas.microsoft.com/office/drawing/2014/main" id="{DA9D6D5A-9462-B8D3-8B9C-C7E122B64BC6}"/>
                </a:ext>
              </a:extLst>
            </p:cNvPr>
            <p:cNvSpPr/>
            <p:nvPr/>
          </p:nvSpPr>
          <p:spPr>
            <a:xfrm>
              <a:off x="13202017" y="1817268"/>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98" name="Freeform: Shape 897">
              <a:extLst>
                <a:ext uri="{FF2B5EF4-FFF2-40B4-BE49-F238E27FC236}">
                  <a16:creationId xmlns:a16="http://schemas.microsoft.com/office/drawing/2014/main" id="{23174113-9A73-4089-63D3-ADE07CB6F9B3}"/>
                </a:ext>
              </a:extLst>
            </p:cNvPr>
            <p:cNvSpPr/>
            <p:nvPr/>
          </p:nvSpPr>
          <p:spPr>
            <a:xfrm>
              <a:off x="13193263" y="1818724"/>
              <a:ext cx="1475" cy="752"/>
            </a:xfrm>
            <a:custGeom>
              <a:avLst/>
              <a:gdLst>
                <a:gd name="connsiteX0" fmla="*/ -1606 w 1475"/>
                <a:gd name="connsiteY0" fmla="*/ -315 h 752"/>
                <a:gd name="connsiteX1" fmla="*/ -130 w 1475"/>
                <a:gd name="connsiteY1" fmla="*/ -315 h 752"/>
                <a:gd name="connsiteX2" fmla="*/ -1606 w 1475"/>
                <a:gd name="connsiteY2" fmla="*/ -315 h 752"/>
              </a:gdLst>
              <a:ahLst/>
              <a:cxnLst>
                <a:cxn ang="0">
                  <a:pos x="connsiteX0" y="connsiteY0"/>
                </a:cxn>
                <a:cxn ang="0">
                  <a:pos x="connsiteX1" y="connsiteY1"/>
                </a:cxn>
                <a:cxn ang="0">
                  <a:pos x="connsiteX2" y="connsiteY2"/>
                </a:cxn>
              </a:cxnLst>
              <a:rect l="l" t="t" r="r" b="b"/>
              <a:pathLst>
                <a:path w="1475" h="752">
                  <a:moveTo>
                    <a:pt x="-1606" y="-315"/>
                  </a:moveTo>
                  <a:lnTo>
                    <a:pt x="-130" y="-315"/>
                  </a:lnTo>
                  <a:cubicBezTo>
                    <a:pt x="-622" y="689"/>
                    <a:pt x="-1114" y="689"/>
                    <a:pt x="-1606" y="-315"/>
                  </a:cubicBezTo>
                  <a:close/>
                </a:path>
              </a:pathLst>
            </a:custGeom>
            <a:solidFill>
              <a:srgbClr val="020202"/>
            </a:solidFill>
            <a:ln w="1956" cap="flat">
              <a:noFill/>
              <a:prstDash val="solid"/>
              <a:miter/>
            </a:ln>
          </p:spPr>
          <p:txBody>
            <a:bodyPr rtlCol="0" anchor="ctr"/>
            <a:lstStyle/>
            <a:p>
              <a:endParaRPr lang="es-CO"/>
            </a:p>
          </p:txBody>
        </p:sp>
        <p:sp>
          <p:nvSpPr>
            <p:cNvPr id="899" name="Freeform: Shape 898">
              <a:extLst>
                <a:ext uri="{FF2B5EF4-FFF2-40B4-BE49-F238E27FC236}">
                  <a16:creationId xmlns:a16="http://schemas.microsoft.com/office/drawing/2014/main" id="{A8109E1F-53D9-1552-3AB7-73936B93ACE4}"/>
                </a:ext>
              </a:extLst>
            </p:cNvPr>
            <p:cNvSpPr/>
            <p:nvPr/>
          </p:nvSpPr>
          <p:spPr>
            <a:xfrm>
              <a:off x="13111661" y="1757523"/>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900" name="Freeform: Shape 899">
              <a:extLst>
                <a:ext uri="{FF2B5EF4-FFF2-40B4-BE49-F238E27FC236}">
                  <a16:creationId xmlns:a16="http://schemas.microsoft.com/office/drawing/2014/main" id="{1A7BAE0B-5506-5066-4C53-407086E24F5E}"/>
                </a:ext>
              </a:extLst>
            </p:cNvPr>
            <p:cNvSpPr/>
            <p:nvPr/>
          </p:nvSpPr>
          <p:spPr>
            <a:xfrm>
              <a:off x="12819661" y="204218"/>
              <a:ext cx="603848" cy="237467"/>
            </a:xfrm>
            <a:custGeom>
              <a:avLst/>
              <a:gdLst>
                <a:gd name="connsiteX0" fmla="*/ 602243 w 603848"/>
                <a:gd name="connsiteY0" fmla="*/ 108809 h 237467"/>
                <a:gd name="connsiteX1" fmla="*/ 567954 w 603848"/>
                <a:gd name="connsiteY1" fmla="*/ 97458 h 237467"/>
                <a:gd name="connsiteX2" fmla="*/ 516471 w 603848"/>
                <a:gd name="connsiteY2" fmla="*/ 86717 h 237467"/>
                <a:gd name="connsiteX3" fmla="*/ 482713 w 603848"/>
                <a:gd name="connsiteY3" fmla="*/ 84041 h 237467"/>
                <a:gd name="connsiteX4" fmla="*/ 476398 w 603848"/>
                <a:gd name="connsiteY4" fmla="*/ 85359 h 237467"/>
                <a:gd name="connsiteX5" fmla="*/ 430561 w 603848"/>
                <a:gd name="connsiteY5" fmla="*/ 85458 h 237467"/>
                <a:gd name="connsiteX6" fmla="*/ 420056 w 603848"/>
                <a:gd name="connsiteY6" fmla="*/ 86048 h 237467"/>
                <a:gd name="connsiteX7" fmla="*/ 385118 w 603848"/>
                <a:gd name="connsiteY7" fmla="*/ 86540 h 237467"/>
                <a:gd name="connsiteX8" fmla="*/ 382599 w 603848"/>
                <a:gd name="connsiteY8" fmla="*/ 87189 h 237467"/>
                <a:gd name="connsiteX9" fmla="*/ 345694 w 603848"/>
                <a:gd name="connsiteY9" fmla="*/ 89963 h 237467"/>
                <a:gd name="connsiteX10" fmla="*/ 308925 w 603848"/>
                <a:gd name="connsiteY10" fmla="*/ 93091 h 237467"/>
                <a:gd name="connsiteX11" fmla="*/ 228425 w 603848"/>
                <a:gd name="connsiteY11" fmla="*/ 102691 h 237467"/>
                <a:gd name="connsiteX12" fmla="*/ 210504 w 603848"/>
                <a:gd name="connsiteY12" fmla="*/ 105347 h 237467"/>
                <a:gd name="connsiteX13" fmla="*/ 208202 w 603848"/>
                <a:gd name="connsiteY13" fmla="*/ 105976 h 237467"/>
                <a:gd name="connsiteX14" fmla="*/ 201514 w 603848"/>
                <a:gd name="connsiteY14" fmla="*/ 107117 h 237467"/>
                <a:gd name="connsiteX15" fmla="*/ 124063 w 603848"/>
                <a:gd name="connsiteY15" fmla="*/ 142528 h 237467"/>
                <a:gd name="connsiteX16" fmla="*/ 118515 w 603848"/>
                <a:gd name="connsiteY16" fmla="*/ 145852 h 237467"/>
                <a:gd name="connsiteX17" fmla="*/ 115603 w 603848"/>
                <a:gd name="connsiteY17" fmla="*/ 146777 h 237467"/>
                <a:gd name="connsiteX18" fmla="*/ 115603 w 603848"/>
                <a:gd name="connsiteY18" fmla="*/ 146777 h 237467"/>
                <a:gd name="connsiteX19" fmla="*/ 114108 w 603848"/>
                <a:gd name="connsiteY19" fmla="*/ 148252 h 237467"/>
                <a:gd name="connsiteX20" fmla="*/ 114108 w 603848"/>
                <a:gd name="connsiteY20" fmla="*/ 148252 h 237467"/>
                <a:gd name="connsiteX21" fmla="*/ 112593 w 603848"/>
                <a:gd name="connsiteY21" fmla="*/ 149708 h 237467"/>
                <a:gd name="connsiteX22" fmla="*/ 112593 w 603848"/>
                <a:gd name="connsiteY22" fmla="*/ 149708 h 237467"/>
                <a:gd name="connsiteX23" fmla="*/ 92252 w 603848"/>
                <a:gd name="connsiteY23" fmla="*/ 170030 h 237467"/>
                <a:gd name="connsiteX24" fmla="*/ 92252 w 603848"/>
                <a:gd name="connsiteY24" fmla="*/ 170030 h 237467"/>
                <a:gd name="connsiteX25" fmla="*/ 90816 w 603848"/>
                <a:gd name="connsiteY25" fmla="*/ 171545 h 237467"/>
                <a:gd name="connsiteX26" fmla="*/ 90816 w 603848"/>
                <a:gd name="connsiteY26" fmla="*/ 171545 h 237467"/>
                <a:gd name="connsiteX27" fmla="*/ 86429 w 603848"/>
                <a:gd name="connsiteY27" fmla="*/ 177446 h 237467"/>
                <a:gd name="connsiteX28" fmla="*/ 86429 w 603848"/>
                <a:gd name="connsiteY28" fmla="*/ 177446 h 237467"/>
                <a:gd name="connsiteX29" fmla="*/ 83498 w 603848"/>
                <a:gd name="connsiteY29" fmla="*/ 181833 h 237467"/>
                <a:gd name="connsiteX30" fmla="*/ 83498 w 603848"/>
                <a:gd name="connsiteY30" fmla="*/ 181833 h 237467"/>
                <a:gd name="connsiteX31" fmla="*/ 74940 w 603848"/>
                <a:gd name="connsiteY31" fmla="*/ 196450 h 237467"/>
                <a:gd name="connsiteX32" fmla="*/ 65753 w 603848"/>
                <a:gd name="connsiteY32" fmla="*/ 234713 h 237467"/>
                <a:gd name="connsiteX33" fmla="*/ 64455 w 603848"/>
                <a:gd name="connsiteY33" fmla="*/ 237153 h 237467"/>
                <a:gd name="connsiteX34" fmla="*/ 62940 w 603848"/>
                <a:gd name="connsiteY34" fmla="*/ 206011 h 237467"/>
                <a:gd name="connsiteX35" fmla="*/ 64534 w 603848"/>
                <a:gd name="connsiteY35" fmla="*/ 196765 h 237467"/>
                <a:gd name="connsiteX36" fmla="*/ 81236 w 603848"/>
                <a:gd name="connsiteY36" fmla="*/ 165918 h 237467"/>
                <a:gd name="connsiteX37" fmla="*/ 100574 w 603848"/>
                <a:gd name="connsiteY37" fmla="*/ 143708 h 237467"/>
                <a:gd name="connsiteX38" fmla="*/ 102344 w 603848"/>
                <a:gd name="connsiteY38" fmla="*/ 142469 h 237467"/>
                <a:gd name="connsiteX39" fmla="*/ 111453 w 603848"/>
                <a:gd name="connsiteY39" fmla="*/ 127695 h 237467"/>
                <a:gd name="connsiteX40" fmla="*/ 107990 w 603848"/>
                <a:gd name="connsiteY40" fmla="*/ 119727 h 237467"/>
                <a:gd name="connsiteX41" fmla="*/ 82298 w 603848"/>
                <a:gd name="connsiteY41" fmla="*/ 118448 h 237467"/>
                <a:gd name="connsiteX42" fmla="*/ 71025 w 603848"/>
                <a:gd name="connsiteY42" fmla="*/ 129760 h 237467"/>
                <a:gd name="connsiteX43" fmla="*/ 67366 w 603848"/>
                <a:gd name="connsiteY43" fmla="*/ 141367 h 237467"/>
                <a:gd name="connsiteX44" fmla="*/ 67366 w 603848"/>
                <a:gd name="connsiteY44" fmla="*/ 152285 h 237467"/>
                <a:gd name="connsiteX45" fmla="*/ 60894 w 603848"/>
                <a:gd name="connsiteY45" fmla="*/ 163204 h 237467"/>
                <a:gd name="connsiteX46" fmla="*/ 45923 w 603848"/>
                <a:gd name="connsiteY46" fmla="*/ 176423 h 237467"/>
                <a:gd name="connsiteX47" fmla="*/ 33864 w 603848"/>
                <a:gd name="connsiteY47" fmla="*/ 181027 h 237467"/>
                <a:gd name="connsiteX48" fmla="*/ 29084 w 603848"/>
                <a:gd name="connsiteY48" fmla="*/ 179335 h 237467"/>
                <a:gd name="connsiteX49" fmla="*/ 5142 w 603848"/>
                <a:gd name="connsiteY49" fmla="*/ 174456 h 237467"/>
                <a:gd name="connsiteX50" fmla="*/ -1606 w 603848"/>
                <a:gd name="connsiteY50" fmla="*/ 174456 h 237467"/>
                <a:gd name="connsiteX51" fmla="*/ 2329 w 603848"/>
                <a:gd name="connsiteY51" fmla="*/ 147466 h 237467"/>
                <a:gd name="connsiteX52" fmla="*/ 13719 w 603848"/>
                <a:gd name="connsiteY52" fmla="*/ 128245 h 237467"/>
                <a:gd name="connsiteX53" fmla="*/ 41517 w 603848"/>
                <a:gd name="connsiteY53" fmla="*/ 97635 h 237467"/>
                <a:gd name="connsiteX54" fmla="*/ 75727 w 603848"/>
                <a:gd name="connsiteY54" fmla="*/ 73300 h 237467"/>
                <a:gd name="connsiteX55" fmla="*/ 89301 w 603848"/>
                <a:gd name="connsiteY55" fmla="*/ 64919 h 237467"/>
                <a:gd name="connsiteX56" fmla="*/ 92252 w 603848"/>
                <a:gd name="connsiteY56" fmla="*/ 40055 h 237467"/>
                <a:gd name="connsiteX57" fmla="*/ 89990 w 603848"/>
                <a:gd name="connsiteY57" fmla="*/ 37673 h 237467"/>
                <a:gd name="connsiteX58" fmla="*/ 77635 w 603848"/>
                <a:gd name="connsiteY58" fmla="*/ 35017 h 237467"/>
                <a:gd name="connsiteX59" fmla="*/ 65301 w 603848"/>
                <a:gd name="connsiteY59" fmla="*/ 38755 h 237467"/>
                <a:gd name="connsiteX60" fmla="*/ 97347 w 603848"/>
                <a:gd name="connsiteY60" fmla="*/ 27424 h 237467"/>
                <a:gd name="connsiteX61" fmla="*/ 168680 w 603848"/>
                <a:gd name="connsiteY61" fmla="*/ 13476 h 237467"/>
                <a:gd name="connsiteX62" fmla="*/ 229999 w 603848"/>
                <a:gd name="connsiteY62" fmla="*/ 6079 h 237467"/>
                <a:gd name="connsiteX63" fmla="*/ 277213 w 603848"/>
                <a:gd name="connsiteY63" fmla="*/ 3954 h 237467"/>
                <a:gd name="connsiteX64" fmla="*/ 320080 w 603848"/>
                <a:gd name="connsiteY64" fmla="*/ 2912 h 237467"/>
                <a:gd name="connsiteX65" fmla="*/ 404436 w 603848"/>
                <a:gd name="connsiteY65" fmla="*/ 1416 h 237467"/>
                <a:gd name="connsiteX66" fmla="*/ 455997 w 603848"/>
                <a:gd name="connsiteY66" fmla="*/ 4249 h 237467"/>
                <a:gd name="connsiteX67" fmla="*/ 506792 w 603848"/>
                <a:gd name="connsiteY67" fmla="*/ 6826 h 237467"/>
                <a:gd name="connsiteX68" fmla="*/ 511887 w 603848"/>
                <a:gd name="connsiteY68" fmla="*/ 7023 h 237467"/>
                <a:gd name="connsiteX69" fmla="*/ 517238 w 603848"/>
                <a:gd name="connsiteY69" fmla="*/ -315 h 237467"/>
                <a:gd name="connsiteX70" fmla="*/ 555560 w 603848"/>
                <a:gd name="connsiteY70" fmla="*/ 50086 h 237467"/>
                <a:gd name="connsiteX71" fmla="*/ 571417 w 603848"/>
                <a:gd name="connsiteY71" fmla="*/ 75110 h 237467"/>
                <a:gd name="connsiteX72" fmla="*/ 592584 w 603848"/>
                <a:gd name="connsiteY72" fmla="*/ 101609 h 237467"/>
                <a:gd name="connsiteX73" fmla="*/ 597404 w 603848"/>
                <a:gd name="connsiteY73" fmla="*/ 104658 h 237467"/>
                <a:gd name="connsiteX74" fmla="*/ 602243 w 603848"/>
                <a:gd name="connsiteY74" fmla="*/ 108809 h 23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603848" h="237467">
                  <a:moveTo>
                    <a:pt x="602243" y="108809"/>
                  </a:moveTo>
                  <a:cubicBezTo>
                    <a:pt x="590754" y="105170"/>
                    <a:pt x="579600" y="100605"/>
                    <a:pt x="567954" y="97458"/>
                  </a:cubicBezTo>
                  <a:cubicBezTo>
                    <a:pt x="551055" y="92721"/>
                    <a:pt x="533861" y="89132"/>
                    <a:pt x="516471" y="86717"/>
                  </a:cubicBezTo>
                  <a:cubicBezTo>
                    <a:pt x="505238" y="85261"/>
                    <a:pt x="494084" y="83412"/>
                    <a:pt x="482713" y="84041"/>
                  </a:cubicBezTo>
                  <a:cubicBezTo>
                    <a:pt x="480943" y="85475"/>
                    <a:pt x="478601" y="85967"/>
                    <a:pt x="476398" y="85359"/>
                  </a:cubicBezTo>
                  <a:cubicBezTo>
                    <a:pt x="461152" y="84045"/>
                    <a:pt x="445807" y="84077"/>
                    <a:pt x="430561" y="85458"/>
                  </a:cubicBezTo>
                  <a:cubicBezTo>
                    <a:pt x="427079" y="85979"/>
                    <a:pt x="423577" y="86176"/>
                    <a:pt x="420056" y="86048"/>
                  </a:cubicBezTo>
                  <a:cubicBezTo>
                    <a:pt x="408410" y="86284"/>
                    <a:pt x="396744" y="85438"/>
                    <a:pt x="385118" y="86540"/>
                  </a:cubicBezTo>
                  <a:cubicBezTo>
                    <a:pt x="384311" y="86843"/>
                    <a:pt x="383465" y="87061"/>
                    <a:pt x="382599" y="87189"/>
                  </a:cubicBezTo>
                  <a:cubicBezTo>
                    <a:pt x="370284" y="87779"/>
                    <a:pt x="357969" y="88566"/>
                    <a:pt x="345694" y="89963"/>
                  </a:cubicBezTo>
                  <a:cubicBezTo>
                    <a:pt x="333674" y="93425"/>
                    <a:pt x="321182" y="91556"/>
                    <a:pt x="308925" y="93091"/>
                  </a:cubicBezTo>
                  <a:cubicBezTo>
                    <a:pt x="282132" y="96455"/>
                    <a:pt x="255180" y="98815"/>
                    <a:pt x="228425" y="102691"/>
                  </a:cubicBezTo>
                  <a:cubicBezTo>
                    <a:pt x="222524" y="103576"/>
                    <a:pt x="216464" y="104442"/>
                    <a:pt x="210504" y="105347"/>
                  </a:cubicBezTo>
                  <a:cubicBezTo>
                    <a:pt x="209756" y="105636"/>
                    <a:pt x="208989" y="105848"/>
                    <a:pt x="208202" y="105976"/>
                  </a:cubicBezTo>
                  <a:cubicBezTo>
                    <a:pt x="205940" y="106139"/>
                    <a:pt x="203697" y="106521"/>
                    <a:pt x="201514" y="107117"/>
                  </a:cubicBezTo>
                  <a:cubicBezTo>
                    <a:pt x="173087" y="112061"/>
                    <a:pt x="146411" y="124256"/>
                    <a:pt x="124063" y="142528"/>
                  </a:cubicBezTo>
                  <a:cubicBezTo>
                    <a:pt x="122430" y="143950"/>
                    <a:pt x="120541" y="145075"/>
                    <a:pt x="118515" y="145852"/>
                  </a:cubicBezTo>
                  <a:cubicBezTo>
                    <a:pt x="117531" y="146108"/>
                    <a:pt x="116331" y="145715"/>
                    <a:pt x="115603" y="146777"/>
                  </a:cubicBezTo>
                  <a:lnTo>
                    <a:pt x="115603" y="146777"/>
                  </a:lnTo>
                  <a:cubicBezTo>
                    <a:pt x="115013" y="147159"/>
                    <a:pt x="114502" y="147662"/>
                    <a:pt x="114108" y="148252"/>
                  </a:cubicBezTo>
                  <a:lnTo>
                    <a:pt x="114108" y="148252"/>
                  </a:lnTo>
                  <a:cubicBezTo>
                    <a:pt x="113518" y="148632"/>
                    <a:pt x="113007" y="149128"/>
                    <a:pt x="112593" y="149708"/>
                  </a:cubicBezTo>
                  <a:lnTo>
                    <a:pt x="112593" y="149708"/>
                  </a:lnTo>
                  <a:cubicBezTo>
                    <a:pt x="105157" y="155791"/>
                    <a:pt x="98351" y="162600"/>
                    <a:pt x="92252" y="170030"/>
                  </a:cubicBezTo>
                  <a:lnTo>
                    <a:pt x="92252" y="170030"/>
                  </a:lnTo>
                  <a:cubicBezTo>
                    <a:pt x="91701" y="170465"/>
                    <a:pt x="91229" y="170976"/>
                    <a:pt x="90816" y="171545"/>
                  </a:cubicBezTo>
                  <a:lnTo>
                    <a:pt x="90816" y="171545"/>
                  </a:lnTo>
                  <a:cubicBezTo>
                    <a:pt x="89183" y="173380"/>
                    <a:pt x="87708" y="175355"/>
                    <a:pt x="86429" y="177446"/>
                  </a:cubicBezTo>
                  <a:lnTo>
                    <a:pt x="86429" y="177446"/>
                  </a:lnTo>
                  <a:cubicBezTo>
                    <a:pt x="85288" y="178794"/>
                    <a:pt x="84304" y="180265"/>
                    <a:pt x="83498" y="181833"/>
                  </a:cubicBezTo>
                  <a:lnTo>
                    <a:pt x="83498" y="181833"/>
                  </a:lnTo>
                  <a:cubicBezTo>
                    <a:pt x="78560" y="185473"/>
                    <a:pt x="76947" y="191237"/>
                    <a:pt x="74940" y="196450"/>
                  </a:cubicBezTo>
                  <a:cubicBezTo>
                    <a:pt x="69963" y="208669"/>
                    <a:pt x="66875" y="221570"/>
                    <a:pt x="65753" y="234713"/>
                  </a:cubicBezTo>
                  <a:cubicBezTo>
                    <a:pt x="65753" y="235540"/>
                    <a:pt x="64907" y="236346"/>
                    <a:pt x="64455" y="237153"/>
                  </a:cubicBezTo>
                  <a:cubicBezTo>
                    <a:pt x="65478" y="226706"/>
                    <a:pt x="62822" y="216437"/>
                    <a:pt x="62940" y="206011"/>
                  </a:cubicBezTo>
                  <a:cubicBezTo>
                    <a:pt x="62881" y="202856"/>
                    <a:pt x="63432" y="199718"/>
                    <a:pt x="64534" y="196765"/>
                  </a:cubicBezTo>
                  <a:cubicBezTo>
                    <a:pt x="68940" y="185866"/>
                    <a:pt x="73367" y="174948"/>
                    <a:pt x="81236" y="165918"/>
                  </a:cubicBezTo>
                  <a:cubicBezTo>
                    <a:pt x="87688" y="158508"/>
                    <a:pt x="94141" y="151105"/>
                    <a:pt x="100574" y="143708"/>
                  </a:cubicBezTo>
                  <a:cubicBezTo>
                    <a:pt x="101065" y="143167"/>
                    <a:pt x="101675" y="142742"/>
                    <a:pt x="102344" y="142469"/>
                  </a:cubicBezTo>
                  <a:cubicBezTo>
                    <a:pt x="109092" y="139793"/>
                    <a:pt x="111551" y="135111"/>
                    <a:pt x="111453" y="127695"/>
                  </a:cubicBezTo>
                  <a:cubicBezTo>
                    <a:pt x="111708" y="124624"/>
                    <a:pt x="110410" y="121628"/>
                    <a:pt x="107990" y="119727"/>
                  </a:cubicBezTo>
                  <a:cubicBezTo>
                    <a:pt x="101301" y="114416"/>
                    <a:pt x="90580" y="112488"/>
                    <a:pt x="82298" y="118448"/>
                  </a:cubicBezTo>
                  <a:cubicBezTo>
                    <a:pt x="78049" y="121687"/>
                    <a:pt x="74252" y="125491"/>
                    <a:pt x="71025" y="129760"/>
                  </a:cubicBezTo>
                  <a:cubicBezTo>
                    <a:pt x="68547" y="133116"/>
                    <a:pt x="67268" y="137200"/>
                    <a:pt x="67366" y="141367"/>
                  </a:cubicBezTo>
                  <a:cubicBezTo>
                    <a:pt x="67366" y="145006"/>
                    <a:pt x="67189" y="148666"/>
                    <a:pt x="67366" y="152285"/>
                  </a:cubicBezTo>
                  <a:cubicBezTo>
                    <a:pt x="67681" y="157479"/>
                    <a:pt x="65950" y="161020"/>
                    <a:pt x="60894" y="163204"/>
                  </a:cubicBezTo>
                  <a:cubicBezTo>
                    <a:pt x="54619" y="165905"/>
                    <a:pt x="49386" y="170535"/>
                    <a:pt x="45923" y="176423"/>
                  </a:cubicBezTo>
                  <a:cubicBezTo>
                    <a:pt x="42343" y="182325"/>
                    <a:pt x="40238" y="182856"/>
                    <a:pt x="33864" y="181027"/>
                  </a:cubicBezTo>
                  <a:cubicBezTo>
                    <a:pt x="32231" y="180590"/>
                    <a:pt x="30638" y="180024"/>
                    <a:pt x="29084" y="179335"/>
                  </a:cubicBezTo>
                  <a:cubicBezTo>
                    <a:pt x="21628" y="175739"/>
                    <a:pt x="13405" y="174061"/>
                    <a:pt x="5142" y="174456"/>
                  </a:cubicBezTo>
                  <a:cubicBezTo>
                    <a:pt x="2998" y="174594"/>
                    <a:pt x="854" y="174456"/>
                    <a:pt x="-1606" y="174456"/>
                  </a:cubicBezTo>
                  <a:cubicBezTo>
                    <a:pt x="-268" y="164994"/>
                    <a:pt x="539" y="156121"/>
                    <a:pt x="2329" y="147466"/>
                  </a:cubicBezTo>
                  <a:cubicBezTo>
                    <a:pt x="3922" y="139970"/>
                    <a:pt x="9627" y="134482"/>
                    <a:pt x="13719" y="128245"/>
                  </a:cubicBezTo>
                  <a:cubicBezTo>
                    <a:pt x="21372" y="116580"/>
                    <a:pt x="31425" y="107019"/>
                    <a:pt x="41517" y="97635"/>
                  </a:cubicBezTo>
                  <a:cubicBezTo>
                    <a:pt x="51943" y="88228"/>
                    <a:pt x="63412" y="80061"/>
                    <a:pt x="75727" y="73300"/>
                  </a:cubicBezTo>
                  <a:cubicBezTo>
                    <a:pt x="80468" y="70859"/>
                    <a:pt x="84993" y="68057"/>
                    <a:pt x="89301" y="64919"/>
                  </a:cubicBezTo>
                  <a:cubicBezTo>
                    <a:pt x="96974" y="58868"/>
                    <a:pt x="98311" y="47737"/>
                    <a:pt x="92252" y="40055"/>
                  </a:cubicBezTo>
                  <a:cubicBezTo>
                    <a:pt x="91583" y="39192"/>
                    <a:pt x="90816" y="38395"/>
                    <a:pt x="89990" y="37673"/>
                  </a:cubicBezTo>
                  <a:cubicBezTo>
                    <a:pt x="86449" y="34407"/>
                    <a:pt x="82770" y="32814"/>
                    <a:pt x="77635" y="35017"/>
                  </a:cubicBezTo>
                  <a:cubicBezTo>
                    <a:pt x="73701" y="36670"/>
                    <a:pt x="69983" y="39483"/>
                    <a:pt x="65301" y="38755"/>
                  </a:cubicBezTo>
                  <a:cubicBezTo>
                    <a:pt x="75393" y="33487"/>
                    <a:pt x="86193" y="29672"/>
                    <a:pt x="97347" y="27424"/>
                  </a:cubicBezTo>
                  <a:cubicBezTo>
                    <a:pt x="120954" y="21935"/>
                    <a:pt x="144561" y="16505"/>
                    <a:pt x="168680" y="13476"/>
                  </a:cubicBezTo>
                  <a:cubicBezTo>
                    <a:pt x="189100" y="10918"/>
                    <a:pt x="209481" y="7456"/>
                    <a:pt x="229999" y="6079"/>
                  </a:cubicBezTo>
                  <a:cubicBezTo>
                    <a:pt x="245737" y="5036"/>
                    <a:pt x="261475" y="4112"/>
                    <a:pt x="277213" y="3954"/>
                  </a:cubicBezTo>
                  <a:cubicBezTo>
                    <a:pt x="291496" y="3738"/>
                    <a:pt x="305778" y="3521"/>
                    <a:pt x="320080" y="2912"/>
                  </a:cubicBezTo>
                  <a:cubicBezTo>
                    <a:pt x="348173" y="1692"/>
                    <a:pt x="376324" y="1279"/>
                    <a:pt x="404436" y="1416"/>
                  </a:cubicBezTo>
                  <a:cubicBezTo>
                    <a:pt x="421629" y="1515"/>
                    <a:pt x="438804" y="3207"/>
                    <a:pt x="455997" y="4249"/>
                  </a:cubicBezTo>
                  <a:cubicBezTo>
                    <a:pt x="473191" y="5292"/>
                    <a:pt x="489913" y="4997"/>
                    <a:pt x="506792" y="6826"/>
                  </a:cubicBezTo>
                  <a:cubicBezTo>
                    <a:pt x="508484" y="7009"/>
                    <a:pt x="510195" y="7076"/>
                    <a:pt x="511887" y="7023"/>
                  </a:cubicBezTo>
                  <a:cubicBezTo>
                    <a:pt x="517435" y="6787"/>
                    <a:pt x="517966" y="6020"/>
                    <a:pt x="517238" y="-315"/>
                  </a:cubicBezTo>
                  <a:cubicBezTo>
                    <a:pt x="528648" y="17528"/>
                    <a:pt x="543737" y="32578"/>
                    <a:pt x="555560" y="50086"/>
                  </a:cubicBezTo>
                  <a:cubicBezTo>
                    <a:pt x="561069" y="58270"/>
                    <a:pt x="566007" y="66847"/>
                    <a:pt x="571417" y="75110"/>
                  </a:cubicBezTo>
                  <a:cubicBezTo>
                    <a:pt x="577613" y="84612"/>
                    <a:pt x="583967" y="94015"/>
                    <a:pt x="592584" y="101609"/>
                  </a:cubicBezTo>
                  <a:cubicBezTo>
                    <a:pt x="593882" y="103035"/>
                    <a:pt x="595555" y="104087"/>
                    <a:pt x="597404" y="104658"/>
                  </a:cubicBezTo>
                  <a:cubicBezTo>
                    <a:pt x="599587" y="105199"/>
                    <a:pt x="601378" y="106737"/>
                    <a:pt x="602243" y="108809"/>
                  </a:cubicBezTo>
                  <a:close/>
                </a:path>
              </a:pathLst>
            </a:custGeom>
            <a:solidFill>
              <a:srgbClr val="020202"/>
            </a:solidFill>
            <a:ln w="1956" cap="flat">
              <a:noFill/>
              <a:prstDash val="solid"/>
              <a:miter/>
            </a:ln>
          </p:spPr>
          <p:txBody>
            <a:bodyPr rtlCol="0" anchor="ctr"/>
            <a:lstStyle/>
            <a:p>
              <a:endParaRPr lang="es-CO"/>
            </a:p>
          </p:txBody>
        </p:sp>
        <p:sp>
          <p:nvSpPr>
            <p:cNvPr id="901" name="Freeform: Shape 900">
              <a:extLst>
                <a:ext uri="{FF2B5EF4-FFF2-40B4-BE49-F238E27FC236}">
                  <a16:creationId xmlns:a16="http://schemas.microsoft.com/office/drawing/2014/main" id="{7053545A-4315-960A-C0E2-8A15D69D1A2A}"/>
                </a:ext>
              </a:extLst>
            </p:cNvPr>
            <p:cNvSpPr/>
            <p:nvPr/>
          </p:nvSpPr>
          <p:spPr>
            <a:xfrm>
              <a:off x="13299278" y="160486"/>
              <a:ext cx="11999" cy="12983"/>
            </a:xfrm>
            <a:custGeom>
              <a:avLst/>
              <a:gdLst>
                <a:gd name="connsiteX0" fmla="*/ 10394 w 11999"/>
                <a:gd name="connsiteY0" fmla="*/ 12669 h 12983"/>
                <a:gd name="connsiteX1" fmla="*/ -1606 w 11999"/>
                <a:gd name="connsiteY1" fmla="*/ -315 h 12983"/>
                <a:gd name="connsiteX2" fmla="*/ 10394 w 11999"/>
                <a:gd name="connsiteY2" fmla="*/ 12669 h 12983"/>
              </a:gdLst>
              <a:ahLst/>
              <a:cxnLst>
                <a:cxn ang="0">
                  <a:pos x="connsiteX0" y="connsiteY0"/>
                </a:cxn>
                <a:cxn ang="0">
                  <a:pos x="connsiteX1" y="connsiteY1"/>
                </a:cxn>
                <a:cxn ang="0">
                  <a:pos x="connsiteX2" y="connsiteY2"/>
                </a:cxn>
              </a:cxnLst>
              <a:rect l="l" t="t" r="r" b="b"/>
              <a:pathLst>
                <a:path w="11999" h="12983">
                  <a:moveTo>
                    <a:pt x="10394" y="12669"/>
                  </a:moveTo>
                  <a:cubicBezTo>
                    <a:pt x="5673" y="9073"/>
                    <a:pt x="1601" y="4680"/>
                    <a:pt x="-1606" y="-315"/>
                  </a:cubicBezTo>
                  <a:cubicBezTo>
                    <a:pt x="3430" y="3049"/>
                    <a:pt x="8290" y="6590"/>
                    <a:pt x="10394" y="12669"/>
                  </a:cubicBezTo>
                  <a:close/>
                </a:path>
              </a:pathLst>
            </a:custGeom>
            <a:solidFill>
              <a:srgbClr val="020202"/>
            </a:solidFill>
            <a:ln w="1956" cap="flat">
              <a:noFill/>
              <a:prstDash val="solid"/>
              <a:miter/>
            </a:ln>
          </p:spPr>
          <p:txBody>
            <a:bodyPr rtlCol="0" anchor="ctr"/>
            <a:lstStyle/>
            <a:p>
              <a:endParaRPr lang="es-CO"/>
            </a:p>
          </p:txBody>
        </p:sp>
        <p:sp>
          <p:nvSpPr>
            <p:cNvPr id="902" name="Freeform: Shape 901">
              <a:extLst>
                <a:ext uri="{FF2B5EF4-FFF2-40B4-BE49-F238E27FC236}">
                  <a16:creationId xmlns:a16="http://schemas.microsoft.com/office/drawing/2014/main" id="{C942B945-8436-3A1B-A657-6A1F072A10F3}"/>
                </a:ext>
              </a:extLst>
            </p:cNvPr>
            <p:cNvSpPr/>
            <p:nvPr/>
          </p:nvSpPr>
          <p:spPr>
            <a:xfrm>
              <a:off x="13178410" y="68792"/>
              <a:ext cx="13377" cy="7160"/>
            </a:xfrm>
            <a:custGeom>
              <a:avLst/>
              <a:gdLst>
                <a:gd name="connsiteX0" fmla="*/ 11772 w 13377"/>
                <a:gd name="connsiteY0" fmla="*/ 6846 h 7160"/>
                <a:gd name="connsiteX1" fmla="*/ -1606 w 13377"/>
                <a:gd name="connsiteY1" fmla="*/ -315 h 7160"/>
                <a:gd name="connsiteX2" fmla="*/ 11772 w 13377"/>
                <a:gd name="connsiteY2" fmla="*/ 6846 h 7160"/>
              </a:gdLst>
              <a:ahLst/>
              <a:cxnLst>
                <a:cxn ang="0">
                  <a:pos x="connsiteX0" y="connsiteY0"/>
                </a:cxn>
                <a:cxn ang="0">
                  <a:pos x="connsiteX1" y="connsiteY1"/>
                </a:cxn>
                <a:cxn ang="0">
                  <a:pos x="connsiteX2" y="connsiteY2"/>
                </a:cxn>
              </a:cxnLst>
              <a:rect l="l" t="t" r="r" b="b"/>
              <a:pathLst>
                <a:path w="13377" h="7160">
                  <a:moveTo>
                    <a:pt x="11772" y="6846"/>
                  </a:moveTo>
                  <a:cubicBezTo>
                    <a:pt x="6933" y="5253"/>
                    <a:pt x="2408" y="2831"/>
                    <a:pt x="-1606" y="-315"/>
                  </a:cubicBezTo>
                  <a:cubicBezTo>
                    <a:pt x="3569" y="364"/>
                    <a:pt x="8329" y="2910"/>
                    <a:pt x="11772" y="6846"/>
                  </a:cubicBezTo>
                  <a:close/>
                </a:path>
              </a:pathLst>
            </a:custGeom>
            <a:solidFill>
              <a:srgbClr val="020202"/>
            </a:solidFill>
            <a:ln w="1956" cap="flat">
              <a:noFill/>
              <a:prstDash val="solid"/>
              <a:miter/>
            </a:ln>
          </p:spPr>
          <p:txBody>
            <a:bodyPr rtlCol="0" anchor="ctr"/>
            <a:lstStyle/>
            <a:p>
              <a:endParaRPr lang="es-CO"/>
            </a:p>
          </p:txBody>
        </p:sp>
        <p:sp>
          <p:nvSpPr>
            <p:cNvPr id="903" name="Freeform: Shape 902">
              <a:extLst>
                <a:ext uri="{FF2B5EF4-FFF2-40B4-BE49-F238E27FC236}">
                  <a16:creationId xmlns:a16="http://schemas.microsoft.com/office/drawing/2014/main" id="{F250606C-780E-346B-D5C5-9B9B1F67EC7B}"/>
                </a:ext>
              </a:extLst>
            </p:cNvPr>
            <p:cNvSpPr/>
            <p:nvPr/>
          </p:nvSpPr>
          <p:spPr>
            <a:xfrm>
              <a:off x="13268982" y="129718"/>
              <a:ext cx="8636" cy="7613"/>
            </a:xfrm>
            <a:custGeom>
              <a:avLst/>
              <a:gdLst>
                <a:gd name="connsiteX0" fmla="*/ 7031 w 8636"/>
                <a:gd name="connsiteY0" fmla="*/ 7299 h 7613"/>
                <a:gd name="connsiteX1" fmla="*/ -1606 w 8636"/>
                <a:gd name="connsiteY1" fmla="*/ -315 h 7613"/>
                <a:gd name="connsiteX2" fmla="*/ 7031 w 8636"/>
                <a:gd name="connsiteY2" fmla="*/ 7299 h 7613"/>
              </a:gdLst>
              <a:ahLst/>
              <a:cxnLst>
                <a:cxn ang="0">
                  <a:pos x="connsiteX0" y="connsiteY0"/>
                </a:cxn>
                <a:cxn ang="0">
                  <a:pos x="connsiteX1" y="connsiteY1"/>
                </a:cxn>
                <a:cxn ang="0">
                  <a:pos x="connsiteX2" y="connsiteY2"/>
                </a:cxn>
              </a:cxnLst>
              <a:rect l="l" t="t" r="r" b="b"/>
              <a:pathLst>
                <a:path w="8636" h="7613">
                  <a:moveTo>
                    <a:pt x="7031" y="7299"/>
                  </a:moveTo>
                  <a:cubicBezTo>
                    <a:pt x="3608" y="5447"/>
                    <a:pt x="657" y="2843"/>
                    <a:pt x="-1606" y="-315"/>
                  </a:cubicBezTo>
                  <a:cubicBezTo>
                    <a:pt x="2801" y="492"/>
                    <a:pt x="5162" y="3600"/>
                    <a:pt x="7031" y="7299"/>
                  </a:cubicBezTo>
                  <a:close/>
                </a:path>
              </a:pathLst>
            </a:custGeom>
            <a:solidFill>
              <a:srgbClr val="020202"/>
            </a:solidFill>
            <a:ln w="1956" cap="flat">
              <a:noFill/>
              <a:prstDash val="solid"/>
              <a:miter/>
            </a:ln>
          </p:spPr>
          <p:txBody>
            <a:bodyPr rtlCol="0" anchor="ctr"/>
            <a:lstStyle/>
            <a:p>
              <a:endParaRPr lang="es-CO"/>
            </a:p>
          </p:txBody>
        </p:sp>
        <p:sp>
          <p:nvSpPr>
            <p:cNvPr id="904" name="Freeform: Shape 903">
              <a:extLst>
                <a:ext uri="{FF2B5EF4-FFF2-40B4-BE49-F238E27FC236}">
                  <a16:creationId xmlns:a16="http://schemas.microsoft.com/office/drawing/2014/main" id="{0D50F75A-6C4A-5660-EEE1-D94AA80EDF43}"/>
                </a:ext>
              </a:extLst>
            </p:cNvPr>
            <p:cNvSpPr/>
            <p:nvPr/>
          </p:nvSpPr>
          <p:spPr>
            <a:xfrm>
              <a:off x="13287592" y="147364"/>
              <a:ext cx="7574" cy="8655"/>
            </a:xfrm>
            <a:custGeom>
              <a:avLst/>
              <a:gdLst>
                <a:gd name="connsiteX0" fmla="*/ 5969 w 7574"/>
                <a:gd name="connsiteY0" fmla="*/ 8341 h 8655"/>
                <a:gd name="connsiteX1" fmla="*/ -1606 w 7574"/>
                <a:gd name="connsiteY1" fmla="*/ -315 h 8655"/>
                <a:gd name="connsiteX2" fmla="*/ 5969 w 7574"/>
                <a:gd name="connsiteY2" fmla="*/ 8341 h 8655"/>
              </a:gdLst>
              <a:ahLst/>
              <a:cxnLst>
                <a:cxn ang="0">
                  <a:pos x="connsiteX0" y="connsiteY0"/>
                </a:cxn>
                <a:cxn ang="0">
                  <a:pos x="connsiteX1" y="connsiteY1"/>
                </a:cxn>
                <a:cxn ang="0">
                  <a:pos x="connsiteX2" y="connsiteY2"/>
                </a:cxn>
              </a:cxnLst>
              <a:rect l="l" t="t" r="r" b="b"/>
              <a:pathLst>
                <a:path w="7574" h="8655">
                  <a:moveTo>
                    <a:pt x="5969" y="8341"/>
                  </a:moveTo>
                  <a:cubicBezTo>
                    <a:pt x="2821" y="6077"/>
                    <a:pt x="224" y="3114"/>
                    <a:pt x="-1606" y="-315"/>
                  </a:cubicBezTo>
                  <a:cubicBezTo>
                    <a:pt x="2133" y="1535"/>
                    <a:pt x="5280" y="3895"/>
                    <a:pt x="5969" y="8341"/>
                  </a:cubicBezTo>
                  <a:close/>
                </a:path>
              </a:pathLst>
            </a:custGeom>
            <a:solidFill>
              <a:srgbClr val="020202"/>
            </a:solidFill>
            <a:ln w="1956" cap="flat">
              <a:noFill/>
              <a:prstDash val="solid"/>
              <a:miter/>
            </a:ln>
          </p:spPr>
          <p:txBody>
            <a:bodyPr rtlCol="0" anchor="ctr"/>
            <a:lstStyle/>
            <a:p>
              <a:endParaRPr lang="es-CO"/>
            </a:p>
          </p:txBody>
        </p:sp>
        <p:sp>
          <p:nvSpPr>
            <p:cNvPr id="905" name="Freeform: Shape 904">
              <a:extLst>
                <a:ext uri="{FF2B5EF4-FFF2-40B4-BE49-F238E27FC236}">
                  <a16:creationId xmlns:a16="http://schemas.microsoft.com/office/drawing/2014/main" id="{CCC749B7-EB18-9207-D8FC-0ABE5EC41B35}"/>
                </a:ext>
              </a:extLst>
            </p:cNvPr>
            <p:cNvSpPr/>
            <p:nvPr/>
          </p:nvSpPr>
          <p:spPr>
            <a:xfrm>
              <a:off x="13247146" y="112249"/>
              <a:ext cx="8675" cy="7554"/>
            </a:xfrm>
            <a:custGeom>
              <a:avLst/>
              <a:gdLst>
                <a:gd name="connsiteX0" fmla="*/ 7070 w 8675"/>
                <a:gd name="connsiteY0" fmla="*/ 7240 h 7554"/>
                <a:gd name="connsiteX1" fmla="*/ -1606 w 8675"/>
                <a:gd name="connsiteY1" fmla="*/ -315 h 7554"/>
                <a:gd name="connsiteX2" fmla="*/ 7070 w 8675"/>
                <a:gd name="connsiteY2" fmla="*/ 7240 h 7554"/>
              </a:gdLst>
              <a:ahLst/>
              <a:cxnLst>
                <a:cxn ang="0">
                  <a:pos x="connsiteX0" y="connsiteY0"/>
                </a:cxn>
                <a:cxn ang="0">
                  <a:pos x="connsiteX1" y="connsiteY1"/>
                </a:cxn>
                <a:cxn ang="0">
                  <a:pos x="connsiteX2" y="connsiteY2"/>
                </a:cxn>
              </a:cxnLst>
              <a:rect l="l" t="t" r="r" b="b"/>
              <a:pathLst>
                <a:path w="8675" h="7554">
                  <a:moveTo>
                    <a:pt x="7070" y="7240"/>
                  </a:moveTo>
                  <a:cubicBezTo>
                    <a:pt x="2978" y="6118"/>
                    <a:pt x="991" y="2538"/>
                    <a:pt x="-1606" y="-315"/>
                  </a:cubicBezTo>
                  <a:cubicBezTo>
                    <a:pt x="2762" y="472"/>
                    <a:pt x="5103" y="3600"/>
                    <a:pt x="7070" y="7240"/>
                  </a:cubicBezTo>
                  <a:close/>
                </a:path>
              </a:pathLst>
            </a:custGeom>
            <a:solidFill>
              <a:srgbClr val="020202"/>
            </a:solidFill>
            <a:ln w="1956" cap="flat">
              <a:noFill/>
              <a:prstDash val="solid"/>
              <a:miter/>
            </a:ln>
          </p:spPr>
          <p:txBody>
            <a:bodyPr rtlCol="0" anchor="ctr"/>
            <a:lstStyle/>
            <a:p>
              <a:endParaRPr lang="es-CO"/>
            </a:p>
          </p:txBody>
        </p:sp>
        <p:sp>
          <p:nvSpPr>
            <p:cNvPr id="906" name="Freeform: Shape 905">
              <a:extLst>
                <a:ext uri="{FF2B5EF4-FFF2-40B4-BE49-F238E27FC236}">
                  <a16:creationId xmlns:a16="http://schemas.microsoft.com/office/drawing/2014/main" id="{2B2AA987-CDD6-80C4-FC18-D50F88EFE405}"/>
                </a:ext>
              </a:extLst>
            </p:cNvPr>
            <p:cNvSpPr/>
            <p:nvPr/>
          </p:nvSpPr>
          <p:spPr>
            <a:xfrm>
              <a:off x="13110028" y="43714"/>
              <a:ext cx="11803" cy="3044"/>
            </a:xfrm>
            <a:custGeom>
              <a:avLst/>
              <a:gdLst>
                <a:gd name="connsiteX0" fmla="*/ 10198 w 11803"/>
                <a:gd name="connsiteY0" fmla="*/ 2729 h 3044"/>
                <a:gd name="connsiteX1" fmla="*/ -1606 w 11803"/>
                <a:gd name="connsiteY1" fmla="*/ -162 h 3044"/>
                <a:gd name="connsiteX2" fmla="*/ 10198 w 11803"/>
                <a:gd name="connsiteY2" fmla="*/ 2729 h 3044"/>
              </a:gdLst>
              <a:ahLst/>
              <a:cxnLst>
                <a:cxn ang="0">
                  <a:pos x="connsiteX0" y="connsiteY0"/>
                </a:cxn>
                <a:cxn ang="0">
                  <a:pos x="connsiteX1" y="connsiteY1"/>
                </a:cxn>
                <a:cxn ang="0">
                  <a:pos x="connsiteX2" y="connsiteY2"/>
                </a:cxn>
              </a:cxnLst>
              <a:rect l="l" t="t" r="r" b="b"/>
              <a:pathLst>
                <a:path w="11803" h="3044">
                  <a:moveTo>
                    <a:pt x="10198" y="2729"/>
                  </a:moveTo>
                  <a:cubicBezTo>
                    <a:pt x="6106" y="2558"/>
                    <a:pt x="2093" y="1575"/>
                    <a:pt x="-1606" y="-162"/>
                  </a:cubicBezTo>
                  <a:cubicBezTo>
                    <a:pt x="2664" y="-556"/>
                    <a:pt x="6795" y="-379"/>
                    <a:pt x="10198" y="2729"/>
                  </a:cubicBezTo>
                  <a:close/>
                </a:path>
              </a:pathLst>
            </a:custGeom>
            <a:solidFill>
              <a:srgbClr val="020202"/>
            </a:solidFill>
            <a:ln w="1956" cap="flat">
              <a:noFill/>
              <a:prstDash val="solid"/>
              <a:miter/>
            </a:ln>
          </p:spPr>
          <p:txBody>
            <a:bodyPr rtlCol="0" anchor="ctr"/>
            <a:lstStyle/>
            <a:p>
              <a:endParaRPr lang="es-CO"/>
            </a:p>
          </p:txBody>
        </p:sp>
        <p:sp>
          <p:nvSpPr>
            <p:cNvPr id="907" name="Freeform: Shape 906">
              <a:extLst>
                <a:ext uri="{FF2B5EF4-FFF2-40B4-BE49-F238E27FC236}">
                  <a16:creationId xmlns:a16="http://schemas.microsoft.com/office/drawing/2014/main" id="{5ECA7992-6AB1-C834-4106-4EA0F5353E2C}"/>
                </a:ext>
              </a:extLst>
            </p:cNvPr>
            <p:cNvSpPr/>
            <p:nvPr/>
          </p:nvSpPr>
          <p:spPr>
            <a:xfrm>
              <a:off x="13321154" y="183798"/>
              <a:ext cx="6138" cy="7180"/>
            </a:xfrm>
            <a:custGeom>
              <a:avLst/>
              <a:gdLst>
                <a:gd name="connsiteX0" fmla="*/ 4533 w 6138"/>
                <a:gd name="connsiteY0" fmla="*/ 6866 h 7180"/>
                <a:gd name="connsiteX1" fmla="*/ -1606 w 6138"/>
                <a:gd name="connsiteY1" fmla="*/ -315 h 7180"/>
                <a:gd name="connsiteX2" fmla="*/ 4533 w 6138"/>
                <a:gd name="connsiteY2" fmla="*/ 6866 h 7180"/>
              </a:gdLst>
              <a:ahLst/>
              <a:cxnLst>
                <a:cxn ang="0">
                  <a:pos x="connsiteX0" y="connsiteY0"/>
                </a:cxn>
                <a:cxn ang="0">
                  <a:pos x="connsiteX1" y="connsiteY1"/>
                </a:cxn>
                <a:cxn ang="0">
                  <a:pos x="connsiteX2" y="connsiteY2"/>
                </a:cxn>
              </a:cxnLst>
              <a:rect l="l" t="t" r="r" b="b"/>
              <a:pathLst>
                <a:path w="6138" h="7180">
                  <a:moveTo>
                    <a:pt x="4533" y="6866"/>
                  </a:moveTo>
                  <a:cubicBezTo>
                    <a:pt x="1877" y="5072"/>
                    <a:pt x="-248" y="2591"/>
                    <a:pt x="-1606" y="-315"/>
                  </a:cubicBezTo>
                  <a:cubicBezTo>
                    <a:pt x="1680" y="661"/>
                    <a:pt x="4080" y="3472"/>
                    <a:pt x="4533" y="6866"/>
                  </a:cubicBezTo>
                  <a:close/>
                </a:path>
              </a:pathLst>
            </a:custGeom>
            <a:solidFill>
              <a:srgbClr val="020202"/>
            </a:solidFill>
            <a:ln w="1956" cap="flat">
              <a:noFill/>
              <a:prstDash val="solid"/>
              <a:miter/>
            </a:ln>
          </p:spPr>
          <p:txBody>
            <a:bodyPr rtlCol="0" anchor="ctr"/>
            <a:lstStyle/>
            <a:p>
              <a:endParaRPr lang="es-CO"/>
            </a:p>
          </p:txBody>
        </p:sp>
        <p:sp>
          <p:nvSpPr>
            <p:cNvPr id="908" name="Freeform: Shape 907">
              <a:extLst>
                <a:ext uri="{FF2B5EF4-FFF2-40B4-BE49-F238E27FC236}">
                  <a16:creationId xmlns:a16="http://schemas.microsoft.com/office/drawing/2014/main" id="{184B9C8E-6341-24F8-5114-57AAA7DDAF5D}"/>
                </a:ext>
              </a:extLst>
            </p:cNvPr>
            <p:cNvSpPr/>
            <p:nvPr/>
          </p:nvSpPr>
          <p:spPr>
            <a:xfrm>
              <a:off x="13331383" y="195424"/>
              <a:ext cx="6059" cy="7259"/>
            </a:xfrm>
            <a:custGeom>
              <a:avLst/>
              <a:gdLst>
                <a:gd name="connsiteX0" fmla="*/ 4454 w 6059"/>
                <a:gd name="connsiteY0" fmla="*/ 6944 h 7259"/>
                <a:gd name="connsiteX1" fmla="*/ -1606 w 6059"/>
                <a:gd name="connsiteY1" fmla="*/ -315 h 7259"/>
                <a:gd name="connsiteX2" fmla="*/ 4454 w 6059"/>
                <a:gd name="connsiteY2" fmla="*/ 6944 h 7259"/>
              </a:gdLst>
              <a:ahLst/>
              <a:cxnLst>
                <a:cxn ang="0">
                  <a:pos x="connsiteX0" y="connsiteY0"/>
                </a:cxn>
                <a:cxn ang="0">
                  <a:pos x="connsiteX1" y="connsiteY1"/>
                </a:cxn>
                <a:cxn ang="0">
                  <a:pos x="connsiteX2" y="connsiteY2"/>
                </a:cxn>
              </a:cxnLst>
              <a:rect l="l" t="t" r="r" b="b"/>
              <a:pathLst>
                <a:path w="6059" h="7259">
                  <a:moveTo>
                    <a:pt x="4454" y="6944"/>
                  </a:moveTo>
                  <a:cubicBezTo>
                    <a:pt x="1857" y="5078"/>
                    <a:pt x="-228" y="2581"/>
                    <a:pt x="-1606" y="-315"/>
                  </a:cubicBezTo>
                  <a:cubicBezTo>
                    <a:pt x="1621" y="1102"/>
                    <a:pt x="4120" y="3108"/>
                    <a:pt x="4454" y="6944"/>
                  </a:cubicBezTo>
                  <a:close/>
                </a:path>
              </a:pathLst>
            </a:custGeom>
            <a:solidFill>
              <a:srgbClr val="020202"/>
            </a:solidFill>
            <a:ln w="1956" cap="flat">
              <a:noFill/>
              <a:prstDash val="solid"/>
              <a:miter/>
            </a:ln>
          </p:spPr>
          <p:txBody>
            <a:bodyPr rtlCol="0" anchor="ctr"/>
            <a:lstStyle/>
            <a:p>
              <a:endParaRPr lang="es-CO"/>
            </a:p>
          </p:txBody>
        </p:sp>
        <p:sp>
          <p:nvSpPr>
            <p:cNvPr id="909" name="Freeform: Shape 908">
              <a:extLst>
                <a:ext uri="{FF2B5EF4-FFF2-40B4-BE49-F238E27FC236}">
                  <a16:creationId xmlns:a16="http://schemas.microsoft.com/office/drawing/2014/main" id="{47F150BA-C6E8-6BE2-5A32-BE1B4196779B}"/>
                </a:ext>
              </a:extLst>
            </p:cNvPr>
            <p:cNvSpPr/>
            <p:nvPr/>
          </p:nvSpPr>
          <p:spPr>
            <a:xfrm>
              <a:off x="13197394" y="78865"/>
              <a:ext cx="7495" cy="4327"/>
            </a:xfrm>
            <a:custGeom>
              <a:avLst/>
              <a:gdLst>
                <a:gd name="connsiteX0" fmla="*/ 5890 w 7495"/>
                <a:gd name="connsiteY0" fmla="*/ 4013 h 4327"/>
                <a:gd name="connsiteX1" fmla="*/ -1606 w 7495"/>
                <a:gd name="connsiteY1" fmla="*/ -296 h 4327"/>
                <a:gd name="connsiteX2" fmla="*/ 5890 w 7495"/>
                <a:gd name="connsiteY2" fmla="*/ 4013 h 4327"/>
              </a:gdLst>
              <a:ahLst/>
              <a:cxnLst>
                <a:cxn ang="0">
                  <a:pos x="connsiteX0" y="connsiteY0"/>
                </a:cxn>
                <a:cxn ang="0">
                  <a:pos x="connsiteX1" y="connsiteY1"/>
                </a:cxn>
                <a:cxn ang="0">
                  <a:pos x="connsiteX2" y="connsiteY2"/>
                </a:cxn>
              </a:cxnLst>
              <a:rect l="l" t="t" r="r" b="b"/>
              <a:pathLst>
                <a:path w="7495" h="4327">
                  <a:moveTo>
                    <a:pt x="5890" y="4013"/>
                  </a:moveTo>
                  <a:cubicBezTo>
                    <a:pt x="2998" y="3419"/>
                    <a:pt x="362" y="1908"/>
                    <a:pt x="-1606" y="-296"/>
                  </a:cubicBezTo>
                  <a:cubicBezTo>
                    <a:pt x="1542" y="-516"/>
                    <a:pt x="4493" y="1188"/>
                    <a:pt x="5890" y="4013"/>
                  </a:cubicBezTo>
                  <a:close/>
                </a:path>
              </a:pathLst>
            </a:custGeom>
            <a:solidFill>
              <a:srgbClr val="020202"/>
            </a:solidFill>
            <a:ln w="1956" cap="flat">
              <a:noFill/>
              <a:prstDash val="solid"/>
              <a:miter/>
            </a:ln>
          </p:spPr>
          <p:txBody>
            <a:bodyPr rtlCol="0" anchor="ctr"/>
            <a:lstStyle/>
            <a:p>
              <a:endParaRPr lang="es-CO"/>
            </a:p>
          </p:txBody>
        </p:sp>
        <p:sp>
          <p:nvSpPr>
            <p:cNvPr id="910" name="Freeform: Shape 909">
              <a:extLst>
                <a:ext uri="{FF2B5EF4-FFF2-40B4-BE49-F238E27FC236}">
                  <a16:creationId xmlns:a16="http://schemas.microsoft.com/office/drawing/2014/main" id="{BA7253CA-163D-22E3-0FD1-E765B6BA0C8A}"/>
                </a:ext>
              </a:extLst>
            </p:cNvPr>
            <p:cNvSpPr/>
            <p:nvPr/>
          </p:nvSpPr>
          <p:spPr>
            <a:xfrm>
              <a:off x="13155216" y="58377"/>
              <a:ext cx="7377" cy="3097"/>
            </a:xfrm>
            <a:custGeom>
              <a:avLst/>
              <a:gdLst>
                <a:gd name="connsiteX0" fmla="*/ 5772 w 7377"/>
                <a:gd name="connsiteY0" fmla="*/ 2782 h 3097"/>
                <a:gd name="connsiteX1" fmla="*/ -1606 w 7377"/>
                <a:gd name="connsiteY1" fmla="*/ -286 h 3097"/>
                <a:gd name="connsiteX2" fmla="*/ 5772 w 7377"/>
                <a:gd name="connsiteY2" fmla="*/ 2782 h 3097"/>
              </a:gdLst>
              <a:ahLst/>
              <a:cxnLst>
                <a:cxn ang="0">
                  <a:pos x="connsiteX0" y="connsiteY0"/>
                </a:cxn>
                <a:cxn ang="0">
                  <a:pos x="connsiteX1" y="connsiteY1"/>
                </a:cxn>
                <a:cxn ang="0">
                  <a:pos x="connsiteX2" y="connsiteY2"/>
                </a:cxn>
              </a:cxnLst>
              <a:rect l="l" t="t" r="r" b="b"/>
              <a:pathLst>
                <a:path w="7377" h="3097">
                  <a:moveTo>
                    <a:pt x="5772" y="2782"/>
                  </a:moveTo>
                  <a:cubicBezTo>
                    <a:pt x="3057" y="2562"/>
                    <a:pt x="460" y="1488"/>
                    <a:pt x="-1606" y="-286"/>
                  </a:cubicBezTo>
                  <a:cubicBezTo>
                    <a:pt x="1365" y="-444"/>
                    <a:pt x="4040" y="-11"/>
                    <a:pt x="5772" y="2782"/>
                  </a:cubicBezTo>
                  <a:close/>
                </a:path>
              </a:pathLst>
            </a:custGeom>
            <a:solidFill>
              <a:srgbClr val="020202"/>
            </a:solidFill>
            <a:ln w="1956" cap="flat">
              <a:noFill/>
              <a:prstDash val="solid"/>
              <a:miter/>
            </a:ln>
          </p:spPr>
          <p:txBody>
            <a:bodyPr rtlCol="0" anchor="ctr"/>
            <a:lstStyle/>
            <a:p>
              <a:endParaRPr lang="es-CO"/>
            </a:p>
          </p:txBody>
        </p:sp>
        <p:sp>
          <p:nvSpPr>
            <p:cNvPr id="911" name="Freeform: Shape 910">
              <a:extLst>
                <a:ext uri="{FF2B5EF4-FFF2-40B4-BE49-F238E27FC236}">
                  <a16:creationId xmlns:a16="http://schemas.microsoft.com/office/drawing/2014/main" id="{4DA9F4AF-413F-12DC-51B9-193A2EB55FEA}"/>
                </a:ext>
              </a:extLst>
            </p:cNvPr>
            <p:cNvSpPr/>
            <p:nvPr/>
          </p:nvSpPr>
          <p:spPr>
            <a:xfrm>
              <a:off x="13238116" y="105022"/>
              <a:ext cx="5901" cy="4629"/>
            </a:xfrm>
            <a:custGeom>
              <a:avLst/>
              <a:gdLst>
                <a:gd name="connsiteX0" fmla="*/ 4296 w 5901"/>
                <a:gd name="connsiteY0" fmla="*/ 4315 h 4629"/>
                <a:gd name="connsiteX1" fmla="*/ -1606 w 5901"/>
                <a:gd name="connsiteY1" fmla="*/ -308 h 4629"/>
                <a:gd name="connsiteX2" fmla="*/ 4296 w 5901"/>
                <a:gd name="connsiteY2" fmla="*/ 4315 h 4629"/>
              </a:gdLst>
              <a:ahLst/>
              <a:cxnLst>
                <a:cxn ang="0">
                  <a:pos x="connsiteX0" y="connsiteY0"/>
                </a:cxn>
                <a:cxn ang="0">
                  <a:pos x="connsiteX1" y="connsiteY1"/>
                </a:cxn>
                <a:cxn ang="0">
                  <a:pos x="connsiteX2" y="connsiteY2"/>
                </a:cxn>
              </a:cxnLst>
              <a:rect l="l" t="t" r="r" b="b"/>
              <a:pathLst>
                <a:path w="5901" h="4629">
                  <a:moveTo>
                    <a:pt x="4296" y="4315"/>
                  </a:moveTo>
                  <a:cubicBezTo>
                    <a:pt x="1877" y="3447"/>
                    <a:pt x="-189" y="1826"/>
                    <a:pt x="-1606" y="-308"/>
                  </a:cubicBezTo>
                  <a:cubicBezTo>
                    <a:pt x="1227" y="-440"/>
                    <a:pt x="3745" y="1525"/>
                    <a:pt x="4296" y="4315"/>
                  </a:cubicBezTo>
                  <a:close/>
                </a:path>
              </a:pathLst>
            </a:custGeom>
            <a:solidFill>
              <a:srgbClr val="020202"/>
            </a:solidFill>
            <a:ln w="1956" cap="flat">
              <a:noFill/>
              <a:prstDash val="solid"/>
              <a:miter/>
            </a:ln>
          </p:spPr>
          <p:txBody>
            <a:bodyPr rtlCol="0" anchor="ctr"/>
            <a:lstStyle/>
            <a:p>
              <a:endParaRPr lang="es-CO"/>
            </a:p>
          </p:txBody>
        </p:sp>
        <p:sp>
          <p:nvSpPr>
            <p:cNvPr id="912" name="Freeform: Shape 911">
              <a:extLst>
                <a:ext uri="{FF2B5EF4-FFF2-40B4-BE49-F238E27FC236}">
                  <a16:creationId xmlns:a16="http://schemas.microsoft.com/office/drawing/2014/main" id="{DC37D5E9-7371-0220-0654-D3CBAF61007D}"/>
                </a:ext>
              </a:extLst>
            </p:cNvPr>
            <p:cNvSpPr/>
            <p:nvPr/>
          </p:nvSpPr>
          <p:spPr>
            <a:xfrm>
              <a:off x="13168475" y="64129"/>
              <a:ext cx="7199" cy="3246"/>
            </a:xfrm>
            <a:custGeom>
              <a:avLst/>
              <a:gdLst>
                <a:gd name="connsiteX0" fmla="*/ 5594 w 7199"/>
                <a:gd name="connsiteY0" fmla="*/ 2931 h 3246"/>
                <a:gd name="connsiteX1" fmla="*/ -1606 w 7199"/>
                <a:gd name="connsiteY1" fmla="*/ -315 h 3246"/>
                <a:gd name="connsiteX2" fmla="*/ 5594 w 7199"/>
                <a:gd name="connsiteY2" fmla="*/ 2931 h 3246"/>
              </a:gdLst>
              <a:ahLst/>
              <a:cxnLst>
                <a:cxn ang="0">
                  <a:pos x="connsiteX0" y="connsiteY0"/>
                </a:cxn>
                <a:cxn ang="0">
                  <a:pos x="connsiteX1" y="connsiteY1"/>
                </a:cxn>
                <a:cxn ang="0">
                  <a:pos x="connsiteX2" y="connsiteY2"/>
                </a:cxn>
              </a:cxnLst>
              <a:rect l="l" t="t" r="r" b="b"/>
              <a:pathLst>
                <a:path w="7199" h="3246">
                  <a:moveTo>
                    <a:pt x="5594" y="2931"/>
                  </a:moveTo>
                  <a:cubicBezTo>
                    <a:pt x="2919" y="2587"/>
                    <a:pt x="420" y="1458"/>
                    <a:pt x="-1606" y="-315"/>
                  </a:cubicBezTo>
                  <a:cubicBezTo>
                    <a:pt x="1306" y="-295"/>
                    <a:pt x="3962" y="118"/>
                    <a:pt x="5594" y="2931"/>
                  </a:cubicBezTo>
                  <a:close/>
                </a:path>
              </a:pathLst>
            </a:custGeom>
            <a:solidFill>
              <a:srgbClr val="020202"/>
            </a:solidFill>
            <a:ln w="1956" cap="flat">
              <a:noFill/>
              <a:prstDash val="solid"/>
              <a:miter/>
            </a:ln>
          </p:spPr>
          <p:txBody>
            <a:bodyPr rtlCol="0" anchor="ctr"/>
            <a:lstStyle/>
            <a:p>
              <a:endParaRPr lang="es-CO"/>
            </a:p>
          </p:txBody>
        </p:sp>
        <p:sp>
          <p:nvSpPr>
            <p:cNvPr id="913" name="Freeform: Shape 912">
              <a:extLst>
                <a:ext uri="{FF2B5EF4-FFF2-40B4-BE49-F238E27FC236}">
                  <a16:creationId xmlns:a16="http://schemas.microsoft.com/office/drawing/2014/main" id="{9207ADEB-E0AE-E5E2-3DA9-A05E7940EC64}"/>
                </a:ext>
              </a:extLst>
            </p:cNvPr>
            <p:cNvSpPr/>
            <p:nvPr/>
          </p:nvSpPr>
          <p:spPr>
            <a:xfrm>
              <a:off x="13147957" y="55354"/>
              <a:ext cx="7377" cy="3109"/>
            </a:xfrm>
            <a:custGeom>
              <a:avLst/>
              <a:gdLst>
                <a:gd name="connsiteX0" fmla="*/ 5772 w 7377"/>
                <a:gd name="connsiteY0" fmla="*/ 2795 h 3109"/>
                <a:gd name="connsiteX1" fmla="*/ -1606 w 7377"/>
                <a:gd name="connsiteY1" fmla="*/ -195 h 3109"/>
                <a:gd name="connsiteX2" fmla="*/ 5772 w 7377"/>
                <a:gd name="connsiteY2" fmla="*/ 2795 h 3109"/>
              </a:gdLst>
              <a:ahLst/>
              <a:cxnLst>
                <a:cxn ang="0">
                  <a:pos x="connsiteX0" y="connsiteY0"/>
                </a:cxn>
                <a:cxn ang="0">
                  <a:pos x="connsiteX1" y="connsiteY1"/>
                </a:cxn>
                <a:cxn ang="0">
                  <a:pos x="connsiteX2" y="connsiteY2"/>
                </a:cxn>
              </a:cxnLst>
              <a:rect l="l" t="t" r="r" b="b"/>
              <a:pathLst>
                <a:path w="7377" h="3109">
                  <a:moveTo>
                    <a:pt x="5772" y="2795"/>
                  </a:moveTo>
                  <a:cubicBezTo>
                    <a:pt x="3057" y="2600"/>
                    <a:pt x="480" y="1554"/>
                    <a:pt x="-1606" y="-195"/>
                  </a:cubicBezTo>
                  <a:cubicBezTo>
                    <a:pt x="1228" y="-708"/>
                    <a:pt x="4100" y="456"/>
                    <a:pt x="5772" y="2795"/>
                  </a:cubicBezTo>
                  <a:close/>
                </a:path>
              </a:pathLst>
            </a:custGeom>
            <a:solidFill>
              <a:srgbClr val="020202"/>
            </a:solidFill>
            <a:ln w="1956" cap="flat">
              <a:noFill/>
              <a:prstDash val="solid"/>
              <a:miter/>
            </a:ln>
          </p:spPr>
          <p:txBody>
            <a:bodyPr rtlCol="0" anchor="ctr"/>
            <a:lstStyle/>
            <a:p>
              <a:endParaRPr lang="es-CO"/>
            </a:p>
          </p:txBody>
        </p:sp>
        <p:sp>
          <p:nvSpPr>
            <p:cNvPr id="914" name="Freeform: Shape 913">
              <a:extLst>
                <a:ext uri="{FF2B5EF4-FFF2-40B4-BE49-F238E27FC236}">
                  <a16:creationId xmlns:a16="http://schemas.microsoft.com/office/drawing/2014/main" id="{3F151346-C3EB-B9F0-7B04-C7DC575EEBD6}"/>
                </a:ext>
              </a:extLst>
            </p:cNvPr>
            <p:cNvSpPr/>
            <p:nvPr/>
          </p:nvSpPr>
          <p:spPr>
            <a:xfrm>
              <a:off x="13140599" y="52467"/>
              <a:ext cx="7455" cy="3065"/>
            </a:xfrm>
            <a:custGeom>
              <a:avLst/>
              <a:gdLst>
                <a:gd name="connsiteX0" fmla="*/ 5850 w 7455"/>
                <a:gd name="connsiteY0" fmla="*/ 2750 h 3065"/>
                <a:gd name="connsiteX1" fmla="*/ -1606 w 7455"/>
                <a:gd name="connsiteY1" fmla="*/ -161 h 3065"/>
                <a:gd name="connsiteX2" fmla="*/ 5850 w 7455"/>
                <a:gd name="connsiteY2" fmla="*/ 2750 h 3065"/>
              </a:gdLst>
              <a:ahLst/>
              <a:cxnLst>
                <a:cxn ang="0">
                  <a:pos x="connsiteX0" y="connsiteY0"/>
                </a:cxn>
                <a:cxn ang="0">
                  <a:pos x="connsiteX1" y="connsiteY1"/>
                </a:cxn>
                <a:cxn ang="0">
                  <a:pos x="connsiteX2" y="connsiteY2"/>
                </a:cxn>
              </a:cxnLst>
              <a:rect l="l" t="t" r="r" b="b"/>
              <a:pathLst>
                <a:path w="7455" h="3065">
                  <a:moveTo>
                    <a:pt x="5850" y="2750"/>
                  </a:moveTo>
                  <a:cubicBezTo>
                    <a:pt x="3116" y="2593"/>
                    <a:pt x="500" y="1574"/>
                    <a:pt x="-1606" y="-161"/>
                  </a:cubicBezTo>
                  <a:cubicBezTo>
                    <a:pt x="1228" y="-751"/>
                    <a:pt x="4159" y="390"/>
                    <a:pt x="5850" y="2750"/>
                  </a:cubicBezTo>
                  <a:close/>
                </a:path>
              </a:pathLst>
            </a:custGeom>
            <a:solidFill>
              <a:srgbClr val="020202"/>
            </a:solidFill>
            <a:ln w="1956" cap="flat">
              <a:noFill/>
              <a:prstDash val="solid"/>
              <a:miter/>
            </a:ln>
          </p:spPr>
          <p:txBody>
            <a:bodyPr rtlCol="0" anchor="ctr"/>
            <a:lstStyle/>
            <a:p>
              <a:endParaRPr lang="es-CO"/>
            </a:p>
          </p:txBody>
        </p:sp>
        <p:sp>
          <p:nvSpPr>
            <p:cNvPr id="915" name="Freeform: Shape 914">
              <a:extLst>
                <a:ext uri="{FF2B5EF4-FFF2-40B4-BE49-F238E27FC236}">
                  <a16:creationId xmlns:a16="http://schemas.microsoft.com/office/drawing/2014/main" id="{6A84A5D6-E04A-F657-F392-33EBF43E0B67}"/>
                </a:ext>
              </a:extLst>
            </p:cNvPr>
            <p:cNvSpPr/>
            <p:nvPr/>
          </p:nvSpPr>
          <p:spPr>
            <a:xfrm>
              <a:off x="13232372" y="100721"/>
              <a:ext cx="5999" cy="4366"/>
            </a:xfrm>
            <a:custGeom>
              <a:avLst/>
              <a:gdLst>
                <a:gd name="connsiteX0" fmla="*/ 4394 w 5999"/>
                <a:gd name="connsiteY0" fmla="*/ 4052 h 4366"/>
                <a:gd name="connsiteX1" fmla="*/ -1606 w 5999"/>
                <a:gd name="connsiteY1" fmla="*/ -296 h 4366"/>
                <a:gd name="connsiteX2" fmla="*/ 4394 w 5999"/>
                <a:gd name="connsiteY2" fmla="*/ 4052 h 4366"/>
              </a:gdLst>
              <a:ahLst/>
              <a:cxnLst>
                <a:cxn ang="0">
                  <a:pos x="connsiteX0" y="connsiteY0"/>
                </a:cxn>
                <a:cxn ang="0">
                  <a:pos x="connsiteX1" y="connsiteY1"/>
                </a:cxn>
                <a:cxn ang="0">
                  <a:pos x="connsiteX2" y="connsiteY2"/>
                </a:cxn>
              </a:cxnLst>
              <a:rect l="l" t="t" r="r" b="b"/>
              <a:pathLst>
                <a:path w="5999" h="4366">
                  <a:moveTo>
                    <a:pt x="4394" y="4052"/>
                  </a:moveTo>
                  <a:cubicBezTo>
                    <a:pt x="1955" y="3318"/>
                    <a:pt x="-150" y="1786"/>
                    <a:pt x="-1606" y="-296"/>
                  </a:cubicBezTo>
                  <a:cubicBezTo>
                    <a:pt x="1621" y="-532"/>
                    <a:pt x="3214" y="1475"/>
                    <a:pt x="4394" y="4052"/>
                  </a:cubicBezTo>
                  <a:close/>
                </a:path>
              </a:pathLst>
            </a:custGeom>
            <a:solidFill>
              <a:srgbClr val="020202"/>
            </a:solidFill>
            <a:ln w="1956" cap="flat">
              <a:noFill/>
              <a:prstDash val="solid"/>
              <a:miter/>
            </a:ln>
          </p:spPr>
          <p:txBody>
            <a:bodyPr rtlCol="0" anchor="ctr"/>
            <a:lstStyle/>
            <a:p>
              <a:endParaRPr lang="es-CO"/>
            </a:p>
          </p:txBody>
        </p:sp>
        <p:sp>
          <p:nvSpPr>
            <p:cNvPr id="916" name="Freeform: Shape 915">
              <a:extLst>
                <a:ext uri="{FF2B5EF4-FFF2-40B4-BE49-F238E27FC236}">
                  <a16:creationId xmlns:a16="http://schemas.microsoft.com/office/drawing/2014/main" id="{2921129C-8247-E0BC-985D-99B55DA13294}"/>
                </a:ext>
              </a:extLst>
            </p:cNvPr>
            <p:cNvSpPr/>
            <p:nvPr/>
          </p:nvSpPr>
          <p:spPr>
            <a:xfrm>
              <a:off x="13312714" y="174855"/>
              <a:ext cx="4416" cy="4457"/>
            </a:xfrm>
            <a:custGeom>
              <a:avLst/>
              <a:gdLst>
                <a:gd name="connsiteX0" fmla="*/ 2781 w 4416"/>
                <a:gd name="connsiteY0" fmla="*/ 4142 h 4457"/>
                <a:gd name="connsiteX1" fmla="*/ -1606 w 4416"/>
                <a:gd name="connsiteY1" fmla="*/ -284 h 4457"/>
                <a:gd name="connsiteX2" fmla="*/ 2781 w 4416"/>
                <a:gd name="connsiteY2" fmla="*/ 3133 h 4457"/>
                <a:gd name="connsiteX3" fmla="*/ 2781 w 4416"/>
                <a:gd name="connsiteY3" fmla="*/ 4142 h 4457"/>
              </a:gdLst>
              <a:ahLst/>
              <a:cxnLst>
                <a:cxn ang="0">
                  <a:pos x="connsiteX0" y="connsiteY0"/>
                </a:cxn>
                <a:cxn ang="0">
                  <a:pos x="connsiteX1" y="connsiteY1"/>
                </a:cxn>
                <a:cxn ang="0">
                  <a:pos x="connsiteX2" y="connsiteY2"/>
                </a:cxn>
                <a:cxn ang="0">
                  <a:pos x="connsiteX3" y="connsiteY3"/>
                </a:cxn>
              </a:cxnLst>
              <a:rect l="l" t="t" r="r" b="b"/>
              <a:pathLst>
                <a:path w="4416" h="4457">
                  <a:moveTo>
                    <a:pt x="2781" y="4142"/>
                  </a:moveTo>
                  <a:cubicBezTo>
                    <a:pt x="952" y="3074"/>
                    <a:pt x="-563" y="1548"/>
                    <a:pt x="-1606" y="-284"/>
                  </a:cubicBezTo>
                  <a:cubicBezTo>
                    <a:pt x="559" y="-553"/>
                    <a:pt x="2526" y="977"/>
                    <a:pt x="2781" y="3133"/>
                  </a:cubicBezTo>
                  <a:cubicBezTo>
                    <a:pt x="2821" y="3468"/>
                    <a:pt x="2821" y="3808"/>
                    <a:pt x="2781" y="4142"/>
                  </a:cubicBezTo>
                  <a:close/>
                </a:path>
              </a:pathLst>
            </a:custGeom>
            <a:solidFill>
              <a:srgbClr val="020202"/>
            </a:solidFill>
            <a:ln w="1956" cap="flat">
              <a:noFill/>
              <a:prstDash val="solid"/>
              <a:miter/>
            </a:ln>
          </p:spPr>
          <p:txBody>
            <a:bodyPr rtlCol="0" anchor="ctr"/>
            <a:lstStyle/>
            <a:p>
              <a:endParaRPr lang="es-CO"/>
            </a:p>
          </p:txBody>
        </p:sp>
        <p:sp>
          <p:nvSpPr>
            <p:cNvPr id="917" name="Freeform: Shape 916">
              <a:extLst>
                <a:ext uri="{FF2B5EF4-FFF2-40B4-BE49-F238E27FC236}">
                  <a16:creationId xmlns:a16="http://schemas.microsoft.com/office/drawing/2014/main" id="{BDE16ED0-D98E-D635-5D29-F2C65F8D4281}"/>
                </a:ext>
              </a:extLst>
            </p:cNvPr>
            <p:cNvSpPr/>
            <p:nvPr/>
          </p:nvSpPr>
          <p:spPr>
            <a:xfrm>
              <a:off x="13121714" y="46615"/>
              <a:ext cx="5901" cy="1844"/>
            </a:xfrm>
            <a:custGeom>
              <a:avLst/>
              <a:gdLst>
                <a:gd name="connsiteX0" fmla="*/ 4296 w 5901"/>
                <a:gd name="connsiteY0" fmla="*/ 1482 h 1844"/>
                <a:gd name="connsiteX1" fmla="*/ -1606 w 5901"/>
                <a:gd name="connsiteY1" fmla="*/ -190 h 1844"/>
                <a:gd name="connsiteX2" fmla="*/ 4296 w 5901"/>
                <a:gd name="connsiteY2" fmla="*/ 1482 h 1844"/>
              </a:gdLst>
              <a:ahLst/>
              <a:cxnLst>
                <a:cxn ang="0">
                  <a:pos x="connsiteX0" y="connsiteY0"/>
                </a:cxn>
                <a:cxn ang="0">
                  <a:pos x="connsiteX1" y="connsiteY1"/>
                </a:cxn>
                <a:cxn ang="0">
                  <a:pos x="connsiteX2" y="connsiteY2"/>
                </a:cxn>
              </a:cxnLst>
              <a:rect l="l" t="t" r="r" b="b"/>
              <a:pathLst>
                <a:path w="5901" h="1844">
                  <a:moveTo>
                    <a:pt x="4296" y="1482"/>
                  </a:moveTo>
                  <a:cubicBezTo>
                    <a:pt x="2191" y="1712"/>
                    <a:pt x="66" y="1114"/>
                    <a:pt x="-1606" y="-190"/>
                  </a:cubicBezTo>
                  <a:cubicBezTo>
                    <a:pt x="499" y="-92"/>
                    <a:pt x="2919" y="-1135"/>
                    <a:pt x="4296" y="1482"/>
                  </a:cubicBezTo>
                  <a:close/>
                </a:path>
              </a:pathLst>
            </a:custGeom>
            <a:solidFill>
              <a:srgbClr val="020202"/>
            </a:solidFill>
            <a:ln w="1956" cap="flat">
              <a:noFill/>
              <a:prstDash val="solid"/>
              <a:miter/>
            </a:ln>
          </p:spPr>
          <p:txBody>
            <a:bodyPr rtlCol="0" anchor="ctr"/>
            <a:lstStyle/>
            <a:p>
              <a:endParaRPr lang="es-CO"/>
            </a:p>
          </p:txBody>
        </p:sp>
        <p:sp>
          <p:nvSpPr>
            <p:cNvPr id="918" name="Freeform: Shape 917">
              <a:extLst>
                <a:ext uri="{FF2B5EF4-FFF2-40B4-BE49-F238E27FC236}">
                  <a16:creationId xmlns:a16="http://schemas.microsoft.com/office/drawing/2014/main" id="{61BC4553-483F-B08B-702B-8F1E65F008F7}"/>
                </a:ext>
              </a:extLst>
            </p:cNvPr>
            <p:cNvSpPr/>
            <p:nvPr/>
          </p:nvSpPr>
          <p:spPr>
            <a:xfrm>
              <a:off x="13219230" y="91904"/>
              <a:ext cx="4524" cy="3091"/>
            </a:xfrm>
            <a:custGeom>
              <a:avLst/>
              <a:gdLst>
                <a:gd name="connsiteX0" fmla="*/ 2919 w 4524"/>
                <a:gd name="connsiteY0" fmla="*/ 2777 h 3091"/>
                <a:gd name="connsiteX1" fmla="*/ -1606 w 4524"/>
                <a:gd name="connsiteY1" fmla="*/ -213 h 3091"/>
                <a:gd name="connsiteX2" fmla="*/ 2880 w 4524"/>
                <a:gd name="connsiteY2" fmla="*/ 2545 h 3091"/>
                <a:gd name="connsiteX3" fmla="*/ 2919 w 4524"/>
                <a:gd name="connsiteY3" fmla="*/ 2777 h 3091"/>
              </a:gdLst>
              <a:ahLst/>
              <a:cxnLst>
                <a:cxn ang="0">
                  <a:pos x="connsiteX0" y="connsiteY0"/>
                </a:cxn>
                <a:cxn ang="0">
                  <a:pos x="connsiteX1" y="connsiteY1"/>
                </a:cxn>
                <a:cxn ang="0">
                  <a:pos x="connsiteX2" y="connsiteY2"/>
                </a:cxn>
                <a:cxn ang="0">
                  <a:pos x="connsiteX3" y="connsiteY3"/>
                </a:cxn>
              </a:cxnLst>
              <a:rect l="l" t="t" r="r" b="b"/>
              <a:pathLst>
                <a:path w="4524" h="3091">
                  <a:moveTo>
                    <a:pt x="2919" y="2777"/>
                  </a:moveTo>
                  <a:cubicBezTo>
                    <a:pt x="1031" y="2511"/>
                    <a:pt x="-622" y="1414"/>
                    <a:pt x="-1606" y="-213"/>
                  </a:cubicBezTo>
                  <a:cubicBezTo>
                    <a:pt x="401" y="-687"/>
                    <a:pt x="2388" y="546"/>
                    <a:pt x="2880" y="2545"/>
                  </a:cubicBezTo>
                  <a:cubicBezTo>
                    <a:pt x="2900" y="2622"/>
                    <a:pt x="2900" y="2698"/>
                    <a:pt x="2919" y="2777"/>
                  </a:cubicBezTo>
                  <a:close/>
                </a:path>
              </a:pathLst>
            </a:custGeom>
            <a:solidFill>
              <a:srgbClr val="020202"/>
            </a:solidFill>
            <a:ln w="1956" cap="flat">
              <a:noFill/>
              <a:prstDash val="solid"/>
              <a:miter/>
            </a:ln>
          </p:spPr>
          <p:txBody>
            <a:bodyPr rtlCol="0" anchor="ctr"/>
            <a:lstStyle/>
            <a:p>
              <a:endParaRPr lang="es-CO"/>
            </a:p>
          </p:txBody>
        </p:sp>
        <p:sp>
          <p:nvSpPr>
            <p:cNvPr id="919" name="Freeform: Shape 918">
              <a:extLst>
                <a:ext uri="{FF2B5EF4-FFF2-40B4-BE49-F238E27FC236}">
                  <a16:creationId xmlns:a16="http://schemas.microsoft.com/office/drawing/2014/main" id="{C8EF08BA-A5F5-129C-615E-F2ED6FB53737}"/>
                </a:ext>
              </a:extLst>
            </p:cNvPr>
            <p:cNvSpPr/>
            <p:nvPr/>
          </p:nvSpPr>
          <p:spPr>
            <a:xfrm>
              <a:off x="13228005" y="97721"/>
              <a:ext cx="4484" cy="3117"/>
            </a:xfrm>
            <a:custGeom>
              <a:avLst/>
              <a:gdLst>
                <a:gd name="connsiteX0" fmla="*/ 2879 w 4484"/>
                <a:gd name="connsiteY0" fmla="*/ 2803 h 3117"/>
                <a:gd name="connsiteX1" fmla="*/ -1606 w 4484"/>
                <a:gd name="connsiteY1" fmla="*/ -227 h 3117"/>
                <a:gd name="connsiteX2" fmla="*/ 2841 w 4484"/>
                <a:gd name="connsiteY2" fmla="*/ 2626 h 3117"/>
                <a:gd name="connsiteX3" fmla="*/ 2879 w 4484"/>
                <a:gd name="connsiteY3" fmla="*/ 2803 h 3117"/>
              </a:gdLst>
              <a:ahLst/>
              <a:cxnLst>
                <a:cxn ang="0">
                  <a:pos x="connsiteX0" y="connsiteY0"/>
                </a:cxn>
                <a:cxn ang="0">
                  <a:pos x="connsiteX1" y="connsiteY1"/>
                </a:cxn>
                <a:cxn ang="0">
                  <a:pos x="connsiteX2" y="connsiteY2"/>
                </a:cxn>
                <a:cxn ang="0">
                  <a:pos x="connsiteX3" y="connsiteY3"/>
                </a:cxn>
              </a:cxnLst>
              <a:rect l="l" t="t" r="r" b="b"/>
              <a:pathLst>
                <a:path w="4484" h="3117">
                  <a:moveTo>
                    <a:pt x="2879" y="2803"/>
                  </a:moveTo>
                  <a:cubicBezTo>
                    <a:pt x="1011" y="2511"/>
                    <a:pt x="-642" y="1402"/>
                    <a:pt x="-1606" y="-227"/>
                  </a:cubicBezTo>
                  <a:cubicBezTo>
                    <a:pt x="420" y="-670"/>
                    <a:pt x="2407" y="607"/>
                    <a:pt x="2841" y="2626"/>
                  </a:cubicBezTo>
                  <a:cubicBezTo>
                    <a:pt x="2860" y="2685"/>
                    <a:pt x="2860" y="2744"/>
                    <a:pt x="2879" y="2803"/>
                  </a:cubicBezTo>
                  <a:close/>
                </a:path>
              </a:pathLst>
            </a:custGeom>
            <a:solidFill>
              <a:srgbClr val="020202"/>
            </a:solidFill>
            <a:ln w="1956" cap="flat">
              <a:noFill/>
              <a:prstDash val="solid"/>
              <a:miter/>
            </a:ln>
          </p:spPr>
          <p:txBody>
            <a:bodyPr rtlCol="0" anchor="ctr"/>
            <a:lstStyle/>
            <a:p>
              <a:endParaRPr lang="es-CO"/>
            </a:p>
          </p:txBody>
        </p:sp>
        <p:sp>
          <p:nvSpPr>
            <p:cNvPr id="920" name="Freeform: Shape 919">
              <a:extLst>
                <a:ext uri="{FF2B5EF4-FFF2-40B4-BE49-F238E27FC236}">
                  <a16:creationId xmlns:a16="http://schemas.microsoft.com/office/drawing/2014/main" id="{7EDCC9AB-6DC8-8846-F9D1-1570B845A044}"/>
                </a:ext>
              </a:extLst>
            </p:cNvPr>
            <p:cNvSpPr/>
            <p:nvPr/>
          </p:nvSpPr>
          <p:spPr>
            <a:xfrm>
              <a:off x="13261644" y="123904"/>
              <a:ext cx="4347" cy="3197"/>
            </a:xfrm>
            <a:custGeom>
              <a:avLst/>
              <a:gdLst>
                <a:gd name="connsiteX0" fmla="*/ 2742 w 4347"/>
                <a:gd name="connsiteY0" fmla="*/ 2883 h 3197"/>
                <a:gd name="connsiteX1" fmla="*/ -1606 w 4347"/>
                <a:gd name="connsiteY1" fmla="*/ -285 h 3197"/>
                <a:gd name="connsiteX2" fmla="*/ 2742 w 4347"/>
                <a:gd name="connsiteY2" fmla="*/ 2883 h 3197"/>
              </a:gdLst>
              <a:ahLst/>
              <a:cxnLst>
                <a:cxn ang="0">
                  <a:pos x="connsiteX0" y="connsiteY0"/>
                </a:cxn>
                <a:cxn ang="0">
                  <a:pos x="connsiteX1" y="connsiteY1"/>
                </a:cxn>
                <a:cxn ang="0">
                  <a:pos x="connsiteX2" y="connsiteY2"/>
                </a:cxn>
              </a:cxnLst>
              <a:rect l="l" t="t" r="r" b="b"/>
              <a:pathLst>
                <a:path w="4347" h="3197">
                  <a:moveTo>
                    <a:pt x="2742" y="2883"/>
                  </a:moveTo>
                  <a:cubicBezTo>
                    <a:pt x="913" y="2462"/>
                    <a:pt x="-642" y="1319"/>
                    <a:pt x="-1606" y="-285"/>
                  </a:cubicBezTo>
                  <a:cubicBezTo>
                    <a:pt x="460" y="-539"/>
                    <a:pt x="2349" y="846"/>
                    <a:pt x="2742" y="2883"/>
                  </a:cubicBezTo>
                  <a:close/>
                </a:path>
              </a:pathLst>
            </a:custGeom>
            <a:solidFill>
              <a:srgbClr val="020202"/>
            </a:solidFill>
            <a:ln w="1956" cap="flat">
              <a:noFill/>
              <a:prstDash val="solid"/>
              <a:miter/>
            </a:ln>
          </p:spPr>
          <p:txBody>
            <a:bodyPr rtlCol="0" anchor="ctr"/>
            <a:lstStyle/>
            <a:p>
              <a:endParaRPr lang="es-CO"/>
            </a:p>
          </p:txBody>
        </p:sp>
        <p:sp>
          <p:nvSpPr>
            <p:cNvPr id="921" name="Freeform: Shape 920">
              <a:extLst>
                <a:ext uri="{FF2B5EF4-FFF2-40B4-BE49-F238E27FC236}">
                  <a16:creationId xmlns:a16="http://schemas.microsoft.com/office/drawing/2014/main" id="{A82FC46F-3074-1AD0-9260-4383D34BA402}"/>
                </a:ext>
              </a:extLst>
            </p:cNvPr>
            <p:cNvSpPr/>
            <p:nvPr/>
          </p:nvSpPr>
          <p:spPr>
            <a:xfrm>
              <a:off x="13223637" y="94810"/>
              <a:ext cx="4485" cy="3097"/>
            </a:xfrm>
            <a:custGeom>
              <a:avLst/>
              <a:gdLst>
                <a:gd name="connsiteX0" fmla="*/ 2880 w 4485"/>
                <a:gd name="connsiteY0" fmla="*/ 2783 h 3097"/>
                <a:gd name="connsiteX1" fmla="*/ -1606 w 4485"/>
                <a:gd name="connsiteY1" fmla="*/ -227 h 3097"/>
                <a:gd name="connsiteX2" fmla="*/ 2841 w 4485"/>
                <a:gd name="connsiteY2" fmla="*/ 2622 h 3097"/>
                <a:gd name="connsiteX3" fmla="*/ 2880 w 4485"/>
                <a:gd name="connsiteY3" fmla="*/ 2783 h 3097"/>
              </a:gdLst>
              <a:ahLst/>
              <a:cxnLst>
                <a:cxn ang="0">
                  <a:pos x="connsiteX0" y="connsiteY0"/>
                </a:cxn>
                <a:cxn ang="0">
                  <a:pos x="connsiteX1" y="connsiteY1"/>
                </a:cxn>
                <a:cxn ang="0">
                  <a:pos x="connsiteX2" y="connsiteY2"/>
                </a:cxn>
                <a:cxn ang="0">
                  <a:pos x="connsiteX3" y="connsiteY3"/>
                </a:cxn>
              </a:cxnLst>
              <a:rect l="l" t="t" r="r" b="b"/>
              <a:pathLst>
                <a:path w="4485" h="3097">
                  <a:moveTo>
                    <a:pt x="2880" y="2783"/>
                  </a:moveTo>
                  <a:cubicBezTo>
                    <a:pt x="1011" y="2500"/>
                    <a:pt x="-642" y="1396"/>
                    <a:pt x="-1606" y="-227"/>
                  </a:cubicBezTo>
                  <a:cubicBezTo>
                    <a:pt x="401" y="-670"/>
                    <a:pt x="2408" y="605"/>
                    <a:pt x="2841" y="2622"/>
                  </a:cubicBezTo>
                  <a:cubicBezTo>
                    <a:pt x="2860" y="2675"/>
                    <a:pt x="2880" y="2728"/>
                    <a:pt x="2880" y="2783"/>
                  </a:cubicBezTo>
                  <a:close/>
                </a:path>
              </a:pathLst>
            </a:custGeom>
            <a:solidFill>
              <a:srgbClr val="020202"/>
            </a:solidFill>
            <a:ln w="1956" cap="flat">
              <a:noFill/>
              <a:prstDash val="solid"/>
              <a:miter/>
            </a:ln>
          </p:spPr>
          <p:txBody>
            <a:bodyPr rtlCol="0" anchor="ctr"/>
            <a:lstStyle/>
            <a:p>
              <a:endParaRPr lang="es-CO"/>
            </a:p>
          </p:txBody>
        </p:sp>
        <p:sp>
          <p:nvSpPr>
            <p:cNvPr id="922" name="Freeform: Shape 921">
              <a:extLst>
                <a:ext uri="{FF2B5EF4-FFF2-40B4-BE49-F238E27FC236}">
                  <a16:creationId xmlns:a16="http://schemas.microsoft.com/office/drawing/2014/main" id="{A28A8D4B-F9B4-B485-9C02-ED8078367A2E}"/>
                </a:ext>
              </a:extLst>
            </p:cNvPr>
            <p:cNvSpPr/>
            <p:nvPr/>
          </p:nvSpPr>
          <p:spPr>
            <a:xfrm>
              <a:off x="13210496" y="86077"/>
              <a:ext cx="4505" cy="3114"/>
            </a:xfrm>
            <a:custGeom>
              <a:avLst/>
              <a:gdLst>
                <a:gd name="connsiteX0" fmla="*/ 2900 w 4505"/>
                <a:gd name="connsiteY0" fmla="*/ 2800 h 3114"/>
                <a:gd name="connsiteX1" fmla="*/ -1606 w 4505"/>
                <a:gd name="connsiteY1" fmla="*/ -210 h 3114"/>
                <a:gd name="connsiteX2" fmla="*/ 2841 w 4505"/>
                <a:gd name="connsiteY2" fmla="*/ 2495 h 3114"/>
                <a:gd name="connsiteX3" fmla="*/ 2900 w 4505"/>
                <a:gd name="connsiteY3" fmla="*/ 2800 h 3114"/>
              </a:gdLst>
              <a:ahLst/>
              <a:cxnLst>
                <a:cxn ang="0">
                  <a:pos x="connsiteX0" y="connsiteY0"/>
                </a:cxn>
                <a:cxn ang="0">
                  <a:pos x="connsiteX1" y="connsiteY1"/>
                </a:cxn>
                <a:cxn ang="0">
                  <a:pos x="connsiteX2" y="connsiteY2"/>
                </a:cxn>
                <a:cxn ang="0">
                  <a:pos x="connsiteX3" y="connsiteY3"/>
                </a:cxn>
              </a:cxnLst>
              <a:rect l="l" t="t" r="r" b="b"/>
              <a:pathLst>
                <a:path w="4505" h="3114">
                  <a:moveTo>
                    <a:pt x="2900" y="2800"/>
                  </a:moveTo>
                  <a:cubicBezTo>
                    <a:pt x="1050" y="2438"/>
                    <a:pt x="-563" y="1354"/>
                    <a:pt x="-1606" y="-210"/>
                  </a:cubicBezTo>
                  <a:cubicBezTo>
                    <a:pt x="362" y="-690"/>
                    <a:pt x="2349" y="520"/>
                    <a:pt x="2841" y="2495"/>
                  </a:cubicBezTo>
                  <a:cubicBezTo>
                    <a:pt x="2860" y="2596"/>
                    <a:pt x="2880" y="2698"/>
                    <a:pt x="2900" y="2800"/>
                  </a:cubicBezTo>
                  <a:close/>
                </a:path>
              </a:pathLst>
            </a:custGeom>
            <a:solidFill>
              <a:srgbClr val="020202"/>
            </a:solidFill>
            <a:ln w="1956" cap="flat">
              <a:noFill/>
              <a:prstDash val="solid"/>
              <a:miter/>
            </a:ln>
          </p:spPr>
          <p:txBody>
            <a:bodyPr rtlCol="0" anchor="ctr"/>
            <a:lstStyle/>
            <a:p>
              <a:endParaRPr lang="es-CO"/>
            </a:p>
          </p:txBody>
        </p:sp>
        <p:sp>
          <p:nvSpPr>
            <p:cNvPr id="923" name="Freeform: Shape 922">
              <a:extLst>
                <a:ext uri="{FF2B5EF4-FFF2-40B4-BE49-F238E27FC236}">
                  <a16:creationId xmlns:a16="http://schemas.microsoft.com/office/drawing/2014/main" id="{05E7FFB1-090C-86CF-B541-4ED2E5995716}"/>
                </a:ext>
              </a:extLst>
            </p:cNvPr>
            <p:cNvSpPr/>
            <p:nvPr/>
          </p:nvSpPr>
          <p:spPr>
            <a:xfrm>
              <a:off x="13127478" y="48136"/>
              <a:ext cx="4524" cy="1699"/>
            </a:xfrm>
            <a:custGeom>
              <a:avLst/>
              <a:gdLst>
                <a:gd name="connsiteX0" fmla="*/ 2919 w 4524"/>
                <a:gd name="connsiteY0" fmla="*/ 1318 h 1699"/>
                <a:gd name="connsiteX1" fmla="*/ -1606 w 4524"/>
                <a:gd name="connsiteY1" fmla="*/ -177 h 1699"/>
                <a:gd name="connsiteX2" fmla="*/ 2919 w 4524"/>
                <a:gd name="connsiteY2" fmla="*/ 1318 h 1699"/>
              </a:gdLst>
              <a:ahLst/>
              <a:cxnLst>
                <a:cxn ang="0">
                  <a:pos x="connsiteX0" y="connsiteY0"/>
                </a:cxn>
                <a:cxn ang="0">
                  <a:pos x="connsiteX1" y="connsiteY1"/>
                </a:cxn>
                <a:cxn ang="0">
                  <a:pos x="connsiteX2" y="connsiteY2"/>
                </a:cxn>
              </a:cxnLst>
              <a:rect l="l" t="t" r="r" b="b"/>
              <a:pathLst>
                <a:path w="4524" h="1699">
                  <a:moveTo>
                    <a:pt x="2919" y="1318"/>
                  </a:moveTo>
                  <a:cubicBezTo>
                    <a:pt x="1267" y="1589"/>
                    <a:pt x="-425" y="1031"/>
                    <a:pt x="-1606" y="-177"/>
                  </a:cubicBezTo>
                  <a:cubicBezTo>
                    <a:pt x="125" y="-335"/>
                    <a:pt x="1936" y="-728"/>
                    <a:pt x="2919" y="1318"/>
                  </a:cubicBezTo>
                  <a:close/>
                </a:path>
              </a:pathLst>
            </a:custGeom>
            <a:solidFill>
              <a:srgbClr val="020202"/>
            </a:solidFill>
            <a:ln w="1956" cap="flat">
              <a:noFill/>
              <a:prstDash val="solid"/>
              <a:miter/>
            </a:ln>
          </p:spPr>
          <p:txBody>
            <a:bodyPr rtlCol="0" anchor="ctr"/>
            <a:lstStyle/>
            <a:p>
              <a:endParaRPr lang="es-CO"/>
            </a:p>
          </p:txBody>
        </p:sp>
        <p:sp>
          <p:nvSpPr>
            <p:cNvPr id="924" name="Freeform: Shape 923">
              <a:extLst>
                <a:ext uri="{FF2B5EF4-FFF2-40B4-BE49-F238E27FC236}">
                  <a16:creationId xmlns:a16="http://schemas.microsoft.com/office/drawing/2014/main" id="{B03E31B2-C92C-0E1F-3EDC-5050C25BE960}"/>
                </a:ext>
              </a:extLst>
            </p:cNvPr>
            <p:cNvSpPr/>
            <p:nvPr/>
          </p:nvSpPr>
          <p:spPr>
            <a:xfrm>
              <a:off x="13131884" y="49594"/>
              <a:ext cx="4505" cy="1684"/>
            </a:xfrm>
            <a:custGeom>
              <a:avLst/>
              <a:gdLst>
                <a:gd name="connsiteX0" fmla="*/ 2900 w 4505"/>
                <a:gd name="connsiteY0" fmla="*/ 1316 h 1684"/>
                <a:gd name="connsiteX1" fmla="*/ -1606 w 4505"/>
                <a:gd name="connsiteY1" fmla="*/ -218 h 1684"/>
                <a:gd name="connsiteX2" fmla="*/ 2900 w 4505"/>
                <a:gd name="connsiteY2" fmla="*/ 1316 h 1684"/>
              </a:gdLst>
              <a:ahLst/>
              <a:cxnLst>
                <a:cxn ang="0">
                  <a:pos x="connsiteX0" y="connsiteY0"/>
                </a:cxn>
                <a:cxn ang="0">
                  <a:pos x="connsiteX1" y="connsiteY1"/>
                </a:cxn>
                <a:cxn ang="0">
                  <a:pos x="connsiteX2" y="connsiteY2"/>
                </a:cxn>
              </a:cxnLst>
              <a:rect l="l" t="t" r="r" b="b"/>
              <a:pathLst>
                <a:path w="4505" h="1684">
                  <a:moveTo>
                    <a:pt x="2900" y="1316"/>
                  </a:moveTo>
                  <a:cubicBezTo>
                    <a:pt x="1247" y="1556"/>
                    <a:pt x="-445" y="985"/>
                    <a:pt x="-1606" y="-218"/>
                  </a:cubicBezTo>
                  <a:cubicBezTo>
                    <a:pt x="106" y="-317"/>
                    <a:pt x="1916" y="-710"/>
                    <a:pt x="2900" y="1316"/>
                  </a:cubicBezTo>
                  <a:close/>
                </a:path>
              </a:pathLst>
            </a:custGeom>
            <a:solidFill>
              <a:srgbClr val="020202"/>
            </a:solidFill>
            <a:ln w="1956" cap="flat">
              <a:noFill/>
              <a:prstDash val="solid"/>
              <a:miter/>
            </a:ln>
          </p:spPr>
          <p:txBody>
            <a:bodyPr rtlCol="0" anchor="ctr"/>
            <a:lstStyle/>
            <a:p>
              <a:endParaRPr lang="es-CO"/>
            </a:p>
          </p:txBody>
        </p:sp>
        <p:sp>
          <p:nvSpPr>
            <p:cNvPr id="925" name="Freeform: Shape 924">
              <a:extLst>
                <a:ext uri="{FF2B5EF4-FFF2-40B4-BE49-F238E27FC236}">
                  <a16:creationId xmlns:a16="http://schemas.microsoft.com/office/drawing/2014/main" id="{F2A31EA9-540F-E268-596F-939E58CB0F24}"/>
                </a:ext>
              </a:extLst>
            </p:cNvPr>
            <p:cNvSpPr/>
            <p:nvPr/>
          </p:nvSpPr>
          <p:spPr>
            <a:xfrm>
              <a:off x="13136252" y="51040"/>
              <a:ext cx="4485" cy="1722"/>
            </a:xfrm>
            <a:custGeom>
              <a:avLst/>
              <a:gdLst>
                <a:gd name="connsiteX0" fmla="*/ 2880 w 4485"/>
                <a:gd name="connsiteY0" fmla="*/ 1364 h 1722"/>
                <a:gd name="connsiteX1" fmla="*/ -1606 w 4485"/>
                <a:gd name="connsiteY1" fmla="*/ -229 h 1722"/>
                <a:gd name="connsiteX2" fmla="*/ 2880 w 4485"/>
                <a:gd name="connsiteY2" fmla="*/ 1364 h 1722"/>
              </a:gdLst>
              <a:ahLst/>
              <a:cxnLst>
                <a:cxn ang="0">
                  <a:pos x="connsiteX0" y="connsiteY0"/>
                </a:cxn>
                <a:cxn ang="0">
                  <a:pos x="connsiteX1" y="connsiteY1"/>
                </a:cxn>
                <a:cxn ang="0">
                  <a:pos x="connsiteX2" y="connsiteY2"/>
                </a:cxn>
              </a:cxnLst>
              <a:rect l="l" t="t" r="r" b="b"/>
              <a:pathLst>
                <a:path w="4485" h="1722">
                  <a:moveTo>
                    <a:pt x="2880" y="1364"/>
                  </a:moveTo>
                  <a:cubicBezTo>
                    <a:pt x="1208" y="1581"/>
                    <a:pt x="-445" y="988"/>
                    <a:pt x="-1606" y="-229"/>
                  </a:cubicBezTo>
                  <a:cubicBezTo>
                    <a:pt x="106" y="-308"/>
                    <a:pt x="1896" y="-721"/>
                    <a:pt x="2880" y="1364"/>
                  </a:cubicBezTo>
                  <a:close/>
                </a:path>
              </a:pathLst>
            </a:custGeom>
            <a:solidFill>
              <a:srgbClr val="020202"/>
            </a:solidFill>
            <a:ln w="1956" cap="flat">
              <a:noFill/>
              <a:prstDash val="solid"/>
              <a:miter/>
            </a:ln>
          </p:spPr>
          <p:txBody>
            <a:bodyPr rtlCol="0" anchor="ctr"/>
            <a:lstStyle/>
            <a:p>
              <a:endParaRPr lang="es-CO"/>
            </a:p>
          </p:txBody>
        </p:sp>
        <p:sp>
          <p:nvSpPr>
            <p:cNvPr id="926" name="Freeform: Shape 925">
              <a:extLst>
                <a:ext uri="{FF2B5EF4-FFF2-40B4-BE49-F238E27FC236}">
                  <a16:creationId xmlns:a16="http://schemas.microsoft.com/office/drawing/2014/main" id="{4D54CC91-0066-008E-D28A-B268A927AD36}"/>
                </a:ext>
              </a:extLst>
            </p:cNvPr>
            <p:cNvSpPr/>
            <p:nvPr/>
          </p:nvSpPr>
          <p:spPr>
            <a:xfrm>
              <a:off x="13162436" y="61266"/>
              <a:ext cx="3108" cy="1554"/>
            </a:xfrm>
            <a:custGeom>
              <a:avLst/>
              <a:gdLst>
                <a:gd name="connsiteX0" fmla="*/ 1503 w 3108"/>
                <a:gd name="connsiteY0" fmla="*/ 1211 h 1554"/>
                <a:gd name="connsiteX1" fmla="*/ -1606 w 3108"/>
                <a:gd name="connsiteY1" fmla="*/ -206 h 1554"/>
                <a:gd name="connsiteX2" fmla="*/ 1503 w 3108"/>
                <a:gd name="connsiteY2" fmla="*/ 1211 h 1554"/>
              </a:gdLst>
              <a:ahLst/>
              <a:cxnLst>
                <a:cxn ang="0">
                  <a:pos x="connsiteX0" y="connsiteY0"/>
                </a:cxn>
                <a:cxn ang="0">
                  <a:pos x="connsiteX1" y="connsiteY1"/>
                </a:cxn>
                <a:cxn ang="0">
                  <a:pos x="connsiteX2" y="connsiteY2"/>
                </a:cxn>
              </a:cxnLst>
              <a:rect l="l" t="t" r="r" b="b"/>
              <a:pathLst>
                <a:path w="3108" h="1554">
                  <a:moveTo>
                    <a:pt x="1503" y="1211"/>
                  </a:moveTo>
                  <a:cubicBezTo>
                    <a:pt x="283" y="1376"/>
                    <a:pt x="-936" y="825"/>
                    <a:pt x="-1606" y="-206"/>
                  </a:cubicBezTo>
                  <a:cubicBezTo>
                    <a:pt x="-366" y="-578"/>
                    <a:pt x="972" y="28"/>
                    <a:pt x="1503" y="1211"/>
                  </a:cubicBezTo>
                  <a:close/>
                </a:path>
              </a:pathLst>
            </a:custGeom>
            <a:solidFill>
              <a:srgbClr val="020202"/>
            </a:solidFill>
            <a:ln w="1956" cap="flat">
              <a:noFill/>
              <a:prstDash val="solid"/>
              <a:miter/>
            </a:ln>
          </p:spPr>
          <p:txBody>
            <a:bodyPr rtlCol="0" anchor="ctr"/>
            <a:lstStyle/>
            <a:p>
              <a:endParaRPr lang="es-CO"/>
            </a:p>
          </p:txBody>
        </p:sp>
        <p:sp>
          <p:nvSpPr>
            <p:cNvPr id="927" name="Freeform: Shape 926">
              <a:extLst>
                <a:ext uri="{FF2B5EF4-FFF2-40B4-BE49-F238E27FC236}">
                  <a16:creationId xmlns:a16="http://schemas.microsoft.com/office/drawing/2014/main" id="{A07BA607-F621-075C-DD16-0F2D579FE0DE}"/>
                </a:ext>
              </a:extLst>
            </p:cNvPr>
            <p:cNvSpPr/>
            <p:nvPr/>
          </p:nvSpPr>
          <p:spPr>
            <a:xfrm>
              <a:off x="13165465" y="62706"/>
              <a:ext cx="3029" cy="1465"/>
            </a:xfrm>
            <a:custGeom>
              <a:avLst/>
              <a:gdLst>
                <a:gd name="connsiteX0" fmla="*/ 1424 w 3029"/>
                <a:gd name="connsiteY0" fmla="*/ 1128 h 1465"/>
                <a:gd name="connsiteX1" fmla="*/ -1606 w 3029"/>
                <a:gd name="connsiteY1" fmla="*/ -269 h 1465"/>
                <a:gd name="connsiteX2" fmla="*/ 1424 w 3029"/>
                <a:gd name="connsiteY2" fmla="*/ 1128 h 1465"/>
              </a:gdLst>
              <a:ahLst/>
              <a:cxnLst>
                <a:cxn ang="0">
                  <a:pos x="connsiteX0" y="connsiteY0"/>
                </a:cxn>
                <a:cxn ang="0">
                  <a:pos x="connsiteX1" y="connsiteY1"/>
                </a:cxn>
                <a:cxn ang="0">
                  <a:pos x="connsiteX2" y="connsiteY2"/>
                </a:cxn>
              </a:cxnLst>
              <a:rect l="l" t="t" r="r" b="b"/>
              <a:pathLst>
                <a:path w="3029" h="1465">
                  <a:moveTo>
                    <a:pt x="1424" y="1128"/>
                  </a:moveTo>
                  <a:cubicBezTo>
                    <a:pt x="224" y="1270"/>
                    <a:pt x="-937" y="731"/>
                    <a:pt x="-1606" y="-269"/>
                  </a:cubicBezTo>
                  <a:cubicBezTo>
                    <a:pt x="-406" y="-485"/>
                    <a:pt x="814" y="74"/>
                    <a:pt x="1424" y="1128"/>
                  </a:cubicBezTo>
                  <a:close/>
                </a:path>
              </a:pathLst>
            </a:custGeom>
            <a:solidFill>
              <a:srgbClr val="020202"/>
            </a:solidFill>
            <a:ln w="1956" cap="flat">
              <a:noFill/>
              <a:prstDash val="solid"/>
              <a:miter/>
            </a:ln>
          </p:spPr>
          <p:txBody>
            <a:bodyPr rtlCol="0" anchor="ctr"/>
            <a:lstStyle/>
            <a:p>
              <a:endParaRPr lang="es-CO"/>
            </a:p>
          </p:txBody>
        </p:sp>
        <p:sp>
          <p:nvSpPr>
            <p:cNvPr id="928" name="Freeform: Shape 927">
              <a:extLst>
                <a:ext uri="{FF2B5EF4-FFF2-40B4-BE49-F238E27FC236}">
                  <a16:creationId xmlns:a16="http://schemas.microsoft.com/office/drawing/2014/main" id="{D94123C4-31DF-0913-1F16-8B2706C96C33}"/>
                </a:ext>
              </a:extLst>
            </p:cNvPr>
            <p:cNvSpPr/>
            <p:nvPr/>
          </p:nvSpPr>
          <p:spPr>
            <a:xfrm>
              <a:off x="13175518" y="67200"/>
              <a:ext cx="3049" cy="1662"/>
            </a:xfrm>
            <a:custGeom>
              <a:avLst/>
              <a:gdLst>
                <a:gd name="connsiteX0" fmla="*/ 1444 w 3049"/>
                <a:gd name="connsiteY0" fmla="*/ 1336 h 1662"/>
                <a:gd name="connsiteX1" fmla="*/ -1606 w 3049"/>
                <a:gd name="connsiteY1" fmla="*/ -258 h 1662"/>
                <a:gd name="connsiteX2" fmla="*/ 1444 w 3049"/>
                <a:gd name="connsiteY2" fmla="*/ 1336 h 1662"/>
              </a:gdLst>
              <a:ahLst/>
              <a:cxnLst>
                <a:cxn ang="0">
                  <a:pos x="connsiteX0" y="connsiteY0"/>
                </a:cxn>
                <a:cxn ang="0">
                  <a:pos x="connsiteX1" y="connsiteY1"/>
                </a:cxn>
                <a:cxn ang="0">
                  <a:pos x="connsiteX2" y="connsiteY2"/>
                </a:cxn>
              </a:cxnLst>
              <a:rect l="l" t="t" r="r" b="b"/>
              <a:pathLst>
                <a:path w="3049" h="1662">
                  <a:moveTo>
                    <a:pt x="1444" y="1336"/>
                  </a:moveTo>
                  <a:cubicBezTo>
                    <a:pt x="205" y="1442"/>
                    <a:pt x="-976" y="821"/>
                    <a:pt x="-1606" y="-258"/>
                  </a:cubicBezTo>
                  <a:cubicBezTo>
                    <a:pt x="-229" y="-435"/>
                    <a:pt x="972" y="-277"/>
                    <a:pt x="1444" y="1336"/>
                  </a:cubicBezTo>
                  <a:close/>
                </a:path>
              </a:pathLst>
            </a:custGeom>
            <a:solidFill>
              <a:srgbClr val="020202"/>
            </a:solidFill>
            <a:ln w="1956" cap="flat">
              <a:noFill/>
              <a:prstDash val="solid"/>
              <a:miter/>
            </a:ln>
          </p:spPr>
          <p:txBody>
            <a:bodyPr rtlCol="0" anchor="ctr"/>
            <a:lstStyle/>
            <a:p>
              <a:endParaRPr lang="es-CO"/>
            </a:p>
          </p:txBody>
        </p:sp>
        <p:sp>
          <p:nvSpPr>
            <p:cNvPr id="929" name="Freeform: Shape 928">
              <a:extLst>
                <a:ext uri="{FF2B5EF4-FFF2-40B4-BE49-F238E27FC236}">
                  <a16:creationId xmlns:a16="http://schemas.microsoft.com/office/drawing/2014/main" id="{090145CA-9FA6-E115-F6E4-68D38DDED212}"/>
                </a:ext>
              </a:extLst>
            </p:cNvPr>
            <p:cNvSpPr/>
            <p:nvPr/>
          </p:nvSpPr>
          <p:spPr>
            <a:xfrm>
              <a:off x="13191728" y="75782"/>
              <a:ext cx="2950" cy="1647"/>
            </a:xfrm>
            <a:custGeom>
              <a:avLst/>
              <a:gdLst>
                <a:gd name="connsiteX0" fmla="*/ 1345 w 2950"/>
                <a:gd name="connsiteY0" fmla="*/ 1331 h 1647"/>
                <a:gd name="connsiteX1" fmla="*/ -1606 w 2950"/>
                <a:gd name="connsiteY1" fmla="*/ -262 h 1647"/>
                <a:gd name="connsiteX2" fmla="*/ 1345 w 2950"/>
                <a:gd name="connsiteY2" fmla="*/ 1331 h 1647"/>
              </a:gdLst>
              <a:ahLst/>
              <a:cxnLst>
                <a:cxn ang="0">
                  <a:pos x="connsiteX0" y="connsiteY0"/>
                </a:cxn>
                <a:cxn ang="0">
                  <a:pos x="connsiteX1" y="connsiteY1"/>
                </a:cxn>
                <a:cxn ang="0">
                  <a:pos x="connsiteX2" y="connsiteY2"/>
                </a:cxn>
              </a:cxnLst>
              <a:rect l="l" t="t" r="r" b="b"/>
              <a:pathLst>
                <a:path w="2950" h="1647">
                  <a:moveTo>
                    <a:pt x="1345" y="1331"/>
                  </a:moveTo>
                  <a:cubicBezTo>
                    <a:pt x="146" y="1363"/>
                    <a:pt x="-976" y="757"/>
                    <a:pt x="-1606" y="-262"/>
                  </a:cubicBezTo>
                  <a:cubicBezTo>
                    <a:pt x="-366" y="-514"/>
                    <a:pt x="873" y="157"/>
                    <a:pt x="1345" y="1331"/>
                  </a:cubicBezTo>
                  <a:close/>
                </a:path>
              </a:pathLst>
            </a:custGeom>
            <a:solidFill>
              <a:srgbClr val="020202"/>
            </a:solidFill>
            <a:ln w="1956" cap="flat">
              <a:noFill/>
              <a:prstDash val="solid"/>
              <a:miter/>
            </a:ln>
          </p:spPr>
          <p:txBody>
            <a:bodyPr rtlCol="0" anchor="ctr"/>
            <a:lstStyle/>
            <a:p>
              <a:endParaRPr lang="es-CO"/>
            </a:p>
          </p:txBody>
        </p:sp>
        <p:sp>
          <p:nvSpPr>
            <p:cNvPr id="930" name="Freeform: Shape 929">
              <a:extLst>
                <a:ext uri="{FF2B5EF4-FFF2-40B4-BE49-F238E27FC236}">
                  <a16:creationId xmlns:a16="http://schemas.microsoft.com/office/drawing/2014/main" id="{B06DB50F-8807-F415-02AD-FDDB84961839}"/>
                </a:ext>
              </a:extLst>
            </p:cNvPr>
            <p:cNvSpPr/>
            <p:nvPr/>
          </p:nvSpPr>
          <p:spPr>
            <a:xfrm>
              <a:off x="13194561" y="77335"/>
              <a:ext cx="2970" cy="1669"/>
            </a:xfrm>
            <a:custGeom>
              <a:avLst/>
              <a:gdLst>
                <a:gd name="connsiteX0" fmla="*/ 1365 w 2970"/>
                <a:gd name="connsiteY0" fmla="*/ 1352 h 1669"/>
                <a:gd name="connsiteX1" fmla="*/ -1606 w 2970"/>
                <a:gd name="connsiteY1" fmla="*/ -301 h 1669"/>
                <a:gd name="connsiteX2" fmla="*/ 1365 w 2970"/>
                <a:gd name="connsiteY2" fmla="*/ 1352 h 1669"/>
              </a:gdLst>
              <a:ahLst/>
              <a:cxnLst>
                <a:cxn ang="0">
                  <a:pos x="connsiteX0" y="connsiteY0"/>
                </a:cxn>
                <a:cxn ang="0">
                  <a:pos x="connsiteX1" y="connsiteY1"/>
                </a:cxn>
                <a:cxn ang="0">
                  <a:pos x="connsiteX2" y="connsiteY2"/>
                </a:cxn>
              </a:cxnLst>
              <a:rect l="l" t="t" r="r" b="b"/>
              <a:pathLst>
                <a:path w="2970" h="1669">
                  <a:moveTo>
                    <a:pt x="1365" y="1352"/>
                  </a:moveTo>
                  <a:cubicBezTo>
                    <a:pt x="145" y="1401"/>
                    <a:pt x="-996" y="764"/>
                    <a:pt x="-1606" y="-301"/>
                  </a:cubicBezTo>
                  <a:cubicBezTo>
                    <a:pt x="-268" y="-379"/>
                    <a:pt x="912" y="-163"/>
                    <a:pt x="1365" y="1352"/>
                  </a:cubicBezTo>
                  <a:close/>
                </a:path>
              </a:pathLst>
            </a:custGeom>
            <a:solidFill>
              <a:srgbClr val="020202"/>
            </a:solidFill>
            <a:ln w="1956" cap="flat">
              <a:noFill/>
              <a:prstDash val="solid"/>
              <a:miter/>
            </a:ln>
          </p:spPr>
          <p:txBody>
            <a:bodyPr rtlCol="0" anchor="ctr"/>
            <a:lstStyle/>
            <a:p>
              <a:endParaRPr lang="es-CO"/>
            </a:p>
          </p:txBody>
        </p:sp>
        <p:sp>
          <p:nvSpPr>
            <p:cNvPr id="931" name="Freeform: Shape 930">
              <a:extLst>
                <a:ext uri="{FF2B5EF4-FFF2-40B4-BE49-F238E27FC236}">
                  <a16:creationId xmlns:a16="http://schemas.microsoft.com/office/drawing/2014/main" id="{AF3DC5AA-5162-3F7D-4619-D7E28F4CB2AE}"/>
                </a:ext>
              </a:extLst>
            </p:cNvPr>
            <p:cNvSpPr/>
            <p:nvPr/>
          </p:nvSpPr>
          <p:spPr>
            <a:xfrm>
              <a:off x="13204791" y="83129"/>
              <a:ext cx="2970" cy="1621"/>
            </a:xfrm>
            <a:custGeom>
              <a:avLst/>
              <a:gdLst>
                <a:gd name="connsiteX0" fmla="*/ 1365 w 2970"/>
                <a:gd name="connsiteY0" fmla="*/ 1303 h 1621"/>
                <a:gd name="connsiteX1" fmla="*/ -1606 w 2970"/>
                <a:gd name="connsiteY1" fmla="*/ -311 h 1621"/>
                <a:gd name="connsiteX2" fmla="*/ 1365 w 2970"/>
                <a:gd name="connsiteY2" fmla="*/ 1303 h 1621"/>
              </a:gdLst>
              <a:ahLst/>
              <a:cxnLst>
                <a:cxn ang="0">
                  <a:pos x="connsiteX0" y="connsiteY0"/>
                </a:cxn>
                <a:cxn ang="0">
                  <a:pos x="connsiteX1" y="connsiteY1"/>
                </a:cxn>
                <a:cxn ang="0">
                  <a:pos x="connsiteX2" y="connsiteY2"/>
                </a:cxn>
              </a:cxnLst>
              <a:rect l="l" t="t" r="r" b="b"/>
              <a:pathLst>
                <a:path w="2970" h="1621">
                  <a:moveTo>
                    <a:pt x="1365" y="1303"/>
                  </a:moveTo>
                  <a:cubicBezTo>
                    <a:pt x="145" y="1364"/>
                    <a:pt x="-996" y="742"/>
                    <a:pt x="-1606" y="-311"/>
                  </a:cubicBezTo>
                  <a:cubicBezTo>
                    <a:pt x="-288" y="-350"/>
                    <a:pt x="873" y="-133"/>
                    <a:pt x="1365" y="1303"/>
                  </a:cubicBezTo>
                  <a:close/>
                </a:path>
              </a:pathLst>
            </a:custGeom>
            <a:solidFill>
              <a:srgbClr val="020202"/>
            </a:solidFill>
            <a:ln w="1956" cap="flat">
              <a:noFill/>
              <a:prstDash val="solid"/>
              <a:miter/>
            </a:ln>
          </p:spPr>
          <p:txBody>
            <a:bodyPr rtlCol="0" anchor="ctr"/>
            <a:lstStyle/>
            <a:p>
              <a:endParaRPr lang="es-CO"/>
            </a:p>
          </p:txBody>
        </p:sp>
        <p:sp>
          <p:nvSpPr>
            <p:cNvPr id="932" name="Freeform: Shape 931">
              <a:extLst>
                <a:ext uri="{FF2B5EF4-FFF2-40B4-BE49-F238E27FC236}">
                  <a16:creationId xmlns:a16="http://schemas.microsoft.com/office/drawing/2014/main" id="{F9C0EFAA-722D-C347-4DF0-CFE2088148F3}"/>
                </a:ext>
              </a:extLst>
            </p:cNvPr>
            <p:cNvSpPr/>
            <p:nvPr/>
          </p:nvSpPr>
          <p:spPr>
            <a:xfrm>
              <a:off x="13207584" y="84640"/>
              <a:ext cx="2990" cy="1663"/>
            </a:xfrm>
            <a:custGeom>
              <a:avLst/>
              <a:gdLst>
                <a:gd name="connsiteX0" fmla="*/ 1385 w 2990"/>
                <a:gd name="connsiteY0" fmla="*/ 1345 h 1663"/>
                <a:gd name="connsiteX1" fmla="*/ -1606 w 2990"/>
                <a:gd name="connsiteY1" fmla="*/ -287 h 1663"/>
                <a:gd name="connsiteX2" fmla="*/ 1385 w 2990"/>
                <a:gd name="connsiteY2" fmla="*/ 1345 h 1663"/>
              </a:gdLst>
              <a:ahLst/>
              <a:cxnLst>
                <a:cxn ang="0">
                  <a:pos x="connsiteX0" y="connsiteY0"/>
                </a:cxn>
                <a:cxn ang="0">
                  <a:pos x="connsiteX1" y="connsiteY1"/>
                </a:cxn>
                <a:cxn ang="0">
                  <a:pos x="connsiteX2" y="connsiteY2"/>
                </a:cxn>
              </a:cxnLst>
              <a:rect l="l" t="t" r="r" b="b"/>
              <a:pathLst>
                <a:path w="2990" h="1663">
                  <a:moveTo>
                    <a:pt x="1385" y="1345"/>
                  </a:moveTo>
                  <a:cubicBezTo>
                    <a:pt x="165" y="1404"/>
                    <a:pt x="-996" y="775"/>
                    <a:pt x="-1606" y="-287"/>
                  </a:cubicBezTo>
                  <a:cubicBezTo>
                    <a:pt x="-189" y="-405"/>
                    <a:pt x="991" y="-189"/>
                    <a:pt x="1385" y="1345"/>
                  </a:cubicBezTo>
                  <a:close/>
                </a:path>
              </a:pathLst>
            </a:custGeom>
            <a:solidFill>
              <a:srgbClr val="020202"/>
            </a:solidFill>
            <a:ln w="1956" cap="flat">
              <a:noFill/>
              <a:prstDash val="solid"/>
              <a:miter/>
            </a:ln>
          </p:spPr>
          <p:txBody>
            <a:bodyPr rtlCol="0" anchor="ctr"/>
            <a:lstStyle/>
            <a:p>
              <a:endParaRPr lang="es-CO"/>
            </a:p>
          </p:txBody>
        </p:sp>
        <p:sp>
          <p:nvSpPr>
            <p:cNvPr id="933" name="Freeform: Shape 932">
              <a:extLst>
                <a:ext uri="{FF2B5EF4-FFF2-40B4-BE49-F238E27FC236}">
                  <a16:creationId xmlns:a16="http://schemas.microsoft.com/office/drawing/2014/main" id="{6514B89A-4364-CECD-66F0-E13CE686CCBF}"/>
                </a:ext>
              </a:extLst>
            </p:cNvPr>
            <p:cNvSpPr/>
            <p:nvPr/>
          </p:nvSpPr>
          <p:spPr>
            <a:xfrm>
              <a:off x="13216535" y="90373"/>
              <a:ext cx="2852" cy="1750"/>
            </a:xfrm>
            <a:custGeom>
              <a:avLst/>
              <a:gdLst>
                <a:gd name="connsiteX0" fmla="*/ 1247 w 2852"/>
                <a:gd name="connsiteY0" fmla="*/ 1436 h 1750"/>
                <a:gd name="connsiteX1" fmla="*/ -1606 w 2852"/>
                <a:gd name="connsiteY1" fmla="*/ -315 h 1750"/>
                <a:gd name="connsiteX2" fmla="*/ 1247 w 2852"/>
                <a:gd name="connsiteY2" fmla="*/ 1436 h 1750"/>
              </a:gdLst>
              <a:ahLst/>
              <a:cxnLst>
                <a:cxn ang="0">
                  <a:pos x="connsiteX0" y="connsiteY0"/>
                </a:cxn>
                <a:cxn ang="0">
                  <a:pos x="connsiteX1" y="connsiteY1"/>
                </a:cxn>
                <a:cxn ang="0">
                  <a:pos x="connsiteX2" y="connsiteY2"/>
                </a:cxn>
              </a:cxnLst>
              <a:rect l="l" t="t" r="r" b="b"/>
              <a:pathLst>
                <a:path w="2852" h="1750">
                  <a:moveTo>
                    <a:pt x="1247" y="1436"/>
                  </a:moveTo>
                  <a:cubicBezTo>
                    <a:pt x="47" y="1420"/>
                    <a:pt x="-1055" y="750"/>
                    <a:pt x="-1606" y="-315"/>
                  </a:cubicBezTo>
                  <a:cubicBezTo>
                    <a:pt x="-307" y="-295"/>
                    <a:pt x="854" y="-59"/>
                    <a:pt x="1247" y="1436"/>
                  </a:cubicBezTo>
                  <a:close/>
                </a:path>
              </a:pathLst>
            </a:custGeom>
            <a:solidFill>
              <a:srgbClr val="020202"/>
            </a:solidFill>
            <a:ln w="1956" cap="flat">
              <a:noFill/>
              <a:prstDash val="solid"/>
              <a:miter/>
            </a:ln>
          </p:spPr>
          <p:txBody>
            <a:bodyPr rtlCol="0" anchor="ctr"/>
            <a:lstStyle/>
            <a:p>
              <a:endParaRPr lang="es-CO"/>
            </a:p>
          </p:txBody>
        </p:sp>
        <p:sp>
          <p:nvSpPr>
            <p:cNvPr id="934" name="Freeform: Shape 933">
              <a:extLst>
                <a:ext uri="{FF2B5EF4-FFF2-40B4-BE49-F238E27FC236}">
                  <a16:creationId xmlns:a16="http://schemas.microsoft.com/office/drawing/2014/main" id="{DB3DFD42-C2AF-3EAF-6244-0C25F0010E8C}"/>
                </a:ext>
              </a:extLst>
            </p:cNvPr>
            <p:cNvSpPr/>
            <p:nvPr/>
          </p:nvSpPr>
          <p:spPr>
            <a:xfrm>
              <a:off x="13257336" y="120983"/>
              <a:ext cx="2813" cy="1770"/>
            </a:xfrm>
            <a:custGeom>
              <a:avLst/>
              <a:gdLst>
                <a:gd name="connsiteX0" fmla="*/ 1208 w 2813"/>
                <a:gd name="connsiteY0" fmla="*/ 1456 h 1770"/>
                <a:gd name="connsiteX1" fmla="*/ -1606 w 2813"/>
                <a:gd name="connsiteY1" fmla="*/ -315 h 1770"/>
                <a:gd name="connsiteX2" fmla="*/ 1208 w 2813"/>
                <a:gd name="connsiteY2" fmla="*/ 1456 h 1770"/>
              </a:gdLst>
              <a:ahLst/>
              <a:cxnLst>
                <a:cxn ang="0">
                  <a:pos x="connsiteX0" y="connsiteY0"/>
                </a:cxn>
                <a:cxn ang="0">
                  <a:pos x="connsiteX1" y="connsiteY1"/>
                </a:cxn>
                <a:cxn ang="0">
                  <a:pos x="connsiteX2" y="connsiteY2"/>
                </a:cxn>
              </a:cxnLst>
              <a:rect l="l" t="t" r="r" b="b"/>
              <a:pathLst>
                <a:path w="2813" h="1770">
                  <a:moveTo>
                    <a:pt x="1208" y="1456"/>
                  </a:moveTo>
                  <a:cubicBezTo>
                    <a:pt x="8" y="1432"/>
                    <a:pt x="-1074" y="750"/>
                    <a:pt x="-1606" y="-315"/>
                  </a:cubicBezTo>
                  <a:cubicBezTo>
                    <a:pt x="-307" y="-295"/>
                    <a:pt x="814" y="-98"/>
                    <a:pt x="1208" y="1456"/>
                  </a:cubicBezTo>
                  <a:close/>
                </a:path>
              </a:pathLst>
            </a:custGeom>
            <a:solidFill>
              <a:srgbClr val="020202"/>
            </a:solidFill>
            <a:ln w="1956" cap="flat">
              <a:noFill/>
              <a:prstDash val="solid"/>
              <a:miter/>
            </a:ln>
          </p:spPr>
          <p:txBody>
            <a:bodyPr rtlCol="0" anchor="ctr"/>
            <a:lstStyle/>
            <a:p>
              <a:endParaRPr lang="es-CO"/>
            </a:p>
          </p:txBody>
        </p:sp>
        <p:sp>
          <p:nvSpPr>
            <p:cNvPr id="935" name="Freeform: Shape 934">
              <a:extLst>
                <a:ext uri="{FF2B5EF4-FFF2-40B4-BE49-F238E27FC236}">
                  <a16:creationId xmlns:a16="http://schemas.microsoft.com/office/drawing/2014/main" id="{49EAF107-E7AE-C141-BE45-593D4007485B}"/>
                </a:ext>
              </a:extLst>
            </p:cNvPr>
            <p:cNvSpPr/>
            <p:nvPr/>
          </p:nvSpPr>
          <p:spPr>
            <a:xfrm>
              <a:off x="13337403" y="202605"/>
              <a:ext cx="1436" cy="1691"/>
            </a:xfrm>
            <a:custGeom>
              <a:avLst/>
              <a:gdLst>
                <a:gd name="connsiteX0" fmla="*/ -169 w 1436"/>
                <a:gd name="connsiteY0" fmla="*/ 1377 h 1691"/>
                <a:gd name="connsiteX1" fmla="*/ -1606 w 1436"/>
                <a:gd name="connsiteY1" fmla="*/ -315 h 1691"/>
                <a:gd name="connsiteX2" fmla="*/ -169 w 1436"/>
                <a:gd name="connsiteY2" fmla="*/ 1377 h 1691"/>
              </a:gdLst>
              <a:ahLst/>
              <a:cxnLst>
                <a:cxn ang="0">
                  <a:pos x="connsiteX0" y="connsiteY0"/>
                </a:cxn>
                <a:cxn ang="0">
                  <a:pos x="connsiteX1" y="connsiteY1"/>
                </a:cxn>
                <a:cxn ang="0">
                  <a:pos x="connsiteX2" y="connsiteY2"/>
                </a:cxn>
              </a:cxnLst>
              <a:rect l="l" t="t" r="r" b="b"/>
              <a:pathLst>
                <a:path w="1436" h="1691">
                  <a:moveTo>
                    <a:pt x="-169" y="1377"/>
                  </a:moveTo>
                  <a:cubicBezTo>
                    <a:pt x="-976" y="1194"/>
                    <a:pt x="-1546" y="506"/>
                    <a:pt x="-1606" y="-315"/>
                  </a:cubicBezTo>
                  <a:cubicBezTo>
                    <a:pt x="-818" y="-100"/>
                    <a:pt x="-248" y="571"/>
                    <a:pt x="-169" y="1377"/>
                  </a:cubicBezTo>
                  <a:close/>
                </a:path>
              </a:pathLst>
            </a:custGeom>
            <a:solidFill>
              <a:srgbClr val="020202"/>
            </a:solidFill>
            <a:ln w="1956" cap="flat">
              <a:noFill/>
              <a:prstDash val="solid"/>
              <a:miter/>
            </a:ln>
          </p:spPr>
          <p:txBody>
            <a:bodyPr rtlCol="0" anchor="ctr"/>
            <a:lstStyle/>
            <a:p>
              <a:endParaRPr lang="es-CO"/>
            </a:p>
          </p:txBody>
        </p:sp>
        <p:sp>
          <p:nvSpPr>
            <p:cNvPr id="936" name="Freeform: Shape 935">
              <a:extLst>
                <a:ext uri="{FF2B5EF4-FFF2-40B4-BE49-F238E27FC236}">
                  <a16:creationId xmlns:a16="http://schemas.microsoft.com/office/drawing/2014/main" id="{BBD05BEF-BD77-E761-8D77-D35F09DC2D96}"/>
                </a:ext>
              </a:extLst>
            </p:cNvPr>
            <p:cNvSpPr/>
            <p:nvPr/>
          </p:nvSpPr>
          <p:spPr>
            <a:xfrm>
              <a:off x="13330006" y="193929"/>
              <a:ext cx="1534" cy="1652"/>
            </a:xfrm>
            <a:custGeom>
              <a:avLst/>
              <a:gdLst>
                <a:gd name="connsiteX0" fmla="*/ -71 w 1534"/>
                <a:gd name="connsiteY0" fmla="*/ 1338 h 1652"/>
                <a:gd name="connsiteX1" fmla="*/ -1606 w 1534"/>
                <a:gd name="connsiteY1" fmla="*/ -315 h 1652"/>
                <a:gd name="connsiteX2" fmla="*/ -71 w 1534"/>
                <a:gd name="connsiteY2" fmla="*/ 1338 h 1652"/>
              </a:gdLst>
              <a:ahLst/>
              <a:cxnLst>
                <a:cxn ang="0">
                  <a:pos x="connsiteX0" y="connsiteY0"/>
                </a:cxn>
                <a:cxn ang="0">
                  <a:pos x="connsiteX1" y="connsiteY1"/>
                </a:cxn>
                <a:cxn ang="0">
                  <a:pos x="connsiteX2" y="connsiteY2"/>
                </a:cxn>
              </a:cxnLst>
              <a:rect l="l" t="t" r="r" b="b"/>
              <a:pathLst>
                <a:path w="1534" h="1652">
                  <a:moveTo>
                    <a:pt x="-71" y="1338"/>
                  </a:moveTo>
                  <a:cubicBezTo>
                    <a:pt x="-877" y="1165"/>
                    <a:pt x="-1487" y="504"/>
                    <a:pt x="-1606" y="-315"/>
                  </a:cubicBezTo>
                  <a:cubicBezTo>
                    <a:pt x="-799" y="-142"/>
                    <a:pt x="-189" y="519"/>
                    <a:pt x="-71" y="1338"/>
                  </a:cubicBezTo>
                  <a:close/>
                </a:path>
              </a:pathLst>
            </a:custGeom>
            <a:solidFill>
              <a:srgbClr val="020202"/>
            </a:solidFill>
            <a:ln w="1956" cap="flat">
              <a:noFill/>
              <a:prstDash val="solid"/>
              <a:miter/>
            </a:ln>
          </p:spPr>
          <p:txBody>
            <a:bodyPr rtlCol="0" anchor="ctr"/>
            <a:lstStyle/>
            <a:p>
              <a:endParaRPr lang="es-CO"/>
            </a:p>
          </p:txBody>
        </p:sp>
        <p:sp>
          <p:nvSpPr>
            <p:cNvPr id="937" name="Freeform: Shape 936">
              <a:extLst>
                <a:ext uri="{FF2B5EF4-FFF2-40B4-BE49-F238E27FC236}">
                  <a16:creationId xmlns:a16="http://schemas.microsoft.com/office/drawing/2014/main" id="{E5F11B6F-8F1D-1A3C-6638-DB90429D4C3A}"/>
                </a:ext>
              </a:extLst>
            </p:cNvPr>
            <p:cNvSpPr/>
            <p:nvPr/>
          </p:nvSpPr>
          <p:spPr>
            <a:xfrm>
              <a:off x="13328629" y="192355"/>
              <a:ext cx="1514" cy="1632"/>
            </a:xfrm>
            <a:custGeom>
              <a:avLst/>
              <a:gdLst>
                <a:gd name="connsiteX0" fmla="*/ -91 w 1514"/>
                <a:gd name="connsiteY0" fmla="*/ 1318 h 1632"/>
                <a:gd name="connsiteX1" fmla="*/ -1606 w 1514"/>
                <a:gd name="connsiteY1" fmla="*/ -315 h 1632"/>
                <a:gd name="connsiteX2" fmla="*/ -91 w 1514"/>
                <a:gd name="connsiteY2" fmla="*/ 1318 h 1632"/>
              </a:gdLst>
              <a:ahLst/>
              <a:cxnLst>
                <a:cxn ang="0">
                  <a:pos x="connsiteX0" y="connsiteY0"/>
                </a:cxn>
                <a:cxn ang="0">
                  <a:pos x="connsiteX1" y="connsiteY1"/>
                </a:cxn>
                <a:cxn ang="0">
                  <a:pos x="connsiteX2" y="connsiteY2"/>
                </a:cxn>
              </a:cxnLst>
              <a:rect l="l" t="t" r="r" b="b"/>
              <a:pathLst>
                <a:path w="1514" h="1632">
                  <a:moveTo>
                    <a:pt x="-91" y="1318"/>
                  </a:moveTo>
                  <a:cubicBezTo>
                    <a:pt x="-897" y="1173"/>
                    <a:pt x="-1527" y="508"/>
                    <a:pt x="-1606" y="-315"/>
                  </a:cubicBezTo>
                  <a:cubicBezTo>
                    <a:pt x="-838" y="-96"/>
                    <a:pt x="-248" y="533"/>
                    <a:pt x="-91" y="1318"/>
                  </a:cubicBezTo>
                  <a:close/>
                </a:path>
              </a:pathLst>
            </a:custGeom>
            <a:solidFill>
              <a:srgbClr val="020202"/>
            </a:solidFill>
            <a:ln w="1956" cap="flat">
              <a:noFill/>
              <a:prstDash val="solid"/>
              <a:miter/>
            </a:ln>
          </p:spPr>
          <p:txBody>
            <a:bodyPr rtlCol="0" anchor="ctr"/>
            <a:lstStyle/>
            <a:p>
              <a:endParaRPr lang="es-CO"/>
            </a:p>
          </p:txBody>
        </p:sp>
        <p:sp>
          <p:nvSpPr>
            <p:cNvPr id="938" name="Freeform: Shape 937">
              <a:extLst>
                <a:ext uri="{FF2B5EF4-FFF2-40B4-BE49-F238E27FC236}">
                  <a16:creationId xmlns:a16="http://schemas.microsoft.com/office/drawing/2014/main" id="{ED3F7863-C67A-FE8F-CC71-0EE82BAA890A}"/>
                </a:ext>
              </a:extLst>
            </p:cNvPr>
            <p:cNvSpPr/>
            <p:nvPr/>
          </p:nvSpPr>
          <p:spPr>
            <a:xfrm>
              <a:off x="13327252" y="190919"/>
              <a:ext cx="1475" cy="1593"/>
            </a:xfrm>
            <a:custGeom>
              <a:avLst/>
              <a:gdLst>
                <a:gd name="connsiteX0" fmla="*/ -130 w 1475"/>
                <a:gd name="connsiteY0" fmla="*/ 1279 h 1593"/>
                <a:gd name="connsiteX1" fmla="*/ -1606 w 1475"/>
                <a:gd name="connsiteY1" fmla="*/ -315 h 1593"/>
              </a:gdLst>
              <a:ahLst/>
              <a:cxnLst>
                <a:cxn ang="0">
                  <a:pos x="connsiteX0" y="connsiteY0"/>
                </a:cxn>
                <a:cxn ang="0">
                  <a:pos x="connsiteX1" y="connsiteY1"/>
                </a:cxn>
              </a:cxnLst>
              <a:rect l="l" t="t" r="r" b="b"/>
              <a:pathLst>
                <a:path w="1475" h="1593">
                  <a:moveTo>
                    <a:pt x="-130" y="1279"/>
                  </a:moveTo>
                  <a:cubicBezTo>
                    <a:pt x="-917" y="1129"/>
                    <a:pt x="-1507" y="482"/>
                    <a:pt x="-1606" y="-315"/>
                  </a:cubicBezTo>
                  <a:close/>
                </a:path>
              </a:pathLst>
            </a:custGeom>
            <a:solidFill>
              <a:srgbClr val="020202"/>
            </a:solidFill>
            <a:ln w="1956" cap="flat">
              <a:noFill/>
              <a:prstDash val="solid"/>
              <a:miter/>
            </a:ln>
          </p:spPr>
          <p:txBody>
            <a:bodyPr rtlCol="0" anchor="ctr"/>
            <a:lstStyle/>
            <a:p>
              <a:endParaRPr lang="es-CO"/>
            </a:p>
          </p:txBody>
        </p:sp>
        <p:sp>
          <p:nvSpPr>
            <p:cNvPr id="939" name="Freeform: Shape 938">
              <a:extLst>
                <a:ext uri="{FF2B5EF4-FFF2-40B4-BE49-F238E27FC236}">
                  <a16:creationId xmlns:a16="http://schemas.microsoft.com/office/drawing/2014/main" id="{7B799DD2-CE57-76F4-B518-E68308928521}"/>
                </a:ext>
              </a:extLst>
            </p:cNvPr>
            <p:cNvSpPr/>
            <p:nvPr/>
          </p:nvSpPr>
          <p:spPr>
            <a:xfrm>
              <a:off x="13319777" y="182283"/>
              <a:ext cx="1554" cy="1672"/>
            </a:xfrm>
            <a:custGeom>
              <a:avLst/>
              <a:gdLst>
                <a:gd name="connsiteX0" fmla="*/ -51 w 1554"/>
                <a:gd name="connsiteY0" fmla="*/ 1357 h 1672"/>
                <a:gd name="connsiteX1" fmla="*/ -1606 w 1554"/>
                <a:gd name="connsiteY1" fmla="*/ -315 h 1672"/>
                <a:gd name="connsiteX2" fmla="*/ -51 w 1554"/>
                <a:gd name="connsiteY2" fmla="*/ 1357 h 1672"/>
              </a:gdLst>
              <a:ahLst/>
              <a:cxnLst>
                <a:cxn ang="0">
                  <a:pos x="connsiteX0" y="connsiteY0"/>
                </a:cxn>
                <a:cxn ang="0">
                  <a:pos x="connsiteX1" y="connsiteY1"/>
                </a:cxn>
                <a:cxn ang="0">
                  <a:pos x="connsiteX2" y="connsiteY2"/>
                </a:cxn>
              </a:cxnLst>
              <a:rect l="l" t="t" r="r" b="b"/>
              <a:pathLst>
                <a:path w="1554" h="1672">
                  <a:moveTo>
                    <a:pt x="-51" y="1357"/>
                  </a:moveTo>
                  <a:cubicBezTo>
                    <a:pt x="-878" y="1188"/>
                    <a:pt x="-1487" y="517"/>
                    <a:pt x="-1606" y="-315"/>
                  </a:cubicBezTo>
                  <a:cubicBezTo>
                    <a:pt x="-779" y="-145"/>
                    <a:pt x="-169" y="525"/>
                    <a:pt x="-51" y="1357"/>
                  </a:cubicBezTo>
                  <a:close/>
                </a:path>
              </a:pathLst>
            </a:custGeom>
            <a:solidFill>
              <a:srgbClr val="020202"/>
            </a:solidFill>
            <a:ln w="1956" cap="flat">
              <a:noFill/>
              <a:prstDash val="solid"/>
              <a:miter/>
            </a:ln>
          </p:spPr>
          <p:txBody>
            <a:bodyPr rtlCol="0" anchor="ctr"/>
            <a:lstStyle/>
            <a:p>
              <a:endParaRPr lang="es-CO"/>
            </a:p>
          </p:txBody>
        </p:sp>
        <p:sp>
          <p:nvSpPr>
            <p:cNvPr id="940" name="Freeform: Shape 939">
              <a:extLst>
                <a:ext uri="{FF2B5EF4-FFF2-40B4-BE49-F238E27FC236}">
                  <a16:creationId xmlns:a16="http://schemas.microsoft.com/office/drawing/2014/main" id="{CB83F7F9-C697-5DD4-3DE2-95B77ADE3324}"/>
                </a:ext>
              </a:extLst>
            </p:cNvPr>
            <p:cNvSpPr/>
            <p:nvPr/>
          </p:nvSpPr>
          <p:spPr>
            <a:xfrm>
              <a:off x="13318420" y="180768"/>
              <a:ext cx="1495" cy="1652"/>
            </a:xfrm>
            <a:custGeom>
              <a:avLst/>
              <a:gdLst>
                <a:gd name="connsiteX0" fmla="*/ -110 w 1495"/>
                <a:gd name="connsiteY0" fmla="*/ 1338 h 1652"/>
                <a:gd name="connsiteX1" fmla="*/ -1606 w 1495"/>
                <a:gd name="connsiteY1" fmla="*/ -315 h 1652"/>
                <a:gd name="connsiteX2" fmla="*/ -110 w 1495"/>
                <a:gd name="connsiteY2" fmla="*/ 1338 h 1652"/>
              </a:gdLst>
              <a:ahLst/>
              <a:cxnLst>
                <a:cxn ang="0">
                  <a:pos x="connsiteX0" y="connsiteY0"/>
                </a:cxn>
                <a:cxn ang="0">
                  <a:pos x="connsiteX1" y="connsiteY1"/>
                </a:cxn>
                <a:cxn ang="0">
                  <a:pos x="connsiteX2" y="connsiteY2"/>
                </a:cxn>
              </a:cxnLst>
              <a:rect l="l" t="t" r="r" b="b"/>
              <a:pathLst>
                <a:path w="1495" h="1652">
                  <a:moveTo>
                    <a:pt x="-110" y="1338"/>
                  </a:moveTo>
                  <a:cubicBezTo>
                    <a:pt x="-917" y="1182"/>
                    <a:pt x="-1527" y="508"/>
                    <a:pt x="-1606" y="-315"/>
                  </a:cubicBezTo>
                  <a:cubicBezTo>
                    <a:pt x="-819" y="-126"/>
                    <a:pt x="-209" y="531"/>
                    <a:pt x="-110" y="1338"/>
                  </a:cubicBezTo>
                  <a:close/>
                </a:path>
              </a:pathLst>
            </a:custGeom>
            <a:solidFill>
              <a:srgbClr val="020202"/>
            </a:solidFill>
            <a:ln w="1956" cap="flat">
              <a:noFill/>
              <a:prstDash val="solid"/>
              <a:miter/>
            </a:ln>
          </p:spPr>
          <p:txBody>
            <a:bodyPr rtlCol="0" anchor="ctr"/>
            <a:lstStyle/>
            <a:p>
              <a:endParaRPr lang="es-CO"/>
            </a:p>
          </p:txBody>
        </p:sp>
        <p:sp>
          <p:nvSpPr>
            <p:cNvPr id="941" name="Freeform: Shape 940">
              <a:extLst>
                <a:ext uri="{FF2B5EF4-FFF2-40B4-BE49-F238E27FC236}">
                  <a16:creationId xmlns:a16="http://schemas.microsoft.com/office/drawing/2014/main" id="{97F9F78A-51A1-790B-4C3C-7C36BD2DEF32}"/>
                </a:ext>
              </a:extLst>
            </p:cNvPr>
            <p:cNvSpPr/>
            <p:nvPr/>
          </p:nvSpPr>
          <p:spPr>
            <a:xfrm>
              <a:off x="13317062" y="179273"/>
              <a:ext cx="1456" cy="1593"/>
            </a:xfrm>
            <a:custGeom>
              <a:avLst/>
              <a:gdLst>
                <a:gd name="connsiteX0" fmla="*/ -149 w 1456"/>
                <a:gd name="connsiteY0" fmla="*/ 1279 h 1593"/>
                <a:gd name="connsiteX1" fmla="*/ -1606 w 1456"/>
                <a:gd name="connsiteY1" fmla="*/ -315 h 1593"/>
              </a:gdLst>
              <a:ahLst/>
              <a:cxnLst>
                <a:cxn ang="0">
                  <a:pos x="connsiteX0" y="connsiteY0"/>
                </a:cxn>
                <a:cxn ang="0">
                  <a:pos x="connsiteX1" y="connsiteY1"/>
                </a:cxn>
              </a:cxnLst>
              <a:rect l="l" t="t" r="r" b="b"/>
              <a:pathLst>
                <a:path w="1456" h="1593">
                  <a:moveTo>
                    <a:pt x="-149" y="1279"/>
                  </a:moveTo>
                  <a:cubicBezTo>
                    <a:pt x="-936" y="1133"/>
                    <a:pt x="-1527" y="482"/>
                    <a:pt x="-1606" y="-315"/>
                  </a:cubicBezTo>
                  <a:close/>
                </a:path>
              </a:pathLst>
            </a:custGeom>
            <a:solidFill>
              <a:srgbClr val="020202"/>
            </a:solidFill>
            <a:ln w="1956" cap="flat">
              <a:noFill/>
              <a:prstDash val="solid"/>
              <a:miter/>
            </a:ln>
          </p:spPr>
          <p:txBody>
            <a:bodyPr rtlCol="0" anchor="ctr"/>
            <a:lstStyle/>
            <a:p>
              <a:endParaRPr lang="es-CO"/>
            </a:p>
          </p:txBody>
        </p:sp>
        <p:sp>
          <p:nvSpPr>
            <p:cNvPr id="942" name="Freeform: Shape 941">
              <a:extLst>
                <a:ext uri="{FF2B5EF4-FFF2-40B4-BE49-F238E27FC236}">
                  <a16:creationId xmlns:a16="http://schemas.microsoft.com/office/drawing/2014/main" id="{7AD1D9A0-1764-1993-51F6-B45DF667B75A}"/>
                </a:ext>
              </a:extLst>
            </p:cNvPr>
            <p:cNvSpPr/>
            <p:nvPr/>
          </p:nvSpPr>
          <p:spPr>
            <a:xfrm>
              <a:off x="13311239" y="173430"/>
              <a:ext cx="1514" cy="1495"/>
            </a:xfrm>
            <a:custGeom>
              <a:avLst/>
              <a:gdLst>
                <a:gd name="connsiteX0" fmla="*/ -91 w 1514"/>
                <a:gd name="connsiteY0" fmla="*/ 1180 h 1495"/>
                <a:gd name="connsiteX1" fmla="*/ -1606 w 1514"/>
                <a:gd name="connsiteY1" fmla="*/ -315 h 1495"/>
              </a:gdLst>
              <a:ahLst/>
              <a:cxnLst>
                <a:cxn ang="0">
                  <a:pos x="connsiteX0" y="connsiteY0"/>
                </a:cxn>
                <a:cxn ang="0">
                  <a:pos x="connsiteX1" y="connsiteY1"/>
                </a:cxn>
              </a:cxnLst>
              <a:rect l="l" t="t" r="r" b="b"/>
              <a:pathLst>
                <a:path w="1514" h="1495">
                  <a:moveTo>
                    <a:pt x="-91" y="1180"/>
                  </a:moveTo>
                  <a:cubicBezTo>
                    <a:pt x="-877" y="1068"/>
                    <a:pt x="-1487" y="462"/>
                    <a:pt x="-1606" y="-315"/>
                  </a:cubicBezTo>
                  <a:close/>
                </a:path>
              </a:pathLst>
            </a:custGeom>
            <a:solidFill>
              <a:srgbClr val="020202"/>
            </a:solidFill>
            <a:ln w="1956" cap="flat">
              <a:noFill/>
              <a:prstDash val="solid"/>
              <a:miter/>
            </a:ln>
          </p:spPr>
          <p:txBody>
            <a:bodyPr rtlCol="0" anchor="ctr"/>
            <a:lstStyle/>
            <a:p>
              <a:endParaRPr lang="es-CO"/>
            </a:p>
          </p:txBody>
        </p:sp>
        <p:sp>
          <p:nvSpPr>
            <p:cNvPr id="943" name="Freeform: Shape 942">
              <a:extLst>
                <a:ext uri="{FF2B5EF4-FFF2-40B4-BE49-F238E27FC236}">
                  <a16:creationId xmlns:a16="http://schemas.microsoft.com/office/drawing/2014/main" id="{CF0EF99F-7CCD-C7BF-2E2D-E3B24A2D5A83}"/>
                </a:ext>
              </a:extLst>
            </p:cNvPr>
            <p:cNvSpPr/>
            <p:nvPr/>
          </p:nvSpPr>
          <p:spPr>
            <a:xfrm>
              <a:off x="13297920" y="158971"/>
              <a:ext cx="1534" cy="1672"/>
            </a:xfrm>
            <a:custGeom>
              <a:avLst/>
              <a:gdLst>
                <a:gd name="connsiteX0" fmla="*/ -71 w 1534"/>
                <a:gd name="connsiteY0" fmla="*/ 1357 h 1672"/>
                <a:gd name="connsiteX1" fmla="*/ -1606 w 1534"/>
                <a:gd name="connsiteY1" fmla="*/ -315 h 1672"/>
                <a:gd name="connsiteX2" fmla="*/ -71 w 1534"/>
                <a:gd name="connsiteY2" fmla="*/ 1357 h 1672"/>
              </a:gdLst>
              <a:ahLst/>
              <a:cxnLst>
                <a:cxn ang="0">
                  <a:pos x="connsiteX0" y="connsiteY0"/>
                </a:cxn>
                <a:cxn ang="0">
                  <a:pos x="connsiteX1" y="connsiteY1"/>
                </a:cxn>
                <a:cxn ang="0">
                  <a:pos x="connsiteX2" y="connsiteY2"/>
                </a:cxn>
              </a:cxnLst>
              <a:rect l="l" t="t" r="r" b="b"/>
              <a:pathLst>
                <a:path w="1534" h="1672">
                  <a:moveTo>
                    <a:pt x="-71" y="1357"/>
                  </a:moveTo>
                  <a:cubicBezTo>
                    <a:pt x="-897" y="1216"/>
                    <a:pt x="-1527" y="527"/>
                    <a:pt x="-1606" y="-315"/>
                  </a:cubicBezTo>
                  <a:cubicBezTo>
                    <a:pt x="-799" y="-138"/>
                    <a:pt x="-169" y="531"/>
                    <a:pt x="-71" y="1357"/>
                  </a:cubicBezTo>
                  <a:close/>
                </a:path>
              </a:pathLst>
            </a:custGeom>
            <a:solidFill>
              <a:srgbClr val="020202"/>
            </a:solidFill>
            <a:ln w="1956" cap="flat">
              <a:noFill/>
              <a:prstDash val="solid"/>
              <a:miter/>
            </a:ln>
          </p:spPr>
          <p:txBody>
            <a:bodyPr rtlCol="0" anchor="ctr"/>
            <a:lstStyle/>
            <a:p>
              <a:endParaRPr lang="es-CO"/>
            </a:p>
          </p:txBody>
        </p:sp>
        <p:sp>
          <p:nvSpPr>
            <p:cNvPr id="944" name="Freeform: Shape 943">
              <a:extLst>
                <a:ext uri="{FF2B5EF4-FFF2-40B4-BE49-F238E27FC236}">
                  <a16:creationId xmlns:a16="http://schemas.microsoft.com/office/drawing/2014/main" id="{9CABDE97-C986-6FC6-22AB-591FC4ACB6C4}"/>
                </a:ext>
              </a:extLst>
            </p:cNvPr>
            <p:cNvSpPr/>
            <p:nvPr/>
          </p:nvSpPr>
          <p:spPr>
            <a:xfrm>
              <a:off x="13296543" y="157456"/>
              <a:ext cx="1514" cy="1652"/>
            </a:xfrm>
            <a:custGeom>
              <a:avLst/>
              <a:gdLst>
                <a:gd name="connsiteX0" fmla="*/ -91 w 1514"/>
                <a:gd name="connsiteY0" fmla="*/ 1338 h 1652"/>
                <a:gd name="connsiteX1" fmla="*/ -1606 w 1514"/>
                <a:gd name="connsiteY1" fmla="*/ -315 h 1652"/>
                <a:gd name="connsiteX2" fmla="*/ -91 w 1514"/>
                <a:gd name="connsiteY2" fmla="*/ 1338 h 1652"/>
              </a:gdLst>
              <a:ahLst/>
              <a:cxnLst>
                <a:cxn ang="0">
                  <a:pos x="connsiteX0" y="connsiteY0"/>
                </a:cxn>
                <a:cxn ang="0">
                  <a:pos x="connsiteX1" y="connsiteY1"/>
                </a:cxn>
                <a:cxn ang="0">
                  <a:pos x="connsiteX2" y="connsiteY2"/>
                </a:cxn>
              </a:cxnLst>
              <a:rect l="l" t="t" r="r" b="b"/>
              <a:pathLst>
                <a:path w="1514" h="1652">
                  <a:moveTo>
                    <a:pt x="-91" y="1338"/>
                  </a:moveTo>
                  <a:cubicBezTo>
                    <a:pt x="-917" y="1196"/>
                    <a:pt x="-1546" y="517"/>
                    <a:pt x="-1606" y="-315"/>
                  </a:cubicBezTo>
                  <a:cubicBezTo>
                    <a:pt x="-818" y="-110"/>
                    <a:pt x="-229" y="537"/>
                    <a:pt x="-91" y="1338"/>
                  </a:cubicBezTo>
                  <a:close/>
                </a:path>
              </a:pathLst>
            </a:custGeom>
            <a:solidFill>
              <a:srgbClr val="020202"/>
            </a:solidFill>
            <a:ln w="1956" cap="flat">
              <a:noFill/>
              <a:prstDash val="solid"/>
              <a:miter/>
            </a:ln>
          </p:spPr>
          <p:txBody>
            <a:bodyPr rtlCol="0" anchor="ctr"/>
            <a:lstStyle/>
            <a:p>
              <a:endParaRPr lang="es-CO"/>
            </a:p>
          </p:txBody>
        </p:sp>
        <p:sp>
          <p:nvSpPr>
            <p:cNvPr id="945" name="Freeform: Shape 944">
              <a:extLst>
                <a:ext uri="{FF2B5EF4-FFF2-40B4-BE49-F238E27FC236}">
                  <a16:creationId xmlns:a16="http://schemas.microsoft.com/office/drawing/2014/main" id="{B56B4291-B85C-F94B-AC89-09495EFF7C99}"/>
                </a:ext>
              </a:extLst>
            </p:cNvPr>
            <p:cNvSpPr/>
            <p:nvPr/>
          </p:nvSpPr>
          <p:spPr>
            <a:xfrm>
              <a:off x="13295166" y="155961"/>
              <a:ext cx="1475" cy="1613"/>
            </a:xfrm>
            <a:custGeom>
              <a:avLst/>
              <a:gdLst>
                <a:gd name="connsiteX0" fmla="*/ -130 w 1475"/>
                <a:gd name="connsiteY0" fmla="*/ 1298 h 1613"/>
                <a:gd name="connsiteX1" fmla="*/ -1606 w 1475"/>
                <a:gd name="connsiteY1" fmla="*/ -315 h 1613"/>
                <a:gd name="connsiteX2" fmla="*/ -130 w 1475"/>
                <a:gd name="connsiteY2" fmla="*/ 1298 h 1613"/>
              </a:gdLst>
              <a:ahLst/>
              <a:cxnLst>
                <a:cxn ang="0">
                  <a:pos x="connsiteX0" y="connsiteY0"/>
                </a:cxn>
                <a:cxn ang="0">
                  <a:pos x="connsiteX1" y="connsiteY1"/>
                </a:cxn>
                <a:cxn ang="0">
                  <a:pos x="connsiteX2" y="connsiteY2"/>
                </a:cxn>
              </a:cxnLst>
              <a:rect l="l" t="t" r="r" b="b"/>
              <a:pathLst>
                <a:path w="1475" h="1613">
                  <a:moveTo>
                    <a:pt x="-130" y="1298"/>
                  </a:moveTo>
                  <a:cubicBezTo>
                    <a:pt x="-897" y="1108"/>
                    <a:pt x="-1487" y="472"/>
                    <a:pt x="-1606" y="-315"/>
                  </a:cubicBezTo>
                  <a:cubicBezTo>
                    <a:pt x="-858" y="-83"/>
                    <a:pt x="-288" y="533"/>
                    <a:pt x="-130" y="1298"/>
                  </a:cubicBezTo>
                  <a:close/>
                </a:path>
              </a:pathLst>
            </a:custGeom>
            <a:solidFill>
              <a:srgbClr val="020202"/>
            </a:solidFill>
            <a:ln w="1956" cap="flat">
              <a:noFill/>
              <a:prstDash val="solid"/>
              <a:miter/>
            </a:ln>
          </p:spPr>
          <p:txBody>
            <a:bodyPr rtlCol="0" anchor="ctr"/>
            <a:lstStyle/>
            <a:p>
              <a:endParaRPr lang="es-CO"/>
            </a:p>
          </p:txBody>
        </p:sp>
        <p:sp>
          <p:nvSpPr>
            <p:cNvPr id="946" name="Freeform: Shape 945">
              <a:extLst>
                <a:ext uri="{FF2B5EF4-FFF2-40B4-BE49-F238E27FC236}">
                  <a16:creationId xmlns:a16="http://schemas.microsoft.com/office/drawing/2014/main" id="{D2A08D4E-9E80-C8F5-6F10-2226605AA2C9}"/>
                </a:ext>
              </a:extLst>
            </p:cNvPr>
            <p:cNvSpPr/>
            <p:nvPr/>
          </p:nvSpPr>
          <p:spPr>
            <a:xfrm>
              <a:off x="13286215" y="145869"/>
              <a:ext cx="1593" cy="1652"/>
            </a:xfrm>
            <a:custGeom>
              <a:avLst/>
              <a:gdLst>
                <a:gd name="connsiteX0" fmla="*/ -12 w 1593"/>
                <a:gd name="connsiteY0" fmla="*/ 1338 h 1652"/>
                <a:gd name="connsiteX1" fmla="*/ -1606 w 1593"/>
                <a:gd name="connsiteY1" fmla="*/ -315 h 1652"/>
                <a:gd name="connsiteX2" fmla="*/ -12 w 1593"/>
                <a:gd name="connsiteY2" fmla="*/ 1338 h 1652"/>
              </a:gdLst>
              <a:ahLst/>
              <a:cxnLst>
                <a:cxn ang="0">
                  <a:pos x="connsiteX0" y="connsiteY0"/>
                </a:cxn>
                <a:cxn ang="0">
                  <a:pos x="connsiteX1" y="connsiteY1"/>
                </a:cxn>
                <a:cxn ang="0">
                  <a:pos x="connsiteX2" y="connsiteY2"/>
                </a:cxn>
              </a:cxnLst>
              <a:rect l="l" t="t" r="r" b="b"/>
              <a:pathLst>
                <a:path w="1593" h="1652">
                  <a:moveTo>
                    <a:pt x="-12" y="1338"/>
                  </a:moveTo>
                  <a:cubicBezTo>
                    <a:pt x="-838" y="1186"/>
                    <a:pt x="-1487" y="521"/>
                    <a:pt x="-1606" y="-315"/>
                  </a:cubicBezTo>
                  <a:cubicBezTo>
                    <a:pt x="-779" y="-163"/>
                    <a:pt x="-130" y="502"/>
                    <a:pt x="-12" y="1338"/>
                  </a:cubicBezTo>
                  <a:close/>
                </a:path>
              </a:pathLst>
            </a:custGeom>
            <a:solidFill>
              <a:srgbClr val="020202"/>
            </a:solidFill>
            <a:ln w="1956" cap="flat">
              <a:noFill/>
              <a:prstDash val="solid"/>
              <a:miter/>
            </a:ln>
          </p:spPr>
          <p:txBody>
            <a:bodyPr rtlCol="0" anchor="ctr"/>
            <a:lstStyle/>
            <a:p>
              <a:endParaRPr lang="es-CO"/>
            </a:p>
          </p:txBody>
        </p:sp>
        <p:sp>
          <p:nvSpPr>
            <p:cNvPr id="947" name="Freeform: Shape 946">
              <a:extLst>
                <a:ext uri="{FF2B5EF4-FFF2-40B4-BE49-F238E27FC236}">
                  <a16:creationId xmlns:a16="http://schemas.microsoft.com/office/drawing/2014/main" id="{98F252A1-643F-7830-9567-EC81DDBC4EE8}"/>
                </a:ext>
              </a:extLst>
            </p:cNvPr>
            <p:cNvSpPr/>
            <p:nvPr/>
          </p:nvSpPr>
          <p:spPr>
            <a:xfrm>
              <a:off x="13284799" y="144393"/>
              <a:ext cx="1573" cy="1632"/>
            </a:xfrm>
            <a:custGeom>
              <a:avLst/>
              <a:gdLst>
                <a:gd name="connsiteX0" fmla="*/ -32 w 1573"/>
                <a:gd name="connsiteY0" fmla="*/ 1318 h 1632"/>
                <a:gd name="connsiteX1" fmla="*/ -1606 w 1573"/>
                <a:gd name="connsiteY1" fmla="*/ -315 h 1632"/>
                <a:gd name="connsiteX2" fmla="*/ -32 w 1573"/>
                <a:gd name="connsiteY2" fmla="*/ 1318 h 1632"/>
              </a:gdLst>
              <a:ahLst/>
              <a:cxnLst>
                <a:cxn ang="0">
                  <a:pos x="connsiteX0" y="connsiteY0"/>
                </a:cxn>
                <a:cxn ang="0">
                  <a:pos x="connsiteX1" y="connsiteY1"/>
                </a:cxn>
                <a:cxn ang="0">
                  <a:pos x="connsiteX2" y="connsiteY2"/>
                </a:cxn>
              </a:cxnLst>
              <a:rect l="l" t="t" r="r" b="b"/>
              <a:pathLst>
                <a:path w="1573" h="1632">
                  <a:moveTo>
                    <a:pt x="-32" y="1318"/>
                  </a:moveTo>
                  <a:cubicBezTo>
                    <a:pt x="-877" y="1204"/>
                    <a:pt x="-1527" y="529"/>
                    <a:pt x="-1606" y="-315"/>
                  </a:cubicBezTo>
                  <a:cubicBezTo>
                    <a:pt x="-779" y="-157"/>
                    <a:pt x="-150" y="496"/>
                    <a:pt x="-32" y="1318"/>
                  </a:cubicBezTo>
                  <a:close/>
                </a:path>
              </a:pathLst>
            </a:custGeom>
            <a:solidFill>
              <a:srgbClr val="020202"/>
            </a:solidFill>
            <a:ln w="1956" cap="flat">
              <a:noFill/>
              <a:prstDash val="solid"/>
              <a:miter/>
            </a:ln>
          </p:spPr>
          <p:txBody>
            <a:bodyPr rtlCol="0" anchor="ctr"/>
            <a:lstStyle/>
            <a:p>
              <a:endParaRPr lang="es-CO"/>
            </a:p>
          </p:txBody>
        </p:sp>
        <p:sp>
          <p:nvSpPr>
            <p:cNvPr id="948" name="Freeform: Shape 947">
              <a:extLst>
                <a:ext uri="{FF2B5EF4-FFF2-40B4-BE49-F238E27FC236}">
                  <a16:creationId xmlns:a16="http://schemas.microsoft.com/office/drawing/2014/main" id="{335F36DE-390B-B306-EBBA-978DC97CE043}"/>
                </a:ext>
              </a:extLst>
            </p:cNvPr>
            <p:cNvSpPr/>
            <p:nvPr/>
          </p:nvSpPr>
          <p:spPr>
            <a:xfrm>
              <a:off x="13283343" y="142938"/>
              <a:ext cx="1593" cy="1613"/>
            </a:xfrm>
            <a:custGeom>
              <a:avLst/>
              <a:gdLst>
                <a:gd name="connsiteX0" fmla="*/ -12 w 1593"/>
                <a:gd name="connsiteY0" fmla="*/ 1298 h 1613"/>
                <a:gd name="connsiteX1" fmla="*/ -1606 w 1593"/>
                <a:gd name="connsiteY1" fmla="*/ -315 h 1613"/>
                <a:gd name="connsiteX2" fmla="*/ -12 w 1593"/>
                <a:gd name="connsiteY2" fmla="*/ 1298 h 1613"/>
              </a:gdLst>
              <a:ahLst/>
              <a:cxnLst>
                <a:cxn ang="0">
                  <a:pos x="connsiteX0" y="connsiteY0"/>
                </a:cxn>
                <a:cxn ang="0">
                  <a:pos x="connsiteX1" y="connsiteY1"/>
                </a:cxn>
                <a:cxn ang="0">
                  <a:pos x="connsiteX2" y="connsiteY2"/>
                </a:cxn>
              </a:cxnLst>
              <a:rect l="l" t="t" r="r" b="b"/>
              <a:pathLst>
                <a:path w="1593" h="1613">
                  <a:moveTo>
                    <a:pt x="-12" y="1298"/>
                  </a:moveTo>
                  <a:cubicBezTo>
                    <a:pt x="-838" y="1151"/>
                    <a:pt x="-1468" y="506"/>
                    <a:pt x="-1606" y="-315"/>
                  </a:cubicBezTo>
                  <a:cubicBezTo>
                    <a:pt x="-779" y="-167"/>
                    <a:pt x="-150" y="478"/>
                    <a:pt x="-12" y="1298"/>
                  </a:cubicBezTo>
                  <a:close/>
                </a:path>
              </a:pathLst>
            </a:custGeom>
            <a:solidFill>
              <a:srgbClr val="020202"/>
            </a:solidFill>
            <a:ln w="1956" cap="flat">
              <a:noFill/>
              <a:prstDash val="solid"/>
              <a:miter/>
            </a:ln>
          </p:spPr>
          <p:txBody>
            <a:bodyPr rtlCol="0" anchor="ctr"/>
            <a:lstStyle/>
            <a:p>
              <a:endParaRPr lang="es-CO"/>
            </a:p>
          </p:txBody>
        </p:sp>
        <p:sp>
          <p:nvSpPr>
            <p:cNvPr id="949" name="Freeform: Shape 948">
              <a:extLst>
                <a:ext uri="{FF2B5EF4-FFF2-40B4-BE49-F238E27FC236}">
                  <a16:creationId xmlns:a16="http://schemas.microsoft.com/office/drawing/2014/main" id="{56A374C4-D62C-AC1C-6B23-F58C2E06083E}"/>
                </a:ext>
              </a:extLst>
            </p:cNvPr>
            <p:cNvSpPr/>
            <p:nvPr/>
          </p:nvSpPr>
          <p:spPr>
            <a:xfrm>
              <a:off x="13214863" y="89035"/>
              <a:ext cx="1711" cy="1357"/>
            </a:xfrm>
            <a:custGeom>
              <a:avLst/>
              <a:gdLst>
                <a:gd name="connsiteX0" fmla="*/ 106 w 1711"/>
                <a:gd name="connsiteY0" fmla="*/ 1043 h 1357"/>
                <a:gd name="connsiteX1" fmla="*/ -1606 w 1711"/>
                <a:gd name="connsiteY1" fmla="*/ -315 h 1357"/>
                <a:gd name="connsiteX2" fmla="*/ 106 w 1711"/>
                <a:gd name="connsiteY2" fmla="*/ 1043 h 1357"/>
              </a:gdLst>
              <a:ahLst/>
              <a:cxnLst>
                <a:cxn ang="0">
                  <a:pos x="connsiteX0" y="connsiteY0"/>
                </a:cxn>
                <a:cxn ang="0">
                  <a:pos x="connsiteX1" y="connsiteY1"/>
                </a:cxn>
                <a:cxn ang="0">
                  <a:pos x="connsiteX2" y="connsiteY2"/>
                </a:cxn>
              </a:cxnLst>
              <a:rect l="l" t="t" r="r" b="b"/>
              <a:pathLst>
                <a:path w="1711" h="1357">
                  <a:moveTo>
                    <a:pt x="106" y="1043"/>
                  </a:moveTo>
                  <a:cubicBezTo>
                    <a:pt x="-701" y="1031"/>
                    <a:pt x="-1409" y="474"/>
                    <a:pt x="-1606" y="-315"/>
                  </a:cubicBezTo>
                  <a:cubicBezTo>
                    <a:pt x="-838" y="-212"/>
                    <a:pt x="-169" y="309"/>
                    <a:pt x="106" y="1043"/>
                  </a:cubicBezTo>
                  <a:close/>
                </a:path>
              </a:pathLst>
            </a:custGeom>
            <a:solidFill>
              <a:srgbClr val="020202"/>
            </a:solidFill>
            <a:ln w="1956" cap="flat">
              <a:noFill/>
              <a:prstDash val="solid"/>
              <a:miter/>
            </a:ln>
          </p:spPr>
          <p:txBody>
            <a:bodyPr rtlCol="0" anchor="ctr"/>
            <a:lstStyle/>
            <a:p>
              <a:endParaRPr lang="es-CO"/>
            </a:p>
          </p:txBody>
        </p:sp>
        <p:sp>
          <p:nvSpPr>
            <p:cNvPr id="950" name="Freeform: Shape 949">
              <a:extLst>
                <a:ext uri="{FF2B5EF4-FFF2-40B4-BE49-F238E27FC236}">
                  <a16:creationId xmlns:a16="http://schemas.microsoft.com/office/drawing/2014/main" id="{074E1ABB-9539-8507-E197-EA8509673B9A}"/>
                </a:ext>
              </a:extLst>
            </p:cNvPr>
            <p:cNvSpPr/>
            <p:nvPr/>
          </p:nvSpPr>
          <p:spPr>
            <a:xfrm>
              <a:off x="13281887" y="141482"/>
              <a:ext cx="1613" cy="1593"/>
            </a:xfrm>
            <a:custGeom>
              <a:avLst/>
              <a:gdLst>
                <a:gd name="connsiteX0" fmla="*/ 8 w 1613"/>
                <a:gd name="connsiteY0" fmla="*/ 1279 h 1593"/>
                <a:gd name="connsiteX1" fmla="*/ -1606 w 1613"/>
                <a:gd name="connsiteY1" fmla="*/ -315 h 1593"/>
                <a:gd name="connsiteX2" fmla="*/ 8 w 1613"/>
                <a:gd name="connsiteY2" fmla="*/ 1279 h 1593"/>
              </a:gdLst>
              <a:ahLst/>
              <a:cxnLst>
                <a:cxn ang="0">
                  <a:pos x="connsiteX0" y="connsiteY0"/>
                </a:cxn>
                <a:cxn ang="0">
                  <a:pos x="connsiteX1" y="connsiteY1"/>
                </a:cxn>
                <a:cxn ang="0">
                  <a:pos x="connsiteX2" y="connsiteY2"/>
                </a:cxn>
              </a:cxnLst>
              <a:rect l="l" t="t" r="r" b="b"/>
              <a:pathLst>
                <a:path w="1613" h="1593">
                  <a:moveTo>
                    <a:pt x="8" y="1279"/>
                  </a:moveTo>
                  <a:cubicBezTo>
                    <a:pt x="-838" y="1178"/>
                    <a:pt x="-1487" y="523"/>
                    <a:pt x="-1606" y="-315"/>
                  </a:cubicBezTo>
                  <a:cubicBezTo>
                    <a:pt x="-779" y="-179"/>
                    <a:pt x="-130" y="460"/>
                    <a:pt x="8" y="1279"/>
                  </a:cubicBezTo>
                  <a:close/>
                </a:path>
              </a:pathLst>
            </a:custGeom>
            <a:solidFill>
              <a:srgbClr val="020202"/>
            </a:solidFill>
            <a:ln w="1956" cap="flat">
              <a:noFill/>
              <a:prstDash val="solid"/>
              <a:miter/>
            </a:ln>
          </p:spPr>
          <p:txBody>
            <a:bodyPr rtlCol="0" anchor="ctr"/>
            <a:lstStyle/>
            <a:p>
              <a:endParaRPr lang="es-CO"/>
            </a:p>
          </p:txBody>
        </p:sp>
        <p:sp>
          <p:nvSpPr>
            <p:cNvPr id="951" name="Freeform: Shape 950">
              <a:extLst>
                <a:ext uri="{FF2B5EF4-FFF2-40B4-BE49-F238E27FC236}">
                  <a16:creationId xmlns:a16="http://schemas.microsoft.com/office/drawing/2014/main" id="{A8633A3C-BCC0-F3EE-3741-AEB01CF91E91}"/>
                </a:ext>
              </a:extLst>
            </p:cNvPr>
            <p:cNvSpPr/>
            <p:nvPr/>
          </p:nvSpPr>
          <p:spPr>
            <a:xfrm>
              <a:off x="13280412" y="140026"/>
              <a:ext cx="1613" cy="1613"/>
            </a:xfrm>
            <a:custGeom>
              <a:avLst/>
              <a:gdLst>
                <a:gd name="connsiteX0" fmla="*/ 8 w 1613"/>
                <a:gd name="connsiteY0" fmla="*/ 1298 h 1613"/>
                <a:gd name="connsiteX1" fmla="*/ -1606 w 1613"/>
                <a:gd name="connsiteY1" fmla="*/ -315 h 1613"/>
                <a:gd name="connsiteX2" fmla="*/ 8 w 1613"/>
                <a:gd name="connsiteY2" fmla="*/ 1298 h 1613"/>
              </a:gdLst>
              <a:ahLst/>
              <a:cxnLst>
                <a:cxn ang="0">
                  <a:pos x="connsiteX0" y="connsiteY0"/>
                </a:cxn>
                <a:cxn ang="0">
                  <a:pos x="connsiteX1" y="connsiteY1"/>
                </a:cxn>
                <a:cxn ang="0">
                  <a:pos x="connsiteX2" y="connsiteY2"/>
                </a:cxn>
              </a:cxnLst>
              <a:rect l="l" t="t" r="r" b="b"/>
              <a:pathLst>
                <a:path w="1613" h="1613">
                  <a:moveTo>
                    <a:pt x="8" y="1298"/>
                  </a:moveTo>
                  <a:cubicBezTo>
                    <a:pt x="-819" y="1159"/>
                    <a:pt x="-1468" y="512"/>
                    <a:pt x="-1606" y="-315"/>
                  </a:cubicBezTo>
                  <a:cubicBezTo>
                    <a:pt x="-779" y="-175"/>
                    <a:pt x="-130" y="472"/>
                    <a:pt x="8" y="1298"/>
                  </a:cubicBezTo>
                  <a:close/>
                </a:path>
              </a:pathLst>
            </a:custGeom>
            <a:solidFill>
              <a:srgbClr val="020202"/>
            </a:solidFill>
            <a:ln w="1956" cap="flat">
              <a:noFill/>
              <a:prstDash val="solid"/>
              <a:miter/>
            </a:ln>
          </p:spPr>
          <p:txBody>
            <a:bodyPr rtlCol="0" anchor="ctr"/>
            <a:lstStyle/>
            <a:p>
              <a:endParaRPr lang="es-CO"/>
            </a:p>
          </p:txBody>
        </p:sp>
        <p:sp>
          <p:nvSpPr>
            <p:cNvPr id="952" name="Freeform: Shape 951">
              <a:extLst>
                <a:ext uri="{FF2B5EF4-FFF2-40B4-BE49-F238E27FC236}">
                  <a16:creationId xmlns:a16="http://schemas.microsoft.com/office/drawing/2014/main" id="{3D87C3CA-BFF0-A542-5AE1-76E5B71D2CD9}"/>
                </a:ext>
              </a:extLst>
            </p:cNvPr>
            <p:cNvSpPr/>
            <p:nvPr/>
          </p:nvSpPr>
          <p:spPr>
            <a:xfrm>
              <a:off x="13278937" y="138590"/>
              <a:ext cx="1632" cy="1593"/>
            </a:xfrm>
            <a:custGeom>
              <a:avLst/>
              <a:gdLst>
                <a:gd name="connsiteX0" fmla="*/ 27 w 1632"/>
                <a:gd name="connsiteY0" fmla="*/ 1279 h 1593"/>
                <a:gd name="connsiteX1" fmla="*/ -1606 w 1632"/>
                <a:gd name="connsiteY1" fmla="*/ -315 h 1593"/>
                <a:gd name="connsiteX2" fmla="*/ 27 w 1632"/>
                <a:gd name="connsiteY2" fmla="*/ 1279 h 1593"/>
              </a:gdLst>
              <a:ahLst/>
              <a:cxnLst>
                <a:cxn ang="0">
                  <a:pos x="connsiteX0" y="connsiteY0"/>
                </a:cxn>
                <a:cxn ang="0">
                  <a:pos x="connsiteX1" y="connsiteY1"/>
                </a:cxn>
                <a:cxn ang="0">
                  <a:pos x="connsiteX2" y="connsiteY2"/>
                </a:cxn>
              </a:cxnLst>
              <a:rect l="l" t="t" r="r" b="b"/>
              <a:pathLst>
                <a:path w="1632" h="1593">
                  <a:moveTo>
                    <a:pt x="27" y="1279"/>
                  </a:moveTo>
                  <a:cubicBezTo>
                    <a:pt x="-799" y="1149"/>
                    <a:pt x="-1448" y="510"/>
                    <a:pt x="-1606" y="-315"/>
                  </a:cubicBezTo>
                  <a:cubicBezTo>
                    <a:pt x="-779" y="-185"/>
                    <a:pt x="-130" y="454"/>
                    <a:pt x="27" y="1279"/>
                  </a:cubicBezTo>
                  <a:close/>
                </a:path>
              </a:pathLst>
            </a:custGeom>
            <a:solidFill>
              <a:srgbClr val="020202"/>
            </a:solidFill>
            <a:ln w="1956" cap="flat">
              <a:noFill/>
              <a:prstDash val="solid"/>
              <a:miter/>
            </a:ln>
          </p:spPr>
          <p:txBody>
            <a:bodyPr rtlCol="0" anchor="ctr"/>
            <a:lstStyle/>
            <a:p>
              <a:endParaRPr lang="es-CO"/>
            </a:p>
          </p:txBody>
        </p:sp>
        <p:sp>
          <p:nvSpPr>
            <p:cNvPr id="953" name="Freeform: Shape 952">
              <a:extLst>
                <a:ext uri="{FF2B5EF4-FFF2-40B4-BE49-F238E27FC236}">
                  <a16:creationId xmlns:a16="http://schemas.microsoft.com/office/drawing/2014/main" id="{BEF7E5EC-8AD6-3339-E1DA-5C599253C637}"/>
                </a:ext>
              </a:extLst>
            </p:cNvPr>
            <p:cNvSpPr/>
            <p:nvPr/>
          </p:nvSpPr>
          <p:spPr>
            <a:xfrm>
              <a:off x="13277461" y="137154"/>
              <a:ext cx="1632" cy="1593"/>
            </a:xfrm>
            <a:custGeom>
              <a:avLst/>
              <a:gdLst>
                <a:gd name="connsiteX0" fmla="*/ 27 w 1632"/>
                <a:gd name="connsiteY0" fmla="*/ 1279 h 1593"/>
                <a:gd name="connsiteX1" fmla="*/ -1606 w 1632"/>
                <a:gd name="connsiteY1" fmla="*/ -315 h 1593"/>
                <a:gd name="connsiteX2" fmla="*/ 27 w 1632"/>
                <a:gd name="connsiteY2" fmla="*/ 1279 h 1593"/>
              </a:gdLst>
              <a:ahLst/>
              <a:cxnLst>
                <a:cxn ang="0">
                  <a:pos x="connsiteX0" y="connsiteY0"/>
                </a:cxn>
                <a:cxn ang="0">
                  <a:pos x="connsiteX1" y="connsiteY1"/>
                </a:cxn>
                <a:cxn ang="0">
                  <a:pos x="connsiteX2" y="connsiteY2"/>
                </a:cxn>
              </a:cxnLst>
              <a:rect l="l" t="t" r="r" b="b"/>
              <a:pathLst>
                <a:path w="1632" h="1593">
                  <a:moveTo>
                    <a:pt x="27" y="1279"/>
                  </a:moveTo>
                  <a:cubicBezTo>
                    <a:pt x="-799" y="1149"/>
                    <a:pt x="-1448" y="510"/>
                    <a:pt x="-1606" y="-315"/>
                  </a:cubicBezTo>
                  <a:cubicBezTo>
                    <a:pt x="-779" y="-185"/>
                    <a:pt x="-130" y="455"/>
                    <a:pt x="27" y="1279"/>
                  </a:cubicBezTo>
                  <a:close/>
                </a:path>
              </a:pathLst>
            </a:custGeom>
            <a:solidFill>
              <a:srgbClr val="020202"/>
            </a:solidFill>
            <a:ln w="1956" cap="flat">
              <a:noFill/>
              <a:prstDash val="solid"/>
              <a:miter/>
            </a:ln>
          </p:spPr>
          <p:txBody>
            <a:bodyPr rtlCol="0" anchor="ctr"/>
            <a:lstStyle/>
            <a:p>
              <a:endParaRPr lang="es-CO"/>
            </a:p>
          </p:txBody>
        </p:sp>
        <p:sp>
          <p:nvSpPr>
            <p:cNvPr id="954" name="Freeform: Shape 953">
              <a:extLst>
                <a:ext uri="{FF2B5EF4-FFF2-40B4-BE49-F238E27FC236}">
                  <a16:creationId xmlns:a16="http://schemas.microsoft.com/office/drawing/2014/main" id="{A73C321F-C285-7B56-3D60-F5C9C9B6076F}"/>
                </a:ext>
              </a:extLst>
            </p:cNvPr>
            <p:cNvSpPr/>
            <p:nvPr/>
          </p:nvSpPr>
          <p:spPr>
            <a:xfrm>
              <a:off x="13267408" y="128301"/>
              <a:ext cx="1613" cy="1455"/>
            </a:xfrm>
            <a:custGeom>
              <a:avLst/>
              <a:gdLst>
                <a:gd name="connsiteX0" fmla="*/ 8 w 1613"/>
                <a:gd name="connsiteY0" fmla="*/ 1141 h 1455"/>
                <a:gd name="connsiteX1" fmla="*/ -1606 w 1613"/>
                <a:gd name="connsiteY1" fmla="*/ -315 h 1455"/>
              </a:gdLst>
              <a:ahLst/>
              <a:cxnLst>
                <a:cxn ang="0">
                  <a:pos x="connsiteX0" y="connsiteY0"/>
                </a:cxn>
                <a:cxn ang="0">
                  <a:pos x="connsiteX1" y="connsiteY1"/>
                </a:cxn>
              </a:cxnLst>
              <a:rect l="l" t="t" r="r" b="b"/>
              <a:pathLst>
                <a:path w="1613" h="1455">
                  <a:moveTo>
                    <a:pt x="8" y="1141"/>
                  </a:moveTo>
                  <a:cubicBezTo>
                    <a:pt x="-799" y="1062"/>
                    <a:pt x="-1448" y="472"/>
                    <a:pt x="-1606" y="-315"/>
                  </a:cubicBezTo>
                  <a:close/>
                </a:path>
              </a:pathLst>
            </a:custGeom>
            <a:solidFill>
              <a:srgbClr val="020202"/>
            </a:solidFill>
            <a:ln w="1956" cap="flat">
              <a:noFill/>
              <a:prstDash val="solid"/>
              <a:miter/>
            </a:ln>
          </p:spPr>
          <p:txBody>
            <a:bodyPr rtlCol="0" anchor="ctr"/>
            <a:lstStyle/>
            <a:p>
              <a:endParaRPr lang="es-CO"/>
            </a:p>
          </p:txBody>
        </p:sp>
        <p:sp>
          <p:nvSpPr>
            <p:cNvPr id="955" name="Freeform: Shape 954">
              <a:extLst>
                <a:ext uri="{FF2B5EF4-FFF2-40B4-BE49-F238E27FC236}">
                  <a16:creationId xmlns:a16="http://schemas.microsoft.com/office/drawing/2014/main" id="{B2B141AB-FA2D-5D83-CDD6-34E3B814DB24}"/>
                </a:ext>
              </a:extLst>
            </p:cNvPr>
            <p:cNvSpPr/>
            <p:nvPr/>
          </p:nvSpPr>
          <p:spPr>
            <a:xfrm>
              <a:off x="13265933" y="126924"/>
              <a:ext cx="1692" cy="1495"/>
            </a:xfrm>
            <a:custGeom>
              <a:avLst/>
              <a:gdLst>
                <a:gd name="connsiteX0" fmla="*/ 87 w 1692"/>
                <a:gd name="connsiteY0" fmla="*/ 1180 h 1495"/>
                <a:gd name="connsiteX1" fmla="*/ -1606 w 1692"/>
                <a:gd name="connsiteY1" fmla="*/ -315 h 1495"/>
                <a:gd name="connsiteX2" fmla="*/ 87 w 1692"/>
                <a:gd name="connsiteY2" fmla="*/ 1180 h 1495"/>
              </a:gdLst>
              <a:ahLst/>
              <a:cxnLst>
                <a:cxn ang="0">
                  <a:pos x="connsiteX0" y="connsiteY0"/>
                </a:cxn>
                <a:cxn ang="0">
                  <a:pos x="connsiteX1" y="connsiteY1"/>
                </a:cxn>
                <a:cxn ang="0">
                  <a:pos x="connsiteX2" y="connsiteY2"/>
                </a:cxn>
              </a:cxnLst>
              <a:rect l="l" t="t" r="r" b="b"/>
              <a:pathLst>
                <a:path w="1692" h="1495">
                  <a:moveTo>
                    <a:pt x="87" y="1180"/>
                  </a:moveTo>
                  <a:cubicBezTo>
                    <a:pt x="-740" y="1088"/>
                    <a:pt x="-1409" y="490"/>
                    <a:pt x="-1606" y="-315"/>
                  </a:cubicBezTo>
                  <a:cubicBezTo>
                    <a:pt x="-779" y="-222"/>
                    <a:pt x="-110" y="376"/>
                    <a:pt x="87" y="1180"/>
                  </a:cubicBezTo>
                  <a:close/>
                </a:path>
              </a:pathLst>
            </a:custGeom>
            <a:solidFill>
              <a:srgbClr val="020202"/>
            </a:solidFill>
            <a:ln w="1956" cap="flat">
              <a:noFill/>
              <a:prstDash val="solid"/>
              <a:miter/>
            </a:ln>
          </p:spPr>
          <p:txBody>
            <a:bodyPr rtlCol="0" anchor="ctr"/>
            <a:lstStyle/>
            <a:p>
              <a:endParaRPr lang="es-CO"/>
            </a:p>
          </p:txBody>
        </p:sp>
        <p:sp>
          <p:nvSpPr>
            <p:cNvPr id="956" name="Freeform: Shape 955">
              <a:extLst>
                <a:ext uri="{FF2B5EF4-FFF2-40B4-BE49-F238E27FC236}">
                  <a16:creationId xmlns:a16="http://schemas.microsoft.com/office/drawing/2014/main" id="{A1CED102-8ED1-3513-4064-A752353E28D6}"/>
                </a:ext>
              </a:extLst>
            </p:cNvPr>
            <p:cNvSpPr/>
            <p:nvPr/>
          </p:nvSpPr>
          <p:spPr>
            <a:xfrm>
              <a:off x="13259992" y="122577"/>
              <a:ext cx="1730" cy="1396"/>
            </a:xfrm>
            <a:custGeom>
              <a:avLst/>
              <a:gdLst>
                <a:gd name="connsiteX0" fmla="*/ 125 w 1730"/>
                <a:gd name="connsiteY0" fmla="*/ 1082 h 1396"/>
                <a:gd name="connsiteX1" fmla="*/ -1606 w 1730"/>
                <a:gd name="connsiteY1" fmla="*/ -315 h 1396"/>
                <a:gd name="connsiteX2" fmla="*/ 125 w 1730"/>
                <a:gd name="connsiteY2" fmla="*/ 1082 h 1396"/>
              </a:gdLst>
              <a:ahLst/>
              <a:cxnLst>
                <a:cxn ang="0">
                  <a:pos x="connsiteX0" y="connsiteY0"/>
                </a:cxn>
                <a:cxn ang="0">
                  <a:pos x="connsiteX1" y="connsiteY1"/>
                </a:cxn>
                <a:cxn ang="0">
                  <a:pos x="connsiteX2" y="connsiteY2"/>
                </a:cxn>
              </a:cxnLst>
              <a:rect l="l" t="t" r="r" b="b"/>
              <a:pathLst>
                <a:path w="1730" h="1396">
                  <a:moveTo>
                    <a:pt x="125" y="1082"/>
                  </a:moveTo>
                  <a:cubicBezTo>
                    <a:pt x="-701" y="1060"/>
                    <a:pt x="-1409" y="488"/>
                    <a:pt x="-1606" y="-315"/>
                  </a:cubicBezTo>
                  <a:cubicBezTo>
                    <a:pt x="-799" y="-252"/>
                    <a:pt x="-111" y="303"/>
                    <a:pt x="125" y="1082"/>
                  </a:cubicBezTo>
                  <a:close/>
                </a:path>
              </a:pathLst>
            </a:custGeom>
            <a:solidFill>
              <a:srgbClr val="020202"/>
            </a:solidFill>
            <a:ln w="1956" cap="flat">
              <a:noFill/>
              <a:prstDash val="solid"/>
              <a:miter/>
            </a:ln>
          </p:spPr>
          <p:txBody>
            <a:bodyPr rtlCol="0" anchor="ctr"/>
            <a:lstStyle/>
            <a:p>
              <a:endParaRPr lang="es-CO"/>
            </a:p>
          </p:txBody>
        </p:sp>
        <p:sp>
          <p:nvSpPr>
            <p:cNvPr id="957" name="Freeform: Shape 956">
              <a:extLst>
                <a:ext uri="{FF2B5EF4-FFF2-40B4-BE49-F238E27FC236}">
                  <a16:creationId xmlns:a16="http://schemas.microsoft.com/office/drawing/2014/main" id="{04CBDB6D-9A51-2B37-D687-3FB69866479D}"/>
                </a:ext>
              </a:extLst>
            </p:cNvPr>
            <p:cNvSpPr/>
            <p:nvPr/>
          </p:nvSpPr>
          <p:spPr>
            <a:xfrm>
              <a:off x="13255644" y="119645"/>
              <a:ext cx="1731" cy="1357"/>
            </a:xfrm>
            <a:custGeom>
              <a:avLst/>
              <a:gdLst>
                <a:gd name="connsiteX0" fmla="*/ 126 w 1731"/>
                <a:gd name="connsiteY0" fmla="*/ 1043 h 1357"/>
                <a:gd name="connsiteX1" fmla="*/ -1606 w 1731"/>
                <a:gd name="connsiteY1" fmla="*/ -315 h 1357"/>
                <a:gd name="connsiteX2" fmla="*/ 126 w 1731"/>
                <a:gd name="connsiteY2" fmla="*/ 1043 h 1357"/>
              </a:gdLst>
              <a:ahLst/>
              <a:cxnLst>
                <a:cxn ang="0">
                  <a:pos x="connsiteX0" y="connsiteY0"/>
                </a:cxn>
                <a:cxn ang="0">
                  <a:pos x="connsiteX1" y="connsiteY1"/>
                </a:cxn>
                <a:cxn ang="0">
                  <a:pos x="connsiteX2" y="connsiteY2"/>
                </a:cxn>
              </a:cxnLst>
              <a:rect l="l" t="t" r="r" b="b"/>
              <a:pathLst>
                <a:path w="1731" h="1357">
                  <a:moveTo>
                    <a:pt x="126" y="1043"/>
                  </a:moveTo>
                  <a:cubicBezTo>
                    <a:pt x="-700" y="1033"/>
                    <a:pt x="-1409" y="476"/>
                    <a:pt x="-1606" y="-315"/>
                  </a:cubicBezTo>
                  <a:cubicBezTo>
                    <a:pt x="-818" y="-224"/>
                    <a:pt x="-150" y="301"/>
                    <a:pt x="126" y="1043"/>
                  </a:cubicBezTo>
                  <a:close/>
                </a:path>
              </a:pathLst>
            </a:custGeom>
            <a:solidFill>
              <a:srgbClr val="020202"/>
            </a:solidFill>
            <a:ln w="1956" cap="flat">
              <a:noFill/>
              <a:prstDash val="solid"/>
              <a:miter/>
            </a:ln>
          </p:spPr>
          <p:txBody>
            <a:bodyPr rtlCol="0" anchor="ctr"/>
            <a:lstStyle/>
            <a:p>
              <a:endParaRPr lang="es-CO"/>
            </a:p>
          </p:txBody>
        </p:sp>
        <p:sp>
          <p:nvSpPr>
            <p:cNvPr id="958" name="Freeform: Shape 957">
              <a:extLst>
                <a:ext uri="{FF2B5EF4-FFF2-40B4-BE49-F238E27FC236}">
                  <a16:creationId xmlns:a16="http://schemas.microsoft.com/office/drawing/2014/main" id="{88C8ACF0-E6E2-34AE-2562-6251B829DFFC}"/>
                </a:ext>
              </a:extLst>
            </p:cNvPr>
            <p:cNvSpPr/>
            <p:nvPr/>
          </p:nvSpPr>
          <p:spPr>
            <a:xfrm>
              <a:off x="13245513" y="110852"/>
              <a:ext cx="1632" cy="1436"/>
            </a:xfrm>
            <a:custGeom>
              <a:avLst/>
              <a:gdLst>
                <a:gd name="connsiteX0" fmla="*/ 27 w 1632"/>
                <a:gd name="connsiteY0" fmla="*/ 1121 h 1436"/>
                <a:gd name="connsiteX1" fmla="*/ -1606 w 1632"/>
                <a:gd name="connsiteY1" fmla="*/ -315 h 1436"/>
                <a:gd name="connsiteX2" fmla="*/ 27 w 1632"/>
                <a:gd name="connsiteY2" fmla="*/ 1121 h 1436"/>
              </a:gdLst>
              <a:ahLst/>
              <a:cxnLst>
                <a:cxn ang="0">
                  <a:pos x="connsiteX0" y="connsiteY0"/>
                </a:cxn>
                <a:cxn ang="0">
                  <a:pos x="connsiteX1" y="connsiteY1"/>
                </a:cxn>
                <a:cxn ang="0">
                  <a:pos x="connsiteX2" y="connsiteY2"/>
                </a:cxn>
              </a:cxnLst>
              <a:rect l="l" t="t" r="r" b="b"/>
              <a:pathLst>
                <a:path w="1632" h="1436">
                  <a:moveTo>
                    <a:pt x="27" y="1121"/>
                  </a:moveTo>
                  <a:cubicBezTo>
                    <a:pt x="-779" y="1066"/>
                    <a:pt x="-1448" y="478"/>
                    <a:pt x="-1606" y="-315"/>
                  </a:cubicBezTo>
                  <a:cubicBezTo>
                    <a:pt x="-838" y="-171"/>
                    <a:pt x="-209" y="380"/>
                    <a:pt x="27" y="1121"/>
                  </a:cubicBezTo>
                  <a:close/>
                </a:path>
              </a:pathLst>
            </a:custGeom>
            <a:solidFill>
              <a:srgbClr val="020202"/>
            </a:solidFill>
            <a:ln w="1956" cap="flat">
              <a:noFill/>
              <a:prstDash val="solid"/>
              <a:miter/>
            </a:ln>
          </p:spPr>
          <p:txBody>
            <a:bodyPr rtlCol="0" anchor="ctr"/>
            <a:lstStyle/>
            <a:p>
              <a:endParaRPr lang="es-CO"/>
            </a:p>
          </p:txBody>
        </p:sp>
        <p:sp>
          <p:nvSpPr>
            <p:cNvPr id="959" name="Freeform: Shape 958">
              <a:extLst>
                <a:ext uri="{FF2B5EF4-FFF2-40B4-BE49-F238E27FC236}">
                  <a16:creationId xmlns:a16="http://schemas.microsoft.com/office/drawing/2014/main" id="{893F90A3-8C0D-3024-9D68-D92824208E5E}"/>
                </a:ext>
              </a:extLst>
            </p:cNvPr>
            <p:cNvSpPr/>
            <p:nvPr/>
          </p:nvSpPr>
          <p:spPr>
            <a:xfrm>
              <a:off x="13243939" y="109475"/>
              <a:ext cx="1692" cy="1495"/>
            </a:xfrm>
            <a:custGeom>
              <a:avLst/>
              <a:gdLst>
                <a:gd name="connsiteX0" fmla="*/ 87 w 1692"/>
                <a:gd name="connsiteY0" fmla="*/ 1180 h 1495"/>
                <a:gd name="connsiteX1" fmla="*/ -1606 w 1692"/>
                <a:gd name="connsiteY1" fmla="*/ -315 h 1495"/>
                <a:gd name="connsiteX2" fmla="*/ 87 w 1692"/>
                <a:gd name="connsiteY2" fmla="*/ 1180 h 1495"/>
              </a:gdLst>
              <a:ahLst/>
              <a:cxnLst>
                <a:cxn ang="0">
                  <a:pos x="connsiteX0" y="connsiteY0"/>
                </a:cxn>
                <a:cxn ang="0">
                  <a:pos x="connsiteX1" y="connsiteY1"/>
                </a:cxn>
                <a:cxn ang="0">
                  <a:pos x="connsiteX2" y="connsiteY2"/>
                </a:cxn>
              </a:cxnLst>
              <a:rect l="l" t="t" r="r" b="b"/>
              <a:pathLst>
                <a:path w="1692" h="1495">
                  <a:moveTo>
                    <a:pt x="87" y="1180"/>
                  </a:moveTo>
                  <a:cubicBezTo>
                    <a:pt x="-740" y="1088"/>
                    <a:pt x="-1409" y="490"/>
                    <a:pt x="-1606" y="-315"/>
                  </a:cubicBezTo>
                  <a:cubicBezTo>
                    <a:pt x="-779" y="-222"/>
                    <a:pt x="-110" y="376"/>
                    <a:pt x="87" y="1180"/>
                  </a:cubicBezTo>
                  <a:close/>
                </a:path>
              </a:pathLst>
            </a:custGeom>
            <a:solidFill>
              <a:srgbClr val="020202"/>
            </a:solidFill>
            <a:ln w="1956" cap="flat">
              <a:noFill/>
              <a:prstDash val="solid"/>
              <a:miter/>
            </a:ln>
          </p:spPr>
          <p:txBody>
            <a:bodyPr rtlCol="0" anchor="ctr"/>
            <a:lstStyle/>
            <a:p>
              <a:endParaRPr lang="es-CO"/>
            </a:p>
          </p:txBody>
        </p:sp>
        <p:sp>
          <p:nvSpPr>
            <p:cNvPr id="960" name="Freeform: Shape 959">
              <a:extLst>
                <a:ext uri="{FF2B5EF4-FFF2-40B4-BE49-F238E27FC236}">
                  <a16:creationId xmlns:a16="http://schemas.microsoft.com/office/drawing/2014/main" id="{CD38D9AC-42DF-EED3-A232-9EA5941BBEBF}"/>
                </a:ext>
              </a:extLst>
            </p:cNvPr>
            <p:cNvSpPr/>
            <p:nvPr/>
          </p:nvSpPr>
          <p:spPr>
            <a:xfrm>
              <a:off x="13370961" y="1269301"/>
              <a:ext cx="233319" cy="556813"/>
            </a:xfrm>
            <a:custGeom>
              <a:avLst/>
              <a:gdLst>
                <a:gd name="connsiteX0" fmla="*/ 5775 w 233319"/>
                <a:gd name="connsiteY0" fmla="*/ 556407 h 556813"/>
                <a:gd name="connsiteX1" fmla="*/ 3296 w 233319"/>
                <a:gd name="connsiteY1" fmla="*/ 551981 h 556813"/>
                <a:gd name="connsiteX2" fmla="*/ -1523 w 233319"/>
                <a:gd name="connsiteY2" fmla="*/ 535928 h 556813"/>
                <a:gd name="connsiteX3" fmla="*/ 7014 w 233319"/>
                <a:gd name="connsiteY3" fmla="*/ 521626 h 556813"/>
                <a:gd name="connsiteX4" fmla="*/ 17559 w 233319"/>
                <a:gd name="connsiteY4" fmla="*/ 516786 h 556813"/>
                <a:gd name="connsiteX5" fmla="*/ 70301 w 233319"/>
                <a:gd name="connsiteY5" fmla="*/ 486884 h 556813"/>
                <a:gd name="connsiteX6" fmla="*/ 90623 w 233319"/>
                <a:gd name="connsiteY6" fmla="*/ 469376 h 556813"/>
                <a:gd name="connsiteX7" fmla="*/ 118400 w 233319"/>
                <a:gd name="connsiteY7" fmla="*/ 432293 h 556813"/>
                <a:gd name="connsiteX8" fmla="*/ 135417 w 233319"/>
                <a:gd name="connsiteY8" fmla="*/ 383229 h 556813"/>
                <a:gd name="connsiteX9" fmla="*/ 140906 w 233319"/>
                <a:gd name="connsiteY9" fmla="*/ 354114 h 556813"/>
                <a:gd name="connsiteX10" fmla="*/ 142873 w 233319"/>
                <a:gd name="connsiteY10" fmla="*/ 335386 h 556813"/>
                <a:gd name="connsiteX11" fmla="*/ 145430 w 233319"/>
                <a:gd name="connsiteY11" fmla="*/ 292755 h 556813"/>
                <a:gd name="connsiteX12" fmla="*/ 151903 w 233319"/>
                <a:gd name="connsiteY12" fmla="*/ 242571 h 556813"/>
                <a:gd name="connsiteX13" fmla="*/ 160854 w 233319"/>
                <a:gd name="connsiteY13" fmla="*/ 198642 h 556813"/>
                <a:gd name="connsiteX14" fmla="*/ 171674 w 233319"/>
                <a:gd name="connsiteY14" fmla="*/ 146234 h 556813"/>
                <a:gd name="connsiteX15" fmla="*/ 180802 w 233319"/>
                <a:gd name="connsiteY15" fmla="*/ 89184 h 556813"/>
                <a:gd name="connsiteX16" fmla="*/ 198035 w 233319"/>
                <a:gd name="connsiteY16" fmla="*/ 32350 h 556813"/>
                <a:gd name="connsiteX17" fmla="*/ 206356 w 233319"/>
                <a:gd name="connsiteY17" fmla="*/ 15431 h 556813"/>
                <a:gd name="connsiteX18" fmla="*/ 231714 w 233319"/>
                <a:gd name="connsiteY18" fmla="*/ -307 h 556813"/>
                <a:gd name="connsiteX19" fmla="*/ 219301 w 233319"/>
                <a:gd name="connsiteY19" fmla="*/ 67190 h 556813"/>
                <a:gd name="connsiteX20" fmla="*/ 213911 w 233319"/>
                <a:gd name="connsiteY20" fmla="*/ 102168 h 556813"/>
                <a:gd name="connsiteX21" fmla="*/ 206159 w 233319"/>
                <a:gd name="connsiteY21" fmla="*/ 149185 h 556813"/>
                <a:gd name="connsiteX22" fmla="*/ 195222 w 233319"/>
                <a:gd name="connsiteY22" fmla="*/ 202970 h 556813"/>
                <a:gd name="connsiteX23" fmla="*/ 188553 w 233319"/>
                <a:gd name="connsiteY23" fmla="*/ 237751 h 556813"/>
                <a:gd name="connsiteX24" fmla="*/ 186998 w 233319"/>
                <a:gd name="connsiteY24" fmla="*/ 251345 h 556813"/>
                <a:gd name="connsiteX25" fmla="*/ 181392 w 233319"/>
                <a:gd name="connsiteY25" fmla="*/ 281168 h 556813"/>
                <a:gd name="connsiteX26" fmla="*/ 179267 w 233319"/>
                <a:gd name="connsiteY26" fmla="*/ 299838 h 556813"/>
                <a:gd name="connsiteX27" fmla="*/ 177614 w 233319"/>
                <a:gd name="connsiteY27" fmla="*/ 338238 h 556813"/>
                <a:gd name="connsiteX28" fmla="*/ 155503 w 233319"/>
                <a:gd name="connsiteY28" fmla="*/ 436011 h 556813"/>
                <a:gd name="connsiteX29" fmla="*/ 140256 w 233319"/>
                <a:gd name="connsiteY29" fmla="*/ 464929 h 556813"/>
                <a:gd name="connsiteX30" fmla="*/ 134925 w 233319"/>
                <a:gd name="connsiteY30" fmla="*/ 474431 h 556813"/>
                <a:gd name="connsiteX31" fmla="*/ 102033 w 233319"/>
                <a:gd name="connsiteY31" fmla="*/ 510845 h 556813"/>
                <a:gd name="connsiteX32" fmla="*/ 70104 w 233319"/>
                <a:gd name="connsiteY32" fmla="*/ 534669 h 556813"/>
                <a:gd name="connsiteX33" fmla="*/ 18228 w 233319"/>
                <a:gd name="connsiteY33" fmla="*/ 556171 h 556813"/>
                <a:gd name="connsiteX34" fmla="*/ 5775 w 233319"/>
                <a:gd name="connsiteY34" fmla="*/ 556407 h 556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3319" h="556813">
                  <a:moveTo>
                    <a:pt x="5775" y="556407"/>
                  </a:moveTo>
                  <a:cubicBezTo>
                    <a:pt x="5204" y="554814"/>
                    <a:pt x="4359" y="553318"/>
                    <a:pt x="3296" y="551981"/>
                  </a:cubicBezTo>
                  <a:cubicBezTo>
                    <a:pt x="-1740" y="547574"/>
                    <a:pt x="-1779" y="541849"/>
                    <a:pt x="-1523" y="535928"/>
                  </a:cubicBezTo>
                  <a:cubicBezTo>
                    <a:pt x="-1484" y="529967"/>
                    <a:pt x="1781" y="524498"/>
                    <a:pt x="7014" y="521626"/>
                  </a:cubicBezTo>
                  <a:cubicBezTo>
                    <a:pt x="10339" y="519639"/>
                    <a:pt x="13880" y="518006"/>
                    <a:pt x="17559" y="516786"/>
                  </a:cubicBezTo>
                  <a:cubicBezTo>
                    <a:pt x="37231" y="510550"/>
                    <a:pt x="54307" y="499691"/>
                    <a:pt x="70301" y="486884"/>
                  </a:cubicBezTo>
                  <a:cubicBezTo>
                    <a:pt x="77284" y="481277"/>
                    <a:pt x="84505" y="475985"/>
                    <a:pt x="90623" y="469376"/>
                  </a:cubicBezTo>
                  <a:cubicBezTo>
                    <a:pt x="101246" y="458103"/>
                    <a:pt x="110571" y="445651"/>
                    <a:pt x="118400" y="432293"/>
                  </a:cubicBezTo>
                  <a:cubicBezTo>
                    <a:pt x="126820" y="417027"/>
                    <a:pt x="132584" y="400443"/>
                    <a:pt x="135417" y="383229"/>
                  </a:cubicBezTo>
                  <a:cubicBezTo>
                    <a:pt x="137207" y="373511"/>
                    <a:pt x="139351" y="363852"/>
                    <a:pt x="140906" y="354114"/>
                  </a:cubicBezTo>
                  <a:cubicBezTo>
                    <a:pt x="141889" y="347937"/>
                    <a:pt x="142106" y="341622"/>
                    <a:pt x="142873" y="335386"/>
                  </a:cubicBezTo>
                  <a:cubicBezTo>
                    <a:pt x="144368" y="321222"/>
                    <a:pt x="144388" y="306959"/>
                    <a:pt x="145430" y="292755"/>
                  </a:cubicBezTo>
                  <a:cubicBezTo>
                    <a:pt x="146689" y="275876"/>
                    <a:pt x="149581" y="259312"/>
                    <a:pt x="151903" y="242571"/>
                  </a:cubicBezTo>
                  <a:cubicBezTo>
                    <a:pt x="153870" y="227797"/>
                    <a:pt x="157529" y="213219"/>
                    <a:pt x="160854" y="198642"/>
                  </a:cubicBezTo>
                  <a:cubicBezTo>
                    <a:pt x="164788" y="181232"/>
                    <a:pt x="169313" y="163900"/>
                    <a:pt x="171674" y="146234"/>
                  </a:cubicBezTo>
                  <a:cubicBezTo>
                    <a:pt x="174211" y="127113"/>
                    <a:pt x="176788" y="108011"/>
                    <a:pt x="180802" y="89184"/>
                  </a:cubicBezTo>
                  <a:cubicBezTo>
                    <a:pt x="184697" y="69728"/>
                    <a:pt x="190480" y="50704"/>
                    <a:pt x="198035" y="32350"/>
                  </a:cubicBezTo>
                  <a:cubicBezTo>
                    <a:pt x="200494" y="26566"/>
                    <a:pt x="203799" y="21176"/>
                    <a:pt x="206356" y="15431"/>
                  </a:cubicBezTo>
                  <a:cubicBezTo>
                    <a:pt x="211294" y="4395"/>
                    <a:pt x="219852" y="-543"/>
                    <a:pt x="231714" y="-307"/>
                  </a:cubicBezTo>
                  <a:cubicBezTo>
                    <a:pt x="228311" y="22337"/>
                    <a:pt x="223452" y="44704"/>
                    <a:pt x="219301" y="67190"/>
                  </a:cubicBezTo>
                  <a:cubicBezTo>
                    <a:pt x="217156" y="78777"/>
                    <a:pt x="215524" y="90482"/>
                    <a:pt x="213911" y="102168"/>
                  </a:cubicBezTo>
                  <a:cubicBezTo>
                    <a:pt x="211766" y="117906"/>
                    <a:pt x="210861" y="133762"/>
                    <a:pt x="206159" y="149185"/>
                  </a:cubicBezTo>
                  <a:cubicBezTo>
                    <a:pt x="200808" y="166694"/>
                    <a:pt x="199412" y="185166"/>
                    <a:pt x="195222" y="202970"/>
                  </a:cubicBezTo>
                  <a:cubicBezTo>
                    <a:pt x="192507" y="214498"/>
                    <a:pt x="191130" y="226243"/>
                    <a:pt x="188553" y="237751"/>
                  </a:cubicBezTo>
                  <a:cubicBezTo>
                    <a:pt x="187549" y="242217"/>
                    <a:pt x="187018" y="246761"/>
                    <a:pt x="186998" y="251345"/>
                  </a:cubicBezTo>
                  <a:cubicBezTo>
                    <a:pt x="186998" y="261791"/>
                    <a:pt x="182670" y="271155"/>
                    <a:pt x="181392" y="281168"/>
                  </a:cubicBezTo>
                  <a:cubicBezTo>
                    <a:pt x="180605" y="287385"/>
                    <a:pt x="178775" y="293463"/>
                    <a:pt x="179267" y="299838"/>
                  </a:cubicBezTo>
                  <a:cubicBezTo>
                    <a:pt x="180251" y="312703"/>
                    <a:pt x="178834" y="325530"/>
                    <a:pt x="177614" y="338238"/>
                  </a:cubicBezTo>
                  <a:cubicBezTo>
                    <a:pt x="174447" y="371682"/>
                    <a:pt x="168684" y="404771"/>
                    <a:pt x="155503" y="436011"/>
                  </a:cubicBezTo>
                  <a:cubicBezTo>
                    <a:pt x="151175" y="446024"/>
                    <a:pt x="146080" y="455703"/>
                    <a:pt x="140256" y="464929"/>
                  </a:cubicBezTo>
                  <a:cubicBezTo>
                    <a:pt x="138289" y="468018"/>
                    <a:pt x="136676" y="471245"/>
                    <a:pt x="134925" y="474431"/>
                  </a:cubicBezTo>
                  <a:cubicBezTo>
                    <a:pt x="126820" y="489166"/>
                    <a:pt x="114328" y="499829"/>
                    <a:pt x="102033" y="510845"/>
                  </a:cubicBezTo>
                  <a:cubicBezTo>
                    <a:pt x="91961" y="519541"/>
                    <a:pt x="81298" y="527488"/>
                    <a:pt x="70104" y="534669"/>
                  </a:cubicBezTo>
                  <a:cubicBezTo>
                    <a:pt x="54366" y="545135"/>
                    <a:pt x="37409" y="553653"/>
                    <a:pt x="18228" y="556171"/>
                  </a:cubicBezTo>
                  <a:cubicBezTo>
                    <a:pt x="14077" y="556505"/>
                    <a:pt x="9926" y="556584"/>
                    <a:pt x="5775" y="556407"/>
                  </a:cubicBezTo>
                  <a:close/>
                </a:path>
              </a:pathLst>
            </a:custGeom>
            <a:solidFill>
              <a:srgbClr val="000000"/>
            </a:solidFill>
            <a:ln w="1956" cap="flat">
              <a:noFill/>
              <a:prstDash val="solid"/>
              <a:miter/>
            </a:ln>
          </p:spPr>
          <p:txBody>
            <a:bodyPr rtlCol="0" anchor="ctr"/>
            <a:lstStyle/>
            <a:p>
              <a:endParaRPr lang="es-CO"/>
            </a:p>
          </p:txBody>
        </p:sp>
        <p:sp>
          <p:nvSpPr>
            <p:cNvPr id="961" name="Freeform: Shape 960">
              <a:extLst>
                <a:ext uri="{FF2B5EF4-FFF2-40B4-BE49-F238E27FC236}">
                  <a16:creationId xmlns:a16="http://schemas.microsoft.com/office/drawing/2014/main" id="{2A99E571-3F74-2223-3E42-33E0F04B703A}"/>
                </a:ext>
              </a:extLst>
            </p:cNvPr>
            <p:cNvSpPr/>
            <p:nvPr/>
          </p:nvSpPr>
          <p:spPr>
            <a:xfrm>
              <a:off x="13260307" y="1816936"/>
              <a:ext cx="34992" cy="6312"/>
            </a:xfrm>
            <a:custGeom>
              <a:avLst/>
              <a:gdLst>
                <a:gd name="connsiteX0" fmla="*/ -1606 w 34992"/>
                <a:gd name="connsiteY0" fmla="*/ 5801 h 6312"/>
                <a:gd name="connsiteX1" fmla="*/ 9509 w 34992"/>
                <a:gd name="connsiteY1" fmla="*/ 628 h 6312"/>
                <a:gd name="connsiteX2" fmla="*/ 12991 w 34992"/>
                <a:gd name="connsiteY2" fmla="*/ 3047 h 6312"/>
                <a:gd name="connsiteX3" fmla="*/ 17300 w 34992"/>
                <a:gd name="connsiteY3" fmla="*/ 3047 h 6312"/>
                <a:gd name="connsiteX4" fmla="*/ 27962 w 34992"/>
                <a:gd name="connsiteY4" fmla="*/ 96 h 6312"/>
                <a:gd name="connsiteX5" fmla="*/ 33372 w 34992"/>
                <a:gd name="connsiteY5" fmla="*/ 5998 h 6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92" h="6312">
                  <a:moveTo>
                    <a:pt x="-1606" y="5801"/>
                  </a:moveTo>
                  <a:cubicBezTo>
                    <a:pt x="-406" y="313"/>
                    <a:pt x="3726" y="-1674"/>
                    <a:pt x="9509" y="628"/>
                  </a:cubicBezTo>
                  <a:cubicBezTo>
                    <a:pt x="10808" y="1218"/>
                    <a:pt x="11988" y="2044"/>
                    <a:pt x="12991" y="3047"/>
                  </a:cubicBezTo>
                  <a:cubicBezTo>
                    <a:pt x="14546" y="4464"/>
                    <a:pt x="15942" y="4562"/>
                    <a:pt x="17300" y="3047"/>
                  </a:cubicBezTo>
                  <a:cubicBezTo>
                    <a:pt x="20212" y="-356"/>
                    <a:pt x="24126" y="155"/>
                    <a:pt x="27962" y="96"/>
                  </a:cubicBezTo>
                  <a:cubicBezTo>
                    <a:pt x="31798" y="37"/>
                    <a:pt x="33569" y="2064"/>
                    <a:pt x="33372" y="5998"/>
                  </a:cubicBezTo>
                  <a:close/>
                </a:path>
              </a:pathLst>
            </a:custGeom>
            <a:solidFill>
              <a:srgbClr val="020202"/>
            </a:solidFill>
            <a:ln w="1956" cap="flat">
              <a:noFill/>
              <a:prstDash val="solid"/>
              <a:miter/>
            </a:ln>
          </p:spPr>
          <p:txBody>
            <a:bodyPr rtlCol="0" anchor="ctr"/>
            <a:lstStyle/>
            <a:p>
              <a:endParaRPr lang="es-CO"/>
            </a:p>
          </p:txBody>
        </p:sp>
        <p:sp>
          <p:nvSpPr>
            <p:cNvPr id="962" name="Freeform: Shape 961">
              <a:extLst>
                <a:ext uri="{FF2B5EF4-FFF2-40B4-BE49-F238E27FC236}">
                  <a16:creationId xmlns:a16="http://schemas.microsoft.com/office/drawing/2014/main" id="{14608A51-89D0-48A1-B3C7-F9EA715D5289}"/>
                </a:ext>
              </a:extLst>
            </p:cNvPr>
            <p:cNvSpPr/>
            <p:nvPr/>
          </p:nvSpPr>
          <p:spPr>
            <a:xfrm>
              <a:off x="13207801" y="1819600"/>
              <a:ext cx="46682" cy="4834"/>
            </a:xfrm>
            <a:custGeom>
              <a:avLst/>
              <a:gdLst>
                <a:gd name="connsiteX0" fmla="*/ -1606 w 46682"/>
                <a:gd name="connsiteY0" fmla="*/ 3197 h 4834"/>
                <a:gd name="connsiteX1" fmla="*/ 16100 w 46682"/>
                <a:gd name="connsiteY1" fmla="*/ 777 h 4834"/>
                <a:gd name="connsiteX2" fmla="*/ 25936 w 46682"/>
                <a:gd name="connsiteY2" fmla="*/ 777 h 4834"/>
                <a:gd name="connsiteX3" fmla="*/ 45077 w 46682"/>
                <a:gd name="connsiteY3" fmla="*/ 3217 h 4834"/>
                <a:gd name="connsiteX4" fmla="*/ 41143 w 46682"/>
                <a:gd name="connsiteY4" fmla="*/ 4476 h 4834"/>
                <a:gd name="connsiteX5" fmla="*/ 2349 w 46682"/>
                <a:gd name="connsiteY5" fmla="*/ 4476 h 4834"/>
                <a:gd name="connsiteX6" fmla="*/ -1606 w 46682"/>
                <a:gd name="connsiteY6" fmla="*/ 3197 h 4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82" h="4834">
                  <a:moveTo>
                    <a:pt x="-1606" y="3197"/>
                  </a:moveTo>
                  <a:cubicBezTo>
                    <a:pt x="4296" y="2725"/>
                    <a:pt x="10198" y="4161"/>
                    <a:pt x="16100" y="777"/>
                  </a:cubicBezTo>
                  <a:cubicBezTo>
                    <a:pt x="19227" y="-679"/>
                    <a:pt x="22828" y="-679"/>
                    <a:pt x="25936" y="777"/>
                  </a:cubicBezTo>
                  <a:cubicBezTo>
                    <a:pt x="32211" y="4417"/>
                    <a:pt x="38704" y="2626"/>
                    <a:pt x="45077" y="3217"/>
                  </a:cubicBezTo>
                  <a:cubicBezTo>
                    <a:pt x="44015" y="4200"/>
                    <a:pt x="42579" y="4653"/>
                    <a:pt x="41143" y="4476"/>
                  </a:cubicBezTo>
                  <a:lnTo>
                    <a:pt x="2349" y="4476"/>
                  </a:lnTo>
                  <a:cubicBezTo>
                    <a:pt x="913" y="4672"/>
                    <a:pt x="-544" y="4200"/>
                    <a:pt x="-1606" y="3197"/>
                  </a:cubicBezTo>
                  <a:close/>
                </a:path>
              </a:pathLst>
            </a:custGeom>
            <a:solidFill>
              <a:srgbClr val="020202"/>
            </a:solidFill>
            <a:ln w="1956" cap="flat">
              <a:noFill/>
              <a:prstDash val="solid"/>
              <a:miter/>
            </a:ln>
          </p:spPr>
          <p:txBody>
            <a:bodyPr rtlCol="0" anchor="ctr"/>
            <a:lstStyle/>
            <a:p>
              <a:endParaRPr lang="es-CO"/>
            </a:p>
          </p:txBody>
        </p:sp>
        <p:sp>
          <p:nvSpPr>
            <p:cNvPr id="963" name="Freeform: Shape 962">
              <a:extLst>
                <a:ext uri="{FF2B5EF4-FFF2-40B4-BE49-F238E27FC236}">
                  <a16:creationId xmlns:a16="http://schemas.microsoft.com/office/drawing/2014/main" id="{F12955E4-D04D-76CA-70CB-17E72C386FC5}"/>
                </a:ext>
              </a:extLst>
            </p:cNvPr>
            <p:cNvSpPr/>
            <p:nvPr/>
          </p:nvSpPr>
          <p:spPr>
            <a:xfrm>
              <a:off x="13296701" y="1820092"/>
              <a:ext cx="13042" cy="4494"/>
            </a:xfrm>
            <a:custGeom>
              <a:avLst/>
              <a:gdLst>
                <a:gd name="connsiteX0" fmla="*/ -1606 w 13042"/>
                <a:gd name="connsiteY0" fmla="*/ 2704 h 4494"/>
                <a:gd name="connsiteX1" fmla="*/ 2329 w 13042"/>
                <a:gd name="connsiteY1" fmla="*/ 1720 h 4494"/>
                <a:gd name="connsiteX2" fmla="*/ 11437 w 13042"/>
                <a:gd name="connsiteY2" fmla="*/ 4179 h 4494"/>
                <a:gd name="connsiteX3" fmla="*/ -1606 w 13042"/>
                <a:gd name="connsiteY3" fmla="*/ 2704 h 4494"/>
              </a:gdLst>
              <a:ahLst/>
              <a:cxnLst>
                <a:cxn ang="0">
                  <a:pos x="connsiteX0" y="connsiteY0"/>
                </a:cxn>
                <a:cxn ang="0">
                  <a:pos x="connsiteX1" y="connsiteY1"/>
                </a:cxn>
                <a:cxn ang="0">
                  <a:pos x="connsiteX2" y="connsiteY2"/>
                </a:cxn>
                <a:cxn ang="0">
                  <a:pos x="connsiteX3" y="connsiteY3"/>
                </a:cxn>
              </a:cxnLst>
              <a:rect l="l" t="t" r="r" b="b"/>
              <a:pathLst>
                <a:path w="13042" h="4494">
                  <a:moveTo>
                    <a:pt x="-1606" y="2704"/>
                  </a:moveTo>
                  <a:cubicBezTo>
                    <a:pt x="-229" y="2724"/>
                    <a:pt x="1129" y="2389"/>
                    <a:pt x="2329" y="1720"/>
                  </a:cubicBezTo>
                  <a:cubicBezTo>
                    <a:pt x="7562" y="-1388"/>
                    <a:pt x="7975" y="-1211"/>
                    <a:pt x="11437" y="4179"/>
                  </a:cubicBezTo>
                  <a:cubicBezTo>
                    <a:pt x="7168" y="3648"/>
                    <a:pt x="2545" y="5202"/>
                    <a:pt x="-1606" y="2704"/>
                  </a:cubicBezTo>
                  <a:close/>
                </a:path>
              </a:pathLst>
            </a:custGeom>
            <a:solidFill>
              <a:srgbClr val="020202"/>
            </a:solidFill>
            <a:ln w="1956" cap="flat">
              <a:noFill/>
              <a:prstDash val="solid"/>
              <a:miter/>
            </a:ln>
          </p:spPr>
          <p:txBody>
            <a:bodyPr rtlCol="0" anchor="ctr"/>
            <a:lstStyle/>
            <a:p>
              <a:endParaRPr lang="es-CO"/>
            </a:p>
          </p:txBody>
        </p:sp>
        <p:sp>
          <p:nvSpPr>
            <p:cNvPr id="964" name="Freeform: Shape 963">
              <a:extLst>
                <a:ext uri="{FF2B5EF4-FFF2-40B4-BE49-F238E27FC236}">
                  <a16:creationId xmlns:a16="http://schemas.microsoft.com/office/drawing/2014/main" id="{D631BE83-87F7-3C59-2300-3546D63A825B}"/>
                </a:ext>
              </a:extLst>
            </p:cNvPr>
            <p:cNvSpPr/>
            <p:nvPr/>
          </p:nvSpPr>
          <p:spPr>
            <a:xfrm>
              <a:off x="13309822" y="1824561"/>
              <a:ext cx="4327" cy="1328"/>
            </a:xfrm>
            <a:custGeom>
              <a:avLst/>
              <a:gdLst>
                <a:gd name="connsiteX0" fmla="*/ -1606 w 4327"/>
                <a:gd name="connsiteY0" fmla="*/ -289 h 1328"/>
                <a:gd name="connsiteX1" fmla="*/ 2722 w 4327"/>
                <a:gd name="connsiteY1" fmla="*/ 989 h 1328"/>
                <a:gd name="connsiteX2" fmla="*/ -1606 w 4327"/>
                <a:gd name="connsiteY2" fmla="*/ -289 h 1328"/>
              </a:gdLst>
              <a:ahLst/>
              <a:cxnLst>
                <a:cxn ang="0">
                  <a:pos x="connsiteX0" y="connsiteY0"/>
                </a:cxn>
                <a:cxn ang="0">
                  <a:pos x="connsiteX1" y="connsiteY1"/>
                </a:cxn>
                <a:cxn ang="0">
                  <a:pos x="connsiteX2" y="connsiteY2"/>
                </a:cxn>
              </a:cxnLst>
              <a:rect l="l" t="t" r="r" b="b"/>
              <a:pathLst>
                <a:path w="4327" h="1328">
                  <a:moveTo>
                    <a:pt x="-1606" y="-289"/>
                  </a:moveTo>
                  <a:cubicBezTo>
                    <a:pt x="-51" y="-289"/>
                    <a:pt x="1621" y="-604"/>
                    <a:pt x="2722" y="989"/>
                  </a:cubicBezTo>
                  <a:cubicBezTo>
                    <a:pt x="1149" y="1009"/>
                    <a:pt x="-523" y="1245"/>
                    <a:pt x="-1606" y="-289"/>
                  </a:cubicBezTo>
                  <a:close/>
                </a:path>
              </a:pathLst>
            </a:custGeom>
            <a:solidFill>
              <a:srgbClr val="020202"/>
            </a:solidFill>
            <a:ln w="1956" cap="flat">
              <a:noFill/>
              <a:prstDash val="solid"/>
              <a:miter/>
            </a:ln>
          </p:spPr>
          <p:txBody>
            <a:bodyPr rtlCol="0" anchor="ctr"/>
            <a:lstStyle/>
            <a:p>
              <a:endParaRPr lang="es-CO"/>
            </a:p>
          </p:txBody>
        </p:sp>
        <p:sp>
          <p:nvSpPr>
            <p:cNvPr id="965" name="Freeform: Shape 964">
              <a:extLst>
                <a:ext uri="{FF2B5EF4-FFF2-40B4-BE49-F238E27FC236}">
                  <a16:creationId xmlns:a16="http://schemas.microsoft.com/office/drawing/2014/main" id="{182DC247-00A6-76F6-CAA7-A0488B059E32}"/>
                </a:ext>
              </a:extLst>
            </p:cNvPr>
            <p:cNvSpPr/>
            <p:nvPr/>
          </p:nvSpPr>
          <p:spPr>
            <a:xfrm>
              <a:off x="13108828" y="1774953"/>
              <a:ext cx="1358" cy="1573"/>
            </a:xfrm>
            <a:custGeom>
              <a:avLst/>
              <a:gdLst>
                <a:gd name="connsiteX0" fmla="*/ -1585 w 1358"/>
                <a:gd name="connsiteY0" fmla="*/ -315 h 1573"/>
                <a:gd name="connsiteX1" fmla="*/ -248 w 1358"/>
                <a:gd name="connsiteY1" fmla="*/ 1141 h 1573"/>
                <a:gd name="connsiteX2" fmla="*/ -267 w 1358"/>
                <a:gd name="connsiteY2" fmla="*/ 1259 h 1573"/>
                <a:gd name="connsiteX3" fmla="*/ -1605 w 1358"/>
                <a:gd name="connsiteY3" fmla="*/ -157 h 1573"/>
                <a:gd name="connsiteX4" fmla="*/ -1585 w 1358"/>
                <a:gd name="connsiteY4" fmla="*/ -315 h 1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 h="1573">
                  <a:moveTo>
                    <a:pt x="-1585" y="-315"/>
                  </a:moveTo>
                  <a:cubicBezTo>
                    <a:pt x="-818" y="-275"/>
                    <a:pt x="-228" y="374"/>
                    <a:pt x="-248" y="1141"/>
                  </a:cubicBezTo>
                  <a:cubicBezTo>
                    <a:pt x="-267" y="1180"/>
                    <a:pt x="-267" y="1220"/>
                    <a:pt x="-267" y="1259"/>
                  </a:cubicBezTo>
                  <a:cubicBezTo>
                    <a:pt x="-1034" y="1240"/>
                    <a:pt x="-1625" y="590"/>
                    <a:pt x="-1605" y="-157"/>
                  </a:cubicBezTo>
                  <a:cubicBezTo>
                    <a:pt x="-1605" y="-216"/>
                    <a:pt x="-1585" y="-256"/>
                    <a:pt x="-1585" y="-315"/>
                  </a:cubicBezTo>
                  <a:close/>
                </a:path>
              </a:pathLst>
            </a:custGeom>
            <a:solidFill>
              <a:srgbClr val="5B5B5B"/>
            </a:solidFill>
            <a:ln w="1956" cap="flat">
              <a:noFill/>
              <a:prstDash val="solid"/>
              <a:miter/>
            </a:ln>
          </p:spPr>
          <p:txBody>
            <a:bodyPr rtlCol="0" anchor="ctr"/>
            <a:lstStyle/>
            <a:p>
              <a:endParaRPr lang="es-CO"/>
            </a:p>
          </p:txBody>
        </p:sp>
        <p:sp>
          <p:nvSpPr>
            <p:cNvPr id="966" name="Freeform: Shape 965">
              <a:extLst>
                <a:ext uri="{FF2B5EF4-FFF2-40B4-BE49-F238E27FC236}">
                  <a16:creationId xmlns:a16="http://schemas.microsoft.com/office/drawing/2014/main" id="{E289970D-829F-140C-C912-A4F09D8C35F3}"/>
                </a:ext>
              </a:extLst>
            </p:cNvPr>
            <p:cNvSpPr/>
            <p:nvPr/>
          </p:nvSpPr>
          <p:spPr>
            <a:xfrm>
              <a:off x="13110243" y="1776507"/>
              <a:ext cx="1380" cy="1593"/>
            </a:xfrm>
            <a:custGeom>
              <a:avLst/>
              <a:gdLst>
                <a:gd name="connsiteX0" fmla="*/ -1604 w 1380"/>
                <a:gd name="connsiteY0" fmla="*/ -315 h 1593"/>
                <a:gd name="connsiteX1" fmla="*/ -227 w 1380"/>
                <a:gd name="connsiteY1" fmla="*/ 1180 h 1593"/>
                <a:gd name="connsiteX2" fmla="*/ -227 w 1380"/>
                <a:gd name="connsiteY2" fmla="*/ 1279 h 1593"/>
                <a:gd name="connsiteX3" fmla="*/ -1604 w 1380"/>
                <a:gd name="connsiteY3" fmla="*/ -315 h 1593"/>
              </a:gdLst>
              <a:ahLst/>
              <a:cxnLst>
                <a:cxn ang="0">
                  <a:pos x="connsiteX0" y="connsiteY0"/>
                </a:cxn>
                <a:cxn ang="0">
                  <a:pos x="connsiteX1" y="connsiteY1"/>
                </a:cxn>
                <a:cxn ang="0">
                  <a:pos x="connsiteX2" y="connsiteY2"/>
                </a:cxn>
                <a:cxn ang="0">
                  <a:pos x="connsiteX3" y="connsiteY3"/>
                </a:cxn>
              </a:cxnLst>
              <a:rect l="l" t="t" r="r" b="b"/>
              <a:pathLst>
                <a:path w="1380" h="1593">
                  <a:moveTo>
                    <a:pt x="-1604" y="-315"/>
                  </a:moveTo>
                  <a:cubicBezTo>
                    <a:pt x="-817" y="-295"/>
                    <a:pt x="-187" y="374"/>
                    <a:pt x="-227" y="1180"/>
                  </a:cubicBezTo>
                  <a:cubicBezTo>
                    <a:pt x="-227" y="1200"/>
                    <a:pt x="-227" y="1239"/>
                    <a:pt x="-227" y="1279"/>
                  </a:cubicBezTo>
                  <a:cubicBezTo>
                    <a:pt x="-1033" y="1200"/>
                    <a:pt x="-1643" y="492"/>
                    <a:pt x="-1604" y="-315"/>
                  </a:cubicBezTo>
                  <a:close/>
                </a:path>
              </a:pathLst>
            </a:custGeom>
            <a:solidFill>
              <a:srgbClr val="5B5B5B"/>
            </a:solidFill>
            <a:ln w="1956" cap="flat">
              <a:noFill/>
              <a:prstDash val="solid"/>
              <a:miter/>
            </a:ln>
          </p:spPr>
          <p:txBody>
            <a:bodyPr rtlCol="0" anchor="ctr"/>
            <a:lstStyle/>
            <a:p>
              <a:endParaRPr lang="es-CO"/>
            </a:p>
          </p:txBody>
        </p:sp>
        <p:sp>
          <p:nvSpPr>
            <p:cNvPr id="967" name="Freeform: Shape 966">
              <a:extLst>
                <a:ext uri="{FF2B5EF4-FFF2-40B4-BE49-F238E27FC236}">
                  <a16:creationId xmlns:a16="http://schemas.microsoft.com/office/drawing/2014/main" id="{CB03CD0A-0A97-65E5-F2C4-BEC6183F1453}"/>
                </a:ext>
              </a:extLst>
            </p:cNvPr>
            <p:cNvSpPr/>
            <p:nvPr/>
          </p:nvSpPr>
          <p:spPr>
            <a:xfrm>
              <a:off x="12876930" y="472158"/>
              <a:ext cx="389278" cy="290244"/>
            </a:xfrm>
            <a:custGeom>
              <a:avLst/>
              <a:gdLst>
                <a:gd name="connsiteX0" fmla="*/ 2897 w 389278"/>
                <a:gd name="connsiteY0" fmla="*/ -315 h 290244"/>
                <a:gd name="connsiteX1" fmla="*/ 1284 w 389278"/>
                <a:gd name="connsiteY1" fmla="*/ 49732 h 290244"/>
                <a:gd name="connsiteX2" fmla="*/ 6399 w 389278"/>
                <a:gd name="connsiteY2" fmla="*/ 89077 h 290244"/>
                <a:gd name="connsiteX3" fmla="*/ 24616 w 389278"/>
                <a:gd name="connsiteY3" fmla="*/ 136292 h 290244"/>
                <a:gd name="connsiteX4" fmla="*/ 49482 w 389278"/>
                <a:gd name="connsiteY4" fmla="*/ 173669 h 290244"/>
                <a:gd name="connsiteX5" fmla="*/ 73935 w 389278"/>
                <a:gd name="connsiteY5" fmla="*/ 205145 h 290244"/>
                <a:gd name="connsiteX6" fmla="*/ 99076 w 389278"/>
                <a:gd name="connsiteY6" fmla="*/ 226943 h 290244"/>
                <a:gd name="connsiteX7" fmla="*/ 193820 w 389278"/>
                <a:gd name="connsiteY7" fmla="*/ 273370 h 290244"/>
                <a:gd name="connsiteX8" fmla="*/ 245480 w 389278"/>
                <a:gd name="connsiteY8" fmla="*/ 284150 h 290244"/>
                <a:gd name="connsiteX9" fmla="*/ 291907 w 389278"/>
                <a:gd name="connsiteY9" fmla="*/ 285036 h 290244"/>
                <a:gd name="connsiteX10" fmla="*/ 336367 w 389278"/>
                <a:gd name="connsiteY10" fmla="*/ 279921 h 290244"/>
                <a:gd name="connsiteX11" fmla="*/ 368000 w 389278"/>
                <a:gd name="connsiteY11" fmla="*/ 276694 h 290244"/>
                <a:gd name="connsiteX12" fmla="*/ 387673 w 389278"/>
                <a:gd name="connsiteY12" fmla="*/ 276596 h 290244"/>
                <a:gd name="connsiteX13" fmla="*/ 369377 w 389278"/>
                <a:gd name="connsiteY13" fmla="*/ 279409 h 290244"/>
                <a:gd name="connsiteX14" fmla="*/ 348623 w 389278"/>
                <a:gd name="connsiteY14" fmla="*/ 282006 h 290244"/>
                <a:gd name="connsiteX15" fmla="*/ 343587 w 389278"/>
                <a:gd name="connsiteY15" fmla="*/ 282419 h 290244"/>
                <a:gd name="connsiteX16" fmla="*/ 306209 w 389278"/>
                <a:gd name="connsiteY16" fmla="*/ 286177 h 290244"/>
                <a:gd name="connsiteX17" fmla="*/ 278923 w 389278"/>
                <a:gd name="connsiteY17" fmla="*/ 287200 h 290244"/>
                <a:gd name="connsiteX18" fmla="*/ 274851 w 389278"/>
                <a:gd name="connsiteY18" fmla="*/ 288144 h 290244"/>
                <a:gd name="connsiteX19" fmla="*/ 263047 w 389278"/>
                <a:gd name="connsiteY19" fmla="*/ 288537 h 290244"/>
                <a:gd name="connsiteX20" fmla="*/ 255355 w 389278"/>
                <a:gd name="connsiteY20" fmla="*/ 286787 h 290244"/>
                <a:gd name="connsiteX21" fmla="*/ 216660 w 389278"/>
                <a:gd name="connsiteY21" fmla="*/ 281947 h 290244"/>
                <a:gd name="connsiteX22" fmla="*/ 190967 w 389278"/>
                <a:gd name="connsiteY22" fmla="*/ 278013 h 290244"/>
                <a:gd name="connsiteX23" fmla="*/ 127247 w 389278"/>
                <a:gd name="connsiteY23" fmla="*/ 252182 h 290244"/>
                <a:gd name="connsiteX24" fmla="*/ 104526 w 389278"/>
                <a:gd name="connsiteY24" fmla="*/ 239258 h 290244"/>
                <a:gd name="connsiteX25" fmla="*/ 91562 w 389278"/>
                <a:gd name="connsiteY25" fmla="*/ 239258 h 290244"/>
                <a:gd name="connsiteX26" fmla="*/ 85975 w 389278"/>
                <a:gd name="connsiteY26" fmla="*/ 240084 h 290244"/>
                <a:gd name="connsiteX27" fmla="*/ 72401 w 389278"/>
                <a:gd name="connsiteY27" fmla="*/ 241087 h 290244"/>
                <a:gd name="connsiteX28" fmla="*/ 58807 w 389278"/>
                <a:gd name="connsiteY28" fmla="*/ 238215 h 290244"/>
                <a:gd name="connsiteX29" fmla="*/ 29042 w 389278"/>
                <a:gd name="connsiteY29" fmla="*/ 200680 h 290244"/>
                <a:gd name="connsiteX30" fmla="*/ 14012 w 389278"/>
                <a:gd name="connsiteY30" fmla="*/ 155984 h 290244"/>
                <a:gd name="connsiteX31" fmla="*/ 12045 w 389278"/>
                <a:gd name="connsiteY31" fmla="*/ 147544 h 290244"/>
                <a:gd name="connsiteX32" fmla="*/ 12989 w 389278"/>
                <a:gd name="connsiteY32" fmla="*/ 143492 h 290244"/>
                <a:gd name="connsiteX33" fmla="*/ 14111 w 389278"/>
                <a:gd name="connsiteY33" fmla="*/ 132750 h 290244"/>
                <a:gd name="connsiteX34" fmla="*/ 7855 w 389278"/>
                <a:gd name="connsiteY34" fmla="*/ 109143 h 290244"/>
                <a:gd name="connsiteX35" fmla="*/ 1304 w 389278"/>
                <a:gd name="connsiteY35" fmla="*/ 72159 h 290244"/>
                <a:gd name="connsiteX36" fmla="*/ 25 w 389278"/>
                <a:gd name="connsiteY36" fmla="*/ 54847 h 290244"/>
                <a:gd name="connsiteX37" fmla="*/ -1234 w 389278"/>
                <a:gd name="connsiteY37" fmla="*/ 44086 h 290244"/>
                <a:gd name="connsiteX38" fmla="*/ -54 w 389278"/>
                <a:gd name="connsiteY38" fmla="*/ 26086 h 290244"/>
                <a:gd name="connsiteX39" fmla="*/ 1442 w 389278"/>
                <a:gd name="connsiteY39" fmla="*/ 2951 h 290244"/>
                <a:gd name="connsiteX40" fmla="*/ 2897 w 389278"/>
                <a:gd name="connsiteY40" fmla="*/ -315 h 290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89278" h="290244">
                  <a:moveTo>
                    <a:pt x="2897" y="-315"/>
                  </a:moveTo>
                  <a:cubicBezTo>
                    <a:pt x="930" y="16328"/>
                    <a:pt x="1875" y="33129"/>
                    <a:pt x="1284" y="49732"/>
                  </a:cubicBezTo>
                  <a:cubicBezTo>
                    <a:pt x="812" y="63228"/>
                    <a:pt x="3586" y="76231"/>
                    <a:pt x="6399" y="89077"/>
                  </a:cubicBezTo>
                  <a:cubicBezTo>
                    <a:pt x="9999" y="105661"/>
                    <a:pt x="16137" y="121590"/>
                    <a:pt x="24616" y="136292"/>
                  </a:cubicBezTo>
                  <a:cubicBezTo>
                    <a:pt x="32052" y="149299"/>
                    <a:pt x="40354" y="161785"/>
                    <a:pt x="49482" y="173669"/>
                  </a:cubicBezTo>
                  <a:cubicBezTo>
                    <a:pt x="57627" y="184155"/>
                    <a:pt x="65417" y="194955"/>
                    <a:pt x="73935" y="205145"/>
                  </a:cubicBezTo>
                  <a:cubicBezTo>
                    <a:pt x="81076" y="213683"/>
                    <a:pt x="90224" y="220215"/>
                    <a:pt x="99076" y="226943"/>
                  </a:cubicBezTo>
                  <a:cubicBezTo>
                    <a:pt x="127582" y="248582"/>
                    <a:pt x="160062" y="262353"/>
                    <a:pt x="193820" y="273370"/>
                  </a:cubicBezTo>
                  <a:cubicBezTo>
                    <a:pt x="210620" y="278729"/>
                    <a:pt x="227932" y="282341"/>
                    <a:pt x="245480" y="284150"/>
                  </a:cubicBezTo>
                  <a:cubicBezTo>
                    <a:pt x="260903" y="285722"/>
                    <a:pt x="276425" y="286017"/>
                    <a:pt x="291907" y="285036"/>
                  </a:cubicBezTo>
                  <a:cubicBezTo>
                    <a:pt x="306838" y="284546"/>
                    <a:pt x="321711" y="282836"/>
                    <a:pt x="336367" y="279921"/>
                  </a:cubicBezTo>
                  <a:cubicBezTo>
                    <a:pt x="346813" y="277991"/>
                    <a:pt x="357377" y="276911"/>
                    <a:pt x="368000" y="276694"/>
                  </a:cubicBezTo>
                  <a:cubicBezTo>
                    <a:pt x="374532" y="276360"/>
                    <a:pt x="381102" y="276694"/>
                    <a:pt x="387673" y="276596"/>
                  </a:cubicBezTo>
                  <a:cubicBezTo>
                    <a:pt x="381771" y="278858"/>
                    <a:pt x="375515" y="278996"/>
                    <a:pt x="369377" y="279409"/>
                  </a:cubicBezTo>
                  <a:cubicBezTo>
                    <a:pt x="362393" y="279901"/>
                    <a:pt x="355312" y="278858"/>
                    <a:pt x="348623" y="282006"/>
                  </a:cubicBezTo>
                  <a:cubicBezTo>
                    <a:pt x="346990" y="282456"/>
                    <a:pt x="345278" y="282596"/>
                    <a:pt x="343587" y="282419"/>
                  </a:cubicBezTo>
                  <a:cubicBezTo>
                    <a:pt x="331036" y="282793"/>
                    <a:pt x="318681" y="285213"/>
                    <a:pt x="306209" y="286177"/>
                  </a:cubicBezTo>
                  <a:cubicBezTo>
                    <a:pt x="297219" y="286865"/>
                    <a:pt x="288110" y="289954"/>
                    <a:pt x="278923" y="287200"/>
                  </a:cubicBezTo>
                  <a:cubicBezTo>
                    <a:pt x="277487" y="286853"/>
                    <a:pt x="275992" y="287204"/>
                    <a:pt x="274851" y="288144"/>
                  </a:cubicBezTo>
                  <a:cubicBezTo>
                    <a:pt x="271271" y="290375"/>
                    <a:pt x="266765" y="290526"/>
                    <a:pt x="263047" y="288537"/>
                  </a:cubicBezTo>
                  <a:cubicBezTo>
                    <a:pt x="260667" y="287333"/>
                    <a:pt x="258031" y="286733"/>
                    <a:pt x="255355" y="286787"/>
                  </a:cubicBezTo>
                  <a:cubicBezTo>
                    <a:pt x="242155" y="287632"/>
                    <a:pt x="229505" y="283914"/>
                    <a:pt x="216660" y="281947"/>
                  </a:cubicBezTo>
                  <a:cubicBezTo>
                    <a:pt x="208102" y="280629"/>
                    <a:pt x="199387" y="280334"/>
                    <a:pt x="190967" y="278013"/>
                  </a:cubicBezTo>
                  <a:cubicBezTo>
                    <a:pt x="168658" y="272111"/>
                    <a:pt x="147196" y="264104"/>
                    <a:pt x="127247" y="252182"/>
                  </a:cubicBezTo>
                  <a:cubicBezTo>
                    <a:pt x="119772" y="247736"/>
                    <a:pt x="112198" y="243389"/>
                    <a:pt x="104526" y="239258"/>
                  </a:cubicBezTo>
                  <a:cubicBezTo>
                    <a:pt x="100395" y="237015"/>
                    <a:pt x="96027" y="234084"/>
                    <a:pt x="91562" y="239258"/>
                  </a:cubicBezTo>
                  <a:cubicBezTo>
                    <a:pt x="90244" y="240792"/>
                    <a:pt x="87844" y="240359"/>
                    <a:pt x="85975" y="240084"/>
                  </a:cubicBezTo>
                  <a:cubicBezTo>
                    <a:pt x="81430" y="239460"/>
                    <a:pt x="76807" y="239801"/>
                    <a:pt x="72401" y="241087"/>
                  </a:cubicBezTo>
                  <a:cubicBezTo>
                    <a:pt x="67679" y="242447"/>
                    <a:pt x="62584" y="241370"/>
                    <a:pt x="58807" y="238215"/>
                  </a:cubicBezTo>
                  <a:cubicBezTo>
                    <a:pt x="45567" y="228379"/>
                    <a:pt x="35042" y="216398"/>
                    <a:pt x="29042" y="200680"/>
                  </a:cubicBezTo>
                  <a:cubicBezTo>
                    <a:pt x="23416" y="185984"/>
                    <a:pt x="18163" y="171171"/>
                    <a:pt x="14012" y="155984"/>
                  </a:cubicBezTo>
                  <a:cubicBezTo>
                    <a:pt x="13245" y="153190"/>
                    <a:pt x="12753" y="150338"/>
                    <a:pt x="12045" y="147544"/>
                  </a:cubicBezTo>
                  <a:cubicBezTo>
                    <a:pt x="11553" y="146124"/>
                    <a:pt x="11927" y="144552"/>
                    <a:pt x="12989" y="143492"/>
                  </a:cubicBezTo>
                  <a:cubicBezTo>
                    <a:pt x="16373" y="140167"/>
                    <a:pt x="15271" y="136606"/>
                    <a:pt x="14111" y="132750"/>
                  </a:cubicBezTo>
                  <a:cubicBezTo>
                    <a:pt x="11750" y="124881"/>
                    <a:pt x="8406" y="117012"/>
                    <a:pt x="7855" y="109143"/>
                  </a:cubicBezTo>
                  <a:cubicBezTo>
                    <a:pt x="6989" y="96494"/>
                    <a:pt x="2622" y="84651"/>
                    <a:pt x="1304" y="72159"/>
                  </a:cubicBezTo>
                  <a:cubicBezTo>
                    <a:pt x="478" y="66424"/>
                    <a:pt x="65" y="60641"/>
                    <a:pt x="25" y="54847"/>
                  </a:cubicBezTo>
                  <a:cubicBezTo>
                    <a:pt x="25" y="51223"/>
                    <a:pt x="-388" y="47612"/>
                    <a:pt x="-1234" y="44086"/>
                  </a:cubicBezTo>
                  <a:cubicBezTo>
                    <a:pt x="-2473" y="38047"/>
                    <a:pt x="-231" y="32086"/>
                    <a:pt x="-54" y="26086"/>
                  </a:cubicBezTo>
                  <a:cubicBezTo>
                    <a:pt x="183" y="18355"/>
                    <a:pt x="-290" y="10584"/>
                    <a:pt x="1442" y="2951"/>
                  </a:cubicBezTo>
                  <a:cubicBezTo>
                    <a:pt x="1481" y="1715"/>
                    <a:pt x="2012" y="545"/>
                    <a:pt x="2897" y="-315"/>
                  </a:cubicBezTo>
                  <a:close/>
                </a:path>
              </a:pathLst>
            </a:custGeom>
            <a:solidFill>
              <a:srgbClr val="020202"/>
            </a:solidFill>
            <a:ln w="1956" cap="flat">
              <a:noFill/>
              <a:prstDash val="solid"/>
              <a:miter/>
            </a:ln>
          </p:spPr>
          <p:txBody>
            <a:bodyPr rtlCol="0" anchor="ctr"/>
            <a:lstStyle/>
            <a:p>
              <a:endParaRPr lang="es-CO"/>
            </a:p>
          </p:txBody>
        </p:sp>
        <p:sp>
          <p:nvSpPr>
            <p:cNvPr id="968" name="Freeform: Shape 967">
              <a:extLst>
                <a:ext uri="{FF2B5EF4-FFF2-40B4-BE49-F238E27FC236}">
                  <a16:creationId xmlns:a16="http://schemas.microsoft.com/office/drawing/2014/main" id="{CC820513-DC9D-C40C-CE0E-CEF06EF65825}"/>
                </a:ext>
              </a:extLst>
            </p:cNvPr>
            <p:cNvSpPr/>
            <p:nvPr/>
          </p:nvSpPr>
          <p:spPr>
            <a:xfrm>
              <a:off x="12881334" y="461967"/>
              <a:ext cx="1624" cy="8754"/>
            </a:xfrm>
            <a:custGeom>
              <a:avLst/>
              <a:gdLst>
                <a:gd name="connsiteX0" fmla="*/ -50 w 1624"/>
                <a:gd name="connsiteY0" fmla="*/ -315 h 8754"/>
                <a:gd name="connsiteX1" fmla="*/ -1506 w 1624"/>
                <a:gd name="connsiteY1" fmla="*/ 8440 h 8754"/>
                <a:gd name="connsiteX2" fmla="*/ -50 w 1624"/>
                <a:gd name="connsiteY2" fmla="*/ -315 h 8754"/>
              </a:gdLst>
              <a:ahLst/>
              <a:cxnLst>
                <a:cxn ang="0">
                  <a:pos x="connsiteX0" y="connsiteY0"/>
                </a:cxn>
                <a:cxn ang="0">
                  <a:pos x="connsiteX1" y="connsiteY1"/>
                </a:cxn>
                <a:cxn ang="0">
                  <a:pos x="connsiteX2" y="connsiteY2"/>
                </a:cxn>
              </a:cxnLst>
              <a:rect l="l" t="t" r="r" b="b"/>
              <a:pathLst>
                <a:path w="1624" h="8754">
                  <a:moveTo>
                    <a:pt x="-50" y="-315"/>
                  </a:moveTo>
                  <a:cubicBezTo>
                    <a:pt x="-483" y="2597"/>
                    <a:pt x="1051" y="5863"/>
                    <a:pt x="-1506" y="8440"/>
                  </a:cubicBezTo>
                  <a:cubicBezTo>
                    <a:pt x="-1073" y="5508"/>
                    <a:pt x="-2687" y="2243"/>
                    <a:pt x="-50" y="-315"/>
                  </a:cubicBezTo>
                  <a:close/>
                </a:path>
              </a:pathLst>
            </a:custGeom>
            <a:solidFill>
              <a:srgbClr val="020202"/>
            </a:solidFill>
            <a:ln w="1956" cap="flat">
              <a:noFill/>
              <a:prstDash val="solid"/>
              <a:miter/>
            </a:ln>
          </p:spPr>
          <p:txBody>
            <a:bodyPr rtlCol="0" anchor="ctr"/>
            <a:lstStyle/>
            <a:p>
              <a:endParaRPr lang="es-CO"/>
            </a:p>
          </p:txBody>
        </p:sp>
        <p:sp>
          <p:nvSpPr>
            <p:cNvPr id="969" name="Freeform: Shape 968">
              <a:extLst>
                <a:ext uri="{FF2B5EF4-FFF2-40B4-BE49-F238E27FC236}">
                  <a16:creationId xmlns:a16="http://schemas.microsoft.com/office/drawing/2014/main" id="{E23745A6-5F6C-6B49-7B05-6E70BD590214}"/>
                </a:ext>
              </a:extLst>
            </p:cNvPr>
            <p:cNvSpPr/>
            <p:nvPr/>
          </p:nvSpPr>
          <p:spPr>
            <a:xfrm>
              <a:off x="12884245" y="443023"/>
              <a:ext cx="1624" cy="8754"/>
            </a:xfrm>
            <a:custGeom>
              <a:avLst/>
              <a:gdLst>
                <a:gd name="connsiteX0" fmla="*/ -50 w 1624"/>
                <a:gd name="connsiteY0" fmla="*/ -315 h 8754"/>
                <a:gd name="connsiteX1" fmla="*/ -1506 w 1624"/>
                <a:gd name="connsiteY1" fmla="*/ 8440 h 8754"/>
                <a:gd name="connsiteX2" fmla="*/ -50 w 1624"/>
                <a:gd name="connsiteY2" fmla="*/ -315 h 8754"/>
              </a:gdLst>
              <a:ahLst/>
              <a:cxnLst>
                <a:cxn ang="0">
                  <a:pos x="connsiteX0" y="connsiteY0"/>
                </a:cxn>
                <a:cxn ang="0">
                  <a:pos x="connsiteX1" y="connsiteY1"/>
                </a:cxn>
                <a:cxn ang="0">
                  <a:pos x="connsiteX2" y="connsiteY2"/>
                </a:cxn>
              </a:cxnLst>
              <a:rect l="l" t="t" r="r" b="b"/>
              <a:pathLst>
                <a:path w="1624" h="8754">
                  <a:moveTo>
                    <a:pt x="-50" y="-315"/>
                  </a:moveTo>
                  <a:cubicBezTo>
                    <a:pt x="-483" y="2597"/>
                    <a:pt x="1051" y="5862"/>
                    <a:pt x="-1506" y="8440"/>
                  </a:cubicBezTo>
                  <a:cubicBezTo>
                    <a:pt x="-1073" y="5508"/>
                    <a:pt x="-2687" y="2243"/>
                    <a:pt x="-50" y="-315"/>
                  </a:cubicBezTo>
                  <a:close/>
                </a:path>
              </a:pathLst>
            </a:custGeom>
            <a:solidFill>
              <a:srgbClr val="020202"/>
            </a:solidFill>
            <a:ln w="1956" cap="flat">
              <a:noFill/>
              <a:prstDash val="solid"/>
              <a:miter/>
            </a:ln>
          </p:spPr>
          <p:txBody>
            <a:bodyPr rtlCol="0" anchor="ctr"/>
            <a:lstStyle/>
            <a:p>
              <a:endParaRPr lang="es-CO"/>
            </a:p>
          </p:txBody>
        </p:sp>
        <p:sp>
          <p:nvSpPr>
            <p:cNvPr id="970" name="Freeform: Shape 969">
              <a:extLst>
                <a:ext uri="{FF2B5EF4-FFF2-40B4-BE49-F238E27FC236}">
                  <a16:creationId xmlns:a16="http://schemas.microsoft.com/office/drawing/2014/main" id="{C926E0DF-74FD-C778-77D7-0C7E08DDB300}"/>
                </a:ext>
              </a:extLst>
            </p:cNvPr>
            <p:cNvSpPr/>
            <p:nvPr/>
          </p:nvSpPr>
          <p:spPr>
            <a:xfrm>
              <a:off x="12882824" y="453213"/>
              <a:ext cx="1551" cy="7298"/>
            </a:xfrm>
            <a:custGeom>
              <a:avLst/>
              <a:gdLst>
                <a:gd name="connsiteX0" fmla="*/ -105 w 1551"/>
                <a:gd name="connsiteY0" fmla="*/ -315 h 7298"/>
                <a:gd name="connsiteX1" fmla="*/ -1541 w 1551"/>
                <a:gd name="connsiteY1" fmla="*/ 6984 h 7298"/>
                <a:gd name="connsiteX2" fmla="*/ -105 w 1551"/>
                <a:gd name="connsiteY2" fmla="*/ -315 h 7298"/>
              </a:gdLst>
              <a:ahLst/>
              <a:cxnLst>
                <a:cxn ang="0">
                  <a:pos x="connsiteX0" y="connsiteY0"/>
                </a:cxn>
                <a:cxn ang="0">
                  <a:pos x="connsiteX1" y="connsiteY1"/>
                </a:cxn>
                <a:cxn ang="0">
                  <a:pos x="connsiteX2" y="connsiteY2"/>
                </a:cxn>
              </a:cxnLst>
              <a:rect l="l" t="t" r="r" b="b"/>
              <a:pathLst>
                <a:path w="1551" h="7298">
                  <a:moveTo>
                    <a:pt x="-105" y="-315"/>
                  </a:moveTo>
                  <a:cubicBezTo>
                    <a:pt x="-420" y="2144"/>
                    <a:pt x="820" y="4918"/>
                    <a:pt x="-1541" y="6984"/>
                  </a:cubicBezTo>
                  <a:cubicBezTo>
                    <a:pt x="-1207" y="4525"/>
                    <a:pt x="-2524" y="1731"/>
                    <a:pt x="-105" y="-315"/>
                  </a:cubicBezTo>
                  <a:close/>
                </a:path>
              </a:pathLst>
            </a:custGeom>
            <a:solidFill>
              <a:srgbClr val="020202"/>
            </a:solidFill>
            <a:ln w="1956" cap="flat">
              <a:noFill/>
              <a:prstDash val="solid"/>
              <a:miter/>
            </a:ln>
          </p:spPr>
          <p:txBody>
            <a:bodyPr rtlCol="0" anchor="ctr"/>
            <a:lstStyle/>
            <a:p>
              <a:endParaRPr lang="es-CO"/>
            </a:p>
          </p:txBody>
        </p:sp>
        <p:sp>
          <p:nvSpPr>
            <p:cNvPr id="971" name="Freeform: Shape 970">
              <a:extLst>
                <a:ext uri="{FF2B5EF4-FFF2-40B4-BE49-F238E27FC236}">
                  <a16:creationId xmlns:a16="http://schemas.microsoft.com/office/drawing/2014/main" id="{733C1892-541B-5D2F-EEEB-9CC376833010}"/>
                </a:ext>
              </a:extLst>
            </p:cNvPr>
            <p:cNvSpPr/>
            <p:nvPr/>
          </p:nvSpPr>
          <p:spPr>
            <a:xfrm>
              <a:off x="12884121" y="309764"/>
              <a:ext cx="679248" cy="444219"/>
            </a:xfrm>
            <a:custGeom>
              <a:avLst/>
              <a:gdLst>
                <a:gd name="connsiteX0" fmla="*/ 52816 w 679248"/>
                <a:gd name="connsiteY0" fmla="*/ 39794 h 444219"/>
                <a:gd name="connsiteX1" fmla="*/ 114352 w 679248"/>
                <a:gd name="connsiteY1" fmla="*/ 5190 h 444219"/>
                <a:gd name="connsiteX2" fmla="*/ 136917 w 679248"/>
                <a:gd name="connsiteY2" fmla="*/ 134 h 444219"/>
                <a:gd name="connsiteX3" fmla="*/ 140261 w 679248"/>
                <a:gd name="connsiteY3" fmla="*/ 292 h 444219"/>
                <a:gd name="connsiteX4" fmla="*/ 134949 w 679248"/>
                <a:gd name="connsiteY4" fmla="*/ 3852 h 444219"/>
                <a:gd name="connsiteX5" fmla="*/ 115749 w 679248"/>
                <a:gd name="connsiteY5" fmla="*/ 8987 h 444219"/>
                <a:gd name="connsiteX6" fmla="*/ 61492 w 679248"/>
                <a:gd name="connsiteY6" fmla="*/ 38240 h 444219"/>
                <a:gd name="connsiteX7" fmla="*/ 55236 w 679248"/>
                <a:gd name="connsiteY7" fmla="*/ 53368 h 444219"/>
                <a:gd name="connsiteX8" fmla="*/ 64581 w 679248"/>
                <a:gd name="connsiteY8" fmla="*/ 108451 h 444219"/>
                <a:gd name="connsiteX9" fmla="*/ 100444 w 679248"/>
                <a:gd name="connsiteY9" fmla="*/ 169613 h 444219"/>
                <a:gd name="connsiteX10" fmla="*/ 180530 w 679248"/>
                <a:gd name="connsiteY10" fmla="*/ 240218 h 444219"/>
                <a:gd name="connsiteX11" fmla="*/ 284559 w 679248"/>
                <a:gd name="connsiteY11" fmla="*/ 276966 h 444219"/>
                <a:gd name="connsiteX12" fmla="*/ 317157 w 679248"/>
                <a:gd name="connsiteY12" fmla="*/ 279701 h 444219"/>
                <a:gd name="connsiteX13" fmla="*/ 356305 w 679248"/>
                <a:gd name="connsiteY13" fmla="*/ 276986 h 444219"/>
                <a:gd name="connsiteX14" fmla="*/ 427126 w 679248"/>
                <a:gd name="connsiteY14" fmla="*/ 269511 h 444219"/>
                <a:gd name="connsiteX15" fmla="*/ 553778 w 679248"/>
                <a:gd name="connsiteY15" fmla="*/ 246041 h 444219"/>
                <a:gd name="connsiteX16" fmla="*/ 669630 w 679248"/>
                <a:gd name="connsiteY16" fmla="*/ 187024 h 444219"/>
                <a:gd name="connsiteX17" fmla="*/ 673564 w 679248"/>
                <a:gd name="connsiteY17" fmla="*/ 183876 h 444219"/>
                <a:gd name="connsiteX18" fmla="*/ 675846 w 679248"/>
                <a:gd name="connsiteY18" fmla="*/ 183679 h 444219"/>
                <a:gd name="connsiteX19" fmla="*/ 677262 w 679248"/>
                <a:gd name="connsiteY19" fmla="*/ 204532 h 444219"/>
                <a:gd name="connsiteX20" fmla="*/ 677558 w 679248"/>
                <a:gd name="connsiteY20" fmla="*/ 211063 h 444219"/>
                <a:gd name="connsiteX21" fmla="*/ 677558 w 679248"/>
                <a:gd name="connsiteY21" fmla="*/ 267130 h 444219"/>
                <a:gd name="connsiteX22" fmla="*/ 662980 w 679248"/>
                <a:gd name="connsiteY22" fmla="*/ 313459 h 444219"/>
                <a:gd name="connsiteX23" fmla="*/ 640731 w 679248"/>
                <a:gd name="connsiteY23" fmla="*/ 337165 h 444219"/>
                <a:gd name="connsiteX24" fmla="*/ 589582 w 679248"/>
                <a:gd name="connsiteY24" fmla="*/ 370037 h 444219"/>
                <a:gd name="connsiteX25" fmla="*/ 547502 w 679248"/>
                <a:gd name="connsiteY25" fmla="*/ 387959 h 444219"/>
                <a:gd name="connsiteX26" fmla="*/ 526807 w 679248"/>
                <a:gd name="connsiteY26" fmla="*/ 396792 h 444219"/>
                <a:gd name="connsiteX27" fmla="*/ 488839 w 679248"/>
                <a:gd name="connsiteY27" fmla="*/ 408969 h 444219"/>
                <a:gd name="connsiteX28" fmla="*/ 443002 w 679248"/>
                <a:gd name="connsiteY28" fmla="*/ 425278 h 444219"/>
                <a:gd name="connsiteX29" fmla="*/ 420929 w 679248"/>
                <a:gd name="connsiteY29" fmla="*/ 428839 h 444219"/>
                <a:gd name="connsiteX30" fmla="*/ 400883 w 679248"/>
                <a:gd name="connsiteY30" fmla="*/ 431357 h 444219"/>
                <a:gd name="connsiteX31" fmla="*/ 377276 w 679248"/>
                <a:gd name="connsiteY31" fmla="*/ 434917 h 444219"/>
                <a:gd name="connsiteX32" fmla="*/ 343832 w 679248"/>
                <a:gd name="connsiteY32" fmla="*/ 436275 h 444219"/>
                <a:gd name="connsiteX33" fmla="*/ 318750 w 679248"/>
                <a:gd name="connsiteY33" fmla="*/ 439560 h 444219"/>
                <a:gd name="connsiteX34" fmla="*/ 301536 w 679248"/>
                <a:gd name="connsiteY34" fmla="*/ 441645 h 444219"/>
                <a:gd name="connsiteX35" fmla="*/ 247142 w 679248"/>
                <a:gd name="connsiteY35" fmla="*/ 443141 h 444219"/>
                <a:gd name="connsiteX36" fmla="*/ 184976 w 679248"/>
                <a:gd name="connsiteY36" fmla="*/ 430806 h 444219"/>
                <a:gd name="connsiteX37" fmla="*/ 104319 w 679248"/>
                <a:gd name="connsiteY37" fmla="*/ 392858 h 444219"/>
                <a:gd name="connsiteX38" fmla="*/ 54351 w 679248"/>
                <a:gd name="connsiteY38" fmla="*/ 344876 h 444219"/>
                <a:gd name="connsiteX39" fmla="*/ 29367 w 679248"/>
                <a:gd name="connsiteY39" fmla="*/ 310154 h 444219"/>
                <a:gd name="connsiteX40" fmla="*/ 1314 w 679248"/>
                <a:gd name="connsiteY40" fmla="*/ 239825 h 444219"/>
                <a:gd name="connsiteX41" fmla="*/ -1539 w 679248"/>
                <a:gd name="connsiteY41" fmla="*/ 190643 h 444219"/>
                <a:gd name="connsiteX42" fmla="*/ 3989 w 679248"/>
                <a:gd name="connsiteY42" fmla="*/ 134518 h 444219"/>
                <a:gd name="connsiteX43" fmla="*/ 11366 w 679248"/>
                <a:gd name="connsiteY43" fmla="*/ 100582 h 444219"/>
                <a:gd name="connsiteX44" fmla="*/ 33262 w 679248"/>
                <a:gd name="connsiteY44" fmla="*/ 62614 h 444219"/>
                <a:gd name="connsiteX45" fmla="*/ 48666 w 679248"/>
                <a:gd name="connsiteY45" fmla="*/ 47112 h 444219"/>
                <a:gd name="connsiteX46" fmla="*/ 52600 w 679248"/>
                <a:gd name="connsiteY46" fmla="*/ 41211 h 444219"/>
                <a:gd name="connsiteX47" fmla="*/ 52246 w 679248"/>
                <a:gd name="connsiteY47" fmla="*/ 40148 h 444219"/>
                <a:gd name="connsiteX48" fmla="*/ 52816 w 679248"/>
                <a:gd name="connsiteY48" fmla="*/ 39794 h 444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79248" h="444219">
                  <a:moveTo>
                    <a:pt x="52816" y="39794"/>
                  </a:moveTo>
                  <a:cubicBezTo>
                    <a:pt x="70915" y="24410"/>
                    <a:pt x="91808" y="12662"/>
                    <a:pt x="114352" y="5190"/>
                  </a:cubicBezTo>
                  <a:cubicBezTo>
                    <a:pt x="121690" y="2769"/>
                    <a:pt x="129244" y="1075"/>
                    <a:pt x="136917" y="134"/>
                  </a:cubicBezTo>
                  <a:cubicBezTo>
                    <a:pt x="137959" y="-517"/>
                    <a:pt x="139297" y="-456"/>
                    <a:pt x="140261" y="292"/>
                  </a:cubicBezTo>
                  <a:cubicBezTo>
                    <a:pt x="139927" y="3616"/>
                    <a:pt x="137113" y="3282"/>
                    <a:pt x="134949" y="3852"/>
                  </a:cubicBezTo>
                  <a:cubicBezTo>
                    <a:pt x="128556" y="5584"/>
                    <a:pt x="121867" y="6213"/>
                    <a:pt x="115749" y="8987"/>
                  </a:cubicBezTo>
                  <a:cubicBezTo>
                    <a:pt x="96332" y="16285"/>
                    <a:pt x="77820" y="25138"/>
                    <a:pt x="61492" y="38240"/>
                  </a:cubicBezTo>
                  <a:cubicBezTo>
                    <a:pt x="56377" y="42352"/>
                    <a:pt x="54961" y="46857"/>
                    <a:pt x="55236" y="53368"/>
                  </a:cubicBezTo>
                  <a:cubicBezTo>
                    <a:pt x="56043" y="72156"/>
                    <a:pt x="58423" y="90471"/>
                    <a:pt x="64581" y="108451"/>
                  </a:cubicBezTo>
                  <a:cubicBezTo>
                    <a:pt x="72115" y="131128"/>
                    <a:pt x="84332" y="151967"/>
                    <a:pt x="100444" y="169613"/>
                  </a:cubicBezTo>
                  <a:cubicBezTo>
                    <a:pt x="124700" y="195797"/>
                    <a:pt x="150215" y="220762"/>
                    <a:pt x="180530" y="240218"/>
                  </a:cubicBezTo>
                  <a:cubicBezTo>
                    <a:pt x="212322" y="260540"/>
                    <a:pt x="246808" y="273366"/>
                    <a:pt x="284559" y="276966"/>
                  </a:cubicBezTo>
                  <a:cubicBezTo>
                    <a:pt x="295418" y="278009"/>
                    <a:pt x="306199" y="279150"/>
                    <a:pt x="317157" y="279701"/>
                  </a:cubicBezTo>
                  <a:cubicBezTo>
                    <a:pt x="330318" y="280350"/>
                    <a:pt x="343262" y="278540"/>
                    <a:pt x="356305" y="276986"/>
                  </a:cubicBezTo>
                  <a:cubicBezTo>
                    <a:pt x="379912" y="274212"/>
                    <a:pt x="403696" y="273288"/>
                    <a:pt x="427126" y="269511"/>
                  </a:cubicBezTo>
                  <a:cubicBezTo>
                    <a:pt x="469520" y="262724"/>
                    <a:pt x="512249" y="257471"/>
                    <a:pt x="553778" y="246041"/>
                  </a:cubicBezTo>
                  <a:cubicBezTo>
                    <a:pt x="596389" y="234336"/>
                    <a:pt x="635458" y="215431"/>
                    <a:pt x="669630" y="187024"/>
                  </a:cubicBezTo>
                  <a:cubicBezTo>
                    <a:pt x="670830" y="185833"/>
                    <a:pt x="672148" y="184779"/>
                    <a:pt x="673564" y="183876"/>
                  </a:cubicBezTo>
                  <a:cubicBezTo>
                    <a:pt x="674273" y="183508"/>
                    <a:pt x="675099" y="183437"/>
                    <a:pt x="675846" y="183679"/>
                  </a:cubicBezTo>
                  <a:cubicBezTo>
                    <a:pt x="676220" y="190624"/>
                    <a:pt x="675492" y="197647"/>
                    <a:pt x="677262" y="204532"/>
                  </a:cubicBezTo>
                  <a:cubicBezTo>
                    <a:pt x="677636" y="206688"/>
                    <a:pt x="677734" y="208882"/>
                    <a:pt x="677558" y="211063"/>
                  </a:cubicBezTo>
                  <a:cubicBezTo>
                    <a:pt x="677558" y="229752"/>
                    <a:pt x="677715" y="248441"/>
                    <a:pt x="677558" y="267130"/>
                  </a:cubicBezTo>
                  <a:cubicBezTo>
                    <a:pt x="677400" y="284009"/>
                    <a:pt x="672994" y="299846"/>
                    <a:pt x="662980" y="313459"/>
                  </a:cubicBezTo>
                  <a:cubicBezTo>
                    <a:pt x="656586" y="322270"/>
                    <a:pt x="649111" y="330236"/>
                    <a:pt x="640731" y="337165"/>
                  </a:cubicBezTo>
                  <a:cubicBezTo>
                    <a:pt x="625189" y="350296"/>
                    <a:pt x="607995" y="361346"/>
                    <a:pt x="589582" y="370037"/>
                  </a:cubicBezTo>
                  <a:cubicBezTo>
                    <a:pt x="575713" y="376372"/>
                    <a:pt x="561529" y="381998"/>
                    <a:pt x="547502" y="387959"/>
                  </a:cubicBezTo>
                  <a:lnTo>
                    <a:pt x="526807" y="396792"/>
                  </a:lnTo>
                  <a:cubicBezTo>
                    <a:pt x="514531" y="402025"/>
                    <a:pt x="501429" y="404759"/>
                    <a:pt x="488839" y="408969"/>
                  </a:cubicBezTo>
                  <a:cubicBezTo>
                    <a:pt x="473455" y="414124"/>
                    <a:pt x="458464" y="420340"/>
                    <a:pt x="443002" y="425278"/>
                  </a:cubicBezTo>
                  <a:cubicBezTo>
                    <a:pt x="435939" y="427861"/>
                    <a:pt x="428444" y="429069"/>
                    <a:pt x="420929" y="428839"/>
                  </a:cubicBezTo>
                  <a:cubicBezTo>
                    <a:pt x="414162" y="428567"/>
                    <a:pt x="407375" y="429417"/>
                    <a:pt x="400883" y="431357"/>
                  </a:cubicBezTo>
                  <a:cubicBezTo>
                    <a:pt x="393112" y="433161"/>
                    <a:pt x="385223" y="434351"/>
                    <a:pt x="377276" y="434917"/>
                  </a:cubicBezTo>
                  <a:cubicBezTo>
                    <a:pt x="366141" y="436078"/>
                    <a:pt x="355026" y="435606"/>
                    <a:pt x="343832" y="436275"/>
                  </a:cubicBezTo>
                  <a:cubicBezTo>
                    <a:pt x="335393" y="436709"/>
                    <a:pt x="327013" y="437807"/>
                    <a:pt x="318750" y="439560"/>
                  </a:cubicBezTo>
                  <a:cubicBezTo>
                    <a:pt x="313025" y="440819"/>
                    <a:pt x="307261" y="440701"/>
                    <a:pt x="301536" y="441645"/>
                  </a:cubicBezTo>
                  <a:cubicBezTo>
                    <a:pt x="283536" y="444655"/>
                    <a:pt x="265241" y="444104"/>
                    <a:pt x="247142" y="443141"/>
                  </a:cubicBezTo>
                  <a:cubicBezTo>
                    <a:pt x="225955" y="441917"/>
                    <a:pt x="205023" y="437766"/>
                    <a:pt x="184976" y="430806"/>
                  </a:cubicBezTo>
                  <a:cubicBezTo>
                    <a:pt x="156727" y="421147"/>
                    <a:pt x="129461" y="409363"/>
                    <a:pt x="104319" y="392858"/>
                  </a:cubicBezTo>
                  <a:cubicBezTo>
                    <a:pt x="84863" y="380070"/>
                    <a:pt x="67925" y="363805"/>
                    <a:pt x="54351" y="344876"/>
                  </a:cubicBezTo>
                  <a:cubicBezTo>
                    <a:pt x="46010" y="333309"/>
                    <a:pt x="36842" y="322331"/>
                    <a:pt x="29367" y="310154"/>
                  </a:cubicBezTo>
                  <a:cubicBezTo>
                    <a:pt x="15970" y="288337"/>
                    <a:pt x="5760" y="265320"/>
                    <a:pt x="1314" y="239825"/>
                  </a:cubicBezTo>
                  <a:cubicBezTo>
                    <a:pt x="-1559" y="223457"/>
                    <a:pt x="-1067" y="207070"/>
                    <a:pt x="-1539" y="190643"/>
                  </a:cubicBezTo>
                  <a:cubicBezTo>
                    <a:pt x="-2089" y="171659"/>
                    <a:pt x="861" y="153128"/>
                    <a:pt x="3989" y="134518"/>
                  </a:cubicBezTo>
                  <a:cubicBezTo>
                    <a:pt x="5838" y="123084"/>
                    <a:pt x="8317" y="111756"/>
                    <a:pt x="11366" y="100582"/>
                  </a:cubicBezTo>
                  <a:cubicBezTo>
                    <a:pt x="15498" y="85985"/>
                    <a:pt x="23367" y="73729"/>
                    <a:pt x="33262" y="62614"/>
                  </a:cubicBezTo>
                  <a:cubicBezTo>
                    <a:pt x="38101" y="57185"/>
                    <a:pt x="43531" y="52286"/>
                    <a:pt x="48666" y="47112"/>
                  </a:cubicBezTo>
                  <a:cubicBezTo>
                    <a:pt x="50357" y="45421"/>
                    <a:pt x="52443" y="43965"/>
                    <a:pt x="52600" y="41211"/>
                  </a:cubicBezTo>
                  <a:cubicBezTo>
                    <a:pt x="52148" y="40798"/>
                    <a:pt x="52029" y="40463"/>
                    <a:pt x="52246" y="40148"/>
                  </a:cubicBezTo>
                  <a:cubicBezTo>
                    <a:pt x="52384" y="39956"/>
                    <a:pt x="52580" y="39826"/>
                    <a:pt x="52816" y="39794"/>
                  </a:cubicBezTo>
                  <a:close/>
                </a:path>
              </a:pathLst>
            </a:custGeom>
            <a:solidFill>
              <a:srgbClr val="4A646E"/>
            </a:solidFill>
            <a:ln w="1956" cap="flat">
              <a:noFill/>
              <a:prstDash val="solid"/>
              <a:miter/>
            </a:ln>
          </p:spPr>
          <p:txBody>
            <a:bodyPr rtlCol="0" anchor="ctr"/>
            <a:lstStyle/>
            <a:p>
              <a:endParaRPr lang="es-CO"/>
            </a:p>
          </p:txBody>
        </p:sp>
        <p:sp>
          <p:nvSpPr>
            <p:cNvPr id="972" name="Freeform: Shape 971">
              <a:extLst>
                <a:ext uri="{FF2B5EF4-FFF2-40B4-BE49-F238E27FC236}">
                  <a16:creationId xmlns:a16="http://schemas.microsoft.com/office/drawing/2014/main" id="{ABCBAA0D-D306-55DF-8E9B-B05B04C981AB}"/>
                </a:ext>
              </a:extLst>
            </p:cNvPr>
            <p:cNvSpPr/>
            <p:nvPr/>
          </p:nvSpPr>
          <p:spPr>
            <a:xfrm>
              <a:off x="13546429" y="451281"/>
              <a:ext cx="15252" cy="42654"/>
            </a:xfrm>
            <a:custGeom>
              <a:avLst/>
              <a:gdLst>
                <a:gd name="connsiteX0" fmla="*/ 13616 w 15252"/>
                <a:gd name="connsiteY0" fmla="*/ 42084 h 42654"/>
                <a:gd name="connsiteX1" fmla="*/ 12377 w 15252"/>
                <a:gd name="connsiteY1" fmla="*/ 42340 h 42654"/>
                <a:gd name="connsiteX2" fmla="*/ 9209 w 15252"/>
                <a:gd name="connsiteY2" fmla="*/ 37874 h 42654"/>
                <a:gd name="connsiteX3" fmla="*/ -745 w 15252"/>
                <a:gd name="connsiteY3" fmla="*/ 5651 h 42654"/>
                <a:gd name="connsiteX4" fmla="*/ -1060 w 15252"/>
                <a:gd name="connsiteY4" fmla="*/ 103 h 42654"/>
                <a:gd name="connsiteX5" fmla="*/ 1045 w 15252"/>
                <a:gd name="connsiteY5" fmla="*/ 103 h 42654"/>
                <a:gd name="connsiteX6" fmla="*/ 12377 w 15252"/>
                <a:gd name="connsiteY6" fmla="*/ 32287 h 42654"/>
                <a:gd name="connsiteX7" fmla="*/ 13616 w 15252"/>
                <a:gd name="connsiteY7" fmla="*/ 39802 h 42654"/>
                <a:gd name="connsiteX8" fmla="*/ 13616 w 15252"/>
                <a:gd name="connsiteY8" fmla="*/ 42084 h 42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52" h="42654">
                  <a:moveTo>
                    <a:pt x="13616" y="42084"/>
                  </a:moveTo>
                  <a:cubicBezTo>
                    <a:pt x="13222" y="42247"/>
                    <a:pt x="12809" y="42334"/>
                    <a:pt x="12377" y="42340"/>
                  </a:cubicBezTo>
                  <a:cubicBezTo>
                    <a:pt x="10566" y="41563"/>
                    <a:pt x="9347" y="39839"/>
                    <a:pt x="9209" y="37874"/>
                  </a:cubicBezTo>
                  <a:cubicBezTo>
                    <a:pt x="6947" y="26836"/>
                    <a:pt x="3603" y="16046"/>
                    <a:pt x="-745" y="5651"/>
                  </a:cubicBezTo>
                  <a:cubicBezTo>
                    <a:pt x="-1768" y="3969"/>
                    <a:pt x="-1886" y="1889"/>
                    <a:pt x="-1060" y="103"/>
                  </a:cubicBezTo>
                  <a:cubicBezTo>
                    <a:pt x="-470" y="-454"/>
                    <a:pt x="455" y="-454"/>
                    <a:pt x="1045" y="103"/>
                  </a:cubicBezTo>
                  <a:cubicBezTo>
                    <a:pt x="6337" y="10236"/>
                    <a:pt x="10153" y="21074"/>
                    <a:pt x="12377" y="32287"/>
                  </a:cubicBezTo>
                  <a:cubicBezTo>
                    <a:pt x="14029" y="34589"/>
                    <a:pt x="12258" y="37461"/>
                    <a:pt x="13616" y="39802"/>
                  </a:cubicBezTo>
                  <a:cubicBezTo>
                    <a:pt x="13675" y="40530"/>
                    <a:pt x="13635" y="41297"/>
                    <a:pt x="13616" y="42084"/>
                  </a:cubicBezTo>
                  <a:close/>
                </a:path>
              </a:pathLst>
            </a:custGeom>
            <a:solidFill>
              <a:srgbClr val="7CA2B4"/>
            </a:solidFill>
            <a:ln w="1956" cap="flat">
              <a:noFill/>
              <a:prstDash val="solid"/>
              <a:miter/>
            </a:ln>
          </p:spPr>
          <p:txBody>
            <a:bodyPr rtlCol="0" anchor="ctr"/>
            <a:lstStyle/>
            <a:p>
              <a:endParaRPr lang="es-CO"/>
            </a:p>
          </p:txBody>
        </p:sp>
        <p:sp>
          <p:nvSpPr>
            <p:cNvPr id="973" name="Freeform: Shape 972">
              <a:extLst>
                <a:ext uri="{FF2B5EF4-FFF2-40B4-BE49-F238E27FC236}">
                  <a16:creationId xmlns:a16="http://schemas.microsoft.com/office/drawing/2014/main" id="{3D57ED28-9EC8-E3DE-4767-D03182D010B8}"/>
                </a:ext>
              </a:extLst>
            </p:cNvPr>
            <p:cNvSpPr/>
            <p:nvPr/>
          </p:nvSpPr>
          <p:spPr>
            <a:xfrm>
              <a:off x="12913515" y="354099"/>
              <a:ext cx="20483" cy="20463"/>
            </a:xfrm>
            <a:custGeom>
              <a:avLst/>
              <a:gdLst>
                <a:gd name="connsiteX0" fmla="*/ -1602 w 20483"/>
                <a:gd name="connsiteY0" fmla="*/ 20148 h 20463"/>
                <a:gd name="connsiteX1" fmla="*/ 51 w 20483"/>
                <a:gd name="connsiteY1" fmla="*/ 16214 h 20463"/>
                <a:gd name="connsiteX2" fmla="*/ 14943 w 20483"/>
                <a:gd name="connsiteY2" fmla="*/ 1322 h 20463"/>
                <a:gd name="connsiteX3" fmla="*/ 18878 w 20483"/>
                <a:gd name="connsiteY3" fmla="*/ -311 h 20463"/>
                <a:gd name="connsiteX4" fmla="*/ -1602 w 20483"/>
                <a:gd name="connsiteY4" fmla="*/ 20148 h 20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83" h="20463">
                  <a:moveTo>
                    <a:pt x="-1602" y="20148"/>
                  </a:moveTo>
                  <a:cubicBezTo>
                    <a:pt x="-1661" y="18657"/>
                    <a:pt x="-1051" y="17217"/>
                    <a:pt x="51" y="16214"/>
                  </a:cubicBezTo>
                  <a:lnTo>
                    <a:pt x="14943" y="1322"/>
                  </a:lnTo>
                  <a:cubicBezTo>
                    <a:pt x="15946" y="230"/>
                    <a:pt x="17382" y="-368"/>
                    <a:pt x="18878" y="-311"/>
                  </a:cubicBezTo>
                  <a:cubicBezTo>
                    <a:pt x="12582" y="7029"/>
                    <a:pt x="5736" y="13869"/>
                    <a:pt x="-1602" y="20148"/>
                  </a:cubicBezTo>
                  <a:close/>
                </a:path>
              </a:pathLst>
            </a:custGeom>
            <a:solidFill>
              <a:srgbClr val="0E1315"/>
            </a:solidFill>
            <a:ln w="1956" cap="flat">
              <a:noFill/>
              <a:prstDash val="solid"/>
              <a:miter/>
            </a:ln>
          </p:spPr>
          <p:txBody>
            <a:bodyPr rtlCol="0" anchor="ctr"/>
            <a:lstStyle/>
            <a:p>
              <a:endParaRPr lang="es-CO"/>
            </a:p>
          </p:txBody>
        </p:sp>
        <p:sp>
          <p:nvSpPr>
            <p:cNvPr id="974" name="Freeform: Shape 973">
              <a:extLst>
                <a:ext uri="{FF2B5EF4-FFF2-40B4-BE49-F238E27FC236}">
                  <a16:creationId xmlns:a16="http://schemas.microsoft.com/office/drawing/2014/main" id="{4A7CCF67-0E9F-B462-AC04-5536068D63FA}"/>
                </a:ext>
              </a:extLst>
            </p:cNvPr>
            <p:cNvSpPr/>
            <p:nvPr/>
          </p:nvSpPr>
          <p:spPr>
            <a:xfrm>
              <a:off x="12907735" y="375979"/>
              <a:ext cx="4386" cy="5901"/>
            </a:xfrm>
            <a:custGeom>
              <a:avLst/>
              <a:gdLst>
                <a:gd name="connsiteX0" fmla="*/ -1606 w 4386"/>
                <a:gd name="connsiteY0" fmla="*/ 5587 h 5901"/>
                <a:gd name="connsiteX1" fmla="*/ 2781 w 4386"/>
                <a:gd name="connsiteY1" fmla="*/ -315 h 5901"/>
                <a:gd name="connsiteX2" fmla="*/ -1606 w 4386"/>
                <a:gd name="connsiteY2" fmla="*/ 5587 h 5901"/>
              </a:gdLst>
              <a:ahLst/>
              <a:cxnLst>
                <a:cxn ang="0">
                  <a:pos x="connsiteX0" y="connsiteY0"/>
                </a:cxn>
                <a:cxn ang="0">
                  <a:pos x="connsiteX1" y="connsiteY1"/>
                </a:cxn>
                <a:cxn ang="0">
                  <a:pos x="connsiteX2" y="connsiteY2"/>
                </a:cxn>
              </a:cxnLst>
              <a:rect l="l" t="t" r="r" b="b"/>
              <a:pathLst>
                <a:path w="4386" h="5901">
                  <a:moveTo>
                    <a:pt x="-1606" y="5587"/>
                  </a:moveTo>
                  <a:cubicBezTo>
                    <a:pt x="-1606" y="2538"/>
                    <a:pt x="362" y="925"/>
                    <a:pt x="2781" y="-315"/>
                  </a:cubicBezTo>
                  <a:cubicBezTo>
                    <a:pt x="2427" y="2274"/>
                    <a:pt x="775" y="4503"/>
                    <a:pt x="-1606" y="5587"/>
                  </a:cubicBezTo>
                  <a:close/>
                </a:path>
              </a:pathLst>
            </a:custGeom>
            <a:solidFill>
              <a:srgbClr val="0E1315"/>
            </a:solidFill>
            <a:ln w="1956" cap="flat">
              <a:noFill/>
              <a:prstDash val="solid"/>
              <a:miter/>
            </a:ln>
          </p:spPr>
          <p:txBody>
            <a:bodyPr rtlCol="0" anchor="ctr"/>
            <a:lstStyle/>
            <a:p>
              <a:endParaRPr lang="es-CO"/>
            </a:p>
          </p:txBody>
        </p:sp>
        <p:sp>
          <p:nvSpPr>
            <p:cNvPr id="975" name="Freeform: Shape 974">
              <a:extLst>
                <a:ext uri="{FF2B5EF4-FFF2-40B4-BE49-F238E27FC236}">
                  <a16:creationId xmlns:a16="http://schemas.microsoft.com/office/drawing/2014/main" id="{66DA3288-27F3-8023-90E9-43FCE397DBB8}"/>
                </a:ext>
              </a:extLst>
            </p:cNvPr>
            <p:cNvSpPr/>
            <p:nvPr/>
          </p:nvSpPr>
          <p:spPr>
            <a:xfrm>
              <a:off x="13560379" y="483820"/>
              <a:ext cx="1842" cy="7518"/>
            </a:xfrm>
            <a:custGeom>
              <a:avLst/>
              <a:gdLst>
                <a:gd name="connsiteX0" fmla="*/ -255 w 1842"/>
                <a:gd name="connsiteY0" fmla="*/ 7204 h 7518"/>
                <a:gd name="connsiteX1" fmla="*/ -1494 w 1842"/>
                <a:gd name="connsiteY1" fmla="*/ -311 h 7518"/>
                <a:gd name="connsiteX2" fmla="*/ -235 w 1842"/>
                <a:gd name="connsiteY2" fmla="*/ -134 h 7518"/>
                <a:gd name="connsiteX3" fmla="*/ 237 w 1842"/>
                <a:gd name="connsiteY3" fmla="*/ 5256 h 7518"/>
                <a:gd name="connsiteX4" fmla="*/ -255 w 1842"/>
                <a:gd name="connsiteY4" fmla="*/ 7204 h 7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2" h="7518">
                  <a:moveTo>
                    <a:pt x="-255" y="7204"/>
                  </a:moveTo>
                  <a:cubicBezTo>
                    <a:pt x="-1888" y="4902"/>
                    <a:pt x="-1651" y="2305"/>
                    <a:pt x="-1494" y="-311"/>
                  </a:cubicBezTo>
                  <a:cubicBezTo>
                    <a:pt x="-1061" y="-331"/>
                    <a:pt x="-648" y="-272"/>
                    <a:pt x="-235" y="-134"/>
                  </a:cubicBezTo>
                  <a:lnTo>
                    <a:pt x="237" y="5256"/>
                  </a:lnTo>
                  <a:cubicBezTo>
                    <a:pt x="80" y="5905"/>
                    <a:pt x="-97" y="6555"/>
                    <a:pt x="-255" y="7204"/>
                  </a:cubicBezTo>
                  <a:close/>
                </a:path>
              </a:pathLst>
            </a:custGeom>
            <a:solidFill>
              <a:srgbClr val="4A646E"/>
            </a:solidFill>
            <a:ln w="1956" cap="flat">
              <a:noFill/>
              <a:prstDash val="solid"/>
              <a:miter/>
            </a:ln>
          </p:spPr>
          <p:txBody>
            <a:bodyPr rtlCol="0" anchor="ctr"/>
            <a:lstStyle/>
            <a:p>
              <a:endParaRPr lang="es-CO"/>
            </a:p>
          </p:txBody>
        </p:sp>
        <p:sp>
          <p:nvSpPr>
            <p:cNvPr id="976" name="Freeform: Shape 975">
              <a:extLst>
                <a:ext uri="{FF2B5EF4-FFF2-40B4-BE49-F238E27FC236}">
                  <a16:creationId xmlns:a16="http://schemas.microsoft.com/office/drawing/2014/main" id="{2ED4F662-997E-F591-A746-170AB167C531}"/>
                </a:ext>
              </a:extLst>
            </p:cNvPr>
            <p:cNvSpPr/>
            <p:nvPr/>
          </p:nvSpPr>
          <p:spPr>
            <a:xfrm>
              <a:off x="12904781" y="381861"/>
              <a:ext cx="2973" cy="4386"/>
            </a:xfrm>
            <a:custGeom>
              <a:avLst/>
              <a:gdLst>
                <a:gd name="connsiteX0" fmla="*/ -1563 w 2973"/>
                <a:gd name="connsiteY0" fmla="*/ 4072 h 4386"/>
                <a:gd name="connsiteX1" fmla="*/ 1368 w 2973"/>
                <a:gd name="connsiteY1" fmla="*/ -315 h 4386"/>
                <a:gd name="connsiteX2" fmla="*/ -1563 w 2973"/>
                <a:gd name="connsiteY2" fmla="*/ 4072 h 4386"/>
              </a:gdLst>
              <a:ahLst/>
              <a:cxnLst>
                <a:cxn ang="0">
                  <a:pos x="connsiteX0" y="connsiteY0"/>
                </a:cxn>
                <a:cxn ang="0">
                  <a:pos x="connsiteX1" y="connsiteY1"/>
                </a:cxn>
                <a:cxn ang="0">
                  <a:pos x="connsiteX2" y="connsiteY2"/>
                </a:cxn>
              </a:cxnLst>
              <a:rect l="l" t="t" r="r" b="b"/>
              <a:pathLst>
                <a:path w="2973" h="4386">
                  <a:moveTo>
                    <a:pt x="-1563" y="4072"/>
                  </a:moveTo>
                  <a:cubicBezTo>
                    <a:pt x="-1858" y="2074"/>
                    <a:pt x="-599" y="179"/>
                    <a:pt x="1368" y="-315"/>
                  </a:cubicBezTo>
                  <a:cubicBezTo>
                    <a:pt x="1349" y="1601"/>
                    <a:pt x="208" y="3327"/>
                    <a:pt x="-1563" y="4072"/>
                  </a:cubicBezTo>
                  <a:close/>
                </a:path>
              </a:pathLst>
            </a:custGeom>
            <a:solidFill>
              <a:srgbClr val="0E1315"/>
            </a:solidFill>
            <a:ln w="1956" cap="flat">
              <a:noFill/>
              <a:prstDash val="solid"/>
              <a:miter/>
            </a:ln>
          </p:spPr>
          <p:txBody>
            <a:bodyPr rtlCol="0" anchor="ctr"/>
            <a:lstStyle/>
            <a:p>
              <a:endParaRPr lang="es-CO"/>
            </a:p>
          </p:txBody>
        </p:sp>
        <p:sp>
          <p:nvSpPr>
            <p:cNvPr id="977" name="Freeform: Shape 976">
              <a:extLst>
                <a:ext uri="{FF2B5EF4-FFF2-40B4-BE49-F238E27FC236}">
                  <a16:creationId xmlns:a16="http://schemas.microsoft.com/office/drawing/2014/main" id="{E2CF6F9A-7331-A7EA-F595-E6035568524E}"/>
                </a:ext>
              </a:extLst>
            </p:cNvPr>
            <p:cNvSpPr/>
            <p:nvPr/>
          </p:nvSpPr>
          <p:spPr>
            <a:xfrm>
              <a:off x="12912083" y="374543"/>
              <a:ext cx="1436" cy="1514"/>
            </a:xfrm>
            <a:custGeom>
              <a:avLst/>
              <a:gdLst>
                <a:gd name="connsiteX0" fmla="*/ -1606 w 1436"/>
                <a:gd name="connsiteY0" fmla="*/ 1200 h 1514"/>
                <a:gd name="connsiteX1" fmla="*/ -169 w 1436"/>
                <a:gd name="connsiteY1" fmla="*/ -315 h 1514"/>
              </a:gdLst>
              <a:ahLst/>
              <a:cxnLst>
                <a:cxn ang="0">
                  <a:pos x="connsiteX0" y="connsiteY0"/>
                </a:cxn>
                <a:cxn ang="0">
                  <a:pos x="connsiteX1" y="connsiteY1"/>
                </a:cxn>
              </a:cxnLst>
              <a:rect l="l" t="t" r="r" b="b"/>
              <a:pathLst>
                <a:path w="1436" h="1514">
                  <a:moveTo>
                    <a:pt x="-1606" y="1200"/>
                  </a:moveTo>
                  <a:lnTo>
                    <a:pt x="-169" y="-315"/>
                  </a:lnTo>
                  <a:close/>
                </a:path>
              </a:pathLst>
            </a:custGeom>
            <a:solidFill>
              <a:srgbClr val="0E1315"/>
            </a:solidFill>
            <a:ln w="1956" cap="flat">
              <a:noFill/>
              <a:prstDash val="solid"/>
              <a:miter/>
            </a:ln>
          </p:spPr>
          <p:txBody>
            <a:bodyPr rtlCol="0" anchor="ctr"/>
            <a:lstStyle/>
            <a:p>
              <a:endParaRPr lang="es-CO"/>
            </a:p>
          </p:txBody>
        </p:sp>
        <p:sp>
          <p:nvSpPr>
            <p:cNvPr id="978" name="Freeform: Shape 977">
              <a:extLst>
                <a:ext uri="{FF2B5EF4-FFF2-40B4-BE49-F238E27FC236}">
                  <a16:creationId xmlns:a16="http://schemas.microsoft.com/office/drawing/2014/main" id="{44FC1E03-EBA0-EB3D-A078-69A84EC2E4E4}"/>
                </a:ext>
              </a:extLst>
            </p:cNvPr>
            <p:cNvSpPr/>
            <p:nvPr/>
          </p:nvSpPr>
          <p:spPr>
            <a:xfrm>
              <a:off x="12933919" y="352726"/>
              <a:ext cx="1514" cy="1455"/>
            </a:xfrm>
            <a:custGeom>
              <a:avLst/>
              <a:gdLst>
                <a:gd name="connsiteX0" fmla="*/ -1606 w 1514"/>
                <a:gd name="connsiteY0" fmla="*/ 1141 h 1455"/>
                <a:gd name="connsiteX1" fmla="*/ -91 w 1514"/>
                <a:gd name="connsiteY1" fmla="*/ -315 h 1455"/>
              </a:gdLst>
              <a:ahLst/>
              <a:cxnLst>
                <a:cxn ang="0">
                  <a:pos x="connsiteX0" y="connsiteY0"/>
                </a:cxn>
                <a:cxn ang="0">
                  <a:pos x="connsiteX1" y="connsiteY1"/>
                </a:cxn>
              </a:cxnLst>
              <a:rect l="l" t="t" r="r" b="b"/>
              <a:pathLst>
                <a:path w="1514" h="1455">
                  <a:moveTo>
                    <a:pt x="-1606" y="1141"/>
                  </a:moveTo>
                  <a:lnTo>
                    <a:pt x="-91" y="-315"/>
                  </a:lnTo>
                  <a:close/>
                </a:path>
              </a:pathLst>
            </a:custGeom>
            <a:solidFill>
              <a:srgbClr val="0E1315"/>
            </a:solidFill>
            <a:ln w="1956" cap="flat">
              <a:noFill/>
              <a:prstDash val="solid"/>
              <a:miter/>
            </a:ln>
          </p:spPr>
          <p:txBody>
            <a:bodyPr rtlCol="0" anchor="ctr"/>
            <a:lstStyle/>
            <a:p>
              <a:endParaRPr lang="es-CO"/>
            </a:p>
          </p:txBody>
        </p:sp>
        <p:sp>
          <p:nvSpPr>
            <p:cNvPr id="979" name="Freeform: Shape 978">
              <a:extLst>
                <a:ext uri="{FF2B5EF4-FFF2-40B4-BE49-F238E27FC236}">
                  <a16:creationId xmlns:a16="http://schemas.microsoft.com/office/drawing/2014/main" id="{2C30DF9B-C749-2B05-2325-E34D4482C9CA}"/>
                </a:ext>
              </a:extLst>
            </p:cNvPr>
            <p:cNvSpPr/>
            <p:nvPr/>
          </p:nvSpPr>
          <p:spPr>
            <a:xfrm>
              <a:off x="12935395" y="351270"/>
              <a:ext cx="1495" cy="1475"/>
            </a:xfrm>
            <a:custGeom>
              <a:avLst/>
              <a:gdLst>
                <a:gd name="connsiteX0" fmla="*/ -1606 w 1495"/>
                <a:gd name="connsiteY0" fmla="*/ 1161 h 1475"/>
                <a:gd name="connsiteX1" fmla="*/ -110 w 1495"/>
                <a:gd name="connsiteY1" fmla="*/ -315 h 1475"/>
              </a:gdLst>
              <a:ahLst/>
              <a:cxnLst>
                <a:cxn ang="0">
                  <a:pos x="connsiteX0" y="connsiteY0"/>
                </a:cxn>
                <a:cxn ang="0">
                  <a:pos x="connsiteX1" y="connsiteY1"/>
                </a:cxn>
              </a:cxnLst>
              <a:rect l="l" t="t" r="r" b="b"/>
              <a:pathLst>
                <a:path w="1495" h="1475">
                  <a:moveTo>
                    <a:pt x="-1606" y="1161"/>
                  </a:moveTo>
                  <a:cubicBezTo>
                    <a:pt x="-1409" y="433"/>
                    <a:pt x="-838" y="-132"/>
                    <a:pt x="-110" y="-315"/>
                  </a:cubicBezTo>
                  <a:close/>
                </a:path>
              </a:pathLst>
            </a:custGeom>
            <a:solidFill>
              <a:srgbClr val="0E1315"/>
            </a:solidFill>
            <a:ln w="1956" cap="flat">
              <a:noFill/>
              <a:prstDash val="solid"/>
              <a:miter/>
            </a:ln>
          </p:spPr>
          <p:txBody>
            <a:bodyPr rtlCol="0" anchor="ctr"/>
            <a:lstStyle/>
            <a:p>
              <a:endParaRPr lang="es-CO"/>
            </a:p>
          </p:txBody>
        </p:sp>
        <p:sp>
          <p:nvSpPr>
            <p:cNvPr id="980" name="Freeform: Shape 979">
              <a:extLst>
                <a:ext uri="{FF2B5EF4-FFF2-40B4-BE49-F238E27FC236}">
                  <a16:creationId xmlns:a16="http://schemas.microsoft.com/office/drawing/2014/main" id="{FFB2DBD5-2C84-88B9-C88C-54EC09FD429C}"/>
                </a:ext>
              </a:extLst>
            </p:cNvPr>
            <p:cNvSpPr/>
            <p:nvPr/>
          </p:nvSpPr>
          <p:spPr>
            <a:xfrm>
              <a:off x="12936870" y="349873"/>
              <a:ext cx="1672" cy="1455"/>
            </a:xfrm>
            <a:custGeom>
              <a:avLst/>
              <a:gdLst>
                <a:gd name="connsiteX0" fmla="*/ 67 w 1672"/>
                <a:gd name="connsiteY0" fmla="*/ -315 h 1455"/>
                <a:gd name="connsiteX1" fmla="*/ -150 w 1672"/>
                <a:gd name="connsiteY1" fmla="*/ 1141 h 1455"/>
                <a:gd name="connsiteX2" fmla="*/ -1606 w 1672"/>
                <a:gd name="connsiteY2" fmla="*/ 1141 h 1455"/>
                <a:gd name="connsiteX3" fmla="*/ 67 w 1672"/>
                <a:gd name="connsiteY3" fmla="*/ -315 h 1455"/>
              </a:gdLst>
              <a:ahLst/>
              <a:cxnLst>
                <a:cxn ang="0">
                  <a:pos x="connsiteX0" y="connsiteY0"/>
                </a:cxn>
                <a:cxn ang="0">
                  <a:pos x="connsiteX1" y="connsiteY1"/>
                </a:cxn>
                <a:cxn ang="0">
                  <a:pos x="connsiteX2" y="connsiteY2"/>
                </a:cxn>
                <a:cxn ang="0">
                  <a:pos x="connsiteX3" y="connsiteY3"/>
                </a:cxn>
              </a:cxnLst>
              <a:rect l="l" t="t" r="r" b="b"/>
              <a:pathLst>
                <a:path w="1672" h="1455">
                  <a:moveTo>
                    <a:pt x="67" y="-315"/>
                  </a:moveTo>
                  <a:cubicBezTo>
                    <a:pt x="67" y="157"/>
                    <a:pt x="-71" y="649"/>
                    <a:pt x="-150" y="1141"/>
                  </a:cubicBezTo>
                  <a:lnTo>
                    <a:pt x="-1606" y="1141"/>
                  </a:lnTo>
                  <a:cubicBezTo>
                    <a:pt x="-1409" y="358"/>
                    <a:pt x="-740" y="-220"/>
                    <a:pt x="67" y="-315"/>
                  </a:cubicBezTo>
                  <a:close/>
                </a:path>
              </a:pathLst>
            </a:custGeom>
            <a:solidFill>
              <a:srgbClr val="0E1315"/>
            </a:solidFill>
            <a:ln w="1956" cap="flat">
              <a:noFill/>
              <a:prstDash val="solid"/>
              <a:miter/>
            </a:ln>
          </p:spPr>
          <p:txBody>
            <a:bodyPr rtlCol="0" anchor="ctr"/>
            <a:lstStyle/>
            <a:p>
              <a:endParaRPr lang="es-CO"/>
            </a:p>
          </p:txBody>
        </p:sp>
        <p:sp>
          <p:nvSpPr>
            <p:cNvPr id="981" name="Freeform: Shape 980">
              <a:extLst>
                <a:ext uri="{FF2B5EF4-FFF2-40B4-BE49-F238E27FC236}">
                  <a16:creationId xmlns:a16="http://schemas.microsoft.com/office/drawing/2014/main" id="{4E80FDAF-6533-845A-232A-0C759F8998BC}"/>
                </a:ext>
              </a:extLst>
            </p:cNvPr>
            <p:cNvSpPr/>
            <p:nvPr/>
          </p:nvSpPr>
          <p:spPr>
            <a:xfrm>
              <a:off x="13000845" y="287989"/>
              <a:ext cx="523387" cy="123430"/>
            </a:xfrm>
            <a:custGeom>
              <a:avLst/>
              <a:gdLst>
                <a:gd name="connsiteX0" fmla="*/ -1606 w 523387"/>
                <a:gd name="connsiteY0" fmla="*/ 29327 h 123430"/>
                <a:gd name="connsiteX1" fmla="*/ 19523 w 523387"/>
                <a:gd name="connsiteY1" fmla="*/ 23641 h 123430"/>
                <a:gd name="connsiteX2" fmla="*/ 23457 w 523387"/>
                <a:gd name="connsiteY2" fmla="*/ 22362 h 123430"/>
                <a:gd name="connsiteX3" fmla="*/ 26585 w 523387"/>
                <a:gd name="connsiteY3" fmla="*/ 21379 h 123430"/>
                <a:gd name="connsiteX4" fmla="*/ 33687 w 523387"/>
                <a:gd name="connsiteY4" fmla="*/ 19923 h 123430"/>
                <a:gd name="connsiteX5" fmla="*/ 103898 w 523387"/>
                <a:gd name="connsiteY5" fmla="*/ 11011 h 123430"/>
                <a:gd name="connsiteX6" fmla="*/ 182470 w 523387"/>
                <a:gd name="connsiteY6" fmla="*/ 4323 h 123430"/>
                <a:gd name="connsiteX7" fmla="*/ 203284 w 523387"/>
                <a:gd name="connsiteY7" fmla="*/ 2237 h 123430"/>
                <a:gd name="connsiteX8" fmla="*/ 254629 w 523387"/>
                <a:gd name="connsiteY8" fmla="*/ 585 h 123430"/>
                <a:gd name="connsiteX9" fmla="*/ 301489 w 523387"/>
                <a:gd name="connsiteY9" fmla="*/ 1726 h 123430"/>
                <a:gd name="connsiteX10" fmla="*/ 419525 w 523387"/>
                <a:gd name="connsiteY10" fmla="*/ 27576 h 123430"/>
                <a:gd name="connsiteX11" fmla="*/ 450293 w 523387"/>
                <a:gd name="connsiteY11" fmla="*/ 46619 h 123430"/>
                <a:gd name="connsiteX12" fmla="*/ 520111 w 523387"/>
                <a:gd name="connsiteY12" fmla="*/ 119407 h 123430"/>
                <a:gd name="connsiteX13" fmla="*/ 521782 w 523387"/>
                <a:gd name="connsiteY13" fmla="*/ 122555 h 123430"/>
                <a:gd name="connsiteX14" fmla="*/ 519815 w 523387"/>
                <a:gd name="connsiteY14" fmla="*/ 123066 h 123430"/>
                <a:gd name="connsiteX15" fmla="*/ 518871 w 523387"/>
                <a:gd name="connsiteY15" fmla="*/ 122634 h 123430"/>
                <a:gd name="connsiteX16" fmla="*/ 517101 w 523387"/>
                <a:gd name="connsiteY16" fmla="*/ 121374 h 123430"/>
                <a:gd name="connsiteX17" fmla="*/ 516254 w 523387"/>
                <a:gd name="connsiteY17" fmla="*/ 120666 h 123430"/>
                <a:gd name="connsiteX18" fmla="*/ 514523 w 523387"/>
                <a:gd name="connsiteY18" fmla="*/ 119132 h 123430"/>
                <a:gd name="connsiteX19" fmla="*/ 468824 w 523387"/>
                <a:gd name="connsiteY19" fmla="*/ 69301 h 123430"/>
                <a:gd name="connsiteX20" fmla="*/ 415708 w 523387"/>
                <a:gd name="connsiteY20" fmla="*/ 30625 h 123430"/>
                <a:gd name="connsiteX21" fmla="*/ 334185 w 523387"/>
                <a:gd name="connsiteY21" fmla="*/ 9457 h 123430"/>
                <a:gd name="connsiteX22" fmla="*/ 282073 w 523387"/>
                <a:gd name="connsiteY22" fmla="*/ 5877 h 123430"/>
                <a:gd name="connsiteX23" fmla="*/ 192759 w 523387"/>
                <a:gd name="connsiteY23" fmla="*/ 8906 h 123430"/>
                <a:gd name="connsiteX24" fmla="*/ 144227 w 523387"/>
                <a:gd name="connsiteY24" fmla="*/ 12310 h 123430"/>
                <a:gd name="connsiteX25" fmla="*/ 64691 w 523387"/>
                <a:gd name="connsiteY25" fmla="*/ 20395 h 123430"/>
                <a:gd name="connsiteX26" fmla="*/ 5890 w 523387"/>
                <a:gd name="connsiteY26" fmla="*/ 30232 h 123430"/>
                <a:gd name="connsiteX27" fmla="*/ -1606 w 523387"/>
                <a:gd name="connsiteY27" fmla="*/ 29327 h 12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23387" h="123430">
                  <a:moveTo>
                    <a:pt x="-1606" y="29327"/>
                  </a:moveTo>
                  <a:cubicBezTo>
                    <a:pt x="4886" y="25392"/>
                    <a:pt x="12441" y="25392"/>
                    <a:pt x="19523" y="23641"/>
                  </a:cubicBezTo>
                  <a:cubicBezTo>
                    <a:pt x="20920" y="23529"/>
                    <a:pt x="22257" y="23090"/>
                    <a:pt x="23457" y="22362"/>
                  </a:cubicBezTo>
                  <a:cubicBezTo>
                    <a:pt x="24225" y="21143"/>
                    <a:pt x="25424" y="21438"/>
                    <a:pt x="26585" y="21379"/>
                  </a:cubicBezTo>
                  <a:cubicBezTo>
                    <a:pt x="28985" y="21025"/>
                    <a:pt x="31267" y="20139"/>
                    <a:pt x="33687" y="19923"/>
                  </a:cubicBezTo>
                  <a:cubicBezTo>
                    <a:pt x="57019" y="16343"/>
                    <a:pt x="80429" y="13510"/>
                    <a:pt x="103898" y="11011"/>
                  </a:cubicBezTo>
                  <a:cubicBezTo>
                    <a:pt x="130063" y="8198"/>
                    <a:pt x="156247" y="6290"/>
                    <a:pt x="182470" y="4323"/>
                  </a:cubicBezTo>
                  <a:cubicBezTo>
                    <a:pt x="189356" y="3792"/>
                    <a:pt x="196478" y="4126"/>
                    <a:pt x="203284" y="2237"/>
                  </a:cubicBezTo>
                  <a:cubicBezTo>
                    <a:pt x="220379" y="880"/>
                    <a:pt x="237494" y="1647"/>
                    <a:pt x="254629" y="585"/>
                  </a:cubicBezTo>
                  <a:cubicBezTo>
                    <a:pt x="270151" y="-379"/>
                    <a:pt x="285929" y="-1225"/>
                    <a:pt x="301489" y="1726"/>
                  </a:cubicBezTo>
                  <a:cubicBezTo>
                    <a:pt x="342133" y="4401"/>
                    <a:pt x="381694" y="11956"/>
                    <a:pt x="419525" y="27576"/>
                  </a:cubicBezTo>
                  <a:cubicBezTo>
                    <a:pt x="430758" y="32201"/>
                    <a:pt x="441145" y="38634"/>
                    <a:pt x="450293" y="46619"/>
                  </a:cubicBezTo>
                  <a:cubicBezTo>
                    <a:pt x="475867" y="68770"/>
                    <a:pt x="499769" y="92338"/>
                    <a:pt x="520111" y="119407"/>
                  </a:cubicBezTo>
                  <a:cubicBezTo>
                    <a:pt x="520759" y="120408"/>
                    <a:pt x="521310" y="121461"/>
                    <a:pt x="521782" y="122555"/>
                  </a:cubicBezTo>
                  <a:cubicBezTo>
                    <a:pt x="521251" y="123025"/>
                    <a:pt x="520524" y="123214"/>
                    <a:pt x="519815" y="123066"/>
                  </a:cubicBezTo>
                  <a:lnTo>
                    <a:pt x="518871" y="122634"/>
                  </a:lnTo>
                  <a:cubicBezTo>
                    <a:pt x="518241" y="122262"/>
                    <a:pt x="517652" y="121841"/>
                    <a:pt x="517101" y="121374"/>
                  </a:cubicBezTo>
                  <a:lnTo>
                    <a:pt x="516254" y="120666"/>
                  </a:lnTo>
                  <a:cubicBezTo>
                    <a:pt x="515645" y="120186"/>
                    <a:pt x="515074" y="119675"/>
                    <a:pt x="514523" y="119132"/>
                  </a:cubicBezTo>
                  <a:cubicBezTo>
                    <a:pt x="500536" y="101415"/>
                    <a:pt x="485270" y="84760"/>
                    <a:pt x="468824" y="69301"/>
                  </a:cubicBezTo>
                  <a:cubicBezTo>
                    <a:pt x="452594" y="54409"/>
                    <a:pt x="436837" y="38769"/>
                    <a:pt x="415708" y="30625"/>
                  </a:cubicBezTo>
                  <a:cubicBezTo>
                    <a:pt x="389347" y="20763"/>
                    <a:pt x="362022" y="13669"/>
                    <a:pt x="334185" y="9457"/>
                  </a:cubicBezTo>
                  <a:cubicBezTo>
                    <a:pt x="316992" y="6471"/>
                    <a:pt x="299522" y="5271"/>
                    <a:pt x="282073" y="5877"/>
                  </a:cubicBezTo>
                  <a:cubicBezTo>
                    <a:pt x="252308" y="7274"/>
                    <a:pt x="222485" y="4756"/>
                    <a:pt x="192759" y="8906"/>
                  </a:cubicBezTo>
                  <a:cubicBezTo>
                    <a:pt x="176785" y="11149"/>
                    <a:pt x="160418" y="11248"/>
                    <a:pt x="144227" y="12310"/>
                  </a:cubicBezTo>
                  <a:cubicBezTo>
                    <a:pt x="117610" y="14080"/>
                    <a:pt x="91111" y="17110"/>
                    <a:pt x="64691" y="20395"/>
                  </a:cubicBezTo>
                  <a:cubicBezTo>
                    <a:pt x="44940" y="22679"/>
                    <a:pt x="25307" y="25963"/>
                    <a:pt x="5890" y="30232"/>
                  </a:cubicBezTo>
                  <a:cubicBezTo>
                    <a:pt x="3332" y="30881"/>
                    <a:pt x="637" y="31589"/>
                    <a:pt x="-1606" y="29327"/>
                  </a:cubicBezTo>
                  <a:close/>
                </a:path>
              </a:pathLst>
            </a:custGeom>
            <a:solidFill>
              <a:srgbClr val="7A9FB0"/>
            </a:solidFill>
            <a:ln w="1956" cap="flat">
              <a:noFill/>
              <a:prstDash val="solid"/>
              <a:miter/>
            </a:ln>
          </p:spPr>
          <p:txBody>
            <a:bodyPr rtlCol="0" anchor="ctr"/>
            <a:lstStyle/>
            <a:p>
              <a:endParaRPr lang="es-CO"/>
            </a:p>
          </p:txBody>
        </p:sp>
        <p:sp>
          <p:nvSpPr>
            <p:cNvPr id="982" name="Freeform: Shape 981">
              <a:extLst>
                <a:ext uri="{FF2B5EF4-FFF2-40B4-BE49-F238E27FC236}">
                  <a16:creationId xmlns:a16="http://schemas.microsoft.com/office/drawing/2014/main" id="{67CA7145-ECAD-F650-CEFD-9F06E59539F9}"/>
                </a:ext>
              </a:extLst>
            </p:cNvPr>
            <p:cNvSpPr/>
            <p:nvPr/>
          </p:nvSpPr>
          <p:spPr>
            <a:xfrm>
              <a:off x="13204372" y="287683"/>
              <a:ext cx="99626" cy="3959"/>
            </a:xfrm>
            <a:custGeom>
              <a:avLst/>
              <a:gdLst>
                <a:gd name="connsiteX0" fmla="*/ 98021 w 99626"/>
                <a:gd name="connsiteY0" fmla="*/ 2031 h 3959"/>
                <a:gd name="connsiteX1" fmla="*/ 82048 w 99626"/>
                <a:gd name="connsiteY1" fmla="*/ 2031 h 3959"/>
                <a:gd name="connsiteX2" fmla="*/ -833 w 99626"/>
                <a:gd name="connsiteY2" fmla="*/ 3644 h 3959"/>
                <a:gd name="connsiteX3" fmla="*/ -1522 w 99626"/>
                <a:gd name="connsiteY3" fmla="*/ 3231 h 3959"/>
                <a:gd name="connsiteX4" fmla="*/ -1030 w 99626"/>
                <a:gd name="connsiteY4" fmla="*/ 1933 h 3959"/>
                <a:gd name="connsiteX5" fmla="*/ -1030 w 99626"/>
                <a:gd name="connsiteY5" fmla="*/ 1933 h 3959"/>
                <a:gd name="connsiteX6" fmla="*/ 26217 w 99626"/>
                <a:gd name="connsiteY6" fmla="*/ 1185 h 3959"/>
                <a:gd name="connsiteX7" fmla="*/ 35443 w 99626"/>
                <a:gd name="connsiteY7" fmla="*/ 497 h 3959"/>
                <a:gd name="connsiteX8" fmla="*/ 45594 w 99626"/>
                <a:gd name="connsiteY8" fmla="*/ 497 h 3959"/>
                <a:gd name="connsiteX9" fmla="*/ 92238 w 99626"/>
                <a:gd name="connsiteY9" fmla="*/ 497 h 3959"/>
                <a:gd name="connsiteX10" fmla="*/ 98021 w 99626"/>
                <a:gd name="connsiteY10" fmla="*/ 595 h 3959"/>
                <a:gd name="connsiteX11" fmla="*/ 98021 w 99626"/>
                <a:gd name="connsiteY11" fmla="*/ 2031 h 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626" h="3959">
                  <a:moveTo>
                    <a:pt x="98021" y="2031"/>
                  </a:moveTo>
                  <a:cubicBezTo>
                    <a:pt x="92690" y="2031"/>
                    <a:pt x="87359" y="2189"/>
                    <a:pt x="82048" y="2031"/>
                  </a:cubicBezTo>
                  <a:cubicBezTo>
                    <a:pt x="54388" y="1618"/>
                    <a:pt x="26807" y="3290"/>
                    <a:pt x="-833" y="3644"/>
                  </a:cubicBezTo>
                  <a:lnTo>
                    <a:pt x="-1522" y="3231"/>
                  </a:lnTo>
                  <a:cubicBezTo>
                    <a:pt x="-1738" y="2737"/>
                    <a:pt x="-1522" y="2165"/>
                    <a:pt x="-1030" y="1933"/>
                  </a:cubicBezTo>
                  <a:lnTo>
                    <a:pt x="-1030" y="1933"/>
                  </a:lnTo>
                  <a:cubicBezTo>
                    <a:pt x="8020" y="280"/>
                    <a:pt x="17147" y="1717"/>
                    <a:pt x="26217" y="1185"/>
                  </a:cubicBezTo>
                  <a:cubicBezTo>
                    <a:pt x="29286" y="1008"/>
                    <a:pt x="32453" y="1933"/>
                    <a:pt x="35443" y="497"/>
                  </a:cubicBezTo>
                  <a:lnTo>
                    <a:pt x="45594" y="497"/>
                  </a:lnTo>
                  <a:cubicBezTo>
                    <a:pt x="61116" y="-585"/>
                    <a:pt x="76716" y="-585"/>
                    <a:pt x="92238" y="497"/>
                  </a:cubicBezTo>
                  <a:lnTo>
                    <a:pt x="98021" y="595"/>
                  </a:lnTo>
                  <a:cubicBezTo>
                    <a:pt x="98002" y="1067"/>
                    <a:pt x="98002" y="1559"/>
                    <a:pt x="98021" y="2031"/>
                  </a:cubicBezTo>
                  <a:close/>
                </a:path>
              </a:pathLst>
            </a:custGeom>
            <a:solidFill>
              <a:srgbClr val="36474E"/>
            </a:solidFill>
            <a:ln w="1956" cap="flat">
              <a:noFill/>
              <a:prstDash val="solid"/>
              <a:miter/>
            </a:ln>
          </p:spPr>
          <p:txBody>
            <a:bodyPr rtlCol="0" anchor="ctr"/>
            <a:lstStyle/>
            <a:p>
              <a:endParaRPr lang="es-CO"/>
            </a:p>
          </p:txBody>
        </p:sp>
        <p:sp>
          <p:nvSpPr>
            <p:cNvPr id="983" name="Freeform: Shape 982">
              <a:extLst>
                <a:ext uri="{FF2B5EF4-FFF2-40B4-BE49-F238E27FC236}">
                  <a16:creationId xmlns:a16="http://schemas.microsoft.com/office/drawing/2014/main" id="{BD7260DD-7B08-A993-D69C-ACA44A6F6D31}"/>
                </a:ext>
              </a:extLst>
            </p:cNvPr>
            <p:cNvSpPr/>
            <p:nvPr/>
          </p:nvSpPr>
          <p:spPr>
            <a:xfrm>
              <a:off x="13522242" y="410878"/>
              <a:ext cx="26917" cy="40879"/>
            </a:xfrm>
            <a:custGeom>
              <a:avLst/>
              <a:gdLst>
                <a:gd name="connsiteX0" fmla="*/ -1305 w 26917"/>
                <a:gd name="connsiteY0" fmla="*/ -157 h 40879"/>
                <a:gd name="connsiteX1" fmla="*/ 426 w 26917"/>
                <a:gd name="connsiteY1" fmla="*/ -315 h 40879"/>
                <a:gd name="connsiteX2" fmla="*/ 25312 w 26917"/>
                <a:gd name="connsiteY2" fmla="*/ 40447 h 40879"/>
                <a:gd name="connsiteX3" fmla="*/ 23501 w 26917"/>
                <a:gd name="connsiteY3" fmla="*/ 40565 h 40879"/>
                <a:gd name="connsiteX4" fmla="*/ 19980 w 26917"/>
                <a:gd name="connsiteY4" fmla="*/ 37142 h 40879"/>
                <a:gd name="connsiteX5" fmla="*/ 307 w 26917"/>
                <a:gd name="connsiteY5" fmla="*/ 5823 h 40879"/>
                <a:gd name="connsiteX6" fmla="*/ -1305 w 26917"/>
                <a:gd name="connsiteY6" fmla="*/ -157 h 40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17" h="40879">
                  <a:moveTo>
                    <a:pt x="-1305" y="-157"/>
                  </a:moveTo>
                  <a:lnTo>
                    <a:pt x="426" y="-315"/>
                  </a:lnTo>
                  <a:cubicBezTo>
                    <a:pt x="10773" y="12020"/>
                    <a:pt x="20236" y="24906"/>
                    <a:pt x="25312" y="40447"/>
                  </a:cubicBezTo>
                  <a:lnTo>
                    <a:pt x="23501" y="40565"/>
                  </a:lnTo>
                  <a:cubicBezTo>
                    <a:pt x="21849" y="40053"/>
                    <a:pt x="20531" y="38781"/>
                    <a:pt x="19980" y="37142"/>
                  </a:cubicBezTo>
                  <a:cubicBezTo>
                    <a:pt x="14905" y="25791"/>
                    <a:pt x="7685" y="15777"/>
                    <a:pt x="307" y="5823"/>
                  </a:cubicBezTo>
                  <a:cubicBezTo>
                    <a:pt x="-892" y="4072"/>
                    <a:pt x="-2210" y="2262"/>
                    <a:pt x="-1305" y="-157"/>
                  </a:cubicBezTo>
                  <a:close/>
                </a:path>
              </a:pathLst>
            </a:custGeom>
            <a:solidFill>
              <a:srgbClr val="7AA0B1"/>
            </a:solidFill>
            <a:ln w="1956" cap="flat">
              <a:noFill/>
              <a:prstDash val="solid"/>
              <a:miter/>
            </a:ln>
          </p:spPr>
          <p:txBody>
            <a:bodyPr rtlCol="0" anchor="ctr"/>
            <a:lstStyle/>
            <a:p>
              <a:endParaRPr lang="es-CO"/>
            </a:p>
          </p:txBody>
        </p:sp>
        <p:sp>
          <p:nvSpPr>
            <p:cNvPr id="984" name="Freeform: Shape 983">
              <a:extLst>
                <a:ext uri="{FF2B5EF4-FFF2-40B4-BE49-F238E27FC236}">
                  <a16:creationId xmlns:a16="http://schemas.microsoft.com/office/drawing/2014/main" id="{FE03F896-868D-40CE-2DD7-3AE1E04148B1}"/>
                </a:ext>
              </a:extLst>
            </p:cNvPr>
            <p:cNvSpPr/>
            <p:nvPr/>
          </p:nvSpPr>
          <p:spPr>
            <a:xfrm>
              <a:off x="13029902" y="290676"/>
              <a:ext cx="175243" cy="18927"/>
            </a:xfrm>
            <a:custGeom>
              <a:avLst/>
              <a:gdLst>
                <a:gd name="connsiteX0" fmla="*/ 173638 w 175243"/>
                <a:gd name="connsiteY0" fmla="*/ 730 h 18927"/>
                <a:gd name="connsiteX1" fmla="*/ 155697 w 175243"/>
                <a:gd name="connsiteY1" fmla="*/ 2855 h 18927"/>
                <a:gd name="connsiteX2" fmla="*/ 121565 w 175243"/>
                <a:gd name="connsiteY2" fmla="*/ 4822 h 18927"/>
                <a:gd name="connsiteX3" fmla="*/ 80252 w 175243"/>
                <a:gd name="connsiteY3" fmla="*/ 8481 h 18927"/>
                <a:gd name="connsiteX4" fmla="*/ 25405 w 175243"/>
                <a:gd name="connsiteY4" fmla="*/ 14973 h 18927"/>
                <a:gd name="connsiteX5" fmla="*/ 3097 w 175243"/>
                <a:gd name="connsiteY5" fmla="*/ 18082 h 18927"/>
                <a:gd name="connsiteX6" fmla="*/ -1606 w 175243"/>
                <a:gd name="connsiteY6" fmla="*/ 17786 h 18927"/>
                <a:gd name="connsiteX7" fmla="*/ 22454 w 175243"/>
                <a:gd name="connsiteY7" fmla="*/ 13498 h 18927"/>
                <a:gd name="connsiteX8" fmla="*/ 64062 w 175243"/>
                <a:gd name="connsiteY8" fmla="*/ 8029 h 18927"/>
                <a:gd name="connsiteX9" fmla="*/ 96482 w 175243"/>
                <a:gd name="connsiteY9" fmla="*/ 4704 h 18927"/>
                <a:gd name="connsiteX10" fmla="*/ 135493 w 175243"/>
                <a:gd name="connsiteY10" fmla="*/ 1812 h 18927"/>
                <a:gd name="connsiteX11" fmla="*/ 173028 w 175243"/>
                <a:gd name="connsiteY11" fmla="*/ 2 h 1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43" h="18927">
                  <a:moveTo>
                    <a:pt x="173638" y="730"/>
                  </a:moveTo>
                  <a:cubicBezTo>
                    <a:pt x="167834" y="2816"/>
                    <a:pt x="161637" y="2580"/>
                    <a:pt x="155697" y="2855"/>
                  </a:cubicBezTo>
                  <a:cubicBezTo>
                    <a:pt x="144306" y="3386"/>
                    <a:pt x="132975" y="4665"/>
                    <a:pt x="121565" y="4822"/>
                  </a:cubicBezTo>
                  <a:cubicBezTo>
                    <a:pt x="107794" y="5078"/>
                    <a:pt x="94023" y="7085"/>
                    <a:pt x="80252" y="8481"/>
                  </a:cubicBezTo>
                  <a:cubicBezTo>
                    <a:pt x="61957" y="10449"/>
                    <a:pt x="43681" y="12731"/>
                    <a:pt x="25405" y="14973"/>
                  </a:cubicBezTo>
                  <a:cubicBezTo>
                    <a:pt x="17949" y="15878"/>
                    <a:pt x="10533" y="17039"/>
                    <a:pt x="3097" y="18082"/>
                  </a:cubicBezTo>
                  <a:cubicBezTo>
                    <a:pt x="1601" y="18884"/>
                    <a:pt x="-228" y="18770"/>
                    <a:pt x="-1606" y="17786"/>
                  </a:cubicBezTo>
                  <a:cubicBezTo>
                    <a:pt x="6264" y="14934"/>
                    <a:pt x="14408" y="14698"/>
                    <a:pt x="22454" y="13498"/>
                  </a:cubicBezTo>
                  <a:cubicBezTo>
                    <a:pt x="36225" y="11531"/>
                    <a:pt x="50173" y="9662"/>
                    <a:pt x="64062" y="8029"/>
                  </a:cubicBezTo>
                  <a:cubicBezTo>
                    <a:pt x="74862" y="6750"/>
                    <a:pt x="85702" y="6180"/>
                    <a:pt x="96482" y="4704"/>
                  </a:cubicBezTo>
                  <a:cubicBezTo>
                    <a:pt x="109446" y="2934"/>
                    <a:pt x="122568" y="3878"/>
                    <a:pt x="135493" y="1812"/>
                  </a:cubicBezTo>
                  <a:cubicBezTo>
                    <a:pt x="148024" y="1812"/>
                    <a:pt x="160438" y="-1296"/>
                    <a:pt x="173028" y="2"/>
                  </a:cubicBezTo>
                  <a:close/>
                </a:path>
              </a:pathLst>
            </a:custGeom>
            <a:solidFill>
              <a:srgbClr val="36474E"/>
            </a:solidFill>
            <a:ln w="1956" cap="flat">
              <a:noFill/>
              <a:prstDash val="solid"/>
              <a:miter/>
            </a:ln>
          </p:spPr>
          <p:txBody>
            <a:bodyPr rtlCol="0" anchor="ctr"/>
            <a:lstStyle/>
            <a:p>
              <a:endParaRPr lang="es-CO"/>
            </a:p>
          </p:txBody>
        </p:sp>
        <p:sp>
          <p:nvSpPr>
            <p:cNvPr id="985" name="Freeform: Shape 984">
              <a:extLst>
                <a:ext uri="{FF2B5EF4-FFF2-40B4-BE49-F238E27FC236}">
                  <a16:creationId xmlns:a16="http://schemas.microsoft.com/office/drawing/2014/main" id="{8DD93B0F-395A-FB23-1F10-9F089073D948}"/>
                </a:ext>
              </a:extLst>
            </p:cNvPr>
            <p:cNvSpPr/>
            <p:nvPr/>
          </p:nvSpPr>
          <p:spPr>
            <a:xfrm>
              <a:off x="13251553" y="286928"/>
              <a:ext cx="46643" cy="1488"/>
            </a:xfrm>
            <a:custGeom>
              <a:avLst/>
              <a:gdLst>
                <a:gd name="connsiteX0" fmla="*/ 45038 w 46643"/>
                <a:gd name="connsiteY0" fmla="*/ 1174 h 1488"/>
                <a:gd name="connsiteX1" fmla="*/ -1606 w 46643"/>
                <a:gd name="connsiteY1" fmla="*/ 1174 h 1488"/>
                <a:gd name="connsiteX2" fmla="*/ 3017 w 46643"/>
                <a:gd name="connsiteY2" fmla="*/ -223 h 1488"/>
                <a:gd name="connsiteX3" fmla="*/ 40395 w 46643"/>
                <a:gd name="connsiteY3" fmla="*/ -223 h 1488"/>
                <a:gd name="connsiteX4" fmla="*/ 45038 w 46643"/>
                <a:gd name="connsiteY4" fmla="*/ 1174 h 1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43" h="1488">
                  <a:moveTo>
                    <a:pt x="45038" y="1174"/>
                  </a:moveTo>
                  <a:lnTo>
                    <a:pt x="-1606" y="1174"/>
                  </a:lnTo>
                  <a:cubicBezTo>
                    <a:pt x="-386" y="-20"/>
                    <a:pt x="1345" y="-542"/>
                    <a:pt x="3017" y="-223"/>
                  </a:cubicBezTo>
                  <a:lnTo>
                    <a:pt x="40395" y="-223"/>
                  </a:lnTo>
                  <a:cubicBezTo>
                    <a:pt x="42087" y="-540"/>
                    <a:pt x="43818" y="-18"/>
                    <a:pt x="45038" y="1174"/>
                  </a:cubicBezTo>
                  <a:close/>
                </a:path>
              </a:pathLst>
            </a:custGeom>
            <a:solidFill>
              <a:srgbClr val="141A1D"/>
            </a:solidFill>
            <a:ln w="1956" cap="flat">
              <a:noFill/>
              <a:prstDash val="solid"/>
              <a:miter/>
            </a:ln>
          </p:spPr>
          <p:txBody>
            <a:bodyPr rtlCol="0" anchor="ctr"/>
            <a:lstStyle/>
            <a:p>
              <a:endParaRPr lang="es-CO"/>
            </a:p>
          </p:txBody>
        </p:sp>
        <p:sp>
          <p:nvSpPr>
            <p:cNvPr id="986" name="Freeform: Shape 985">
              <a:extLst>
                <a:ext uri="{FF2B5EF4-FFF2-40B4-BE49-F238E27FC236}">
                  <a16:creationId xmlns:a16="http://schemas.microsoft.com/office/drawing/2014/main" id="{8F7700BD-4957-EEFD-124C-C9A10625A6E5}"/>
                </a:ext>
              </a:extLst>
            </p:cNvPr>
            <p:cNvSpPr/>
            <p:nvPr/>
          </p:nvSpPr>
          <p:spPr>
            <a:xfrm>
              <a:off x="13167137" y="289848"/>
              <a:ext cx="37889" cy="3185"/>
            </a:xfrm>
            <a:custGeom>
              <a:avLst/>
              <a:gdLst>
                <a:gd name="connsiteX0" fmla="*/ 35930 w 37889"/>
                <a:gd name="connsiteY0" fmla="*/ 909 h 3185"/>
                <a:gd name="connsiteX1" fmla="*/ -1606 w 37889"/>
                <a:gd name="connsiteY1" fmla="*/ 2719 h 3185"/>
                <a:gd name="connsiteX2" fmla="*/ 873 w 37889"/>
                <a:gd name="connsiteY2" fmla="*/ 1440 h 3185"/>
                <a:gd name="connsiteX3" fmla="*/ 36284 w 37889"/>
                <a:gd name="connsiteY3" fmla="*/ -153 h 3185"/>
                <a:gd name="connsiteX4" fmla="*/ 35930 w 37889"/>
                <a:gd name="connsiteY4" fmla="*/ 909 h 3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889" h="3185">
                  <a:moveTo>
                    <a:pt x="35930" y="909"/>
                  </a:moveTo>
                  <a:cubicBezTo>
                    <a:pt x="23418" y="1224"/>
                    <a:pt x="10966" y="3467"/>
                    <a:pt x="-1606" y="2719"/>
                  </a:cubicBezTo>
                  <a:cubicBezTo>
                    <a:pt x="-779" y="2267"/>
                    <a:pt x="67" y="1401"/>
                    <a:pt x="873" y="1440"/>
                  </a:cubicBezTo>
                  <a:cubicBezTo>
                    <a:pt x="12677" y="2031"/>
                    <a:pt x="24480" y="-1038"/>
                    <a:pt x="36284" y="-153"/>
                  </a:cubicBezTo>
                  <a:cubicBezTo>
                    <a:pt x="36264" y="229"/>
                    <a:pt x="36146" y="596"/>
                    <a:pt x="35930" y="909"/>
                  </a:cubicBezTo>
                  <a:close/>
                </a:path>
              </a:pathLst>
            </a:custGeom>
            <a:solidFill>
              <a:srgbClr val="141A1D"/>
            </a:solidFill>
            <a:ln w="1956" cap="flat">
              <a:noFill/>
              <a:prstDash val="solid"/>
              <a:miter/>
            </a:ln>
          </p:spPr>
          <p:txBody>
            <a:bodyPr rtlCol="0" anchor="ctr"/>
            <a:lstStyle/>
            <a:p>
              <a:endParaRPr lang="es-CO"/>
            </a:p>
          </p:txBody>
        </p:sp>
        <p:sp>
          <p:nvSpPr>
            <p:cNvPr id="987" name="Freeform: Shape 986">
              <a:extLst>
                <a:ext uri="{FF2B5EF4-FFF2-40B4-BE49-F238E27FC236}">
                  <a16:creationId xmlns:a16="http://schemas.microsoft.com/office/drawing/2014/main" id="{B6BA43A4-A0B0-2710-9AC2-AE026B329105}"/>
                </a:ext>
              </a:extLst>
            </p:cNvPr>
            <p:cNvSpPr/>
            <p:nvPr/>
          </p:nvSpPr>
          <p:spPr>
            <a:xfrm>
              <a:off x="13204928" y="288503"/>
              <a:ext cx="36472" cy="1506"/>
            </a:xfrm>
            <a:custGeom>
              <a:avLst/>
              <a:gdLst>
                <a:gd name="connsiteX0" fmla="*/ 34867 w 36472"/>
                <a:gd name="connsiteY0" fmla="*/ -244 h 1506"/>
                <a:gd name="connsiteX1" fmla="*/ 28691 w 36472"/>
                <a:gd name="connsiteY1" fmla="*/ 956 h 1506"/>
                <a:gd name="connsiteX2" fmla="*/ -1606 w 36472"/>
                <a:gd name="connsiteY2" fmla="*/ 1192 h 1506"/>
                <a:gd name="connsiteX3" fmla="*/ 4454 w 36472"/>
                <a:gd name="connsiteY3" fmla="*/ -264 h 1506"/>
                <a:gd name="connsiteX4" fmla="*/ 34867 w 36472"/>
                <a:gd name="connsiteY4" fmla="*/ -244 h 1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72" h="1506">
                  <a:moveTo>
                    <a:pt x="34867" y="-244"/>
                  </a:moveTo>
                  <a:cubicBezTo>
                    <a:pt x="33077" y="1507"/>
                    <a:pt x="30796" y="936"/>
                    <a:pt x="28691" y="956"/>
                  </a:cubicBezTo>
                  <a:cubicBezTo>
                    <a:pt x="18598" y="1074"/>
                    <a:pt x="8506" y="1114"/>
                    <a:pt x="-1606" y="1192"/>
                  </a:cubicBezTo>
                  <a:cubicBezTo>
                    <a:pt x="47" y="-775"/>
                    <a:pt x="2329" y="-244"/>
                    <a:pt x="4454" y="-264"/>
                  </a:cubicBezTo>
                  <a:cubicBezTo>
                    <a:pt x="14585" y="-303"/>
                    <a:pt x="24736" y="-264"/>
                    <a:pt x="34867" y="-244"/>
                  </a:cubicBezTo>
                  <a:close/>
                </a:path>
              </a:pathLst>
            </a:custGeom>
            <a:solidFill>
              <a:srgbClr val="141A1D"/>
            </a:solidFill>
            <a:ln w="1956" cap="flat">
              <a:noFill/>
              <a:prstDash val="solid"/>
              <a:miter/>
            </a:ln>
          </p:spPr>
          <p:txBody>
            <a:bodyPr rtlCol="0" anchor="ctr"/>
            <a:lstStyle/>
            <a:p>
              <a:endParaRPr lang="es-CO"/>
            </a:p>
          </p:txBody>
        </p:sp>
        <p:sp>
          <p:nvSpPr>
            <p:cNvPr id="988" name="Freeform: Shape 987">
              <a:extLst>
                <a:ext uri="{FF2B5EF4-FFF2-40B4-BE49-F238E27FC236}">
                  <a16:creationId xmlns:a16="http://schemas.microsoft.com/office/drawing/2014/main" id="{C839284D-7BF7-F512-AEEC-4E7FE1B222CC}"/>
                </a:ext>
              </a:extLst>
            </p:cNvPr>
            <p:cNvSpPr/>
            <p:nvPr/>
          </p:nvSpPr>
          <p:spPr>
            <a:xfrm>
              <a:off x="13022583" y="308892"/>
              <a:ext cx="6554" cy="1774"/>
            </a:xfrm>
            <a:custGeom>
              <a:avLst/>
              <a:gdLst>
                <a:gd name="connsiteX0" fmla="*/ 4395 w 6554"/>
                <a:gd name="connsiteY0" fmla="*/ 1145 h 1774"/>
                <a:gd name="connsiteX1" fmla="*/ 1778 w 6554"/>
                <a:gd name="connsiteY1" fmla="*/ 1460 h 1774"/>
                <a:gd name="connsiteX2" fmla="*/ -1606 w 6554"/>
                <a:gd name="connsiteY2" fmla="*/ 1007 h 1774"/>
                <a:gd name="connsiteX3" fmla="*/ 4454 w 6554"/>
                <a:gd name="connsiteY3" fmla="*/ -193 h 1774"/>
                <a:gd name="connsiteX4" fmla="*/ 4887 w 6554"/>
                <a:gd name="connsiteY4" fmla="*/ 712 h 1774"/>
                <a:gd name="connsiteX5" fmla="*/ 4395 w 6554"/>
                <a:gd name="connsiteY5" fmla="*/ 1145 h 1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4" h="1774">
                  <a:moveTo>
                    <a:pt x="4395" y="1145"/>
                  </a:moveTo>
                  <a:lnTo>
                    <a:pt x="1778" y="1460"/>
                  </a:lnTo>
                  <a:lnTo>
                    <a:pt x="-1606" y="1007"/>
                  </a:lnTo>
                  <a:cubicBezTo>
                    <a:pt x="165" y="-626"/>
                    <a:pt x="2329" y="-350"/>
                    <a:pt x="4454" y="-193"/>
                  </a:cubicBezTo>
                  <a:cubicBezTo>
                    <a:pt x="4906" y="122"/>
                    <a:pt x="5044" y="437"/>
                    <a:pt x="4887" y="712"/>
                  </a:cubicBezTo>
                  <a:cubicBezTo>
                    <a:pt x="4729" y="988"/>
                    <a:pt x="4552" y="1145"/>
                    <a:pt x="4395" y="1145"/>
                  </a:cubicBezTo>
                  <a:close/>
                </a:path>
              </a:pathLst>
            </a:custGeom>
            <a:solidFill>
              <a:srgbClr val="36474E"/>
            </a:solidFill>
            <a:ln w="1956" cap="flat">
              <a:noFill/>
              <a:prstDash val="solid"/>
              <a:miter/>
            </a:ln>
          </p:spPr>
          <p:txBody>
            <a:bodyPr rtlCol="0" anchor="ctr"/>
            <a:lstStyle/>
            <a:p>
              <a:endParaRPr lang="es-CO"/>
            </a:p>
          </p:txBody>
        </p:sp>
        <p:sp>
          <p:nvSpPr>
            <p:cNvPr id="989" name="Freeform: Shape 988">
              <a:extLst>
                <a:ext uri="{FF2B5EF4-FFF2-40B4-BE49-F238E27FC236}">
                  <a16:creationId xmlns:a16="http://schemas.microsoft.com/office/drawing/2014/main" id="{F13DA3F8-8710-5EB9-A2D2-2E4CDDE16BAF}"/>
                </a:ext>
              </a:extLst>
            </p:cNvPr>
            <p:cNvSpPr/>
            <p:nvPr/>
          </p:nvSpPr>
          <p:spPr>
            <a:xfrm>
              <a:off x="13028584" y="308856"/>
              <a:ext cx="6000" cy="1639"/>
            </a:xfrm>
            <a:custGeom>
              <a:avLst/>
              <a:gdLst>
                <a:gd name="connsiteX0" fmla="*/ -1606 w 6000"/>
                <a:gd name="connsiteY0" fmla="*/ 1181 h 1639"/>
                <a:gd name="connsiteX1" fmla="*/ -1606 w 6000"/>
                <a:gd name="connsiteY1" fmla="*/ -157 h 1639"/>
                <a:gd name="connsiteX2" fmla="*/ -307 w 6000"/>
                <a:gd name="connsiteY2" fmla="*/ -314 h 1639"/>
                <a:gd name="connsiteX3" fmla="*/ 4395 w 6000"/>
                <a:gd name="connsiteY3" fmla="*/ -19 h 1639"/>
                <a:gd name="connsiteX4" fmla="*/ -1606 w 6000"/>
                <a:gd name="connsiteY4" fmla="*/ 1181 h 16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 h="1639">
                  <a:moveTo>
                    <a:pt x="-1606" y="1181"/>
                  </a:moveTo>
                  <a:lnTo>
                    <a:pt x="-1606" y="-157"/>
                  </a:lnTo>
                  <a:cubicBezTo>
                    <a:pt x="-1173" y="-267"/>
                    <a:pt x="-740" y="-320"/>
                    <a:pt x="-307" y="-314"/>
                  </a:cubicBezTo>
                  <a:lnTo>
                    <a:pt x="4395" y="-19"/>
                  </a:lnTo>
                  <a:cubicBezTo>
                    <a:pt x="2624" y="1147"/>
                    <a:pt x="480" y="1578"/>
                    <a:pt x="-1606" y="1181"/>
                  </a:cubicBezTo>
                  <a:close/>
                </a:path>
              </a:pathLst>
            </a:custGeom>
            <a:solidFill>
              <a:srgbClr val="4A646E"/>
            </a:solidFill>
            <a:ln w="1956" cap="flat">
              <a:noFill/>
              <a:prstDash val="solid"/>
              <a:miter/>
            </a:ln>
          </p:spPr>
          <p:txBody>
            <a:bodyPr rtlCol="0" anchor="ctr"/>
            <a:lstStyle/>
            <a:p>
              <a:endParaRPr lang="es-CO"/>
            </a:p>
          </p:txBody>
        </p:sp>
        <p:sp>
          <p:nvSpPr>
            <p:cNvPr id="990" name="Freeform: Shape 989">
              <a:extLst>
                <a:ext uri="{FF2B5EF4-FFF2-40B4-BE49-F238E27FC236}">
                  <a16:creationId xmlns:a16="http://schemas.microsoft.com/office/drawing/2014/main" id="{729683E2-1ED2-F246-D4C6-A42FCC8C916C}"/>
                </a:ext>
              </a:extLst>
            </p:cNvPr>
            <p:cNvSpPr/>
            <p:nvPr/>
          </p:nvSpPr>
          <p:spPr>
            <a:xfrm>
              <a:off x="12938601" y="292063"/>
              <a:ext cx="621810" cy="299722"/>
            </a:xfrm>
            <a:custGeom>
              <a:avLst/>
              <a:gdLst>
                <a:gd name="connsiteX0" fmla="*/ 582336 w 621810"/>
                <a:gd name="connsiteY0" fmla="*/ 118657 h 299722"/>
                <a:gd name="connsiteX1" fmla="*/ 589260 w 621810"/>
                <a:gd name="connsiteY1" fmla="*/ 128789 h 299722"/>
                <a:gd name="connsiteX2" fmla="*/ 607142 w 621810"/>
                <a:gd name="connsiteY2" fmla="*/ 159379 h 299722"/>
                <a:gd name="connsiteX3" fmla="*/ 620205 w 621810"/>
                <a:gd name="connsiteY3" fmla="*/ 201557 h 299722"/>
                <a:gd name="connsiteX4" fmla="*/ 597739 w 621810"/>
                <a:gd name="connsiteY4" fmla="*/ 220895 h 299722"/>
                <a:gd name="connsiteX5" fmla="*/ 561758 w 621810"/>
                <a:gd name="connsiteY5" fmla="*/ 241512 h 299722"/>
                <a:gd name="connsiteX6" fmla="*/ 484012 w 621810"/>
                <a:gd name="connsiteY6" fmla="*/ 269664 h 299722"/>
                <a:gd name="connsiteX7" fmla="*/ 397453 w 621810"/>
                <a:gd name="connsiteY7" fmla="*/ 285008 h 299722"/>
                <a:gd name="connsiteX8" fmla="*/ 356514 w 621810"/>
                <a:gd name="connsiteY8" fmla="*/ 291244 h 299722"/>
                <a:gd name="connsiteX9" fmla="*/ 321104 w 621810"/>
                <a:gd name="connsiteY9" fmla="*/ 294746 h 299722"/>
                <a:gd name="connsiteX10" fmla="*/ 290769 w 621810"/>
                <a:gd name="connsiteY10" fmla="*/ 298032 h 299722"/>
                <a:gd name="connsiteX11" fmla="*/ 250164 w 621810"/>
                <a:gd name="connsiteY11" fmla="*/ 298366 h 299722"/>
                <a:gd name="connsiteX12" fmla="*/ 216918 w 621810"/>
                <a:gd name="connsiteY12" fmla="*/ 294923 h 299722"/>
                <a:gd name="connsiteX13" fmla="*/ 144130 w 621810"/>
                <a:gd name="connsiteY13" fmla="*/ 270588 h 299722"/>
                <a:gd name="connsiteX14" fmla="*/ 70790 w 621810"/>
                <a:gd name="connsiteY14" fmla="*/ 214974 h 299722"/>
                <a:gd name="connsiteX15" fmla="*/ 38861 w 621810"/>
                <a:gd name="connsiteY15" fmla="*/ 182062 h 299722"/>
                <a:gd name="connsiteX16" fmla="*/ -169 w 621810"/>
                <a:gd name="connsiteY16" fmla="*/ 90958 h 299722"/>
                <a:gd name="connsiteX17" fmla="*/ -1467 w 621810"/>
                <a:gd name="connsiteY17" fmla="*/ 66977 h 299722"/>
                <a:gd name="connsiteX18" fmla="*/ 2271 w 621810"/>
                <a:gd name="connsiteY18" fmla="*/ 57141 h 299722"/>
                <a:gd name="connsiteX19" fmla="*/ 60659 w 621810"/>
                <a:gd name="connsiteY19" fmla="*/ 25213 h 299722"/>
                <a:gd name="connsiteX20" fmla="*/ 86941 w 621810"/>
                <a:gd name="connsiteY20" fmla="*/ 20196 h 299722"/>
                <a:gd name="connsiteX21" fmla="*/ 122018 w 621810"/>
                <a:gd name="connsiteY21" fmla="*/ 14983 h 299722"/>
                <a:gd name="connsiteX22" fmla="*/ 162208 w 621810"/>
                <a:gd name="connsiteY22" fmla="*/ 9770 h 299722"/>
                <a:gd name="connsiteX23" fmla="*/ 184596 w 621810"/>
                <a:gd name="connsiteY23" fmla="*/ 7920 h 299722"/>
                <a:gd name="connsiteX24" fmla="*/ 229410 w 621810"/>
                <a:gd name="connsiteY24" fmla="*/ 4537 h 299722"/>
                <a:gd name="connsiteX25" fmla="*/ 251050 w 621810"/>
                <a:gd name="connsiteY25" fmla="*/ 3435 h 299722"/>
                <a:gd name="connsiteX26" fmla="*/ 266139 w 621810"/>
                <a:gd name="connsiteY26" fmla="*/ 1625 h 299722"/>
                <a:gd name="connsiteX27" fmla="*/ 286421 w 621810"/>
                <a:gd name="connsiteY27" fmla="*/ 563 h 299722"/>
                <a:gd name="connsiteX28" fmla="*/ 331451 w 621810"/>
                <a:gd name="connsiteY28" fmla="*/ 130 h 299722"/>
                <a:gd name="connsiteX29" fmla="*/ 371249 w 621810"/>
                <a:gd name="connsiteY29" fmla="*/ 819 h 299722"/>
                <a:gd name="connsiteX30" fmla="*/ 417853 w 621810"/>
                <a:gd name="connsiteY30" fmla="*/ 7055 h 299722"/>
                <a:gd name="connsiteX31" fmla="*/ 456510 w 621810"/>
                <a:gd name="connsiteY31" fmla="*/ 16891 h 299722"/>
                <a:gd name="connsiteX32" fmla="*/ 503213 w 621810"/>
                <a:gd name="connsiteY32" fmla="*/ 38295 h 299722"/>
                <a:gd name="connsiteX33" fmla="*/ 515016 w 621810"/>
                <a:gd name="connsiteY33" fmla="*/ 47836 h 299722"/>
                <a:gd name="connsiteX34" fmla="*/ 557312 w 621810"/>
                <a:gd name="connsiteY34" fmla="*/ 88834 h 299722"/>
                <a:gd name="connsiteX35" fmla="*/ 579424 w 621810"/>
                <a:gd name="connsiteY35" fmla="*/ 115706 h 299722"/>
                <a:gd name="connsiteX36" fmla="*/ 580821 w 621810"/>
                <a:gd name="connsiteY36" fmla="*/ 117182 h 299722"/>
                <a:gd name="connsiteX37" fmla="*/ 580821 w 621810"/>
                <a:gd name="connsiteY37" fmla="*/ 117182 h 299722"/>
                <a:gd name="connsiteX38" fmla="*/ 582257 w 621810"/>
                <a:gd name="connsiteY38" fmla="*/ 118697 h 299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21810" h="299722">
                  <a:moveTo>
                    <a:pt x="582336" y="118657"/>
                  </a:moveTo>
                  <a:cubicBezTo>
                    <a:pt x="583831" y="122592"/>
                    <a:pt x="586782" y="125582"/>
                    <a:pt x="589260" y="128789"/>
                  </a:cubicBezTo>
                  <a:cubicBezTo>
                    <a:pt x="596322" y="138296"/>
                    <a:pt x="602323" y="148556"/>
                    <a:pt x="607142" y="159379"/>
                  </a:cubicBezTo>
                  <a:cubicBezTo>
                    <a:pt x="612749" y="173016"/>
                    <a:pt x="617136" y="187133"/>
                    <a:pt x="620205" y="201557"/>
                  </a:cubicBezTo>
                  <a:cubicBezTo>
                    <a:pt x="614008" y="209426"/>
                    <a:pt x="605726" y="215053"/>
                    <a:pt x="597739" y="220895"/>
                  </a:cubicBezTo>
                  <a:cubicBezTo>
                    <a:pt x="586526" y="229079"/>
                    <a:pt x="574014" y="235099"/>
                    <a:pt x="561758" y="241512"/>
                  </a:cubicBezTo>
                  <a:cubicBezTo>
                    <a:pt x="537265" y="254421"/>
                    <a:pt x="511101" y="263894"/>
                    <a:pt x="484012" y="269664"/>
                  </a:cubicBezTo>
                  <a:cubicBezTo>
                    <a:pt x="455329" y="275723"/>
                    <a:pt x="426588" y="281310"/>
                    <a:pt x="397453" y="285008"/>
                  </a:cubicBezTo>
                  <a:cubicBezTo>
                    <a:pt x="383780" y="286740"/>
                    <a:pt x="370285" y="289887"/>
                    <a:pt x="356514" y="291244"/>
                  </a:cubicBezTo>
                  <a:cubicBezTo>
                    <a:pt x="344711" y="292425"/>
                    <a:pt x="332907" y="294097"/>
                    <a:pt x="321104" y="294746"/>
                  </a:cubicBezTo>
                  <a:cubicBezTo>
                    <a:pt x="310913" y="295297"/>
                    <a:pt x="300841" y="296517"/>
                    <a:pt x="290769" y="298032"/>
                  </a:cubicBezTo>
                  <a:cubicBezTo>
                    <a:pt x="277293" y="299747"/>
                    <a:pt x="263660" y="299859"/>
                    <a:pt x="250164" y="298366"/>
                  </a:cubicBezTo>
                  <a:cubicBezTo>
                    <a:pt x="239050" y="297382"/>
                    <a:pt x="227934" y="296615"/>
                    <a:pt x="216918" y="294923"/>
                  </a:cubicBezTo>
                  <a:cubicBezTo>
                    <a:pt x="191501" y="290825"/>
                    <a:pt x="166910" y="282604"/>
                    <a:pt x="144130" y="270588"/>
                  </a:cubicBezTo>
                  <a:cubicBezTo>
                    <a:pt x="116411" y="256286"/>
                    <a:pt x="92745" y="236771"/>
                    <a:pt x="70790" y="214974"/>
                  </a:cubicBezTo>
                  <a:cubicBezTo>
                    <a:pt x="59931" y="204213"/>
                    <a:pt x="48481" y="194042"/>
                    <a:pt x="38861" y="182062"/>
                  </a:cubicBezTo>
                  <a:cubicBezTo>
                    <a:pt x="17576" y="155946"/>
                    <a:pt x="4061" y="124382"/>
                    <a:pt x="-169" y="90958"/>
                  </a:cubicBezTo>
                  <a:cubicBezTo>
                    <a:pt x="-1192" y="83089"/>
                    <a:pt x="-582" y="74964"/>
                    <a:pt x="-1467" y="66977"/>
                  </a:cubicBezTo>
                  <a:cubicBezTo>
                    <a:pt x="-2077" y="63265"/>
                    <a:pt x="-641" y="59512"/>
                    <a:pt x="2271" y="57141"/>
                  </a:cubicBezTo>
                  <a:cubicBezTo>
                    <a:pt x="19543" y="42916"/>
                    <a:pt x="39353" y="32084"/>
                    <a:pt x="60659" y="25213"/>
                  </a:cubicBezTo>
                  <a:cubicBezTo>
                    <a:pt x="69610" y="24524"/>
                    <a:pt x="78108" y="21494"/>
                    <a:pt x="86941" y="20196"/>
                  </a:cubicBezTo>
                  <a:cubicBezTo>
                    <a:pt x="98627" y="18465"/>
                    <a:pt x="110234" y="16262"/>
                    <a:pt x="122018" y="14983"/>
                  </a:cubicBezTo>
                  <a:cubicBezTo>
                    <a:pt x="135454" y="13547"/>
                    <a:pt x="148792" y="11363"/>
                    <a:pt x="162208" y="9770"/>
                  </a:cubicBezTo>
                  <a:cubicBezTo>
                    <a:pt x="169645" y="8884"/>
                    <a:pt x="177140" y="8786"/>
                    <a:pt x="184596" y="7920"/>
                  </a:cubicBezTo>
                  <a:cubicBezTo>
                    <a:pt x="199488" y="6170"/>
                    <a:pt x="214479" y="5619"/>
                    <a:pt x="229410" y="4537"/>
                  </a:cubicBezTo>
                  <a:cubicBezTo>
                    <a:pt x="236650" y="4006"/>
                    <a:pt x="243889" y="3533"/>
                    <a:pt x="251050" y="3435"/>
                  </a:cubicBezTo>
                  <a:cubicBezTo>
                    <a:pt x="256125" y="3191"/>
                    <a:pt x="261161" y="2585"/>
                    <a:pt x="266139" y="1625"/>
                  </a:cubicBezTo>
                  <a:cubicBezTo>
                    <a:pt x="272867" y="771"/>
                    <a:pt x="279634" y="417"/>
                    <a:pt x="286421" y="563"/>
                  </a:cubicBezTo>
                  <a:cubicBezTo>
                    <a:pt x="301451" y="425"/>
                    <a:pt x="316559" y="1468"/>
                    <a:pt x="331451" y="130"/>
                  </a:cubicBezTo>
                  <a:cubicBezTo>
                    <a:pt x="344849" y="-1070"/>
                    <a:pt x="358009" y="504"/>
                    <a:pt x="371249" y="819"/>
                  </a:cubicBezTo>
                  <a:cubicBezTo>
                    <a:pt x="386948" y="1486"/>
                    <a:pt x="402548" y="3573"/>
                    <a:pt x="417853" y="7055"/>
                  </a:cubicBezTo>
                  <a:cubicBezTo>
                    <a:pt x="430877" y="9770"/>
                    <a:pt x="443841" y="12819"/>
                    <a:pt x="456510" y="16891"/>
                  </a:cubicBezTo>
                  <a:cubicBezTo>
                    <a:pt x="472917" y="22065"/>
                    <a:pt x="489206" y="27790"/>
                    <a:pt x="503213" y="38295"/>
                  </a:cubicBezTo>
                  <a:cubicBezTo>
                    <a:pt x="507265" y="41324"/>
                    <a:pt x="511239" y="44511"/>
                    <a:pt x="515016" y="47836"/>
                  </a:cubicBezTo>
                  <a:cubicBezTo>
                    <a:pt x="529809" y="60759"/>
                    <a:pt x="543935" y="74443"/>
                    <a:pt x="557312" y="88834"/>
                  </a:cubicBezTo>
                  <a:cubicBezTo>
                    <a:pt x="565181" y="97273"/>
                    <a:pt x="572086" y="106716"/>
                    <a:pt x="579424" y="115706"/>
                  </a:cubicBezTo>
                  <a:cubicBezTo>
                    <a:pt x="579916" y="116178"/>
                    <a:pt x="580349" y="116710"/>
                    <a:pt x="580821" y="117182"/>
                  </a:cubicBezTo>
                  <a:lnTo>
                    <a:pt x="580821" y="117182"/>
                  </a:lnTo>
                  <a:cubicBezTo>
                    <a:pt x="581332" y="117654"/>
                    <a:pt x="581785" y="118185"/>
                    <a:pt x="582257" y="118697"/>
                  </a:cubicBezTo>
                  <a:close/>
                </a:path>
              </a:pathLst>
            </a:custGeom>
            <a:solidFill>
              <a:srgbClr val="98C7DC"/>
            </a:solidFill>
            <a:ln w="1956" cap="flat">
              <a:noFill/>
              <a:prstDash val="solid"/>
              <a:miter/>
            </a:ln>
          </p:spPr>
          <p:txBody>
            <a:bodyPr rtlCol="0" anchor="ctr"/>
            <a:lstStyle/>
            <a:p>
              <a:endParaRPr lang="es-CO"/>
            </a:p>
          </p:txBody>
        </p:sp>
        <p:sp>
          <p:nvSpPr>
            <p:cNvPr id="991" name="Freeform: Shape 990">
              <a:extLst>
                <a:ext uri="{FF2B5EF4-FFF2-40B4-BE49-F238E27FC236}">
                  <a16:creationId xmlns:a16="http://schemas.microsoft.com/office/drawing/2014/main" id="{680E8716-F0EE-A081-251E-11A9AEE98552}"/>
                </a:ext>
              </a:extLst>
            </p:cNvPr>
            <p:cNvSpPr/>
            <p:nvPr/>
          </p:nvSpPr>
          <p:spPr>
            <a:xfrm>
              <a:off x="13521126" y="409501"/>
              <a:ext cx="1436" cy="1514"/>
            </a:xfrm>
            <a:custGeom>
              <a:avLst/>
              <a:gdLst>
                <a:gd name="connsiteX0" fmla="*/ -169 w 1436"/>
                <a:gd name="connsiteY0" fmla="*/ 1200 h 1514"/>
                <a:gd name="connsiteX1" fmla="*/ -1606 w 1436"/>
                <a:gd name="connsiteY1" fmla="*/ -315 h 1514"/>
              </a:gdLst>
              <a:ahLst/>
              <a:cxnLst>
                <a:cxn ang="0">
                  <a:pos x="connsiteX0" y="connsiteY0"/>
                </a:cxn>
                <a:cxn ang="0">
                  <a:pos x="connsiteX1" y="connsiteY1"/>
                </a:cxn>
              </a:cxnLst>
              <a:rect l="l" t="t" r="r" b="b"/>
              <a:pathLst>
                <a:path w="1436" h="1514">
                  <a:moveTo>
                    <a:pt x="-169" y="1200"/>
                  </a:moveTo>
                  <a:lnTo>
                    <a:pt x="-1606" y="-315"/>
                  </a:lnTo>
                  <a:close/>
                </a:path>
              </a:pathLst>
            </a:custGeom>
            <a:solidFill>
              <a:srgbClr val="7AA0B1"/>
            </a:solidFill>
            <a:ln w="1956" cap="flat">
              <a:noFill/>
              <a:prstDash val="solid"/>
              <a:miter/>
            </a:ln>
          </p:spPr>
          <p:txBody>
            <a:bodyPr rtlCol="0" anchor="ctr"/>
            <a:lstStyle/>
            <a:p>
              <a:endParaRPr lang="es-CO"/>
            </a:p>
          </p:txBody>
        </p:sp>
        <p:sp>
          <p:nvSpPr>
            <p:cNvPr id="992" name="Freeform: Shape 991">
              <a:extLst>
                <a:ext uri="{FF2B5EF4-FFF2-40B4-BE49-F238E27FC236}">
                  <a16:creationId xmlns:a16="http://schemas.microsoft.com/office/drawing/2014/main" id="{8A5E98A0-C148-9E5A-FD31-F2301F978EF2}"/>
                </a:ext>
              </a:extLst>
            </p:cNvPr>
            <p:cNvSpPr/>
            <p:nvPr/>
          </p:nvSpPr>
          <p:spPr>
            <a:xfrm>
              <a:off x="13519728" y="408045"/>
              <a:ext cx="1397" cy="1475"/>
            </a:xfrm>
            <a:custGeom>
              <a:avLst/>
              <a:gdLst>
                <a:gd name="connsiteX0" fmla="*/ -208 w 1397"/>
                <a:gd name="connsiteY0" fmla="*/ 1161 h 1475"/>
                <a:gd name="connsiteX1" fmla="*/ -1606 w 1397"/>
                <a:gd name="connsiteY1" fmla="*/ -315 h 1475"/>
              </a:gdLst>
              <a:ahLst/>
              <a:cxnLst>
                <a:cxn ang="0">
                  <a:pos x="connsiteX0" y="connsiteY0"/>
                </a:cxn>
                <a:cxn ang="0">
                  <a:pos x="connsiteX1" y="connsiteY1"/>
                </a:cxn>
              </a:cxnLst>
              <a:rect l="l" t="t" r="r" b="b"/>
              <a:pathLst>
                <a:path w="1397" h="1475">
                  <a:moveTo>
                    <a:pt x="-208" y="1161"/>
                  </a:moveTo>
                  <a:lnTo>
                    <a:pt x="-1606" y="-315"/>
                  </a:lnTo>
                  <a:close/>
                </a:path>
              </a:pathLst>
            </a:custGeom>
            <a:solidFill>
              <a:srgbClr val="7AA0B1"/>
            </a:solidFill>
            <a:ln w="1956" cap="flat">
              <a:noFill/>
              <a:prstDash val="solid"/>
              <a:miter/>
            </a:ln>
          </p:spPr>
          <p:txBody>
            <a:bodyPr rtlCol="0" anchor="ctr"/>
            <a:lstStyle/>
            <a:p>
              <a:endParaRPr lang="es-CO"/>
            </a:p>
          </p:txBody>
        </p:sp>
        <p:sp>
          <p:nvSpPr>
            <p:cNvPr id="993" name="Freeform: Shape 992">
              <a:extLst>
                <a:ext uri="{FF2B5EF4-FFF2-40B4-BE49-F238E27FC236}">
                  <a16:creationId xmlns:a16="http://schemas.microsoft.com/office/drawing/2014/main" id="{EDA025DD-0FC9-6AB8-34F7-69543F2C3225}"/>
                </a:ext>
              </a:extLst>
            </p:cNvPr>
            <p:cNvSpPr/>
            <p:nvPr/>
          </p:nvSpPr>
          <p:spPr>
            <a:xfrm>
              <a:off x="13126277" y="334817"/>
              <a:ext cx="348454" cy="133423"/>
            </a:xfrm>
            <a:custGeom>
              <a:avLst/>
              <a:gdLst>
                <a:gd name="connsiteX0" fmla="*/ 115584 w 348454"/>
                <a:gd name="connsiteY0" fmla="*/ -52 h 133423"/>
                <a:gd name="connsiteX1" fmla="*/ 166045 w 348454"/>
                <a:gd name="connsiteY1" fmla="*/ 4020 h 133423"/>
                <a:gd name="connsiteX2" fmla="*/ 183317 w 348454"/>
                <a:gd name="connsiteY2" fmla="*/ 2486 h 133423"/>
                <a:gd name="connsiteX3" fmla="*/ 223252 w 348454"/>
                <a:gd name="connsiteY3" fmla="*/ 1935 h 133423"/>
                <a:gd name="connsiteX4" fmla="*/ 268853 w 348454"/>
                <a:gd name="connsiteY4" fmla="*/ 10217 h 133423"/>
                <a:gd name="connsiteX5" fmla="*/ 325609 w 348454"/>
                <a:gd name="connsiteY5" fmla="*/ 40002 h 133423"/>
                <a:gd name="connsiteX6" fmla="*/ 346816 w 348454"/>
                <a:gd name="connsiteY6" fmla="*/ 86075 h 133423"/>
                <a:gd name="connsiteX7" fmla="*/ 336507 w 348454"/>
                <a:gd name="connsiteY7" fmla="*/ 112790 h 133423"/>
                <a:gd name="connsiteX8" fmla="*/ 311818 w 348454"/>
                <a:gd name="connsiteY8" fmla="*/ 127210 h 133423"/>
                <a:gd name="connsiteX9" fmla="*/ 294447 w 348454"/>
                <a:gd name="connsiteY9" fmla="*/ 128135 h 133423"/>
                <a:gd name="connsiteX10" fmla="*/ 248079 w 348454"/>
                <a:gd name="connsiteY10" fmla="*/ 130810 h 133423"/>
                <a:gd name="connsiteX11" fmla="*/ 188511 w 348454"/>
                <a:gd name="connsiteY11" fmla="*/ 132521 h 133423"/>
                <a:gd name="connsiteX12" fmla="*/ 147631 w 348454"/>
                <a:gd name="connsiteY12" fmla="*/ 122961 h 133423"/>
                <a:gd name="connsiteX13" fmla="*/ 111394 w 348454"/>
                <a:gd name="connsiteY13" fmla="*/ 116764 h 133423"/>
                <a:gd name="connsiteX14" fmla="*/ 88397 w 348454"/>
                <a:gd name="connsiteY14" fmla="*/ 119813 h 133423"/>
                <a:gd name="connsiteX15" fmla="*/ 56626 w 348454"/>
                <a:gd name="connsiteY15" fmla="*/ 119400 h 133423"/>
                <a:gd name="connsiteX16" fmla="*/ 20901 w 348454"/>
                <a:gd name="connsiteY16" fmla="*/ 104468 h 133423"/>
                <a:gd name="connsiteX17" fmla="*/ -1605 w 348454"/>
                <a:gd name="connsiteY17" fmla="*/ 60736 h 133423"/>
                <a:gd name="connsiteX18" fmla="*/ 7720 w 348454"/>
                <a:gd name="connsiteY18" fmla="*/ 35319 h 133423"/>
                <a:gd name="connsiteX19" fmla="*/ 54265 w 348454"/>
                <a:gd name="connsiteY19" fmla="*/ 5811 h 133423"/>
                <a:gd name="connsiteX20" fmla="*/ 115584 w 348454"/>
                <a:gd name="connsiteY20" fmla="*/ -52 h 13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454" h="133423">
                  <a:moveTo>
                    <a:pt x="115584" y="-52"/>
                  </a:moveTo>
                  <a:cubicBezTo>
                    <a:pt x="132503" y="-941"/>
                    <a:pt x="149480" y="428"/>
                    <a:pt x="166045" y="4020"/>
                  </a:cubicBezTo>
                  <a:cubicBezTo>
                    <a:pt x="171946" y="5339"/>
                    <a:pt x="177632" y="3273"/>
                    <a:pt x="183317" y="2486"/>
                  </a:cubicBezTo>
                  <a:cubicBezTo>
                    <a:pt x="196576" y="926"/>
                    <a:pt x="209954" y="743"/>
                    <a:pt x="223252" y="1935"/>
                  </a:cubicBezTo>
                  <a:cubicBezTo>
                    <a:pt x="238676" y="3269"/>
                    <a:pt x="253942" y="6043"/>
                    <a:pt x="268853" y="10217"/>
                  </a:cubicBezTo>
                  <a:cubicBezTo>
                    <a:pt x="290060" y="15765"/>
                    <a:pt x="309536" y="25149"/>
                    <a:pt x="325609" y="40002"/>
                  </a:cubicBezTo>
                  <a:cubicBezTo>
                    <a:pt x="338710" y="52139"/>
                    <a:pt x="347465" y="67071"/>
                    <a:pt x="346816" y="86075"/>
                  </a:cubicBezTo>
                  <a:cubicBezTo>
                    <a:pt x="346462" y="96304"/>
                    <a:pt x="341819" y="104626"/>
                    <a:pt x="336507" y="112790"/>
                  </a:cubicBezTo>
                  <a:cubicBezTo>
                    <a:pt x="331196" y="121408"/>
                    <a:pt x="321930" y="126817"/>
                    <a:pt x="311818" y="127210"/>
                  </a:cubicBezTo>
                  <a:cubicBezTo>
                    <a:pt x="306034" y="127623"/>
                    <a:pt x="300251" y="128075"/>
                    <a:pt x="294447" y="128135"/>
                  </a:cubicBezTo>
                  <a:cubicBezTo>
                    <a:pt x="278945" y="128272"/>
                    <a:pt x="263522" y="130102"/>
                    <a:pt x="248079" y="130810"/>
                  </a:cubicBezTo>
                  <a:cubicBezTo>
                    <a:pt x="228229" y="131754"/>
                    <a:pt x="208399" y="134233"/>
                    <a:pt x="188511" y="132521"/>
                  </a:cubicBezTo>
                  <a:cubicBezTo>
                    <a:pt x="174523" y="131150"/>
                    <a:pt x="160772" y="127934"/>
                    <a:pt x="147631" y="122961"/>
                  </a:cubicBezTo>
                  <a:cubicBezTo>
                    <a:pt x="135946" y="118711"/>
                    <a:pt x="124024" y="115603"/>
                    <a:pt x="111394" y="116764"/>
                  </a:cubicBezTo>
                  <a:cubicBezTo>
                    <a:pt x="103702" y="117492"/>
                    <a:pt x="95991" y="118377"/>
                    <a:pt x="88397" y="119813"/>
                  </a:cubicBezTo>
                  <a:cubicBezTo>
                    <a:pt x="77872" y="121645"/>
                    <a:pt x="67092" y="121505"/>
                    <a:pt x="56626" y="119400"/>
                  </a:cubicBezTo>
                  <a:cubicBezTo>
                    <a:pt x="43661" y="117059"/>
                    <a:pt x="31150" y="113498"/>
                    <a:pt x="20901" y="104468"/>
                  </a:cubicBezTo>
                  <a:cubicBezTo>
                    <a:pt x="7661" y="92842"/>
                    <a:pt x="-1605" y="79189"/>
                    <a:pt x="-1605" y="60736"/>
                  </a:cubicBezTo>
                  <a:cubicBezTo>
                    <a:pt x="-1645" y="51419"/>
                    <a:pt x="1661" y="42402"/>
                    <a:pt x="7720" y="35319"/>
                  </a:cubicBezTo>
                  <a:cubicBezTo>
                    <a:pt x="20054" y="20585"/>
                    <a:pt x="35930" y="11260"/>
                    <a:pt x="54265" y="5811"/>
                  </a:cubicBezTo>
                  <a:cubicBezTo>
                    <a:pt x="73839" y="-91"/>
                    <a:pt x="93905" y="-268"/>
                    <a:pt x="115584" y="-52"/>
                  </a:cubicBezTo>
                  <a:close/>
                </a:path>
              </a:pathLst>
            </a:custGeom>
            <a:solidFill>
              <a:srgbClr val="FCFEFD"/>
            </a:solidFill>
            <a:ln w="1956" cap="flat">
              <a:noFill/>
              <a:prstDash val="solid"/>
              <a:miter/>
            </a:ln>
          </p:spPr>
          <p:txBody>
            <a:bodyPr rtlCol="0" anchor="ctr"/>
            <a:lstStyle/>
            <a:p>
              <a:endParaRPr lang="es-CO"/>
            </a:p>
          </p:txBody>
        </p:sp>
      </p:grpSp>
      <p:grpSp>
        <p:nvGrpSpPr>
          <p:cNvPr id="1192" name="Group 1191">
            <a:extLst>
              <a:ext uri="{FF2B5EF4-FFF2-40B4-BE49-F238E27FC236}">
                <a16:creationId xmlns:a16="http://schemas.microsoft.com/office/drawing/2014/main" id="{F89582F5-ACF6-39AC-DA17-E81CAF55C77D}"/>
              </a:ext>
            </a:extLst>
          </p:cNvPr>
          <p:cNvGrpSpPr/>
          <p:nvPr/>
        </p:nvGrpSpPr>
        <p:grpSpPr>
          <a:xfrm>
            <a:off x="3644900" y="3901228"/>
            <a:ext cx="1727200" cy="2233488"/>
            <a:chOff x="3444372" y="-276"/>
            <a:chExt cx="5304113" cy="6858891"/>
          </a:xfrm>
        </p:grpSpPr>
        <p:sp>
          <p:nvSpPr>
            <p:cNvPr id="998" name="Freeform: Shape 997">
              <a:extLst>
                <a:ext uri="{FF2B5EF4-FFF2-40B4-BE49-F238E27FC236}">
                  <a16:creationId xmlns:a16="http://schemas.microsoft.com/office/drawing/2014/main" id="{5C4642D7-0120-80E6-496E-53A043B246CF}"/>
                </a:ext>
              </a:extLst>
            </p:cNvPr>
            <p:cNvSpPr/>
            <p:nvPr/>
          </p:nvSpPr>
          <p:spPr>
            <a:xfrm>
              <a:off x="3448789" y="592148"/>
              <a:ext cx="5275560" cy="6241852"/>
            </a:xfrm>
            <a:custGeom>
              <a:avLst/>
              <a:gdLst>
                <a:gd name="connsiteX0" fmla="*/ 401978 w 5275560"/>
                <a:gd name="connsiteY0" fmla="*/ 4762444 h 6241852"/>
                <a:gd name="connsiteX1" fmla="*/ 200878 w 5275560"/>
                <a:gd name="connsiteY1" fmla="*/ 4604172 h 6241852"/>
                <a:gd name="connsiteX2" fmla="*/ 161747 w 5275560"/>
                <a:gd name="connsiteY2" fmla="*/ 4540837 h 6241852"/>
                <a:gd name="connsiteX3" fmla="*/ 74341 w 5275560"/>
                <a:gd name="connsiteY3" fmla="*/ 4280300 h 6241852"/>
                <a:gd name="connsiteX4" fmla="*/ 28217 w 5275560"/>
                <a:gd name="connsiteY4" fmla="*/ 4007257 h 6241852"/>
                <a:gd name="connsiteX5" fmla="*/ 4954 w 5275560"/>
                <a:gd name="connsiteY5" fmla="*/ 3723053 h 6241852"/>
                <a:gd name="connsiteX6" fmla="*/ 919 w 5275560"/>
                <a:gd name="connsiteY6" fmla="*/ 3501850 h 6241852"/>
                <a:gd name="connsiteX7" fmla="*/ 6702 w 5275560"/>
                <a:gd name="connsiteY7" fmla="*/ 3221075 h 6241852"/>
                <a:gd name="connsiteX8" fmla="*/ 3273 w 5275560"/>
                <a:gd name="connsiteY8" fmla="*/ 2992475 h 6241852"/>
                <a:gd name="connsiteX9" fmla="*/ 16720 w 5275560"/>
                <a:gd name="connsiteY9" fmla="*/ 2736981 h 6241852"/>
                <a:gd name="connsiteX10" fmla="*/ 21897 w 5275560"/>
                <a:gd name="connsiteY10" fmla="*/ 2580592 h 6241852"/>
                <a:gd name="connsiteX11" fmla="*/ 29831 w 5275560"/>
                <a:gd name="connsiteY11" fmla="*/ 2414386 h 6241852"/>
                <a:gd name="connsiteX12" fmla="*/ 22637 w 5275560"/>
                <a:gd name="connsiteY12" fmla="*/ 2335654 h 6241852"/>
                <a:gd name="connsiteX13" fmla="*/ 21628 w 5275560"/>
                <a:gd name="connsiteY13" fmla="*/ 2136569 h 6241852"/>
                <a:gd name="connsiteX14" fmla="*/ 17863 w 5275560"/>
                <a:gd name="connsiteY14" fmla="*/ 1911466 h 6241852"/>
                <a:gd name="connsiteX15" fmla="*/ 23444 w 5275560"/>
                <a:gd name="connsiteY15" fmla="*/ 1840062 h 6241852"/>
                <a:gd name="connsiteX16" fmla="*/ 55985 w 5275560"/>
                <a:gd name="connsiteY16" fmla="*/ 1625380 h 6241852"/>
                <a:gd name="connsiteX17" fmla="*/ 159662 w 5275560"/>
                <a:gd name="connsiteY17" fmla="*/ 1441962 h 6241852"/>
                <a:gd name="connsiteX18" fmla="*/ 322237 w 5275560"/>
                <a:gd name="connsiteY18" fmla="*/ 1312870 h 6241852"/>
                <a:gd name="connsiteX19" fmla="*/ 577731 w 5275560"/>
                <a:gd name="connsiteY19" fmla="*/ 1244761 h 6241852"/>
                <a:gd name="connsiteX20" fmla="*/ 809424 w 5275560"/>
                <a:gd name="connsiteY20" fmla="*/ 1206840 h 6241852"/>
                <a:gd name="connsiteX21" fmla="*/ 949946 w 5275560"/>
                <a:gd name="connsiteY21" fmla="*/ 1125552 h 6241852"/>
                <a:gd name="connsiteX22" fmla="*/ 1015433 w 5275560"/>
                <a:gd name="connsiteY22" fmla="*/ 1061545 h 6241852"/>
                <a:gd name="connsiteX23" fmla="*/ 1078634 w 5275560"/>
                <a:gd name="connsiteY23" fmla="*/ 898230 h 6241852"/>
                <a:gd name="connsiteX24" fmla="*/ 1109495 w 5275560"/>
                <a:gd name="connsiteY24" fmla="*/ 715552 h 6241852"/>
                <a:gd name="connsiteX25" fmla="*/ 1143113 w 5275560"/>
                <a:gd name="connsiteY25" fmla="*/ 680522 h 6241852"/>
                <a:gd name="connsiteX26" fmla="*/ 1309184 w 5275560"/>
                <a:gd name="connsiteY26" fmla="*/ 740160 h 6241852"/>
                <a:gd name="connsiteX27" fmla="*/ 1323707 w 5275560"/>
                <a:gd name="connsiteY27" fmla="*/ 757238 h 6241852"/>
                <a:gd name="connsiteX28" fmla="*/ 1340986 w 5275560"/>
                <a:gd name="connsiteY28" fmla="*/ 753809 h 6241852"/>
                <a:gd name="connsiteX29" fmla="*/ 1347710 w 5275560"/>
                <a:gd name="connsiteY29" fmla="*/ 735117 h 6241852"/>
                <a:gd name="connsiteX30" fmla="*/ 1454278 w 5275560"/>
                <a:gd name="connsiteY30" fmla="*/ 343741 h 6241852"/>
                <a:gd name="connsiteX31" fmla="*/ 1511697 w 5275560"/>
                <a:gd name="connsiteY31" fmla="*/ 219557 h 6241852"/>
                <a:gd name="connsiteX32" fmla="*/ 1552038 w 5275560"/>
                <a:gd name="connsiteY32" fmla="*/ 191049 h 6241852"/>
                <a:gd name="connsiteX33" fmla="*/ 1572209 w 5275560"/>
                <a:gd name="connsiteY33" fmla="*/ 159919 h 6241852"/>
                <a:gd name="connsiteX34" fmla="*/ 1582092 w 5275560"/>
                <a:gd name="connsiteY34" fmla="*/ 68412 h 6241852"/>
                <a:gd name="connsiteX35" fmla="*/ 1673129 w 5275560"/>
                <a:gd name="connsiteY35" fmla="*/ -773 h 6241852"/>
                <a:gd name="connsiteX36" fmla="*/ 1743995 w 5275560"/>
                <a:gd name="connsiteY36" fmla="*/ 91272 h 6241852"/>
                <a:gd name="connsiteX37" fmla="*/ 1699081 w 5275560"/>
                <a:gd name="connsiteY37" fmla="*/ 250082 h 6241852"/>
                <a:gd name="connsiteX38" fmla="*/ 1649798 w 5275560"/>
                <a:gd name="connsiteY38" fmla="*/ 368887 h 6241852"/>
                <a:gd name="connsiteX39" fmla="*/ 1638368 w 5275560"/>
                <a:gd name="connsiteY39" fmla="*/ 399008 h 6241852"/>
                <a:gd name="connsiteX40" fmla="*/ 1532943 w 5275560"/>
                <a:gd name="connsiteY40" fmla="*/ 682539 h 6241852"/>
                <a:gd name="connsiteX41" fmla="*/ 1452261 w 5275560"/>
                <a:gd name="connsiteY41" fmla="*/ 1125284 h 6241852"/>
                <a:gd name="connsiteX42" fmla="*/ 1390875 w 5275560"/>
                <a:gd name="connsiteY42" fmla="*/ 1578853 h 6241852"/>
                <a:gd name="connsiteX43" fmla="*/ 1358938 w 5275560"/>
                <a:gd name="connsiteY43" fmla="*/ 1838113 h 6241852"/>
                <a:gd name="connsiteX44" fmla="*/ 1357795 w 5275560"/>
                <a:gd name="connsiteY44" fmla="*/ 1872940 h 6241852"/>
                <a:gd name="connsiteX45" fmla="*/ 1360149 w 5275560"/>
                <a:gd name="connsiteY45" fmla="*/ 2173885 h 6241852"/>
                <a:gd name="connsiteX46" fmla="*/ 1354702 w 5275560"/>
                <a:gd name="connsiteY46" fmla="*/ 2377541 h 6241852"/>
                <a:gd name="connsiteX47" fmla="*/ 1347979 w 5275560"/>
                <a:gd name="connsiteY47" fmla="*/ 2529022 h 6241852"/>
                <a:gd name="connsiteX48" fmla="*/ 1351610 w 5275560"/>
                <a:gd name="connsiteY48" fmla="*/ 2849802 h 6241852"/>
                <a:gd name="connsiteX49" fmla="*/ 1348987 w 5275560"/>
                <a:gd name="connsiteY49" fmla="*/ 3160698 h 6241852"/>
                <a:gd name="connsiteX50" fmla="*/ 1353223 w 5275560"/>
                <a:gd name="connsiteY50" fmla="*/ 3394408 h 6241852"/>
                <a:gd name="connsiteX51" fmla="*/ 1347441 w 5275560"/>
                <a:gd name="connsiteY51" fmla="*/ 3553419 h 6241852"/>
                <a:gd name="connsiteX52" fmla="*/ 1341592 w 5275560"/>
                <a:gd name="connsiteY52" fmla="*/ 3582599 h 6241852"/>
                <a:gd name="connsiteX53" fmla="*/ 1337423 w 5275560"/>
                <a:gd name="connsiteY53" fmla="*/ 3601962 h 6241852"/>
                <a:gd name="connsiteX54" fmla="*/ 1332784 w 5275560"/>
                <a:gd name="connsiteY54" fmla="*/ 3820477 h 6241852"/>
                <a:gd name="connsiteX55" fmla="*/ 1343541 w 5275560"/>
                <a:gd name="connsiteY55" fmla="*/ 4133256 h 6241852"/>
                <a:gd name="connsiteX56" fmla="*/ 1358064 w 5275560"/>
                <a:gd name="connsiteY56" fmla="*/ 4378330 h 6241852"/>
                <a:gd name="connsiteX57" fmla="*/ 1372721 w 5275560"/>
                <a:gd name="connsiteY57" fmla="*/ 4596037 h 6241852"/>
                <a:gd name="connsiteX58" fmla="*/ 1414004 w 5275560"/>
                <a:gd name="connsiteY58" fmla="*/ 4920649 h 6241852"/>
                <a:gd name="connsiteX59" fmla="*/ 1453202 w 5275560"/>
                <a:gd name="connsiteY59" fmla="*/ 5220585 h 6241852"/>
                <a:gd name="connsiteX60" fmla="*/ 1477541 w 5275560"/>
                <a:gd name="connsiteY60" fmla="*/ 5444883 h 6241852"/>
                <a:gd name="connsiteX61" fmla="*/ 1485475 w 5275560"/>
                <a:gd name="connsiteY61" fmla="*/ 5468348 h 6241852"/>
                <a:gd name="connsiteX62" fmla="*/ 1495224 w 5275560"/>
                <a:gd name="connsiteY62" fmla="*/ 5524422 h 6241852"/>
                <a:gd name="connsiteX63" fmla="*/ 1598699 w 5275560"/>
                <a:gd name="connsiteY63" fmla="*/ 5753022 h 6241852"/>
                <a:gd name="connsiteX64" fmla="*/ 1753340 w 5275560"/>
                <a:gd name="connsiteY64" fmla="*/ 5833705 h 6241852"/>
                <a:gd name="connsiteX65" fmla="*/ 2083936 w 5275560"/>
                <a:gd name="connsiteY65" fmla="*/ 5838142 h 6241852"/>
                <a:gd name="connsiteX66" fmla="*/ 2420113 w 5275560"/>
                <a:gd name="connsiteY66" fmla="*/ 5676104 h 6241852"/>
                <a:gd name="connsiteX67" fmla="*/ 2471683 w 5275560"/>
                <a:gd name="connsiteY67" fmla="*/ 5571957 h 6241852"/>
                <a:gd name="connsiteX68" fmla="*/ 2517470 w 5275560"/>
                <a:gd name="connsiteY68" fmla="*/ 5273433 h 6241852"/>
                <a:gd name="connsiteX69" fmla="*/ 2514646 w 5275560"/>
                <a:gd name="connsiteY69" fmla="*/ 5049606 h 6241852"/>
                <a:gd name="connsiteX70" fmla="*/ 2513301 w 5275560"/>
                <a:gd name="connsiteY70" fmla="*/ 4838488 h 6241852"/>
                <a:gd name="connsiteX71" fmla="*/ 2581007 w 5275560"/>
                <a:gd name="connsiteY71" fmla="*/ 4588506 h 6241852"/>
                <a:gd name="connsiteX72" fmla="*/ 2725429 w 5275560"/>
                <a:gd name="connsiteY72" fmla="*/ 4510649 h 6241852"/>
                <a:gd name="connsiteX73" fmla="*/ 2913687 w 5275560"/>
                <a:gd name="connsiteY73" fmla="*/ 4522078 h 6241852"/>
                <a:gd name="connsiteX74" fmla="*/ 3140472 w 5275560"/>
                <a:gd name="connsiteY74" fmla="*/ 4552671 h 6241852"/>
                <a:gd name="connsiteX75" fmla="*/ 3466765 w 5275560"/>
                <a:gd name="connsiteY75" fmla="*/ 4588910 h 6241852"/>
                <a:gd name="connsiteX76" fmla="*/ 3695365 w 5275560"/>
                <a:gd name="connsiteY76" fmla="*/ 4582590 h 6241852"/>
                <a:gd name="connsiteX77" fmla="*/ 3868966 w 5275560"/>
                <a:gd name="connsiteY77" fmla="*/ 4570622 h 6241852"/>
                <a:gd name="connsiteX78" fmla="*/ 4041829 w 5275560"/>
                <a:gd name="connsiteY78" fmla="*/ 4551863 h 6241852"/>
                <a:gd name="connsiteX79" fmla="*/ 4058973 w 5275560"/>
                <a:gd name="connsiteY79" fmla="*/ 4548838 h 6241852"/>
                <a:gd name="connsiteX80" fmla="*/ 4079144 w 5275560"/>
                <a:gd name="connsiteY80" fmla="*/ 4553544 h 6241852"/>
                <a:gd name="connsiteX81" fmla="*/ 4072420 w 5275560"/>
                <a:gd name="connsiteY81" fmla="*/ 4575597 h 6241852"/>
                <a:gd name="connsiteX82" fmla="*/ 4016615 w 5275560"/>
                <a:gd name="connsiteY82" fmla="*/ 4632411 h 6241852"/>
                <a:gd name="connsiteX83" fmla="*/ 3629474 w 5275560"/>
                <a:gd name="connsiteY83" fmla="*/ 4866592 h 6241852"/>
                <a:gd name="connsiteX84" fmla="*/ 3579720 w 5275560"/>
                <a:gd name="connsiteY84" fmla="*/ 4927104 h 6241852"/>
                <a:gd name="connsiteX85" fmla="*/ 3563785 w 5275560"/>
                <a:gd name="connsiteY85" fmla="*/ 5185086 h 6241852"/>
                <a:gd name="connsiteX86" fmla="*/ 3573804 w 5275560"/>
                <a:gd name="connsiteY86" fmla="*/ 5381211 h 6241852"/>
                <a:gd name="connsiteX87" fmla="*/ 3736849 w 5275560"/>
                <a:gd name="connsiteY87" fmla="*/ 5566646 h 6241852"/>
                <a:gd name="connsiteX88" fmla="*/ 3922217 w 5275560"/>
                <a:gd name="connsiteY88" fmla="*/ 5578009 h 6241852"/>
                <a:gd name="connsiteX89" fmla="*/ 4066369 w 5275560"/>
                <a:gd name="connsiteY89" fmla="*/ 5578009 h 6241852"/>
                <a:gd name="connsiteX90" fmla="*/ 4304584 w 5275560"/>
                <a:gd name="connsiteY90" fmla="*/ 5543314 h 6241852"/>
                <a:gd name="connsiteX91" fmla="*/ 4403352 w 5275560"/>
                <a:gd name="connsiteY91" fmla="*/ 5354317 h 6241852"/>
                <a:gd name="connsiteX92" fmla="*/ 4394680 w 5275560"/>
                <a:gd name="connsiteY92" fmla="*/ 5084099 h 6241852"/>
                <a:gd name="connsiteX93" fmla="*/ 4395284 w 5275560"/>
                <a:gd name="connsiteY93" fmla="*/ 5021906 h 6241852"/>
                <a:gd name="connsiteX94" fmla="*/ 4412833 w 5275560"/>
                <a:gd name="connsiteY94" fmla="*/ 4803995 h 6241852"/>
                <a:gd name="connsiteX95" fmla="*/ 4493986 w 5275560"/>
                <a:gd name="connsiteY95" fmla="*/ 4452893 h 6241852"/>
                <a:gd name="connsiteX96" fmla="*/ 4566062 w 5275560"/>
                <a:gd name="connsiteY96" fmla="*/ 4188927 h 6241852"/>
                <a:gd name="connsiteX97" fmla="*/ 4583812 w 5275560"/>
                <a:gd name="connsiteY97" fmla="*/ 4036034 h 6241852"/>
                <a:gd name="connsiteX98" fmla="*/ 4617430 w 5275560"/>
                <a:gd name="connsiteY98" fmla="*/ 3774557 h 6241852"/>
                <a:gd name="connsiteX99" fmla="*/ 4634709 w 5275560"/>
                <a:gd name="connsiteY99" fmla="*/ 3526659 h 6241852"/>
                <a:gd name="connsiteX100" fmla="*/ 4651383 w 5275560"/>
                <a:gd name="connsiteY100" fmla="*/ 3321120 h 6241852"/>
                <a:gd name="connsiteX101" fmla="*/ 4640828 w 5275560"/>
                <a:gd name="connsiteY101" fmla="*/ 3104086 h 6241852"/>
                <a:gd name="connsiteX102" fmla="*/ 4624019 w 5275560"/>
                <a:gd name="connsiteY102" fmla="*/ 2931223 h 6241852"/>
                <a:gd name="connsiteX103" fmla="*/ 4614539 w 5275560"/>
                <a:gd name="connsiteY103" fmla="*/ 2600695 h 6241852"/>
                <a:gd name="connsiteX104" fmla="*/ 4619581 w 5275560"/>
                <a:gd name="connsiteY104" fmla="*/ 2474831 h 6241852"/>
                <a:gd name="connsiteX105" fmla="*/ 4617228 w 5275560"/>
                <a:gd name="connsiteY105" fmla="*/ 2445247 h 6241852"/>
                <a:gd name="connsiteX106" fmla="*/ 4560548 w 5275560"/>
                <a:gd name="connsiteY106" fmla="*/ 2398182 h 6241852"/>
                <a:gd name="connsiteX107" fmla="*/ 4540782 w 5275560"/>
                <a:gd name="connsiteY107" fmla="*/ 2398182 h 6241852"/>
                <a:gd name="connsiteX108" fmla="*/ 4528343 w 5275560"/>
                <a:gd name="connsiteY108" fmla="*/ 2397645 h 6241852"/>
                <a:gd name="connsiteX109" fmla="*/ 4496810 w 5275560"/>
                <a:gd name="connsiteY109" fmla="*/ 2373641 h 6241852"/>
                <a:gd name="connsiteX110" fmla="*/ 4526057 w 5275560"/>
                <a:gd name="connsiteY110" fmla="*/ 2336124 h 6241852"/>
                <a:gd name="connsiteX111" fmla="*/ 4577425 w 5275560"/>
                <a:gd name="connsiteY111" fmla="*/ 2341772 h 6241852"/>
                <a:gd name="connsiteX112" fmla="*/ 4627381 w 5275560"/>
                <a:gd name="connsiteY112" fmla="*/ 2312255 h 6241852"/>
                <a:gd name="connsiteX113" fmla="*/ 4690783 w 5275560"/>
                <a:gd name="connsiteY113" fmla="*/ 2134620 h 6241852"/>
                <a:gd name="connsiteX114" fmla="*/ 4771466 w 5275560"/>
                <a:gd name="connsiteY114" fmla="*/ 1975071 h 6241852"/>
                <a:gd name="connsiteX115" fmla="*/ 4885766 w 5275560"/>
                <a:gd name="connsiteY115" fmla="*/ 1818143 h 6241852"/>
                <a:gd name="connsiteX116" fmla="*/ 4946277 w 5275560"/>
                <a:gd name="connsiteY116" fmla="*/ 1724014 h 6241852"/>
                <a:gd name="connsiteX117" fmla="*/ 5109659 w 5275560"/>
                <a:gd name="connsiteY117" fmla="*/ 1605075 h 6241852"/>
                <a:gd name="connsiteX118" fmla="*/ 5253341 w 5275560"/>
                <a:gd name="connsiteY118" fmla="*/ 1632439 h 6241852"/>
                <a:gd name="connsiteX119" fmla="*/ 5269276 w 5275560"/>
                <a:gd name="connsiteY119" fmla="*/ 1684681 h 6241852"/>
                <a:gd name="connsiteX120" fmla="*/ 5225035 w 5275560"/>
                <a:gd name="connsiteY120" fmla="*/ 1813975 h 6241852"/>
                <a:gd name="connsiteX121" fmla="*/ 5225035 w 5275560"/>
                <a:gd name="connsiteY121" fmla="*/ 1830783 h 6241852"/>
                <a:gd name="connsiteX122" fmla="*/ 5227321 w 5275560"/>
                <a:gd name="connsiteY122" fmla="*/ 1877848 h 6241852"/>
                <a:gd name="connsiteX123" fmla="*/ 5128620 w 5275560"/>
                <a:gd name="connsiteY123" fmla="*/ 2104902 h 6241852"/>
                <a:gd name="connsiteX124" fmla="*/ 5103810 w 5275560"/>
                <a:gd name="connsiteY124" fmla="*/ 2150622 h 6241852"/>
                <a:gd name="connsiteX125" fmla="*/ 5068041 w 5275560"/>
                <a:gd name="connsiteY125" fmla="*/ 2206494 h 6241852"/>
                <a:gd name="connsiteX126" fmla="*/ 5018959 w 5275560"/>
                <a:gd name="connsiteY126" fmla="*/ 2294640 h 6241852"/>
                <a:gd name="connsiteX127" fmla="*/ 5014656 w 5275560"/>
                <a:gd name="connsiteY127" fmla="*/ 2304120 h 6241852"/>
                <a:gd name="connsiteX128" fmla="*/ 5003024 w 5275560"/>
                <a:gd name="connsiteY128" fmla="*/ 2339688 h 6241852"/>
                <a:gd name="connsiteX129" fmla="*/ 5000806 w 5275560"/>
                <a:gd name="connsiteY129" fmla="*/ 2349639 h 6241852"/>
                <a:gd name="connsiteX130" fmla="*/ 4998049 w 5275560"/>
                <a:gd name="connsiteY130" fmla="*/ 2373507 h 6241852"/>
                <a:gd name="connsiteX131" fmla="*/ 4995897 w 5275560"/>
                <a:gd name="connsiteY131" fmla="*/ 2383525 h 6241852"/>
                <a:gd name="connsiteX132" fmla="*/ 4995897 w 5275560"/>
                <a:gd name="connsiteY132" fmla="*/ 2404166 h 6241852"/>
                <a:gd name="connsiteX133" fmla="*/ 4998184 w 5275560"/>
                <a:gd name="connsiteY133" fmla="*/ 2417613 h 6241852"/>
                <a:gd name="connsiteX134" fmla="*/ 5001007 w 5275560"/>
                <a:gd name="connsiteY134" fmla="*/ 2441885 h 6241852"/>
                <a:gd name="connsiteX135" fmla="*/ 5003159 w 5275560"/>
                <a:gd name="connsiteY135" fmla="*/ 2452307 h 6241852"/>
                <a:gd name="connsiteX136" fmla="*/ 5006117 w 5275560"/>
                <a:gd name="connsiteY136" fmla="*/ 2473957 h 6241852"/>
                <a:gd name="connsiteX137" fmla="*/ 5008269 w 5275560"/>
                <a:gd name="connsiteY137" fmla="*/ 2485252 h 6241852"/>
                <a:gd name="connsiteX138" fmla="*/ 5020505 w 5275560"/>
                <a:gd name="connsiteY138" fmla="*/ 2580524 h 6241852"/>
                <a:gd name="connsiteX139" fmla="*/ 5023128 w 5275560"/>
                <a:gd name="connsiteY139" fmla="*/ 2592358 h 6241852"/>
                <a:gd name="connsiteX140" fmla="*/ 5045719 w 5275560"/>
                <a:gd name="connsiteY140" fmla="*/ 2715197 h 6241852"/>
                <a:gd name="connsiteX141" fmla="*/ 5048004 w 5275560"/>
                <a:gd name="connsiteY141" fmla="*/ 2727030 h 6241852"/>
                <a:gd name="connsiteX142" fmla="*/ 5055737 w 5275560"/>
                <a:gd name="connsiteY142" fmla="*/ 2794266 h 6241852"/>
                <a:gd name="connsiteX143" fmla="*/ 5057889 w 5275560"/>
                <a:gd name="connsiteY143" fmla="*/ 2805763 h 6241852"/>
                <a:gd name="connsiteX144" fmla="*/ 5060645 w 5275560"/>
                <a:gd name="connsiteY144" fmla="*/ 2836490 h 6241852"/>
                <a:gd name="connsiteX145" fmla="*/ 5062999 w 5275560"/>
                <a:gd name="connsiteY145" fmla="*/ 2851752 h 6241852"/>
                <a:gd name="connsiteX146" fmla="*/ 5065687 w 5275560"/>
                <a:gd name="connsiteY146" fmla="*/ 2887118 h 6241852"/>
                <a:gd name="connsiteX147" fmla="*/ 5068041 w 5275560"/>
                <a:gd name="connsiteY147" fmla="*/ 2903321 h 6241852"/>
                <a:gd name="connsiteX148" fmla="*/ 5070663 w 5275560"/>
                <a:gd name="connsiteY148" fmla="*/ 2980305 h 6241852"/>
                <a:gd name="connsiteX149" fmla="*/ 5072949 w 5275560"/>
                <a:gd name="connsiteY149" fmla="*/ 2997720 h 6241852"/>
                <a:gd name="connsiteX150" fmla="*/ 5075705 w 5275560"/>
                <a:gd name="connsiteY150" fmla="*/ 3132527 h 6241852"/>
                <a:gd name="connsiteX151" fmla="*/ 5077857 w 5275560"/>
                <a:gd name="connsiteY151" fmla="*/ 3145974 h 6241852"/>
                <a:gd name="connsiteX152" fmla="*/ 5077857 w 5275560"/>
                <a:gd name="connsiteY152" fmla="*/ 3251802 h 6241852"/>
                <a:gd name="connsiteX153" fmla="*/ 4967793 w 5275560"/>
                <a:gd name="connsiteY153" fmla="*/ 3295303 h 6241852"/>
                <a:gd name="connsiteX154" fmla="*/ 4929335 w 5275560"/>
                <a:gd name="connsiteY154" fmla="*/ 3240036 h 6241852"/>
                <a:gd name="connsiteX155" fmla="*/ 4915215 w 5275560"/>
                <a:gd name="connsiteY155" fmla="*/ 3114104 h 6241852"/>
                <a:gd name="connsiteX156" fmla="*/ 4901768 w 5275560"/>
                <a:gd name="connsiteY156" fmla="*/ 2923222 h 6241852"/>
                <a:gd name="connsiteX157" fmla="*/ 4890136 w 5275560"/>
                <a:gd name="connsiteY157" fmla="*/ 2729652 h 6241852"/>
                <a:gd name="connsiteX158" fmla="*/ 4874269 w 5275560"/>
                <a:gd name="connsiteY158" fmla="*/ 2616698 h 6241852"/>
                <a:gd name="connsiteX159" fmla="*/ 4835205 w 5275560"/>
                <a:gd name="connsiteY159" fmla="*/ 2381373 h 6241852"/>
                <a:gd name="connsiteX160" fmla="*/ 4806563 w 5275560"/>
                <a:gd name="connsiteY160" fmla="*/ 2364229 h 6241852"/>
                <a:gd name="connsiteX161" fmla="*/ 4723393 w 5275560"/>
                <a:gd name="connsiteY161" fmla="*/ 2403830 h 6241852"/>
                <a:gd name="connsiteX162" fmla="*/ 4702012 w 5275560"/>
                <a:gd name="connsiteY162" fmla="*/ 2420034 h 6241852"/>
                <a:gd name="connsiteX163" fmla="*/ 4725813 w 5275560"/>
                <a:gd name="connsiteY163" fmla="*/ 2424135 h 6241852"/>
                <a:gd name="connsiteX164" fmla="*/ 4798831 w 5275560"/>
                <a:gd name="connsiteY164" fmla="*/ 2499372 h 6241852"/>
                <a:gd name="connsiteX165" fmla="*/ 4786728 w 5275560"/>
                <a:gd name="connsiteY165" fmla="*/ 2608024 h 6241852"/>
                <a:gd name="connsiteX166" fmla="*/ 4758019 w 5275560"/>
                <a:gd name="connsiteY166" fmla="*/ 2734090 h 6241852"/>
                <a:gd name="connsiteX167" fmla="*/ 4763667 w 5275560"/>
                <a:gd name="connsiteY167" fmla="*/ 2775709 h 6241852"/>
                <a:gd name="connsiteX168" fmla="*/ 4777114 w 5275560"/>
                <a:gd name="connsiteY168" fmla="*/ 2854239 h 6241852"/>
                <a:gd name="connsiteX169" fmla="*/ 4755397 w 5275560"/>
                <a:gd name="connsiteY169" fmla="*/ 2951394 h 6241852"/>
                <a:gd name="connsiteX170" fmla="*/ 4758153 w 5275560"/>
                <a:gd name="connsiteY170" fmla="*/ 3111145 h 6241852"/>
                <a:gd name="connsiteX171" fmla="*/ 4754186 w 5275560"/>
                <a:gd name="connsiteY171" fmla="*/ 3188465 h 6241852"/>
                <a:gd name="connsiteX172" fmla="*/ 4756405 w 5275560"/>
                <a:gd name="connsiteY172" fmla="*/ 3250793 h 6241852"/>
                <a:gd name="connsiteX173" fmla="*/ 4776576 w 5275560"/>
                <a:gd name="connsiteY173" fmla="*/ 3369666 h 6241852"/>
                <a:gd name="connsiteX174" fmla="*/ 4758490 w 5275560"/>
                <a:gd name="connsiteY174" fmla="*/ 3470048 h 6241852"/>
                <a:gd name="connsiteX175" fmla="*/ 4760775 w 5275560"/>
                <a:gd name="connsiteY175" fmla="*/ 3513952 h 6241852"/>
                <a:gd name="connsiteX176" fmla="*/ 4758893 w 5275560"/>
                <a:gd name="connsiteY176" fmla="*/ 3593894 h 6241852"/>
                <a:gd name="connsiteX177" fmla="*/ 4754456 w 5275560"/>
                <a:gd name="connsiteY177" fmla="*/ 3605459 h 6241852"/>
                <a:gd name="connsiteX178" fmla="*/ 4768306 w 5275560"/>
                <a:gd name="connsiteY178" fmla="*/ 3719759 h 6241852"/>
                <a:gd name="connsiteX179" fmla="*/ 4803402 w 5275560"/>
                <a:gd name="connsiteY179" fmla="*/ 3818796 h 6241852"/>
                <a:gd name="connsiteX180" fmla="*/ 4801721 w 5275560"/>
                <a:gd name="connsiteY180" fmla="*/ 4136752 h 6241852"/>
                <a:gd name="connsiteX181" fmla="*/ 4726015 w 5275560"/>
                <a:gd name="connsiteY181" fmla="*/ 4633420 h 6241852"/>
                <a:gd name="connsiteX182" fmla="*/ 4673571 w 5275560"/>
                <a:gd name="connsiteY182" fmla="*/ 4992994 h 6241852"/>
                <a:gd name="connsiteX183" fmla="*/ 4654880 w 5275560"/>
                <a:gd name="connsiteY183" fmla="*/ 5203509 h 6241852"/>
                <a:gd name="connsiteX184" fmla="*/ 4590872 w 5275560"/>
                <a:gd name="connsiteY184" fmla="*/ 5328363 h 6241852"/>
                <a:gd name="connsiteX185" fmla="*/ 4548110 w 5275560"/>
                <a:gd name="connsiteY185" fmla="*/ 5393583 h 6241852"/>
                <a:gd name="connsiteX186" fmla="*/ 4429104 w 5275560"/>
                <a:gd name="connsiteY186" fmla="*/ 5586481 h 6241852"/>
                <a:gd name="connsiteX187" fmla="*/ 4328991 w 5275560"/>
                <a:gd name="connsiteY187" fmla="*/ 5650287 h 6241852"/>
                <a:gd name="connsiteX188" fmla="*/ 4132797 w 5275560"/>
                <a:gd name="connsiteY188" fmla="*/ 5734735 h 6241852"/>
                <a:gd name="connsiteX189" fmla="*/ 3806706 w 5275560"/>
                <a:gd name="connsiteY189" fmla="*/ 5734735 h 6241852"/>
                <a:gd name="connsiteX190" fmla="*/ 3417885 w 5275560"/>
                <a:gd name="connsiteY190" fmla="*/ 5303756 h 6241852"/>
                <a:gd name="connsiteX191" fmla="*/ 3390991 w 5275560"/>
                <a:gd name="connsiteY191" fmla="*/ 5137281 h 6241852"/>
                <a:gd name="connsiteX192" fmla="*/ 3371560 w 5275560"/>
                <a:gd name="connsiteY192" fmla="*/ 5057876 h 6241852"/>
                <a:gd name="connsiteX193" fmla="*/ 3340564 w 5275560"/>
                <a:gd name="connsiteY193" fmla="*/ 5036630 h 6241852"/>
                <a:gd name="connsiteX194" fmla="*/ 3247443 w 5275560"/>
                <a:gd name="connsiteY194" fmla="*/ 5020225 h 6241852"/>
                <a:gd name="connsiteX195" fmla="*/ 3218868 w 5275560"/>
                <a:gd name="connsiteY195" fmla="*/ 4976118 h 6241852"/>
                <a:gd name="connsiteX196" fmla="*/ 3214095 w 5275560"/>
                <a:gd name="connsiteY196" fmla="*/ 4955611 h 6241852"/>
                <a:gd name="connsiteX197" fmla="*/ 3204077 w 5275560"/>
                <a:gd name="connsiteY197" fmla="*/ 4950299 h 6241852"/>
                <a:gd name="connsiteX198" fmla="*/ 3193924 w 5275560"/>
                <a:gd name="connsiteY198" fmla="*/ 4945055 h 6241852"/>
                <a:gd name="connsiteX199" fmla="*/ 3178998 w 5275560"/>
                <a:gd name="connsiteY199" fmla="*/ 4927777 h 6241852"/>
                <a:gd name="connsiteX200" fmla="*/ 3421717 w 5275560"/>
                <a:gd name="connsiteY200" fmla="*/ 4737164 h 6241852"/>
                <a:gd name="connsiteX201" fmla="*/ 3458495 w 5275560"/>
                <a:gd name="connsiteY201" fmla="*/ 4743887 h 6241852"/>
                <a:gd name="connsiteX202" fmla="*/ 3517326 w 5275560"/>
                <a:gd name="connsiteY202" fmla="*/ 4718068 h 6241852"/>
                <a:gd name="connsiteX203" fmla="*/ 3507846 w 5275560"/>
                <a:gd name="connsiteY203" fmla="*/ 4694805 h 6241852"/>
                <a:gd name="connsiteX204" fmla="*/ 3478060 w 5275560"/>
                <a:gd name="connsiteY204" fmla="*/ 4694268 h 6241852"/>
                <a:gd name="connsiteX205" fmla="*/ 3130050 w 5275560"/>
                <a:gd name="connsiteY205" fmla="*/ 4657960 h 6241852"/>
                <a:gd name="connsiteX206" fmla="*/ 3034576 w 5275560"/>
                <a:gd name="connsiteY206" fmla="*/ 4652447 h 6241852"/>
                <a:gd name="connsiteX207" fmla="*/ 2976082 w 5275560"/>
                <a:gd name="connsiteY207" fmla="*/ 4644177 h 6241852"/>
                <a:gd name="connsiteX208" fmla="*/ 2798648 w 5275560"/>
                <a:gd name="connsiteY208" fmla="*/ 4660784 h 6241852"/>
                <a:gd name="connsiteX209" fmla="*/ 2741498 w 5275560"/>
                <a:gd name="connsiteY209" fmla="*/ 4726675 h 6241852"/>
                <a:gd name="connsiteX210" fmla="*/ 2702972 w 5275560"/>
                <a:gd name="connsiteY210" fmla="*/ 4910766 h 6241852"/>
                <a:gd name="connsiteX211" fmla="*/ 2651604 w 5275560"/>
                <a:gd name="connsiteY211" fmla="*/ 5462095 h 6241852"/>
                <a:gd name="connsiteX212" fmla="*/ 2635871 w 5275560"/>
                <a:gd name="connsiteY212" fmla="*/ 5552594 h 6241852"/>
                <a:gd name="connsiteX213" fmla="*/ 2610187 w 5275560"/>
                <a:gd name="connsiteY213" fmla="*/ 5614181 h 6241852"/>
                <a:gd name="connsiteX214" fmla="*/ 2543893 w 5275560"/>
                <a:gd name="connsiteY214" fmla="*/ 5719338 h 6241852"/>
                <a:gd name="connsiteX215" fmla="*/ 2507788 w 5275560"/>
                <a:gd name="connsiteY215" fmla="*/ 5795045 h 6241852"/>
                <a:gd name="connsiteX216" fmla="*/ 2486071 w 5275560"/>
                <a:gd name="connsiteY216" fmla="*/ 5830678 h 6241852"/>
                <a:gd name="connsiteX217" fmla="*/ 2435174 w 5275560"/>
                <a:gd name="connsiteY217" fmla="*/ 5874448 h 6241852"/>
                <a:gd name="connsiteX218" fmla="*/ 2439679 w 5275560"/>
                <a:gd name="connsiteY218" fmla="*/ 5913714 h 6241852"/>
                <a:gd name="connsiteX219" fmla="*/ 2518881 w 5275560"/>
                <a:gd name="connsiteY219" fmla="*/ 5976513 h 6241852"/>
                <a:gd name="connsiteX220" fmla="*/ 2567627 w 5275560"/>
                <a:gd name="connsiteY220" fmla="*/ 6111856 h 6241852"/>
                <a:gd name="connsiteX221" fmla="*/ 2548532 w 5275560"/>
                <a:gd name="connsiteY221" fmla="*/ 6138347 h 6241852"/>
                <a:gd name="connsiteX222" fmla="*/ 2362829 w 5275560"/>
                <a:gd name="connsiteY222" fmla="*/ 6207063 h 6241852"/>
                <a:gd name="connsiteX223" fmla="*/ 2189429 w 5275560"/>
                <a:gd name="connsiteY223" fmla="*/ 6239267 h 6241852"/>
                <a:gd name="connsiteX224" fmla="*/ 2148079 w 5275560"/>
                <a:gd name="connsiteY224" fmla="*/ 6217752 h 6241852"/>
                <a:gd name="connsiteX225" fmla="*/ 2136582 w 5275560"/>
                <a:gd name="connsiteY225" fmla="*/ 6041461 h 6241852"/>
                <a:gd name="connsiteX226" fmla="*/ 2115604 w 5275560"/>
                <a:gd name="connsiteY226" fmla="*/ 6015575 h 6241852"/>
                <a:gd name="connsiteX227" fmla="*/ 1705133 w 5275560"/>
                <a:gd name="connsiteY227" fmla="*/ 5997960 h 6241852"/>
                <a:gd name="connsiteX228" fmla="*/ 1575974 w 5275560"/>
                <a:gd name="connsiteY228" fmla="*/ 5960981 h 6241852"/>
                <a:gd name="connsiteX229" fmla="*/ 1535028 w 5275560"/>
                <a:gd name="connsiteY229" fmla="*/ 5934087 h 6241852"/>
                <a:gd name="connsiteX230" fmla="*/ 1486013 w 5275560"/>
                <a:gd name="connsiteY230" fmla="*/ 5809230 h 6241852"/>
                <a:gd name="connsiteX231" fmla="*/ 1474919 w 5275560"/>
                <a:gd name="connsiteY231" fmla="*/ 5780251 h 6241852"/>
                <a:gd name="connsiteX232" fmla="*/ 1295939 w 5275560"/>
                <a:gd name="connsiteY232" fmla="*/ 5452010 h 6241852"/>
                <a:gd name="connsiteX233" fmla="*/ 1224602 w 5275560"/>
                <a:gd name="connsiteY233" fmla="*/ 5091292 h 6241852"/>
                <a:gd name="connsiteX234" fmla="*/ 1199725 w 5275560"/>
                <a:gd name="connsiteY234" fmla="*/ 5079391 h 6241852"/>
                <a:gd name="connsiteX235" fmla="*/ 1059338 w 5275560"/>
                <a:gd name="connsiteY235" fmla="*/ 5088132 h 6241852"/>
                <a:gd name="connsiteX236" fmla="*/ 1024443 w 5275560"/>
                <a:gd name="connsiteY236" fmla="*/ 5045640 h 6241852"/>
                <a:gd name="connsiteX237" fmla="*/ 1012609 w 5275560"/>
                <a:gd name="connsiteY237" fmla="*/ 4985128 h 6241852"/>
                <a:gd name="connsiteX238" fmla="*/ 891115 w 5275560"/>
                <a:gd name="connsiteY238" fmla="*/ 4889049 h 6241852"/>
                <a:gd name="connsiteX239" fmla="*/ 654850 w 5275560"/>
                <a:gd name="connsiteY239" fmla="*/ 4864978 h 6241852"/>
                <a:gd name="connsiteX240" fmla="*/ 425040 w 5275560"/>
                <a:gd name="connsiteY240" fmla="*/ 4773941 h 6241852"/>
                <a:gd name="connsiteX241" fmla="*/ 401978 w 5275560"/>
                <a:gd name="connsiteY241" fmla="*/ 4762444 h 6241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5275560" h="6241852">
                  <a:moveTo>
                    <a:pt x="401978" y="4762444"/>
                  </a:moveTo>
                  <a:cubicBezTo>
                    <a:pt x="325128" y="4722103"/>
                    <a:pt x="253590" y="4675038"/>
                    <a:pt x="200878" y="4604172"/>
                  </a:cubicBezTo>
                  <a:cubicBezTo>
                    <a:pt x="185965" y="4584271"/>
                    <a:pt x="172867" y="4563092"/>
                    <a:pt x="161747" y="4540837"/>
                  </a:cubicBezTo>
                  <a:cubicBezTo>
                    <a:pt x="120975" y="4458339"/>
                    <a:pt x="91573" y="4370664"/>
                    <a:pt x="74341" y="4280300"/>
                  </a:cubicBezTo>
                  <a:cubicBezTo>
                    <a:pt x="49867" y="4190810"/>
                    <a:pt x="42404" y="4098428"/>
                    <a:pt x="28217" y="4007257"/>
                  </a:cubicBezTo>
                  <a:cubicBezTo>
                    <a:pt x="13560" y="3913128"/>
                    <a:pt x="11610" y="3817923"/>
                    <a:pt x="4954" y="3723053"/>
                  </a:cubicBezTo>
                  <a:cubicBezTo>
                    <a:pt x="-553" y="3649431"/>
                    <a:pt x="-1904" y="3575607"/>
                    <a:pt x="919" y="3501850"/>
                  </a:cubicBezTo>
                  <a:cubicBezTo>
                    <a:pt x="4819" y="3408259"/>
                    <a:pt x="7643" y="3314599"/>
                    <a:pt x="6702" y="3221075"/>
                  </a:cubicBezTo>
                  <a:cubicBezTo>
                    <a:pt x="5693" y="3144897"/>
                    <a:pt x="1054" y="3068653"/>
                    <a:pt x="3273" y="2992475"/>
                  </a:cubicBezTo>
                  <a:cubicBezTo>
                    <a:pt x="5761" y="2907289"/>
                    <a:pt x="11274" y="2822235"/>
                    <a:pt x="16720" y="2736981"/>
                  </a:cubicBezTo>
                  <a:cubicBezTo>
                    <a:pt x="20014" y="2685008"/>
                    <a:pt x="20552" y="2632699"/>
                    <a:pt x="21897" y="2580592"/>
                  </a:cubicBezTo>
                  <a:cubicBezTo>
                    <a:pt x="23376" y="2525055"/>
                    <a:pt x="27343" y="2469788"/>
                    <a:pt x="29831" y="2414386"/>
                  </a:cubicBezTo>
                  <a:cubicBezTo>
                    <a:pt x="30974" y="2387492"/>
                    <a:pt x="22569" y="2362144"/>
                    <a:pt x="22637" y="2335654"/>
                  </a:cubicBezTo>
                  <a:cubicBezTo>
                    <a:pt x="22637" y="2269292"/>
                    <a:pt x="26805" y="2202595"/>
                    <a:pt x="21628" y="2136569"/>
                  </a:cubicBezTo>
                  <a:cubicBezTo>
                    <a:pt x="15779" y="2061401"/>
                    <a:pt x="29898" y="1986299"/>
                    <a:pt x="17863" y="1911466"/>
                  </a:cubicBezTo>
                  <a:cubicBezTo>
                    <a:pt x="14030" y="1887463"/>
                    <a:pt x="21897" y="1863931"/>
                    <a:pt x="23444" y="1840062"/>
                  </a:cubicBezTo>
                  <a:cubicBezTo>
                    <a:pt x="28083" y="1767717"/>
                    <a:pt x="35008" y="1695439"/>
                    <a:pt x="55985" y="1625380"/>
                  </a:cubicBezTo>
                  <a:cubicBezTo>
                    <a:pt x="76963" y="1555321"/>
                    <a:pt x="104865" y="1491649"/>
                    <a:pt x="159662" y="1441962"/>
                  </a:cubicBezTo>
                  <a:cubicBezTo>
                    <a:pt x="207399" y="1390863"/>
                    <a:pt x="259036" y="1345278"/>
                    <a:pt x="322237" y="1312870"/>
                  </a:cubicBezTo>
                  <a:cubicBezTo>
                    <a:pt x="402920" y="1271655"/>
                    <a:pt x="488510" y="1254173"/>
                    <a:pt x="577731" y="1244761"/>
                  </a:cubicBezTo>
                  <a:cubicBezTo>
                    <a:pt x="655523" y="1236423"/>
                    <a:pt x="733784" y="1230708"/>
                    <a:pt x="809424" y="1206840"/>
                  </a:cubicBezTo>
                  <a:cubicBezTo>
                    <a:pt x="861821" y="1190771"/>
                    <a:pt x="909867" y="1162936"/>
                    <a:pt x="949946" y="1125552"/>
                  </a:cubicBezTo>
                  <a:cubicBezTo>
                    <a:pt x="972335" y="1104777"/>
                    <a:pt x="997011" y="1086354"/>
                    <a:pt x="1015433" y="1061545"/>
                  </a:cubicBezTo>
                  <a:cubicBezTo>
                    <a:pt x="1052076" y="1013000"/>
                    <a:pt x="1063574" y="955044"/>
                    <a:pt x="1078634" y="898230"/>
                  </a:cubicBezTo>
                  <a:cubicBezTo>
                    <a:pt x="1094502" y="838256"/>
                    <a:pt x="1108016" y="778013"/>
                    <a:pt x="1109495" y="715552"/>
                  </a:cubicBezTo>
                  <a:cubicBezTo>
                    <a:pt x="1110033" y="694776"/>
                    <a:pt x="1121261" y="683548"/>
                    <a:pt x="1143113" y="680522"/>
                  </a:cubicBezTo>
                  <a:cubicBezTo>
                    <a:pt x="1209272" y="671378"/>
                    <a:pt x="1264136" y="692356"/>
                    <a:pt x="1309184" y="740160"/>
                  </a:cubicBezTo>
                  <a:cubicBezTo>
                    <a:pt x="1314294" y="745606"/>
                    <a:pt x="1318194" y="752061"/>
                    <a:pt x="1323707" y="757238"/>
                  </a:cubicBezTo>
                  <a:cubicBezTo>
                    <a:pt x="1331036" y="763962"/>
                    <a:pt x="1337154" y="762953"/>
                    <a:pt x="1340986" y="753809"/>
                  </a:cubicBezTo>
                  <a:cubicBezTo>
                    <a:pt x="1343588" y="747690"/>
                    <a:pt x="1345827" y="741504"/>
                    <a:pt x="1347710" y="735117"/>
                  </a:cubicBezTo>
                  <a:cubicBezTo>
                    <a:pt x="1391030" y="606899"/>
                    <a:pt x="1426617" y="476194"/>
                    <a:pt x="1454278" y="343741"/>
                  </a:cubicBezTo>
                  <a:cubicBezTo>
                    <a:pt x="1463893" y="298088"/>
                    <a:pt x="1473978" y="252502"/>
                    <a:pt x="1511697" y="219557"/>
                  </a:cubicBezTo>
                  <a:cubicBezTo>
                    <a:pt x="1523698" y="208127"/>
                    <a:pt x="1537287" y="198579"/>
                    <a:pt x="1552038" y="191049"/>
                  </a:cubicBezTo>
                  <a:cubicBezTo>
                    <a:pt x="1565485" y="184864"/>
                    <a:pt x="1571066" y="174711"/>
                    <a:pt x="1572209" y="159919"/>
                  </a:cubicBezTo>
                  <a:cubicBezTo>
                    <a:pt x="1573957" y="129260"/>
                    <a:pt x="1577251" y="98735"/>
                    <a:pt x="1582092" y="68412"/>
                  </a:cubicBezTo>
                  <a:cubicBezTo>
                    <a:pt x="1590698" y="21952"/>
                    <a:pt x="1628686" y="-6824"/>
                    <a:pt x="1673129" y="-773"/>
                  </a:cubicBezTo>
                  <a:cubicBezTo>
                    <a:pt x="1714008" y="4808"/>
                    <a:pt x="1745609" y="47973"/>
                    <a:pt x="1743995" y="91272"/>
                  </a:cubicBezTo>
                  <a:cubicBezTo>
                    <a:pt x="1741843" y="148153"/>
                    <a:pt x="1723017" y="198849"/>
                    <a:pt x="1699081" y="250082"/>
                  </a:cubicBezTo>
                  <a:cubicBezTo>
                    <a:pt x="1680861" y="288675"/>
                    <a:pt x="1656791" y="325385"/>
                    <a:pt x="1649798" y="368887"/>
                  </a:cubicBezTo>
                  <a:cubicBezTo>
                    <a:pt x="1648037" y="379577"/>
                    <a:pt x="1644150" y="389864"/>
                    <a:pt x="1638368" y="399008"/>
                  </a:cubicBezTo>
                  <a:cubicBezTo>
                    <a:pt x="1588009" y="487893"/>
                    <a:pt x="1561586" y="585250"/>
                    <a:pt x="1532943" y="682539"/>
                  </a:cubicBezTo>
                  <a:cubicBezTo>
                    <a:pt x="1490249" y="827633"/>
                    <a:pt x="1476869" y="977366"/>
                    <a:pt x="1452261" y="1125284"/>
                  </a:cubicBezTo>
                  <a:cubicBezTo>
                    <a:pt x="1428594" y="1276294"/>
                    <a:pt x="1408423" y="1427439"/>
                    <a:pt x="1390875" y="1578853"/>
                  </a:cubicBezTo>
                  <a:cubicBezTo>
                    <a:pt x="1380924" y="1665385"/>
                    <a:pt x="1366805" y="1751379"/>
                    <a:pt x="1358938" y="1838113"/>
                  </a:cubicBezTo>
                  <a:cubicBezTo>
                    <a:pt x="1357950" y="1849677"/>
                    <a:pt x="1357573" y="1861309"/>
                    <a:pt x="1357795" y="1872940"/>
                  </a:cubicBezTo>
                  <a:cubicBezTo>
                    <a:pt x="1359947" y="1973255"/>
                    <a:pt x="1358736" y="2073570"/>
                    <a:pt x="1360149" y="2173885"/>
                  </a:cubicBezTo>
                  <a:cubicBezTo>
                    <a:pt x="1361090" y="2241121"/>
                    <a:pt x="1360552" y="2309633"/>
                    <a:pt x="1354702" y="2377541"/>
                  </a:cubicBezTo>
                  <a:cubicBezTo>
                    <a:pt x="1350399" y="2427766"/>
                    <a:pt x="1349660" y="2478394"/>
                    <a:pt x="1347979" y="2529022"/>
                  </a:cubicBezTo>
                  <a:cubicBezTo>
                    <a:pt x="1344281" y="2635993"/>
                    <a:pt x="1356652" y="2743032"/>
                    <a:pt x="1351610" y="2849802"/>
                  </a:cubicBezTo>
                  <a:cubicBezTo>
                    <a:pt x="1346701" y="2953546"/>
                    <a:pt x="1346769" y="3057156"/>
                    <a:pt x="1348987" y="3160698"/>
                  </a:cubicBezTo>
                  <a:cubicBezTo>
                    <a:pt x="1350601" y="3238624"/>
                    <a:pt x="1351475" y="3316482"/>
                    <a:pt x="1353223" y="3394408"/>
                  </a:cubicBezTo>
                  <a:cubicBezTo>
                    <a:pt x="1354433" y="3447658"/>
                    <a:pt x="1347172" y="3500371"/>
                    <a:pt x="1347441" y="3553419"/>
                  </a:cubicBezTo>
                  <a:cubicBezTo>
                    <a:pt x="1347172" y="3563437"/>
                    <a:pt x="1345195" y="3573253"/>
                    <a:pt x="1341592" y="3582599"/>
                  </a:cubicBezTo>
                  <a:cubicBezTo>
                    <a:pt x="1339064" y="3588785"/>
                    <a:pt x="1337652" y="3595306"/>
                    <a:pt x="1337423" y="3601962"/>
                  </a:cubicBezTo>
                  <a:cubicBezTo>
                    <a:pt x="1339104" y="3674846"/>
                    <a:pt x="1326867" y="3747662"/>
                    <a:pt x="1332784" y="3820477"/>
                  </a:cubicBezTo>
                  <a:cubicBezTo>
                    <a:pt x="1341323" y="3924625"/>
                    <a:pt x="1340179" y="4028907"/>
                    <a:pt x="1343541" y="4133256"/>
                  </a:cubicBezTo>
                  <a:cubicBezTo>
                    <a:pt x="1346163" y="4214948"/>
                    <a:pt x="1352820" y="4296705"/>
                    <a:pt x="1358064" y="4378330"/>
                  </a:cubicBezTo>
                  <a:cubicBezTo>
                    <a:pt x="1362703" y="4450943"/>
                    <a:pt x="1365527" y="4523692"/>
                    <a:pt x="1372721" y="4596037"/>
                  </a:cubicBezTo>
                  <a:cubicBezTo>
                    <a:pt x="1383566" y="4704621"/>
                    <a:pt x="1397329" y="4812804"/>
                    <a:pt x="1414004" y="4920649"/>
                  </a:cubicBezTo>
                  <a:cubicBezTo>
                    <a:pt x="1429199" y="5020292"/>
                    <a:pt x="1446344" y="5119599"/>
                    <a:pt x="1453202" y="5220585"/>
                  </a:cubicBezTo>
                  <a:cubicBezTo>
                    <a:pt x="1458312" y="5295486"/>
                    <a:pt x="1466246" y="5370520"/>
                    <a:pt x="1477541" y="5444883"/>
                  </a:cubicBezTo>
                  <a:cubicBezTo>
                    <a:pt x="1478899" y="5453085"/>
                    <a:pt x="1481582" y="5461018"/>
                    <a:pt x="1485475" y="5468348"/>
                  </a:cubicBezTo>
                  <a:cubicBezTo>
                    <a:pt x="1494417" y="5486031"/>
                    <a:pt x="1492669" y="5505731"/>
                    <a:pt x="1495224" y="5524422"/>
                  </a:cubicBezTo>
                  <a:cubicBezTo>
                    <a:pt x="1507192" y="5611088"/>
                    <a:pt x="1548407" y="5684441"/>
                    <a:pt x="1598699" y="5753022"/>
                  </a:cubicBezTo>
                  <a:cubicBezTo>
                    <a:pt x="1636620" y="5804928"/>
                    <a:pt x="1692829" y="5826443"/>
                    <a:pt x="1753340" y="5833705"/>
                  </a:cubicBezTo>
                  <a:cubicBezTo>
                    <a:pt x="1863136" y="5846546"/>
                    <a:pt x="1974141" y="5844663"/>
                    <a:pt x="2083936" y="5838142"/>
                  </a:cubicBezTo>
                  <a:cubicBezTo>
                    <a:pt x="2215852" y="5830343"/>
                    <a:pt x="2331900" y="5780386"/>
                    <a:pt x="2420113" y="5676104"/>
                  </a:cubicBezTo>
                  <a:cubicBezTo>
                    <a:pt x="2445999" y="5645379"/>
                    <a:pt x="2461127" y="5608869"/>
                    <a:pt x="2471683" y="5571957"/>
                  </a:cubicBezTo>
                  <a:cubicBezTo>
                    <a:pt x="2499249" y="5474533"/>
                    <a:pt x="2524328" y="5375697"/>
                    <a:pt x="2517470" y="5273433"/>
                  </a:cubicBezTo>
                  <a:cubicBezTo>
                    <a:pt x="2512400" y="5198935"/>
                    <a:pt x="2511452" y="5124238"/>
                    <a:pt x="2514646" y="5049606"/>
                  </a:cubicBezTo>
                  <a:cubicBezTo>
                    <a:pt x="2517739" y="4979009"/>
                    <a:pt x="2513167" y="4908816"/>
                    <a:pt x="2513301" y="4838488"/>
                  </a:cubicBezTo>
                  <a:cubicBezTo>
                    <a:pt x="2513301" y="4748997"/>
                    <a:pt x="2541742" y="4666567"/>
                    <a:pt x="2581007" y="4588506"/>
                  </a:cubicBezTo>
                  <a:cubicBezTo>
                    <a:pt x="2609582" y="4531827"/>
                    <a:pt x="2665992" y="4514547"/>
                    <a:pt x="2725429" y="4510649"/>
                  </a:cubicBezTo>
                  <a:cubicBezTo>
                    <a:pt x="2788563" y="4506479"/>
                    <a:pt x="2851159" y="4515624"/>
                    <a:pt x="2913687" y="4522078"/>
                  </a:cubicBezTo>
                  <a:cubicBezTo>
                    <a:pt x="2989663" y="4529810"/>
                    <a:pt x="3064563" y="4546149"/>
                    <a:pt x="3140472" y="4552671"/>
                  </a:cubicBezTo>
                  <a:cubicBezTo>
                    <a:pt x="3249595" y="4562150"/>
                    <a:pt x="3357642" y="4580640"/>
                    <a:pt x="3466765" y="4588910"/>
                  </a:cubicBezTo>
                  <a:cubicBezTo>
                    <a:pt x="3543010" y="4594693"/>
                    <a:pt x="3619321" y="4586960"/>
                    <a:pt x="3695365" y="4582590"/>
                  </a:cubicBezTo>
                  <a:cubicBezTo>
                    <a:pt x="3753254" y="4579228"/>
                    <a:pt x="3811077" y="4573312"/>
                    <a:pt x="3868966" y="4570622"/>
                  </a:cubicBezTo>
                  <a:cubicBezTo>
                    <a:pt x="3926856" y="4567933"/>
                    <a:pt x="3984812" y="4563898"/>
                    <a:pt x="4041829" y="4551863"/>
                  </a:cubicBezTo>
                  <a:cubicBezTo>
                    <a:pt x="4047476" y="4550653"/>
                    <a:pt x="4053191" y="4549511"/>
                    <a:pt x="4058973" y="4548838"/>
                  </a:cubicBezTo>
                  <a:cubicBezTo>
                    <a:pt x="4066369" y="4547964"/>
                    <a:pt x="4074975" y="4546149"/>
                    <a:pt x="4079144" y="4553544"/>
                  </a:cubicBezTo>
                  <a:cubicBezTo>
                    <a:pt x="4084456" y="4562217"/>
                    <a:pt x="4078001" y="4569479"/>
                    <a:pt x="4072420" y="4575597"/>
                  </a:cubicBezTo>
                  <a:cubicBezTo>
                    <a:pt x="4054737" y="4595431"/>
                    <a:pt x="4034971" y="4613250"/>
                    <a:pt x="4016615" y="4632411"/>
                  </a:cubicBezTo>
                  <a:cubicBezTo>
                    <a:pt x="3908568" y="4745299"/>
                    <a:pt x="3778468" y="4821746"/>
                    <a:pt x="3629474" y="4866592"/>
                  </a:cubicBezTo>
                  <a:cubicBezTo>
                    <a:pt x="3598344" y="4875937"/>
                    <a:pt x="3579519" y="4895571"/>
                    <a:pt x="3579720" y="4927104"/>
                  </a:cubicBezTo>
                  <a:cubicBezTo>
                    <a:pt x="3580460" y="5013569"/>
                    <a:pt x="3559549" y="5098755"/>
                    <a:pt x="3563785" y="5185086"/>
                  </a:cubicBezTo>
                  <a:cubicBezTo>
                    <a:pt x="3566878" y="5250439"/>
                    <a:pt x="3567080" y="5315993"/>
                    <a:pt x="3573804" y="5381211"/>
                  </a:cubicBezTo>
                  <a:cubicBezTo>
                    <a:pt x="3582611" y="5465994"/>
                    <a:pt x="3647292" y="5549299"/>
                    <a:pt x="3736849" y="5566646"/>
                  </a:cubicBezTo>
                  <a:cubicBezTo>
                    <a:pt x="3797764" y="5579420"/>
                    <a:pt x="3860226" y="5583253"/>
                    <a:pt x="3922217" y="5578009"/>
                  </a:cubicBezTo>
                  <a:cubicBezTo>
                    <a:pt x="3969954" y="5573303"/>
                    <a:pt x="4018430" y="5578480"/>
                    <a:pt x="4066369" y="5578009"/>
                  </a:cubicBezTo>
                  <a:cubicBezTo>
                    <a:pt x="4147051" y="5576999"/>
                    <a:pt x="4228474" y="5584261"/>
                    <a:pt x="4304584" y="5543314"/>
                  </a:cubicBezTo>
                  <a:cubicBezTo>
                    <a:pt x="4362138" y="5512387"/>
                    <a:pt x="4415320" y="5423972"/>
                    <a:pt x="4403352" y="5354317"/>
                  </a:cubicBezTo>
                  <a:cubicBezTo>
                    <a:pt x="4387619" y="5265095"/>
                    <a:pt x="4384729" y="5174126"/>
                    <a:pt x="4394680" y="5084099"/>
                  </a:cubicBezTo>
                  <a:cubicBezTo>
                    <a:pt x="4396360" y="5063390"/>
                    <a:pt x="4396562" y="5042613"/>
                    <a:pt x="4395284" y="5021906"/>
                  </a:cubicBezTo>
                  <a:cubicBezTo>
                    <a:pt x="4393066" y="4948551"/>
                    <a:pt x="4402008" y="4876341"/>
                    <a:pt x="4412833" y="4803995"/>
                  </a:cubicBezTo>
                  <a:cubicBezTo>
                    <a:pt x="4430381" y="4684989"/>
                    <a:pt x="4457544" y="4567529"/>
                    <a:pt x="4493986" y="4452893"/>
                  </a:cubicBezTo>
                  <a:cubicBezTo>
                    <a:pt x="4521351" y="4366093"/>
                    <a:pt x="4538697" y="4276131"/>
                    <a:pt x="4566062" y="4188927"/>
                  </a:cubicBezTo>
                  <a:cubicBezTo>
                    <a:pt x="4581526" y="4139777"/>
                    <a:pt x="4576417" y="4086931"/>
                    <a:pt x="4583812" y="4036034"/>
                  </a:cubicBezTo>
                  <a:cubicBezTo>
                    <a:pt x="4596453" y="3949099"/>
                    <a:pt x="4607680" y="3861962"/>
                    <a:pt x="4617430" y="3774557"/>
                  </a:cubicBezTo>
                  <a:cubicBezTo>
                    <a:pt x="4626641" y="3692059"/>
                    <a:pt x="4638138" y="3610032"/>
                    <a:pt x="4634709" y="3526659"/>
                  </a:cubicBezTo>
                  <a:cubicBezTo>
                    <a:pt x="4631952" y="3457608"/>
                    <a:pt x="4641433" y="3389029"/>
                    <a:pt x="4651383" y="3321120"/>
                  </a:cubicBezTo>
                  <a:cubicBezTo>
                    <a:pt x="4661940" y="3248777"/>
                    <a:pt x="4658376" y="3175086"/>
                    <a:pt x="4640828" y="3104086"/>
                  </a:cubicBezTo>
                  <a:cubicBezTo>
                    <a:pt x="4626910" y="3047271"/>
                    <a:pt x="4624221" y="2989786"/>
                    <a:pt x="4624019" y="2931223"/>
                  </a:cubicBezTo>
                  <a:cubicBezTo>
                    <a:pt x="4624019" y="2821025"/>
                    <a:pt x="4611513" y="2711027"/>
                    <a:pt x="4614539" y="2600695"/>
                  </a:cubicBezTo>
                  <a:cubicBezTo>
                    <a:pt x="4619044" y="2558875"/>
                    <a:pt x="4620725" y="2516853"/>
                    <a:pt x="4619581" y="2474831"/>
                  </a:cubicBezTo>
                  <a:cubicBezTo>
                    <a:pt x="4619783" y="2464947"/>
                    <a:pt x="4618976" y="2454997"/>
                    <a:pt x="4617228" y="2445247"/>
                  </a:cubicBezTo>
                  <a:cubicBezTo>
                    <a:pt x="4609832" y="2411966"/>
                    <a:pt x="4594570" y="2399258"/>
                    <a:pt x="4560548" y="2398182"/>
                  </a:cubicBezTo>
                  <a:cubicBezTo>
                    <a:pt x="4553825" y="2398182"/>
                    <a:pt x="4547101" y="2398182"/>
                    <a:pt x="4540782" y="2398182"/>
                  </a:cubicBezTo>
                  <a:cubicBezTo>
                    <a:pt x="4536680" y="2398182"/>
                    <a:pt x="4532512" y="2397712"/>
                    <a:pt x="4528343" y="2397645"/>
                  </a:cubicBezTo>
                  <a:cubicBezTo>
                    <a:pt x="4512072" y="2397645"/>
                    <a:pt x="4498490" y="2393342"/>
                    <a:pt x="4496810" y="2373641"/>
                  </a:cubicBezTo>
                  <a:cubicBezTo>
                    <a:pt x="4495331" y="2355421"/>
                    <a:pt x="4508038" y="2339082"/>
                    <a:pt x="4526057" y="2336124"/>
                  </a:cubicBezTo>
                  <a:cubicBezTo>
                    <a:pt x="4543404" y="2333637"/>
                    <a:pt x="4561020" y="2335587"/>
                    <a:pt x="4577425" y="2341772"/>
                  </a:cubicBezTo>
                  <a:cubicBezTo>
                    <a:pt x="4611042" y="2352463"/>
                    <a:pt x="4619246" y="2347487"/>
                    <a:pt x="4627381" y="2312255"/>
                  </a:cubicBezTo>
                  <a:cubicBezTo>
                    <a:pt x="4641030" y="2250668"/>
                    <a:pt x="4662343" y="2190963"/>
                    <a:pt x="4690783" y="2134620"/>
                  </a:cubicBezTo>
                  <a:cubicBezTo>
                    <a:pt x="4717677" y="2081706"/>
                    <a:pt x="4734688" y="2023547"/>
                    <a:pt x="4771466" y="1975071"/>
                  </a:cubicBezTo>
                  <a:cubicBezTo>
                    <a:pt x="4810462" y="1923501"/>
                    <a:pt x="4849594" y="1871999"/>
                    <a:pt x="4885766" y="1818143"/>
                  </a:cubicBezTo>
                  <a:cubicBezTo>
                    <a:pt x="4906475" y="1787148"/>
                    <a:pt x="4926645" y="1755816"/>
                    <a:pt x="4946277" y="1724014"/>
                  </a:cubicBezTo>
                  <a:cubicBezTo>
                    <a:pt x="4984737" y="1662225"/>
                    <a:pt x="5035230" y="1616908"/>
                    <a:pt x="5109659" y="1605075"/>
                  </a:cubicBezTo>
                  <a:cubicBezTo>
                    <a:pt x="5159279" y="1596738"/>
                    <a:pt x="5210243" y="1606487"/>
                    <a:pt x="5253341" y="1632439"/>
                  </a:cubicBezTo>
                  <a:cubicBezTo>
                    <a:pt x="5276806" y="1645886"/>
                    <a:pt x="5279765" y="1659333"/>
                    <a:pt x="5269276" y="1684681"/>
                  </a:cubicBezTo>
                  <a:cubicBezTo>
                    <a:pt x="5251728" y="1726838"/>
                    <a:pt x="5243256" y="1772087"/>
                    <a:pt x="5225035" y="1813975"/>
                  </a:cubicBezTo>
                  <a:cubicBezTo>
                    <a:pt x="5222077" y="1819152"/>
                    <a:pt x="5222077" y="1825606"/>
                    <a:pt x="5225035" y="1830783"/>
                  </a:cubicBezTo>
                  <a:cubicBezTo>
                    <a:pt x="5237541" y="1846315"/>
                    <a:pt x="5230885" y="1861981"/>
                    <a:pt x="5227321" y="1877848"/>
                  </a:cubicBezTo>
                  <a:cubicBezTo>
                    <a:pt x="5209303" y="1960009"/>
                    <a:pt x="5166406" y="2031414"/>
                    <a:pt x="5128620" y="2104902"/>
                  </a:cubicBezTo>
                  <a:cubicBezTo>
                    <a:pt x="5121156" y="2120567"/>
                    <a:pt x="5112887" y="2135830"/>
                    <a:pt x="5103810" y="2150622"/>
                  </a:cubicBezTo>
                  <a:cubicBezTo>
                    <a:pt x="5095675" y="2171667"/>
                    <a:pt x="5080480" y="2188207"/>
                    <a:pt x="5068041" y="2206494"/>
                  </a:cubicBezTo>
                  <a:cubicBezTo>
                    <a:pt x="5048946" y="2234263"/>
                    <a:pt x="5032473" y="2263779"/>
                    <a:pt x="5018959" y="2294640"/>
                  </a:cubicBezTo>
                  <a:cubicBezTo>
                    <a:pt x="5017346" y="2297733"/>
                    <a:pt x="5015934" y="2300893"/>
                    <a:pt x="5014656" y="2304120"/>
                  </a:cubicBezTo>
                  <a:cubicBezTo>
                    <a:pt x="5010420" y="2315886"/>
                    <a:pt x="5006588" y="2327720"/>
                    <a:pt x="5003024" y="2339688"/>
                  </a:cubicBezTo>
                  <a:cubicBezTo>
                    <a:pt x="5001814" y="2342848"/>
                    <a:pt x="5001007" y="2346209"/>
                    <a:pt x="5000806" y="2349639"/>
                  </a:cubicBezTo>
                  <a:cubicBezTo>
                    <a:pt x="5000806" y="2357706"/>
                    <a:pt x="4997310" y="2365371"/>
                    <a:pt x="4998049" y="2373507"/>
                  </a:cubicBezTo>
                  <a:cubicBezTo>
                    <a:pt x="4997108" y="2376802"/>
                    <a:pt x="4996368" y="2380164"/>
                    <a:pt x="4995897" y="2383525"/>
                  </a:cubicBezTo>
                  <a:cubicBezTo>
                    <a:pt x="4995897" y="2390249"/>
                    <a:pt x="4995897" y="2396972"/>
                    <a:pt x="4995897" y="2404166"/>
                  </a:cubicBezTo>
                  <a:cubicBezTo>
                    <a:pt x="4995897" y="2408739"/>
                    <a:pt x="4996704" y="2413310"/>
                    <a:pt x="4998184" y="2417613"/>
                  </a:cubicBezTo>
                  <a:cubicBezTo>
                    <a:pt x="4999730" y="2425614"/>
                    <a:pt x="5000739" y="2433750"/>
                    <a:pt x="5001007" y="2441885"/>
                  </a:cubicBezTo>
                  <a:cubicBezTo>
                    <a:pt x="5001276" y="2445449"/>
                    <a:pt x="5002016" y="2448945"/>
                    <a:pt x="5003159" y="2452307"/>
                  </a:cubicBezTo>
                  <a:cubicBezTo>
                    <a:pt x="5003159" y="2459635"/>
                    <a:pt x="5006319" y="2466561"/>
                    <a:pt x="5006117" y="2473957"/>
                  </a:cubicBezTo>
                  <a:cubicBezTo>
                    <a:pt x="5006588" y="2477721"/>
                    <a:pt x="5008067" y="2481352"/>
                    <a:pt x="5008269" y="2485252"/>
                  </a:cubicBezTo>
                  <a:cubicBezTo>
                    <a:pt x="5010017" y="2517256"/>
                    <a:pt x="5014051" y="2549126"/>
                    <a:pt x="5020505" y="2580524"/>
                  </a:cubicBezTo>
                  <a:cubicBezTo>
                    <a:pt x="5021110" y="2584491"/>
                    <a:pt x="5021984" y="2588458"/>
                    <a:pt x="5023128" y="2592358"/>
                  </a:cubicBezTo>
                  <a:cubicBezTo>
                    <a:pt x="5031599" y="2633103"/>
                    <a:pt x="5039600" y="2673981"/>
                    <a:pt x="5045719" y="2715197"/>
                  </a:cubicBezTo>
                  <a:cubicBezTo>
                    <a:pt x="5046122" y="2719232"/>
                    <a:pt x="5046862" y="2723197"/>
                    <a:pt x="5048004" y="2727030"/>
                  </a:cubicBezTo>
                  <a:cubicBezTo>
                    <a:pt x="5050022" y="2749487"/>
                    <a:pt x="5054190" y="2771741"/>
                    <a:pt x="5055737" y="2794266"/>
                  </a:cubicBezTo>
                  <a:cubicBezTo>
                    <a:pt x="5055939" y="2798166"/>
                    <a:pt x="5056678" y="2802064"/>
                    <a:pt x="5057889" y="2805763"/>
                  </a:cubicBezTo>
                  <a:cubicBezTo>
                    <a:pt x="5057417" y="2816117"/>
                    <a:pt x="5061586" y="2825933"/>
                    <a:pt x="5060645" y="2836490"/>
                  </a:cubicBezTo>
                  <a:cubicBezTo>
                    <a:pt x="5060712" y="2841667"/>
                    <a:pt x="5061519" y="2846777"/>
                    <a:pt x="5062999" y="2851752"/>
                  </a:cubicBezTo>
                  <a:cubicBezTo>
                    <a:pt x="5062999" y="2863586"/>
                    <a:pt x="5066831" y="2875150"/>
                    <a:pt x="5065687" y="2887118"/>
                  </a:cubicBezTo>
                  <a:cubicBezTo>
                    <a:pt x="5065957" y="2892563"/>
                    <a:pt x="5066763" y="2898009"/>
                    <a:pt x="5068041" y="2903321"/>
                  </a:cubicBezTo>
                  <a:cubicBezTo>
                    <a:pt x="5068041" y="2929005"/>
                    <a:pt x="5072075" y="2954555"/>
                    <a:pt x="5070663" y="2980305"/>
                  </a:cubicBezTo>
                  <a:cubicBezTo>
                    <a:pt x="5070797" y="2986155"/>
                    <a:pt x="5071537" y="2992004"/>
                    <a:pt x="5072949" y="2997720"/>
                  </a:cubicBezTo>
                  <a:cubicBezTo>
                    <a:pt x="5073420" y="3042632"/>
                    <a:pt x="5071604" y="3087680"/>
                    <a:pt x="5075705" y="3132527"/>
                  </a:cubicBezTo>
                  <a:cubicBezTo>
                    <a:pt x="5075907" y="3137098"/>
                    <a:pt x="5076647" y="3141603"/>
                    <a:pt x="5077857" y="3145974"/>
                  </a:cubicBezTo>
                  <a:cubicBezTo>
                    <a:pt x="5078597" y="3181272"/>
                    <a:pt x="5086732" y="3216571"/>
                    <a:pt x="5077857" y="3251802"/>
                  </a:cubicBezTo>
                  <a:cubicBezTo>
                    <a:pt x="5054258" y="3300346"/>
                    <a:pt x="5009546" y="3317893"/>
                    <a:pt x="4967793" y="3295303"/>
                  </a:cubicBezTo>
                  <a:cubicBezTo>
                    <a:pt x="4945605" y="3283335"/>
                    <a:pt x="4934511" y="3263905"/>
                    <a:pt x="4929335" y="3240036"/>
                  </a:cubicBezTo>
                  <a:cubicBezTo>
                    <a:pt x="4920257" y="3198685"/>
                    <a:pt x="4915551" y="3156461"/>
                    <a:pt x="4915215" y="3114104"/>
                  </a:cubicBezTo>
                  <a:cubicBezTo>
                    <a:pt x="4914677" y="3050029"/>
                    <a:pt x="4906744" y="2986827"/>
                    <a:pt x="4901768" y="2923222"/>
                  </a:cubicBezTo>
                  <a:cubicBezTo>
                    <a:pt x="4896792" y="2859618"/>
                    <a:pt x="4890876" y="2794333"/>
                    <a:pt x="4890136" y="2729652"/>
                  </a:cubicBezTo>
                  <a:cubicBezTo>
                    <a:pt x="4889666" y="2691126"/>
                    <a:pt x="4880925" y="2654281"/>
                    <a:pt x="4874269" y="2616698"/>
                  </a:cubicBezTo>
                  <a:cubicBezTo>
                    <a:pt x="4860351" y="2538435"/>
                    <a:pt x="4842534" y="2460644"/>
                    <a:pt x="4835205" y="2381373"/>
                  </a:cubicBezTo>
                  <a:cubicBezTo>
                    <a:pt x="4832851" y="2356227"/>
                    <a:pt x="4829423" y="2353270"/>
                    <a:pt x="4806563" y="2364229"/>
                  </a:cubicBezTo>
                  <a:cubicBezTo>
                    <a:pt x="4778862" y="2377676"/>
                    <a:pt x="4751631" y="2391728"/>
                    <a:pt x="4723393" y="2403830"/>
                  </a:cubicBezTo>
                  <a:cubicBezTo>
                    <a:pt x="4715257" y="2407326"/>
                    <a:pt x="4706382" y="2410553"/>
                    <a:pt x="4702012" y="2420034"/>
                  </a:cubicBezTo>
                  <a:cubicBezTo>
                    <a:pt x="4709273" y="2426757"/>
                    <a:pt x="4717947" y="2423395"/>
                    <a:pt x="4725813" y="2424135"/>
                  </a:cubicBezTo>
                  <a:cubicBezTo>
                    <a:pt x="4765550" y="2427429"/>
                    <a:pt x="4796746" y="2459568"/>
                    <a:pt x="4798831" y="2499372"/>
                  </a:cubicBezTo>
                  <a:cubicBezTo>
                    <a:pt x="4800848" y="2536217"/>
                    <a:pt x="4792914" y="2572187"/>
                    <a:pt x="4786728" y="2608024"/>
                  </a:cubicBezTo>
                  <a:cubicBezTo>
                    <a:pt x="4779332" y="2650448"/>
                    <a:pt x="4772273" y="2693211"/>
                    <a:pt x="4758019" y="2734090"/>
                  </a:cubicBezTo>
                  <a:cubicBezTo>
                    <a:pt x="4752640" y="2749487"/>
                    <a:pt x="4752842" y="2762329"/>
                    <a:pt x="4763667" y="2775709"/>
                  </a:cubicBezTo>
                  <a:cubicBezTo>
                    <a:pt x="4782560" y="2799039"/>
                    <a:pt x="4781282" y="2826673"/>
                    <a:pt x="4777114" y="2854239"/>
                  </a:cubicBezTo>
                  <a:cubicBezTo>
                    <a:pt x="4771802" y="2886983"/>
                    <a:pt x="4763196" y="2919189"/>
                    <a:pt x="4755397" y="2951394"/>
                  </a:cubicBezTo>
                  <a:cubicBezTo>
                    <a:pt x="4742084" y="3003972"/>
                    <a:pt x="4743025" y="3059105"/>
                    <a:pt x="4758153" y="3111145"/>
                  </a:cubicBezTo>
                  <a:cubicBezTo>
                    <a:pt x="4766894" y="3136493"/>
                    <a:pt x="4765482" y="3164194"/>
                    <a:pt x="4754186" y="3188465"/>
                  </a:cubicBezTo>
                  <a:cubicBezTo>
                    <a:pt x="4745043" y="3207830"/>
                    <a:pt x="4742757" y="3233447"/>
                    <a:pt x="4756405" y="3250793"/>
                  </a:cubicBezTo>
                  <a:cubicBezTo>
                    <a:pt x="4785316" y="3287772"/>
                    <a:pt x="4781081" y="3328248"/>
                    <a:pt x="4776576" y="3369666"/>
                  </a:cubicBezTo>
                  <a:cubicBezTo>
                    <a:pt x="4772609" y="3403484"/>
                    <a:pt x="4766558" y="3436968"/>
                    <a:pt x="4758490" y="3470048"/>
                  </a:cubicBezTo>
                  <a:cubicBezTo>
                    <a:pt x="4754523" y="3484570"/>
                    <a:pt x="4755330" y="3499967"/>
                    <a:pt x="4760775" y="3513952"/>
                  </a:cubicBezTo>
                  <a:cubicBezTo>
                    <a:pt x="4771332" y="3539702"/>
                    <a:pt x="4770659" y="3568681"/>
                    <a:pt x="4758893" y="3593894"/>
                  </a:cubicBezTo>
                  <a:cubicBezTo>
                    <a:pt x="4757279" y="3597727"/>
                    <a:pt x="4756338" y="3601828"/>
                    <a:pt x="4754456" y="3605459"/>
                  </a:cubicBezTo>
                  <a:cubicBezTo>
                    <a:pt x="4732604" y="3646742"/>
                    <a:pt x="4727562" y="3683116"/>
                    <a:pt x="4768306" y="3719759"/>
                  </a:cubicBezTo>
                  <a:cubicBezTo>
                    <a:pt x="4795200" y="3744031"/>
                    <a:pt x="4801520" y="3782894"/>
                    <a:pt x="4803402" y="3818796"/>
                  </a:cubicBezTo>
                  <a:cubicBezTo>
                    <a:pt x="4809051" y="3924692"/>
                    <a:pt x="4808512" y="4030924"/>
                    <a:pt x="4801721" y="4136752"/>
                  </a:cubicBezTo>
                  <a:cubicBezTo>
                    <a:pt x="4790763" y="4304841"/>
                    <a:pt x="4750422" y="4467819"/>
                    <a:pt x="4726015" y="4633420"/>
                  </a:cubicBezTo>
                  <a:cubicBezTo>
                    <a:pt x="4708332" y="4753300"/>
                    <a:pt x="4692398" y="4873315"/>
                    <a:pt x="4673571" y="4992994"/>
                  </a:cubicBezTo>
                  <a:cubicBezTo>
                    <a:pt x="4662679" y="5062986"/>
                    <a:pt x="4661268" y="5133381"/>
                    <a:pt x="4654880" y="5203509"/>
                  </a:cubicBezTo>
                  <a:cubicBezTo>
                    <a:pt x="4650241" y="5254135"/>
                    <a:pt x="4630339" y="5296628"/>
                    <a:pt x="4590872" y="5328363"/>
                  </a:cubicBezTo>
                  <a:cubicBezTo>
                    <a:pt x="4570500" y="5345374"/>
                    <a:pt x="4555640" y="5368100"/>
                    <a:pt x="4548110" y="5393583"/>
                  </a:cubicBezTo>
                  <a:cubicBezTo>
                    <a:pt x="4523031" y="5466667"/>
                    <a:pt x="4486590" y="5532760"/>
                    <a:pt x="4429104" y="5586481"/>
                  </a:cubicBezTo>
                  <a:cubicBezTo>
                    <a:pt x="4400327" y="5614248"/>
                    <a:pt x="4366306" y="5635897"/>
                    <a:pt x="4328991" y="5650287"/>
                  </a:cubicBezTo>
                  <a:cubicBezTo>
                    <a:pt x="4262158" y="5675298"/>
                    <a:pt x="4197008" y="5703604"/>
                    <a:pt x="4132797" y="5734735"/>
                  </a:cubicBezTo>
                  <a:cubicBezTo>
                    <a:pt x="4025221" y="5787042"/>
                    <a:pt x="3914215" y="5778974"/>
                    <a:pt x="3806706" y="5734735"/>
                  </a:cubicBezTo>
                  <a:cubicBezTo>
                    <a:pt x="3608901" y="5653649"/>
                    <a:pt x="3485457" y="5503512"/>
                    <a:pt x="3417885" y="5303756"/>
                  </a:cubicBezTo>
                  <a:cubicBezTo>
                    <a:pt x="3399597" y="5249968"/>
                    <a:pt x="3393344" y="5193825"/>
                    <a:pt x="3390991" y="5137281"/>
                  </a:cubicBezTo>
                  <a:cubicBezTo>
                    <a:pt x="3389848" y="5109379"/>
                    <a:pt x="3377544" y="5084433"/>
                    <a:pt x="3371560" y="5057876"/>
                  </a:cubicBezTo>
                  <a:cubicBezTo>
                    <a:pt x="3368332" y="5043421"/>
                    <a:pt x="3354415" y="5038982"/>
                    <a:pt x="3340564" y="5036630"/>
                  </a:cubicBezTo>
                  <a:cubicBezTo>
                    <a:pt x="3309502" y="5031386"/>
                    <a:pt x="3278035" y="5028495"/>
                    <a:pt x="3247443" y="5020225"/>
                  </a:cubicBezTo>
                  <a:cubicBezTo>
                    <a:pt x="3215036" y="5011417"/>
                    <a:pt x="3212952" y="5008593"/>
                    <a:pt x="3218868" y="4976118"/>
                  </a:cubicBezTo>
                  <a:cubicBezTo>
                    <a:pt x="3220213" y="4968385"/>
                    <a:pt x="3220751" y="4961260"/>
                    <a:pt x="3214095" y="4955611"/>
                  </a:cubicBezTo>
                  <a:cubicBezTo>
                    <a:pt x="3210908" y="4953594"/>
                    <a:pt x="3207559" y="4951778"/>
                    <a:pt x="3204077" y="4950299"/>
                  </a:cubicBezTo>
                  <a:cubicBezTo>
                    <a:pt x="3200648" y="4948686"/>
                    <a:pt x="3197353" y="4946938"/>
                    <a:pt x="3193924" y="4945055"/>
                  </a:cubicBezTo>
                  <a:cubicBezTo>
                    <a:pt x="3186400" y="4942097"/>
                    <a:pt x="3180820" y="4935643"/>
                    <a:pt x="3178998" y="4927777"/>
                  </a:cubicBezTo>
                  <a:cubicBezTo>
                    <a:pt x="3186999" y="4809374"/>
                    <a:pt x="3303719" y="4717734"/>
                    <a:pt x="3421717" y="4737164"/>
                  </a:cubicBezTo>
                  <a:cubicBezTo>
                    <a:pt x="3434021" y="4739181"/>
                    <a:pt x="3446057" y="4742610"/>
                    <a:pt x="3458495" y="4743887"/>
                  </a:cubicBezTo>
                  <a:cubicBezTo>
                    <a:pt x="3481288" y="4746443"/>
                    <a:pt x="3503744" y="4736625"/>
                    <a:pt x="3517326" y="4718068"/>
                  </a:cubicBezTo>
                  <a:cubicBezTo>
                    <a:pt x="3527814" y="4704621"/>
                    <a:pt x="3524789" y="4697226"/>
                    <a:pt x="3507846" y="4694805"/>
                  </a:cubicBezTo>
                  <a:cubicBezTo>
                    <a:pt x="3497962" y="4693663"/>
                    <a:pt x="3488012" y="4693461"/>
                    <a:pt x="3478060" y="4694268"/>
                  </a:cubicBezTo>
                  <a:cubicBezTo>
                    <a:pt x="3360130" y="4700386"/>
                    <a:pt x="3245157" y="4679475"/>
                    <a:pt x="3130050" y="4657960"/>
                  </a:cubicBezTo>
                  <a:cubicBezTo>
                    <a:pt x="3098853" y="4652112"/>
                    <a:pt x="3067858" y="4641825"/>
                    <a:pt x="3034576" y="4652447"/>
                  </a:cubicBezTo>
                  <a:cubicBezTo>
                    <a:pt x="3015549" y="4658432"/>
                    <a:pt x="2995109" y="4649825"/>
                    <a:pt x="2976082" y="4644177"/>
                  </a:cubicBezTo>
                  <a:cubicBezTo>
                    <a:pt x="2914629" y="4625889"/>
                    <a:pt x="2856067" y="4640144"/>
                    <a:pt x="2798648" y="4660784"/>
                  </a:cubicBezTo>
                  <a:cubicBezTo>
                    <a:pt x="2768661" y="4671609"/>
                    <a:pt x="2752861" y="4698571"/>
                    <a:pt x="2741498" y="4726675"/>
                  </a:cubicBezTo>
                  <a:cubicBezTo>
                    <a:pt x="2716883" y="4784969"/>
                    <a:pt x="2703799" y="4847496"/>
                    <a:pt x="2702972" y="4910766"/>
                  </a:cubicBezTo>
                  <a:cubicBezTo>
                    <a:pt x="2702972" y="5096132"/>
                    <a:pt x="2689525" y="5280156"/>
                    <a:pt x="2651604" y="5462095"/>
                  </a:cubicBezTo>
                  <a:cubicBezTo>
                    <a:pt x="2644296" y="5491880"/>
                    <a:pt x="2639038" y="5522136"/>
                    <a:pt x="2635871" y="5552594"/>
                  </a:cubicBezTo>
                  <a:cubicBezTo>
                    <a:pt x="2634392" y="5575251"/>
                    <a:pt x="2620810" y="5594481"/>
                    <a:pt x="2610187" y="5614181"/>
                  </a:cubicBezTo>
                  <a:cubicBezTo>
                    <a:pt x="2590272" y="5650556"/>
                    <a:pt x="2568131" y="5685653"/>
                    <a:pt x="2543893" y="5719338"/>
                  </a:cubicBezTo>
                  <a:cubicBezTo>
                    <a:pt x="2527488" y="5742533"/>
                    <a:pt x="2513167" y="5766402"/>
                    <a:pt x="2507788" y="5795045"/>
                  </a:cubicBezTo>
                  <a:cubicBezTo>
                    <a:pt x="2504211" y="5808826"/>
                    <a:pt x="2496654" y="5821198"/>
                    <a:pt x="2486071" y="5830678"/>
                  </a:cubicBezTo>
                  <a:cubicBezTo>
                    <a:pt x="2470539" y="5846950"/>
                    <a:pt x="2451713" y="5859388"/>
                    <a:pt x="2435174" y="5874448"/>
                  </a:cubicBezTo>
                  <a:cubicBezTo>
                    <a:pt x="2416079" y="5891728"/>
                    <a:pt x="2416953" y="5902217"/>
                    <a:pt x="2439679" y="5913714"/>
                  </a:cubicBezTo>
                  <a:cubicBezTo>
                    <a:pt x="2470116" y="5928977"/>
                    <a:pt x="2497077" y="5950357"/>
                    <a:pt x="2518881" y="5976513"/>
                  </a:cubicBezTo>
                  <a:cubicBezTo>
                    <a:pt x="2552029" y="6015979"/>
                    <a:pt x="2565946" y="6061565"/>
                    <a:pt x="2567627" y="6111856"/>
                  </a:cubicBezTo>
                  <a:cubicBezTo>
                    <a:pt x="2567627" y="6125303"/>
                    <a:pt x="2559357" y="6132027"/>
                    <a:pt x="2548532" y="6138347"/>
                  </a:cubicBezTo>
                  <a:cubicBezTo>
                    <a:pt x="2490656" y="6170956"/>
                    <a:pt x="2427980" y="6194152"/>
                    <a:pt x="2362829" y="6207063"/>
                  </a:cubicBezTo>
                  <a:cubicBezTo>
                    <a:pt x="2305275" y="6218962"/>
                    <a:pt x="2247184" y="6228443"/>
                    <a:pt x="2189429" y="6239267"/>
                  </a:cubicBezTo>
                  <a:cubicBezTo>
                    <a:pt x="2168182" y="6243167"/>
                    <a:pt x="2157088" y="6235771"/>
                    <a:pt x="2148079" y="6217752"/>
                  </a:cubicBezTo>
                  <a:cubicBezTo>
                    <a:pt x="2120203" y="6163090"/>
                    <a:pt x="2116048" y="6099284"/>
                    <a:pt x="2136582" y="6041461"/>
                  </a:cubicBezTo>
                  <a:cubicBezTo>
                    <a:pt x="2145927" y="6013021"/>
                    <a:pt x="2144919" y="6012281"/>
                    <a:pt x="2115604" y="6015575"/>
                  </a:cubicBezTo>
                  <a:cubicBezTo>
                    <a:pt x="1977906" y="6030972"/>
                    <a:pt x="1840814" y="6029695"/>
                    <a:pt x="1705133" y="5997960"/>
                  </a:cubicBezTo>
                  <a:cubicBezTo>
                    <a:pt x="1661497" y="5987808"/>
                    <a:pt x="1618601" y="5974899"/>
                    <a:pt x="1575974" y="5960981"/>
                  </a:cubicBezTo>
                  <a:cubicBezTo>
                    <a:pt x="1559763" y="5956744"/>
                    <a:pt x="1545382" y="5947265"/>
                    <a:pt x="1535028" y="5934087"/>
                  </a:cubicBezTo>
                  <a:cubicBezTo>
                    <a:pt x="1508940" y="5896502"/>
                    <a:pt x="1474516" y="5861809"/>
                    <a:pt x="1486013" y="5809230"/>
                  </a:cubicBezTo>
                  <a:cubicBezTo>
                    <a:pt x="1488568" y="5797531"/>
                    <a:pt x="1482786" y="5788321"/>
                    <a:pt x="1474919" y="5780251"/>
                  </a:cubicBezTo>
                  <a:cubicBezTo>
                    <a:pt x="1383681" y="5688072"/>
                    <a:pt x="1329489" y="5575790"/>
                    <a:pt x="1295939" y="5452010"/>
                  </a:cubicBezTo>
                  <a:cubicBezTo>
                    <a:pt x="1263800" y="5333406"/>
                    <a:pt x="1234217" y="5214333"/>
                    <a:pt x="1224602" y="5091292"/>
                  </a:cubicBezTo>
                  <a:cubicBezTo>
                    <a:pt x="1222988" y="5071121"/>
                    <a:pt x="1213172" y="5073004"/>
                    <a:pt x="1199725" y="5079391"/>
                  </a:cubicBezTo>
                  <a:cubicBezTo>
                    <a:pt x="1155935" y="5100773"/>
                    <a:pt x="1105441" y="5103933"/>
                    <a:pt x="1059338" y="5088132"/>
                  </a:cubicBezTo>
                  <a:cubicBezTo>
                    <a:pt x="1038024" y="5081408"/>
                    <a:pt x="1025720" y="5069038"/>
                    <a:pt x="1024443" y="5045640"/>
                  </a:cubicBezTo>
                  <a:cubicBezTo>
                    <a:pt x="1022500" y="5025133"/>
                    <a:pt x="1018533" y="5004828"/>
                    <a:pt x="1012609" y="4985128"/>
                  </a:cubicBezTo>
                  <a:cubicBezTo>
                    <a:pt x="997078" y="4927440"/>
                    <a:pt x="951627" y="4893486"/>
                    <a:pt x="891115" y="4889049"/>
                  </a:cubicBezTo>
                  <a:cubicBezTo>
                    <a:pt x="812181" y="4883199"/>
                    <a:pt x="732507" y="4886157"/>
                    <a:pt x="654850" y="4864978"/>
                  </a:cubicBezTo>
                  <a:cubicBezTo>
                    <a:pt x="574706" y="4843194"/>
                    <a:pt x="496847" y="4816434"/>
                    <a:pt x="425040" y="4773941"/>
                  </a:cubicBezTo>
                  <a:cubicBezTo>
                    <a:pt x="417846" y="4769168"/>
                    <a:pt x="410100" y="4765335"/>
                    <a:pt x="401978" y="4762444"/>
                  </a:cubicBezTo>
                  <a:close/>
                </a:path>
              </a:pathLst>
            </a:custGeom>
            <a:solidFill>
              <a:srgbClr val="000000"/>
            </a:solidFill>
            <a:ln w="6712" cap="flat">
              <a:noFill/>
              <a:prstDash val="solid"/>
              <a:miter/>
            </a:ln>
          </p:spPr>
          <p:txBody>
            <a:bodyPr rtlCol="0" anchor="ctr"/>
            <a:lstStyle/>
            <a:p>
              <a:endParaRPr lang="es-CO"/>
            </a:p>
          </p:txBody>
        </p:sp>
        <p:sp>
          <p:nvSpPr>
            <p:cNvPr id="999" name="Freeform: Shape 998">
              <a:extLst>
                <a:ext uri="{FF2B5EF4-FFF2-40B4-BE49-F238E27FC236}">
                  <a16:creationId xmlns:a16="http://schemas.microsoft.com/office/drawing/2014/main" id="{1D5B0104-B482-C5C1-B723-3FEDB1D8053F}"/>
                </a:ext>
              </a:extLst>
            </p:cNvPr>
            <p:cNvSpPr/>
            <p:nvPr/>
          </p:nvSpPr>
          <p:spPr>
            <a:xfrm>
              <a:off x="3612399" y="-276"/>
              <a:ext cx="4430869" cy="2033405"/>
            </a:xfrm>
            <a:custGeom>
              <a:avLst/>
              <a:gdLst>
                <a:gd name="connsiteX0" fmla="*/ 1481146 w 4430869"/>
                <a:gd name="connsiteY0" fmla="*/ 957748 h 2033405"/>
                <a:gd name="connsiteX1" fmla="*/ 1501922 w 4430869"/>
                <a:gd name="connsiteY1" fmla="*/ 900262 h 2033405"/>
                <a:gd name="connsiteX2" fmla="*/ 1537019 w 4430869"/>
                <a:gd name="connsiteY2" fmla="*/ 824219 h 2033405"/>
                <a:gd name="connsiteX3" fmla="*/ 1571309 w 4430869"/>
                <a:gd name="connsiteY3" fmla="*/ 703935 h 2033405"/>
                <a:gd name="connsiteX4" fmla="*/ 1570099 w 4430869"/>
                <a:gd name="connsiteY4" fmla="*/ 650550 h 2033405"/>
                <a:gd name="connsiteX5" fmla="*/ 1494459 w 4430869"/>
                <a:gd name="connsiteY5" fmla="*/ 597636 h 2033405"/>
                <a:gd name="connsiteX6" fmla="*/ 1425610 w 4430869"/>
                <a:gd name="connsiteY6" fmla="*/ 661106 h 2033405"/>
                <a:gd name="connsiteX7" fmla="*/ 1415659 w 4430869"/>
                <a:gd name="connsiteY7" fmla="*/ 764312 h 2033405"/>
                <a:gd name="connsiteX8" fmla="*/ 1399321 w 4430869"/>
                <a:gd name="connsiteY8" fmla="*/ 786635 h 2033405"/>
                <a:gd name="connsiteX9" fmla="*/ 1306065 w 4430869"/>
                <a:gd name="connsiteY9" fmla="*/ 900935 h 2033405"/>
                <a:gd name="connsiteX10" fmla="*/ 1256177 w 4430869"/>
                <a:gd name="connsiteY10" fmla="*/ 1115348 h 2033405"/>
                <a:gd name="connsiteX11" fmla="*/ 1235065 w 4430869"/>
                <a:gd name="connsiteY11" fmla="*/ 1191660 h 2033405"/>
                <a:gd name="connsiteX12" fmla="*/ 1182890 w 4430869"/>
                <a:gd name="connsiteY12" fmla="*/ 1352151 h 2033405"/>
                <a:gd name="connsiteX13" fmla="*/ 1157139 w 4430869"/>
                <a:gd name="connsiteY13" fmla="*/ 1356924 h 2033405"/>
                <a:gd name="connsiteX14" fmla="*/ 1101872 w 4430869"/>
                <a:gd name="connsiteY14" fmla="*/ 1304347 h 2033405"/>
                <a:gd name="connsiteX15" fmla="*/ 971839 w 4430869"/>
                <a:gd name="connsiteY15" fmla="*/ 1281015 h 2033405"/>
                <a:gd name="connsiteX16" fmla="*/ 951130 w 4430869"/>
                <a:gd name="connsiteY16" fmla="*/ 1301186 h 2033405"/>
                <a:gd name="connsiteX17" fmla="*/ 947836 w 4430869"/>
                <a:gd name="connsiteY17" fmla="*/ 1315507 h 2033405"/>
                <a:gd name="connsiteX18" fmla="*/ 922690 w 4430869"/>
                <a:gd name="connsiteY18" fmla="*/ 1471359 h 2033405"/>
                <a:gd name="connsiteX19" fmla="*/ 889543 w 4430869"/>
                <a:gd name="connsiteY19" fmla="*/ 1590567 h 2033405"/>
                <a:gd name="connsiteX20" fmla="*/ 802137 w 4430869"/>
                <a:gd name="connsiteY20" fmla="*/ 1708296 h 2033405"/>
                <a:gd name="connsiteX21" fmla="*/ 766838 w 4430869"/>
                <a:gd name="connsiteY21" fmla="*/ 1739426 h 2033405"/>
                <a:gd name="connsiteX22" fmla="*/ 613474 w 4430869"/>
                <a:gd name="connsiteY22" fmla="*/ 1811704 h 2033405"/>
                <a:gd name="connsiteX23" fmla="*/ 513630 w 4430869"/>
                <a:gd name="connsiteY23" fmla="*/ 1828042 h 2033405"/>
                <a:gd name="connsiteX24" fmla="*/ 437856 w 4430869"/>
                <a:gd name="connsiteY24" fmla="*/ 1838396 h 2033405"/>
                <a:gd name="connsiteX25" fmla="*/ 359258 w 4430869"/>
                <a:gd name="connsiteY25" fmla="*/ 1846801 h 2033405"/>
                <a:gd name="connsiteX26" fmla="*/ 177118 w 4430869"/>
                <a:gd name="connsiteY26" fmla="*/ 1900051 h 2033405"/>
                <a:gd name="connsiteX27" fmla="*/ 20056 w 4430869"/>
                <a:gd name="connsiteY27" fmla="*/ 2015360 h 2033405"/>
                <a:gd name="connsiteX28" fmla="*/ 1633 w 4430869"/>
                <a:gd name="connsiteY28" fmla="*/ 2031832 h 2033405"/>
                <a:gd name="connsiteX29" fmla="*/ -195 w 4430869"/>
                <a:gd name="connsiteY29" fmla="*/ 2027059 h 2033405"/>
                <a:gd name="connsiteX30" fmla="*/ 894 w 4430869"/>
                <a:gd name="connsiteY30" fmla="*/ 2025646 h 2033405"/>
                <a:gd name="connsiteX31" fmla="*/ 168982 w 4430869"/>
                <a:gd name="connsiteY31" fmla="*/ 1896286 h 2033405"/>
                <a:gd name="connsiteX32" fmla="*/ 411029 w 4430869"/>
                <a:gd name="connsiteY32" fmla="*/ 1834093 h 2033405"/>
                <a:gd name="connsiteX33" fmla="*/ 667330 w 4430869"/>
                <a:gd name="connsiteY33" fmla="*/ 1788172 h 2033405"/>
                <a:gd name="connsiteX34" fmla="*/ 763746 w 4430869"/>
                <a:gd name="connsiteY34" fmla="*/ 1732703 h 2033405"/>
                <a:gd name="connsiteX35" fmla="*/ 807449 w 4430869"/>
                <a:gd name="connsiteY35" fmla="*/ 1695723 h 2033405"/>
                <a:gd name="connsiteX36" fmla="*/ 876230 w 4430869"/>
                <a:gd name="connsiteY36" fmla="*/ 1605695 h 2033405"/>
                <a:gd name="connsiteX37" fmla="*/ 899897 w 4430869"/>
                <a:gd name="connsiteY37" fmla="*/ 1537586 h 2033405"/>
                <a:gd name="connsiteX38" fmla="*/ 947500 w 4430869"/>
                <a:gd name="connsiteY38" fmla="*/ 1283840 h 2033405"/>
                <a:gd name="connsiteX39" fmla="*/ 1129573 w 4430869"/>
                <a:gd name="connsiteY39" fmla="*/ 703666 h 2033405"/>
                <a:gd name="connsiteX40" fmla="*/ 1321328 w 4430869"/>
                <a:gd name="connsiteY40" fmla="*/ 407428 h 2033405"/>
                <a:gd name="connsiteX41" fmla="*/ 1423256 w 4430869"/>
                <a:gd name="connsiteY41" fmla="*/ 298371 h 2033405"/>
                <a:gd name="connsiteX42" fmla="*/ 1532110 w 4430869"/>
                <a:gd name="connsiteY42" fmla="*/ 200477 h 2033405"/>
                <a:gd name="connsiteX43" fmla="*/ 1618441 w 4430869"/>
                <a:gd name="connsiteY43" fmla="*/ 137343 h 2033405"/>
                <a:gd name="connsiteX44" fmla="*/ 1777385 w 4430869"/>
                <a:gd name="connsiteY44" fmla="*/ 62712 h 2033405"/>
                <a:gd name="connsiteX45" fmla="*/ 1964971 w 4430869"/>
                <a:gd name="connsiteY45" fmla="*/ 13160 h 2033405"/>
                <a:gd name="connsiteX46" fmla="*/ 2078465 w 4430869"/>
                <a:gd name="connsiteY46" fmla="*/ 923 h 2033405"/>
                <a:gd name="connsiteX47" fmla="*/ 2469169 w 4430869"/>
                <a:gd name="connsiteY47" fmla="*/ -1094 h 2033405"/>
                <a:gd name="connsiteX48" fmla="*/ 2730445 w 4430869"/>
                <a:gd name="connsiteY48" fmla="*/ -422 h 2033405"/>
                <a:gd name="connsiteX49" fmla="*/ 2770249 w 4430869"/>
                <a:gd name="connsiteY49" fmla="*/ 1326 h 2033405"/>
                <a:gd name="connsiteX50" fmla="*/ 3048603 w 4430869"/>
                <a:gd name="connsiteY50" fmla="*/ 6907 h 2033405"/>
                <a:gd name="connsiteX51" fmla="*/ 3170433 w 4430869"/>
                <a:gd name="connsiteY51" fmla="*/ 1259 h 2033405"/>
                <a:gd name="connsiteX52" fmla="*/ 3293473 w 4430869"/>
                <a:gd name="connsiteY52" fmla="*/ 17261 h 2033405"/>
                <a:gd name="connsiteX53" fmla="*/ 3712148 w 4430869"/>
                <a:gd name="connsiteY53" fmla="*/ 151732 h 2033405"/>
                <a:gd name="connsiteX54" fmla="*/ 3811858 w 4430869"/>
                <a:gd name="connsiteY54" fmla="*/ 207738 h 2033405"/>
                <a:gd name="connsiteX55" fmla="*/ 4078647 w 4430869"/>
                <a:gd name="connsiteY55" fmla="*/ 385777 h 2033405"/>
                <a:gd name="connsiteX56" fmla="*/ 4207067 w 4430869"/>
                <a:gd name="connsiteY56" fmla="*/ 502566 h 2033405"/>
                <a:gd name="connsiteX57" fmla="*/ 4380332 w 4430869"/>
                <a:gd name="connsiteY57" fmla="*/ 704742 h 2033405"/>
                <a:gd name="connsiteX58" fmla="*/ 4430356 w 4430869"/>
                <a:gd name="connsiteY58" fmla="*/ 775541 h 2033405"/>
                <a:gd name="connsiteX59" fmla="*/ 4329503 w 4430869"/>
                <a:gd name="connsiteY59" fmla="*/ 793761 h 2033405"/>
                <a:gd name="connsiteX60" fmla="*/ 4241021 w 4430869"/>
                <a:gd name="connsiteY60" fmla="*/ 867720 h 2033405"/>
                <a:gd name="connsiteX61" fmla="*/ 4183534 w 4430869"/>
                <a:gd name="connsiteY61" fmla="*/ 887891 h 2033405"/>
                <a:gd name="connsiteX62" fmla="*/ 3963675 w 4430869"/>
                <a:gd name="connsiteY62" fmla="*/ 846676 h 2033405"/>
                <a:gd name="connsiteX63" fmla="*/ 3895970 w 4430869"/>
                <a:gd name="connsiteY63" fmla="*/ 813596 h 2033405"/>
                <a:gd name="connsiteX64" fmla="*/ 3778644 w 4430869"/>
                <a:gd name="connsiteY64" fmla="*/ 702524 h 2033405"/>
                <a:gd name="connsiteX65" fmla="*/ 3755851 w 4430869"/>
                <a:gd name="connsiteY65" fmla="*/ 664871 h 2033405"/>
                <a:gd name="connsiteX66" fmla="*/ 3706635 w 4430869"/>
                <a:gd name="connsiteY66" fmla="*/ 602813 h 2033405"/>
                <a:gd name="connsiteX67" fmla="*/ 3643770 w 4430869"/>
                <a:gd name="connsiteY67" fmla="*/ 567447 h 2033405"/>
                <a:gd name="connsiteX68" fmla="*/ 3641887 w 4430869"/>
                <a:gd name="connsiteY68" fmla="*/ 542099 h 2033405"/>
                <a:gd name="connsiteX69" fmla="*/ 3636508 w 4430869"/>
                <a:gd name="connsiteY69" fmla="*/ 501086 h 2033405"/>
                <a:gd name="connsiteX70" fmla="*/ 3544261 w 4430869"/>
                <a:gd name="connsiteY70" fmla="*/ 463838 h 2033405"/>
                <a:gd name="connsiteX71" fmla="*/ 3212186 w 4430869"/>
                <a:gd name="connsiteY71" fmla="*/ 351959 h 2033405"/>
                <a:gd name="connsiteX72" fmla="*/ 3077716 w 4430869"/>
                <a:gd name="connsiteY72" fmla="*/ 326274 h 2033405"/>
                <a:gd name="connsiteX73" fmla="*/ 3033273 w 4430869"/>
                <a:gd name="connsiteY73" fmla="*/ 342478 h 2033405"/>
                <a:gd name="connsiteX74" fmla="*/ 3044837 w 4430869"/>
                <a:gd name="connsiteY74" fmla="*/ 376835 h 2033405"/>
                <a:gd name="connsiteX75" fmla="*/ 3149993 w 4430869"/>
                <a:gd name="connsiteY75" fmla="*/ 396132 h 2033405"/>
                <a:gd name="connsiteX76" fmla="*/ 3167072 w 4430869"/>
                <a:gd name="connsiteY76" fmla="*/ 410184 h 2033405"/>
                <a:gd name="connsiteX77" fmla="*/ 3135807 w 4430869"/>
                <a:gd name="connsiteY77" fmla="*/ 412470 h 2033405"/>
                <a:gd name="connsiteX78" fmla="*/ 2895710 w 4430869"/>
                <a:gd name="connsiteY78" fmla="*/ 396468 h 2033405"/>
                <a:gd name="connsiteX79" fmla="*/ 2786789 w 4430869"/>
                <a:gd name="connsiteY79" fmla="*/ 396065 h 2033405"/>
                <a:gd name="connsiteX80" fmla="*/ 2496601 w 4430869"/>
                <a:gd name="connsiteY80" fmla="*/ 401444 h 2033405"/>
                <a:gd name="connsiteX81" fmla="*/ 2255697 w 4430869"/>
                <a:gd name="connsiteY81" fmla="*/ 400435 h 2033405"/>
                <a:gd name="connsiteX82" fmla="*/ 1975931 w 4430869"/>
                <a:gd name="connsiteY82" fmla="*/ 453013 h 2033405"/>
                <a:gd name="connsiteX83" fmla="*/ 1659925 w 4430869"/>
                <a:gd name="connsiteY83" fmla="*/ 691564 h 2033405"/>
                <a:gd name="connsiteX84" fmla="*/ 1520613 w 4430869"/>
                <a:gd name="connsiteY84" fmla="*/ 894345 h 2033405"/>
                <a:gd name="connsiteX85" fmla="*/ 1501451 w 4430869"/>
                <a:gd name="connsiteY85" fmla="*/ 934686 h 2033405"/>
                <a:gd name="connsiteX86" fmla="*/ 1481146 w 4430869"/>
                <a:gd name="connsiteY86" fmla="*/ 957748 h 203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4430869" h="2033405">
                  <a:moveTo>
                    <a:pt x="1481146" y="957748"/>
                  </a:moveTo>
                  <a:cubicBezTo>
                    <a:pt x="1480340" y="935830"/>
                    <a:pt x="1492509" y="917810"/>
                    <a:pt x="1501922" y="900262"/>
                  </a:cubicBezTo>
                  <a:cubicBezTo>
                    <a:pt x="1515369" y="875520"/>
                    <a:pt x="1525656" y="849432"/>
                    <a:pt x="1537019" y="824219"/>
                  </a:cubicBezTo>
                  <a:cubicBezTo>
                    <a:pt x="1554029" y="786500"/>
                    <a:pt x="1574670" y="749050"/>
                    <a:pt x="1571309" y="703935"/>
                  </a:cubicBezTo>
                  <a:cubicBezTo>
                    <a:pt x="1570031" y="686589"/>
                    <a:pt x="1575343" y="668637"/>
                    <a:pt x="1570099" y="650550"/>
                  </a:cubicBezTo>
                  <a:cubicBezTo>
                    <a:pt x="1559374" y="618143"/>
                    <a:pt x="1528601" y="596561"/>
                    <a:pt x="1494459" y="597636"/>
                  </a:cubicBezTo>
                  <a:cubicBezTo>
                    <a:pt x="1459180" y="599384"/>
                    <a:pt x="1430188" y="626077"/>
                    <a:pt x="1425610" y="661106"/>
                  </a:cubicBezTo>
                  <a:cubicBezTo>
                    <a:pt x="1420413" y="695329"/>
                    <a:pt x="1417091" y="729753"/>
                    <a:pt x="1415659" y="764312"/>
                  </a:cubicBezTo>
                  <a:cubicBezTo>
                    <a:pt x="1415773" y="774532"/>
                    <a:pt x="1409124" y="783676"/>
                    <a:pt x="1399321" y="786635"/>
                  </a:cubicBezTo>
                  <a:cubicBezTo>
                    <a:pt x="1348357" y="808486"/>
                    <a:pt x="1318638" y="847147"/>
                    <a:pt x="1306065" y="900935"/>
                  </a:cubicBezTo>
                  <a:cubicBezTo>
                    <a:pt x="1289660" y="972405"/>
                    <a:pt x="1273187" y="1043944"/>
                    <a:pt x="1256177" y="1115348"/>
                  </a:cubicBezTo>
                  <a:cubicBezTo>
                    <a:pt x="1250038" y="1141032"/>
                    <a:pt x="1242999" y="1166447"/>
                    <a:pt x="1235065" y="1191660"/>
                  </a:cubicBezTo>
                  <a:cubicBezTo>
                    <a:pt x="1218122" y="1245449"/>
                    <a:pt x="1200573" y="1298766"/>
                    <a:pt x="1182890" y="1352151"/>
                  </a:cubicBezTo>
                  <a:cubicBezTo>
                    <a:pt x="1176167" y="1372322"/>
                    <a:pt x="1171124" y="1374002"/>
                    <a:pt x="1157139" y="1356924"/>
                  </a:cubicBezTo>
                  <a:cubicBezTo>
                    <a:pt x="1141668" y="1336552"/>
                    <a:pt x="1123010" y="1318802"/>
                    <a:pt x="1101872" y="1304347"/>
                  </a:cubicBezTo>
                  <a:cubicBezTo>
                    <a:pt x="1063232" y="1279873"/>
                    <a:pt x="1016570" y="1271536"/>
                    <a:pt x="971839" y="1281015"/>
                  </a:cubicBezTo>
                  <a:cubicBezTo>
                    <a:pt x="961014" y="1282966"/>
                    <a:pt x="951198" y="1287201"/>
                    <a:pt x="951130" y="1301186"/>
                  </a:cubicBezTo>
                  <a:cubicBezTo>
                    <a:pt x="951130" y="1305960"/>
                    <a:pt x="947836" y="1310734"/>
                    <a:pt x="947836" y="1315507"/>
                  </a:cubicBezTo>
                  <a:cubicBezTo>
                    <a:pt x="947836" y="1368825"/>
                    <a:pt x="936473" y="1420126"/>
                    <a:pt x="922690" y="1471359"/>
                  </a:cubicBezTo>
                  <a:cubicBezTo>
                    <a:pt x="912067" y="1511229"/>
                    <a:pt x="903595" y="1551570"/>
                    <a:pt x="889543" y="1590567"/>
                  </a:cubicBezTo>
                  <a:cubicBezTo>
                    <a:pt x="872707" y="1637632"/>
                    <a:pt x="842283" y="1678578"/>
                    <a:pt x="802137" y="1708296"/>
                  </a:cubicBezTo>
                  <a:cubicBezTo>
                    <a:pt x="789497" y="1717844"/>
                    <a:pt x="778470" y="1729072"/>
                    <a:pt x="766838" y="1739426"/>
                  </a:cubicBezTo>
                  <a:cubicBezTo>
                    <a:pt x="722665" y="1778960"/>
                    <a:pt x="668809" y="1796912"/>
                    <a:pt x="613474" y="1811704"/>
                  </a:cubicBezTo>
                  <a:cubicBezTo>
                    <a:pt x="580852" y="1820646"/>
                    <a:pt x="547389" y="1826092"/>
                    <a:pt x="513630" y="1828042"/>
                  </a:cubicBezTo>
                  <a:cubicBezTo>
                    <a:pt x="488115" y="1829252"/>
                    <a:pt x="462753" y="1832681"/>
                    <a:pt x="437856" y="1838396"/>
                  </a:cubicBezTo>
                  <a:cubicBezTo>
                    <a:pt x="411836" y="1844649"/>
                    <a:pt x="385412" y="1842767"/>
                    <a:pt x="359258" y="1846801"/>
                  </a:cubicBezTo>
                  <a:cubicBezTo>
                    <a:pt x="296191" y="1855205"/>
                    <a:pt x="234772" y="1873157"/>
                    <a:pt x="177118" y="1900051"/>
                  </a:cubicBezTo>
                  <a:cubicBezTo>
                    <a:pt x="118152" y="1928895"/>
                    <a:pt x="63490" y="1964732"/>
                    <a:pt x="20056" y="2015360"/>
                  </a:cubicBezTo>
                  <a:cubicBezTo>
                    <a:pt x="14301" y="2021276"/>
                    <a:pt x="8142" y="2026790"/>
                    <a:pt x="1633" y="2031832"/>
                  </a:cubicBezTo>
                  <a:cubicBezTo>
                    <a:pt x="-195" y="2031025"/>
                    <a:pt x="-1016" y="2028874"/>
                    <a:pt x="-195" y="2027059"/>
                  </a:cubicBezTo>
                  <a:cubicBezTo>
                    <a:pt x="47" y="2026520"/>
                    <a:pt x="423" y="2025983"/>
                    <a:pt x="894" y="2025646"/>
                  </a:cubicBezTo>
                  <a:cubicBezTo>
                    <a:pt x="46210" y="1968631"/>
                    <a:pt x="104504" y="1928827"/>
                    <a:pt x="168982" y="1896286"/>
                  </a:cubicBezTo>
                  <a:cubicBezTo>
                    <a:pt x="245160" y="1857760"/>
                    <a:pt x="326582" y="1842162"/>
                    <a:pt x="411029" y="1834093"/>
                  </a:cubicBezTo>
                  <a:cubicBezTo>
                    <a:pt x="497561" y="1825689"/>
                    <a:pt x="584631" y="1819167"/>
                    <a:pt x="667330" y="1788172"/>
                  </a:cubicBezTo>
                  <a:cubicBezTo>
                    <a:pt x="702669" y="1775934"/>
                    <a:pt x="735379" y="1757109"/>
                    <a:pt x="763746" y="1732703"/>
                  </a:cubicBezTo>
                  <a:cubicBezTo>
                    <a:pt x="777932" y="1719995"/>
                    <a:pt x="792589" y="1707758"/>
                    <a:pt x="807449" y="1695723"/>
                  </a:cubicBezTo>
                  <a:cubicBezTo>
                    <a:pt x="837368" y="1671787"/>
                    <a:pt x="860975" y="1640859"/>
                    <a:pt x="876230" y="1605695"/>
                  </a:cubicBezTo>
                  <a:cubicBezTo>
                    <a:pt x="885724" y="1583574"/>
                    <a:pt x="893637" y="1560849"/>
                    <a:pt x="899897" y="1537586"/>
                  </a:cubicBezTo>
                  <a:cubicBezTo>
                    <a:pt x="922985" y="1454550"/>
                    <a:pt x="938914" y="1369632"/>
                    <a:pt x="947500" y="1283840"/>
                  </a:cubicBezTo>
                  <a:cubicBezTo>
                    <a:pt x="967670" y="1078100"/>
                    <a:pt x="1034368" y="886345"/>
                    <a:pt x="1129573" y="703666"/>
                  </a:cubicBezTo>
                  <a:cubicBezTo>
                    <a:pt x="1184302" y="598779"/>
                    <a:pt x="1250596" y="501960"/>
                    <a:pt x="1321328" y="407428"/>
                  </a:cubicBezTo>
                  <a:cubicBezTo>
                    <a:pt x="1351248" y="367557"/>
                    <a:pt x="1390580" y="335957"/>
                    <a:pt x="1423256" y="298371"/>
                  </a:cubicBezTo>
                  <a:cubicBezTo>
                    <a:pt x="1455052" y="261056"/>
                    <a:pt x="1491662" y="228178"/>
                    <a:pt x="1532110" y="200477"/>
                  </a:cubicBezTo>
                  <a:cubicBezTo>
                    <a:pt x="1561694" y="180307"/>
                    <a:pt x="1589260" y="157850"/>
                    <a:pt x="1618441" y="137343"/>
                  </a:cubicBezTo>
                  <a:cubicBezTo>
                    <a:pt x="1666447" y="102986"/>
                    <a:pt x="1720309" y="77706"/>
                    <a:pt x="1777385" y="62712"/>
                  </a:cubicBezTo>
                  <a:cubicBezTo>
                    <a:pt x="1840048" y="46576"/>
                    <a:pt x="1902375" y="29498"/>
                    <a:pt x="1964971" y="13160"/>
                  </a:cubicBezTo>
                  <a:cubicBezTo>
                    <a:pt x="2002133" y="4284"/>
                    <a:pt x="2040268" y="183"/>
                    <a:pt x="2078465" y="923"/>
                  </a:cubicBezTo>
                  <a:cubicBezTo>
                    <a:pt x="2208699" y="923"/>
                    <a:pt x="2339001" y="1528"/>
                    <a:pt x="2469169" y="-1094"/>
                  </a:cubicBezTo>
                  <a:cubicBezTo>
                    <a:pt x="2556575" y="-2842"/>
                    <a:pt x="2643376" y="855"/>
                    <a:pt x="2730445" y="-422"/>
                  </a:cubicBezTo>
                  <a:cubicBezTo>
                    <a:pt x="2743738" y="-624"/>
                    <a:pt x="2757030" y="-85"/>
                    <a:pt x="2770249" y="1326"/>
                  </a:cubicBezTo>
                  <a:cubicBezTo>
                    <a:pt x="2862751" y="10403"/>
                    <a:pt x="2955811" y="12286"/>
                    <a:pt x="3048603" y="6907"/>
                  </a:cubicBezTo>
                  <a:cubicBezTo>
                    <a:pt x="3088944" y="4890"/>
                    <a:pt x="3129756" y="2470"/>
                    <a:pt x="3170433" y="1259"/>
                  </a:cubicBezTo>
                  <a:cubicBezTo>
                    <a:pt x="3212186" y="48"/>
                    <a:pt x="3252863" y="8991"/>
                    <a:pt x="3293473" y="17261"/>
                  </a:cubicBezTo>
                  <a:cubicBezTo>
                    <a:pt x="3437962" y="46643"/>
                    <a:pt x="3575122" y="99154"/>
                    <a:pt x="3712148" y="151732"/>
                  </a:cubicBezTo>
                  <a:cubicBezTo>
                    <a:pt x="3747783" y="165179"/>
                    <a:pt x="3778845" y="188576"/>
                    <a:pt x="3811858" y="207738"/>
                  </a:cubicBezTo>
                  <a:cubicBezTo>
                    <a:pt x="3904441" y="261527"/>
                    <a:pt x="3991914" y="322980"/>
                    <a:pt x="4078647" y="385777"/>
                  </a:cubicBezTo>
                  <a:cubicBezTo>
                    <a:pt x="4125510" y="420001"/>
                    <a:pt x="4168541" y="459199"/>
                    <a:pt x="4207067" y="502566"/>
                  </a:cubicBezTo>
                  <a:cubicBezTo>
                    <a:pt x="4266503" y="568523"/>
                    <a:pt x="4320425" y="639188"/>
                    <a:pt x="4380332" y="704742"/>
                  </a:cubicBezTo>
                  <a:cubicBezTo>
                    <a:pt x="4399561" y="726459"/>
                    <a:pt x="4416303" y="750193"/>
                    <a:pt x="4430356" y="775541"/>
                  </a:cubicBezTo>
                  <a:cubicBezTo>
                    <a:pt x="4395797" y="773591"/>
                    <a:pt x="4361238" y="779844"/>
                    <a:pt x="4329503" y="793761"/>
                  </a:cubicBezTo>
                  <a:cubicBezTo>
                    <a:pt x="4293397" y="809159"/>
                    <a:pt x="4262603" y="834909"/>
                    <a:pt x="4241021" y="867720"/>
                  </a:cubicBezTo>
                  <a:cubicBezTo>
                    <a:pt x="4226632" y="890042"/>
                    <a:pt x="4208614" y="894614"/>
                    <a:pt x="4183534" y="887891"/>
                  </a:cubicBezTo>
                  <a:cubicBezTo>
                    <a:pt x="4111324" y="868931"/>
                    <a:pt x="4037836" y="855147"/>
                    <a:pt x="3963675" y="846676"/>
                  </a:cubicBezTo>
                  <a:cubicBezTo>
                    <a:pt x="3937924" y="844053"/>
                    <a:pt x="3913921" y="832287"/>
                    <a:pt x="3895970" y="813596"/>
                  </a:cubicBezTo>
                  <a:cubicBezTo>
                    <a:pt x="3858384" y="775070"/>
                    <a:pt x="3822011" y="735267"/>
                    <a:pt x="3778644" y="702524"/>
                  </a:cubicBezTo>
                  <a:cubicBezTo>
                    <a:pt x="3767147" y="692774"/>
                    <a:pt x="3759145" y="679596"/>
                    <a:pt x="3755851" y="664871"/>
                  </a:cubicBezTo>
                  <a:cubicBezTo>
                    <a:pt x="3747648" y="637977"/>
                    <a:pt x="3733797" y="615655"/>
                    <a:pt x="3706635" y="602813"/>
                  </a:cubicBezTo>
                  <a:cubicBezTo>
                    <a:pt x="3684918" y="592593"/>
                    <a:pt x="3664747" y="579213"/>
                    <a:pt x="3643770" y="567447"/>
                  </a:cubicBezTo>
                  <a:cubicBezTo>
                    <a:pt x="3630860" y="560321"/>
                    <a:pt x="3626692" y="552858"/>
                    <a:pt x="3641887" y="542099"/>
                  </a:cubicBezTo>
                  <a:cubicBezTo>
                    <a:pt x="3662932" y="527173"/>
                    <a:pt x="3661049" y="511508"/>
                    <a:pt x="3636508" y="501086"/>
                  </a:cubicBezTo>
                  <a:cubicBezTo>
                    <a:pt x="3605984" y="488177"/>
                    <a:pt x="3574719" y="477016"/>
                    <a:pt x="3544261" y="463838"/>
                  </a:cubicBezTo>
                  <a:cubicBezTo>
                    <a:pt x="3436685" y="417916"/>
                    <a:pt x="3325612" y="380466"/>
                    <a:pt x="3212186" y="351959"/>
                  </a:cubicBezTo>
                  <a:cubicBezTo>
                    <a:pt x="3167878" y="340528"/>
                    <a:pt x="3122898" y="333267"/>
                    <a:pt x="3077716" y="326274"/>
                  </a:cubicBezTo>
                  <a:cubicBezTo>
                    <a:pt x="3061008" y="322577"/>
                    <a:pt x="3043674" y="328897"/>
                    <a:pt x="3033273" y="342478"/>
                  </a:cubicBezTo>
                  <a:cubicBezTo>
                    <a:pt x="3018011" y="361035"/>
                    <a:pt x="3021372" y="372264"/>
                    <a:pt x="3044837" y="376835"/>
                  </a:cubicBezTo>
                  <a:cubicBezTo>
                    <a:pt x="3079800" y="383559"/>
                    <a:pt x="3115368" y="387392"/>
                    <a:pt x="3149993" y="396132"/>
                  </a:cubicBezTo>
                  <a:cubicBezTo>
                    <a:pt x="3156717" y="397880"/>
                    <a:pt x="3169761" y="395527"/>
                    <a:pt x="3167072" y="410184"/>
                  </a:cubicBezTo>
                  <a:cubicBezTo>
                    <a:pt x="3157053" y="416907"/>
                    <a:pt x="3146296" y="414689"/>
                    <a:pt x="3135807" y="412470"/>
                  </a:cubicBezTo>
                  <a:cubicBezTo>
                    <a:pt x="3056833" y="396536"/>
                    <a:pt x="2976096" y="391156"/>
                    <a:pt x="2895710" y="396468"/>
                  </a:cubicBezTo>
                  <a:cubicBezTo>
                    <a:pt x="2859134" y="398418"/>
                    <a:pt x="2822961" y="394384"/>
                    <a:pt x="2786789" y="396065"/>
                  </a:cubicBezTo>
                  <a:cubicBezTo>
                    <a:pt x="2690037" y="400435"/>
                    <a:pt x="2592949" y="392300"/>
                    <a:pt x="2496601" y="401444"/>
                  </a:cubicBezTo>
                  <a:cubicBezTo>
                    <a:pt x="2415919" y="409109"/>
                    <a:pt x="2336043" y="395863"/>
                    <a:pt x="2255697" y="400435"/>
                  </a:cubicBezTo>
                  <a:cubicBezTo>
                    <a:pt x="2160088" y="405814"/>
                    <a:pt x="2065892" y="417648"/>
                    <a:pt x="1975931" y="453013"/>
                  </a:cubicBezTo>
                  <a:cubicBezTo>
                    <a:pt x="1848184" y="503171"/>
                    <a:pt x="1746120" y="586072"/>
                    <a:pt x="1659925" y="691564"/>
                  </a:cubicBezTo>
                  <a:cubicBezTo>
                    <a:pt x="1607683" y="755438"/>
                    <a:pt x="1563846" y="824555"/>
                    <a:pt x="1520613" y="894345"/>
                  </a:cubicBezTo>
                  <a:cubicBezTo>
                    <a:pt x="1512680" y="907120"/>
                    <a:pt x="1508780" y="921778"/>
                    <a:pt x="1501451" y="934686"/>
                  </a:cubicBezTo>
                  <a:cubicBezTo>
                    <a:pt x="1495333" y="942890"/>
                    <a:pt x="1493585" y="955059"/>
                    <a:pt x="1481146" y="957748"/>
                  </a:cubicBezTo>
                  <a:close/>
                </a:path>
              </a:pathLst>
            </a:custGeom>
            <a:solidFill>
              <a:srgbClr val="020202"/>
            </a:solidFill>
            <a:ln w="6712" cap="flat">
              <a:noFill/>
              <a:prstDash val="solid"/>
              <a:miter/>
            </a:ln>
          </p:spPr>
          <p:txBody>
            <a:bodyPr rtlCol="0" anchor="ctr"/>
            <a:lstStyle/>
            <a:p>
              <a:endParaRPr lang="es-CO"/>
            </a:p>
          </p:txBody>
        </p:sp>
        <p:sp>
          <p:nvSpPr>
            <p:cNvPr id="1000" name="Freeform: Shape 999">
              <a:extLst>
                <a:ext uri="{FF2B5EF4-FFF2-40B4-BE49-F238E27FC236}">
                  <a16:creationId xmlns:a16="http://schemas.microsoft.com/office/drawing/2014/main" id="{D1DB7B80-0395-C932-DDFD-E23872C93E9F}"/>
                </a:ext>
              </a:extLst>
            </p:cNvPr>
            <p:cNvSpPr/>
            <p:nvPr/>
          </p:nvSpPr>
          <p:spPr>
            <a:xfrm>
              <a:off x="5642333" y="1104474"/>
              <a:ext cx="3106152" cy="2101349"/>
            </a:xfrm>
            <a:custGeom>
              <a:avLst/>
              <a:gdLst>
                <a:gd name="connsiteX0" fmla="*/ 2906904 w 3106152"/>
                <a:gd name="connsiteY0" fmla="*/ 1639573 h 2101349"/>
                <a:gd name="connsiteX1" fmla="*/ 2986847 w 3106152"/>
                <a:gd name="connsiteY1" fmla="*/ 1484932 h 2101349"/>
                <a:gd name="connsiteX2" fmla="*/ 3034450 w 3106152"/>
                <a:gd name="connsiteY2" fmla="*/ 1349520 h 2101349"/>
                <a:gd name="connsiteX3" fmla="*/ 3029541 w 3106152"/>
                <a:gd name="connsiteY3" fmla="*/ 1329753 h 2101349"/>
                <a:gd name="connsiteX4" fmla="*/ 3024297 w 3106152"/>
                <a:gd name="connsiteY4" fmla="*/ 1300640 h 2101349"/>
                <a:gd name="connsiteX5" fmla="*/ 3059462 w 3106152"/>
                <a:gd name="connsiteY5" fmla="*/ 1194946 h 2101349"/>
                <a:gd name="connsiteX6" fmla="*/ 3070152 w 3106152"/>
                <a:gd name="connsiteY6" fmla="*/ 1169935 h 2101349"/>
                <a:gd name="connsiteX7" fmla="*/ 3061276 w 3106152"/>
                <a:gd name="connsiteY7" fmla="*/ 1128652 h 2101349"/>
                <a:gd name="connsiteX8" fmla="*/ 2916587 w 3106152"/>
                <a:gd name="connsiteY8" fmla="*/ 1099271 h 2101349"/>
                <a:gd name="connsiteX9" fmla="*/ 2758045 w 3106152"/>
                <a:gd name="connsiteY9" fmla="*/ 1215655 h 2101349"/>
                <a:gd name="connsiteX10" fmla="*/ 2612280 w 3106152"/>
                <a:gd name="connsiteY10" fmla="*/ 1428186 h 2101349"/>
                <a:gd name="connsiteX11" fmla="*/ 2526016 w 3106152"/>
                <a:gd name="connsiteY11" fmla="*/ 1577919 h 2101349"/>
                <a:gd name="connsiteX12" fmla="*/ 2482919 w 3106152"/>
                <a:gd name="connsiteY12" fmla="*/ 1670166 h 2101349"/>
                <a:gd name="connsiteX13" fmla="*/ 2438812 w 3106152"/>
                <a:gd name="connsiteY13" fmla="*/ 1811965 h 2101349"/>
                <a:gd name="connsiteX14" fmla="*/ 2392352 w 3106152"/>
                <a:gd name="connsiteY14" fmla="*/ 1838859 h 2101349"/>
                <a:gd name="connsiteX15" fmla="*/ 2336615 w 3106152"/>
                <a:gd name="connsiteY15" fmla="*/ 1828639 h 2101349"/>
                <a:gd name="connsiteX16" fmla="*/ 2312611 w 3106152"/>
                <a:gd name="connsiteY16" fmla="*/ 1844103 h 2101349"/>
                <a:gd name="connsiteX17" fmla="*/ 2330294 w 3106152"/>
                <a:gd name="connsiteY17" fmla="*/ 1878595 h 2101349"/>
                <a:gd name="connsiteX18" fmla="*/ 2345220 w 3106152"/>
                <a:gd name="connsiteY18" fmla="*/ 1879133 h 2101349"/>
                <a:gd name="connsiteX19" fmla="*/ 2326328 w 3106152"/>
                <a:gd name="connsiteY19" fmla="*/ 1892580 h 2101349"/>
                <a:gd name="connsiteX20" fmla="*/ 1912494 w 3106152"/>
                <a:gd name="connsiteY20" fmla="*/ 2011183 h 2101349"/>
                <a:gd name="connsiteX21" fmla="*/ 1641065 w 3106152"/>
                <a:gd name="connsiteY21" fmla="*/ 2061273 h 2101349"/>
                <a:gd name="connsiteX22" fmla="*/ 1407423 w 3106152"/>
                <a:gd name="connsiteY22" fmla="*/ 2097042 h 2101349"/>
                <a:gd name="connsiteX23" fmla="*/ 1340187 w 3106152"/>
                <a:gd name="connsiteY23" fmla="*/ 2099731 h 2101349"/>
                <a:gd name="connsiteX24" fmla="*/ 1066540 w 3106152"/>
                <a:gd name="connsiteY24" fmla="*/ 2094689 h 2101349"/>
                <a:gd name="connsiteX25" fmla="*/ 710193 w 3106152"/>
                <a:gd name="connsiteY25" fmla="*/ 2017637 h 2101349"/>
                <a:gd name="connsiteX26" fmla="*/ 505461 w 3106152"/>
                <a:gd name="connsiteY26" fmla="*/ 1939914 h 2101349"/>
                <a:gd name="connsiteX27" fmla="*/ 351425 w 3106152"/>
                <a:gd name="connsiteY27" fmla="*/ 1821713 h 2101349"/>
                <a:gd name="connsiteX28" fmla="*/ 74281 w 3106152"/>
                <a:gd name="connsiteY28" fmla="*/ 1369758 h 2101349"/>
                <a:gd name="connsiteX29" fmla="*/ 11618 w 3106152"/>
                <a:gd name="connsiteY29" fmla="*/ 1101221 h 2101349"/>
                <a:gd name="connsiteX30" fmla="*/ 2205 w 3106152"/>
                <a:gd name="connsiteY30" fmla="*/ 716097 h 2101349"/>
                <a:gd name="connsiteX31" fmla="*/ 11282 w 3106152"/>
                <a:gd name="connsiteY31" fmla="*/ 452736 h 2101349"/>
                <a:gd name="connsiteX32" fmla="*/ 31452 w 3106152"/>
                <a:gd name="connsiteY32" fmla="*/ 337898 h 2101349"/>
                <a:gd name="connsiteX33" fmla="*/ 47925 w 3106152"/>
                <a:gd name="connsiteY33" fmla="*/ 318803 h 2101349"/>
                <a:gd name="connsiteX34" fmla="*/ 49404 w 3106152"/>
                <a:gd name="connsiteY34" fmla="*/ 347177 h 2101349"/>
                <a:gd name="connsiteX35" fmla="*/ 30914 w 3106152"/>
                <a:gd name="connsiteY35" fmla="*/ 539402 h 2101349"/>
                <a:gd name="connsiteX36" fmla="*/ 21098 w 3106152"/>
                <a:gd name="connsiteY36" fmla="*/ 827572 h 2101349"/>
                <a:gd name="connsiteX37" fmla="*/ 25334 w 3106152"/>
                <a:gd name="connsiteY37" fmla="*/ 924324 h 2101349"/>
                <a:gd name="connsiteX38" fmla="*/ 67759 w 3106152"/>
                <a:gd name="connsiteY38" fmla="*/ 1276100 h 2101349"/>
                <a:gd name="connsiteX39" fmla="*/ 75693 w 3106152"/>
                <a:gd name="connsiteY39" fmla="*/ 1302254 h 2101349"/>
                <a:gd name="connsiteX40" fmla="*/ 127397 w 3106152"/>
                <a:gd name="connsiteY40" fmla="*/ 1414604 h 2101349"/>
                <a:gd name="connsiteX41" fmla="*/ 150728 w 3106152"/>
                <a:gd name="connsiteY41" fmla="*/ 1439481 h 2101349"/>
                <a:gd name="connsiteX42" fmla="*/ 231410 w 3106152"/>
                <a:gd name="connsiteY42" fmla="*/ 1561043 h 2101349"/>
                <a:gd name="connsiteX43" fmla="*/ 250034 w 3106152"/>
                <a:gd name="connsiteY43" fmla="*/ 1635607 h 2101349"/>
                <a:gd name="connsiteX44" fmla="*/ 346046 w 3106152"/>
                <a:gd name="connsiteY44" fmla="*/ 1744460 h 2101349"/>
                <a:gd name="connsiteX45" fmla="*/ 375159 w 3106152"/>
                <a:gd name="connsiteY45" fmla="*/ 1767859 h 2101349"/>
                <a:gd name="connsiteX46" fmla="*/ 439974 w 3106152"/>
                <a:gd name="connsiteY46" fmla="*/ 1858223 h 2101349"/>
                <a:gd name="connsiteX47" fmla="*/ 483072 w 3106152"/>
                <a:gd name="connsiteY47" fmla="*/ 1905892 h 2101349"/>
                <a:gd name="connsiteX48" fmla="*/ 885879 w 3106152"/>
                <a:gd name="connsiteY48" fmla="*/ 2049238 h 2101349"/>
                <a:gd name="connsiteX49" fmla="*/ 1038435 w 3106152"/>
                <a:gd name="connsiteY49" fmla="*/ 2070821 h 2101349"/>
                <a:gd name="connsiteX50" fmla="*/ 1232275 w 3106152"/>
                <a:gd name="connsiteY50" fmla="*/ 2076535 h 2101349"/>
                <a:gd name="connsiteX51" fmla="*/ 1647251 w 3106152"/>
                <a:gd name="connsiteY51" fmla="*/ 2040162 h 2101349"/>
                <a:gd name="connsiteX52" fmla="*/ 1964198 w 3106152"/>
                <a:gd name="connsiteY52" fmla="*/ 1976624 h 2101349"/>
                <a:gd name="connsiteX53" fmla="*/ 2003800 w 3106152"/>
                <a:gd name="connsiteY53" fmla="*/ 1935139 h 2101349"/>
                <a:gd name="connsiteX54" fmla="*/ 1966888 w 3106152"/>
                <a:gd name="connsiteY54" fmla="*/ 1769943 h 2101349"/>
                <a:gd name="connsiteX55" fmla="*/ 1953441 w 3106152"/>
                <a:gd name="connsiteY55" fmla="*/ 1752192 h 2101349"/>
                <a:gd name="connsiteX56" fmla="*/ 1970384 w 3106152"/>
                <a:gd name="connsiteY56" fmla="*/ 1703312 h 2101349"/>
                <a:gd name="connsiteX57" fmla="*/ 2336413 w 3106152"/>
                <a:gd name="connsiteY57" fmla="*/ 1560504 h 2101349"/>
                <a:gd name="connsiteX58" fmla="*/ 2386638 w 3106152"/>
                <a:gd name="connsiteY58" fmla="*/ 1533610 h 2101349"/>
                <a:gd name="connsiteX59" fmla="*/ 2392958 w 3106152"/>
                <a:gd name="connsiteY59" fmla="*/ 1532266 h 2101349"/>
                <a:gd name="connsiteX60" fmla="*/ 2386235 w 3106152"/>
                <a:gd name="connsiteY60" fmla="*/ 1533678 h 2101349"/>
                <a:gd name="connsiteX61" fmla="*/ 2239729 w 3106152"/>
                <a:gd name="connsiteY61" fmla="*/ 1599299 h 2101349"/>
                <a:gd name="connsiteX62" fmla="*/ 2125429 w 3106152"/>
                <a:gd name="connsiteY62" fmla="*/ 1640649 h 2101349"/>
                <a:gd name="connsiteX63" fmla="*/ 1964064 w 3106152"/>
                <a:gd name="connsiteY63" fmla="*/ 1695715 h 2101349"/>
                <a:gd name="connsiteX64" fmla="*/ 1893332 w 3106152"/>
                <a:gd name="connsiteY64" fmla="*/ 1704858 h 2101349"/>
                <a:gd name="connsiteX65" fmla="*/ 1784814 w 3106152"/>
                <a:gd name="connsiteY65" fmla="*/ 1708961 h 2101349"/>
                <a:gd name="connsiteX66" fmla="*/ 1740506 w 3106152"/>
                <a:gd name="connsiteY66" fmla="*/ 1708154 h 2101349"/>
                <a:gd name="connsiteX67" fmla="*/ 1734993 w 3106152"/>
                <a:gd name="connsiteY67" fmla="*/ 1702438 h 2101349"/>
                <a:gd name="connsiteX68" fmla="*/ 1738960 w 3106152"/>
                <a:gd name="connsiteY68" fmla="*/ 1695715 h 2101349"/>
                <a:gd name="connsiteX69" fmla="*/ 1822198 w 3106152"/>
                <a:gd name="connsiteY69" fmla="*/ 1684688 h 2101349"/>
                <a:gd name="connsiteX70" fmla="*/ 1949205 w 3106152"/>
                <a:gd name="connsiteY70" fmla="*/ 1653020 h 2101349"/>
                <a:gd name="connsiteX71" fmla="*/ 2193471 w 3106152"/>
                <a:gd name="connsiteY71" fmla="*/ 1568641 h 2101349"/>
                <a:gd name="connsiteX72" fmla="*/ 2434442 w 3106152"/>
                <a:gd name="connsiteY72" fmla="*/ 1462274 h 2101349"/>
                <a:gd name="connsiteX73" fmla="*/ 2471690 w 3106152"/>
                <a:gd name="connsiteY73" fmla="*/ 1437935 h 2101349"/>
                <a:gd name="connsiteX74" fmla="*/ 2524672 w 3106152"/>
                <a:gd name="connsiteY74" fmla="*/ 1402166 h 2101349"/>
                <a:gd name="connsiteX75" fmla="*/ 2543766 w 3106152"/>
                <a:gd name="connsiteY75" fmla="*/ 1389593 h 2101349"/>
                <a:gd name="connsiteX76" fmla="*/ 2549011 w 3106152"/>
                <a:gd name="connsiteY76" fmla="*/ 1385693 h 2101349"/>
                <a:gd name="connsiteX77" fmla="*/ 2573283 w 3106152"/>
                <a:gd name="connsiteY77" fmla="*/ 1365052 h 2101349"/>
                <a:gd name="connsiteX78" fmla="*/ 2578325 w 3106152"/>
                <a:gd name="connsiteY78" fmla="*/ 1361219 h 2101349"/>
                <a:gd name="connsiteX79" fmla="*/ 2591773 w 3106152"/>
                <a:gd name="connsiteY79" fmla="*/ 1349319 h 2101349"/>
                <a:gd name="connsiteX80" fmla="*/ 2595202 w 3106152"/>
                <a:gd name="connsiteY80" fmla="*/ 1344545 h 2101349"/>
                <a:gd name="connsiteX81" fmla="*/ 2599034 w 3106152"/>
                <a:gd name="connsiteY81" fmla="*/ 1340174 h 2101349"/>
                <a:gd name="connsiteX82" fmla="*/ 2600984 w 3106152"/>
                <a:gd name="connsiteY82" fmla="*/ 1338158 h 2101349"/>
                <a:gd name="connsiteX83" fmla="*/ 2605018 w 3106152"/>
                <a:gd name="connsiteY83" fmla="*/ 1334124 h 2101349"/>
                <a:gd name="connsiteX84" fmla="*/ 2607035 w 3106152"/>
                <a:gd name="connsiteY84" fmla="*/ 1332039 h 2101349"/>
                <a:gd name="connsiteX85" fmla="*/ 2611069 w 3106152"/>
                <a:gd name="connsiteY85" fmla="*/ 1327871 h 2101349"/>
                <a:gd name="connsiteX86" fmla="*/ 2613019 w 3106152"/>
                <a:gd name="connsiteY86" fmla="*/ 1325719 h 2101349"/>
                <a:gd name="connsiteX87" fmla="*/ 2617120 w 3106152"/>
                <a:gd name="connsiteY87" fmla="*/ 1321214 h 2101349"/>
                <a:gd name="connsiteX88" fmla="*/ 2619339 w 3106152"/>
                <a:gd name="connsiteY88" fmla="*/ 1318861 h 2101349"/>
                <a:gd name="connsiteX89" fmla="*/ 2637089 w 3106152"/>
                <a:gd name="connsiteY89" fmla="*/ 1298691 h 2101349"/>
                <a:gd name="connsiteX90" fmla="*/ 2640787 w 3106152"/>
                <a:gd name="connsiteY90" fmla="*/ 1293379 h 2101349"/>
                <a:gd name="connsiteX91" fmla="*/ 2649527 w 3106152"/>
                <a:gd name="connsiteY91" fmla="*/ 1279932 h 2101349"/>
                <a:gd name="connsiteX92" fmla="*/ 2653024 w 3106152"/>
                <a:gd name="connsiteY92" fmla="*/ 1274284 h 2101349"/>
                <a:gd name="connsiteX93" fmla="*/ 2678641 w 3106152"/>
                <a:gd name="connsiteY93" fmla="*/ 1213772 h 2101349"/>
                <a:gd name="connsiteX94" fmla="*/ 2681061 w 3106152"/>
                <a:gd name="connsiteY94" fmla="*/ 1206175 h 2101349"/>
                <a:gd name="connsiteX95" fmla="*/ 2691012 w 3106152"/>
                <a:gd name="connsiteY95" fmla="*/ 1142839 h 2101349"/>
                <a:gd name="connsiteX96" fmla="*/ 2694441 w 3106152"/>
                <a:gd name="connsiteY96" fmla="*/ 999224 h 2101349"/>
                <a:gd name="connsiteX97" fmla="*/ 2685230 w 3106152"/>
                <a:gd name="connsiteY97" fmla="*/ 836381 h 2101349"/>
                <a:gd name="connsiteX98" fmla="*/ 2683347 w 3106152"/>
                <a:gd name="connsiteY98" fmla="*/ 828648 h 2101349"/>
                <a:gd name="connsiteX99" fmla="*/ 2678708 w 3106152"/>
                <a:gd name="connsiteY99" fmla="*/ 806460 h 2101349"/>
                <a:gd name="connsiteX100" fmla="*/ 2579401 w 3106152"/>
                <a:gd name="connsiteY100" fmla="*/ 586332 h 2101349"/>
                <a:gd name="connsiteX101" fmla="*/ 2441905 w 3106152"/>
                <a:gd name="connsiteY101" fmla="*/ 420329 h 2101349"/>
                <a:gd name="connsiteX102" fmla="*/ 2264000 w 3106152"/>
                <a:gd name="connsiteY102" fmla="*/ 262595 h 2101349"/>
                <a:gd name="connsiteX103" fmla="*/ 2250016 w 3106152"/>
                <a:gd name="connsiteY103" fmla="*/ 242424 h 2101349"/>
                <a:gd name="connsiteX104" fmla="*/ 2341993 w 3106152"/>
                <a:gd name="connsiteY104" fmla="*/ 265216 h 2101349"/>
                <a:gd name="connsiteX105" fmla="*/ 2359071 w 3106152"/>
                <a:gd name="connsiteY105" fmla="*/ 288951 h 2101349"/>
                <a:gd name="connsiteX106" fmla="*/ 2501812 w 3106152"/>
                <a:gd name="connsiteY106" fmla="*/ 421606 h 2101349"/>
                <a:gd name="connsiteX107" fmla="*/ 2754079 w 3106152"/>
                <a:gd name="connsiteY107" fmla="*/ 284849 h 2101349"/>
                <a:gd name="connsiteX108" fmla="*/ 2756029 w 3106152"/>
                <a:gd name="connsiteY108" fmla="*/ 277656 h 2101349"/>
                <a:gd name="connsiteX109" fmla="*/ 2740362 w 3106152"/>
                <a:gd name="connsiteY109" fmla="*/ 180837 h 2101349"/>
                <a:gd name="connsiteX110" fmla="*/ 2635341 w 3106152"/>
                <a:gd name="connsiteY110" fmla="*/ 27002 h 2101349"/>
                <a:gd name="connsiteX111" fmla="*/ 2628617 w 3106152"/>
                <a:gd name="connsiteY111" fmla="*/ -1573 h 2101349"/>
                <a:gd name="connsiteX112" fmla="*/ 2705266 w 3106152"/>
                <a:gd name="connsiteY112" fmla="*/ 108155 h 2101349"/>
                <a:gd name="connsiteX113" fmla="*/ 2819162 w 3106152"/>
                <a:gd name="connsiteY113" fmla="*/ 268242 h 2101349"/>
                <a:gd name="connsiteX114" fmla="*/ 2866900 w 3106152"/>
                <a:gd name="connsiteY114" fmla="*/ 340923 h 2101349"/>
                <a:gd name="connsiteX115" fmla="*/ 2901996 w 3106152"/>
                <a:gd name="connsiteY115" fmla="*/ 398073 h 2101349"/>
                <a:gd name="connsiteX116" fmla="*/ 3072035 w 3106152"/>
                <a:gd name="connsiteY116" fmla="*/ 757648 h 2101349"/>
                <a:gd name="connsiteX117" fmla="*/ 3102291 w 3106152"/>
                <a:gd name="connsiteY117" fmla="*/ 1065316 h 2101349"/>
                <a:gd name="connsiteX118" fmla="*/ 3069345 w 3106152"/>
                <a:gd name="connsiteY118" fmla="*/ 1241204 h 2101349"/>
                <a:gd name="connsiteX119" fmla="*/ 3025978 w 3106152"/>
                <a:gd name="connsiteY119" fmla="*/ 1404586 h 2101349"/>
                <a:gd name="connsiteX120" fmla="*/ 3009035 w 3106152"/>
                <a:gd name="connsiteY120" fmla="*/ 1453937 h 2101349"/>
                <a:gd name="connsiteX121" fmla="*/ 2913158 w 3106152"/>
                <a:gd name="connsiteY121" fmla="*/ 1639036 h 2101349"/>
                <a:gd name="connsiteX122" fmla="*/ 2906904 w 3106152"/>
                <a:gd name="connsiteY122" fmla="*/ 1639573 h 2101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3106152" h="2101349">
                  <a:moveTo>
                    <a:pt x="2906904" y="1639573"/>
                  </a:moveTo>
                  <a:cubicBezTo>
                    <a:pt x="2933798" y="1588004"/>
                    <a:pt x="2959617" y="1536165"/>
                    <a:pt x="2986847" y="1484932"/>
                  </a:cubicBezTo>
                  <a:cubicBezTo>
                    <a:pt x="3009573" y="1442103"/>
                    <a:pt x="3022482" y="1396047"/>
                    <a:pt x="3034450" y="1349520"/>
                  </a:cubicBezTo>
                  <a:cubicBezTo>
                    <a:pt x="3036467" y="1341721"/>
                    <a:pt x="3037139" y="1335132"/>
                    <a:pt x="3029541" y="1329753"/>
                  </a:cubicBezTo>
                  <a:cubicBezTo>
                    <a:pt x="3018649" y="1321954"/>
                    <a:pt x="3019994" y="1311196"/>
                    <a:pt x="3024297" y="1300640"/>
                  </a:cubicBezTo>
                  <a:cubicBezTo>
                    <a:pt x="3038955" y="1266417"/>
                    <a:pt x="3050653" y="1231119"/>
                    <a:pt x="3059462" y="1194946"/>
                  </a:cubicBezTo>
                  <a:cubicBezTo>
                    <a:pt x="3061680" y="1186072"/>
                    <a:pt x="3065244" y="1177667"/>
                    <a:pt x="3070152" y="1169935"/>
                  </a:cubicBezTo>
                  <a:cubicBezTo>
                    <a:pt x="3081447" y="1150840"/>
                    <a:pt x="3079430" y="1140217"/>
                    <a:pt x="3061276" y="1128652"/>
                  </a:cubicBezTo>
                  <a:cubicBezTo>
                    <a:pt x="3018447" y="1101019"/>
                    <a:pt x="2966811" y="1090530"/>
                    <a:pt x="2916587" y="1099271"/>
                  </a:cubicBezTo>
                  <a:cubicBezTo>
                    <a:pt x="2843636" y="1110634"/>
                    <a:pt x="2794689" y="1155479"/>
                    <a:pt x="2758045" y="1215655"/>
                  </a:cubicBezTo>
                  <a:cubicBezTo>
                    <a:pt x="2713200" y="1289008"/>
                    <a:pt x="2664588" y="1359942"/>
                    <a:pt x="2612280" y="1428186"/>
                  </a:cubicBezTo>
                  <a:cubicBezTo>
                    <a:pt x="2576914" y="1474444"/>
                    <a:pt x="2545649" y="1522315"/>
                    <a:pt x="2526016" y="1577919"/>
                  </a:cubicBezTo>
                  <a:cubicBezTo>
                    <a:pt x="2514721" y="1609788"/>
                    <a:pt x="2495828" y="1638431"/>
                    <a:pt x="2482919" y="1670166"/>
                  </a:cubicBezTo>
                  <a:cubicBezTo>
                    <a:pt x="2463689" y="1715885"/>
                    <a:pt x="2448898" y="1763354"/>
                    <a:pt x="2438812" y="1811965"/>
                  </a:cubicBezTo>
                  <a:cubicBezTo>
                    <a:pt x="2433500" y="1838859"/>
                    <a:pt x="2419381" y="1847733"/>
                    <a:pt x="2392352" y="1838859"/>
                  </a:cubicBezTo>
                  <a:cubicBezTo>
                    <a:pt x="2374199" y="1832942"/>
                    <a:pt x="2356314" y="1827227"/>
                    <a:pt x="2336615" y="1828639"/>
                  </a:cubicBezTo>
                  <a:cubicBezTo>
                    <a:pt x="2326530" y="1829378"/>
                    <a:pt x="2317452" y="1835228"/>
                    <a:pt x="2312611" y="1844103"/>
                  </a:cubicBezTo>
                  <a:cubicBezTo>
                    <a:pt x="2301719" y="1861248"/>
                    <a:pt x="2310191" y="1877183"/>
                    <a:pt x="2330294" y="1878595"/>
                  </a:cubicBezTo>
                  <a:cubicBezTo>
                    <a:pt x="2335270" y="1878595"/>
                    <a:pt x="2340245" y="1878595"/>
                    <a:pt x="2345220" y="1879133"/>
                  </a:cubicBezTo>
                  <a:cubicBezTo>
                    <a:pt x="2343271" y="1889622"/>
                    <a:pt x="2333993" y="1890361"/>
                    <a:pt x="2326328" y="1892580"/>
                  </a:cubicBezTo>
                  <a:cubicBezTo>
                    <a:pt x="2188697" y="1932921"/>
                    <a:pt x="2051940" y="1976826"/>
                    <a:pt x="1912494" y="2011183"/>
                  </a:cubicBezTo>
                  <a:cubicBezTo>
                    <a:pt x="1823205" y="2033774"/>
                    <a:pt x="1732505" y="2050515"/>
                    <a:pt x="1641065" y="2061273"/>
                  </a:cubicBezTo>
                  <a:cubicBezTo>
                    <a:pt x="1562871" y="2070081"/>
                    <a:pt x="1486424" y="2089579"/>
                    <a:pt x="1407423" y="2097042"/>
                  </a:cubicBezTo>
                  <a:cubicBezTo>
                    <a:pt x="1385033" y="2099195"/>
                    <a:pt x="1362711" y="2099731"/>
                    <a:pt x="1340187" y="2099731"/>
                  </a:cubicBezTo>
                  <a:cubicBezTo>
                    <a:pt x="1248949" y="2099731"/>
                    <a:pt x="1157711" y="2100606"/>
                    <a:pt x="1066540" y="2094689"/>
                  </a:cubicBezTo>
                  <a:cubicBezTo>
                    <a:pt x="944555" y="2087092"/>
                    <a:pt x="824412" y="2061139"/>
                    <a:pt x="710193" y="2017637"/>
                  </a:cubicBezTo>
                  <a:cubicBezTo>
                    <a:pt x="642016" y="1991550"/>
                    <a:pt x="572495" y="1969565"/>
                    <a:pt x="505461" y="1939914"/>
                  </a:cubicBezTo>
                  <a:cubicBezTo>
                    <a:pt x="443739" y="1912616"/>
                    <a:pt x="395128" y="1872678"/>
                    <a:pt x="351425" y="1821713"/>
                  </a:cubicBezTo>
                  <a:cubicBezTo>
                    <a:pt x="234368" y="1685898"/>
                    <a:pt x="140172" y="1536435"/>
                    <a:pt x="74281" y="1369758"/>
                  </a:cubicBezTo>
                  <a:cubicBezTo>
                    <a:pt x="40193" y="1283697"/>
                    <a:pt x="22712" y="1192795"/>
                    <a:pt x="11618" y="1101221"/>
                  </a:cubicBezTo>
                  <a:cubicBezTo>
                    <a:pt x="-3779" y="973474"/>
                    <a:pt x="-1493" y="844516"/>
                    <a:pt x="2205" y="716097"/>
                  </a:cubicBezTo>
                  <a:cubicBezTo>
                    <a:pt x="4692" y="628354"/>
                    <a:pt x="11349" y="540680"/>
                    <a:pt x="11282" y="452736"/>
                  </a:cubicBezTo>
                  <a:cubicBezTo>
                    <a:pt x="11826" y="413605"/>
                    <a:pt x="18637" y="374877"/>
                    <a:pt x="31452" y="337898"/>
                  </a:cubicBezTo>
                  <a:cubicBezTo>
                    <a:pt x="34276" y="329494"/>
                    <a:pt x="36092" y="319610"/>
                    <a:pt x="47925" y="318803"/>
                  </a:cubicBezTo>
                  <a:cubicBezTo>
                    <a:pt x="55792" y="327813"/>
                    <a:pt x="51959" y="337831"/>
                    <a:pt x="49404" y="347177"/>
                  </a:cubicBezTo>
                  <a:cubicBezTo>
                    <a:pt x="31788" y="410176"/>
                    <a:pt x="31183" y="474319"/>
                    <a:pt x="30914" y="539402"/>
                  </a:cubicBezTo>
                  <a:cubicBezTo>
                    <a:pt x="30444" y="635414"/>
                    <a:pt x="27351" y="731628"/>
                    <a:pt x="21098" y="827572"/>
                  </a:cubicBezTo>
                  <a:cubicBezTo>
                    <a:pt x="19014" y="860048"/>
                    <a:pt x="27149" y="891850"/>
                    <a:pt x="25334" y="924324"/>
                  </a:cubicBezTo>
                  <a:cubicBezTo>
                    <a:pt x="18610" y="1044071"/>
                    <a:pt x="35621" y="1161060"/>
                    <a:pt x="67759" y="1276100"/>
                  </a:cubicBezTo>
                  <a:cubicBezTo>
                    <a:pt x="69178" y="1285176"/>
                    <a:pt x="71847" y="1293916"/>
                    <a:pt x="75693" y="1302254"/>
                  </a:cubicBezTo>
                  <a:cubicBezTo>
                    <a:pt x="98365" y="1336947"/>
                    <a:pt x="115792" y="1374801"/>
                    <a:pt x="127397" y="1414604"/>
                  </a:cubicBezTo>
                  <a:cubicBezTo>
                    <a:pt x="131330" y="1425832"/>
                    <a:pt x="139802" y="1434842"/>
                    <a:pt x="150728" y="1439481"/>
                  </a:cubicBezTo>
                  <a:cubicBezTo>
                    <a:pt x="200952" y="1464560"/>
                    <a:pt x="220182" y="1510750"/>
                    <a:pt x="231410" y="1561043"/>
                  </a:cubicBezTo>
                  <a:cubicBezTo>
                    <a:pt x="237125" y="1585987"/>
                    <a:pt x="240487" y="1611267"/>
                    <a:pt x="250034" y="1635607"/>
                  </a:cubicBezTo>
                  <a:cubicBezTo>
                    <a:pt x="269062" y="1683747"/>
                    <a:pt x="309134" y="1712523"/>
                    <a:pt x="346046" y="1744460"/>
                  </a:cubicBezTo>
                  <a:cubicBezTo>
                    <a:pt x="355459" y="1752596"/>
                    <a:pt x="365007" y="1760597"/>
                    <a:pt x="375159" y="1767859"/>
                  </a:cubicBezTo>
                  <a:cubicBezTo>
                    <a:pt x="406961" y="1790718"/>
                    <a:pt x="432376" y="1817612"/>
                    <a:pt x="439974" y="1858223"/>
                  </a:cubicBezTo>
                  <a:cubicBezTo>
                    <a:pt x="444411" y="1882159"/>
                    <a:pt x="461288" y="1895740"/>
                    <a:pt x="483072" y="1905892"/>
                  </a:cubicBezTo>
                  <a:cubicBezTo>
                    <a:pt x="612836" y="1965530"/>
                    <a:pt x="747629" y="2013469"/>
                    <a:pt x="885879" y="2049238"/>
                  </a:cubicBezTo>
                  <a:cubicBezTo>
                    <a:pt x="935633" y="2062685"/>
                    <a:pt x="987404" y="2064904"/>
                    <a:pt x="1038435" y="2070821"/>
                  </a:cubicBezTo>
                  <a:cubicBezTo>
                    <a:pt x="1102981" y="2078284"/>
                    <a:pt x="1167998" y="2071358"/>
                    <a:pt x="1232275" y="2076535"/>
                  </a:cubicBezTo>
                  <a:cubicBezTo>
                    <a:pt x="1373065" y="2087966"/>
                    <a:pt x="1509351" y="2058987"/>
                    <a:pt x="1647251" y="2040162"/>
                  </a:cubicBezTo>
                  <a:cubicBezTo>
                    <a:pt x="1754828" y="2025504"/>
                    <a:pt x="1859244" y="2001568"/>
                    <a:pt x="1964198" y="1976624"/>
                  </a:cubicBezTo>
                  <a:cubicBezTo>
                    <a:pt x="1987932" y="1970976"/>
                    <a:pt x="1999362" y="1957932"/>
                    <a:pt x="2003800" y="1935139"/>
                  </a:cubicBezTo>
                  <a:cubicBezTo>
                    <a:pt x="2015634" y="1874628"/>
                    <a:pt x="2001312" y="1820033"/>
                    <a:pt x="1966888" y="1769943"/>
                  </a:cubicBezTo>
                  <a:cubicBezTo>
                    <a:pt x="1962652" y="1763757"/>
                    <a:pt x="1957273" y="1758446"/>
                    <a:pt x="1953441" y="1752192"/>
                  </a:cubicBezTo>
                  <a:cubicBezTo>
                    <a:pt x="1937707" y="1727786"/>
                    <a:pt x="1943086" y="1712523"/>
                    <a:pt x="1970384" y="1703312"/>
                  </a:cubicBezTo>
                  <a:cubicBezTo>
                    <a:pt x="2094971" y="1662568"/>
                    <a:pt x="2217205" y="1614898"/>
                    <a:pt x="2336413" y="1560504"/>
                  </a:cubicBezTo>
                  <a:cubicBezTo>
                    <a:pt x="2353625" y="1552504"/>
                    <a:pt x="2368282" y="1539460"/>
                    <a:pt x="2386638" y="1533610"/>
                  </a:cubicBezTo>
                  <a:cubicBezTo>
                    <a:pt x="2388588" y="1532602"/>
                    <a:pt x="2390739" y="1532131"/>
                    <a:pt x="2392958" y="1532266"/>
                  </a:cubicBezTo>
                  <a:cubicBezTo>
                    <a:pt x="2389663" y="1527694"/>
                    <a:pt x="2388923" y="1534754"/>
                    <a:pt x="2386235" y="1533678"/>
                  </a:cubicBezTo>
                  <a:cubicBezTo>
                    <a:pt x="2338027" y="1557008"/>
                    <a:pt x="2289214" y="1579196"/>
                    <a:pt x="2239729" y="1599299"/>
                  </a:cubicBezTo>
                  <a:cubicBezTo>
                    <a:pt x="2202345" y="1614495"/>
                    <a:pt x="2163282" y="1626193"/>
                    <a:pt x="2125429" y="1640649"/>
                  </a:cubicBezTo>
                  <a:cubicBezTo>
                    <a:pt x="2072313" y="1661290"/>
                    <a:pt x="2017315" y="1676418"/>
                    <a:pt x="1964064" y="1695715"/>
                  </a:cubicBezTo>
                  <a:cubicBezTo>
                    <a:pt x="1941741" y="1704993"/>
                    <a:pt x="1917335" y="1708154"/>
                    <a:pt x="1893332" y="1704858"/>
                  </a:cubicBezTo>
                  <a:cubicBezTo>
                    <a:pt x="1856487" y="1698135"/>
                    <a:pt x="1820852" y="1704186"/>
                    <a:pt x="1784814" y="1708961"/>
                  </a:cubicBezTo>
                  <a:cubicBezTo>
                    <a:pt x="1770157" y="1711918"/>
                    <a:pt x="1755030" y="1711649"/>
                    <a:pt x="1740506" y="1708154"/>
                  </a:cubicBezTo>
                  <a:cubicBezTo>
                    <a:pt x="1738019" y="1707010"/>
                    <a:pt x="1736069" y="1704993"/>
                    <a:pt x="1734993" y="1702438"/>
                  </a:cubicBezTo>
                  <a:cubicBezTo>
                    <a:pt x="1734926" y="1699615"/>
                    <a:pt x="1736473" y="1696992"/>
                    <a:pt x="1738960" y="1695715"/>
                  </a:cubicBezTo>
                  <a:cubicBezTo>
                    <a:pt x="1765854" y="1686033"/>
                    <a:pt x="1794630" y="1685361"/>
                    <a:pt x="1822198" y="1684688"/>
                  </a:cubicBezTo>
                  <a:cubicBezTo>
                    <a:pt x="1867514" y="1683478"/>
                    <a:pt x="1908460" y="1668552"/>
                    <a:pt x="1949205" y="1653020"/>
                  </a:cubicBezTo>
                  <a:cubicBezTo>
                    <a:pt x="2029887" y="1622294"/>
                    <a:pt x="2114065" y="1602459"/>
                    <a:pt x="2193471" y="1568641"/>
                  </a:cubicBezTo>
                  <a:cubicBezTo>
                    <a:pt x="2274153" y="1534216"/>
                    <a:pt x="2356718" y="1503624"/>
                    <a:pt x="2434442" y="1462274"/>
                  </a:cubicBezTo>
                  <a:cubicBezTo>
                    <a:pt x="2448023" y="1456088"/>
                    <a:pt x="2460596" y="1447885"/>
                    <a:pt x="2471690" y="1437935"/>
                  </a:cubicBezTo>
                  <a:cubicBezTo>
                    <a:pt x="2486616" y="1422336"/>
                    <a:pt x="2504636" y="1410166"/>
                    <a:pt x="2524672" y="1402166"/>
                  </a:cubicBezTo>
                  <a:cubicBezTo>
                    <a:pt x="2531731" y="1399207"/>
                    <a:pt x="2538254" y="1394904"/>
                    <a:pt x="2543766" y="1389593"/>
                  </a:cubicBezTo>
                  <a:cubicBezTo>
                    <a:pt x="2545447" y="1388180"/>
                    <a:pt x="2547196" y="1386903"/>
                    <a:pt x="2549011" y="1385693"/>
                  </a:cubicBezTo>
                  <a:cubicBezTo>
                    <a:pt x="2557886" y="1379776"/>
                    <a:pt x="2566022" y="1372851"/>
                    <a:pt x="2573283" y="1365052"/>
                  </a:cubicBezTo>
                  <a:cubicBezTo>
                    <a:pt x="2574896" y="1363639"/>
                    <a:pt x="2576577" y="1362362"/>
                    <a:pt x="2578325" y="1361219"/>
                  </a:cubicBezTo>
                  <a:cubicBezTo>
                    <a:pt x="2583637" y="1358261"/>
                    <a:pt x="2588209" y="1354227"/>
                    <a:pt x="2591773" y="1349319"/>
                  </a:cubicBezTo>
                  <a:cubicBezTo>
                    <a:pt x="2592849" y="1347638"/>
                    <a:pt x="2593991" y="1346091"/>
                    <a:pt x="2595202" y="1344545"/>
                  </a:cubicBezTo>
                  <a:cubicBezTo>
                    <a:pt x="2596411" y="1342998"/>
                    <a:pt x="2597689" y="1341519"/>
                    <a:pt x="2599034" y="1340174"/>
                  </a:cubicBezTo>
                  <a:lnTo>
                    <a:pt x="2600984" y="1338158"/>
                  </a:lnTo>
                  <a:cubicBezTo>
                    <a:pt x="2602262" y="1336745"/>
                    <a:pt x="2603673" y="1335401"/>
                    <a:pt x="2605018" y="1334124"/>
                  </a:cubicBezTo>
                  <a:lnTo>
                    <a:pt x="2607035" y="1332039"/>
                  </a:lnTo>
                  <a:cubicBezTo>
                    <a:pt x="2608312" y="1330627"/>
                    <a:pt x="2609657" y="1329282"/>
                    <a:pt x="2611069" y="1327871"/>
                  </a:cubicBezTo>
                  <a:cubicBezTo>
                    <a:pt x="2612481" y="1326459"/>
                    <a:pt x="2612413" y="1326459"/>
                    <a:pt x="2613019" y="1325719"/>
                  </a:cubicBezTo>
                  <a:cubicBezTo>
                    <a:pt x="2613624" y="1324979"/>
                    <a:pt x="2615709" y="1322693"/>
                    <a:pt x="2617120" y="1321214"/>
                  </a:cubicBezTo>
                  <a:lnTo>
                    <a:pt x="2619339" y="1318861"/>
                  </a:lnTo>
                  <a:cubicBezTo>
                    <a:pt x="2625860" y="1312743"/>
                    <a:pt x="2631845" y="1305952"/>
                    <a:pt x="2637089" y="1298691"/>
                  </a:cubicBezTo>
                  <a:cubicBezTo>
                    <a:pt x="2638232" y="1296808"/>
                    <a:pt x="2639442" y="1295060"/>
                    <a:pt x="2640787" y="1293379"/>
                  </a:cubicBezTo>
                  <a:cubicBezTo>
                    <a:pt x="2644082" y="1289143"/>
                    <a:pt x="2647040" y="1284638"/>
                    <a:pt x="2649527" y="1279932"/>
                  </a:cubicBezTo>
                  <a:cubicBezTo>
                    <a:pt x="2650603" y="1277982"/>
                    <a:pt x="2651814" y="1276100"/>
                    <a:pt x="2653024" y="1274284"/>
                  </a:cubicBezTo>
                  <a:cubicBezTo>
                    <a:pt x="2665194" y="1255862"/>
                    <a:pt x="2673867" y="1235355"/>
                    <a:pt x="2678641" y="1213772"/>
                  </a:cubicBezTo>
                  <a:cubicBezTo>
                    <a:pt x="2679515" y="1211217"/>
                    <a:pt x="2680322" y="1208730"/>
                    <a:pt x="2681061" y="1206175"/>
                  </a:cubicBezTo>
                  <a:cubicBezTo>
                    <a:pt x="2687785" y="1185735"/>
                    <a:pt x="2691147" y="1164355"/>
                    <a:pt x="2691012" y="1142839"/>
                  </a:cubicBezTo>
                  <a:cubicBezTo>
                    <a:pt x="2691012" y="1094967"/>
                    <a:pt x="2692558" y="1047096"/>
                    <a:pt x="2694441" y="999224"/>
                  </a:cubicBezTo>
                  <a:cubicBezTo>
                    <a:pt x="2696525" y="945436"/>
                    <a:pt x="2690071" y="890572"/>
                    <a:pt x="2685230" y="836381"/>
                  </a:cubicBezTo>
                  <a:cubicBezTo>
                    <a:pt x="2684691" y="833826"/>
                    <a:pt x="2684086" y="831203"/>
                    <a:pt x="2683347" y="828648"/>
                  </a:cubicBezTo>
                  <a:cubicBezTo>
                    <a:pt x="2682204" y="821185"/>
                    <a:pt x="2680657" y="813790"/>
                    <a:pt x="2678708" y="806460"/>
                  </a:cubicBezTo>
                  <a:cubicBezTo>
                    <a:pt x="2661025" y="727056"/>
                    <a:pt x="2627273" y="652088"/>
                    <a:pt x="2579401" y="586332"/>
                  </a:cubicBezTo>
                  <a:cubicBezTo>
                    <a:pt x="2537514" y="527771"/>
                    <a:pt x="2493744" y="469948"/>
                    <a:pt x="2441905" y="420329"/>
                  </a:cubicBezTo>
                  <a:cubicBezTo>
                    <a:pt x="2384822" y="365599"/>
                    <a:pt x="2331773" y="306029"/>
                    <a:pt x="2264000" y="262595"/>
                  </a:cubicBezTo>
                  <a:cubicBezTo>
                    <a:pt x="2257277" y="258359"/>
                    <a:pt x="2246183" y="255266"/>
                    <a:pt x="2250016" y="242424"/>
                  </a:cubicBezTo>
                  <a:cubicBezTo>
                    <a:pt x="2281885" y="243903"/>
                    <a:pt x="2313150" y="251635"/>
                    <a:pt x="2341993" y="265216"/>
                  </a:cubicBezTo>
                  <a:cubicBezTo>
                    <a:pt x="2351070" y="269251"/>
                    <a:pt x="2354835" y="279739"/>
                    <a:pt x="2359071" y="288951"/>
                  </a:cubicBezTo>
                  <a:cubicBezTo>
                    <a:pt x="2388655" y="352421"/>
                    <a:pt x="2434778" y="398679"/>
                    <a:pt x="2501812" y="421606"/>
                  </a:cubicBezTo>
                  <a:cubicBezTo>
                    <a:pt x="2603404" y="456299"/>
                    <a:pt x="2723688" y="387585"/>
                    <a:pt x="2754079" y="284849"/>
                  </a:cubicBezTo>
                  <a:cubicBezTo>
                    <a:pt x="2754818" y="282496"/>
                    <a:pt x="2755222" y="280009"/>
                    <a:pt x="2756029" y="277656"/>
                  </a:cubicBezTo>
                  <a:cubicBezTo>
                    <a:pt x="2768265" y="242558"/>
                    <a:pt x="2765240" y="212034"/>
                    <a:pt x="2740362" y="180837"/>
                  </a:cubicBezTo>
                  <a:cubicBezTo>
                    <a:pt x="2701635" y="132360"/>
                    <a:pt x="2669430" y="78908"/>
                    <a:pt x="2635341" y="27002"/>
                  </a:cubicBezTo>
                  <a:cubicBezTo>
                    <a:pt x="2629895" y="18800"/>
                    <a:pt x="2619608" y="10529"/>
                    <a:pt x="2628617" y="-1573"/>
                  </a:cubicBezTo>
                  <a:cubicBezTo>
                    <a:pt x="2658134" y="32045"/>
                    <a:pt x="2679918" y="71445"/>
                    <a:pt x="2705266" y="108155"/>
                  </a:cubicBezTo>
                  <a:cubicBezTo>
                    <a:pt x="2742447" y="161943"/>
                    <a:pt x="2779225" y="216337"/>
                    <a:pt x="2819162" y="268242"/>
                  </a:cubicBezTo>
                  <a:cubicBezTo>
                    <a:pt x="2837181" y="291035"/>
                    <a:pt x="2853116" y="315374"/>
                    <a:pt x="2866900" y="340923"/>
                  </a:cubicBezTo>
                  <a:cubicBezTo>
                    <a:pt x="2876985" y="360893"/>
                    <a:pt x="2888751" y="380055"/>
                    <a:pt x="2901996" y="398073"/>
                  </a:cubicBezTo>
                  <a:cubicBezTo>
                    <a:pt x="2983888" y="506054"/>
                    <a:pt x="3037408" y="627346"/>
                    <a:pt x="3072035" y="757648"/>
                  </a:cubicBezTo>
                  <a:cubicBezTo>
                    <a:pt x="3098929" y="858501"/>
                    <a:pt x="3112376" y="960901"/>
                    <a:pt x="3102291" y="1065316"/>
                  </a:cubicBezTo>
                  <a:cubicBezTo>
                    <a:pt x="3096508" y="1124888"/>
                    <a:pt x="3082523" y="1183045"/>
                    <a:pt x="3069345" y="1241204"/>
                  </a:cubicBezTo>
                  <a:cubicBezTo>
                    <a:pt x="3056973" y="1296136"/>
                    <a:pt x="3040905" y="1350260"/>
                    <a:pt x="3025978" y="1404586"/>
                  </a:cubicBezTo>
                  <a:cubicBezTo>
                    <a:pt x="3021675" y="1421462"/>
                    <a:pt x="3016027" y="1438002"/>
                    <a:pt x="3009035" y="1453937"/>
                  </a:cubicBezTo>
                  <a:cubicBezTo>
                    <a:pt x="2979787" y="1517003"/>
                    <a:pt x="2948120" y="1578860"/>
                    <a:pt x="2913158" y="1639036"/>
                  </a:cubicBezTo>
                  <a:cubicBezTo>
                    <a:pt x="2910871" y="1642599"/>
                    <a:pt x="2908787" y="1642397"/>
                    <a:pt x="2906904" y="1639573"/>
                  </a:cubicBezTo>
                  <a:close/>
                </a:path>
              </a:pathLst>
            </a:custGeom>
            <a:solidFill>
              <a:srgbClr val="020202"/>
            </a:solidFill>
            <a:ln w="6712" cap="flat">
              <a:noFill/>
              <a:prstDash val="solid"/>
              <a:miter/>
            </a:ln>
          </p:spPr>
          <p:txBody>
            <a:bodyPr rtlCol="0" anchor="ctr"/>
            <a:lstStyle/>
            <a:p>
              <a:endParaRPr lang="es-CO"/>
            </a:p>
          </p:txBody>
        </p:sp>
        <p:sp>
          <p:nvSpPr>
            <p:cNvPr id="1001" name="Freeform: Shape 1000">
              <a:extLst>
                <a:ext uri="{FF2B5EF4-FFF2-40B4-BE49-F238E27FC236}">
                  <a16:creationId xmlns:a16="http://schemas.microsoft.com/office/drawing/2014/main" id="{45EFE2B4-5640-9D43-2B64-F61217FA6D0A}"/>
                </a:ext>
              </a:extLst>
            </p:cNvPr>
            <p:cNvSpPr/>
            <p:nvPr/>
          </p:nvSpPr>
          <p:spPr>
            <a:xfrm>
              <a:off x="3851281" y="5356074"/>
              <a:ext cx="3258306" cy="1502541"/>
            </a:xfrm>
            <a:custGeom>
              <a:avLst/>
              <a:gdLst>
                <a:gd name="connsiteX0" fmla="*/ -514 w 3258306"/>
                <a:gd name="connsiteY0" fmla="*/ -1482 h 1502541"/>
                <a:gd name="connsiteX1" fmla="*/ 29204 w 3258306"/>
                <a:gd name="connsiteY1" fmla="*/ 9746 h 1502541"/>
                <a:gd name="connsiteX2" fmla="*/ 143504 w 3258306"/>
                <a:gd name="connsiteY2" fmla="*/ 62930 h 1502541"/>
                <a:gd name="connsiteX3" fmla="*/ 291018 w 3258306"/>
                <a:gd name="connsiteY3" fmla="*/ 105020 h 1502541"/>
                <a:gd name="connsiteX4" fmla="*/ 401419 w 3258306"/>
                <a:gd name="connsiteY4" fmla="*/ 117524 h 1502541"/>
                <a:gd name="connsiteX5" fmla="*/ 502810 w 3258306"/>
                <a:gd name="connsiteY5" fmla="*/ 122702 h 1502541"/>
                <a:gd name="connsiteX6" fmla="*/ 610386 w 3258306"/>
                <a:gd name="connsiteY6" fmla="*/ 215419 h 1502541"/>
                <a:gd name="connsiteX7" fmla="*/ 623363 w 3258306"/>
                <a:gd name="connsiteY7" fmla="*/ 280839 h 1502541"/>
                <a:gd name="connsiteX8" fmla="*/ 650257 w 3258306"/>
                <a:gd name="connsiteY8" fmla="*/ 315130 h 1502541"/>
                <a:gd name="connsiteX9" fmla="*/ 792392 w 3258306"/>
                <a:gd name="connsiteY9" fmla="*/ 309145 h 1502541"/>
                <a:gd name="connsiteX10" fmla="*/ 807991 w 3258306"/>
                <a:gd name="connsiteY10" fmla="*/ 301481 h 1502541"/>
                <a:gd name="connsiteX11" fmla="*/ 826951 w 3258306"/>
                <a:gd name="connsiteY11" fmla="*/ 313449 h 1502541"/>
                <a:gd name="connsiteX12" fmla="*/ 853375 w 3258306"/>
                <a:gd name="connsiteY12" fmla="*/ 509237 h 1502541"/>
                <a:gd name="connsiteX13" fmla="*/ 882152 w 3258306"/>
                <a:gd name="connsiteY13" fmla="*/ 621924 h 1502541"/>
                <a:gd name="connsiteX14" fmla="*/ 931973 w 3258306"/>
                <a:gd name="connsiteY14" fmla="*/ 787995 h 1502541"/>
                <a:gd name="connsiteX15" fmla="*/ 1039549 w 3258306"/>
                <a:gd name="connsiteY15" fmla="*/ 970876 h 1502541"/>
                <a:gd name="connsiteX16" fmla="*/ 1081369 w 3258306"/>
                <a:gd name="connsiteY16" fmla="*/ 1016595 h 1502541"/>
                <a:gd name="connsiteX17" fmla="*/ 1089505 w 3258306"/>
                <a:gd name="connsiteY17" fmla="*/ 1045775 h 1502541"/>
                <a:gd name="connsiteX18" fmla="*/ 1107121 w 3258306"/>
                <a:gd name="connsiteY18" fmla="*/ 1121684 h 1502541"/>
                <a:gd name="connsiteX19" fmla="*/ 1129107 w 3258306"/>
                <a:gd name="connsiteY19" fmla="*/ 1160075 h 1502541"/>
                <a:gd name="connsiteX20" fmla="*/ 1206898 w 3258306"/>
                <a:gd name="connsiteY20" fmla="*/ 1200888 h 1502541"/>
                <a:gd name="connsiteX21" fmla="*/ 1328930 w 3258306"/>
                <a:gd name="connsiteY21" fmla="*/ 1233094 h 1502541"/>
                <a:gd name="connsiteX22" fmla="*/ 1438927 w 3258306"/>
                <a:gd name="connsiteY22" fmla="*/ 1248624 h 1502541"/>
                <a:gd name="connsiteX23" fmla="*/ 1592694 w 3258306"/>
                <a:gd name="connsiteY23" fmla="*/ 1252860 h 1502541"/>
                <a:gd name="connsiteX24" fmla="*/ 1710961 w 3258306"/>
                <a:gd name="connsiteY24" fmla="*/ 1243783 h 1502541"/>
                <a:gd name="connsiteX25" fmla="*/ 1748747 w 3258306"/>
                <a:gd name="connsiteY25" fmla="*/ 1243783 h 1502541"/>
                <a:gd name="connsiteX26" fmla="*/ 1742023 w 3258306"/>
                <a:gd name="connsiteY26" fmla="*/ 1270006 h 1502541"/>
                <a:gd name="connsiteX27" fmla="*/ 1725484 w 3258306"/>
                <a:gd name="connsiteY27" fmla="*/ 1349611 h 1502541"/>
                <a:gd name="connsiteX28" fmla="*/ 1757824 w 3258306"/>
                <a:gd name="connsiteY28" fmla="*/ 1464988 h 1502541"/>
                <a:gd name="connsiteX29" fmla="*/ 1789492 w 3258306"/>
                <a:gd name="connsiteY29" fmla="*/ 1470971 h 1502541"/>
                <a:gd name="connsiteX30" fmla="*/ 1840523 w 3258306"/>
                <a:gd name="connsiteY30" fmla="*/ 1461626 h 1502541"/>
                <a:gd name="connsiteX31" fmla="*/ 1988441 w 3258306"/>
                <a:gd name="connsiteY31" fmla="*/ 1432513 h 1502541"/>
                <a:gd name="connsiteX32" fmla="*/ 2129635 w 3258306"/>
                <a:gd name="connsiteY32" fmla="*/ 1378725 h 1502541"/>
                <a:gd name="connsiteX33" fmla="*/ 2157269 w 3258306"/>
                <a:gd name="connsiteY33" fmla="*/ 1348065 h 1502541"/>
                <a:gd name="connsiteX34" fmla="*/ 2190147 w 3258306"/>
                <a:gd name="connsiteY34" fmla="*/ 1321642 h 1502541"/>
                <a:gd name="connsiteX35" fmla="*/ 2226924 w 3258306"/>
                <a:gd name="connsiteY35" fmla="*/ 1282645 h 1502541"/>
                <a:gd name="connsiteX36" fmla="*/ 2321054 w 3258306"/>
                <a:gd name="connsiteY36" fmla="*/ 1167874 h 1502541"/>
                <a:gd name="connsiteX37" fmla="*/ 2356958 w 3258306"/>
                <a:gd name="connsiteY37" fmla="*/ 1105547 h 1502541"/>
                <a:gd name="connsiteX38" fmla="*/ 2386676 w 3258306"/>
                <a:gd name="connsiteY38" fmla="*/ 1057811 h 1502541"/>
                <a:gd name="connsiteX39" fmla="*/ 2404762 w 3258306"/>
                <a:gd name="connsiteY39" fmla="*/ 1013435 h 1502541"/>
                <a:gd name="connsiteX40" fmla="*/ 2424328 w 3258306"/>
                <a:gd name="connsiteY40" fmla="*/ 961058 h 1502541"/>
                <a:gd name="connsiteX41" fmla="*/ 2440195 w 3258306"/>
                <a:gd name="connsiteY41" fmla="*/ 912851 h 1502541"/>
                <a:gd name="connsiteX42" fmla="*/ 2454449 w 3258306"/>
                <a:gd name="connsiteY42" fmla="*/ 860878 h 1502541"/>
                <a:gd name="connsiteX43" fmla="*/ 2464131 w 3258306"/>
                <a:gd name="connsiteY43" fmla="*/ 813410 h 1502541"/>
                <a:gd name="connsiteX44" fmla="*/ 2473745 w 3258306"/>
                <a:gd name="connsiteY44" fmla="*/ 750613 h 1502541"/>
                <a:gd name="connsiteX45" fmla="*/ 2477578 w 3258306"/>
                <a:gd name="connsiteY45" fmla="*/ 707514 h 1502541"/>
                <a:gd name="connsiteX46" fmla="*/ 2475494 w 3258306"/>
                <a:gd name="connsiteY46" fmla="*/ 695344 h 1502541"/>
                <a:gd name="connsiteX47" fmla="*/ 2484369 w 3258306"/>
                <a:gd name="connsiteY47" fmla="*/ 556100 h 1502541"/>
                <a:gd name="connsiteX48" fmla="*/ 2483427 w 3258306"/>
                <a:gd name="connsiteY48" fmla="*/ 514616 h 1502541"/>
                <a:gd name="connsiteX49" fmla="*/ 2480671 w 3258306"/>
                <a:gd name="connsiteY49" fmla="*/ 502581 h 1502541"/>
                <a:gd name="connsiteX50" fmla="*/ 2475359 w 3258306"/>
                <a:gd name="connsiteY50" fmla="*/ 367103 h 1502541"/>
                <a:gd name="connsiteX51" fmla="*/ 2466887 w 3258306"/>
                <a:gd name="connsiteY51" fmla="*/ 258719 h 1502541"/>
                <a:gd name="connsiteX52" fmla="*/ 2472737 w 3258306"/>
                <a:gd name="connsiteY52" fmla="*/ 179986 h 1502541"/>
                <a:gd name="connsiteX53" fmla="*/ 2514490 w 3258306"/>
                <a:gd name="connsiteY53" fmla="*/ 141864 h 1502541"/>
                <a:gd name="connsiteX54" fmla="*/ 2601156 w 3258306"/>
                <a:gd name="connsiteY54" fmla="*/ 136149 h 1502541"/>
                <a:gd name="connsiteX55" fmla="*/ 2620654 w 3258306"/>
                <a:gd name="connsiteY55" fmla="*/ 139712 h 1502541"/>
                <a:gd name="connsiteX56" fmla="*/ 2704228 w 3258306"/>
                <a:gd name="connsiteY56" fmla="*/ 143814 h 1502541"/>
                <a:gd name="connsiteX57" fmla="*/ 2779935 w 3258306"/>
                <a:gd name="connsiteY57" fmla="*/ 167614 h 1502541"/>
                <a:gd name="connsiteX58" fmla="*/ 2794861 w 3258306"/>
                <a:gd name="connsiteY58" fmla="*/ 177565 h 1502541"/>
                <a:gd name="connsiteX59" fmla="*/ 2799904 w 3258306"/>
                <a:gd name="connsiteY59" fmla="*/ 182542 h 1502541"/>
                <a:gd name="connsiteX60" fmla="*/ 2809855 w 3258306"/>
                <a:gd name="connsiteY60" fmla="*/ 182542 h 1502541"/>
                <a:gd name="connsiteX61" fmla="*/ 2805955 w 3258306"/>
                <a:gd name="connsiteY61" fmla="*/ 211923 h 1502541"/>
                <a:gd name="connsiteX62" fmla="*/ 2806627 w 3258306"/>
                <a:gd name="connsiteY62" fmla="*/ 259459 h 1502541"/>
                <a:gd name="connsiteX63" fmla="*/ 2814494 w 3258306"/>
                <a:gd name="connsiteY63" fmla="*/ 287024 h 1502541"/>
                <a:gd name="connsiteX64" fmla="*/ 2812208 w 3258306"/>
                <a:gd name="connsiteY64" fmla="*/ 296975 h 1502541"/>
                <a:gd name="connsiteX65" fmla="*/ 2812208 w 3258306"/>
                <a:gd name="connsiteY65" fmla="*/ 306524 h 1502541"/>
                <a:gd name="connsiteX66" fmla="*/ 2814628 w 3258306"/>
                <a:gd name="connsiteY66" fmla="*/ 316138 h 1502541"/>
                <a:gd name="connsiteX67" fmla="*/ 2810191 w 3258306"/>
                <a:gd name="connsiteY67" fmla="*/ 353521 h 1502541"/>
                <a:gd name="connsiteX68" fmla="*/ 2807300 w 3258306"/>
                <a:gd name="connsiteY68" fmla="*/ 363001 h 1502541"/>
                <a:gd name="connsiteX69" fmla="*/ 2807770 w 3258306"/>
                <a:gd name="connsiteY69" fmla="*/ 372951 h 1502541"/>
                <a:gd name="connsiteX70" fmla="*/ 2810527 w 3258306"/>
                <a:gd name="connsiteY70" fmla="*/ 383440 h 1502541"/>
                <a:gd name="connsiteX71" fmla="*/ 2810527 w 3258306"/>
                <a:gd name="connsiteY71" fmla="*/ 485840 h 1502541"/>
                <a:gd name="connsiteX72" fmla="*/ 2807905 w 3258306"/>
                <a:gd name="connsiteY72" fmla="*/ 496531 h 1502541"/>
                <a:gd name="connsiteX73" fmla="*/ 2807165 w 3258306"/>
                <a:gd name="connsiteY73" fmla="*/ 513407 h 1502541"/>
                <a:gd name="connsiteX74" fmla="*/ 2810527 w 3258306"/>
                <a:gd name="connsiteY74" fmla="*/ 523223 h 1502541"/>
                <a:gd name="connsiteX75" fmla="*/ 2814359 w 3258306"/>
                <a:gd name="connsiteY75" fmla="*/ 555429 h 1502541"/>
                <a:gd name="connsiteX76" fmla="*/ 2812813 w 3258306"/>
                <a:gd name="connsiteY76" fmla="*/ 566522 h 1502541"/>
                <a:gd name="connsiteX77" fmla="*/ 2822697 w 3258306"/>
                <a:gd name="connsiteY77" fmla="*/ 653928 h 1502541"/>
                <a:gd name="connsiteX78" fmla="*/ 2824781 w 3258306"/>
                <a:gd name="connsiteY78" fmla="*/ 660651 h 1502541"/>
                <a:gd name="connsiteX79" fmla="*/ 2826395 w 3258306"/>
                <a:gd name="connsiteY79" fmla="*/ 663878 h 1502541"/>
                <a:gd name="connsiteX80" fmla="*/ 2830361 w 3258306"/>
                <a:gd name="connsiteY80" fmla="*/ 669931 h 1502541"/>
                <a:gd name="connsiteX81" fmla="*/ 2841455 w 3258306"/>
                <a:gd name="connsiteY81" fmla="*/ 711953 h 1502541"/>
                <a:gd name="connsiteX82" fmla="*/ 2847775 w 3258306"/>
                <a:gd name="connsiteY82" fmla="*/ 742947 h 1502541"/>
                <a:gd name="connsiteX83" fmla="*/ 2851204 w 3258306"/>
                <a:gd name="connsiteY83" fmla="*/ 748730 h 1502541"/>
                <a:gd name="connsiteX84" fmla="*/ 2853087 w 3258306"/>
                <a:gd name="connsiteY84" fmla="*/ 751486 h 1502541"/>
                <a:gd name="connsiteX85" fmla="*/ 2856987 w 3258306"/>
                <a:gd name="connsiteY85" fmla="*/ 756731 h 1502541"/>
                <a:gd name="connsiteX86" fmla="*/ 2863710 w 3258306"/>
                <a:gd name="connsiteY86" fmla="*/ 767489 h 1502541"/>
                <a:gd name="connsiteX87" fmla="*/ 2867879 w 3258306"/>
                <a:gd name="connsiteY87" fmla="*/ 776094 h 1502541"/>
                <a:gd name="connsiteX88" fmla="*/ 2870904 w 3258306"/>
                <a:gd name="connsiteY88" fmla="*/ 788264 h 1502541"/>
                <a:gd name="connsiteX89" fmla="*/ 2873594 w 3258306"/>
                <a:gd name="connsiteY89" fmla="*/ 797543 h 1502541"/>
                <a:gd name="connsiteX90" fmla="*/ 2882334 w 3258306"/>
                <a:gd name="connsiteY90" fmla="*/ 826320 h 1502541"/>
                <a:gd name="connsiteX91" fmla="*/ 2886906 w 3258306"/>
                <a:gd name="connsiteY91" fmla="*/ 831161 h 1502541"/>
                <a:gd name="connsiteX92" fmla="*/ 2889259 w 3258306"/>
                <a:gd name="connsiteY92" fmla="*/ 833580 h 1502541"/>
                <a:gd name="connsiteX93" fmla="*/ 2893831 w 3258306"/>
                <a:gd name="connsiteY93" fmla="*/ 838421 h 1502541"/>
                <a:gd name="connsiteX94" fmla="*/ 2915414 w 3258306"/>
                <a:gd name="connsiteY94" fmla="*/ 882662 h 1502541"/>
                <a:gd name="connsiteX95" fmla="*/ 2917297 w 3258306"/>
                <a:gd name="connsiteY95" fmla="*/ 888243 h 1502541"/>
                <a:gd name="connsiteX96" fmla="*/ 2918776 w 3258306"/>
                <a:gd name="connsiteY96" fmla="*/ 890663 h 1502541"/>
                <a:gd name="connsiteX97" fmla="*/ 2922743 w 3258306"/>
                <a:gd name="connsiteY97" fmla="*/ 894698 h 1502541"/>
                <a:gd name="connsiteX98" fmla="*/ 2931887 w 3258306"/>
                <a:gd name="connsiteY98" fmla="*/ 901421 h 1502541"/>
                <a:gd name="connsiteX99" fmla="*/ 2936324 w 3258306"/>
                <a:gd name="connsiteY99" fmla="*/ 905454 h 1502541"/>
                <a:gd name="connsiteX100" fmla="*/ 2938476 w 3258306"/>
                <a:gd name="connsiteY100" fmla="*/ 907539 h 1502541"/>
                <a:gd name="connsiteX101" fmla="*/ 2942980 w 3258306"/>
                <a:gd name="connsiteY101" fmla="*/ 911910 h 1502541"/>
                <a:gd name="connsiteX102" fmla="*/ 2945199 w 3258306"/>
                <a:gd name="connsiteY102" fmla="*/ 914128 h 1502541"/>
                <a:gd name="connsiteX103" fmla="*/ 2949502 w 3258306"/>
                <a:gd name="connsiteY103" fmla="*/ 918969 h 1502541"/>
                <a:gd name="connsiteX104" fmla="*/ 2963891 w 3258306"/>
                <a:gd name="connsiteY104" fmla="*/ 948351 h 1502541"/>
                <a:gd name="connsiteX105" fmla="*/ 2970614 w 3258306"/>
                <a:gd name="connsiteY105" fmla="*/ 955075 h 1502541"/>
                <a:gd name="connsiteX106" fmla="*/ 3002820 w 3258306"/>
                <a:gd name="connsiteY106" fmla="*/ 978876 h 1502541"/>
                <a:gd name="connsiteX107" fmla="*/ 3008669 w 3258306"/>
                <a:gd name="connsiteY107" fmla="*/ 986877 h 1502541"/>
                <a:gd name="connsiteX108" fmla="*/ 3023260 w 3258306"/>
                <a:gd name="connsiteY108" fmla="*/ 1008257 h 1502541"/>
                <a:gd name="connsiteX109" fmla="*/ 3029983 w 3258306"/>
                <a:gd name="connsiteY109" fmla="*/ 1014512 h 1502541"/>
                <a:gd name="connsiteX110" fmla="*/ 3049683 w 3258306"/>
                <a:gd name="connsiteY110" fmla="*/ 1024058 h 1502541"/>
                <a:gd name="connsiteX111" fmla="*/ 3057550 w 3258306"/>
                <a:gd name="connsiteY111" fmla="*/ 1029303 h 1502541"/>
                <a:gd name="connsiteX112" fmla="*/ 3072947 w 3258306"/>
                <a:gd name="connsiteY112" fmla="*/ 1044633 h 1502541"/>
                <a:gd name="connsiteX113" fmla="*/ 3078258 w 3258306"/>
                <a:gd name="connsiteY113" fmla="*/ 1051960 h 1502541"/>
                <a:gd name="connsiteX114" fmla="*/ 3087671 w 3258306"/>
                <a:gd name="connsiteY114" fmla="*/ 1063190 h 1502541"/>
                <a:gd name="connsiteX115" fmla="*/ 3094865 w 3258306"/>
                <a:gd name="connsiteY115" fmla="*/ 1067223 h 1502541"/>
                <a:gd name="connsiteX116" fmla="*/ 3112212 w 3258306"/>
                <a:gd name="connsiteY116" fmla="*/ 1069644 h 1502541"/>
                <a:gd name="connsiteX117" fmla="*/ 3120616 w 3258306"/>
                <a:gd name="connsiteY117" fmla="*/ 1073410 h 1502541"/>
                <a:gd name="connsiteX118" fmla="*/ 3130634 w 3258306"/>
                <a:gd name="connsiteY118" fmla="*/ 1080133 h 1502541"/>
                <a:gd name="connsiteX119" fmla="*/ 3137358 w 3258306"/>
                <a:gd name="connsiteY119" fmla="*/ 1086251 h 1502541"/>
                <a:gd name="connsiteX120" fmla="*/ 3145560 w 3258306"/>
                <a:gd name="connsiteY120" fmla="*/ 1093983 h 1502541"/>
                <a:gd name="connsiteX121" fmla="*/ 3152822 w 3258306"/>
                <a:gd name="connsiteY121" fmla="*/ 1097412 h 1502541"/>
                <a:gd name="connsiteX122" fmla="*/ 3163445 w 3258306"/>
                <a:gd name="connsiteY122" fmla="*/ 1099833 h 1502541"/>
                <a:gd name="connsiteX123" fmla="*/ 3171245 w 3258306"/>
                <a:gd name="connsiteY123" fmla="*/ 1102522 h 1502541"/>
                <a:gd name="connsiteX124" fmla="*/ 3179178 w 3258306"/>
                <a:gd name="connsiteY124" fmla="*/ 1105077 h 1502541"/>
                <a:gd name="connsiteX125" fmla="*/ 3187112 w 3258306"/>
                <a:gd name="connsiteY125" fmla="*/ 1107228 h 1502541"/>
                <a:gd name="connsiteX126" fmla="*/ 3192760 w 3258306"/>
                <a:gd name="connsiteY126" fmla="*/ 1107631 h 1502541"/>
                <a:gd name="connsiteX127" fmla="*/ 3204324 w 3258306"/>
                <a:gd name="connsiteY127" fmla="*/ 1108103 h 1502541"/>
                <a:gd name="connsiteX128" fmla="*/ 3214544 w 3258306"/>
                <a:gd name="connsiteY128" fmla="*/ 1112540 h 1502541"/>
                <a:gd name="connsiteX129" fmla="*/ 3219519 w 3258306"/>
                <a:gd name="connsiteY129" fmla="*/ 1115095 h 1502541"/>
                <a:gd name="connsiteX130" fmla="*/ 3224226 w 3258306"/>
                <a:gd name="connsiteY130" fmla="*/ 1112405 h 1502541"/>
                <a:gd name="connsiteX131" fmla="*/ 3232563 w 3258306"/>
                <a:gd name="connsiteY131" fmla="*/ 1109245 h 1502541"/>
                <a:gd name="connsiteX132" fmla="*/ 3245607 w 3258306"/>
                <a:gd name="connsiteY132" fmla="*/ 1110589 h 1502541"/>
                <a:gd name="connsiteX133" fmla="*/ 3254415 w 3258306"/>
                <a:gd name="connsiteY133" fmla="*/ 1116911 h 1502541"/>
                <a:gd name="connsiteX134" fmla="*/ 3254415 w 3258306"/>
                <a:gd name="connsiteY134" fmla="*/ 1134391 h 1502541"/>
                <a:gd name="connsiteX135" fmla="*/ 3001475 w 3258306"/>
                <a:gd name="connsiteY135" fmla="*/ 1041338 h 1502541"/>
                <a:gd name="connsiteX136" fmla="*/ 2958982 w 3258306"/>
                <a:gd name="connsiteY136" fmla="*/ 1003753 h 1502541"/>
                <a:gd name="connsiteX137" fmla="*/ 2864853 w 3258306"/>
                <a:gd name="connsiteY137" fmla="*/ 874191 h 1502541"/>
                <a:gd name="connsiteX138" fmla="*/ 2786524 w 3258306"/>
                <a:gd name="connsiteY138" fmla="*/ 626228 h 1502541"/>
                <a:gd name="connsiteX139" fmla="*/ 2762319 w 3258306"/>
                <a:gd name="connsiteY139" fmla="*/ 444087 h 1502541"/>
                <a:gd name="connsiteX140" fmla="*/ 2773413 w 3258306"/>
                <a:gd name="connsiteY140" fmla="*/ 250314 h 1502541"/>
                <a:gd name="connsiteX141" fmla="*/ 2777985 w 3258306"/>
                <a:gd name="connsiteY141" fmla="*/ 193299 h 1502541"/>
                <a:gd name="connsiteX142" fmla="*/ 2763395 w 3258306"/>
                <a:gd name="connsiteY142" fmla="*/ 175617 h 1502541"/>
                <a:gd name="connsiteX143" fmla="*/ 2708733 w 3258306"/>
                <a:gd name="connsiteY143" fmla="*/ 173599 h 1502541"/>
                <a:gd name="connsiteX144" fmla="*/ 2656693 w 3258306"/>
                <a:gd name="connsiteY144" fmla="*/ 170507 h 1502541"/>
                <a:gd name="connsiteX145" fmla="*/ 2567337 w 3258306"/>
                <a:gd name="connsiteY145" fmla="*/ 167145 h 1502541"/>
                <a:gd name="connsiteX146" fmla="*/ 2544208 w 3258306"/>
                <a:gd name="connsiteY146" fmla="*/ 169095 h 1502541"/>
                <a:gd name="connsiteX147" fmla="*/ 2526861 w 3258306"/>
                <a:gd name="connsiteY147" fmla="*/ 168624 h 1502541"/>
                <a:gd name="connsiteX148" fmla="*/ 2524239 w 3258306"/>
                <a:gd name="connsiteY148" fmla="*/ 169295 h 1502541"/>
                <a:gd name="connsiteX149" fmla="*/ 2519465 w 3258306"/>
                <a:gd name="connsiteY149" fmla="*/ 170976 h 1502541"/>
                <a:gd name="connsiteX150" fmla="*/ 2515364 w 3258306"/>
                <a:gd name="connsiteY150" fmla="*/ 173599 h 1502541"/>
                <a:gd name="connsiteX151" fmla="*/ 2513885 w 3258306"/>
                <a:gd name="connsiteY151" fmla="*/ 175549 h 1502541"/>
                <a:gd name="connsiteX152" fmla="*/ 2512002 w 3258306"/>
                <a:gd name="connsiteY152" fmla="*/ 183415 h 1502541"/>
                <a:gd name="connsiteX153" fmla="*/ 2512002 w 3258306"/>
                <a:gd name="connsiteY153" fmla="*/ 192425 h 1502541"/>
                <a:gd name="connsiteX154" fmla="*/ 2512002 w 3258306"/>
                <a:gd name="connsiteY154" fmla="*/ 212596 h 1502541"/>
                <a:gd name="connsiteX155" fmla="*/ 2512002 w 3258306"/>
                <a:gd name="connsiteY155" fmla="*/ 230480 h 1502541"/>
                <a:gd name="connsiteX156" fmla="*/ 2514759 w 3258306"/>
                <a:gd name="connsiteY156" fmla="*/ 266452 h 1502541"/>
                <a:gd name="connsiteX157" fmla="*/ 2516507 w 3258306"/>
                <a:gd name="connsiteY157" fmla="*/ 273577 h 1502541"/>
                <a:gd name="connsiteX158" fmla="*/ 2517112 w 3258306"/>
                <a:gd name="connsiteY158" fmla="*/ 288370 h 1502541"/>
                <a:gd name="connsiteX159" fmla="*/ 2521281 w 3258306"/>
                <a:gd name="connsiteY159" fmla="*/ 321988 h 1502541"/>
                <a:gd name="connsiteX160" fmla="*/ 2521886 w 3258306"/>
                <a:gd name="connsiteY160" fmla="*/ 329921 h 1502541"/>
                <a:gd name="connsiteX161" fmla="*/ 2526727 w 3258306"/>
                <a:gd name="connsiteY161" fmla="*/ 375709 h 1502541"/>
                <a:gd name="connsiteX162" fmla="*/ 2537350 w 3258306"/>
                <a:gd name="connsiteY162" fmla="*/ 573380 h 1502541"/>
                <a:gd name="connsiteX163" fmla="*/ 2522424 w 3258306"/>
                <a:gd name="connsiteY163" fmla="*/ 735350 h 1502541"/>
                <a:gd name="connsiteX164" fmla="*/ 2517516 w 3258306"/>
                <a:gd name="connsiteY164" fmla="*/ 759689 h 1502541"/>
                <a:gd name="connsiteX165" fmla="*/ 2428025 w 3258306"/>
                <a:gd name="connsiteY165" fmla="*/ 1075695 h 1502541"/>
                <a:gd name="connsiteX166" fmla="*/ 2390710 w 3258306"/>
                <a:gd name="connsiteY166" fmla="*/ 1148107 h 1502541"/>
                <a:gd name="connsiteX167" fmla="*/ 2386541 w 3258306"/>
                <a:gd name="connsiteY167" fmla="*/ 1154292 h 1502541"/>
                <a:gd name="connsiteX168" fmla="*/ 1990861 w 3258306"/>
                <a:gd name="connsiteY168" fmla="*/ 1437757 h 1502541"/>
                <a:gd name="connsiteX169" fmla="*/ 1578373 w 3258306"/>
                <a:gd name="connsiteY169" fmla="*/ 1500958 h 1502541"/>
                <a:gd name="connsiteX170" fmla="*/ 1145647 w 3258306"/>
                <a:gd name="connsiteY170" fmla="*/ 1434530 h 1502541"/>
                <a:gd name="connsiteX171" fmla="*/ 1136234 w 3258306"/>
                <a:gd name="connsiteY171" fmla="*/ 1431303 h 1502541"/>
                <a:gd name="connsiteX172" fmla="*/ 889211 w 3258306"/>
                <a:gd name="connsiteY172" fmla="*/ 1300194 h 1502541"/>
                <a:gd name="connsiteX173" fmla="*/ 862317 w 3258306"/>
                <a:gd name="connsiteY173" fmla="*/ 1277872 h 1502541"/>
                <a:gd name="connsiteX174" fmla="*/ 708415 w 3258306"/>
                <a:gd name="connsiteY174" fmla="*/ 1065071 h 1502541"/>
                <a:gd name="connsiteX175" fmla="*/ 693960 w 3258306"/>
                <a:gd name="connsiteY175" fmla="*/ 1036094 h 1502541"/>
                <a:gd name="connsiteX176" fmla="*/ 692884 w 3258306"/>
                <a:gd name="connsiteY176" fmla="*/ 1015116 h 1502541"/>
                <a:gd name="connsiteX177" fmla="*/ 695708 w 3258306"/>
                <a:gd name="connsiteY177" fmla="*/ 986069 h 1502541"/>
                <a:gd name="connsiteX178" fmla="*/ 664712 w 3258306"/>
                <a:gd name="connsiteY178" fmla="*/ 747049 h 1502541"/>
                <a:gd name="connsiteX179" fmla="*/ 636003 w 3258306"/>
                <a:gd name="connsiteY179" fmla="*/ 422303 h 1502541"/>
                <a:gd name="connsiteX180" fmla="*/ 609849 w 3258306"/>
                <a:gd name="connsiteY180" fmla="*/ 237607 h 1502541"/>
                <a:gd name="connsiteX181" fmla="*/ 482639 w 3258306"/>
                <a:gd name="connsiteY181" fmla="*/ 126669 h 1502541"/>
                <a:gd name="connsiteX182" fmla="*/ 398259 w 3258306"/>
                <a:gd name="connsiteY182" fmla="*/ 124046 h 1502541"/>
                <a:gd name="connsiteX183" fmla="*/ 226473 w 3258306"/>
                <a:gd name="connsiteY183" fmla="*/ 97152 h 1502541"/>
                <a:gd name="connsiteX184" fmla="*/ 9236 w 3258306"/>
                <a:gd name="connsiteY184" fmla="*/ 5713 h 1502541"/>
                <a:gd name="connsiteX185" fmla="*/ -514 w 3258306"/>
                <a:gd name="connsiteY185" fmla="*/ -1482 h 150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3258306" h="1502541">
                  <a:moveTo>
                    <a:pt x="-514" y="-1482"/>
                  </a:moveTo>
                  <a:cubicBezTo>
                    <a:pt x="11118" y="-2422"/>
                    <a:pt x="20329" y="4099"/>
                    <a:pt x="29204" y="9746"/>
                  </a:cubicBezTo>
                  <a:cubicBezTo>
                    <a:pt x="65243" y="32338"/>
                    <a:pt x="104508" y="47533"/>
                    <a:pt x="143504" y="62930"/>
                  </a:cubicBezTo>
                  <a:cubicBezTo>
                    <a:pt x="191161" y="81822"/>
                    <a:pt x="240572" y="95942"/>
                    <a:pt x="291018" y="105020"/>
                  </a:cubicBezTo>
                  <a:cubicBezTo>
                    <a:pt x="327460" y="111407"/>
                    <a:pt x="363767" y="119946"/>
                    <a:pt x="401419" y="117524"/>
                  </a:cubicBezTo>
                  <a:cubicBezTo>
                    <a:pt x="435306" y="115642"/>
                    <a:pt x="469293" y="117390"/>
                    <a:pt x="502810" y="122702"/>
                  </a:cubicBezTo>
                  <a:cubicBezTo>
                    <a:pt x="546782" y="129425"/>
                    <a:pt x="598687" y="159345"/>
                    <a:pt x="610386" y="215419"/>
                  </a:cubicBezTo>
                  <a:cubicBezTo>
                    <a:pt x="615093" y="237136"/>
                    <a:pt x="621951" y="258449"/>
                    <a:pt x="623363" y="280839"/>
                  </a:cubicBezTo>
                  <a:cubicBezTo>
                    <a:pt x="623706" y="296975"/>
                    <a:pt x="634665" y="310960"/>
                    <a:pt x="650257" y="315130"/>
                  </a:cubicBezTo>
                  <a:cubicBezTo>
                    <a:pt x="698532" y="332206"/>
                    <a:pt x="745865" y="331602"/>
                    <a:pt x="792392" y="309145"/>
                  </a:cubicBezTo>
                  <a:cubicBezTo>
                    <a:pt x="797637" y="306591"/>
                    <a:pt x="802679" y="303699"/>
                    <a:pt x="807991" y="301481"/>
                  </a:cubicBezTo>
                  <a:cubicBezTo>
                    <a:pt x="821438" y="295833"/>
                    <a:pt x="826481" y="298456"/>
                    <a:pt x="826951" y="313449"/>
                  </a:cubicBezTo>
                  <a:cubicBezTo>
                    <a:pt x="829103" y="379607"/>
                    <a:pt x="842953" y="444221"/>
                    <a:pt x="853375" y="509237"/>
                  </a:cubicBezTo>
                  <a:cubicBezTo>
                    <a:pt x="859493" y="547359"/>
                    <a:pt x="872402" y="584406"/>
                    <a:pt x="882152" y="621924"/>
                  </a:cubicBezTo>
                  <a:cubicBezTo>
                    <a:pt x="896674" y="677931"/>
                    <a:pt x="909516" y="734408"/>
                    <a:pt x="931973" y="787995"/>
                  </a:cubicBezTo>
                  <a:cubicBezTo>
                    <a:pt x="959606" y="853818"/>
                    <a:pt x="992484" y="916347"/>
                    <a:pt x="1039549" y="970876"/>
                  </a:cubicBezTo>
                  <a:cubicBezTo>
                    <a:pt x="1052996" y="986541"/>
                    <a:pt x="1066443" y="1002274"/>
                    <a:pt x="1081369" y="1016595"/>
                  </a:cubicBezTo>
                  <a:cubicBezTo>
                    <a:pt x="1089956" y="1023655"/>
                    <a:pt x="1093210" y="1035286"/>
                    <a:pt x="1089505" y="1045775"/>
                  </a:cubicBezTo>
                  <a:cubicBezTo>
                    <a:pt x="1080025" y="1074754"/>
                    <a:pt x="1087891" y="1099967"/>
                    <a:pt x="1107121" y="1121684"/>
                  </a:cubicBezTo>
                  <a:cubicBezTo>
                    <a:pt x="1117206" y="1133114"/>
                    <a:pt x="1119357" y="1148175"/>
                    <a:pt x="1129107" y="1160075"/>
                  </a:cubicBezTo>
                  <a:cubicBezTo>
                    <a:pt x="1149277" y="1185356"/>
                    <a:pt x="1178524" y="1192752"/>
                    <a:pt x="1206898" y="1200888"/>
                  </a:cubicBezTo>
                  <a:cubicBezTo>
                    <a:pt x="1247239" y="1212519"/>
                    <a:pt x="1287580" y="1224889"/>
                    <a:pt x="1328930" y="1233094"/>
                  </a:cubicBezTo>
                  <a:cubicBezTo>
                    <a:pt x="1365304" y="1240354"/>
                    <a:pt x="1402284" y="1243379"/>
                    <a:pt x="1438927" y="1248624"/>
                  </a:cubicBezTo>
                  <a:cubicBezTo>
                    <a:pt x="1490228" y="1255886"/>
                    <a:pt x="1541461" y="1251449"/>
                    <a:pt x="1592694" y="1252860"/>
                  </a:cubicBezTo>
                  <a:cubicBezTo>
                    <a:pt x="1632302" y="1253197"/>
                    <a:pt x="1671863" y="1250103"/>
                    <a:pt x="1710961" y="1243783"/>
                  </a:cubicBezTo>
                  <a:cubicBezTo>
                    <a:pt x="1723541" y="1242910"/>
                    <a:pt x="1736167" y="1242910"/>
                    <a:pt x="1748747" y="1243783"/>
                  </a:cubicBezTo>
                  <a:cubicBezTo>
                    <a:pt x="1750764" y="1254339"/>
                    <a:pt x="1744915" y="1262340"/>
                    <a:pt x="1742023" y="1270006"/>
                  </a:cubicBezTo>
                  <a:cubicBezTo>
                    <a:pt x="1731421" y="1295219"/>
                    <a:pt x="1725806" y="1322246"/>
                    <a:pt x="1725484" y="1349611"/>
                  </a:cubicBezTo>
                  <a:cubicBezTo>
                    <a:pt x="1724798" y="1390424"/>
                    <a:pt x="1736040" y="1430495"/>
                    <a:pt x="1757824" y="1464988"/>
                  </a:cubicBezTo>
                  <a:cubicBezTo>
                    <a:pt x="1765959" y="1477493"/>
                    <a:pt x="1778869" y="1473056"/>
                    <a:pt x="1789492" y="1470971"/>
                  </a:cubicBezTo>
                  <a:cubicBezTo>
                    <a:pt x="1806502" y="1467677"/>
                    <a:pt x="1823715" y="1465323"/>
                    <a:pt x="1840523" y="1461626"/>
                  </a:cubicBezTo>
                  <a:cubicBezTo>
                    <a:pt x="1889605" y="1450801"/>
                    <a:pt x="1939763" y="1445489"/>
                    <a:pt x="1988441" y="1432513"/>
                  </a:cubicBezTo>
                  <a:cubicBezTo>
                    <a:pt x="2037509" y="1420343"/>
                    <a:pt x="2084917" y="1402324"/>
                    <a:pt x="2129635" y="1378725"/>
                  </a:cubicBezTo>
                  <a:cubicBezTo>
                    <a:pt x="2141670" y="1372001"/>
                    <a:pt x="2159219" y="1368168"/>
                    <a:pt x="2157269" y="1348065"/>
                  </a:cubicBezTo>
                  <a:cubicBezTo>
                    <a:pt x="2166830" y="1337643"/>
                    <a:pt x="2177917" y="1328769"/>
                    <a:pt x="2190147" y="1321642"/>
                  </a:cubicBezTo>
                  <a:cubicBezTo>
                    <a:pt x="2205880" y="1311489"/>
                    <a:pt x="2214553" y="1295152"/>
                    <a:pt x="2226924" y="1282645"/>
                  </a:cubicBezTo>
                  <a:cubicBezTo>
                    <a:pt x="2262022" y="1247145"/>
                    <a:pt x="2290798" y="1207207"/>
                    <a:pt x="2321054" y="1167874"/>
                  </a:cubicBezTo>
                  <a:cubicBezTo>
                    <a:pt x="2336115" y="1148242"/>
                    <a:pt x="2355546" y="1133720"/>
                    <a:pt x="2356958" y="1105547"/>
                  </a:cubicBezTo>
                  <a:cubicBezTo>
                    <a:pt x="2357966" y="1085915"/>
                    <a:pt x="2373767" y="1071929"/>
                    <a:pt x="2386676" y="1057811"/>
                  </a:cubicBezTo>
                  <a:cubicBezTo>
                    <a:pt x="2399585" y="1043691"/>
                    <a:pt x="2406107" y="1031388"/>
                    <a:pt x="2404762" y="1013435"/>
                  </a:cubicBezTo>
                  <a:cubicBezTo>
                    <a:pt x="2403283" y="993264"/>
                    <a:pt x="2412158" y="976321"/>
                    <a:pt x="2424328" y="961058"/>
                  </a:cubicBezTo>
                  <a:cubicBezTo>
                    <a:pt x="2435919" y="947813"/>
                    <a:pt x="2441640" y="930400"/>
                    <a:pt x="2440195" y="912851"/>
                  </a:cubicBezTo>
                  <a:cubicBezTo>
                    <a:pt x="2439039" y="894429"/>
                    <a:pt x="2444054" y="876141"/>
                    <a:pt x="2454449" y="860878"/>
                  </a:cubicBezTo>
                  <a:cubicBezTo>
                    <a:pt x="2463754" y="846960"/>
                    <a:pt x="2467230" y="829882"/>
                    <a:pt x="2464131" y="813410"/>
                  </a:cubicBezTo>
                  <a:cubicBezTo>
                    <a:pt x="2459962" y="791962"/>
                    <a:pt x="2463358" y="769774"/>
                    <a:pt x="2473745" y="750613"/>
                  </a:cubicBezTo>
                  <a:cubicBezTo>
                    <a:pt x="2481343" y="737501"/>
                    <a:pt x="2482748" y="721769"/>
                    <a:pt x="2477578" y="707514"/>
                  </a:cubicBezTo>
                  <a:cubicBezTo>
                    <a:pt x="2475702" y="703749"/>
                    <a:pt x="2474976" y="699514"/>
                    <a:pt x="2475494" y="695344"/>
                  </a:cubicBezTo>
                  <a:cubicBezTo>
                    <a:pt x="2488201" y="649491"/>
                    <a:pt x="2478317" y="602292"/>
                    <a:pt x="2484369" y="556100"/>
                  </a:cubicBezTo>
                  <a:cubicBezTo>
                    <a:pt x="2486251" y="541914"/>
                    <a:pt x="2489008" y="528400"/>
                    <a:pt x="2483427" y="514616"/>
                  </a:cubicBezTo>
                  <a:cubicBezTo>
                    <a:pt x="2481518" y="510918"/>
                    <a:pt x="2480570" y="506750"/>
                    <a:pt x="2480671" y="502581"/>
                  </a:cubicBezTo>
                  <a:cubicBezTo>
                    <a:pt x="2486050" y="457197"/>
                    <a:pt x="2476636" y="412285"/>
                    <a:pt x="2475359" y="367103"/>
                  </a:cubicBezTo>
                  <a:cubicBezTo>
                    <a:pt x="2474485" y="330862"/>
                    <a:pt x="2471655" y="294690"/>
                    <a:pt x="2466887" y="258719"/>
                  </a:cubicBezTo>
                  <a:cubicBezTo>
                    <a:pt x="2464084" y="232363"/>
                    <a:pt x="2466060" y="205671"/>
                    <a:pt x="2472737" y="179986"/>
                  </a:cubicBezTo>
                  <a:cubicBezTo>
                    <a:pt x="2477342" y="159816"/>
                    <a:pt x="2493983" y="144620"/>
                    <a:pt x="2514490" y="141864"/>
                  </a:cubicBezTo>
                  <a:cubicBezTo>
                    <a:pt x="2543058" y="136620"/>
                    <a:pt x="2572144" y="134670"/>
                    <a:pt x="2601156" y="136149"/>
                  </a:cubicBezTo>
                  <a:cubicBezTo>
                    <a:pt x="2607833" y="135947"/>
                    <a:pt x="2614476" y="137158"/>
                    <a:pt x="2620654" y="139712"/>
                  </a:cubicBezTo>
                  <a:cubicBezTo>
                    <a:pt x="2646533" y="153361"/>
                    <a:pt x="2677132" y="154908"/>
                    <a:pt x="2704228" y="143814"/>
                  </a:cubicBezTo>
                  <a:cubicBezTo>
                    <a:pt x="2733610" y="133191"/>
                    <a:pt x="2759428" y="144553"/>
                    <a:pt x="2779935" y="167614"/>
                  </a:cubicBezTo>
                  <a:cubicBezTo>
                    <a:pt x="2783431" y="173195"/>
                    <a:pt x="2789684" y="174338"/>
                    <a:pt x="2794861" y="177565"/>
                  </a:cubicBezTo>
                  <a:cubicBezTo>
                    <a:pt x="2796340" y="179448"/>
                    <a:pt x="2798358" y="180727"/>
                    <a:pt x="2799904" y="182542"/>
                  </a:cubicBezTo>
                  <a:lnTo>
                    <a:pt x="2809855" y="182542"/>
                  </a:lnTo>
                  <a:cubicBezTo>
                    <a:pt x="2817654" y="193501"/>
                    <a:pt x="2811603" y="203047"/>
                    <a:pt x="2805955" y="211923"/>
                  </a:cubicBezTo>
                  <a:cubicBezTo>
                    <a:pt x="2795601" y="228193"/>
                    <a:pt x="2794189" y="243523"/>
                    <a:pt x="2806627" y="259459"/>
                  </a:cubicBezTo>
                  <a:cubicBezTo>
                    <a:pt x="2812981" y="267123"/>
                    <a:pt x="2815832" y="277141"/>
                    <a:pt x="2814494" y="287024"/>
                  </a:cubicBezTo>
                  <a:cubicBezTo>
                    <a:pt x="2813956" y="290386"/>
                    <a:pt x="2813015" y="293748"/>
                    <a:pt x="2812208" y="296975"/>
                  </a:cubicBezTo>
                  <a:cubicBezTo>
                    <a:pt x="2811737" y="300137"/>
                    <a:pt x="2811737" y="303364"/>
                    <a:pt x="2812208" y="306524"/>
                  </a:cubicBezTo>
                  <a:cubicBezTo>
                    <a:pt x="2813015" y="309751"/>
                    <a:pt x="2813889" y="312911"/>
                    <a:pt x="2814628" y="316138"/>
                  </a:cubicBezTo>
                  <a:cubicBezTo>
                    <a:pt x="2816739" y="328779"/>
                    <a:pt x="2815200" y="341755"/>
                    <a:pt x="2810191" y="353521"/>
                  </a:cubicBezTo>
                  <a:cubicBezTo>
                    <a:pt x="2809182" y="356681"/>
                    <a:pt x="2808040" y="359773"/>
                    <a:pt x="2807300" y="363001"/>
                  </a:cubicBezTo>
                  <a:cubicBezTo>
                    <a:pt x="2807017" y="366295"/>
                    <a:pt x="2807179" y="369657"/>
                    <a:pt x="2807770" y="372951"/>
                  </a:cubicBezTo>
                  <a:cubicBezTo>
                    <a:pt x="2808779" y="376448"/>
                    <a:pt x="2809787" y="379675"/>
                    <a:pt x="2810527" y="383440"/>
                  </a:cubicBezTo>
                  <a:cubicBezTo>
                    <a:pt x="2811872" y="417596"/>
                    <a:pt x="2808846" y="451751"/>
                    <a:pt x="2810527" y="485840"/>
                  </a:cubicBezTo>
                  <a:cubicBezTo>
                    <a:pt x="2809855" y="489471"/>
                    <a:pt x="2808846" y="493034"/>
                    <a:pt x="2807905" y="496531"/>
                  </a:cubicBezTo>
                  <a:cubicBezTo>
                    <a:pt x="2806486" y="502043"/>
                    <a:pt x="2806238" y="507758"/>
                    <a:pt x="2807165" y="513407"/>
                  </a:cubicBezTo>
                  <a:cubicBezTo>
                    <a:pt x="2808053" y="516768"/>
                    <a:pt x="2809175" y="520063"/>
                    <a:pt x="2810527" y="523223"/>
                  </a:cubicBezTo>
                  <a:cubicBezTo>
                    <a:pt x="2815334" y="533241"/>
                    <a:pt x="2816679" y="544536"/>
                    <a:pt x="2814359" y="555429"/>
                  </a:cubicBezTo>
                  <a:cubicBezTo>
                    <a:pt x="2813754" y="559125"/>
                    <a:pt x="2813149" y="562824"/>
                    <a:pt x="2812813" y="566522"/>
                  </a:cubicBezTo>
                  <a:cubicBezTo>
                    <a:pt x="2819839" y="595097"/>
                    <a:pt x="2823160" y="624480"/>
                    <a:pt x="2822697" y="653928"/>
                  </a:cubicBezTo>
                  <a:cubicBezTo>
                    <a:pt x="2823302" y="656282"/>
                    <a:pt x="2823974" y="658567"/>
                    <a:pt x="2824781" y="660651"/>
                  </a:cubicBezTo>
                  <a:lnTo>
                    <a:pt x="2826395" y="663878"/>
                  </a:lnTo>
                  <a:cubicBezTo>
                    <a:pt x="2827806" y="665829"/>
                    <a:pt x="2829017" y="667913"/>
                    <a:pt x="2830361" y="669931"/>
                  </a:cubicBezTo>
                  <a:cubicBezTo>
                    <a:pt x="2838766" y="682234"/>
                    <a:pt x="2842679" y="697092"/>
                    <a:pt x="2841455" y="711953"/>
                  </a:cubicBezTo>
                  <a:cubicBezTo>
                    <a:pt x="2840628" y="722642"/>
                    <a:pt x="2842814" y="733400"/>
                    <a:pt x="2847775" y="742947"/>
                  </a:cubicBezTo>
                  <a:lnTo>
                    <a:pt x="2851204" y="748730"/>
                  </a:lnTo>
                  <a:cubicBezTo>
                    <a:pt x="2851877" y="749671"/>
                    <a:pt x="2852415" y="750613"/>
                    <a:pt x="2853087" y="751486"/>
                  </a:cubicBezTo>
                  <a:cubicBezTo>
                    <a:pt x="2853759" y="752361"/>
                    <a:pt x="2855709" y="754983"/>
                    <a:pt x="2856987" y="756731"/>
                  </a:cubicBezTo>
                  <a:cubicBezTo>
                    <a:pt x="2859488" y="760160"/>
                    <a:pt x="2861760" y="763724"/>
                    <a:pt x="2863710" y="767489"/>
                  </a:cubicBezTo>
                  <a:cubicBezTo>
                    <a:pt x="2865324" y="770245"/>
                    <a:pt x="2866736" y="773136"/>
                    <a:pt x="2867879" y="776094"/>
                  </a:cubicBezTo>
                  <a:cubicBezTo>
                    <a:pt x="2869223" y="780061"/>
                    <a:pt x="2869963" y="784231"/>
                    <a:pt x="2870904" y="788264"/>
                  </a:cubicBezTo>
                  <a:cubicBezTo>
                    <a:pt x="2871846" y="792299"/>
                    <a:pt x="2872787" y="794449"/>
                    <a:pt x="2873594" y="797543"/>
                  </a:cubicBezTo>
                  <a:cubicBezTo>
                    <a:pt x="2875812" y="807426"/>
                    <a:pt x="2874871" y="818183"/>
                    <a:pt x="2882334" y="826320"/>
                  </a:cubicBezTo>
                  <a:cubicBezTo>
                    <a:pt x="2883948" y="827934"/>
                    <a:pt x="2885427" y="829547"/>
                    <a:pt x="2886906" y="831161"/>
                  </a:cubicBezTo>
                  <a:lnTo>
                    <a:pt x="2889259" y="833580"/>
                  </a:lnTo>
                  <a:cubicBezTo>
                    <a:pt x="2890873" y="835127"/>
                    <a:pt x="2892352" y="836740"/>
                    <a:pt x="2893831" y="838421"/>
                  </a:cubicBezTo>
                  <a:cubicBezTo>
                    <a:pt x="2904993" y="850860"/>
                    <a:pt x="2912456" y="866190"/>
                    <a:pt x="2915414" y="882662"/>
                  </a:cubicBezTo>
                  <a:cubicBezTo>
                    <a:pt x="2916019" y="884545"/>
                    <a:pt x="2916624" y="886428"/>
                    <a:pt x="2917297" y="888243"/>
                  </a:cubicBezTo>
                  <a:cubicBezTo>
                    <a:pt x="2917834" y="889049"/>
                    <a:pt x="2918238" y="889924"/>
                    <a:pt x="2918776" y="890663"/>
                  </a:cubicBezTo>
                  <a:cubicBezTo>
                    <a:pt x="2920053" y="892075"/>
                    <a:pt x="2921331" y="893421"/>
                    <a:pt x="2922743" y="894698"/>
                  </a:cubicBezTo>
                  <a:cubicBezTo>
                    <a:pt x="2925835" y="896983"/>
                    <a:pt x="2928928" y="899202"/>
                    <a:pt x="2931887" y="901421"/>
                  </a:cubicBezTo>
                  <a:cubicBezTo>
                    <a:pt x="2933433" y="902698"/>
                    <a:pt x="2934913" y="904043"/>
                    <a:pt x="2936324" y="905454"/>
                  </a:cubicBezTo>
                  <a:lnTo>
                    <a:pt x="2938476" y="907539"/>
                  </a:lnTo>
                  <a:cubicBezTo>
                    <a:pt x="2940022" y="908951"/>
                    <a:pt x="2941501" y="910430"/>
                    <a:pt x="2942980" y="911910"/>
                  </a:cubicBezTo>
                  <a:lnTo>
                    <a:pt x="2945199" y="914128"/>
                  </a:lnTo>
                  <a:cubicBezTo>
                    <a:pt x="2946746" y="915674"/>
                    <a:pt x="2948158" y="917288"/>
                    <a:pt x="2949502" y="918969"/>
                  </a:cubicBezTo>
                  <a:cubicBezTo>
                    <a:pt x="2956226" y="927710"/>
                    <a:pt x="2959184" y="938535"/>
                    <a:pt x="2963891" y="948351"/>
                  </a:cubicBezTo>
                  <a:cubicBezTo>
                    <a:pt x="2965706" y="950973"/>
                    <a:pt x="2967992" y="953259"/>
                    <a:pt x="2970614" y="955075"/>
                  </a:cubicBezTo>
                  <a:cubicBezTo>
                    <a:pt x="2982246" y="961798"/>
                    <a:pt x="2995357" y="966572"/>
                    <a:pt x="3002820" y="978876"/>
                  </a:cubicBezTo>
                  <a:cubicBezTo>
                    <a:pt x="3004837" y="981498"/>
                    <a:pt x="3006652" y="984256"/>
                    <a:pt x="3008669" y="986877"/>
                  </a:cubicBezTo>
                  <a:cubicBezTo>
                    <a:pt x="3014250" y="993466"/>
                    <a:pt x="3019158" y="1000661"/>
                    <a:pt x="3023260" y="1008257"/>
                  </a:cubicBezTo>
                  <a:cubicBezTo>
                    <a:pt x="3025075" y="1010746"/>
                    <a:pt x="3027361" y="1012831"/>
                    <a:pt x="3029983" y="1014512"/>
                  </a:cubicBezTo>
                  <a:cubicBezTo>
                    <a:pt x="3036774" y="1017268"/>
                    <a:pt x="3043296" y="1020495"/>
                    <a:pt x="3049683" y="1024058"/>
                  </a:cubicBezTo>
                  <a:lnTo>
                    <a:pt x="3057550" y="1029303"/>
                  </a:lnTo>
                  <a:cubicBezTo>
                    <a:pt x="3063802" y="1033134"/>
                    <a:pt x="3069047" y="1038379"/>
                    <a:pt x="3072947" y="1044633"/>
                  </a:cubicBezTo>
                  <a:cubicBezTo>
                    <a:pt x="3074694" y="1047120"/>
                    <a:pt x="3076375" y="1049608"/>
                    <a:pt x="3078258" y="1051960"/>
                  </a:cubicBezTo>
                  <a:cubicBezTo>
                    <a:pt x="3081485" y="1055659"/>
                    <a:pt x="3084444" y="1059559"/>
                    <a:pt x="3087671" y="1063190"/>
                  </a:cubicBezTo>
                  <a:cubicBezTo>
                    <a:pt x="3089756" y="1065071"/>
                    <a:pt x="3092176" y="1066417"/>
                    <a:pt x="3094865" y="1067223"/>
                  </a:cubicBezTo>
                  <a:cubicBezTo>
                    <a:pt x="3100715" y="1067694"/>
                    <a:pt x="3106497" y="1068500"/>
                    <a:pt x="3112212" y="1069644"/>
                  </a:cubicBezTo>
                  <a:cubicBezTo>
                    <a:pt x="3115103" y="1070652"/>
                    <a:pt x="3117927" y="1071862"/>
                    <a:pt x="3120616" y="1073410"/>
                  </a:cubicBezTo>
                  <a:cubicBezTo>
                    <a:pt x="3124180" y="1075291"/>
                    <a:pt x="3127542" y="1077577"/>
                    <a:pt x="3130634" y="1080133"/>
                  </a:cubicBezTo>
                  <a:cubicBezTo>
                    <a:pt x="3132920" y="1082014"/>
                    <a:pt x="3135005" y="1084166"/>
                    <a:pt x="3137358" y="1086251"/>
                  </a:cubicBezTo>
                  <a:cubicBezTo>
                    <a:pt x="3139711" y="1088336"/>
                    <a:pt x="3142670" y="1091630"/>
                    <a:pt x="3145560" y="1093983"/>
                  </a:cubicBezTo>
                  <a:cubicBezTo>
                    <a:pt x="3147780" y="1095529"/>
                    <a:pt x="3150200" y="1096673"/>
                    <a:pt x="3152822" y="1097412"/>
                  </a:cubicBezTo>
                  <a:cubicBezTo>
                    <a:pt x="3156385" y="1098152"/>
                    <a:pt x="3159949" y="1098756"/>
                    <a:pt x="3163445" y="1099833"/>
                  </a:cubicBezTo>
                  <a:cubicBezTo>
                    <a:pt x="3166942" y="1100908"/>
                    <a:pt x="3168622" y="1101716"/>
                    <a:pt x="3171245" y="1102522"/>
                  </a:cubicBezTo>
                  <a:cubicBezTo>
                    <a:pt x="3173866" y="1103329"/>
                    <a:pt x="3176556" y="1104068"/>
                    <a:pt x="3179178" y="1105077"/>
                  </a:cubicBezTo>
                  <a:cubicBezTo>
                    <a:pt x="3181733" y="1106018"/>
                    <a:pt x="3184423" y="1106691"/>
                    <a:pt x="3187112" y="1107228"/>
                  </a:cubicBezTo>
                  <a:lnTo>
                    <a:pt x="3192760" y="1107631"/>
                  </a:lnTo>
                  <a:cubicBezTo>
                    <a:pt x="3196659" y="1107631"/>
                    <a:pt x="3200492" y="1107631"/>
                    <a:pt x="3204324" y="1108103"/>
                  </a:cubicBezTo>
                  <a:cubicBezTo>
                    <a:pt x="3208157" y="1108372"/>
                    <a:pt x="3211720" y="1109918"/>
                    <a:pt x="3214544" y="1112540"/>
                  </a:cubicBezTo>
                  <a:cubicBezTo>
                    <a:pt x="3216157" y="1113414"/>
                    <a:pt x="3215888" y="1117919"/>
                    <a:pt x="3219519" y="1115095"/>
                  </a:cubicBezTo>
                  <a:cubicBezTo>
                    <a:pt x="3221066" y="1114086"/>
                    <a:pt x="3222612" y="1113213"/>
                    <a:pt x="3224226" y="1112405"/>
                  </a:cubicBezTo>
                  <a:cubicBezTo>
                    <a:pt x="3226848" y="1110993"/>
                    <a:pt x="3229672" y="1109918"/>
                    <a:pt x="3232563" y="1109245"/>
                  </a:cubicBezTo>
                  <a:cubicBezTo>
                    <a:pt x="3236933" y="1108439"/>
                    <a:pt x="3241505" y="1108909"/>
                    <a:pt x="3245607" y="1110589"/>
                  </a:cubicBezTo>
                  <a:cubicBezTo>
                    <a:pt x="3248901" y="1112070"/>
                    <a:pt x="3251927" y="1114220"/>
                    <a:pt x="3254415" y="1116911"/>
                  </a:cubicBezTo>
                  <a:cubicBezTo>
                    <a:pt x="3258919" y="1121886"/>
                    <a:pt x="3258919" y="1129416"/>
                    <a:pt x="3254415" y="1134391"/>
                  </a:cubicBezTo>
                  <a:cubicBezTo>
                    <a:pt x="3160285" y="1130425"/>
                    <a:pt x="3070055" y="1115699"/>
                    <a:pt x="3001475" y="1041338"/>
                  </a:cubicBezTo>
                  <a:cubicBezTo>
                    <a:pt x="2988701" y="1027487"/>
                    <a:pt x="2971690" y="1018006"/>
                    <a:pt x="2958982" y="1003753"/>
                  </a:cubicBezTo>
                  <a:cubicBezTo>
                    <a:pt x="2924827" y="962672"/>
                    <a:pt x="2889058" y="922667"/>
                    <a:pt x="2864853" y="874191"/>
                  </a:cubicBezTo>
                  <a:cubicBezTo>
                    <a:pt x="2827275" y="795593"/>
                    <a:pt x="2800906" y="712153"/>
                    <a:pt x="2786524" y="626228"/>
                  </a:cubicBezTo>
                  <a:cubicBezTo>
                    <a:pt x="2777111" y="565716"/>
                    <a:pt x="2763059" y="505674"/>
                    <a:pt x="2762319" y="444087"/>
                  </a:cubicBezTo>
                  <a:cubicBezTo>
                    <a:pt x="2761445" y="379271"/>
                    <a:pt x="2768505" y="314861"/>
                    <a:pt x="2773413" y="250314"/>
                  </a:cubicBezTo>
                  <a:cubicBezTo>
                    <a:pt x="2774892" y="231353"/>
                    <a:pt x="2775834" y="212260"/>
                    <a:pt x="2777985" y="193299"/>
                  </a:cubicBezTo>
                  <a:cubicBezTo>
                    <a:pt x="2779330" y="181465"/>
                    <a:pt x="2774758" y="176086"/>
                    <a:pt x="2763395" y="175617"/>
                  </a:cubicBezTo>
                  <a:cubicBezTo>
                    <a:pt x="2745174" y="174876"/>
                    <a:pt x="2726953" y="173397"/>
                    <a:pt x="2708733" y="173599"/>
                  </a:cubicBezTo>
                  <a:cubicBezTo>
                    <a:pt x="2691326" y="174271"/>
                    <a:pt x="2673898" y="173195"/>
                    <a:pt x="2656693" y="170507"/>
                  </a:cubicBezTo>
                  <a:cubicBezTo>
                    <a:pt x="2626975" y="164791"/>
                    <a:pt x="2597122" y="167280"/>
                    <a:pt x="2567337" y="167145"/>
                  </a:cubicBezTo>
                  <a:cubicBezTo>
                    <a:pt x="2559874" y="170776"/>
                    <a:pt x="2551873" y="168355"/>
                    <a:pt x="2544208" y="169095"/>
                  </a:cubicBezTo>
                  <a:cubicBezTo>
                    <a:pt x="2538426" y="169430"/>
                    <a:pt x="2532711" y="166337"/>
                    <a:pt x="2526861" y="168624"/>
                  </a:cubicBezTo>
                  <a:lnTo>
                    <a:pt x="2524239" y="169295"/>
                  </a:lnTo>
                  <a:lnTo>
                    <a:pt x="2519465" y="170976"/>
                  </a:lnTo>
                  <a:cubicBezTo>
                    <a:pt x="2518020" y="171716"/>
                    <a:pt x="2516648" y="172590"/>
                    <a:pt x="2515364" y="173599"/>
                  </a:cubicBezTo>
                  <a:cubicBezTo>
                    <a:pt x="2515364" y="173599"/>
                    <a:pt x="2513818" y="175482"/>
                    <a:pt x="2513885" y="175549"/>
                  </a:cubicBezTo>
                  <a:cubicBezTo>
                    <a:pt x="2512863" y="178036"/>
                    <a:pt x="2512231" y="180727"/>
                    <a:pt x="2512002" y="183415"/>
                  </a:cubicBezTo>
                  <a:cubicBezTo>
                    <a:pt x="2512002" y="186441"/>
                    <a:pt x="2512002" y="189399"/>
                    <a:pt x="2512002" y="192425"/>
                  </a:cubicBezTo>
                  <a:cubicBezTo>
                    <a:pt x="2512002" y="199149"/>
                    <a:pt x="2512002" y="205872"/>
                    <a:pt x="2512002" y="212596"/>
                  </a:cubicBezTo>
                  <a:cubicBezTo>
                    <a:pt x="2512002" y="219320"/>
                    <a:pt x="2512002" y="224497"/>
                    <a:pt x="2512002" y="230480"/>
                  </a:cubicBezTo>
                  <a:cubicBezTo>
                    <a:pt x="2513751" y="242448"/>
                    <a:pt x="2512540" y="254551"/>
                    <a:pt x="2514759" y="266452"/>
                  </a:cubicBezTo>
                  <a:cubicBezTo>
                    <a:pt x="2515539" y="268804"/>
                    <a:pt x="2516124" y="271158"/>
                    <a:pt x="2516507" y="273577"/>
                  </a:cubicBezTo>
                  <a:cubicBezTo>
                    <a:pt x="2516978" y="278485"/>
                    <a:pt x="2516507" y="283395"/>
                    <a:pt x="2517112" y="288370"/>
                  </a:cubicBezTo>
                  <a:cubicBezTo>
                    <a:pt x="2519062" y="299464"/>
                    <a:pt x="2517717" y="310893"/>
                    <a:pt x="2521281" y="321988"/>
                  </a:cubicBezTo>
                  <a:cubicBezTo>
                    <a:pt x="2521617" y="324609"/>
                    <a:pt x="2521819" y="327298"/>
                    <a:pt x="2521886" y="329921"/>
                  </a:cubicBezTo>
                  <a:cubicBezTo>
                    <a:pt x="2522222" y="345318"/>
                    <a:pt x="2523842" y="360581"/>
                    <a:pt x="2526727" y="375709"/>
                  </a:cubicBezTo>
                  <a:cubicBezTo>
                    <a:pt x="2533625" y="441398"/>
                    <a:pt x="2537175" y="507355"/>
                    <a:pt x="2537350" y="573380"/>
                  </a:cubicBezTo>
                  <a:cubicBezTo>
                    <a:pt x="2538352" y="627774"/>
                    <a:pt x="2533343" y="682099"/>
                    <a:pt x="2522424" y="735350"/>
                  </a:cubicBezTo>
                  <a:cubicBezTo>
                    <a:pt x="2520810" y="743486"/>
                    <a:pt x="2519801" y="751755"/>
                    <a:pt x="2517516" y="759689"/>
                  </a:cubicBezTo>
                  <a:cubicBezTo>
                    <a:pt x="2486991" y="864846"/>
                    <a:pt x="2464602" y="972288"/>
                    <a:pt x="2428025" y="1075695"/>
                  </a:cubicBezTo>
                  <a:cubicBezTo>
                    <a:pt x="2418882" y="1101581"/>
                    <a:pt x="2409939" y="1127466"/>
                    <a:pt x="2390710" y="1148107"/>
                  </a:cubicBezTo>
                  <a:cubicBezTo>
                    <a:pt x="2389123" y="1150057"/>
                    <a:pt x="2387725" y="1152075"/>
                    <a:pt x="2386541" y="1154292"/>
                  </a:cubicBezTo>
                  <a:cubicBezTo>
                    <a:pt x="2295774" y="1306177"/>
                    <a:pt x="2158479" y="1396339"/>
                    <a:pt x="1990861" y="1437757"/>
                  </a:cubicBezTo>
                  <a:cubicBezTo>
                    <a:pt x="1855786" y="1471375"/>
                    <a:pt x="1718693" y="1500554"/>
                    <a:pt x="1578373" y="1500958"/>
                  </a:cubicBezTo>
                  <a:cubicBezTo>
                    <a:pt x="1430926" y="1501362"/>
                    <a:pt x="1284689" y="1490536"/>
                    <a:pt x="1145647" y="1434530"/>
                  </a:cubicBezTo>
                  <a:cubicBezTo>
                    <a:pt x="1142567" y="1433319"/>
                    <a:pt x="1139427" y="1432244"/>
                    <a:pt x="1136234" y="1431303"/>
                  </a:cubicBezTo>
                  <a:cubicBezTo>
                    <a:pt x="1044054" y="1406157"/>
                    <a:pt x="965859" y="1354587"/>
                    <a:pt x="889211" y="1300194"/>
                  </a:cubicBezTo>
                  <a:cubicBezTo>
                    <a:pt x="879476" y="1293738"/>
                    <a:pt x="870466" y="1286276"/>
                    <a:pt x="862317" y="1277872"/>
                  </a:cubicBezTo>
                  <a:cubicBezTo>
                    <a:pt x="802881" y="1212856"/>
                    <a:pt x="744252" y="1147167"/>
                    <a:pt x="708415" y="1065071"/>
                  </a:cubicBezTo>
                  <a:cubicBezTo>
                    <a:pt x="704045" y="1055188"/>
                    <a:pt x="699137" y="1045573"/>
                    <a:pt x="693960" y="1036094"/>
                  </a:cubicBezTo>
                  <a:cubicBezTo>
                    <a:pt x="689704" y="1029840"/>
                    <a:pt x="689287" y="1021772"/>
                    <a:pt x="692884" y="1015116"/>
                  </a:cubicBezTo>
                  <a:cubicBezTo>
                    <a:pt x="697597" y="1006174"/>
                    <a:pt x="698612" y="995753"/>
                    <a:pt x="695708" y="986069"/>
                  </a:cubicBezTo>
                  <a:cubicBezTo>
                    <a:pt x="673588" y="907876"/>
                    <a:pt x="672041" y="827126"/>
                    <a:pt x="664712" y="747049"/>
                  </a:cubicBezTo>
                  <a:cubicBezTo>
                    <a:pt x="654829" y="638867"/>
                    <a:pt x="650459" y="530216"/>
                    <a:pt x="636003" y="422303"/>
                  </a:cubicBezTo>
                  <a:cubicBezTo>
                    <a:pt x="627733" y="360648"/>
                    <a:pt x="622556" y="298656"/>
                    <a:pt x="609849" y="237607"/>
                  </a:cubicBezTo>
                  <a:cubicBezTo>
                    <a:pt x="595460" y="168758"/>
                    <a:pt x="553169" y="131173"/>
                    <a:pt x="482639" y="126669"/>
                  </a:cubicBezTo>
                  <a:cubicBezTo>
                    <a:pt x="454602" y="124921"/>
                    <a:pt x="426430" y="124248"/>
                    <a:pt x="398259" y="124046"/>
                  </a:cubicBezTo>
                  <a:cubicBezTo>
                    <a:pt x="340074" y="122567"/>
                    <a:pt x="282325" y="113559"/>
                    <a:pt x="226473" y="97152"/>
                  </a:cubicBezTo>
                  <a:cubicBezTo>
                    <a:pt x="150208" y="76779"/>
                    <a:pt x="77109" y="45987"/>
                    <a:pt x="9236" y="5713"/>
                  </a:cubicBezTo>
                  <a:cubicBezTo>
                    <a:pt x="5834" y="3561"/>
                    <a:pt x="2572" y="1140"/>
                    <a:pt x="-514" y="-1482"/>
                  </a:cubicBezTo>
                  <a:close/>
                </a:path>
              </a:pathLst>
            </a:custGeom>
            <a:solidFill>
              <a:srgbClr val="020202"/>
            </a:solidFill>
            <a:ln w="6712" cap="flat">
              <a:noFill/>
              <a:prstDash val="solid"/>
              <a:miter/>
            </a:ln>
          </p:spPr>
          <p:txBody>
            <a:bodyPr rtlCol="0" anchor="ctr"/>
            <a:lstStyle/>
            <a:p>
              <a:endParaRPr lang="es-CO"/>
            </a:p>
          </p:txBody>
        </p:sp>
        <p:sp>
          <p:nvSpPr>
            <p:cNvPr id="1002" name="Freeform: Shape 1001">
              <a:extLst>
                <a:ext uri="{FF2B5EF4-FFF2-40B4-BE49-F238E27FC236}">
                  <a16:creationId xmlns:a16="http://schemas.microsoft.com/office/drawing/2014/main" id="{A0C37B64-BF6F-2876-667D-84CE8C50F6F7}"/>
                </a:ext>
              </a:extLst>
            </p:cNvPr>
            <p:cNvSpPr/>
            <p:nvPr/>
          </p:nvSpPr>
          <p:spPr>
            <a:xfrm>
              <a:off x="6627667" y="319069"/>
              <a:ext cx="1787791" cy="1225525"/>
            </a:xfrm>
            <a:custGeom>
              <a:avLst/>
              <a:gdLst>
                <a:gd name="connsiteX0" fmla="*/ 1643283 w 1787791"/>
                <a:gd name="connsiteY0" fmla="*/ 784841 h 1225525"/>
                <a:gd name="connsiteX1" fmla="*/ 1657335 w 1787791"/>
                <a:gd name="connsiteY1" fmla="*/ 812945 h 1225525"/>
                <a:gd name="connsiteX2" fmla="*/ 1779032 w 1787791"/>
                <a:gd name="connsiteY2" fmla="*/ 990648 h 1225525"/>
                <a:gd name="connsiteX3" fmla="*/ 1786898 w 1787791"/>
                <a:gd name="connsiteY3" fmla="*/ 1018684 h 1225525"/>
                <a:gd name="connsiteX4" fmla="*/ 1746557 w 1787791"/>
                <a:gd name="connsiteY4" fmla="*/ 1131640 h 1225525"/>
                <a:gd name="connsiteX5" fmla="*/ 1608120 w 1787791"/>
                <a:gd name="connsiteY5" fmla="*/ 1219920 h 1225525"/>
                <a:gd name="connsiteX6" fmla="*/ 1483129 w 1787791"/>
                <a:gd name="connsiteY6" fmla="*/ 1202574 h 1225525"/>
                <a:gd name="connsiteX7" fmla="*/ 1405809 w 1787791"/>
                <a:gd name="connsiteY7" fmla="*/ 1137893 h 1225525"/>
                <a:gd name="connsiteX8" fmla="*/ 1388394 w 1787791"/>
                <a:gd name="connsiteY8" fmla="*/ 1117050 h 1225525"/>
                <a:gd name="connsiteX9" fmla="*/ 1369502 w 1787791"/>
                <a:gd name="connsiteY9" fmla="*/ 1082827 h 1225525"/>
                <a:gd name="connsiteX10" fmla="*/ 1330774 w 1787791"/>
                <a:gd name="connsiteY10" fmla="*/ 1046991 h 1225525"/>
                <a:gd name="connsiteX11" fmla="*/ 1273893 w 1787791"/>
                <a:gd name="connsiteY11" fmla="*/ 1031056 h 1225525"/>
                <a:gd name="connsiteX12" fmla="*/ 1264076 w 1787791"/>
                <a:gd name="connsiteY12" fmla="*/ 1030182 h 1225525"/>
                <a:gd name="connsiteX13" fmla="*/ 1221180 w 1787791"/>
                <a:gd name="connsiteY13" fmla="*/ 1014920 h 1225525"/>
                <a:gd name="connsiteX14" fmla="*/ 1119050 w 1787791"/>
                <a:gd name="connsiteY14" fmla="*/ 904788 h 1225525"/>
                <a:gd name="connsiteX15" fmla="*/ 991303 w 1787791"/>
                <a:gd name="connsiteY15" fmla="*/ 721236 h 1225525"/>
                <a:gd name="connsiteX16" fmla="*/ 935968 w 1787791"/>
                <a:gd name="connsiteY16" fmla="*/ 645529 h 1225525"/>
                <a:gd name="connsiteX17" fmla="*/ 932539 w 1787791"/>
                <a:gd name="connsiteY17" fmla="*/ 639814 h 1225525"/>
                <a:gd name="connsiteX18" fmla="*/ 928774 w 1787791"/>
                <a:gd name="connsiteY18" fmla="*/ 634435 h 1225525"/>
                <a:gd name="connsiteX19" fmla="*/ 925144 w 1787791"/>
                <a:gd name="connsiteY19" fmla="*/ 629124 h 1225525"/>
                <a:gd name="connsiteX20" fmla="*/ 913310 w 1787791"/>
                <a:gd name="connsiteY20" fmla="*/ 614601 h 1225525"/>
                <a:gd name="connsiteX21" fmla="*/ 909209 w 1787791"/>
                <a:gd name="connsiteY21" fmla="*/ 610164 h 1225525"/>
                <a:gd name="connsiteX22" fmla="*/ 905241 w 1787791"/>
                <a:gd name="connsiteY22" fmla="*/ 605793 h 1225525"/>
                <a:gd name="connsiteX23" fmla="*/ 903292 w 1787791"/>
                <a:gd name="connsiteY23" fmla="*/ 603708 h 1225525"/>
                <a:gd name="connsiteX24" fmla="*/ 899191 w 1787791"/>
                <a:gd name="connsiteY24" fmla="*/ 599540 h 1225525"/>
                <a:gd name="connsiteX25" fmla="*/ 897106 w 1787791"/>
                <a:gd name="connsiteY25" fmla="*/ 597389 h 1225525"/>
                <a:gd name="connsiteX26" fmla="*/ 893207 w 1787791"/>
                <a:gd name="connsiteY26" fmla="*/ 592951 h 1225525"/>
                <a:gd name="connsiteX27" fmla="*/ 889710 w 1787791"/>
                <a:gd name="connsiteY27" fmla="*/ 588110 h 1225525"/>
                <a:gd name="connsiteX28" fmla="*/ 878280 w 1787791"/>
                <a:gd name="connsiteY28" fmla="*/ 574663 h 1225525"/>
                <a:gd name="connsiteX29" fmla="*/ 874313 w 1787791"/>
                <a:gd name="connsiteY29" fmla="*/ 570427 h 1225525"/>
                <a:gd name="connsiteX30" fmla="*/ 870481 w 1787791"/>
                <a:gd name="connsiteY30" fmla="*/ 566191 h 1225525"/>
                <a:gd name="connsiteX31" fmla="*/ 868599 w 1787791"/>
                <a:gd name="connsiteY31" fmla="*/ 564107 h 1225525"/>
                <a:gd name="connsiteX32" fmla="*/ 864699 w 1787791"/>
                <a:gd name="connsiteY32" fmla="*/ 560140 h 1225525"/>
                <a:gd name="connsiteX33" fmla="*/ 862749 w 1787791"/>
                <a:gd name="connsiteY33" fmla="*/ 558123 h 1225525"/>
                <a:gd name="connsiteX34" fmla="*/ 859118 w 1787791"/>
                <a:gd name="connsiteY34" fmla="*/ 553954 h 1225525"/>
                <a:gd name="connsiteX35" fmla="*/ 855756 w 1787791"/>
                <a:gd name="connsiteY35" fmla="*/ 549517 h 1225525"/>
                <a:gd name="connsiteX36" fmla="*/ 847756 w 1787791"/>
                <a:gd name="connsiteY36" fmla="*/ 541785 h 1225525"/>
                <a:gd name="connsiteX37" fmla="*/ 842981 w 1787791"/>
                <a:gd name="connsiteY37" fmla="*/ 538221 h 1225525"/>
                <a:gd name="connsiteX38" fmla="*/ 838612 w 1787791"/>
                <a:gd name="connsiteY38" fmla="*/ 533784 h 1225525"/>
                <a:gd name="connsiteX39" fmla="*/ 834779 w 1787791"/>
                <a:gd name="connsiteY39" fmla="*/ 528674 h 1225525"/>
                <a:gd name="connsiteX40" fmla="*/ 803985 w 1787791"/>
                <a:gd name="connsiteY40" fmla="*/ 495662 h 1225525"/>
                <a:gd name="connsiteX41" fmla="*/ 799817 w 1787791"/>
                <a:gd name="connsiteY41" fmla="*/ 491157 h 1225525"/>
                <a:gd name="connsiteX42" fmla="*/ 795783 w 1787791"/>
                <a:gd name="connsiteY42" fmla="*/ 486652 h 1225525"/>
                <a:gd name="connsiteX43" fmla="*/ 793766 w 1787791"/>
                <a:gd name="connsiteY43" fmla="*/ 484500 h 1225525"/>
                <a:gd name="connsiteX44" fmla="*/ 789664 w 1787791"/>
                <a:gd name="connsiteY44" fmla="*/ 480197 h 1225525"/>
                <a:gd name="connsiteX45" fmla="*/ 787580 w 1787791"/>
                <a:gd name="connsiteY45" fmla="*/ 478046 h 1225525"/>
                <a:gd name="connsiteX46" fmla="*/ 783613 w 1787791"/>
                <a:gd name="connsiteY46" fmla="*/ 473541 h 1225525"/>
                <a:gd name="connsiteX47" fmla="*/ 779982 w 1787791"/>
                <a:gd name="connsiteY47" fmla="*/ 468633 h 1225525"/>
                <a:gd name="connsiteX48" fmla="*/ 763913 w 1787791"/>
                <a:gd name="connsiteY48" fmla="*/ 450412 h 1225525"/>
                <a:gd name="connsiteX49" fmla="*/ 759946 w 1787791"/>
                <a:gd name="connsiteY49" fmla="*/ 446177 h 1225525"/>
                <a:gd name="connsiteX50" fmla="*/ 756249 w 1787791"/>
                <a:gd name="connsiteY50" fmla="*/ 442008 h 1225525"/>
                <a:gd name="connsiteX51" fmla="*/ 754433 w 1787791"/>
                <a:gd name="connsiteY51" fmla="*/ 439991 h 1225525"/>
                <a:gd name="connsiteX52" fmla="*/ 750802 w 1787791"/>
                <a:gd name="connsiteY52" fmla="*/ 436091 h 1225525"/>
                <a:gd name="connsiteX53" fmla="*/ 749054 w 1787791"/>
                <a:gd name="connsiteY53" fmla="*/ 434276 h 1225525"/>
                <a:gd name="connsiteX54" fmla="*/ 745490 w 1787791"/>
                <a:gd name="connsiteY54" fmla="*/ 430578 h 1225525"/>
                <a:gd name="connsiteX55" fmla="*/ 743676 w 1787791"/>
                <a:gd name="connsiteY55" fmla="*/ 428762 h 1225525"/>
                <a:gd name="connsiteX56" fmla="*/ 740112 w 1787791"/>
                <a:gd name="connsiteY56" fmla="*/ 425199 h 1225525"/>
                <a:gd name="connsiteX57" fmla="*/ 738296 w 1787791"/>
                <a:gd name="connsiteY57" fmla="*/ 423384 h 1225525"/>
                <a:gd name="connsiteX58" fmla="*/ 734531 w 1787791"/>
                <a:gd name="connsiteY58" fmla="*/ 419753 h 1225525"/>
                <a:gd name="connsiteX59" fmla="*/ 732582 w 1787791"/>
                <a:gd name="connsiteY59" fmla="*/ 417937 h 1225525"/>
                <a:gd name="connsiteX60" fmla="*/ 728548 w 1787791"/>
                <a:gd name="connsiteY60" fmla="*/ 414173 h 1225525"/>
                <a:gd name="connsiteX61" fmla="*/ 726463 w 1787791"/>
                <a:gd name="connsiteY61" fmla="*/ 412222 h 1225525"/>
                <a:gd name="connsiteX62" fmla="*/ 722025 w 1787791"/>
                <a:gd name="connsiteY62" fmla="*/ 408256 h 1225525"/>
                <a:gd name="connsiteX63" fmla="*/ 719672 w 1787791"/>
                <a:gd name="connsiteY63" fmla="*/ 406104 h 1225525"/>
                <a:gd name="connsiteX64" fmla="*/ 700510 w 1787791"/>
                <a:gd name="connsiteY64" fmla="*/ 389160 h 1225525"/>
                <a:gd name="connsiteX65" fmla="*/ 695468 w 1787791"/>
                <a:gd name="connsiteY65" fmla="*/ 385598 h 1225525"/>
                <a:gd name="connsiteX66" fmla="*/ 690963 w 1787791"/>
                <a:gd name="connsiteY66" fmla="*/ 381697 h 1225525"/>
                <a:gd name="connsiteX67" fmla="*/ 688879 w 1787791"/>
                <a:gd name="connsiteY67" fmla="*/ 379681 h 1225525"/>
                <a:gd name="connsiteX68" fmla="*/ 684845 w 1787791"/>
                <a:gd name="connsiteY68" fmla="*/ 375781 h 1225525"/>
                <a:gd name="connsiteX69" fmla="*/ 682827 w 1787791"/>
                <a:gd name="connsiteY69" fmla="*/ 373966 h 1225525"/>
                <a:gd name="connsiteX70" fmla="*/ 674356 w 1787791"/>
                <a:gd name="connsiteY70" fmla="*/ 367242 h 1225525"/>
                <a:gd name="connsiteX71" fmla="*/ 669985 w 1787791"/>
                <a:gd name="connsiteY71" fmla="*/ 364284 h 1225525"/>
                <a:gd name="connsiteX72" fmla="*/ 665951 w 1787791"/>
                <a:gd name="connsiteY72" fmla="*/ 360989 h 1225525"/>
                <a:gd name="connsiteX73" fmla="*/ 663867 w 1787791"/>
                <a:gd name="connsiteY73" fmla="*/ 359376 h 1225525"/>
                <a:gd name="connsiteX74" fmla="*/ 657144 w 1787791"/>
                <a:gd name="connsiteY74" fmla="*/ 355342 h 1225525"/>
                <a:gd name="connsiteX75" fmla="*/ 652370 w 1787791"/>
                <a:gd name="connsiteY75" fmla="*/ 352114 h 1225525"/>
                <a:gd name="connsiteX76" fmla="*/ 647663 w 1787791"/>
                <a:gd name="connsiteY76" fmla="*/ 348214 h 1225525"/>
                <a:gd name="connsiteX77" fmla="*/ 645378 w 1787791"/>
                <a:gd name="connsiteY77" fmla="*/ 346063 h 1225525"/>
                <a:gd name="connsiteX78" fmla="*/ 625879 w 1787791"/>
                <a:gd name="connsiteY78" fmla="*/ 328985 h 1225525"/>
                <a:gd name="connsiteX79" fmla="*/ 620702 w 1787791"/>
                <a:gd name="connsiteY79" fmla="*/ 325287 h 1225525"/>
                <a:gd name="connsiteX80" fmla="*/ 615995 w 1787791"/>
                <a:gd name="connsiteY80" fmla="*/ 321186 h 1225525"/>
                <a:gd name="connsiteX81" fmla="*/ 613777 w 1787791"/>
                <a:gd name="connsiteY81" fmla="*/ 319102 h 1225525"/>
                <a:gd name="connsiteX82" fmla="*/ 609406 w 1787791"/>
                <a:gd name="connsiteY82" fmla="*/ 314933 h 1225525"/>
                <a:gd name="connsiteX83" fmla="*/ 607188 w 1787791"/>
                <a:gd name="connsiteY83" fmla="*/ 312848 h 1225525"/>
                <a:gd name="connsiteX84" fmla="*/ 593136 w 1787791"/>
                <a:gd name="connsiteY84" fmla="*/ 302024 h 1225525"/>
                <a:gd name="connsiteX85" fmla="*/ 588160 w 1787791"/>
                <a:gd name="connsiteY85" fmla="*/ 298527 h 1225525"/>
                <a:gd name="connsiteX86" fmla="*/ 573839 w 1787791"/>
                <a:gd name="connsiteY86" fmla="*/ 287568 h 1225525"/>
                <a:gd name="connsiteX87" fmla="*/ 568797 w 1787791"/>
                <a:gd name="connsiteY87" fmla="*/ 284206 h 1225525"/>
                <a:gd name="connsiteX88" fmla="*/ 558845 w 1787791"/>
                <a:gd name="connsiteY88" fmla="*/ 277483 h 1225525"/>
                <a:gd name="connsiteX89" fmla="*/ 553870 w 1787791"/>
                <a:gd name="connsiteY89" fmla="*/ 274188 h 1225525"/>
                <a:gd name="connsiteX90" fmla="*/ 544255 w 1787791"/>
                <a:gd name="connsiteY90" fmla="*/ 267465 h 1225525"/>
                <a:gd name="connsiteX91" fmla="*/ 539549 w 1787791"/>
                <a:gd name="connsiteY91" fmla="*/ 264305 h 1225525"/>
                <a:gd name="connsiteX92" fmla="*/ 530539 w 1787791"/>
                <a:gd name="connsiteY92" fmla="*/ 257985 h 1225525"/>
                <a:gd name="connsiteX93" fmla="*/ 525900 w 1787791"/>
                <a:gd name="connsiteY93" fmla="*/ 255161 h 1225525"/>
                <a:gd name="connsiteX94" fmla="*/ 518773 w 1787791"/>
                <a:gd name="connsiteY94" fmla="*/ 251262 h 1225525"/>
                <a:gd name="connsiteX95" fmla="*/ 514067 w 1787791"/>
                <a:gd name="connsiteY95" fmla="*/ 248235 h 1225525"/>
                <a:gd name="connsiteX96" fmla="*/ 509764 w 1787791"/>
                <a:gd name="connsiteY96" fmla="*/ 244672 h 1225525"/>
                <a:gd name="connsiteX97" fmla="*/ 507612 w 1787791"/>
                <a:gd name="connsiteY97" fmla="*/ 242924 h 1225525"/>
                <a:gd name="connsiteX98" fmla="*/ 500888 w 1787791"/>
                <a:gd name="connsiteY98" fmla="*/ 238217 h 1225525"/>
                <a:gd name="connsiteX99" fmla="*/ 496317 w 1787791"/>
                <a:gd name="connsiteY99" fmla="*/ 235327 h 1225525"/>
                <a:gd name="connsiteX100" fmla="*/ 489593 w 1787791"/>
                <a:gd name="connsiteY100" fmla="*/ 231561 h 1225525"/>
                <a:gd name="connsiteX101" fmla="*/ 484752 w 1787791"/>
                <a:gd name="connsiteY101" fmla="*/ 229141 h 1225525"/>
                <a:gd name="connsiteX102" fmla="*/ 477222 w 1787791"/>
                <a:gd name="connsiteY102" fmla="*/ 225443 h 1225525"/>
                <a:gd name="connsiteX103" fmla="*/ 472313 w 1787791"/>
                <a:gd name="connsiteY103" fmla="*/ 222485 h 1225525"/>
                <a:gd name="connsiteX104" fmla="*/ 457320 w 1787791"/>
                <a:gd name="connsiteY104" fmla="*/ 213676 h 1225525"/>
                <a:gd name="connsiteX105" fmla="*/ 452345 w 1787791"/>
                <a:gd name="connsiteY105" fmla="*/ 210920 h 1225525"/>
                <a:gd name="connsiteX106" fmla="*/ 444949 w 1787791"/>
                <a:gd name="connsiteY106" fmla="*/ 206886 h 1225525"/>
                <a:gd name="connsiteX107" fmla="*/ 439839 w 1787791"/>
                <a:gd name="connsiteY107" fmla="*/ 204331 h 1225525"/>
                <a:gd name="connsiteX108" fmla="*/ 431838 w 1787791"/>
                <a:gd name="connsiteY108" fmla="*/ 200431 h 1225525"/>
                <a:gd name="connsiteX109" fmla="*/ 426526 w 1787791"/>
                <a:gd name="connsiteY109" fmla="*/ 197271 h 1225525"/>
                <a:gd name="connsiteX110" fmla="*/ 392909 w 1787791"/>
                <a:gd name="connsiteY110" fmla="*/ 179319 h 1225525"/>
                <a:gd name="connsiteX111" fmla="*/ 387395 w 1787791"/>
                <a:gd name="connsiteY111" fmla="*/ 176294 h 1225525"/>
                <a:gd name="connsiteX112" fmla="*/ 379125 w 1787791"/>
                <a:gd name="connsiteY112" fmla="*/ 171991 h 1225525"/>
                <a:gd name="connsiteX113" fmla="*/ 373478 w 1787791"/>
                <a:gd name="connsiteY113" fmla="*/ 169167 h 1225525"/>
                <a:gd name="connsiteX114" fmla="*/ 358955 w 1787791"/>
                <a:gd name="connsiteY114" fmla="*/ 163385 h 1225525"/>
                <a:gd name="connsiteX115" fmla="*/ 353442 w 1787791"/>
                <a:gd name="connsiteY115" fmla="*/ 161166 h 1225525"/>
                <a:gd name="connsiteX116" fmla="*/ 345777 w 1787791"/>
                <a:gd name="connsiteY116" fmla="*/ 157266 h 1225525"/>
                <a:gd name="connsiteX117" fmla="*/ 340869 w 1787791"/>
                <a:gd name="connsiteY117" fmla="*/ 154778 h 1225525"/>
                <a:gd name="connsiteX118" fmla="*/ 333271 w 1787791"/>
                <a:gd name="connsiteY118" fmla="*/ 151215 h 1225525"/>
                <a:gd name="connsiteX119" fmla="*/ 328027 w 1787791"/>
                <a:gd name="connsiteY119" fmla="*/ 148794 h 1225525"/>
                <a:gd name="connsiteX120" fmla="*/ 311554 w 1787791"/>
                <a:gd name="connsiteY120" fmla="*/ 142676 h 1225525"/>
                <a:gd name="connsiteX121" fmla="*/ 305973 w 1787791"/>
                <a:gd name="connsiteY121" fmla="*/ 140323 h 1225525"/>
                <a:gd name="connsiteX122" fmla="*/ 285803 w 1787791"/>
                <a:gd name="connsiteY122" fmla="*/ 132524 h 1225525"/>
                <a:gd name="connsiteX123" fmla="*/ 280088 w 1787791"/>
                <a:gd name="connsiteY123" fmla="*/ 130171 h 1225525"/>
                <a:gd name="connsiteX124" fmla="*/ 263077 w 1787791"/>
                <a:gd name="connsiteY124" fmla="*/ 123447 h 1225525"/>
                <a:gd name="connsiteX125" fmla="*/ 257564 w 1787791"/>
                <a:gd name="connsiteY125" fmla="*/ 121362 h 1225525"/>
                <a:gd name="connsiteX126" fmla="*/ 246874 w 1787791"/>
                <a:gd name="connsiteY126" fmla="*/ 117530 h 1225525"/>
                <a:gd name="connsiteX127" fmla="*/ 241629 w 1787791"/>
                <a:gd name="connsiteY127" fmla="*/ 115648 h 1225525"/>
                <a:gd name="connsiteX128" fmla="*/ 231275 w 1787791"/>
                <a:gd name="connsiteY128" fmla="*/ 112286 h 1225525"/>
                <a:gd name="connsiteX129" fmla="*/ 226098 w 1787791"/>
                <a:gd name="connsiteY129" fmla="*/ 110470 h 1225525"/>
                <a:gd name="connsiteX130" fmla="*/ 215542 w 1787791"/>
                <a:gd name="connsiteY130" fmla="*/ 107243 h 1225525"/>
                <a:gd name="connsiteX131" fmla="*/ 210029 w 1787791"/>
                <a:gd name="connsiteY131" fmla="*/ 105495 h 1225525"/>
                <a:gd name="connsiteX132" fmla="*/ 195640 w 1787791"/>
                <a:gd name="connsiteY132" fmla="*/ 102402 h 1225525"/>
                <a:gd name="connsiteX133" fmla="*/ 189657 w 1787791"/>
                <a:gd name="connsiteY133" fmla="*/ 100654 h 1225525"/>
                <a:gd name="connsiteX134" fmla="*/ 158593 w 1787791"/>
                <a:gd name="connsiteY134" fmla="*/ 92989 h 1225525"/>
                <a:gd name="connsiteX135" fmla="*/ 152946 w 1787791"/>
                <a:gd name="connsiteY135" fmla="*/ 89560 h 1225525"/>
                <a:gd name="connsiteX136" fmla="*/ 89610 w 1787791"/>
                <a:gd name="connsiteY136" fmla="*/ 73895 h 1225525"/>
                <a:gd name="connsiteX137" fmla="*/ 21366 w 1787791"/>
                <a:gd name="connsiteY137" fmla="*/ 63069 h 1225525"/>
                <a:gd name="connsiteX138" fmla="*/ 5499 w 1787791"/>
                <a:gd name="connsiteY138" fmla="*/ 26897 h 1225525"/>
                <a:gd name="connsiteX139" fmla="*/ 61372 w 1787791"/>
                <a:gd name="connsiteY139" fmla="*/ -602 h 1225525"/>
                <a:gd name="connsiteX140" fmla="*/ 223408 w 1787791"/>
                <a:gd name="connsiteY140" fmla="*/ 33015 h 1225525"/>
                <a:gd name="connsiteX141" fmla="*/ 495577 w 1787791"/>
                <a:gd name="connsiteY141" fmla="*/ 124657 h 1225525"/>
                <a:gd name="connsiteX142" fmla="*/ 620164 w 1787791"/>
                <a:gd name="connsiteY142" fmla="*/ 173537 h 1225525"/>
                <a:gd name="connsiteX143" fmla="*/ 643158 w 1787791"/>
                <a:gd name="connsiteY143" fmla="*/ 187589 h 1225525"/>
                <a:gd name="connsiteX144" fmla="*/ 629711 w 1787791"/>
                <a:gd name="connsiteY144" fmla="*/ 228334 h 1225525"/>
                <a:gd name="connsiteX145" fmla="*/ 619626 w 1787791"/>
                <a:gd name="connsiteY145" fmla="*/ 235058 h 1225525"/>
                <a:gd name="connsiteX146" fmla="*/ 673414 w 1787791"/>
                <a:gd name="connsiteY146" fmla="*/ 266188 h 1225525"/>
                <a:gd name="connsiteX147" fmla="*/ 716714 w 1787791"/>
                <a:gd name="connsiteY147" fmla="*/ 290325 h 1225525"/>
                <a:gd name="connsiteX148" fmla="*/ 727337 w 1787791"/>
                <a:gd name="connsiteY148" fmla="*/ 300276 h 1225525"/>
                <a:gd name="connsiteX149" fmla="*/ 748584 w 1787791"/>
                <a:gd name="connsiteY149" fmla="*/ 349425 h 1225525"/>
                <a:gd name="connsiteX150" fmla="*/ 768754 w 1787791"/>
                <a:gd name="connsiteY150" fmla="*/ 379344 h 1225525"/>
                <a:gd name="connsiteX151" fmla="*/ 824896 w 1787791"/>
                <a:gd name="connsiteY151" fmla="*/ 428090 h 1225525"/>
                <a:gd name="connsiteX152" fmla="*/ 885945 w 1787791"/>
                <a:gd name="connsiteY152" fmla="*/ 490148 h 1225525"/>
                <a:gd name="connsiteX153" fmla="*/ 951164 w 1787791"/>
                <a:gd name="connsiteY153" fmla="*/ 521278 h 1225525"/>
                <a:gd name="connsiteX154" fmla="*/ 1176940 w 1787791"/>
                <a:gd name="connsiteY154" fmla="*/ 563032 h 1225525"/>
                <a:gd name="connsiteX155" fmla="*/ 1215869 w 1787791"/>
                <a:gd name="connsiteY155" fmla="*/ 549046 h 1225525"/>
                <a:gd name="connsiteX156" fmla="*/ 1346171 w 1787791"/>
                <a:gd name="connsiteY156" fmla="*/ 455925 h 1225525"/>
                <a:gd name="connsiteX157" fmla="*/ 1389672 w 1787791"/>
                <a:gd name="connsiteY157" fmla="*/ 447118 h 1225525"/>
                <a:gd name="connsiteX158" fmla="*/ 1414818 w 1787791"/>
                <a:gd name="connsiteY158" fmla="*/ 455858 h 1225525"/>
                <a:gd name="connsiteX159" fmla="*/ 1414818 w 1787791"/>
                <a:gd name="connsiteY159" fmla="*/ 455858 h 1225525"/>
                <a:gd name="connsiteX160" fmla="*/ 1430685 w 1787791"/>
                <a:gd name="connsiteY160" fmla="*/ 476029 h 1225525"/>
                <a:gd name="connsiteX161" fmla="*/ 1523201 w 1787791"/>
                <a:gd name="connsiteY161" fmla="*/ 604919 h 1225525"/>
                <a:gd name="connsiteX162" fmla="*/ 1640594 w 1787791"/>
                <a:gd name="connsiteY162" fmla="*/ 777310 h 1225525"/>
                <a:gd name="connsiteX163" fmla="*/ 1643283 w 1787791"/>
                <a:gd name="connsiteY163" fmla="*/ 784841 h 122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1787791" h="1225525">
                  <a:moveTo>
                    <a:pt x="1643283" y="784841"/>
                  </a:moveTo>
                  <a:cubicBezTo>
                    <a:pt x="1642141" y="797010"/>
                    <a:pt x="1651621" y="804338"/>
                    <a:pt x="1657335" y="812945"/>
                  </a:cubicBezTo>
                  <a:cubicBezTo>
                    <a:pt x="1697072" y="872717"/>
                    <a:pt x="1735867" y="933161"/>
                    <a:pt x="1779032" y="990648"/>
                  </a:cubicBezTo>
                  <a:cubicBezTo>
                    <a:pt x="1785486" y="998447"/>
                    <a:pt x="1788378" y="1008666"/>
                    <a:pt x="1786898" y="1018684"/>
                  </a:cubicBezTo>
                  <a:cubicBezTo>
                    <a:pt x="1780174" y="1059026"/>
                    <a:pt x="1771502" y="1098157"/>
                    <a:pt x="1746557" y="1131640"/>
                  </a:cubicBezTo>
                  <a:cubicBezTo>
                    <a:pt x="1712939" y="1177226"/>
                    <a:pt x="1663656" y="1208692"/>
                    <a:pt x="1608120" y="1219920"/>
                  </a:cubicBezTo>
                  <a:cubicBezTo>
                    <a:pt x="1563341" y="1229871"/>
                    <a:pt x="1521924" y="1220390"/>
                    <a:pt x="1483129" y="1202574"/>
                  </a:cubicBezTo>
                  <a:cubicBezTo>
                    <a:pt x="1452739" y="1188656"/>
                    <a:pt x="1427391" y="1164316"/>
                    <a:pt x="1405809" y="1137893"/>
                  </a:cubicBezTo>
                  <a:cubicBezTo>
                    <a:pt x="1400430" y="1130631"/>
                    <a:pt x="1394647" y="1123640"/>
                    <a:pt x="1388394" y="1117050"/>
                  </a:cubicBezTo>
                  <a:cubicBezTo>
                    <a:pt x="1378511" y="1107973"/>
                    <a:pt x="1371922" y="1096005"/>
                    <a:pt x="1369502" y="1082827"/>
                  </a:cubicBezTo>
                  <a:cubicBezTo>
                    <a:pt x="1365736" y="1059967"/>
                    <a:pt x="1350541" y="1049814"/>
                    <a:pt x="1330774" y="1046991"/>
                  </a:cubicBezTo>
                  <a:cubicBezTo>
                    <a:pt x="1311141" y="1044436"/>
                    <a:pt x="1291979" y="1039057"/>
                    <a:pt x="1273893" y="1031056"/>
                  </a:cubicBezTo>
                  <a:cubicBezTo>
                    <a:pt x="1270666" y="1030182"/>
                    <a:pt x="1267371" y="1029913"/>
                    <a:pt x="1264076" y="1030182"/>
                  </a:cubicBezTo>
                  <a:cubicBezTo>
                    <a:pt x="1245453" y="1036906"/>
                    <a:pt x="1234291" y="1023459"/>
                    <a:pt x="1221180" y="1014920"/>
                  </a:cubicBezTo>
                  <a:cubicBezTo>
                    <a:pt x="1179293" y="986345"/>
                    <a:pt x="1144398" y="948693"/>
                    <a:pt x="1119050" y="904788"/>
                  </a:cubicBezTo>
                  <a:cubicBezTo>
                    <a:pt x="1080390" y="840982"/>
                    <a:pt x="1037763" y="779664"/>
                    <a:pt x="991303" y="721236"/>
                  </a:cubicBezTo>
                  <a:cubicBezTo>
                    <a:pt x="972208" y="696493"/>
                    <a:pt x="946322" y="676726"/>
                    <a:pt x="935968" y="645529"/>
                  </a:cubicBezTo>
                  <a:cubicBezTo>
                    <a:pt x="934758" y="643647"/>
                    <a:pt x="933682" y="641764"/>
                    <a:pt x="932539" y="639814"/>
                  </a:cubicBezTo>
                  <a:cubicBezTo>
                    <a:pt x="931396" y="637865"/>
                    <a:pt x="929984" y="636250"/>
                    <a:pt x="928774" y="634435"/>
                  </a:cubicBezTo>
                  <a:cubicBezTo>
                    <a:pt x="927564" y="632620"/>
                    <a:pt x="926286" y="630939"/>
                    <a:pt x="925144" y="629124"/>
                  </a:cubicBezTo>
                  <a:cubicBezTo>
                    <a:pt x="921715" y="623879"/>
                    <a:pt x="917747" y="618971"/>
                    <a:pt x="913310" y="614601"/>
                  </a:cubicBezTo>
                  <a:cubicBezTo>
                    <a:pt x="911830" y="613189"/>
                    <a:pt x="910486" y="611710"/>
                    <a:pt x="909209" y="610164"/>
                  </a:cubicBezTo>
                  <a:cubicBezTo>
                    <a:pt x="907796" y="608818"/>
                    <a:pt x="906519" y="607272"/>
                    <a:pt x="905241" y="605793"/>
                  </a:cubicBezTo>
                  <a:lnTo>
                    <a:pt x="903292" y="603708"/>
                  </a:lnTo>
                  <a:cubicBezTo>
                    <a:pt x="901880" y="602364"/>
                    <a:pt x="900535" y="600952"/>
                    <a:pt x="899191" y="599540"/>
                  </a:cubicBezTo>
                  <a:cubicBezTo>
                    <a:pt x="897846" y="598128"/>
                    <a:pt x="897846" y="598061"/>
                    <a:pt x="897106" y="597389"/>
                  </a:cubicBezTo>
                  <a:cubicBezTo>
                    <a:pt x="895695" y="595976"/>
                    <a:pt x="894417" y="594497"/>
                    <a:pt x="893207" y="592951"/>
                  </a:cubicBezTo>
                  <a:cubicBezTo>
                    <a:pt x="891929" y="591405"/>
                    <a:pt x="890786" y="589791"/>
                    <a:pt x="889710" y="588110"/>
                  </a:cubicBezTo>
                  <a:cubicBezTo>
                    <a:pt x="886349" y="583269"/>
                    <a:pt x="882516" y="578764"/>
                    <a:pt x="878280" y="574663"/>
                  </a:cubicBezTo>
                  <a:cubicBezTo>
                    <a:pt x="876868" y="573318"/>
                    <a:pt x="875591" y="571906"/>
                    <a:pt x="874313" y="570427"/>
                  </a:cubicBezTo>
                  <a:cubicBezTo>
                    <a:pt x="873036" y="568948"/>
                    <a:pt x="871758" y="567603"/>
                    <a:pt x="870481" y="566191"/>
                  </a:cubicBezTo>
                  <a:cubicBezTo>
                    <a:pt x="869203" y="564780"/>
                    <a:pt x="869203" y="564780"/>
                    <a:pt x="868599" y="564107"/>
                  </a:cubicBezTo>
                  <a:cubicBezTo>
                    <a:pt x="867994" y="563435"/>
                    <a:pt x="865976" y="561484"/>
                    <a:pt x="864699" y="560140"/>
                  </a:cubicBezTo>
                  <a:cubicBezTo>
                    <a:pt x="863421" y="558796"/>
                    <a:pt x="863421" y="558728"/>
                    <a:pt x="862749" y="558123"/>
                  </a:cubicBezTo>
                  <a:cubicBezTo>
                    <a:pt x="862077" y="557518"/>
                    <a:pt x="860261" y="555367"/>
                    <a:pt x="859118" y="553954"/>
                  </a:cubicBezTo>
                  <a:cubicBezTo>
                    <a:pt x="857976" y="552542"/>
                    <a:pt x="856832" y="550996"/>
                    <a:pt x="855756" y="549517"/>
                  </a:cubicBezTo>
                  <a:cubicBezTo>
                    <a:pt x="853538" y="546491"/>
                    <a:pt x="850848" y="543869"/>
                    <a:pt x="847756" y="541785"/>
                  </a:cubicBezTo>
                  <a:cubicBezTo>
                    <a:pt x="846075" y="540709"/>
                    <a:pt x="844461" y="539499"/>
                    <a:pt x="842981" y="538221"/>
                  </a:cubicBezTo>
                  <a:cubicBezTo>
                    <a:pt x="841435" y="536877"/>
                    <a:pt x="839956" y="535397"/>
                    <a:pt x="838612" y="533784"/>
                  </a:cubicBezTo>
                  <a:cubicBezTo>
                    <a:pt x="837267" y="532170"/>
                    <a:pt x="835990" y="530422"/>
                    <a:pt x="834779" y="528674"/>
                  </a:cubicBezTo>
                  <a:cubicBezTo>
                    <a:pt x="825232" y="517042"/>
                    <a:pt x="814945" y="506015"/>
                    <a:pt x="803985" y="495662"/>
                  </a:cubicBezTo>
                  <a:cubicBezTo>
                    <a:pt x="802507" y="494249"/>
                    <a:pt x="801161" y="492703"/>
                    <a:pt x="799817" y="491157"/>
                  </a:cubicBezTo>
                  <a:cubicBezTo>
                    <a:pt x="798472" y="489610"/>
                    <a:pt x="797127" y="488199"/>
                    <a:pt x="795783" y="486652"/>
                  </a:cubicBezTo>
                  <a:lnTo>
                    <a:pt x="793766" y="484500"/>
                  </a:lnTo>
                  <a:cubicBezTo>
                    <a:pt x="792354" y="483156"/>
                    <a:pt x="791009" y="481676"/>
                    <a:pt x="789664" y="480197"/>
                  </a:cubicBezTo>
                  <a:cubicBezTo>
                    <a:pt x="788319" y="478718"/>
                    <a:pt x="788319" y="478786"/>
                    <a:pt x="787580" y="478046"/>
                  </a:cubicBezTo>
                  <a:cubicBezTo>
                    <a:pt x="786168" y="476634"/>
                    <a:pt x="784824" y="475087"/>
                    <a:pt x="783613" y="473541"/>
                  </a:cubicBezTo>
                  <a:cubicBezTo>
                    <a:pt x="782269" y="471927"/>
                    <a:pt x="781125" y="470314"/>
                    <a:pt x="779982" y="468633"/>
                  </a:cubicBezTo>
                  <a:cubicBezTo>
                    <a:pt x="775209" y="462044"/>
                    <a:pt x="769829" y="455993"/>
                    <a:pt x="763913" y="450412"/>
                  </a:cubicBezTo>
                  <a:cubicBezTo>
                    <a:pt x="762501" y="449067"/>
                    <a:pt x="761224" y="447656"/>
                    <a:pt x="759946" y="446177"/>
                  </a:cubicBezTo>
                  <a:cubicBezTo>
                    <a:pt x="758669" y="444697"/>
                    <a:pt x="757458" y="443420"/>
                    <a:pt x="756249" y="442008"/>
                  </a:cubicBezTo>
                  <a:lnTo>
                    <a:pt x="754433" y="439991"/>
                  </a:lnTo>
                  <a:cubicBezTo>
                    <a:pt x="753155" y="438780"/>
                    <a:pt x="752013" y="437436"/>
                    <a:pt x="750802" y="436091"/>
                  </a:cubicBezTo>
                  <a:lnTo>
                    <a:pt x="749054" y="434276"/>
                  </a:lnTo>
                  <a:cubicBezTo>
                    <a:pt x="747844" y="433065"/>
                    <a:pt x="746634" y="431855"/>
                    <a:pt x="745490" y="430578"/>
                  </a:cubicBezTo>
                  <a:lnTo>
                    <a:pt x="743676" y="428762"/>
                  </a:lnTo>
                  <a:cubicBezTo>
                    <a:pt x="742465" y="427620"/>
                    <a:pt x="741254" y="426409"/>
                    <a:pt x="740112" y="425199"/>
                  </a:cubicBezTo>
                  <a:lnTo>
                    <a:pt x="738296" y="423384"/>
                  </a:lnTo>
                  <a:cubicBezTo>
                    <a:pt x="736952" y="422240"/>
                    <a:pt x="735741" y="421031"/>
                    <a:pt x="734531" y="419753"/>
                  </a:cubicBezTo>
                  <a:lnTo>
                    <a:pt x="732582" y="417937"/>
                  </a:lnTo>
                  <a:lnTo>
                    <a:pt x="728548" y="414173"/>
                  </a:lnTo>
                  <a:lnTo>
                    <a:pt x="726463" y="412222"/>
                  </a:lnTo>
                  <a:cubicBezTo>
                    <a:pt x="724917" y="410945"/>
                    <a:pt x="723505" y="409600"/>
                    <a:pt x="722025" y="408256"/>
                  </a:cubicBezTo>
                  <a:lnTo>
                    <a:pt x="719672" y="406104"/>
                  </a:lnTo>
                  <a:cubicBezTo>
                    <a:pt x="713755" y="399919"/>
                    <a:pt x="707368" y="394270"/>
                    <a:pt x="700510" y="389160"/>
                  </a:cubicBezTo>
                  <a:cubicBezTo>
                    <a:pt x="698762" y="388085"/>
                    <a:pt x="697081" y="386875"/>
                    <a:pt x="695468" y="385598"/>
                  </a:cubicBezTo>
                  <a:cubicBezTo>
                    <a:pt x="693921" y="384387"/>
                    <a:pt x="692375" y="383110"/>
                    <a:pt x="690963" y="381697"/>
                  </a:cubicBezTo>
                  <a:cubicBezTo>
                    <a:pt x="690290" y="381025"/>
                    <a:pt x="689618" y="380286"/>
                    <a:pt x="688879" y="379681"/>
                  </a:cubicBezTo>
                  <a:cubicBezTo>
                    <a:pt x="687466" y="378470"/>
                    <a:pt x="686122" y="377126"/>
                    <a:pt x="684845" y="375781"/>
                  </a:cubicBezTo>
                  <a:cubicBezTo>
                    <a:pt x="684172" y="375176"/>
                    <a:pt x="683500" y="374504"/>
                    <a:pt x="682827" y="373966"/>
                  </a:cubicBezTo>
                  <a:cubicBezTo>
                    <a:pt x="680205" y="371478"/>
                    <a:pt x="677381" y="369259"/>
                    <a:pt x="674356" y="367242"/>
                  </a:cubicBezTo>
                  <a:cubicBezTo>
                    <a:pt x="672809" y="366368"/>
                    <a:pt x="671398" y="365360"/>
                    <a:pt x="669985" y="364284"/>
                  </a:cubicBezTo>
                  <a:cubicBezTo>
                    <a:pt x="668573" y="363275"/>
                    <a:pt x="667296" y="362132"/>
                    <a:pt x="665951" y="360989"/>
                  </a:cubicBezTo>
                  <a:lnTo>
                    <a:pt x="663867" y="359376"/>
                  </a:lnTo>
                  <a:cubicBezTo>
                    <a:pt x="661581" y="357964"/>
                    <a:pt x="659228" y="356686"/>
                    <a:pt x="657144" y="355342"/>
                  </a:cubicBezTo>
                  <a:cubicBezTo>
                    <a:pt x="655463" y="354400"/>
                    <a:pt x="653849" y="353324"/>
                    <a:pt x="652370" y="352114"/>
                  </a:cubicBezTo>
                  <a:cubicBezTo>
                    <a:pt x="650756" y="350904"/>
                    <a:pt x="649210" y="349560"/>
                    <a:pt x="647663" y="348214"/>
                  </a:cubicBezTo>
                  <a:lnTo>
                    <a:pt x="645378" y="346063"/>
                  </a:lnTo>
                  <a:cubicBezTo>
                    <a:pt x="639326" y="339877"/>
                    <a:pt x="632804" y="334162"/>
                    <a:pt x="625879" y="328985"/>
                  </a:cubicBezTo>
                  <a:cubicBezTo>
                    <a:pt x="624064" y="327842"/>
                    <a:pt x="622383" y="326565"/>
                    <a:pt x="620702" y="325287"/>
                  </a:cubicBezTo>
                  <a:cubicBezTo>
                    <a:pt x="619088" y="324010"/>
                    <a:pt x="617475" y="322665"/>
                    <a:pt x="615995" y="321186"/>
                  </a:cubicBezTo>
                  <a:lnTo>
                    <a:pt x="613777" y="319102"/>
                  </a:lnTo>
                  <a:cubicBezTo>
                    <a:pt x="612230" y="317757"/>
                    <a:pt x="610819" y="316345"/>
                    <a:pt x="609406" y="314933"/>
                  </a:cubicBezTo>
                  <a:lnTo>
                    <a:pt x="607188" y="312848"/>
                  </a:lnTo>
                  <a:cubicBezTo>
                    <a:pt x="603019" y="308613"/>
                    <a:pt x="598246" y="304982"/>
                    <a:pt x="593136" y="302024"/>
                  </a:cubicBezTo>
                  <a:cubicBezTo>
                    <a:pt x="591388" y="300948"/>
                    <a:pt x="589774" y="299805"/>
                    <a:pt x="588160" y="298527"/>
                  </a:cubicBezTo>
                  <a:cubicBezTo>
                    <a:pt x="583790" y="294359"/>
                    <a:pt x="578949" y="290729"/>
                    <a:pt x="573839" y="287568"/>
                  </a:cubicBezTo>
                  <a:cubicBezTo>
                    <a:pt x="572091" y="286560"/>
                    <a:pt x="570410" y="285417"/>
                    <a:pt x="568797" y="284206"/>
                  </a:cubicBezTo>
                  <a:cubicBezTo>
                    <a:pt x="565569" y="281853"/>
                    <a:pt x="562073" y="279567"/>
                    <a:pt x="558845" y="277483"/>
                  </a:cubicBezTo>
                  <a:cubicBezTo>
                    <a:pt x="557098" y="276475"/>
                    <a:pt x="555483" y="275331"/>
                    <a:pt x="553870" y="274188"/>
                  </a:cubicBezTo>
                  <a:cubicBezTo>
                    <a:pt x="550710" y="271902"/>
                    <a:pt x="547550" y="269684"/>
                    <a:pt x="544255" y="267465"/>
                  </a:cubicBezTo>
                  <a:cubicBezTo>
                    <a:pt x="542642" y="266523"/>
                    <a:pt x="541028" y="265448"/>
                    <a:pt x="539549" y="264305"/>
                  </a:cubicBezTo>
                  <a:cubicBezTo>
                    <a:pt x="536591" y="262154"/>
                    <a:pt x="533632" y="259934"/>
                    <a:pt x="530539" y="257985"/>
                  </a:cubicBezTo>
                  <a:cubicBezTo>
                    <a:pt x="528926" y="257111"/>
                    <a:pt x="527447" y="256102"/>
                    <a:pt x="525900" y="255161"/>
                  </a:cubicBezTo>
                  <a:cubicBezTo>
                    <a:pt x="524354" y="254220"/>
                    <a:pt x="521193" y="252471"/>
                    <a:pt x="518773" y="251262"/>
                  </a:cubicBezTo>
                  <a:cubicBezTo>
                    <a:pt x="517092" y="250387"/>
                    <a:pt x="515546" y="249379"/>
                    <a:pt x="514067" y="248235"/>
                  </a:cubicBezTo>
                  <a:cubicBezTo>
                    <a:pt x="512588" y="247093"/>
                    <a:pt x="511175" y="245882"/>
                    <a:pt x="509764" y="244672"/>
                  </a:cubicBezTo>
                  <a:lnTo>
                    <a:pt x="507612" y="242924"/>
                  </a:lnTo>
                  <a:cubicBezTo>
                    <a:pt x="505393" y="241310"/>
                    <a:pt x="503175" y="239696"/>
                    <a:pt x="500888" y="238217"/>
                  </a:cubicBezTo>
                  <a:cubicBezTo>
                    <a:pt x="498602" y="236738"/>
                    <a:pt x="497863" y="236335"/>
                    <a:pt x="496317" y="235327"/>
                  </a:cubicBezTo>
                  <a:cubicBezTo>
                    <a:pt x="494770" y="234318"/>
                    <a:pt x="491744" y="232705"/>
                    <a:pt x="489593" y="231561"/>
                  </a:cubicBezTo>
                  <a:cubicBezTo>
                    <a:pt x="487441" y="230418"/>
                    <a:pt x="486366" y="229948"/>
                    <a:pt x="484752" y="229141"/>
                  </a:cubicBezTo>
                  <a:lnTo>
                    <a:pt x="477222" y="225443"/>
                  </a:lnTo>
                  <a:cubicBezTo>
                    <a:pt x="475541" y="224569"/>
                    <a:pt x="473860" y="223561"/>
                    <a:pt x="472313" y="222485"/>
                  </a:cubicBezTo>
                  <a:cubicBezTo>
                    <a:pt x="467607" y="219123"/>
                    <a:pt x="462564" y="216164"/>
                    <a:pt x="457320" y="213676"/>
                  </a:cubicBezTo>
                  <a:cubicBezTo>
                    <a:pt x="455639" y="212870"/>
                    <a:pt x="453958" y="211928"/>
                    <a:pt x="452345" y="210920"/>
                  </a:cubicBezTo>
                  <a:cubicBezTo>
                    <a:pt x="449924" y="209508"/>
                    <a:pt x="447436" y="208163"/>
                    <a:pt x="444949" y="206886"/>
                  </a:cubicBezTo>
                  <a:lnTo>
                    <a:pt x="439839" y="204331"/>
                  </a:lnTo>
                  <a:lnTo>
                    <a:pt x="431838" y="200431"/>
                  </a:lnTo>
                  <a:cubicBezTo>
                    <a:pt x="430023" y="199490"/>
                    <a:pt x="428275" y="198414"/>
                    <a:pt x="426526" y="197271"/>
                  </a:cubicBezTo>
                  <a:cubicBezTo>
                    <a:pt x="415702" y="190615"/>
                    <a:pt x="404473" y="184564"/>
                    <a:pt x="392909" y="179319"/>
                  </a:cubicBezTo>
                  <a:cubicBezTo>
                    <a:pt x="391026" y="178445"/>
                    <a:pt x="389210" y="177369"/>
                    <a:pt x="387395" y="176294"/>
                  </a:cubicBezTo>
                  <a:cubicBezTo>
                    <a:pt x="385580" y="175218"/>
                    <a:pt x="381949" y="173335"/>
                    <a:pt x="379125" y="171991"/>
                  </a:cubicBezTo>
                  <a:cubicBezTo>
                    <a:pt x="376302" y="170646"/>
                    <a:pt x="375293" y="170175"/>
                    <a:pt x="373478" y="169167"/>
                  </a:cubicBezTo>
                  <a:cubicBezTo>
                    <a:pt x="368772" y="166881"/>
                    <a:pt x="363930" y="164931"/>
                    <a:pt x="358955" y="163385"/>
                  </a:cubicBezTo>
                  <a:cubicBezTo>
                    <a:pt x="357073" y="162780"/>
                    <a:pt x="355257" y="162040"/>
                    <a:pt x="353442" y="161166"/>
                  </a:cubicBezTo>
                  <a:cubicBezTo>
                    <a:pt x="350887" y="159955"/>
                    <a:pt x="348332" y="158544"/>
                    <a:pt x="345777" y="157266"/>
                  </a:cubicBezTo>
                  <a:cubicBezTo>
                    <a:pt x="343222" y="155989"/>
                    <a:pt x="342482" y="155652"/>
                    <a:pt x="340869" y="154778"/>
                  </a:cubicBezTo>
                  <a:lnTo>
                    <a:pt x="333271" y="151215"/>
                  </a:lnTo>
                  <a:cubicBezTo>
                    <a:pt x="331456" y="150475"/>
                    <a:pt x="329707" y="149668"/>
                    <a:pt x="328027" y="148794"/>
                  </a:cubicBezTo>
                  <a:cubicBezTo>
                    <a:pt x="322715" y="146240"/>
                    <a:pt x="317202" y="144223"/>
                    <a:pt x="311554" y="142676"/>
                  </a:cubicBezTo>
                  <a:cubicBezTo>
                    <a:pt x="309604" y="142071"/>
                    <a:pt x="307789" y="141264"/>
                    <a:pt x="305973" y="140323"/>
                  </a:cubicBezTo>
                  <a:cubicBezTo>
                    <a:pt x="299586" y="136962"/>
                    <a:pt x="292795" y="134407"/>
                    <a:pt x="285803" y="132524"/>
                  </a:cubicBezTo>
                  <a:cubicBezTo>
                    <a:pt x="283853" y="131852"/>
                    <a:pt x="281971" y="131045"/>
                    <a:pt x="280088" y="130171"/>
                  </a:cubicBezTo>
                  <a:cubicBezTo>
                    <a:pt x="274642" y="127414"/>
                    <a:pt x="268926" y="125195"/>
                    <a:pt x="263077" y="123447"/>
                  </a:cubicBezTo>
                  <a:cubicBezTo>
                    <a:pt x="261195" y="122841"/>
                    <a:pt x="259380" y="122169"/>
                    <a:pt x="257564" y="121362"/>
                  </a:cubicBezTo>
                  <a:cubicBezTo>
                    <a:pt x="254068" y="119884"/>
                    <a:pt x="250504" y="118606"/>
                    <a:pt x="246874" y="117530"/>
                  </a:cubicBezTo>
                  <a:cubicBezTo>
                    <a:pt x="245058" y="116992"/>
                    <a:pt x="243310" y="116387"/>
                    <a:pt x="241629" y="115648"/>
                  </a:cubicBezTo>
                  <a:cubicBezTo>
                    <a:pt x="238268" y="114303"/>
                    <a:pt x="234771" y="113160"/>
                    <a:pt x="231275" y="112286"/>
                  </a:cubicBezTo>
                  <a:cubicBezTo>
                    <a:pt x="229527" y="111815"/>
                    <a:pt x="227779" y="111143"/>
                    <a:pt x="226098" y="110470"/>
                  </a:cubicBezTo>
                  <a:cubicBezTo>
                    <a:pt x="222669" y="109193"/>
                    <a:pt x="219105" y="108117"/>
                    <a:pt x="215542" y="107243"/>
                  </a:cubicBezTo>
                  <a:cubicBezTo>
                    <a:pt x="213659" y="106772"/>
                    <a:pt x="211844" y="106167"/>
                    <a:pt x="210029" y="105495"/>
                  </a:cubicBezTo>
                  <a:cubicBezTo>
                    <a:pt x="205322" y="104016"/>
                    <a:pt x="200414" y="103478"/>
                    <a:pt x="195640" y="102402"/>
                  </a:cubicBezTo>
                  <a:cubicBezTo>
                    <a:pt x="193623" y="101931"/>
                    <a:pt x="191606" y="101394"/>
                    <a:pt x="189657" y="100654"/>
                  </a:cubicBezTo>
                  <a:cubicBezTo>
                    <a:pt x="179638" y="96956"/>
                    <a:pt x="169217" y="94334"/>
                    <a:pt x="158593" y="92989"/>
                  </a:cubicBezTo>
                  <a:cubicBezTo>
                    <a:pt x="156509" y="92250"/>
                    <a:pt x="154560" y="91107"/>
                    <a:pt x="152946" y="89560"/>
                  </a:cubicBezTo>
                  <a:cubicBezTo>
                    <a:pt x="133582" y="77525"/>
                    <a:pt x="110857" y="78332"/>
                    <a:pt x="89610" y="73895"/>
                  </a:cubicBezTo>
                  <a:cubicBezTo>
                    <a:pt x="67086" y="69188"/>
                    <a:pt x="44025" y="67171"/>
                    <a:pt x="21366" y="63069"/>
                  </a:cubicBezTo>
                  <a:cubicBezTo>
                    <a:pt x="-1292" y="58968"/>
                    <a:pt x="-5931" y="45655"/>
                    <a:pt x="5499" y="26897"/>
                  </a:cubicBezTo>
                  <a:cubicBezTo>
                    <a:pt x="18946" y="4508"/>
                    <a:pt x="37032" y="-4771"/>
                    <a:pt x="61372" y="-602"/>
                  </a:cubicBezTo>
                  <a:cubicBezTo>
                    <a:pt x="115765" y="8676"/>
                    <a:pt x="170225" y="17484"/>
                    <a:pt x="223408" y="33015"/>
                  </a:cubicBezTo>
                  <a:cubicBezTo>
                    <a:pt x="315521" y="59506"/>
                    <a:pt x="407700" y="85392"/>
                    <a:pt x="495577" y="124657"/>
                  </a:cubicBezTo>
                  <a:cubicBezTo>
                    <a:pt x="535918" y="142811"/>
                    <a:pt x="578478" y="157468"/>
                    <a:pt x="620164" y="173537"/>
                  </a:cubicBezTo>
                  <a:cubicBezTo>
                    <a:pt x="628972" y="176092"/>
                    <a:pt x="636906" y="180933"/>
                    <a:pt x="643158" y="187589"/>
                  </a:cubicBezTo>
                  <a:cubicBezTo>
                    <a:pt x="657345" y="205071"/>
                    <a:pt x="651899" y="221946"/>
                    <a:pt x="629711" y="228334"/>
                  </a:cubicBezTo>
                  <a:cubicBezTo>
                    <a:pt x="625543" y="229074"/>
                    <a:pt x="621912" y="231494"/>
                    <a:pt x="619626" y="235058"/>
                  </a:cubicBezTo>
                  <a:cubicBezTo>
                    <a:pt x="637645" y="245479"/>
                    <a:pt x="655529" y="255900"/>
                    <a:pt x="673414" y="266188"/>
                  </a:cubicBezTo>
                  <a:cubicBezTo>
                    <a:pt x="687803" y="274323"/>
                    <a:pt x="702258" y="282324"/>
                    <a:pt x="716714" y="290325"/>
                  </a:cubicBezTo>
                  <a:cubicBezTo>
                    <a:pt x="721151" y="292813"/>
                    <a:pt x="726060" y="295098"/>
                    <a:pt x="727337" y="300276"/>
                  </a:cubicBezTo>
                  <a:cubicBezTo>
                    <a:pt x="731640" y="317757"/>
                    <a:pt x="747104" y="329792"/>
                    <a:pt x="748584" y="349425"/>
                  </a:cubicBezTo>
                  <a:cubicBezTo>
                    <a:pt x="750735" y="361796"/>
                    <a:pt x="758063" y="372688"/>
                    <a:pt x="768754" y="379344"/>
                  </a:cubicBezTo>
                  <a:cubicBezTo>
                    <a:pt x="788925" y="393800"/>
                    <a:pt x="807750" y="410139"/>
                    <a:pt x="824896" y="428090"/>
                  </a:cubicBezTo>
                  <a:cubicBezTo>
                    <a:pt x="845066" y="449202"/>
                    <a:pt x="867187" y="468431"/>
                    <a:pt x="885945" y="490148"/>
                  </a:cubicBezTo>
                  <a:cubicBezTo>
                    <a:pt x="903628" y="510924"/>
                    <a:pt x="926286" y="518588"/>
                    <a:pt x="951164" y="521278"/>
                  </a:cubicBezTo>
                  <a:cubicBezTo>
                    <a:pt x="1027274" y="530153"/>
                    <a:pt x="1102711" y="544138"/>
                    <a:pt x="1176940" y="563032"/>
                  </a:cubicBezTo>
                  <a:cubicBezTo>
                    <a:pt x="1201144" y="569015"/>
                    <a:pt x="1202085" y="569351"/>
                    <a:pt x="1215869" y="549046"/>
                  </a:cubicBezTo>
                  <a:cubicBezTo>
                    <a:pt x="1246192" y="502855"/>
                    <a:pt x="1292651" y="469642"/>
                    <a:pt x="1346171" y="455925"/>
                  </a:cubicBezTo>
                  <a:cubicBezTo>
                    <a:pt x="1360425" y="452093"/>
                    <a:pt x="1375216" y="450211"/>
                    <a:pt x="1389672" y="447118"/>
                  </a:cubicBezTo>
                  <a:cubicBezTo>
                    <a:pt x="1399959" y="444966"/>
                    <a:pt x="1406077" y="453842"/>
                    <a:pt x="1414818" y="455858"/>
                  </a:cubicBezTo>
                  <a:lnTo>
                    <a:pt x="1414818" y="455858"/>
                  </a:lnTo>
                  <a:cubicBezTo>
                    <a:pt x="1417911" y="464061"/>
                    <a:pt x="1423424" y="471121"/>
                    <a:pt x="1430685" y="476029"/>
                  </a:cubicBezTo>
                  <a:cubicBezTo>
                    <a:pt x="1464303" y="517042"/>
                    <a:pt x="1493820" y="560947"/>
                    <a:pt x="1523201" y="604919"/>
                  </a:cubicBezTo>
                  <a:cubicBezTo>
                    <a:pt x="1561727" y="662809"/>
                    <a:pt x="1597900" y="722312"/>
                    <a:pt x="1640594" y="777310"/>
                  </a:cubicBezTo>
                  <a:cubicBezTo>
                    <a:pt x="1641872" y="779664"/>
                    <a:pt x="1642746" y="782218"/>
                    <a:pt x="1643283" y="784841"/>
                  </a:cubicBezTo>
                  <a:close/>
                </a:path>
              </a:pathLst>
            </a:custGeom>
            <a:solidFill>
              <a:srgbClr val="000000"/>
            </a:solidFill>
            <a:ln w="6712" cap="flat">
              <a:noFill/>
              <a:prstDash val="solid"/>
              <a:miter/>
            </a:ln>
          </p:spPr>
          <p:txBody>
            <a:bodyPr rtlCol="0" anchor="ctr"/>
            <a:lstStyle/>
            <a:p>
              <a:endParaRPr lang="es-CO"/>
            </a:p>
          </p:txBody>
        </p:sp>
        <p:sp>
          <p:nvSpPr>
            <p:cNvPr id="1003" name="Freeform: Shape 1002">
              <a:extLst>
                <a:ext uri="{FF2B5EF4-FFF2-40B4-BE49-F238E27FC236}">
                  <a16:creationId xmlns:a16="http://schemas.microsoft.com/office/drawing/2014/main" id="{4F125CF4-89F8-F4CD-DF6F-A5244A1F3562}"/>
                </a:ext>
              </a:extLst>
            </p:cNvPr>
            <p:cNvSpPr/>
            <p:nvPr/>
          </p:nvSpPr>
          <p:spPr>
            <a:xfrm>
              <a:off x="7493734" y="2745620"/>
              <a:ext cx="1062270" cy="3763385"/>
            </a:xfrm>
            <a:custGeom>
              <a:avLst/>
              <a:gdLst>
                <a:gd name="connsiteX0" fmla="*/ 1055503 w 1062270"/>
                <a:gd name="connsiteY0" fmla="*/ -1573 h 3763385"/>
                <a:gd name="connsiteX1" fmla="*/ 1061757 w 1062270"/>
                <a:gd name="connsiteY1" fmla="*/ -1102 h 3763385"/>
                <a:gd name="connsiteX2" fmla="*/ 1027668 w 1062270"/>
                <a:gd name="connsiteY2" fmla="*/ 53359 h 3763385"/>
                <a:gd name="connsiteX3" fmla="*/ 968568 w 1062270"/>
                <a:gd name="connsiteY3" fmla="*/ 167659 h 3763385"/>
                <a:gd name="connsiteX4" fmla="*/ 958684 w 1062270"/>
                <a:gd name="connsiteY4" fmla="*/ 278126 h 3763385"/>
                <a:gd name="connsiteX5" fmla="*/ 1007901 w 1062270"/>
                <a:gd name="connsiteY5" fmla="*/ 585122 h 3763385"/>
                <a:gd name="connsiteX6" fmla="*/ 1031836 w 1062270"/>
                <a:gd name="connsiteY6" fmla="*/ 924930 h 3763385"/>
                <a:gd name="connsiteX7" fmla="*/ 1040846 w 1062270"/>
                <a:gd name="connsiteY7" fmla="*/ 1039230 h 3763385"/>
                <a:gd name="connsiteX8" fmla="*/ 1035131 w 1062270"/>
                <a:gd name="connsiteY8" fmla="*/ 1389392 h 3763385"/>
                <a:gd name="connsiteX9" fmla="*/ 1005749 w 1062270"/>
                <a:gd name="connsiteY9" fmla="*/ 1671780 h 3763385"/>
                <a:gd name="connsiteX10" fmla="*/ 946851 w 1062270"/>
                <a:gd name="connsiteY10" fmla="*/ 2045203 h 3763385"/>
                <a:gd name="connsiteX11" fmla="*/ 911485 w 1062270"/>
                <a:gd name="connsiteY11" fmla="*/ 2281335 h 3763385"/>
                <a:gd name="connsiteX12" fmla="*/ 898038 w 1062270"/>
                <a:gd name="connsiteY12" fmla="*/ 2352201 h 3763385"/>
                <a:gd name="connsiteX13" fmla="*/ 833425 w 1062270"/>
                <a:gd name="connsiteY13" fmla="*/ 2684208 h 3763385"/>
                <a:gd name="connsiteX14" fmla="*/ 811641 w 1062270"/>
                <a:gd name="connsiteY14" fmla="*/ 2808863 h 3763385"/>
                <a:gd name="connsiteX15" fmla="*/ 801153 w 1062270"/>
                <a:gd name="connsiteY15" fmla="*/ 2947637 h 3763385"/>
                <a:gd name="connsiteX16" fmla="*/ 738153 w 1062270"/>
                <a:gd name="connsiteY16" fmla="*/ 3301563 h 3763385"/>
                <a:gd name="connsiteX17" fmla="*/ 679255 w 1062270"/>
                <a:gd name="connsiteY17" fmla="*/ 3427495 h 3763385"/>
                <a:gd name="connsiteX18" fmla="*/ 652898 w 1062270"/>
                <a:gd name="connsiteY18" fmla="*/ 3472609 h 3763385"/>
                <a:gd name="connsiteX19" fmla="*/ 573225 w 1062270"/>
                <a:gd name="connsiteY19" fmla="*/ 3573462 h 3763385"/>
                <a:gd name="connsiteX20" fmla="*/ 362980 w 1062270"/>
                <a:gd name="connsiteY20" fmla="*/ 3723263 h 3763385"/>
                <a:gd name="connsiteX21" fmla="*/ 244780 w 1062270"/>
                <a:gd name="connsiteY21" fmla="*/ 3759369 h 3763385"/>
                <a:gd name="connsiteX22" fmla="*/ 81802 w 1062270"/>
                <a:gd name="connsiteY22" fmla="*/ 3761050 h 3763385"/>
                <a:gd name="connsiteX23" fmla="*/ 514 w 1062270"/>
                <a:gd name="connsiteY23" fmla="*/ 3759369 h 3763385"/>
                <a:gd name="connsiteX24" fmla="*/ 10599 w 1062270"/>
                <a:gd name="connsiteY24" fmla="*/ 3742962 h 3763385"/>
                <a:gd name="connsiteX25" fmla="*/ 36687 w 1062270"/>
                <a:gd name="connsiteY25" fmla="*/ 3737852 h 3763385"/>
                <a:gd name="connsiteX26" fmla="*/ 155357 w 1062270"/>
                <a:gd name="connsiteY26" fmla="*/ 3733213 h 3763385"/>
                <a:gd name="connsiteX27" fmla="*/ 204708 w 1062270"/>
                <a:gd name="connsiteY27" fmla="*/ 3745652 h 3763385"/>
                <a:gd name="connsiteX28" fmla="*/ 337296 w 1062270"/>
                <a:gd name="connsiteY28" fmla="*/ 3718758 h 3763385"/>
                <a:gd name="connsiteX29" fmla="*/ 605699 w 1062270"/>
                <a:gd name="connsiteY29" fmla="*/ 3516245 h 3763385"/>
                <a:gd name="connsiteX30" fmla="*/ 721882 w 1062270"/>
                <a:gd name="connsiteY30" fmla="*/ 3305731 h 3763385"/>
                <a:gd name="connsiteX31" fmla="*/ 785218 w 1062270"/>
                <a:gd name="connsiteY31" fmla="*/ 2981993 h 3763385"/>
                <a:gd name="connsiteX32" fmla="*/ 809960 w 1062270"/>
                <a:gd name="connsiteY32" fmla="*/ 2745191 h 3763385"/>
                <a:gd name="connsiteX33" fmla="*/ 864555 w 1062270"/>
                <a:gd name="connsiteY33" fmla="*/ 2439203 h 3763385"/>
                <a:gd name="connsiteX34" fmla="*/ 906375 w 1062270"/>
                <a:gd name="connsiteY34" fmla="*/ 2216923 h 3763385"/>
                <a:gd name="connsiteX35" fmla="*/ 968367 w 1062270"/>
                <a:gd name="connsiteY35" fmla="*/ 1853852 h 3763385"/>
                <a:gd name="connsiteX36" fmla="*/ 972199 w 1062270"/>
                <a:gd name="connsiteY36" fmla="*/ 1777809 h 3763385"/>
                <a:gd name="connsiteX37" fmla="*/ 977443 w 1062270"/>
                <a:gd name="connsiteY37" fmla="*/ 1723282 h 3763385"/>
                <a:gd name="connsiteX38" fmla="*/ 985982 w 1062270"/>
                <a:gd name="connsiteY38" fmla="*/ 1656920 h 3763385"/>
                <a:gd name="connsiteX39" fmla="*/ 990621 w 1062270"/>
                <a:gd name="connsiteY39" fmla="*/ 1591836 h 3763385"/>
                <a:gd name="connsiteX40" fmla="*/ 999093 w 1062270"/>
                <a:gd name="connsiteY40" fmla="*/ 1516600 h 3763385"/>
                <a:gd name="connsiteX41" fmla="*/ 1003463 w 1062270"/>
                <a:gd name="connsiteY41" fmla="*/ 1510885 h 3763385"/>
                <a:gd name="connsiteX42" fmla="*/ 1005010 w 1062270"/>
                <a:gd name="connsiteY42" fmla="*/ 1440692 h 3763385"/>
                <a:gd name="connsiteX43" fmla="*/ 1002253 w 1062270"/>
                <a:gd name="connsiteY43" fmla="*/ 1431547 h 3763385"/>
                <a:gd name="connsiteX44" fmla="*/ 1013818 w 1062270"/>
                <a:gd name="connsiteY44" fmla="*/ 1367069 h 3763385"/>
                <a:gd name="connsiteX45" fmla="*/ 1014490 w 1062270"/>
                <a:gd name="connsiteY45" fmla="*/ 1348647 h 3763385"/>
                <a:gd name="connsiteX46" fmla="*/ 1019062 w 1062270"/>
                <a:gd name="connsiteY46" fmla="*/ 1265812 h 3763385"/>
                <a:gd name="connsiteX47" fmla="*/ 1027063 w 1062270"/>
                <a:gd name="connsiteY47" fmla="*/ 1253710 h 3763385"/>
                <a:gd name="connsiteX48" fmla="*/ 1032038 w 1062270"/>
                <a:gd name="connsiteY48" fmla="*/ 1238245 h 3763385"/>
                <a:gd name="connsiteX49" fmla="*/ 1013145 w 1062270"/>
                <a:gd name="connsiteY49" fmla="*/ 1154605 h 3763385"/>
                <a:gd name="connsiteX50" fmla="*/ 1017515 w 1062270"/>
                <a:gd name="connsiteY50" fmla="*/ 1120987 h 3763385"/>
                <a:gd name="connsiteX51" fmla="*/ 1025584 w 1062270"/>
                <a:gd name="connsiteY51" fmla="*/ 1098867 h 3763385"/>
                <a:gd name="connsiteX52" fmla="*/ 1030492 w 1062270"/>
                <a:gd name="connsiteY52" fmla="*/ 1016236 h 3763385"/>
                <a:gd name="connsiteX53" fmla="*/ 1030088 w 1062270"/>
                <a:gd name="connsiteY53" fmla="*/ 989342 h 3763385"/>
                <a:gd name="connsiteX54" fmla="*/ 1025584 w 1062270"/>
                <a:gd name="connsiteY54" fmla="*/ 984366 h 3763385"/>
                <a:gd name="connsiteX55" fmla="*/ 1025113 w 1062270"/>
                <a:gd name="connsiteY55" fmla="*/ 839811 h 3763385"/>
                <a:gd name="connsiteX56" fmla="*/ 1020609 w 1062270"/>
                <a:gd name="connsiteY56" fmla="*/ 829993 h 3763385"/>
                <a:gd name="connsiteX57" fmla="*/ 1020609 w 1062270"/>
                <a:gd name="connsiteY57" fmla="*/ 745210 h 3763385"/>
                <a:gd name="connsiteX58" fmla="*/ 1015969 w 1062270"/>
                <a:gd name="connsiteY58" fmla="*/ 735327 h 3763385"/>
                <a:gd name="connsiteX59" fmla="*/ 1015969 w 1062270"/>
                <a:gd name="connsiteY59" fmla="*/ 695455 h 3763385"/>
                <a:gd name="connsiteX60" fmla="*/ 1011263 w 1062270"/>
                <a:gd name="connsiteY60" fmla="*/ 685504 h 3763385"/>
                <a:gd name="connsiteX61" fmla="*/ 1010724 w 1062270"/>
                <a:gd name="connsiteY61" fmla="*/ 650610 h 3763385"/>
                <a:gd name="connsiteX62" fmla="*/ 1006288 w 1062270"/>
                <a:gd name="connsiteY62" fmla="*/ 645701 h 3763385"/>
                <a:gd name="connsiteX63" fmla="*/ 1000841 w 1062270"/>
                <a:gd name="connsiteY63" fmla="*/ 570935 h 3763385"/>
                <a:gd name="connsiteX64" fmla="*/ 996336 w 1062270"/>
                <a:gd name="connsiteY64" fmla="*/ 566027 h 3763385"/>
                <a:gd name="connsiteX65" fmla="*/ 978653 w 1062270"/>
                <a:gd name="connsiteY65" fmla="*/ 455694 h 3763385"/>
                <a:gd name="connsiteX66" fmla="*/ 975897 w 1062270"/>
                <a:gd name="connsiteY66" fmla="*/ 436465 h 3763385"/>
                <a:gd name="connsiteX67" fmla="*/ 971459 w 1062270"/>
                <a:gd name="connsiteY67" fmla="*/ 431490 h 3763385"/>
                <a:gd name="connsiteX68" fmla="*/ 965140 w 1062270"/>
                <a:gd name="connsiteY68" fmla="*/ 380526 h 3763385"/>
                <a:gd name="connsiteX69" fmla="*/ 960702 w 1062270"/>
                <a:gd name="connsiteY69" fmla="*/ 326738 h 3763385"/>
                <a:gd name="connsiteX70" fmla="*/ 956466 w 1062270"/>
                <a:gd name="connsiteY70" fmla="*/ 321896 h 3763385"/>
                <a:gd name="connsiteX71" fmla="*/ 956466 w 1062270"/>
                <a:gd name="connsiteY71" fmla="*/ 296952 h 3763385"/>
                <a:gd name="connsiteX72" fmla="*/ 951692 w 1062270"/>
                <a:gd name="connsiteY72" fmla="*/ 291977 h 3763385"/>
                <a:gd name="connsiteX73" fmla="*/ 951692 w 1062270"/>
                <a:gd name="connsiteY73" fmla="*/ 262056 h 3763385"/>
                <a:gd name="connsiteX74" fmla="*/ 946986 w 1062270"/>
                <a:gd name="connsiteY74" fmla="*/ 252173 h 3763385"/>
                <a:gd name="connsiteX75" fmla="*/ 946986 w 1062270"/>
                <a:gd name="connsiteY75" fmla="*/ 227229 h 3763385"/>
                <a:gd name="connsiteX76" fmla="*/ 951558 w 1062270"/>
                <a:gd name="connsiteY76" fmla="*/ 222254 h 3763385"/>
                <a:gd name="connsiteX77" fmla="*/ 951961 w 1062270"/>
                <a:gd name="connsiteY77" fmla="*/ 192401 h 3763385"/>
                <a:gd name="connsiteX78" fmla="*/ 956735 w 1062270"/>
                <a:gd name="connsiteY78" fmla="*/ 187358 h 3763385"/>
                <a:gd name="connsiteX79" fmla="*/ 966887 w 1062270"/>
                <a:gd name="connsiteY79" fmla="*/ 147555 h 3763385"/>
                <a:gd name="connsiteX80" fmla="*/ 971661 w 1062270"/>
                <a:gd name="connsiteY80" fmla="*/ 142580 h 3763385"/>
                <a:gd name="connsiteX81" fmla="*/ 1033921 w 1062270"/>
                <a:gd name="connsiteY81" fmla="*/ 33456 h 3763385"/>
                <a:gd name="connsiteX82" fmla="*/ 1055503 w 1062270"/>
                <a:gd name="connsiteY82" fmla="*/ -1573 h 3763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062270" h="3763385">
                  <a:moveTo>
                    <a:pt x="1055503" y="-1573"/>
                  </a:moveTo>
                  <a:lnTo>
                    <a:pt x="1061757" y="-1102"/>
                  </a:lnTo>
                  <a:cubicBezTo>
                    <a:pt x="1054629" y="19674"/>
                    <a:pt x="1039569" y="35541"/>
                    <a:pt x="1027668" y="53359"/>
                  </a:cubicBezTo>
                  <a:cubicBezTo>
                    <a:pt x="1003060" y="88724"/>
                    <a:pt x="983158" y="127116"/>
                    <a:pt x="968568" y="167659"/>
                  </a:cubicBezTo>
                  <a:cubicBezTo>
                    <a:pt x="957407" y="203360"/>
                    <a:pt x="954046" y="241013"/>
                    <a:pt x="958684" y="278126"/>
                  </a:cubicBezTo>
                  <a:cubicBezTo>
                    <a:pt x="968434" y="381601"/>
                    <a:pt x="993311" y="482521"/>
                    <a:pt x="1007901" y="585122"/>
                  </a:cubicBezTo>
                  <a:cubicBezTo>
                    <a:pt x="1024643" y="697607"/>
                    <a:pt x="1032643" y="811236"/>
                    <a:pt x="1031836" y="924930"/>
                  </a:cubicBezTo>
                  <a:cubicBezTo>
                    <a:pt x="1031299" y="962917"/>
                    <a:pt x="1037081" y="1001041"/>
                    <a:pt x="1040846" y="1039230"/>
                  </a:cubicBezTo>
                  <a:cubicBezTo>
                    <a:pt x="1051739" y="1155816"/>
                    <a:pt x="1049856" y="1273209"/>
                    <a:pt x="1035131" y="1389392"/>
                  </a:cubicBezTo>
                  <a:cubicBezTo>
                    <a:pt x="1023970" y="1483521"/>
                    <a:pt x="1015902" y="1577651"/>
                    <a:pt x="1005749" y="1671780"/>
                  </a:cubicBezTo>
                  <a:cubicBezTo>
                    <a:pt x="992908" y="1797241"/>
                    <a:pt x="973207" y="1921895"/>
                    <a:pt x="946851" y="2045203"/>
                  </a:cubicBezTo>
                  <a:cubicBezTo>
                    <a:pt x="929774" y="2123130"/>
                    <a:pt x="920966" y="2202266"/>
                    <a:pt x="911485" y="2281335"/>
                  </a:cubicBezTo>
                  <a:cubicBezTo>
                    <a:pt x="908325" y="2305204"/>
                    <a:pt x="903887" y="2328871"/>
                    <a:pt x="898038" y="2352201"/>
                  </a:cubicBezTo>
                  <a:cubicBezTo>
                    <a:pt x="871884" y="2461928"/>
                    <a:pt x="850973" y="2572733"/>
                    <a:pt x="833425" y="2684208"/>
                  </a:cubicBezTo>
                  <a:cubicBezTo>
                    <a:pt x="826701" y="2725961"/>
                    <a:pt x="821592" y="2767648"/>
                    <a:pt x="811641" y="2808863"/>
                  </a:cubicBezTo>
                  <a:cubicBezTo>
                    <a:pt x="800681" y="2854246"/>
                    <a:pt x="803573" y="2901244"/>
                    <a:pt x="801153" y="2947637"/>
                  </a:cubicBezTo>
                  <a:cubicBezTo>
                    <a:pt x="794832" y="3068190"/>
                    <a:pt x="778225" y="3186994"/>
                    <a:pt x="738153" y="3301563"/>
                  </a:cubicBezTo>
                  <a:cubicBezTo>
                    <a:pt x="723226" y="3345602"/>
                    <a:pt x="703459" y="3387826"/>
                    <a:pt x="679255" y="3427495"/>
                  </a:cubicBezTo>
                  <a:cubicBezTo>
                    <a:pt x="670111" y="3442286"/>
                    <a:pt x="660698" y="3457077"/>
                    <a:pt x="652898" y="3472609"/>
                  </a:cubicBezTo>
                  <a:cubicBezTo>
                    <a:pt x="633064" y="3511000"/>
                    <a:pt x="606036" y="3545291"/>
                    <a:pt x="573225" y="3573462"/>
                  </a:cubicBezTo>
                  <a:cubicBezTo>
                    <a:pt x="508342" y="3630612"/>
                    <a:pt x="440031" y="3683123"/>
                    <a:pt x="362980" y="3723263"/>
                  </a:cubicBezTo>
                  <a:cubicBezTo>
                    <a:pt x="326135" y="3742425"/>
                    <a:pt x="286063" y="3754661"/>
                    <a:pt x="244780" y="3759369"/>
                  </a:cubicBezTo>
                  <a:cubicBezTo>
                    <a:pt x="190454" y="3763671"/>
                    <a:pt x="136128" y="3760646"/>
                    <a:pt x="81802" y="3761050"/>
                  </a:cubicBezTo>
                  <a:cubicBezTo>
                    <a:pt x="54908" y="3761050"/>
                    <a:pt x="27476" y="3763604"/>
                    <a:pt x="514" y="3759369"/>
                  </a:cubicBezTo>
                  <a:cubicBezTo>
                    <a:pt x="-3453" y="3749484"/>
                    <a:pt x="4952" y="3746593"/>
                    <a:pt x="10599" y="3742962"/>
                  </a:cubicBezTo>
                  <a:cubicBezTo>
                    <a:pt x="18062" y="3737383"/>
                    <a:pt x="27677" y="3735500"/>
                    <a:pt x="36687" y="3737852"/>
                  </a:cubicBezTo>
                  <a:cubicBezTo>
                    <a:pt x="77028" y="3753182"/>
                    <a:pt x="116092" y="3741483"/>
                    <a:pt x="155357" y="3733213"/>
                  </a:cubicBezTo>
                  <a:cubicBezTo>
                    <a:pt x="173914" y="3729313"/>
                    <a:pt x="188370" y="3741079"/>
                    <a:pt x="204708" y="3745652"/>
                  </a:cubicBezTo>
                  <a:cubicBezTo>
                    <a:pt x="251772" y="3750291"/>
                    <a:pt x="295745" y="3738929"/>
                    <a:pt x="337296" y="3718758"/>
                  </a:cubicBezTo>
                  <a:cubicBezTo>
                    <a:pt x="440233" y="3669340"/>
                    <a:pt x="532279" y="3603381"/>
                    <a:pt x="605699" y="3516245"/>
                  </a:cubicBezTo>
                  <a:cubicBezTo>
                    <a:pt x="657269" y="3454792"/>
                    <a:pt x="694046" y="3381774"/>
                    <a:pt x="721882" y="3305731"/>
                  </a:cubicBezTo>
                  <a:cubicBezTo>
                    <a:pt x="760005" y="3201181"/>
                    <a:pt x="776544" y="3092461"/>
                    <a:pt x="785218" y="2981993"/>
                  </a:cubicBezTo>
                  <a:cubicBezTo>
                    <a:pt x="791403" y="2902925"/>
                    <a:pt x="795975" y="2824192"/>
                    <a:pt x="809960" y="2745191"/>
                  </a:cubicBezTo>
                  <a:cubicBezTo>
                    <a:pt x="827979" y="2643263"/>
                    <a:pt x="846402" y="2541198"/>
                    <a:pt x="864555" y="2439203"/>
                  </a:cubicBezTo>
                  <a:cubicBezTo>
                    <a:pt x="878002" y="2365244"/>
                    <a:pt x="899383" y="2292428"/>
                    <a:pt x="906375" y="2216923"/>
                  </a:cubicBezTo>
                  <a:cubicBezTo>
                    <a:pt x="917738" y="2094353"/>
                    <a:pt x="950617" y="1975414"/>
                    <a:pt x="968367" y="1853852"/>
                  </a:cubicBezTo>
                  <a:cubicBezTo>
                    <a:pt x="962113" y="1828035"/>
                    <a:pt x="967358" y="1803628"/>
                    <a:pt x="972199" y="1777809"/>
                  </a:cubicBezTo>
                  <a:cubicBezTo>
                    <a:pt x="975359" y="1760867"/>
                    <a:pt x="975628" y="1741502"/>
                    <a:pt x="977443" y="1723282"/>
                  </a:cubicBezTo>
                  <a:cubicBezTo>
                    <a:pt x="979594" y="1701026"/>
                    <a:pt x="984167" y="1678704"/>
                    <a:pt x="985982" y="1656920"/>
                  </a:cubicBezTo>
                  <a:cubicBezTo>
                    <a:pt x="987798" y="1635135"/>
                    <a:pt x="990285" y="1613621"/>
                    <a:pt x="990621" y="1591836"/>
                  </a:cubicBezTo>
                  <a:cubicBezTo>
                    <a:pt x="990621" y="1567363"/>
                    <a:pt x="990621" y="1541006"/>
                    <a:pt x="999093" y="1516600"/>
                  </a:cubicBezTo>
                  <a:cubicBezTo>
                    <a:pt x="999832" y="1514448"/>
                    <a:pt x="1003934" y="1512029"/>
                    <a:pt x="1003463" y="1510885"/>
                  </a:cubicBezTo>
                  <a:cubicBezTo>
                    <a:pt x="993176" y="1487151"/>
                    <a:pt x="1006960" y="1463820"/>
                    <a:pt x="1005010" y="1440692"/>
                  </a:cubicBezTo>
                  <a:cubicBezTo>
                    <a:pt x="1005010" y="1437666"/>
                    <a:pt x="1000706" y="1433430"/>
                    <a:pt x="1002253" y="1431547"/>
                  </a:cubicBezTo>
                  <a:cubicBezTo>
                    <a:pt x="1017784" y="1411982"/>
                    <a:pt x="1000505" y="1386634"/>
                    <a:pt x="1013818" y="1367069"/>
                  </a:cubicBezTo>
                  <a:cubicBezTo>
                    <a:pt x="1018322" y="1360346"/>
                    <a:pt x="1013481" y="1354026"/>
                    <a:pt x="1014490" y="1348647"/>
                  </a:cubicBezTo>
                  <a:cubicBezTo>
                    <a:pt x="1019667" y="1321147"/>
                    <a:pt x="1027198" y="1294186"/>
                    <a:pt x="1019062" y="1265812"/>
                  </a:cubicBezTo>
                  <a:cubicBezTo>
                    <a:pt x="1017986" y="1261980"/>
                    <a:pt x="1023836" y="1257475"/>
                    <a:pt x="1027063" y="1253710"/>
                  </a:cubicBezTo>
                  <a:cubicBezTo>
                    <a:pt x="1030290" y="1249946"/>
                    <a:pt x="1035737" y="1241272"/>
                    <a:pt x="1032038" y="1238245"/>
                  </a:cubicBezTo>
                  <a:cubicBezTo>
                    <a:pt x="1003800" y="1214915"/>
                    <a:pt x="1022827" y="1181634"/>
                    <a:pt x="1013145" y="1154605"/>
                  </a:cubicBezTo>
                  <a:cubicBezTo>
                    <a:pt x="1009918" y="1143243"/>
                    <a:pt x="1011531" y="1131140"/>
                    <a:pt x="1017515" y="1120987"/>
                  </a:cubicBezTo>
                  <a:cubicBezTo>
                    <a:pt x="1020877" y="1113860"/>
                    <a:pt x="1028139" y="1108146"/>
                    <a:pt x="1025584" y="1098867"/>
                  </a:cubicBezTo>
                  <a:cubicBezTo>
                    <a:pt x="1034391" y="1071973"/>
                    <a:pt x="1029349" y="1043801"/>
                    <a:pt x="1030492" y="1016236"/>
                  </a:cubicBezTo>
                  <a:cubicBezTo>
                    <a:pt x="1030895" y="1007226"/>
                    <a:pt x="1030492" y="998216"/>
                    <a:pt x="1030088" y="989342"/>
                  </a:cubicBezTo>
                  <a:cubicBezTo>
                    <a:pt x="1028744" y="987526"/>
                    <a:pt x="1027265" y="985845"/>
                    <a:pt x="1025584" y="984366"/>
                  </a:cubicBezTo>
                  <a:cubicBezTo>
                    <a:pt x="1025584" y="936158"/>
                    <a:pt x="1025449" y="887950"/>
                    <a:pt x="1025113" y="839811"/>
                  </a:cubicBezTo>
                  <a:cubicBezTo>
                    <a:pt x="1022625" y="836986"/>
                    <a:pt x="1023769" y="832481"/>
                    <a:pt x="1020609" y="829993"/>
                  </a:cubicBezTo>
                  <a:cubicBezTo>
                    <a:pt x="1020609" y="801754"/>
                    <a:pt x="1020609" y="773516"/>
                    <a:pt x="1020609" y="745210"/>
                  </a:cubicBezTo>
                  <a:cubicBezTo>
                    <a:pt x="1017919" y="742452"/>
                    <a:pt x="1019129" y="737881"/>
                    <a:pt x="1015969" y="735327"/>
                  </a:cubicBezTo>
                  <a:lnTo>
                    <a:pt x="1015969" y="695455"/>
                  </a:lnTo>
                  <a:cubicBezTo>
                    <a:pt x="1013212" y="692699"/>
                    <a:pt x="1014423" y="688060"/>
                    <a:pt x="1011263" y="685504"/>
                  </a:cubicBezTo>
                  <a:cubicBezTo>
                    <a:pt x="1011263" y="673873"/>
                    <a:pt x="1011263" y="662241"/>
                    <a:pt x="1010724" y="650610"/>
                  </a:cubicBezTo>
                  <a:cubicBezTo>
                    <a:pt x="1009380" y="648861"/>
                    <a:pt x="1007901" y="647180"/>
                    <a:pt x="1006288" y="645701"/>
                  </a:cubicBezTo>
                  <a:cubicBezTo>
                    <a:pt x="1009313" y="620421"/>
                    <a:pt x="999564" y="596083"/>
                    <a:pt x="1000841" y="570935"/>
                  </a:cubicBezTo>
                  <a:cubicBezTo>
                    <a:pt x="999497" y="569188"/>
                    <a:pt x="997950" y="567508"/>
                    <a:pt x="996336" y="566027"/>
                  </a:cubicBezTo>
                  <a:cubicBezTo>
                    <a:pt x="995798" y="528376"/>
                    <a:pt x="985176" y="492405"/>
                    <a:pt x="978653" y="455694"/>
                  </a:cubicBezTo>
                  <a:cubicBezTo>
                    <a:pt x="977511" y="449307"/>
                    <a:pt x="976771" y="442852"/>
                    <a:pt x="975897" y="436465"/>
                  </a:cubicBezTo>
                  <a:cubicBezTo>
                    <a:pt x="974552" y="434650"/>
                    <a:pt x="973073" y="433036"/>
                    <a:pt x="971459" y="431490"/>
                  </a:cubicBezTo>
                  <a:cubicBezTo>
                    <a:pt x="973610" y="414076"/>
                    <a:pt x="967828" y="397200"/>
                    <a:pt x="965140" y="380526"/>
                  </a:cubicBezTo>
                  <a:cubicBezTo>
                    <a:pt x="962248" y="362506"/>
                    <a:pt x="962786" y="344622"/>
                    <a:pt x="960702" y="326738"/>
                  </a:cubicBezTo>
                  <a:cubicBezTo>
                    <a:pt x="959491" y="324922"/>
                    <a:pt x="958080" y="323309"/>
                    <a:pt x="956466" y="321896"/>
                  </a:cubicBezTo>
                  <a:lnTo>
                    <a:pt x="956466" y="296952"/>
                  </a:lnTo>
                  <a:cubicBezTo>
                    <a:pt x="954987" y="295204"/>
                    <a:pt x="953373" y="293523"/>
                    <a:pt x="951692" y="291977"/>
                  </a:cubicBezTo>
                  <a:cubicBezTo>
                    <a:pt x="951692" y="282026"/>
                    <a:pt x="951692" y="271806"/>
                    <a:pt x="951692" y="262056"/>
                  </a:cubicBezTo>
                  <a:cubicBezTo>
                    <a:pt x="948936" y="259300"/>
                    <a:pt x="950145" y="254661"/>
                    <a:pt x="946986" y="252173"/>
                  </a:cubicBezTo>
                  <a:lnTo>
                    <a:pt x="946986" y="227229"/>
                  </a:lnTo>
                  <a:cubicBezTo>
                    <a:pt x="948666" y="225750"/>
                    <a:pt x="950213" y="224069"/>
                    <a:pt x="951558" y="222254"/>
                  </a:cubicBezTo>
                  <a:lnTo>
                    <a:pt x="951961" y="192401"/>
                  </a:lnTo>
                  <a:cubicBezTo>
                    <a:pt x="953642" y="190787"/>
                    <a:pt x="955255" y="189106"/>
                    <a:pt x="956735" y="187358"/>
                  </a:cubicBezTo>
                  <a:cubicBezTo>
                    <a:pt x="956735" y="173172"/>
                    <a:pt x="965140" y="161204"/>
                    <a:pt x="966887" y="147555"/>
                  </a:cubicBezTo>
                  <a:cubicBezTo>
                    <a:pt x="968568" y="146009"/>
                    <a:pt x="970182" y="144328"/>
                    <a:pt x="971661" y="142580"/>
                  </a:cubicBezTo>
                  <a:cubicBezTo>
                    <a:pt x="985108" y="102239"/>
                    <a:pt x="1009178" y="67478"/>
                    <a:pt x="1033921" y="33456"/>
                  </a:cubicBezTo>
                  <a:cubicBezTo>
                    <a:pt x="1042191" y="22498"/>
                    <a:pt x="1049385" y="10732"/>
                    <a:pt x="1055503" y="-1573"/>
                  </a:cubicBezTo>
                  <a:close/>
                </a:path>
              </a:pathLst>
            </a:custGeom>
            <a:solidFill>
              <a:srgbClr val="020202"/>
            </a:solidFill>
            <a:ln w="6712" cap="flat">
              <a:noFill/>
              <a:prstDash val="solid"/>
              <a:miter/>
            </a:ln>
          </p:spPr>
          <p:txBody>
            <a:bodyPr rtlCol="0" anchor="ctr"/>
            <a:lstStyle/>
            <a:p>
              <a:endParaRPr lang="es-CO"/>
            </a:p>
          </p:txBody>
        </p:sp>
        <p:sp>
          <p:nvSpPr>
            <p:cNvPr id="1004" name="Freeform: Shape 1003">
              <a:extLst>
                <a:ext uri="{FF2B5EF4-FFF2-40B4-BE49-F238E27FC236}">
                  <a16:creationId xmlns:a16="http://schemas.microsoft.com/office/drawing/2014/main" id="{82165C1C-F79F-ECB6-FDD3-8421FF44B806}"/>
                </a:ext>
              </a:extLst>
            </p:cNvPr>
            <p:cNvSpPr/>
            <p:nvPr/>
          </p:nvSpPr>
          <p:spPr>
            <a:xfrm>
              <a:off x="3444372" y="2027211"/>
              <a:ext cx="170241" cy="2846809"/>
            </a:xfrm>
            <a:custGeom>
              <a:avLst/>
              <a:gdLst>
                <a:gd name="connsiteX0" fmla="*/ 168988 w 170241"/>
                <a:gd name="connsiteY0" fmla="*/ -1573 h 2846809"/>
                <a:gd name="connsiteX1" fmla="*/ 169728 w 170241"/>
                <a:gd name="connsiteY1" fmla="*/ 4613 h 2846809"/>
                <a:gd name="connsiteX2" fmla="*/ 135236 w 170241"/>
                <a:gd name="connsiteY2" fmla="*/ 43609 h 2846809"/>
                <a:gd name="connsiteX3" fmla="*/ 55294 w 170241"/>
                <a:gd name="connsiteY3" fmla="*/ 226153 h 2846809"/>
                <a:gd name="connsiteX4" fmla="*/ 34585 w 170241"/>
                <a:gd name="connsiteY4" fmla="*/ 375482 h 2846809"/>
                <a:gd name="connsiteX5" fmla="*/ 26584 w 170241"/>
                <a:gd name="connsiteY5" fmla="*/ 446618 h 2846809"/>
                <a:gd name="connsiteX6" fmla="*/ 25845 w 170241"/>
                <a:gd name="connsiteY6" fmla="*/ 478890 h 2846809"/>
                <a:gd name="connsiteX7" fmla="*/ 25845 w 170241"/>
                <a:gd name="connsiteY7" fmla="*/ 637162 h 2846809"/>
                <a:gd name="connsiteX8" fmla="*/ 25845 w 170241"/>
                <a:gd name="connsiteY8" fmla="*/ 649601 h 2846809"/>
                <a:gd name="connsiteX9" fmla="*/ 30282 w 170241"/>
                <a:gd name="connsiteY9" fmla="*/ 903011 h 2846809"/>
                <a:gd name="connsiteX10" fmla="*/ 35257 w 170241"/>
                <a:gd name="connsiteY10" fmla="*/ 937234 h 2846809"/>
                <a:gd name="connsiteX11" fmla="*/ 31291 w 170241"/>
                <a:gd name="connsiteY11" fmla="*/ 1072511 h 2846809"/>
                <a:gd name="connsiteX12" fmla="*/ 30618 w 170241"/>
                <a:gd name="connsiteY12" fmla="*/ 1097320 h 2846809"/>
                <a:gd name="connsiteX13" fmla="*/ 24298 w 170241"/>
                <a:gd name="connsiteY13" fmla="*/ 1308372 h 2846809"/>
                <a:gd name="connsiteX14" fmla="*/ 19995 w 170241"/>
                <a:gd name="connsiteY14" fmla="*/ 1407410 h 2846809"/>
                <a:gd name="connsiteX15" fmla="*/ 11792 w 170241"/>
                <a:gd name="connsiteY15" fmla="*/ 1700018 h 2846809"/>
                <a:gd name="connsiteX16" fmla="*/ 14145 w 170241"/>
                <a:gd name="connsiteY16" fmla="*/ 2010712 h 2846809"/>
                <a:gd name="connsiteX17" fmla="*/ 11591 w 170241"/>
                <a:gd name="connsiteY17" fmla="*/ 2196820 h 2846809"/>
                <a:gd name="connsiteX18" fmla="*/ 19860 w 170241"/>
                <a:gd name="connsiteY18" fmla="*/ 2322617 h 2846809"/>
                <a:gd name="connsiteX19" fmla="*/ 20398 w 170241"/>
                <a:gd name="connsiteY19" fmla="*/ 2332568 h 2846809"/>
                <a:gd name="connsiteX20" fmla="*/ 29340 w 170241"/>
                <a:gd name="connsiteY20" fmla="*/ 2470804 h 2846809"/>
                <a:gd name="connsiteX21" fmla="*/ 36064 w 170241"/>
                <a:gd name="connsiteY21" fmla="*/ 2562243 h 2846809"/>
                <a:gd name="connsiteX22" fmla="*/ 52201 w 170241"/>
                <a:gd name="connsiteY22" fmla="*/ 2664710 h 2846809"/>
                <a:gd name="connsiteX23" fmla="*/ 59529 w 170241"/>
                <a:gd name="connsiteY23" fmla="*/ 2721054 h 2846809"/>
                <a:gd name="connsiteX24" fmla="*/ 77212 w 170241"/>
                <a:gd name="connsiteY24" fmla="*/ 2820830 h 2846809"/>
                <a:gd name="connsiteX25" fmla="*/ 79834 w 170241"/>
                <a:gd name="connsiteY25" fmla="*/ 2845237 h 2846809"/>
                <a:gd name="connsiteX26" fmla="*/ 53680 w 170241"/>
                <a:gd name="connsiteY26" fmla="*/ 2726835 h 2846809"/>
                <a:gd name="connsiteX27" fmla="*/ 29744 w 170241"/>
                <a:gd name="connsiteY27" fmla="*/ 2582077 h 2846809"/>
                <a:gd name="connsiteX28" fmla="*/ 6413 w 170241"/>
                <a:gd name="connsiteY28" fmla="*/ 2321810 h 2846809"/>
                <a:gd name="connsiteX29" fmla="*/ 8632 w 170241"/>
                <a:gd name="connsiteY29" fmla="*/ 1839329 h 2846809"/>
                <a:gd name="connsiteX30" fmla="*/ 6548 w 170241"/>
                <a:gd name="connsiteY30" fmla="*/ 1714944 h 2846809"/>
                <a:gd name="connsiteX31" fmla="*/ 11389 w 170241"/>
                <a:gd name="connsiteY31" fmla="*/ 1428857 h 2846809"/>
                <a:gd name="connsiteX32" fmla="*/ 24836 w 170241"/>
                <a:gd name="connsiteY32" fmla="*/ 1110566 h 2846809"/>
                <a:gd name="connsiteX33" fmla="*/ 31559 w 170241"/>
                <a:gd name="connsiteY33" fmla="*/ 996266 h 2846809"/>
                <a:gd name="connsiteX34" fmla="*/ 32030 w 170241"/>
                <a:gd name="connsiteY34" fmla="*/ 963993 h 2846809"/>
                <a:gd name="connsiteX35" fmla="*/ 25307 w 170241"/>
                <a:gd name="connsiteY35" fmla="*/ 740368 h 2846809"/>
                <a:gd name="connsiteX36" fmla="*/ 23020 w 170241"/>
                <a:gd name="connsiteY36" fmla="*/ 484269 h 2846809"/>
                <a:gd name="connsiteX37" fmla="*/ 76069 w 170241"/>
                <a:gd name="connsiteY37" fmla="*/ 136730 h 2846809"/>
                <a:gd name="connsiteX38" fmla="*/ 168988 w 170241"/>
                <a:gd name="connsiteY38" fmla="*/ -1573 h 284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70241" h="2846809">
                  <a:moveTo>
                    <a:pt x="168988" y="-1573"/>
                  </a:moveTo>
                  <a:cubicBezTo>
                    <a:pt x="168988" y="445"/>
                    <a:pt x="169459" y="2528"/>
                    <a:pt x="169728" y="4613"/>
                  </a:cubicBezTo>
                  <a:cubicBezTo>
                    <a:pt x="158164" y="17589"/>
                    <a:pt x="146061" y="30027"/>
                    <a:pt x="135236" y="43609"/>
                  </a:cubicBezTo>
                  <a:cubicBezTo>
                    <a:pt x="92206" y="97397"/>
                    <a:pt x="70892" y="160464"/>
                    <a:pt x="55294" y="226153"/>
                  </a:cubicBezTo>
                  <a:cubicBezTo>
                    <a:pt x="42821" y="274966"/>
                    <a:pt x="35869" y="325056"/>
                    <a:pt x="34585" y="375482"/>
                  </a:cubicBezTo>
                  <a:cubicBezTo>
                    <a:pt x="34585" y="399217"/>
                    <a:pt x="29004" y="422547"/>
                    <a:pt x="26584" y="446618"/>
                  </a:cubicBezTo>
                  <a:cubicBezTo>
                    <a:pt x="25165" y="457308"/>
                    <a:pt x="24917" y="468133"/>
                    <a:pt x="25845" y="478890"/>
                  </a:cubicBezTo>
                  <a:cubicBezTo>
                    <a:pt x="32669" y="531401"/>
                    <a:pt x="32669" y="584651"/>
                    <a:pt x="25845" y="637162"/>
                  </a:cubicBezTo>
                  <a:cubicBezTo>
                    <a:pt x="25340" y="641264"/>
                    <a:pt x="25340" y="645500"/>
                    <a:pt x="25845" y="649601"/>
                  </a:cubicBezTo>
                  <a:cubicBezTo>
                    <a:pt x="35930" y="733914"/>
                    <a:pt x="28198" y="818563"/>
                    <a:pt x="30282" y="903011"/>
                  </a:cubicBezTo>
                  <a:cubicBezTo>
                    <a:pt x="30282" y="914777"/>
                    <a:pt x="33912" y="925804"/>
                    <a:pt x="35257" y="937234"/>
                  </a:cubicBezTo>
                  <a:cubicBezTo>
                    <a:pt x="40771" y="982550"/>
                    <a:pt x="36602" y="1027530"/>
                    <a:pt x="31291" y="1072511"/>
                  </a:cubicBezTo>
                  <a:cubicBezTo>
                    <a:pt x="30430" y="1080781"/>
                    <a:pt x="30201" y="1089051"/>
                    <a:pt x="30618" y="1097320"/>
                  </a:cubicBezTo>
                  <a:cubicBezTo>
                    <a:pt x="33308" y="1167784"/>
                    <a:pt x="25105" y="1237977"/>
                    <a:pt x="24298" y="1308372"/>
                  </a:cubicBezTo>
                  <a:cubicBezTo>
                    <a:pt x="23894" y="1341184"/>
                    <a:pt x="23155" y="1374600"/>
                    <a:pt x="19995" y="1407410"/>
                  </a:cubicBezTo>
                  <a:cubicBezTo>
                    <a:pt x="9842" y="1504564"/>
                    <a:pt x="7099" y="1602392"/>
                    <a:pt x="11792" y="1700018"/>
                  </a:cubicBezTo>
                  <a:cubicBezTo>
                    <a:pt x="17574" y="1803694"/>
                    <a:pt x="16431" y="1907305"/>
                    <a:pt x="14145" y="2010712"/>
                  </a:cubicBezTo>
                  <a:cubicBezTo>
                    <a:pt x="12801" y="2072770"/>
                    <a:pt x="8565" y="2134963"/>
                    <a:pt x="11591" y="2196820"/>
                  </a:cubicBezTo>
                  <a:cubicBezTo>
                    <a:pt x="13675" y="2238708"/>
                    <a:pt x="11591" y="2281132"/>
                    <a:pt x="19860" y="2322617"/>
                  </a:cubicBezTo>
                  <a:cubicBezTo>
                    <a:pt x="20345" y="2325912"/>
                    <a:pt x="20526" y="2329273"/>
                    <a:pt x="20398" y="2332568"/>
                  </a:cubicBezTo>
                  <a:cubicBezTo>
                    <a:pt x="20398" y="2378825"/>
                    <a:pt x="27122" y="2424747"/>
                    <a:pt x="29340" y="2470804"/>
                  </a:cubicBezTo>
                  <a:cubicBezTo>
                    <a:pt x="31089" y="2501328"/>
                    <a:pt x="35056" y="2531651"/>
                    <a:pt x="36064" y="2562243"/>
                  </a:cubicBezTo>
                  <a:cubicBezTo>
                    <a:pt x="37005" y="2596870"/>
                    <a:pt x="45410" y="2630823"/>
                    <a:pt x="52201" y="2664710"/>
                  </a:cubicBezTo>
                  <a:cubicBezTo>
                    <a:pt x="55717" y="2683334"/>
                    <a:pt x="58165" y="2702160"/>
                    <a:pt x="59529" y="2721054"/>
                  </a:cubicBezTo>
                  <a:cubicBezTo>
                    <a:pt x="62777" y="2754739"/>
                    <a:pt x="68687" y="2788087"/>
                    <a:pt x="77212" y="2820830"/>
                  </a:cubicBezTo>
                  <a:cubicBezTo>
                    <a:pt x="79781" y="2828697"/>
                    <a:pt x="80675" y="2837035"/>
                    <a:pt x="79834" y="2845237"/>
                  </a:cubicBezTo>
                  <a:cubicBezTo>
                    <a:pt x="65459" y="2807248"/>
                    <a:pt x="56652" y="2767378"/>
                    <a:pt x="53680" y="2726835"/>
                  </a:cubicBezTo>
                  <a:cubicBezTo>
                    <a:pt x="49848" y="2677888"/>
                    <a:pt x="36467" y="2630555"/>
                    <a:pt x="29744" y="2582077"/>
                  </a:cubicBezTo>
                  <a:cubicBezTo>
                    <a:pt x="17709" y="2495681"/>
                    <a:pt x="13742" y="2408611"/>
                    <a:pt x="6413" y="2321810"/>
                  </a:cubicBezTo>
                  <a:cubicBezTo>
                    <a:pt x="-7034" y="2160445"/>
                    <a:pt x="2110" y="2000157"/>
                    <a:pt x="8632" y="1839329"/>
                  </a:cubicBezTo>
                  <a:cubicBezTo>
                    <a:pt x="10313" y="1797845"/>
                    <a:pt x="8162" y="1756429"/>
                    <a:pt x="6548" y="1714944"/>
                  </a:cubicBezTo>
                  <a:cubicBezTo>
                    <a:pt x="3287" y="1619537"/>
                    <a:pt x="4900" y="1524063"/>
                    <a:pt x="11389" y="1428857"/>
                  </a:cubicBezTo>
                  <a:cubicBezTo>
                    <a:pt x="18112" y="1322829"/>
                    <a:pt x="21541" y="1216731"/>
                    <a:pt x="24836" y="1110566"/>
                  </a:cubicBezTo>
                  <a:cubicBezTo>
                    <a:pt x="25911" y="1072444"/>
                    <a:pt x="29340" y="1034388"/>
                    <a:pt x="31559" y="996266"/>
                  </a:cubicBezTo>
                  <a:cubicBezTo>
                    <a:pt x="32924" y="985575"/>
                    <a:pt x="33079" y="974751"/>
                    <a:pt x="32030" y="963993"/>
                  </a:cubicBezTo>
                  <a:cubicBezTo>
                    <a:pt x="19054" y="890034"/>
                    <a:pt x="28400" y="814866"/>
                    <a:pt x="25307" y="740368"/>
                  </a:cubicBezTo>
                  <a:cubicBezTo>
                    <a:pt x="21877" y="654980"/>
                    <a:pt x="21743" y="569591"/>
                    <a:pt x="23020" y="484269"/>
                  </a:cubicBezTo>
                  <a:cubicBezTo>
                    <a:pt x="24836" y="366271"/>
                    <a:pt x="33644" y="248946"/>
                    <a:pt x="76069" y="136730"/>
                  </a:cubicBezTo>
                  <a:cubicBezTo>
                    <a:pt x="95090" y="83615"/>
                    <a:pt x="127027" y="36079"/>
                    <a:pt x="168988" y="-1573"/>
                  </a:cubicBezTo>
                  <a:close/>
                </a:path>
              </a:pathLst>
            </a:custGeom>
            <a:solidFill>
              <a:srgbClr val="0B0B0B"/>
            </a:solidFill>
            <a:ln w="6712" cap="flat">
              <a:noFill/>
              <a:prstDash val="solid"/>
              <a:miter/>
            </a:ln>
          </p:spPr>
          <p:txBody>
            <a:bodyPr rtlCol="0" anchor="ctr"/>
            <a:lstStyle/>
            <a:p>
              <a:endParaRPr lang="es-CO"/>
            </a:p>
          </p:txBody>
        </p:sp>
        <p:sp>
          <p:nvSpPr>
            <p:cNvPr id="1005" name="Freeform: Shape 1004">
              <a:extLst>
                <a:ext uri="{FF2B5EF4-FFF2-40B4-BE49-F238E27FC236}">
                  <a16:creationId xmlns:a16="http://schemas.microsoft.com/office/drawing/2014/main" id="{38C9F277-FB11-AEDC-76BE-0627C8276683}"/>
                </a:ext>
              </a:extLst>
            </p:cNvPr>
            <p:cNvSpPr/>
            <p:nvPr/>
          </p:nvSpPr>
          <p:spPr>
            <a:xfrm>
              <a:off x="6805216" y="6355027"/>
              <a:ext cx="933812" cy="156516"/>
            </a:xfrm>
            <a:custGeom>
              <a:avLst/>
              <a:gdLst>
                <a:gd name="connsiteX0" fmla="*/ 688024 w 933812"/>
                <a:gd name="connsiteY0" fmla="*/ 144515 h 156516"/>
                <a:gd name="connsiteX1" fmla="*/ 716398 w 933812"/>
                <a:gd name="connsiteY1" fmla="*/ 149020 h 156516"/>
                <a:gd name="connsiteX2" fmla="*/ 908690 w 933812"/>
                <a:gd name="connsiteY2" fmla="*/ 149020 h 156516"/>
                <a:gd name="connsiteX3" fmla="*/ 933299 w 933812"/>
                <a:gd name="connsiteY3" fmla="*/ 149894 h 156516"/>
                <a:gd name="connsiteX4" fmla="*/ 909295 w 933812"/>
                <a:gd name="connsiteY4" fmla="*/ 154264 h 156516"/>
                <a:gd name="connsiteX5" fmla="*/ 710683 w 933812"/>
                <a:gd name="connsiteY5" fmla="*/ 154264 h 156516"/>
                <a:gd name="connsiteX6" fmla="*/ 624419 w 933812"/>
                <a:gd name="connsiteY6" fmla="*/ 144246 h 156516"/>
                <a:gd name="connsiteX7" fmla="*/ 478048 w 933812"/>
                <a:gd name="connsiteY7" fmla="*/ 142296 h 156516"/>
                <a:gd name="connsiteX8" fmla="*/ 237816 w 933812"/>
                <a:gd name="connsiteY8" fmla="*/ 134632 h 156516"/>
                <a:gd name="connsiteX9" fmla="*/ 120154 w 933812"/>
                <a:gd name="connsiteY9" fmla="*/ 104778 h 156516"/>
                <a:gd name="connsiteX10" fmla="*/ 6258 w 933812"/>
                <a:gd name="connsiteY10" fmla="*/ 17372 h 156516"/>
                <a:gd name="connsiteX11" fmla="*/ 5 w 933812"/>
                <a:gd name="connsiteY11" fmla="*/ -175 h 156516"/>
                <a:gd name="connsiteX12" fmla="*/ 5788 w 933812"/>
                <a:gd name="connsiteY12" fmla="*/ -579 h 156516"/>
                <a:gd name="connsiteX13" fmla="*/ 6191 w 933812"/>
                <a:gd name="connsiteY13" fmla="*/ -175 h 156516"/>
                <a:gd name="connsiteX14" fmla="*/ 69258 w 933812"/>
                <a:gd name="connsiteY14" fmla="*/ 55227 h 156516"/>
                <a:gd name="connsiteX15" fmla="*/ 175624 w 933812"/>
                <a:gd name="connsiteY15" fmla="*/ 114864 h 156516"/>
                <a:gd name="connsiteX16" fmla="*/ 299673 w 933812"/>
                <a:gd name="connsiteY16" fmla="*/ 134430 h 156516"/>
                <a:gd name="connsiteX17" fmla="*/ 312380 w 933812"/>
                <a:gd name="connsiteY17" fmla="*/ 130866 h 156516"/>
                <a:gd name="connsiteX18" fmla="*/ 467829 w 933812"/>
                <a:gd name="connsiteY18" fmla="*/ 129455 h 156516"/>
                <a:gd name="connsiteX19" fmla="*/ 490285 w 933812"/>
                <a:gd name="connsiteY19" fmla="*/ 127437 h 156516"/>
                <a:gd name="connsiteX20" fmla="*/ 602030 w 933812"/>
                <a:gd name="connsiteY20" fmla="*/ 127437 h 156516"/>
                <a:gd name="connsiteX21" fmla="*/ 610098 w 933812"/>
                <a:gd name="connsiteY21" fmla="*/ 128782 h 156516"/>
                <a:gd name="connsiteX22" fmla="*/ 651313 w 933812"/>
                <a:gd name="connsiteY22" fmla="*/ 133892 h 156516"/>
                <a:gd name="connsiteX23" fmla="*/ 658373 w 933812"/>
                <a:gd name="connsiteY23" fmla="*/ 135438 h 156516"/>
                <a:gd name="connsiteX24" fmla="*/ 675518 w 933812"/>
                <a:gd name="connsiteY24" fmla="*/ 138598 h 156516"/>
                <a:gd name="connsiteX25" fmla="*/ 688024 w 933812"/>
                <a:gd name="connsiteY25" fmla="*/ 144515 h 15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33812" h="156516">
                  <a:moveTo>
                    <a:pt x="688024" y="144515"/>
                  </a:moveTo>
                  <a:cubicBezTo>
                    <a:pt x="696495" y="151978"/>
                    <a:pt x="706850" y="149020"/>
                    <a:pt x="716398" y="149020"/>
                  </a:cubicBezTo>
                  <a:cubicBezTo>
                    <a:pt x="780473" y="149020"/>
                    <a:pt x="844615" y="149020"/>
                    <a:pt x="908690" y="149020"/>
                  </a:cubicBezTo>
                  <a:cubicBezTo>
                    <a:pt x="916893" y="149020"/>
                    <a:pt x="925095" y="149558"/>
                    <a:pt x="933299" y="149894"/>
                  </a:cubicBezTo>
                  <a:cubicBezTo>
                    <a:pt x="925969" y="155205"/>
                    <a:pt x="917431" y="154264"/>
                    <a:pt x="909295" y="154264"/>
                  </a:cubicBezTo>
                  <a:cubicBezTo>
                    <a:pt x="843069" y="154601"/>
                    <a:pt x="776842" y="155609"/>
                    <a:pt x="710683" y="154264"/>
                  </a:cubicBezTo>
                  <a:cubicBezTo>
                    <a:pt x="681838" y="153591"/>
                    <a:pt x="653129" y="147541"/>
                    <a:pt x="624419" y="144246"/>
                  </a:cubicBezTo>
                  <a:cubicBezTo>
                    <a:pt x="575741" y="139405"/>
                    <a:pt x="526793" y="138800"/>
                    <a:pt x="478048" y="142296"/>
                  </a:cubicBezTo>
                  <a:cubicBezTo>
                    <a:pt x="397837" y="146533"/>
                    <a:pt x="317423" y="149020"/>
                    <a:pt x="237816" y="134632"/>
                  </a:cubicBezTo>
                  <a:cubicBezTo>
                    <a:pt x="197677" y="128714"/>
                    <a:pt x="158277" y="118696"/>
                    <a:pt x="120154" y="104778"/>
                  </a:cubicBezTo>
                  <a:cubicBezTo>
                    <a:pt x="76250" y="83398"/>
                    <a:pt x="40481" y="50990"/>
                    <a:pt x="6258" y="17372"/>
                  </a:cubicBezTo>
                  <a:cubicBezTo>
                    <a:pt x="812" y="13339"/>
                    <a:pt x="-1676" y="6414"/>
                    <a:pt x="5" y="-175"/>
                  </a:cubicBezTo>
                  <a:cubicBezTo>
                    <a:pt x="1484" y="-1856"/>
                    <a:pt x="4107" y="-2058"/>
                    <a:pt x="5788" y="-579"/>
                  </a:cubicBezTo>
                  <a:cubicBezTo>
                    <a:pt x="5922" y="-444"/>
                    <a:pt x="6056" y="-310"/>
                    <a:pt x="6191" y="-175"/>
                  </a:cubicBezTo>
                  <a:cubicBezTo>
                    <a:pt x="27034" y="18516"/>
                    <a:pt x="48415" y="36535"/>
                    <a:pt x="69258" y="55227"/>
                  </a:cubicBezTo>
                  <a:cubicBezTo>
                    <a:pt x="99984" y="82659"/>
                    <a:pt x="133131" y="106796"/>
                    <a:pt x="175624" y="114864"/>
                  </a:cubicBezTo>
                  <a:cubicBezTo>
                    <a:pt x="216839" y="122731"/>
                    <a:pt x="256978" y="136380"/>
                    <a:pt x="299673" y="134430"/>
                  </a:cubicBezTo>
                  <a:cubicBezTo>
                    <a:pt x="303303" y="131607"/>
                    <a:pt x="307808" y="130328"/>
                    <a:pt x="312380" y="130866"/>
                  </a:cubicBezTo>
                  <a:cubicBezTo>
                    <a:pt x="364219" y="132682"/>
                    <a:pt x="416057" y="134901"/>
                    <a:pt x="467829" y="129455"/>
                  </a:cubicBezTo>
                  <a:cubicBezTo>
                    <a:pt x="475225" y="127908"/>
                    <a:pt x="482755" y="127235"/>
                    <a:pt x="490285" y="127437"/>
                  </a:cubicBezTo>
                  <a:cubicBezTo>
                    <a:pt x="527533" y="127437"/>
                    <a:pt x="564782" y="126697"/>
                    <a:pt x="602030" y="127437"/>
                  </a:cubicBezTo>
                  <a:cubicBezTo>
                    <a:pt x="604720" y="127707"/>
                    <a:pt x="607409" y="128178"/>
                    <a:pt x="610098" y="128782"/>
                  </a:cubicBezTo>
                  <a:cubicBezTo>
                    <a:pt x="623545" y="134094"/>
                    <a:pt x="637598" y="132211"/>
                    <a:pt x="651313" y="133892"/>
                  </a:cubicBezTo>
                  <a:cubicBezTo>
                    <a:pt x="653734" y="134228"/>
                    <a:pt x="656088" y="134699"/>
                    <a:pt x="658373" y="135438"/>
                  </a:cubicBezTo>
                  <a:cubicBezTo>
                    <a:pt x="663954" y="137253"/>
                    <a:pt x="669668" y="138263"/>
                    <a:pt x="675518" y="138598"/>
                  </a:cubicBezTo>
                  <a:cubicBezTo>
                    <a:pt x="680359" y="138732"/>
                    <a:pt x="684864" y="140884"/>
                    <a:pt x="688024" y="144515"/>
                  </a:cubicBezTo>
                  <a:close/>
                </a:path>
              </a:pathLst>
            </a:custGeom>
            <a:solidFill>
              <a:srgbClr val="1B1B1B"/>
            </a:solidFill>
            <a:ln w="6712" cap="flat">
              <a:noFill/>
              <a:prstDash val="solid"/>
              <a:miter/>
            </a:ln>
          </p:spPr>
          <p:txBody>
            <a:bodyPr rtlCol="0" anchor="ctr"/>
            <a:lstStyle/>
            <a:p>
              <a:endParaRPr lang="es-CO"/>
            </a:p>
          </p:txBody>
        </p:sp>
        <p:sp>
          <p:nvSpPr>
            <p:cNvPr id="1006" name="Freeform: Shape 1005">
              <a:extLst>
                <a:ext uri="{FF2B5EF4-FFF2-40B4-BE49-F238E27FC236}">
                  <a16:creationId xmlns:a16="http://schemas.microsoft.com/office/drawing/2014/main" id="{07BFB2B3-D82B-2709-25BF-9952797C150D}"/>
                </a:ext>
              </a:extLst>
            </p:cNvPr>
            <p:cNvSpPr/>
            <p:nvPr/>
          </p:nvSpPr>
          <p:spPr>
            <a:xfrm>
              <a:off x="6358687" y="5522413"/>
              <a:ext cx="60444" cy="571053"/>
            </a:xfrm>
            <a:custGeom>
              <a:avLst/>
              <a:gdLst>
                <a:gd name="connsiteX0" fmla="*/ 9303 w 60444"/>
                <a:gd name="connsiteY0" fmla="*/ 160220 h 571053"/>
                <a:gd name="connsiteX1" fmla="*/ 8967 w 60444"/>
                <a:gd name="connsiteY1" fmla="*/ 155379 h 571053"/>
                <a:gd name="connsiteX2" fmla="*/ 6681 w 60444"/>
                <a:gd name="connsiteY2" fmla="*/ 124114 h 571053"/>
                <a:gd name="connsiteX3" fmla="*/ 4193 w 60444"/>
                <a:gd name="connsiteY3" fmla="*/ 105422 h 571053"/>
                <a:gd name="connsiteX4" fmla="*/ 4193 w 60444"/>
                <a:gd name="connsiteY4" fmla="*/ 105422 h 571053"/>
                <a:gd name="connsiteX5" fmla="*/ 1840 w 60444"/>
                <a:gd name="connsiteY5" fmla="*/ 68914 h 571053"/>
                <a:gd name="connsiteX6" fmla="*/ -514 w 60444"/>
                <a:gd name="connsiteY6" fmla="*/ 45583 h 571053"/>
                <a:gd name="connsiteX7" fmla="*/ -514 w 60444"/>
                <a:gd name="connsiteY7" fmla="*/ 20707 h 571053"/>
                <a:gd name="connsiteX8" fmla="*/ 2176 w 60444"/>
                <a:gd name="connsiteY8" fmla="*/ 10621 h 571053"/>
                <a:gd name="connsiteX9" fmla="*/ 4529 w 60444"/>
                <a:gd name="connsiteY9" fmla="*/ 5848 h 571053"/>
                <a:gd name="connsiteX10" fmla="*/ 4529 w 60444"/>
                <a:gd name="connsiteY10" fmla="*/ 5848 h 571053"/>
                <a:gd name="connsiteX11" fmla="*/ 9504 w 60444"/>
                <a:gd name="connsiteY11" fmla="*/ 3359 h 571053"/>
                <a:gd name="connsiteX12" fmla="*/ 14413 w 60444"/>
                <a:gd name="connsiteY12" fmla="*/ 738 h 571053"/>
                <a:gd name="connsiteX13" fmla="*/ 14413 w 60444"/>
                <a:gd name="connsiteY13" fmla="*/ 738 h 571053"/>
                <a:gd name="connsiteX14" fmla="*/ 29810 w 60444"/>
                <a:gd name="connsiteY14" fmla="*/ 267 h 571053"/>
                <a:gd name="connsiteX15" fmla="*/ 59931 w 60444"/>
                <a:gd name="connsiteY15" fmla="*/ 1409 h 571053"/>
                <a:gd name="connsiteX16" fmla="*/ 26313 w 60444"/>
                <a:gd name="connsiteY16" fmla="*/ 8133 h 571053"/>
                <a:gd name="connsiteX17" fmla="*/ 9437 w 60444"/>
                <a:gd name="connsiteY17" fmla="*/ 28775 h 571053"/>
                <a:gd name="connsiteX18" fmla="*/ 12059 w 60444"/>
                <a:gd name="connsiteY18" fmla="*/ 68443 h 571053"/>
                <a:gd name="connsiteX19" fmla="*/ 36398 w 60444"/>
                <a:gd name="connsiteY19" fmla="*/ 400519 h 571053"/>
                <a:gd name="connsiteX20" fmla="*/ 20598 w 60444"/>
                <a:gd name="connsiteY20" fmla="*/ 556033 h 571053"/>
                <a:gd name="connsiteX21" fmla="*/ 15287 w 60444"/>
                <a:gd name="connsiteY21" fmla="*/ 569480 h 571053"/>
                <a:gd name="connsiteX22" fmla="*/ 16161 w 60444"/>
                <a:gd name="connsiteY22" fmla="*/ 547494 h 571053"/>
                <a:gd name="connsiteX23" fmla="*/ 24901 w 60444"/>
                <a:gd name="connsiteY23" fmla="*/ 463585 h 571053"/>
                <a:gd name="connsiteX24" fmla="*/ 19119 w 60444"/>
                <a:gd name="connsiteY24" fmla="*/ 249978 h 571053"/>
                <a:gd name="connsiteX25" fmla="*/ 14547 w 60444"/>
                <a:gd name="connsiteY25" fmla="*/ 205536 h 571053"/>
                <a:gd name="connsiteX26" fmla="*/ 9303 w 60444"/>
                <a:gd name="connsiteY26" fmla="*/ 160220 h 571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0444" h="571053">
                  <a:moveTo>
                    <a:pt x="9303" y="160220"/>
                  </a:moveTo>
                  <a:cubicBezTo>
                    <a:pt x="9303" y="158606"/>
                    <a:pt x="9303" y="156993"/>
                    <a:pt x="8967" y="155379"/>
                  </a:cubicBezTo>
                  <a:cubicBezTo>
                    <a:pt x="4260" y="145227"/>
                    <a:pt x="7823" y="134468"/>
                    <a:pt x="6681" y="124114"/>
                  </a:cubicBezTo>
                  <a:cubicBezTo>
                    <a:pt x="5874" y="117861"/>
                    <a:pt x="8698" y="111138"/>
                    <a:pt x="4193" y="105422"/>
                  </a:cubicBezTo>
                  <a:lnTo>
                    <a:pt x="4193" y="105422"/>
                  </a:lnTo>
                  <a:cubicBezTo>
                    <a:pt x="-715" y="93523"/>
                    <a:pt x="2983" y="81084"/>
                    <a:pt x="1840" y="68914"/>
                  </a:cubicBezTo>
                  <a:cubicBezTo>
                    <a:pt x="898" y="61182"/>
                    <a:pt x="4126" y="52980"/>
                    <a:pt x="-514" y="45583"/>
                  </a:cubicBezTo>
                  <a:lnTo>
                    <a:pt x="-514" y="20707"/>
                  </a:lnTo>
                  <a:cubicBezTo>
                    <a:pt x="2579" y="17883"/>
                    <a:pt x="1907" y="13983"/>
                    <a:pt x="2176" y="10621"/>
                  </a:cubicBezTo>
                  <a:cubicBezTo>
                    <a:pt x="2425" y="8806"/>
                    <a:pt x="3251" y="7125"/>
                    <a:pt x="4529" y="5848"/>
                  </a:cubicBezTo>
                  <a:lnTo>
                    <a:pt x="4529" y="5848"/>
                  </a:lnTo>
                  <a:cubicBezTo>
                    <a:pt x="5900" y="4569"/>
                    <a:pt x="7635" y="3696"/>
                    <a:pt x="9504" y="3359"/>
                  </a:cubicBezTo>
                  <a:cubicBezTo>
                    <a:pt x="11374" y="3023"/>
                    <a:pt x="13095" y="2082"/>
                    <a:pt x="14413" y="738"/>
                  </a:cubicBezTo>
                  <a:lnTo>
                    <a:pt x="14413" y="738"/>
                  </a:lnTo>
                  <a:cubicBezTo>
                    <a:pt x="19092" y="-2154"/>
                    <a:pt x="24962" y="-2355"/>
                    <a:pt x="29810" y="267"/>
                  </a:cubicBezTo>
                  <a:cubicBezTo>
                    <a:pt x="39828" y="940"/>
                    <a:pt x="49980" y="-2287"/>
                    <a:pt x="59931" y="1409"/>
                  </a:cubicBezTo>
                  <a:cubicBezTo>
                    <a:pt x="49173" y="6385"/>
                    <a:pt x="37273" y="5511"/>
                    <a:pt x="26313" y="8133"/>
                  </a:cubicBezTo>
                  <a:cubicBezTo>
                    <a:pt x="15354" y="10756"/>
                    <a:pt x="8899" y="17076"/>
                    <a:pt x="9437" y="28775"/>
                  </a:cubicBezTo>
                  <a:cubicBezTo>
                    <a:pt x="10042" y="42222"/>
                    <a:pt x="10916" y="55198"/>
                    <a:pt x="12059" y="68443"/>
                  </a:cubicBezTo>
                  <a:cubicBezTo>
                    <a:pt x="21405" y="179046"/>
                    <a:pt x="34987" y="289311"/>
                    <a:pt x="36398" y="400519"/>
                  </a:cubicBezTo>
                  <a:cubicBezTo>
                    <a:pt x="36600" y="452761"/>
                    <a:pt x="31302" y="504868"/>
                    <a:pt x="20598" y="556033"/>
                  </a:cubicBezTo>
                  <a:cubicBezTo>
                    <a:pt x="19657" y="560808"/>
                    <a:pt x="19724" y="566051"/>
                    <a:pt x="15287" y="569480"/>
                  </a:cubicBezTo>
                  <a:cubicBezTo>
                    <a:pt x="13451" y="562220"/>
                    <a:pt x="13760" y="554554"/>
                    <a:pt x="16161" y="547494"/>
                  </a:cubicBezTo>
                  <a:cubicBezTo>
                    <a:pt x="22031" y="519929"/>
                    <a:pt x="24962" y="491758"/>
                    <a:pt x="24901" y="463585"/>
                  </a:cubicBezTo>
                  <a:cubicBezTo>
                    <a:pt x="25439" y="392316"/>
                    <a:pt x="24901" y="321046"/>
                    <a:pt x="19119" y="249978"/>
                  </a:cubicBezTo>
                  <a:cubicBezTo>
                    <a:pt x="17909" y="235119"/>
                    <a:pt x="13471" y="220597"/>
                    <a:pt x="14547" y="205536"/>
                  </a:cubicBezTo>
                  <a:cubicBezTo>
                    <a:pt x="7958" y="190745"/>
                    <a:pt x="15623" y="174742"/>
                    <a:pt x="9303" y="160220"/>
                  </a:cubicBezTo>
                  <a:close/>
                </a:path>
              </a:pathLst>
            </a:custGeom>
            <a:solidFill>
              <a:srgbClr val="454545"/>
            </a:solidFill>
            <a:ln w="6712" cap="flat">
              <a:noFill/>
              <a:prstDash val="solid"/>
              <a:miter/>
            </a:ln>
          </p:spPr>
          <p:txBody>
            <a:bodyPr rtlCol="0" anchor="ctr"/>
            <a:lstStyle/>
            <a:p>
              <a:endParaRPr lang="es-CO"/>
            </a:p>
          </p:txBody>
        </p:sp>
        <p:sp>
          <p:nvSpPr>
            <p:cNvPr id="1007" name="Freeform: Shape 1006">
              <a:extLst>
                <a:ext uri="{FF2B5EF4-FFF2-40B4-BE49-F238E27FC236}">
                  <a16:creationId xmlns:a16="http://schemas.microsoft.com/office/drawing/2014/main" id="{62E20F6B-3048-3CA0-B242-17831F6CFAE1}"/>
                </a:ext>
              </a:extLst>
            </p:cNvPr>
            <p:cNvSpPr/>
            <p:nvPr/>
          </p:nvSpPr>
          <p:spPr>
            <a:xfrm>
              <a:off x="6715966" y="6242259"/>
              <a:ext cx="209716" cy="219053"/>
            </a:xfrm>
            <a:custGeom>
              <a:avLst/>
              <a:gdLst>
                <a:gd name="connsiteX0" fmla="*/ 88919 w 209716"/>
                <a:gd name="connsiteY0" fmla="*/ 113198 h 219053"/>
                <a:gd name="connsiteX1" fmla="*/ 195755 w 209716"/>
                <a:gd name="connsiteY1" fmla="*/ 207328 h 219053"/>
                <a:gd name="connsiteX2" fmla="*/ 209202 w 209716"/>
                <a:gd name="connsiteY2" fmla="*/ 217480 h 219053"/>
                <a:gd name="connsiteX3" fmla="*/ 151515 w 209716"/>
                <a:gd name="connsiteY3" fmla="*/ 185946 h 219053"/>
                <a:gd name="connsiteX4" fmla="*/ 11598 w 209716"/>
                <a:gd name="connsiteY4" fmla="*/ 32583 h 219053"/>
                <a:gd name="connsiteX5" fmla="*/ 101 w 209716"/>
                <a:gd name="connsiteY5" fmla="*/ -1573 h 219053"/>
                <a:gd name="connsiteX6" fmla="*/ 33181 w 209716"/>
                <a:gd name="connsiteY6" fmla="*/ 40853 h 219053"/>
                <a:gd name="connsiteX7" fmla="*/ 61823 w 209716"/>
                <a:gd name="connsiteY7" fmla="*/ 77765 h 219053"/>
                <a:gd name="connsiteX8" fmla="*/ 65857 w 209716"/>
                <a:gd name="connsiteY8" fmla="*/ 83010 h 219053"/>
                <a:gd name="connsiteX9" fmla="*/ 68009 w 209716"/>
                <a:gd name="connsiteY9" fmla="*/ 85429 h 219053"/>
                <a:gd name="connsiteX10" fmla="*/ 72446 w 209716"/>
                <a:gd name="connsiteY10" fmla="*/ 90135 h 219053"/>
                <a:gd name="connsiteX11" fmla="*/ 88919 w 209716"/>
                <a:gd name="connsiteY11" fmla="*/ 113198 h 21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716" h="219053">
                  <a:moveTo>
                    <a:pt x="88919" y="113198"/>
                  </a:moveTo>
                  <a:cubicBezTo>
                    <a:pt x="117696" y="152395"/>
                    <a:pt x="156827" y="179693"/>
                    <a:pt x="195755" y="207328"/>
                  </a:cubicBezTo>
                  <a:cubicBezTo>
                    <a:pt x="200395" y="210555"/>
                    <a:pt x="206446" y="211899"/>
                    <a:pt x="209202" y="217480"/>
                  </a:cubicBezTo>
                  <a:cubicBezTo>
                    <a:pt x="185065" y="216000"/>
                    <a:pt x="168861" y="199056"/>
                    <a:pt x="151515" y="185946"/>
                  </a:cubicBezTo>
                  <a:cubicBezTo>
                    <a:pt x="95374" y="143654"/>
                    <a:pt x="51738" y="89666"/>
                    <a:pt x="11598" y="32583"/>
                  </a:cubicBezTo>
                  <a:cubicBezTo>
                    <a:pt x="4337" y="22229"/>
                    <a:pt x="-2656" y="12009"/>
                    <a:pt x="101" y="-1573"/>
                  </a:cubicBezTo>
                  <a:cubicBezTo>
                    <a:pt x="17448" y="7570"/>
                    <a:pt x="21415" y="27204"/>
                    <a:pt x="33181" y="40853"/>
                  </a:cubicBezTo>
                  <a:cubicBezTo>
                    <a:pt x="43266" y="52619"/>
                    <a:pt x="51133" y="66334"/>
                    <a:pt x="61823" y="77765"/>
                  </a:cubicBezTo>
                  <a:lnTo>
                    <a:pt x="65857" y="83010"/>
                  </a:lnTo>
                  <a:lnTo>
                    <a:pt x="68009" y="85429"/>
                  </a:lnTo>
                  <a:cubicBezTo>
                    <a:pt x="69488" y="87043"/>
                    <a:pt x="70900" y="88589"/>
                    <a:pt x="72446" y="90135"/>
                  </a:cubicBezTo>
                  <a:cubicBezTo>
                    <a:pt x="78363" y="97666"/>
                    <a:pt x="85826" y="104054"/>
                    <a:pt x="88919" y="113198"/>
                  </a:cubicBezTo>
                  <a:close/>
                </a:path>
              </a:pathLst>
            </a:custGeom>
            <a:solidFill>
              <a:srgbClr val="C3C3C3"/>
            </a:solidFill>
            <a:ln w="6712" cap="flat">
              <a:noFill/>
              <a:prstDash val="solid"/>
              <a:miter/>
            </a:ln>
          </p:spPr>
          <p:txBody>
            <a:bodyPr rtlCol="0" anchor="ctr"/>
            <a:lstStyle/>
            <a:p>
              <a:endParaRPr lang="es-CO"/>
            </a:p>
          </p:txBody>
        </p:sp>
        <p:sp>
          <p:nvSpPr>
            <p:cNvPr id="1008" name="Freeform: Shape 1007">
              <a:extLst>
                <a:ext uri="{FF2B5EF4-FFF2-40B4-BE49-F238E27FC236}">
                  <a16:creationId xmlns:a16="http://schemas.microsoft.com/office/drawing/2014/main" id="{28F33660-C05C-FAE8-682C-5AEE81808148}"/>
                </a:ext>
              </a:extLst>
            </p:cNvPr>
            <p:cNvSpPr/>
            <p:nvPr/>
          </p:nvSpPr>
          <p:spPr>
            <a:xfrm>
              <a:off x="6715976" y="6232376"/>
              <a:ext cx="95675" cy="124654"/>
            </a:xfrm>
            <a:custGeom>
              <a:avLst/>
              <a:gdLst>
                <a:gd name="connsiteX0" fmla="*/ 60536 w 95675"/>
                <a:gd name="connsiteY0" fmla="*/ 92624 h 124654"/>
                <a:gd name="connsiteX1" fmla="*/ 24 w 95675"/>
                <a:gd name="connsiteY1" fmla="*/ 8378 h 124654"/>
                <a:gd name="connsiteX2" fmla="*/ -514 w 95675"/>
                <a:gd name="connsiteY2" fmla="*/ -1573 h 124654"/>
                <a:gd name="connsiteX3" fmla="*/ 7353 w 95675"/>
                <a:gd name="connsiteY3" fmla="*/ 3872 h 124654"/>
                <a:gd name="connsiteX4" fmla="*/ 95162 w 95675"/>
                <a:gd name="connsiteY4" fmla="*/ 122476 h 124654"/>
                <a:gd name="connsiteX5" fmla="*/ 88439 w 95675"/>
                <a:gd name="connsiteY5" fmla="*/ 123082 h 124654"/>
                <a:gd name="connsiteX6" fmla="*/ 69209 w 95675"/>
                <a:gd name="connsiteY6" fmla="*/ 103381 h 124654"/>
                <a:gd name="connsiteX7" fmla="*/ 64570 w 95675"/>
                <a:gd name="connsiteY7" fmla="*/ 97936 h 124654"/>
                <a:gd name="connsiteX8" fmla="*/ 64570 w 95675"/>
                <a:gd name="connsiteY8" fmla="*/ 97936 h 124654"/>
                <a:gd name="connsiteX9" fmla="*/ 60536 w 95675"/>
                <a:gd name="connsiteY9" fmla="*/ 92624 h 12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675" h="124654">
                  <a:moveTo>
                    <a:pt x="60536" y="92624"/>
                  </a:moveTo>
                  <a:cubicBezTo>
                    <a:pt x="38147" y="66199"/>
                    <a:pt x="17909" y="38028"/>
                    <a:pt x="24" y="8378"/>
                  </a:cubicBezTo>
                  <a:cubicBezTo>
                    <a:pt x="24" y="5083"/>
                    <a:pt x="24" y="1654"/>
                    <a:pt x="-514" y="-1573"/>
                  </a:cubicBezTo>
                  <a:cubicBezTo>
                    <a:pt x="2176" y="243"/>
                    <a:pt x="6210" y="1385"/>
                    <a:pt x="7353" y="3872"/>
                  </a:cubicBezTo>
                  <a:cubicBezTo>
                    <a:pt x="32230" y="46702"/>
                    <a:pt x="65377" y="83345"/>
                    <a:pt x="95162" y="122476"/>
                  </a:cubicBezTo>
                  <a:lnTo>
                    <a:pt x="88439" y="123082"/>
                  </a:lnTo>
                  <a:cubicBezTo>
                    <a:pt x="80707" y="117972"/>
                    <a:pt x="74117" y="111248"/>
                    <a:pt x="69209" y="103381"/>
                  </a:cubicBezTo>
                  <a:cubicBezTo>
                    <a:pt x="68201" y="101163"/>
                    <a:pt x="66587" y="99280"/>
                    <a:pt x="64570" y="97936"/>
                  </a:cubicBezTo>
                  <a:lnTo>
                    <a:pt x="64570" y="97936"/>
                  </a:lnTo>
                  <a:cubicBezTo>
                    <a:pt x="63629" y="96053"/>
                    <a:pt x="62015" y="94439"/>
                    <a:pt x="60536" y="92624"/>
                  </a:cubicBezTo>
                  <a:close/>
                </a:path>
              </a:pathLst>
            </a:custGeom>
            <a:solidFill>
              <a:srgbClr val="191919"/>
            </a:solidFill>
            <a:ln w="6712" cap="flat">
              <a:noFill/>
              <a:prstDash val="solid"/>
              <a:miter/>
            </a:ln>
          </p:spPr>
          <p:txBody>
            <a:bodyPr rtlCol="0" anchor="ctr"/>
            <a:lstStyle/>
            <a:p>
              <a:endParaRPr lang="es-CO"/>
            </a:p>
          </p:txBody>
        </p:sp>
        <p:sp>
          <p:nvSpPr>
            <p:cNvPr id="1009" name="Freeform: Shape 1008">
              <a:extLst>
                <a:ext uri="{FF2B5EF4-FFF2-40B4-BE49-F238E27FC236}">
                  <a16:creationId xmlns:a16="http://schemas.microsoft.com/office/drawing/2014/main" id="{84436C88-A54F-3E03-CC52-5A8016EEEFD9}"/>
                </a:ext>
              </a:extLst>
            </p:cNvPr>
            <p:cNvSpPr/>
            <p:nvPr/>
          </p:nvSpPr>
          <p:spPr>
            <a:xfrm>
              <a:off x="4417790" y="6104628"/>
              <a:ext cx="8151" cy="13200"/>
            </a:xfrm>
            <a:custGeom>
              <a:avLst/>
              <a:gdLst>
                <a:gd name="connsiteX0" fmla="*/ 7638 w 8151"/>
                <a:gd name="connsiteY0" fmla="*/ 6764 h 13200"/>
                <a:gd name="connsiteX1" fmla="*/ 4679 w 8151"/>
                <a:gd name="connsiteY1" fmla="*/ 11470 h 13200"/>
                <a:gd name="connsiteX2" fmla="*/ -431 w 8151"/>
                <a:gd name="connsiteY2" fmla="*/ 1856 h 13200"/>
                <a:gd name="connsiteX3" fmla="*/ 1990 w 8151"/>
                <a:gd name="connsiteY3" fmla="*/ -1573 h 13200"/>
                <a:gd name="connsiteX4" fmla="*/ 7638 w 8151"/>
                <a:gd name="connsiteY4" fmla="*/ 6764 h 13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51" h="13200">
                  <a:moveTo>
                    <a:pt x="7638" y="6764"/>
                  </a:moveTo>
                  <a:cubicBezTo>
                    <a:pt x="7234" y="8915"/>
                    <a:pt x="7167" y="12411"/>
                    <a:pt x="4679" y="11470"/>
                  </a:cubicBezTo>
                  <a:cubicBezTo>
                    <a:pt x="1096" y="9722"/>
                    <a:pt x="-962" y="5822"/>
                    <a:pt x="-431" y="1856"/>
                  </a:cubicBezTo>
                  <a:cubicBezTo>
                    <a:pt x="-431" y="645"/>
                    <a:pt x="1183" y="-1573"/>
                    <a:pt x="1990" y="-1573"/>
                  </a:cubicBezTo>
                  <a:cubicBezTo>
                    <a:pt x="7436" y="-1304"/>
                    <a:pt x="7234" y="3066"/>
                    <a:pt x="7638" y="6764"/>
                  </a:cubicBezTo>
                  <a:close/>
                </a:path>
              </a:pathLst>
            </a:custGeom>
            <a:solidFill>
              <a:srgbClr val="E8E8E8"/>
            </a:solidFill>
            <a:ln w="6712" cap="flat">
              <a:noFill/>
              <a:prstDash val="solid"/>
              <a:miter/>
            </a:ln>
          </p:spPr>
          <p:txBody>
            <a:bodyPr rtlCol="0" anchor="ctr"/>
            <a:lstStyle/>
            <a:p>
              <a:endParaRPr lang="es-CO"/>
            </a:p>
          </p:txBody>
        </p:sp>
        <p:sp>
          <p:nvSpPr>
            <p:cNvPr id="1010" name="Freeform: Shape 1009">
              <a:extLst>
                <a:ext uri="{FF2B5EF4-FFF2-40B4-BE49-F238E27FC236}">
                  <a16:creationId xmlns:a16="http://schemas.microsoft.com/office/drawing/2014/main" id="{E8AF7E6D-D1FA-7A83-D431-0E70280AEEE1}"/>
                </a:ext>
              </a:extLst>
            </p:cNvPr>
            <p:cNvSpPr/>
            <p:nvPr/>
          </p:nvSpPr>
          <p:spPr>
            <a:xfrm>
              <a:off x="8042605" y="777307"/>
              <a:ext cx="15991" cy="20170"/>
            </a:xfrm>
            <a:custGeom>
              <a:avLst/>
              <a:gdLst>
                <a:gd name="connsiteX0" fmla="*/ 15478 w 15991"/>
                <a:gd name="connsiteY0" fmla="*/ 18598 h 20170"/>
                <a:gd name="connsiteX1" fmla="*/ -390 w 15991"/>
                <a:gd name="connsiteY1" fmla="*/ -1573 h 20170"/>
                <a:gd name="connsiteX2" fmla="*/ 15478 w 15991"/>
                <a:gd name="connsiteY2" fmla="*/ 18598 h 20170"/>
              </a:gdLst>
              <a:ahLst/>
              <a:cxnLst>
                <a:cxn ang="0">
                  <a:pos x="connsiteX0" y="connsiteY0"/>
                </a:cxn>
                <a:cxn ang="0">
                  <a:pos x="connsiteX1" y="connsiteY1"/>
                </a:cxn>
                <a:cxn ang="0">
                  <a:pos x="connsiteX2" y="connsiteY2"/>
                </a:cxn>
              </a:cxnLst>
              <a:rect l="l" t="t" r="r" b="b"/>
              <a:pathLst>
                <a:path w="15991" h="20170">
                  <a:moveTo>
                    <a:pt x="15478" y="18598"/>
                  </a:moveTo>
                  <a:cubicBezTo>
                    <a:pt x="5326" y="15505"/>
                    <a:pt x="-1532" y="9924"/>
                    <a:pt x="-390" y="-1573"/>
                  </a:cubicBezTo>
                  <a:cubicBezTo>
                    <a:pt x="6805" y="3402"/>
                    <a:pt x="12318" y="10463"/>
                    <a:pt x="15478" y="18598"/>
                  </a:cubicBezTo>
                  <a:close/>
                </a:path>
              </a:pathLst>
            </a:custGeom>
            <a:solidFill>
              <a:srgbClr val="020202"/>
            </a:solidFill>
            <a:ln w="6712" cap="flat">
              <a:noFill/>
              <a:prstDash val="solid"/>
              <a:miter/>
            </a:ln>
          </p:spPr>
          <p:txBody>
            <a:bodyPr rtlCol="0" anchor="ctr"/>
            <a:lstStyle/>
            <a:p>
              <a:endParaRPr lang="es-CO"/>
            </a:p>
          </p:txBody>
        </p:sp>
        <p:sp>
          <p:nvSpPr>
            <p:cNvPr id="1011" name="Freeform: Shape 1010">
              <a:extLst>
                <a:ext uri="{FF2B5EF4-FFF2-40B4-BE49-F238E27FC236}">
                  <a16:creationId xmlns:a16="http://schemas.microsoft.com/office/drawing/2014/main" id="{58541F9A-6CEB-0480-E821-3C4B7128805D}"/>
                </a:ext>
              </a:extLst>
            </p:cNvPr>
            <p:cNvSpPr/>
            <p:nvPr/>
          </p:nvSpPr>
          <p:spPr>
            <a:xfrm>
              <a:off x="5045624" y="390593"/>
              <a:ext cx="3031232" cy="4259736"/>
            </a:xfrm>
            <a:custGeom>
              <a:avLst/>
              <a:gdLst>
                <a:gd name="connsiteX0" fmla="*/ 644298 w 3031232"/>
                <a:gd name="connsiteY0" fmla="*/ 1032280 h 4259736"/>
                <a:gd name="connsiteX1" fmla="*/ 615925 w 3031232"/>
                <a:gd name="connsiteY1" fmla="*/ 1160027 h 4259736"/>
                <a:gd name="connsiteX2" fmla="*/ 614916 w 3031232"/>
                <a:gd name="connsiteY2" fmla="*/ 1229683 h 4259736"/>
                <a:gd name="connsiteX3" fmla="*/ 607319 w 3031232"/>
                <a:gd name="connsiteY3" fmla="*/ 1418547 h 4259736"/>
                <a:gd name="connsiteX4" fmla="*/ 606915 w 3031232"/>
                <a:gd name="connsiteY4" fmla="*/ 1625094 h 4259736"/>
                <a:gd name="connsiteX5" fmla="*/ 607722 w 3031232"/>
                <a:gd name="connsiteY5" fmla="*/ 1714584 h 4259736"/>
                <a:gd name="connsiteX6" fmla="*/ 639592 w 3031232"/>
                <a:gd name="connsiteY6" fmla="*/ 1948361 h 4259736"/>
                <a:gd name="connsiteX7" fmla="*/ 744949 w 3031232"/>
                <a:gd name="connsiteY7" fmla="*/ 2226379 h 4259736"/>
                <a:gd name="connsiteX8" fmla="*/ 894279 w 3031232"/>
                <a:gd name="connsiteY8" fmla="*/ 2458341 h 4259736"/>
                <a:gd name="connsiteX9" fmla="*/ 997149 w 3031232"/>
                <a:gd name="connsiteY9" fmla="*/ 2579903 h 4259736"/>
                <a:gd name="connsiteX10" fmla="*/ 1072654 w 3031232"/>
                <a:gd name="connsiteY10" fmla="*/ 2631471 h 4259736"/>
                <a:gd name="connsiteX11" fmla="*/ 1212100 w 3031232"/>
                <a:gd name="connsiteY11" fmla="*/ 2691042 h 4259736"/>
                <a:gd name="connsiteX12" fmla="*/ 1467594 w 3031232"/>
                <a:gd name="connsiteY12" fmla="*/ 2774078 h 4259736"/>
                <a:gd name="connsiteX13" fmla="*/ 1609931 w 3031232"/>
                <a:gd name="connsiteY13" fmla="*/ 2796400 h 4259736"/>
                <a:gd name="connsiteX14" fmla="*/ 1975422 w 3031232"/>
                <a:gd name="connsiteY14" fmla="*/ 2805611 h 4259736"/>
                <a:gd name="connsiteX15" fmla="*/ 2111238 w 3031232"/>
                <a:gd name="connsiteY15" fmla="*/ 2789946 h 4259736"/>
                <a:gd name="connsiteX16" fmla="*/ 2300371 w 3031232"/>
                <a:gd name="connsiteY16" fmla="*/ 2760564 h 4259736"/>
                <a:gd name="connsiteX17" fmla="*/ 2521911 w 3031232"/>
                <a:gd name="connsiteY17" fmla="*/ 2714843 h 4259736"/>
                <a:gd name="connsiteX18" fmla="*/ 2713464 w 3031232"/>
                <a:gd name="connsiteY18" fmla="*/ 2661055 h 4259736"/>
                <a:gd name="connsiteX19" fmla="*/ 2880141 w 3031232"/>
                <a:gd name="connsiteY19" fmla="*/ 2611234 h 4259736"/>
                <a:gd name="connsiteX20" fmla="*/ 2941930 w 3031232"/>
                <a:gd name="connsiteY20" fmla="*/ 2593215 h 4259736"/>
                <a:gd name="connsiteX21" fmla="*/ 2971513 w 3031232"/>
                <a:gd name="connsiteY21" fmla="*/ 2591870 h 4259736"/>
                <a:gd name="connsiteX22" fmla="*/ 3025302 w 3031232"/>
                <a:gd name="connsiteY22" fmla="*/ 2631875 h 4259736"/>
                <a:gd name="connsiteX23" fmla="*/ 3030681 w 3031232"/>
                <a:gd name="connsiteY23" fmla="*/ 2668451 h 4259736"/>
                <a:gd name="connsiteX24" fmla="*/ 3025436 w 3031232"/>
                <a:gd name="connsiteY24" fmla="*/ 2801980 h 4259736"/>
                <a:gd name="connsiteX25" fmla="*/ 2996996 w 3031232"/>
                <a:gd name="connsiteY25" fmla="*/ 2912045 h 4259736"/>
                <a:gd name="connsiteX26" fmla="*/ 2923440 w 3031232"/>
                <a:gd name="connsiteY26" fmla="*/ 3228991 h 4259736"/>
                <a:gd name="connsiteX27" fmla="*/ 2892445 w 3031232"/>
                <a:gd name="connsiteY27" fmla="*/ 3380069 h 4259736"/>
                <a:gd name="connsiteX28" fmla="*/ 2784061 w 3031232"/>
                <a:gd name="connsiteY28" fmla="*/ 3749863 h 4259736"/>
                <a:gd name="connsiteX29" fmla="*/ 2745065 w 3031232"/>
                <a:gd name="connsiteY29" fmla="*/ 3827588 h 4259736"/>
                <a:gd name="connsiteX30" fmla="*/ 2587937 w 3031232"/>
                <a:gd name="connsiteY30" fmla="*/ 4032992 h 4259736"/>
                <a:gd name="connsiteX31" fmla="*/ 2512565 w 3031232"/>
                <a:gd name="connsiteY31" fmla="*/ 4089267 h 4259736"/>
                <a:gd name="connsiteX32" fmla="*/ 2142771 w 3031232"/>
                <a:gd name="connsiteY32" fmla="*/ 4227234 h 4259736"/>
                <a:gd name="connsiteX33" fmla="*/ 1940729 w 3031232"/>
                <a:gd name="connsiteY33" fmla="*/ 4253524 h 4259736"/>
                <a:gd name="connsiteX34" fmla="*/ 1814058 w 3031232"/>
                <a:gd name="connsiteY34" fmla="*/ 4258163 h 4259736"/>
                <a:gd name="connsiteX35" fmla="*/ 1608318 w 3031232"/>
                <a:gd name="connsiteY35" fmla="*/ 4244716 h 4259736"/>
                <a:gd name="connsiteX36" fmla="*/ 1501683 w 3031232"/>
                <a:gd name="connsiteY36" fmla="*/ 4239269 h 4259736"/>
                <a:gd name="connsiteX37" fmla="*/ 1205847 w 3031232"/>
                <a:gd name="connsiteY37" fmla="*/ 4205652 h 4259736"/>
                <a:gd name="connsiteX38" fmla="*/ 1027069 w 3031232"/>
                <a:gd name="connsiteY38" fmla="*/ 4173513 h 4259736"/>
                <a:gd name="connsiteX39" fmla="*/ 766465 w 3031232"/>
                <a:gd name="connsiteY39" fmla="*/ 4054978 h 4259736"/>
                <a:gd name="connsiteX40" fmla="*/ 570810 w 3031232"/>
                <a:gd name="connsiteY40" fmla="*/ 3890251 h 4259736"/>
                <a:gd name="connsiteX41" fmla="*/ 374012 w 3031232"/>
                <a:gd name="connsiteY41" fmla="*/ 3554075 h 4259736"/>
                <a:gd name="connsiteX42" fmla="*/ 299179 w 3031232"/>
                <a:gd name="connsiteY42" fmla="*/ 3272829 h 4259736"/>
                <a:gd name="connsiteX43" fmla="*/ 292456 w 3031232"/>
                <a:gd name="connsiteY43" fmla="*/ 3238740 h 4259736"/>
                <a:gd name="connsiteX44" fmla="*/ 268924 w 3031232"/>
                <a:gd name="connsiteY44" fmla="*/ 3141586 h 4259736"/>
                <a:gd name="connsiteX45" fmla="*/ 253863 w 3031232"/>
                <a:gd name="connsiteY45" fmla="*/ 3108506 h 4259736"/>
                <a:gd name="connsiteX46" fmla="*/ 227842 w 3031232"/>
                <a:gd name="connsiteY46" fmla="*/ 3025605 h 4259736"/>
                <a:gd name="connsiteX47" fmla="*/ 113542 w 3031232"/>
                <a:gd name="connsiteY47" fmla="*/ 2602763 h 4259736"/>
                <a:gd name="connsiteX48" fmla="*/ 50409 w 3031232"/>
                <a:gd name="connsiteY48" fmla="*/ 2240297 h 4259736"/>
                <a:gd name="connsiteX49" fmla="*/ 28423 w 3031232"/>
                <a:gd name="connsiteY49" fmla="*/ 2034960 h 4259736"/>
                <a:gd name="connsiteX50" fmla="*/ 19480 w 3031232"/>
                <a:gd name="connsiteY50" fmla="*/ 1816849 h 4259736"/>
                <a:gd name="connsiteX51" fmla="*/ 14908 w 3031232"/>
                <a:gd name="connsiteY51" fmla="*/ 1675655 h 4259736"/>
                <a:gd name="connsiteX52" fmla="*/ 10538 w 3031232"/>
                <a:gd name="connsiteY52" fmla="*/ 1486657 h 4259736"/>
                <a:gd name="connsiteX53" fmla="*/ 453 w 3031232"/>
                <a:gd name="connsiteY53" fmla="*/ 1148665 h 4259736"/>
                <a:gd name="connsiteX54" fmla="*/ 13900 w 3031232"/>
                <a:gd name="connsiteY54" fmla="*/ 835819 h 4259736"/>
                <a:gd name="connsiteX55" fmla="*/ 23245 w 3031232"/>
                <a:gd name="connsiteY55" fmla="*/ 704441 h 4259736"/>
                <a:gd name="connsiteX56" fmla="*/ 62040 w 3031232"/>
                <a:gd name="connsiteY56" fmla="*/ 545967 h 4259736"/>
                <a:gd name="connsiteX57" fmla="*/ 117375 w 3031232"/>
                <a:gd name="connsiteY57" fmla="*/ 443501 h 4259736"/>
                <a:gd name="connsiteX58" fmla="*/ 320157 w 3031232"/>
                <a:gd name="connsiteY58" fmla="*/ 192646 h 4259736"/>
                <a:gd name="connsiteX59" fmla="*/ 650955 w 3031232"/>
                <a:gd name="connsiteY59" fmla="*/ 23616 h 4259736"/>
                <a:gd name="connsiteX60" fmla="*/ 968103 w 3031232"/>
                <a:gd name="connsiteY60" fmla="*/ 6942 h 4259736"/>
                <a:gd name="connsiteX61" fmla="*/ 1114744 w 3031232"/>
                <a:gd name="connsiteY61" fmla="*/ 1496 h 4259736"/>
                <a:gd name="connsiteX62" fmla="*/ 1134914 w 3031232"/>
                <a:gd name="connsiteY62" fmla="*/ 151 h 4259736"/>
                <a:gd name="connsiteX63" fmla="*/ 1356185 w 3031232"/>
                <a:gd name="connsiteY63" fmla="*/ -252 h 4259736"/>
                <a:gd name="connsiteX64" fmla="*/ 1507868 w 3031232"/>
                <a:gd name="connsiteY64" fmla="*/ -1328 h 4259736"/>
                <a:gd name="connsiteX65" fmla="*/ 1705742 w 3031232"/>
                <a:gd name="connsiteY65" fmla="*/ 15885 h 4259736"/>
                <a:gd name="connsiteX66" fmla="*/ 1735258 w 3031232"/>
                <a:gd name="connsiteY66" fmla="*/ 19582 h 4259736"/>
                <a:gd name="connsiteX67" fmla="*/ 1735258 w 3031232"/>
                <a:gd name="connsiteY67" fmla="*/ 19112 h 4259736"/>
                <a:gd name="connsiteX68" fmla="*/ 1775599 w 3031232"/>
                <a:gd name="connsiteY68" fmla="*/ 29062 h 4259736"/>
                <a:gd name="connsiteX69" fmla="*/ 1775599 w 3031232"/>
                <a:gd name="connsiteY69" fmla="*/ 29062 h 4259736"/>
                <a:gd name="connsiteX70" fmla="*/ 1795770 w 3031232"/>
                <a:gd name="connsiteY70" fmla="*/ 34777 h 4259736"/>
                <a:gd name="connsiteX71" fmla="*/ 1795232 w 3031232"/>
                <a:gd name="connsiteY71" fmla="*/ 34374 h 4259736"/>
                <a:gd name="connsiteX72" fmla="*/ 1810696 w 3031232"/>
                <a:gd name="connsiteY72" fmla="*/ 39551 h 4259736"/>
                <a:gd name="connsiteX73" fmla="*/ 1810293 w 3031232"/>
                <a:gd name="connsiteY73" fmla="*/ 39215 h 4259736"/>
                <a:gd name="connsiteX74" fmla="*/ 1825690 w 3031232"/>
                <a:gd name="connsiteY74" fmla="*/ 44460 h 4259736"/>
                <a:gd name="connsiteX75" fmla="*/ 1825286 w 3031232"/>
                <a:gd name="connsiteY75" fmla="*/ 44460 h 4259736"/>
                <a:gd name="connsiteX76" fmla="*/ 1840549 w 3031232"/>
                <a:gd name="connsiteY76" fmla="*/ 49905 h 4259736"/>
                <a:gd name="connsiteX77" fmla="*/ 1840078 w 3031232"/>
                <a:gd name="connsiteY77" fmla="*/ 49569 h 4259736"/>
                <a:gd name="connsiteX78" fmla="*/ 1865560 w 3031232"/>
                <a:gd name="connsiteY78" fmla="*/ 59520 h 4259736"/>
                <a:gd name="connsiteX79" fmla="*/ 1865224 w 3031232"/>
                <a:gd name="connsiteY79" fmla="*/ 59520 h 4259736"/>
                <a:gd name="connsiteX80" fmla="*/ 1890437 w 3031232"/>
                <a:gd name="connsiteY80" fmla="*/ 69807 h 4259736"/>
                <a:gd name="connsiteX81" fmla="*/ 1890437 w 3031232"/>
                <a:gd name="connsiteY81" fmla="*/ 69807 h 4259736"/>
                <a:gd name="connsiteX82" fmla="*/ 1915584 w 3031232"/>
                <a:gd name="connsiteY82" fmla="*/ 80296 h 4259736"/>
                <a:gd name="connsiteX83" fmla="*/ 1915112 w 3031232"/>
                <a:gd name="connsiteY83" fmla="*/ 80296 h 4259736"/>
                <a:gd name="connsiteX84" fmla="*/ 1925669 w 3031232"/>
                <a:gd name="connsiteY84" fmla="*/ 85136 h 4259736"/>
                <a:gd name="connsiteX85" fmla="*/ 1925669 w 3031232"/>
                <a:gd name="connsiteY85" fmla="*/ 85136 h 4259736"/>
                <a:gd name="connsiteX86" fmla="*/ 1936022 w 3031232"/>
                <a:gd name="connsiteY86" fmla="*/ 89910 h 4259736"/>
                <a:gd name="connsiteX87" fmla="*/ 1936022 w 3031232"/>
                <a:gd name="connsiteY87" fmla="*/ 89910 h 4259736"/>
                <a:gd name="connsiteX88" fmla="*/ 1960631 w 3031232"/>
                <a:gd name="connsiteY88" fmla="*/ 101004 h 4259736"/>
                <a:gd name="connsiteX89" fmla="*/ 1960093 w 3031232"/>
                <a:gd name="connsiteY89" fmla="*/ 101004 h 4259736"/>
                <a:gd name="connsiteX90" fmla="*/ 1970514 w 3031232"/>
                <a:gd name="connsiteY90" fmla="*/ 106383 h 4259736"/>
                <a:gd name="connsiteX91" fmla="*/ 1969977 w 3031232"/>
                <a:gd name="connsiteY91" fmla="*/ 105979 h 4259736"/>
                <a:gd name="connsiteX92" fmla="*/ 2015696 w 3031232"/>
                <a:gd name="connsiteY92" fmla="*/ 130386 h 4259736"/>
                <a:gd name="connsiteX93" fmla="*/ 2015696 w 3031232"/>
                <a:gd name="connsiteY93" fmla="*/ 130386 h 4259736"/>
                <a:gd name="connsiteX94" fmla="*/ 2025781 w 3031232"/>
                <a:gd name="connsiteY94" fmla="*/ 135832 h 4259736"/>
                <a:gd name="connsiteX95" fmla="*/ 2025378 w 3031232"/>
                <a:gd name="connsiteY95" fmla="*/ 135832 h 4259736"/>
                <a:gd name="connsiteX96" fmla="*/ 2035531 w 3031232"/>
                <a:gd name="connsiteY96" fmla="*/ 141480 h 4259736"/>
                <a:gd name="connsiteX97" fmla="*/ 2035060 w 3031232"/>
                <a:gd name="connsiteY97" fmla="*/ 141480 h 4259736"/>
                <a:gd name="connsiteX98" fmla="*/ 2060677 w 3031232"/>
                <a:gd name="connsiteY98" fmla="*/ 156205 h 4259736"/>
                <a:gd name="connsiteX99" fmla="*/ 2060677 w 3031232"/>
                <a:gd name="connsiteY99" fmla="*/ 156205 h 4259736"/>
                <a:gd name="connsiteX100" fmla="*/ 2070830 w 3031232"/>
                <a:gd name="connsiteY100" fmla="*/ 161650 h 4259736"/>
                <a:gd name="connsiteX101" fmla="*/ 2070358 w 3031232"/>
                <a:gd name="connsiteY101" fmla="*/ 161650 h 4259736"/>
                <a:gd name="connsiteX102" fmla="*/ 2080578 w 3031232"/>
                <a:gd name="connsiteY102" fmla="*/ 167231 h 4259736"/>
                <a:gd name="connsiteX103" fmla="*/ 2080108 w 3031232"/>
                <a:gd name="connsiteY103" fmla="*/ 167231 h 4259736"/>
                <a:gd name="connsiteX104" fmla="*/ 2095504 w 3031232"/>
                <a:gd name="connsiteY104" fmla="*/ 177450 h 4259736"/>
                <a:gd name="connsiteX105" fmla="*/ 2095034 w 3031232"/>
                <a:gd name="connsiteY105" fmla="*/ 176913 h 4259736"/>
                <a:gd name="connsiteX106" fmla="*/ 2100884 w 3031232"/>
                <a:gd name="connsiteY106" fmla="*/ 181552 h 4259736"/>
                <a:gd name="connsiteX107" fmla="*/ 2100884 w 3031232"/>
                <a:gd name="connsiteY107" fmla="*/ 181552 h 4259736"/>
                <a:gd name="connsiteX108" fmla="*/ 2110566 w 3031232"/>
                <a:gd name="connsiteY108" fmla="*/ 187536 h 4259736"/>
                <a:gd name="connsiteX109" fmla="*/ 2110028 w 3031232"/>
                <a:gd name="connsiteY109" fmla="*/ 187200 h 4259736"/>
                <a:gd name="connsiteX110" fmla="*/ 2125492 w 3031232"/>
                <a:gd name="connsiteY110" fmla="*/ 197420 h 4259736"/>
                <a:gd name="connsiteX111" fmla="*/ 2125088 w 3031232"/>
                <a:gd name="connsiteY111" fmla="*/ 197420 h 4259736"/>
                <a:gd name="connsiteX112" fmla="*/ 2140418 w 3031232"/>
                <a:gd name="connsiteY112" fmla="*/ 207706 h 4259736"/>
                <a:gd name="connsiteX113" fmla="*/ 2140015 w 3031232"/>
                <a:gd name="connsiteY113" fmla="*/ 207706 h 4259736"/>
                <a:gd name="connsiteX114" fmla="*/ 2155344 w 3031232"/>
                <a:gd name="connsiteY114" fmla="*/ 217993 h 4259736"/>
                <a:gd name="connsiteX115" fmla="*/ 2154941 w 3031232"/>
                <a:gd name="connsiteY115" fmla="*/ 217993 h 4259736"/>
                <a:gd name="connsiteX116" fmla="*/ 2175515 w 3031232"/>
                <a:gd name="connsiteY116" fmla="*/ 232920 h 4259736"/>
                <a:gd name="connsiteX117" fmla="*/ 2175515 w 3031232"/>
                <a:gd name="connsiteY117" fmla="*/ 232920 h 4259736"/>
                <a:gd name="connsiteX118" fmla="*/ 2195685 w 3031232"/>
                <a:gd name="connsiteY118" fmla="*/ 248787 h 4259736"/>
                <a:gd name="connsiteX119" fmla="*/ 2195148 w 3031232"/>
                <a:gd name="connsiteY119" fmla="*/ 248182 h 4259736"/>
                <a:gd name="connsiteX120" fmla="*/ 2200930 w 3031232"/>
                <a:gd name="connsiteY120" fmla="*/ 253292 h 4259736"/>
                <a:gd name="connsiteX121" fmla="*/ 2200527 w 3031232"/>
                <a:gd name="connsiteY121" fmla="*/ 252822 h 4259736"/>
                <a:gd name="connsiteX122" fmla="*/ 2206174 w 3031232"/>
                <a:gd name="connsiteY122" fmla="*/ 257797 h 4259736"/>
                <a:gd name="connsiteX123" fmla="*/ 2206174 w 3031232"/>
                <a:gd name="connsiteY123" fmla="*/ 257797 h 4259736"/>
                <a:gd name="connsiteX124" fmla="*/ 2235825 w 3031232"/>
                <a:gd name="connsiteY124" fmla="*/ 283615 h 4259736"/>
                <a:gd name="connsiteX125" fmla="*/ 2235354 w 3031232"/>
                <a:gd name="connsiteY125" fmla="*/ 283078 h 4259736"/>
                <a:gd name="connsiteX126" fmla="*/ 2241271 w 3031232"/>
                <a:gd name="connsiteY126" fmla="*/ 287649 h 4259736"/>
                <a:gd name="connsiteX127" fmla="*/ 2241271 w 3031232"/>
                <a:gd name="connsiteY127" fmla="*/ 287649 h 4259736"/>
                <a:gd name="connsiteX128" fmla="*/ 2250953 w 3031232"/>
                <a:gd name="connsiteY128" fmla="*/ 293768 h 4259736"/>
                <a:gd name="connsiteX129" fmla="*/ 2250348 w 3031232"/>
                <a:gd name="connsiteY129" fmla="*/ 293163 h 4259736"/>
                <a:gd name="connsiteX130" fmla="*/ 2256264 w 3031232"/>
                <a:gd name="connsiteY130" fmla="*/ 297936 h 4259736"/>
                <a:gd name="connsiteX131" fmla="*/ 2256264 w 3031232"/>
                <a:gd name="connsiteY131" fmla="*/ 297936 h 4259736"/>
                <a:gd name="connsiteX132" fmla="*/ 2271057 w 3031232"/>
                <a:gd name="connsiteY132" fmla="*/ 308761 h 4259736"/>
                <a:gd name="connsiteX133" fmla="*/ 2270518 w 3031232"/>
                <a:gd name="connsiteY133" fmla="*/ 308224 h 4259736"/>
                <a:gd name="connsiteX134" fmla="*/ 2276300 w 3031232"/>
                <a:gd name="connsiteY134" fmla="*/ 313266 h 4259736"/>
                <a:gd name="connsiteX135" fmla="*/ 2275897 w 3031232"/>
                <a:gd name="connsiteY135" fmla="*/ 313266 h 4259736"/>
                <a:gd name="connsiteX136" fmla="*/ 2281410 w 3031232"/>
                <a:gd name="connsiteY136" fmla="*/ 318174 h 4259736"/>
                <a:gd name="connsiteX137" fmla="*/ 2281410 w 3031232"/>
                <a:gd name="connsiteY137" fmla="*/ 318174 h 4259736"/>
                <a:gd name="connsiteX138" fmla="*/ 2310927 w 3031232"/>
                <a:gd name="connsiteY138" fmla="*/ 344127 h 4259736"/>
                <a:gd name="connsiteX139" fmla="*/ 2310389 w 3031232"/>
                <a:gd name="connsiteY139" fmla="*/ 343589 h 4259736"/>
                <a:gd name="connsiteX140" fmla="*/ 2315969 w 3031232"/>
                <a:gd name="connsiteY140" fmla="*/ 348968 h 4259736"/>
                <a:gd name="connsiteX141" fmla="*/ 2315499 w 3031232"/>
                <a:gd name="connsiteY141" fmla="*/ 348430 h 4259736"/>
                <a:gd name="connsiteX142" fmla="*/ 2321012 w 3031232"/>
                <a:gd name="connsiteY142" fmla="*/ 353876 h 4259736"/>
                <a:gd name="connsiteX143" fmla="*/ 2320542 w 3031232"/>
                <a:gd name="connsiteY143" fmla="*/ 353405 h 4259736"/>
                <a:gd name="connsiteX144" fmla="*/ 2325987 w 3031232"/>
                <a:gd name="connsiteY144" fmla="*/ 358851 h 4259736"/>
                <a:gd name="connsiteX145" fmla="*/ 2325517 w 3031232"/>
                <a:gd name="connsiteY145" fmla="*/ 358381 h 4259736"/>
                <a:gd name="connsiteX146" fmla="*/ 2331030 w 3031232"/>
                <a:gd name="connsiteY146" fmla="*/ 363827 h 4259736"/>
                <a:gd name="connsiteX147" fmla="*/ 2330492 w 3031232"/>
                <a:gd name="connsiteY147" fmla="*/ 363289 h 4259736"/>
                <a:gd name="connsiteX148" fmla="*/ 2336005 w 3031232"/>
                <a:gd name="connsiteY148" fmla="*/ 368803 h 4259736"/>
                <a:gd name="connsiteX149" fmla="*/ 2335468 w 3031232"/>
                <a:gd name="connsiteY149" fmla="*/ 368332 h 4259736"/>
                <a:gd name="connsiteX150" fmla="*/ 2340847 w 3031232"/>
                <a:gd name="connsiteY150" fmla="*/ 373913 h 4259736"/>
                <a:gd name="connsiteX151" fmla="*/ 2340376 w 3031232"/>
                <a:gd name="connsiteY151" fmla="*/ 373374 h 4259736"/>
                <a:gd name="connsiteX152" fmla="*/ 2345755 w 3031232"/>
                <a:gd name="connsiteY152" fmla="*/ 378955 h 4259736"/>
                <a:gd name="connsiteX153" fmla="*/ 2345149 w 3031232"/>
                <a:gd name="connsiteY153" fmla="*/ 378417 h 4259736"/>
                <a:gd name="connsiteX154" fmla="*/ 2371103 w 3031232"/>
                <a:gd name="connsiteY154" fmla="*/ 408068 h 4259736"/>
                <a:gd name="connsiteX155" fmla="*/ 2371103 w 3031232"/>
                <a:gd name="connsiteY155" fmla="*/ 408068 h 4259736"/>
                <a:gd name="connsiteX156" fmla="*/ 2376212 w 3031232"/>
                <a:gd name="connsiteY156" fmla="*/ 413581 h 4259736"/>
                <a:gd name="connsiteX157" fmla="*/ 2375809 w 3031232"/>
                <a:gd name="connsiteY157" fmla="*/ 413178 h 4259736"/>
                <a:gd name="connsiteX158" fmla="*/ 2380986 w 3031232"/>
                <a:gd name="connsiteY158" fmla="*/ 418825 h 4259736"/>
                <a:gd name="connsiteX159" fmla="*/ 2380515 w 3031232"/>
                <a:gd name="connsiteY159" fmla="*/ 418288 h 4259736"/>
                <a:gd name="connsiteX160" fmla="*/ 2385760 w 3031232"/>
                <a:gd name="connsiteY160" fmla="*/ 424003 h 4259736"/>
                <a:gd name="connsiteX161" fmla="*/ 2385155 w 3031232"/>
                <a:gd name="connsiteY161" fmla="*/ 423465 h 4259736"/>
                <a:gd name="connsiteX162" fmla="*/ 2426168 w 3031232"/>
                <a:gd name="connsiteY162" fmla="*/ 467840 h 4259736"/>
                <a:gd name="connsiteX163" fmla="*/ 2426168 w 3031232"/>
                <a:gd name="connsiteY163" fmla="*/ 467840 h 4259736"/>
                <a:gd name="connsiteX164" fmla="*/ 2431278 w 3031232"/>
                <a:gd name="connsiteY164" fmla="*/ 472883 h 4259736"/>
                <a:gd name="connsiteX165" fmla="*/ 2431278 w 3031232"/>
                <a:gd name="connsiteY165" fmla="*/ 472883 h 4259736"/>
                <a:gd name="connsiteX166" fmla="*/ 2446271 w 3031232"/>
                <a:gd name="connsiteY166" fmla="*/ 487943 h 4259736"/>
                <a:gd name="connsiteX167" fmla="*/ 2446271 w 3031232"/>
                <a:gd name="connsiteY167" fmla="*/ 487943 h 4259736"/>
                <a:gd name="connsiteX168" fmla="*/ 2451247 w 3031232"/>
                <a:gd name="connsiteY168" fmla="*/ 493456 h 4259736"/>
                <a:gd name="connsiteX169" fmla="*/ 2451247 w 3031232"/>
                <a:gd name="connsiteY169" fmla="*/ 493053 h 4259736"/>
                <a:gd name="connsiteX170" fmla="*/ 2456424 w 3031232"/>
                <a:gd name="connsiteY170" fmla="*/ 498701 h 4259736"/>
                <a:gd name="connsiteX171" fmla="*/ 2455886 w 3031232"/>
                <a:gd name="connsiteY171" fmla="*/ 498231 h 4259736"/>
                <a:gd name="connsiteX172" fmla="*/ 2461197 w 3031232"/>
                <a:gd name="connsiteY172" fmla="*/ 503945 h 4259736"/>
                <a:gd name="connsiteX173" fmla="*/ 2460592 w 3031232"/>
                <a:gd name="connsiteY173" fmla="*/ 503407 h 4259736"/>
                <a:gd name="connsiteX174" fmla="*/ 2481570 w 3031232"/>
                <a:gd name="connsiteY174" fmla="*/ 527948 h 4259736"/>
                <a:gd name="connsiteX175" fmla="*/ 2481570 w 3031232"/>
                <a:gd name="connsiteY175" fmla="*/ 527948 h 4259736"/>
                <a:gd name="connsiteX176" fmla="*/ 2486545 w 3031232"/>
                <a:gd name="connsiteY176" fmla="*/ 533395 h 4259736"/>
                <a:gd name="connsiteX177" fmla="*/ 2486545 w 3031232"/>
                <a:gd name="connsiteY177" fmla="*/ 533395 h 4259736"/>
                <a:gd name="connsiteX178" fmla="*/ 2491722 w 3031232"/>
                <a:gd name="connsiteY178" fmla="*/ 538975 h 4259736"/>
                <a:gd name="connsiteX179" fmla="*/ 2491252 w 3031232"/>
                <a:gd name="connsiteY179" fmla="*/ 538504 h 4259736"/>
                <a:gd name="connsiteX180" fmla="*/ 2496563 w 3031232"/>
                <a:gd name="connsiteY180" fmla="*/ 544152 h 4259736"/>
                <a:gd name="connsiteX181" fmla="*/ 2495958 w 3031232"/>
                <a:gd name="connsiteY181" fmla="*/ 543682 h 4259736"/>
                <a:gd name="connsiteX182" fmla="*/ 2516734 w 3031232"/>
                <a:gd name="connsiteY182" fmla="*/ 568491 h 4259736"/>
                <a:gd name="connsiteX183" fmla="*/ 2516734 w 3031232"/>
                <a:gd name="connsiteY183" fmla="*/ 568491 h 4259736"/>
                <a:gd name="connsiteX184" fmla="*/ 2521709 w 3031232"/>
                <a:gd name="connsiteY184" fmla="*/ 574273 h 4259736"/>
                <a:gd name="connsiteX185" fmla="*/ 2521104 w 3031232"/>
                <a:gd name="connsiteY185" fmla="*/ 573601 h 4259736"/>
                <a:gd name="connsiteX186" fmla="*/ 2504161 w 3031232"/>
                <a:gd name="connsiteY186" fmla="*/ 604596 h 4259736"/>
                <a:gd name="connsiteX187" fmla="*/ 2474376 w 3031232"/>
                <a:gd name="connsiteY187" fmla="*/ 605000 h 4259736"/>
                <a:gd name="connsiteX188" fmla="*/ 2278385 w 3031232"/>
                <a:gd name="connsiteY188" fmla="*/ 595318 h 4259736"/>
                <a:gd name="connsiteX189" fmla="*/ 2037682 w 3031232"/>
                <a:gd name="connsiteY189" fmla="*/ 586039 h 4259736"/>
                <a:gd name="connsiteX190" fmla="*/ 1672662 w 3031232"/>
                <a:gd name="connsiteY190" fmla="*/ 596662 h 4259736"/>
                <a:gd name="connsiteX191" fmla="*/ 1075613 w 3031232"/>
                <a:gd name="connsiteY191" fmla="*/ 669882 h 4259736"/>
                <a:gd name="connsiteX192" fmla="*/ 981483 w 3031232"/>
                <a:gd name="connsiteY192" fmla="*/ 701146 h 4259736"/>
                <a:gd name="connsiteX193" fmla="*/ 870410 w 3031232"/>
                <a:gd name="connsiteY193" fmla="*/ 750766 h 4259736"/>
                <a:gd name="connsiteX194" fmla="*/ 738360 w 3031232"/>
                <a:gd name="connsiteY194" fmla="*/ 873000 h 4259736"/>
                <a:gd name="connsiteX195" fmla="*/ 657678 w 3031232"/>
                <a:gd name="connsiteY195" fmla="*/ 1009219 h 4259736"/>
                <a:gd name="connsiteX196" fmla="*/ 644298 w 3031232"/>
                <a:gd name="connsiteY196" fmla="*/ 1032280 h 425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3031232" h="4259736">
                  <a:moveTo>
                    <a:pt x="644298" y="1032280"/>
                  </a:moveTo>
                  <a:cubicBezTo>
                    <a:pt x="624127" y="1072621"/>
                    <a:pt x="619018" y="1115989"/>
                    <a:pt x="615925" y="1160027"/>
                  </a:cubicBezTo>
                  <a:cubicBezTo>
                    <a:pt x="614379" y="1183157"/>
                    <a:pt x="614782" y="1206420"/>
                    <a:pt x="614916" y="1229683"/>
                  </a:cubicBezTo>
                  <a:cubicBezTo>
                    <a:pt x="614916" y="1292750"/>
                    <a:pt x="609739" y="1355614"/>
                    <a:pt x="607319" y="1418547"/>
                  </a:cubicBezTo>
                  <a:cubicBezTo>
                    <a:pt x="604629" y="1487329"/>
                    <a:pt x="603352" y="1556245"/>
                    <a:pt x="606915" y="1625094"/>
                  </a:cubicBezTo>
                  <a:cubicBezTo>
                    <a:pt x="608395" y="1654879"/>
                    <a:pt x="607252" y="1684732"/>
                    <a:pt x="607722" y="1714584"/>
                  </a:cubicBezTo>
                  <a:cubicBezTo>
                    <a:pt x="609134" y="1793854"/>
                    <a:pt x="623791" y="1871108"/>
                    <a:pt x="639592" y="1948361"/>
                  </a:cubicBezTo>
                  <a:cubicBezTo>
                    <a:pt x="659682" y="2046054"/>
                    <a:pt x="695249" y="2139914"/>
                    <a:pt x="744949" y="2226379"/>
                  </a:cubicBezTo>
                  <a:cubicBezTo>
                    <a:pt x="790602" y="2306322"/>
                    <a:pt x="834440" y="2387744"/>
                    <a:pt x="894279" y="2458341"/>
                  </a:cubicBezTo>
                  <a:cubicBezTo>
                    <a:pt x="928569" y="2498682"/>
                    <a:pt x="963128" y="2539023"/>
                    <a:pt x="997149" y="2579903"/>
                  </a:cubicBezTo>
                  <a:cubicBezTo>
                    <a:pt x="1017320" y="2604309"/>
                    <a:pt x="1045222" y="2617823"/>
                    <a:pt x="1072654" y="2631471"/>
                  </a:cubicBezTo>
                  <a:cubicBezTo>
                    <a:pt x="1117662" y="2654601"/>
                    <a:pt x="1164262" y="2674502"/>
                    <a:pt x="1212100" y="2691042"/>
                  </a:cubicBezTo>
                  <a:cubicBezTo>
                    <a:pt x="1297086" y="2719214"/>
                    <a:pt x="1380188" y="2752764"/>
                    <a:pt x="1467594" y="2774078"/>
                  </a:cubicBezTo>
                  <a:cubicBezTo>
                    <a:pt x="1514471" y="2784768"/>
                    <a:pt x="1562026" y="2792231"/>
                    <a:pt x="1609931" y="2796400"/>
                  </a:cubicBezTo>
                  <a:cubicBezTo>
                    <a:pt x="1731493" y="2808838"/>
                    <a:pt x="1853525" y="2807628"/>
                    <a:pt x="1975422" y="2805611"/>
                  </a:cubicBezTo>
                  <a:cubicBezTo>
                    <a:pt x="2021075" y="2804132"/>
                    <a:pt x="2066459" y="2798888"/>
                    <a:pt x="2111238" y="2789946"/>
                  </a:cubicBezTo>
                  <a:cubicBezTo>
                    <a:pt x="2174036" y="2778314"/>
                    <a:pt x="2236699" y="2766883"/>
                    <a:pt x="2300371" y="2760564"/>
                  </a:cubicBezTo>
                  <a:cubicBezTo>
                    <a:pt x="2375742" y="2753101"/>
                    <a:pt x="2448289" y="2731450"/>
                    <a:pt x="2521911" y="2714843"/>
                  </a:cubicBezTo>
                  <a:cubicBezTo>
                    <a:pt x="2586726" y="2700254"/>
                    <a:pt x="2649658" y="2678402"/>
                    <a:pt x="2713464" y="2661055"/>
                  </a:cubicBezTo>
                  <a:cubicBezTo>
                    <a:pt x="2769472" y="2645860"/>
                    <a:pt x="2825142" y="2629791"/>
                    <a:pt x="2880141" y="2611234"/>
                  </a:cubicBezTo>
                  <a:cubicBezTo>
                    <a:pt x="2900311" y="2604510"/>
                    <a:pt x="2921289" y="2599199"/>
                    <a:pt x="2941930" y="2593215"/>
                  </a:cubicBezTo>
                  <a:cubicBezTo>
                    <a:pt x="2951814" y="2592744"/>
                    <a:pt x="2961697" y="2591601"/>
                    <a:pt x="2971513" y="2591870"/>
                  </a:cubicBezTo>
                  <a:cubicBezTo>
                    <a:pt x="2996525" y="2591265"/>
                    <a:pt x="3018713" y="2607738"/>
                    <a:pt x="3025302" y="2631875"/>
                  </a:cubicBezTo>
                  <a:cubicBezTo>
                    <a:pt x="3029135" y="2643641"/>
                    <a:pt x="3031017" y="2656013"/>
                    <a:pt x="3030681" y="2668451"/>
                  </a:cubicBezTo>
                  <a:cubicBezTo>
                    <a:pt x="3030009" y="2713028"/>
                    <a:pt x="3030681" y="2757605"/>
                    <a:pt x="3025436" y="2801980"/>
                  </a:cubicBezTo>
                  <a:cubicBezTo>
                    <a:pt x="3022679" y="2840371"/>
                    <a:pt x="3009703" y="2875939"/>
                    <a:pt x="2996996" y="2912045"/>
                  </a:cubicBezTo>
                  <a:cubicBezTo>
                    <a:pt x="2960823" y="3014646"/>
                    <a:pt x="2936215" y="3120944"/>
                    <a:pt x="2923440" y="3228991"/>
                  </a:cubicBezTo>
                  <a:cubicBezTo>
                    <a:pt x="2917188" y="3280158"/>
                    <a:pt x="2904211" y="3329844"/>
                    <a:pt x="2892445" y="3380069"/>
                  </a:cubicBezTo>
                  <a:cubicBezTo>
                    <a:pt x="2862996" y="3505329"/>
                    <a:pt x="2831530" y="3630051"/>
                    <a:pt x="2784061" y="3749863"/>
                  </a:cubicBezTo>
                  <a:cubicBezTo>
                    <a:pt x="2773708" y="3777026"/>
                    <a:pt x="2760664" y="3803047"/>
                    <a:pt x="2745065" y="3827588"/>
                  </a:cubicBezTo>
                  <a:cubicBezTo>
                    <a:pt x="2697530" y="3899664"/>
                    <a:pt x="2645019" y="3968243"/>
                    <a:pt x="2587937" y="4032992"/>
                  </a:cubicBezTo>
                  <a:cubicBezTo>
                    <a:pt x="2566959" y="4056793"/>
                    <a:pt x="2541342" y="4075954"/>
                    <a:pt x="2512565" y="4089267"/>
                  </a:cubicBezTo>
                  <a:cubicBezTo>
                    <a:pt x="2393155" y="4145611"/>
                    <a:pt x="2271997" y="4197786"/>
                    <a:pt x="2142771" y="4227234"/>
                  </a:cubicBezTo>
                  <a:cubicBezTo>
                    <a:pt x="2076275" y="4241556"/>
                    <a:pt x="2008704" y="4250364"/>
                    <a:pt x="1940729" y="4253524"/>
                  </a:cubicBezTo>
                  <a:cubicBezTo>
                    <a:pt x="1898505" y="4256011"/>
                    <a:pt x="1856349" y="4258230"/>
                    <a:pt x="1814058" y="4258163"/>
                  </a:cubicBezTo>
                  <a:cubicBezTo>
                    <a:pt x="1745142" y="4258163"/>
                    <a:pt x="1676898" y="4249489"/>
                    <a:pt x="1608318" y="4244716"/>
                  </a:cubicBezTo>
                  <a:cubicBezTo>
                    <a:pt x="1572818" y="4242093"/>
                    <a:pt x="1537048" y="4239808"/>
                    <a:pt x="1501683" y="4239269"/>
                  </a:cubicBezTo>
                  <a:cubicBezTo>
                    <a:pt x="1402255" y="4237050"/>
                    <a:pt x="1303238" y="4225822"/>
                    <a:pt x="1205847" y="4205652"/>
                  </a:cubicBezTo>
                  <a:cubicBezTo>
                    <a:pt x="1146412" y="4193818"/>
                    <a:pt x="1086370" y="4186221"/>
                    <a:pt x="1027069" y="4173513"/>
                  </a:cubicBezTo>
                  <a:cubicBezTo>
                    <a:pt x="932616" y="4153409"/>
                    <a:pt x="843684" y="4112934"/>
                    <a:pt x="766465" y="4054978"/>
                  </a:cubicBezTo>
                  <a:cubicBezTo>
                    <a:pt x="697817" y="4004013"/>
                    <a:pt x="628901" y="3953654"/>
                    <a:pt x="570810" y="3890251"/>
                  </a:cubicBezTo>
                  <a:cubicBezTo>
                    <a:pt x="480984" y="3792222"/>
                    <a:pt x="413278" y="3681822"/>
                    <a:pt x="374012" y="3554075"/>
                  </a:cubicBezTo>
                  <a:cubicBezTo>
                    <a:pt x="345504" y="3461222"/>
                    <a:pt x="324594" y="3366487"/>
                    <a:pt x="299179" y="3272829"/>
                  </a:cubicBezTo>
                  <a:cubicBezTo>
                    <a:pt x="295367" y="3261803"/>
                    <a:pt x="293101" y="3250372"/>
                    <a:pt x="292456" y="3238740"/>
                  </a:cubicBezTo>
                  <a:cubicBezTo>
                    <a:pt x="293800" y="3204115"/>
                    <a:pt x="279009" y="3173320"/>
                    <a:pt x="268924" y="3141586"/>
                  </a:cubicBezTo>
                  <a:cubicBezTo>
                    <a:pt x="265293" y="3130291"/>
                    <a:pt x="268924" y="3114691"/>
                    <a:pt x="253863" y="3108506"/>
                  </a:cubicBezTo>
                  <a:cubicBezTo>
                    <a:pt x="240416" y="3082218"/>
                    <a:pt x="234566" y="3053709"/>
                    <a:pt x="227842" y="3025605"/>
                  </a:cubicBezTo>
                  <a:cubicBezTo>
                    <a:pt x="193821" y="2883537"/>
                    <a:pt x="151867" y="2743620"/>
                    <a:pt x="113542" y="2602763"/>
                  </a:cubicBezTo>
                  <a:cubicBezTo>
                    <a:pt x="81001" y="2483823"/>
                    <a:pt x="64393" y="2362329"/>
                    <a:pt x="50409" y="2240297"/>
                  </a:cubicBezTo>
                  <a:cubicBezTo>
                    <a:pt x="42475" y="2171918"/>
                    <a:pt x="33263" y="2103541"/>
                    <a:pt x="28423" y="2034960"/>
                  </a:cubicBezTo>
                  <a:cubicBezTo>
                    <a:pt x="23245" y="1962480"/>
                    <a:pt x="11479" y="1890270"/>
                    <a:pt x="19480" y="1816849"/>
                  </a:cubicBezTo>
                  <a:cubicBezTo>
                    <a:pt x="24590" y="1769784"/>
                    <a:pt x="20489" y="1722316"/>
                    <a:pt x="14908" y="1675655"/>
                  </a:cubicBezTo>
                  <a:cubicBezTo>
                    <a:pt x="7445" y="1612723"/>
                    <a:pt x="11412" y="1549656"/>
                    <a:pt x="10538" y="1486657"/>
                  </a:cubicBezTo>
                  <a:cubicBezTo>
                    <a:pt x="8924" y="1373970"/>
                    <a:pt x="-4119" y="1261620"/>
                    <a:pt x="453" y="1148665"/>
                  </a:cubicBezTo>
                  <a:cubicBezTo>
                    <a:pt x="4688" y="1044383"/>
                    <a:pt x="7647" y="940235"/>
                    <a:pt x="13900" y="835819"/>
                  </a:cubicBezTo>
                  <a:cubicBezTo>
                    <a:pt x="16657" y="791981"/>
                    <a:pt x="18943" y="748413"/>
                    <a:pt x="23245" y="704441"/>
                  </a:cubicBezTo>
                  <a:cubicBezTo>
                    <a:pt x="27441" y="649846"/>
                    <a:pt x="40545" y="596327"/>
                    <a:pt x="62040" y="545967"/>
                  </a:cubicBezTo>
                  <a:cubicBezTo>
                    <a:pt x="72126" y="507307"/>
                    <a:pt x="97608" y="476917"/>
                    <a:pt x="117375" y="443501"/>
                  </a:cubicBezTo>
                  <a:cubicBezTo>
                    <a:pt x="172246" y="350380"/>
                    <a:pt x="240577" y="265798"/>
                    <a:pt x="320157" y="192646"/>
                  </a:cubicBezTo>
                  <a:cubicBezTo>
                    <a:pt x="412928" y="107190"/>
                    <a:pt x="527329" y="48695"/>
                    <a:pt x="650955" y="23616"/>
                  </a:cubicBezTo>
                  <a:cubicBezTo>
                    <a:pt x="755707" y="1697"/>
                    <a:pt x="861737" y="-454"/>
                    <a:pt x="968103" y="6942"/>
                  </a:cubicBezTo>
                  <a:cubicBezTo>
                    <a:pt x="1017252" y="10371"/>
                    <a:pt x="1065796" y="2706"/>
                    <a:pt x="1114744" y="1496"/>
                  </a:cubicBezTo>
                  <a:cubicBezTo>
                    <a:pt x="1121440" y="689"/>
                    <a:pt x="1128171" y="286"/>
                    <a:pt x="1134914" y="151"/>
                  </a:cubicBezTo>
                  <a:cubicBezTo>
                    <a:pt x="1208873" y="5463"/>
                    <a:pt x="1282496" y="-3479"/>
                    <a:pt x="1356185" y="-252"/>
                  </a:cubicBezTo>
                  <a:cubicBezTo>
                    <a:pt x="1406881" y="1966"/>
                    <a:pt x="1457375" y="420"/>
                    <a:pt x="1507868" y="-1328"/>
                  </a:cubicBezTo>
                  <a:cubicBezTo>
                    <a:pt x="1574256" y="-2874"/>
                    <a:pt x="1640611" y="2908"/>
                    <a:pt x="1705742" y="15885"/>
                  </a:cubicBezTo>
                  <a:cubicBezTo>
                    <a:pt x="1715423" y="18238"/>
                    <a:pt x="1725307" y="19515"/>
                    <a:pt x="1735258" y="19582"/>
                  </a:cubicBezTo>
                  <a:lnTo>
                    <a:pt x="1735258" y="19112"/>
                  </a:lnTo>
                  <a:cubicBezTo>
                    <a:pt x="1749041" y="21061"/>
                    <a:pt x="1762555" y="24356"/>
                    <a:pt x="1775599" y="29062"/>
                  </a:cubicBezTo>
                  <a:lnTo>
                    <a:pt x="1775599" y="29062"/>
                  </a:lnTo>
                  <a:cubicBezTo>
                    <a:pt x="1781314" y="34374"/>
                    <a:pt x="1790458" y="27717"/>
                    <a:pt x="1795770" y="34777"/>
                  </a:cubicBezTo>
                  <a:lnTo>
                    <a:pt x="1795232" y="34374"/>
                  </a:lnTo>
                  <a:cubicBezTo>
                    <a:pt x="1799804" y="38004"/>
                    <a:pt x="1806864" y="33971"/>
                    <a:pt x="1810696" y="39551"/>
                  </a:cubicBezTo>
                  <a:lnTo>
                    <a:pt x="1810293" y="39215"/>
                  </a:lnTo>
                  <a:cubicBezTo>
                    <a:pt x="1814730" y="43047"/>
                    <a:pt x="1821857" y="39215"/>
                    <a:pt x="1825690" y="44460"/>
                  </a:cubicBezTo>
                  <a:lnTo>
                    <a:pt x="1825286" y="44460"/>
                  </a:lnTo>
                  <a:cubicBezTo>
                    <a:pt x="1829589" y="48359"/>
                    <a:pt x="1836850" y="44056"/>
                    <a:pt x="1840549" y="49905"/>
                  </a:cubicBezTo>
                  <a:lnTo>
                    <a:pt x="1840078" y="49569"/>
                  </a:lnTo>
                  <a:cubicBezTo>
                    <a:pt x="1848886" y="51990"/>
                    <a:pt x="1857425" y="55352"/>
                    <a:pt x="1865560" y="59520"/>
                  </a:cubicBezTo>
                  <a:lnTo>
                    <a:pt x="1865224" y="59520"/>
                  </a:lnTo>
                  <a:cubicBezTo>
                    <a:pt x="1873427" y="63420"/>
                    <a:pt x="1882773" y="64563"/>
                    <a:pt x="1890437" y="69807"/>
                  </a:cubicBezTo>
                  <a:lnTo>
                    <a:pt x="1890437" y="69807"/>
                  </a:lnTo>
                  <a:cubicBezTo>
                    <a:pt x="1898640" y="73774"/>
                    <a:pt x="1908187" y="74446"/>
                    <a:pt x="1915584" y="80296"/>
                  </a:cubicBezTo>
                  <a:lnTo>
                    <a:pt x="1915112" y="80296"/>
                  </a:lnTo>
                  <a:cubicBezTo>
                    <a:pt x="1918474" y="82312"/>
                    <a:pt x="1922979" y="81707"/>
                    <a:pt x="1925669" y="85136"/>
                  </a:cubicBezTo>
                  <a:lnTo>
                    <a:pt x="1925669" y="85136"/>
                  </a:lnTo>
                  <a:cubicBezTo>
                    <a:pt x="1928694" y="87624"/>
                    <a:pt x="1933199" y="86952"/>
                    <a:pt x="1936022" y="89910"/>
                  </a:cubicBezTo>
                  <a:lnTo>
                    <a:pt x="1936022" y="89910"/>
                  </a:lnTo>
                  <a:cubicBezTo>
                    <a:pt x="1943687" y="94886"/>
                    <a:pt x="1953705" y="94550"/>
                    <a:pt x="1960631" y="101004"/>
                  </a:cubicBezTo>
                  <a:lnTo>
                    <a:pt x="1960093" y="101004"/>
                  </a:lnTo>
                  <a:cubicBezTo>
                    <a:pt x="1963522" y="102819"/>
                    <a:pt x="1968430" y="101945"/>
                    <a:pt x="1970514" y="106383"/>
                  </a:cubicBezTo>
                  <a:lnTo>
                    <a:pt x="1969977" y="105979"/>
                  </a:lnTo>
                  <a:cubicBezTo>
                    <a:pt x="1985642" y="113241"/>
                    <a:pt x="2000905" y="121376"/>
                    <a:pt x="2015696" y="130386"/>
                  </a:cubicBezTo>
                  <a:lnTo>
                    <a:pt x="2015696" y="130386"/>
                  </a:lnTo>
                  <a:cubicBezTo>
                    <a:pt x="2018588" y="133075"/>
                    <a:pt x="2023428" y="132201"/>
                    <a:pt x="2025781" y="135832"/>
                  </a:cubicBezTo>
                  <a:lnTo>
                    <a:pt x="2025378" y="135832"/>
                  </a:lnTo>
                  <a:cubicBezTo>
                    <a:pt x="2028471" y="138253"/>
                    <a:pt x="2033446" y="137311"/>
                    <a:pt x="2035531" y="141480"/>
                  </a:cubicBezTo>
                  <a:lnTo>
                    <a:pt x="2035060" y="141480"/>
                  </a:lnTo>
                  <a:cubicBezTo>
                    <a:pt x="2044070" y="145514"/>
                    <a:pt x="2052676" y="150422"/>
                    <a:pt x="2060677" y="156205"/>
                  </a:cubicBezTo>
                  <a:lnTo>
                    <a:pt x="2060677" y="156205"/>
                  </a:lnTo>
                  <a:cubicBezTo>
                    <a:pt x="2063635" y="158760"/>
                    <a:pt x="2068477" y="157818"/>
                    <a:pt x="2070830" y="161650"/>
                  </a:cubicBezTo>
                  <a:lnTo>
                    <a:pt x="2070358" y="161650"/>
                  </a:lnTo>
                  <a:cubicBezTo>
                    <a:pt x="2073586" y="163936"/>
                    <a:pt x="2078494" y="162995"/>
                    <a:pt x="2080578" y="167231"/>
                  </a:cubicBezTo>
                  <a:lnTo>
                    <a:pt x="2080108" y="167231"/>
                  </a:lnTo>
                  <a:cubicBezTo>
                    <a:pt x="2086025" y="169315"/>
                    <a:pt x="2091336" y="172812"/>
                    <a:pt x="2095504" y="177450"/>
                  </a:cubicBezTo>
                  <a:lnTo>
                    <a:pt x="2095034" y="176913"/>
                  </a:lnTo>
                  <a:cubicBezTo>
                    <a:pt x="2097320" y="177922"/>
                    <a:pt x="2099337" y="179535"/>
                    <a:pt x="2100884" y="181552"/>
                  </a:cubicBezTo>
                  <a:lnTo>
                    <a:pt x="2100884" y="181552"/>
                  </a:lnTo>
                  <a:cubicBezTo>
                    <a:pt x="2103506" y="184510"/>
                    <a:pt x="2108683" y="183367"/>
                    <a:pt x="2110566" y="187536"/>
                  </a:cubicBezTo>
                  <a:lnTo>
                    <a:pt x="2110028" y="187200"/>
                  </a:lnTo>
                  <a:cubicBezTo>
                    <a:pt x="2115944" y="189284"/>
                    <a:pt x="2121256" y="192780"/>
                    <a:pt x="2125492" y="197420"/>
                  </a:cubicBezTo>
                  <a:lnTo>
                    <a:pt x="2125088" y="197420"/>
                  </a:lnTo>
                  <a:cubicBezTo>
                    <a:pt x="2130938" y="199638"/>
                    <a:pt x="2136182" y="203135"/>
                    <a:pt x="2140418" y="207706"/>
                  </a:cubicBezTo>
                  <a:lnTo>
                    <a:pt x="2140015" y="207706"/>
                  </a:lnTo>
                  <a:cubicBezTo>
                    <a:pt x="2145864" y="209926"/>
                    <a:pt x="2151108" y="213421"/>
                    <a:pt x="2155344" y="217993"/>
                  </a:cubicBezTo>
                  <a:lnTo>
                    <a:pt x="2154941" y="217993"/>
                  </a:lnTo>
                  <a:cubicBezTo>
                    <a:pt x="2162471" y="222027"/>
                    <a:pt x="2169397" y="227003"/>
                    <a:pt x="2175515" y="232920"/>
                  </a:cubicBezTo>
                  <a:lnTo>
                    <a:pt x="2175515" y="232920"/>
                  </a:lnTo>
                  <a:cubicBezTo>
                    <a:pt x="2183112" y="237021"/>
                    <a:pt x="2189903" y="242400"/>
                    <a:pt x="2195685" y="248787"/>
                  </a:cubicBezTo>
                  <a:lnTo>
                    <a:pt x="2195148" y="248182"/>
                  </a:lnTo>
                  <a:cubicBezTo>
                    <a:pt x="2197770" y="248854"/>
                    <a:pt x="2199921" y="250804"/>
                    <a:pt x="2200930" y="253292"/>
                  </a:cubicBezTo>
                  <a:lnTo>
                    <a:pt x="2200527" y="252822"/>
                  </a:lnTo>
                  <a:cubicBezTo>
                    <a:pt x="2202745" y="254032"/>
                    <a:pt x="2204695" y="255712"/>
                    <a:pt x="2206174" y="257797"/>
                  </a:cubicBezTo>
                  <a:lnTo>
                    <a:pt x="2206174" y="257797"/>
                  </a:lnTo>
                  <a:cubicBezTo>
                    <a:pt x="2217537" y="264521"/>
                    <a:pt x="2225874" y="275076"/>
                    <a:pt x="2235825" y="283615"/>
                  </a:cubicBezTo>
                  <a:lnTo>
                    <a:pt x="2235354" y="283078"/>
                  </a:lnTo>
                  <a:cubicBezTo>
                    <a:pt x="2237707" y="284018"/>
                    <a:pt x="2239792" y="285565"/>
                    <a:pt x="2241271" y="287649"/>
                  </a:cubicBezTo>
                  <a:lnTo>
                    <a:pt x="2241271" y="287649"/>
                  </a:lnTo>
                  <a:cubicBezTo>
                    <a:pt x="2243961" y="290608"/>
                    <a:pt x="2249205" y="289397"/>
                    <a:pt x="2250953" y="293768"/>
                  </a:cubicBezTo>
                  <a:lnTo>
                    <a:pt x="2250348" y="293163"/>
                  </a:lnTo>
                  <a:cubicBezTo>
                    <a:pt x="2252835" y="293970"/>
                    <a:pt x="2254920" y="295651"/>
                    <a:pt x="2256264" y="297936"/>
                  </a:cubicBezTo>
                  <a:lnTo>
                    <a:pt x="2256264" y="297936"/>
                  </a:lnTo>
                  <a:cubicBezTo>
                    <a:pt x="2261778" y="300693"/>
                    <a:pt x="2266753" y="304323"/>
                    <a:pt x="2271057" y="308761"/>
                  </a:cubicBezTo>
                  <a:lnTo>
                    <a:pt x="2270518" y="308224"/>
                  </a:lnTo>
                  <a:cubicBezTo>
                    <a:pt x="2273006" y="309098"/>
                    <a:pt x="2275091" y="310912"/>
                    <a:pt x="2276300" y="313266"/>
                  </a:cubicBezTo>
                  <a:lnTo>
                    <a:pt x="2275897" y="313266"/>
                  </a:lnTo>
                  <a:cubicBezTo>
                    <a:pt x="2278048" y="314543"/>
                    <a:pt x="2279931" y="316157"/>
                    <a:pt x="2281410" y="318174"/>
                  </a:cubicBezTo>
                  <a:lnTo>
                    <a:pt x="2281410" y="318174"/>
                  </a:lnTo>
                  <a:cubicBezTo>
                    <a:pt x="2291899" y="326040"/>
                    <a:pt x="2301783" y="334714"/>
                    <a:pt x="2310927" y="344127"/>
                  </a:cubicBezTo>
                  <a:lnTo>
                    <a:pt x="2310389" y="343589"/>
                  </a:lnTo>
                  <a:cubicBezTo>
                    <a:pt x="2313079" y="344262"/>
                    <a:pt x="2315162" y="346345"/>
                    <a:pt x="2315969" y="348968"/>
                  </a:cubicBezTo>
                  <a:lnTo>
                    <a:pt x="2315499" y="348430"/>
                  </a:lnTo>
                  <a:cubicBezTo>
                    <a:pt x="2318054" y="349304"/>
                    <a:pt x="2320138" y="351321"/>
                    <a:pt x="2321012" y="353876"/>
                  </a:cubicBezTo>
                  <a:lnTo>
                    <a:pt x="2320542" y="353405"/>
                  </a:lnTo>
                  <a:cubicBezTo>
                    <a:pt x="2323097" y="354280"/>
                    <a:pt x="2325113" y="356296"/>
                    <a:pt x="2325987" y="358851"/>
                  </a:cubicBezTo>
                  <a:lnTo>
                    <a:pt x="2325517" y="358381"/>
                  </a:lnTo>
                  <a:cubicBezTo>
                    <a:pt x="2328072" y="359322"/>
                    <a:pt x="2330089" y="361272"/>
                    <a:pt x="2331030" y="363827"/>
                  </a:cubicBezTo>
                  <a:lnTo>
                    <a:pt x="2330492" y="363289"/>
                  </a:lnTo>
                  <a:cubicBezTo>
                    <a:pt x="2333047" y="364230"/>
                    <a:pt x="2335064" y="366248"/>
                    <a:pt x="2336005" y="368803"/>
                  </a:cubicBezTo>
                  <a:lnTo>
                    <a:pt x="2335468" y="368332"/>
                  </a:lnTo>
                  <a:cubicBezTo>
                    <a:pt x="2338090" y="369206"/>
                    <a:pt x="2340040" y="371290"/>
                    <a:pt x="2340847" y="373913"/>
                  </a:cubicBezTo>
                  <a:lnTo>
                    <a:pt x="2340376" y="373374"/>
                  </a:lnTo>
                  <a:cubicBezTo>
                    <a:pt x="2343065" y="374181"/>
                    <a:pt x="2345083" y="376266"/>
                    <a:pt x="2345755" y="378955"/>
                  </a:cubicBezTo>
                  <a:lnTo>
                    <a:pt x="2345149" y="378417"/>
                  </a:lnTo>
                  <a:cubicBezTo>
                    <a:pt x="2353823" y="388300"/>
                    <a:pt x="2364245" y="396571"/>
                    <a:pt x="2371103" y="408068"/>
                  </a:cubicBezTo>
                  <a:lnTo>
                    <a:pt x="2371103" y="408068"/>
                  </a:lnTo>
                  <a:cubicBezTo>
                    <a:pt x="2373187" y="409479"/>
                    <a:pt x="2375002" y="411362"/>
                    <a:pt x="2376212" y="413581"/>
                  </a:cubicBezTo>
                  <a:lnTo>
                    <a:pt x="2375809" y="413178"/>
                  </a:lnTo>
                  <a:cubicBezTo>
                    <a:pt x="2378162" y="414320"/>
                    <a:pt x="2380045" y="416338"/>
                    <a:pt x="2380986" y="418825"/>
                  </a:cubicBezTo>
                  <a:lnTo>
                    <a:pt x="2380515" y="418288"/>
                  </a:lnTo>
                  <a:cubicBezTo>
                    <a:pt x="2383137" y="419162"/>
                    <a:pt x="2385087" y="421313"/>
                    <a:pt x="2385760" y="424003"/>
                  </a:cubicBezTo>
                  <a:lnTo>
                    <a:pt x="2385155" y="423465"/>
                  </a:lnTo>
                  <a:cubicBezTo>
                    <a:pt x="2398602" y="438659"/>
                    <a:pt x="2414604" y="451166"/>
                    <a:pt x="2426168" y="467840"/>
                  </a:cubicBezTo>
                  <a:lnTo>
                    <a:pt x="2426168" y="467840"/>
                  </a:lnTo>
                  <a:cubicBezTo>
                    <a:pt x="2427984" y="469386"/>
                    <a:pt x="2429664" y="471067"/>
                    <a:pt x="2431278" y="472883"/>
                  </a:cubicBezTo>
                  <a:lnTo>
                    <a:pt x="2431278" y="472883"/>
                  </a:lnTo>
                  <a:cubicBezTo>
                    <a:pt x="2437598" y="476379"/>
                    <a:pt x="2442842" y="481556"/>
                    <a:pt x="2446271" y="487943"/>
                  </a:cubicBezTo>
                  <a:lnTo>
                    <a:pt x="2446271" y="487943"/>
                  </a:lnTo>
                  <a:cubicBezTo>
                    <a:pt x="2448289" y="489422"/>
                    <a:pt x="2449970" y="491305"/>
                    <a:pt x="2451247" y="493456"/>
                  </a:cubicBezTo>
                  <a:lnTo>
                    <a:pt x="2451247" y="493053"/>
                  </a:lnTo>
                  <a:cubicBezTo>
                    <a:pt x="2453532" y="494330"/>
                    <a:pt x="2455348" y="496280"/>
                    <a:pt x="2456424" y="498701"/>
                  </a:cubicBezTo>
                  <a:lnTo>
                    <a:pt x="2455886" y="498231"/>
                  </a:lnTo>
                  <a:cubicBezTo>
                    <a:pt x="2458509" y="499171"/>
                    <a:pt x="2460458" y="501323"/>
                    <a:pt x="2461197" y="503945"/>
                  </a:cubicBezTo>
                  <a:lnTo>
                    <a:pt x="2460592" y="503407"/>
                  </a:lnTo>
                  <a:cubicBezTo>
                    <a:pt x="2468392" y="510871"/>
                    <a:pt x="2475451" y="519073"/>
                    <a:pt x="2481570" y="527948"/>
                  </a:cubicBezTo>
                  <a:lnTo>
                    <a:pt x="2481570" y="527948"/>
                  </a:lnTo>
                  <a:cubicBezTo>
                    <a:pt x="2483587" y="529427"/>
                    <a:pt x="2485268" y="531243"/>
                    <a:pt x="2486545" y="533395"/>
                  </a:cubicBezTo>
                  <a:lnTo>
                    <a:pt x="2486545" y="533395"/>
                  </a:lnTo>
                  <a:cubicBezTo>
                    <a:pt x="2488831" y="534672"/>
                    <a:pt x="2490646" y="536622"/>
                    <a:pt x="2491722" y="538975"/>
                  </a:cubicBezTo>
                  <a:lnTo>
                    <a:pt x="2491252" y="538504"/>
                  </a:lnTo>
                  <a:cubicBezTo>
                    <a:pt x="2493740" y="539512"/>
                    <a:pt x="2495689" y="541597"/>
                    <a:pt x="2496563" y="544152"/>
                  </a:cubicBezTo>
                  <a:lnTo>
                    <a:pt x="2495958" y="543682"/>
                  </a:lnTo>
                  <a:cubicBezTo>
                    <a:pt x="2503825" y="551145"/>
                    <a:pt x="2510750" y="559482"/>
                    <a:pt x="2516734" y="568491"/>
                  </a:cubicBezTo>
                  <a:lnTo>
                    <a:pt x="2516734" y="568491"/>
                  </a:lnTo>
                  <a:cubicBezTo>
                    <a:pt x="2519020" y="569836"/>
                    <a:pt x="2520768" y="571853"/>
                    <a:pt x="2521709" y="574273"/>
                  </a:cubicBezTo>
                  <a:lnTo>
                    <a:pt x="2521104" y="573601"/>
                  </a:lnTo>
                  <a:cubicBezTo>
                    <a:pt x="2526886" y="594578"/>
                    <a:pt x="2523323" y="601167"/>
                    <a:pt x="2504161" y="604596"/>
                  </a:cubicBezTo>
                  <a:cubicBezTo>
                    <a:pt x="2494277" y="605874"/>
                    <a:pt x="2484259" y="606075"/>
                    <a:pt x="2474376" y="605000"/>
                  </a:cubicBezTo>
                  <a:cubicBezTo>
                    <a:pt x="2409090" y="600428"/>
                    <a:pt x="2343805" y="597873"/>
                    <a:pt x="2278385" y="595318"/>
                  </a:cubicBezTo>
                  <a:cubicBezTo>
                    <a:pt x="2198173" y="592225"/>
                    <a:pt x="2118096" y="582543"/>
                    <a:pt x="2037682" y="586039"/>
                  </a:cubicBezTo>
                  <a:cubicBezTo>
                    <a:pt x="1916054" y="591419"/>
                    <a:pt x="1794291" y="592360"/>
                    <a:pt x="1672662" y="596662"/>
                  </a:cubicBezTo>
                  <a:cubicBezTo>
                    <a:pt x="1471622" y="600024"/>
                    <a:pt x="1271503" y="624565"/>
                    <a:pt x="1075613" y="669882"/>
                  </a:cubicBezTo>
                  <a:cubicBezTo>
                    <a:pt x="1043252" y="677076"/>
                    <a:pt x="1011719" y="687565"/>
                    <a:pt x="981483" y="701146"/>
                  </a:cubicBezTo>
                  <a:cubicBezTo>
                    <a:pt x="943562" y="715602"/>
                    <a:pt x="906785" y="732680"/>
                    <a:pt x="870410" y="750766"/>
                  </a:cubicBezTo>
                  <a:cubicBezTo>
                    <a:pt x="814336" y="778736"/>
                    <a:pt x="776752" y="826271"/>
                    <a:pt x="738360" y="873000"/>
                  </a:cubicBezTo>
                  <a:cubicBezTo>
                    <a:pt x="704743" y="914215"/>
                    <a:pt x="674218" y="957514"/>
                    <a:pt x="657678" y="1009219"/>
                  </a:cubicBezTo>
                  <a:cubicBezTo>
                    <a:pt x="656158" y="1018295"/>
                    <a:pt x="651405" y="1026498"/>
                    <a:pt x="644298" y="1032280"/>
                  </a:cubicBezTo>
                  <a:close/>
                </a:path>
              </a:pathLst>
            </a:custGeom>
            <a:solidFill>
              <a:srgbClr val="D4DFF0"/>
            </a:solidFill>
            <a:ln w="6712" cap="flat">
              <a:noFill/>
              <a:prstDash val="solid"/>
              <a:miter/>
            </a:ln>
          </p:spPr>
          <p:txBody>
            <a:bodyPr rtlCol="0" anchor="ctr"/>
            <a:lstStyle/>
            <a:p>
              <a:endParaRPr lang="es-CO"/>
            </a:p>
          </p:txBody>
        </p:sp>
        <p:sp>
          <p:nvSpPr>
            <p:cNvPr id="1012" name="Freeform: Shape 1011">
              <a:extLst>
                <a:ext uri="{FF2B5EF4-FFF2-40B4-BE49-F238E27FC236}">
                  <a16:creationId xmlns:a16="http://schemas.microsoft.com/office/drawing/2014/main" id="{7BD1409C-C1E7-F7C9-2A16-5DBF13DDE418}"/>
                </a:ext>
              </a:extLst>
            </p:cNvPr>
            <p:cNvSpPr/>
            <p:nvPr/>
          </p:nvSpPr>
          <p:spPr>
            <a:xfrm>
              <a:off x="4778959" y="937058"/>
              <a:ext cx="3337670" cy="5505092"/>
            </a:xfrm>
            <a:custGeom>
              <a:avLst/>
              <a:gdLst>
                <a:gd name="connsiteX0" fmla="*/ 563020 w 3337670"/>
                <a:gd name="connsiteY0" fmla="*/ 2688445 h 5505092"/>
                <a:gd name="connsiteX1" fmla="*/ 614254 w 3337670"/>
                <a:gd name="connsiteY1" fmla="*/ 2887595 h 5505092"/>
                <a:gd name="connsiteX2" fmla="*/ 667706 w 3337670"/>
                <a:gd name="connsiteY2" fmla="*/ 3065365 h 5505092"/>
                <a:gd name="connsiteX3" fmla="*/ 733529 w 3337670"/>
                <a:gd name="connsiteY3" fmla="*/ 3196071 h 5505092"/>
                <a:gd name="connsiteX4" fmla="*/ 895835 w 3337670"/>
                <a:gd name="connsiteY4" fmla="*/ 3392600 h 5505092"/>
                <a:gd name="connsiteX5" fmla="*/ 1022708 w 3337670"/>
                <a:gd name="connsiteY5" fmla="*/ 3491705 h 5505092"/>
                <a:gd name="connsiteX6" fmla="*/ 1148237 w 3337670"/>
                <a:gd name="connsiteY6" fmla="*/ 3571243 h 5505092"/>
                <a:gd name="connsiteX7" fmla="*/ 1296154 w 3337670"/>
                <a:gd name="connsiteY7" fmla="*/ 3620056 h 5505092"/>
                <a:gd name="connsiteX8" fmla="*/ 1534503 w 3337670"/>
                <a:gd name="connsiteY8" fmla="*/ 3663289 h 5505092"/>
                <a:gd name="connsiteX9" fmla="*/ 1676773 w 3337670"/>
                <a:gd name="connsiteY9" fmla="*/ 3680500 h 5505092"/>
                <a:gd name="connsiteX10" fmla="*/ 1867318 w 3337670"/>
                <a:gd name="connsiteY10" fmla="*/ 3690787 h 5505092"/>
                <a:gd name="connsiteX11" fmla="*/ 2022497 w 3337670"/>
                <a:gd name="connsiteY11" fmla="*/ 3703159 h 5505092"/>
                <a:gd name="connsiteX12" fmla="*/ 2183862 w 3337670"/>
                <a:gd name="connsiteY12" fmla="*/ 3700336 h 5505092"/>
                <a:gd name="connsiteX13" fmla="*/ 2206251 w 3337670"/>
                <a:gd name="connsiteY13" fmla="*/ 3699663 h 5505092"/>
                <a:gd name="connsiteX14" fmla="*/ 2365935 w 3337670"/>
                <a:gd name="connsiteY14" fmla="*/ 3682181 h 5505092"/>
                <a:gd name="connsiteX15" fmla="*/ 2632792 w 3337670"/>
                <a:gd name="connsiteY15" fmla="*/ 3599146 h 5505092"/>
                <a:gd name="connsiteX16" fmla="*/ 2778356 w 3337670"/>
                <a:gd name="connsiteY16" fmla="*/ 3535542 h 5505092"/>
                <a:gd name="connsiteX17" fmla="*/ 2862065 w 3337670"/>
                <a:gd name="connsiteY17" fmla="*/ 3466962 h 5505092"/>
                <a:gd name="connsiteX18" fmla="*/ 2966615 w 3337670"/>
                <a:gd name="connsiteY18" fmla="*/ 3334844 h 5505092"/>
                <a:gd name="connsiteX19" fmla="*/ 3047297 w 3337670"/>
                <a:gd name="connsiteY19" fmla="*/ 3192844 h 5505092"/>
                <a:gd name="connsiteX20" fmla="*/ 3124685 w 3337670"/>
                <a:gd name="connsiteY20" fmla="*/ 2944073 h 5505092"/>
                <a:gd name="connsiteX21" fmla="*/ 3180826 w 3337670"/>
                <a:gd name="connsiteY21" fmla="*/ 2700546 h 5505092"/>
                <a:gd name="connsiteX22" fmla="*/ 3197232 w 3337670"/>
                <a:gd name="connsiteY22" fmla="*/ 2588061 h 5505092"/>
                <a:gd name="connsiteX23" fmla="*/ 3226547 w 3337670"/>
                <a:gd name="connsiteY23" fmla="*/ 2460314 h 5505092"/>
                <a:gd name="connsiteX24" fmla="*/ 3280335 w 3337670"/>
                <a:gd name="connsiteY24" fmla="*/ 2295051 h 5505092"/>
                <a:gd name="connsiteX25" fmla="*/ 3292034 w 3337670"/>
                <a:gd name="connsiteY25" fmla="*/ 2255180 h 5505092"/>
                <a:gd name="connsiteX26" fmla="*/ 3292572 w 3337670"/>
                <a:gd name="connsiteY26" fmla="*/ 2272526 h 5505092"/>
                <a:gd name="connsiteX27" fmla="*/ 3299295 w 3337670"/>
                <a:gd name="connsiteY27" fmla="*/ 2511279 h 5505092"/>
                <a:gd name="connsiteX28" fmla="*/ 3300775 w 3337670"/>
                <a:gd name="connsiteY28" fmla="*/ 2578514 h 5505092"/>
                <a:gd name="connsiteX29" fmla="*/ 3319600 w 3337670"/>
                <a:gd name="connsiteY29" fmla="*/ 2766100 h 5505092"/>
                <a:gd name="connsiteX30" fmla="*/ 3335535 w 3337670"/>
                <a:gd name="connsiteY30" fmla="*/ 2911329 h 5505092"/>
                <a:gd name="connsiteX31" fmla="*/ 3321281 w 3337670"/>
                <a:gd name="connsiteY31" fmla="*/ 3042303 h 5505092"/>
                <a:gd name="connsiteX32" fmla="*/ 3312474 w 3337670"/>
                <a:gd name="connsiteY32" fmla="*/ 3226125 h 5505092"/>
                <a:gd name="connsiteX33" fmla="*/ 3301043 w 3337670"/>
                <a:gd name="connsiteY33" fmla="*/ 3379690 h 5505092"/>
                <a:gd name="connsiteX34" fmla="*/ 3282823 w 3337670"/>
                <a:gd name="connsiteY34" fmla="*/ 3537760 h 5505092"/>
                <a:gd name="connsiteX35" fmla="*/ 3266216 w 3337670"/>
                <a:gd name="connsiteY35" fmla="*/ 3653406 h 5505092"/>
                <a:gd name="connsiteX36" fmla="*/ 3252769 w 3337670"/>
                <a:gd name="connsiteY36" fmla="*/ 3787001 h 5505092"/>
                <a:gd name="connsiteX37" fmla="*/ 3237102 w 3337670"/>
                <a:gd name="connsiteY37" fmla="*/ 3872323 h 5505092"/>
                <a:gd name="connsiteX38" fmla="*/ 3185197 w 3337670"/>
                <a:gd name="connsiteY38" fmla="*/ 4061658 h 5505092"/>
                <a:gd name="connsiteX39" fmla="*/ 3145999 w 3337670"/>
                <a:gd name="connsiteY39" fmla="*/ 4192700 h 5505092"/>
                <a:gd name="connsiteX40" fmla="*/ 3097926 w 3337670"/>
                <a:gd name="connsiteY40" fmla="*/ 4416055 h 5505092"/>
                <a:gd name="connsiteX41" fmla="*/ 3086227 w 3337670"/>
                <a:gd name="connsiteY41" fmla="*/ 4492234 h 5505092"/>
                <a:gd name="connsiteX42" fmla="*/ 3072780 w 3337670"/>
                <a:gd name="connsiteY42" fmla="*/ 4630737 h 5505092"/>
                <a:gd name="connsiteX43" fmla="*/ 3068207 w 3337670"/>
                <a:gd name="connsiteY43" fmla="*/ 4842259 h 5505092"/>
                <a:gd name="connsiteX44" fmla="*/ 3081050 w 3337670"/>
                <a:gd name="connsiteY44" fmla="*/ 5018282 h 5505092"/>
                <a:gd name="connsiteX45" fmla="*/ 3002519 w 3337670"/>
                <a:gd name="connsiteY45" fmla="*/ 5188252 h 5505092"/>
                <a:gd name="connsiteX46" fmla="*/ 2853861 w 3337670"/>
                <a:gd name="connsiteY46" fmla="*/ 5238478 h 5505092"/>
                <a:gd name="connsiteX47" fmla="*/ 2637498 w 3337670"/>
                <a:gd name="connsiteY47" fmla="*/ 5239486 h 5505092"/>
                <a:gd name="connsiteX48" fmla="*/ 2538057 w 3337670"/>
                <a:gd name="connsiteY48" fmla="*/ 5242444 h 5505092"/>
                <a:gd name="connsiteX49" fmla="*/ 2388056 w 3337670"/>
                <a:gd name="connsiteY49" fmla="*/ 5224089 h 5505092"/>
                <a:gd name="connsiteX50" fmla="*/ 2241550 w 3337670"/>
                <a:gd name="connsiteY50" fmla="*/ 5063262 h 5505092"/>
                <a:gd name="connsiteX51" fmla="*/ 2231935 w 3337670"/>
                <a:gd name="connsiteY51" fmla="*/ 4979420 h 5505092"/>
                <a:gd name="connsiteX52" fmla="*/ 2227229 w 3337670"/>
                <a:gd name="connsiteY52" fmla="*/ 4812811 h 5505092"/>
                <a:gd name="connsiteX53" fmla="*/ 2239734 w 3337670"/>
                <a:gd name="connsiteY53" fmla="*/ 4666709 h 5505092"/>
                <a:gd name="connsiteX54" fmla="*/ 2241146 w 3337670"/>
                <a:gd name="connsiteY54" fmla="*/ 4639411 h 5505092"/>
                <a:gd name="connsiteX55" fmla="*/ 2243500 w 3337670"/>
                <a:gd name="connsiteY55" fmla="*/ 4572176 h 5505092"/>
                <a:gd name="connsiteX56" fmla="*/ 2289489 w 3337670"/>
                <a:gd name="connsiteY56" fmla="*/ 4517514 h 5505092"/>
                <a:gd name="connsiteX57" fmla="*/ 2570465 w 3337670"/>
                <a:gd name="connsiteY57" fmla="*/ 4381832 h 5505092"/>
                <a:gd name="connsiteX58" fmla="*/ 2639582 w 3337670"/>
                <a:gd name="connsiteY58" fmla="*/ 4321320 h 5505092"/>
                <a:gd name="connsiteX59" fmla="*/ 2733712 w 3337670"/>
                <a:gd name="connsiteY59" fmla="*/ 4229006 h 5505092"/>
                <a:gd name="connsiteX60" fmla="*/ 2748235 w 3337670"/>
                <a:gd name="connsiteY60" fmla="*/ 4210113 h 5505092"/>
                <a:gd name="connsiteX61" fmla="*/ 2711525 w 3337670"/>
                <a:gd name="connsiteY61" fmla="*/ 4214215 h 5505092"/>
                <a:gd name="connsiteX62" fmla="*/ 2546193 w 3337670"/>
                <a:gd name="connsiteY62" fmla="*/ 4232907 h 5505092"/>
                <a:gd name="connsiteX63" fmla="*/ 2362573 w 3337670"/>
                <a:gd name="connsiteY63" fmla="*/ 4245479 h 5505092"/>
                <a:gd name="connsiteX64" fmla="*/ 2029960 w 3337670"/>
                <a:gd name="connsiteY64" fmla="*/ 4240301 h 5505092"/>
                <a:gd name="connsiteX65" fmla="*/ 1817564 w 3337670"/>
                <a:gd name="connsiteY65" fmla="*/ 4215829 h 5505092"/>
                <a:gd name="connsiteX66" fmla="*/ 1672403 w 3337670"/>
                <a:gd name="connsiteY66" fmla="*/ 4195120 h 5505092"/>
                <a:gd name="connsiteX67" fmla="*/ 1407765 w 3337670"/>
                <a:gd name="connsiteY67" fmla="*/ 4172125 h 5505092"/>
                <a:gd name="connsiteX68" fmla="*/ 1318543 w 3337670"/>
                <a:gd name="connsiteY68" fmla="*/ 4191825 h 5505092"/>
                <a:gd name="connsiteX69" fmla="*/ 1250501 w 3337670"/>
                <a:gd name="connsiteY69" fmla="*/ 4257851 h 5505092"/>
                <a:gd name="connsiteX70" fmla="*/ 1194360 w 3337670"/>
                <a:gd name="connsiteY70" fmla="*/ 4435284 h 5505092"/>
                <a:gd name="connsiteX71" fmla="*/ 1192746 w 3337670"/>
                <a:gd name="connsiteY71" fmla="*/ 4584211 h 5505092"/>
                <a:gd name="connsiteX72" fmla="*/ 1192343 w 3337670"/>
                <a:gd name="connsiteY72" fmla="*/ 4661195 h 5505092"/>
                <a:gd name="connsiteX73" fmla="*/ 1189989 w 3337670"/>
                <a:gd name="connsiteY73" fmla="*/ 4715924 h 5505092"/>
                <a:gd name="connsiteX74" fmla="*/ 1193822 w 3337670"/>
                <a:gd name="connsiteY74" fmla="*/ 4919916 h 5505092"/>
                <a:gd name="connsiteX75" fmla="*/ 1178022 w 3337670"/>
                <a:gd name="connsiteY75" fmla="*/ 5102527 h 5505092"/>
                <a:gd name="connsiteX76" fmla="*/ 1141311 w 3337670"/>
                <a:gd name="connsiteY76" fmla="*/ 5251992 h 5505092"/>
                <a:gd name="connsiteX77" fmla="*/ 1038105 w 3337670"/>
                <a:gd name="connsiteY77" fmla="*/ 5392446 h 5505092"/>
                <a:gd name="connsiteX78" fmla="*/ 813942 w 3337670"/>
                <a:gd name="connsiteY78" fmla="*/ 5492626 h 5505092"/>
                <a:gd name="connsiteX79" fmla="*/ 697760 w 3337670"/>
                <a:gd name="connsiteY79" fmla="*/ 5503519 h 5505092"/>
                <a:gd name="connsiteX80" fmla="*/ 438971 w 3337670"/>
                <a:gd name="connsiteY80" fmla="*/ 5498342 h 5505092"/>
                <a:gd name="connsiteX81" fmla="*/ 246409 w 3337670"/>
                <a:gd name="connsiteY81" fmla="*/ 5391840 h 5505092"/>
                <a:gd name="connsiteX82" fmla="*/ 162970 w 3337670"/>
                <a:gd name="connsiteY82" fmla="*/ 5212188 h 5505092"/>
                <a:gd name="connsiteX83" fmla="*/ 154700 w 3337670"/>
                <a:gd name="connsiteY83" fmla="*/ 5153088 h 5505092"/>
                <a:gd name="connsiteX84" fmla="*/ 150196 w 3337670"/>
                <a:gd name="connsiteY84" fmla="*/ 5128951 h 5505092"/>
                <a:gd name="connsiteX85" fmla="*/ 132042 w 3337670"/>
                <a:gd name="connsiteY85" fmla="*/ 4992396 h 5505092"/>
                <a:gd name="connsiteX86" fmla="*/ 121083 w 3337670"/>
                <a:gd name="connsiteY86" fmla="*/ 4899342 h 5505092"/>
                <a:gd name="connsiteX87" fmla="*/ 110661 w 3337670"/>
                <a:gd name="connsiteY87" fmla="*/ 4766015 h 5505092"/>
                <a:gd name="connsiteX88" fmla="*/ 87398 w 3337670"/>
                <a:gd name="connsiteY88" fmla="*/ 4607003 h 5505092"/>
                <a:gd name="connsiteX89" fmla="*/ 54453 w 3337670"/>
                <a:gd name="connsiteY89" fmla="*/ 4374504 h 5505092"/>
                <a:gd name="connsiteX90" fmla="*/ 29239 w 3337670"/>
                <a:gd name="connsiteY90" fmla="*/ 4058498 h 5505092"/>
                <a:gd name="connsiteX91" fmla="*/ 9069 w 3337670"/>
                <a:gd name="connsiteY91" fmla="*/ 3609703 h 5505092"/>
                <a:gd name="connsiteX92" fmla="*/ -210 w 3337670"/>
                <a:gd name="connsiteY92" fmla="*/ 3382043 h 5505092"/>
                <a:gd name="connsiteX93" fmla="*/ 5707 w 3337670"/>
                <a:gd name="connsiteY93" fmla="*/ 3236345 h 5505092"/>
                <a:gd name="connsiteX94" fmla="*/ 9405 w 3337670"/>
                <a:gd name="connsiteY94" fmla="*/ 3211803 h 5505092"/>
                <a:gd name="connsiteX95" fmla="*/ 13910 w 3337670"/>
                <a:gd name="connsiteY95" fmla="*/ 2873476 h 5505092"/>
                <a:gd name="connsiteX96" fmla="*/ 11557 w 3337670"/>
                <a:gd name="connsiteY96" fmla="*/ 2557471 h 5505092"/>
                <a:gd name="connsiteX97" fmla="*/ 13775 w 3337670"/>
                <a:gd name="connsiteY97" fmla="*/ 2413317 h 5505092"/>
                <a:gd name="connsiteX98" fmla="*/ 11758 w 3337670"/>
                <a:gd name="connsiteY98" fmla="*/ 2164547 h 5505092"/>
                <a:gd name="connsiteX99" fmla="*/ 23323 w 3337670"/>
                <a:gd name="connsiteY99" fmla="*/ 1843767 h 5505092"/>
                <a:gd name="connsiteX100" fmla="*/ 20566 w 3337670"/>
                <a:gd name="connsiteY100" fmla="*/ 1699480 h 5505092"/>
                <a:gd name="connsiteX101" fmla="*/ 21776 w 3337670"/>
                <a:gd name="connsiteY101" fmla="*/ 1505305 h 5505092"/>
                <a:gd name="connsiteX102" fmla="*/ 31794 w 3337670"/>
                <a:gd name="connsiteY102" fmla="*/ 1401426 h 5505092"/>
                <a:gd name="connsiteX103" fmla="*/ 53915 w 3337670"/>
                <a:gd name="connsiteY103" fmla="*/ 1223858 h 5505092"/>
                <a:gd name="connsiteX104" fmla="*/ 76573 w 3337670"/>
                <a:gd name="connsiteY104" fmla="*/ 1053752 h 5505092"/>
                <a:gd name="connsiteX105" fmla="*/ 120343 w 3337670"/>
                <a:gd name="connsiteY105" fmla="*/ 751193 h 5505092"/>
                <a:gd name="connsiteX106" fmla="*/ 159676 w 3337670"/>
                <a:gd name="connsiteY106" fmla="*/ 485681 h 5505092"/>
                <a:gd name="connsiteX107" fmla="*/ 201967 w 3337670"/>
                <a:gd name="connsiteY107" fmla="*/ 319408 h 5505092"/>
                <a:gd name="connsiteX108" fmla="*/ 218776 w 3337670"/>
                <a:gd name="connsiteY108" fmla="*/ 254392 h 5505092"/>
                <a:gd name="connsiteX109" fmla="*/ 272967 w 3337670"/>
                <a:gd name="connsiteY109" fmla="*/ 110441 h 5505092"/>
                <a:gd name="connsiteX110" fmla="*/ 314855 w 3337670"/>
                <a:gd name="connsiteY110" fmla="*/ 20481 h 5505092"/>
                <a:gd name="connsiteX111" fmla="*/ 328705 w 3337670"/>
                <a:gd name="connsiteY111" fmla="*/ -1573 h 5505092"/>
                <a:gd name="connsiteX112" fmla="*/ 317746 w 3337670"/>
                <a:gd name="connsiteY112" fmla="*/ 38768 h 5505092"/>
                <a:gd name="connsiteX113" fmla="*/ 298786 w 3337670"/>
                <a:gd name="connsiteY113" fmla="*/ 150715 h 5505092"/>
                <a:gd name="connsiteX114" fmla="*/ 288028 w 3337670"/>
                <a:gd name="connsiteY114" fmla="*/ 288883 h 5505092"/>
                <a:gd name="connsiteX115" fmla="*/ 283590 w 3337670"/>
                <a:gd name="connsiteY115" fmla="*/ 387854 h 5505092"/>
                <a:gd name="connsiteX116" fmla="*/ 278548 w 3337670"/>
                <a:gd name="connsiteY116" fmla="*/ 516676 h 5505092"/>
                <a:gd name="connsiteX117" fmla="*/ 275657 w 3337670"/>
                <a:gd name="connsiteY117" fmla="*/ 747630 h 5505092"/>
                <a:gd name="connsiteX118" fmla="*/ 283523 w 3337670"/>
                <a:gd name="connsiteY118" fmla="*/ 863477 h 5505092"/>
                <a:gd name="connsiteX119" fmla="*/ 284128 w 3337670"/>
                <a:gd name="connsiteY119" fmla="*/ 883647 h 5505092"/>
                <a:gd name="connsiteX120" fmla="*/ 284128 w 3337670"/>
                <a:gd name="connsiteY120" fmla="*/ 1032977 h 5505092"/>
                <a:gd name="connsiteX121" fmla="*/ 293071 w 3337670"/>
                <a:gd name="connsiteY121" fmla="*/ 1173700 h 5505092"/>
                <a:gd name="connsiteX122" fmla="*/ 290516 w 3337670"/>
                <a:gd name="connsiteY122" fmla="*/ 1295127 h 5505092"/>
                <a:gd name="connsiteX123" fmla="*/ 290516 w 3337670"/>
                <a:gd name="connsiteY123" fmla="*/ 1337216 h 5505092"/>
                <a:gd name="connsiteX124" fmla="*/ 294416 w 3337670"/>
                <a:gd name="connsiteY124" fmla="*/ 1381524 h 5505092"/>
                <a:gd name="connsiteX125" fmla="*/ 307863 w 3337670"/>
                <a:gd name="connsiteY125" fmla="*/ 1534149 h 5505092"/>
                <a:gd name="connsiteX126" fmla="*/ 313443 w 3337670"/>
                <a:gd name="connsiteY126" fmla="*/ 1590760 h 5505092"/>
                <a:gd name="connsiteX127" fmla="*/ 337984 w 3337670"/>
                <a:gd name="connsiteY127" fmla="*/ 1801745 h 5505092"/>
                <a:gd name="connsiteX128" fmla="*/ 410800 w 3337670"/>
                <a:gd name="connsiteY128" fmla="*/ 2140006 h 5505092"/>
                <a:gd name="connsiteX129" fmla="*/ 503517 w 3337670"/>
                <a:gd name="connsiteY129" fmla="*/ 2484452 h 5505092"/>
                <a:gd name="connsiteX130" fmla="*/ 527991 w 3337670"/>
                <a:gd name="connsiteY130" fmla="*/ 2564462 h 5505092"/>
                <a:gd name="connsiteX131" fmla="*/ 531756 w 3337670"/>
                <a:gd name="connsiteY131" fmla="*/ 2573741 h 5505092"/>
                <a:gd name="connsiteX132" fmla="*/ 563020 w 3337670"/>
                <a:gd name="connsiteY132" fmla="*/ 2688445 h 550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3337670" h="5505092">
                  <a:moveTo>
                    <a:pt x="563020" y="2688445"/>
                  </a:moveTo>
                  <a:cubicBezTo>
                    <a:pt x="565979" y="2706463"/>
                    <a:pt x="586082" y="2765833"/>
                    <a:pt x="614254" y="2887595"/>
                  </a:cubicBezTo>
                  <a:cubicBezTo>
                    <a:pt x="628689" y="2947837"/>
                    <a:pt x="646533" y="3007139"/>
                    <a:pt x="667706" y="3065365"/>
                  </a:cubicBezTo>
                  <a:cubicBezTo>
                    <a:pt x="684111" y="3111758"/>
                    <a:pt x="708383" y="3154049"/>
                    <a:pt x="733529" y="3196071"/>
                  </a:cubicBezTo>
                  <a:cubicBezTo>
                    <a:pt x="778274" y="3268751"/>
                    <a:pt x="832903" y="3334911"/>
                    <a:pt x="895835" y="3392600"/>
                  </a:cubicBezTo>
                  <a:cubicBezTo>
                    <a:pt x="935168" y="3429512"/>
                    <a:pt x="980148" y="3458960"/>
                    <a:pt x="1022708" y="3491705"/>
                  </a:cubicBezTo>
                  <a:cubicBezTo>
                    <a:pt x="1061792" y="3522364"/>
                    <a:pt x="1103841" y="3548989"/>
                    <a:pt x="1148237" y="3571243"/>
                  </a:cubicBezTo>
                  <a:cubicBezTo>
                    <a:pt x="1195456" y="3593296"/>
                    <a:pt x="1245102" y="3609636"/>
                    <a:pt x="1296154" y="3620056"/>
                  </a:cubicBezTo>
                  <a:cubicBezTo>
                    <a:pt x="1374954" y="3637874"/>
                    <a:pt x="1455300" y="3647354"/>
                    <a:pt x="1534503" y="3663289"/>
                  </a:cubicBezTo>
                  <a:cubicBezTo>
                    <a:pt x="1581420" y="3672634"/>
                    <a:pt x="1628982" y="3678417"/>
                    <a:pt x="1676773" y="3680500"/>
                  </a:cubicBezTo>
                  <a:cubicBezTo>
                    <a:pt x="1740311" y="3683460"/>
                    <a:pt x="1803915" y="3686216"/>
                    <a:pt x="1867318" y="3690787"/>
                  </a:cubicBezTo>
                  <a:cubicBezTo>
                    <a:pt x="1919022" y="3694486"/>
                    <a:pt x="1970860" y="3699730"/>
                    <a:pt x="2022497" y="3703159"/>
                  </a:cubicBezTo>
                  <a:cubicBezTo>
                    <a:pt x="2076285" y="3706656"/>
                    <a:pt x="2130074" y="3709277"/>
                    <a:pt x="2183862" y="3700336"/>
                  </a:cubicBezTo>
                  <a:cubicBezTo>
                    <a:pt x="2191325" y="3699596"/>
                    <a:pt x="2198788" y="3699326"/>
                    <a:pt x="2206251" y="3699663"/>
                  </a:cubicBezTo>
                  <a:cubicBezTo>
                    <a:pt x="2260039" y="3698722"/>
                    <a:pt x="2312954" y="3690318"/>
                    <a:pt x="2365935" y="3682181"/>
                  </a:cubicBezTo>
                  <a:cubicBezTo>
                    <a:pt x="2459056" y="3667928"/>
                    <a:pt x="2545924" y="3633907"/>
                    <a:pt x="2632792" y="3599146"/>
                  </a:cubicBezTo>
                  <a:cubicBezTo>
                    <a:pt x="2682008" y="3579380"/>
                    <a:pt x="2731561" y="3560621"/>
                    <a:pt x="2778356" y="3535542"/>
                  </a:cubicBezTo>
                  <a:cubicBezTo>
                    <a:pt x="2810293" y="3518060"/>
                    <a:pt x="2838667" y="3494797"/>
                    <a:pt x="2862065" y="3466962"/>
                  </a:cubicBezTo>
                  <a:cubicBezTo>
                    <a:pt x="2898842" y="3424335"/>
                    <a:pt x="2932796" y="3379557"/>
                    <a:pt x="2966615" y="3334844"/>
                  </a:cubicBezTo>
                  <a:cubicBezTo>
                    <a:pt x="2999560" y="3291141"/>
                    <a:pt x="3028808" y="3244951"/>
                    <a:pt x="3047297" y="3192844"/>
                  </a:cubicBezTo>
                  <a:cubicBezTo>
                    <a:pt x="3076411" y="3111018"/>
                    <a:pt x="3105321" y="3029125"/>
                    <a:pt x="3124685" y="2944073"/>
                  </a:cubicBezTo>
                  <a:cubicBezTo>
                    <a:pt x="3143242" y="2862853"/>
                    <a:pt x="3165766" y="2782709"/>
                    <a:pt x="3180826" y="2700546"/>
                  </a:cubicBezTo>
                  <a:cubicBezTo>
                    <a:pt x="3187550" y="2663299"/>
                    <a:pt x="3192257" y="2625646"/>
                    <a:pt x="3197232" y="2588061"/>
                  </a:cubicBezTo>
                  <a:cubicBezTo>
                    <a:pt x="3203082" y="2544560"/>
                    <a:pt x="3215318" y="2502538"/>
                    <a:pt x="3226547" y="2460314"/>
                  </a:cubicBezTo>
                  <a:cubicBezTo>
                    <a:pt x="3241406" y="2404308"/>
                    <a:pt x="3261576" y="2349914"/>
                    <a:pt x="3280335" y="2295051"/>
                  </a:cubicBezTo>
                  <a:cubicBezTo>
                    <a:pt x="3284773" y="2281604"/>
                    <a:pt x="3284167" y="2267215"/>
                    <a:pt x="3292034" y="2255180"/>
                  </a:cubicBezTo>
                  <a:cubicBezTo>
                    <a:pt x="3292034" y="2260962"/>
                    <a:pt x="3292841" y="2266745"/>
                    <a:pt x="3292572" y="2272526"/>
                  </a:cubicBezTo>
                  <a:cubicBezTo>
                    <a:pt x="3288739" y="2352268"/>
                    <a:pt x="3298757" y="2431672"/>
                    <a:pt x="3299295" y="2511279"/>
                  </a:cubicBezTo>
                  <a:cubicBezTo>
                    <a:pt x="3299295" y="2533669"/>
                    <a:pt x="3301380" y="2556124"/>
                    <a:pt x="3300775" y="2578514"/>
                  </a:cubicBezTo>
                  <a:cubicBezTo>
                    <a:pt x="3299564" y="2641582"/>
                    <a:pt x="3305885" y="2704581"/>
                    <a:pt x="3319600" y="2766100"/>
                  </a:cubicBezTo>
                  <a:cubicBezTo>
                    <a:pt x="3329753" y="2813771"/>
                    <a:pt x="3341519" y="2861576"/>
                    <a:pt x="3335535" y="2911329"/>
                  </a:cubicBezTo>
                  <a:cubicBezTo>
                    <a:pt x="3330291" y="2954897"/>
                    <a:pt x="3326929" y="2998735"/>
                    <a:pt x="3321281" y="3042303"/>
                  </a:cubicBezTo>
                  <a:cubicBezTo>
                    <a:pt x="3313616" y="3103286"/>
                    <a:pt x="3310726" y="3164739"/>
                    <a:pt x="3312474" y="3226125"/>
                  </a:cubicBezTo>
                  <a:cubicBezTo>
                    <a:pt x="3313751" y="3277829"/>
                    <a:pt x="3307296" y="3328659"/>
                    <a:pt x="3301043" y="3379690"/>
                  </a:cubicBezTo>
                  <a:cubicBezTo>
                    <a:pt x="3294320" y="3432335"/>
                    <a:pt x="3287596" y="3484981"/>
                    <a:pt x="3282823" y="3537760"/>
                  </a:cubicBezTo>
                  <a:cubicBezTo>
                    <a:pt x="3279192" y="3576689"/>
                    <a:pt x="3272536" y="3615013"/>
                    <a:pt x="3266216" y="3653406"/>
                  </a:cubicBezTo>
                  <a:cubicBezTo>
                    <a:pt x="3258954" y="3697646"/>
                    <a:pt x="3255727" y="3742358"/>
                    <a:pt x="3252769" y="3787001"/>
                  </a:cubicBezTo>
                  <a:cubicBezTo>
                    <a:pt x="3251558" y="3816048"/>
                    <a:pt x="3246247" y="3844757"/>
                    <a:pt x="3237102" y="3872323"/>
                  </a:cubicBezTo>
                  <a:cubicBezTo>
                    <a:pt x="3215453" y="3934180"/>
                    <a:pt x="3198106" y="3997448"/>
                    <a:pt x="3185197" y="4061658"/>
                  </a:cubicBezTo>
                  <a:cubicBezTo>
                    <a:pt x="3175851" y="4106436"/>
                    <a:pt x="3159177" y="4149064"/>
                    <a:pt x="3145999" y="4192700"/>
                  </a:cubicBezTo>
                  <a:cubicBezTo>
                    <a:pt x="3124215" y="4265784"/>
                    <a:pt x="3108146" y="4340483"/>
                    <a:pt x="3097926" y="4416055"/>
                  </a:cubicBezTo>
                  <a:cubicBezTo>
                    <a:pt x="3094362" y="4441471"/>
                    <a:pt x="3090665" y="4466953"/>
                    <a:pt x="3086227" y="4492234"/>
                  </a:cubicBezTo>
                  <a:cubicBezTo>
                    <a:pt x="3078225" y="4538020"/>
                    <a:pt x="3073721" y="4584278"/>
                    <a:pt x="3072780" y="4630737"/>
                  </a:cubicBezTo>
                  <a:cubicBezTo>
                    <a:pt x="3071233" y="4701267"/>
                    <a:pt x="3069351" y="4771931"/>
                    <a:pt x="3068207" y="4842259"/>
                  </a:cubicBezTo>
                  <a:cubicBezTo>
                    <a:pt x="3067333" y="4901292"/>
                    <a:pt x="3074124" y="4959786"/>
                    <a:pt x="3081050" y="5018282"/>
                  </a:cubicBezTo>
                  <a:cubicBezTo>
                    <a:pt x="3089656" y="5090828"/>
                    <a:pt x="3056912" y="5145491"/>
                    <a:pt x="3002519" y="5188252"/>
                  </a:cubicBezTo>
                  <a:cubicBezTo>
                    <a:pt x="2959488" y="5221869"/>
                    <a:pt x="2908390" y="5235316"/>
                    <a:pt x="2853861" y="5238478"/>
                  </a:cubicBezTo>
                  <a:cubicBezTo>
                    <a:pt x="2781718" y="5242915"/>
                    <a:pt x="2709642" y="5238813"/>
                    <a:pt x="2637498" y="5239486"/>
                  </a:cubicBezTo>
                  <a:cubicBezTo>
                    <a:pt x="2604351" y="5239486"/>
                    <a:pt x="2571205" y="5241503"/>
                    <a:pt x="2538057" y="5242444"/>
                  </a:cubicBezTo>
                  <a:cubicBezTo>
                    <a:pt x="2487429" y="5244259"/>
                    <a:pt x="2436801" y="5238007"/>
                    <a:pt x="2388056" y="5224089"/>
                  </a:cubicBezTo>
                  <a:cubicBezTo>
                    <a:pt x="2306567" y="5200220"/>
                    <a:pt x="2261518" y="5142331"/>
                    <a:pt x="2241550" y="5063262"/>
                  </a:cubicBezTo>
                  <a:cubicBezTo>
                    <a:pt x="2235566" y="5035695"/>
                    <a:pt x="2232339" y="5007591"/>
                    <a:pt x="2231935" y="4979420"/>
                  </a:cubicBezTo>
                  <a:cubicBezTo>
                    <a:pt x="2229313" y="4923884"/>
                    <a:pt x="2227632" y="4868347"/>
                    <a:pt x="2227229" y="4812811"/>
                  </a:cubicBezTo>
                  <a:cubicBezTo>
                    <a:pt x="2227901" y="4763863"/>
                    <a:pt x="2232137" y="4715051"/>
                    <a:pt x="2239734" y="4666709"/>
                  </a:cubicBezTo>
                  <a:cubicBezTo>
                    <a:pt x="2240878" y="4657699"/>
                    <a:pt x="2240810" y="4648556"/>
                    <a:pt x="2241146" y="4639411"/>
                  </a:cubicBezTo>
                  <a:cubicBezTo>
                    <a:pt x="2241886" y="4617088"/>
                    <a:pt x="2241752" y="4594633"/>
                    <a:pt x="2243500" y="4572176"/>
                  </a:cubicBezTo>
                  <a:cubicBezTo>
                    <a:pt x="2245718" y="4543533"/>
                    <a:pt x="2260779" y="4525111"/>
                    <a:pt x="2289489" y="4517514"/>
                  </a:cubicBezTo>
                  <a:cubicBezTo>
                    <a:pt x="2391888" y="4490620"/>
                    <a:pt x="2482790" y="4439520"/>
                    <a:pt x="2570465" y="4381832"/>
                  </a:cubicBezTo>
                  <a:cubicBezTo>
                    <a:pt x="2596351" y="4364754"/>
                    <a:pt x="2616790" y="4341895"/>
                    <a:pt x="2639582" y="4321320"/>
                  </a:cubicBezTo>
                  <a:cubicBezTo>
                    <a:pt x="2672461" y="4291939"/>
                    <a:pt x="2702784" y="4260137"/>
                    <a:pt x="2733712" y="4229006"/>
                  </a:cubicBezTo>
                  <a:cubicBezTo>
                    <a:pt x="2740032" y="4223964"/>
                    <a:pt x="2745008" y="4217509"/>
                    <a:pt x="2748235" y="4210113"/>
                  </a:cubicBezTo>
                  <a:cubicBezTo>
                    <a:pt x="2734788" y="4207020"/>
                    <a:pt x="2722820" y="4211726"/>
                    <a:pt x="2711525" y="4214215"/>
                  </a:cubicBezTo>
                  <a:cubicBezTo>
                    <a:pt x="2657064" y="4225106"/>
                    <a:pt x="2601729" y="4231360"/>
                    <a:pt x="2546193" y="4232907"/>
                  </a:cubicBezTo>
                  <a:cubicBezTo>
                    <a:pt x="2484941" y="4235663"/>
                    <a:pt x="2423825" y="4241109"/>
                    <a:pt x="2362573" y="4245479"/>
                  </a:cubicBezTo>
                  <a:cubicBezTo>
                    <a:pt x="2251702" y="4253346"/>
                    <a:pt x="2140697" y="4255564"/>
                    <a:pt x="2029960" y="4240301"/>
                  </a:cubicBezTo>
                  <a:cubicBezTo>
                    <a:pt x="1959430" y="4230620"/>
                    <a:pt x="1888766" y="4220131"/>
                    <a:pt x="1817564" y="4215829"/>
                  </a:cubicBezTo>
                  <a:cubicBezTo>
                    <a:pt x="1768953" y="4212736"/>
                    <a:pt x="1721014" y="4200431"/>
                    <a:pt x="1672403" y="4195120"/>
                  </a:cubicBezTo>
                  <a:cubicBezTo>
                    <a:pt x="1584325" y="4185572"/>
                    <a:pt x="1496919" y="4170781"/>
                    <a:pt x="1407765" y="4172125"/>
                  </a:cubicBezTo>
                  <a:cubicBezTo>
                    <a:pt x="1376998" y="4172597"/>
                    <a:pt x="1346648" y="4179320"/>
                    <a:pt x="1318543" y="4191825"/>
                  </a:cubicBezTo>
                  <a:cubicBezTo>
                    <a:pt x="1288092" y="4204062"/>
                    <a:pt x="1263666" y="4227797"/>
                    <a:pt x="1250501" y="4257851"/>
                  </a:cubicBezTo>
                  <a:cubicBezTo>
                    <a:pt x="1224750" y="4314529"/>
                    <a:pt x="1205897" y="4374101"/>
                    <a:pt x="1194360" y="4435284"/>
                  </a:cubicBezTo>
                  <a:cubicBezTo>
                    <a:pt x="1185821" y="4484770"/>
                    <a:pt x="1189519" y="4534590"/>
                    <a:pt x="1192746" y="4584211"/>
                  </a:cubicBezTo>
                  <a:cubicBezTo>
                    <a:pt x="1194932" y="4609828"/>
                    <a:pt x="1194797" y="4635578"/>
                    <a:pt x="1192343" y="4661195"/>
                  </a:cubicBezTo>
                  <a:cubicBezTo>
                    <a:pt x="1190413" y="4679348"/>
                    <a:pt x="1189627" y="4697636"/>
                    <a:pt x="1189989" y="4715924"/>
                  </a:cubicBezTo>
                  <a:cubicBezTo>
                    <a:pt x="1190662" y="4783899"/>
                    <a:pt x="1188443" y="4851875"/>
                    <a:pt x="1193822" y="4919916"/>
                  </a:cubicBezTo>
                  <a:cubicBezTo>
                    <a:pt x="1198206" y="4981236"/>
                    <a:pt x="1192874" y="5042890"/>
                    <a:pt x="1178022" y="5102527"/>
                  </a:cubicBezTo>
                  <a:cubicBezTo>
                    <a:pt x="1166121" y="5152416"/>
                    <a:pt x="1158927" y="5203380"/>
                    <a:pt x="1141311" y="5251992"/>
                  </a:cubicBezTo>
                  <a:cubicBezTo>
                    <a:pt x="1120536" y="5309679"/>
                    <a:pt x="1083556" y="5353247"/>
                    <a:pt x="1038105" y="5392446"/>
                  </a:cubicBezTo>
                  <a:cubicBezTo>
                    <a:pt x="973089" y="5448454"/>
                    <a:pt x="897314" y="5478037"/>
                    <a:pt x="813942" y="5492626"/>
                  </a:cubicBezTo>
                  <a:cubicBezTo>
                    <a:pt x="775652" y="5499955"/>
                    <a:pt x="736743" y="5503586"/>
                    <a:pt x="697760" y="5503519"/>
                  </a:cubicBezTo>
                  <a:cubicBezTo>
                    <a:pt x="611497" y="5502242"/>
                    <a:pt x="525033" y="5505806"/>
                    <a:pt x="438971" y="5498342"/>
                  </a:cubicBezTo>
                  <a:cubicBezTo>
                    <a:pt x="359970" y="5491618"/>
                    <a:pt x="291054" y="5463514"/>
                    <a:pt x="246409" y="5391840"/>
                  </a:cubicBezTo>
                  <a:cubicBezTo>
                    <a:pt x="211380" y="5335229"/>
                    <a:pt x="177964" y="5278012"/>
                    <a:pt x="162970" y="5212188"/>
                  </a:cubicBezTo>
                  <a:cubicBezTo>
                    <a:pt x="158909" y="5192690"/>
                    <a:pt x="156146" y="5172924"/>
                    <a:pt x="154700" y="5153088"/>
                  </a:cubicBezTo>
                  <a:cubicBezTo>
                    <a:pt x="153961" y="5144953"/>
                    <a:pt x="155104" y="5136414"/>
                    <a:pt x="150196" y="5128951"/>
                  </a:cubicBezTo>
                  <a:cubicBezTo>
                    <a:pt x="139337" y="5084172"/>
                    <a:pt x="133252" y="5038453"/>
                    <a:pt x="132042" y="4992396"/>
                  </a:cubicBezTo>
                  <a:cubicBezTo>
                    <a:pt x="130429" y="4961200"/>
                    <a:pt x="125319" y="4930204"/>
                    <a:pt x="121083" y="4899342"/>
                  </a:cubicBezTo>
                  <a:cubicBezTo>
                    <a:pt x="115233" y="4855035"/>
                    <a:pt x="116847" y="4810390"/>
                    <a:pt x="110661" y="4766015"/>
                  </a:cubicBezTo>
                  <a:cubicBezTo>
                    <a:pt x="103265" y="4712966"/>
                    <a:pt x="94457" y="4660120"/>
                    <a:pt x="87398" y="4607003"/>
                  </a:cubicBezTo>
                  <a:cubicBezTo>
                    <a:pt x="77044" y="4529413"/>
                    <a:pt x="62790" y="4452362"/>
                    <a:pt x="54453" y="4374504"/>
                  </a:cubicBezTo>
                  <a:cubicBezTo>
                    <a:pt x="43224" y="4269348"/>
                    <a:pt x="35492" y="4163990"/>
                    <a:pt x="29239" y="4058498"/>
                  </a:cubicBezTo>
                  <a:cubicBezTo>
                    <a:pt x="20297" y="3908967"/>
                    <a:pt x="10615" y="3759636"/>
                    <a:pt x="9069" y="3609703"/>
                  </a:cubicBezTo>
                  <a:cubicBezTo>
                    <a:pt x="8195" y="3533929"/>
                    <a:pt x="-2428" y="3457818"/>
                    <a:pt x="-210" y="3382043"/>
                  </a:cubicBezTo>
                  <a:cubicBezTo>
                    <a:pt x="1202" y="3333567"/>
                    <a:pt x="-1286" y="3284687"/>
                    <a:pt x="5707" y="3236345"/>
                  </a:cubicBezTo>
                  <a:cubicBezTo>
                    <a:pt x="6985" y="3228143"/>
                    <a:pt x="8800" y="3220006"/>
                    <a:pt x="9405" y="3211803"/>
                  </a:cubicBezTo>
                  <a:cubicBezTo>
                    <a:pt x="17628" y="3099184"/>
                    <a:pt x="19134" y="2986230"/>
                    <a:pt x="13910" y="2873476"/>
                  </a:cubicBezTo>
                  <a:cubicBezTo>
                    <a:pt x="9002" y="2768050"/>
                    <a:pt x="8531" y="2662693"/>
                    <a:pt x="11557" y="2557471"/>
                  </a:cubicBezTo>
                  <a:cubicBezTo>
                    <a:pt x="12901" y="2509396"/>
                    <a:pt x="16935" y="2461324"/>
                    <a:pt x="13775" y="2413317"/>
                  </a:cubicBezTo>
                  <a:cubicBezTo>
                    <a:pt x="8464" y="2330349"/>
                    <a:pt x="9069" y="2247448"/>
                    <a:pt x="11758" y="2164547"/>
                  </a:cubicBezTo>
                  <a:cubicBezTo>
                    <a:pt x="15187" y="2057643"/>
                    <a:pt x="20566" y="1950738"/>
                    <a:pt x="23323" y="1843767"/>
                  </a:cubicBezTo>
                  <a:cubicBezTo>
                    <a:pt x="24533" y="1795762"/>
                    <a:pt x="20835" y="1747621"/>
                    <a:pt x="20566" y="1699480"/>
                  </a:cubicBezTo>
                  <a:cubicBezTo>
                    <a:pt x="20566" y="1634800"/>
                    <a:pt x="19961" y="1570052"/>
                    <a:pt x="21776" y="1505305"/>
                  </a:cubicBezTo>
                  <a:cubicBezTo>
                    <a:pt x="22859" y="1470477"/>
                    <a:pt x="26207" y="1435784"/>
                    <a:pt x="31794" y="1401426"/>
                  </a:cubicBezTo>
                  <a:cubicBezTo>
                    <a:pt x="41342" y="1342461"/>
                    <a:pt x="47863" y="1283159"/>
                    <a:pt x="53915" y="1223858"/>
                  </a:cubicBezTo>
                  <a:cubicBezTo>
                    <a:pt x="59630" y="1166842"/>
                    <a:pt x="70186" y="1110634"/>
                    <a:pt x="76573" y="1053752"/>
                  </a:cubicBezTo>
                  <a:cubicBezTo>
                    <a:pt x="87936" y="952429"/>
                    <a:pt x="104005" y="852046"/>
                    <a:pt x="120343" y="751193"/>
                  </a:cubicBezTo>
                  <a:cubicBezTo>
                    <a:pt x="134664" y="662847"/>
                    <a:pt x="142800" y="573625"/>
                    <a:pt x="159676" y="485681"/>
                  </a:cubicBezTo>
                  <a:cubicBezTo>
                    <a:pt x="170568" y="429338"/>
                    <a:pt x="186570" y="374542"/>
                    <a:pt x="201967" y="319408"/>
                  </a:cubicBezTo>
                  <a:cubicBezTo>
                    <a:pt x="207931" y="297826"/>
                    <a:pt x="213531" y="276109"/>
                    <a:pt x="218776" y="254392"/>
                  </a:cubicBezTo>
                  <a:cubicBezTo>
                    <a:pt x="230596" y="204302"/>
                    <a:pt x="248810" y="155892"/>
                    <a:pt x="272967" y="110441"/>
                  </a:cubicBezTo>
                  <a:cubicBezTo>
                    <a:pt x="288566" y="81328"/>
                    <a:pt x="304837" y="52283"/>
                    <a:pt x="314855" y="20481"/>
                  </a:cubicBezTo>
                  <a:lnTo>
                    <a:pt x="328705" y="-1573"/>
                  </a:lnTo>
                  <a:cubicBezTo>
                    <a:pt x="331395" y="13488"/>
                    <a:pt x="320772" y="25321"/>
                    <a:pt x="317746" y="38768"/>
                  </a:cubicBezTo>
                  <a:cubicBezTo>
                    <a:pt x="309483" y="75748"/>
                    <a:pt x="303149" y="113064"/>
                    <a:pt x="298786" y="150715"/>
                  </a:cubicBezTo>
                  <a:cubicBezTo>
                    <a:pt x="293407" y="196704"/>
                    <a:pt x="291255" y="242760"/>
                    <a:pt x="288028" y="288883"/>
                  </a:cubicBezTo>
                  <a:cubicBezTo>
                    <a:pt x="285742" y="321963"/>
                    <a:pt x="287625" y="355178"/>
                    <a:pt x="283590" y="387854"/>
                  </a:cubicBezTo>
                  <a:cubicBezTo>
                    <a:pt x="278279" y="430818"/>
                    <a:pt x="282985" y="474050"/>
                    <a:pt x="278548" y="516676"/>
                  </a:cubicBezTo>
                  <a:cubicBezTo>
                    <a:pt x="270480" y="593729"/>
                    <a:pt x="273640" y="670780"/>
                    <a:pt x="275657" y="747630"/>
                  </a:cubicBezTo>
                  <a:cubicBezTo>
                    <a:pt x="276665" y="785954"/>
                    <a:pt x="275119" y="825287"/>
                    <a:pt x="283523" y="863477"/>
                  </a:cubicBezTo>
                  <a:cubicBezTo>
                    <a:pt x="284451" y="870133"/>
                    <a:pt x="284659" y="876924"/>
                    <a:pt x="284128" y="883647"/>
                  </a:cubicBezTo>
                  <a:cubicBezTo>
                    <a:pt x="284128" y="933402"/>
                    <a:pt x="284532" y="983155"/>
                    <a:pt x="284128" y="1032977"/>
                  </a:cubicBezTo>
                  <a:cubicBezTo>
                    <a:pt x="283725" y="1080041"/>
                    <a:pt x="289910" y="1127106"/>
                    <a:pt x="293071" y="1173700"/>
                  </a:cubicBezTo>
                  <a:cubicBezTo>
                    <a:pt x="295760" y="1214042"/>
                    <a:pt x="297911" y="1254383"/>
                    <a:pt x="290516" y="1295127"/>
                  </a:cubicBezTo>
                  <a:cubicBezTo>
                    <a:pt x="287927" y="1309045"/>
                    <a:pt x="287927" y="1323299"/>
                    <a:pt x="290516" y="1337216"/>
                  </a:cubicBezTo>
                  <a:cubicBezTo>
                    <a:pt x="292714" y="1351874"/>
                    <a:pt x="294012" y="1366665"/>
                    <a:pt x="294416" y="1381524"/>
                  </a:cubicBezTo>
                  <a:cubicBezTo>
                    <a:pt x="298651" y="1432422"/>
                    <a:pt x="298853" y="1483655"/>
                    <a:pt x="307863" y="1534149"/>
                  </a:cubicBezTo>
                  <a:cubicBezTo>
                    <a:pt x="311224" y="1552706"/>
                    <a:pt x="311291" y="1571868"/>
                    <a:pt x="313443" y="1590760"/>
                  </a:cubicBezTo>
                  <a:cubicBezTo>
                    <a:pt x="321310" y="1661156"/>
                    <a:pt x="329647" y="1731417"/>
                    <a:pt x="337984" y="1801745"/>
                  </a:cubicBezTo>
                  <a:cubicBezTo>
                    <a:pt x="351431" y="1916986"/>
                    <a:pt x="379132" y="2028866"/>
                    <a:pt x="410800" y="2140006"/>
                  </a:cubicBezTo>
                  <a:cubicBezTo>
                    <a:pt x="443409" y="2254306"/>
                    <a:pt x="474942" y="2368606"/>
                    <a:pt x="503517" y="2484452"/>
                  </a:cubicBezTo>
                  <a:cubicBezTo>
                    <a:pt x="509481" y="2511750"/>
                    <a:pt x="517670" y="2538510"/>
                    <a:pt x="527991" y="2564462"/>
                  </a:cubicBezTo>
                  <a:cubicBezTo>
                    <a:pt x="529739" y="2568900"/>
                    <a:pt x="530882" y="2571656"/>
                    <a:pt x="531756" y="2573741"/>
                  </a:cubicBezTo>
                  <a:cubicBezTo>
                    <a:pt x="545862" y="2610855"/>
                    <a:pt x="556330" y="2649313"/>
                    <a:pt x="563020" y="2688445"/>
                  </a:cubicBezTo>
                  <a:close/>
                </a:path>
              </a:pathLst>
            </a:custGeom>
            <a:solidFill>
              <a:srgbClr val="8394C2"/>
            </a:solidFill>
            <a:ln w="6712" cap="flat">
              <a:noFill/>
              <a:prstDash val="solid"/>
              <a:miter/>
            </a:ln>
          </p:spPr>
          <p:txBody>
            <a:bodyPr rtlCol="0" anchor="ctr"/>
            <a:lstStyle/>
            <a:p>
              <a:endParaRPr lang="es-CO"/>
            </a:p>
          </p:txBody>
        </p:sp>
        <p:sp>
          <p:nvSpPr>
            <p:cNvPr id="1013" name="Freeform: Shape 1012">
              <a:extLst>
                <a:ext uri="{FF2B5EF4-FFF2-40B4-BE49-F238E27FC236}">
                  <a16:creationId xmlns:a16="http://schemas.microsoft.com/office/drawing/2014/main" id="{AF24410C-9D6C-0D70-EB73-FACC310442F2}"/>
                </a:ext>
              </a:extLst>
            </p:cNvPr>
            <p:cNvSpPr/>
            <p:nvPr/>
          </p:nvSpPr>
          <p:spPr>
            <a:xfrm>
              <a:off x="3807049" y="2719642"/>
              <a:ext cx="665222" cy="2367624"/>
            </a:xfrm>
            <a:custGeom>
              <a:avLst/>
              <a:gdLst>
                <a:gd name="connsiteX0" fmla="*/ 618715 w 665222"/>
                <a:gd name="connsiteY0" fmla="*/ 39331 h 2367624"/>
                <a:gd name="connsiteX1" fmla="*/ 613336 w 665222"/>
                <a:gd name="connsiteY1" fmla="*/ 170978 h 2367624"/>
                <a:gd name="connsiteX2" fmla="*/ 617101 w 665222"/>
                <a:gd name="connsiteY2" fmla="*/ 374902 h 2367624"/>
                <a:gd name="connsiteX3" fmla="*/ 619791 w 665222"/>
                <a:gd name="connsiteY3" fmla="*/ 591064 h 2367624"/>
                <a:gd name="connsiteX4" fmla="*/ 620530 w 665222"/>
                <a:gd name="connsiteY4" fmla="*/ 660586 h 2367624"/>
                <a:gd name="connsiteX5" fmla="*/ 618042 w 665222"/>
                <a:gd name="connsiteY5" fmla="*/ 690169 h 2367624"/>
                <a:gd name="connsiteX6" fmla="*/ 607688 w 665222"/>
                <a:gd name="connsiteY6" fmla="*/ 816369 h 2367624"/>
                <a:gd name="connsiteX7" fmla="*/ 609773 w 665222"/>
                <a:gd name="connsiteY7" fmla="*/ 1137418 h 2367624"/>
                <a:gd name="connsiteX8" fmla="*/ 619791 w 665222"/>
                <a:gd name="connsiteY8" fmla="*/ 1405888 h 2367624"/>
                <a:gd name="connsiteX9" fmla="*/ 636331 w 665222"/>
                <a:gd name="connsiteY9" fmla="*/ 1649012 h 2367624"/>
                <a:gd name="connsiteX10" fmla="*/ 640701 w 665222"/>
                <a:gd name="connsiteY10" fmla="*/ 1845339 h 2367624"/>
                <a:gd name="connsiteX11" fmla="*/ 645811 w 665222"/>
                <a:gd name="connsiteY11" fmla="*/ 1981960 h 2367624"/>
                <a:gd name="connsiteX12" fmla="*/ 664166 w 665222"/>
                <a:gd name="connsiteY12" fmla="*/ 2192474 h 2367624"/>
                <a:gd name="connsiteX13" fmla="*/ 658451 w 665222"/>
                <a:gd name="connsiteY13" fmla="*/ 2264148 h 2367624"/>
                <a:gd name="connsiteX14" fmla="*/ 558001 w 665222"/>
                <a:gd name="connsiteY14" fmla="*/ 2359891 h 2367624"/>
                <a:gd name="connsiteX15" fmla="*/ 398990 w 665222"/>
                <a:gd name="connsiteY15" fmla="*/ 2347250 h 2367624"/>
                <a:gd name="connsiteX16" fmla="*/ 303717 w 665222"/>
                <a:gd name="connsiteY16" fmla="*/ 2310809 h 2367624"/>
                <a:gd name="connsiteX17" fmla="*/ 209185 w 665222"/>
                <a:gd name="connsiteY17" fmla="*/ 2252045 h 2367624"/>
                <a:gd name="connsiteX18" fmla="*/ 115055 w 665222"/>
                <a:gd name="connsiteY18" fmla="*/ 2149309 h 2367624"/>
                <a:gd name="connsiteX19" fmla="*/ 79353 w 665222"/>
                <a:gd name="connsiteY19" fmla="*/ 2081603 h 2367624"/>
                <a:gd name="connsiteX20" fmla="*/ 27649 w 665222"/>
                <a:gd name="connsiteY20" fmla="*/ 1851457 h 2367624"/>
                <a:gd name="connsiteX21" fmla="*/ 18774 w 665222"/>
                <a:gd name="connsiteY21" fmla="*/ 1556025 h 2367624"/>
                <a:gd name="connsiteX22" fmla="*/ 16825 w 665222"/>
                <a:gd name="connsiteY22" fmla="*/ 1496387 h 2367624"/>
                <a:gd name="connsiteX23" fmla="*/ 1898 w 665222"/>
                <a:gd name="connsiteY23" fmla="*/ 1248289 h 2367624"/>
                <a:gd name="connsiteX24" fmla="*/ 3714 w 665222"/>
                <a:gd name="connsiteY24" fmla="*/ 1111599 h 2367624"/>
                <a:gd name="connsiteX25" fmla="*/ 14808 w 665222"/>
                <a:gd name="connsiteY25" fmla="*/ 982844 h 2367624"/>
                <a:gd name="connsiteX26" fmla="*/ 31751 w 665222"/>
                <a:gd name="connsiteY26" fmla="*/ 622731 h 2367624"/>
                <a:gd name="connsiteX27" fmla="*/ 32154 w 665222"/>
                <a:gd name="connsiteY27" fmla="*/ 383778 h 2367624"/>
                <a:gd name="connsiteX28" fmla="*/ 43383 w 665222"/>
                <a:gd name="connsiteY28" fmla="*/ 202645 h 2367624"/>
                <a:gd name="connsiteX29" fmla="*/ 65234 w 665222"/>
                <a:gd name="connsiteY29" fmla="*/ 25077 h 2367624"/>
                <a:gd name="connsiteX30" fmla="*/ 70007 w 665222"/>
                <a:gd name="connsiteY30" fmla="*/ 8739 h 2367624"/>
                <a:gd name="connsiteX31" fmla="*/ 106583 w 665222"/>
                <a:gd name="connsiteY31" fmla="*/ 12168 h 2367624"/>
                <a:gd name="connsiteX32" fmla="*/ 182156 w 665222"/>
                <a:gd name="connsiteY32" fmla="*/ 32339 h 2367624"/>
                <a:gd name="connsiteX33" fmla="*/ 229221 w 665222"/>
                <a:gd name="connsiteY33" fmla="*/ 68780 h 2367624"/>
                <a:gd name="connsiteX34" fmla="*/ 390989 w 665222"/>
                <a:gd name="connsiteY34" fmla="*/ 92111 h 2367624"/>
                <a:gd name="connsiteX35" fmla="*/ 592157 w 665222"/>
                <a:gd name="connsiteY35" fmla="*/ 61855 h 2367624"/>
                <a:gd name="connsiteX36" fmla="*/ 618715 w 665222"/>
                <a:gd name="connsiteY36" fmla="*/ 39331 h 2367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65222" h="2367624">
                  <a:moveTo>
                    <a:pt x="618715" y="39331"/>
                  </a:moveTo>
                  <a:cubicBezTo>
                    <a:pt x="616832" y="83236"/>
                    <a:pt x="614076" y="126737"/>
                    <a:pt x="613336" y="170978"/>
                  </a:cubicBezTo>
                  <a:cubicBezTo>
                    <a:pt x="612193" y="238953"/>
                    <a:pt x="611992" y="306860"/>
                    <a:pt x="617101" y="374902"/>
                  </a:cubicBezTo>
                  <a:cubicBezTo>
                    <a:pt x="622548" y="446710"/>
                    <a:pt x="626581" y="518853"/>
                    <a:pt x="619791" y="591064"/>
                  </a:cubicBezTo>
                  <a:cubicBezTo>
                    <a:pt x="616846" y="614192"/>
                    <a:pt x="617094" y="637523"/>
                    <a:pt x="620530" y="660586"/>
                  </a:cubicBezTo>
                  <a:cubicBezTo>
                    <a:pt x="621741" y="670537"/>
                    <a:pt x="620893" y="680554"/>
                    <a:pt x="618042" y="690169"/>
                  </a:cubicBezTo>
                  <a:cubicBezTo>
                    <a:pt x="608495" y="731787"/>
                    <a:pt x="607621" y="774011"/>
                    <a:pt x="607688" y="816369"/>
                  </a:cubicBezTo>
                  <a:cubicBezTo>
                    <a:pt x="607688" y="923408"/>
                    <a:pt x="606411" y="1030515"/>
                    <a:pt x="609773" y="1137418"/>
                  </a:cubicBezTo>
                  <a:cubicBezTo>
                    <a:pt x="612529" y="1226909"/>
                    <a:pt x="615353" y="1316465"/>
                    <a:pt x="619791" y="1405888"/>
                  </a:cubicBezTo>
                  <a:cubicBezTo>
                    <a:pt x="623892" y="1486974"/>
                    <a:pt x="628195" y="1568060"/>
                    <a:pt x="636331" y="1649012"/>
                  </a:cubicBezTo>
                  <a:cubicBezTo>
                    <a:pt x="642631" y="1714230"/>
                    <a:pt x="644096" y="1779852"/>
                    <a:pt x="640701" y="1845339"/>
                  </a:cubicBezTo>
                  <a:cubicBezTo>
                    <a:pt x="639484" y="1890924"/>
                    <a:pt x="641192" y="1936576"/>
                    <a:pt x="645811" y="1981960"/>
                  </a:cubicBezTo>
                  <a:cubicBezTo>
                    <a:pt x="651459" y="2052155"/>
                    <a:pt x="662283" y="2121944"/>
                    <a:pt x="664166" y="2192474"/>
                  </a:cubicBezTo>
                  <a:cubicBezTo>
                    <a:pt x="665760" y="2216545"/>
                    <a:pt x="663837" y="2240683"/>
                    <a:pt x="658451" y="2264148"/>
                  </a:cubicBezTo>
                  <a:cubicBezTo>
                    <a:pt x="644399" y="2316657"/>
                    <a:pt x="610311" y="2348326"/>
                    <a:pt x="558001" y="2359891"/>
                  </a:cubicBezTo>
                  <a:cubicBezTo>
                    <a:pt x="504213" y="2371924"/>
                    <a:pt x="450761" y="2365605"/>
                    <a:pt x="398990" y="2347250"/>
                  </a:cubicBezTo>
                  <a:cubicBezTo>
                    <a:pt x="366986" y="2335820"/>
                    <a:pt x="335318" y="2323246"/>
                    <a:pt x="303717" y="2310809"/>
                  </a:cubicBezTo>
                  <a:cubicBezTo>
                    <a:pt x="268802" y="2297294"/>
                    <a:pt x="236731" y="2277393"/>
                    <a:pt x="209185" y="2252045"/>
                  </a:cubicBezTo>
                  <a:cubicBezTo>
                    <a:pt x="175836" y="2219637"/>
                    <a:pt x="144403" y="2185346"/>
                    <a:pt x="115055" y="2149309"/>
                  </a:cubicBezTo>
                  <a:cubicBezTo>
                    <a:pt x="98663" y="2129408"/>
                    <a:pt x="86514" y="2106345"/>
                    <a:pt x="79353" y="2081603"/>
                  </a:cubicBezTo>
                  <a:cubicBezTo>
                    <a:pt x="55888" y="2006232"/>
                    <a:pt x="35113" y="1930189"/>
                    <a:pt x="27649" y="1851457"/>
                  </a:cubicBezTo>
                  <a:cubicBezTo>
                    <a:pt x="18438" y="1753294"/>
                    <a:pt x="11177" y="1654861"/>
                    <a:pt x="18774" y="1556025"/>
                  </a:cubicBezTo>
                  <a:cubicBezTo>
                    <a:pt x="20254" y="1536326"/>
                    <a:pt x="17093" y="1516290"/>
                    <a:pt x="16825" y="1496387"/>
                  </a:cubicBezTo>
                  <a:cubicBezTo>
                    <a:pt x="15749" y="1413487"/>
                    <a:pt x="10572" y="1330787"/>
                    <a:pt x="1898" y="1248289"/>
                  </a:cubicBezTo>
                  <a:cubicBezTo>
                    <a:pt x="-2875" y="1202838"/>
                    <a:pt x="352" y="1157185"/>
                    <a:pt x="3714" y="1111599"/>
                  </a:cubicBezTo>
                  <a:cubicBezTo>
                    <a:pt x="6941" y="1068636"/>
                    <a:pt x="10437" y="1025739"/>
                    <a:pt x="14808" y="982844"/>
                  </a:cubicBezTo>
                  <a:cubicBezTo>
                    <a:pt x="26769" y="863165"/>
                    <a:pt x="32430" y="743016"/>
                    <a:pt x="31751" y="622731"/>
                  </a:cubicBezTo>
                  <a:cubicBezTo>
                    <a:pt x="31751" y="543059"/>
                    <a:pt x="31280" y="463384"/>
                    <a:pt x="32154" y="383778"/>
                  </a:cubicBezTo>
                  <a:cubicBezTo>
                    <a:pt x="32827" y="323266"/>
                    <a:pt x="38340" y="262754"/>
                    <a:pt x="43383" y="202645"/>
                  </a:cubicBezTo>
                  <a:cubicBezTo>
                    <a:pt x="48425" y="142538"/>
                    <a:pt x="55956" y="84042"/>
                    <a:pt x="65234" y="25077"/>
                  </a:cubicBezTo>
                  <a:cubicBezTo>
                    <a:pt x="65093" y="19295"/>
                    <a:pt x="66760" y="13580"/>
                    <a:pt x="70007" y="8739"/>
                  </a:cubicBezTo>
                  <a:cubicBezTo>
                    <a:pt x="86211" y="28910"/>
                    <a:pt x="86211" y="28910"/>
                    <a:pt x="106583" y="12168"/>
                  </a:cubicBezTo>
                  <a:cubicBezTo>
                    <a:pt x="135226" y="-11566"/>
                    <a:pt x="168776" y="-4372"/>
                    <a:pt x="182156" y="32339"/>
                  </a:cubicBezTo>
                  <a:cubicBezTo>
                    <a:pt x="191031" y="56880"/>
                    <a:pt x="206630" y="64611"/>
                    <a:pt x="229221" y="68780"/>
                  </a:cubicBezTo>
                  <a:cubicBezTo>
                    <a:pt x="283009" y="78731"/>
                    <a:pt x="335654" y="94934"/>
                    <a:pt x="390989" y="92111"/>
                  </a:cubicBezTo>
                  <a:cubicBezTo>
                    <a:pt x="459031" y="88615"/>
                    <a:pt x="524922" y="70393"/>
                    <a:pt x="592157" y="61855"/>
                  </a:cubicBezTo>
                  <a:cubicBezTo>
                    <a:pt x="607285" y="59905"/>
                    <a:pt x="604058" y="39734"/>
                    <a:pt x="618715" y="39331"/>
                  </a:cubicBezTo>
                  <a:close/>
                </a:path>
              </a:pathLst>
            </a:custGeom>
            <a:solidFill>
              <a:srgbClr val="8394C2"/>
            </a:solidFill>
            <a:ln w="6712" cap="flat">
              <a:noFill/>
              <a:prstDash val="solid"/>
              <a:miter/>
            </a:ln>
          </p:spPr>
          <p:txBody>
            <a:bodyPr rtlCol="0" anchor="ctr"/>
            <a:lstStyle/>
            <a:p>
              <a:endParaRPr lang="es-CO"/>
            </a:p>
          </p:txBody>
        </p:sp>
        <p:sp>
          <p:nvSpPr>
            <p:cNvPr id="1014" name="Freeform: Shape 1013">
              <a:extLst>
                <a:ext uri="{FF2B5EF4-FFF2-40B4-BE49-F238E27FC236}">
                  <a16:creationId xmlns:a16="http://schemas.microsoft.com/office/drawing/2014/main" id="{17F61111-8569-80F5-BADB-D8205B776D2D}"/>
                </a:ext>
              </a:extLst>
            </p:cNvPr>
            <p:cNvSpPr/>
            <p:nvPr/>
          </p:nvSpPr>
          <p:spPr>
            <a:xfrm>
              <a:off x="6641367" y="2940347"/>
              <a:ext cx="1893832" cy="3562271"/>
            </a:xfrm>
            <a:custGeom>
              <a:avLst/>
              <a:gdLst>
                <a:gd name="connsiteX0" fmla="*/ 777510 w 1893832"/>
                <a:gd name="connsiteY0" fmla="*/ 3549244 h 3562271"/>
                <a:gd name="connsiteX1" fmla="*/ 772602 w 1893832"/>
                <a:gd name="connsiteY1" fmla="*/ 3549244 h 3562271"/>
                <a:gd name="connsiteX2" fmla="*/ 726479 w 1893832"/>
                <a:gd name="connsiteY2" fmla="*/ 3541243 h 3562271"/>
                <a:gd name="connsiteX3" fmla="*/ 694408 w 1893832"/>
                <a:gd name="connsiteY3" fmla="*/ 3541243 h 3562271"/>
                <a:gd name="connsiteX4" fmla="*/ 653058 w 1893832"/>
                <a:gd name="connsiteY4" fmla="*/ 3549177 h 3562271"/>
                <a:gd name="connsiteX5" fmla="*/ 632887 w 1893832"/>
                <a:gd name="connsiteY5" fmla="*/ 3549177 h 3562271"/>
                <a:gd name="connsiteX6" fmla="*/ 473338 w 1893832"/>
                <a:gd name="connsiteY6" fmla="*/ 3549177 h 3562271"/>
                <a:gd name="connsiteX7" fmla="*/ 463454 w 1893832"/>
                <a:gd name="connsiteY7" fmla="*/ 3549177 h 3562271"/>
                <a:gd name="connsiteX8" fmla="*/ 458479 w 1893832"/>
                <a:gd name="connsiteY8" fmla="*/ 3534251 h 3562271"/>
                <a:gd name="connsiteX9" fmla="*/ 453504 w 1893832"/>
                <a:gd name="connsiteY9" fmla="*/ 3529275 h 3562271"/>
                <a:gd name="connsiteX10" fmla="*/ 438577 w 1893832"/>
                <a:gd name="connsiteY10" fmla="*/ 3529275 h 3562271"/>
                <a:gd name="connsiteX11" fmla="*/ 433602 w 1893832"/>
                <a:gd name="connsiteY11" fmla="*/ 3534251 h 3562271"/>
                <a:gd name="connsiteX12" fmla="*/ 428626 w 1893832"/>
                <a:gd name="connsiteY12" fmla="*/ 3534251 h 3562271"/>
                <a:gd name="connsiteX13" fmla="*/ 424055 w 1893832"/>
                <a:gd name="connsiteY13" fmla="*/ 3534653 h 3562271"/>
                <a:gd name="connsiteX14" fmla="*/ 423651 w 1893832"/>
                <a:gd name="connsiteY14" fmla="*/ 3534251 h 3562271"/>
                <a:gd name="connsiteX15" fmla="*/ 413700 w 1893832"/>
                <a:gd name="connsiteY15" fmla="*/ 3529275 h 3562271"/>
                <a:gd name="connsiteX16" fmla="*/ 398707 w 1893832"/>
                <a:gd name="connsiteY16" fmla="*/ 3529275 h 3562271"/>
                <a:gd name="connsiteX17" fmla="*/ 393731 w 1893832"/>
                <a:gd name="connsiteY17" fmla="*/ 3529275 h 3562271"/>
                <a:gd name="connsiteX18" fmla="*/ 388756 w 1893832"/>
                <a:gd name="connsiteY18" fmla="*/ 3524300 h 3562271"/>
                <a:gd name="connsiteX19" fmla="*/ 378805 w 1893832"/>
                <a:gd name="connsiteY19" fmla="*/ 3524300 h 3562271"/>
                <a:gd name="connsiteX20" fmla="*/ 373829 w 1893832"/>
                <a:gd name="connsiteY20" fmla="*/ 3519325 h 3562271"/>
                <a:gd name="connsiteX21" fmla="*/ 358903 w 1893832"/>
                <a:gd name="connsiteY21" fmla="*/ 3519325 h 3562271"/>
                <a:gd name="connsiteX22" fmla="*/ 353928 w 1893832"/>
                <a:gd name="connsiteY22" fmla="*/ 3514349 h 3562271"/>
                <a:gd name="connsiteX23" fmla="*/ 343910 w 1893832"/>
                <a:gd name="connsiteY23" fmla="*/ 3504330 h 3562271"/>
                <a:gd name="connsiteX24" fmla="*/ 338935 w 1893832"/>
                <a:gd name="connsiteY24" fmla="*/ 3499354 h 3562271"/>
                <a:gd name="connsiteX25" fmla="*/ 328984 w 1893832"/>
                <a:gd name="connsiteY25" fmla="*/ 3494379 h 3562271"/>
                <a:gd name="connsiteX26" fmla="*/ 324008 w 1893832"/>
                <a:gd name="connsiteY26" fmla="*/ 3489404 h 3562271"/>
                <a:gd name="connsiteX27" fmla="*/ 299131 w 1893832"/>
                <a:gd name="connsiteY27" fmla="*/ 3489404 h 3562271"/>
                <a:gd name="connsiteX28" fmla="*/ 294156 w 1893832"/>
                <a:gd name="connsiteY28" fmla="*/ 3484428 h 3562271"/>
                <a:gd name="connsiteX29" fmla="*/ 284205 w 1893832"/>
                <a:gd name="connsiteY29" fmla="*/ 3469502 h 3562271"/>
                <a:gd name="connsiteX30" fmla="*/ 279230 w 1893832"/>
                <a:gd name="connsiteY30" fmla="*/ 3464527 h 3562271"/>
                <a:gd name="connsiteX31" fmla="*/ 264236 w 1893832"/>
                <a:gd name="connsiteY31" fmla="*/ 3449601 h 3562271"/>
                <a:gd name="connsiteX32" fmla="*/ 259261 w 1893832"/>
                <a:gd name="connsiteY32" fmla="*/ 3444558 h 3562271"/>
                <a:gd name="connsiteX33" fmla="*/ 234383 w 1893832"/>
                <a:gd name="connsiteY33" fmla="*/ 3434608 h 3562271"/>
                <a:gd name="connsiteX34" fmla="*/ 229408 w 1893832"/>
                <a:gd name="connsiteY34" fmla="*/ 3429632 h 3562271"/>
                <a:gd name="connsiteX35" fmla="*/ 214482 w 1893832"/>
                <a:gd name="connsiteY35" fmla="*/ 3404755 h 3562271"/>
                <a:gd name="connsiteX36" fmla="*/ 209439 w 1893832"/>
                <a:gd name="connsiteY36" fmla="*/ 3399780 h 3562271"/>
                <a:gd name="connsiteX37" fmla="*/ 174611 w 1893832"/>
                <a:gd name="connsiteY37" fmla="*/ 3374836 h 3562271"/>
                <a:gd name="connsiteX38" fmla="*/ 169636 w 1893832"/>
                <a:gd name="connsiteY38" fmla="*/ 3369859 h 3562271"/>
                <a:gd name="connsiteX39" fmla="*/ 154710 w 1893832"/>
                <a:gd name="connsiteY39" fmla="*/ 3335032 h 3562271"/>
                <a:gd name="connsiteX40" fmla="*/ 149734 w 1893832"/>
                <a:gd name="connsiteY40" fmla="*/ 3330056 h 3562271"/>
                <a:gd name="connsiteX41" fmla="*/ 144759 w 1893832"/>
                <a:gd name="connsiteY41" fmla="*/ 3325081 h 3562271"/>
                <a:gd name="connsiteX42" fmla="*/ 139716 w 1893832"/>
                <a:gd name="connsiteY42" fmla="*/ 3320038 h 3562271"/>
                <a:gd name="connsiteX43" fmla="*/ 129765 w 1893832"/>
                <a:gd name="connsiteY43" fmla="*/ 3315063 h 3562271"/>
                <a:gd name="connsiteX44" fmla="*/ 109595 w 1893832"/>
                <a:gd name="connsiteY44" fmla="*/ 3265242 h 3562271"/>
                <a:gd name="connsiteX45" fmla="*/ 94669 w 1893832"/>
                <a:gd name="connsiteY45" fmla="*/ 3250316 h 3562271"/>
                <a:gd name="connsiteX46" fmla="*/ 89693 w 1893832"/>
                <a:gd name="connsiteY46" fmla="*/ 3245341 h 3562271"/>
                <a:gd name="connsiteX47" fmla="*/ 79742 w 1893832"/>
                <a:gd name="connsiteY47" fmla="*/ 3210512 h 3562271"/>
                <a:gd name="connsiteX48" fmla="*/ 74699 w 1893832"/>
                <a:gd name="connsiteY48" fmla="*/ 3205536 h 3562271"/>
                <a:gd name="connsiteX49" fmla="*/ 74699 w 1893832"/>
                <a:gd name="connsiteY49" fmla="*/ 3190812 h 3562271"/>
                <a:gd name="connsiteX50" fmla="*/ 69724 w 1893832"/>
                <a:gd name="connsiteY50" fmla="*/ 3185837 h 3562271"/>
                <a:gd name="connsiteX51" fmla="*/ 64749 w 1893832"/>
                <a:gd name="connsiteY51" fmla="*/ 3175886 h 3562271"/>
                <a:gd name="connsiteX52" fmla="*/ 59773 w 1893832"/>
                <a:gd name="connsiteY52" fmla="*/ 3170911 h 3562271"/>
                <a:gd name="connsiteX53" fmla="*/ 54798 w 1893832"/>
                <a:gd name="connsiteY53" fmla="*/ 3165936 h 3562271"/>
                <a:gd name="connsiteX54" fmla="*/ 44847 w 1893832"/>
                <a:gd name="connsiteY54" fmla="*/ 3131376 h 3562271"/>
                <a:gd name="connsiteX55" fmla="*/ 34896 w 1893832"/>
                <a:gd name="connsiteY55" fmla="*/ 3086261 h 3562271"/>
                <a:gd name="connsiteX56" fmla="*/ 29921 w 1893832"/>
                <a:gd name="connsiteY56" fmla="*/ 3081286 h 3562271"/>
                <a:gd name="connsiteX57" fmla="*/ 24946 w 1893832"/>
                <a:gd name="connsiteY57" fmla="*/ 3076310 h 3562271"/>
                <a:gd name="connsiteX58" fmla="*/ 24946 w 1893832"/>
                <a:gd name="connsiteY58" fmla="*/ 3044104 h 3562271"/>
                <a:gd name="connsiteX59" fmla="*/ 17549 w 1893832"/>
                <a:gd name="connsiteY59" fmla="*/ 3000940 h 3562271"/>
                <a:gd name="connsiteX60" fmla="*/ 14995 w 1893832"/>
                <a:gd name="connsiteY60" fmla="*/ 2976667 h 3562271"/>
                <a:gd name="connsiteX61" fmla="*/ 19970 w 1893832"/>
                <a:gd name="connsiteY61" fmla="*/ 2971692 h 3562271"/>
                <a:gd name="connsiteX62" fmla="*/ 14995 w 1893832"/>
                <a:gd name="connsiteY62" fmla="*/ 2936797 h 3562271"/>
                <a:gd name="connsiteX63" fmla="*/ 10019 w 1893832"/>
                <a:gd name="connsiteY63" fmla="*/ 2931822 h 3562271"/>
                <a:gd name="connsiteX64" fmla="*/ 10019 w 1893832"/>
                <a:gd name="connsiteY64" fmla="*/ 2911651 h 3562271"/>
                <a:gd name="connsiteX65" fmla="*/ 14995 w 1893832"/>
                <a:gd name="connsiteY65" fmla="*/ 2906676 h 3562271"/>
                <a:gd name="connsiteX66" fmla="*/ 10826 w 1893832"/>
                <a:gd name="connsiteY66" fmla="*/ 2860351 h 3562271"/>
                <a:gd name="connsiteX67" fmla="*/ 11902 w 1893832"/>
                <a:gd name="connsiteY67" fmla="*/ 2843475 h 3562271"/>
                <a:gd name="connsiteX68" fmla="*/ 14995 w 1893832"/>
                <a:gd name="connsiteY68" fmla="*/ 2792107 h 3562271"/>
                <a:gd name="connsiteX69" fmla="*/ 10019 w 1893832"/>
                <a:gd name="connsiteY69" fmla="*/ 2787131 h 3562271"/>
                <a:gd name="connsiteX70" fmla="*/ 10019 w 1893832"/>
                <a:gd name="connsiteY70" fmla="*/ 2777181 h 3562271"/>
                <a:gd name="connsiteX71" fmla="*/ 14995 w 1893832"/>
                <a:gd name="connsiteY71" fmla="*/ 2772205 h 3562271"/>
                <a:gd name="connsiteX72" fmla="*/ 19970 w 1893832"/>
                <a:gd name="connsiteY72" fmla="*/ 2727360 h 3562271"/>
                <a:gd name="connsiteX73" fmla="*/ 14995 w 1893832"/>
                <a:gd name="connsiteY73" fmla="*/ 2722385 h 3562271"/>
                <a:gd name="connsiteX74" fmla="*/ 14995 w 1893832"/>
                <a:gd name="connsiteY74" fmla="*/ 2712434 h 3562271"/>
                <a:gd name="connsiteX75" fmla="*/ 19970 w 1893832"/>
                <a:gd name="connsiteY75" fmla="*/ 2707458 h 3562271"/>
                <a:gd name="connsiteX76" fmla="*/ 10288 w 1893832"/>
                <a:gd name="connsiteY76" fmla="*/ 2675454 h 3562271"/>
                <a:gd name="connsiteX77" fmla="*/ 8876 w 1893832"/>
                <a:gd name="connsiteY77" fmla="*/ 2626909 h 3562271"/>
                <a:gd name="connsiteX78" fmla="*/ 19970 w 1893832"/>
                <a:gd name="connsiteY78" fmla="*/ 2597865 h 3562271"/>
                <a:gd name="connsiteX79" fmla="*/ 29383 w 1893832"/>
                <a:gd name="connsiteY79" fmla="*/ 2635987 h 3562271"/>
                <a:gd name="connsiteX80" fmla="*/ 40006 w 1893832"/>
                <a:gd name="connsiteY80" fmla="*/ 2661671 h 3562271"/>
                <a:gd name="connsiteX81" fmla="*/ 117529 w 1893832"/>
                <a:gd name="connsiteY81" fmla="*/ 2676866 h 3562271"/>
                <a:gd name="connsiteX82" fmla="*/ 159080 w 1893832"/>
                <a:gd name="connsiteY82" fmla="*/ 2683051 h 3562271"/>
                <a:gd name="connsiteX83" fmla="*/ 189470 w 1893832"/>
                <a:gd name="connsiteY83" fmla="*/ 2717811 h 3562271"/>
                <a:gd name="connsiteX84" fmla="*/ 208027 w 1893832"/>
                <a:gd name="connsiteY84" fmla="*/ 2831642 h 3562271"/>
                <a:gd name="connsiteX85" fmla="*/ 216364 w 1893832"/>
                <a:gd name="connsiteY85" fmla="*/ 2900356 h 3562271"/>
                <a:gd name="connsiteX86" fmla="*/ 253545 w 1893832"/>
                <a:gd name="connsiteY86" fmla="*/ 3015597 h 3562271"/>
                <a:gd name="connsiteX87" fmla="*/ 364013 w 1893832"/>
                <a:gd name="connsiteY87" fmla="*/ 3197132 h 3562271"/>
                <a:gd name="connsiteX88" fmla="*/ 574863 w 1893832"/>
                <a:gd name="connsiteY88" fmla="*/ 3363607 h 3562271"/>
                <a:gd name="connsiteX89" fmla="*/ 733270 w 1893832"/>
                <a:gd name="connsiteY89" fmla="*/ 3410671 h 3562271"/>
                <a:gd name="connsiteX90" fmla="*/ 903846 w 1893832"/>
                <a:gd name="connsiteY90" fmla="*/ 3394199 h 3562271"/>
                <a:gd name="connsiteX91" fmla="*/ 993470 w 1893832"/>
                <a:gd name="connsiteY91" fmla="*/ 3351975 h 3562271"/>
                <a:gd name="connsiteX92" fmla="*/ 1066286 w 1893832"/>
                <a:gd name="connsiteY92" fmla="*/ 3320644 h 3562271"/>
                <a:gd name="connsiteX93" fmla="*/ 1169560 w 1893832"/>
                <a:gd name="connsiteY93" fmla="*/ 3278420 h 3562271"/>
                <a:gd name="connsiteX94" fmla="*/ 1225566 w 1893832"/>
                <a:gd name="connsiteY94" fmla="*/ 3238079 h 3562271"/>
                <a:gd name="connsiteX95" fmla="*/ 1350557 w 1893832"/>
                <a:gd name="connsiteY95" fmla="*/ 3035498 h 3562271"/>
                <a:gd name="connsiteX96" fmla="*/ 1388208 w 1893832"/>
                <a:gd name="connsiteY96" fmla="*/ 2979358 h 3562271"/>
                <a:gd name="connsiteX97" fmla="*/ 1455443 w 1893832"/>
                <a:gd name="connsiteY97" fmla="*/ 2844214 h 3562271"/>
                <a:gd name="connsiteX98" fmla="*/ 1464587 w 1893832"/>
                <a:gd name="connsiteY98" fmla="*/ 2698516 h 3562271"/>
                <a:gd name="connsiteX99" fmla="*/ 1492759 w 1893832"/>
                <a:gd name="connsiteY99" fmla="*/ 2513080 h 3562271"/>
                <a:gd name="connsiteX100" fmla="*/ 1508896 w 1893832"/>
                <a:gd name="connsiteY100" fmla="*/ 2395620 h 3562271"/>
                <a:gd name="connsiteX101" fmla="*/ 1537471 w 1893832"/>
                <a:gd name="connsiteY101" fmla="*/ 2215295 h 3562271"/>
                <a:gd name="connsiteX102" fmla="*/ 1577812 w 1893832"/>
                <a:gd name="connsiteY102" fmla="*/ 1989116 h 3562271"/>
                <a:gd name="connsiteX103" fmla="*/ 1598318 w 1893832"/>
                <a:gd name="connsiteY103" fmla="*/ 1857401 h 3562271"/>
                <a:gd name="connsiteX104" fmla="*/ 1598722 w 1893832"/>
                <a:gd name="connsiteY104" fmla="*/ 1844964 h 3562271"/>
                <a:gd name="connsiteX105" fmla="*/ 1607462 w 1893832"/>
                <a:gd name="connsiteY105" fmla="*/ 1706795 h 3562271"/>
                <a:gd name="connsiteX106" fmla="*/ 1604706 w 1893832"/>
                <a:gd name="connsiteY106" fmla="*/ 1540590 h 3562271"/>
                <a:gd name="connsiteX107" fmla="*/ 1603698 w 1893832"/>
                <a:gd name="connsiteY107" fmla="*/ 1485859 h 3562271"/>
                <a:gd name="connsiteX108" fmla="*/ 1568130 w 1893832"/>
                <a:gd name="connsiteY108" fmla="*/ 1371559 h 3562271"/>
                <a:gd name="connsiteX109" fmla="*/ 1539287 w 1893832"/>
                <a:gd name="connsiteY109" fmla="*/ 1340766 h 3562271"/>
                <a:gd name="connsiteX110" fmla="*/ 1533235 w 1893832"/>
                <a:gd name="connsiteY110" fmla="*/ 1312191 h 3562271"/>
                <a:gd name="connsiteX111" fmla="*/ 1559255 w 1893832"/>
                <a:gd name="connsiteY111" fmla="*/ 1242535 h 3562271"/>
                <a:gd name="connsiteX112" fmla="*/ 1562886 w 1893832"/>
                <a:gd name="connsiteY112" fmla="*/ 1175300 h 3562271"/>
                <a:gd name="connsiteX113" fmla="*/ 1562213 w 1893832"/>
                <a:gd name="connsiteY113" fmla="*/ 1100802 h 3562271"/>
                <a:gd name="connsiteX114" fmla="*/ 1579157 w 1893832"/>
                <a:gd name="connsiteY114" fmla="*/ 963643 h 3562271"/>
                <a:gd name="connsiteX115" fmla="*/ 1560600 w 1893832"/>
                <a:gd name="connsiteY115" fmla="*/ 913957 h 3562271"/>
                <a:gd name="connsiteX116" fmla="*/ 1548766 w 1893832"/>
                <a:gd name="connsiteY116" fmla="*/ 882893 h 3562271"/>
                <a:gd name="connsiteX117" fmla="*/ 1548766 w 1893832"/>
                <a:gd name="connsiteY117" fmla="*/ 850486 h 3562271"/>
                <a:gd name="connsiteX118" fmla="*/ 1552666 w 1893832"/>
                <a:gd name="connsiteY118" fmla="*/ 834013 h 3562271"/>
                <a:gd name="connsiteX119" fmla="*/ 1560532 w 1893832"/>
                <a:gd name="connsiteY119" fmla="*/ 778140 h 3562271"/>
                <a:gd name="connsiteX120" fmla="*/ 1544396 w 1893832"/>
                <a:gd name="connsiteY120" fmla="*/ 660950 h 3562271"/>
                <a:gd name="connsiteX121" fmla="*/ 1566382 w 1893832"/>
                <a:gd name="connsiteY121" fmla="*/ 549473 h 3562271"/>
                <a:gd name="connsiteX122" fmla="*/ 1578955 w 1893832"/>
                <a:gd name="connsiteY122" fmla="*/ 478943 h 3562271"/>
                <a:gd name="connsiteX123" fmla="*/ 1557776 w 1893832"/>
                <a:gd name="connsiteY123" fmla="*/ 422735 h 3562271"/>
                <a:gd name="connsiteX124" fmla="*/ 1551053 w 1893832"/>
                <a:gd name="connsiteY124" fmla="*/ 401019 h 3562271"/>
                <a:gd name="connsiteX125" fmla="*/ 1583325 w 1893832"/>
                <a:gd name="connsiteY125" fmla="*/ 271725 h 3562271"/>
                <a:gd name="connsiteX126" fmla="*/ 1598924 w 1893832"/>
                <a:gd name="connsiteY126" fmla="*/ 154265 h 3562271"/>
                <a:gd name="connsiteX127" fmla="*/ 1525638 w 1893832"/>
                <a:gd name="connsiteY127" fmla="*/ 82390 h 3562271"/>
                <a:gd name="connsiteX128" fmla="*/ 1513199 w 1893832"/>
                <a:gd name="connsiteY128" fmla="*/ 82390 h 3562271"/>
                <a:gd name="connsiteX129" fmla="*/ 1491616 w 1893832"/>
                <a:gd name="connsiteY129" fmla="*/ 76809 h 3562271"/>
                <a:gd name="connsiteX130" fmla="*/ 1507820 w 1893832"/>
                <a:gd name="connsiteY130" fmla="*/ 60068 h 3562271"/>
                <a:gd name="connsiteX131" fmla="*/ 1572366 w 1893832"/>
                <a:gd name="connsiteY131" fmla="*/ 28468 h 3562271"/>
                <a:gd name="connsiteX132" fmla="*/ 1625751 w 1893832"/>
                <a:gd name="connsiteY132" fmla="*/ 1573 h 3562271"/>
                <a:gd name="connsiteX133" fmla="*/ 1647670 w 1893832"/>
                <a:gd name="connsiteY133" fmla="*/ 13407 h 3562271"/>
                <a:gd name="connsiteX134" fmla="*/ 1672412 w 1893832"/>
                <a:gd name="connsiteY134" fmla="*/ 174772 h 3562271"/>
                <a:gd name="connsiteX135" fmla="*/ 1681287 w 1893832"/>
                <a:gd name="connsiteY135" fmla="*/ 243284 h 3562271"/>
                <a:gd name="connsiteX136" fmla="*/ 1700719 w 1893832"/>
                <a:gd name="connsiteY136" fmla="*/ 332304 h 3562271"/>
                <a:gd name="connsiteX137" fmla="*/ 1702735 w 1893832"/>
                <a:gd name="connsiteY137" fmla="*/ 344473 h 3562271"/>
                <a:gd name="connsiteX138" fmla="*/ 1708652 w 1893832"/>
                <a:gd name="connsiteY138" fmla="*/ 480759 h 3562271"/>
                <a:gd name="connsiteX139" fmla="*/ 1716384 w 1893832"/>
                <a:gd name="connsiteY139" fmla="*/ 586722 h 3562271"/>
                <a:gd name="connsiteX140" fmla="*/ 1723511 w 1893832"/>
                <a:gd name="connsiteY140" fmla="*/ 655571 h 3562271"/>
                <a:gd name="connsiteX141" fmla="*/ 1728688 w 1893832"/>
                <a:gd name="connsiteY141" fmla="*/ 781906 h 3562271"/>
                <a:gd name="connsiteX142" fmla="*/ 1742135 w 1893832"/>
                <a:gd name="connsiteY142" fmla="*/ 889482 h 3562271"/>
                <a:gd name="connsiteX143" fmla="*/ 1792561 w 1893832"/>
                <a:gd name="connsiteY143" fmla="*/ 947977 h 3562271"/>
                <a:gd name="connsiteX144" fmla="*/ 1864167 w 1893832"/>
                <a:gd name="connsiteY144" fmla="*/ 925050 h 3562271"/>
                <a:gd name="connsiteX145" fmla="*/ 1877614 w 1893832"/>
                <a:gd name="connsiteY145" fmla="*/ 904207 h 3562271"/>
                <a:gd name="connsiteX146" fmla="*/ 1878690 w 1893832"/>
                <a:gd name="connsiteY146" fmla="*/ 917184 h 3562271"/>
                <a:gd name="connsiteX147" fmla="*/ 1878084 w 1893832"/>
                <a:gd name="connsiteY147" fmla="*/ 972586 h 3562271"/>
                <a:gd name="connsiteX148" fmla="*/ 1875059 w 1893832"/>
                <a:gd name="connsiteY148" fmla="*/ 986033 h 3562271"/>
                <a:gd name="connsiteX149" fmla="*/ 1887296 w 1893832"/>
                <a:gd name="connsiteY149" fmla="*/ 1030811 h 3562271"/>
                <a:gd name="connsiteX150" fmla="*/ 1886355 w 1893832"/>
                <a:gd name="connsiteY150" fmla="*/ 1063219 h 3562271"/>
                <a:gd name="connsiteX151" fmla="*/ 1881312 w 1893832"/>
                <a:gd name="connsiteY151" fmla="*/ 1097643 h 3562271"/>
                <a:gd name="connsiteX152" fmla="*/ 1876942 w 1893832"/>
                <a:gd name="connsiteY152" fmla="*/ 1129916 h 3562271"/>
                <a:gd name="connsiteX153" fmla="*/ 1876942 w 1893832"/>
                <a:gd name="connsiteY153" fmla="*/ 1158424 h 3562271"/>
                <a:gd name="connsiteX154" fmla="*/ 1875059 w 1893832"/>
                <a:gd name="connsiteY154" fmla="*/ 1173753 h 3562271"/>
                <a:gd name="connsiteX155" fmla="*/ 1873042 w 1893832"/>
                <a:gd name="connsiteY155" fmla="*/ 1204144 h 3562271"/>
                <a:gd name="connsiteX156" fmla="*/ 1870958 w 1893832"/>
                <a:gd name="connsiteY156" fmla="*/ 1218062 h 3562271"/>
                <a:gd name="connsiteX157" fmla="*/ 1867260 w 1893832"/>
                <a:gd name="connsiteY157" fmla="*/ 1248453 h 3562271"/>
                <a:gd name="connsiteX158" fmla="*/ 1864772 w 1893832"/>
                <a:gd name="connsiteY158" fmla="*/ 1268623 h 3562271"/>
                <a:gd name="connsiteX159" fmla="*/ 1861276 w 1893832"/>
                <a:gd name="connsiteY159" fmla="*/ 1297802 h 3562271"/>
                <a:gd name="connsiteX160" fmla="*/ 1858318 w 1893832"/>
                <a:gd name="connsiteY160" fmla="*/ 1323554 h 3562271"/>
                <a:gd name="connsiteX161" fmla="*/ 1857444 w 1893832"/>
                <a:gd name="connsiteY161" fmla="*/ 1353339 h 3562271"/>
                <a:gd name="connsiteX162" fmla="*/ 1854619 w 1893832"/>
                <a:gd name="connsiteY162" fmla="*/ 1373509 h 3562271"/>
                <a:gd name="connsiteX163" fmla="*/ 1851661 w 1893832"/>
                <a:gd name="connsiteY163" fmla="*/ 1402623 h 3562271"/>
                <a:gd name="connsiteX164" fmla="*/ 1850317 w 1893832"/>
                <a:gd name="connsiteY164" fmla="*/ 1422793 h 3562271"/>
                <a:gd name="connsiteX165" fmla="*/ 1845879 w 1893832"/>
                <a:gd name="connsiteY165" fmla="*/ 1445787 h 3562271"/>
                <a:gd name="connsiteX166" fmla="*/ 1842786 w 1893832"/>
                <a:gd name="connsiteY166" fmla="*/ 1469387 h 3562271"/>
                <a:gd name="connsiteX167" fmla="*/ 1841172 w 1893832"/>
                <a:gd name="connsiteY167" fmla="*/ 1491104 h 3562271"/>
                <a:gd name="connsiteX168" fmla="*/ 1839358 w 1893832"/>
                <a:gd name="connsiteY168" fmla="*/ 1508316 h 3562271"/>
                <a:gd name="connsiteX169" fmla="*/ 1836601 w 1893832"/>
                <a:gd name="connsiteY169" fmla="*/ 1531378 h 3562271"/>
                <a:gd name="connsiteX170" fmla="*/ 1833911 w 1893832"/>
                <a:gd name="connsiteY170" fmla="*/ 1548523 h 3562271"/>
                <a:gd name="connsiteX171" fmla="*/ 1831961 w 1893832"/>
                <a:gd name="connsiteY171" fmla="*/ 1571786 h 3562271"/>
                <a:gd name="connsiteX172" fmla="*/ 1828264 w 1893832"/>
                <a:gd name="connsiteY172" fmla="*/ 1593301 h 3562271"/>
                <a:gd name="connsiteX173" fmla="*/ 1822952 w 1893832"/>
                <a:gd name="connsiteY173" fmla="*/ 1605875 h 3562271"/>
                <a:gd name="connsiteX174" fmla="*/ 1818985 w 1893832"/>
                <a:gd name="connsiteY174" fmla="*/ 1633173 h 3562271"/>
                <a:gd name="connsiteX175" fmla="*/ 1821876 w 1893832"/>
                <a:gd name="connsiteY175" fmla="*/ 1641577 h 3562271"/>
                <a:gd name="connsiteX176" fmla="*/ 1827390 w 1893832"/>
                <a:gd name="connsiteY176" fmla="*/ 1657242 h 3562271"/>
                <a:gd name="connsiteX177" fmla="*/ 1813943 w 1893832"/>
                <a:gd name="connsiteY177" fmla="*/ 1663965 h 3562271"/>
                <a:gd name="connsiteX178" fmla="*/ 1738975 w 1893832"/>
                <a:gd name="connsiteY178" fmla="*/ 1728781 h 3562271"/>
                <a:gd name="connsiteX179" fmla="*/ 1634895 w 1893832"/>
                <a:gd name="connsiteY179" fmla="*/ 2113838 h 3562271"/>
                <a:gd name="connsiteX180" fmla="*/ 1591057 w 1893832"/>
                <a:gd name="connsiteY180" fmla="*/ 2341093 h 3562271"/>
                <a:gd name="connsiteX181" fmla="*/ 1536530 w 1893832"/>
                <a:gd name="connsiteY181" fmla="*/ 2682446 h 3562271"/>
                <a:gd name="connsiteX182" fmla="*/ 1524831 w 1893832"/>
                <a:gd name="connsiteY182" fmla="*/ 2853561 h 3562271"/>
                <a:gd name="connsiteX183" fmla="*/ 1472185 w 1893832"/>
                <a:gd name="connsiteY183" fmla="*/ 3083505 h 3562271"/>
                <a:gd name="connsiteX184" fmla="*/ 1317544 w 1893832"/>
                <a:gd name="connsiteY184" fmla="*/ 3297581 h 3562271"/>
                <a:gd name="connsiteX185" fmla="*/ 1088944 w 1893832"/>
                <a:gd name="connsiteY185" fmla="*/ 3435281 h 3562271"/>
                <a:gd name="connsiteX186" fmla="*/ 1052166 w 1893832"/>
                <a:gd name="connsiteY186" fmla="*/ 3541309 h 3562271"/>
                <a:gd name="connsiteX187" fmla="*/ 1055663 w 1893832"/>
                <a:gd name="connsiteY187" fmla="*/ 3559933 h 3562271"/>
                <a:gd name="connsiteX188" fmla="*/ 1040265 w 1893832"/>
                <a:gd name="connsiteY188" fmla="*/ 3552808 h 3562271"/>
                <a:gd name="connsiteX189" fmla="*/ 1002547 w 1893832"/>
                <a:gd name="connsiteY189" fmla="*/ 3546486 h 3562271"/>
                <a:gd name="connsiteX190" fmla="*/ 930874 w 1893832"/>
                <a:gd name="connsiteY190" fmla="*/ 3559933 h 3562271"/>
                <a:gd name="connsiteX191" fmla="*/ 911644 w 1893832"/>
                <a:gd name="connsiteY191" fmla="*/ 3556774 h 3562271"/>
                <a:gd name="connsiteX192" fmla="*/ 858529 w 1893832"/>
                <a:gd name="connsiteY192" fmla="*/ 3558253 h 3562271"/>
                <a:gd name="connsiteX193" fmla="*/ 851334 w 1893832"/>
                <a:gd name="connsiteY193" fmla="*/ 3559866 h 3562271"/>
                <a:gd name="connsiteX194" fmla="*/ 836274 w 1893832"/>
                <a:gd name="connsiteY194" fmla="*/ 3559262 h 3562271"/>
                <a:gd name="connsiteX195" fmla="*/ 821550 w 1893832"/>
                <a:gd name="connsiteY195" fmla="*/ 3554891 h 3562271"/>
                <a:gd name="connsiteX196" fmla="*/ 821550 w 1893832"/>
                <a:gd name="connsiteY196" fmla="*/ 3554891 h 3562271"/>
                <a:gd name="connsiteX197" fmla="*/ 777510 w 1893832"/>
                <a:gd name="connsiteY197" fmla="*/ 3549244 h 356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Lst>
              <a:rect l="l" t="t" r="r" b="b"/>
              <a:pathLst>
                <a:path w="1893832" h="3562271">
                  <a:moveTo>
                    <a:pt x="777510" y="3549244"/>
                  </a:moveTo>
                  <a:lnTo>
                    <a:pt x="772602" y="3549244"/>
                  </a:lnTo>
                  <a:cubicBezTo>
                    <a:pt x="759155" y="3533510"/>
                    <a:pt x="743422" y="3532166"/>
                    <a:pt x="726479" y="3541243"/>
                  </a:cubicBezTo>
                  <a:cubicBezTo>
                    <a:pt x="716729" y="3547496"/>
                    <a:pt x="704156" y="3547496"/>
                    <a:pt x="694408" y="3541243"/>
                  </a:cubicBezTo>
                  <a:cubicBezTo>
                    <a:pt x="678808" y="3532099"/>
                    <a:pt x="664689" y="3535326"/>
                    <a:pt x="653058" y="3549177"/>
                  </a:cubicBezTo>
                  <a:lnTo>
                    <a:pt x="632887" y="3549177"/>
                  </a:lnTo>
                  <a:cubicBezTo>
                    <a:pt x="579704" y="3551529"/>
                    <a:pt x="526521" y="3548167"/>
                    <a:pt x="473338" y="3549177"/>
                  </a:cubicBezTo>
                  <a:lnTo>
                    <a:pt x="463454" y="3549177"/>
                  </a:lnTo>
                  <a:cubicBezTo>
                    <a:pt x="463454" y="3543663"/>
                    <a:pt x="464329" y="3537814"/>
                    <a:pt x="458479" y="3534251"/>
                  </a:cubicBezTo>
                  <a:cubicBezTo>
                    <a:pt x="457067" y="3532368"/>
                    <a:pt x="455050" y="3531024"/>
                    <a:pt x="453504" y="3529275"/>
                  </a:cubicBezTo>
                  <a:lnTo>
                    <a:pt x="438577" y="3529275"/>
                  </a:lnTo>
                  <a:cubicBezTo>
                    <a:pt x="437031" y="3531024"/>
                    <a:pt x="435014" y="3532368"/>
                    <a:pt x="433602" y="3534251"/>
                  </a:cubicBezTo>
                  <a:lnTo>
                    <a:pt x="428626" y="3534251"/>
                  </a:lnTo>
                  <a:cubicBezTo>
                    <a:pt x="427483" y="3535595"/>
                    <a:pt x="425466" y="3535797"/>
                    <a:pt x="424055" y="3534653"/>
                  </a:cubicBezTo>
                  <a:cubicBezTo>
                    <a:pt x="423920" y="3534520"/>
                    <a:pt x="423785" y="3534385"/>
                    <a:pt x="423651" y="3534251"/>
                  </a:cubicBezTo>
                  <a:cubicBezTo>
                    <a:pt x="421633" y="3530754"/>
                    <a:pt x="417734" y="3528804"/>
                    <a:pt x="413700" y="3529275"/>
                  </a:cubicBezTo>
                  <a:cubicBezTo>
                    <a:pt x="409397" y="3525510"/>
                    <a:pt x="403010" y="3525510"/>
                    <a:pt x="398707" y="3529275"/>
                  </a:cubicBezTo>
                  <a:lnTo>
                    <a:pt x="393731" y="3529275"/>
                  </a:lnTo>
                  <a:cubicBezTo>
                    <a:pt x="392319" y="3527393"/>
                    <a:pt x="390302" y="3526048"/>
                    <a:pt x="388756" y="3524300"/>
                  </a:cubicBezTo>
                  <a:lnTo>
                    <a:pt x="378805" y="3524300"/>
                  </a:lnTo>
                  <a:cubicBezTo>
                    <a:pt x="377393" y="3522417"/>
                    <a:pt x="375376" y="3521073"/>
                    <a:pt x="373829" y="3519325"/>
                  </a:cubicBezTo>
                  <a:lnTo>
                    <a:pt x="358903" y="3519325"/>
                  </a:lnTo>
                  <a:cubicBezTo>
                    <a:pt x="357424" y="3517442"/>
                    <a:pt x="355407" y="3516096"/>
                    <a:pt x="353928" y="3514349"/>
                  </a:cubicBezTo>
                  <a:cubicBezTo>
                    <a:pt x="349355" y="3512601"/>
                    <a:pt x="345658" y="3508903"/>
                    <a:pt x="343910" y="3504330"/>
                  </a:cubicBezTo>
                  <a:cubicBezTo>
                    <a:pt x="342229" y="3502716"/>
                    <a:pt x="340615" y="3501103"/>
                    <a:pt x="338935" y="3499354"/>
                  </a:cubicBezTo>
                  <a:lnTo>
                    <a:pt x="328984" y="3494379"/>
                  </a:lnTo>
                  <a:cubicBezTo>
                    <a:pt x="327571" y="3492498"/>
                    <a:pt x="325555" y="3491219"/>
                    <a:pt x="324008" y="3489404"/>
                  </a:cubicBezTo>
                  <a:lnTo>
                    <a:pt x="299131" y="3489404"/>
                  </a:lnTo>
                  <a:cubicBezTo>
                    <a:pt x="297585" y="3487655"/>
                    <a:pt x="295904" y="3485975"/>
                    <a:pt x="294156" y="3484428"/>
                  </a:cubicBezTo>
                  <a:lnTo>
                    <a:pt x="284205" y="3469502"/>
                  </a:lnTo>
                  <a:cubicBezTo>
                    <a:pt x="282389" y="3467956"/>
                    <a:pt x="281112" y="3465939"/>
                    <a:pt x="279230" y="3464527"/>
                  </a:cubicBezTo>
                  <a:cubicBezTo>
                    <a:pt x="276137" y="3457938"/>
                    <a:pt x="270825" y="3452693"/>
                    <a:pt x="264236" y="3449601"/>
                  </a:cubicBezTo>
                  <a:cubicBezTo>
                    <a:pt x="262824" y="3447718"/>
                    <a:pt x="260807" y="3446374"/>
                    <a:pt x="259261" y="3444558"/>
                  </a:cubicBezTo>
                  <a:lnTo>
                    <a:pt x="234383" y="3434608"/>
                  </a:lnTo>
                  <a:cubicBezTo>
                    <a:pt x="232837" y="3432859"/>
                    <a:pt x="231156" y="3431178"/>
                    <a:pt x="229408" y="3429632"/>
                  </a:cubicBezTo>
                  <a:lnTo>
                    <a:pt x="214482" y="3404755"/>
                  </a:lnTo>
                  <a:cubicBezTo>
                    <a:pt x="212666" y="3403209"/>
                    <a:pt x="211389" y="3401192"/>
                    <a:pt x="209439" y="3399780"/>
                  </a:cubicBezTo>
                  <a:cubicBezTo>
                    <a:pt x="202716" y="3385054"/>
                    <a:pt x="187050" y="3382029"/>
                    <a:pt x="174611" y="3374836"/>
                  </a:cubicBezTo>
                  <a:cubicBezTo>
                    <a:pt x="173065" y="3373088"/>
                    <a:pt x="171384" y="3371407"/>
                    <a:pt x="169636" y="3369859"/>
                  </a:cubicBezTo>
                  <a:lnTo>
                    <a:pt x="154710" y="3335032"/>
                  </a:lnTo>
                  <a:cubicBezTo>
                    <a:pt x="152961" y="3333418"/>
                    <a:pt x="151482" y="3331603"/>
                    <a:pt x="149734" y="3330056"/>
                  </a:cubicBezTo>
                  <a:cubicBezTo>
                    <a:pt x="147986" y="3328510"/>
                    <a:pt x="146440" y="3326695"/>
                    <a:pt x="144759" y="3325081"/>
                  </a:cubicBezTo>
                  <a:cubicBezTo>
                    <a:pt x="143078" y="3323467"/>
                    <a:pt x="141330" y="3321787"/>
                    <a:pt x="139716" y="3320038"/>
                  </a:cubicBezTo>
                  <a:lnTo>
                    <a:pt x="129765" y="3315063"/>
                  </a:lnTo>
                  <a:cubicBezTo>
                    <a:pt x="128219" y="3296775"/>
                    <a:pt x="121227" y="3279428"/>
                    <a:pt x="109595" y="3265242"/>
                  </a:cubicBezTo>
                  <a:cubicBezTo>
                    <a:pt x="97896" y="3253745"/>
                    <a:pt x="96417" y="3251930"/>
                    <a:pt x="94669" y="3250316"/>
                  </a:cubicBezTo>
                  <a:cubicBezTo>
                    <a:pt x="92920" y="3248703"/>
                    <a:pt x="91239" y="3247089"/>
                    <a:pt x="89693" y="3245341"/>
                  </a:cubicBezTo>
                  <a:cubicBezTo>
                    <a:pt x="74095" y="3237204"/>
                    <a:pt x="81490" y="3222547"/>
                    <a:pt x="79742" y="3210512"/>
                  </a:cubicBezTo>
                  <a:cubicBezTo>
                    <a:pt x="77927" y="3208966"/>
                    <a:pt x="76650" y="3206948"/>
                    <a:pt x="74699" y="3205536"/>
                  </a:cubicBezTo>
                  <a:lnTo>
                    <a:pt x="74699" y="3190812"/>
                  </a:lnTo>
                  <a:cubicBezTo>
                    <a:pt x="72952" y="3189333"/>
                    <a:pt x="71607" y="3187316"/>
                    <a:pt x="69724" y="3185837"/>
                  </a:cubicBezTo>
                  <a:lnTo>
                    <a:pt x="64749" y="3175886"/>
                  </a:lnTo>
                  <a:cubicBezTo>
                    <a:pt x="63001" y="3174340"/>
                    <a:pt x="61522" y="3172457"/>
                    <a:pt x="59773" y="3170911"/>
                  </a:cubicBezTo>
                  <a:cubicBezTo>
                    <a:pt x="58220" y="3169163"/>
                    <a:pt x="56553" y="3167482"/>
                    <a:pt x="54798" y="3165936"/>
                  </a:cubicBezTo>
                  <a:cubicBezTo>
                    <a:pt x="46468" y="3156522"/>
                    <a:pt x="42817" y="3143815"/>
                    <a:pt x="44847" y="3131376"/>
                  </a:cubicBezTo>
                  <a:cubicBezTo>
                    <a:pt x="46851" y="3115644"/>
                    <a:pt x="43334" y="3099708"/>
                    <a:pt x="34896" y="3086261"/>
                  </a:cubicBezTo>
                  <a:cubicBezTo>
                    <a:pt x="33148" y="3084648"/>
                    <a:pt x="31669" y="3082832"/>
                    <a:pt x="29921" y="3081286"/>
                  </a:cubicBezTo>
                  <a:cubicBezTo>
                    <a:pt x="28348" y="3079538"/>
                    <a:pt x="26687" y="3077857"/>
                    <a:pt x="24946" y="3076310"/>
                  </a:cubicBezTo>
                  <a:cubicBezTo>
                    <a:pt x="24946" y="3065554"/>
                    <a:pt x="24946" y="3054863"/>
                    <a:pt x="24946" y="3044104"/>
                  </a:cubicBezTo>
                  <a:cubicBezTo>
                    <a:pt x="24946" y="3029313"/>
                    <a:pt x="25752" y="3014522"/>
                    <a:pt x="17549" y="3000940"/>
                  </a:cubicBezTo>
                  <a:cubicBezTo>
                    <a:pt x="13045" y="2993611"/>
                    <a:pt x="15331" y="2984871"/>
                    <a:pt x="14995" y="2976667"/>
                  </a:cubicBezTo>
                  <a:cubicBezTo>
                    <a:pt x="16877" y="2975256"/>
                    <a:pt x="18155" y="2973238"/>
                    <a:pt x="19970" y="2971692"/>
                  </a:cubicBezTo>
                  <a:cubicBezTo>
                    <a:pt x="20508" y="2959858"/>
                    <a:pt x="18820" y="2948025"/>
                    <a:pt x="14995" y="2936797"/>
                  </a:cubicBezTo>
                  <a:cubicBezTo>
                    <a:pt x="13179" y="2935318"/>
                    <a:pt x="11902" y="2933301"/>
                    <a:pt x="10019" y="2931822"/>
                  </a:cubicBezTo>
                  <a:lnTo>
                    <a:pt x="10019" y="2911651"/>
                  </a:lnTo>
                  <a:cubicBezTo>
                    <a:pt x="11902" y="2910240"/>
                    <a:pt x="13179" y="2908222"/>
                    <a:pt x="14995" y="2906676"/>
                  </a:cubicBezTo>
                  <a:cubicBezTo>
                    <a:pt x="14524" y="2891144"/>
                    <a:pt x="16541" y="2875547"/>
                    <a:pt x="10826" y="2860351"/>
                  </a:cubicBezTo>
                  <a:cubicBezTo>
                    <a:pt x="9172" y="2854770"/>
                    <a:pt x="9555" y="2848786"/>
                    <a:pt x="11902" y="2843475"/>
                  </a:cubicBezTo>
                  <a:cubicBezTo>
                    <a:pt x="17886" y="2826667"/>
                    <a:pt x="13784" y="2809185"/>
                    <a:pt x="14995" y="2792107"/>
                  </a:cubicBezTo>
                  <a:cubicBezTo>
                    <a:pt x="13179" y="2790560"/>
                    <a:pt x="11902" y="2788543"/>
                    <a:pt x="10019" y="2787131"/>
                  </a:cubicBezTo>
                  <a:lnTo>
                    <a:pt x="10019" y="2777181"/>
                  </a:lnTo>
                  <a:cubicBezTo>
                    <a:pt x="11902" y="2775702"/>
                    <a:pt x="13179" y="2773684"/>
                    <a:pt x="14995" y="2772205"/>
                  </a:cubicBezTo>
                  <a:cubicBezTo>
                    <a:pt x="15936" y="2757145"/>
                    <a:pt x="22391" y="2742757"/>
                    <a:pt x="19970" y="2727360"/>
                  </a:cubicBezTo>
                  <a:cubicBezTo>
                    <a:pt x="18155" y="2725814"/>
                    <a:pt x="16877" y="2723796"/>
                    <a:pt x="14995" y="2722385"/>
                  </a:cubicBezTo>
                  <a:lnTo>
                    <a:pt x="14995" y="2712434"/>
                  </a:lnTo>
                  <a:cubicBezTo>
                    <a:pt x="16877" y="2710953"/>
                    <a:pt x="18155" y="2708937"/>
                    <a:pt x="19970" y="2707458"/>
                  </a:cubicBezTo>
                  <a:cubicBezTo>
                    <a:pt x="20932" y="2695960"/>
                    <a:pt x="17469" y="2684530"/>
                    <a:pt x="10288" y="2675454"/>
                  </a:cubicBezTo>
                  <a:cubicBezTo>
                    <a:pt x="-3697" y="2656696"/>
                    <a:pt x="-4033" y="2646812"/>
                    <a:pt x="8876" y="2626909"/>
                  </a:cubicBezTo>
                  <a:cubicBezTo>
                    <a:pt x="14793" y="2617901"/>
                    <a:pt x="20710" y="2609294"/>
                    <a:pt x="19970" y="2597865"/>
                  </a:cubicBezTo>
                  <a:cubicBezTo>
                    <a:pt x="40141" y="2615077"/>
                    <a:pt x="40141" y="2615077"/>
                    <a:pt x="29383" y="2635987"/>
                  </a:cubicBezTo>
                  <a:cubicBezTo>
                    <a:pt x="21920" y="2650376"/>
                    <a:pt x="24273" y="2657905"/>
                    <a:pt x="40006" y="2661671"/>
                  </a:cubicBezTo>
                  <a:cubicBezTo>
                    <a:pt x="65522" y="2668260"/>
                    <a:pt x="91441" y="2673370"/>
                    <a:pt x="117529" y="2676866"/>
                  </a:cubicBezTo>
                  <a:cubicBezTo>
                    <a:pt x="131513" y="2678412"/>
                    <a:pt x="144960" y="2682446"/>
                    <a:pt x="159080" y="2683051"/>
                  </a:cubicBezTo>
                  <a:cubicBezTo>
                    <a:pt x="173199" y="2683657"/>
                    <a:pt x="185033" y="2700197"/>
                    <a:pt x="189470" y="2717811"/>
                  </a:cubicBezTo>
                  <a:cubicBezTo>
                    <a:pt x="199354" y="2755060"/>
                    <a:pt x="205539" y="2793183"/>
                    <a:pt x="208027" y="2831642"/>
                  </a:cubicBezTo>
                  <a:cubicBezTo>
                    <a:pt x="209103" y="2854703"/>
                    <a:pt x="211927" y="2877697"/>
                    <a:pt x="216364" y="2900356"/>
                  </a:cubicBezTo>
                  <a:cubicBezTo>
                    <a:pt x="225509" y="2939755"/>
                    <a:pt x="237947" y="2978281"/>
                    <a:pt x="253545" y="3015597"/>
                  </a:cubicBezTo>
                  <a:cubicBezTo>
                    <a:pt x="279767" y="3081959"/>
                    <a:pt x="317150" y="3143344"/>
                    <a:pt x="364013" y="3197132"/>
                  </a:cubicBezTo>
                  <a:cubicBezTo>
                    <a:pt x="423181" y="3265712"/>
                    <a:pt x="491223" y="3324879"/>
                    <a:pt x="574863" y="3363607"/>
                  </a:cubicBezTo>
                  <a:cubicBezTo>
                    <a:pt x="625088" y="3386870"/>
                    <a:pt x="678473" y="3402738"/>
                    <a:pt x="733270" y="3410671"/>
                  </a:cubicBezTo>
                  <a:cubicBezTo>
                    <a:pt x="790621" y="3418807"/>
                    <a:pt x="849116" y="3413160"/>
                    <a:pt x="903846" y="3394199"/>
                  </a:cubicBezTo>
                  <a:cubicBezTo>
                    <a:pt x="935379" y="3383979"/>
                    <a:pt x="965500" y="3369793"/>
                    <a:pt x="993470" y="3351975"/>
                  </a:cubicBezTo>
                  <a:cubicBezTo>
                    <a:pt x="1016128" y="3338124"/>
                    <a:pt x="1040669" y="3327569"/>
                    <a:pt x="1066286" y="3320644"/>
                  </a:cubicBezTo>
                  <a:cubicBezTo>
                    <a:pt x="1101921" y="3309751"/>
                    <a:pt x="1136480" y="3295633"/>
                    <a:pt x="1169560" y="3278420"/>
                  </a:cubicBezTo>
                  <a:cubicBezTo>
                    <a:pt x="1189931" y="3267460"/>
                    <a:pt x="1208758" y="3253878"/>
                    <a:pt x="1225566" y="3238079"/>
                  </a:cubicBezTo>
                  <a:cubicBezTo>
                    <a:pt x="1287423" y="3182879"/>
                    <a:pt x="1325343" y="3113155"/>
                    <a:pt x="1350557" y="3035498"/>
                  </a:cubicBezTo>
                  <a:cubicBezTo>
                    <a:pt x="1356743" y="3013244"/>
                    <a:pt x="1369920" y="2993543"/>
                    <a:pt x="1388208" y="2979358"/>
                  </a:cubicBezTo>
                  <a:cubicBezTo>
                    <a:pt x="1431911" y="2945740"/>
                    <a:pt x="1451208" y="2899952"/>
                    <a:pt x="1455443" y="2844214"/>
                  </a:cubicBezTo>
                  <a:cubicBezTo>
                    <a:pt x="1459074" y="2795603"/>
                    <a:pt x="1455443" y="2746588"/>
                    <a:pt x="1464587" y="2698516"/>
                  </a:cubicBezTo>
                  <a:cubicBezTo>
                    <a:pt x="1476287" y="2637062"/>
                    <a:pt x="1481061" y="2574601"/>
                    <a:pt x="1492759" y="2513080"/>
                  </a:cubicBezTo>
                  <a:cubicBezTo>
                    <a:pt x="1500088" y="2474353"/>
                    <a:pt x="1502845" y="2434752"/>
                    <a:pt x="1508896" y="2395620"/>
                  </a:cubicBezTo>
                  <a:cubicBezTo>
                    <a:pt x="1518175" y="2335512"/>
                    <a:pt x="1527318" y="2275337"/>
                    <a:pt x="1537471" y="2215295"/>
                  </a:cubicBezTo>
                  <a:cubicBezTo>
                    <a:pt x="1550312" y="2139790"/>
                    <a:pt x="1566853" y="2064890"/>
                    <a:pt x="1577812" y="1989116"/>
                  </a:cubicBezTo>
                  <a:cubicBezTo>
                    <a:pt x="1584132" y="1945144"/>
                    <a:pt x="1591259" y="1901306"/>
                    <a:pt x="1598318" y="1857401"/>
                  </a:cubicBezTo>
                  <a:cubicBezTo>
                    <a:pt x="1598857" y="1853301"/>
                    <a:pt x="1598992" y="1849132"/>
                    <a:pt x="1598722" y="1844964"/>
                  </a:cubicBezTo>
                  <a:cubicBezTo>
                    <a:pt x="1597916" y="1798638"/>
                    <a:pt x="1605446" y="1752785"/>
                    <a:pt x="1607462" y="1706795"/>
                  </a:cubicBezTo>
                  <a:cubicBezTo>
                    <a:pt x="1609749" y="1651595"/>
                    <a:pt x="1613043" y="1595924"/>
                    <a:pt x="1604706" y="1540590"/>
                  </a:cubicBezTo>
                  <a:cubicBezTo>
                    <a:pt x="1602017" y="1522704"/>
                    <a:pt x="1604168" y="1504147"/>
                    <a:pt x="1603698" y="1485859"/>
                  </a:cubicBezTo>
                  <a:cubicBezTo>
                    <a:pt x="1602554" y="1444577"/>
                    <a:pt x="1593478" y="1405177"/>
                    <a:pt x="1568130" y="1371559"/>
                  </a:cubicBezTo>
                  <a:cubicBezTo>
                    <a:pt x="1559457" y="1360466"/>
                    <a:pt x="1549775" y="1350179"/>
                    <a:pt x="1539287" y="1340766"/>
                  </a:cubicBezTo>
                  <a:cubicBezTo>
                    <a:pt x="1530478" y="1334043"/>
                    <a:pt x="1527923" y="1321873"/>
                    <a:pt x="1533235" y="1312191"/>
                  </a:cubicBezTo>
                  <a:cubicBezTo>
                    <a:pt x="1542716" y="1289330"/>
                    <a:pt x="1550111" y="1265596"/>
                    <a:pt x="1559255" y="1242535"/>
                  </a:cubicBezTo>
                  <a:cubicBezTo>
                    <a:pt x="1568399" y="1219474"/>
                    <a:pt x="1574114" y="1197151"/>
                    <a:pt x="1562886" y="1175300"/>
                  </a:cubicBezTo>
                  <a:cubicBezTo>
                    <a:pt x="1549775" y="1149615"/>
                    <a:pt x="1556768" y="1125881"/>
                    <a:pt x="1562213" y="1100802"/>
                  </a:cubicBezTo>
                  <a:cubicBezTo>
                    <a:pt x="1573173" y="1055890"/>
                    <a:pt x="1578821" y="1009835"/>
                    <a:pt x="1579157" y="963643"/>
                  </a:cubicBezTo>
                  <a:cubicBezTo>
                    <a:pt x="1579963" y="945221"/>
                    <a:pt x="1573307" y="927337"/>
                    <a:pt x="1560600" y="913957"/>
                  </a:cubicBezTo>
                  <a:cubicBezTo>
                    <a:pt x="1551993" y="906022"/>
                    <a:pt x="1547624" y="894525"/>
                    <a:pt x="1548766" y="882893"/>
                  </a:cubicBezTo>
                  <a:cubicBezTo>
                    <a:pt x="1549506" y="872135"/>
                    <a:pt x="1548766" y="861311"/>
                    <a:pt x="1548766" y="850486"/>
                  </a:cubicBezTo>
                  <a:cubicBezTo>
                    <a:pt x="1547758" y="844704"/>
                    <a:pt x="1549170" y="838719"/>
                    <a:pt x="1552666" y="834013"/>
                  </a:cubicBezTo>
                  <a:cubicBezTo>
                    <a:pt x="1569139" y="817204"/>
                    <a:pt x="1564567" y="797640"/>
                    <a:pt x="1560532" y="778140"/>
                  </a:cubicBezTo>
                  <a:cubicBezTo>
                    <a:pt x="1552599" y="739345"/>
                    <a:pt x="1538815" y="701022"/>
                    <a:pt x="1544396" y="660950"/>
                  </a:cubicBezTo>
                  <a:cubicBezTo>
                    <a:pt x="1549573" y="623432"/>
                    <a:pt x="1556902" y="586185"/>
                    <a:pt x="1566382" y="549473"/>
                  </a:cubicBezTo>
                  <a:cubicBezTo>
                    <a:pt x="1573240" y="526546"/>
                    <a:pt x="1577476" y="502879"/>
                    <a:pt x="1578955" y="478943"/>
                  </a:cubicBezTo>
                  <a:cubicBezTo>
                    <a:pt x="1580434" y="458034"/>
                    <a:pt x="1572702" y="437460"/>
                    <a:pt x="1557776" y="422735"/>
                  </a:cubicBezTo>
                  <a:cubicBezTo>
                    <a:pt x="1551590" y="416616"/>
                    <a:pt x="1547085" y="410767"/>
                    <a:pt x="1551053" y="401019"/>
                  </a:cubicBezTo>
                  <a:cubicBezTo>
                    <a:pt x="1568668" y="359668"/>
                    <a:pt x="1574988" y="315361"/>
                    <a:pt x="1583325" y="271725"/>
                  </a:cubicBezTo>
                  <a:cubicBezTo>
                    <a:pt x="1590855" y="232930"/>
                    <a:pt x="1596100" y="193664"/>
                    <a:pt x="1598924" y="154265"/>
                  </a:cubicBezTo>
                  <a:cubicBezTo>
                    <a:pt x="1601210" y="120647"/>
                    <a:pt x="1561743" y="77213"/>
                    <a:pt x="1525638" y="82390"/>
                  </a:cubicBezTo>
                  <a:cubicBezTo>
                    <a:pt x="1521536" y="82995"/>
                    <a:pt x="1517300" y="82995"/>
                    <a:pt x="1513199" y="82390"/>
                  </a:cubicBezTo>
                  <a:cubicBezTo>
                    <a:pt x="1505602" y="81113"/>
                    <a:pt x="1493835" y="87366"/>
                    <a:pt x="1491616" y="76809"/>
                  </a:cubicBezTo>
                  <a:cubicBezTo>
                    <a:pt x="1489801" y="68203"/>
                    <a:pt x="1501433" y="65110"/>
                    <a:pt x="1507820" y="60068"/>
                  </a:cubicBezTo>
                  <a:cubicBezTo>
                    <a:pt x="1526982" y="44671"/>
                    <a:pt x="1551523" y="40435"/>
                    <a:pt x="1572366" y="28468"/>
                  </a:cubicBezTo>
                  <a:cubicBezTo>
                    <a:pt x="1589578" y="18583"/>
                    <a:pt x="1607664" y="10112"/>
                    <a:pt x="1625751" y="1573"/>
                  </a:cubicBezTo>
                  <a:cubicBezTo>
                    <a:pt x="1639938" y="-5150"/>
                    <a:pt x="1648207" y="-1049"/>
                    <a:pt x="1647670" y="13407"/>
                  </a:cubicBezTo>
                  <a:cubicBezTo>
                    <a:pt x="1645585" y="68809"/>
                    <a:pt x="1663335" y="120983"/>
                    <a:pt x="1672412" y="174772"/>
                  </a:cubicBezTo>
                  <a:cubicBezTo>
                    <a:pt x="1676312" y="197430"/>
                    <a:pt x="1677253" y="220626"/>
                    <a:pt x="1681287" y="243284"/>
                  </a:cubicBezTo>
                  <a:cubicBezTo>
                    <a:pt x="1686598" y="273204"/>
                    <a:pt x="1697625" y="301914"/>
                    <a:pt x="1700719" y="332304"/>
                  </a:cubicBezTo>
                  <a:cubicBezTo>
                    <a:pt x="1701726" y="336270"/>
                    <a:pt x="1702399" y="340372"/>
                    <a:pt x="1702735" y="344473"/>
                  </a:cubicBezTo>
                  <a:cubicBezTo>
                    <a:pt x="1699575" y="390126"/>
                    <a:pt x="1705962" y="435442"/>
                    <a:pt x="1708652" y="480759"/>
                  </a:cubicBezTo>
                  <a:cubicBezTo>
                    <a:pt x="1710669" y="515990"/>
                    <a:pt x="1712216" y="551423"/>
                    <a:pt x="1716384" y="586722"/>
                  </a:cubicBezTo>
                  <a:cubicBezTo>
                    <a:pt x="1719006" y="609515"/>
                    <a:pt x="1720956" y="632711"/>
                    <a:pt x="1723511" y="655571"/>
                  </a:cubicBezTo>
                  <a:cubicBezTo>
                    <a:pt x="1728285" y="697727"/>
                    <a:pt x="1724587" y="740086"/>
                    <a:pt x="1728688" y="781906"/>
                  </a:cubicBezTo>
                  <a:cubicBezTo>
                    <a:pt x="1732319" y="817810"/>
                    <a:pt x="1734067" y="853982"/>
                    <a:pt x="1742135" y="889482"/>
                  </a:cubicBezTo>
                  <a:cubicBezTo>
                    <a:pt x="1748858" y="919469"/>
                    <a:pt x="1763784" y="939640"/>
                    <a:pt x="1792561" y="947977"/>
                  </a:cubicBezTo>
                  <a:cubicBezTo>
                    <a:pt x="1821338" y="956314"/>
                    <a:pt x="1844266" y="945423"/>
                    <a:pt x="1864167" y="925050"/>
                  </a:cubicBezTo>
                  <a:cubicBezTo>
                    <a:pt x="1869747" y="918865"/>
                    <a:pt x="1874320" y="911872"/>
                    <a:pt x="1877614" y="904207"/>
                  </a:cubicBezTo>
                  <a:cubicBezTo>
                    <a:pt x="1883127" y="908174"/>
                    <a:pt x="1880573" y="912409"/>
                    <a:pt x="1878690" y="917184"/>
                  </a:cubicBezTo>
                  <a:cubicBezTo>
                    <a:pt x="1871496" y="935472"/>
                    <a:pt x="1861949" y="953827"/>
                    <a:pt x="1878084" y="972586"/>
                  </a:cubicBezTo>
                  <a:cubicBezTo>
                    <a:pt x="1882522" y="977763"/>
                    <a:pt x="1875463" y="981392"/>
                    <a:pt x="1875059" y="986033"/>
                  </a:cubicBezTo>
                  <a:cubicBezTo>
                    <a:pt x="1873311" y="1002303"/>
                    <a:pt x="1864504" y="1020120"/>
                    <a:pt x="1887296" y="1030811"/>
                  </a:cubicBezTo>
                  <a:cubicBezTo>
                    <a:pt x="1896306" y="1035048"/>
                    <a:pt x="1894558" y="1055419"/>
                    <a:pt x="1886355" y="1063219"/>
                  </a:cubicBezTo>
                  <a:cubicBezTo>
                    <a:pt x="1869680" y="1079018"/>
                    <a:pt x="1869614" y="1079624"/>
                    <a:pt x="1881312" y="1097643"/>
                  </a:cubicBezTo>
                  <a:cubicBezTo>
                    <a:pt x="1890859" y="1112434"/>
                    <a:pt x="1890254" y="1117142"/>
                    <a:pt x="1876942" y="1129916"/>
                  </a:cubicBezTo>
                  <a:cubicBezTo>
                    <a:pt x="1866453" y="1140001"/>
                    <a:pt x="1866050" y="1145380"/>
                    <a:pt x="1876942" y="1158424"/>
                  </a:cubicBezTo>
                  <a:cubicBezTo>
                    <a:pt x="1882657" y="1165147"/>
                    <a:pt x="1882388" y="1168038"/>
                    <a:pt x="1875059" y="1173753"/>
                  </a:cubicBezTo>
                  <a:cubicBezTo>
                    <a:pt x="1859461" y="1185789"/>
                    <a:pt x="1859797" y="1186797"/>
                    <a:pt x="1873042" y="1204144"/>
                  </a:cubicBezTo>
                  <a:cubicBezTo>
                    <a:pt x="1877614" y="1210060"/>
                    <a:pt x="1876942" y="1213154"/>
                    <a:pt x="1870958" y="1218062"/>
                  </a:cubicBezTo>
                  <a:cubicBezTo>
                    <a:pt x="1854418" y="1231844"/>
                    <a:pt x="1854552" y="1232517"/>
                    <a:pt x="1867260" y="1248453"/>
                  </a:cubicBezTo>
                  <a:cubicBezTo>
                    <a:pt x="1873983" y="1256588"/>
                    <a:pt x="1873983" y="1261496"/>
                    <a:pt x="1864772" y="1268623"/>
                  </a:cubicBezTo>
                  <a:cubicBezTo>
                    <a:pt x="1849644" y="1280187"/>
                    <a:pt x="1850048" y="1283549"/>
                    <a:pt x="1861276" y="1297802"/>
                  </a:cubicBezTo>
                  <a:cubicBezTo>
                    <a:pt x="1870084" y="1309097"/>
                    <a:pt x="1869614" y="1313267"/>
                    <a:pt x="1858318" y="1323554"/>
                  </a:cubicBezTo>
                  <a:cubicBezTo>
                    <a:pt x="1845476" y="1335253"/>
                    <a:pt x="1844871" y="1337672"/>
                    <a:pt x="1857444" y="1353339"/>
                  </a:cubicBezTo>
                  <a:cubicBezTo>
                    <a:pt x="1864167" y="1361474"/>
                    <a:pt x="1863764" y="1366382"/>
                    <a:pt x="1854619" y="1373509"/>
                  </a:cubicBezTo>
                  <a:cubicBezTo>
                    <a:pt x="1839559" y="1384872"/>
                    <a:pt x="1839626" y="1388368"/>
                    <a:pt x="1851661" y="1402623"/>
                  </a:cubicBezTo>
                  <a:cubicBezTo>
                    <a:pt x="1858385" y="1410489"/>
                    <a:pt x="1860402" y="1416876"/>
                    <a:pt x="1850317" y="1422793"/>
                  </a:cubicBezTo>
                  <a:cubicBezTo>
                    <a:pt x="1840232" y="1428709"/>
                    <a:pt x="1840298" y="1438123"/>
                    <a:pt x="1845879" y="1445787"/>
                  </a:cubicBezTo>
                  <a:cubicBezTo>
                    <a:pt x="1853006" y="1455671"/>
                    <a:pt x="1855561" y="1461992"/>
                    <a:pt x="1842786" y="1469387"/>
                  </a:cubicBezTo>
                  <a:cubicBezTo>
                    <a:pt x="1834046" y="1474429"/>
                    <a:pt x="1835659" y="1484178"/>
                    <a:pt x="1841172" y="1491104"/>
                  </a:cubicBezTo>
                  <a:cubicBezTo>
                    <a:pt x="1846686" y="1498029"/>
                    <a:pt x="1849443" y="1502735"/>
                    <a:pt x="1839358" y="1508316"/>
                  </a:cubicBezTo>
                  <a:cubicBezTo>
                    <a:pt x="1829272" y="1513897"/>
                    <a:pt x="1830482" y="1523646"/>
                    <a:pt x="1836601" y="1531378"/>
                  </a:cubicBezTo>
                  <a:cubicBezTo>
                    <a:pt x="1842719" y="1539111"/>
                    <a:pt x="1843324" y="1543009"/>
                    <a:pt x="1833911" y="1548523"/>
                  </a:cubicBezTo>
                  <a:cubicBezTo>
                    <a:pt x="1824498" y="1554037"/>
                    <a:pt x="1825911" y="1563853"/>
                    <a:pt x="1831961" y="1571786"/>
                  </a:cubicBezTo>
                  <a:cubicBezTo>
                    <a:pt x="1838685" y="1580729"/>
                    <a:pt x="1840298" y="1587856"/>
                    <a:pt x="1828264" y="1593301"/>
                  </a:cubicBezTo>
                  <a:cubicBezTo>
                    <a:pt x="1823489" y="1595453"/>
                    <a:pt x="1821136" y="1600967"/>
                    <a:pt x="1822952" y="1605875"/>
                  </a:cubicBezTo>
                  <a:cubicBezTo>
                    <a:pt x="1825641" y="1615758"/>
                    <a:pt x="1833575" y="1625507"/>
                    <a:pt x="1818985" y="1633173"/>
                  </a:cubicBezTo>
                  <a:cubicBezTo>
                    <a:pt x="1816766" y="1634315"/>
                    <a:pt x="1818985" y="1639492"/>
                    <a:pt x="1821876" y="1641577"/>
                  </a:cubicBezTo>
                  <a:cubicBezTo>
                    <a:pt x="1826381" y="1645476"/>
                    <a:pt x="1828466" y="1651393"/>
                    <a:pt x="1827390" y="1657242"/>
                  </a:cubicBezTo>
                  <a:cubicBezTo>
                    <a:pt x="1823759" y="1660873"/>
                    <a:pt x="1819053" y="1663227"/>
                    <a:pt x="1813943" y="1663965"/>
                  </a:cubicBezTo>
                  <a:cubicBezTo>
                    <a:pt x="1774004" y="1668404"/>
                    <a:pt x="1755515" y="1695969"/>
                    <a:pt x="1738975" y="1728781"/>
                  </a:cubicBezTo>
                  <a:cubicBezTo>
                    <a:pt x="1677858" y="1850141"/>
                    <a:pt x="1652443" y="1980981"/>
                    <a:pt x="1634895" y="2113838"/>
                  </a:cubicBezTo>
                  <a:cubicBezTo>
                    <a:pt x="1624742" y="2190553"/>
                    <a:pt x="1608001" y="2265856"/>
                    <a:pt x="1591057" y="2341093"/>
                  </a:cubicBezTo>
                  <a:cubicBezTo>
                    <a:pt x="1564500" y="2453376"/>
                    <a:pt x="1546278" y="2567474"/>
                    <a:pt x="1536530" y="2682446"/>
                  </a:cubicBezTo>
                  <a:cubicBezTo>
                    <a:pt x="1532159" y="2739395"/>
                    <a:pt x="1532966" y="2796746"/>
                    <a:pt x="1524831" y="2853561"/>
                  </a:cubicBezTo>
                  <a:cubicBezTo>
                    <a:pt x="1513669" y="2931553"/>
                    <a:pt x="1502441" y="3010085"/>
                    <a:pt x="1472185" y="3083505"/>
                  </a:cubicBezTo>
                  <a:cubicBezTo>
                    <a:pt x="1438030" y="3165936"/>
                    <a:pt x="1385048" y="3239221"/>
                    <a:pt x="1317544" y="3297581"/>
                  </a:cubicBezTo>
                  <a:cubicBezTo>
                    <a:pt x="1249771" y="3356816"/>
                    <a:pt x="1175409" y="3405965"/>
                    <a:pt x="1088944" y="3435281"/>
                  </a:cubicBezTo>
                  <a:cubicBezTo>
                    <a:pt x="1034820" y="3453568"/>
                    <a:pt x="1024465" y="3489069"/>
                    <a:pt x="1052166" y="3541309"/>
                  </a:cubicBezTo>
                  <a:cubicBezTo>
                    <a:pt x="1055326" y="3547159"/>
                    <a:pt x="1058890" y="3552942"/>
                    <a:pt x="1055663" y="3559933"/>
                  </a:cubicBezTo>
                  <a:cubicBezTo>
                    <a:pt x="1049881" y="3559397"/>
                    <a:pt x="1044434" y="3556841"/>
                    <a:pt x="1040265" y="3552808"/>
                  </a:cubicBezTo>
                  <a:cubicBezTo>
                    <a:pt x="1028769" y="3544605"/>
                    <a:pt x="1016330" y="3544671"/>
                    <a:pt x="1002547" y="3546486"/>
                  </a:cubicBezTo>
                  <a:cubicBezTo>
                    <a:pt x="978342" y="3549581"/>
                    <a:pt x="956423" y="3564170"/>
                    <a:pt x="930874" y="3559933"/>
                  </a:cubicBezTo>
                  <a:cubicBezTo>
                    <a:pt x="924151" y="3558926"/>
                    <a:pt x="917427" y="3560539"/>
                    <a:pt x="911644" y="3556774"/>
                  </a:cubicBezTo>
                  <a:cubicBezTo>
                    <a:pt x="895509" y="3545748"/>
                    <a:pt x="874060" y="3546352"/>
                    <a:pt x="858529" y="3558253"/>
                  </a:cubicBezTo>
                  <a:cubicBezTo>
                    <a:pt x="856243" y="3559195"/>
                    <a:pt x="853822" y="3559799"/>
                    <a:pt x="851334" y="3559866"/>
                  </a:cubicBezTo>
                  <a:lnTo>
                    <a:pt x="836274" y="3559262"/>
                  </a:lnTo>
                  <a:cubicBezTo>
                    <a:pt x="832038" y="3555429"/>
                    <a:pt x="825651" y="3559262"/>
                    <a:pt x="821550" y="3554891"/>
                  </a:cubicBezTo>
                  <a:lnTo>
                    <a:pt x="821550" y="3554891"/>
                  </a:lnTo>
                  <a:cubicBezTo>
                    <a:pt x="808775" y="3537882"/>
                    <a:pt x="791562" y="3556237"/>
                    <a:pt x="777510" y="3549244"/>
                  </a:cubicBezTo>
                  <a:close/>
                </a:path>
              </a:pathLst>
            </a:custGeom>
            <a:solidFill>
              <a:srgbClr val="020202"/>
            </a:solidFill>
            <a:ln w="6712" cap="flat">
              <a:noFill/>
              <a:prstDash val="solid"/>
              <a:miter/>
            </a:ln>
          </p:spPr>
          <p:txBody>
            <a:bodyPr rtlCol="0" anchor="ctr"/>
            <a:lstStyle/>
            <a:p>
              <a:endParaRPr lang="es-CO"/>
            </a:p>
          </p:txBody>
        </p:sp>
        <p:sp>
          <p:nvSpPr>
            <p:cNvPr id="1015" name="Freeform: Shape 1014">
              <a:extLst>
                <a:ext uri="{FF2B5EF4-FFF2-40B4-BE49-F238E27FC236}">
                  <a16:creationId xmlns:a16="http://schemas.microsoft.com/office/drawing/2014/main" id="{B34E367B-47FD-1EEE-F492-3D0EC366AD6F}"/>
                </a:ext>
              </a:extLst>
            </p:cNvPr>
            <p:cNvSpPr/>
            <p:nvPr/>
          </p:nvSpPr>
          <p:spPr>
            <a:xfrm>
              <a:off x="5859939" y="5220040"/>
              <a:ext cx="1122012" cy="1484730"/>
            </a:xfrm>
            <a:custGeom>
              <a:avLst/>
              <a:gdLst>
                <a:gd name="connsiteX0" fmla="*/ 771815 w 1122012"/>
                <a:gd name="connsiteY0" fmla="*/ 303246 h 1484730"/>
                <a:gd name="connsiteX1" fmla="*/ 751644 w 1122012"/>
                <a:gd name="connsiteY1" fmla="*/ 296522 h 1484730"/>
                <a:gd name="connsiteX2" fmla="*/ 681451 w 1122012"/>
                <a:gd name="connsiteY2" fmla="*/ 297194 h 1484730"/>
                <a:gd name="connsiteX3" fmla="*/ 667466 w 1122012"/>
                <a:gd name="connsiteY3" fmla="*/ 297799 h 1484730"/>
                <a:gd name="connsiteX4" fmla="*/ 640572 w 1122012"/>
                <a:gd name="connsiteY4" fmla="*/ 294168 h 1484730"/>
                <a:gd name="connsiteX5" fmla="*/ 622351 w 1122012"/>
                <a:gd name="connsiteY5" fmla="*/ 290605 h 1484730"/>
                <a:gd name="connsiteX6" fmla="*/ 597407 w 1122012"/>
                <a:gd name="connsiteY6" fmla="*/ 277965 h 1484730"/>
                <a:gd name="connsiteX7" fmla="*/ 503277 w 1122012"/>
                <a:gd name="connsiteY7" fmla="*/ 283277 h 1484730"/>
                <a:gd name="connsiteX8" fmla="*/ 468248 w 1122012"/>
                <a:gd name="connsiteY8" fmla="*/ 321062 h 1484730"/>
                <a:gd name="connsiteX9" fmla="*/ 462869 w 1122012"/>
                <a:gd name="connsiteY9" fmla="*/ 365304 h 1484730"/>
                <a:gd name="connsiteX10" fmla="*/ 462869 w 1122012"/>
                <a:gd name="connsiteY10" fmla="*/ 382515 h 1484730"/>
                <a:gd name="connsiteX11" fmla="*/ 467306 w 1122012"/>
                <a:gd name="connsiteY11" fmla="*/ 448406 h 1484730"/>
                <a:gd name="connsiteX12" fmla="*/ 472416 w 1122012"/>
                <a:gd name="connsiteY12" fmla="*/ 477384 h 1484730"/>
                <a:gd name="connsiteX13" fmla="*/ 474837 w 1122012"/>
                <a:gd name="connsiteY13" fmla="*/ 503538 h 1484730"/>
                <a:gd name="connsiteX14" fmla="*/ 478467 w 1122012"/>
                <a:gd name="connsiteY14" fmla="*/ 559344 h 1484730"/>
                <a:gd name="connsiteX15" fmla="*/ 480417 w 1122012"/>
                <a:gd name="connsiteY15" fmla="*/ 590811 h 1484730"/>
                <a:gd name="connsiteX16" fmla="*/ 484519 w 1122012"/>
                <a:gd name="connsiteY16" fmla="*/ 656298 h 1484730"/>
                <a:gd name="connsiteX17" fmla="*/ 485258 w 1122012"/>
                <a:gd name="connsiteY17" fmla="*/ 680435 h 1484730"/>
                <a:gd name="connsiteX18" fmla="*/ 485258 w 1122012"/>
                <a:gd name="connsiteY18" fmla="*/ 757755 h 1484730"/>
                <a:gd name="connsiteX19" fmla="*/ 483174 w 1122012"/>
                <a:gd name="connsiteY19" fmla="*/ 779203 h 1484730"/>
                <a:gd name="connsiteX20" fmla="*/ 479005 w 1122012"/>
                <a:gd name="connsiteY20" fmla="*/ 853498 h 1484730"/>
                <a:gd name="connsiteX21" fmla="*/ 475442 w 1122012"/>
                <a:gd name="connsiteY21" fmla="*/ 879183 h 1484730"/>
                <a:gd name="connsiteX22" fmla="*/ 462398 w 1122012"/>
                <a:gd name="connsiteY22" fmla="*/ 952536 h 1484730"/>
                <a:gd name="connsiteX23" fmla="*/ 451506 w 1122012"/>
                <a:gd name="connsiteY23" fmla="*/ 999131 h 1484730"/>
                <a:gd name="connsiteX24" fmla="*/ 438059 w 1122012"/>
                <a:gd name="connsiteY24" fmla="*/ 1053254 h 1484730"/>
                <a:gd name="connsiteX25" fmla="*/ 425419 w 1122012"/>
                <a:gd name="connsiteY25" fmla="*/ 1094134 h 1484730"/>
                <a:gd name="connsiteX26" fmla="*/ 402491 w 1122012"/>
                <a:gd name="connsiteY26" fmla="*/ 1159688 h 1484730"/>
                <a:gd name="connsiteX27" fmla="*/ 391263 w 1122012"/>
                <a:gd name="connsiteY27" fmla="*/ 1188330 h 1484730"/>
                <a:gd name="connsiteX28" fmla="*/ 365647 w 1122012"/>
                <a:gd name="connsiteY28" fmla="*/ 1218519 h 1484730"/>
                <a:gd name="connsiteX29" fmla="*/ 352603 w 1122012"/>
                <a:gd name="connsiteY29" fmla="*/ 1252137 h 1484730"/>
                <a:gd name="connsiteX30" fmla="*/ 334315 w 1122012"/>
                <a:gd name="connsiteY30" fmla="*/ 1290393 h 1484730"/>
                <a:gd name="connsiteX31" fmla="*/ 304395 w 1122012"/>
                <a:gd name="connsiteY31" fmla="*/ 1316414 h 1484730"/>
                <a:gd name="connsiteX32" fmla="*/ 289402 w 1122012"/>
                <a:gd name="connsiteY32" fmla="*/ 1347006 h 1484730"/>
                <a:gd name="connsiteX33" fmla="*/ 262508 w 1122012"/>
                <a:gd name="connsiteY33" fmla="*/ 1382842 h 1484730"/>
                <a:gd name="connsiteX34" fmla="*/ 217527 w 1122012"/>
                <a:gd name="connsiteY34" fmla="*/ 1433335 h 1484730"/>
                <a:gd name="connsiteX35" fmla="*/ 212216 w 1122012"/>
                <a:gd name="connsiteY35" fmla="*/ 1441538 h 1484730"/>
                <a:gd name="connsiteX36" fmla="*/ 148611 w 1122012"/>
                <a:gd name="connsiteY36" fmla="*/ 1483158 h 1484730"/>
                <a:gd name="connsiteX37" fmla="*/ 100135 w 1122012"/>
                <a:gd name="connsiteY37" fmla="*/ 1351107 h 1484730"/>
                <a:gd name="connsiteX38" fmla="*/ 20797 w 1122012"/>
                <a:gd name="connsiteY38" fmla="*/ 1289587 h 1484730"/>
                <a:gd name="connsiteX39" fmla="*/ 17233 w 1122012"/>
                <a:gd name="connsiteY39" fmla="*/ 1240034 h 1484730"/>
                <a:gd name="connsiteX40" fmla="*/ 72097 w 1122012"/>
                <a:gd name="connsiteY40" fmla="*/ 1193777 h 1484730"/>
                <a:gd name="connsiteX41" fmla="*/ 89377 w 1122012"/>
                <a:gd name="connsiteY41" fmla="*/ 1161706 h 1484730"/>
                <a:gd name="connsiteX42" fmla="*/ 117145 w 1122012"/>
                <a:gd name="connsiteY42" fmla="*/ 1098840 h 1484730"/>
                <a:gd name="connsiteX43" fmla="*/ 204551 w 1122012"/>
                <a:gd name="connsiteY43" fmla="*/ 957646 h 1484730"/>
                <a:gd name="connsiteX44" fmla="*/ 218334 w 1122012"/>
                <a:gd name="connsiteY44" fmla="*/ 900496 h 1484730"/>
                <a:gd name="connsiteX45" fmla="*/ 221225 w 1122012"/>
                <a:gd name="connsiteY45" fmla="*/ 878510 h 1484730"/>
                <a:gd name="connsiteX46" fmla="*/ 256860 w 1122012"/>
                <a:gd name="connsiteY46" fmla="*/ 686822 h 1484730"/>
                <a:gd name="connsiteX47" fmla="*/ 274341 w 1122012"/>
                <a:gd name="connsiteY47" fmla="*/ 547108 h 1484730"/>
                <a:gd name="connsiteX48" fmla="*/ 277837 w 1122012"/>
                <a:gd name="connsiteY48" fmla="*/ 468040 h 1484730"/>
                <a:gd name="connsiteX49" fmla="*/ 284090 w 1122012"/>
                <a:gd name="connsiteY49" fmla="*/ 264585 h 1484730"/>
                <a:gd name="connsiteX50" fmla="*/ 321271 w 1122012"/>
                <a:gd name="connsiteY50" fmla="*/ 96497 h 1484730"/>
                <a:gd name="connsiteX51" fmla="*/ 437521 w 1122012"/>
                <a:gd name="connsiteY51" fmla="*/ 8553 h 1484730"/>
                <a:gd name="connsiteX52" fmla="*/ 501126 w 1122012"/>
                <a:gd name="connsiteY52" fmla="*/ -323 h 1484730"/>
                <a:gd name="connsiteX53" fmla="*/ 559486 w 1122012"/>
                <a:gd name="connsiteY53" fmla="*/ 7478 h 1484730"/>
                <a:gd name="connsiteX54" fmla="*/ 602718 w 1122012"/>
                <a:gd name="connsiteY54" fmla="*/ 17965 h 1484730"/>
                <a:gd name="connsiteX55" fmla="*/ 636336 w 1122012"/>
                <a:gd name="connsiteY55" fmla="*/ 13932 h 1484730"/>
                <a:gd name="connsiteX56" fmla="*/ 657717 w 1122012"/>
                <a:gd name="connsiteY56" fmla="*/ 10032 h 1484730"/>
                <a:gd name="connsiteX57" fmla="*/ 769058 w 1122012"/>
                <a:gd name="connsiteY57" fmla="*/ 31883 h 1484730"/>
                <a:gd name="connsiteX58" fmla="*/ 915429 w 1122012"/>
                <a:gd name="connsiteY58" fmla="*/ 54408 h 1484730"/>
                <a:gd name="connsiteX59" fmla="*/ 1084123 w 1122012"/>
                <a:gd name="connsiteY59" fmla="*/ 58643 h 1484730"/>
                <a:gd name="connsiteX60" fmla="*/ 1104294 w 1122012"/>
                <a:gd name="connsiteY60" fmla="*/ 58643 h 1484730"/>
                <a:gd name="connsiteX61" fmla="*/ 1116597 w 1122012"/>
                <a:gd name="connsiteY61" fmla="*/ 85200 h 1484730"/>
                <a:gd name="connsiteX62" fmla="*/ 1031881 w 1122012"/>
                <a:gd name="connsiteY62" fmla="*/ 119424 h 1484730"/>
                <a:gd name="connsiteX63" fmla="*/ 857473 w 1122012"/>
                <a:gd name="connsiteY63" fmla="*/ 152436 h 1484730"/>
                <a:gd name="connsiteX64" fmla="*/ 776723 w 1122012"/>
                <a:gd name="connsiteY64" fmla="*/ 279108 h 1484730"/>
                <a:gd name="connsiteX65" fmla="*/ 771815 w 1122012"/>
                <a:gd name="connsiteY65" fmla="*/ 303246 h 1484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122012" h="1484730">
                  <a:moveTo>
                    <a:pt x="771815" y="303246"/>
                  </a:moveTo>
                  <a:cubicBezTo>
                    <a:pt x="765091" y="302371"/>
                    <a:pt x="758368" y="304321"/>
                    <a:pt x="751644" y="296522"/>
                  </a:cubicBezTo>
                  <a:cubicBezTo>
                    <a:pt x="734634" y="276352"/>
                    <a:pt x="699470" y="277023"/>
                    <a:pt x="681451" y="297194"/>
                  </a:cubicBezTo>
                  <a:cubicBezTo>
                    <a:pt x="676139" y="303044"/>
                    <a:pt x="671971" y="303917"/>
                    <a:pt x="667466" y="297799"/>
                  </a:cubicBezTo>
                  <a:cubicBezTo>
                    <a:pt x="659532" y="287310"/>
                    <a:pt x="651531" y="284689"/>
                    <a:pt x="640572" y="294168"/>
                  </a:cubicBezTo>
                  <a:cubicBezTo>
                    <a:pt x="633848" y="299615"/>
                    <a:pt x="626721" y="300019"/>
                    <a:pt x="622351" y="290605"/>
                  </a:cubicBezTo>
                  <a:cubicBezTo>
                    <a:pt x="617308" y="279781"/>
                    <a:pt x="607694" y="278569"/>
                    <a:pt x="597407" y="277965"/>
                  </a:cubicBezTo>
                  <a:cubicBezTo>
                    <a:pt x="565873" y="276015"/>
                    <a:pt x="534676" y="280183"/>
                    <a:pt x="503277" y="283277"/>
                  </a:cubicBezTo>
                  <a:cubicBezTo>
                    <a:pt x="490973" y="284487"/>
                    <a:pt x="468987" y="307750"/>
                    <a:pt x="468248" y="321062"/>
                  </a:cubicBezTo>
                  <a:cubicBezTo>
                    <a:pt x="467569" y="335921"/>
                    <a:pt x="465767" y="350713"/>
                    <a:pt x="462869" y="365304"/>
                  </a:cubicBezTo>
                  <a:cubicBezTo>
                    <a:pt x="461215" y="370950"/>
                    <a:pt x="461215" y="376868"/>
                    <a:pt x="462869" y="382515"/>
                  </a:cubicBezTo>
                  <a:cubicBezTo>
                    <a:pt x="472214" y="404099"/>
                    <a:pt x="466096" y="426487"/>
                    <a:pt x="467306" y="448406"/>
                  </a:cubicBezTo>
                  <a:cubicBezTo>
                    <a:pt x="467844" y="458356"/>
                    <a:pt x="467306" y="468576"/>
                    <a:pt x="472416" y="477384"/>
                  </a:cubicBezTo>
                  <a:cubicBezTo>
                    <a:pt x="476740" y="485385"/>
                    <a:pt x="477607" y="494866"/>
                    <a:pt x="474837" y="503538"/>
                  </a:cubicBezTo>
                  <a:cubicBezTo>
                    <a:pt x="470735" y="522163"/>
                    <a:pt x="469189" y="541325"/>
                    <a:pt x="478467" y="559344"/>
                  </a:cubicBezTo>
                  <a:cubicBezTo>
                    <a:pt x="482831" y="569295"/>
                    <a:pt x="483523" y="580389"/>
                    <a:pt x="480417" y="590811"/>
                  </a:cubicBezTo>
                  <a:cubicBezTo>
                    <a:pt x="475912" y="612863"/>
                    <a:pt x="473694" y="634984"/>
                    <a:pt x="484519" y="656298"/>
                  </a:cubicBezTo>
                  <a:cubicBezTo>
                    <a:pt x="488123" y="663895"/>
                    <a:pt x="488391" y="672636"/>
                    <a:pt x="485258" y="680435"/>
                  </a:cubicBezTo>
                  <a:cubicBezTo>
                    <a:pt x="476383" y="706254"/>
                    <a:pt x="473223" y="731938"/>
                    <a:pt x="485258" y="757755"/>
                  </a:cubicBezTo>
                  <a:cubicBezTo>
                    <a:pt x="487873" y="764815"/>
                    <a:pt x="487107" y="772749"/>
                    <a:pt x="483174" y="779203"/>
                  </a:cubicBezTo>
                  <a:cubicBezTo>
                    <a:pt x="472483" y="803408"/>
                    <a:pt x="466768" y="828151"/>
                    <a:pt x="479005" y="853498"/>
                  </a:cubicBezTo>
                  <a:cubicBezTo>
                    <a:pt x="483779" y="863382"/>
                    <a:pt x="480148" y="871317"/>
                    <a:pt x="475442" y="879183"/>
                  </a:cubicBezTo>
                  <a:cubicBezTo>
                    <a:pt x="461665" y="900967"/>
                    <a:pt x="456979" y="927323"/>
                    <a:pt x="462398" y="952536"/>
                  </a:cubicBezTo>
                  <a:cubicBezTo>
                    <a:pt x="465881" y="968942"/>
                    <a:pt x="461887" y="986019"/>
                    <a:pt x="451506" y="999131"/>
                  </a:cubicBezTo>
                  <a:cubicBezTo>
                    <a:pt x="439841" y="1014594"/>
                    <a:pt x="434986" y="1034160"/>
                    <a:pt x="438059" y="1053254"/>
                  </a:cubicBezTo>
                  <a:cubicBezTo>
                    <a:pt x="440641" y="1068115"/>
                    <a:pt x="435941" y="1083310"/>
                    <a:pt x="425419" y="1094134"/>
                  </a:cubicBezTo>
                  <a:cubicBezTo>
                    <a:pt x="408543" y="1112893"/>
                    <a:pt x="398524" y="1133804"/>
                    <a:pt x="402491" y="1159688"/>
                  </a:cubicBezTo>
                  <a:cubicBezTo>
                    <a:pt x="404414" y="1170581"/>
                    <a:pt x="400078" y="1181674"/>
                    <a:pt x="391263" y="1188330"/>
                  </a:cubicBezTo>
                  <a:cubicBezTo>
                    <a:pt x="381783" y="1197542"/>
                    <a:pt x="373204" y="1207695"/>
                    <a:pt x="365647" y="1218519"/>
                  </a:cubicBezTo>
                  <a:cubicBezTo>
                    <a:pt x="357088" y="1227596"/>
                    <a:pt x="352408" y="1239632"/>
                    <a:pt x="352603" y="1252137"/>
                  </a:cubicBezTo>
                  <a:cubicBezTo>
                    <a:pt x="353860" y="1267265"/>
                    <a:pt x="346868" y="1281854"/>
                    <a:pt x="334315" y="1290393"/>
                  </a:cubicBezTo>
                  <a:cubicBezTo>
                    <a:pt x="323692" y="1298059"/>
                    <a:pt x="315825" y="1309085"/>
                    <a:pt x="304395" y="1316414"/>
                  </a:cubicBezTo>
                  <a:cubicBezTo>
                    <a:pt x="292965" y="1323743"/>
                    <a:pt x="292696" y="1336181"/>
                    <a:pt x="289402" y="1347006"/>
                  </a:cubicBezTo>
                  <a:cubicBezTo>
                    <a:pt x="285993" y="1362269"/>
                    <a:pt x="276197" y="1375312"/>
                    <a:pt x="262508" y="1382842"/>
                  </a:cubicBezTo>
                  <a:cubicBezTo>
                    <a:pt x="242337" y="1394004"/>
                    <a:pt x="223646" y="1408526"/>
                    <a:pt x="217527" y="1433335"/>
                  </a:cubicBezTo>
                  <a:cubicBezTo>
                    <a:pt x="216694" y="1436563"/>
                    <a:pt x="214831" y="1439455"/>
                    <a:pt x="212216" y="1441538"/>
                  </a:cubicBezTo>
                  <a:cubicBezTo>
                    <a:pt x="192045" y="1456466"/>
                    <a:pt x="174093" y="1475829"/>
                    <a:pt x="148611" y="1483158"/>
                  </a:cubicBezTo>
                  <a:cubicBezTo>
                    <a:pt x="145249" y="1434412"/>
                    <a:pt x="133618" y="1389767"/>
                    <a:pt x="100135" y="1351107"/>
                  </a:cubicBezTo>
                  <a:cubicBezTo>
                    <a:pt x="78182" y="1325357"/>
                    <a:pt x="51174" y="1304446"/>
                    <a:pt x="20797" y="1289587"/>
                  </a:cubicBezTo>
                  <a:cubicBezTo>
                    <a:pt x="-6434" y="1276140"/>
                    <a:pt x="-7509" y="1258726"/>
                    <a:pt x="17233" y="1240034"/>
                  </a:cubicBezTo>
                  <a:cubicBezTo>
                    <a:pt x="36752" y="1226117"/>
                    <a:pt x="55100" y="1210653"/>
                    <a:pt x="72097" y="1193777"/>
                  </a:cubicBezTo>
                  <a:cubicBezTo>
                    <a:pt x="81187" y="1185238"/>
                    <a:pt x="87259" y="1174010"/>
                    <a:pt x="89377" y="1161706"/>
                  </a:cubicBezTo>
                  <a:cubicBezTo>
                    <a:pt x="93512" y="1138846"/>
                    <a:pt x="103032" y="1117262"/>
                    <a:pt x="117145" y="1098840"/>
                  </a:cubicBezTo>
                  <a:cubicBezTo>
                    <a:pt x="149916" y="1054129"/>
                    <a:pt x="179136" y="1006930"/>
                    <a:pt x="204551" y="957646"/>
                  </a:cubicBezTo>
                  <a:cubicBezTo>
                    <a:pt x="214421" y="940300"/>
                    <a:pt x="219194" y="920464"/>
                    <a:pt x="218334" y="900496"/>
                  </a:cubicBezTo>
                  <a:cubicBezTo>
                    <a:pt x="218072" y="893034"/>
                    <a:pt x="219053" y="885637"/>
                    <a:pt x="221225" y="878510"/>
                  </a:cubicBezTo>
                  <a:cubicBezTo>
                    <a:pt x="236978" y="815376"/>
                    <a:pt x="248879" y="751368"/>
                    <a:pt x="256860" y="686822"/>
                  </a:cubicBezTo>
                  <a:cubicBezTo>
                    <a:pt x="263247" y="640430"/>
                    <a:pt x="271181" y="594106"/>
                    <a:pt x="274341" y="547108"/>
                  </a:cubicBezTo>
                  <a:cubicBezTo>
                    <a:pt x="276157" y="520751"/>
                    <a:pt x="278039" y="494395"/>
                    <a:pt x="277837" y="468040"/>
                  </a:cubicBezTo>
                  <a:cubicBezTo>
                    <a:pt x="277232" y="400131"/>
                    <a:pt x="283149" y="332492"/>
                    <a:pt x="284090" y="264585"/>
                  </a:cubicBezTo>
                  <a:cubicBezTo>
                    <a:pt x="284964" y="206897"/>
                    <a:pt x="300697" y="150688"/>
                    <a:pt x="321271" y="96497"/>
                  </a:cubicBezTo>
                  <a:cubicBezTo>
                    <a:pt x="341845" y="42305"/>
                    <a:pt x="383128" y="17965"/>
                    <a:pt x="437521" y="8553"/>
                  </a:cubicBezTo>
                  <a:cubicBezTo>
                    <a:pt x="458633" y="4922"/>
                    <a:pt x="480014" y="4251"/>
                    <a:pt x="501126" y="-323"/>
                  </a:cubicBezTo>
                  <a:cubicBezTo>
                    <a:pt x="520691" y="-4490"/>
                    <a:pt x="540257" y="2703"/>
                    <a:pt x="559486" y="7478"/>
                  </a:cubicBezTo>
                  <a:cubicBezTo>
                    <a:pt x="573874" y="11040"/>
                    <a:pt x="588128" y="15276"/>
                    <a:pt x="602718" y="17965"/>
                  </a:cubicBezTo>
                  <a:cubicBezTo>
                    <a:pt x="614041" y="20723"/>
                    <a:pt x="625995" y="19311"/>
                    <a:pt x="636336" y="13932"/>
                  </a:cubicBezTo>
                  <a:cubicBezTo>
                    <a:pt x="642575" y="9628"/>
                    <a:pt x="650361" y="8216"/>
                    <a:pt x="657717" y="10032"/>
                  </a:cubicBezTo>
                  <a:cubicBezTo>
                    <a:pt x="694400" y="19379"/>
                    <a:pt x="731568" y="26639"/>
                    <a:pt x="769058" y="31883"/>
                  </a:cubicBezTo>
                  <a:cubicBezTo>
                    <a:pt x="817669" y="40153"/>
                    <a:pt x="866415" y="47954"/>
                    <a:pt x="915429" y="54408"/>
                  </a:cubicBezTo>
                  <a:cubicBezTo>
                    <a:pt x="971705" y="61803"/>
                    <a:pt x="1027914" y="56491"/>
                    <a:pt x="1084123" y="58643"/>
                  </a:cubicBezTo>
                  <a:cubicBezTo>
                    <a:pt x="1090847" y="58643"/>
                    <a:pt x="1097570" y="58104"/>
                    <a:pt x="1104294" y="58643"/>
                  </a:cubicBezTo>
                  <a:cubicBezTo>
                    <a:pt x="1121842" y="60795"/>
                    <a:pt x="1126010" y="70207"/>
                    <a:pt x="1116597" y="85200"/>
                  </a:cubicBezTo>
                  <a:cubicBezTo>
                    <a:pt x="1096427" y="117608"/>
                    <a:pt x="1070474" y="128299"/>
                    <a:pt x="1031881" y="119424"/>
                  </a:cubicBezTo>
                  <a:cubicBezTo>
                    <a:pt x="968814" y="104902"/>
                    <a:pt x="910185" y="114179"/>
                    <a:pt x="857473" y="152436"/>
                  </a:cubicBezTo>
                  <a:cubicBezTo>
                    <a:pt x="814745" y="182222"/>
                    <a:pt x="785679" y="227808"/>
                    <a:pt x="776723" y="279108"/>
                  </a:cubicBezTo>
                  <a:cubicBezTo>
                    <a:pt x="775244" y="287176"/>
                    <a:pt x="770605" y="294639"/>
                    <a:pt x="771815" y="303246"/>
                  </a:cubicBezTo>
                  <a:close/>
                </a:path>
              </a:pathLst>
            </a:custGeom>
            <a:solidFill>
              <a:srgbClr val="020202"/>
            </a:solidFill>
            <a:ln w="6712" cap="flat">
              <a:noFill/>
              <a:prstDash val="solid"/>
              <a:miter/>
            </a:ln>
          </p:spPr>
          <p:txBody>
            <a:bodyPr rtlCol="0" anchor="ctr"/>
            <a:lstStyle/>
            <a:p>
              <a:endParaRPr lang="es-CO"/>
            </a:p>
          </p:txBody>
        </p:sp>
        <p:sp>
          <p:nvSpPr>
            <p:cNvPr id="1016" name="Freeform: Shape 1015">
              <a:extLst>
                <a:ext uri="{FF2B5EF4-FFF2-40B4-BE49-F238E27FC236}">
                  <a16:creationId xmlns:a16="http://schemas.microsoft.com/office/drawing/2014/main" id="{2B9E975A-8507-0A38-C001-FDFE30FF21CB}"/>
                </a:ext>
              </a:extLst>
            </p:cNvPr>
            <p:cNvSpPr/>
            <p:nvPr/>
          </p:nvSpPr>
          <p:spPr>
            <a:xfrm>
              <a:off x="3877570" y="2189448"/>
              <a:ext cx="597351" cy="631979"/>
            </a:xfrm>
            <a:custGeom>
              <a:avLst/>
              <a:gdLst>
                <a:gd name="connsiteX0" fmla="*/ 548194 w 597351"/>
                <a:gd name="connsiteY0" fmla="*/ 569525 h 631979"/>
                <a:gd name="connsiteX1" fmla="*/ 535352 w 597351"/>
                <a:gd name="connsiteY1" fmla="*/ 596957 h 631979"/>
                <a:gd name="connsiteX2" fmla="*/ 506037 w 597351"/>
                <a:gd name="connsiteY2" fmla="*/ 600924 h 631979"/>
                <a:gd name="connsiteX3" fmla="*/ 342924 w 597351"/>
                <a:gd name="connsiteY3" fmla="*/ 628490 h 631979"/>
                <a:gd name="connsiteX4" fmla="*/ 212488 w 597351"/>
                <a:gd name="connsiteY4" fmla="*/ 617867 h 631979"/>
                <a:gd name="connsiteX5" fmla="*/ 135302 w 597351"/>
                <a:gd name="connsiteY5" fmla="*/ 600857 h 631979"/>
                <a:gd name="connsiteX6" fmla="*/ 109820 w 597351"/>
                <a:gd name="connsiteY6" fmla="*/ 575374 h 631979"/>
                <a:gd name="connsiteX7" fmla="*/ 95095 w 597351"/>
                <a:gd name="connsiteY7" fmla="*/ 547338 h 631979"/>
                <a:gd name="connsiteX8" fmla="*/ 44333 w 597351"/>
                <a:gd name="connsiteY8" fmla="*/ 543438 h 631979"/>
                <a:gd name="connsiteX9" fmla="*/ 30886 w 597351"/>
                <a:gd name="connsiteY9" fmla="*/ 557961 h 631979"/>
                <a:gd name="connsiteX10" fmla="*/ 15959 w 597351"/>
                <a:gd name="connsiteY10" fmla="*/ 568584 h 631979"/>
                <a:gd name="connsiteX11" fmla="*/ 495 w 597351"/>
                <a:gd name="connsiteY11" fmla="*/ 551304 h 631979"/>
                <a:gd name="connsiteX12" fmla="*/ -514 w 597351"/>
                <a:gd name="connsiteY12" fmla="*/ 538933 h 631979"/>
                <a:gd name="connsiteX13" fmla="*/ 20666 w 597351"/>
                <a:gd name="connsiteY13" fmla="*/ 351347 h 631979"/>
                <a:gd name="connsiteX14" fmla="*/ 103298 w 597351"/>
                <a:gd name="connsiteY14" fmla="*/ 120662 h 631979"/>
                <a:gd name="connsiteX15" fmla="*/ 265806 w 597351"/>
                <a:gd name="connsiteY15" fmla="*/ 8245 h 631979"/>
                <a:gd name="connsiteX16" fmla="*/ 528023 w 597351"/>
                <a:gd name="connsiteY16" fmla="*/ 6766 h 631979"/>
                <a:gd name="connsiteX17" fmla="*/ 549740 w 597351"/>
                <a:gd name="connsiteY17" fmla="*/ 11741 h 631979"/>
                <a:gd name="connsiteX18" fmla="*/ 594721 w 597351"/>
                <a:gd name="connsiteY18" fmla="*/ 87918 h 631979"/>
                <a:gd name="connsiteX19" fmla="*/ 585442 w 597351"/>
                <a:gd name="connsiteY19" fmla="*/ 134109 h 631979"/>
                <a:gd name="connsiteX20" fmla="*/ 565272 w 597351"/>
                <a:gd name="connsiteY20" fmla="*/ 319343 h 631979"/>
                <a:gd name="connsiteX21" fmla="*/ 559153 w 597351"/>
                <a:gd name="connsiteY21" fmla="*/ 428398 h 631979"/>
                <a:gd name="connsiteX22" fmla="*/ 548194 w 597351"/>
                <a:gd name="connsiteY22" fmla="*/ 569525 h 631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7351" h="631979">
                  <a:moveTo>
                    <a:pt x="548194" y="569525"/>
                  </a:moveTo>
                  <a:cubicBezTo>
                    <a:pt x="538109" y="576248"/>
                    <a:pt x="548194" y="592789"/>
                    <a:pt x="535352" y="596957"/>
                  </a:cubicBezTo>
                  <a:cubicBezTo>
                    <a:pt x="525683" y="598974"/>
                    <a:pt x="515894" y="600319"/>
                    <a:pt x="506037" y="600924"/>
                  </a:cubicBezTo>
                  <a:cubicBezTo>
                    <a:pt x="451644" y="610203"/>
                    <a:pt x="397587" y="621565"/>
                    <a:pt x="342924" y="628490"/>
                  </a:cubicBezTo>
                  <a:cubicBezTo>
                    <a:pt x="299221" y="634004"/>
                    <a:pt x="255518" y="626742"/>
                    <a:pt x="212488" y="617867"/>
                  </a:cubicBezTo>
                  <a:cubicBezTo>
                    <a:pt x="186670" y="612556"/>
                    <a:pt x="161255" y="605093"/>
                    <a:pt x="135302" y="600857"/>
                  </a:cubicBezTo>
                  <a:cubicBezTo>
                    <a:pt x="121532" y="600185"/>
                    <a:pt x="110526" y="589158"/>
                    <a:pt x="109820" y="575374"/>
                  </a:cubicBezTo>
                  <a:cubicBezTo>
                    <a:pt x="108078" y="564684"/>
                    <a:pt x="102908" y="554868"/>
                    <a:pt x="95095" y="547338"/>
                  </a:cubicBezTo>
                  <a:cubicBezTo>
                    <a:pt x="79765" y="531671"/>
                    <a:pt x="61477" y="529924"/>
                    <a:pt x="44333" y="543438"/>
                  </a:cubicBezTo>
                  <a:cubicBezTo>
                    <a:pt x="39189" y="547606"/>
                    <a:pt x="34664" y="552515"/>
                    <a:pt x="30886" y="557961"/>
                  </a:cubicBezTo>
                  <a:cubicBezTo>
                    <a:pt x="26986" y="563474"/>
                    <a:pt x="24162" y="570265"/>
                    <a:pt x="15959" y="568584"/>
                  </a:cubicBezTo>
                  <a:cubicBezTo>
                    <a:pt x="7461" y="567037"/>
                    <a:pt x="1093" y="559911"/>
                    <a:pt x="495" y="551304"/>
                  </a:cubicBezTo>
                  <a:cubicBezTo>
                    <a:pt x="-43" y="547203"/>
                    <a:pt x="-177" y="543035"/>
                    <a:pt x="-514" y="538933"/>
                  </a:cubicBezTo>
                  <a:cubicBezTo>
                    <a:pt x="6210" y="476337"/>
                    <a:pt x="9572" y="413135"/>
                    <a:pt x="20666" y="351347"/>
                  </a:cubicBezTo>
                  <a:cubicBezTo>
                    <a:pt x="34456" y="270194"/>
                    <a:pt x="62425" y="192133"/>
                    <a:pt x="103298" y="120662"/>
                  </a:cubicBezTo>
                  <a:cubicBezTo>
                    <a:pt x="139470" y="58537"/>
                    <a:pt x="195276" y="22835"/>
                    <a:pt x="265806" y="8245"/>
                  </a:cubicBezTo>
                  <a:cubicBezTo>
                    <a:pt x="353212" y="-9774"/>
                    <a:pt x="440617" y="1521"/>
                    <a:pt x="528023" y="6766"/>
                  </a:cubicBezTo>
                  <a:cubicBezTo>
                    <a:pt x="535433" y="7573"/>
                    <a:pt x="542721" y="9253"/>
                    <a:pt x="549740" y="11741"/>
                  </a:cubicBezTo>
                  <a:cubicBezTo>
                    <a:pt x="587795" y="23575"/>
                    <a:pt x="602789" y="48990"/>
                    <a:pt x="594721" y="87918"/>
                  </a:cubicBezTo>
                  <a:cubicBezTo>
                    <a:pt x="591561" y="103316"/>
                    <a:pt x="588401" y="118713"/>
                    <a:pt x="585442" y="134109"/>
                  </a:cubicBezTo>
                  <a:cubicBezTo>
                    <a:pt x="573743" y="195361"/>
                    <a:pt x="571995" y="257621"/>
                    <a:pt x="565272" y="319343"/>
                  </a:cubicBezTo>
                  <a:cubicBezTo>
                    <a:pt x="561506" y="355313"/>
                    <a:pt x="559422" y="391890"/>
                    <a:pt x="559153" y="428398"/>
                  </a:cubicBezTo>
                  <a:cubicBezTo>
                    <a:pt x="558696" y="475665"/>
                    <a:pt x="555032" y="522797"/>
                    <a:pt x="548194" y="569525"/>
                  </a:cubicBezTo>
                  <a:close/>
                </a:path>
              </a:pathLst>
            </a:custGeom>
            <a:solidFill>
              <a:srgbClr val="D4DFF0"/>
            </a:solidFill>
            <a:ln w="6712" cap="flat">
              <a:noFill/>
              <a:prstDash val="solid"/>
              <a:miter/>
            </a:ln>
          </p:spPr>
          <p:txBody>
            <a:bodyPr rtlCol="0" anchor="ctr"/>
            <a:lstStyle/>
            <a:p>
              <a:endParaRPr lang="es-CO"/>
            </a:p>
          </p:txBody>
        </p:sp>
        <p:sp>
          <p:nvSpPr>
            <p:cNvPr id="1017" name="Freeform: Shape 1016">
              <a:extLst>
                <a:ext uri="{FF2B5EF4-FFF2-40B4-BE49-F238E27FC236}">
                  <a16:creationId xmlns:a16="http://schemas.microsoft.com/office/drawing/2014/main" id="{CA86C9CA-1682-B96E-66BA-173B0E52254A}"/>
                </a:ext>
              </a:extLst>
            </p:cNvPr>
            <p:cNvSpPr/>
            <p:nvPr/>
          </p:nvSpPr>
          <p:spPr>
            <a:xfrm>
              <a:off x="4774218" y="4175043"/>
              <a:ext cx="155517" cy="1892875"/>
            </a:xfrm>
            <a:custGeom>
              <a:avLst/>
              <a:gdLst>
                <a:gd name="connsiteX0" fmla="*/ 10179 w 155517"/>
                <a:gd name="connsiteY0" fmla="*/ -1573 h 1892875"/>
                <a:gd name="connsiteX1" fmla="*/ 7691 w 155517"/>
                <a:gd name="connsiteY1" fmla="*/ 132898 h 1892875"/>
                <a:gd name="connsiteX2" fmla="*/ 12734 w 155517"/>
                <a:gd name="connsiteY2" fmla="*/ 259501 h 1892875"/>
                <a:gd name="connsiteX3" fmla="*/ 14078 w 155517"/>
                <a:gd name="connsiteY3" fmla="*/ 269318 h 1892875"/>
                <a:gd name="connsiteX4" fmla="*/ 19995 w 155517"/>
                <a:gd name="connsiteY4" fmla="*/ 410847 h 1892875"/>
                <a:gd name="connsiteX5" fmla="*/ 25912 w 155517"/>
                <a:gd name="connsiteY5" fmla="*/ 614705 h 1892875"/>
                <a:gd name="connsiteX6" fmla="*/ 40838 w 155517"/>
                <a:gd name="connsiteY6" fmla="*/ 867713 h 1892875"/>
                <a:gd name="connsiteX7" fmla="*/ 55361 w 155517"/>
                <a:gd name="connsiteY7" fmla="*/ 1055971 h 1892875"/>
                <a:gd name="connsiteX8" fmla="*/ 87634 w 155517"/>
                <a:gd name="connsiteY8" fmla="*/ 1301984 h 1892875"/>
                <a:gd name="connsiteX9" fmla="*/ 114999 w 155517"/>
                <a:gd name="connsiteY9" fmla="*/ 1486075 h 1892875"/>
                <a:gd name="connsiteX10" fmla="*/ 125219 w 155517"/>
                <a:gd name="connsiteY10" fmla="*/ 1617252 h 1892875"/>
                <a:gd name="connsiteX11" fmla="*/ 136447 w 155517"/>
                <a:gd name="connsiteY11" fmla="*/ 1728525 h 1892875"/>
                <a:gd name="connsiteX12" fmla="*/ 141557 w 155517"/>
                <a:gd name="connsiteY12" fmla="*/ 1787894 h 1892875"/>
                <a:gd name="connsiteX13" fmla="*/ 155004 w 155517"/>
                <a:gd name="connsiteY13" fmla="*/ 1891303 h 1892875"/>
                <a:gd name="connsiteX14" fmla="*/ 142834 w 155517"/>
                <a:gd name="connsiteY14" fmla="*/ 1844238 h 1892875"/>
                <a:gd name="connsiteX15" fmla="*/ 134631 w 155517"/>
                <a:gd name="connsiteY15" fmla="*/ 1768194 h 1892875"/>
                <a:gd name="connsiteX16" fmla="*/ 128849 w 155517"/>
                <a:gd name="connsiteY16" fmla="*/ 1716624 h 1892875"/>
                <a:gd name="connsiteX17" fmla="*/ 113923 w 155517"/>
                <a:gd name="connsiteY17" fmla="*/ 1554184 h 1892875"/>
                <a:gd name="connsiteX18" fmla="*/ 91197 w 155517"/>
                <a:gd name="connsiteY18" fmla="*/ 1405393 h 1892875"/>
                <a:gd name="connsiteX19" fmla="*/ 74523 w 155517"/>
                <a:gd name="connsiteY19" fmla="*/ 1288066 h 1892875"/>
                <a:gd name="connsiteX20" fmla="*/ 62689 w 155517"/>
                <a:gd name="connsiteY20" fmla="*/ 1209940 h 1892875"/>
                <a:gd name="connsiteX21" fmla="*/ 49915 w 155517"/>
                <a:gd name="connsiteY21" fmla="*/ 1097119 h 1892875"/>
                <a:gd name="connsiteX22" fmla="*/ 43191 w 155517"/>
                <a:gd name="connsiteY22" fmla="*/ 1043330 h 1892875"/>
                <a:gd name="connsiteX23" fmla="*/ 34989 w 155517"/>
                <a:gd name="connsiteY23" fmla="*/ 962244 h 1892875"/>
                <a:gd name="connsiteX24" fmla="*/ 34585 w 155517"/>
                <a:gd name="connsiteY24" fmla="*/ 957269 h 1892875"/>
                <a:gd name="connsiteX25" fmla="*/ 27862 w 155517"/>
                <a:gd name="connsiteY25" fmla="*/ 836245 h 1892875"/>
                <a:gd name="connsiteX26" fmla="*/ 19726 w 155517"/>
                <a:gd name="connsiteY26" fmla="*/ 722887 h 1892875"/>
                <a:gd name="connsiteX27" fmla="*/ 19726 w 155517"/>
                <a:gd name="connsiteY27" fmla="*/ 717979 h 1892875"/>
                <a:gd name="connsiteX28" fmla="*/ 13473 w 155517"/>
                <a:gd name="connsiteY28" fmla="*/ 591779 h 1892875"/>
                <a:gd name="connsiteX29" fmla="*/ 8834 w 155517"/>
                <a:gd name="connsiteY29" fmla="*/ 370977 h 1892875"/>
                <a:gd name="connsiteX30" fmla="*/ 429 w 155517"/>
                <a:gd name="connsiteY30" fmla="*/ 143318 h 1892875"/>
                <a:gd name="connsiteX31" fmla="*/ 4733 w 155517"/>
                <a:gd name="connsiteY31" fmla="*/ 11941 h 1892875"/>
                <a:gd name="connsiteX32" fmla="*/ 10179 w 155517"/>
                <a:gd name="connsiteY32" fmla="*/ -1573 h 189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517" h="1892875">
                  <a:moveTo>
                    <a:pt x="10179" y="-1573"/>
                  </a:moveTo>
                  <a:cubicBezTo>
                    <a:pt x="9775" y="43205"/>
                    <a:pt x="7557" y="87983"/>
                    <a:pt x="7691" y="132898"/>
                  </a:cubicBezTo>
                  <a:cubicBezTo>
                    <a:pt x="7691" y="174987"/>
                    <a:pt x="6952" y="217479"/>
                    <a:pt x="12734" y="259501"/>
                  </a:cubicBezTo>
                  <a:cubicBezTo>
                    <a:pt x="13480" y="262728"/>
                    <a:pt x="13931" y="266022"/>
                    <a:pt x="14078" y="269318"/>
                  </a:cubicBezTo>
                  <a:cubicBezTo>
                    <a:pt x="13003" y="316383"/>
                    <a:pt x="21609" y="363448"/>
                    <a:pt x="19995" y="410847"/>
                  </a:cubicBezTo>
                  <a:cubicBezTo>
                    <a:pt x="17776" y="478958"/>
                    <a:pt x="22281" y="546864"/>
                    <a:pt x="25912" y="614705"/>
                  </a:cubicBezTo>
                  <a:cubicBezTo>
                    <a:pt x="30417" y="699086"/>
                    <a:pt x="36065" y="783332"/>
                    <a:pt x="40838" y="867713"/>
                  </a:cubicBezTo>
                  <a:cubicBezTo>
                    <a:pt x="44334" y="930509"/>
                    <a:pt x="49310" y="993240"/>
                    <a:pt x="55361" y="1055971"/>
                  </a:cubicBezTo>
                  <a:cubicBezTo>
                    <a:pt x="63382" y="1138335"/>
                    <a:pt x="74140" y="1220361"/>
                    <a:pt x="87634" y="1301984"/>
                  </a:cubicBezTo>
                  <a:cubicBezTo>
                    <a:pt x="97786" y="1363169"/>
                    <a:pt x="105182" y="1424823"/>
                    <a:pt x="114999" y="1486075"/>
                  </a:cubicBezTo>
                  <a:cubicBezTo>
                    <a:pt x="120855" y="1529576"/>
                    <a:pt x="124264" y="1573347"/>
                    <a:pt x="125219" y="1617252"/>
                  </a:cubicBezTo>
                  <a:cubicBezTo>
                    <a:pt x="127034" y="1654431"/>
                    <a:pt x="131135" y="1691612"/>
                    <a:pt x="136447" y="1728525"/>
                  </a:cubicBezTo>
                  <a:cubicBezTo>
                    <a:pt x="139338" y="1748293"/>
                    <a:pt x="140010" y="1768194"/>
                    <a:pt x="141557" y="1787894"/>
                  </a:cubicBezTo>
                  <a:cubicBezTo>
                    <a:pt x="144313" y="1822654"/>
                    <a:pt x="151776" y="1856675"/>
                    <a:pt x="155004" y="1891303"/>
                  </a:cubicBezTo>
                  <a:cubicBezTo>
                    <a:pt x="144044" y="1877519"/>
                    <a:pt x="145523" y="1860508"/>
                    <a:pt x="142834" y="1844238"/>
                  </a:cubicBezTo>
                  <a:cubicBezTo>
                    <a:pt x="138531" y="1819092"/>
                    <a:pt x="133354" y="1793811"/>
                    <a:pt x="134631" y="1768194"/>
                  </a:cubicBezTo>
                  <a:cubicBezTo>
                    <a:pt x="134443" y="1750847"/>
                    <a:pt x="132507" y="1733567"/>
                    <a:pt x="128849" y="1716624"/>
                  </a:cubicBezTo>
                  <a:cubicBezTo>
                    <a:pt x="120579" y="1662836"/>
                    <a:pt x="120579" y="1608107"/>
                    <a:pt x="113923" y="1554184"/>
                  </a:cubicBezTo>
                  <a:cubicBezTo>
                    <a:pt x="107804" y="1504363"/>
                    <a:pt x="98593" y="1455012"/>
                    <a:pt x="91197" y="1405393"/>
                  </a:cubicBezTo>
                  <a:cubicBezTo>
                    <a:pt x="85348" y="1366329"/>
                    <a:pt x="80171" y="1327130"/>
                    <a:pt x="74523" y="1288066"/>
                  </a:cubicBezTo>
                  <a:cubicBezTo>
                    <a:pt x="70690" y="1261980"/>
                    <a:pt x="66051" y="1236026"/>
                    <a:pt x="62689" y="1209940"/>
                  </a:cubicBezTo>
                  <a:cubicBezTo>
                    <a:pt x="57849" y="1172422"/>
                    <a:pt x="50520" y="1135106"/>
                    <a:pt x="49915" y="1097119"/>
                  </a:cubicBezTo>
                  <a:cubicBezTo>
                    <a:pt x="49007" y="1079033"/>
                    <a:pt x="46762" y="1061080"/>
                    <a:pt x="43191" y="1043330"/>
                  </a:cubicBezTo>
                  <a:cubicBezTo>
                    <a:pt x="38754" y="1016436"/>
                    <a:pt x="43191" y="988601"/>
                    <a:pt x="34989" y="962244"/>
                  </a:cubicBezTo>
                  <a:cubicBezTo>
                    <a:pt x="34579" y="960631"/>
                    <a:pt x="34444" y="958950"/>
                    <a:pt x="34585" y="957269"/>
                  </a:cubicBezTo>
                  <a:cubicBezTo>
                    <a:pt x="37275" y="916928"/>
                    <a:pt x="31089" y="876586"/>
                    <a:pt x="27862" y="836245"/>
                  </a:cubicBezTo>
                  <a:cubicBezTo>
                    <a:pt x="25105" y="798527"/>
                    <a:pt x="28601" y="760202"/>
                    <a:pt x="19726" y="722887"/>
                  </a:cubicBezTo>
                  <a:cubicBezTo>
                    <a:pt x="19457" y="721274"/>
                    <a:pt x="19457" y="719593"/>
                    <a:pt x="19726" y="717979"/>
                  </a:cubicBezTo>
                  <a:cubicBezTo>
                    <a:pt x="22819" y="675688"/>
                    <a:pt x="16633" y="633599"/>
                    <a:pt x="13473" y="591779"/>
                  </a:cubicBezTo>
                  <a:cubicBezTo>
                    <a:pt x="7960" y="517820"/>
                    <a:pt x="13473" y="444398"/>
                    <a:pt x="8834" y="370977"/>
                  </a:cubicBezTo>
                  <a:cubicBezTo>
                    <a:pt x="3926" y="295068"/>
                    <a:pt x="-3066" y="219227"/>
                    <a:pt x="429" y="143318"/>
                  </a:cubicBezTo>
                  <a:cubicBezTo>
                    <a:pt x="2447" y="99482"/>
                    <a:pt x="4195" y="55912"/>
                    <a:pt x="4733" y="11941"/>
                  </a:cubicBezTo>
                  <a:cubicBezTo>
                    <a:pt x="3933" y="6764"/>
                    <a:pt x="6024" y="1587"/>
                    <a:pt x="10179" y="-1573"/>
                  </a:cubicBezTo>
                  <a:close/>
                </a:path>
              </a:pathLst>
            </a:custGeom>
            <a:solidFill>
              <a:srgbClr val="270000"/>
            </a:solidFill>
            <a:ln w="6712" cap="flat">
              <a:noFill/>
              <a:prstDash val="solid"/>
              <a:miter/>
            </a:ln>
          </p:spPr>
          <p:txBody>
            <a:bodyPr rtlCol="0" anchor="ctr"/>
            <a:lstStyle/>
            <a:p>
              <a:endParaRPr lang="es-CO"/>
            </a:p>
          </p:txBody>
        </p:sp>
        <p:sp>
          <p:nvSpPr>
            <p:cNvPr id="1018" name="Freeform: Shape 1017">
              <a:extLst>
                <a:ext uri="{FF2B5EF4-FFF2-40B4-BE49-F238E27FC236}">
                  <a16:creationId xmlns:a16="http://schemas.microsoft.com/office/drawing/2014/main" id="{63B18553-A9E0-7ADD-650D-043FDB0167E9}"/>
                </a:ext>
              </a:extLst>
            </p:cNvPr>
            <p:cNvSpPr/>
            <p:nvPr/>
          </p:nvSpPr>
          <p:spPr>
            <a:xfrm>
              <a:off x="8509825" y="3482721"/>
              <a:ext cx="4854" cy="9883"/>
            </a:xfrm>
            <a:custGeom>
              <a:avLst/>
              <a:gdLst>
                <a:gd name="connsiteX0" fmla="*/ -458 w 4854"/>
                <a:gd name="connsiteY0" fmla="*/ -1573 h 9883"/>
                <a:gd name="connsiteX1" fmla="*/ 4182 w 4854"/>
                <a:gd name="connsiteY1" fmla="*/ 8311 h 9883"/>
                <a:gd name="connsiteX2" fmla="*/ -458 w 4854"/>
                <a:gd name="connsiteY2" fmla="*/ -1573 h 9883"/>
              </a:gdLst>
              <a:ahLst/>
              <a:cxnLst>
                <a:cxn ang="0">
                  <a:pos x="connsiteX0" y="connsiteY0"/>
                </a:cxn>
                <a:cxn ang="0">
                  <a:pos x="connsiteX1" y="connsiteY1"/>
                </a:cxn>
                <a:cxn ang="0">
                  <a:pos x="connsiteX2" y="connsiteY2"/>
                </a:cxn>
              </a:cxnLst>
              <a:rect l="l" t="t" r="r" b="b"/>
              <a:pathLst>
                <a:path w="4854" h="9883">
                  <a:moveTo>
                    <a:pt x="-458" y="-1573"/>
                  </a:moveTo>
                  <a:cubicBezTo>
                    <a:pt x="3038" y="376"/>
                    <a:pt x="4921" y="4343"/>
                    <a:pt x="4182" y="8311"/>
                  </a:cubicBezTo>
                  <a:cubicBezTo>
                    <a:pt x="954" y="6091"/>
                    <a:pt x="-861" y="2326"/>
                    <a:pt x="-458" y="-1573"/>
                  </a:cubicBezTo>
                  <a:close/>
                </a:path>
              </a:pathLst>
            </a:custGeom>
            <a:solidFill>
              <a:srgbClr val="020202"/>
            </a:solidFill>
            <a:ln w="6712" cap="flat">
              <a:noFill/>
              <a:prstDash val="solid"/>
              <a:miter/>
            </a:ln>
          </p:spPr>
          <p:txBody>
            <a:bodyPr rtlCol="0" anchor="ctr"/>
            <a:lstStyle/>
            <a:p>
              <a:endParaRPr lang="es-CO"/>
            </a:p>
          </p:txBody>
        </p:sp>
        <p:sp>
          <p:nvSpPr>
            <p:cNvPr id="1019" name="Freeform: Shape 1018">
              <a:extLst>
                <a:ext uri="{FF2B5EF4-FFF2-40B4-BE49-F238E27FC236}">
                  <a16:creationId xmlns:a16="http://schemas.microsoft.com/office/drawing/2014/main" id="{3967E872-E0DA-3C81-44E2-DFDE0A622227}"/>
                </a:ext>
              </a:extLst>
            </p:cNvPr>
            <p:cNvSpPr/>
            <p:nvPr/>
          </p:nvSpPr>
          <p:spPr>
            <a:xfrm>
              <a:off x="8440102" y="2999568"/>
              <a:ext cx="4897" cy="9883"/>
            </a:xfrm>
            <a:custGeom>
              <a:avLst/>
              <a:gdLst>
                <a:gd name="connsiteX0" fmla="*/ -458 w 4897"/>
                <a:gd name="connsiteY0" fmla="*/ -1573 h 9883"/>
                <a:gd name="connsiteX1" fmla="*/ 4249 w 4897"/>
                <a:gd name="connsiteY1" fmla="*/ 8311 h 9883"/>
                <a:gd name="connsiteX2" fmla="*/ -458 w 4897"/>
                <a:gd name="connsiteY2" fmla="*/ -1573 h 9883"/>
              </a:gdLst>
              <a:ahLst/>
              <a:cxnLst>
                <a:cxn ang="0">
                  <a:pos x="connsiteX0" y="connsiteY0"/>
                </a:cxn>
                <a:cxn ang="0">
                  <a:pos x="connsiteX1" y="connsiteY1"/>
                </a:cxn>
                <a:cxn ang="0">
                  <a:pos x="connsiteX2" y="connsiteY2"/>
                </a:cxn>
              </a:cxnLst>
              <a:rect l="l" t="t" r="r" b="b"/>
              <a:pathLst>
                <a:path w="4897" h="9883">
                  <a:moveTo>
                    <a:pt x="-458" y="-1573"/>
                  </a:moveTo>
                  <a:cubicBezTo>
                    <a:pt x="3038" y="377"/>
                    <a:pt x="4921" y="4344"/>
                    <a:pt x="4249" y="8311"/>
                  </a:cubicBezTo>
                  <a:cubicBezTo>
                    <a:pt x="954" y="6159"/>
                    <a:pt x="-861" y="2326"/>
                    <a:pt x="-458" y="-1573"/>
                  </a:cubicBezTo>
                  <a:close/>
                </a:path>
              </a:pathLst>
            </a:custGeom>
            <a:solidFill>
              <a:srgbClr val="020202"/>
            </a:solidFill>
            <a:ln w="6712" cap="flat">
              <a:noFill/>
              <a:prstDash val="solid"/>
              <a:miter/>
            </a:ln>
          </p:spPr>
          <p:txBody>
            <a:bodyPr rtlCol="0" anchor="ctr"/>
            <a:lstStyle/>
            <a:p>
              <a:endParaRPr lang="es-CO"/>
            </a:p>
          </p:txBody>
        </p:sp>
        <p:sp>
          <p:nvSpPr>
            <p:cNvPr id="1020" name="Freeform: Shape 1019">
              <a:extLst>
                <a:ext uri="{FF2B5EF4-FFF2-40B4-BE49-F238E27FC236}">
                  <a16:creationId xmlns:a16="http://schemas.microsoft.com/office/drawing/2014/main" id="{D40B9CB5-947D-35A4-1FE4-556141089F3D}"/>
                </a:ext>
              </a:extLst>
            </p:cNvPr>
            <p:cNvSpPr/>
            <p:nvPr/>
          </p:nvSpPr>
          <p:spPr>
            <a:xfrm>
              <a:off x="8514799" y="3577387"/>
              <a:ext cx="4774" cy="9816"/>
            </a:xfrm>
            <a:custGeom>
              <a:avLst/>
              <a:gdLst>
                <a:gd name="connsiteX0" fmla="*/ -456 w 4774"/>
                <a:gd name="connsiteY0" fmla="*/ -1573 h 9816"/>
                <a:gd name="connsiteX1" fmla="*/ 4048 w 4774"/>
                <a:gd name="connsiteY1" fmla="*/ 8243 h 9816"/>
                <a:gd name="connsiteX2" fmla="*/ -456 w 4774"/>
                <a:gd name="connsiteY2" fmla="*/ -1573 h 9816"/>
              </a:gdLst>
              <a:ahLst/>
              <a:cxnLst>
                <a:cxn ang="0">
                  <a:pos x="connsiteX0" y="connsiteY0"/>
                </a:cxn>
                <a:cxn ang="0">
                  <a:pos x="connsiteX1" y="connsiteY1"/>
                </a:cxn>
                <a:cxn ang="0">
                  <a:pos x="connsiteX2" y="connsiteY2"/>
                </a:cxn>
              </a:cxnLst>
              <a:rect l="l" t="t" r="r" b="b"/>
              <a:pathLst>
                <a:path w="4774" h="9816">
                  <a:moveTo>
                    <a:pt x="-456" y="-1573"/>
                  </a:moveTo>
                  <a:cubicBezTo>
                    <a:pt x="3039" y="310"/>
                    <a:pt x="4922" y="4345"/>
                    <a:pt x="4048" y="8243"/>
                  </a:cubicBezTo>
                  <a:cubicBezTo>
                    <a:pt x="888" y="6026"/>
                    <a:pt x="-860" y="2260"/>
                    <a:pt x="-456" y="-1573"/>
                  </a:cubicBezTo>
                  <a:close/>
                </a:path>
              </a:pathLst>
            </a:custGeom>
            <a:solidFill>
              <a:srgbClr val="020202"/>
            </a:solidFill>
            <a:ln w="6712" cap="flat">
              <a:noFill/>
              <a:prstDash val="solid"/>
              <a:miter/>
            </a:ln>
          </p:spPr>
          <p:txBody>
            <a:bodyPr rtlCol="0" anchor="ctr"/>
            <a:lstStyle/>
            <a:p>
              <a:endParaRPr lang="es-CO"/>
            </a:p>
          </p:txBody>
        </p:sp>
        <p:sp>
          <p:nvSpPr>
            <p:cNvPr id="1021" name="Freeform: Shape 1020">
              <a:extLst>
                <a:ext uri="{FF2B5EF4-FFF2-40B4-BE49-F238E27FC236}">
                  <a16:creationId xmlns:a16="http://schemas.microsoft.com/office/drawing/2014/main" id="{56053406-B945-8EC3-E3CD-DA3C9208A1DB}"/>
                </a:ext>
              </a:extLst>
            </p:cNvPr>
            <p:cNvSpPr/>
            <p:nvPr/>
          </p:nvSpPr>
          <p:spPr>
            <a:xfrm>
              <a:off x="8504833" y="3432899"/>
              <a:ext cx="4913" cy="9950"/>
            </a:xfrm>
            <a:custGeom>
              <a:avLst/>
              <a:gdLst>
                <a:gd name="connsiteX0" fmla="*/ -442 w 4913"/>
                <a:gd name="connsiteY0" fmla="*/ -1573 h 9950"/>
                <a:gd name="connsiteX1" fmla="*/ 4265 w 4913"/>
                <a:gd name="connsiteY1" fmla="*/ 8378 h 9950"/>
                <a:gd name="connsiteX2" fmla="*/ -442 w 4913"/>
                <a:gd name="connsiteY2" fmla="*/ -1573 h 9950"/>
              </a:gdLst>
              <a:ahLst/>
              <a:cxnLst>
                <a:cxn ang="0">
                  <a:pos x="connsiteX0" y="connsiteY0"/>
                </a:cxn>
                <a:cxn ang="0">
                  <a:pos x="connsiteX1" y="connsiteY1"/>
                </a:cxn>
                <a:cxn ang="0">
                  <a:pos x="connsiteX2" y="connsiteY2"/>
                </a:cxn>
              </a:cxnLst>
              <a:rect l="l" t="t" r="r" b="b"/>
              <a:pathLst>
                <a:path w="4913" h="9950">
                  <a:moveTo>
                    <a:pt x="-442" y="-1573"/>
                  </a:moveTo>
                  <a:cubicBezTo>
                    <a:pt x="3054" y="445"/>
                    <a:pt x="4937" y="4412"/>
                    <a:pt x="4265" y="8378"/>
                  </a:cubicBezTo>
                  <a:cubicBezTo>
                    <a:pt x="970" y="6227"/>
                    <a:pt x="-912" y="2395"/>
                    <a:pt x="-442" y="-1573"/>
                  </a:cubicBezTo>
                  <a:close/>
                </a:path>
              </a:pathLst>
            </a:custGeom>
            <a:solidFill>
              <a:srgbClr val="020202"/>
            </a:solidFill>
            <a:ln w="6712" cap="flat">
              <a:noFill/>
              <a:prstDash val="solid"/>
              <a:miter/>
            </a:ln>
          </p:spPr>
          <p:txBody>
            <a:bodyPr rtlCol="0" anchor="ctr"/>
            <a:lstStyle/>
            <a:p>
              <a:endParaRPr lang="es-CO"/>
            </a:p>
          </p:txBody>
        </p:sp>
        <p:sp>
          <p:nvSpPr>
            <p:cNvPr id="1022" name="Freeform: Shape 1021">
              <a:extLst>
                <a:ext uri="{FF2B5EF4-FFF2-40B4-BE49-F238E27FC236}">
                  <a16:creationId xmlns:a16="http://schemas.microsoft.com/office/drawing/2014/main" id="{3D9F7355-B503-CCD7-6841-4F0CD6B072E4}"/>
                </a:ext>
              </a:extLst>
            </p:cNvPr>
            <p:cNvSpPr/>
            <p:nvPr/>
          </p:nvSpPr>
          <p:spPr>
            <a:xfrm>
              <a:off x="8460060" y="2890041"/>
              <a:ext cx="4773" cy="4975"/>
            </a:xfrm>
            <a:custGeom>
              <a:avLst/>
              <a:gdLst>
                <a:gd name="connsiteX0" fmla="*/ 4260 w 4773"/>
                <a:gd name="connsiteY0" fmla="*/ -1573 h 4975"/>
                <a:gd name="connsiteX1" fmla="*/ -514 w 4773"/>
                <a:gd name="connsiteY1" fmla="*/ 3402 h 4975"/>
              </a:gdLst>
              <a:ahLst/>
              <a:cxnLst>
                <a:cxn ang="0">
                  <a:pos x="connsiteX0" y="connsiteY0"/>
                </a:cxn>
                <a:cxn ang="0">
                  <a:pos x="connsiteX1" y="connsiteY1"/>
                </a:cxn>
              </a:cxnLst>
              <a:rect l="l" t="t" r="r" b="b"/>
              <a:pathLst>
                <a:path w="4773" h="4975">
                  <a:moveTo>
                    <a:pt x="4260" y="-1573"/>
                  </a:moveTo>
                  <a:lnTo>
                    <a:pt x="-514" y="3402"/>
                  </a:lnTo>
                  <a:close/>
                </a:path>
              </a:pathLst>
            </a:custGeom>
            <a:solidFill>
              <a:srgbClr val="020202"/>
            </a:solidFill>
            <a:ln w="6712" cap="flat">
              <a:noFill/>
              <a:prstDash val="solid"/>
              <a:miter/>
            </a:ln>
          </p:spPr>
          <p:txBody>
            <a:bodyPr rtlCol="0" anchor="ctr"/>
            <a:lstStyle/>
            <a:p>
              <a:endParaRPr lang="es-CO"/>
            </a:p>
          </p:txBody>
        </p:sp>
        <p:sp>
          <p:nvSpPr>
            <p:cNvPr id="1023" name="Freeform: Shape 1022">
              <a:extLst>
                <a:ext uri="{FF2B5EF4-FFF2-40B4-BE49-F238E27FC236}">
                  <a16:creationId xmlns:a16="http://schemas.microsoft.com/office/drawing/2014/main" id="{F0443122-31E4-59E8-90D9-593D995C69E7}"/>
                </a:ext>
              </a:extLst>
            </p:cNvPr>
            <p:cNvSpPr/>
            <p:nvPr/>
          </p:nvSpPr>
          <p:spPr>
            <a:xfrm>
              <a:off x="8445133" y="2934820"/>
              <a:ext cx="4773" cy="5042"/>
            </a:xfrm>
            <a:custGeom>
              <a:avLst/>
              <a:gdLst>
                <a:gd name="connsiteX0" fmla="*/ 4260 w 4773"/>
                <a:gd name="connsiteY0" fmla="*/ -1573 h 5042"/>
                <a:gd name="connsiteX1" fmla="*/ -514 w 4773"/>
                <a:gd name="connsiteY1" fmla="*/ 3470 h 5042"/>
              </a:gdLst>
              <a:ahLst/>
              <a:cxnLst>
                <a:cxn ang="0">
                  <a:pos x="connsiteX0" y="connsiteY0"/>
                </a:cxn>
                <a:cxn ang="0">
                  <a:pos x="connsiteX1" y="connsiteY1"/>
                </a:cxn>
              </a:cxnLst>
              <a:rect l="l" t="t" r="r" b="b"/>
              <a:pathLst>
                <a:path w="4773" h="5042">
                  <a:moveTo>
                    <a:pt x="4260" y="-1573"/>
                  </a:moveTo>
                  <a:lnTo>
                    <a:pt x="-514" y="3470"/>
                  </a:lnTo>
                  <a:close/>
                </a:path>
              </a:pathLst>
            </a:custGeom>
            <a:solidFill>
              <a:srgbClr val="020202"/>
            </a:solidFill>
            <a:ln w="6712" cap="flat">
              <a:noFill/>
              <a:prstDash val="solid"/>
              <a:miter/>
            </a:ln>
          </p:spPr>
          <p:txBody>
            <a:bodyPr rtlCol="0" anchor="ctr"/>
            <a:lstStyle/>
            <a:p>
              <a:endParaRPr lang="es-CO"/>
            </a:p>
          </p:txBody>
        </p:sp>
        <p:sp>
          <p:nvSpPr>
            <p:cNvPr id="1024" name="Freeform: Shape 1023">
              <a:extLst>
                <a:ext uri="{FF2B5EF4-FFF2-40B4-BE49-F238E27FC236}">
                  <a16:creationId xmlns:a16="http://schemas.microsoft.com/office/drawing/2014/main" id="{D368605F-16F4-D8CB-0D8F-283820B81033}"/>
                </a:ext>
              </a:extLst>
            </p:cNvPr>
            <p:cNvSpPr/>
            <p:nvPr/>
          </p:nvSpPr>
          <p:spPr>
            <a:xfrm>
              <a:off x="8440157" y="2969716"/>
              <a:ext cx="4572" cy="4975"/>
            </a:xfrm>
            <a:custGeom>
              <a:avLst/>
              <a:gdLst>
                <a:gd name="connsiteX0" fmla="*/ 4059 w 4572"/>
                <a:gd name="connsiteY0" fmla="*/ -1573 h 4975"/>
                <a:gd name="connsiteX1" fmla="*/ -514 w 4572"/>
                <a:gd name="connsiteY1" fmla="*/ 3402 h 4975"/>
                <a:gd name="connsiteX2" fmla="*/ 4059 w 4572"/>
                <a:gd name="connsiteY2" fmla="*/ -1573 h 4975"/>
              </a:gdLst>
              <a:ahLst/>
              <a:cxnLst>
                <a:cxn ang="0">
                  <a:pos x="connsiteX0" y="connsiteY0"/>
                </a:cxn>
                <a:cxn ang="0">
                  <a:pos x="connsiteX1" y="connsiteY1"/>
                </a:cxn>
                <a:cxn ang="0">
                  <a:pos x="connsiteX2" y="connsiteY2"/>
                </a:cxn>
              </a:cxnLst>
              <a:rect l="l" t="t" r="r" b="b"/>
              <a:pathLst>
                <a:path w="4572" h="4975">
                  <a:moveTo>
                    <a:pt x="4059" y="-1573"/>
                  </a:moveTo>
                  <a:cubicBezTo>
                    <a:pt x="2580" y="108"/>
                    <a:pt x="1033" y="1789"/>
                    <a:pt x="-514" y="3402"/>
                  </a:cubicBezTo>
                  <a:cubicBezTo>
                    <a:pt x="1033" y="1789"/>
                    <a:pt x="2580" y="108"/>
                    <a:pt x="4059" y="-1573"/>
                  </a:cubicBezTo>
                  <a:close/>
                </a:path>
              </a:pathLst>
            </a:custGeom>
            <a:solidFill>
              <a:srgbClr val="020202"/>
            </a:solidFill>
            <a:ln w="6712" cap="flat">
              <a:noFill/>
              <a:prstDash val="solid"/>
              <a:miter/>
            </a:ln>
          </p:spPr>
          <p:txBody>
            <a:bodyPr rtlCol="0" anchor="ctr"/>
            <a:lstStyle/>
            <a:p>
              <a:endParaRPr lang="es-CO"/>
            </a:p>
          </p:txBody>
        </p:sp>
        <p:sp>
          <p:nvSpPr>
            <p:cNvPr id="1025" name="Freeform: Shape 1024">
              <a:extLst>
                <a:ext uri="{FF2B5EF4-FFF2-40B4-BE49-F238E27FC236}">
                  <a16:creationId xmlns:a16="http://schemas.microsoft.com/office/drawing/2014/main" id="{46E86559-0DF5-6F4B-3BE7-3E5DE9EFFD00}"/>
                </a:ext>
              </a:extLst>
            </p:cNvPr>
            <p:cNvSpPr/>
            <p:nvPr/>
          </p:nvSpPr>
          <p:spPr>
            <a:xfrm>
              <a:off x="8445133" y="3039439"/>
              <a:ext cx="4773" cy="4975"/>
            </a:xfrm>
            <a:custGeom>
              <a:avLst/>
              <a:gdLst>
                <a:gd name="connsiteX0" fmla="*/ -514 w 4773"/>
                <a:gd name="connsiteY0" fmla="*/ -1573 h 4975"/>
                <a:gd name="connsiteX1" fmla="*/ 4260 w 4773"/>
                <a:gd name="connsiteY1" fmla="*/ 3402 h 4975"/>
                <a:gd name="connsiteX2" fmla="*/ -514 w 4773"/>
                <a:gd name="connsiteY2" fmla="*/ -1573 h 4975"/>
              </a:gdLst>
              <a:ahLst/>
              <a:cxnLst>
                <a:cxn ang="0">
                  <a:pos x="connsiteX0" y="connsiteY0"/>
                </a:cxn>
                <a:cxn ang="0">
                  <a:pos x="connsiteX1" y="connsiteY1"/>
                </a:cxn>
                <a:cxn ang="0">
                  <a:pos x="connsiteX2" y="connsiteY2"/>
                </a:cxn>
              </a:cxnLst>
              <a:rect l="l" t="t" r="r" b="b"/>
              <a:pathLst>
                <a:path w="4773" h="4975">
                  <a:moveTo>
                    <a:pt x="-514" y="-1573"/>
                  </a:moveTo>
                  <a:cubicBezTo>
                    <a:pt x="1100" y="108"/>
                    <a:pt x="2646" y="1789"/>
                    <a:pt x="4260" y="3402"/>
                  </a:cubicBezTo>
                  <a:cubicBezTo>
                    <a:pt x="2444" y="1789"/>
                    <a:pt x="1100" y="108"/>
                    <a:pt x="-514" y="-1573"/>
                  </a:cubicBezTo>
                  <a:close/>
                </a:path>
              </a:pathLst>
            </a:custGeom>
            <a:solidFill>
              <a:srgbClr val="020202"/>
            </a:solidFill>
            <a:ln w="6712" cap="flat">
              <a:noFill/>
              <a:prstDash val="solid"/>
              <a:miter/>
            </a:ln>
          </p:spPr>
          <p:txBody>
            <a:bodyPr rtlCol="0" anchor="ctr"/>
            <a:lstStyle/>
            <a:p>
              <a:endParaRPr lang="es-CO"/>
            </a:p>
          </p:txBody>
        </p:sp>
        <p:sp>
          <p:nvSpPr>
            <p:cNvPr id="1026" name="Freeform: Shape 1025">
              <a:extLst>
                <a:ext uri="{FF2B5EF4-FFF2-40B4-BE49-F238E27FC236}">
                  <a16:creationId xmlns:a16="http://schemas.microsoft.com/office/drawing/2014/main" id="{544D685A-0FFF-4683-66CD-02D70BE5D9E8}"/>
                </a:ext>
              </a:extLst>
            </p:cNvPr>
            <p:cNvSpPr/>
            <p:nvPr/>
          </p:nvSpPr>
          <p:spPr>
            <a:xfrm>
              <a:off x="8450109" y="3069358"/>
              <a:ext cx="4235" cy="4840"/>
            </a:xfrm>
            <a:custGeom>
              <a:avLst/>
              <a:gdLst>
                <a:gd name="connsiteX0" fmla="*/ -514 w 4235"/>
                <a:gd name="connsiteY0" fmla="*/ -1573 h 4840"/>
                <a:gd name="connsiteX1" fmla="*/ 3722 w 4235"/>
                <a:gd name="connsiteY1" fmla="*/ 3268 h 4840"/>
              </a:gdLst>
              <a:ahLst/>
              <a:cxnLst>
                <a:cxn ang="0">
                  <a:pos x="connsiteX0" y="connsiteY0"/>
                </a:cxn>
                <a:cxn ang="0">
                  <a:pos x="connsiteX1" y="connsiteY1"/>
                </a:cxn>
              </a:cxnLst>
              <a:rect l="l" t="t" r="r" b="b"/>
              <a:pathLst>
                <a:path w="4235" h="4840">
                  <a:moveTo>
                    <a:pt x="-514" y="-1573"/>
                  </a:moveTo>
                  <a:lnTo>
                    <a:pt x="3722" y="3268"/>
                  </a:lnTo>
                  <a:close/>
                </a:path>
              </a:pathLst>
            </a:custGeom>
            <a:solidFill>
              <a:srgbClr val="020202"/>
            </a:solidFill>
            <a:ln w="6712" cap="flat">
              <a:noFill/>
              <a:prstDash val="solid"/>
              <a:miter/>
            </a:ln>
          </p:spPr>
          <p:txBody>
            <a:bodyPr rtlCol="0" anchor="ctr"/>
            <a:lstStyle/>
            <a:p>
              <a:endParaRPr lang="es-CO"/>
            </a:p>
          </p:txBody>
        </p:sp>
        <p:sp>
          <p:nvSpPr>
            <p:cNvPr id="1027" name="Freeform: Shape 1026">
              <a:extLst>
                <a:ext uri="{FF2B5EF4-FFF2-40B4-BE49-F238E27FC236}">
                  <a16:creationId xmlns:a16="http://schemas.microsoft.com/office/drawing/2014/main" id="{0689EF87-DEC9-F5E4-CFF2-6900A80A3603}"/>
                </a:ext>
              </a:extLst>
            </p:cNvPr>
            <p:cNvSpPr/>
            <p:nvPr/>
          </p:nvSpPr>
          <p:spPr>
            <a:xfrm>
              <a:off x="8465102" y="3178885"/>
              <a:ext cx="4436" cy="4975"/>
            </a:xfrm>
            <a:custGeom>
              <a:avLst/>
              <a:gdLst>
                <a:gd name="connsiteX0" fmla="*/ -514 w 4436"/>
                <a:gd name="connsiteY0" fmla="*/ -1573 h 4975"/>
                <a:gd name="connsiteX1" fmla="*/ 3923 w 4436"/>
                <a:gd name="connsiteY1" fmla="*/ 3402 h 4975"/>
              </a:gdLst>
              <a:ahLst/>
              <a:cxnLst>
                <a:cxn ang="0">
                  <a:pos x="connsiteX0" y="connsiteY0"/>
                </a:cxn>
                <a:cxn ang="0">
                  <a:pos x="connsiteX1" y="connsiteY1"/>
                </a:cxn>
              </a:cxnLst>
              <a:rect l="l" t="t" r="r" b="b"/>
              <a:pathLst>
                <a:path w="4436" h="4975">
                  <a:moveTo>
                    <a:pt x="-514" y="-1573"/>
                  </a:moveTo>
                  <a:lnTo>
                    <a:pt x="3923" y="3402"/>
                  </a:lnTo>
                  <a:close/>
                </a:path>
              </a:pathLst>
            </a:custGeom>
            <a:solidFill>
              <a:srgbClr val="020202"/>
            </a:solidFill>
            <a:ln w="6712" cap="flat">
              <a:noFill/>
              <a:prstDash val="solid"/>
              <a:miter/>
            </a:ln>
          </p:spPr>
          <p:txBody>
            <a:bodyPr rtlCol="0" anchor="ctr"/>
            <a:lstStyle/>
            <a:p>
              <a:endParaRPr lang="es-CO"/>
            </a:p>
          </p:txBody>
        </p:sp>
        <p:sp>
          <p:nvSpPr>
            <p:cNvPr id="1028" name="Freeform: Shape 1027">
              <a:extLst>
                <a:ext uri="{FF2B5EF4-FFF2-40B4-BE49-F238E27FC236}">
                  <a16:creationId xmlns:a16="http://schemas.microsoft.com/office/drawing/2014/main" id="{0AD90D98-CEF9-44F8-D508-70CE392EC6F1}"/>
                </a:ext>
              </a:extLst>
            </p:cNvPr>
            <p:cNvSpPr/>
            <p:nvPr/>
          </p:nvSpPr>
          <p:spPr>
            <a:xfrm>
              <a:off x="8489979" y="3313422"/>
              <a:ext cx="4505" cy="4908"/>
            </a:xfrm>
            <a:custGeom>
              <a:avLst/>
              <a:gdLst>
                <a:gd name="connsiteX0" fmla="*/ -514 w 4505"/>
                <a:gd name="connsiteY0" fmla="*/ -1573 h 4908"/>
                <a:gd name="connsiteX1" fmla="*/ 3991 w 4505"/>
                <a:gd name="connsiteY1" fmla="*/ 3335 h 4908"/>
              </a:gdLst>
              <a:ahLst/>
              <a:cxnLst>
                <a:cxn ang="0">
                  <a:pos x="connsiteX0" y="connsiteY0"/>
                </a:cxn>
                <a:cxn ang="0">
                  <a:pos x="connsiteX1" y="connsiteY1"/>
                </a:cxn>
              </a:cxnLst>
              <a:rect l="l" t="t" r="r" b="b"/>
              <a:pathLst>
                <a:path w="4505" h="4908">
                  <a:moveTo>
                    <a:pt x="-514" y="-1573"/>
                  </a:moveTo>
                  <a:lnTo>
                    <a:pt x="3991" y="3335"/>
                  </a:lnTo>
                  <a:close/>
                </a:path>
              </a:pathLst>
            </a:custGeom>
            <a:solidFill>
              <a:srgbClr val="020202"/>
            </a:solidFill>
            <a:ln w="6712" cap="flat">
              <a:noFill/>
              <a:prstDash val="solid"/>
              <a:miter/>
            </a:ln>
          </p:spPr>
          <p:txBody>
            <a:bodyPr rtlCol="0" anchor="ctr"/>
            <a:lstStyle/>
            <a:p>
              <a:endParaRPr lang="es-CO"/>
            </a:p>
          </p:txBody>
        </p:sp>
        <p:sp>
          <p:nvSpPr>
            <p:cNvPr id="1029" name="Freeform: Shape 1028">
              <a:extLst>
                <a:ext uri="{FF2B5EF4-FFF2-40B4-BE49-F238E27FC236}">
                  <a16:creationId xmlns:a16="http://schemas.microsoft.com/office/drawing/2014/main" id="{B6E8C440-9831-3409-EA92-D3747D38FD11}"/>
                </a:ext>
              </a:extLst>
            </p:cNvPr>
            <p:cNvSpPr/>
            <p:nvPr/>
          </p:nvSpPr>
          <p:spPr>
            <a:xfrm>
              <a:off x="8499930" y="3393096"/>
              <a:ext cx="4437" cy="4908"/>
            </a:xfrm>
            <a:custGeom>
              <a:avLst/>
              <a:gdLst>
                <a:gd name="connsiteX0" fmla="*/ -514 w 4437"/>
                <a:gd name="connsiteY0" fmla="*/ -1573 h 4908"/>
                <a:gd name="connsiteX1" fmla="*/ 3924 w 4437"/>
                <a:gd name="connsiteY1" fmla="*/ 3335 h 4908"/>
              </a:gdLst>
              <a:ahLst/>
              <a:cxnLst>
                <a:cxn ang="0">
                  <a:pos x="connsiteX0" y="connsiteY0"/>
                </a:cxn>
                <a:cxn ang="0">
                  <a:pos x="connsiteX1" y="connsiteY1"/>
                </a:cxn>
              </a:cxnLst>
              <a:rect l="l" t="t" r="r" b="b"/>
              <a:pathLst>
                <a:path w="4437" h="4908">
                  <a:moveTo>
                    <a:pt x="-514" y="-1573"/>
                  </a:moveTo>
                  <a:lnTo>
                    <a:pt x="3924" y="3335"/>
                  </a:lnTo>
                  <a:close/>
                </a:path>
              </a:pathLst>
            </a:custGeom>
            <a:solidFill>
              <a:srgbClr val="020202"/>
            </a:solidFill>
            <a:ln w="6712" cap="flat">
              <a:noFill/>
              <a:prstDash val="solid"/>
              <a:miter/>
            </a:ln>
          </p:spPr>
          <p:txBody>
            <a:bodyPr rtlCol="0" anchor="ctr"/>
            <a:lstStyle/>
            <a:p>
              <a:endParaRPr lang="es-CO"/>
            </a:p>
          </p:txBody>
        </p:sp>
        <p:sp>
          <p:nvSpPr>
            <p:cNvPr id="1030" name="Freeform: Shape 1029">
              <a:extLst>
                <a:ext uri="{FF2B5EF4-FFF2-40B4-BE49-F238E27FC236}">
                  <a16:creationId xmlns:a16="http://schemas.microsoft.com/office/drawing/2014/main" id="{2BA51672-1C07-3132-F3F7-12E5BE54717A}"/>
                </a:ext>
              </a:extLst>
            </p:cNvPr>
            <p:cNvSpPr/>
            <p:nvPr/>
          </p:nvSpPr>
          <p:spPr>
            <a:xfrm>
              <a:off x="8519832" y="3731759"/>
              <a:ext cx="4504" cy="4975"/>
            </a:xfrm>
            <a:custGeom>
              <a:avLst/>
              <a:gdLst>
                <a:gd name="connsiteX0" fmla="*/ -514 w 4504"/>
                <a:gd name="connsiteY0" fmla="*/ -1573 h 4975"/>
                <a:gd name="connsiteX1" fmla="*/ 3991 w 4504"/>
                <a:gd name="connsiteY1" fmla="*/ 3402 h 4975"/>
              </a:gdLst>
              <a:ahLst/>
              <a:cxnLst>
                <a:cxn ang="0">
                  <a:pos x="connsiteX0" y="connsiteY0"/>
                </a:cxn>
                <a:cxn ang="0">
                  <a:pos x="connsiteX1" y="connsiteY1"/>
                </a:cxn>
              </a:cxnLst>
              <a:rect l="l" t="t" r="r" b="b"/>
              <a:pathLst>
                <a:path w="4504" h="4975">
                  <a:moveTo>
                    <a:pt x="-514" y="-1573"/>
                  </a:moveTo>
                  <a:lnTo>
                    <a:pt x="3991" y="3402"/>
                  </a:lnTo>
                  <a:close/>
                </a:path>
              </a:pathLst>
            </a:custGeom>
            <a:solidFill>
              <a:srgbClr val="020202"/>
            </a:solidFill>
            <a:ln w="6712" cap="flat">
              <a:noFill/>
              <a:prstDash val="solid"/>
              <a:miter/>
            </a:ln>
          </p:spPr>
          <p:txBody>
            <a:bodyPr rtlCol="0" anchor="ctr"/>
            <a:lstStyle/>
            <a:p>
              <a:endParaRPr lang="es-CO"/>
            </a:p>
          </p:txBody>
        </p:sp>
        <p:sp>
          <p:nvSpPr>
            <p:cNvPr id="1031" name="Freeform: Shape 1030">
              <a:extLst>
                <a:ext uri="{FF2B5EF4-FFF2-40B4-BE49-F238E27FC236}">
                  <a16:creationId xmlns:a16="http://schemas.microsoft.com/office/drawing/2014/main" id="{44A24D99-D603-C800-C055-63DDE4D68482}"/>
                </a:ext>
              </a:extLst>
            </p:cNvPr>
            <p:cNvSpPr/>
            <p:nvPr/>
          </p:nvSpPr>
          <p:spPr>
            <a:xfrm>
              <a:off x="6647194" y="5534809"/>
              <a:ext cx="5042" cy="4975"/>
            </a:xfrm>
            <a:custGeom>
              <a:avLst/>
              <a:gdLst>
                <a:gd name="connsiteX0" fmla="*/ 4529 w 5042"/>
                <a:gd name="connsiteY0" fmla="*/ 3402 h 4975"/>
                <a:gd name="connsiteX1" fmla="*/ -514 w 5042"/>
                <a:gd name="connsiteY1" fmla="*/ -1573 h 4975"/>
              </a:gdLst>
              <a:ahLst/>
              <a:cxnLst>
                <a:cxn ang="0">
                  <a:pos x="connsiteX0" y="connsiteY0"/>
                </a:cxn>
                <a:cxn ang="0">
                  <a:pos x="connsiteX1" y="connsiteY1"/>
                </a:cxn>
              </a:cxnLst>
              <a:rect l="l" t="t" r="r" b="b"/>
              <a:pathLst>
                <a:path w="5042" h="4975">
                  <a:moveTo>
                    <a:pt x="4529" y="3402"/>
                  </a:moveTo>
                  <a:lnTo>
                    <a:pt x="-514" y="-1573"/>
                  </a:lnTo>
                  <a:close/>
                </a:path>
              </a:pathLst>
            </a:custGeom>
            <a:solidFill>
              <a:srgbClr val="020202"/>
            </a:solidFill>
            <a:ln w="6712" cap="flat">
              <a:noFill/>
              <a:prstDash val="solid"/>
              <a:miter/>
            </a:ln>
          </p:spPr>
          <p:txBody>
            <a:bodyPr rtlCol="0" anchor="ctr"/>
            <a:lstStyle/>
            <a:p>
              <a:endParaRPr lang="es-CO"/>
            </a:p>
          </p:txBody>
        </p:sp>
        <p:sp>
          <p:nvSpPr>
            <p:cNvPr id="1032" name="Freeform: Shape 1031">
              <a:extLst>
                <a:ext uri="{FF2B5EF4-FFF2-40B4-BE49-F238E27FC236}">
                  <a16:creationId xmlns:a16="http://schemas.microsoft.com/office/drawing/2014/main" id="{ACC381C7-9401-ED99-7608-F0802F91981F}"/>
                </a:ext>
              </a:extLst>
            </p:cNvPr>
            <p:cNvSpPr/>
            <p:nvPr/>
          </p:nvSpPr>
          <p:spPr>
            <a:xfrm>
              <a:off x="5656099" y="1074734"/>
              <a:ext cx="2381924" cy="2118957"/>
            </a:xfrm>
            <a:custGeom>
              <a:avLst/>
              <a:gdLst>
                <a:gd name="connsiteX0" fmla="*/ 33823 w 2381924"/>
                <a:gd name="connsiteY0" fmla="*/ 348140 h 2118957"/>
                <a:gd name="connsiteX1" fmla="*/ 103412 w 2381924"/>
                <a:gd name="connsiteY1" fmla="*/ 209702 h 2118957"/>
                <a:gd name="connsiteX2" fmla="*/ 166613 w 2381924"/>
                <a:gd name="connsiteY2" fmla="*/ 133256 h 2118957"/>
                <a:gd name="connsiteX3" fmla="*/ 264171 w 2381924"/>
                <a:gd name="connsiteY3" fmla="*/ 58221 h 2118957"/>
                <a:gd name="connsiteX4" fmla="*/ 361326 w 2381924"/>
                <a:gd name="connsiteY4" fmla="*/ 15056 h 2118957"/>
                <a:gd name="connsiteX5" fmla="*/ 398441 w 2381924"/>
                <a:gd name="connsiteY5" fmla="*/ 1609 h 2118957"/>
                <a:gd name="connsiteX6" fmla="*/ 471861 w 2381924"/>
                <a:gd name="connsiteY6" fmla="*/ 63600 h 2118957"/>
                <a:gd name="connsiteX7" fmla="*/ 437773 w 2381924"/>
                <a:gd name="connsiteY7" fmla="*/ 115775 h 2118957"/>
                <a:gd name="connsiteX8" fmla="*/ 303302 w 2381924"/>
                <a:gd name="connsiteY8" fmla="*/ 205466 h 2118957"/>
                <a:gd name="connsiteX9" fmla="*/ 164125 w 2381924"/>
                <a:gd name="connsiteY9" fmla="*/ 363537 h 2118957"/>
                <a:gd name="connsiteX10" fmla="*/ 142072 w 2381924"/>
                <a:gd name="connsiteY10" fmla="*/ 462238 h 2118957"/>
                <a:gd name="connsiteX11" fmla="*/ 155519 w 2381924"/>
                <a:gd name="connsiteY11" fmla="*/ 472323 h 2118957"/>
                <a:gd name="connsiteX12" fmla="*/ 249649 w 2381924"/>
                <a:gd name="connsiteY12" fmla="*/ 492494 h 2118957"/>
                <a:gd name="connsiteX13" fmla="*/ 292410 w 2381924"/>
                <a:gd name="connsiteY13" fmla="*/ 479046 h 2118957"/>
                <a:gd name="connsiteX14" fmla="*/ 333626 w 2381924"/>
                <a:gd name="connsiteY14" fmla="*/ 440386 h 2118957"/>
                <a:gd name="connsiteX15" fmla="*/ 361999 w 2381924"/>
                <a:gd name="connsiteY15" fmla="*/ 388346 h 2118957"/>
                <a:gd name="connsiteX16" fmla="*/ 407584 w 2381924"/>
                <a:gd name="connsiteY16" fmla="*/ 289039 h 2118957"/>
                <a:gd name="connsiteX17" fmla="*/ 500571 w 2381924"/>
                <a:gd name="connsiteY17" fmla="*/ 279694 h 2118957"/>
                <a:gd name="connsiteX18" fmla="*/ 519524 w 2381924"/>
                <a:gd name="connsiteY18" fmla="*/ 350695 h 2118957"/>
                <a:gd name="connsiteX19" fmla="*/ 506555 w 2381924"/>
                <a:gd name="connsiteY19" fmla="*/ 365621 h 2118957"/>
                <a:gd name="connsiteX20" fmla="*/ 387212 w 2381924"/>
                <a:gd name="connsiteY20" fmla="*/ 506815 h 2118957"/>
                <a:gd name="connsiteX21" fmla="*/ 363276 w 2381924"/>
                <a:gd name="connsiteY21" fmla="*/ 633285 h 2118957"/>
                <a:gd name="connsiteX22" fmla="*/ 364285 w 2381924"/>
                <a:gd name="connsiteY22" fmla="*/ 690300 h 2118957"/>
                <a:gd name="connsiteX23" fmla="*/ 362940 w 2381924"/>
                <a:gd name="connsiteY23" fmla="*/ 697628 h 2118957"/>
                <a:gd name="connsiteX24" fmla="*/ 358973 w 2381924"/>
                <a:gd name="connsiteY24" fmla="*/ 726069 h 2118957"/>
                <a:gd name="connsiteX25" fmla="*/ 357561 w 2381924"/>
                <a:gd name="connsiteY25" fmla="*/ 732792 h 2118957"/>
                <a:gd name="connsiteX26" fmla="*/ 353729 w 2381924"/>
                <a:gd name="connsiteY26" fmla="*/ 757065 h 2118957"/>
                <a:gd name="connsiteX27" fmla="*/ 352317 w 2381924"/>
                <a:gd name="connsiteY27" fmla="*/ 764192 h 2118957"/>
                <a:gd name="connsiteX28" fmla="*/ 348888 w 2381924"/>
                <a:gd name="connsiteY28" fmla="*/ 793371 h 2118957"/>
                <a:gd name="connsiteX29" fmla="*/ 347409 w 2381924"/>
                <a:gd name="connsiteY29" fmla="*/ 801104 h 2118957"/>
                <a:gd name="connsiteX30" fmla="*/ 348148 w 2381924"/>
                <a:gd name="connsiteY30" fmla="*/ 1057741 h 2118957"/>
                <a:gd name="connsiteX31" fmla="*/ 389363 w 2381924"/>
                <a:gd name="connsiteY31" fmla="*/ 1254202 h 2118957"/>
                <a:gd name="connsiteX32" fmla="*/ 390305 w 2381924"/>
                <a:gd name="connsiteY32" fmla="*/ 1278609 h 2118957"/>
                <a:gd name="connsiteX33" fmla="*/ 389901 w 2381924"/>
                <a:gd name="connsiteY33" fmla="*/ 1336700 h 2118957"/>
                <a:gd name="connsiteX34" fmla="*/ 446715 w 2381924"/>
                <a:gd name="connsiteY34" fmla="*/ 1498737 h 2118957"/>
                <a:gd name="connsiteX35" fmla="*/ 541988 w 2381924"/>
                <a:gd name="connsiteY35" fmla="*/ 1608196 h 2118957"/>
                <a:gd name="connsiteX36" fmla="*/ 565117 w 2381924"/>
                <a:gd name="connsiteY36" fmla="*/ 1615996 h 2118957"/>
                <a:gd name="connsiteX37" fmla="*/ 653195 w 2381924"/>
                <a:gd name="connsiteY37" fmla="*/ 1603759 h 2118957"/>
                <a:gd name="connsiteX38" fmla="*/ 695621 w 2381924"/>
                <a:gd name="connsiteY38" fmla="*/ 1611289 h 2118957"/>
                <a:gd name="connsiteX39" fmla="*/ 775698 w 2381924"/>
                <a:gd name="connsiteY39" fmla="*/ 1656942 h 2118957"/>
                <a:gd name="connsiteX40" fmla="*/ 1061246 w 2381924"/>
                <a:gd name="connsiteY40" fmla="*/ 1753155 h 2118957"/>
                <a:gd name="connsiteX41" fmla="*/ 1213601 w 2381924"/>
                <a:gd name="connsiteY41" fmla="*/ 1773932 h 2118957"/>
                <a:gd name="connsiteX42" fmla="*/ 1416719 w 2381924"/>
                <a:gd name="connsiteY42" fmla="*/ 1764451 h 2118957"/>
                <a:gd name="connsiteX43" fmla="*/ 1480861 w 2381924"/>
                <a:gd name="connsiteY43" fmla="*/ 1758131 h 2118957"/>
                <a:gd name="connsiteX44" fmla="*/ 1643571 w 2381924"/>
                <a:gd name="connsiteY44" fmla="*/ 1741793 h 2118957"/>
                <a:gd name="connsiteX45" fmla="*/ 1657892 w 2381924"/>
                <a:gd name="connsiteY45" fmla="*/ 1738095 h 2118957"/>
                <a:gd name="connsiteX46" fmla="*/ 1723110 w 2381924"/>
                <a:gd name="connsiteY46" fmla="*/ 1733725 h 2118957"/>
                <a:gd name="connsiteX47" fmla="*/ 1818719 w 2381924"/>
                <a:gd name="connsiteY47" fmla="*/ 1724782 h 2118957"/>
                <a:gd name="connsiteX48" fmla="*/ 1863228 w 2381924"/>
                <a:gd name="connsiteY48" fmla="*/ 1724782 h 2118957"/>
                <a:gd name="connsiteX49" fmla="*/ 1958568 w 2381924"/>
                <a:gd name="connsiteY49" fmla="*/ 1713016 h 2118957"/>
                <a:gd name="connsiteX50" fmla="*/ 1960787 w 2381924"/>
                <a:gd name="connsiteY50" fmla="*/ 1711940 h 2118957"/>
                <a:gd name="connsiteX51" fmla="*/ 2050143 w 2381924"/>
                <a:gd name="connsiteY51" fmla="*/ 1684508 h 2118957"/>
                <a:gd name="connsiteX52" fmla="*/ 2078113 w 2381924"/>
                <a:gd name="connsiteY52" fmla="*/ 1675767 h 2118957"/>
                <a:gd name="connsiteX53" fmla="*/ 2212583 w 2381924"/>
                <a:gd name="connsiteY53" fmla="*/ 1628703 h 2118957"/>
                <a:gd name="connsiteX54" fmla="*/ 2226031 w 2381924"/>
                <a:gd name="connsiteY54" fmla="*/ 1622383 h 2118957"/>
                <a:gd name="connsiteX55" fmla="*/ 2273835 w 2381924"/>
                <a:gd name="connsiteY55" fmla="*/ 1603489 h 2118957"/>
                <a:gd name="connsiteX56" fmla="*/ 2286475 w 2381924"/>
                <a:gd name="connsiteY56" fmla="*/ 1596296 h 2118957"/>
                <a:gd name="connsiteX57" fmla="*/ 2326816 w 2381924"/>
                <a:gd name="connsiteY57" fmla="*/ 1578882 h 2118957"/>
                <a:gd name="connsiteX58" fmla="*/ 2340263 w 2381924"/>
                <a:gd name="connsiteY58" fmla="*/ 1572763 h 2118957"/>
                <a:gd name="connsiteX59" fmla="*/ 2381411 w 2381924"/>
                <a:gd name="connsiteY59" fmla="*/ 1559316 h 2118957"/>
                <a:gd name="connsiteX60" fmla="*/ 2322043 w 2381924"/>
                <a:gd name="connsiteY60" fmla="*/ 1598649 h 2118957"/>
                <a:gd name="connsiteX61" fmla="*/ 2194296 w 2381924"/>
                <a:gd name="connsiteY61" fmla="*/ 1652437 h 2118957"/>
                <a:gd name="connsiteX62" fmla="*/ 2058144 w 2381924"/>
                <a:gd name="connsiteY62" fmla="*/ 1706225 h 2118957"/>
                <a:gd name="connsiteX63" fmla="*/ 1957291 w 2381924"/>
                <a:gd name="connsiteY63" fmla="*/ 1739843 h 2118957"/>
                <a:gd name="connsiteX64" fmla="*/ 1943844 w 2381924"/>
                <a:gd name="connsiteY64" fmla="*/ 1774671 h 2118957"/>
                <a:gd name="connsiteX65" fmla="*/ 1968116 w 2381924"/>
                <a:gd name="connsiteY65" fmla="*/ 1806003 h 2118957"/>
                <a:gd name="connsiteX66" fmla="*/ 1994337 w 2381924"/>
                <a:gd name="connsiteY66" fmla="*/ 1981755 h 2118957"/>
                <a:gd name="connsiteX67" fmla="*/ 1965157 w 2381924"/>
                <a:gd name="connsiteY67" fmla="*/ 2010398 h 2118957"/>
                <a:gd name="connsiteX68" fmla="*/ 1750878 w 2381924"/>
                <a:gd name="connsiteY68" fmla="*/ 2060689 h 2118957"/>
                <a:gd name="connsiteX69" fmla="*/ 1655405 w 2381924"/>
                <a:gd name="connsiteY69" fmla="*/ 2073263 h 2118957"/>
                <a:gd name="connsiteX70" fmla="*/ 1565242 w 2381924"/>
                <a:gd name="connsiteY70" fmla="*/ 2087517 h 2118957"/>
                <a:gd name="connsiteX71" fmla="*/ 1423577 w 2381924"/>
                <a:gd name="connsiteY71" fmla="*/ 2108562 h 2118957"/>
                <a:gd name="connsiteX72" fmla="*/ 1292939 w 2381924"/>
                <a:gd name="connsiteY72" fmla="*/ 2116495 h 2118957"/>
                <a:gd name="connsiteX73" fmla="*/ 1074491 w 2381924"/>
                <a:gd name="connsiteY73" fmla="*/ 2111789 h 2118957"/>
                <a:gd name="connsiteX74" fmla="*/ 949299 w 2381924"/>
                <a:gd name="connsiteY74" fmla="*/ 2098812 h 2118957"/>
                <a:gd name="connsiteX75" fmla="*/ 743089 w 2381924"/>
                <a:gd name="connsiteY75" fmla="*/ 2048117 h 2118957"/>
                <a:gd name="connsiteX76" fmla="*/ 533113 w 2381924"/>
                <a:gd name="connsiteY76" fmla="*/ 1972208 h 2118957"/>
                <a:gd name="connsiteX77" fmla="*/ 458683 w 2381924"/>
                <a:gd name="connsiteY77" fmla="*/ 1937919 h 2118957"/>
                <a:gd name="connsiteX78" fmla="*/ 419082 w 2381924"/>
                <a:gd name="connsiteY78" fmla="*/ 1883054 h 2118957"/>
                <a:gd name="connsiteX79" fmla="*/ 360452 w 2381924"/>
                <a:gd name="connsiteY79" fmla="*/ 1804053 h 2118957"/>
                <a:gd name="connsiteX80" fmla="*/ 264642 w 2381924"/>
                <a:gd name="connsiteY80" fmla="*/ 1722093 h 2118957"/>
                <a:gd name="connsiteX81" fmla="*/ 215426 w 2381924"/>
                <a:gd name="connsiteY81" fmla="*/ 1607793 h 2118957"/>
                <a:gd name="connsiteX82" fmla="*/ 164058 w 2381924"/>
                <a:gd name="connsiteY82" fmla="*/ 1491744 h 2118957"/>
                <a:gd name="connsiteX83" fmla="*/ 144963 w 2381924"/>
                <a:gd name="connsiteY83" fmla="*/ 1480651 h 2118957"/>
                <a:gd name="connsiteX84" fmla="*/ 102269 w 2381924"/>
                <a:gd name="connsiteY84" fmla="*/ 1433183 h 2118957"/>
                <a:gd name="connsiteX85" fmla="*/ 92789 w 2381924"/>
                <a:gd name="connsiteY85" fmla="*/ 1399565 h 2118957"/>
                <a:gd name="connsiteX86" fmla="*/ 75576 w 2381924"/>
                <a:gd name="connsiteY86" fmla="*/ 1367023 h 2118957"/>
                <a:gd name="connsiteX87" fmla="*/ 50162 w 2381924"/>
                <a:gd name="connsiteY87" fmla="*/ 1313907 h 2118957"/>
                <a:gd name="connsiteX88" fmla="*/ 17485 w 2381924"/>
                <a:gd name="connsiteY88" fmla="*/ 1166729 h 2118957"/>
                <a:gd name="connsiteX89" fmla="*/ 5585 w 2381924"/>
                <a:gd name="connsiteY89" fmla="*/ 1048665 h 2118957"/>
                <a:gd name="connsiteX90" fmla="*/ 5585 w 2381924"/>
                <a:gd name="connsiteY90" fmla="*/ 939138 h 2118957"/>
                <a:gd name="connsiteX91" fmla="*/ 1685 w 2381924"/>
                <a:gd name="connsiteY91" fmla="*/ 889855 h 2118957"/>
                <a:gd name="connsiteX92" fmla="*/ 1282 w 2381924"/>
                <a:gd name="connsiteY92" fmla="*/ 857716 h 2118957"/>
                <a:gd name="connsiteX93" fmla="*/ 5450 w 2381924"/>
                <a:gd name="connsiteY93" fmla="*/ 781068 h 2118957"/>
                <a:gd name="connsiteX94" fmla="*/ 13586 w 2381924"/>
                <a:gd name="connsiteY94" fmla="*/ 575530 h 2118957"/>
                <a:gd name="connsiteX95" fmla="*/ 10425 w 2381924"/>
                <a:gd name="connsiteY95" fmla="*/ 543593 h 2118957"/>
                <a:gd name="connsiteX96" fmla="*/ 32882 w 2381924"/>
                <a:gd name="connsiteY96" fmla="*/ 365016 h 2118957"/>
                <a:gd name="connsiteX97" fmla="*/ 33823 w 2381924"/>
                <a:gd name="connsiteY97" fmla="*/ 348140 h 2118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2381924" h="2118957">
                  <a:moveTo>
                    <a:pt x="33823" y="348140"/>
                  </a:moveTo>
                  <a:cubicBezTo>
                    <a:pt x="47095" y="297646"/>
                    <a:pt x="70796" y="250446"/>
                    <a:pt x="103412" y="209702"/>
                  </a:cubicBezTo>
                  <a:cubicBezTo>
                    <a:pt x="124053" y="183884"/>
                    <a:pt x="145703" y="158872"/>
                    <a:pt x="166613" y="133256"/>
                  </a:cubicBezTo>
                  <a:cubicBezTo>
                    <a:pt x="193554" y="101722"/>
                    <a:pt x="226782" y="76173"/>
                    <a:pt x="264171" y="58221"/>
                  </a:cubicBezTo>
                  <a:cubicBezTo>
                    <a:pt x="295234" y="41009"/>
                    <a:pt x="327742" y="26553"/>
                    <a:pt x="361326" y="15056"/>
                  </a:cubicBezTo>
                  <a:cubicBezTo>
                    <a:pt x="374774" y="13039"/>
                    <a:pt x="385868" y="5576"/>
                    <a:pt x="398441" y="1609"/>
                  </a:cubicBezTo>
                  <a:cubicBezTo>
                    <a:pt x="440597" y="-11839"/>
                    <a:pt x="477913" y="18956"/>
                    <a:pt x="471861" y="63600"/>
                  </a:cubicBezTo>
                  <a:cubicBezTo>
                    <a:pt x="469306" y="85384"/>
                    <a:pt x="456686" y="104681"/>
                    <a:pt x="437773" y="115775"/>
                  </a:cubicBezTo>
                  <a:cubicBezTo>
                    <a:pt x="392188" y="144551"/>
                    <a:pt x="344720" y="170370"/>
                    <a:pt x="303302" y="205466"/>
                  </a:cubicBezTo>
                  <a:cubicBezTo>
                    <a:pt x="248936" y="250581"/>
                    <a:pt x="201972" y="303899"/>
                    <a:pt x="164125" y="363537"/>
                  </a:cubicBezTo>
                  <a:cubicBezTo>
                    <a:pt x="145165" y="393994"/>
                    <a:pt x="148325" y="429158"/>
                    <a:pt x="142072" y="462238"/>
                  </a:cubicBezTo>
                  <a:cubicBezTo>
                    <a:pt x="140257" y="471785"/>
                    <a:pt x="148460" y="472794"/>
                    <a:pt x="155519" y="472323"/>
                  </a:cubicBezTo>
                  <a:cubicBezTo>
                    <a:pt x="189137" y="470374"/>
                    <a:pt x="219393" y="480660"/>
                    <a:pt x="249649" y="492494"/>
                  </a:cubicBezTo>
                  <a:cubicBezTo>
                    <a:pt x="267466" y="499688"/>
                    <a:pt x="282124" y="495788"/>
                    <a:pt x="292410" y="479046"/>
                  </a:cubicBezTo>
                  <a:cubicBezTo>
                    <a:pt x="301864" y="462238"/>
                    <a:pt x="316252" y="448723"/>
                    <a:pt x="333626" y="440386"/>
                  </a:cubicBezTo>
                  <a:cubicBezTo>
                    <a:pt x="357225" y="429965"/>
                    <a:pt x="364621" y="412350"/>
                    <a:pt x="361999" y="388346"/>
                  </a:cubicBezTo>
                  <a:cubicBezTo>
                    <a:pt x="357359" y="346189"/>
                    <a:pt x="376118" y="314926"/>
                    <a:pt x="407584" y="289039"/>
                  </a:cubicBezTo>
                  <a:cubicBezTo>
                    <a:pt x="433436" y="266448"/>
                    <a:pt x="470745" y="262684"/>
                    <a:pt x="500571" y="279694"/>
                  </a:cubicBezTo>
                  <a:cubicBezTo>
                    <a:pt x="525414" y="294082"/>
                    <a:pt x="533899" y="325885"/>
                    <a:pt x="519524" y="350695"/>
                  </a:cubicBezTo>
                  <a:cubicBezTo>
                    <a:pt x="516196" y="356477"/>
                    <a:pt x="511793" y="361519"/>
                    <a:pt x="506555" y="365621"/>
                  </a:cubicBezTo>
                  <a:cubicBezTo>
                    <a:pt x="458219" y="404752"/>
                    <a:pt x="417723" y="452623"/>
                    <a:pt x="387212" y="506815"/>
                  </a:cubicBezTo>
                  <a:cubicBezTo>
                    <a:pt x="365226" y="545879"/>
                    <a:pt x="352721" y="587497"/>
                    <a:pt x="363276" y="633285"/>
                  </a:cubicBezTo>
                  <a:cubicBezTo>
                    <a:pt x="367512" y="651842"/>
                    <a:pt x="365226" y="671273"/>
                    <a:pt x="364285" y="690300"/>
                  </a:cubicBezTo>
                  <a:cubicBezTo>
                    <a:pt x="364076" y="692788"/>
                    <a:pt x="363626" y="695208"/>
                    <a:pt x="362940" y="697628"/>
                  </a:cubicBezTo>
                  <a:cubicBezTo>
                    <a:pt x="360412" y="706907"/>
                    <a:pt x="359081" y="716455"/>
                    <a:pt x="358973" y="726069"/>
                  </a:cubicBezTo>
                  <a:cubicBezTo>
                    <a:pt x="358691" y="728355"/>
                    <a:pt x="358213" y="730574"/>
                    <a:pt x="357561" y="732792"/>
                  </a:cubicBezTo>
                  <a:cubicBezTo>
                    <a:pt x="355383" y="740727"/>
                    <a:pt x="354092" y="748862"/>
                    <a:pt x="353729" y="757065"/>
                  </a:cubicBezTo>
                  <a:cubicBezTo>
                    <a:pt x="353460" y="759485"/>
                    <a:pt x="352989" y="761839"/>
                    <a:pt x="352317" y="764192"/>
                  </a:cubicBezTo>
                  <a:cubicBezTo>
                    <a:pt x="349022" y="773672"/>
                    <a:pt x="350367" y="783690"/>
                    <a:pt x="348888" y="793371"/>
                  </a:cubicBezTo>
                  <a:cubicBezTo>
                    <a:pt x="348599" y="795994"/>
                    <a:pt x="348101" y="798549"/>
                    <a:pt x="347409" y="801104"/>
                  </a:cubicBezTo>
                  <a:cubicBezTo>
                    <a:pt x="333538" y="886089"/>
                    <a:pt x="333787" y="972823"/>
                    <a:pt x="348148" y="1057741"/>
                  </a:cubicBezTo>
                  <a:cubicBezTo>
                    <a:pt x="359914" y="1123631"/>
                    <a:pt x="369193" y="1190060"/>
                    <a:pt x="389363" y="1254202"/>
                  </a:cubicBezTo>
                  <a:cubicBezTo>
                    <a:pt x="392914" y="1261867"/>
                    <a:pt x="393250" y="1270675"/>
                    <a:pt x="390305" y="1278609"/>
                  </a:cubicBezTo>
                  <a:cubicBezTo>
                    <a:pt x="380018" y="1298107"/>
                    <a:pt x="384254" y="1317538"/>
                    <a:pt x="389901" y="1336700"/>
                  </a:cubicBezTo>
                  <a:cubicBezTo>
                    <a:pt x="405144" y="1391968"/>
                    <a:pt x="424124" y="1446092"/>
                    <a:pt x="446715" y="1498737"/>
                  </a:cubicBezTo>
                  <a:cubicBezTo>
                    <a:pt x="466886" y="1544659"/>
                    <a:pt x="500974" y="1579420"/>
                    <a:pt x="541988" y="1608196"/>
                  </a:cubicBezTo>
                  <a:cubicBezTo>
                    <a:pt x="548348" y="1613777"/>
                    <a:pt x="556672" y="1616601"/>
                    <a:pt x="565117" y="1615996"/>
                  </a:cubicBezTo>
                  <a:cubicBezTo>
                    <a:pt x="594230" y="1610079"/>
                    <a:pt x="625024" y="1616332"/>
                    <a:pt x="653195" y="1603759"/>
                  </a:cubicBezTo>
                  <a:cubicBezTo>
                    <a:pt x="668861" y="1597035"/>
                    <a:pt x="682644" y="1603759"/>
                    <a:pt x="695621" y="1611289"/>
                  </a:cubicBezTo>
                  <a:cubicBezTo>
                    <a:pt x="722515" y="1626215"/>
                    <a:pt x="748871" y="1641949"/>
                    <a:pt x="775698" y="1656942"/>
                  </a:cubicBezTo>
                  <a:cubicBezTo>
                    <a:pt x="864919" y="1706764"/>
                    <a:pt x="958645" y="1742129"/>
                    <a:pt x="1061246" y="1753155"/>
                  </a:cubicBezTo>
                  <a:cubicBezTo>
                    <a:pt x="1112143" y="1758669"/>
                    <a:pt x="1162637" y="1767880"/>
                    <a:pt x="1213601" y="1773932"/>
                  </a:cubicBezTo>
                  <a:cubicBezTo>
                    <a:pt x="1282584" y="1782134"/>
                    <a:pt x="1349282" y="1770973"/>
                    <a:pt x="1416719" y="1764451"/>
                  </a:cubicBezTo>
                  <a:cubicBezTo>
                    <a:pt x="1438032" y="1762367"/>
                    <a:pt x="1459548" y="1760350"/>
                    <a:pt x="1480861" y="1758131"/>
                  </a:cubicBezTo>
                  <a:cubicBezTo>
                    <a:pt x="1535053" y="1752349"/>
                    <a:pt x="1589043" y="1744684"/>
                    <a:pt x="1643571" y="1741793"/>
                  </a:cubicBezTo>
                  <a:cubicBezTo>
                    <a:pt x="1648546" y="1741322"/>
                    <a:pt x="1653320" y="1740112"/>
                    <a:pt x="1657892" y="1738095"/>
                  </a:cubicBezTo>
                  <a:cubicBezTo>
                    <a:pt x="1679407" y="1733389"/>
                    <a:pt x="1700654" y="1724648"/>
                    <a:pt x="1723110" y="1733725"/>
                  </a:cubicBezTo>
                  <a:cubicBezTo>
                    <a:pt x="1755181" y="1734061"/>
                    <a:pt x="1787253" y="1731035"/>
                    <a:pt x="1818719" y="1724782"/>
                  </a:cubicBezTo>
                  <a:cubicBezTo>
                    <a:pt x="1833443" y="1721959"/>
                    <a:pt x="1848504" y="1721959"/>
                    <a:pt x="1863228" y="1724782"/>
                  </a:cubicBezTo>
                  <a:cubicBezTo>
                    <a:pt x="1895367" y="1732716"/>
                    <a:pt x="1929321" y="1728548"/>
                    <a:pt x="1958568" y="1713016"/>
                  </a:cubicBezTo>
                  <a:cubicBezTo>
                    <a:pt x="1959240" y="1712546"/>
                    <a:pt x="1959980" y="1712209"/>
                    <a:pt x="1960787" y="1711940"/>
                  </a:cubicBezTo>
                  <a:cubicBezTo>
                    <a:pt x="1991446" y="1705620"/>
                    <a:pt x="2020291" y="1693384"/>
                    <a:pt x="2050143" y="1684508"/>
                  </a:cubicBezTo>
                  <a:cubicBezTo>
                    <a:pt x="2059488" y="1681684"/>
                    <a:pt x="2068834" y="1678995"/>
                    <a:pt x="2078113" y="1675767"/>
                  </a:cubicBezTo>
                  <a:cubicBezTo>
                    <a:pt x="2123026" y="1660304"/>
                    <a:pt x="2165519" y="1638049"/>
                    <a:pt x="2212583" y="1628703"/>
                  </a:cubicBezTo>
                  <a:cubicBezTo>
                    <a:pt x="2217357" y="1627291"/>
                    <a:pt x="2221929" y="1625140"/>
                    <a:pt x="2226031" y="1622383"/>
                  </a:cubicBezTo>
                  <a:cubicBezTo>
                    <a:pt x="2241226" y="1614382"/>
                    <a:pt x="2255345" y="1603423"/>
                    <a:pt x="2273835" y="1603489"/>
                  </a:cubicBezTo>
                  <a:cubicBezTo>
                    <a:pt x="2279147" y="1603489"/>
                    <a:pt x="2282576" y="1599388"/>
                    <a:pt x="2286475" y="1596296"/>
                  </a:cubicBezTo>
                  <a:cubicBezTo>
                    <a:pt x="2297502" y="1586008"/>
                    <a:pt x="2311756" y="1579891"/>
                    <a:pt x="2326816" y="1578882"/>
                  </a:cubicBezTo>
                  <a:cubicBezTo>
                    <a:pt x="2331926" y="1578680"/>
                    <a:pt x="2336767" y="1576462"/>
                    <a:pt x="2340263" y="1572763"/>
                  </a:cubicBezTo>
                  <a:cubicBezTo>
                    <a:pt x="2351626" y="1563015"/>
                    <a:pt x="2366485" y="1558173"/>
                    <a:pt x="2381411" y="1559316"/>
                  </a:cubicBezTo>
                  <a:cubicBezTo>
                    <a:pt x="2365207" y="1577806"/>
                    <a:pt x="2342818" y="1587286"/>
                    <a:pt x="2322043" y="1598649"/>
                  </a:cubicBezTo>
                  <a:cubicBezTo>
                    <a:pt x="2281702" y="1620971"/>
                    <a:pt x="2237729" y="1636637"/>
                    <a:pt x="2194296" y="1652437"/>
                  </a:cubicBezTo>
                  <a:cubicBezTo>
                    <a:pt x="2148575" y="1669313"/>
                    <a:pt x="2104536" y="1690560"/>
                    <a:pt x="2058144" y="1706225"/>
                  </a:cubicBezTo>
                  <a:cubicBezTo>
                    <a:pt x="2024526" y="1717387"/>
                    <a:pt x="1990909" y="1728816"/>
                    <a:pt x="1957291" y="1739843"/>
                  </a:cubicBezTo>
                  <a:cubicBezTo>
                    <a:pt x="1937591" y="1746163"/>
                    <a:pt x="1932952" y="1756652"/>
                    <a:pt x="1943844" y="1774671"/>
                  </a:cubicBezTo>
                  <a:cubicBezTo>
                    <a:pt x="1950568" y="1785966"/>
                    <a:pt x="1961392" y="1794371"/>
                    <a:pt x="1968116" y="1806003"/>
                  </a:cubicBezTo>
                  <a:cubicBezTo>
                    <a:pt x="2000254" y="1861136"/>
                    <a:pt x="2013835" y="1918756"/>
                    <a:pt x="1994337" y="1981755"/>
                  </a:cubicBezTo>
                  <a:cubicBezTo>
                    <a:pt x="1991312" y="1996346"/>
                    <a:pt x="1979815" y="2007642"/>
                    <a:pt x="1965157" y="2010398"/>
                  </a:cubicBezTo>
                  <a:cubicBezTo>
                    <a:pt x="1894157" y="2029157"/>
                    <a:pt x="1822417" y="2044554"/>
                    <a:pt x="1750878" y="2060689"/>
                  </a:cubicBezTo>
                  <a:cubicBezTo>
                    <a:pt x="1719345" y="2067077"/>
                    <a:pt x="1687476" y="2071246"/>
                    <a:pt x="1655405" y="2073263"/>
                  </a:cubicBezTo>
                  <a:cubicBezTo>
                    <a:pt x="1625149" y="2075817"/>
                    <a:pt x="1594893" y="2082407"/>
                    <a:pt x="1565242" y="2087517"/>
                  </a:cubicBezTo>
                  <a:cubicBezTo>
                    <a:pt x="1518177" y="2095450"/>
                    <a:pt x="1471112" y="2104729"/>
                    <a:pt x="1423577" y="2108562"/>
                  </a:cubicBezTo>
                  <a:cubicBezTo>
                    <a:pt x="1380008" y="2111990"/>
                    <a:pt x="1336171" y="2120059"/>
                    <a:pt x="1292939" y="2116495"/>
                  </a:cubicBezTo>
                  <a:cubicBezTo>
                    <a:pt x="1219989" y="2110511"/>
                    <a:pt x="1147105" y="2116495"/>
                    <a:pt x="1074491" y="2111789"/>
                  </a:cubicBezTo>
                  <a:cubicBezTo>
                    <a:pt x="1032805" y="2108898"/>
                    <a:pt x="990985" y="2103653"/>
                    <a:pt x="949299" y="2098812"/>
                  </a:cubicBezTo>
                  <a:cubicBezTo>
                    <a:pt x="878911" y="2089534"/>
                    <a:pt x="809759" y="2072523"/>
                    <a:pt x="743089" y="2048117"/>
                  </a:cubicBezTo>
                  <a:cubicBezTo>
                    <a:pt x="672828" y="2023576"/>
                    <a:pt x="601895" y="2001658"/>
                    <a:pt x="533113" y="1972208"/>
                  </a:cubicBezTo>
                  <a:cubicBezTo>
                    <a:pt x="508034" y="1961451"/>
                    <a:pt x="484502" y="1947264"/>
                    <a:pt x="458683" y="1937919"/>
                  </a:cubicBezTo>
                  <a:cubicBezTo>
                    <a:pt x="432865" y="1928573"/>
                    <a:pt x="422780" y="1906721"/>
                    <a:pt x="419082" y="1883054"/>
                  </a:cubicBezTo>
                  <a:cubicBezTo>
                    <a:pt x="413299" y="1845537"/>
                    <a:pt x="386607" y="1825568"/>
                    <a:pt x="360452" y="1804053"/>
                  </a:cubicBezTo>
                  <a:cubicBezTo>
                    <a:pt x="327911" y="1777159"/>
                    <a:pt x="292545" y="1753088"/>
                    <a:pt x="264642" y="1722093"/>
                  </a:cubicBezTo>
                  <a:cubicBezTo>
                    <a:pt x="235664" y="1690762"/>
                    <a:pt x="218297" y="1650420"/>
                    <a:pt x="215426" y="1607793"/>
                  </a:cubicBezTo>
                  <a:cubicBezTo>
                    <a:pt x="212737" y="1562275"/>
                    <a:pt x="188532" y="1527110"/>
                    <a:pt x="164058" y="1491744"/>
                  </a:cubicBezTo>
                  <a:cubicBezTo>
                    <a:pt x="159083" y="1486030"/>
                    <a:pt x="152373" y="1482130"/>
                    <a:pt x="144963" y="1480651"/>
                  </a:cubicBezTo>
                  <a:cubicBezTo>
                    <a:pt x="121566" y="1472986"/>
                    <a:pt x="108791" y="1455908"/>
                    <a:pt x="102269" y="1433183"/>
                  </a:cubicBezTo>
                  <a:cubicBezTo>
                    <a:pt x="99042" y="1422089"/>
                    <a:pt x="95949" y="1410928"/>
                    <a:pt x="92789" y="1399565"/>
                  </a:cubicBezTo>
                  <a:cubicBezTo>
                    <a:pt x="89568" y="1387530"/>
                    <a:pt x="83685" y="1376437"/>
                    <a:pt x="75576" y="1367023"/>
                  </a:cubicBezTo>
                  <a:cubicBezTo>
                    <a:pt x="63051" y="1351559"/>
                    <a:pt x="54343" y="1333339"/>
                    <a:pt x="50162" y="1313907"/>
                  </a:cubicBezTo>
                  <a:cubicBezTo>
                    <a:pt x="38194" y="1265027"/>
                    <a:pt x="24545" y="1216416"/>
                    <a:pt x="17485" y="1166729"/>
                  </a:cubicBezTo>
                  <a:cubicBezTo>
                    <a:pt x="11972" y="1127666"/>
                    <a:pt x="4038" y="1088737"/>
                    <a:pt x="5585" y="1048665"/>
                  </a:cubicBezTo>
                  <a:cubicBezTo>
                    <a:pt x="7198" y="1012223"/>
                    <a:pt x="5988" y="975647"/>
                    <a:pt x="5585" y="939138"/>
                  </a:cubicBezTo>
                  <a:cubicBezTo>
                    <a:pt x="6499" y="922598"/>
                    <a:pt x="5188" y="906058"/>
                    <a:pt x="1685" y="889855"/>
                  </a:cubicBezTo>
                  <a:cubicBezTo>
                    <a:pt x="-1105" y="879366"/>
                    <a:pt x="-1240" y="868272"/>
                    <a:pt x="1282" y="857716"/>
                  </a:cubicBezTo>
                  <a:cubicBezTo>
                    <a:pt x="8005" y="832301"/>
                    <a:pt x="5450" y="806617"/>
                    <a:pt x="5450" y="781068"/>
                  </a:cubicBezTo>
                  <a:cubicBezTo>
                    <a:pt x="5450" y="712421"/>
                    <a:pt x="10425" y="644042"/>
                    <a:pt x="13586" y="575530"/>
                  </a:cubicBezTo>
                  <a:cubicBezTo>
                    <a:pt x="14056" y="565041"/>
                    <a:pt x="10762" y="554418"/>
                    <a:pt x="10425" y="543593"/>
                  </a:cubicBezTo>
                  <a:cubicBezTo>
                    <a:pt x="8308" y="483282"/>
                    <a:pt x="15892" y="422972"/>
                    <a:pt x="32882" y="365016"/>
                  </a:cubicBezTo>
                  <a:cubicBezTo>
                    <a:pt x="34294" y="359503"/>
                    <a:pt x="34617" y="353787"/>
                    <a:pt x="33823" y="348140"/>
                  </a:cubicBezTo>
                  <a:close/>
                </a:path>
              </a:pathLst>
            </a:custGeom>
            <a:solidFill>
              <a:srgbClr val="000000"/>
            </a:solidFill>
            <a:ln w="6712" cap="flat">
              <a:noFill/>
              <a:prstDash val="solid"/>
              <a:miter/>
            </a:ln>
          </p:spPr>
          <p:txBody>
            <a:bodyPr rtlCol="0" anchor="ctr"/>
            <a:lstStyle/>
            <a:p>
              <a:endParaRPr lang="es-CO"/>
            </a:p>
          </p:txBody>
        </p:sp>
        <p:sp>
          <p:nvSpPr>
            <p:cNvPr id="1033" name="Freeform: Shape 1032">
              <a:extLst>
                <a:ext uri="{FF2B5EF4-FFF2-40B4-BE49-F238E27FC236}">
                  <a16:creationId xmlns:a16="http://schemas.microsoft.com/office/drawing/2014/main" id="{A3746824-19C5-0FD9-2DF6-A7C8648D174D}"/>
                </a:ext>
              </a:extLst>
            </p:cNvPr>
            <p:cNvSpPr/>
            <p:nvPr/>
          </p:nvSpPr>
          <p:spPr>
            <a:xfrm>
              <a:off x="5993648" y="1458266"/>
              <a:ext cx="2345748" cy="1389688"/>
            </a:xfrm>
            <a:custGeom>
              <a:avLst/>
              <a:gdLst>
                <a:gd name="connsiteX0" fmla="*/ 2176988 w 2345748"/>
                <a:gd name="connsiteY0" fmla="*/ 1051601 h 1389688"/>
                <a:gd name="connsiteX1" fmla="*/ 2127099 w 2345748"/>
                <a:gd name="connsiteY1" fmla="*/ 1086093 h 1389688"/>
                <a:gd name="connsiteX2" fmla="*/ 1915240 w 2345748"/>
                <a:gd name="connsiteY2" fmla="*/ 1187954 h 1389688"/>
                <a:gd name="connsiteX3" fmla="*/ 1737269 w 2345748"/>
                <a:gd name="connsiteY3" fmla="*/ 1255190 h 1389688"/>
                <a:gd name="connsiteX4" fmla="*/ 1580543 w 2345748"/>
                <a:gd name="connsiteY4" fmla="*/ 1308978 h 1389688"/>
                <a:gd name="connsiteX5" fmla="*/ 1455687 w 2345748"/>
                <a:gd name="connsiteY5" fmla="*/ 1335065 h 1389688"/>
                <a:gd name="connsiteX6" fmla="*/ 1385023 w 2345748"/>
                <a:gd name="connsiteY6" fmla="*/ 1344949 h 1389688"/>
                <a:gd name="connsiteX7" fmla="*/ 1385023 w 2345748"/>
                <a:gd name="connsiteY7" fmla="*/ 1344949 h 1389688"/>
                <a:gd name="connsiteX8" fmla="*/ 1228566 w 2345748"/>
                <a:gd name="connsiteY8" fmla="*/ 1362026 h 1389688"/>
                <a:gd name="connsiteX9" fmla="*/ 1090734 w 2345748"/>
                <a:gd name="connsiteY9" fmla="*/ 1378364 h 1389688"/>
                <a:gd name="connsiteX10" fmla="*/ 573829 w 2345748"/>
                <a:gd name="connsiteY10" fmla="*/ 1318525 h 1389688"/>
                <a:gd name="connsiteX11" fmla="*/ 312216 w 2345748"/>
                <a:gd name="connsiteY11" fmla="*/ 1172624 h 1389688"/>
                <a:gd name="connsiteX12" fmla="*/ 188571 w 2345748"/>
                <a:gd name="connsiteY12" fmla="*/ 1037683 h 1389688"/>
                <a:gd name="connsiteX13" fmla="*/ 62303 w 2345748"/>
                <a:gd name="connsiteY13" fmla="*/ 841625 h 1389688"/>
                <a:gd name="connsiteX14" fmla="*/ 782 w 2345748"/>
                <a:gd name="connsiteY14" fmla="*/ 589963 h 1389688"/>
                <a:gd name="connsiteX15" fmla="*/ 19406 w 2345748"/>
                <a:gd name="connsiteY15" fmla="*/ 343613 h 1389688"/>
                <a:gd name="connsiteX16" fmla="*/ 47981 w 2345748"/>
                <a:gd name="connsiteY16" fmla="*/ 193006 h 1389688"/>
                <a:gd name="connsiteX17" fmla="*/ 76826 w 2345748"/>
                <a:gd name="connsiteY17" fmla="*/ 127116 h 1389688"/>
                <a:gd name="connsiteX18" fmla="*/ 80523 w 2345748"/>
                <a:gd name="connsiteY18" fmla="*/ 120392 h 1389688"/>
                <a:gd name="connsiteX19" fmla="*/ 90474 w 2345748"/>
                <a:gd name="connsiteY19" fmla="*/ 106407 h 1389688"/>
                <a:gd name="connsiteX20" fmla="*/ 94172 w 2345748"/>
                <a:gd name="connsiteY20" fmla="*/ 101163 h 1389688"/>
                <a:gd name="connsiteX21" fmla="*/ 105602 w 2345748"/>
                <a:gd name="connsiteY21" fmla="*/ 86438 h 1389688"/>
                <a:gd name="connsiteX22" fmla="*/ 109300 w 2345748"/>
                <a:gd name="connsiteY22" fmla="*/ 81193 h 1389688"/>
                <a:gd name="connsiteX23" fmla="*/ 113469 w 2345748"/>
                <a:gd name="connsiteY23" fmla="*/ 76218 h 1389688"/>
                <a:gd name="connsiteX24" fmla="*/ 115687 w 2345748"/>
                <a:gd name="connsiteY24" fmla="*/ 73798 h 1389688"/>
                <a:gd name="connsiteX25" fmla="*/ 177477 w 2345748"/>
                <a:gd name="connsiteY25" fmla="*/ 11941 h 1389688"/>
                <a:gd name="connsiteX26" fmla="*/ 182385 w 2345748"/>
                <a:gd name="connsiteY26" fmla="*/ 7168 h 1389688"/>
                <a:gd name="connsiteX27" fmla="*/ 187697 w 2345748"/>
                <a:gd name="connsiteY27" fmla="*/ 2528 h 1389688"/>
                <a:gd name="connsiteX28" fmla="*/ 190655 w 2345748"/>
                <a:gd name="connsiteY28" fmla="*/ 377 h 1389688"/>
                <a:gd name="connsiteX29" fmla="*/ 197378 w 2345748"/>
                <a:gd name="connsiteY29" fmla="*/ -1573 h 1389688"/>
                <a:gd name="connsiteX30" fmla="*/ 200740 w 2345748"/>
                <a:gd name="connsiteY30" fmla="*/ 175 h 1389688"/>
                <a:gd name="connsiteX31" fmla="*/ 202286 w 2345748"/>
                <a:gd name="connsiteY31" fmla="*/ 7706 h 1389688"/>
                <a:gd name="connsiteX32" fmla="*/ 179628 w 2345748"/>
                <a:gd name="connsiteY32" fmla="*/ 36751 h 1389688"/>
                <a:gd name="connsiteX33" fmla="*/ 41594 w 2345748"/>
                <a:gd name="connsiteY33" fmla="*/ 304885 h 1389688"/>
                <a:gd name="connsiteX34" fmla="*/ 22634 w 2345748"/>
                <a:gd name="connsiteY34" fmla="*/ 602267 h 1389688"/>
                <a:gd name="connsiteX35" fmla="*/ 77094 w 2345748"/>
                <a:gd name="connsiteY35" fmla="*/ 825824 h 1389688"/>
                <a:gd name="connsiteX36" fmla="*/ 255470 w 2345748"/>
                <a:gd name="connsiteY36" fmla="*/ 1088715 h 1389688"/>
                <a:gd name="connsiteX37" fmla="*/ 471766 w 2345748"/>
                <a:gd name="connsiteY37" fmla="*/ 1249541 h 1389688"/>
                <a:gd name="connsiteX38" fmla="*/ 798260 w 2345748"/>
                <a:gd name="connsiteY38" fmla="*/ 1359404 h 1389688"/>
                <a:gd name="connsiteX39" fmla="*/ 1056175 w 2345748"/>
                <a:gd name="connsiteY39" fmla="*/ 1361488 h 1389688"/>
                <a:gd name="connsiteX40" fmla="*/ 1266554 w 2345748"/>
                <a:gd name="connsiteY40" fmla="*/ 1342057 h 1389688"/>
                <a:gd name="connsiteX41" fmla="*/ 1396924 w 2345748"/>
                <a:gd name="connsiteY41" fmla="*/ 1324980 h 1389688"/>
                <a:gd name="connsiteX42" fmla="*/ 1426104 w 2345748"/>
                <a:gd name="connsiteY42" fmla="*/ 1319130 h 1389688"/>
                <a:gd name="connsiteX43" fmla="*/ 1627809 w 2345748"/>
                <a:gd name="connsiteY43" fmla="*/ 1272065 h 1389688"/>
                <a:gd name="connsiteX44" fmla="*/ 1731620 w 2345748"/>
                <a:gd name="connsiteY44" fmla="*/ 1237305 h 1389688"/>
                <a:gd name="connsiteX45" fmla="*/ 2071697 w 2345748"/>
                <a:gd name="connsiteY45" fmla="*/ 1097052 h 1389688"/>
                <a:gd name="connsiteX46" fmla="*/ 2275756 w 2345748"/>
                <a:gd name="connsiteY46" fmla="*/ 932930 h 1389688"/>
                <a:gd name="connsiteX47" fmla="*/ 2328805 w 2345748"/>
                <a:gd name="connsiteY47" fmla="*/ 770087 h 1389688"/>
                <a:gd name="connsiteX48" fmla="*/ 2323897 w 2345748"/>
                <a:gd name="connsiteY48" fmla="*/ 516475 h 1389688"/>
                <a:gd name="connsiteX49" fmla="*/ 2323897 w 2345748"/>
                <a:gd name="connsiteY49" fmla="*/ 491665 h 1389688"/>
                <a:gd name="connsiteX50" fmla="*/ 2325712 w 2345748"/>
                <a:gd name="connsiteY50" fmla="*/ 480034 h 1389688"/>
                <a:gd name="connsiteX51" fmla="*/ 2329140 w 2345748"/>
                <a:gd name="connsiteY51" fmla="*/ 473310 h 1389688"/>
                <a:gd name="connsiteX52" fmla="*/ 2335798 w 2345748"/>
                <a:gd name="connsiteY52" fmla="*/ 473243 h 1389688"/>
                <a:gd name="connsiteX53" fmla="*/ 2335864 w 2345748"/>
                <a:gd name="connsiteY53" fmla="*/ 473310 h 1389688"/>
                <a:gd name="connsiteX54" fmla="*/ 2335864 w 2345748"/>
                <a:gd name="connsiteY54" fmla="*/ 473310 h 1389688"/>
                <a:gd name="connsiteX55" fmla="*/ 2343798 w 2345748"/>
                <a:gd name="connsiteY55" fmla="*/ 672730 h 1389688"/>
                <a:gd name="connsiteX56" fmla="*/ 2343798 w 2345748"/>
                <a:gd name="connsiteY56" fmla="*/ 771902 h 1389688"/>
                <a:gd name="connsiteX57" fmla="*/ 2331023 w 2345748"/>
                <a:gd name="connsiteY57" fmla="*/ 861729 h 1389688"/>
                <a:gd name="connsiteX58" fmla="*/ 2331023 w 2345748"/>
                <a:gd name="connsiteY58" fmla="*/ 861729 h 1389688"/>
                <a:gd name="connsiteX59" fmla="*/ 2301104 w 2345748"/>
                <a:gd name="connsiteY59" fmla="*/ 926543 h 1389688"/>
                <a:gd name="connsiteX60" fmla="*/ 2301104 w 2345748"/>
                <a:gd name="connsiteY60" fmla="*/ 926543 h 1389688"/>
                <a:gd name="connsiteX61" fmla="*/ 2291019 w 2345748"/>
                <a:gd name="connsiteY61" fmla="*/ 941402 h 1389688"/>
                <a:gd name="connsiteX62" fmla="*/ 2291019 w 2345748"/>
                <a:gd name="connsiteY62" fmla="*/ 941402 h 1389688"/>
                <a:gd name="connsiteX63" fmla="*/ 2266075 w 2345748"/>
                <a:gd name="connsiteY63" fmla="*/ 971254 h 1389688"/>
                <a:gd name="connsiteX64" fmla="*/ 2266075 w 2345748"/>
                <a:gd name="connsiteY64" fmla="*/ 971254 h 1389688"/>
                <a:gd name="connsiteX65" fmla="*/ 2261098 w 2345748"/>
                <a:gd name="connsiteY65" fmla="*/ 976297 h 1389688"/>
                <a:gd name="connsiteX66" fmla="*/ 2261098 w 2345748"/>
                <a:gd name="connsiteY66" fmla="*/ 976297 h 1389688"/>
                <a:gd name="connsiteX67" fmla="*/ 2256123 w 2345748"/>
                <a:gd name="connsiteY67" fmla="*/ 981340 h 1389688"/>
                <a:gd name="connsiteX68" fmla="*/ 2256123 w 2345748"/>
                <a:gd name="connsiteY68" fmla="*/ 981340 h 1389688"/>
                <a:gd name="connsiteX69" fmla="*/ 2251148 w 2345748"/>
                <a:gd name="connsiteY69" fmla="*/ 986382 h 1389688"/>
                <a:gd name="connsiteX70" fmla="*/ 2251148 w 2345748"/>
                <a:gd name="connsiteY70" fmla="*/ 986382 h 1389688"/>
                <a:gd name="connsiteX71" fmla="*/ 2246105 w 2345748"/>
                <a:gd name="connsiteY71" fmla="*/ 991358 h 1389688"/>
                <a:gd name="connsiteX72" fmla="*/ 2246105 w 2345748"/>
                <a:gd name="connsiteY72" fmla="*/ 991358 h 1389688"/>
                <a:gd name="connsiteX73" fmla="*/ 2225934 w 2345748"/>
                <a:gd name="connsiteY73" fmla="*/ 1011528 h 1389688"/>
                <a:gd name="connsiteX74" fmla="*/ 2225934 w 2345748"/>
                <a:gd name="connsiteY74" fmla="*/ 1011528 h 1389688"/>
                <a:gd name="connsiteX75" fmla="*/ 2196015 w 2345748"/>
                <a:gd name="connsiteY75" fmla="*/ 1036473 h 1389688"/>
                <a:gd name="connsiteX76" fmla="*/ 2196015 w 2345748"/>
                <a:gd name="connsiteY76" fmla="*/ 1036473 h 1389688"/>
                <a:gd name="connsiteX77" fmla="*/ 2176988 w 2345748"/>
                <a:gd name="connsiteY77" fmla="*/ 1051601 h 138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345748" h="1389688">
                  <a:moveTo>
                    <a:pt x="2176988" y="1051601"/>
                  </a:moveTo>
                  <a:cubicBezTo>
                    <a:pt x="2160044" y="1062695"/>
                    <a:pt x="2141353" y="1071167"/>
                    <a:pt x="2127099" y="1086093"/>
                  </a:cubicBezTo>
                  <a:cubicBezTo>
                    <a:pt x="2060670" y="1128787"/>
                    <a:pt x="1987855" y="1158236"/>
                    <a:pt x="1915240" y="1187954"/>
                  </a:cubicBezTo>
                  <a:cubicBezTo>
                    <a:pt x="1856544" y="1212024"/>
                    <a:pt x="1799125" y="1239456"/>
                    <a:pt x="1737269" y="1255190"/>
                  </a:cubicBezTo>
                  <a:cubicBezTo>
                    <a:pt x="1683480" y="1269040"/>
                    <a:pt x="1632382" y="1290084"/>
                    <a:pt x="1580543" y="1308978"/>
                  </a:cubicBezTo>
                  <a:cubicBezTo>
                    <a:pt x="1540202" y="1323837"/>
                    <a:pt x="1499188" y="1335199"/>
                    <a:pt x="1455687" y="1335065"/>
                  </a:cubicBezTo>
                  <a:cubicBezTo>
                    <a:pt x="1431818" y="1335805"/>
                    <a:pt x="1408151" y="1339166"/>
                    <a:pt x="1385023" y="1344949"/>
                  </a:cubicBezTo>
                  <a:lnTo>
                    <a:pt x="1385023" y="1344949"/>
                  </a:lnTo>
                  <a:cubicBezTo>
                    <a:pt x="1333790" y="1357185"/>
                    <a:pt x="1281211" y="1362967"/>
                    <a:pt x="1228566" y="1362026"/>
                  </a:cubicBezTo>
                  <a:cubicBezTo>
                    <a:pt x="1182039" y="1361085"/>
                    <a:pt x="1136655" y="1372717"/>
                    <a:pt x="1090734" y="1378364"/>
                  </a:cubicBezTo>
                  <a:cubicBezTo>
                    <a:pt x="913502" y="1400081"/>
                    <a:pt x="741110" y="1387777"/>
                    <a:pt x="573829" y="1318525"/>
                  </a:cubicBezTo>
                  <a:cubicBezTo>
                    <a:pt x="480641" y="1279932"/>
                    <a:pt x="391554" y="1235624"/>
                    <a:pt x="312216" y="1172624"/>
                  </a:cubicBezTo>
                  <a:cubicBezTo>
                    <a:pt x="263740" y="1134166"/>
                    <a:pt x="225348" y="1086967"/>
                    <a:pt x="188571" y="1037683"/>
                  </a:cubicBezTo>
                  <a:cubicBezTo>
                    <a:pt x="141909" y="975222"/>
                    <a:pt x="96257" y="912491"/>
                    <a:pt x="62303" y="841625"/>
                  </a:cubicBezTo>
                  <a:cubicBezTo>
                    <a:pt x="24046" y="761750"/>
                    <a:pt x="6027" y="677504"/>
                    <a:pt x="782" y="589963"/>
                  </a:cubicBezTo>
                  <a:cubicBezTo>
                    <a:pt x="-4193" y="507062"/>
                    <a:pt x="5825" y="425371"/>
                    <a:pt x="19406" y="343613"/>
                  </a:cubicBezTo>
                  <a:cubicBezTo>
                    <a:pt x="27744" y="293119"/>
                    <a:pt x="30971" y="241953"/>
                    <a:pt x="47981" y="193006"/>
                  </a:cubicBezTo>
                  <a:cubicBezTo>
                    <a:pt x="56003" y="170347"/>
                    <a:pt x="65644" y="148362"/>
                    <a:pt x="76826" y="127116"/>
                  </a:cubicBezTo>
                  <a:cubicBezTo>
                    <a:pt x="77888" y="124763"/>
                    <a:pt x="79118" y="122543"/>
                    <a:pt x="80523" y="120392"/>
                  </a:cubicBezTo>
                  <a:cubicBezTo>
                    <a:pt x="83751" y="115685"/>
                    <a:pt x="87247" y="111248"/>
                    <a:pt x="90474" y="106407"/>
                  </a:cubicBezTo>
                  <a:cubicBezTo>
                    <a:pt x="91604" y="104592"/>
                    <a:pt x="92841" y="102844"/>
                    <a:pt x="94172" y="101163"/>
                  </a:cubicBezTo>
                  <a:cubicBezTo>
                    <a:pt x="98482" y="96658"/>
                    <a:pt x="102315" y="91750"/>
                    <a:pt x="105602" y="86438"/>
                  </a:cubicBezTo>
                  <a:cubicBezTo>
                    <a:pt x="106712" y="84622"/>
                    <a:pt x="107949" y="82874"/>
                    <a:pt x="109300" y="81193"/>
                  </a:cubicBezTo>
                  <a:cubicBezTo>
                    <a:pt x="110598" y="79446"/>
                    <a:pt x="111990" y="77765"/>
                    <a:pt x="113469" y="76218"/>
                  </a:cubicBezTo>
                  <a:lnTo>
                    <a:pt x="115687" y="73798"/>
                  </a:lnTo>
                  <a:cubicBezTo>
                    <a:pt x="136261" y="53157"/>
                    <a:pt x="156701" y="32448"/>
                    <a:pt x="177477" y="11941"/>
                  </a:cubicBezTo>
                  <a:cubicBezTo>
                    <a:pt x="179023" y="10261"/>
                    <a:pt x="180704" y="8714"/>
                    <a:pt x="182385" y="7168"/>
                  </a:cubicBezTo>
                  <a:cubicBezTo>
                    <a:pt x="184066" y="5621"/>
                    <a:pt x="185881" y="4007"/>
                    <a:pt x="187697" y="2528"/>
                  </a:cubicBezTo>
                  <a:lnTo>
                    <a:pt x="190655" y="377"/>
                  </a:lnTo>
                  <a:cubicBezTo>
                    <a:pt x="192699" y="-833"/>
                    <a:pt x="195012" y="-1506"/>
                    <a:pt x="197378" y="-1573"/>
                  </a:cubicBezTo>
                  <a:lnTo>
                    <a:pt x="200740" y="175"/>
                  </a:lnTo>
                  <a:cubicBezTo>
                    <a:pt x="201977" y="2461"/>
                    <a:pt x="202515" y="5083"/>
                    <a:pt x="202286" y="7706"/>
                  </a:cubicBezTo>
                  <a:cubicBezTo>
                    <a:pt x="198723" y="20481"/>
                    <a:pt x="188839" y="28818"/>
                    <a:pt x="179628" y="36751"/>
                  </a:cubicBezTo>
                  <a:cubicBezTo>
                    <a:pt x="96862" y="107348"/>
                    <a:pt x="59075" y="199528"/>
                    <a:pt x="41594" y="304885"/>
                  </a:cubicBezTo>
                  <a:cubicBezTo>
                    <a:pt x="24718" y="403049"/>
                    <a:pt x="18364" y="502759"/>
                    <a:pt x="22634" y="602267"/>
                  </a:cubicBezTo>
                  <a:cubicBezTo>
                    <a:pt x="26103" y="679587"/>
                    <a:pt x="44600" y="755564"/>
                    <a:pt x="77094" y="825824"/>
                  </a:cubicBezTo>
                  <a:cubicBezTo>
                    <a:pt x="122142" y="923249"/>
                    <a:pt x="187159" y="1007360"/>
                    <a:pt x="255470" y="1088715"/>
                  </a:cubicBezTo>
                  <a:cubicBezTo>
                    <a:pt x="314368" y="1158908"/>
                    <a:pt x="389940" y="1208797"/>
                    <a:pt x="471766" y="1249541"/>
                  </a:cubicBezTo>
                  <a:cubicBezTo>
                    <a:pt x="575577" y="1301313"/>
                    <a:pt x="682750" y="1342998"/>
                    <a:pt x="798260" y="1359404"/>
                  </a:cubicBezTo>
                  <a:cubicBezTo>
                    <a:pt x="883783" y="1371304"/>
                    <a:pt x="970450" y="1372045"/>
                    <a:pt x="1056175" y="1361488"/>
                  </a:cubicBezTo>
                  <a:cubicBezTo>
                    <a:pt x="1126100" y="1353084"/>
                    <a:pt x="1195486" y="1341654"/>
                    <a:pt x="1266554" y="1342057"/>
                  </a:cubicBezTo>
                  <a:cubicBezTo>
                    <a:pt x="1310593" y="1342662"/>
                    <a:pt x="1354498" y="1336880"/>
                    <a:pt x="1396924" y="1324980"/>
                  </a:cubicBezTo>
                  <a:cubicBezTo>
                    <a:pt x="1406202" y="1321282"/>
                    <a:pt x="1416086" y="1319332"/>
                    <a:pt x="1426104" y="1319130"/>
                  </a:cubicBezTo>
                  <a:cubicBezTo>
                    <a:pt x="1498382" y="1324778"/>
                    <a:pt x="1562658" y="1296539"/>
                    <a:pt x="1627809" y="1272065"/>
                  </a:cubicBezTo>
                  <a:cubicBezTo>
                    <a:pt x="1662099" y="1259425"/>
                    <a:pt x="1696726" y="1248062"/>
                    <a:pt x="1731620" y="1237305"/>
                  </a:cubicBezTo>
                  <a:cubicBezTo>
                    <a:pt x="1848745" y="1200258"/>
                    <a:pt x="1962507" y="1153328"/>
                    <a:pt x="2071697" y="1097052"/>
                  </a:cubicBezTo>
                  <a:cubicBezTo>
                    <a:pt x="2150429" y="1057114"/>
                    <a:pt x="2221296" y="1004267"/>
                    <a:pt x="2275756" y="932930"/>
                  </a:cubicBezTo>
                  <a:cubicBezTo>
                    <a:pt x="2311122" y="886068"/>
                    <a:pt x="2329813" y="828783"/>
                    <a:pt x="2328805" y="770087"/>
                  </a:cubicBezTo>
                  <a:cubicBezTo>
                    <a:pt x="2328805" y="685572"/>
                    <a:pt x="2332839" y="600855"/>
                    <a:pt x="2323897" y="516475"/>
                  </a:cubicBezTo>
                  <a:cubicBezTo>
                    <a:pt x="2322753" y="508272"/>
                    <a:pt x="2322753" y="499868"/>
                    <a:pt x="2323897" y="491665"/>
                  </a:cubicBezTo>
                  <a:cubicBezTo>
                    <a:pt x="2324165" y="487766"/>
                    <a:pt x="2324771" y="483866"/>
                    <a:pt x="2325712" y="480034"/>
                  </a:cubicBezTo>
                  <a:cubicBezTo>
                    <a:pt x="2326384" y="477613"/>
                    <a:pt x="2327527" y="475327"/>
                    <a:pt x="2329140" y="473310"/>
                  </a:cubicBezTo>
                  <a:cubicBezTo>
                    <a:pt x="2330956" y="471427"/>
                    <a:pt x="2333915" y="471427"/>
                    <a:pt x="2335798" y="473243"/>
                  </a:cubicBezTo>
                  <a:cubicBezTo>
                    <a:pt x="2335798" y="473243"/>
                    <a:pt x="2335864" y="473310"/>
                    <a:pt x="2335864" y="473310"/>
                  </a:cubicBezTo>
                  <a:lnTo>
                    <a:pt x="2335864" y="473310"/>
                  </a:lnTo>
                  <a:cubicBezTo>
                    <a:pt x="2342588" y="539604"/>
                    <a:pt x="2347899" y="605898"/>
                    <a:pt x="2343798" y="672730"/>
                  </a:cubicBezTo>
                  <a:cubicBezTo>
                    <a:pt x="2341714" y="705675"/>
                    <a:pt x="2342588" y="738889"/>
                    <a:pt x="2343798" y="771902"/>
                  </a:cubicBezTo>
                  <a:cubicBezTo>
                    <a:pt x="2345009" y="802359"/>
                    <a:pt x="2340638" y="832817"/>
                    <a:pt x="2331023" y="861729"/>
                  </a:cubicBezTo>
                  <a:lnTo>
                    <a:pt x="2331023" y="861729"/>
                  </a:lnTo>
                  <a:cubicBezTo>
                    <a:pt x="2322484" y="884050"/>
                    <a:pt x="2314686" y="906574"/>
                    <a:pt x="2301104" y="926543"/>
                  </a:cubicBezTo>
                  <a:lnTo>
                    <a:pt x="2301104" y="926543"/>
                  </a:lnTo>
                  <a:cubicBezTo>
                    <a:pt x="2297473" y="931317"/>
                    <a:pt x="2295053" y="936897"/>
                    <a:pt x="2291019" y="941402"/>
                  </a:cubicBezTo>
                  <a:lnTo>
                    <a:pt x="2291019" y="941402"/>
                  </a:lnTo>
                  <a:cubicBezTo>
                    <a:pt x="2284295" y="952899"/>
                    <a:pt x="2273134" y="960295"/>
                    <a:pt x="2266075" y="971254"/>
                  </a:cubicBezTo>
                  <a:lnTo>
                    <a:pt x="2266075" y="971254"/>
                  </a:lnTo>
                  <a:cubicBezTo>
                    <a:pt x="2264662" y="973137"/>
                    <a:pt x="2262981" y="974885"/>
                    <a:pt x="2261098" y="976297"/>
                  </a:cubicBezTo>
                  <a:lnTo>
                    <a:pt x="2261098" y="976297"/>
                  </a:lnTo>
                  <a:cubicBezTo>
                    <a:pt x="2259619" y="978112"/>
                    <a:pt x="2257939" y="979793"/>
                    <a:pt x="2256123" y="981340"/>
                  </a:cubicBezTo>
                  <a:lnTo>
                    <a:pt x="2256123" y="981340"/>
                  </a:lnTo>
                  <a:cubicBezTo>
                    <a:pt x="2254644" y="983155"/>
                    <a:pt x="2252963" y="984836"/>
                    <a:pt x="2251148" y="986382"/>
                  </a:cubicBezTo>
                  <a:lnTo>
                    <a:pt x="2251148" y="986382"/>
                  </a:lnTo>
                  <a:cubicBezTo>
                    <a:pt x="2249601" y="988130"/>
                    <a:pt x="2247921" y="989811"/>
                    <a:pt x="2246105" y="991358"/>
                  </a:cubicBezTo>
                  <a:lnTo>
                    <a:pt x="2246105" y="991358"/>
                  </a:lnTo>
                  <a:cubicBezTo>
                    <a:pt x="2241264" y="999762"/>
                    <a:pt x="2234339" y="1006687"/>
                    <a:pt x="2225934" y="1011528"/>
                  </a:cubicBezTo>
                  <a:lnTo>
                    <a:pt x="2225934" y="1011528"/>
                  </a:lnTo>
                  <a:cubicBezTo>
                    <a:pt x="2214840" y="1018252"/>
                    <a:pt x="2207445" y="1029884"/>
                    <a:pt x="2196015" y="1036473"/>
                  </a:cubicBezTo>
                  <a:lnTo>
                    <a:pt x="2196015" y="1036473"/>
                  </a:lnTo>
                  <a:cubicBezTo>
                    <a:pt x="2190031" y="1041246"/>
                    <a:pt x="2183980" y="1047096"/>
                    <a:pt x="2176988" y="1051601"/>
                  </a:cubicBezTo>
                  <a:close/>
                </a:path>
              </a:pathLst>
            </a:custGeom>
            <a:solidFill>
              <a:srgbClr val="384C54"/>
            </a:solidFill>
            <a:ln w="6712" cap="flat">
              <a:noFill/>
              <a:prstDash val="solid"/>
              <a:miter/>
            </a:ln>
          </p:spPr>
          <p:txBody>
            <a:bodyPr rtlCol="0" anchor="ctr"/>
            <a:lstStyle/>
            <a:p>
              <a:endParaRPr lang="es-CO"/>
            </a:p>
          </p:txBody>
        </p:sp>
        <p:sp>
          <p:nvSpPr>
            <p:cNvPr id="1034" name="Freeform: Shape 1033">
              <a:extLst>
                <a:ext uri="{FF2B5EF4-FFF2-40B4-BE49-F238E27FC236}">
                  <a16:creationId xmlns:a16="http://schemas.microsoft.com/office/drawing/2014/main" id="{62E0F9FE-E88C-8174-C8BF-83643541B56B}"/>
                </a:ext>
              </a:extLst>
            </p:cNvPr>
            <p:cNvSpPr/>
            <p:nvPr/>
          </p:nvSpPr>
          <p:spPr>
            <a:xfrm>
              <a:off x="8365746" y="1923316"/>
              <a:ext cx="106716" cy="285228"/>
            </a:xfrm>
            <a:custGeom>
              <a:avLst/>
              <a:gdLst>
                <a:gd name="connsiteX0" fmla="*/ 11167 w 106716"/>
                <a:gd name="connsiteY0" fmla="*/ 283655 h 285228"/>
                <a:gd name="connsiteX1" fmla="*/ 9553 w 106716"/>
                <a:gd name="connsiteY1" fmla="*/ 222269 h 285228"/>
                <a:gd name="connsiteX2" fmla="*/ 9553 w 106716"/>
                <a:gd name="connsiteY2" fmla="*/ 132780 h 285228"/>
                <a:gd name="connsiteX3" fmla="*/ 679 w 106716"/>
                <a:gd name="connsiteY3" fmla="*/ 44500 h 285228"/>
                <a:gd name="connsiteX4" fmla="*/ -397 w 106716"/>
                <a:gd name="connsiteY4" fmla="*/ 22177 h 285228"/>
                <a:gd name="connsiteX5" fmla="*/ 25018 w 106716"/>
                <a:gd name="connsiteY5" fmla="*/ -750 h 285228"/>
                <a:gd name="connsiteX6" fmla="*/ 95951 w 106716"/>
                <a:gd name="connsiteY6" fmla="*/ 47525 h 285228"/>
                <a:gd name="connsiteX7" fmla="*/ 80823 w 106716"/>
                <a:gd name="connsiteY7" fmla="*/ 163304 h 285228"/>
                <a:gd name="connsiteX8" fmla="*/ 47609 w 106716"/>
                <a:gd name="connsiteY8" fmla="*/ 225295 h 285228"/>
                <a:gd name="connsiteX9" fmla="*/ 11167 w 106716"/>
                <a:gd name="connsiteY9" fmla="*/ 283655 h 28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716" h="285228">
                  <a:moveTo>
                    <a:pt x="11167" y="283655"/>
                  </a:moveTo>
                  <a:cubicBezTo>
                    <a:pt x="18899" y="262476"/>
                    <a:pt x="10562" y="242507"/>
                    <a:pt x="9553" y="222269"/>
                  </a:cubicBezTo>
                  <a:cubicBezTo>
                    <a:pt x="8074" y="192485"/>
                    <a:pt x="9083" y="162632"/>
                    <a:pt x="9553" y="132780"/>
                  </a:cubicBezTo>
                  <a:cubicBezTo>
                    <a:pt x="9016" y="103129"/>
                    <a:pt x="6057" y="73612"/>
                    <a:pt x="679" y="44500"/>
                  </a:cubicBezTo>
                  <a:cubicBezTo>
                    <a:pt x="-330" y="37104"/>
                    <a:pt x="-734" y="29640"/>
                    <a:pt x="-397" y="22177"/>
                  </a:cubicBezTo>
                  <a:cubicBezTo>
                    <a:pt x="6" y="2007"/>
                    <a:pt x="5855" y="-3978"/>
                    <a:pt x="25018" y="-750"/>
                  </a:cubicBezTo>
                  <a:cubicBezTo>
                    <a:pt x="55811" y="4360"/>
                    <a:pt x="80688" y="19421"/>
                    <a:pt x="95951" y="47525"/>
                  </a:cubicBezTo>
                  <a:cubicBezTo>
                    <a:pt x="113903" y="80605"/>
                    <a:pt x="107919" y="136410"/>
                    <a:pt x="80823" y="163304"/>
                  </a:cubicBezTo>
                  <a:cubicBezTo>
                    <a:pt x="63476" y="179912"/>
                    <a:pt x="51845" y="201629"/>
                    <a:pt x="47609" y="225295"/>
                  </a:cubicBezTo>
                  <a:cubicBezTo>
                    <a:pt x="42701" y="248491"/>
                    <a:pt x="27236" y="266040"/>
                    <a:pt x="11167" y="283655"/>
                  </a:cubicBezTo>
                  <a:close/>
                </a:path>
              </a:pathLst>
            </a:custGeom>
            <a:solidFill>
              <a:srgbClr val="000000"/>
            </a:solidFill>
            <a:ln w="6712" cap="flat">
              <a:noFill/>
              <a:prstDash val="solid"/>
              <a:miter/>
            </a:ln>
          </p:spPr>
          <p:txBody>
            <a:bodyPr rtlCol="0" anchor="ctr"/>
            <a:lstStyle/>
            <a:p>
              <a:endParaRPr lang="es-CO"/>
            </a:p>
          </p:txBody>
        </p:sp>
        <p:sp>
          <p:nvSpPr>
            <p:cNvPr id="1035" name="Freeform: Shape 1034">
              <a:extLst>
                <a:ext uri="{FF2B5EF4-FFF2-40B4-BE49-F238E27FC236}">
                  <a16:creationId xmlns:a16="http://schemas.microsoft.com/office/drawing/2014/main" id="{4D0771DA-6C69-7862-004D-5B6CBA189C6F}"/>
                </a:ext>
              </a:extLst>
            </p:cNvPr>
            <p:cNvSpPr/>
            <p:nvPr/>
          </p:nvSpPr>
          <p:spPr>
            <a:xfrm>
              <a:off x="5990832" y="1579869"/>
              <a:ext cx="1388688" cy="1275338"/>
            </a:xfrm>
            <a:custGeom>
              <a:avLst/>
              <a:gdLst>
                <a:gd name="connsiteX0" fmla="*/ 88449 w 1388688"/>
                <a:gd name="connsiteY0" fmla="*/ -1143 h 1275338"/>
                <a:gd name="connsiteX1" fmla="*/ 65925 w 1388688"/>
                <a:gd name="connsiteY1" fmla="*/ 48476 h 1275338"/>
                <a:gd name="connsiteX2" fmla="*/ 32913 w 1388688"/>
                <a:gd name="connsiteY2" fmla="*/ 180459 h 1275338"/>
                <a:gd name="connsiteX3" fmla="*/ 15365 w 1388688"/>
                <a:gd name="connsiteY3" fmla="*/ 300474 h 1275338"/>
                <a:gd name="connsiteX4" fmla="*/ 11936 w 1388688"/>
                <a:gd name="connsiteY4" fmla="*/ 493574 h 1275338"/>
                <a:gd name="connsiteX5" fmla="*/ 41721 w 1388688"/>
                <a:gd name="connsiteY5" fmla="*/ 643979 h 1275338"/>
                <a:gd name="connsiteX6" fmla="*/ 148356 w 1388688"/>
                <a:gd name="connsiteY6" fmla="*/ 847837 h 1275338"/>
                <a:gd name="connsiteX7" fmla="*/ 220970 w 1388688"/>
                <a:gd name="connsiteY7" fmla="*/ 945261 h 1275338"/>
                <a:gd name="connsiteX8" fmla="*/ 356920 w 1388688"/>
                <a:gd name="connsiteY8" fmla="*/ 1074352 h 1275338"/>
                <a:gd name="connsiteX9" fmla="*/ 780502 w 1388688"/>
                <a:gd name="connsiteY9" fmla="*/ 1249164 h 1275338"/>
                <a:gd name="connsiteX10" fmla="*/ 923781 w 1388688"/>
                <a:gd name="connsiteY10" fmla="*/ 1259317 h 1275338"/>
                <a:gd name="connsiteX11" fmla="*/ 1165828 w 1388688"/>
                <a:gd name="connsiteY11" fmla="*/ 1239751 h 1275338"/>
                <a:gd name="connsiteX12" fmla="*/ 1242409 w 1388688"/>
                <a:gd name="connsiteY12" fmla="*/ 1233700 h 1275338"/>
                <a:gd name="connsiteX13" fmla="*/ 1373249 w 1388688"/>
                <a:gd name="connsiteY13" fmla="*/ 1224085 h 1275338"/>
                <a:gd name="connsiteX14" fmla="*/ 1388175 w 1388688"/>
                <a:gd name="connsiteY14" fmla="*/ 1223481 h 1275338"/>
                <a:gd name="connsiteX15" fmla="*/ 1388175 w 1388688"/>
                <a:gd name="connsiteY15" fmla="*/ 1228657 h 1275338"/>
                <a:gd name="connsiteX16" fmla="*/ 1323427 w 1388688"/>
                <a:gd name="connsiteY16" fmla="*/ 1238676 h 1275338"/>
                <a:gd name="connsiteX17" fmla="*/ 1170669 w 1388688"/>
                <a:gd name="connsiteY17" fmla="*/ 1251719 h 1275338"/>
                <a:gd name="connsiteX18" fmla="*/ 998277 w 1388688"/>
                <a:gd name="connsiteY18" fmla="*/ 1271217 h 1275338"/>
                <a:gd name="connsiteX19" fmla="*/ 747490 w 1388688"/>
                <a:gd name="connsiteY19" fmla="*/ 1255013 h 1275338"/>
                <a:gd name="connsiteX20" fmla="*/ 321554 w 1388688"/>
                <a:gd name="connsiteY20" fmla="*/ 1066015 h 1275338"/>
                <a:gd name="connsiteX21" fmla="*/ 214314 w 1388688"/>
                <a:gd name="connsiteY21" fmla="*/ 959515 h 1275338"/>
                <a:gd name="connsiteX22" fmla="*/ 54899 w 1388688"/>
                <a:gd name="connsiteY22" fmla="*/ 719619 h 1275338"/>
                <a:gd name="connsiteX23" fmla="*/ 10725 w 1388688"/>
                <a:gd name="connsiteY23" fmla="*/ 562625 h 1275338"/>
                <a:gd name="connsiteX24" fmla="*/ -301 w 1388688"/>
                <a:gd name="connsiteY24" fmla="*/ 444895 h 1275338"/>
                <a:gd name="connsiteX25" fmla="*/ 8641 w 1388688"/>
                <a:gd name="connsiteY25" fmla="*/ 292339 h 1275338"/>
                <a:gd name="connsiteX26" fmla="*/ 8641 w 1388688"/>
                <a:gd name="connsiteY26" fmla="*/ 287363 h 1275338"/>
                <a:gd name="connsiteX27" fmla="*/ 13616 w 1388688"/>
                <a:gd name="connsiteY27" fmla="*/ 257443 h 1275338"/>
                <a:gd name="connsiteX28" fmla="*/ 13616 w 1388688"/>
                <a:gd name="connsiteY28" fmla="*/ 252535 h 1275338"/>
                <a:gd name="connsiteX29" fmla="*/ 18592 w 1388688"/>
                <a:gd name="connsiteY29" fmla="*/ 227591 h 1275338"/>
                <a:gd name="connsiteX30" fmla="*/ 18592 w 1388688"/>
                <a:gd name="connsiteY30" fmla="*/ 222615 h 1275338"/>
                <a:gd name="connsiteX31" fmla="*/ 23567 w 1388688"/>
                <a:gd name="connsiteY31" fmla="*/ 192696 h 1275338"/>
                <a:gd name="connsiteX32" fmla="*/ 23567 w 1388688"/>
                <a:gd name="connsiteY32" fmla="*/ 187788 h 1275338"/>
                <a:gd name="connsiteX33" fmla="*/ 49520 w 1388688"/>
                <a:gd name="connsiteY33" fmla="*/ 55872 h 1275338"/>
                <a:gd name="connsiteX34" fmla="*/ 68951 w 1388688"/>
                <a:gd name="connsiteY34" fmla="*/ 13312 h 1275338"/>
                <a:gd name="connsiteX35" fmla="*/ 88449 w 1388688"/>
                <a:gd name="connsiteY35" fmla="*/ -1143 h 1275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88688" h="1275338">
                  <a:moveTo>
                    <a:pt x="88449" y="-1143"/>
                  </a:moveTo>
                  <a:cubicBezTo>
                    <a:pt x="83945" y="16741"/>
                    <a:pt x="72111" y="31398"/>
                    <a:pt x="65925" y="48476"/>
                  </a:cubicBezTo>
                  <a:cubicBezTo>
                    <a:pt x="49937" y="91103"/>
                    <a:pt x="38863" y="135344"/>
                    <a:pt x="32913" y="180459"/>
                  </a:cubicBezTo>
                  <a:cubicBezTo>
                    <a:pt x="28005" y="220800"/>
                    <a:pt x="19466" y="260335"/>
                    <a:pt x="15365" y="300474"/>
                  </a:cubicBezTo>
                  <a:cubicBezTo>
                    <a:pt x="9112" y="364683"/>
                    <a:pt x="5010" y="428826"/>
                    <a:pt x="11936" y="493574"/>
                  </a:cubicBezTo>
                  <a:cubicBezTo>
                    <a:pt x="16877" y="544538"/>
                    <a:pt x="26855" y="594964"/>
                    <a:pt x="41721" y="643979"/>
                  </a:cubicBezTo>
                  <a:cubicBezTo>
                    <a:pt x="65052" y="718342"/>
                    <a:pt x="103913" y="784636"/>
                    <a:pt x="148356" y="847837"/>
                  </a:cubicBezTo>
                  <a:cubicBezTo>
                    <a:pt x="171619" y="880916"/>
                    <a:pt x="196833" y="912718"/>
                    <a:pt x="220970" y="945261"/>
                  </a:cubicBezTo>
                  <a:cubicBezTo>
                    <a:pt x="258904" y="995418"/>
                    <a:pt x="304833" y="1039054"/>
                    <a:pt x="356920" y="1074352"/>
                  </a:cubicBezTo>
                  <a:cubicBezTo>
                    <a:pt x="485339" y="1163439"/>
                    <a:pt x="627811" y="1218371"/>
                    <a:pt x="780502" y="1249164"/>
                  </a:cubicBezTo>
                  <a:cubicBezTo>
                    <a:pt x="828038" y="1258846"/>
                    <a:pt x="875842" y="1258106"/>
                    <a:pt x="923781" y="1259317"/>
                  </a:cubicBezTo>
                  <a:cubicBezTo>
                    <a:pt x="1004933" y="1260863"/>
                    <a:pt x="1086020" y="1254341"/>
                    <a:pt x="1165828" y="1239751"/>
                  </a:cubicBezTo>
                  <a:cubicBezTo>
                    <a:pt x="1191108" y="1235112"/>
                    <a:pt x="1216725" y="1233095"/>
                    <a:pt x="1242409" y="1233700"/>
                  </a:cubicBezTo>
                  <a:cubicBezTo>
                    <a:pt x="1286246" y="1235717"/>
                    <a:pt x="1330150" y="1232490"/>
                    <a:pt x="1373249" y="1224085"/>
                  </a:cubicBezTo>
                  <a:cubicBezTo>
                    <a:pt x="1378224" y="1223413"/>
                    <a:pt x="1383199" y="1223211"/>
                    <a:pt x="1388175" y="1223481"/>
                  </a:cubicBezTo>
                  <a:cubicBezTo>
                    <a:pt x="1388175" y="1225229"/>
                    <a:pt x="1388175" y="1226976"/>
                    <a:pt x="1388175" y="1228657"/>
                  </a:cubicBezTo>
                  <a:cubicBezTo>
                    <a:pt x="1366390" y="1230674"/>
                    <a:pt x="1344808" y="1234036"/>
                    <a:pt x="1323427" y="1238676"/>
                  </a:cubicBezTo>
                  <a:cubicBezTo>
                    <a:pt x="1272732" y="1244995"/>
                    <a:pt x="1221431" y="1243919"/>
                    <a:pt x="1170669" y="1251719"/>
                  </a:cubicBezTo>
                  <a:cubicBezTo>
                    <a:pt x="1113519" y="1260527"/>
                    <a:pt x="1055966" y="1266578"/>
                    <a:pt x="998277" y="1271217"/>
                  </a:cubicBezTo>
                  <a:cubicBezTo>
                    <a:pt x="914368" y="1277537"/>
                    <a:pt x="829920" y="1272091"/>
                    <a:pt x="747490" y="1255013"/>
                  </a:cubicBezTo>
                  <a:cubicBezTo>
                    <a:pt x="593044" y="1225027"/>
                    <a:pt x="447405" y="1160414"/>
                    <a:pt x="321554" y="1066015"/>
                  </a:cubicBezTo>
                  <a:cubicBezTo>
                    <a:pt x="281004" y="1035692"/>
                    <a:pt x="244913" y="999856"/>
                    <a:pt x="214314" y="959515"/>
                  </a:cubicBezTo>
                  <a:cubicBezTo>
                    <a:pt x="156155" y="882799"/>
                    <a:pt x="96988" y="807092"/>
                    <a:pt x="54899" y="719619"/>
                  </a:cubicBezTo>
                  <a:cubicBezTo>
                    <a:pt x="30829" y="669596"/>
                    <a:pt x="22962" y="615673"/>
                    <a:pt x="10725" y="562625"/>
                  </a:cubicBezTo>
                  <a:cubicBezTo>
                    <a:pt x="2717" y="523897"/>
                    <a:pt x="-980" y="484430"/>
                    <a:pt x="-301" y="444895"/>
                  </a:cubicBezTo>
                  <a:cubicBezTo>
                    <a:pt x="-705" y="393999"/>
                    <a:pt x="-1579" y="342765"/>
                    <a:pt x="8641" y="292339"/>
                  </a:cubicBezTo>
                  <a:lnTo>
                    <a:pt x="8641" y="287363"/>
                  </a:lnTo>
                  <a:cubicBezTo>
                    <a:pt x="15365" y="278219"/>
                    <a:pt x="7364" y="266655"/>
                    <a:pt x="13616" y="257443"/>
                  </a:cubicBezTo>
                  <a:lnTo>
                    <a:pt x="13616" y="252535"/>
                  </a:lnTo>
                  <a:cubicBezTo>
                    <a:pt x="19735" y="245072"/>
                    <a:pt x="12742" y="235054"/>
                    <a:pt x="18592" y="227591"/>
                  </a:cubicBezTo>
                  <a:lnTo>
                    <a:pt x="18592" y="222615"/>
                  </a:lnTo>
                  <a:cubicBezTo>
                    <a:pt x="25315" y="213471"/>
                    <a:pt x="17314" y="201907"/>
                    <a:pt x="23567" y="192696"/>
                  </a:cubicBezTo>
                  <a:cubicBezTo>
                    <a:pt x="23567" y="191082"/>
                    <a:pt x="23567" y="189401"/>
                    <a:pt x="23567" y="187788"/>
                  </a:cubicBezTo>
                  <a:cubicBezTo>
                    <a:pt x="27870" y="142941"/>
                    <a:pt x="31837" y="98163"/>
                    <a:pt x="49520" y="55872"/>
                  </a:cubicBezTo>
                  <a:cubicBezTo>
                    <a:pt x="55141" y="41282"/>
                    <a:pt x="61629" y="27095"/>
                    <a:pt x="68951" y="13312"/>
                  </a:cubicBezTo>
                  <a:cubicBezTo>
                    <a:pt x="72985" y="6185"/>
                    <a:pt x="76616" y="-3766"/>
                    <a:pt x="88449" y="-1143"/>
                  </a:cubicBezTo>
                  <a:close/>
                </a:path>
              </a:pathLst>
            </a:custGeom>
            <a:solidFill>
              <a:srgbClr val="0E1315"/>
            </a:solidFill>
            <a:ln w="6712" cap="flat">
              <a:noFill/>
              <a:prstDash val="solid"/>
              <a:miter/>
            </a:ln>
          </p:spPr>
          <p:txBody>
            <a:bodyPr rtlCol="0" anchor="ctr"/>
            <a:lstStyle/>
            <a:p>
              <a:endParaRPr lang="es-CO"/>
            </a:p>
          </p:txBody>
        </p:sp>
        <p:sp>
          <p:nvSpPr>
            <p:cNvPr id="1036" name="Freeform: Shape 1035">
              <a:extLst>
                <a:ext uri="{FF2B5EF4-FFF2-40B4-BE49-F238E27FC236}">
                  <a16:creationId xmlns:a16="http://schemas.microsoft.com/office/drawing/2014/main" id="{5D9BE278-F6F7-48AA-E6D4-6C2A2EC96A32}"/>
                </a:ext>
              </a:extLst>
            </p:cNvPr>
            <p:cNvSpPr/>
            <p:nvPr/>
          </p:nvSpPr>
          <p:spPr>
            <a:xfrm>
              <a:off x="7442595" y="1238810"/>
              <a:ext cx="883685" cy="676656"/>
            </a:xfrm>
            <a:custGeom>
              <a:avLst/>
              <a:gdLst>
                <a:gd name="connsiteX0" fmla="*/ 409345 w 883685"/>
                <a:gd name="connsiteY0" fmla="*/ 90741 h 676656"/>
                <a:gd name="connsiteX1" fmla="*/ 449148 w 883685"/>
                <a:gd name="connsiteY1" fmla="*/ 110912 h 676656"/>
                <a:gd name="connsiteX2" fmla="*/ 621405 w 883685"/>
                <a:gd name="connsiteY2" fmla="*/ 259501 h 676656"/>
                <a:gd name="connsiteX3" fmla="*/ 813766 w 883685"/>
                <a:gd name="connsiteY3" fmla="*/ 494085 h 676656"/>
                <a:gd name="connsiteX4" fmla="*/ 881471 w 883685"/>
                <a:gd name="connsiteY4" fmla="*/ 653434 h 676656"/>
                <a:gd name="connsiteX5" fmla="*/ 883152 w 883685"/>
                <a:gd name="connsiteY5" fmla="*/ 673200 h 676656"/>
                <a:gd name="connsiteX6" fmla="*/ 879925 w 883685"/>
                <a:gd name="connsiteY6" fmla="*/ 675083 h 676656"/>
                <a:gd name="connsiteX7" fmla="*/ 873201 w 883685"/>
                <a:gd name="connsiteY7" fmla="*/ 671654 h 676656"/>
                <a:gd name="connsiteX8" fmla="*/ 833869 w 883685"/>
                <a:gd name="connsiteY8" fmla="*/ 565489 h 676656"/>
                <a:gd name="connsiteX9" fmla="*/ 748412 w 883685"/>
                <a:gd name="connsiteY9" fmla="*/ 425169 h 676656"/>
                <a:gd name="connsiteX10" fmla="*/ 480278 w 883685"/>
                <a:gd name="connsiteY10" fmla="*/ 150379 h 676656"/>
                <a:gd name="connsiteX11" fmla="*/ 292826 w 883685"/>
                <a:gd name="connsiteY11" fmla="*/ 67343 h 676656"/>
                <a:gd name="connsiteX12" fmla="*/ 19783 w 883685"/>
                <a:gd name="connsiteY12" fmla="*/ 18060 h 676656"/>
                <a:gd name="connsiteX13" fmla="*/ -387 w 883685"/>
                <a:gd name="connsiteY13" fmla="*/ 10664 h 676656"/>
                <a:gd name="connsiteX14" fmla="*/ 2639 w 883685"/>
                <a:gd name="connsiteY14" fmla="*/ 3604 h 676656"/>
                <a:gd name="connsiteX15" fmla="*/ 95759 w 883685"/>
                <a:gd name="connsiteY15" fmla="*/ 5353 h 676656"/>
                <a:gd name="connsiteX16" fmla="*/ 353809 w 883685"/>
                <a:gd name="connsiteY16" fmla="*/ 64251 h 676656"/>
                <a:gd name="connsiteX17" fmla="*/ 409345 w 883685"/>
                <a:gd name="connsiteY17" fmla="*/ 90741 h 676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3685" h="676656">
                  <a:moveTo>
                    <a:pt x="409345" y="90741"/>
                  </a:moveTo>
                  <a:cubicBezTo>
                    <a:pt x="421044" y="100221"/>
                    <a:pt x="434626" y="107080"/>
                    <a:pt x="449148" y="110912"/>
                  </a:cubicBezTo>
                  <a:cubicBezTo>
                    <a:pt x="512888" y="153136"/>
                    <a:pt x="566339" y="207058"/>
                    <a:pt x="621405" y="259501"/>
                  </a:cubicBezTo>
                  <a:cubicBezTo>
                    <a:pt x="694423" y="329965"/>
                    <a:pt x="758969" y="408697"/>
                    <a:pt x="813766" y="494085"/>
                  </a:cubicBezTo>
                  <a:cubicBezTo>
                    <a:pt x="845568" y="542764"/>
                    <a:pt x="864864" y="597830"/>
                    <a:pt x="881471" y="653434"/>
                  </a:cubicBezTo>
                  <a:cubicBezTo>
                    <a:pt x="882748" y="659955"/>
                    <a:pt x="883287" y="666544"/>
                    <a:pt x="883152" y="673200"/>
                  </a:cubicBezTo>
                  <a:lnTo>
                    <a:pt x="879925" y="675083"/>
                  </a:lnTo>
                  <a:cubicBezTo>
                    <a:pt x="877303" y="674949"/>
                    <a:pt x="874882" y="673739"/>
                    <a:pt x="873201" y="671654"/>
                  </a:cubicBezTo>
                  <a:cubicBezTo>
                    <a:pt x="859754" y="636288"/>
                    <a:pt x="850139" y="599713"/>
                    <a:pt x="833869" y="565489"/>
                  </a:cubicBezTo>
                  <a:cubicBezTo>
                    <a:pt x="815043" y="512844"/>
                    <a:pt x="781761" y="469007"/>
                    <a:pt x="748412" y="425169"/>
                  </a:cubicBezTo>
                  <a:cubicBezTo>
                    <a:pt x="670756" y="322837"/>
                    <a:pt x="580660" y="230523"/>
                    <a:pt x="480278" y="150379"/>
                  </a:cubicBezTo>
                  <a:cubicBezTo>
                    <a:pt x="425750" y="106340"/>
                    <a:pt x="358784" y="87044"/>
                    <a:pt x="292826" y="67343"/>
                  </a:cubicBezTo>
                  <a:cubicBezTo>
                    <a:pt x="203672" y="40853"/>
                    <a:pt x="112164" y="27002"/>
                    <a:pt x="19783" y="18060"/>
                  </a:cubicBezTo>
                  <a:cubicBezTo>
                    <a:pt x="12455" y="17321"/>
                    <a:pt x="4723" y="17321"/>
                    <a:pt x="-387" y="10664"/>
                  </a:cubicBezTo>
                  <a:cubicBezTo>
                    <a:pt x="-925" y="7907"/>
                    <a:pt x="285" y="5083"/>
                    <a:pt x="2639" y="3604"/>
                  </a:cubicBezTo>
                  <a:cubicBezTo>
                    <a:pt x="33836" y="-7220"/>
                    <a:pt x="64965" y="1722"/>
                    <a:pt x="95759" y="5353"/>
                  </a:cubicBezTo>
                  <a:cubicBezTo>
                    <a:pt x="183636" y="15773"/>
                    <a:pt x="270100" y="35541"/>
                    <a:pt x="353809" y="64251"/>
                  </a:cubicBezTo>
                  <a:cubicBezTo>
                    <a:pt x="373240" y="71042"/>
                    <a:pt x="391864" y="79916"/>
                    <a:pt x="409345" y="90741"/>
                  </a:cubicBezTo>
                  <a:close/>
                </a:path>
              </a:pathLst>
            </a:custGeom>
            <a:solidFill>
              <a:srgbClr val="141A1D"/>
            </a:solidFill>
            <a:ln w="6712" cap="flat">
              <a:noFill/>
              <a:prstDash val="solid"/>
              <a:miter/>
            </a:ln>
          </p:spPr>
          <p:txBody>
            <a:bodyPr rtlCol="0" anchor="ctr"/>
            <a:lstStyle/>
            <a:p>
              <a:endParaRPr lang="es-CO"/>
            </a:p>
          </p:txBody>
        </p:sp>
        <p:sp>
          <p:nvSpPr>
            <p:cNvPr id="1037" name="Freeform: Shape 1036">
              <a:extLst>
                <a:ext uri="{FF2B5EF4-FFF2-40B4-BE49-F238E27FC236}">
                  <a16:creationId xmlns:a16="http://schemas.microsoft.com/office/drawing/2014/main" id="{57A23099-C0DD-3F43-8B61-01DD8F3B5A27}"/>
                </a:ext>
              </a:extLst>
            </p:cNvPr>
            <p:cNvSpPr/>
            <p:nvPr/>
          </p:nvSpPr>
          <p:spPr>
            <a:xfrm>
              <a:off x="7379050" y="2546066"/>
              <a:ext cx="742345" cy="259455"/>
            </a:xfrm>
            <a:custGeom>
              <a:avLst/>
              <a:gdLst>
                <a:gd name="connsiteX0" fmla="*/ -514 w 742345"/>
                <a:gd name="connsiteY0" fmla="*/ 257551 h 259455"/>
                <a:gd name="connsiteX1" fmla="*/ 66722 w 742345"/>
                <a:gd name="connsiteY1" fmla="*/ 244104 h 259455"/>
                <a:gd name="connsiteX2" fmla="*/ 222707 w 742345"/>
                <a:gd name="connsiteY2" fmla="*/ 208201 h 259455"/>
                <a:gd name="connsiteX3" fmla="*/ 389989 w 742345"/>
                <a:gd name="connsiteY3" fmla="*/ 153136 h 259455"/>
                <a:gd name="connsiteX4" fmla="*/ 454938 w 742345"/>
                <a:gd name="connsiteY4" fmla="*/ 128393 h 259455"/>
                <a:gd name="connsiteX5" fmla="*/ 695909 w 742345"/>
                <a:gd name="connsiteY5" fmla="*/ 22497 h 259455"/>
                <a:gd name="connsiteX6" fmla="*/ 741832 w 742345"/>
                <a:gd name="connsiteY6" fmla="*/ -1573 h 259455"/>
                <a:gd name="connsiteX7" fmla="*/ 706398 w 742345"/>
                <a:gd name="connsiteY7" fmla="*/ 24111 h 259455"/>
                <a:gd name="connsiteX8" fmla="*/ 525670 w 742345"/>
                <a:gd name="connsiteY8" fmla="*/ 104793 h 259455"/>
                <a:gd name="connsiteX9" fmla="*/ 434566 w 742345"/>
                <a:gd name="connsiteY9" fmla="*/ 143386 h 259455"/>
                <a:gd name="connsiteX10" fmla="*/ 319324 w 742345"/>
                <a:gd name="connsiteY10" fmla="*/ 180567 h 259455"/>
                <a:gd name="connsiteX11" fmla="*/ 165289 w 742345"/>
                <a:gd name="connsiteY11" fmla="*/ 234893 h 259455"/>
                <a:gd name="connsiteX12" fmla="*/ 95431 w 742345"/>
                <a:gd name="connsiteY12" fmla="*/ 248879 h 259455"/>
                <a:gd name="connsiteX13" fmla="*/ 24430 w 742345"/>
                <a:gd name="connsiteY13" fmla="*/ 256409 h 259455"/>
                <a:gd name="connsiteX14" fmla="*/ -514 w 742345"/>
                <a:gd name="connsiteY14" fmla="*/ 257551 h 259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42345" h="259455">
                  <a:moveTo>
                    <a:pt x="-514" y="257551"/>
                  </a:moveTo>
                  <a:cubicBezTo>
                    <a:pt x="20262" y="246996"/>
                    <a:pt x="43526" y="242356"/>
                    <a:pt x="66722" y="244104"/>
                  </a:cubicBezTo>
                  <a:cubicBezTo>
                    <a:pt x="122863" y="247601"/>
                    <a:pt x="172617" y="227228"/>
                    <a:pt x="222707" y="208201"/>
                  </a:cubicBezTo>
                  <a:cubicBezTo>
                    <a:pt x="277706" y="187358"/>
                    <a:pt x="333645" y="169675"/>
                    <a:pt x="389989" y="153136"/>
                  </a:cubicBezTo>
                  <a:cubicBezTo>
                    <a:pt x="412177" y="146277"/>
                    <a:pt x="433826" y="138008"/>
                    <a:pt x="454938" y="128393"/>
                  </a:cubicBezTo>
                  <a:cubicBezTo>
                    <a:pt x="535150" y="92892"/>
                    <a:pt x="617984" y="63376"/>
                    <a:pt x="695909" y="22497"/>
                  </a:cubicBezTo>
                  <a:cubicBezTo>
                    <a:pt x="711172" y="14496"/>
                    <a:pt x="724149" y="1856"/>
                    <a:pt x="741832" y="-1573"/>
                  </a:cubicBezTo>
                  <a:cubicBezTo>
                    <a:pt x="733158" y="11336"/>
                    <a:pt x="719509" y="17320"/>
                    <a:pt x="706398" y="24111"/>
                  </a:cubicBezTo>
                  <a:cubicBezTo>
                    <a:pt x="647702" y="54367"/>
                    <a:pt x="587391" y="81328"/>
                    <a:pt x="525670" y="104793"/>
                  </a:cubicBezTo>
                  <a:cubicBezTo>
                    <a:pt x="494876" y="116559"/>
                    <a:pt x="465158" y="130343"/>
                    <a:pt x="434566" y="143386"/>
                  </a:cubicBezTo>
                  <a:cubicBezTo>
                    <a:pt x="397318" y="159455"/>
                    <a:pt x="357582" y="167792"/>
                    <a:pt x="319324" y="180567"/>
                  </a:cubicBezTo>
                  <a:cubicBezTo>
                    <a:pt x="267688" y="197712"/>
                    <a:pt x="216522" y="216471"/>
                    <a:pt x="165289" y="234893"/>
                  </a:cubicBezTo>
                  <a:cubicBezTo>
                    <a:pt x="142698" y="242423"/>
                    <a:pt x="119233" y="247130"/>
                    <a:pt x="95431" y="248879"/>
                  </a:cubicBezTo>
                  <a:cubicBezTo>
                    <a:pt x="71899" y="251232"/>
                    <a:pt x="47694" y="249685"/>
                    <a:pt x="24430" y="256409"/>
                  </a:cubicBezTo>
                  <a:cubicBezTo>
                    <a:pt x="16228" y="257888"/>
                    <a:pt x="7823" y="258224"/>
                    <a:pt x="-514" y="257551"/>
                  </a:cubicBezTo>
                  <a:close/>
                </a:path>
              </a:pathLst>
            </a:custGeom>
            <a:solidFill>
              <a:srgbClr val="0E1315"/>
            </a:solidFill>
            <a:ln w="6712" cap="flat">
              <a:noFill/>
              <a:prstDash val="solid"/>
              <a:miter/>
            </a:ln>
          </p:spPr>
          <p:txBody>
            <a:bodyPr rtlCol="0" anchor="ctr"/>
            <a:lstStyle/>
            <a:p>
              <a:endParaRPr lang="es-CO"/>
            </a:p>
          </p:txBody>
        </p:sp>
        <p:sp>
          <p:nvSpPr>
            <p:cNvPr id="1038" name="Freeform: Shape 1037">
              <a:extLst>
                <a:ext uri="{FF2B5EF4-FFF2-40B4-BE49-F238E27FC236}">
                  <a16:creationId xmlns:a16="http://schemas.microsoft.com/office/drawing/2014/main" id="{3230B695-DEA6-313A-12D9-924B76A22E74}"/>
                </a:ext>
              </a:extLst>
            </p:cNvPr>
            <p:cNvSpPr/>
            <p:nvPr/>
          </p:nvSpPr>
          <p:spPr>
            <a:xfrm>
              <a:off x="8325454" y="1933888"/>
              <a:ext cx="20651" cy="388283"/>
            </a:xfrm>
            <a:custGeom>
              <a:avLst/>
              <a:gdLst>
                <a:gd name="connsiteX0" fmla="*/ -514 w 20651"/>
                <a:gd name="connsiteY0" fmla="*/ 386711 h 388283"/>
                <a:gd name="connsiteX1" fmla="*/ 9168 w 20651"/>
                <a:gd name="connsiteY1" fmla="*/ 77429 h 388283"/>
                <a:gd name="connsiteX2" fmla="*/ 4529 w 20651"/>
                <a:gd name="connsiteY2" fmla="*/ -1573 h 388283"/>
                <a:gd name="connsiteX3" fmla="*/ 8630 w 20651"/>
                <a:gd name="connsiteY3" fmla="*/ 4344 h 388283"/>
                <a:gd name="connsiteX4" fmla="*/ 14883 w 20651"/>
                <a:gd name="connsiteY4" fmla="*/ 78303 h 388283"/>
                <a:gd name="connsiteX5" fmla="*/ 18648 w 20651"/>
                <a:gd name="connsiteY5" fmla="*/ 137470 h 388283"/>
                <a:gd name="connsiteX6" fmla="*/ 15219 w 20651"/>
                <a:gd name="connsiteY6" fmla="*/ 213849 h 388283"/>
                <a:gd name="connsiteX7" fmla="*/ 14547 w 20651"/>
                <a:gd name="connsiteY7" fmla="*/ 328149 h 388283"/>
                <a:gd name="connsiteX8" fmla="*/ -514 w 20651"/>
                <a:gd name="connsiteY8" fmla="*/ 386711 h 38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51" h="388283">
                  <a:moveTo>
                    <a:pt x="-514" y="386711"/>
                  </a:moveTo>
                  <a:cubicBezTo>
                    <a:pt x="18648" y="284110"/>
                    <a:pt x="7084" y="180433"/>
                    <a:pt x="9168" y="77429"/>
                  </a:cubicBezTo>
                  <a:cubicBezTo>
                    <a:pt x="9706" y="51139"/>
                    <a:pt x="1839" y="25052"/>
                    <a:pt x="4529" y="-1573"/>
                  </a:cubicBezTo>
                  <a:cubicBezTo>
                    <a:pt x="5941" y="445"/>
                    <a:pt x="8698" y="2461"/>
                    <a:pt x="8630" y="4344"/>
                  </a:cubicBezTo>
                  <a:cubicBezTo>
                    <a:pt x="7823" y="29221"/>
                    <a:pt x="15354" y="53291"/>
                    <a:pt x="14883" y="78303"/>
                  </a:cubicBezTo>
                  <a:cubicBezTo>
                    <a:pt x="14143" y="98069"/>
                    <a:pt x="15421" y="117904"/>
                    <a:pt x="18648" y="137470"/>
                  </a:cubicBezTo>
                  <a:cubicBezTo>
                    <a:pt x="23086" y="162750"/>
                    <a:pt x="16295" y="188367"/>
                    <a:pt x="15219" y="213849"/>
                  </a:cubicBezTo>
                  <a:cubicBezTo>
                    <a:pt x="13606" y="251904"/>
                    <a:pt x="15219" y="290027"/>
                    <a:pt x="14547" y="328149"/>
                  </a:cubicBezTo>
                  <a:cubicBezTo>
                    <a:pt x="15354" y="348723"/>
                    <a:pt x="10109" y="369095"/>
                    <a:pt x="-514" y="386711"/>
                  </a:cubicBezTo>
                  <a:close/>
                </a:path>
              </a:pathLst>
            </a:custGeom>
            <a:solidFill>
              <a:srgbClr val="141A1D"/>
            </a:solidFill>
            <a:ln w="6712" cap="flat">
              <a:noFill/>
              <a:prstDash val="solid"/>
              <a:miter/>
            </a:ln>
          </p:spPr>
          <p:txBody>
            <a:bodyPr rtlCol="0" anchor="ctr"/>
            <a:lstStyle/>
            <a:p>
              <a:endParaRPr lang="es-CO"/>
            </a:p>
          </p:txBody>
        </p:sp>
        <p:sp>
          <p:nvSpPr>
            <p:cNvPr id="1039" name="Freeform: Shape 1038">
              <a:extLst>
                <a:ext uri="{FF2B5EF4-FFF2-40B4-BE49-F238E27FC236}">
                  <a16:creationId xmlns:a16="http://schemas.microsoft.com/office/drawing/2014/main" id="{720903B8-96DE-E5FD-00C5-5B97CF84A500}"/>
                </a:ext>
              </a:extLst>
            </p:cNvPr>
            <p:cNvSpPr/>
            <p:nvPr/>
          </p:nvSpPr>
          <p:spPr>
            <a:xfrm>
              <a:off x="8295601" y="2322105"/>
              <a:ext cx="29920" cy="64814"/>
            </a:xfrm>
            <a:custGeom>
              <a:avLst/>
              <a:gdLst>
                <a:gd name="connsiteX0" fmla="*/ -514 w 29920"/>
                <a:gd name="connsiteY0" fmla="*/ 63242 h 64814"/>
                <a:gd name="connsiteX1" fmla="*/ 29407 w 29920"/>
                <a:gd name="connsiteY1" fmla="*/ -1573 h 64814"/>
                <a:gd name="connsiteX2" fmla="*/ -514 w 29920"/>
                <a:gd name="connsiteY2" fmla="*/ 63242 h 64814"/>
              </a:gdLst>
              <a:ahLst/>
              <a:cxnLst>
                <a:cxn ang="0">
                  <a:pos x="connsiteX0" y="connsiteY0"/>
                </a:cxn>
                <a:cxn ang="0">
                  <a:pos x="connsiteX1" y="connsiteY1"/>
                </a:cxn>
                <a:cxn ang="0">
                  <a:pos x="connsiteX2" y="connsiteY2"/>
                </a:cxn>
              </a:cxnLst>
              <a:rect l="l" t="t" r="r" b="b"/>
              <a:pathLst>
                <a:path w="29920" h="64814">
                  <a:moveTo>
                    <a:pt x="-514" y="63242"/>
                  </a:moveTo>
                  <a:cubicBezTo>
                    <a:pt x="7555" y="40853"/>
                    <a:pt x="17573" y="19135"/>
                    <a:pt x="29407" y="-1573"/>
                  </a:cubicBezTo>
                  <a:cubicBezTo>
                    <a:pt x="25776" y="22968"/>
                    <a:pt x="18245" y="45694"/>
                    <a:pt x="-514" y="63242"/>
                  </a:cubicBezTo>
                  <a:close/>
                </a:path>
              </a:pathLst>
            </a:custGeom>
            <a:solidFill>
              <a:srgbClr val="141A1D"/>
            </a:solidFill>
            <a:ln w="6712" cap="flat">
              <a:noFill/>
              <a:prstDash val="solid"/>
              <a:miter/>
            </a:ln>
          </p:spPr>
          <p:txBody>
            <a:bodyPr rtlCol="0" anchor="ctr"/>
            <a:lstStyle/>
            <a:p>
              <a:endParaRPr lang="es-CO"/>
            </a:p>
          </p:txBody>
        </p:sp>
        <p:sp>
          <p:nvSpPr>
            <p:cNvPr id="1040" name="Freeform: Shape 1039">
              <a:extLst>
                <a:ext uri="{FF2B5EF4-FFF2-40B4-BE49-F238E27FC236}">
                  <a16:creationId xmlns:a16="http://schemas.microsoft.com/office/drawing/2014/main" id="{7231263D-211D-0BF7-760F-8258EB98455B}"/>
                </a:ext>
              </a:extLst>
            </p:cNvPr>
            <p:cNvSpPr/>
            <p:nvPr/>
          </p:nvSpPr>
          <p:spPr>
            <a:xfrm>
              <a:off x="8190984" y="2471434"/>
              <a:ext cx="29919" cy="24944"/>
            </a:xfrm>
            <a:custGeom>
              <a:avLst/>
              <a:gdLst>
                <a:gd name="connsiteX0" fmla="*/ -514 w 29919"/>
                <a:gd name="connsiteY0" fmla="*/ 23372 h 24944"/>
                <a:gd name="connsiteX1" fmla="*/ 29406 w 29919"/>
                <a:gd name="connsiteY1" fmla="*/ -1573 h 24944"/>
                <a:gd name="connsiteX2" fmla="*/ -514 w 29919"/>
                <a:gd name="connsiteY2" fmla="*/ 23372 h 24944"/>
              </a:gdLst>
              <a:ahLst/>
              <a:cxnLst>
                <a:cxn ang="0">
                  <a:pos x="connsiteX0" y="connsiteY0"/>
                </a:cxn>
                <a:cxn ang="0">
                  <a:pos x="connsiteX1" y="connsiteY1"/>
                </a:cxn>
                <a:cxn ang="0">
                  <a:pos x="connsiteX2" y="connsiteY2"/>
                </a:cxn>
              </a:cxnLst>
              <a:rect l="l" t="t" r="r" b="b"/>
              <a:pathLst>
                <a:path w="29919" h="24944">
                  <a:moveTo>
                    <a:pt x="-514" y="23372"/>
                  </a:moveTo>
                  <a:cubicBezTo>
                    <a:pt x="7487" y="12681"/>
                    <a:pt x="15152" y="1588"/>
                    <a:pt x="29406" y="-1573"/>
                  </a:cubicBezTo>
                  <a:cubicBezTo>
                    <a:pt x="21875" y="9656"/>
                    <a:pt x="14547" y="21153"/>
                    <a:pt x="-514" y="23372"/>
                  </a:cubicBezTo>
                  <a:close/>
                </a:path>
              </a:pathLst>
            </a:custGeom>
            <a:solidFill>
              <a:srgbClr val="141A1D"/>
            </a:solidFill>
            <a:ln w="6712" cap="flat">
              <a:noFill/>
              <a:prstDash val="solid"/>
              <a:miter/>
            </a:ln>
          </p:spPr>
          <p:txBody>
            <a:bodyPr rtlCol="0" anchor="ctr"/>
            <a:lstStyle/>
            <a:p>
              <a:endParaRPr lang="es-CO"/>
            </a:p>
          </p:txBody>
        </p:sp>
        <p:sp>
          <p:nvSpPr>
            <p:cNvPr id="1041" name="Freeform: Shape 1040">
              <a:extLst>
                <a:ext uri="{FF2B5EF4-FFF2-40B4-BE49-F238E27FC236}">
                  <a16:creationId xmlns:a16="http://schemas.microsoft.com/office/drawing/2014/main" id="{7D0602AA-667D-BCA1-6F84-B78003CE8A3F}"/>
                </a:ext>
              </a:extLst>
            </p:cNvPr>
            <p:cNvSpPr/>
            <p:nvPr/>
          </p:nvSpPr>
          <p:spPr>
            <a:xfrm>
              <a:off x="8260572" y="2401711"/>
              <a:ext cx="24944" cy="29852"/>
            </a:xfrm>
            <a:custGeom>
              <a:avLst/>
              <a:gdLst>
                <a:gd name="connsiteX0" fmla="*/ -514 w 24944"/>
                <a:gd name="connsiteY0" fmla="*/ 28280 h 29852"/>
                <a:gd name="connsiteX1" fmla="*/ 24430 w 24944"/>
                <a:gd name="connsiteY1" fmla="*/ -1573 h 29852"/>
                <a:gd name="connsiteX2" fmla="*/ -514 w 24944"/>
                <a:gd name="connsiteY2" fmla="*/ 28280 h 29852"/>
              </a:gdLst>
              <a:ahLst/>
              <a:cxnLst>
                <a:cxn ang="0">
                  <a:pos x="connsiteX0" y="connsiteY0"/>
                </a:cxn>
                <a:cxn ang="0">
                  <a:pos x="connsiteX1" y="connsiteY1"/>
                </a:cxn>
                <a:cxn ang="0">
                  <a:pos x="connsiteX2" y="connsiteY2"/>
                </a:cxn>
              </a:cxnLst>
              <a:rect l="l" t="t" r="r" b="b"/>
              <a:pathLst>
                <a:path w="24944" h="29852">
                  <a:moveTo>
                    <a:pt x="-514" y="28280"/>
                  </a:moveTo>
                  <a:cubicBezTo>
                    <a:pt x="2781" y="14161"/>
                    <a:pt x="13875" y="6496"/>
                    <a:pt x="24430" y="-1573"/>
                  </a:cubicBezTo>
                  <a:cubicBezTo>
                    <a:pt x="22279" y="13488"/>
                    <a:pt x="10782" y="20817"/>
                    <a:pt x="-514" y="28280"/>
                  </a:cubicBezTo>
                  <a:close/>
                </a:path>
              </a:pathLst>
            </a:custGeom>
            <a:solidFill>
              <a:srgbClr val="141A1D"/>
            </a:solidFill>
            <a:ln w="6712" cap="flat">
              <a:noFill/>
              <a:prstDash val="solid"/>
              <a:miter/>
            </a:ln>
          </p:spPr>
          <p:txBody>
            <a:bodyPr rtlCol="0" anchor="ctr"/>
            <a:lstStyle/>
            <a:p>
              <a:endParaRPr lang="es-CO"/>
            </a:p>
          </p:txBody>
        </p:sp>
        <p:sp>
          <p:nvSpPr>
            <p:cNvPr id="1042" name="Freeform: Shape 1041">
              <a:extLst>
                <a:ext uri="{FF2B5EF4-FFF2-40B4-BE49-F238E27FC236}">
                  <a16:creationId xmlns:a16="http://schemas.microsoft.com/office/drawing/2014/main" id="{2CA534F4-9A9F-DE0C-9851-2DBF37F590E0}"/>
                </a:ext>
              </a:extLst>
            </p:cNvPr>
            <p:cNvSpPr/>
            <p:nvPr/>
          </p:nvSpPr>
          <p:spPr>
            <a:xfrm>
              <a:off x="8220836" y="2451264"/>
              <a:ext cx="20170" cy="20170"/>
            </a:xfrm>
            <a:custGeom>
              <a:avLst/>
              <a:gdLst>
                <a:gd name="connsiteX0" fmla="*/ -514 w 20170"/>
                <a:gd name="connsiteY0" fmla="*/ 18598 h 20170"/>
                <a:gd name="connsiteX1" fmla="*/ 19657 w 20170"/>
                <a:gd name="connsiteY1" fmla="*/ -1573 h 20170"/>
                <a:gd name="connsiteX2" fmla="*/ -514 w 20170"/>
                <a:gd name="connsiteY2" fmla="*/ 18598 h 20170"/>
              </a:gdLst>
              <a:ahLst/>
              <a:cxnLst>
                <a:cxn ang="0">
                  <a:pos x="connsiteX0" y="connsiteY0"/>
                </a:cxn>
                <a:cxn ang="0">
                  <a:pos x="connsiteX1" y="connsiteY1"/>
                </a:cxn>
                <a:cxn ang="0">
                  <a:pos x="connsiteX2" y="connsiteY2"/>
                </a:cxn>
              </a:cxnLst>
              <a:rect l="l" t="t" r="r" b="b"/>
              <a:pathLst>
                <a:path w="20170" h="20170">
                  <a:moveTo>
                    <a:pt x="-514" y="18598"/>
                  </a:moveTo>
                  <a:cubicBezTo>
                    <a:pt x="4059" y="9992"/>
                    <a:pt x="11051" y="2999"/>
                    <a:pt x="19657" y="-1573"/>
                  </a:cubicBezTo>
                  <a:cubicBezTo>
                    <a:pt x="19657" y="9588"/>
                    <a:pt x="10648" y="18598"/>
                    <a:pt x="-514" y="18598"/>
                  </a:cubicBezTo>
                  <a:close/>
                </a:path>
              </a:pathLst>
            </a:custGeom>
            <a:solidFill>
              <a:srgbClr val="141A1D"/>
            </a:solidFill>
            <a:ln w="6712" cap="flat">
              <a:noFill/>
              <a:prstDash val="solid"/>
              <a:miter/>
            </a:ln>
          </p:spPr>
          <p:txBody>
            <a:bodyPr rtlCol="0" anchor="ctr"/>
            <a:lstStyle/>
            <a:p>
              <a:endParaRPr lang="es-CO"/>
            </a:p>
          </p:txBody>
        </p:sp>
        <p:sp>
          <p:nvSpPr>
            <p:cNvPr id="1043" name="Freeform: Shape 1042">
              <a:extLst>
                <a:ext uri="{FF2B5EF4-FFF2-40B4-BE49-F238E27FC236}">
                  <a16:creationId xmlns:a16="http://schemas.microsoft.com/office/drawing/2014/main" id="{D4AD6DCF-AB16-97CA-92F8-CB68E8043342}"/>
                </a:ext>
              </a:extLst>
            </p:cNvPr>
            <p:cNvSpPr/>
            <p:nvPr/>
          </p:nvSpPr>
          <p:spPr>
            <a:xfrm>
              <a:off x="8171150" y="2496379"/>
              <a:ext cx="20170" cy="15060"/>
            </a:xfrm>
            <a:custGeom>
              <a:avLst/>
              <a:gdLst>
                <a:gd name="connsiteX0" fmla="*/ -514 w 20170"/>
                <a:gd name="connsiteY0" fmla="*/ 13488 h 15060"/>
                <a:gd name="connsiteX1" fmla="*/ 19657 w 20170"/>
                <a:gd name="connsiteY1" fmla="*/ -1573 h 15060"/>
                <a:gd name="connsiteX2" fmla="*/ -514 w 20170"/>
                <a:gd name="connsiteY2" fmla="*/ 13488 h 15060"/>
              </a:gdLst>
              <a:ahLst/>
              <a:cxnLst>
                <a:cxn ang="0">
                  <a:pos x="connsiteX0" y="connsiteY0"/>
                </a:cxn>
                <a:cxn ang="0">
                  <a:pos x="connsiteX1" y="connsiteY1"/>
                </a:cxn>
                <a:cxn ang="0">
                  <a:pos x="connsiteX2" y="connsiteY2"/>
                </a:cxn>
              </a:cxnLst>
              <a:rect l="l" t="t" r="r" b="b"/>
              <a:pathLst>
                <a:path w="20170" h="15060">
                  <a:moveTo>
                    <a:pt x="-514" y="13488"/>
                  </a:moveTo>
                  <a:cubicBezTo>
                    <a:pt x="2982" y="5218"/>
                    <a:pt x="10714" y="-564"/>
                    <a:pt x="19657" y="-1573"/>
                  </a:cubicBezTo>
                  <a:cubicBezTo>
                    <a:pt x="16631" y="7100"/>
                    <a:pt x="8630" y="13017"/>
                    <a:pt x="-514" y="13488"/>
                  </a:cubicBezTo>
                  <a:close/>
                </a:path>
              </a:pathLst>
            </a:custGeom>
            <a:solidFill>
              <a:srgbClr val="141A1D"/>
            </a:solidFill>
            <a:ln w="6712" cap="flat">
              <a:noFill/>
              <a:prstDash val="solid"/>
              <a:miter/>
            </a:ln>
          </p:spPr>
          <p:txBody>
            <a:bodyPr rtlCol="0" anchor="ctr"/>
            <a:lstStyle/>
            <a:p>
              <a:endParaRPr lang="es-CO"/>
            </a:p>
          </p:txBody>
        </p:sp>
        <p:sp>
          <p:nvSpPr>
            <p:cNvPr id="1044" name="Freeform: Shape 1043">
              <a:extLst>
                <a:ext uri="{FF2B5EF4-FFF2-40B4-BE49-F238E27FC236}">
                  <a16:creationId xmlns:a16="http://schemas.microsoft.com/office/drawing/2014/main" id="{0E4E5AE9-2A88-E17B-E07D-86B62A7D0701}"/>
                </a:ext>
              </a:extLst>
            </p:cNvPr>
            <p:cNvSpPr/>
            <p:nvPr/>
          </p:nvSpPr>
          <p:spPr>
            <a:xfrm>
              <a:off x="8321386" y="1913314"/>
              <a:ext cx="9366" cy="20507"/>
            </a:xfrm>
            <a:custGeom>
              <a:avLst/>
              <a:gdLst>
                <a:gd name="connsiteX0" fmla="*/ 8597 w 9366"/>
                <a:gd name="connsiteY0" fmla="*/ 18934 h 20507"/>
                <a:gd name="connsiteX1" fmla="*/ 4631 w 9366"/>
                <a:gd name="connsiteY1" fmla="*/ 17926 h 20507"/>
                <a:gd name="connsiteX2" fmla="*/ 1672 w 9366"/>
                <a:gd name="connsiteY2" fmla="*/ 1184 h 20507"/>
                <a:gd name="connsiteX3" fmla="*/ 3017 w 9366"/>
                <a:gd name="connsiteY3" fmla="*/ -430 h 20507"/>
                <a:gd name="connsiteX4" fmla="*/ 4361 w 9366"/>
                <a:gd name="connsiteY4" fmla="*/ -1573 h 20507"/>
                <a:gd name="connsiteX5" fmla="*/ 8597 w 9366"/>
                <a:gd name="connsiteY5" fmla="*/ 18934 h 20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66" h="20507">
                  <a:moveTo>
                    <a:pt x="8597" y="18934"/>
                  </a:moveTo>
                  <a:cubicBezTo>
                    <a:pt x="7253" y="18732"/>
                    <a:pt x="5908" y="18397"/>
                    <a:pt x="4631" y="17926"/>
                  </a:cubicBezTo>
                  <a:cubicBezTo>
                    <a:pt x="-816" y="14093"/>
                    <a:pt x="-2160" y="6630"/>
                    <a:pt x="1672" y="1184"/>
                  </a:cubicBezTo>
                  <a:cubicBezTo>
                    <a:pt x="2076" y="579"/>
                    <a:pt x="2546" y="42"/>
                    <a:pt x="3017" y="-430"/>
                  </a:cubicBezTo>
                  <a:lnTo>
                    <a:pt x="4361" y="-1573"/>
                  </a:lnTo>
                  <a:cubicBezTo>
                    <a:pt x="10413" y="4277"/>
                    <a:pt x="8597" y="11808"/>
                    <a:pt x="8597" y="18934"/>
                  </a:cubicBezTo>
                  <a:close/>
                </a:path>
              </a:pathLst>
            </a:custGeom>
            <a:solidFill>
              <a:srgbClr val="141A1D"/>
            </a:solidFill>
            <a:ln w="6712" cap="flat">
              <a:noFill/>
              <a:prstDash val="solid"/>
              <a:miter/>
            </a:ln>
          </p:spPr>
          <p:txBody>
            <a:bodyPr rtlCol="0" anchor="ctr"/>
            <a:lstStyle/>
            <a:p>
              <a:endParaRPr lang="es-CO"/>
            </a:p>
          </p:txBody>
        </p:sp>
        <p:sp>
          <p:nvSpPr>
            <p:cNvPr id="1045" name="Freeform: Shape 1044">
              <a:extLst>
                <a:ext uri="{FF2B5EF4-FFF2-40B4-BE49-F238E27FC236}">
                  <a16:creationId xmlns:a16="http://schemas.microsoft.com/office/drawing/2014/main" id="{986BB633-6A31-C277-4F68-BFA17224E958}"/>
                </a:ext>
              </a:extLst>
            </p:cNvPr>
            <p:cNvSpPr/>
            <p:nvPr/>
          </p:nvSpPr>
          <p:spPr>
            <a:xfrm>
              <a:off x="8285516" y="2386852"/>
              <a:ext cx="10167" cy="14858"/>
            </a:xfrm>
            <a:custGeom>
              <a:avLst/>
              <a:gdLst>
                <a:gd name="connsiteX0" fmla="*/ -514 w 10167"/>
                <a:gd name="connsiteY0" fmla="*/ 13286 h 14858"/>
                <a:gd name="connsiteX1" fmla="*/ 9572 w 10167"/>
                <a:gd name="connsiteY1" fmla="*/ -1573 h 14858"/>
                <a:gd name="connsiteX2" fmla="*/ -514 w 10167"/>
                <a:gd name="connsiteY2" fmla="*/ 13286 h 14858"/>
              </a:gdLst>
              <a:ahLst/>
              <a:cxnLst>
                <a:cxn ang="0">
                  <a:pos x="connsiteX0" y="connsiteY0"/>
                </a:cxn>
                <a:cxn ang="0">
                  <a:pos x="connsiteX1" y="connsiteY1"/>
                </a:cxn>
                <a:cxn ang="0">
                  <a:pos x="connsiteX2" y="connsiteY2"/>
                </a:cxn>
              </a:cxnLst>
              <a:rect l="l" t="t" r="r" b="b"/>
              <a:pathLst>
                <a:path w="10167" h="14858">
                  <a:moveTo>
                    <a:pt x="-514" y="13286"/>
                  </a:moveTo>
                  <a:cubicBezTo>
                    <a:pt x="-514" y="6764"/>
                    <a:pt x="3454" y="848"/>
                    <a:pt x="9572" y="-1573"/>
                  </a:cubicBezTo>
                  <a:cubicBezTo>
                    <a:pt x="10312" y="5151"/>
                    <a:pt x="6009" y="11471"/>
                    <a:pt x="-514" y="13286"/>
                  </a:cubicBezTo>
                  <a:close/>
                </a:path>
              </a:pathLst>
            </a:custGeom>
            <a:solidFill>
              <a:srgbClr val="141A1D"/>
            </a:solidFill>
            <a:ln w="6712" cap="flat">
              <a:noFill/>
              <a:prstDash val="solid"/>
              <a:miter/>
            </a:ln>
          </p:spPr>
          <p:txBody>
            <a:bodyPr rtlCol="0" anchor="ctr"/>
            <a:lstStyle/>
            <a:p>
              <a:endParaRPr lang="es-CO"/>
            </a:p>
          </p:txBody>
        </p:sp>
        <p:sp>
          <p:nvSpPr>
            <p:cNvPr id="1046" name="Freeform: Shape 1045">
              <a:extLst>
                <a:ext uri="{FF2B5EF4-FFF2-40B4-BE49-F238E27FC236}">
                  <a16:creationId xmlns:a16="http://schemas.microsoft.com/office/drawing/2014/main" id="{C465BB53-4946-8C2A-443F-226A52B59006}"/>
                </a:ext>
              </a:extLst>
            </p:cNvPr>
            <p:cNvSpPr/>
            <p:nvPr/>
          </p:nvSpPr>
          <p:spPr>
            <a:xfrm>
              <a:off x="8051403" y="2617458"/>
              <a:ext cx="11705" cy="8616"/>
            </a:xfrm>
            <a:custGeom>
              <a:avLst/>
              <a:gdLst>
                <a:gd name="connsiteX0" fmla="*/ -514 w 11705"/>
                <a:gd name="connsiteY0" fmla="*/ 7044 h 8616"/>
                <a:gd name="connsiteX1" fmla="*/ 9504 w 11705"/>
                <a:gd name="connsiteY1" fmla="*/ -755 h 8616"/>
                <a:gd name="connsiteX2" fmla="*/ 4327 w 11705"/>
                <a:gd name="connsiteY2" fmla="*/ 6372 h 8616"/>
                <a:gd name="connsiteX3" fmla="*/ -514 w 11705"/>
                <a:gd name="connsiteY3" fmla="*/ 7044 h 8616"/>
              </a:gdLst>
              <a:ahLst/>
              <a:cxnLst>
                <a:cxn ang="0">
                  <a:pos x="connsiteX0" y="connsiteY0"/>
                </a:cxn>
                <a:cxn ang="0">
                  <a:pos x="connsiteX1" y="connsiteY1"/>
                </a:cxn>
                <a:cxn ang="0">
                  <a:pos x="connsiteX2" y="connsiteY2"/>
                </a:cxn>
                <a:cxn ang="0">
                  <a:pos x="connsiteX3" y="connsiteY3"/>
                </a:cxn>
              </a:cxnLst>
              <a:rect l="l" t="t" r="r" b="b"/>
              <a:pathLst>
                <a:path w="11705" h="8616">
                  <a:moveTo>
                    <a:pt x="-514" y="7044"/>
                  </a:moveTo>
                  <a:cubicBezTo>
                    <a:pt x="1907" y="2808"/>
                    <a:pt x="5605" y="-3915"/>
                    <a:pt x="9504" y="-755"/>
                  </a:cubicBezTo>
                  <a:cubicBezTo>
                    <a:pt x="14412" y="3145"/>
                    <a:pt x="7353" y="4758"/>
                    <a:pt x="4327" y="6372"/>
                  </a:cubicBezTo>
                  <a:cubicBezTo>
                    <a:pt x="2781" y="6843"/>
                    <a:pt x="1100" y="7044"/>
                    <a:pt x="-514" y="7044"/>
                  </a:cubicBezTo>
                  <a:close/>
                </a:path>
              </a:pathLst>
            </a:custGeom>
            <a:solidFill>
              <a:srgbClr val="000000"/>
            </a:solidFill>
            <a:ln w="6712" cap="flat">
              <a:noFill/>
              <a:prstDash val="solid"/>
              <a:miter/>
            </a:ln>
          </p:spPr>
          <p:txBody>
            <a:bodyPr rtlCol="0" anchor="ctr"/>
            <a:lstStyle/>
            <a:p>
              <a:endParaRPr lang="es-CO"/>
            </a:p>
          </p:txBody>
        </p:sp>
        <p:sp>
          <p:nvSpPr>
            <p:cNvPr id="1047" name="Freeform: Shape 1046">
              <a:extLst>
                <a:ext uri="{FF2B5EF4-FFF2-40B4-BE49-F238E27FC236}">
                  <a16:creationId xmlns:a16="http://schemas.microsoft.com/office/drawing/2014/main" id="{FBE71526-244A-5174-1ADD-AF11CE77CB1C}"/>
                </a:ext>
              </a:extLst>
            </p:cNvPr>
            <p:cNvSpPr/>
            <p:nvPr/>
          </p:nvSpPr>
          <p:spPr>
            <a:xfrm>
              <a:off x="8049655" y="2626076"/>
              <a:ext cx="2084" cy="2017"/>
            </a:xfrm>
            <a:custGeom>
              <a:avLst/>
              <a:gdLst>
                <a:gd name="connsiteX0" fmla="*/ 2084 w 2084"/>
                <a:gd name="connsiteY0" fmla="*/ 0 h 2017"/>
                <a:gd name="connsiteX1" fmla="*/ 941 w 2084"/>
                <a:gd name="connsiteY1" fmla="*/ 2017 h 2017"/>
                <a:gd name="connsiteX2" fmla="*/ 0 w 2084"/>
                <a:gd name="connsiteY2" fmla="*/ 1143 h 2017"/>
                <a:gd name="connsiteX3" fmla="*/ 2084 w 2084"/>
                <a:gd name="connsiteY3" fmla="*/ 0 h 2017"/>
              </a:gdLst>
              <a:ahLst/>
              <a:cxnLst>
                <a:cxn ang="0">
                  <a:pos x="connsiteX0" y="connsiteY0"/>
                </a:cxn>
                <a:cxn ang="0">
                  <a:pos x="connsiteX1" y="connsiteY1"/>
                </a:cxn>
                <a:cxn ang="0">
                  <a:pos x="connsiteX2" y="connsiteY2"/>
                </a:cxn>
                <a:cxn ang="0">
                  <a:pos x="connsiteX3" y="connsiteY3"/>
                </a:cxn>
              </a:cxnLst>
              <a:rect l="l" t="t" r="r" b="b"/>
              <a:pathLst>
                <a:path w="2084" h="2017">
                  <a:moveTo>
                    <a:pt x="2084" y="0"/>
                  </a:moveTo>
                  <a:lnTo>
                    <a:pt x="941" y="2017"/>
                  </a:lnTo>
                  <a:lnTo>
                    <a:pt x="0" y="1143"/>
                  </a:lnTo>
                  <a:lnTo>
                    <a:pt x="2084" y="0"/>
                  </a:lnTo>
                  <a:close/>
                </a:path>
              </a:pathLst>
            </a:custGeom>
            <a:solidFill>
              <a:srgbClr val="000000"/>
            </a:solidFill>
            <a:ln w="6712" cap="flat">
              <a:noFill/>
              <a:prstDash val="solid"/>
              <a:miter/>
            </a:ln>
          </p:spPr>
          <p:txBody>
            <a:bodyPr rtlCol="0" anchor="ctr"/>
            <a:lstStyle/>
            <a:p>
              <a:endParaRPr lang="es-CO"/>
            </a:p>
          </p:txBody>
        </p:sp>
        <p:sp>
          <p:nvSpPr>
            <p:cNvPr id="1048" name="Freeform: Shape 1047">
              <a:extLst>
                <a:ext uri="{FF2B5EF4-FFF2-40B4-BE49-F238E27FC236}">
                  <a16:creationId xmlns:a16="http://schemas.microsoft.com/office/drawing/2014/main" id="{97E92214-17A9-7D8F-3808-184528A7D164}"/>
                </a:ext>
              </a:extLst>
            </p:cNvPr>
            <p:cNvSpPr/>
            <p:nvPr/>
          </p:nvSpPr>
          <p:spPr>
            <a:xfrm>
              <a:off x="8036746" y="2633942"/>
              <a:ext cx="2084" cy="2084"/>
            </a:xfrm>
            <a:custGeom>
              <a:avLst/>
              <a:gdLst>
                <a:gd name="connsiteX0" fmla="*/ 0 w 2084"/>
                <a:gd name="connsiteY0" fmla="*/ 2084 h 2084"/>
                <a:gd name="connsiteX1" fmla="*/ 1143 w 2084"/>
                <a:gd name="connsiteY1" fmla="*/ 0 h 2084"/>
                <a:gd name="connsiteX2" fmla="*/ 2084 w 2084"/>
                <a:gd name="connsiteY2" fmla="*/ 941 h 2084"/>
                <a:gd name="connsiteX3" fmla="*/ 0 w 2084"/>
                <a:gd name="connsiteY3" fmla="*/ 2084 h 2084"/>
              </a:gdLst>
              <a:ahLst/>
              <a:cxnLst>
                <a:cxn ang="0">
                  <a:pos x="connsiteX0" y="connsiteY0"/>
                </a:cxn>
                <a:cxn ang="0">
                  <a:pos x="connsiteX1" y="connsiteY1"/>
                </a:cxn>
                <a:cxn ang="0">
                  <a:pos x="connsiteX2" y="connsiteY2"/>
                </a:cxn>
                <a:cxn ang="0">
                  <a:pos x="connsiteX3" y="connsiteY3"/>
                </a:cxn>
              </a:cxnLst>
              <a:rect l="l" t="t" r="r" b="b"/>
              <a:pathLst>
                <a:path w="2084" h="2084">
                  <a:moveTo>
                    <a:pt x="0" y="2084"/>
                  </a:moveTo>
                  <a:lnTo>
                    <a:pt x="1143" y="0"/>
                  </a:lnTo>
                  <a:lnTo>
                    <a:pt x="2084" y="941"/>
                  </a:lnTo>
                  <a:lnTo>
                    <a:pt x="0" y="2084"/>
                  </a:lnTo>
                  <a:close/>
                </a:path>
              </a:pathLst>
            </a:custGeom>
            <a:solidFill>
              <a:srgbClr val="000000"/>
            </a:solidFill>
            <a:ln w="6712" cap="flat">
              <a:noFill/>
              <a:prstDash val="solid"/>
              <a:miter/>
            </a:ln>
          </p:spPr>
          <p:txBody>
            <a:bodyPr rtlCol="0" anchor="ctr"/>
            <a:lstStyle/>
            <a:p>
              <a:endParaRPr lang="es-CO"/>
            </a:p>
          </p:txBody>
        </p:sp>
        <p:sp>
          <p:nvSpPr>
            <p:cNvPr id="1049" name="Freeform: Shape 1048">
              <a:extLst>
                <a:ext uri="{FF2B5EF4-FFF2-40B4-BE49-F238E27FC236}">
                  <a16:creationId xmlns:a16="http://schemas.microsoft.com/office/drawing/2014/main" id="{4FF90A94-C679-90AD-CEB2-56A08895212D}"/>
                </a:ext>
              </a:extLst>
            </p:cNvPr>
            <p:cNvSpPr/>
            <p:nvPr/>
          </p:nvSpPr>
          <p:spPr>
            <a:xfrm>
              <a:off x="8255664" y="2431564"/>
              <a:ext cx="4975" cy="5042"/>
            </a:xfrm>
            <a:custGeom>
              <a:avLst/>
              <a:gdLst>
                <a:gd name="connsiteX0" fmla="*/ -514 w 4975"/>
                <a:gd name="connsiteY0" fmla="*/ 3470 h 5042"/>
                <a:gd name="connsiteX1" fmla="*/ 4462 w 4975"/>
                <a:gd name="connsiteY1" fmla="*/ -1573 h 5042"/>
                <a:gd name="connsiteX2" fmla="*/ -514 w 4975"/>
                <a:gd name="connsiteY2" fmla="*/ 3470 h 5042"/>
              </a:gdLst>
              <a:ahLst/>
              <a:cxnLst>
                <a:cxn ang="0">
                  <a:pos x="connsiteX0" y="connsiteY0"/>
                </a:cxn>
                <a:cxn ang="0">
                  <a:pos x="connsiteX1" y="connsiteY1"/>
                </a:cxn>
                <a:cxn ang="0">
                  <a:pos x="connsiteX2" y="connsiteY2"/>
                </a:cxn>
              </a:cxnLst>
              <a:rect l="l" t="t" r="r" b="b"/>
              <a:pathLst>
                <a:path w="4975" h="5042">
                  <a:moveTo>
                    <a:pt x="-514" y="3470"/>
                  </a:moveTo>
                  <a:lnTo>
                    <a:pt x="4462" y="-1573"/>
                  </a:lnTo>
                  <a:cubicBezTo>
                    <a:pt x="3924" y="915"/>
                    <a:pt x="1974" y="2865"/>
                    <a:pt x="-514" y="3470"/>
                  </a:cubicBezTo>
                  <a:close/>
                </a:path>
              </a:pathLst>
            </a:custGeom>
            <a:solidFill>
              <a:srgbClr val="141A1D"/>
            </a:solidFill>
            <a:ln w="6712" cap="flat">
              <a:noFill/>
              <a:prstDash val="solid"/>
              <a:miter/>
            </a:ln>
          </p:spPr>
          <p:txBody>
            <a:bodyPr rtlCol="0" anchor="ctr"/>
            <a:lstStyle/>
            <a:p>
              <a:endParaRPr lang="es-CO"/>
            </a:p>
          </p:txBody>
        </p:sp>
        <p:sp>
          <p:nvSpPr>
            <p:cNvPr id="1050" name="Freeform: Shape 1049">
              <a:extLst>
                <a:ext uri="{FF2B5EF4-FFF2-40B4-BE49-F238E27FC236}">
                  <a16:creationId xmlns:a16="http://schemas.microsoft.com/office/drawing/2014/main" id="{AA81FCA2-53F7-3059-B6FD-C2CBE27B173F}"/>
                </a:ext>
              </a:extLst>
            </p:cNvPr>
            <p:cNvSpPr/>
            <p:nvPr/>
          </p:nvSpPr>
          <p:spPr>
            <a:xfrm>
              <a:off x="8250756" y="2436472"/>
              <a:ext cx="4975" cy="5042"/>
            </a:xfrm>
            <a:custGeom>
              <a:avLst/>
              <a:gdLst>
                <a:gd name="connsiteX0" fmla="*/ -514 w 4975"/>
                <a:gd name="connsiteY0" fmla="*/ 3470 h 5042"/>
                <a:gd name="connsiteX1" fmla="*/ 4462 w 4975"/>
                <a:gd name="connsiteY1" fmla="*/ -1573 h 5042"/>
              </a:gdLst>
              <a:ahLst/>
              <a:cxnLst>
                <a:cxn ang="0">
                  <a:pos x="connsiteX0" y="connsiteY0"/>
                </a:cxn>
                <a:cxn ang="0">
                  <a:pos x="connsiteX1" y="connsiteY1"/>
                </a:cxn>
              </a:cxnLst>
              <a:rect l="l" t="t" r="r" b="b"/>
              <a:pathLst>
                <a:path w="4975" h="5042">
                  <a:moveTo>
                    <a:pt x="-514" y="3470"/>
                  </a:moveTo>
                  <a:lnTo>
                    <a:pt x="4462" y="-1573"/>
                  </a:lnTo>
                  <a:close/>
                </a:path>
              </a:pathLst>
            </a:custGeom>
            <a:solidFill>
              <a:srgbClr val="141A1D"/>
            </a:solidFill>
            <a:ln w="6712" cap="flat">
              <a:noFill/>
              <a:prstDash val="solid"/>
              <a:miter/>
            </a:ln>
          </p:spPr>
          <p:txBody>
            <a:bodyPr rtlCol="0" anchor="ctr"/>
            <a:lstStyle/>
            <a:p>
              <a:endParaRPr lang="es-CO"/>
            </a:p>
          </p:txBody>
        </p:sp>
        <p:sp>
          <p:nvSpPr>
            <p:cNvPr id="1051" name="Freeform: Shape 1050">
              <a:extLst>
                <a:ext uri="{FF2B5EF4-FFF2-40B4-BE49-F238E27FC236}">
                  <a16:creationId xmlns:a16="http://schemas.microsoft.com/office/drawing/2014/main" id="{AFEF267D-BD84-580F-B011-04E58B1D626C}"/>
                </a:ext>
              </a:extLst>
            </p:cNvPr>
            <p:cNvSpPr/>
            <p:nvPr/>
          </p:nvSpPr>
          <p:spPr>
            <a:xfrm>
              <a:off x="8245781" y="2441582"/>
              <a:ext cx="4975" cy="5042"/>
            </a:xfrm>
            <a:custGeom>
              <a:avLst/>
              <a:gdLst>
                <a:gd name="connsiteX0" fmla="*/ -514 w 4975"/>
                <a:gd name="connsiteY0" fmla="*/ 3470 h 5042"/>
                <a:gd name="connsiteX1" fmla="*/ 4462 w 4975"/>
                <a:gd name="connsiteY1" fmla="*/ -1573 h 5042"/>
              </a:gdLst>
              <a:ahLst/>
              <a:cxnLst>
                <a:cxn ang="0">
                  <a:pos x="connsiteX0" y="connsiteY0"/>
                </a:cxn>
                <a:cxn ang="0">
                  <a:pos x="connsiteX1" y="connsiteY1"/>
                </a:cxn>
              </a:cxnLst>
              <a:rect l="l" t="t" r="r" b="b"/>
              <a:pathLst>
                <a:path w="4975" h="5042">
                  <a:moveTo>
                    <a:pt x="-514" y="3470"/>
                  </a:moveTo>
                  <a:lnTo>
                    <a:pt x="4462" y="-1573"/>
                  </a:lnTo>
                  <a:close/>
                </a:path>
              </a:pathLst>
            </a:custGeom>
            <a:solidFill>
              <a:srgbClr val="141A1D"/>
            </a:solidFill>
            <a:ln w="6712" cap="flat">
              <a:noFill/>
              <a:prstDash val="solid"/>
              <a:miter/>
            </a:ln>
          </p:spPr>
          <p:txBody>
            <a:bodyPr rtlCol="0" anchor="ctr"/>
            <a:lstStyle/>
            <a:p>
              <a:endParaRPr lang="es-CO"/>
            </a:p>
          </p:txBody>
        </p:sp>
        <p:sp>
          <p:nvSpPr>
            <p:cNvPr id="1052" name="Freeform: Shape 1051">
              <a:extLst>
                <a:ext uri="{FF2B5EF4-FFF2-40B4-BE49-F238E27FC236}">
                  <a16:creationId xmlns:a16="http://schemas.microsoft.com/office/drawing/2014/main" id="{188E2B73-E3D6-21B9-79EA-ECD313225DD1}"/>
                </a:ext>
              </a:extLst>
            </p:cNvPr>
            <p:cNvSpPr/>
            <p:nvPr/>
          </p:nvSpPr>
          <p:spPr>
            <a:xfrm>
              <a:off x="8240805" y="2446625"/>
              <a:ext cx="5042" cy="4975"/>
            </a:xfrm>
            <a:custGeom>
              <a:avLst/>
              <a:gdLst>
                <a:gd name="connsiteX0" fmla="*/ -514 w 5042"/>
                <a:gd name="connsiteY0" fmla="*/ 3402 h 4975"/>
                <a:gd name="connsiteX1" fmla="*/ 4529 w 5042"/>
                <a:gd name="connsiteY1" fmla="*/ -1573 h 4975"/>
              </a:gdLst>
              <a:ahLst/>
              <a:cxnLst>
                <a:cxn ang="0">
                  <a:pos x="connsiteX0" y="connsiteY0"/>
                </a:cxn>
                <a:cxn ang="0">
                  <a:pos x="connsiteX1" y="connsiteY1"/>
                </a:cxn>
              </a:cxnLst>
              <a:rect l="l" t="t" r="r" b="b"/>
              <a:pathLst>
                <a:path w="5042" h="4975">
                  <a:moveTo>
                    <a:pt x="-514" y="3402"/>
                  </a:moveTo>
                  <a:cubicBezTo>
                    <a:pt x="91" y="915"/>
                    <a:pt x="2041" y="-1035"/>
                    <a:pt x="4529" y="-1573"/>
                  </a:cubicBezTo>
                  <a:close/>
                </a:path>
              </a:pathLst>
            </a:custGeom>
            <a:solidFill>
              <a:srgbClr val="141A1D"/>
            </a:solidFill>
            <a:ln w="6712" cap="flat">
              <a:noFill/>
              <a:prstDash val="solid"/>
              <a:miter/>
            </a:ln>
          </p:spPr>
          <p:txBody>
            <a:bodyPr rtlCol="0" anchor="ctr"/>
            <a:lstStyle/>
            <a:p>
              <a:endParaRPr lang="es-CO"/>
            </a:p>
          </p:txBody>
        </p:sp>
        <p:sp>
          <p:nvSpPr>
            <p:cNvPr id="1053" name="Freeform: Shape 1052">
              <a:extLst>
                <a:ext uri="{FF2B5EF4-FFF2-40B4-BE49-F238E27FC236}">
                  <a16:creationId xmlns:a16="http://schemas.microsoft.com/office/drawing/2014/main" id="{10E6846F-D3A0-7B08-6737-777E6002EE2C}"/>
                </a:ext>
              </a:extLst>
            </p:cNvPr>
            <p:cNvSpPr/>
            <p:nvPr/>
          </p:nvSpPr>
          <p:spPr>
            <a:xfrm>
              <a:off x="6367881" y="5684206"/>
              <a:ext cx="5674" cy="45114"/>
            </a:xfrm>
            <a:custGeom>
              <a:avLst/>
              <a:gdLst>
                <a:gd name="connsiteX0" fmla="*/ 109 w 5674"/>
                <a:gd name="connsiteY0" fmla="*/ -1573 h 45114"/>
                <a:gd name="connsiteX1" fmla="*/ 4614 w 5674"/>
                <a:gd name="connsiteY1" fmla="*/ 43542 h 45114"/>
                <a:gd name="connsiteX2" fmla="*/ 109 w 5674"/>
                <a:gd name="connsiteY2" fmla="*/ -1573 h 45114"/>
              </a:gdLst>
              <a:ahLst/>
              <a:cxnLst>
                <a:cxn ang="0">
                  <a:pos x="connsiteX0" y="connsiteY0"/>
                </a:cxn>
                <a:cxn ang="0">
                  <a:pos x="connsiteX1" y="connsiteY1"/>
                </a:cxn>
                <a:cxn ang="0">
                  <a:pos x="connsiteX2" y="connsiteY2"/>
                </a:cxn>
              </a:cxnLst>
              <a:rect l="l" t="t" r="r" b="b"/>
              <a:pathLst>
                <a:path w="5674" h="45114">
                  <a:moveTo>
                    <a:pt x="109" y="-1573"/>
                  </a:moveTo>
                  <a:cubicBezTo>
                    <a:pt x="8446" y="12747"/>
                    <a:pt x="3740" y="28414"/>
                    <a:pt x="4614" y="43542"/>
                  </a:cubicBezTo>
                  <a:cubicBezTo>
                    <a:pt x="-3858" y="29221"/>
                    <a:pt x="916" y="13555"/>
                    <a:pt x="109" y="-1573"/>
                  </a:cubicBezTo>
                  <a:close/>
                </a:path>
              </a:pathLst>
            </a:custGeom>
            <a:solidFill>
              <a:srgbClr val="2C2C2C"/>
            </a:solidFill>
            <a:ln w="6712" cap="flat">
              <a:noFill/>
              <a:prstDash val="solid"/>
              <a:miter/>
            </a:ln>
          </p:spPr>
          <p:txBody>
            <a:bodyPr rtlCol="0" anchor="ctr"/>
            <a:lstStyle/>
            <a:p>
              <a:endParaRPr lang="es-CO"/>
            </a:p>
          </p:txBody>
        </p:sp>
        <p:sp>
          <p:nvSpPr>
            <p:cNvPr id="1054" name="Freeform: Shape 1053">
              <a:extLst>
                <a:ext uri="{FF2B5EF4-FFF2-40B4-BE49-F238E27FC236}">
                  <a16:creationId xmlns:a16="http://schemas.microsoft.com/office/drawing/2014/main" id="{2D616F61-E3B0-73C9-A11C-91587D8DB59B}"/>
                </a:ext>
              </a:extLst>
            </p:cNvPr>
            <p:cNvSpPr/>
            <p:nvPr/>
          </p:nvSpPr>
          <p:spPr>
            <a:xfrm>
              <a:off x="6357942" y="5587905"/>
              <a:ext cx="5317" cy="41570"/>
            </a:xfrm>
            <a:custGeom>
              <a:avLst/>
              <a:gdLst>
                <a:gd name="connsiteX0" fmla="*/ 3997 w 5317"/>
                <a:gd name="connsiteY0" fmla="*/ 330 h 41570"/>
                <a:gd name="connsiteX1" fmla="*/ 4804 w 5317"/>
                <a:gd name="connsiteY1" fmla="*/ 39998 h 41570"/>
                <a:gd name="connsiteX2" fmla="*/ 30 w 5317"/>
                <a:gd name="connsiteY2" fmla="*/ 61 h 41570"/>
                <a:gd name="connsiteX3" fmla="*/ 3997 w 5317"/>
                <a:gd name="connsiteY3" fmla="*/ 330 h 41570"/>
              </a:gdLst>
              <a:ahLst/>
              <a:cxnLst>
                <a:cxn ang="0">
                  <a:pos x="connsiteX0" y="connsiteY0"/>
                </a:cxn>
                <a:cxn ang="0">
                  <a:pos x="connsiteX1" y="connsiteY1"/>
                </a:cxn>
                <a:cxn ang="0">
                  <a:pos x="connsiteX2" y="connsiteY2"/>
                </a:cxn>
                <a:cxn ang="0">
                  <a:pos x="connsiteX3" y="connsiteY3"/>
                </a:cxn>
              </a:cxnLst>
              <a:rect l="l" t="t" r="r" b="b"/>
              <a:pathLst>
                <a:path w="5317" h="41570">
                  <a:moveTo>
                    <a:pt x="3997" y="330"/>
                  </a:moveTo>
                  <a:lnTo>
                    <a:pt x="4804" y="39998"/>
                  </a:lnTo>
                  <a:cubicBezTo>
                    <a:pt x="-4676" y="27628"/>
                    <a:pt x="1778" y="13104"/>
                    <a:pt x="30" y="61"/>
                  </a:cubicBezTo>
                  <a:cubicBezTo>
                    <a:pt x="1509" y="-2224"/>
                    <a:pt x="2787" y="-2091"/>
                    <a:pt x="3997" y="330"/>
                  </a:cubicBezTo>
                  <a:close/>
                </a:path>
              </a:pathLst>
            </a:custGeom>
            <a:solidFill>
              <a:srgbClr val="252525"/>
            </a:solidFill>
            <a:ln w="6712" cap="flat">
              <a:noFill/>
              <a:prstDash val="solid"/>
              <a:miter/>
            </a:ln>
          </p:spPr>
          <p:txBody>
            <a:bodyPr rtlCol="0" anchor="ctr"/>
            <a:lstStyle/>
            <a:p>
              <a:endParaRPr lang="es-CO"/>
            </a:p>
          </p:txBody>
        </p:sp>
        <p:sp>
          <p:nvSpPr>
            <p:cNvPr id="1055" name="Freeform: Shape 1054">
              <a:extLst>
                <a:ext uri="{FF2B5EF4-FFF2-40B4-BE49-F238E27FC236}">
                  <a16:creationId xmlns:a16="http://schemas.microsoft.com/office/drawing/2014/main" id="{4C279C97-E176-E082-3000-BA3739E82C0E}"/>
                </a:ext>
              </a:extLst>
            </p:cNvPr>
            <p:cNvSpPr/>
            <p:nvPr/>
          </p:nvSpPr>
          <p:spPr>
            <a:xfrm>
              <a:off x="6363052" y="5642561"/>
              <a:ext cx="5115" cy="36804"/>
            </a:xfrm>
            <a:custGeom>
              <a:avLst/>
              <a:gdLst>
                <a:gd name="connsiteX0" fmla="*/ 3795 w 5115"/>
                <a:gd name="connsiteY0" fmla="*/ 469 h 36804"/>
                <a:gd name="connsiteX1" fmla="*/ 4602 w 5115"/>
                <a:gd name="connsiteY1" fmla="*/ 35231 h 36804"/>
                <a:gd name="connsiteX2" fmla="*/ -172 w 5115"/>
                <a:gd name="connsiteY2" fmla="*/ 269 h 36804"/>
                <a:gd name="connsiteX3" fmla="*/ 3795 w 5115"/>
                <a:gd name="connsiteY3" fmla="*/ 469 h 36804"/>
              </a:gdLst>
              <a:ahLst/>
              <a:cxnLst>
                <a:cxn ang="0">
                  <a:pos x="connsiteX0" y="connsiteY0"/>
                </a:cxn>
                <a:cxn ang="0">
                  <a:pos x="connsiteX1" y="connsiteY1"/>
                </a:cxn>
                <a:cxn ang="0">
                  <a:pos x="connsiteX2" y="connsiteY2"/>
                </a:cxn>
                <a:cxn ang="0">
                  <a:pos x="connsiteX3" y="connsiteY3"/>
                </a:cxn>
              </a:cxnLst>
              <a:rect l="l" t="t" r="r" b="b"/>
              <a:pathLst>
                <a:path w="5115" h="36804">
                  <a:moveTo>
                    <a:pt x="3795" y="469"/>
                  </a:moveTo>
                  <a:lnTo>
                    <a:pt x="4602" y="35231"/>
                  </a:lnTo>
                  <a:cubicBezTo>
                    <a:pt x="-4139" y="24540"/>
                    <a:pt x="1307" y="11901"/>
                    <a:pt x="-172" y="269"/>
                  </a:cubicBezTo>
                  <a:cubicBezTo>
                    <a:pt x="1240" y="-2219"/>
                    <a:pt x="2585" y="-2219"/>
                    <a:pt x="3795" y="469"/>
                  </a:cubicBezTo>
                  <a:close/>
                </a:path>
              </a:pathLst>
            </a:custGeom>
            <a:solidFill>
              <a:srgbClr val="252525"/>
            </a:solidFill>
            <a:ln w="6712" cap="flat">
              <a:noFill/>
              <a:prstDash val="solid"/>
              <a:miter/>
            </a:ln>
          </p:spPr>
          <p:txBody>
            <a:bodyPr rtlCol="0" anchor="ctr"/>
            <a:lstStyle/>
            <a:p>
              <a:endParaRPr lang="es-CO"/>
            </a:p>
          </p:txBody>
        </p:sp>
        <p:sp>
          <p:nvSpPr>
            <p:cNvPr id="1056" name="Freeform: Shape 1055">
              <a:extLst>
                <a:ext uri="{FF2B5EF4-FFF2-40B4-BE49-F238E27FC236}">
                  <a16:creationId xmlns:a16="http://schemas.microsoft.com/office/drawing/2014/main" id="{2476493A-8836-155E-4370-14D56852A163}"/>
                </a:ext>
              </a:extLst>
            </p:cNvPr>
            <p:cNvSpPr/>
            <p:nvPr/>
          </p:nvSpPr>
          <p:spPr>
            <a:xfrm>
              <a:off x="6358486" y="5569637"/>
              <a:ext cx="4494" cy="20170"/>
            </a:xfrm>
            <a:custGeom>
              <a:avLst/>
              <a:gdLst>
                <a:gd name="connsiteX0" fmla="*/ 3453 w 4494"/>
                <a:gd name="connsiteY0" fmla="*/ 18598 h 20170"/>
                <a:gd name="connsiteX1" fmla="*/ -514 w 4494"/>
                <a:gd name="connsiteY1" fmla="*/ 18598 h 20170"/>
                <a:gd name="connsiteX2" fmla="*/ -514 w 4494"/>
                <a:gd name="connsiteY2" fmla="*/ -1573 h 20170"/>
                <a:gd name="connsiteX3" fmla="*/ 3453 w 4494"/>
                <a:gd name="connsiteY3" fmla="*/ 18598 h 20170"/>
              </a:gdLst>
              <a:ahLst/>
              <a:cxnLst>
                <a:cxn ang="0">
                  <a:pos x="connsiteX0" y="connsiteY0"/>
                </a:cxn>
                <a:cxn ang="0">
                  <a:pos x="connsiteX1" y="connsiteY1"/>
                </a:cxn>
                <a:cxn ang="0">
                  <a:pos x="connsiteX2" y="connsiteY2"/>
                </a:cxn>
                <a:cxn ang="0">
                  <a:pos x="connsiteX3" y="connsiteY3"/>
                </a:cxn>
              </a:cxnLst>
              <a:rect l="l" t="t" r="r" b="b"/>
              <a:pathLst>
                <a:path w="4494" h="20170">
                  <a:moveTo>
                    <a:pt x="3453" y="18598"/>
                  </a:moveTo>
                  <a:lnTo>
                    <a:pt x="-514" y="18598"/>
                  </a:lnTo>
                  <a:cubicBezTo>
                    <a:pt x="-514" y="11874"/>
                    <a:pt x="-514" y="5151"/>
                    <a:pt x="-514" y="-1573"/>
                  </a:cubicBezTo>
                  <a:cubicBezTo>
                    <a:pt x="5941" y="4143"/>
                    <a:pt x="3588" y="11538"/>
                    <a:pt x="3453" y="18598"/>
                  </a:cubicBezTo>
                  <a:close/>
                </a:path>
              </a:pathLst>
            </a:custGeom>
            <a:solidFill>
              <a:srgbClr val="2C2C2C"/>
            </a:solidFill>
            <a:ln w="6712" cap="flat">
              <a:noFill/>
              <a:prstDash val="solid"/>
              <a:miter/>
            </a:ln>
          </p:spPr>
          <p:txBody>
            <a:bodyPr rtlCol="0" anchor="ctr"/>
            <a:lstStyle/>
            <a:p>
              <a:endParaRPr lang="es-CO"/>
            </a:p>
          </p:txBody>
        </p:sp>
        <p:sp>
          <p:nvSpPr>
            <p:cNvPr id="1057" name="Freeform: Shape 1056">
              <a:extLst>
                <a:ext uri="{FF2B5EF4-FFF2-40B4-BE49-F238E27FC236}">
                  <a16:creationId xmlns:a16="http://schemas.microsoft.com/office/drawing/2014/main" id="{CF2EC4EB-E778-ECEE-C3DB-5A92FD1E4BF2}"/>
                </a:ext>
              </a:extLst>
            </p:cNvPr>
            <p:cNvSpPr/>
            <p:nvPr/>
          </p:nvSpPr>
          <p:spPr>
            <a:xfrm>
              <a:off x="6373210" y="5520224"/>
              <a:ext cx="15396" cy="4433"/>
            </a:xfrm>
            <a:custGeom>
              <a:avLst/>
              <a:gdLst>
                <a:gd name="connsiteX0" fmla="*/ 14883 w 15396"/>
                <a:gd name="connsiteY0" fmla="*/ 2389 h 4433"/>
                <a:gd name="connsiteX1" fmla="*/ -514 w 15396"/>
                <a:gd name="connsiteY1" fmla="*/ 2860 h 4433"/>
                <a:gd name="connsiteX2" fmla="*/ 12026 w 15396"/>
                <a:gd name="connsiteY2" fmla="*/ -300 h 4433"/>
                <a:gd name="connsiteX3" fmla="*/ 14883 w 15396"/>
                <a:gd name="connsiteY3" fmla="*/ 2389 h 4433"/>
              </a:gdLst>
              <a:ahLst/>
              <a:cxnLst>
                <a:cxn ang="0">
                  <a:pos x="connsiteX0" y="connsiteY0"/>
                </a:cxn>
                <a:cxn ang="0">
                  <a:pos x="connsiteX1" y="connsiteY1"/>
                </a:cxn>
                <a:cxn ang="0">
                  <a:pos x="connsiteX2" y="connsiteY2"/>
                </a:cxn>
                <a:cxn ang="0">
                  <a:pos x="connsiteX3" y="connsiteY3"/>
                </a:cxn>
              </a:cxnLst>
              <a:rect l="l" t="t" r="r" b="b"/>
              <a:pathLst>
                <a:path w="15396" h="4433">
                  <a:moveTo>
                    <a:pt x="14883" y="2389"/>
                  </a:moveTo>
                  <a:lnTo>
                    <a:pt x="-514" y="2860"/>
                  </a:lnTo>
                  <a:cubicBezTo>
                    <a:pt x="2075" y="-1444"/>
                    <a:pt x="7689" y="-2855"/>
                    <a:pt x="12026" y="-300"/>
                  </a:cubicBezTo>
                  <a:cubicBezTo>
                    <a:pt x="13162" y="372"/>
                    <a:pt x="14137" y="1314"/>
                    <a:pt x="14883" y="2389"/>
                  </a:cubicBezTo>
                  <a:close/>
                </a:path>
              </a:pathLst>
            </a:custGeom>
            <a:solidFill>
              <a:srgbClr val="252525"/>
            </a:solidFill>
            <a:ln w="6712" cap="flat">
              <a:noFill/>
              <a:prstDash val="solid"/>
              <a:miter/>
            </a:ln>
          </p:spPr>
          <p:txBody>
            <a:bodyPr rtlCol="0" anchor="ctr"/>
            <a:lstStyle/>
            <a:p>
              <a:endParaRPr lang="es-CO"/>
            </a:p>
          </p:txBody>
        </p:sp>
        <p:sp>
          <p:nvSpPr>
            <p:cNvPr id="1058" name="Freeform: Shape 1057">
              <a:extLst>
                <a:ext uri="{FF2B5EF4-FFF2-40B4-BE49-F238E27FC236}">
                  <a16:creationId xmlns:a16="http://schemas.microsoft.com/office/drawing/2014/main" id="{24B197E8-E60F-AE99-11F0-F411FDD21474}"/>
                </a:ext>
              </a:extLst>
            </p:cNvPr>
            <p:cNvSpPr/>
            <p:nvPr/>
          </p:nvSpPr>
          <p:spPr>
            <a:xfrm>
              <a:off x="6363394" y="5629610"/>
              <a:ext cx="4404" cy="14993"/>
            </a:xfrm>
            <a:custGeom>
              <a:avLst/>
              <a:gdLst>
                <a:gd name="connsiteX0" fmla="*/ 3453 w 4404"/>
                <a:gd name="connsiteY0" fmla="*/ 13420 h 14993"/>
                <a:gd name="connsiteX1" fmla="*/ -514 w 4404"/>
                <a:gd name="connsiteY1" fmla="*/ 13420 h 14993"/>
                <a:gd name="connsiteX2" fmla="*/ -514 w 4404"/>
                <a:gd name="connsiteY2" fmla="*/ -1573 h 14993"/>
                <a:gd name="connsiteX3" fmla="*/ 3453 w 4404"/>
                <a:gd name="connsiteY3" fmla="*/ 13420 h 14993"/>
              </a:gdLst>
              <a:ahLst/>
              <a:cxnLst>
                <a:cxn ang="0">
                  <a:pos x="connsiteX0" y="connsiteY0"/>
                </a:cxn>
                <a:cxn ang="0">
                  <a:pos x="connsiteX1" y="connsiteY1"/>
                </a:cxn>
                <a:cxn ang="0">
                  <a:pos x="connsiteX2" y="connsiteY2"/>
                </a:cxn>
                <a:cxn ang="0">
                  <a:pos x="connsiteX3" y="connsiteY3"/>
                </a:cxn>
              </a:cxnLst>
              <a:rect l="l" t="t" r="r" b="b"/>
              <a:pathLst>
                <a:path w="4404" h="14993">
                  <a:moveTo>
                    <a:pt x="3453" y="13420"/>
                  </a:moveTo>
                  <a:lnTo>
                    <a:pt x="-514" y="13420"/>
                  </a:lnTo>
                  <a:lnTo>
                    <a:pt x="-514" y="-1573"/>
                  </a:lnTo>
                  <a:cubicBezTo>
                    <a:pt x="5000" y="2193"/>
                    <a:pt x="3991" y="7841"/>
                    <a:pt x="3453" y="13420"/>
                  </a:cubicBezTo>
                  <a:close/>
                </a:path>
              </a:pathLst>
            </a:custGeom>
            <a:solidFill>
              <a:srgbClr val="2C2C2C"/>
            </a:solidFill>
            <a:ln w="6712" cap="flat">
              <a:noFill/>
              <a:prstDash val="solid"/>
              <a:miter/>
            </a:ln>
          </p:spPr>
          <p:txBody>
            <a:bodyPr rtlCol="0" anchor="ctr"/>
            <a:lstStyle/>
            <a:p>
              <a:endParaRPr lang="es-CO"/>
            </a:p>
          </p:txBody>
        </p:sp>
        <p:sp>
          <p:nvSpPr>
            <p:cNvPr id="1059" name="Freeform: Shape 1058">
              <a:extLst>
                <a:ext uri="{FF2B5EF4-FFF2-40B4-BE49-F238E27FC236}">
                  <a16:creationId xmlns:a16="http://schemas.microsoft.com/office/drawing/2014/main" id="{925F19FC-B95B-38FE-BFB4-CFC27AC47BBE}"/>
                </a:ext>
              </a:extLst>
            </p:cNvPr>
            <p:cNvSpPr/>
            <p:nvPr/>
          </p:nvSpPr>
          <p:spPr>
            <a:xfrm>
              <a:off x="7040655" y="6466153"/>
              <a:ext cx="14993" cy="5042"/>
            </a:xfrm>
            <a:custGeom>
              <a:avLst/>
              <a:gdLst>
                <a:gd name="connsiteX0" fmla="*/ -514 w 14993"/>
                <a:gd name="connsiteY0" fmla="*/ 3470 h 5042"/>
                <a:gd name="connsiteX1" fmla="*/ 14480 w 14993"/>
                <a:gd name="connsiteY1" fmla="*/ 3470 h 5042"/>
              </a:gdLst>
              <a:ahLst/>
              <a:cxnLst>
                <a:cxn ang="0">
                  <a:pos x="connsiteX0" y="connsiteY0"/>
                </a:cxn>
                <a:cxn ang="0">
                  <a:pos x="connsiteX1" y="connsiteY1"/>
                </a:cxn>
              </a:cxnLst>
              <a:rect l="l" t="t" r="r" b="b"/>
              <a:pathLst>
                <a:path w="14993" h="5042">
                  <a:moveTo>
                    <a:pt x="-514" y="3470"/>
                  </a:moveTo>
                  <a:cubicBezTo>
                    <a:pt x="4462" y="-3254"/>
                    <a:pt x="9437" y="-3254"/>
                    <a:pt x="14480" y="3470"/>
                  </a:cubicBezTo>
                  <a:close/>
                </a:path>
              </a:pathLst>
            </a:custGeom>
            <a:solidFill>
              <a:srgbClr val="020202"/>
            </a:solidFill>
            <a:ln w="6712" cap="flat">
              <a:noFill/>
              <a:prstDash val="solid"/>
              <a:miter/>
            </a:ln>
          </p:spPr>
          <p:txBody>
            <a:bodyPr rtlCol="0" anchor="ctr"/>
            <a:lstStyle/>
            <a:p>
              <a:endParaRPr lang="es-CO"/>
            </a:p>
          </p:txBody>
        </p:sp>
        <p:sp>
          <p:nvSpPr>
            <p:cNvPr id="1060" name="Freeform: Shape 1059">
              <a:extLst>
                <a:ext uri="{FF2B5EF4-FFF2-40B4-BE49-F238E27FC236}">
                  <a16:creationId xmlns:a16="http://schemas.microsoft.com/office/drawing/2014/main" id="{94A82775-7D73-37BC-62F4-074928C6FEF2}"/>
                </a:ext>
              </a:extLst>
            </p:cNvPr>
            <p:cNvSpPr/>
            <p:nvPr/>
          </p:nvSpPr>
          <p:spPr>
            <a:xfrm>
              <a:off x="6358351" y="5533429"/>
              <a:ext cx="4700" cy="11330"/>
            </a:xfrm>
            <a:custGeom>
              <a:avLst/>
              <a:gdLst>
                <a:gd name="connsiteX0" fmla="*/ 4126 w 4700"/>
                <a:gd name="connsiteY0" fmla="*/ -327 h 11330"/>
                <a:gd name="connsiteX1" fmla="*/ -514 w 4700"/>
                <a:gd name="connsiteY1" fmla="*/ 9758 h 11330"/>
                <a:gd name="connsiteX2" fmla="*/ -514 w 4700"/>
                <a:gd name="connsiteY2" fmla="*/ -125 h 11330"/>
                <a:gd name="connsiteX3" fmla="*/ 3117 w 4700"/>
                <a:gd name="connsiteY3" fmla="*/ -1269 h 11330"/>
                <a:gd name="connsiteX4" fmla="*/ 4126 w 4700"/>
                <a:gd name="connsiteY4" fmla="*/ -327 h 11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0" h="11330">
                  <a:moveTo>
                    <a:pt x="4126" y="-327"/>
                  </a:moveTo>
                  <a:cubicBezTo>
                    <a:pt x="4549" y="3639"/>
                    <a:pt x="2767" y="7539"/>
                    <a:pt x="-514" y="9758"/>
                  </a:cubicBezTo>
                  <a:cubicBezTo>
                    <a:pt x="-514" y="6464"/>
                    <a:pt x="-514" y="3035"/>
                    <a:pt x="-514" y="-125"/>
                  </a:cubicBezTo>
                  <a:cubicBezTo>
                    <a:pt x="179" y="-1471"/>
                    <a:pt x="1806" y="-1941"/>
                    <a:pt x="3117" y="-1269"/>
                  </a:cubicBezTo>
                  <a:cubicBezTo>
                    <a:pt x="3527" y="-1000"/>
                    <a:pt x="3877" y="-731"/>
                    <a:pt x="4126" y="-327"/>
                  </a:cubicBezTo>
                  <a:close/>
                </a:path>
              </a:pathLst>
            </a:custGeom>
            <a:solidFill>
              <a:srgbClr val="2C2C2C"/>
            </a:solidFill>
            <a:ln w="6712" cap="flat">
              <a:noFill/>
              <a:prstDash val="solid"/>
              <a:miter/>
            </a:ln>
          </p:spPr>
          <p:txBody>
            <a:bodyPr rtlCol="0" anchor="ctr"/>
            <a:lstStyle/>
            <a:p>
              <a:endParaRPr lang="es-CO"/>
            </a:p>
          </p:txBody>
        </p:sp>
        <p:sp>
          <p:nvSpPr>
            <p:cNvPr id="1061" name="Freeform: Shape 1060">
              <a:extLst>
                <a:ext uri="{FF2B5EF4-FFF2-40B4-BE49-F238E27FC236}">
                  <a16:creationId xmlns:a16="http://schemas.microsoft.com/office/drawing/2014/main" id="{C23AF0EA-D99A-FC84-9B55-609E4620824D}"/>
                </a:ext>
              </a:extLst>
            </p:cNvPr>
            <p:cNvSpPr/>
            <p:nvPr/>
          </p:nvSpPr>
          <p:spPr>
            <a:xfrm>
              <a:off x="6363394" y="5524859"/>
              <a:ext cx="6213" cy="5042"/>
            </a:xfrm>
            <a:custGeom>
              <a:avLst/>
              <a:gdLst>
                <a:gd name="connsiteX0" fmla="*/ 4260 w 6213"/>
                <a:gd name="connsiteY0" fmla="*/ 2729 h 5042"/>
                <a:gd name="connsiteX1" fmla="*/ -514 w 6213"/>
                <a:gd name="connsiteY1" fmla="*/ 3470 h 5042"/>
                <a:gd name="connsiteX2" fmla="*/ 4394 w 6213"/>
                <a:gd name="connsiteY2" fmla="*/ -1573 h 5042"/>
                <a:gd name="connsiteX3" fmla="*/ 5538 w 6213"/>
                <a:gd name="connsiteY3" fmla="*/ 1318 h 5042"/>
                <a:gd name="connsiteX4" fmla="*/ 4260 w 6213"/>
                <a:gd name="connsiteY4" fmla="*/ 2729 h 5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3" h="5042">
                  <a:moveTo>
                    <a:pt x="4260" y="2729"/>
                  </a:moveTo>
                  <a:cubicBezTo>
                    <a:pt x="2693" y="3133"/>
                    <a:pt x="1093" y="3335"/>
                    <a:pt x="-514" y="3470"/>
                  </a:cubicBezTo>
                  <a:lnTo>
                    <a:pt x="4394" y="-1573"/>
                  </a:lnTo>
                  <a:cubicBezTo>
                    <a:pt x="5605" y="-565"/>
                    <a:pt x="5941" y="376"/>
                    <a:pt x="5538" y="1318"/>
                  </a:cubicBezTo>
                  <a:cubicBezTo>
                    <a:pt x="5134" y="2258"/>
                    <a:pt x="4664" y="2729"/>
                    <a:pt x="4260" y="2729"/>
                  </a:cubicBezTo>
                  <a:close/>
                </a:path>
              </a:pathLst>
            </a:custGeom>
            <a:solidFill>
              <a:srgbClr val="252525"/>
            </a:solidFill>
            <a:ln w="6712" cap="flat">
              <a:noFill/>
              <a:prstDash val="solid"/>
              <a:miter/>
            </a:ln>
          </p:spPr>
          <p:txBody>
            <a:bodyPr rtlCol="0" anchor="ctr"/>
            <a:lstStyle/>
            <a:p>
              <a:endParaRPr lang="es-CO"/>
            </a:p>
          </p:txBody>
        </p:sp>
        <p:sp>
          <p:nvSpPr>
            <p:cNvPr id="1062" name="Freeform: Shape 1061">
              <a:extLst>
                <a:ext uri="{FF2B5EF4-FFF2-40B4-BE49-F238E27FC236}">
                  <a16:creationId xmlns:a16="http://schemas.microsoft.com/office/drawing/2014/main" id="{E8BA4FBF-9307-3C5F-C24E-8D258D881CEB}"/>
                </a:ext>
              </a:extLst>
            </p:cNvPr>
            <p:cNvSpPr/>
            <p:nvPr/>
          </p:nvSpPr>
          <p:spPr>
            <a:xfrm>
              <a:off x="6368168" y="5524707"/>
              <a:ext cx="4975" cy="4453"/>
            </a:xfrm>
            <a:custGeom>
              <a:avLst/>
              <a:gdLst>
                <a:gd name="connsiteX0" fmla="*/ -514 w 4975"/>
                <a:gd name="connsiteY0" fmla="*/ 2881 h 4453"/>
                <a:gd name="connsiteX1" fmla="*/ -514 w 4975"/>
                <a:gd name="connsiteY1" fmla="*/ -1421 h 4453"/>
                <a:gd name="connsiteX2" fmla="*/ 4462 w 4975"/>
                <a:gd name="connsiteY2" fmla="*/ -1421 h 4453"/>
                <a:gd name="connsiteX3" fmla="*/ -514 w 4975"/>
                <a:gd name="connsiteY3" fmla="*/ 2881 h 4453"/>
              </a:gdLst>
              <a:ahLst/>
              <a:cxnLst>
                <a:cxn ang="0">
                  <a:pos x="connsiteX0" y="connsiteY0"/>
                </a:cxn>
                <a:cxn ang="0">
                  <a:pos x="connsiteX1" y="connsiteY1"/>
                </a:cxn>
                <a:cxn ang="0">
                  <a:pos x="connsiteX2" y="connsiteY2"/>
                </a:cxn>
                <a:cxn ang="0">
                  <a:pos x="connsiteX3" y="connsiteY3"/>
                </a:cxn>
              </a:cxnLst>
              <a:rect l="l" t="t" r="r" b="b"/>
              <a:pathLst>
                <a:path w="4975" h="4453">
                  <a:moveTo>
                    <a:pt x="-514" y="2881"/>
                  </a:moveTo>
                  <a:cubicBezTo>
                    <a:pt x="-514" y="1469"/>
                    <a:pt x="-514" y="-10"/>
                    <a:pt x="-514" y="-1421"/>
                  </a:cubicBezTo>
                  <a:cubicBezTo>
                    <a:pt x="1140" y="-1623"/>
                    <a:pt x="2807" y="-1623"/>
                    <a:pt x="4462" y="-1421"/>
                  </a:cubicBezTo>
                  <a:cubicBezTo>
                    <a:pt x="2848" y="-77"/>
                    <a:pt x="1167" y="1335"/>
                    <a:pt x="-514" y="2881"/>
                  </a:cubicBezTo>
                  <a:close/>
                </a:path>
              </a:pathLst>
            </a:custGeom>
            <a:solidFill>
              <a:srgbClr val="2C2C2C"/>
            </a:solidFill>
            <a:ln w="6712" cap="flat">
              <a:noFill/>
              <a:prstDash val="solid"/>
              <a:miter/>
            </a:ln>
          </p:spPr>
          <p:txBody>
            <a:bodyPr rtlCol="0" anchor="ctr"/>
            <a:lstStyle/>
            <a:p>
              <a:endParaRPr lang="es-CO"/>
            </a:p>
          </p:txBody>
        </p:sp>
        <p:sp>
          <p:nvSpPr>
            <p:cNvPr id="1063" name="Freeform: Shape 1062">
              <a:extLst>
                <a:ext uri="{FF2B5EF4-FFF2-40B4-BE49-F238E27FC236}">
                  <a16:creationId xmlns:a16="http://schemas.microsoft.com/office/drawing/2014/main" id="{BE346600-1604-C0E7-E9F9-8FA4476C59FD}"/>
                </a:ext>
              </a:extLst>
            </p:cNvPr>
            <p:cNvSpPr/>
            <p:nvPr/>
          </p:nvSpPr>
          <p:spPr>
            <a:xfrm>
              <a:off x="6358620" y="5529699"/>
              <a:ext cx="4785" cy="4975"/>
            </a:xfrm>
            <a:custGeom>
              <a:avLst/>
              <a:gdLst>
                <a:gd name="connsiteX0" fmla="*/ 3857 w 4785"/>
                <a:gd name="connsiteY0" fmla="*/ 3402 h 4975"/>
                <a:gd name="connsiteX1" fmla="*/ -514 w 4785"/>
                <a:gd name="connsiteY1" fmla="*/ 3402 h 4975"/>
                <a:gd name="connsiteX2" fmla="*/ 4260 w 4785"/>
                <a:gd name="connsiteY2" fmla="*/ -1573 h 4975"/>
                <a:gd name="connsiteX3" fmla="*/ 3857 w 4785"/>
                <a:gd name="connsiteY3" fmla="*/ 3402 h 4975"/>
              </a:gdLst>
              <a:ahLst/>
              <a:cxnLst>
                <a:cxn ang="0">
                  <a:pos x="connsiteX0" y="connsiteY0"/>
                </a:cxn>
                <a:cxn ang="0">
                  <a:pos x="connsiteX1" y="connsiteY1"/>
                </a:cxn>
                <a:cxn ang="0">
                  <a:pos x="connsiteX2" y="connsiteY2"/>
                </a:cxn>
                <a:cxn ang="0">
                  <a:pos x="connsiteX3" y="connsiteY3"/>
                </a:cxn>
              </a:cxnLst>
              <a:rect l="l" t="t" r="r" b="b"/>
              <a:pathLst>
                <a:path w="4785" h="4975">
                  <a:moveTo>
                    <a:pt x="3857" y="3402"/>
                  </a:moveTo>
                  <a:lnTo>
                    <a:pt x="-514" y="3402"/>
                  </a:lnTo>
                  <a:cubicBezTo>
                    <a:pt x="1100" y="1722"/>
                    <a:pt x="2647" y="41"/>
                    <a:pt x="4260" y="-1573"/>
                  </a:cubicBezTo>
                  <a:cubicBezTo>
                    <a:pt x="4314" y="108"/>
                    <a:pt x="4173" y="1789"/>
                    <a:pt x="3857" y="3402"/>
                  </a:cubicBezTo>
                  <a:close/>
                </a:path>
              </a:pathLst>
            </a:custGeom>
            <a:solidFill>
              <a:srgbClr val="252525"/>
            </a:solidFill>
            <a:ln w="6712" cap="flat">
              <a:noFill/>
              <a:prstDash val="solid"/>
              <a:miter/>
            </a:ln>
          </p:spPr>
          <p:txBody>
            <a:bodyPr rtlCol="0" anchor="ctr"/>
            <a:lstStyle/>
            <a:p>
              <a:endParaRPr lang="es-CO"/>
            </a:p>
          </p:txBody>
        </p:sp>
        <p:sp>
          <p:nvSpPr>
            <p:cNvPr id="1064" name="Freeform: Shape 1063">
              <a:extLst>
                <a:ext uri="{FF2B5EF4-FFF2-40B4-BE49-F238E27FC236}">
                  <a16:creationId xmlns:a16="http://schemas.microsoft.com/office/drawing/2014/main" id="{B5A530B1-A173-DD9D-C1AD-EFCCA4586626}"/>
                </a:ext>
              </a:extLst>
            </p:cNvPr>
            <p:cNvSpPr/>
            <p:nvPr/>
          </p:nvSpPr>
          <p:spPr>
            <a:xfrm>
              <a:off x="6657212" y="5649379"/>
              <a:ext cx="4975" cy="4975"/>
            </a:xfrm>
            <a:custGeom>
              <a:avLst/>
              <a:gdLst>
                <a:gd name="connsiteX0" fmla="*/ 4462 w 4975"/>
                <a:gd name="connsiteY0" fmla="*/ -1573 h 4975"/>
                <a:gd name="connsiteX1" fmla="*/ -514 w 4975"/>
                <a:gd name="connsiteY1" fmla="*/ 3402 h 4975"/>
                <a:gd name="connsiteX2" fmla="*/ 4462 w 4975"/>
                <a:gd name="connsiteY2" fmla="*/ -1573 h 4975"/>
              </a:gdLst>
              <a:ahLst/>
              <a:cxnLst>
                <a:cxn ang="0">
                  <a:pos x="connsiteX0" y="connsiteY0"/>
                </a:cxn>
                <a:cxn ang="0">
                  <a:pos x="connsiteX1" y="connsiteY1"/>
                </a:cxn>
                <a:cxn ang="0">
                  <a:pos x="connsiteX2" y="connsiteY2"/>
                </a:cxn>
              </a:cxnLst>
              <a:rect l="l" t="t" r="r" b="b"/>
              <a:pathLst>
                <a:path w="4975" h="4975">
                  <a:moveTo>
                    <a:pt x="4462" y="-1573"/>
                  </a:moveTo>
                  <a:cubicBezTo>
                    <a:pt x="2781" y="41"/>
                    <a:pt x="1100" y="1722"/>
                    <a:pt x="-514" y="3402"/>
                  </a:cubicBezTo>
                  <a:cubicBezTo>
                    <a:pt x="1100" y="1722"/>
                    <a:pt x="2781" y="41"/>
                    <a:pt x="4462" y="-1573"/>
                  </a:cubicBezTo>
                  <a:close/>
                </a:path>
              </a:pathLst>
            </a:custGeom>
            <a:solidFill>
              <a:srgbClr val="020202"/>
            </a:solidFill>
            <a:ln w="6712" cap="flat">
              <a:noFill/>
              <a:prstDash val="solid"/>
              <a:miter/>
            </a:ln>
          </p:spPr>
          <p:txBody>
            <a:bodyPr rtlCol="0" anchor="ctr"/>
            <a:lstStyle/>
            <a:p>
              <a:endParaRPr lang="es-CO"/>
            </a:p>
          </p:txBody>
        </p:sp>
        <p:sp>
          <p:nvSpPr>
            <p:cNvPr id="1065" name="Freeform: Shape 1064">
              <a:extLst>
                <a:ext uri="{FF2B5EF4-FFF2-40B4-BE49-F238E27FC236}">
                  <a16:creationId xmlns:a16="http://schemas.microsoft.com/office/drawing/2014/main" id="{1FB8A394-7439-1DC3-623C-48BBA56546D1}"/>
                </a:ext>
              </a:extLst>
            </p:cNvPr>
            <p:cNvSpPr/>
            <p:nvPr/>
          </p:nvSpPr>
          <p:spPr>
            <a:xfrm>
              <a:off x="6657212" y="5664305"/>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66" name="Freeform: Shape 1065">
              <a:extLst>
                <a:ext uri="{FF2B5EF4-FFF2-40B4-BE49-F238E27FC236}">
                  <a16:creationId xmlns:a16="http://schemas.microsoft.com/office/drawing/2014/main" id="{81B56664-984B-6362-7C95-4B978D6AF9F2}"/>
                </a:ext>
              </a:extLst>
            </p:cNvPr>
            <p:cNvSpPr/>
            <p:nvPr/>
          </p:nvSpPr>
          <p:spPr>
            <a:xfrm>
              <a:off x="6652237" y="5714125"/>
              <a:ext cx="4975" cy="4975"/>
            </a:xfrm>
            <a:custGeom>
              <a:avLst/>
              <a:gdLst>
                <a:gd name="connsiteX0" fmla="*/ 4462 w 4975"/>
                <a:gd name="connsiteY0" fmla="*/ -1573 h 4975"/>
                <a:gd name="connsiteX1" fmla="*/ -514 w 4975"/>
                <a:gd name="connsiteY1" fmla="*/ 3402 h 4975"/>
              </a:gdLst>
              <a:ahLst/>
              <a:cxnLst>
                <a:cxn ang="0">
                  <a:pos x="connsiteX0" y="connsiteY0"/>
                </a:cxn>
                <a:cxn ang="0">
                  <a:pos x="connsiteX1" y="connsiteY1"/>
                </a:cxn>
              </a:cxnLst>
              <a:rect l="l" t="t" r="r" b="b"/>
              <a:pathLst>
                <a:path w="4975" h="4975">
                  <a:moveTo>
                    <a:pt x="4462" y="-1573"/>
                  </a:moveTo>
                  <a:lnTo>
                    <a:pt x="-514" y="3402"/>
                  </a:lnTo>
                  <a:close/>
                </a:path>
              </a:pathLst>
            </a:custGeom>
            <a:solidFill>
              <a:srgbClr val="020202"/>
            </a:solidFill>
            <a:ln w="6712" cap="flat">
              <a:noFill/>
              <a:prstDash val="solid"/>
              <a:miter/>
            </a:ln>
          </p:spPr>
          <p:txBody>
            <a:bodyPr rtlCol="0" anchor="ctr"/>
            <a:lstStyle/>
            <a:p>
              <a:endParaRPr lang="es-CO"/>
            </a:p>
          </p:txBody>
        </p:sp>
        <p:sp>
          <p:nvSpPr>
            <p:cNvPr id="1067" name="Freeform: Shape 1066">
              <a:extLst>
                <a:ext uri="{FF2B5EF4-FFF2-40B4-BE49-F238E27FC236}">
                  <a16:creationId xmlns:a16="http://schemas.microsoft.com/office/drawing/2014/main" id="{C4C712F5-59E0-E66F-452B-04A06EB676C3}"/>
                </a:ext>
              </a:extLst>
            </p:cNvPr>
            <p:cNvSpPr/>
            <p:nvPr/>
          </p:nvSpPr>
          <p:spPr>
            <a:xfrm>
              <a:off x="6652237" y="5729321"/>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68" name="Freeform: Shape 1067">
              <a:extLst>
                <a:ext uri="{FF2B5EF4-FFF2-40B4-BE49-F238E27FC236}">
                  <a16:creationId xmlns:a16="http://schemas.microsoft.com/office/drawing/2014/main" id="{D1344E93-0A25-D30F-C9BC-E50888852D48}"/>
                </a:ext>
              </a:extLst>
            </p:cNvPr>
            <p:cNvSpPr/>
            <p:nvPr/>
          </p:nvSpPr>
          <p:spPr>
            <a:xfrm>
              <a:off x="6652237" y="5848596"/>
              <a:ext cx="4975" cy="4975"/>
            </a:xfrm>
            <a:custGeom>
              <a:avLst/>
              <a:gdLst>
                <a:gd name="connsiteX0" fmla="*/ 4462 w 4975"/>
                <a:gd name="connsiteY0" fmla="*/ -1573 h 4975"/>
                <a:gd name="connsiteX1" fmla="*/ -514 w 4975"/>
                <a:gd name="connsiteY1" fmla="*/ 3402 h 4975"/>
              </a:gdLst>
              <a:ahLst/>
              <a:cxnLst>
                <a:cxn ang="0">
                  <a:pos x="connsiteX0" y="connsiteY0"/>
                </a:cxn>
                <a:cxn ang="0">
                  <a:pos x="connsiteX1" y="connsiteY1"/>
                </a:cxn>
              </a:cxnLst>
              <a:rect l="l" t="t" r="r" b="b"/>
              <a:pathLst>
                <a:path w="4975" h="4975">
                  <a:moveTo>
                    <a:pt x="4462" y="-1573"/>
                  </a:moveTo>
                  <a:lnTo>
                    <a:pt x="-514" y="3402"/>
                  </a:lnTo>
                  <a:close/>
                </a:path>
              </a:pathLst>
            </a:custGeom>
            <a:solidFill>
              <a:srgbClr val="020202"/>
            </a:solidFill>
            <a:ln w="6712" cap="flat">
              <a:noFill/>
              <a:prstDash val="solid"/>
              <a:miter/>
            </a:ln>
          </p:spPr>
          <p:txBody>
            <a:bodyPr rtlCol="0" anchor="ctr"/>
            <a:lstStyle/>
            <a:p>
              <a:endParaRPr lang="es-CO"/>
            </a:p>
          </p:txBody>
        </p:sp>
        <p:sp>
          <p:nvSpPr>
            <p:cNvPr id="1069" name="Freeform: Shape 1068">
              <a:extLst>
                <a:ext uri="{FF2B5EF4-FFF2-40B4-BE49-F238E27FC236}">
                  <a16:creationId xmlns:a16="http://schemas.microsoft.com/office/drawing/2014/main" id="{CB268BC8-4E3E-12AB-D123-26AFE4FA3ED5}"/>
                </a:ext>
              </a:extLst>
            </p:cNvPr>
            <p:cNvSpPr/>
            <p:nvPr/>
          </p:nvSpPr>
          <p:spPr>
            <a:xfrm>
              <a:off x="6652237" y="5873473"/>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00" y="108"/>
                    <a:pt x="2781" y="1789"/>
                    <a:pt x="4462" y="3402"/>
                  </a:cubicBezTo>
                  <a:cubicBezTo>
                    <a:pt x="2781" y="1789"/>
                    <a:pt x="1100" y="108"/>
                    <a:pt x="-514" y="-1573"/>
                  </a:cubicBezTo>
                  <a:close/>
                </a:path>
              </a:pathLst>
            </a:custGeom>
            <a:solidFill>
              <a:srgbClr val="020202"/>
            </a:solidFill>
            <a:ln w="6712" cap="flat">
              <a:noFill/>
              <a:prstDash val="solid"/>
              <a:miter/>
            </a:ln>
          </p:spPr>
          <p:txBody>
            <a:bodyPr rtlCol="0" anchor="ctr"/>
            <a:lstStyle/>
            <a:p>
              <a:endParaRPr lang="es-CO"/>
            </a:p>
          </p:txBody>
        </p:sp>
        <p:sp>
          <p:nvSpPr>
            <p:cNvPr id="1070" name="Freeform: Shape 1069">
              <a:extLst>
                <a:ext uri="{FF2B5EF4-FFF2-40B4-BE49-F238E27FC236}">
                  <a16:creationId xmlns:a16="http://schemas.microsoft.com/office/drawing/2014/main" id="{A5D40D82-DEB7-1BCF-1A54-D9A69770FB09}"/>
                </a:ext>
              </a:extLst>
            </p:cNvPr>
            <p:cNvSpPr/>
            <p:nvPr/>
          </p:nvSpPr>
          <p:spPr>
            <a:xfrm>
              <a:off x="6657212" y="5913344"/>
              <a:ext cx="4975" cy="4975"/>
            </a:xfrm>
            <a:custGeom>
              <a:avLst/>
              <a:gdLst>
                <a:gd name="connsiteX0" fmla="*/ 4462 w 4975"/>
                <a:gd name="connsiteY0" fmla="*/ -1573 h 4975"/>
                <a:gd name="connsiteX1" fmla="*/ -514 w 4975"/>
                <a:gd name="connsiteY1" fmla="*/ 3402 h 4975"/>
              </a:gdLst>
              <a:ahLst/>
              <a:cxnLst>
                <a:cxn ang="0">
                  <a:pos x="connsiteX0" y="connsiteY0"/>
                </a:cxn>
                <a:cxn ang="0">
                  <a:pos x="connsiteX1" y="connsiteY1"/>
                </a:cxn>
              </a:cxnLst>
              <a:rect l="l" t="t" r="r" b="b"/>
              <a:pathLst>
                <a:path w="4975" h="4975">
                  <a:moveTo>
                    <a:pt x="4462" y="-1573"/>
                  </a:moveTo>
                  <a:lnTo>
                    <a:pt x="-514" y="3402"/>
                  </a:lnTo>
                  <a:close/>
                </a:path>
              </a:pathLst>
            </a:custGeom>
            <a:solidFill>
              <a:srgbClr val="020202"/>
            </a:solidFill>
            <a:ln w="6712" cap="flat">
              <a:noFill/>
              <a:prstDash val="solid"/>
              <a:miter/>
            </a:ln>
          </p:spPr>
          <p:txBody>
            <a:bodyPr rtlCol="0" anchor="ctr"/>
            <a:lstStyle/>
            <a:p>
              <a:endParaRPr lang="es-CO"/>
            </a:p>
          </p:txBody>
        </p:sp>
        <p:sp>
          <p:nvSpPr>
            <p:cNvPr id="1071" name="Freeform: Shape 1070">
              <a:extLst>
                <a:ext uri="{FF2B5EF4-FFF2-40B4-BE49-F238E27FC236}">
                  <a16:creationId xmlns:a16="http://schemas.microsoft.com/office/drawing/2014/main" id="{538135EE-1E07-A103-B8C5-593972A4EC12}"/>
                </a:ext>
              </a:extLst>
            </p:cNvPr>
            <p:cNvSpPr/>
            <p:nvPr/>
          </p:nvSpPr>
          <p:spPr>
            <a:xfrm>
              <a:off x="6667163" y="6017961"/>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72" name="Freeform: Shape 1071">
              <a:extLst>
                <a:ext uri="{FF2B5EF4-FFF2-40B4-BE49-F238E27FC236}">
                  <a16:creationId xmlns:a16="http://schemas.microsoft.com/office/drawing/2014/main" id="{4CC99B0D-CDAF-C9D0-76F8-910969987D11}"/>
                </a:ext>
              </a:extLst>
            </p:cNvPr>
            <p:cNvSpPr/>
            <p:nvPr/>
          </p:nvSpPr>
          <p:spPr>
            <a:xfrm>
              <a:off x="6672138" y="6022937"/>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67" y="41"/>
                    <a:pt x="2781" y="1722"/>
                    <a:pt x="4462" y="3402"/>
                  </a:cubicBezTo>
                  <a:cubicBezTo>
                    <a:pt x="2781" y="1722"/>
                    <a:pt x="1167" y="41"/>
                    <a:pt x="-514" y="-1573"/>
                  </a:cubicBezTo>
                  <a:close/>
                </a:path>
              </a:pathLst>
            </a:custGeom>
            <a:solidFill>
              <a:srgbClr val="020202"/>
            </a:solidFill>
            <a:ln w="6712" cap="flat">
              <a:noFill/>
              <a:prstDash val="solid"/>
              <a:miter/>
            </a:ln>
          </p:spPr>
          <p:txBody>
            <a:bodyPr rtlCol="0" anchor="ctr"/>
            <a:lstStyle/>
            <a:p>
              <a:endParaRPr lang="es-CO"/>
            </a:p>
          </p:txBody>
        </p:sp>
        <p:sp>
          <p:nvSpPr>
            <p:cNvPr id="1073" name="Freeform: Shape 1072">
              <a:extLst>
                <a:ext uri="{FF2B5EF4-FFF2-40B4-BE49-F238E27FC236}">
                  <a16:creationId xmlns:a16="http://schemas.microsoft.com/office/drawing/2014/main" id="{42113081-BA96-D805-6E29-94C664D32A71}"/>
                </a:ext>
              </a:extLst>
            </p:cNvPr>
            <p:cNvSpPr/>
            <p:nvPr/>
          </p:nvSpPr>
          <p:spPr>
            <a:xfrm>
              <a:off x="6697015" y="6107586"/>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67" y="108"/>
                    <a:pt x="2848" y="1722"/>
                    <a:pt x="4462" y="3402"/>
                  </a:cubicBezTo>
                  <a:cubicBezTo>
                    <a:pt x="2848" y="1722"/>
                    <a:pt x="1167" y="108"/>
                    <a:pt x="-514" y="-1573"/>
                  </a:cubicBezTo>
                  <a:close/>
                </a:path>
              </a:pathLst>
            </a:custGeom>
            <a:solidFill>
              <a:srgbClr val="020202"/>
            </a:solidFill>
            <a:ln w="6712" cap="flat">
              <a:noFill/>
              <a:prstDash val="solid"/>
              <a:miter/>
            </a:ln>
          </p:spPr>
          <p:txBody>
            <a:bodyPr rtlCol="0" anchor="ctr"/>
            <a:lstStyle/>
            <a:p>
              <a:endParaRPr lang="es-CO"/>
            </a:p>
          </p:txBody>
        </p:sp>
        <p:sp>
          <p:nvSpPr>
            <p:cNvPr id="1074" name="Freeform: Shape 1073">
              <a:extLst>
                <a:ext uri="{FF2B5EF4-FFF2-40B4-BE49-F238E27FC236}">
                  <a16:creationId xmlns:a16="http://schemas.microsoft.com/office/drawing/2014/main" id="{E6F48923-C8D3-5A85-E29A-99B313CB0954}"/>
                </a:ext>
              </a:extLst>
            </p:cNvPr>
            <p:cNvSpPr/>
            <p:nvPr/>
          </p:nvSpPr>
          <p:spPr>
            <a:xfrm>
              <a:off x="6701991" y="6112562"/>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lnTo>
                    <a:pt x="4462" y="3402"/>
                  </a:lnTo>
                  <a:cubicBezTo>
                    <a:pt x="2848" y="1722"/>
                    <a:pt x="1167" y="108"/>
                    <a:pt x="-514" y="-1573"/>
                  </a:cubicBezTo>
                  <a:close/>
                </a:path>
              </a:pathLst>
            </a:custGeom>
            <a:solidFill>
              <a:srgbClr val="020202"/>
            </a:solidFill>
            <a:ln w="6712" cap="flat">
              <a:noFill/>
              <a:prstDash val="solid"/>
              <a:miter/>
            </a:ln>
          </p:spPr>
          <p:txBody>
            <a:bodyPr rtlCol="0" anchor="ctr"/>
            <a:lstStyle/>
            <a:p>
              <a:endParaRPr lang="es-CO"/>
            </a:p>
          </p:txBody>
        </p:sp>
        <p:sp>
          <p:nvSpPr>
            <p:cNvPr id="1075" name="Freeform: Shape 1074">
              <a:extLst>
                <a:ext uri="{FF2B5EF4-FFF2-40B4-BE49-F238E27FC236}">
                  <a16:creationId xmlns:a16="http://schemas.microsoft.com/office/drawing/2014/main" id="{50CD3A78-A22A-C1EA-9918-7A29C575D728}"/>
                </a:ext>
              </a:extLst>
            </p:cNvPr>
            <p:cNvSpPr/>
            <p:nvPr/>
          </p:nvSpPr>
          <p:spPr>
            <a:xfrm>
              <a:off x="6711942" y="6127488"/>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76" name="Freeform: Shape 1075">
              <a:extLst>
                <a:ext uri="{FF2B5EF4-FFF2-40B4-BE49-F238E27FC236}">
                  <a16:creationId xmlns:a16="http://schemas.microsoft.com/office/drawing/2014/main" id="{7876400C-6EE0-E06A-E4B3-BAE88D149B21}"/>
                </a:ext>
              </a:extLst>
            </p:cNvPr>
            <p:cNvSpPr/>
            <p:nvPr/>
          </p:nvSpPr>
          <p:spPr>
            <a:xfrm>
              <a:off x="6716917" y="6147457"/>
              <a:ext cx="5042" cy="4975"/>
            </a:xfrm>
            <a:custGeom>
              <a:avLst/>
              <a:gdLst>
                <a:gd name="connsiteX0" fmla="*/ -514 w 5042"/>
                <a:gd name="connsiteY0" fmla="*/ -1573 h 4975"/>
                <a:gd name="connsiteX1" fmla="*/ 4529 w 5042"/>
                <a:gd name="connsiteY1" fmla="*/ 3402 h 4975"/>
              </a:gdLst>
              <a:ahLst/>
              <a:cxnLst>
                <a:cxn ang="0">
                  <a:pos x="connsiteX0" y="connsiteY0"/>
                </a:cxn>
                <a:cxn ang="0">
                  <a:pos x="connsiteX1" y="connsiteY1"/>
                </a:cxn>
              </a:cxnLst>
              <a:rect l="l" t="t" r="r" b="b"/>
              <a:pathLst>
                <a:path w="5042" h="4975">
                  <a:moveTo>
                    <a:pt x="-514" y="-1573"/>
                  </a:moveTo>
                  <a:lnTo>
                    <a:pt x="4529" y="3402"/>
                  </a:lnTo>
                  <a:close/>
                </a:path>
              </a:pathLst>
            </a:custGeom>
            <a:solidFill>
              <a:srgbClr val="020202"/>
            </a:solidFill>
            <a:ln w="6712" cap="flat">
              <a:noFill/>
              <a:prstDash val="solid"/>
              <a:miter/>
            </a:ln>
          </p:spPr>
          <p:txBody>
            <a:bodyPr rtlCol="0" anchor="ctr"/>
            <a:lstStyle/>
            <a:p>
              <a:endParaRPr lang="es-CO"/>
            </a:p>
          </p:txBody>
        </p:sp>
        <p:sp>
          <p:nvSpPr>
            <p:cNvPr id="1077" name="Freeform: Shape 1076">
              <a:extLst>
                <a:ext uri="{FF2B5EF4-FFF2-40B4-BE49-F238E27FC236}">
                  <a16:creationId xmlns:a16="http://schemas.microsoft.com/office/drawing/2014/main" id="{9C10BB0B-9A3E-AD5D-5BDA-7B1937DCABBA}"/>
                </a:ext>
              </a:extLst>
            </p:cNvPr>
            <p:cNvSpPr/>
            <p:nvPr/>
          </p:nvSpPr>
          <p:spPr>
            <a:xfrm>
              <a:off x="6731910" y="6187261"/>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00" y="108"/>
                    <a:pt x="2781" y="1789"/>
                    <a:pt x="4462" y="3402"/>
                  </a:cubicBezTo>
                  <a:cubicBezTo>
                    <a:pt x="2781" y="1789"/>
                    <a:pt x="1167" y="108"/>
                    <a:pt x="-514" y="-1573"/>
                  </a:cubicBezTo>
                  <a:close/>
                </a:path>
              </a:pathLst>
            </a:custGeom>
            <a:solidFill>
              <a:srgbClr val="020202"/>
            </a:solidFill>
            <a:ln w="6712" cap="flat">
              <a:noFill/>
              <a:prstDash val="solid"/>
              <a:miter/>
            </a:ln>
          </p:spPr>
          <p:txBody>
            <a:bodyPr rtlCol="0" anchor="ctr"/>
            <a:lstStyle/>
            <a:p>
              <a:endParaRPr lang="es-CO"/>
            </a:p>
          </p:txBody>
        </p:sp>
        <p:sp>
          <p:nvSpPr>
            <p:cNvPr id="1078" name="Freeform: Shape 1077">
              <a:extLst>
                <a:ext uri="{FF2B5EF4-FFF2-40B4-BE49-F238E27FC236}">
                  <a16:creationId xmlns:a16="http://schemas.microsoft.com/office/drawing/2014/main" id="{9B1B845A-DA92-356D-5E0B-C1FD031F723A}"/>
                </a:ext>
              </a:extLst>
            </p:cNvPr>
            <p:cNvSpPr/>
            <p:nvPr/>
          </p:nvSpPr>
          <p:spPr>
            <a:xfrm>
              <a:off x="6736886" y="6192236"/>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79" name="Freeform: Shape 1078">
              <a:extLst>
                <a:ext uri="{FF2B5EF4-FFF2-40B4-BE49-F238E27FC236}">
                  <a16:creationId xmlns:a16="http://schemas.microsoft.com/office/drawing/2014/main" id="{A34C6F66-3307-95EC-86D6-BBFBA572280B}"/>
                </a:ext>
              </a:extLst>
            </p:cNvPr>
            <p:cNvSpPr/>
            <p:nvPr/>
          </p:nvSpPr>
          <p:spPr>
            <a:xfrm>
              <a:off x="6761763" y="6247032"/>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80" name="Freeform: Shape 1079">
              <a:extLst>
                <a:ext uri="{FF2B5EF4-FFF2-40B4-BE49-F238E27FC236}">
                  <a16:creationId xmlns:a16="http://schemas.microsoft.com/office/drawing/2014/main" id="{7425B9DB-2F54-1D2D-7DD5-B2AD1E980194}"/>
                </a:ext>
              </a:extLst>
            </p:cNvPr>
            <p:cNvSpPr/>
            <p:nvPr/>
          </p:nvSpPr>
          <p:spPr>
            <a:xfrm>
              <a:off x="6766738" y="6252008"/>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81" name="Freeform: Shape 1080">
              <a:extLst>
                <a:ext uri="{FF2B5EF4-FFF2-40B4-BE49-F238E27FC236}">
                  <a16:creationId xmlns:a16="http://schemas.microsoft.com/office/drawing/2014/main" id="{8F503780-ACBE-6DEC-6C3F-1F432FAFDD32}"/>
                </a:ext>
              </a:extLst>
            </p:cNvPr>
            <p:cNvSpPr/>
            <p:nvPr/>
          </p:nvSpPr>
          <p:spPr>
            <a:xfrm>
              <a:off x="6781665" y="6261958"/>
              <a:ext cx="5042" cy="5042"/>
            </a:xfrm>
            <a:custGeom>
              <a:avLst/>
              <a:gdLst>
                <a:gd name="connsiteX0" fmla="*/ -514 w 5042"/>
                <a:gd name="connsiteY0" fmla="*/ -1573 h 5042"/>
                <a:gd name="connsiteX1" fmla="*/ 4529 w 5042"/>
                <a:gd name="connsiteY1" fmla="*/ 3470 h 5042"/>
              </a:gdLst>
              <a:ahLst/>
              <a:cxnLst>
                <a:cxn ang="0">
                  <a:pos x="connsiteX0" y="connsiteY0"/>
                </a:cxn>
                <a:cxn ang="0">
                  <a:pos x="connsiteX1" y="connsiteY1"/>
                </a:cxn>
              </a:cxnLst>
              <a:rect l="l" t="t" r="r" b="b"/>
              <a:pathLst>
                <a:path w="5042" h="5042">
                  <a:moveTo>
                    <a:pt x="-514" y="-1573"/>
                  </a:moveTo>
                  <a:lnTo>
                    <a:pt x="4529" y="3470"/>
                  </a:lnTo>
                  <a:close/>
                </a:path>
              </a:pathLst>
            </a:custGeom>
            <a:solidFill>
              <a:srgbClr val="020202"/>
            </a:solidFill>
            <a:ln w="6712" cap="flat">
              <a:noFill/>
              <a:prstDash val="solid"/>
              <a:miter/>
            </a:ln>
          </p:spPr>
          <p:txBody>
            <a:bodyPr rtlCol="0" anchor="ctr"/>
            <a:lstStyle/>
            <a:p>
              <a:endParaRPr lang="es-CO"/>
            </a:p>
          </p:txBody>
        </p:sp>
        <p:sp>
          <p:nvSpPr>
            <p:cNvPr id="1082" name="Freeform: Shape 1081">
              <a:extLst>
                <a:ext uri="{FF2B5EF4-FFF2-40B4-BE49-F238E27FC236}">
                  <a16:creationId xmlns:a16="http://schemas.microsoft.com/office/drawing/2014/main" id="{BEF01485-EB13-F0D3-D00C-7030D7AF7F1A}"/>
                </a:ext>
              </a:extLst>
            </p:cNvPr>
            <p:cNvSpPr/>
            <p:nvPr/>
          </p:nvSpPr>
          <p:spPr>
            <a:xfrm>
              <a:off x="6791683" y="6271976"/>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83" name="Freeform: Shape 1082">
              <a:extLst>
                <a:ext uri="{FF2B5EF4-FFF2-40B4-BE49-F238E27FC236}">
                  <a16:creationId xmlns:a16="http://schemas.microsoft.com/office/drawing/2014/main" id="{9DC4AFA0-A3BD-5DDE-8598-82A90BEA1B1E}"/>
                </a:ext>
              </a:extLst>
            </p:cNvPr>
            <p:cNvSpPr/>
            <p:nvPr/>
          </p:nvSpPr>
          <p:spPr>
            <a:xfrm>
              <a:off x="6811584" y="6311779"/>
              <a:ext cx="4975" cy="4976"/>
            </a:xfrm>
            <a:custGeom>
              <a:avLst/>
              <a:gdLst>
                <a:gd name="connsiteX0" fmla="*/ -514 w 4975"/>
                <a:gd name="connsiteY0" fmla="*/ -1573 h 4976"/>
                <a:gd name="connsiteX1" fmla="*/ 4462 w 4975"/>
                <a:gd name="connsiteY1" fmla="*/ 3404 h 4976"/>
                <a:gd name="connsiteX2" fmla="*/ -514 w 4975"/>
                <a:gd name="connsiteY2" fmla="*/ -1573 h 4976"/>
              </a:gdLst>
              <a:ahLst/>
              <a:cxnLst>
                <a:cxn ang="0">
                  <a:pos x="connsiteX0" y="connsiteY0"/>
                </a:cxn>
                <a:cxn ang="0">
                  <a:pos x="connsiteX1" y="connsiteY1"/>
                </a:cxn>
                <a:cxn ang="0">
                  <a:pos x="connsiteX2" y="connsiteY2"/>
                </a:cxn>
              </a:cxnLst>
              <a:rect l="l" t="t" r="r" b="b"/>
              <a:pathLst>
                <a:path w="4975" h="4976">
                  <a:moveTo>
                    <a:pt x="-514" y="-1573"/>
                  </a:moveTo>
                  <a:cubicBezTo>
                    <a:pt x="1167" y="108"/>
                    <a:pt x="2781" y="1789"/>
                    <a:pt x="4462" y="3404"/>
                  </a:cubicBezTo>
                  <a:cubicBezTo>
                    <a:pt x="2781" y="1789"/>
                    <a:pt x="1167" y="108"/>
                    <a:pt x="-514" y="-1573"/>
                  </a:cubicBezTo>
                  <a:close/>
                </a:path>
              </a:pathLst>
            </a:custGeom>
            <a:solidFill>
              <a:srgbClr val="020202"/>
            </a:solidFill>
            <a:ln w="6712" cap="flat">
              <a:noFill/>
              <a:prstDash val="solid"/>
              <a:miter/>
            </a:ln>
          </p:spPr>
          <p:txBody>
            <a:bodyPr rtlCol="0" anchor="ctr"/>
            <a:lstStyle/>
            <a:p>
              <a:endParaRPr lang="es-CO"/>
            </a:p>
          </p:txBody>
        </p:sp>
        <p:sp>
          <p:nvSpPr>
            <p:cNvPr id="1084" name="Freeform: Shape 1083">
              <a:extLst>
                <a:ext uri="{FF2B5EF4-FFF2-40B4-BE49-F238E27FC236}">
                  <a16:creationId xmlns:a16="http://schemas.microsoft.com/office/drawing/2014/main" id="{B332C080-FB38-5FD4-0B37-DC07ADCDBC5A}"/>
                </a:ext>
              </a:extLst>
            </p:cNvPr>
            <p:cNvSpPr/>
            <p:nvPr/>
          </p:nvSpPr>
          <p:spPr>
            <a:xfrm>
              <a:off x="6851388" y="6341700"/>
              <a:ext cx="5042" cy="4975"/>
            </a:xfrm>
            <a:custGeom>
              <a:avLst/>
              <a:gdLst>
                <a:gd name="connsiteX0" fmla="*/ -514 w 5042"/>
                <a:gd name="connsiteY0" fmla="*/ -1573 h 4975"/>
                <a:gd name="connsiteX1" fmla="*/ 4529 w 5042"/>
                <a:gd name="connsiteY1" fmla="*/ 3402 h 4975"/>
              </a:gdLst>
              <a:ahLst/>
              <a:cxnLst>
                <a:cxn ang="0">
                  <a:pos x="connsiteX0" y="connsiteY0"/>
                </a:cxn>
                <a:cxn ang="0">
                  <a:pos x="connsiteX1" y="connsiteY1"/>
                </a:cxn>
              </a:cxnLst>
              <a:rect l="l" t="t" r="r" b="b"/>
              <a:pathLst>
                <a:path w="5042" h="4975">
                  <a:moveTo>
                    <a:pt x="-514" y="-1573"/>
                  </a:moveTo>
                  <a:lnTo>
                    <a:pt x="4529" y="3402"/>
                  </a:lnTo>
                  <a:close/>
                </a:path>
              </a:pathLst>
            </a:custGeom>
            <a:solidFill>
              <a:srgbClr val="020202"/>
            </a:solidFill>
            <a:ln w="6712" cap="flat">
              <a:noFill/>
              <a:prstDash val="solid"/>
              <a:miter/>
            </a:ln>
          </p:spPr>
          <p:txBody>
            <a:bodyPr rtlCol="0" anchor="ctr"/>
            <a:lstStyle/>
            <a:p>
              <a:endParaRPr lang="es-CO"/>
            </a:p>
          </p:txBody>
        </p:sp>
        <p:sp>
          <p:nvSpPr>
            <p:cNvPr id="1085" name="Freeform: Shape 1084">
              <a:extLst>
                <a:ext uri="{FF2B5EF4-FFF2-40B4-BE49-F238E27FC236}">
                  <a16:creationId xmlns:a16="http://schemas.microsoft.com/office/drawing/2014/main" id="{3AEB203F-2232-1ECF-C5E3-0823329E0E37}"/>
                </a:ext>
              </a:extLst>
            </p:cNvPr>
            <p:cNvSpPr/>
            <p:nvPr/>
          </p:nvSpPr>
          <p:spPr>
            <a:xfrm>
              <a:off x="6871356" y="6371552"/>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86" name="Freeform: Shape 1085">
              <a:extLst>
                <a:ext uri="{FF2B5EF4-FFF2-40B4-BE49-F238E27FC236}">
                  <a16:creationId xmlns:a16="http://schemas.microsoft.com/office/drawing/2014/main" id="{CD2D1E54-6DC1-7E92-15B8-682A582DFAC1}"/>
                </a:ext>
              </a:extLst>
            </p:cNvPr>
            <p:cNvSpPr/>
            <p:nvPr/>
          </p:nvSpPr>
          <p:spPr>
            <a:xfrm>
              <a:off x="6901209" y="6386478"/>
              <a:ext cx="4975" cy="5042"/>
            </a:xfrm>
            <a:custGeom>
              <a:avLst/>
              <a:gdLst>
                <a:gd name="connsiteX0" fmla="*/ -514 w 4975"/>
                <a:gd name="connsiteY0" fmla="*/ -1573 h 5042"/>
                <a:gd name="connsiteX1" fmla="*/ 4462 w 4975"/>
                <a:gd name="connsiteY1" fmla="*/ 3470 h 5042"/>
              </a:gdLst>
              <a:ahLst/>
              <a:cxnLst>
                <a:cxn ang="0">
                  <a:pos x="connsiteX0" y="connsiteY0"/>
                </a:cxn>
                <a:cxn ang="0">
                  <a:pos x="connsiteX1" y="connsiteY1"/>
                </a:cxn>
              </a:cxnLst>
              <a:rect l="l" t="t" r="r" b="b"/>
              <a:pathLst>
                <a:path w="4975" h="5042">
                  <a:moveTo>
                    <a:pt x="-514" y="-1573"/>
                  </a:moveTo>
                  <a:lnTo>
                    <a:pt x="4462" y="3470"/>
                  </a:lnTo>
                  <a:close/>
                </a:path>
              </a:pathLst>
            </a:custGeom>
            <a:solidFill>
              <a:srgbClr val="020202"/>
            </a:solidFill>
            <a:ln w="6712" cap="flat">
              <a:noFill/>
              <a:prstDash val="solid"/>
              <a:miter/>
            </a:ln>
          </p:spPr>
          <p:txBody>
            <a:bodyPr rtlCol="0" anchor="ctr"/>
            <a:lstStyle/>
            <a:p>
              <a:endParaRPr lang="es-CO"/>
            </a:p>
          </p:txBody>
        </p:sp>
        <p:sp>
          <p:nvSpPr>
            <p:cNvPr id="1087" name="Freeform: Shape 1086">
              <a:extLst>
                <a:ext uri="{FF2B5EF4-FFF2-40B4-BE49-F238E27FC236}">
                  <a16:creationId xmlns:a16="http://schemas.microsoft.com/office/drawing/2014/main" id="{B8544093-17CE-3DD4-74F3-D44D11A7AAAB}"/>
                </a:ext>
              </a:extLst>
            </p:cNvPr>
            <p:cNvSpPr/>
            <p:nvPr/>
          </p:nvSpPr>
          <p:spPr>
            <a:xfrm>
              <a:off x="6921178" y="6406447"/>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88" name="Freeform: Shape 1087">
              <a:extLst>
                <a:ext uri="{FF2B5EF4-FFF2-40B4-BE49-F238E27FC236}">
                  <a16:creationId xmlns:a16="http://schemas.microsoft.com/office/drawing/2014/main" id="{E08B22DD-60BF-305A-46A1-BA7A3066DB75}"/>
                </a:ext>
              </a:extLst>
            </p:cNvPr>
            <p:cNvSpPr/>
            <p:nvPr/>
          </p:nvSpPr>
          <p:spPr>
            <a:xfrm>
              <a:off x="6936104" y="6426348"/>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00" y="108"/>
                    <a:pt x="2781" y="1722"/>
                    <a:pt x="4462" y="3402"/>
                  </a:cubicBezTo>
                  <a:cubicBezTo>
                    <a:pt x="2781" y="1722"/>
                    <a:pt x="1100" y="108"/>
                    <a:pt x="-514" y="-1573"/>
                  </a:cubicBezTo>
                  <a:close/>
                </a:path>
              </a:pathLst>
            </a:custGeom>
            <a:solidFill>
              <a:srgbClr val="020202"/>
            </a:solidFill>
            <a:ln w="6712" cap="flat">
              <a:noFill/>
              <a:prstDash val="solid"/>
              <a:miter/>
            </a:ln>
          </p:spPr>
          <p:txBody>
            <a:bodyPr rtlCol="0" anchor="ctr"/>
            <a:lstStyle/>
            <a:p>
              <a:endParaRPr lang="es-CO"/>
            </a:p>
          </p:txBody>
        </p:sp>
        <p:sp>
          <p:nvSpPr>
            <p:cNvPr id="1089" name="Freeform: Shape 1088">
              <a:extLst>
                <a:ext uri="{FF2B5EF4-FFF2-40B4-BE49-F238E27FC236}">
                  <a16:creationId xmlns:a16="http://schemas.microsoft.com/office/drawing/2014/main" id="{8A4EED30-BDB0-BA10-38F5-5A8D8071DBCF}"/>
                </a:ext>
              </a:extLst>
            </p:cNvPr>
            <p:cNvSpPr/>
            <p:nvPr/>
          </p:nvSpPr>
          <p:spPr>
            <a:xfrm>
              <a:off x="6965957" y="6431324"/>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90" name="Freeform: Shape 1089">
              <a:extLst>
                <a:ext uri="{FF2B5EF4-FFF2-40B4-BE49-F238E27FC236}">
                  <a16:creationId xmlns:a16="http://schemas.microsoft.com/office/drawing/2014/main" id="{75E16C53-2EAA-23B2-75FD-68E01A376D1E}"/>
                </a:ext>
              </a:extLst>
            </p:cNvPr>
            <p:cNvSpPr/>
            <p:nvPr/>
          </p:nvSpPr>
          <p:spPr>
            <a:xfrm>
              <a:off x="6980883" y="6441274"/>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91" name="Freeform: Shape 1090">
              <a:extLst>
                <a:ext uri="{FF2B5EF4-FFF2-40B4-BE49-F238E27FC236}">
                  <a16:creationId xmlns:a16="http://schemas.microsoft.com/office/drawing/2014/main" id="{89D52AEB-0307-3E93-7752-972CCCADD8CE}"/>
                </a:ext>
              </a:extLst>
            </p:cNvPr>
            <p:cNvSpPr/>
            <p:nvPr/>
          </p:nvSpPr>
          <p:spPr>
            <a:xfrm>
              <a:off x="6995809" y="6456269"/>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92" name="Freeform: Shape 1091">
              <a:extLst>
                <a:ext uri="{FF2B5EF4-FFF2-40B4-BE49-F238E27FC236}">
                  <a16:creationId xmlns:a16="http://schemas.microsoft.com/office/drawing/2014/main" id="{AA71C66F-9F5D-BAC0-CEC4-7EDCDC80059D}"/>
                </a:ext>
              </a:extLst>
            </p:cNvPr>
            <p:cNvSpPr/>
            <p:nvPr/>
          </p:nvSpPr>
          <p:spPr>
            <a:xfrm>
              <a:off x="7015980" y="6461245"/>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67" y="41"/>
                    <a:pt x="2781" y="1722"/>
                    <a:pt x="4462" y="3402"/>
                  </a:cubicBezTo>
                  <a:cubicBezTo>
                    <a:pt x="2579" y="1722"/>
                    <a:pt x="965" y="41"/>
                    <a:pt x="-514" y="-1573"/>
                  </a:cubicBezTo>
                  <a:close/>
                </a:path>
              </a:pathLst>
            </a:custGeom>
            <a:solidFill>
              <a:srgbClr val="020202"/>
            </a:solidFill>
            <a:ln w="6712" cap="flat">
              <a:noFill/>
              <a:prstDash val="solid"/>
              <a:miter/>
            </a:ln>
          </p:spPr>
          <p:txBody>
            <a:bodyPr rtlCol="0" anchor="ctr"/>
            <a:lstStyle/>
            <a:p>
              <a:endParaRPr lang="es-CO"/>
            </a:p>
          </p:txBody>
        </p:sp>
        <p:sp>
          <p:nvSpPr>
            <p:cNvPr id="1093" name="Freeform: Shape 1092">
              <a:extLst>
                <a:ext uri="{FF2B5EF4-FFF2-40B4-BE49-F238E27FC236}">
                  <a16:creationId xmlns:a16="http://schemas.microsoft.com/office/drawing/2014/main" id="{8A45E8AB-D467-FAAD-D435-A42142C52C26}"/>
                </a:ext>
              </a:extLst>
            </p:cNvPr>
            <p:cNvSpPr/>
            <p:nvPr/>
          </p:nvSpPr>
          <p:spPr>
            <a:xfrm>
              <a:off x="7030704" y="6466220"/>
              <a:ext cx="4976" cy="4975"/>
            </a:xfrm>
            <a:custGeom>
              <a:avLst/>
              <a:gdLst>
                <a:gd name="connsiteX0" fmla="*/ -514 w 4976"/>
                <a:gd name="connsiteY0" fmla="*/ -1573 h 4975"/>
                <a:gd name="connsiteX1" fmla="*/ 4462 w 4976"/>
                <a:gd name="connsiteY1" fmla="*/ 3402 h 4975"/>
              </a:gdLst>
              <a:ahLst/>
              <a:cxnLst>
                <a:cxn ang="0">
                  <a:pos x="connsiteX0" y="connsiteY0"/>
                </a:cxn>
                <a:cxn ang="0">
                  <a:pos x="connsiteX1" y="connsiteY1"/>
                </a:cxn>
              </a:cxnLst>
              <a:rect l="l" t="t" r="r" b="b"/>
              <a:pathLst>
                <a:path w="4976"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94" name="Freeform: Shape 1093">
              <a:extLst>
                <a:ext uri="{FF2B5EF4-FFF2-40B4-BE49-F238E27FC236}">
                  <a16:creationId xmlns:a16="http://schemas.microsoft.com/office/drawing/2014/main" id="{82931ED8-7F9E-C015-1C52-2A2D41C6E51B}"/>
                </a:ext>
              </a:extLst>
            </p:cNvPr>
            <p:cNvSpPr/>
            <p:nvPr/>
          </p:nvSpPr>
          <p:spPr>
            <a:xfrm>
              <a:off x="7075550" y="6471195"/>
              <a:ext cx="4975" cy="4975"/>
            </a:xfrm>
            <a:custGeom>
              <a:avLst/>
              <a:gdLst>
                <a:gd name="connsiteX0" fmla="*/ -514 w 4975"/>
                <a:gd name="connsiteY0" fmla="*/ 3402 h 4975"/>
                <a:gd name="connsiteX1" fmla="*/ 4462 w 4975"/>
                <a:gd name="connsiteY1" fmla="*/ -1573 h 4975"/>
                <a:gd name="connsiteX2" fmla="*/ -514 w 4975"/>
                <a:gd name="connsiteY2" fmla="*/ 3402 h 4975"/>
              </a:gdLst>
              <a:ahLst/>
              <a:cxnLst>
                <a:cxn ang="0">
                  <a:pos x="connsiteX0" y="connsiteY0"/>
                </a:cxn>
                <a:cxn ang="0">
                  <a:pos x="connsiteX1" y="connsiteY1"/>
                </a:cxn>
                <a:cxn ang="0">
                  <a:pos x="connsiteX2" y="connsiteY2"/>
                </a:cxn>
              </a:cxnLst>
              <a:rect l="l" t="t" r="r" b="b"/>
              <a:pathLst>
                <a:path w="4975" h="4975">
                  <a:moveTo>
                    <a:pt x="-514" y="3402"/>
                  </a:moveTo>
                  <a:cubicBezTo>
                    <a:pt x="1167" y="1722"/>
                    <a:pt x="2781" y="41"/>
                    <a:pt x="4462" y="-1573"/>
                  </a:cubicBezTo>
                  <a:cubicBezTo>
                    <a:pt x="2781" y="41"/>
                    <a:pt x="1167" y="1722"/>
                    <a:pt x="-514" y="3402"/>
                  </a:cubicBezTo>
                  <a:close/>
                </a:path>
              </a:pathLst>
            </a:custGeom>
            <a:solidFill>
              <a:srgbClr val="020202"/>
            </a:solidFill>
            <a:ln w="6712" cap="flat">
              <a:noFill/>
              <a:prstDash val="solid"/>
              <a:miter/>
            </a:ln>
          </p:spPr>
          <p:txBody>
            <a:bodyPr rtlCol="0" anchor="ctr"/>
            <a:lstStyle/>
            <a:p>
              <a:endParaRPr lang="es-CO"/>
            </a:p>
          </p:txBody>
        </p:sp>
        <p:sp>
          <p:nvSpPr>
            <p:cNvPr id="1095" name="Freeform: Shape 1094">
              <a:extLst>
                <a:ext uri="{FF2B5EF4-FFF2-40B4-BE49-F238E27FC236}">
                  <a16:creationId xmlns:a16="http://schemas.microsoft.com/office/drawing/2014/main" id="{F0791C94-2BC2-6E25-0E57-3A3463601F66}"/>
                </a:ext>
              </a:extLst>
            </p:cNvPr>
            <p:cNvSpPr/>
            <p:nvPr/>
          </p:nvSpPr>
          <p:spPr>
            <a:xfrm>
              <a:off x="7095451" y="6471195"/>
              <a:ext cx="4976" cy="4975"/>
            </a:xfrm>
            <a:custGeom>
              <a:avLst/>
              <a:gdLst>
                <a:gd name="connsiteX0" fmla="*/ -514 w 4976"/>
                <a:gd name="connsiteY0" fmla="*/ -1573 h 4975"/>
                <a:gd name="connsiteX1" fmla="*/ 4462 w 4976"/>
                <a:gd name="connsiteY1" fmla="*/ 3402 h 4975"/>
                <a:gd name="connsiteX2" fmla="*/ -514 w 4976"/>
                <a:gd name="connsiteY2" fmla="*/ -1573 h 4975"/>
              </a:gdLst>
              <a:ahLst/>
              <a:cxnLst>
                <a:cxn ang="0">
                  <a:pos x="connsiteX0" y="connsiteY0"/>
                </a:cxn>
                <a:cxn ang="0">
                  <a:pos x="connsiteX1" y="connsiteY1"/>
                </a:cxn>
                <a:cxn ang="0">
                  <a:pos x="connsiteX2" y="connsiteY2"/>
                </a:cxn>
              </a:cxnLst>
              <a:rect l="l" t="t" r="r" b="b"/>
              <a:pathLst>
                <a:path w="4976" h="4975">
                  <a:moveTo>
                    <a:pt x="-514" y="-1573"/>
                  </a:moveTo>
                  <a:cubicBezTo>
                    <a:pt x="1167" y="108"/>
                    <a:pt x="2848" y="1722"/>
                    <a:pt x="4462" y="3402"/>
                  </a:cubicBezTo>
                  <a:cubicBezTo>
                    <a:pt x="2848" y="1722"/>
                    <a:pt x="1167" y="108"/>
                    <a:pt x="-514" y="-1573"/>
                  </a:cubicBezTo>
                  <a:close/>
                </a:path>
              </a:pathLst>
            </a:custGeom>
            <a:solidFill>
              <a:srgbClr val="020202"/>
            </a:solidFill>
            <a:ln w="6712" cap="flat">
              <a:noFill/>
              <a:prstDash val="solid"/>
              <a:miter/>
            </a:ln>
          </p:spPr>
          <p:txBody>
            <a:bodyPr rtlCol="0" anchor="ctr"/>
            <a:lstStyle/>
            <a:p>
              <a:endParaRPr lang="es-CO"/>
            </a:p>
          </p:txBody>
        </p:sp>
        <p:sp>
          <p:nvSpPr>
            <p:cNvPr id="1096" name="Freeform: Shape 1095">
              <a:extLst>
                <a:ext uri="{FF2B5EF4-FFF2-40B4-BE49-F238E27FC236}">
                  <a16:creationId xmlns:a16="http://schemas.microsoft.com/office/drawing/2014/main" id="{636A18BB-0640-DD4B-C5BF-4FEAB87E7051}"/>
                </a:ext>
              </a:extLst>
            </p:cNvPr>
            <p:cNvSpPr/>
            <p:nvPr/>
          </p:nvSpPr>
          <p:spPr>
            <a:xfrm>
              <a:off x="7065599" y="6476171"/>
              <a:ext cx="4975" cy="2521"/>
            </a:xfrm>
            <a:custGeom>
              <a:avLst/>
              <a:gdLst>
                <a:gd name="connsiteX0" fmla="*/ -514 w 4975"/>
                <a:gd name="connsiteY0" fmla="*/ -1573 h 2521"/>
                <a:gd name="connsiteX1" fmla="*/ 4462 w 4975"/>
                <a:gd name="connsiteY1" fmla="*/ -1573 h 2521"/>
                <a:gd name="connsiteX2" fmla="*/ -514 w 4975"/>
                <a:gd name="connsiteY2" fmla="*/ -1573 h 2521"/>
              </a:gdLst>
              <a:ahLst/>
              <a:cxnLst>
                <a:cxn ang="0">
                  <a:pos x="connsiteX0" y="connsiteY0"/>
                </a:cxn>
                <a:cxn ang="0">
                  <a:pos x="connsiteX1" y="connsiteY1"/>
                </a:cxn>
                <a:cxn ang="0">
                  <a:pos x="connsiteX2" y="connsiteY2"/>
                </a:cxn>
              </a:cxnLst>
              <a:rect l="l" t="t" r="r" b="b"/>
              <a:pathLst>
                <a:path w="4975" h="2521">
                  <a:moveTo>
                    <a:pt x="-514" y="-1573"/>
                  </a:moveTo>
                  <a:lnTo>
                    <a:pt x="4462" y="-1573"/>
                  </a:lnTo>
                  <a:cubicBezTo>
                    <a:pt x="2781" y="1789"/>
                    <a:pt x="1100" y="1789"/>
                    <a:pt x="-514" y="-1573"/>
                  </a:cubicBezTo>
                  <a:close/>
                </a:path>
              </a:pathLst>
            </a:custGeom>
            <a:solidFill>
              <a:srgbClr val="020202"/>
            </a:solidFill>
            <a:ln w="6712" cap="flat">
              <a:noFill/>
              <a:prstDash val="solid"/>
              <a:miter/>
            </a:ln>
          </p:spPr>
          <p:txBody>
            <a:bodyPr rtlCol="0" anchor="ctr"/>
            <a:lstStyle/>
            <a:p>
              <a:endParaRPr lang="es-CO"/>
            </a:p>
          </p:txBody>
        </p:sp>
        <p:sp>
          <p:nvSpPr>
            <p:cNvPr id="1097" name="Freeform: Shape 1096">
              <a:extLst>
                <a:ext uri="{FF2B5EF4-FFF2-40B4-BE49-F238E27FC236}">
                  <a16:creationId xmlns:a16="http://schemas.microsoft.com/office/drawing/2014/main" id="{469CC1CF-1004-2665-CB22-62E597A32FAA}"/>
                </a:ext>
              </a:extLst>
            </p:cNvPr>
            <p:cNvSpPr/>
            <p:nvPr/>
          </p:nvSpPr>
          <p:spPr>
            <a:xfrm>
              <a:off x="6786707" y="6267203"/>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98" name="Freeform: Shape 1097">
              <a:extLst>
                <a:ext uri="{FF2B5EF4-FFF2-40B4-BE49-F238E27FC236}">
                  <a16:creationId xmlns:a16="http://schemas.microsoft.com/office/drawing/2014/main" id="{9C211BB3-F5F2-0160-F67E-0E507287013F}"/>
                </a:ext>
              </a:extLst>
            </p:cNvPr>
            <p:cNvSpPr/>
            <p:nvPr/>
          </p:nvSpPr>
          <p:spPr>
            <a:xfrm>
              <a:off x="5788733" y="958439"/>
              <a:ext cx="2063720" cy="811664"/>
            </a:xfrm>
            <a:custGeom>
              <a:avLst/>
              <a:gdLst>
                <a:gd name="connsiteX0" fmla="*/ 2063207 w 2063720"/>
                <a:gd name="connsiteY0" fmla="*/ 371112 h 811664"/>
                <a:gd name="connsiteX1" fmla="*/ 1946016 w 2063720"/>
                <a:gd name="connsiteY1" fmla="*/ 332317 h 811664"/>
                <a:gd name="connsiteX2" fmla="*/ 1770061 w 2063720"/>
                <a:gd name="connsiteY2" fmla="*/ 295674 h 811664"/>
                <a:gd name="connsiteX3" fmla="*/ 1654685 w 2063720"/>
                <a:gd name="connsiteY3" fmla="*/ 286463 h 811664"/>
                <a:gd name="connsiteX4" fmla="*/ 1633102 w 2063720"/>
                <a:gd name="connsiteY4" fmla="*/ 290968 h 811664"/>
                <a:gd name="connsiteX5" fmla="*/ 1476444 w 2063720"/>
                <a:gd name="connsiteY5" fmla="*/ 291371 h 811664"/>
                <a:gd name="connsiteX6" fmla="*/ 1440541 w 2063720"/>
                <a:gd name="connsiteY6" fmla="*/ 293321 h 811664"/>
                <a:gd name="connsiteX7" fmla="*/ 1321131 w 2063720"/>
                <a:gd name="connsiteY7" fmla="*/ 295002 h 811664"/>
                <a:gd name="connsiteX8" fmla="*/ 1312592 w 2063720"/>
                <a:gd name="connsiteY8" fmla="*/ 297220 h 811664"/>
                <a:gd name="connsiteX9" fmla="*/ 1186391 w 2063720"/>
                <a:gd name="connsiteY9" fmla="*/ 306701 h 811664"/>
                <a:gd name="connsiteX10" fmla="*/ 1060796 w 2063720"/>
                <a:gd name="connsiteY10" fmla="*/ 317458 h 811664"/>
                <a:gd name="connsiteX11" fmla="*/ 785602 w 2063720"/>
                <a:gd name="connsiteY11" fmla="*/ 350269 h 811664"/>
                <a:gd name="connsiteX12" fmla="*/ 724417 w 2063720"/>
                <a:gd name="connsiteY12" fmla="*/ 359346 h 811664"/>
                <a:gd name="connsiteX13" fmla="*/ 716484 w 2063720"/>
                <a:gd name="connsiteY13" fmla="*/ 361430 h 811664"/>
                <a:gd name="connsiteX14" fmla="*/ 693624 w 2063720"/>
                <a:gd name="connsiteY14" fmla="*/ 365330 h 811664"/>
                <a:gd name="connsiteX15" fmla="*/ 428985 w 2063720"/>
                <a:gd name="connsiteY15" fmla="*/ 486353 h 811664"/>
                <a:gd name="connsiteX16" fmla="*/ 409958 w 2063720"/>
                <a:gd name="connsiteY16" fmla="*/ 497783 h 811664"/>
                <a:gd name="connsiteX17" fmla="*/ 400007 w 2063720"/>
                <a:gd name="connsiteY17" fmla="*/ 500876 h 811664"/>
                <a:gd name="connsiteX18" fmla="*/ 400007 w 2063720"/>
                <a:gd name="connsiteY18" fmla="*/ 500876 h 811664"/>
                <a:gd name="connsiteX19" fmla="*/ 394898 w 2063720"/>
                <a:gd name="connsiteY19" fmla="*/ 505919 h 811664"/>
                <a:gd name="connsiteX20" fmla="*/ 394898 w 2063720"/>
                <a:gd name="connsiteY20" fmla="*/ 505919 h 811664"/>
                <a:gd name="connsiteX21" fmla="*/ 389720 w 2063720"/>
                <a:gd name="connsiteY21" fmla="*/ 510894 h 811664"/>
                <a:gd name="connsiteX22" fmla="*/ 389720 w 2063720"/>
                <a:gd name="connsiteY22" fmla="*/ 510894 h 811664"/>
                <a:gd name="connsiteX23" fmla="*/ 320199 w 2063720"/>
                <a:gd name="connsiteY23" fmla="*/ 580550 h 811664"/>
                <a:gd name="connsiteX24" fmla="*/ 320199 w 2063720"/>
                <a:gd name="connsiteY24" fmla="*/ 580550 h 811664"/>
                <a:gd name="connsiteX25" fmla="*/ 315291 w 2063720"/>
                <a:gd name="connsiteY25" fmla="*/ 585727 h 811664"/>
                <a:gd name="connsiteX26" fmla="*/ 315291 w 2063720"/>
                <a:gd name="connsiteY26" fmla="*/ 585727 h 811664"/>
                <a:gd name="connsiteX27" fmla="*/ 300297 w 2063720"/>
                <a:gd name="connsiteY27" fmla="*/ 605898 h 811664"/>
                <a:gd name="connsiteX28" fmla="*/ 300297 w 2063720"/>
                <a:gd name="connsiteY28" fmla="*/ 605898 h 811664"/>
                <a:gd name="connsiteX29" fmla="*/ 290279 w 2063720"/>
                <a:gd name="connsiteY29" fmla="*/ 620959 h 811664"/>
                <a:gd name="connsiteX30" fmla="*/ 290279 w 2063720"/>
                <a:gd name="connsiteY30" fmla="*/ 620959 h 811664"/>
                <a:gd name="connsiteX31" fmla="*/ 261032 w 2063720"/>
                <a:gd name="connsiteY31" fmla="*/ 670981 h 811664"/>
                <a:gd name="connsiteX32" fmla="*/ 229633 w 2063720"/>
                <a:gd name="connsiteY32" fmla="*/ 801687 h 811664"/>
                <a:gd name="connsiteX33" fmla="*/ 225195 w 2063720"/>
                <a:gd name="connsiteY33" fmla="*/ 810091 h 811664"/>
                <a:gd name="connsiteX34" fmla="*/ 220018 w 2063720"/>
                <a:gd name="connsiteY34" fmla="*/ 703591 h 811664"/>
                <a:gd name="connsiteX35" fmla="*/ 225464 w 2063720"/>
                <a:gd name="connsiteY35" fmla="*/ 672057 h 811664"/>
                <a:gd name="connsiteX36" fmla="*/ 282547 w 2063720"/>
                <a:gd name="connsiteY36" fmla="*/ 566565 h 811664"/>
                <a:gd name="connsiteX37" fmla="*/ 348706 w 2063720"/>
                <a:gd name="connsiteY37" fmla="*/ 490724 h 811664"/>
                <a:gd name="connsiteX38" fmla="*/ 354691 w 2063720"/>
                <a:gd name="connsiteY38" fmla="*/ 486421 h 811664"/>
                <a:gd name="connsiteX39" fmla="*/ 385821 w 2063720"/>
                <a:gd name="connsiteY39" fmla="*/ 435994 h 811664"/>
                <a:gd name="connsiteX40" fmla="*/ 373987 w 2063720"/>
                <a:gd name="connsiteY40" fmla="*/ 408764 h 811664"/>
                <a:gd name="connsiteX41" fmla="*/ 286245 w 2063720"/>
                <a:gd name="connsiteY41" fmla="*/ 404394 h 811664"/>
                <a:gd name="connsiteX42" fmla="*/ 247652 w 2063720"/>
                <a:gd name="connsiteY42" fmla="*/ 442987 h 811664"/>
                <a:gd name="connsiteX43" fmla="*/ 235214 w 2063720"/>
                <a:gd name="connsiteY43" fmla="*/ 482655 h 811664"/>
                <a:gd name="connsiteX44" fmla="*/ 235214 w 2063720"/>
                <a:gd name="connsiteY44" fmla="*/ 520038 h 811664"/>
                <a:gd name="connsiteX45" fmla="*/ 213160 w 2063720"/>
                <a:gd name="connsiteY45" fmla="*/ 557287 h 811664"/>
                <a:gd name="connsiteX46" fmla="*/ 161927 w 2063720"/>
                <a:gd name="connsiteY46" fmla="*/ 602536 h 811664"/>
                <a:gd name="connsiteX47" fmla="*/ 120712 w 2063720"/>
                <a:gd name="connsiteY47" fmla="*/ 618269 h 811664"/>
                <a:gd name="connsiteX48" fmla="*/ 104374 w 2063720"/>
                <a:gd name="connsiteY48" fmla="*/ 612487 h 811664"/>
                <a:gd name="connsiteX49" fmla="*/ 22548 w 2063720"/>
                <a:gd name="connsiteY49" fmla="*/ 595813 h 811664"/>
                <a:gd name="connsiteX50" fmla="*/ -514 w 2063720"/>
                <a:gd name="connsiteY50" fmla="*/ 595813 h 811664"/>
                <a:gd name="connsiteX51" fmla="*/ 12933 w 2063720"/>
                <a:gd name="connsiteY51" fmla="*/ 503499 h 811664"/>
                <a:gd name="connsiteX52" fmla="*/ 51863 w 2063720"/>
                <a:gd name="connsiteY52" fmla="*/ 437810 h 811664"/>
                <a:gd name="connsiteX53" fmla="*/ 146866 w 2063720"/>
                <a:gd name="connsiteY53" fmla="*/ 333258 h 811664"/>
                <a:gd name="connsiteX54" fmla="*/ 263789 w 2063720"/>
                <a:gd name="connsiteY54" fmla="*/ 250021 h 811664"/>
                <a:gd name="connsiteX55" fmla="*/ 310181 w 2063720"/>
                <a:gd name="connsiteY55" fmla="*/ 221379 h 811664"/>
                <a:gd name="connsiteX56" fmla="*/ 320206 w 2063720"/>
                <a:gd name="connsiteY56" fmla="*/ 136393 h 811664"/>
                <a:gd name="connsiteX57" fmla="*/ 312534 w 2063720"/>
                <a:gd name="connsiteY57" fmla="*/ 128325 h 811664"/>
                <a:gd name="connsiteX58" fmla="*/ 270310 w 2063720"/>
                <a:gd name="connsiteY58" fmla="*/ 119181 h 811664"/>
                <a:gd name="connsiteX59" fmla="*/ 228154 w 2063720"/>
                <a:gd name="connsiteY59" fmla="*/ 131956 h 811664"/>
                <a:gd name="connsiteX60" fmla="*/ 337748 w 2063720"/>
                <a:gd name="connsiteY60" fmla="*/ 93296 h 811664"/>
                <a:gd name="connsiteX61" fmla="*/ 581475 w 2063720"/>
                <a:gd name="connsiteY61" fmla="*/ 45626 h 811664"/>
                <a:gd name="connsiteX62" fmla="*/ 791115 w 2063720"/>
                <a:gd name="connsiteY62" fmla="*/ 20346 h 811664"/>
                <a:gd name="connsiteX63" fmla="*/ 952480 w 2063720"/>
                <a:gd name="connsiteY63" fmla="*/ 13017 h 811664"/>
                <a:gd name="connsiteX64" fmla="*/ 1099053 w 2063720"/>
                <a:gd name="connsiteY64" fmla="*/ 9454 h 811664"/>
                <a:gd name="connsiteX65" fmla="*/ 1387358 w 2063720"/>
                <a:gd name="connsiteY65" fmla="*/ 4411 h 811664"/>
                <a:gd name="connsiteX66" fmla="*/ 1563514 w 2063720"/>
                <a:gd name="connsiteY66" fmla="*/ 14025 h 811664"/>
                <a:gd name="connsiteX67" fmla="*/ 1737183 w 2063720"/>
                <a:gd name="connsiteY67" fmla="*/ 22834 h 811664"/>
                <a:gd name="connsiteX68" fmla="*/ 1754530 w 2063720"/>
                <a:gd name="connsiteY68" fmla="*/ 23506 h 811664"/>
                <a:gd name="connsiteX69" fmla="*/ 1772885 w 2063720"/>
                <a:gd name="connsiteY69" fmla="*/ -1573 h 811664"/>
                <a:gd name="connsiteX70" fmla="*/ 1903792 w 2063720"/>
                <a:gd name="connsiteY70" fmla="*/ 170684 h 811664"/>
                <a:gd name="connsiteX71" fmla="*/ 1957984 w 2063720"/>
                <a:gd name="connsiteY71" fmla="*/ 256274 h 811664"/>
                <a:gd name="connsiteX72" fmla="*/ 2030329 w 2063720"/>
                <a:gd name="connsiteY72" fmla="*/ 346773 h 811664"/>
                <a:gd name="connsiteX73" fmla="*/ 2046801 w 2063720"/>
                <a:gd name="connsiteY73" fmla="*/ 357195 h 811664"/>
                <a:gd name="connsiteX74" fmla="*/ 2063207 w 2063720"/>
                <a:gd name="connsiteY74" fmla="*/ 371112 h 81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2063720" h="811664">
                  <a:moveTo>
                    <a:pt x="2063207" y="371112"/>
                  </a:moveTo>
                  <a:cubicBezTo>
                    <a:pt x="2024008" y="358741"/>
                    <a:pt x="1985886" y="343075"/>
                    <a:pt x="1946016" y="332317"/>
                  </a:cubicBezTo>
                  <a:cubicBezTo>
                    <a:pt x="1888261" y="316114"/>
                    <a:pt x="1829497" y="303877"/>
                    <a:pt x="1770061" y="295674"/>
                  </a:cubicBezTo>
                  <a:cubicBezTo>
                    <a:pt x="1731669" y="290699"/>
                    <a:pt x="1693548" y="284311"/>
                    <a:pt x="1654685" y="286463"/>
                  </a:cubicBezTo>
                  <a:cubicBezTo>
                    <a:pt x="1648634" y="291371"/>
                    <a:pt x="1640633" y="293052"/>
                    <a:pt x="1633102" y="290968"/>
                  </a:cubicBezTo>
                  <a:cubicBezTo>
                    <a:pt x="1580995" y="286463"/>
                    <a:pt x="1528552" y="286598"/>
                    <a:pt x="1476444" y="291371"/>
                  </a:cubicBezTo>
                  <a:cubicBezTo>
                    <a:pt x="1464544" y="293119"/>
                    <a:pt x="1452576" y="293791"/>
                    <a:pt x="1440541" y="293321"/>
                  </a:cubicBezTo>
                  <a:cubicBezTo>
                    <a:pt x="1400737" y="294128"/>
                    <a:pt x="1360867" y="291236"/>
                    <a:pt x="1321131" y="295002"/>
                  </a:cubicBezTo>
                  <a:cubicBezTo>
                    <a:pt x="1318374" y="296077"/>
                    <a:pt x="1315483" y="296817"/>
                    <a:pt x="1312592" y="297220"/>
                  </a:cubicBezTo>
                  <a:cubicBezTo>
                    <a:pt x="1270435" y="299238"/>
                    <a:pt x="1228346" y="301994"/>
                    <a:pt x="1186391" y="306701"/>
                  </a:cubicBezTo>
                  <a:cubicBezTo>
                    <a:pt x="1145311" y="318602"/>
                    <a:pt x="1102616" y="312146"/>
                    <a:pt x="1060796" y="317458"/>
                  </a:cubicBezTo>
                  <a:cubicBezTo>
                    <a:pt x="969154" y="328955"/>
                    <a:pt x="877042" y="336957"/>
                    <a:pt x="785602" y="350269"/>
                  </a:cubicBezTo>
                  <a:cubicBezTo>
                    <a:pt x="765431" y="353227"/>
                    <a:pt x="744790" y="356186"/>
                    <a:pt x="724417" y="359346"/>
                  </a:cubicBezTo>
                  <a:cubicBezTo>
                    <a:pt x="721842" y="360287"/>
                    <a:pt x="719187" y="360959"/>
                    <a:pt x="716484" y="361430"/>
                  </a:cubicBezTo>
                  <a:cubicBezTo>
                    <a:pt x="708758" y="362035"/>
                    <a:pt x="701107" y="363312"/>
                    <a:pt x="693624" y="365330"/>
                  </a:cubicBezTo>
                  <a:cubicBezTo>
                    <a:pt x="596469" y="382273"/>
                    <a:pt x="505324" y="423891"/>
                    <a:pt x="428985" y="486353"/>
                  </a:cubicBezTo>
                  <a:cubicBezTo>
                    <a:pt x="423358" y="491261"/>
                    <a:pt x="416917" y="495094"/>
                    <a:pt x="409958" y="497783"/>
                  </a:cubicBezTo>
                  <a:cubicBezTo>
                    <a:pt x="406596" y="498591"/>
                    <a:pt x="402562" y="497313"/>
                    <a:pt x="400007" y="500876"/>
                  </a:cubicBezTo>
                  <a:lnTo>
                    <a:pt x="400007" y="500876"/>
                  </a:lnTo>
                  <a:cubicBezTo>
                    <a:pt x="397910" y="502086"/>
                    <a:pt x="396154" y="503834"/>
                    <a:pt x="394898" y="505919"/>
                  </a:cubicBezTo>
                  <a:lnTo>
                    <a:pt x="394898" y="505919"/>
                  </a:lnTo>
                  <a:cubicBezTo>
                    <a:pt x="392887" y="507263"/>
                    <a:pt x="391132" y="508944"/>
                    <a:pt x="389720" y="510894"/>
                  </a:cubicBezTo>
                  <a:lnTo>
                    <a:pt x="389720" y="510894"/>
                  </a:lnTo>
                  <a:cubicBezTo>
                    <a:pt x="364278" y="531737"/>
                    <a:pt x="340981" y="555068"/>
                    <a:pt x="320199" y="580550"/>
                  </a:cubicBezTo>
                  <a:lnTo>
                    <a:pt x="320199" y="580550"/>
                  </a:lnTo>
                  <a:cubicBezTo>
                    <a:pt x="318330" y="582029"/>
                    <a:pt x="316676" y="583777"/>
                    <a:pt x="315291" y="585727"/>
                  </a:cubicBezTo>
                  <a:lnTo>
                    <a:pt x="315291" y="585727"/>
                  </a:lnTo>
                  <a:cubicBezTo>
                    <a:pt x="309744" y="592047"/>
                    <a:pt x="304728" y="598771"/>
                    <a:pt x="300297" y="605898"/>
                  </a:cubicBezTo>
                  <a:lnTo>
                    <a:pt x="300297" y="605898"/>
                  </a:lnTo>
                  <a:cubicBezTo>
                    <a:pt x="296438" y="610537"/>
                    <a:pt x="293083" y="615579"/>
                    <a:pt x="290279" y="620959"/>
                  </a:cubicBezTo>
                  <a:lnTo>
                    <a:pt x="290279" y="620959"/>
                  </a:lnTo>
                  <a:cubicBezTo>
                    <a:pt x="273403" y="633397"/>
                    <a:pt x="267890" y="653097"/>
                    <a:pt x="261032" y="670981"/>
                  </a:cubicBezTo>
                  <a:cubicBezTo>
                    <a:pt x="244048" y="712735"/>
                    <a:pt x="233459" y="756773"/>
                    <a:pt x="229633" y="801687"/>
                  </a:cubicBezTo>
                  <a:cubicBezTo>
                    <a:pt x="229633" y="804578"/>
                    <a:pt x="226742" y="807267"/>
                    <a:pt x="225195" y="810091"/>
                  </a:cubicBezTo>
                  <a:cubicBezTo>
                    <a:pt x="228692" y="774322"/>
                    <a:pt x="219615" y="739225"/>
                    <a:pt x="220018" y="703591"/>
                  </a:cubicBezTo>
                  <a:cubicBezTo>
                    <a:pt x="219850" y="692833"/>
                    <a:pt x="221699" y="682142"/>
                    <a:pt x="225464" y="672057"/>
                  </a:cubicBezTo>
                  <a:cubicBezTo>
                    <a:pt x="240592" y="634742"/>
                    <a:pt x="255653" y="597493"/>
                    <a:pt x="282547" y="566565"/>
                  </a:cubicBezTo>
                  <a:cubicBezTo>
                    <a:pt x="304600" y="541285"/>
                    <a:pt x="326654" y="516004"/>
                    <a:pt x="348706" y="490724"/>
                  </a:cubicBezTo>
                  <a:cubicBezTo>
                    <a:pt x="350334" y="488841"/>
                    <a:pt x="352384" y="487362"/>
                    <a:pt x="354691" y="486421"/>
                  </a:cubicBezTo>
                  <a:cubicBezTo>
                    <a:pt x="377752" y="477344"/>
                    <a:pt x="386224" y="461275"/>
                    <a:pt x="385821" y="435994"/>
                  </a:cubicBezTo>
                  <a:cubicBezTo>
                    <a:pt x="386735" y="425505"/>
                    <a:pt x="382284" y="415286"/>
                    <a:pt x="373987" y="408764"/>
                  </a:cubicBezTo>
                  <a:cubicBezTo>
                    <a:pt x="351195" y="390543"/>
                    <a:pt x="314551" y="383954"/>
                    <a:pt x="286245" y="404394"/>
                  </a:cubicBezTo>
                  <a:cubicBezTo>
                    <a:pt x="271675" y="415420"/>
                    <a:pt x="258692" y="428397"/>
                    <a:pt x="247652" y="442987"/>
                  </a:cubicBezTo>
                  <a:cubicBezTo>
                    <a:pt x="239200" y="454484"/>
                    <a:pt x="234823" y="468401"/>
                    <a:pt x="235214" y="482655"/>
                  </a:cubicBezTo>
                  <a:cubicBezTo>
                    <a:pt x="235214" y="495162"/>
                    <a:pt x="234541" y="507600"/>
                    <a:pt x="235214" y="520038"/>
                  </a:cubicBezTo>
                  <a:cubicBezTo>
                    <a:pt x="236357" y="537788"/>
                    <a:pt x="230373" y="549824"/>
                    <a:pt x="213160" y="557287"/>
                  </a:cubicBezTo>
                  <a:cubicBezTo>
                    <a:pt x="191712" y="566565"/>
                    <a:pt x="173767" y="582366"/>
                    <a:pt x="161927" y="602536"/>
                  </a:cubicBezTo>
                  <a:cubicBezTo>
                    <a:pt x="149757" y="622707"/>
                    <a:pt x="142563" y="624522"/>
                    <a:pt x="120712" y="618269"/>
                  </a:cubicBezTo>
                  <a:cubicBezTo>
                    <a:pt x="115131" y="616723"/>
                    <a:pt x="109672" y="614840"/>
                    <a:pt x="104374" y="612487"/>
                  </a:cubicBezTo>
                  <a:cubicBezTo>
                    <a:pt x="78925" y="600183"/>
                    <a:pt x="50787" y="594401"/>
                    <a:pt x="22548" y="595813"/>
                  </a:cubicBezTo>
                  <a:cubicBezTo>
                    <a:pt x="15220" y="596216"/>
                    <a:pt x="7891" y="595813"/>
                    <a:pt x="-514" y="595813"/>
                  </a:cubicBezTo>
                  <a:cubicBezTo>
                    <a:pt x="4126" y="563472"/>
                    <a:pt x="6815" y="533082"/>
                    <a:pt x="12933" y="503499"/>
                  </a:cubicBezTo>
                  <a:cubicBezTo>
                    <a:pt x="18380" y="477949"/>
                    <a:pt x="37878" y="459123"/>
                    <a:pt x="51863" y="437810"/>
                  </a:cubicBezTo>
                  <a:cubicBezTo>
                    <a:pt x="78018" y="398006"/>
                    <a:pt x="112375" y="365262"/>
                    <a:pt x="146866" y="333258"/>
                  </a:cubicBezTo>
                  <a:cubicBezTo>
                    <a:pt x="182494" y="301120"/>
                    <a:pt x="221726" y="273150"/>
                    <a:pt x="263789" y="250021"/>
                  </a:cubicBezTo>
                  <a:cubicBezTo>
                    <a:pt x="279972" y="241684"/>
                    <a:pt x="295483" y="232137"/>
                    <a:pt x="310181" y="221379"/>
                  </a:cubicBezTo>
                  <a:cubicBezTo>
                    <a:pt x="336416" y="200671"/>
                    <a:pt x="340901" y="162615"/>
                    <a:pt x="320206" y="136393"/>
                  </a:cubicBezTo>
                  <a:cubicBezTo>
                    <a:pt x="317899" y="133503"/>
                    <a:pt x="315331" y="130746"/>
                    <a:pt x="312534" y="128325"/>
                  </a:cubicBezTo>
                  <a:cubicBezTo>
                    <a:pt x="300432" y="117164"/>
                    <a:pt x="287859" y="111718"/>
                    <a:pt x="270310" y="119181"/>
                  </a:cubicBezTo>
                  <a:cubicBezTo>
                    <a:pt x="256863" y="124829"/>
                    <a:pt x="244156" y="134444"/>
                    <a:pt x="228154" y="131956"/>
                  </a:cubicBezTo>
                  <a:cubicBezTo>
                    <a:pt x="262666" y="113937"/>
                    <a:pt x="299571" y="100894"/>
                    <a:pt x="337748" y="93296"/>
                  </a:cubicBezTo>
                  <a:cubicBezTo>
                    <a:pt x="418430" y="74537"/>
                    <a:pt x="499112" y="55980"/>
                    <a:pt x="581475" y="45626"/>
                  </a:cubicBezTo>
                  <a:cubicBezTo>
                    <a:pt x="651333" y="36818"/>
                    <a:pt x="720989" y="25052"/>
                    <a:pt x="791115" y="20346"/>
                  </a:cubicBezTo>
                  <a:cubicBezTo>
                    <a:pt x="844903" y="16715"/>
                    <a:pt x="898692" y="13622"/>
                    <a:pt x="952480" y="13017"/>
                  </a:cubicBezTo>
                  <a:cubicBezTo>
                    <a:pt x="1001360" y="12344"/>
                    <a:pt x="1050173" y="11538"/>
                    <a:pt x="1099053" y="9454"/>
                  </a:cubicBezTo>
                  <a:cubicBezTo>
                    <a:pt x="1195065" y="5352"/>
                    <a:pt x="1291211" y="3873"/>
                    <a:pt x="1387358" y="4411"/>
                  </a:cubicBezTo>
                  <a:cubicBezTo>
                    <a:pt x="1446054" y="4411"/>
                    <a:pt x="1504818" y="10462"/>
                    <a:pt x="1563514" y="14025"/>
                  </a:cubicBezTo>
                  <a:cubicBezTo>
                    <a:pt x="1622210" y="17589"/>
                    <a:pt x="1679427" y="16648"/>
                    <a:pt x="1737183" y="22834"/>
                  </a:cubicBezTo>
                  <a:cubicBezTo>
                    <a:pt x="1742965" y="23506"/>
                    <a:pt x="1748747" y="23774"/>
                    <a:pt x="1754530" y="23506"/>
                  </a:cubicBezTo>
                  <a:cubicBezTo>
                    <a:pt x="1773490" y="22766"/>
                    <a:pt x="1775372" y="20077"/>
                    <a:pt x="1772885" y="-1573"/>
                  </a:cubicBezTo>
                  <a:cubicBezTo>
                    <a:pt x="1811881" y="59409"/>
                    <a:pt x="1863383" y="110844"/>
                    <a:pt x="1903792" y="170684"/>
                  </a:cubicBezTo>
                  <a:cubicBezTo>
                    <a:pt x="1922685" y="198653"/>
                    <a:pt x="1939494" y="228035"/>
                    <a:pt x="1957984" y="256274"/>
                  </a:cubicBezTo>
                  <a:cubicBezTo>
                    <a:pt x="1979230" y="288681"/>
                    <a:pt x="2000880" y="320820"/>
                    <a:pt x="2030329" y="346773"/>
                  </a:cubicBezTo>
                  <a:cubicBezTo>
                    <a:pt x="2034767" y="351681"/>
                    <a:pt x="2040481" y="355244"/>
                    <a:pt x="2046801" y="357195"/>
                  </a:cubicBezTo>
                  <a:cubicBezTo>
                    <a:pt x="2054130" y="359077"/>
                    <a:pt x="2060181" y="364186"/>
                    <a:pt x="2063207" y="371112"/>
                  </a:cubicBezTo>
                  <a:close/>
                </a:path>
              </a:pathLst>
            </a:custGeom>
            <a:solidFill>
              <a:srgbClr val="020202"/>
            </a:solidFill>
            <a:ln w="6712" cap="flat">
              <a:noFill/>
              <a:prstDash val="solid"/>
              <a:miter/>
            </a:ln>
          </p:spPr>
          <p:txBody>
            <a:bodyPr rtlCol="0" anchor="ctr"/>
            <a:lstStyle/>
            <a:p>
              <a:endParaRPr lang="es-CO"/>
            </a:p>
          </p:txBody>
        </p:sp>
        <p:sp>
          <p:nvSpPr>
            <p:cNvPr id="1099" name="Freeform: Shape 1098">
              <a:extLst>
                <a:ext uri="{FF2B5EF4-FFF2-40B4-BE49-F238E27FC236}">
                  <a16:creationId xmlns:a16="http://schemas.microsoft.com/office/drawing/2014/main" id="{735E9B5D-6ED0-49E3-44C9-F55F223CD4F7}"/>
                </a:ext>
              </a:extLst>
            </p:cNvPr>
            <p:cNvSpPr/>
            <p:nvPr/>
          </p:nvSpPr>
          <p:spPr>
            <a:xfrm>
              <a:off x="7427863" y="808706"/>
              <a:ext cx="41013" cy="44375"/>
            </a:xfrm>
            <a:custGeom>
              <a:avLst/>
              <a:gdLst>
                <a:gd name="connsiteX0" fmla="*/ 40500 w 41013"/>
                <a:gd name="connsiteY0" fmla="*/ 42802 h 44375"/>
                <a:gd name="connsiteX1" fmla="*/ -514 w 41013"/>
                <a:gd name="connsiteY1" fmla="*/ -1573 h 44375"/>
                <a:gd name="connsiteX2" fmla="*/ 40500 w 41013"/>
                <a:gd name="connsiteY2" fmla="*/ 42802 h 44375"/>
              </a:gdLst>
              <a:ahLst/>
              <a:cxnLst>
                <a:cxn ang="0">
                  <a:pos x="connsiteX0" y="connsiteY0"/>
                </a:cxn>
                <a:cxn ang="0">
                  <a:pos x="connsiteX1" y="connsiteY1"/>
                </a:cxn>
                <a:cxn ang="0">
                  <a:pos x="connsiteX2" y="connsiteY2"/>
                </a:cxn>
              </a:cxnLst>
              <a:rect l="l" t="t" r="r" b="b"/>
              <a:pathLst>
                <a:path w="41013" h="44375">
                  <a:moveTo>
                    <a:pt x="40500" y="42802"/>
                  </a:moveTo>
                  <a:cubicBezTo>
                    <a:pt x="24363" y="30498"/>
                    <a:pt x="10446" y="15504"/>
                    <a:pt x="-514" y="-1573"/>
                  </a:cubicBezTo>
                  <a:cubicBezTo>
                    <a:pt x="16698" y="9991"/>
                    <a:pt x="33306" y="22027"/>
                    <a:pt x="40500" y="42802"/>
                  </a:cubicBezTo>
                  <a:close/>
                </a:path>
              </a:pathLst>
            </a:custGeom>
            <a:solidFill>
              <a:srgbClr val="020202"/>
            </a:solidFill>
            <a:ln w="6712" cap="flat">
              <a:noFill/>
              <a:prstDash val="solid"/>
              <a:miter/>
            </a:ln>
          </p:spPr>
          <p:txBody>
            <a:bodyPr rtlCol="0" anchor="ctr"/>
            <a:lstStyle/>
            <a:p>
              <a:endParaRPr lang="es-CO"/>
            </a:p>
          </p:txBody>
        </p:sp>
        <p:sp>
          <p:nvSpPr>
            <p:cNvPr id="1100" name="Freeform: Shape 1099">
              <a:extLst>
                <a:ext uri="{FF2B5EF4-FFF2-40B4-BE49-F238E27FC236}">
                  <a16:creationId xmlns:a16="http://schemas.microsoft.com/office/drawing/2014/main" id="{7856FB8F-2EBC-9D54-D9DB-5E7170B697F7}"/>
                </a:ext>
              </a:extLst>
            </p:cNvPr>
            <p:cNvSpPr/>
            <p:nvPr/>
          </p:nvSpPr>
          <p:spPr>
            <a:xfrm>
              <a:off x="7014769" y="495120"/>
              <a:ext cx="45720" cy="24406"/>
            </a:xfrm>
            <a:custGeom>
              <a:avLst/>
              <a:gdLst>
                <a:gd name="connsiteX0" fmla="*/ 45207 w 45720"/>
                <a:gd name="connsiteY0" fmla="*/ 22834 h 24406"/>
                <a:gd name="connsiteX1" fmla="*/ -514 w 45720"/>
                <a:gd name="connsiteY1" fmla="*/ -1573 h 24406"/>
                <a:gd name="connsiteX2" fmla="*/ 45207 w 45720"/>
                <a:gd name="connsiteY2" fmla="*/ 22834 h 24406"/>
              </a:gdLst>
              <a:ahLst/>
              <a:cxnLst>
                <a:cxn ang="0">
                  <a:pos x="connsiteX0" y="connsiteY0"/>
                </a:cxn>
                <a:cxn ang="0">
                  <a:pos x="connsiteX1" y="connsiteY1"/>
                </a:cxn>
                <a:cxn ang="0">
                  <a:pos x="connsiteX2" y="connsiteY2"/>
                </a:cxn>
              </a:cxnLst>
              <a:rect l="l" t="t" r="r" b="b"/>
              <a:pathLst>
                <a:path w="45720" h="24406">
                  <a:moveTo>
                    <a:pt x="45207" y="22834"/>
                  </a:moveTo>
                  <a:cubicBezTo>
                    <a:pt x="28667" y="17387"/>
                    <a:pt x="13203" y="9185"/>
                    <a:pt x="-514" y="-1573"/>
                  </a:cubicBezTo>
                  <a:cubicBezTo>
                    <a:pt x="17169" y="713"/>
                    <a:pt x="33440" y="9387"/>
                    <a:pt x="45207" y="22834"/>
                  </a:cubicBezTo>
                  <a:close/>
                </a:path>
              </a:pathLst>
            </a:custGeom>
            <a:solidFill>
              <a:srgbClr val="020202"/>
            </a:solidFill>
            <a:ln w="6712" cap="flat">
              <a:noFill/>
              <a:prstDash val="solid"/>
              <a:miter/>
            </a:ln>
          </p:spPr>
          <p:txBody>
            <a:bodyPr rtlCol="0" anchor="ctr"/>
            <a:lstStyle/>
            <a:p>
              <a:endParaRPr lang="es-CO"/>
            </a:p>
          </p:txBody>
        </p:sp>
        <p:sp>
          <p:nvSpPr>
            <p:cNvPr id="1101" name="Freeform: Shape 1100">
              <a:extLst>
                <a:ext uri="{FF2B5EF4-FFF2-40B4-BE49-F238E27FC236}">
                  <a16:creationId xmlns:a16="http://schemas.microsoft.com/office/drawing/2014/main" id="{F0E25E76-83CB-8222-44C9-BCD26603DFC7}"/>
                </a:ext>
              </a:extLst>
            </p:cNvPr>
            <p:cNvSpPr/>
            <p:nvPr/>
          </p:nvSpPr>
          <p:spPr>
            <a:xfrm>
              <a:off x="7324321" y="703617"/>
              <a:ext cx="29516" cy="25952"/>
            </a:xfrm>
            <a:custGeom>
              <a:avLst/>
              <a:gdLst>
                <a:gd name="connsiteX0" fmla="*/ 29003 w 29516"/>
                <a:gd name="connsiteY0" fmla="*/ 24380 h 25952"/>
                <a:gd name="connsiteX1" fmla="*/ -514 w 29516"/>
                <a:gd name="connsiteY1" fmla="*/ -1573 h 25952"/>
                <a:gd name="connsiteX2" fmla="*/ 29003 w 29516"/>
                <a:gd name="connsiteY2" fmla="*/ 24380 h 25952"/>
              </a:gdLst>
              <a:ahLst/>
              <a:cxnLst>
                <a:cxn ang="0">
                  <a:pos x="connsiteX0" y="connsiteY0"/>
                </a:cxn>
                <a:cxn ang="0">
                  <a:pos x="connsiteX1" y="connsiteY1"/>
                </a:cxn>
                <a:cxn ang="0">
                  <a:pos x="connsiteX2" y="connsiteY2"/>
                </a:cxn>
              </a:cxnLst>
              <a:rect l="l" t="t" r="r" b="b"/>
              <a:pathLst>
                <a:path w="29516" h="25952">
                  <a:moveTo>
                    <a:pt x="29003" y="24380"/>
                  </a:moveTo>
                  <a:cubicBezTo>
                    <a:pt x="17371" y="18059"/>
                    <a:pt x="7286" y="9185"/>
                    <a:pt x="-514" y="-1573"/>
                  </a:cubicBezTo>
                  <a:cubicBezTo>
                    <a:pt x="14547" y="1184"/>
                    <a:pt x="22683" y="11807"/>
                    <a:pt x="29003" y="24380"/>
                  </a:cubicBezTo>
                  <a:close/>
                </a:path>
              </a:pathLst>
            </a:custGeom>
            <a:solidFill>
              <a:srgbClr val="020202"/>
            </a:solidFill>
            <a:ln w="6712" cap="flat">
              <a:noFill/>
              <a:prstDash val="solid"/>
              <a:miter/>
            </a:ln>
          </p:spPr>
          <p:txBody>
            <a:bodyPr rtlCol="0" anchor="ctr"/>
            <a:lstStyle/>
            <a:p>
              <a:endParaRPr lang="es-CO"/>
            </a:p>
          </p:txBody>
        </p:sp>
        <p:sp>
          <p:nvSpPr>
            <p:cNvPr id="1102" name="Freeform: Shape 1101">
              <a:extLst>
                <a:ext uri="{FF2B5EF4-FFF2-40B4-BE49-F238E27FC236}">
                  <a16:creationId xmlns:a16="http://schemas.microsoft.com/office/drawing/2014/main" id="{E66D0D8C-9A22-4521-EAC7-5F56C41E7D6A}"/>
                </a:ext>
              </a:extLst>
            </p:cNvPr>
            <p:cNvSpPr/>
            <p:nvPr/>
          </p:nvSpPr>
          <p:spPr>
            <a:xfrm>
              <a:off x="7388059" y="763860"/>
              <a:ext cx="25952" cy="29650"/>
            </a:xfrm>
            <a:custGeom>
              <a:avLst/>
              <a:gdLst>
                <a:gd name="connsiteX0" fmla="*/ 25439 w 25952"/>
                <a:gd name="connsiteY0" fmla="*/ 28078 h 29650"/>
                <a:gd name="connsiteX1" fmla="*/ -514 w 25952"/>
                <a:gd name="connsiteY1" fmla="*/ -1573 h 29650"/>
                <a:gd name="connsiteX2" fmla="*/ 25439 w 25952"/>
                <a:gd name="connsiteY2" fmla="*/ 28078 h 29650"/>
              </a:gdLst>
              <a:ahLst/>
              <a:cxnLst>
                <a:cxn ang="0">
                  <a:pos x="connsiteX0" y="connsiteY0"/>
                </a:cxn>
                <a:cxn ang="0">
                  <a:pos x="connsiteX1" y="connsiteY1"/>
                </a:cxn>
                <a:cxn ang="0">
                  <a:pos x="connsiteX2" y="connsiteY2"/>
                </a:cxn>
              </a:cxnLst>
              <a:rect l="l" t="t" r="r" b="b"/>
              <a:pathLst>
                <a:path w="25952" h="29650">
                  <a:moveTo>
                    <a:pt x="25439" y="28078"/>
                  </a:moveTo>
                  <a:cubicBezTo>
                    <a:pt x="14614" y="20346"/>
                    <a:pt x="5740" y="10193"/>
                    <a:pt x="-514" y="-1573"/>
                  </a:cubicBezTo>
                  <a:cubicBezTo>
                    <a:pt x="12127" y="4815"/>
                    <a:pt x="22884" y="12816"/>
                    <a:pt x="25439" y="28078"/>
                  </a:cubicBezTo>
                  <a:close/>
                </a:path>
              </a:pathLst>
            </a:custGeom>
            <a:solidFill>
              <a:srgbClr val="020202"/>
            </a:solidFill>
            <a:ln w="6712" cap="flat">
              <a:noFill/>
              <a:prstDash val="solid"/>
              <a:miter/>
            </a:ln>
          </p:spPr>
          <p:txBody>
            <a:bodyPr rtlCol="0" anchor="ctr"/>
            <a:lstStyle/>
            <a:p>
              <a:endParaRPr lang="es-CO"/>
            </a:p>
          </p:txBody>
        </p:sp>
        <p:sp>
          <p:nvSpPr>
            <p:cNvPr id="1103" name="Freeform: Shape 1102">
              <a:extLst>
                <a:ext uri="{FF2B5EF4-FFF2-40B4-BE49-F238E27FC236}">
                  <a16:creationId xmlns:a16="http://schemas.microsoft.com/office/drawing/2014/main" id="{0359AE45-80D1-EFEB-0293-D0CBF087C501}"/>
                </a:ext>
              </a:extLst>
            </p:cNvPr>
            <p:cNvSpPr/>
            <p:nvPr/>
          </p:nvSpPr>
          <p:spPr>
            <a:xfrm>
              <a:off x="7249555" y="643912"/>
              <a:ext cx="29650" cy="25818"/>
            </a:xfrm>
            <a:custGeom>
              <a:avLst/>
              <a:gdLst>
                <a:gd name="connsiteX0" fmla="*/ 29137 w 29650"/>
                <a:gd name="connsiteY0" fmla="*/ 24245 h 25818"/>
                <a:gd name="connsiteX1" fmla="*/ -514 w 29650"/>
                <a:gd name="connsiteY1" fmla="*/ -1573 h 25818"/>
                <a:gd name="connsiteX2" fmla="*/ 29137 w 29650"/>
                <a:gd name="connsiteY2" fmla="*/ 24245 h 25818"/>
              </a:gdLst>
              <a:ahLst/>
              <a:cxnLst>
                <a:cxn ang="0">
                  <a:pos x="connsiteX0" y="connsiteY0"/>
                </a:cxn>
                <a:cxn ang="0">
                  <a:pos x="connsiteX1" y="connsiteY1"/>
                </a:cxn>
                <a:cxn ang="0">
                  <a:pos x="connsiteX2" y="connsiteY2"/>
                </a:cxn>
              </a:cxnLst>
              <a:rect l="l" t="t" r="r" b="b"/>
              <a:pathLst>
                <a:path w="29650" h="25818">
                  <a:moveTo>
                    <a:pt x="29137" y="24245"/>
                  </a:moveTo>
                  <a:cubicBezTo>
                    <a:pt x="15152" y="20413"/>
                    <a:pt x="8362" y="8176"/>
                    <a:pt x="-514" y="-1573"/>
                  </a:cubicBezTo>
                  <a:cubicBezTo>
                    <a:pt x="14682" y="848"/>
                    <a:pt x="22616" y="11740"/>
                    <a:pt x="29137" y="24245"/>
                  </a:cubicBezTo>
                  <a:close/>
                </a:path>
              </a:pathLst>
            </a:custGeom>
            <a:solidFill>
              <a:srgbClr val="020202"/>
            </a:solidFill>
            <a:ln w="6712" cap="flat">
              <a:noFill/>
              <a:prstDash val="solid"/>
              <a:miter/>
            </a:ln>
          </p:spPr>
          <p:txBody>
            <a:bodyPr rtlCol="0" anchor="ctr"/>
            <a:lstStyle/>
            <a:p>
              <a:endParaRPr lang="es-CO"/>
            </a:p>
          </p:txBody>
        </p:sp>
        <p:sp>
          <p:nvSpPr>
            <p:cNvPr id="1104" name="Freeform: Shape 1103">
              <a:extLst>
                <a:ext uri="{FF2B5EF4-FFF2-40B4-BE49-F238E27FC236}">
                  <a16:creationId xmlns:a16="http://schemas.microsoft.com/office/drawing/2014/main" id="{F828AFB2-AB65-E75D-563C-E58F2F15CB26}"/>
                </a:ext>
              </a:extLst>
            </p:cNvPr>
            <p:cNvSpPr/>
            <p:nvPr/>
          </p:nvSpPr>
          <p:spPr>
            <a:xfrm>
              <a:off x="6781059" y="409624"/>
              <a:ext cx="40341" cy="10461"/>
            </a:xfrm>
            <a:custGeom>
              <a:avLst/>
              <a:gdLst>
                <a:gd name="connsiteX0" fmla="*/ 39828 w 40341"/>
                <a:gd name="connsiteY0" fmla="*/ 8889 h 10461"/>
                <a:gd name="connsiteX1" fmla="*/ -514 w 40341"/>
                <a:gd name="connsiteY1" fmla="*/ -1062 h 10461"/>
                <a:gd name="connsiteX2" fmla="*/ 39828 w 40341"/>
                <a:gd name="connsiteY2" fmla="*/ 8889 h 10461"/>
              </a:gdLst>
              <a:ahLst/>
              <a:cxnLst>
                <a:cxn ang="0">
                  <a:pos x="connsiteX0" y="connsiteY0"/>
                </a:cxn>
                <a:cxn ang="0">
                  <a:pos x="connsiteX1" y="connsiteY1"/>
                </a:cxn>
                <a:cxn ang="0">
                  <a:pos x="connsiteX2" y="connsiteY2"/>
                </a:cxn>
              </a:cxnLst>
              <a:rect l="l" t="t" r="r" b="b"/>
              <a:pathLst>
                <a:path w="40341" h="10461">
                  <a:moveTo>
                    <a:pt x="39828" y="8889"/>
                  </a:moveTo>
                  <a:cubicBezTo>
                    <a:pt x="25842" y="8284"/>
                    <a:pt x="12127" y="4855"/>
                    <a:pt x="-514" y="-1062"/>
                  </a:cubicBezTo>
                  <a:cubicBezTo>
                    <a:pt x="14076" y="-2406"/>
                    <a:pt x="28196" y="-1734"/>
                    <a:pt x="39828" y="8889"/>
                  </a:cubicBezTo>
                  <a:close/>
                </a:path>
              </a:pathLst>
            </a:custGeom>
            <a:solidFill>
              <a:srgbClr val="020202"/>
            </a:solidFill>
            <a:ln w="6712" cap="flat">
              <a:noFill/>
              <a:prstDash val="solid"/>
              <a:miter/>
            </a:ln>
          </p:spPr>
          <p:txBody>
            <a:bodyPr rtlCol="0" anchor="ctr"/>
            <a:lstStyle/>
            <a:p>
              <a:endParaRPr lang="es-CO"/>
            </a:p>
          </p:txBody>
        </p:sp>
        <p:sp>
          <p:nvSpPr>
            <p:cNvPr id="1105" name="Freeform: Shape 1104">
              <a:extLst>
                <a:ext uri="{FF2B5EF4-FFF2-40B4-BE49-F238E27FC236}">
                  <a16:creationId xmlns:a16="http://schemas.microsoft.com/office/drawing/2014/main" id="{EEF8B109-F994-2BB6-4285-D13604B9861F}"/>
                </a:ext>
              </a:extLst>
            </p:cNvPr>
            <p:cNvSpPr/>
            <p:nvPr/>
          </p:nvSpPr>
          <p:spPr>
            <a:xfrm>
              <a:off x="7502629" y="888379"/>
              <a:ext cx="20977" cy="24541"/>
            </a:xfrm>
            <a:custGeom>
              <a:avLst/>
              <a:gdLst>
                <a:gd name="connsiteX0" fmla="*/ 20464 w 20977"/>
                <a:gd name="connsiteY0" fmla="*/ 22968 h 24541"/>
                <a:gd name="connsiteX1" fmla="*/ -514 w 20977"/>
                <a:gd name="connsiteY1" fmla="*/ -1573 h 24541"/>
                <a:gd name="connsiteX2" fmla="*/ 20464 w 20977"/>
                <a:gd name="connsiteY2" fmla="*/ 22968 h 24541"/>
              </a:gdLst>
              <a:ahLst/>
              <a:cxnLst>
                <a:cxn ang="0">
                  <a:pos x="connsiteX0" y="connsiteY0"/>
                </a:cxn>
                <a:cxn ang="0">
                  <a:pos x="connsiteX1" y="connsiteY1"/>
                </a:cxn>
                <a:cxn ang="0">
                  <a:pos x="connsiteX2" y="connsiteY2"/>
                </a:cxn>
              </a:cxnLst>
              <a:rect l="l" t="t" r="r" b="b"/>
              <a:pathLst>
                <a:path w="20977" h="24541">
                  <a:moveTo>
                    <a:pt x="20464" y="22968"/>
                  </a:moveTo>
                  <a:cubicBezTo>
                    <a:pt x="11387" y="16850"/>
                    <a:pt x="4125" y="8378"/>
                    <a:pt x="-514" y="-1573"/>
                  </a:cubicBezTo>
                  <a:cubicBezTo>
                    <a:pt x="10715" y="1722"/>
                    <a:pt x="18917" y="11337"/>
                    <a:pt x="20464" y="22968"/>
                  </a:cubicBezTo>
                  <a:close/>
                </a:path>
              </a:pathLst>
            </a:custGeom>
            <a:solidFill>
              <a:srgbClr val="020202"/>
            </a:solidFill>
            <a:ln w="6712" cap="flat">
              <a:noFill/>
              <a:prstDash val="solid"/>
              <a:miter/>
            </a:ln>
          </p:spPr>
          <p:txBody>
            <a:bodyPr rtlCol="0" anchor="ctr"/>
            <a:lstStyle/>
            <a:p>
              <a:endParaRPr lang="es-CO"/>
            </a:p>
          </p:txBody>
        </p:sp>
        <p:sp>
          <p:nvSpPr>
            <p:cNvPr id="1106" name="Freeform: Shape 1105">
              <a:extLst>
                <a:ext uri="{FF2B5EF4-FFF2-40B4-BE49-F238E27FC236}">
                  <a16:creationId xmlns:a16="http://schemas.microsoft.com/office/drawing/2014/main" id="{F278F303-726B-4F12-C93F-6C048FD65300}"/>
                </a:ext>
              </a:extLst>
            </p:cNvPr>
            <p:cNvSpPr/>
            <p:nvPr/>
          </p:nvSpPr>
          <p:spPr>
            <a:xfrm>
              <a:off x="7537591" y="928183"/>
              <a:ext cx="20776" cy="24809"/>
            </a:xfrm>
            <a:custGeom>
              <a:avLst/>
              <a:gdLst>
                <a:gd name="connsiteX0" fmla="*/ 20263 w 20776"/>
                <a:gd name="connsiteY0" fmla="*/ 23237 h 24809"/>
                <a:gd name="connsiteX1" fmla="*/ -514 w 20776"/>
                <a:gd name="connsiteY1" fmla="*/ -1573 h 24809"/>
                <a:gd name="connsiteX2" fmla="*/ 20263 w 20776"/>
                <a:gd name="connsiteY2" fmla="*/ 23237 h 24809"/>
              </a:gdLst>
              <a:ahLst/>
              <a:cxnLst>
                <a:cxn ang="0">
                  <a:pos x="connsiteX0" y="connsiteY0"/>
                </a:cxn>
                <a:cxn ang="0">
                  <a:pos x="connsiteX1" y="connsiteY1"/>
                </a:cxn>
                <a:cxn ang="0">
                  <a:pos x="connsiteX2" y="connsiteY2"/>
                </a:cxn>
              </a:cxnLst>
              <a:rect l="l" t="t" r="r" b="b"/>
              <a:pathLst>
                <a:path w="20776" h="24809">
                  <a:moveTo>
                    <a:pt x="20263" y="23237"/>
                  </a:moveTo>
                  <a:cubicBezTo>
                    <a:pt x="11387" y="16850"/>
                    <a:pt x="4193" y="8311"/>
                    <a:pt x="-514" y="-1573"/>
                  </a:cubicBezTo>
                  <a:cubicBezTo>
                    <a:pt x="10513" y="3201"/>
                    <a:pt x="19119" y="10126"/>
                    <a:pt x="20263" y="23237"/>
                  </a:cubicBezTo>
                  <a:close/>
                </a:path>
              </a:pathLst>
            </a:custGeom>
            <a:solidFill>
              <a:srgbClr val="020202"/>
            </a:solidFill>
            <a:ln w="6712" cap="flat">
              <a:noFill/>
              <a:prstDash val="solid"/>
              <a:miter/>
            </a:ln>
          </p:spPr>
          <p:txBody>
            <a:bodyPr rtlCol="0" anchor="ctr"/>
            <a:lstStyle/>
            <a:p>
              <a:endParaRPr lang="es-CO"/>
            </a:p>
          </p:txBody>
        </p:sp>
        <p:sp>
          <p:nvSpPr>
            <p:cNvPr id="1107" name="Freeform: Shape 1106">
              <a:extLst>
                <a:ext uri="{FF2B5EF4-FFF2-40B4-BE49-F238E27FC236}">
                  <a16:creationId xmlns:a16="http://schemas.microsoft.com/office/drawing/2014/main" id="{73BAADB2-3E8C-73DE-68CA-A8A85F40325D}"/>
                </a:ext>
              </a:extLst>
            </p:cNvPr>
            <p:cNvSpPr/>
            <p:nvPr/>
          </p:nvSpPr>
          <p:spPr>
            <a:xfrm>
              <a:off x="7079651" y="529807"/>
              <a:ext cx="25617" cy="14798"/>
            </a:xfrm>
            <a:custGeom>
              <a:avLst/>
              <a:gdLst>
                <a:gd name="connsiteX0" fmla="*/ 25103 w 25617"/>
                <a:gd name="connsiteY0" fmla="*/ 13225 h 14798"/>
                <a:gd name="connsiteX1" fmla="*/ -514 w 25617"/>
                <a:gd name="connsiteY1" fmla="*/ -1499 h 14798"/>
                <a:gd name="connsiteX2" fmla="*/ 25103 w 25617"/>
                <a:gd name="connsiteY2" fmla="*/ 13225 h 14798"/>
              </a:gdLst>
              <a:ahLst/>
              <a:cxnLst>
                <a:cxn ang="0">
                  <a:pos x="connsiteX0" y="connsiteY0"/>
                </a:cxn>
                <a:cxn ang="0">
                  <a:pos x="connsiteX1" y="connsiteY1"/>
                </a:cxn>
                <a:cxn ang="0">
                  <a:pos x="connsiteX2" y="connsiteY2"/>
                </a:cxn>
              </a:cxnLst>
              <a:rect l="l" t="t" r="r" b="b"/>
              <a:pathLst>
                <a:path w="25617" h="14798">
                  <a:moveTo>
                    <a:pt x="25103" y="13225"/>
                  </a:moveTo>
                  <a:cubicBezTo>
                    <a:pt x="15220" y="11074"/>
                    <a:pt x="6277" y="5964"/>
                    <a:pt x="-514" y="-1499"/>
                  </a:cubicBezTo>
                  <a:cubicBezTo>
                    <a:pt x="10244" y="-2306"/>
                    <a:pt x="20396" y="3544"/>
                    <a:pt x="25103" y="13225"/>
                  </a:cubicBezTo>
                  <a:close/>
                </a:path>
              </a:pathLst>
            </a:custGeom>
            <a:solidFill>
              <a:srgbClr val="020202"/>
            </a:solidFill>
            <a:ln w="6712" cap="flat">
              <a:noFill/>
              <a:prstDash val="solid"/>
              <a:miter/>
            </a:ln>
          </p:spPr>
          <p:txBody>
            <a:bodyPr rtlCol="0" anchor="ctr"/>
            <a:lstStyle/>
            <a:p>
              <a:endParaRPr lang="es-CO"/>
            </a:p>
          </p:txBody>
        </p:sp>
        <p:sp>
          <p:nvSpPr>
            <p:cNvPr id="1108" name="Freeform: Shape 1107">
              <a:extLst>
                <a:ext uri="{FF2B5EF4-FFF2-40B4-BE49-F238E27FC236}">
                  <a16:creationId xmlns:a16="http://schemas.microsoft.com/office/drawing/2014/main" id="{A6BB6D4D-C6E8-3297-9985-A4DBB41E82B0}"/>
                </a:ext>
              </a:extLst>
            </p:cNvPr>
            <p:cNvSpPr/>
            <p:nvPr/>
          </p:nvSpPr>
          <p:spPr>
            <a:xfrm>
              <a:off x="6935566" y="459688"/>
              <a:ext cx="25145" cy="10622"/>
            </a:xfrm>
            <a:custGeom>
              <a:avLst/>
              <a:gdLst>
                <a:gd name="connsiteX0" fmla="*/ 24632 w 25145"/>
                <a:gd name="connsiteY0" fmla="*/ 9049 h 10622"/>
                <a:gd name="connsiteX1" fmla="*/ -514 w 25145"/>
                <a:gd name="connsiteY1" fmla="*/ -1439 h 10622"/>
                <a:gd name="connsiteX2" fmla="*/ 24632 w 25145"/>
                <a:gd name="connsiteY2" fmla="*/ 9049 h 10622"/>
              </a:gdLst>
              <a:ahLst/>
              <a:cxnLst>
                <a:cxn ang="0">
                  <a:pos x="connsiteX0" y="connsiteY0"/>
                </a:cxn>
                <a:cxn ang="0">
                  <a:pos x="connsiteX1" y="connsiteY1"/>
                </a:cxn>
                <a:cxn ang="0">
                  <a:pos x="connsiteX2" y="connsiteY2"/>
                </a:cxn>
              </a:cxnLst>
              <a:rect l="l" t="t" r="r" b="b"/>
              <a:pathLst>
                <a:path w="25145" h="10622">
                  <a:moveTo>
                    <a:pt x="24632" y="9049"/>
                  </a:moveTo>
                  <a:cubicBezTo>
                    <a:pt x="15354" y="8310"/>
                    <a:pt x="6546" y="4680"/>
                    <a:pt x="-514" y="-1439"/>
                  </a:cubicBezTo>
                  <a:cubicBezTo>
                    <a:pt x="9639" y="-2111"/>
                    <a:pt x="18783" y="-498"/>
                    <a:pt x="24632" y="9049"/>
                  </a:cubicBezTo>
                  <a:close/>
                </a:path>
              </a:pathLst>
            </a:custGeom>
            <a:solidFill>
              <a:srgbClr val="020202"/>
            </a:solidFill>
            <a:ln w="6712" cap="flat">
              <a:noFill/>
              <a:prstDash val="solid"/>
              <a:miter/>
            </a:ln>
          </p:spPr>
          <p:txBody>
            <a:bodyPr rtlCol="0" anchor="ctr"/>
            <a:lstStyle/>
            <a:p>
              <a:endParaRPr lang="es-CO"/>
            </a:p>
          </p:txBody>
        </p:sp>
        <p:sp>
          <p:nvSpPr>
            <p:cNvPr id="1109" name="Freeform: Shape 1108">
              <a:extLst>
                <a:ext uri="{FF2B5EF4-FFF2-40B4-BE49-F238E27FC236}">
                  <a16:creationId xmlns:a16="http://schemas.microsoft.com/office/drawing/2014/main" id="{E43A9B9B-AF6E-90C2-639B-6600C00B6A45}"/>
                </a:ext>
              </a:extLst>
            </p:cNvPr>
            <p:cNvSpPr/>
            <p:nvPr/>
          </p:nvSpPr>
          <p:spPr>
            <a:xfrm>
              <a:off x="7219097" y="619146"/>
              <a:ext cx="20170" cy="15890"/>
            </a:xfrm>
            <a:custGeom>
              <a:avLst/>
              <a:gdLst>
                <a:gd name="connsiteX0" fmla="*/ 19657 w 20170"/>
                <a:gd name="connsiteY0" fmla="*/ 14318 h 15890"/>
                <a:gd name="connsiteX1" fmla="*/ -514 w 20170"/>
                <a:gd name="connsiteY1" fmla="*/ -1550 h 15890"/>
                <a:gd name="connsiteX2" fmla="*/ 19657 w 20170"/>
                <a:gd name="connsiteY2" fmla="*/ 14318 h 15890"/>
              </a:gdLst>
              <a:ahLst/>
              <a:cxnLst>
                <a:cxn ang="0">
                  <a:pos x="connsiteX0" y="connsiteY0"/>
                </a:cxn>
                <a:cxn ang="0">
                  <a:pos x="connsiteX1" y="connsiteY1"/>
                </a:cxn>
                <a:cxn ang="0">
                  <a:pos x="connsiteX2" y="connsiteY2"/>
                </a:cxn>
              </a:cxnLst>
              <a:rect l="l" t="t" r="r" b="b"/>
              <a:pathLst>
                <a:path w="20170" h="15890">
                  <a:moveTo>
                    <a:pt x="19657" y="14318"/>
                  </a:moveTo>
                  <a:cubicBezTo>
                    <a:pt x="11387" y="11360"/>
                    <a:pt x="4328" y="5779"/>
                    <a:pt x="-514" y="-1550"/>
                  </a:cubicBezTo>
                  <a:cubicBezTo>
                    <a:pt x="9236" y="-2020"/>
                    <a:pt x="17775" y="4771"/>
                    <a:pt x="19657" y="14318"/>
                  </a:cubicBezTo>
                  <a:close/>
                </a:path>
              </a:pathLst>
            </a:custGeom>
            <a:solidFill>
              <a:srgbClr val="020202"/>
            </a:solidFill>
            <a:ln w="6712" cap="flat">
              <a:noFill/>
              <a:prstDash val="solid"/>
              <a:miter/>
            </a:ln>
          </p:spPr>
          <p:txBody>
            <a:bodyPr rtlCol="0" anchor="ctr"/>
            <a:lstStyle/>
            <a:p>
              <a:endParaRPr lang="es-CO"/>
            </a:p>
          </p:txBody>
        </p:sp>
        <p:sp>
          <p:nvSpPr>
            <p:cNvPr id="1110" name="Freeform: Shape 1109">
              <a:extLst>
                <a:ext uri="{FF2B5EF4-FFF2-40B4-BE49-F238E27FC236}">
                  <a16:creationId xmlns:a16="http://schemas.microsoft.com/office/drawing/2014/main" id="{8377BAAA-0478-98F8-BE0B-1F469A334B6A}"/>
                </a:ext>
              </a:extLst>
            </p:cNvPr>
            <p:cNvSpPr/>
            <p:nvPr/>
          </p:nvSpPr>
          <p:spPr>
            <a:xfrm>
              <a:off x="6980816" y="479372"/>
              <a:ext cx="24608" cy="11108"/>
            </a:xfrm>
            <a:custGeom>
              <a:avLst/>
              <a:gdLst>
                <a:gd name="connsiteX0" fmla="*/ 24095 w 24608"/>
                <a:gd name="connsiteY0" fmla="*/ 9536 h 11108"/>
                <a:gd name="connsiteX1" fmla="*/ -514 w 24608"/>
                <a:gd name="connsiteY1" fmla="*/ -1557 h 11108"/>
                <a:gd name="connsiteX2" fmla="*/ 24095 w 24608"/>
                <a:gd name="connsiteY2" fmla="*/ 9536 h 11108"/>
              </a:gdLst>
              <a:ahLst/>
              <a:cxnLst>
                <a:cxn ang="0">
                  <a:pos x="connsiteX0" y="connsiteY0"/>
                </a:cxn>
                <a:cxn ang="0">
                  <a:pos x="connsiteX1" y="connsiteY1"/>
                </a:cxn>
                <a:cxn ang="0">
                  <a:pos x="connsiteX2" y="connsiteY2"/>
                </a:cxn>
              </a:cxnLst>
              <a:rect l="l" t="t" r="r" b="b"/>
              <a:pathLst>
                <a:path w="24608" h="11108">
                  <a:moveTo>
                    <a:pt x="24095" y="9536"/>
                  </a:moveTo>
                  <a:cubicBezTo>
                    <a:pt x="14950" y="8393"/>
                    <a:pt x="6412" y="4493"/>
                    <a:pt x="-514" y="-1557"/>
                  </a:cubicBezTo>
                  <a:cubicBezTo>
                    <a:pt x="9437" y="-1759"/>
                    <a:pt x="18581" y="-78"/>
                    <a:pt x="24095" y="9536"/>
                  </a:cubicBezTo>
                  <a:close/>
                </a:path>
              </a:pathLst>
            </a:custGeom>
            <a:solidFill>
              <a:srgbClr val="020202"/>
            </a:solidFill>
            <a:ln w="6712" cap="flat">
              <a:noFill/>
              <a:prstDash val="solid"/>
              <a:miter/>
            </a:ln>
          </p:spPr>
          <p:txBody>
            <a:bodyPr rtlCol="0" anchor="ctr"/>
            <a:lstStyle/>
            <a:p>
              <a:endParaRPr lang="es-CO"/>
            </a:p>
          </p:txBody>
        </p:sp>
        <p:sp>
          <p:nvSpPr>
            <p:cNvPr id="1111" name="Freeform: Shape 1110">
              <a:extLst>
                <a:ext uri="{FF2B5EF4-FFF2-40B4-BE49-F238E27FC236}">
                  <a16:creationId xmlns:a16="http://schemas.microsoft.com/office/drawing/2014/main" id="{B6066207-BB23-0CF7-F574-BEC4F6A97CE0}"/>
                </a:ext>
              </a:extLst>
            </p:cNvPr>
            <p:cNvSpPr/>
            <p:nvPr/>
          </p:nvSpPr>
          <p:spPr>
            <a:xfrm>
              <a:off x="6910689" y="449397"/>
              <a:ext cx="25213" cy="10694"/>
            </a:xfrm>
            <a:custGeom>
              <a:avLst/>
              <a:gdLst>
                <a:gd name="connsiteX0" fmla="*/ 24700 w 25213"/>
                <a:gd name="connsiteY0" fmla="*/ 9121 h 10694"/>
                <a:gd name="connsiteX1" fmla="*/ -514 w 25213"/>
                <a:gd name="connsiteY1" fmla="*/ -1166 h 10694"/>
                <a:gd name="connsiteX2" fmla="*/ 24700 w 25213"/>
                <a:gd name="connsiteY2" fmla="*/ 9121 h 10694"/>
              </a:gdLst>
              <a:ahLst/>
              <a:cxnLst>
                <a:cxn ang="0">
                  <a:pos x="connsiteX0" y="connsiteY0"/>
                </a:cxn>
                <a:cxn ang="0">
                  <a:pos x="connsiteX1" y="connsiteY1"/>
                </a:cxn>
                <a:cxn ang="0">
                  <a:pos x="connsiteX2" y="connsiteY2"/>
                </a:cxn>
              </a:cxnLst>
              <a:rect l="l" t="t" r="r" b="b"/>
              <a:pathLst>
                <a:path w="25213" h="10694">
                  <a:moveTo>
                    <a:pt x="24700" y="9121"/>
                  </a:moveTo>
                  <a:cubicBezTo>
                    <a:pt x="15421" y="8448"/>
                    <a:pt x="6614" y="4818"/>
                    <a:pt x="-514" y="-1166"/>
                  </a:cubicBezTo>
                  <a:cubicBezTo>
                    <a:pt x="9169" y="-2914"/>
                    <a:pt x="18985" y="1053"/>
                    <a:pt x="24700" y="9121"/>
                  </a:cubicBezTo>
                  <a:close/>
                </a:path>
              </a:pathLst>
            </a:custGeom>
            <a:solidFill>
              <a:srgbClr val="020202"/>
            </a:solidFill>
            <a:ln w="6712" cap="flat">
              <a:noFill/>
              <a:prstDash val="solid"/>
              <a:miter/>
            </a:ln>
          </p:spPr>
          <p:txBody>
            <a:bodyPr rtlCol="0" anchor="ctr"/>
            <a:lstStyle/>
            <a:p>
              <a:endParaRPr lang="es-CO"/>
            </a:p>
          </p:txBody>
        </p:sp>
        <p:sp>
          <p:nvSpPr>
            <p:cNvPr id="1112" name="Freeform: Shape 1111">
              <a:extLst>
                <a:ext uri="{FF2B5EF4-FFF2-40B4-BE49-F238E27FC236}">
                  <a16:creationId xmlns:a16="http://schemas.microsoft.com/office/drawing/2014/main" id="{AE9D400A-568E-7C78-BDEE-8B586CE713D7}"/>
                </a:ext>
              </a:extLst>
            </p:cNvPr>
            <p:cNvSpPr/>
            <p:nvPr/>
          </p:nvSpPr>
          <p:spPr>
            <a:xfrm>
              <a:off x="6885543" y="439568"/>
              <a:ext cx="25482" cy="10505"/>
            </a:xfrm>
            <a:custGeom>
              <a:avLst/>
              <a:gdLst>
                <a:gd name="connsiteX0" fmla="*/ 24969 w 25482"/>
                <a:gd name="connsiteY0" fmla="*/ 8933 h 10505"/>
                <a:gd name="connsiteX1" fmla="*/ -514 w 25482"/>
                <a:gd name="connsiteY1" fmla="*/ -1019 h 10505"/>
                <a:gd name="connsiteX2" fmla="*/ 24969 w 25482"/>
                <a:gd name="connsiteY2" fmla="*/ 8933 h 10505"/>
              </a:gdLst>
              <a:ahLst/>
              <a:cxnLst>
                <a:cxn ang="0">
                  <a:pos x="connsiteX0" y="connsiteY0"/>
                </a:cxn>
                <a:cxn ang="0">
                  <a:pos x="connsiteX1" y="connsiteY1"/>
                </a:cxn>
                <a:cxn ang="0">
                  <a:pos x="connsiteX2" y="connsiteY2"/>
                </a:cxn>
              </a:cxnLst>
              <a:rect l="l" t="t" r="r" b="b"/>
              <a:pathLst>
                <a:path w="25482" h="10505">
                  <a:moveTo>
                    <a:pt x="24969" y="8933"/>
                  </a:moveTo>
                  <a:cubicBezTo>
                    <a:pt x="15623" y="8327"/>
                    <a:pt x="6748" y="4830"/>
                    <a:pt x="-514" y="-1019"/>
                  </a:cubicBezTo>
                  <a:cubicBezTo>
                    <a:pt x="9236" y="-3103"/>
                    <a:pt x="19254" y="797"/>
                    <a:pt x="24969" y="8933"/>
                  </a:cubicBezTo>
                  <a:close/>
                </a:path>
              </a:pathLst>
            </a:custGeom>
            <a:solidFill>
              <a:srgbClr val="020202"/>
            </a:solidFill>
            <a:ln w="6712" cap="flat">
              <a:noFill/>
              <a:prstDash val="solid"/>
              <a:miter/>
            </a:ln>
          </p:spPr>
          <p:txBody>
            <a:bodyPr rtlCol="0" anchor="ctr"/>
            <a:lstStyle/>
            <a:p>
              <a:endParaRPr lang="es-CO"/>
            </a:p>
          </p:txBody>
        </p:sp>
        <p:sp>
          <p:nvSpPr>
            <p:cNvPr id="1113" name="Freeform: Shape 1112">
              <a:extLst>
                <a:ext uri="{FF2B5EF4-FFF2-40B4-BE49-F238E27FC236}">
                  <a16:creationId xmlns:a16="http://schemas.microsoft.com/office/drawing/2014/main" id="{36756000-27E9-A4D5-97B9-72FD2981ED91}"/>
                </a:ext>
              </a:extLst>
            </p:cNvPr>
            <p:cNvSpPr/>
            <p:nvPr/>
          </p:nvSpPr>
          <p:spPr>
            <a:xfrm>
              <a:off x="7199196" y="604448"/>
              <a:ext cx="20574" cy="14990"/>
            </a:xfrm>
            <a:custGeom>
              <a:avLst/>
              <a:gdLst>
                <a:gd name="connsiteX0" fmla="*/ 20061 w 20574"/>
                <a:gd name="connsiteY0" fmla="*/ 13418 h 14990"/>
                <a:gd name="connsiteX1" fmla="*/ -514 w 20574"/>
                <a:gd name="connsiteY1" fmla="*/ -1508 h 14990"/>
                <a:gd name="connsiteX2" fmla="*/ 20061 w 20574"/>
                <a:gd name="connsiteY2" fmla="*/ 13418 h 14990"/>
              </a:gdLst>
              <a:ahLst/>
              <a:cxnLst>
                <a:cxn ang="0">
                  <a:pos x="connsiteX0" y="connsiteY0"/>
                </a:cxn>
                <a:cxn ang="0">
                  <a:pos x="connsiteX1" y="connsiteY1"/>
                </a:cxn>
                <a:cxn ang="0">
                  <a:pos x="connsiteX2" y="connsiteY2"/>
                </a:cxn>
              </a:cxnLst>
              <a:rect l="l" t="t" r="r" b="b"/>
              <a:pathLst>
                <a:path w="20574" h="14990">
                  <a:moveTo>
                    <a:pt x="20061" y="13418"/>
                  </a:moveTo>
                  <a:cubicBezTo>
                    <a:pt x="11723" y="10863"/>
                    <a:pt x="4462" y="5618"/>
                    <a:pt x="-514" y="-1508"/>
                  </a:cubicBezTo>
                  <a:cubicBezTo>
                    <a:pt x="10513" y="-2315"/>
                    <a:pt x="16026" y="4543"/>
                    <a:pt x="20061" y="13418"/>
                  </a:cubicBezTo>
                  <a:close/>
                </a:path>
              </a:pathLst>
            </a:custGeom>
            <a:solidFill>
              <a:srgbClr val="020202"/>
            </a:solidFill>
            <a:ln w="6712" cap="flat">
              <a:noFill/>
              <a:prstDash val="solid"/>
              <a:miter/>
            </a:ln>
          </p:spPr>
          <p:txBody>
            <a:bodyPr rtlCol="0" anchor="ctr"/>
            <a:lstStyle/>
            <a:p>
              <a:endParaRPr lang="es-CO"/>
            </a:p>
          </p:txBody>
        </p:sp>
        <p:sp>
          <p:nvSpPr>
            <p:cNvPr id="1114" name="Freeform: Shape 1113">
              <a:extLst>
                <a:ext uri="{FF2B5EF4-FFF2-40B4-BE49-F238E27FC236}">
                  <a16:creationId xmlns:a16="http://schemas.microsoft.com/office/drawing/2014/main" id="{CDFBEDE2-F005-2C47-0B26-57DBFDA93F18}"/>
                </a:ext>
              </a:extLst>
            </p:cNvPr>
            <p:cNvSpPr/>
            <p:nvPr/>
          </p:nvSpPr>
          <p:spPr>
            <a:xfrm>
              <a:off x="7473784" y="857880"/>
              <a:ext cx="15094" cy="15169"/>
            </a:xfrm>
            <a:custGeom>
              <a:avLst/>
              <a:gdLst>
                <a:gd name="connsiteX0" fmla="*/ 14480 w 15094"/>
                <a:gd name="connsiteY0" fmla="*/ 13597 h 15169"/>
                <a:gd name="connsiteX1" fmla="*/ -514 w 15094"/>
                <a:gd name="connsiteY1" fmla="*/ -1464 h 15169"/>
                <a:gd name="connsiteX2" fmla="*/ 14480 w 15094"/>
                <a:gd name="connsiteY2" fmla="*/ 10235 h 15169"/>
                <a:gd name="connsiteX3" fmla="*/ 14480 w 15094"/>
                <a:gd name="connsiteY3" fmla="*/ 13597 h 15169"/>
              </a:gdLst>
              <a:ahLst/>
              <a:cxnLst>
                <a:cxn ang="0">
                  <a:pos x="connsiteX0" y="connsiteY0"/>
                </a:cxn>
                <a:cxn ang="0">
                  <a:pos x="connsiteX1" y="connsiteY1"/>
                </a:cxn>
                <a:cxn ang="0">
                  <a:pos x="connsiteX2" y="connsiteY2"/>
                </a:cxn>
                <a:cxn ang="0">
                  <a:pos x="connsiteX3" y="connsiteY3"/>
                </a:cxn>
              </a:cxnLst>
              <a:rect l="l" t="t" r="r" b="b"/>
              <a:pathLst>
                <a:path w="15094" h="15169">
                  <a:moveTo>
                    <a:pt x="14480" y="13597"/>
                  </a:moveTo>
                  <a:cubicBezTo>
                    <a:pt x="8227" y="9967"/>
                    <a:pt x="3117" y="4790"/>
                    <a:pt x="-514" y="-1464"/>
                  </a:cubicBezTo>
                  <a:cubicBezTo>
                    <a:pt x="6882" y="-2405"/>
                    <a:pt x="13606" y="2840"/>
                    <a:pt x="14480" y="10235"/>
                  </a:cubicBezTo>
                  <a:cubicBezTo>
                    <a:pt x="14614" y="11379"/>
                    <a:pt x="14614" y="12455"/>
                    <a:pt x="14480" y="13597"/>
                  </a:cubicBezTo>
                  <a:close/>
                </a:path>
              </a:pathLst>
            </a:custGeom>
            <a:solidFill>
              <a:srgbClr val="020202"/>
            </a:solidFill>
            <a:ln w="6712" cap="flat">
              <a:noFill/>
              <a:prstDash val="solid"/>
              <a:miter/>
            </a:ln>
          </p:spPr>
          <p:txBody>
            <a:bodyPr rtlCol="0" anchor="ctr"/>
            <a:lstStyle/>
            <a:p>
              <a:endParaRPr lang="es-CO"/>
            </a:p>
          </p:txBody>
        </p:sp>
        <p:sp>
          <p:nvSpPr>
            <p:cNvPr id="1115" name="Freeform: Shape 1114">
              <a:extLst>
                <a:ext uri="{FF2B5EF4-FFF2-40B4-BE49-F238E27FC236}">
                  <a16:creationId xmlns:a16="http://schemas.microsoft.com/office/drawing/2014/main" id="{DE50C5D5-2224-C87B-093A-3F3FE762B16B}"/>
                </a:ext>
              </a:extLst>
            </p:cNvPr>
            <p:cNvSpPr/>
            <p:nvPr/>
          </p:nvSpPr>
          <p:spPr>
            <a:xfrm>
              <a:off x="6820997" y="419536"/>
              <a:ext cx="20170" cy="6212"/>
            </a:xfrm>
            <a:custGeom>
              <a:avLst/>
              <a:gdLst>
                <a:gd name="connsiteX0" fmla="*/ 19657 w 20170"/>
                <a:gd name="connsiteY0" fmla="*/ 4490 h 6212"/>
                <a:gd name="connsiteX1" fmla="*/ -514 w 20170"/>
                <a:gd name="connsiteY1" fmla="*/ -1226 h 6212"/>
                <a:gd name="connsiteX2" fmla="*/ 19657 w 20170"/>
                <a:gd name="connsiteY2" fmla="*/ 4490 h 6212"/>
              </a:gdLst>
              <a:ahLst/>
              <a:cxnLst>
                <a:cxn ang="0">
                  <a:pos x="connsiteX0" y="connsiteY0"/>
                </a:cxn>
                <a:cxn ang="0">
                  <a:pos x="connsiteX1" y="connsiteY1"/>
                </a:cxn>
                <a:cxn ang="0">
                  <a:pos x="connsiteX2" y="connsiteY2"/>
                </a:cxn>
              </a:cxnLst>
              <a:rect l="l" t="t" r="r" b="b"/>
              <a:pathLst>
                <a:path w="20170" h="6212">
                  <a:moveTo>
                    <a:pt x="19657" y="4490"/>
                  </a:moveTo>
                  <a:cubicBezTo>
                    <a:pt x="12463" y="5230"/>
                    <a:pt x="5201" y="3212"/>
                    <a:pt x="-514" y="-1226"/>
                  </a:cubicBezTo>
                  <a:cubicBezTo>
                    <a:pt x="6681" y="-755"/>
                    <a:pt x="14950" y="-4385"/>
                    <a:pt x="19657" y="4490"/>
                  </a:cubicBezTo>
                  <a:close/>
                </a:path>
              </a:pathLst>
            </a:custGeom>
            <a:solidFill>
              <a:srgbClr val="020202"/>
            </a:solidFill>
            <a:ln w="6712" cap="flat">
              <a:noFill/>
              <a:prstDash val="solid"/>
              <a:miter/>
            </a:ln>
          </p:spPr>
          <p:txBody>
            <a:bodyPr rtlCol="0" anchor="ctr"/>
            <a:lstStyle/>
            <a:p>
              <a:endParaRPr lang="es-CO"/>
            </a:p>
          </p:txBody>
        </p:sp>
        <p:sp>
          <p:nvSpPr>
            <p:cNvPr id="1116" name="Freeform: Shape 1115">
              <a:extLst>
                <a:ext uri="{FF2B5EF4-FFF2-40B4-BE49-F238E27FC236}">
                  <a16:creationId xmlns:a16="http://schemas.microsoft.com/office/drawing/2014/main" id="{30DDE49C-1534-4F1E-6699-3502D52106F1}"/>
                </a:ext>
              </a:extLst>
            </p:cNvPr>
            <p:cNvSpPr/>
            <p:nvPr/>
          </p:nvSpPr>
          <p:spPr>
            <a:xfrm>
              <a:off x="7154282" y="574384"/>
              <a:ext cx="15464" cy="10562"/>
            </a:xfrm>
            <a:custGeom>
              <a:avLst/>
              <a:gdLst>
                <a:gd name="connsiteX0" fmla="*/ 14951 w 15464"/>
                <a:gd name="connsiteY0" fmla="*/ 8990 h 10562"/>
                <a:gd name="connsiteX1" fmla="*/ -514 w 15464"/>
                <a:gd name="connsiteY1" fmla="*/ -1230 h 10562"/>
                <a:gd name="connsiteX2" fmla="*/ 14816 w 15464"/>
                <a:gd name="connsiteY2" fmla="*/ 8183 h 10562"/>
                <a:gd name="connsiteX3" fmla="*/ 14951 w 15464"/>
                <a:gd name="connsiteY3" fmla="*/ 8990 h 10562"/>
              </a:gdLst>
              <a:ahLst/>
              <a:cxnLst>
                <a:cxn ang="0">
                  <a:pos x="connsiteX0" y="connsiteY0"/>
                </a:cxn>
                <a:cxn ang="0">
                  <a:pos x="connsiteX1" y="connsiteY1"/>
                </a:cxn>
                <a:cxn ang="0">
                  <a:pos x="connsiteX2" y="connsiteY2"/>
                </a:cxn>
                <a:cxn ang="0">
                  <a:pos x="connsiteX3" y="connsiteY3"/>
                </a:cxn>
              </a:cxnLst>
              <a:rect l="l" t="t" r="r" b="b"/>
              <a:pathLst>
                <a:path w="15464" h="10562">
                  <a:moveTo>
                    <a:pt x="14951" y="8990"/>
                  </a:moveTo>
                  <a:cubicBezTo>
                    <a:pt x="8564" y="8049"/>
                    <a:pt x="2915" y="4284"/>
                    <a:pt x="-514" y="-1230"/>
                  </a:cubicBezTo>
                  <a:cubicBezTo>
                    <a:pt x="6344" y="-2843"/>
                    <a:pt x="13135" y="1392"/>
                    <a:pt x="14816" y="8183"/>
                  </a:cubicBezTo>
                  <a:cubicBezTo>
                    <a:pt x="14883" y="8452"/>
                    <a:pt x="14883" y="8721"/>
                    <a:pt x="14951" y="8990"/>
                  </a:cubicBezTo>
                  <a:close/>
                </a:path>
              </a:pathLst>
            </a:custGeom>
            <a:solidFill>
              <a:srgbClr val="020202"/>
            </a:solidFill>
            <a:ln w="6712" cap="flat">
              <a:noFill/>
              <a:prstDash val="solid"/>
              <a:miter/>
            </a:ln>
          </p:spPr>
          <p:txBody>
            <a:bodyPr rtlCol="0" anchor="ctr"/>
            <a:lstStyle/>
            <a:p>
              <a:endParaRPr lang="es-CO"/>
            </a:p>
          </p:txBody>
        </p:sp>
        <p:sp>
          <p:nvSpPr>
            <p:cNvPr id="1117" name="Freeform: Shape 1116">
              <a:extLst>
                <a:ext uri="{FF2B5EF4-FFF2-40B4-BE49-F238E27FC236}">
                  <a16:creationId xmlns:a16="http://schemas.microsoft.com/office/drawing/2014/main" id="{ED176DB1-DBD4-E133-F61B-52469931C3B7}"/>
                </a:ext>
              </a:extLst>
            </p:cNvPr>
            <p:cNvSpPr/>
            <p:nvPr/>
          </p:nvSpPr>
          <p:spPr>
            <a:xfrm>
              <a:off x="7184270" y="594247"/>
              <a:ext cx="15329" cy="10601"/>
            </a:xfrm>
            <a:custGeom>
              <a:avLst/>
              <a:gdLst>
                <a:gd name="connsiteX0" fmla="*/ 14816 w 15329"/>
                <a:gd name="connsiteY0" fmla="*/ 9028 h 10601"/>
                <a:gd name="connsiteX1" fmla="*/ -514 w 15329"/>
                <a:gd name="connsiteY1" fmla="*/ -1258 h 10601"/>
                <a:gd name="connsiteX2" fmla="*/ 14682 w 15329"/>
                <a:gd name="connsiteY2" fmla="*/ 8356 h 10601"/>
                <a:gd name="connsiteX3" fmla="*/ 14816 w 15329"/>
                <a:gd name="connsiteY3" fmla="*/ 9028 h 10601"/>
              </a:gdLst>
              <a:ahLst/>
              <a:cxnLst>
                <a:cxn ang="0">
                  <a:pos x="connsiteX0" y="connsiteY0"/>
                </a:cxn>
                <a:cxn ang="0">
                  <a:pos x="connsiteX1" y="connsiteY1"/>
                </a:cxn>
                <a:cxn ang="0">
                  <a:pos x="connsiteX2" y="connsiteY2"/>
                </a:cxn>
                <a:cxn ang="0">
                  <a:pos x="connsiteX3" y="connsiteY3"/>
                </a:cxn>
              </a:cxnLst>
              <a:rect l="l" t="t" r="r" b="b"/>
              <a:pathLst>
                <a:path w="15329" h="10601">
                  <a:moveTo>
                    <a:pt x="14816" y="9028"/>
                  </a:moveTo>
                  <a:cubicBezTo>
                    <a:pt x="8428" y="8087"/>
                    <a:pt x="2781" y="4255"/>
                    <a:pt x="-514" y="-1258"/>
                  </a:cubicBezTo>
                  <a:cubicBezTo>
                    <a:pt x="6344" y="-2805"/>
                    <a:pt x="13135" y="1498"/>
                    <a:pt x="14682" y="8356"/>
                  </a:cubicBezTo>
                  <a:cubicBezTo>
                    <a:pt x="14749" y="8558"/>
                    <a:pt x="14749" y="8827"/>
                    <a:pt x="14816" y="9028"/>
                  </a:cubicBezTo>
                  <a:close/>
                </a:path>
              </a:pathLst>
            </a:custGeom>
            <a:solidFill>
              <a:srgbClr val="020202"/>
            </a:solidFill>
            <a:ln w="6712" cap="flat">
              <a:noFill/>
              <a:prstDash val="solid"/>
              <a:miter/>
            </a:ln>
          </p:spPr>
          <p:txBody>
            <a:bodyPr rtlCol="0" anchor="ctr"/>
            <a:lstStyle/>
            <a:p>
              <a:endParaRPr lang="es-CO"/>
            </a:p>
          </p:txBody>
        </p:sp>
        <p:sp>
          <p:nvSpPr>
            <p:cNvPr id="1118" name="Freeform: Shape 1117">
              <a:extLst>
                <a:ext uri="{FF2B5EF4-FFF2-40B4-BE49-F238E27FC236}">
                  <a16:creationId xmlns:a16="http://schemas.microsoft.com/office/drawing/2014/main" id="{AF7A7EF0-4F21-C041-DA91-2E72C8D554FE}"/>
                </a:ext>
              </a:extLst>
            </p:cNvPr>
            <p:cNvSpPr/>
            <p:nvPr/>
          </p:nvSpPr>
          <p:spPr>
            <a:xfrm>
              <a:off x="7299309" y="683692"/>
              <a:ext cx="14791" cy="10915"/>
            </a:xfrm>
            <a:custGeom>
              <a:avLst/>
              <a:gdLst>
                <a:gd name="connsiteX0" fmla="*/ 14278 w 14791"/>
                <a:gd name="connsiteY0" fmla="*/ 9343 h 10915"/>
                <a:gd name="connsiteX1" fmla="*/ -514 w 14791"/>
                <a:gd name="connsiteY1" fmla="*/ -1483 h 10915"/>
                <a:gd name="connsiteX2" fmla="*/ 14278 w 14791"/>
                <a:gd name="connsiteY2" fmla="*/ 9343 h 10915"/>
              </a:gdLst>
              <a:ahLst/>
              <a:cxnLst>
                <a:cxn ang="0">
                  <a:pos x="connsiteX0" y="connsiteY0"/>
                </a:cxn>
                <a:cxn ang="0">
                  <a:pos x="connsiteX1" y="connsiteY1"/>
                </a:cxn>
                <a:cxn ang="0">
                  <a:pos x="connsiteX2" y="connsiteY2"/>
                </a:cxn>
              </a:cxnLst>
              <a:rect l="l" t="t" r="r" b="b"/>
              <a:pathLst>
                <a:path w="14791" h="10915">
                  <a:moveTo>
                    <a:pt x="14278" y="9343"/>
                  </a:moveTo>
                  <a:cubicBezTo>
                    <a:pt x="8025" y="7930"/>
                    <a:pt x="2713" y="4031"/>
                    <a:pt x="-514" y="-1483"/>
                  </a:cubicBezTo>
                  <a:cubicBezTo>
                    <a:pt x="6479" y="-2290"/>
                    <a:pt x="12933" y="2417"/>
                    <a:pt x="14278" y="9343"/>
                  </a:cubicBezTo>
                  <a:close/>
                </a:path>
              </a:pathLst>
            </a:custGeom>
            <a:solidFill>
              <a:srgbClr val="020202"/>
            </a:solidFill>
            <a:ln w="6712" cap="flat">
              <a:noFill/>
              <a:prstDash val="solid"/>
              <a:miter/>
            </a:ln>
          </p:spPr>
          <p:txBody>
            <a:bodyPr rtlCol="0" anchor="ctr"/>
            <a:lstStyle/>
            <a:p>
              <a:endParaRPr lang="es-CO"/>
            </a:p>
          </p:txBody>
        </p:sp>
        <p:sp>
          <p:nvSpPr>
            <p:cNvPr id="1119" name="Freeform: Shape 1118">
              <a:extLst>
                <a:ext uri="{FF2B5EF4-FFF2-40B4-BE49-F238E27FC236}">
                  <a16:creationId xmlns:a16="http://schemas.microsoft.com/office/drawing/2014/main" id="{9BB6DAEE-7282-E32D-D1BC-2F886974189A}"/>
                </a:ext>
              </a:extLst>
            </p:cNvPr>
            <p:cNvSpPr/>
            <p:nvPr/>
          </p:nvSpPr>
          <p:spPr>
            <a:xfrm>
              <a:off x="7169344" y="584295"/>
              <a:ext cx="15329" cy="10601"/>
            </a:xfrm>
            <a:custGeom>
              <a:avLst/>
              <a:gdLst>
                <a:gd name="connsiteX0" fmla="*/ 14815 w 15329"/>
                <a:gd name="connsiteY0" fmla="*/ 9029 h 10601"/>
                <a:gd name="connsiteX1" fmla="*/ -514 w 15329"/>
                <a:gd name="connsiteY1" fmla="*/ -1258 h 10601"/>
                <a:gd name="connsiteX2" fmla="*/ 14681 w 15329"/>
                <a:gd name="connsiteY2" fmla="*/ 8357 h 10601"/>
                <a:gd name="connsiteX3" fmla="*/ 14815 w 15329"/>
                <a:gd name="connsiteY3" fmla="*/ 9029 h 10601"/>
              </a:gdLst>
              <a:ahLst/>
              <a:cxnLst>
                <a:cxn ang="0">
                  <a:pos x="connsiteX0" y="connsiteY0"/>
                </a:cxn>
                <a:cxn ang="0">
                  <a:pos x="connsiteX1" y="connsiteY1"/>
                </a:cxn>
                <a:cxn ang="0">
                  <a:pos x="connsiteX2" y="connsiteY2"/>
                </a:cxn>
                <a:cxn ang="0">
                  <a:pos x="connsiteX3" y="connsiteY3"/>
                </a:cxn>
              </a:cxnLst>
              <a:rect l="l" t="t" r="r" b="b"/>
              <a:pathLst>
                <a:path w="15329" h="10601">
                  <a:moveTo>
                    <a:pt x="14815" y="9029"/>
                  </a:moveTo>
                  <a:cubicBezTo>
                    <a:pt x="8428" y="8020"/>
                    <a:pt x="2781" y="4256"/>
                    <a:pt x="-514" y="-1258"/>
                  </a:cubicBezTo>
                  <a:cubicBezTo>
                    <a:pt x="6344" y="-2805"/>
                    <a:pt x="13134" y="1499"/>
                    <a:pt x="14681" y="8357"/>
                  </a:cubicBezTo>
                  <a:cubicBezTo>
                    <a:pt x="14748" y="8559"/>
                    <a:pt x="14748" y="8827"/>
                    <a:pt x="14815" y="9029"/>
                  </a:cubicBezTo>
                  <a:close/>
                </a:path>
              </a:pathLst>
            </a:custGeom>
            <a:solidFill>
              <a:srgbClr val="020202"/>
            </a:solidFill>
            <a:ln w="6712" cap="flat">
              <a:noFill/>
              <a:prstDash val="solid"/>
              <a:miter/>
            </a:ln>
          </p:spPr>
          <p:txBody>
            <a:bodyPr rtlCol="0" anchor="ctr"/>
            <a:lstStyle/>
            <a:p>
              <a:endParaRPr lang="es-CO"/>
            </a:p>
          </p:txBody>
        </p:sp>
        <p:sp>
          <p:nvSpPr>
            <p:cNvPr id="1120" name="Freeform: Shape 1119">
              <a:extLst>
                <a:ext uri="{FF2B5EF4-FFF2-40B4-BE49-F238E27FC236}">
                  <a16:creationId xmlns:a16="http://schemas.microsoft.com/office/drawing/2014/main" id="{4AA49915-2943-65C1-F9B9-4EFF66AB0BFB}"/>
                </a:ext>
              </a:extLst>
            </p:cNvPr>
            <p:cNvSpPr/>
            <p:nvPr/>
          </p:nvSpPr>
          <p:spPr>
            <a:xfrm>
              <a:off x="7124430" y="554448"/>
              <a:ext cx="15397" cy="10596"/>
            </a:xfrm>
            <a:custGeom>
              <a:avLst/>
              <a:gdLst>
                <a:gd name="connsiteX0" fmla="*/ 14883 w 15397"/>
                <a:gd name="connsiteY0" fmla="*/ 9024 h 10596"/>
                <a:gd name="connsiteX1" fmla="*/ -514 w 15397"/>
                <a:gd name="connsiteY1" fmla="*/ -1196 h 10596"/>
                <a:gd name="connsiteX2" fmla="*/ 14682 w 15397"/>
                <a:gd name="connsiteY2" fmla="*/ 7881 h 10596"/>
                <a:gd name="connsiteX3" fmla="*/ 14883 w 15397"/>
                <a:gd name="connsiteY3" fmla="*/ 9024 h 10596"/>
              </a:gdLst>
              <a:ahLst/>
              <a:cxnLst>
                <a:cxn ang="0">
                  <a:pos x="connsiteX0" y="connsiteY0"/>
                </a:cxn>
                <a:cxn ang="0">
                  <a:pos x="connsiteX1" y="connsiteY1"/>
                </a:cxn>
                <a:cxn ang="0">
                  <a:pos x="connsiteX2" y="connsiteY2"/>
                </a:cxn>
                <a:cxn ang="0">
                  <a:pos x="connsiteX3" y="connsiteY3"/>
                </a:cxn>
              </a:cxnLst>
              <a:rect l="l" t="t" r="r" b="b"/>
              <a:pathLst>
                <a:path w="15397" h="10596">
                  <a:moveTo>
                    <a:pt x="14883" y="9024"/>
                  </a:moveTo>
                  <a:cubicBezTo>
                    <a:pt x="8563" y="7813"/>
                    <a:pt x="3050" y="4183"/>
                    <a:pt x="-514" y="-1196"/>
                  </a:cubicBezTo>
                  <a:cubicBezTo>
                    <a:pt x="6210" y="-2877"/>
                    <a:pt x="13001" y="1225"/>
                    <a:pt x="14682" y="7881"/>
                  </a:cubicBezTo>
                  <a:cubicBezTo>
                    <a:pt x="14749" y="8285"/>
                    <a:pt x="14816" y="8620"/>
                    <a:pt x="14883" y="9024"/>
                  </a:cubicBezTo>
                  <a:close/>
                </a:path>
              </a:pathLst>
            </a:custGeom>
            <a:solidFill>
              <a:srgbClr val="020202"/>
            </a:solidFill>
            <a:ln w="6712" cap="flat">
              <a:noFill/>
              <a:prstDash val="solid"/>
              <a:miter/>
            </a:ln>
          </p:spPr>
          <p:txBody>
            <a:bodyPr rtlCol="0" anchor="ctr"/>
            <a:lstStyle/>
            <a:p>
              <a:endParaRPr lang="es-CO"/>
            </a:p>
          </p:txBody>
        </p:sp>
        <p:sp>
          <p:nvSpPr>
            <p:cNvPr id="1121" name="Freeform: Shape 1120">
              <a:extLst>
                <a:ext uri="{FF2B5EF4-FFF2-40B4-BE49-F238E27FC236}">
                  <a16:creationId xmlns:a16="http://schemas.microsoft.com/office/drawing/2014/main" id="{78451C0A-57BB-B999-A423-776650FA0F2E}"/>
                </a:ext>
              </a:extLst>
            </p:cNvPr>
            <p:cNvSpPr/>
            <p:nvPr/>
          </p:nvSpPr>
          <p:spPr>
            <a:xfrm>
              <a:off x="6840697" y="424639"/>
              <a:ext cx="15464" cy="5966"/>
            </a:xfrm>
            <a:custGeom>
              <a:avLst/>
              <a:gdLst>
                <a:gd name="connsiteX0" fmla="*/ 14950 w 15464"/>
                <a:gd name="connsiteY0" fmla="*/ 4161 h 5966"/>
                <a:gd name="connsiteX1" fmla="*/ -514 w 15464"/>
                <a:gd name="connsiteY1" fmla="*/ -1017 h 5966"/>
                <a:gd name="connsiteX2" fmla="*/ 14950 w 15464"/>
                <a:gd name="connsiteY2" fmla="*/ 4161 h 5966"/>
              </a:gdLst>
              <a:ahLst/>
              <a:cxnLst>
                <a:cxn ang="0">
                  <a:pos x="connsiteX0" y="connsiteY0"/>
                </a:cxn>
                <a:cxn ang="0">
                  <a:pos x="connsiteX1" y="connsiteY1"/>
                </a:cxn>
                <a:cxn ang="0">
                  <a:pos x="connsiteX2" y="connsiteY2"/>
                </a:cxn>
              </a:cxnLst>
              <a:rect l="l" t="t" r="r" b="b"/>
              <a:pathLst>
                <a:path w="15464" h="5966">
                  <a:moveTo>
                    <a:pt x="14950" y="4161"/>
                  </a:moveTo>
                  <a:cubicBezTo>
                    <a:pt x="9236" y="5102"/>
                    <a:pt x="3453" y="3152"/>
                    <a:pt x="-514" y="-1017"/>
                  </a:cubicBezTo>
                  <a:cubicBezTo>
                    <a:pt x="5403" y="-1756"/>
                    <a:pt x="11589" y="-2900"/>
                    <a:pt x="14950" y="4161"/>
                  </a:cubicBezTo>
                  <a:close/>
                </a:path>
              </a:pathLst>
            </a:custGeom>
            <a:solidFill>
              <a:srgbClr val="020202"/>
            </a:solidFill>
            <a:ln w="6712" cap="flat">
              <a:noFill/>
              <a:prstDash val="solid"/>
              <a:miter/>
            </a:ln>
          </p:spPr>
          <p:txBody>
            <a:bodyPr rtlCol="0" anchor="ctr"/>
            <a:lstStyle/>
            <a:p>
              <a:endParaRPr lang="es-CO"/>
            </a:p>
          </p:txBody>
        </p:sp>
        <p:sp>
          <p:nvSpPr>
            <p:cNvPr id="1122" name="Freeform: Shape 1121">
              <a:extLst>
                <a:ext uri="{FF2B5EF4-FFF2-40B4-BE49-F238E27FC236}">
                  <a16:creationId xmlns:a16="http://schemas.microsoft.com/office/drawing/2014/main" id="{DA55E027-55DD-BBA9-0A43-7433326BB130}"/>
                </a:ext>
              </a:extLst>
            </p:cNvPr>
            <p:cNvSpPr/>
            <p:nvPr/>
          </p:nvSpPr>
          <p:spPr>
            <a:xfrm>
              <a:off x="6855758" y="429707"/>
              <a:ext cx="15397" cy="5778"/>
            </a:xfrm>
            <a:custGeom>
              <a:avLst/>
              <a:gdLst>
                <a:gd name="connsiteX0" fmla="*/ 14883 w 15397"/>
                <a:gd name="connsiteY0" fmla="*/ 4000 h 5778"/>
                <a:gd name="connsiteX1" fmla="*/ -514 w 15397"/>
                <a:gd name="connsiteY1" fmla="*/ -1244 h 5778"/>
                <a:gd name="connsiteX2" fmla="*/ 14883 w 15397"/>
                <a:gd name="connsiteY2" fmla="*/ 4000 h 5778"/>
              </a:gdLst>
              <a:ahLst/>
              <a:cxnLst>
                <a:cxn ang="0">
                  <a:pos x="connsiteX0" y="connsiteY0"/>
                </a:cxn>
                <a:cxn ang="0">
                  <a:pos x="connsiteX1" y="connsiteY1"/>
                </a:cxn>
                <a:cxn ang="0">
                  <a:pos x="connsiteX2" y="connsiteY2"/>
                </a:cxn>
              </a:cxnLst>
              <a:rect l="l" t="t" r="r" b="b"/>
              <a:pathLst>
                <a:path w="15397" h="5778">
                  <a:moveTo>
                    <a:pt x="14883" y="4000"/>
                  </a:moveTo>
                  <a:cubicBezTo>
                    <a:pt x="9236" y="4874"/>
                    <a:pt x="3453" y="2924"/>
                    <a:pt x="-514" y="-1244"/>
                  </a:cubicBezTo>
                  <a:cubicBezTo>
                    <a:pt x="5067" y="-1580"/>
                    <a:pt x="11791" y="-2925"/>
                    <a:pt x="14883" y="4000"/>
                  </a:cubicBezTo>
                  <a:close/>
                </a:path>
              </a:pathLst>
            </a:custGeom>
            <a:solidFill>
              <a:srgbClr val="020202"/>
            </a:solidFill>
            <a:ln w="6712" cap="flat">
              <a:noFill/>
              <a:prstDash val="solid"/>
              <a:miter/>
            </a:ln>
          </p:spPr>
          <p:txBody>
            <a:bodyPr rtlCol="0" anchor="ctr"/>
            <a:lstStyle/>
            <a:p>
              <a:endParaRPr lang="es-CO"/>
            </a:p>
          </p:txBody>
        </p:sp>
        <p:sp>
          <p:nvSpPr>
            <p:cNvPr id="1123" name="Freeform: Shape 1122">
              <a:extLst>
                <a:ext uri="{FF2B5EF4-FFF2-40B4-BE49-F238E27FC236}">
                  <a16:creationId xmlns:a16="http://schemas.microsoft.com/office/drawing/2014/main" id="{CDC63AE8-25C5-4CEC-AA70-1C8D95B348EF}"/>
                </a:ext>
              </a:extLst>
            </p:cNvPr>
            <p:cNvSpPr/>
            <p:nvPr/>
          </p:nvSpPr>
          <p:spPr>
            <a:xfrm>
              <a:off x="6870752" y="434720"/>
              <a:ext cx="15262" cy="5888"/>
            </a:xfrm>
            <a:custGeom>
              <a:avLst/>
              <a:gdLst>
                <a:gd name="connsiteX0" fmla="*/ 14749 w 15262"/>
                <a:gd name="connsiteY0" fmla="*/ 4165 h 5888"/>
                <a:gd name="connsiteX1" fmla="*/ -514 w 15262"/>
                <a:gd name="connsiteY1" fmla="*/ -1281 h 5888"/>
                <a:gd name="connsiteX2" fmla="*/ 14749 w 15262"/>
                <a:gd name="connsiteY2" fmla="*/ 4165 h 5888"/>
              </a:gdLst>
              <a:ahLst/>
              <a:cxnLst>
                <a:cxn ang="0">
                  <a:pos x="connsiteX0" y="connsiteY0"/>
                </a:cxn>
                <a:cxn ang="0">
                  <a:pos x="connsiteX1" y="connsiteY1"/>
                </a:cxn>
                <a:cxn ang="0">
                  <a:pos x="connsiteX2" y="connsiteY2"/>
                </a:cxn>
              </a:cxnLst>
              <a:rect l="l" t="t" r="r" b="b"/>
              <a:pathLst>
                <a:path w="15262" h="5888">
                  <a:moveTo>
                    <a:pt x="14749" y="4165"/>
                  </a:moveTo>
                  <a:cubicBezTo>
                    <a:pt x="9101" y="4905"/>
                    <a:pt x="3386" y="2888"/>
                    <a:pt x="-514" y="-1281"/>
                  </a:cubicBezTo>
                  <a:cubicBezTo>
                    <a:pt x="5336" y="-1549"/>
                    <a:pt x="11521" y="-2962"/>
                    <a:pt x="14749" y="4165"/>
                  </a:cubicBezTo>
                  <a:close/>
                </a:path>
              </a:pathLst>
            </a:custGeom>
            <a:solidFill>
              <a:srgbClr val="020202"/>
            </a:solidFill>
            <a:ln w="6712" cap="flat">
              <a:noFill/>
              <a:prstDash val="solid"/>
              <a:miter/>
            </a:ln>
          </p:spPr>
          <p:txBody>
            <a:bodyPr rtlCol="0" anchor="ctr"/>
            <a:lstStyle/>
            <a:p>
              <a:endParaRPr lang="es-CO"/>
            </a:p>
          </p:txBody>
        </p:sp>
        <p:sp>
          <p:nvSpPr>
            <p:cNvPr id="1124" name="Freeform: Shape 1123">
              <a:extLst>
                <a:ext uri="{FF2B5EF4-FFF2-40B4-BE49-F238E27FC236}">
                  <a16:creationId xmlns:a16="http://schemas.microsoft.com/office/drawing/2014/main" id="{438D2085-C292-6442-FCB7-A95FBC0B7D45}"/>
                </a:ext>
              </a:extLst>
            </p:cNvPr>
            <p:cNvSpPr/>
            <p:nvPr/>
          </p:nvSpPr>
          <p:spPr>
            <a:xfrm>
              <a:off x="6960241" y="469631"/>
              <a:ext cx="10556" cy="5274"/>
            </a:xfrm>
            <a:custGeom>
              <a:avLst/>
              <a:gdLst>
                <a:gd name="connsiteX0" fmla="*/ 10043 w 10556"/>
                <a:gd name="connsiteY0" fmla="*/ 3611 h 5274"/>
                <a:gd name="connsiteX1" fmla="*/ -514 w 10556"/>
                <a:gd name="connsiteY1" fmla="*/ -1230 h 5274"/>
                <a:gd name="connsiteX2" fmla="*/ 10043 w 10556"/>
                <a:gd name="connsiteY2" fmla="*/ 3611 h 5274"/>
              </a:gdLst>
              <a:ahLst/>
              <a:cxnLst>
                <a:cxn ang="0">
                  <a:pos x="connsiteX0" y="connsiteY0"/>
                </a:cxn>
                <a:cxn ang="0">
                  <a:pos x="connsiteX1" y="connsiteY1"/>
                </a:cxn>
                <a:cxn ang="0">
                  <a:pos x="connsiteX2" y="connsiteY2"/>
                </a:cxn>
              </a:cxnLst>
              <a:rect l="l" t="t" r="r" b="b"/>
              <a:pathLst>
                <a:path w="10556" h="5274">
                  <a:moveTo>
                    <a:pt x="10043" y="3611"/>
                  </a:moveTo>
                  <a:cubicBezTo>
                    <a:pt x="5874" y="4148"/>
                    <a:pt x="1773" y="2266"/>
                    <a:pt x="-514" y="-1230"/>
                  </a:cubicBezTo>
                  <a:cubicBezTo>
                    <a:pt x="3722" y="-2441"/>
                    <a:pt x="8227" y="-356"/>
                    <a:pt x="10043" y="3611"/>
                  </a:cubicBezTo>
                  <a:close/>
                </a:path>
              </a:pathLst>
            </a:custGeom>
            <a:solidFill>
              <a:srgbClr val="020202"/>
            </a:solidFill>
            <a:ln w="6712" cap="flat">
              <a:noFill/>
              <a:prstDash val="solid"/>
              <a:miter/>
            </a:ln>
          </p:spPr>
          <p:txBody>
            <a:bodyPr rtlCol="0" anchor="ctr"/>
            <a:lstStyle/>
            <a:p>
              <a:endParaRPr lang="es-CO"/>
            </a:p>
          </p:txBody>
        </p:sp>
        <p:sp>
          <p:nvSpPr>
            <p:cNvPr id="1125" name="Freeform: Shape 1124">
              <a:extLst>
                <a:ext uri="{FF2B5EF4-FFF2-40B4-BE49-F238E27FC236}">
                  <a16:creationId xmlns:a16="http://schemas.microsoft.com/office/drawing/2014/main" id="{1D4BA4D1-B324-092E-F294-1565A378DB03}"/>
                </a:ext>
              </a:extLst>
            </p:cNvPr>
            <p:cNvSpPr/>
            <p:nvPr/>
          </p:nvSpPr>
          <p:spPr>
            <a:xfrm>
              <a:off x="6970528" y="474500"/>
              <a:ext cx="10354" cy="5026"/>
            </a:xfrm>
            <a:custGeom>
              <a:avLst/>
              <a:gdLst>
                <a:gd name="connsiteX0" fmla="*/ 9841 w 10354"/>
                <a:gd name="connsiteY0" fmla="*/ 3382 h 5026"/>
                <a:gd name="connsiteX1" fmla="*/ -514 w 10354"/>
                <a:gd name="connsiteY1" fmla="*/ -1392 h 5026"/>
                <a:gd name="connsiteX2" fmla="*/ 9841 w 10354"/>
                <a:gd name="connsiteY2" fmla="*/ 3382 h 5026"/>
              </a:gdLst>
              <a:ahLst/>
              <a:cxnLst>
                <a:cxn ang="0">
                  <a:pos x="connsiteX0" y="connsiteY0"/>
                </a:cxn>
                <a:cxn ang="0">
                  <a:pos x="connsiteX1" y="connsiteY1"/>
                </a:cxn>
                <a:cxn ang="0">
                  <a:pos x="connsiteX2" y="connsiteY2"/>
                </a:cxn>
              </a:cxnLst>
              <a:rect l="l" t="t" r="r" b="b"/>
              <a:pathLst>
                <a:path w="10354" h="5026">
                  <a:moveTo>
                    <a:pt x="9841" y="3382"/>
                  </a:moveTo>
                  <a:cubicBezTo>
                    <a:pt x="5807" y="3852"/>
                    <a:pt x="1772" y="1969"/>
                    <a:pt x="-514" y="-1392"/>
                  </a:cubicBezTo>
                  <a:cubicBezTo>
                    <a:pt x="3588" y="-2199"/>
                    <a:pt x="7756" y="-249"/>
                    <a:pt x="9841" y="3382"/>
                  </a:cubicBezTo>
                  <a:close/>
                </a:path>
              </a:pathLst>
            </a:custGeom>
            <a:solidFill>
              <a:srgbClr val="020202"/>
            </a:solidFill>
            <a:ln w="6712" cap="flat">
              <a:noFill/>
              <a:prstDash val="solid"/>
              <a:miter/>
            </a:ln>
          </p:spPr>
          <p:txBody>
            <a:bodyPr rtlCol="0" anchor="ctr"/>
            <a:lstStyle/>
            <a:p>
              <a:endParaRPr lang="es-CO"/>
            </a:p>
          </p:txBody>
        </p:sp>
        <p:sp>
          <p:nvSpPr>
            <p:cNvPr id="1126" name="Freeform: Shape 1125">
              <a:extLst>
                <a:ext uri="{FF2B5EF4-FFF2-40B4-BE49-F238E27FC236}">
                  <a16:creationId xmlns:a16="http://schemas.microsoft.com/office/drawing/2014/main" id="{2606BE44-1D57-53A3-F624-6B71A3BE4138}"/>
                </a:ext>
              </a:extLst>
            </p:cNvPr>
            <p:cNvSpPr/>
            <p:nvPr/>
          </p:nvSpPr>
          <p:spPr>
            <a:xfrm>
              <a:off x="7004886" y="489923"/>
              <a:ext cx="10421" cy="5649"/>
            </a:xfrm>
            <a:custGeom>
              <a:avLst/>
              <a:gdLst>
                <a:gd name="connsiteX0" fmla="*/ 9908 w 10421"/>
                <a:gd name="connsiteY0" fmla="*/ 4027 h 5649"/>
                <a:gd name="connsiteX1" fmla="*/ -514 w 10421"/>
                <a:gd name="connsiteY1" fmla="*/ -1351 h 5649"/>
                <a:gd name="connsiteX2" fmla="*/ 9908 w 10421"/>
                <a:gd name="connsiteY2" fmla="*/ 4027 h 5649"/>
              </a:gdLst>
              <a:ahLst/>
              <a:cxnLst>
                <a:cxn ang="0">
                  <a:pos x="connsiteX0" y="connsiteY0"/>
                </a:cxn>
                <a:cxn ang="0">
                  <a:pos x="connsiteX1" y="connsiteY1"/>
                </a:cxn>
                <a:cxn ang="0">
                  <a:pos x="connsiteX2" y="connsiteY2"/>
                </a:cxn>
              </a:cxnLst>
              <a:rect l="l" t="t" r="r" b="b"/>
              <a:pathLst>
                <a:path w="10421" h="5649">
                  <a:moveTo>
                    <a:pt x="9908" y="4027"/>
                  </a:moveTo>
                  <a:cubicBezTo>
                    <a:pt x="5672" y="4431"/>
                    <a:pt x="1638" y="2346"/>
                    <a:pt x="-514" y="-1351"/>
                  </a:cubicBezTo>
                  <a:cubicBezTo>
                    <a:pt x="4261" y="-2023"/>
                    <a:pt x="8362" y="-1418"/>
                    <a:pt x="9908" y="4027"/>
                  </a:cubicBezTo>
                  <a:close/>
                </a:path>
              </a:pathLst>
            </a:custGeom>
            <a:solidFill>
              <a:srgbClr val="020202"/>
            </a:solidFill>
            <a:ln w="6712" cap="flat">
              <a:noFill/>
              <a:prstDash val="solid"/>
              <a:miter/>
            </a:ln>
          </p:spPr>
          <p:txBody>
            <a:bodyPr rtlCol="0" anchor="ctr"/>
            <a:lstStyle/>
            <a:p>
              <a:endParaRPr lang="es-CO"/>
            </a:p>
          </p:txBody>
        </p:sp>
        <p:sp>
          <p:nvSpPr>
            <p:cNvPr id="1127" name="Freeform: Shape 1126">
              <a:extLst>
                <a:ext uri="{FF2B5EF4-FFF2-40B4-BE49-F238E27FC236}">
                  <a16:creationId xmlns:a16="http://schemas.microsoft.com/office/drawing/2014/main" id="{69ACC3D0-16F4-2B14-C1D7-24A987E129F3}"/>
                </a:ext>
              </a:extLst>
            </p:cNvPr>
            <p:cNvSpPr/>
            <p:nvPr/>
          </p:nvSpPr>
          <p:spPr>
            <a:xfrm>
              <a:off x="7060287" y="519388"/>
              <a:ext cx="10085" cy="5463"/>
            </a:xfrm>
            <a:custGeom>
              <a:avLst/>
              <a:gdLst>
                <a:gd name="connsiteX0" fmla="*/ 9572 w 10085"/>
                <a:gd name="connsiteY0" fmla="*/ 3878 h 5463"/>
                <a:gd name="connsiteX1" fmla="*/ -514 w 10085"/>
                <a:gd name="connsiteY1" fmla="*/ -1569 h 5463"/>
                <a:gd name="connsiteX2" fmla="*/ 9572 w 10085"/>
                <a:gd name="connsiteY2" fmla="*/ 3878 h 5463"/>
              </a:gdLst>
              <a:ahLst/>
              <a:cxnLst>
                <a:cxn ang="0">
                  <a:pos x="connsiteX0" y="connsiteY0"/>
                </a:cxn>
                <a:cxn ang="0">
                  <a:pos x="connsiteX1" y="connsiteY1"/>
                </a:cxn>
                <a:cxn ang="0">
                  <a:pos x="connsiteX2" y="connsiteY2"/>
                </a:cxn>
              </a:cxnLst>
              <a:rect l="l" t="t" r="r" b="b"/>
              <a:pathLst>
                <a:path w="10085" h="5463">
                  <a:moveTo>
                    <a:pt x="9572" y="3878"/>
                  </a:moveTo>
                  <a:cubicBezTo>
                    <a:pt x="5470" y="4079"/>
                    <a:pt x="1571" y="1995"/>
                    <a:pt x="-514" y="-1569"/>
                  </a:cubicBezTo>
                  <a:cubicBezTo>
                    <a:pt x="3857" y="-1636"/>
                    <a:pt x="7756" y="-897"/>
                    <a:pt x="9572" y="3878"/>
                  </a:cubicBezTo>
                  <a:close/>
                </a:path>
              </a:pathLst>
            </a:custGeom>
            <a:solidFill>
              <a:srgbClr val="020202"/>
            </a:solidFill>
            <a:ln w="6712" cap="flat">
              <a:noFill/>
              <a:prstDash val="solid"/>
              <a:miter/>
            </a:ln>
          </p:spPr>
          <p:txBody>
            <a:bodyPr rtlCol="0" anchor="ctr"/>
            <a:lstStyle/>
            <a:p>
              <a:endParaRPr lang="es-CO"/>
            </a:p>
          </p:txBody>
        </p:sp>
        <p:sp>
          <p:nvSpPr>
            <p:cNvPr id="1128" name="Freeform: Shape 1127">
              <a:extLst>
                <a:ext uri="{FF2B5EF4-FFF2-40B4-BE49-F238E27FC236}">
                  <a16:creationId xmlns:a16="http://schemas.microsoft.com/office/drawing/2014/main" id="{6DB42331-F37D-E4EF-2D65-F1C7D33B0FE8}"/>
                </a:ext>
              </a:extLst>
            </p:cNvPr>
            <p:cNvSpPr/>
            <p:nvPr/>
          </p:nvSpPr>
          <p:spPr>
            <a:xfrm>
              <a:off x="7069970" y="524544"/>
              <a:ext cx="10152" cy="5678"/>
            </a:xfrm>
            <a:custGeom>
              <a:avLst/>
              <a:gdLst>
                <a:gd name="connsiteX0" fmla="*/ 9639 w 10152"/>
                <a:gd name="connsiteY0" fmla="*/ 4100 h 5678"/>
                <a:gd name="connsiteX1" fmla="*/ -514 w 10152"/>
                <a:gd name="connsiteY1" fmla="*/ -1548 h 5678"/>
                <a:gd name="connsiteX2" fmla="*/ 9639 w 10152"/>
                <a:gd name="connsiteY2" fmla="*/ 4100 h 5678"/>
              </a:gdLst>
              <a:ahLst/>
              <a:cxnLst>
                <a:cxn ang="0">
                  <a:pos x="connsiteX0" y="connsiteY0"/>
                </a:cxn>
                <a:cxn ang="0">
                  <a:pos x="connsiteX1" y="connsiteY1"/>
                </a:cxn>
                <a:cxn ang="0">
                  <a:pos x="connsiteX2" y="connsiteY2"/>
                </a:cxn>
              </a:cxnLst>
              <a:rect l="l" t="t" r="r" b="b"/>
              <a:pathLst>
                <a:path w="10152" h="5678">
                  <a:moveTo>
                    <a:pt x="9639" y="4100"/>
                  </a:moveTo>
                  <a:cubicBezTo>
                    <a:pt x="5470" y="4234"/>
                    <a:pt x="1570" y="2083"/>
                    <a:pt x="-514" y="-1548"/>
                  </a:cubicBezTo>
                  <a:cubicBezTo>
                    <a:pt x="4058" y="-1750"/>
                    <a:pt x="8093" y="-808"/>
                    <a:pt x="9639" y="4100"/>
                  </a:cubicBezTo>
                  <a:close/>
                </a:path>
              </a:pathLst>
            </a:custGeom>
            <a:solidFill>
              <a:srgbClr val="020202"/>
            </a:solidFill>
            <a:ln w="6712" cap="flat">
              <a:noFill/>
              <a:prstDash val="solid"/>
              <a:miter/>
            </a:ln>
          </p:spPr>
          <p:txBody>
            <a:bodyPr rtlCol="0" anchor="ctr"/>
            <a:lstStyle/>
            <a:p>
              <a:endParaRPr lang="es-CO"/>
            </a:p>
          </p:txBody>
        </p:sp>
        <p:sp>
          <p:nvSpPr>
            <p:cNvPr id="1129" name="Freeform: Shape 1128">
              <a:extLst>
                <a:ext uri="{FF2B5EF4-FFF2-40B4-BE49-F238E27FC236}">
                  <a16:creationId xmlns:a16="http://schemas.microsoft.com/office/drawing/2014/main" id="{63872F56-DEA9-DA68-407E-6CE63464E995}"/>
                </a:ext>
              </a:extLst>
            </p:cNvPr>
            <p:cNvSpPr/>
            <p:nvPr/>
          </p:nvSpPr>
          <p:spPr>
            <a:xfrm>
              <a:off x="7104999" y="544374"/>
              <a:ext cx="10152" cy="5498"/>
            </a:xfrm>
            <a:custGeom>
              <a:avLst/>
              <a:gdLst>
                <a:gd name="connsiteX0" fmla="*/ 9639 w 10152"/>
                <a:gd name="connsiteY0" fmla="*/ 3903 h 5498"/>
                <a:gd name="connsiteX1" fmla="*/ -514 w 10152"/>
                <a:gd name="connsiteY1" fmla="*/ -1544 h 5498"/>
                <a:gd name="connsiteX2" fmla="*/ 9639 w 10152"/>
                <a:gd name="connsiteY2" fmla="*/ 3903 h 5498"/>
              </a:gdLst>
              <a:ahLst/>
              <a:cxnLst>
                <a:cxn ang="0">
                  <a:pos x="connsiteX0" y="connsiteY0"/>
                </a:cxn>
                <a:cxn ang="0">
                  <a:pos x="connsiteX1" y="connsiteY1"/>
                </a:cxn>
                <a:cxn ang="0">
                  <a:pos x="connsiteX2" y="connsiteY2"/>
                </a:cxn>
              </a:cxnLst>
              <a:rect l="l" t="t" r="r" b="b"/>
              <a:pathLst>
                <a:path w="10152" h="5498">
                  <a:moveTo>
                    <a:pt x="9639" y="3903"/>
                  </a:moveTo>
                  <a:cubicBezTo>
                    <a:pt x="5470" y="4171"/>
                    <a:pt x="1571" y="2020"/>
                    <a:pt x="-514" y="-1544"/>
                  </a:cubicBezTo>
                  <a:cubicBezTo>
                    <a:pt x="3924" y="-1745"/>
                    <a:pt x="7891" y="-1005"/>
                    <a:pt x="9639" y="3903"/>
                  </a:cubicBezTo>
                  <a:close/>
                </a:path>
              </a:pathLst>
            </a:custGeom>
            <a:solidFill>
              <a:srgbClr val="020202"/>
            </a:solidFill>
            <a:ln w="6712" cap="flat">
              <a:noFill/>
              <a:prstDash val="solid"/>
              <a:miter/>
            </a:ln>
          </p:spPr>
          <p:txBody>
            <a:bodyPr rtlCol="0" anchor="ctr"/>
            <a:lstStyle/>
            <a:p>
              <a:endParaRPr lang="es-CO"/>
            </a:p>
          </p:txBody>
        </p:sp>
        <p:sp>
          <p:nvSpPr>
            <p:cNvPr id="1130" name="Freeform: Shape 1129">
              <a:extLst>
                <a:ext uri="{FF2B5EF4-FFF2-40B4-BE49-F238E27FC236}">
                  <a16:creationId xmlns:a16="http://schemas.microsoft.com/office/drawing/2014/main" id="{1BB836E9-FC8B-DA1B-F9B4-17BC58DC5A7D}"/>
                </a:ext>
              </a:extLst>
            </p:cNvPr>
            <p:cNvSpPr/>
            <p:nvPr/>
          </p:nvSpPr>
          <p:spPr>
            <a:xfrm>
              <a:off x="7114681" y="549509"/>
              <a:ext cx="10219" cy="5665"/>
            </a:xfrm>
            <a:custGeom>
              <a:avLst/>
              <a:gdLst>
                <a:gd name="connsiteX0" fmla="*/ 9705 w 10219"/>
                <a:gd name="connsiteY0" fmla="*/ 4079 h 5665"/>
                <a:gd name="connsiteX1" fmla="*/ -514 w 10219"/>
                <a:gd name="connsiteY1" fmla="*/ -1501 h 5665"/>
                <a:gd name="connsiteX2" fmla="*/ 9705 w 10219"/>
                <a:gd name="connsiteY2" fmla="*/ 4079 h 5665"/>
              </a:gdLst>
              <a:ahLst/>
              <a:cxnLst>
                <a:cxn ang="0">
                  <a:pos x="connsiteX0" y="connsiteY0"/>
                </a:cxn>
                <a:cxn ang="0">
                  <a:pos x="connsiteX1" y="connsiteY1"/>
                </a:cxn>
                <a:cxn ang="0">
                  <a:pos x="connsiteX2" y="connsiteY2"/>
                </a:cxn>
              </a:cxnLst>
              <a:rect l="l" t="t" r="r" b="b"/>
              <a:pathLst>
                <a:path w="10219" h="5665">
                  <a:moveTo>
                    <a:pt x="9705" y="4079"/>
                  </a:moveTo>
                  <a:cubicBezTo>
                    <a:pt x="5537" y="4281"/>
                    <a:pt x="1570" y="2130"/>
                    <a:pt x="-514" y="-1501"/>
                  </a:cubicBezTo>
                  <a:cubicBezTo>
                    <a:pt x="4125" y="-1836"/>
                    <a:pt x="8361" y="-1164"/>
                    <a:pt x="9705" y="4079"/>
                  </a:cubicBezTo>
                  <a:close/>
                </a:path>
              </a:pathLst>
            </a:custGeom>
            <a:solidFill>
              <a:srgbClr val="020202"/>
            </a:solidFill>
            <a:ln w="6712" cap="flat">
              <a:noFill/>
              <a:prstDash val="solid"/>
              <a:miter/>
            </a:ln>
          </p:spPr>
          <p:txBody>
            <a:bodyPr rtlCol="0" anchor="ctr"/>
            <a:lstStyle/>
            <a:p>
              <a:endParaRPr lang="es-CO"/>
            </a:p>
          </p:txBody>
        </p:sp>
        <p:sp>
          <p:nvSpPr>
            <p:cNvPr id="1131" name="Freeform: Shape 1130">
              <a:extLst>
                <a:ext uri="{FF2B5EF4-FFF2-40B4-BE49-F238E27FC236}">
                  <a16:creationId xmlns:a16="http://schemas.microsoft.com/office/drawing/2014/main" id="{88B9D276-E99F-F05E-65C9-FB0F742E3456}"/>
                </a:ext>
              </a:extLst>
            </p:cNvPr>
            <p:cNvSpPr/>
            <p:nvPr/>
          </p:nvSpPr>
          <p:spPr>
            <a:xfrm>
              <a:off x="7145138" y="569079"/>
              <a:ext cx="9682" cy="5984"/>
            </a:xfrm>
            <a:custGeom>
              <a:avLst/>
              <a:gdLst>
                <a:gd name="connsiteX0" fmla="*/ 9169 w 9682"/>
                <a:gd name="connsiteY0" fmla="*/ 4411 h 5984"/>
                <a:gd name="connsiteX1" fmla="*/ -514 w 9682"/>
                <a:gd name="connsiteY1" fmla="*/ -1573 h 5984"/>
                <a:gd name="connsiteX2" fmla="*/ 9169 w 9682"/>
                <a:gd name="connsiteY2" fmla="*/ 4411 h 5984"/>
              </a:gdLst>
              <a:ahLst/>
              <a:cxnLst>
                <a:cxn ang="0">
                  <a:pos x="connsiteX0" y="connsiteY0"/>
                </a:cxn>
                <a:cxn ang="0">
                  <a:pos x="connsiteX1" y="connsiteY1"/>
                </a:cxn>
                <a:cxn ang="0">
                  <a:pos x="connsiteX2" y="connsiteY2"/>
                </a:cxn>
              </a:cxnLst>
              <a:rect l="l" t="t" r="r" b="b"/>
              <a:pathLst>
                <a:path w="9682" h="5984">
                  <a:moveTo>
                    <a:pt x="9169" y="4411"/>
                  </a:moveTo>
                  <a:cubicBezTo>
                    <a:pt x="5067" y="4411"/>
                    <a:pt x="1369" y="2058"/>
                    <a:pt x="-514" y="-1573"/>
                  </a:cubicBezTo>
                  <a:cubicBezTo>
                    <a:pt x="3857" y="-1506"/>
                    <a:pt x="7823" y="-631"/>
                    <a:pt x="9169" y="4411"/>
                  </a:cubicBezTo>
                  <a:close/>
                </a:path>
              </a:pathLst>
            </a:custGeom>
            <a:solidFill>
              <a:srgbClr val="020202"/>
            </a:solidFill>
            <a:ln w="6712" cap="flat">
              <a:noFill/>
              <a:prstDash val="solid"/>
              <a:miter/>
            </a:ln>
          </p:spPr>
          <p:txBody>
            <a:bodyPr rtlCol="0" anchor="ctr"/>
            <a:lstStyle/>
            <a:p>
              <a:endParaRPr lang="es-CO"/>
            </a:p>
          </p:txBody>
        </p:sp>
        <p:sp>
          <p:nvSpPr>
            <p:cNvPr id="1132" name="Freeform: Shape 1131">
              <a:extLst>
                <a:ext uri="{FF2B5EF4-FFF2-40B4-BE49-F238E27FC236}">
                  <a16:creationId xmlns:a16="http://schemas.microsoft.com/office/drawing/2014/main" id="{439706C0-967F-3DA8-CEA1-B2D874BA5696}"/>
                </a:ext>
              </a:extLst>
            </p:cNvPr>
            <p:cNvSpPr/>
            <p:nvPr/>
          </p:nvSpPr>
          <p:spPr>
            <a:xfrm>
              <a:off x="7284517" y="673828"/>
              <a:ext cx="9682" cy="6122"/>
            </a:xfrm>
            <a:custGeom>
              <a:avLst/>
              <a:gdLst>
                <a:gd name="connsiteX0" fmla="*/ 9169 w 9682"/>
                <a:gd name="connsiteY0" fmla="*/ 4549 h 6122"/>
                <a:gd name="connsiteX1" fmla="*/ -514 w 9682"/>
                <a:gd name="connsiteY1" fmla="*/ -1569 h 6122"/>
                <a:gd name="connsiteX2" fmla="*/ 9169 w 9682"/>
                <a:gd name="connsiteY2" fmla="*/ 4549 h 6122"/>
              </a:gdLst>
              <a:ahLst/>
              <a:cxnLst>
                <a:cxn ang="0">
                  <a:pos x="connsiteX0" y="connsiteY0"/>
                </a:cxn>
                <a:cxn ang="0">
                  <a:pos x="connsiteX1" y="connsiteY1"/>
                </a:cxn>
                <a:cxn ang="0">
                  <a:pos x="connsiteX2" y="connsiteY2"/>
                </a:cxn>
              </a:cxnLst>
              <a:rect l="l" t="t" r="r" b="b"/>
              <a:pathLst>
                <a:path w="9682" h="6122">
                  <a:moveTo>
                    <a:pt x="9169" y="4549"/>
                  </a:moveTo>
                  <a:cubicBezTo>
                    <a:pt x="5067" y="4482"/>
                    <a:pt x="1302" y="2129"/>
                    <a:pt x="-514" y="-1569"/>
                  </a:cubicBezTo>
                  <a:cubicBezTo>
                    <a:pt x="3991" y="-1637"/>
                    <a:pt x="7958" y="-763"/>
                    <a:pt x="9169" y="4549"/>
                  </a:cubicBezTo>
                  <a:close/>
                </a:path>
              </a:pathLst>
            </a:custGeom>
            <a:solidFill>
              <a:srgbClr val="020202"/>
            </a:solidFill>
            <a:ln w="6712" cap="flat">
              <a:noFill/>
              <a:prstDash val="solid"/>
              <a:miter/>
            </a:ln>
          </p:spPr>
          <p:txBody>
            <a:bodyPr rtlCol="0" anchor="ctr"/>
            <a:lstStyle/>
            <a:p>
              <a:endParaRPr lang="es-CO"/>
            </a:p>
          </p:txBody>
        </p:sp>
        <p:sp>
          <p:nvSpPr>
            <p:cNvPr id="1133" name="Freeform: Shape 1132">
              <a:extLst>
                <a:ext uri="{FF2B5EF4-FFF2-40B4-BE49-F238E27FC236}">
                  <a16:creationId xmlns:a16="http://schemas.microsoft.com/office/drawing/2014/main" id="{64D217F2-5461-CAB7-1055-A1C940C99114}"/>
                </a:ext>
              </a:extLst>
            </p:cNvPr>
            <p:cNvSpPr/>
            <p:nvPr/>
          </p:nvSpPr>
          <p:spPr>
            <a:xfrm>
              <a:off x="7558165" y="952723"/>
              <a:ext cx="4975" cy="5782"/>
            </a:xfrm>
            <a:custGeom>
              <a:avLst/>
              <a:gdLst>
                <a:gd name="connsiteX0" fmla="*/ 4462 w 4975"/>
                <a:gd name="connsiteY0" fmla="*/ 4210 h 5782"/>
                <a:gd name="connsiteX1" fmla="*/ -514 w 4975"/>
                <a:gd name="connsiteY1" fmla="*/ -1573 h 5782"/>
                <a:gd name="connsiteX2" fmla="*/ 4462 w 4975"/>
                <a:gd name="connsiteY2" fmla="*/ 4210 h 5782"/>
              </a:gdLst>
              <a:ahLst/>
              <a:cxnLst>
                <a:cxn ang="0">
                  <a:pos x="connsiteX0" y="connsiteY0"/>
                </a:cxn>
                <a:cxn ang="0">
                  <a:pos x="connsiteX1" y="connsiteY1"/>
                </a:cxn>
                <a:cxn ang="0">
                  <a:pos x="connsiteX2" y="connsiteY2"/>
                </a:cxn>
              </a:cxnLst>
              <a:rect l="l" t="t" r="r" b="b"/>
              <a:pathLst>
                <a:path w="4975" h="5782">
                  <a:moveTo>
                    <a:pt x="4462" y="4210"/>
                  </a:moveTo>
                  <a:cubicBezTo>
                    <a:pt x="1772" y="3470"/>
                    <a:pt x="-244" y="1184"/>
                    <a:pt x="-514" y="-1573"/>
                  </a:cubicBezTo>
                  <a:cubicBezTo>
                    <a:pt x="2176" y="-833"/>
                    <a:pt x="4192" y="1453"/>
                    <a:pt x="4462" y="4210"/>
                  </a:cubicBezTo>
                  <a:close/>
                </a:path>
              </a:pathLst>
            </a:custGeom>
            <a:solidFill>
              <a:srgbClr val="020202"/>
            </a:solidFill>
            <a:ln w="6712" cap="flat">
              <a:noFill/>
              <a:prstDash val="solid"/>
              <a:miter/>
            </a:ln>
          </p:spPr>
          <p:txBody>
            <a:bodyPr rtlCol="0" anchor="ctr"/>
            <a:lstStyle/>
            <a:p>
              <a:endParaRPr lang="es-CO"/>
            </a:p>
          </p:txBody>
        </p:sp>
        <p:sp>
          <p:nvSpPr>
            <p:cNvPr id="1134" name="Freeform: Shape 1133">
              <a:extLst>
                <a:ext uri="{FF2B5EF4-FFF2-40B4-BE49-F238E27FC236}">
                  <a16:creationId xmlns:a16="http://schemas.microsoft.com/office/drawing/2014/main" id="{8CB92A1F-2616-E828-7043-41BD8846FDC4}"/>
                </a:ext>
              </a:extLst>
            </p:cNvPr>
            <p:cNvSpPr/>
            <p:nvPr/>
          </p:nvSpPr>
          <p:spPr>
            <a:xfrm>
              <a:off x="7532885" y="923073"/>
              <a:ext cx="5311" cy="5647"/>
            </a:xfrm>
            <a:custGeom>
              <a:avLst/>
              <a:gdLst>
                <a:gd name="connsiteX0" fmla="*/ 4798 w 5311"/>
                <a:gd name="connsiteY0" fmla="*/ 4075 h 5647"/>
                <a:gd name="connsiteX1" fmla="*/ -514 w 5311"/>
                <a:gd name="connsiteY1" fmla="*/ -1573 h 5647"/>
                <a:gd name="connsiteX2" fmla="*/ 4798 w 5311"/>
                <a:gd name="connsiteY2" fmla="*/ 4075 h 5647"/>
              </a:gdLst>
              <a:ahLst/>
              <a:cxnLst>
                <a:cxn ang="0">
                  <a:pos x="connsiteX0" y="connsiteY0"/>
                </a:cxn>
                <a:cxn ang="0">
                  <a:pos x="connsiteX1" y="connsiteY1"/>
                </a:cxn>
                <a:cxn ang="0">
                  <a:pos x="connsiteX2" y="connsiteY2"/>
                </a:cxn>
              </a:cxnLst>
              <a:rect l="l" t="t" r="r" b="b"/>
              <a:pathLst>
                <a:path w="5311" h="5647">
                  <a:moveTo>
                    <a:pt x="4798" y="4075"/>
                  </a:moveTo>
                  <a:cubicBezTo>
                    <a:pt x="2041" y="3537"/>
                    <a:pt x="-111" y="1250"/>
                    <a:pt x="-514" y="-1573"/>
                  </a:cubicBezTo>
                  <a:cubicBezTo>
                    <a:pt x="2243" y="-1035"/>
                    <a:pt x="4394" y="1250"/>
                    <a:pt x="4798" y="4075"/>
                  </a:cubicBezTo>
                  <a:close/>
                </a:path>
              </a:pathLst>
            </a:custGeom>
            <a:solidFill>
              <a:srgbClr val="020202"/>
            </a:solidFill>
            <a:ln w="6712" cap="flat">
              <a:noFill/>
              <a:prstDash val="solid"/>
              <a:miter/>
            </a:ln>
          </p:spPr>
          <p:txBody>
            <a:bodyPr rtlCol="0" anchor="ctr"/>
            <a:lstStyle/>
            <a:p>
              <a:endParaRPr lang="es-CO"/>
            </a:p>
          </p:txBody>
        </p:sp>
        <p:sp>
          <p:nvSpPr>
            <p:cNvPr id="1135" name="Freeform: Shape 1134">
              <a:extLst>
                <a:ext uri="{FF2B5EF4-FFF2-40B4-BE49-F238E27FC236}">
                  <a16:creationId xmlns:a16="http://schemas.microsoft.com/office/drawing/2014/main" id="{FDCD77E3-EBFA-E6C9-BDCE-B95D76B485CA}"/>
                </a:ext>
              </a:extLst>
            </p:cNvPr>
            <p:cNvSpPr/>
            <p:nvPr/>
          </p:nvSpPr>
          <p:spPr>
            <a:xfrm>
              <a:off x="7528514" y="917896"/>
              <a:ext cx="5177" cy="5580"/>
            </a:xfrm>
            <a:custGeom>
              <a:avLst/>
              <a:gdLst>
                <a:gd name="connsiteX0" fmla="*/ 4664 w 5177"/>
                <a:gd name="connsiteY0" fmla="*/ 4007 h 5580"/>
                <a:gd name="connsiteX1" fmla="*/ -514 w 5177"/>
                <a:gd name="connsiteY1" fmla="*/ -1573 h 5580"/>
                <a:gd name="connsiteX2" fmla="*/ 4664 w 5177"/>
                <a:gd name="connsiteY2" fmla="*/ 4007 h 5580"/>
              </a:gdLst>
              <a:ahLst/>
              <a:cxnLst>
                <a:cxn ang="0">
                  <a:pos x="connsiteX0" y="connsiteY0"/>
                </a:cxn>
                <a:cxn ang="0">
                  <a:pos x="connsiteX1" y="connsiteY1"/>
                </a:cxn>
                <a:cxn ang="0">
                  <a:pos x="connsiteX2" y="connsiteY2"/>
                </a:cxn>
              </a:cxnLst>
              <a:rect l="l" t="t" r="r" b="b"/>
              <a:pathLst>
                <a:path w="5177" h="5580">
                  <a:moveTo>
                    <a:pt x="4664" y="4007"/>
                  </a:moveTo>
                  <a:cubicBezTo>
                    <a:pt x="1974" y="3402"/>
                    <a:pt x="-110" y="1184"/>
                    <a:pt x="-514" y="-1573"/>
                  </a:cubicBezTo>
                  <a:cubicBezTo>
                    <a:pt x="2176" y="-901"/>
                    <a:pt x="4126" y="1318"/>
                    <a:pt x="4664" y="4007"/>
                  </a:cubicBezTo>
                  <a:close/>
                </a:path>
              </a:pathLst>
            </a:custGeom>
            <a:solidFill>
              <a:srgbClr val="020202"/>
            </a:solidFill>
            <a:ln w="6712" cap="flat">
              <a:noFill/>
              <a:prstDash val="solid"/>
              <a:miter/>
            </a:ln>
          </p:spPr>
          <p:txBody>
            <a:bodyPr rtlCol="0" anchor="ctr"/>
            <a:lstStyle/>
            <a:p>
              <a:endParaRPr lang="es-CO"/>
            </a:p>
          </p:txBody>
        </p:sp>
        <p:sp>
          <p:nvSpPr>
            <p:cNvPr id="1136" name="Freeform: Shape 1135">
              <a:extLst>
                <a:ext uri="{FF2B5EF4-FFF2-40B4-BE49-F238E27FC236}">
                  <a16:creationId xmlns:a16="http://schemas.microsoft.com/office/drawing/2014/main" id="{0DE40A84-4D20-9AD2-93BF-0B70784298FC}"/>
                </a:ext>
              </a:extLst>
            </p:cNvPr>
            <p:cNvSpPr/>
            <p:nvPr/>
          </p:nvSpPr>
          <p:spPr>
            <a:xfrm>
              <a:off x="7523539" y="912786"/>
              <a:ext cx="4975" cy="5445"/>
            </a:xfrm>
            <a:custGeom>
              <a:avLst/>
              <a:gdLst>
                <a:gd name="connsiteX0" fmla="*/ 4462 w 4975"/>
                <a:gd name="connsiteY0" fmla="*/ 3873 h 5445"/>
                <a:gd name="connsiteX1" fmla="*/ -514 w 4975"/>
                <a:gd name="connsiteY1" fmla="*/ -1573 h 5445"/>
              </a:gdLst>
              <a:ahLst/>
              <a:cxnLst>
                <a:cxn ang="0">
                  <a:pos x="connsiteX0" y="connsiteY0"/>
                </a:cxn>
                <a:cxn ang="0">
                  <a:pos x="connsiteX1" y="connsiteY1"/>
                </a:cxn>
              </a:cxnLst>
              <a:rect l="l" t="t" r="r" b="b"/>
              <a:pathLst>
                <a:path w="4975" h="5445">
                  <a:moveTo>
                    <a:pt x="4462" y="3873"/>
                  </a:moveTo>
                  <a:cubicBezTo>
                    <a:pt x="1772" y="3335"/>
                    <a:pt x="-244" y="1117"/>
                    <a:pt x="-514" y="-1573"/>
                  </a:cubicBezTo>
                  <a:close/>
                </a:path>
              </a:pathLst>
            </a:custGeom>
            <a:solidFill>
              <a:srgbClr val="020202"/>
            </a:solidFill>
            <a:ln w="6712" cap="flat">
              <a:noFill/>
              <a:prstDash val="solid"/>
              <a:miter/>
            </a:ln>
          </p:spPr>
          <p:txBody>
            <a:bodyPr rtlCol="0" anchor="ctr"/>
            <a:lstStyle/>
            <a:p>
              <a:endParaRPr lang="es-CO"/>
            </a:p>
          </p:txBody>
        </p:sp>
        <p:sp>
          <p:nvSpPr>
            <p:cNvPr id="1137" name="Freeform: Shape 1136">
              <a:extLst>
                <a:ext uri="{FF2B5EF4-FFF2-40B4-BE49-F238E27FC236}">
                  <a16:creationId xmlns:a16="http://schemas.microsoft.com/office/drawing/2014/main" id="{A5C2E050-B9CF-C3B1-306B-65DD8A75F08A}"/>
                </a:ext>
              </a:extLst>
            </p:cNvPr>
            <p:cNvSpPr/>
            <p:nvPr/>
          </p:nvSpPr>
          <p:spPr>
            <a:xfrm>
              <a:off x="7497989" y="883202"/>
              <a:ext cx="5244" cy="5714"/>
            </a:xfrm>
            <a:custGeom>
              <a:avLst/>
              <a:gdLst>
                <a:gd name="connsiteX0" fmla="*/ 4731 w 5244"/>
                <a:gd name="connsiteY0" fmla="*/ 4142 h 5714"/>
                <a:gd name="connsiteX1" fmla="*/ -514 w 5244"/>
                <a:gd name="connsiteY1" fmla="*/ -1573 h 5714"/>
                <a:gd name="connsiteX2" fmla="*/ 4731 w 5244"/>
                <a:gd name="connsiteY2" fmla="*/ 4142 h 5714"/>
              </a:gdLst>
              <a:ahLst/>
              <a:cxnLst>
                <a:cxn ang="0">
                  <a:pos x="connsiteX0" y="connsiteY0"/>
                </a:cxn>
                <a:cxn ang="0">
                  <a:pos x="connsiteX1" y="connsiteY1"/>
                </a:cxn>
                <a:cxn ang="0">
                  <a:pos x="connsiteX2" y="connsiteY2"/>
                </a:cxn>
              </a:cxnLst>
              <a:rect l="l" t="t" r="r" b="b"/>
              <a:pathLst>
                <a:path w="5244" h="5714">
                  <a:moveTo>
                    <a:pt x="4731" y="4142"/>
                  </a:moveTo>
                  <a:cubicBezTo>
                    <a:pt x="1908" y="3672"/>
                    <a:pt x="-244" y="1319"/>
                    <a:pt x="-514" y="-1573"/>
                  </a:cubicBezTo>
                  <a:cubicBezTo>
                    <a:pt x="2243" y="-968"/>
                    <a:pt x="4395" y="1319"/>
                    <a:pt x="4731" y="4142"/>
                  </a:cubicBezTo>
                  <a:close/>
                </a:path>
              </a:pathLst>
            </a:custGeom>
            <a:solidFill>
              <a:srgbClr val="020202"/>
            </a:solidFill>
            <a:ln w="6712" cap="flat">
              <a:noFill/>
              <a:prstDash val="solid"/>
              <a:miter/>
            </a:ln>
          </p:spPr>
          <p:txBody>
            <a:bodyPr rtlCol="0" anchor="ctr"/>
            <a:lstStyle/>
            <a:p>
              <a:endParaRPr lang="es-CO"/>
            </a:p>
          </p:txBody>
        </p:sp>
        <p:sp>
          <p:nvSpPr>
            <p:cNvPr id="1138" name="Freeform: Shape 1137">
              <a:extLst>
                <a:ext uri="{FF2B5EF4-FFF2-40B4-BE49-F238E27FC236}">
                  <a16:creationId xmlns:a16="http://schemas.microsoft.com/office/drawing/2014/main" id="{FA5C3F33-F339-61DF-5733-61615934A7F3}"/>
                </a:ext>
              </a:extLst>
            </p:cNvPr>
            <p:cNvSpPr/>
            <p:nvPr/>
          </p:nvSpPr>
          <p:spPr>
            <a:xfrm>
              <a:off x="7493283" y="878025"/>
              <a:ext cx="5177" cy="5648"/>
            </a:xfrm>
            <a:custGeom>
              <a:avLst/>
              <a:gdLst>
                <a:gd name="connsiteX0" fmla="*/ 4664 w 5177"/>
                <a:gd name="connsiteY0" fmla="*/ 4075 h 5648"/>
                <a:gd name="connsiteX1" fmla="*/ -514 w 5177"/>
                <a:gd name="connsiteY1" fmla="*/ -1573 h 5648"/>
                <a:gd name="connsiteX2" fmla="*/ 4664 w 5177"/>
                <a:gd name="connsiteY2" fmla="*/ 4075 h 5648"/>
              </a:gdLst>
              <a:ahLst/>
              <a:cxnLst>
                <a:cxn ang="0">
                  <a:pos x="connsiteX0" y="connsiteY0"/>
                </a:cxn>
                <a:cxn ang="0">
                  <a:pos x="connsiteX1" y="connsiteY1"/>
                </a:cxn>
                <a:cxn ang="0">
                  <a:pos x="connsiteX2" y="connsiteY2"/>
                </a:cxn>
              </a:cxnLst>
              <a:rect l="l" t="t" r="r" b="b"/>
              <a:pathLst>
                <a:path w="5177" h="5648">
                  <a:moveTo>
                    <a:pt x="4664" y="4075"/>
                  </a:moveTo>
                  <a:cubicBezTo>
                    <a:pt x="1839" y="3604"/>
                    <a:pt x="-244" y="1251"/>
                    <a:pt x="-514" y="-1573"/>
                  </a:cubicBezTo>
                  <a:cubicBezTo>
                    <a:pt x="2176" y="-900"/>
                    <a:pt x="4192" y="1319"/>
                    <a:pt x="4664" y="4075"/>
                  </a:cubicBezTo>
                  <a:close/>
                </a:path>
              </a:pathLst>
            </a:custGeom>
            <a:solidFill>
              <a:srgbClr val="020202"/>
            </a:solidFill>
            <a:ln w="6712" cap="flat">
              <a:noFill/>
              <a:prstDash val="solid"/>
              <a:miter/>
            </a:ln>
          </p:spPr>
          <p:txBody>
            <a:bodyPr rtlCol="0" anchor="ctr"/>
            <a:lstStyle/>
            <a:p>
              <a:endParaRPr lang="es-CO"/>
            </a:p>
          </p:txBody>
        </p:sp>
        <p:sp>
          <p:nvSpPr>
            <p:cNvPr id="1139" name="Freeform: Shape 1138">
              <a:extLst>
                <a:ext uri="{FF2B5EF4-FFF2-40B4-BE49-F238E27FC236}">
                  <a16:creationId xmlns:a16="http://schemas.microsoft.com/office/drawing/2014/main" id="{73326A76-B22F-138C-A102-F538DA9E4034}"/>
                </a:ext>
              </a:extLst>
            </p:cNvPr>
            <p:cNvSpPr/>
            <p:nvPr/>
          </p:nvSpPr>
          <p:spPr>
            <a:xfrm>
              <a:off x="7488375" y="872915"/>
              <a:ext cx="4975" cy="5513"/>
            </a:xfrm>
            <a:custGeom>
              <a:avLst/>
              <a:gdLst>
                <a:gd name="connsiteX0" fmla="*/ 4462 w 4975"/>
                <a:gd name="connsiteY0" fmla="*/ 3941 h 5513"/>
                <a:gd name="connsiteX1" fmla="*/ -514 w 4975"/>
                <a:gd name="connsiteY1" fmla="*/ -1573 h 5513"/>
              </a:gdLst>
              <a:ahLst/>
              <a:cxnLst>
                <a:cxn ang="0">
                  <a:pos x="connsiteX0" y="connsiteY0"/>
                </a:cxn>
                <a:cxn ang="0">
                  <a:pos x="connsiteX1" y="connsiteY1"/>
                </a:cxn>
              </a:cxnLst>
              <a:rect l="l" t="t" r="r" b="b"/>
              <a:pathLst>
                <a:path w="4975" h="5513">
                  <a:moveTo>
                    <a:pt x="4462" y="3941"/>
                  </a:moveTo>
                  <a:cubicBezTo>
                    <a:pt x="1772" y="3402"/>
                    <a:pt x="-244" y="1184"/>
                    <a:pt x="-514" y="-1573"/>
                  </a:cubicBezTo>
                  <a:close/>
                </a:path>
              </a:pathLst>
            </a:custGeom>
            <a:solidFill>
              <a:srgbClr val="020202"/>
            </a:solidFill>
            <a:ln w="6712" cap="flat">
              <a:noFill/>
              <a:prstDash val="solid"/>
              <a:miter/>
            </a:ln>
          </p:spPr>
          <p:txBody>
            <a:bodyPr rtlCol="0" anchor="ctr"/>
            <a:lstStyle/>
            <a:p>
              <a:endParaRPr lang="es-CO"/>
            </a:p>
          </p:txBody>
        </p:sp>
        <p:sp>
          <p:nvSpPr>
            <p:cNvPr id="1140" name="Freeform: Shape 1139">
              <a:extLst>
                <a:ext uri="{FF2B5EF4-FFF2-40B4-BE49-F238E27FC236}">
                  <a16:creationId xmlns:a16="http://schemas.microsoft.com/office/drawing/2014/main" id="{7233FA9A-5077-40C7-B873-77BE171DE0EB}"/>
                </a:ext>
              </a:extLst>
            </p:cNvPr>
            <p:cNvSpPr/>
            <p:nvPr/>
          </p:nvSpPr>
          <p:spPr>
            <a:xfrm>
              <a:off x="7468809" y="853014"/>
              <a:ext cx="5109" cy="5042"/>
            </a:xfrm>
            <a:custGeom>
              <a:avLst/>
              <a:gdLst>
                <a:gd name="connsiteX0" fmla="*/ 4596 w 5109"/>
                <a:gd name="connsiteY0" fmla="*/ 3470 h 5042"/>
                <a:gd name="connsiteX1" fmla="*/ -514 w 5109"/>
                <a:gd name="connsiteY1" fmla="*/ -1573 h 5042"/>
              </a:gdLst>
              <a:ahLst/>
              <a:cxnLst>
                <a:cxn ang="0">
                  <a:pos x="connsiteX0" y="connsiteY0"/>
                </a:cxn>
                <a:cxn ang="0">
                  <a:pos x="connsiteX1" y="connsiteY1"/>
                </a:cxn>
              </a:cxnLst>
              <a:rect l="l" t="t" r="r" b="b"/>
              <a:pathLst>
                <a:path w="5109" h="5042">
                  <a:moveTo>
                    <a:pt x="4596" y="3470"/>
                  </a:moveTo>
                  <a:cubicBezTo>
                    <a:pt x="1974" y="3133"/>
                    <a:pt x="-110" y="1049"/>
                    <a:pt x="-514" y="-1573"/>
                  </a:cubicBezTo>
                  <a:close/>
                </a:path>
              </a:pathLst>
            </a:custGeom>
            <a:solidFill>
              <a:srgbClr val="020202"/>
            </a:solidFill>
            <a:ln w="6712" cap="flat">
              <a:noFill/>
              <a:prstDash val="solid"/>
              <a:miter/>
            </a:ln>
          </p:spPr>
          <p:txBody>
            <a:bodyPr rtlCol="0" anchor="ctr"/>
            <a:lstStyle/>
            <a:p>
              <a:endParaRPr lang="es-CO"/>
            </a:p>
          </p:txBody>
        </p:sp>
        <p:sp>
          <p:nvSpPr>
            <p:cNvPr id="1141" name="Freeform: Shape 1140">
              <a:extLst>
                <a:ext uri="{FF2B5EF4-FFF2-40B4-BE49-F238E27FC236}">
                  <a16:creationId xmlns:a16="http://schemas.microsoft.com/office/drawing/2014/main" id="{7D7FB8C2-3327-9F0A-8176-711C057BE0B6}"/>
                </a:ext>
              </a:extLst>
            </p:cNvPr>
            <p:cNvSpPr/>
            <p:nvPr/>
          </p:nvSpPr>
          <p:spPr>
            <a:xfrm>
              <a:off x="7423223" y="803529"/>
              <a:ext cx="5244" cy="5714"/>
            </a:xfrm>
            <a:custGeom>
              <a:avLst/>
              <a:gdLst>
                <a:gd name="connsiteX0" fmla="*/ 4731 w 5244"/>
                <a:gd name="connsiteY0" fmla="*/ 4142 h 5714"/>
                <a:gd name="connsiteX1" fmla="*/ -514 w 5244"/>
                <a:gd name="connsiteY1" fmla="*/ -1573 h 5714"/>
                <a:gd name="connsiteX2" fmla="*/ 4731 w 5244"/>
                <a:gd name="connsiteY2" fmla="*/ 4142 h 5714"/>
              </a:gdLst>
              <a:ahLst/>
              <a:cxnLst>
                <a:cxn ang="0">
                  <a:pos x="connsiteX0" y="connsiteY0"/>
                </a:cxn>
                <a:cxn ang="0">
                  <a:pos x="connsiteX1" y="connsiteY1"/>
                </a:cxn>
                <a:cxn ang="0">
                  <a:pos x="connsiteX2" y="connsiteY2"/>
                </a:cxn>
              </a:cxnLst>
              <a:rect l="l" t="t" r="r" b="b"/>
              <a:pathLst>
                <a:path w="5244" h="5714">
                  <a:moveTo>
                    <a:pt x="4731" y="4142"/>
                  </a:moveTo>
                  <a:cubicBezTo>
                    <a:pt x="1908" y="3672"/>
                    <a:pt x="-244" y="1319"/>
                    <a:pt x="-514" y="-1573"/>
                  </a:cubicBezTo>
                  <a:cubicBezTo>
                    <a:pt x="2243" y="-968"/>
                    <a:pt x="4395" y="1319"/>
                    <a:pt x="4731" y="4142"/>
                  </a:cubicBezTo>
                  <a:close/>
                </a:path>
              </a:pathLst>
            </a:custGeom>
            <a:solidFill>
              <a:srgbClr val="020202"/>
            </a:solidFill>
            <a:ln w="6712" cap="flat">
              <a:noFill/>
              <a:prstDash val="solid"/>
              <a:miter/>
            </a:ln>
          </p:spPr>
          <p:txBody>
            <a:bodyPr rtlCol="0" anchor="ctr"/>
            <a:lstStyle/>
            <a:p>
              <a:endParaRPr lang="es-CO"/>
            </a:p>
          </p:txBody>
        </p:sp>
        <p:sp>
          <p:nvSpPr>
            <p:cNvPr id="1142" name="Freeform: Shape 1141">
              <a:extLst>
                <a:ext uri="{FF2B5EF4-FFF2-40B4-BE49-F238E27FC236}">
                  <a16:creationId xmlns:a16="http://schemas.microsoft.com/office/drawing/2014/main" id="{CADF4CFA-BEE2-BEE7-048D-106A8888A9EE}"/>
                </a:ext>
              </a:extLst>
            </p:cNvPr>
            <p:cNvSpPr/>
            <p:nvPr/>
          </p:nvSpPr>
          <p:spPr>
            <a:xfrm>
              <a:off x="7418517" y="798419"/>
              <a:ext cx="5177" cy="5647"/>
            </a:xfrm>
            <a:custGeom>
              <a:avLst/>
              <a:gdLst>
                <a:gd name="connsiteX0" fmla="*/ 4664 w 5177"/>
                <a:gd name="connsiteY0" fmla="*/ 4075 h 5647"/>
                <a:gd name="connsiteX1" fmla="*/ -514 w 5177"/>
                <a:gd name="connsiteY1" fmla="*/ -1573 h 5647"/>
                <a:gd name="connsiteX2" fmla="*/ 4664 w 5177"/>
                <a:gd name="connsiteY2" fmla="*/ 4075 h 5647"/>
              </a:gdLst>
              <a:ahLst/>
              <a:cxnLst>
                <a:cxn ang="0">
                  <a:pos x="connsiteX0" y="connsiteY0"/>
                </a:cxn>
                <a:cxn ang="0">
                  <a:pos x="connsiteX1" y="connsiteY1"/>
                </a:cxn>
                <a:cxn ang="0">
                  <a:pos x="connsiteX2" y="connsiteY2"/>
                </a:cxn>
              </a:cxnLst>
              <a:rect l="l" t="t" r="r" b="b"/>
              <a:pathLst>
                <a:path w="5177" h="5647">
                  <a:moveTo>
                    <a:pt x="4664" y="4075"/>
                  </a:moveTo>
                  <a:cubicBezTo>
                    <a:pt x="1907" y="3470"/>
                    <a:pt x="-110" y="1184"/>
                    <a:pt x="-514" y="-1573"/>
                  </a:cubicBezTo>
                  <a:cubicBezTo>
                    <a:pt x="2243" y="-968"/>
                    <a:pt x="4260" y="1319"/>
                    <a:pt x="4664" y="4075"/>
                  </a:cubicBezTo>
                  <a:close/>
                </a:path>
              </a:pathLst>
            </a:custGeom>
            <a:solidFill>
              <a:srgbClr val="020202"/>
            </a:solidFill>
            <a:ln w="6712" cap="flat">
              <a:noFill/>
              <a:prstDash val="solid"/>
              <a:miter/>
            </a:ln>
          </p:spPr>
          <p:txBody>
            <a:bodyPr rtlCol="0" anchor="ctr"/>
            <a:lstStyle/>
            <a:p>
              <a:endParaRPr lang="es-CO"/>
            </a:p>
          </p:txBody>
        </p:sp>
        <p:sp>
          <p:nvSpPr>
            <p:cNvPr id="1143" name="Freeform: Shape 1142">
              <a:extLst>
                <a:ext uri="{FF2B5EF4-FFF2-40B4-BE49-F238E27FC236}">
                  <a16:creationId xmlns:a16="http://schemas.microsoft.com/office/drawing/2014/main" id="{BA6C884C-0297-0A72-095B-EF35E43A0E5B}"/>
                </a:ext>
              </a:extLst>
            </p:cNvPr>
            <p:cNvSpPr/>
            <p:nvPr/>
          </p:nvSpPr>
          <p:spPr>
            <a:xfrm>
              <a:off x="7413811" y="793309"/>
              <a:ext cx="5109" cy="5513"/>
            </a:xfrm>
            <a:custGeom>
              <a:avLst/>
              <a:gdLst>
                <a:gd name="connsiteX0" fmla="*/ 4596 w 5109"/>
                <a:gd name="connsiteY0" fmla="*/ 3941 h 5513"/>
                <a:gd name="connsiteX1" fmla="*/ -514 w 5109"/>
                <a:gd name="connsiteY1" fmla="*/ -1573 h 5513"/>
                <a:gd name="connsiteX2" fmla="*/ 4596 w 5109"/>
                <a:gd name="connsiteY2" fmla="*/ 3941 h 5513"/>
              </a:gdLst>
              <a:ahLst/>
              <a:cxnLst>
                <a:cxn ang="0">
                  <a:pos x="connsiteX0" y="connsiteY0"/>
                </a:cxn>
                <a:cxn ang="0">
                  <a:pos x="connsiteX1" y="connsiteY1"/>
                </a:cxn>
                <a:cxn ang="0">
                  <a:pos x="connsiteX2" y="connsiteY2"/>
                </a:cxn>
              </a:cxnLst>
              <a:rect l="l" t="t" r="r" b="b"/>
              <a:pathLst>
                <a:path w="5109" h="5513">
                  <a:moveTo>
                    <a:pt x="4596" y="3941"/>
                  </a:moveTo>
                  <a:cubicBezTo>
                    <a:pt x="1907" y="3335"/>
                    <a:pt x="-111" y="1117"/>
                    <a:pt x="-514" y="-1573"/>
                  </a:cubicBezTo>
                  <a:cubicBezTo>
                    <a:pt x="2041" y="-766"/>
                    <a:pt x="3991" y="1319"/>
                    <a:pt x="4596" y="3941"/>
                  </a:cubicBezTo>
                  <a:close/>
                </a:path>
              </a:pathLst>
            </a:custGeom>
            <a:solidFill>
              <a:srgbClr val="020202"/>
            </a:solidFill>
            <a:ln w="6712" cap="flat">
              <a:noFill/>
              <a:prstDash val="solid"/>
              <a:miter/>
            </a:ln>
          </p:spPr>
          <p:txBody>
            <a:bodyPr rtlCol="0" anchor="ctr"/>
            <a:lstStyle/>
            <a:p>
              <a:endParaRPr lang="es-CO"/>
            </a:p>
          </p:txBody>
        </p:sp>
        <p:sp>
          <p:nvSpPr>
            <p:cNvPr id="1144" name="Freeform: Shape 1143">
              <a:extLst>
                <a:ext uri="{FF2B5EF4-FFF2-40B4-BE49-F238E27FC236}">
                  <a16:creationId xmlns:a16="http://schemas.microsoft.com/office/drawing/2014/main" id="{CBDD0A81-3511-12A0-05F8-722D6F40B79F}"/>
                </a:ext>
              </a:extLst>
            </p:cNvPr>
            <p:cNvSpPr/>
            <p:nvPr/>
          </p:nvSpPr>
          <p:spPr>
            <a:xfrm>
              <a:off x="7383286" y="758817"/>
              <a:ext cx="5379" cy="5581"/>
            </a:xfrm>
            <a:custGeom>
              <a:avLst/>
              <a:gdLst>
                <a:gd name="connsiteX0" fmla="*/ 4865 w 5379"/>
                <a:gd name="connsiteY0" fmla="*/ 4008 h 5581"/>
                <a:gd name="connsiteX1" fmla="*/ -514 w 5379"/>
                <a:gd name="connsiteY1" fmla="*/ -1573 h 5581"/>
                <a:gd name="connsiteX2" fmla="*/ 4865 w 5379"/>
                <a:gd name="connsiteY2" fmla="*/ 4008 h 5581"/>
              </a:gdLst>
              <a:ahLst/>
              <a:cxnLst>
                <a:cxn ang="0">
                  <a:pos x="connsiteX0" y="connsiteY0"/>
                </a:cxn>
                <a:cxn ang="0">
                  <a:pos x="connsiteX1" y="connsiteY1"/>
                </a:cxn>
                <a:cxn ang="0">
                  <a:pos x="connsiteX2" y="connsiteY2"/>
                </a:cxn>
              </a:cxnLst>
              <a:rect l="l" t="t" r="r" b="b"/>
              <a:pathLst>
                <a:path w="5379" h="5581">
                  <a:moveTo>
                    <a:pt x="4865" y="4008"/>
                  </a:moveTo>
                  <a:cubicBezTo>
                    <a:pt x="1974" y="3604"/>
                    <a:pt x="-244" y="1319"/>
                    <a:pt x="-514" y="-1573"/>
                  </a:cubicBezTo>
                  <a:cubicBezTo>
                    <a:pt x="2311" y="-1169"/>
                    <a:pt x="4529" y="1117"/>
                    <a:pt x="4865" y="4008"/>
                  </a:cubicBezTo>
                  <a:close/>
                </a:path>
              </a:pathLst>
            </a:custGeom>
            <a:solidFill>
              <a:srgbClr val="020202"/>
            </a:solidFill>
            <a:ln w="6712" cap="flat">
              <a:noFill/>
              <a:prstDash val="solid"/>
              <a:miter/>
            </a:ln>
          </p:spPr>
          <p:txBody>
            <a:bodyPr rtlCol="0" anchor="ctr"/>
            <a:lstStyle/>
            <a:p>
              <a:endParaRPr lang="es-CO"/>
            </a:p>
          </p:txBody>
        </p:sp>
        <p:sp>
          <p:nvSpPr>
            <p:cNvPr id="1145" name="Freeform: Shape 1144">
              <a:extLst>
                <a:ext uri="{FF2B5EF4-FFF2-40B4-BE49-F238E27FC236}">
                  <a16:creationId xmlns:a16="http://schemas.microsoft.com/office/drawing/2014/main" id="{179284F7-84CB-1314-40AF-366E300B5A65}"/>
                </a:ext>
              </a:extLst>
            </p:cNvPr>
            <p:cNvSpPr/>
            <p:nvPr/>
          </p:nvSpPr>
          <p:spPr>
            <a:xfrm>
              <a:off x="7378378" y="753774"/>
              <a:ext cx="5378" cy="5581"/>
            </a:xfrm>
            <a:custGeom>
              <a:avLst/>
              <a:gdLst>
                <a:gd name="connsiteX0" fmla="*/ 4865 w 5378"/>
                <a:gd name="connsiteY0" fmla="*/ 4008 h 5581"/>
                <a:gd name="connsiteX1" fmla="*/ -514 w 5378"/>
                <a:gd name="connsiteY1" fmla="*/ -1573 h 5581"/>
                <a:gd name="connsiteX2" fmla="*/ 4865 w 5378"/>
                <a:gd name="connsiteY2" fmla="*/ 4008 h 5581"/>
              </a:gdLst>
              <a:ahLst/>
              <a:cxnLst>
                <a:cxn ang="0">
                  <a:pos x="connsiteX0" y="connsiteY0"/>
                </a:cxn>
                <a:cxn ang="0">
                  <a:pos x="connsiteX1" y="connsiteY1"/>
                </a:cxn>
                <a:cxn ang="0">
                  <a:pos x="connsiteX2" y="connsiteY2"/>
                </a:cxn>
              </a:cxnLst>
              <a:rect l="l" t="t" r="r" b="b"/>
              <a:pathLst>
                <a:path w="5378" h="5581">
                  <a:moveTo>
                    <a:pt x="4865" y="4008"/>
                  </a:moveTo>
                  <a:cubicBezTo>
                    <a:pt x="2041" y="3470"/>
                    <a:pt x="-111" y="1251"/>
                    <a:pt x="-514" y="-1573"/>
                  </a:cubicBezTo>
                  <a:cubicBezTo>
                    <a:pt x="2310" y="-1034"/>
                    <a:pt x="4462" y="1184"/>
                    <a:pt x="4865" y="4008"/>
                  </a:cubicBezTo>
                  <a:close/>
                </a:path>
              </a:pathLst>
            </a:custGeom>
            <a:solidFill>
              <a:srgbClr val="020202"/>
            </a:solidFill>
            <a:ln w="6712" cap="flat">
              <a:noFill/>
              <a:prstDash val="solid"/>
              <a:miter/>
            </a:ln>
          </p:spPr>
          <p:txBody>
            <a:bodyPr rtlCol="0" anchor="ctr"/>
            <a:lstStyle/>
            <a:p>
              <a:endParaRPr lang="es-CO"/>
            </a:p>
          </p:txBody>
        </p:sp>
        <p:sp>
          <p:nvSpPr>
            <p:cNvPr id="1146" name="Freeform: Shape 1145">
              <a:extLst>
                <a:ext uri="{FF2B5EF4-FFF2-40B4-BE49-F238E27FC236}">
                  <a16:creationId xmlns:a16="http://schemas.microsoft.com/office/drawing/2014/main" id="{B7B47495-0FA5-5FDE-0D08-F245E543CF3E}"/>
                </a:ext>
              </a:extLst>
            </p:cNvPr>
            <p:cNvSpPr/>
            <p:nvPr/>
          </p:nvSpPr>
          <p:spPr>
            <a:xfrm>
              <a:off x="7373604" y="748732"/>
              <a:ext cx="5446" cy="5513"/>
            </a:xfrm>
            <a:custGeom>
              <a:avLst/>
              <a:gdLst>
                <a:gd name="connsiteX0" fmla="*/ 4933 w 5446"/>
                <a:gd name="connsiteY0" fmla="*/ 3941 h 5513"/>
                <a:gd name="connsiteX1" fmla="*/ -514 w 5446"/>
                <a:gd name="connsiteY1" fmla="*/ -1573 h 5513"/>
                <a:gd name="connsiteX2" fmla="*/ 4933 w 5446"/>
                <a:gd name="connsiteY2" fmla="*/ 3941 h 5513"/>
              </a:gdLst>
              <a:ahLst/>
              <a:cxnLst>
                <a:cxn ang="0">
                  <a:pos x="connsiteX0" y="connsiteY0"/>
                </a:cxn>
                <a:cxn ang="0">
                  <a:pos x="connsiteX1" y="connsiteY1"/>
                </a:cxn>
                <a:cxn ang="0">
                  <a:pos x="connsiteX2" y="connsiteY2"/>
                </a:cxn>
              </a:cxnLst>
              <a:rect l="l" t="t" r="r" b="b"/>
              <a:pathLst>
                <a:path w="5446" h="5513">
                  <a:moveTo>
                    <a:pt x="4933" y="3941"/>
                  </a:moveTo>
                  <a:cubicBezTo>
                    <a:pt x="2041" y="3604"/>
                    <a:pt x="-177" y="1319"/>
                    <a:pt x="-514" y="-1573"/>
                  </a:cubicBezTo>
                  <a:cubicBezTo>
                    <a:pt x="2311" y="-1102"/>
                    <a:pt x="4462" y="1117"/>
                    <a:pt x="4933" y="3941"/>
                  </a:cubicBezTo>
                  <a:close/>
                </a:path>
              </a:pathLst>
            </a:custGeom>
            <a:solidFill>
              <a:srgbClr val="020202"/>
            </a:solidFill>
            <a:ln w="6712" cap="flat">
              <a:noFill/>
              <a:prstDash val="solid"/>
              <a:miter/>
            </a:ln>
          </p:spPr>
          <p:txBody>
            <a:bodyPr rtlCol="0" anchor="ctr"/>
            <a:lstStyle/>
            <a:p>
              <a:endParaRPr lang="es-CO"/>
            </a:p>
          </p:txBody>
        </p:sp>
        <p:sp>
          <p:nvSpPr>
            <p:cNvPr id="1147" name="Freeform: Shape 1146">
              <a:extLst>
                <a:ext uri="{FF2B5EF4-FFF2-40B4-BE49-F238E27FC236}">
                  <a16:creationId xmlns:a16="http://schemas.microsoft.com/office/drawing/2014/main" id="{45E248BF-1935-5095-1598-5FCA402BCDE1}"/>
                </a:ext>
              </a:extLst>
            </p:cNvPr>
            <p:cNvSpPr/>
            <p:nvPr/>
          </p:nvSpPr>
          <p:spPr>
            <a:xfrm>
              <a:off x="7139356" y="564507"/>
              <a:ext cx="5849" cy="4639"/>
            </a:xfrm>
            <a:custGeom>
              <a:avLst/>
              <a:gdLst>
                <a:gd name="connsiteX0" fmla="*/ 5336 w 5849"/>
                <a:gd name="connsiteY0" fmla="*/ 3067 h 4639"/>
                <a:gd name="connsiteX1" fmla="*/ -514 w 5849"/>
                <a:gd name="connsiteY1" fmla="*/ -1573 h 4639"/>
                <a:gd name="connsiteX2" fmla="*/ 5336 w 5849"/>
                <a:gd name="connsiteY2" fmla="*/ 3067 h 4639"/>
              </a:gdLst>
              <a:ahLst/>
              <a:cxnLst>
                <a:cxn ang="0">
                  <a:pos x="connsiteX0" y="connsiteY0"/>
                </a:cxn>
                <a:cxn ang="0">
                  <a:pos x="connsiteX1" y="connsiteY1"/>
                </a:cxn>
                <a:cxn ang="0">
                  <a:pos x="connsiteX2" y="connsiteY2"/>
                </a:cxn>
              </a:cxnLst>
              <a:rect l="l" t="t" r="r" b="b"/>
              <a:pathLst>
                <a:path w="5849" h="4639">
                  <a:moveTo>
                    <a:pt x="5336" y="3067"/>
                  </a:moveTo>
                  <a:cubicBezTo>
                    <a:pt x="2580" y="3067"/>
                    <a:pt x="159" y="1117"/>
                    <a:pt x="-514" y="-1573"/>
                  </a:cubicBezTo>
                  <a:cubicBezTo>
                    <a:pt x="2176" y="-1236"/>
                    <a:pt x="4394" y="579"/>
                    <a:pt x="5336" y="3067"/>
                  </a:cubicBezTo>
                  <a:close/>
                </a:path>
              </a:pathLst>
            </a:custGeom>
            <a:solidFill>
              <a:srgbClr val="020202"/>
            </a:solidFill>
            <a:ln w="6712" cap="flat">
              <a:noFill/>
              <a:prstDash val="solid"/>
              <a:miter/>
            </a:ln>
          </p:spPr>
          <p:txBody>
            <a:bodyPr rtlCol="0" anchor="ctr"/>
            <a:lstStyle/>
            <a:p>
              <a:endParaRPr lang="es-CO"/>
            </a:p>
          </p:txBody>
        </p:sp>
        <p:sp>
          <p:nvSpPr>
            <p:cNvPr id="1148" name="Freeform: Shape 1147">
              <a:extLst>
                <a:ext uri="{FF2B5EF4-FFF2-40B4-BE49-F238E27FC236}">
                  <a16:creationId xmlns:a16="http://schemas.microsoft.com/office/drawing/2014/main" id="{19CF7E4F-96BB-EB2C-1605-69F7FA1EA954}"/>
                </a:ext>
              </a:extLst>
            </p:cNvPr>
            <p:cNvSpPr/>
            <p:nvPr/>
          </p:nvSpPr>
          <p:spPr>
            <a:xfrm>
              <a:off x="7368427" y="743824"/>
              <a:ext cx="5512" cy="5446"/>
            </a:xfrm>
            <a:custGeom>
              <a:avLst/>
              <a:gdLst>
                <a:gd name="connsiteX0" fmla="*/ 4999 w 5512"/>
                <a:gd name="connsiteY0" fmla="*/ 3874 h 5446"/>
                <a:gd name="connsiteX1" fmla="*/ -514 w 5512"/>
                <a:gd name="connsiteY1" fmla="*/ -1573 h 5446"/>
                <a:gd name="connsiteX2" fmla="*/ 4999 w 5512"/>
                <a:gd name="connsiteY2" fmla="*/ 3874 h 5446"/>
              </a:gdLst>
              <a:ahLst/>
              <a:cxnLst>
                <a:cxn ang="0">
                  <a:pos x="connsiteX0" y="connsiteY0"/>
                </a:cxn>
                <a:cxn ang="0">
                  <a:pos x="connsiteX1" y="connsiteY1"/>
                </a:cxn>
                <a:cxn ang="0">
                  <a:pos x="connsiteX2" y="connsiteY2"/>
                </a:cxn>
              </a:cxnLst>
              <a:rect l="l" t="t" r="r" b="b"/>
              <a:pathLst>
                <a:path w="5512" h="5446">
                  <a:moveTo>
                    <a:pt x="4999" y="3874"/>
                  </a:moveTo>
                  <a:cubicBezTo>
                    <a:pt x="2175" y="3402"/>
                    <a:pt x="-43" y="1251"/>
                    <a:pt x="-514" y="-1573"/>
                  </a:cubicBezTo>
                  <a:cubicBezTo>
                    <a:pt x="2310" y="-1103"/>
                    <a:pt x="4529" y="1049"/>
                    <a:pt x="4999" y="3874"/>
                  </a:cubicBezTo>
                  <a:close/>
                </a:path>
              </a:pathLst>
            </a:custGeom>
            <a:solidFill>
              <a:srgbClr val="020202"/>
            </a:solidFill>
            <a:ln w="6712" cap="flat">
              <a:noFill/>
              <a:prstDash val="solid"/>
              <a:miter/>
            </a:ln>
          </p:spPr>
          <p:txBody>
            <a:bodyPr rtlCol="0" anchor="ctr"/>
            <a:lstStyle/>
            <a:p>
              <a:endParaRPr lang="es-CO"/>
            </a:p>
          </p:txBody>
        </p:sp>
        <p:sp>
          <p:nvSpPr>
            <p:cNvPr id="1149" name="Freeform: Shape 1148">
              <a:extLst>
                <a:ext uri="{FF2B5EF4-FFF2-40B4-BE49-F238E27FC236}">
                  <a16:creationId xmlns:a16="http://schemas.microsoft.com/office/drawing/2014/main" id="{2F61051E-AAC3-A814-6E00-5458A7C90285}"/>
                </a:ext>
              </a:extLst>
            </p:cNvPr>
            <p:cNvSpPr/>
            <p:nvPr/>
          </p:nvSpPr>
          <p:spPr>
            <a:xfrm>
              <a:off x="7363452" y="738848"/>
              <a:ext cx="5445" cy="5445"/>
            </a:xfrm>
            <a:custGeom>
              <a:avLst/>
              <a:gdLst>
                <a:gd name="connsiteX0" fmla="*/ 4932 w 5445"/>
                <a:gd name="connsiteY0" fmla="*/ 3873 h 5445"/>
                <a:gd name="connsiteX1" fmla="*/ -514 w 5445"/>
                <a:gd name="connsiteY1" fmla="*/ -1573 h 5445"/>
                <a:gd name="connsiteX2" fmla="*/ 4932 w 5445"/>
                <a:gd name="connsiteY2" fmla="*/ 3873 h 5445"/>
              </a:gdLst>
              <a:ahLst/>
              <a:cxnLst>
                <a:cxn ang="0">
                  <a:pos x="connsiteX0" y="connsiteY0"/>
                </a:cxn>
                <a:cxn ang="0">
                  <a:pos x="connsiteX1" y="connsiteY1"/>
                </a:cxn>
                <a:cxn ang="0">
                  <a:pos x="connsiteX2" y="connsiteY2"/>
                </a:cxn>
              </a:cxnLst>
              <a:rect l="l" t="t" r="r" b="b"/>
              <a:pathLst>
                <a:path w="5445" h="5445">
                  <a:moveTo>
                    <a:pt x="4932" y="3873"/>
                  </a:moveTo>
                  <a:cubicBezTo>
                    <a:pt x="2175" y="3402"/>
                    <a:pt x="-43" y="1184"/>
                    <a:pt x="-514" y="-1573"/>
                  </a:cubicBezTo>
                  <a:cubicBezTo>
                    <a:pt x="2242" y="-1103"/>
                    <a:pt x="4462" y="1117"/>
                    <a:pt x="4932" y="3873"/>
                  </a:cubicBezTo>
                  <a:close/>
                </a:path>
              </a:pathLst>
            </a:custGeom>
            <a:solidFill>
              <a:srgbClr val="020202"/>
            </a:solidFill>
            <a:ln w="6712" cap="flat">
              <a:noFill/>
              <a:prstDash val="solid"/>
              <a:miter/>
            </a:ln>
          </p:spPr>
          <p:txBody>
            <a:bodyPr rtlCol="0" anchor="ctr"/>
            <a:lstStyle/>
            <a:p>
              <a:endParaRPr lang="es-CO"/>
            </a:p>
          </p:txBody>
        </p:sp>
        <p:sp>
          <p:nvSpPr>
            <p:cNvPr id="1150" name="Freeform: Shape 1149">
              <a:extLst>
                <a:ext uri="{FF2B5EF4-FFF2-40B4-BE49-F238E27FC236}">
                  <a16:creationId xmlns:a16="http://schemas.microsoft.com/office/drawing/2014/main" id="{25951A65-9701-5326-43E7-34787310A424}"/>
                </a:ext>
              </a:extLst>
            </p:cNvPr>
            <p:cNvSpPr/>
            <p:nvPr/>
          </p:nvSpPr>
          <p:spPr>
            <a:xfrm>
              <a:off x="7358409" y="733873"/>
              <a:ext cx="5512" cy="5445"/>
            </a:xfrm>
            <a:custGeom>
              <a:avLst/>
              <a:gdLst>
                <a:gd name="connsiteX0" fmla="*/ 4999 w 5512"/>
                <a:gd name="connsiteY0" fmla="*/ 3873 h 5445"/>
                <a:gd name="connsiteX1" fmla="*/ -514 w 5512"/>
                <a:gd name="connsiteY1" fmla="*/ -1573 h 5445"/>
                <a:gd name="connsiteX2" fmla="*/ 4999 w 5512"/>
                <a:gd name="connsiteY2" fmla="*/ 3873 h 5445"/>
              </a:gdLst>
              <a:ahLst/>
              <a:cxnLst>
                <a:cxn ang="0">
                  <a:pos x="connsiteX0" y="connsiteY0"/>
                </a:cxn>
                <a:cxn ang="0">
                  <a:pos x="connsiteX1" y="connsiteY1"/>
                </a:cxn>
                <a:cxn ang="0">
                  <a:pos x="connsiteX2" y="connsiteY2"/>
                </a:cxn>
              </a:cxnLst>
              <a:rect l="l" t="t" r="r" b="b"/>
              <a:pathLst>
                <a:path w="5512" h="5445">
                  <a:moveTo>
                    <a:pt x="4999" y="3873"/>
                  </a:moveTo>
                  <a:cubicBezTo>
                    <a:pt x="2108" y="3537"/>
                    <a:pt x="-111" y="1318"/>
                    <a:pt x="-514" y="-1573"/>
                  </a:cubicBezTo>
                  <a:cubicBezTo>
                    <a:pt x="2310" y="-1103"/>
                    <a:pt x="4529" y="1049"/>
                    <a:pt x="4999" y="3873"/>
                  </a:cubicBezTo>
                  <a:close/>
                </a:path>
              </a:pathLst>
            </a:custGeom>
            <a:solidFill>
              <a:srgbClr val="020202"/>
            </a:solidFill>
            <a:ln w="6712" cap="flat">
              <a:noFill/>
              <a:prstDash val="solid"/>
              <a:miter/>
            </a:ln>
          </p:spPr>
          <p:txBody>
            <a:bodyPr rtlCol="0" anchor="ctr"/>
            <a:lstStyle/>
            <a:p>
              <a:endParaRPr lang="es-CO"/>
            </a:p>
          </p:txBody>
        </p:sp>
        <p:sp>
          <p:nvSpPr>
            <p:cNvPr id="1151" name="Freeform: Shape 1150">
              <a:extLst>
                <a:ext uri="{FF2B5EF4-FFF2-40B4-BE49-F238E27FC236}">
                  <a16:creationId xmlns:a16="http://schemas.microsoft.com/office/drawing/2014/main" id="{3F936DE1-ABE8-56DE-F4B1-0092A6017AF1}"/>
                </a:ext>
              </a:extLst>
            </p:cNvPr>
            <p:cNvSpPr/>
            <p:nvPr/>
          </p:nvSpPr>
          <p:spPr>
            <a:xfrm>
              <a:off x="7353299" y="729032"/>
              <a:ext cx="5580" cy="5378"/>
            </a:xfrm>
            <a:custGeom>
              <a:avLst/>
              <a:gdLst>
                <a:gd name="connsiteX0" fmla="*/ 5067 w 5580"/>
                <a:gd name="connsiteY0" fmla="*/ 3805 h 5378"/>
                <a:gd name="connsiteX1" fmla="*/ -514 w 5580"/>
                <a:gd name="connsiteY1" fmla="*/ -1573 h 5378"/>
                <a:gd name="connsiteX2" fmla="*/ 5067 w 5580"/>
                <a:gd name="connsiteY2" fmla="*/ 3805 h 5378"/>
              </a:gdLst>
              <a:ahLst/>
              <a:cxnLst>
                <a:cxn ang="0">
                  <a:pos x="connsiteX0" y="connsiteY0"/>
                </a:cxn>
                <a:cxn ang="0">
                  <a:pos x="connsiteX1" y="connsiteY1"/>
                </a:cxn>
                <a:cxn ang="0">
                  <a:pos x="connsiteX2" y="connsiteY2"/>
                </a:cxn>
              </a:cxnLst>
              <a:rect l="l" t="t" r="r" b="b"/>
              <a:pathLst>
                <a:path w="5580" h="5378">
                  <a:moveTo>
                    <a:pt x="5067" y="3805"/>
                  </a:moveTo>
                  <a:cubicBezTo>
                    <a:pt x="2175" y="3470"/>
                    <a:pt x="-111" y="1250"/>
                    <a:pt x="-514" y="-1573"/>
                  </a:cubicBezTo>
                  <a:cubicBezTo>
                    <a:pt x="2377" y="-1304"/>
                    <a:pt x="4730" y="915"/>
                    <a:pt x="5067" y="3805"/>
                  </a:cubicBezTo>
                  <a:close/>
                </a:path>
              </a:pathLst>
            </a:custGeom>
            <a:solidFill>
              <a:srgbClr val="020202"/>
            </a:solidFill>
            <a:ln w="6712" cap="flat">
              <a:noFill/>
              <a:prstDash val="solid"/>
              <a:miter/>
            </a:ln>
          </p:spPr>
          <p:txBody>
            <a:bodyPr rtlCol="0" anchor="ctr"/>
            <a:lstStyle/>
            <a:p>
              <a:endParaRPr lang="es-CO"/>
            </a:p>
          </p:txBody>
        </p:sp>
        <p:sp>
          <p:nvSpPr>
            <p:cNvPr id="1152" name="Freeform: Shape 1151">
              <a:extLst>
                <a:ext uri="{FF2B5EF4-FFF2-40B4-BE49-F238E27FC236}">
                  <a16:creationId xmlns:a16="http://schemas.microsoft.com/office/drawing/2014/main" id="{9D83BA57-8B34-F9FE-368A-64719B861BA3}"/>
                </a:ext>
              </a:extLst>
            </p:cNvPr>
            <p:cNvSpPr/>
            <p:nvPr/>
          </p:nvSpPr>
          <p:spPr>
            <a:xfrm>
              <a:off x="7318942" y="698776"/>
              <a:ext cx="5512" cy="4908"/>
            </a:xfrm>
            <a:custGeom>
              <a:avLst/>
              <a:gdLst>
                <a:gd name="connsiteX0" fmla="*/ 4999 w 5512"/>
                <a:gd name="connsiteY0" fmla="*/ 3335 h 4908"/>
                <a:gd name="connsiteX1" fmla="*/ -514 w 5512"/>
                <a:gd name="connsiteY1" fmla="*/ -1573 h 4908"/>
              </a:gdLst>
              <a:ahLst/>
              <a:cxnLst>
                <a:cxn ang="0">
                  <a:pos x="connsiteX0" y="connsiteY0"/>
                </a:cxn>
                <a:cxn ang="0">
                  <a:pos x="connsiteX1" y="connsiteY1"/>
                </a:cxn>
              </a:cxnLst>
              <a:rect l="l" t="t" r="r" b="b"/>
              <a:pathLst>
                <a:path w="5512" h="4908">
                  <a:moveTo>
                    <a:pt x="4999" y="3335"/>
                  </a:moveTo>
                  <a:cubicBezTo>
                    <a:pt x="2377" y="2931"/>
                    <a:pt x="159" y="1049"/>
                    <a:pt x="-514" y="-1573"/>
                  </a:cubicBezTo>
                  <a:close/>
                </a:path>
              </a:pathLst>
            </a:custGeom>
            <a:solidFill>
              <a:srgbClr val="020202"/>
            </a:solidFill>
            <a:ln w="6712" cap="flat">
              <a:noFill/>
              <a:prstDash val="solid"/>
              <a:miter/>
            </a:ln>
          </p:spPr>
          <p:txBody>
            <a:bodyPr rtlCol="0" anchor="ctr"/>
            <a:lstStyle/>
            <a:p>
              <a:endParaRPr lang="es-CO"/>
            </a:p>
          </p:txBody>
        </p:sp>
        <p:sp>
          <p:nvSpPr>
            <p:cNvPr id="1153" name="Freeform: Shape 1152">
              <a:extLst>
                <a:ext uri="{FF2B5EF4-FFF2-40B4-BE49-F238E27FC236}">
                  <a16:creationId xmlns:a16="http://schemas.microsoft.com/office/drawing/2014/main" id="{C059DEA5-B8CF-BDF0-C2C6-4B59ACBACF53}"/>
                </a:ext>
              </a:extLst>
            </p:cNvPr>
            <p:cNvSpPr/>
            <p:nvPr/>
          </p:nvSpPr>
          <p:spPr>
            <a:xfrm>
              <a:off x="7313563" y="694069"/>
              <a:ext cx="5782" cy="5042"/>
            </a:xfrm>
            <a:custGeom>
              <a:avLst/>
              <a:gdLst>
                <a:gd name="connsiteX0" fmla="*/ 5268 w 5782"/>
                <a:gd name="connsiteY0" fmla="*/ 3470 h 5042"/>
                <a:gd name="connsiteX1" fmla="*/ -514 w 5782"/>
                <a:gd name="connsiteY1" fmla="*/ -1573 h 5042"/>
                <a:gd name="connsiteX2" fmla="*/ 5268 w 5782"/>
                <a:gd name="connsiteY2" fmla="*/ 3470 h 5042"/>
              </a:gdLst>
              <a:ahLst/>
              <a:cxnLst>
                <a:cxn ang="0">
                  <a:pos x="connsiteX0" y="connsiteY0"/>
                </a:cxn>
                <a:cxn ang="0">
                  <a:pos x="connsiteX1" y="connsiteY1"/>
                </a:cxn>
                <a:cxn ang="0">
                  <a:pos x="connsiteX2" y="connsiteY2"/>
                </a:cxn>
              </a:cxnLst>
              <a:rect l="l" t="t" r="r" b="b"/>
              <a:pathLst>
                <a:path w="5782" h="5042">
                  <a:moveTo>
                    <a:pt x="5268" y="3470"/>
                  </a:moveTo>
                  <a:cubicBezTo>
                    <a:pt x="2444" y="3134"/>
                    <a:pt x="159" y="1184"/>
                    <a:pt x="-514" y="-1573"/>
                  </a:cubicBezTo>
                  <a:cubicBezTo>
                    <a:pt x="2311" y="-1236"/>
                    <a:pt x="4596" y="713"/>
                    <a:pt x="5268" y="3470"/>
                  </a:cubicBezTo>
                  <a:close/>
                </a:path>
              </a:pathLst>
            </a:custGeom>
            <a:solidFill>
              <a:srgbClr val="020202"/>
            </a:solidFill>
            <a:ln w="6712" cap="flat">
              <a:noFill/>
              <a:prstDash val="solid"/>
              <a:miter/>
            </a:ln>
          </p:spPr>
          <p:txBody>
            <a:bodyPr rtlCol="0" anchor="ctr"/>
            <a:lstStyle/>
            <a:p>
              <a:endParaRPr lang="es-CO"/>
            </a:p>
          </p:txBody>
        </p:sp>
        <p:sp>
          <p:nvSpPr>
            <p:cNvPr id="1154" name="Freeform: Shape 1153">
              <a:extLst>
                <a:ext uri="{FF2B5EF4-FFF2-40B4-BE49-F238E27FC236}">
                  <a16:creationId xmlns:a16="http://schemas.microsoft.com/office/drawing/2014/main" id="{F5874E2D-9967-308D-609C-11200F05DEB3}"/>
                </a:ext>
              </a:extLst>
            </p:cNvPr>
            <p:cNvSpPr/>
            <p:nvPr/>
          </p:nvSpPr>
          <p:spPr>
            <a:xfrm>
              <a:off x="7293594" y="679211"/>
              <a:ext cx="5916" cy="4773"/>
            </a:xfrm>
            <a:custGeom>
              <a:avLst/>
              <a:gdLst>
                <a:gd name="connsiteX0" fmla="*/ 5403 w 5916"/>
                <a:gd name="connsiteY0" fmla="*/ 3201 h 4773"/>
                <a:gd name="connsiteX1" fmla="*/ -514 w 5916"/>
                <a:gd name="connsiteY1" fmla="*/ -1573 h 4773"/>
                <a:gd name="connsiteX2" fmla="*/ 5403 w 5916"/>
                <a:gd name="connsiteY2" fmla="*/ 3201 h 4773"/>
              </a:gdLst>
              <a:ahLst/>
              <a:cxnLst>
                <a:cxn ang="0">
                  <a:pos x="connsiteX0" y="connsiteY0"/>
                </a:cxn>
                <a:cxn ang="0">
                  <a:pos x="connsiteX1" y="connsiteY1"/>
                </a:cxn>
                <a:cxn ang="0">
                  <a:pos x="connsiteX2" y="connsiteY2"/>
                </a:cxn>
              </a:cxnLst>
              <a:rect l="l" t="t" r="r" b="b"/>
              <a:pathLst>
                <a:path w="5916" h="4773">
                  <a:moveTo>
                    <a:pt x="5403" y="3201"/>
                  </a:moveTo>
                  <a:cubicBezTo>
                    <a:pt x="2579" y="3133"/>
                    <a:pt x="159" y="1184"/>
                    <a:pt x="-514" y="-1573"/>
                  </a:cubicBezTo>
                  <a:cubicBezTo>
                    <a:pt x="2242" y="-1371"/>
                    <a:pt x="4596" y="511"/>
                    <a:pt x="5403" y="3201"/>
                  </a:cubicBezTo>
                  <a:close/>
                </a:path>
              </a:pathLst>
            </a:custGeom>
            <a:solidFill>
              <a:srgbClr val="020202"/>
            </a:solidFill>
            <a:ln w="6712" cap="flat">
              <a:noFill/>
              <a:prstDash val="solid"/>
              <a:miter/>
            </a:ln>
          </p:spPr>
          <p:txBody>
            <a:bodyPr rtlCol="0" anchor="ctr"/>
            <a:lstStyle/>
            <a:p>
              <a:endParaRPr lang="es-CO"/>
            </a:p>
          </p:txBody>
        </p:sp>
        <p:sp>
          <p:nvSpPr>
            <p:cNvPr id="1155" name="Freeform: Shape 1154">
              <a:extLst>
                <a:ext uri="{FF2B5EF4-FFF2-40B4-BE49-F238E27FC236}">
                  <a16:creationId xmlns:a16="http://schemas.microsoft.com/office/drawing/2014/main" id="{47429D48-1853-BDAA-86AF-C8221515A54D}"/>
                </a:ext>
              </a:extLst>
            </p:cNvPr>
            <p:cNvSpPr/>
            <p:nvPr/>
          </p:nvSpPr>
          <p:spPr>
            <a:xfrm>
              <a:off x="7279004" y="669193"/>
              <a:ext cx="5916" cy="4571"/>
            </a:xfrm>
            <a:custGeom>
              <a:avLst/>
              <a:gdLst>
                <a:gd name="connsiteX0" fmla="*/ 5403 w 5916"/>
                <a:gd name="connsiteY0" fmla="*/ 2999 h 4571"/>
                <a:gd name="connsiteX1" fmla="*/ -514 w 5916"/>
                <a:gd name="connsiteY1" fmla="*/ -1573 h 4571"/>
                <a:gd name="connsiteX2" fmla="*/ 5403 w 5916"/>
                <a:gd name="connsiteY2" fmla="*/ 2999 h 4571"/>
              </a:gdLst>
              <a:ahLst/>
              <a:cxnLst>
                <a:cxn ang="0">
                  <a:pos x="connsiteX0" y="connsiteY0"/>
                </a:cxn>
                <a:cxn ang="0">
                  <a:pos x="connsiteX1" y="connsiteY1"/>
                </a:cxn>
                <a:cxn ang="0">
                  <a:pos x="connsiteX2" y="connsiteY2"/>
                </a:cxn>
              </a:cxnLst>
              <a:rect l="l" t="t" r="r" b="b"/>
              <a:pathLst>
                <a:path w="5916" h="4571">
                  <a:moveTo>
                    <a:pt x="5403" y="2999"/>
                  </a:moveTo>
                  <a:cubicBezTo>
                    <a:pt x="2646" y="2999"/>
                    <a:pt x="159" y="1117"/>
                    <a:pt x="-514" y="-1573"/>
                  </a:cubicBezTo>
                  <a:cubicBezTo>
                    <a:pt x="2176" y="-1304"/>
                    <a:pt x="4462" y="511"/>
                    <a:pt x="5403" y="2999"/>
                  </a:cubicBezTo>
                  <a:close/>
                </a:path>
              </a:pathLst>
            </a:custGeom>
            <a:solidFill>
              <a:srgbClr val="020202"/>
            </a:solidFill>
            <a:ln w="6712" cap="flat">
              <a:noFill/>
              <a:prstDash val="solid"/>
              <a:miter/>
            </a:ln>
          </p:spPr>
          <p:txBody>
            <a:bodyPr rtlCol="0" anchor="ctr"/>
            <a:lstStyle/>
            <a:p>
              <a:endParaRPr lang="es-CO"/>
            </a:p>
          </p:txBody>
        </p:sp>
        <p:sp>
          <p:nvSpPr>
            <p:cNvPr id="1156" name="Freeform: Shape 1155">
              <a:extLst>
                <a:ext uri="{FF2B5EF4-FFF2-40B4-BE49-F238E27FC236}">
                  <a16:creationId xmlns:a16="http://schemas.microsoft.com/office/drawing/2014/main" id="{486D70DE-9AA5-AD21-A244-2B2C0C0941A6}"/>
                </a:ext>
              </a:extLst>
            </p:cNvPr>
            <p:cNvSpPr/>
            <p:nvPr/>
          </p:nvSpPr>
          <p:spPr>
            <a:xfrm>
              <a:off x="7244109" y="639071"/>
              <a:ext cx="5647" cy="4975"/>
            </a:xfrm>
            <a:custGeom>
              <a:avLst/>
              <a:gdLst>
                <a:gd name="connsiteX0" fmla="*/ 5134 w 5647"/>
                <a:gd name="connsiteY0" fmla="*/ 3402 h 4975"/>
                <a:gd name="connsiteX1" fmla="*/ -514 w 5647"/>
                <a:gd name="connsiteY1" fmla="*/ -1573 h 4975"/>
                <a:gd name="connsiteX2" fmla="*/ 5134 w 5647"/>
                <a:gd name="connsiteY2" fmla="*/ 3402 h 4975"/>
              </a:gdLst>
              <a:ahLst/>
              <a:cxnLst>
                <a:cxn ang="0">
                  <a:pos x="connsiteX0" y="connsiteY0"/>
                </a:cxn>
                <a:cxn ang="0">
                  <a:pos x="connsiteX1" y="connsiteY1"/>
                </a:cxn>
                <a:cxn ang="0">
                  <a:pos x="connsiteX2" y="connsiteY2"/>
                </a:cxn>
              </a:cxnLst>
              <a:rect l="l" t="t" r="r" b="b"/>
              <a:pathLst>
                <a:path w="5647" h="4975">
                  <a:moveTo>
                    <a:pt x="5134" y="3402"/>
                  </a:moveTo>
                  <a:cubicBezTo>
                    <a:pt x="2377" y="3201"/>
                    <a:pt x="91" y="1116"/>
                    <a:pt x="-514" y="-1573"/>
                  </a:cubicBezTo>
                  <a:cubicBezTo>
                    <a:pt x="2108" y="-1035"/>
                    <a:pt x="4260" y="848"/>
                    <a:pt x="5134" y="3402"/>
                  </a:cubicBezTo>
                  <a:close/>
                </a:path>
              </a:pathLst>
            </a:custGeom>
            <a:solidFill>
              <a:srgbClr val="020202"/>
            </a:solidFill>
            <a:ln w="6712" cap="flat">
              <a:noFill/>
              <a:prstDash val="solid"/>
              <a:miter/>
            </a:ln>
          </p:spPr>
          <p:txBody>
            <a:bodyPr rtlCol="0" anchor="ctr"/>
            <a:lstStyle/>
            <a:p>
              <a:endParaRPr lang="es-CO"/>
            </a:p>
          </p:txBody>
        </p:sp>
        <p:sp>
          <p:nvSpPr>
            <p:cNvPr id="1157" name="Freeform: Shape 1156">
              <a:extLst>
                <a:ext uri="{FF2B5EF4-FFF2-40B4-BE49-F238E27FC236}">
                  <a16:creationId xmlns:a16="http://schemas.microsoft.com/office/drawing/2014/main" id="{AFD837A9-2C13-5C6E-FCB7-81EA010ACFC7}"/>
                </a:ext>
              </a:extLst>
            </p:cNvPr>
            <p:cNvSpPr/>
            <p:nvPr/>
          </p:nvSpPr>
          <p:spPr>
            <a:xfrm>
              <a:off x="7238797" y="634499"/>
              <a:ext cx="5782" cy="5109"/>
            </a:xfrm>
            <a:custGeom>
              <a:avLst/>
              <a:gdLst>
                <a:gd name="connsiteX0" fmla="*/ 5268 w 5782"/>
                <a:gd name="connsiteY0" fmla="*/ 3537 h 5109"/>
                <a:gd name="connsiteX1" fmla="*/ -514 w 5782"/>
                <a:gd name="connsiteY1" fmla="*/ -1573 h 5109"/>
                <a:gd name="connsiteX2" fmla="*/ 5268 w 5782"/>
                <a:gd name="connsiteY2" fmla="*/ 3537 h 5109"/>
              </a:gdLst>
              <a:ahLst/>
              <a:cxnLst>
                <a:cxn ang="0">
                  <a:pos x="connsiteX0" y="connsiteY0"/>
                </a:cxn>
                <a:cxn ang="0">
                  <a:pos x="connsiteX1" y="connsiteY1"/>
                </a:cxn>
                <a:cxn ang="0">
                  <a:pos x="connsiteX2" y="connsiteY2"/>
                </a:cxn>
              </a:cxnLst>
              <a:rect l="l" t="t" r="r" b="b"/>
              <a:pathLst>
                <a:path w="5782" h="5109">
                  <a:moveTo>
                    <a:pt x="5268" y="3537"/>
                  </a:moveTo>
                  <a:cubicBezTo>
                    <a:pt x="2444" y="3201"/>
                    <a:pt x="159" y="1184"/>
                    <a:pt x="-514" y="-1573"/>
                  </a:cubicBezTo>
                  <a:cubicBezTo>
                    <a:pt x="2311" y="-1236"/>
                    <a:pt x="4596" y="780"/>
                    <a:pt x="5268" y="3537"/>
                  </a:cubicBezTo>
                  <a:close/>
                </a:path>
              </a:pathLst>
            </a:custGeom>
            <a:solidFill>
              <a:srgbClr val="020202"/>
            </a:solidFill>
            <a:ln w="6712" cap="flat">
              <a:noFill/>
              <a:prstDash val="solid"/>
              <a:miter/>
            </a:ln>
          </p:spPr>
          <p:txBody>
            <a:bodyPr rtlCol="0" anchor="ctr"/>
            <a:lstStyle/>
            <a:p>
              <a:endParaRPr lang="es-CO"/>
            </a:p>
          </p:txBody>
        </p:sp>
        <p:sp>
          <p:nvSpPr>
            <p:cNvPr id="1158" name="Freeform: Shape 1157">
              <a:extLst>
                <a:ext uri="{FF2B5EF4-FFF2-40B4-BE49-F238E27FC236}">
                  <a16:creationId xmlns:a16="http://schemas.microsoft.com/office/drawing/2014/main" id="{ED97F695-2B39-A29C-2B89-F0B817BFAB42}"/>
                </a:ext>
              </a:extLst>
            </p:cNvPr>
            <p:cNvSpPr/>
            <p:nvPr/>
          </p:nvSpPr>
          <p:spPr>
            <a:xfrm>
              <a:off x="7672881" y="4598391"/>
              <a:ext cx="797061" cy="1902973"/>
            </a:xfrm>
            <a:custGeom>
              <a:avLst/>
              <a:gdLst>
                <a:gd name="connsiteX0" fmla="*/ 24686 w 797061"/>
                <a:gd name="connsiteY0" fmla="*/ 1901084 h 1902973"/>
                <a:gd name="connsiteX1" fmla="*/ 16215 w 797061"/>
                <a:gd name="connsiteY1" fmla="*/ 1886023 h 1902973"/>
                <a:gd name="connsiteX2" fmla="*/ -258 w 797061"/>
                <a:gd name="connsiteY2" fmla="*/ 1831092 h 1902973"/>
                <a:gd name="connsiteX3" fmla="*/ 28922 w 797061"/>
                <a:gd name="connsiteY3" fmla="*/ 1782279 h 1902973"/>
                <a:gd name="connsiteX4" fmla="*/ 65028 w 797061"/>
                <a:gd name="connsiteY4" fmla="*/ 1765671 h 1902973"/>
                <a:gd name="connsiteX5" fmla="*/ 245219 w 797061"/>
                <a:gd name="connsiteY5" fmla="*/ 1663474 h 1902973"/>
                <a:gd name="connsiteX6" fmla="*/ 314672 w 797061"/>
                <a:gd name="connsiteY6" fmla="*/ 1603635 h 1902973"/>
                <a:gd name="connsiteX7" fmla="*/ 409676 w 797061"/>
                <a:gd name="connsiteY7" fmla="*/ 1476963 h 1902973"/>
                <a:gd name="connsiteX8" fmla="*/ 467767 w 797061"/>
                <a:gd name="connsiteY8" fmla="*/ 1309279 h 1902973"/>
                <a:gd name="connsiteX9" fmla="*/ 486526 w 797061"/>
                <a:gd name="connsiteY9" fmla="*/ 1209703 h 1902973"/>
                <a:gd name="connsiteX10" fmla="*/ 492913 w 797061"/>
                <a:gd name="connsiteY10" fmla="*/ 1145762 h 1902973"/>
                <a:gd name="connsiteX11" fmla="*/ 501721 w 797061"/>
                <a:gd name="connsiteY11" fmla="*/ 1000063 h 1902973"/>
                <a:gd name="connsiteX12" fmla="*/ 523775 w 797061"/>
                <a:gd name="connsiteY12" fmla="*/ 828546 h 1902973"/>
                <a:gd name="connsiteX13" fmla="*/ 554366 w 797061"/>
                <a:gd name="connsiteY13" fmla="*/ 678342 h 1902973"/>
                <a:gd name="connsiteX14" fmla="*/ 591346 w 797061"/>
                <a:gd name="connsiteY14" fmla="*/ 499228 h 1902973"/>
                <a:gd name="connsiteX15" fmla="*/ 622543 w 797061"/>
                <a:gd name="connsiteY15" fmla="*/ 304245 h 1902973"/>
                <a:gd name="connsiteX16" fmla="*/ 681509 w 797061"/>
                <a:gd name="connsiteY16" fmla="*/ 110002 h 1902973"/>
                <a:gd name="connsiteX17" fmla="*/ 709882 w 797061"/>
                <a:gd name="connsiteY17" fmla="*/ 52248 h 1902973"/>
                <a:gd name="connsiteX18" fmla="*/ 796548 w 797061"/>
                <a:gd name="connsiteY18" fmla="*/ -1541 h 1902973"/>
                <a:gd name="connsiteX19" fmla="*/ 754122 w 797061"/>
                <a:gd name="connsiteY19" fmla="*/ 229144 h 1902973"/>
                <a:gd name="connsiteX20" fmla="*/ 735767 w 797061"/>
                <a:gd name="connsiteY20" fmla="*/ 348687 h 1902973"/>
                <a:gd name="connsiteX21" fmla="*/ 708873 w 797061"/>
                <a:gd name="connsiteY21" fmla="*/ 509313 h 1902973"/>
                <a:gd name="connsiteX22" fmla="*/ 671491 w 797061"/>
                <a:gd name="connsiteY22" fmla="*/ 693201 h 1902973"/>
                <a:gd name="connsiteX23" fmla="*/ 648698 w 797061"/>
                <a:gd name="connsiteY23" fmla="*/ 812074 h 1902973"/>
                <a:gd name="connsiteX24" fmla="*/ 643386 w 797061"/>
                <a:gd name="connsiteY24" fmla="*/ 858533 h 1902973"/>
                <a:gd name="connsiteX25" fmla="*/ 624224 w 797061"/>
                <a:gd name="connsiteY25" fmla="*/ 960461 h 1902973"/>
                <a:gd name="connsiteX26" fmla="*/ 616963 w 797061"/>
                <a:gd name="connsiteY26" fmla="*/ 1024269 h 1902973"/>
                <a:gd name="connsiteX27" fmla="*/ 611382 w 797061"/>
                <a:gd name="connsiteY27" fmla="*/ 1155443 h 1902973"/>
                <a:gd name="connsiteX28" fmla="*/ 535742 w 797061"/>
                <a:gd name="connsiteY28" fmla="*/ 1489604 h 1902973"/>
                <a:gd name="connsiteX29" fmla="*/ 483635 w 797061"/>
                <a:gd name="connsiteY29" fmla="*/ 1588507 h 1902973"/>
                <a:gd name="connsiteX30" fmla="*/ 465414 w 797061"/>
                <a:gd name="connsiteY30" fmla="*/ 1620915 h 1902973"/>
                <a:gd name="connsiteX31" fmla="*/ 352997 w 797061"/>
                <a:gd name="connsiteY31" fmla="*/ 1745367 h 1902973"/>
                <a:gd name="connsiteX32" fmla="*/ 243874 w 797061"/>
                <a:gd name="connsiteY32" fmla="*/ 1826788 h 1902973"/>
                <a:gd name="connsiteX33" fmla="*/ 66641 w 797061"/>
                <a:gd name="connsiteY33" fmla="*/ 1900343 h 1902973"/>
                <a:gd name="connsiteX34" fmla="*/ 24686 w 797061"/>
                <a:gd name="connsiteY34" fmla="*/ 1901084 h 1902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797061" h="1902973">
                  <a:moveTo>
                    <a:pt x="24686" y="1901084"/>
                  </a:moveTo>
                  <a:cubicBezTo>
                    <a:pt x="22737" y="1895637"/>
                    <a:pt x="19846" y="1890527"/>
                    <a:pt x="16215" y="1886023"/>
                  </a:cubicBezTo>
                  <a:cubicBezTo>
                    <a:pt x="-997" y="1870962"/>
                    <a:pt x="-1064" y="1851396"/>
                    <a:pt x="-258" y="1831092"/>
                  </a:cubicBezTo>
                  <a:cubicBezTo>
                    <a:pt x="-56" y="1810720"/>
                    <a:pt x="11106" y="1792096"/>
                    <a:pt x="28922" y="1782279"/>
                  </a:cubicBezTo>
                  <a:cubicBezTo>
                    <a:pt x="40285" y="1775421"/>
                    <a:pt x="52387" y="1769840"/>
                    <a:pt x="65028" y="1765671"/>
                  </a:cubicBezTo>
                  <a:cubicBezTo>
                    <a:pt x="132263" y="1744358"/>
                    <a:pt x="190556" y="1707311"/>
                    <a:pt x="245219" y="1663474"/>
                  </a:cubicBezTo>
                  <a:cubicBezTo>
                    <a:pt x="269827" y="1645320"/>
                    <a:pt x="293090" y="1625284"/>
                    <a:pt x="314672" y="1603635"/>
                  </a:cubicBezTo>
                  <a:cubicBezTo>
                    <a:pt x="350980" y="1565109"/>
                    <a:pt x="382849" y="1522616"/>
                    <a:pt x="409676" y="1476963"/>
                  </a:cubicBezTo>
                  <a:cubicBezTo>
                    <a:pt x="438385" y="1424788"/>
                    <a:pt x="458018" y="1368042"/>
                    <a:pt x="467767" y="1309279"/>
                  </a:cubicBezTo>
                  <a:cubicBezTo>
                    <a:pt x="473886" y="1276065"/>
                    <a:pt x="481214" y="1243051"/>
                    <a:pt x="486526" y="1209703"/>
                  </a:cubicBezTo>
                  <a:cubicBezTo>
                    <a:pt x="489955" y="1188591"/>
                    <a:pt x="490627" y="1167077"/>
                    <a:pt x="492913" y="1145762"/>
                  </a:cubicBezTo>
                  <a:cubicBezTo>
                    <a:pt x="498090" y="1097353"/>
                    <a:pt x="498158" y="1048607"/>
                    <a:pt x="501721" y="1000063"/>
                  </a:cubicBezTo>
                  <a:cubicBezTo>
                    <a:pt x="505957" y="942308"/>
                    <a:pt x="515841" y="885763"/>
                    <a:pt x="523775" y="828546"/>
                  </a:cubicBezTo>
                  <a:cubicBezTo>
                    <a:pt x="530498" y="777985"/>
                    <a:pt x="543004" y="728164"/>
                    <a:pt x="554366" y="678342"/>
                  </a:cubicBezTo>
                  <a:cubicBezTo>
                    <a:pt x="567813" y="618840"/>
                    <a:pt x="583345" y="559672"/>
                    <a:pt x="591346" y="499228"/>
                  </a:cubicBezTo>
                  <a:cubicBezTo>
                    <a:pt x="600019" y="433875"/>
                    <a:pt x="608894" y="368657"/>
                    <a:pt x="622543" y="304245"/>
                  </a:cubicBezTo>
                  <a:cubicBezTo>
                    <a:pt x="635923" y="237749"/>
                    <a:pt x="655623" y="172733"/>
                    <a:pt x="681509" y="110002"/>
                  </a:cubicBezTo>
                  <a:cubicBezTo>
                    <a:pt x="689846" y="90302"/>
                    <a:pt x="701142" y="71813"/>
                    <a:pt x="709882" y="52248"/>
                  </a:cubicBezTo>
                  <a:cubicBezTo>
                    <a:pt x="726758" y="14461"/>
                    <a:pt x="756005" y="-2415"/>
                    <a:pt x="796548" y="-1541"/>
                  </a:cubicBezTo>
                  <a:cubicBezTo>
                    <a:pt x="784916" y="75780"/>
                    <a:pt x="768310" y="152226"/>
                    <a:pt x="754122" y="229144"/>
                  </a:cubicBezTo>
                  <a:cubicBezTo>
                    <a:pt x="746794" y="268745"/>
                    <a:pt x="741281" y="308682"/>
                    <a:pt x="735767" y="348687"/>
                  </a:cubicBezTo>
                  <a:cubicBezTo>
                    <a:pt x="728371" y="402475"/>
                    <a:pt x="725279" y="456667"/>
                    <a:pt x="708873" y="509313"/>
                  </a:cubicBezTo>
                  <a:cubicBezTo>
                    <a:pt x="690585" y="569152"/>
                    <a:pt x="685879" y="632287"/>
                    <a:pt x="671491" y="693201"/>
                  </a:cubicBezTo>
                  <a:cubicBezTo>
                    <a:pt x="662279" y="732534"/>
                    <a:pt x="657505" y="772673"/>
                    <a:pt x="648698" y="812074"/>
                  </a:cubicBezTo>
                  <a:cubicBezTo>
                    <a:pt x="645269" y="827336"/>
                    <a:pt x="643453" y="842866"/>
                    <a:pt x="643386" y="858533"/>
                  </a:cubicBezTo>
                  <a:cubicBezTo>
                    <a:pt x="643386" y="894235"/>
                    <a:pt x="628662" y="926172"/>
                    <a:pt x="624224" y="960461"/>
                  </a:cubicBezTo>
                  <a:cubicBezTo>
                    <a:pt x="621534" y="981641"/>
                    <a:pt x="615282" y="1002417"/>
                    <a:pt x="616963" y="1024269"/>
                  </a:cubicBezTo>
                  <a:cubicBezTo>
                    <a:pt x="620325" y="1068172"/>
                    <a:pt x="615483" y="1111675"/>
                    <a:pt x="611382" y="1155443"/>
                  </a:cubicBezTo>
                  <a:cubicBezTo>
                    <a:pt x="600490" y="1269743"/>
                    <a:pt x="580857" y="1382834"/>
                    <a:pt x="535742" y="1489604"/>
                  </a:cubicBezTo>
                  <a:cubicBezTo>
                    <a:pt x="520951" y="1523893"/>
                    <a:pt x="503537" y="1556974"/>
                    <a:pt x="483635" y="1588507"/>
                  </a:cubicBezTo>
                  <a:cubicBezTo>
                    <a:pt x="476911" y="1598996"/>
                    <a:pt x="471398" y="1610022"/>
                    <a:pt x="465414" y="1620915"/>
                  </a:cubicBezTo>
                  <a:cubicBezTo>
                    <a:pt x="437713" y="1671274"/>
                    <a:pt x="395019" y="1707782"/>
                    <a:pt x="352997" y="1745367"/>
                  </a:cubicBezTo>
                  <a:cubicBezTo>
                    <a:pt x="318640" y="1775085"/>
                    <a:pt x="282131" y="1802315"/>
                    <a:pt x="243874" y="1826788"/>
                  </a:cubicBezTo>
                  <a:cubicBezTo>
                    <a:pt x="190086" y="1862625"/>
                    <a:pt x="132196" y="1891737"/>
                    <a:pt x="66641" y="1900343"/>
                  </a:cubicBezTo>
                  <a:cubicBezTo>
                    <a:pt x="52657" y="1901420"/>
                    <a:pt x="38672" y="1901689"/>
                    <a:pt x="24686" y="1901084"/>
                  </a:cubicBezTo>
                  <a:close/>
                </a:path>
              </a:pathLst>
            </a:custGeom>
            <a:solidFill>
              <a:srgbClr val="000000"/>
            </a:solidFill>
            <a:ln w="6712" cap="flat">
              <a:noFill/>
              <a:prstDash val="solid"/>
              <a:miter/>
            </a:ln>
          </p:spPr>
          <p:txBody>
            <a:bodyPr rtlCol="0" anchor="ctr"/>
            <a:lstStyle/>
            <a:p>
              <a:endParaRPr lang="es-CO"/>
            </a:p>
          </p:txBody>
        </p:sp>
        <p:sp>
          <p:nvSpPr>
            <p:cNvPr id="1159" name="Freeform: Shape 1158">
              <a:extLst>
                <a:ext uri="{FF2B5EF4-FFF2-40B4-BE49-F238E27FC236}">
                  <a16:creationId xmlns:a16="http://schemas.microsoft.com/office/drawing/2014/main" id="{AB19B080-1A3D-2704-2D3E-3CF278CD2ED6}"/>
                </a:ext>
              </a:extLst>
            </p:cNvPr>
            <p:cNvSpPr/>
            <p:nvPr/>
          </p:nvSpPr>
          <p:spPr>
            <a:xfrm>
              <a:off x="7294670" y="6470022"/>
              <a:ext cx="119603" cy="21546"/>
            </a:xfrm>
            <a:custGeom>
              <a:avLst/>
              <a:gdLst>
                <a:gd name="connsiteX0" fmla="*/ -514 w 119603"/>
                <a:gd name="connsiteY0" fmla="*/ 19368 h 21546"/>
                <a:gd name="connsiteX1" fmla="*/ 37474 w 119603"/>
                <a:gd name="connsiteY1" fmla="*/ 1617 h 21546"/>
                <a:gd name="connsiteX2" fmla="*/ 49443 w 119603"/>
                <a:gd name="connsiteY2" fmla="*/ 9888 h 21546"/>
                <a:gd name="connsiteX3" fmla="*/ 64167 w 119603"/>
                <a:gd name="connsiteY3" fmla="*/ 9888 h 21546"/>
                <a:gd name="connsiteX4" fmla="*/ 100541 w 119603"/>
                <a:gd name="connsiteY4" fmla="*/ -197 h 21546"/>
                <a:gd name="connsiteX5" fmla="*/ 119031 w 119603"/>
                <a:gd name="connsiteY5" fmla="*/ 19973 h 21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603" h="21546">
                  <a:moveTo>
                    <a:pt x="-514" y="19368"/>
                  </a:moveTo>
                  <a:cubicBezTo>
                    <a:pt x="3655" y="541"/>
                    <a:pt x="17775" y="-6182"/>
                    <a:pt x="37474" y="1617"/>
                  </a:cubicBezTo>
                  <a:cubicBezTo>
                    <a:pt x="41912" y="3634"/>
                    <a:pt x="45946" y="6459"/>
                    <a:pt x="49443" y="9888"/>
                  </a:cubicBezTo>
                  <a:cubicBezTo>
                    <a:pt x="54687" y="14796"/>
                    <a:pt x="59461" y="15064"/>
                    <a:pt x="64167" y="9888"/>
                  </a:cubicBezTo>
                  <a:cubicBezTo>
                    <a:pt x="74051" y="-1678"/>
                    <a:pt x="87498" y="3"/>
                    <a:pt x="100541" y="-197"/>
                  </a:cubicBezTo>
                  <a:cubicBezTo>
                    <a:pt x="113585" y="-399"/>
                    <a:pt x="119770" y="6526"/>
                    <a:pt x="119031" y="19973"/>
                  </a:cubicBezTo>
                  <a:close/>
                </a:path>
              </a:pathLst>
            </a:custGeom>
            <a:solidFill>
              <a:srgbClr val="020202"/>
            </a:solidFill>
            <a:ln w="6712" cap="flat">
              <a:noFill/>
              <a:prstDash val="solid"/>
              <a:miter/>
            </a:ln>
          </p:spPr>
          <p:txBody>
            <a:bodyPr rtlCol="0" anchor="ctr"/>
            <a:lstStyle/>
            <a:p>
              <a:endParaRPr lang="es-CO"/>
            </a:p>
          </p:txBody>
        </p:sp>
        <p:sp>
          <p:nvSpPr>
            <p:cNvPr id="1160" name="Freeform: Shape 1159">
              <a:extLst>
                <a:ext uri="{FF2B5EF4-FFF2-40B4-BE49-F238E27FC236}">
                  <a16:creationId xmlns:a16="http://schemas.microsoft.com/office/drawing/2014/main" id="{BC7BC8BA-7B11-76C6-B710-C7C0E96ECF31}"/>
                </a:ext>
              </a:extLst>
            </p:cNvPr>
            <p:cNvSpPr/>
            <p:nvPr/>
          </p:nvSpPr>
          <p:spPr>
            <a:xfrm>
              <a:off x="7115286" y="6479096"/>
              <a:ext cx="159549" cy="16480"/>
            </a:xfrm>
            <a:custGeom>
              <a:avLst/>
              <a:gdLst>
                <a:gd name="connsiteX0" fmla="*/ -514 w 159549"/>
                <a:gd name="connsiteY0" fmla="*/ 10496 h 16480"/>
                <a:gd name="connsiteX1" fmla="*/ 59998 w 159549"/>
                <a:gd name="connsiteY1" fmla="*/ 2159 h 16480"/>
                <a:gd name="connsiteX2" fmla="*/ 93616 w 159549"/>
                <a:gd name="connsiteY2" fmla="*/ 2159 h 16480"/>
                <a:gd name="connsiteX3" fmla="*/ 159036 w 159549"/>
                <a:gd name="connsiteY3" fmla="*/ 10496 h 16480"/>
                <a:gd name="connsiteX4" fmla="*/ 145589 w 159549"/>
                <a:gd name="connsiteY4" fmla="*/ 14731 h 16480"/>
                <a:gd name="connsiteX5" fmla="*/ 13068 w 159549"/>
                <a:gd name="connsiteY5" fmla="*/ 14731 h 16480"/>
                <a:gd name="connsiteX6" fmla="*/ -514 w 159549"/>
                <a:gd name="connsiteY6" fmla="*/ 10496 h 16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549" h="16480">
                  <a:moveTo>
                    <a:pt x="-514" y="10496"/>
                  </a:moveTo>
                  <a:cubicBezTo>
                    <a:pt x="19657" y="8882"/>
                    <a:pt x="39828" y="13723"/>
                    <a:pt x="59998" y="2159"/>
                  </a:cubicBezTo>
                  <a:cubicBezTo>
                    <a:pt x="70621" y="-2817"/>
                    <a:pt x="82992" y="-2817"/>
                    <a:pt x="93616" y="2159"/>
                  </a:cubicBezTo>
                  <a:cubicBezTo>
                    <a:pt x="115063" y="14596"/>
                    <a:pt x="137251" y="8478"/>
                    <a:pt x="159036" y="10496"/>
                  </a:cubicBezTo>
                  <a:cubicBezTo>
                    <a:pt x="155405" y="13858"/>
                    <a:pt x="150497" y="15404"/>
                    <a:pt x="145589" y="14731"/>
                  </a:cubicBezTo>
                  <a:lnTo>
                    <a:pt x="13068" y="14731"/>
                  </a:lnTo>
                  <a:cubicBezTo>
                    <a:pt x="8160" y="15471"/>
                    <a:pt x="3117" y="13858"/>
                    <a:pt x="-514" y="10496"/>
                  </a:cubicBezTo>
                  <a:close/>
                </a:path>
              </a:pathLst>
            </a:custGeom>
            <a:solidFill>
              <a:srgbClr val="020202"/>
            </a:solidFill>
            <a:ln w="6712" cap="flat">
              <a:noFill/>
              <a:prstDash val="solid"/>
              <a:miter/>
            </a:ln>
          </p:spPr>
          <p:txBody>
            <a:bodyPr rtlCol="0" anchor="ctr"/>
            <a:lstStyle/>
            <a:p>
              <a:endParaRPr lang="es-CO"/>
            </a:p>
          </p:txBody>
        </p:sp>
        <p:sp>
          <p:nvSpPr>
            <p:cNvPr id="1161" name="Freeform: Shape 1160">
              <a:extLst>
                <a:ext uri="{FF2B5EF4-FFF2-40B4-BE49-F238E27FC236}">
                  <a16:creationId xmlns:a16="http://schemas.microsoft.com/office/drawing/2014/main" id="{4FA18684-95C5-43D8-B813-6F1390FB216A}"/>
                </a:ext>
              </a:extLst>
            </p:cNvPr>
            <p:cNvSpPr/>
            <p:nvPr/>
          </p:nvSpPr>
          <p:spPr>
            <a:xfrm>
              <a:off x="7419391" y="6480826"/>
              <a:ext cx="44577" cy="15380"/>
            </a:xfrm>
            <a:custGeom>
              <a:avLst/>
              <a:gdLst>
                <a:gd name="connsiteX0" fmla="*/ -514 w 44577"/>
                <a:gd name="connsiteY0" fmla="*/ 8765 h 15380"/>
                <a:gd name="connsiteX1" fmla="*/ 12933 w 44577"/>
                <a:gd name="connsiteY1" fmla="*/ 5403 h 15380"/>
                <a:gd name="connsiteX2" fmla="*/ 44063 w 44577"/>
                <a:gd name="connsiteY2" fmla="*/ 13808 h 15380"/>
                <a:gd name="connsiteX3" fmla="*/ -514 w 44577"/>
                <a:gd name="connsiteY3" fmla="*/ 8765 h 15380"/>
              </a:gdLst>
              <a:ahLst/>
              <a:cxnLst>
                <a:cxn ang="0">
                  <a:pos x="connsiteX0" y="connsiteY0"/>
                </a:cxn>
                <a:cxn ang="0">
                  <a:pos x="connsiteX1" y="connsiteY1"/>
                </a:cxn>
                <a:cxn ang="0">
                  <a:pos x="connsiteX2" y="connsiteY2"/>
                </a:cxn>
                <a:cxn ang="0">
                  <a:pos x="connsiteX3" y="connsiteY3"/>
                </a:cxn>
              </a:cxnLst>
              <a:rect l="l" t="t" r="r" b="b"/>
              <a:pathLst>
                <a:path w="44577" h="15380">
                  <a:moveTo>
                    <a:pt x="-514" y="8765"/>
                  </a:moveTo>
                  <a:cubicBezTo>
                    <a:pt x="4192" y="8765"/>
                    <a:pt x="8765" y="7621"/>
                    <a:pt x="12933" y="5403"/>
                  </a:cubicBezTo>
                  <a:cubicBezTo>
                    <a:pt x="30818" y="-5221"/>
                    <a:pt x="32297" y="-4682"/>
                    <a:pt x="44063" y="13808"/>
                  </a:cubicBezTo>
                  <a:cubicBezTo>
                    <a:pt x="29137" y="11992"/>
                    <a:pt x="13404" y="17237"/>
                    <a:pt x="-514" y="8765"/>
                  </a:cubicBezTo>
                  <a:close/>
                </a:path>
              </a:pathLst>
            </a:custGeom>
            <a:solidFill>
              <a:srgbClr val="020202"/>
            </a:solidFill>
            <a:ln w="6712" cap="flat">
              <a:noFill/>
              <a:prstDash val="solid"/>
              <a:miter/>
            </a:ln>
          </p:spPr>
          <p:txBody>
            <a:bodyPr rtlCol="0" anchor="ctr"/>
            <a:lstStyle/>
            <a:p>
              <a:endParaRPr lang="es-CO"/>
            </a:p>
          </p:txBody>
        </p:sp>
        <p:sp>
          <p:nvSpPr>
            <p:cNvPr id="1162" name="Freeform: Shape 1161">
              <a:extLst>
                <a:ext uri="{FF2B5EF4-FFF2-40B4-BE49-F238E27FC236}">
                  <a16:creationId xmlns:a16="http://schemas.microsoft.com/office/drawing/2014/main" id="{886E5016-2CAC-F132-0D48-223A7FB70AC4}"/>
                </a:ext>
              </a:extLst>
            </p:cNvPr>
            <p:cNvSpPr/>
            <p:nvPr/>
          </p:nvSpPr>
          <p:spPr>
            <a:xfrm>
              <a:off x="7463968" y="6496064"/>
              <a:ext cx="14724" cy="4528"/>
            </a:xfrm>
            <a:custGeom>
              <a:avLst/>
              <a:gdLst>
                <a:gd name="connsiteX0" fmla="*/ -514 w 14724"/>
                <a:gd name="connsiteY0" fmla="*/ -1498 h 4528"/>
                <a:gd name="connsiteX1" fmla="*/ 14210 w 14724"/>
                <a:gd name="connsiteY1" fmla="*/ 2872 h 4528"/>
                <a:gd name="connsiteX2" fmla="*/ -514 w 14724"/>
                <a:gd name="connsiteY2" fmla="*/ -1498 h 4528"/>
              </a:gdLst>
              <a:ahLst/>
              <a:cxnLst>
                <a:cxn ang="0">
                  <a:pos x="connsiteX0" y="connsiteY0"/>
                </a:cxn>
                <a:cxn ang="0">
                  <a:pos x="connsiteX1" y="connsiteY1"/>
                </a:cxn>
                <a:cxn ang="0">
                  <a:pos x="connsiteX2" y="connsiteY2"/>
                </a:cxn>
              </a:cxnLst>
              <a:rect l="l" t="t" r="r" b="b"/>
              <a:pathLst>
                <a:path w="14724" h="4528">
                  <a:moveTo>
                    <a:pt x="-514" y="-1498"/>
                  </a:moveTo>
                  <a:cubicBezTo>
                    <a:pt x="4798" y="-1498"/>
                    <a:pt x="10446" y="-2507"/>
                    <a:pt x="14210" y="2872"/>
                  </a:cubicBezTo>
                  <a:cubicBezTo>
                    <a:pt x="8698" y="2939"/>
                    <a:pt x="3251" y="3747"/>
                    <a:pt x="-514" y="-1498"/>
                  </a:cubicBezTo>
                  <a:close/>
                </a:path>
              </a:pathLst>
            </a:custGeom>
            <a:solidFill>
              <a:srgbClr val="020202"/>
            </a:solidFill>
            <a:ln w="6712" cap="flat">
              <a:noFill/>
              <a:prstDash val="solid"/>
              <a:miter/>
            </a:ln>
          </p:spPr>
          <p:txBody>
            <a:bodyPr rtlCol="0" anchor="ctr"/>
            <a:lstStyle/>
            <a:p>
              <a:endParaRPr lang="es-CO"/>
            </a:p>
          </p:txBody>
        </p:sp>
        <p:sp>
          <p:nvSpPr>
            <p:cNvPr id="1163" name="Freeform: Shape 1162">
              <a:extLst>
                <a:ext uri="{FF2B5EF4-FFF2-40B4-BE49-F238E27FC236}">
                  <a16:creationId xmlns:a16="http://schemas.microsoft.com/office/drawing/2014/main" id="{82AD0125-0BBC-4705-9E47-B18EEBE02053}"/>
                </a:ext>
              </a:extLst>
            </p:cNvPr>
            <p:cNvSpPr/>
            <p:nvPr/>
          </p:nvSpPr>
          <p:spPr>
            <a:xfrm>
              <a:off x="6776958" y="6326572"/>
              <a:ext cx="4640" cy="5311"/>
            </a:xfrm>
            <a:custGeom>
              <a:avLst/>
              <a:gdLst>
                <a:gd name="connsiteX0" fmla="*/ -446 w 4640"/>
                <a:gd name="connsiteY0" fmla="*/ -1573 h 5311"/>
                <a:gd name="connsiteX1" fmla="*/ 4126 w 4640"/>
                <a:gd name="connsiteY1" fmla="*/ 3268 h 5311"/>
                <a:gd name="connsiteX2" fmla="*/ 4058 w 4640"/>
                <a:gd name="connsiteY2" fmla="*/ 3739 h 5311"/>
                <a:gd name="connsiteX3" fmla="*/ -514 w 4640"/>
                <a:gd name="connsiteY3" fmla="*/ -834 h 5311"/>
                <a:gd name="connsiteX4" fmla="*/ -446 w 4640"/>
                <a:gd name="connsiteY4" fmla="*/ -1573 h 5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0" h="5311">
                  <a:moveTo>
                    <a:pt x="-446" y="-1573"/>
                  </a:moveTo>
                  <a:cubicBezTo>
                    <a:pt x="2175" y="-1506"/>
                    <a:pt x="4193" y="712"/>
                    <a:pt x="4126" y="3268"/>
                  </a:cubicBezTo>
                  <a:cubicBezTo>
                    <a:pt x="4058" y="3470"/>
                    <a:pt x="4058" y="3604"/>
                    <a:pt x="4058" y="3739"/>
                  </a:cubicBezTo>
                  <a:cubicBezTo>
                    <a:pt x="1503" y="3739"/>
                    <a:pt x="-514" y="1654"/>
                    <a:pt x="-514" y="-834"/>
                  </a:cubicBezTo>
                  <a:cubicBezTo>
                    <a:pt x="-514" y="-1103"/>
                    <a:pt x="-514" y="-1304"/>
                    <a:pt x="-446" y="-1573"/>
                  </a:cubicBezTo>
                  <a:close/>
                </a:path>
              </a:pathLst>
            </a:custGeom>
            <a:solidFill>
              <a:srgbClr val="5B5B5B"/>
            </a:solidFill>
            <a:ln w="6712" cap="flat">
              <a:noFill/>
              <a:prstDash val="solid"/>
              <a:miter/>
            </a:ln>
          </p:spPr>
          <p:txBody>
            <a:bodyPr rtlCol="0" anchor="ctr"/>
            <a:lstStyle/>
            <a:p>
              <a:endParaRPr lang="es-CO"/>
            </a:p>
          </p:txBody>
        </p:sp>
        <p:sp>
          <p:nvSpPr>
            <p:cNvPr id="1164" name="Freeform: Shape 1163">
              <a:extLst>
                <a:ext uri="{FF2B5EF4-FFF2-40B4-BE49-F238E27FC236}">
                  <a16:creationId xmlns:a16="http://schemas.microsoft.com/office/drawing/2014/main" id="{D28AFC6F-DBA4-818A-16D5-2D428BE90BF6}"/>
                </a:ext>
              </a:extLst>
            </p:cNvPr>
            <p:cNvSpPr/>
            <p:nvPr/>
          </p:nvSpPr>
          <p:spPr>
            <a:xfrm>
              <a:off x="6781517" y="6331884"/>
              <a:ext cx="4658" cy="5444"/>
            </a:xfrm>
            <a:custGeom>
              <a:avLst/>
              <a:gdLst>
                <a:gd name="connsiteX0" fmla="*/ -500 w 4658"/>
                <a:gd name="connsiteY0" fmla="*/ -1573 h 5444"/>
                <a:gd name="connsiteX1" fmla="*/ 4139 w 4658"/>
                <a:gd name="connsiteY1" fmla="*/ 3535 h 5444"/>
                <a:gd name="connsiteX2" fmla="*/ 4139 w 4658"/>
                <a:gd name="connsiteY2" fmla="*/ 3872 h 5444"/>
                <a:gd name="connsiteX3" fmla="*/ -500 w 4658"/>
                <a:gd name="connsiteY3" fmla="*/ -1573 h 5444"/>
              </a:gdLst>
              <a:ahLst/>
              <a:cxnLst>
                <a:cxn ang="0">
                  <a:pos x="connsiteX0" y="connsiteY0"/>
                </a:cxn>
                <a:cxn ang="0">
                  <a:pos x="connsiteX1" y="connsiteY1"/>
                </a:cxn>
                <a:cxn ang="0">
                  <a:pos x="connsiteX2" y="connsiteY2"/>
                </a:cxn>
                <a:cxn ang="0">
                  <a:pos x="connsiteX3" y="connsiteY3"/>
                </a:cxn>
              </a:cxnLst>
              <a:rect l="l" t="t" r="r" b="b"/>
              <a:pathLst>
                <a:path w="4658" h="5444">
                  <a:moveTo>
                    <a:pt x="-500" y="-1573"/>
                  </a:moveTo>
                  <a:cubicBezTo>
                    <a:pt x="2189" y="-1440"/>
                    <a:pt x="4274" y="847"/>
                    <a:pt x="4139" y="3535"/>
                  </a:cubicBezTo>
                  <a:cubicBezTo>
                    <a:pt x="4139" y="3670"/>
                    <a:pt x="4139" y="3805"/>
                    <a:pt x="4139" y="3872"/>
                  </a:cubicBezTo>
                  <a:cubicBezTo>
                    <a:pt x="1382" y="3603"/>
                    <a:pt x="-702" y="1183"/>
                    <a:pt x="-500" y="-1573"/>
                  </a:cubicBezTo>
                  <a:close/>
                </a:path>
              </a:pathLst>
            </a:custGeom>
            <a:solidFill>
              <a:srgbClr val="5B5B5B"/>
            </a:solidFill>
            <a:ln w="6712" cap="flat">
              <a:noFill/>
              <a:prstDash val="solid"/>
              <a:miter/>
            </a:ln>
          </p:spPr>
          <p:txBody>
            <a:bodyPr rtlCol="0" anchor="ctr"/>
            <a:lstStyle/>
            <a:p>
              <a:endParaRPr lang="es-CO"/>
            </a:p>
          </p:txBody>
        </p:sp>
        <p:sp>
          <p:nvSpPr>
            <p:cNvPr id="1165" name="Freeform: Shape 1164">
              <a:extLst>
                <a:ext uri="{FF2B5EF4-FFF2-40B4-BE49-F238E27FC236}">
                  <a16:creationId xmlns:a16="http://schemas.microsoft.com/office/drawing/2014/main" id="{D12B1FEB-DFBA-192F-AF89-DD908AB47790}"/>
                </a:ext>
              </a:extLst>
            </p:cNvPr>
            <p:cNvSpPr/>
            <p:nvPr/>
          </p:nvSpPr>
          <p:spPr>
            <a:xfrm>
              <a:off x="5984154" y="1873981"/>
              <a:ext cx="1330485" cy="991686"/>
            </a:xfrm>
            <a:custGeom>
              <a:avLst/>
              <a:gdLst>
                <a:gd name="connsiteX0" fmla="*/ 15118 w 1330485"/>
                <a:gd name="connsiteY0" fmla="*/ -1573 h 991686"/>
                <a:gd name="connsiteX1" fmla="*/ 9604 w 1330485"/>
                <a:gd name="connsiteY1" fmla="*/ 169474 h 991686"/>
                <a:gd name="connsiteX2" fmla="*/ 27086 w 1330485"/>
                <a:gd name="connsiteY2" fmla="*/ 303945 h 991686"/>
                <a:gd name="connsiteX3" fmla="*/ 89413 w 1330485"/>
                <a:gd name="connsiteY3" fmla="*/ 465309 h 991686"/>
                <a:gd name="connsiteX4" fmla="*/ 174398 w 1330485"/>
                <a:gd name="connsiteY4" fmla="*/ 593057 h 991686"/>
                <a:gd name="connsiteX5" fmla="*/ 257904 w 1330485"/>
                <a:gd name="connsiteY5" fmla="*/ 700633 h 991686"/>
                <a:gd name="connsiteX6" fmla="*/ 343831 w 1330485"/>
                <a:gd name="connsiteY6" fmla="*/ 775197 h 991686"/>
                <a:gd name="connsiteX7" fmla="*/ 667636 w 1330485"/>
                <a:gd name="connsiteY7" fmla="*/ 933872 h 991686"/>
                <a:gd name="connsiteX8" fmla="*/ 843995 w 1330485"/>
                <a:gd name="connsiteY8" fmla="*/ 970381 h 991686"/>
                <a:gd name="connsiteX9" fmla="*/ 1002670 w 1330485"/>
                <a:gd name="connsiteY9" fmla="*/ 973339 h 991686"/>
                <a:gd name="connsiteX10" fmla="*/ 1154621 w 1330485"/>
                <a:gd name="connsiteY10" fmla="*/ 955858 h 991686"/>
                <a:gd name="connsiteX11" fmla="*/ 1262736 w 1330485"/>
                <a:gd name="connsiteY11" fmla="*/ 944899 h 991686"/>
                <a:gd name="connsiteX12" fmla="*/ 1329972 w 1330485"/>
                <a:gd name="connsiteY12" fmla="*/ 944563 h 991686"/>
                <a:gd name="connsiteX13" fmla="*/ 1267442 w 1330485"/>
                <a:gd name="connsiteY13" fmla="*/ 954177 h 991686"/>
                <a:gd name="connsiteX14" fmla="*/ 1196509 w 1330485"/>
                <a:gd name="connsiteY14" fmla="*/ 962985 h 991686"/>
                <a:gd name="connsiteX15" fmla="*/ 1179364 w 1330485"/>
                <a:gd name="connsiteY15" fmla="*/ 964464 h 991686"/>
                <a:gd name="connsiteX16" fmla="*/ 1051617 w 1330485"/>
                <a:gd name="connsiteY16" fmla="*/ 977239 h 991686"/>
                <a:gd name="connsiteX17" fmla="*/ 958362 w 1330485"/>
                <a:gd name="connsiteY17" fmla="*/ 980735 h 991686"/>
                <a:gd name="connsiteX18" fmla="*/ 944376 w 1330485"/>
                <a:gd name="connsiteY18" fmla="*/ 983963 h 991686"/>
                <a:gd name="connsiteX19" fmla="*/ 904035 w 1330485"/>
                <a:gd name="connsiteY19" fmla="*/ 985374 h 991686"/>
                <a:gd name="connsiteX20" fmla="*/ 877680 w 1330485"/>
                <a:gd name="connsiteY20" fmla="*/ 979390 h 991686"/>
                <a:gd name="connsiteX21" fmla="*/ 745427 w 1330485"/>
                <a:gd name="connsiteY21" fmla="*/ 962783 h 991686"/>
                <a:gd name="connsiteX22" fmla="*/ 657618 w 1330485"/>
                <a:gd name="connsiteY22" fmla="*/ 949336 h 991686"/>
                <a:gd name="connsiteX23" fmla="*/ 439843 w 1330485"/>
                <a:gd name="connsiteY23" fmla="*/ 861056 h 991686"/>
                <a:gd name="connsiteX24" fmla="*/ 362186 w 1330485"/>
                <a:gd name="connsiteY24" fmla="*/ 816816 h 991686"/>
                <a:gd name="connsiteX25" fmla="*/ 317946 w 1330485"/>
                <a:gd name="connsiteY25" fmla="*/ 816816 h 991686"/>
                <a:gd name="connsiteX26" fmla="*/ 298851 w 1330485"/>
                <a:gd name="connsiteY26" fmla="*/ 819572 h 991686"/>
                <a:gd name="connsiteX27" fmla="*/ 252391 w 1330485"/>
                <a:gd name="connsiteY27" fmla="*/ 823068 h 991686"/>
                <a:gd name="connsiteX28" fmla="*/ 205931 w 1330485"/>
                <a:gd name="connsiteY28" fmla="*/ 813252 h 991686"/>
                <a:gd name="connsiteX29" fmla="*/ 104204 w 1330485"/>
                <a:gd name="connsiteY29" fmla="*/ 684967 h 991686"/>
                <a:gd name="connsiteX30" fmla="*/ 52837 w 1330485"/>
                <a:gd name="connsiteY30" fmla="*/ 532141 h 991686"/>
                <a:gd name="connsiteX31" fmla="*/ 46113 w 1330485"/>
                <a:gd name="connsiteY31" fmla="*/ 503298 h 991686"/>
                <a:gd name="connsiteX32" fmla="*/ 49408 w 1330485"/>
                <a:gd name="connsiteY32" fmla="*/ 489447 h 991686"/>
                <a:gd name="connsiteX33" fmla="*/ 53173 w 1330485"/>
                <a:gd name="connsiteY33" fmla="*/ 452736 h 991686"/>
                <a:gd name="connsiteX34" fmla="*/ 31792 w 1330485"/>
                <a:gd name="connsiteY34" fmla="*/ 372054 h 991686"/>
                <a:gd name="connsiteX35" fmla="*/ 9403 w 1330485"/>
                <a:gd name="connsiteY35" fmla="*/ 245651 h 991686"/>
                <a:gd name="connsiteX36" fmla="*/ 5100 w 1330485"/>
                <a:gd name="connsiteY36" fmla="*/ 186551 h 991686"/>
                <a:gd name="connsiteX37" fmla="*/ 729 w 1330485"/>
                <a:gd name="connsiteY37" fmla="*/ 149707 h 991686"/>
                <a:gd name="connsiteX38" fmla="*/ 4831 w 1330485"/>
                <a:gd name="connsiteY38" fmla="*/ 88186 h 991686"/>
                <a:gd name="connsiteX39" fmla="*/ 9941 w 1330485"/>
                <a:gd name="connsiteY39" fmla="*/ 9185 h 991686"/>
                <a:gd name="connsiteX40" fmla="*/ 15118 w 1330485"/>
                <a:gd name="connsiteY40" fmla="*/ -1573 h 991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330485" h="991686">
                  <a:moveTo>
                    <a:pt x="15118" y="-1573"/>
                  </a:moveTo>
                  <a:cubicBezTo>
                    <a:pt x="8394" y="55309"/>
                    <a:pt x="11622" y="112727"/>
                    <a:pt x="9604" y="169474"/>
                  </a:cubicBezTo>
                  <a:cubicBezTo>
                    <a:pt x="7991" y="215597"/>
                    <a:pt x="17538" y="259973"/>
                    <a:pt x="27086" y="303945"/>
                  </a:cubicBezTo>
                  <a:cubicBezTo>
                    <a:pt x="39390" y="360624"/>
                    <a:pt x="60414" y="415085"/>
                    <a:pt x="89413" y="465309"/>
                  </a:cubicBezTo>
                  <a:cubicBezTo>
                    <a:pt x="114760" y="509819"/>
                    <a:pt x="143161" y="552513"/>
                    <a:pt x="174398" y="593057"/>
                  </a:cubicBezTo>
                  <a:cubicBezTo>
                    <a:pt x="202234" y="628893"/>
                    <a:pt x="228792" y="665737"/>
                    <a:pt x="257904" y="700633"/>
                  </a:cubicBezTo>
                  <a:cubicBezTo>
                    <a:pt x="282378" y="729880"/>
                    <a:pt x="313643" y="752135"/>
                    <a:pt x="343831" y="775197"/>
                  </a:cubicBezTo>
                  <a:cubicBezTo>
                    <a:pt x="441322" y="849156"/>
                    <a:pt x="552261" y="896220"/>
                    <a:pt x="667636" y="933872"/>
                  </a:cubicBezTo>
                  <a:cubicBezTo>
                    <a:pt x="725035" y="951959"/>
                    <a:pt x="784155" y="964195"/>
                    <a:pt x="843995" y="970381"/>
                  </a:cubicBezTo>
                  <a:cubicBezTo>
                    <a:pt x="896707" y="975759"/>
                    <a:pt x="949756" y="976701"/>
                    <a:pt x="1002670" y="973339"/>
                  </a:cubicBezTo>
                  <a:cubicBezTo>
                    <a:pt x="1053701" y="971658"/>
                    <a:pt x="1104531" y="965809"/>
                    <a:pt x="1154621" y="955858"/>
                  </a:cubicBezTo>
                  <a:cubicBezTo>
                    <a:pt x="1190324" y="949269"/>
                    <a:pt x="1226429" y="945571"/>
                    <a:pt x="1262736" y="944899"/>
                  </a:cubicBezTo>
                  <a:cubicBezTo>
                    <a:pt x="1285058" y="943755"/>
                    <a:pt x="1307514" y="944899"/>
                    <a:pt x="1329972" y="944563"/>
                  </a:cubicBezTo>
                  <a:cubicBezTo>
                    <a:pt x="1309801" y="952227"/>
                    <a:pt x="1288487" y="952765"/>
                    <a:pt x="1267442" y="954177"/>
                  </a:cubicBezTo>
                  <a:cubicBezTo>
                    <a:pt x="1243641" y="955791"/>
                    <a:pt x="1219369" y="952294"/>
                    <a:pt x="1196509" y="962985"/>
                  </a:cubicBezTo>
                  <a:cubicBezTo>
                    <a:pt x="1190929" y="964532"/>
                    <a:pt x="1185147" y="965069"/>
                    <a:pt x="1179364" y="964464"/>
                  </a:cubicBezTo>
                  <a:cubicBezTo>
                    <a:pt x="1136468" y="965741"/>
                    <a:pt x="1094177" y="973945"/>
                    <a:pt x="1051617" y="977239"/>
                  </a:cubicBezTo>
                  <a:cubicBezTo>
                    <a:pt x="1020823" y="979659"/>
                    <a:pt x="989694" y="990148"/>
                    <a:pt x="958362" y="980735"/>
                  </a:cubicBezTo>
                  <a:cubicBezTo>
                    <a:pt x="953454" y="979525"/>
                    <a:pt x="948277" y="980735"/>
                    <a:pt x="944376" y="983963"/>
                  </a:cubicBezTo>
                  <a:cubicBezTo>
                    <a:pt x="932140" y="991628"/>
                    <a:pt x="916743" y="992165"/>
                    <a:pt x="904035" y="985374"/>
                  </a:cubicBezTo>
                  <a:cubicBezTo>
                    <a:pt x="895900" y="981273"/>
                    <a:pt x="886823" y="979188"/>
                    <a:pt x="877680" y="979390"/>
                  </a:cubicBezTo>
                  <a:cubicBezTo>
                    <a:pt x="832565" y="982214"/>
                    <a:pt x="789332" y="969574"/>
                    <a:pt x="745427" y="962783"/>
                  </a:cubicBezTo>
                  <a:cubicBezTo>
                    <a:pt x="716180" y="958278"/>
                    <a:pt x="686395" y="957337"/>
                    <a:pt x="657618" y="949336"/>
                  </a:cubicBezTo>
                  <a:cubicBezTo>
                    <a:pt x="581374" y="929166"/>
                    <a:pt x="508020" y="901800"/>
                    <a:pt x="439843" y="861056"/>
                  </a:cubicBezTo>
                  <a:cubicBezTo>
                    <a:pt x="414294" y="845794"/>
                    <a:pt x="388408" y="830935"/>
                    <a:pt x="362186" y="816816"/>
                  </a:cubicBezTo>
                  <a:cubicBezTo>
                    <a:pt x="348134" y="809218"/>
                    <a:pt x="333141" y="799133"/>
                    <a:pt x="317946" y="816816"/>
                  </a:cubicBezTo>
                  <a:cubicBezTo>
                    <a:pt x="313373" y="822060"/>
                    <a:pt x="305238" y="820513"/>
                    <a:pt x="298851" y="819572"/>
                  </a:cubicBezTo>
                  <a:cubicBezTo>
                    <a:pt x="283292" y="817488"/>
                    <a:pt x="267459" y="818630"/>
                    <a:pt x="252391" y="823068"/>
                  </a:cubicBezTo>
                  <a:cubicBezTo>
                    <a:pt x="236235" y="827708"/>
                    <a:pt x="218827" y="824010"/>
                    <a:pt x="205931" y="813252"/>
                  </a:cubicBezTo>
                  <a:cubicBezTo>
                    <a:pt x="160750" y="779634"/>
                    <a:pt x="124711" y="738621"/>
                    <a:pt x="104204" y="684967"/>
                  </a:cubicBezTo>
                  <a:cubicBezTo>
                    <a:pt x="84975" y="634675"/>
                    <a:pt x="67024" y="584114"/>
                    <a:pt x="52837" y="532141"/>
                  </a:cubicBezTo>
                  <a:cubicBezTo>
                    <a:pt x="50215" y="522661"/>
                    <a:pt x="48534" y="512912"/>
                    <a:pt x="46113" y="503298"/>
                  </a:cubicBezTo>
                  <a:cubicBezTo>
                    <a:pt x="44479" y="498456"/>
                    <a:pt x="45757" y="493078"/>
                    <a:pt x="49408" y="489447"/>
                  </a:cubicBezTo>
                  <a:cubicBezTo>
                    <a:pt x="60905" y="478151"/>
                    <a:pt x="57140" y="465914"/>
                    <a:pt x="53173" y="452736"/>
                  </a:cubicBezTo>
                  <a:cubicBezTo>
                    <a:pt x="45172" y="425842"/>
                    <a:pt x="33675" y="398948"/>
                    <a:pt x="31792" y="372054"/>
                  </a:cubicBezTo>
                  <a:cubicBezTo>
                    <a:pt x="28834" y="328889"/>
                    <a:pt x="13907" y="288346"/>
                    <a:pt x="9403" y="245651"/>
                  </a:cubicBezTo>
                  <a:cubicBezTo>
                    <a:pt x="6592" y="226086"/>
                    <a:pt x="5153" y="206319"/>
                    <a:pt x="5100" y="186551"/>
                  </a:cubicBezTo>
                  <a:cubicBezTo>
                    <a:pt x="5086" y="174113"/>
                    <a:pt x="3621" y="161742"/>
                    <a:pt x="729" y="149707"/>
                  </a:cubicBezTo>
                  <a:cubicBezTo>
                    <a:pt x="-3439" y="129066"/>
                    <a:pt x="4158" y="108760"/>
                    <a:pt x="4831" y="88186"/>
                  </a:cubicBezTo>
                  <a:cubicBezTo>
                    <a:pt x="5638" y="61763"/>
                    <a:pt x="3957" y="35272"/>
                    <a:pt x="9941" y="9185"/>
                  </a:cubicBezTo>
                  <a:cubicBezTo>
                    <a:pt x="10257" y="5083"/>
                    <a:pt x="12099" y="1251"/>
                    <a:pt x="15118" y="-1573"/>
                  </a:cubicBezTo>
                  <a:close/>
                </a:path>
              </a:pathLst>
            </a:custGeom>
            <a:solidFill>
              <a:srgbClr val="020202"/>
            </a:solidFill>
            <a:ln w="6712" cap="flat">
              <a:noFill/>
              <a:prstDash val="solid"/>
              <a:miter/>
            </a:ln>
          </p:spPr>
          <p:txBody>
            <a:bodyPr rtlCol="0" anchor="ctr"/>
            <a:lstStyle/>
            <a:p>
              <a:endParaRPr lang="es-CO"/>
            </a:p>
          </p:txBody>
        </p:sp>
        <p:sp>
          <p:nvSpPr>
            <p:cNvPr id="1166" name="Freeform: Shape 1165">
              <a:extLst>
                <a:ext uri="{FF2B5EF4-FFF2-40B4-BE49-F238E27FC236}">
                  <a16:creationId xmlns:a16="http://schemas.microsoft.com/office/drawing/2014/main" id="{B8B164D4-FE18-FD4C-1D6A-591298CCD224}"/>
                </a:ext>
              </a:extLst>
            </p:cNvPr>
            <p:cNvSpPr/>
            <p:nvPr/>
          </p:nvSpPr>
          <p:spPr>
            <a:xfrm>
              <a:off x="5999446" y="1839087"/>
              <a:ext cx="5551" cy="29919"/>
            </a:xfrm>
            <a:custGeom>
              <a:avLst/>
              <a:gdLst>
                <a:gd name="connsiteX0" fmla="*/ 4801 w 5551"/>
                <a:gd name="connsiteY0" fmla="*/ -1573 h 29919"/>
                <a:gd name="connsiteX1" fmla="*/ -174 w 5551"/>
                <a:gd name="connsiteY1" fmla="*/ 28347 h 29919"/>
                <a:gd name="connsiteX2" fmla="*/ 4801 w 5551"/>
                <a:gd name="connsiteY2" fmla="*/ -1573 h 29919"/>
              </a:gdLst>
              <a:ahLst/>
              <a:cxnLst>
                <a:cxn ang="0">
                  <a:pos x="connsiteX0" y="connsiteY0"/>
                </a:cxn>
                <a:cxn ang="0">
                  <a:pos x="connsiteX1" y="connsiteY1"/>
                </a:cxn>
                <a:cxn ang="0">
                  <a:pos x="connsiteX2" y="connsiteY2"/>
                </a:cxn>
              </a:cxnLst>
              <a:rect l="l" t="t" r="r" b="b"/>
              <a:pathLst>
                <a:path w="5551" h="29919">
                  <a:moveTo>
                    <a:pt x="4801" y="-1573"/>
                  </a:moveTo>
                  <a:cubicBezTo>
                    <a:pt x="3322" y="8445"/>
                    <a:pt x="8566" y="19539"/>
                    <a:pt x="-174" y="28347"/>
                  </a:cubicBezTo>
                  <a:cubicBezTo>
                    <a:pt x="1305" y="18329"/>
                    <a:pt x="-4208" y="7167"/>
                    <a:pt x="4801" y="-1573"/>
                  </a:cubicBezTo>
                  <a:close/>
                </a:path>
              </a:pathLst>
            </a:custGeom>
            <a:solidFill>
              <a:srgbClr val="020202"/>
            </a:solidFill>
            <a:ln w="6712" cap="flat">
              <a:noFill/>
              <a:prstDash val="solid"/>
              <a:miter/>
            </a:ln>
          </p:spPr>
          <p:txBody>
            <a:bodyPr rtlCol="0" anchor="ctr"/>
            <a:lstStyle/>
            <a:p>
              <a:endParaRPr lang="es-CO"/>
            </a:p>
          </p:txBody>
        </p:sp>
        <p:sp>
          <p:nvSpPr>
            <p:cNvPr id="1167" name="Freeform: Shape 1166">
              <a:extLst>
                <a:ext uri="{FF2B5EF4-FFF2-40B4-BE49-F238E27FC236}">
                  <a16:creationId xmlns:a16="http://schemas.microsoft.com/office/drawing/2014/main" id="{EBF5C551-BD81-19A2-CF74-B6021DDBC809}"/>
                </a:ext>
              </a:extLst>
            </p:cNvPr>
            <p:cNvSpPr/>
            <p:nvPr/>
          </p:nvSpPr>
          <p:spPr>
            <a:xfrm>
              <a:off x="6009396" y="1774339"/>
              <a:ext cx="5551" cy="29919"/>
            </a:xfrm>
            <a:custGeom>
              <a:avLst/>
              <a:gdLst>
                <a:gd name="connsiteX0" fmla="*/ 4802 w 5551"/>
                <a:gd name="connsiteY0" fmla="*/ -1573 h 29919"/>
                <a:gd name="connsiteX1" fmla="*/ -174 w 5551"/>
                <a:gd name="connsiteY1" fmla="*/ 28347 h 29919"/>
                <a:gd name="connsiteX2" fmla="*/ 4802 w 5551"/>
                <a:gd name="connsiteY2" fmla="*/ -1573 h 29919"/>
              </a:gdLst>
              <a:ahLst/>
              <a:cxnLst>
                <a:cxn ang="0">
                  <a:pos x="connsiteX0" y="connsiteY0"/>
                </a:cxn>
                <a:cxn ang="0">
                  <a:pos x="connsiteX1" y="connsiteY1"/>
                </a:cxn>
                <a:cxn ang="0">
                  <a:pos x="connsiteX2" y="connsiteY2"/>
                </a:cxn>
              </a:cxnLst>
              <a:rect l="l" t="t" r="r" b="b"/>
              <a:pathLst>
                <a:path w="5551" h="29919">
                  <a:moveTo>
                    <a:pt x="4802" y="-1573"/>
                  </a:moveTo>
                  <a:cubicBezTo>
                    <a:pt x="3322" y="8445"/>
                    <a:pt x="8567" y="19539"/>
                    <a:pt x="-174" y="28347"/>
                  </a:cubicBezTo>
                  <a:cubicBezTo>
                    <a:pt x="1305" y="18329"/>
                    <a:pt x="-4208" y="7167"/>
                    <a:pt x="4802" y="-1573"/>
                  </a:cubicBezTo>
                  <a:close/>
                </a:path>
              </a:pathLst>
            </a:custGeom>
            <a:solidFill>
              <a:srgbClr val="020202"/>
            </a:solidFill>
            <a:ln w="6712" cap="flat">
              <a:noFill/>
              <a:prstDash val="solid"/>
              <a:miter/>
            </a:ln>
          </p:spPr>
          <p:txBody>
            <a:bodyPr rtlCol="0" anchor="ctr"/>
            <a:lstStyle/>
            <a:p>
              <a:endParaRPr lang="es-CO"/>
            </a:p>
          </p:txBody>
        </p:sp>
        <p:sp>
          <p:nvSpPr>
            <p:cNvPr id="1168" name="Freeform: Shape 1167">
              <a:extLst>
                <a:ext uri="{FF2B5EF4-FFF2-40B4-BE49-F238E27FC236}">
                  <a16:creationId xmlns:a16="http://schemas.microsoft.com/office/drawing/2014/main" id="{0AAC7985-39F7-E050-367E-5EBE8024B301}"/>
                </a:ext>
              </a:extLst>
            </p:cNvPr>
            <p:cNvSpPr/>
            <p:nvPr/>
          </p:nvSpPr>
          <p:spPr>
            <a:xfrm>
              <a:off x="6004574" y="1809503"/>
              <a:ext cx="5279" cy="24944"/>
            </a:xfrm>
            <a:custGeom>
              <a:avLst/>
              <a:gdLst>
                <a:gd name="connsiteX0" fmla="*/ 4649 w 5279"/>
                <a:gd name="connsiteY0" fmla="*/ -1573 h 24944"/>
                <a:gd name="connsiteX1" fmla="*/ -327 w 5279"/>
                <a:gd name="connsiteY1" fmla="*/ 23371 h 24944"/>
                <a:gd name="connsiteX2" fmla="*/ 4649 w 5279"/>
                <a:gd name="connsiteY2" fmla="*/ -1573 h 24944"/>
              </a:gdLst>
              <a:ahLst/>
              <a:cxnLst>
                <a:cxn ang="0">
                  <a:pos x="connsiteX0" y="connsiteY0"/>
                </a:cxn>
                <a:cxn ang="0">
                  <a:pos x="connsiteX1" y="connsiteY1"/>
                </a:cxn>
                <a:cxn ang="0">
                  <a:pos x="connsiteX2" y="connsiteY2"/>
                </a:cxn>
              </a:cxnLst>
              <a:rect l="l" t="t" r="r" b="b"/>
              <a:pathLst>
                <a:path w="5279" h="24944">
                  <a:moveTo>
                    <a:pt x="4649" y="-1573"/>
                  </a:moveTo>
                  <a:cubicBezTo>
                    <a:pt x="3506" y="6832"/>
                    <a:pt x="7742" y="16312"/>
                    <a:pt x="-327" y="23371"/>
                  </a:cubicBezTo>
                  <a:cubicBezTo>
                    <a:pt x="884" y="14698"/>
                    <a:pt x="-3689" y="5151"/>
                    <a:pt x="4649" y="-1573"/>
                  </a:cubicBezTo>
                  <a:close/>
                </a:path>
              </a:pathLst>
            </a:custGeom>
            <a:solidFill>
              <a:srgbClr val="020202"/>
            </a:solidFill>
            <a:ln w="6712" cap="flat">
              <a:noFill/>
              <a:prstDash val="solid"/>
              <a:miter/>
            </a:ln>
          </p:spPr>
          <p:txBody>
            <a:bodyPr rtlCol="0" anchor="ctr"/>
            <a:lstStyle/>
            <a:p>
              <a:endParaRPr lang="es-CO"/>
            </a:p>
          </p:txBody>
        </p:sp>
        <p:sp>
          <p:nvSpPr>
            <p:cNvPr id="1169" name="Freeform: Shape 1168">
              <a:extLst>
                <a:ext uri="{FF2B5EF4-FFF2-40B4-BE49-F238E27FC236}">
                  <a16:creationId xmlns:a16="http://schemas.microsoft.com/office/drawing/2014/main" id="{7D791566-3C93-22A5-AF68-B14713F63904}"/>
                </a:ext>
              </a:extLst>
            </p:cNvPr>
            <p:cNvSpPr/>
            <p:nvPr/>
          </p:nvSpPr>
          <p:spPr>
            <a:xfrm>
              <a:off x="6008633" y="1318938"/>
              <a:ext cx="2321617" cy="1518196"/>
            </a:xfrm>
            <a:custGeom>
              <a:avLst/>
              <a:gdLst>
                <a:gd name="connsiteX0" fmla="*/ 185890 w 2321617"/>
                <a:gd name="connsiteY0" fmla="*/ 135469 h 1518196"/>
                <a:gd name="connsiteX1" fmla="*/ 395933 w 2321617"/>
                <a:gd name="connsiteY1" fmla="*/ 17201 h 1518196"/>
                <a:gd name="connsiteX2" fmla="*/ 473052 w 2321617"/>
                <a:gd name="connsiteY2" fmla="*/ -10 h 1518196"/>
                <a:gd name="connsiteX3" fmla="*/ 484549 w 2321617"/>
                <a:gd name="connsiteY3" fmla="*/ 460 h 1518196"/>
                <a:gd name="connsiteX4" fmla="*/ 466328 w 2321617"/>
                <a:gd name="connsiteY4" fmla="*/ 12697 h 1518196"/>
                <a:gd name="connsiteX5" fmla="*/ 400707 w 2321617"/>
                <a:gd name="connsiteY5" fmla="*/ 30245 h 1518196"/>
                <a:gd name="connsiteX6" fmla="*/ 215272 w 2321617"/>
                <a:gd name="connsiteY6" fmla="*/ 130224 h 1518196"/>
                <a:gd name="connsiteX7" fmla="*/ 193891 w 2321617"/>
                <a:gd name="connsiteY7" fmla="*/ 181861 h 1518196"/>
                <a:gd name="connsiteX8" fmla="*/ 225828 w 2321617"/>
                <a:gd name="connsiteY8" fmla="*/ 370119 h 1518196"/>
                <a:gd name="connsiteX9" fmla="*/ 348398 w 2321617"/>
                <a:gd name="connsiteY9" fmla="*/ 579087 h 1518196"/>
                <a:gd name="connsiteX10" fmla="*/ 622180 w 2321617"/>
                <a:gd name="connsiteY10" fmla="*/ 820395 h 1518196"/>
                <a:gd name="connsiteX11" fmla="*/ 977720 w 2321617"/>
                <a:gd name="connsiteY11" fmla="*/ 946057 h 1518196"/>
                <a:gd name="connsiteX12" fmla="*/ 1089129 w 2321617"/>
                <a:gd name="connsiteY12" fmla="*/ 955336 h 1518196"/>
                <a:gd name="connsiteX13" fmla="*/ 1222860 w 2321617"/>
                <a:gd name="connsiteY13" fmla="*/ 946124 h 1518196"/>
                <a:gd name="connsiteX14" fmla="*/ 1464907 w 2321617"/>
                <a:gd name="connsiteY14" fmla="*/ 920575 h 1518196"/>
                <a:gd name="connsiteX15" fmla="*/ 1897768 w 2321617"/>
                <a:gd name="connsiteY15" fmla="*/ 840363 h 1518196"/>
                <a:gd name="connsiteX16" fmla="*/ 2293717 w 2321617"/>
                <a:gd name="connsiteY16" fmla="*/ 638658 h 1518196"/>
                <a:gd name="connsiteX17" fmla="*/ 2307164 w 2321617"/>
                <a:gd name="connsiteY17" fmla="*/ 627900 h 1518196"/>
                <a:gd name="connsiteX18" fmla="*/ 2314963 w 2321617"/>
                <a:gd name="connsiteY18" fmla="*/ 627228 h 1518196"/>
                <a:gd name="connsiteX19" fmla="*/ 2319804 w 2321617"/>
                <a:gd name="connsiteY19" fmla="*/ 698564 h 1518196"/>
                <a:gd name="connsiteX20" fmla="*/ 2320813 w 2321617"/>
                <a:gd name="connsiteY20" fmla="*/ 720819 h 1518196"/>
                <a:gd name="connsiteX21" fmla="*/ 2320813 w 2321617"/>
                <a:gd name="connsiteY21" fmla="*/ 912507 h 1518196"/>
                <a:gd name="connsiteX22" fmla="*/ 2270924 w 2321617"/>
                <a:gd name="connsiteY22" fmla="*/ 1070779 h 1518196"/>
                <a:gd name="connsiteX23" fmla="*/ 2194881 w 2321617"/>
                <a:gd name="connsiteY23" fmla="*/ 1151864 h 1518196"/>
                <a:gd name="connsiteX24" fmla="*/ 2020069 w 2321617"/>
                <a:gd name="connsiteY24" fmla="*/ 1264215 h 1518196"/>
                <a:gd name="connsiteX25" fmla="*/ 1876253 w 2321617"/>
                <a:gd name="connsiteY25" fmla="*/ 1325466 h 1518196"/>
                <a:gd name="connsiteX26" fmla="*/ 1805521 w 2321617"/>
                <a:gd name="connsiteY26" fmla="*/ 1355588 h 1518196"/>
                <a:gd name="connsiteX27" fmla="*/ 1675757 w 2321617"/>
                <a:gd name="connsiteY27" fmla="*/ 1397273 h 1518196"/>
                <a:gd name="connsiteX28" fmla="*/ 1519098 w 2321617"/>
                <a:gd name="connsiteY28" fmla="*/ 1453011 h 1518196"/>
                <a:gd name="connsiteX29" fmla="*/ 1443728 w 2321617"/>
                <a:gd name="connsiteY29" fmla="*/ 1465114 h 1518196"/>
                <a:gd name="connsiteX30" fmla="*/ 1375216 w 2321617"/>
                <a:gd name="connsiteY30" fmla="*/ 1473787 h 1518196"/>
                <a:gd name="connsiteX31" fmla="*/ 1294533 w 2321617"/>
                <a:gd name="connsiteY31" fmla="*/ 1485957 h 1518196"/>
                <a:gd name="connsiteX32" fmla="*/ 1180569 w 2321617"/>
                <a:gd name="connsiteY32" fmla="*/ 1490528 h 1518196"/>
                <a:gd name="connsiteX33" fmla="*/ 1094844 w 2321617"/>
                <a:gd name="connsiteY33" fmla="*/ 1501757 h 1518196"/>
                <a:gd name="connsiteX34" fmla="*/ 1036013 w 2321617"/>
                <a:gd name="connsiteY34" fmla="*/ 1508951 h 1518196"/>
                <a:gd name="connsiteX35" fmla="*/ 850108 w 2321617"/>
                <a:gd name="connsiteY35" fmla="*/ 1514061 h 1518196"/>
                <a:gd name="connsiteX36" fmla="*/ 637106 w 2321617"/>
                <a:gd name="connsiteY36" fmla="*/ 1472241 h 1518196"/>
                <a:gd name="connsiteX37" fmla="*/ 361441 w 2321617"/>
                <a:gd name="connsiteY37" fmla="*/ 1342543 h 1518196"/>
                <a:gd name="connsiteX38" fmla="*/ 190664 w 2321617"/>
                <a:gd name="connsiteY38" fmla="*/ 1178557 h 1518196"/>
                <a:gd name="connsiteX39" fmla="*/ 105275 w 2321617"/>
                <a:gd name="connsiteY39" fmla="*/ 1059887 h 1518196"/>
                <a:gd name="connsiteX40" fmla="*/ 9398 w 2321617"/>
                <a:gd name="connsiteY40" fmla="*/ 819588 h 1518196"/>
                <a:gd name="connsiteX41" fmla="*/ -284 w 2321617"/>
                <a:gd name="connsiteY41" fmla="*/ 651500 h 1518196"/>
                <a:gd name="connsiteX42" fmla="*/ 18541 w 2321617"/>
                <a:gd name="connsiteY42" fmla="*/ 459610 h 1518196"/>
                <a:gd name="connsiteX43" fmla="*/ 43822 w 2321617"/>
                <a:gd name="connsiteY43" fmla="*/ 343696 h 1518196"/>
                <a:gd name="connsiteX44" fmla="*/ 118655 w 2321617"/>
                <a:gd name="connsiteY44" fmla="*/ 213865 h 1518196"/>
                <a:gd name="connsiteX45" fmla="*/ 171233 w 2321617"/>
                <a:gd name="connsiteY45" fmla="*/ 160950 h 1518196"/>
                <a:gd name="connsiteX46" fmla="*/ 184680 w 2321617"/>
                <a:gd name="connsiteY46" fmla="*/ 140780 h 1518196"/>
                <a:gd name="connsiteX47" fmla="*/ 183537 w 2321617"/>
                <a:gd name="connsiteY47" fmla="*/ 137217 h 1518196"/>
                <a:gd name="connsiteX48" fmla="*/ 185890 w 2321617"/>
                <a:gd name="connsiteY48" fmla="*/ 135469 h 151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321617" h="1518196">
                  <a:moveTo>
                    <a:pt x="185890" y="135469"/>
                  </a:moveTo>
                  <a:cubicBezTo>
                    <a:pt x="247666" y="82958"/>
                    <a:pt x="318975" y="42751"/>
                    <a:pt x="395933" y="17201"/>
                  </a:cubicBezTo>
                  <a:cubicBezTo>
                    <a:pt x="421005" y="8932"/>
                    <a:pt x="446837" y="3149"/>
                    <a:pt x="473052" y="-10"/>
                  </a:cubicBezTo>
                  <a:cubicBezTo>
                    <a:pt x="476609" y="-2230"/>
                    <a:pt x="481188" y="-2095"/>
                    <a:pt x="484549" y="460"/>
                  </a:cubicBezTo>
                  <a:cubicBezTo>
                    <a:pt x="483406" y="11823"/>
                    <a:pt x="473724" y="10680"/>
                    <a:pt x="466328" y="12697"/>
                  </a:cubicBezTo>
                  <a:cubicBezTo>
                    <a:pt x="444477" y="18547"/>
                    <a:pt x="421617" y="20765"/>
                    <a:pt x="400707" y="30245"/>
                  </a:cubicBezTo>
                  <a:cubicBezTo>
                    <a:pt x="334345" y="55122"/>
                    <a:pt x="271077" y="85445"/>
                    <a:pt x="215272" y="130224"/>
                  </a:cubicBezTo>
                  <a:cubicBezTo>
                    <a:pt x="197791" y="144209"/>
                    <a:pt x="192950" y="159606"/>
                    <a:pt x="193891" y="181861"/>
                  </a:cubicBezTo>
                  <a:cubicBezTo>
                    <a:pt x="196648" y="246071"/>
                    <a:pt x="204783" y="308667"/>
                    <a:pt x="225828" y="370119"/>
                  </a:cubicBezTo>
                  <a:cubicBezTo>
                    <a:pt x="251552" y="447642"/>
                    <a:pt x="293319" y="518844"/>
                    <a:pt x="348398" y="579087"/>
                  </a:cubicBezTo>
                  <a:cubicBezTo>
                    <a:pt x="431299" y="668644"/>
                    <a:pt x="518570" y="753899"/>
                    <a:pt x="622180" y="820395"/>
                  </a:cubicBezTo>
                  <a:cubicBezTo>
                    <a:pt x="730765" y="889916"/>
                    <a:pt x="848628" y="933753"/>
                    <a:pt x="977720" y="946057"/>
                  </a:cubicBezTo>
                  <a:cubicBezTo>
                    <a:pt x="1014834" y="949621"/>
                    <a:pt x="1051679" y="953520"/>
                    <a:pt x="1089129" y="955336"/>
                  </a:cubicBezTo>
                  <a:cubicBezTo>
                    <a:pt x="1134043" y="957554"/>
                    <a:pt x="1178283" y="951369"/>
                    <a:pt x="1222860" y="946124"/>
                  </a:cubicBezTo>
                  <a:cubicBezTo>
                    <a:pt x="1303542" y="936644"/>
                    <a:pt x="1384830" y="933417"/>
                    <a:pt x="1464907" y="920575"/>
                  </a:cubicBezTo>
                  <a:cubicBezTo>
                    <a:pt x="1609866" y="897312"/>
                    <a:pt x="1755834" y="879360"/>
                    <a:pt x="1897768" y="840363"/>
                  </a:cubicBezTo>
                  <a:cubicBezTo>
                    <a:pt x="2043400" y="800022"/>
                    <a:pt x="2176997" y="735678"/>
                    <a:pt x="2293717" y="638658"/>
                  </a:cubicBezTo>
                  <a:cubicBezTo>
                    <a:pt x="2297885" y="634691"/>
                    <a:pt x="2302323" y="631060"/>
                    <a:pt x="2307164" y="627900"/>
                  </a:cubicBezTo>
                  <a:cubicBezTo>
                    <a:pt x="2309584" y="626689"/>
                    <a:pt x="2312341" y="626420"/>
                    <a:pt x="2314963" y="627228"/>
                  </a:cubicBezTo>
                  <a:cubicBezTo>
                    <a:pt x="2316241" y="651029"/>
                    <a:pt x="2313753" y="674965"/>
                    <a:pt x="2319804" y="698564"/>
                  </a:cubicBezTo>
                  <a:cubicBezTo>
                    <a:pt x="2321081" y="705893"/>
                    <a:pt x="2321418" y="713356"/>
                    <a:pt x="2320813" y="720819"/>
                  </a:cubicBezTo>
                  <a:cubicBezTo>
                    <a:pt x="2320813" y="784692"/>
                    <a:pt x="2321351" y="848566"/>
                    <a:pt x="2320813" y="912507"/>
                  </a:cubicBezTo>
                  <a:cubicBezTo>
                    <a:pt x="2320207" y="970128"/>
                    <a:pt x="2305147" y="1024319"/>
                    <a:pt x="2270924" y="1070779"/>
                  </a:cubicBezTo>
                  <a:cubicBezTo>
                    <a:pt x="2249140" y="1100900"/>
                    <a:pt x="2223523" y="1128131"/>
                    <a:pt x="2194881" y="1151864"/>
                  </a:cubicBezTo>
                  <a:cubicBezTo>
                    <a:pt x="2141698" y="1196711"/>
                    <a:pt x="2082934" y="1234497"/>
                    <a:pt x="2020069" y="1264215"/>
                  </a:cubicBezTo>
                  <a:cubicBezTo>
                    <a:pt x="1973004" y="1285797"/>
                    <a:pt x="1924258" y="1305094"/>
                    <a:pt x="1876253" y="1325466"/>
                  </a:cubicBezTo>
                  <a:lnTo>
                    <a:pt x="1805521" y="1355588"/>
                  </a:lnTo>
                  <a:cubicBezTo>
                    <a:pt x="1763567" y="1373540"/>
                    <a:pt x="1718855" y="1382817"/>
                    <a:pt x="1675757" y="1397273"/>
                  </a:cubicBezTo>
                  <a:cubicBezTo>
                    <a:pt x="1623179" y="1414821"/>
                    <a:pt x="1571946" y="1436135"/>
                    <a:pt x="1519098" y="1453011"/>
                  </a:cubicBezTo>
                  <a:cubicBezTo>
                    <a:pt x="1494961" y="1461819"/>
                    <a:pt x="1469412" y="1465921"/>
                    <a:pt x="1443728" y="1465114"/>
                  </a:cubicBezTo>
                  <a:cubicBezTo>
                    <a:pt x="1420599" y="1464173"/>
                    <a:pt x="1397403" y="1467131"/>
                    <a:pt x="1375216" y="1473787"/>
                  </a:cubicBezTo>
                  <a:cubicBezTo>
                    <a:pt x="1348657" y="1479973"/>
                    <a:pt x="1321696" y="1484007"/>
                    <a:pt x="1294533" y="1485957"/>
                  </a:cubicBezTo>
                  <a:cubicBezTo>
                    <a:pt x="1256478" y="1489856"/>
                    <a:pt x="1218490" y="1488310"/>
                    <a:pt x="1180569" y="1490528"/>
                  </a:cubicBezTo>
                  <a:cubicBezTo>
                    <a:pt x="1151725" y="1492075"/>
                    <a:pt x="1123083" y="1495773"/>
                    <a:pt x="1094844" y="1501757"/>
                  </a:cubicBezTo>
                  <a:cubicBezTo>
                    <a:pt x="1075279" y="1506060"/>
                    <a:pt x="1055579" y="1505656"/>
                    <a:pt x="1036013" y="1508951"/>
                  </a:cubicBezTo>
                  <a:cubicBezTo>
                    <a:pt x="974492" y="1519171"/>
                    <a:pt x="911964" y="1517288"/>
                    <a:pt x="850108" y="1514061"/>
                  </a:cubicBezTo>
                  <a:cubicBezTo>
                    <a:pt x="777494" y="1510027"/>
                    <a:pt x="705820" y="1495975"/>
                    <a:pt x="637106" y="1472241"/>
                  </a:cubicBezTo>
                  <a:cubicBezTo>
                    <a:pt x="540489" y="1439228"/>
                    <a:pt x="447301" y="1399021"/>
                    <a:pt x="361441" y="1342543"/>
                  </a:cubicBezTo>
                  <a:cubicBezTo>
                    <a:pt x="294939" y="1298841"/>
                    <a:pt x="237049" y="1243238"/>
                    <a:pt x="190664" y="1178557"/>
                  </a:cubicBezTo>
                  <a:cubicBezTo>
                    <a:pt x="162156" y="1139023"/>
                    <a:pt x="130824" y="1101505"/>
                    <a:pt x="105275" y="1059887"/>
                  </a:cubicBezTo>
                  <a:cubicBezTo>
                    <a:pt x="59487" y="985322"/>
                    <a:pt x="24592" y="906725"/>
                    <a:pt x="9398" y="819588"/>
                  </a:cubicBezTo>
                  <a:cubicBezTo>
                    <a:pt x="-419" y="763648"/>
                    <a:pt x="1329" y="707641"/>
                    <a:pt x="-284" y="651500"/>
                  </a:cubicBezTo>
                  <a:cubicBezTo>
                    <a:pt x="-2167" y="586550"/>
                    <a:pt x="7851" y="523214"/>
                    <a:pt x="18541" y="459610"/>
                  </a:cubicBezTo>
                  <a:cubicBezTo>
                    <a:pt x="24882" y="420546"/>
                    <a:pt x="33320" y="381886"/>
                    <a:pt x="43822" y="343696"/>
                  </a:cubicBezTo>
                  <a:cubicBezTo>
                    <a:pt x="57874" y="293740"/>
                    <a:pt x="84768" y="251853"/>
                    <a:pt x="118655" y="213865"/>
                  </a:cubicBezTo>
                  <a:cubicBezTo>
                    <a:pt x="135127" y="195308"/>
                    <a:pt x="153752" y="178633"/>
                    <a:pt x="171233" y="160950"/>
                  </a:cubicBezTo>
                  <a:cubicBezTo>
                    <a:pt x="177015" y="155168"/>
                    <a:pt x="184209" y="150126"/>
                    <a:pt x="184680" y="140780"/>
                  </a:cubicBezTo>
                  <a:cubicBezTo>
                    <a:pt x="183133" y="139435"/>
                    <a:pt x="182797" y="138225"/>
                    <a:pt x="183537" y="137217"/>
                  </a:cubicBezTo>
                  <a:cubicBezTo>
                    <a:pt x="184276" y="136208"/>
                    <a:pt x="185218" y="135469"/>
                    <a:pt x="185890" y="135469"/>
                  </a:cubicBezTo>
                  <a:close/>
                </a:path>
              </a:pathLst>
            </a:custGeom>
            <a:solidFill>
              <a:srgbClr val="4A646E"/>
            </a:solidFill>
            <a:ln w="6712" cap="flat">
              <a:noFill/>
              <a:prstDash val="solid"/>
              <a:miter/>
            </a:ln>
          </p:spPr>
          <p:txBody>
            <a:bodyPr rtlCol="0" anchor="ctr"/>
            <a:lstStyle/>
            <a:p>
              <a:endParaRPr lang="es-CO"/>
            </a:p>
          </p:txBody>
        </p:sp>
        <p:sp>
          <p:nvSpPr>
            <p:cNvPr id="1170" name="Freeform: Shape 1169">
              <a:extLst>
                <a:ext uri="{FF2B5EF4-FFF2-40B4-BE49-F238E27FC236}">
                  <a16:creationId xmlns:a16="http://schemas.microsoft.com/office/drawing/2014/main" id="{74DC0541-F314-1CC4-A213-653EEB85209F}"/>
                </a:ext>
              </a:extLst>
            </p:cNvPr>
            <p:cNvSpPr/>
            <p:nvPr/>
          </p:nvSpPr>
          <p:spPr>
            <a:xfrm>
              <a:off x="8272731" y="1802712"/>
              <a:ext cx="52118" cy="145631"/>
            </a:xfrm>
            <a:custGeom>
              <a:avLst/>
              <a:gdLst>
                <a:gd name="connsiteX0" fmla="*/ 51336 w 52118"/>
                <a:gd name="connsiteY0" fmla="*/ 143185 h 145631"/>
                <a:gd name="connsiteX1" fmla="*/ 47100 w 52118"/>
                <a:gd name="connsiteY1" fmla="*/ 144059 h 145631"/>
                <a:gd name="connsiteX2" fmla="*/ 36343 w 52118"/>
                <a:gd name="connsiteY2" fmla="*/ 128864 h 145631"/>
                <a:gd name="connsiteX3" fmla="*/ 2254 w 52118"/>
                <a:gd name="connsiteY3" fmla="*/ 18732 h 145631"/>
                <a:gd name="connsiteX4" fmla="*/ 1447 w 52118"/>
                <a:gd name="connsiteY4" fmla="*/ -161 h 145631"/>
                <a:gd name="connsiteX5" fmla="*/ 8642 w 52118"/>
                <a:gd name="connsiteY5" fmla="*/ -161 h 145631"/>
                <a:gd name="connsiteX6" fmla="*/ 47369 w 52118"/>
                <a:gd name="connsiteY6" fmla="*/ 109903 h 145631"/>
                <a:gd name="connsiteX7" fmla="*/ 51605 w 52118"/>
                <a:gd name="connsiteY7" fmla="*/ 135587 h 145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18" h="145631">
                  <a:moveTo>
                    <a:pt x="51336" y="143185"/>
                  </a:moveTo>
                  <a:cubicBezTo>
                    <a:pt x="49992" y="143790"/>
                    <a:pt x="48579" y="144059"/>
                    <a:pt x="47100" y="144059"/>
                  </a:cubicBezTo>
                  <a:cubicBezTo>
                    <a:pt x="40914" y="141437"/>
                    <a:pt x="36746" y="135587"/>
                    <a:pt x="36343" y="128864"/>
                  </a:cubicBezTo>
                  <a:cubicBezTo>
                    <a:pt x="28543" y="91145"/>
                    <a:pt x="17113" y="54233"/>
                    <a:pt x="2254" y="18732"/>
                  </a:cubicBezTo>
                  <a:cubicBezTo>
                    <a:pt x="-1108" y="12950"/>
                    <a:pt x="-1444" y="5890"/>
                    <a:pt x="1447" y="-161"/>
                  </a:cubicBezTo>
                  <a:cubicBezTo>
                    <a:pt x="3465" y="-2043"/>
                    <a:pt x="6624" y="-2043"/>
                    <a:pt x="8642" y="-161"/>
                  </a:cubicBezTo>
                  <a:cubicBezTo>
                    <a:pt x="26728" y="34465"/>
                    <a:pt x="39772" y="71579"/>
                    <a:pt x="47369" y="109903"/>
                  </a:cubicBezTo>
                  <a:cubicBezTo>
                    <a:pt x="53084" y="117770"/>
                    <a:pt x="47369" y="127518"/>
                    <a:pt x="51605" y="135587"/>
                  </a:cubicBezTo>
                  <a:close/>
                </a:path>
              </a:pathLst>
            </a:custGeom>
            <a:solidFill>
              <a:srgbClr val="7CA2B4"/>
            </a:solidFill>
            <a:ln w="6712" cap="flat">
              <a:noFill/>
              <a:prstDash val="solid"/>
              <a:miter/>
            </a:ln>
          </p:spPr>
          <p:txBody>
            <a:bodyPr rtlCol="0" anchor="ctr"/>
            <a:lstStyle/>
            <a:p>
              <a:endParaRPr lang="es-CO"/>
            </a:p>
          </p:txBody>
        </p:sp>
        <p:sp>
          <p:nvSpPr>
            <p:cNvPr id="1171" name="Freeform: Shape 1170">
              <a:extLst>
                <a:ext uri="{FF2B5EF4-FFF2-40B4-BE49-F238E27FC236}">
                  <a16:creationId xmlns:a16="http://schemas.microsoft.com/office/drawing/2014/main" id="{3E05BA85-3092-8CE3-25E0-6ACF839F1A0E}"/>
                </a:ext>
              </a:extLst>
            </p:cNvPr>
            <p:cNvSpPr/>
            <p:nvPr/>
          </p:nvSpPr>
          <p:spPr>
            <a:xfrm>
              <a:off x="6109440" y="1470690"/>
              <a:ext cx="69997" cy="69871"/>
            </a:xfrm>
            <a:custGeom>
              <a:avLst/>
              <a:gdLst>
                <a:gd name="connsiteX0" fmla="*/ -508 w 69997"/>
                <a:gd name="connsiteY0" fmla="*/ 68299 h 69871"/>
                <a:gd name="connsiteX1" fmla="*/ 5140 w 69997"/>
                <a:gd name="connsiteY1" fmla="*/ 54851 h 69871"/>
                <a:gd name="connsiteX2" fmla="*/ 56037 w 69997"/>
                <a:gd name="connsiteY2" fmla="*/ 4021 h 69871"/>
                <a:gd name="connsiteX3" fmla="*/ 69484 w 69997"/>
                <a:gd name="connsiteY3" fmla="*/ -1559 h 69871"/>
                <a:gd name="connsiteX4" fmla="*/ -508 w 69997"/>
                <a:gd name="connsiteY4" fmla="*/ 68299 h 698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97" h="69871">
                  <a:moveTo>
                    <a:pt x="-508" y="68299"/>
                  </a:moveTo>
                  <a:cubicBezTo>
                    <a:pt x="-636" y="63189"/>
                    <a:pt x="1415" y="58348"/>
                    <a:pt x="5140" y="54851"/>
                  </a:cubicBezTo>
                  <a:lnTo>
                    <a:pt x="56037" y="4021"/>
                  </a:lnTo>
                  <a:cubicBezTo>
                    <a:pt x="59493" y="256"/>
                    <a:pt x="64401" y="-1761"/>
                    <a:pt x="69484" y="-1559"/>
                  </a:cubicBezTo>
                  <a:cubicBezTo>
                    <a:pt x="47975" y="23452"/>
                    <a:pt x="24578" y="46851"/>
                    <a:pt x="-508" y="68299"/>
                  </a:cubicBezTo>
                  <a:close/>
                </a:path>
              </a:pathLst>
            </a:custGeom>
            <a:solidFill>
              <a:srgbClr val="0E1315"/>
            </a:solidFill>
            <a:ln w="6712" cap="flat">
              <a:noFill/>
              <a:prstDash val="solid"/>
              <a:miter/>
            </a:ln>
          </p:spPr>
          <p:txBody>
            <a:bodyPr rtlCol="0" anchor="ctr"/>
            <a:lstStyle/>
            <a:p>
              <a:endParaRPr lang="es-CO"/>
            </a:p>
          </p:txBody>
        </p:sp>
        <p:sp>
          <p:nvSpPr>
            <p:cNvPr id="1172" name="Freeform: Shape 1171">
              <a:extLst>
                <a:ext uri="{FF2B5EF4-FFF2-40B4-BE49-F238E27FC236}">
                  <a16:creationId xmlns:a16="http://schemas.microsoft.com/office/drawing/2014/main" id="{35CC2512-4B63-AB1E-3C0E-07C42067A1DF}"/>
                </a:ext>
              </a:extLst>
            </p:cNvPr>
            <p:cNvSpPr/>
            <p:nvPr/>
          </p:nvSpPr>
          <p:spPr>
            <a:xfrm>
              <a:off x="6089679" y="1545268"/>
              <a:ext cx="14993" cy="20170"/>
            </a:xfrm>
            <a:custGeom>
              <a:avLst/>
              <a:gdLst>
                <a:gd name="connsiteX0" fmla="*/ -514 w 14993"/>
                <a:gd name="connsiteY0" fmla="*/ 18598 h 20170"/>
                <a:gd name="connsiteX1" fmla="*/ 14480 w 14993"/>
                <a:gd name="connsiteY1" fmla="*/ -1573 h 20170"/>
                <a:gd name="connsiteX2" fmla="*/ -514 w 14993"/>
                <a:gd name="connsiteY2" fmla="*/ 18598 h 20170"/>
              </a:gdLst>
              <a:ahLst/>
              <a:cxnLst>
                <a:cxn ang="0">
                  <a:pos x="connsiteX0" y="connsiteY0"/>
                </a:cxn>
                <a:cxn ang="0">
                  <a:pos x="connsiteX1" y="connsiteY1"/>
                </a:cxn>
                <a:cxn ang="0">
                  <a:pos x="connsiteX2" y="connsiteY2"/>
                </a:cxn>
              </a:cxnLst>
              <a:rect l="l" t="t" r="r" b="b"/>
              <a:pathLst>
                <a:path w="14993" h="20170">
                  <a:moveTo>
                    <a:pt x="-514" y="18598"/>
                  </a:moveTo>
                  <a:cubicBezTo>
                    <a:pt x="-514" y="8109"/>
                    <a:pt x="6210" y="2596"/>
                    <a:pt x="14480" y="-1573"/>
                  </a:cubicBezTo>
                  <a:cubicBezTo>
                    <a:pt x="13276" y="7303"/>
                    <a:pt x="7615" y="14900"/>
                    <a:pt x="-514" y="18598"/>
                  </a:cubicBezTo>
                  <a:close/>
                </a:path>
              </a:pathLst>
            </a:custGeom>
            <a:solidFill>
              <a:srgbClr val="0E1315"/>
            </a:solidFill>
            <a:ln w="6712" cap="flat">
              <a:noFill/>
              <a:prstDash val="solid"/>
              <a:miter/>
            </a:ln>
          </p:spPr>
          <p:txBody>
            <a:bodyPr rtlCol="0" anchor="ctr"/>
            <a:lstStyle/>
            <a:p>
              <a:endParaRPr lang="es-CO"/>
            </a:p>
          </p:txBody>
        </p:sp>
        <p:sp>
          <p:nvSpPr>
            <p:cNvPr id="1173" name="Freeform: Shape 1172">
              <a:extLst>
                <a:ext uri="{FF2B5EF4-FFF2-40B4-BE49-F238E27FC236}">
                  <a16:creationId xmlns:a16="http://schemas.microsoft.com/office/drawing/2014/main" id="{F2D98244-DEDA-66F1-469C-22F7DA41A548}"/>
                </a:ext>
              </a:extLst>
            </p:cNvPr>
            <p:cNvSpPr/>
            <p:nvPr/>
          </p:nvSpPr>
          <p:spPr>
            <a:xfrm>
              <a:off x="8319939" y="1913812"/>
              <a:ext cx="6591" cy="25723"/>
            </a:xfrm>
            <a:custGeom>
              <a:avLst/>
              <a:gdLst>
                <a:gd name="connsiteX0" fmla="*/ 4397 w 6591"/>
                <a:gd name="connsiteY0" fmla="*/ 24151 h 25723"/>
                <a:gd name="connsiteX1" fmla="*/ 161 w 6591"/>
                <a:gd name="connsiteY1" fmla="*/ -1532 h 25723"/>
                <a:gd name="connsiteX2" fmla="*/ 4464 w 6591"/>
                <a:gd name="connsiteY2" fmla="*/ -928 h 25723"/>
                <a:gd name="connsiteX3" fmla="*/ 6078 w 6591"/>
                <a:gd name="connsiteY3" fmla="*/ 17428 h 25723"/>
                <a:gd name="connsiteX4" fmla="*/ 4397 w 6591"/>
                <a:gd name="connsiteY4" fmla="*/ 24151 h 25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1" h="25723">
                  <a:moveTo>
                    <a:pt x="4397" y="24151"/>
                  </a:moveTo>
                  <a:cubicBezTo>
                    <a:pt x="-41" y="16352"/>
                    <a:pt x="-1520" y="7275"/>
                    <a:pt x="161" y="-1532"/>
                  </a:cubicBezTo>
                  <a:cubicBezTo>
                    <a:pt x="1640" y="-1667"/>
                    <a:pt x="3119" y="-1465"/>
                    <a:pt x="4464" y="-928"/>
                  </a:cubicBezTo>
                  <a:lnTo>
                    <a:pt x="6078" y="17428"/>
                  </a:lnTo>
                  <a:cubicBezTo>
                    <a:pt x="5539" y="19647"/>
                    <a:pt x="5002" y="21865"/>
                    <a:pt x="4397" y="24151"/>
                  </a:cubicBezTo>
                  <a:close/>
                </a:path>
              </a:pathLst>
            </a:custGeom>
            <a:solidFill>
              <a:srgbClr val="4A646E"/>
            </a:solidFill>
            <a:ln w="6712" cap="flat">
              <a:noFill/>
              <a:prstDash val="solid"/>
              <a:miter/>
            </a:ln>
          </p:spPr>
          <p:txBody>
            <a:bodyPr rtlCol="0" anchor="ctr"/>
            <a:lstStyle/>
            <a:p>
              <a:endParaRPr lang="es-CO"/>
            </a:p>
          </p:txBody>
        </p:sp>
        <p:sp>
          <p:nvSpPr>
            <p:cNvPr id="1174" name="Freeform: Shape 1173">
              <a:extLst>
                <a:ext uri="{FF2B5EF4-FFF2-40B4-BE49-F238E27FC236}">
                  <a16:creationId xmlns:a16="http://schemas.microsoft.com/office/drawing/2014/main" id="{A2EDB189-1A38-4ACA-3DCA-06B2238EE0BA}"/>
                </a:ext>
              </a:extLst>
            </p:cNvPr>
            <p:cNvSpPr/>
            <p:nvPr/>
          </p:nvSpPr>
          <p:spPr>
            <a:xfrm>
              <a:off x="6079574" y="1565305"/>
              <a:ext cx="10172" cy="15060"/>
            </a:xfrm>
            <a:custGeom>
              <a:avLst/>
              <a:gdLst>
                <a:gd name="connsiteX0" fmla="*/ -359 w 10172"/>
                <a:gd name="connsiteY0" fmla="*/ 13488 h 15060"/>
                <a:gd name="connsiteX1" fmla="*/ 9659 w 10172"/>
                <a:gd name="connsiteY1" fmla="*/ -1573 h 15060"/>
                <a:gd name="connsiteX2" fmla="*/ -359 w 10172"/>
                <a:gd name="connsiteY2" fmla="*/ 13488 h 15060"/>
              </a:gdLst>
              <a:ahLst/>
              <a:cxnLst>
                <a:cxn ang="0">
                  <a:pos x="connsiteX0" y="connsiteY0"/>
                </a:cxn>
                <a:cxn ang="0">
                  <a:pos x="connsiteX1" y="connsiteY1"/>
                </a:cxn>
                <a:cxn ang="0">
                  <a:pos x="connsiteX2" y="connsiteY2"/>
                </a:cxn>
              </a:cxnLst>
              <a:rect l="l" t="t" r="r" b="b"/>
              <a:pathLst>
                <a:path w="10172" h="15060">
                  <a:moveTo>
                    <a:pt x="-359" y="13488"/>
                  </a:moveTo>
                  <a:cubicBezTo>
                    <a:pt x="-1402" y="6630"/>
                    <a:pt x="2935" y="108"/>
                    <a:pt x="9659" y="-1573"/>
                  </a:cubicBezTo>
                  <a:cubicBezTo>
                    <a:pt x="9618" y="5016"/>
                    <a:pt x="5685" y="10933"/>
                    <a:pt x="-359" y="13488"/>
                  </a:cubicBezTo>
                  <a:close/>
                </a:path>
              </a:pathLst>
            </a:custGeom>
            <a:solidFill>
              <a:srgbClr val="0E1315"/>
            </a:solidFill>
            <a:ln w="6712" cap="flat">
              <a:noFill/>
              <a:prstDash val="solid"/>
              <a:miter/>
            </a:ln>
          </p:spPr>
          <p:txBody>
            <a:bodyPr rtlCol="0" anchor="ctr"/>
            <a:lstStyle/>
            <a:p>
              <a:endParaRPr lang="es-CO"/>
            </a:p>
          </p:txBody>
        </p:sp>
        <p:sp>
          <p:nvSpPr>
            <p:cNvPr id="1175" name="Freeform: Shape 1174">
              <a:extLst>
                <a:ext uri="{FF2B5EF4-FFF2-40B4-BE49-F238E27FC236}">
                  <a16:creationId xmlns:a16="http://schemas.microsoft.com/office/drawing/2014/main" id="{208AA3A1-DBB0-DB75-1CB2-2519D0FCC703}"/>
                </a:ext>
              </a:extLst>
            </p:cNvPr>
            <p:cNvSpPr/>
            <p:nvPr/>
          </p:nvSpPr>
          <p:spPr>
            <a:xfrm>
              <a:off x="6104538" y="1540293"/>
              <a:ext cx="4908" cy="5177"/>
            </a:xfrm>
            <a:custGeom>
              <a:avLst/>
              <a:gdLst>
                <a:gd name="connsiteX0" fmla="*/ -514 w 4908"/>
                <a:gd name="connsiteY0" fmla="*/ 3604 h 5177"/>
                <a:gd name="connsiteX1" fmla="*/ 4394 w 4908"/>
                <a:gd name="connsiteY1" fmla="*/ -1573 h 5177"/>
                <a:gd name="connsiteX2" fmla="*/ -514 w 4908"/>
                <a:gd name="connsiteY2" fmla="*/ 3604 h 5177"/>
              </a:gdLst>
              <a:ahLst/>
              <a:cxnLst>
                <a:cxn ang="0">
                  <a:pos x="connsiteX0" y="connsiteY0"/>
                </a:cxn>
                <a:cxn ang="0">
                  <a:pos x="connsiteX1" y="connsiteY1"/>
                </a:cxn>
                <a:cxn ang="0">
                  <a:pos x="connsiteX2" y="connsiteY2"/>
                </a:cxn>
              </a:cxnLst>
              <a:rect l="l" t="t" r="r" b="b"/>
              <a:pathLst>
                <a:path w="4908" h="5177">
                  <a:moveTo>
                    <a:pt x="-514" y="3604"/>
                  </a:moveTo>
                  <a:cubicBezTo>
                    <a:pt x="1167" y="1923"/>
                    <a:pt x="2781" y="175"/>
                    <a:pt x="4394" y="-1573"/>
                  </a:cubicBezTo>
                  <a:cubicBezTo>
                    <a:pt x="2781" y="175"/>
                    <a:pt x="1167" y="1923"/>
                    <a:pt x="-514" y="3604"/>
                  </a:cubicBezTo>
                  <a:close/>
                </a:path>
              </a:pathLst>
            </a:custGeom>
            <a:solidFill>
              <a:srgbClr val="0E1315"/>
            </a:solidFill>
            <a:ln w="6712" cap="flat">
              <a:noFill/>
              <a:prstDash val="solid"/>
              <a:miter/>
            </a:ln>
          </p:spPr>
          <p:txBody>
            <a:bodyPr rtlCol="0" anchor="ctr"/>
            <a:lstStyle/>
            <a:p>
              <a:endParaRPr lang="es-CO"/>
            </a:p>
          </p:txBody>
        </p:sp>
        <p:sp>
          <p:nvSpPr>
            <p:cNvPr id="1176" name="Freeform: Shape 1175">
              <a:extLst>
                <a:ext uri="{FF2B5EF4-FFF2-40B4-BE49-F238E27FC236}">
                  <a16:creationId xmlns:a16="http://schemas.microsoft.com/office/drawing/2014/main" id="{0ED49158-989B-0512-B2CC-CCEF1D91B958}"/>
                </a:ext>
              </a:extLst>
            </p:cNvPr>
            <p:cNvSpPr/>
            <p:nvPr/>
          </p:nvSpPr>
          <p:spPr>
            <a:xfrm>
              <a:off x="6179169" y="1465729"/>
              <a:ext cx="5177" cy="4975"/>
            </a:xfrm>
            <a:custGeom>
              <a:avLst/>
              <a:gdLst>
                <a:gd name="connsiteX0" fmla="*/ -514 w 5177"/>
                <a:gd name="connsiteY0" fmla="*/ 3402 h 4975"/>
                <a:gd name="connsiteX1" fmla="*/ 4664 w 5177"/>
                <a:gd name="connsiteY1" fmla="*/ -1573 h 4975"/>
              </a:gdLst>
              <a:ahLst/>
              <a:cxnLst>
                <a:cxn ang="0">
                  <a:pos x="connsiteX0" y="connsiteY0"/>
                </a:cxn>
                <a:cxn ang="0">
                  <a:pos x="connsiteX1" y="connsiteY1"/>
                </a:cxn>
              </a:cxnLst>
              <a:rect l="l" t="t" r="r" b="b"/>
              <a:pathLst>
                <a:path w="5177" h="4975">
                  <a:moveTo>
                    <a:pt x="-514" y="3402"/>
                  </a:moveTo>
                  <a:lnTo>
                    <a:pt x="4664" y="-1573"/>
                  </a:lnTo>
                  <a:close/>
                </a:path>
              </a:pathLst>
            </a:custGeom>
            <a:solidFill>
              <a:srgbClr val="0E1315"/>
            </a:solidFill>
            <a:ln w="6712" cap="flat">
              <a:noFill/>
              <a:prstDash val="solid"/>
              <a:miter/>
            </a:ln>
          </p:spPr>
          <p:txBody>
            <a:bodyPr rtlCol="0" anchor="ctr"/>
            <a:lstStyle/>
            <a:p>
              <a:endParaRPr lang="es-CO"/>
            </a:p>
          </p:txBody>
        </p:sp>
        <p:sp>
          <p:nvSpPr>
            <p:cNvPr id="1177" name="Freeform: Shape 1176">
              <a:extLst>
                <a:ext uri="{FF2B5EF4-FFF2-40B4-BE49-F238E27FC236}">
                  <a16:creationId xmlns:a16="http://schemas.microsoft.com/office/drawing/2014/main" id="{5D1D70CF-8FA6-AFDC-CA57-A3B8456929FD}"/>
                </a:ext>
              </a:extLst>
            </p:cNvPr>
            <p:cNvSpPr/>
            <p:nvPr/>
          </p:nvSpPr>
          <p:spPr>
            <a:xfrm>
              <a:off x="6184279" y="1460821"/>
              <a:ext cx="5109" cy="5042"/>
            </a:xfrm>
            <a:custGeom>
              <a:avLst/>
              <a:gdLst>
                <a:gd name="connsiteX0" fmla="*/ -514 w 5109"/>
                <a:gd name="connsiteY0" fmla="*/ 3470 h 5042"/>
                <a:gd name="connsiteX1" fmla="*/ 4596 w 5109"/>
                <a:gd name="connsiteY1" fmla="*/ -1573 h 5042"/>
              </a:gdLst>
              <a:ahLst/>
              <a:cxnLst>
                <a:cxn ang="0">
                  <a:pos x="connsiteX0" y="connsiteY0"/>
                </a:cxn>
                <a:cxn ang="0">
                  <a:pos x="connsiteX1" y="connsiteY1"/>
                </a:cxn>
              </a:cxnLst>
              <a:rect l="l" t="t" r="r" b="b"/>
              <a:pathLst>
                <a:path w="5109" h="5042">
                  <a:moveTo>
                    <a:pt x="-514" y="3470"/>
                  </a:moveTo>
                  <a:cubicBezTo>
                    <a:pt x="78" y="915"/>
                    <a:pt x="2061" y="-1035"/>
                    <a:pt x="4596" y="-1573"/>
                  </a:cubicBezTo>
                  <a:close/>
                </a:path>
              </a:pathLst>
            </a:custGeom>
            <a:solidFill>
              <a:srgbClr val="0E1315"/>
            </a:solidFill>
            <a:ln w="6712" cap="flat">
              <a:noFill/>
              <a:prstDash val="solid"/>
              <a:miter/>
            </a:ln>
          </p:spPr>
          <p:txBody>
            <a:bodyPr rtlCol="0" anchor="ctr"/>
            <a:lstStyle/>
            <a:p>
              <a:endParaRPr lang="es-CO"/>
            </a:p>
          </p:txBody>
        </p:sp>
        <p:sp>
          <p:nvSpPr>
            <p:cNvPr id="1178" name="Freeform: Shape 1177">
              <a:extLst>
                <a:ext uri="{FF2B5EF4-FFF2-40B4-BE49-F238E27FC236}">
                  <a16:creationId xmlns:a16="http://schemas.microsoft.com/office/drawing/2014/main" id="{B76E0922-6F1A-214C-E463-CFF36B0EFEFE}"/>
                </a:ext>
              </a:extLst>
            </p:cNvPr>
            <p:cNvSpPr/>
            <p:nvPr/>
          </p:nvSpPr>
          <p:spPr>
            <a:xfrm>
              <a:off x="6188985" y="1455980"/>
              <a:ext cx="6051" cy="4975"/>
            </a:xfrm>
            <a:custGeom>
              <a:avLst/>
              <a:gdLst>
                <a:gd name="connsiteX0" fmla="*/ 5538 w 6051"/>
                <a:gd name="connsiteY0" fmla="*/ -1573 h 4975"/>
                <a:gd name="connsiteX1" fmla="*/ 4731 w 6051"/>
                <a:gd name="connsiteY1" fmla="*/ 3402 h 4975"/>
                <a:gd name="connsiteX2" fmla="*/ -514 w 6051"/>
                <a:gd name="connsiteY2" fmla="*/ 3402 h 4975"/>
                <a:gd name="connsiteX3" fmla="*/ 5538 w 6051"/>
                <a:gd name="connsiteY3" fmla="*/ -1573 h 4975"/>
              </a:gdLst>
              <a:ahLst/>
              <a:cxnLst>
                <a:cxn ang="0">
                  <a:pos x="connsiteX0" y="connsiteY0"/>
                </a:cxn>
                <a:cxn ang="0">
                  <a:pos x="connsiteX1" y="connsiteY1"/>
                </a:cxn>
                <a:cxn ang="0">
                  <a:pos x="connsiteX2" y="connsiteY2"/>
                </a:cxn>
                <a:cxn ang="0">
                  <a:pos x="connsiteX3" y="connsiteY3"/>
                </a:cxn>
              </a:cxnLst>
              <a:rect l="l" t="t" r="r" b="b"/>
              <a:pathLst>
                <a:path w="6051" h="4975">
                  <a:moveTo>
                    <a:pt x="5538" y="-1573"/>
                  </a:moveTo>
                  <a:lnTo>
                    <a:pt x="4731" y="3402"/>
                  </a:lnTo>
                  <a:lnTo>
                    <a:pt x="-514" y="3402"/>
                  </a:lnTo>
                  <a:cubicBezTo>
                    <a:pt x="226" y="646"/>
                    <a:pt x="2660" y="-1372"/>
                    <a:pt x="5538" y="-1573"/>
                  </a:cubicBezTo>
                  <a:close/>
                </a:path>
              </a:pathLst>
            </a:custGeom>
            <a:solidFill>
              <a:srgbClr val="0E1315"/>
            </a:solidFill>
            <a:ln w="6712" cap="flat">
              <a:noFill/>
              <a:prstDash val="solid"/>
              <a:miter/>
            </a:ln>
          </p:spPr>
          <p:txBody>
            <a:bodyPr rtlCol="0" anchor="ctr"/>
            <a:lstStyle/>
            <a:p>
              <a:endParaRPr lang="es-CO"/>
            </a:p>
          </p:txBody>
        </p:sp>
        <p:sp>
          <p:nvSpPr>
            <p:cNvPr id="1179" name="Freeform: Shape 1178">
              <a:extLst>
                <a:ext uri="{FF2B5EF4-FFF2-40B4-BE49-F238E27FC236}">
                  <a16:creationId xmlns:a16="http://schemas.microsoft.com/office/drawing/2014/main" id="{ACAC06DB-E52D-4B98-83E7-3E5C9F12D4EA}"/>
                </a:ext>
              </a:extLst>
            </p:cNvPr>
            <p:cNvSpPr/>
            <p:nvPr/>
          </p:nvSpPr>
          <p:spPr>
            <a:xfrm>
              <a:off x="6407904" y="1244281"/>
              <a:ext cx="1788727" cy="421924"/>
            </a:xfrm>
            <a:custGeom>
              <a:avLst/>
              <a:gdLst>
                <a:gd name="connsiteX0" fmla="*/ -514 w 1788727"/>
                <a:gd name="connsiteY0" fmla="*/ 99725 h 421924"/>
                <a:gd name="connsiteX1" fmla="*/ 71697 w 1788727"/>
                <a:gd name="connsiteY1" fmla="*/ 80361 h 421924"/>
                <a:gd name="connsiteX2" fmla="*/ 85144 w 1788727"/>
                <a:gd name="connsiteY2" fmla="*/ 75991 h 421924"/>
                <a:gd name="connsiteX3" fmla="*/ 95767 w 1788727"/>
                <a:gd name="connsiteY3" fmla="*/ 72562 h 421924"/>
                <a:gd name="connsiteX4" fmla="*/ 120106 w 1788727"/>
                <a:gd name="connsiteY4" fmla="*/ 67587 h 421924"/>
                <a:gd name="connsiteX5" fmla="*/ 360002 w 1788727"/>
                <a:gd name="connsiteY5" fmla="*/ 37129 h 421924"/>
                <a:gd name="connsiteX6" fmla="*/ 628540 w 1788727"/>
                <a:gd name="connsiteY6" fmla="*/ 14269 h 421924"/>
                <a:gd name="connsiteX7" fmla="*/ 699742 w 1788727"/>
                <a:gd name="connsiteY7" fmla="*/ 7142 h 421924"/>
                <a:gd name="connsiteX8" fmla="*/ 875159 w 1788727"/>
                <a:gd name="connsiteY8" fmla="*/ 1495 h 421924"/>
                <a:gd name="connsiteX9" fmla="*/ 1035313 w 1788727"/>
                <a:gd name="connsiteY9" fmla="*/ 5461 h 421924"/>
                <a:gd name="connsiteX10" fmla="*/ 1438725 w 1788727"/>
                <a:gd name="connsiteY10" fmla="*/ 93741 h 421924"/>
                <a:gd name="connsiteX11" fmla="*/ 1543881 w 1788727"/>
                <a:gd name="connsiteY11" fmla="*/ 158825 h 421924"/>
                <a:gd name="connsiteX12" fmla="*/ 1782499 w 1788727"/>
                <a:gd name="connsiteY12" fmla="*/ 407596 h 421924"/>
                <a:gd name="connsiteX13" fmla="*/ 1788214 w 1788727"/>
                <a:gd name="connsiteY13" fmla="*/ 418421 h 421924"/>
                <a:gd name="connsiteX14" fmla="*/ 1781491 w 1788727"/>
                <a:gd name="connsiteY14" fmla="*/ 420169 h 421924"/>
                <a:gd name="connsiteX15" fmla="*/ 1778196 w 1788727"/>
                <a:gd name="connsiteY15" fmla="*/ 418623 h 421924"/>
                <a:gd name="connsiteX16" fmla="*/ 1772145 w 1788727"/>
                <a:gd name="connsiteY16" fmla="*/ 414387 h 421924"/>
                <a:gd name="connsiteX17" fmla="*/ 1769254 w 1788727"/>
                <a:gd name="connsiteY17" fmla="*/ 411966 h 421924"/>
                <a:gd name="connsiteX18" fmla="*/ 1763405 w 1788727"/>
                <a:gd name="connsiteY18" fmla="*/ 406655 h 421924"/>
                <a:gd name="connsiteX19" fmla="*/ 1607150 w 1788727"/>
                <a:gd name="connsiteY19" fmla="*/ 236414 h 421924"/>
                <a:gd name="connsiteX20" fmla="*/ 1425615 w 1788727"/>
                <a:gd name="connsiteY20" fmla="*/ 104163 h 421924"/>
                <a:gd name="connsiteX21" fmla="*/ 1146924 w 1788727"/>
                <a:gd name="connsiteY21" fmla="*/ 31818 h 421924"/>
                <a:gd name="connsiteX22" fmla="*/ 968818 w 1788727"/>
                <a:gd name="connsiteY22" fmla="*/ 19648 h 421924"/>
                <a:gd name="connsiteX23" fmla="*/ 663569 w 1788727"/>
                <a:gd name="connsiteY23" fmla="*/ 30002 h 421924"/>
                <a:gd name="connsiteX24" fmla="*/ 497700 w 1788727"/>
                <a:gd name="connsiteY24" fmla="*/ 41634 h 421924"/>
                <a:gd name="connsiteX25" fmla="*/ 225935 w 1788727"/>
                <a:gd name="connsiteY25" fmla="*/ 69267 h 421924"/>
                <a:gd name="connsiteX26" fmla="*/ 24901 w 1788727"/>
                <a:gd name="connsiteY26" fmla="*/ 102885 h 421924"/>
                <a:gd name="connsiteX27" fmla="*/ -514 w 1788727"/>
                <a:gd name="connsiteY27" fmla="*/ 99725 h 42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88727" h="421924">
                  <a:moveTo>
                    <a:pt x="-514" y="99725"/>
                  </a:moveTo>
                  <a:cubicBezTo>
                    <a:pt x="21741" y="86278"/>
                    <a:pt x="47492" y="86278"/>
                    <a:pt x="71697" y="80361"/>
                  </a:cubicBezTo>
                  <a:cubicBezTo>
                    <a:pt x="76451" y="79959"/>
                    <a:pt x="81043" y="78411"/>
                    <a:pt x="85144" y="75991"/>
                  </a:cubicBezTo>
                  <a:cubicBezTo>
                    <a:pt x="87699" y="71822"/>
                    <a:pt x="91868" y="72831"/>
                    <a:pt x="95767" y="72562"/>
                  </a:cubicBezTo>
                  <a:cubicBezTo>
                    <a:pt x="103970" y="71419"/>
                    <a:pt x="111769" y="68393"/>
                    <a:pt x="120106" y="67587"/>
                  </a:cubicBezTo>
                  <a:cubicBezTo>
                    <a:pt x="199847" y="55417"/>
                    <a:pt x="279790" y="45735"/>
                    <a:pt x="360002" y="37129"/>
                  </a:cubicBezTo>
                  <a:cubicBezTo>
                    <a:pt x="449425" y="27582"/>
                    <a:pt x="538983" y="20993"/>
                    <a:pt x="628540" y="14269"/>
                  </a:cubicBezTo>
                  <a:cubicBezTo>
                    <a:pt x="652139" y="12521"/>
                    <a:pt x="676411" y="13596"/>
                    <a:pt x="699742" y="7142"/>
                  </a:cubicBezTo>
                  <a:cubicBezTo>
                    <a:pt x="758102" y="2503"/>
                    <a:pt x="816664" y="5126"/>
                    <a:pt x="875159" y="1495"/>
                  </a:cubicBezTo>
                  <a:cubicBezTo>
                    <a:pt x="928207" y="-1800"/>
                    <a:pt x="982197" y="-4691"/>
                    <a:pt x="1035313" y="5461"/>
                  </a:cubicBezTo>
                  <a:cubicBezTo>
                    <a:pt x="1174222" y="14538"/>
                    <a:pt x="1309432" y="40357"/>
                    <a:pt x="1438725" y="93741"/>
                  </a:cubicBezTo>
                  <a:cubicBezTo>
                    <a:pt x="1477116" y="109541"/>
                    <a:pt x="1512617" y="131527"/>
                    <a:pt x="1543881" y="158825"/>
                  </a:cubicBezTo>
                  <a:cubicBezTo>
                    <a:pt x="1631287" y="234600"/>
                    <a:pt x="1712978" y="315147"/>
                    <a:pt x="1782499" y="407596"/>
                  </a:cubicBezTo>
                  <a:cubicBezTo>
                    <a:pt x="1784718" y="411025"/>
                    <a:pt x="1786601" y="414655"/>
                    <a:pt x="1788214" y="418421"/>
                  </a:cubicBezTo>
                  <a:cubicBezTo>
                    <a:pt x="1786399" y="420034"/>
                    <a:pt x="1783911" y="420707"/>
                    <a:pt x="1781491" y="420169"/>
                  </a:cubicBezTo>
                  <a:lnTo>
                    <a:pt x="1778196" y="418623"/>
                  </a:lnTo>
                  <a:cubicBezTo>
                    <a:pt x="1776045" y="417345"/>
                    <a:pt x="1774028" y="415933"/>
                    <a:pt x="1772145" y="414387"/>
                  </a:cubicBezTo>
                  <a:cubicBezTo>
                    <a:pt x="1771203" y="413580"/>
                    <a:pt x="1770263" y="412706"/>
                    <a:pt x="1769254" y="411966"/>
                  </a:cubicBezTo>
                  <a:cubicBezTo>
                    <a:pt x="1767237" y="410285"/>
                    <a:pt x="1765287" y="408537"/>
                    <a:pt x="1763405" y="406655"/>
                  </a:cubicBezTo>
                  <a:cubicBezTo>
                    <a:pt x="1715600" y="346143"/>
                    <a:pt x="1663359" y="289195"/>
                    <a:pt x="1607150" y="236414"/>
                  </a:cubicBezTo>
                  <a:cubicBezTo>
                    <a:pt x="1551681" y="185450"/>
                    <a:pt x="1497825" y="132066"/>
                    <a:pt x="1425615" y="104163"/>
                  </a:cubicBezTo>
                  <a:cubicBezTo>
                    <a:pt x="1335452" y="70478"/>
                    <a:pt x="1242062" y="46274"/>
                    <a:pt x="1146924" y="31818"/>
                  </a:cubicBezTo>
                  <a:cubicBezTo>
                    <a:pt x="1088160" y="21665"/>
                    <a:pt x="1028455" y="17564"/>
                    <a:pt x="968818" y="19648"/>
                  </a:cubicBezTo>
                  <a:cubicBezTo>
                    <a:pt x="867158" y="24422"/>
                    <a:pt x="765162" y="15748"/>
                    <a:pt x="663569" y="30002"/>
                  </a:cubicBezTo>
                  <a:cubicBezTo>
                    <a:pt x="608974" y="37600"/>
                    <a:pt x="553035" y="37936"/>
                    <a:pt x="497700" y="41634"/>
                  </a:cubicBezTo>
                  <a:cubicBezTo>
                    <a:pt x="406731" y="47618"/>
                    <a:pt x="316164" y="58040"/>
                    <a:pt x="225935" y="69267"/>
                  </a:cubicBezTo>
                  <a:cubicBezTo>
                    <a:pt x="158397" y="77067"/>
                    <a:pt x="91296" y="88228"/>
                    <a:pt x="24901" y="102885"/>
                  </a:cubicBezTo>
                  <a:cubicBezTo>
                    <a:pt x="16362" y="105306"/>
                    <a:pt x="7219" y="107726"/>
                    <a:pt x="-514" y="99725"/>
                  </a:cubicBezTo>
                  <a:close/>
                </a:path>
              </a:pathLst>
            </a:custGeom>
            <a:solidFill>
              <a:srgbClr val="7A9FB0"/>
            </a:solidFill>
            <a:ln w="6712" cap="flat">
              <a:noFill/>
              <a:prstDash val="solid"/>
              <a:miter/>
            </a:ln>
          </p:spPr>
          <p:txBody>
            <a:bodyPr rtlCol="0" anchor="ctr"/>
            <a:lstStyle/>
            <a:p>
              <a:endParaRPr lang="es-CO"/>
            </a:p>
          </p:txBody>
        </p:sp>
        <p:sp>
          <p:nvSpPr>
            <p:cNvPr id="1180" name="Freeform: Shape 1179">
              <a:extLst>
                <a:ext uri="{FF2B5EF4-FFF2-40B4-BE49-F238E27FC236}">
                  <a16:creationId xmlns:a16="http://schemas.microsoft.com/office/drawing/2014/main" id="{927B72D8-CA53-FAE1-89FE-0ED551F500E7}"/>
                </a:ext>
              </a:extLst>
            </p:cNvPr>
            <p:cNvSpPr/>
            <p:nvPr/>
          </p:nvSpPr>
          <p:spPr>
            <a:xfrm>
              <a:off x="7103541" y="1243432"/>
              <a:ext cx="340458" cy="13464"/>
            </a:xfrm>
            <a:custGeom>
              <a:avLst/>
              <a:gdLst>
                <a:gd name="connsiteX0" fmla="*/ 339945 w 340458"/>
                <a:gd name="connsiteY0" fmla="*/ 6445 h 13464"/>
                <a:gd name="connsiteX1" fmla="*/ 285350 w 340458"/>
                <a:gd name="connsiteY1" fmla="*/ 6445 h 13464"/>
                <a:gd name="connsiteX2" fmla="*/ 2088 w 340458"/>
                <a:gd name="connsiteY2" fmla="*/ 11891 h 13464"/>
                <a:gd name="connsiteX3" fmla="*/ -265 w 340458"/>
                <a:gd name="connsiteY3" fmla="*/ 10546 h 13464"/>
                <a:gd name="connsiteX4" fmla="*/ 1416 w 340458"/>
                <a:gd name="connsiteY4" fmla="*/ 6041 h 13464"/>
                <a:gd name="connsiteX5" fmla="*/ 1416 w 340458"/>
                <a:gd name="connsiteY5" fmla="*/ 6041 h 13464"/>
                <a:gd name="connsiteX6" fmla="*/ 94469 w 340458"/>
                <a:gd name="connsiteY6" fmla="*/ 3553 h 13464"/>
                <a:gd name="connsiteX7" fmla="*/ 126002 w 340458"/>
                <a:gd name="connsiteY7" fmla="*/ 1200 h 13464"/>
                <a:gd name="connsiteX8" fmla="*/ 160696 w 340458"/>
                <a:gd name="connsiteY8" fmla="*/ 1200 h 13464"/>
                <a:gd name="connsiteX9" fmla="*/ 320177 w 340458"/>
                <a:gd name="connsiteY9" fmla="*/ 1200 h 13464"/>
                <a:gd name="connsiteX10" fmla="*/ 339878 w 340458"/>
                <a:gd name="connsiteY10" fmla="*/ 1200 h 13464"/>
                <a:gd name="connsiteX11" fmla="*/ 339945 w 340458"/>
                <a:gd name="connsiteY11" fmla="*/ 6445 h 1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0458" h="13464">
                  <a:moveTo>
                    <a:pt x="339945" y="6445"/>
                  </a:moveTo>
                  <a:cubicBezTo>
                    <a:pt x="321724" y="6445"/>
                    <a:pt x="303503" y="6982"/>
                    <a:pt x="285350" y="6445"/>
                  </a:cubicBezTo>
                  <a:cubicBezTo>
                    <a:pt x="191221" y="4966"/>
                    <a:pt x="96553" y="10681"/>
                    <a:pt x="2088" y="11891"/>
                  </a:cubicBezTo>
                  <a:lnTo>
                    <a:pt x="-265" y="10546"/>
                  </a:lnTo>
                  <a:cubicBezTo>
                    <a:pt x="-938" y="8865"/>
                    <a:pt x="-199" y="6849"/>
                    <a:pt x="1416" y="6041"/>
                  </a:cubicBezTo>
                  <a:lnTo>
                    <a:pt x="1416" y="6041"/>
                  </a:lnTo>
                  <a:cubicBezTo>
                    <a:pt x="32276" y="393"/>
                    <a:pt x="63474" y="5301"/>
                    <a:pt x="94469" y="3553"/>
                  </a:cubicBezTo>
                  <a:cubicBezTo>
                    <a:pt x="105025" y="2948"/>
                    <a:pt x="115849" y="6108"/>
                    <a:pt x="126002" y="1200"/>
                  </a:cubicBezTo>
                  <a:lnTo>
                    <a:pt x="160696" y="1200"/>
                  </a:lnTo>
                  <a:cubicBezTo>
                    <a:pt x="213812" y="-2497"/>
                    <a:pt x="267061" y="-2497"/>
                    <a:pt x="320177" y="1200"/>
                  </a:cubicBezTo>
                  <a:lnTo>
                    <a:pt x="339878" y="1200"/>
                  </a:lnTo>
                  <a:cubicBezTo>
                    <a:pt x="339878" y="3150"/>
                    <a:pt x="339945" y="4831"/>
                    <a:pt x="339945" y="6445"/>
                  </a:cubicBezTo>
                  <a:close/>
                </a:path>
              </a:pathLst>
            </a:custGeom>
            <a:solidFill>
              <a:srgbClr val="36474E"/>
            </a:solidFill>
            <a:ln w="6712" cap="flat">
              <a:noFill/>
              <a:prstDash val="solid"/>
              <a:miter/>
            </a:ln>
          </p:spPr>
          <p:txBody>
            <a:bodyPr rtlCol="0" anchor="ctr"/>
            <a:lstStyle/>
            <a:p>
              <a:endParaRPr lang="es-CO"/>
            </a:p>
          </p:txBody>
        </p:sp>
        <p:sp>
          <p:nvSpPr>
            <p:cNvPr id="1181" name="Freeform: Shape 1180">
              <a:extLst>
                <a:ext uri="{FF2B5EF4-FFF2-40B4-BE49-F238E27FC236}">
                  <a16:creationId xmlns:a16="http://schemas.microsoft.com/office/drawing/2014/main" id="{1535D26A-55D7-12C8-4FD4-D661D5B148D2}"/>
                </a:ext>
              </a:extLst>
            </p:cNvPr>
            <p:cNvSpPr/>
            <p:nvPr/>
          </p:nvSpPr>
          <p:spPr>
            <a:xfrm>
              <a:off x="8189923" y="1664543"/>
              <a:ext cx="91962" cy="139715"/>
            </a:xfrm>
            <a:custGeom>
              <a:avLst/>
              <a:gdLst>
                <a:gd name="connsiteX0" fmla="*/ 479 w 91962"/>
                <a:gd name="connsiteY0" fmla="*/ -1034 h 139715"/>
                <a:gd name="connsiteX1" fmla="*/ 6396 w 91962"/>
                <a:gd name="connsiteY1" fmla="*/ -1573 h 139715"/>
                <a:gd name="connsiteX2" fmla="*/ 91449 w 91962"/>
                <a:gd name="connsiteY2" fmla="*/ 137672 h 139715"/>
                <a:gd name="connsiteX3" fmla="*/ 85263 w 91962"/>
                <a:gd name="connsiteY3" fmla="*/ 138142 h 139715"/>
                <a:gd name="connsiteX4" fmla="*/ 73228 w 91962"/>
                <a:gd name="connsiteY4" fmla="*/ 126443 h 139715"/>
                <a:gd name="connsiteX5" fmla="*/ 5992 w 91962"/>
                <a:gd name="connsiteY5" fmla="*/ 19405 h 139715"/>
                <a:gd name="connsiteX6" fmla="*/ 479 w 91962"/>
                <a:gd name="connsiteY6" fmla="*/ -1034 h 13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962" h="139715">
                  <a:moveTo>
                    <a:pt x="479" y="-1034"/>
                  </a:moveTo>
                  <a:lnTo>
                    <a:pt x="6396" y="-1573"/>
                  </a:lnTo>
                  <a:cubicBezTo>
                    <a:pt x="41762" y="40584"/>
                    <a:pt x="74102" y="84556"/>
                    <a:pt x="91449" y="137672"/>
                  </a:cubicBezTo>
                  <a:lnTo>
                    <a:pt x="85263" y="138142"/>
                  </a:lnTo>
                  <a:cubicBezTo>
                    <a:pt x="79683" y="136327"/>
                    <a:pt x="75178" y="132024"/>
                    <a:pt x="73228" y="126443"/>
                  </a:cubicBezTo>
                  <a:cubicBezTo>
                    <a:pt x="55949" y="87581"/>
                    <a:pt x="31273" y="53426"/>
                    <a:pt x="5992" y="19405"/>
                  </a:cubicBezTo>
                  <a:cubicBezTo>
                    <a:pt x="2160" y="13421"/>
                    <a:pt x="-2613" y="7168"/>
                    <a:pt x="479" y="-1034"/>
                  </a:cubicBezTo>
                  <a:close/>
                </a:path>
              </a:pathLst>
            </a:custGeom>
            <a:solidFill>
              <a:srgbClr val="7AA0B1"/>
            </a:solidFill>
            <a:ln w="6712" cap="flat">
              <a:noFill/>
              <a:prstDash val="solid"/>
              <a:miter/>
            </a:ln>
          </p:spPr>
          <p:txBody>
            <a:bodyPr rtlCol="0" anchor="ctr"/>
            <a:lstStyle/>
            <a:p>
              <a:endParaRPr lang="es-CO"/>
            </a:p>
          </p:txBody>
        </p:sp>
        <p:sp>
          <p:nvSpPr>
            <p:cNvPr id="1182" name="Freeform: Shape 1181">
              <a:extLst>
                <a:ext uri="{FF2B5EF4-FFF2-40B4-BE49-F238E27FC236}">
                  <a16:creationId xmlns:a16="http://schemas.microsoft.com/office/drawing/2014/main" id="{1B610EA9-F4E0-8C7A-8431-87913EAD1B66}"/>
                </a:ext>
              </a:extLst>
            </p:cNvPr>
            <p:cNvSpPr/>
            <p:nvPr/>
          </p:nvSpPr>
          <p:spPr>
            <a:xfrm>
              <a:off x="6507210" y="1253757"/>
              <a:ext cx="598932" cy="64704"/>
            </a:xfrm>
            <a:custGeom>
              <a:avLst/>
              <a:gdLst>
                <a:gd name="connsiteX0" fmla="*/ 598419 w 598932"/>
                <a:gd name="connsiteY0" fmla="*/ 1902 h 64704"/>
                <a:gd name="connsiteX1" fmla="*/ 537100 w 598932"/>
                <a:gd name="connsiteY1" fmla="*/ 9231 h 64704"/>
                <a:gd name="connsiteX2" fmla="*/ 420513 w 598932"/>
                <a:gd name="connsiteY2" fmla="*/ 15954 h 64704"/>
                <a:gd name="connsiteX3" fmla="*/ 279320 w 598932"/>
                <a:gd name="connsiteY3" fmla="*/ 28527 h 64704"/>
                <a:gd name="connsiteX4" fmla="*/ 91800 w 598932"/>
                <a:gd name="connsiteY4" fmla="*/ 50648 h 64704"/>
                <a:gd name="connsiteX5" fmla="*/ 15623 w 598932"/>
                <a:gd name="connsiteY5" fmla="*/ 61338 h 64704"/>
                <a:gd name="connsiteX6" fmla="*/ -514 w 598932"/>
                <a:gd name="connsiteY6" fmla="*/ 60330 h 64704"/>
                <a:gd name="connsiteX7" fmla="*/ 81715 w 598932"/>
                <a:gd name="connsiteY7" fmla="*/ 45605 h 64704"/>
                <a:gd name="connsiteX8" fmla="*/ 223985 w 598932"/>
                <a:gd name="connsiteY8" fmla="*/ 26914 h 64704"/>
                <a:gd name="connsiteX9" fmla="*/ 334721 w 598932"/>
                <a:gd name="connsiteY9" fmla="*/ 15551 h 64704"/>
                <a:gd name="connsiteX10" fmla="*/ 468049 w 598932"/>
                <a:gd name="connsiteY10" fmla="*/ 5735 h 64704"/>
                <a:gd name="connsiteX11" fmla="*/ 596401 w 598932"/>
                <a:gd name="connsiteY11" fmla="*/ -518 h 64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932" h="64704">
                  <a:moveTo>
                    <a:pt x="598419" y="1902"/>
                  </a:moveTo>
                  <a:cubicBezTo>
                    <a:pt x="578248" y="9097"/>
                    <a:pt x="557405" y="8626"/>
                    <a:pt x="537100" y="9231"/>
                  </a:cubicBezTo>
                  <a:cubicBezTo>
                    <a:pt x="498170" y="10979"/>
                    <a:pt x="459443" y="15417"/>
                    <a:pt x="420513" y="15954"/>
                  </a:cubicBezTo>
                  <a:cubicBezTo>
                    <a:pt x="373449" y="16896"/>
                    <a:pt x="326384" y="23686"/>
                    <a:pt x="279320" y="28527"/>
                  </a:cubicBezTo>
                  <a:cubicBezTo>
                    <a:pt x="216724" y="35251"/>
                    <a:pt x="154262" y="42983"/>
                    <a:pt x="91800" y="50648"/>
                  </a:cubicBezTo>
                  <a:cubicBezTo>
                    <a:pt x="66386" y="53808"/>
                    <a:pt x="40970" y="57775"/>
                    <a:pt x="15623" y="61338"/>
                  </a:cubicBezTo>
                  <a:cubicBezTo>
                    <a:pt x="10479" y="64028"/>
                    <a:pt x="4253" y="63692"/>
                    <a:pt x="-514" y="60330"/>
                  </a:cubicBezTo>
                  <a:cubicBezTo>
                    <a:pt x="26044" y="50513"/>
                    <a:pt x="54216" y="49707"/>
                    <a:pt x="81715" y="45605"/>
                  </a:cubicBezTo>
                  <a:cubicBezTo>
                    <a:pt x="128780" y="38882"/>
                    <a:pt x="176450" y="32562"/>
                    <a:pt x="223985" y="26914"/>
                  </a:cubicBezTo>
                  <a:cubicBezTo>
                    <a:pt x="260830" y="22544"/>
                    <a:pt x="297944" y="20594"/>
                    <a:pt x="334721" y="15551"/>
                  </a:cubicBezTo>
                  <a:cubicBezTo>
                    <a:pt x="379030" y="9500"/>
                    <a:pt x="423942" y="12794"/>
                    <a:pt x="468049" y="5735"/>
                  </a:cubicBezTo>
                  <a:cubicBezTo>
                    <a:pt x="510945" y="5735"/>
                    <a:pt x="553303" y="-4889"/>
                    <a:pt x="596401" y="-518"/>
                  </a:cubicBezTo>
                  <a:close/>
                </a:path>
              </a:pathLst>
            </a:custGeom>
            <a:solidFill>
              <a:srgbClr val="36474E"/>
            </a:solidFill>
            <a:ln w="6712" cap="flat">
              <a:noFill/>
              <a:prstDash val="solid"/>
              <a:miter/>
            </a:ln>
          </p:spPr>
          <p:txBody>
            <a:bodyPr rtlCol="0" anchor="ctr"/>
            <a:lstStyle/>
            <a:p>
              <a:endParaRPr lang="es-CO"/>
            </a:p>
          </p:txBody>
        </p:sp>
        <p:sp>
          <p:nvSpPr>
            <p:cNvPr id="1183" name="Freeform: Shape 1182">
              <a:extLst>
                <a:ext uri="{FF2B5EF4-FFF2-40B4-BE49-F238E27FC236}">
                  <a16:creationId xmlns:a16="http://schemas.microsoft.com/office/drawing/2014/main" id="{E4C1CBFE-DFCD-96D3-B634-4038B357798D}"/>
                </a:ext>
              </a:extLst>
            </p:cNvPr>
            <p:cNvSpPr/>
            <p:nvPr/>
          </p:nvSpPr>
          <p:spPr>
            <a:xfrm>
              <a:off x="7264750" y="1241121"/>
              <a:ext cx="159481" cy="5017"/>
            </a:xfrm>
            <a:custGeom>
              <a:avLst/>
              <a:gdLst>
                <a:gd name="connsiteX0" fmla="*/ 158968 w 159481"/>
                <a:gd name="connsiteY0" fmla="*/ 3445 h 5017"/>
                <a:gd name="connsiteX1" fmla="*/ -514 w 159481"/>
                <a:gd name="connsiteY1" fmla="*/ 3445 h 5017"/>
                <a:gd name="connsiteX2" fmla="*/ 15286 w 159481"/>
                <a:gd name="connsiteY2" fmla="*/ -1262 h 5017"/>
                <a:gd name="connsiteX3" fmla="*/ 143034 w 159481"/>
                <a:gd name="connsiteY3" fmla="*/ -1262 h 5017"/>
                <a:gd name="connsiteX4" fmla="*/ 158968 w 159481"/>
                <a:gd name="connsiteY4" fmla="*/ 3445 h 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481" h="5017">
                  <a:moveTo>
                    <a:pt x="158968" y="3445"/>
                  </a:moveTo>
                  <a:lnTo>
                    <a:pt x="-514" y="3445"/>
                  </a:lnTo>
                  <a:cubicBezTo>
                    <a:pt x="3655" y="-589"/>
                    <a:pt x="9572" y="-2338"/>
                    <a:pt x="15286" y="-1262"/>
                  </a:cubicBezTo>
                  <a:lnTo>
                    <a:pt x="143034" y="-1262"/>
                  </a:lnTo>
                  <a:cubicBezTo>
                    <a:pt x="148816" y="-2338"/>
                    <a:pt x="154732" y="-589"/>
                    <a:pt x="158968" y="3445"/>
                  </a:cubicBezTo>
                  <a:close/>
                </a:path>
              </a:pathLst>
            </a:custGeom>
            <a:solidFill>
              <a:srgbClr val="141A1D"/>
            </a:solidFill>
            <a:ln w="6712" cap="flat">
              <a:noFill/>
              <a:prstDash val="solid"/>
              <a:miter/>
            </a:ln>
          </p:spPr>
          <p:txBody>
            <a:bodyPr rtlCol="0" anchor="ctr"/>
            <a:lstStyle/>
            <a:p>
              <a:endParaRPr lang="es-CO"/>
            </a:p>
          </p:txBody>
        </p:sp>
        <p:sp>
          <p:nvSpPr>
            <p:cNvPr id="1184" name="Freeform: Shape 1183">
              <a:extLst>
                <a:ext uri="{FF2B5EF4-FFF2-40B4-BE49-F238E27FC236}">
                  <a16:creationId xmlns:a16="http://schemas.microsoft.com/office/drawing/2014/main" id="{9788250C-8FC2-8523-8196-5BD04FB7E447}"/>
                </a:ext>
              </a:extLst>
            </p:cNvPr>
            <p:cNvSpPr/>
            <p:nvPr/>
          </p:nvSpPr>
          <p:spPr>
            <a:xfrm>
              <a:off x="6975908" y="1250853"/>
              <a:ext cx="129495" cy="10927"/>
            </a:xfrm>
            <a:custGeom>
              <a:avLst/>
              <a:gdLst>
                <a:gd name="connsiteX0" fmla="*/ 127838 w 129495"/>
                <a:gd name="connsiteY0" fmla="*/ 2588 h 10927"/>
                <a:gd name="connsiteX1" fmla="*/ -514 w 129495"/>
                <a:gd name="connsiteY1" fmla="*/ 8840 h 10927"/>
                <a:gd name="connsiteX2" fmla="*/ 7958 w 129495"/>
                <a:gd name="connsiteY2" fmla="*/ 4471 h 10927"/>
                <a:gd name="connsiteX3" fmla="*/ 128982 w 129495"/>
                <a:gd name="connsiteY3" fmla="*/ -1043 h 10927"/>
                <a:gd name="connsiteX4" fmla="*/ 127838 w 129495"/>
                <a:gd name="connsiteY4" fmla="*/ 2588 h 10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495" h="10927">
                  <a:moveTo>
                    <a:pt x="127838" y="2588"/>
                  </a:moveTo>
                  <a:cubicBezTo>
                    <a:pt x="85009" y="3663"/>
                    <a:pt x="42516" y="11395"/>
                    <a:pt x="-514" y="8840"/>
                  </a:cubicBezTo>
                  <a:cubicBezTo>
                    <a:pt x="2310" y="7294"/>
                    <a:pt x="5201" y="4336"/>
                    <a:pt x="7958" y="4471"/>
                  </a:cubicBezTo>
                  <a:cubicBezTo>
                    <a:pt x="48299" y="6487"/>
                    <a:pt x="88640" y="-4001"/>
                    <a:pt x="128982" y="-1043"/>
                  </a:cubicBezTo>
                  <a:cubicBezTo>
                    <a:pt x="128982" y="235"/>
                    <a:pt x="128578" y="1512"/>
                    <a:pt x="127838" y="2588"/>
                  </a:cubicBezTo>
                  <a:close/>
                </a:path>
              </a:pathLst>
            </a:custGeom>
            <a:solidFill>
              <a:srgbClr val="141A1D"/>
            </a:solidFill>
            <a:ln w="6712" cap="flat">
              <a:noFill/>
              <a:prstDash val="solid"/>
              <a:miter/>
            </a:ln>
          </p:spPr>
          <p:txBody>
            <a:bodyPr rtlCol="0" anchor="ctr"/>
            <a:lstStyle/>
            <a:p>
              <a:endParaRPr lang="es-CO"/>
            </a:p>
          </p:txBody>
        </p:sp>
        <p:sp>
          <p:nvSpPr>
            <p:cNvPr id="1185" name="Freeform: Shape 1184">
              <a:extLst>
                <a:ext uri="{FF2B5EF4-FFF2-40B4-BE49-F238E27FC236}">
                  <a16:creationId xmlns:a16="http://schemas.microsoft.com/office/drawing/2014/main" id="{76FB47DD-5A8D-E06F-C72F-E5C1D1870E8A}"/>
                </a:ext>
              </a:extLst>
            </p:cNvPr>
            <p:cNvSpPr/>
            <p:nvPr/>
          </p:nvSpPr>
          <p:spPr>
            <a:xfrm>
              <a:off x="7105470" y="1246251"/>
              <a:ext cx="124586" cy="5131"/>
            </a:xfrm>
            <a:custGeom>
              <a:avLst/>
              <a:gdLst>
                <a:gd name="connsiteX0" fmla="*/ 124073 w 124586"/>
                <a:gd name="connsiteY0" fmla="*/ -1282 h 5131"/>
                <a:gd name="connsiteX1" fmla="*/ 103028 w 124586"/>
                <a:gd name="connsiteY1" fmla="*/ 2819 h 5131"/>
                <a:gd name="connsiteX2" fmla="*/ -514 w 124586"/>
                <a:gd name="connsiteY2" fmla="*/ 3558 h 5131"/>
                <a:gd name="connsiteX3" fmla="*/ 20195 w 124586"/>
                <a:gd name="connsiteY3" fmla="*/ -1350 h 5131"/>
                <a:gd name="connsiteX4" fmla="*/ 124073 w 124586"/>
                <a:gd name="connsiteY4" fmla="*/ -1282 h 5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86" h="5131">
                  <a:moveTo>
                    <a:pt x="124073" y="-1282"/>
                  </a:moveTo>
                  <a:cubicBezTo>
                    <a:pt x="117955" y="4634"/>
                    <a:pt x="110155" y="2684"/>
                    <a:pt x="103028" y="2819"/>
                  </a:cubicBezTo>
                  <a:cubicBezTo>
                    <a:pt x="68469" y="3222"/>
                    <a:pt x="33977" y="3357"/>
                    <a:pt x="-514" y="3558"/>
                  </a:cubicBezTo>
                  <a:cubicBezTo>
                    <a:pt x="5067" y="-3165"/>
                    <a:pt x="12933" y="-1350"/>
                    <a:pt x="20195" y="-1350"/>
                  </a:cubicBezTo>
                  <a:cubicBezTo>
                    <a:pt x="54821" y="-1484"/>
                    <a:pt x="89446" y="-1350"/>
                    <a:pt x="124073" y="-1282"/>
                  </a:cubicBezTo>
                  <a:close/>
                </a:path>
              </a:pathLst>
            </a:custGeom>
            <a:solidFill>
              <a:srgbClr val="141A1D"/>
            </a:solidFill>
            <a:ln w="6712" cap="flat">
              <a:noFill/>
              <a:prstDash val="solid"/>
              <a:miter/>
            </a:ln>
          </p:spPr>
          <p:txBody>
            <a:bodyPr rtlCol="0" anchor="ctr"/>
            <a:lstStyle/>
            <a:p>
              <a:endParaRPr lang="es-CO"/>
            </a:p>
          </p:txBody>
        </p:sp>
        <p:sp>
          <p:nvSpPr>
            <p:cNvPr id="1186" name="Freeform: Shape 1185">
              <a:extLst>
                <a:ext uri="{FF2B5EF4-FFF2-40B4-BE49-F238E27FC236}">
                  <a16:creationId xmlns:a16="http://schemas.microsoft.com/office/drawing/2014/main" id="{7D445CC8-1D5D-20E3-C676-A3955BBE974D}"/>
                </a:ext>
              </a:extLst>
            </p:cNvPr>
            <p:cNvSpPr/>
            <p:nvPr/>
          </p:nvSpPr>
          <p:spPr>
            <a:xfrm>
              <a:off x="6482198" y="1315983"/>
              <a:ext cx="22430" cy="6064"/>
            </a:xfrm>
            <a:custGeom>
              <a:avLst/>
              <a:gdLst>
                <a:gd name="connsiteX0" fmla="*/ 19993 w 22430"/>
                <a:gd name="connsiteY0" fmla="*/ 3348 h 6064"/>
                <a:gd name="connsiteX1" fmla="*/ 11118 w 22430"/>
                <a:gd name="connsiteY1" fmla="*/ 4491 h 6064"/>
                <a:gd name="connsiteX2" fmla="*/ -514 w 22430"/>
                <a:gd name="connsiteY2" fmla="*/ 2945 h 6064"/>
                <a:gd name="connsiteX3" fmla="*/ 20195 w 22430"/>
                <a:gd name="connsiteY3" fmla="*/ -1156 h 6064"/>
                <a:gd name="connsiteX4" fmla="*/ 21674 w 22430"/>
                <a:gd name="connsiteY4" fmla="*/ 1936 h 6064"/>
                <a:gd name="connsiteX5" fmla="*/ 19993 w 22430"/>
                <a:gd name="connsiteY5" fmla="*/ 3348 h 6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30" h="6064">
                  <a:moveTo>
                    <a:pt x="19993" y="3348"/>
                  </a:moveTo>
                  <a:lnTo>
                    <a:pt x="11118" y="4491"/>
                  </a:lnTo>
                  <a:lnTo>
                    <a:pt x="-514" y="2945"/>
                  </a:lnTo>
                  <a:cubicBezTo>
                    <a:pt x="5538" y="-2636"/>
                    <a:pt x="12933" y="-1694"/>
                    <a:pt x="20195" y="-1156"/>
                  </a:cubicBezTo>
                  <a:cubicBezTo>
                    <a:pt x="21741" y="-81"/>
                    <a:pt x="22279" y="928"/>
                    <a:pt x="21674" y="1936"/>
                  </a:cubicBezTo>
                  <a:cubicBezTo>
                    <a:pt x="21069" y="2945"/>
                    <a:pt x="20531" y="3348"/>
                    <a:pt x="19993" y="3348"/>
                  </a:cubicBezTo>
                  <a:close/>
                </a:path>
              </a:pathLst>
            </a:custGeom>
            <a:solidFill>
              <a:srgbClr val="36474E"/>
            </a:solidFill>
            <a:ln w="6712" cap="flat">
              <a:noFill/>
              <a:prstDash val="solid"/>
              <a:miter/>
            </a:ln>
          </p:spPr>
          <p:txBody>
            <a:bodyPr rtlCol="0" anchor="ctr"/>
            <a:lstStyle/>
            <a:p>
              <a:endParaRPr lang="es-CO"/>
            </a:p>
          </p:txBody>
        </p:sp>
        <p:sp>
          <p:nvSpPr>
            <p:cNvPr id="1187" name="Freeform: Shape 1186">
              <a:extLst>
                <a:ext uri="{FF2B5EF4-FFF2-40B4-BE49-F238E27FC236}">
                  <a16:creationId xmlns:a16="http://schemas.microsoft.com/office/drawing/2014/main" id="{36CDB200-865A-8764-783F-CB14C06DF35C}"/>
                </a:ext>
              </a:extLst>
            </p:cNvPr>
            <p:cNvSpPr/>
            <p:nvPr/>
          </p:nvSpPr>
          <p:spPr>
            <a:xfrm>
              <a:off x="6502705" y="1315848"/>
              <a:ext cx="20507" cy="5281"/>
            </a:xfrm>
            <a:custGeom>
              <a:avLst/>
              <a:gdLst>
                <a:gd name="connsiteX0" fmla="*/ -514 w 20507"/>
                <a:gd name="connsiteY0" fmla="*/ 3483 h 5281"/>
                <a:gd name="connsiteX1" fmla="*/ -514 w 20507"/>
                <a:gd name="connsiteY1" fmla="*/ -1022 h 5281"/>
                <a:gd name="connsiteX2" fmla="*/ 3924 w 20507"/>
                <a:gd name="connsiteY2" fmla="*/ -1560 h 5281"/>
                <a:gd name="connsiteX3" fmla="*/ 19993 w 20507"/>
                <a:gd name="connsiteY3" fmla="*/ -551 h 5281"/>
                <a:gd name="connsiteX4" fmla="*/ -514 w 20507"/>
                <a:gd name="connsiteY4" fmla="*/ 3483 h 5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07" h="5281">
                  <a:moveTo>
                    <a:pt x="-514" y="3483"/>
                  </a:moveTo>
                  <a:cubicBezTo>
                    <a:pt x="-514" y="2004"/>
                    <a:pt x="-514" y="457"/>
                    <a:pt x="-514" y="-1022"/>
                  </a:cubicBezTo>
                  <a:cubicBezTo>
                    <a:pt x="926" y="-1426"/>
                    <a:pt x="2425" y="-1627"/>
                    <a:pt x="3924" y="-1560"/>
                  </a:cubicBezTo>
                  <a:lnTo>
                    <a:pt x="19993" y="-551"/>
                  </a:lnTo>
                  <a:cubicBezTo>
                    <a:pt x="14077" y="4626"/>
                    <a:pt x="6748" y="3752"/>
                    <a:pt x="-514" y="3483"/>
                  </a:cubicBezTo>
                  <a:close/>
                </a:path>
              </a:pathLst>
            </a:custGeom>
            <a:solidFill>
              <a:srgbClr val="4A646E"/>
            </a:solidFill>
            <a:ln w="6712" cap="flat">
              <a:noFill/>
              <a:prstDash val="solid"/>
              <a:miter/>
            </a:ln>
          </p:spPr>
          <p:txBody>
            <a:bodyPr rtlCol="0" anchor="ctr"/>
            <a:lstStyle/>
            <a:p>
              <a:endParaRPr lang="es-CO"/>
            </a:p>
          </p:txBody>
        </p:sp>
        <p:sp>
          <p:nvSpPr>
            <p:cNvPr id="1188" name="Freeform: Shape 1187">
              <a:extLst>
                <a:ext uri="{FF2B5EF4-FFF2-40B4-BE49-F238E27FC236}">
                  <a16:creationId xmlns:a16="http://schemas.microsoft.com/office/drawing/2014/main" id="{BCFB4DD7-8C70-9066-18A0-E7684DBDDB8E}"/>
                </a:ext>
              </a:extLst>
            </p:cNvPr>
            <p:cNvSpPr/>
            <p:nvPr/>
          </p:nvSpPr>
          <p:spPr>
            <a:xfrm>
              <a:off x="6195164" y="1258373"/>
              <a:ext cx="2125179" cy="1024394"/>
            </a:xfrm>
            <a:custGeom>
              <a:avLst/>
              <a:gdLst>
                <a:gd name="connsiteX0" fmla="*/ 1995238 w 2125179"/>
                <a:gd name="connsiteY0" fmla="*/ 405136 h 1024394"/>
                <a:gd name="connsiteX1" fmla="*/ 2018905 w 2125179"/>
                <a:gd name="connsiteY1" fmla="*/ 439763 h 1024394"/>
                <a:gd name="connsiteX2" fmla="*/ 2080022 w 2125179"/>
                <a:gd name="connsiteY2" fmla="*/ 544313 h 1024394"/>
                <a:gd name="connsiteX3" fmla="*/ 2124666 w 2125179"/>
                <a:gd name="connsiteY3" fmla="*/ 688399 h 1024394"/>
                <a:gd name="connsiteX4" fmla="*/ 2047883 w 2125179"/>
                <a:gd name="connsiteY4" fmla="*/ 754491 h 1024394"/>
                <a:gd name="connsiteX5" fmla="*/ 1924978 w 2125179"/>
                <a:gd name="connsiteY5" fmla="*/ 824953 h 1024394"/>
                <a:gd name="connsiteX6" fmla="*/ 1659196 w 2125179"/>
                <a:gd name="connsiteY6" fmla="*/ 921167 h 1024394"/>
                <a:gd name="connsiteX7" fmla="*/ 1363361 w 2125179"/>
                <a:gd name="connsiteY7" fmla="*/ 973610 h 1024394"/>
                <a:gd name="connsiteX8" fmla="*/ 1223444 w 2125179"/>
                <a:gd name="connsiteY8" fmla="*/ 994991 h 1024394"/>
                <a:gd name="connsiteX9" fmla="*/ 1102421 w 2125179"/>
                <a:gd name="connsiteY9" fmla="*/ 1006892 h 1024394"/>
                <a:gd name="connsiteX10" fmla="*/ 998744 w 2125179"/>
                <a:gd name="connsiteY10" fmla="*/ 1018120 h 1024394"/>
                <a:gd name="connsiteX11" fmla="*/ 859970 w 2125179"/>
                <a:gd name="connsiteY11" fmla="*/ 1019263 h 1024394"/>
                <a:gd name="connsiteX12" fmla="*/ 746343 w 2125179"/>
                <a:gd name="connsiteY12" fmla="*/ 1007564 h 1024394"/>
                <a:gd name="connsiteX13" fmla="*/ 497572 w 2125179"/>
                <a:gd name="connsiteY13" fmla="*/ 924394 h 1024394"/>
                <a:gd name="connsiteX14" fmla="*/ 246919 w 2125179"/>
                <a:gd name="connsiteY14" fmla="*/ 734253 h 1024394"/>
                <a:gd name="connsiteX15" fmla="*/ 137796 w 2125179"/>
                <a:gd name="connsiteY15" fmla="*/ 621835 h 1024394"/>
                <a:gd name="connsiteX16" fmla="*/ 4401 w 2125179"/>
                <a:gd name="connsiteY16" fmla="*/ 310402 h 1024394"/>
                <a:gd name="connsiteX17" fmla="*/ -36 w 2125179"/>
                <a:gd name="connsiteY17" fmla="*/ 228442 h 1024394"/>
                <a:gd name="connsiteX18" fmla="*/ 12738 w 2125179"/>
                <a:gd name="connsiteY18" fmla="*/ 194824 h 1024394"/>
                <a:gd name="connsiteX19" fmla="*/ 212225 w 2125179"/>
                <a:gd name="connsiteY19" fmla="*/ 85634 h 1024394"/>
                <a:gd name="connsiteX20" fmla="*/ 302052 w 2125179"/>
                <a:gd name="connsiteY20" fmla="*/ 68489 h 1024394"/>
                <a:gd name="connsiteX21" fmla="*/ 421932 w 2125179"/>
                <a:gd name="connsiteY21" fmla="*/ 50672 h 1024394"/>
                <a:gd name="connsiteX22" fmla="*/ 559294 w 2125179"/>
                <a:gd name="connsiteY22" fmla="*/ 32854 h 1024394"/>
                <a:gd name="connsiteX23" fmla="*/ 635808 w 2125179"/>
                <a:gd name="connsiteY23" fmla="*/ 26534 h 1024394"/>
                <a:gd name="connsiteX24" fmla="*/ 788970 w 2125179"/>
                <a:gd name="connsiteY24" fmla="*/ 14970 h 1024394"/>
                <a:gd name="connsiteX25" fmla="*/ 862928 w 2125179"/>
                <a:gd name="connsiteY25" fmla="*/ 11271 h 1024394"/>
                <a:gd name="connsiteX26" fmla="*/ 914565 w 2125179"/>
                <a:gd name="connsiteY26" fmla="*/ 5019 h 1024394"/>
                <a:gd name="connsiteX27" fmla="*/ 983817 w 2125179"/>
                <a:gd name="connsiteY27" fmla="*/ 1388 h 1024394"/>
                <a:gd name="connsiteX28" fmla="*/ 1137719 w 2125179"/>
                <a:gd name="connsiteY28" fmla="*/ -24 h 1024394"/>
                <a:gd name="connsiteX29" fmla="*/ 1273736 w 2125179"/>
                <a:gd name="connsiteY29" fmla="*/ 2329 h 1024394"/>
                <a:gd name="connsiteX30" fmla="*/ 1433017 w 2125179"/>
                <a:gd name="connsiteY30" fmla="*/ 23643 h 1024394"/>
                <a:gd name="connsiteX31" fmla="*/ 1565134 w 2125179"/>
                <a:gd name="connsiteY31" fmla="*/ 57261 h 1024394"/>
                <a:gd name="connsiteX32" fmla="*/ 1724751 w 2125179"/>
                <a:gd name="connsiteY32" fmla="*/ 130413 h 1024394"/>
                <a:gd name="connsiteX33" fmla="*/ 1765092 w 2125179"/>
                <a:gd name="connsiteY33" fmla="*/ 163022 h 1024394"/>
                <a:gd name="connsiteX34" fmla="*/ 1909648 w 2125179"/>
                <a:gd name="connsiteY34" fmla="*/ 303140 h 1024394"/>
                <a:gd name="connsiteX35" fmla="*/ 1985153 w 2125179"/>
                <a:gd name="connsiteY35" fmla="*/ 395051 h 1024394"/>
                <a:gd name="connsiteX36" fmla="*/ 1989994 w 2125179"/>
                <a:gd name="connsiteY36" fmla="*/ 400094 h 1024394"/>
                <a:gd name="connsiteX37" fmla="*/ 1989994 w 2125179"/>
                <a:gd name="connsiteY37" fmla="*/ 400094 h 1024394"/>
                <a:gd name="connsiteX38" fmla="*/ 1994902 w 2125179"/>
                <a:gd name="connsiteY38" fmla="*/ 405271 h 1024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125179" h="1024394">
                  <a:moveTo>
                    <a:pt x="1995238" y="405136"/>
                  </a:moveTo>
                  <a:cubicBezTo>
                    <a:pt x="2000348" y="418583"/>
                    <a:pt x="2010434" y="428803"/>
                    <a:pt x="2018905" y="439763"/>
                  </a:cubicBezTo>
                  <a:cubicBezTo>
                    <a:pt x="2043043" y="472237"/>
                    <a:pt x="2063550" y="507334"/>
                    <a:pt x="2080022" y="544313"/>
                  </a:cubicBezTo>
                  <a:cubicBezTo>
                    <a:pt x="2099251" y="590907"/>
                    <a:pt x="2114177" y="639115"/>
                    <a:pt x="2124666" y="688399"/>
                  </a:cubicBezTo>
                  <a:cubicBezTo>
                    <a:pt x="2103487" y="715293"/>
                    <a:pt x="2075248" y="734589"/>
                    <a:pt x="2047883" y="754491"/>
                  </a:cubicBezTo>
                  <a:cubicBezTo>
                    <a:pt x="2009559" y="782461"/>
                    <a:pt x="1966798" y="803102"/>
                    <a:pt x="1924978" y="824953"/>
                  </a:cubicBezTo>
                  <a:cubicBezTo>
                    <a:pt x="1841202" y="869060"/>
                    <a:pt x="1751780" y="901467"/>
                    <a:pt x="1659196" y="921167"/>
                  </a:cubicBezTo>
                  <a:cubicBezTo>
                    <a:pt x="1561167" y="941943"/>
                    <a:pt x="1462936" y="961037"/>
                    <a:pt x="1363361" y="973610"/>
                  </a:cubicBezTo>
                  <a:cubicBezTo>
                    <a:pt x="1316296" y="979527"/>
                    <a:pt x="1270441" y="990353"/>
                    <a:pt x="1223444" y="994991"/>
                  </a:cubicBezTo>
                  <a:cubicBezTo>
                    <a:pt x="1183103" y="998958"/>
                    <a:pt x="1142762" y="1004673"/>
                    <a:pt x="1102421" y="1006892"/>
                  </a:cubicBezTo>
                  <a:cubicBezTo>
                    <a:pt x="1067593" y="1008842"/>
                    <a:pt x="1033169" y="1013011"/>
                    <a:pt x="998744" y="1018120"/>
                  </a:cubicBezTo>
                  <a:cubicBezTo>
                    <a:pt x="952687" y="1023970"/>
                    <a:pt x="906094" y="1024373"/>
                    <a:pt x="859970" y="1019263"/>
                  </a:cubicBezTo>
                  <a:cubicBezTo>
                    <a:pt x="821982" y="1015969"/>
                    <a:pt x="784062" y="1013346"/>
                    <a:pt x="746343" y="1007564"/>
                  </a:cubicBezTo>
                  <a:cubicBezTo>
                    <a:pt x="659475" y="993580"/>
                    <a:pt x="575431" y="965475"/>
                    <a:pt x="497572" y="924394"/>
                  </a:cubicBezTo>
                  <a:cubicBezTo>
                    <a:pt x="402837" y="875514"/>
                    <a:pt x="321953" y="808750"/>
                    <a:pt x="246919" y="734253"/>
                  </a:cubicBezTo>
                  <a:cubicBezTo>
                    <a:pt x="209872" y="697475"/>
                    <a:pt x="170674" y="662714"/>
                    <a:pt x="137796" y="621835"/>
                  </a:cubicBezTo>
                  <a:cubicBezTo>
                    <a:pt x="65061" y="532547"/>
                    <a:pt x="18843" y="424635"/>
                    <a:pt x="4401" y="310402"/>
                  </a:cubicBezTo>
                  <a:cubicBezTo>
                    <a:pt x="905" y="283508"/>
                    <a:pt x="2989" y="255740"/>
                    <a:pt x="-36" y="228442"/>
                  </a:cubicBezTo>
                  <a:cubicBezTo>
                    <a:pt x="-2127" y="215734"/>
                    <a:pt x="2747" y="202892"/>
                    <a:pt x="12738" y="194824"/>
                  </a:cubicBezTo>
                  <a:cubicBezTo>
                    <a:pt x="71784" y="146213"/>
                    <a:pt x="139463" y="109166"/>
                    <a:pt x="212225" y="85634"/>
                  </a:cubicBezTo>
                  <a:cubicBezTo>
                    <a:pt x="242817" y="83348"/>
                    <a:pt x="271863" y="72926"/>
                    <a:pt x="302052" y="68489"/>
                  </a:cubicBezTo>
                  <a:cubicBezTo>
                    <a:pt x="341989" y="62572"/>
                    <a:pt x="381726" y="55042"/>
                    <a:pt x="421932" y="50672"/>
                  </a:cubicBezTo>
                  <a:cubicBezTo>
                    <a:pt x="467854" y="45763"/>
                    <a:pt x="513439" y="38300"/>
                    <a:pt x="559294" y="32854"/>
                  </a:cubicBezTo>
                  <a:cubicBezTo>
                    <a:pt x="584709" y="29828"/>
                    <a:pt x="610326" y="29560"/>
                    <a:pt x="635808" y="26534"/>
                  </a:cubicBezTo>
                  <a:cubicBezTo>
                    <a:pt x="686705" y="20617"/>
                    <a:pt x="737938" y="18735"/>
                    <a:pt x="788970" y="14970"/>
                  </a:cubicBezTo>
                  <a:cubicBezTo>
                    <a:pt x="813780" y="13221"/>
                    <a:pt x="838455" y="11541"/>
                    <a:pt x="862928" y="11271"/>
                  </a:cubicBezTo>
                  <a:cubicBezTo>
                    <a:pt x="880276" y="10398"/>
                    <a:pt x="897555" y="8313"/>
                    <a:pt x="914565" y="5019"/>
                  </a:cubicBezTo>
                  <a:cubicBezTo>
                    <a:pt x="937559" y="2127"/>
                    <a:pt x="960689" y="918"/>
                    <a:pt x="983817" y="1388"/>
                  </a:cubicBezTo>
                  <a:cubicBezTo>
                    <a:pt x="1035185" y="985"/>
                    <a:pt x="1086822" y="4548"/>
                    <a:pt x="1137719" y="-24"/>
                  </a:cubicBezTo>
                  <a:cubicBezTo>
                    <a:pt x="1183507" y="-4192"/>
                    <a:pt x="1228554" y="1253"/>
                    <a:pt x="1273736" y="2329"/>
                  </a:cubicBezTo>
                  <a:cubicBezTo>
                    <a:pt x="1327390" y="4615"/>
                    <a:pt x="1380708" y="11742"/>
                    <a:pt x="1433017" y="23643"/>
                  </a:cubicBezTo>
                  <a:cubicBezTo>
                    <a:pt x="1477527" y="32854"/>
                    <a:pt x="1521834" y="43343"/>
                    <a:pt x="1565134" y="57261"/>
                  </a:cubicBezTo>
                  <a:cubicBezTo>
                    <a:pt x="1621208" y="74944"/>
                    <a:pt x="1676879" y="94509"/>
                    <a:pt x="1724751" y="130413"/>
                  </a:cubicBezTo>
                  <a:cubicBezTo>
                    <a:pt x="1738601" y="140834"/>
                    <a:pt x="1752183" y="151659"/>
                    <a:pt x="1765092" y="163022"/>
                  </a:cubicBezTo>
                  <a:cubicBezTo>
                    <a:pt x="1815653" y="207262"/>
                    <a:pt x="1863860" y="253991"/>
                    <a:pt x="1909648" y="303140"/>
                  </a:cubicBezTo>
                  <a:cubicBezTo>
                    <a:pt x="1936542" y="332052"/>
                    <a:pt x="1960074" y="364324"/>
                    <a:pt x="1985153" y="395051"/>
                  </a:cubicBezTo>
                  <a:cubicBezTo>
                    <a:pt x="1986834" y="396665"/>
                    <a:pt x="1988380" y="398413"/>
                    <a:pt x="1989994" y="400094"/>
                  </a:cubicBezTo>
                  <a:lnTo>
                    <a:pt x="1989994" y="400094"/>
                  </a:lnTo>
                  <a:cubicBezTo>
                    <a:pt x="1991742" y="401640"/>
                    <a:pt x="1993288" y="403523"/>
                    <a:pt x="1994902" y="405271"/>
                  </a:cubicBezTo>
                  <a:close/>
                </a:path>
              </a:pathLst>
            </a:custGeom>
            <a:solidFill>
              <a:srgbClr val="98C7DC"/>
            </a:solidFill>
            <a:ln w="6712" cap="flat">
              <a:noFill/>
              <a:prstDash val="solid"/>
              <a:miter/>
            </a:ln>
          </p:spPr>
          <p:txBody>
            <a:bodyPr rtlCol="0" anchor="ctr"/>
            <a:lstStyle/>
            <a:p>
              <a:endParaRPr lang="es-CO"/>
            </a:p>
          </p:txBody>
        </p:sp>
        <p:sp>
          <p:nvSpPr>
            <p:cNvPr id="1189" name="Freeform: Shape 1188">
              <a:extLst>
                <a:ext uri="{FF2B5EF4-FFF2-40B4-BE49-F238E27FC236}">
                  <a16:creationId xmlns:a16="http://schemas.microsoft.com/office/drawing/2014/main" id="{81A968E1-B76D-22AB-A685-F46FA3C9ED19}"/>
                </a:ext>
              </a:extLst>
            </p:cNvPr>
            <p:cNvSpPr/>
            <p:nvPr/>
          </p:nvSpPr>
          <p:spPr>
            <a:xfrm>
              <a:off x="8186076" y="1659837"/>
              <a:ext cx="4908" cy="5177"/>
            </a:xfrm>
            <a:custGeom>
              <a:avLst/>
              <a:gdLst>
                <a:gd name="connsiteX0" fmla="*/ 4394 w 4908"/>
                <a:gd name="connsiteY0" fmla="*/ 3604 h 5177"/>
                <a:gd name="connsiteX1" fmla="*/ -514 w 4908"/>
                <a:gd name="connsiteY1" fmla="*/ -1573 h 5177"/>
              </a:gdLst>
              <a:ahLst/>
              <a:cxnLst>
                <a:cxn ang="0">
                  <a:pos x="connsiteX0" y="connsiteY0"/>
                </a:cxn>
                <a:cxn ang="0">
                  <a:pos x="connsiteX1" y="connsiteY1"/>
                </a:cxn>
              </a:cxnLst>
              <a:rect l="l" t="t" r="r" b="b"/>
              <a:pathLst>
                <a:path w="4908" h="5177">
                  <a:moveTo>
                    <a:pt x="4394" y="3604"/>
                  </a:moveTo>
                  <a:lnTo>
                    <a:pt x="-514" y="-1573"/>
                  </a:lnTo>
                  <a:close/>
                </a:path>
              </a:pathLst>
            </a:custGeom>
            <a:solidFill>
              <a:srgbClr val="7AA0B1"/>
            </a:solidFill>
            <a:ln w="6712" cap="flat">
              <a:noFill/>
              <a:prstDash val="solid"/>
              <a:miter/>
            </a:ln>
          </p:spPr>
          <p:txBody>
            <a:bodyPr rtlCol="0" anchor="ctr"/>
            <a:lstStyle/>
            <a:p>
              <a:endParaRPr lang="es-CO"/>
            </a:p>
          </p:txBody>
        </p:sp>
        <p:sp>
          <p:nvSpPr>
            <p:cNvPr id="1190" name="Freeform: Shape 1189">
              <a:extLst>
                <a:ext uri="{FF2B5EF4-FFF2-40B4-BE49-F238E27FC236}">
                  <a16:creationId xmlns:a16="http://schemas.microsoft.com/office/drawing/2014/main" id="{431066D7-977D-5F31-FF73-8632D6628E5C}"/>
                </a:ext>
              </a:extLst>
            </p:cNvPr>
            <p:cNvSpPr/>
            <p:nvPr/>
          </p:nvSpPr>
          <p:spPr>
            <a:xfrm>
              <a:off x="8181033" y="1654862"/>
              <a:ext cx="4840" cy="5042"/>
            </a:xfrm>
            <a:custGeom>
              <a:avLst/>
              <a:gdLst>
                <a:gd name="connsiteX0" fmla="*/ 4327 w 4840"/>
                <a:gd name="connsiteY0" fmla="*/ 3470 h 5042"/>
                <a:gd name="connsiteX1" fmla="*/ -514 w 4840"/>
                <a:gd name="connsiteY1" fmla="*/ -1573 h 5042"/>
              </a:gdLst>
              <a:ahLst/>
              <a:cxnLst>
                <a:cxn ang="0">
                  <a:pos x="connsiteX0" y="connsiteY0"/>
                </a:cxn>
                <a:cxn ang="0">
                  <a:pos x="connsiteX1" y="connsiteY1"/>
                </a:cxn>
              </a:cxnLst>
              <a:rect l="l" t="t" r="r" b="b"/>
              <a:pathLst>
                <a:path w="4840" h="5042">
                  <a:moveTo>
                    <a:pt x="4327" y="3470"/>
                  </a:moveTo>
                  <a:lnTo>
                    <a:pt x="-514" y="-1573"/>
                  </a:lnTo>
                  <a:close/>
                </a:path>
              </a:pathLst>
            </a:custGeom>
            <a:solidFill>
              <a:srgbClr val="7AA0B1"/>
            </a:solidFill>
            <a:ln w="6712" cap="flat">
              <a:noFill/>
              <a:prstDash val="solid"/>
              <a:miter/>
            </a:ln>
          </p:spPr>
          <p:txBody>
            <a:bodyPr rtlCol="0" anchor="ctr"/>
            <a:lstStyle/>
            <a:p>
              <a:endParaRPr lang="es-CO"/>
            </a:p>
          </p:txBody>
        </p:sp>
        <p:sp>
          <p:nvSpPr>
            <p:cNvPr id="1191" name="Freeform: Shape 1190">
              <a:extLst>
                <a:ext uri="{FF2B5EF4-FFF2-40B4-BE49-F238E27FC236}">
                  <a16:creationId xmlns:a16="http://schemas.microsoft.com/office/drawing/2014/main" id="{55D881B1-1E97-BA0D-B4EC-EC84E1417D05}"/>
                </a:ext>
              </a:extLst>
            </p:cNvPr>
            <p:cNvSpPr/>
            <p:nvPr/>
          </p:nvSpPr>
          <p:spPr>
            <a:xfrm>
              <a:off x="6836662" y="1404555"/>
              <a:ext cx="1190854" cy="456029"/>
            </a:xfrm>
            <a:custGeom>
              <a:avLst/>
              <a:gdLst>
                <a:gd name="connsiteX0" fmla="*/ 399941 w 1190854"/>
                <a:gd name="connsiteY0" fmla="*/ -709 h 456029"/>
                <a:gd name="connsiteX1" fmla="*/ 572400 w 1190854"/>
                <a:gd name="connsiteY1" fmla="*/ 13209 h 456029"/>
                <a:gd name="connsiteX2" fmla="*/ 631432 w 1190854"/>
                <a:gd name="connsiteY2" fmla="*/ 8031 h 456029"/>
                <a:gd name="connsiteX3" fmla="*/ 767920 w 1190854"/>
                <a:gd name="connsiteY3" fmla="*/ 6082 h 456029"/>
                <a:gd name="connsiteX4" fmla="*/ 923839 w 1190854"/>
                <a:gd name="connsiteY4" fmla="*/ 34388 h 456029"/>
                <a:gd name="connsiteX5" fmla="*/ 1117745 w 1190854"/>
                <a:gd name="connsiteY5" fmla="*/ 136250 h 456029"/>
                <a:gd name="connsiteX6" fmla="*/ 1190225 w 1190854"/>
                <a:gd name="connsiteY6" fmla="*/ 293648 h 456029"/>
                <a:gd name="connsiteX7" fmla="*/ 1154993 w 1190854"/>
                <a:gd name="connsiteY7" fmla="*/ 385020 h 456029"/>
                <a:gd name="connsiteX8" fmla="*/ 1070680 w 1190854"/>
                <a:gd name="connsiteY8" fmla="*/ 434236 h 456029"/>
                <a:gd name="connsiteX9" fmla="*/ 1011245 w 1190854"/>
                <a:gd name="connsiteY9" fmla="*/ 437397 h 456029"/>
                <a:gd name="connsiteX10" fmla="*/ 852771 w 1190854"/>
                <a:gd name="connsiteY10" fmla="*/ 446608 h 456029"/>
                <a:gd name="connsiteX11" fmla="*/ 649249 w 1190854"/>
                <a:gd name="connsiteY11" fmla="*/ 452457 h 456029"/>
                <a:gd name="connsiteX12" fmla="*/ 509468 w 1190854"/>
                <a:gd name="connsiteY12" fmla="*/ 419714 h 456029"/>
                <a:gd name="connsiteX13" fmla="*/ 385620 w 1190854"/>
                <a:gd name="connsiteY13" fmla="*/ 398602 h 456029"/>
                <a:gd name="connsiteX14" fmla="*/ 307021 w 1190854"/>
                <a:gd name="connsiteY14" fmla="*/ 408955 h 456029"/>
                <a:gd name="connsiteX15" fmla="*/ 198437 w 1190854"/>
                <a:gd name="connsiteY15" fmla="*/ 407611 h 456029"/>
                <a:gd name="connsiteX16" fmla="*/ 76405 w 1190854"/>
                <a:gd name="connsiteY16" fmla="*/ 356512 h 456029"/>
                <a:gd name="connsiteX17" fmla="*/ -512 w 1190854"/>
                <a:gd name="connsiteY17" fmla="*/ 207048 h 456029"/>
                <a:gd name="connsiteX18" fmla="*/ 31290 w 1190854"/>
                <a:gd name="connsiteY18" fmla="*/ 120247 h 456029"/>
                <a:gd name="connsiteX19" fmla="*/ 190368 w 1190854"/>
                <a:gd name="connsiteY19" fmla="*/ 19395 h 456029"/>
                <a:gd name="connsiteX20" fmla="*/ 399941 w 1190854"/>
                <a:gd name="connsiteY20" fmla="*/ -709 h 456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90854" h="456029">
                  <a:moveTo>
                    <a:pt x="399941" y="-709"/>
                  </a:moveTo>
                  <a:cubicBezTo>
                    <a:pt x="457763" y="-3668"/>
                    <a:pt x="515787" y="972"/>
                    <a:pt x="572400" y="13209"/>
                  </a:cubicBezTo>
                  <a:cubicBezTo>
                    <a:pt x="592570" y="17714"/>
                    <a:pt x="612001" y="10654"/>
                    <a:pt x="631432" y="8031"/>
                  </a:cubicBezTo>
                  <a:cubicBezTo>
                    <a:pt x="676749" y="2653"/>
                    <a:pt x="722468" y="2048"/>
                    <a:pt x="767920" y="6082"/>
                  </a:cubicBezTo>
                  <a:cubicBezTo>
                    <a:pt x="820632" y="10654"/>
                    <a:pt x="872874" y="20134"/>
                    <a:pt x="923839" y="34388"/>
                  </a:cubicBezTo>
                  <a:cubicBezTo>
                    <a:pt x="996250" y="53415"/>
                    <a:pt x="1062814" y="85419"/>
                    <a:pt x="1117745" y="136250"/>
                  </a:cubicBezTo>
                  <a:cubicBezTo>
                    <a:pt x="1162524" y="177667"/>
                    <a:pt x="1192443" y="228698"/>
                    <a:pt x="1190225" y="293648"/>
                  </a:cubicBezTo>
                  <a:cubicBezTo>
                    <a:pt x="1189014" y="328610"/>
                    <a:pt x="1173214" y="357117"/>
                    <a:pt x="1154993" y="385020"/>
                  </a:cubicBezTo>
                  <a:cubicBezTo>
                    <a:pt x="1136840" y="414402"/>
                    <a:pt x="1105239" y="432892"/>
                    <a:pt x="1070680" y="434236"/>
                  </a:cubicBezTo>
                  <a:cubicBezTo>
                    <a:pt x="1050510" y="435716"/>
                    <a:pt x="1031079" y="437262"/>
                    <a:pt x="1011245" y="437397"/>
                  </a:cubicBezTo>
                  <a:cubicBezTo>
                    <a:pt x="958263" y="437867"/>
                    <a:pt x="905617" y="444120"/>
                    <a:pt x="852771" y="446608"/>
                  </a:cubicBezTo>
                  <a:cubicBezTo>
                    <a:pt x="784998" y="449768"/>
                    <a:pt x="717157" y="458307"/>
                    <a:pt x="649249" y="452457"/>
                  </a:cubicBezTo>
                  <a:cubicBezTo>
                    <a:pt x="601445" y="447750"/>
                    <a:pt x="554448" y="436724"/>
                    <a:pt x="509468" y="419714"/>
                  </a:cubicBezTo>
                  <a:cubicBezTo>
                    <a:pt x="469529" y="405258"/>
                    <a:pt x="428785" y="394567"/>
                    <a:pt x="385620" y="398602"/>
                  </a:cubicBezTo>
                  <a:cubicBezTo>
                    <a:pt x="359331" y="401022"/>
                    <a:pt x="332975" y="404115"/>
                    <a:pt x="307021" y="408955"/>
                  </a:cubicBezTo>
                  <a:cubicBezTo>
                    <a:pt x="271051" y="415209"/>
                    <a:pt x="234206" y="414738"/>
                    <a:pt x="198437" y="407611"/>
                  </a:cubicBezTo>
                  <a:cubicBezTo>
                    <a:pt x="154196" y="399543"/>
                    <a:pt x="111031" y="387440"/>
                    <a:pt x="76405" y="356512"/>
                  </a:cubicBezTo>
                  <a:cubicBezTo>
                    <a:pt x="31088" y="316776"/>
                    <a:pt x="-580" y="270115"/>
                    <a:pt x="-512" y="207048"/>
                  </a:cubicBezTo>
                  <a:cubicBezTo>
                    <a:pt x="-647" y="175245"/>
                    <a:pt x="10648" y="144452"/>
                    <a:pt x="31290" y="120247"/>
                  </a:cubicBezTo>
                  <a:cubicBezTo>
                    <a:pt x="73446" y="69821"/>
                    <a:pt x="127773" y="37952"/>
                    <a:pt x="190368" y="19395"/>
                  </a:cubicBezTo>
                  <a:cubicBezTo>
                    <a:pt x="257268" y="-776"/>
                    <a:pt x="325848" y="-1448"/>
                    <a:pt x="399941" y="-709"/>
                  </a:cubicBezTo>
                  <a:close/>
                </a:path>
              </a:pathLst>
            </a:custGeom>
            <a:solidFill>
              <a:srgbClr val="FCFEFD"/>
            </a:solidFill>
            <a:ln w="6712" cap="flat">
              <a:noFill/>
              <a:prstDash val="solid"/>
              <a:miter/>
            </a:ln>
          </p:spPr>
          <p:txBody>
            <a:bodyPr rtlCol="0" anchor="ctr"/>
            <a:lstStyle/>
            <a:p>
              <a:endParaRPr lang="es-CO"/>
            </a:p>
          </p:txBody>
        </p:sp>
      </p:grpSp>
      <p:grpSp>
        <p:nvGrpSpPr>
          <p:cNvPr id="1390" name="Group 1389">
            <a:extLst>
              <a:ext uri="{FF2B5EF4-FFF2-40B4-BE49-F238E27FC236}">
                <a16:creationId xmlns:a16="http://schemas.microsoft.com/office/drawing/2014/main" id="{617474A2-5BD8-0DD8-72C2-3B64F6EEC64E}"/>
              </a:ext>
            </a:extLst>
          </p:cNvPr>
          <p:cNvGrpSpPr/>
          <p:nvPr/>
        </p:nvGrpSpPr>
        <p:grpSpPr>
          <a:xfrm rot="13819230">
            <a:off x="8384053" y="4962944"/>
            <a:ext cx="1013947" cy="1311012"/>
            <a:chOff x="3443753" y="5267854"/>
            <a:chExt cx="1229952" cy="1590302"/>
          </a:xfrm>
        </p:grpSpPr>
        <p:sp>
          <p:nvSpPr>
            <p:cNvPr id="1196" name="Freeform: Shape 1195">
              <a:extLst>
                <a:ext uri="{FF2B5EF4-FFF2-40B4-BE49-F238E27FC236}">
                  <a16:creationId xmlns:a16="http://schemas.microsoft.com/office/drawing/2014/main" id="{63524484-0611-B002-5B3D-9A67E25F487C}"/>
                </a:ext>
              </a:extLst>
            </p:cNvPr>
            <p:cNvSpPr/>
            <p:nvPr/>
          </p:nvSpPr>
          <p:spPr>
            <a:xfrm>
              <a:off x="3444777" y="5405158"/>
              <a:ext cx="1223176" cy="1447422"/>
            </a:xfrm>
            <a:custGeom>
              <a:avLst/>
              <a:gdLst>
                <a:gd name="connsiteX0" fmla="*/ 92812 w 1223176"/>
                <a:gd name="connsiteY0" fmla="*/ 1104313 h 1447422"/>
                <a:gd name="connsiteX1" fmla="*/ 46183 w 1223176"/>
                <a:gd name="connsiteY1" fmla="*/ 1067615 h 1447422"/>
                <a:gd name="connsiteX2" fmla="*/ 37110 w 1223176"/>
                <a:gd name="connsiteY2" fmla="*/ 1052929 h 1447422"/>
                <a:gd name="connsiteX3" fmla="*/ 16843 w 1223176"/>
                <a:gd name="connsiteY3" fmla="*/ 992503 h 1447422"/>
                <a:gd name="connsiteX4" fmla="*/ 6148 w 1223176"/>
                <a:gd name="connsiteY4" fmla="*/ 929193 h 1447422"/>
                <a:gd name="connsiteX5" fmla="*/ 754 w 1223176"/>
                <a:gd name="connsiteY5" fmla="*/ 863295 h 1447422"/>
                <a:gd name="connsiteX6" fmla="*/ -181 w 1223176"/>
                <a:gd name="connsiteY6" fmla="*/ 812005 h 1447422"/>
                <a:gd name="connsiteX7" fmla="*/ 1160 w 1223176"/>
                <a:gd name="connsiteY7" fmla="*/ 746917 h 1447422"/>
                <a:gd name="connsiteX8" fmla="*/ 365 w 1223176"/>
                <a:gd name="connsiteY8" fmla="*/ 693912 h 1447422"/>
                <a:gd name="connsiteX9" fmla="*/ 3483 w 1223176"/>
                <a:gd name="connsiteY9" fmla="*/ 634671 h 1447422"/>
                <a:gd name="connsiteX10" fmla="*/ 4683 w 1223176"/>
                <a:gd name="connsiteY10" fmla="*/ 598393 h 1447422"/>
                <a:gd name="connsiteX11" fmla="*/ 6523 w 1223176"/>
                <a:gd name="connsiteY11" fmla="*/ 559856 h 1447422"/>
                <a:gd name="connsiteX12" fmla="*/ 4855 w 1223176"/>
                <a:gd name="connsiteY12" fmla="*/ 541616 h 1447422"/>
                <a:gd name="connsiteX13" fmla="*/ 4621 w 1223176"/>
                <a:gd name="connsiteY13" fmla="*/ 495454 h 1447422"/>
                <a:gd name="connsiteX14" fmla="*/ 3748 w 1223176"/>
                <a:gd name="connsiteY14" fmla="*/ 443244 h 1447422"/>
                <a:gd name="connsiteX15" fmla="*/ 5042 w 1223176"/>
                <a:gd name="connsiteY15" fmla="*/ 426703 h 1447422"/>
                <a:gd name="connsiteX16" fmla="*/ 12587 w 1223176"/>
                <a:gd name="connsiteY16" fmla="*/ 376925 h 1447422"/>
                <a:gd name="connsiteX17" fmla="*/ 36626 w 1223176"/>
                <a:gd name="connsiteY17" fmla="*/ 334381 h 1447422"/>
                <a:gd name="connsiteX18" fmla="*/ 74323 w 1223176"/>
                <a:gd name="connsiteY18" fmla="*/ 304464 h 1447422"/>
                <a:gd name="connsiteX19" fmla="*/ 133564 w 1223176"/>
                <a:gd name="connsiteY19" fmla="*/ 288656 h 1447422"/>
                <a:gd name="connsiteX20" fmla="*/ 187286 w 1223176"/>
                <a:gd name="connsiteY20" fmla="*/ 279863 h 1447422"/>
                <a:gd name="connsiteX21" fmla="*/ 219869 w 1223176"/>
                <a:gd name="connsiteY21" fmla="*/ 261031 h 1447422"/>
                <a:gd name="connsiteX22" fmla="*/ 235053 w 1223176"/>
                <a:gd name="connsiteY22" fmla="*/ 246174 h 1447422"/>
                <a:gd name="connsiteX23" fmla="*/ 249707 w 1223176"/>
                <a:gd name="connsiteY23" fmla="*/ 208322 h 1447422"/>
                <a:gd name="connsiteX24" fmla="*/ 256863 w 1223176"/>
                <a:gd name="connsiteY24" fmla="*/ 165949 h 1447422"/>
                <a:gd name="connsiteX25" fmla="*/ 264658 w 1223176"/>
                <a:gd name="connsiteY25" fmla="*/ 157842 h 1447422"/>
                <a:gd name="connsiteX26" fmla="*/ 303165 w 1223176"/>
                <a:gd name="connsiteY26" fmla="*/ 171670 h 1447422"/>
                <a:gd name="connsiteX27" fmla="*/ 306532 w 1223176"/>
                <a:gd name="connsiteY27" fmla="*/ 175614 h 1447422"/>
                <a:gd name="connsiteX28" fmla="*/ 310539 w 1223176"/>
                <a:gd name="connsiteY28" fmla="*/ 174835 h 1447422"/>
                <a:gd name="connsiteX29" fmla="*/ 312098 w 1223176"/>
                <a:gd name="connsiteY29" fmla="*/ 170485 h 1447422"/>
                <a:gd name="connsiteX30" fmla="*/ 336808 w 1223176"/>
                <a:gd name="connsiteY30" fmla="*/ 79753 h 1447422"/>
                <a:gd name="connsiteX31" fmla="*/ 350121 w 1223176"/>
                <a:gd name="connsiteY31" fmla="*/ 50959 h 1447422"/>
                <a:gd name="connsiteX32" fmla="*/ 359475 w 1223176"/>
                <a:gd name="connsiteY32" fmla="*/ 44348 h 1447422"/>
                <a:gd name="connsiteX33" fmla="*/ 364152 w 1223176"/>
                <a:gd name="connsiteY33" fmla="*/ 37115 h 1447422"/>
                <a:gd name="connsiteX34" fmla="*/ 366444 w 1223176"/>
                <a:gd name="connsiteY34" fmla="*/ 15913 h 1447422"/>
                <a:gd name="connsiteX35" fmla="*/ 387552 w 1223176"/>
                <a:gd name="connsiteY35" fmla="*/ -129 h 1447422"/>
                <a:gd name="connsiteX36" fmla="*/ 403984 w 1223176"/>
                <a:gd name="connsiteY36" fmla="*/ 21213 h 1447422"/>
                <a:gd name="connsiteX37" fmla="*/ 393570 w 1223176"/>
                <a:gd name="connsiteY37" fmla="*/ 58021 h 1447422"/>
                <a:gd name="connsiteX38" fmla="*/ 382298 w 1223176"/>
                <a:gd name="connsiteY38" fmla="*/ 85615 h 1447422"/>
                <a:gd name="connsiteX39" fmla="*/ 379648 w 1223176"/>
                <a:gd name="connsiteY39" fmla="*/ 92599 h 1447422"/>
                <a:gd name="connsiteX40" fmla="*/ 355203 w 1223176"/>
                <a:gd name="connsiteY40" fmla="*/ 158357 h 1447422"/>
                <a:gd name="connsiteX41" fmla="*/ 336496 w 1223176"/>
                <a:gd name="connsiteY41" fmla="*/ 261015 h 1447422"/>
                <a:gd name="connsiteX42" fmla="*/ 322044 w 1223176"/>
                <a:gd name="connsiteY42" fmla="*/ 366184 h 1447422"/>
                <a:gd name="connsiteX43" fmla="*/ 314639 w 1223176"/>
                <a:gd name="connsiteY43" fmla="*/ 426298 h 1447422"/>
                <a:gd name="connsiteX44" fmla="*/ 314374 w 1223176"/>
                <a:gd name="connsiteY44" fmla="*/ 434358 h 1447422"/>
                <a:gd name="connsiteX45" fmla="*/ 314920 w 1223176"/>
                <a:gd name="connsiteY45" fmla="*/ 504153 h 1447422"/>
                <a:gd name="connsiteX46" fmla="*/ 313657 w 1223176"/>
                <a:gd name="connsiteY46" fmla="*/ 551375 h 1447422"/>
                <a:gd name="connsiteX47" fmla="*/ 312098 w 1223176"/>
                <a:gd name="connsiteY47" fmla="*/ 586483 h 1447422"/>
                <a:gd name="connsiteX48" fmla="*/ 312940 w 1223176"/>
                <a:gd name="connsiteY48" fmla="*/ 660862 h 1447422"/>
                <a:gd name="connsiteX49" fmla="*/ 312332 w 1223176"/>
                <a:gd name="connsiteY49" fmla="*/ 732949 h 1447422"/>
                <a:gd name="connsiteX50" fmla="*/ 313314 w 1223176"/>
                <a:gd name="connsiteY50" fmla="*/ 787154 h 1447422"/>
                <a:gd name="connsiteX51" fmla="*/ 311973 w 1223176"/>
                <a:gd name="connsiteY51" fmla="*/ 824024 h 1447422"/>
                <a:gd name="connsiteX52" fmla="*/ 310617 w 1223176"/>
                <a:gd name="connsiteY52" fmla="*/ 830790 h 1447422"/>
                <a:gd name="connsiteX53" fmla="*/ 309650 w 1223176"/>
                <a:gd name="connsiteY53" fmla="*/ 835265 h 1447422"/>
                <a:gd name="connsiteX54" fmla="*/ 308574 w 1223176"/>
                <a:gd name="connsiteY54" fmla="*/ 885947 h 1447422"/>
                <a:gd name="connsiteX55" fmla="*/ 311069 w 1223176"/>
                <a:gd name="connsiteY55" fmla="*/ 958455 h 1447422"/>
                <a:gd name="connsiteX56" fmla="*/ 314436 w 1223176"/>
                <a:gd name="connsiteY56" fmla="*/ 1015295 h 1447422"/>
                <a:gd name="connsiteX57" fmla="*/ 317835 w 1223176"/>
                <a:gd name="connsiteY57" fmla="*/ 1065775 h 1447422"/>
                <a:gd name="connsiteX58" fmla="*/ 327407 w 1223176"/>
                <a:gd name="connsiteY58" fmla="*/ 1141042 h 1447422"/>
                <a:gd name="connsiteX59" fmla="*/ 336496 w 1223176"/>
                <a:gd name="connsiteY59" fmla="*/ 1210588 h 1447422"/>
                <a:gd name="connsiteX60" fmla="*/ 342139 w 1223176"/>
                <a:gd name="connsiteY60" fmla="*/ 1262596 h 1447422"/>
                <a:gd name="connsiteX61" fmla="*/ 343979 w 1223176"/>
                <a:gd name="connsiteY61" fmla="*/ 1268037 h 1447422"/>
                <a:gd name="connsiteX62" fmla="*/ 346239 w 1223176"/>
                <a:gd name="connsiteY62" fmla="*/ 1281039 h 1447422"/>
                <a:gd name="connsiteX63" fmla="*/ 370232 w 1223176"/>
                <a:gd name="connsiteY63" fmla="*/ 1334044 h 1447422"/>
                <a:gd name="connsiteX64" fmla="*/ 406088 w 1223176"/>
                <a:gd name="connsiteY64" fmla="*/ 1352752 h 1447422"/>
                <a:gd name="connsiteX65" fmla="*/ 482743 w 1223176"/>
                <a:gd name="connsiteY65" fmla="*/ 1353765 h 1447422"/>
                <a:gd name="connsiteX66" fmla="*/ 560692 w 1223176"/>
                <a:gd name="connsiteY66" fmla="*/ 1316209 h 1447422"/>
                <a:gd name="connsiteX67" fmla="*/ 572650 w 1223176"/>
                <a:gd name="connsiteY67" fmla="*/ 1292061 h 1447422"/>
                <a:gd name="connsiteX68" fmla="*/ 583266 w 1223176"/>
                <a:gd name="connsiteY68" fmla="*/ 1222826 h 1447422"/>
                <a:gd name="connsiteX69" fmla="*/ 582611 w 1223176"/>
                <a:gd name="connsiteY69" fmla="*/ 1170928 h 1447422"/>
                <a:gd name="connsiteX70" fmla="*/ 582300 w 1223176"/>
                <a:gd name="connsiteY70" fmla="*/ 1121992 h 1447422"/>
                <a:gd name="connsiteX71" fmla="*/ 597999 w 1223176"/>
                <a:gd name="connsiteY71" fmla="*/ 1064029 h 1447422"/>
                <a:gd name="connsiteX72" fmla="*/ 631485 w 1223176"/>
                <a:gd name="connsiteY72" fmla="*/ 1045976 h 1447422"/>
                <a:gd name="connsiteX73" fmla="*/ 675137 w 1223176"/>
                <a:gd name="connsiteY73" fmla="*/ 1048611 h 1447422"/>
                <a:gd name="connsiteX74" fmla="*/ 727721 w 1223176"/>
                <a:gd name="connsiteY74" fmla="*/ 1055720 h 1447422"/>
                <a:gd name="connsiteX75" fmla="*/ 803378 w 1223176"/>
                <a:gd name="connsiteY75" fmla="*/ 1064123 h 1447422"/>
                <a:gd name="connsiteX76" fmla="*/ 856383 w 1223176"/>
                <a:gd name="connsiteY76" fmla="*/ 1062564 h 1447422"/>
                <a:gd name="connsiteX77" fmla="*/ 896636 w 1223176"/>
                <a:gd name="connsiteY77" fmla="*/ 1059789 h 1447422"/>
                <a:gd name="connsiteX78" fmla="*/ 936718 w 1223176"/>
                <a:gd name="connsiteY78" fmla="*/ 1055455 h 1447422"/>
                <a:gd name="connsiteX79" fmla="*/ 940693 w 1223176"/>
                <a:gd name="connsiteY79" fmla="*/ 1054737 h 1447422"/>
                <a:gd name="connsiteX80" fmla="*/ 945370 w 1223176"/>
                <a:gd name="connsiteY80" fmla="*/ 1055829 h 1447422"/>
                <a:gd name="connsiteX81" fmla="*/ 943811 w 1223176"/>
                <a:gd name="connsiteY81" fmla="*/ 1060942 h 1447422"/>
                <a:gd name="connsiteX82" fmla="*/ 930871 w 1223176"/>
                <a:gd name="connsiteY82" fmla="*/ 1074131 h 1447422"/>
                <a:gd name="connsiteX83" fmla="*/ 841106 w 1223176"/>
                <a:gd name="connsiteY83" fmla="*/ 1128430 h 1447422"/>
                <a:gd name="connsiteX84" fmla="*/ 829569 w 1223176"/>
                <a:gd name="connsiteY84" fmla="*/ 1142461 h 1447422"/>
                <a:gd name="connsiteX85" fmla="*/ 825874 w 1223176"/>
                <a:gd name="connsiteY85" fmla="*/ 1202295 h 1447422"/>
                <a:gd name="connsiteX86" fmla="*/ 828197 w 1223176"/>
                <a:gd name="connsiteY86" fmla="*/ 1247770 h 1447422"/>
                <a:gd name="connsiteX87" fmla="*/ 866002 w 1223176"/>
                <a:gd name="connsiteY87" fmla="*/ 1290751 h 1447422"/>
                <a:gd name="connsiteX88" fmla="*/ 908983 w 1223176"/>
                <a:gd name="connsiteY88" fmla="*/ 1293401 h 1447422"/>
                <a:gd name="connsiteX89" fmla="*/ 942408 w 1223176"/>
                <a:gd name="connsiteY89" fmla="*/ 1293401 h 1447422"/>
                <a:gd name="connsiteX90" fmla="*/ 997642 w 1223176"/>
                <a:gd name="connsiteY90" fmla="*/ 1285357 h 1447422"/>
                <a:gd name="connsiteX91" fmla="*/ 1020544 w 1223176"/>
                <a:gd name="connsiteY91" fmla="*/ 1241534 h 1447422"/>
                <a:gd name="connsiteX92" fmla="*/ 1018533 w 1223176"/>
                <a:gd name="connsiteY92" fmla="*/ 1178863 h 1447422"/>
                <a:gd name="connsiteX93" fmla="*/ 1018673 w 1223176"/>
                <a:gd name="connsiteY93" fmla="*/ 1164443 h 1447422"/>
                <a:gd name="connsiteX94" fmla="*/ 1022742 w 1223176"/>
                <a:gd name="connsiteY94" fmla="*/ 1113916 h 1447422"/>
                <a:gd name="connsiteX95" fmla="*/ 1041559 w 1223176"/>
                <a:gd name="connsiteY95" fmla="*/ 1032506 h 1447422"/>
                <a:gd name="connsiteX96" fmla="*/ 1058271 w 1223176"/>
                <a:gd name="connsiteY96" fmla="*/ 971317 h 1447422"/>
                <a:gd name="connsiteX97" fmla="*/ 1062387 w 1223176"/>
                <a:gd name="connsiteY97" fmla="*/ 935865 h 1447422"/>
                <a:gd name="connsiteX98" fmla="*/ 1070182 w 1223176"/>
                <a:gd name="connsiteY98" fmla="*/ 875221 h 1447422"/>
                <a:gd name="connsiteX99" fmla="*/ 1074188 w 1223176"/>
                <a:gd name="connsiteY99" fmla="*/ 817742 h 1447422"/>
                <a:gd name="connsiteX100" fmla="*/ 1078055 w 1223176"/>
                <a:gd name="connsiteY100" fmla="*/ 770084 h 1447422"/>
                <a:gd name="connsiteX101" fmla="*/ 1075607 w 1223176"/>
                <a:gd name="connsiteY101" fmla="*/ 719775 h 1447422"/>
                <a:gd name="connsiteX102" fmla="*/ 1071709 w 1223176"/>
                <a:gd name="connsiteY102" fmla="*/ 679694 h 1447422"/>
                <a:gd name="connsiteX103" fmla="*/ 1069511 w 1223176"/>
                <a:gd name="connsiteY103" fmla="*/ 603039 h 1447422"/>
                <a:gd name="connsiteX104" fmla="*/ 1070681 w 1223176"/>
                <a:gd name="connsiteY104" fmla="*/ 573855 h 1447422"/>
                <a:gd name="connsiteX105" fmla="*/ 1070135 w 1223176"/>
                <a:gd name="connsiteY105" fmla="*/ 567011 h 1447422"/>
                <a:gd name="connsiteX106" fmla="*/ 1056993 w 1223176"/>
                <a:gd name="connsiteY106" fmla="*/ 556098 h 1447422"/>
                <a:gd name="connsiteX107" fmla="*/ 1052409 w 1223176"/>
                <a:gd name="connsiteY107" fmla="*/ 556098 h 1447422"/>
                <a:gd name="connsiteX108" fmla="*/ 1049525 w 1223176"/>
                <a:gd name="connsiteY108" fmla="*/ 555958 h 1447422"/>
                <a:gd name="connsiteX109" fmla="*/ 1042214 w 1223176"/>
                <a:gd name="connsiteY109" fmla="*/ 550408 h 1447422"/>
                <a:gd name="connsiteX110" fmla="*/ 1048995 w 1223176"/>
                <a:gd name="connsiteY110" fmla="*/ 541693 h 1447422"/>
                <a:gd name="connsiteX111" fmla="*/ 1060906 w 1223176"/>
                <a:gd name="connsiteY111" fmla="*/ 543019 h 1447422"/>
                <a:gd name="connsiteX112" fmla="*/ 1072489 w 1223176"/>
                <a:gd name="connsiteY112" fmla="*/ 536159 h 1447422"/>
                <a:gd name="connsiteX113" fmla="*/ 1087190 w 1223176"/>
                <a:gd name="connsiteY113" fmla="*/ 494986 h 1447422"/>
                <a:gd name="connsiteX114" fmla="*/ 1105898 w 1223176"/>
                <a:gd name="connsiteY114" fmla="*/ 457992 h 1447422"/>
                <a:gd name="connsiteX115" fmla="*/ 1132400 w 1223176"/>
                <a:gd name="connsiteY115" fmla="*/ 421605 h 1447422"/>
                <a:gd name="connsiteX116" fmla="*/ 1146431 w 1223176"/>
                <a:gd name="connsiteY116" fmla="*/ 399780 h 1447422"/>
                <a:gd name="connsiteX117" fmla="*/ 1184314 w 1223176"/>
                <a:gd name="connsiteY117" fmla="*/ 372217 h 1447422"/>
                <a:gd name="connsiteX118" fmla="*/ 1217630 w 1223176"/>
                <a:gd name="connsiteY118" fmla="*/ 378562 h 1447422"/>
                <a:gd name="connsiteX119" fmla="*/ 1221324 w 1223176"/>
                <a:gd name="connsiteY119" fmla="*/ 390675 h 1447422"/>
                <a:gd name="connsiteX120" fmla="*/ 1211066 w 1223176"/>
                <a:gd name="connsiteY120" fmla="*/ 420654 h 1447422"/>
                <a:gd name="connsiteX121" fmla="*/ 1211066 w 1223176"/>
                <a:gd name="connsiteY121" fmla="*/ 424552 h 1447422"/>
                <a:gd name="connsiteX122" fmla="*/ 1211596 w 1223176"/>
                <a:gd name="connsiteY122" fmla="*/ 435465 h 1447422"/>
                <a:gd name="connsiteX123" fmla="*/ 1188711 w 1223176"/>
                <a:gd name="connsiteY123" fmla="*/ 488096 h 1447422"/>
                <a:gd name="connsiteX124" fmla="*/ 1182958 w 1223176"/>
                <a:gd name="connsiteY124" fmla="*/ 498712 h 1447422"/>
                <a:gd name="connsiteX125" fmla="*/ 1174664 w 1223176"/>
                <a:gd name="connsiteY125" fmla="*/ 511652 h 1447422"/>
                <a:gd name="connsiteX126" fmla="*/ 1163284 w 1223176"/>
                <a:gd name="connsiteY126" fmla="*/ 532106 h 1447422"/>
                <a:gd name="connsiteX127" fmla="*/ 1162286 w 1223176"/>
                <a:gd name="connsiteY127" fmla="*/ 534304 h 1447422"/>
                <a:gd name="connsiteX128" fmla="*/ 1159589 w 1223176"/>
                <a:gd name="connsiteY128" fmla="*/ 542551 h 1447422"/>
                <a:gd name="connsiteX129" fmla="*/ 1159075 w 1223176"/>
                <a:gd name="connsiteY129" fmla="*/ 544858 h 1447422"/>
                <a:gd name="connsiteX130" fmla="*/ 1158435 w 1223176"/>
                <a:gd name="connsiteY130" fmla="*/ 550377 h 1447422"/>
                <a:gd name="connsiteX131" fmla="*/ 1157937 w 1223176"/>
                <a:gd name="connsiteY131" fmla="*/ 552715 h 1447422"/>
                <a:gd name="connsiteX132" fmla="*/ 1157937 w 1223176"/>
                <a:gd name="connsiteY132" fmla="*/ 557502 h 1447422"/>
                <a:gd name="connsiteX133" fmla="*/ 1158467 w 1223176"/>
                <a:gd name="connsiteY133" fmla="*/ 560619 h 1447422"/>
                <a:gd name="connsiteX134" fmla="*/ 1159121 w 1223176"/>
                <a:gd name="connsiteY134" fmla="*/ 566263 h 1447422"/>
                <a:gd name="connsiteX135" fmla="*/ 1159620 w 1223176"/>
                <a:gd name="connsiteY135" fmla="*/ 568679 h 1447422"/>
                <a:gd name="connsiteX136" fmla="*/ 1160306 w 1223176"/>
                <a:gd name="connsiteY136" fmla="*/ 573684 h 1447422"/>
                <a:gd name="connsiteX137" fmla="*/ 1160805 w 1223176"/>
                <a:gd name="connsiteY137" fmla="*/ 576303 h 1447422"/>
                <a:gd name="connsiteX138" fmla="*/ 1163642 w 1223176"/>
                <a:gd name="connsiteY138" fmla="*/ 598393 h 1447422"/>
                <a:gd name="connsiteX139" fmla="*/ 1164250 w 1223176"/>
                <a:gd name="connsiteY139" fmla="*/ 601137 h 1447422"/>
                <a:gd name="connsiteX140" fmla="*/ 1169488 w 1223176"/>
                <a:gd name="connsiteY140" fmla="*/ 629635 h 1447422"/>
                <a:gd name="connsiteX141" fmla="*/ 1170019 w 1223176"/>
                <a:gd name="connsiteY141" fmla="*/ 632379 h 1447422"/>
                <a:gd name="connsiteX142" fmla="*/ 1171811 w 1223176"/>
                <a:gd name="connsiteY142" fmla="*/ 647969 h 1447422"/>
                <a:gd name="connsiteX143" fmla="*/ 1172310 w 1223176"/>
                <a:gd name="connsiteY143" fmla="*/ 650650 h 1447422"/>
                <a:gd name="connsiteX144" fmla="*/ 1172949 w 1223176"/>
                <a:gd name="connsiteY144" fmla="*/ 657775 h 1447422"/>
                <a:gd name="connsiteX145" fmla="*/ 1173495 w 1223176"/>
                <a:gd name="connsiteY145" fmla="*/ 661314 h 1447422"/>
                <a:gd name="connsiteX146" fmla="*/ 1174119 w 1223176"/>
                <a:gd name="connsiteY146" fmla="*/ 669498 h 1447422"/>
                <a:gd name="connsiteX147" fmla="*/ 1174664 w 1223176"/>
                <a:gd name="connsiteY147" fmla="*/ 673256 h 1447422"/>
                <a:gd name="connsiteX148" fmla="*/ 1175272 w 1223176"/>
                <a:gd name="connsiteY148" fmla="*/ 691122 h 1447422"/>
                <a:gd name="connsiteX149" fmla="*/ 1175802 w 1223176"/>
                <a:gd name="connsiteY149" fmla="*/ 695144 h 1447422"/>
                <a:gd name="connsiteX150" fmla="*/ 1176442 w 1223176"/>
                <a:gd name="connsiteY150" fmla="*/ 726417 h 1447422"/>
                <a:gd name="connsiteX151" fmla="*/ 1176940 w 1223176"/>
                <a:gd name="connsiteY151" fmla="*/ 729535 h 1447422"/>
                <a:gd name="connsiteX152" fmla="*/ 1176940 w 1223176"/>
                <a:gd name="connsiteY152" fmla="*/ 754073 h 1447422"/>
                <a:gd name="connsiteX153" fmla="*/ 1151420 w 1223176"/>
                <a:gd name="connsiteY153" fmla="*/ 764144 h 1447422"/>
                <a:gd name="connsiteX154" fmla="*/ 1142503 w 1223176"/>
                <a:gd name="connsiteY154" fmla="*/ 751345 h 1447422"/>
                <a:gd name="connsiteX155" fmla="*/ 1139229 w 1223176"/>
                <a:gd name="connsiteY155" fmla="*/ 722145 h 1447422"/>
                <a:gd name="connsiteX156" fmla="*/ 1136111 w 1223176"/>
                <a:gd name="connsiteY156" fmla="*/ 677870 h 1447422"/>
                <a:gd name="connsiteX157" fmla="*/ 1133414 w 1223176"/>
                <a:gd name="connsiteY157" fmla="*/ 633003 h 1447422"/>
                <a:gd name="connsiteX158" fmla="*/ 1129734 w 1223176"/>
                <a:gd name="connsiteY158" fmla="*/ 606812 h 1447422"/>
                <a:gd name="connsiteX159" fmla="*/ 1120677 w 1223176"/>
                <a:gd name="connsiteY159" fmla="*/ 552248 h 1447422"/>
                <a:gd name="connsiteX160" fmla="*/ 1114036 w 1223176"/>
                <a:gd name="connsiteY160" fmla="*/ 548288 h 1447422"/>
                <a:gd name="connsiteX161" fmla="*/ 1094751 w 1223176"/>
                <a:gd name="connsiteY161" fmla="*/ 557455 h 1447422"/>
                <a:gd name="connsiteX162" fmla="*/ 1089793 w 1223176"/>
                <a:gd name="connsiteY162" fmla="*/ 561228 h 1447422"/>
                <a:gd name="connsiteX163" fmla="*/ 1095312 w 1223176"/>
                <a:gd name="connsiteY163" fmla="*/ 562163 h 1447422"/>
                <a:gd name="connsiteX164" fmla="*/ 1112243 w 1223176"/>
                <a:gd name="connsiteY164" fmla="*/ 579608 h 1447422"/>
                <a:gd name="connsiteX165" fmla="*/ 1109437 w 1223176"/>
                <a:gd name="connsiteY165" fmla="*/ 604801 h 1447422"/>
                <a:gd name="connsiteX166" fmla="*/ 1102780 w 1223176"/>
                <a:gd name="connsiteY166" fmla="*/ 634047 h 1447422"/>
                <a:gd name="connsiteX167" fmla="*/ 1104089 w 1223176"/>
                <a:gd name="connsiteY167" fmla="*/ 643682 h 1447422"/>
                <a:gd name="connsiteX168" fmla="*/ 1107207 w 1223176"/>
                <a:gd name="connsiteY168" fmla="*/ 661891 h 1447422"/>
                <a:gd name="connsiteX169" fmla="*/ 1102172 w 1223176"/>
                <a:gd name="connsiteY169" fmla="*/ 684418 h 1447422"/>
                <a:gd name="connsiteX170" fmla="*/ 1102811 w 1223176"/>
                <a:gd name="connsiteY170" fmla="*/ 721475 h 1447422"/>
                <a:gd name="connsiteX171" fmla="*/ 1101891 w 1223176"/>
                <a:gd name="connsiteY171" fmla="*/ 739403 h 1447422"/>
                <a:gd name="connsiteX172" fmla="*/ 1102406 w 1223176"/>
                <a:gd name="connsiteY172" fmla="*/ 753839 h 1447422"/>
                <a:gd name="connsiteX173" fmla="*/ 1107083 w 1223176"/>
                <a:gd name="connsiteY173" fmla="*/ 781402 h 1447422"/>
                <a:gd name="connsiteX174" fmla="*/ 1102889 w 1223176"/>
                <a:gd name="connsiteY174" fmla="*/ 804693 h 1447422"/>
                <a:gd name="connsiteX175" fmla="*/ 1103419 w 1223176"/>
                <a:gd name="connsiteY175" fmla="*/ 814873 h 1447422"/>
                <a:gd name="connsiteX176" fmla="*/ 1102983 w 1223176"/>
                <a:gd name="connsiteY176" fmla="*/ 833394 h 1447422"/>
                <a:gd name="connsiteX177" fmla="*/ 1101954 w 1223176"/>
                <a:gd name="connsiteY177" fmla="*/ 836091 h 1447422"/>
                <a:gd name="connsiteX178" fmla="*/ 1105165 w 1223176"/>
                <a:gd name="connsiteY178" fmla="*/ 862593 h 1447422"/>
                <a:gd name="connsiteX179" fmla="*/ 1113303 w 1223176"/>
                <a:gd name="connsiteY179" fmla="*/ 885557 h 1447422"/>
                <a:gd name="connsiteX180" fmla="*/ 1112913 w 1223176"/>
                <a:gd name="connsiteY180" fmla="*/ 959266 h 1447422"/>
                <a:gd name="connsiteX181" fmla="*/ 1095359 w 1223176"/>
                <a:gd name="connsiteY181" fmla="*/ 1074443 h 1447422"/>
                <a:gd name="connsiteX182" fmla="*/ 1083199 w 1223176"/>
                <a:gd name="connsiteY182" fmla="*/ 1157817 h 1447422"/>
                <a:gd name="connsiteX183" fmla="*/ 1078865 w 1223176"/>
                <a:gd name="connsiteY183" fmla="*/ 1206613 h 1447422"/>
                <a:gd name="connsiteX184" fmla="*/ 1064024 w 1223176"/>
                <a:gd name="connsiteY184" fmla="*/ 1235563 h 1447422"/>
                <a:gd name="connsiteX185" fmla="*/ 1054109 w 1223176"/>
                <a:gd name="connsiteY185" fmla="*/ 1250701 h 1447422"/>
                <a:gd name="connsiteX186" fmla="*/ 1026515 w 1223176"/>
                <a:gd name="connsiteY186" fmla="*/ 1295428 h 1447422"/>
                <a:gd name="connsiteX187" fmla="*/ 1003301 w 1223176"/>
                <a:gd name="connsiteY187" fmla="*/ 1310207 h 1447422"/>
                <a:gd name="connsiteX188" fmla="*/ 957811 w 1223176"/>
                <a:gd name="connsiteY188" fmla="*/ 1329803 h 1447422"/>
                <a:gd name="connsiteX189" fmla="*/ 882200 w 1223176"/>
                <a:gd name="connsiteY189" fmla="*/ 1329803 h 1447422"/>
                <a:gd name="connsiteX190" fmla="*/ 792045 w 1223176"/>
                <a:gd name="connsiteY190" fmla="*/ 1229873 h 1447422"/>
                <a:gd name="connsiteX191" fmla="*/ 785809 w 1223176"/>
                <a:gd name="connsiteY191" fmla="*/ 1191273 h 1447422"/>
                <a:gd name="connsiteX192" fmla="*/ 781303 w 1223176"/>
                <a:gd name="connsiteY192" fmla="*/ 1172846 h 1447422"/>
                <a:gd name="connsiteX193" fmla="*/ 774116 w 1223176"/>
                <a:gd name="connsiteY193" fmla="*/ 1167935 h 1447422"/>
                <a:gd name="connsiteX194" fmla="*/ 752524 w 1223176"/>
                <a:gd name="connsiteY194" fmla="*/ 1164115 h 1447422"/>
                <a:gd name="connsiteX195" fmla="*/ 745899 w 1223176"/>
                <a:gd name="connsiteY195" fmla="*/ 1153888 h 1447422"/>
                <a:gd name="connsiteX196" fmla="*/ 744792 w 1223176"/>
                <a:gd name="connsiteY196" fmla="*/ 1149211 h 1447422"/>
                <a:gd name="connsiteX197" fmla="*/ 742469 w 1223176"/>
                <a:gd name="connsiteY197" fmla="*/ 1147980 h 1447422"/>
                <a:gd name="connsiteX198" fmla="*/ 740115 w 1223176"/>
                <a:gd name="connsiteY198" fmla="*/ 1146780 h 1447422"/>
                <a:gd name="connsiteX199" fmla="*/ 736654 w 1223176"/>
                <a:gd name="connsiteY199" fmla="*/ 1142773 h 1447422"/>
                <a:gd name="connsiteX200" fmla="*/ 792933 w 1223176"/>
                <a:gd name="connsiteY200" fmla="*/ 1098560 h 1447422"/>
                <a:gd name="connsiteX201" fmla="*/ 801461 w 1223176"/>
                <a:gd name="connsiteY201" fmla="*/ 1100119 h 1447422"/>
                <a:gd name="connsiteX202" fmla="*/ 815102 w 1223176"/>
                <a:gd name="connsiteY202" fmla="*/ 1094133 h 1447422"/>
                <a:gd name="connsiteX203" fmla="*/ 812904 w 1223176"/>
                <a:gd name="connsiteY203" fmla="*/ 1088754 h 1447422"/>
                <a:gd name="connsiteX204" fmla="*/ 805997 w 1223176"/>
                <a:gd name="connsiteY204" fmla="*/ 1088614 h 1447422"/>
                <a:gd name="connsiteX205" fmla="*/ 725305 w 1223176"/>
                <a:gd name="connsiteY205" fmla="*/ 1080195 h 1447422"/>
                <a:gd name="connsiteX206" fmla="*/ 703167 w 1223176"/>
                <a:gd name="connsiteY206" fmla="*/ 1078917 h 1447422"/>
                <a:gd name="connsiteX207" fmla="*/ 689604 w 1223176"/>
                <a:gd name="connsiteY207" fmla="*/ 1077015 h 1447422"/>
                <a:gd name="connsiteX208" fmla="*/ 648463 w 1223176"/>
                <a:gd name="connsiteY208" fmla="*/ 1080866 h 1447422"/>
                <a:gd name="connsiteX209" fmla="*/ 635211 w 1223176"/>
                <a:gd name="connsiteY209" fmla="*/ 1096144 h 1447422"/>
                <a:gd name="connsiteX210" fmla="*/ 626278 w 1223176"/>
                <a:gd name="connsiteY210" fmla="*/ 1138829 h 1447422"/>
                <a:gd name="connsiteX211" fmla="*/ 614368 w 1223176"/>
                <a:gd name="connsiteY211" fmla="*/ 1266665 h 1447422"/>
                <a:gd name="connsiteX212" fmla="*/ 610720 w 1223176"/>
                <a:gd name="connsiteY212" fmla="*/ 1287649 h 1447422"/>
                <a:gd name="connsiteX213" fmla="*/ 604765 w 1223176"/>
                <a:gd name="connsiteY213" fmla="*/ 1301929 h 1447422"/>
                <a:gd name="connsiteX214" fmla="*/ 589393 w 1223176"/>
                <a:gd name="connsiteY214" fmla="*/ 1326311 h 1447422"/>
                <a:gd name="connsiteX215" fmla="*/ 581021 w 1223176"/>
                <a:gd name="connsiteY215" fmla="*/ 1343881 h 1447422"/>
                <a:gd name="connsiteX216" fmla="*/ 575986 w 1223176"/>
                <a:gd name="connsiteY216" fmla="*/ 1352128 h 1447422"/>
                <a:gd name="connsiteX217" fmla="*/ 564184 w 1223176"/>
                <a:gd name="connsiteY217" fmla="*/ 1362277 h 1447422"/>
                <a:gd name="connsiteX218" fmla="*/ 565229 w 1223176"/>
                <a:gd name="connsiteY218" fmla="*/ 1371397 h 1447422"/>
                <a:gd name="connsiteX219" fmla="*/ 583594 w 1223176"/>
                <a:gd name="connsiteY219" fmla="*/ 1385958 h 1447422"/>
                <a:gd name="connsiteX220" fmla="*/ 594896 w 1223176"/>
                <a:gd name="connsiteY220" fmla="*/ 1417340 h 1447422"/>
                <a:gd name="connsiteX221" fmla="*/ 590469 w 1223176"/>
                <a:gd name="connsiteY221" fmla="*/ 1423467 h 1447422"/>
                <a:gd name="connsiteX222" fmla="*/ 547410 w 1223176"/>
                <a:gd name="connsiteY222" fmla="*/ 1439400 h 1447422"/>
                <a:gd name="connsiteX223" fmla="*/ 507204 w 1223176"/>
                <a:gd name="connsiteY223" fmla="*/ 1446867 h 1447422"/>
                <a:gd name="connsiteX224" fmla="*/ 497616 w 1223176"/>
                <a:gd name="connsiteY224" fmla="*/ 1441894 h 1447422"/>
                <a:gd name="connsiteX225" fmla="*/ 494950 w 1223176"/>
                <a:gd name="connsiteY225" fmla="*/ 1401017 h 1447422"/>
                <a:gd name="connsiteX226" fmla="*/ 490086 w 1223176"/>
                <a:gd name="connsiteY226" fmla="*/ 1395015 h 1447422"/>
                <a:gd name="connsiteX227" fmla="*/ 394911 w 1223176"/>
                <a:gd name="connsiteY227" fmla="*/ 1390931 h 1447422"/>
                <a:gd name="connsiteX228" fmla="*/ 364963 w 1223176"/>
                <a:gd name="connsiteY228" fmla="*/ 1382341 h 1447422"/>
                <a:gd name="connsiteX229" fmla="*/ 355468 w 1223176"/>
                <a:gd name="connsiteY229" fmla="*/ 1376105 h 1447422"/>
                <a:gd name="connsiteX230" fmla="*/ 344104 w 1223176"/>
                <a:gd name="connsiteY230" fmla="*/ 1347155 h 1447422"/>
                <a:gd name="connsiteX231" fmla="*/ 341531 w 1223176"/>
                <a:gd name="connsiteY231" fmla="*/ 1340451 h 1447422"/>
                <a:gd name="connsiteX232" fmla="*/ 300031 w 1223176"/>
                <a:gd name="connsiteY232" fmla="*/ 1264342 h 1447422"/>
                <a:gd name="connsiteX233" fmla="*/ 283491 w 1223176"/>
                <a:gd name="connsiteY233" fmla="*/ 1180703 h 1447422"/>
                <a:gd name="connsiteX234" fmla="*/ 277722 w 1223176"/>
                <a:gd name="connsiteY234" fmla="*/ 1177928 h 1447422"/>
                <a:gd name="connsiteX235" fmla="*/ 245171 w 1223176"/>
                <a:gd name="connsiteY235" fmla="*/ 1179954 h 1447422"/>
                <a:gd name="connsiteX236" fmla="*/ 237080 w 1223176"/>
                <a:gd name="connsiteY236" fmla="*/ 1170102 h 1447422"/>
                <a:gd name="connsiteX237" fmla="*/ 234336 w 1223176"/>
                <a:gd name="connsiteY237" fmla="*/ 1156071 h 1447422"/>
                <a:gd name="connsiteX238" fmla="*/ 206165 w 1223176"/>
                <a:gd name="connsiteY238" fmla="*/ 1133778 h 1447422"/>
                <a:gd name="connsiteX239" fmla="*/ 151383 w 1223176"/>
                <a:gd name="connsiteY239" fmla="*/ 1128212 h 1447422"/>
                <a:gd name="connsiteX240" fmla="*/ 98097 w 1223176"/>
                <a:gd name="connsiteY240" fmla="*/ 1107103 h 1447422"/>
                <a:gd name="connsiteX241" fmla="*/ 92812 w 1223176"/>
                <a:gd name="connsiteY241" fmla="*/ 1104313 h 1447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1223176" h="1447422">
                  <a:moveTo>
                    <a:pt x="92812" y="1104313"/>
                  </a:moveTo>
                  <a:cubicBezTo>
                    <a:pt x="74993" y="1094959"/>
                    <a:pt x="58405" y="1084046"/>
                    <a:pt x="46183" y="1067615"/>
                  </a:cubicBezTo>
                  <a:cubicBezTo>
                    <a:pt x="42728" y="1063000"/>
                    <a:pt x="39691" y="1058089"/>
                    <a:pt x="37110" y="1052929"/>
                  </a:cubicBezTo>
                  <a:cubicBezTo>
                    <a:pt x="27656" y="1033800"/>
                    <a:pt x="20839" y="1013471"/>
                    <a:pt x="16843" y="992503"/>
                  </a:cubicBezTo>
                  <a:cubicBezTo>
                    <a:pt x="11168" y="971769"/>
                    <a:pt x="9438" y="950411"/>
                    <a:pt x="6148" y="929193"/>
                  </a:cubicBezTo>
                  <a:cubicBezTo>
                    <a:pt x="2750" y="907367"/>
                    <a:pt x="2298" y="885292"/>
                    <a:pt x="754" y="863295"/>
                  </a:cubicBezTo>
                  <a:cubicBezTo>
                    <a:pt x="-524" y="846229"/>
                    <a:pt x="-836" y="829105"/>
                    <a:pt x="-181" y="812005"/>
                  </a:cubicBezTo>
                  <a:cubicBezTo>
                    <a:pt x="723" y="790319"/>
                    <a:pt x="1378" y="768587"/>
                    <a:pt x="1160" y="746917"/>
                  </a:cubicBezTo>
                  <a:cubicBezTo>
                    <a:pt x="926" y="729254"/>
                    <a:pt x="-150" y="711560"/>
                    <a:pt x="365" y="693912"/>
                  </a:cubicBezTo>
                  <a:cubicBezTo>
                    <a:pt x="941" y="674175"/>
                    <a:pt x="2220" y="654454"/>
                    <a:pt x="3483" y="634671"/>
                  </a:cubicBezTo>
                  <a:cubicBezTo>
                    <a:pt x="4247" y="622604"/>
                    <a:pt x="4371" y="610476"/>
                    <a:pt x="4683" y="598393"/>
                  </a:cubicBezTo>
                  <a:cubicBezTo>
                    <a:pt x="5026" y="585532"/>
                    <a:pt x="5946" y="572702"/>
                    <a:pt x="6523" y="559856"/>
                  </a:cubicBezTo>
                  <a:cubicBezTo>
                    <a:pt x="6788" y="553620"/>
                    <a:pt x="4839" y="547758"/>
                    <a:pt x="4855" y="541616"/>
                  </a:cubicBezTo>
                  <a:cubicBezTo>
                    <a:pt x="4855" y="526213"/>
                    <a:pt x="5821" y="510748"/>
                    <a:pt x="4621" y="495454"/>
                  </a:cubicBezTo>
                  <a:cubicBezTo>
                    <a:pt x="3264" y="478025"/>
                    <a:pt x="6538" y="460595"/>
                    <a:pt x="3748" y="443244"/>
                  </a:cubicBezTo>
                  <a:cubicBezTo>
                    <a:pt x="2859" y="437679"/>
                    <a:pt x="4683" y="432222"/>
                    <a:pt x="5042" y="426703"/>
                  </a:cubicBezTo>
                  <a:cubicBezTo>
                    <a:pt x="6117" y="409913"/>
                    <a:pt x="7723" y="393170"/>
                    <a:pt x="12587" y="376925"/>
                  </a:cubicBezTo>
                  <a:cubicBezTo>
                    <a:pt x="17451" y="360681"/>
                    <a:pt x="23921" y="345902"/>
                    <a:pt x="36626" y="334381"/>
                  </a:cubicBezTo>
                  <a:cubicBezTo>
                    <a:pt x="47695" y="322532"/>
                    <a:pt x="59668" y="311963"/>
                    <a:pt x="74323" y="304464"/>
                  </a:cubicBezTo>
                  <a:cubicBezTo>
                    <a:pt x="93030" y="294892"/>
                    <a:pt x="112876" y="290854"/>
                    <a:pt x="133564" y="288656"/>
                  </a:cubicBezTo>
                  <a:cubicBezTo>
                    <a:pt x="151601" y="286738"/>
                    <a:pt x="169747" y="285398"/>
                    <a:pt x="187286" y="279863"/>
                  </a:cubicBezTo>
                  <a:cubicBezTo>
                    <a:pt x="199432" y="276131"/>
                    <a:pt x="210571" y="269691"/>
                    <a:pt x="219869" y="261031"/>
                  </a:cubicBezTo>
                  <a:cubicBezTo>
                    <a:pt x="225060" y="256198"/>
                    <a:pt x="230781" y="251926"/>
                    <a:pt x="235053" y="246174"/>
                  </a:cubicBezTo>
                  <a:cubicBezTo>
                    <a:pt x="243550" y="234918"/>
                    <a:pt x="246215" y="221495"/>
                    <a:pt x="249707" y="208322"/>
                  </a:cubicBezTo>
                  <a:cubicBezTo>
                    <a:pt x="253387" y="194400"/>
                    <a:pt x="256520" y="180432"/>
                    <a:pt x="256863" y="165949"/>
                  </a:cubicBezTo>
                  <a:cubicBezTo>
                    <a:pt x="256988" y="161147"/>
                    <a:pt x="259591" y="158544"/>
                    <a:pt x="264658" y="157842"/>
                  </a:cubicBezTo>
                  <a:cubicBezTo>
                    <a:pt x="279998" y="155722"/>
                    <a:pt x="292720" y="160586"/>
                    <a:pt x="303165" y="171670"/>
                  </a:cubicBezTo>
                  <a:cubicBezTo>
                    <a:pt x="304350" y="172917"/>
                    <a:pt x="305254" y="174430"/>
                    <a:pt x="306532" y="175614"/>
                  </a:cubicBezTo>
                  <a:cubicBezTo>
                    <a:pt x="308236" y="177215"/>
                    <a:pt x="309572" y="176955"/>
                    <a:pt x="310539" y="174835"/>
                  </a:cubicBezTo>
                  <a:cubicBezTo>
                    <a:pt x="311144" y="173418"/>
                    <a:pt x="311664" y="171965"/>
                    <a:pt x="312098" y="170485"/>
                  </a:cubicBezTo>
                  <a:cubicBezTo>
                    <a:pt x="322142" y="140763"/>
                    <a:pt x="330394" y="110465"/>
                    <a:pt x="336808" y="79753"/>
                  </a:cubicBezTo>
                  <a:cubicBezTo>
                    <a:pt x="339037" y="69167"/>
                    <a:pt x="341375" y="58598"/>
                    <a:pt x="350121" y="50959"/>
                  </a:cubicBezTo>
                  <a:cubicBezTo>
                    <a:pt x="352896" y="48307"/>
                    <a:pt x="356048" y="46079"/>
                    <a:pt x="359475" y="44348"/>
                  </a:cubicBezTo>
                  <a:cubicBezTo>
                    <a:pt x="362593" y="42914"/>
                    <a:pt x="363887" y="40560"/>
                    <a:pt x="364152" y="37115"/>
                  </a:cubicBezTo>
                  <a:cubicBezTo>
                    <a:pt x="364557" y="30014"/>
                    <a:pt x="365321" y="22937"/>
                    <a:pt x="366444" y="15913"/>
                  </a:cubicBezTo>
                  <a:cubicBezTo>
                    <a:pt x="368439" y="5140"/>
                    <a:pt x="377247" y="-1532"/>
                    <a:pt x="387552" y="-129"/>
                  </a:cubicBezTo>
                  <a:cubicBezTo>
                    <a:pt x="397031" y="1165"/>
                    <a:pt x="404358" y="11158"/>
                    <a:pt x="403984" y="21213"/>
                  </a:cubicBezTo>
                  <a:cubicBezTo>
                    <a:pt x="403485" y="34402"/>
                    <a:pt x="399120" y="46157"/>
                    <a:pt x="393570" y="58021"/>
                  </a:cubicBezTo>
                  <a:cubicBezTo>
                    <a:pt x="389485" y="67094"/>
                    <a:pt x="383857" y="75544"/>
                    <a:pt x="382298" y="85615"/>
                  </a:cubicBezTo>
                  <a:cubicBezTo>
                    <a:pt x="381890" y="88096"/>
                    <a:pt x="380989" y="90471"/>
                    <a:pt x="379648" y="92599"/>
                  </a:cubicBezTo>
                  <a:cubicBezTo>
                    <a:pt x="367971" y="113224"/>
                    <a:pt x="361845" y="135782"/>
                    <a:pt x="355203" y="158357"/>
                  </a:cubicBezTo>
                  <a:cubicBezTo>
                    <a:pt x="345304" y="191999"/>
                    <a:pt x="342202" y="226702"/>
                    <a:pt x="336496" y="261015"/>
                  </a:cubicBezTo>
                  <a:cubicBezTo>
                    <a:pt x="330774" y="295936"/>
                    <a:pt x="326066" y="331029"/>
                    <a:pt x="322044" y="366184"/>
                  </a:cubicBezTo>
                  <a:cubicBezTo>
                    <a:pt x="319737" y="386232"/>
                    <a:pt x="316463" y="406172"/>
                    <a:pt x="314639" y="426298"/>
                  </a:cubicBezTo>
                  <a:cubicBezTo>
                    <a:pt x="314410" y="428978"/>
                    <a:pt x="314322" y="431669"/>
                    <a:pt x="314374" y="434358"/>
                  </a:cubicBezTo>
                  <a:cubicBezTo>
                    <a:pt x="314873" y="457618"/>
                    <a:pt x="314592" y="480893"/>
                    <a:pt x="314920" y="504153"/>
                  </a:cubicBezTo>
                  <a:cubicBezTo>
                    <a:pt x="315138" y="519743"/>
                    <a:pt x="315013" y="535629"/>
                    <a:pt x="313657" y="551375"/>
                  </a:cubicBezTo>
                  <a:cubicBezTo>
                    <a:pt x="312659" y="563020"/>
                    <a:pt x="312487" y="574759"/>
                    <a:pt x="312098" y="586483"/>
                  </a:cubicBezTo>
                  <a:cubicBezTo>
                    <a:pt x="311240" y="611302"/>
                    <a:pt x="314109" y="636121"/>
                    <a:pt x="312940" y="660862"/>
                  </a:cubicBezTo>
                  <a:cubicBezTo>
                    <a:pt x="311802" y="684917"/>
                    <a:pt x="311817" y="708956"/>
                    <a:pt x="312332" y="732949"/>
                  </a:cubicBezTo>
                  <a:cubicBezTo>
                    <a:pt x="312706" y="751017"/>
                    <a:pt x="312908" y="769086"/>
                    <a:pt x="313314" y="787154"/>
                  </a:cubicBezTo>
                  <a:cubicBezTo>
                    <a:pt x="313594" y="799486"/>
                    <a:pt x="311911" y="811708"/>
                    <a:pt x="311973" y="824024"/>
                  </a:cubicBezTo>
                  <a:cubicBezTo>
                    <a:pt x="311911" y="826341"/>
                    <a:pt x="311452" y="828630"/>
                    <a:pt x="310617" y="830790"/>
                  </a:cubicBezTo>
                  <a:cubicBezTo>
                    <a:pt x="310031" y="832212"/>
                    <a:pt x="309703" y="833727"/>
                    <a:pt x="309650" y="835265"/>
                  </a:cubicBezTo>
                  <a:cubicBezTo>
                    <a:pt x="310040" y="852179"/>
                    <a:pt x="307203" y="869063"/>
                    <a:pt x="308574" y="885947"/>
                  </a:cubicBezTo>
                  <a:cubicBezTo>
                    <a:pt x="310554" y="910095"/>
                    <a:pt x="310289" y="934275"/>
                    <a:pt x="311069" y="958455"/>
                  </a:cubicBezTo>
                  <a:cubicBezTo>
                    <a:pt x="311677" y="977412"/>
                    <a:pt x="313220" y="996354"/>
                    <a:pt x="314436" y="1015295"/>
                  </a:cubicBezTo>
                  <a:cubicBezTo>
                    <a:pt x="315512" y="1032117"/>
                    <a:pt x="316167" y="1049000"/>
                    <a:pt x="317835" y="1065775"/>
                  </a:cubicBezTo>
                  <a:cubicBezTo>
                    <a:pt x="320349" y="1090937"/>
                    <a:pt x="323541" y="1116021"/>
                    <a:pt x="327407" y="1141042"/>
                  </a:cubicBezTo>
                  <a:cubicBezTo>
                    <a:pt x="330930" y="1164131"/>
                    <a:pt x="334906" y="1187172"/>
                    <a:pt x="336496" y="1210588"/>
                  </a:cubicBezTo>
                  <a:cubicBezTo>
                    <a:pt x="337681" y="1227940"/>
                    <a:pt x="339520" y="1245338"/>
                    <a:pt x="342139" y="1262596"/>
                  </a:cubicBezTo>
                  <a:cubicBezTo>
                    <a:pt x="342454" y="1264498"/>
                    <a:pt x="343076" y="1266337"/>
                    <a:pt x="343979" y="1268037"/>
                  </a:cubicBezTo>
                  <a:cubicBezTo>
                    <a:pt x="346052" y="1272121"/>
                    <a:pt x="345647" y="1276689"/>
                    <a:pt x="346239" y="1281039"/>
                  </a:cubicBezTo>
                  <a:cubicBezTo>
                    <a:pt x="349014" y="1301118"/>
                    <a:pt x="358571" y="1318127"/>
                    <a:pt x="370232" y="1334044"/>
                  </a:cubicBezTo>
                  <a:cubicBezTo>
                    <a:pt x="379025" y="1346064"/>
                    <a:pt x="392058" y="1351068"/>
                    <a:pt x="406088" y="1352752"/>
                  </a:cubicBezTo>
                  <a:cubicBezTo>
                    <a:pt x="431547" y="1355714"/>
                    <a:pt x="457285" y="1355277"/>
                    <a:pt x="482743" y="1353765"/>
                  </a:cubicBezTo>
                  <a:cubicBezTo>
                    <a:pt x="513331" y="1351957"/>
                    <a:pt x="540238" y="1340373"/>
                    <a:pt x="560692" y="1316209"/>
                  </a:cubicBezTo>
                  <a:cubicBezTo>
                    <a:pt x="566351" y="1309100"/>
                    <a:pt x="570428" y="1300869"/>
                    <a:pt x="572650" y="1292061"/>
                  </a:cubicBezTo>
                  <a:cubicBezTo>
                    <a:pt x="579041" y="1269455"/>
                    <a:pt x="584856" y="1246554"/>
                    <a:pt x="583266" y="1222826"/>
                  </a:cubicBezTo>
                  <a:cubicBezTo>
                    <a:pt x="582089" y="1205553"/>
                    <a:pt x="581871" y="1188233"/>
                    <a:pt x="582611" y="1170928"/>
                  </a:cubicBezTo>
                  <a:cubicBezTo>
                    <a:pt x="583329" y="1154574"/>
                    <a:pt x="582269" y="1138299"/>
                    <a:pt x="582300" y="1121992"/>
                  </a:cubicBezTo>
                  <a:cubicBezTo>
                    <a:pt x="582300" y="1101226"/>
                    <a:pt x="588894" y="1082129"/>
                    <a:pt x="597999" y="1064029"/>
                  </a:cubicBezTo>
                  <a:cubicBezTo>
                    <a:pt x="604624" y="1050871"/>
                    <a:pt x="617704" y="1046880"/>
                    <a:pt x="631485" y="1045976"/>
                  </a:cubicBezTo>
                  <a:cubicBezTo>
                    <a:pt x="646124" y="1045009"/>
                    <a:pt x="660638" y="1047130"/>
                    <a:pt x="675137" y="1048611"/>
                  </a:cubicBezTo>
                  <a:cubicBezTo>
                    <a:pt x="692753" y="1050403"/>
                    <a:pt x="710120" y="1054192"/>
                    <a:pt x="727721" y="1055720"/>
                  </a:cubicBezTo>
                  <a:cubicBezTo>
                    <a:pt x="753023" y="1057902"/>
                    <a:pt x="778076" y="1062205"/>
                    <a:pt x="803378" y="1064123"/>
                  </a:cubicBezTo>
                  <a:cubicBezTo>
                    <a:pt x="821057" y="1065448"/>
                    <a:pt x="838751" y="1063670"/>
                    <a:pt x="856383" y="1062564"/>
                  </a:cubicBezTo>
                  <a:cubicBezTo>
                    <a:pt x="869806" y="1061800"/>
                    <a:pt x="883214" y="1060412"/>
                    <a:pt x="896636" y="1059789"/>
                  </a:cubicBezTo>
                  <a:cubicBezTo>
                    <a:pt x="910059" y="1059165"/>
                    <a:pt x="923497" y="1058230"/>
                    <a:pt x="936718" y="1055455"/>
                  </a:cubicBezTo>
                  <a:cubicBezTo>
                    <a:pt x="938027" y="1055143"/>
                    <a:pt x="939352" y="1054909"/>
                    <a:pt x="940693" y="1054737"/>
                  </a:cubicBezTo>
                  <a:cubicBezTo>
                    <a:pt x="942408" y="1054550"/>
                    <a:pt x="944403" y="1054114"/>
                    <a:pt x="945370" y="1055829"/>
                  </a:cubicBezTo>
                  <a:cubicBezTo>
                    <a:pt x="946601" y="1057840"/>
                    <a:pt x="945105" y="1059539"/>
                    <a:pt x="943811" y="1060942"/>
                  </a:cubicBezTo>
                  <a:cubicBezTo>
                    <a:pt x="939711" y="1065619"/>
                    <a:pt x="935127" y="1069672"/>
                    <a:pt x="930871" y="1074131"/>
                  </a:cubicBezTo>
                  <a:cubicBezTo>
                    <a:pt x="905819" y="1100291"/>
                    <a:pt x="875652" y="1118032"/>
                    <a:pt x="841106" y="1128430"/>
                  </a:cubicBezTo>
                  <a:cubicBezTo>
                    <a:pt x="833887" y="1130597"/>
                    <a:pt x="829522" y="1135134"/>
                    <a:pt x="829569" y="1142461"/>
                  </a:cubicBezTo>
                  <a:cubicBezTo>
                    <a:pt x="829741" y="1162525"/>
                    <a:pt x="824892" y="1182262"/>
                    <a:pt x="825874" y="1202295"/>
                  </a:cubicBezTo>
                  <a:cubicBezTo>
                    <a:pt x="826591" y="1217448"/>
                    <a:pt x="826638" y="1232648"/>
                    <a:pt x="828197" y="1247770"/>
                  </a:cubicBezTo>
                  <a:cubicBezTo>
                    <a:pt x="830239" y="1267429"/>
                    <a:pt x="845237" y="1286744"/>
                    <a:pt x="866002" y="1290751"/>
                  </a:cubicBezTo>
                  <a:cubicBezTo>
                    <a:pt x="880127" y="1293713"/>
                    <a:pt x="894610" y="1294617"/>
                    <a:pt x="908983" y="1293401"/>
                  </a:cubicBezTo>
                  <a:cubicBezTo>
                    <a:pt x="920052" y="1292310"/>
                    <a:pt x="931292" y="1293495"/>
                    <a:pt x="942408" y="1293401"/>
                  </a:cubicBezTo>
                  <a:cubicBezTo>
                    <a:pt x="961116" y="1293152"/>
                    <a:pt x="979995" y="1294836"/>
                    <a:pt x="997642" y="1285357"/>
                  </a:cubicBezTo>
                  <a:cubicBezTo>
                    <a:pt x="1010987" y="1278186"/>
                    <a:pt x="1023319" y="1257669"/>
                    <a:pt x="1020544" y="1241534"/>
                  </a:cubicBezTo>
                  <a:cubicBezTo>
                    <a:pt x="1016896" y="1220846"/>
                    <a:pt x="1016225" y="1199738"/>
                    <a:pt x="1018533" y="1178863"/>
                  </a:cubicBezTo>
                  <a:cubicBezTo>
                    <a:pt x="1018922" y="1174062"/>
                    <a:pt x="1018969" y="1169244"/>
                    <a:pt x="1018673" y="1164443"/>
                  </a:cubicBezTo>
                  <a:cubicBezTo>
                    <a:pt x="1018159" y="1147450"/>
                    <a:pt x="1020232" y="1130691"/>
                    <a:pt x="1022742" y="1113916"/>
                  </a:cubicBezTo>
                  <a:cubicBezTo>
                    <a:pt x="1026811" y="1086322"/>
                    <a:pt x="1033109" y="1059087"/>
                    <a:pt x="1041559" y="1032506"/>
                  </a:cubicBezTo>
                  <a:cubicBezTo>
                    <a:pt x="1047904" y="1012380"/>
                    <a:pt x="1051926" y="991521"/>
                    <a:pt x="1058271" y="971317"/>
                  </a:cubicBezTo>
                  <a:cubicBezTo>
                    <a:pt x="1061857" y="959905"/>
                    <a:pt x="1060672" y="947651"/>
                    <a:pt x="1062387" y="935865"/>
                  </a:cubicBezTo>
                  <a:cubicBezTo>
                    <a:pt x="1065318" y="915692"/>
                    <a:pt x="1067921" y="895477"/>
                    <a:pt x="1070182" y="875221"/>
                  </a:cubicBezTo>
                  <a:cubicBezTo>
                    <a:pt x="1072317" y="856108"/>
                    <a:pt x="1074983" y="837073"/>
                    <a:pt x="1074188" y="817742"/>
                  </a:cubicBezTo>
                  <a:cubicBezTo>
                    <a:pt x="1073549" y="801746"/>
                    <a:pt x="1075747" y="785845"/>
                    <a:pt x="1078055" y="770084"/>
                  </a:cubicBezTo>
                  <a:cubicBezTo>
                    <a:pt x="1080502" y="753314"/>
                    <a:pt x="1079676" y="736227"/>
                    <a:pt x="1075607" y="719775"/>
                  </a:cubicBezTo>
                  <a:cubicBezTo>
                    <a:pt x="1072380" y="706587"/>
                    <a:pt x="1071756" y="693273"/>
                    <a:pt x="1071709" y="679694"/>
                  </a:cubicBezTo>
                  <a:cubicBezTo>
                    <a:pt x="1071709" y="654127"/>
                    <a:pt x="1068810" y="628638"/>
                    <a:pt x="1069511" y="603039"/>
                  </a:cubicBezTo>
                  <a:cubicBezTo>
                    <a:pt x="1070556" y="593349"/>
                    <a:pt x="1070946" y="583599"/>
                    <a:pt x="1070681" y="573855"/>
                  </a:cubicBezTo>
                  <a:cubicBezTo>
                    <a:pt x="1070727" y="571562"/>
                    <a:pt x="1070540" y="569269"/>
                    <a:pt x="1070135" y="567011"/>
                  </a:cubicBezTo>
                  <a:cubicBezTo>
                    <a:pt x="1068420" y="559216"/>
                    <a:pt x="1064881" y="556332"/>
                    <a:pt x="1056993" y="556098"/>
                  </a:cubicBezTo>
                  <a:cubicBezTo>
                    <a:pt x="1055434" y="556098"/>
                    <a:pt x="1053875" y="556098"/>
                    <a:pt x="1052409" y="556098"/>
                  </a:cubicBezTo>
                  <a:cubicBezTo>
                    <a:pt x="1051458" y="556098"/>
                    <a:pt x="1050492" y="555989"/>
                    <a:pt x="1049525" y="555958"/>
                  </a:cubicBezTo>
                  <a:cubicBezTo>
                    <a:pt x="1045752" y="555880"/>
                    <a:pt x="1042603" y="554960"/>
                    <a:pt x="1042214" y="550408"/>
                  </a:cubicBezTo>
                  <a:cubicBezTo>
                    <a:pt x="1041871" y="546182"/>
                    <a:pt x="1044817" y="542392"/>
                    <a:pt x="1048995" y="541693"/>
                  </a:cubicBezTo>
                  <a:cubicBezTo>
                    <a:pt x="1053017" y="541134"/>
                    <a:pt x="1057102" y="541589"/>
                    <a:pt x="1060906" y="543019"/>
                  </a:cubicBezTo>
                  <a:cubicBezTo>
                    <a:pt x="1068701" y="545482"/>
                    <a:pt x="1070603" y="544344"/>
                    <a:pt x="1072489" y="536159"/>
                  </a:cubicBezTo>
                  <a:cubicBezTo>
                    <a:pt x="1075654" y="521877"/>
                    <a:pt x="1080596" y="508046"/>
                    <a:pt x="1087190" y="494986"/>
                  </a:cubicBezTo>
                  <a:cubicBezTo>
                    <a:pt x="1093426" y="482702"/>
                    <a:pt x="1097370" y="469232"/>
                    <a:pt x="1105898" y="457992"/>
                  </a:cubicBezTo>
                  <a:cubicBezTo>
                    <a:pt x="1114940" y="446035"/>
                    <a:pt x="1124013" y="434093"/>
                    <a:pt x="1132400" y="421605"/>
                  </a:cubicBezTo>
                  <a:cubicBezTo>
                    <a:pt x="1137202" y="414403"/>
                    <a:pt x="1141879" y="407127"/>
                    <a:pt x="1146431" y="399780"/>
                  </a:cubicBezTo>
                  <a:cubicBezTo>
                    <a:pt x="1155349" y="385453"/>
                    <a:pt x="1167056" y="374961"/>
                    <a:pt x="1184314" y="372217"/>
                  </a:cubicBezTo>
                  <a:cubicBezTo>
                    <a:pt x="1195820" y="370289"/>
                    <a:pt x="1207637" y="372540"/>
                    <a:pt x="1217630" y="378562"/>
                  </a:cubicBezTo>
                  <a:cubicBezTo>
                    <a:pt x="1223071" y="381758"/>
                    <a:pt x="1223756" y="384798"/>
                    <a:pt x="1221324" y="390675"/>
                  </a:cubicBezTo>
                  <a:cubicBezTo>
                    <a:pt x="1217255" y="400435"/>
                    <a:pt x="1215291" y="410942"/>
                    <a:pt x="1211066" y="420654"/>
                  </a:cubicBezTo>
                  <a:cubicBezTo>
                    <a:pt x="1210381" y="421861"/>
                    <a:pt x="1210381" y="423345"/>
                    <a:pt x="1211066" y="424552"/>
                  </a:cubicBezTo>
                  <a:cubicBezTo>
                    <a:pt x="1213966" y="428153"/>
                    <a:pt x="1212423" y="431786"/>
                    <a:pt x="1211596" y="435465"/>
                  </a:cubicBezTo>
                  <a:cubicBezTo>
                    <a:pt x="1207418" y="454515"/>
                    <a:pt x="1197472" y="471056"/>
                    <a:pt x="1188711" y="488096"/>
                  </a:cubicBezTo>
                  <a:cubicBezTo>
                    <a:pt x="1186980" y="491731"/>
                    <a:pt x="1185063" y="495275"/>
                    <a:pt x="1182958" y="498712"/>
                  </a:cubicBezTo>
                  <a:cubicBezTo>
                    <a:pt x="1181072" y="503592"/>
                    <a:pt x="1177548" y="507412"/>
                    <a:pt x="1174664" y="511652"/>
                  </a:cubicBezTo>
                  <a:cubicBezTo>
                    <a:pt x="1170237" y="518095"/>
                    <a:pt x="1166417" y="524944"/>
                    <a:pt x="1163284" y="532106"/>
                  </a:cubicBezTo>
                  <a:cubicBezTo>
                    <a:pt x="1162910" y="532820"/>
                    <a:pt x="1162582" y="533553"/>
                    <a:pt x="1162286" y="534304"/>
                  </a:cubicBezTo>
                  <a:cubicBezTo>
                    <a:pt x="1161304" y="537017"/>
                    <a:pt x="1160415" y="539776"/>
                    <a:pt x="1159589" y="542551"/>
                  </a:cubicBezTo>
                  <a:cubicBezTo>
                    <a:pt x="1159308" y="543290"/>
                    <a:pt x="1159121" y="544068"/>
                    <a:pt x="1159075" y="544858"/>
                  </a:cubicBezTo>
                  <a:cubicBezTo>
                    <a:pt x="1159075" y="546713"/>
                    <a:pt x="1158264" y="548491"/>
                    <a:pt x="1158435" y="550377"/>
                  </a:cubicBezTo>
                  <a:cubicBezTo>
                    <a:pt x="1158217" y="551144"/>
                    <a:pt x="1158046" y="551925"/>
                    <a:pt x="1157937" y="552715"/>
                  </a:cubicBezTo>
                  <a:cubicBezTo>
                    <a:pt x="1157937" y="554274"/>
                    <a:pt x="1157937" y="555911"/>
                    <a:pt x="1157937" y="557502"/>
                  </a:cubicBezTo>
                  <a:cubicBezTo>
                    <a:pt x="1157937" y="558563"/>
                    <a:pt x="1158108" y="559617"/>
                    <a:pt x="1158467" y="560619"/>
                  </a:cubicBezTo>
                  <a:cubicBezTo>
                    <a:pt x="1158841" y="562481"/>
                    <a:pt x="1159059" y="564367"/>
                    <a:pt x="1159121" y="566263"/>
                  </a:cubicBezTo>
                  <a:cubicBezTo>
                    <a:pt x="1159184" y="567086"/>
                    <a:pt x="1159355" y="567898"/>
                    <a:pt x="1159620" y="568679"/>
                  </a:cubicBezTo>
                  <a:cubicBezTo>
                    <a:pt x="1159620" y="570363"/>
                    <a:pt x="1160353" y="571969"/>
                    <a:pt x="1160306" y="573684"/>
                  </a:cubicBezTo>
                  <a:cubicBezTo>
                    <a:pt x="1160415" y="574572"/>
                    <a:pt x="1160758" y="575414"/>
                    <a:pt x="1160805" y="576303"/>
                  </a:cubicBezTo>
                  <a:cubicBezTo>
                    <a:pt x="1161210" y="583727"/>
                    <a:pt x="1162146" y="591110"/>
                    <a:pt x="1163642" y="598393"/>
                  </a:cubicBezTo>
                  <a:cubicBezTo>
                    <a:pt x="1163783" y="599321"/>
                    <a:pt x="1163985" y="600238"/>
                    <a:pt x="1164250" y="601137"/>
                  </a:cubicBezTo>
                  <a:cubicBezTo>
                    <a:pt x="1166215" y="610600"/>
                    <a:pt x="1168070" y="620079"/>
                    <a:pt x="1169488" y="629635"/>
                  </a:cubicBezTo>
                  <a:cubicBezTo>
                    <a:pt x="1169582" y="630565"/>
                    <a:pt x="1169753" y="631483"/>
                    <a:pt x="1170019" y="632379"/>
                  </a:cubicBezTo>
                  <a:cubicBezTo>
                    <a:pt x="1170486" y="637586"/>
                    <a:pt x="1171453" y="642731"/>
                    <a:pt x="1171811" y="647969"/>
                  </a:cubicBezTo>
                  <a:cubicBezTo>
                    <a:pt x="1171858" y="648881"/>
                    <a:pt x="1172030" y="649782"/>
                    <a:pt x="1172310" y="650650"/>
                  </a:cubicBezTo>
                  <a:cubicBezTo>
                    <a:pt x="1172201" y="653051"/>
                    <a:pt x="1173168" y="655327"/>
                    <a:pt x="1172949" y="657775"/>
                  </a:cubicBezTo>
                  <a:cubicBezTo>
                    <a:pt x="1172965" y="658974"/>
                    <a:pt x="1173152" y="660165"/>
                    <a:pt x="1173495" y="661314"/>
                  </a:cubicBezTo>
                  <a:cubicBezTo>
                    <a:pt x="1173495" y="664058"/>
                    <a:pt x="1174384" y="666739"/>
                    <a:pt x="1174119" y="669498"/>
                  </a:cubicBezTo>
                  <a:cubicBezTo>
                    <a:pt x="1174181" y="670764"/>
                    <a:pt x="1174368" y="672022"/>
                    <a:pt x="1174664" y="673256"/>
                  </a:cubicBezTo>
                  <a:cubicBezTo>
                    <a:pt x="1174664" y="679227"/>
                    <a:pt x="1175600" y="685151"/>
                    <a:pt x="1175272" y="691122"/>
                  </a:cubicBezTo>
                  <a:cubicBezTo>
                    <a:pt x="1175304" y="692478"/>
                    <a:pt x="1175475" y="693826"/>
                    <a:pt x="1175802" y="695144"/>
                  </a:cubicBezTo>
                  <a:cubicBezTo>
                    <a:pt x="1175912" y="705573"/>
                    <a:pt x="1175491" y="716003"/>
                    <a:pt x="1176442" y="726417"/>
                  </a:cubicBezTo>
                  <a:cubicBezTo>
                    <a:pt x="1176488" y="727471"/>
                    <a:pt x="1176660" y="728517"/>
                    <a:pt x="1176940" y="729535"/>
                  </a:cubicBezTo>
                  <a:cubicBezTo>
                    <a:pt x="1177112" y="737704"/>
                    <a:pt x="1178998" y="745904"/>
                    <a:pt x="1176940" y="754073"/>
                  </a:cubicBezTo>
                  <a:cubicBezTo>
                    <a:pt x="1171468" y="765313"/>
                    <a:pt x="1161101" y="769382"/>
                    <a:pt x="1151420" y="764144"/>
                  </a:cubicBezTo>
                  <a:cubicBezTo>
                    <a:pt x="1146275" y="761369"/>
                    <a:pt x="1143703" y="756864"/>
                    <a:pt x="1142503" y="751345"/>
                  </a:cubicBezTo>
                  <a:cubicBezTo>
                    <a:pt x="1140398" y="741751"/>
                    <a:pt x="1139307" y="731965"/>
                    <a:pt x="1139229" y="722145"/>
                  </a:cubicBezTo>
                  <a:cubicBezTo>
                    <a:pt x="1139104" y="707288"/>
                    <a:pt x="1137264" y="692618"/>
                    <a:pt x="1136111" y="677870"/>
                  </a:cubicBezTo>
                  <a:cubicBezTo>
                    <a:pt x="1134957" y="663122"/>
                    <a:pt x="1133585" y="647985"/>
                    <a:pt x="1133414" y="633003"/>
                  </a:cubicBezTo>
                  <a:cubicBezTo>
                    <a:pt x="1133305" y="624054"/>
                    <a:pt x="1131278" y="615527"/>
                    <a:pt x="1129734" y="606812"/>
                  </a:cubicBezTo>
                  <a:cubicBezTo>
                    <a:pt x="1126507" y="588650"/>
                    <a:pt x="1122376" y="570628"/>
                    <a:pt x="1120677" y="552248"/>
                  </a:cubicBezTo>
                  <a:cubicBezTo>
                    <a:pt x="1120131" y="546433"/>
                    <a:pt x="1119336" y="545747"/>
                    <a:pt x="1114036" y="548288"/>
                  </a:cubicBezTo>
                  <a:cubicBezTo>
                    <a:pt x="1107613" y="551406"/>
                    <a:pt x="1101299" y="554649"/>
                    <a:pt x="1094751" y="557455"/>
                  </a:cubicBezTo>
                  <a:cubicBezTo>
                    <a:pt x="1092865" y="558265"/>
                    <a:pt x="1090807" y="559014"/>
                    <a:pt x="1089793" y="561228"/>
                  </a:cubicBezTo>
                  <a:cubicBezTo>
                    <a:pt x="1091477" y="562786"/>
                    <a:pt x="1093488" y="561991"/>
                    <a:pt x="1095312" y="562163"/>
                  </a:cubicBezTo>
                  <a:cubicBezTo>
                    <a:pt x="1104526" y="562922"/>
                    <a:pt x="1111760" y="570376"/>
                    <a:pt x="1112243" y="579608"/>
                  </a:cubicBezTo>
                  <a:cubicBezTo>
                    <a:pt x="1112711" y="588151"/>
                    <a:pt x="1110871" y="596492"/>
                    <a:pt x="1109437" y="604801"/>
                  </a:cubicBezTo>
                  <a:cubicBezTo>
                    <a:pt x="1107722" y="614638"/>
                    <a:pt x="1106085" y="624553"/>
                    <a:pt x="1102780" y="634047"/>
                  </a:cubicBezTo>
                  <a:cubicBezTo>
                    <a:pt x="1101533" y="637617"/>
                    <a:pt x="1101579" y="640579"/>
                    <a:pt x="1104089" y="643682"/>
                  </a:cubicBezTo>
                  <a:cubicBezTo>
                    <a:pt x="1108470" y="649091"/>
                    <a:pt x="1108174" y="655499"/>
                    <a:pt x="1107207" y="661891"/>
                  </a:cubicBezTo>
                  <a:cubicBezTo>
                    <a:pt x="1105976" y="669498"/>
                    <a:pt x="1103980" y="676950"/>
                    <a:pt x="1102172" y="684418"/>
                  </a:cubicBezTo>
                  <a:cubicBezTo>
                    <a:pt x="1099085" y="696608"/>
                    <a:pt x="1099303" y="709399"/>
                    <a:pt x="1102811" y="721475"/>
                  </a:cubicBezTo>
                  <a:cubicBezTo>
                    <a:pt x="1104838" y="727346"/>
                    <a:pt x="1104510" y="733770"/>
                    <a:pt x="1101891" y="739403"/>
                  </a:cubicBezTo>
                  <a:cubicBezTo>
                    <a:pt x="1099771" y="743893"/>
                    <a:pt x="1099241" y="749817"/>
                    <a:pt x="1102406" y="753839"/>
                  </a:cubicBezTo>
                  <a:cubicBezTo>
                    <a:pt x="1109109" y="762429"/>
                    <a:pt x="1108127" y="771814"/>
                    <a:pt x="1107083" y="781402"/>
                  </a:cubicBezTo>
                  <a:cubicBezTo>
                    <a:pt x="1106163" y="789243"/>
                    <a:pt x="1104760" y="797021"/>
                    <a:pt x="1102889" y="804693"/>
                  </a:cubicBezTo>
                  <a:cubicBezTo>
                    <a:pt x="1101969" y="808056"/>
                    <a:pt x="1102156" y="811624"/>
                    <a:pt x="1103419" y="814873"/>
                  </a:cubicBezTo>
                  <a:cubicBezTo>
                    <a:pt x="1105867" y="820836"/>
                    <a:pt x="1105711" y="827552"/>
                    <a:pt x="1102983" y="833394"/>
                  </a:cubicBezTo>
                  <a:cubicBezTo>
                    <a:pt x="1102608" y="834282"/>
                    <a:pt x="1102390" y="835249"/>
                    <a:pt x="1101954" y="836091"/>
                  </a:cubicBezTo>
                  <a:cubicBezTo>
                    <a:pt x="1096887" y="845663"/>
                    <a:pt x="1095718" y="854081"/>
                    <a:pt x="1105165" y="862593"/>
                  </a:cubicBezTo>
                  <a:cubicBezTo>
                    <a:pt x="1111401" y="868221"/>
                    <a:pt x="1112866" y="877217"/>
                    <a:pt x="1113303" y="885557"/>
                  </a:cubicBezTo>
                  <a:cubicBezTo>
                    <a:pt x="1114612" y="910113"/>
                    <a:pt x="1114488" y="934727"/>
                    <a:pt x="1112913" y="959266"/>
                  </a:cubicBezTo>
                  <a:cubicBezTo>
                    <a:pt x="1110372" y="998240"/>
                    <a:pt x="1101018" y="1036030"/>
                    <a:pt x="1095359" y="1074443"/>
                  </a:cubicBezTo>
                  <a:cubicBezTo>
                    <a:pt x="1091259" y="1102224"/>
                    <a:pt x="1087564" y="1130067"/>
                    <a:pt x="1083199" y="1157817"/>
                  </a:cubicBezTo>
                  <a:cubicBezTo>
                    <a:pt x="1080674" y="1174030"/>
                    <a:pt x="1080346" y="1190353"/>
                    <a:pt x="1078865" y="1206613"/>
                  </a:cubicBezTo>
                  <a:cubicBezTo>
                    <a:pt x="1077789" y="1218368"/>
                    <a:pt x="1073175" y="1228205"/>
                    <a:pt x="1064024" y="1235563"/>
                  </a:cubicBezTo>
                  <a:cubicBezTo>
                    <a:pt x="1059300" y="1239523"/>
                    <a:pt x="1055855" y="1244792"/>
                    <a:pt x="1054109" y="1250701"/>
                  </a:cubicBezTo>
                  <a:cubicBezTo>
                    <a:pt x="1048293" y="1267647"/>
                    <a:pt x="1039844" y="1282956"/>
                    <a:pt x="1026515" y="1295428"/>
                  </a:cubicBezTo>
                  <a:cubicBezTo>
                    <a:pt x="1019842" y="1301851"/>
                    <a:pt x="1011938" y="1306871"/>
                    <a:pt x="1003301" y="1310207"/>
                  </a:cubicBezTo>
                  <a:cubicBezTo>
                    <a:pt x="987805" y="1316006"/>
                    <a:pt x="972699" y="1322570"/>
                    <a:pt x="957811" y="1329803"/>
                  </a:cubicBezTo>
                  <a:cubicBezTo>
                    <a:pt x="932867" y="1341917"/>
                    <a:pt x="907128" y="1340062"/>
                    <a:pt x="882200" y="1329803"/>
                  </a:cubicBezTo>
                  <a:cubicBezTo>
                    <a:pt x="836335" y="1311002"/>
                    <a:pt x="807712" y="1276190"/>
                    <a:pt x="792045" y="1229873"/>
                  </a:cubicBezTo>
                  <a:cubicBezTo>
                    <a:pt x="787804" y="1217401"/>
                    <a:pt x="786354" y="1204368"/>
                    <a:pt x="785809" y="1191273"/>
                  </a:cubicBezTo>
                  <a:cubicBezTo>
                    <a:pt x="785544" y="1184803"/>
                    <a:pt x="782691" y="1179019"/>
                    <a:pt x="781303" y="1172846"/>
                  </a:cubicBezTo>
                  <a:cubicBezTo>
                    <a:pt x="780555" y="1169494"/>
                    <a:pt x="777328" y="1168465"/>
                    <a:pt x="774116" y="1167935"/>
                  </a:cubicBezTo>
                  <a:cubicBezTo>
                    <a:pt x="766914" y="1166703"/>
                    <a:pt x="759618" y="1166048"/>
                    <a:pt x="752524" y="1164115"/>
                  </a:cubicBezTo>
                  <a:cubicBezTo>
                    <a:pt x="745010" y="1162073"/>
                    <a:pt x="744527" y="1161434"/>
                    <a:pt x="745899" y="1153888"/>
                  </a:cubicBezTo>
                  <a:cubicBezTo>
                    <a:pt x="746211" y="1152111"/>
                    <a:pt x="746335" y="1150443"/>
                    <a:pt x="744792" y="1149211"/>
                  </a:cubicBezTo>
                  <a:cubicBezTo>
                    <a:pt x="744053" y="1148744"/>
                    <a:pt x="743277" y="1148323"/>
                    <a:pt x="742469" y="1147980"/>
                  </a:cubicBezTo>
                  <a:cubicBezTo>
                    <a:pt x="741674" y="1147606"/>
                    <a:pt x="740910" y="1147200"/>
                    <a:pt x="740115" y="1146780"/>
                  </a:cubicBezTo>
                  <a:cubicBezTo>
                    <a:pt x="738370" y="1146093"/>
                    <a:pt x="737076" y="1144597"/>
                    <a:pt x="736654" y="1142773"/>
                  </a:cubicBezTo>
                  <a:cubicBezTo>
                    <a:pt x="738509" y="1115304"/>
                    <a:pt x="765573" y="1094055"/>
                    <a:pt x="792933" y="1098560"/>
                  </a:cubicBezTo>
                  <a:cubicBezTo>
                    <a:pt x="795786" y="1099043"/>
                    <a:pt x="798577" y="1099839"/>
                    <a:pt x="801461" y="1100119"/>
                  </a:cubicBezTo>
                  <a:cubicBezTo>
                    <a:pt x="806746" y="1100712"/>
                    <a:pt x="811953" y="1098436"/>
                    <a:pt x="815102" y="1094133"/>
                  </a:cubicBezTo>
                  <a:cubicBezTo>
                    <a:pt x="817534" y="1091015"/>
                    <a:pt x="816832" y="1089300"/>
                    <a:pt x="812904" y="1088754"/>
                  </a:cubicBezTo>
                  <a:cubicBezTo>
                    <a:pt x="810612" y="1088489"/>
                    <a:pt x="808305" y="1088443"/>
                    <a:pt x="805997" y="1088614"/>
                  </a:cubicBezTo>
                  <a:cubicBezTo>
                    <a:pt x="778653" y="1090033"/>
                    <a:pt x="751994" y="1085184"/>
                    <a:pt x="725305" y="1080195"/>
                  </a:cubicBezTo>
                  <a:cubicBezTo>
                    <a:pt x="718071" y="1078839"/>
                    <a:pt x="710884" y="1076469"/>
                    <a:pt x="703167" y="1078917"/>
                  </a:cubicBezTo>
                  <a:cubicBezTo>
                    <a:pt x="698755" y="1080320"/>
                    <a:pt x="694016" y="1078325"/>
                    <a:pt x="689604" y="1077015"/>
                  </a:cubicBezTo>
                  <a:cubicBezTo>
                    <a:pt x="675355" y="1072775"/>
                    <a:pt x="661776" y="1076080"/>
                    <a:pt x="648463" y="1080866"/>
                  </a:cubicBezTo>
                  <a:cubicBezTo>
                    <a:pt x="641510" y="1083360"/>
                    <a:pt x="637846" y="1089612"/>
                    <a:pt x="635211" y="1096144"/>
                  </a:cubicBezTo>
                  <a:cubicBezTo>
                    <a:pt x="629501" y="1109660"/>
                    <a:pt x="626467" y="1124159"/>
                    <a:pt x="626278" y="1138829"/>
                  </a:cubicBezTo>
                  <a:cubicBezTo>
                    <a:pt x="626278" y="1181810"/>
                    <a:pt x="623160" y="1224463"/>
                    <a:pt x="614368" y="1266665"/>
                  </a:cubicBezTo>
                  <a:cubicBezTo>
                    <a:pt x="612675" y="1273571"/>
                    <a:pt x="611456" y="1280586"/>
                    <a:pt x="610720" y="1287649"/>
                  </a:cubicBezTo>
                  <a:cubicBezTo>
                    <a:pt x="610377" y="1292918"/>
                    <a:pt x="607228" y="1297361"/>
                    <a:pt x="604765" y="1301929"/>
                  </a:cubicBezTo>
                  <a:cubicBezTo>
                    <a:pt x="600147" y="1310363"/>
                    <a:pt x="595013" y="1318501"/>
                    <a:pt x="589393" y="1326311"/>
                  </a:cubicBezTo>
                  <a:cubicBezTo>
                    <a:pt x="585589" y="1331690"/>
                    <a:pt x="582269" y="1337224"/>
                    <a:pt x="581021" y="1343881"/>
                  </a:cubicBezTo>
                  <a:cubicBezTo>
                    <a:pt x="580192" y="1347061"/>
                    <a:pt x="578440" y="1349930"/>
                    <a:pt x="575986" y="1352128"/>
                  </a:cubicBezTo>
                  <a:cubicBezTo>
                    <a:pt x="572385" y="1355916"/>
                    <a:pt x="568019" y="1358800"/>
                    <a:pt x="564184" y="1362277"/>
                  </a:cubicBezTo>
                  <a:cubicBezTo>
                    <a:pt x="559757" y="1366283"/>
                    <a:pt x="559960" y="1368731"/>
                    <a:pt x="565229" y="1371397"/>
                  </a:cubicBezTo>
                  <a:cubicBezTo>
                    <a:pt x="572290" y="1374936"/>
                    <a:pt x="578543" y="1379893"/>
                    <a:pt x="583594" y="1385958"/>
                  </a:cubicBezTo>
                  <a:cubicBezTo>
                    <a:pt x="591279" y="1395109"/>
                    <a:pt x="594506" y="1405679"/>
                    <a:pt x="594896" y="1417340"/>
                  </a:cubicBezTo>
                  <a:cubicBezTo>
                    <a:pt x="594896" y="1420458"/>
                    <a:pt x="592979" y="1422017"/>
                    <a:pt x="590469" y="1423467"/>
                  </a:cubicBezTo>
                  <a:cubicBezTo>
                    <a:pt x="577055" y="1431043"/>
                    <a:pt x="562519" y="1436422"/>
                    <a:pt x="547410" y="1439400"/>
                  </a:cubicBezTo>
                  <a:cubicBezTo>
                    <a:pt x="534065" y="1442175"/>
                    <a:pt x="520595" y="1444357"/>
                    <a:pt x="507204" y="1446867"/>
                  </a:cubicBezTo>
                  <a:cubicBezTo>
                    <a:pt x="502277" y="1447787"/>
                    <a:pt x="499705" y="1446056"/>
                    <a:pt x="497616" y="1441894"/>
                  </a:cubicBezTo>
                  <a:cubicBezTo>
                    <a:pt x="491154" y="1429219"/>
                    <a:pt x="490191" y="1414425"/>
                    <a:pt x="494950" y="1401017"/>
                  </a:cubicBezTo>
                  <a:cubicBezTo>
                    <a:pt x="497117" y="1394407"/>
                    <a:pt x="496883" y="1394252"/>
                    <a:pt x="490086" y="1395015"/>
                  </a:cubicBezTo>
                  <a:cubicBezTo>
                    <a:pt x="458158" y="1398570"/>
                    <a:pt x="426371" y="1398274"/>
                    <a:pt x="394911" y="1390931"/>
                  </a:cubicBezTo>
                  <a:cubicBezTo>
                    <a:pt x="384793" y="1388561"/>
                    <a:pt x="374847" y="1385568"/>
                    <a:pt x="364963" y="1382341"/>
                  </a:cubicBezTo>
                  <a:cubicBezTo>
                    <a:pt x="361201" y="1381359"/>
                    <a:pt x="357866" y="1379161"/>
                    <a:pt x="355468" y="1376105"/>
                  </a:cubicBezTo>
                  <a:cubicBezTo>
                    <a:pt x="349420" y="1367390"/>
                    <a:pt x="341438" y="1359346"/>
                    <a:pt x="344104" y="1347155"/>
                  </a:cubicBezTo>
                  <a:cubicBezTo>
                    <a:pt x="344696" y="1344458"/>
                    <a:pt x="343355" y="1342306"/>
                    <a:pt x="341531" y="1340451"/>
                  </a:cubicBezTo>
                  <a:cubicBezTo>
                    <a:pt x="320376" y="1319062"/>
                    <a:pt x="307811" y="1293027"/>
                    <a:pt x="300031" y="1264342"/>
                  </a:cubicBezTo>
                  <a:cubicBezTo>
                    <a:pt x="292579" y="1236826"/>
                    <a:pt x="285720" y="1209216"/>
                    <a:pt x="283491" y="1180703"/>
                  </a:cubicBezTo>
                  <a:cubicBezTo>
                    <a:pt x="283116" y="1176026"/>
                    <a:pt x="280840" y="1176447"/>
                    <a:pt x="277722" y="1177928"/>
                  </a:cubicBezTo>
                  <a:cubicBezTo>
                    <a:pt x="267570" y="1182901"/>
                    <a:pt x="255861" y="1183634"/>
                    <a:pt x="245171" y="1179954"/>
                  </a:cubicBezTo>
                  <a:cubicBezTo>
                    <a:pt x="240229" y="1178395"/>
                    <a:pt x="237376" y="1175543"/>
                    <a:pt x="237080" y="1170102"/>
                  </a:cubicBezTo>
                  <a:cubicBezTo>
                    <a:pt x="236628" y="1165347"/>
                    <a:pt x="235709" y="1160639"/>
                    <a:pt x="234336" y="1156071"/>
                  </a:cubicBezTo>
                  <a:cubicBezTo>
                    <a:pt x="230735" y="1142679"/>
                    <a:pt x="220196" y="1134822"/>
                    <a:pt x="206165" y="1133778"/>
                  </a:cubicBezTo>
                  <a:cubicBezTo>
                    <a:pt x="187863" y="1132437"/>
                    <a:pt x="169389" y="1133107"/>
                    <a:pt x="151383" y="1128212"/>
                  </a:cubicBezTo>
                  <a:cubicBezTo>
                    <a:pt x="132800" y="1123145"/>
                    <a:pt x="114747" y="1116941"/>
                    <a:pt x="98097" y="1107103"/>
                  </a:cubicBezTo>
                  <a:cubicBezTo>
                    <a:pt x="96458" y="1105950"/>
                    <a:pt x="94683" y="1105014"/>
                    <a:pt x="92812" y="1104313"/>
                  </a:cubicBezTo>
                  <a:close/>
                </a:path>
              </a:pathLst>
            </a:custGeom>
            <a:solidFill>
              <a:srgbClr val="000000"/>
            </a:solidFill>
            <a:ln w="1557" cap="flat">
              <a:noFill/>
              <a:prstDash val="solid"/>
              <a:miter/>
            </a:ln>
          </p:spPr>
          <p:txBody>
            <a:bodyPr rtlCol="0" anchor="ctr"/>
            <a:lstStyle/>
            <a:p>
              <a:endParaRPr lang="es-CO"/>
            </a:p>
          </p:txBody>
        </p:sp>
        <p:sp>
          <p:nvSpPr>
            <p:cNvPr id="1197" name="Freeform: Shape 1196">
              <a:extLst>
                <a:ext uri="{FF2B5EF4-FFF2-40B4-BE49-F238E27FC236}">
                  <a16:creationId xmlns:a16="http://schemas.microsoft.com/office/drawing/2014/main" id="{6214B459-E078-5D1A-5D9B-C3EA67479178}"/>
                </a:ext>
              </a:extLst>
            </p:cNvPr>
            <p:cNvSpPr/>
            <p:nvPr/>
          </p:nvSpPr>
          <p:spPr>
            <a:xfrm>
              <a:off x="3482745" y="5267854"/>
              <a:ext cx="1027380" cy="471469"/>
            </a:xfrm>
            <a:custGeom>
              <a:avLst/>
              <a:gdLst>
                <a:gd name="connsiteX0" fmla="*/ 343006 w 1027380"/>
                <a:gd name="connsiteY0" fmla="*/ 222046 h 471469"/>
                <a:gd name="connsiteX1" fmla="*/ 347823 w 1027380"/>
                <a:gd name="connsiteY1" fmla="*/ 208716 h 471469"/>
                <a:gd name="connsiteX2" fmla="*/ 355961 w 1027380"/>
                <a:gd name="connsiteY2" fmla="*/ 191084 h 471469"/>
                <a:gd name="connsiteX3" fmla="*/ 363912 w 1027380"/>
                <a:gd name="connsiteY3" fmla="*/ 163194 h 471469"/>
                <a:gd name="connsiteX4" fmla="*/ 363631 w 1027380"/>
                <a:gd name="connsiteY4" fmla="*/ 150832 h 471469"/>
                <a:gd name="connsiteX5" fmla="*/ 346093 w 1027380"/>
                <a:gd name="connsiteY5" fmla="*/ 138547 h 471469"/>
                <a:gd name="connsiteX6" fmla="*/ 330129 w 1027380"/>
                <a:gd name="connsiteY6" fmla="*/ 153264 h 471469"/>
                <a:gd name="connsiteX7" fmla="*/ 327821 w 1027380"/>
                <a:gd name="connsiteY7" fmla="*/ 177210 h 471469"/>
                <a:gd name="connsiteX8" fmla="*/ 324033 w 1027380"/>
                <a:gd name="connsiteY8" fmla="*/ 182385 h 471469"/>
                <a:gd name="connsiteX9" fmla="*/ 302410 w 1027380"/>
                <a:gd name="connsiteY9" fmla="*/ 208888 h 471469"/>
                <a:gd name="connsiteX10" fmla="*/ 290843 w 1027380"/>
                <a:gd name="connsiteY10" fmla="*/ 258604 h 471469"/>
                <a:gd name="connsiteX11" fmla="*/ 285947 w 1027380"/>
                <a:gd name="connsiteY11" fmla="*/ 276314 h 471469"/>
                <a:gd name="connsiteX12" fmla="*/ 273850 w 1027380"/>
                <a:gd name="connsiteY12" fmla="*/ 313511 h 471469"/>
                <a:gd name="connsiteX13" fmla="*/ 267879 w 1027380"/>
                <a:gd name="connsiteY13" fmla="*/ 314633 h 471469"/>
                <a:gd name="connsiteX14" fmla="*/ 255064 w 1027380"/>
                <a:gd name="connsiteY14" fmla="*/ 302442 h 471469"/>
                <a:gd name="connsiteX15" fmla="*/ 224913 w 1027380"/>
                <a:gd name="connsiteY15" fmla="*/ 297017 h 471469"/>
                <a:gd name="connsiteX16" fmla="*/ 220112 w 1027380"/>
                <a:gd name="connsiteY16" fmla="*/ 301694 h 471469"/>
                <a:gd name="connsiteX17" fmla="*/ 219348 w 1027380"/>
                <a:gd name="connsiteY17" fmla="*/ 305030 h 471469"/>
                <a:gd name="connsiteX18" fmla="*/ 213517 w 1027380"/>
                <a:gd name="connsiteY18" fmla="*/ 341152 h 471469"/>
                <a:gd name="connsiteX19" fmla="*/ 205831 w 1027380"/>
                <a:gd name="connsiteY19" fmla="*/ 368808 h 471469"/>
                <a:gd name="connsiteX20" fmla="*/ 185565 w 1027380"/>
                <a:gd name="connsiteY20" fmla="*/ 396106 h 471469"/>
                <a:gd name="connsiteX21" fmla="*/ 177380 w 1027380"/>
                <a:gd name="connsiteY21" fmla="*/ 403324 h 471469"/>
                <a:gd name="connsiteX22" fmla="*/ 141820 w 1027380"/>
                <a:gd name="connsiteY22" fmla="*/ 420083 h 471469"/>
                <a:gd name="connsiteX23" fmla="*/ 118669 w 1027380"/>
                <a:gd name="connsiteY23" fmla="*/ 423855 h 471469"/>
                <a:gd name="connsiteX24" fmla="*/ 101131 w 1027380"/>
                <a:gd name="connsiteY24" fmla="*/ 426319 h 471469"/>
                <a:gd name="connsiteX25" fmla="*/ 82906 w 1027380"/>
                <a:gd name="connsiteY25" fmla="*/ 428252 h 471469"/>
                <a:gd name="connsiteX26" fmla="*/ 40673 w 1027380"/>
                <a:gd name="connsiteY26" fmla="*/ 440614 h 471469"/>
                <a:gd name="connsiteX27" fmla="*/ 4256 w 1027380"/>
                <a:gd name="connsiteY27" fmla="*/ 467335 h 471469"/>
                <a:gd name="connsiteX28" fmla="*/ -16 w 1027380"/>
                <a:gd name="connsiteY28" fmla="*/ 471155 h 471469"/>
                <a:gd name="connsiteX29" fmla="*/ -440 w 1027380"/>
                <a:gd name="connsiteY29" fmla="*/ 470043 h 471469"/>
                <a:gd name="connsiteX30" fmla="*/ -187 w 1027380"/>
                <a:gd name="connsiteY30" fmla="*/ 469721 h 471469"/>
                <a:gd name="connsiteX31" fmla="*/ 38787 w 1027380"/>
                <a:gd name="connsiteY31" fmla="*/ 439726 h 471469"/>
                <a:gd name="connsiteX32" fmla="*/ 94910 w 1027380"/>
                <a:gd name="connsiteY32" fmla="*/ 425305 h 471469"/>
                <a:gd name="connsiteX33" fmla="*/ 154338 w 1027380"/>
                <a:gd name="connsiteY33" fmla="*/ 414657 h 471469"/>
                <a:gd name="connsiteX34" fmla="*/ 176694 w 1027380"/>
                <a:gd name="connsiteY34" fmla="*/ 401796 h 471469"/>
                <a:gd name="connsiteX35" fmla="*/ 186828 w 1027380"/>
                <a:gd name="connsiteY35" fmla="*/ 393237 h 471469"/>
                <a:gd name="connsiteX36" fmla="*/ 202776 w 1027380"/>
                <a:gd name="connsiteY36" fmla="*/ 372362 h 471469"/>
                <a:gd name="connsiteX37" fmla="*/ 208263 w 1027380"/>
                <a:gd name="connsiteY37" fmla="*/ 356570 h 471469"/>
                <a:gd name="connsiteX38" fmla="*/ 219301 w 1027380"/>
                <a:gd name="connsiteY38" fmla="*/ 297719 h 471469"/>
                <a:gd name="connsiteX39" fmla="*/ 261518 w 1027380"/>
                <a:gd name="connsiteY39" fmla="*/ 163210 h 471469"/>
                <a:gd name="connsiteX40" fmla="*/ 305980 w 1027380"/>
                <a:gd name="connsiteY40" fmla="*/ 94506 h 471469"/>
                <a:gd name="connsiteX41" fmla="*/ 329614 w 1027380"/>
                <a:gd name="connsiteY41" fmla="*/ 69235 h 471469"/>
                <a:gd name="connsiteX42" fmla="*/ 354854 w 1027380"/>
                <a:gd name="connsiteY42" fmla="*/ 46536 h 471469"/>
                <a:gd name="connsiteX43" fmla="*/ 374871 w 1027380"/>
                <a:gd name="connsiteY43" fmla="*/ 31897 h 471469"/>
                <a:gd name="connsiteX44" fmla="*/ 411726 w 1027380"/>
                <a:gd name="connsiteY44" fmla="*/ 14577 h 471469"/>
                <a:gd name="connsiteX45" fmla="*/ 455221 w 1027380"/>
                <a:gd name="connsiteY45" fmla="*/ 3087 h 471469"/>
                <a:gd name="connsiteX46" fmla="*/ 481537 w 1027380"/>
                <a:gd name="connsiteY46" fmla="*/ 266 h 471469"/>
                <a:gd name="connsiteX47" fmla="*/ 572129 w 1027380"/>
                <a:gd name="connsiteY47" fmla="*/ -202 h 471469"/>
                <a:gd name="connsiteX48" fmla="*/ 632711 w 1027380"/>
                <a:gd name="connsiteY48" fmla="*/ -62 h 471469"/>
                <a:gd name="connsiteX49" fmla="*/ 641940 w 1027380"/>
                <a:gd name="connsiteY49" fmla="*/ 344 h 471469"/>
                <a:gd name="connsiteX50" fmla="*/ 706481 w 1027380"/>
                <a:gd name="connsiteY50" fmla="*/ 1638 h 471469"/>
                <a:gd name="connsiteX51" fmla="*/ 734730 w 1027380"/>
                <a:gd name="connsiteY51" fmla="*/ 344 h 471469"/>
                <a:gd name="connsiteX52" fmla="*/ 763259 w 1027380"/>
                <a:gd name="connsiteY52" fmla="*/ 4038 h 471469"/>
                <a:gd name="connsiteX53" fmla="*/ 860337 w 1027380"/>
                <a:gd name="connsiteY53" fmla="*/ 35218 h 471469"/>
                <a:gd name="connsiteX54" fmla="*/ 883456 w 1027380"/>
                <a:gd name="connsiteY54" fmla="*/ 48189 h 471469"/>
                <a:gd name="connsiteX55" fmla="*/ 945317 w 1027380"/>
                <a:gd name="connsiteY55" fmla="*/ 89486 h 471469"/>
                <a:gd name="connsiteX56" fmla="*/ 975093 w 1027380"/>
                <a:gd name="connsiteY56" fmla="*/ 116550 h 471469"/>
                <a:gd name="connsiteX57" fmla="*/ 1015268 w 1027380"/>
                <a:gd name="connsiteY57" fmla="*/ 163428 h 471469"/>
                <a:gd name="connsiteX58" fmla="*/ 1026867 w 1027380"/>
                <a:gd name="connsiteY58" fmla="*/ 179860 h 471469"/>
                <a:gd name="connsiteX59" fmla="*/ 1003482 w 1027380"/>
                <a:gd name="connsiteY59" fmla="*/ 184085 h 471469"/>
                <a:gd name="connsiteX60" fmla="*/ 982966 w 1027380"/>
                <a:gd name="connsiteY60" fmla="*/ 201233 h 471469"/>
                <a:gd name="connsiteX61" fmla="*/ 969637 w 1027380"/>
                <a:gd name="connsiteY61" fmla="*/ 205910 h 471469"/>
                <a:gd name="connsiteX62" fmla="*/ 918658 w 1027380"/>
                <a:gd name="connsiteY62" fmla="*/ 196354 h 471469"/>
                <a:gd name="connsiteX63" fmla="*/ 902959 w 1027380"/>
                <a:gd name="connsiteY63" fmla="*/ 188684 h 471469"/>
                <a:gd name="connsiteX64" fmla="*/ 875755 w 1027380"/>
                <a:gd name="connsiteY64" fmla="*/ 162914 h 471469"/>
                <a:gd name="connsiteX65" fmla="*/ 870470 w 1027380"/>
                <a:gd name="connsiteY65" fmla="*/ 154199 h 471469"/>
                <a:gd name="connsiteX66" fmla="*/ 859059 w 1027380"/>
                <a:gd name="connsiteY66" fmla="*/ 139810 h 471469"/>
                <a:gd name="connsiteX67" fmla="*/ 844482 w 1027380"/>
                <a:gd name="connsiteY67" fmla="*/ 131609 h 471469"/>
                <a:gd name="connsiteX68" fmla="*/ 844046 w 1027380"/>
                <a:gd name="connsiteY68" fmla="*/ 125732 h 471469"/>
                <a:gd name="connsiteX69" fmla="*/ 842798 w 1027380"/>
                <a:gd name="connsiteY69" fmla="*/ 116222 h 471469"/>
                <a:gd name="connsiteX70" fmla="*/ 821409 w 1027380"/>
                <a:gd name="connsiteY70" fmla="*/ 107570 h 471469"/>
                <a:gd name="connsiteX71" fmla="*/ 744411 w 1027380"/>
                <a:gd name="connsiteY71" fmla="*/ 81629 h 471469"/>
                <a:gd name="connsiteX72" fmla="*/ 713232 w 1027380"/>
                <a:gd name="connsiteY72" fmla="*/ 75673 h 471469"/>
                <a:gd name="connsiteX73" fmla="*/ 702927 w 1027380"/>
                <a:gd name="connsiteY73" fmla="*/ 79275 h 471469"/>
                <a:gd name="connsiteX74" fmla="*/ 705608 w 1027380"/>
                <a:gd name="connsiteY74" fmla="*/ 87257 h 471469"/>
                <a:gd name="connsiteX75" fmla="*/ 729991 w 1027380"/>
                <a:gd name="connsiteY75" fmla="*/ 91715 h 471469"/>
                <a:gd name="connsiteX76" fmla="*/ 733951 w 1027380"/>
                <a:gd name="connsiteY76" fmla="*/ 94989 h 471469"/>
                <a:gd name="connsiteX77" fmla="*/ 726701 w 1027380"/>
                <a:gd name="connsiteY77" fmla="*/ 95519 h 471469"/>
                <a:gd name="connsiteX78" fmla="*/ 671030 w 1027380"/>
                <a:gd name="connsiteY78" fmla="*/ 91793 h 471469"/>
                <a:gd name="connsiteX79" fmla="*/ 645775 w 1027380"/>
                <a:gd name="connsiteY79" fmla="*/ 91700 h 471469"/>
                <a:gd name="connsiteX80" fmla="*/ 578489 w 1027380"/>
                <a:gd name="connsiteY80" fmla="*/ 92962 h 471469"/>
                <a:gd name="connsiteX81" fmla="*/ 522631 w 1027380"/>
                <a:gd name="connsiteY81" fmla="*/ 92713 h 471469"/>
                <a:gd name="connsiteX82" fmla="*/ 457762 w 1027380"/>
                <a:gd name="connsiteY82" fmla="*/ 104904 h 471469"/>
                <a:gd name="connsiteX83" fmla="*/ 384490 w 1027380"/>
                <a:gd name="connsiteY83" fmla="*/ 160217 h 471469"/>
                <a:gd name="connsiteX84" fmla="*/ 352188 w 1027380"/>
                <a:gd name="connsiteY84" fmla="*/ 207251 h 471469"/>
                <a:gd name="connsiteX85" fmla="*/ 347745 w 1027380"/>
                <a:gd name="connsiteY85" fmla="*/ 216605 h 471469"/>
                <a:gd name="connsiteX86" fmla="*/ 343006 w 1027380"/>
                <a:gd name="connsiteY86" fmla="*/ 222046 h 47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027380" h="471469">
                  <a:moveTo>
                    <a:pt x="343006" y="222046"/>
                  </a:moveTo>
                  <a:cubicBezTo>
                    <a:pt x="342819" y="216979"/>
                    <a:pt x="345641" y="212785"/>
                    <a:pt x="347823" y="208716"/>
                  </a:cubicBezTo>
                  <a:cubicBezTo>
                    <a:pt x="350941" y="202979"/>
                    <a:pt x="353326" y="196946"/>
                    <a:pt x="355961" y="191084"/>
                  </a:cubicBezTo>
                  <a:cubicBezTo>
                    <a:pt x="359905" y="182339"/>
                    <a:pt x="364691" y="173655"/>
                    <a:pt x="363912" y="163194"/>
                  </a:cubicBezTo>
                  <a:cubicBezTo>
                    <a:pt x="363616" y="159188"/>
                    <a:pt x="364847" y="155010"/>
                    <a:pt x="363631" y="150832"/>
                  </a:cubicBezTo>
                  <a:cubicBezTo>
                    <a:pt x="361154" y="143302"/>
                    <a:pt x="354015" y="138302"/>
                    <a:pt x="346093" y="138547"/>
                  </a:cubicBezTo>
                  <a:cubicBezTo>
                    <a:pt x="337913" y="138946"/>
                    <a:pt x="331190" y="145143"/>
                    <a:pt x="330129" y="153264"/>
                  </a:cubicBezTo>
                  <a:cubicBezTo>
                    <a:pt x="328924" y="161197"/>
                    <a:pt x="328154" y="169192"/>
                    <a:pt x="327821" y="177210"/>
                  </a:cubicBezTo>
                  <a:cubicBezTo>
                    <a:pt x="327848" y="179585"/>
                    <a:pt x="326306" y="181693"/>
                    <a:pt x="324033" y="182385"/>
                  </a:cubicBezTo>
                  <a:cubicBezTo>
                    <a:pt x="312216" y="187436"/>
                    <a:pt x="305325" y="196416"/>
                    <a:pt x="302410" y="208888"/>
                  </a:cubicBezTo>
                  <a:cubicBezTo>
                    <a:pt x="298606" y="225476"/>
                    <a:pt x="294787" y="242063"/>
                    <a:pt x="290843" y="258604"/>
                  </a:cubicBezTo>
                  <a:cubicBezTo>
                    <a:pt x="289424" y="264559"/>
                    <a:pt x="287725" y="270483"/>
                    <a:pt x="285947" y="276314"/>
                  </a:cubicBezTo>
                  <a:cubicBezTo>
                    <a:pt x="282019" y="288786"/>
                    <a:pt x="277950" y="301133"/>
                    <a:pt x="273850" y="313511"/>
                  </a:cubicBezTo>
                  <a:cubicBezTo>
                    <a:pt x="272291" y="318188"/>
                    <a:pt x="271121" y="318578"/>
                    <a:pt x="267879" y="314633"/>
                  </a:cubicBezTo>
                  <a:cubicBezTo>
                    <a:pt x="264296" y="309902"/>
                    <a:pt x="259969" y="305785"/>
                    <a:pt x="255064" y="302442"/>
                  </a:cubicBezTo>
                  <a:cubicBezTo>
                    <a:pt x="246111" y="296760"/>
                    <a:pt x="235287" y="294811"/>
                    <a:pt x="224913" y="297017"/>
                  </a:cubicBezTo>
                  <a:cubicBezTo>
                    <a:pt x="222403" y="297485"/>
                    <a:pt x="220127" y="298467"/>
                    <a:pt x="220112" y="301694"/>
                  </a:cubicBezTo>
                  <a:cubicBezTo>
                    <a:pt x="220112" y="302801"/>
                    <a:pt x="219348" y="303908"/>
                    <a:pt x="219348" y="305030"/>
                  </a:cubicBezTo>
                  <a:cubicBezTo>
                    <a:pt x="219348" y="317377"/>
                    <a:pt x="216713" y="329288"/>
                    <a:pt x="213517" y="341152"/>
                  </a:cubicBezTo>
                  <a:cubicBezTo>
                    <a:pt x="211054" y="350396"/>
                    <a:pt x="209090" y="359766"/>
                    <a:pt x="205831" y="368808"/>
                  </a:cubicBezTo>
                  <a:cubicBezTo>
                    <a:pt x="201928" y="379713"/>
                    <a:pt x="194873" y="389213"/>
                    <a:pt x="185565" y="396106"/>
                  </a:cubicBezTo>
                  <a:cubicBezTo>
                    <a:pt x="182634" y="398304"/>
                    <a:pt x="180077" y="400907"/>
                    <a:pt x="177380" y="403324"/>
                  </a:cubicBezTo>
                  <a:cubicBezTo>
                    <a:pt x="167138" y="412475"/>
                    <a:pt x="154650" y="416653"/>
                    <a:pt x="141820" y="420083"/>
                  </a:cubicBezTo>
                  <a:cubicBezTo>
                    <a:pt x="134257" y="422153"/>
                    <a:pt x="126497" y="423417"/>
                    <a:pt x="118669" y="423855"/>
                  </a:cubicBezTo>
                  <a:cubicBezTo>
                    <a:pt x="112761" y="424145"/>
                    <a:pt x="106891" y="424970"/>
                    <a:pt x="101131" y="426319"/>
                  </a:cubicBezTo>
                  <a:cubicBezTo>
                    <a:pt x="95097" y="427753"/>
                    <a:pt x="88971" y="427332"/>
                    <a:pt x="82906" y="428252"/>
                  </a:cubicBezTo>
                  <a:cubicBezTo>
                    <a:pt x="68221" y="430497"/>
                    <a:pt x="53987" y="434113"/>
                    <a:pt x="40673" y="440614"/>
                  </a:cubicBezTo>
                  <a:cubicBezTo>
                    <a:pt x="27001" y="447287"/>
                    <a:pt x="14327" y="455596"/>
                    <a:pt x="4256" y="467335"/>
                  </a:cubicBezTo>
                  <a:cubicBezTo>
                    <a:pt x="2921" y="468706"/>
                    <a:pt x="1493" y="469981"/>
                    <a:pt x="-16" y="471155"/>
                  </a:cubicBezTo>
                  <a:cubicBezTo>
                    <a:pt x="-440" y="470965"/>
                    <a:pt x="-630" y="470467"/>
                    <a:pt x="-440" y="470043"/>
                  </a:cubicBezTo>
                  <a:cubicBezTo>
                    <a:pt x="-384" y="469915"/>
                    <a:pt x="-296" y="469805"/>
                    <a:pt x="-187" y="469721"/>
                  </a:cubicBezTo>
                  <a:cubicBezTo>
                    <a:pt x="10320" y="456516"/>
                    <a:pt x="23836" y="447271"/>
                    <a:pt x="38787" y="439726"/>
                  </a:cubicBezTo>
                  <a:cubicBezTo>
                    <a:pt x="56450" y="430793"/>
                    <a:pt x="75330" y="427254"/>
                    <a:pt x="94910" y="425305"/>
                  </a:cubicBezTo>
                  <a:cubicBezTo>
                    <a:pt x="114974" y="423372"/>
                    <a:pt x="135163" y="421860"/>
                    <a:pt x="154338" y="414657"/>
                  </a:cubicBezTo>
                  <a:cubicBezTo>
                    <a:pt x="162536" y="411820"/>
                    <a:pt x="170122" y="407456"/>
                    <a:pt x="176694" y="401796"/>
                  </a:cubicBezTo>
                  <a:cubicBezTo>
                    <a:pt x="179984" y="398849"/>
                    <a:pt x="183382" y="396012"/>
                    <a:pt x="186828" y="393237"/>
                  </a:cubicBezTo>
                  <a:cubicBezTo>
                    <a:pt x="193762" y="387679"/>
                    <a:pt x="199235" y="380514"/>
                    <a:pt x="202776" y="372362"/>
                  </a:cubicBezTo>
                  <a:cubicBezTo>
                    <a:pt x="204976" y="367235"/>
                    <a:pt x="206809" y="361956"/>
                    <a:pt x="208263" y="356570"/>
                  </a:cubicBezTo>
                  <a:cubicBezTo>
                    <a:pt x="213617" y="337304"/>
                    <a:pt x="217310" y="317614"/>
                    <a:pt x="219301" y="297719"/>
                  </a:cubicBezTo>
                  <a:cubicBezTo>
                    <a:pt x="223978" y="250014"/>
                    <a:pt x="239443" y="205567"/>
                    <a:pt x="261518" y="163210"/>
                  </a:cubicBezTo>
                  <a:cubicBezTo>
                    <a:pt x="274208" y="138890"/>
                    <a:pt x="289580" y="116347"/>
                    <a:pt x="305980" y="94506"/>
                  </a:cubicBezTo>
                  <a:cubicBezTo>
                    <a:pt x="312918" y="85261"/>
                    <a:pt x="322038" y="77950"/>
                    <a:pt x="329614" y="69235"/>
                  </a:cubicBezTo>
                  <a:cubicBezTo>
                    <a:pt x="336984" y="60582"/>
                    <a:pt x="345471" y="52950"/>
                    <a:pt x="354854" y="46536"/>
                  </a:cubicBezTo>
                  <a:cubicBezTo>
                    <a:pt x="361714" y="41859"/>
                    <a:pt x="368105" y="36637"/>
                    <a:pt x="374871" y="31897"/>
                  </a:cubicBezTo>
                  <a:cubicBezTo>
                    <a:pt x="386004" y="23937"/>
                    <a:pt x="398493" y="18069"/>
                    <a:pt x="411726" y="14577"/>
                  </a:cubicBezTo>
                  <a:cubicBezTo>
                    <a:pt x="426255" y="10851"/>
                    <a:pt x="440707" y="6891"/>
                    <a:pt x="455221" y="3087"/>
                  </a:cubicBezTo>
                  <a:cubicBezTo>
                    <a:pt x="463838" y="1034"/>
                    <a:pt x="472680" y="86"/>
                    <a:pt x="481537" y="266"/>
                  </a:cubicBezTo>
                  <a:cubicBezTo>
                    <a:pt x="511734" y="172"/>
                    <a:pt x="541947" y="406"/>
                    <a:pt x="572129" y="-202"/>
                  </a:cubicBezTo>
                  <a:cubicBezTo>
                    <a:pt x="592395" y="-607"/>
                    <a:pt x="612522" y="234"/>
                    <a:pt x="632711" y="-62"/>
                  </a:cubicBezTo>
                  <a:cubicBezTo>
                    <a:pt x="635793" y="-113"/>
                    <a:pt x="638875" y="21"/>
                    <a:pt x="641940" y="344"/>
                  </a:cubicBezTo>
                  <a:cubicBezTo>
                    <a:pt x="663387" y="2450"/>
                    <a:pt x="684966" y="2883"/>
                    <a:pt x="706481" y="1638"/>
                  </a:cubicBezTo>
                  <a:cubicBezTo>
                    <a:pt x="715835" y="1170"/>
                    <a:pt x="725298" y="624"/>
                    <a:pt x="734730" y="344"/>
                  </a:cubicBezTo>
                  <a:cubicBezTo>
                    <a:pt x="744411" y="47"/>
                    <a:pt x="753843" y="2121"/>
                    <a:pt x="763259" y="4038"/>
                  </a:cubicBezTo>
                  <a:cubicBezTo>
                    <a:pt x="796762" y="10867"/>
                    <a:pt x="828565" y="23027"/>
                    <a:pt x="860337" y="35218"/>
                  </a:cubicBezTo>
                  <a:cubicBezTo>
                    <a:pt x="868600" y="38336"/>
                    <a:pt x="875802" y="43746"/>
                    <a:pt x="883456" y="48189"/>
                  </a:cubicBezTo>
                  <a:cubicBezTo>
                    <a:pt x="904924" y="60660"/>
                    <a:pt x="925206" y="74909"/>
                    <a:pt x="945317" y="89486"/>
                  </a:cubicBezTo>
                  <a:cubicBezTo>
                    <a:pt x="956167" y="97426"/>
                    <a:pt x="966160" y="106497"/>
                    <a:pt x="975093" y="116550"/>
                  </a:cubicBezTo>
                  <a:cubicBezTo>
                    <a:pt x="988874" y="131843"/>
                    <a:pt x="1001378" y="148228"/>
                    <a:pt x="1015268" y="163428"/>
                  </a:cubicBezTo>
                  <a:cubicBezTo>
                    <a:pt x="1019727" y="168462"/>
                    <a:pt x="1023624" y="173973"/>
                    <a:pt x="1026867" y="179860"/>
                  </a:cubicBezTo>
                  <a:cubicBezTo>
                    <a:pt x="1018854" y="179400"/>
                    <a:pt x="1010841" y="180848"/>
                    <a:pt x="1003482" y="184085"/>
                  </a:cubicBezTo>
                  <a:cubicBezTo>
                    <a:pt x="995110" y="187659"/>
                    <a:pt x="987970" y="193624"/>
                    <a:pt x="982966" y="201233"/>
                  </a:cubicBezTo>
                  <a:cubicBezTo>
                    <a:pt x="979630" y="206425"/>
                    <a:pt x="975452" y="207469"/>
                    <a:pt x="969637" y="205910"/>
                  </a:cubicBezTo>
                  <a:cubicBezTo>
                    <a:pt x="952893" y="201505"/>
                    <a:pt x="935854" y="198310"/>
                    <a:pt x="918658" y="196354"/>
                  </a:cubicBezTo>
                  <a:cubicBezTo>
                    <a:pt x="912687" y="195733"/>
                    <a:pt x="907122" y="193016"/>
                    <a:pt x="902959" y="188684"/>
                  </a:cubicBezTo>
                  <a:cubicBezTo>
                    <a:pt x="894245" y="179735"/>
                    <a:pt x="885811" y="170506"/>
                    <a:pt x="875755" y="162914"/>
                  </a:cubicBezTo>
                  <a:cubicBezTo>
                    <a:pt x="873089" y="160663"/>
                    <a:pt x="871234" y="157602"/>
                    <a:pt x="870470" y="154199"/>
                  </a:cubicBezTo>
                  <a:cubicBezTo>
                    <a:pt x="868568" y="147963"/>
                    <a:pt x="865357" y="142772"/>
                    <a:pt x="859059" y="139810"/>
                  </a:cubicBezTo>
                  <a:cubicBezTo>
                    <a:pt x="854023" y="137424"/>
                    <a:pt x="849346" y="134322"/>
                    <a:pt x="844482" y="131609"/>
                  </a:cubicBezTo>
                  <a:cubicBezTo>
                    <a:pt x="841489" y="129941"/>
                    <a:pt x="840522" y="128211"/>
                    <a:pt x="844046" y="125732"/>
                  </a:cubicBezTo>
                  <a:cubicBezTo>
                    <a:pt x="848925" y="122271"/>
                    <a:pt x="848489" y="118623"/>
                    <a:pt x="842798" y="116222"/>
                  </a:cubicBezTo>
                  <a:cubicBezTo>
                    <a:pt x="835721" y="113229"/>
                    <a:pt x="828471" y="110626"/>
                    <a:pt x="821409" y="107570"/>
                  </a:cubicBezTo>
                  <a:cubicBezTo>
                    <a:pt x="796450" y="96932"/>
                    <a:pt x="770711" y="88259"/>
                    <a:pt x="744411" y="81629"/>
                  </a:cubicBezTo>
                  <a:cubicBezTo>
                    <a:pt x="734138" y="78994"/>
                    <a:pt x="723708" y="77310"/>
                    <a:pt x="713232" y="75673"/>
                  </a:cubicBezTo>
                  <a:cubicBezTo>
                    <a:pt x="709391" y="74786"/>
                    <a:pt x="705381" y="76188"/>
                    <a:pt x="702927" y="79275"/>
                  </a:cubicBezTo>
                  <a:cubicBezTo>
                    <a:pt x="699388" y="83577"/>
                    <a:pt x="700168" y="86196"/>
                    <a:pt x="705608" y="87257"/>
                  </a:cubicBezTo>
                  <a:cubicBezTo>
                    <a:pt x="713715" y="88816"/>
                    <a:pt x="721962" y="89704"/>
                    <a:pt x="729991" y="91715"/>
                  </a:cubicBezTo>
                  <a:cubicBezTo>
                    <a:pt x="731550" y="92136"/>
                    <a:pt x="734574" y="91575"/>
                    <a:pt x="733951" y="94989"/>
                  </a:cubicBezTo>
                  <a:cubicBezTo>
                    <a:pt x="731628" y="96548"/>
                    <a:pt x="729133" y="96034"/>
                    <a:pt x="726701" y="95519"/>
                  </a:cubicBezTo>
                  <a:cubicBezTo>
                    <a:pt x="708391" y="91821"/>
                    <a:pt x="689671" y="90569"/>
                    <a:pt x="671030" y="91793"/>
                  </a:cubicBezTo>
                  <a:cubicBezTo>
                    <a:pt x="662549" y="92261"/>
                    <a:pt x="654162" y="91326"/>
                    <a:pt x="645775" y="91700"/>
                  </a:cubicBezTo>
                  <a:cubicBezTo>
                    <a:pt x="623341" y="92729"/>
                    <a:pt x="600830" y="90827"/>
                    <a:pt x="578489" y="92962"/>
                  </a:cubicBezTo>
                  <a:cubicBezTo>
                    <a:pt x="559782" y="94740"/>
                    <a:pt x="541261" y="91668"/>
                    <a:pt x="522631" y="92713"/>
                  </a:cubicBezTo>
                  <a:cubicBezTo>
                    <a:pt x="500463" y="93976"/>
                    <a:pt x="478621" y="96704"/>
                    <a:pt x="457762" y="104904"/>
                  </a:cubicBezTo>
                  <a:cubicBezTo>
                    <a:pt x="428142" y="116534"/>
                    <a:pt x="404476" y="135772"/>
                    <a:pt x="384490" y="160217"/>
                  </a:cubicBezTo>
                  <a:cubicBezTo>
                    <a:pt x="372377" y="175027"/>
                    <a:pt x="362212" y="191069"/>
                    <a:pt x="352188" y="207251"/>
                  </a:cubicBezTo>
                  <a:cubicBezTo>
                    <a:pt x="350349" y="210198"/>
                    <a:pt x="349445" y="213596"/>
                    <a:pt x="347745" y="216605"/>
                  </a:cubicBezTo>
                  <a:cubicBezTo>
                    <a:pt x="346295" y="218600"/>
                    <a:pt x="345890" y="221422"/>
                    <a:pt x="343006" y="222046"/>
                  </a:cubicBezTo>
                  <a:close/>
                </a:path>
              </a:pathLst>
            </a:custGeom>
            <a:solidFill>
              <a:srgbClr val="020202"/>
            </a:solidFill>
            <a:ln w="1557" cap="flat">
              <a:noFill/>
              <a:prstDash val="solid"/>
              <a:miter/>
            </a:ln>
          </p:spPr>
          <p:txBody>
            <a:bodyPr rtlCol="0" anchor="ctr"/>
            <a:lstStyle/>
            <a:p>
              <a:endParaRPr lang="es-CO"/>
            </a:p>
          </p:txBody>
        </p:sp>
        <p:sp>
          <p:nvSpPr>
            <p:cNvPr id="1198" name="Freeform: Shape 1197">
              <a:extLst>
                <a:ext uri="{FF2B5EF4-FFF2-40B4-BE49-F238E27FC236}">
                  <a16:creationId xmlns:a16="http://schemas.microsoft.com/office/drawing/2014/main" id="{22838994-C399-A082-D367-EB77CEDBB0F9}"/>
                </a:ext>
              </a:extLst>
            </p:cNvPr>
            <p:cNvSpPr/>
            <p:nvPr/>
          </p:nvSpPr>
          <p:spPr>
            <a:xfrm>
              <a:off x="3953392" y="5524059"/>
              <a:ext cx="720313" cy="487037"/>
            </a:xfrm>
            <a:custGeom>
              <a:avLst/>
              <a:gdLst>
                <a:gd name="connsiteX0" fmla="*/ 673626 w 720313"/>
                <a:gd name="connsiteY0" fmla="*/ 380029 h 487037"/>
                <a:gd name="connsiteX1" fmla="*/ 692162 w 720313"/>
                <a:gd name="connsiteY1" fmla="*/ 344173 h 487037"/>
                <a:gd name="connsiteX2" fmla="*/ 703200 w 720313"/>
                <a:gd name="connsiteY2" fmla="*/ 312759 h 487037"/>
                <a:gd name="connsiteX3" fmla="*/ 702062 w 720313"/>
                <a:gd name="connsiteY3" fmla="*/ 308176 h 487037"/>
                <a:gd name="connsiteX4" fmla="*/ 700846 w 720313"/>
                <a:gd name="connsiteY4" fmla="*/ 301441 h 487037"/>
                <a:gd name="connsiteX5" fmla="*/ 708999 w 720313"/>
                <a:gd name="connsiteY5" fmla="*/ 276934 h 487037"/>
                <a:gd name="connsiteX6" fmla="*/ 711478 w 720313"/>
                <a:gd name="connsiteY6" fmla="*/ 271135 h 487037"/>
                <a:gd name="connsiteX7" fmla="*/ 709420 w 720313"/>
                <a:gd name="connsiteY7" fmla="*/ 261562 h 487037"/>
                <a:gd name="connsiteX8" fmla="*/ 675871 w 720313"/>
                <a:gd name="connsiteY8" fmla="*/ 254750 h 487037"/>
                <a:gd name="connsiteX9" fmla="*/ 639110 w 720313"/>
                <a:gd name="connsiteY9" fmla="*/ 281736 h 487037"/>
                <a:gd name="connsiteX10" fmla="*/ 605312 w 720313"/>
                <a:gd name="connsiteY10" fmla="*/ 330999 h 487037"/>
                <a:gd name="connsiteX11" fmla="*/ 585310 w 720313"/>
                <a:gd name="connsiteY11" fmla="*/ 365718 h 487037"/>
                <a:gd name="connsiteX12" fmla="*/ 575317 w 720313"/>
                <a:gd name="connsiteY12" fmla="*/ 387122 h 487037"/>
                <a:gd name="connsiteX13" fmla="*/ 565090 w 720313"/>
                <a:gd name="connsiteY13" fmla="*/ 420001 h 487037"/>
                <a:gd name="connsiteX14" fmla="*/ 554317 w 720313"/>
                <a:gd name="connsiteY14" fmla="*/ 426237 h 487037"/>
                <a:gd name="connsiteX15" fmla="*/ 541394 w 720313"/>
                <a:gd name="connsiteY15" fmla="*/ 423852 h 487037"/>
                <a:gd name="connsiteX16" fmla="*/ 535828 w 720313"/>
                <a:gd name="connsiteY16" fmla="*/ 427438 h 487037"/>
                <a:gd name="connsiteX17" fmla="*/ 539928 w 720313"/>
                <a:gd name="connsiteY17" fmla="*/ 435435 h 487037"/>
                <a:gd name="connsiteX18" fmla="*/ 543389 w 720313"/>
                <a:gd name="connsiteY18" fmla="*/ 435560 h 487037"/>
                <a:gd name="connsiteX19" fmla="*/ 539008 w 720313"/>
                <a:gd name="connsiteY19" fmla="*/ 438678 h 487037"/>
                <a:gd name="connsiteX20" fmla="*/ 443053 w 720313"/>
                <a:gd name="connsiteY20" fmla="*/ 466178 h 487037"/>
                <a:gd name="connsiteX21" fmla="*/ 380117 w 720313"/>
                <a:gd name="connsiteY21" fmla="*/ 477808 h 487037"/>
                <a:gd name="connsiteX22" fmla="*/ 325943 w 720313"/>
                <a:gd name="connsiteY22" fmla="*/ 486102 h 487037"/>
                <a:gd name="connsiteX23" fmla="*/ 310353 w 720313"/>
                <a:gd name="connsiteY23" fmla="*/ 486710 h 487037"/>
                <a:gd name="connsiteX24" fmla="*/ 246903 w 720313"/>
                <a:gd name="connsiteY24" fmla="*/ 485541 h 487037"/>
                <a:gd name="connsiteX25" fmla="*/ 164277 w 720313"/>
                <a:gd name="connsiteY25" fmla="*/ 467675 h 487037"/>
                <a:gd name="connsiteX26" fmla="*/ 116806 w 720313"/>
                <a:gd name="connsiteY26" fmla="*/ 449669 h 487037"/>
                <a:gd name="connsiteX27" fmla="*/ 81090 w 720313"/>
                <a:gd name="connsiteY27" fmla="*/ 422262 h 487037"/>
                <a:gd name="connsiteX28" fmla="*/ 16829 w 720313"/>
                <a:gd name="connsiteY28" fmla="*/ 317467 h 487037"/>
                <a:gd name="connsiteX29" fmla="*/ 2299 w 720313"/>
                <a:gd name="connsiteY29" fmla="*/ 255202 h 487037"/>
                <a:gd name="connsiteX30" fmla="*/ 117 w 720313"/>
                <a:gd name="connsiteY30" fmla="*/ 165904 h 487037"/>
                <a:gd name="connsiteX31" fmla="*/ 2221 w 720313"/>
                <a:gd name="connsiteY31" fmla="*/ 104823 h 487037"/>
                <a:gd name="connsiteX32" fmla="*/ 6898 w 720313"/>
                <a:gd name="connsiteY32" fmla="*/ 78195 h 487037"/>
                <a:gd name="connsiteX33" fmla="*/ 10718 w 720313"/>
                <a:gd name="connsiteY33" fmla="*/ 73768 h 487037"/>
                <a:gd name="connsiteX34" fmla="*/ 11061 w 720313"/>
                <a:gd name="connsiteY34" fmla="*/ 80347 h 487037"/>
                <a:gd name="connsiteX35" fmla="*/ 6774 w 720313"/>
                <a:gd name="connsiteY35" fmla="*/ 124918 h 487037"/>
                <a:gd name="connsiteX36" fmla="*/ 4497 w 720313"/>
                <a:gd name="connsiteY36" fmla="*/ 191736 h 487037"/>
                <a:gd name="connsiteX37" fmla="*/ 5480 w 720313"/>
                <a:gd name="connsiteY37" fmla="*/ 214185 h 487037"/>
                <a:gd name="connsiteX38" fmla="*/ 15317 w 720313"/>
                <a:gd name="connsiteY38" fmla="*/ 295751 h 487037"/>
                <a:gd name="connsiteX39" fmla="*/ 17156 w 720313"/>
                <a:gd name="connsiteY39" fmla="*/ 301800 h 487037"/>
                <a:gd name="connsiteX40" fmla="*/ 29145 w 720313"/>
                <a:gd name="connsiteY40" fmla="*/ 327850 h 487037"/>
                <a:gd name="connsiteX41" fmla="*/ 34555 w 720313"/>
                <a:gd name="connsiteY41" fmla="*/ 333634 h 487037"/>
                <a:gd name="connsiteX42" fmla="*/ 53262 w 720313"/>
                <a:gd name="connsiteY42" fmla="*/ 361805 h 487037"/>
                <a:gd name="connsiteX43" fmla="*/ 57581 w 720313"/>
                <a:gd name="connsiteY43" fmla="*/ 379094 h 487037"/>
                <a:gd name="connsiteX44" fmla="*/ 79843 w 720313"/>
                <a:gd name="connsiteY44" fmla="*/ 404334 h 487037"/>
                <a:gd name="connsiteX45" fmla="*/ 86593 w 720313"/>
                <a:gd name="connsiteY45" fmla="*/ 409759 h 487037"/>
                <a:gd name="connsiteX46" fmla="*/ 101622 w 720313"/>
                <a:gd name="connsiteY46" fmla="*/ 430727 h 487037"/>
                <a:gd name="connsiteX47" fmla="*/ 111615 w 720313"/>
                <a:gd name="connsiteY47" fmla="*/ 441780 h 487037"/>
                <a:gd name="connsiteX48" fmla="*/ 205107 w 720313"/>
                <a:gd name="connsiteY48" fmla="*/ 475127 h 487037"/>
                <a:gd name="connsiteX49" fmla="*/ 240480 w 720313"/>
                <a:gd name="connsiteY49" fmla="*/ 480131 h 487037"/>
                <a:gd name="connsiteX50" fmla="*/ 285425 w 720313"/>
                <a:gd name="connsiteY50" fmla="*/ 481472 h 487037"/>
                <a:gd name="connsiteX51" fmla="*/ 381645 w 720313"/>
                <a:gd name="connsiteY51" fmla="*/ 473022 h 487037"/>
                <a:gd name="connsiteX52" fmla="*/ 455135 w 720313"/>
                <a:gd name="connsiteY52" fmla="*/ 458290 h 487037"/>
                <a:gd name="connsiteX53" fmla="*/ 464318 w 720313"/>
                <a:gd name="connsiteY53" fmla="*/ 448671 h 487037"/>
                <a:gd name="connsiteX54" fmla="*/ 455759 w 720313"/>
                <a:gd name="connsiteY54" fmla="*/ 410367 h 487037"/>
                <a:gd name="connsiteX55" fmla="*/ 452641 w 720313"/>
                <a:gd name="connsiteY55" fmla="*/ 406251 h 487037"/>
                <a:gd name="connsiteX56" fmla="*/ 456570 w 720313"/>
                <a:gd name="connsiteY56" fmla="*/ 394933 h 487037"/>
                <a:gd name="connsiteX57" fmla="*/ 541440 w 720313"/>
                <a:gd name="connsiteY57" fmla="*/ 361820 h 487037"/>
                <a:gd name="connsiteX58" fmla="*/ 553086 w 720313"/>
                <a:gd name="connsiteY58" fmla="*/ 355584 h 487037"/>
                <a:gd name="connsiteX59" fmla="*/ 554551 w 720313"/>
                <a:gd name="connsiteY59" fmla="*/ 355257 h 487037"/>
                <a:gd name="connsiteX60" fmla="*/ 552992 w 720313"/>
                <a:gd name="connsiteY60" fmla="*/ 355600 h 487037"/>
                <a:gd name="connsiteX61" fmla="*/ 519022 w 720313"/>
                <a:gd name="connsiteY61" fmla="*/ 370816 h 487037"/>
                <a:gd name="connsiteX62" fmla="*/ 492520 w 720313"/>
                <a:gd name="connsiteY62" fmla="*/ 380388 h 487037"/>
                <a:gd name="connsiteX63" fmla="*/ 455104 w 720313"/>
                <a:gd name="connsiteY63" fmla="*/ 393171 h 487037"/>
                <a:gd name="connsiteX64" fmla="*/ 438704 w 720313"/>
                <a:gd name="connsiteY64" fmla="*/ 395291 h 487037"/>
                <a:gd name="connsiteX65" fmla="*/ 413542 w 720313"/>
                <a:gd name="connsiteY65" fmla="*/ 396227 h 487037"/>
                <a:gd name="connsiteX66" fmla="*/ 403268 w 720313"/>
                <a:gd name="connsiteY66" fmla="*/ 396040 h 487037"/>
                <a:gd name="connsiteX67" fmla="*/ 401990 w 720313"/>
                <a:gd name="connsiteY67" fmla="*/ 394715 h 487037"/>
                <a:gd name="connsiteX68" fmla="*/ 402910 w 720313"/>
                <a:gd name="connsiteY68" fmla="*/ 393156 h 487037"/>
                <a:gd name="connsiteX69" fmla="*/ 422210 w 720313"/>
                <a:gd name="connsiteY69" fmla="*/ 390583 h 487037"/>
                <a:gd name="connsiteX70" fmla="*/ 451659 w 720313"/>
                <a:gd name="connsiteY70" fmla="*/ 383241 h 487037"/>
                <a:gd name="connsiteX71" fmla="*/ 508296 w 720313"/>
                <a:gd name="connsiteY71" fmla="*/ 363691 h 487037"/>
                <a:gd name="connsiteX72" fmla="*/ 564170 w 720313"/>
                <a:gd name="connsiteY72" fmla="*/ 339012 h 487037"/>
                <a:gd name="connsiteX73" fmla="*/ 572807 w 720313"/>
                <a:gd name="connsiteY73" fmla="*/ 333384 h 487037"/>
                <a:gd name="connsiteX74" fmla="*/ 585092 w 720313"/>
                <a:gd name="connsiteY74" fmla="*/ 325075 h 487037"/>
                <a:gd name="connsiteX75" fmla="*/ 589519 w 720313"/>
                <a:gd name="connsiteY75" fmla="*/ 322175 h 487037"/>
                <a:gd name="connsiteX76" fmla="*/ 590735 w 720313"/>
                <a:gd name="connsiteY76" fmla="*/ 321271 h 487037"/>
                <a:gd name="connsiteX77" fmla="*/ 596363 w 720313"/>
                <a:gd name="connsiteY77" fmla="*/ 316470 h 487037"/>
                <a:gd name="connsiteX78" fmla="*/ 597532 w 720313"/>
                <a:gd name="connsiteY78" fmla="*/ 315581 h 487037"/>
                <a:gd name="connsiteX79" fmla="*/ 600650 w 720313"/>
                <a:gd name="connsiteY79" fmla="*/ 312822 h 487037"/>
                <a:gd name="connsiteX80" fmla="*/ 601445 w 720313"/>
                <a:gd name="connsiteY80" fmla="*/ 311730 h 487037"/>
                <a:gd name="connsiteX81" fmla="*/ 602334 w 720313"/>
                <a:gd name="connsiteY81" fmla="*/ 310717 h 487037"/>
                <a:gd name="connsiteX82" fmla="*/ 602786 w 720313"/>
                <a:gd name="connsiteY82" fmla="*/ 310234 h 487037"/>
                <a:gd name="connsiteX83" fmla="*/ 603722 w 720313"/>
                <a:gd name="connsiteY83" fmla="*/ 309298 h 487037"/>
                <a:gd name="connsiteX84" fmla="*/ 604189 w 720313"/>
                <a:gd name="connsiteY84" fmla="*/ 308831 h 487037"/>
                <a:gd name="connsiteX85" fmla="*/ 605125 w 720313"/>
                <a:gd name="connsiteY85" fmla="*/ 307864 h 487037"/>
                <a:gd name="connsiteX86" fmla="*/ 605577 w 720313"/>
                <a:gd name="connsiteY86" fmla="*/ 307365 h 487037"/>
                <a:gd name="connsiteX87" fmla="*/ 606528 w 720313"/>
                <a:gd name="connsiteY87" fmla="*/ 306305 h 487037"/>
                <a:gd name="connsiteX88" fmla="*/ 607042 w 720313"/>
                <a:gd name="connsiteY88" fmla="*/ 305759 h 487037"/>
                <a:gd name="connsiteX89" fmla="*/ 611158 w 720313"/>
                <a:gd name="connsiteY89" fmla="*/ 301082 h 487037"/>
                <a:gd name="connsiteX90" fmla="*/ 612015 w 720313"/>
                <a:gd name="connsiteY90" fmla="*/ 299866 h 487037"/>
                <a:gd name="connsiteX91" fmla="*/ 614042 w 720313"/>
                <a:gd name="connsiteY91" fmla="*/ 296749 h 487037"/>
                <a:gd name="connsiteX92" fmla="*/ 614853 w 720313"/>
                <a:gd name="connsiteY92" fmla="*/ 295439 h 487037"/>
                <a:gd name="connsiteX93" fmla="*/ 620792 w 720313"/>
                <a:gd name="connsiteY93" fmla="*/ 281408 h 487037"/>
                <a:gd name="connsiteX94" fmla="*/ 621353 w 720313"/>
                <a:gd name="connsiteY94" fmla="*/ 279646 h 487037"/>
                <a:gd name="connsiteX95" fmla="*/ 623661 w 720313"/>
                <a:gd name="connsiteY95" fmla="*/ 264961 h 487037"/>
                <a:gd name="connsiteX96" fmla="*/ 624456 w 720313"/>
                <a:gd name="connsiteY96" fmla="*/ 231677 h 487037"/>
                <a:gd name="connsiteX97" fmla="*/ 622320 w 720313"/>
                <a:gd name="connsiteY97" fmla="*/ 193918 h 487037"/>
                <a:gd name="connsiteX98" fmla="*/ 621884 w 720313"/>
                <a:gd name="connsiteY98" fmla="*/ 192125 h 487037"/>
                <a:gd name="connsiteX99" fmla="*/ 620808 w 720313"/>
                <a:gd name="connsiteY99" fmla="*/ 186965 h 487037"/>
                <a:gd name="connsiteX100" fmla="*/ 597782 w 720313"/>
                <a:gd name="connsiteY100" fmla="*/ 135924 h 487037"/>
                <a:gd name="connsiteX101" fmla="*/ 565901 w 720313"/>
                <a:gd name="connsiteY101" fmla="*/ 97449 h 487037"/>
                <a:gd name="connsiteX102" fmla="*/ 524650 w 720313"/>
                <a:gd name="connsiteY102" fmla="*/ 60860 h 487037"/>
                <a:gd name="connsiteX103" fmla="*/ 521407 w 720313"/>
                <a:gd name="connsiteY103" fmla="*/ 56276 h 487037"/>
                <a:gd name="connsiteX104" fmla="*/ 542734 w 720313"/>
                <a:gd name="connsiteY104" fmla="*/ 61561 h 487037"/>
                <a:gd name="connsiteX105" fmla="*/ 546694 w 720313"/>
                <a:gd name="connsiteY105" fmla="*/ 67049 h 487037"/>
                <a:gd name="connsiteX106" fmla="*/ 579791 w 720313"/>
                <a:gd name="connsiteY106" fmla="*/ 97807 h 487037"/>
                <a:gd name="connsiteX107" fmla="*/ 638284 w 720313"/>
                <a:gd name="connsiteY107" fmla="*/ 66113 h 487037"/>
                <a:gd name="connsiteX108" fmla="*/ 638736 w 720313"/>
                <a:gd name="connsiteY108" fmla="*/ 64445 h 487037"/>
                <a:gd name="connsiteX109" fmla="*/ 635104 w 720313"/>
                <a:gd name="connsiteY109" fmla="*/ 41996 h 487037"/>
                <a:gd name="connsiteX110" fmla="*/ 610753 w 720313"/>
                <a:gd name="connsiteY110" fmla="*/ 6311 h 487037"/>
                <a:gd name="connsiteX111" fmla="*/ 609194 w 720313"/>
                <a:gd name="connsiteY111" fmla="*/ -315 h 487037"/>
                <a:gd name="connsiteX112" fmla="*/ 626966 w 720313"/>
                <a:gd name="connsiteY112" fmla="*/ 25143 h 487037"/>
                <a:gd name="connsiteX113" fmla="*/ 653375 w 720313"/>
                <a:gd name="connsiteY113" fmla="*/ 62263 h 487037"/>
                <a:gd name="connsiteX114" fmla="*/ 664444 w 720313"/>
                <a:gd name="connsiteY114" fmla="*/ 79100 h 487037"/>
                <a:gd name="connsiteX115" fmla="*/ 672581 w 720313"/>
                <a:gd name="connsiteY115" fmla="*/ 92351 h 487037"/>
                <a:gd name="connsiteX116" fmla="*/ 712008 w 720313"/>
                <a:gd name="connsiteY116" fmla="*/ 175741 h 487037"/>
                <a:gd name="connsiteX117" fmla="*/ 719023 w 720313"/>
                <a:gd name="connsiteY117" fmla="*/ 247079 h 487037"/>
                <a:gd name="connsiteX118" fmla="*/ 711384 w 720313"/>
                <a:gd name="connsiteY118" fmla="*/ 287862 h 487037"/>
                <a:gd name="connsiteX119" fmla="*/ 701329 w 720313"/>
                <a:gd name="connsiteY119" fmla="*/ 325730 h 487037"/>
                <a:gd name="connsiteX120" fmla="*/ 697400 w 720313"/>
                <a:gd name="connsiteY120" fmla="*/ 337173 h 487037"/>
                <a:gd name="connsiteX121" fmla="*/ 675169 w 720313"/>
                <a:gd name="connsiteY121" fmla="*/ 380091 h 487037"/>
                <a:gd name="connsiteX122" fmla="*/ 673626 w 720313"/>
                <a:gd name="connsiteY122" fmla="*/ 380029 h 487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720313" h="487037">
                  <a:moveTo>
                    <a:pt x="673626" y="380029"/>
                  </a:moveTo>
                  <a:cubicBezTo>
                    <a:pt x="679862" y="368072"/>
                    <a:pt x="685848" y="356068"/>
                    <a:pt x="692162" y="344173"/>
                  </a:cubicBezTo>
                  <a:cubicBezTo>
                    <a:pt x="697432" y="334242"/>
                    <a:pt x="700425" y="323547"/>
                    <a:pt x="703200" y="312759"/>
                  </a:cubicBezTo>
                  <a:cubicBezTo>
                    <a:pt x="703668" y="310951"/>
                    <a:pt x="703823" y="309439"/>
                    <a:pt x="702062" y="308176"/>
                  </a:cubicBezTo>
                  <a:cubicBezTo>
                    <a:pt x="699536" y="306367"/>
                    <a:pt x="699848" y="303873"/>
                    <a:pt x="700846" y="301441"/>
                  </a:cubicBezTo>
                  <a:cubicBezTo>
                    <a:pt x="704244" y="293512"/>
                    <a:pt x="706957" y="285315"/>
                    <a:pt x="708999" y="276934"/>
                  </a:cubicBezTo>
                  <a:cubicBezTo>
                    <a:pt x="709498" y="274878"/>
                    <a:pt x="710340" y="272918"/>
                    <a:pt x="711478" y="271135"/>
                  </a:cubicBezTo>
                  <a:cubicBezTo>
                    <a:pt x="714097" y="266691"/>
                    <a:pt x="713629" y="264244"/>
                    <a:pt x="709420" y="261562"/>
                  </a:cubicBezTo>
                  <a:cubicBezTo>
                    <a:pt x="699489" y="255144"/>
                    <a:pt x="687517" y="252712"/>
                    <a:pt x="675871" y="254750"/>
                  </a:cubicBezTo>
                  <a:cubicBezTo>
                    <a:pt x="658956" y="257384"/>
                    <a:pt x="647607" y="267783"/>
                    <a:pt x="639110" y="281736"/>
                  </a:cubicBezTo>
                  <a:cubicBezTo>
                    <a:pt x="628712" y="298739"/>
                    <a:pt x="617440" y="315183"/>
                    <a:pt x="605312" y="330999"/>
                  </a:cubicBezTo>
                  <a:cubicBezTo>
                    <a:pt x="597112" y="341725"/>
                    <a:pt x="589862" y="352825"/>
                    <a:pt x="585310" y="365718"/>
                  </a:cubicBezTo>
                  <a:cubicBezTo>
                    <a:pt x="582691" y="373107"/>
                    <a:pt x="578310" y="379748"/>
                    <a:pt x="575317" y="387122"/>
                  </a:cubicBezTo>
                  <a:cubicBezTo>
                    <a:pt x="570858" y="397725"/>
                    <a:pt x="567429" y="408736"/>
                    <a:pt x="565090" y="420001"/>
                  </a:cubicBezTo>
                  <a:cubicBezTo>
                    <a:pt x="563858" y="426237"/>
                    <a:pt x="560585" y="428295"/>
                    <a:pt x="554317" y="426237"/>
                  </a:cubicBezTo>
                  <a:cubicBezTo>
                    <a:pt x="550108" y="424865"/>
                    <a:pt x="545961" y="423540"/>
                    <a:pt x="541394" y="423852"/>
                  </a:cubicBezTo>
                  <a:cubicBezTo>
                    <a:pt x="539055" y="424028"/>
                    <a:pt x="536950" y="425377"/>
                    <a:pt x="535828" y="427438"/>
                  </a:cubicBezTo>
                  <a:cubicBezTo>
                    <a:pt x="533302" y="431429"/>
                    <a:pt x="535267" y="435123"/>
                    <a:pt x="539928" y="435435"/>
                  </a:cubicBezTo>
                  <a:cubicBezTo>
                    <a:pt x="541082" y="435435"/>
                    <a:pt x="542235" y="435529"/>
                    <a:pt x="543389" y="435560"/>
                  </a:cubicBezTo>
                  <a:cubicBezTo>
                    <a:pt x="542937" y="437992"/>
                    <a:pt x="540786" y="438179"/>
                    <a:pt x="539008" y="438678"/>
                  </a:cubicBezTo>
                  <a:cubicBezTo>
                    <a:pt x="507096" y="448032"/>
                    <a:pt x="475386" y="458212"/>
                    <a:pt x="443053" y="466178"/>
                  </a:cubicBezTo>
                  <a:cubicBezTo>
                    <a:pt x="422350" y="471426"/>
                    <a:pt x="401335" y="475311"/>
                    <a:pt x="380117" y="477808"/>
                  </a:cubicBezTo>
                  <a:cubicBezTo>
                    <a:pt x="361986" y="479835"/>
                    <a:pt x="344261" y="484356"/>
                    <a:pt x="325943" y="486102"/>
                  </a:cubicBezTo>
                  <a:cubicBezTo>
                    <a:pt x="320752" y="486601"/>
                    <a:pt x="315576" y="486710"/>
                    <a:pt x="310353" y="486710"/>
                  </a:cubicBezTo>
                  <a:cubicBezTo>
                    <a:pt x="289198" y="486710"/>
                    <a:pt x="268043" y="486928"/>
                    <a:pt x="246903" y="485541"/>
                  </a:cubicBezTo>
                  <a:cubicBezTo>
                    <a:pt x="218618" y="483785"/>
                    <a:pt x="190761" y="477763"/>
                    <a:pt x="164277" y="467675"/>
                  </a:cubicBezTo>
                  <a:cubicBezTo>
                    <a:pt x="148469" y="461641"/>
                    <a:pt x="132349" y="456528"/>
                    <a:pt x="116806" y="449669"/>
                  </a:cubicBezTo>
                  <a:cubicBezTo>
                    <a:pt x="102495" y="443324"/>
                    <a:pt x="91223" y="434079"/>
                    <a:pt x="81090" y="422262"/>
                  </a:cubicBezTo>
                  <a:cubicBezTo>
                    <a:pt x="53948" y="390770"/>
                    <a:pt x="32107" y="356099"/>
                    <a:pt x="16829" y="317467"/>
                  </a:cubicBezTo>
                  <a:cubicBezTo>
                    <a:pt x="8925" y="297497"/>
                    <a:pt x="4872" y="276435"/>
                    <a:pt x="2299" y="255202"/>
                  </a:cubicBezTo>
                  <a:cubicBezTo>
                    <a:pt x="-1271" y="225581"/>
                    <a:pt x="-741" y="195664"/>
                    <a:pt x="117" y="165904"/>
                  </a:cubicBezTo>
                  <a:cubicBezTo>
                    <a:pt x="693" y="145543"/>
                    <a:pt x="2237" y="125230"/>
                    <a:pt x="2221" y="104823"/>
                  </a:cubicBezTo>
                  <a:cubicBezTo>
                    <a:pt x="2351" y="95754"/>
                    <a:pt x="3930" y="86765"/>
                    <a:pt x="6898" y="78195"/>
                  </a:cubicBezTo>
                  <a:cubicBezTo>
                    <a:pt x="7553" y="76262"/>
                    <a:pt x="7974" y="73955"/>
                    <a:pt x="10718" y="73768"/>
                  </a:cubicBezTo>
                  <a:cubicBezTo>
                    <a:pt x="12542" y="75873"/>
                    <a:pt x="11653" y="78195"/>
                    <a:pt x="11061" y="80347"/>
                  </a:cubicBezTo>
                  <a:cubicBezTo>
                    <a:pt x="6976" y="94970"/>
                    <a:pt x="6836" y="109827"/>
                    <a:pt x="6774" y="124918"/>
                  </a:cubicBezTo>
                  <a:cubicBezTo>
                    <a:pt x="6664" y="147196"/>
                    <a:pt x="5947" y="169489"/>
                    <a:pt x="4497" y="191736"/>
                  </a:cubicBezTo>
                  <a:cubicBezTo>
                    <a:pt x="4014" y="199266"/>
                    <a:pt x="5900" y="206640"/>
                    <a:pt x="5480" y="214185"/>
                  </a:cubicBezTo>
                  <a:cubicBezTo>
                    <a:pt x="3921" y="241935"/>
                    <a:pt x="7865" y="269061"/>
                    <a:pt x="15317" y="295751"/>
                  </a:cubicBezTo>
                  <a:cubicBezTo>
                    <a:pt x="15643" y="297843"/>
                    <a:pt x="16261" y="299880"/>
                    <a:pt x="17156" y="301800"/>
                  </a:cubicBezTo>
                  <a:cubicBezTo>
                    <a:pt x="22410" y="309847"/>
                    <a:pt x="26451" y="318624"/>
                    <a:pt x="29145" y="327850"/>
                  </a:cubicBezTo>
                  <a:cubicBezTo>
                    <a:pt x="30057" y="330452"/>
                    <a:pt x="32020" y="332550"/>
                    <a:pt x="34555" y="333634"/>
                  </a:cubicBezTo>
                  <a:cubicBezTo>
                    <a:pt x="46200" y="339433"/>
                    <a:pt x="50659" y="350159"/>
                    <a:pt x="53262" y="361805"/>
                  </a:cubicBezTo>
                  <a:cubicBezTo>
                    <a:pt x="54587" y="367604"/>
                    <a:pt x="55367" y="373466"/>
                    <a:pt x="57581" y="379094"/>
                  </a:cubicBezTo>
                  <a:cubicBezTo>
                    <a:pt x="61992" y="390272"/>
                    <a:pt x="71284" y="396944"/>
                    <a:pt x="79843" y="404334"/>
                  </a:cubicBezTo>
                  <a:cubicBezTo>
                    <a:pt x="82025" y="406220"/>
                    <a:pt x="84239" y="408075"/>
                    <a:pt x="86593" y="409759"/>
                  </a:cubicBezTo>
                  <a:cubicBezTo>
                    <a:pt x="93967" y="415059"/>
                    <a:pt x="99860" y="421311"/>
                    <a:pt x="101622" y="430727"/>
                  </a:cubicBezTo>
                  <a:cubicBezTo>
                    <a:pt x="102651" y="436277"/>
                    <a:pt x="106564" y="439426"/>
                    <a:pt x="111615" y="441780"/>
                  </a:cubicBezTo>
                  <a:cubicBezTo>
                    <a:pt x="141730" y="455644"/>
                    <a:pt x="173017" y="466803"/>
                    <a:pt x="205107" y="475127"/>
                  </a:cubicBezTo>
                  <a:cubicBezTo>
                    <a:pt x="216643" y="478245"/>
                    <a:pt x="228647" y="478759"/>
                    <a:pt x="240480" y="480131"/>
                  </a:cubicBezTo>
                  <a:cubicBezTo>
                    <a:pt x="255446" y="481861"/>
                    <a:pt x="270521" y="480256"/>
                    <a:pt x="285425" y="481472"/>
                  </a:cubicBezTo>
                  <a:cubicBezTo>
                    <a:pt x="318070" y="484122"/>
                    <a:pt x="349670" y="477387"/>
                    <a:pt x="381645" y="473022"/>
                  </a:cubicBezTo>
                  <a:cubicBezTo>
                    <a:pt x="406589" y="469639"/>
                    <a:pt x="430800" y="464089"/>
                    <a:pt x="455135" y="458290"/>
                  </a:cubicBezTo>
                  <a:cubicBezTo>
                    <a:pt x="460639" y="456980"/>
                    <a:pt x="463289" y="453971"/>
                    <a:pt x="464318" y="448671"/>
                  </a:cubicBezTo>
                  <a:cubicBezTo>
                    <a:pt x="467062" y="434640"/>
                    <a:pt x="463741" y="421997"/>
                    <a:pt x="455759" y="410367"/>
                  </a:cubicBezTo>
                  <a:cubicBezTo>
                    <a:pt x="454777" y="408948"/>
                    <a:pt x="453530" y="407717"/>
                    <a:pt x="452641" y="406251"/>
                  </a:cubicBezTo>
                  <a:cubicBezTo>
                    <a:pt x="448993" y="400608"/>
                    <a:pt x="450240" y="397053"/>
                    <a:pt x="456570" y="394933"/>
                  </a:cubicBezTo>
                  <a:cubicBezTo>
                    <a:pt x="485458" y="385479"/>
                    <a:pt x="513784" y="374425"/>
                    <a:pt x="541440" y="361820"/>
                  </a:cubicBezTo>
                  <a:cubicBezTo>
                    <a:pt x="545431" y="359949"/>
                    <a:pt x="548830" y="356941"/>
                    <a:pt x="553086" y="355584"/>
                  </a:cubicBezTo>
                  <a:cubicBezTo>
                    <a:pt x="553538" y="355350"/>
                    <a:pt x="554037" y="355237"/>
                    <a:pt x="554551" y="355257"/>
                  </a:cubicBezTo>
                  <a:cubicBezTo>
                    <a:pt x="553787" y="354197"/>
                    <a:pt x="553616" y="355849"/>
                    <a:pt x="552992" y="355600"/>
                  </a:cubicBezTo>
                  <a:cubicBezTo>
                    <a:pt x="541814" y="360994"/>
                    <a:pt x="530496" y="366139"/>
                    <a:pt x="519022" y="370816"/>
                  </a:cubicBezTo>
                  <a:cubicBezTo>
                    <a:pt x="510354" y="374339"/>
                    <a:pt x="501297" y="377051"/>
                    <a:pt x="492520" y="380388"/>
                  </a:cubicBezTo>
                  <a:cubicBezTo>
                    <a:pt x="480204" y="385189"/>
                    <a:pt x="467451" y="388697"/>
                    <a:pt x="455104" y="393171"/>
                  </a:cubicBezTo>
                  <a:cubicBezTo>
                    <a:pt x="449804" y="395073"/>
                    <a:pt x="444191" y="396289"/>
                    <a:pt x="438704" y="395291"/>
                  </a:cubicBezTo>
                  <a:cubicBezTo>
                    <a:pt x="430160" y="393732"/>
                    <a:pt x="421898" y="395136"/>
                    <a:pt x="413542" y="396227"/>
                  </a:cubicBezTo>
                  <a:cubicBezTo>
                    <a:pt x="410143" y="396921"/>
                    <a:pt x="406636" y="396857"/>
                    <a:pt x="403268" y="396040"/>
                  </a:cubicBezTo>
                  <a:cubicBezTo>
                    <a:pt x="402691" y="395778"/>
                    <a:pt x="402224" y="395304"/>
                    <a:pt x="401990" y="394715"/>
                  </a:cubicBezTo>
                  <a:cubicBezTo>
                    <a:pt x="401959" y="394058"/>
                    <a:pt x="402317" y="393446"/>
                    <a:pt x="402910" y="393156"/>
                  </a:cubicBezTo>
                  <a:cubicBezTo>
                    <a:pt x="409146" y="390911"/>
                    <a:pt x="415818" y="390755"/>
                    <a:pt x="422210" y="390583"/>
                  </a:cubicBezTo>
                  <a:cubicBezTo>
                    <a:pt x="432717" y="390318"/>
                    <a:pt x="442212" y="386842"/>
                    <a:pt x="451659" y="383241"/>
                  </a:cubicBezTo>
                  <a:cubicBezTo>
                    <a:pt x="470367" y="376116"/>
                    <a:pt x="489885" y="371533"/>
                    <a:pt x="508296" y="363691"/>
                  </a:cubicBezTo>
                  <a:cubicBezTo>
                    <a:pt x="527004" y="355709"/>
                    <a:pt x="546148" y="348600"/>
                    <a:pt x="564170" y="339012"/>
                  </a:cubicBezTo>
                  <a:cubicBezTo>
                    <a:pt x="567319" y="337595"/>
                    <a:pt x="570235" y="335696"/>
                    <a:pt x="572807" y="333384"/>
                  </a:cubicBezTo>
                  <a:cubicBezTo>
                    <a:pt x="576268" y="329775"/>
                    <a:pt x="580462" y="326943"/>
                    <a:pt x="585092" y="325075"/>
                  </a:cubicBezTo>
                  <a:cubicBezTo>
                    <a:pt x="586744" y="324395"/>
                    <a:pt x="588241" y="323412"/>
                    <a:pt x="589519" y="322175"/>
                  </a:cubicBezTo>
                  <a:cubicBezTo>
                    <a:pt x="589893" y="321843"/>
                    <a:pt x="590314" y="321541"/>
                    <a:pt x="590735" y="321271"/>
                  </a:cubicBezTo>
                  <a:cubicBezTo>
                    <a:pt x="592793" y="319895"/>
                    <a:pt x="594679" y="318283"/>
                    <a:pt x="596363" y="316470"/>
                  </a:cubicBezTo>
                  <a:cubicBezTo>
                    <a:pt x="596737" y="316152"/>
                    <a:pt x="597127" y="315855"/>
                    <a:pt x="597532" y="315581"/>
                  </a:cubicBezTo>
                  <a:cubicBezTo>
                    <a:pt x="598764" y="314900"/>
                    <a:pt x="599824" y="313958"/>
                    <a:pt x="600650" y="312822"/>
                  </a:cubicBezTo>
                  <a:cubicBezTo>
                    <a:pt x="600900" y="312441"/>
                    <a:pt x="601165" y="312078"/>
                    <a:pt x="601445" y="311730"/>
                  </a:cubicBezTo>
                  <a:cubicBezTo>
                    <a:pt x="601710" y="311372"/>
                    <a:pt x="602007" y="311032"/>
                    <a:pt x="602334" y="310717"/>
                  </a:cubicBezTo>
                  <a:cubicBezTo>
                    <a:pt x="602474" y="310545"/>
                    <a:pt x="602646" y="310405"/>
                    <a:pt x="602786" y="310234"/>
                  </a:cubicBezTo>
                  <a:cubicBezTo>
                    <a:pt x="602926" y="310062"/>
                    <a:pt x="603410" y="309610"/>
                    <a:pt x="603722" y="309298"/>
                  </a:cubicBezTo>
                  <a:lnTo>
                    <a:pt x="604189" y="308831"/>
                  </a:lnTo>
                  <a:cubicBezTo>
                    <a:pt x="604485" y="308488"/>
                    <a:pt x="604797" y="308176"/>
                    <a:pt x="605125" y="307864"/>
                  </a:cubicBezTo>
                  <a:cubicBezTo>
                    <a:pt x="605452" y="307552"/>
                    <a:pt x="605436" y="307537"/>
                    <a:pt x="605577" y="307365"/>
                  </a:cubicBezTo>
                  <a:lnTo>
                    <a:pt x="606528" y="306305"/>
                  </a:lnTo>
                  <a:lnTo>
                    <a:pt x="607042" y="305759"/>
                  </a:lnTo>
                  <a:cubicBezTo>
                    <a:pt x="608570" y="304338"/>
                    <a:pt x="609942" y="302771"/>
                    <a:pt x="611158" y="301082"/>
                  </a:cubicBezTo>
                  <a:cubicBezTo>
                    <a:pt x="611423" y="300658"/>
                    <a:pt x="611704" y="300252"/>
                    <a:pt x="612015" y="299866"/>
                  </a:cubicBezTo>
                  <a:cubicBezTo>
                    <a:pt x="612779" y="298887"/>
                    <a:pt x="613465" y="297844"/>
                    <a:pt x="614042" y="296749"/>
                  </a:cubicBezTo>
                  <a:cubicBezTo>
                    <a:pt x="614291" y="296296"/>
                    <a:pt x="614572" y="295875"/>
                    <a:pt x="614853" y="295439"/>
                  </a:cubicBezTo>
                  <a:cubicBezTo>
                    <a:pt x="617690" y="291169"/>
                    <a:pt x="619701" y="286412"/>
                    <a:pt x="620792" y="281408"/>
                  </a:cubicBezTo>
                  <a:cubicBezTo>
                    <a:pt x="620995" y="280831"/>
                    <a:pt x="621182" y="280255"/>
                    <a:pt x="621353" y="279646"/>
                  </a:cubicBezTo>
                  <a:cubicBezTo>
                    <a:pt x="622912" y="274909"/>
                    <a:pt x="623692" y="269950"/>
                    <a:pt x="623661" y="264961"/>
                  </a:cubicBezTo>
                  <a:cubicBezTo>
                    <a:pt x="623661" y="253861"/>
                    <a:pt x="624019" y="242777"/>
                    <a:pt x="624456" y="231677"/>
                  </a:cubicBezTo>
                  <a:cubicBezTo>
                    <a:pt x="624939" y="219205"/>
                    <a:pt x="623443" y="206484"/>
                    <a:pt x="622320" y="193918"/>
                  </a:cubicBezTo>
                  <a:cubicBezTo>
                    <a:pt x="622195" y="193310"/>
                    <a:pt x="622055" y="192702"/>
                    <a:pt x="621884" y="192125"/>
                  </a:cubicBezTo>
                  <a:cubicBezTo>
                    <a:pt x="621619" y="190387"/>
                    <a:pt x="621260" y="188665"/>
                    <a:pt x="620808" y="186965"/>
                  </a:cubicBezTo>
                  <a:cubicBezTo>
                    <a:pt x="616708" y="168554"/>
                    <a:pt x="608882" y="151181"/>
                    <a:pt x="597782" y="135924"/>
                  </a:cubicBezTo>
                  <a:cubicBezTo>
                    <a:pt x="588069" y="122346"/>
                    <a:pt x="577920" y="108954"/>
                    <a:pt x="565901" y="97449"/>
                  </a:cubicBezTo>
                  <a:cubicBezTo>
                    <a:pt x="552665" y="84759"/>
                    <a:pt x="540365" y="70853"/>
                    <a:pt x="524650" y="60860"/>
                  </a:cubicBezTo>
                  <a:cubicBezTo>
                    <a:pt x="523091" y="59877"/>
                    <a:pt x="520519" y="59176"/>
                    <a:pt x="521407" y="56276"/>
                  </a:cubicBezTo>
                  <a:cubicBezTo>
                    <a:pt x="528797" y="56616"/>
                    <a:pt x="536046" y="58412"/>
                    <a:pt x="542734" y="61561"/>
                  </a:cubicBezTo>
                  <a:cubicBezTo>
                    <a:pt x="544839" y="62497"/>
                    <a:pt x="545712" y="64929"/>
                    <a:pt x="546694" y="67049"/>
                  </a:cubicBezTo>
                  <a:cubicBezTo>
                    <a:pt x="553554" y="81781"/>
                    <a:pt x="564248" y="92507"/>
                    <a:pt x="579791" y="97807"/>
                  </a:cubicBezTo>
                  <a:cubicBezTo>
                    <a:pt x="603347" y="105867"/>
                    <a:pt x="631238" y="90012"/>
                    <a:pt x="638284" y="66113"/>
                  </a:cubicBezTo>
                  <a:cubicBezTo>
                    <a:pt x="638456" y="65552"/>
                    <a:pt x="638549" y="64975"/>
                    <a:pt x="638736" y="64445"/>
                  </a:cubicBezTo>
                  <a:cubicBezTo>
                    <a:pt x="641574" y="56307"/>
                    <a:pt x="640872" y="49214"/>
                    <a:pt x="635104" y="41996"/>
                  </a:cubicBezTo>
                  <a:cubicBezTo>
                    <a:pt x="626124" y="30756"/>
                    <a:pt x="618656" y="18362"/>
                    <a:pt x="610753" y="6311"/>
                  </a:cubicBezTo>
                  <a:cubicBezTo>
                    <a:pt x="609490" y="4409"/>
                    <a:pt x="607104" y="2507"/>
                    <a:pt x="609194" y="-315"/>
                  </a:cubicBezTo>
                  <a:cubicBezTo>
                    <a:pt x="616038" y="7480"/>
                    <a:pt x="621089" y="16616"/>
                    <a:pt x="626966" y="25143"/>
                  </a:cubicBezTo>
                  <a:cubicBezTo>
                    <a:pt x="635587" y="37615"/>
                    <a:pt x="644115" y="50212"/>
                    <a:pt x="653375" y="62263"/>
                  </a:cubicBezTo>
                  <a:cubicBezTo>
                    <a:pt x="657553" y="67543"/>
                    <a:pt x="661248" y="73175"/>
                    <a:pt x="664444" y="79100"/>
                  </a:cubicBezTo>
                  <a:cubicBezTo>
                    <a:pt x="666782" y="83736"/>
                    <a:pt x="669510" y="88168"/>
                    <a:pt x="672581" y="92351"/>
                  </a:cubicBezTo>
                  <a:cubicBezTo>
                    <a:pt x="691570" y="117388"/>
                    <a:pt x="703979" y="145528"/>
                    <a:pt x="712008" y="175741"/>
                  </a:cubicBezTo>
                  <a:cubicBezTo>
                    <a:pt x="718244" y="199125"/>
                    <a:pt x="721362" y="222853"/>
                    <a:pt x="719023" y="247079"/>
                  </a:cubicBezTo>
                  <a:cubicBezTo>
                    <a:pt x="717683" y="260876"/>
                    <a:pt x="714440" y="274377"/>
                    <a:pt x="711384" y="287862"/>
                  </a:cubicBezTo>
                  <a:cubicBezTo>
                    <a:pt x="708516" y="300599"/>
                    <a:pt x="704790" y="313149"/>
                    <a:pt x="701329" y="325730"/>
                  </a:cubicBezTo>
                  <a:cubicBezTo>
                    <a:pt x="700331" y="329645"/>
                    <a:pt x="699022" y="333472"/>
                    <a:pt x="697400" y="337173"/>
                  </a:cubicBezTo>
                  <a:cubicBezTo>
                    <a:pt x="690619" y="351812"/>
                    <a:pt x="683276" y="366154"/>
                    <a:pt x="675169" y="380091"/>
                  </a:cubicBezTo>
                  <a:cubicBezTo>
                    <a:pt x="674546" y="380793"/>
                    <a:pt x="674063" y="380762"/>
                    <a:pt x="673626" y="380029"/>
                  </a:cubicBezTo>
                  <a:close/>
                </a:path>
              </a:pathLst>
            </a:custGeom>
            <a:solidFill>
              <a:srgbClr val="020202"/>
            </a:solidFill>
            <a:ln w="1557" cap="flat">
              <a:noFill/>
              <a:prstDash val="solid"/>
              <a:miter/>
            </a:ln>
          </p:spPr>
          <p:txBody>
            <a:bodyPr rtlCol="0" anchor="ctr"/>
            <a:lstStyle/>
            <a:p>
              <a:endParaRPr lang="es-CO"/>
            </a:p>
          </p:txBody>
        </p:sp>
        <p:sp>
          <p:nvSpPr>
            <p:cNvPr id="1199" name="Freeform: Shape 1198">
              <a:extLst>
                <a:ext uri="{FF2B5EF4-FFF2-40B4-BE49-F238E27FC236}">
                  <a16:creationId xmlns:a16="http://schemas.microsoft.com/office/drawing/2014/main" id="{AF96CAD9-A5C6-6A51-3C4C-C96E882D08DE}"/>
                </a:ext>
              </a:extLst>
            </p:cNvPr>
            <p:cNvSpPr/>
            <p:nvPr/>
          </p:nvSpPr>
          <p:spPr>
            <a:xfrm>
              <a:off x="3538103" y="6509761"/>
              <a:ext cx="755375" cy="348395"/>
            </a:xfrm>
            <a:custGeom>
              <a:avLst/>
              <a:gdLst>
                <a:gd name="connsiteX0" fmla="*/ -514 w 755375"/>
                <a:gd name="connsiteY0" fmla="*/ -291 h 348395"/>
                <a:gd name="connsiteX1" fmla="*/ 6377 w 755375"/>
                <a:gd name="connsiteY1" fmla="*/ 2297 h 348395"/>
                <a:gd name="connsiteX2" fmla="*/ 32880 w 755375"/>
                <a:gd name="connsiteY2" fmla="*/ 14629 h 348395"/>
                <a:gd name="connsiteX3" fmla="*/ 67084 w 755375"/>
                <a:gd name="connsiteY3" fmla="*/ 24388 h 348395"/>
                <a:gd name="connsiteX4" fmla="*/ 92682 w 755375"/>
                <a:gd name="connsiteY4" fmla="*/ 27288 h 348395"/>
                <a:gd name="connsiteX5" fmla="*/ 116191 w 755375"/>
                <a:gd name="connsiteY5" fmla="*/ 28504 h 348395"/>
                <a:gd name="connsiteX6" fmla="*/ 141135 w 755375"/>
                <a:gd name="connsiteY6" fmla="*/ 50002 h 348395"/>
                <a:gd name="connsiteX7" fmla="*/ 144144 w 755375"/>
                <a:gd name="connsiteY7" fmla="*/ 65155 h 348395"/>
                <a:gd name="connsiteX8" fmla="*/ 150380 w 755375"/>
                <a:gd name="connsiteY8" fmla="*/ 73122 h 348395"/>
                <a:gd name="connsiteX9" fmla="*/ 183337 w 755375"/>
                <a:gd name="connsiteY9" fmla="*/ 71718 h 348395"/>
                <a:gd name="connsiteX10" fmla="*/ 186953 w 755375"/>
                <a:gd name="connsiteY10" fmla="*/ 69941 h 348395"/>
                <a:gd name="connsiteX11" fmla="*/ 191350 w 755375"/>
                <a:gd name="connsiteY11" fmla="*/ 72716 h 348395"/>
                <a:gd name="connsiteX12" fmla="*/ 197476 w 755375"/>
                <a:gd name="connsiteY12" fmla="*/ 118114 h 348395"/>
                <a:gd name="connsiteX13" fmla="*/ 204149 w 755375"/>
                <a:gd name="connsiteY13" fmla="*/ 144258 h 348395"/>
                <a:gd name="connsiteX14" fmla="*/ 215701 w 755375"/>
                <a:gd name="connsiteY14" fmla="*/ 182749 h 348395"/>
                <a:gd name="connsiteX15" fmla="*/ 240645 w 755375"/>
                <a:gd name="connsiteY15" fmla="*/ 225153 h 348395"/>
                <a:gd name="connsiteX16" fmla="*/ 250341 w 755375"/>
                <a:gd name="connsiteY16" fmla="*/ 235754 h 348395"/>
                <a:gd name="connsiteX17" fmla="*/ 252228 w 755375"/>
                <a:gd name="connsiteY17" fmla="*/ 242536 h 348395"/>
                <a:gd name="connsiteX18" fmla="*/ 256312 w 755375"/>
                <a:gd name="connsiteY18" fmla="*/ 260121 h 348395"/>
                <a:gd name="connsiteX19" fmla="*/ 261410 w 755375"/>
                <a:gd name="connsiteY19" fmla="*/ 269038 h 348395"/>
                <a:gd name="connsiteX20" fmla="*/ 279447 w 755375"/>
                <a:gd name="connsiteY20" fmla="*/ 278486 h 348395"/>
                <a:gd name="connsiteX21" fmla="*/ 307743 w 755375"/>
                <a:gd name="connsiteY21" fmla="*/ 285953 h 348395"/>
                <a:gd name="connsiteX22" fmla="*/ 333248 w 755375"/>
                <a:gd name="connsiteY22" fmla="*/ 289554 h 348395"/>
                <a:gd name="connsiteX23" fmla="*/ 368902 w 755375"/>
                <a:gd name="connsiteY23" fmla="*/ 290552 h 348395"/>
                <a:gd name="connsiteX24" fmla="*/ 396324 w 755375"/>
                <a:gd name="connsiteY24" fmla="*/ 288432 h 348395"/>
                <a:gd name="connsiteX25" fmla="*/ 405085 w 755375"/>
                <a:gd name="connsiteY25" fmla="*/ 288432 h 348395"/>
                <a:gd name="connsiteX26" fmla="*/ 403526 w 755375"/>
                <a:gd name="connsiteY26" fmla="*/ 294528 h 348395"/>
                <a:gd name="connsiteX27" fmla="*/ 407190 w 755375"/>
                <a:gd name="connsiteY27" fmla="*/ 339738 h 348395"/>
                <a:gd name="connsiteX28" fmla="*/ 414533 w 755375"/>
                <a:gd name="connsiteY28" fmla="*/ 341110 h 348395"/>
                <a:gd name="connsiteX29" fmla="*/ 426365 w 755375"/>
                <a:gd name="connsiteY29" fmla="*/ 338943 h 348395"/>
                <a:gd name="connsiteX30" fmla="*/ 460663 w 755375"/>
                <a:gd name="connsiteY30" fmla="*/ 332208 h 348395"/>
                <a:gd name="connsiteX31" fmla="*/ 493402 w 755375"/>
                <a:gd name="connsiteY31" fmla="*/ 319736 h 348395"/>
                <a:gd name="connsiteX32" fmla="*/ 499809 w 755375"/>
                <a:gd name="connsiteY32" fmla="*/ 312612 h 348395"/>
                <a:gd name="connsiteX33" fmla="*/ 507432 w 755375"/>
                <a:gd name="connsiteY33" fmla="*/ 306500 h 348395"/>
                <a:gd name="connsiteX34" fmla="*/ 515960 w 755375"/>
                <a:gd name="connsiteY34" fmla="*/ 297458 h 348395"/>
                <a:gd name="connsiteX35" fmla="*/ 537786 w 755375"/>
                <a:gd name="connsiteY35" fmla="*/ 270847 h 348395"/>
                <a:gd name="connsiteX36" fmla="*/ 546111 w 755375"/>
                <a:gd name="connsiteY36" fmla="*/ 256395 h 348395"/>
                <a:gd name="connsiteX37" fmla="*/ 553001 w 755375"/>
                <a:gd name="connsiteY37" fmla="*/ 245326 h 348395"/>
                <a:gd name="connsiteX38" fmla="*/ 557195 w 755375"/>
                <a:gd name="connsiteY38" fmla="*/ 235021 h 348395"/>
                <a:gd name="connsiteX39" fmla="*/ 561732 w 755375"/>
                <a:gd name="connsiteY39" fmla="*/ 222892 h 348395"/>
                <a:gd name="connsiteX40" fmla="*/ 565411 w 755375"/>
                <a:gd name="connsiteY40" fmla="*/ 211699 h 348395"/>
                <a:gd name="connsiteX41" fmla="*/ 568716 w 755375"/>
                <a:gd name="connsiteY41" fmla="*/ 199664 h 348395"/>
                <a:gd name="connsiteX42" fmla="*/ 570961 w 755375"/>
                <a:gd name="connsiteY42" fmla="*/ 188642 h 348395"/>
                <a:gd name="connsiteX43" fmla="*/ 573190 w 755375"/>
                <a:gd name="connsiteY43" fmla="*/ 174097 h 348395"/>
                <a:gd name="connsiteX44" fmla="*/ 574079 w 755375"/>
                <a:gd name="connsiteY44" fmla="*/ 164103 h 348395"/>
                <a:gd name="connsiteX45" fmla="*/ 573595 w 755375"/>
                <a:gd name="connsiteY45" fmla="*/ 161282 h 348395"/>
                <a:gd name="connsiteX46" fmla="*/ 575653 w 755375"/>
                <a:gd name="connsiteY46" fmla="*/ 128995 h 348395"/>
                <a:gd name="connsiteX47" fmla="*/ 575435 w 755375"/>
                <a:gd name="connsiteY47" fmla="*/ 119376 h 348395"/>
                <a:gd name="connsiteX48" fmla="*/ 574796 w 755375"/>
                <a:gd name="connsiteY48" fmla="*/ 116570 h 348395"/>
                <a:gd name="connsiteX49" fmla="*/ 573564 w 755375"/>
                <a:gd name="connsiteY49" fmla="*/ 85157 h 348395"/>
                <a:gd name="connsiteX50" fmla="*/ 571600 w 755375"/>
                <a:gd name="connsiteY50" fmla="*/ 60042 h 348395"/>
                <a:gd name="connsiteX51" fmla="*/ 572956 w 755375"/>
                <a:gd name="connsiteY51" fmla="*/ 41771 h 348395"/>
                <a:gd name="connsiteX52" fmla="*/ 582637 w 755375"/>
                <a:gd name="connsiteY52" fmla="*/ 32931 h 348395"/>
                <a:gd name="connsiteX53" fmla="*/ 602733 w 755375"/>
                <a:gd name="connsiteY53" fmla="*/ 31622 h 348395"/>
                <a:gd name="connsiteX54" fmla="*/ 607254 w 755375"/>
                <a:gd name="connsiteY54" fmla="*/ 32432 h 348395"/>
                <a:gd name="connsiteX55" fmla="*/ 626632 w 755375"/>
                <a:gd name="connsiteY55" fmla="*/ 33383 h 348395"/>
                <a:gd name="connsiteX56" fmla="*/ 644186 w 755375"/>
                <a:gd name="connsiteY56" fmla="*/ 38902 h 348395"/>
                <a:gd name="connsiteX57" fmla="*/ 647647 w 755375"/>
                <a:gd name="connsiteY57" fmla="*/ 41209 h 348395"/>
                <a:gd name="connsiteX58" fmla="*/ 648816 w 755375"/>
                <a:gd name="connsiteY58" fmla="*/ 42363 h 348395"/>
                <a:gd name="connsiteX59" fmla="*/ 651123 w 755375"/>
                <a:gd name="connsiteY59" fmla="*/ 42363 h 348395"/>
                <a:gd name="connsiteX60" fmla="*/ 650219 w 755375"/>
                <a:gd name="connsiteY60" fmla="*/ 49191 h 348395"/>
                <a:gd name="connsiteX61" fmla="*/ 650375 w 755375"/>
                <a:gd name="connsiteY61" fmla="*/ 60213 h 348395"/>
                <a:gd name="connsiteX62" fmla="*/ 652199 w 755375"/>
                <a:gd name="connsiteY62" fmla="*/ 66605 h 348395"/>
                <a:gd name="connsiteX63" fmla="*/ 651669 w 755375"/>
                <a:gd name="connsiteY63" fmla="*/ 68897 h 348395"/>
                <a:gd name="connsiteX64" fmla="*/ 651669 w 755375"/>
                <a:gd name="connsiteY64" fmla="*/ 71126 h 348395"/>
                <a:gd name="connsiteX65" fmla="*/ 652230 w 755375"/>
                <a:gd name="connsiteY65" fmla="*/ 73355 h 348395"/>
                <a:gd name="connsiteX66" fmla="*/ 651201 w 755375"/>
                <a:gd name="connsiteY66" fmla="*/ 82008 h 348395"/>
                <a:gd name="connsiteX67" fmla="*/ 650531 w 755375"/>
                <a:gd name="connsiteY67" fmla="*/ 84221 h 348395"/>
                <a:gd name="connsiteX68" fmla="*/ 650640 w 755375"/>
                <a:gd name="connsiteY68" fmla="*/ 86513 h 348395"/>
                <a:gd name="connsiteX69" fmla="*/ 651279 w 755375"/>
                <a:gd name="connsiteY69" fmla="*/ 88961 h 348395"/>
                <a:gd name="connsiteX70" fmla="*/ 651279 w 755375"/>
                <a:gd name="connsiteY70" fmla="*/ 112688 h 348395"/>
                <a:gd name="connsiteX71" fmla="*/ 650671 w 755375"/>
                <a:gd name="connsiteY71" fmla="*/ 115183 h 348395"/>
                <a:gd name="connsiteX72" fmla="*/ 650500 w 755375"/>
                <a:gd name="connsiteY72" fmla="*/ 119096 h 348395"/>
                <a:gd name="connsiteX73" fmla="*/ 651279 w 755375"/>
                <a:gd name="connsiteY73" fmla="*/ 121356 h 348395"/>
                <a:gd name="connsiteX74" fmla="*/ 652168 w 755375"/>
                <a:gd name="connsiteY74" fmla="*/ 128839 h 348395"/>
                <a:gd name="connsiteX75" fmla="*/ 651809 w 755375"/>
                <a:gd name="connsiteY75" fmla="*/ 131412 h 348395"/>
                <a:gd name="connsiteX76" fmla="*/ 654101 w 755375"/>
                <a:gd name="connsiteY76" fmla="*/ 151678 h 348395"/>
                <a:gd name="connsiteX77" fmla="*/ 654584 w 755375"/>
                <a:gd name="connsiteY77" fmla="*/ 153237 h 348395"/>
                <a:gd name="connsiteX78" fmla="*/ 654958 w 755375"/>
                <a:gd name="connsiteY78" fmla="*/ 153970 h 348395"/>
                <a:gd name="connsiteX79" fmla="*/ 655878 w 755375"/>
                <a:gd name="connsiteY79" fmla="*/ 155373 h 348395"/>
                <a:gd name="connsiteX80" fmla="*/ 658450 w 755375"/>
                <a:gd name="connsiteY80" fmla="*/ 165132 h 348395"/>
                <a:gd name="connsiteX81" fmla="*/ 659916 w 755375"/>
                <a:gd name="connsiteY81" fmla="*/ 172304 h 348395"/>
                <a:gd name="connsiteX82" fmla="*/ 660711 w 755375"/>
                <a:gd name="connsiteY82" fmla="*/ 173660 h 348395"/>
                <a:gd name="connsiteX83" fmla="*/ 661147 w 755375"/>
                <a:gd name="connsiteY83" fmla="*/ 174299 h 348395"/>
                <a:gd name="connsiteX84" fmla="*/ 662052 w 755375"/>
                <a:gd name="connsiteY84" fmla="*/ 175515 h 348395"/>
                <a:gd name="connsiteX85" fmla="*/ 663611 w 755375"/>
                <a:gd name="connsiteY85" fmla="*/ 178009 h 348395"/>
                <a:gd name="connsiteX86" fmla="*/ 664577 w 755375"/>
                <a:gd name="connsiteY86" fmla="*/ 179989 h 348395"/>
                <a:gd name="connsiteX87" fmla="*/ 665279 w 755375"/>
                <a:gd name="connsiteY87" fmla="*/ 182827 h 348395"/>
                <a:gd name="connsiteX88" fmla="*/ 665902 w 755375"/>
                <a:gd name="connsiteY88" fmla="*/ 184978 h 348395"/>
                <a:gd name="connsiteX89" fmla="*/ 667929 w 755375"/>
                <a:gd name="connsiteY89" fmla="*/ 191650 h 348395"/>
                <a:gd name="connsiteX90" fmla="*/ 668989 w 755375"/>
                <a:gd name="connsiteY90" fmla="*/ 192773 h 348395"/>
                <a:gd name="connsiteX91" fmla="*/ 669535 w 755375"/>
                <a:gd name="connsiteY91" fmla="*/ 193319 h 348395"/>
                <a:gd name="connsiteX92" fmla="*/ 670595 w 755375"/>
                <a:gd name="connsiteY92" fmla="*/ 194441 h 348395"/>
                <a:gd name="connsiteX93" fmla="*/ 675474 w 755375"/>
                <a:gd name="connsiteY93" fmla="*/ 204840 h 348395"/>
                <a:gd name="connsiteX94" fmla="*/ 675911 w 755375"/>
                <a:gd name="connsiteY94" fmla="*/ 206133 h 348395"/>
                <a:gd name="connsiteX95" fmla="*/ 676254 w 755375"/>
                <a:gd name="connsiteY95" fmla="*/ 206695 h 348395"/>
                <a:gd name="connsiteX96" fmla="*/ 677174 w 755375"/>
                <a:gd name="connsiteY96" fmla="*/ 207615 h 348395"/>
                <a:gd name="connsiteX97" fmla="*/ 679294 w 755375"/>
                <a:gd name="connsiteY97" fmla="*/ 209251 h 348395"/>
                <a:gd name="connsiteX98" fmla="*/ 680323 w 755375"/>
                <a:gd name="connsiteY98" fmla="*/ 210187 h 348395"/>
                <a:gd name="connsiteX99" fmla="*/ 680822 w 755375"/>
                <a:gd name="connsiteY99" fmla="*/ 210670 h 348395"/>
                <a:gd name="connsiteX100" fmla="*/ 681866 w 755375"/>
                <a:gd name="connsiteY100" fmla="*/ 211668 h 348395"/>
                <a:gd name="connsiteX101" fmla="*/ 682381 w 755375"/>
                <a:gd name="connsiteY101" fmla="*/ 212182 h 348395"/>
                <a:gd name="connsiteX102" fmla="*/ 683378 w 755375"/>
                <a:gd name="connsiteY102" fmla="*/ 213320 h 348395"/>
                <a:gd name="connsiteX103" fmla="*/ 686715 w 755375"/>
                <a:gd name="connsiteY103" fmla="*/ 220117 h 348395"/>
                <a:gd name="connsiteX104" fmla="*/ 688274 w 755375"/>
                <a:gd name="connsiteY104" fmla="*/ 221676 h 348395"/>
                <a:gd name="connsiteX105" fmla="*/ 695741 w 755375"/>
                <a:gd name="connsiteY105" fmla="*/ 227180 h 348395"/>
                <a:gd name="connsiteX106" fmla="*/ 697097 w 755375"/>
                <a:gd name="connsiteY106" fmla="*/ 229051 h 348395"/>
                <a:gd name="connsiteX107" fmla="*/ 700480 w 755375"/>
                <a:gd name="connsiteY107" fmla="*/ 234008 h 348395"/>
                <a:gd name="connsiteX108" fmla="*/ 702039 w 755375"/>
                <a:gd name="connsiteY108" fmla="*/ 235458 h 348395"/>
                <a:gd name="connsiteX109" fmla="*/ 706607 w 755375"/>
                <a:gd name="connsiteY109" fmla="*/ 237672 h 348395"/>
                <a:gd name="connsiteX110" fmla="*/ 708431 w 755375"/>
                <a:gd name="connsiteY110" fmla="*/ 238888 h 348395"/>
                <a:gd name="connsiteX111" fmla="*/ 712001 w 755375"/>
                <a:gd name="connsiteY111" fmla="*/ 242426 h 348395"/>
                <a:gd name="connsiteX112" fmla="*/ 713233 w 755375"/>
                <a:gd name="connsiteY112" fmla="*/ 244141 h 348395"/>
                <a:gd name="connsiteX113" fmla="*/ 715416 w 755375"/>
                <a:gd name="connsiteY113" fmla="*/ 246729 h 348395"/>
                <a:gd name="connsiteX114" fmla="*/ 717084 w 755375"/>
                <a:gd name="connsiteY114" fmla="*/ 247665 h 348395"/>
                <a:gd name="connsiteX115" fmla="*/ 721106 w 755375"/>
                <a:gd name="connsiteY115" fmla="*/ 248241 h 348395"/>
                <a:gd name="connsiteX116" fmla="*/ 723054 w 755375"/>
                <a:gd name="connsiteY116" fmla="*/ 249099 h 348395"/>
                <a:gd name="connsiteX117" fmla="*/ 725377 w 755375"/>
                <a:gd name="connsiteY117" fmla="*/ 250658 h 348395"/>
                <a:gd name="connsiteX118" fmla="*/ 726936 w 755375"/>
                <a:gd name="connsiteY118" fmla="*/ 252061 h 348395"/>
                <a:gd name="connsiteX119" fmla="*/ 728838 w 755375"/>
                <a:gd name="connsiteY119" fmla="*/ 253869 h 348395"/>
                <a:gd name="connsiteX120" fmla="*/ 730522 w 755375"/>
                <a:gd name="connsiteY120" fmla="*/ 254664 h 348395"/>
                <a:gd name="connsiteX121" fmla="*/ 732985 w 755375"/>
                <a:gd name="connsiteY121" fmla="*/ 255226 h 348395"/>
                <a:gd name="connsiteX122" fmla="*/ 734793 w 755375"/>
                <a:gd name="connsiteY122" fmla="*/ 255849 h 348395"/>
                <a:gd name="connsiteX123" fmla="*/ 736633 w 755375"/>
                <a:gd name="connsiteY123" fmla="*/ 256426 h 348395"/>
                <a:gd name="connsiteX124" fmla="*/ 738473 w 755375"/>
                <a:gd name="connsiteY124" fmla="*/ 256940 h 348395"/>
                <a:gd name="connsiteX125" fmla="*/ 739782 w 755375"/>
                <a:gd name="connsiteY125" fmla="*/ 256940 h 348395"/>
                <a:gd name="connsiteX126" fmla="*/ 742464 w 755375"/>
                <a:gd name="connsiteY126" fmla="*/ 257050 h 348395"/>
                <a:gd name="connsiteX127" fmla="*/ 744833 w 755375"/>
                <a:gd name="connsiteY127" fmla="*/ 258094 h 348395"/>
                <a:gd name="connsiteX128" fmla="*/ 745987 w 755375"/>
                <a:gd name="connsiteY128" fmla="*/ 258687 h 348395"/>
                <a:gd name="connsiteX129" fmla="*/ 747078 w 755375"/>
                <a:gd name="connsiteY129" fmla="*/ 258063 h 348395"/>
                <a:gd name="connsiteX130" fmla="*/ 749011 w 755375"/>
                <a:gd name="connsiteY130" fmla="*/ 257315 h 348395"/>
                <a:gd name="connsiteX131" fmla="*/ 752036 w 755375"/>
                <a:gd name="connsiteY131" fmla="*/ 257642 h 348395"/>
                <a:gd name="connsiteX132" fmla="*/ 754078 w 755375"/>
                <a:gd name="connsiteY132" fmla="*/ 259107 h 348395"/>
                <a:gd name="connsiteX133" fmla="*/ 754078 w 755375"/>
                <a:gd name="connsiteY133" fmla="*/ 263145 h 348395"/>
                <a:gd name="connsiteX134" fmla="*/ 695429 w 755375"/>
                <a:gd name="connsiteY134" fmla="*/ 241585 h 348395"/>
                <a:gd name="connsiteX135" fmla="*/ 685577 w 755375"/>
                <a:gd name="connsiteY135" fmla="*/ 232854 h 348395"/>
                <a:gd name="connsiteX136" fmla="*/ 663751 w 755375"/>
                <a:gd name="connsiteY136" fmla="*/ 202828 h 348395"/>
                <a:gd name="connsiteX137" fmla="*/ 645589 w 755375"/>
                <a:gd name="connsiteY137" fmla="*/ 145333 h 348395"/>
                <a:gd name="connsiteX138" fmla="*/ 639977 w 755375"/>
                <a:gd name="connsiteY138" fmla="*/ 103085 h 348395"/>
                <a:gd name="connsiteX139" fmla="*/ 642549 w 755375"/>
                <a:gd name="connsiteY139" fmla="*/ 58171 h 348395"/>
                <a:gd name="connsiteX140" fmla="*/ 643609 w 755375"/>
                <a:gd name="connsiteY140" fmla="*/ 44935 h 348395"/>
                <a:gd name="connsiteX141" fmla="*/ 640226 w 755375"/>
                <a:gd name="connsiteY141" fmla="*/ 40851 h 348395"/>
                <a:gd name="connsiteX142" fmla="*/ 627551 w 755375"/>
                <a:gd name="connsiteY142" fmla="*/ 40367 h 348395"/>
                <a:gd name="connsiteX143" fmla="*/ 615485 w 755375"/>
                <a:gd name="connsiteY143" fmla="*/ 39650 h 348395"/>
                <a:gd name="connsiteX144" fmla="*/ 594766 w 755375"/>
                <a:gd name="connsiteY144" fmla="*/ 38871 h 348395"/>
                <a:gd name="connsiteX145" fmla="*/ 589403 w 755375"/>
                <a:gd name="connsiteY145" fmla="*/ 39338 h 348395"/>
                <a:gd name="connsiteX146" fmla="*/ 585381 w 755375"/>
                <a:gd name="connsiteY146" fmla="*/ 39214 h 348395"/>
                <a:gd name="connsiteX147" fmla="*/ 584773 w 755375"/>
                <a:gd name="connsiteY147" fmla="*/ 39385 h 348395"/>
                <a:gd name="connsiteX148" fmla="*/ 583666 w 755375"/>
                <a:gd name="connsiteY148" fmla="*/ 39759 h 348395"/>
                <a:gd name="connsiteX149" fmla="*/ 582715 w 755375"/>
                <a:gd name="connsiteY149" fmla="*/ 40383 h 348395"/>
                <a:gd name="connsiteX150" fmla="*/ 582372 w 755375"/>
                <a:gd name="connsiteY150" fmla="*/ 40835 h 348395"/>
                <a:gd name="connsiteX151" fmla="*/ 581951 w 755375"/>
                <a:gd name="connsiteY151" fmla="*/ 42581 h 348395"/>
                <a:gd name="connsiteX152" fmla="*/ 581951 w 755375"/>
                <a:gd name="connsiteY152" fmla="*/ 44686 h 348395"/>
                <a:gd name="connsiteX153" fmla="*/ 581951 w 755375"/>
                <a:gd name="connsiteY153" fmla="*/ 49363 h 348395"/>
                <a:gd name="connsiteX154" fmla="*/ 581951 w 755375"/>
                <a:gd name="connsiteY154" fmla="*/ 53525 h 348395"/>
                <a:gd name="connsiteX155" fmla="*/ 582591 w 755375"/>
                <a:gd name="connsiteY155" fmla="*/ 61866 h 348395"/>
                <a:gd name="connsiteX156" fmla="*/ 582996 w 755375"/>
                <a:gd name="connsiteY156" fmla="*/ 63518 h 348395"/>
                <a:gd name="connsiteX157" fmla="*/ 583136 w 755375"/>
                <a:gd name="connsiteY157" fmla="*/ 66932 h 348395"/>
                <a:gd name="connsiteX158" fmla="*/ 584103 w 755375"/>
                <a:gd name="connsiteY158" fmla="*/ 74727 h 348395"/>
                <a:gd name="connsiteX159" fmla="*/ 584243 w 755375"/>
                <a:gd name="connsiteY159" fmla="*/ 76582 h 348395"/>
                <a:gd name="connsiteX160" fmla="*/ 585366 w 755375"/>
                <a:gd name="connsiteY160" fmla="*/ 87184 h 348395"/>
                <a:gd name="connsiteX161" fmla="*/ 587829 w 755375"/>
                <a:gd name="connsiteY161" fmla="*/ 133033 h 348395"/>
                <a:gd name="connsiteX162" fmla="*/ 584368 w 755375"/>
                <a:gd name="connsiteY162" fmla="*/ 170589 h 348395"/>
                <a:gd name="connsiteX163" fmla="*/ 583230 w 755375"/>
                <a:gd name="connsiteY163" fmla="*/ 176217 h 348395"/>
                <a:gd name="connsiteX164" fmla="*/ 562480 w 755375"/>
                <a:gd name="connsiteY164" fmla="*/ 249489 h 348395"/>
                <a:gd name="connsiteX165" fmla="*/ 553827 w 755375"/>
                <a:gd name="connsiteY165" fmla="*/ 266279 h 348395"/>
                <a:gd name="connsiteX166" fmla="*/ 552861 w 755375"/>
                <a:gd name="connsiteY166" fmla="*/ 267713 h 348395"/>
                <a:gd name="connsiteX167" fmla="*/ 461115 w 755375"/>
                <a:gd name="connsiteY167" fmla="*/ 333424 h 348395"/>
                <a:gd name="connsiteX168" fmla="*/ 365472 w 755375"/>
                <a:gd name="connsiteY168" fmla="*/ 348078 h 348395"/>
                <a:gd name="connsiteX169" fmla="*/ 265136 w 755375"/>
                <a:gd name="connsiteY169" fmla="*/ 332691 h 348395"/>
                <a:gd name="connsiteX170" fmla="*/ 262953 w 755375"/>
                <a:gd name="connsiteY170" fmla="*/ 331943 h 348395"/>
                <a:gd name="connsiteX171" fmla="*/ 205677 w 755375"/>
                <a:gd name="connsiteY171" fmla="*/ 301652 h 348395"/>
                <a:gd name="connsiteX172" fmla="*/ 199441 w 755375"/>
                <a:gd name="connsiteY172" fmla="*/ 296492 h 348395"/>
                <a:gd name="connsiteX173" fmla="*/ 163803 w 755375"/>
                <a:gd name="connsiteY173" fmla="*/ 247088 h 348395"/>
                <a:gd name="connsiteX174" fmla="*/ 160451 w 755375"/>
                <a:gd name="connsiteY174" fmla="*/ 240369 h 348395"/>
                <a:gd name="connsiteX175" fmla="*/ 160201 w 755375"/>
                <a:gd name="connsiteY175" fmla="*/ 235489 h 348395"/>
                <a:gd name="connsiteX176" fmla="*/ 160856 w 755375"/>
                <a:gd name="connsiteY176" fmla="*/ 228754 h 348395"/>
                <a:gd name="connsiteX177" fmla="*/ 153669 w 755375"/>
                <a:gd name="connsiteY177" fmla="*/ 173333 h 348395"/>
                <a:gd name="connsiteX178" fmla="*/ 147012 w 755375"/>
                <a:gd name="connsiteY178" fmla="*/ 98050 h 348395"/>
                <a:gd name="connsiteX179" fmla="*/ 140948 w 755375"/>
                <a:gd name="connsiteY179" fmla="*/ 55209 h 348395"/>
                <a:gd name="connsiteX180" fmla="*/ 111452 w 755375"/>
                <a:gd name="connsiteY180" fmla="*/ 29501 h 348395"/>
                <a:gd name="connsiteX181" fmla="*/ 91887 w 755375"/>
                <a:gd name="connsiteY181" fmla="*/ 28893 h 348395"/>
                <a:gd name="connsiteX182" fmla="*/ 52055 w 755375"/>
                <a:gd name="connsiteY182" fmla="*/ 22657 h 348395"/>
                <a:gd name="connsiteX183" fmla="*/ 1684 w 755375"/>
                <a:gd name="connsiteY183" fmla="*/ 1471 h 348395"/>
                <a:gd name="connsiteX184" fmla="*/ -514 w 755375"/>
                <a:gd name="connsiteY184" fmla="*/ -291 h 348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755375" h="348395">
                  <a:moveTo>
                    <a:pt x="-514" y="-291"/>
                  </a:moveTo>
                  <a:cubicBezTo>
                    <a:pt x="2183" y="-525"/>
                    <a:pt x="4319" y="1003"/>
                    <a:pt x="6377" y="2297"/>
                  </a:cubicBezTo>
                  <a:cubicBezTo>
                    <a:pt x="14733" y="7551"/>
                    <a:pt x="23838" y="11074"/>
                    <a:pt x="32880" y="14629"/>
                  </a:cubicBezTo>
                  <a:cubicBezTo>
                    <a:pt x="43923" y="19025"/>
                    <a:pt x="55383" y="22299"/>
                    <a:pt x="67084" y="24388"/>
                  </a:cubicBezTo>
                  <a:cubicBezTo>
                    <a:pt x="75533" y="25869"/>
                    <a:pt x="83952" y="27864"/>
                    <a:pt x="92682" y="27288"/>
                  </a:cubicBezTo>
                  <a:cubicBezTo>
                    <a:pt x="100539" y="26851"/>
                    <a:pt x="108420" y="27272"/>
                    <a:pt x="116191" y="28504"/>
                  </a:cubicBezTo>
                  <a:cubicBezTo>
                    <a:pt x="126387" y="30063"/>
                    <a:pt x="138422" y="37000"/>
                    <a:pt x="141135" y="50002"/>
                  </a:cubicBezTo>
                  <a:cubicBezTo>
                    <a:pt x="142226" y="55037"/>
                    <a:pt x="143816" y="59979"/>
                    <a:pt x="144144" y="65155"/>
                  </a:cubicBezTo>
                  <a:cubicBezTo>
                    <a:pt x="144228" y="68897"/>
                    <a:pt x="146766" y="72139"/>
                    <a:pt x="150380" y="73122"/>
                  </a:cubicBezTo>
                  <a:cubicBezTo>
                    <a:pt x="161573" y="77081"/>
                    <a:pt x="172548" y="76925"/>
                    <a:pt x="183337" y="71718"/>
                  </a:cubicBezTo>
                  <a:cubicBezTo>
                    <a:pt x="184553" y="71142"/>
                    <a:pt x="185722" y="70456"/>
                    <a:pt x="186953" y="69941"/>
                  </a:cubicBezTo>
                  <a:cubicBezTo>
                    <a:pt x="190071" y="68647"/>
                    <a:pt x="191241" y="69255"/>
                    <a:pt x="191350" y="72716"/>
                  </a:cubicBezTo>
                  <a:cubicBezTo>
                    <a:pt x="191849" y="88072"/>
                    <a:pt x="195060" y="103054"/>
                    <a:pt x="197476" y="118114"/>
                  </a:cubicBezTo>
                  <a:cubicBezTo>
                    <a:pt x="198895" y="126953"/>
                    <a:pt x="201888" y="135543"/>
                    <a:pt x="204149" y="144258"/>
                  </a:cubicBezTo>
                  <a:cubicBezTo>
                    <a:pt x="207516" y="157228"/>
                    <a:pt x="210494" y="170324"/>
                    <a:pt x="215701" y="182749"/>
                  </a:cubicBezTo>
                  <a:cubicBezTo>
                    <a:pt x="222108" y="198027"/>
                    <a:pt x="229732" y="212510"/>
                    <a:pt x="240645" y="225153"/>
                  </a:cubicBezTo>
                  <a:cubicBezTo>
                    <a:pt x="243762" y="228785"/>
                    <a:pt x="246880" y="232433"/>
                    <a:pt x="250341" y="235754"/>
                  </a:cubicBezTo>
                  <a:cubicBezTo>
                    <a:pt x="252332" y="237391"/>
                    <a:pt x="253085" y="240104"/>
                    <a:pt x="252228" y="242536"/>
                  </a:cubicBezTo>
                  <a:cubicBezTo>
                    <a:pt x="250030" y="249255"/>
                    <a:pt x="251854" y="255085"/>
                    <a:pt x="256312" y="260121"/>
                  </a:cubicBezTo>
                  <a:cubicBezTo>
                    <a:pt x="258651" y="262787"/>
                    <a:pt x="259150" y="266263"/>
                    <a:pt x="261410" y="269038"/>
                  </a:cubicBezTo>
                  <a:cubicBezTo>
                    <a:pt x="266087" y="274884"/>
                    <a:pt x="272869" y="276599"/>
                    <a:pt x="279447" y="278486"/>
                  </a:cubicBezTo>
                  <a:cubicBezTo>
                    <a:pt x="288801" y="281183"/>
                    <a:pt x="298155" y="284051"/>
                    <a:pt x="307743" y="285953"/>
                  </a:cubicBezTo>
                  <a:cubicBezTo>
                    <a:pt x="316177" y="287637"/>
                    <a:pt x="324751" y="288354"/>
                    <a:pt x="333248" y="289554"/>
                  </a:cubicBezTo>
                  <a:cubicBezTo>
                    <a:pt x="345143" y="291254"/>
                    <a:pt x="357022" y="290225"/>
                    <a:pt x="368902" y="290552"/>
                  </a:cubicBezTo>
                  <a:cubicBezTo>
                    <a:pt x="378086" y="290615"/>
                    <a:pt x="387259" y="289913"/>
                    <a:pt x="396324" y="288432"/>
                  </a:cubicBezTo>
                  <a:cubicBezTo>
                    <a:pt x="399241" y="288229"/>
                    <a:pt x="402169" y="288229"/>
                    <a:pt x="405085" y="288432"/>
                  </a:cubicBezTo>
                  <a:cubicBezTo>
                    <a:pt x="405553" y="290879"/>
                    <a:pt x="404197" y="292750"/>
                    <a:pt x="403526" y="294528"/>
                  </a:cubicBezTo>
                  <a:cubicBezTo>
                    <a:pt x="397328" y="309291"/>
                    <a:pt x="398694" y="326159"/>
                    <a:pt x="407190" y="339738"/>
                  </a:cubicBezTo>
                  <a:cubicBezTo>
                    <a:pt x="409076" y="342638"/>
                    <a:pt x="412070" y="341593"/>
                    <a:pt x="414533" y="341110"/>
                  </a:cubicBezTo>
                  <a:cubicBezTo>
                    <a:pt x="418477" y="340346"/>
                    <a:pt x="422468" y="339800"/>
                    <a:pt x="426365" y="338943"/>
                  </a:cubicBezTo>
                  <a:cubicBezTo>
                    <a:pt x="437746" y="336448"/>
                    <a:pt x="449376" y="335201"/>
                    <a:pt x="460663" y="332208"/>
                  </a:cubicBezTo>
                  <a:cubicBezTo>
                    <a:pt x="472036" y="329371"/>
                    <a:pt x="483026" y="325193"/>
                    <a:pt x="493402" y="319736"/>
                  </a:cubicBezTo>
                  <a:cubicBezTo>
                    <a:pt x="496192" y="318177"/>
                    <a:pt x="500261" y="317289"/>
                    <a:pt x="499809" y="312612"/>
                  </a:cubicBezTo>
                  <a:cubicBezTo>
                    <a:pt x="502023" y="310195"/>
                    <a:pt x="504593" y="308137"/>
                    <a:pt x="507432" y="306500"/>
                  </a:cubicBezTo>
                  <a:cubicBezTo>
                    <a:pt x="511080" y="304146"/>
                    <a:pt x="513091" y="300265"/>
                    <a:pt x="515960" y="297458"/>
                  </a:cubicBezTo>
                  <a:cubicBezTo>
                    <a:pt x="524098" y="289211"/>
                    <a:pt x="530770" y="279967"/>
                    <a:pt x="537786" y="270847"/>
                  </a:cubicBezTo>
                  <a:cubicBezTo>
                    <a:pt x="541278" y="266294"/>
                    <a:pt x="545783" y="262927"/>
                    <a:pt x="546111" y="256395"/>
                  </a:cubicBezTo>
                  <a:cubicBezTo>
                    <a:pt x="546344" y="251827"/>
                    <a:pt x="550008" y="248600"/>
                    <a:pt x="553001" y="245326"/>
                  </a:cubicBezTo>
                  <a:cubicBezTo>
                    <a:pt x="555994" y="242052"/>
                    <a:pt x="557507" y="239199"/>
                    <a:pt x="557195" y="235021"/>
                  </a:cubicBezTo>
                  <a:cubicBezTo>
                    <a:pt x="556852" y="230344"/>
                    <a:pt x="558910" y="226416"/>
                    <a:pt x="561732" y="222892"/>
                  </a:cubicBezTo>
                  <a:cubicBezTo>
                    <a:pt x="564416" y="219806"/>
                    <a:pt x="565743" y="215768"/>
                    <a:pt x="565411" y="211699"/>
                  </a:cubicBezTo>
                  <a:cubicBezTo>
                    <a:pt x="565143" y="207428"/>
                    <a:pt x="566305" y="203203"/>
                    <a:pt x="568716" y="199664"/>
                  </a:cubicBezTo>
                  <a:cubicBezTo>
                    <a:pt x="570875" y="196421"/>
                    <a:pt x="571681" y="192461"/>
                    <a:pt x="570961" y="188642"/>
                  </a:cubicBezTo>
                  <a:cubicBezTo>
                    <a:pt x="569997" y="183684"/>
                    <a:pt x="570786" y="178540"/>
                    <a:pt x="573190" y="174097"/>
                  </a:cubicBezTo>
                  <a:cubicBezTo>
                    <a:pt x="574950" y="171056"/>
                    <a:pt x="575274" y="167409"/>
                    <a:pt x="574079" y="164103"/>
                  </a:cubicBezTo>
                  <a:cubicBezTo>
                    <a:pt x="573644" y="163230"/>
                    <a:pt x="573475" y="162248"/>
                    <a:pt x="573595" y="161282"/>
                  </a:cubicBezTo>
                  <a:cubicBezTo>
                    <a:pt x="576542" y="150650"/>
                    <a:pt x="574250" y="139690"/>
                    <a:pt x="575653" y="128995"/>
                  </a:cubicBezTo>
                  <a:cubicBezTo>
                    <a:pt x="576090" y="125706"/>
                    <a:pt x="576729" y="122557"/>
                    <a:pt x="575435" y="119376"/>
                  </a:cubicBezTo>
                  <a:cubicBezTo>
                    <a:pt x="574991" y="118503"/>
                    <a:pt x="574771" y="117537"/>
                    <a:pt x="574796" y="116570"/>
                  </a:cubicBezTo>
                  <a:cubicBezTo>
                    <a:pt x="576043" y="106047"/>
                    <a:pt x="573860" y="95633"/>
                    <a:pt x="573564" y="85157"/>
                  </a:cubicBezTo>
                  <a:cubicBezTo>
                    <a:pt x="573360" y="76754"/>
                    <a:pt x="572705" y="68367"/>
                    <a:pt x="571600" y="60042"/>
                  </a:cubicBezTo>
                  <a:cubicBezTo>
                    <a:pt x="570948" y="53915"/>
                    <a:pt x="571408" y="47726"/>
                    <a:pt x="572956" y="41771"/>
                  </a:cubicBezTo>
                  <a:cubicBezTo>
                    <a:pt x="574029" y="37094"/>
                    <a:pt x="577886" y="33570"/>
                    <a:pt x="582637" y="32931"/>
                  </a:cubicBezTo>
                  <a:cubicBezTo>
                    <a:pt x="589261" y="31715"/>
                    <a:pt x="596006" y="31263"/>
                    <a:pt x="602733" y="31622"/>
                  </a:cubicBezTo>
                  <a:cubicBezTo>
                    <a:pt x="604279" y="31575"/>
                    <a:pt x="605819" y="31855"/>
                    <a:pt x="607254" y="32432"/>
                  </a:cubicBezTo>
                  <a:cubicBezTo>
                    <a:pt x="613249" y="35612"/>
                    <a:pt x="620352" y="35971"/>
                    <a:pt x="626632" y="33383"/>
                  </a:cubicBezTo>
                  <a:cubicBezTo>
                    <a:pt x="633444" y="30936"/>
                    <a:pt x="639431" y="33570"/>
                    <a:pt x="644186" y="38902"/>
                  </a:cubicBezTo>
                  <a:cubicBezTo>
                    <a:pt x="644996" y="40196"/>
                    <a:pt x="646446" y="40461"/>
                    <a:pt x="647647" y="41209"/>
                  </a:cubicBezTo>
                  <a:cubicBezTo>
                    <a:pt x="647990" y="41646"/>
                    <a:pt x="648457" y="41958"/>
                    <a:pt x="648816" y="42363"/>
                  </a:cubicBezTo>
                  <a:lnTo>
                    <a:pt x="651123" y="42363"/>
                  </a:lnTo>
                  <a:cubicBezTo>
                    <a:pt x="652932" y="44920"/>
                    <a:pt x="651529" y="47118"/>
                    <a:pt x="650219" y="49191"/>
                  </a:cubicBezTo>
                  <a:cubicBezTo>
                    <a:pt x="647818" y="52948"/>
                    <a:pt x="647491" y="56503"/>
                    <a:pt x="650375" y="60213"/>
                  </a:cubicBezTo>
                  <a:cubicBezTo>
                    <a:pt x="651848" y="61990"/>
                    <a:pt x="652509" y="64313"/>
                    <a:pt x="652199" y="66605"/>
                  </a:cubicBezTo>
                  <a:cubicBezTo>
                    <a:pt x="652074" y="67384"/>
                    <a:pt x="651856" y="68164"/>
                    <a:pt x="651669" y="68897"/>
                  </a:cubicBezTo>
                  <a:cubicBezTo>
                    <a:pt x="651560" y="69629"/>
                    <a:pt x="651560" y="70393"/>
                    <a:pt x="651669" y="71126"/>
                  </a:cubicBezTo>
                  <a:cubicBezTo>
                    <a:pt x="651856" y="71874"/>
                    <a:pt x="652059" y="72685"/>
                    <a:pt x="652230" y="73355"/>
                  </a:cubicBezTo>
                  <a:cubicBezTo>
                    <a:pt x="652717" y="76286"/>
                    <a:pt x="652360" y="79279"/>
                    <a:pt x="651201" y="82008"/>
                  </a:cubicBezTo>
                  <a:cubicBezTo>
                    <a:pt x="650967" y="82740"/>
                    <a:pt x="650702" y="83473"/>
                    <a:pt x="650531" y="84221"/>
                  </a:cubicBezTo>
                  <a:cubicBezTo>
                    <a:pt x="650465" y="84985"/>
                    <a:pt x="650503" y="85765"/>
                    <a:pt x="650640" y="86513"/>
                  </a:cubicBezTo>
                  <a:cubicBezTo>
                    <a:pt x="650874" y="87324"/>
                    <a:pt x="651108" y="88072"/>
                    <a:pt x="651279" y="88961"/>
                  </a:cubicBezTo>
                  <a:cubicBezTo>
                    <a:pt x="651591" y="96880"/>
                    <a:pt x="650889" y="104784"/>
                    <a:pt x="651279" y="112688"/>
                  </a:cubicBezTo>
                  <a:cubicBezTo>
                    <a:pt x="651123" y="113530"/>
                    <a:pt x="650889" y="114356"/>
                    <a:pt x="650671" y="115183"/>
                  </a:cubicBezTo>
                  <a:cubicBezTo>
                    <a:pt x="650341" y="116461"/>
                    <a:pt x="650283" y="117786"/>
                    <a:pt x="650500" y="119096"/>
                  </a:cubicBezTo>
                  <a:cubicBezTo>
                    <a:pt x="650705" y="119860"/>
                    <a:pt x="650966" y="120624"/>
                    <a:pt x="651279" y="121356"/>
                  </a:cubicBezTo>
                  <a:cubicBezTo>
                    <a:pt x="652394" y="123679"/>
                    <a:pt x="652707" y="126314"/>
                    <a:pt x="652168" y="128839"/>
                  </a:cubicBezTo>
                  <a:cubicBezTo>
                    <a:pt x="652027" y="129681"/>
                    <a:pt x="651887" y="130539"/>
                    <a:pt x="651809" y="131412"/>
                  </a:cubicBezTo>
                  <a:cubicBezTo>
                    <a:pt x="653438" y="138037"/>
                    <a:pt x="654208" y="144850"/>
                    <a:pt x="654101" y="151678"/>
                  </a:cubicBezTo>
                  <a:cubicBezTo>
                    <a:pt x="654241" y="152208"/>
                    <a:pt x="654397" y="152754"/>
                    <a:pt x="654584" y="153237"/>
                  </a:cubicBezTo>
                  <a:lnTo>
                    <a:pt x="654958" y="153970"/>
                  </a:lnTo>
                  <a:cubicBezTo>
                    <a:pt x="655286" y="154438"/>
                    <a:pt x="655566" y="154905"/>
                    <a:pt x="655878" y="155373"/>
                  </a:cubicBezTo>
                  <a:cubicBezTo>
                    <a:pt x="657825" y="158242"/>
                    <a:pt x="658733" y="161687"/>
                    <a:pt x="658450" y="165132"/>
                  </a:cubicBezTo>
                  <a:cubicBezTo>
                    <a:pt x="658260" y="167611"/>
                    <a:pt x="658768" y="170090"/>
                    <a:pt x="659916" y="172304"/>
                  </a:cubicBezTo>
                  <a:lnTo>
                    <a:pt x="660711" y="173660"/>
                  </a:lnTo>
                  <a:cubicBezTo>
                    <a:pt x="660867" y="173863"/>
                    <a:pt x="660992" y="174081"/>
                    <a:pt x="661147" y="174299"/>
                  </a:cubicBezTo>
                  <a:cubicBezTo>
                    <a:pt x="661303" y="174517"/>
                    <a:pt x="661755" y="175094"/>
                    <a:pt x="662052" y="175515"/>
                  </a:cubicBezTo>
                  <a:cubicBezTo>
                    <a:pt x="662632" y="176310"/>
                    <a:pt x="663159" y="177137"/>
                    <a:pt x="663611" y="178009"/>
                  </a:cubicBezTo>
                  <a:cubicBezTo>
                    <a:pt x="663985" y="178633"/>
                    <a:pt x="664312" y="179304"/>
                    <a:pt x="664577" y="179989"/>
                  </a:cubicBezTo>
                  <a:cubicBezTo>
                    <a:pt x="664858" y="180925"/>
                    <a:pt x="665092" y="181876"/>
                    <a:pt x="665279" y="182827"/>
                  </a:cubicBezTo>
                  <a:cubicBezTo>
                    <a:pt x="665497" y="183528"/>
                    <a:pt x="665715" y="184245"/>
                    <a:pt x="665902" y="184978"/>
                  </a:cubicBezTo>
                  <a:cubicBezTo>
                    <a:pt x="666417" y="187254"/>
                    <a:pt x="666199" y="189749"/>
                    <a:pt x="667929" y="191650"/>
                  </a:cubicBezTo>
                  <a:cubicBezTo>
                    <a:pt x="668303" y="192009"/>
                    <a:pt x="668646" y="192399"/>
                    <a:pt x="668989" y="192773"/>
                  </a:cubicBezTo>
                  <a:lnTo>
                    <a:pt x="669535" y="193319"/>
                  </a:lnTo>
                  <a:cubicBezTo>
                    <a:pt x="669909" y="193677"/>
                    <a:pt x="670252" y="194067"/>
                    <a:pt x="670595" y="194441"/>
                  </a:cubicBezTo>
                  <a:cubicBezTo>
                    <a:pt x="673152" y="197388"/>
                    <a:pt x="674835" y="200989"/>
                    <a:pt x="675474" y="204840"/>
                  </a:cubicBezTo>
                  <a:cubicBezTo>
                    <a:pt x="675615" y="205261"/>
                    <a:pt x="675755" y="205713"/>
                    <a:pt x="675911" y="206133"/>
                  </a:cubicBezTo>
                  <a:cubicBezTo>
                    <a:pt x="676036" y="206305"/>
                    <a:pt x="676129" y="206508"/>
                    <a:pt x="676254" y="206695"/>
                  </a:cubicBezTo>
                  <a:cubicBezTo>
                    <a:pt x="676550" y="207022"/>
                    <a:pt x="676846" y="207318"/>
                    <a:pt x="677174" y="207615"/>
                  </a:cubicBezTo>
                  <a:cubicBezTo>
                    <a:pt x="677891" y="208145"/>
                    <a:pt x="678608" y="208659"/>
                    <a:pt x="679294" y="209251"/>
                  </a:cubicBezTo>
                  <a:cubicBezTo>
                    <a:pt x="679652" y="209548"/>
                    <a:pt x="679996" y="209859"/>
                    <a:pt x="680323" y="210187"/>
                  </a:cubicBezTo>
                  <a:lnTo>
                    <a:pt x="680822" y="210670"/>
                  </a:lnTo>
                  <a:cubicBezTo>
                    <a:pt x="681180" y="210982"/>
                    <a:pt x="681523" y="211325"/>
                    <a:pt x="681866" y="211668"/>
                  </a:cubicBezTo>
                  <a:lnTo>
                    <a:pt x="682381" y="212182"/>
                  </a:lnTo>
                  <a:cubicBezTo>
                    <a:pt x="682739" y="212541"/>
                    <a:pt x="683067" y="212915"/>
                    <a:pt x="683378" y="213320"/>
                  </a:cubicBezTo>
                  <a:cubicBezTo>
                    <a:pt x="684937" y="215331"/>
                    <a:pt x="685623" y="217841"/>
                    <a:pt x="686715" y="220117"/>
                  </a:cubicBezTo>
                  <a:cubicBezTo>
                    <a:pt x="687136" y="220725"/>
                    <a:pt x="687666" y="221256"/>
                    <a:pt x="688274" y="221676"/>
                  </a:cubicBezTo>
                  <a:cubicBezTo>
                    <a:pt x="690971" y="223235"/>
                    <a:pt x="694011" y="224327"/>
                    <a:pt x="695741" y="227180"/>
                  </a:cubicBezTo>
                  <a:cubicBezTo>
                    <a:pt x="696209" y="227803"/>
                    <a:pt x="696630" y="228443"/>
                    <a:pt x="697097" y="229051"/>
                  </a:cubicBezTo>
                  <a:cubicBezTo>
                    <a:pt x="698391" y="230578"/>
                    <a:pt x="699529" y="232246"/>
                    <a:pt x="700480" y="234008"/>
                  </a:cubicBezTo>
                  <a:cubicBezTo>
                    <a:pt x="700917" y="234585"/>
                    <a:pt x="701447" y="235068"/>
                    <a:pt x="702039" y="235458"/>
                  </a:cubicBezTo>
                  <a:cubicBezTo>
                    <a:pt x="703598" y="236097"/>
                    <a:pt x="705126" y="236845"/>
                    <a:pt x="706607" y="237672"/>
                  </a:cubicBezTo>
                  <a:cubicBezTo>
                    <a:pt x="707231" y="238061"/>
                    <a:pt x="707823" y="238482"/>
                    <a:pt x="708431" y="238888"/>
                  </a:cubicBezTo>
                  <a:cubicBezTo>
                    <a:pt x="709881" y="239776"/>
                    <a:pt x="711097" y="240992"/>
                    <a:pt x="712001" y="242426"/>
                  </a:cubicBezTo>
                  <a:cubicBezTo>
                    <a:pt x="712407" y="243003"/>
                    <a:pt x="712796" y="243580"/>
                    <a:pt x="713233" y="244141"/>
                  </a:cubicBezTo>
                  <a:cubicBezTo>
                    <a:pt x="713981" y="244999"/>
                    <a:pt x="714667" y="245887"/>
                    <a:pt x="715416" y="246729"/>
                  </a:cubicBezTo>
                  <a:cubicBezTo>
                    <a:pt x="715883" y="247166"/>
                    <a:pt x="716460" y="247493"/>
                    <a:pt x="717084" y="247665"/>
                  </a:cubicBezTo>
                  <a:cubicBezTo>
                    <a:pt x="718440" y="247774"/>
                    <a:pt x="719781" y="247976"/>
                    <a:pt x="721106" y="248241"/>
                  </a:cubicBezTo>
                  <a:cubicBezTo>
                    <a:pt x="721792" y="248460"/>
                    <a:pt x="722431" y="248740"/>
                    <a:pt x="723054" y="249099"/>
                  </a:cubicBezTo>
                  <a:cubicBezTo>
                    <a:pt x="723881" y="249535"/>
                    <a:pt x="724660" y="250050"/>
                    <a:pt x="725377" y="250658"/>
                  </a:cubicBezTo>
                  <a:cubicBezTo>
                    <a:pt x="725907" y="251094"/>
                    <a:pt x="726391" y="251578"/>
                    <a:pt x="726936" y="252061"/>
                  </a:cubicBezTo>
                  <a:cubicBezTo>
                    <a:pt x="727482" y="252544"/>
                    <a:pt x="728168" y="253308"/>
                    <a:pt x="728838" y="253869"/>
                  </a:cubicBezTo>
                  <a:cubicBezTo>
                    <a:pt x="729353" y="254228"/>
                    <a:pt x="729929" y="254493"/>
                    <a:pt x="730522" y="254664"/>
                  </a:cubicBezTo>
                  <a:cubicBezTo>
                    <a:pt x="731348" y="254836"/>
                    <a:pt x="732175" y="254976"/>
                    <a:pt x="732985" y="255226"/>
                  </a:cubicBezTo>
                  <a:lnTo>
                    <a:pt x="734793" y="255849"/>
                  </a:lnTo>
                  <a:cubicBezTo>
                    <a:pt x="735417" y="256005"/>
                    <a:pt x="736025" y="256208"/>
                    <a:pt x="736633" y="256426"/>
                  </a:cubicBezTo>
                  <a:cubicBezTo>
                    <a:pt x="737226" y="256644"/>
                    <a:pt x="737849" y="256816"/>
                    <a:pt x="738473" y="256940"/>
                  </a:cubicBezTo>
                  <a:lnTo>
                    <a:pt x="739782" y="256940"/>
                  </a:lnTo>
                  <a:cubicBezTo>
                    <a:pt x="740686" y="256940"/>
                    <a:pt x="741575" y="256940"/>
                    <a:pt x="742464" y="257050"/>
                  </a:cubicBezTo>
                  <a:cubicBezTo>
                    <a:pt x="743352" y="257128"/>
                    <a:pt x="744179" y="257486"/>
                    <a:pt x="744833" y="258094"/>
                  </a:cubicBezTo>
                  <a:cubicBezTo>
                    <a:pt x="745208" y="258297"/>
                    <a:pt x="745145" y="259341"/>
                    <a:pt x="745987" y="258687"/>
                  </a:cubicBezTo>
                  <a:cubicBezTo>
                    <a:pt x="746330" y="258453"/>
                    <a:pt x="746704" y="258250"/>
                    <a:pt x="747078" y="258063"/>
                  </a:cubicBezTo>
                  <a:cubicBezTo>
                    <a:pt x="747686" y="257736"/>
                    <a:pt x="748341" y="257471"/>
                    <a:pt x="749011" y="257315"/>
                  </a:cubicBezTo>
                  <a:cubicBezTo>
                    <a:pt x="750025" y="257128"/>
                    <a:pt x="751085" y="257252"/>
                    <a:pt x="752036" y="257642"/>
                  </a:cubicBezTo>
                  <a:cubicBezTo>
                    <a:pt x="752815" y="257985"/>
                    <a:pt x="753517" y="258484"/>
                    <a:pt x="754078" y="259107"/>
                  </a:cubicBezTo>
                  <a:cubicBezTo>
                    <a:pt x="755123" y="260246"/>
                    <a:pt x="755123" y="261992"/>
                    <a:pt x="754078" y="263145"/>
                  </a:cubicBezTo>
                  <a:cubicBezTo>
                    <a:pt x="732252" y="262241"/>
                    <a:pt x="711331" y="258811"/>
                    <a:pt x="695429" y="241585"/>
                  </a:cubicBezTo>
                  <a:cubicBezTo>
                    <a:pt x="692467" y="238373"/>
                    <a:pt x="688523" y="236159"/>
                    <a:pt x="685577" y="232854"/>
                  </a:cubicBezTo>
                  <a:cubicBezTo>
                    <a:pt x="677657" y="223329"/>
                    <a:pt x="669363" y="214069"/>
                    <a:pt x="663751" y="202828"/>
                  </a:cubicBezTo>
                  <a:cubicBezTo>
                    <a:pt x="655039" y="184604"/>
                    <a:pt x="648927" y="165257"/>
                    <a:pt x="645589" y="145333"/>
                  </a:cubicBezTo>
                  <a:cubicBezTo>
                    <a:pt x="643406" y="131303"/>
                    <a:pt x="640148" y="117365"/>
                    <a:pt x="639977" y="103085"/>
                  </a:cubicBezTo>
                  <a:cubicBezTo>
                    <a:pt x="639774" y="88057"/>
                    <a:pt x="641411" y="73122"/>
                    <a:pt x="642549" y="58171"/>
                  </a:cubicBezTo>
                  <a:cubicBezTo>
                    <a:pt x="642892" y="53759"/>
                    <a:pt x="643110" y="49332"/>
                    <a:pt x="643609" y="44935"/>
                  </a:cubicBezTo>
                  <a:cubicBezTo>
                    <a:pt x="643921" y="42191"/>
                    <a:pt x="642861" y="40960"/>
                    <a:pt x="640226" y="40851"/>
                  </a:cubicBezTo>
                  <a:cubicBezTo>
                    <a:pt x="636001" y="40664"/>
                    <a:pt x="631776" y="40336"/>
                    <a:pt x="627551" y="40367"/>
                  </a:cubicBezTo>
                  <a:cubicBezTo>
                    <a:pt x="623515" y="40539"/>
                    <a:pt x="619473" y="40289"/>
                    <a:pt x="615485" y="39650"/>
                  </a:cubicBezTo>
                  <a:cubicBezTo>
                    <a:pt x="608594" y="38341"/>
                    <a:pt x="601673" y="38918"/>
                    <a:pt x="594766" y="38871"/>
                  </a:cubicBezTo>
                  <a:cubicBezTo>
                    <a:pt x="593036" y="39728"/>
                    <a:pt x="591181" y="39151"/>
                    <a:pt x="589403" y="39338"/>
                  </a:cubicBezTo>
                  <a:cubicBezTo>
                    <a:pt x="588063" y="39338"/>
                    <a:pt x="586737" y="38684"/>
                    <a:pt x="585381" y="39214"/>
                  </a:cubicBezTo>
                  <a:lnTo>
                    <a:pt x="584773" y="39385"/>
                  </a:lnTo>
                  <a:lnTo>
                    <a:pt x="583666" y="39759"/>
                  </a:lnTo>
                  <a:cubicBezTo>
                    <a:pt x="583331" y="39931"/>
                    <a:pt x="583013" y="40149"/>
                    <a:pt x="582715" y="40383"/>
                  </a:cubicBezTo>
                  <a:cubicBezTo>
                    <a:pt x="582715" y="40383"/>
                    <a:pt x="582357" y="40819"/>
                    <a:pt x="582372" y="40835"/>
                  </a:cubicBezTo>
                  <a:cubicBezTo>
                    <a:pt x="582146" y="41396"/>
                    <a:pt x="582004" y="41989"/>
                    <a:pt x="581951" y="42581"/>
                  </a:cubicBezTo>
                  <a:cubicBezTo>
                    <a:pt x="581951" y="43283"/>
                    <a:pt x="581951" y="43984"/>
                    <a:pt x="581951" y="44686"/>
                  </a:cubicBezTo>
                  <a:cubicBezTo>
                    <a:pt x="581951" y="46245"/>
                    <a:pt x="581951" y="47804"/>
                    <a:pt x="581951" y="49363"/>
                  </a:cubicBezTo>
                  <a:cubicBezTo>
                    <a:pt x="581951" y="50922"/>
                    <a:pt x="581951" y="52138"/>
                    <a:pt x="581951" y="53525"/>
                  </a:cubicBezTo>
                  <a:cubicBezTo>
                    <a:pt x="582357" y="56285"/>
                    <a:pt x="582076" y="59106"/>
                    <a:pt x="582591" y="61866"/>
                  </a:cubicBezTo>
                  <a:cubicBezTo>
                    <a:pt x="582773" y="62411"/>
                    <a:pt x="582909" y="62957"/>
                    <a:pt x="582996" y="63518"/>
                  </a:cubicBezTo>
                  <a:cubicBezTo>
                    <a:pt x="583105" y="64656"/>
                    <a:pt x="582996" y="65794"/>
                    <a:pt x="583136" y="66932"/>
                  </a:cubicBezTo>
                  <a:cubicBezTo>
                    <a:pt x="583588" y="69505"/>
                    <a:pt x="583277" y="72171"/>
                    <a:pt x="584103" y="74727"/>
                  </a:cubicBezTo>
                  <a:cubicBezTo>
                    <a:pt x="584181" y="75335"/>
                    <a:pt x="584228" y="75959"/>
                    <a:pt x="584243" y="76582"/>
                  </a:cubicBezTo>
                  <a:cubicBezTo>
                    <a:pt x="584321" y="80137"/>
                    <a:pt x="584695" y="83691"/>
                    <a:pt x="585366" y="87184"/>
                  </a:cubicBezTo>
                  <a:cubicBezTo>
                    <a:pt x="586967" y="102415"/>
                    <a:pt x="587788" y="117724"/>
                    <a:pt x="587829" y="133033"/>
                  </a:cubicBezTo>
                  <a:cubicBezTo>
                    <a:pt x="588060" y="145645"/>
                    <a:pt x="586898" y="158242"/>
                    <a:pt x="584368" y="170589"/>
                  </a:cubicBezTo>
                  <a:cubicBezTo>
                    <a:pt x="583994" y="172460"/>
                    <a:pt x="583760" y="174393"/>
                    <a:pt x="583230" y="176217"/>
                  </a:cubicBezTo>
                  <a:cubicBezTo>
                    <a:pt x="576152" y="200599"/>
                    <a:pt x="570961" y="225512"/>
                    <a:pt x="562480" y="249489"/>
                  </a:cubicBezTo>
                  <a:cubicBezTo>
                    <a:pt x="560360" y="255491"/>
                    <a:pt x="558286" y="261477"/>
                    <a:pt x="553827" y="266279"/>
                  </a:cubicBezTo>
                  <a:cubicBezTo>
                    <a:pt x="553456" y="266715"/>
                    <a:pt x="553132" y="267199"/>
                    <a:pt x="552861" y="267713"/>
                  </a:cubicBezTo>
                  <a:cubicBezTo>
                    <a:pt x="531815" y="302930"/>
                    <a:pt x="499980" y="323836"/>
                    <a:pt x="461115" y="333424"/>
                  </a:cubicBezTo>
                  <a:cubicBezTo>
                    <a:pt x="429795" y="341219"/>
                    <a:pt x="398008" y="348000"/>
                    <a:pt x="365472" y="348078"/>
                  </a:cubicBezTo>
                  <a:cubicBezTo>
                    <a:pt x="331283" y="348172"/>
                    <a:pt x="297376" y="345678"/>
                    <a:pt x="265136" y="332691"/>
                  </a:cubicBezTo>
                  <a:cubicBezTo>
                    <a:pt x="264425" y="332395"/>
                    <a:pt x="263696" y="332146"/>
                    <a:pt x="262953" y="331943"/>
                  </a:cubicBezTo>
                  <a:cubicBezTo>
                    <a:pt x="241580" y="326144"/>
                    <a:pt x="223496" y="314124"/>
                    <a:pt x="205677" y="301652"/>
                  </a:cubicBezTo>
                  <a:cubicBezTo>
                    <a:pt x="203416" y="300171"/>
                    <a:pt x="201326" y="298440"/>
                    <a:pt x="199441" y="296492"/>
                  </a:cubicBezTo>
                  <a:cubicBezTo>
                    <a:pt x="185706" y="281385"/>
                    <a:pt x="172050" y="266107"/>
                    <a:pt x="163803" y="247088"/>
                  </a:cubicBezTo>
                  <a:cubicBezTo>
                    <a:pt x="162789" y="244796"/>
                    <a:pt x="161651" y="242567"/>
                    <a:pt x="160451" y="240369"/>
                  </a:cubicBezTo>
                  <a:cubicBezTo>
                    <a:pt x="159458" y="238919"/>
                    <a:pt x="159361" y="237032"/>
                    <a:pt x="160201" y="235489"/>
                  </a:cubicBezTo>
                  <a:cubicBezTo>
                    <a:pt x="161296" y="233416"/>
                    <a:pt x="161531" y="230999"/>
                    <a:pt x="160856" y="228754"/>
                  </a:cubicBezTo>
                  <a:cubicBezTo>
                    <a:pt x="155727" y="210639"/>
                    <a:pt x="155368" y="191916"/>
                    <a:pt x="153669" y="173333"/>
                  </a:cubicBezTo>
                  <a:cubicBezTo>
                    <a:pt x="151377" y="148249"/>
                    <a:pt x="150364" y="123055"/>
                    <a:pt x="147012" y="98050"/>
                  </a:cubicBezTo>
                  <a:cubicBezTo>
                    <a:pt x="145095" y="83754"/>
                    <a:pt x="143894" y="69364"/>
                    <a:pt x="140948" y="55209"/>
                  </a:cubicBezTo>
                  <a:cubicBezTo>
                    <a:pt x="137612" y="39260"/>
                    <a:pt x="127806" y="30530"/>
                    <a:pt x="111452" y="29501"/>
                  </a:cubicBezTo>
                  <a:cubicBezTo>
                    <a:pt x="104951" y="29080"/>
                    <a:pt x="98419" y="28925"/>
                    <a:pt x="91887" y="28893"/>
                  </a:cubicBezTo>
                  <a:cubicBezTo>
                    <a:pt x="78394" y="28566"/>
                    <a:pt x="65004" y="26461"/>
                    <a:pt x="52055" y="22657"/>
                  </a:cubicBezTo>
                  <a:cubicBezTo>
                    <a:pt x="34370" y="17949"/>
                    <a:pt x="17421" y="10809"/>
                    <a:pt x="1684" y="1471"/>
                  </a:cubicBezTo>
                  <a:cubicBezTo>
                    <a:pt x="914" y="925"/>
                    <a:pt x="180" y="348"/>
                    <a:pt x="-514" y="-291"/>
                  </a:cubicBezTo>
                  <a:close/>
                </a:path>
              </a:pathLst>
            </a:custGeom>
            <a:solidFill>
              <a:srgbClr val="020202"/>
            </a:solidFill>
            <a:ln w="1557" cap="flat">
              <a:noFill/>
              <a:prstDash val="solid"/>
              <a:miter/>
            </a:ln>
          </p:spPr>
          <p:txBody>
            <a:bodyPr rtlCol="0" anchor="ctr"/>
            <a:lstStyle/>
            <a:p>
              <a:endParaRPr lang="es-CO"/>
            </a:p>
          </p:txBody>
        </p:sp>
        <p:sp>
          <p:nvSpPr>
            <p:cNvPr id="1200" name="Freeform: Shape 1199">
              <a:extLst>
                <a:ext uri="{FF2B5EF4-FFF2-40B4-BE49-F238E27FC236}">
                  <a16:creationId xmlns:a16="http://schemas.microsoft.com/office/drawing/2014/main" id="{E0D54FD8-E2CB-0CA7-39E4-F818B5E021E0}"/>
                </a:ext>
              </a:extLst>
            </p:cNvPr>
            <p:cNvSpPr/>
            <p:nvPr/>
          </p:nvSpPr>
          <p:spPr>
            <a:xfrm>
              <a:off x="4181860" y="5341980"/>
              <a:ext cx="414527" cy="284054"/>
            </a:xfrm>
            <a:custGeom>
              <a:avLst/>
              <a:gdLst>
                <a:gd name="connsiteX0" fmla="*/ 380632 w 414527"/>
                <a:gd name="connsiteY0" fmla="*/ 181874 h 284054"/>
                <a:gd name="connsiteX1" fmla="*/ 383890 w 414527"/>
                <a:gd name="connsiteY1" fmla="*/ 188391 h 284054"/>
                <a:gd name="connsiteX2" fmla="*/ 412108 w 414527"/>
                <a:gd name="connsiteY2" fmla="*/ 229610 h 284054"/>
                <a:gd name="connsiteX3" fmla="*/ 413931 w 414527"/>
                <a:gd name="connsiteY3" fmla="*/ 236095 h 284054"/>
                <a:gd name="connsiteX4" fmla="*/ 404578 w 414527"/>
                <a:gd name="connsiteY4" fmla="*/ 262302 h 284054"/>
                <a:gd name="connsiteX5" fmla="*/ 372525 w 414527"/>
                <a:gd name="connsiteY5" fmla="*/ 282802 h 284054"/>
                <a:gd name="connsiteX6" fmla="*/ 343544 w 414527"/>
                <a:gd name="connsiteY6" fmla="*/ 278796 h 284054"/>
                <a:gd name="connsiteX7" fmla="*/ 325615 w 414527"/>
                <a:gd name="connsiteY7" fmla="*/ 263798 h 284054"/>
                <a:gd name="connsiteX8" fmla="*/ 321578 w 414527"/>
                <a:gd name="connsiteY8" fmla="*/ 258966 h 284054"/>
                <a:gd name="connsiteX9" fmla="*/ 317197 w 414527"/>
                <a:gd name="connsiteY9" fmla="*/ 251015 h 284054"/>
                <a:gd name="connsiteX10" fmla="*/ 308217 w 414527"/>
                <a:gd name="connsiteY10" fmla="*/ 242705 h 284054"/>
                <a:gd name="connsiteX11" fmla="*/ 295028 w 414527"/>
                <a:gd name="connsiteY11" fmla="*/ 239011 h 284054"/>
                <a:gd name="connsiteX12" fmla="*/ 292752 w 414527"/>
                <a:gd name="connsiteY12" fmla="*/ 238808 h 284054"/>
                <a:gd name="connsiteX13" fmla="*/ 282806 w 414527"/>
                <a:gd name="connsiteY13" fmla="*/ 235269 h 284054"/>
                <a:gd name="connsiteX14" fmla="*/ 259078 w 414527"/>
                <a:gd name="connsiteY14" fmla="*/ 209780 h 284054"/>
                <a:gd name="connsiteX15" fmla="*/ 229458 w 414527"/>
                <a:gd name="connsiteY15" fmla="*/ 167220 h 284054"/>
                <a:gd name="connsiteX16" fmla="*/ 216627 w 414527"/>
                <a:gd name="connsiteY16" fmla="*/ 149666 h 284054"/>
                <a:gd name="connsiteX17" fmla="*/ 215832 w 414527"/>
                <a:gd name="connsiteY17" fmla="*/ 148341 h 284054"/>
                <a:gd name="connsiteX18" fmla="*/ 214959 w 414527"/>
                <a:gd name="connsiteY18" fmla="*/ 147093 h 284054"/>
                <a:gd name="connsiteX19" fmla="*/ 214117 w 414527"/>
                <a:gd name="connsiteY19" fmla="*/ 145862 h 284054"/>
                <a:gd name="connsiteX20" fmla="*/ 211374 w 414527"/>
                <a:gd name="connsiteY20" fmla="*/ 142479 h 284054"/>
                <a:gd name="connsiteX21" fmla="*/ 210423 w 414527"/>
                <a:gd name="connsiteY21" fmla="*/ 141465 h 284054"/>
                <a:gd name="connsiteX22" fmla="*/ 209503 w 414527"/>
                <a:gd name="connsiteY22" fmla="*/ 140452 h 284054"/>
                <a:gd name="connsiteX23" fmla="*/ 209051 w 414527"/>
                <a:gd name="connsiteY23" fmla="*/ 139953 h 284054"/>
                <a:gd name="connsiteX24" fmla="*/ 208100 w 414527"/>
                <a:gd name="connsiteY24" fmla="*/ 138987 h 284054"/>
                <a:gd name="connsiteX25" fmla="*/ 207616 w 414527"/>
                <a:gd name="connsiteY25" fmla="*/ 138503 h 284054"/>
                <a:gd name="connsiteX26" fmla="*/ 205902 w 414527"/>
                <a:gd name="connsiteY26" fmla="*/ 136336 h 284054"/>
                <a:gd name="connsiteX27" fmla="*/ 203251 w 414527"/>
                <a:gd name="connsiteY27" fmla="*/ 133219 h 284054"/>
                <a:gd name="connsiteX28" fmla="*/ 202331 w 414527"/>
                <a:gd name="connsiteY28" fmla="*/ 132236 h 284054"/>
                <a:gd name="connsiteX29" fmla="*/ 201443 w 414527"/>
                <a:gd name="connsiteY29" fmla="*/ 131254 h 284054"/>
                <a:gd name="connsiteX30" fmla="*/ 201006 w 414527"/>
                <a:gd name="connsiteY30" fmla="*/ 130771 h 284054"/>
                <a:gd name="connsiteX31" fmla="*/ 200102 w 414527"/>
                <a:gd name="connsiteY31" fmla="*/ 129836 h 284054"/>
                <a:gd name="connsiteX32" fmla="*/ 199650 w 414527"/>
                <a:gd name="connsiteY32" fmla="*/ 129368 h 284054"/>
                <a:gd name="connsiteX33" fmla="*/ 198808 w 414527"/>
                <a:gd name="connsiteY33" fmla="*/ 128401 h 284054"/>
                <a:gd name="connsiteX34" fmla="*/ 198029 w 414527"/>
                <a:gd name="connsiteY34" fmla="*/ 127372 h 284054"/>
                <a:gd name="connsiteX35" fmla="*/ 196174 w 414527"/>
                <a:gd name="connsiteY35" fmla="*/ 125595 h 284054"/>
                <a:gd name="connsiteX36" fmla="*/ 195067 w 414527"/>
                <a:gd name="connsiteY36" fmla="*/ 124753 h 284054"/>
                <a:gd name="connsiteX37" fmla="*/ 194053 w 414527"/>
                <a:gd name="connsiteY37" fmla="*/ 123724 h 284054"/>
                <a:gd name="connsiteX38" fmla="*/ 193165 w 414527"/>
                <a:gd name="connsiteY38" fmla="*/ 122555 h 284054"/>
                <a:gd name="connsiteX39" fmla="*/ 186025 w 414527"/>
                <a:gd name="connsiteY39" fmla="*/ 114885 h 284054"/>
                <a:gd name="connsiteX40" fmla="*/ 185058 w 414527"/>
                <a:gd name="connsiteY40" fmla="*/ 113840 h 284054"/>
                <a:gd name="connsiteX41" fmla="*/ 184123 w 414527"/>
                <a:gd name="connsiteY41" fmla="*/ 112811 h 284054"/>
                <a:gd name="connsiteX42" fmla="*/ 183655 w 414527"/>
                <a:gd name="connsiteY42" fmla="*/ 112313 h 284054"/>
                <a:gd name="connsiteX43" fmla="*/ 182704 w 414527"/>
                <a:gd name="connsiteY43" fmla="*/ 111315 h 284054"/>
                <a:gd name="connsiteX44" fmla="*/ 182221 w 414527"/>
                <a:gd name="connsiteY44" fmla="*/ 110816 h 284054"/>
                <a:gd name="connsiteX45" fmla="*/ 181301 w 414527"/>
                <a:gd name="connsiteY45" fmla="*/ 109756 h 284054"/>
                <a:gd name="connsiteX46" fmla="*/ 180459 w 414527"/>
                <a:gd name="connsiteY46" fmla="*/ 108618 h 284054"/>
                <a:gd name="connsiteX47" fmla="*/ 176733 w 414527"/>
                <a:gd name="connsiteY47" fmla="*/ 104393 h 284054"/>
                <a:gd name="connsiteX48" fmla="*/ 175813 w 414527"/>
                <a:gd name="connsiteY48" fmla="*/ 103411 h 284054"/>
                <a:gd name="connsiteX49" fmla="*/ 174956 w 414527"/>
                <a:gd name="connsiteY49" fmla="*/ 102444 h 284054"/>
                <a:gd name="connsiteX50" fmla="*/ 174535 w 414527"/>
                <a:gd name="connsiteY50" fmla="*/ 101977 h 284054"/>
                <a:gd name="connsiteX51" fmla="*/ 173693 w 414527"/>
                <a:gd name="connsiteY51" fmla="*/ 101088 h 284054"/>
                <a:gd name="connsiteX52" fmla="*/ 173288 w 414527"/>
                <a:gd name="connsiteY52" fmla="*/ 100651 h 284054"/>
                <a:gd name="connsiteX53" fmla="*/ 172461 w 414527"/>
                <a:gd name="connsiteY53" fmla="*/ 99810 h 284054"/>
                <a:gd name="connsiteX54" fmla="*/ 172041 w 414527"/>
                <a:gd name="connsiteY54" fmla="*/ 99389 h 284054"/>
                <a:gd name="connsiteX55" fmla="*/ 171214 w 414527"/>
                <a:gd name="connsiteY55" fmla="*/ 98547 h 284054"/>
                <a:gd name="connsiteX56" fmla="*/ 170793 w 414527"/>
                <a:gd name="connsiteY56" fmla="*/ 98142 h 284054"/>
                <a:gd name="connsiteX57" fmla="*/ 169920 w 414527"/>
                <a:gd name="connsiteY57" fmla="*/ 97300 h 284054"/>
                <a:gd name="connsiteX58" fmla="*/ 169468 w 414527"/>
                <a:gd name="connsiteY58" fmla="*/ 96863 h 284054"/>
                <a:gd name="connsiteX59" fmla="*/ 168533 w 414527"/>
                <a:gd name="connsiteY59" fmla="*/ 95990 h 284054"/>
                <a:gd name="connsiteX60" fmla="*/ 168050 w 414527"/>
                <a:gd name="connsiteY60" fmla="*/ 95554 h 284054"/>
                <a:gd name="connsiteX61" fmla="*/ 167021 w 414527"/>
                <a:gd name="connsiteY61" fmla="*/ 94618 h 284054"/>
                <a:gd name="connsiteX62" fmla="*/ 166475 w 414527"/>
                <a:gd name="connsiteY62" fmla="*/ 94135 h 284054"/>
                <a:gd name="connsiteX63" fmla="*/ 162032 w 414527"/>
                <a:gd name="connsiteY63" fmla="*/ 90206 h 284054"/>
                <a:gd name="connsiteX64" fmla="*/ 160863 w 414527"/>
                <a:gd name="connsiteY64" fmla="*/ 89364 h 284054"/>
                <a:gd name="connsiteX65" fmla="*/ 159818 w 414527"/>
                <a:gd name="connsiteY65" fmla="*/ 88460 h 284054"/>
                <a:gd name="connsiteX66" fmla="*/ 159335 w 414527"/>
                <a:gd name="connsiteY66" fmla="*/ 87993 h 284054"/>
                <a:gd name="connsiteX67" fmla="*/ 158400 w 414527"/>
                <a:gd name="connsiteY67" fmla="*/ 87104 h 284054"/>
                <a:gd name="connsiteX68" fmla="*/ 157932 w 414527"/>
                <a:gd name="connsiteY68" fmla="*/ 86667 h 284054"/>
                <a:gd name="connsiteX69" fmla="*/ 155968 w 414527"/>
                <a:gd name="connsiteY69" fmla="*/ 85202 h 284054"/>
                <a:gd name="connsiteX70" fmla="*/ 154954 w 414527"/>
                <a:gd name="connsiteY70" fmla="*/ 84516 h 284054"/>
                <a:gd name="connsiteX71" fmla="*/ 154019 w 414527"/>
                <a:gd name="connsiteY71" fmla="*/ 83752 h 284054"/>
                <a:gd name="connsiteX72" fmla="*/ 153536 w 414527"/>
                <a:gd name="connsiteY72" fmla="*/ 83378 h 284054"/>
                <a:gd name="connsiteX73" fmla="*/ 151977 w 414527"/>
                <a:gd name="connsiteY73" fmla="*/ 82443 h 284054"/>
                <a:gd name="connsiteX74" fmla="*/ 150870 w 414527"/>
                <a:gd name="connsiteY74" fmla="*/ 81694 h 284054"/>
                <a:gd name="connsiteX75" fmla="*/ 149778 w 414527"/>
                <a:gd name="connsiteY75" fmla="*/ 80774 h 284054"/>
                <a:gd name="connsiteX76" fmla="*/ 149248 w 414527"/>
                <a:gd name="connsiteY76" fmla="*/ 80291 h 284054"/>
                <a:gd name="connsiteX77" fmla="*/ 144727 w 414527"/>
                <a:gd name="connsiteY77" fmla="*/ 76316 h 284054"/>
                <a:gd name="connsiteX78" fmla="*/ 142436 w 414527"/>
                <a:gd name="connsiteY78" fmla="*/ 74523 h 284054"/>
                <a:gd name="connsiteX79" fmla="*/ 141921 w 414527"/>
                <a:gd name="connsiteY79" fmla="*/ 74040 h 284054"/>
                <a:gd name="connsiteX80" fmla="*/ 140908 w 414527"/>
                <a:gd name="connsiteY80" fmla="*/ 73073 h 284054"/>
                <a:gd name="connsiteX81" fmla="*/ 140393 w 414527"/>
                <a:gd name="connsiteY81" fmla="*/ 72590 h 284054"/>
                <a:gd name="connsiteX82" fmla="*/ 137135 w 414527"/>
                <a:gd name="connsiteY82" fmla="*/ 70064 h 284054"/>
                <a:gd name="connsiteX83" fmla="*/ 135982 w 414527"/>
                <a:gd name="connsiteY83" fmla="*/ 69254 h 284054"/>
                <a:gd name="connsiteX84" fmla="*/ 132661 w 414527"/>
                <a:gd name="connsiteY84" fmla="*/ 66713 h 284054"/>
                <a:gd name="connsiteX85" fmla="*/ 131492 w 414527"/>
                <a:gd name="connsiteY85" fmla="*/ 65933 h 284054"/>
                <a:gd name="connsiteX86" fmla="*/ 129184 w 414527"/>
                <a:gd name="connsiteY86" fmla="*/ 64374 h 284054"/>
                <a:gd name="connsiteX87" fmla="*/ 128031 w 414527"/>
                <a:gd name="connsiteY87" fmla="*/ 63626 h 284054"/>
                <a:gd name="connsiteX88" fmla="*/ 125801 w 414527"/>
                <a:gd name="connsiteY88" fmla="*/ 62067 h 284054"/>
                <a:gd name="connsiteX89" fmla="*/ 124710 w 414527"/>
                <a:gd name="connsiteY89" fmla="*/ 61334 h 284054"/>
                <a:gd name="connsiteX90" fmla="*/ 122621 w 414527"/>
                <a:gd name="connsiteY90" fmla="*/ 59853 h 284054"/>
                <a:gd name="connsiteX91" fmla="*/ 121545 w 414527"/>
                <a:gd name="connsiteY91" fmla="*/ 59198 h 284054"/>
                <a:gd name="connsiteX92" fmla="*/ 119893 w 414527"/>
                <a:gd name="connsiteY92" fmla="*/ 58294 h 284054"/>
                <a:gd name="connsiteX93" fmla="*/ 118802 w 414527"/>
                <a:gd name="connsiteY93" fmla="*/ 57593 h 284054"/>
                <a:gd name="connsiteX94" fmla="*/ 117804 w 414527"/>
                <a:gd name="connsiteY94" fmla="*/ 56782 h 284054"/>
                <a:gd name="connsiteX95" fmla="*/ 117305 w 414527"/>
                <a:gd name="connsiteY95" fmla="*/ 56377 h 284054"/>
                <a:gd name="connsiteX96" fmla="*/ 115746 w 414527"/>
                <a:gd name="connsiteY96" fmla="*/ 55270 h 284054"/>
                <a:gd name="connsiteX97" fmla="*/ 114686 w 414527"/>
                <a:gd name="connsiteY97" fmla="*/ 54615 h 284054"/>
                <a:gd name="connsiteX98" fmla="*/ 113127 w 414527"/>
                <a:gd name="connsiteY98" fmla="*/ 53726 h 284054"/>
                <a:gd name="connsiteX99" fmla="*/ 112004 w 414527"/>
                <a:gd name="connsiteY99" fmla="*/ 53165 h 284054"/>
                <a:gd name="connsiteX100" fmla="*/ 110258 w 414527"/>
                <a:gd name="connsiteY100" fmla="*/ 52323 h 284054"/>
                <a:gd name="connsiteX101" fmla="*/ 109120 w 414527"/>
                <a:gd name="connsiteY101" fmla="*/ 51637 h 284054"/>
                <a:gd name="connsiteX102" fmla="*/ 105644 w 414527"/>
                <a:gd name="connsiteY102" fmla="*/ 49595 h 284054"/>
                <a:gd name="connsiteX103" fmla="*/ 104490 w 414527"/>
                <a:gd name="connsiteY103" fmla="*/ 48956 h 284054"/>
                <a:gd name="connsiteX104" fmla="*/ 102775 w 414527"/>
                <a:gd name="connsiteY104" fmla="*/ 48005 h 284054"/>
                <a:gd name="connsiteX105" fmla="*/ 101590 w 414527"/>
                <a:gd name="connsiteY105" fmla="*/ 47412 h 284054"/>
                <a:gd name="connsiteX106" fmla="*/ 99735 w 414527"/>
                <a:gd name="connsiteY106" fmla="*/ 46524 h 284054"/>
                <a:gd name="connsiteX107" fmla="*/ 98504 w 414527"/>
                <a:gd name="connsiteY107" fmla="*/ 45791 h 284054"/>
                <a:gd name="connsiteX108" fmla="*/ 90709 w 414527"/>
                <a:gd name="connsiteY108" fmla="*/ 41613 h 284054"/>
                <a:gd name="connsiteX109" fmla="*/ 89430 w 414527"/>
                <a:gd name="connsiteY109" fmla="*/ 40927 h 284054"/>
                <a:gd name="connsiteX110" fmla="*/ 87513 w 414527"/>
                <a:gd name="connsiteY110" fmla="*/ 39914 h 284054"/>
                <a:gd name="connsiteX111" fmla="*/ 86203 w 414527"/>
                <a:gd name="connsiteY111" fmla="*/ 39275 h 284054"/>
                <a:gd name="connsiteX112" fmla="*/ 82836 w 414527"/>
                <a:gd name="connsiteY112" fmla="*/ 37918 h 284054"/>
                <a:gd name="connsiteX113" fmla="*/ 81558 w 414527"/>
                <a:gd name="connsiteY113" fmla="*/ 37404 h 284054"/>
                <a:gd name="connsiteX114" fmla="*/ 79780 w 414527"/>
                <a:gd name="connsiteY114" fmla="*/ 36515 h 284054"/>
                <a:gd name="connsiteX115" fmla="*/ 78642 w 414527"/>
                <a:gd name="connsiteY115" fmla="*/ 35923 h 284054"/>
                <a:gd name="connsiteX116" fmla="*/ 76881 w 414527"/>
                <a:gd name="connsiteY116" fmla="*/ 35112 h 284054"/>
                <a:gd name="connsiteX117" fmla="*/ 75665 w 414527"/>
                <a:gd name="connsiteY117" fmla="*/ 34551 h 284054"/>
                <a:gd name="connsiteX118" fmla="*/ 71845 w 414527"/>
                <a:gd name="connsiteY118" fmla="*/ 33117 h 284054"/>
                <a:gd name="connsiteX119" fmla="*/ 70551 w 414527"/>
                <a:gd name="connsiteY119" fmla="*/ 32586 h 284054"/>
                <a:gd name="connsiteX120" fmla="*/ 65874 w 414527"/>
                <a:gd name="connsiteY120" fmla="*/ 30763 h 284054"/>
                <a:gd name="connsiteX121" fmla="*/ 64549 w 414527"/>
                <a:gd name="connsiteY121" fmla="*/ 30217 h 284054"/>
                <a:gd name="connsiteX122" fmla="*/ 60605 w 414527"/>
                <a:gd name="connsiteY122" fmla="*/ 28658 h 284054"/>
                <a:gd name="connsiteX123" fmla="*/ 59327 w 414527"/>
                <a:gd name="connsiteY123" fmla="*/ 28175 h 284054"/>
                <a:gd name="connsiteX124" fmla="*/ 56848 w 414527"/>
                <a:gd name="connsiteY124" fmla="*/ 27286 h 284054"/>
                <a:gd name="connsiteX125" fmla="*/ 55632 w 414527"/>
                <a:gd name="connsiteY125" fmla="*/ 26849 h 284054"/>
                <a:gd name="connsiteX126" fmla="*/ 53231 w 414527"/>
                <a:gd name="connsiteY126" fmla="*/ 26070 h 284054"/>
                <a:gd name="connsiteX127" fmla="*/ 52031 w 414527"/>
                <a:gd name="connsiteY127" fmla="*/ 25649 h 284054"/>
                <a:gd name="connsiteX128" fmla="*/ 49583 w 414527"/>
                <a:gd name="connsiteY128" fmla="*/ 24901 h 284054"/>
                <a:gd name="connsiteX129" fmla="*/ 48305 w 414527"/>
                <a:gd name="connsiteY129" fmla="*/ 24511 h 284054"/>
                <a:gd name="connsiteX130" fmla="*/ 44968 w 414527"/>
                <a:gd name="connsiteY130" fmla="*/ 23794 h 284054"/>
                <a:gd name="connsiteX131" fmla="*/ 43581 w 414527"/>
                <a:gd name="connsiteY131" fmla="*/ 23373 h 284054"/>
                <a:gd name="connsiteX132" fmla="*/ 36378 w 414527"/>
                <a:gd name="connsiteY132" fmla="*/ 21596 h 284054"/>
                <a:gd name="connsiteX133" fmla="*/ 35069 w 414527"/>
                <a:gd name="connsiteY133" fmla="*/ 20816 h 284054"/>
                <a:gd name="connsiteX134" fmla="*/ 20383 w 414527"/>
                <a:gd name="connsiteY134" fmla="*/ 17184 h 284054"/>
                <a:gd name="connsiteX135" fmla="*/ 4560 w 414527"/>
                <a:gd name="connsiteY135" fmla="*/ 14674 h 284054"/>
                <a:gd name="connsiteX136" fmla="*/ 880 w 414527"/>
                <a:gd name="connsiteY136" fmla="*/ 6287 h 284054"/>
                <a:gd name="connsiteX137" fmla="*/ 13836 w 414527"/>
                <a:gd name="connsiteY137" fmla="*/ -90 h 284054"/>
                <a:gd name="connsiteX138" fmla="*/ 51407 w 414527"/>
                <a:gd name="connsiteY138" fmla="*/ 7705 h 284054"/>
                <a:gd name="connsiteX139" fmla="*/ 114514 w 414527"/>
                <a:gd name="connsiteY139" fmla="*/ 28954 h 284054"/>
                <a:gd name="connsiteX140" fmla="*/ 143402 w 414527"/>
                <a:gd name="connsiteY140" fmla="*/ 40288 h 284054"/>
                <a:gd name="connsiteX141" fmla="*/ 148734 w 414527"/>
                <a:gd name="connsiteY141" fmla="*/ 43546 h 284054"/>
                <a:gd name="connsiteX142" fmla="*/ 145616 w 414527"/>
                <a:gd name="connsiteY142" fmla="*/ 53009 h 284054"/>
                <a:gd name="connsiteX143" fmla="*/ 143277 w 414527"/>
                <a:gd name="connsiteY143" fmla="*/ 54646 h 284054"/>
                <a:gd name="connsiteX144" fmla="*/ 155749 w 414527"/>
                <a:gd name="connsiteY144" fmla="*/ 61848 h 284054"/>
                <a:gd name="connsiteX145" fmla="*/ 165789 w 414527"/>
                <a:gd name="connsiteY145" fmla="*/ 67461 h 284054"/>
                <a:gd name="connsiteX146" fmla="*/ 168252 w 414527"/>
                <a:gd name="connsiteY146" fmla="*/ 69753 h 284054"/>
                <a:gd name="connsiteX147" fmla="*/ 173179 w 414527"/>
                <a:gd name="connsiteY147" fmla="*/ 81149 h 284054"/>
                <a:gd name="connsiteX148" fmla="*/ 177856 w 414527"/>
                <a:gd name="connsiteY148" fmla="*/ 88086 h 284054"/>
                <a:gd name="connsiteX149" fmla="*/ 190873 w 414527"/>
                <a:gd name="connsiteY149" fmla="*/ 99389 h 284054"/>
                <a:gd name="connsiteX150" fmla="*/ 205028 w 414527"/>
                <a:gd name="connsiteY150" fmla="*/ 113778 h 284054"/>
                <a:gd name="connsiteX151" fmla="*/ 220151 w 414527"/>
                <a:gd name="connsiteY151" fmla="*/ 121012 h 284054"/>
                <a:gd name="connsiteX152" fmla="*/ 272501 w 414527"/>
                <a:gd name="connsiteY152" fmla="*/ 130693 h 284054"/>
                <a:gd name="connsiteX153" fmla="*/ 281528 w 414527"/>
                <a:gd name="connsiteY153" fmla="*/ 127435 h 284054"/>
                <a:gd name="connsiteX154" fmla="*/ 311741 w 414527"/>
                <a:gd name="connsiteY154" fmla="*/ 105843 h 284054"/>
                <a:gd name="connsiteX155" fmla="*/ 321827 w 414527"/>
                <a:gd name="connsiteY155" fmla="*/ 103816 h 284054"/>
                <a:gd name="connsiteX156" fmla="*/ 327658 w 414527"/>
                <a:gd name="connsiteY156" fmla="*/ 105843 h 284054"/>
                <a:gd name="connsiteX157" fmla="*/ 327658 w 414527"/>
                <a:gd name="connsiteY157" fmla="*/ 105843 h 284054"/>
                <a:gd name="connsiteX158" fmla="*/ 331337 w 414527"/>
                <a:gd name="connsiteY158" fmla="*/ 110520 h 284054"/>
                <a:gd name="connsiteX159" fmla="*/ 352788 w 414527"/>
                <a:gd name="connsiteY159" fmla="*/ 140421 h 284054"/>
                <a:gd name="connsiteX160" fmla="*/ 380008 w 414527"/>
                <a:gd name="connsiteY160" fmla="*/ 180393 h 284054"/>
                <a:gd name="connsiteX161" fmla="*/ 380632 w 414527"/>
                <a:gd name="connsiteY161" fmla="*/ 181874 h 284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414527" h="284054">
                  <a:moveTo>
                    <a:pt x="380632" y="181874"/>
                  </a:moveTo>
                  <a:cubicBezTo>
                    <a:pt x="380367" y="184712"/>
                    <a:pt x="382565" y="186395"/>
                    <a:pt x="383890" y="188391"/>
                  </a:cubicBezTo>
                  <a:cubicBezTo>
                    <a:pt x="393104" y="202266"/>
                    <a:pt x="402099" y="216281"/>
                    <a:pt x="412108" y="229610"/>
                  </a:cubicBezTo>
                  <a:cubicBezTo>
                    <a:pt x="413604" y="231417"/>
                    <a:pt x="414259" y="233773"/>
                    <a:pt x="413931" y="236095"/>
                  </a:cubicBezTo>
                  <a:cubicBezTo>
                    <a:pt x="412372" y="245449"/>
                    <a:pt x="410361" y="254538"/>
                    <a:pt x="404578" y="262302"/>
                  </a:cubicBezTo>
                  <a:cubicBezTo>
                    <a:pt x="396798" y="272867"/>
                    <a:pt x="385371" y="280171"/>
                    <a:pt x="372525" y="282802"/>
                  </a:cubicBezTo>
                  <a:cubicBezTo>
                    <a:pt x="362142" y="285110"/>
                    <a:pt x="352539" y="282927"/>
                    <a:pt x="343544" y="278796"/>
                  </a:cubicBezTo>
                  <a:cubicBezTo>
                    <a:pt x="336497" y="275569"/>
                    <a:pt x="330620" y="269925"/>
                    <a:pt x="325615" y="263798"/>
                  </a:cubicBezTo>
                  <a:cubicBezTo>
                    <a:pt x="324368" y="262104"/>
                    <a:pt x="323028" y="260490"/>
                    <a:pt x="321578" y="258966"/>
                  </a:cubicBezTo>
                  <a:cubicBezTo>
                    <a:pt x="319286" y="256863"/>
                    <a:pt x="317758" y="254070"/>
                    <a:pt x="317197" y="251015"/>
                  </a:cubicBezTo>
                  <a:cubicBezTo>
                    <a:pt x="316324" y="245730"/>
                    <a:pt x="312801" y="243360"/>
                    <a:pt x="308217" y="242705"/>
                  </a:cubicBezTo>
                  <a:cubicBezTo>
                    <a:pt x="303665" y="242116"/>
                    <a:pt x="299222" y="240872"/>
                    <a:pt x="295028" y="239011"/>
                  </a:cubicBezTo>
                  <a:cubicBezTo>
                    <a:pt x="294280" y="238822"/>
                    <a:pt x="293516" y="238755"/>
                    <a:pt x="292752" y="238808"/>
                  </a:cubicBezTo>
                  <a:cubicBezTo>
                    <a:pt x="288434" y="240367"/>
                    <a:pt x="285846" y="237249"/>
                    <a:pt x="282806" y="235269"/>
                  </a:cubicBezTo>
                  <a:cubicBezTo>
                    <a:pt x="273078" y="228664"/>
                    <a:pt x="264971" y="219952"/>
                    <a:pt x="259078" y="209780"/>
                  </a:cubicBezTo>
                  <a:cubicBezTo>
                    <a:pt x="250114" y="194979"/>
                    <a:pt x="240230" y="180764"/>
                    <a:pt x="229458" y="167220"/>
                  </a:cubicBezTo>
                  <a:cubicBezTo>
                    <a:pt x="225030" y="161467"/>
                    <a:pt x="219028" y="156884"/>
                    <a:pt x="216627" y="149666"/>
                  </a:cubicBezTo>
                  <a:cubicBezTo>
                    <a:pt x="216347" y="149229"/>
                    <a:pt x="216097" y="148777"/>
                    <a:pt x="215832" y="148341"/>
                  </a:cubicBezTo>
                  <a:cubicBezTo>
                    <a:pt x="215567" y="147904"/>
                    <a:pt x="215240" y="147514"/>
                    <a:pt x="214959" y="147093"/>
                  </a:cubicBezTo>
                  <a:cubicBezTo>
                    <a:pt x="214679" y="146672"/>
                    <a:pt x="214382" y="146283"/>
                    <a:pt x="214117" y="145862"/>
                  </a:cubicBezTo>
                  <a:cubicBezTo>
                    <a:pt x="213322" y="144640"/>
                    <a:pt x="212402" y="143506"/>
                    <a:pt x="211374" y="142479"/>
                  </a:cubicBezTo>
                  <a:cubicBezTo>
                    <a:pt x="211030" y="142161"/>
                    <a:pt x="210719" y="141822"/>
                    <a:pt x="210423" y="141465"/>
                  </a:cubicBezTo>
                  <a:cubicBezTo>
                    <a:pt x="210095" y="141138"/>
                    <a:pt x="209799" y="140795"/>
                    <a:pt x="209503" y="140452"/>
                  </a:cubicBezTo>
                  <a:cubicBezTo>
                    <a:pt x="209207" y="140109"/>
                    <a:pt x="209207" y="140125"/>
                    <a:pt x="209051" y="139953"/>
                  </a:cubicBezTo>
                  <a:cubicBezTo>
                    <a:pt x="208895" y="139782"/>
                    <a:pt x="208412" y="139314"/>
                    <a:pt x="208100" y="138987"/>
                  </a:cubicBezTo>
                  <a:lnTo>
                    <a:pt x="207616" y="138503"/>
                  </a:lnTo>
                  <a:cubicBezTo>
                    <a:pt x="206977" y="137833"/>
                    <a:pt x="206416" y="137108"/>
                    <a:pt x="205902" y="136336"/>
                  </a:cubicBezTo>
                  <a:cubicBezTo>
                    <a:pt x="205122" y="135211"/>
                    <a:pt x="204233" y="134166"/>
                    <a:pt x="203251" y="133219"/>
                  </a:cubicBezTo>
                  <a:cubicBezTo>
                    <a:pt x="202924" y="132907"/>
                    <a:pt x="202628" y="132564"/>
                    <a:pt x="202331" y="132236"/>
                  </a:cubicBezTo>
                  <a:cubicBezTo>
                    <a:pt x="202035" y="131909"/>
                    <a:pt x="201739" y="131582"/>
                    <a:pt x="201443" y="131254"/>
                  </a:cubicBezTo>
                  <a:cubicBezTo>
                    <a:pt x="201147" y="130927"/>
                    <a:pt x="201147" y="130927"/>
                    <a:pt x="201006" y="130771"/>
                  </a:cubicBezTo>
                  <a:cubicBezTo>
                    <a:pt x="200866" y="130615"/>
                    <a:pt x="200398" y="130147"/>
                    <a:pt x="200102" y="129836"/>
                  </a:cubicBezTo>
                  <a:lnTo>
                    <a:pt x="199650" y="129368"/>
                  </a:lnTo>
                  <a:cubicBezTo>
                    <a:pt x="199354" y="129064"/>
                    <a:pt x="199073" y="128741"/>
                    <a:pt x="198808" y="128401"/>
                  </a:cubicBezTo>
                  <a:cubicBezTo>
                    <a:pt x="198528" y="128072"/>
                    <a:pt x="198278" y="127728"/>
                    <a:pt x="198029" y="127372"/>
                  </a:cubicBezTo>
                  <a:cubicBezTo>
                    <a:pt x="197514" y="126682"/>
                    <a:pt x="196891" y="126082"/>
                    <a:pt x="196174" y="125595"/>
                  </a:cubicBezTo>
                  <a:cubicBezTo>
                    <a:pt x="195784" y="125346"/>
                    <a:pt x="195410" y="125065"/>
                    <a:pt x="195067" y="124753"/>
                  </a:cubicBezTo>
                  <a:cubicBezTo>
                    <a:pt x="194692" y="124441"/>
                    <a:pt x="194365" y="124097"/>
                    <a:pt x="194053" y="123724"/>
                  </a:cubicBezTo>
                  <a:cubicBezTo>
                    <a:pt x="193741" y="123352"/>
                    <a:pt x="193445" y="122962"/>
                    <a:pt x="193165" y="122555"/>
                  </a:cubicBezTo>
                  <a:cubicBezTo>
                    <a:pt x="190951" y="119844"/>
                    <a:pt x="188566" y="117281"/>
                    <a:pt x="186025" y="114885"/>
                  </a:cubicBezTo>
                  <a:cubicBezTo>
                    <a:pt x="185682" y="114558"/>
                    <a:pt x="185370" y="114199"/>
                    <a:pt x="185058" y="113840"/>
                  </a:cubicBezTo>
                  <a:cubicBezTo>
                    <a:pt x="184746" y="113482"/>
                    <a:pt x="184434" y="113154"/>
                    <a:pt x="184123" y="112811"/>
                  </a:cubicBezTo>
                  <a:cubicBezTo>
                    <a:pt x="183811" y="112468"/>
                    <a:pt x="183826" y="112468"/>
                    <a:pt x="183655" y="112313"/>
                  </a:cubicBezTo>
                  <a:cubicBezTo>
                    <a:pt x="183483" y="112157"/>
                    <a:pt x="183016" y="111658"/>
                    <a:pt x="182704" y="111315"/>
                  </a:cubicBezTo>
                  <a:cubicBezTo>
                    <a:pt x="182392" y="110972"/>
                    <a:pt x="182392" y="110972"/>
                    <a:pt x="182221" y="110816"/>
                  </a:cubicBezTo>
                  <a:cubicBezTo>
                    <a:pt x="181893" y="110484"/>
                    <a:pt x="181582" y="110130"/>
                    <a:pt x="181301" y="109756"/>
                  </a:cubicBezTo>
                  <a:cubicBezTo>
                    <a:pt x="181005" y="109394"/>
                    <a:pt x="180724" y="109014"/>
                    <a:pt x="180459" y="108618"/>
                  </a:cubicBezTo>
                  <a:cubicBezTo>
                    <a:pt x="179337" y="107103"/>
                    <a:pt x="178089" y="105688"/>
                    <a:pt x="176733" y="104393"/>
                  </a:cubicBezTo>
                  <a:cubicBezTo>
                    <a:pt x="176406" y="104084"/>
                    <a:pt x="176094" y="103757"/>
                    <a:pt x="175813" y="103411"/>
                  </a:cubicBezTo>
                  <a:cubicBezTo>
                    <a:pt x="175517" y="103115"/>
                    <a:pt x="175236" y="102772"/>
                    <a:pt x="174956" y="102444"/>
                  </a:cubicBezTo>
                  <a:lnTo>
                    <a:pt x="174535" y="101977"/>
                  </a:lnTo>
                  <a:cubicBezTo>
                    <a:pt x="174239" y="101696"/>
                    <a:pt x="173974" y="101384"/>
                    <a:pt x="173693" y="101088"/>
                  </a:cubicBezTo>
                  <a:lnTo>
                    <a:pt x="173288" y="100651"/>
                  </a:lnTo>
                  <a:cubicBezTo>
                    <a:pt x="173007" y="100386"/>
                    <a:pt x="172727" y="100090"/>
                    <a:pt x="172461" y="99810"/>
                  </a:cubicBezTo>
                  <a:lnTo>
                    <a:pt x="172041" y="99389"/>
                  </a:lnTo>
                  <a:cubicBezTo>
                    <a:pt x="171760" y="99124"/>
                    <a:pt x="171479" y="98843"/>
                    <a:pt x="171214" y="98547"/>
                  </a:cubicBezTo>
                  <a:lnTo>
                    <a:pt x="170793" y="98142"/>
                  </a:lnTo>
                  <a:cubicBezTo>
                    <a:pt x="170482" y="97861"/>
                    <a:pt x="170201" y="97580"/>
                    <a:pt x="169920" y="97300"/>
                  </a:cubicBezTo>
                  <a:lnTo>
                    <a:pt x="169468" y="96863"/>
                  </a:lnTo>
                  <a:lnTo>
                    <a:pt x="168533" y="95990"/>
                  </a:lnTo>
                  <a:lnTo>
                    <a:pt x="168050" y="95554"/>
                  </a:lnTo>
                  <a:cubicBezTo>
                    <a:pt x="167691" y="95257"/>
                    <a:pt x="167364" y="94946"/>
                    <a:pt x="167021" y="94618"/>
                  </a:cubicBezTo>
                  <a:lnTo>
                    <a:pt x="166475" y="94135"/>
                  </a:lnTo>
                  <a:cubicBezTo>
                    <a:pt x="165103" y="92704"/>
                    <a:pt x="163622" y="91390"/>
                    <a:pt x="162032" y="90206"/>
                  </a:cubicBezTo>
                  <a:cubicBezTo>
                    <a:pt x="161627" y="89946"/>
                    <a:pt x="161237" y="89665"/>
                    <a:pt x="160863" y="89364"/>
                  </a:cubicBezTo>
                  <a:cubicBezTo>
                    <a:pt x="160504" y="89084"/>
                    <a:pt x="160146" y="88781"/>
                    <a:pt x="159818" y="88460"/>
                  </a:cubicBezTo>
                  <a:lnTo>
                    <a:pt x="159335" y="87993"/>
                  </a:lnTo>
                  <a:cubicBezTo>
                    <a:pt x="159007" y="87712"/>
                    <a:pt x="158696" y="87400"/>
                    <a:pt x="158400" y="87104"/>
                  </a:cubicBezTo>
                  <a:lnTo>
                    <a:pt x="157932" y="86667"/>
                  </a:lnTo>
                  <a:cubicBezTo>
                    <a:pt x="157324" y="86117"/>
                    <a:pt x="156669" y="85628"/>
                    <a:pt x="155968" y="85202"/>
                  </a:cubicBezTo>
                  <a:cubicBezTo>
                    <a:pt x="155609" y="84996"/>
                    <a:pt x="155282" y="84767"/>
                    <a:pt x="154954" y="84516"/>
                  </a:cubicBezTo>
                  <a:cubicBezTo>
                    <a:pt x="154627" y="84282"/>
                    <a:pt x="154331" y="84017"/>
                    <a:pt x="154019" y="83752"/>
                  </a:cubicBezTo>
                  <a:cubicBezTo>
                    <a:pt x="153707" y="83487"/>
                    <a:pt x="153707" y="83487"/>
                    <a:pt x="153536" y="83378"/>
                  </a:cubicBezTo>
                  <a:cubicBezTo>
                    <a:pt x="153005" y="83035"/>
                    <a:pt x="152460" y="82739"/>
                    <a:pt x="151977" y="82443"/>
                  </a:cubicBezTo>
                  <a:cubicBezTo>
                    <a:pt x="151587" y="82223"/>
                    <a:pt x="151213" y="81972"/>
                    <a:pt x="150870" y="81694"/>
                  </a:cubicBezTo>
                  <a:cubicBezTo>
                    <a:pt x="150495" y="81398"/>
                    <a:pt x="150137" y="81102"/>
                    <a:pt x="149778" y="80774"/>
                  </a:cubicBezTo>
                  <a:lnTo>
                    <a:pt x="149248" y="80291"/>
                  </a:lnTo>
                  <a:cubicBezTo>
                    <a:pt x="147861" y="78843"/>
                    <a:pt x="146349" y="77513"/>
                    <a:pt x="144727" y="76316"/>
                  </a:cubicBezTo>
                  <a:cubicBezTo>
                    <a:pt x="143917" y="75787"/>
                    <a:pt x="143153" y="75187"/>
                    <a:pt x="142436" y="74523"/>
                  </a:cubicBezTo>
                  <a:lnTo>
                    <a:pt x="141921" y="74040"/>
                  </a:lnTo>
                  <a:cubicBezTo>
                    <a:pt x="141563" y="73728"/>
                    <a:pt x="141235" y="73401"/>
                    <a:pt x="140908" y="73073"/>
                  </a:cubicBezTo>
                  <a:lnTo>
                    <a:pt x="140393" y="72590"/>
                  </a:lnTo>
                  <a:cubicBezTo>
                    <a:pt x="139427" y="71603"/>
                    <a:pt x="138336" y="70753"/>
                    <a:pt x="137135" y="70064"/>
                  </a:cubicBezTo>
                  <a:cubicBezTo>
                    <a:pt x="136730" y="69823"/>
                    <a:pt x="136340" y="69551"/>
                    <a:pt x="135982" y="69254"/>
                  </a:cubicBezTo>
                  <a:cubicBezTo>
                    <a:pt x="134968" y="68293"/>
                    <a:pt x="133846" y="67442"/>
                    <a:pt x="132661" y="66713"/>
                  </a:cubicBezTo>
                  <a:cubicBezTo>
                    <a:pt x="132256" y="66476"/>
                    <a:pt x="131866" y="66217"/>
                    <a:pt x="131492" y="65933"/>
                  </a:cubicBezTo>
                  <a:cubicBezTo>
                    <a:pt x="130743" y="65403"/>
                    <a:pt x="129933" y="64873"/>
                    <a:pt x="129184" y="64374"/>
                  </a:cubicBezTo>
                  <a:cubicBezTo>
                    <a:pt x="128779" y="64148"/>
                    <a:pt x="128405" y="63899"/>
                    <a:pt x="128031" y="63626"/>
                  </a:cubicBezTo>
                  <a:cubicBezTo>
                    <a:pt x="127298" y="63096"/>
                    <a:pt x="126565" y="62566"/>
                    <a:pt x="125801" y="62067"/>
                  </a:cubicBezTo>
                  <a:cubicBezTo>
                    <a:pt x="125427" y="61845"/>
                    <a:pt x="125053" y="61601"/>
                    <a:pt x="124710" y="61334"/>
                  </a:cubicBezTo>
                  <a:cubicBezTo>
                    <a:pt x="124024" y="60820"/>
                    <a:pt x="123338" y="60305"/>
                    <a:pt x="122621" y="59853"/>
                  </a:cubicBezTo>
                  <a:cubicBezTo>
                    <a:pt x="122247" y="59650"/>
                    <a:pt x="121904" y="59432"/>
                    <a:pt x="121545" y="59198"/>
                  </a:cubicBezTo>
                  <a:lnTo>
                    <a:pt x="119893" y="58294"/>
                  </a:lnTo>
                  <a:cubicBezTo>
                    <a:pt x="119503" y="58093"/>
                    <a:pt x="119144" y="57859"/>
                    <a:pt x="118802" y="57593"/>
                  </a:cubicBezTo>
                  <a:cubicBezTo>
                    <a:pt x="118459" y="57343"/>
                    <a:pt x="118131" y="57062"/>
                    <a:pt x="117804" y="56782"/>
                  </a:cubicBezTo>
                  <a:lnTo>
                    <a:pt x="117305" y="56377"/>
                  </a:lnTo>
                  <a:cubicBezTo>
                    <a:pt x="116790" y="56002"/>
                    <a:pt x="116276" y="55628"/>
                    <a:pt x="115746" y="55270"/>
                  </a:cubicBezTo>
                  <a:cubicBezTo>
                    <a:pt x="115216" y="54911"/>
                    <a:pt x="115044" y="54849"/>
                    <a:pt x="114686" y="54615"/>
                  </a:cubicBezTo>
                  <a:cubicBezTo>
                    <a:pt x="114327" y="54381"/>
                    <a:pt x="113626" y="54007"/>
                    <a:pt x="113127" y="53726"/>
                  </a:cubicBezTo>
                  <a:cubicBezTo>
                    <a:pt x="112628" y="53446"/>
                    <a:pt x="112379" y="53368"/>
                    <a:pt x="112004" y="53165"/>
                  </a:cubicBezTo>
                  <a:cubicBezTo>
                    <a:pt x="111630" y="52962"/>
                    <a:pt x="110835" y="52619"/>
                    <a:pt x="110258" y="52323"/>
                  </a:cubicBezTo>
                  <a:cubicBezTo>
                    <a:pt x="109869" y="52122"/>
                    <a:pt x="109479" y="51893"/>
                    <a:pt x="109120" y="51637"/>
                  </a:cubicBezTo>
                  <a:cubicBezTo>
                    <a:pt x="108029" y="50855"/>
                    <a:pt x="106860" y="50172"/>
                    <a:pt x="105644" y="49595"/>
                  </a:cubicBezTo>
                  <a:cubicBezTo>
                    <a:pt x="105254" y="49408"/>
                    <a:pt x="104864" y="49174"/>
                    <a:pt x="104490" y="48956"/>
                  </a:cubicBezTo>
                  <a:cubicBezTo>
                    <a:pt x="104116" y="48738"/>
                    <a:pt x="103352" y="48301"/>
                    <a:pt x="102775" y="48005"/>
                  </a:cubicBezTo>
                  <a:cubicBezTo>
                    <a:pt x="102370" y="47829"/>
                    <a:pt x="101980" y="47632"/>
                    <a:pt x="101590" y="47412"/>
                  </a:cubicBezTo>
                  <a:cubicBezTo>
                    <a:pt x="100967" y="47132"/>
                    <a:pt x="100359" y="46836"/>
                    <a:pt x="99735" y="46524"/>
                  </a:cubicBezTo>
                  <a:cubicBezTo>
                    <a:pt x="99314" y="46301"/>
                    <a:pt x="98909" y="46056"/>
                    <a:pt x="98504" y="45791"/>
                  </a:cubicBezTo>
                  <a:cubicBezTo>
                    <a:pt x="95994" y="44237"/>
                    <a:pt x="93390" y="42841"/>
                    <a:pt x="90709" y="41613"/>
                  </a:cubicBezTo>
                  <a:cubicBezTo>
                    <a:pt x="90272" y="41406"/>
                    <a:pt x="89851" y="41176"/>
                    <a:pt x="89430" y="40927"/>
                  </a:cubicBezTo>
                  <a:cubicBezTo>
                    <a:pt x="88791" y="40584"/>
                    <a:pt x="88168" y="40241"/>
                    <a:pt x="87513" y="39914"/>
                  </a:cubicBezTo>
                  <a:cubicBezTo>
                    <a:pt x="86858" y="39586"/>
                    <a:pt x="86624" y="39493"/>
                    <a:pt x="86203" y="39275"/>
                  </a:cubicBezTo>
                  <a:cubicBezTo>
                    <a:pt x="85112" y="38732"/>
                    <a:pt x="83989" y="38278"/>
                    <a:pt x="82836" y="37918"/>
                  </a:cubicBezTo>
                  <a:cubicBezTo>
                    <a:pt x="82399" y="37783"/>
                    <a:pt x="81963" y="37611"/>
                    <a:pt x="81558" y="37404"/>
                  </a:cubicBezTo>
                  <a:lnTo>
                    <a:pt x="79780" y="36515"/>
                  </a:lnTo>
                  <a:cubicBezTo>
                    <a:pt x="79391" y="36344"/>
                    <a:pt x="79016" y="36125"/>
                    <a:pt x="78642" y="35923"/>
                  </a:cubicBezTo>
                  <a:lnTo>
                    <a:pt x="76881" y="35112"/>
                  </a:lnTo>
                  <a:cubicBezTo>
                    <a:pt x="76460" y="34941"/>
                    <a:pt x="76070" y="34753"/>
                    <a:pt x="75665" y="34551"/>
                  </a:cubicBezTo>
                  <a:cubicBezTo>
                    <a:pt x="74433" y="33965"/>
                    <a:pt x="73155" y="33486"/>
                    <a:pt x="71845" y="33117"/>
                  </a:cubicBezTo>
                  <a:cubicBezTo>
                    <a:pt x="71409" y="32973"/>
                    <a:pt x="70972" y="32795"/>
                    <a:pt x="70551" y="32586"/>
                  </a:cubicBezTo>
                  <a:cubicBezTo>
                    <a:pt x="69070" y="31810"/>
                    <a:pt x="67496" y="31197"/>
                    <a:pt x="65874" y="30763"/>
                  </a:cubicBezTo>
                  <a:cubicBezTo>
                    <a:pt x="65422" y="30619"/>
                    <a:pt x="64970" y="30437"/>
                    <a:pt x="64549" y="30217"/>
                  </a:cubicBezTo>
                  <a:cubicBezTo>
                    <a:pt x="63286" y="29582"/>
                    <a:pt x="61961" y="29060"/>
                    <a:pt x="60605" y="28658"/>
                  </a:cubicBezTo>
                  <a:cubicBezTo>
                    <a:pt x="60168" y="28527"/>
                    <a:pt x="59747" y="28365"/>
                    <a:pt x="59327" y="28175"/>
                  </a:cubicBezTo>
                  <a:cubicBezTo>
                    <a:pt x="58516" y="27832"/>
                    <a:pt x="57690" y="27535"/>
                    <a:pt x="56848" y="27286"/>
                  </a:cubicBezTo>
                  <a:cubicBezTo>
                    <a:pt x="56427" y="27174"/>
                    <a:pt x="56021" y="27027"/>
                    <a:pt x="55632" y="26849"/>
                  </a:cubicBezTo>
                  <a:cubicBezTo>
                    <a:pt x="54852" y="26542"/>
                    <a:pt x="54042" y="26282"/>
                    <a:pt x="53231" y="26070"/>
                  </a:cubicBezTo>
                  <a:cubicBezTo>
                    <a:pt x="52826" y="25953"/>
                    <a:pt x="52420" y="25813"/>
                    <a:pt x="52031" y="25649"/>
                  </a:cubicBezTo>
                  <a:cubicBezTo>
                    <a:pt x="51235" y="25353"/>
                    <a:pt x="50409" y="25103"/>
                    <a:pt x="49583" y="24901"/>
                  </a:cubicBezTo>
                  <a:cubicBezTo>
                    <a:pt x="49146" y="24792"/>
                    <a:pt x="48725" y="24651"/>
                    <a:pt x="48305" y="24511"/>
                  </a:cubicBezTo>
                  <a:cubicBezTo>
                    <a:pt x="47213" y="24152"/>
                    <a:pt x="46075" y="24043"/>
                    <a:pt x="44968" y="23794"/>
                  </a:cubicBezTo>
                  <a:cubicBezTo>
                    <a:pt x="44501" y="23686"/>
                    <a:pt x="44033" y="23546"/>
                    <a:pt x="43581" y="23373"/>
                  </a:cubicBezTo>
                  <a:cubicBezTo>
                    <a:pt x="41258" y="22519"/>
                    <a:pt x="38842" y="21922"/>
                    <a:pt x="36378" y="21596"/>
                  </a:cubicBezTo>
                  <a:cubicBezTo>
                    <a:pt x="35895" y="21438"/>
                    <a:pt x="35443" y="21172"/>
                    <a:pt x="35069" y="20816"/>
                  </a:cubicBezTo>
                  <a:cubicBezTo>
                    <a:pt x="30579" y="18010"/>
                    <a:pt x="25310" y="18213"/>
                    <a:pt x="20383" y="17184"/>
                  </a:cubicBezTo>
                  <a:cubicBezTo>
                    <a:pt x="15161" y="16093"/>
                    <a:pt x="9813" y="15625"/>
                    <a:pt x="4560" y="14674"/>
                  </a:cubicBezTo>
                  <a:cubicBezTo>
                    <a:pt x="-694" y="13723"/>
                    <a:pt x="-1770" y="10621"/>
                    <a:pt x="880" y="6287"/>
                  </a:cubicBezTo>
                  <a:cubicBezTo>
                    <a:pt x="3998" y="1095"/>
                    <a:pt x="8192" y="-1056"/>
                    <a:pt x="13836" y="-90"/>
                  </a:cubicBezTo>
                  <a:cubicBezTo>
                    <a:pt x="26448" y="2046"/>
                    <a:pt x="39075" y="4088"/>
                    <a:pt x="51407" y="7705"/>
                  </a:cubicBezTo>
                  <a:cubicBezTo>
                    <a:pt x="72765" y="13848"/>
                    <a:pt x="94138" y="19850"/>
                    <a:pt x="114514" y="28954"/>
                  </a:cubicBezTo>
                  <a:cubicBezTo>
                    <a:pt x="123868" y="33179"/>
                    <a:pt x="133736" y="36577"/>
                    <a:pt x="143402" y="40288"/>
                  </a:cubicBezTo>
                  <a:cubicBezTo>
                    <a:pt x="145444" y="40877"/>
                    <a:pt x="147284" y="42001"/>
                    <a:pt x="148734" y="43546"/>
                  </a:cubicBezTo>
                  <a:cubicBezTo>
                    <a:pt x="152023" y="47615"/>
                    <a:pt x="150761" y="51512"/>
                    <a:pt x="145616" y="53009"/>
                  </a:cubicBezTo>
                  <a:cubicBezTo>
                    <a:pt x="144634" y="53199"/>
                    <a:pt x="143792" y="53793"/>
                    <a:pt x="143277" y="54646"/>
                  </a:cubicBezTo>
                  <a:cubicBezTo>
                    <a:pt x="147456" y="57047"/>
                    <a:pt x="151602" y="59479"/>
                    <a:pt x="155749" y="61848"/>
                  </a:cubicBezTo>
                  <a:cubicBezTo>
                    <a:pt x="159085" y="63750"/>
                    <a:pt x="162437" y="65606"/>
                    <a:pt x="165789" y="67461"/>
                  </a:cubicBezTo>
                  <a:cubicBezTo>
                    <a:pt x="166818" y="68022"/>
                    <a:pt x="167956" y="68568"/>
                    <a:pt x="168252" y="69753"/>
                  </a:cubicBezTo>
                  <a:cubicBezTo>
                    <a:pt x="169250" y="73806"/>
                    <a:pt x="172836" y="76612"/>
                    <a:pt x="173179" y="81149"/>
                  </a:cubicBezTo>
                  <a:cubicBezTo>
                    <a:pt x="173677" y="84025"/>
                    <a:pt x="175377" y="86550"/>
                    <a:pt x="177856" y="88086"/>
                  </a:cubicBezTo>
                  <a:cubicBezTo>
                    <a:pt x="182533" y="91444"/>
                    <a:pt x="186898" y="95228"/>
                    <a:pt x="190873" y="99389"/>
                  </a:cubicBezTo>
                  <a:cubicBezTo>
                    <a:pt x="195550" y="104284"/>
                    <a:pt x="200679" y="108665"/>
                    <a:pt x="205028" y="113778"/>
                  </a:cubicBezTo>
                  <a:cubicBezTo>
                    <a:pt x="209129" y="118611"/>
                    <a:pt x="214382" y="120388"/>
                    <a:pt x="220151" y="121012"/>
                  </a:cubicBezTo>
                  <a:cubicBezTo>
                    <a:pt x="237798" y="123057"/>
                    <a:pt x="255290" y="126290"/>
                    <a:pt x="272501" y="130693"/>
                  </a:cubicBezTo>
                  <a:cubicBezTo>
                    <a:pt x="278113" y="132065"/>
                    <a:pt x="278332" y="132158"/>
                    <a:pt x="281528" y="127435"/>
                  </a:cubicBezTo>
                  <a:cubicBezTo>
                    <a:pt x="288559" y="116728"/>
                    <a:pt x="299331" y="109028"/>
                    <a:pt x="311741" y="105843"/>
                  </a:cubicBezTo>
                  <a:cubicBezTo>
                    <a:pt x="315046" y="104970"/>
                    <a:pt x="318475" y="104518"/>
                    <a:pt x="321827" y="103816"/>
                  </a:cubicBezTo>
                  <a:cubicBezTo>
                    <a:pt x="324212" y="103317"/>
                    <a:pt x="325631" y="105375"/>
                    <a:pt x="327658" y="105843"/>
                  </a:cubicBezTo>
                  <a:lnTo>
                    <a:pt x="327658" y="105843"/>
                  </a:lnTo>
                  <a:cubicBezTo>
                    <a:pt x="328375" y="107746"/>
                    <a:pt x="329653" y="109380"/>
                    <a:pt x="331337" y="110520"/>
                  </a:cubicBezTo>
                  <a:cubicBezTo>
                    <a:pt x="339132" y="120045"/>
                    <a:pt x="345976" y="130225"/>
                    <a:pt x="352788" y="140421"/>
                  </a:cubicBezTo>
                  <a:cubicBezTo>
                    <a:pt x="361721" y="153828"/>
                    <a:pt x="370109" y="167625"/>
                    <a:pt x="380008" y="180393"/>
                  </a:cubicBezTo>
                  <a:cubicBezTo>
                    <a:pt x="380273" y="180859"/>
                    <a:pt x="380491" y="181357"/>
                    <a:pt x="380632" y="181874"/>
                  </a:cubicBezTo>
                  <a:close/>
                </a:path>
              </a:pathLst>
            </a:custGeom>
            <a:solidFill>
              <a:srgbClr val="000000"/>
            </a:solidFill>
            <a:ln w="1557" cap="flat">
              <a:noFill/>
              <a:prstDash val="solid"/>
              <a:miter/>
            </a:ln>
          </p:spPr>
          <p:txBody>
            <a:bodyPr rtlCol="0" anchor="ctr"/>
            <a:lstStyle/>
            <a:p>
              <a:endParaRPr lang="es-CO"/>
            </a:p>
          </p:txBody>
        </p:sp>
        <p:sp>
          <p:nvSpPr>
            <p:cNvPr id="1201" name="Freeform: Shape 1200">
              <a:extLst>
                <a:ext uri="{FF2B5EF4-FFF2-40B4-BE49-F238E27FC236}">
                  <a16:creationId xmlns:a16="http://schemas.microsoft.com/office/drawing/2014/main" id="{D4C8B4CF-67ED-B14E-D6BD-4A93183EF57C}"/>
                </a:ext>
              </a:extLst>
            </p:cNvPr>
            <p:cNvSpPr/>
            <p:nvPr/>
          </p:nvSpPr>
          <p:spPr>
            <a:xfrm>
              <a:off x="4382674" y="5904403"/>
              <a:ext cx="246307" cy="872599"/>
            </a:xfrm>
            <a:custGeom>
              <a:avLst/>
              <a:gdLst>
                <a:gd name="connsiteX0" fmla="*/ 244344 w 246307"/>
                <a:gd name="connsiteY0" fmla="*/ -315 h 872599"/>
                <a:gd name="connsiteX1" fmla="*/ 245794 w 246307"/>
                <a:gd name="connsiteY1" fmla="*/ -206 h 872599"/>
                <a:gd name="connsiteX2" fmla="*/ 237890 w 246307"/>
                <a:gd name="connsiteY2" fmla="*/ 12438 h 872599"/>
                <a:gd name="connsiteX3" fmla="*/ 224186 w 246307"/>
                <a:gd name="connsiteY3" fmla="*/ 38940 h 872599"/>
                <a:gd name="connsiteX4" fmla="*/ 221894 w 246307"/>
                <a:gd name="connsiteY4" fmla="*/ 64539 h 872599"/>
                <a:gd name="connsiteX5" fmla="*/ 233306 w 246307"/>
                <a:gd name="connsiteY5" fmla="*/ 135737 h 872599"/>
                <a:gd name="connsiteX6" fmla="*/ 238856 w 246307"/>
                <a:gd name="connsiteY6" fmla="*/ 214528 h 872599"/>
                <a:gd name="connsiteX7" fmla="*/ 240945 w 246307"/>
                <a:gd name="connsiteY7" fmla="*/ 241031 h 872599"/>
                <a:gd name="connsiteX8" fmla="*/ 239620 w 246307"/>
                <a:gd name="connsiteY8" fmla="*/ 322207 h 872599"/>
                <a:gd name="connsiteX9" fmla="*/ 232807 w 246307"/>
                <a:gd name="connsiteY9" fmla="*/ 387684 h 872599"/>
                <a:gd name="connsiteX10" fmla="*/ 219151 w 246307"/>
                <a:gd name="connsiteY10" fmla="*/ 474254 h 872599"/>
                <a:gd name="connsiteX11" fmla="*/ 210950 w 246307"/>
                <a:gd name="connsiteY11" fmla="*/ 529021 h 872599"/>
                <a:gd name="connsiteX12" fmla="*/ 207832 w 246307"/>
                <a:gd name="connsiteY12" fmla="*/ 545437 h 872599"/>
                <a:gd name="connsiteX13" fmla="*/ 192851 w 246307"/>
                <a:gd name="connsiteY13" fmla="*/ 622419 h 872599"/>
                <a:gd name="connsiteX14" fmla="*/ 187800 w 246307"/>
                <a:gd name="connsiteY14" fmla="*/ 651338 h 872599"/>
                <a:gd name="connsiteX15" fmla="*/ 185368 w 246307"/>
                <a:gd name="connsiteY15" fmla="*/ 683500 h 872599"/>
                <a:gd name="connsiteX16" fmla="*/ 170760 w 246307"/>
                <a:gd name="connsiteY16" fmla="*/ 765564 h 872599"/>
                <a:gd name="connsiteX17" fmla="*/ 157104 w 246307"/>
                <a:gd name="connsiteY17" fmla="*/ 794779 h 872599"/>
                <a:gd name="connsiteX18" fmla="*/ 150992 w 246307"/>
                <a:gd name="connsiteY18" fmla="*/ 805225 h 872599"/>
                <a:gd name="connsiteX19" fmla="*/ 132518 w 246307"/>
                <a:gd name="connsiteY19" fmla="*/ 828609 h 872599"/>
                <a:gd name="connsiteX20" fmla="*/ 83769 w 246307"/>
                <a:gd name="connsiteY20" fmla="*/ 863359 h 872599"/>
                <a:gd name="connsiteX21" fmla="*/ 56362 w 246307"/>
                <a:gd name="connsiteY21" fmla="*/ 871715 h 872599"/>
                <a:gd name="connsiteX22" fmla="*/ 18573 w 246307"/>
                <a:gd name="connsiteY22" fmla="*/ 872105 h 872599"/>
                <a:gd name="connsiteX23" fmla="*/ -275 w 246307"/>
                <a:gd name="connsiteY23" fmla="*/ 871731 h 872599"/>
                <a:gd name="connsiteX24" fmla="*/ 2063 w 246307"/>
                <a:gd name="connsiteY24" fmla="*/ 867911 h 872599"/>
                <a:gd name="connsiteX25" fmla="*/ 8112 w 246307"/>
                <a:gd name="connsiteY25" fmla="*/ 866726 h 872599"/>
                <a:gd name="connsiteX26" fmla="*/ 35628 w 246307"/>
                <a:gd name="connsiteY26" fmla="*/ 865666 h 872599"/>
                <a:gd name="connsiteX27" fmla="*/ 47071 w 246307"/>
                <a:gd name="connsiteY27" fmla="*/ 868550 h 872599"/>
                <a:gd name="connsiteX28" fmla="*/ 77814 w 246307"/>
                <a:gd name="connsiteY28" fmla="*/ 862314 h 872599"/>
                <a:gd name="connsiteX29" fmla="*/ 140048 w 246307"/>
                <a:gd name="connsiteY29" fmla="*/ 815358 h 872599"/>
                <a:gd name="connsiteX30" fmla="*/ 166987 w 246307"/>
                <a:gd name="connsiteY30" fmla="*/ 766562 h 872599"/>
                <a:gd name="connsiteX31" fmla="*/ 181673 w 246307"/>
                <a:gd name="connsiteY31" fmla="*/ 691482 h 872599"/>
                <a:gd name="connsiteX32" fmla="*/ 187410 w 246307"/>
                <a:gd name="connsiteY32" fmla="*/ 636590 h 872599"/>
                <a:gd name="connsiteX33" fmla="*/ 200069 w 246307"/>
                <a:gd name="connsiteY33" fmla="*/ 565625 h 872599"/>
                <a:gd name="connsiteX34" fmla="*/ 209766 w 246307"/>
                <a:gd name="connsiteY34" fmla="*/ 514085 h 872599"/>
                <a:gd name="connsiteX35" fmla="*/ 224140 w 246307"/>
                <a:gd name="connsiteY35" fmla="*/ 429901 h 872599"/>
                <a:gd name="connsiteX36" fmla="*/ 225028 w 246307"/>
                <a:gd name="connsiteY36" fmla="*/ 412269 h 872599"/>
                <a:gd name="connsiteX37" fmla="*/ 226244 w 246307"/>
                <a:gd name="connsiteY37" fmla="*/ 399610 h 872599"/>
                <a:gd name="connsiteX38" fmla="*/ 228224 w 246307"/>
                <a:gd name="connsiteY38" fmla="*/ 384223 h 872599"/>
                <a:gd name="connsiteX39" fmla="*/ 229300 w 246307"/>
                <a:gd name="connsiteY39" fmla="*/ 369132 h 872599"/>
                <a:gd name="connsiteX40" fmla="*/ 231264 w 246307"/>
                <a:gd name="connsiteY40" fmla="*/ 351702 h 872599"/>
                <a:gd name="connsiteX41" fmla="*/ 232277 w 246307"/>
                <a:gd name="connsiteY41" fmla="*/ 350377 h 872599"/>
                <a:gd name="connsiteX42" fmla="*/ 232636 w 246307"/>
                <a:gd name="connsiteY42" fmla="*/ 334086 h 872599"/>
                <a:gd name="connsiteX43" fmla="*/ 231997 w 246307"/>
                <a:gd name="connsiteY43" fmla="*/ 331966 h 872599"/>
                <a:gd name="connsiteX44" fmla="*/ 234678 w 246307"/>
                <a:gd name="connsiteY44" fmla="*/ 317031 h 872599"/>
                <a:gd name="connsiteX45" fmla="*/ 234834 w 246307"/>
                <a:gd name="connsiteY45" fmla="*/ 312744 h 872599"/>
                <a:gd name="connsiteX46" fmla="*/ 235894 w 246307"/>
                <a:gd name="connsiteY46" fmla="*/ 293553 h 872599"/>
                <a:gd name="connsiteX47" fmla="*/ 237749 w 246307"/>
                <a:gd name="connsiteY47" fmla="*/ 290746 h 872599"/>
                <a:gd name="connsiteX48" fmla="*/ 238903 w 246307"/>
                <a:gd name="connsiteY48" fmla="*/ 287145 h 872599"/>
                <a:gd name="connsiteX49" fmla="*/ 234522 w 246307"/>
                <a:gd name="connsiteY49" fmla="*/ 267767 h 872599"/>
                <a:gd name="connsiteX50" fmla="*/ 235536 w 246307"/>
                <a:gd name="connsiteY50" fmla="*/ 259972 h 872599"/>
                <a:gd name="connsiteX51" fmla="*/ 237406 w 246307"/>
                <a:gd name="connsiteY51" fmla="*/ 254843 h 872599"/>
                <a:gd name="connsiteX52" fmla="*/ 238544 w 246307"/>
                <a:gd name="connsiteY52" fmla="*/ 235668 h 872599"/>
                <a:gd name="connsiteX53" fmla="*/ 238451 w 246307"/>
                <a:gd name="connsiteY53" fmla="*/ 229432 h 872599"/>
                <a:gd name="connsiteX54" fmla="*/ 237406 w 246307"/>
                <a:gd name="connsiteY54" fmla="*/ 228294 h 872599"/>
                <a:gd name="connsiteX55" fmla="*/ 237297 w 246307"/>
                <a:gd name="connsiteY55" fmla="*/ 194760 h 872599"/>
                <a:gd name="connsiteX56" fmla="*/ 236253 w 246307"/>
                <a:gd name="connsiteY56" fmla="*/ 192484 h 872599"/>
                <a:gd name="connsiteX57" fmla="*/ 236253 w 246307"/>
                <a:gd name="connsiteY57" fmla="*/ 172841 h 872599"/>
                <a:gd name="connsiteX58" fmla="*/ 235177 w 246307"/>
                <a:gd name="connsiteY58" fmla="*/ 170549 h 872599"/>
                <a:gd name="connsiteX59" fmla="*/ 235177 w 246307"/>
                <a:gd name="connsiteY59" fmla="*/ 161289 h 872599"/>
                <a:gd name="connsiteX60" fmla="*/ 234086 w 246307"/>
                <a:gd name="connsiteY60" fmla="*/ 158997 h 872599"/>
                <a:gd name="connsiteX61" fmla="*/ 233961 w 246307"/>
                <a:gd name="connsiteY61" fmla="*/ 150906 h 872599"/>
                <a:gd name="connsiteX62" fmla="*/ 232932 w 246307"/>
                <a:gd name="connsiteY62" fmla="*/ 149753 h 872599"/>
                <a:gd name="connsiteX63" fmla="*/ 231669 w 246307"/>
                <a:gd name="connsiteY63" fmla="*/ 132432 h 872599"/>
                <a:gd name="connsiteX64" fmla="*/ 230625 w 246307"/>
                <a:gd name="connsiteY64" fmla="*/ 131279 h 872599"/>
                <a:gd name="connsiteX65" fmla="*/ 226525 w 246307"/>
                <a:gd name="connsiteY65" fmla="*/ 105711 h 872599"/>
                <a:gd name="connsiteX66" fmla="*/ 225886 w 246307"/>
                <a:gd name="connsiteY66" fmla="*/ 101237 h 872599"/>
                <a:gd name="connsiteX67" fmla="*/ 224857 w 246307"/>
                <a:gd name="connsiteY67" fmla="*/ 100099 h 872599"/>
                <a:gd name="connsiteX68" fmla="*/ 223391 w 246307"/>
                <a:gd name="connsiteY68" fmla="*/ 88282 h 872599"/>
                <a:gd name="connsiteX69" fmla="*/ 222362 w 246307"/>
                <a:gd name="connsiteY69" fmla="*/ 75810 h 872599"/>
                <a:gd name="connsiteX70" fmla="*/ 221380 w 246307"/>
                <a:gd name="connsiteY70" fmla="*/ 74688 h 872599"/>
                <a:gd name="connsiteX71" fmla="*/ 221380 w 246307"/>
                <a:gd name="connsiteY71" fmla="*/ 68919 h 872599"/>
                <a:gd name="connsiteX72" fmla="*/ 220273 w 246307"/>
                <a:gd name="connsiteY72" fmla="*/ 67766 h 872599"/>
                <a:gd name="connsiteX73" fmla="*/ 220273 w 246307"/>
                <a:gd name="connsiteY73" fmla="*/ 60813 h 872599"/>
                <a:gd name="connsiteX74" fmla="*/ 219182 w 246307"/>
                <a:gd name="connsiteY74" fmla="*/ 58521 h 872599"/>
                <a:gd name="connsiteX75" fmla="*/ 219182 w 246307"/>
                <a:gd name="connsiteY75" fmla="*/ 52753 h 872599"/>
                <a:gd name="connsiteX76" fmla="*/ 220242 w 246307"/>
                <a:gd name="connsiteY76" fmla="*/ 51599 h 872599"/>
                <a:gd name="connsiteX77" fmla="*/ 220336 w 246307"/>
                <a:gd name="connsiteY77" fmla="*/ 44662 h 872599"/>
                <a:gd name="connsiteX78" fmla="*/ 221443 w 246307"/>
                <a:gd name="connsiteY78" fmla="*/ 43508 h 872599"/>
                <a:gd name="connsiteX79" fmla="*/ 223796 w 246307"/>
                <a:gd name="connsiteY79" fmla="*/ 34263 h 872599"/>
                <a:gd name="connsiteX80" fmla="*/ 224903 w 246307"/>
                <a:gd name="connsiteY80" fmla="*/ 33110 h 872599"/>
                <a:gd name="connsiteX81" fmla="*/ 239340 w 246307"/>
                <a:gd name="connsiteY81" fmla="*/ 7808 h 872599"/>
                <a:gd name="connsiteX82" fmla="*/ 244344 w 246307"/>
                <a:gd name="connsiteY82" fmla="*/ -315 h 872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46307" h="872599">
                  <a:moveTo>
                    <a:pt x="244344" y="-315"/>
                  </a:moveTo>
                  <a:lnTo>
                    <a:pt x="245794" y="-206"/>
                  </a:lnTo>
                  <a:cubicBezTo>
                    <a:pt x="244141" y="4627"/>
                    <a:pt x="240649" y="8307"/>
                    <a:pt x="237890" y="12438"/>
                  </a:cubicBezTo>
                  <a:cubicBezTo>
                    <a:pt x="232184" y="20633"/>
                    <a:pt x="227569" y="29543"/>
                    <a:pt x="224186" y="38940"/>
                  </a:cubicBezTo>
                  <a:cubicBezTo>
                    <a:pt x="221598" y="47212"/>
                    <a:pt x="220819" y="55939"/>
                    <a:pt x="221894" y="64539"/>
                  </a:cubicBezTo>
                  <a:cubicBezTo>
                    <a:pt x="224155" y="88547"/>
                    <a:pt x="229923" y="111947"/>
                    <a:pt x="233306" y="135737"/>
                  </a:cubicBezTo>
                  <a:cubicBezTo>
                    <a:pt x="237188" y="161817"/>
                    <a:pt x="239043" y="188161"/>
                    <a:pt x="238856" y="214528"/>
                  </a:cubicBezTo>
                  <a:cubicBezTo>
                    <a:pt x="238732" y="223321"/>
                    <a:pt x="240072" y="232160"/>
                    <a:pt x="240945" y="241031"/>
                  </a:cubicBezTo>
                  <a:cubicBezTo>
                    <a:pt x="243471" y="268057"/>
                    <a:pt x="243034" y="295278"/>
                    <a:pt x="239620" y="322207"/>
                  </a:cubicBezTo>
                  <a:cubicBezTo>
                    <a:pt x="237032" y="344032"/>
                    <a:pt x="235161" y="365858"/>
                    <a:pt x="232807" y="387684"/>
                  </a:cubicBezTo>
                  <a:cubicBezTo>
                    <a:pt x="229830" y="416766"/>
                    <a:pt x="225262" y="445662"/>
                    <a:pt x="219151" y="474254"/>
                  </a:cubicBezTo>
                  <a:cubicBezTo>
                    <a:pt x="215191" y="492322"/>
                    <a:pt x="213149" y="510687"/>
                    <a:pt x="210950" y="529021"/>
                  </a:cubicBezTo>
                  <a:cubicBezTo>
                    <a:pt x="210218" y="534555"/>
                    <a:pt x="209189" y="540027"/>
                    <a:pt x="207832" y="545437"/>
                  </a:cubicBezTo>
                  <a:cubicBezTo>
                    <a:pt x="201768" y="570895"/>
                    <a:pt x="196920" y="596587"/>
                    <a:pt x="192851" y="622419"/>
                  </a:cubicBezTo>
                  <a:cubicBezTo>
                    <a:pt x="191292" y="632100"/>
                    <a:pt x="190107" y="641766"/>
                    <a:pt x="187800" y="651338"/>
                  </a:cubicBezTo>
                  <a:cubicBezTo>
                    <a:pt x="185259" y="661861"/>
                    <a:pt x="185929" y="672758"/>
                    <a:pt x="185368" y="683500"/>
                  </a:cubicBezTo>
                  <a:cubicBezTo>
                    <a:pt x="183902" y="711452"/>
                    <a:pt x="180052" y="739015"/>
                    <a:pt x="170760" y="765564"/>
                  </a:cubicBezTo>
                  <a:cubicBezTo>
                    <a:pt x="167299" y="775775"/>
                    <a:pt x="162716" y="785566"/>
                    <a:pt x="157104" y="794779"/>
                  </a:cubicBezTo>
                  <a:cubicBezTo>
                    <a:pt x="154983" y="798209"/>
                    <a:pt x="152801" y="801639"/>
                    <a:pt x="150992" y="805225"/>
                  </a:cubicBezTo>
                  <a:cubicBezTo>
                    <a:pt x="146393" y="814126"/>
                    <a:pt x="140126" y="822077"/>
                    <a:pt x="132518" y="828609"/>
                  </a:cubicBezTo>
                  <a:cubicBezTo>
                    <a:pt x="117474" y="841860"/>
                    <a:pt x="101635" y="854036"/>
                    <a:pt x="83769" y="863359"/>
                  </a:cubicBezTo>
                  <a:cubicBezTo>
                    <a:pt x="75226" y="867802"/>
                    <a:pt x="65935" y="870639"/>
                    <a:pt x="56362" y="871715"/>
                  </a:cubicBezTo>
                  <a:cubicBezTo>
                    <a:pt x="43766" y="872713"/>
                    <a:pt x="31169" y="872027"/>
                    <a:pt x="18573" y="872105"/>
                  </a:cubicBezTo>
                  <a:cubicBezTo>
                    <a:pt x="12337" y="872105"/>
                    <a:pt x="5976" y="872697"/>
                    <a:pt x="-275" y="871731"/>
                  </a:cubicBezTo>
                  <a:cubicBezTo>
                    <a:pt x="-1195" y="869423"/>
                    <a:pt x="754" y="868768"/>
                    <a:pt x="2063" y="867911"/>
                  </a:cubicBezTo>
                  <a:cubicBezTo>
                    <a:pt x="3794" y="866617"/>
                    <a:pt x="6023" y="866181"/>
                    <a:pt x="8112" y="866726"/>
                  </a:cubicBezTo>
                  <a:cubicBezTo>
                    <a:pt x="17466" y="870296"/>
                    <a:pt x="26524" y="867584"/>
                    <a:pt x="35628" y="865666"/>
                  </a:cubicBezTo>
                  <a:cubicBezTo>
                    <a:pt x="39931" y="864762"/>
                    <a:pt x="43283" y="867490"/>
                    <a:pt x="47071" y="868550"/>
                  </a:cubicBezTo>
                  <a:cubicBezTo>
                    <a:pt x="57984" y="869610"/>
                    <a:pt x="68179" y="866991"/>
                    <a:pt x="77814" y="862314"/>
                  </a:cubicBezTo>
                  <a:cubicBezTo>
                    <a:pt x="101682" y="850856"/>
                    <a:pt x="123024" y="835562"/>
                    <a:pt x="140048" y="815358"/>
                  </a:cubicBezTo>
                  <a:cubicBezTo>
                    <a:pt x="152006" y="801109"/>
                    <a:pt x="160533" y="784178"/>
                    <a:pt x="166987" y="766562"/>
                  </a:cubicBezTo>
                  <a:cubicBezTo>
                    <a:pt x="175827" y="742320"/>
                    <a:pt x="179662" y="717111"/>
                    <a:pt x="181673" y="691482"/>
                  </a:cubicBezTo>
                  <a:cubicBezTo>
                    <a:pt x="183107" y="673164"/>
                    <a:pt x="184167" y="654908"/>
                    <a:pt x="187410" y="636590"/>
                  </a:cubicBezTo>
                  <a:cubicBezTo>
                    <a:pt x="191588" y="612940"/>
                    <a:pt x="195860" y="589275"/>
                    <a:pt x="200069" y="565625"/>
                  </a:cubicBezTo>
                  <a:cubicBezTo>
                    <a:pt x="203187" y="548477"/>
                    <a:pt x="208144" y="531593"/>
                    <a:pt x="209766" y="514085"/>
                  </a:cubicBezTo>
                  <a:cubicBezTo>
                    <a:pt x="212400" y="485681"/>
                    <a:pt x="220024" y="458103"/>
                    <a:pt x="224140" y="429901"/>
                  </a:cubicBezTo>
                  <a:cubicBezTo>
                    <a:pt x="222690" y="423914"/>
                    <a:pt x="223906" y="418240"/>
                    <a:pt x="225028" y="412269"/>
                  </a:cubicBezTo>
                  <a:cubicBezTo>
                    <a:pt x="225761" y="408324"/>
                    <a:pt x="225823" y="403835"/>
                    <a:pt x="226244" y="399610"/>
                  </a:cubicBezTo>
                  <a:cubicBezTo>
                    <a:pt x="226743" y="394465"/>
                    <a:pt x="227803" y="389274"/>
                    <a:pt x="228224" y="384223"/>
                  </a:cubicBezTo>
                  <a:cubicBezTo>
                    <a:pt x="228645" y="379172"/>
                    <a:pt x="229222" y="374183"/>
                    <a:pt x="229300" y="369132"/>
                  </a:cubicBezTo>
                  <a:cubicBezTo>
                    <a:pt x="229300" y="363473"/>
                    <a:pt x="229300" y="357346"/>
                    <a:pt x="231264" y="351702"/>
                  </a:cubicBezTo>
                  <a:cubicBezTo>
                    <a:pt x="231435" y="351188"/>
                    <a:pt x="232386" y="350642"/>
                    <a:pt x="232277" y="350377"/>
                  </a:cubicBezTo>
                  <a:cubicBezTo>
                    <a:pt x="229892" y="344858"/>
                    <a:pt x="233088" y="339464"/>
                    <a:pt x="232636" y="334086"/>
                  </a:cubicBezTo>
                  <a:cubicBezTo>
                    <a:pt x="232636" y="333384"/>
                    <a:pt x="231638" y="332418"/>
                    <a:pt x="231997" y="331966"/>
                  </a:cubicBezTo>
                  <a:cubicBezTo>
                    <a:pt x="235598" y="327429"/>
                    <a:pt x="231591" y="321567"/>
                    <a:pt x="234678" y="317031"/>
                  </a:cubicBezTo>
                  <a:cubicBezTo>
                    <a:pt x="235723" y="315472"/>
                    <a:pt x="234600" y="314006"/>
                    <a:pt x="234834" y="312744"/>
                  </a:cubicBezTo>
                  <a:cubicBezTo>
                    <a:pt x="236035" y="306383"/>
                    <a:pt x="237781" y="300116"/>
                    <a:pt x="235894" y="293553"/>
                  </a:cubicBezTo>
                  <a:cubicBezTo>
                    <a:pt x="235645" y="292664"/>
                    <a:pt x="237001" y="291619"/>
                    <a:pt x="237749" y="290746"/>
                  </a:cubicBezTo>
                  <a:cubicBezTo>
                    <a:pt x="238498" y="289873"/>
                    <a:pt x="239761" y="287862"/>
                    <a:pt x="238903" y="287145"/>
                  </a:cubicBezTo>
                  <a:cubicBezTo>
                    <a:pt x="232355" y="281751"/>
                    <a:pt x="236767" y="274019"/>
                    <a:pt x="234522" y="267767"/>
                  </a:cubicBezTo>
                  <a:cubicBezTo>
                    <a:pt x="233774" y="265140"/>
                    <a:pt x="234148" y="262323"/>
                    <a:pt x="235536" y="259972"/>
                  </a:cubicBezTo>
                  <a:cubicBezTo>
                    <a:pt x="236315" y="258320"/>
                    <a:pt x="237999" y="256995"/>
                    <a:pt x="237406" y="254843"/>
                  </a:cubicBezTo>
                  <a:cubicBezTo>
                    <a:pt x="239449" y="248607"/>
                    <a:pt x="238279" y="242060"/>
                    <a:pt x="238544" y="235668"/>
                  </a:cubicBezTo>
                  <a:cubicBezTo>
                    <a:pt x="238638" y="233594"/>
                    <a:pt x="238544" y="231505"/>
                    <a:pt x="238451" y="229432"/>
                  </a:cubicBezTo>
                  <a:cubicBezTo>
                    <a:pt x="238139" y="229020"/>
                    <a:pt x="237796" y="228638"/>
                    <a:pt x="237406" y="228294"/>
                  </a:cubicBezTo>
                  <a:cubicBezTo>
                    <a:pt x="237406" y="217111"/>
                    <a:pt x="237375" y="205933"/>
                    <a:pt x="237297" y="194760"/>
                  </a:cubicBezTo>
                  <a:cubicBezTo>
                    <a:pt x="236720" y="194105"/>
                    <a:pt x="236985" y="193076"/>
                    <a:pt x="236253" y="192484"/>
                  </a:cubicBezTo>
                  <a:cubicBezTo>
                    <a:pt x="236253" y="185936"/>
                    <a:pt x="236253" y="179389"/>
                    <a:pt x="236253" y="172841"/>
                  </a:cubicBezTo>
                  <a:cubicBezTo>
                    <a:pt x="235629" y="172202"/>
                    <a:pt x="235910" y="171126"/>
                    <a:pt x="235177" y="170549"/>
                  </a:cubicBezTo>
                  <a:lnTo>
                    <a:pt x="235177" y="161289"/>
                  </a:lnTo>
                  <a:cubicBezTo>
                    <a:pt x="234538" y="160650"/>
                    <a:pt x="234818" y="159590"/>
                    <a:pt x="234086" y="158997"/>
                  </a:cubicBezTo>
                  <a:cubicBezTo>
                    <a:pt x="234086" y="156300"/>
                    <a:pt x="234086" y="153603"/>
                    <a:pt x="233961" y="150906"/>
                  </a:cubicBezTo>
                  <a:cubicBezTo>
                    <a:pt x="233649" y="150490"/>
                    <a:pt x="233306" y="150103"/>
                    <a:pt x="232932" y="149753"/>
                  </a:cubicBezTo>
                  <a:cubicBezTo>
                    <a:pt x="233634" y="143906"/>
                    <a:pt x="231373" y="138263"/>
                    <a:pt x="231669" y="132432"/>
                  </a:cubicBezTo>
                  <a:cubicBezTo>
                    <a:pt x="231358" y="132019"/>
                    <a:pt x="230999" y="131633"/>
                    <a:pt x="230625" y="131279"/>
                  </a:cubicBezTo>
                  <a:cubicBezTo>
                    <a:pt x="230500" y="122564"/>
                    <a:pt x="228037" y="114130"/>
                    <a:pt x="226525" y="105711"/>
                  </a:cubicBezTo>
                  <a:cubicBezTo>
                    <a:pt x="226260" y="104152"/>
                    <a:pt x="226088" y="102734"/>
                    <a:pt x="225886" y="101237"/>
                  </a:cubicBezTo>
                  <a:cubicBezTo>
                    <a:pt x="225574" y="100829"/>
                    <a:pt x="225231" y="100448"/>
                    <a:pt x="224857" y="100099"/>
                  </a:cubicBezTo>
                  <a:cubicBezTo>
                    <a:pt x="225355" y="96046"/>
                    <a:pt x="224015" y="92148"/>
                    <a:pt x="223391" y="88282"/>
                  </a:cubicBezTo>
                  <a:cubicBezTo>
                    <a:pt x="222721" y="84104"/>
                    <a:pt x="222845" y="79957"/>
                    <a:pt x="222362" y="75810"/>
                  </a:cubicBezTo>
                  <a:cubicBezTo>
                    <a:pt x="222082" y="75400"/>
                    <a:pt x="221754" y="75024"/>
                    <a:pt x="221380" y="74688"/>
                  </a:cubicBezTo>
                  <a:lnTo>
                    <a:pt x="221380" y="68919"/>
                  </a:lnTo>
                  <a:cubicBezTo>
                    <a:pt x="221037" y="68513"/>
                    <a:pt x="220663" y="68128"/>
                    <a:pt x="220273" y="67766"/>
                  </a:cubicBezTo>
                  <a:cubicBezTo>
                    <a:pt x="220273" y="65443"/>
                    <a:pt x="220273" y="63089"/>
                    <a:pt x="220273" y="60813"/>
                  </a:cubicBezTo>
                  <a:cubicBezTo>
                    <a:pt x="219634" y="60189"/>
                    <a:pt x="219915" y="59114"/>
                    <a:pt x="219182" y="58521"/>
                  </a:cubicBezTo>
                  <a:lnTo>
                    <a:pt x="219182" y="52753"/>
                  </a:lnTo>
                  <a:cubicBezTo>
                    <a:pt x="219572" y="52399"/>
                    <a:pt x="219915" y="52014"/>
                    <a:pt x="220242" y="51599"/>
                  </a:cubicBezTo>
                  <a:lnTo>
                    <a:pt x="220336" y="44662"/>
                  </a:lnTo>
                  <a:cubicBezTo>
                    <a:pt x="220725" y="44300"/>
                    <a:pt x="221099" y="43915"/>
                    <a:pt x="221443" y="43508"/>
                  </a:cubicBezTo>
                  <a:cubicBezTo>
                    <a:pt x="221443" y="40219"/>
                    <a:pt x="223391" y="37444"/>
                    <a:pt x="223796" y="34263"/>
                  </a:cubicBezTo>
                  <a:cubicBezTo>
                    <a:pt x="224186" y="33902"/>
                    <a:pt x="224560" y="33517"/>
                    <a:pt x="224903" y="33110"/>
                  </a:cubicBezTo>
                  <a:cubicBezTo>
                    <a:pt x="228021" y="23756"/>
                    <a:pt x="233602" y="15712"/>
                    <a:pt x="239340" y="7808"/>
                  </a:cubicBezTo>
                  <a:cubicBezTo>
                    <a:pt x="241257" y="5260"/>
                    <a:pt x="242925" y="2541"/>
                    <a:pt x="244344" y="-315"/>
                  </a:cubicBezTo>
                  <a:close/>
                </a:path>
              </a:pathLst>
            </a:custGeom>
            <a:solidFill>
              <a:srgbClr val="020202"/>
            </a:solidFill>
            <a:ln w="1557" cap="flat">
              <a:noFill/>
              <a:prstDash val="solid"/>
              <a:miter/>
            </a:ln>
          </p:spPr>
          <p:txBody>
            <a:bodyPr rtlCol="0" anchor="ctr"/>
            <a:lstStyle/>
            <a:p>
              <a:endParaRPr lang="es-CO"/>
            </a:p>
          </p:txBody>
        </p:sp>
        <p:sp>
          <p:nvSpPr>
            <p:cNvPr id="1202" name="Freeform: Shape 1201">
              <a:extLst>
                <a:ext uri="{FF2B5EF4-FFF2-40B4-BE49-F238E27FC236}">
                  <a16:creationId xmlns:a16="http://schemas.microsoft.com/office/drawing/2014/main" id="{47466D9F-6610-E985-BEDA-5D134DB46427}"/>
                </a:ext>
              </a:extLst>
            </p:cNvPr>
            <p:cNvSpPr/>
            <p:nvPr/>
          </p:nvSpPr>
          <p:spPr>
            <a:xfrm>
              <a:off x="3443753" y="5737889"/>
              <a:ext cx="39473" cy="660086"/>
            </a:xfrm>
            <a:custGeom>
              <a:avLst/>
              <a:gdLst>
                <a:gd name="connsiteX0" fmla="*/ 38789 w 39473"/>
                <a:gd name="connsiteY0" fmla="*/ -315 h 660086"/>
                <a:gd name="connsiteX1" fmla="*/ 38960 w 39473"/>
                <a:gd name="connsiteY1" fmla="*/ 1120 h 660086"/>
                <a:gd name="connsiteX2" fmla="*/ 30962 w 39473"/>
                <a:gd name="connsiteY2" fmla="*/ 10162 h 660086"/>
                <a:gd name="connsiteX3" fmla="*/ 12426 w 39473"/>
                <a:gd name="connsiteY3" fmla="*/ 52503 h 660086"/>
                <a:gd name="connsiteX4" fmla="*/ 7625 w 39473"/>
                <a:gd name="connsiteY4" fmla="*/ 87113 h 660086"/>
                <a:gd name="connsiteX5" fmla="*/ 5769 w 39473"/>
                <a:gd name="connsiteY5" fmla="*/ 103622 h 660086"/>
                <a:gd name="connsiteX6" fmla="*/ 5598 w 39473"/>
                <a:gd name="connsiteY6" fmla="*/ 111090 h 660086"/>
                <a:gd name="connsiteX7" fmla="*/ 5598 w 39473"/>
                <a:gd name="connsiteY7" fmla="*/ 147788 h 660086"/>
                <a:gd name="connsiteX8" fmla="*/ 5598 w 39473"/>
                <a:gd name="connsiteY8" fmla="*/ 150672 h 660086"/>
                <a:gd name="connsiteX9" fmla="*/ 6627 w 39473"/>
                <a:gd name="connsiteY9" fmla="*/ 209430 h 660086"/>
                <a:gd name="connsiteX10" fmla="*/ 7780 w 39473"/>
                <a:gd name="connsiteY10" fmla="*/ 217381 h 660086"/>
                <a:gd name="connsiteX11" fmla="*/ 6861 w 39473"/>
                <a:gd name="connsiteY11" fmla="*/ 248732 h 660086"/>
                <a:gd name="connsiteX12" fmla="*/ 6705 w 39473"/>
                <a:gd name="connsiteY12" fmla="*/ 254500 h 660086"/>
                <a:gd name="connsiteX13" fmla="*/ 5239 w 39473"/>
                <a:gd name="connsiteY13" fmla="*/ 303437 h 660086"/>
                <a:gd name="connsiteX14" fmla="*/ 4242 w 39473"/>
                <a:gd name="connsiteY14" fmla="*/ 326385 h 660086"/>
                <a:gd name="connsiteX15" fmla="*/ 2340 w 39473"/>
                <a:gd name="connsiteY15" fmla="*/ 394247 h 660086"/>
                <a:gd name="connsiteX16" fmla="*/ 2885 w 39473"/>
                <a:gd name="connsiteY16" fmla="*/ 466287 h 660086"/>
                <a:gd name="connsiteX17" fmla="*/ 2293 w 39473"/>
                <a:gd name="connsiteY17" fmla="*/ 509424 h 660086"/>
                <a:gd name="connsiteX18" fmla="*/ 4210 w 39473"/>
                <a:gd name="connsiteY18" fmla="*/ 538608 h 660086"/>
                <a:gd name="connsiteX19" fmla="*/ 4335 w 39473"/>
                <a:gd name="connsiteY19" fmla="*/ 540900 h 660086"/>
                <a:gd name="connsiteX20" fmla="*/ 6409 w 39473"/>
                <a:gd name="connsiteY20" fmla="*/ 572952 h 660086"/>
                <a:gd name="connsiteX21" fmla="*/ 7968 w 39473"/>
                <a:gd name="connsiteY21" fmla="*/ 594155 h 660086"/>
                <a:gd name="connsiteX22" fmla="*/ 11709 w 39473"/>
                <a:gd name="connsiteY22" fmla="*/ 617929 h 660086"/>
                <a:gd name="connsiteX23" fmla="*/ 13408 w 39473"/>
                <a:gd name="connsiteY23" fmla="*/ 630978 h 660086"/>
                <a:gd name="connsiteX24" fmla="*/ 17508 w 39473"/>
                <a:gd name="connsiteY24" fmla="*/ 654128 h 660086"/>
                <a:gd name="connsiteX25" fmla="*/ 18117 w 39473"/>
                <a:gd name="connsiteY25" fmla="*/ 659772 h 660086"/>
                <a:gd name="connsiteX26" fmla="*/ 12052 w 39473"/>
                <a:gd name="connsiteY26" fmla="*/ 632334 h 660086"/>
                <a:gd name="connsiteX27" fmla="*/ 6502 w 39473"/>
                <a:gd name="connsiteY27" fmla="*/ 598754 h 660086"/>
                <a:gd name="connsiteX28" fmla="*/ 1093 w 39473"/>
                <a:gd name="connsiteY28" fmla="*/ 538421 h 660086"/>
                <a:gd name="connsiteX29" fmla="*/ 1607 w 39473"/>
                <a:gd name="connsiteY29" fmla="*/ 426549 h 660086"/>
                <a:gd name="connsiteX30" fmla="*/ 1124 w 39473"/>
                <a:gd name="connsiteY30" fmla="*/ 397708 h 660086"/>
                <a:gd name="connsiteX31" fmla="*/ 2246 w 39473"/>
                <a:gd name="connsiteY31" fmla="*/ 331373 h 660086"/>
                <a:gd name="connsiteX32" fmla="*/ 5364 w 39473"/>
                <a:gd name="connsiteY32" fmla="*/ 257556 h 660086"/>
                <a:gd name="connsiteX33" fmla="*/ 6923 w 39473"/>
                <a:gd name="connsiteY33" fmla="*/ 231053 h 660086"/>
                <a:gd name="connsiteX34" fmla="*/ 7032 w 39473"/>
                <a:gd name="connsiteY34" fmla="*/ 223570 h 660086"/>
                <a:gd name="connsiteX35" fmla="*/ 5473 w 39473"/>
                <a:gd name="connsiteY35" fmla="*/ 171734 h 660086"/>
                <a:gd name="connsiteX36" fmla="*/ 4943 w 39473"/>
                <a:gd name="connsiteY36" fmla="*/ 112337 h 660086"/>
                <a:gd name="connsiteX37" fmla="*/ 17243 w 39473"/>
                <a:gd name="connsiteY37" fmla="*/ 31753 h 660086"/>
                <a:gd name="connsiteX38" fmla="*/ 38789 w 39473"/>
                <a:gd name="connsiteY38" fmla="*/ -315 h 660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473" h="660086">
                  <a:moveTo>
                    <a:pt x="38789" y="-315"/>
                  </a:moveTo>
                  <a:cubicBezTo>
                    <a:pt x="38789" y="169"/>
                    <a:pt x="38898" y="652"/>
                    <a:pt x="38960" y="1120"/>
                  </a:cubicBezTo>
                  <a:cubicBezTo>
                    <a:pt x="36279" y="4128"/>
                    <a:pt x="33472" y="7028"/>
                    <a:pt x="30962" y="10162"/>
                  </a:cubicBezTo>
                  <a:cubicBezTo>
                    <a:pt x="20985" y="22633"/>
                    <a:pt x="16043" y="37257"/>
                    <a:pt x="12426" y="52503"/>
                  </a:cubicBezTo>
                  <a:cubicBezTo>
                    <a:pt x="9534" y="63823"/>
                    <a:pt x="7924" y="75433"/>
                    <a:pt x="7625" y="87113"/>
                  </a:cubicBezTo>
                  <a:cubicBezTo>
                    <a:pt x="7625" y="92616"/>
                    <a:pt x="6331" y="98104"/>
                    <a:pt x="5769" y="103622"/>
                  </a:cubicBezTo>
                  <a:cubicBezTo>
                    <a:pt x="5440" y="106098"/>
                    <a:pt x="5383" y="108602"/>
                    <a:pt x="5598" y="111090"/>
                  </a:cubicBezTo>
                  <a:cubicBezTo>
                    <a:pt x="7180" y="123272"/>
                    <a:pt x="7180" y="135606"/>
                    <a:pt x="5598" y="147788"/>
                  </a:cubicBezTo>
                  <a:cubicBezTo>
                    <a:pt x="5481" y="148745"/>
                    <a:pt x="5481" y="149715"/>
                    <a:pt x="5598" y="150672"/>
                  </a:cubicBezTo>
                  <a:cubicBezTo>
                    <a:pt x="7936" y="170222"/>
                    <a:pt x="6144" y="189849"/>
                    <a:pt x="6627" y="209430"/>
                  </a:cubicBezTo>
                  <a:cubicBezTo>
                    <a:pt x="6627" y="212174"/>
                    <a:pt x="7469" y="214731"/>
                    <a:pt x="7780" y="217381"/>
                  </a:cubicBezTo>
                  <a:cubicBezTo>
                    <a:pt x="9059" y="227873"/>
                    <a:pt x="8092" y="238302"/>
                    <a:pt x="6861" y="248732"/>
                  </a:cubicBezTo>
                  <a:cubicBezTo>
                    <a:pt x="6660" y="250648"/>
                    <a:pt x="6608" y="252576"/>
                    <a:pt x="6705" y="254500"/>
                  </a:cubicBezTo>
                  <a:cubicBezTo>
                    <a:pt x="7328" y="270838"/>
                    <a:pt x="5426" y="287114"/>
                    <a:pt x="5239" y="303437"/>
                  </a:cubicBezTo>
                  <a:cubicBezTo>
                    <a:pt x="5146" y="311044"/>
                    <a:pt x="4974" y="318777"/>
                    <a:pt x="4242" y="326385"/>
                  </a:cubicBezTo>
                  <a:cubicBezTo>
                    <a:pt x="1888" y="348924"/>
                    <a:pt x="1252" y="371611"/>
                    <a:pt x="2340" y="394247"/>
                  </a:cubicBezTo>
                  <a:cubicBezTo>
                    <a:pt x="3680" y="418286"/>
                    <a:pt x="3415" y="442295"/>
                    <a:pt x="2885" y="466287"/>
                  </a:cubicBezTo>
                  <a:cubicBezTo>
                    <a:pt x="2574" y="480661"/>
                    <a:pt x="1591" y="495097"/>
                    <a:pt x="2293" y="509424"/>
                  </a:cubicBezTo>
                  <a:cubicBezTo>
                    <a:pt x="2776" y="519137"/>
                    <a:pt x="2293" y="528974"/>
                    <a:pt x="4210" y="538608"/>
                  </a:cubicBezTo>
                  <a:cubicBezTo>
                    <a:pt x="4323" y="539367"/>
                    <a:pt x="4365" y="540135"/>
                    <a:pt x="4335" y="540900"/>
                  </a:cubicBezTo>
                  <a:cubicBezTo>
                    <a:pt x="4335" y="551641"/>
                    <a:pt x="5894" y="562274"/>
                    <a:pt x="6409" y="572952"/>
                  </a:cubicBezTo>
                  <a:cubicBezTo>
                    <a:pt x="6814" y="580030"/>
                    <a:pt x="7734" y="587061"/>
                    <a:pt x="7968" y="594155"/>
                  </a:cubicBezTo>
                  <a:cubicBezTo>
                    <a:pt x="8186" y="602199"/>
                    <a:pt x="10135" y="610072"/>
                    <a:pt x="11709" y="617929"/>
                  </a:cubicBezTo>
                  <a:cubicBezTo>
                    <a:pt x="12526" y="622247"/>
                    <a:pt x="13094" y="626597"/>
                    <a:pt x="13408" y="630978"/>
                  </a:cubicBezTo>
                  <a:cubicBezTo>
                    <a:pt x="14161" y="638788"/>
                    <a:pt x="15532" y="646536"/>
                    <a:pt x="17508" y="654128"/>
                  </a:cubicBezTo>
                  <a:cubicBezTo>
                    <a:pt x="18104" y="655953"/>
                    <a:pt x="18311" y="657870"/>
                    <a:pt x="18117" y="659772"/>
                  </a:cubicBezTo>
                  <a:cubicBezTo>
                    <a:pt x="14783" y="650964"/>
                    <a:pt x="12741" y="641719"/>
                    <a:pt x="12052" y="632334"/>
                  </a:cubicBezTo>
                  <a:cubicBezTo>
                    <a:pt x="11164" y="620969"/>
                    <a:pt x="8061" y="609994"/>
                    <a:pt x="6502" y="598754"/>
                  </a:cubicBezTo>
                  <a:cubicBezTo>
                    <a:pt x="3712" y="578736"/>
                    <a:pt x="2792" y="558548"/>
                    <a:pt x="1093" y="538421"/>
                  </a:cubicBezTo>
                  <a:cubicBezTo>
                    <a:pt x="-2025" y="501006"/>
                    <a:pt x="95" y="463824"/>
                    <a:pt x="1607" y="426549"/>
                  </a:cubicBezTo>
                  <a:cubicBezTo>
                    <a:pt x="1997" y="416914"/>
                    <a:pt x="1498" y="407311"/>
                    <a:pt x="1124" y="397708"/>
                  </a:cubicBezTo>
                  <a:cubicBezTo>
                    <a:pt x="368" y="375592"/>
                    <a:pt x="742" y="353452"/>
                    <a:pt x="2246" y="331373"/>
                  </a:cubicBezTo>
                  <a:cubicBezTo>
                    <a:pt x="3805" y="306788"/>
                    <a:pt x="4600" y="282172"/>
                    <a:pt x="5364" y="257556"/>
                  </a:cubicBezTo>
                  <a:cubicBezTo>
                    <a:pt x="5613" y="248716"/>
                    <a:pt x="6409" y="239893"/>
                    <a:pt x="6923" y="231053"/>
                  </a:cubicBezTo>
                  <a:cubicBezTo>
                    <a:pt x="7240" y="228571"/>
                    <a:pt x="7275" y="226061"/>
                    <a:pt x="7032" y="223570"/>
                  </a:cubicBezTo>
                  <a:cubicBezTo>
                    <a:pt x="4023" y="206421"/>
                    <a:pt x="6190" y="189008"/>
                    <a:pt x="5473" y="171734"/>
                  </a:cubicBezTo>
                  <a:cubicBezTo>
                    <a:pt x="4678" y="151935"/>
                    <a:pt x="4647" y="132120"/>
                    <a:pt x="4943" y="112337"/>
                  </a:cubicBezTo>
                  <a:cubicBezTo>
                    <a:pt x="5364" y="84993"/>
                    <a:pt x="7406" y="57773"/>
                    <a:pt x="17243" y="31753"/>
                  </a:cubicBezTo>
                  <a:cubicBezTo>
                    <a:pt x="21659" y="19445"/>
                    <a:pt x="29062" y="8425"/>
                    <a:pt x="38789" y="-315"/>
                  </a:cubicBezTo>
                  <a:close/>
                </a:path>
              </a:pathLst>
            </a:custGeom>
            <a:solidFill>
              <a:srgbClr val="0B0B0B"/>
            </a:solidFill>
            <a:ln w="1557" cap="flat">
              <a:noFill/>
              <a:prstDash val="solid"/>
              <a:miter/>
            </a:ln>
          </p:spPr>
          <p:txBody>
            <a:bodyPr rtlCol="0" anchor="ctr"/>
            <a:lstStyle/>
            <a:p>
              <a:endParaRPr lang="es-CO"/>
            </a:p>
          </p:txBody>
        </p:sp>
        <p:sp>
          <p:nvSpPr>
            <p:cNvPr id="1203" name="Freeform: Shape 1202">
              <a:extLst>
                <a:ext uri="{FF2B5EF4-FFF2-40B4-BE49-F238E27FC236}">
                  <a16:creationId xmlns:a16="http://schemas.microsoft.com/office/drawing/2014/main" id="{CF8E959D-4EC9-A3A6-438D-9B3D93AA73AD}"/>
                </a:ext>
              </a:extLst>
            </p:cNvPr>
            <p:cNvSpPr/>
            <p:nvPr/>
          </p:nvSpPr>
          <p:spPr>
            <a:xfrm>
              <a:off x="4223028" y="6741421"/>
              <a:ext cx="216521" cy="36234"/>
            </a:xfrm>
            <a:custGeom>
              <a:avLst/>
              <a:gdLst>
                <a:gd name="connsiteX0" fmla="*/ 159137 w 216521"/>
                <a:gd name="connsiteY0" fmla="*/ 33527 h 36234"/>
                <a:gd name="connsiteX1" fmla="*/ 165716 w 216521"/>
                <a:gd name="connsiteY1" fmla="*/ 34572 h 36234"/>
                <a:gd name="connsiteX2" fmla="*/ 210302 w 216521"/>
                <a:gd name="connsiteY2" fmla="*/ 34572 h 36234"/>
                <a:gd name="connsiteX3" fmla="*/ 216008 w 216521"/>
                <a:gd name="connsiteY3" fmla="*/ 34759 h 36234"/>
                <a:gd name="connsiteX4" fmla="*/ 210443 w 216521"/>
                <a:gd name="connsiteY4" fmla="*/ 35788 h 36234"/>
                <a:gd name="connsiteX5" fmla="*/ 164391 w 216521"/>
                <a:gd name="connsiteY5" fmla="*/ 35788 h 36234"/>
                <a:gd name="connsiteX6" fmla="*/ 144389 w 216521"/>
                <a:gd name="connsiteY6" fmla="*/ 33465 h 36234"/>
                <a:gd name="connsiteX7" fmla="*/ 110450 w 216521"/>
                <a:gd name="connsiteY7" fmla="*/ 33013 h 36234"/>
                <a:gd name="connsiteX8" fmla="*/ 54748 w 216521"/>
                <a:gd name="connsiteY8" fmla="*/ 31251 h 36234"/>
                <a:gd name="connsiteX9" fmla="*/ 27466 w 216521"/>
                <a:gd name="connsiteY9" fmla="*/ 24329 h 36234"/>
                <a:gd name="connsiteX10" fmla="*/ 1056 w 216521"/>
                <a:gd name="connsiteY10" fmla="*/ 4063 h 36234"/>
                <a:gd name="connsiteX11" fmla="*/ -393 w 216521"/>
                <a:gd name="connsiteY11" fmla="*/ 9 h 36234"/>
                <a:gd name="connsiteX12" fmla="*/ 947 w 216521"/>
                <a:gd name="connsiteY12" fmla="*/ -84 h 36234"/>
                <a:gd name="connsiteX13" fmla="*/ 1041 w 216521"/>
                <a:gd name="connsiteY13" fmla="*/ 9 h 36234"/>
                <a:gd name="connsiteX14" fmla="*/ 15664 w 216521"/>
                <a:gd name="connsiteY14" fmla="*/ 12855 h 36234"/>
                <a:gd name="connsiteX15" fmla="*/ 40327 w 216521"/>
                <a:gd name="connsiteY15" fmla="*/ 26699 h 36234"/>
                <a:gd name="connsiteX16" fmla="*/ 69090 w 216521"/>
                <a:gd name="connsiteY16" fmla="*/ 31236 h 36234"/>
                <a:gd name="connsiteX17" fmla="*/ 72037 w 216521"/>
                <a:gd name="connsiteY17" fmla="*/ 30394 h 36234"/>
                <a:gd name="connsiteX18" fmla="*/ 108080 w 216521"/>
                <a:gd name="connsiteY18" fmla="*/ 30082 h 36234"/>
                <a:gd name="connsiteX19" fmla="*/ 113287 w 216521"/>
                <a:gd name="connsiteY19" fmla="*/ 29614 h 36234"/>
                <a:gd name="connsiteX20" fmla="*/ 139197 w 216521"/>
                <a:gd name="connsiteY20" fmla="*/ 29614 h 36234"/>
                <a:gd name="connsiteX21" fmla="*/ 141068 w 216521"/>
                <a:gd name="connsiteY21" fmla="*/ 29911 h 36234"/>
                <a:gd name="connsiteX22" fmla="*/ 150625 w 216521"/>
                <a:gd name="connsiteY22" fmla="*/ 31095 h 36234"/>
                <a:gd name="connsiteX23" fmla="*/ 152262 w 216521"/>
                <a:gd name="connsiteY23" fmla="*/ 31470 h 36234"/>
                <a:gd name="connsiteX24" fmla="*/ 156237 w 216521"/>
                <a:gd name="connsiteY24" fmla="*/ 32202 h 36234"/>
                <a:gd name="connsiteX25" fmla="*/ 159137 w 216521"/>
                <a:gd name="connsiteY25" fmla="*/ 33527 h 3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16521" h="36234">
                  <a:moveTo>
                    <a:pt x="159137" y="33527"/>
                  </a:moveTo>
                  <a:cubicBezTo>
                    <a:pt x="161101" y="35258"/>
                    <a:pt x="163502" y="34556"/>
                    <a:pt x="165716" y="34572"/>
                  </a:cubicBezTo>
                  <a:cubicBezTo>
                    <a:pt x="180573" y="34572"/>
                    <a:pt x="195445" y="34572"/>
                    <a:pt x="210302" y="34572"/>
                  </a:cubicBezTo>
                  <a:cubicBezTo>
                    <a:pt x="212204" y="34572"/>
                    <a:pt x="214106" y="34697"/>
                    <a:pt x="216008" y="34759"/>
                  </a:cubicBezTo>
                  <a:cubicBezTo>
                    <a:pt x="214309" y="35991"/>
                    <a:pt x="212329" y="35772"/>
                    <a:pt x="210443" y="35788"/>
                  </a:cubicBezTo>
                  <a:cubicBezTo>
                    <a:pt x="195087" y="35788"/>
                    <a:pt x="179731" y="36084"/>
                    <a:pt x="164391" y="35788"/>
                  </a:cubicBezTo>
                  <a:cubicBezTo>
                    <a:pt x="157703" y="35648"/>
                    <a:pt x="151046" y="34229"/>
                    <a:pt x="144389" y="33465"/>
                  </a:cubicBezTo>
                  <a:cubicBezTo>
                    <a:pt x="133102" y="32358"/>
                    <a:pt x="121752" y="32202"/>
                    <a:pt x="110450" y="33013"/>
                  </a:cubicBezTo>
                  <a:cubicBezTo>
                    <a:pt x="91851" y="33995"/>
                    <a:pt x="73206" y="34572"/>
                    <a:pt x="54748" y="31251"/>
                  </a:cubicBezTo>
                  <a:cubicBezTo>
                    <a:pt x="45441" y="29864"/>
                    <a:pt x="36305" y="27557"/>
                    <a:pt x="27466" y="24329"/>
                  </a:cubicBezTo>
                  <a:cubicBezTo>
                    <a:pt x="17285" y="19356"/>
                    <a:pt x="8992" y="11858"/>
                    <a:pt x="1056" y="4063"/>
                  </a:cubicBezTo>
                  <a:cubicBezTo>
                    <a:pt x="-206" y="3143"/>
                    <a:pt x="-783" y="1537"/>
                    <a:pt x="-393" y="9"/>
                  </a:cubicBezTo>
                  <a:cubicBezTo>
                    <a:pt x="-50" y="-380"/>
                    <a:pt x="558" y="-427"/>
                    <a:pt x="947" y="-84"/>
                  </a:cubicBezTo>
                  <a:cubicBezTo>
                    <a:pt x="979" y="-53"/>
                    <a:pt x="1010" y="-22"/>
                    <a:pt x="1041" y="9"/>
                  </a:cubicBezTo>
                  <a:cubicBezTo>
                    <a:pt x="5874" y="4343"/>
                    <a:pt x="10831" y="8521"/>
                    <a:pt x="15664" y="12855"/>
                  </a:cubicBezTo>
                  <a:cubicBezTo>
                    <a:pt x="22789" y="19231"/>
                    <a:pt x="30474" y="24813"/>
                    <a:pt x="40327" y="26699"/>
                  </a:cubicBezTo>
                  <a:cubicBezTo>
                    <a:pt x="49884" y="28508"/>
                    <a:pt x="59191" y="31688"/>
                    <a:pt x="69090" y="31236"/>
                  </a:cubicBezTo>
                  <a:cubicBezTo>
                    <a:pt x="69916" y="30581"/>
                    <a:pt x="70977" y="30269"/>
                    <a:pt x="72037" y="30394"/>
                  </a:cubicBezTo>
                  <a:cubicBezTo>
                    <a:pt x="84056" y="30815"/>
                    <a:pt x="96076" y="31345"/>
                    <a:pt x="108080" y="30082"/>
                  </a:cubicBezTo>
                  <a:cubicBezTo>
                    <a:pt x="109795" y="29724"/>
                    <a:pt x="111541" y="29552"/>
                    <a:pt x="113287" y="29614"/>
                  </a:cubicBezTo>
                  <a:cubicBezTo>
                    <a:pt x="121924" y="29614"/>
                    <a:pt x="130561" y="29443"/>
                    <a:pt x="139197" y="29614"/>
                  </a:cubicBezTo>
                  <a:cubicBezTo>
                    <a:pt x="139821" y="29677"/>
                    <a:pt x="140445" y="29770"/>
                    <a:pt x="141068" y="29911"/>
                  </a:cubicBezTo>
                  <a:cubicBezTo>
                    <a:pt x="144186" y="31158"/>
                    <a:pt x="147445" y="30706"/>
                    <a:pt x="150625" y="31095"/>
                  </a:cubicBezTo>
                  <a:cubicBezTo>
                    <a:pt x="151186" y="31173"/>
                    <a:pt x="151732" y="31298"/>
                    <a:pt x="152262" y="31470"/>
                  </a:cubicBezTo>
                  <a:cubicBezTo>
                    <a:pt x="153556" y="31891"/>
                    <a:pt x="154881" y="32124"/>
                    <a:pt x="156237" y="32202"/>
                  </a:cubicBezTo>
                  <a:cubicBezTo>
                    <a:pt x="157344" y="32218"/>
                    <a:pt x="158404" y="32701"/>
                    <a:pt x="159137" y="33527"/>
                  </a:cubicBezTo>
                  <a:close/>
                </a:path>
              </a:pathLst>
            </a:custGeom>
            <a:solidFill>
              <a:srgbClr val="1B1B1B"/>
            </a:solidFill>
            <a:ln w="1557" cap="flat">
              <a:noFill/>
              <a:prstDash val="solid"/>
              <a:miter/>
            </a:ln>
          </p:spPr>
          <p:txBody>
            <a:bodyPr rtlCol="0" anchor="ctr"/>
            <a:lstStyle/>
            <a:p>
              <a:endParaRPr lang="es-CO"/>
            </a:p>
          </p:txBody>
        </p:sp>
        <p:sp>
          <p:nvSpPr>
            <p:cNvPr id="1204" name="Freeform: Shape 1203">
              <a:extLst>
                <a:ext uri="{FF2B5EF4-FFF2-40B4-BE49-F238E27FC236}">
                  <a16:creationId xmlns:a16="http://schemas.microsoft.com/office/drawing/2014/main" id="{B8809D19-6B22-2AD5-6CF4-D69272DC3328}"/>
                </a:ext>
              </a:extLst>
            </p:cNvPr>
            <p:cNvSpPr/>
            <p:nvPr/>
          </p:nvSpPr>
          <p:spPr>
            <a:xfrm>
              <a:off x="4119492" y="6548315"/>
              <a:ext cx="14015" cy="132380"/>
            </a:xfrm>
            <a:custGeom>
              <a:avLst/>
              <a:gdLst>
                <a:gd name="connsiteX0" fmla="*/ 1762 w 14015"/>
                <a:gd name="connsiteY0" fmla="*/ 37202 h 132380"/>
                <a:gd name="connsiteX1" fmla="*/ 1685 w 14015"/>
                <a:gd name="connsiteY1" fmla="*/ 36080 h 132380"/>
                <a:gd name="connsiteX2" fmla="*/ 1154 w 14015"/>
                <a:gd name="connsiteY2" fmla="*/ 28831 h 132380"/>
                <a:gd name="connsiteX3" fmla="*/ 578 w 14015"/>
                <a:gd name="connsiteY3" fmla="*/ 24512 h 132380"/>
                <a:gd name="connsiteX4" fmla="*/ 578 w 14015"/>
                <a:gd name="connsiteY4" fmla="*/ 24512 h 132380"/>
                <a:gd name="connsiteX5" fmla="*/ 32 w 14015"/>
                <a:gd name="connsiteY5" fmla="*/ 16047 h 132380"/>
                <a:gd name="connsiteX6" fmla="*/ -514 w 14015"/>
                <a:gd name="connsiteY6" fmla="*/ 10622 h 132380"/>
                <a:gd name="connsiteX7" fmla="*/ -514 w 14015"/>
                <a:gd name="connsiteY7" fmla="*/ 4869 h 132380"/>
                <a:gd name="connsiteX8" fmla="*/ 110 w 14015"/>
                <a:gd name="connsiteY8" fmla="*/ 2515 h 132380"/>
                <a:gd name="connsiteX9" fmla="*/ 656 w 14015"/>
                <a:gd name="connsiteY9" fmla="*/ 1408 h 132380"/>
                <a:gd name="connsiteX10" fmla="*/ 656 w 14015"/>
                <a:gd name="connsiteY10" fmla="*/ 1408 h 132380"/>
                <a:gd name="connsiteX11" fmla="*/ 1809 w 14015"/>
                <a:gd name="connsiteY11" fmla="*/ 831 h 132380"/>
                <a:gd name="connsiteX12" fmla="*/ 2947 w 14015"/>
                <a:gd name="connsiteY12" fmla="*/ 223 h 132380"/>
                <a:gd name="connsiteX13" fmla="*/ 2947 w 14015"/>
                <a:gd name="connsiteY13" fmla="*/ 223 h 132380"/>
                <a:gd name="connsiteX14" fmla="*/ 6517 w 14015"/>
                <a:gd name="connsiteY14" fmla="*/ 99 h 132380"/>
                <a:gd name="connsiteX15" fmla="*/ 13502 w 14015"/>
                <a:gd name="connsiteY15" fmla="*/ 364 h 132380"/>
                <a:gd name="connsiteX16" fmla="*/ 5707 w 14015"/>
                <a:gd name="connsiteY16" fmla="*/ 1923 h 132380"/>
                <a:gd name="connsiteX17" fmla="*/ 1794 w 14015"/>
                <a:gd name="connsiteY17" fmla="*/ 6693 h 132380"/>
                <a:gd name="connsiteX18" fmla="*/ 2402 w 14015"/>
                <a:gd name="connsiteY18" fmla="*/ 15891 h 132380"/>
                <a:gd name="connsiteX19" fmla="*/ 8045 w 14015"/>
                <a:gd name="connsiteY19" fmla="*/ 92905 h 132380"/>
                <a:gd name="connsiteX20" fmla="*/ 4382 w 14015"/>
                <a:gd name="connsiteY20" fmla="*/ 128948 h 132380"/>
                <a:gd name="connsiteX21" fmla="*/ 3150 w 14015"/>
                <a:gd name="connsiteY21" fmla="*/ 132066 h 132380"/>
                <a:gd name="connsiteX22" fmla="*/ 3353 w 14015"/>
                <a:gd name="connsiteY22" fmla="*/ 126953 h 132380"/>
                <a:gd name="connsiteX23" fmla="*/ 5379 w 14015"/>
                <a:gd name="connsiteY23" fmla="*/ 107512 h 132380"/>
                <a:gd name="connsiteX24" fmla="*/ 4039 w 14015"/>
                <a:gd name="connsiteY24" fmla="*/ 57968 h 132380"/>
                <a:gd name="connsiteX25" fmla="*/ 2978 w 14015"/>
                <a:gd name="connsiteY25" fmla="*/ 47679 h 132380"/>
                <a:gd name="connsiteX26" fmla="*/ 1762 w 14015"/>
                <a:gd name="connsiteY26" fmla="*/ 37202 h 13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015" h="132380">
                  <a:moveTo>
                    <a:pt x="1762" y="37202"/>
                  </a:moveTo>
                  <a:cubicBezTo>
                    <a:pt x="1762" y="36828"/>
                    <a:pt x="1762" y="36454"/>
                    <a:pt x="1685" y="36080"/>
                  </a:cubicBezTo>
                  <a:cubicBezTo>
                    <a:pt x="593" y="33726"/>
                    <a:pt x="1419" y="31247"/>
                    <a:pt x="1154" y="28831"/>
                  </a:cubicBezTo>
                  <a:cubicBezTo>
                    <a:pt x="967" y="27396"/>
                    <a:pt x="1622" y="25837"/>
                    <a:pt x="578" y="24512"/>
                  </a:cubicBezTo>
                  <a:lnTo>
                    <a:pt x="578" y="24512"/>
                  </a:lnTo>
                  <a:cubicBezTo>
                    <a:pt x="-560" y="21753"/>
                    <a:pt x="297" y="18853"/>
                    <a:pt x="32" y="16047"/>
                  </a:cubicBezTo>
                  <a:cubicBezTo>
                    <a:pt x="-186" y="14239"/>
                    <a:pt x="562" y="12337"/>
                    <a:pt x="-514" y="10622"/>
                  </a:cubicBezTo>
                  <a:lnTo>
                    <a:pt x="-514" y="4869"/>
                  </a:lnTo>
                  <a:cubicBezTo>
                    <a:pt x="203" y="4214"/>
                    <a:pt x="48" y="3310"/>
                    <a:pt x="110" y="2515"/>
                  </a:cubicBezTo>
                  <a:cubicBezTo>
                    <a:pt x="171" y="2094"/>
                    <a:pt x="362" y="1704"/>
                    <a:pt x="656" y="1408"/>
                  </a:cubicBezTo>
                  <a:lnTo>
                    <a:pt x="656" y="1408"/>
                  </a:lnTo>
                  <a:cubicBezTo>
                    <a:pt x="974" y="1112"/>
                    <a:pt x="1376" y="909"/>
                    <a:pt x="1809" y="831"/>
                  </a:cubicBezTo>
                  <a:cubicBezTo>
                    <a:pt x="2246" y="753"/>
                    <a:pt x="2646" y="551"/>
                    <a:pt x="2947" y="223"/>
                  </a:cubicBezTo>
                  <a:lnTo>
                    <a:pt x="2947" y="223"/>
                  </a:lnTo>
                  <a:cubicBezTo>
                    <a:pt x="4029" y="-447"/>
                    <a:pt x="5390" y="-494"/>
                    <a:pt x="6517" y="99"/>
                  </a:cubicBezTo>
                  <a:cubicBezTo>
                    <a:pt x="8840" y="255"/>
                    <a:pt x="11194" y="-478"/>
                    <a:pt x="13502" y="364"/>
                  </a:cubicBezTo>
                  <a:cubicBezTo>
                    <a:pt x="11007" y="1533"/>
                    <a:pt x="8248" y="1330"/>
                    <a:pt x="5707" y="1923"/>
                  </a:cubicBezTo>
                  <a:cubicBezTo>
                    <a:pt x="3165" y="2515"/>
                    <a:pt x="1669" y="3981"/>
                    <a:pt x="1794" y="6693"/>
                  </a:cubicBezTo>
                  <a:cubicBezTo>
                    <a:pt x="1939" y="9811"/>
                    <a:pt x="2141" y="12882"/>
                    <a:pt x="2402" y="15891"/>
                  </a:cubicBezTo>
                  <a:cubicBezTo>
                    <a:pt x="4569" y="41536"/>
                    <a:pt x="7718" y="67104"/>
                    <a:pt x="8045" y="92905"/>
                  </a:cubicBezTo>
                  <a:cubicBezTo>
                    <a:pt x="8092" y="105018"/>
                    <a:pt x="6863" y="117100"/>
                    <a:pt x="4382" y="128948"/>
                  </a:cubicBezTo>
                  <a:cubicBezTo>
                    <a:pt x="4163" y="130055"/>
                    <a:pt x="4179" y="131271"/>
                    <a:pt x="3150" y="132066"/>
                  </a:cubicBezTo>
                  <a:cubicBezTo>
                    <a:pt x="2724" y="130382"/>
                    <a:pt x="2794" y="128605"/>
                    <a:pt x="3353" y="126953"/>
                  </a:cubicBezTo>
                  <a:cubicBezTo>
                    <a:pt x="4714" y="120561"/>
                    <a:pt x="5392" y="114044"/>
                    <a:pt x="5379" y="107512"/>
                  </a:cubicBezTo>
                  <a:cubicBezTo>
                    <a:pt x="5504" y="90971"/>
                    <a:pt x="5379" y="74462"/>
                    <a:pt x="4039" y="57968"/>
                  </a:cubicBezTo>
                  <a:cubicBezTo>
                    <a:pt x="3758" y="54523"/>
                    <a:pt x="2729" y="51171"/>
                    <a:pt x="2978" y="47679"/>
                  </a:cubicBezTo>
                  <a:cubicBezTo>
                    <a:pt x="1451" y="44280"/>
                    <a:pt x="3228" y="40585"/>
                    <a:pt x="1762" y="37202"/>
                  </a:cubicBezTo>
                  <a:close/>
                </a:path>
              </a:pathLst>
            </a:custGeom>
            <a:solidFill>
              <a:srgbClr val="454545"/>
            </a:solidFill>
            <a:ln w="1557" cap="flat">
              <a:noFill/>
              <a:prstDash val="solid"/>
              <a:miter/>
            </a:ln>
          </p:spPr>
          <p:txBody>
            <a:bodyPr rtlCol="0" anchor="ctr"/>
            <a:lstStyle/>
            <a:p>
              <a:endParaRPr lang="es-CO"/>
            </a:p>
          </p:txBody>
        </p:sp>
        <p:sp>
          <p:nvSpPr>
            <p:cNvPr id="1205" name="Freeform: Shape 1204">
              <a:extLst>
                <a:ext uri="{FF2B5EF4-FFF2-40B4-BE49-F238E27FC236}">
                  <a16:creationId xmlns:a16="http://schemas.microsoft.com/office/drawing/2014/main" id="{E105794A-BF33-0A8D-AA7F-8C97A4327A2C}"/>
                </a:ext>
              </a:extLst>
            </p:cNvPr>
            <p:cNvSpPr/>
            <p:nvPr/>
          </p:nvSpPr>
          <p:spPr>
            <a:xfrm>
              <a:off x="4202334" y="6715243"/>
              <a:ext cx="48626" cy="50807"/>
            </a:xfrm>
            <a:custGeom>
              <a:avLst/>
              <a:gdLst>
                <a:gd name="connsiteX0" fmla="*/ 20223 w 48626"/>
                <a:gd name="connsiteY0" fmla="*/ 26297 h 50807"/>
                <a:gd name="connsiteX1" fmla="*/ 44995 w 48626"/>
                <a:gd name="connsiteY1" fmla="*/ 48123 h 50807"/>
                <a:gd name="connsiteX2" fmla="*/ 48113 w 48626"/>
                <a:gd name="connsiteY2" fmla="*/ 50492 h 50807"/>
                <a:gd name="connsiteX3" fmla="*/ 34737 w 48626"/>
                <a:gd name="connsiteY3" fmla="*/ 43181 h 50807"/>
                <a:gd name="connsiteX4" fmla="*/ 2295 w 48626"/>
                <a:gd name="connsiteY4" fmla="*/ 7605 h 50807"/>
                <a:gd name="connsiteX5" fmla="*/ -371 w 48626"/>
                <a:gd name="connsiteY5" fmla="*/ -315 h 50807"/>
                <a:gd name="connsiteX6" fmla="*/ 7299 w 48626"/>
                <a:gd name="connsiteY6" fmla="*/ 9538 h 50807"/>
                <a:gd name="connsiteX7" fmla="*/ 13940 w 48626"/>
                <a:gd name="connsiteY7" fmla="*/ 18081 h 50807"/>
                <a:gd name="connsiteX8" fmla="*/ 14876 w 48626"/>
                <a:gd name="connsiteY8" fmla="*/ 19313 h 50807"/>
                <a:gd name="connsiteX9" fmla="*/ 15375 w 48626"/>
                <a:gd name="connsiteY9" fmla="*/ 19874 h 50807"/>
                <a:gd name="connsiteX10" fmla="*/ 16403 w 48626"/>
                <a:gd name="connsiteY10" fmla="*/ 20950 h 50807"/>
                <a:gd name="connsiteX11" fmla="*/ 20223 w 48626"/>
                <a:gd name="connsiteY11" fmla="*/ 26297 h 5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626" h="50807">
                  <a:moveTo>
                    <a:pt x="20223" y="26297"/>
                  </a:moveTo>
                  <a:cubicBezTo>
                    <a:pt x="26895" y="35370"/>
                    <a:pt x="35969" y="41715"/>
                    <a:pt x="44995" y="48123"/>
                  </a:cubicBezTo>
                  <a:cubicBezTo>
                    <a:pt x="46071" y="48887"/>
                    <a:pt x="47474" y="49198"/>
                    <a:pt x="48113" y="50492"/>
                  </a:cubicBezTo>
                  <a:cubicBezTo>
                    <a:pt x="42516" y="50134"/>
                    <a:pt x="38759" y="46221"/>
                    <a:pt x="34737" y="43181"/>
                  </a:cubicBezTo>
                  <a:cubicBezTo>
                    <a:pt x="21720" y="33375"/>
                    <a:pt x="11602" y="20841"/>
                    <a:pt x="2295" y="7605"/>
                  </a:cubicBezTo>
                  <a:cubicBezTo>
                    <a:pt x="611" y="5220"/>
                    <a:pt x="-1010" y="2928"/>
                    <a:pt x="-371" y="-315"/>
                  </a:cubicBezTo>
                  <a:cubicBezTo>
                    <a:pt x="3651" y="1806"/>
                    <a:pt x="4571" y="6358"/>
                    <a:pt x="7299" y="9538"/>
                  </a:cubicBezTo>
                  <a:cubicBezTo>
                    <a:pt x="9638" y="12251"/>
                    <a:pt x="11462" y="15431"/>
                    <a:pt x="13940" y="18081"/>
                  </a:cubicBezTo>
                  <a:lnTo>
                    <a:pt x="14876" y="19313"/>
                  </a:lnTo>
                  <a:lnTo>
                    <a:pt x="15375" y="19874"/>
                  </a:lnTo>
                  <a:cubicBezTo>
                    <a:pt x="15717" y="20233"/>
                    <a:pt x="16045" y="20607"/>
                    <a:pt x="16403" y="20950"/>
                  </a:cubicBezTo>
                  <a:cubicBezTo>
                    <a:pt x="17775" y="22680"/>
                    <a:pt x="19506" y="24130"/>
                    <a:pt x="20223" y="26297"/>
                  </a:cubicBezTo>
                  <a:close/>
                </a:path>
              </a:pathLst>
            </a:custGeom>
            <a:solidFill>
              <a:srgbClr val="C3C3C3"/>
            </a:solidFill>
            <a:ln w="1557" cap="flat">
              <a:noFill/>
              <a:prstDash val="solid"/>
              <a:miter/>
            </a:ln>
          </p:spPr>
          <p:txBody>
            <a:bodyPr rtlCol="0" anchor="ctr"/>
            <a:lstStyle/>
            <a:p>
              <a:endParaRPr lang="es-CO"/>
            </a:p>
          </p:txBody>
        </p:sp>
        <p:sp>
          <p:nvSpPr>
            <p:cNvPr id="1206" name="Freeform: Shape 1205">
              <a:extLst>
                <a:ext uri="{FF2B5EF4-FFF2-40B4-BE49-F238E27FC236}">
                  <a16:creationId xmlns:a16="http://schemas.microsoft.com/office/drawing/2014/main" id="{5C29CEF2-4D41-54A7-9B1A-C5EA001DA377}"/>
                </a:ext>
              </a:extLst>
            </p:cNvPr>
            <p:cNvSpPr/>
            <p:nvPr/>
          </p:nvSpPr>
          <p:spPr>
            <a:xfrm>
              <a:off x="4202336" y="6712951"/>
              <a:ext cx="22184" cy="28903"/>
            </a:xfrm>
            <a:custGeom>
              <a:avLst/>
              <a:gdLst>
                <a:gd name="connsiteX0" fmla="*/ 13642 w 22184"/>
                <a:gd name="connsiteY0" fmla="*/ 21511 h 28903"/>
                <a:gd name="connsiteX1" fmla="*/ -389 w 22184"/>
                <a:gd name="connsiteY1" fmla="*/ 1977 h 28903"/>
                <a:gd name="connsiteX2" fmla="*/ -514 w 22184"/>
                <a:gd name="connsiteY2" fmla="*/ -315 h 28903"/>
                <a:gd name="connsiteX3" fmla="*/ 1310 w 22184"/>
                <a:gd name="connsiteY3" fmla="*/ 932 h 28903"/>
                <a:gd name="connsiteX4" fmla="*/ 21671 w 22184"/>
                <a:gd name="connsiteY4" fmla="*/ 28433 h 28903"/>
                <a:gd name="connsiteX5" fmla="*/ 20112 w 22184"/>
                <a:gd name="connsiteY5" fmla="*/ 28589 h 28903"/>
                <a:gd name="connsiteX6" fmla="*/ 15653 w 22184"/>
                <a:gd name="connsiteY6" fmla="*/ 24005 h 28903"/>
                <a:gd name="connsiteX7" fmla="*/ 14577 w 22184"/>
                <a:gd name="connsiteY7" fmla="*/ 22743 h 28903"/>
                <a:gd name="connsiteX8" fmla="*/ 14577 w 22184"/>
                <a:gd name="connsiteY8" fmla="*/ 22743 h 28903"/>
                <a:gd name="connsiteX9" fmla="*/ 13642 w 22184"/>
                <a:gd name="connsiteY9" fmla="*/ 21511 h 28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84" h="28903">
                  <a:moveTo>
                    <a:pt x="13642" y="21511"/>
                  </a:moveTo>
                  <a:cubicBezTo>
                    <a:pt x="8435" y="15400"/>
                    <a:pt x="3742" y="8852"/>
                    <a:pt x="-389" y="1977"/>
                  </a:cubicBezTo>
                  <a:cubicBezTo>
                    <a:pt x="-389" y="1213"/>
                    <a:pt x="-389" y="418"/>
                    <a:pt x="-514" y="-315"/>
                  </a:cubicBezTo>
                  <a:cubicBezTo>
                    <a:pt x="110" y="91"/>
                    <a:pt x="1045" y="356"/>
                    <a:pt x="1310" y="932"/>
                  </a:cubicBezTo>
                  <a:cubicBezTo>
                    <a:pt x="7079" y="10863"/>
                    <a:pt x="14764" y="19360"/>
                    <a:pt x="21671" y="28433"/>
                  </a:cubicBezTo>
                  <a:lnTo>
                    <a:pt x="20112" y="28589"/>
                  </a:lnTo>
                  <a:cubicBezTo>
                    <a:pt x="18303" y="27404"/>
                    <a:pt x="16791" y="25845"/>
                    <a:pt x="15653" y="24005"/>
                  </a:cubicBezTo>
                  <a:cubicBezTo>
                    <a:pt x="15419" y="23491"/>
                    <a:pt x="15045" y="23054"/>
                    <a:pt x="14577" y="22743"/>
                  </a:cubicBezTo>
                  <a:lnTo>
                    <a:pt x="14577" y="22743"/>
                  </a:lnTo>
                  <a:cubicBezTo>
                    <a:pt x="14359" y="22322"/>
                    <a:pt x="13985" y="21932"/>
                    <a:pt x="13642" y="21511"/>
                  </a:cubicBezTo>
                  <a:close/>
                </a:path>
              </a:pathLst>
            </a:custGeom>
            <a:solidFill>
              <a:srgbClr val="191919"/>
            </a:solidFill>
            <a:ln w="1557" cap="flat">
              <a:noFill/>
              <a:prstDash val="solid"/>
              <a:miter/>
            </a:ln>
          </p:spPr>
          <p:txBody>
            <a:bodyPr rtlCol="0" anchor="ctr"/>
            <a:lstStyle/>
            <a:p>
              <a:endParaRPr lang="es-CO"/>
            </a:p>
          </p:txBody>
        </p:sp>
        <p:sp>
          <p:nvSpPr>
            <p:cNvPr id="1207" name="Freeform: Shape 1206">
              <a:extLst>
                <a:ext uri="{FF2B5EF4-FFF2-40B4-BE49-F238E27FC236}">
                  <a16:creationId xmlns:a16="http://schemas.microsoft.com/office/drawing/2014/main" id="{98BC25DE-D21D-93EB-4175-269F73E25448}"/>
                </a:ext>
              </a:extLst>
            </p:cNvPr>
            <p:cNvSpPr/>
            <p:nvPr/>
          </p:nvSpPr>
          <p:spPr>
            <a:xfrm>
              <a:off x="3669458" y="6683330"/>
              <a:ext cx="1890" cy="3057"/>
            </a:xfrm>
            <a:custGeom>
              <a:avLst/>
              <a:gdLst>
                <a:gd name="connsiteX0" fmla="*/ 1377 w 1890"/>
                <a:gd name="connsiteY0" fmla="*/ 1619 h 3057"/>
                <a:gd name="connsiteX1" fmla="*/ 691 w 1890"/>
                <a:gd name="connsiteY1" fmla="*/ 2710 h 3057"/>
                <a:gd name="connsiteX2" fmla="*/ -494 w 1890"/>
                <a:gd name="connsiteY2" fmla="*/ 465 h 3057"/>
                <a:gd name="connsiteX3" fmla="*/ 67 w 1890"/>
                <a:gd name="connsiteY3" fmla="*/ -314 h 3057"/>
                <a:gd name="connsiteX4" fmla="*/ 1377 w 1890"/>
                <a:gd name="connsiteY4" fmla="*/ 1619 h 3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0" h="3057">
                  <a:moveTo>
                    <a:pt x="1377" y="1619"/>
                  </a:moveTo>
                  <a:cubicBezTo>
                    <a:pt x="1283" y="2118"/>
                    <a:pt x="1268" y="2913"/>
                    <a:pt x="691" y="2710"/>
                  </a:cubicBezTo>
                  <a:cubicBezTo>
                    <a:pt x="-143" y="2289"/>
                    <a:pt x="-619" y="1385"/>
                    <a:pt x="-494" y="465"/>
                  </a:cubicBezTo>
                  <a:cubicBezTo>
                    <a:pt x="-494" y="200"/>
                    <a:pt x="-120" y="-330"/>
                    <a:pt x="67" y="-314"/>
                  </a:cubicBezTo>
                  <a:cubicBezTo>
                    <a:pt x="1330" y="-268"/>
                    <a:pt x="1283" y="746"/>
                    <a:pt x="1377" y="1619"/>
                  </a:cubicBezTo>
                  <a:close/>
                </a:path>
              </a:pathLst>
            </a:custGeom>
            <a:solidFill>
              <a:srgbClr val="E8E8E8"/>
            </a:solidFill>
            <a:ln w="1557" cap="flat">
              <a:noFill/>
              <a:prstDash val="solid"/>
              <a:miter/>
            </a:ln>
          </p:spPr>
          <p:txBody>
            <a:bodyPr rtlCol="0" anchor="ctr"/>
            <a:lstStyle/>
            <a:p>
              <a:endParaRPr lang="es-CO"/>
            </a:p>
          </p:txBody>
        </p:sp>
        <p:sp>
          <p:nvSpPr>
            <p:cNvPr id="1208" name="Freeform: Shape 1207">
              <a:extLst>
                <a:ext uri="{FF2B5EF4-FFF2-40B4-BE49-F238E27FC236}">
                  <a16:creationId xmlns:a16="http://schemas.microsoft.com/office/drawing/2014/main" id="{90E67B18-FE94-54B7-3303-41B5A0F96F9A}"/>
                </a:ext>
              </a:extLst>
            </p:cNvPr>
            <p:cNvSpPr/>
            <p:nvPr/>
          </p:nvSpPr>
          <p:spPr>
            <a:xfrm>
              <a:off x="4509940" y="5448075"/>
              <a:ext cx="3707" cy="4676"/>
            </a:xfrm>
            <a:custGeom>
              <a:avLst/>
              <a:gdLst>
                <a:gd name="connsiteX0" fmla="*/ 3194 w 3707"/>
                <a:gd name="connsiteY0" fmla="*/ 4362 h 4676"/>
                <a:gd name="connsiteX1" fmla="*/ -485 w 3707"/>
                <a:gd name="connsiteY1" fmla="*/ -315 h 4676"/>
                <a:gd name="connsiteX2" fmla="*/ 3194 w 3707"/>
                <a:gd name="connsiteY2" fmla="*/ 4362 h 4676"/>
              </a:gdLst>
              <a:ahLst/>
              <a:cxnLst>
                <a:cxn ang="0">
                  <a:pos x="connsiteX0" y="connsiteY0"/>
                </a:cxn>
                <a:cxn ang="0">
                  <a:pos x="connsiteX1" y="connsiteY1"/>
                </a:cxn>
                <a:cxn ang="0">
                  <a:pos x="connsiteX2" y="connsiteY2"/>
                </a:cxn>
              </a:cxnLst>
              <a:rect l="l" t="t" r="r" b="b"/>
              <a:pathLst>
                <a:path w="3707" h="4676">
                  <a:moveTo>
                    <a:pt x="3194" y="4362"/>
                  </a:moveTo>
                  <a:cubicBezTo>
                    <a:pt x="840" y="3645"/>
                    <a:pt x="-750" y="2351"/>
                    <a:pt x="-485" y="-315"/>
                  </a:cubicBezTo>
                  <a:cubicBezTo>
                    <a:pt x="1183" y="842"/>
                    <a:pt x="2462" y="2471"/>
                    <a:pt x="3194" y="4362"/>
                  </a:cubicBezTo>
                  <a:close/>
                </a:path>
              </a:pathLst>
            </a:custGeom>
            <a:solidFill>
              <a:srgbClr val="020202"/>
            </a:solidFill>
            <a:ln w="1557" cap="flat">
              <a:noFill/>
              <a:prstDash val="solid"/>
              <a:miter/>
            </a:ln>
          </p:spPr>
          <p:txBody>
            <a:bodyPr rtlCol="0" anchor="ctr"/>
            <a:lstStyle/>
            <a:p>
              <a:endParaRPr lang="es-CO"/>
            </a:p>
          </p:txBody>
        </p:sp>
        <p:sp>
          <p:nvSpPr>
            <p:cNvPr id="1209" name="Freeform: Shape 1208">
              <a:extLst>
                <a:ext uri="{FF2B5EF4-FFF2-40B4-BE49-F238E27FC236}">
                  <a16:creationId xmlns:a16="http://schemas.microsoft.com/office/drawing/2014/main" id="{B9FFDA9A-917C-8173-FF04-70D636A1DC2C}"/>
                </a:ext>
              </a:extLst>
            </p:cNvPr>
            <p:cNvSpPr/>
            <p:nvPr/>
          </p:nvSpPr>
          <p:spPr>
            <a:xfrm>
              <a:off x="3814878" y="5358156"/>
              <a:ext cx="703004" cy="987953"/>
            </a:xfrm>
            <a:custGeom>
              <a:avLst/>
              <a:gdLst>
                <a:gd name="connsiteX0" fmla="*/ 149154 w 703004"/>
                <a:gd name="connsiteY0" fmla="*/ 239655 h 987953"/>
                <a:gd name="connsiteX1" fmla="*/ 142575 w 703004"/>
                <a:gd name="connsiteY1" fmla="*/ 269276 h 987953"/>
                <a:gd name="connsiteX2" fmla="*/ 142341 w 703004"/>
                <a:gd name="connsiteY2" fmla="*/ 285427 h 987953"/>
                <a:gd name="connsiteX3" fmla="*/ 140580 w 703004"/>
                <a:gd name="connsiteY3" fmla="*/ 329234 h 987953"/>
                <a:gd name="connsiteX4" fmla="*/ 140486 w 703004"/>
                <a:gd name="connsiteY4" fmla="*/ 377111 h 987953"/>
                <a:gd name="connsiteX5" fmla="*/ 140673 w 703004"/>
                <a:gd name="connsiteY5" fmla="*/ 397861 h 987953"/>
                <a:gd name="connsiteX6" fmla="*/ 148063 w 703004"/>
                <a:gd name="connsiteY6" fmla="*/ 452066 h 987953"/>
                <a:gd name="connsiteX7" fmla="*/ 172492 w 703004"/>
                <a:gd name="connsiteY7" fmla="*/ 516530 h 987953"/>
                <a:gd name="connsiteX8" fmla="*/ 207117 w 703004"/>
                <a:gd name="connsiteY8" fmla="*/ 570315 h 987953"/>
                <a:gd name="connsiteX9" fmla="*/ 230969 w 703004"/>
                <a:gd name="connsiteY9" fmla="*/ 598501 h 987953"/>
                <a:gd name="connsiteX10" fmla="*/ 248476 w 703004"/>
                <a:gd name="connsiteY10" fmla="*/ 610458 h 987953"/>
                <a:gd name="connsiteX11" fmla="*/ 280810 w 703004"/>
                <a:gd name="connsiteY11" fmla="*/ 624286 h 987953"/>
                <a:gd name="connsiteX12" fmla="*/ 340051 w 703004"/>
                <a:gd name="connsiteY12" fmla="*/ 643540 h 987953"/>
                <a:gd name="connsiteX13" fmla="*/ 373054 w 703004"/>
                <a:gd name="connsiteY13" fmla="*/ 648700 h 987953"/>
                <a:gd name="connsiteX14" fmla="*/ 457800 w 703004"/>
                <a:gd name="connsiteY14" fmla="*/ 650836 h 987953"/>
                <a:gd name="connsiteX15" fmla="*/ 489292 w 703004"/>
                <a:gd name="connsiteY15" fmla="*/ 647203 h 987953"/>
                <a:gd name="connsiteX16" fmla="*/ 533146 w 703004"/>
                <a:gd name="connsiteY16" fmla="*/ 640406 h 987953"/>
                <a:gd name="connsiteX17" fmla="*/ 584514 w 703004"/>
                <a:gd name="connsiteY17" fmla="*/ 629805 h 987953"/>
                <a:gd name="connsiteX18" fmla="*/ 628929 w 703004"/>
                <a:gd name="connsiteY18" fmla="*/ 617333 h 987953"/>
                <a:gd name="connsiteX19" fmla="*/ 667576 w 703004"/>
                <a:gd name="connsiteY19" fmla="*/ 605781 h 987953"/>
                <a:gd name="connsiteX20" fmla="*/ 681903 w 703004"/>
                <a:gd name="connsiteY20" fmla="*/ 601603 h 987953"/>
                <a:gd name="connsiteX21" fmla="*/ 688763 w 703004"/>
                <a:gd name="connsiteY21" fmla="*/ 601292 h 987953"/>
                <a:gd name="connsiteX22" fmla="*/ 701235 w 703004"/>
                <a:gd name="connsiteY22" fmla="*/ 610567 h 987953"/>
                <a:gd name="connsiteX23" fmla="*/ 702482 w 703004"/>
                <a:gd name="connsiteY23" fmla="*/ 619048 h 987953"/>
                <a:gd name="connsiteX24" fmla="*/ 701266 w 703004"/>
                <a:gd name="connsiteY24" fmla="*/ 649994 h 987953"/>
                <a:gd name="connsiteX25" fmla="*/ 694671 w 703004"/>
                <a:gd name="connsiteY25" fmla="*/ 675514 h 987953"/>
                <a:gd name="connsiteX26" fmla="*/ 677616 w 703004"/>
                <a:gd name="connsiteY26" fmla="*/ 749005 h 987953"/>
                <a:gd name="connsiteX27" fmla="*/ 670429 w 703004"/>
                <a:gd name="connsiteY27" fmla="*/ 784050 h 987953"/>
                <a:gd name="connsiteX28" fmla="*/ 645298 w 703004"/>
                <a:gd name="connsiteY28" fmla="*/ 869794 h 987953"/>
                <a:gd name="connsiteX29" fmla="*/ 636257 w 703004"/>
                <a:gd name="connsiteY29" fmla="*/ 887816 h 987953"/>
                <a:gd name="connsiteX30" fmla="*/ 599823 w 703004"/>
                <a:gd name="connsiteY30" fmla="*/ 935443 h 987953"/>
                <a:gd name="connsiteX31" fmla="*/ 582347 w 703004"/>
                <a:gd name="connsiteY31" fmla="*/ 948476 h 987953"/>
                <a:gd name="connsiteX32" fmla="*/ 496603 w 703004"/>
                <a:gd name="connsiteY32" fmla="*/ 980482 h 987953"/>
                <a:gd name="connsiteX33" fmla="*/ 449756 w 703004"/>
                <a:gd name="connsiteY33" fmla="*/ 986562 h 987953"/>
                <a:gd name="connsiteX34" fmla="*/ 420385 w 703004"/>
                <a:gd name="connsiteY34" fmla="*/ 987637 h 987953"/>
                <a:gd name="connsiteX35" fmla="*/ 372680 w 703004"/>
                <a:gd name="connsiteY35" fmla="*/ 984519 h 987953"/>
                <a:gd name="connsiteX36" fmla="*/ 347955 w 703004"/>
                <a:gd name="connsiteY36" fmla="*/ 983257 h 987953"/>
                <a:gd name="connsiteX37" fmla="*/ 279360 w 703004"/>
                <a:gd name="connsiteY37" fmla="*/ 975462 h 987953"/>
                <a:gd name="connsiteX38" fmla="*/ 237907 w 703004"/>
                <a:gd name="connsiteY38" fmla="*/ 968025 h 987953"/>
                <a:gd name="connsiteX39" fmla="*/ 177325 w 703004"/>
                <a:gd name="connsiteY39" fmla="*/ 940354 h 987953"/>
                <a:gd name="connsiteX40" fmla="*/ 131959 w 703004"/>
                <a:gd name="connsiteY40" fmla="*/ 902159 h 987953"/>
                <a:gd name="connsiteX41" fmla="*/ 86327 w 703004"/>
                <a:gd name="connsiteY41" fmla="*/ 824210 h 987953"/>
                <a:gd name="connsiteX42" fmla="*/ 68976 w 703004"/>
                <a:gd name="connsiteY42" fmla="*/ 758998 h 987953"/>
                <a:gd name="connsiteX43" fmla="*/ 67417 w 703004"/>
                <a:gd name="connsiteY43" fmla="*/ 751078 h 987953"/>
                <a:gd name="connsiteX44" fmla="*/ 61960 w 703004"/>
                <a:gd name="connsiteY44" fmla="*/ 728551 h 987953"/>
                <a:gd name="connsiteX45" fmla="*/ 58468 w 703004"/>
                <a:gd name="connsiteY45" fmla="*/ 720896 h 987953"/>
                <a:gd name="connsiteX46" fmla="*/ 52435 w 703004"/>
                <a:gd name="connsiteY46" fmla="*/ 701658 h 987953"/>
                <a:gd name="connsiteX47" fmla="*/ 25932 w 703004"/>
                <a:gd name="connsiteY47" fmla="*/ 603630 h 987953"/>
                <a:gd name="connsiteX48" fmla="*/ 11294 w 703004"/>
                <a:gd name="connsiteY48" fmla="*/ 519570 h 987953"/>
                <a:gd name="connsiteX49" fmla="*/ 6196 w 703004"/>
                <a:gd name="connsiteY49" fmla="*/ 471974 h 987953"/>
                <a:gd name="connsiteX50" fmla="*/ 4122 w 703004"/>
                <a:gd name="connsiteY50" fmla="*/ 421401 h 987953"/>
                <a:gd name="connsiteX51" fmla="*/ 3062 w 703004"/>
                <a:gd name="connsiteY51" fmla="*/ 388585 h 987953"/>
                <a:gd name="connsiteX52" fmla="*/ 2049 w 703004"/>
                <a:gd name="connsiteY52" fmla="*/ 344777 h 987953"/>
                <a:gd name="connsiteX53" fmla="*/ -290 w 703004"/>
                <a:gd name="connsiteY53" fmla="*/ 266408 h 987953"/>
                <a:gd name="connsiteX54" fmla="*/ 2828 w 703004"/>
                <a:gd name="connsiteY54" fmla="*/ 193868 h 987953"/>
                <a:gd name="connsiteX55" fmla="*/ 4995 w 703004"/>
                <a:gd name="connsiteY55" fmla="*/ 163390 h 987953"/>
                <a:gd name="connsiteX56" fmla="*/ 13991 w 703004"/>
                <a:gd name="connsiteY56" fmla="*/ 126661 h 987953"/>
                <a:gd name="connsiteX57" fmla="*/ 26821 w 703004"/>
                <a:gd name="connsiteY57" fmla="*/ 102902 h 987953"/>
                <a:gd name="connsiteX58" fmla="*/ 73933 w 703004"/>
                <a:gd name="connsiteY58" fmla="*/ 44721 h 987953"/>
                <a:gd name="connsiteX59" fmla="*/ 150635 w 703004"/>
                <a:gd name="connsiteY59" fmla="*/ 5528 h 987953"/>
                <a:gd name="connsiteX60" fmla="*/ 224172 w 703004"/>
                <a:gd name="connsiteY60" fmla="*/ 1646 h 987953"/>
                <a:gd name="connsiteX61" fmla="*/ 258173 w 703004"/>
                <a:gd name="connsiteY61" fmla="*/ 384 h 987953"/>
                <a:gd name="connsiteX62" fmla="*/ 262850 w 703004"/>
                <a:gd name="connsiteY62" fmla="*/ 87 h 987953"/>
                <a:gd name="connsiteX63" fmla="*/ 314156 w 703004"/>
                <a:gd name="connsiteY63" fmla="*/ -22 h 987953"/>
                <a:gd name="connsiteX64" fmla="*/ 349327 w 703004"/>
                <a:gd name="connsiteY64" fmla="*/ -256 h 987953"/>
                <a:gd name="connsiteX65" fmla="*/ 395207 w 703004"/>
                <a:gd name="connsiteY65" fmla="*/ 3735 h 987953"/>
                <a:gd name="connsiteX66" fmla="*/ 402051 w 703004"/>
                <a:gd name="connsiteY66" fmla="*/ 4593 h 987953"/>
                <a:gd name="connsiteX67" fmla="*/ 402051 w 703004"/>
                <a:gd name="connsiteY67" fmla="*/ 4484 h 987953"/>
                <a:gd name="connsiteX68" fmla="*/ 411405 w 703004"/>
                <a:gd name="connsiteY68" fmla="*/ 6775 h 987953"/>
                <a:gd name="connsiteX69" fmla="*/ 411405 w 703004"/>
                <a:gd name="connsiteY69" fmla="*/ 6775 h 987953"/>
                <a:gd name="connsiteX70" fmla="*/ 416082 w 703004"/>
                <a:gd name="connsiteY70" fmla="*/ 8101 h 987953"/>
                <a:gd name="connsiteX71" fmla="*/ 415957 w 703004"/>
                <a:gd name="connsiteY71" fmla="*/ 8023 h 987953"/>
                <a:gd name="connsiteX72" fmla="*/ 419543 w 703004"/>
                <a:gd name="connsiteY72" fmla="*/ 9207 h 987953"/>
                <a:gd name="connsiteX73" fmla="*/ 419449 w 703004"/>
                <a:gd name="connsiteY73" fmla="*/ 9207 h 987953"/>
                <a:gd name="connsiteX74" fmla="*/ 423020 w 703004"/>
                <a:gd name="connsiteY74" fmla="*/ 10423 h 987953"/>
                <a:gd name="connsiteX75" fmla="*/ 422926 w 703004"/>
                <a:gd name="connsiteY75" fmla="*/ 10345 h 987953"/>
                <a:gd name="connsiteX76" fmla="*/ 426465 w 703004"/>
                <a:gd name="connsiteY76" fmla="*/ 11608 h 987953"/>
                <a:gd name="connsiteX77" fmla="*/ 426356 w 703004"/>
                <a:gd name="connsiteY77" fmla="*/ 11530 h 987953"/>
                <a:gd name="connsiteX78" fmla="*/ 432264 w 703004"/>
                <a:gd name="connsiteY78" fmla="*/ 13838 h 987953"/>
                <a:gd name="connsiteX79" fmla="*/ 432186 w 703004"/>
                <a:gd name="connsiteY79" fmla="*/ 13838 h 987953"/>
                <a:gd name="connsiteX80" fmla="*/ 438033 w 703004"/>
                <a:gd name="connsiteY80" fmla="*/ 16207 h 987953"/>
                <a:gd name="connsiteX81" fmla="*/ 438033 w 703004"/>
                <a:gd name="connsiteY81" fmla="*/ 16207 h 987953"/>
                <a:gd name="connsiteX82" fmla="*/ 443863 w 703004"/>
                <a:gd name="connsiteY82" fmla="*/ 18639 h 987953"/>
                <a:gd name="connsiteX83" fmla="*/ 443754 w 703004"/>
                <a:gd name="connsiteY83" fmla="*/ 18561 h 987953"/>
                <a:gd name="connsiteX84" fmla="*/ 446202 w 703004"/>
                <a:gd name="connsiteY84" fmla="*/ 19684 h 987953"/>
                <a:gd name="connsiteX85" fmla="*/ 446202 w 703004"/>
                <a:gd name="connsiteY85" fmla="*/ 19684 h 987953"/>
                <a:gd name="connsiteX86" fmla="*/ 448602 w 703004"/>
                <a:gd name="connsiteY86" fmla="*/ 20791 h 987953"/>
                <a:gd name="connsiteX87" fmla="*/ 448602 w 703004"/>
                <a:gd name="connsiteY87" fmla="*/ 20791 h 987953"/>
                <a:gd name="connsiteX88" fmla="*/ 454308 w 703004"/>
                <a:gd name="connsiteY88" fmla="*/ 23363 h 987953"/>
                <a:gd name="connsiteX89" fmla="*/ 454184 w 703004"/>
                <a:gd name="connsiteY89" fmla="*/ 23269 h 987953"/>
                <a:gd name="connsiteX90" fmla="*/ 456600 w 703004"/>
                <a:gd name="connsiteY90" fmla="*/ 24532 h 987953"/>
                <a:gd name="connsiteX91" fmla="*/ 456475 w 703004"/>
                <a:gd name="connsiteY91" fmla="*/ 24439 h 987953"/>
                <a:gd name="connsiteX92" fmla="*/ 467076 w 703004"/>
                <a:gd name="connsiteY92" fmla="*/ 30098 h 987953"/>
                <a:gd name="connsiteX93" fmla="*/ 467076 w 703004"/>
                <a:gd name="connsiteY93" fmla="*/ 30098 h 987953"/>
                <a:gd name="connsiteX94" fmla="*/ 469415 w 703004"/>
                <a:gd name="connsiteY94" fmla="*/ 31360 h 987953"/>
                <a:gd name="connsiteX95" fmla="*/ 469321 w 703004"/>
                <a:gd name="connsiteY95" fmla="*/ 31360 h 987953"/>
                <a:gd name="connsiteX96" fmla="*/ 471675 w 703004"/>
                <a:gd name="connsiteY96" fmla="*/ 32670 h 987953"/>
                <a:gd name="connsiteX97" fmla="*/ 471566 w 703004"/>
                <a:gd name="connsiteY97" fmla="*/ 32576 h 987953"/>
                <a:gd name="connsiteX98" fmla="*/ 477506 w 703004"/>
                <a:gd name="connsiteY98" fmla="*/ 35991 h 987953"/>
                <a:gd name="connsiteX99" fmla="*/ 477506 w 703004"/>
                <a:gd name="connsiteY99" fmla="*/ 35991 h 987953"/>
                <a:gd name="connsiteX100" fmla="*/ 479860 w 703004"/>
                <a:gd name="connsiteY100" fmla="*/ 37269 h 987953"/>
                <a:gd name="connsiteX101" fmla="*/ 479751 w 703004"/>
                <a:gd name="connsiteY101" fmla="*/ 37269 h 987953"/>
                <a:gd name="connsiteX102" fmla="*/ 482120 w 703004"/>
                <a:gd name="connsiteY102" fmla="*/ 38563 h 987953"/>
                <a:gd name="connsiteX103" fmla="*/ 482011 w 703004"/>
                <a:gd name="connsiteY103" fmla="*/ 38469 h 987953"/>
                <a:gd name="connsiteX104" fmla="*/ 485581 w 703004"/>
                <a:gd name="connsiteY104" fmla="*/ 40855 h 987953"/>
                <a:gd name="connsiteX105" fmla="*/ 485472 w 703004"/>
                <a:gd name="connsiteY105" fmla="*/ 40730 h 987953"/>
                <a:gd name="connsiteX106" fmla="*/ 486828 w 703004"/>
                <a:gd name="connsiteY106" fmla="*/ 41806 h 987953"/>
                <a:gd name="connsiteX107" fmla="*/ 486828 w 703004"/>
                <a:gd name="connsiteY107" fmla="*/ 41806 h 987953"/>
                <a:gd name="connsiteX108" fmla="*/ 489073 w 703004"/>
                <a:gd name="connsiteY108" fmla="*/ 43193 h 987953"/>
                <a:gd name="connsiteX109" fmla="*/ 488949 w 703004"/>
                <a:gd name="connsiteY109" fmla="*/ 43100 h 987953"/>
                <a:gd name="connsiteX110" fmla="*/ 492534 w 703004"/>
                <a:gd name="connsiteY110" fmla="*/ 45469 h 987953"/>
                <a:gd name="connsiteX111" fmla="*/ 492441 w 703004"/>
                <a:gd name="connsiteY111" fmla="*/ 45391 h 987953"/>
                <a:gd name="connsiteX112" fmla="*/ 495995 w 703004"/>
                <a:gd name="connsiteY112" fmla="*/ 47777 h 987953"/>
                <a:gd name="connsiteX113" fmla="*/ 495902 w 703004"/>
                <a:gd name="connsiteY113" fmla="*/ 47699 h 987953"/>
                <a:gd name="connsiteX114" fmla="*/ 499456 w 703004"/>
                <a:gd name="connsiteY114" fmla="*/ 50099 h 987953"/>
                <a:gd name="connsiteX115" fmla="*/ 499363 w 703004"/>
                <a:gd name="connsiteY115" fmla="*/ 50099 h 987953"/>
                <a:gd name="connsiteX116" fmla="*/ 504133 w 703004"/>
                <a:gd name="connsiteY116" fmla="*/ 53545 h 987953"/>
                <a:gd name="connsiteX117" fmla="*/ 504133 w 703004"/>
                <a:gd name="connsiteY117" fmla="*/ 53545 h 987953"/>
                <a:gd name="connsiteX118" fmla="*/ 508810 w 703004"/>
                <a:gd name="connsiteY118" fmla="*/ 57208 h 987953"/>
                <a:gd name="connsiteX119" fmla="*/ 508685 w 703004"/>
                <a:gd name="connsiteY119" fmla="*/ 57068 h 987953"/>
                <a:gd name="connsiteX120" fmla="*/ 510026 w 703004"/>
                <a:gd name="connsiteY120" fmla="*/ 58253 h 987953"/>
                <a:gd name="connsiteX121" fmla="*/ 509933 w 703004"/>
                <a:gd name="connsiteY121" fmla="*/ 58159 h 987953"/>
                <a:gd name="connsiteX122" fmla="*/ 511242 w 703004"/>
                <a:gd name="connsiteY122" fmla="*/ 59297 h 987953"/>
                <a:gd name="connsiteX123" fmla="*/ 511242 w 703004"/>
                <a:gd name="connsiteY123" fmla="*/ 59297 h 987953"/>
                <a:gd name="connsiteX124" fmla="*/ 518117 w 703004"/>
                <a:gd name="connsiteY124" fmla="*/ 65284 h 987953"/>
                <a:gd name="connsiteX125" fmla="*/ 518008 w 703004"/>
                <a:gd name="connsiteY125" fmla="*/ 65159 h 987953"/>
                <a:gd name="connsiteX126" fmla="*/ 519380 w 703004"/>
                <a:gd name="connsiteY126" fmla="*/ 66235 h 987953"/>
                <a:gd name="connsiteX127" fmla="*/ 519380 w 703004"/>
                <a:gd name="connsiteY127" fmla="*/ 66235 h 987953"/>
                <a:gd name="connsiteX128" fmla="*/ 521625 w 703004"/>
                <a:gd name="connsiteY128" fmla="*/ 67638 h 987953"/>
                <a:gd name="connsiteX129" fmla="*/ 521485 w 703004"/>
                <a:gd name="connsiteY129" fmla="*/ 67498 h 987953"/>
                <a:gd name="connsiteX130" fmla="*/ 522857 w 703004"/>
                <a:gd name="connsiteY130" fmla="*/ 68604 h 987953"/>
                <a:gd name="connsiteX131" fmla="*/ 522857 w 703004"/>
                <a:gd name="connsiteY131" fmla="*/ 68604 h 987953"/>
                <a:gd name="connsiteX132" fmla="*/ 526286 w 703004"/>
                <a:gd name="connsiteY132" fmla="*/ 71114 h 987953"/>
                <a:gd name="connsiteX133" fmla="*/ 526162 w 703004"/>
                <a:gd name="connsiteY133" fmla="*/ 70974 h 987953"/>
                <a:gd name="connsiteX134" fmla="*/ 527502 w 703004"/>
                <a:gd name="connsiteY134" fmla="*/ 72159 h 987953"/>
                <a:gd name="connsiteX135" fmla="*/ 527409 w 703004"/>
                <a:gd name="connsiteY135" fmla="*/ 72065 h 987953"/>
                <a:gd name="connsiteX136" fmla="*/ 528687 w 703004"/>
                <a:gd name="connsiteY136" fmla="*/ 73219 h 987953"/>
                <a:gd name="connsiteX137" fmla="*/ 528687 w 703004"/>
                <a:gd name="connsiteY137" fmla="*/ 73219 h 987953"/>
                <a:gd name="connsiteX138" fmla="*/ 535531 w 703004"/>
                <a:gd name="connsiteY138" fmla="*/ 79252 h 987953"/>
                <a:gd name="connsiteX139" fmla="*/ 535406 w 703004"/>
                <a:gd name="connsiteY139" fmla="*/ 79112 h 987953"/>
                <a:gd name="connsiteX140" fmla="*/ 536700 w 703004"/>
                <a:gd name="connsiteY140" fmla="*/ 80375 h 987953"/>
                <a:gd name="connsiteX141" fmla="*/ 536591 w 703004"/>
                <a:gd name="connsiteY141" fmla="*/ 80250 h 987953"/>
                <a:gd name="connsiteX142" fmla="*/ 537869 w 703004"/>
                <a:gd name="connsiteY142" fmla="*/ 81513 h 987953"/>
                <a:gd name="connsiteX143" fmla="*/ 537760 w 703004"/>
                <a:gd name="connsiteY143" fmla="*/ 81388 h 987953"/>
                <a:gd name="connsiteX144" fmla="*/ 539023 w 703004"/>
                <a:gd name="connsiteY144" fmla="*/ 82666 h 987953"/>
                <a:gd name="connsiteX145" fmla="*/ 538914 w 703004"/>
                <a:gd name="connsiteY145" fmla="*/ 82542 h 987953"/>
                <a:gd name="connsiteX146" fmla="*/ 540192 w 703004"/>
                <a:gd name="connsiteY146" fmla="*/ 83805 h 987953"/>
                <a:gd name="connsiteX147" fmla="*/ 540068 w 703004"/>
                <a:gd name="connsiteY147" fmla="*/ 83695 h 987953"/>
                <a:gd name="connsiteX148" fmla="*/ 541346 w 703004"/>
                <a:gd name="connsiteY148" fmla="*/ 84974 h 987953"/>
                <a:gd name="connsiteX149" fmla="*/ 541221 w 703004"/>
                <a:gd name="connsiteY149" fmla="*/ 84849 h 987953"/>
                <a:gd name="connsiteX150" fmla="*/ 542468 w 703004"/>
                <a:gd name="connsiteY150" fmla="*/ 86143 h 987953"/>
                <a:gd name="connsiteX151" fmla="*/ 542359 w 703004"/>
                <a:gd name="connsiteY151" fmla="*/ 86018 h 987953"/>
                <a:gd name="connsiteX152" fmla="*/ 543606 w 703004"/>
                <a:gd name="connsiteY152" fmla="*/ 87328 h 987953"/>
                <a:gd name="connsiteX153" fmla="*/ 543466 w 703004"/>
                <a:gd name="connsiteY153" fmla="*/ 87203 h 987953"/>
                <a:gd name="connsiteX154" fmla="*/ 549484 w 703004"/>
                <a:gd name="connsiteY154" fmla="*/ 94063 h 987953"/>
                <a:gd name="connsiteX155" fmla="*/ 549484 w 703004"/>
                <a:gd name="connsiteY155" fmla="*/ 94063 h 987953"/>
                <a:gd name="connsiteX156" fmla="*/ 550669 w 703004"/>
                <a:gd name="connsiteY156" fmla="*/ 95341 h 987953"/>
                <a:gd name="connsiteX157" fmla="*/ 550575 w 703004"/>
                <a:gd name="connsiteY157" fmla="*/ 95247 h 987953"/>
                <a:gd name="connsiteX158" fmla="*/ 551775 w 703004"/>
                <a:gd name="connsiteY158" fmla="*/ 96557 h 987953"/>
                <a:gd name="connsiteX159" fmla="*/ 551666 w 703004"/>
                <a:gd name="connsiteY159" fmla="*/ 96448 h 987953"/>
                <a:gd name="connsiteX160" fmla="*/ 552882 w 703004"/>
                <a:gd name="connsiteY160" fmla="*/ 97773 h 987953"/>
                <a:gd name="connsiteX161" fmla="*/ 552742 w 703004"/>
                <a:gd name="connsiteY161" fmla="*/ 97648 h 987953"/>
                <a:gd name="connsiteX162" fmla="*/ 562252 w 703004"/>
                <a:gd name="connsiteY162" fmla="*/ 107937 h 987953"/>
                <a:gd name="connsiteX163" fmla="*/ 562252 w 703004"/>
                <a:gd name="connsiteY163" fmla="*/ 107937 h 987953"/>
                <a:gd name="connsiteX164" fmla="*/ 563437 w 703004"/>
                <a:gd name="connsiteY164" fmla="*/ 109122 h 987953"/>
                <a:gd name="connsiteX165" fmla="*/ 563437 w 703004"/>
                <a:gd name="connsiteY165" fmla="*/ 109122 h 987953"/>
                <a:gd name="connsiteX166" fmla="*/ 566913 w 703004"/>
                <a:gd name="connsiteY166" fmla="*/ 112630 h 987953"/>
                <a:gd name="connsiteX167" fmla="*/ 566913 w 703004"/>
                <a:gd name="connsiteY167" fmla="*/ 112630 h 987953"/>
                <a:gd name="connsiteX168" fmla="*/ 568067 w 703004"/>
                <a:gd name="connsiteY168" fmla="*/ 113893 h 987953"/>
                <a:gd name="connsiteX169" fmla="*/ 568067 w 703004"/>
                <a:gd name="connsiteY169" fmla="*/ 113815 h 987953"/>
                <a:gd name="connsiteX170" fmla="*/ 569267 w 703004"/>
                <a:gd name="connsiteY170" fmla="*/ 115124 h 987953"/>
                <a:gd name="connsiteX171" fmla="*/ 569142 w 703004"/>
                <a:gd name="connsiteY171" fmla="*/ 115015 h 987953"/>
                <a:gd name="connsiteX172" fmla="*/ 570374 w 703004"/>
                <a:gd name="connsiteY172" fmla="*/ 116340 h 987953"/>
                <a:gd name="connsiteX173" fmla="*/ 570234 w 703004"/>
                <a:gd name="connsiteY173" fmla="*/ 116216 h 987953"/>
                <a:gd name="connsiteX174" fmla="*/ 575098 w 703004"/>
                <a:gd name="connsiteY174" fmla="*/ 121906 h 987953"/>
                <a:gd name="connsiteX175" fmla="*/ 575098 w 703004"/>
                <a:gd name="connsiteY175" fmla="*/ 121906 h 987953"/>
                <a:gd name="connsiteX176" fmla="*/ 576252 w 703004"/>
                <a:gd name="connsiteY176" fmla="*/ 123169 h 987953"/>
                <a:gd name="connsiteX177" fmla="*/ 576252 w 703004"/>
                <a:gd name="connsiteY177" fmla="*/ 123091 h 987953"/>
                <a:gd name="connsiteX178" fmla="*/ 577452 w 703004"/>
                <a:gd name="connsiteY178" fmla="*/ 124385 h 987953"/>
                <a:gd name="connsiteX179" fmla="*/ 577343 w 703004"/>
                <a:gd name="connsiteY179" fmla="*/ 124291 h 987953"/>
                <a:gd name="connsiteX180" fmla="*/ 578574 w 703004"/>
                <a:gd name="connsiteY180" fmla="*/ 125601 h 987953"/>
                <a:gd name="connsiteX181" fmla="*/ 578434 w 703004"/>
                <a:gd name="connsiteY181" fmla="*/ 125476 h 987953"/>
                <a:gd name="connsiteX182" fmla="*/ 583251 w 703004"/>
                <a:gd name="connsiteY182" fmla="*/ 131229 h 987953"/>
                <a:gd name="connsiteX183" fmla="*/ 583251 w 703004"/>
                <a:gd name="connsiteY183" fmla="*/ 131229 h 987953"/>
                <a:gd name="connsiteX184" fmla="*/ 584405 w 703004"/>
                <a:gd name="connsiteY184" fmla="*/ 132569 h 987953"/>
                <a:gd name="connsiteX185" fmla="*/ 584264 w 703004"/>
                <a:gd name="connsiteY185" fmla="*/ 132429 h 987953"/>
                <a:gd name="connsiteX186" fmla="*/ 580336 w 703004"/>
                <a:gd name="connsiteY186" fmla="*/ 139600 h 987953"/>
                <a:gd name="connsiteX187" fmla="*/ 573430 w 703004"/>
                <a:gd name="connsiteY187" fmla="*/ 139694 h 987953"/>
                <a:gd name="connsiteX188" fmla="*/ 527985 w 703004"/>
                <a:gd name="connsiteY188" fmla="*/ 137464 h 987953"/>
                <a:gd name="connsiteX189" fmla="*/ 472174 w 703004"/>
                <a:gd name="connsiteY189" fmla="*/ 135313 h 987953"/>
                <a:gd name="connsiteX190" fmla="*/ 387537 w 703004"/>
                <a:gd name="connsiteY190" fmla="*/ 137776 h 987953"/>
                <a:gd name="connsiteX191" fmla="*/ 249162 w 703004"/>
                <a:gd name="connsiteY191" fmla="*/ 155627 h 987953"/>
                <a:gd name="connsiteX192" fmla="*/ 227337 w 703004"/>
                <a:gd name="connsiteY192" fmla="*/ 162891 h 987953"/>
                <a:gd name="connsiteX193" fmla="*/ 201582 w 703004"/>
                <a:gd name="connsiteY193" fmla="*/ 174397 h 987953"/>
                <a:gd name="connsiteX194" fmla="*/ 170964 w 703004"/>
                <a:gd name="connsiteY194" fmla="*/ 202739 h 987953"/>
                <a:gd name="connsiteX195" fmla="*/ 152256 w 703004"/>
                <a:gd name="connsiteY195" fmla="*/ 234308 h 987953"/>
                <a:gd name="connsiteX196" fmla="*/ 149154 w 703004"/>
                <a:gd name="connsiteY196" fmla="*/ 239655 h 987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703004" h="987953">
                  <a:moveTo>
                    <a:pt x="149154" y="239655"/>
                  </a:moveTo>
                  <a:cubicBezTo>
                    <a:pt x="144477" y="249009"/>
                    <a:pt x="143292" y="259065"/>
                    <a:pt x="142575" y="269276"/>
                  </a:cubicBezTo>
                  <a:cubicBezTo>
                    <a:pt x="142217" y="274639"/>
                    <a:pt x="142310" y="280049"/>
                    <a:pt x="142341" y="285427"/>
                  </a:cubicBezTo>
                  <a:cubicBezTo>
                    <a:pt x="142341" y="300066"/>
                    <a:pt x="141141" y="314627"/>
                    <a:pt x="140580" y="329234"/>
                  </a:cubicBezTo>
                  <a:cubicBezTo>
                    <a:pt x="139956" y="345183"/>
                    <a:pt x="139660" y="361147"/>
                    <a:pt x="140486" y="377111"/>
                  </a:cubicBezTo>
                  <a:cubicBezTo>
                    <a:pt x="140829" y="384032"/>
                    <a:pt x="140564" y="390939"/>
                    <a:pt x="140673" y="397861"/>
                  </a:cubicBezTo>
                  <a:cubicBezTo>
                    <a:pt x="141001" y="416256"/>
                    <a:pt x="144399" y="434169"/>
                    <a:pt x="148063" y="452066"/>
                  </a:cubicBezTo>
                  <a:cubicBezTo>
                    <a:pt x="152718" y="474718"/>
                    <a:pt x="160965" y="496481"/>
                    <a:pt x="172492" y="516530"/>
                  </a:cubicBezTo>
                  <a:cubicBezTo>
                    <a:pt x="183077" y="535066"/>
                    <a:pt x="193242" y="553945"/>
                    <a:pt x="207117" y="570315"/>
                  </a:cubicBezTo>
                  <a:cubicBezTo>
                    <a:pt x="215068" y="579669"/>
                    <a:pt x="223081" y="589022"/>
                    <a:pt x="230969" y="598501"/>
                  </a:cubicBezTo>
                  <a:cubicBezTo>
                    <a:pt x="235646" y="604160"/>
                    <a:pt x="242116" y="607294"/>
                    <a:pt x="248476" y="610458"/>
                  </a:cubicBezTo>
                  <a:cubicBezTo>
                    <a:pt x="258912" y="615831"/>
                    <a:pt x="269718" y="620451"/>
                    <a:pt x="280810" y="624286"/>
                  </a:cubicBezTo>
                  <a:cubicBezTo>
                    <a:pt x="300515" y="630819"/>
                    <a:pt x="319784" y="638582"/>
                    <a:pt x="340051" y="643540"/>
                  </a:cubicBezTo>
                  <a:cubicBezTo>
                    <a:pt x="350920" y="646019"/>
                    <a:pt x="361947" y="647743"/>
                    <a:pt x="373054" y="648700"/>
                  </a:cubicBezTo>
                  <a:cubicBezTo>
                    <a:pt x="401241" y="651600"/>
                    <a:pt x="429536" y="651304"/>
                    <a:pt x="457800" y="650836"/>
                  </a:cubicBezTo>
                  <a:cubicBezTo>
                    <a:pt x="468386" y="650504"/>
                    <a:pt x="478909" y="649289"/>
                    <a:pt x="489292" y="647203"/>
                  </a:cubicBezTo>
                  <a:cubicBezTo>
                    <a:pt x="503853" y="644522"/>
                    <a:pt x="518382" y="641872"/>
                    <a:pt x="533146" y="640406"/>
                  </a:cubicBezTo>
                  <a:cubicBezTo>
                    <a:pt x="550622" y="638676"/>
                    <a:pt x="567443" y="633656"/>
                    <a:pt x="584514" y="629805"/>
                  </a:cubicBezTo>
                  <a:cubicBezTo>
                    <a:pt x="599543" y="626407"/>
                    <a:pt x="614135" y="621340"/>
                    <a:pt x="628929" y="617333"/>
                  </a:cubicBezTo>
                  <a:cubicBezTo>
                    <a:pt x="641916" y="613795"/>
                    <a:pt x="654824" y="610069"/>
                    <a:pt x="667576" y="605781"/>
                  </a:cubicBezTo>
                  <a:cubicBezTo>
                    <a:pt x="672253" y="604222"/>
                    <a:pt x="677117" y="602991"/>
                    <a:pt x="681903" y="601603"/>
                  </a:cubicBezTo>
                  <a:cubicBezTo>
                    <a:pt x="684195" y="601494"/>
                    <a:pt x="686487" y="601214"/>
                    <a:pt x="688763" y="601292"/>
                  </a:cubicBezTo>
                  <a:cubicBezTo>
                    <a:pt x="694562" y="601133"/>
                    <a:pt x="699722" y="604966"/>
                    <a:pt x="701235" y="610567"/>
                  </a:cubicBezTo>
                  <a:cubicBezTo>
                    <a:pt x="702139" y="613302"/>
                    <a:pt x="702560" y="616170"/>
                    <a:pt x="702482" y="619048"/>
                  </a:cubicBezTo>
                  <a:cubicBezTo>
                    <a:pt x="702326" y="629369"/>
                    <a:pt x="702482" y="639720"/>
                    <a:pt x="701266" y="649994"/>
                  </a:cubicBezTo>
                  <a:cubicBezTo>
                    <a:pt x="700627" y="658911"/>
                    <a:pt x="697618" y="667143"/>
                    <a:pt x="694671" y="675514"/>
                  </a:cubicBezTo>
                  <a:cubicBezTo>
                    <a:pt x="686300" y="699308"/>
                    <a:pt x="680578" y="723953"/>
                    <a:pt x="677616" y="749005"/>
                  </a:cubicBezTo>
                  <a:cubicBezTo>
                    <a:pt x="676166" y="760884"/>
                    <a:pt x="673157" y="772389"/>
                    <a:pt x="670429" y="784050"/>
                  </a:cubicBezTo>
                  <a:cubicBezTo>
                    <a:pt x="663601" y="813094"/>
                    <a:pt x="656305" y="841998"/>
                    <a:pt x="645298" y="869794"/>
                  </a:cubicBezTo>
                  <a:cubicBezTo>
                    <a:pt x="642898" y="876088"/>
                    <a:pt x="639858" y="882126"/>
                    <a:pt x="636257" y="887816"/>
                  </a:cubicBezTo>
                  <a:cubicBezTo>
                    <a:pt x="625234" y="904517"/>
                    <a:pt x="613059" y="920431"/>
                    <a:pt x="599823" y="935443"/>
                  </a:cubicBezTo>
                  <a:cubicBezTo>
                    <a:pt x="594959" y="940954"/>
                    <a:pt x="589019" y="945394"/>
                    <a:pt x="582347" y="948476"/>
                  </a:cubicBezTo>
                  <a:cubicBezTo>
                    <a:pt x="554660" y="961556"/>
                    <a:pt x="526567" y="973638"/>
                    <a:pt x="496603" y="980482"/>
                  </a:cubicBezTo>
                  <a:cubicBezTo>
                    <a:pt x="481185" y="983802"/>
                    <a:pt x="465517" y="985829"/>
                    <a:pt x="449756" y="986562"/>
                  </a:cubicBezTo>
                  <a:cubicBezTo>
                    <a:pt x="439966" y="987138"/>
                    <a:pt x="430191" y="987668"/>
                    <a:pt x="420385" y="987637"/>
                  </a:cubicBezTo>
                  <a:cubicBezTo>
                    <a:pt x="404405" y="987637"/>
                    <a:pt x="388582" y="985626"/>
                    <a:pt x="372680" y="984519"/>
                  </a:cubicBezTo>
                  <a:cubicBezTo>
                    <a:pt x="364449" y="983911"/>
                    <a:pt x="356155" y="983366"/>
                    <a:pt x="347955" y="983257"/>
                  </a:cubicBezTo>
                  <a:cubicBezTo>
                    <a:pt x="324901" y="982742"/>
                    <a:pt x="301942" y="980139"/>
                    <a:pt x="279360" y="975462"/>
                  </a:cubicBezTo>
                  <a:cubicBezTo>
                    <a:pt x="265578" y="972733"/>
                    <a:pt x="251657" y="970956"/>
                    <a:pt x="237907" y="968025"/>
                  </a:cubicBezTo>
                  <a:cubicBezTo>
                    <a:pt x="215937" y="963328"/>
                    <a:pt x="195259" y="953884"/>
                    <a:pt x="177325" y="940354"/>
                  </a:cubicBezTo>
                  <a:cubicBezTo>
                    <a:pt x="161408" y="928536"/>
                    <a:pt x="145428" y="916875"/>
                    <a:pt x="131959" y="902159"/>
                  </a:cubicBezTo>
                  <a:cubicBezTo>
                    <a:pt x="111131" y="879429"/>
                    <a:pt x="95432" y="853830"/>
                    <a:pt x="86327" y="824210"/>
                  </a:cubicBezTo>
                  <a:cubicBezTo>
                    <a:pt x="79717" y="802680"/>
                    <a:pt x="74869" y="780699"/>
                    <a:pt x="68976" y="758998"/>
                  </a:cubicBezTo>
                  <a:cubicBezTo>
                    <a:pt x="68093" y="756443"/>
                    <a:pt x="67568" y="753777"/>
                    <a:pt x="67417" y="751078"/>
                  </a:cubicBezTo>
                  <a:cubicBezTo>
                    <a:pt x="67729" y="743065"/>
                    <a:pt x="64299" y="735909"/>
                    <a:pt x="61960" y="728551"/>
                  </a:cubicBezTo>
                  <a:cubicBezTo>
                    <a:pt x="61119" y="725932"/>
                    <a:pt x="61960" y="722315"/>
                    <a:pt x="58468" y="720896"/>
                  </a:cubicBezTo>
                  <a:cubicBezTo>
                    <a:pt x="55350" y="714801"/>
                    <a:pt x="53994" y="708175"/>
                    <a:pt x="52435" y="701658"/>
                  </a:cubicBezTo>
                  <a:cubicBezTo>
                    <a:pt x="44547" y="668717"/>
                    <a:pt x="34819" y="636275"/>
                    <a:pt x="25932" y="603630"/>
                  </a:cubicBezTo>
                  <a:cubicBezTo>
                    <a:pt x="18387" y="576052"/>
                    <a:pt x="14536" y="547865"/>
                    <a:pt x="11294" y="519570"/>
                  </a:cubicBezTo>
                  <a:cubicBezTo>
                    <a:pt x="9454" y="503715"/>
                    <a:pt x="7318" y="487876"/>
                    <a:pt x="6196" y="471974"/>
                  </a:cubicBezTo>
                  <a:cubicBezTo>
                    <a:pt x="4995" y="455169"/>
                    <a:pt x="2267" y="438410"/>
                    <a:pt x="4122" y="421401"/>
                  </a:cubicBezTo>
                  <a:cubicBezTo>
                    <a:pt x="5307" y="410488"/>
                    <a:pt x="4356" y="399466"/>
                    <a:pt x="3062" y="388585"/>
                  </a:cubicBezTo>
                  <a:cubicBezTo>
                    <a:pt x="1332" y="373993"/>
                    <a:pt x="2252" y="359385"/>
                    <a:pt x="2049" y="344777"/>
                  </a:cubicBezTo>
                  <a:cubicBezTo>
                    <a:pt x="1675" y="318633"/>
                    <a:pt x="-1350" y="292583"/>
                    <a:pt x="-290" y="266408"/>
                  </a:cubicBezTo>
                  <a:cubicBezTo>
                    <a:pt x="693" y="242228"/>
                    <a:pt x="1379" y="218079"/>
                    <a:pt x="2828" y="193868"/>
                  </a:cubicBezTo>
                  <a:cubicBezTo>
                    <a:pt x="3468" y="183704"/>
                    <a:pt x="3998" y="173602"/>
                    <a:pt x="4995" y="163390"/>
                  </a:cubicBezTo>
                  <a:cubicBezTo>
                    <a:pt x="5968" y="150738"/>
                    <a:pt x="9007" y="138331"/>
                    <a:pt x="13991" y="126661"/>
                  </a:cubicBezTo>
                  <a:cubicBezTo>
                    <a:pt x="16329" y="117697"/>
                    <a:pt x="22238" y="110634"/>
                    <a:pt x="26821" y="102902"/>
                  </a:cubicBezTo>
                  <a:cubicBezTo>
                    <a:pt x="39564" y="81287"/>
                    <a:pt x="55441" y="61679"/>
                    <a:pt x="73933" y="44721"/>
                  </a:cubicBezTo>
                  <a:cubicBezTo>
                    <a:pt x="95436" y="24889"/>
                    <a:pt x="121965" y="11334"/>
                    <a:pt x="150635" y="5528"/>
                  </a:cubicBezTo>
                  <a:cubicBezTo>
                    <a:pt x="174924" y="446"/>
                    <a:pt x="199509" y="-69"/>
                    <a:pt x="224172" y="1646"/>
                  </a:cubicBezTo>
                  <a:cubicBezTo>
                    <a:pt x="235568" y="2441"/>
                    <a:pt x="246824" y="664"/>
                    <a:pt x="258173" y="384"/>
                  </a:cubicBezTo>
                  <a:cubicBezTo>
                    <a:pt x="259732" y="384"/>
                    <a:pt x="261291" y="-22"/>
                    <a:pt x="262850" y="87"/>
                  </a:cubicBezTo>
                  <a:cubicBezTo>
                    <a:pt x="279999" y="1303"/>
                    <a:pt x="297070" y="-770"/>
                    <a:pt x="314156" y="-22"/>
                  </a:cubicBezTo>
                  <a:cubicBezTo>
                    <a:pt x="325911" y="508"/>
                    <a:pt x="337619" y="150"/>
                    <a:pt x="349327" y="-256"/>
                  </a:cubicBezTo>
                  <a:cubicBezTo>
                    <a:pt x="364720" y="-622"/>
                    <a:pt x="380109" y="716"/>
                    <a:pt x="395207" y="3735"/>
                  </a:cubicBezTo>
                  <a:cubicBezTo>
                    <a:pt x="397452" y="4276"/>
                    <a:pt x="399744" y="4565"/>
                    <a:pt x="402051" y="4593"/>
                  </a:cubicBezTo>
                  <a:lnTo>
                    <a:pt x="402051" y="4484"/>
                  </a:lnTo>
                  <a:cubicBezTo>
                    <a:pt x="405247" y="4919"/>
                    <a:pt x="408381" y="5687"/>
                    <a:pt x="411405" y="6775"/>
                  </a:cubicBezTo>
                  <a:lnTo>
                    <a:pt x="411405" y="6775"/>
                  </a:lnTo>
                  <a:cubicBezTo>
                    <a:pt x="412730" y="8007"/>
                    <a:pt x="414851" y="6464"/>
                    <a:pt x="416082" y="8101"/>
                  </a:cubicBezTo>
                  <a:lnTo>
                    <a:pt x="415957" y="8023"/>
                  </a:lnTo>
                  <a:cubicBezTo>
                    <a:pt x="417017" y="8849"/>
                    <a:pt x="418654" y="7913"/>
                    <a:pt x="419543" y="9207"/>
                  </a:cubicBezTo>
                  <a:lnTo>
                    <a:pt x="419449" y="9207"/>
                  </a:lnTo>
                  <a:cubicBezTo>
                    <a:pt x="420478" y="10080"/>
                    <a:pt x="422131" y="9207"/>
                    <a:pt x="423020" y="10423"/>
                  </a:cubicBezTo>
                  <a:lnTo>
                    <a:pt x="422926" y="10345"/>
                  </a:lnTo>
                  <a:cubicBezTo>
                    <a:pt x="423924" y="11265"/>
                    <a:pt x="425608" y="10268"/>
                    <a:pt x="426465" y="11608"/>
                  </a:cubicBezTo>
                  <a:lnTo>
                    <a:pt x="426356" y="11530"/>
                  </a:lnTo>
                  <a:cubicBezTo>
                    <a:pt x="428398" y="12099"/>
                    <a:pt x="430378" y="12873"/>
                    <a:pt x="432264" y="13838"/>
                  </a:cubicBezTo>
                  <a:lnTo>
                    <a:pt x="432186" y="13838"/>
                  </a:lnTo>
                  <a:cubicBezTo>
                    <a:pt x="434088" y="14742"/>
                    <a:pt x="436255" y="14991"/>
                    <a:pt x="438033" y="16207"/>
                  </a:cubicBezTo>
                  <a:lnTo>
                    <a:pt x="438033" y="16207"/>
                  </a:lnTo>
                  <a:cubicBezTo>
                    <a:pt x="439934" y="17111"/>
                    <a:pt x="442148" y="17283"/>
                    <a:pt x="443863" y="18639"/>
                  </a:cubicBezTo>
                  <a:lnTo>
                    <a:pt x="443754" y="18561"/>
                  </a:lnTo>
                  <a:cubicBezTo>
                    <a:pt x="444533" y="19029"/>
                    <a:pt x="445578" y="18889"/>
                    <a:pt x="446202" y="19684"/>
                  </a:cubicBezTo>
                  <a:lnTo>
                    <a:pt x="446202" y="19684"/>
                  </a:lnTo>
                  <a:cubicBezTo>
                    <a:pt x="446903" y="20261"/>
                    <a:pt x="447948" y="20105"/>
                    <a:pt x="448602" y="20791"/>
                  </a:cubicBezTo>
                  <a:lnTo>
                    <a:pt x="448602" y="20791"/>
                  </a:lnTo>
                  <a:cubicBezTo>
                    <a:pt x="450380" y="21929"/>
                    <a:pt x="452703" y="21851"/>
                    <a:pt x="454308" y="23363"/>
                  </a:cubicBezTo>
                  <a:lnTo>
                    <a:pt x="454184" y="23269"/>
                  </a:lnTo>
                  <a:cubicBezTo>
                    <a:pt x="454979" y="23690"/>
                    <a:pt x="456117" y="23488"/>
                    <a:pt x="456600" y="24532"/>
                  </a:cubicBezTo>
                  <a:lnTo>
                    <a:pt x="456475" y="24439"/>
                  </a:lnTo>
                  <a:cubicBezTo>
                    <a:pt x="460123" y="26108"/>
                    <a:pt x="463662" y="27998"/>
                    <a:pt x="467076" y="30098"/>
                  </a:cubicBezTo>
                  <a:lnTo>
                    <a:pt x="467076" y="30098"/>
                  </a:lnTo>
                  <a:cubicBezTo>
                    <a:pt x="467747" y="30721"/>
                    <a:pt x="468869" y="30503"/>
                    <a:pt x="469415" y="31360"/>
                  </a:cubicBezTo>
                  <a:lnTo>
                    <a:pt x="469321" y="31360"/>
                  </a:lnTo>
                  <a:cubicBezTo>
                    <a:pt x="470038" y="31922"/>
                    <a:pt x="471192" y="31688"/>
                    <a:pt x="471675" y="32670"/>
                  </a:cubicBezTo>
                  <a:lnTo>
                    <a:pt x="471566" y="32576"/>
                  </a:lnTo>
                  <a:cubicBezTo>
                    <a:pt x="473655" y="33506"/>
                    <a:pt x="475651" y="34650"/>
                    <a:pt x="477506" y="35991"/>
                  </a:cubicBezTo>
                  <a:lnTo>
                    <a:pt x="477506" y="35991"/>
                  </a:lnTo>
                  <a:cubicBezTo>
                    <a:pt x="478192" y="36583"/>
                    <a:pt x="479314" y="36380"/>
                    <a:pt x="479860" y="37269"/>
                  </a:cubicBezTo>
                  <a:lnTo>
                    <a:pt x="479751" y="37269"/>
                  </a:lnTo>
                  <a:cubicBezTo>
                    <a:pt x="480499" y="37783"/>
                    <a:pt x="481637" y="37565"/>
                    <a:pt x="482120" y="38563"/>
                  </a:cubicBezTo>
                  <a:lnTo>
                    <a:pt x="482011" y="38469"/>
                  </a:lnTo>
                  <a:cubicBezTo>
                    <a:pt x="483383" y="38948"/>
                    <a:pt x="484615" y="39768"/>
                    <a:pt x="485581" y="40855"/>
                  </a:cubicBezTo>
                  <a:lnTo>
                    <a:pt x="485472" y="40730"/>
                  </a:lnTo>
                  <a:cubicBezTo>
                    <a:pt x="486018" y="40959"/>
                    <a:pt x="486485" y="41332"/>
                    <a:pt x="486828" y="41806"/>
                  </a:cubicBezTo>
                  <a:lnTo>
                    <a:pt x="486828" y="41806"/>
                  </a:lnTo>
                  <a:cubicBezTo>
                    <a:pt x="487436" y="42492"/>
                    <a:pt x="488637" y="42211"/>
                    <a:pt x="489073" y="43193"/>
                  </a:cubicBezTo>
                  <a:lnTo>
                    <a:pt x="488949" y="43100"/>
                  </a:lnTo>
                  <a:cubicBezTo>
                    <a:pt x="490321" y="43594"/>
                    <a:pt x="491552" y="44406"/>
                    <a:pt x="492534" y="45469"/>
                  </a:cubicBezTo>
                  <a:lnTo>
                    <a:pt x="492441" y="45391"/>
                  </a:lnTo>
                  <a:cubicBezTo>
                    <a:pt x="493782" y="45910"/>
                    <a:pt x="494997" y="46726"/>
                    <a:pt x="495995" y="47777"/>
                  </a:cubicBezTo>
                  <a:lnTo>
                    <a:pt x="495902" y="47699"/>
                  </a:lnTo>
                  <a:cubicBezTo>
                    <a:pt x="497258" y="48219"/>
                    <a:pt x="498474" y="49041"/>
                    <a:pt x="499456" y="50099"/>
                  </a:cubicBezTo>
                  <a:lnTo>
                    <a:pt x="499363" y="50099"/>
                  </a:lnTo>
                  <a:cubicBezTo>
                    <a:pt x="501109" y="51019"/>
                    <a:pt x="502714" y="52179"/>
                    <a:pt x="504133" y="53545"/>
                  </a:cubicBezTo>
                  <a:lnTo>
                    <a:pt x="504133" y="53545"/>
                  </a:lnTo>
                  <a:cubicBezTo>
                    <a:pt x="505895" y="54494"/>
                    <a:pt x="507469" y="55732"/>
                    <a:pt x="508810" y="57208"/>
                  </a:cubicBezTo>
                  <a:lnTo>
                    <a:pt x="508685" y="57068"/>
                  </a:lnTo>
                  <a:cubicBezTo>
                    <a:pt x="509293" y="57229"/>
                    <a:pt x="509792" y="57668"/>
                    <a:pt x="510026" y="58253"/>
                  </a:cubicBezTo>
                  <a:lnTo>
                    <a:pt x="509933" y="58159"/>
                  </a:lnTo>
                  <a:cubicBezTo>
                    <a:pt x="510447" y="58434"/>
                    <a:pt x="510899" y="58823"/>
                    <a:pt x="511242" y="59297"/>
                  </a:cubicBezTo>
                  <a:lnTo>
                    <a:pt x="511242" y="59297"/>
                  </a:lnTo>
                  <a:cubicBezTo>
                    <a:pt x="513877" y="60856"/>
                    <a:pt x="515810" y="63320"/>
                    <a:pt x="518117" y="65284"/>
                  </a:cubicBezTo>
                  <a:lnTo>
                    <a:pt x="518008" y="65159"/>
                  </a:lnTo>
                  <a:cubicBezTo>
                    <a:pt x="518554" y="65381"/>
                    <a:pt x="519037" y="65753"/>
                    <a:pt x="519380" y="66235"/>
                  </a:cubicBezTo>
                  <a:lnTo>
                    <a:pt x="519380" y="66235"/>
                  </a:lnTo>
                  <a:cubicBezTo>
                    <a:pt x="520003" y="66905"/>
                    <a:pt x="521220" y="66625"/>
                    <a:pt x="521625" y="67638"/>
                  </a:cubicBezTo>
                  <a:lnTo>
                    <a:pt x="521485" y="67498"/>
                  </a:lnTo>
                  <a:cubicBezTo>
                    <a:pt x="522061" y="67691"/>
                    <a:pt x="522545" y="68084"/>
                    <a:pt x="522857" y="68604"/>
                  </a:cubicBezTo>
                  <a:lnTo>
                    <a:pt x="522857" y="68604"/>
                  </a:lnTo>
                  <a:cubicBezTo>
                    <a:pt x="523995" y="69431"/>
                    <a:pt x="525429" y="69883"/>
                    <a:pt x="526286" y="71114"/>
                  </a:cubicBezTo>
                  <a:lnTo>
                    <a:pt x="526162" y="70974"/>
                  </a:lnTo>
                  <a:cubicBezTo>
                    <a:pt x="526738" y="71186"/>
                    <a:pt x="527222" y="71609"/>
                    <a:pt x="527502" y="72159"/>
                  </a:cubicBezTo>
                  <a:lnTo>
                    <a:pt x="527409" y="72065"/>
                  </a:lnTo>
                  <a:cubicBezTo>
                    <a:pt x="527908" y="72365"/>
                    <a:pt x="528344" y="72756"/>
                    <a:pt x="528687" y="73219"/>
                  </a:cubicBezTo>
                  <a:lnTo>
                    <a:pt x="528687" y="73219"/>
                  </a:lnTo>
                  <a:cubicBezTo>
                    <a:pt x="531119" y="75045"/>
                    <a:pt x="533411" y="77062"/>
                    <a:pt x="535531" y="79252"/>
                  </a:cubicBezTo>
                  <a:lnTo>
                    <a:pt x="535406" y="79112"/>
                  </a:lnTo>
                  <a:cubicBezTo>
                    <a:pt x="536030" y="79280"/>
                    <a:pt x="536513" y="79757"/>
                    <a:pt x="536700" y="80375"/>
                  </a:cubicBezTo>
                  <a:lnTo>
                    <a:pt x="536591" y="80250"/>
                  </a:lnTo>
                  <a:cubicBezTo>
                    <a:pt x="537199" y="80442"/>
                    <a:pt x="537667" y="80911"/>
                    <a:pt x="537869" y="81513"/>
                  </a:cubicBezTo>
                  <a:lnTo>
                    <a:pt x="537760" y="81388"/>
                  </a:lnTo>
                  <a:cubicBezTo>
                    <a:pt x="538353" y="81602"/>
                    <a:pt x="538820" y="82072"/>
                    <a:pt x="539023" y="82666"/>
                  </a:cubicBezTo>
                  <a:lnTo>
                    <a:pt x="538914" y="82542"/>
                  </a:lnTo>
                  <a:cubicBezTo>
                    <a:pt x="539506" y="82758"/>
                    <a:pt x="539974" y="83218"/>
                    <a:pt x="540192" y="83805"/>
                  </a:cubicBezTo>
                  <a:lnTo>
                    <a:pt x="540068" y="83695"/>
                  </a:lnTo>
                  <a:cubicBezTo>
                    <a:pt x="540660" y="83909"/>
                    <a:pt x="541128" y="84378"/>
                    <a:pt x="541346" y="84974"/>
                  </a:cubicBezTo>
                  <a:lnTo>
                    <a:pt x="541221" y="84849"/>
                  </a:lnTo>
                  <a:cubicBezTo>
                    <a:pt x="541829" y="85052"/>
                    <a:pt x="542281" y="85535"/>
                    <a:pt x="542468" y="86143"/>
                  </a:cubicBezTo>
                  <a:lnTo>
                    <a:pt x="542359" y="86018"/>
                  </a:lnTo>
                  <a:cubicBezTo>
                    <a:pt x="542983" y="86198"/>
                    <a:pt x="543451" y="86698"/>
                    <a:pt x="543606" y="87328"/>
                  </a:cubicBezTo>
                  <a:lnTo>
                    <a:pt x="543466" y="87203"/>
                  </a:lnTo>
                  <a:cubicBezTo>
                    <a:pt x="545680" y="89298"/>
                    <a:pt x="547691" y="91595"/>
                    <a:pt x="549484" y="94063"/>
                  </a:cubicBezTo>
                  <a:lnTo>
                    <a:pt x="549484" y="94063"/>
                  </a:lnTo>
                  <a:cubicBezTo>
                    <a:pt x="549967" y="94393"/>
                    <a:pt x="550372" y="94830"/>
                    <a:pt x="550669" y="95341"/>
                  </a:cubicBezTo>
                  <a:lnTo>
                    <a:pt x="550575" y="95247"/>
                  </a:lnTo>
                  <a:cubicBezTo>
                    <a:pt x="551121" y="95525"/>
                    <a:pt x="551542" y="95989"/>
                    <a:pt x="551775" y="96557"/>
                  </a:cubicBezTo>
                  <a:lnTo>
                    <a:pt x="551666" y="96448"/>
                  </a:lnTo>
                  <a:cubicBezTo>
                    <a:pt x="552274" y="96650"/>
                    <a:pt x="552726" y="97151"/>
                    <a:pt x="552882" y="97773"/>
                  </a:cubicBezTo>
                  <a:lnTo>
                    <a:pt x="552742" y="97648"/>
                  </a:lnTo>
                  <a:cubicBezTo>
                    <a:pt x="555860" y="101171"/>
                    <a:pt x="559570" y="104056"/>
                    <a:pt x="562252" y="107937"/>
                  </a:cubicBezTo>
                  <a:lnTo>
                    <a:pt x="562252" y="107937"/>
                  </a:lnTo>
                  <a:cubicBezTo>
                    <a:pt x="562673" y="108305"/>
                    <a:pt x="563062" y="108700"/>
                    <a:pt x="563437" y="109122"/>
                  </a:cubicBezTo>
                  <a:lnTo>
                    <a:pt x="563437" y="109122"/>
                  </a:lnTo>
                  <a:cubicBezTo>
                    <a:pt x="564902" y="109938"/>
                    <a:pt x="566118" y="111155"/>
                    <a:pt x="566913" y="112630"/>
                  </a:cubicBezTo>
                  <a:lnTo>
                    <a:pt x="566913" y="112630"/>
                  </a:lnTo>
                  <a:cubicBezTo>
                    <a:pt x="567381" y="112968"/>
                    <a:pt x="567771" y="113399"/>
                    <a:pt x="568067" y="113893"/>
                  </a:cubicBezTo>
                  <a:lnTo>
                    <a:pt x="568067" y="113815"/>
                  </a:lnTo>
                  <a:cubicBezTo>
                    <a:pt x="568612" y="114100"/>
                    <a:pt x="569033" y="114563"/>
                    <a:pt x="569267" y="115124"/>
                  </a:cubicBezTo>
                  <a:lnTo>
                    <a:pt x="569142" y="115015"/>
                  </a:lnTo>
                  <a:cubicBezTo>
                    <a:pt x="569751" y="115224"/>
                    <a:pt x="570218" y="115720"/>
                    <a:pt x="570374" y="116340"/>
                  </a:cubicBezTo>
                  <a:lnTo>
                    <a:pt x="570234" y="116216"/>
                  </a:lnTo>
                  <a:cubicBezTo>
                    <a:pt x="572058" y="117935"/>
                    <a:pt x="573679" y="119842"/>
                    <a:pt x="575098" y="121906"/>
                  </a:cubicBezTo>
                  <a:lnTo>
                    <a:pt x="575098" y="121906"/>
                  </a:lnTo>
                  <a:cubicBezTo>
                    <a:pt x="575550" y="122252"/>
                    <a:pt x="575955" y="122681"/>
                    <a:pt x="576252" y="123169"/>
                  </a:cubicBezTo>
                  <a:lnTo>
                    <a:pt x="576252" y="123091"/>
                  </a:lnTo>
                  <a:cubicBezTo>
                    <a:pt x="576766" y="123392"/>
                    <a:pt x="577187" y="123844"/>
                    <a:pt x="577452" y="124385"/>
                  </a:cubicBezTo>
                  <a:lnTo>
                    <a:pt x="577343" y="124291"/>
                  </a:lnTo>
                  <a:cubicBezTo>
                    <a:pt x="577935" y="124520"/>
                    <a:pt x="578387" y="125000"/>
                    <a:pt x="578574" y="125601"/>
                  </a:cubicBezTo>
                  <a:lnTo>
                    <a:pt x="578434" y="125476"/>
                  </a:lnTo>
                  <a:cubicBezTo>
                    <a:pt x="580258" y="127206"/>
                    <a:pt x="581864" y="129136"/>
                    <a:pt x="583251" y="131229"/>
                  </a:cubicBezTo>
                  <a:lnTo>
                    <a:pt x="583251" y="131229"/>
                  </a:lnTo>
                  <a:cubicBezTo>
                    <a:pt x="583781" y="131533"/>
                    <a:pt x="584187" y="132005"/>
                    <a:pt x="584405" y="132569"/>
                  </a:cubicBezTo>
                  <a:lnTo>
                    <a:pt x="584264" y="132429"/>
                  </a:lnTo>
                  <a:cubicBezTo>
                    <a:pt x="585605" y="137277"/>
                    <a:pt x="584779" y="138821"/>
                    <a:pt x="580336" y="139600"/>
                  </a:cubicBezTo>
                  <a:cubicBezTo>
                    <a:pt x="578044" y="139912"/>
                    <a:pt x="575721" y="139943"/>
                    <a:pt x="573430" y="139694"/>
                  </a:cubicBezTo>
                  <a:cubicBezTo>
                    <a:pt x="558292" y="138634"/>
                    <a:pt x="543154" y="138041"/>
                    <a:pt x="527985" y="137464"/>
                  </a:cubicBezTo>
                  <a:cubicBezTo>
                    <a:pt x="509387" y="136732"/>
                    <a:pt x="490819" y="134502"/>
                    <a:pt x="472174" y="135313"/>
                  </a:cubicBezTo>
                  <a:cubicBezTo>
                    <a:pt x="443972" y="136545"/>
                    <a:pt x="415739" y="136763"/>
                    <a:pt x="387537" y="137776"/>
                  </a:cubicBezTo>
                  <a:cubicBezTo>
                    <a:pt x="340913" y="138844"/>
                    <a:pt x="294532" y="144828"/>
                    <a:pt x="249162" y="155627"/>
                  </a:cubicBezTo>
                  <a:cubicBezTo>
                    <a:pt x="241659" y="157301"/>
                    <a:pt x="234346" y="159734"/>
                    <a:pt x="227337" y="162891"/>
                  </a:cubicBezTo>
                  <a:cubicBezTo>
                    <a:pt x="218544" y="166243"/>
                    <a:pt x="210017" y="170187"/>
                    <a:pt x="201582" y="174397"/>
                  </a:cubicBezTo>
                  <a:cubicBezTo>
                    <a:pt x="188581" y="180866"/>
                    <a:pt x="179866" y="191888"/>
                    <a:pt x="170964" y="202739"/>
                  </a:cubicBezTo>
                  <a:cubicBezTo>
                    <a:pt x="163169" y="212280"/>
                    <a:pt x="156091" y="222320"/>
                    <a:pt x="152256" y="234308"/>
                  </a:cubicBezTo>
                  <a:cubicBezTo>
                    <a:pt x="151906" y="236408"/>
                    <a:pt x="150803" y="238309"/>
                    <a:pt x="149154" y="239655"/>
                  </a:cubicBezTo>
                  <a:close/>
                </a:path>
              </a:pathLst>
            </a:custGeom>
            <a:solidFill>
              <a:srgbClr val="FF0705"/>
            </a:solidFill>
            <a:ln w="1557" cap="flat">
              <a:noFill/>
              <a:prstDash val="solid"/>
              <a:miter/>
            </a:ln>
          </p:spPr>
          <p:txBody>
            <a:bodyPr rtlCol="0" anchor="ctr"/>
            <a:lstStyle/>
            <a:p>
              <a:endParaRPr lang="es-CO"/>
            </a:p>
          </p:txBody>
        </p:sp>
        <p:sp>
          <p:nvSpPr>
            <p:cNvPr id="1210" name="Freeform: Shape 1209">
              <a:extLst>
                <a:ext uri="{FF2B5EF4-FFF2-40B4-BE49-F238E27FC236}">
                  <a16:creationId xmlns:a16="http://schemas.microsoft.com/office/drawing/2014/main" id="{FF412076-87ED-6364-9F55-E76C848477DC}"/>
                </a:ext>
              </a:extLst>
            </p:cNvPr>
            <p:cNvSpPr/>
            <p:nvPr/>
          </p:nvSpPr>
          <p:spPr>
            <a:xfrm>
              <a:off x="3753078" y="5485038"/>
              <a:ext cx="773964" cy="1276428"/>
            </a:xfrm>
            <a:custGeom>
              <a:avLst/>
              <a:gdLst>
                <a:gd name="connsiteX0" fmla="*/ 130277 w 773964"/>
                <a:gd name="connsiteY0" fmla="*/ 623510 h 1276428"/>
                <a:gd name="connsiteX1" fmla="*/ 142156 w 773964"/>
                <a:gd name="connsiteY1" fmla="*/ 669687 h 1276428"/>
                <a:gd name="connsiteX2" fmla="*/ 154550 w 773964"/>
                <a:gd name="connsiteY2" fmla="*/ 710906 h 1276428"/>
                <a:gd name="connsiteX3" fmla="*/ 169813 w 773964"/>
                <a:gd name="connsiteY3" fmla="*/ 741213 h 1276428"/>
                <a:gd name="connsiteX4" fmla="*/ 207446 w 773964"/>
                <a:gd name="connsiteY4" fmla="*/ 786766 h 1276428"/>
                <a:gd name="connsiteX5" fmla="*/ 236864 w 773964"/>
                <a:gd name="connsiteY5" fmla="*/ 809746 h 1276428"/>
                <a:gd name="connsiteX6" fmla="*/ 265970 w 773964"/>
                <a:gd name="connsiteY6" fmla="*/ 828204 h 1276428"/>
                <a:gd name="connsiteX7" fmla="*/ 300268 w 773964"/>
                <a:gd name="connsiteY7" fmla="*/ 839522 h 1276428"/>
                <a:gd name="connsiteX8" fmla="*/ 355534 w 773964"/>
                <a:gd name="connsiteY8" fmla="*/ 849531 h 1276428"/>
                <a:gd name="connsiteX9" fmla="*/ 388522 w 773964"/>
                <a:gd name="connsiteY9" fmla="*/ 853537 h 1276428"/>
                <a:gd name="connsiteX10" fmla="*/ 432703 w 773964"/>
                <a:gd name="connsiteY10" fmla="*/ 855907 h 1276428"/>
                <a:gd name="connsiteX11" fmla="*/ 468684 w 773964"/>
                <a:gd name="connsiteY11" fmla="*/ 858775 h 1276428"/>
                <a:gd name="connsiteX12" fmla="*/ 506100 w 773964"/>
                <a:gd name="connsiteY12" fmla="*/ 858136 h 1276428"/>
                <a:gd name="connsiteX13" fmla="*/ 511291 w 773964"/>
                <a:gd name="connsiteY13" fmla="*/ 857980 h 1276428"/>
                <a:gd name="connsiteX14" fmla="*/ 548317 w 773964"/>
                <a:gd name="connsiteY14" fmla="*/ 853927 h 1276428"/>
                <a:gd name="connsiteX15" fmla="*/ 610193 w 773964"/>
                <a:gd name="connsiteY15" fmla="*/ 834658 h 1276428"/>
                <a:gd name="connsiteX16" fmla="*/ 643944 w 773964"/>
                <a:gd name="connsiteY16" fmla="*/ 819910 h 1276428"/>
                <a:gd name="connsiteX17" fmla="*/ 663291 w 773964"/>
                <a:gd name="connsiteY17" fmla="*/ 804024 h 1276428"/>
                <a:gd name="connsiteX18" fmla="*/ 687534 w 773964"/>
                <a:gd name="connsiteY18" fmla="*/ 773375 h 1276428"/>
                <a:gd name="connsiteX19" fmla="*/ 706241 w 773964"/>
                <a:gd name="connsiteY19" fmla="*/ 740449 h 1276428"/>
                <a:gd name="connsiteX20" fmla="*/ 724185 w 773964"/>
                <a:gd name="connsiteY20" fmla="*/ 682767 h 1276428"/>
                <a:gd name="connsiteX21" fmla="*/ 737203 w 773964"/>
                <a:gd name="connsiteY21" fmla="*/ 626301 h 1276428"/>
                <a:gd name="connsiteX22" fmla="*/ 741006 w 773964"/>
                <a:gd name="connsiteY22" fmla="*/ 600219 h 1276428"/>
                <a:gd name="connsiteX23" fmla="*/ 747803 w 773964"/>
                <a:gd name="connsiteY23" fmla="*/ 570599 h 1276428"/>
                <a:gd name="connsiteX24" fmla="*/ 760275 w 773964"/>
                <a:gd name="connsiteY24" fmla="*/ 532263 h 1276428"/>
                <a:gd name="connsiteX25" fmla="*/ 762988 w 773964"/>
                <a:gd name="connsiteY25" fmla="*/ 523018 h 1276428"/>
                <a:gd name="connsiteX26" fmla="*/ 763113 w 773964"/>
                <a:gd name="connsiteY26" fmla="*/ 527041 h 1276428"/>
                <a:gd name="connsiteX27" fmla="*/ 764672 w 773964"/>
                <a:gd name="connsiteY27" fmla="*/ 582415 h 1276428"/>
                <a:gd name="connsiteX28" fmla="*/ 765015 w 773964"/>
                <a:gd name="connsiteY28" fmla="*/ 598005 h 1276428"/>
                <a:gd name="connsiteX29" fmla="*/ 769380 w 773964"/>
                <a:gd name="connsiteY29" fmla="*/ 641501 h 1276428"/>
                <a:gd name="connsiteX30" fmla="*/ 773075 w 773964"/>
                <a:gd name="connsiteY30" fmla="*/ 675159 h 1276428"/>
                <a:gd name="connsiteX31" fmla="*/ 769770 w 773964"/>
                <a:gd name="connsiteY31" fmla="*/ 705544 h 1276428"/>
                <a:gd name="connsiteX32" fmla="*/ 767727 w 773964"/>
                <a:gd name="connsiteY32" fmla="*/ 748150 h 1276428"/>
                <a:gd name="connsiteX33" fmla="*/ 765077 w 773964"/>
                <a:gd name="connsiteY33" fmla="*/ 783773 h 1276428"/>
                <a:gd name="connsiteX34" fmla="*/ 760852 w 773964"/>
                <a:gd name="connsiteY34" fmla="*/ 820425 h 1276428"/>
                <a:gd name="connsiteX35" fmla="*/ 757001 w 773964"/>
                <a:gd name="connsiteY35" fmla="*/ 847239 h 1276428"/>
                <a:gd name="connsiteX36" fmla="*/ 753884 w 773964"/>
                <a:gd name="connsiteY36" fmla="*/ 878200 h 1276428"/>
                <a:gd name="connsiteX37" fmla="*/ 750251 w 773964"/>
                <a:gd name="connsiteY37" fmla="*/ 897999 h 1276428"/>
                <a:gd name="connsiteX38" fmla="*/ 738216 w 773964"/>
                <a:gd name="connsiteY38" fmla="*/ 941900 h 1276428"/>
                <a:gd name="connsiteX39" fmla="*/ 729127 w 773964"/>
                <a:gd name="connsiteY39" fmla="*/ 972269 h 1276428"/>
                <a:gd name="connsiteX40" fmla="*/ 717980 w 773964"/>
                <a:gd name="connsiteY40" fmla="*/ 1024058 h 1276428"/>
                <a:gd name="connsiteX41" fmla="*/ 715268 w 773964"/>
                <a:gd name="connsiteY41" fmla="*/ 1041737 h 1276428"/>
                <a:gd name="connsiteX42" fmla="*/ 712150 w 773964"/>
                <a:gd name="connsiteY42" fmla="*/ 1073852 h 1276428"/>
                <a:gd name="connsiteX43" fmla="*/ 711090 w 773964"/>
                <a:gd name="connsiteY43" fmla="*/ 1122897 h 1276428"/>
                <a:gd name="connsiteX44" fmla="*/ 714067 w 773964"/>
                <a:gd name="connsiteY44" fmla="*/ 1163696 h 1276428"/>
                <a:gd name="connsiteX45" fmla="*/ 695858 w 773964"/>
                <a:gd name="connsiteY45" fmla="*/ 1203122 h 1276428"/>
                <a:gd name="connsiteX46" fmla="*/ 661389 w 773964"/>
                <a:gd name="connsiteY46" fmla="*/ 1214768 h 1276428"/>
                <a:gd name="connsiteX47" fmla="*/ 611222 w 773964"/>
                <a:gd name="connsiteY47" fmla="*/ 1214986 h 1276428"/>
                <a:gd name="connsiteX48" fmla="*/ 588164 w 773964"/>
                <a:gd name="connsiteY48" fmla="*/ 1215672 h 1276428"/>
                <a:gd name="connsiteX49" fmla="*/ 553384 w 773964"/>
                <a:gd name="connsiteY49" fmla="*/ 1211416 h 1276428"/>
                <a:gd name="connsiteX50" fmla="*/ 519413 w 773964"/>
                <a:gd name="connsiteY50" fmla="*/ 1174141 h 1276428"/>
                <a:gd name="connsiteX51" fmla="*/ 517184 w 773964"/>
                <a:gd name="connsiteY51" fmla="*/ 1154685 h 1276428"/>
                <a:gd name="connsiteX52" fmla="*/ 516093 w 773964"/>
                <a:gd name="connsiteY52" fmla="*/ 1116053 h 1276428"/>
                <a:gd name="connsiteX53" fmla="*/ 518992 w 773964"/>
                <a:gd name="connsiteY53" fmla="*/ 1082193 h 1276428"/>
                <a:gd name="connsiteX54" fmla="*/ 519320 w 773964"/>
                <a:gd name="connsiteY54" fmla="*/ 1075863 h 1276428"/>
                <a:gd name="connsiteX55" fmla="*/ 519865 w 773964"/>
                <a:gd name="connsiteY55" fmla="*/ 1060273 h 1276428"/>
                <a:gd name="connsiteX56" fmla="*/ 530529 w 773964"/>
                <a:gd name="connsiteY56" fmla="*/ 1047583 h 1276428"/>
                <a:gd name="connsiteX57" fmla="*/ 595679 w 773964"/>
                <a:gd name="connsiteY57" fmla="*/ 1016123 h 1276428"/>
                <a:gd name="connsiteX58" fmla="*/ 611705 w 773964"/>
                <a:gd name="connsiteY58" fmla="*/ 1002092 h 1276428"/>
                <a:gd name="connsiteX59" fmla="*/ 633531 w 773964"/>
                <a:gd name="connsiteY59" fmla="*/ 980672 h 1276428"/>
                <a:gd name="connsiteX60" fmla="*/ 636898 w 773964"/>
                <a:gd name="connsiteY60" fmla="*/ 976291 h 1276428"/>
                <a:gd name="connsiteX61" fmla="*/ 628386 w 773964"/>
                <a:gd name="connsiteY61" fmla="*/ 977242 h 1276428"/>
                <a:gd name="connsiteX62" fmla="*/ 590051 w 773964"/>
                <a:gd name="connsiteY62" fmla="*/ 981592 h 1276428"/>
                <a:gd name="connsiteX63" fmla="*/ 547475 w 773964"/>
                <a:gd name="connsiteY63" fmla="*/ 984491 h 1276428"/>
                <a:gd name="connsiteX64" fmla="*/ 470352 w 773964"/>
                <a:gd name="connsiteY64" fmla="*/ 983291 h 1276428"/>
                <a:gd name="connsiteX65" fmla="*/ 421104 w 773964"/>
                <a:gd name="connsiteY65" fmla="*/ 977616 h 1276428"/>
                <a:gd name="connsiteX66" fmla="*/ 387446 w 773964"/>
                <a:gd name="connsiteY66" fmla="*/ 972815 h 1276428"/>
                <a:gd name="connsiteX67" fmla="*/ 326022 w 773964"/>
                <a:gd name="connsiteY67" fmla="*/ 967389 h 1276428"/>
                <a:gd name="connsiteX68" fmla="*/ 305335 w 773964"/>
                <a:gd name="connsiteY68" fmla="*/ 971973 h 1276428"/>
                <a:gd name="connsiteX69" fmla="*/ 289558 w 773964"/>
                <a:gd name="connsiteY69" fmla="*/ 987266 h 1276428"/>
                <a:gd name="connsiteX70" fmla="*/ 276540 w 773964"/>
                <a:gd name="connsiteY70" fmla="*/ 1028408 h 1276428"/>
                <a:gd name="connsiteX71" fmla="*/ 276166 w 773964"/>
                <a:gd name="connsiteY71" fmla="*/ 1062955 h 1276428"/>
                <a:gd name="connsiteX72" fmla="*/ 276073 w 773964"/>
                <a:gd name="connsiteY72" fmla="*/ 1080805 h 1276428"/>
                <a:gd name="connsiteX73" fmla="*/ 275527 w 773964"/>
                <a:gd name="connsiteY73" fmla="*/ 1093480 h 1276428"/>
                <a:gd name="connsiteX74" fmla="*/ 276416 w 773964"/>
                <a:gd name="connsiteY74" fmla="*/ 1140779 h 1276428"/>
                <a:gd name="connsiteX75" fmla="*/ 272752 w 773964"/>
                <a:gd name="connsiteY75" fmla="*/ 1183136 h 1276428"/>
                <a:gd name="connsiteX76" fmla="*/ 264240 w 773964"/>
                <a:gd name="connsiteY76" fmla="*/ 1217777 h 1276428"/>
                <a:gd name="connsiteX77" fmla="*/ 240310 w 773964"/>
                <a:gd name="connsiteY77" fmla="*/ 1250344 h 1276428"/>
                <a:gd name="connsiteX78" fmla="*/ 188333 w 773964"/>
                <a:gd name="connsiteY78" fmla="*/ 1273588 h 1276428"/>
                <a:gd name="connsiteX79" fmla="*/ 161394 w 773964"/>
                <a:gd name="connsiteY79" fmla="*/ 1276114 h 1276428"/>
                <a:gd name="connsiteX80" fmla="*/ 101389 w 773964"/>
                <a:gd name="connsiteY80" fmla="*/ 1274913 h 1276428"/>
                <a:gd name="connsiteX81" fmla="*/ 56740 w 773964"/>
                <a:gd name="connsiteY81" fmla="*/ 1250204 h 1276428"/>
                <a:gd name="connsiteX82" fmla="*/ 37393 w 773964"/>
                <a:gd name="connsiteY82" fmla="*/ 1208548 h 1276428"/>
                <a:gd name="connsiteX83" fmla="*/ 35476 w 773964"/>
                <a:gd name="connsiteY83" fmla="*/ 1194860 h 1276428"/>
                <a:gd name="connsiteX84" fmla="*/ 34431 w 773964"/>
                <a:gd name="connsiteY84" fmla="*/ 1189263 h 1276428"/>
                <a:gd name="connsiteX85" fmla="*/ 30222 w 773964"/>
                <a:gd name="connsiteY85" fmla="*/ 1157647 h 1276428"/>
                <a:gd name="connsiteX86" fmla="*/ 27681 w 773964"/>
                <a:gd name="connsiteY86" fmla="*/ 1136071 h 1276428"/>
                <a:gd name="connsiteX87" fmla="*/ 25264 w 773964"/>
                <a:gd name="connsiteY87" fmla="*/ 1105156 h 1276428"/>
                <a:gd name="connsiteX88" fmla="*/ 19870 w 773964"/>
                <a:gd name="connsiteY88" fmla="*/ 1068286 h 1276428"/>
                <a:gd name="connsiteX89" fmla="*/ 12231 w 773964"/>
                <a:gd name="connsiteY89" fmla="*/ 1014361 h 1276428"/>
                <a:gd name="connsiteX90" fmla="*/ 6385 w 773964"/>
                <a:gd name="connsiteY90" fmla="*/ 941089 h 1276428"/>
                <a:gd name="connsiteX91" fmla="*/ 1708 w 773964"/>
                <a:gd name="connsiteY91" fmla="*/ 837043 h 1276428"/>
                <a:gd name="connsiteX92" fmla="*/ -443 w 773964"/>
                <a:gd name="connsiteY92" fmla="*/ 784241 h 1276428"/>
                <a:gd name="connsiteX93" fmla="*/ 929 w 773964"/>
                <a:gd name="connsiteY93" fmla="*/ 750473 h 1276428"/>
                <a:gd name="connsiteX94" fmla="*/ 1786 w 773964"/>
                <a:gd name="connsiteY94" fmla="*/ 744767 h 1276428"/>
                <a:gd name="connsiteX95" fmla="*/ 2831 w 773964"/>
                <a:gd name="connsiteY95" fmla="*/ 666320 h 1276428"/>
                <a:gd name="connsiteX96" fmla="*/ 2285 w 773964"/>
                <a:gd name="connsiteY96" fmla="*/ 593048 h 1276428"/>
                <a:gd name="connsiteX97" fmla="*/ 2800 w 773964"/>
                <a:gd name="connsiteY97" fmla="*/ 559608 h 1276428"/>
                <a:gd name="connsiteX98" fmla="*/ 2332 w 773964"/>
                <a:gd name="connsiteY98" fmla="*/ 501925 h 1276428"/>
                <a:gd name="connsiteX99" fmla="*/ 5013 w 773964"/>
                <a:gd name="connsiteY99" fmla="*/ 427562 h 1276428"/>
                <a:gd name="connsiteX100" fmla="*/ 4374 w 773964"/>
                <a:gd name="connsiteY100" fmla="*/ 394107 h 1276428"/>
                <a:gd name="connsiteX101" fmla="*/ 4655 w 773964"/>
                <a:gd name="connsiteY101" fmla="*/ 349083 h 1276428"/>
                <a:gd name="connsiteX102" fmla="*/ 6978 w 773964"/>
                <a:gd name="connsiteY102" fmla="*/ 324997 h 1276428"/>
                <a:gd name="connsiteX103" fmla="*/ 12107 w 773964"/>
                <a:gd name="connsiteY103" fmla="*/ 283809 h 1276428"/>
                <a:gd name="connsiteX104" fmla="*/ 17360 w 773964"/>
                <a:gd name="connsiteY104" fmla="*/ 244382 h 1276428"/>
                <a:gd name="connsiteX105" fmla="*/ 27509 w 773964"/>
                <a:gd name="connsiteY105" fmla="*/ 174228 h 1276428"/>
                <a:gd name="connsiteX106" fmla="*/ 36629 w 773964"/>
                <a:gd name="connsiteY106" fmla="*/ 112649 h 1276428"/>
                <a:gd name="connsiteX107" fmla="*/ 46435 w 773964"/>
                <a:gd name="connsiteY107" fmla="*/ 74111 h 1276428"/>
                <a:gd name="connsiteX108" fmla="*/ 50333 w 773964"/>
                <a:gd name="connsiteY108" fmla="*/ 59036 h 1276428"/>
                <a:gd name="connsiteX109" fmla="*/ 62898 w 773964"/>
                <a:gd name="connsiteY109" fmla="*/ 25642 h 1276428"/>
                <a:gd name="connsiteX110" fmla="*/ 72610 w 773964"/>
                <a:gd name="connsiteY110" fmla="*/ 4783 h 1276428"/>
                <a:gd name="connsiteX111" fmla="*/ 75822 w 773964"/>
                <a:gd name="connsiteY111" fmla="*/ -315 h 1276428"/>
                <a:gd name="connsiteX112" fmla="*/ 73281 w 773964"/>
                <a:gd name="connsiteY112" fmla="*/ 9039 h 1276428"/>
                <a:gd name="connsiteX113" fmla="*/ 68885 w 773964"/>
                <a:gd name="connsiteY113" fmla="*/ 35012 h 1276428"/>
                <a:gd name="connsiteX114" fmla="*/ 66390 w 773964"/>
                <a:gd name="connsiteY114" fmla="*/ 67033 h 1276428"/>
                <a:gd name="connsiteX115" fmla="*/ 65361 w 773964"/>
                <a:gd name="connsiteY115" fmla="*/ 89981 h 1276428"/>
                <a:gd name="connsiteX116" fmla="*/ 64192 w 773964"/>
                <a:gd name="connsiteY116" fmla="*/ 119867 h 1276428"/>
                <a:gd name="connsiteX117" fmla="*/ 63522 w 773964"/>
                <a:gd name="connsiteY117" fmla="*/ 173402 h 1276428"/>
                <a:gd name="connsiteX118" fmla="*/ 65346 w 773964"/>
                <a:gd name="connsiteY118" fmla="*/ 200279 h 1276428"/>
                <a:gd name="connsiteX119" fmla="*/ 65486 w 773964"/>
                <a:gd name="connsiteY119" fmla="*/ 204878 h 1276428"/>
                <a:gd name="connsiteX120" fmla="*/ 65486 w 773964"/>
                <a:gd name="connsiteY120" fmla="*/ 239503 h 1276428"/>
                <a:gd name="connsiteX121" fmla="*/ 67559 w 773964"/>
                <a:gd name="connsiteY121" fmla="*/ 272148 h 1276428"/>
                <a:gd name="connsiteX122" fmla="*/ 66967 w 773964"/>
                <a:gd name="connsiteY122" fmla="*/ 300303 h 1276428"/>
                <a:gd name="connsiteX123" fmla="*/ 66967 w 773964"/>
                <a:gd name="connsiteY123" fmla="*/ 310047 h 1276428"/>
                <a:gd name="connsiteX124" fmla="*/ 67871 w 773964"/>
                <a:gd name="connsiteY124" fmla="*/ 320336 h 1276428"/>
                <a:gd name="connsiteX125" fmla="*/ 70989 w 773964"/>
                <a:gd name="connsiteY125" fmla="*/ 355725 h 1276428"/>
                <a:gd name="connsiteX126" fmla="*/ 72283 w 773964"/>
                <a:gd name="connsiteY126" fmla="*/ 368836 h 1276428"/>
                <a:gd name="connsiteX127" fmla="*/ 77973 w 773964"/>
                <a:gd name="connsiteY127" fmla="*/ 417772 h 1276428"/>
                <a:gd name="connsiteX128" fmla="*/ 94857 w 773964"/>
                <a:gd name="connsiteY128" fmla="*/ 496188 h 1276428"/>
                <a:gd name="connsiteX129" fmla="*/ 116355 w 773964"/>
                <a:gd name="connsiteY129" fmla="*/ 576055 h 1276428"/>
                <a:gd name="connsiteX130" fmla="*/ 122030 w 773964"/>
                <a:gd name="connsiteY130" fmla="*/ 594622 h 1276428"/>
                <a:gd name="connsiteX131" fmla="*/ 122903 w 773964"/>
                <a:gd name="connsiteY131" fmla="*/ 596758 h 1276428"/>
                <a:gd name="connsiteX132" fmla="*/ 130277 w 773964"/>
                <a:gd name="connsiteY132" fmla="*/ 623510 h 1276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73964" h="1276428">
                  <a:moveTo>
                    <a:pt x="130277" y="623510"/>
                  </a:moveTo>
                  <a:cubicBezTo>
                    <a:pt x="130963" y="627688"/>
                    <a:pt x="135624" y="641454"/>
                    <a:pt x="142156" y="669687"/>
                  </a:cubicBezTo>
                  <a:cubicBezTo>
                    <a:pt x="145508" y="683649"/>
                    <a:pt x="149646" y="697410"/>
                    <a:pt x="154550" y="710906"/>
                  </a:cubicBezTo>
                  <a:cubicBezTo>
                    <a:pt x="158354" y="721648"/>
                    <a:pt x="163982" y="731469"/>
                    <a:pt x="169813" y="741213"/>
                  </a:cubicBezTo>
                  <a:cubicBezTo>
                    <a:pt x="180185" y="758069"/>
                    <a:pt x="192851" y="773400"/>
                    <a:pt x="207446" y="786766"/>
                  </a:cubicBezTo>
                  <a:cubicBezTo>
                    <a:pt x="216566" y="795325"/>
                    <a:pt x="226996" y="802169"/>
                    <a:pt x="236864" y="809746"/>
                  </a:cubicBezTo>
                  <a:cubicBezTo>
                    <a:pt x="245930" y="816850"/>
                    <a:pt x="255680" y="823033"/>
                    <a:pt x="265970" y="828204"/>
                  </a:cubicBezTo>
                  <a:cubicBezTo>
                    <a:pt x="276921" y="833303"/>
                    <a:pt x="288432" y="837103"/>
                    <a:pt x="300268" y="839522"/>
                  </a:cubicBezTo>
                  <a:cubicBezTo>
                    <a:pt x="318539" y="843638"/>
                    <a:pt x="337169" y="845852"/>
                    <a:pt x="355534" y="849531"/>
                  </a:cubicBezTo>
                  <a:cubicBezTo>
                    <a:pt x="366412" y="851698"/>
                    <a:pt x="377440" y="853038"/>
                    <a:pt x="388522" y="853537"/>
                  </a:cubicBezTo>
                  <a:cubicBezTo>
                    <a:pt x="403254" y="854223"/>
                    <a:pt x="418002" y="854862"/>
                    <a:pt x="432703" y="855907"/>
                  </a:cubicBezTo>
                  <a:cubicBezTo>
                    <a:pt x="444692" y="856764"/>
                    <a:pt x="456711" y="857996"/>
                    <a:pt x="468684" y="858775"/>
                  </a:cubicBezTo>
                  <a:cubicBezTo>
                    <a:pt x="481156" y="859602"/>
                    <a:pt x="493628" y="860194"/>
                    <a:pt x="506100" y="858136"/>
                  </a:cubicBezTo>
                  <a:cubicBezTo>
                    <a:pt x="507830" y="857965"/>
                    <a:pt x="509561" y="857902"/>
                    <a:pt x="511291" y="857980"/>
                  </a:cubicBezTo>
                  <a:cubicBezTo>
                    <a:pt x="523763" y="857762"/>
                    <a:pt x="536032" y="855798"/>
                    <a:pt x="548317" y="853927"/>
                  </a:cubicBezTo>
                  <a:cubicBezTo>
                    <a:pt x="569909" y="850606"/>
                    <a:pt x="590051" y="842734"/>
                    <a:pt x="610193" y="834658"/>
                  </a:cubicBezTo>
                  <a:cubicBezTo>
                    <a:pt x="621604" y="830090"/>
                    <a:pt x="633094" y="825741"/>
                    <a:pt x="643944" y="819910"/>
                  </a:cubicBezTo>
                  <a:cubicBezTo>
                    <a:pt x="651318" y="815863"/>
                    <a:pt x="657882" y="810475"/>
                    <a:pt x="663291" y="804024"/>
                  </a:cubicBezTo>
                  <a:cubicBezTo>
                    <a:pt x="671819" y="794125"/>
                    <a:pt x="679692" y="783757"/>
                    <a:pt x="687534" y="773375"/>
                  </a:cubicBezTo>
                  <a:cubicBezTo>
                    <a:pt x="695172" y="763241"/>
                    <a:pt x="701954" y="752547"/>
                    <a:pt x="706241" y="740449"/>
                  </a:cubicBezTo>
                  <a:cubicBezTo>
                    <a:pt x="712992" y="721476"/>
                    <a:pt x="719695" y="702488"/>
                    <a:pt x="724185" y="682767"/>
                  </a:cubicBezTo>
                  <a:cubicBezTo>
                    <a:pt x="728488" y="663934"/>
                    <a:pt x="733710" y="645351"/>
                    <a:pt x="737203" y="626301"/>
                  </a:cubicBezTo>
                  <a:cubicBezTo>
                    <a:pt x="738762" y="617664"/>
                    <a:pt x="739853" y="608918"/>
                    <a:pt x="741006" y="600219"/>
                  </a:cubicBezTo>
                  <a:cubicBezTo>
                    <a:pt x="742363" y="590117"/>
                    <a:pt x="745200" y="580373"/>
                    <a:pt x="747803" y="570599"/>
                  </a:cubicBezTo>
                  <a:cubicBezTo>
                    <a:pt x="751249" y="557597"/>
                    <a:pt x="755926" y="544985"/>
                    <a:pt x="760275" y="532263"/>
                  </a:cubicBezTo>
                  <a:cubicBezTo>
                    <a:pt x="761304" y="529145"/>
                    <a:pt x="761164" y="525825"/>
                    <a:pt x="762988" y="523018"/>
                  </a:cubicBezTo>
                  <a:cubicBezTo>
                    <a:pt x="762988" y="524359"/>
                    <a:pt x="763175" y="525715"/>
                    <a:pt x="763113" y="527041"/>
                  </a:cubicBezTo>
                  <a:cubicBezTo>
                    <a:pt x="762224" y="545546"/>
                    <a:pt x="764547" y="563942"/>
                    <a:pt x="764672" y="582415"/>
                  </a:cubicBezTo>
                  <a:cubicBezTo>
                    <a:pt x="764672" y="587607"/>
                    <a:pt x="765155" y="592798"/>
                    <a:pt x="765015" y="598005"/>
                  </a:cubicBezTo>
                  <a:cubicBezTo>
                    <a:pt x="764734" y="612625"/>
                    <a:pt x="766200" y="627228"/>
                    <a:pt x="769380" y="641501"/>
                  </a:cubicBezTo>
                  <a:cubicBezTo>
                    <a:pt x="771734" y="652538"/>
                    <a:pt x="774462" y="663638"/>
                    <a:pt x="773075" y="675159"/>
                  </a:cubicBezTo>
                  <a:cubicBezTo>
                    <a:pt x="771859" y="685277"/>
                    <a:pt x="771079" y="695426"/>
                    <a:pt x="769770" y="705544"/>
                  </a:cubicBezTo>
                  <a:cubicBezTo>
                    <a:pt x="767992" y="719673"/>
                    <a:pt x="767322" y="733917"/>
                    <a:pt x="767727" y="748150"/>
                  </a:cubicBezTo>
                  <a:cubicBezTo>
                    <a:pt x="768024" y="760155"/>
                    <a:pt x="766527" y="771940"/>
                    <a:pt x="765077" y="783773"/>
                  </a:cubicBezTo>
                  <a:cubicBezTo>
                    <a:pt x="763518" y="795980"/>
                    <a:pt x="761959" y="808187"/>
                    <a:pt x="760852" y="820425"/>
                  </a:cubicBezTo>
                  <a:cubicBezTo>
                    <a:pt x="760010" y="829435"/>
                    <a:pt x="758467" y="838322"/>
                    <a:pt x="757001" y="847239"/>
                  </a:cubicBezTo>
                  <a:cubicBezTo>
                    <a:pt x="755318" y="857497"/>
                    <a:pt x="754570" y="867864"/>
                    <a:pt x="753884" y="878200"/>
                  </a:cubicBezTo>
                  <a:cubicBezTo>
                    <a:pt x="753603" y="884935"/>
                    <a:pt x="752371" y="891608"/>
                    <a:pt x="750251" y="897999"/>
                  </a:cubicBezTo>
                  <a:cubicBezTo>
                    <a:pt x="745231" y="912342"/>
                    <a:pt x="741209" y="927012"/>
                    <a:pt x="738216" y="941900"/>
                  </a:cubicBezTo>
                  <a:cubicBezTo>
                    <a:pt x="736049" y="952267"/>
                    <a:pt x="732183" y="962167"/>
                    <a:pt x="729127" y="972269"/>
                  </a:cubicBezTo>
                  <a:cubicBezTo>
                    <a:pt x="724076" y="989215"/>
                    <a:pt x="720350" y="1006535"/>
                    <a:pt x="717980" y="1024058"/>
                  </a:cubicBezTo>
                  <a:cubicBezTo>
                    <a:pt x="717154" y="1029967"/>
                    <a:pt x="716297" y="1035860"/>
                    <a:pt x="715268" y="1041737"/>
                  </a:cubicBezTo>
                  <a:cubicBezTo>
                    <a:pt x="713413" y="1052354"/>
                    <a:pt x="712368" y="1063079"/>
                    <a:pt x="712150" y="1073852"/>
                  </a:cubicBezTo>
                  <a:cubicBezTo>
                    <a:pt x="711791" y="1090190"/>
                    <a:pt x="711355" y="1106591"/>
                    <a:pt x="711090" y="1122897"/>
                  </a:cubicBezTo>
                  <a:cubicBezTo>
                    <a:pt x="710887" y="1136570"/>
                    <a:pt x="712462" y="1150133"/>
                    <a:pt x="714067" y="1163696"/>
                  </a:cubicBezTo>
                  <a:cubicBezTo>
                    <a:pt x="716063" y="1180517"/>
                    <a:pt x="708471" y="1193207"/>
                    <a:pt x="695858" y="1203122"/>
                  </a:cubicBezTo>
                  <a:cubicBezTo>
                    <a:pt x="685881" y="1210917"/>
                    <a:pt x="674033" y="1214035"/>
                    <a:pt x="661389" y="1214768"/>
                  </a:cubicBezTo>
                  <a:cubicBezTo>
                    <a:pt x="644662" y="1215781"/>
                    <a:pt x="627949" y="1214768"/>
                    <a:pt x="611222" y="1214986"/>
                  </a:cubicBezTo>
                  <a:cubicBezTo>
                    <a:pt x="603536" y="1214986"/>
                    <a:pt x="595850" y="1215454"/>
                    <a:pt x="588164" y="1215672"/>
                  </a:cubicBezTo>
                  <a:cubicBezTo>
                    <a:pt x="576425" y="1216093"/>
                    <a:pt x="564686" y="1214659"/>
                    <a:pt x="553384" y="1211416"/>
                  </a:cubicBezTo>
                  <a:cubicBezTo>
                    <a:pt x="534489" y="1205897"/>
                    <a:pt x="524044" y="1192475"/>
                    <a:pt x="519413" y="1174141"/>
                  </a:cubicBezTo>
                  <a:cubicBezTo>
                    <a:pt x="518026" y="1167749"/>
                    <a:pt x="517278" y="1161233"/>
                    <a:pt x="517184" y="1154685"/>
                  </a:cubicBezTo>
                  <a:cubicBezTo>
                    <a:pt x="516576" y="1141823"/>
                    <a:pt x="516186" y="1128931"/>
                    <a:pt x="516093" y="1116053"/>
                  </a:cubicBezTo>
                  <a:cubicBezTo>
                    <a:pt x="516249" y="1104720"/>
                    <a:pt x="517231" y="1093402"/>
                    <a:pt x="518992" y="1082193"/>
                  </a:cubicBezTo>
                  <a:cubicBezTo>
                    <a:pt x="519257" y="1080104"/>
                    <a:pt x="519242" y="1077968"/>
                    <a:pt x="519320" y="1075863"/>
                  </a:cubicBezTo>
                  <a:cubicBezTo>
                    <a:pt x="519491" y="1070672"/>
                    <a:pt x="519460" y="1065465"/>
                    <a:pt x="519865" y="1060273"/>
                  </a:cubicBezTo>
                  <a:cubicBezTo>
                    <a:pt x="520380" y="1053617"/>
                    <a:pt x="523872" y="1049361"/>
                    <a:pt x="530529" y="1047583"/>
                  </a:cubicBezTo>
                  <a:cubicBezTo>
                    <a:pt x="554272" y="1041347"/>
                    <a:pt x="575349" y="1029515"/>
                    <a:pt x="595679" y="1016123"/>
                  </a:cubicBezTo>
                  <a:cubicBezTo>
                    <a:pt x="601681" y="1012179"/>
                    <a:pt x="606420" y="1006878"/>
                    <a:pt x="611705" y="1002092"/>
                  </a:cubicBezTo>
                  <a:cubicBezTo>
                    <a:pt x="619328" y="995264"/>
                    <a:pt x="626359" y="987906"/>
                    <a:pt x="633531" y="980672"/>
                  </a:cubicBezTo>
                  <a:cubicBezTo>
                    <a:pt x="634996" y="979503"/>
                    <a:pt x="636150" y="978006"/>
                    <a:pt x="636898" y="976291"/>
                  </a:cubicBezTo>
                  <a:cubicBezTo>
                    <a:pt x="633780" y="975574"/>
                    <a:pt x="631005" y="976681"/>
                    <a:pt x="628386" y="977242"/>
                  </a:cubicBezTo>
                  <a:cubicBezTo>
                    <a:pt x="615758" y="979768"/>
                    <a:pt x="602928" y="981233"/>
                    <a:pt x="590051" y="981592"/>
                  </a:cubicBezTo>
                  <a:cubicBezTo>
                    <a:pt x="575848" y="982215"/>
                    <a:pt x="561677" y="983494"/>
                    <a:pt x="547475" y="984491"/>
                  </a:cubicBezTo>
                  <a:cubicBezTo>
                    <a:pt x="521767" y="986315"/>
                    <a:pt x="496029" y="986830"/>
                    <a:pt x="470352" y="983291"/>
                  </a:cubicBezTo>
                  <a:cubicBezTo>
                    <a:pt x="453999" y="981046"/>
                    <a:pt x="437614" y="978614"/>
                    <a:pt x="421104" y="977616"/>
                  </a:cubicBezTo>
                  <a:cubicBezTo>
                    <a:pt x="409833" y="976915"/>
                    <a:pt x="398717" y="974046"/>
                    <a:pt x="387446" y="972815"/>
                  </a:cubicBezTo>
                  <a:cubicBezTo>
                    <a:pt x="367008" y="970585"/>
                    <a:pt x="346679" y="967109"/>
                    <a:pt x="326022" y="967389"/>
                  </a:cubicBezTo>
                  <a:cubicBezTo>
                    <a:pt x="318888" y="967514"/>
                    <a:pt x="311851" y="969073"/>
                    <a:pt x="305335" y="971973"/>
                  </a:cubicBezTo>
                  <a:cubicBezTo>
                    <a:pt x="298279" y="974810"/>
                    <a:pt x="292615" y="980298"/>
                    <a:pt x="289558" y="987266"/>
                  </a:cubicBezTo>
                  <a:cubicBezTo>
                    <a:pt x="283592" y="1000409"/>
                    <a:pt x="279220" y="1014221"/>
                    <a:pt x="276540" y="1028408"/>
                  </a:cubicBezTo>
                  <a:cubicBezTo>
                    <a:pt x="274560" y="1039897"/>
                    <a:pt x="275418" y="1051434"/>
                    <a:pt x="276166" y="1062955"/>
                  </a:cubicBezTo>
                  <a:cubicBezTo>
                    <a:pt x="276673" y="1068894"/>
                    <a:pt x="276642" y="1074865"/>
                    <a:pt x="276073" y="1080805"/>
                  </a:cubicBezTo>
                  <a:cubicBezTo>
                    <a:pt x="275625" y="1085014"/>
                    <a:pt x="275443" y="1089255"/>
                    <a:pt x="275527" y="1093480"/>
                  </a:cubicBezTo>
                  <a:cubicBezTo>
                    <a:pt x="275683" y="1109241"/>
                    <a:pt x="275168" y="1125002"/>
                    <a:pt x="276416" y="1140779"/>
                  </a:cubicBezTo>
                  <a:cubicBezTo>
                    <a:pt x="277432" y="1154997"/>
                    <a:pt x="276196" y="1169293"/>
                    <a:pt x="272752" y="1183136"/>
                  </a:cubicBezTo>
                  <a:cubicBezTo>
                    <a:pt x="269993" y="1194704"/>
                    <a:pt x="268325" y="1206521"/>
                    <a:pt x="264240" y="1217777"/>
                  </a:cubicBezTo>
                  <a:cubicBezTo>
                    <a:pt x="259423" y="1231169"/>
                    <a:pt x="250848" y="1241271"/>
                    <a:pt x="240310" y="1250344"/>
                  </a:cubicBezTo>
                  <a:cubicBezTo>
                    <a:pt x="225234" y="1263346"/>
                    <a:pt x="207665" y="1270205"/>
                    <a:pt x="188333" y="1273588"/>
                  </a:cubicBezTo>
                  <a:cubicBezTo>
                    <a:pt x="179452" y="1275272"/>
                    <a:pt x="170433" y="1276114"/>
                    <a:pt x="161394" y="1276114"/>
                  </a:cubicBezTo>
                  <a:cubicBezTo>
                    <a:pt x="141393" y="1275817"/>
                    <a:pt x="121344" y="1276644"/>
                    <a:pt x="101389" y="1274913"/>
                  </a:cubicBezTo>
                  <a:cubicBezTo>
                    <a:pt x="83071" y="1273354"/>
                    <a:pt x="67092" y="1266822"/>
                    <a:pt x="56740" y="1250204"/>
                  </a:cubicBezTo>
                  <a:cubicBezTo>
                    <a:pt x="48618" y="1237077"/>
                    <a:pt x="40870" y="1223810"/>
                    <a:pt x="37393" y="1208548"/>
                  </a:cubicBezTo>
                  <a:cubicBezTo>
                    <a:pt x="36450" y="1204027"/>
                    <a:pt x="35809" y="1199459"/>
                    <a:pt x="35476" y="1194860"/>
                  </a:cubicBezTo>
                  <a:cubicBezTo>
                    <a:pt x="35304" y="1192958"/>
                    <a:pt x="35569" y="1190978"/>
                    <a:pt x="34431" y="1189263"/>
                  </a:cubicBezTo>
                  <a:cubicBezTo>
                    <a:pt x="31918" y="1178896"/>
                    <a:pt x="30507" y="1168310"/>
                    <a:pt x="30222" y="1157647"/>
                  </a:cubicBezTo>
                  <a:cubicBezTo>
                    <a:pt x="29848" y="1150413"/>
                    <a:pt x="28663" y="1143227"/>
                    <a:pt x="27681" y="1136071"/>
                  </a:cubicBezTo>
                  <a:cubicBezTo>
                    <a:pt x="26324" y="1125781"/>
                    <a:pt x="26699" y="1115445"/>
                    <a:pt x="25264" y="1105156"/>
                  </a:cubicBezTo>
                  <a:cubicBezTo>
                    <a:pt x="23550" y="1092856"/>
                    <a:pt x="21507" y="1080602"/>
                    <a:pt x="19870" y="1068286"/>
                  </a:cubicBezTo>
                  <a:cubicBezTo>
                    <a:pt x="17469" y="1050296"/>
                    <a:pt x="14164" y="1032430"/>
                    <a:pt x="12231" y="1014361"/>
                  </a:cubicBezTo>
                  <a:cubicBezTo>
                    <a:pt x="9628" y="989979"/>
                    <a:pt x="7835" y="965566"/>
                    <a:pt x="6385" y="941089"/>
                  </a:cubicBezTo>
                  <a:cubicBezTo>
                    <a:pt x="4312" y="906418"/>
                    <a:pt x="2067" y="871793"/>
                    <a:pt x="1708" y="837043"/>
                  </a:cubicBezTo>
                  <a:cubicBezTo>
                    <a:pt x="1506" y="819474"/>
                    <a:pt x="-958" y="801810"/>
                    <a:pt x="-443" y="784241"/>
                  </a:cubicBezTo>
                  <a:cubicBezTo>
                    <a:pt x="-116" y="773016"/>
                    <a:pt x="-693" y="761667"/>
                    <a:pt x="929" y="750473"/>
                  </a:cubicBezTo>
                  <a:cubicBezTo>
                    <a:pt x="1225" y="748571"/>
                    <a:pt x="1646" y="746685"/>
                    <a:pt x="1786" y="744767"/>
                  </a:cubicBezTo>
                  <a:cubicBezTo>
                    <a:pt x="3693" y="718662"/>
                    <a:pt x="4042" y="692467"/>
                    <a:pt x="2831" y="666320"/>
                  </a:cubicBezTo>
                  <a:cubicBezTo>
                    <a:pt x="1693" y="641891"/>
                    <a:pt x="1583" y="617461"/>
                    <a:pt x="2285" y="593048"/>
                  </a:cubicBezTo>
                  <a:cubicBezTo>
                    <a:pt x="2597" y="581901"/>
                    <a:pt x="3532" y="570739"/>
                    <a:pt x="2800" y="559608"/>
                  </a:cubicBezTo>
                  <a:cubicBezTo>
                    <a:pt x="1568" y="540386"/>
                    <a:pt x="1708" y="521163"/>
                    <a:pt x="2332" y="501925"/>
                  </a:cubicBezTo>
                  <a:cubicBezTo>
                    <a:pt x="3127" y="477138"/>
                    <a:pt x="4374" y="452350"/>
                    <a:pt x="5013" y="427562"/>
                  </a:cubicBezTo>
                  <a:cubicBezTo>
                    <a:pt x="5294" y="416416"/>
                    <a:pt x="4436" y="405253"/>
                    <a:pt x="4374" y="394107"/>
                  </a:cubicBezTo>
                  <a:cubicBezTo>
                    <a:pt x="4374" y="379094"/>
                    <a:pt x="4234" y="364081"/>
                    <a:pt x="4655" y="349083"/>
                  </a:cubicBezTo>
                  <a:cubicBezTo>
                    <a:pt x="4906" y="341013"/>
                    <a:pt x="5682" y="332967"/>
                    <a:pt x="6978" y="324997"/>
                  </a:cubicBezTo>
                  <a:cubicBezTo>
                    <a:pt x="9191" y="311325"/>
                    <a:pt x="10704" y="297575"/>
                    <a:pt x="12107" y="283809"/>
                  </a:cubicBezTo>
                  <a:cubicBezTo>
                    <a:pt x="13432" y="270604"/>
                    <a:pt x="15879" y="257556"/>
                    <a:pt x="17360" y="244382"/>
                  </a:cubicBezTo>
                  <a:cubicBezTo>
                    <a:pt x="19995" y="220889"/>
                    <a:pt x="23721" y="197613"/>
                    <a:pt x="27509" y="174228"/>
                  </a:cubicBezTo>
                  <a:cubicBezTo>
                    <a:pt x="30830" y="153743"/>
                    <a:pt x="32716" y="133056"/>
                    <a:pt x="36629" y="112649"/>
                  </a:cubicBezTo>
                  <a:cubicBezTo>
                    <a:pt x="39155" y="99600"/>
                    <a:pt x="42865" y="86895"/>
                    <a:pt x="46435" y="74111"/>
                  </a:cubicBezTo>
                  <a:cubicBezTo>
                    <a:pt x="47818" y="69102"/>
                    <a:pt x="49117" y="64076"/>
                    <a:pt x="50333" y="59036"/>
                  </a:cubicBezTo>
                  <a:cubicBezTo>
                    <a:pt x="53075" y="47413"/>
                    <a:pt x="57298" y="36190"/>
                    <a:pt x="62898" y="25642"/>
                  </a:cubicBezTo>
                  <a:cubicBezTo>
                    <a:pt x="66515" y="18892"/>
                    <a:pt x="70288" y="12173"/>
                    <a:pt x="72610" y="4783"/>
                  </a:cubicBezTo>
                  <a:cubicBezTo>
                    <a:pt x="73686" y="3084"/>
                    <a:pt x="74762" y="1385"/>
                    <a:pt x="75822" y="-315"/>
                  </a:cubicBezTo>
                  <a:cubicBezTo>
                    <a:pt x="76446" y="3162"/>
                    <a:pt x="73982" y="5843"/>
                    <a:pt x="73281" y="9039"/>
                  </a:cubicBezTo>
                  <a:cubicBezTo>
                    <a:pt x="71363" y="17614"/>
                    <a:pt x="69896" y="26283"/>
                    <a:pt x="68885" y="35012"/>
                  </a:cubicBezTo>
                  <a:cubicBezTo>
                    <a:pt x="67637" y="45660"/>
                    <a:pt x="67138" y="56354"/>
                    <a:pt x="66390" y="67033"/>
                  </a:cubicBezTo>
                  <a:cubicBezTo>
                    <a:pt x="65860" y="74703"/>
                    <a:pt x="66297" y="82420"/>
                    <a:pt x="65361" y="89981"/>
                  </a:cubicBezTo>
                  <a:cubicBezTo>
                    <a:pt x="64130" y="99959"/>
                    <a:pt x="65221" y="109983"/>
                    <a:pt x="64192" y="119867"/>
                  </a:cubicBezTo>
                  <a:cubicBezTo>
                    <a:pt x="62321" y="137717"/>
                    <a:pt x="63054" y="155583"/>
                    <a:pt x="63522" y="173402"/>
                  </a:cubicBezTo>
                  <a:cubicBezTo>
                    <a:pt x="63756" y="182304"/>
                    <a:pt x="63397" y="191408"/>
                    <a:pt x="65346" y="200279"/>
                  </a:cubicBezTo>
                  <a:cubicBezTo>
                    <a:pt x="65556" y="201802"/>
                    <a:pt x="65605" y="203344"/>
                    <a:pt x="65486" y="204878"/>
                  </a:cubicBezTo>
                  <a:cubicBezTo>
                    <a:pt x="65486" y="216430"/>
                    <a:pt x="65579" y="227966"/>
                    <a:pt x="65486" y="239503"/>
                  </a:cubicBezTo>
                  <a:cubicBezTo>
                    <a:pt x="65392" y="250416"/>
                    <a:pt x="66827" y="261329"/>
                    <a:pt x="67559" y="272148"/>
                  </a:cubicBezTo>
                  <a:cubicBezTo>
                    <a:pt x="68183" y="281502"/>
                    <a:pt x="68682" y="290856"/>
                    <a:pt x="66967" y="300303"/>
                  </a:cubicBezTo>
                  <a:cubicBezTo>
                    <a:pt x="66367" y="303524"/>
                    <a:pt x="66367" y="306826"/>
                    <a:pt x="66967" y="310047"/>
                  </a:cubicBezTo>
                  <a:cubicBezTo>
                    <a:pt x="67477" y="313454"/>
                    <a:pt x="67778" y="316890"/>
                    <a:pt x="67871" y="320336"/>
                  </a:cubicBezTo>
                  <a:cubicBezTo>
                    <a:pt x="68853" y="332137"/>
                    <a:pt x="68900" y="344001"/>
                    <a:pt x="70989" y="355725"/>
                  </a:cubicBezTo>
                  <a:cubicBezTo>
                    <a:pt x="71769" y="360012"/>
                    <a:pt x="71784" y="364455"/>
                    <a:pt x="72283" y="368836"/>
                  </a:cubicBezTo>
                  <a:cubicBezTo>
                    <a:pt x="74107" y="385158"/>
                    <a:pt x="76040" y="401465"/>
                    <a:pt x="77973" y="417772"/>
                  </a:cubicBezTo>
                  <a:cubicBezTo>
                    <a:pt x="81091" y="444477"/>
                    <a:pt x="87514" y="470419"/>
                    <a:pt x="94857" y="496188"/>
                  </a:cubicBezTo>
                  <a:cubicBezTo>
                    <a:pt x="102418" y="522691"/>
                    <a:pt x="109730" y="549287"/>
                    <a:pt x="116355" y="576055"/>
                  </a:cubicBezTo>
                  <a:cubicBezTo>
                    <a:pt x="117740" y="582387"/>
                    <a:pt x="119639" y="588597"/>
                    <a:pt x="122030" y="594622"/>
                  </a:cubicBezTo>
                  <a:cubicBezTo>
                    <a:pt x="122435" y="595651"/>
                    <a:pt x="122700" y="596290"/>
                    <a:pt x="122903" y="596758"/>
                  </a:cubicBezTo>
                  <a:cubicBezTo>
                    <a:pt x="126225" y="605414"/>
                    <a:pt x="128695" y="614375"/>
                    <a:pt x="130277" y="623510"/>
                  </a:cubicBezTo>
                  <a:close/>
                </a:path>
              </a:pathLst>
            </a:custGeom>
            <a:solidFill>
              <a:srgbClr val="CE0000"/>
            </a:solidFill>
            <a:ln w="1557" cap="flat">
              <a:noFill/>
              <a:prstDash val="solid"/>
              <a:miter/>
            </a:ln>
          </p:spPr>
          <p:txBody>
            <a:bodyPr rtlCol="0" anchor="ctr"/>
            <a:lstStyle/>
            <a:p>
              <a:endParaRPr lang="es-CO"/>
            </a:p>
          </p:txBody>
        </p:sp>
        <p:sp>
          <p:nvSpPr>
            <p:cNvPr id="1211" name="Freeform: Shape 1210">
              <a:extLst>
                <a:ext uri="{FF2B5EF4-FFF2-40B4-BE49-F238E27FC236}">
                  <a16:creationId xmlns:a16="http://schemas.microsoft.com/office/drawing/2014/main" id="{97CBB4FD-7AA2-EAF7-5966-C7B7F82F3381}"/>
                </a:ext>
              </a:extLst>
            </p:cNvPr>
            <p:cNvSpPr/>
            <p:nvPr/>
          </p:nvSpPr>
          <p:spPr>
            <a:xfrm>
              <a:off x="3527847" y="5898404"/>
              <a:ext cx="154244" cy="548981"/>
            </a:xfrm>
            <a:custGeom>
              <a:avLst/>
              <a:gdLst>
                <a:gd name="connsiteX0" fmla="*/ 143066 w 154244"/>
                <a:gd name="connsiteY0" fmla="*/ 9223 h 548981"/>
                <a:gd name="connsiteX1" fmla="*/ 141819 w 154244"/>
                <a:gd name="connsiteY1" fmla="*/ 39748 h 548981"/>
                <a:gd name="connsiteX2" fmla="*/ 142692 w 154244"/>
                <a:gd name="connsiteY2" fmla="*/ 87016 h 548981"/>
                <a:gd name="connsiteX3" fmla="*/ 143316 w 154244"/>
                <a:gd name="connsiteY3" fmla="*/ 137153 h 548981"/>
                <a:gd name="connsiteX4" fmla="*/ 143487 w 154244"/>
                <a:gd name="connsiteY4" fmla="*/ 153273 h 548981"/>
                <a:gd name="connsiteX5" fmla="*/ 142910 w 154244"/>
                <a:gd name="connsiteY5" fmla="*/ 160132 h 548981"/>
                <a:gd name="connsiteX6" fmla="*/ 140509 w 154244"/>
                <a:gd name="connsiteY6" fmla="*/ 189379 h 548981"/>
                <a:gd name="connsiteX7" fmla="*/ 140993 w 154244"/>
                <a:gd name="connsiteY7" fmla="*/ 263835 h 548981"/>
                <a:gd name="connsiteX8" fmla="*/ 143316 w 154244"/>
                <a:gd name="connsiteY8" fmla="*/ 326085 h 548981"/>
                <a:gd name="connsiteX9" fmla="*/ 147151 w 154244"/>
                <a:gd name="connsiteY9" fmla="*/ 382442 h 548981"/>
                <a:gd name="connsiteX10" fmla="*/ 148164 w 154244"/>
                <a:gd name="connsiteY10" fmla="*/ 427965 h 548981"/>
                <a:gd name="connsiteX11" fmla="*/ 149349 w 154244"/>
                <a:gd name="connsiteY11" fmla="*/ 459643 h 548981"/>
                <a:gd name="connsiteX12" fmla="*/ 153605 w 154244"/>
                <a:gd name="connsiteY12" fmla="*/ 508455 h 548981"/>
                <a:gd name="connsiteX13" fmla="*/ 152280 w 154244"/>
                <a:gd name="connsiteY13" fmla="*/ 525073 h 548981"/>
                <a:gd name="connsiteX14" fmla="*/ 128989 w 154244"/>
                <a:gd name="connsiteY14" fmla="*/ 547289 h 548981"/>
                <a:gd name="connsiteX15" fmla="*/ 92119 w 154244"/>
                <a:gd name="connsiteY15" fmla="*/ 544342 h 548981"/>
                <a:gd name="connsiteX16" fmla="*/ 70028 w 154244"/>
                <a:gd name="connsiteY16" fmla="*/ 535893 h 548981"/>
                <a:gd name="connsiteX17" fmla="*/ 48109 w 154244"/>
                <a:gd name="connsiteY17" fmla="*/ 522267 h 548981"/>
                <a:gd name="connsiteX18" fmla="*/ 26283 w 154244"/>
                <a:gd name="connsiteY18" fmla="*/ 498462 h 548981"/>
                <a:gd name="connsiteX19" fmla="*/ 18005 w 154244"/>
                <a:gd name="connsiteY19" fmla="*/ 482747 h 548981"/>
                <a:gd name="connsiteX20" fmla="*/ 6016 w 154244"/>
                <a:gd name="connsiteY20" fmla="*/ 429399 h 548981"/>
                <a:gd name="connsiteX21" fmla="*/ 3959 w 154244"/>
                <a:gd name="connsiteY21" fmla="*/ 360882 h 548981"/>
                <a:gd name="connsiteX22" fmla="*/ 3507 w 154244"/>
                <a:gd name="connsiteY22" fmla="*/ 347069 h 548981"/>
                <a:gd name="connsiteX23" fmla="*/ 46 w 154244"/>
                <a:gd name="connsiteY23" fmla="*/ 289527 h 548981"/>
                <a:gd name="connsiteX24" fmla="*/ 466 w 154244"/>
                <a:gd name="connsiteY24" fmla="*/ 257849 h 548981"/>
                <a:gd name="connsiteX25" fmla="*/ 3039 w 154244"/>
                <a:gd name="connsiteY25" fmla="*/ 227995 h 548981"/>
                <a:gd name="connsiteX26" fmla="*/ 6983 w 154244"/>
                <a:gd name="connsiteY26" fmla="*/ 144433 h 548981"/>
                <a:gd name="connsiteX27" fmla="*/ 7077 w 154244"/>
                <a:gd name="connsiteY27" fmla="*/ 89027 h 548981"/>
                <a:gd name="connsiteX28" fmla="*/ 9680 w 154244"/>
                <a:gd name="connsiteY28" fmla="*/ 47044 h 548981"/>
                <a:gd name="connsiteX29" fmla="*/ 14747 w 154244"/>
                <a:gd name="connsiteY29" fmla="*/ 5871 h 548981"/>
                <a:gd name="connsiteX30" fmla="*/ 15854 w 154244"/>
                <a:gd name="connsiteY30" fmla="*/ 2068 h 548981"/>
                <a:gd name="connsiteX31" fmla="*/ 24334 w 154244"/>
                <a:gd name="connsiteY31" fmla="*/ 2878 h 548981"/>
                <a:gd name="connsiteX32" fmla="*/ 41857 w 154244"/>
                <a:gd name="connsiteY32" fmla="*/ 7555 h 548981"/>
                <a:gd name="connsiteX33" fmla="*/ 52770 w 154244"/>
                <a:gd name="connsiteY33" fmla="*/ 16005 h 548981"/>
                <a:gd name="connsiteX34" fmla="*/ 90279 w 154244"/>
                <a:gd name="connsiteY34" fmla="*/ 21399 h 548981"/>
                <a:gd name="connsiteX35" fmla="*/ 136924 w 154244"/>
                <a:gd name="connsiteY35" fmla="*/ 14399 h 548981"/>
                <a:gd name="connsiteX36" fmla="*/ 143066 w 154244"/>
                <a:gd name="connsiteY36" fmla="*/ 9223 h 548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54244" h="548981">
                  <a:moveTo>
                    <a:pt x="143066" y="9223"/>
                  </a:moveTo>
                  <a:cubicBezTo>
                    <a:pt x="142630" y="19388"/>
                    <a:pt x="141990" y="29568"/>
                    <a:pt x="141819" y="39748"/>
                  </a:cubicBezTo>
                  <a:cubicBezTo>
                    <a:pt x="141554" y="55509"/>
                    <a:pt x="141507" y="71239"/>
                    <a:pt x="142692" y="87016"/>
                  </a:cubicBezTo>
                  <a:cubicBezTo>
                    <a:pt x="143955" y="103682"/>
                    <a:pt x="144890" y="120410"/>
                    <a:pt x="143316" y="137153"/>
                  </a:cubicBezTo>
                  <a:cubicBezTo>
                    <a:pt x="142633" y="142508"/>
                    <a:pt x="142690" y="147933"/>
                    <a:pt x="143487" y="153273"/>
                  </a:cubicBezTo>
                  <a:cubicBezTo>
                    <a:pt x="143768" y="155575"/>
                    <a:pt x="143571" y="157909"/>
                    <a:pt x="142910" y="160132"/>
                  </a:cubicBezTo>
                  <a:cubicBezTo>
                    <a:pt x="140697" y="169782"/>
                    <a:pt x="140494" y="179573"/>
                    <a:pt x="140509" y="189379"/>
                  </a:cubicBezTo>
                  <a:cubicBezTo>
                    <a:pt x="140509" y="214198"/>
                    <a:pt x="140213" y="239032"/>
                    <a:pt x="140993" y="263835"/>
                  </a:cubicBezTo>
                  <a:cubicBezTo>
                    <a:pt x="141632" y="284585"/>
                    <a:pt x="142287" y="305351"/>
                    <a:pt x="143316" y="326085"/>
                  </a:cubicBezTo>
                  <a:cubicBezTo>
                    <a:pt x="144267" y="344887"/>
                    <a:pt x="145264" y="363688"/>
                    <a:pt x="147151" y="382442"/>
                  </a:cubicBezTo>
                  <a:cubicBezTo>
                    <a:pt x="148611" y="397571"/>
                    <a:pt x="148950" y="412786"/>
                    <a:pt x="148164" y="427965"/>
                  </a:cubicBezTo>
                  <a:cubicBezTo>
                    <a:pt x="147882" y="438535"/>
                    <a:pt x="148278" y="449120"/>
                    <a:pt x="149349" y="459643"/>
                  </a:cubicBezTo>
                  <a:cubicBezTo>
                    <a:pt x="150658" y="475919"/>
                    <a:pt x="153168" y="492101"/>
                    <a:pt x="153605" y="508455"/>
                  </a:cubicBezTo>
                  <a:cubicBezTo>
                    <a:pt x="153976" y="514036"/>
                    <a:pt x="153528" y="519633"/>
                    <a:pt x="152280" y="525073"/>
                  </a:cubicBezTo>
                  <a:cubicBezTo>
                    <a:pt x="149021" y="537249"/>
                    <a:pt x="141117" y="544592"/>
                    <a:pt x="128989" y="547289"/>
                  </a:cubicBezTo>
                  <a:cubicBezTo>
                    <a:pt x="116670" y="549846"/>
                    <a:pt x="103875" y="548832"/>
                    <a:pt x="92119" y="544342"/>
                  </a:cubicBezTo>
                  <a:cubicBezTo>
                    <a:pt x="84698" y="541708"/>
                    <a:pt x="77355" y="538792"/>
                    <a:pt x="70028" y="535893"/>
                  </a:cubicBezTo>
                  <a:cubicBezTo>
                    <a:pt x="61929" y="532775"/>
                    <a:pt x="54493" y="528145"/>
                    <a:pt x="48109" y="522267"/>
                  </a:cubicBezTo>
                  <a:cubicBezTo>
                    <a:pt x="40379" y="514753"/>
                    <a:pt x="33093" y="506818"/>
                    <a:pt x="26283" y="498462"/>
                  </a:cubicBezTo>
                  <a:cubicBezTo>
                    <a:pt x="22479" y="493847"/>
                    <a:pt x="19661" y="488500"/>
                    <a:pt x="18005" y="482747"/>
                  </a:cubicBezTo>
                  <a:cubicBezTo>
                    <a:pt x="12564" y="465287"/>
                    <a:pt x="7747" y="447639"/>
                    <a:pt x="6016" y="429399"/>
                  </a:cubicBezTo>
                  <a:cubicBezTo>
                    <a:pt x="3881" y="406622"/>
                    <a:pt x="2197" y="383814"/>
                    <a:pt x="3959" y="360882"/>
                  </a:cubicBezTo>
                  <a:cubicBezTo>
                    <a:pt x="4302" y="356314"/>
                    <a:pt x="3569" y="351684"/>
                    <a:pt x="3507" y="347069"/>
                  </a:cubicBezTo>
                  <a:cubicBezTo>
                    <a:pt x="3257" y="327832"/>
                    <a:pt x="2057" y="308672"/>
                    <a:pt x="46" y="289527"/>
                  </a:cubicBezTo>
                  <a:cubicBezTo>
                    <a:pt x="-1061" y="279004"/>
                    <a:pt x="-313" y="268419"/>
                    <a:pt x="466" y="257849"/>
                  </a:cubicBezTo>
                  <a:cubicBezTo>
                    <a:pt x="1215" y="247887"/>
                    <a:pt x="2025" y="237925"/>
                    <a:pt x="3039" y="227995"/>
                  </a:cubicBezTo>
                  <a:cubicBezTo>
                    <a:pt x="5820" y="200229"/>
                    <a:pt x="7136" y="172337"/>
                    <a:pt x="6983" y="144433"/>
                  </a:cubicBezTo>
                  <a:cubicBezTo>
                    <a:pt x="6983" y="125975"/>
                    <a:pt x="6874" y="107501"/>
                    <a:pt x="7077" y="89027"/>
                  </a:cubicBezTo>
                  <a:cubicBezTo>
                    <a:pt x="7232" y="74997"/>
                    <a:pt x="8511" y="60966"/>
                    <a:pt x="9680" y="47044"/>
                  </a:cubicBezTo>
                  <a:cubicBezTo>
                    <a:pt x="10849" y="33122"/>
                    <a:pt x="12595" y="19528"/>
                    <a:pt x="14747" y="5871"/>
                  </a:cubicBezTo>
                  <a:cubicBezTo>
                    <a:pt x="14716" y="4520"/>
                    <a:pt x="15102" y="3192"/>
                    <a:pt x="15854" y="2068"/>
                  </a:cubicBezTo>
                  <a:cubicBezTo>
                    <a:pt x="19611" y="6744"/>
                    <a:pt x="19611" y="6744"/>
                    <a:pt x="24334" y="2878"/>
                  </a:cubicBezTo>
                  <a:cubicBezTo>
                    <a:pt x="30976" y="-2641"/>
                    <a:pt x="38755" y="-957"/>
                    <a:pt x="41857" y="7555"/>
                  </a:cubicBezTo>
                  <a:cubicBezTo>
                    <a:pt x="43915" y="13230"/>
                    <a:pt x="47532" y="15023"/>
                    <a:pt x="52770" y="16005"/>
                  </a:cubicBezTo>
                  <a:cubicBezTo>
                    <a:pt x="65242" y="18312"/>
                    <a:pt x="77449" y="22054"/>
                    <a:pt x="90279" y="21399"/>
                  </a:cubicBezTo>
                  <a:cubicBezTo>
                    <a:pt x="106056" y="20604"/>
                    <a:pt x="121334" y="16379"/>
                    <a:pt x="136924" y="14399"/>
                  </a:cubicBezTo>
                  <a:cubicBezTo>
                    <a:pt x="140416" y="13978"/>
                    <a:pt x="139668" y="9301"/>
                    <a:pt x="143066" y="9223"/>
                  </a:cubicBezTo>
                  <a:close/>
                </a:path>
              </a:pathLst>
            </a:custGeom>
            <a:solidFill>
              <a:srgbClr val="CE0000"/>
            </a:solidFill>
            <a:ln w="1557" cap="flat">
              <a:noFill/>
              <a:prstDash val="solid"/>
              <a:miter/>
            </a:ln>
          </p:spPr>
          <p:txBody>
            <a:bodyPr rtlCol="0" anchor="ctr"/>
            <a:lstStyle/>
            <a:p>
              <a:endParaRPr lang="es-CO"/>
            </a:p>
          </p:txBody>
        </p:sp>
        <p:sp>
          <p:nvSpPr>
            <p:cNvPr id="1212" name="Freeform: Shape 1211">
              <a:extLst>
                <a:ext uri="{FF2B5EF4-FFF2-40B4-BE49-F238E27FC236}">
                  <a16:creationId xmlns:a16="http://schemas.microsoft.com/office/drawing/2014/main" id="{41296914-1ACD-3458-D787-EE9B1EDE8ED4}"/>
                </a:ext>
              </a:extLst>
            </p:cNvPr>
            <p:cNvSpPr/>
            <p:nvPr/>
          </p:nvSpPr>
          <p:spPr>
            <a:xfrm>
              <a:off x="4185037" y="5949551"/>
              <a:ext cx="439120" cy="825692"/>
            </a:xfrm>
            <a:custGeom>
              <a:avLst/>
              <a:gdLst>
                <a:gd name="connsiteX0" fmla="*/ 179886 w 439120"/>
                <a:gd name="connsiteY0" fmla="*/ 823075 h 825692"/>
                <a:gd name="connsiteX1" fmla="*/ 178748 w 439120"/>
                <a:gd name="connsiteY1" fmla="*/ 823075 h 825692"/>
                <a:gd name="connsiteX2" fmla="*/ 168053 w 439120"/>
                <a:gd name="connsiteY2" fmla="*/ 821204 h 825692"/>
                <a:gd name="connsiteX3" fmla="*/ 160617 w 439120"/>
                <a:gd name="connsiteY3" fmla="*/ 821204 h 825692"/>
                <a:gd name="connsiteX4" fmla="*/ 151029 w 439120"/>
                <a:gd name="connsiteY4" fmla="*/ 823028 h 825692"/>
                <a:gd name="connsiteX5" fmla="*/ 146352 w 439120"/>
                <a:gd name="connsiteY5" fmla="*/ 823028 h 825692"/>
                <a:gd name="connsiteX6" fmla="*/ 109358 w 439120"/>
                <a:gd name="connsiteY6" fmla="*/ 823028 h 825692"/>
                <a:gd name="connsiteX7" fmla="*/ 107066 w 439120"/>
                <a:gd name="connsiteY7" fmla="*/ 823028 h 825692"/>
                <a:gd name="connsiteX8" fmla="*/ 105912 w 439120"/>
                <a:gd name="connsiteY8" fmla="*/ 819567 h 825692"/>
                <a:gd name="connsiteX9" fmla="*/ 104759 w 439120"/>
                <a:gd name="connsiteY9" fmla="*/ 818414 h 825692"/>
                <a:gd name="connsiteX10" fmla="*/ 101298 w 439120"/>
                <a:gd name="connsiteY10" fmla="*/ 818414 h 825692"/>
                <a:gd name="connsiteX11" fmla="*/ 100144 w 439120"/>
                <a:gd name="connsiteY11" fmla="*/ 819567 h 825692"/>
                <a:gd name="connsiteX12" fmla="*/ 98990 w 439120"/>
                <a:gd name="connsiteY12" fmla="*/ 819567 h 825692"/>
                <a:gd name="connsiteX13" fmla="*/ 97962 w 439120"/>
                <a:gd name="connsiteY13" fmla="*/ 819692 h 825692"/>
                <a:gd name="connsiteX14" fmla="*/ 97837 w 439120"/>
                <a:gd name="connsiteY14" fmla="*/ 819567 h 825692"/>
                <a:gd name="connsiteX15" fmla="*/ 95530 w 439120"/>
                <a:gd name="connsiteY15" fmla="*/ 818414 h 825692"/>
                <a:gd name="connsiteX16" fmla="*/ 92053 w 439120"/>
                <a:gd name="connsiteY16" fmla="*/ 818414 h 825692"/>
                <a:gd name="connsiteX17" fmla="*/ 90899 w 439120"/>
                <a:gd name="connsiteY17" fmla="*/ 818414 h 825692"/>
                <a:gd name="connsiteX18" fmla="*/ 89746 w 439120"/>
                <a:gd name="connsiteY18" fmla="*/ 817260 h 825692"/>
                <a:gd name="connsiteX19" fmla="*/ 87438 w 439120"/>
                <a:gd name="connsiteY19" fmla="*/ 817260 h 825692"/>
                <a:gd name="connsiteX20" fmla="*/ 86285 w 439120"/>
                <a:gd name="connsiteY20" fmla="*/ 816106 h 825692"/>
                <a:gd name="connsiteX21" fmla="*/ 82824 w 439120"/>
                <a:gd name="connsiteY21" fmla="*/ 816106 h 825692"/>
                <a:gd name="connsiteX22" fmla="*/ 81670 w 439120"/>
                <a:gd name="connsiteY22" fmla="*/ 814953 h 825692"/>
                <a:gd name="connsiteX23" fmla="*/ 79347 w 439120"/>
                <a:gd name="connsiteY23" fmla="*/ 812645 h 825692"/>
                <a:gd name="connsiteX24" fmla="*/ 78194 w 439120"/>
                <a:gd name="connsiteY24" fmla="*/ 811492 h 825692"/>
                <a:gd name="connsiteX25" fmla="*/ 75887 w 439120"/>
                <a:gd name="connsiteY25" fmla="*/ 810338 h 825692"/>
                <a:gd name="connsiteX26" fmla="*/ 74733 w 439120"/>
                <a:gd name="connsiteY26" fmla="*/ 809184 h 825692"/>
                <a:gd name="connsiteX27" fmla="*/ 68965 w 439120"/>
                <a:gd name="connsiteY27" fmla="*/ 809184 h 825692"/>
                <a:gd name="connsiteX28" fmla="*/ 67811 w 439120"/>
                <a:gd name="connsiteY28" fmla="*/ 808031 h 825692"/>
                <a:gd name="connsiteX29" fmla="*/ 65504 w 439120"/>
                <a:gd name="connsiteY29" fmla="*/ 804554 h 825692"/>
                <a:gd name="connsiteX30" fmla="*/ 64350 w 439120"/>
                <a:gd name="connsiteY30" fmla="*/ 803401 h 825692"/>
                <a:gd name="connsiteX31" fmla="*/ 60874 w 439120"/>
                <a:gd name="connsiteY31" fmla="*/ 799940 h 825692"/>
                <a:gd name="connsiteX32" fmla="*/ 59720 w 439120"/>
                <a:gd name="connsiteY32" fmla="*/ 798786 h 825692"/>
                <a:gd name="connsiteX33" fmla="*/ 53952 w 439120"/>
                <a:gd name="connsiteY33" fmla="*/ 796479 h 825692"/>
                <a:gd name="connsiteX34" fmla="*/ 52798 w 439120"/>
                <a:gd name="connsiteY34" fmla="*/ 795325 h 825692"/>
                <a:gd name="connsiteX35" fmla="*/ 49337 w 439120"/>
                <a:gd name="connsiteY35" fmla="*/ 789541 h 825692"/>
                <a:gd name="connsiteX36" fmla="*/ 48168 w 439120"/>
                <a:gd name="connsiteY36" fmla="*/ 788388 h 825692"/>
                <a:gd name="connsiteX37" fmla="*/ 40092 w 439120"/>
                <a:gd name="connsiteY37" fmla="*/ 782619 h 825692"/>
                <a:gd name="connsiteX38" fmla="*/ 38939 w 439120"/>
                <a:gd name="connsiteY38" fmla="*/ 781466 h 825692"/>
                <a:gd name="connsiteX39" fmla="*/ 35478 w 439120"/>
                <a:gd name="connsiteY39" fmla="*/ 773375 h 825692"/>
                <a:gd name="connsiteX40" fmla="*/ 34324 w 439120"/>
                <a:gd name="connsiteY40" fmla="*/ 772221 h 825692"/>
                <a:gd name="connsiteX41" fmla="*/ 33171 w 439120"/>
                <a:gd name="connsiteY41" fmla="*/ 771067 h 825692"/>
                <a:gd name="connsiteX42" fmla="*/ 32001 w 439120"/>
                <a:gd name="connsiteY42" fmla="*/ 769914 h 825692"/>
                <a:gd name="connsiteX43" fmla="*/ 29694 w 439120"/>
                <a:gd name="connsiteY43" fmla="*/ 768760 h 825692"/>
                <a:gd name="connsiteX44" fmla="*/ 28540 w 439120"/>
                <a:gd name="connsiteY44" fmla="*/ 767606 h 825692"/>
                <a:gd name="connsiteX45" fmla="*/ 27387 w 439120"/>
                <a:gd name="connsiteY45" fmla="*/ 766453 h 825692"/>
                <a:gd name="connsiteX46" fmla="*/ 22710 w 439120"/>
                <a:gd name="connsiteY46" fmla="*/ 754901 h 825692"/>
                <a:gd name="connsiteX47" fmla="*/ 21556 w 439120"/>
                <a:gd name="connsiteY47" fmla="*/ 753747 h 825692"/>
                <a:gd name="connsiteX48" fmla="*/ 20402 w 439120"/>
                <a:gd name="connsiteY48" fmla="*/ 752594 h 825692"/>
                <a:gd name="connsiteX49" fmla="*/ 18095 w 439120"/>
                <a:gd name="connsiteY49" fmla="*/ 744502 h 825692"/>
                <a:gd name="connsiteX50" fmla="*/ 16926 w 439120"/>
                <a:gd name="connsiteY50" fmla="*/ 743349 h 825692"/>
                <a:gd name="connsiteX51" fmla="*/ 16926 w 439120"/>
                <a:gd name="connsiteY51" fmla="*/ 739888 h 825692"/>
                <a:gd name="connsiteX52" fmla="*/ 15772 w 439120"/>
                <a:gd name="connsiteY52" fmla="*/ 738734 h 825692"/>
                <a:gd name="connsiteX53" fmla="*/ 14619 w 439120"/>
                <a:gd name="connsiteY53" fmla="*/ 736427 h 825692"/>
                <a:gd name="connsiteX54" fmla="*/ 13465 w 439120"/>
                <a:gd name="connsiteY54" fmla="*/ 735273 h 825692"/>
                <a:gd name="connsiteX55" fmla="*/ 12311 w 439120"/>
                <a:gd name="connsiteY55" fmla="*/ 734120 h 825692"/>
                <a:gd name="connsiteX56" fmla="*/ 10004 w 439120"/>
                <a:gd name="connsiteY56" fmla="*/ 726107 h 825692"/>
                <a:gd name="connsiteX57" fmla="*/ 7697 w 439120"/>
                <a:gd name="connsiteY57" fmla="*/ 715630 h 825692"/>
                <a:gd name="connsiteX58" fmla="*/ 6543 w 439120"/>
                <a:gd name="connsiteY58" fmla="*/ 714476 h 825692"/>
                <a:gd name="connsiteX59" fmla="*/ 5390 w 439120"/>
                <a:gd name="connsiteY59" fmla="*/ 713323 h 825692"/>
                <a:gd name="connsiteX60" fmla="*/ 5390 w 439120"/>
                <a:gd name="connsiteY60" fmla="*/ 705871 h 825692"/>
                <a:gd name="connsiteX61" fmla="*/ 3675 w 439120"/>
                <a:gd name="connsiteY61" fmla="*/ 695862 h 825692"/>
                <a:gd name="connsiteX62" fmla="*/ 3082 w 439120"/>
                <a:gd name="connsiteY62" fmla="*/ 690234 h 825692"/>
                <a:gd name="connsiteX63" fmla="*/ 4236 w 439120"/>
                <a:gd name="connsiteY63" fmla="*/ 689065 h 825692"/>
                <a:gd name="connsiteX64" fmla="*/ 3082 w 439120"/>
                <a:gd name="connsiteY64" fmla="*/ 680990 h 825692"/>
                <a:gd name="connsiteX65" fmla="*/ 1929 w 439120"/>
                <a:gd name="connsiteY65" fmla="*/ 679836 h 825692"/>
                <a:gd name="connsiteX66" fmla="*/ 1929 w 439120"/>
                <a:gd name="connsiteY66" fmla="*/ 675159 h 825692"/>
                <a:gd name="connsiteX67" fmla="*/ 3082 w 439120"/>
                <a:gd name="connsiteY67" fmla="*/ 674005 h 825692"/>
                <a:gd name="connsiteX68" fmla="*/ 2116 w 439120"/>
                <a:gd name="connsiteY68" fmla="*/ 663280 h 825692"/>
                <a:gd name="connsiteX69" fmla="*/ 2365 w 439120"/>
                <a:gd name="connsiteY69" fmla="*/ 659351 h 825692"/>
                <a:gd name="connsiteX70" fmla="*/ 3082 w 439120"/>
                <a:gd name="connsiteY70" fmla="*/ 647456 h 825692"/>
                <a:gd name="connsiteX71" fmla="*/ 1929 w 439120"/>
                <a:gd name="connsiteY71" fmla="*/ 646302 h 825692"/>
                <a:gd name="connsiteX72" fmla="*/ 1929 w 439120"/>
                <a:gd name="connsiteY72" fmla="*/ 643980 h 825692"/>
                <a:gd name="connsiteX73" fmla="*/ 3082 w 439120"/>
                <a:gd name="connsiteY73" fmla="*/ 642826 h 825692"/>
                <a:gd name="connsiteX74" fmla="*/ 4236 w 439120"/>
                <a:gd name="connsiteY74" fmla="*/ 632443 h 825692"/>
                <a:gd name="connsiteX75" fmla="*/ 3082 w 439120"/>
                <a:gd name="connsiteY75" fmla="*/ 631274 h 825692"/>
                <a:gd name="connsiteX76" fmla="*/ 3082 w 439120"/>
                <a:gd name="connsiteY76" fmla="*/ 628967 h 825692"/>
                <a:gd name="connsiteX77" fmla="*/ 4236 w 439120"/>
                <a:gd name="connsiteY77" fmla="*/ 627813 h 825692"/>
                <a:gd name="connsiteX78" fmla="*/ 1991 w 439120"/>
                <a:gd name="connsiteY78" fmla="*/ 620408 h 825692"/>
                <a:gd name="connsiteX79" fmla="*/ 1664 w 439120"/>
                <a:gd name="connsiteY79" fmla="*/ 609152 h 825692"/>
                <a:gd name="connsiteX80" fmla="*/ 4236 w 439120"/>
                <a:gd name="connsiteY80" fmla="*/ 602402 h 825692"/>
                <a:gd name="connsiteX81" fmla="*/ 6418 w 439120"/>
                <a:gd name="connsiteY81" fmla="*/ 611257 h 825692"/>
                <a:gd name="connsiteX82" fmla="*/ 8882 w 439120"/>
                <a:gd name="connsiteY82" fmla="*/ 617196 h 825692"/>
                <a:gd name="connsiteX83" fmla="*/ 26857 w 439120"/>
                <a:gd name="connsiteY83" fmla="*/ 620719 h 825692"/>
                <a:gd name="connsiteX84" fmla="*/ 36491 w 439120"/>
                <a:gd name="connsiteY84" fmla="*/ 622169 h 825692"/>
                <a:gd name="connsiteX85" fmla="*/ 43538 w 439120"/>
                <a:gd name="connsiteY85" fmla="*/ 630229 h 825692"/>
                <a:gd name="connsiteX86" fmla="*/ 47840 w 439120"/>
                <a:gd name="connsiteY86" fmla="*/ 656623 h 825692"/>
                <a:gd name="connsiteX87" fmla="*/ 49774 w 439120"/>
                <a:gd name="connsiteY87" fmla="*/ 672555 h 825692"/>
                <a:gd name="connsiteX88" fmla="*/ 58395 w 439120"/>
                <a:gd name="connsiteY88" fmla="*/ 699261 h 825692"/>
                <a:gd name="connsiteX89" fmla="*/ 84009 w 439120"/>
                <a:gd name="connsiteY89" fmla="*/ 741353 h 825692"/>
                <a:gd name="connsiteX90" fmla="*/ 132898 w 439120"/>
                <a:gd name="connsiteY90" fmla="*/ 779969 h 825692"/>
                <a:gd name="connsiteX91" fmla="*/ 169628 w 439120"/>
                <a:gd name="connsiteY91" fmla="*/ 790882 h 825692"/>
                <a:gd name="connsiteX92" fmla="*/ 209179 w 439120"/>
                <a:gd name="connsiteY92" fmla="*/ 787078 h 825692"/>
                <a:gd name="connsiteX93" fmla="*/ 229960 w 439120"/>
                <a:gd name="connsiteY93" fmla="*/ 777272 h 825692"/>
                <a:gd name="connsiteX94" fmla="*/ 246844 w 439120"/>
                <a:gd name="connsiteY94" fmla="*/ 770023 h 825692"/>
                <a:gd name="connsiteX95" fmla="*/ 270790 w 439120"/>
                <a:gd name="connsiteY95" fmla="*/ 760217 h 825692"/>
                <a:gd name="connsiteX96" fmla="*/ 283776 w 439120"/>
                <a:gd name="connsiteY96" fmla="*/ 750863 h 825692"/>
                <a:gd name="connsiteX97" fmla="*/ 312757 w 439120"/>
                <a:gd name="connsiteY97" fmla="*/ 703891 h 825692"/>
                <a:gd name="connsiteX98" fmla="*/ 321488 w 439120"/>
                <a:gd name="connsiteY98" fmla="*/ 690858 h 825692"/>
                <a:gd name="connsiteX99" fmla="*/ 337077 w 439120"/>
                <a:gd name="connsiteY99" fmla="*/ 659522 h 825692"/>
                <a:gd name="connsiteX100" fmla="*/ 339198 w 439120"/>
                <a:gd name="connsiteY100" fmla="*/ 625755 h 825692"/>
                <a:gd name="connsiteX101" fmla="*/ 345730 w 439120"/>
                <a:gd name="connsiteY101" fmla="*/ 582743 h 825692"/>
                <a:gd name="connsiteX102" fmla="*/ 349471 w 439120"/>
                <a:gd name="connsiteY102" fmla="*/ 555523 h 825692"/>
                <a:gd name="connsiteX103" fmla="*/ 356097 w 439120"/>
                <a:gd name="connsiteY103" fmla="*/ 513696 h 825692"/>
                <a:gd name="connsiteX104" fmla="*/ 365451 w 439120"/>
                <a:gd name="connsiteY104" fmla="*/ 461267 h 825692"/>
                <a:gd name="connsiteX105" fmla="*/ 370206 w 439120"/>
                <a:gd name="connsiteY105" fmla="*/ 430711 h 825692"/>
                <a:gd name="connsiteX106" fmla="*/ 370299 w 439120"/>
                <a:gd name="connsiteY106" fmla="*/ 427843 h 825692"/>
                <a:gd name="connsiteX107" fmla="*/ 372326 w 439120"/>
                <a:gd name="connsiteY107" fmla="*/ 395790 h 825692"/>
                <a:gd name="connsiteX108" fmla="*/ 371687 w 439120"/>
                <a:gd name="connsiteY108" fmla="*/ 357252 h 825692"/>
                <a:gd name="connsiteX109" fmla="*/ 371453 w 439120"/>
                <a:gd name="connsiteY109" fmla="*/ 344578 h 825692"/>
                <a:gd name="connsiteX110" fmla="*/ 363206 w 439120"/>
                <a:gd name="connsiteY110" fmla="*/ 318075 h 825692"/>
                <a:gd name="connsiteX111" fmla="*/ 356518 w 439120"/>
                <a:gd name="connsiteY111" fmla="*/ 310935 h 825692"/>
                <a:gd name="connsiteX112" fmla="*/ 355115 w 439120"/>
                <a:gd name="connsiteY112" fmla="*/ 304309 h 825692"/>
                <a:gd name="connsiteX113" fmla="*/ 361148 w 439120"/>
                <a:gd name="connsiteY113" fmla="*/ 288158 h 825692"/>
                <a:gd name="connsiteX114" fmla="*/ 361990 w 439120"/>
                <a:gd name="connsiteY114" fmla="*/ 272569 h 825692"/>
                <a:gd name="connsiteX115" fmla="*/ 361834 w 439120"/>
                <a:gd name="connsiteY115" fmla="*/ 255311 h 825692"/>
                <a:gd name="connsiteX116" fmla="*/ 365763 w 439120"/>
                <a:gd name="connsiteY116" fmla="*/ 223492 h 825692"/>
                <a:gd name="connsiteX117" fmla="*/ 361460 w 439120"/>
                <a:gd name="connsiteY117" fmla="*/ 211987 h 825692"/>
                <a:gd name="connsiteX118" fmla="*/ 358716 w 439120"/>
                <a:gd name="connsiteY118" fmla="*/ 204769 h 825692"/>
                <a:gd name="connsiteX119" fmla="*/ 358716 w 439120"/>
                <a:gd name="connsiteY119" fmla="*/ 197270 h 825692"/>
                <a:gd name="connsiteX120" fmla="*/ 359620 w 439120"/>
                <a:gd name="connsiteY120" fmla="*/ 193435 h 825692"/>
                <a:gd name="connsiteX121" fmla="*/ 361444 w 439120"/>
                <a:gd name="connsiteY121" fmla="*/ 180480 h 825692"/>
                <a:gd name="connsiteX122" fmla="*/ 357703 w 439120"/>
                <a:gd name="connsiteY122" fmla="*/ 153307 h 825692"/>
                <a:gd name="connsiteX123" fmla="*/ 362801 w 439120"/>
                <a:gd name="connsiteY123" fmla="*/ 127459 h 825692"/>
                <a:gd name="connsiteX124" fmla="*/ 365716 w 439120"/>
                <a:gd name="connsiteY124" fmla="*/ 111121 h 825692"/>
                <a:gd name="connsiteX125" fmla="*/ 360805 w 439120"/>
                <a:gd name="connsiteY125" fmla="*/ 98088 h 825692"/>
                <a:gd name="connsiteX126" fmla="*/ 359246 w 439120"/>
                <a:gd name="connsiteY126" fmla="*/ 93037 h 825692"/>
                <a:gd name="connsiteX127" fmla="*/ 366729 w 439120"/>
                <a:gd name="connsiteY127" fmla="*/ 63058 h 825692"/>
                <a:gd name="connsiteX128" fmla="*/ 370346 w 439120"/>
                <a:gd name="connsiteY128" fmla="*/ 35822 h 825692"/>
                <a:gd name="connsiteX129" fmla="*/ 353353 w 439120"/>
                <a:gd name="connsiteY129" fmla="*/ 19157 h 825692"/>
                <a:gd name="connsiteX130" fmla="*/ 350469 w 439120"/>
                <a:gd name="connsiteY130" fmla="*/ 19157 h 825692"/>
                <a:gd name="connsiteX131" fmla="*/ 345465 w 439120"/>
                <a:gd name="connsiteY131" fmla="*/ 17863 h 825692"/>
                <a:gd name="connsiteX132" fmla="*/ 349222 w 439120"/>
                <a:gd name="connsiteY132" fmla="*/ 13966 h 825692"/>
                <a:gd name="connsiteX133" fmla="*/ 364188 w 439120"/>
                <a:gd name="connsiteY133" fmla="*/ 6654 h 825692"/>
                <a:gd name="connsiteX134" fmla="*/ 376566 w 439120"/>
                <a:gd name="connsiteY134" fmla="*/ 418 h 825692"/>
                <a:gd name="connsiteX135" fmla="*/ 381649 w 439120"/>
                <a:gd name="connsiteY135" fmla="*/ 3162 h 825692"/>
                <a:gd name="connsiteX136" fmla="*/ 387386 w 439120"/>
                <a:gd name="connsiteY136" fmla="*/ 40484 h 825692"/>
                <a:gd name="connsiteX137" fmla="*/ 389444 w 439120"/>
                <a:gd name="connsiteY137" fmla="*/ 56385 h 825692"/>
                <a:gd name="connsiteX138" fmla="*/ 393949 w 439120"/>
                <a:gd name="connsiteY138" fmla="*/ 77026 h 825692"/>
                <a:gd name="connsiteX139" fmla="*/ 394417 w 439120"/>
                <a:gd name="connsiteY139" fmla="*/ 79848 h 825692"/>
                <a:gd name="connsiteX140" fmla="*/ 395789 w 439120"/>
                <a:gd name="connsiteY140" fmla="*/ 111433 h 825692"/>
                <a:gd name="connsiteX141" fmla="*/ 397581 w 439120"/>
                <a:gd name="connsiteY141" fmla="*/ 136002 h 825692"/>
                <a:gd name="connsiteX142" fmla="*/ 399234 w 439120"/>
                <a:gd name="connsiteY142" fmla="*/ 151966 h 825692"/>
                <a:gd name="connsiteX143" fmla="*/ 400434 w 439120"/>
                <a:gd name="connsiteY143" fmla="*/ 181259 h 825692"/>
                <a:gd name="connsiteX144" fmla="*/ 403552 w 439120"/>
                <a:gd name="connsiteY144" fmla="*/ 206203 h 825692"/>
                <a:gd name="connsiteX145" fmla="*/ 415245 w 439120"/>
                <a:gd name="connsiteY145" fmla="*/ 219751 h 825692"/>
                <a:gd name="connsiteX146" fmla="*/ 431848 w 439120"/>
                <a:gd name="connsiteY146" fmla="*/ 214450 h 825692"/>
                <a:gd name="connsiteX147" fmla="*/ 434966 w 439120"/>
                <a:gd name="connsiteY147" fmla="*/ 209617 h 825692"/>
                <a:gd name="connsiteX148" fmla="*/ 435215 w 439120"/>
                <a:gd name="connsiteY148" fmla="*/ 212626 h 825692"/>
                <a:gd name="connsiteX149" fmla="*/ 435075 w 439120"/>
                <a:gd name="connsiteY149" fmla="*/ 225456 h 825692"/>
                <a:gd name="connsiteX150" fmla="*/ 434373 w 439120"/>
                <a:gd name="connsiteY150" fmla="*/ 228574 h 825692"/>
                <a:gd name="connsiteX151" fmla="*/ 437211 w 439120"/>
                <a:gd name="connsiteY151" fmla="*/ 238957 h 825692"/>
                <a:gd name="connsiteX152" fmla="*/ 436992 w 439120"/>
                <a:gd name="connsiteY152" fmla="*/ 246487 h 825692"/>
                <a:gd name="connsiteX153" fmla="*/ 435823 w 439120"/>
                <a:gd name="connsiteY153" fmla="*/ 254469 h 825692"/>
                <a:gd name="connsiteX154" fmla="*/ 434810 w 439120"/>
                <a:gd name="connsiteY154" fmla="*/ 261952 h 825692"/>
                <a:gd name="connsiteX155" fmla="*/ 434810 w 439120"/>
                <a:gd name="connsiteY155" fmla="*/ 268547 h 825692"/>
                <a:gd name="connsiteX156" fmla="*/ 434373 w 439120"/>
                <a:gd name="connsiteY156" fmla="*/ 272101 h 825692"/>
                <a:gd name="connsiteX157" fmla="*/ 433906 w 439120"/>
                <a:gd name="connsiteY157" fmla="*/ 279163 h 825692"/>
                <a:gd name="connsiteX158" fmla="*/ 433422 w 439120"/>
                <a:gd name="connsiteY158" fmla="*/ 282390 h 825692"/>
                <a:gd name="connsiteX159" fmla="*/ 432565 w 439120"/>
                <a:gd name="connsiteY159" fmla="*/ 289437 h 825692"/>
                <a:gd name="connsiteX160" fmla="*/ 431988 w 439120"/>
                <a:gd name="connsiteY160" fmla="*/ 294114 h 825692"/>
                <a:gd name="connsiteX161" fmla="*/ 431177 w 439120"/>
                <a:gd name="connsiteY161" fmla="*/ 300895 h 825692"/>
                <a:gd name="connsiteX162" fmla="*/ 430491 w 439120"/>
                <a:gd name="connsiteY162" fmla="*/ 306866 h 825692"/>
                <a:gd name="connsiteX163" fmla="*/ 430289 w 439120"/>
                <a:gd name="connsiteY163" fmla="*/ 313757 h 825692"/>
                <a:gd name="connsiteX164" fmla="*/ 429634 w 439120"/>
                <a:gd name="connsiteY164" fmla="*/ 318434 h 825692"/>
                <a:gd name="connsiteX165" fmla="*/ 428948 w 439120"/>
                <a:gd name="connsiteY165" fmla="*/ 325169 h 825692"/>
                <a:gd name="connsiteX166" fmla="*/ 428636 w 439120"/>
                <a:gd name="connsiteY166" fmla="*/ 329846 h 825692"/>
                <a:gd name="connsiteX167" fmla="*/ 427607 w 439120"/>
                <a:gd name="connsiteY167" fmla="*/ 335177 h 825692"/>
                <a:gd name="connsiteX168" fmla="*/ 426890 w 439120"/>
                <a:gd name="connsiteY168" fmla="*/ 340649 h 825692"/>
                <a:gd name="connsiteX169" fmla="*/ 426516 w 439120"/>
                <a:gd name="connsiteY169" fmla="*/ 345669 h 825692"/>
                <a:gd name="connsiteX170" fmla="*/ 426095 w 439120"/>
                <a:gd name="connsiteY170" fmla="*/ 349660 h 825692"/>
                <a:gd name="connsiteX171" fmla="*/ 425456 w 439120"/>
                <a:gd name="connsiteY171" fmla="*/ 355007 h 825692"/>
                <a:gd name="connsiteX172" fmla="*/ 424832 w 439120"/>
                <a:gd name="connsiteY172" fmla="*/ 358983 h 825692"/>
                <a:gd name="connsiteX173" fmla="*/ 424380 w 439120"/>
                <a:gd name="connsiteY173" fmla="*/ 364377 h 825692"/>
                <a:gd name="connsiteX174" fmla="*/ 423523 w 439120"/>
                <a:gd name="connsiteY174" fmla="*/ 369366 h 825692"/>
                <a:gd name="connsiteX175" fmla="*/ 422291 w 439120"/>
                <a:gd name="connsiteY175" fmla="*/ 372296 h 825692"/>
                <a:gd name="connsiteX176" fmla="*/ 421371 w 439120"/>
                <a:gd name="connsiteY176" fmla="*/ 378532 h 825692"/>
                <a:gd name="connsiteX177" fmla="*/ 422042 w 439120"/>
                <a:gd name="connsiteY177" fmla="*/ 380481 h 825692"/>
                <a:gd name="connsiteX178" fmla="*/ 423320 w 439120"/>
                <a:gd name="connsiteY178" fmla="*/ 384114 h 825692"/>
                <a:gd name="connsiteX179" fmla="*/ 420202 w 439120"/>
                <a:gd name="connsiteY179" fmla="*/ 385673 h 825692"/>
                <a:gd name="connsiteX180" fmla="*/ 402820 w 439120"/>
                <a:gd name="connsiteY180" fmla="*/ 400701 h 825692"/>
                <a:gd name="connsiteX181" fmla="*/ 378687 w 439120"/>
                <a:gd name="connsiteY181" fmla="*/ 489984 h 825692"/>
                <a:gd name="connsiteX182" fmla="*/ 368522 w 439120"/>
                <a:gd name="connsiteY182" fmla="*/ 542677 h 825692"/>
                <a:gd name="connsiteX183" fmla="*/ 355879 w 439120"/>
                <a:gd name="connsiteY183" fmla="*/ 621826 h 825692"/>
                <a:gd name="connsiteX184" fmla="*/ 353166 w 439120"/>
                <a:gd name="connsiteY184" fmla="*/ 661487 h 825692"/>
                <a:gd name="connsiteX185" fmla="*/ 340959 w 439120"/>
                <a:gd name="connsiteY185" fmla="*/ 714820 h 825692"/>
                <a:gd name="connsiteX186" fmla="*/ 305103 w 439120"/>
                <a:gd name="connsiteY186" fmla="*/ 764442 h 825692"/>
                <a:gd name="connsiteX187" fmla="*/ 252098 w 439120"/>
                <a:gd name="connsiteY187" fmla="*/ 796385 h 825692"/>
                <a:gd name="connsiteX188" fmla="*/ 243570 w 439120"/>
                <a:gd name="connsiteY188" fmla="*/ 820955 h 825692"/>
                <a:gd name="connsiteX189" fmla="*/ 244381 w 439120"/>
                <a:gd name="connsiteY189" fmla="*/ 825289 h 825692"/>
                <a:gd name="connsiteX190" fmla="*/ 240811 w 439120"/>
                <a:gd name="connsiteY190" fmla="*/ 823636 h 825692"/>
                <a:gd name="connsiteX191" fmla="*/ 232065 w 439120"/>
                <a:gd name="connsiteY191" fmla="*/ 822077 h 825692"/>
                <a:gd name="connsiteX192" fmla="*/ 215446 w 439120"/>
                <a:gd name="connsiteY192" fmla="*/ 825195 h 825692"/>
                <a:gd name="connsiteX193" fmla="*/ 210987 w 439120"/>
                <a:gd name="connsiteY193" fmla="*/ 824462 h 825692"/>
                <a:gd name="connsiteX194" fmla="*/ 198672 w 439120"/>
                <a:gd name="connsiteY194" fmla="*/ 824805 h 825692"/>
                <a:gd name="connsiteX195" fmla="*/ 197003 w 439120"/>
                <a:gd name="connsiteY195" fmla="*/ 825179 h 825692"/>
                <a:gd name="connsiteX196" fmla="*/ 193511 w 439120"/>
                <a:gd name="connsiteY196" fmla="*/ 825039 h 825692"/>
                <a:gd name="connsiteX197" fmla="*/ 190097 w 439120"/>
                <a:gd name="connsiteY197" fmla="*/ 824026 h 825692"/>
                <a:gd name="connsiteX198" fmla="*/ 190097 w 439120"/>
                <a:gd name="connsiteY198" fmla="*/ 824026 h 825692"/>
                <a:gd name="connsiteX199" fmla="*/ 179886 w 439120"/>
                <a:gd name="connsiteY199" fmla="*/ 823075 h 825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439120" h="825692">
                  <a:moveTo>
                    <a:pt x="179886" y="823075"/>
                  </a:moveTo>
                  <a:lnTo>
                    <a:pt x="178748" y="823075"/>
                  </a:lnTo>
                  <a:cubicBezTo>
                    <a:pt x="175630" y="819427"/>
                    <a:pt x="171982" y="819099"/>
                    <a:pt x="168053" y="821204"/>
                  </a:cubicBezTo>
                  <a:cubicBezTo>
                    <a:pt x="165793" y="822654"/>
                    <a:pt x="162877" y="822654"/>
                    <a:pt x="160617" y="821204"/>
                  </a:cubicBezTo>
                  <a:cubicBezTo>
                    <a:pt x="157000" y="819084"/>
                    <a:pt x="153726" y="819817"/>
                    <a:pt x="151029" y="823028"/>
                  </a:cubicBezTo>
                  <a:lnTo>
                    <a:pt x="146352" y="823028"/>
                  </a:lnTo>
                  <a:cubicBezTo>
                    <a:pt x="134021" y="823574"/>
                    <a:pt x="121689" y="822794"/>
                    <a:pt x="109358" y="823028"/>
                  </a:cubicBezTo>
                  <a:lnTo>
                    <a:pt x="107066" y="823028"/>
                  </a:lnTo>
                  <a:cubicBezTo>
                    <a:pt x="107066" y="821765"/>
                    <a:pt x="107269" y="820393"/>
                    <a:pt x="105912" y="819567"/>
                  </a:cubicBezTo>
                  <a:cubicBezTo>
                    <a:pt x="105585" y="819131"/>
                    <a:pt x="105117" y="818834"/>
                    <a:pt x="104759" y="818414"/>
                  </a:cubicBezTo>
                  <a:lnTo>
                    <a:pt x="101298" y="818414"/>
                  </a:lnTo>
                  <a:cubicBezTo>
                    <a:pt x="100939" y="818834"/>
                    <a:pt x="100472" y="819131"/>
                    <a:pt x="100144" y="819567"/>
                  </a:cubicBezTo>
                  <a:lnTo>
                    <a:pt x="98990" y="819567"/>
                  </a:lnTo>
                  <a:cubicBezTo>
                    <a:pt x="98741" y="819879"/>
                    <a:pt x="98273" y="819941"/>
                    <a:pt x="97962" y="819692"/>
                  </a:cubicBezTo>
                  <a:cubicBezTo>
                    <a:pt x="97915" y="819661"/>
                    <a:pt x="97868" y="819614"/>
                    <a:pt x="97837" y="819567"/>
                  </a:cubicBezTo>
                  <a:cubicBezTo>
                    <a:pt x="97354" y="818772"/>
                    <a:pt x="96449" y="818320"/>
                    <a:pt x="95530" y="818414"/>
                  </a:cubicBezTo>
                  <a:cubicBezTo>
                    <a:pt x="94532" y="817556"/>
                    <a:pt x="93051" y="817556"/>
                    <a:pt x="92053" y="818414"/>
                  </a:cubicBezTo>
                  <a:lnTo>
                    <a:pt x="90899" y="818414"/>
                  </a:lnTo>
                  <a:cubicBezTo>
                    <a:pt x="90572" y="817977"/>
                    <a:pt x="90104" y="817681"/>
                    <a:pt x="89746" y="817260"/>
                  </a:cubicBezTo>
                  <a:lnTo>
                    <a:pt x="87438" y="817260"/>
                  </a:lnTo>
                  <a:cubicBezTo>
                    <a:pt x="87111" y="816823"/>
                    <a:pt x="86643" y="816527"/>
                    <a:pt x="86285" y="816106"/>
                  </a:cubicBezTo>
                  <a:lnTo>
                    <a:pt x="82824" y="816106"/>
                  </a:lnTo>
                  <a:cubicBezTo>
                    <a:pt x="82481" y="815670"/>
                    <a:pt x="82013" y="815374"/>
                    <a:pt x="81670" y="814953"/>
                  </a:cubicBezTo>
                  <a:cubicBezTo>
                    <a:pt x="80595" y="814547"/>
                    <a:pt x="79753" y="813705"/>
                    <a:pt x="79347" y="812645"/>
                  </a:cubicBezTo>
                  <a:lnTo>
                    <a:pt x="78194" y="811492"/>
                  </a:lnTo>
                  <a:lnTo>
                    <a:pt x="75887" y="810338"/>
                  </a:lnTo>
                  <a:cubicBezTo>
                    <a:pt x="75559" y="809902"/>
                    <a:pt x="75091" y="809590"/>
                    <a:pt x="74733" y="809184"/>
                  </a:cubicBezTo>
                  <a:lnTo>
                    <a:pt x="68965" y="809184"/>
                  </a:lnTo>
                  <a:cubicBezTo>
                    <a:pt x="68606" y="808779"/>
                    <a:pt x="68216" y="808389"/>
                    <a:pt x="67811" y="808031"/>
                  </a:cubicBezTo>
                  <a:cubicBezTo>
                    <a:pt x="67031" y="806877"/>
                    <a:pt x="66252" y="805708"/>
                    <a:pt x="65504" y="804554"/>
                  </a:cubicBezTo>
                  <a:cubicBezTo>
                    <a:pt x="65083" y="804211"/>
                    <a:pt x="64787" y="803743"/>
                    <a:pt x="64350" y="803401"/>
                  </a:cubicBezTo>
                  <a:cubicBezTo>
                    <a:pt x="63633" y="801873"/>
                    <a:pt x="62401" y="800657"/>
                    <a:pt x="60874" y="799940"/>
                  </a:cubicBezTo>
                  <a:cubicBezTo>
                    <a:pt x="60546" y="799503"/>
                    <a:pt x="60078" y="799207"/>
                    <a:pt x="59720" y="798786"/>
                  </a:cubicBezTo>
                  <a:lnTo>
                    <a:pt x="53952" y="796479"/>
                  </a:lnTo>
                  <a:cubicBezTo>
                    <a:pt x="53593" y="796073"/>
                    <a:pt x="53203" y="795684"/>
                    <a:pt x="52798" y="795325"/>
                  </a:cubicBezTo>
                  <a:lnTo>
                    <a:pt x="49337" y="789541"/>
                  </a:lnTo>
                  <a:cubicBezTo>
                    <a:pt x="48916" y="789198"/>
                    <a:pt x="48620" y="788731"/>
                    <a:pt x="48168" y="788388"/>
                  </a:cubicBezTo>
                  <a:cubicBezTo>
                    <a:pt x="46609" y="784989"/>
                    <a:pt x="42976" y="784287"/>
                    <a:pt x="40092" y="782619"/>
                  </a:cubicBezTo>
                  <a:cubicBezTo>
                    <a:pt x="39734" y="782214"/>
                    <a:pt x="39344" y="781824"/>
                    <a:pt x="38939" y="781466"/>
                  </a:cubicBezTo>
                  <a:lnTo>
                    <a:pt x="35478" y="773375"/>
                  </a:lnTo>
                  <a:cubicBezTo>
                    <a:pt x="35072" y="773016"/>
                    <a:pt x="34729" y="772580"/>
                    <a:pt x="34324" y="772221"/>
                  </a:cubicBezTo>
                  <a:lnTo>
                    <a:pt x="33171" y="771067"/>
                  </a:lnTo>
                  <a:cubicBezTo>
                    <a:pt x="32796" y="770662"/>
                    <a:pt x="32375" y="770319"/>
                    <a:pt x="32001" y="769914"/>
                  </a:cubicBezTo>
                  <a:lnTo>
                    <a:pt x="29694" y="768760"/>
                  </a:lnTo>
                  <a:cubicBezTo>
                    <a:pt x="29335" y="768355"/>
                    <a:pt x="28946" y="767965"/>
                    <a:pt x="28540" y="767606"/>
                  </a:cubicBezTo>
                  <a:cubicBezTo>
                    <a:pt x="28182" y="767201"/>
                    <a:pt x="27792" y="766811"/>
                    <a:pt x="27387" y="766453"/>
                  </a:cubicBezTo>
                  <a:cubicBezTo>
                    <a:pt x="27028" y="762212"/>
                    <a:pt x="25407" y="758190"/>
                    <a:pt x="22710" y="754901"/>
                  </a:cubicBezTo>
                  <a:cubicBezTo>
                    <a:pt x="22304" y="754527"/>
                    <a:pt x="21961" y="754106"/>
                    <a:pt x="21556" y="753747"/>
                  </a:cubicBezTo>
                  <a:cubicBezTo>
                    <a:pt x="21151" y="753389"/>
                    <a:pt x="20761" y="752999"/>
                    <a:pt x="20402" y="752594"/>
                  </a:cubicBezTo>
                  <a:cubicBezTo>
                    <a:pt x="16786" y="750707"/>
                    <a:pt x="18500" y="747309"/>
                    <a:pt x="18095" y="744502"/>
                  </a:cubicBezTo>
                  <a:cubicBezTo>
                    <a:pt x="17674" y="744159"/>
                    <a:pt x="17378" y="743692"/>
                    <a:pt x="16926" y="743349"/>
                  </a:cubicBezTo>
                  <a:lnTo>
                    <a:pt x="16926" y="739888"/>
                  </a:lnTo>
                  <a:cubicBezTo>
                    <a:pt x="16521" y="739529"/>
                    <a:pt x="16209" y="739062"/>
                    <a:pt x="15772" y="738734"/>
                  </a:cubicBezTo>
                  <a:cubicBezTo>
                    <a:pt x="15398" y="737955"/>
                    <a:pt x="15008" y="737175"/>
                    <a:pt x="14619" y="736427"/>
                  </a:cubicBezTo>
                  <a:cubicBezTo>
                    <a:pt x="14213" y="736053"/>
                    <a:pt x="13870" y="735632"/>
                    <a:pt x="13465" y="735273"/>
                  </a:cubicBezTo>
                  <a:cubicBezTo>
                    <a:pt x="13105" y="734868"/>
                    <a:pt x="12718" y="734478"/>
                    <a:pt x="12311" y="734120"/>
                  </a:cubicBezTo>
                  <a:cubicBezTo>
                    <a:pt x="10380" y="731937"/>
                    <a:pt x="9533" y="728991"/>
                    <a:pt x="10004" y="726107"/>
                  </a:cubicBezTo>
                  <a:cubicBezTo>
                    <a:pt x="10467" y="722458"/>
                    <a:pt x="9653" y="718748"/>
                    <a:pt x="7697" y="715630"/>
                  </a:cubicBezTo>
                  <a:cubicBezTo>
                    <a:pt x="7291" y="715272"/>
                    <a:pt x="6949" y="714835"/>
                    <a:pt x="6543" y="714476"/>
                  </a:cubicBezTo>
                  <a:cubicBezTo>
                    <a:pt x="6138" y="714118"/>
                    <a:pt x="5810" y="713666"/>
                    <a:pt x="5390" y="713323"/>
                  </a:cubicBezTo>
                  <a:cubicBezTo>
                    <a:pt x="5390" y="710844"/>
                    <a:pt x="5390" y="708350"/>
                    <a:pt x="5390" y="705871"/>
                  </a:cubicBezTo>
                  <a:cubicBezTo>
                    <a:pt x="5390" y="702426"/>
                    <a:pt x="5577" y="699011"/>
                    <a:pt x="3675" y="695862"/>
                  </a:cubicBezTo>
                  <a:cubicBezTo>
                    <a:pt x="2630" y="694163"/>
                    <a:pt x="3160" y="692121"/>
                    <a:pt x="3082" y="690234"/>
                  </a:cubicBezTo>
                  <a:cubicBezTo>
                    <a:pt x="3519" y="689891"/>
                    <a:pt x="3815" y="689424"/>
                    <a:pt x="4236" y="689065"/>
                  </a:cubicBezTo>
                  <a:cubicBezTo>
                    <a:pt x="4362" y="686321"/>
                    <a:pt x="3971" y="683578"/>
                    <a:pt x="3082" y="680990"/>
                  </a:cubicBezTo>
                  <a:cubicBezTo>
                    <a:pt x="2661" y="680631"/>
                    <a:pt x="2365" y="680163"/>
                    <a:pt x="1929" y="679836"/>
                  </a:cubicBezTo>
                  <a:lnTo>
                    <a:pt x="1929" y="675159"/>
                  </a:lnTo>
                  <a:cubicBezTo>
                    <a:pt x="2365" y="674832"/>
                    <a:pt x="2661" y="674364"/>
                    <a:pt x="3082" y="674005"/>
                  </a:cubicBezTo>
                  <a:cubicBezTo>
                    <a:pt x="2973" y="670420"/>
                    <a:pt x="3441" y="666787"/>
                    <a:pt x="2116" y="663280"/>
                  </a:cubicBezTo>
                  <a:cubicBezTo>
                    <a:pt x="1732" y="661986"/>
                    <a:pt x="1820" y="660583"/>
                    <a:pt x="2365" y="659351"/>
                  </a:cubicBezTo>
                  <a:cubicBezTo>
                    <a:pt x="3753" y="655454"/>
                    <a:pt x="2802" y="651416"/>
                    <a:pt x="3082" y="647456"/>
                  </a:cubicBezTo>
                  <a:cubicBezTo>
                    <a:pt x="2661" y="647097"/>
                    <a:pt x="2365" y="646630"/>
                    <a:pt x="1929" y="646302"/>
                  </a:cubicBezTo>
                  <a:lnTo>
                    <a:pt x="1929" y="643980"/>
                  </a:lnTo>
                  <a:cubicBezTo>
                    <a:pt x="2365" y="643652"/>
                    <a:pt x="2661" y="643184"/>
                    <a:pt x="3082" y="642826"/>
                  </a:cubicBezTo>
                  <a:cubicBezTo>
                    <a:pt x="3300" y="639349"/>
                    <a:pt x="4797" y="636013"/>
                    <a:pt x="4236" y="632443"/>
                  </a:cubicBezTo>
                  <a:cubicBezTo>
                    <a:pt x="3815" y="632084"/>
                    <a:pt x="3519" y="631617"/>
                    <a:pt x="3082" y="631274"/>
                  </a:cubicBezTo>
                  <a:lnTo>
                    <a:pt x="3082" y="628967"/>
                  </a:lnTo>
                  <a:cubicBezTo>
                    <a:pt x="3519" y="628639"/>
                    <a:pt x="3815" y="628171"/>
                    <a:pt x="4236" y="627813"/>
                  </a:cubicBezTo>
                  <a:cubicBezTo>
                    <a:pt x="4462" y="625147"/>
                    <a:pt x="3659" y="622497"/>
                    <a:pt x="1991" y="620408"/>
                  </a:cubicBezTo>
                  <a:cubicBezTo>
                    <a:pt x="-1252" y="616043"/>
                    <a:pt x="-1330" y="613751"/>
                    <a:pt x="1664" y="609152"/>
                  </a:cubicBezTo>
                  <a:cubicBezTo>
                    <a:pt x="3035" y="607063"/>
                    <a:pt x="4407" y="605052"/>
                    <a:pt x="4236" y="602402"/>
                  </a:cubicBezTo>
                  <a:cubicBezTo>
                    <a:pt x="8913" y="606393"/>
                    <a:pt x="8913" y="606393"/>
                    <a:pt x="6418" y="611257"/>
                  </a:cubicBezTo>
                  <a:cubicBezTo>
                    <a:pt x="4688" y="614577"/>
                    <a:pt x="5234" y="616339"/>
                    <a:pt x="8882" y="617196"/>
                  </a:cubicBezTo>
                  <a:cubicBezTo>
                    <a:pt x="14795" y="618740"/>
                    <a:pt x="20792" y="619925"/>
                    <a:pt x="26857" y="620719"/>
                  </a:cubicBezTo>
                  <a:cubicBezTo>
                    <a:pt x="30099" y="621078"/>
                    <a:pt x="33217" y="622014"/>
                    <a:pt x="36491" y="622169"/>
                  </a:cubicBezTo>
                  <a:cubicBezTo>
                    <a:pt x="39765" y="622325"/>
                    <a:pt x="42509" y="626129"/>
                    <a:pt x="43538" y="630229"/>
                  </a:cubicBezTo>
                  <a:cubicBezTo>
                    <a:pt x="45829" y="638866"/>
                    <a:pt x="47279" y="647705"/>
                    <a:pt x="47840" y="656623"/>
                  </a:cubicBezTo>
                  <a:cubicBezTo>
                    <a:pt x="48090" y="661970"/>
                    <a:pt x="48745" y="667302"/>
                    <a:pt x="49774" y="672555"/>
                  </a:cubicBezTo>
                  <a:cubicBezTo>
                    <a:pt x="51894" y="681676"/>
                    <a:pt x="54778" y="690609"/>
                    <a:pt x="58395" y="699261"/>
                  </a:cubicBezTo>
                  <a:cubicBezTo>
                    <a:pt x="64475" y="714648"/>
                    <a:pt x="73127" y="728881"/>
                    <a:pt x="84009" y="741353"/>
                  </a:cubicBezTo>
                  <a:cubicBezTo>
                    <a:pt x="97728" y="757270"/>
                    <a:pt x="113505" y="770974"/>
                    <a:pt x="132898" y="779969"/>
                  </a:cubicBezTo>
                  <a:cubicBezTo>
                    <a:pt x="144544" y="785363"/>
                    <a:pt x="156922" y="789042"/>
                    <a:pt x="169628" y="790882"/>
                  </a:cubicBezTo>
                  <a:cubicBezTo>
                    <a:pt x="182926" y="792768"/>
                    <a:pt x="196489" y="791459"/>
                    <a:pt x="209179" y="787078"/>
                  </a:cubicBezTo>
                  <a:cubicBezTo>
                    <a:pt x="216491" y="784708"/>
                    <a:pt x="223475" y="781403"/>
                    <a:pt x="229960" y="777272"/>
                  </a:cubicBezTo>
                  <a:cubicBezTo>
                    <a:pt x="235214" y="774061"/>
                    <a:pt x="240904" y="771613"/>
                    <a:pt x="246844" y="770023"/>
                  </a:cubicBezTo>
                  <a:cubicBezTo>
                    <a:pt x="255106" y="767482"/>
                    <a:pt x="263120" y="764208"/>
                    <a:pt x="270790" y="760217"/>
                  </a:cubicBezTo>
                  <a:cubicBezTo>
                    <a:pt x="275513" y="757676"/>
                    <a:pt x="279879" y="754542"/>
                    <a:pt x="283776" y="750863"/>
                  </a:cubicBezTo>
                  <a:cubicBezTo>
                    <a:pt x="298119" y="738048"/>
                    <a:pt x="306911" y="721897"/>
                    <a:pt x="312757" y="703891"/>
                  </a:cubicBezTo>
                  <a:cubicBezTo>
                    <a:pt x="314192" y="698731"/>
                    <a:pt x="317263" y="694163"/>
                    <a:pt x="321488" y="690858"/>
                  </a:cubicBezTo>
                  <a:cubicBezTo>
                    <a:pt x="331621" y="683063"/>
                    <a:pt x="336095" y="672462"/>
                    <a:pt x="337077" y="659522"/>
                  </a:cubicBezTo>
                  <a:cubicBezTo>
                    <a:pt x="337919" y="648267"/>
                    <a:pt x="337077" y="636886"/>
                    <a:pt x="339198" y="625755"/>
                  </a:cubicBezTo>
                  <a:cubicBezTo>
                    <a:pt x="341910" y="611490"/>
                    <a:pt x="343017" y="597008"/>
                    <a:pt x="345730" y="582743"/>
                  </a:cubicBezTo>
                  <a:cubicBezTo>
                    <a:pt x="347429" y="573779"/>
                    <a:pt x="348068" y="564581"/>
                    <a:pt x="349471" y="555523"/>
                  </a:cubicBezTo>
                  <a:cubicBezTo>
                    <a:pt x="351623" y="541492"/>
                    <a:pt x="353743" y="527617"/>
                    <a:pt x="356097" y="513696"/>
                  </a:cubicBezTo>
                  <a:cubicBezTo>
                    <a:pt x="359075" y="496188"/>
                    <a:pt x="362910" y="478837"/>
                    <a:pt x="365451" y="461267"/>
                  </a:cubicBezTo>
                  <a:cubicBezTo>
                    <a:pt x="366916" y="451056"/>
                    <a:pt x="368569" y="440891"/>
                    <a:pt x="370206" y="430711"/>
                  </a:cubicBezTo>
                  <a:cubicBezTo>
                    <a:pt x="370331" y="429760"/>
                    <a:pt x="370362" y="428794"/>
                    <a:pt x="370299" y="427843"/>
                  </a:cubicBezTo>
                  <a:cubicBezTo>
                    <a:pt x="370112" y="417086"/>
                    <a:pt x="371858" y="406454"/>
                    <a:pt x="372326" y="395790"/>
                  </a:cubicBezTo>
                  <a:cubicBezTo>
                    <a:pt x="372856" y="382991"/>
                    <a:pt x="373620" y="370098"/>
                    <a:pt x="371687" y="357252"/>
                  </a:cubicBezTo>
                  <a:cubicBezTo>
                    <a:pt x="371063" y="353105"/>
                    <a:pt x="371562" y="348803"/>
                    <a:pt x="371453" y="344578"/>
                  </a:cubicBezTo>
                  <a:cubicBezTo>
                    <a:pt x="371188" y="334990"/>
                    <a:pt x="369083" y="325870"/>
                    <a:pt x="363206" y="318075"/>
                  </a:cubicBezTo>
                  <a:cubicBezTo>
                    <a:pt x="361195" y="315500"/>
                    <a:pt x="358950" y="313110"/>
                    <a:pt x="356518" y="310935"/>
                  </a:cubicBezTo>
                  <a:cubicBezTo>
                    <a:pt x="354476" y="309378"/>
                    <a:pt x="353883" y="306561"/>
                    <a:pt x="355115" y="304309"/>
                  </a:cubicBezTo>
                  <a:cubicBezTo>
                    <a:pt x="357313" y="298993"/>
                    <a:pt x="359028" y="293490"/>
                    <a:pt x="361148" y="288158"/>
                  </a:cubicBezTo>
                  <a:cubicBezTo>
                    <a:pt x="363268" y="282827"/>
                    <a:pt x="364593" y="277635"/>
                    <a:pt x="361990" y="272569"/>
                  </a:cubicBezTo>
                  <a:cubicBezTo>
                    <a:pt x="358950" y="266629"/>
                    <a:pt x="360571" y="261110"/>
                    <a:pt x="361834" y="255311"/>
                  </a:cubicBezTo>
                  <a:cubicBezTo>
                    <a:pt x="364375" y="244892"/>
                    <a:pt x="365685" y="234215"/>
                    <a:pt x="365763" y="223492"/>
                  </a:cubicBezTo>
                  <a:cubicBezTo>
                    <a:pt x="365950" y="219231"/>
                    <a:pt x="364406" y="215077"/>
                    <a:pt x="361460" y="211987"/>
                  </a:cubicBezTo>
                  <a:cubicBezTo>
                    <a:pt x="359464" y="210144"/>
                    <a:pt x="358451" y="207472"/>
                    <a:pt x="358716" y="204769"/>
                  </a:cubicBezTo>
                  <a:cubicBezTo>
                    <a:pt x="358888" y="202274"/>
                    <a:pt x="358716" y="199764"/>
                    <a:pt x="358716" y="197270"/>
                  </a:cubicBezTo>
                  <a:cubicBezTo>
                    <a:pt x="358482" y="195922"/>
                    <a:pt x="358810" y="194537"/>
                    <a:pt x="359620" y="193435"/>
                  </a:cubicBezTo>
                  <a:cubicBezTo>
                    <a:pt x="363440" y="189553"/>
                    <a:pt x="362380" y="185017"/>
                    <a:pt x="361444" y="180480"/>
                  </a:cubicBezTo>
                  <a:cubicBezTo>
                    <a:pt x="359605" y="171500"/>
                    <a:pt x="356409" y="162598"/>
                    <a:pt x="357703" y="153307"/>
                  </a:cubicBezTo>
                  <a:cubicBezTo>
                    <a:pt x="358903" y="144600"/>
                    <a:pt x="360603" y="135970"/>
                    <a:pt x="362801" y="127459"/>
                  </a:cubicBezTo>
                  <a:cubicBezTo>
                    <a:pt x="364391" y="122143"/>
                    <a:pt x="365373" y="116662"/>
                    <a:pt x="365716" y="111121"/>
                  </a:cubicBezTo>
                  <a:cubicBezTo>
                    <a:pt x="366059" y="106268"/>
                    <a:pt x="364266" y="101508"/>
                    <a:pt x="360805" y="98088"/>
                  </a:cubicBezTo>
                  <a:cubicBezTo>
                    <a:pt x="359371" y="96669"/>
                    <a:pt x="358326" y="95297"/>
                    <a:pt x="359246" y="93037"/>
                  </a:cubicBezTo>
                  <a:cubicBezTo>
                    <a:pt x="363331" y="83449"/>
                    <a:pt x="364796" y="73175"/>
                    <a:pt x="366729" y="63058"/>
                  </a:cubicBezTo>
                  <a:cubicBezTo>
                    <a:pt x="368475" y="54061"/>
                    <a:pt x="369691" y="44966"/>
                    <a:pt x="370346" y="35822"/>
                  </a:cubicBezTo>
                  <a:cubicBezTo>
                    <a:pt x="370876" y="28028"/>
                    <a:pt x="361725" y="17956"/>
                    <a:pt x="353353" y="19157"/>
                  </a:cubicBezTo>
                  <a:cubicBezTo>
                    <a:pt x="352402" y="19307"/>
                    <a:pt x="351420" y="19307"/>
                    <a:pt x="350469" y="19157"/>
                  </a:cubicBezTo>
                  <a:cubicBezTo>
                    <a:pt x="348708" y="18861"/>
                    <a:pt x="345979" y="20311"/>
                    <a:pt x="345465" y="17863"/>
                  </a:cubicBezTo>
                  <a:cubicBezTo>
                    <a:pt x="345044" y="15868"/>
                    <a:pt x="347741" y="15150"/>
                    <a:pt x="349222" y="13966"/>
                  </a:cubicBezTo>
                  <a:cubicBezTo>
                    <a:pt x="353665" y="10395"/>
                    <a:pt x="359355" y="9429"/>
                    <a:pt x="364188" y="6654"/>
                  </a:cubicBezTo>
                  <a:cubicBezTo>
                    <a:pt x="368179" y="4362"/>
                    <a:pt x="372373" y="2398"/>
                    <a:pt x="376566" y="418"/>
                  </a:cubicBezTo>
                  <a:cubicBezTo>
                    <a:pt x="379856" y="-1141"/>
                    <a:pt x="381773" y="-206"/>
                    <a:pt x="381649" y="3162"/>
                  </a:cubicBezTo>
                  <a:cubicBezTo>
                    <a:pt x="381165" y="16008"/>
                    <a:pt x="385281" y="28105"/>
                    <a:pt x="387386" y="40484"/>
                  </a:cubicBezTo>
                  <a:cubicBezTo>
                    <a:pt x="388290" y="45753"/>
                    <a:pt x="388508" y="51132"/>
                    <a:pt x="389444" y="56385"/>
                  </a:cubicBezTo>
                  <a:cubicBezTo>
                    <a:pt x="390675" y="63307"/>
                    <a:pt x="393232" y="69964"/>
                    <a:pt x="393949" y="77026"/>
                  </a:cubicBezTo>
                  <a:cubicBezTo>
                    <a:pt x="394183" y="77952"/>
                    <a:pt x="394339" y="78897"/>
                    <a:pt x="394417" y="79848"/>
                  </a:cubicBezTo>
                  <a:cubicBezTo>
                    <a:pt x="393684" y="90418"/>
                    <a:pt x="395165" y="100925"/>
                    <a:pt x="395789" y="111433"/>
                  </a:cubicBezTo>
                  <a:cubicBezTo>
                    <a:pt x="396256" y="119617"/>
                    <a:pt x="396615" y="127833"/>
                    <a:pt x="397581" y="136002"/>
                  </a:cubicBezTo>
                  <a:cubicBezTo>
                    <a:pt x="398189" y="141287"/>
                    <a:pt x="398641" y="146681"/>
                    <a:pt x="399234" y="151966"/>
                  </a:cubicBezTo>
                  <a:cubicBezTo>
                    <a:pt x="400341" y="161741"/>
                    <a:pt x="399483" y="171563"/>
                    <a:pt x="400434" y="181259"/>
                  </a:cubicBezTo>
                  <a:cubicBezTo>
                    <a:pt x="401276" y="189584"/>
                    <a:pt x="401682" y="197987"/>
                    <a:pt x="403552" y="206203"/>
                  </a:cubicBezTo>
                  <a:cubicBezTo>
                    <a:pt x="405111" y="213156"/>
                    <a:pt x="408572" y="217833"/>
                    <a:pt x="415245" y="219751"/>
                  </a:cubicBezTo>
                  <a:cubicBezTo>
                    <a:pt x="421917" y="221668"/>
                    <a:pt x="427233" y="219158"/>
                    <a:pt x="431848" y="214450"/>
                  </a:cubicBezTo>
                  <a:cubicBezTo>
                    <a:pt x="433142" y="213019"/>
                    <a:pt x="434202" y="211387"/>
                    <a:pt x="434966" y="209617"/>
                  </a:cubicBezTo>
                  <a:cubicBezTo>
                    <a:pt x="436244" y="210521"/>
                    <a:pt x="435652" y="211504"/>
                    <a:pt x="435215" y="212626"/>
                  </a:cubicBezTo>
                  <a:cubicBezTo>
                    <a:pt x="433547" y="216866"/>
                    <a:pt x="431333" y="221107"/>
                    <a:pt x="435075" y="225456"/>
                  </a:cubicBezTo>
                  <a:cubicBezTo>
                    <a:pt x="436104" y="226672"/>
                    <a:pt x="434467" y="227499"/>
                    <a:pt x="434373" y="228574"/>
                  </a:cubicBezTo>
                  <a:cubicBezTo>
                    <a:pt x="433968" y="232347"/>
                    <a:pt x="431926" y="236478"/>
                    <a:pt x="437211" y="238957"/>
                  </a:cubicBezTo>
                  <a:cubicBezTo>
                    <a:pt x="439300" y="239939"/>
                    <a:pt x="438894" y="244679"/>
                    <a:pt x="436992" y="246487"/>
                  </a:cubicBezTo>
                  <a:cubicBezTo>
                    <a:pt x="433126" y="250135"/>
                    <a:pt x="433111" y="250291"/>
                    <a:pt x="435823" y="254469"/>
                  </a:cubicBezTo>
                  <a:cubicBezTo>
                    <a:pt x="438037" y="257899"/>
                    <a:pt x="437897" y="258974"/>
                    <a:pt x="434810" y="261952"/>
                  </a:cubicBezTo>
                  <a:cubicBezTo>
                    <a:pt x="432378" y="264291"/>
                    <a:pt x="432284" y="265538"/>
                    <a:pt x="434810" y="268547"/>
                  </a:cubicBezTo>
                  <a:cubicBezTo>
                    <a:pt x="436135" y="270106"/>
                    <a:pt x="436073" y="270791"/>
                    <a:pt x="434373" y="272101"/>
                  </a:cubicBezTo>
                  <a:cubicBezTo>
                    <a:pt x="430757" y="274907"/>
                    <a:pt x="430834" y="275125"/>
                    <a:pt x="433906" y="279163"/>
                  </a:cubicBezTo>
                  <a:cubicBezTo>
                    <a:pt x="434966" y="280535"/>
                    <a:pt x="434810" y="281237"/>
                    <a:pt x="433422" y="282390"/>
                  </a:cubicBezTo>
                  <a:cubicBezTo>
                    <a:pt x="429587" y="285586"/>
                    <a:pt x="429618" y="285726"/>
                    <a:pt x="432565" y="289437"/>
                  </a:cubicBezTo>
                  <a:cubicBezTo>
                    <a:pt x="434124" y="291308"/>
                    <a:pt x="434124" y="292461"/>
                    <a:pt x="431988" y="294114"/>
                  </a:cubicBezTo>
                  <a:cubicBezTo>
                    <a:pt x="428480" y="296795"/>
                    <a:pt x="428574" y="297575"/>
                    <a:pt x="431177" y="300895"/>
                  </a:cubicBezTo>
                  <a:cubicBezTo>
                    <a:pt x="433220" y="303514"/>
                    <a:pt x="433111" y="304481"/>
                    <a:pt x="430491" y="306866"/>
                  </a:cubicBezTo>
                  <a:cubicBezTo>
                    <a:pt x="427514" y="309563"/>
                    <a:pt x="427373" y="310140"/>
                    <a:pt x="430289" y="313757"/>
                  </a:cubicBezTo>
                  <a:cubicBezTo>
                    <a:pt x="431848" y="315659"/>
                    <a:pt x="431754" y="316875"/>
                    <a:pt x="429634" y="318434"/>
                  </a:cubicBezTo>
                  <a:cubicBezTo>
                    <a:pt x="426142" y="321068"/>
                    <a:pt x="426157" y="321864"/>
                    <a:pt x="428948" y="325169"/>
                  </a:cubicBezTo>
                  <a:cubicBezTo>
                    <a:pt x="430507" y="326993"/>
                    <a:pt x="430975" y="328474"/>
                    <a:pt x="428636" y="329846"/>
                  </a:cubicBezTo>
                  <a:cubicBezTo>
                    <a:pt x="426298" y="331217"/>
                    <a:pt x="426313" y="333384"/>
                    <a:pt x="427607" y="335177"/>
                  </a:cubicBezTo>
                  <a:cubicBezTo>
                    <a:pt x="429260" y="337453"/>
                    <a:pt x="429852" y="338934"/>
                    <a:pt x="426890" y="340649"/>
                  </a:cubicBezTo>
                  <a:cubicBezTo>
                    <a:pt x="424864" y="341818"/>
                    <a:pt x="425238" y="344063"/>
                    <a:pt x="426516" y="345669"/>
                  </a:cubicBezTo>
                  <a:cubicBezTo>
                    <a:pt x="427794" y="347275"/>
                    <a:pt x="428434" y="348366"/>
                    <a:pt x="426095" y="349660"/>
                  </a:cubicBezTo>
                  <a:cubicBezTo>
                    <a:pt x="423757" y="350954"/>
                    <a:pt x="424037" y="353230"/>
                    <a:pt x="425456" y="355007"/>
                  </a:cubicBezTo>
                  <a:cubicBezTo>
                    <a:pt x="426875" y="356785"/>
                    <a:pt x="427015" y="357720"/>
                    <a:pt x="424832" y="358983"/>
                  </a:cubicBezTo>
                  <a:cubicBezTo>
                    <a:pt x="422650" y="360246"/>
                    <a:pt x="422977" y="362537"/>
                    <a:pt x="424380" y="364377"/>
                  </a:cubicBezTo>
                  <a:cubicBezTo>
                    <a:pt x="425939" y="366450"/>
                    <a:pt x="426313" y="368118"/>
                    <a:pt x="423523" y="369366"/>
                  </a:cubicBezTo>
                  <a:cubicBezTo>
                    <a:pt x="422416" y="369871"/>
                    <a:pt x="421870" y="371147"/>
                    <a:pt x="422291" y="372296"/>
                  </a:cubicBezTo>
                  <a:cubicBezTo>
                    <a:pt x="422915" y="374573"/>
                    <a:pt x="424754" y="376833"/>
                    <a:pt x="421371" y="378532"/>
                  </a:cubicBezTo>
                  <a:cubicBezTo>
                    <a:pt x="420857" y="378797"/>
                    <a:pt x="421371" y="380091"/>
                    <a:pt x="422042" y="380481"/>
                  </a:cubicBezTo>
                  <a:cubicBezTo>
                    <a:pt x="423086" y="381381"/>
                    <a:pt x="423570" y="382762"/>
                    <a:pt x="423320" y="384114"/>
                  </a:cubicBezTo>
                  <a:cubicBezTo>
                    <a:pt x="422463" y="384944"/>
                    <a:pt x="421371" y="385489"/>
                    <a:pt x="420202" y="385673"/>
                  </a:cubicBezTo>
                  <a:cubicBezTo>
                    <a:pt x="410942" y="386701"/>
                    <a:pt x="406655" y="393093"/>
                    <a:pt x="402820" y="400701"/>
                  </a:cubicBezTo>
                  <a:cubicBezTo>
                    <a:pt x="388649" y="428763"/>
                    <a:pt x="382756" y="459178"/>
                    <a:pt x="378687" y="489984"/>
                  </a:cubicBezTo>
                  <a:cubicBezTo>
                    <a:pt x="376333" y="507756"/>
                    <a:pt x="372451" y="525217"/>
                    <a:pt x="368522" y="542677"/>
                  </a:cubicBezTo>
                  <a:cubicBezTo>
                    <a:pt x="362364" y="568712"/>
                    <a:pt x="358139" y="595168"/>
                    <a:pt x="355879" y="621826"/>
                  </a:cubicBezTo>
                  <a:cubicBezTo>
                    <a:pt x="354865" y="635031"/>
                    <a:pt x="355053" y="648329"/>
                    <a:pt x="353166" y="661487"/>
                  </a:cubicBezTo>
                  <a:cubicBezTo>
                    <a:pt x="350578" y="679586"/>
                    <a:pt x="347975" y="697795"/>
                    <a:pt x="340959" y="714820"/>
                  </a:cubicBezTo>
                  <a:cubicBezTo>
                    <a:pt x="333040" y="733932"/>
                    <a:pt x="320755" y="750925"/>
                    <a:pt x="305103" y="764442"/>
                  </a:cubicBezTo>
                  <a:cubicBezTo>
                    <a:pt x="289388" y="778192"/>
                    <a:pt x="272146" y="789572"/>
                    <a:pt x="252098" y="796385"/>
                  </a:cubicBezTo>
                  <a:cubicBezTo>
                    <a:pt x="239548" y="800626"/>
                    <a:pt x="237147" y="808857"/>
                    <a:pt x="243570" y="820955"/>
                  </a:cubicBezTo>
                  <a:cubicBezTo>
                    <a:pt x="244303" y="822311"/>
                    <a:pt x="245129" y="823652"/>
                    <a:pt x="244381" y="825289"/>
                  </a:cubicBezTo>
                  <a:cubicBezTo>
                    <a:pt x="243040" y="825148"/>
                    <a:pt x="241793" y="824571"/>
                    <a:pt x="240811" y="823636"/>
                  </a:cubicBezTo>
                  <a:cubicBezTo>
                    <a:pt x="238145" y="821719"/>
                    <a:pt x="235261" y="821750"/>
                    <a:pt x="232065" y="822077"/>
                  </a:cubicBezTo>
                  <a:cubicBezTo>
                    <a:pt x="226452" y="822810"/>
                    <a:pt x="221370" y="826193"/>
                    <a:pt x="215446" y="825195"/>
                  </a:cubicBezTo>
                  <a:cubicBezTo>
                    <a:pt x="213887" y="824946"/>
                    <a:pt x="212328" y="825335"/>
                    <a:pt x="210987" y="824462"/>
                  </a:cubicBezTo>
                  <a:cubicBezTo>
                    <a:pt x="207246" y="821906"/>
                    <a:pt x="202273" y="822046"/>
                    <a:pt x="198672" y="824805"/>
                  </a:cubicBezTo>
                  <a:cubicBezTo>
                    <a:pt x="198141" y="825024"/>
                    <a:pt x="197580" y="825148"/>
                    <a:pt x="197003" y="825179"/>
                  </a:cubicBezTo>
                  <a:lnTo>
                    <a:pt x="193511" y="825039"/>
                  </a:lnTo>
                  <a:cubicBezTo>
                    <a:pt x="192529" y="824151"/>
                    <a:pt x="191048" y="825039"/>
                    <a:pt x="190097" y="824026"/>
                  </a:cubicBezTo>
                  <a:lnTo>
                    <a:pt x="190097" y="824026"/>
                  </a:lnTo>
                  <a:cubicBezTo>
                    <a:pt x="187135" y="820456"/>
                    <a:pt x="183144" y="824712"/>
                    <a:pt x="179886" y="823075"/>
                  </a:cubicBezTo>
                  <a:close/>
                </a:path>
              </a:pathLst>
            </a:custGeom>
            <a:solidFill>
              <a:srgbClr val="020202"/>
            </a:solidFill>
            <a:ln w="1557" cap="flat">
              <a:noFill/>
              <a:prstDash val="solid"/>
              <a:miter/>
            </a:ln>
          </p:spPr>
          <p:txBody>
            <a:bodyPr rtlCol="0" anchor="ctr"/>
            <a:lstStyle/>
            <a:p>
              <a:endParaRPr lang="es-CO"/>
            </a:p>
          </p:txBody>
        </p:sp>
        <p:sp>
          <p:nvSpPr>
            <p:cNvPr id="1213" name="Freeform: Shape 1212">
              <a:extLst>
                <a:ext uri="{FF2B5EF4-FFF2-40B4-BE49-F238E27FC236}">
                  <a16:creationId xmlns:a16="http://schemas.microsoft.com/office/drawing/2014/main" id="{E252DF6A-05E7-908F-03C1-17A6FFAEBA8A}"/>
                </a:ext>
              </a:extLst>
            </p:cNvPr>
            <p:cNvSpPr/>
            <p:nvPr/>
          </p:nvSpPr>
          <p:spPr>
            <a:xfrm>
              <a:off x="4003988" y="6478200"/>
              <a:ext cx="260159" cy="344237"/>
            </a:xfrm>
            <a:custGeom>
              <a:avLst/>
              <a:gdLst>
                <a:gd name="connsiteX0" fmla="*/ 178425 w 260159"/>
                <a:gd name="connsiteY0" fmla="*/ 70369 h 344237"/>
                <a:gd name="connsiteX1" fmla="*/ 173748 w 260159"/>
                <a:gd name="connsiteY1" fmla="*/ 68810 h 344237"/>
                <a:gd name="connsiteX2" fmla="*/ 157472 w 260159"/>
                <a:gd name="connsiteY2" fmla="*/ 68966 h 344237"/>
                <a:gd name="connsiteX3" fmla="*/ 154230 w 260159"/>
                <a:gd name="connsiteY3" fmla="*/ 69122 h 344237"/>
                <a:gd name="connsiteX4" fmla="*/ 147994 w 260159"/>
                <a:gd name="connsiteY4" fmla="*/ 68265 h 344237"/>
                <a:gd name="connsiteX5" fmla="*/ 143769 w 260159"/>
                <a:gd name="connsiteY5" fmla="*/ 67439 h 344237"/>
                <a:gd name="connsiteX6" fmla="*/ 137985 w 260159"/>
                <a:gd name="connsiteY6" fmla="*/ 64508 h 344237"/>
                <a:gd name="connsiteX7" fmla="*/ 116159 w 260159"/>
                <a:gd name="connsiteY7" fmla="*/ 65755 h 344237"/>
                <a:gd name="connsiteX8" fmla="*/ 108037 w 260159"/>
                <a:gd name="connsiteY8" fmla="*/ 74516 h 344237"/>
                <a:gd name="connsiteX9" fmla="*/ 106790 w 260159"/>
                <a:gd name="connsiteY9" fmla="*/ 84759 h 344237"/>
                <a:gd name="connsiteX10" fmla="*/ 106790 w 260159"/>
                <a:gd name="connsiteY10" fmla="*/ 88765 h 344237"/>
                <a:gd name="connsiteX11" fmla="*/ 107819 w 260159"/>
                <a:gd name="connsiteY11" fmla="*/ 104043 h 344237"/>
                <a:gd name="connsiteX12" fmla="*/ 109004 w 260159"/>
                <a:gd name="connsiteY12" fmla="*/ 110747 h 344237"/>
                <a:gd name="connsiteX13" fmla="*/ 109565 w 260159"/>
                <a:gd name="connsiteY13" fmla="*/ 116827 h 344237"/>
                <a:gd name="connsiteX14" fmla="*/ 110407 w 260159"/>
                <a:gd name="connsiteY14" fmla="*/ 129766 h 344237"/>
                <a:gd name="connsiteX15" fmla="*/ 110859 w 260159"/>
                <a:gd name="connsiteY15" fmla="*/ 137063 h 344237"/>
                <a:gd name="connsiteX16" fmla="*/ 111810 w 260159"/>
                <a:gd name="connsiteY16" fmla="*/ 152231 h 344237"/>
                <a:gd name="connsiteX17" fmla="*/ 111981 w 260159"/>
                <a:gd name="connsiteY17" fmla="*/ 157844 h 344237"/>
                <a:gd name="connsiteX18" fmla="*/ 111981 w 260159"/>
                <a:gd name="connsiteY18" fmla="*/ 175772 h 344237"/>
                <a:gd name="connsiteX19" fmla="*/ 111498 w 260159"/>
                <a:gd name="connsiteY19" fmla="*/ 180745 h 344237"/>
                <a:gd name="connsiteX20" fmla="*/ 110532 w 260159"/>
                <a:gd name="connsiteY20" fmla="*/ 197894 h 344237"/>
                <a:gd name="connsiteX21" fmla="*/ 109705 w 260159"/>
                <a:gd name="connsiteY21" fmla="*/ 203849 h 344237"/>
                <a:gd name="connsiteX22" fmla="*/ 106821 w 260159"/>
                <a:gd name="connsiteY22" fmla="*/ 220967 h 344237"/>
                <a:gd name="connsiteX23" fmla="*/ 104296 w 260159"/>
                <a:gd name="connsiteY23" fmla="*/ 231755 h 344237"/>
                <a:gd name="connsiteX24" fmla="*/ 101178 w 260159"/>
                <a:gd name="connsiteY24" fmla="*/ 244227 h 344237"/>
                <a:gd name="connsiteX25" fmla="*/ 98247 w 260159"/>
                <a:gd name="connsiteY25" fmla="*/ 253721 h 344237"/>
                <a:gd name="connsiteX26" fmla="*/ 92931 w 260159"/>
                <a:gd name="connsiteY26" fmla="*/ 268921 h 344237"/>
                <a:gd name="connsiteX27" fmla="*/ 90327 w 260159"/>
                <a:gd name="connsiteY27" fmla="*/ 275562 h 344237"/>
                <a:gd name="connsiteX28" fmla="*/ 84387 w 260159"/>
                <a:gd name="connsiteY28" fmla="*/ 282562 h 344237"/>
                <a:gd name="connsiteX29" fmla="*/ 81363 w 260159"/>
                <a:gd name="connsiteY29" fmla="*/ 290357 h 344237"/>
                <a:gd name="connsiteX30" fmla="*/ 77123 w 260159"/>
                <a:gd name="connsiteY30" fmla="*/ 299243 h 344237"/>
                <a:gd name="connsiteX31" fmla="*/ 70185 w 260159"/>
                <a:gd name="connsiteY31" fmla="*/ 305260 h 344237"/>
                <a:gd name="connsiteX32" fmla="*/ 66709 w 260159"/>
                <a:gd name="connsiteY32" fmla="*/ 312370 h 344237"/>
                <a:gd name="connsiteX33" fmla="*/ 60473 w 260159"/>
                <a:gd name="connsiteY33" fmla="*/ 320663 h 344237"/>
                <a:gd name="connsiteX34" fmla="*/ 50043 w 260159"/>
                <a:gd name="connsiteY34" fmla="*/ 332371 h 344237"/>
                <a:gd name="connsiteX35" fmla="*/ 48812 w 260159"/>
                <a:gd name="connsiteY35" fmla="*/ 334273 h 344237"/>
                <a:gd name="connsiteX36" fmla="*/ 34064 w 260159"/>
                <a:gd name="connsiteY36" fmla="*/ 343923 h 344237"/>
                <a:gd name="connsiteX37" fmla="*/ 22823 w 260159"/>
                <a:gd name="connsiteY37" fmla="*/ 313305 h 344237"/>
                <a:gd name="connsiteX38" fmla="*/ 4428 w 260159"/>
                <a:gd name="connsiteY38" fmla="*/ 299040 h 344237"/>
                <a:gd name="connsiteX39" fmla="*/ 3601 w 260159"/>
                <a:gd name="connsiteY39" fmla="*/ 287566 h 344237"/>
                <a:gd name="connsiteX40" fmla="*/ 16323 w 260159"/>
                <a:gd name="connsiteY40" fmla="*/ 276825 h 344237"/>
                <a:gd name="connsiteX41" fmla="*/ 20329 w 260159"/>
                <a:gd name="connsiteY41" fmla="*/ 269389 h 344237"/>
                <a:gd name="connsiteX42" fmla="*/ 26768 w 260159"/>
                <a:gd name="connsiteY42" fmla="*/ 254828 h 344237"/>
                <a:gd name="connsiteX43" fmla="*/ 47034 w 260159"/>
                <a:gd name="connsiteY43" fmla="*/ 222089 h 344237"/>
                <a:gd name="connsiteX44" fmla="*/ 50230 w 260159"/>
                <a:gd name="connsiteY44" fmla="*/ 208853 h 344237"/>
                <a:gd name="connsiteX45" fmla="*/ 50901 w 260159"/>
                <a:gd name="connsiteY45" fmla="*/ 203755 h 344237"/>
                <a:gd name="connsiteX46" fmla="*/ 59163 w 260159"/>
                <a:gd name="connsiteY46" fmla="*/ 159293 h 344237"/>
                <a:gd name="connsiteX47" fmla="*/ 63217 w 260159"/>
                <a:gd name="connsiteY47" fmla="*/ 126914 h 344237"/>
                <a:gd name="connsiteX48" fmla="*/ 64027 w 260159"/>
                <a:gd name="connsiteY48" fmla="*/ 108564 h 344237"/>
                <a:gd name="connsiteX49" fmla="*/ 65477 w 260159"/>
                <a:gd name="connsiteY49" fmla="*/ 61405 h 344237"/>
                <a:gd name="connsiteX50" fmla="*/ 74098 w 260159"/>
                <a:gd name="connsiteY50" fmla="*/ 22431 h 344237"/>
                <a:gd name="connsiteX51" fmla="*/ 101053 w 260159"/>
                <a:gd name="connsiteY51" fmla="*/ 2039 h 344237"/>
                <a:gd name="connsiteX52" fmla="*/ 115801 w 260159"/>
                <a:gd name="connsiteY52" fmla="*/ -18 h 344237"/>
                <a:gd name="connsiteX53" fmla="*/ 129333 w 260159"/>
                <a:gd name="connsiteY53" fmla="*/ 1774 h 344237"/>
                <a:gd name="connsiteX54" fmla="*/ 139357 w 260159"/>
                <a:gd name="connsiteY54" fmla="*/ 4222 h 344237"/>
                <a:gd name="connsiteX55" fmla="*/ 147152 w 260159"/>
                <a:gd name="connsiteY55" fmla="*/ 3287 h 344237"/>
                <a:gd name="connsiteX56" fmla="*/ 152109 w 260159"/>
                <a:gd name="connsiteY56" fmla="*/ 2367 h 344237"/>
                <a:gd name="connsiteX57" fmla="*/ 177926 w 260159"/>
                <a:gd name="connsiteY57" fmla="*/ 7434 h 344237"/>
                <a:gd name="connsiteX58" fmla="*/ 211865 w 260159"/>
                <a:gd name="connsiteY58" fmla="*/ 12656 h 344237"/>
                <a:gd name="connsiteX59" fmla="*/ 250980 w 260159"/>
                <a:gd name="connsiteY59" fmla="*/ 13654 h 344237"/>
                <a:gd name="connsiteX60" fmla="*/ 255657 w 260159"/>
                <a:gd name="connsiteY60" fmla="*/ 13654 h 344237"/>
                <a:gd name="connsiteX61" fmla="*/ 258510 w 260159"/>
                <a:gd name="connsiteY61" fmla="*/ 19796 h 344237"/>
                <a:gd name="connsiteX62" fmla="*/ 238866 w 260159"/>
                <a:gd name="connsiteY62" fmla="*/ 27731 h 344237"/>
                <a:gd name="connsiteX63" fmla="*/ 198427 w 260159"/>
                <a:gd name="connsiteY63" fmla="*/ 35402 h 344237"/>
                <a:gd name="connsiteX64" fmla="*/ 179548 w 260159"/>
                <a:gd name="connsiteY64" fmla="*/ 64586 h 344237"/>
                <a:gd name="connsiteX65" fmla="*/ 178425 w 260159"/>
                <a:gd name="connsiteY65" fmla="*/ 70369 h 344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260159" h="344237">
                  <a:moveTo>
                    <a:pt x="178425" y="70369"/>
                  </a:moveTo>
                  <a:cubicBezTo>
                    <a:pt x="176866" y="70167"/>
                    <a:pt x="175307" y="70619"/>
                    <a:pt x="173748" y="68810"/>
                  </a:cubicBezTo>
                  <a:cubicBezTo>
                    <a:pt x="169804" y="64134"/>
                    <a:pt x="161650" y="64305"/>
                    <a:pt x="157472" y="68966"/>
                  </a:cubicBezTo>
                  <a:cubicBezTo>
                    <a:pt x="156241" y="70338"/>
                    <a:pt x="155274" y="70525"/>
                    <a:pt x="154230" y="69122"/>
                  </a:cubicBezTo>
                  <a:cubicBezTo>
                    <a:pt x="152390" y="66690"/>
                    <a:pt x="150535" y="66004"/>
                    <a:pt x="147994" y="68265"/>
                  </a:cubicBezTo>
                  <a:cubicBezTo>
                    <a:pt x="146435" y="69528"/>
                    <a:pt x="144782" y="69621"/>
                    <a:pt x="143769" y="67439"/>
                  </a:cubicBezTo>
                  <a:cubicBezTo>
                    <a:pt x="142600" y="64944"/>
                    <a:pt x="140370" y="64664"/>
                    <a:pt x="137985" y="64508"/>
                  </a:cubicBezTo>
                  <a:cubicBezTo>
                    <a:pt x="130688" y="64336"/>
                    <a:pt x="123390" y="64757"/>
                    <a:pt x="116159" y="65755"/>
                  </a:cubicBezTo>
                  <a:cubicBezTo>
                    <a:pt x="113306" y="66035"/>
                    <a:pt x="108209" y="71414"/>
                    <a:pt x="108037" y="74516"/>
                  </a:cubicBezTo>
                  <a:cubicBezTo>
                    <a:pt x="107880" y="77962"/>
                    <a:pt x="107463" y="81376"/>
                    <a:pt x="106790" y="84759"/>
                  </a:cubicBezTo>
                  <a:cubicBezTo>
                    <a:pt x="106406" y="86068"/>
                    <a:pt x="106406" y="87456"/>
                    <a:pt x="106790" y="88765"/>
                  </a:cubicBezTo>
                  <a:cubicBezTo>
                    <a:pt x="108957" y="93770"/>
                    <a:pt x="107538" y="98945"/>
                    <a:pt x="107819" y="104043"/>
                  </a:cubicBezTo>
                  <a:cubicBezTo>
                    <a:pt x="107944" y="106335"/>
                    <a:pt x="107819" y="108720"/>
                    <a:pt x="109004" y="110747"/>
                  </a:cubicBezTo>
                  <a:cubicBezTo>
                    <a:pt x="110009" y="112618"/>
                    <a:pt x="110212" y="114816"/>
                    <a:pt x="109565" y="116827"/>
                  </a:cubicBezTo>
                  <a:cubicBezTo>
                    <a:pt x="108614" y="121145"/>
                    <a:pt x="108255" y="125573"/>
                    <a:pt x="110407" y="129766"/>
                  </a:cubicBezTo>
                  <a:cubicBezTo>
                    <a:pt x="111419" y="132074"/>
                    <a:pt x="111579" y="134662"/>
                    <a:pt x="110859" y="137063"/>
                  </a:cubicBezTo>
                  <a:cubicBezTo>
                    <a:pt x="109814" y="142176"/>
                    <a:pt x="109300" y="147305"/>
                    <a:pt x="111810" y="152231"/>
                  </a:cubicBezTo>
                  <a:cubicBezTo>
                    <a:pt x="112644" y="153993"/>
                    <a:pt x="112706" y="156035"/>
                    <a:pt x="111981" y="157844"/>
                  </a:cubicBezTo>
                  <a:cubicBezTo>
                    <a:pt x="109924" y="163814"/>
                    <a:pt x="109191" y="169785"/>
                    <a:pt x="111981" y="175772"/>
                  </a:cubicBezTo>
                  <a:cubicBezTo>
                    <a:pt x="112588" y="177409"/>
                    <a:pt x="112410" y="179248"/>
                    <a:pt x="111498" y="180745"/>
                  </a:cubicBezTo>
                  <a:cubicBezTo>
                    <a:pt x="109019" y="186342"/>
                    <a:pt x="107694" y="192094"/>
                    <a:pt x="110532" y="197894"/>
                  </a:cubicBezTo>
                  <a:cubicBezTo>
                    <a:pt x="111638" y="200186"/>
                    <a:pt x="110797" y="202041"/>
                    <a:pt x="109705" y="203849"/>
                  </a:cubicBezTo>
                  <a:cubicBezTo>
                    <a:pt x="106533" y="208963"/>
                    <a:pt x="105498" y="215105"/>
                    <a:pt x="106821" y="220967"/>
                  </a:cubicBezTo>
                  <a:cubicBezTo>
                    <a:pt x="107629" y="224755"/>
                    <a:pt x="106703" y="228715"/>
                    <a:pt x="104296" y="231755"/>
                  </a:cubicBezTo>
                  <a:cubicBezTo>
                    <a:pt x="101616" y="235325"/>
                    <a:pt x="100492" y="239815"/>
                    <a:pt x="101178" y="244227"/>
                  </a:cubicBezTo>
                  <a:cubicBezTo>
                    <a:pt x="101781" y="247672"/>
                    <a:pt x="100691" y="251211"/>
                    <a:pt x="98247" y="253721"/>
                  </a:cubicBezTo>
                  <a:cubicBezTo>
                    <a:pt x="94334" y="258070"/>
                    <a:pt x="92011" y="262919"/>
                    <a:pt x="92931" y="268921"/>
                  </a:cubicBezTo>
                  <a:cubicBezTo>
                    <a:pt x="93377" y="271446"/>
                    <a:pt x="92371" y="274019"/>
                    <a:pt x="90327" y="275562"/>
                  </a:cubicBezTo>
                  <a:cubicBezTo>
                    <a:pt x="88129" y="277698"/>
                    <a:pt x="86140" y="280052"/>
                    <a:pt x="84387" y="282562"/>
                  </a:cubicBezTo>
                  <a:cubicBezTo>
                    <a:pt x="82401" y="284666"/>
                    <a:pt x="81316" y="287457"/>
                    <a:pt x="81363" y="290357"/>
                  </a:cubicBezTo>
                  <a:cubicBezTo>
                    <a:pt x="81658" y="293864"/>
                    <a:pt x="80036" y="297263"/>
                    <a:pt x="77123" y="299243"/>
                  </a:cubicBezTo>
                  <a:cubicBezTo>
                    <a:pt x="74659" y="301020"/>
                    <a:pt x="72835" y="303561"/>
                    <a:pt x="70185" y="305260"/>
                  </a:cubicBezTo>
                  <a:cubicBezTo>
                    <a:pt x="67535" y="306960"/>
                    <a:pt x="67473" y="309860"/>
                    <a:pt x="66709" y="312370"/>
                  </a:cubicBezTo>
                  <a:cubicBezTo>
                    <a:pt x="65918" y="315908"/>
                    <a:pt x="63647" y="318917"/>
                    <a:pt x="60473" y="320663"/>
                  </a:cubicBezTo>
                  <a:cubicBezTo>
                    <a:pt x="55796" y="323267"/>
                    <a:pt x="51462" y="326634"/>
                    <a:pt x="50043" y="332371"/>
                  </a:cubicBezTo>
                  <a:cubicBezTo>
                    <a:pt x="49850" y="333119"/>
                    <a:pt x="49418" y="333790"/>
                    <a:pt x="48812" y="334273"/>
                  </a:cubicBezTo>
                  <a:cubicBezTo>
                    <a:pt x="44135" y="337750"/>
                    <a:pt x="39972" y="342224"/>
                    <a:pt x="34064" y="343923"/>
                  </a:cubicBezTo>
                  <a:cubicBezTo>
                    <a:pt x="33284" y="332636"/>
                    <a:pt x="30587" y="322285"/>
                    <a:pt x="22823" y="313305"/>
                  </a:cubicBezTo>
                  <a:cubicBezTo>
                    <a:pt x="17729" y="307350"/>
                    <a:pt x="11468" y="302486"/>
                    <a:pt x="4428" y="299040"/>
                  </a:cubicBezTo>
                  <a:cubicBezTo>
                    <a:pt x="-1886" y="295922"/>
                    <a:pt x="-2136" y="291885"/>
                    <a:pt x="3601" y="287566"/>
                  </a:cubicBezTo>
                  <a:cubicBezTo>
                    <a:pt x="8124" y="284339"/>
                    <a:pt x="12378" y="280738"/>
                    <a:pt x="16323" y="276825"/>
                  </a:cubicBezTo>
                  <a:cubicBezTo>
                    <a:pt x="18437" y="274845"/>
                    <a:pt x="19844" y="272241"/>
                    <a:pt x="20329" y="269389"/>
                  </a:cubicBezTo>
                  <a:cubicBezTo>
                    <a:pt x="21291" y="264088"/>
                    <a:pt x="23498" y="259099"/>
                    <a:pt x="26768" y="254828"/>
                  </a:cubicBezTo>
                  <a:cubicBezTo>
                    <a:pt x="34361" y="244460"/>
                    <a:pt x="41138" y="233516"/>
                    <a:pt x="47034" y="222089"/>
                  </a:cubicBezTo>
                  <a:cubicBezTo>
                    <a:pt x="49321" y="218067"/>
                    <a:pt x="50428" y="213483"/>
                    <a:pt x="50230" y="208853"/>
                  </a:cubicBezTo>
                  <a:cubicBezTo>
                    <a:pt x="50166" y="207123"/>
                    <a:pt x="50392" y="205408"/>
                    <a:pt x="50901" y="203755"/>
                  </a:cubicBezTo>
                  <a:cubicBezTo>
                    <a:pt x="54553" y="189117"/>
                    <a:pt x="57313" y="174275"/>
                    <a:pt x="59163" y="159293"/>
                  </a:cubicBezTo>
                  <a:cubicBezTo>
                    <a:pt x="60644" y="148552"/>
                    <a:pt x="62484" y="137811"/>
                    <a:pt x="63217" y="126914"/>
                  </a:cubicBezTo>
                  <a:cubicBezTo>
                    <a:pt x="63637" y="120787"/>
                    <a:pt x="64074" y="114675"/>
                    <a:pt x="64027" y="108564"/>
                  </a:cubicBezTo>
                  <a:cubicBezTo>
                    <a:pt x="63887" y="92834"/>
                    <a:pt x="65259" y="77135"/>
                    <a:pt x="65477" y="61405"/>
                  </a:cubicBezTo>
                  <a:cubicBezTo>
                    <a:pt x="65680" y="48029"/>
                    <a:pt x="69328" y="34903"/>
                    <a:pt x="74098" y="22431"/>
                  </a:cubicBezTo>
                  <a:cubicBezTo>
                    <a:pt x="78869" y="9959"/>
                    <a:pt x="88441" y="4206"/>
                    <a:pt x="101053" y="2039"/>
                  </a:cubicBezTo>
                  <a:cubicBezTo>
                    <a:pt x="105948" y="1198"/>
                    <a:pt x="110906" y="1026"/>
                    <a:pt x="115801" y="-18"/>
                  </a:cubicBezTo>
                  <a:cubicBezTo>
                    <a:pt x="120337" y="-1001"/>
                    <a:pt x="124874" y="683"/>
                    <a:pt x="129333" y="1774"/>
                  </a:cubicBezTo>
                  <a:cubicBezTo>
                    <a:pt x="132669" y="2601"/>
                    <a:pt x="135974" y="3583"/>
                    <a:pt x="139357" y="4222"/>
                  </a:cubicBezTo>
                  <a:cubicBezTo>
                    <a:pt x="141984" y="4861"/>
                    <a:pt x="144751" y="4534"/>
                    <a:pt x="147152" y="3287"/>
                  </a:cubicBezTo>
                  <a:cubicBezTo>
                    <a:pt x="148602" y="2289"/>
                    <a:pt x="150401" y="1962"/>
                    <a:pt x="152109" y="2367"/>
                  </a:cubicBezTo>
                  <a:cubicBezTo>
                    <a:pt x="160614" y="4534"/>
                    <a:pt x="169233" y="6233"/>
                    <a:pt x="177926" y="7434"/>
                  </a:cubicBezTo>
                  <a:cubicBezTo>
                    <a:pt x="189198" y="9367"/>
                    <a:pt x="200500" y="11160"/>
                    <a:pt x="211865" y="12656"/>
                  </a:cubicBezTo>
                  <a:cubicBezTo>
                    <a:pt x="224914" y="14371"/>
                    <a:pt x="237947" y="13139"/>
                    <a:pt x="250980" y="13654"/>
                  </a:cubicBezTo>
                  <a:cubicBezTo>
                    <a:pt x="252539" y="13654"/>
                    <a:pt x="254098" y="13529"/>
                    <a:pt x="255657" y="13654"/>
                  </a:cubicBezTo>
                  <a:cubicBezTo>
                    <a:pt x="259726" y="14137"/>
                    <a:pt x="260692" y="16335"/>
                    <a:pt x="258510" y="19796"/>
                  </a:cubicBezTo>
                  <a:cubicBezTo>
                    <a:pt x="253833" y="27311"/>
                    <a:pt x="247815" y="29789"/>
                    <a:pt x="238866" y="27731"/>
                  </a:cubicBezTo>
                  <a:cubicBezTo>
                    <a:pt x="224243" y="24380"/>
                    <a:pt x="210649" y="26515"/>
                    <a:pt x="198427" y="35402"/>
                  </a:cubicBezTo>
                  <a:cubicBezTo>
                    <a:pt x="188496" y="42230"/>
                    <a:pt x="181700" y="52737"/>
                    <a:pt x="179548" y="64586"/>
                  </a:cubicBezTo>
                  <a:cubicBezTo>
                    <a:pt x="179220" y="66628"/>
                    <a:pt x="178144" y="68374"/>
                    <a:pt x="178425" y="70369"/>
                  </a:cubicBezTo>
                  <a:close/>
                </a:path>
              </a:pathLst>
            </a:custGeom>
            <a:solidFill>
              <a:srgbClr val="020202"/>
            </a:solidFill>
            <a:ln w="1557" cap="flat">
              <a:noFill/>
              <a:prstDash val="solid"/>
              <a:miter/>
            </a:ln>
          </p:spPr>
          <p:txBody>
            <a:bodyPr rtlCol="0" anchor="ctr"/>
            <a:lstStyle/>
            <a:p>
              <a:endParaRPr lang="es-CO"/>
            </a:p>
          </p:txBody>
        </p:sp>
        <p:sp>
          <p:nvSpPr>
            <p:cNvPr id="1214" name="Freeform: Shape 1213">
              <a:extLst>
                <a:ext uri="{FF2B5EF4-FFF2-40B4-BE49-F238E27FC236}">
                  <a16:creationId xmlns:a16="http://schemas.microsoft.com/office/drawing/2014/main" id="{DE8AAA1F-72E2-67B8-94AC-EAD26E47F965}"/>
                </a:ext>
              </a:extLst>
            </p:cNvPr>
            <p:cNvSpPr/>
            <p:nvPr/>
          </p:nvSpPr>
          <p:spPr>
            <a:xfrm>
              <a:off x="3544198" y="5775514"/>
              <a:ext cx="138507" cy="146535"/>
            </a:xfrm>
            <a:custGeom>
              <a:avLst/>
              <a:gdLst>
                <a:gd name="connsiteX0" fmla="*/ 126715 w 138507"/>
                <a:gd name="connsiteY0" fmla="*/ 132113 h 146535"/>
                <a:gd name="connsiteX1" fmla="*/ 123737 w 138507"/>
                <a:gd name="connsiteY1" fmla="*/ 138474 h 146535"/>
                <a:gd name="connsiteX2" fmla="*/ 116940 w 138507"/>
                <a:gd name="connsiteY2" fmla="*/ 139378 h 146535"/>
                <a:gd name="connsiteX3" fmla="*/ 79119 w 138507"/>
                <a:gd name="connsiteY3" fmla="*/ 145770 h 146535"/>
                <a:gd name="connsiteX4" fmla="*/ 48875 w 138507"/>
                <a:gd name="connsiteY4" fmla="*/ 143322 h 146535"/>
                <a:gd name="connsiteX5" fmla="*/ 30978 w 138507"/>
                <a:gd name="connsiteY5" fmla="*/ 139378 h 146535"/>
                <a:gd name="connsiteX6" fmla="*/ 25069 w 138507"/>
                <a:gd name="connsiteY6" fmla="*/ 133469 h 146535"/>
                <a:gd name="connsiteX7" fmla="*/ 21655 w 138507"/>
                <a:gd name="connsiteY7" fmla="*/ 126968 h 146535"/>
                <a:gd name="connsiteX8" fmla="*/ 9885 w 138507"/>
                <a:gd name="connsiteY8" fmla="*/ 126049 h 146535"/>
                <a:gd name="connsiteX9" fmla="*/ 6767 w 138507"/>
                <a:gd name="connsiteY9" fmla="*/ 129432 h 146535"/>
                <a:gd name="connsiteX10" fmla="*/ 3306 w 138507"/>
                <a:gd name="connsiteY10" fmla="*/ 131879 h 146535"/>
                <a:gd name="connsiteX11" fmla="*/ -280 w 138507"/>
                <a:gd name="connsiteY11" fmla="*/ 127873 h 146535"/>
                <a:gd name="connsiteX12" fmla="*/ -514 w 138507"/>
                <a:gd name="connsiteY12" fmla="*/ 125004 h 146535"/>
                <a:gd name="connsiteX13" fmla="*/ 4397 w 138507"/>
                <a:gd name="connsiteY13" fmla="*/ 81509 h 146535"/>
                <a:gd name="connsiteX14" fmla="*/ 23557 w 138507"/>
                <a:gd name="connsiteY14" fmla="*/ 28036 h 146535"/>
                <a:gd name="connsiteX15" fmla="*/ 61237 w 138507"/>
                <a:gd name="connsiteY15" fmla="*/ 1970 h 146535"/>
                <a:gd name="connsiteX16" fmla="*/ 122038 w 138507"/>
                <a:gd name="connsiteY16" fmla="*/ 1611 h 146535"/>
                <a:gd name="connsiteX17" fmla="*/ 127073 w 138507"/>
                <a:gd name="connsiteY17" fmla="*/ 2780 h 146535"/>
                <a:gd name="connsiteX18" fmla="*/ 137503 w 138507"/>
                <a:gd name="connsiteY18" fmla="*/ 20443 h 146535"/>
                <a:gd name="connsiteX19" fmla="*/ 135351 w 138507"/>
                <a:gd name="connsiteY19" fmla="*/ 31154 h 146535"/>
                <a:gd name="connsiteX20" fmla="*/ 130674 w 138507"/>
                <a:gd name="connsiteY20" fmla="*/ 74088 h 146535"/>
                <a:gd name="connsiteX21" fmla="*/ 129256 w 138507"/>
                <a:gd name="connsiteY21" fmla="*/ 99390 h 146535"/>
                <a:gd name="connsiteX22" fmla="*/ 126715 w 138507"/>
                <a:gd name="connsiteY22" fmla="*/ 132113 h 14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8507" h="146535">
                  <a:moveTo>
                    <a:pt x="126715" y="132113"/>
                  </a:moveTo>
                  <a:cubicBezTo>
                    <a:pt x="124376" y="133672"/>
                    <a:pt x="126715" y="137507"/>
                    <a:pt x="123737" y="138474"/>
                  </a:cubicBezTo>
                  <a:cubicBezTo>
                    <a:pt x="121495" y="138937"/>
                    <a:pt x="119224" y="139238"/>
                    <a:pt x="116940" y="139378"/>
                  </a:cubicBezTo>
                  <a:cubicBezTo>
                    <a:pt x="104328" y="141529"/>
                    <a:pt x="91793" y="144164"/>
                    <a:pt x="79119" y="145770"/>
                  </a:cubicBezTo>
                  <a:cubicBezTo>
                    <a:pt x="68986" y="147064"/>
                    <a:pt x="58852" y="145364"/>
                    <a:pt x="48875" y="143322"/>
                  </a:cubicBezTo>
                  <a:cubicBezTo>
                    <a:pt x="42888" y="142090"/>
                    <a:pt x="36995" y="140360"/>
                    <a:pt x="30978" y="139378"/>
                  </a:cubicBezTo>
                  <a:cubicBezTo>
                    <a:pt x="27785" y="139214"/>
                    <a:pt x="25233" y="136662"/>
                    <a:pt x="25069" y="133469"/>
                  </a:cubicBezTo>
                  <a:cubicBezTo>
                    <a:pt x="24669" y="130989"/>
                    <a:pt x="23470" y="128707"/>
                    <a:pt x="21655" y="126968"/>
                  </a:cubicBezTo>
                  <a:cubicBezTo>
                    <a:pt x="18101" y="123320"/>
                    <a:pt x="13860" y="122915"/>
                    <a:pt x="9885" y="126049"/>
                  </a:cubicBezTo>
                  <a:cubicBezTo>
                    <a:pt x="8687" y="127020"/>
                    <a:pt x="7638" y="128159"/>
                    <a:pt x="6767" y="129432"/>
                  </a:cubicBezTo>
                  <a:cubicBezTo>
                    <a:pt x="5863" y="130710"/>
                    <a:pt x="5208" y="132284"/>
                    <a:pt x="3306" y="131879"/>
                  </a:cubicBezTo>
                  <a:cubicBezTo>
                    <a:pt x="1332" y="131525"/>
                    <a:pt x="-147" y="129873"/>
                    <a:pt x="-280" y="127873"/>
                  </a:cubicBezTo>
                  <a:cubicBezTo>
                    <a:pt x="-405" y="126922"/>
                    <a:pt x="-436" y="125971"/>
                    <a:pt x="-514" y="125004"/>
                  </a:cubicBezTo>
                  <a:cubicBezTo>
                    <a:pt x="1045" y="110490"/>
                    <a:pt x="1825" y="95836"/>
                    <a:pt x="4397" y="81509"/>
                  </a:cubicBezTo>
                  <a:cubicBezTo>
                    <a:pt x="7595" y="62698"/>
                    <a:pt x="14080" y="44597"/>
                    <a:pt x="23557" y="28036"/>
                  </a:cubicBezTo>
                  <a:cubicBezTo>
                    <a:pt x="31944" y="13631"/>
                    <a:pt x="44884" y="5337"/>
                    <a:pt x="61237" y="1970"/>
                  </a:cubicBezTo>
                  <a:cubicBezTo>
                    <a:pt x="81504" y="-2224"/>
                    <a:pt x="101771" y="411"/>
                    <a:pt x="122038" y="1611"/>
                  </a:cubicBezTo>
                  <a:cubicBezTo>
                    <a:pt x="123757" y="1800"/>
                    <a:pt x="125447" y="2192"/>
                    <a:pt x="127073" y="2780"/>
                  </a:cubicBezTo>
                  <a:cubicBezTo>
                    <a:pt x="135897" y="5513"/>
                    <a:pt x="139373" y="11401"/>
                    <a:pt x="137503" y="20443"/>
                  </a:cubicBezTo>
                  <a:cubicBezTo>
                    <a:pt x="136770" y="24013"/>
                    <a:pt x="136037" y="27568"/>
                    <a:pt x="135351" y="31154"/>
                  </a:cubicBezTo>
                  <a:cubicBezTo>
                    <a:pt x="132639" y="45340"/>
                    <a:pt x="132233" y="59776"/>
                    <a:pt x="130674" y="74088"/>
                  </a:cubicBezTo>
                  <a:cubicBezTo>
                    <a:pt x="129801" y="82428"/>
                    <a:pt x="129318" y="90925"/>
                    <a:pt x="129256" y="99390"/>
                  </a:cubicBezTo>
                  <a:cubicBezTo>
                    <a:pt x="129150" y="110342"/>
                    <a:pt x="128300" y="121275"/>
                    <a:pt x="126715" y="132113"/>
                  </a:cubicBezTo>
                  <a:close/>
                </a:path>
              </a:pathLst>
            </a:custGeom>
            <a:solidFill>
              <a:srgbClr val="FF0705"/>
            </a:solidFill>
            <a:ln w="1557" cap="flat">
              <a:noFill/>
              <a:prstDash val="solid"/>
              <a:miter/>
            </a:ln>
          </p:spPr>
          <p:txBody>
            <a:bodyPr rtlCol="0" anchor="ctr"/>
            <a:lstStyle/>
            <a:p>
              <a:endParaRPr lang="es-CO"/>
            </a:p>
          </p:txBody>
        </p:sp>
        <p:sp>
          <p:nvSpPr>
            <p:cNvPr id="1215" name="Freeform: Shape 1214">
              <a:extLst>
                <a:ext uri="{FF2B5EF4-FFF2-40B4-BE49-F238E27FC236}">
                  <a16:creationId xmlns:a16="http://schemas.microsoft.com/office/drawing/2014/main" id="{5438E8F7-81D5-B75F-A3E9-AC582CB464AF}"/>
                </a:ext>
              </a:extLst>
            </p:cNvPr>
            <p:cNvSpPr/>
            <p:nvPr/>
          </p:nvSpPr>
          <p:spPr>
            <a:xfrm>
              <a:off x="3752103" y="6235920"/>
              <a:ext cx="36059" cy="438883"/>
            </a:xfrm>
            <a:custGeom>
              <a:avLst/>
              <a:gdLst>
                <a:gd name="connsiteX0" fmla="*/ 1966 w 36059"/>
                <a:gd name="connsiteY0" fmla="*/ -315 h 438883"/>
                <a:gd name="connsiteX1" fmla="*/ 1389 w 36059"/>
                <a:gd name="connsiteY1" fmla="*/ 30865 h 438883"/>
                <a:gd name="connsiteX2" fmla="*/ 2558 w 36059"/>
                <a:gd name="connsiteY2" fmla="*/ 60205 h 438883"/>
                <a:gd name="connsiteX3" fmla="*/ 2870 w 36059"/>
                <a:gd name="connsiteY3" fmla="*/ 62481 h 438883"/>
                <a:gd name="connsiteX4" fmla="*/ 4242 w 36059"/>
                <a:gd name="connsiteY4" fmla="*/ 95313 h 438883"/>
                <a:gd name="connsiteX5" fmla="*/ 5614 w 36059"/>
                <a:gd name="connsiteY5" fmla="*/ 142581 h 438883"/>
                <a:gd name="connsiteX6" fmla="*/ 9074 w 36059"/>
                <a:gd name="connsiteY6" fmla="*/ 201230 h 438883"/>
                <a:gd name="connsiteX7" fmla="*/ 12442 w 36059"/>
                <a:gd name="connsiteY7" fmla="*/ 244881 h 438883"/>
                <a:gd name="connsiteX8" fmla="*/ 19925 w 36059"/>
                <a:gd name="connsiteY8" fmla="*/ 301924 h 438883"/>
                <a:gd name="connsiteX9" fmla="*/ 26270 w 36059"/>
                <a:gd name="connsiteY9" fmla="*/ 344609 h 438883"/>
                <a:gd name="connsiteX10" fmla="*/ 28640 w 36059"/>
                <a:gd name="connsiteY10" fmla="*/ 375025 h 438883"/>
                <a:gd name="connsiteX11" fmla="*/ 31243 w 36059"/>
                <a:gd name="connsiteY11" fmla="*/ 400810 h 438883"/>
                <a:gd name="connsiteX12" fmla="*/ 32428 w 36059"/>
                <a:gd name="connsiteY12" fmla="*/ 414592 h 438883"/>
                <a:gd name="connsiteX13" fmla="*/ 35546 w 36059"/>
                <a:gd name="connsiteY13" fmla="*/ 438569 h 438883"/>
                <a:gd name="connsiteX14" fmla="*/ 32724 w 36059"/>
                <a:gd name="connsiteY14" fmla="*/ 427734 h 438883"/>
                <a:gd name="connsiteX15" fmla="*/ 30822 w 36059"/>
                <a:gd name="connsiteY15" fmla="*/ 410102 h 438883"/>
                <a:gd name="connsiteX16" fmla="*/ 29482 w 36059"/>
                <a:gd name="connsiteY16" fmla="*/ 398129 h 438883"/>
                <a:gd name="connsiteX17" fmla="*/ 26021 w 36059"/>
                <a:gd name="connsiteY17" fmla="*/ 360464 h 438883"/>
                <a:gd name="connsiteX18" fmla="*/ 20751 w 36059"/>
                <a:gd name="connsiteY18" fmla="*/ 325964 h 438883"/>
                <a:gd name="connsiteX19" fmla="*/ 16885 w 36059"/>
                <a:gd name="connsiteY19" fmla="*/ 298760 h 438883"/>
                <a:gd name="connsiteX20" fmla="*/ 14141 w 36059"/>
                <a:gd name="connsiteY20" fmla="*/ 280644 h 438883"/>
                <a:gd name="connsiteX21" fmla="*/ 11179 w 36059"/>
                <a:gd name="connsiteY21" fmla="*/ 254500 h 438883"/>
                <a:gd name="connsiteX22" fmla="*/ 9620 w 36059"/>
                <a:gd name="connsiteY22" fmla="*/ 242028 h 438883"/>
                <a:gd name="connsiteX23" fmla="*/ 7718 w 36059"/>
                <a:gd name="connsiteY23" fmla="*/ 223212 h 438883"/>
                <a:gd name="connsiteX24" fmla="*/ 7625 w 36059"/>
                <a:gd name="connsiteY24" fmla="*/ 222073 h 438883"/>
                <a:gd name="connsiteX25" fmla="*/ 6066 w 36059"/>
                <a:gd name="connsiteY25" fmla="*/ 194012 h 438883"/>
                <a:gd name="connsiteX26" fmla="*/ 4179 w 36059"/>
                <a:gd name="connsiteY26" fmla="*/ 167743 h 438883"/>
                <a:gd name="connsiteX27" fmla="*/ 4179 w 36059"/>
                <a:gd name="connsiteY27" fmla="*/ 166589 h 438883"/>
                <a:gd name="connsiteX28" fmla="*/ 2729 w 36059"/>
                <a:gd name="connsiteY28" fmla="*/ 137327 h 438883"/>
                <a:gd name="connsiteX29" fmla="*/ 1654 w 36059"/>
                <a:gd name="connsiteY29" fmla="*/ 86131 h 438883"/>
                <a:gd name="connsiteX30" fmla="*/ -295 w 36059"/>
                <a:gd name="connsiteY30" fmla="*/ 33344 h 438883"/>
                <a:gd name="connsiteX31" fmla="*/ 703 w 36059"/>
                <a:gd name="connsiteY31" fmla="*/ 2897 h 438883"/>
                <a:gd name="connsiteX32" fmla="*/ 1966 w 36059"/>
                <a:gd name="connsiteY32" fmla="*/ -315 h 438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6059" h="438883">
                  <a:moveTo>
                    <a:pt x="1966" y="-315"/>
                  </a:moveTo>
                  <a:cubicBezTo>
                    <a:pt x="1872" y="10052"/>
                    <a:pt x="1358" y="20451"/>
                    <a:pt x="1389" y="30865"/>
                  </a:cubicBezTo>
                  <a:cubicBezTo>
                    <a:pt x="1389" y="40608"/>
                    <a:pt x="1217" y="50461"/>
                    <a:pt x="2558" y="60205"/>
                  </a:cubicBezTo>
                  <a:cubicBezTo>
                    <a:pt x="2729" y="60953"/>
                    <a:pt x="2834" y="61714"/>
                    <a:pt x="2870" y="62481"/>
                  </a:cubicBezTo>
                  <a:cubicBezTo>
                    <a:pt x="2620" y="73394"/>
                    <a:pt x="4616" y="84307"/>
                    <a:pt x="4242" y="95313"/>
                  </a:cubicBezTo>
                  <a:cubicBezTo>
                    <a:pt x="3727" y="111090"/>
                    <a:pt x="4772" y="126851"/>
                    <a:pt x="5614" y="142581"/>
                  </a:cubicBezTo>
                  <a:cubicBezTo>
                    <a:pt x="6658" y="162131"/>
                    <a:pt x="7968" y="181680"/>
                    <a:pt x="9074" y="201230"/>
                  </a:cubicBezTo>
                  <a:cubicBezTo>
                    <a:pt x="9885" y="215791"/>
                    <a:pt x="11039" y="230352"/>
                    <a:pt x="12442" y="244881"/>
                  </a:cubicBezTo>
                  <a:cubicBezTo>
                    <a:pt x="14302" y="263963"/>
                    <a:pt x="16796" y="282983"/>
                    <a:pt x="19925" y="301924"/>
                  </a:cubicBezTo>
                  <a:cubicBezTo>
                    <a:pt x="22279" y="316111"/>
                    <a:pt x="23994" y="330407"/>
                    <a:pt x="26270" y="344609"/>
                  </a:cubicBezTo>
                  <a:cubicBezTo>
                    <a:pt x="27628" y="354696"/>
                    <a:pt x="28420" y="364845"/>
                    <a:pt x="28640" y="375025"/>
                  </a:cubicBezTo>
                  <a:cubicBezTo>
                    <a:pt x="29061" y="383646"/>
                    <a:pt x="30012" y="392267"/>
                    <a:pt x="31243" y="400810"/>
                  </a:cubicBezTo>
                  <a:cubicBezTo>
                    <a:pt x="31914" y="405409"/>
                    <a:pt x="32069" y="410008"/>
                    <a:pt x="32428" y="414592"/>
                  </a:cubicBezTo>
                  <a:cubicBezTo>
                    <a:pt x="33067" y="422651"/>
                    <a:pt x="34798" y="430540"/>
                    <a:pt x="35546" y="438569"/>
                  </a:cubicBezTo>
                  <a:cubicBezTo>
                    <a:pt x="33005" y="435451"/>
                    <a:pt x="33348" y="431413"/>
                    <a:pt x="32724" y="427734"/>
                  </a:cubicBezTo>
                  <a:cubicBezTo>
                    <a:pt x="31726" y="421888"/>
                    <a:pt x="30526" y="416041"/>
                    <a:pt x="30822" y="410102"/>
                  </a:cubicBezTo>
                  <a:cubicBezTo>
                    <a:pt x="30779" y="406079"/>
                    <a:pt x="30330" y="402057"/>
                    <a:pt x="29482" y="398129"/>
                  </a:cubicBezTo>
                  <a:cubicBezTo>
                    <a:pt x="27564" y="385657"/>
                    <a:pt x="27564" y="372982"/>
                    <a:pt x="26021" y="360464"/>
                  </a:cubicBezTo>
                  <a:cubicBezTo>
                    <a:pt x="24602" y="348927"/>
                    <a:pt x="22466" y="337469"/>
                    <a:pt x="20751" y="325964"/>
                  </a:cubicBezTo>
                  <a:cubicBezTo>
                    <a:pt x="19395" y="316906"/>
                    <a:pt x="18195" y="307817"/>
                    <a:pt x="16885" y="298760"/>
                  </a:cubicBezTo>
                  <a:cubicBezTo>
                    <a:pt x="15996" y="292726"/>
                    <a:pt x="14921" y="286709"/>
                    <a:pt x="14141" y="280644"/>
                  </a:cubicBezTo>
                  <a:cubicBezTo>
                    <a:pt x="13019" y="271945"/>
                    <a:pt x="11319" y="263293"/>
                    <a:pt x="11179" y="254500"/>
                  </a:cubicBezTo>
                  <a:cubicBezTo>
                    <a:pt x="10970" y="250307"/>
                    <a:pt x="10448" y="246144"/>
                    <a:pt x="9620" y="242028"/>
                  </a:cubicBezTo>
                  <a:cubicBezTo>
                    <a:pt x="8591" y="235792"/>
                    <a:pt x="9620" y="229323"/>
                    <a:pt x="7718" y="223212"/>
                  </a:cubicBezTo>
                  <a:cubicBezTo>
                    <a:pt x="7623" y="222837"/>
                    <a:pt x="7592" y="222463"/>
                    <a:pt x="7625" y="222073"/>
                  </a:cubicBezTo>
                  <a:cubicBezTo>
                    <a:pt x="8248" y="212720"/>
                    <a:pt x="6814" y="203366"/>
                    <a:pt x="6066" y="194012"/>
                  </a:cubicBezTo>
                  <a:cubicBezTo>
                    <a:pt x="5427" y="185266"/>
                    <a:pt x="6237" y="176380"/>
                    <a:pt x="4179" y="167743"/>
                  </a:cubicBezTo>
                  <a:cubicBezTo>
                    <a:pt x="4117" y="167353"/>
                    <a:pt x="4117" y="166963"/>
                    <a:pt x="4179" y="166589"/>
                  </a:cubicBezTo>
                  <a:cubicBezTo>
                    <a:pt x="4896" y="156784"/>
                    <a:pt x="3462" y="147040"/>
                    <a:pt x="2729" y="137327"/>
                  </a:cubicBezTo>
                  <a:cubicBezTo>
                    <a:pt x="1451" y="120179"/>
                    <a:pt x="2729" y="103155"/>
                    <a:pt x="1654" y="86131"/>
                  </a:cubicBezTo>
                  <a:cubicBezTo>
                    <a:pt x="516" y="68545"/>
                    <a:pt x="-1106" y="50960"/>
                    <a:pt x="-295" y="33344"/>
                  </a:cubicBezTo>
                  <a:cubicBezTo>
                    <a:pt x="173" y="23195"/>
                    <a:pt x="578" y="13077"/>
                    <a:pt x="703" y="2897"/>
                  </a:cubicBezTo>
                  <a:cubicBezTo>
                    <a:pt x="483" y="1673"/>
                    <a:pt x="973" y="432"/>
                    <a:pt x="1966" y="-315"/>
                  </a:cubicBezTo>
                  <a:close/>
                </a:path>
              </a:pathLst>
            </a:custGeom>
            <a:solidFill>
              <a:srgbClr val="270000"/>
            </a:solidFill>
            <a:ln w="1557" cap="flat">
              <a:noFill/>
              <a:prstDash val="solid"/>
              <a:miter/>
            </a:ln>
          </p:spPr>
          <p:txBody>
            <a:bodyPr rtlCol="0" anchor="ctr"/>
            <a:lstStyle/>
            <a:p>
              <a:endParaRPr lang="es-CO"/>
            </a:p>
          </p:txBody>
        </p:sp>
        <p:sp>
          <p:nvSpPr>
            <p:cNvPr id="1216" name="Freeform: Shape 1215">
              <a:extLst>
                <a:ext uri="{FF2B5EF4-FFF2-40B4-BE49-F238E27FC236}">
                  <a16:creationId xmlns:a16="http://schemas.microsoft.com/office/drawing/2014/main" id="{20CD6F85-2FC3-84A5-0A21-4FE501C4061B}"/>
                </a:ext>
              </a:extLst>
            </p:cNvPr>
            <p:cNvSpPr/>
            <p:nvPr/>
          </p:nvSpPr>
          <p:spPr>
            <a:xfrm>
              <a:off x="4618274" y="6075392"/>
              <a:ext cx="1125" cy="2291"/>
            </a:xfrm>
            <a:custGeom>
              <a:avLst/>
              <a:gdLst>
                <a:gd name="connsiteX0" fmla="*/ -501 w 1125"/>
                <a:gd name="connsiteY0" fmla="*/ -315 h 2291"/>
                <a:gd name="connsiteX1" fmla="*/ 575 w 1125"/>
                <a:gd name="connsiteY1" fmla="*/ 1977 h 2291"/>
                <a:gd name="connsiteX2" fmla="*/ -501 w 1125"/>
                <a:gd name="connsiteY2" fmla="*/ -315 h 2291"/>
              </a:gdLst>
              <a:ahLst/>
              <a:cxnLst>
                <a:cxn ang="0">
                  <a:pos x="connsiteX0" y="connsiteY0"/>
                </a:cxn>
                <a:cxn ang="0">
                  <a:pos x="connsiteX1" y="connsiteY1"/>
                </a:cxn>
                <a:cxn ang="0">
                  <a:pos x="connsiteX2" y="connsiteY2"/>
                </a:cxn>
              </a:cxnLst>
              <a:rect l="l" t="t" r="r" b="b"/>
              <a:pathLst>
                <a:path w="1125" h="2291">
                  <a:moveTo>
                    <a:pt x="-501" y="-315"/>
                  </a:moveTo>
                  <a:cubicBezTo>
                    <a:pt x="310" y="139"/>
                    <a:pt x="746" y="1062"/>
                    <a:pt x="575" y="1977"/>
                  </a:cubicBezTo>
                  <a:cubicBezTo>
                    <a:pt x="-173" y="1467"/>
                    <a:pt x="-594" y="588"/>
                    <a:pt x="-501" y="-315"/>
                  </a:cubicBezTo>
                  <a:close/>
                </a:path>
              </a:pathLst>
            </a:custGeom>
            <a:solidFill>
              <a:srgbClr val="020202"/>
            </a:solidFill>
            <a:ln w="1557" cap="flat">
              <a:noFill/>
              <a:prstDash val="solid"/>
              <a:miter/>
            </a:ln>
          </p:spPr>
          <p:txBody>
            <a:bodyPr rtlCol="0" anchor="ctr"/>
            <a:lstStyle/>
            <a:p>
              <a:endParaRPr lang="es-CO"/>
            </a:p>
          </p:txBody>
        </p:sp>
        <p:sp>
          <p:nvSpPr>
            <p:cNvPr id="1217" name="Freeform: Shape 1216">
              <a:extLst>
                <a:ext uri="{FF2B5EF4-FFF2-40B4-BE49-F238E27FC236}">
                  <a16:creationId xmlns:a16="http://schemas.microsoft.com/office/drawing/2014/main" id="{1FC47477-5997-8FD8-742D-63F290902564}"/>
                </a:ext>
              </a:extLst>
            </p:cNvPr>
            <p:cNvSpPr/>
            <p:nvPr/>
          </p:nvSpPr>
          <p:spPr>
            <a:xfrm>
              <a:off x="4602107" y="5963364"/>
              <a:ext cx="1135" cy="2291"/>
            </a:xfrm>
            <a:custGeom>
              <a:avLst/>
              <a:gdLst>
                <a:gd name="connsiteX0" fmla="*/ -501 w 1135"/>
                <a:gd name="connsiteY0" fmla="*/ -315 h 2291"/>
                <a:gd name="connsiteX1" fmla="*/ 591 w 1135"/>
                <a:gd name="connsiteY1" fmla="*/ 1977 h 2291"/>
                <a:gd name="connsiteX2" fmla="*/ -501 w 1135"/>
                <a:gd name="connsiteY2" fmla="*/ -315 h 2291"/>
              </a:gdLst>
              <a:ahLst/>
              <a:cxnLst>
                <a:cxn ang="0">
                  <a:pos x="connsiteX0" y="connsiteY0"/>
                </a:cxn>
                <a:cxn ang="0">
                  <a:pos x="connsiteX1" y="connsiteY1"/>
                </a:cxn>
                <a:cxn ang="0">
                  <a:pos x="connsiteX2" y="connsiteY2"/>
                </a:cxn>
              </a:cxnLst>
              <a:rect l="l" t="t" r="r" b="b"/>
              <a:pathLst>
                <a:path w="1135" h="2291">
                  <a:moveTo>
                    <a:pt x="-501" y="-315"/>
                  </a:moveTo>
                  <a:cubicBezTo>
                    <a:pt x="310" y="144"/>
                    <a:pt x="746" y="1060"/>
                    <a:pt x="591" y="1977"/>
                  </a:cubicBezTo>
                  <a:cubicBezTo>
                    <a:pt x="-173" y="1478"/>
                    <a:pt x="-594" y="594"/>
                    <a:pt x="-501" y="-315"/>
                  </a:cubicBezTo>
                  <a:close/>
                </a:path>
              </a:pathLst>
            </a:custGeom>
            <a:solidFill>
              <a:srgbClr val="020202"/>
            </a:solidFill>
            <a:ln w="1557" cap="flat">
              <a:noFill/>
              <a:prstDash val="solid"/>
              <a:miter/>
            </a:ln>
          </p:spPr>
          <p:txBody>
            <a:bodyPr rtlCol="0" anchor="ctr"/>
            <a:lstStyle/>
            <a:p>
              <a:endParaRPr lang="es-CO"/>
            </a:p>
          </p:txBody>
        </p:sp>
        <p:sp>
          <p:nvSpPr>
            <p:cNvPr id="1218" name="Freeform: Shape 1217">
              <a:extLst>
                <a:ext uri="{FF2B5EF4-FFF2-40B4-BE49-F238E27FC236}">
                  <a16:creationId xmlns:a16="http://schemas.microsoft.com/office/drawing/2014/main" id="{C1426CC4-EEFA-4CAE-E458-D0AC816AD5BE}"/>
                </a:ext>
              </a:extLst>
            </p:cNvPr>
            <p:cNvSpPr/>
            <p:nvPr/>
          </p:nvSpPr>
          <p:spPr>
            <a:xfrm>
              <a:off x="4619427" y="6097327"/>
              <a:ext cx="1107" cy="2276"/>
            </a:xfrm>
            <a:custGeom>
              <a:avLst/>
              <a:gdLst>
                <a:gd name="connsiteX0" fmla="*/ -500 w 1107"/>
                <a:gd name="connsiteY0" fmla="*/ -315 h 2276"/>
                <a:gd name="connsiteX1" fmla="*/ 544 w 1107"/>
                <a:gd name="connsiteY1" fmla="*/ 1961 h 2276"/>
                <a:gd name="connsiteX2" fmla="*/ -500 w 1107"/>
                <a:gd name="connsiteY2" fmla="*/ -315 h 2276"/>
              </a:gdLst>
              <a:ahLst/>
              <a:cxnLst>
                <a:cxn ang="0">
                  <a:pos x="connsiteX0" y="connsiteY0"/>
                </a:cxn>
                <a:cxn ang="0">
                  <a:pos x="connsiteX1" y="connsiteY1"/>
                </a:cxn>
                <a:cxn ang="0">
                  <a:pos x="connsiteX2" y="connsiteY2"/>
                </a:cxn>
              </a:cxnLst>
              <a:rect l="l" t="t" r="r" b="b"/>
              <a:pathLst>
                <a:path w="1107" h="2276">
                  <a:moveTo>
                    <a:pt x="-500" y="-315"/>
                  </a:moveTo>
                  <a:cubicBezTo>
                    <a:pt x="310" y="128"/>
                    <a:pt x="747" y="1056"/>
                    <a:pt x="544" y="1961"/>
                  </a:cubicBezTo>
                  <a:cubicBezTo>
                    <a:pt x="-189" y="1452"/>
                    <a:pt x="-594" y="579"/>
                    <a:pt x="-500" y="-315"/>
                  </a:cubicBezTo>
                  <a:close/>
                </a:path>
              </a:pathLst>
            </a:custGeom>
            <a:solidFill>
              <a:srgbClr val="020202"/>
            </a:solidFill>
            <a:ln w="1557" cap="flat">
              <a:noFill/>
              <a:prstDash val="solid"/>
              <a:miter/>
            </a:ln>
          </p:spPr>
          <p:txBody>
            <a:bodyPr rtlCol="0" anchor="ctr"/>
            <a:lstStyle/>
            <a:p>
              <a:endParaRPr lang="es-CO"/>
            </a:p>
          </p:txBody>
        </p:sp>
        <p:sp>
          <p:nvSpPr>
            <p:cNvPr id="1219" name="Freeform: Shape 1218">
              <a:extLst>
                <a:ext uri="{FF2B5EF4-FFF2-40B4-BE49-F238E27FC236}">
                  <a16:creationId xmlns:a16="http://schemas.microsoft.com/office/drawing/2014/main" id="{B5DA7F11-32A4-0353-B14E-4B142EC10211}"/>
                </a:ext>
              </a:extLst>
            </p:cNvPr>
            <p:cNvSpPr/>
            <p:nvPr/>
          </p:nvSpPr>
          <p:spPr>
            <a:xfrm>
              <a:off x="4617120" y="6063840"/>
              <a:ext cx="1135" cy="2291"/>
            </a:xfrm>
            <a:custGeom>
              <a:avLst/>
              <a:gdLst>
                <a:gd name="connsiteX0" fmla="*/ -501 w 1135"/>
                <a:gd name="connsiteY0" fmla="*/ -315 h 2291"/>
                <a:gd name="connsiteX1" fmla="*/ 591 w 1135"/>
                <a:gd name="connsiteY1" fmla="*/ 1977 h 2291"/>
                <a:gd name="connsiteX2" fmla="*/ -501 w 1135"/>
                <a:gd name="connsiteY2" fmla="*/ -315 h 2291"/>
              </a:gdLst>
              <a:ahLst/>
              <a:cxnLst>
                <a:cxn ang="0">
                  <a:pos x="connsiteX0" y="connsiteY0"/>
                </a:cxn>
                <a:cxn ang="0">
                  <a:pos x="connsiteX1" y="connsiteY1"/>
                </a:cxn>
                <a:cxn ang="0">
                  <a:pos x="connsiteX2" y="connsiteY2"/>
                </a:cxn>
              </a:cxnLst>
              <a:rect l="l" t="t" r="r" b="b"/>
              <a:pathLst>
                <a:path w="1135" h="2291">
                  <a:moveTo>
                    <a:pt x="-501" y="-315"/>
                  </a:moveTo>
                  <a:cubicBezTo>
                    <a:pt x="310" y="144"/>
                    <a:pt x="746" y="1060"/>
                    <a:pt x="591" y="1977"/>
                  </a:cubicBezTo>
                  <a:cubicBezTo>
                    <a:pt x="-173" y="1481"/>
                    <a:pt x="-594" y="594"/>
                    <a:pt x="-501" y="-315"/>
                  </a:cubicBezTo>
                  <a:close/>
                </a:path>
              </a:pathLst>
            </a:custGeom>
            <a:solidFill>
              <a:srgbClr val="020202"/>
            </a:solidFill>
            <a:ln w="1557" cap="flat">
              <a:noFill/>
              <a:prstDash val="solid"/>
              <a:miter/>
            </a:ln>
          </p:spPr>
          <p:txBody>
            <a:bodyPr rtlCol="0" anchor="ctr"/>
            <a:lstStyle/>
            <a:p>
              <a:endParaRPr lang="es-CO"/>
            </a:p>
          </p:txBody>
        </p:sp>
        <p:sp>
          <p:nvSpPr>
            <p:cNvPr id="1220" name="Freeform: Shape 1219">
              <a:extLst>
                <a:ext uri="{FF2B5EF4-FFF2-40B4-BE49-F238E27FC236}">
                  <a16:creationId xmlns:a16="http://schemas.microsoft.com/office/drawing/2014/main" id="{7FB497FC-5E46-2EFA-84E3-97EA4B3245A5}"/>
                </a:ext>
              </a:extLst>
            </p:cNvPr>
            <p:cNvSpPr/>
            <p:nvPr/>
          </p:nvSpPr>
          <p:spPr>
            <a:xfrm>
              <a:off x="4606735" y="5937952"/>
              <a:ext cx="1106" cy="1153"/>
            </a:xfrm>
            <a:custGeom>
              <a:avLst/>
              <a:gdLst>
                <a:gd name="connsiteX0" fmla="*/ 593 w 1106"/>
                <a:gd name="connsiteY0" fmla="*/ -315 h 1153"/>
                <a:gd name="connsiteX1" fmla="*/ -514 w 1106"/>
                <a:gd name="connsiteY1" fmla="*/ 839 h 1153"/>
                <a:gd name="connsiteX2" fmla="*/ 593 w 1106"/>
                <a:gd name="connsiteY2" fmla="*/ -315 h 1153"/>
              </a:gdLst>
              <a:ahLst/>
              <a:cxnLst>
                <a:cxn ang="0">
                  <a:pos x="connsiteX0" y="connsiteY0"/>
                </a:cxn>
                <a:cxn ang="0">
                  <a:pos x="connsiteX1" y="connsiteY1"/>
                </a:cxn>
                <a:cxn ang="0">
                  <a:pos x="connsiteX2" y="connsiteY2"/>
                </a:cxn>
              </a:cxnLst>
              <a:rect l="l" t="t" r="r" b="b"/>
              <a:pathLst>
                <a:path w="1106" h="1153">
                  <a:moveTo>
                    <a:pt x="593" y="-315"/>
                  </a:moveTo>
                  <a:cubicBezTo>
                    <a:pt x="235" y="75"/>
                    <a:pt x="-140" y="465"/>
                    <a:pt x="-514" y="839"/>
                  </a:cubicBezTo>
                  <a:cubicBezTo>
                    <a:pt x="-171" y="434"/>
                    <a:pt x="235" y="75"/>
                    <a:pt x="593" y="-315"/>
                  </a:cubicBezTo>
                  <a:close/>
                </a:path>
              </a:pathLst>
            </a:custGeom>
            <a:solidFill>
              <a:srgbClr val="020202"/>
            </a:solidFill>
            <a:ln w="1557" cap="flat">
              <a:noFill/>
              <a:prstDash val="solid"/>
              <a:miter/>
            </a:ln>
          </p:spPr>
          <p:txBody>
            <a:bodyPr rtlCol="0" anchor="ctr"/>
            <a:lstStyle/>
            <a:p>
              <a:endParaRPr lang="es-CO"/>
            </a:p>
          </p:txBody>
        </p:sp>
        <p:sp>
          <p:nvSpPr>
            <p:cNvPr id="1221" name="Freeform: Shape 1220">
              <a:extLst>
                <a:ext uri="{FF2B5EF4-FFF2-40B4-BE49-F238E27FC236}">
                  <a16:creationId xmlns:a16="http://schemas.microsoft.com/office/drawing/2014/main" id="{F1FDFBC8-35E7-4B9C-0436-861EE09C003A}"/>
                </a:ext>
              </a:extLst>
            </p:cNvPr>
            <p:cNvSpPr/>
            <p:nvPr/>
          </p:nvSpPr>
          <p:spPr>
            <a:xfrm>
              <a:off x="4603274" y="5948351"/>
              <a:ext cx="1106" cy="1153"/>
            </a:xfrm>
            <a:custGeom>
              <a:avLst/>
              <a:gdLst>
                <a:gd name="connsiteX0" fmla="*/ 593 w 1106"/>
                <a:gd name="connsiteY0" fmla="*/ -315 h 1153"/>
                <a:gd name="connsiteX1" fmla="*/ -514 w 1106"/>
                <a:gd name="connsiteY1" fmla="*/ 839 h 1153"/>
                <a:gd name="connsiteX2" fmla="*/ 593 w 1106"/>
                <a:gd name="connsiteY2" fmla="*/ -315 h 1153"/>
              </a:gdLst>
              <a:ahLst/>
              <a:cxnLst>
                <a:cxn ang="0">
                  <a:pos x="connsiteX0" y="connsiteY0"/>
                </a:cxn>
                <a:cxn ang="0">
                  <a:pos x="connsiteX1" y="connsiteY1"/>
                </a:cxn>
                <a:cxn ang="0">
                  <a:pos x="connsiteX2" y="connsiteY2"/>
                </a:cxn>
              </a:cxnLst>
              <a:rect l="l" t="t" r="r" b="b"/>
              <a:pathLst>
                <a:path w="1106" h="1153">
                  <a:moveTo>
                    <a:pt x="593" y="-315"/>
                  </a:moveTo>
                  <a:cubicBezTo>
                    <a:pt x="235" y="75"/>
                    <a:pt x="-140" y="449"/>
                    <a:pt x="-514" y="839"/>
                  </a:cubicBezTo>
                  <a:cubicBezTo>
                    <a:pt x="-140" y="449"/>
                    <a:pt x="172" y="75"/>
                    <a:pt x="593" y="-315"/>
                  </a:cubicBezTo>
                  <a:close/>
                </a:path>
              </a:pathLst>
            </a:custGeom>
            <a:solidFill>
              <a:srgbClr val="020202"/>
            </a:solidFill>
            <a:ln w="1557" cap="flat">
              <a:noFill/>
              <a:prstDash val="solid"/>
              <a:miter/>
            </a:ln>
          </p:spPr>
          <p:txBody>
            <a:bodyPr rtlCol="0" anchor="ctr"/>
            <a:lstStyle/>
            <a:p>
              <a:endParaRPr lang="es-CO"/>
            </a:p>
          </p:txBody>
        </p:sp>
        <p:sp>
          <p:nvSpPr>
            <p:cNvPr id="1222" name="Freeform: Shape 1221">
              <a:extLst>
                <a:ext uri="{FF2B5EF4-FFF2-40B4-BE49-F238E27FC236}">
                  <a16:creationId xmlns:a16="http://schemas.microsoft.com/office/drawing/2014/main" id="{50D7C049-BA91-4D06-C3CC-0FBF18CC76F5}"/>
                </a:ext>
              </a:extLst>
            </p:cNvPr>
            <p:cNvSpPr/>
            <p:nvPr/>
          </p:nvSpPr>
          <p:spPr>
            <a:xfrm>
              <a:off x="4602120" y="5956442"/>
              <a:ext cx="1060" cy="1153"/>
            </a:xfrm>
            <a:custGeom>
              <a:avLst/>
              <a:gdLst>
                <a:gd name="connsiteX0" fmla="*/ 547 w 1060"/>
                <a:gd name="connsiteY0" fmla="*/ -315 h 1153"/>
                <a:gd name="connsiteX1" fmla="*/ -514 w 1060"/>
                <a:gd name="connsiteY1" fmla="*/ 839 h 1153"/>
              </a:gdLst>
              <a:ahLst/>
              <a:cxnLst>
                <a:cxn ang="0">
                  <a:pos x="connsiteX0" y="connsiteY0"/>
                </a:cxn>
                <a:cxn ang="0">
                  <a:pos x="connsiteX1" y="connsiteY1"/>
                </a:cxn>
              </a:cxnLst>
              <a:rect l="l" t="t" r="r" b="b"/>
              <a:pathLst>
                <a:path w="1060" h="1153">
                  <a:moveTo>
                    <a:pt x="547" y="-315"/>
                  </a:moveTo>
                  <a:lnTo>
                    <a:pt x="-514" y="839"/>
                  </a:lnTo>
                  <a:close/>
                </a:path>
              </a:pathLst>
            </a:custGeom>
            <a:solidFill>
              <a:srgbClr val="020202"/>
            </a:solidFill>
            <a:ln w="1557" cap="flat">
              <a:noFill/>
              <a:prstDash val="solid"/>
              <a:miter/>
            </a:ln>
          </p:spPr>
          <p:txBody>
            <a:bodyPr rtlCol="0" anchor="ctr"/>
            <a:lstStyle/>
            <a:p>
              <a:endParaRPr lang="es-CO"/>
            </a:p>
          </p:txBody>
        </p:sp>
        <p:sp>
          <p:nvSpPr>
            <p:cNvPr id="1223" name="Freeform: Shape 1222">
              <a:extLst>
                <a:ext uri="{FF2B5EF4-FFF2-40B4-BE49-F238E27FC236}">
                  <a16:creationId xmlns:a16="http://schemas.microsoft.com/office/drawing/2014/main" id="{F82E4F2B-CD30-4D4F-6F76-7FBD4C2C2658}"/>
                </a:ext>
              </a:extLst>
            </p:cNvPr>
            <p:cNvSpPr/>
            <p:nvPr/>
          </p:nvSpPr>
          <p:spPr>
            <a:xfrm>
              <a:off x="4603274" y="5972608"/>
              <a:ext cx="1106" cy="1153"/>
            </a:xfrm>
            <a:custGeom>
              <a:avLst/>
              <a:gdLst>
                <a:gd name="connsiteX0" fmla="*/ -514 w 1106"/>
                <a:gd name="connsiteY0" fmla="*/ -315 h 1153"/>
                <a:gd name="connsiteX1" fmla="*/ 593 w 1106"/>
                <a:gd name="connsiteY1" fmla="*/ 839 h 1153"/>
                <a:gd name="connsiteX2" fmla="*/ -514 w 1106"/>
                <a:gd name="connsiteY2" fmla="*/ -315 h 1153"/>
              </a:gdLst>
              <a:ahLst/>
              <a:cxnLst>
                <a:cxn ang="0">
                  <a:pos x="connsiteX0" y="connsiteY0"/>
                </a:cxn>
                <a:cxn ang="0">
                  <a:pos x="connsiteX1" y="connsiteY1"/>
                </a:cxn>
                <a:cxn ang="0">
                  <a:pos x="connsiteX2" y="connsiteY2"/>
                </a:cxn>
              </a:cxnLst>
              <a:rect l="l" t="t" r="r" b="b"/>
              <a:pathLst>
                <a:path w="1106" h="1153">
                  <a:moveTo>
                    <a:pt x="-514" y="-315"/>
                  </a:moveTo>
                  <a:cubicBezTo>
                    <a:pt x="-140" y="59"/>
                    <a:pt x="219" y="449"/>
                    <a:pt x="593" y="839"/>
                  </a:cubicBezTo>
                  <a:cubicBezTo>
                    <a:pt x="172" y="449"/>
                    <a:pt x="-140" y="75"/>
                    <a:pt x="-514" y="-315"/>
                  </a:cubicBezTo>
                  <a:close/>
                </a:path>
              </a:pathLst>
            </a:custGeom>
            <a:solidFill>
              <a:srgbClr val="020202"/>
            </a:solidFill>
            <a:ln w="1557" cap="flat">
              <a:noFill/>
              <a:prstDash val="solid"/>
              <a:miter/>
            </a:ln>
          </p:spPr>
          <p:txBody>
            <a:bodyPr rtlCol="0" anchor="ctr"/>
            <a:lstStyle/>
            <a:p>
              <a:endParaRPr lang="es-CO"/>
            </a:p>
          </p:txBody>
        </p:sp>
        <p:sp>
          <p:nvSpPr>
            <p:cNvPr id="1224" name="Freeform: Shape 1223">
              <a:extLst>
                <a:ext uri="{FF2B5EF4-FFF2-40B4-BE49-F238E27FC236}">
                  <a16:creationId xmlns:a16="http://schemas.microsoft.com/office/drawing/2014/main" id="{FB3193F2-A973-9019-C67A-328E87D2BA11}"/>
                </a:ext>
              </a:extLst>
            </p:cNvPr>
            <p:cNvSpPr/>
            <p:nvPr/>
          </p:nvSpPr>
          <p:spPr>
            <a:xfrm>
              <a:off x="4604428" y="5979530"/>
              <a:ext cx="982" cy="1122"/>
            </a:xfrm>
            <a:custGeom>
              <a:avLst/>
              <a:gdLst>
                <a:gd name="connsiteX0" fmla="*/ -514 w 982"/>
                <a:gd name="connsiteY0" fmla="*/ -315 h 1122"/>
                <a:gd name="connsiteX1" fmla="*/ 468 w 982"/>
                <a:gd name="connsiteY1" fmla="*/ 808 h 1122"/>
              </a:gdLst>
              <a:ahLst/>
              <a:cxnLst>
                <a:cxn ang="0">
                  <a:pos x="connsiteX0" y="connsiteY0"/>
                </a:cxn>
                <a:cxn ang="0">
                  <a:pos x="connsiteX1" y="connsiteY1"/>
                </a:cxn>
              </a:cxnLst>
              <a:rect l="l" t="t" r="r" b="b"/>
              <a:pathLst>
                <a:path w="982" h="1122">
                  <a:moveTo>
                    <a:pt x="-514" y="-315"/>
                  </a:moveTo>
                  <a:lnTo>
                    <a:pt x="468" y="808"/>
                  </a:lnTo>
                  <a:close/>
                </a:path>
              </a:pathLst>
            </a:custGeom>
            <a:solidFill>
              <a:srgbClr val="020202"/>
            </a:solidFill>
            <a:ln w="1557" cap="flat">
              <a:noFill/>
              <a:prstDash val="solid"/>
              <a:miter/>
            </a:ln>
          </p:spPr>
          <p:txBody>
            <a:bodyPr rtlCol="0" anchor="ctr"/>
            <a:lstStyle/>
            <a:p>
              <a:endParaRPr lang="es-CO"/>
            </a:p>
          </p:txBody>
        </p:sp>
        <p:sp>
          <p:nvSpPr>
            <p:cNvPr id="1225" name="Freeform: Shape 1224">
              <a:extLst>
                <a:ext uri="{FF2B5EF4-FFF2-40B4-BE49-F238E27FC236}">
                  <a16:creationId xmlns:a16="http://schemas.microsoft.com/office/drawing/2014/main" id="{2C8CD7EC-76A8-135C-72AD-7FB33675DC21}"/>
                </a:ext>
              </a:extLst>
            </p:cNvPr>
            <p:cNvSpPr/>
            <p:nvPr/>
          </p:nvSpPr>
          <p:spPr>
            <a:xfrm>
              <a:off x="4607904" y="6004942"/>
              <a:ext cx="1028" cy="1138"/>
            </a:xfrm>
            <a:custGeom>
              <a:avLst/>
              <a:gdLst>
                <a:gd name="connsiteX0" fmla="*/ -514 w 1028"/>
                <a:gd name="connsiteY0" fmla="*/ -315 h 1138"/>
                <a:gd name="connsiteX1" fmla="*/ 515 w 1028"/>
                <a:gd name="connsiteY1" fmla="*/ 823 h 1138"/>
              </a:gdLst>
              <a:ahLst/>
              <a:cxnLst>
                <a:cxn ang="0">
                  <a:pos x="connsiteX0" y="connsiteY0"/>
                </a:cxn>
                <a:cxn ang="0">
                  <a:pos x="connsiteX1" y="connsiteY1"/>
                </a:cxn>
              </a:cxnLst>
              <a:rect l="l" t="t" r="r" b="b"/>
              <a:pathLst>
                <a:path w="1028" h="1138">
                  <a:moveTo>
                    <a:pt x="-514" y="-315"/>
                  </a:moveTo>
                  <a:lnTo>
                    <a:pt x="515" y="823"/>
                  </a:lnTo>
                  <a:close/>
                </a:path>
              </a:pathLst>
            </a:custGeom>
            <a:solidFill>
              <a:srgbClr val="020202"/>
            </a:solidFill>
            <a:ln w="1557" cap="flat">
              <a:noFill/>
              <a:prstDash val="solid"/>
              <a:miter/>
            </a:ln>
          </p:spPr>
          <p:txBody>
            <a:bodyPr rtlCol="0" anchor="ctr"/>
            <a:lstStyle/>
            <a:p>
              <a:endParaRPr lang="es-CO"/>
            </a:p>
          </p:txBody>
        </p:sp>
        <p:sp>
          <p:nvSpPr>
            <p:cNvPr id="1226" name="Freeform: Shape 1225">
              <a:extLst>
                <a:ext uri="{FF2B5EF4-FFF2-40B4-BE49-F238E27FC236}">
                  <a16:creationId xmlns:a16="http://schemas.microsoft.com/office/drawing/2014/main" id="{E18B8C91-C6E2-ED66-EAB0-3DAEE9C4956F}"/>
                </a:ext>
              </a:extLst>
            </p:cNvPr>
            <p:cNvSpPr/>
            <p:nvPr/>
          </p:nvSpPr>
          <p:spPr>
            <a:xfrm>
              <a:off x="4613672" y="6036121"/>
              <a:ext cx="1044" cy="1153"/>
            </a:xfrm>
            <a:custGeom>
              <a:avLst/>
              <a:gdLst>
                <a:gd name="connsiteX0" fmla="*/ -514 w 1044"/>
                <a:gd name="connsiteY0" fmla="*/ -315 h 1153"/>
                <a:gd name="connsiteX1" fmla="*/ 531 w 1044"/>
                <a:gd name="connsiteY1" fmla="*/ 839 h 1153"/>
              </a:gdLst>
              <a:ahLst/>
              <a:cxnLst>
                <a:cxn ang="0">
                  <a:pos x="connsiteX0" y="connsiteY0"/>
                </a:cxn>
                <a:cxn ang="0">
                  <a:pos x="connsiteX1" y="connsiteY1"/>
                </a:cxn>
              </a:cxnLst>
              <a:rect l="l" t="t" r="r" b="b"/>
              <a:pathLst>
                <a:path w="1044" h="1153">
                  <a:moveTo>
                    <a:pt x="-514" y="-315"/>
                  </a:moveTo>
                  <a:lnTo>
                    <a:pt x="531" y="839"/>
                  </a:lnTo>
                  <a:close/>
                </a:path>
              </a:pathLst>
            </a:custGeom>
            <a:solidFill>
              <a:srgbClr val="020202"/>
            </a:solidFill>
            <a:ln w="1557" cap="flat">
              <a:noFill/>
              <a:prstDash val="solid"/>
              <a:miter/>
            </a:ln>
          </p:spPr>
          <p:txBody>
            <a:bodyPr rtlCol="0" anchor="ctr"/>
            <a:lstStyle/>
            <a:p>
              <a:endParaRPr lang="es-CO"/>
            </a:p>
          </p:txBody>
        </p:sp>
        <p:sp>
          <p:nvSpPr>
            <p:cNvPr id="1227" name="Freeform: Shape 1226">
              <a:extLst>
                <a:ext uri="{FF2B5EF4-FFF2-40B4-BE49-F238E27FC236}">
                  <a16:creationId xmlns:a16="http://schemas.microsoft.com/office/drawing/2014/main" id="{6F8418D6-D4FF-43F2-C9D0-07DE6A56028D}"/>
                </a:ext>
              </a:extLst>
            </p:cNvPr>
            <p:cNvSpPr/>
            <p:nvPr/>
          </p:nvSpPr>
          <p:spPr>
            <a:xfrm>
              <a:off x="4615980" y="6054595"/>
              <a:ext cx="1028" cy="1153"/>
            </a:xfrm>
            <a:custGeom>
              <a:avLst/>
              <a:gdLst>
                <a:gd name="connsiteX0" fmla="*/ -514 w 1028"/>
                <a:gd name="connsiteY0" fmla="*/ -315 h 1153"/>
                <a:gd name="connsiteX1" fmla="*/ 515 w 1028"/>
                <a:gd name="connsiteY1" fmla="*/ 839 h 1153"/>
              </a:gdLst>
              <a:ahLst/>
              <a:cxnLst>
                <a:cxn ang="0">
                  <a:pos x="connsiteX0" y="connsiteY0"/>
                </a:cxn>
                <a:cxn ang="0">
                  <a:pos x="connsiteX1" y="connsiteY1"/>
                </a:cxn>
              </a:cxnLst>
              <a:rect l="l" t="t" r="r" b="b"/>
              <a:pathLst>
                <a:path w="1028" h="1153">
                  <a:moveTo>
                    <a:pt x="-514" y="-315"/>
                  </a:moveTo>
                  <a:lnTo>
                    <a:pt x="515" y="839"/>
                  </a:lnTo>
                  <a:close/>
                </a:path>
              </a:pathLst>
            </a:custGeom>
            <a:solidFill>
              <a:srgbClr val="020202"/>
            </a:solidFill>
            <a:ln w="1557" cap="flat">
              <a:noFill/>
              <a:prstDash val="solid"/>
              <a:miter/>
            </a:ln>
          </p:spPr>
          <p:txBody>
            <a:bodyPr rtlCol="0" anchor="ctr"/>
            <a:lstStyle/>
            <a:p>
              <a:endParaRPr lang="es-CO"/>
            </a:p>
          </p:txBody>
        </p:sp>
        <p:sp>
          <p:nvSpPr>
            <p:cNvPr id="1228" name="Freeform: Shape 1227">
              <a:extLst>
                <a:ext uri="{FF2B5EF4-FFF2-40B4-BE49-F238E27FC236}">
                  <a16:creationId xmlns:a16="http://schemas.microsoft.com/office/drawing/2014/main" id="{C23705BB-26B2-BE2D-2FEB-B938982607E9}"/>
                </a:ext>
              </a:extLst>
            </p:cNvPr>
            <p:cNvSpPr/>
            <p:nvPr/>
          </p:nvSpPr>
          <p:spPr>
            <a:xfrm>
              <a:off x="4620594" y="6133136"/>
              <a:ext cx="1044" cy="1138"/>
            </a:xfrm>
            <a:custGeom>
              <a:avLst/>
              <a:gdLst>
                <a:gd name="connsiteX0" fmla="*/ -514 w 1044"/>
                <a:gd name="connsiteY0" fmla="*/ -315 h 1138"/>
                <a:gd name="connsiteX1" fmla="*/ 531 w 1044"/>
                <a:gd name="connsiteY1" fmla="*/ 823 h 1138"/>
                <a:gd name="connsiteX2" fmla="*/ -514 w 1044"/>
                <a:gd name="connsiteY2" fmla="*/ -315 h 1138"/>
              </a:gdLst>
              <a:ahLst/>
              <a:cxnLst>
                <a:cxn ang="0">
                  <a:pos x="connsiteX0" y="connsiteY0"/>
                </a:cxn>
                <a:cxn ang="0">
                  <a:pos x="connsiteX1" y="connsiteY1"/>
                </a:cxn>
                <a:cxn ang="0">
                  <a:pos x="connsiteX2" y="connsiteY2"/>
                </a:cxn>
              </a:cxnLst>
              <a:rect l="l" t="t" r="r" b="b"/>
              <a:pathLst>
                <a:path w="1044" h="1138">
                  <a:moveTo>
                    <a:pt x="-514" y="-315"/>
                  </a:moveTo>
                  <a:cubicBezTo>
                    <a:pt x="-155" y="60"/>
                    <a:pt x="188" y="449"/>
                    <a:pt x="531" y="823"/>
                  </a:cubicBezTo>
                  <a:cubicBezTo>
                    <a:pt x="188" y="449"/>
                    <a:pt x="-155" y="122"/>
                    <a:pt x="-514" y="-315"/>
                  </a:cubicBezTo>
                  <a:close/>
                </a:path>
              </a:pathLst>
            </a:custGeom>
            <a:solidFill>
              <a:srgbClr val="020202"/>
            </a:solidFill>
            <a:ln w="1557" cap="flat">
              <a:noFill/>
              <a:prstDash val="solid"/>
              <a:miter/>
            </a:ln>
          </p:spPr>
          <p:txBody>
            <a:bodyPr rtlCol="0" anchor="ctr"/>
            <a:lstStyle/>
            <a:p>
              <a:endParaRPr lang="es-CO"/>
            </a:p>
          </p:txBody>
        </p:sp>
        <p:sp>
          <p:nvSpPr>
            <p:cNvPr id="1229" name="Freeform: Shape 1228">
              <a:extLst>
                <a:ext uri="{FF2B5EF4-FFF2-40B4-BE49-F238E27FC236}">
                  <a16:creationId xmlns:a16="http://schemas.microsoft.com/office/drawing/2014/main" id="{AE1506FB-6A75-DECD-7F1E-376C70B44BB7}"/>
                </a:ext>
              </a:extLst>
            </p:cNvPr>
            <p:cNvSpPr/>
            <p:nvPr/>
          </p:nvSpPr>
          <p:spPr>
            <a:xfrm>
              <a:off x="4186388" y="6551192"/>
              <a:ext cx="1169" cy="1153"/>
            </a:xfrm>
            <a:custGeom>
              <a:avLst/>
              <a:gdLst>
                <a:gd name="connsiteX0" fmla="*/ 656 w 1169"/>
                <a:gd name="connsiteY0" fmla="*/ 839 h 1153"/>
                <a:gd name="connsiteX1" fmla="*/ -514 w 1169"/>
                <a:gd name="connsiteY1" fmla="*/ -315 h 1153"/>
              </a:gdLst>
              <a:ahLst/>
              <a:cxnLst>
                <a:cxn ang="0">
                  <a:pos x="connsiteX0" y="connsiteY0"/>
                </a:cxn>
                <a:cxn ang="0">
                  <a:pos x="connsiteX1" y="connsiteY1"/>
                </a:cxn>
              </a:cxnLst>
              <a:rect l="l" t="t" r="r" b="b"/>
              <a:pathLst>
                <a:path w="1169" h="1153">
                  <a:moveTo>
                    <a:pt x="656" y="839"/>
                  </a:moveTo>
                  <a:lnTo>
                    <a:pt x="-514" y="-315"/>
                  </a:lnTo>
                  <a:close/>
                </a:path>
              </a:pathLst>
            </a:custGeom>
            <a:solidFill>
              <a:srgbClr val="020202"/>
            </a:solidFill>
            <a:ln w="1557" cap="flat">
              <a:noFill/>
              <a:prstDash val="solid"/>
              <a:miter/>
            </a:ln>
          </p:spPr>
          <p:txBody>
            <a:bodyPr rtlCol="0" anchor="ctr"/>
            <a:lstStyle/>
            <a:p>
              <a:endParaRPr lang="es-CO"/>
            </a:p>
          </p:txBody>
        </p:sp>
        <p:sp>
          <p:nvSpPr>
            <p:cNvPr id="1230" name="Freeform: Shape 1229">
              <a:extLst>
                <a:ext uri="{FF2B5EF4-FFF2-40B4-BE49-F238E27FC236}">
                  <a16:creationId xmlns:a16="http://schemas.microsoft.com/office/drawing/2014/main" id="{26B1FB6E-0491-E360-3A98-18704F0A1CB0}"/>
                </a:ext>
              </a:extLst>
            </p:cNvPr>
            <p:cNvSpPr/>
            <p:nvPr/>
          </p:nvSpPr>
          <p:spPr>
            <a:xfrm>
              <a:off x="3956584" y="5517039"/>
              <a:ext cx="552294" cy="491212"/>
            </a:xfrm>
            <a:custGeom>
              <a:avLst/>
              <a:gdLst>
                <a:gd name="connsiteX0" fmla="*/ 7448 w 552294"/>
                <a:gd name="connsiteY0" fmla="*/ 80773 h 491212"/>
                <a:gd name="connsiteX1" fmla="*/ 23583 w 552294"/>
                <a:gd name="connsiteY1" fmla="*/ 48751 h 491212"/>
                <a:gd name="connsiteX2" fmla="*/ 38238 w 552294"/>
                <a:gd name="connsiteY2" fmla="*/ 31026 h 491212"/>
                <a:gd name="connsiteX3" fmla="*/ 60859 w 552294"/>
                <a:gd name="connsiteY3" fmla="*/ 13643 h 491212"/>
                <a:gd name="connsiteX4" fmla="*/ 83386 w 552294"/>
                <a:gd name="connsiteY4" fmla="*/ 3541 h 491212"/>
                <a:gd name="connsiteX5" fmla="*/ 91991 w 552294"/>
                <a:gd name="connsiteY5" fmla="*/ 423 h 491212"/>
                <a:gd name="connsiteX6" fmla="*/ 109015 w 552294"/>
                <a:gd name="connsiteY6" fmla="*/ 14781 h 491212"/>
                <a:gd name="connsiteX7" fmla="*/ 101111 w 552294"/>
                <a:gd name="connsiteY7" fmla="*/ 26895 h 491212"/>
                <a:gd name="connsiteX8" fmla="*/ 69932 w 552294"/>
                <a:gd name="connsiteY8" fmla="*/ 47676 h 491212"/>
                <a:gd name="connsiteX9" fmla="*/ 37661 w 552294"/>
                <a:gd name="connsiteY9" fmla="*/ 84343 h 491212"/>
                <a:gd name="connsiteX10" fmla="*/ 32548 w 552294"/>
                <a:gd name="connsiteY10" fmla="*/ 107229 h 491212"/>
                <a:gd name="connsiteX11" fmla="*/ 35666 w 552294"/>
                <a:gd name="connsiteY11" fmla="*/ 109567 h 491212"/>
                <a:gd name="connsiteX12" fmla="*/ 57491 w 552294"/>
                <a:gd name="connsiteY12" fmla="*/ 114244 h 491212"/>
                <a:gd name="connsiteX13" fmla="*/ 67406 w 552294"/>
                <a:gd name="connsiteY13" fmla="*/ 111126 h 491212"/>
                <a:gd name="connsiteX14" fmla="*/ 76963 w 552294"/>
                <a:gd name="connsiteY14" fmla="*/ 102162 h 491212"/>
                <a:gd name="connsiteX15" fmla="*/ 83542 w 552294"/>
                <a:gd name="connsiteY15" fmla="*/ 90095 h 491212"/>
                <a:gd name="connsiteX16" fmla="*/ 94112 w 552294"/>
                <a:gd name="connsiteY16" fmla="*/ 67069 h 491212"/>
                <a:gd name="connsiteX17" fmla="*/ 115672 w 552294"/>
                <a:gd name="connsiteY17" fmla="*/ 64887 h 491212"/>
                <a:gd name="connsiteX18" fmla="*/ 120067 w 552294"/>
                <a:gd name="connsiteY18" fmla="*/ 81353 h 491212"/>
                <a:gd name="connsiteX19" fmla="*/ 117060 w 552294"/>
                <a:gd name="connsiteY19" fmla="*/ 84811 h 491212"/>
                <a:gd name="connsiteX20" fmla="*/ 89388 w 552294"/>
                <a:gd name="connsiteY20" fmla="*/ 117549 h 491212"/>
                <a:gd name="connsiteX21" fmla="*/ 83838 w 552294"/>
                <a:gd name="connsiteY21" fmla="*/ 146873 h 491212"/>
                <a:gd name="connsiteX22" fmla="*/ 84072 w 552294"/>
                <a:gd name="connsiteY22" fmla="*/ 160109 h 491212"/>
                <a:gd name="connsiteX23" fmla="*/ 83760 w 552294"/>
                <a:gd name="connsiteY23" fmla="*/ 161808 h 491212"/>
                <a:gd name="connsiteX24" fmla="*/ 82840 w 552294"/>
                <a:gd name="connsiteY24" fmla="*/ 168403 h 491212"/>
                <a:gd name="connsiteX25" fmla="*/ 82513 w 552294"/>
                <a:gd name="connsiteY25" fmla="*/ 169962 h 491212"/>
                <a:gd name="connsiteX26" fmla="*/ 81624 w 552294"/>
                <a:gd name="connsiteY26" fmla="*/ 175590 h 491212"/>
                <a:gd name="connsiteX27" fmla="*/ 81297 w 552294"/>
                <a:gd name="connsiteY27" fmla="*/ 177227 h 491212"/>
                <a:gd name="connsiteX28" fmla="*/ 80502 w 552294"/>
                <a:gd name="connsiteY28" fmla="*/ 183993 h 491212"/>
                <a:gd name="connsiteX29" fmla="*/ 80159 w 552294"/>
                <a:gd name="connsiteY29" fmla="*/ 185786 h 491212"/>
                <a:gd name="connsiteX30" fmla="*/ 80330 w 552294"/>
                <a:gd name="connsiteY30" fmla="*/ 245292 h 491212"/>
                <a:gd name="connsiteX31" fmla="*/ 89887 w 552294"/>
                <a:gd name="connsiteY31" fmla="*/ 290861 h 491212"/>
                <a:gd name="connsiteX32" fmla="*/ 90105 w 552294"/>
                <a:gd name="connsiteY32" fmla="*/ 296504 h 491212"/>
                <a:gd name="connsiteX33" fmla="*/ 90011 w 552294"/>
                <a:gd name="connsiteY33" fmla="*/ 309989 h 491212"/>
                <a:gd name="connsiteX34" fmla="*/ 103185 w 552294"/>
                <a:gd name="connsiteY34" fmla="*/ 347545 h 491212"/>
                <a:gd name="connsiteX35" fmla="*/ 125276 w 552294"/>
                <a:gd name="connsiteY35" fmla="*/ 372925 h 491212"/>
                <a:gd name="connsiteX36" fmla="*/ 130638 w 552294"/>
                <a:gd name="connsiteY36" fmla="*/ 374749 h 491212"/>
                <a:gd name="connsiteX37" fmla="*/ 151061 w 552294"/>
                <a:gd name="connsiteY37" fmla="*/ 371912 h 491212"/>
                <a:gd name="connsiteX38" fmla="*/ 160898 w 552294"/>
                <a:gd name="connsiteY38" fmla="*/ 373658 h 491212"/>
                <a:gd name="connsiteX39" fmla="*/ 179466 w 552294"/>
                <a:gd name="connsiteY39" fmla="*/ 384228 h 491212"/>
                <a:gd name="connsiteX40" fmla="*/ 245675 w 552294"/>
                <a:gd name="connsiteY40" fmla="*/ 406552 h 491212"/>
                <a:gd name="connsiteX41" fmla="*/ 281002 w 552294"/>
                <a:gd name="connsiteY41" fmla="*/ 411354 h 491212"/>
                <a:gd name="connsiteX42" fmla="*/ 328099 w 552294"/>
                <a:gd name="connsiteY42" fmla="*/ 409156 h 491212"/>
                <a:gd name="connsiteX43" fmla="*/ 342971 w 552294"/>
                <a:gd name="connsiteY43" fmla="*/ 407690 h 491212"/>
                <a:gd name="connsiteX44" fmla="*/ 380698 w 552294"/>
                <a:gd name="connsiteY44" fmla="*/ 403902 h 491212"/>
                <a:gd name="connsiteX45" fmla="*/ 384019 w 552294"/>
                <a:gd name="connsiteY45" fmla="*/ 403045 h 491212"/>
                <a:gd name="connsiteX46" fmla="*/ 399141 w 552294"/>
                <a:gd name="connsiteY46" fmla="*/ 402047 h 491212"/>
                <a:gd name="connsiteX47" fmla="*/ 421310 w 552294"/>
                <a:gd name="connsiteY47" fmla="*/ 399958 h 491212"/>
                <a:gd name="connsiteX48" fmla="*/ 431630 w 552294"/>
                <a:gd name="connsiteY48" fmla="*/ 399958 h 491212"/>
                <a:gd name="connsiteX49" fmla="*/ 453736 w 552294"/>
                <a:gd name="connsiteY49" fmla="*/ 397245 h 491212"/>
                <a:gd name="connsiteX50" fmla="*/ 454251 w 552294"/>
                <a:gd name="connsiteY50" fmla="*/ 396996 h 491212"/>
                <a:gd name="connsiteX51" fmla="*/ 474970 w 552294"/>
                <a:gd name="connsiteY51" fmla="*/ 390620 h 491212"/>
                <a:gd name="connsiteX52" fmla="*/ 481455 w 552294"/>
                <a:gd name="connsiteY52" fmla="*/ 388593 h 491212"/>
                <a:gd name="connsiteX53" fmla="*/ 512635 w 552294"/>
                <a:gd name="connsiteY53" fmla="*/ 377680 h 491212"/>
                <a:gd name="connsiteX54" fmla="*/ 515753 w 552294"/>
                <a:gd name="connsiteY54" fmla="*/ 376121 h 491212"/>
                <a:gd name="connsiteX55" fmla="*/ 526837 w 552294"/>
                <a:gd name="connsiteY55" fmla="*/ 371740 h 491212"/>
                <a:gd name="connsiteX56" fmla="*/ 529768 w 552294"/>
                <a:gd name="connsiteY56" fmla="*/ 370072 h 491212"/>
                <a:gd name="connsiteX57" fmla="*/ 539122 w 552294"/>
                <a:gd name="connsiteY57" fmla="*/ 366035 h 491212"/>
                <a:gd name="connsiteX58" fmla="*/ 542240 w 552294"/>
                <a:gd name="connsiteY58" fmla="*/ 364616 h 491212"/>
                <a:gd name="connsiteX59" fmla="*/ 551781 w 552294"/>
                <a:gd name="connsiteY59" fmla="*/ 361498 h 491212"/>
                <a:gd name="connsiteX60" fmla="*/ 538015 w 552294"/>
                <a:gd name="connsiteY60" fmla="*/ 370633 h 491212"/>
                <a:gd name="connsiteX61" fmla="*/ 508394 w 552294"/>
                <a:gd name="connsiteY61" fmla="*/ 383105 h 491212"/>
                <a:gd name="connsiteX62" fmla="*/ 476825 w 552294"/>
                <a:gd name="connsiteY62" fmla="*/ 395577 h 491212"/>
                <a:gd name="connsiteX63" fmla="*/ 453440 w 552294"/>
                <a:gd name="connsiteY63" fmla="*/ 403372 h 491212"/>
                <a:gd name="connsiteX64" fmla="*/ 450322 w 552294"/>
                <a:gd name="connsiteY64" fmla="*/ 411432 h 491212"/>
                <a:gd name="connsiteX65" fmla="*/ 455950 w 552294"/>
                <a:gd name="connsiteY65" fmla="*/ 418697 h 491212"/>
                <a:gd name="connsiteX66" fmla="*/ 462030 w 552294"/>
                <a:gd name="connsiteY66" fmla="*/ 459448 h 491212"/>
                <a:gd name="connsiteX67" fmla="*/ 455264 w 552294"/>
                <a:gd name="connsiteY67" fmla="*/ 466090 h 491212"/>
                <a:gd name="connsiteX68" fmla="*/ 405580 w 552294"/>
                <a:gd name="connsiteY68" fmla="*/ 477766 h 491212"/>
                <a:gd name="connsiteX69" fmla="*/ 383442 w 552294"/>
                <a:gd name="connsiteY69" fmla="*/ 480666 h 491212"/>
                <a:gd name="connsiteX70" fmla="*/ 362536 w 552294"/>
                <a:gd name="connsiteY70" fmla="*/ 483971 h 491212"/>
                <a:gd name="connsiteX71" fmla="*/ 329689 w 552294"/>
                <a:gd name="connsiteY71" fmla="*/ 488851 h 491212"/>
                <a:gd name="connsiteX72" fmla="*/ 299398 w 552294"/>
                <a:gd name="connsiteY72" fmla="*/ 490690 h 491212"/>
                <a:gd name="connsiteX73" fmla="*/ 248747 w 552294"/>
                <a:gd name="connsiteY73" fmla="*/ 489599 h 491212"/>
                <a:gd name="connsiteX74" fmla="*/ 219718 w 552294"/>
                <a:gd name="connsiteY74" fmla="*/ 486590 h 491212"/>
                <a:gd name="connsiteX75" fmla="*/ 171905 w 552294"/>
                <a:gd name="connsiteY75" fmla="*/ 474836 h 491212"/>
                <a:gd name="connsiteX76" fmla="*/ 123218 w 552294"/>
                <a:gd name="connsiteY76" fmla="*/ 457250 h 491212"/>
                <a:gd name="connsiteX77" fmla="*/ 105960 w 552294"/>
                <a:gd name="connsiteY77" fmla="*/ 449284 h 491212"/>
                <a:gd name="connsiteX78" fmla="*/ 96777 w 552294"/>
                <a:gd name="connsiteY78" fmla="*/ 436578 h 491212"/>
                <a:gd name="connsiteX79" fmla="*/ 83183 w 552294"/>
                <a:gd name="connsiteY79" fmla="*/ 418260 h 491212"/>
                <a:gd name="connsiteX80" fmla="*/ 60968 w 552294"/>
                <a:gd name="connsiteY80" fmla="*/ 399241 h 491212"/>
                <a:gd name="connsiteX81" fmla="*/ 49556 w 552294"/>
                <a:gd name="connsiteY81" fmla="*/ 372738 h 491212"/>
                <a:gd name="connsiteX82" fmla="*/ 37645 w 552294"/>
                <a:gd name="connsiteY82" fmla="*/ 345830 h 491212"/>
                <a:gd name="connsiteX83" fmla="*/ 33218 w 552294"/>
                <a:gd name="connsiteY83" fmla="*/ 343242 h 491212"/>
                <a:gd name="connsiteX84" fmla="*/ 23318 w 552294"/>
                <a:gd name="connsiteY84" fmla="*/ 332236 h 491212"/>
                <a:gd name="connsiteX85" fmla="*/ 21120 w 552294"/>
                <a:gd name="connsiteY85" fmla="*/ 324441 h 491212"/>
                <a:gd name="connsiteX86" fmla="*/ 17129 w 552294"/>
                <a:gd name="connsiteY86" fmla="*/ 316896 h 491212"/>
                <a:gd name="connsiteX87" fmla="*/ 11236 w 552294"/>
                <a:gd name="connsiteY87" fmla="*/ 304580 h 491212"/>
                <a:gd name="connsiteX88" fmla="*/ 3660 w 552294"/>
                <a:gd name="connsiteY88" fmla="*/ 270454 h 491212"/>
                <a:gd name="connsiteX89" fmla="*/ 900 w 552294"/>
                <a:gd name="connsiteY89" fmla="*/ 243078 h 491212"/>
                <a:gd name="connsiteX90" fmla="*/ 900 w 552294"/>
                <a:gd name="connsiteY90" fmla="*/ 217698 h 491212"/>
                <a:gd name="connsiteX91" fmla="*/ -4 w 552294"/>
                <a:gd name="connsiteY91" fmla="*/ 206255 h 491212"/>
                <a:gd name="connsiteX92" fmla="*/ -97 w 552294"/>
                <a:gd name="connsiteY92" fmla="*/ 198819 h 491212"/>
                <a:gd name="connsiteX93" fmla="*/ 869 w 552294"/>
                <a:gd name="connsiteY93" fmla="*/ 181046 h 491212"/>
                <a:gd name="connsiteX94" fmla="*/ 2756 w 552294"/>
                <a:gd name="connsiteY94" fmla="*/ 133373 h 491212"/>
                <a:gd name="connsiteX95" fmla="*/ 2023 w 552294"/>
                <a:gd name="connsiteY95" fmla="*/ 125983 h 491212"/>
                <a:gd name="connsiteX96" fmla="*/ 7230 w 552294"/>
                <a:gd name="connsiteY96" fmla="*/ 84561 h 491212"/>
                <a:gd name="connsiteX97" fmla="*/ 7448 w 552294"/>
                <a:gd name="connsiteY97" fmla="*/ 80773 h 491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552294" h="491212">
                  <a:moveTo>
                    <a:pt x="7448" y="80773"/>
                  </a:moveTo>
                  <a:cubicBezTo>
                    <a:pt x="10538" y="69091"/>
                    <a:pt x="16035" y="58185"/>
                    <a:pt x="23583" y="48751"/>
                  </a:cubicBezTo>
                  <a:cubicBezTo>
                    <a:pt x="28370" y="42765"/>
                    <a:pt x="33389" y="36966"/>
                    <a:pt x="38238" y="31026"/>
                  </a:cubicBezTo>
                  <a:cubicBezTo>
                    <a:pt x="44485" y="23719"/>
                    <a:pt x="52189" y="17798"/>
                    <a:pt x="60859" y="13643"/>
                  </a:cubicBezTo>
                  <a:cubicBezTo>
                    <a:pt x="68055" y="9618"/>
                    <a:pt x="75594" y="6238"/>
                    <a:pt x="83386" y="3541"/>
                  </a:cubicBezTo>
                  <a:cubicBezTo>
                    <a:pt x="86504" y="3073"/>
                    <a:pt x="89076" y="1343"/>
                    <a:pt x="91991" y="423"/>
                  </a:cubicBezTo>
                  <a:cubicBezTo>
                    <a:pt x="101766" y="-2695"/>
                    <a:pt x="110419" y="4445"/>
                    <a:pt x="109015" y="14781"/>
                  </a:cubicBezTo>
                  <a:cubicBezTo>
                    <a:pt x="108418" y="19832"/>
                    <a:pt x="105494" y="24313"/>
                    <a:pt x="101111" y="26895"/>
                  </a:cubicBezTo>
                  <a:cubicBezTo>
                    <a:pt x="90542" y="33551"/>
                    <a:pt x="79535" y="39538"/>
                    <a:pt x="69932" y="47676"/>
                  </a:cubicBezTo>
                  <a:cubicBezTo>
                    <a:pt x="57329" y="58141"/>
                    <a:pt x="46441" y="70513"/>
                    <a:pt x="37661" y="84343"/>
                  </a:cubicBezTo>
                  <a:cubicBezTo>
                    <a:pt x="33265" y="91389"/>
                    <a:pt x="33997" y="99543"/>
                    <a:pt x="32548" y="107229"/>
                  </a:cubicBezTo>
                  <a:cubicBezTo>
                    <a:pt x="32127" y="109442"/>
                    <a:pt x="34029" y="109661"/>
                    <a:pt x="35666" y="109567"/>
                  </a:cubicBezTo>
                  <a:cubicBezTo>
                    <a:pt x="43460" y="109099"/>
                    <a:pt x="50476" y="111485"/>
                    <a:pt x="57491" y="114244"/>
                  </a:cubicBezTo>
                  <a:cubicBezTo>
                    <a:pt x="61622" y="115912"/>
                    <a:pt x="65021" y="115008"/>
                    <a:pt x="67406" y="111126"/>
                  </a:cubicBezTo>
                  <a:cubicBezTo>
                    <a:pt x="69594" y="107225"/>
                    <a:pt x="72931" y="104095"/>
                    <a:pt x="76963" y="102162"/>
                  </a:cubicBezTo>
                  <a:cubicBezTo>
                    <a:pt x="82435" y="99730"/>
                    <a:pt x="84150" y="95645"/>
                    <a:pt x="83542" y="90095"/>
                  </a:cubicBezTo>
                  <a:cubicBezTo>
                    <a:pt x="82466" y="80321"/>
                    <a:pt x="86816" y="73056"/>
                    <a:pt x="94112" y="67069"/>
                  </a:cubicBezTo>
                  <a:cubicBezTo>
                    <a:pt x="100103" y="61830"/>
                    <a:pt x="108753" y="60954"/>
                    <a:pt x="115672" y="64887"/>
                  </a:cubicBezTo>
                  <a:cubicBezTo>
                    <a:pt x="121433" y="68220"/>
                    <a:pt x="123400" y="75592"/>
                    <a:pt x="120067" y="81353"/>
                  </a:cubicBezTo>
                  <a:cubicBezTo>
                    <a:pt x="119295" y="82687"/>
                    <a:pt x="118274" y="83861"/>
                    <a:pt x="117060" y="84811"/>
                  </a:cubicBezTo>
                  <a:cubicBezTo>
                    <a:pt x="105852" y="93879"/>
                    <a:pt x="96462" y="104988"/>
                    <a:pt x="89388" y="117549"/>
                  </a:cubicBezTo>
                  <a:cubicBezTo>
                    <a:pt x="84290" y="126622"/>
                    <a:pt x="81390" y="136257"/>
                    <a:pt x="83838" y="146873"/>
                  </a:cubicBezTo>
                  <a:cubicBezTo>
                    <a:pt x="84820" y="151176"/>
                    <a:pt x="84290" y="155682"/>
                    <a:pt x="84072" y="160109"/>
                  </a:cubicBezTo>
                  <a:cubicBezTo>
                    <a:pt x="84022" y="160684"/>
                    <a:pt x="83917" y="161253"/>
                    <a:pt x="83760" y="161808"/>
                  </a:cubicBezTo>
                  <a:cubicBezTo>
                    <a:pt x="83172" y="163958"/>
                    <a:pt x="82864" y="166175"/>
                    <a:pt x="82840" y="168403"/>
                  </a:cubicBezTo>
                  <a:cubicBezTo>
                    <a:pt x="82773" y="168930"/>
                    <a:pt x="82664" y="169452"/>
                    <a:pt x="82513" y="169962"/>
                  </a:cubicBezTo>
                  <a:cubicBezTo>
                    <a:pt x="82006" y="171798"/>
                    <a:pt x="81708" y="173686"/>
                    <a:pt x="81624" y="175590"/>
                  </a:cubicBezTo>
                  <a:cubicBezTo>
                    <a:pt x="81563" y="176143"/>
                    <a:pt x="81454" y="176692"/>
                    <a:pt x="81297" y="177227"/>
                  </a:cubicBezTo>
                  <a:cubicBezTo>
                    <a:pt x="80533" y="179425"/>
                    <a:pt x="80845" y="181748"/>
                    <a:pt x="80502" y="183993"/>
                  </a:cubicBezTo>
                  <a:cubicBezTo>
                    <a:pt x="80435" y="184598"/>
                    <a:pt x="80319" y="185198"/>
                    <a:pt x="80159" y="185786"/>
                  </a:cubicBezTo>
                  <a:cubicBezTo>
                    <a:pt x="76943" y="205496"/>
                    <a:pt x="77000" y="225600"/>
                    <a:pt x="80330" y="245292"/>
                  </a:cubicBezTo>
                  <a:cubicBezTo>
                    <a:pt x="83058" y="260585"/>
                    <a:pt x="85210" y="275988"/>
                    <a:pt x="89887" y="290861"/>
                  </a:cubicBezTo>
                  <a:cubicBezTo>
                    <a:pt x="90710" y="292636"/>
                    <a:pt x="90789" y="294669"/>
                    <a:pt x="90105" y="296504"/>
                  </a:cubicBezTo>
                  <a:cubicBezTo>
                    <a:pt x="87720" y="301041"/>
                    <a:pt x="88702" y="305531"/>
                    <a:pt x="90011" y="309989"/>
                  </a:cubicBezTo>
                  <a:cubicBezTo>
                    <a:pt x="93546" y="322792"/>
                    <a:pt x="97947" y="335340"/>
                    <a:pt x="103185" y="347545"/>
                  </a:cubicBezTo>
                  <a:cubicBezTo>
                    <a:pt x="107862" y="358208"/>
                    <a:pt x="115766" y="366253"/>
                    <a:pt x="125276" y="372925"/>
                  </a:cubicBezTo>
                  <a:cubicBezTo>
                    <a:pt x="126744" y="374232"/>
                    <a:pt x="128677" y="374889"/>
                    <a:pt x="130638" y="374749"/>
                  </a:cubicBezTo>
                  <a:cubicBezTo>
                    <a:pt x="137389" y="373377"/>
                    <a:pt x="144529" y="374827"/>
                    <a:pt x="151061" y="371912"/>
                  </a:cubicBezTo>
                  <a:cubicBezTo>
                    <a:pt x="154693" y="370353"/>
                    <a:pt x="157889" y="371912"/>
                    <a:pt x="160898" y="373658"/>
                  </a:cubicBezTo>
                  <a:cubicBezTo>
                    <a:pt x="167134" y="377103"/>
                    <a:pt x="173245" y="380767"/>
                    <a:pt x="179466" y="384228"/>
                  </a:cubicBezTo>
                  <a:cubicBezTo>
                    <a:pt x="200153" y="395780"/>
                    <a:pt x="221885" y="403980"/>
                    <a:pt x="245675" y="406552"/>
                  </a:cubicBezTo>
                  <a:cubicBezTo>
                    <a:pt x="257477" y="407815"/>
                    <a:pt x="269185" y="409966"/>
                    <a:pt x="281002" y="411354"/>
                  </a:cubicBezTo>
                  <a:cubicBezTo>
                    <a:pt x="296997" y="413256"/>
                    <a:pt x="312462" y="410668"/>
                    <a:pt x="328099" y="409156"/>
                  </a:cubicBezTo>
                  <a:cubicBezTo>
                    <a:pt x="333040" y="408673"/>
                    <a:pt x="338029" y="408220"/>
                    <a:pt x="342971" y="407690"/>
                  </a:cubicBezTo>
                  <a:cubicBezTo>
                    <a:pt x="355536" y="406350"/>
                    <a:pt x="368055" y="404572"/>
                    <a:pt x="380698" y="403902"/>
                  </a:cubicBezTo>
                  <a:cubicBezTo>
                    <a:pt x="381852" y="403805"/>
                    <a:pt x="382974" y="403515"/>
                    <a:pt x="384019" y="403045"/>
                  </a:cubicBezTo>
                  <a:cubicBezTo>
                    <a:pt x="389008" y="401953"/>
                    <a:pt x="393934" y="399927"/>
                    <a:pt x="399141" y="402047"/>
                  </a:cubicBezTo>
                  <a:cubicBezTo>
                    <a:pt x="406577" y="402108"/>
                    <a:pt x="414014" y="401408"/>
                    <a:pt x="421310" y="399958"/>
                  </a:cubicBezTo>
                  <a:cubicBezTo>
                    <a:pt x="424724" y="399320"/>
                    <a:pt x="428216" y="399320"/>
                    <a:pt x="431630" y="399958"/>
                  </a:cubicBezTo>
                  <a:cubicBezTo>
                    <a:pt x="439082" y="401793"/>
                    <a:pt x="446955" y="400828"/>
                    <a:pt x="453736" y="397245"/>
                  </a:cubicBezTo>
                  <a:cubicBezTo>
                    <a:pt x="453892" y="397135"/>
                    <a:pt x="454064" y="397050"/>
                    <a:pt x="454251" y="396996"/>
                  </a:cubicBezTo>
                  <a:cubicBezTo>
                    <a:pt x="461360" y="395530"/>
                    <a:pt x="468048" y="392677"/>
                    <a:pt x="474970" y="390620"/>
                  </a:cubicBezTo>
                  <a:cubicBezTo>
                    <a:pt x="477137" y="389980"/>
                    <a:pt x="479304" y="389341"/>
                    <a:pt x="481455" y="388593"/>
                  </a:cubicBezTo>
                  <a:cubicBezTo>
                    <a:pt x="491869" y="385007"/>
                    <a:pt x="501722" y="379847"/>
                    <a:pt x="512635" y="377680"/>
                  </a:cubicBezTo>
                  <a:cubicBezTo>
                    <a:pt x="513741" y="377325"/>
                    <a:pt x="514802" y="376799"/>
                    <a:pt x="515753" y="376121"/>
                  </a:cubicBezTo>
                  <a:cubicBezTo>
                    <a:pt x="519276" y="374266"/>
                    <a:pt x="522550" y="371725"/>
                    <a:pt x="526837" y="371740"/>
                  </a:cubicBezTo>
                  <a:cubicBezTo>
                    <a:pt x="528069" y="371740"/>
                    <a:pt x="528864" y="370789"/>
                    <a:pt x="529768" y="370072"/>
                  </a:cubicBezTo>
                  <a:cubicBezTo>
                    <a:pt x="532325" y="367690"/>
                    <a:pt x="535630" y="366264"/>
                    <a:pt x="539122" y="366035"/>
                  </a:cubicBezTo>
                  <a:cubicBezTo>
                    <a:pt x="540306" y="365999"/>
                    <a:pt x="541429" y="365487"/>
                    <a:pt x="542240" y="364616"/>
                  </a:cubicBezTo>
                  <a:cubicBezTo>
                    <a:pt x="544890" y="362357"/>
                    <a:pt x="548320" y="361236"/>
                    <a:pt x="551781" y="361498"/>
                  </a:cubicBezTo>
                  <a:cubicBezTo>
                    <a:pt x="548023" y="365785"/>
                    <a:pt x="542832" y="367983"/>
                    <a:pt x="538015" y="370633"/>
                  </a:cubicBezTo>
                  <a:cubicBezTo>
                    <a:pt x="528661" y="375794"/>
                    <a:pt x="518465" y="379442"/>
                    <a:pt x="508394" y="383105"/>
                  </a:cubicBezTo>
                  <a:cubicBezTo>
                    <a:pt x="497793" y="387018"/>
                    <a:pt x="487582" y="391945"/>
                    <a:pt x="476825" y="395577"/>
                  </a:cubicBezTo>
                  <a:cubicBezTo>
                    <a:pt x="469030" y="398165"/>
                    <a:pt x="461235" y="400815"/>
                    <a:pt x="453440" y="403372"/>
                  </a:cubicBezTo>
                  <a:cubicBezTo>
                    <a:pt x="448872" y="404837"/>
                    <a:pt x="447797" y="407254"/>
                    <a:pt x="450322" y="411432"/>
                  </a:cubicBezTo>
                  <a:cubicBezTo>
                    <a:pt x="451881" y="414051"/>
                    <a:pt x="454391" y="416000"/>
                    <a:pt x="455950" y="418697"/>
                  </a:cubicBezTo>
                  <a:cubicBezTo>
                    <a:pt x="463402" y="431496"/>
                    <a:pt x="466551" y="444856"/>
                    <a:pt x="462030" y="459448"/>
                  </a:cubicBezTo>
                  <a:cubicBezTo>
                    <a:pt x="461329" y="462830"/>
                    <a:pt x="458663" y="465454"/>
                    <a:pt x="455264" y="466090"/>
                  </a:cubicBezTo>
                  <a:cubicBezTo>
                    <a:pt x="438801" y="470439"/>
                    <a:pt x="422167" y="474025"/>
                    <a:pt x="405580" y="477766"/>
                  </a:cubicBezTo>
                  <a:cubicBezTo>
                    <a:pt x="398268" y="479229"/>
                    <a:pt x="390879" y="480197"/>
                    <a:pt x="383442" y="480666"/>
                  </a:cubicBezTo>
                  <a:cubicBezTo>
                    <a:pt x="376427" y="481274"/>
                    <a:pt x="369411" y="482802"/>
                    <a:pt x="362536" y="483971"/>
                  </a:cubicBezTo>
                  <a:cubicBezTo>
                    <a:pt x="351623" y="485826"/>
                    <a:pt x="340711" y="487962"/>
                    <a:pt x="329689" y="488851"/>
                  </a:cubicBezTo>
                  <a:cubicBezTo>
                    <a:pt x="319586" y="489661"/>
                    <a:pt x="309422" y="491517"/>
                    <a:pt x="299398" y="490690"/>
                  </a:cubicBezTo>
                  <a:cubicBezTo>
                    <a:pt x="282483" y="489303"/>
                    <a:pt x="265583" y="490690"/>
                    <a:pt x="248747" y="489599"/>
                  </a:cubicBezTo>
                  <a:cubicBezTo>
                    <a:pt x="239081" y="488944"/>
                    <a:pt x="229384" y="487728"/>
                    <a:pt x="219718" y="486590"/>
                  </a:cubicBezTo>
                  <a:cubicBezTo>
                    <a:pt x="203396" y="484450"/>
                    <a:pt x="187360" y="480507"/>
                    <a:pt x="171905" y="474836"/>
                  </a:cubicBezTo>
                  <a:cubicBezTo>
                    <a:pt x="155613" y="469161"/>
                    <a:pt x="139166" y="464063"/>
                    <a:pt x="123218" y="457250"/>
                  </a:cubicBezTo>
                  <a:cubicBezTo>
                    <a:pt x="117403" y="454740"/>
                    <a:pt x="111946" y="451451"/>
                    <a:pt x="105960" y="449284"/>
                  </a:cubicBezTo>
                  <a:cubicBezTo>
                    <a:pt x="99973" y="447117"/>
                    <a:pt x="97635" y="442066"/>
                    <a:pt x="96777" y="436578"/>
                  </a:cubicBezTo>
                  <a:cubicBezTo>
                    <a:pt x="95437" y="427879"/>
                    <a:pt x="89248" y="423249"/>
                    <a:pt x="83183" y="418260"/>
                  </a:cubicBezTo>
                  <a:cubicBezTo>
                    <a:pt x="75638" y="412024"/>
                    <a:pt x="67437" y="406428"/>
                    <a:pt x="60968" y="399241"/>
                  </a:cubicBezTo>
                  <a:cubicBezTo>
                    <a:pt x="54242" y="391973"/>
                    <a:pt x="50215" y="382617"/>
                    <a:pt x="49556" y="372738"/>
                  </a:cubicBezTo>
                  <a:cubicBezTo>
                    <a:pt x="48932" y="362184"/>
                    <a:pt x="43320" y="354030"/>
                    <a:pt x="37645" y="345830"/>
                  </a:cubicBezTo>
                  <a:cubicBezTo>
                    <a:pt x="36489" y="344510"/>
                    <a:pt x="34936" y="343602"/>
                    <a:pt x="33218" y="343242"/>
                  </a:cubicBezTo>
                  <a:cubicBezTo>
                    <a:pt x="27793" y="341481"/>
                    <a:pt x="24831" y="337505"/>
                    <a:pt x="23318" y="332236"/>
                  </a:cubicBezTo>
                  <a:cubicBezTo>
                    <a:pt x="22570" y="329664"/>
                    <a:pt x="21853" y="327091"/>
                    <a:pt x="21120" y="324441"/>
                  </a:cubicBezTo>
                  <a:cubicBezTo>
                    <a:pt x="20370" y="321660"/>
                    <a:pt x="19006" y="319081"/>
                    <a:pt x="17129" y="316896"/>
                  </a:cubicBezTo>
                  <a:cubicBezTo>
                    <a:pt x="14222" y="313311"/>
                    <a:pt x="12203" y="309091"/>
                    <a:pt x="11236" y="304580"/>
                  </a:cubicBezTo>
                  <a:cubicBezTo>
                    <a:pt x="8461" y="293261"/>
                    <a:pt x="5297" y="281990"/>
                    <a:pt x="3660" y="270454"/>
                  </a:cubicBezTo>
                  <a:cubicBezTo>
                    <a:pt x="2381" y="261396"/>
                    <a:pt x="542" y="252385"/>
                    <a:pt x="900" y="243078"/>
                  </a:cubicBezTo>
                  <a:cubicBezTo>
                    <a:pt x="1274" y="234628"/>
                    <a:pt x="994" y="226163"/>
                    <a:pt x="900" y="217698"/>
                  </a:cubicBezTo>
                  <a:cubicBezTo>
                    <a:pt x="1112" y="213860"/>
                    <a:pt x="808" y="210012"/>
                    <a:pt x="-4" y="206255"/>
                  </a:cubicBezTo>
                  <a:cubicBezTo>
                    <a:pt x="-651" y="203821"/>
                    <a:pt x="-682" y="201266"/>
                    <a:pt x="-97" y="198819"/>
                  </a:cubicBezTo>
                  <a:cubicBezTo>
                    <a:pt x="1462" y="192910"/>
                    <a:pt x="869" y="186970"/>
                    <a:pt x="869" y="181046"/>
                  </a:cubicBezTo>
                  <a:cubicBezTo>
                    <a:pt x="869" y="165129"/>
                    <a:pt x="2023" y="149259"/>
                    <a:pt x="2756" y="133373"/>
                  </a:cubicBezTo>
                  <a:cubicBezTo>
                    <a:pt x="2865" y="130941"/>
                    <a:pt x="2101" y="128493"/>
                    <a:pt x="2023" y="125983"/>
                  </a:cubicBezTo>
                  <a:cubicBezTo>
                    <a:pt x="1532" y="111987"/>
                    <a:pt x="3290" y="98001"/>
                    <a:pt x="7230" y="84561"/>
                  </a:cubicBezTo>
                  <a:cubicBezTo>
                    <a:pt x="7542" y="83323"/>
                    <a:pt x="7615" y="82039"/>
                    <a:pt x="7448" y="80773"/>
                  </a:cubicBezTo>
                  <a:close/>
                </a:path>
              </a:pathLst>
            </a:custGeom>
            <a:solidFill>
              <a:srgbClr val="000000"/>
            </a:solidFill>
            <a:ln w="1557" cap="flat">
              <a:noFill/>
              <a:prstDash val="solid"/>
              <a:miter/>
            </a:ln>
          </p:spPr>
          <p:txBody>
            <a:bodyPr rtlCol="0" anchor="ctr"/>
            <a:lstStyle/>
            <a:p>
              <a:endParaRPr lang="es-CO"/>
            </a:p>
          </p:txBody>
        </p:sp>
        <p:sp>
          <p:nvSpPr>
            <p:cNvPr id="1231" name="Freeform: Shape 1230">
              <a:extLst>
                <a:ext uri="{FF2B5EF4-FFF2-40B4-BE49-F238E27FC236}">
                  <a16:creationId xmlns:a16="http://schemas.microsoft.com/office/drawing/2014/main" id="{462F9281-91DD-C556-1342-081717936B3E}"/>
                </a:ext>
              </a:extLst>
            </p:cNvPr>
            <p:cNvSpPr/>
            <p:nvPr/>
          </p:nvSpPr>
          <p:spPr>
            <a:xfrm>
              <a:off x="4034820" y="5606186"/>
              <a:ext cx="543890" cy="322113"/>
            </a:xfrm>
            <a:custGeom>
              <a:avLst/>
              <a:gdLst>
                <a:gd name="connsiteX0" fmla="*/ 504412 w 543890"/>
                <a:gd name="connsiteY0" fmla="*/ 243665 h 322113"/>
                <a:gd name="connsiteX1" fmla="*/ 492845 w 543890"/>
                <a:gd name="connsiteY1" fmla="*/ 251678 h 322113"/>
                <a:gd name="connsiteX2" fmla="*/ 443721 w 543890"/>
                <a:gd name="connsiteY2" fmla="*/ 275281 h 322113"/>
                <a:gd name="connsiteX3" fmla="*/ 402455 w 543890"/>
                <a:gd name="connsiteY3" fmla="*/ 290871 h 322113"/>
                <a:gd name="connsiteX4" fmla="*/ 366115 w 543890"/>
                <a:gd name="connsiteY4" fmla="*/ 303343 h 322113"/>
                <a:gd name="connsiteX5" fmla="*/ 337165 w 543890"/>
                <a:gd name="connsiteY5" fmla="*/ 309376 h 322113"/>
                <a:gd name="connsiteX6" fmla="*/ 320749 w 543890"/>
                <a:gd name="connsiteY6" fmla="*/ 311777 h 322113"/>
                <a:gd name="connsiteX7" fmla="*/ 320749 w 543890"/>
                <a:gd name="connsiteY7" fmla="*/ 311777 h 322113"/>
                <a:gd name="connsiteX8" fmla="*/ 284472 w 543890"/>
                <a:gd name="connsiteY8" fmla="*/ 315752 h 322113"/>
                <a:gd name="connsiteX9" fmla="*/ 252513 w 543890"/>
                <a:gd name="connsiteY9" fmla="*/ 319541 h 322113"/>
                <a:gd name="connsiteX10" fmla="*/ 132658 w 543890"/>
                <a:gd name="connsiteY10" fmla="*/ 305650 h 322113"/>
                <a:gd name="connsiteX11" fmla="*/ 71999 w 543890"/>
                <a:gd name="connsiteY11" fmla="*/ 271836 h 322113"/>
                <a:gd name="connsiteX12" fmla="*/ 43329 w 543890"/>
                <a:gd name="connsiteY12" fmla="*/ 240547 h 322113"/>
                <a:gd name="connsiteX13" fmla="*/ 14052 w 543890"/>
                <a:gd name="connsiteY13" fmla="*/ 195088 h 322113"/>
                <a:gd name="connsiteX14" fmla="*/ -213 w 543890"/>
                <a:gd name="connsiteY14" fmla="*/ 136719 h 322113"/>
                <a:gd name="connsiteX15" fmla="*/ 4105 w 543890"/>
                <a:gd name="connsiteY15" fmla="*/ 79598 h 322113"/>
                <a:gd name="connsiteX16" fmla="*/ 10731 w 543890"/>
                <a:gd name="connsiteY16" fmla="*/ 44677 h 322113"/>
                <a:gd name="connsiteX17" fmla="*/ 17419 w 543890"/>
                <a:gd name="connsiteY17" fmla="*/ 29399 h 322113"/>
                <a:gd name="connsiteX18" fmla="*/ 18276 w 543890"/>
                <a:gd name="connsiteY18" fmla="*/ 27840 h 322113"/>
                <a:gd name="connsiteX19" fmla="*/ 20584 w 543890"/>
                <a:gd name="connsiteY19" fmla="*/ 24598 h 322113"/>
                <a:gd name="connsiteX20" fmla="*/ 21425 w 543890"/>
                <a:gd name="connsiteY20" fmla="*/ 23522 h 322113"/>
                <a:gd name="connsiteX21" fmla="*/ 24076 w 543890"/>
                <a:gd name="connsiteY21" fmla="*/ 20108 h 322113"/>
                <a:gd name="connsiteX22" fmla="*/ 24933 w 543890"/>
                <a:gd name="connsiteY22" fmla="*/ 18892 h 322113"/>
                <a:gd name="connsiteX23" fmla="*/ 25900 w 543890"/>
                <a:gd name="connsiteY23" fmla="*/ 17723 h 322113"/>
                <a:gd name="connsiteX24" fmla="*/ 26414 w 543890"/>
                <a:gd name="connsiteY24" fmla="*/ 17161 h 322113"/>
                <a:gd name="connsiteX25" fmla="*/ 40741 w 543890"/>
                <a:gd name="connsiteY25" fmla="*/ 2834 h 322113"/>
                <a:gd name="connsiteX26" fmla="*/ 41879 w 543890"/>
                <a:gd name="connsiteY26" fmla="*/ 1728 h 322113"/>
                <a:gd name="connsiteX27" fmla="*/ 43111 w 543890"/>
                <a:gd name="connsiteY27" fmla="*/ 636 h 322113"/>
                <a:gd name="connsiteX28" fmla="*/ 43797 w 543890"/>
                <a:gd name="connsiteY28" fmla="*/ 153 h 322113"/>
                <a:gd name="connsiteX29" fmla="*/ 45356 w 543890"/>
                <a:gd name="connsiteY29" fmla="*/ -315 h 322113"/>
                <a:gd name="connsiteX30" fmla="*/ 46135 w 543890"/>
                <a:gd name="connsiteY30" fmla="*/ 106 h 322113"/>
                <a:gd name="connsiteX31" fmla="*/ 46494 w 543890"/>
                <a:gd name="connsiteY31" fmla="*/ 1852 h 322113"/>
                <a:gd name="connsiteX32" fmla="*/ 41240 w 543890"/>
                <a:gd name="connsiteY32" fmla="*/ 8587 h 322113"/>
                <a:gd name="connsiteX33" fmla="*/ 9234 w 543890"/>
                <a:gd name="connsiteY33" fmla="*/ 70743 h 322113"/>
                <a:gd name="connsiteX34" fmla="*/ 4838 w 543890"/>
                <a:gd name="connsiteY34" fmla="*/ 139697 h 322113"/>
                <a:gd name="connsiteX35" fmla="*/ 17466 w 543890"/>
                <a:gd name="connsiteY35" fmla="*/ 191533 h 322113"/>
                <a:gd name="connsiteX36" fmla="*/ 58825 w 543890"/>
                <a:gd name="connsiteY36" fmla="*/ 252505 h 322113"/>
                <a:gd name="connsiteX37" fmla="*/ 108978 w 543890"/>
                <a:gd name="connsiteY37" fmla="*/ 289795 h 322113"/>
                <a:gd name="connsiteX38" fmla="*/ 184682 w 543890"/>
                <a:gd name="connsiteY38" fmla="*/ 315254 h 322113"/>
                <a:gd name="connsiteX39" fmla="*/ 244484 w 543890"/>
                <a:gd name="connsiteY39" fmla="*/ 315737 h 322113"/>
                <a:gd name="connsiteX40" fmla="*/ 293264 w 543890"/>
                <a:gd name="connsiteY40" fmla="*/ 311231 h 322113"/>
                <a:gd name="connsiteX41" fmla="*/ 323493 w 543890"/>
                <a:gd name="connsiteY41" fmla="*/ 307287 h 322113"/>
                <a:gd name="connsiteX42" fmla="*/ 330259 w 543890"/>
                <a:gd name="connsiteY42" fmla="*/ 305915 h 322113"/>
                <a:gd name="connsiteX43" fmla="*/ 377028 w 543890"/>
                <a:gd name="connsiteY43" fmla="*/ 295096 h 322113"/>
                <a:gd name="connsiteX44" fmla="*/ 401099 w 543890"/>
                <a:gd name="connsiteY44" fmla="*/ 287020 h 322113"/>
                <a:gd name="connsiteX45" fmla="*/ 479952 w 543890"/>
                <a:gd name="connsiteY45" fmla="*/ 254500 h 322113"/>
                <a:gd name="connsiteX46" fmla="*/ 527267 w 543890"/>
                <a:gd name="connsiteY46" fmla="*/ 216461 h 322113"/>
                <a:gd name="connsiteX47" fmla="*/ 539567 w 543890"/>
                <a:gd name="connsiteY47" fmla="*/ 178703 h 322113"/>
                <a:gd name="connsiteX48" fmla="*/ 538429 w 543890"/>
                <a:gd name="connsiteY48" fmla="*/ 119882 h 322113"/>
                <a:gd name="connsiteX49" fmla="*/ 538429 w 543890"/>
                <a:gd name="connsiteY49" fmla="*/ 114130 h 322113"/>
                <a:gd name="connsiteX50" fmla="*/ 538850 w 543890"/>
                <a:gd name="connsiteY50" fmla="*/ 111448 h 322113"/>
                <a:gd name="connsiteX51" fmla="*/ 539645 w 543890"/>
                <a:gd name="connsiteY51" fmla="*/ 109889 h 322113"/>
                <a:gd name="connsiteX52" fmla="*/ 541189 w 543890"/>
                <a:gd name="connsiteY52" fmla="*/ 109874 h 322113"/>
                <a:gd name="connsiteX53" fmla="*/ 541204 w 543890"/>
                <a:gd name="connsiteY53" fmla="*/ 109889 h 322113"/>
                <a:gd name="connsiteX54" fmla="*/ 541204 w 543890"/>
                <a:gd name="connsiteY54" fmla="*/ 109889 h 322113"/>
                <a:gd name="connsiteX55" fmla="*/ 543044 w 543890"/>
                <a:gd name="connsiteY55" fmla="*/ 156113 h 322113"/>
                <a:gd name="connsiteX56" fmla="*/ 543044 w 543890"/>
                <a:gd name="connsiteY56" fmla="*/ 179124 h 322113"/>
                <a:gd name="connsiteX57" fmla="*/ 540082 w 543890"/>
                <a:gd name="connsiteY57" fmla="*/ 199936 h 322113"/>
                <a:gd name="connsiteX58" fmla="*/ 540082 w 543890"/>
                <a:gd name="connsiteY58" fmla="*/ 199936 h 322113"/>
                <a:gd name="connsiteX59" fmla="*/ 533144 w 543890"/>
                <a:gd name="connsiteY59" fmla="*/ 214949 h 322113"/>
                <a:gd name="connsiteX60" fmla="*/ 533144 w 543890"/>
                <a:gd name="connsiteY60" fmla="*/ 214949 h 322113"/>
                <a:gd name="connsiteX61" fmla="*/ 530806 w 543890"/>
                <a:gd name="connsiteY61" fmla="*/ 218394 h 322113"/>
                <a:gd name="connsiteX62" fmla="*/ 530806 w 543890"/>
                <a:gd name="connsiteY62" fmla="*/ 218394 h 322113"/>
                <a:gd name="connsiteX63" fmla="*/ 525022 w 543890"/>
                <a:gd name="connsiteY63" fmla="*/ 225332 h 322113"/>
                <a:gd name="connsiteX64" fmla="*/ 525022 w 543890"/>
                <a:gd name="connsiteY64" fmla="*/ 225332 h 322113"/>
                <a:gd name="connsiteX65" fmla="*/ 523868 w 543890"/>
                <a:gd name="connsiteY65" fmla="*/ 226517 h 322113"/>
                <a:gd name="connsiteX66" fmla="*/ 523868 w 543890"/>
                <a:gd name="connsiteY66" fmla="*/ 226517 h 322113"/>
                <a:gd name="connsiteX67" fmla="*/ 522715 w 543890"/>
                <a:gd name="connsiteY67" fmla="*/ 227686 h 322113"/>
                <a:gd name="connsiteX68" fmla="*/ 522715 w 543890"/>
                <a:gd name="connsiteY68" fmla="*/ 227686 h 322113"/>
                <a:gd name="connsiteX69" fmla="*/ 521561 w 543890"/>
                <a:gd name="connsiteY69" fmla="*/ 228855 h 322113"/>
                <a:gd name="connsiteX70" fmla="*/ 521561 w 543890"/>
                <a:gd name="connsiteY70" fmla="*/ 228855 h 322113"/>
                <a:gd name="connsiteX71" fmla="*/ 520392 w 543890"/>
                <a:gd name="connsiteY71" fmla="*/ 230024 h 322113"/>
                <a:gd name="connsiteX72" fmla="*/ 520392 w 543890"/>
                <a:gd name="connsiteY72" fmla="*/ 230024 h 322113"/>
                <a:gd name="connsiteX73" fmla="*/ 515715 w 543890"/>
                <a:gd name="connsiteY73" fmla="*/ 234701 h 322113"/>
                <a:gd name="connsiteX74" fmla="*/ 515715 w 543890"/>
                <a:gd name="connsiteY74" fmla="*/ 234701 h 322113"/>
                <a:gd name="connsiteX75" fmla="*/ 508777 w 543890"/>
                <a:gd name="connsiteY75" fmla="*/ 240501 h 322113"/>
                <a:gd name="connsiteX76" fmla="*/ 508777 w 543890"/>
                <a:gd name="connsiteY76" fmla="*/ 240501 h 322113"/>
                <a:gd name="connsiteX77" fmla="*/ 504412 w 543890"/>
                <a:gd name="connsiteY77" fmla="*/ 243665 h 322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543890" h="322113">
                  <a:moveTo>
                    <a:pt x="504412" y="243665"/>
                  </a:moveTo>
                  <a:cubicBezTo>
                    <a:pt x="500484" y="246238"/>
                    <a:pt x="496150" y="248217"/>
                    <a:pt x="492845" y="251678"/>
                  </a:cubicBezTo>
                  <a:cubicBezTo>
                    <a:pt x="477442" y="261578"/>
                    <a:pt x="460558" y="268391"/>
                    <a:pt x="443721" y="275281"/>
                  </a:cubicBezTo>
                  <a:cubicBezTo>
                    <a:pt x="430111" y="280862"/>
                    <a:pt x="416798" y="287223"/>
                    <a:pt x="402455" y="290871"/>
                  </a:cubicBezTo>
                  <a:cubicBezTo>
                    <a:pt x="389983" y="294098"/>
                    <a:pt x="378135" y="298962"/>
                    <a:pt x="366115" y="303343"/>
                  </a:cubicBezTo>
                  <a:cubicBezTo>
                    <a:pt x="356761" y="306788"/>
                    <a:pt x="347252" y="309423"/>
                    <a:pt x="337165" y="309376"/>
                  </a:cubicBezTo>
                  <a:cubicBezTo>
                    <a:pt x="331631" y="309588"/>
                    <a:pt x="326128" y="310393"/>
                    <a:pt x="320749" y="311777"/>
                  </a:cubicBezTo>
                  <a:lnTo>
                    <a:pt x="320749" y="311777"/>
                  </a:lnTo>
                  <a:cubicBezTo>
                    <a:pt x="308870" y="314625"/>
                    <a:pt x="296679" y="315961"/>
                    <a:pt x="284472" y="315752"/>
                  </a:cubicBezTo>
                  <a:cubicBezTo>
                    <a:pt x="273684" y="315519"/>
                    <a:pt x="263161" y="318231"/>
                    <a:pt x="252513" y="319541"/>
                  </a:cubicBezTo>
                  <a:cubicBezTo>
                    <a:pt x="211418" y="324576"/>
                    <a:pt x="171446" y="321708"/>
                    <a:pt x="132658" y="305650"/>
                  </a:cubicBezTo>
                  <a:cubicBezTo>
                    <a:pt x="111051" y="296702"/>
                    <a:pt x="90395" y="286428"/>
                    <a:pt x="71999" y="271836"/>
                  </a:cubicBezTo>
                  <a:cubicBezTo>
                    <a:pt x="60758" y="262903"/>
                    <a:pt x="51857" y="251959"/>
                    <a:pt x="43329" y="240547"/>
                  </a:cubicBezTo>
                  <a:cubicBezTo>
                    <a:pt x="32510" y="226064"/>
                    <a:pt x="21924" y="211519"/>
                    <a:pt x="14052" y="195088"/>
                  </a:cubicBezTo>
                  <a:cubicBezTo>
                    <a:pt x="5181" y="176567"/>
                    <a:pt x="1003" y="157033"/>
                    <a:pt x="-213" y="136719"/>
                  </a:cubicBezTo>
                  <a:cubicBezTo>
                    <a:pt x="-1367" y="117497"/>
                    <a:pt x="956" y="98556"/>
                    <a:pt x="4105" y="79598"/>
                  </a:cubicBezTo>
                  <a:cubicBezTo>
                    <a:pt x="6038" y="67891"/>
                    <a:pt x="6787" y="56027"/>
                    <a:pt x="10731" y="44677"/>
                  </a:cubicBezTo>
                  <a:cubicBezTo>
                    <a:pt x="12594" y="39431"/>
                    <a:pt x="14829" y="34326"/>
                    <a:pt x="17419" y="29399"/>
                  </a:cubicBezTo>
                  <a:cubicBezTo>
                    <a:pt x="17671" y="28863"/>
                    <a:pt x="17958" y="28342"/>
                    <a:pt x="18276" y="27840"/>
                  </a:cubicBezTo>
                  <a:cubicBezTo>
                    <a:pt x="19025" y="26749"/>
                    <a:pt x="19835" y="25736"/>
                    <a:pt x="20584" y="24598"/>
                  </a:cubicBezTo>
                  <a:cubicBezTo>
                    <a:pt x="20842" y="24222"/>
                    <a:pt x="21123" y="23863"/>
                    <a:pt x="21425" y="23522"/>
                  </a:cubicBezTo>
                  <a:cubicBezTo>
                    <a:pt x="22422" y="22476"/>
                    <a:pt x="23309" y="21332"/>
                    <a:pt x="24076" y="20108"/>
                  </a:cubicBezTo>
                  <a:cubicBezTo>
                    <a:pt x="24330" y="19681"/>
                    <a:pt x="24617" y="19274"/>
                    <a:pt x="24933" y="18892"/>
                  </a:cubicBezTo>
                  <a:cubicBezTo>
                    <a:pt x="25229" y="18482"/>
                    <a:pt x="25552" y="18091"/>
                    <a:pt x="25900" y="17723"/>
                  </a:cubicBezTo>
                  <a:lnTo>
                    <a:pt x="26414" y="17161"/>
                  </a:lnTo>
                  <a:cubicBezTo>
                    <a:pt x="31185" y="12391"/>
                    <a:pt x="35924" y="7574"/>
                    <a:pt x="40741" y="2834"/>
                  </a:cubicBezTo>
                  <a:cubicBezTo>
                    <a:pt x="41100" y="2445"/>
                    <a:pt x="41490" y="2086"/>
                    <a:pt x="41879" y="1728"/>
                  </a:cubicBezTo>
                  <a:cubicBezTo>
                    <a:pt x="42269" y="1369"/>
                    <a:pt x="42690" y="995"/>
                    <a:pt x="43111" y="636"/>
                  </a:cubicBezTo>
                  <a:lnTo>
                    <a:pt x="43797" y="153"/>
                  </a:lnTo>
                  <a:cubicBezTo>
                    <a:pt x="44269" y="-129"/>
                    <a:pt x="44805" y="-290"/>
                    <a:pt x="45356" y="-315"/>
                  </a:cubicBezTo>
                  <a:lnTo>
                    <a:pt x="46135" y="106"/>
                  </a:lnTo>
                  <a:cubicBezTo>
                    <a:pt x="46422" y="641"/>
                    <a:pt x="46547" y="1247"/>
                    <a:pt x="46494" y="1852"/>
                  </a:cubicBezTo>
                  <a:cubicBezTo>
                    <a:pt x="45668" y="4814"/>
                    <a:pt x="43376" y="6747"/>
                    <a:pt x="41240" y="8587"/>
                  </a:cubicBezTo>
                  <a:cubicBezTo>
                    <a:pt x="22049" y="24941"/>
                    <a:pt x="13288" y="46330"/>
                    <a:pt x="9234" y="70743"/>
                  </a:cubicBezTo>
                  <a:cubicBezTo>
                    <a:pt x="5323" y="93506"/>
                    <a:pt x="3850" y="116621"/>
                    <a:pt x="4838" y="139697"/>
                  </a:cubicBezTo>
                  <a:cubicBezTo>
                    <a:pt x="5641" y="157632"/>
                    <a:pt x="9930" y="175239"/>
                    <a:pt x="17466" y="191533"/>
                  </a:cubicBezTo>
                  <a:cubicBezTo>
                    <a:pt x="27911" y="214138"/>
                    <a:pt x="42986" y="233625"/>
                    <a:pt x="58825" y="252505"/>
                  </a:cubicBezTo>
                  <a:cubicBezTo>
                    <a:pt x="72482" y="268765"/>
                    <a:pt x="90005" y="280348"/>
                    <a:pt x="108978" y="289795"/>
                  </a:cubicBezTo>
                  <a:cubicBezTo>
                    <a:pt x="133048" y="301784"/>
                    <a:pt x="157898" y="311450"/>
                    <a:pt x="184682" y="315254"/>
                  </a:cubicBezTo>
                  <a:cubicBezTo>
                    <a:pt x="204512" y="318018"/>
                    <a:pt x="224607" y="318180"/>
                    <a:pt x="244484" y="315737"/>
                  </a:cubicBezTo>
                  <a:cubicBezTo>
                    <a:pt x="260697" y="313804"/>
                    <a:pt x="276786" y="311153"/>
                    <a:pt x="293264" y="311231"/>
                  </a:cubicBezTo>
                  <a:cubicBezTo>
                    <a:pt x="303476" y="311362"/>
                    <a:pt x="313656" y="310034"/>
                    <a:pt x="323493" y="307287"/>
                  </a:cubicBezTo>
                  <a:cubicBezTo>
                    <a:pt x="325644" y="306430"/>
                    <a:pt x="327936" y="305965"/>
                    <a:pt x="330259" y="305915"/>
                  </a:cubicBezTo>
                  <a:cubicBezTo>
                    <a:pt x="347018" y="307225"/>
                    <a:pt x="361922" y="300677"/>
                    <a:pt x="377028" y="295096"/>
                  </a:cubicBezTo>
                  <a:cubicBezTo>
                    <a:pt x="384979" y="292149"/>
                    <a:pt x="393008" y="289515"/>
                    <a:pt x="401099" y="287020"/>
                  </a:cubicBezTo>
                  <a:cubicBezTo>
                    <a:pt x="428256" y="278440"/>
                    <a:pt x="454634" y="267561"/>
                    <a:pt x="479952" y="254500"/>
                  </a:cubicBezTo>
                  <a:cubicBezTo>
                    <a:pt x="498207" y="245255"/>
                    <a:pt x="514639" y="233002"/>
                    <a:pt x="527267" y="216461"/>
                  </a:cubicBezTo>
                  <a:cubicBezTo>
                    <a:pt x="535467" y="205598"/>
                    <a:pt x="539785" y="192308"/>
                    <a:pt x="539567" y="178703"/>
                  </a:cubicBezTo>
                  <a:cubicBezTo>
                    <a:pt x="539567" y="159091"/>
                    <a:pt x="540502" y="139463"/>
                    <a:pt x="538429" y="119882"/>
                  </a:cubicBezTo>
                  <a:cubicBezTo>
                    <a:pt x="538164" y="117974"/>
                    <a:pt x="538164" y="116038"/>
                    <a:pt x="538429" y="114130"/>
                  </a:cubicBezTo>
                  <a:cubicBezTo>
                    <a:pt x="538492" y="113226"/>
                    <a:pt x="538632" y="112328"/>
                    <a:pt x="538850" y="111448"/>
                  </a:cubicBezTo>
                  <a:cubicBezTo>
                    <a:pt x="539006" y="110881"/>
                    <a:pt x="539287" y="110352"/>
                    <a:pt x="539645" y="109889"/>
                  </a:cubicBezTo>
                  <a:cubicBezTo>
                    <a:pt x="540066" y="109459"/>
                    <a:pt x="540752" y="109451"/>
                    <a:pt x="541189" y="109874"/>
                  </a:cubicBezTo>
                  <a:cubicBezTo>
                    <a:pt x="541189" y="109879"/>
                    <a:pt x="541204" y="109885"/>
                    <a:pt x="541204" y="109889"/>
                  </a:cubicBezTo>
                  <a:lnTo>
                    <a:pt x="541204" y="109889"/>
                  </a:lnTo>
                  <a:cubicBezTo>
                    <a:pt x="542763" y="125261"/>
                    <a:pt x="543995" y="140632"/>
                    <a:pt x="543044" y="156113"/>
                  </a:cubicBezTo>
                  <a:cubicBezTo>
                    <a:pt x="542560" y="163752"/>
                    <a:pt x="542763" y="171453"/>
                    <a:pt x="543044" y="179124"/>
                  </a:cubicBezTo>
                  <a:cubicBezTo>
                    <a:pt x="543324" y="186183"/>
                    <a:pt x="542311" y="193234"/>
                    <a:pt x="540082" y="199936"/>
                  </a:cubicBezTo>
                  <a:lnTo>
                    <a:pt x="540082" y="199936"/>
                  </a:lnTo>
                  <a:cubicBezTo>
                    <a:pt x="538102" y="205096"/>
                    <a:pt x="536293" y="210334"/>
                    <a:pt x="533144" y="214949"/>
                  </a:cubicBezTo>
                  <a:lnTo>
                    <a:pt x="533144" y="214949"/>
                  </a:lnTo>
                  <a:cubicBezTo>
                    <a:pt x="532302" y="216056"/>
                    <a:pt x="531741" y="217350"/>
                    <a:pt x="530806" y="218394"/>
                  </a:cubicBezTo>
                  <a:lnTo>
                    <a:pt x="530806" y="218394"/>
                  </a:lnTo>
                  <a:cubicBezTo>
                    <a:pt x="529247" y="221076"/>
                    <a:pt x="526659" y="222775"/>
                    <a:pt x="525022" y="225332"/>
                  </a:cubicBezTo>
                  <a:lnTo>
                    <a:pt x="525022" y="225332"/>
                  </a:lnTo>
                  <a:cubicBezTo>
                    <a:pt x="524694" y="225779"/>
                    <a:pt x="524305" y="226177"/>
                    <a:pt x="523868" y="226517"/>
                  </a:cubicBezTo>
                  <a:lnTo>
                    <a:pt x="523868" y="226517"/>
                  </a:lnTo>
                  <a:cubicBezTo>
                    <a:pt x="523525" y="226944"/>
                    <a:pt x="523135" y="227335"/>
                    <a:pt x="522715" y="227686"/>
                  </a:cubicBezTo>
                  <a:lnTo>
                    <a:pt x="522715" y="227686"/>
                  </a:lnTo>
                  <a:cubicBezTo>
                    <a:pt x="522372" y="228110"/>
                    <a:pt x="521982" y="228501"/>
                    <a:pt x="521561" y="228855"/>
                  </a:cubicBezTo>
                  <a:lnTo>
                    <a:pt x="521561" y="228855"/>
                  </a:lnTo>
                  <a:cubicBezTo>
                    <a:pt x="521202" y="229276"/>
                    <a:pt x="520813" y="229666"/>
                    <a:pt x="520392" y="230024"/>
                  </a:cubicBezTo>
                  <a:lnTo>
                    <a:pt x="520392" y="230024"/>
                  </a:lnTo>
                  <a:cubicBezTo>
                    <a:pt x="519269" y="231970"/>
                    <a:pt x="517664" y="233585"/>
                    <a:pt x="515715" y="234701"/>
                  </a:cubicBezTo>
                  <a:lnTo>
                    <a:pt x="515715" y="234701"/>
                  </a:lnTo>
                  <a:cubicBezTo>
                    <a:pt x="513143" y="236260"/>
                    <a:pt x="511428" y="238973"/>
                    <a:pt x="508777" y="240501"/>
                  </a:cubicBezTo>
                  <a:lnTo>
                    <a:pt x="508777" y="240501"/>
                  </a:lnTo>
                  <a:cubicBezTo>
                    <a:pt x="507437" y="241264"/>
                    <a:pt x="506034" y="242621"/>
                    <a:pt x="504412" y="243665"/>
                  </a:cubicBezTo>
                  <a:close/>
                </a:path>
              </a:pathLst>
            </a:custGeom>
            <a:solidFill>
              <a:srgbClr val="384C54"/>
            </a:solidFill>
            <a:ln w="1557" cap="flat">
              <a:noFill/>
              <a:prstDash val="solid"/>
              <a:miter/>
            </a:ln>
          </p:spPr>
          <p:txBody>
            <a:bodyPr rtlCol="0" anchor="ctr"/>
            <a:lstStyle/>
            <a:p>
              <a:endParaRPr lang="es-CO"/>
            </a:p>
          </p:txBody>
        </p:sp>
        <p:sp>
          <p:nvSpPr>
            <p:cNvPr id="1232" name="Freeform: Shape 1231">
              <a:extLst>
                <a:ext uri="{FF2B5EF4-FFF2-40B4-BE49-F238E27FC236}">
                  <a16:creationId xmlns:a16="http://schemas.microsoft.com/office/drawing/2014/main" id="{DC02C4D6-CC5C-074F-1C59-F2704C283711}"/>
                </a:ext>
              </a:extLst>
            </p:cNvPr>
            <p:cNvSpPr/>
            <p:nvPr/>
          </p:nvSpPr>
          <p:spPr>
            <a:xfrm>
              <a:off x="4584867" y="5713805"/>
              <a:ext cx="24744" cy="66144"/>
            </a:xfrm>
            <a:custGeom>
              <a:avLst/>
              <a:gdLst>
                <a:gd name="connsiteX0" fmla="*/ 2195 w 24744"/>
                <a:gd name="connsiteY0" fmla="*/ 65830 h 66144"/>
                <a:gd name="connsiteX1" fmla="*/ 1821 w 24744"/>
                <a:gd name="connsiteY1" fmla="*/ 51581 h 66144"/>
                <a:gd name="connsiteX2" fmla="*/ 1821 w 24744"/>
                <a:gd name="connsiteY2" fmla="*/ 30831 h 66144"/>
                <a:gd name="connsiteX3" fmla="*/ -237 w 24744"/>
                <a:gd name="connsiteY3" fmla="*/ 10362 h 66144"/>
                <a:gd name="connsiteX4" fmla="*/ -487 w 24744"/>
                <a:gd name="connsiteY4" fmla="*/ 5201 h 66144"/>
                <a:gd name="connsiteX5" fmla="*/ 5406 w 24744"/>
                <a:gd name="connsiteY5" fmla="*/ -130 h 66144"/>
                <a:gd name="connsiteX6" fmla="*/ 21853 w 24744"/>
                <a:gd name="connsiteY6" fmla="*/ 11063 h 66144"/>
                <a:gd name="connsiteX7" fmla="*/ 18346 w 24744"/>
                <a:gd name="connsiteY7" fmla="*/ 37924 h 66144"/>
                <a:gd name="connsiteX8" fmla="*/ 10644 w 24744"/>
                <a:gd name="connsiteY8" fmla="*/ 52282 h 66144"/>
                <a:gd name="connsiteX9" fmla="*/ 2195 w 24744"/>
                <a:gd name="connsiteY9" fmla="*/ 65830 h 66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744" h="66144">
                  <a:moveTo>
                    <a:pt x="2195" y="65830"/>
                  </a:moveTo>
                  <a:cubicBezTo>
                    <a:pt x="3988" y="60904"/>
                    <a:pt x="2054" y="56273"/>
                    <a:pt x="1821" y="51581"/>
                  </a:cubicBezTo>
                  <a:cubicBezTo>
                    <a:pt x="1478" y="44690"/>
                    <a:pt x="1712" y="37753"/>
                    <a:pt x="1821" y="30831"/>
                  </a:cubicBezTo>
                  <a:cubicBezTo>
                    <a:pt x="1696" y="23964"/>
                    <a:pt x="1010" y="17117"/>
                    <a:pt x="-237" y="10362"/>
                  </a:cubicBezTo>
                  <a:cubicBezTo>
                    <a:pt x="-471" y="8653"/>
                    <a:pt x="-565" y="6926"/>
                    <a:pt x="-487" y="5201"/>
                  </a:cubicBezTo>
                  <a:cubicBezTo>
                    <a:pt x="-393" y="524"/>
                    <a:pt x="963" y="-863"/>
                    <a:pt x="5406" y="-130"/>
                  </a:cubicBezTo>
                  <a:cubicBezTo>
                    <a:pt x="12546" y="1070"/>
                    <a:pt x="18314" y="4547"/>
                    <a:pt x="21853" y="11063"/>
                  </a:cubicBezTo>
                  <a:cubicBezTo>
                    <a:pt x="26016" y="18733"/>
                    <a:pt x="24628" y="31688"/>
                    <a:pt x="18346" y="37924"/>
                  </a:cubicBezTo>
                  <a:cubicBezTo>
                    <a:pt x="14324" y="41777"/>
                    <a:pt x="11627" y="46803"/>
                    <a:pt x="10644" y="52282"/>
                  </a:cubicBezTo>
                  <a:cubicBezTo>
                    <a:pt x="9506" y="57661"/>
                    <a:pt x="5921" y="61730"/>
                    <a:pt x="2195" y="65830"/>
                  </a:cubicBezTo>
                  <a:close/>
                </a:path>
              </a:pathLst>
            </a:custGeom>
            <a:solidFill>
              <a:srgbClr val="000000"/>
            </a:solidFill>
            <a:ln w="1557" cap="flat">
              <a:noFill/>
              <a:prstDash val="solid"/>
              <a:miter/>
            </a:ln>
          </p:spPr>
          <p:txBody>
            <a:bodyPr rtlCol="0" anchor="ctr"/>
            <a:lstStyle/>
            <a:p>
              <a:endParaRPr lang="es-CO"/>
            </a:p>
          </p:txBody>
        </p:sp>
        <p:sp>
          <p:nvSpPr>
            <p:cNvPr id="1233" name="Freeform: Shape 1232">
              <a:extLst>
                <a:ext uri="{FF2B5EF4-FFF2-40B4-BE49-F238E27FC236}">
                  <a16:creationId xmlns:a16="http://schemas.microsoft.com/office/drawing/2014/main" id="{935CC87C-077A-71FA-46B4-2E7D755E9ED5}"/>
                </a:ext>
              </a:extLst>
            </p:cNvPr>
            <p:cNvSpPr/>
            <p:nvPr/>
          </p:nvSpPr>
          <p:spPr>
            <a:xfrm>
              <a:off x="4034151" y="5634178"/>
              <a:ext cx="321962" cy="295865"/>
            </a:xfrm>
            <a:custGeom>
              <a:avLst/>
              <a:gdLst>
                <a:gd name="connsiteX0" fmla="*/ 20161 w 321962"/>
                <a:gd name="connsiteY0" fmla="*/ -214 h 295865"/>
                <a:gd name="connsiteX1" fmla="*/ 14938 w 321962"/>
                <a:gd name="connsiteY1" fmla="*/ 11291 h 295865"/>
                <a:gd name="connsiteX2" fmla="*/ 7284 w 321962"/>
                <a:gd name="connsiteY2" fmla="*/ 41894 h 295865"/>
                <a:gd name="connsiteX3" fmla="*/ 3215 w 321962"/>
                <a:gd name="connsiteY3" fmla="*/ 69722 h 295865"/>
                <a:gd name="connsiteX4" fmla="*/ 2420 w 321962"/>
                <a:gd name="connsiteY4" fmla="*/ 114496 h 295865"/>
                <a:gd name="connsiteX5" fmla="*/ 9326 w 321962"/>
                <a:gd name="connsiteY5" fmla="*/ 149354 h 295865"/>
                <a:gd name="connsiteX6" fmla="*/ 34051 w 321962"/>
                <a:gd name="connsiteY6" fmla="*/ 196623 h 295865"/>
                <a:gd name="connsiteX7" fmla="*/ 50888 w 321962"/>
                <a:gd name="connsiteY7" fmla="*/ 219212 h 295865"/>
                <a:gd name="connsiteX8" fmla="*/ 82411 w 321962"/>
                <a:gd name="connsiteY8" fmla="*/ 249160 h 295865"/>
                <a:gd name="connsiteX9" fmla="*/ 180626 w 321962"/>
                <a:gd name="connsiteY9" fmla="*/ 289693 h 295865"/>
                <a:gd name="connsiteX10" fmla="*/ 213848 w 321962"/>
                <a:gd name="connsiteY10" fmla="*/ 292032 h 295865"/>
                <a:gd name="connsiteX11" fmla="*/ 269971 w 321962"/>
                <a:gd name="connsiteY11" fmla="*/ 287495 h 295865"/>
                <a:gd name="connsiteX12" fmla="*/ 287728 w 321962"/>
                <a:gd name="connsiteY12" fmla="*/ 286092 h 295865"/>
                <a:gd name="connsiteX13" fmla="*/ 317988 w 321962"/>
                <a:gd name="connsiteY13" fmla="*/ 283941 h 295865"/>
                <a:gd name="connsiteX14" fmla="*/ 321449 w 321962"/>
                <a:gd name="connsiteY14" fmla="*/ 283801 h 295865"/>
                <a:gd name="connsiteX15" fmla="*/ 321449 w 321962"/>
                <a:gd name="connsiteY15" fmla="*/ 285017 h 295865"/>
                <a:gd name="connsiteX16" fmla="*/ 306436 w 321962"/>
                <a:gd name="connsiteY16" fmla="*/ 287324 h 295865"/>
                <a:gd name="connsiteX17" fmla="*/ 271016 w 321962"/>
                <a:gd name="connsiteY17" fmla="*/ 290442 h 295865"/>
                <a:gd name="connsiteX18" fmla="*/ 231044 w 321962"/>
                <a:gd name="connsiteY18" fmla="*/ 294963 h 295865"/>
                <a:gd name="connsiteX19" fmla="*/ 172894 w 321962"/>
                <a:gd name="connsiteY19" fmla="*/ 291190 h 295865"/>
                <a:gd name="connsiteX20" fmla="*/ 74133 w 321962"/>
                <a:gd name="connsiteY20" fmla="*/ 247383 h 295865"/>
                <a:gd name="connsiteX21" fmla="*/ 49267 w 321962"/>
                <a:gd name="connsiteY21" fmla="*/ 222673 h 295865"/>
                <a:gd name="connsiteX22" fmla="*/ 12335 w 321962"/>
                <a:gd name="connsiteY22" fmla="*/ 167018 h 295865"/>
                <a:gd name="connsiteX23" fmla="*/ 2092 w 321962"/>
                <a:gd name="connsiteY23" fmla="*/ 130615 h 295865"/>
                <a:gd name="connsiteX24" fmla="*/ -464 w 321962"/>
                <a:gd name="connsiteY24" fmla="*/ 103333 h 295865"/>
                <a:gd name="connsiteX25" fmla="*/ 1609 w 321962"/>
                <a:gd name="connsiteY25" fmla="*/ 67945 h 295865"/>
                <a:gd name="connsiteX26" fmla="*/ 1609 w 321962"/>
                <a:gd name="connsiteY26" fmla="*/ 66806 h 295865"/>
                <a:gd name="connsiteX27" fmla="*/ 2763 w 321962"/>
                <a:gd name="connsiteY27" fmla="*/ 59869 h 295865"/>
                <a:gd name="connsiteX28" fmla="*/ 2763 w 321962"/>
                <a:gd name="connsiteY28" fmla="*/ 58715 h 295865"/>
                <a:gd name="connsiteX29" fmla="*/ 3916 w 321962"/>
                <a:gd name="connsiteY29" fmla="*/ 52932 h 295865"/>
                <a:gd name="connsiteX30" fmla="*/ 3916 w 321962"/>
                <a:gd name="connsiteY30" fmla="*/ 51653 h 295865"/>
                <a:gd name="connsiteX31" fmla="*/ 5070 w 321962"/>
                <a:gd name="connsiteY31" fmla="*/ 44716 h 295865"/>
                <a:gd name="connsiteX32" fmla="*/ 5070 w 321962"/>
                <a:gd name="connsiteY32" fmla="*/ 43562 h 295865"/>
                <a:gd name="connsiteX33" fmla="*/ 11088 w 321962"/>
                <a:gd name="connsiteY33" fmla="*/ 12991 h 295865"/>
                <a:gd name="connsiteX34" fmla="*/ 15593 w 321962"/>
                <a:gd name="connsiteY34" fmla="*/ 3107 h 295865"/>
                <a:gd name="connsiteX35" fmla="*/ 20161 w 321962"/>
                <a:gd name="connsiteY35" fmla="*/ -214 h 29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21962" h="295865">
                  <a:moveTo>
                    <a:pt x="20161" y="-214"/>
                  </a:moveTo>
                  <a:cubicBezTo>
                    <a:pt x="19116" y="3933"/>
                    <a:pt x="16373" y="7316"/>
                    <a:pt x="14938" y="11291"/>
                  </a:cubicBezTo>
                  <a:cubicBezTo>
                    <a:pt x="11228" y="21167"/>
                    <a:pt x="8660" y="31435"/>
                    <a:pt x="7284" y="41894"/>
                  </a:cubicBezTo>
                  <a:cubicBezTo>
                    <a:pt x="6146" y="51248"/>
                    <a:pt x="4166" y="60399"/>
                    <a:pt x="3215" y="69722"/>
                  </a:cubicBezTo>
                  <a:cubicBezTo>
                    <a:pt x="1765" y="84594"/>
                    <a:pt x="814" y="99483"/>
                    <a:pt x="2420" y="114496"/>
                  </a:cubicBezTo>
                  <a:cubicBezTo>
                    <a:pt x="3566" y="126314"/>
                    <a:pt x="5879" y="137991"/>
                    <a:pt x="9326" y="149354"/>
                  </a:cubicBezTo>
                  <a:cubicBezTo>
                    <a:pt x="14736" y="166597"/>
                    <a:pt x="23746" y="181968"/>
                    <a:pt x="34051" y="196623"/>
                  </a:cubicBezTo>
                  <a:cubicBezTo>
                    <a:pt x="39445" y="204308"/>
                    <a:pt x="45292" y="211682"/>
                    <a:pt x="50888" y="219212"/>
                  </a:cubicBezTo>
                  <a:cubicBezTo>
                    <a:pt x="59689" y="230851"/>
                    <a:pt x="70337" y="240968"/>
                    <a:pt x="82411" y="249160"/>
                  </a:cubicBezTo>
                  <a:cubicBezTo>
                    <a:pt x="112187" y="269817"/>
                    <a:pt x="145222" y="282553"/>
                    <a:pt x="180626" y="289693"/>
                  </a:cubicBezTo>
                  <a:cubicBezTo>
                    <a:pt x="191648" y="291938"/>
                    <a:pt x="202733" y="291751"/>
                    <a:pt x="213848" y="292032"/>
                  </a:cubicBezTo>
                  <a:cubicBezTo>
                    <a:pt x="232665" y="292390"/>
                    <a:pt x="251466" y="290871"/>
                    <a:pt x="269971" y="287495"/>
                  </a:cubicBezTo>
                  <a:cubicBezTo>
                    <a:pt x="275833" y="286434"/>
                    <a:pt x="281773" y="285964"/>
                    <a:pt x="287728" y="286092"/>
                  </a:cubicBezTo>
                  <a:cubicBezTo>
                    <a:pt x="297861" y="286586"/>
                    <a:pt x="308026" y="285865"/>
                    <a:pt x="317988" y="283941"/>
                  </a:cubicBezTo>
                  <a:cubicBezTo>
                    <a:pt x="319142" y="283801"/>
                    <a:pt x="320295" y="283754"/>
                    <a:pt x="321449" y="283801"/>
                  </a:cubicBezTo>
                  <a:cubicBezTo>
                    <a:pt x="321449" y="284206"/>
                    <a:pt x="321449" y="284611"/>
                    <a:pt x="321449" y="285017"/>
                  </a:cubicBezTo>
                  <a:cubicBezTo>
                    <a:pt x="316398" y="285489"/>
                    <a:pt x="311393" y="286259"/>
                    <a:pt x="306436" y="287324"/>
                  </a:cubicBezTo>
                  <a:cubicBezTo>
                    <a:pt x="294681" y="288789"/>
                    <a:pt x="282786" y="288555"/>
                    <a:pt x="271016" y="290442"/>
                  </a:cubicBezTo>
                  <a:cubicBezTo>
                    <a:pt x="257765" y="292468"/>
                    <a:pt x="244420" y="293872"/>
                    <a:pt x="231044" y="294963"/>
                  </a:cubicBezTo>
                  <a:cubicBezTo>
                    <a:pt x="211572" y="296427"/>
                    <a:pt x="192007" y="295156"/>
                    <a:pt x="172894" y="291190"/>
                  </a:cubicBezTo>
                  <a:cubicBezTo>
                    <a:pt x="137084" y="284246"/>
                    <a:pt x="103315" y="269268"/>
                    <a:pt x="74133" y="247383"/>
                  </a:cubicBezTo>
                  <a:cubicBezTo>
                    <a:pt x="64730" y="240349"/>
                    <a:pt x="56360" y="232030"/>
                    <a:pt x="49267" y="222673"/>
                  </a:cubicBezTo>
                  <a:cubicBezTo>
                    <a:pt x="35813" y="204776"/>
                    <a:pt x="22094" y="187284"/>
                    <a:pt x="12335" y="167018"/>
                  </a:cubicBezTo>
                  <a:cubicBezTo>
                    <a:pt x="6754" y="155419"/>
                    <a:pt x="4930" y="142931"/>
                    <a:pt x="2092" y="130615"/>
                  </a:cubicBezTo>
                  <a:cubicBezTo>
                    <a:pt x="236" y="121644"/>
                    <a:pt x="-622" y="112494"/>
                    <a:pt x="-464" y="103333"/>
                  </a:cubicBezTo>
                  <a:cubicBezTo>
                    <a:pt x="-558" y="91532"/>
                    <a:pt x="-761" y="79637"/>
                    <a:pt x="1609" y="67945"/>
                  </a:cubicBezTo>
                  <a:lnTo>
                    <a:pt x="1609" y="66806"/>
                  </a:lnTo>
                  <a:cubicBezTo>
                    <a:pt x="3168" y="64671"/>
                    <a:pt x="1313" y="62005"/>
                    <a:pt x="2763" y="59869"/>
                  </a:cubicBezTo>
                  <a:lnTo>
                    <a:pt x="2763" y="58715"/>
                  </a:lnTo>
                  <a:cubicBezTo>
                    <a:pt x="4181" y="57000"/>
                    <a:pt x="2560" y="54662"/>
                    <a:pt x="3916" y="52932"/>
                  </a:cubicBezTo>
                  <a:lnTo>
                    <a:pt x="3916" y="51653"/>
                  </a:lnTo>
                  <a:cubicBezTo>
                    <a:pt x="5475" y="49517"/>
                    <a:pt x="3620" y="46852"/>
                    <a:pt x="5070" y="44716"/>
                  </a:cubicBezTo>
                  <a:cubicBezTo>
                    <a:pt x="5070" y="44326"/>
                    <a:pt x="5070" y="43952"/>
                    <a:pt x="5070" y="43562"/>
                  </a:cubicBezTo>
                  <a:cubicBezTo>
                    <a:pt x="6068" y="33179"/>
                    <a:pt x="6987" y="22797"/>
                    <a:pt x="11088" y="12991"/>
                  </a:cubicBezTo>
                  <a:cubicBezTo>
                    <a:pt x="12388" y="9608"/>
                    <a:pt x="13894" y="6307"/>
                    <a:pt x="15593" y="3107"/>
                  </a:cubicBezTo>
                  <a:cubicBezTo>
                    <a:pt x="16575" y="1454"/>
                    <a:pt x="17417" y="-822"/>
                    <a:pt x="20161" y="-214"/>
                  </a:cubicBezTo>
                  <a:close/>
                </a:path>
              </a:pathLst>
            </a:custGeom>
            <a:solidFill>
              <a:srgbClr val="0E1315"/>
            </a:solidFill>
            <a:ln w="1557" cap="flat">
              <a:noFill/>
              <a:prstDash val="solid"/>
              <a:miter/>
            </a:ln>
          </p:spPr>
          <p:txBody>
            <a:bodyPr rtlCol="0" anchor="ctr"/>
            <a:lstStyle/>
            <a:p>
              <a:endParaRPr lang="es-CO"/>
            </a:p>
          </p:txBody>
        </p:sp>
        <p:sp>
          <p:nvSpPr>
            <p:cNvPr id="1234" name="Freeform: Shape 1233">
              <a:extLst>
                <a:ext uri="{FF2B5EF4-FFF2-40B4-BE49-F238E27FC236}">
                  <a16:creationId xmlns:a16="http://schemas.microsoft.com/office/drawing/2014/main" id="{CE3C242F-0F69-D099-1D8B-086CA8E3F62E}"/>
                </a:ext>
              </a:extLst>
            </p:cNvPr>
            <p:cNvSpPr/>
            <p:nvPr/>
          </p:nvSpPr>
          <p:spPr>
            <a:xfrm>
              <a:off x="4370879" y="5555036"/>
              <a:ext cx="204836" cy="156973"/>
            </a:xfrm>
            <a:custGeom>
              <a:avLst/>
              <a:gdLst>
                <a:gd name="connsiteX0" fmla="*/ 94457 w 204836"/>
                <a:gd name="connsiteY0" fmla="*/ 21152 h 156973"/>
                <a:gd name="connsiteX1" fmla="*/ 103686 w 204836"/>
                <a:gd name="connsiteY1" fmla="*/ 25829 h 156973"/>
                <a:gd name="connsiteX2" fmla="*/ 143627 w 204836"/>
                <a:gd name="connsiteY2" fmla="*/ 60283 h 156973"/>
                <a:gd name="connsiteX3" fmla="*/ 188230 w 204836"/>
                <a:gd name="connsiteY3" fmla="*/ 114675 h 156973"/>
                <a:gd name="connsiteX4" fmla="*/ 203929 w 204836"/>
                <a:gd name="connsiteY4" fmla="*/ 151639 h 156973"/>
                <a:gd name="connsiteX5" fmla="*/ 204318 w 204836"/>
                <a:gd name="connsiteY5" fmla="*/ 156207 h 156973"/>
                <a:gd name="connsiteX6" fmla="*/ 203570 w 204836"/>
                <a:gd name="connsiteY6" fmla="*/ 156659 h 156973"/>
                <a:gd name="connsiteX7" fmla="*/ 202011 w 204836"/>
                <a:gd name="connsiteY7" fmla="*/ 155864 h 156973"/>
                <a:gd name="connsiteX8" fmla="*/ 192891 w 204836"/>
                <a:gd name="connsiteY8" fmla="*/ 131247 h 156973"/>
                <a:gd name="connsiteX9" fmla="*/ 173076 w 204836"/>
                <a:gd name="connsiteY9" fmla="*/ 98696 h 156973"/>
                <a:gd name="connsiteX10" fmla="*/ 110967 w 204836"/>
                <a:gd name="connsiteY10" fmla="*/ 34903 h 156973"/>
                <a:gd name="connsiteX11" fmla="*/ 67503 w 204836"/>
                <a:gd name="connsiteY11" fmla="*/ 15665 h 156973"/>
                <a:gd name="connsiteX12" fmla="*/ 4193 w 204836"/>
                <a:gd name="connsiteY12" fmla="*/ 4222 h 156973"/>
                <a:gd name="connsiteX13" fmla="*/ -484 w 204836"/>
                <a:gd name="connsiteY13" fmla="*/ 2523 h 156973"/>
                <a:gd name="connsiteX14" fmla="*/ 217 w 204836"/>
                <a:gd name="connsiteY14" fmla="*/ 886 h 156973"/>
                <a:gd name="connsiteX15" fmla="*/ 21809 w 204836"/>
                <a:gd name="connsiteY15" fmla="*/ 1291 h 156973"/>
                <a:gd name="connsiteX16" fmla="*/ 81642 w 204836"/>
                <a:gd name="connsiteY16" fmla="*/ 14932 h 156973"/>
                <a:gd name="connsiteX17" fmla="*/ 94457 w 204836"/>
                <a:gd name="connsiteY17" fmla="*/ 21152 h 156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836" h="156973">
                  <a:moveTo>
                    <a:pt x="94457" y="21152"/>
                  </a:moveTo>
                  <a:cubicBezTo>
                    <a:pt x="97154" y="23357"/>
                    <a:pt x="100304" y="24952"/>
                    <a:pt x="103686" y="25829"/>
                  </a:cubicBezTo>
                  <a:cubicBezTo>
                    <a:pt x="118466" y="35620"/>
                    <a:pt x="130859" y="48123"/>
                    <a:pt x="143627" y="60283"/>
                  </a:cubicBezTo>
                  <a:cubicBezTo>
                    <a:pt x="160558" y="76621"/>
                    <a:pt x="175524" y="94875"/>
                    <a:pt x="188230" y="114675"/>
                  </a:cubicBezTo>
                  <a:cubicBezTo>
                    <a:pt x="195604" y="125963"/>
                    <a:pt x="200078" y="138731"/>
                    <a:pt x="203929" y="151639"/>
                  </a:cubicBezTo>
                  <a:cubicBezTo>
                    <a:pt x="204225" y="153143"/>
                    <a:pt x="204350" y="154674"/>
                    <a:pt x="204318" y="156207"/>
                  </a:cubicBezTo>
                  <a:lnTo>
                    <a:pt x="203570" y="156659"/>
                  </a:lnTo>
                  <a:cubicBezTo>
                    <a:pt x="202962" y="156629"/>
                    <a:pt x="202401" y="156339"/>
                    <a:pt x="202011" y="155864"/>
                  </a:cubicBezTo>
                  <a:cubicBezTo>
                    <a:pt x="198893" y="147663"/>
                    <a:pt x="196664" y="139183"/>
                    <a:pt x="192891" y="131247"/>
                  </a:cubicBezTo>
                  <a:cubicBezTo>
                    <a:pt x="188526" y="119041"/>
                    <a:pt x="180809" y="108861"/>
                    <a:pt x="173076" y="98696"/>
                  </a:cubicBezTo>
                  <a:cubicBezTo>
                    <a:pt x="155086" y="74951"/>
                    <a:pt x="134227" y="53525"/>
                    <a:pt x="110967" y="34903"/>
                  </a:cubicBezTo>
                  <a:cubicBezTo>
                    <a:pt x="98324" y="24707"/>
                    <a:pt x="82796" y="20217"/>
                    <a:pt x="67503" y="15665"/>
                  </a:cubicBezTo>
                  <a:cubicBezTo>
                    <a:pt x="46831" y="9507"/>
                    <a:pt x="25613" y="6311"/>
                    <a:pt x="4193" y="4222"/>
                  </a:cubicBezTo>
                  <a:cubicBezTo>
                    <a:pt x="2493" y="4066"/>
                    <a:pt x="700" y="4066"/>
                    <a:pt x="-484" y="2523"/>
                  </a:cubicBezTo>
                  <a:cubicBezTo>
                    <a:pt x="-609" y="1883"/>
                    <a:pt x="-329" y="1230"/>
                    <a:pt x="217" y="886"/>
                  </a:cubicBezTo>
                  <a:cubicBezTo>
                    <a:pt x="7451" y="-1624"/>
                    <a:pt x="14669" y="449"/>
                    <a:pt x="21809" y="1291"/>
                  </a:cubicBezTo>
                  <a:cubicBezTo>
                    <a:pt x="42185" y="3700"/>
                    <a:pt x="62233" y="8272"/>
                    <a:pt x="81642" y="14932"/>
                  </a:cubicBezTo>
                  <a:cubicBezTo>
                    <a:pt x="86132" y="16533"/>
                    <a:pt x="90419" y="18619"/>
                    <a:pt x="94457" y="21152"/>
                  </a:cubicBezTo>
                  <a:close/>
                </a:path>
              </a:pathLst>
            </a:custGeom>
            <a:solidFill>
              <a:srgbClr val="141A1D"/>
            </a:solidFill>
            <a:ln w="1557" cap="flat">
              <a:noFill/>
              <a:prstDash val="solid"/>
              <a:miter/>
            </a:ln>
          </p:spPr>
          <p:txBody>
            <a:bodyPr rtlCol="0" anchor="ctr"/>
            <a:lstStyle/>
            <a:p>
              <a:endParaRPr lang="es-CO"/>
            </a:p>
          </p:txBody>
        </p:sp>
        <p:sp>
          <p:nvSpPr>
            <p:cNvPr id="1235" name="Freeform: Shape 1234">
              <a:extLst>
                <a:ext uri="{FF2B5EF4-FFF2-40B4-BE49-F238E27FC236}">
                  <a16:creationId xmlns:a16="http://schemas.microsoft.com/office/drawing/2014/main" id="{F5E78B39-22DC-0BB9-673A-39AB18873DDD}"/>
                </a:ext>
              </a:extLst>
            </p:cNvPr>
            <p:cNvSpPr/>
            <p:nvPr/>
          </p:nvSpPr>
          <p:spPr>
            <a:xfrm>
              <a:off x="4356083" y="5858195"/>
              <a:ext cx="172126" cy="60177"/>
            </a:xfrm>
            <a:custGeom>
              <a:avLst/>
              <a:gdLst>
                <a:gd name="connsiteX0" fmla="*/ -514 w 172126"/>
                <a:gd name="connsiteY0" fmla="*/ 59768 h 60177"/>
                <a:gd name="connsiteX1" fmla="*/ 15076 w 172126"/>
                <a:gd name="connsiteY1" fmla="*/ 56650 h 60177"/>
                <a:gd name="connsiteX2" fmla="*/ 51244 w 172126"/>
                <a:gd name="connsiteY2" fmla="*/ 48325 h 60177"/>
                <a:gd name="connsiteX3" fmla="*/ 90032 w 172126"/>
                <a:gd name="connsiteY3" fmla="*/ 35542 h 60177"/>
                <a:gd name="connsiteX4" fmla="*/ 105091 w 172126"/>
                <a:gd name="connsiteY4" fmla="*/ 29820 h 60177"/>
                <a:gd name="connsiteX5" fmla="*/ 160965 w 172126"/>
                <a:gd name="connsiteY5" fmla="*/ 5251 h 60177"/>
                <a:gd name="connsiteX6" fmla="*/ 171613 w 172126"/>
                <a:gd name="connsiteY6" fmla="*/ -315 h 60177"/>
                <a:gd name="connsiteX7" fmla="*/ 163397 w 172126"/>
                <a:gd name="connsiteY7" fmla="*/ 5625 h 60177"/>
                <a:gd name="connsiteX8" fmla="*/ 121492 w 172126"/>
                <a:gd name="connsiteY8" fmla="*/ 24411 h 60177"/>
                <a:gd name="connsiteX9" fmla="*/ 100368 w 172126"/>
                <a:gd name="connsiteY9" fmla="*/ 33359 h 60177"/>
                <a:gd name="connsiteX10" fmla="*/ 73647 w 172126"/>
                <a:gd name="connsiteY10" fmla="*/ 41965 h 60177"/>
                <a:gd name="connsiteX11" fmla="*/ 37931 w 172126"/>
                <a:gd name="connsiteY11" fmla="*/ 54561 h 60177"/>
                <a:gd name="connsiteX12" fmla="*/ 21733 w 172126"/>
                <a:gd name="connsiteY12" fmla="*/ 57804 h 60177"/>
                <a:gd name="connsiteX13" fmla="*/ 5270 w 172126"/>
                <a:gd name="connsiteY13" fmla="*/ 59566 h 60177"/>
                <a:gd name="connsiteX14" fmla="*/ -514 w 172126"/>
                <a:gd name="connsiteY14" fmla="*/ 59768 h 60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2126" h="60177">
                  <a:moveTo>
                    <a:pt x="-514" y="59768"/>
                  </a:moveTo>
                  <a:cubicBezTo>
                    <a:pt x="4304" y="57311"/>
                    <a:pt x="9698" y="56233"/>
                    <a:pt x="15076" y="56650"/>
                  </a:cubicBezTo>
                  <a:cubicBezTo>
                    <a:pt x="28094" y="57461"/>
                    <a:pt x="39630" y="52722"/>
                    <a:pt x="51244" y="48325"/>
                  </a:cubicBezTo>
                  <a:cubicBezTo>
                    <a:pt x="63997" y="43493"/>
                    <a:pt x="76967" y="39377"/>
                    <a:pt x="90032" y="35542"/>
                  </a:cubicBezTo>
                  <a:cubicBezTo>
                    <a:pt x="95176" y="33967"/>
                    <a:pt x="100196" y="32056"/>
                    <a:pt x="105091" y="29820"/>
                  </a:cubicBezTo>
                  <a:cubicBezTo>
                    <a:pt x="123690" y="21589"/>
                    <a:pt x="142897" y="14729"/>
                    <a:pt x="160965" y="5251"/>
                  </a:cubicBezTo>
                  <a:cubicBezTo>
                    <a:pt x="164504" y="3396"/>
                    <a:pt x="167513" y="465"/>
                    <a:pt x="171613" y="-315"/>
                  </a:cubicBezTo>
                  <a:cubicBezTo>
                    <a:pt x="169602" y="2663"/>
                    <a:pt x="166437" y="4066"/>
                    <a:pt x="163397" y="5625"/>
                  </a:cubicBezTo>
                  <a:cubicBezTo>
                    <a:pt x="149803" y="12675"/>
                    <a:pt x="135803" y="18947"/>
                    <a:pt x="121492" y="24411"/>
                  </a:cubicBezTo>
                  <a:cubicBezTo>
                    <a:pt x="114352" y="27123"/>
                    <a:pt x="107461" y="30319"/>
                    <a:pt x="100368" y="33359"/>
                  </a:cubicBezTo>
                  <a:cubicBezTo>
                    <a:pt x="91731" y="37070"/>
                    <a:pt x="82517" y="39018"/>
                    <a:pt x="73647" y="41965"/>
                  </a:cubicBezTo>
                  <a:cubicBezTo>
                    <a:pt x="61674" y="45940"/>
                    <a:pt x="49810" y="50290"/>
                    <a:pt x="37931" y="54561"/>
                  </a:cubicBezTo>
                  <a:cubicBezTo>
                    <a:pt x="32693" y="56321"/>
                    <a:pt x="27252" y="57411"/>
                    <a:pt x="21733" y="57804"/>
                  </a:cubicBezTo>
                  <a:cubicBezTo>
                    <a:pt x="16277" y="58350"/>
                    <a:pt x="10664" y="58007"/>
                    <a:pt x="5270" y="59566"/>
                  </a:cubicBezTo>
                  <a:cubicBezTo>
                    <a:pt x="3353" y="59874"/>
                    <a:pt x="1419" y="59943"/>
                    <a:pt x="-514" y="59768"/>
                  </a:cubicBezTo>
                  <a:close/>
                </a:path>
              </a:pathLst>
            </a:custGeom>
            <a:solidFill>
              <a:srgbClr val="0E1315"/>
            </a:solidFill>
            <a:ln w="1557" cap="flat">
              <a:noFill/>
              <a:prstDash val="solid"/>
              <a:miter/>
            </a:ln>
          </p:spPr>
          <p:txBody>
            <a:bodyPr rtlCol="0" anchor="ctr"/>
            <a:lstStyle/>
            <a:p>
              <a:endParaRPr lang="es-CO"/>
            </a:p>
          </p:txBody>
        </p:sp>
        <p:sp>
          <p:nvSpPr>
            <p:cNvPr id="1236" name="Freeform: Shape 1235">
              <a:extLst>
                <a:ext uri="{FF2B5EF4-FFF2-40B4-BE49-F238E27FC236}">
                  <a16:creationId xmlns:a16="http://schemas.microsoft.com/office/drawing/2014/main" id="{46076246-E706-6229-2D2D-7EE79540BAD3}"/>
                </a:ext>
              </a:extLst>
            </p:cNvPr>
            <p:cNvSpPr/>
            <p:nvPr/>
          </p:nvSpPr>
          <p:spPr>
            <a:xfrm>
              <a:off x="4575524" y="5716250"/>
              <a:ext cx="4788" cy="90030"/>
            </a:xfrm>
            <a:custGeom>
              <a:avLst/>
              <a:gdLst>
                <a:gd name="connsiteX0" fmla="*/ -514 w 4788"/>
                <a:gd name="connsiteY0" fmla="*/ 89716 h 90030"/>
                <a:gd name="connsiteX1" fmla="*/ 1731 w 4788"/>
                <a:gd name="connsiteY1" fmla="*/ 18003 h 90030"/>
                <a:gd name="connsiteX2" fmla="*/ 656 w 4788"/>
                <a:gd name="connsiteY2" fmla="*/ -315 h 90030"/>
                <a:gd name="connsiteX3" fmla="*/ 1607 w 4788"/>
                <a:gd name="connsiteY3" fmla="*/ 1057 h 90030"/>
                <a:gd name="connsiteX4" fmla="*/ 3056 w 4788"/>
                <a:gd name="connsiteY4" fmla="*/ 18206 h 90030"/>
                <a:gd name="connsiteX5" fmla="*/ 3929 w 4788"/>
                <a:gd name="connsiteY5" fmla="*/ 31925 h 90030"/>
                <a:gd name="connsiteX6" fmla="*/ 3134 w 4788"/>
                <a:gd name="connsiteY6" fmla="*/ 49635 h 90030"/>
                <a:gd name="connsiteX7" fmla="*/ 2978 w 4788"/>
                <a:gd name="connsiteY7" fmla="*/ 76138 h 90030"/>
                <a:gd name="connsiteX8" fmla="*/ -514 w 4788"/>
                <a:gd name="connsiteY8" fmla="*/ 89716 h 9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88" h="90030">
                  <a:moveTo>
                    <a:pt x="-514" y="89716"/>
                  </a:moveTo>
                  <a:cubicBezTo>
                    <a:pt x="3929" y="65926"/>
                    <a:pt x="1248" y="41902"/>
                    <a:pt x="1731" y="18003"/>
                  </a:cubicBezTo>
                  <a:cubicBezTo>
                    <a:pt x="1856" y="11908"/>
                    <a:pt x="32" y="5843"/>
                    <a:pt x="656" y="-315"/>
                  </a:cubicBezTo>
                  <a:cubicBezTo>
                    <a:pt x="983" y="137"/>
                    <a:pt x="1622" y="605"/>
                    <a:pt x="1607" y="1057"/>
                  </a:cubicBezTo>
                  <a:cubicBezTo>
                    <a:pt x="1419" y="6825"/>
                    <a:pt x="3165" y="12407"/>
                    <a:pt x="3056" y="18206"/>
                  </a:cubicBezTo>
                  <a:cubicBezTo>
                    <a:pt x="2885" y="22797"/>
                    <a:pt x="3181" y="27393"/>
                    <a:pt x="3929" y="31925"/>
                  </a:cubicBezTo>
                  <a:cubicBezTo>
                    <a:pt x="4958" y="37771"/>
                    <a:pt x="3384" y="43726"/>
                    <a:pt x="3134" y="49635"/>
                  </a:cubicBezTo>
                  <a:cubicBezTo>
                    <a:pt x="2760" y="58443"/>
                    <a:pt x="3134" y="67298"/>
                    <a:pt x="2978" y="76138"/>
                  </a:cubicBezTo>
                  <a:cubicBezTo>
                    <a:pt x="3165" y="80906"/>
                    <a:pt x="1949" y="85627"/>
                    <a:pt x="-514" y="89716"/>
                  </a:cubicBezTo>
                  <a:close/>
                </a:path>
              </a:pathLst>
            </a:custGeom>
            <a:solidFill>
              <a:srgbClr val="141A1D"/>
            </a:solidFill>
            <a:ln w="1557" cap="flat">
              <a:noFill/>
              <a:prstDash val="solid"/>
              <a:miter/>
            </a:ln>
          </p:spPr>
          <p:txBody>
            <a:bodyPr rtlCol="0" anchor="ctr"/>
            <a:lstStyle/>
            <a:p>
              <a:endParaRPr lang="es-CO"/>
            </a:p>
          </p:txBody>
        </p:sp>
        <p:sp>
          <p:nvSpPr>
            <p:cNvPr id="1237" name="Freeform: Shape 1236">
              <a:extLst>
                <a:ext uri="{FF2B5EF4-FFF2-40B4-BE49-F238E27FC236}">
                  <a16:creationId xmlns:a16="http://schemas.microsoft.com/office/drawing/2014/main" id="{BFFE8493-5C97-0641-5FAB-E2DDE480129E}"/>
                </a:ext>
              </a:extLst>
            </p:cNvPr>
            <p:cNvSpPr/>
            <p:nvPr/>
          </p:nvSpPr>
          <p:spPr>
            <a:xfrm>
              <a:off x="4568602" y="5806281"/>
              <a:ext cx="6937" cy="15012"/>
            </a:xfrm>
            <a:custGeom>
              <a:avLst/>
              <a:gdLst>
                <a:gd name="connsiteX0" fmla="*/ -514 w 6937"/>
                <a:gd name="connsiteY0" fmla="*/ 14698 h 15012"/>
                <a:gd name="connsiteX1" fmla="*/ 6424 w 6937"/>
                <a:gd name="connsiteY1" fmla="*/ -315 h 15012"/>
                <a:gd name="connsiteX2" fmla="*/ -514 w 6937"/>
                <a:gd name="connsiteY2" fmla="*/ 14698 h 15012"/>
              </a:gdLst>
              <a:ahLst/>
              <a:cxnLst>
                <a:cxn ang="0">
                  <a:pos x="connsiteX0" y="connsiteY0"/>
                </a:cxn>
                <a:cxn ang="0">
                  <a:pos x="connsiteX1" y="connsiteY1"/>
                </a:cxn>
                <a:cxn ang="0">
                  <a:pos x="connsiteX2" y="connsiteY2"/>
                </a:cxn>
              </a:cxnLst>
              <a:rect l="l" t="t" r="r" b="b"/>
              <a:pathLst>
                <a:path w="6937" h="15012">
                  <a:moveTo>
                    <a:pt x="-514" y="14698"/>
                  </a:moveTo>
                  <a:cubicBezTo>
                    <a:pt x="1373" y="9505"/>
                    <a:pt x="3696" y="4482"/>
                    <a:pt x="6424" y="-315"/>
                  </a:cubicBezTo>
                  <a:cubicBezTo>
                    <a:pt x="5582" y="5376"/>
                    <a:pt x="3836" y="10645"/>
                    <a:pt x="-514" y="14698"/>
                  </a:cubicBezTo>
                  <a:close/>
                </a:path>
              </a:pathLst>
            </a:custGeom>
            <a:solidFill>
              <a:srgbClr val="141A1D"/>
            </a:solidFill>
            <a:ln w="1557" cap="flat">
              <a:noFill/>
              <a:prstDash val="solid"/>
              <a:miter/>
            </a:ln>
          </p:spPr>
          <p:txBody>
            <a:bodyPr rtlCol="0" anchor="ctr"/>
            <a:lstStyle/>
            <a:p>
              <a:endParaRPr lang="es-CO"/>
            </a:p>
          </p:txBody>
        </p:sp>
        <p:sp>
          <p:nvSpPr>
            <p:cNvPr id="1238" name="Freeform: Shape 1237">
              <a:extLst>
                <a:ext uri="{FF2B5EF4-FFF2-40B4-BE49-F238E27FC236}">
                  <a16:creationId xmlns:a16="http://schemas.microsoft.com/office/drawing/2014/main" id="{9823986D-F343-1D0A-5118-EFD9D9BF7921}"/>
                </a:ext>
              </a:extLst>
            </p:cNvPr>
            <p:cNvSpPr/>
            <p:nvPr/>
          </p:nvSpPr>
          <p:spPr>
            <a:xfrm>
              <a:off x="4544345" y="5840922"/>
              <a:ext cx="6937" cy="5799"/>
            </a:xfrm>
            <a:custGeom>
              <a:avLst/>
              <a:gdLst>
                <a:gd name="connsiteX0" fmla="*/ -514 w 6937"/>
                <a:gd name="connsiteY0" fmla="*/ 5485 h 5799"/>
                <a:gd name="connsiteX1" fmla="*/ 6424 w 6937"/>
                <a:gd name="connsiteY1" fmla="*/ -315 h 5799"/>
                <a:gd name="connsiteX2" fmla="*/ -514 w 6937"/>
                <a:gd name="connsiteY2" fmla="*/ 5485 h 5799"/>
              </a:gdLst>
              <a:ahLst/>
              <a:cxnLst>
                <a:cxn ang="0">
                  <a:pos x="connsiteX0" y="connsiteY0"/>
                </a:cxn>
                <a:cxn ang="0">
                  <a:pos x="connsiteX1" y="connsiteY1"/>
                </a:cxn>
                <a:cxn ang="0">
                  <a:pos x="connsiteX2" y="connsiteY2"/>
                </a:cxn>
              </a:cxnLst>
              <a:rect l="l" t="t" r="r" b="b"/>
              <a:pathLst>
                <a:path w="6937" h="5799">
                  <a:moveTo>
                    <a:pt x="-514" y="5485"/>
                  </a:moveTo>
                  <a:cubicBezTo>
                    <a:pt x="1341" y="3006"/>
                    <a:pt x="3119" y="434"/>
                    <a:pt x="6424" y="-315"/>
                  </a:cubicBezTo>
                  <a:cubicBezTo>
                    <a:pt x="4678" y="2258"/>
                    <a:pt x="2978" y="4923"/>
                    <a:pt x="-514" y="5485"/>
                  </a:cubicBezTo>
                  <a:close/>
                </a:path>
              </a:pathLst>
            </a:custGeom>
            <a:solidFill>
              <a:srgbClr val="141A1D"/>
            </a:solidFill>
            <a:ln w="1557" cap="flat">
              <a:noFill/>
              <a:prstDash val="solid"/>
              <a:miter/>
            </a:ln>
          </p:spPr>
          <p:txBody>
            <a:bodyPr rtlCol="0" anchor="ctr"/>
            <a:lstStyle/>
            <a:p>
              <a:endParaRPr lang="es-CO"/>
            </a:p>
          </p:txBody>
        </p:sp>
        <p:sp>
          <p:nvSpPr>
            <p:cNvPr id="1239" name="Freeform: Shape 1238">
              <a:extLst>
                <a:ext uri="{FF2B5EF4-FFF2-40B4-BE49-F238E27FC236}">
                  <a16:creationId xmlns:a16="http://schemas.microsoft.com/office/drawing/2014/main" id="{1FB0BB17-4AAB-CDE5-D7AE-5D3E9AEBCFD1}"/>
                </a:ext>
              </a:extLst>
            </p:cNvPr>
            <p:cNvSpPr/>
            <p:nvPr/>
          </p:nvSpPr>
          <p:spPr>
            <a:xfrm>
              <a:off x="4560480" y="5824724"/>
              <a:ext cx="5783" cy="6937"/>
            </a:xfrm>
            <a:custGeom>
              <a:avLst/>
              <a:gdLst>
                <a:gd name="connsiteX0" fmla="*/ -514 w 5783"/>
                <a:gd name="connsiteY0" fmla="*/ 6623 h 6937"/>
                <a:gd name="connsiteX1" fmla="*/ 5270 w 5783"/>
                <a:gd name="connsiteY1" fmla="*/ -315 h 6937"/>
                <a:gd name="connsiteX2" fmla="*/ -514 w 5783"/>
                <a:gd name="connsiteY2" fmla="*/ 6623 h 6937"/>
              </a:gdLst>
              <a:ahLst/>
              <a:cxnLst>
                <a:cxn ang="0">
                  <a:pos x="connsiteX0" y="connsiteY0"/>
                </a:cxn>
                <a:cxn ang="0">
                  <a:pos x="connsiteX1" y="connsiteY1"/>
                </a:cxn>
                <a:cxn ang="0">
                  <a:pos x="connsiteX2" y="connsiteY2"/>
                </a:cxn>
              </a:cxnLst>
              <a:rect l="l" t="t" r="r" b="b"/>
              <a:pathLst>
                <a:path w="5783" h="6937">
                  <a:moveTo>
                    <a:pt x="-514" y="6623"/>
                  </a:moveTo>
                  <a:cubicBezTo>
                    <a:pt x="250" y="3349"/>
                    <a:pt x="2823" y="1556"/>
                    <a:pt x="5270" y="-315"/>
                  </a:cubicBezTo>
                  <a:cubicBezTo>
                    <a:pt x="4771" y="3193"/>
                    <a:pt x="2105" y="4892"/>
                    <a:pt x="-514" y="6623"/>
                  </a:cubicBezTo>
                  <a:close/>
                </a:path>
              </a:pathLst>
            </a:custGeom>
            <a:solidFill>
              <a:srgbClr val="141A1D"/>
            </a:solidFill>
            <a:ln w="1557" cap="flat">
              <a:noFill/>
              <a:prstDash val="solid"/>
              <a:miter/>
            </a:ln>
          </p:spPr>
          <p:txBody>
            <a:bodyPr rtlCol="0" anchor="ctr"/>
            <a:lstStyle/>
            <a:p>
              <a:endParaRPr lang="es-CO"/>
            </a:p>
          </p:txBody>
        </p:sp>
        <p:sp>
          <p:nvSpPr>
            <p:cNvPr id="1240" name="Freeform: Shape 1239">
              <a:extLst>
                <a:ext uri="{FF2B5EF4-FFF2-40B4-BE49-F238E27FC236}">
                  <a16:creationId xmlns:a16="http://schemas.microsoft.com/office/drawing/2014/main" id="{A8162389-F227-9BE4-198C-8DBDD21A5262}"/>
                </a:ext>
              </a:extLst>
            </p:cNvPr>
            <p:cNvSpPr/>
            <p:nvPr/>
          </p:nvSpPr>
          <p:spPr>
            <a:xfrm>
              <a:off x="4551266" y="5836229"/>
              <a:ext cx="4676" cy="4676"/>
            </a:xfrm>
            <a:custGeom>
              <a:avLst/>
              <a:gdLst>
                <a:gd name="connsiteX0" fmla="*/ -514 w 4676"/>
                <a:gd name="connsiteY0" fmla="*/ 4362 h 4676"/>
                <a:gd name="connsiteX1" fmla="*/ 4163 w 4676"/>
                <a:gd name="connsiteY1" fmla="*/ -315 h 4676"/>
                <a:gd name="connsiteX2" fmla="*/ -514 w 4676"/>
                <a:gd name="connsiteY2" fmla="*/ 4362 h 4676"/>
              </a:gdLst>
              <a:ahLst/>
              <a:cxnLst>
                <a:cxn ang="0">
                  <a:pos x="connsiteX0" y="connsiteY0"/>
                </a:cxn>
                <a:cxn ang="0">
                  <a:pos x="connsiteX1" y="connsiteY1"/>
                </a:cxn>
                <a:cxn ang="0">
                  <a:pos x="connsiteX2" y="connsiteY2"/>
                </a:cxn>
              </a:cxnLst>
              <a:rect l="l" t="t" r="r" b="b"/>
              <a:pathLst>
                <a:path w="4676" h="4676">
                  <a:moveTo>
                    <a:pt x="-514" y="4362"/>
                  </a:moveTo>
                  <a:cubicBezTo>
                    <a:pt x="547" y="2375"/>
                    <a:pt x="2184" y="747"/>
                    <a:pt x="4163" y="-315"/>
                  </a:cubicBezTo>
                  <a:cubicBezTo>
                    <a:pt x="4163" y="2269"/>
                    <a:pt x="2074" y="4362"/>
                    <a:pt x="-514" y="4362"/>
                  </a:cubicBezTo>
                  <a:close/>
                </a:path>
              </a:pathLst>
            </a:custGeom>
            <a:solidFill>
              <a:srgbClr val="141A1D"/>
            </a:solidFill>
            <a:ln w="1557" cap="flat">
              <a:noFill/>
              <a:prstDash val="solid"/>
              <a:miter/>
            </a:ln>
          </p:spPr>
          <p:txBody>
            <a:bodyPr rtlCol="0" anchor="ctr"/>
            <a:lstStyle/>
            <a:p>
              <a:endParaRPr lang="es-CO"/>
            </a:p>
          </p:txBody>
        </p:sp>
        <p:sp>
          <p:nvSpPr>
            <p:cNvPr id="1241" name="Freeform: Shape 1240">
              <a:extLst>
                <a:ext uri="{FF2B5EF4-FFF2-40B4-BE49-F238E27FC236}">
                  <a16:creationId xmlns:a16="http://schemas.microsoft.com/office/drawing/2014/main" id="{73AED7BF-8DFF-0C47-4461-98963597DD50}"/>
                </a:ext>
              </a:extLst>
            </p:cNvPr>
            <p:cNvSpPr/>
            <p:nvPr/>
          </p:nvSpPr>
          <p:spPr>
            <a:xfrm>
              <a:off x="4539746" y="5846674"/>
              <a:ext cx="4676" cy="3492"/>
            </a:xfrm>
            <a:custGeom>
              <a:avLst/>
              <a:gdLst>
                <a:gd name="connsiteX0" fmla="*/ -514 w 4676"/>
                <a:gd name="connsiteY0" fmla="*/ 3178 h 3492"/>
                <a:gd name="connsiteX1" fmla="*/ 4163 w 4676"/>
                <a:gd name="connsiteY1" fmla="*/ -315 h 3492"/>
                <a:gd name="connsiteX2" fmla="*/ -514 w 4676"/>
                <a:gd name="connsiteY2" fmla="*/ 3178 h 3492"/>
              </a:gdLst>
              <a:ahLst/>
              <a:cxnLst>
                <a:cxn ang="0">
                  <a:pos x="connsiteX0" y="connsiteY0"/>
                </a:cxn>
                <a:cxn ang="0">
                  <a:pos x="connsiteX1" y="connsiteY1"/>
                </a:cxn>
                <a:cxn ang="0">
                  <a:pos x="connsiteX2" y="connsiteY2"/>
                </a:cxn>
              </a:cxnLst>
              <a:rect l="l" t="t" r="r" b="b"/>
              <a:pathLst>
                <a:path w="4676" h="3492">
                  <a:moveTo>
                    <a:pt x="-514" y="3178"/>
                  </a:moveTo>
                  <a:cubicBezTo>
                    <a:pt x="312" y="1263"/>
                    <a:pt x="2090" y="-68"/>
                    <a:pt x="4163" y="-315"/>
                  </a:cubicBezTo>
                  <a:cubicBezTo>
                    <a:pt x="3477" y="1701"/>
                    <a:pt x="1622" y="3087"/>
                    <a:pt x="-514" y="3178"/>
                  </a:cubicBezTo>
                  <a:close/>
                </a:path>
              </a:pathLst>
            </a:custGeom>
            <a:solidFill>
              <a:srgbClr val="141A1D"/>
            </a:solidFill>
            <a:ln w="1557" cap="flat">
              <a:noFill/>
              <a:prstDash val="solid"/>
              <a:miter/>
            </a:ln>
          </p:spPr>
          <p:txBody>
            <a:bodyPr rtlCol="0" anchor="ctr"/>
            <a:lstStyle/>
            <a:p>
              <a:endParaRPr lang="es-CO"/>
            </a:p>
          </p:txBody>
        </p:sp>
        <p:sp>
          <p:nvSpPr>
            <p:cNvPr id="1242" name="Freeform: Shape 1241">
              <a:extLst>
                <a:ext uri="{FF2B5EF4-FFF2-40B4-BE49-F238E27FC236}">
                  <a16:creationId xmlns:a16="http://schemas.microsoft.com/office/drawing/2014/main" id="{E72CE108-59F1-AC99-2529-31EFCDF09FA8}"/>
                </a:ext>
              </a:extLst>
            </p:cNvPr>
            <p:cNvSpPr/>
            <p:nvPr/>
          </p:nvSpPr>
          <p:spPr>
            <a:xfrm>
              <a:off x="4574581" y="5711495"/>
              <a:ext cx="2171" cy="4739"/>
            </a:xfrm>
            <a:custGeom>
              <a:avLst/>
              <a:gdLst>
                <a:gd name="connsiteX0" fmla="*/ 1599 w 2171"/>
                <a:gd name="connsiteY0" fmla="*/ 4425 h 4739"/>
                <a:gd name="connsiteX1" fmla="*/ 679 w 2171"/>
                <a:gd name="connsiteY1" fmla="*/ 4206 h 4739"/>
                <a:gd name="connsiteX2" fmla="*/ -7 w 2171"/>
                <a:gd name="connsiteY2" fmla="*/ 320 h 4739"/>
                <a:gd name="connsiteX3" fmla="*/ 305 w 2171"/>
                <a:gd name="connsiteY3" fmla="*/ -50 h 4739"/>
                <a:gd name="connsiteX4" fmla="*/ 617 w 2171"/>
                <a:gd name="connsiteY4" fmla="*/ -315 h 4739"/>
                <a:gd name="connsiteX5" fmla="*/ 1599 w 2171"/>
                <a:gd name="connsiteY5" fmla="*/ 4425 h 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1" h="4739">
                  <a:moveTo>
                    <a:pt x="1599" y="4425"/>
                  </a:moveTo>
                  <a:cubicBezTo>
                    <a:pt x="1287" y="4390"/>
                    <a:pt x="975" y="4317"/>
                    <a:pt x="679" y="4206"/>
                  </a:cubicBezTo>
                  <a:cubicBezTo>
                    <a:pt x="-584" y="3322"/>
                    <a:pt x="-895" y="1581"/>
                    <a:pt x="-7" y="320"/>
                  </a:cubicBezTo>
                  <a:cubicBezTo>
                    <a:pt x="87" y="187"/>
                    <a:pt x="196" y="64"/>
                    <a:pt x="305" y="-50"/>
                  </a:cubicBezTo>
                  <a:lnTo>
                    <a:pt x="617" y="-315"/>
                  </a:lnTo>
                  <a:cubicBezTo>
                    <a:pt x="2020" y="1042"/>
                    <a:pt x="1599" y="2788"/>
                    <a:pt x="1599" y="4425"/>
                  </a:cubicBezTo>
                  <a:close/>
                </a:path>
              </a:pathLst>
            </a:custGeom>
            <a:solidFill>
              <a:srgbClr val="141A1D"/>
            </a:solidFill>
            <a:ln w="1557" cap="flat">
              <a:noFill/>
              <a:prstDash val="solid"/>
              <a:miter/>
            </a:ln>
          </p:spPr>
          <p:txBody>
            <a:bodyPr rtlCol="0" anchor="ctr"/>
            <a:lstStyle/>
            <a:p>
              <a:endParaRPr lang="es-CO"/>
            </a:p>
          </p:txBody>
        </p:sp>
        <p:sp>
          <p:nvSpPr>
            <p:cNvPr id="1243" name="Freeform: Shape 1242">
              <a:extLst>
                <a:ext uri="{FF2B5EF4-FFF2-40B4-BE49-F238E27FC236}">
                  <a16:creationId xmlns:a16="http://schemas.microsoft.com/office/drawing/2014/main" id="{FB4D80EF-CF7F-9934-0CC8-FA09D3441A4F}"/>
                </a:ext>
              </a:extLst>
            </p:cNvPr>
            <p:cNvSpPr/>
            <p:nvPr/>
          </p:nvSpPr>
          <p:spPr>
            <a:xfrm>
              <a:off x="4566264" y="5821294"/>
              <a:ext cx="2354" cy="3445"/>
            </a:xfrm>
            <a:custGeom>
              <a:avLst/>
              <a:gdLst>
                <a:gd name="connsiteX0" fmla="*/ -513 w 2354"/>
                <a:gd name="connsiteY0" fmla="*/ 3131 h 3445"/>
                <a:gd name="connsiteX1" fmla="*/ 1825 w 2354"/>
                <a:gd name="connsiteY1" fmla="*/ -315 h 3445"/>
                <a:gd name="connsiteX2" fmla="*/ -513 w 2354"/>
                <a:gd name="connsiteY2" fmla="*/ 3131 h 3445"/>
              </a:gdLst>
              <a:ahLst/>
              <a:cxnLst>
                <a:cxn ang="0">
                  <a:pos x="connsiteX0" y="connsiteY0"/>
                </a:cxn>
                <a:cxn ang="0">
                  <a:pos x="connsiteX1" y="connsiteY1"/>
                </a:cxn>
                <a:cxn ang="0">
                  <a:pos x="connsiteX2" y="connsiteY2"/>
                </a:cxn>
              </a:cxnLst>
              <a:rect l="l" t="t" r="r" b="b"/>
              <a:pathLst>
                <a:path w="2354" h="3445">
                  <a:moveTo>
                    <a:pt x="-513" y="3131"/>
                  </a:moveTo>
                  <a:cubicBezTo>
                    <a:pt x="-529" y="1609"/>
                    <a:pt x="406" y="240"/>
                    <a:pt x="1825" y="-315"/>
                  </a:cubicBezTo>
                  <a:cubicBezTo>
                    <a:pt x="1981" y="1247"/>
                    <a:pt x="999" y="2696"/>
                    <a:pt x="-513" y="3131"/>
                  </a:cubicBezTo>
                  <a:close/>
                </a:path>
              </a:pathLst>
            </a:custGeom>
            <a:solidFill>
              <a:srgbClr val="141A1D"/>
            </a:solidFill>
            <a:ln w="1557" cap="flat">
              <a:noFill/>
              <a:prstDash val="solid"/>
              <a:miter/>
            </a:ln>
          </p:spPr>
          <p:txBody>
            <a:bodyPr rtlCol="0" anchor="ctr"/>
            <a:lstStyle/>
            <a:p>
              <a:endParaRPr lang="es-CO"/>
            </a:p>
          </p:txBody>
        </p:sp>
        <p:sp>
          <p:nvSpPr>
            <p:cNvPr id="1244" name="Freeform: Shape 1243">
              <a:extLst>
                <a:ext uri="{FF2B5EF4-FFF2-40B4-BE49-F238E27FC236}">
                  <a16:creationId xmlns:a16="http://schemas.microsoft.com/office/drawing/2014/main" id="{1D9444C4-5194-C51F-674E-0701D864259C}"/>
                </a:ext>
              </a:extLst>
            </p:cNvPr>
            <p:cNvSpPr/>
            <p:nvPr/>
          </p:nvSpPr>
          <p:spPr>
            <a:xfrm>
              <a:off x="4511980" y="5874750"/>
              <a:ext cx="2714" cy="1999"/>
            </a:xfrm>
            <a:custGeom>
              <a:avLst/>
              <a:gdLst>
                <a:gd name="connsiteX0" fmla="*/ -514 w 2714"/>
                <a:gd name="connsiteY0" fmla="*/ 1682 h 1999"/>
                <a:gd name="connsiteX1" fmla="*/ 1809 w 2714"/>
                <a:gd name="connsiteY1" fmla="*/ -126 h 1999"/>
                <a:gd name="connsiteX2" fmla="*/ 609 w 2714"/>
                <a:gd name="connsiteY2" fmla="*/ 1526 h 1999"/>
                <a:gd name="connsiteX3" fmla="*/ -514 w 2714"/>
                <a:gd name="connsiteY3" fmla="*/ 1682 h 1999"/>
              </a:gdLst>
              <a:ahLst/>
              <a:cxnLst>
                <a:cxn ang="0">
                  <a:pos x="connsiteX0" y="connsiteY0"/>
                </a:cxn>
                <a:cxn ang="0">
                  <a:pos x="connsiteX1" y="connsiteY1"/>
                </a:cxn>
                <a:cxn ang="0">
                  <a:pos x="connsiteX2" y="connsiteY2"/>
                </a:cxn>
                <a:cxn ang="0">
                  <a:pos x="connsiteX3" y="connsiteY3"/>
                </a:cxn>
              </a:cxnLst>
              <a:rect l="l" t="t" r="r" b="b"/>
              <a:pathLst>
                <a:path w="2714" h="1999">
                  <a:moveTo>
                    <a:pt x="-514" y="1682"/>
                  </a:moveTo>
                  <a:cubicBezTo>
                    <a:pt x="48" y="716"/>
                    <a:pt x="905" y="-859"/>
                    <a:pt x="1809" y="-126"/>
                  </a:cubicBezTo>
                  <a:cubicBezTo>
                    <a:pt x="2947" y="794"/>
                    <a:pt x="1310" y="1152"/>
                    <a:pt x="609" y="1526"/>
                  </a:cubicBezTo>
                  <a:cubicBezTo>
                    <a:pt x="250" y="1645"/>
                    <a:pt x="-140" y="1698"/>
                    <a:pt x="-514" y="1682"/>
                  </a:cubicBezTo>
                  <a:close/>
                </a:path>
              </a:pathLst>
            </a:custGeom>
            <a:solidFill>
              <a:srgbClr val="000000"/>
            </a:solidFill>
            <a:ln w="1557" cap="flat">
              <a:noFill/>
              <a:prstDash val="solid"/>
              <a:miter/>
            </a:ln>
          </p:spPr>
          <p:txBody>
            <a:bodyPr rtlCol="0" anchor="ctr"/>
            <a:lstStyle/>
            <a:p>
              <a:endParaRPr lang="es-CO"/>
            </a:p>
          </p:txBody>
        </p:sp>
        <p:sp>
          <p:nvSpPr>
            <p:cNvPr id="1245" name="Freeform: Shape 1244">
              <a:extLst>
                <a:ext uri="{FF2B5EF4-FFF2-40B4-BE49-F238E27FC236}">
                  <a16:creationId xmlns:a16="http://schemas.microsoft.com/office/drawing/2014/main" id="{A4AAABDD-3D8D-29D9-0F50-FD54674E51DC}"/>
                </a:ext>
              </a:extLst>
            </p:cNvPr>
            <p:cNvSpPr/>
            <p:nvPr/>
          </p:nvSpPr>
          <p:spPr>
            <a:xfrm>
              <a:off x="4511575" y="5876747"/>
              <a:ext cx="483" cy="467"/>
            </a:xfrm>
            <a:custGeom>
              <a:avLst/>
              <a:gdLst>
                <a:gd name="connsiteX0" fmla="*/ 483 w 483"/>
                <a:gd name="connsiteY0" fmla="*/ 0 h 467"/>
                <a:gd name="connsiteX1" fmla="*/ 218 w 483"/>
                <a:gd name="connsiteY1" fmla="*/ 468 h 467"/>
                <a:gd name="connsiteX2" fmla="*/ 0 w 483"/>
                <a:gd name="connsiteY2" fmla="*/ 265 h 467"/>
                <a:gd name="connsiteX3" fmla="*/ 483 w 483"/>
                <a:gd name="connsiteY3" fmla="*/ 0 h 467"/>
              </a:gdLst>
              <a:ahLst/>
              <a:cxnLst>
                <a:cxn ang="0">
                  <a:pos x="connsiteX0" y="connsiteY0"/>
                </a:cxn>
                <a:cxn ang="0">
                  <a:pos x="connsiteX1" y="connsiteY1"/>
                </a:cxn>
                <a:cxn ang="0">
                  <a:pos x="connsiteX2" y="connsiteY2"/>
                </a:cxn>
                <a:cxn ang="0">
                  <a:pos x="connsiteX3" y="connsiteY3"/>
                </a:cxn>
              </a:cxnLst>
              <a:rect l="l" t="t" r="r" b="b"/>
              <a:pathLst>
                <a:path w="483" h="467">
                  <a:moveTo>
                    <a:pt x="483" y="0"/>
                  </a:moveTo>
                  <a:lnTo>
                    <a:pt x="218" y="468"/>
                  </a:lnTo>
                  <a:lnTo>
                    <a:pt x="0" y="265"/>
                  </a:lnTo>
                  <a:lnTo>
                    <a:pt x="483" y="0"/>
                  </a:lnTo>
                  <a:close/>
                </a:path>
              </a:pathLst>
            </a:custGeom>
            <a:solidFill>
              <a:srgbClr val="000000"/>
            </a:solidFill>
            <a:ln w="1557" cap="flat">
              <a:noFill/>
              <a:prstDash val="solid"/>
              <a:miter/>
            </a:ln>
          </p:spPr>
          <p:txBody>
            <a:bodyPr rtlCol="0" anchor="ctr"/>
            <a:lstStyle/>
            <a:p>
              <a:endParaRPr lang="es-CO"/>
            </a:p>
          </p:txBody>
        </p:sp>
        <p:sp>
          <p:nvSpPr>
            <p:cNvPr id="1246" name="Freeform: Shape 1245">
              <a:extLst>
                <a:ext uri="{FF2B5EF4-FFF2-40B4-BE49-F238E27FC236}">
                  <a16:creationId xmlns:a16="http://schemas.microsoft.com/office/drawing/2014/main" id="{F2D020C5-AA1C-03C7-A989-3B6ADA8B0B9D}"/>
                </a:ext>
              </a:extLst>
            </p:cNvPr>
            <p:cNvSpPr/>
            <p:nvPr/>
          </p:nvSpPr>
          <p:spPr>
            <a:xfrm>
              <a:off x="4508582" y="5878571"/>
              <a:ext cx="483" cy="483"/>
            </a:xfrm>
            <a:custGeom>
              <a:avLst/>
              <a:gdLst>
                <a:gd name="connsiteX0" fmla="*/ 0 w 483"/>
                <a:gd name="connsiteY0" fmla="*/ 483 h 483"/>
                <a:gd name="connsiteX1" fmla="*/ 265 w 483"/>
                <a:gd name="connsiteY1" fmla="*/ 0 h 483"/>
                <a:gd name="connsiteX2" fmla="*/ 483 w 483"/>
                <a:gd name="connsiteY2" fmla="*/ 218 h 483"/>
                <a:gd name="connsiteX3" fmla="*/ 0 w 483"/>
                <a:gd name="connsiteY3" fmla="*/ 483 h 483"/>
              </a:gdLst>
              <a:ahLst/>
              <a:cxnLst>
                <a:cxn ang="0">
                  <a:pos x="connsiteX0" y="connsiteY0"/>
                </a:cxn>
                <a:cxn ang="0">
                  <a:pos x="connsiteX1" y="connsiteY1"/>
                </a:cxn>
                <a:cxn ang="0">
                  <a:pos x="connsiteX2" y="connsiteY2"/>
                </a:cxn>
                <a:cxn ang="0">
                  <a:pos x="connsiteX3" y="connsiteY3"/>
                </a:cxn>
              </a:cxnLst>
              <a:rect l="l" t="t" r="r" b="b"/>
              <a:pathLst>
                <a:path w="483" h="483">
                  <a:moveTo>
                    <a:pt x="0" y="483"/>
                  </a:moveTo>
                  <a:lnTo>
                    <a:pt x="265" y="0"/>
                  </a:lnTo>
                  <a:lnTo>
                    <a:pt x="483" y="218"/>
                  </a:lnTo>
                  <a:lnTo>
                    <a:pt x="0" y="483"/>
                  </a:lnTo>
                  <a:close/>
                </a:path>
              </a:pathLst>
            </a:custGeom>
            <a:solidFill>
              <a:srgbClr val="000000"/>
            </a:solidFill>
            <a:ln w="1557" cap="flat">
              <a:noFill/>
              <a:prstDash val="solid"/>
              <a:miter/>
            </a:ln>
          </p:spPr>
          <p:txBody>
            <a:bodyPr rtlCol="0" anchor="ctr"/>
            <a:lstStyle/>
            <a:p>
              <a:endParaRPr lang="es-CO"/>
            </a:p>
          </p:txBody>
        </p:sp>
        <p:sp>
          <p:nvSpPr>
            <p:cNvPr id="1247" name="Freeform: Shape 1246">
              <a:extLst>
                <a:ext uri="{FF2B5EF4-FFF2-40B4-BE49-F238E27FC236}">
                  <a16:creationId xmlns:a16="http://schemas.microsoft.com/office/drawing/2014/main" id="{E6481B31-3C95-8F6B-1768-5FAEC126940D}"/>
                </a:ext>
              </a:extLst>
            </p:cNvPr>
            <p:cNvSpPr/>
            <p:nvPr/>
          </p:nvSpPr>
          <p:spPr>
            <a:xfrm>
              <a:off x="4559342" y="5831646"/>
              <a:ext cx="1153" cy="1184"/>
            </a:xfrm>
            <a:custGeom>
              <a:avLst/>
              <a:gdLst>
                <a:gd name="connsiteX0" fmla="*/ -514 w 1153"/>
                <a:gd name="connsiteY0" fmla="*/ 870 h 1184"/>
                <a:gd name="connsiteX1" fmla="*/ 640 w 1153"/>
                <a:gd name="connsiteY1" fmla="*/ -315 h 1184"/>
                <a:gd name="connsiteX2" fmla="*/ -514 w 1153"/>
                <a:gd name="connsiteY2" fmla="*/ 870 h 1184"/>
              </a:gdLst>
              <a:ahLst/>
              <a:cxnLst>
                <a:cxn ang="0">
                  <a:pos x="connsiteX0" y="connsiteY0"/>
                </a:cxn>
                <a:cxn ang="0">
                  <a:pos x="connsiteX1" y="connsiteY1"/>
                </a:cxn>
                <a:cxn ang="0">
                  <a:pos x="connsiteX2" y="connsiteY2"/>
                </a:cxn>
              </a:cxnLst>
              <a:rect l="l" t="t" r="r" b="b"/>
              <a:pathLst>
                <a:path w="1153" h="1184">
                  <a:moveTo>
                    <a:pt x="-514" y="870"/>
                  </a:moveTo>
                  <a:lnTo>
                    <a:pt x="640" y="-315"/>
                  </a:lnTo>
                  <a:cubicBezTo>
                    <a:pt x="515" y="268"/>
                    <a:pt x="63" y="728"/>
                    <a:pt x="-514" y="870"/>
                  </a:cubicBezTo>
                  <a:close/>
                </a:path>
              </a:pathLst>
            </a:custGeom>
            <a:solidFill>
              <a:srgbClr val="141A1D"/>
            </a:solidFill>
            <a:ln w="1557" cap="flat">
              <a:noFill/>
              <a:prstDash val="solid"/>
              <a:miter/>
            </a:ln>
          </p:spPr>
          <p:txBody>
            <a:bodyPr rtlCol="0" anchor="ctr"/>
            <a:lstStyle/>
            <a:p>
              <a:endParaRPr lang="es-CO"/>
            </a:p>
          </p:txBody>
        </p:sp>
        <p:sp>
          <p:nvSpPr>
            <p:cNvPr id="1248" name="Freeform: Shape 1247">
              <a:extLst>
                <a:ext uri="{FF2B5EF4-FFF2-40B4-BE49-F238E27FC236}">
                  <a16:creationId xmlns:a16="http://schemas.microsoft.com/office/drawing/2014/main" id="{51E37600-B801-9F73-71E6-6F5BF5383D60}"/>
                </a:ext>
              </a:extLst>
            </p:cNvPr>
            <p:cNvSpPr/>
            <p:nvPr/>
          </p:nvSpPr>
          <p:spPr>
            <a:xfrm>
              <a:off x="4558204" y="5832815"/>
              <a:ext cx="1153" cy="1169"/>
            </a:xfrm>
            <a:custGeom>
              <a:avLst/>
              <a:gdLst>
                <a:gd name="connsiteX0" fmla="*/ -514 w 1153"/>
                <a:gd name="connsiteY0" fmla="*/ 855 h 1169"/>
                <a:gd name="connsiteX1" fmla="*/ 640 w 1153"/>
                <a:gd name="connsiteY1" fmla="*/ -315 h 1169"/>
              </a:gdLst>
              <a:ahLst/>
              <a:cxnLst>
                <a:cxn ang="0">
                  <a:pos x="connsiteX0" y="connsiteY0"/>
                </a:cxn>
                <a:cxn ang="0">
                  <a:pos x="connsiteX1" y="connsiteY1"/>
                </a:cxn>
              </a:cxnLst>
              <a:rect l="l" t="t" r="r" b="b"/>
              <a:pathLst>
                <a:path w="1153" h="1169">
                  <a:moveTo>
                    <a:pt x="-514" y="855"/>
                  </a:moveTo>
                  <a:lnTo>
                    <a:pt x="640" y="-315"/>
                  </a:lnTo>
                  <a:close/>
                </a:path>
              </a:pathLst>
            </a:custGeom>
            <a:solidFill>
              <a:srgbClr val="141A1D"/>
            </a:solidFill>
            <a:ln w="1557" cap="flat">
              <a:noFill/>
              <a:prstDash val="solid"/>
              <a:miter/>
            </a:ln>
          </p:spPr>
          <p:txBody>
            <a:bodyPr rtlCol="0" anchor="ctr"/>
            <a:lstStyle/>
            <a:p>
              <a:endParaRPr lang="es-CO"/>
            </a:p>
          </p:txBody>
        </p:sp>
        <p:sp>
          <p:nvSpPr>
            <p:cNvPr id="1249" name="Freeform: Shape 1248">
              <a:extLst>
                <a:ext uri="{FF2B5EF4-FFF2-40B4-BE49-F238E27FC236}">
                  <a16:creationId xmlns:a16="http://schemas.microsoft.com/office/drawing/2014/main" id="{14730BA8-A689-787E-F83D-763411453ADC}"/>
                </a:ext>
              </a:extLst>
            </p:cNvPr>
            <p:cNvSpPr/>
            <p:nvPr/>
          </p:nvSpPr>
          <p:spPr>
            <a:xfrm>
              <a:off x="4557050" y="5833984"/>
              <a:ext cx="1153" cy="1169"/>
            </a:xfrm>
            <a:custGeom>
              <a:avLst/>
              <a:gdLst>
                <a:gd name="connsiteX0" fmla="*/ -514 w 1153"/>
                <a:gd name="connsiteY0" fmla="*/ 855 h 1169"/>
                <a:gd name="connsiteX1" fmla="*/ 640 w 1153"/>
                <a:gd name="connsiteY1" fmla="*/ -315 h 1169"/>
              </a:gdLst>
              <a:ahLst/>
              <a:cxnLst>
                <a:cxn ang="0">
                  <a:pos x="connsiteX0" y="connsiteY0"/>
                </a:cxn>
                <a:cxn ang="0">
                  <a:pos x="connsiteX1" y="connsiteY1"/>
                </a:cxn>
              </a:cxnLst>
              <a:rect l="l" t="t" r="r" b="b"/>
              <a:pathLst>
                <a:path w="1153" h="1169">
                  <a:moveTo>
                    <a:pt x="-514" y="855"/>
                  </a:moveTo>
                  <a:lnTo>
                    <a:pt x="640" y="-315"/>
                  </a:lnTo>
                  <a:close/>
                </a:path>
              </a:pathLst>
            </a:custGeom>
            <a:solidFill>
              <a:srgbClr val="141A1D"/>
            </a:solidFill>
            <a:ln w="1557" cap="flat">
              <a:noFill/>
              <a:prstDash val="solid"/>
              <a:miter/>
            </a:ln>
          </p:spPr>
          <p:txBody>
            <a:bodyPr rtlCol="0" anchor="ctr"/>
            <a:lstStyle/>
            <a:p>
              <a:endParaRPr lang="es-CO"/>
            </a:p>
          </p:txBody>
        </p:sp>
        <p:sp>
          <p:nvSpPr>
            <p:cNvPr id="1250" name="Freeform: Shape 1249">
              <a:extLst>
                <a:ext uri="{FF2B5EF4-FFF2-40B4-BE49-F238E27FC236}">
                  <a16:creationId xmlns:a16="http://schemas.microsoft.com/office/drawing/2014/main" id="{DD087642-355B-DB7C-446B-9B43E708C5ED}"/>
                </a:ext>
              </a:extLst>
            </p:cNvPr>
            <p:cNvSpPr/>
            <p:nvPr/>
          </p:nvSpPr>
          <p:spPr>
            <a:xfrm>
              <a:off x="4555897" y="5835138"/>
              <a:ext cx="1169" cy="1169"/>
            </a:xfrm>
            <a:custGeom>
              <a:avLst/>
              <a:gdLst>
                <a:gd name="connsiteX0" fmla="*/ -514 w 1169"/>
                <a:gd name="connsiteY0" fmla="*/ 855 h 1169"/>
                <a:gd name="connsiteX1" fmla="*/ 656 w 1169"/>
                <a:gd name="connsiteY1" fmla="*/ -315 h 1169"/>
              </a:gdLst>
              <a:ahLst/>
              <a:cxnLst>
                <a:cxn ang="0">
                  <a:pos x="connsiteX0" y="connsiteY0"/>
                </a:cxn>
                <a:cxn ang="0">
                  <a:pos x="connsiteX1" y="connsiteY1"/>
                </a:cxn>
              </a:cxnLst>
              <a:rect l="l" t="t" r="r" b="b"/>
              <a:pathLst>
                <a:path w="1169" h="1169">
                  <a:moveTo>
                    <a:pt x="-514" y="855"/>
                  </a:moveTo>
                  <a:cubicBezTo>
                    <a:pt x="-373" y="273"/>
                    <a:pt x="79" y="-181"/>
                    <a:pt x="656" y="-315"/>
                  </a:cubicBezTo>
                  <a:close/>
                </a:path>
              </a:pathLst>
            </a:custGeom>
            <a:solidFill>
              <a:srgbClr val="141A1D"/>
            </a:solidFill>
            <a:ln w="1557" cap="flat">
              <a:noFill/>
              <a:prstDash val="solid"/>
              <a:miter/>
            </a:ln>
          </p:spPr>
          <p:txBody>
            <a:bodyPr rtlCol="0" anchor="ctr"/>
            <a:lstStyle/>
            <a:p>
              <a:endParaRPr lang="es-CO"/>
            </a:p>
          </p:txBody>
        </p:sp>
        <p:sp>
          <p:nvSpPr>
            <p:cNvPr id="1251" name="Freeform: Shape 1250">
              <a:extLst>
                <a:ext uri="{FF2B5EF4-FFF2-40B4-BE49-F238E27FC236}">
                  <a16:creationId xmlns:a16="http://schemas.microsoft.com/office/drawing/2014/main" id="{9B5A9D68-1EC8-D65F-BE73-F5DD98465AA1}"/>
                </a:ext>
              </a:extLst>
            </p:cNvPr>
            <p:cNvSpPr/>
            <p:nvPr/>
          </p:nvSpPr>
          <p:spPr>
            <a:xfrm>
              <a:off x="4121624" y="6585832"/>
              <a:ext cx="1315" cy="10476"/>
            </a:xfrm>
            <a:custGeom>
              <a:avLst/>
              <a:gdLst>
                <a:gd name="connsiteX0" fmla="*/ -369 w 1315"/>
                <a:gd name="connsiteY0" fmla="*/ -315 h 10476"/>
                <a:gd name="connsiteX1" fmla="*/ 675 w 1315"/>
                <a:gd name="connsiteY1" fmla="*/ 10162 h 10476"/>
                <a:gd name="connsiteX2" fmla="*/ -369 w 1315"/>
                <a:gd name="connsiteY2" fmla="*/ -315 h 10476"/>
              </a:gdLst>
              <a:ahLst/>
              <a:cxnLst>
                <a:cxn ang="0">
                  <a:pos x="connsiteX0" y="connsiteY0"/>
                </a:cxn>
                <a:cxn ang="0">
                  <a:pos x="connsiteX1" y="connsiteY1"/>
                </a:cxn>
                <a:cxn ang="0">
                  <a:pos x="connsiteX2" y="connsiteY2"/>
                </a:cxn>
              </a:cxnLst>
              <a:rect l="l" t="t" r="r" b="b"/>
              <a:pathLst>
                <a:path w="1315" h="10476">
                  <a:moveTo>
                    <a:pt x="-369" y="-315"/>
                  </a:moveTo>
                  <a:cubicBezTo>
                    <a:pt x="1564" y="3022"/>
                    <a:pt x="473" y="6654"/>
                    <a:pt x="675" y="10162"/>
                  </a:cubicBezTo>
                  <a:cubicBezTo>
                    <a:pt x="-1289" y="6826"/>
                    <a:pt x="-182" y="3193"/>
                    <a:pt x="-369" y="-315"/>
                  </a:cubicBezTo>
                  <a:close/>
                </a:path>
              </a:pathLst>
            </a:custGeom>
            <a:solidFill>
              <a:srgbClr val="2C2C2C"/>
            </a:solidFill>
            <a:ln w="1557" cap="flat">
              <a:noFill/>
              <a:prstDash val="solid"/>
              <a:miter/>
            </a:ln>
          </p:spPr>
          <p:txBody>
            <a:bodyPr rtlCol="0" anchor="ctr"/>
            <a:lstStyle/>
            <a:p>
              <a:endParaRPr lang="es-CO"/>
            </a:p>
          </p:txBody>
        </p:sp>
        <p:sp>
          <p:nvSpPr>
            <p:cNvPr id="1252" name="Freeform: Shape 1251">
              <a:extLst>
                <a:ext uri="{FF2B5EF4-FFF2-40B4-BE49-F238E27FC236}">
                  <a16:creationId xmlns:a16="http://schemas.microsoft.com/office/drawing/2014/main" id="{872C9846-E0BD-B1F7-2515-BD1832E29C53}"/>
                </a:ext>
              </a:extLst>
            </p:cNvPr>
            <p:cNvSpPr/>
            <p:nvPr/>
          </p:nvSpPr>
          <p:spPr>
            <a:xfrm>
              <a:off x="4119319" y="6563511"/>
              <a:ext cx="1232" cy="9646"/>
            </a:xfrm>
            <a:custGeom>
              <a:avLst/>
              <a:gdLst>
                <a:gd name="connsiteX0" fmla="*/ 532 w 1232"/>
                <a:gd name="connsiteY0" fmla="*/ 118 h 9646"/>
                <a:gd name="connsiteX1" fmla="*/ 719 w 1232"/>
                <a:gd name="connsiteY1" fmla="*/ 9332 h 9646"/>
                <a:gd name="connsiteX2" fmla="*/ -388 w 1232"/>
                <a:gd name="connsiteY2" fmla="*/ 72 h 9646"/>
                <a:gd name="connsiteX3" fmla="*/ 532 w 1232"/>
                <a:gd name="connsiteY3" fmla="*/ 118 h 9646"/>
              </a:gdLst>
              <a:ahLst/>
              <a:cxnLst>
                <a:cxn ang="0">
                  <a:pos x="connsiteX0" y="connsiteY0"/>
                </a:cxn>
                <a:cxn ang="0">
                  <a:pos x="connsiteX1" y="connsiteY1"/>
                </a:cxn>
                <a:cxn ang="0">
                  <a:pos x="connsiteX2" y="connsiteY2"/>
                </a:cxn>
                <a:cxn ang="0">
                  <a:pos x="connsiteX3" y="connsiteY3"/>
                </a:cxn>
              </a:cxnLst>
              <a:rect l="l" t="t" r="r" b="b"/>
              <a:pathLst>
                <a:path w="1232" h="9646">
                  <a:moveTo>
                    <a:pt x="532" y="118"/>
                  </a:moveTo>
                  <a:lnTo>
                    <a:pt x="719" y="9332"/>
                  </a:lnTo>
                  <a:cubicBezTo>
                    <a:pt x="-1479" y="6463"/>
                    <a:pt x="18" y="3096"/>
                    <a:pt x="-388" y="72"/>
                  </a:cubicBezTo>
                  <a:cubicBezTo>
                    <a:pt x="-45" y="-459"/>
                    <a:pt x="252" y="-443"/>
                    <a:pt x="532" y="118"/>
                  </a:cubicBezTo>
                  <a:close/>
                </a:path>
              </a:pathLst>
            </a:custGeom>
            <a:solidFill>
              <a:srgbClr val="252525"/>
            </a:solidFill>
            <a:ln w="1557" cap="flat">
              <a:noFill/>
              <a:prstDash val="solid"/>
              <a:miter/>
            </a:ln>
          </p:spPr>
          <p:txBody>
            <a:bodyPr rtlCol="0" anchor="ctr"/>
            <a:lstStyle/>
            <a:p>
              <a:endParaRPr lang="es-CO"/>
            </a:p>
          </p:txBody>
        </p:sp>
        <p:sp>
          <p:nvSpPr>
            <p:cNvPr id="1253" name="Freeform: Shape 1252">
              <a:extLst>
                <a:ext uri="{FF2B5EF4-FFF2-40B4-BE49-F238E27FC236}">
                  <a16:creationId xmlns:a16="http://schemas.microsoft.com/office/drawing/2014/main" id="{ADC51A32-66FE-7F9C-F104-A357AC3CECE6}"/>
                </a:ext>
              </a:extLst>
            </p:cNvPr>
            <p:cNvSpPr/>
            <p:nvPr/>
          </p:nvSpPr>
          <p:spPr>
            <a:xfrm>
              <a:off x="4120504" y="6576216"/>
              <a:ext cx="1186" cy="8493"/>
            </a:xfrm>
            <a:custGeom>
              <a:avLst/>
              <a:gdLst>
                <a:gd name="connsiteX0" fmla="*/ 485 w 1186"/>
                <a:gd name="connsiteY0" fmla="*/ 119 h 8493"/>
                <a:gd name="connsiteX1" fmla="*/ 673 w 1186"/>
                <a:gd name="connsiteY1" fmla="*/ 8179 h 8493"/>
                <a:gd name="connsiteX2" fmla="*/ -434 w 1186"/>
                <a:gd name="connsiteY2" fmla="*/ 72 h 8493"/>
                <a:gd name="connsiteX3" fmla="*/ 485 w 1186"/>
                <a:gd name="connsiteY3" fmla="*/ 119 h 8493"/>
              </a:gdLst>
              <a:ahLst/>
              <a:cxnLst>
                <a:cxn ang="0">
                  <a:pos x="connsiteX0" y="connsiteY0"/>
                </a:cxn>
                <a:cxn ang="0">
                  <a:pos x="connsiteX1" y="connsiteY1"/>
                </a:cxn>
                <a:cxn ang="0">
                  <a:pos x="connsiteX2" y="connsiteY2"/>
                </a:cxn>
                <a:cxn ang="0">
                  <a:pos x="connsiteX3" y="connsiteY3"/>
                </a:cxn>
              </a:cxnLst>
              <a:rect l="l" t="t" r="r" b="b"/>
              <a:pathLst>
                <a:path w="1186" h="8493">
                  <a:moveTo>
                    <a:pt x="485" y="119"/>
                  </a:moveTo>
                  <a:lnTo>
                    <a:pt x="673" y="8179"/>
                  </a:lnTo>
                  <a:cubicBezTo>
                    <a:pt x="-1354" y="5700"/>
                    <a:pt x="-91" y="2785"/>
                    <a:pt x="-434" y="72"/>
                  </a:cubicBezTo>
                  <a:cubicBezTo>
                    <a:pt x="-107" y="-474"/>
                    <a:pt x="205" y="-427"/>
                    <a:pt x="485" y="119"/>
                  </a:cubicBezTo>
                  <a:close/>
                </a:path>
              </a:pathLst>
            </a:custGeom>
            <a:solidFill>
              <a:srgbClr val="252525"/>
            </a:solidFill>
            <a:ln w="1557" cap="flat">
              <a:noFill/>
              <a:prstDash val="solid"/>
              <a:miter/>
            </a:ln>
          </p:spPr>
          <p:txBody>
            <a:bodyPr rtlCol="0" anchor="ctr"/>
            <a:lstStyle/>
            <a:p>
              <a:endParaRPr lang="es-CO"/>
            </a:p>
          </p:txBody>
        </p:sp>
        <p:sp>
          <p:nvSpPr>
            <p:cNvPr id="1254" name="Freeform: Shape 1253">
              <a:extLst>
                <a:ext uri="{FF2B5EF4-FFF2-40B4-BE49-F238E27FC236}">
                  <a16:creationId xmlns:a16="http://schemas.microsoft.com/office/drawing/2014/main" id="{B2776D78-B812-FD19-268A-62A718F9D0BC}"/>
                </a:ext>
              </a:extLst>
            </p:cNvPr>
            <p:cNvSpPr/>
            <p:nvPr/>
          </p:nvSpPr>
          <p:spPr>
            <a:xfrm>
              <a:off x="4119446" y="6559267"/>
              <a:ext cx="1042" cy="4676"/>
            </a:xfrm>
            <a:custGeom>
              <a:avLst/>
              <a:gdLst>
                <a:gd name="connsiteX0" fmla="*/ 406 w 1042"/>
                <a:gd name="connsiteY0" fmla="*/ 4362 h 4676"/>
                <a:gd name="connsiteX1" fmla="*/ -514 w 1042"/>
                <a:gd name="connsiteY1" fmla="*/ 4362 h 4676"/>
                <a:gd name="connsiteX2" fmla="*/ -514 w 1042"/>
                <a:gd name="connsiteY2" fmla="*/ -315 h 4676"/>
                <a:gd name="connsiteX3" fmla="*/ 406 w 1042"/>
                <a:gd name="connsiteY3" fmla="*/ 4362 h 4676"/>
              </a:gdLst>
              <a:ahLst/>
              <a:cxnLst>
                <a:cxn ang="0">
                  <a:pos x="connsiteX0" y="connsiteY0"/>
                </a:cxn>
                <a:cxn ang="0">
                  <a:pos x="connsiteX1" y="connsiteY1"/>
                </a:cxn>
                <a:cxn ang="0">
                  <a:pos x="connsiteX2" y="connsiteY2"/>
                </a:cxn>
                <a:cxn ang="0">
                  <a:pos x="connsiteX3" y="connsiteY3"/>
                </a:cxn>
              </a:cxnLst>
              <a:rect l="l" t="t" r="r" b="b"/>
              <a:pathLst>
                <a:path w="1042" h="4676">
                  <a:moveTo>
                    <a:pt x="406" y="4362"/>
                  </a:moveTo>
                  <a:cubicBezTo>
                    <a:pt x="99" y="4347"/>
                    <a:pt x="-208" y="4347"/>
                    <a:pt x="-514" y="4362"/>
                  </a:cubicBezTo>
                  <a:cubicBezTo>
                    <a:pt x="-514" y="2803"/>
                    <a:pt x="-514" y="1244"/>
                    <a:pt x="-514" y="-315"/>
                  </a:cubicBezTo>
                  <a:cubicBezTo>
                    <a:pt x="983" y="1010"/>
                    <a:pt x="437" y="2710"/>
                    <a:pt x="406" y="4362"/>
                  </a:cubicBezTo>
                  <a:close/>
                </a:path>
              </a:pathLst>
            </a:custGeom>
            <a:solidFill>
              <a:srgbClr val="2C2C2C"/>
            </a:solidFill>
            <a:ln w="1557" cap="flat">
              <a:noFill/>
              <a:prstDash val="solid"/>
              <a:miter/>
            </a:ln>
          </p:spPr>
          <p:txBody>
            <a:bodyPr rtlCol="0" anchor="ctr"/>
            <a:lstStyle/>
            <a:p>
              <a:endParaRPr lang="es-CO"/>
            </a:p>
          </p:txBody>
        </p:sp>
        <p:sp>
          <p:nvSpPr>
            <p:cNvPr id="1255" name="Freeform: Shape 1254">
              <a:extLst>
                <a:ext uri="{FF2B5EF4-FFF2-40B4-BE49-F238E27FC236}">
                  <a16:creationId xmlns:a16="http://schemas.microsoft.com/office/drawing/2014/main" id="{74AD52E4-295E-6412-5F88-1531C6F2E7EB}"/>
                </a:ext>
              </a:extLst>
            </p:cNvPr>
            <p:cNvSpPr/>
            <p:nvPr/>
          </p:nvSpPr>
          <p:spPr>
            <a:xfrm>
              <a:off x="4122860" y="6547820"/>
              <a:ext cx="3570" cy="1032"/>
            </a:xfrm>
            <a:custGeom>
              <a:avLst/>
              <a:gdLst>
                <a:gd name="connsiteX0" fmla="*/ 3056 w 3570"/>
                <a:gd name="connsiteY0" fmla="*/ 593 h 1032"/>
                <a:gd name="connsiteX1" fmla="*/ -514 w 3570"/>
                <a:gd name="connsiteY1" fmla="*/ 718 h 1032"/>
                <a:gd name="connsiteX2" fmla="*/ 3056 w 3570"/>
                <a:gd name="connsiteY2" fmla="*/ 593 h 1032"/>
              </a:gdLst>
              <a:ahLst/>
              <a:cxnLst>
                <a:cxn ang="0">
                  <a:pos x="connsiteX0" y="connsiteY0"/>
                </a:cxn>
                <a:cxn ang="0">
                  <a:pos x="connsiteX1" y="connsiteY1"/>
                </a:cxn>
                <a:cxn ang="0">
                  <a:pos x="connsiteX2" y="connsiteY2"/>
                </a:cxn>
              </a:cxnLst>
              <a:rect l="l" t="t" r="r" b="b"/>
              <a:pathLst>
                <a:path w="3570" h="1032">
                  <a:moveTo>
                    <a:pt x="3056" y="593"/>
                  </a:moveTo>
                  <a:lnTo>
                    <a:pt x="-514" y="718"/>
                  </a:lnTo>
                  <a:cubicBezTo>
                    <a:pt x="624" y="-701"/>
                    <a:pt x="1825" y="-576"/>
                    <a:pt x="3056" y="593"/>
                  </a:cubicBezTo>
                  <a:close/>
                </a:path>
              </a:pathLst>
            </a:custGeom>
            <a:solidFill>
              <a:srgbClr val="252525"/>
            </a:solidFill>
            <a:ln w="1557" cap="flat">
              <a:noFill/>
              <a:prstDash val="solid"/>
              <a:miter/>
            </a:ln>
          </p:spPr>
          <p:txBody>
            <a:bodyPr rtlCol="0" anchor="ctr"/>
            <a:lstStyle/>
            <a:p>
              <a:endParaRPr lang="es-CO"/>
            </a:p>
          </p:txBody>
        </p:sp>
        <p:sp>
          <p:nvSpPr>
            <p:cNvPr id="1256" name="Freeform: Shape 1255">
              <a:extLst>
                <a:ext uri="{FF2B5EF4-FFF2-40B4-BE49-F238E27FC236}">
                  <a16:creationId xmlns:a16="http://schemas.microsoft.com/office/drawing/2014/main" id="{81834A0A-3682-1DCA-ED25-649C7205351E}"/>
                </a:ext>
              </a:extLst>
            </p:cNvPr>
            <p:cNvSpPr/>
            <p:nvPr/>
          </p:nvSpPr>
          <p:spPr>
            <a:xfrm>
              <a:off x="4120584" y="6573204"/>
              <a:ext cx="1021" cy="3445"/>
            </a:xfrm>
            <a:custGeom>
              <a:avLst/>
              <a:gdLst>
                <a:gd name="connsiteX0" fmla="*/ 406 w 1021"/>
                <a:gd name="connsiteY0" fmla="*/ 3131 h 3445"/>
                <a:gd name="connsiteX1" fmla="*/ -514 w 1021"/>
                <a:gd name="connsiteY1" fmla="*/ 3131 h 3445"/>
                <a:gd name="connsiteX2" fmla="*/ -514 w 1021"/>
                <a:gd name="connsiteY2" fmla="*/ -315 h 3445"/>
                <a:gd name="connsiteX3" fmla="*/ 406 w 1021"/>
                <a:gd name="connsiteY3" fmla="*/ 3131 h 3445"/>
              </a:gdLst>
              <a:ahLst/>
              <a:cxnLst>
                <a:cxn ang="0">
                  <a:pos x="connsiteX0" y="connsiteY0"/>
                </a:cxn>
                <a:cxn ang="0">
                  <a:pos x="connsiteX1" y="connsiteY1"/>
                </a:cxn>
                <a:cxn ang="0">
                  <a:pos x="connsiteX2" y="connsiteY2"/>
                </a:cxn>
                <a:cxn ang="0">
                  <a:pos x="connsiteX3" y="connsiteY3"/>
                </a:cxn>
              </a:cxnLst>
              <a:rect l="l" t="t" r="r" b="b"/>
              <a:pathLst>
                <a:path w="1021" h="3445">
                  <a:moveTo>
                    <a:pt x="406" y="3131"/>
                  </a:moveTo>
                  <a:lnTo>
                    <a:pt x="-514" y="3131"/>
                  </a:lnTo>
                  <a:lnTo>
                    <a:pt x="-514" y="-315"/>
                  </a:lnTo>
                  <a:cubicBezTo>
                    <a:pt x="765" y="543"/>
                    <a:pt x="531" y="1852"/>
                    <a:pt x="406" y="3131"/>
                  </a:cubicBezTo>
                  <a:close/>
                </a:path>
              </a:pathLst>
            </a:custGeom>
            <a:solidFill>
              <a:srgbClr val="2C2C2C"/>
            </a:solidFill>
            <a:ln w="1557" cap="flat">
              <a:noFill/>
              <a:prstDash val="solid"/>
              <a:miter/>
            </a:ln>
          </p:spPr>
          <p:txBody>
            <a:bodyPr rtlCol="0" anchor="ctr"/>
            <a:lstStyle/>
            <a:p>
              <a:endParaRPr lang="es-CO"/>
            </a:p>
          </p:txBody>
        </p:sp>
        <p:sp>
          <p:nvSpPr>
            <p:cNvPr id="1257" name="Freeform: Shape 1256">
              <a:extLst>
                <a:ext uri="{FF2B5EF4-FFF2-40B4-BE49-F238E27FC236}">
                  <a16:creationId xmlns:a16="http://schemas.microsoft.com/office/drawing/2014/main" id="{D970F451-E797-EA84-0773-A37B2A8FA66B}"/>
                </a:ext>
              </a:extLst>
            </p:cNvPr>
            <p:cNvSpPr/>
            <p:nvPr/>
          </p:nvSpPr>
          <p:spPr>
            <a:xfrm>
              <a:off x="4277619" y="6767141"/>
              <a:ext cx="3476" cy="1169"/>
            </a:xfrm>
            <a:custGeom>
              <a:avLst/>
              <a:gdLst>
                <a:gd name="connsiteX0" fmla="*/ -514 w 3476"/>
                <a:gd name="connsiteY0" fmla="*/ 855 h 1169"/>
                <a:gd name="connsiteX1" fmla="*/ 2963 w 3476"/>
                <a:gd name="connsiteY1" fmla="*/ 855 h 1169"/>
              </a:gdLst>
              <a:ahLst/>
              <a:cxnLst>
                <a:cxn ang="0">
                  <a:pos x="connsiteX0" y="connsiteY0"/>
                </a:cxn>
                <a:cxn ang="0">
                  <a:pos x="connsiteX1" y="connsiteY1"/>
                </a:cxn>
              </a:cxnLst>
              <a:rect l="l" t="t" r="r" b="b"/>
              <a:pathLst>
                <a:path w="3476" h="1169">
                  <a:moveTo>
                    <a:pt x="-514" y="855"/>
                  </a:moveTo>
                  <a:cubicBezTo>
                    <a:pt x="640" y="-704"/>
                    <a:pt x="1794" y="-704"/>
                    <a:pt x="2963" y="855"/>
                  </a:cubicBezTo>
                  <a:close/>
                </a:path>
              </a:pathLst>
            </a:custGeom>
            <a:solidFill>
              <a:srgbClr val="020202"/>
            </a:solidFill>
            <a:ln w="1557" cap="flat">
              <a:noFill/>
              <a:prstDash val="solid"/>
              <a:miter/>
            </a:ln>
          </p:spPr>
          <p:txBody>
            <a:bodyPr rtlCol="0" anchor="ctr"/>
            <a:lstStyle/>
            <a:p>
              <a:endParaRPr lang="es-CO"/>
            </a:p>
          </p:txBody>
        </p:sp>
        <p:sp>
          <p:nvSpPr>
            <p:cNvPr id="1258" name="Freeform: Shape 1257">
              <a:extLst>
                <a:ext uri="{FF2B5EF4-FFF2-40B4-BE49-F238E27FC236}">
                  <a16:creationId xmlns:a16="http://schemas.microsoft.com/office/drawing/2014/main" id="{8BA3729A-3EFA-41E8-AE25-56CEF5506EA2}"/>
                </a:ext>
              </a:extLst>
            </p:cNvPr>
            <p:cNvSpPr/>
            <p:nvPr/>
          </p:nvSpPr>
          <p:spPr>
            <a:xfrm>
              <a:off x="4119414" y="6550887"/>
              <a:ext cx="1088" cy="2627"/>
            </a:xfrm>
            <a:custGeom>
              <a:avLst/>
              <a:gdLst>
                <a:gd name="connsiteX0" fmla="*/ 562 w 1088"/>
                <a:gd name="connsiteY0" fmla="*/ -26 h 2627"/>
                <a:gd name="connsiteX1" fmla="*/ -514 w 1088"/>
                <a:gd name="connsiteY1" fmla="*/ 2313 h 2627"/>
                <a:gd name="connsiteX2" fmla="*/ -514 w 1088"/>
                <a:gd name="connsiteY2" fmla="*/ 6 h 2627"/>
                <a:gd name="connsiteX3" fmla="*/ 333 w 1088"/>
                <a:gd name="connsiteY3" fmla="*/ -244 h 2627"/>
                <a:gd name="connsiteX4" fmla="*/ 562 w 1088"/>
                <a:gd name="connsiteY4" fmla="*/ -26 h 2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8" h="2627">
                  <a:moveTo>
                    <a:pt x="562" y="-26"/>
                  </a:moveTo>
                  <a:cubicBezTo>
                    <a:pt x="654" y="894"/>
                    <a:pt x="242" y="1783"/>
                    <a:pt x="-514" y="2313"/>
                  </a:cubicBezTo>
                  <a:cubicBezTo>
                    <a:pt x="-514" y="1549"/>
                    <a:pt x="-514" y="754"/>
                    <a:pt x="-514" y="6"/>
                  </a:cubicBezTo>
                  <a:cubicBezTo>
                    <a:pt x="-348" y="-291"/>
                    <a:pt x="30" y="-400"/>
                    <a:pt x="333" y="-244"/>
                  </a:cubicBezTo>
                  <a:cubicBezTo>
                    <a:pt x="426" y="-197"/>
                    <a:pt x="506" y="-119"/>
                    <a:pt x="562" y="-26"/>
                  </a:cubicBezTo>
                  <a:close/>
                </a:path>
              </a:pathLst>
            </a:custGeom>
            <a:solidFill>
              <a:srgbClr val="2C2C2C"/>
            </a:solidFill>
            <a:ln w="1557" cap="flat">
              <a:noFill/>
              <a:prstDash val="solid"/>
              <a:miter/>
            </a:ln>
          </p:spPr>
          <p:txBody>
            <a:bodyPr rtlCol="0" anchor="ctr"/>
            <a:lstStyle/>
            <a:p>
              <a:endParaRPr lang="es-CO"/>
            </a:p>
          </p:txBody>
        </p:sp>
        <p:sp>
          <p:nvSpPr>
            <p:cNvPr id="1259" name="Freeform: Shape 1258">
              <a:extLst>
                <a:ext uri="{FF2B5EF4-FFF2-40B4-BE49-F238E27FC236}">
                  <a16:creationId xmlns:a16="http://schemas.microsoft.com/office/drawing/2014/main" id="{98E7A47B-5575-DC31-FC0B-BD3F5E1D8B09}"/>
                </a:ext>
              </a:extLst>
            </p:cNvPr>
            <p:cNvSpPr/>
            <p:nvPr/>
          </p:nvSpPr>
          <p:spPr>
            <a:xfrm>
              <a:off x="4120584" y="6548900"/>
              <a:ext cx="1440" cy="1153"/>
            </a:xfrm>
            <a:custGeom>
              <a:avLst/>
              <a:gdLst>
                <a:gd name="connsiteX0" fmla="*/ 593 w 1440"/>
                <a:gd name="connsiteY0" fmla="*/ 683 h 1153"/>
                <a:gd name="connsiteX1" fmla="*/ -514 w 1440"/>
                <a:gd name="connsiteY1" fmla="*/ 839 h 1153"/>
                <a:gd name="connsiteX2" fmla="*/ 624 w 1440"/>
                <a:gd name="connsiteY2" fmla="*/ -315 h 1153"/>
                <a:gd name="connsiteX3" fmla="*/ 889 w 1440"/>
                <a:gd name="connsiteY3" fmla="*/ 356 h 1153"/>
                <a:gd name="connsiteX4" fmla="*/ 593 w 1440"/>
                <a:gd name="connsiteY4" fmla="*/ 683 h 1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0" h="1153">
                  <a:moveTo>
                    <a:pt x="593" y="683"/>
                  </a:moveTo>
                  <a:cubicBezTo>
                    <a:pt x="230" y="761"/>
                    <a:pt x="-141" y="823"/>
                    <a:pt x="-514" y="839"/>
                  </a:cubicBezTo>
                  <a:lnTo>
                    <a:pt x="624" y="-315"/>
                  </a:lnTo>
                  <a:cubicBezTo>
                    <a:pt x="905" y="-81"/>
                    <a:pt x="983" y="137"/>
                    <a:pt x="889" y="356"/>
                  </a:cubicBezTo>
                  <a:cubicBezTo>
                    <a:pt x="796" y="574"/>
                    <a:pt x="687" y="683"/>
                    <a:pt x="593" y="683"/>
                  </a:cubicBezTo>
                  <a:close/>
                </a:path>
              </a:pathLst>
            </a:custGeom>
            <a:solidFill>
              <a:srgbClr val="252525"/>
            </a:solidFill>
            <a:ln w="1557" cap="flat">
              <a:noFill/>
              <a:prstDash val="solid"/>
              <a:miter/>
            </a:ln>
          </p:spPr>
          <p:txBody>
            <a:bodyPr rtlCol="0" anchor="ctr"/>
            <a:lstStyle/>
            <a:p>
              <a:endParaRPr lang="es-CO"/>
            </a:p>
          </p:txBody>
        </p:sp>
        <p:sp>
          <p:nvSpPr>
            <p:cNvPr id="1260" name="Freeform: Shape 1259">
              <a:extLst>
                <a:ext uri="{FF2B5EF4-FFF2-40B4-BE49-F238E27FC236}">
                  <a16:creationId xmlns:a16="http://schemas.microsoft.com/office/drawing/2014/main" id="{61DE89E7-F746-F5B1-6C5C-23EA40FE2567}"/>
                </a:ext>
              </a:extLst>
            </p:cNvPr>
            <p:cNvSpPr/>
            <p:nvPr/>
          </p:nvSpPr>
          <p:spPr>
            <a:xfrm>
              <a:off x="4121690" y="6548865"/>
              <a:ext cx="1153" cy="1032"/>
            </a:xfrm>
            <a:custGeom>
              <a:avLst/>
              <a:gdLst>
                <a:gd name="connsiteX0" fmla="*/ -514 w 1153"/>
                <a:gd name="connsiteY0" fmla="*/ 718 h 1032"/>
                <a:gd name="connsiteX1" fmla="*/ -514 w 1153"/>
                <a:gd name="connsiteY1" fmla="*/ -280 h 1032"/>
                <a:gd name="connsiteX2" fmla="*/ 640 w 1153"/>
                <a:gd name="connsiteY2" fmla="*/ -280 h 1032"/>
              </a:gdLst>
              <a:ahLst/>
              <a:cxnLst>
                <a:cxn ang="0">
                  <a:pos x="connsiteX0" y="connsiteY0"/>
                </a:cxn>
                <a:cxn ang="0">
                  <a:pos x="connsiteX1" y="connsiteY1"/>
                </a:cxn>
                <a:cxn ang="0">
                  <a:pos x="connsiteX2" y="connsiteY2"/>
                </a:cxn>
              </a:cxnLst>
              <a:rect l="l" t="t" r="r" b="b"/>
              <a:pathLst>
                <a:path w="1153" h="1032">
                  <a:moveTo>
                    <a:pt x="-514" y="718"/>
                  </a:moveTo>
                  <a:cubicBezTo>
                    <a:pt x="-514" y="375"/>
                    <a:pt x="-514" y="48"/>
                    <a:pt x="-514" y="-280"/>
                  </a:cubicBezTo>
                  <a:cubicBezTo>
                    <a:pt x="-130" y="-326"/>
                    <a:pt x="256" y="-326"/>
                    <a:pt x="640" y="-280"/>
                  </a:cubicBezTo>
                  <a:close/>
                </a:path>
              </a:pathLst>
            </a:custGeom>
            <a:solidFill>
              <a:srgbClr val="2C2C2C"/>
            </a:solidFill>
            <a:ln w="1557" cap="flat">
              <a:noFill/>
              <a:prstDash val="solid"/>
              <a:miter/>
            </a:ln>
          </p:spPr>
          <p:txBody>
            <a:bodyPr rtlCol="0" anchor="ctr"/>
            <a:lstStyle/>
            <a:p>
              <a:endParaRPr lang="es-CO"/>
            </a:p>
          </p:txBody>
        </p:sp>
        <p:sp>
          <p:nvSpPr>
            <p:cNvPr id="1261" name="Freeform: Shape 1260">
              <a:extLst>
                <a:ext uri="{FF2B5EF4-FFF2-40B4-BE49-F238E27FC236}">
                  <a16:creationId xmlns:a16="http://schemas.microsoft.com/office/drawing/2014/main" id="{E0CED72B-7963-7090-7827-D27839C1BB94}"/>
                </a:ext>
              </a:extLst>
            </p:cNvPr>
            <p:cNvSpPr/>
            <p:nvPr/>
          </p:nvSpPr>
          <p:spPr>
            <a:xfrm>
              <a:off x="4119477" y="6550023"/>
              <a:ext cx="1108" cy="1153"/>
            </a:xfrm>
            <a:custGeom>
              <a:avLst/>
              <a:gdLst>
                <a:gd name="connsiteX0" fmla="*/ 500 w 1108"/>
                <a:gd name="connsiteY0" fmla="*/ 839 h 1153"/>
                <a:gd name="connsiteX1" fmla="*/ -514 w 1108"/>
                <a:gd name="connsiteY1" fmla="*/ 839 h 1153"/>
                <a:gd name="connsiteX2" fmla="*/ 593 w 1108"/>
                <a:gd name="connsiteY2" fmla="*/ -315 h 1153"/>
                <a:gd name="connsiteX3" fmla="*/ 500 w 1108"/>
                <a:gd name="connsiteY3" fmla="*/ 839 h 1153"/>
              </a:gdLst>
              <a:ahLst/>
              <a:cxnLst>
                <a:cxn ang="0">
                  <a:pos x="connsiteX0" y="connsiteY0"/>
                </a:cxn>
                <a:cxn ang="0">
                  <a:pos x="connsiteX1" y="connsiteY1"/>
                </a:cxn>
                <a:cxn ang="0">
                  <a:pos x="connsiteX2" y="connsiteY2"/>
                </a:cxn>
                <a:cxn ang="0">
                  <a:pos x="connsiteX3" y="connsiteY3"/>
                </a:cxn>
              </a:cxnLst>
              <a:rect l="l" t="t" r="r" b="b"/>
              <a:pathLst>
                <a:path w="1108" h="1153">
                  <a:moveTo>
                    <a:pt x="500" y="839"/>
                  </a:moveTo>
                  <a:lnTo>
                    <a:pt x="-514" y="839"/>
                  </a:lnTo>
                  <a:cubicBezTo>
                    <a:pt x="-140" y="465"/>
                    <a:pt x="219" y="75"/>
                    <a:pt x="593" y="-315"/>
                  </a:cubicBezTo>
                  <a:cubicBezTo>
                    <a:pt x="603" y="75"/>
                    <a:pt x="571" y="465"/>
                    <a:pt x="500" y="839"/>
                  </a:cubicBezTo>
                  <a:close/>
                </a:path>
              </a:pathLst>
            </a:custGeom>
            <a:solidFill>
              <a:srgbClr val="252525"/>
            </a:solidFill>
            <a:ln w="1557" cap="flat">
              <a:noFill/>
              <a:prstDash val="solid"/>
              <a:miter/>
            </a:ln>
          </p:spPr>
          <p:txBody>
            <a:bodyPr rtlCol="0" anchor="ctr"/>
            <a:lstStyle/>
            <a:p>
              <a:endParaRPr lang="es-CO"/>
            </a:p>
          </p:txBody>
        </p:sp>
        <p:sp>
          <p:nvSpPr>
            <p:cNvPr id="1262" name="Freeform: Shape 1261">
              <a:extLst>
                <a:ext uri="{FF2B5EF4-FFF2-40B4-BE49-F238E27FC236}">
                  <a16:creationId xmlns:a16="http://schemas.microsoft.com/office/drawing/2014/main" id="{1B07DEE2-8A72-722B-610F-3163F087C8BB}"/>
                </a:ext>
              </a:extLst>
            </p:cNvPr>
            <p:cNvSpPr/>
            <p:nvPr/>
          </p:nvSpPr>
          <p:spPr>
            <a:xfrm>
              <a:off x="4188711" y="6577757"/>
              <a:ext cx="1153" cy="1153"/>
            </a:xfrm>
            <a:custGeom>
              <a:avLst/>
              <a:gdLst>
                <a:gd name="connsiteX0" fmla="*/ 640 w 1153"/>
                <a:gd name="connsiteY0" fmla="*/ -315 h 1153"/>
                <a:gd name="connsiteX1" fmla="*/ -514 w 1153"/>
                <a:gd name="connsiteY1" fmla="*/ 839 h 1153"/>
              </a:gdLst>
              <a:ahLst/>
              <a:cxnLst>
                <a:cxn ang="0">
                  <a:pos x="connsiteX0" y="connsiteY0"/>
                </a:cxn>
                <a:cxn ang="0">
                  <a:pos x="connsiteX1" y="connsiteY1"/>
                </a:cxn>
              </a:cxnLst>
              <a:rect l="l" t="t" r="r" b="b"/>
              <a:pathLst>
                <a:path w="1153" h="1153">
                  <a:moveTo>
                    <a:pt x="640" y="-315"/>
                  </a:moveTo>
                  <a:lnTo>
                    <a:pt x="-514" y="839"/>
                  </a:lnTo>
                  <a:close/>
                </a:path>
              </a:pathLst>
            </a:custGeom>
            <a:solidFill>
              <a:srgbClr val="020202"/>
            </a:solidFill>
            <a:ln w="1557" cap="flat">
              <a:noFill/>
              <a:prstDash val="solid"/>
              <a:miter/>
            </a:ln>
          </p:spPr>
          <p:txBody>
            <a:bodyPr rtlCol="0" anchor="ctr"/>
            <a:lstStyle/>
            <a:p>
              <a:endParaRPr lang="es-CO"/>
            </a:p>
          </p:txBody>
        </p:sp>
        <p:sp>
          <p:nvSpPr>
            <p:cNvPr id="1263" name="Freeform: Shape 1262">
              <a:extLst>
                <a:ext uri="{FF2B5EF4-FFF2-40B4-BE49-F238E27FC236}">
                  <a16:creationId xmlns:a16="http://schemas.microsoft.com/office/drawing/2014/main" id="{0AD09F0A-76E3-026B-C876-F1727264C53E}"/>
                </a:ext>
              </a:extLst>
            </p:cNvPr>
            <p:cNvSpPr/>
            <p:nvPr/>
          </p:nvSpPr>
          <p:spPr>
            <a:xfrm>
              <a:off x="4188711" y="6581218"/>
              <a:ext cx="1153" cy="1169"/>
            </a:xfrm>
            <a:custGeom>
              <a:avLst/>
              <a:gdLst>
                <a:gd name="connsiteX0" fmla="*/ -514 w 1153"/>
                <a:gd name="connsiteY0" fmla="*/ -315 h 1169"/>
                <a:gd name="connsiteX1" fmla="*/ 640 w 1153"/>
                <a:gd name="connsiteY1" fmla="*/ 855 h 1169"/>
              </a:gdLst>
              <a:ahLst/>
              <a:cxnLst>
                <a:cxn ang="0">
                  <a:pos x="connsiteX0" y="connsiteY0"/>
                </a:cxn>
                <a:cxn ang="0">
                  <a:pos x="connsiteX1" y="connsiteY1"/>
                </a:cxn>
              </a:cxnLst>
              <a:rect l="l" t="t" r="r" b="b"/>
              <a:pathLst>
                <a:path w="1153" h="1169">
                  <a:moveTo>
                    <a:pt x="-514" y="-315"/>
                  </a:moveTo>
                  <a:lnTo>
                    <a:pt x="640" y="855"/>
                  </a:lnTo>
                  <a:close/>
                </a:path>
              </a:pathLst>
            </a:custGeom>
            <a:solidFill>
              <a:srgbClr val="020202"/>
            </a:solidFill>
            <a:ln w="1557" cap="flat">
              <a:noFill/>
              <a:prstDash val="solid"/>
              <a:miter/>
            </a:ln>
          </p:spPr>
          <p:txBody>
            <a:bodyPr rtlCol="0" anchor="ctr"/>
            <a:lstStyle/>
            <a:p>
              <a:endParaRPr lang="es-CO"/>
            </a:p>
          </p:txBody>
        </p:sp>
        <p:sp>
          <p:nvSpPr>
            <p:cNvPr id="1264" name="Freeform: Shape 1263">
              <a:extLst>
                <a:ext uri="{FF2B5EF4-FFF2-40B4-BE49-F238E27FC236}">
                  <a16:creationId xmlns:a16="http://schemas.microsoft.com/office/drawing/2014/main" id="{3225B7A7-077E-8EA4-BA46-68E77C9C19E7}"/>
                </a:ext>
              </a:extLst>
            </p:cNvPr>
            <p:cNvSpPr/>
            <p:nvPr/>
          </p:nvSpPr>
          <p:spPr>
            <a:xfrm>
              <a:off x="4187557" y="6592770"/>
              <a:ext cx="1153" cy="1153"/>
            </a:xfrm>
            <a:custGeom>
              <a:avLst/>
              <a:gdLst>
                <a:gd name="connsiteX0" fmla="*/ 640 w 1153"/>
                <a:gd name="connsiteY0" fmla="*/ -315 h 1153"/>
                <a:gd name="connsiteX1" fmla="*/ -514 w 1153"/>
                <a:gd name="connsiteY1" fmla="*/ 839 h 1153"/>
              </a:gdLst>
              <a:ahLst/>
              <a:cxnLst>
                <a:cxn ang="0">
                  <a:pos x="connsiteX0" y="connsiteY0"/>
                </a:cxn>
                <a:cxn ang="0">
                  <a:pos x="connsiteX1" y="connsiteY1"/>
                </a:cxn>
              </a:cxnLst>
              <a:rect l="l" t="t" r="r" b="b"/>
              <a:pathLst>
                <a:path w="1153" h="1153">
                  <a:moveTo>
                    <a:pt x="640" y="-315"/>
                  </a:moveTo>
                  <a:lnTo>
                    <a:pt x="-514" y="839"/>
                  </a:lnTo>
                  <a:close/>
                </a:path>
              </a:pathLst>
            </a:custGeom>
            <a:solidFill>
              <a:srgbClr val="020202"/>
            </a:solidFill>
            <a:ln w="1557" cap="flat">
              <a:noFill/>
              <a:prstDash val="solid"/>
              <a:miter/>
            </a:ln>
          </p:spPr>
          <p:txBody>
            <a:bodyPr rtlCol="0" anchor="ctr"/>
            <a:lstStyle/>
            <a:p>
              <a:endParaRPr lang="es-CO"/>
            </a:p>
          </p:txBody>
        </p:sp>
        <p:sp>
          <p:nvSpPr>
            <p:cNvPr id="1265" name="Freeform: Shape 1264">
              <a:extLst>
                <a:ext uri="{FF2B5EF4-FFF2-40B4-BE49-F238E27FC236}">
                  <a16:creationId xmlns:a16="http://schemas.microsoft.com/office/drawing/2014/main" id="{C24D4472-7B73-DED8-5F9E-8DEAAA4C4E56}"/>
                </a:ext>
              </a:extLst>
            </p:cNvPr>
            <p:cNvSpPr/>
            <p:nvPr/>
          </p:nvSpPr>
          <p:spPr>
            <a:xfrm>
              <a:off x="4187557" y="6596246"/>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66" name="Freeform: Shape 1265">
              <a:extLst>
                <a:ext uri="{FF2B5EF4-FFF2-40B4-BE49-F238E27FC236}">
                  <a16:creationId xmlns:a16="http://schemas.microsoft.com/office/drawing/2014/main" id="{7E7348E6-579A-CC7E-69D5-5F2DC4913E7B}"/>
                </a:ext>
              </a:extLst>
            </p:cNvPr>
            <p:cNvSpPr/>
            <p:nvPr/>
          </p:nvSpPr>
          <p:spPr>
            <a:xfrm>
              <a:off x="4187557" y="6623949"/>
              <a:ext cx="1153" cy="1153"/>
            </a:xfrm>
            <a:custGeom>
              <a:avLst/>
              <a:gdLst>
                <a:gd name="connsiteX0" fmla="*/ 640 w 1153"/>
                <a:gd name="connsiteY0" fmla="*/ -315 h 1153"/>
                <a:gd name="connsiteX1" fmla="*/ -514 w 1153"/>
                <a:gd name="connsiteY1" fmla="*/ 839 h 1153"/>
              </a:gdLst>
              <a:ahLst/>
              <a:cxnLst>
                <a:cxn ang="0">
                  <a:pos x="connsiteX0" y="connsiteY0"/>
                </a:cxn>
                <a:cxn ang="0">
                  <a:pos x="connsiteX1" y="connsiteY1"/>
                </a:cxn>
              </a:cxnLst>
              <a:rect l="l" t="t" r="r" b="b"/>
              <a:pathLst>
                <a:path w="1153" h="1153">
                  <a:moveTo>
                    <a:pt x="640" y="-315"/>
                  </a:moveTo>
                  <a:lnTo>
                    <a:pt x="-514" y="839"/>
                  </a:lnTo>
                  <a:close/>
                </a:path>
              </a:pathLst>
            </a:custGeom>
            <a:solidFill>
              <a:srgbClr val="020202"/>
            </a:solidFill>
            <a:ln w="1557" cap="flat">
              <a:noFill/>
              <a:prstDash val="solid"/>
              <a:miter/>
            </a:ln>
          </p:spPr>
          <p:txBody>
            <a:bodyPr rtlCol="0" anchor="ctr"/>
            <a:lstStyle/>
            <a:p>
              <a:endParaRPr lang="es-CO"/>
            </a:p>
          </p:txBody>
        </p:sp>
        <p:sp>
          <p:nvSpPr>
            <p:cNvPr id="1267" name="Freeform: Shape 1266">
              <a:extLst>
                <a:ext uri="{FF2B5EF4-FFF2-40B4-BE49-F238E27FC236}">
                  <a16:creationId xmlns:a16="http://schemas.microsoft.com/office/drawing/2014/main" id="{2F6D34B0-AE4F-0B5E-A236-20FD8E99AA69}"/>
                </a:ext>
              </a:extLst>
            </p:cNvPr>
            <p:cNvSpPr/>
            <p:nvPr/>
          </p:nvSpPr>
          <p:spPr>
            <a:xfrm>
              <a:off x="4187557" y="6629733"/>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68" name="Freeform: Shape 1267">
              <a:extLst>
                <a:ext uri="{FF2B5EF4-FFF2-40B4-BE49-F238E27FC236}">
                  <a16:creationId xmlns:a16="http://schemas.microsoft.com/office/drawing/2014/main" id="{4964E30A-4997-4341-5046-12E61C4BB8B0}"/>
                </a:ext>
              </a:extLst>
            </p:cNvPr>
            <p:cNvSpPr/>
            <p:nvPr/>
          </p:nvSpPr>
          <p:spPr>
            <a:xfrm>
              <a:off x="4188711" y="6638962"/>
              <a:ext cx="1153" cy="1169"/>
            </a:xfrm>
            <a:custGeom>
              <a:avLst/>
              <a:gdLst>
                <a:gd name="connsiteX0" fmla="*/ 640 w 1153"/>
                <a:gd name="connsiteY0" fmla="*/ -315 h 1169"/>
                <a:gd name="connsiteX1" fmla="*/ -514 w 1153"/>
                <a:gd name="connsiteY1" fmla="*/ 855 h 1169"/>
              </a:gdLst>
              <a:ahLst/>
              <a:cxnLst>
                <a:cxn ang="0">
                  <a:pos x="connsiteX0" y="connsiteY0"/>
                </a:cxn>
                <a:cxn ang="0">
                  <a:pos x="connsiteX1" y="connsiteY1"/>
                </a:cxn>
              </a:cxnLst>
              <a:rect l="l" t="t" r="r" b="b"/>
              <a:pathLst>
                <a:path w="1153" h="1169">
                  <a:moveTo>
                    <a:pt x="640" y="-315"/>
                  </a:moveTo>
                  <a:lnTo>
                    <a:pt x="-514" y="855"/>
                  </a:lnTo>
                  <a:close/>
                </a:path>
              </a:pathLst>
            </a:custGeom>
            <a:solidFill>
              <a:srgbClr val="020202"/>
            </a:solidFill>
            <a:ln w="1557" cap="flat">
              <a:noFill/>
              <a:prstDash val="solid"/>
              <a:miter/>
            </a:ln>
          </p:spPr>
          <p:txBody>
            <a:bodyPr rtlCol="0" anchor="ctr"/>
            <a:lstStyle/>
            <a:p>
              <a:endParaRPr lang="es-CO"/>
            </a:p>
          </p:txBody>
        </p:sp>
        <p:sp>
          <p:nvSpPr>
            <p:cNvPr id="1269" name="Freeform: Shape 1268">
              <a:extLst>
                <a:ext uri="{FF2B5EF4-FFF2-40B4-BE49-F238E27FC236}">
                  <a16:creationId xmlns:a16="http://schemas.microsoft.com/office/drawing/2014/main" id="{67FB427D-C997-3BE1-9C65-63C5536EFD50}"/>
                </a:ext>
              </a:extLst>
            </p:cNvPr>
            <p:cNvSpPr/>
            <p:nvPr/>
          </p:nvSpPr>
          <p:spPr>
            <a:xfrm>
              <a:off x="4191018" y="6663220"/>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70" name="Freeform: Shape 1269">
              <a:extLst>
                <a:ext uri="{FF2B5EF4-FFF2-40B4-BE49-F238E27FC236}">
                  <a16:creationId xmlns:a16="http://schemas.microsoft.com/office/drawing/2014/main" id="{2D287A4C-C61F-FA57-5837-8451353C031E}"/>
                </a:ext>
              </a:extLst>
            </p:cNvPr>
            <p:cNvSpPr/>
            <p:nvPr/>
          </p:nvSpPr>
          <p:spPr>
            <a:xfrm>
              <a:off x="4192172" y="6664373"/>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71" name="Freeform: Shape 1270">
              <a:extLst>
                <a:ext uri="{FF2B5EF4-FFF2-40B4-BE49-F238E27FC236}">
                  <a16:creationId xmlns:a16="http://schemas.microsoft.com/office/drawing/2014/main" id="{97E99127-702E-7BB0-FC96-076C6BD03A2B}"/>
                </a:ext>
              </a:extLst>
            </p:cNvPr>
            <p:cNvSpPr/>
            <p:nvPr/>
          </p:nvSpPr>
          <p:spPr>
            <a:xfrm>
              <a:off x="4197940" y="6684017"/>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72" name="Freeform: Shape 1271">
              <a:extLst>
                <a:ext uri="{FF2B5EF4-FFF2-40B4-BE49-F238E27FC236}">
                  <a16:creationId xmlns:a16="http://schemas.microsoft.com/office/drawing/2014/main" id="{42BC5DD9-0750-F9C3-6C94-A5E3CDB0A325}"/>
                </a:ext>
              </a:extLst>
            </p:cNvPr>
            <p:cNvSpPr/>
            <p:nvPr/>
          </p:nvSpPr>
          <p:spPr>
            <a:xfrm>
              <a:off x="4199094" y="6685170"/>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73" name="Freeform: Shape 1272">
              <a:extLst>
                <a:ext uri="{FF2B5EF4-FFF2-40B4-BE49-F238E27FC236}">
                  <a16:creationId xmlns:a16="http://schemas.microsoft.com/office/drawing/2014/main" id="{F0286657-705A-FBBB-205C-30D78B1AC9F5}"/>
                </a:ext>
              </a:extLst>
            </p:cNvPr>
            <p:cNvSpPr/>
            <p:nvPr/>
          </p:nvSpPr>
          <p:spPr>
            <a:xfrm>
              <a:off x="4201401" y="6688569"/>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74" name="Freeform: Shape 1273">
              <a:extLst>
                <a:ext uri="{FF2B5EF4-FFF2-40B4-BE49-F238E27FC236}">
                  <a16:creationId xmlns:a16="http://schemas.microsoft.com/office/drawing/2014/main" id="{7266CFB6-C4D8-12CE-7861-4C39E04C05BD}"/>
                </a:ext>
              </a:extLst>
            </p:cNvPr>
            <p:cNvSpPr/>
            <p:nvPr/>
          </p:nvSpPr>
          <p:spPr>
            <a:xfrm>
              <a:off x="4202555" y="6693246"/>
              <a:ext cx="1169" cy="1153"/>
            </a:xfrm>
            <a:custGeom>
              <a:avLst/>
              <a:gdLst>
                <a:gd name="connsiteX0" fmla="*/ -514 w 1169"/>
                <a:gd name="connsiteY0" fmla="*/ -315 h 1153"/>
                <a:gd name="connsiteX1" fmla="*/ 656 w 1169"/>
                <a:gd name="connsiteY1" fmla="*/ 839 h 1153"/>
              </a:gdLst>
              <a:ahLst/>
              <a:cxnLst>
                <a:cxn ang="0">
                  <a:pos x="connsiteX0" y="connsiteY0"/>
                </a:cxn>
                <a:cxn ang="0">
                  <a:pos x="connsiteX1" y="connsiteY1"/>
                </a:cxn>
              </a:cxnLst>
              <a:rect l="l" t="t" r="r" b="b"/>
              <a:pathLst>
                <a:path w="1169" h="1153">
                  <a:moveTo>
                    <a:pt x="-514" y="-315"/>
                  </a:moveTo>
                  <a:lnTo>
                    <a:pt x="656" y="839"/>
                  </a:lnTo>
                  <a:close/>
                </a:path>
              </a:pathLst>
            </a:custGeom>
            <a:solidFill>
              <a:srgbClr val="020202"/>
            </a:solidFill>
            <a:ln w="1557" cap="flat">
              <a:noFill/>
              <a:prstDash val="solid"/>
              <a:miter/>
            </a:ln>
          </p:spPr>
          <p:txBody>
            <a:bodyPr rtlCol="0" anchor="ctr"/>
            <a:lstStyle/>
            <a:p>
              <a:endParaRPr lang="es-CO"/>
            </a:p>
          </p:txBody>
        </p:sp>
        <p:sp>
          <p:nvSpPr>
            <p:cNvPr id="1275" name="Freeform: Shape 1274">
              <a:extLst>
                <a:ext uri="{FF2B5EF4-FFF2-40B4-BE49-F238E27FC236}">
                  <a16:creationId xmlns:a16="http://schemas.microsoft.com/office/drawing/2014/main" id="{D8DCD325-E697-2494-DA96-E06D13DE8B04}"/>
                </a:ext>
              </a:extLst>
            </p:cNvPr>
            <p:cNvSpPr/>
            <p:nvPr/>
          </p:nvSpPr>
          <p:spPr>
            <a:xfrm>
              <a:off x="4206031" y="6702491"/>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76" name="Freeform: Shape 1275">
              <a:extLst>
                <a:ext uri="{FF2B5EF4-FFF2-40B4-BE49-F238E27FC236}">
                  <a16:creationId xmlns:a16="http://schemas.microsoft.com/office/drawing/2014/main" id="{F06D8AA8-4414-6F11-1591-AC8DC22DA87D}"/>
                </a:ext>
              </a:extLst>
            </p:cNvPr>
            <p:cNvSpPr/>
            <p:nvPr/>
          </p:nvSpPr>
          <p:spPr>
            <a:xfrm>
              <a:off x="4207185" y="6703644"/>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77" name="Freeform: Shape 1276">
              <a:extLst>
                <a:ext uri="{FF2B5EF4-FFF2-40B4-BE49-F238E27FC236}">
                  <a16:creationId xmlns:a16="http://schemas.microsoft.com/office/drawing/2014/main" id="{4EE5453D-296E-5212-04DA-6F0C9AC553D6}"/>
                </a:ext>
              </a:extLst>
            </p:cNvPr>
            <p:cNvSpPr/>
            <p:nvPr/>
          </p:nvSpPr>
          <p:spPr>
            <a:xfrm>
              <a:off x="4212953" y="6716350"/>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78" name="Freeform: Shape 1277">
              <a:extLst>
                <a:ext uri="{FF2B5EF4-FFF2-40B4-BE49-F238E27FC236}">
                  <a16:creationId xmlns:a16="http://schemas.microsoft.com/office/drawing/2014/main" id="{7B27110C-F288-BA9B-A74F-26DDEAD98FAC}"/>
                </a:ext>
              </a:extLst>
            </p:cNvPr>
            <p:cNvSpPr/>
            <p:nvPr/>
          </p:nvSpPr>
          <p:spPr>
            <a:xfrm>
              <a:off x="4214107" y="6717504"/>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79" name="Freeform: Shape 1278">
              <a:extLst>
                <a:ext uri="{FF2B5EF4-FFF2-40B4-BE49-F238E27FC236}">
                  <a16:creationId xmlns:a16="http://schemas.microsoft.com/office/drawing/2014/main" id="{A296ED95-A16A-D48D-AF1F-436C98977DCC}"/>
                </a:ext>
              </a:extLst>
            </p:cNvPr>
            <p:cNvSpPr/>
            <p:nvPr/>
          </p:nvSpPr>
          <p:spPr>
            <a:xfrm>
              <a:off x="4217568" y="6719748"/>
              <a:ext cx="1169" cy="1153"/>
            </a:xfrm>
            <a:custGeom>
              <a:avLst/>
              <a:gdLst>
                <a:gd name="connsiteX0" fmla="*/ -514 w 1169"/>
                <a:gd name="connsiteY0" fmla="*/ -315 h 1153"/>
                <a:gd name="connsiteX1" fmla="*/ 656 w 1169"/>
                <a:gd name="connsiteY1" fmla="*/ 839 h 1153"/>
              </a:gdLst>
              <a:ahLst/>
              <a:cxnLst>
                <a:cxn ang="0">
                  <a:pos x="connsiteX0" y="connsiteY0"/>
                </a:cxn>
                <a:cxn ang="0">
                  <a:pos x="connsiteX1" y="connsiteY1"/>
                </a:cxn>
              </a:cxnLst>
              <a:rect l="l" t="t" r="r" b="b"/>
              <a:pathLst>
                <a:path w="1169" h="1153">
                  <a:moveTo>
                    <a:pt x="-514" y="-315"/>
                  </a:moveTo>
                  <a:lnTo>
                    <a:pt x="656" y="839"/>
                  </a:lnTo>
                  <a:close/>
                </a:path>
              </a:pathLst>
            </a:custGeom>
            <a:solidFill>
              <a:srgbClr val="020202"/>
            </a:solidFill>
            <a:ln w="1557" cap="flat">
              <a:noFill/>
              <a:prstDash val="solid"/>
              <a:miter/>
            </a:ln>
          </p:spPr>
          <p:txBody>
            <a:bodyPr rtlCol="0" anchor="ctr"/>
            <a:lstStyle/>
            <a:p>
              <a:endParaRPr lang="es-CO"/>
            </a:p>
          </p:txBody>
        </p:sp>
        <p:sp>
          <p:nvSpPr>
            <p:cNvPr id="1280" name="Freeform: Shape 1279">
              <a:extLst>
                <a:ext uri="{FF2B5EF4-FFF2-40B4-BE49-F238E27FC236}">
                  <a16:creationId xmlns:a16="http://schemas.microsoft.com/office/drawing/2014/main" id="{B55D7C19-A495-F54A-9C65-889FFAB1745C}"/>
                </a:ext>
              </a:extLst>
            </p:cNvPr>
            <p:cNvSpPr/>
            <p:nvPr/>
          </p:nvSpPr>
          <p:spPr>
            <a:xfrm>
              <a:off x="4219890" y="6722118"/>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81" name="Freeform: Shape 1280">
              <a:extLst>
                <a:ext uri="{FF2B5EF4-FFF2-40B4-BE49-F238E27FC236}">
                  <a16:creationId xmlns:a16="http://schemas.microsoft.com/office/drawing/2014/main" id="{8C945959-D199-7972-1378-BF9A662F7E72}"/>
                </a:ext>
              </a:extLst>
            </p:cNvPr>
            <p:cNvSpPr/>
            <p:nvPr/>
          </p:nvSpPr>
          <p:spPr>
            <a:xfrm>
              <a:off x="4224505" y="6731363"/>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82" name="Freeform: Shape 1281">
              <a:extLst>
                <a:ext uri="{FF2B5EF4-FFF2-40B4-BE49-F238E27FC236}">
                  <a16:creationId xmlns:a16="http://schemas.microsoft.com/office/drawing/2014/main" id="{A2529E85-83AF-25E3-220A-461D29D87779}"/>
                </a:ext>
              </a:extLst>
            </p:cNvPr>
            <p:cNvSpPr/>
            <p:nvPr/>
          </p:nvSpPr>
          <p:spPr>
            <a:xfrm>
              <a:off x="4233734" y="6738285"/>
              <a:ext cx="1169" cy="1153"/>
            </a:xfrm>
            <a:custGeom>
              <a:avLst/>
              <a:gdLst>
                <a:gd name="connsiteX0" fmla="*/ -514 w 1169"/>
                <a:gd name="connsiteY0" fmla="*/ -315 h 1153"/>
                <a:gd name="connsiteX1" fmla="*/ 656 w 1169"/>
                <a:gd name="connsiteY1" fmla="*/ 839 h 1153"/>
              </a:gdLst>
              <a:ahLst/>
              <a:cxnLst>
                <a:cxn ang="0">
                  <a:pos x="connsiteX0" y="connsiteY0"/>
                </a:cxn>
                <a:cxn ang="0">
                  <a:pos x="connsiteX1" y="connsiteY1"/>
                </a:cxn>
              </a:cxnLst>
              <a:rect l="l" t="t" r="r" b="b"/>
              <a:pathLst>
                <a:path w="1169" h="1153">
                  <a:moveTo>
                    <a:pt x="-514" y="-315"/>
                  </a:moveTo>
                  <a:lnTo>
                    <a:pt x="656" y="839"/>
                  </a:lnTo>
                  <a:close/>
                </a:path>
              </a:pathLst>
            </a:custGeom>
            <a:solidFill>
              <a:srgbClr val="020202"/>
            </a:solidFill>
            <a:ln w="1557" cap="flat">
              <a:noFill/>
              <a:prstDash val="solid"/>
              <a:miter/>
            </a:ln>
          </p:spPr>
          <p:txBody>
            <a:bodyPr rtlCol="0" anchor="ctr"/>
            <a:lstStyle/>
            <a:p>
              <a:endParaRPr lang="es-CO"/>
            </a:p>
          </p:txBody>
        </p:sp>
        <p:sp>
          <p:nvSpPr>
            <p:cNvPr id="1283" name="Freeform: Shape 1282">
              <a:extLst>
                <a:ext uri="{FF2B5EF4-FFF2-40B4-BE49-F238E27FC236}">
                  <a16:creationId xmlns:a16="http://schemas.microsoft.com/office/drawing/2014/main" id="{05B0EAA0-C5C7-5A5E-3D21-DDA4DD541ECC}"/>
                </a:ext>
              </a:extLst>
            </p:cNvPr>
            <p:cNvSpPr/>
            <p:nvPr/>
          </p:nvSpPr>
          <p:spPr>
            <a:xfrm>
              <a:off x="4238364" y="6745222"/>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84" name="Freeform: Shape 1283">
              <a:extLst>
                <a:ext uri="{FF2B5EF4-FFF2-40B4-BE49-F238E27FC236}">
                  <a16:creationId xmlns:a16="http://schemas.microsoft.com/office/drawing/2014/main" id="{D1AEFA5C-680D-0342-EEC1-7C4249CBA621}"/>
                </a:ext>
              </a:extLst>
            </p:cNvPr>
            <p:cNvSpPr/>
            <p:nvPr/>
          </p:nvSpPr>
          <p:spPr>
            <a:xfrm>
              <a:off x="4245286" y="6748683"/>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85" name="Freeform: Shape 1284">
              <a:extLst>
                <a:ext uri="{FF2B5EF4-FFF2-40B4-BE49-F238E27FC236}">
                  <a16:creationId xmlns:a16="http://schemas.microsoft.com/office/drawing/2014/main" id="{7B6CE612-B3F0-6395-2854-A018C8DDF982}"/>
                </a:ext>
              </a:extLst>
            </p:cNvPr>
            <p:cNvSpPr/>
            <p:nvPr/>
          </p:nvSpPr>
          <p:spPr>
            <a:xfrm>
              <a:off x="4249916" y="6753298"/>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86" name="Freeform: Shape 1285">
              <a:extLst>
                <a:ext uri="{FF2B5EF4-FFF2-40B4-BE49-F238E27FC236}">
                  <a16:creationId xmlns:a16="http://schemas.microsoft.com/office/drawing/2014/main" id="{AA7E5ABD-0462-8E5C-F863-80143FA1F350}"/>
                </a:ext>
              </a:extLst>
            </p:cNvPr>
            <p:cNvSpPr/>
            <p:nvPr/>
          </p:nvSpPr>
          <p:spPr>
            <a:xfrm>
              <a:off x="4253377" y="6757928"/>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87" name="Freeform: Shape 1286">
              <a:extLst>
                <a:ext uri="{FF2B5EF4-FFF2-40B4-BE49-F238E27FC236}">
                  <a16:creationId xmlns:a16="http://schemas.microsoft.com/office/drawing/2014/main" id="{975E7AB8-32C9-D363-6C28-416358B42881}"/>
                </a:ext>
              </a:extLst>
            </p:cNvPr>
            <p:cNvSpPr/>
            <p:nvPr/>
          </p:nvSpPr>
          <p:spPr>
            <a:xfrm>
              <a:off x="4260299" y="6759081"/>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88" name="Freeform: Shape 1287">
              <a:extLst>
                <a:ext uri="{FF2B5EF4-FFF2-40B4-BE49-F238E27FC236}">
                  <a16:creationId xmlns:a16="http://schemas.microsoft.com/office/drawing/2014/main" id="{6397AD5C-CD68-370E-6800-8F71BC7A0C11}"/>
                </a:ext>
              </a:extLst>
            </p:cNvPr>
            <p:cNvSpPr/>
            <p:nvPr/>
          </p:nvSpPr>
          <p:spPr>
            <a:xfrm>
              <a:off x="4263760" y="6761389"/>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89" name="Freeform: Shape 1288">
              <a:extLst>
                <a:ext uri="{FF2B5EF4-FFF2-40B4-BE49-F238E27FC236}">
                  <a16:creationId xmlns:a16="http://schemas.microsoft.com/office/drawing/2014/main" id="{DD9EB34F-61BE-B96B-6337-2535C390ECA8}"/>
                </a:ext>
              </a:extLst>
            </p:cNvPr>
            <p:cNvSpPr/>
            <p:nvPr/>
          </p:nvSpPr>
          <p:spPr>
            <a:xfrm>
              <a:off x="4267221" y="6764850"/>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90" name="Freeform: Shape 1289">
              <a:extLst>
                <a:ext uri="{FF2B5EF4-FFF2-40B4-BE49-F238E27FC236}">
                  <a16:creationId xmlns:a16="http://schemas.microsoft.com/office/drawing/2014/main" id="{5B2554A1-3E5A-5960-7215-DA95B0750FE7}"/>
                </a:ext>
              </a:extLst>
            </p:cNvPr>
            <p:cNvSpPr/>
            <p:nvPr/>
          </p:nvSpPr>
          <p:spPr>
            <a:xfrm>
              <a:off x="4271898" y="6766003"/>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91" name="Freeform: Shape 1290">
              <a:extLst>
                <a:ext uri="{FF2B5EF4-FFF2-40B4-BE49-F238E27FC236}">
                  <a16:creationId xmlns:a16="http://schemas.microsoft.com/office/drawing/2014/main" id="{ECB5768D-D697-E1D5-F449-0C29D65264DA}"/>
                </a:ext>
              </a:extLst>
            </p:cNvPr>
            <p:cNvSpPr/>
            <p:nvPr/>
          </p:nvSpPr>
          <p:spPr>
            <a:xfrm>
              <a:off x="4275312" y="6767157"/>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92" name="Freeform: Shape 1291">
              <a:extLst>
                <a:ext uri="{FF2B5EF4-FFF2-40B4-BE49-F238E27FC236}">
                  <a16:creationId xmlns:a16="http://schemas.microsoft.com/office/drawing/2014/main" id="{1965B04F-A172-1CD6-C675-7313F79628E9}"/>
                </a:ext>
              </a:extLst>
            </p:cNvPr>
            <p:cNvSpPr/>
            <p:nvPr/>
          </p:nvSpPr>
          <p:spPr>
            <a:xfrm>
              <a:off x="4285710" y="6768311"/>
              <a:ext cx="1153" cy="1153"/>
            </a:xfrm>
            <a:custGeom>
              <a:avLst/>
              <a:gdLst>
                <a:gd name="connsiteX0" fmla="*/ -514 w 1153"/>
                <a:gd name="connsiteY0" fmla="*/ 839 h 1153"/>
                <a:gd name="connsiteX1" fmla="*/ 640 w 1153"/>
                <a:gd name="connsiteY1" fmla="*/ -315 h 1153"/>
              </a:gdLst>
              <a:ahLst/>
              <a:cxnLst>
                <a:cxn ang="0">
                  <a:pos x="connsiteX0" y="connsiteY0"/>
                </a:cxn>
                <a:cxn ang="0">
                  <a:pos x="connsiteX1" y="connsiteY1"/>
                </a:cxn>
              </a:cxnLst>
              <a:rect l="l" t="t" r="r" b="b"/>
              <a:pathLst>
                <a:path w="1153" h="1153">
                  <a:moveTo>
                    <a:pt x="-514" y="839"/>
                  </a:moveTo>
                  <a:lnTo>
                    <a:pt x="640" y="-315"/>
                  </a:lnTo>
                  <a:close/>
                </a:path>
              </a:pathLst>
            </a:custGeom>
            <a:solidFill>
              <a:srgbClr val="020202"/>
            </a:solidFill>
            <a:ln w="1557" cap="flat">
              <a:noFill/>
              <a:prstDash val="solid"/>
              <a:miter/>
            </a:ln>
          </p:spPr>
          <p:txBody>
            <a:bodyPr rtlCol="0" anchor="ctr"/>
            <a:lstStyle/>
            <a:p>
              <a:endParaRPr lang="es-CO"/>
            </a:p>
          </p:txBody>
        </p:sp>
        <p:sp>
          <p:nvSpPr>
            <p:cNvPr id="1293" name="Freeform: Shape 1292">
              <a:extLst>
                <a:ext uri="{FF2B5EF4-FFF2-40B4-BE49-F238E27FC236}">
                  <a16:creationId xmlns:a16="http://schemas.microsoft.com/office/drawing/2014/main" id="{85917732-0C17-228C-B57B-68264C21DF3C}"/>
                </a:ext>
              </a:extLst>
            </p:cNvPr>
            <p:cNvSpPr/>
            <p:nvPr/>
          </p:nvSpPr>
          <p:spPr>
            <a:xfrm>
              <a:off x="4290325" y="6768311"/>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94" name="Freeform: Shape 1293">
              <a:extLst>
                <a:ext uri="{FF2B5EF4-FFF2-40B4-BE49-F238E27FC236}">
                  <a16:creationId xmlns:a16="http://schemas.microsoft.com/office/drawing/2014/main" id="{2A7C8E01-A850-2562-CDA6-841E66465FE3}"/>
                </a:ext>
              </a:extLst>
            </p:cNvPr>
            <p:cNvSpPr/>
            <p:nvPr/>
          </p:nvSpPr>
          <p:spPr>
            <a:xfrm>
              <a:off x="4283403" y="6769464"/>
              <a:ext cx="1153" cy="596"/>
            </a:xfrm>
            <a:custGeom>
              <a:avLst/>
              <a:gdLst>
                <a:gd name="connsiteX0" fmla="*/ -514 w 1153"/>
                <a:gd name="connsiteY0" fmla="*/ -315 h 596"/>
                <a:gd name="connsiteX1" fmla="*/ 640 w 1153"/>
                <a:gd name="connsiteY1" fmla="*/ -315 h 596"/>
                <a:gd name="connsiteX2" fmla="*/ -514 w 1153"/>
                <a:gd name="connsiteY2" fmla="*/ -315 h 596"/>
              </a:gdLst>
              <a:ahLst/>
              <a:cxnLst>
                <a:cxn ang="0">
                  <a:pos x="connsiteX0" y="connsiteY0"/>
                </a:cxn>
                <a:cxn ang="0">
                  <a:pos x="connsiteX1" y="connsiteY1"/>
                </a:cxn>
                <a:cxn ang="0">
                  <a:pos x="connsiteX2" y="connsiteY2"/>
                </a:cxn>
              </a:cxnLst>
              <a:rect l="l" t="t" r="r" b="b"/>
              <a:pathLst>
                <a:path w="1153" h="596">
                  <a:moveTo>
                    <a:pt x="-514" y="-315"/>
                  </a:moveTo>
                  <a:lnTo>
                    <a:pt x="640" y="-315"/>
                  </a:lnTo>
                  <a:cubicBezTo>
                    <a:pt x="250" y="480"/>
                    <a:pt x="-140" y="480"/>
                    <a:pt x="-514" y="-315"/>
                  </a:cubicBezTo>
                  <a:close/>
                </a:path>
              </a:pathLst>
            </a:custGeom>
            <a:solidFill>
              <a:srgbClr val="020202"/>
            </a:solidFill>
            <a:ln w="1557" cap="flat">
              <a:noFill/>
              <a:prstDash val="solid"/>
              <a:miter/>
            </a:ln>
          </p:spPr>
          <p:txBody>
            <a:bodyPr rtlCol="0" anchor="ctr"/>
            <a:lstStyle/>
            <a:p>
              <a:endParaRPr lang="es-CO"/>
            </a:p>
          </p:txBody>
        </p:sp>
        <p:sp>
          <p:nvSpPr>
            <p:cNvPr id="1295" name="Freeform: Shape 1294">
              <a:extLst>
                <a:ext uri="{FF2B5EF4-FFF2-40B4-BE49-F238E27FC236}">
                  <a16:creationId xmlns:a16="http://schemas.microsoft.com/office/drawing/2014/main" id="{5C2A95F8-7A7F-D920-28CA-997C3620F23B}"/>
                </a:ext>
              </a:extLst>
            </p:cNvPr>
            <p:cNvSpPr/>
            <p:nvPr/>
          </p:nvSpPr>
          <p:spPr>
            <a:xfrm>
              <a:off x="4218737" y="6720964"/>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96" name="Freeform: Shape 1295">
              <a:extLst>
                <a:ext uri="{FF2B5EF4-FFF2-40B4-BE49-F238E27FC236}">
                  <a16:creationId xmlns:a16="http://schemas.microsoft.com/office/drawing/2014/main" id="{CF1C256D-7AFA-312A-5A5F-B08F2E4C12F0}"/>
                </a:ext>
              </a:extLst>
            </p:cNvPr>
            <p:cNvSpPr/>
            <p:nvPr/>
          </p:nvSpPr>
          <p:spPr>
            <a:xfrm>
              <a:off x="3987494" y="5489965"/>
              <a:ext cx="478356" cy="188308"/>
            </a:xfrm>
            <a:custGeom>
              <a:avLst/>
              <a:gdLst>
                <a:gd name="connsiteX0" fmla="*/ 477843 w 478356"/>
                <a:gd name="connsiteY0" fmla="*/ 86224 h 188308"/>
                <a:gd name="connsiteX1" fmla="*/ 450670 w 478356"/>
                <a:gd name="connsiteY1" fmla="*/ 77229 h 188308"/>
                <a:gd name="connsiteX2" fmla="*/ 409872 w 478356"/>
                <a:gd name="connsiteY2" fmla="*/ 68717 h 188308"/>
                <a:gd name="connsiteX3" fmla="*/ 383119 w 478356"/>
                <a:gd name="connsiteY3" fmla="*/ 66597 h 188308"/>
                <a:gd name="connsiteX4" fmla="*/ 378115 w 478356"/>
                <a:gd name="connsiteY4" fmla="*/ 67641 h 188308"/>
                <a:gd name="connsiteX5" fmla="*/ 341791 w 478356"/>
                <a:gd name="connsiteY5" fmla="*/ 67719 h 188308"/>
                <a:gd name="connsiteX6" fmla="*/ 333466 w 478356"/>
                <a:gd name="connsiteY6" fmla="*/ 68187 h 188308"/>
                <a:gd name="connsiteX7" fmla="*/ 305779 w 478356"/>
                <a:gd name="connsiteY7" fmla="*/ 68577 h 188308"/>
                <a:gd name="connsiteX8" fmla="*/ 303799 w 478356"/>
                <a:gd name="connsiteY8" fmla="*/ 69091 h 188308"/>
                <a:gd name="connsiteX9" fmla="*/ 274537 w 478356"/>
                <a:gd name="connsiteY9" fmla="*/ 71289 h 188308"/>
                <a:gd name="connsiteX10" fmla="*/ 245415 w 478356"/>
                <a:gd name="connsiteY10" fmla="*/ 73768 h 188308"/>
                <a:gd name="connsiteX11" fmla="*/ 181606 w 478356"/>
                <a:gd name="connsiteY11" fmla="*/ 81376 h 188308"/>
                <a:gd name="connsiteX12" fmla="*/ 167419 w 478356"/>
                <a:gd name="connsiteY12" fmla="*/ 83480 h 188308"/>
                <a:gd name="connsiteX13" fmla="*/ 165580 w 478356"/>
                <a:gd name="connsiteY13" fmla="*/ 83979 h 188308"/>
                <a:gd name="connsiteX14" fmla="*/ 160279 w 478356"/>
                <a:gd name="connsiteY14" fmla="*/ 84883 h 188308"/>
                <a:gd name="connsiteX15" fmla="*/ 98918 w 478356"/>
                <a:gd name="connsiteY15" fmla="*/ 112945 h 188308"/>
                <a:gd name="connsiteX16" fmla="*/ 94506 w 478356"/>
                <a:gd name="connsiteY16" fmla="*/ 115580 h 188308"/>
                <a:gd name="connsiteX17" fmla="*/ 92199 w 478356"/>
                <a:gd name="connsiteY17" fmla="*/ 116312 h 188308"/>
                <a:gd name="connsiteX18" fmla="*/ 92199 w 478356"/>
                <a:gd name="connsiteY18" fmla="*/ 116312 h 188308"/>
                <a:gd name="connsiteX19" fmla="*/ 91014 w 478356"/>
                <a:gd name="connsiteY19" fmla="*/ 117482 h 188308"/>
                <a:gd name="connsiteX20" fmla="*/ 91014 w 478356"/>
                <a:gd name="connsiteY20" fmla="*/ 117482 h 188308"/>
                <a:gd name="connsiteX21" fmla="*/ 89813 w 478356"/>
                <a:gd name="connsiteY21" fmla="*/ 118635 h 188308"/>
                <a:gd name="connsiteX22" fmla="*/ 89813 w 478356"/>
                <a:gd name="connsiteY22" fmla="*/ 118635 h 188308"/>
                <a:gd name="connsiteX23" fmla="*/ 73631 w 478356"/>
                <a:gd name="connsiteY23" fmla="*/ 134802 h 188308"/>
                <a:gd name="connsiteX24" fmla="*/ 73631 w 478356"/>
                <a:gd name="connsiteY24" fmla="*/ 134802 h 188308"/>
                <a:gd name="connsiteX25" fmla="*/ 72493 w 478356"/>
                <a:gd name="connsiteY25" fmla="*/ 136002 h 188308"/>
                <a:gd name="connsiteX26" fmla="*/ 72493 w 478356"/>
                <a:gd name="connsiteY26" fmla="*/ 136002 h 188308"/>
                <a:gd name="connsiteX27" fmla="*/ 69017 w 478356"/>
                <a:gd name="connsiteY27" fmla="*/ 140679 h 188308"/>
                <a:gd name="connsiteX28" fmla="*/ 69017 w 478356"/>
                <a:gd name="connsiteY28" fmla="*/ 140679 h 188308"/>
                <a:gd name="connsiteX29" fmla="*/ 66694 w 478356"/>
                <a:gd name="connsiteY29" fmla="*/ 144156 h 188308"/>
                <a:gd name="connsiteX30" fmla="*/ 66694 w 478356"/>
                <a:gd name="connsiteY30" fmla="*/ 144156 h 188308"/>
                <a:gd name="connsiteX31" fmla="*/ 59912 w 478356"/>
                <a:gd name="connsiteY31" fmla="*/ 155739 h 188308"/>
                <a:gd name="connsiteX32" fmla="*/ 52632 w 478356"/>
                <a:gd name="connsiteY32" fmla="*/ 186061 h 188308"/>
                <a:gd name="connsiteX33" fmla="*/ 51603 w 478356"/>
                <a:gd name="connsiteY33" fmla="*/ 187994 h 188308"/>
                <a:gd name="connsiteX34" fmla="*/ 50402 w 478356"/>
                <a:gd name="connsiteY34" fmla="*/ 163316 h 188308"/>
                <a:gd name="connsiteX35" fmla="*/ 51665 w 478356"/>
                <a:gd name="connsiteY35" fmla="*/ 155988 h 188308"/>
                <a:gd name="connsiteX36" fmla="*/ 64901 w 478356"/>
                <a:gd name="connsiteY36" fmla="*/ 131544 h 188308"/>
                <a:gd name="connsiteX37" fmla="*/ 80241 w 478356"/>
                <a:gd name="connsiteY37" fmla="*/ 113943 h 188308"/>
                <a:gd name="connsiteX38" fmla="*/ 81629 w 478356"/>
                <a:gd name="connsiteY38" fmla="*/ 112961 h 188308"/>
                <a:gd name="connsiteX39" fmla="*/ 88847 w 478356"/>
                <a:gd name="connsiteY39" fmla="*/ 101253 h 188308"/>
                <a:gd name="connsiteX40" fmla="*/ 86103 w 478356"/>
                <a:gd name="connsiteY40" fmla="*/ 94939 h 188308"/>
                <a:gd name="connsiteX41" fmla="*/ 65758 w 478356"/>
                <a:gd name="connsiteY41" fmla="*/ 93925 h 188308"/>
                <a:gd name="connsiteX42" fmla="*/ 56810 w 478356"/>
                <a:gd name="connsiteY42" fmla="*/ 102890 h 188308"/>
                <a:gd name="connsiteX43" fmla="*/ 53926 w 478356"/>
                <a:gd name="connsiteY43" fmla="*/ 112088 h 188308"/>
                <a:gd name="connsiteX44" fmla="*/ 53926 w 478356"/>
                <a:gd name="connsiteY44" fmla="*/ 120740 h 188308"/>
                <a:gd name="connsiteX45" fmla="*/ 48812 w 478356"/>
                <a:gd name="connsiteY45" fmla="*/ 129392 h 188308"/>
                <a:gd name="connsiteX46" fmla="*/ 36933 w 478356"/>
                <a:gd name="connsiteY46" fmla="*/ 139869 h 188308"/>
                <a:gd name="connsiteX47" fmla="*/ 27376 w 478356"/>
                <a:gd name="connsiteY47" fmla="*/ 143517 h 188308"/>
                <a:gd name="connsiteX48" fmla="*/ 23588 w 478356"/>
                <a:gd name="connsiteY48" fmla="*/ 142176 h 188308"/>
                <a:gd name="connsiteX49" fmla="*/ 4834 w 478356"/>
                <a:gd name="connsiteY49" fmla="*/ 138185 h 188308"/>
                <a:gd name="connsiteX50" fmla="*/ -514 w 478356"/>
                <a:gd name="connsiteY50" fmla="*/ 138185 h 188308"/>
                <a:gd name="connsiteX51" fmla="*/ 2604 w 478356"/>
                <a:gd name="connsiteY51" fmla="*/ 116796 h 188308"/>
                <a:gd name="connsiteX52" fmla="*/ 11631 w 478356"/>
                <a:gd name="connsiteY52" fmla="*/ 101565 h 188308"/>
                <a:gd name="connsiteX53" fmla="*/ 33659 w 478356"/>
                <a:gd name="connsiteY53" fmla="*/ 77307 h 188308"/>
                <a:gd name="connsiteX54" fmla="*/ 60770 w 478356"/>
                <a:gd name="connsiteY54" fmla="*/ 58022 h 188308"/>
                <a:gd name="connsiteX55" fmla="*/ 71527 w 478356"/>
                <a:gd name="connsiteY55" fmla="*/ 51381 h 188308"/>
                <a:gd name="connsiteX56" fmla="*/ 73867 w 478356"/>
                <a:gd name="connsiteY56" fmla="*/ 31677 h 188308"/>
                <a:gd name="connsiteX57" fmla="*/ 72072 w 478356"/>
                <a:gd name="connsiteY57" fmla="*/ 29789 h 188308"/>
                <a:gd name="connsiteX58" fmla="*/ 62282 w 478356"/>
                <a:gd name="connsiteY58" fmla="*/ 27685 h 188308"/>
                <a:gd name="connsiteX59" fmla="*/ 52507 w 478356"/>
                <a:gd name="connsiteY59" fmla="*/ 30647 h 188308"/>
                <a:gd name="connsiteX60" fmla="*/ 77918 w 478356"/>
                <a:gd name="connsiteY60" fmla="*/ 21667 h 188308"/>
                <a:gd name="connsiteX61" fmla="*/ 134431 w 478356"/>
                <a:gd name="connsiteY61" fmla="*/ 10614 h 188308"/>
                <a:gd name="connsiteX62" fmla="*/ 183040 w 478356"/>
                <a:gd name="connsiteY62" fmla="*/ 4752 h 188308"/>
                <a:gd name="connsiteX63" fmla="*/ 220456 w 478356"/>
                <a:gd name="connsiteY63" fmla="*/ 3068 h 188308"/>
                <a:gd name="connsiteX64" fmla="*/ 254441 w 478356"/>
                <a:gd name="connsiteY64" fmla="*/ 2242 h 188308"/>
                <a:gd name="connsiteX65" fmla="*/ 321290 w 478356"/>
                <a:gd name="connsiteY65" fmla="*/ 1057 h 188308"/>
                <a:gd name="connsiteX66" fmla="*/ 362136 w 478356"/>
                <a:gd name="connsiteY66" fmla="*/ 3302 h 188308"/>
                <a:gd name="connsiteX67" fmla="*/ 402404 w 478356"/>
                <a:gd name="connsiteY67" fmla="*/ 5344 h 188308"/>
                <a:gd name="connsiteX68" fmla="*/ 406426 w 478356"/>
                <a:gd name="connsiteY68" fmla="*/ 5500 h 188308"/>
                <a:gd name="connsiteX69" fmla="*/ 410682 w 478356"/>
                <a:gd name="connsiteY69" fmla="*/ -315 h 188308"/>
                <a:gd name="connsiteX70" fmla="*/ 441036 w 478356"/>
                <a:gd name="connsiteY70" fmla="*/ 39626 h 188308"/>
                <a:gd name="connsiteX71" fmla="*/ 453601 w 478356"/>
                <a:gd name="connsiteY71" fmla="*/ 59457 h 188308"/>
                <a:gd name="connsiteX72" fmla="*/ 470375 w 478356"/>
                <a:gd name="connsiteY72" fmla="*/ 80456 h 188308"/>
                <a:gd name="connsiteX73" fmla="*/ 474195 w 478356"/>
                <a:gd name="connsiteY73" fmla="*/ 82872 h 188308"/>
                <a:gd name="connsiteX74" fmla="*/ 477843 w 478356"/>
                <a:gd name="connsiteY74" fmla="*/ 86224 h 18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478356" h="188308">
                  <a:moveTo>
                    <a:pt x="477843" y="86224"/>
                  </a:moveTo>
                  <a:cubicBezTo>
                    <a:pt x="468754" y="83340"/>
                    <a:pt x="459915" y="79723"/>
                    <a:pt x="450670" y="77229"/>
                  </a:cubicBezTo>
                  <a:cubicBezTo>
                    <a:pt x="437278" y="73473"/>
                    <a:pt x="423653" y="70630"/>
                    <a:pt x="409872" y="68717"/>
                  </a:cubicBezTo>
                  <a:cubicBezTo>
                    <a:pt x="400970" y="67563"/>
                    <a:pt x="392130" y="66098"/>
                    <a:pt x="383119" y="66597"/>
                  </a:cubicBezTo>
                  <a:cubicBezTo>
                    <a:pt x="381716" y="67733"/>
                    <a:pt x="379861" y="68123"/>
                    <a:pt x="378115" y="67641"/>
                  </a:cubicBezTo>
                  <a:cubicBezTo>
                    <a:pt x="366033" y="66600"/>
                    <a:pt x="353873" y="66625"/>
                    <a:pt x="341791" y="67719"/>
                  </a:cubicBezTo>
                  <a:cubicBezTo>
                    <a:pt x="339032" y="68132"/>
                    <a:pt x="336257" y="68288"/>
                    <a:pt x="333466" y="68187"/>
                  </a:cubicBezTo>
                  <a:cubicBezTo>
                    <a:pt x="324237" y="68374"/>
                    <a:pt x="314992" y="67704"/>
                    <a:pt x="305779" y="68577"/>
                  </a:cubicBezTo>
                  <a:cubicBezTo>
                    <a:pt x="305139" y="68817"/>
                    <a:pt x="304469" y="68990"/>
                    <a:pt x="303799" y="69091"/>
                  </a:cubicBezTo>
                  <a:cubicBezTo>
                    <a:pt x="294024" y="69559"/>
                    <a:pt x="284265" y="70182"/>
                    <a:pt x="274537" y="71289"/>
                  </a:cubicBezTo>
                  <a:cubicBezTo>
                    <a:pt x="265011" y="74033"/>
                    <a:pt x="255112" y="72552"/>
                    <a:pt x="245415" y="73768"/>
                  </a:cubicBezTo>
                  <a:cubicBezTo>
                    <a:pt x="224166" y="76434"/>
                    <a:pt x="202808" y="78305"/>
                    <a:pt x="181606" y="81376"/>
                  </a:cubicBezTo>
                  <a:cubicBezTo>
                    <a:pt x="176929" y="82077"/>
                    <a:pt x="172143" y="82763"/>
                    <a:pt x="167419" y="83480"/>
                  </a:cubicBezTo>
                  <a:cubicBezTo>
                    <a:pt x="166824" y="83708"/>
                    <a:pt x="166208" y="83875"/>
                    <a:pt x="165580" y="83979"/>
                  </a:cubicBezTo>
                  <a:cubicBezTo>
                    <a:pt x="163788" y="84110"/>
                    <a:pt x="162013" y="84413"/>
                    <a:pt x="160279" y="84883"/>
                  </a:cubicBezTo>
                  <a:cubicBezTo>
                    <a:pt x="137750" y="88798"/>
                    <a:pt x="116614" y="98464"/>
                    <a:pt x="98918" y="112945"/>
                  </a:cubicBezTo>
                  <a:cubicBezTo>
                    <a:pt x="97608" y="114069"/>
                    <a:pt x="96116" y="114961"/>
                    <a:pt x="94506" y="115580"/>
                  </a:cubicBezTo>
                  <a:cubicBezTo>
                    <a:pt x="93727" y="115782"/>
                    <a:pt x="92791" y="115471"/>
                    <a:pt x="92199" y="116312"/>
                  </a:cubicBezTo>
                  <a:lnTo>
                    <a:pt x="92199" y="116312"/>
                  </a:lnTo>
                  <a:cubicBezTo>
                    <a:pt x="91720" y="116607"/>
                    <a:pt x="91315" y="117006"/>
                    <a:pt x="91014" y="117482"/>
                  </a:cubicBezTo>
                  <a:lnTo>
                    <a:pt x="91014" y="117482"/>
                  </a:lnTo>
                  <a:cubicBezTo>
                    <a:pt x="90545" y="117787"/>
                    <a:pt x="90138" y="118179"/>
                    <a:pt x="89813" y="118635"/>
                  </a:cubicBezTo>
                  <a:lnTo>
                    <a:pt x="89813" y="118635"/>
                  </a:lnTo>
                  <a:cubicBezTo>
                    <a:pt x="83896" y="123473"/>
                    <a:pt x="78475" y="128889"/>
                    <a:pt x="73631" y="134802"/>
                  </a:cubicBezTo>
                  <a:lnTo>
                    <a:pt x="73631" y="134802"/>
                  </a:lnTo>
                  <a:cubicBezTo>
                    <a:pt x="73198" y="135146"/>
                    <a:pt x="72814" y="135552"/>
                    <a:pt x="72493" y="136002"/>
                  </a:cubicBezTo>
                  <a:lnTo>
                    <a:pt x="72493" y="136002"/>
                  </a:lnTo>
                  <a:cubicBezTo>
                    <a:pt x="71205" y="137462"/>
                    <a:pt x="70043" y="139025"/>
                    <a:pt x="69017" y="140679"/>
                  </a:cubicBezTo>
                  <a:lnTo>
                    <a:pt x="69017" y="140679"/>
                  </a:lnTo>
                  <a:cubicBezTo>
                    <a:pt x="68119" y="141750"/>
                    <a:pt x="67339" y="142916"/>
                    <a:pt x="66694" y="144156"/>
                  </a:cubicBezTo>
                  <a:lnTo>
                    <a:pt x="66694" y="144156"/>
                  </a:lnTo>
                  <a:cubicBezTo>
                    <a:pt x="62781" y="147040"/>
                    <a:pt x="61502" y="151608"/>
                    <a:pt x="59912" y="155739"/>
                  </a:cubicBezTo>
                  <a:cubicBezTo>
                    <a:pt x="55974" y="165422"/>
                    <a:pt x="53519" y="175646"/>
                    <a:pt x="52632" y="186061"/>
                  </a:cubicBezTo>
                  <a:cubicBezTo>
                    <a:pt x="52632" y="186716"/>
                    <a:pt x="51961" y="187355"/>
                    <a:pt x="51603" y="187994"/>
                  </a:cubicBezTo>
                  <a:cubicBezTo>
                    <a:pt x="52414" y="179716"/>
                    <a:pt x="50309" y="171578"/>
                    <a:pt x="50402" y="163316"/>
                  </a:cubicBezTo>
                  <a:cubicBezTo>
                    <a:pt x="50364" y="160817"/>
                    <a:pt x="50792" y="158332"/>
                    <a:pt x="51665" y="155988"/>
                  </a:cubicBezTo>
                  <a:cubicBezTo>
                    <a:pt x="55173" y="147352"/>
                    <a:pt x="58665" y="138699"/>
                    <a:pt x="64901" y="131544"/>
                  </a:cubicBezTo>
                  <a:cubicBezTo>
                    <a:pt x="70014" y="125671"/>
                    <a:pt x="75128" y="119805"/>
                    <a:pt x="80241" y="113943"/>
                  </a:cubicBezTo>
                  <a:cubicBezTo>
                    <a:pt x="80620" y="113511"/>
                    <a:pt x="81096" y="113174"/>
                    <a:pt x="81629" y="112961"/>
                  </a:cubicBezTo>
                  <a:cubicBezTo>
                    <a:pt x="86976" y="110840"/>
                    <a:pt x="88940" y="107130"/>
                    <a:pt x="88847" y="101253"/>
                  </a:cubicBezTo>
                  <a:cubicBezTo>
                    <a:pt x="89057" y="98819"/>
                    <a:pt x="88025" y="96445"/>
                    <a:pt x="86103" y="94939"/>
                  </a:cubicBezTo>
                  <a:cubicBezTo>
                    <a:pt x="80818" y="90730"/>
                    <a:pt x="72322" y="89202"/>
                    <a:pt x="65758" y="93925"/>
                  </a:cubicBezTo>
                  <a:cubicBezTo>
                    <a:pt x="62380" y="96490"/>
                    <a:pt x="59370" y="99507"/>
                    <a:pt x="56810" y="102890"/>
                  </a:cubicBezTo>
                  <a:cubicBezTo>
                    <a:pt x="54849" y="105548"/>
                    <a:pt x="53834" y="108786"/>
                    <a:pt x="53926" y="112088"/>
                  </a:cubicBezTo>
                  <a:cubicBezTo>
                    <a:pt x="53926" y="114972"/>
                    <a:pt x="53770" y="117871"/>
                    <a:pt x="53926" y="120740"/>
                  </a:cubicBezTo>
                  <a:cubicBezTo>
                    <a:pt x="54191" y="124856"/>
                    <a:pt x="52803" y="127662"/>
                    <a:pt x="48812" y="129392"/>
                  </a:cubicBezTo>
                  <a:cubicBezTo>
                    <a:pt x="43839" y="131533"/>
                    <a:pt x="39678" y="135203"/>
                    <a:pt x="36933" y="139869"/>
                  </a:cubicBezTo>
                  <a:cubicBezTo>
                    <a:pt x="34111" y="144546"/>
                    <a:pt x="32443" y="144966"/>
                    <a:pt x="27376" y="143517"/>
                  </a:cubicBezTo>
                  <a:cubicBezTo>
                    <a:pt x="26081" y="143170"/>
                    <a:pt x="24813" y="142721"/>
                    <a:pt x="23588" y="142176"/>
                  </a:cubicBezTo>
                  <a:cubicBezTo>
                    <a:pt x="17762" y="139318"/>
                    <a:pt x="11319" y="137946"/>
                    <a:pt x="4834" y="138185"/>
                  </a:cubicBezTo>
                  <a:cubicBezTo>
                    <a:pt x="3134" y="138294"/>
                    <a:pt x="1435" y="138185"/>
                    <a:pt x="-514" y="138185"/>
                  </a:cubicBezTo>
                  <a:cubicBezTo>
                    <a:pt x="562" y="130686"/>
                    <a:pt x="1186" y="123655"/>
                    <a:pt x="2604" y="116796"/>
                  </a:cubicBezTo>
                  <a:cubicBezTo>
                    <a:pt x="3867" y="110856"/>
                    <a:pt x="8388" y="106506"/>
                    <a:pt x="11631" y="101565"/>
                  </a:cubicBezTo>
                  <a:cubicBezTo>
                    <a:pt x="17695" y="92320"/>
                    <a:pt x="25662" y="84743"/>
                    <a:pt x="33659" y="77307"/>
                  </a:cubicBezTo>
                  <a:cubicBezTo>
                    <a:pt x="41920" y="69852"/>
                    <a:pt x="51018" y="63380"/>
                    <a:pt x="60770" y="58022"/>
                  </a:cubicBezTo>
                  <a:cubicBezTo>
                    <a:pt x="64522" y="56091"/>
                    <a:pt x="68119" y="53871"/>
                    <a:pt x="71527" y="51381"/>
                  </a:cubicBezTo>
                  <a:cubicBezTo>
                    <a:pt x="77614" y="46586"/>
                    <a:pt x="78662" y="37765"/>
                    <a:pt x="73867" y="31677"/>
                  </a:cubicBezTo>
                  <a:cubicBezTo>
                    <a:pt x="73329" y="30993"/>
                    <a:pt x="72727" y="30361"/>
                    <a:pt x="72072" y="29789"/>
                  </a:cubicBezTo>
                  <a:cubicBezTo>
                    <a:pt x="69266" y="27201"/>
                    <a:pt x="66351" y="25938"/>
                    <a:pt x="62282" y="27685"/>
                  </a:cubicBezTo>
                  <a:cubicBezTo>
                    <a:pt x="59164" y="28994"/>
                    <a:pt x="56218" y="31223"/>
                    <a:pt x="52507" y="30647"/>
                  </a:cubicBezTo>
                  <a:cubicBezTo>
                    <a:pt x="60513" y="26472"/>
                    <a:pt x="69068" y="23449"/>
                    <a:pt x="77918" y="21667"/>
                  </a:cubicBezTo>
                  <a:cubicBezTo>
                    <a:pt x="96626" y="17317"/>
                    <a:pt x="115334" y="13015"/>
                    <a:pt x="134431" y="10614"/>
                  </a:cubicBezTo>
                  <a:cubicBezTo>
                    <a:pt x="150629" y="8587"/>
                    <a:pt x="166780" y="5843"/>
                    <a:pt x="183040" y="4752"/>
                  </a:cubicBezTo>
                  <a:cubicBezTo>
                    <a:pt x="195512" y="3926"/>
                    <a:pt x="207984" y="3193"/>
                    <a:pt x="220456" y="3068"/>
                  </a:cubicBezTo>
                  <a:cubicBezTo>
                    <a:pt x="231790" y="2897"/>
                    <a:pt x="243108" y="2725"/>
                    <a:pt x="254441" y="2242"/>
                  </a:cubicBezTo>
                  <a:cubicBezTo>
                    <a:pt x="276704" y="1275"/>
                    <a:pt x="298997" y="948"/>
                    <a:pt x="321290" y="1057"/>
                  </a:cubicBezTo>
                  <a:cubicBezTo>
                    <a:pt x="334900" y="1135"/>
                    <a:pt x="348526" y="2476"/>
                    <a:pt x="362136" y="3302"/>
                  </a:cubicBezTo>
                  <a:cubicBezTo>
                    <a:pt x="375746" y="4128"/>
                    <a:pt x="389012" y="3895"/>
                    <a:pt x="402404" y="5344"/>
                  </a:cubicBezTo>
                  <a:cubicBezTo>
                    <a:pt x="403745" y="5489"/>
                    <a:pt x="405085" y="5542"/>
                    <a:pt x="406426" y="5500"/>
                  </a:cubicBezTo>
                  <a:cubicBezTo>
                    <a:pt x="410823" y="5313"/>
                    <a:pt x="411259" y="4705"/>
                    <a:pt x="410682" y="-315"/>
                  </a:cubicBezTo>
                  <a:cubicBezTo>
                    <a:pt x="419724" y="13825"/>
                    <a:pt x="431666" y="25751"/>
                    <a:pt x="441036" y="39626"/>
                  </a:cubicBezTo>
                  <a:cubicBezTo>
                    <a:pt x="445416" y="46112"/>
                    <a:pt x="449314" y="52909"/>
                    <a:pt x="453601" y="59457"/>
                  </a:cubicBezTo>
                  <a:cubicBezTo>
                    <a:pt x="458527" y="66986"/>
                    <a:pt x="463547" y="74438"/>
                    <a:pt x="470375" y="80456"/>
                  </a:cubicBezTo>
                  <a:cubicBezTo>
                    <a:pt x="471420" y="81583"/>
                    <a:pt x="472729" y="82417"/>
                    <a:pt x="474195" y="82872"/>
                  </a:cubicBezTo>
                  <a:cubicBezTo>
                    <a:pt x="475863" y="83365"/>
                    <a:pt x="477204" y="84603"/>
                    <a:pt x="477843" y="86224"/>
                  </a:cubicBezTo>
                  <a:close/>
                </a:path>
              </a:pathLst>
            </a:custGeom>
            <a:solidFill>
              <a:srgbClr val="020202"/>
            </a:solidFill>
            <a:ln w="1557" cap="flat">
              <a:noFill/>
              <a:prstDash val="solid"/>
              <a:miter/>
            </a:ln>
          </p:spPr>
          <p:txBody>
            <a:bodyPr rtlCol="0" anchor="ctr"/>
            <a:lstStyle/>
            <a:p>
              <a:endParaRPr lang="es-CO"/>
            </a:p>
          </p:txBody>
        </p:sp>
        <p:sp>
          <p:nvSpPr>
            <p:cNvPr id="1297" name="Freeform: Shape 1296">
              <a:extLst>
                <a:ext uri="{FF2B5EF4-FFF2-40B4-BE49-F238E27FC236}">
                  <a16:creationId xmlns:a16="http://schemas.microsoft.com/office/drawing/2014/main" id="{DD81536A-A9A5-C4FF-A746-52E3A188632F}"/>
                </a:ext>
              </a:extLst>
            </p:cNvPr>
            <p:cNvSpPr/>
            <p:nvPr/>
          </p:nvSpPr>
          <p:spPr>
            <a:xfrm>
              <a:off x="4367401" y="5455371"/>
              <a:ext cx="9509" cy="10289"/>
            </a:xfrm>
            <a:custGeom>
              <a:avLst/>
              <a:gdLst>
                <a:gd name="connsiteX0" fmla="*/ 8996 w 9509"/>
                <a:gd name="connsiteY0" fmla="*/ 9975 h 10289"/>
                <a:gd name="connsiteX1" fmla="*/ -514 w 9509"/>
                <a:gd name="connsiteY1" fmla="*/ -315 h 10289"/>
                <a:gd name="connsiteX2" fmla="*/ 8996 w 9509"/>
                <a:gd name="connsiteY2" fmla="*/ 9975 h 10289"/>
              </a:gdLst>
              <a:ahLst/>
              <a:cxnLst>
                <a:cxn ang="0">
                  <a:pos x="connsiteX0" y="connsiteY0"/>
                </a:cxn>
                <a:cxn ang="0">
                  <a:pos x="connsiteX1" y="connsiteY1"/>
                </a:cxn>
                <a:cxn ang="0">
                  <a:pos x="connsiteX2" y="connsiteY2"/>
                </a:cxn>
              </a:cxnLst>
              <a:rect l="l" t="t" r="r" b="b"/>
              <a:pathLst>
                <a:path w="9509" h="10289">
                  <a:moveTo>
                    <a:pt x="8996" y="9975"/>
                  </a:moveTo>
                  <a:cubicBezTo>
                    <a:pt x="5254" y="7125"/>
                    <a:pt x="2027" y="3644"/>
                    <a:pt x="-514" y="-315"/>
                  </a:cubicBezTo>
                  <a:cubicBezTo>
                    <a:pt x="3477" y="2351"/>
                    <a:pt x="7328" y="5157"/>
                    <a:pt x="8996" y="9975"/>
                  </a:cubicBezTo>
                  <a:close/>
                </a:path>
              </a:pathLst>
            </a:custGeom>
            <a:solidFill>
              <a:srgbClr val="020202"/>
            </a:solidFill>
            <a:ln w="1557" cap="flat">
              <a:noFill/>
              <a:prstDash val="solid"/>
              <a:miter/>
            </a:ln>
          </p:spPr>
          <p:txBody>
            <a:bodyPr rtlCol="0" anchor="ctr"/>
            <a:lstStyle/>
            <a:p>
              <a:endParaRPr lang="es-CO"/>
            </a:p>
          </p:txBody>
        </p:sp>
        <p:sp>
          <p:nvSpPr>
            <p:cNvPr id="1298" name="Freeform: Shape 1297">
              <a:extLst>
                <a:ext uri="{FF2B5EF4-FFF2-40B4-BE49-F238E27FC236}">
                  <a16:creationId xmlns:a16="http://schemas.microsoft.com/office/drawing/2014/main" id="{C132945E-61F0-E45A-992F-BEDA34C54938}"/>
                </a:ext>
              </a:extLst>
            </p:cNvPr>
            <p:cNvSpPr/>
            <p:nvPr/>
          </p:nvSpPr>
          <p:spPr>
            <a:xfrm>
              <a:off x="4271617" y="5382707"/>
              <a:ext cx="10601" cy="5674"/>
            </a:xfrm>
            <a:custGeom>
              <a:avLst/>
              <a:gdLst>
                <a:gd name="connsiteX0" fmla="*/ 10087 w 10601"/>
                <a:gd name="connsiteY0" fmla="*/ 5360 h 5674"/>
                <a:gd name="connsiteX1" fmla="*/ -514 w 10601"/>
                <a:gd name="connsiteY1" fmla="*/ -315 h 5674"/>
                <a:gd name="connsiteX2" fmla="*/ 10087 w 10601"/>
                <a:gd name="connsiteY2" fmla="*/ 5360 h 5674"/>
              </a:gdLst>
              <a:ahLst/>
              <a:cxnLst>
                <a:cxn ang="0">
                  <a:pos x="connsiteX0" y="connsiteY0"/>
                </a:cxn>
                <a:cxn ang="0">
                  <a:pos x="connsiteX1" y="connsiteY1"/>
                </a:cxn>
                <a:cxn ang="0">
                  <a:pos x="connsiteX2" y="connsiteY2"/>
                </a:cxn>
              </a:cxnLst>
              <a:rect l="l" t="t" r="r" b="b"/>
              <a:pathLst>
                <a:path w="10601" h="5674">
                  <a:moveTo>
                    <a:pt x="10087" y="5360"/>
                  </a:moveTo>
                  <a:cubicBezTo>
                    <a:pt x="6252" y="4097"/>
                    <a:pt x="2667" y="2178"/>
                    <a:pt x="-514" y="-315"/>
                  </a:cubicBezTo>
                  <a:cubicBezTo>
                    <a:pt x="3602" y="219"/>
                    <a:pt x="7359" y="2237"/>
                    <a:pt x="10087" y="5360"/>
                  </a:cubicBezTo>
                  <a:close/>
                </a:path>
              </a:pathLst>
            </a:custGeom>
            <a:solidFill>
              <a:srgbClr val="020202"/>
            </a:solidFill>
            <a:ln w="1557" cap="flat">
              <a:noFill/>
              <a:prstDash val="solid"/>
              <a:miter/>
            </a:ln>
          </p:spPr>
          <p:txBody>
            <a:bodyPr rtlCol="0" anchor="ctr"/>
            <a:lstStyle/>
            <a:p>
              <a:endParaRPr lang="es-CO"/>
            </a:p>
          </p:txBody>
        </p:sp>
        <p:sp>
          <p:nvSpPr>
            <p:cNvPr id="1299" name="Freeform: Shape 1298">
              <a:extLst>
                <a:ext uri="{FF2B5EF4-FFF2-40B4-BE49-F238E27FC236}">
                  <a16:creationId xmlns:a16="http://schemas.microsoft.com/office/drawing/2014/main" id="{817658EC-8E7C-2DB3-DC07-E8571E5B5EFC}"/>
                </a:ext>
              </a:extLst>
            </p:cNvPr>
            <p:cNvSpPr/>
            <p:nvPr/>
          </p:nvSpPr>
          <p:spPr>
            <a:xfrm>
              <a:off x="4343393" y="5430988"/>
              <a:ext cx="6843" cy="6033"/>
            </a:xfrm>
            <a:custGeom>
              <a:avLst/>
              <a:gdLst>
                <a:gd name="connsiteX0" fmla="*/ 6330 w 6843"/>
                <a:gd name="connsiteY0" fmla="*/ 5719 h 6033"/>
                <a:gd name="connsiteX1" fmla="*/ -514 w 6843"/>
                <a:gd name="connsiteY1" fmla="*/ -315 h 6033"/>
                <a:gd name="connsiteX2" fmla="*/ 6330 w 6843"/>
                <a:gd name="connsiteY2" fmla="*/ 5719 h 6033"/>
              </a:gdLst>
              <a:ahLst/>
              <a:cxnLst>
                <a:cxn ang="0">
                  <a:pos x="connsiteX0" y="connsiteY0"/>
                </a:cxn>
                <a:cxn ang="0">
                  <a:pos x="connsiteX1" y="connsiteY1"/>
                </a:cxn>
                <a:cxn ang="0">
                  <a:pos x="connsiteX2" y="connsiteY2"/>
                </a:cxn>
              </a:cxnLst>
              <a:rect l="l" t="t" r="r" b="b"/>
              <a:pathLst>
                <a:path w="6843" h="6033">
                  <a:moveTo>
                    <a:pt x="6330" y="5719"/>
                  </a:moveTo>
                  <a:cubicBezTo>
                    <a:pt x="3633" y="4242"/>
                    <a:pt x="1295" y="2181"/>
                    <a:pt x="-514" y="-315"/>
                  </a:cubicBezTo>
                  <a:cubicBezTo>
                    <a:pt x="2978" y="325"/>
                    <a:pt x="4865" y="2788"/>
                    <a:pt x="6330" y="5719"/>
                  </a:cubicBezTo>
                  <a:close/>
                </a:path>
              </a:pathLst>
            </a:custGeom>
            <a:solidFill>
              <a:srgbClr val="020202"/>
            </a:solidFill>
            <a:ln w="1557" cap="flat">
              <a:noFill/>
              <a:prstDash val="solid"/>
              <a:miter/>
            </a:ln>
          </p:spPr>
          <p:txBody>
            <a:bodyPr rtlCol="0" anchor="ctr"/>
            <a:lstStyle/>
            <a:p>
              <a:endParaRPr lang="es-CO"/>
            </a:p>
          </p:txBody>
        </p:sp>
        <p:sp>
          <p:nvSpPr>
            <p:cNvPr id="1300" name="Freeform: Shape 1299">
              <a:extLst>
                <a:ext uri="{FF2B5EF4-FFF2-40B4-BE49-F238E27FC236}">
                  <a16:creationId xmlns:a16="http://schemas.microsoft.com/office/drawing/2014/main" id="{D1244C54-738B-387F-5634-6CB1761EF1E5}"/>
                </a:ext>
              </a:extLst>
            </p:cNvPr>
            <p:cNvSpPr/>
            <p:nvPr/>
          </p:nvSpPr>
          <p:spPr>
            <a:xfrm>
              <a:off x="4358172" y="5444972"/>
              <a:ext cx="6017" cy="6859"/>
            </a:xfrm>
            <a:custGeom>
              <a:avLst/>
              <a:gdLst>
                <a:gd name="connsiteX0" fmla="*/ 5504 w 6017"/>
                <a:gd name="connsiteY0" fmla="*/ 6545 h 6859"/>
                <a:gd name="connsiteX1" fmla="*/ -514 w 6017"/>
                <a:gd name="connsiteY1" fmla="*/ -315 h 6859"/>
                <a:gd name="connsiteX2" fmla="*/ 5504 w 6017"/>
                <a:gd name="connsiteY2" fmla="*/ 6545 h 6859"/>
              </a:gdLst>
              <a:ahLst/>
              <a:cxnLst>
                <a:cxn ang="0">
                  <a:pos x="connsiteX0" y="connsiteY0"/>
                </a:cxn>
                <a:cxn ang="0">
                  <a:pos x="connsiteX1" y="connsiteY1"/>
                </a:cxn>
                <a:cxn ang="0">
                  <a:pos x="connsiteX2" y="connsiteY2"/>
                </a:cxn>
              </a:cxnLst>
              <a:rect l="l" t="t" r="r" b="b"/>
              <a:pathLst>
                <a:path w="6017" h="6859">
                  <a:moveTo>
                    <a:pt x="5504" y="6545"/>
                  </a:moveTo>
                  <a:cubicBezTo>
                    <a:pt x="3010" y="4746"/>
                    <a:pt x="952" y="2399"/>
                    <a:pt x="-514" y="-315"/>
                  </a:cubicBezTo>
                  <a:cubicBezTo>
                    <a:pt x="2417" y="1151"/>
                    <a:pt x="4912" y="3022"/>
                    <a:pt x="5504" y="6545"/>
                  </a:cubicBezTo>
                  <a:close/>
                </a:path>
              </a:pathLst>
            </a:custGeom>
            <a:solidFill>
              <a:srgbClr val="020202"/>
            </a:solidFill>
            <a:ln w="1557" cap="flat">
              <a:noFill/>
              <a:prstDash val="solid"/>
              <a:miter/>
            </a:ln>
          </p:spPr>
          <p:txBody>
            <a:bodyPr rtlCol="0" anchor="ctr"/>
            <a:lstStyle/>
            <a:p>
              <a:endParaRPr lang="es-CO"/>
            </a:p>
          </p:txBody>
        </p:sp>
        <p:sp>
          <p:nvSpPr>
            <p:cNvPr id="1301" name="Freeform: Shape 1300">
              <a:extLst>
                <a:ext uri="{FF2B5EF4-FFF2-40B4-BE49-F238E27FC236}">
                  <a16:creationId xmlns:a16="http://schemas.microsoft.com/office/drawing/2014/main" id="{2EDFF87B-866D-0C04-293D-F99EC749A3CD}"/>
                </a:ext>
              </a:extLst>
            </p:cNvPr>
            <p:cNvSpPr/>
            <p:nvPr/>
          </p:nvSpPr>
          <p:spPr>
            <a:xfrm>
              <a:off x="4326057" y="5417145"/>
              <a:ext cx="6875" cy="5986"/>
            </a:xfrm>
            <a:custGeom>
              <a:avLst/>
              <a:gdLst>
                <a:gd name="connsiteX0" fmla="*/ 6361 w 6875"/>
                <a:gd name="connsiteY0" fmla="*/ 5672 h 5986"/>
                <a:gd name="connsiteX1" fmla="*/ -514 w 6875"/>
                <a:gd name="connsiteY1" fmla="*/ -315 h 5986"/>
                <a:gd name="connsiteX2" fmla="*/ 6361 w 6875"/>
                <a:gd name="connsiteY2" fmla="*/ 5672 h 5986"/>
              </a:gdLst>
              <a:ahLst/>
              <a:cxnLst>
                <a:cxn ang="0">
                  <a:pos x="connsiteX0" y="connsiteY0"/>
                </a:cxn>
                <a:cxn ang="0">
                  <a:pos x="connsiteX1" y="connsiteY1"/>
                </a:cxn>
                <a:cxn ang="0">
                  <a:pos x="connsiteX2" y="connsiteY2"/>
                </a:cxn>
              </a:cxnLst>
              <a:rect l="l" t="t" r="r" b="b"/>
              <a:pathLst>
                <a:path w="6875" h="5986">
                  <a:moveTo>
                    <a:pt x="6361" y="5672"/>
                  </a:moveTo>
                  <a:cubicBezTo>
                    <a:pt x="3119" y="4783"/>
                    <a:pt x="1544" y="1946"/>
                    <a:pt x="-514" y="-315"/>
                  </a:cubicBezTo>
                  <a:cubicBezTo>
                    <a:pt x="3010" y="309"/>
                    <a:pt x="4849" y="2788"/>
                    <a:pt x="6361" y="5672"/>
                  </a:cubicBezTo>
                  <a:close/>
                </a:path>
              </a:pathLst>
            </a:custGeom>
            <a:solidFill>
              <a:srgbClr val="020202"/>
            </a:solidFill>
            <a:ln w="1557" cap="flat">
              <a:noFill/>
              <a:prstDash val="solid"/>
              <a:miter/>
            </a:ln>
          </p:spPr>
          <p:txBody>
            <a:bodyPr rtlCol="0" anchor="ctr"/>
            <a:lstStyle/>
            <a:p>
              <a:endParaRPr lang="es-CO"/>
            </a:p>
          </p:txBody>
        </p:sp>
        <p:sp>
          <p:nvSpPr>
            <p:cNvPr id="1302" name="Freeform: Shape 1301">
              <a:extLst>
                <a:ext uri="{FF2B5EF4-FFF2-40B4-BE49-F238E27FC236}">
                  <a16:creationId xmlns:a16="http://schemas.microsoft.com/office/drawing/2014/main" id="{59D052FC-B80D-9E70-7DEF-C264711B1594}"/>
                </a:ext>
              </a:extLst>
            </p:cNvPr>
            <p:cNvSpPr/>
            <p:nvPr/>
          </p:nvSpPr>
          <p:spPr>
            <a:xfrm>
              <a:off x="4217427" y="5362834"/>
              <a:ext cx="9353" cy="2412"/>
            </a:xfrm>
            <a:custGeom>
              <a:avLst/>
              <a:gdLst>
                <a:gd name="connsiteX0" fmla="*/ 8840 w 9353"/>
                <a:gd name="connsiteY0" fmla="*/ 2098 h 2412"/>
                <a:gd name="connsiteX1" fmla="*/ -514 w 9353"/>
                <a:gd name="connsiteY1" fmla="*/ -194 h 2412"/>
                <a:gd name="connsiteX2" fmla="*/ 8840 w 9353"/>
                <a:gd name="connsiteY2" fmla="*/ 2098 h 2412"/>
              </a:gdLst>
              <a:ahLst/>
              <a:cxnLst>
                <a:cxn ang="0">
                  <a:pos x="connsiteX0" y="connsiteY0"/>
                </a:cxn>
                <a:cxn ang="0">
                  <a:pos x="connsiteX1" y="connsiteY1"/>
                </a:cxn>
                <a:cxn ang="0">
                  <a:pos x="connsiteX2" y="connsiteY2"/>
                </a:cxn>
              </a:cxnLst>
              <a:rect l="l" t="t" r="r" b="b"/>
              <a:pathLst>
                <a:path w="9353" h="2412">
                  <a:moveTo>
                    <a:pt x="8840" y="2098"/>
                  </a:moveTo>
                  <a:cubicBezTo>
                    <a:pt x="5597" y="1964"/>
                    <a:pt x="2417" y="1186"/>
                    <a:pt x="-514" y="-194"/>
                  </a:cubicBezTo>
                  <a:cubicBezTo>
                    <a:pt x="2869" y="-506"/>
                    <a:pt x="6143" y="-366"/>
                    <a:pt x="8840" y="2098"/>
                  </a:cubicBezTo>
                  <a:close/>
                </a:path>
              </a:pathLst>
            </a:custGeom>
            <a:solidFill>
              <a:srgbClr val="020202"/>
            </a:solidFill>
            <a:ln w="1557" cap="flat">
              <a:noFill/>
              <a:prstDash val="solid"/>
              <a:miter/>
            </a:ln>
          </p:spPr>
          <p:txBody>
            <a:bodyPr rtlCol="0" anchor="ctr"/>
            <a:lstStyle/>
            <a:p>
              <a:endParaRPr lang="es-CO"/>
            </a:p>
          </p:txBody>
        </p:sp>
        <p:sp>
          <p:nvSpPr>
            <p:cNvPr id="1303" name="Freeform: Shape 1302">
              <a:extLst>
                <a:ext uri="{FF2B5EF4-FFF2-40B4-BE49-F238E27FC236}">
                  <a16:creationId xmlns:a16="http://schemas.microsoft.com/office/drawing/2014/main" id="{C57E283F-5D50-9B4F-882F-1C46A3F1D13F}"/>
                </a:ext>
              </a:extLst>
            </p:cNvPr>
            <p:cNvSpPr/>
            <p:nvPr/>
          </p:nvSpPr>
          <p:spPr>
            <a:xfrm>
              <a:off x="4384737" y="5473845"/>
              <a:ext cx="4864" cy="5690"/>
            </a:xfrm>
            <a:custGeom>
              <a:avLst/>
              <a:gdLst>
                <a:gd name="connsiteX0" fmla="*/ 4350 w 4864"/>
                <a:gd name="connsiteY0" fmla="*/ 5376 h 5690"/>
                <a:gd name="connsiteX1" fmla="*/ -514 w 4864"/>
                <a:gd name="connsiteY1" fmla="*/ -315 h 5690"/>
                <a:gd name="connsiteX2" fmla="*/ 4350 w 4864"/>
                <a:gd name="connsiteY2" fmla="*/ 5376 h 5690"/>
              </a:gdLst>
              <a:ahLst/>
              <a:cxnLst>
                <a:cxn ang="0">
                  <a:pos x="connsiteX0" y="connsiteY0"/>
                </a:cxn>
                <a:cxn ang="0">
                  <a:pos x="connsiteX1" y="connsiteY1"/>
                </a:cxn>
                <a:cxn ang="0">
                  <a:pos x="connsiteX2" y="connsiteY2"/>
                </a:cxn>
              </a:cxnLst>
              <a:rect l="l" t="t" r="r" b="b"/>
              <a:pathLst>
                <a:path w="4864" h="5690">
                  <a:moveTo>
                    <a:pt x="4350" y="5376"/>
                  </a:moveTo>
                  <a:cubicBezTo>
                    <a:pt x="2246" y="3954"/>
                    <a:pt x="562" y="1988"/>
                    <a:pt x="-514" y="-315"/>
                  </a:cubicBezTo>
                  <a:cubicBezTo>
                    <a:pt x="2090" y="452"/>
                    <a:pt x="3992" y="2683"/>
                    <a:pt x="4350" y="5376"/>
                  </a:cubicBezTo>
                  <a:close/>
                </a:path>
              </a:pathLst>
            </a:custGeom>
            <a:solidFill>
              <a:srgbClr val="020202"/>
            </a:solidFill>
            <a:ln w="1557" cap="flat">
              <a:noFill/>
              <a:prstDash val="solid"/>
              <a:miter/>
            </a:ln>
          </p:spPr>
          <p:txBody>
            <a:bodyPr rtlCol="0" anchor="ctr"/>
            <a:lstStyle/>
            <a:p>
              <a:endParaRPr lang="es-CO"/>
            </a:p>
          </p:txBody>
        </p:sp>
        <p:sp>
          <p:nvSpPr>
            <p:cNvPr id="1304" name="Freeform: Shape 1303">
              <a:extLst>
                <a:ext uri="{FF2B5EF4-FFF2-40B4-BE49-F238E27FC236}">
                  <a16:creationId xmlns:a16="http://schemas.microsoft.com/office/drawing/2014/main" id="{0088793C-850B-4442-3A45-D5D3ACD91FA4}"/>
                </a:ext>
              </a:extLst>
            </p:cNvPr>
            <p:cNvSpPr/>
            <p:nvPr/>
          </p:nvSpPr>
          <p:spPr>
            <a:xfrm>
              <a:off x="4392843" y="5483058"/>
              <a:ext cx="4817" cy="5752"/>
            </a:xfrm>
            <a:custGeom>
              <a:avLst/>
              <a:gdLst>
                <a:gd name="connsiteX0" fmla="*/ 4304 w 4817"/>
                <a:gd name="connsiteY0" fmla="*/ 5438 h 5752"/>
                <a:gd name="connsiteX1" fmla="*/ -514 w 4817"/>
                <a:gd name="connsiteY1" fmla="*/ -315 h 5752"/>
                <a:gd name="connsiteX2" fmla="*/ 4304 w 4817"/>
                <a:gd name="connsiteY2" fmla="*/ 5438 h 5752"/>
              </a:gdLst>
              <a:ahLst/>
              <a:cxnLst>
                <a:cxn ang="0">
                  <a:pos x="connsiteX0" y="connsiteY0"/>
                </a:cxn>
                <a:cxn ang="0">
                  <a:pos x="connsiteX1" y="connsiteY1"/>
                </a:cxn>
                <a:cxn ang="0">
                  <a:pos x="connsiteX2" y="connsiteY2"/>
                </a:cxn>
              </a:cxnLst>
              <a:rect l="l" t="t" r="r" b="b"/>
              <a:pathLst>
                <a:path w="4817" h="5752">
                  <a:moveTo>
                    <a:pt x="4304" y="5438"/>
                  </a:moveTo>
                  <a:cubicBezTo>
                    <a:pt x="2230" y="3965"/>
                    <a:pt x="578" y="1983"/>
                    <a:pt x="-514" y="-315"/>
                  </a:cubicBezTo>
                  <a:cubicBezTo>
                    <a:pt x="2043" y="808"/>
                    <a:pt x="4039" y="2398"/>
                    <a:pt x="4304" y="5438"/>
                  </a:cubicBezTo>
                  <a:close/>
                </a:path>
              </a:pathLst>
            </a:custGeom>
            <a:solidFill>
              <a:srgbClr val="020202"/>
            </a:solidFill>
            <a:ln w="1557" cap="flat">
              <a:noFill/>
              <a:prstDash val="solid"/>
              <a:miter/>
            </a:ln>
          </p:spPr>
          <p:txBody>
            <a:bodyPr rtlCol="0" anchor="ctr"/>
            <a:lstStyle/>
            <a:p>
              <a:endParaRPr lang="es-CO"/>
            </a:p>
          </p:txBody>
        </p:sp>
        <p:sp>
          <p:nvSpPr>
            <p:cNvPr id="1305" name="Freeform: Shape 1304">
              <a:extLst>
                <a:ext uri="{FF2B5EF4-FFF2-40B4-BE49-F238E27FC236}">
                  <a16:creationId xmlns:a16="http://schemas.microsoft.com/office/drawing/2014/main" id="{1FD30A23-A7E7-7A43-481D-A2830CF8FA12}"/>
                </a:ext>
              </a:extLst>
            </p:cNvPr>
            <p:cNvSpPr/>
            <p:nvPr/>
          </p:nvSpPr>
          <p:spPr>
            <a:xfrm>
              <a:off x="4286661" y="5390689"/>
              <a:ext cx="5939" cy="3429"/>
            </a:xfrm>
            <a:custGeom>
              <a:avLst/>
              <a:gdLst>
                <a:gd name="connsiteX0" fmla="*/ 5426 w 5939"/>
                <a:gd name="connsiteY0" fmla="*/ 3115 h 3429"/>
                <a:gd name="connsiteX1" fmla="*/ -514 w 5939"/>
                <a:gd name="connsiteY1" fmla="*/ -300 h 3429"/>
                <a:gd name="connsiteX2" fmla="*/ 5426 w 5939"/>
                <a:gd name="connsiteY2" fmla="*/ 3115 h 3429"/>
              </a:gdLst>
              <a:ahLst/>
              <a:cxnLst>
                <a:cxn ang="0">
                  <a:pos x="connsiteX0" y="connsiteY0"/>
                </a:cxn>
                <a:cxn ang="0">
                  <a:pos x="connsiteX1" y="connsiteY1"/>
                </a:cxn>
                <a:cxn ang="0">
                  <a:pos x="connsiteX2" y="connsiteY2"/>
                </a:cxn>
              </a:cxnLst>
              <a:rect l="l" t="t" r="r" b="b"/>
              <a:pathLst>
                <a:path w="5939" h="3429">
                  <a:moveTo>
                    <a:pt x="5426" y="3115"/>
                  </a:moveTo>
                  <a:cubicBezTo>
                    <a:pt x="3134" y="2634"/>
                    <a:pt x="1061" y="1439"/>
                    <a:pt x="-514" y="-300"/>
                  </a:cubicBezTo>
                  <a:cubicBezTo>
                    <a:pt x="1981" y="-474"/>
                    <a:pt x="4319" y="876"/>
                    <a:pt x="5426" y="3115"/>
                  </a:cubicBezTo>
                  <a:close/>
                </a:path>
              </a:pathLst>
            </a:custGeom>
            <a:solidFill>
              <a:srgbClr val="020202"/>
            </a:solidFill>
            <a:ln w="1557" cap="flat">
              <a:noFill/>
              <a:prstDash val="solid"/>
              <a:miter/>
            </a:ln>
          </p:spPr>
          <p:txBody>
            <a:bodyPr rtlCol="0" anchor="ctr"/>
            <a:lstStyle/>
            <a:p>
              <a:endParaRPr lang="es-CO"/>
            </a:p>
          </p:txBody>
        </p:sp>
        <p:sp>
          <p:nvSpPr>
            <p:cNvPr id="1306" name="Freeform: Shape 1305">
              <a:extLst>
                <a:ext uri="{FF2B5EF4-FFF2-40B4-BE49-F238E27FC236}">
                  <a16:creationId xmlns:a16="http://schemas.microsoft.com/office/drawing/2014/main" id="{F1C3CF41-16DB-FC75-3CF2-272F8F299987}"/>
                </a:ext>
              </a:extLst>
            </p:cNvPr>
            <p:cNvSpPr/>
            <p:nvPr/>
          </p:nvSpPr>
          <p:spPr>
            <a:xfrm>
              <a:off x="4253253" y="5374453"/>
              <a:ext cx="5830" cy="2454"/>
            </a:xfrm>
            <a:custGeom>
              <a:avLst/>
              <a:gdLst>
                <a:gd name="connsiteX0" fmla="*/ 5317 w 5830"/>
                <a:gd name="connsiteY0" fmla="*/ 2140 h 2454"/>
                <a:gd name="connsiteX1" fmla="*/ -514 w 5830"/>
                <a:gd name="connsiteY1" fmla="*/ -292 h 2454"/>
                <a:gd name="connsiteX2" fmla="*/ 5317 w 5830"/>
                <a:gd name="connsiteY2" fmla="*/ 2140 h 2454"/>
              </a:gdLst>
              <a:ahLst/>
              <a:cxnLst>
                <a:cxn ang="0">
                  <a:pos x="connsiteX0" y="connsiteY0"/>
                </a:cxn>
                <a:cxn ang="0">
                  <a:pos x="connsiteX1" y="connsiteY1"/>
                </a:cxn>
                <a:cxn ang="0">
                  <a:pos x="connsiteX2" y="connsiteY2"/>
                </a:cxn>
              </a:cxnLst>
              <a:rect l="l" t="t" r="r" b="b"/>
              <a:pathLst>
                <a:path w="5830" h="2454">
                  <a:moveTo>
                    <a:pt x="5317" y="2140"/>
                  </a:moveTo>
                  <a:cubicBezTo>
                    <a:pt x="3165" y="1965"/>
                    <a:pt x="1123" y="1114"/>
                    <a:pt x="-514" y="-292"/>
                  </a:cubicBezTo>
                  <a:cubicBezTo>
                    <a:pt x="1840" y="-417"/>
                    <a:pt x="3961" y="-74"/>
                    <a:pt x="5317" y="2140"/>
                  </a:cubicBezTo>
                  <a:close/>
                </a:path>
              </a:pathLst>
            </a:custGeom>
            <a:solidFill>
              <a:srgbClr val="020202"/>
            </a:solidFill>
            <a:ln w="1557" cap="flat">
              <a:noFill/>
              <a:prstDash val="solid"/>
              <a:miter/>
            </a:ln>
          </p:spPr>
          <p:txBody>
            <a:bodyPr rtlCol="0" anchor="ctr"/>
            <a:lstStyle/>
            <a:p>
              <a:endParaRPr lang="es-CO"/>
            </a:p>
          </p:txBody>
        </p:sp>
        <p:sp>
          <p:nvSpPr>
            <p:cNvPr id="1307" name="Freeform: Shape 1306">
              <a:extLst>
                <a:ext uri="{FF2B5EF4-FFF2-40B4-BE49-F238E27FC236}">
                  <a16:creationId xmlns:a16="http://schemas.microsoft.com/office/drawing/2014/main" id="{C578EDD8-EAD3-415E-C45F-DFD381883908}"/>
                </a:ext>
              </a:extLst>
            </p:cNvPr>
            <p:cNvSpPr/>
            <p:nvPr/>
          </p:nvSpPr>
          <p:spPr>
            <a:xfrm>
              <a:off x="4318994" y="5411418"/>
              <a:ext cx="4676" cy="3669"/>
            </a:xfrm>
            <a:custGeom>
              <a:avLst/>
              <a:gdLst>
                <a:gd name="connsiteX0" fmla="*/ 4163 w 4676"/>
                <a:gd name="connsiteY0" fmla="*/ 3354 h 3669"/>
                <a:gd name="connsiteX1" fmla="*/ -514 w 4676"/>
                <a:gd name="connsiteY1" fmla="*/ -309 h 3669"/>
                <a:gd name="connsiteX2" fmla="*/ 4163 w 4676"/>
                <a:gd name="connsiteY2" fmla="*/ 3354 h 3669"/>
              </a:gdLst>
              <a:ahLst/>
              <a:cxnLst>
                <a:cxn ang="0">
                  <a:pos x="connsiteX0" y="connsiteY0"/>
                </a:cxn>
                <a:cxn ang="0">
                  <a:pos x="connsiteX1" y="connsiteY1"/>
                </a:cxn>
                <a:cxn ang="0">
                  <a:pos x="connsiteX2" y="connsiteY2"/>
                </a:cxn>
              </a:cxnLst>
              <a:rect l="l" t="t" r="r" b="b"/>
              <a:pathLst>
                <a:path w="4676" h="3669">
                  <a:moveTo>
                    <a:pt x="4163" y="3354"/>
                  </a:moveTo>
                  <a:cubicBezTo>
                    <a:pt x="2246" y="2673"/>
                    <a:pt x="609" y="1389"/>
                    <a:pt x="-514" y="-309"/>
                  </a:cubicBezTo>
                  <a:cubicBezTo>
                    <a:pt x="1747" y="-420"/>
                    <a:pt x="3727" y="1141"/>
                    <a:pt x="4163" y="3354"/>
                  </a:cubicBezTo>
                  <a:close/>
                </a:path>
              </a:pathLst>
            </a:custGeom>
            <a:solidFill>
              <a:srgbClr val="020202"/>
            </a:solidFill>
            <a:ln w="1557" cap="flat">
              <a:noFill/>
              <a:prstDash val="solid"/>
              <a:miter/>
            </a:ln>
          </p:spPr>
          <p:txBody>
            <a:bodyPr rtlCol="0" anchor="ctr"/>
            <a:lstStyle/>
            <a:p>
              <a:endParaRPr lang="es-CO"/>
            </a:p>
          </p:txBody>
        </p:sp>
        <p:sp>
          <p:nvSpPr>
            <p:cNvPr id="1308" name="Freeform: Shape 1307">
              <a:extLst>
                <a:ext uri="{FF2B5EF4-FFF2-40B4-BE49-F238E27FC236}">
                  <a16:creationId xmlns:a16="http://schemas.microsoft.com/office/drawing/2014/main" id="{1314CB7D-B212-8781-32A5-6EB14AA5C89F}"/>
                </a:ext>
              </a:extLst>
            </p:cNvPr>
            <p:cNvSpPr/>
            <p:nvPr/>
          </p:nvSpPr>
          <p:spPr>
            <a:xfrm>
              <a:off x="4263744" y="5379012"/>
              <a:ext cx="5705" cy="2572"/>
            </a:xfrm>
            <a:custGeom>
              <a:avLst/>
              <a:gdLst>
                <a:gd name="connsiteX0" fmla="*/ 5192 w 5705"/>
                <a:gd name="connsiteY0" fmla="*/ 2258 h 2572"/>
                <a:gd name="connsiteX1" fmla="*/ -514 w 5705"/>
                <a:gd name="connsiteY1" fmla="*/ -315 h 2572"/>
                <a:gd name="connsiteX2" fmla="*/ 5192 w 5705"/>
                <a:gd name="connsiteY2" fmla="*/ 2258 h 2572"/>
              </a:gdLst>
              <a:ahLst/>
              <a:cxnLst>
                <a:cxn ang="0">
                  <a:pos x="connsiteX0" y="connsiteY0"/>
                </a:cxn>
                <a:cxn ang="0">
                  <a:pos x="connsiteX1" y="connsiteY1"/>
                </a:cxn>
                <a:cxn ang="0">
                  <a:pos x="connsiteX2" y="connsiteY2"/>
                </a:cxn>
              </a:cxnLst>
              <a:rect l="l" t="t" r="r" b="b"/>
              <a:pathLst>
                <a:path w="5705" h="2572">
                  <a:moveTo>
                    <a:pt x="5192" y="2258"/>
                  </a:moveTo>
                  <a:cubicBezTo>
                    <a:pt x="3072" y="1982"/>
                    <a:pt x="1092" y="1087"/>
                    <a:pt x="-514" y="-315"/>
                  </a:cubicBezTo>
                  <a:cubicBezTo>
                    <a:pt x="1794" y="-299"/>
                    <a:pt x="3914" y="28"/>
                    <a:pt x="5192" y="2258"/>
                  </a:cubicBezTo>
                  <a:close/>
                </a:path>
              </a:pathLst>
            </a:custGeom>
            <a:solidFill>
              <a:srgbClr val="020202"/>
            </a:solidFill>
            <a:ln w="1557" cap="flat">
              <a:noFill/>
              <a:prstDash val="solid"/>
              <a:miter/>
            </a:ln>
          </p:spPr>
          <p:txBody>
            <a:bodyPr rtlCol="0" anchor="ctr"/>
            <a:lstStyle/>
            <a:p>
              <a:endParaRPr lang="es-CO"/>
            </a:p>
          </p:txBody>
        </p:sp>
        <p:sp>
          <p:nvSpPr>
            <p:cNvPr id="1309" name="Freeform: Shape 1308">
              <a:extLst>
                <a:ext uri="{FF2B5EF4-FFF2-40B4-BE49-F238E27FC236}">
                  <a16:creationId xmlns:a16="http://schemas.microsoft.com/office/drawing/2014/main" id="{A2EA5392-D9C8-1A19-A5A7-C33D834DF92B}"/>
                </a:ext>
              </a:extLst>
            </p:cNvPr>
            <p:cNvSpPr/>
            <p:nvPr/>
          </p:nvSpPr>
          <p:spPr>
            <a:xfrm>
              <a:off x="4247484" y="5372058"/>
              <a:ext cx="5846" cy="2464"/>
            </a:xfrm>
            <a:custGeom>
              <a:avLst/>
              <a:gdLst>
                <a:gd name="connsiteX0" fmla="*/ 5332 w 5846"/>
                <a:gd name="connsiteY0" fmla="*/ 2150 h 2464"/>
                <a:gd name="connsiteX1" fmla="*/ -514 w 5846"/>
                <a:gd name="connsiteY1" fmla="*/ -220 h 2464"/>
                <a:gd name="connsiteX2" fmla="*/ 5332 w 5846"/>
                <a:gd name="connsiteY2" fmla="*/ 2150 h 2464"/>
              </a:gdLst>
              <a:ahLst/>
              <a:cxnLst>
                <a:cxn ang="0">
                  <a:pos x="connsiteX0" y="connsiteY0"/>
                </a:cxn>
                <a:cxn ang="0">
                  <a:pos x="connsiteX1" y="connsiteY1"/>
                </a:cxn>
                <a:cxn ang="0">
                  <a:pos x="connsiteX2" y="connsiteY2"/>
                </a:cxn>
              </a:cxnLst>
              <a:rect l="l" t="t" r="r" b="b"/>
              <a:pathLst>
                <a:path w="5846" h="2464">
                  <a:moveTo>
                    <a:pt x="5332" y="2150"/>
                  </a:moveTo>
                  <a:cubicBezTo>
                    <a:pt x="3181" y="1995"/>
                    <a:pt x="1139" y="1166"/>
                    <a:pt x="-514" y="-220"/>
                  </a:cubicBezTo>
                  <a:cubicBezTo>
                    <a:pt x="1731" y="-627"/>
                    <a:pt x="4007" y="296"/>
                    <a:pt x="5332" y="2150"/>
                  </a:cubicBezTo>
                  <a:close/>
                </a:path>
              </a:pathLst>
            </a:custGeom>
            <a:solidFill>
              <a:srgbClr val="020202"/>
            </a:solidFill>
            <a:ln w="1557" cap="flat">
              <a:noFill/>
              <a:prstDash val="solid"/>
              <a:miter/>
            </a:ln>
          </p:spPr>
          <p:txBody>
            <a:bodyPr rtlCol="0" anchor="ctr"/>
            <a:lstStyle/>
            <a:p>
              <a:endParaRPr lang="es-CO"/>
            </a:p>
          </p:txBody>
        </p:sp>
        <p:sp>
          <p:nvSpPr>
            <p:cNvPr id="1310" name="Freeform: Shape 1309">
              <a:extLst>
                <a:ext uri="{FF2B5EF4-FFF2-40B4-BE49-F238E27FC236}">
                  <a16:creationId xmlns:a16="http://schemas.microsoft.com/office/drawing/2014/main" id="{08BA8E98-3B5F-1C44-8E28-E3CD279300C6}"/>
                </a:ext>
              </a:extLst>
            </p:cNvPr>
            <p:cNvSpPr/>
            <p:nvPr/>
          </p:nvSpPr>
          <p:spPr>
            <a:xfrm>
              <a:off x="4241654" y="5369769"/>
              <a:ext cx="5908" cy="2430"/>
            </a:xfrm>
            <a:custGeom>
              <a:avLst/>
              <a:gdLst>
                <a:gd name="connsiteX0" fmla="*/ 5395 w 5908"/>
                <a:gd name="connsiteY0" fmla="*/ 2116 h 2430"/>
                <a:gd name="connsiteX1" fmla="*/ -514 w 5908"/>
                <a:gd name="connsiteY1" fmla="*/ -192 h 2430"/>
                <a:gd name="connsiteX2" fmla="*/ 5395 w 5908"/>
                <a:gd name="connsiteY2" fmla="*/ 2116 h 2430"/>
              </a:gdLst>
              <a:ahLst/>
              <a:cxnLst>
                <a:cxn ang="0">
                  <a:pos x="connsiteX0" y="connsiteY0"/>
                </a:cxn>
                <a:cxn ang="0">
                  <a:pos x="connsiteX1" y="connsiteY1"/>
                </a:cxn>
                <a:cxn ang="0">
                  <a:pos x="connsiteX2" y="connsiteY2"/>
                </a:cxn>
              </a:cxnLst>
              <a:rect l="l" t="t" r="r" b="b"/>
              <a:pathLst>
                <a:path w="5908" h="2430">
                  <a:moveTo>
                    <a:pt x="5395" y="2116"/>
                  </a:moveTo>
                  <a:cubicBezTo>
                    <a:pt x="3228" y="1986"/>
                    <a:pt x="1170" y="1179"/>
                    <a:pt x="-514" y="-192"/>
                  </a:cubicBezTo>
                  <a:cubicBezTo>
                    <a:pt x="1747" y="-662"/>
                    <a:pt x="4054" y="242"/>
                    <a:pt x="5395" y="2116"/>
                  </a:cubicBezTo>
                  <a:close/>
                </a:path>
              </a:pathLst>
            </a:custGeom>
            <a:solidFill>
              <a:srgbClr val="020202"/>
            </a:solidFill>
            <a:ln w="1557" cap="flat">
              <a:noFill/>
              <a:prstDash val="solid"/>
              <a:miter/>
            </a:ln>
          </p:spPr>
          <p:txBody>
            <a:bodyPr rtlCol="0" anchor="ctr"/>
            <a:lstStyle/>
            <a:p>
              <a:endParaRPr lang="es-CO"/>
            </a:p>
          </p:txBody>
        </p:sp>
        <p:sp>
          <p:nvSpPr>
            <p:cNvPr id="1311" name="Freeform: Shape 1310">
              <a:extLst>
                <a:ext uri="{FF2B5EF4-FFF2-40B4-BE49-F238E27FC236}">
                  <a16:creationId xmlns:a16="http://schemas.microsoft.com/office/drawing/2014/main" id="{2C2E5C91-F073-9F05-0BE0-E668A7DB41A9}"/>
                </a:ext>
              </a:extLst>
            </p:cNvPr>
            <p:cNvSpPr/>
            <p:nvPr/>
          </p:nvSpPr>
          <p:spPr>
            <a:xfrm>
              <a:off x="4314380" y="5408010"/>
              <a:ext cx="4770" cy="3460"/>
            </a:xfrm>
            <a:custGeom>
              <a:avLst/>
              <a:gdLst>
                <a:gd name="connsiteX0" fmla="*/ 4257 w 4770"/>
                <a:gd name="connsiteY0" fmla="*/ 3146 h 3460"/>
                <a:gd name="connsiteX1" fmla="*/ -514 w 4770"/>
                <a:gd name="connsiteY1" fmla="*/ -300 h 3460"/>
                <a:gd name="connsiteX2" fmla="*/ 4257 w 4770"/>
                <a:gd name="connsiteY2" fmla="*/ 3146 h 3460"/>
              </a:gdLst>
              <a:ahLst/>
              <a:cxnLst>
                <a:cxn ang="0">
                  <a:pos x="connsiteX0" y="connsiteY0"/>
                </a:cxn>
                <a:cxn ang="0">
                  <a:pos x="connsiteX1" y="connsiteY1"/>
                </a:cxn>
                <a:cxn ang="0">
                  <a:pos x="connsiteX2" y="connsiteY2"/>
                </a:cxn>
              </a:cxnLst>
              <a:rect l="l" t="t" r="r" b="b"/>
              <a:pathLst>
                <a:path w="4770" h="3460">
                  <a:moveTo>
                    <a:pt x="4257" y="3146"/>
                  </a:moveTo>
                  <a:cubicBezTo>
                    <a:pt x="2324" y="2569"/>
                    <a:pt x="640" y="1354"/>
                    <a:pt x="-514" y="-300"/>
                  </a:cubicBezTo>
                  <a:cubicBezTo>
                    <a:pt x="2043" y="-487"/>
                    <a:pt x="3321" y="1103"/>
                    <a:pt x="4257" y="3146"/>
                  </a:cubicBezTo>
                  <a:close/>
                </a:path>
              </a:pathLst>
            </a:custGeom>
            <a:solidFill>
              <a:srgbClr val="020202"/>
            </a:solidFill>
            <a:ln w="1557" cap="flat">
              <a:noFill/>
              <a:prstDash val="solid"/>
              <a:miter/>
            </a:ln>
          </p:spPr>
          <p:txBody>
            <a:bodyPr rtlCol="0" anchor="ctr"/>
            <a:lstStyle/>
            <a:p>
              <a:endParaRPr lang="es-CO"/>
            </a:p>
          </p:txBody>
        </p:sp>
        <p:sp>
          <p:nvSpPr>
            <p:cNvPr id="1312" name="Freeform: Shape 1311">
              <a:extLst>
                <a:ext uri="{FF2B5EF4-FFF2-40B4-BE49-F238E27FC236}">
                  <a16:creationId xmlns:a16="http://schemas.microsoft.com/office/drawing/2014/main" id="{3189512D-E3A5-22ED-3992-2756C1481C76}"/>
                </a:ext>
              </a:extLst>
            </p:cNvPr>
            <p:cNvSpPr/>
            <p:nvPr/>
          </p:nvSpPr>
          <p:spPr>
            <a:xfrm>
              <a:off x="4378049" y="5466758"/>
              <a:ext cx="3499" cy="3532"/>
            </a:xfrm>
            <a:custGeom>
              <a:avLst/>
              <a:gdLst>
                <a:gd name="connsiteX0" fmla="*/ 2963 w 3499"/>
                <a:gd name="connsiteY0" fmla="*/ 3217 h 3532"/>
                <a:gd name="connsiteX1" fmla="*/ -514 w 3499"/>
                <a:gd name="connsiteY1" fmla="*/ -290 h 3532"/>
                <a:gd name="connsiteX2" fmla="*/ 2963 w 3499"/>
                <a:gd name="connsiteY2" fmla="*/ 2418 h 3532"/>
                <a:gd name="connsiteX3" fmla="*/ 2963 w 3499"/>
                <a:gd name="connsiteY3" fmla="*/ 3217 h 3532"/>
              </a:gdLst>
              <a:ahLst/>
              <a:cxnLst>
                <a:cxn ang="0">
                  <a:pos x="connsiteX0" y="connsiteY0"/>
                </a:cxn>
                <a:cxn ang="0">
                  <a:pos x="connsiteX1" y="connsiteY1"/>
                </a:cxn>
                <a:cxn ang="0">
                  <a:pos x="connsiteX2" y="connsiteY2"/>
                </a:cxn>
                <a:cxn ang="0">
                  <a:pos x="connsiteX3" y="connsiteY3"/>
                </a:cxn>
              </a:cxnLst>
              <a:rect l="l" t="t" r="r" b="b"/>
              <a:pathLst>
                <a:path w="3499" h="3532">
                  <a:moveTo>
                    <a:pt x="2963" y="3217"/>
                  </a:moveTo>
                  <a:cubicBezTo>
                    <a:pt x="1513" y="2371"/>
                    <a:pt x="313" y="1161"/>
                    <a:pt x="-514" y="-290"/>
                  </a:cubicBezTo>
                  <a:cubicBezTo>
                    <a:pt x="1201" y="-504"/>
                    <a:pt x="2760" y="709"/>
                    <a:pt x="2963" y="2418"/>
                  </a:cubicBezTo>
                  <a:cubicBezTo>
                    <a:pt x="2994" y="2683"/>
                    <a:pt x="2994" y="2952"/>
                    <a:pt x="2963" y="3217"/>
                  </a:cubicBezTo>
                  <a:close/>
                </a:path>
              </a:pathLst>
            </a:custGeom>
            <a:solidFill>
              <a:srgbClr val="020202"/>
            </a:solidFill>
            <a:ln w="1557" cap="flat">
              <a:noFill/>
              <a:prstDash val="solid"/>
              <a:miter/>
            </a:ln>
          </p:spPr>
          <p:txBody>
            <a:bodyPr rtlCol="0" anchor="ctr"/>
            <a:lstStyle/>
            <a:p>
              <a:endParaRPr lang="es-CO"/>
            </a:p>
          </p:txBody>
        </p:sp>
        <p:sp>
          <p:nvSpPr>
            <p:cNvPr id="1313" name="Freeform: Shape 1312">
              <a:extLst>
                <a:ext uri="{FF2B5EF4-FFF2-40B4-BE49-F238E27FC236}">
                  <a16:creationId xmlns:a16="http://schemas.microsoft.com/office/drawing/2014/main" id="{3A08A5C3-1868-8EAD-6C48-69339768FAE7}"/>
                </a:ext>
              </a:extLst>
            </p:cNvPr>
            <p:cNvSpPr/>
            <p:nvPr/>
          </p:nvSpPr>
          <p:spPr>
            <a:xfrm>
              <a:off x="4226688" y="5365132"/>
              <a:ext cx="4676" cy="1460"/>
            </a:xfrm>
            <a:custGeom>
              <a:avLst/>
              <a:gdLst>
                <a:gd name="connsiteX0" fmla="*/ 4163 w 4676"/>
                <a:gd name="connsiteY0" fmla="*/ 1109 h 1460"/>
                <a:gd name="connsiteX1" fmla="*/ -514 w 4676"/>
                <a:gd name="connsiteY1" fmla="*/ -216 h 1460"/>
                <a:gd name="connsiteX2" fmla="*/ 4163 w 4676"/>
                <a:gd name="connsiteY2" fmla="*/ 1109 h 1460"/>
              </a:gdLst>
              <a:ahLst/>
              <a:cxnLst>
                <a:cxn ang="0">
                  <a:pos x="connsiteX0" y="connsiteY0"/>
                </a:cxn>
                <a:cxn ang="0">
                  <a:pos x="connsiteX1" y="connsiteY1"/>
                </a:cxn>
                <a:cxn ang="0">
                  <a:pos x="connsiteX2" y="connsiteY2"/>
                </a:cxn>
              </a:cxnLst>
              <a:rect l="l" t="t" r="r" b="b"/>
              <a:pathLst>
                <a:path w="4676" h="1460">
                  <a:moveTo>
                    <a:pt x="4163" y="1109"/>
                  </a:moveTo>
                  <a:cubicBezTo>
                    <a:pt x="2495" y="1288"/>
                    <a:pt x="811" y="814"/>
                    <a:pt x="-514" y="-216"/>
                  </a:cubicBezTo>
                  <a:cubicBezTo>
                    <a:pt x="1154" y="-138"/>
                    <a:pt x="3072" y="-964"/>
                    <a:pt x="4163" y="1109"/>
                  </a:cubicBezTo>
                  <a:close/>
                </a:path>
              </a:pathLst>
            </a:custGeom>
            <a:solidFill>
              <a:srgbClr val="020202"/>
            </a:solidFill>
            <a:ln w="1557" cap="flat">
              <a:noFill/>
              <a:prstDash val="solid"/>
              <a:miter/>
            </a:ln>
          </p:spPr>
          <p:txBody>
            <a:bodyPr rtlCol="0" anchor="ctr"/>
            <a:lstStyle/>
            <a:p>
              <a:endParaRPr lang="es-CO"/>
            </a:p>
          </p:txBody>
        </p:sp>
        <p:sp>
          <p:nvSpPr>
            <p:cNvPr id="1314" name="Freeform: Shape 1313">
              <a:extLst>
                <a:ext uri="{FF2B5EF4-FFF2-40B4-BE49-F238E27FC236}">
                  <a16:creationId xmlns:a16="http://schemas.microsoft.com/office/drawing/2014/main" id="{A2EAC60B-B8ED-1C23-7F7C-76AFAA11CB61}"/>
                </a:ext>
              </a:extLst>
            </p:cNvPr>
            <p:cNvSpPr/>
            <p:nvPr/>
          </p:nvSpPr>
          <p:spPr>
            <a:xfrm>
              <a:off x="4303966" y="5401023"/>
              <a:ext cx="3585" cy="2449"/>
            </a:xfrm>
            <a:custGeom>
              <a:avLst/>
              <a:gdLst>
                <a:gd name="connsiteX0" fmla="*/ 3072 w 3585"/>
                <a:gd name="connsiteY0" fmla="*/ 2135 h 2449"/>
                <a:gd name="connsiteX1" fmla="*/ -514 w 3585"/>
                <a:gd name="connsiteY1" fmla="*/ -234 h 2449"/>
                <a:gd name="connsiteX2" fmla="*/ 3041 w 3585"/>
                <a:gd name="connsiteY2" fmla="*/ 1951 h 2449"/>
                <a:gd name="connsiteX3" fmla="*/ 3072 w 3585"/>
                <a:gd name="connsiteY3" fmla="*/ 2135 h 2449"/>
              </a:gdLst>
              <a:ahLst/>
              <a:cxnLst>
                <a:cxn ang="0">
                  <a:pos x="connsiteX0" y="connsiteY0"/>
                </a:cxn>
                <a:cxn ang="0">
                  <a:pos x="connsiteX1" y="connsiteY1"/>
                </a:cxn>
                <a:cxn ang="0">
                  <a:pos x="connsiteX2" y="connsiteY2"/>
                </a:cxn>
                <a:cxn ang="0">
                  <a:pos x="connsiteX3" y="connsiteY3"/>
                </a:cxn>
              </a:cxnLst>
              <a:rect l="l" t="t" r="r" b="b"/>
              <a:pathLst>
                <a:path w="3585" h="2449">
                  <a:moveTo>
                    <a:pt x="3072" y="2135"/>
                  </a:moveTo>
                  <a:cubicBezTo>
                    <a:pt x="1591" y="1917"/>
                    <a:pt x="266" y="1049"/>
                    <a:pt x="-514" y="-234"/>
                  </a:cubicBezTo>
                  <a:cubicBezTo>
                    <a:pt x="1077" y="-610"/>
                    <a:pt x="2651" y="367"/>
                    <a:pt x="3041" y="1951"/>
                  </a:cubicBezTo>
                  <a:cubicBezTo>
                    <a:pt x="3056" y="2012"/>
                    <a:pt x="3056" y="2073"/>
                    <a:pt x="3072" y="2135"/>
                  </a:cubicBezTo>
                  <a:close/>
                </a:path>
              </a:pathLst>
            </a:custGeom>
            <a:solidFill>
              <a:srgbClr val="020202"/>
            </a:solidFill>
            <a:ln w="1557" cap="flat">
              <a:noFill/>
              <a:prstDash val="solid"/>
              <a:miter/>
            </a:ln>
          </p:spPr>
          <p:txBody>
            <a:bodyPr rtlCol="0" anchor="ctr"/>
            <a:lstStyle/>
            <a:p>
              <a:endParaRPr lang="es-CO"/>
            </a:p>
          </p:txBody>
        </p:sp>
        <p:sp>
          <p:nvSpPr>
            <p:cNvPr id="1315" name="Freeform: Shape 1314">
              <a:extLst>
                <a:ext uri="{FF2B5EF4-FFF2-40B4-BE49-F238E27FC236}">
                  <a16:creationId xmlns:a16="http://schemas.microsoft.com/office/drawing/2014/main" id="{E77985A5-2F59-7A73-5F13-05DDED5FC713}"/>
                </a:ext>
              </a:extLst>
            </p:cNvPr>
            <p:cNvSpPr/>
            <p:nvPr/>
          </p:nvSpPr>
          <p:spPr>
            <a:xfrm>
              <a:off x="4310919" y="5405632"/>
              <a:ext cx="3554" cy="2470"/>
            </a:xfrm>
            <a:custGeom>
              <a:avLst/>
              <a:gdLst>
                <a:gd name="connsiteX0" fmla="*/ 3041 w 3554"/>
                <a:gd name="connsiteY0" fmla="*/ 2156 h 2470"/>
                <a:gd name="connsiteX1" fmla="*/ -514 w 3554"/>
                <a:gd name="connsiteY1" fmla="*/ -245 h 2470"/>
                <a:gd name="connsiteX2" fmla="*/ 3010 w 3554"/>
                <a:gd name="connsiteY2" fmla="*/ 2015 h 2470"/>
                <a:gd name="connsiteX3" fmla="*/ 3041 w 3554"/>
                <a:gd name="connsiteY3" fmla="*/ 2156 h 2470"/>
              </a:gdLst>
              <a:ahLst/>
              <a:cxnLst>
                <a:cxn ang="0">
                  <a:pos x="connsiteX0" y="connsiteY0"/>
                </a:cxn>
                <a:cxn ang="0">
                  <a:pos x="connsiteX1" y="connsiteY1"/>
                </a:cxn>
                <a:cxn ang="0">
                  <a:pos x="connsiteX2" y="connsiteY2"/>
                </a:cxn>
                <a:cxn ang="0">
                  <a:pos x="connsiteX3" y="connsiteY3"/>
                </a:cxn>
              </a:cxnLst>
              <a:rect l="l" t="t" r="r" b="b"/>
              <a:pathLst>
                <a:path w="3554" h="2470">
                  <a:moveTo>
                    <a:pt x="3041" y="2156"/>
                  </a:moveTo>
                  <a:cubicBezTo>
                    <a:pt x="1560" y="1925"/>
                    <a:pt x="250" y="1046"/>
                    <a:pt x="-514" y="-245"/>
                  </a:cubicBezTo>
                  <a:cubicBezTo>
                    <a:pt x="1092" y="-596"/>
                    <a:pt x="2667" y="416"/>
                    <a:pt x="3010" y="2015"/>
                  </a:cubicBezTo>
                  <a:cubicBezTo>
                    <a:pt x="3025" y="2062"/>
                    <a:pt x="3025" y="2109"/>
                    <a:pt x="3041" y="2156"/>
                  </a:cubicBezTo>
                  <a:close/>
                </a:path>
              </a:pathLst>
            </a:custGeom>
            <a:solidFill>
              <a:srgbClr val="020202"/>
            </a:solidFill>
            <a:ln w="1557" cap="flat">
              <a:noFill/>
              <a:prstDash val="solid"/>
              <a:miter/>
            </a:ln>
          </p:spPr>
          <p:txBody>
            <a:bodyPr rtlCol="0" anchor="ctr"/>
            <a:lstStyle/>
            <a:p>
              <a:endParaRPr lang="es-CO"/>
            </a:p>
          </p:txBody>
        </p:sp>
        <p:sp>
          <p:nvSpPr>
            <p:cNvPr id="1316" name="Freeform: Shape 1315">
              <a:extLst>
                <a:ext uri="{FF2B5EF4-FFF2-40B4-BE49-F238E27FC236}">
                  <a16:creationId xmlns:a16="http://schemas.microsoft.com/office/drawing/2014/main" id="{5B6E5BF5-0019-DD3A-2789-F06EF3AAF428}"/>
                </a:ext>
              </a:extLst>
            </p:cNvPr>
            <p:cNvSpPr/>
            <p:nvPr/>
          </p:nvSpPr>
          <p:spPr>
            <a:xfrm>
              <a:off x="4337593" y="5426372"/>
              <a:ext cx="3429" cy="2543"/>
            </a:xfrm>
            <a:custGeom>
              <a:avLst/>
              <a:gdLst>
                <a:gd name="connsiteX0" fmla="*/ 2916 w 3429"/>
                <a:gd name="connsiteY0" fmla="*/ 2228 h 2543"/>
                <a:gd name="connsiteX1" fmla="*/ -514 w 3429"/>
                <a:gd name="connsiteY1" fmla="*/ -281 h 2543"/>
                <a:gd name="connsiteX2" fmla="*/ 2916 w 3429"/>
                <a:gd name="connsiteY2" fmla="*/ 2228 h 2543"/>
              </a:gdLst>
              <a:ahLst/>
              <a:cxnLst>
                <a:cxn ang="0">
                  <a:pos x="connsiteX0" y="connsiteY0"/>
                </a:cxn>
                <a:cxn ang="0">
                  <a:pos x="connsiteX1" y="connsiteY1"/>
                </a:cxn>
                <a:cxn ang="0">
                  <a:pos x="connsiteX2" y="connsiteY2"/>
                </a:cxn>
              </a:cxnLst>
              <a:rect l="l" t="t" r="r" b="b"/>
              <a:pathLst>
                <a:path w="3429" h="2543">
                  <a:moveTo>
                    <a:pt x="2916" y="2228"/>
                  </a:moveTo>
                  <a:cubicBezTo>
                    <a:pt x="1482" y="1899"/>
                    <a:pt x="235" y="992"/>
                    <a:pt x="-514" y="-281"/>
                  </a:cubicBezTo>
                  <a:cubicBezTo>
                    <a:pt x="1123" y="-525"/>
                    <a:pt x="2651" y="595"/>
                    <a:pt x="2916" y="2228"/>
                  </a:cubicBezTo>
                  <a:close/>
                </a:path>
              </a:pathLst>
            </a:custGeom>
            <a:solidFill>
              <a:srgbClr val="020202"/>
            </a:solidFill>
            <a:ln w="1557" cap="flat">
              <a:noFill/>
              <a:prstDash val="solid"/>
              <a:miter/>
            </a:ln>
          </p:spPr>
          <p:txBody>
            <a:bodyPr rtlCol="0" anchor="ctr"/>
            <a:lstStyle/>
            <a:p>
              <a:endParaRPr lang="es-CO"/>
            </a:p>
          </p:txBody>
        </p:sp>
        <p:sp>
          <p:nvSpPr>
            <p:cNvPr id="1317" name="Freeform: Shape 1316">
              <a:extLst>
                <a:ext uri="{FF2B5EF4-FFF2-40B4-BE49-F238E27FC236}">
                  <a16:creationId xmlns:a16="http://schemas.microsoft.com/office/drawing/2014/main" id="{0C48C9BD-FBA2-6172-2575-F995A88EDFD4}"/>
                </a:ext>
              </a:extLst>
            </p:cNvPr>
            <p:cNvSpPr/>
            <p:nvPr/>
          </p:nvSpPr>
          <p:spPr>
            <a:xfrm>
              <a:off x="4307458" y="5403325"/>
              <a:ext cx="3554" cy="2454"/>
            </a:xfrm>
            <a:custGeom>
              <a:avLst/>
              <a:gdLst>
                <a:gd name="connsiteX0" fmla="*/ 3041 w 3554"/>
                <a:gd name="connsiteY0" fmla="*/ 2140 h 2454"/>
                <a:gd name="connsiteX1" fmla="*/ -514 w 3554"/>
                <a:gd name="connsiteY1" fmla="*/ -245 h 2454"/>
                <a:gd name="connsiteX2" fmla="*/ 3009 w 3554"/>
                <a:gd name="connsiteY2" fmla="*/ 2012 h 2454"/>
                <a:gd name="connsiteX3" fmla="*/ 3041 w 3554"/>
                <a:gd name="connsiteY3" fmla="*/ 2140 h 2454"/>
              </a:gdLst>
              <a:ahLst/>
              <a:cxnLst>
                <a:cxn ang="0">
                  <a:pos x="connsiteX0" y="connsiteY0"/>
                </a:cxn>
                <a:cxn ang="0">
                  <a:pos x="connsiteX1" y="connsiteY1"/>
                </a:cxn>
                <a:cxn ang="0">
                  <a:pos x="connsiteX2" y="connsiteY2"/>
                </a:cxn>
                <a:cxn ang="0">
                  <a:pos x="connsiteX3" y="connsiteY3"/>
                </a:cxn>
              </a:cxnLst>
              <a:rect l="l" t="t" r="r" b="b"/>
              <a:pathLst>
                <a:path w="3554" h="2454">
                  <a:moveTo>
                    <a:pt x="3041" y="2140"/>
                  </a:moveTo>
                  <a:cubicBezTo>
                    <a:pt x="1560" y="1913"/>
                    <a:pt x="250" y="1039"/>
                    <a:pt x="-514" y="-245"/>
                  </a:cubicBezTo>
                  <a:cubicBezTo>
                    <a:pt x="1076" y="-596"/>
                    <a:pt x="2667" y="414"/>
                    <a:pt x="3009" y="2012"/>
                  </a:cubicBezTo>
                  <a:cubicBezTo>
                    <a:pt x="3025" y="2054"/>
                    <a:pt x="3041" y="2096"/>
                    <a:pt x="3041" y="2140"/>
                  </a:cubicBezTo>
                  <a:close/>
                </a:path>
              </a:pathLst>
            </a:custGeom>
            <a:solidFill>
              <a:srgbClr val="020202"/>
            </a:solidFill>
            <a:ln w="1557" cap="flat">
              <a:noFill/>
              <a:prstDash val="solid"/>
              <a:miter/>
            </a:ln>
          </p:spPr>
          <p:txBody>
            <a:bodyPr rtlCol="0" anchor="ctr"/>
            <a:lstStyle/>
            <a:p>
              <a:endParaRPr lang="es-CO"/>
            </a:p>
          </p:txBody>
        </p:sp>
        <p:sp>
          <p:nvSpPr>
            <p:cNvPr id="1318" name="Freeform: Shape 1317">
              <a:extLst>
                <a:ext uri="{FF2B5EF4-FFF2-40B4-BE49-F238E27FC236}">
                  <a16:creationId xmlns:a16="http://schemas.microsoft.com/office/drawing/2014/main" id="{F0F0B2CA-B687-5A48-1768-C26D5C417CD1}"/>
                </a:ext>
              </a:extLst>
            </p:cNvPr>
            <p:cNvSpPr/>
            <p:nvPr/>
          </p:nvSpPr>
          <p:spPr>
            <a:xfrm>
              <a:off x="4297044" y="5396405"/>
              <a:ext cx="3570" cy="2468"/>
            </a:xfrm>
            <a:custGeom>
              <a:avLst/>
              <a:gdLst>
                <a:gd name="connsiteX0" fmla="*/ 3056 w 3570"/>
                <a:gd name="connsiteY0" fmla="*/ 2154 h 2468"/>
                <a:gd name="connsiteX1" fmla="*/ -514 w 3570"/>
                <a:gd name="connsiteY1" fmla="*/ -231 h 2468"/>
                <a:gd name="connsiteX2" fmla="*/ 3010 w 3570"/>
                <a:gd name="connsiteY2" fmla="*/ 1912 h 2468"/>
                <a:gd name="connsiteX3" fmla="*/ 3056 w 3570"/>
                <a:gd name="connsiteY3" fmla="*/ 2154 h 2468"/>
              </a:gdLst>
              <a:ahLst/>
              <a:cxnLst>
                <a:cxn ang="0">
                  <a:pos x="connsiteX0" y="connsiteY0"/>
                </a:cxn>
                <a:cxn ang="0">
                  <a:pos x="connsiteX1" y="connsiteY1"/>
                </a:cxn>
                <a:cxn ang="0">
                  <a:pos x="connsiteX2" y="connsiteY2"/>
                </a:cxn>
                <a:cxn ang="0">
                  <a:pos x="connsiteX3" y="connsiteY3"/>
                </a:cxn>
              </a:cxnLst>
              <a:rect l="l" t="t" r="r" b="b"/>
              <a:pathLst>
                <a:path w="3570" h="2468">
                  <a:moveTo>
                    <a:pt x="3056" y="2154"/>
                  </a:moveTo>
                  <a:cubicBezTo>
                    <a:pt x="1591" y="1867"/>
                    <a:pt x="313" y="1008"/>
                    <a:pt x="-514" y="-231"/>
                  </a:cubicBezTo>
                  <a:cubicBezTo>
                    <a:pt x="1045" y="-612"/>
                    <a:pt x="2620" y="347"/>
                    <a:pt x="3010" y="1912"/>
                  </a:cubicBezTo>
                  <a:cubicBezTo>
                    <a:pt x="3025" y="1992"/>
                    <a:pt x="3041" y="2073"/>
                    <a:pt x="3056" y="2154"/>
                  </a:cubicBezTo>
                  <a:close/>
                </a:path>
              </a:pathLst>
            </a:custGeom>
            <a:solidFill>
              <a:srgbClr val="020202"/>
            </a:solidFill>
            <a:ln w="1557" cap="flat">
              <a:noFill/>
              <a:prstDash val="solid"/>
              <a:miter/>
            </a:ln>
          </p:spPr>
          <p:txBody>
            <a:bodyPr rtlCol="0" anchor="ctr"/>
            <a:lstStyle/>
            <a:p>
              <a:endParaRPr lang="es-CO"/>
            </a:p>
          </p:txBody>
        </p:sp>
        <p:sp>
          <p:nvSpPr>
            <p:cNvPr id="1319" name="Freeform: Shape 1318">
              <a:extLst>
                <a:ext uri="{FF2B5EF4-FFF2-40B4-BE49-F238E27FC236}">
                  <a16:creationId xmlns:a16="http://schemas.microsoft.com/office/drawing/2014/main" id="{C9A29A54-0EF7-94C5-5B53-22B14D879097}"/>
                </a:ext>
              </a:extLst>
            </p:cNvPr>
            <p:cNvSpPr/>
            <p:nvPr/>
          </p:nvSpPr>
          <p:spPr>
            <a:xfrm>
              <a:off x="4231255" y="5366338"/>
              <a:ext cx="3585" cy="1345"/>
            </a:xfrm>
            <a:custGeom>
              <a:avLst/>
              <a:gdLst>
                <a:gd name="connsiteX0" fmla="*/ 3072 w 3585"/>
                <a:gd name="connsiteY0" fmla="*/ 979 h 1345"/>
                <a:gd name="connsiteX1" fmla="*/ -514 w 3585"/>
                <a:gd name="connsiteY1" fmla="*/ -206 h 1345"/>
                <a:gd name="connsiteX2" fmla="*/ 3072 w 3585"/>
                <a:gd name="connsiteY2" fmla="*/ 979 h 1345"/>
              </a:gdLst>
              <a:ahLst/>
              <a:cxnLst>
                <a:cxn ang="0">
                  <a:pos x="connsiteX0" y="connsiteY0"/>
                </a:cxn>
                <a:cxn ang="0">
                  <a:pos x="connsiteX1" y="connsiteY1"/>
                </a:cxn>
                <a:cxn ang="0">
                  <a:pos x="connsiteX2" y="connsiteY2"/>
                </a:cxn>
              </a:cxnLst>
              <a:rect l="l" t="t" r="r" b="b"/>
              <a:pathLst>
                <a:path w="3585" h="1345">
                  <a:moveTo>
                    <a:pt x="3072" y="979"/>
                  </a:moveTo>
                  <a:cubicBezTo>
                    <a:pt x="1762" y="1191"/>
                    <a:pt x="422" y="748"/>
                    <a:pt x="-514" y="-206"/>
                  </a:cubicBezTo>
                  <a:cubicBezTo>
                    <a:pt x="858" y="-331"/>
                    <a:pt x="2292" y="-642"/>
                    <a:pt x="3072" y="979"/>
                  </a:cubicBezTo>
                  <a:close/>
                </a:path>
              </a:pathLst>
            </a:custGeom>
            <a:solidFill>
              <a:srgbClr val="020202"/>
            </a:solidFill>
            <a:ln w="1557" cap="flat">
              <a:noFill/>
              <a:prstDash val="solid"/>
              <a:miter/>
            </a:ln>
          </p:spPr>
          <p:txBody>
            <a:bodyPr rtlCol="0" anchor="ctr"/>
            <a:lstStyle/>
            <a:p>
              <a:endParaRPr lang="es-CO"/>
            </a:p>
          </p:txBody>
        </p:sp>
        <p:sp>
          <p:nvSpPr>
            <p:cNvPr id="1320" name="Freeform: Shape 1319">
              <a:extLst>
                <a:ext uri="{FF2B5EF4-FFF2-40B4-BE49-F238E27FC236}">
                  <a16:creationId xmlns:a16="http://schemas.microsoft.com/office/drawing/2014/main" id="{C3C17387-B0AB-B364-F03F-C2A8E2BD1BCC}"/>
                </a:ext>
              </a:extLst>
            </p:cNvPr>
            <p:cNvSpPr/>
            <p:nvPr/>
          </p:nvSpPr>
          <p:spPr>
            <a:xfrm>
              <a:off x="4234747" y="5367493"/>
              <a:ext cx="3570" cy="1334"/>
            </a:xfrm>
            <a:custGeom>
              <a:avLst/>
              <a:gdLst>
                <a:gd name="connsiteX0" fmla="*/ 3056 w 3570"/>
                <a:gd name="connsiteY0" fmla="*/ 978 h 1334"/>
                <a:gd name="connsiteX1" fmla="*/ -514 w 3570"/>
                <a:gd name="connsiteY1" fmla="*/ -238 h 1334"/>
                <a:gd name="connsiteX2" fmla="*/ 3056 w 3570"/>
                <a:gd name="connsiteY2" fmla="*/ 978 h 1334"/>
              </a:gdLst>
              <a:ahLst/>
              <a:cxnLst>
                <a:cxn ang="0">
                  <a:pos x="connsiteX0" y="connsiteY0"/>
                </a:cxn>
                <a:cxn ang="0">
                  <a:pos x="connsiteX1" y="connsiteY1"/>
                </a:cxn>
                <a:cxn ang="0">
                  <a:pos x="connsiteX2" y="connsiteY2"/>
                </a:cxn>
              </a:cxnLst>
              <a:rect l="l" t="t" r="r" b="b"/>
              <a:pathLst>
                <a:path w="3570" h="1334">
                  <a:moveTo>
                    <a:pt x="3056" y="978"/>
                  </a:moveTo>
                  <a:cubicBezTo>
                    <a:pt x="1747" y="1166"/>
                    <a:pt x="422" y="714"/>
                    <a:pt x="-514" y="-238"/>
                  </a:cubicBezTo>
                  <a:cubicBezTo>
                    <a:pt x="780" y="-316"/>
                    <a:pt x="2339" y="-628"/>
                    <a:pt x="3056" y="978"/>
                  </a:cubicBezTo>
                  <a:close/>
                </a:path>
              </a:pathLst>
            </a:custGeom>
            <a:solidFill>
              <a:srgbClr val="020202"/>
            </a:solidFill>
            <a:ln w="1557" cap="flat">
              <a:noFill/>
              <a:prstDash val="solid"/>
              <a:miter/>
            </a:ln>
          </p:spPr>
          <p:txBody>
            <a:bodyPr rtlCol="0" anchor="ctr"/>
            <a:lstStyle/>
            <a:p>
              <a:endParaRPr lang="es-CO"/>
            </a:p>
          </p:txBody>
        </p:sp>
        <p:sp>
          <p:nvSpPr>
            <p:cNvPr id="1321" name="Freeform: Shape 1320">
              <a:extLst>
                <a:ext uri="{FF2B5EF4-FFF2-40B4-BE49-F238E27FC236}">
                  <a16:creationId xmlns:a16="http://schemas.microsoft.com/office/drawing/2014/main" id="{759F1284-6990-1427-1847-34C62C29A5E0}"/>
                </a:ext>
              </a:extLst>
            </p:cNvPr>
            <p:cNvSpPr/>
            <p:nvPr/>
          </p:nvSpPr>
          <p:spPr>
            <a:xfrm>
              <a:off x="4238224" y="5368640"/>
              <a:ext cx="3538" cy="1365"/>
            </a:xfrm>
            <a:custGeom>
              <a:avLst/>
              <a:gdLst>
                <a:gd name="connsiteX0" fmla="*/ 3025 w 3538"/>
                <a:gd name="connsiteY0" fmla="*/ 1016 h 1365"/>
                <a:gd name="connsiteX1" fmla="*/ -514 w 3538"/>
                <a:gd name="connsiteY1" fmla="*/ -247 h 1365"/>
                <a:gd name="connsiteX2" fmla="*/ 3025 w 3538"/>
                <a:gd name="connsiteY2" fmla="*/ 1016 h 1365"/>
              </a:gdLst>
              <a:ahLst/>
              <a:cxnLst>
                <a:cxn ang="0">
                  <a:pos x="connsiteX0" y="connsiteY0"/>
                </a:cxn>
                <a:cxn ang="0">
                  <a:pos x="connsiteX1" y="connsiteY1"/>
                </a:cxn>
                <a:cxn ang="0">
                  <a:pos x="connsiteX2" y="connsiteY2"/>
                </a:cxn>
              </a:cxnLst>
              <a:rect l="l" t="t" r="r" b="b"/>
              <a:pathLst>
                <a:path w="3538" h="1365">
                  <a:moveTo>
                    <a:pt x="3025" y="1016"/>
                  </a:moveTo>
                  <a:cubicBezTo>
                    <a:pt x="1716" y="1189"/>
                    <a:pt x="390" y="720"/>
                    <a:pt x="-514" y="-247"/>
                  </a:cubicBezTo>
                  <a:cubicBezTo>
                    <a:pt x="843" y="-309"/>
                    <a:pt x="2277" y="-637"/>
                    <a:pt x="3025" y="1016"/>
                  </a:cubicBezTo>
                  <a:close/>
                </a:path>
              </a:pathLst>
            </a:custGeom>
            <a:solidFill>
              <a:srgbClr val="020202"/>
            </a:solidFill>
            <a:ln w="1557" cap="flat">
              <a:noFill/>
              <a:prstDash val="solid"/>
              <a:miter/>
            </a:ln>
          </p:spPr>
          <p:txBody>
            <a:bodyPr rtlCol="0" anchor="ctr"/>
            <a:lstStyle/>
            <a:p>
              <a:endParaRPr lang="es-CO"/>
            </a:p>
          </p:txBody>
        </p:sp>
        <p:sp>
          <p:nvSpPr>
            <p:cNvPr id="1322" name="Freeform: Shape 1321">
              <a:extLst>
                <a:ext uri="{FF2B5EF4-FFF2-40B4-BE49-F238E27FC236}">
                  <a16:creationId xmlns:a16="http://schemas.microsoft.com/office/drawing/2014/main" id="{78F9B5A9-E2FE-6105-B3C0-1E10F0261CBA}"/>
                </a:ext>
              </a:extLst>
            </p:cNvPr>
            <p:cNvSpPr/>
            <p:nvPr/>
          </p:nvSpPr>
          <p:spPr>
            <a:xfrm>
              <a:off x="4258974" y="5376744"/>
              <a:ext cx="2447" cy="1231"/>
            </a:xfrm>
            <a:custGeom>
              <a:avLst/>
              <a:gdLst>
                <a:gd name="connsiteX0" fmla="*/ 1934 w 2447"/>
                <a:gd name="connsiteY0" fmla="*/ 893 h 1231"/>
                <a:gd name="connsiteX1" fmla="*/ -514 w 2447"/>
                <a:gd name="connsiteY1" fmla="*/ -229 h 1231"/>
                <a:gd name="connsiteX2" fmla="*/ 1934 w 2447"/>
                <a:gd name="connsiteY2" fmla="*/ 893 h 1231"/>
              </a:gdLst>
              <a:ahLst/>
              <a:cxnLst>
                <a:cxn ang="0">
                  <a:pos x="connsiteX0" y="connsiteY0"/>
                </a:cxn>
                <a:cxn ang="0">
                  <a:pos x="connsiteX1" y="connsiteY1"/>
                </a:cxn>
                <a:cxn ang="0">
                  <a:pos x="connsiteX2" y="connsiteY2"/>
                </a:cxn>
              </a:cxnLst>
              <a:rect l="l" t="t" r="r" b="b"/>
              <a:pathLst>
                <a:path w="2447" h="1231">
                  <a:moveTo>
                    <a:pt x="1934" y="893"/>
                  </a:moveTo>
                  <a:cubicBezTo>
                    <a:pt x="967" y="1026"/>
                    <a:pt x="17" y="588"/>
                    <a:pt x="-514" y="-229"/>
                  </a:cubicBezTo>
                  <a:cubicBezTo>
                    <a:pt x="468" y="-522"/>
                    <a:pt x="1513" y="-42"/>
                    <a:pt x="1934" y="893"/>
                  </a:cubicBezTo>
                  <a:close/>
                </a:path>
              </a:pathLst>
            </a:custGeom>
            <a:solidFill>
              <a:srgbClr val="020202"/>
            </a:solidFill>
            <a:ln w="1557" cap="flat">
              <a:noFill/>
              <a:prstDash val="solid"/>
              <a:miter/>
            </a:ln>
          </p:spPr>
          <p:txBody>
            <a:bodyPr rtlCol="0" anchor="ctr"/>
            <a:lstStyle/>
            <a:p>
              <a:endParaRPr lang="es-CO"/>
            </a:p>
          </p:txBody>
        </p:sp>
        <p:sp>
          <p:nvSpPr>
            <p:cNvPr id="1323" name="Freeform: Shape 1322">
              <a:extLst>
                <a:ext uri="{FF2B5EF4-FFF2-40B4-BE49-F238E27FC236}">
                  <a16:creationId xmlns:a16="http://schemas.microsoft.com/office/drawing/2014/main" id="{0965BB83-59FB-85C3-CA6F-9EF587D79C96}"/>
                </a:ext>
              </a:extLst>
            </p:cNvPr>
            <p:cNvSpPr/>
            <p:nvPr/>
          </p:nvSpPr>
          <p:spPr>
            <a:xfrm>
              <a:off x="4261359" y="5377883"/>
              <a:ext cx="2400" cy="1161"/>
            </a:xfrm>
            <a:custGeom>
              <a:avLst/>
              <a:gdLst>
                <a:gd name="connsiteX0" fmla="*/ 1887 w 2400"/>
                <a:gd name="connsiteY0" fmla="*/ 830 h 1161"/>
                <a:gd name="connsiteX1" fmla="*/ -514 w 2400"/>
                <a:gd name="connsiteY1" fmla="*/ -276 h 1161"/>
                <a:gd name="connsiteX2" fmla="*/ 1887 w 2400"/>
                <a:gd name="connsiteY2" fmla="*/ 830 h 1161"/>
              </a:gdLst>
              <a:ahLst/>
              <a:cxnLst>
                <a:cxn ang="0">
                  <a:pos x="connsiteX0" y="connsiteY0"/>
                </a:cxn>
                <a:cxn ang="0">
                  <a:pos x="connsiteX1" y="connsiteY1"/>
                </a:cxn>
                <a:cxn ang="0">
                  <a:pos x="connsiteX2" y="connsiteY2"/>
                </a:cxn>
              </a:cxnLst>
              <a:rect l="l" t="t" r="r" b="b"/>
              <a:pathLst>
                <a:path w="2400" h="1161">
                  <a:moveTo>
                    <a:pt x="1887" y="830"/>
                  </a:moveTo>
                  <a:cubicBezTo>
                    <a:pt x="936" y="940"/>
                    <a:pt x="16" y="512"/>
                    <a:pt x="-514" y="-276"/>
                  </a:cubicBezTo>
                  <a:cubicBezTo>
                    <a:pt x="437" y="-453"/>
                    <a:pt x="1404" y="-10"/>
                    <a:pt x="1887" y="830"/>
                  </a:cubicBezTo>
                  <a:close/>
                </a:path>
              </a:pathLst>
            </a:custGeom>
            <a:solidFill>
              <a:srgbClr val="020202"/>
            </a:solidFill>
            <a:ln w="1557" cap="flat">
              <a:noFill/>
              <a:prstDash val="solid"/>
              <a:miter/>
            </a:ln>
          </p:spPr>
          <p:txBody>
            <a:bodyPr rtlCol="0" anchor="ctr"/>
            <a:lstStyle/>
            <a:p>
              <a:endParaRPr lang="es-CO"/>
            </a:p>
          </p:txBody>
        </p:sp>
        <p:sp>
          <p:nvSpPr>
            <p:cNvPr id="1324" name="Freeform: Shape 1323">
              <a:extLst>
                <a:ext uri="{FF2B5EF4-FFF2-40B4-BE49-F238E27FC236}">
                  <a16:creationId xmlns:a16="http://schemas.microsoft.com/office/drawing/2014/main" id="{0FBEF997-D053-6008-7B61-E0BAD59F7C84}"/>
                </a:ext>
              </a:extLst>
            </p:cNvPr>
            <p:cNvSpPr/>
            <p:nvPr/>
          </p:nvSpPr>
          <p:spPr>
            <a:xfrm>
              <a:off x="4269325" y="5381446"/>
              <a:ext cx="2416" cy="1317"/>
            </a:xfrm>
            <a:custGeom>
              <a:avLst/>
              <a:gdLst>
                <a:gd name="connsiteX0" fmla="*/ 1903 w 2416"/>
                <a:gd name="connsiteY0" fmla="*/ 993 h 1317"/>
                <a:gd name="connsiteX1" fmla="*/ -514 w 2416"/>
                <a:gd name="connsiteY1" fmla="*/ -269 h 1317"/>
                <a:gd name="connsiteX2" fmla="*/ 1903 w 2416"/>
                <a:gd name="connsiteY2" fmla="*/ 993 h 1317"/>
              </a:gdLst>
              <a:ahLst/>
              <a:cxnLst>
                <a:cxn ang="0">
                  <a:pos x="connsiteX0" y="connsiteY0"/>
                </a:cxn>
                <a:cxn ang="0">
                  <a:pos x="connsiteX1" y="connsiteY1"/>
                </a:cxn>
                <a:cxn ang="0">
                  <a:pos x="connsiteX2" y="connsiteY2"/>
                </a:cxn>
              </a:cxnLst>
              <a:rect l="l" t="t" r="r" b="b"/>
              <a:pathLst>
                <a:path w="2416" h="1317">
                  <a:moveTo>
                    <a:pt x="1903" y="993"/>
                  </a:moveTo>
                  <a:cubicBezTo>
                    <a:pt x="921" y="1078"/>
                    <a:pt x="-15" y="585"/>
                    <a:pt x="-514" y="-269"/>
                  </a:cubicBezTo>
                  <a:cubicBezTo>
                    <a:pt x="593" y="-410"/>
                    <a:pt x="1544" y="-285"/>
                    <a:pt x="1903" y="993"/>
                  </a:cubicBezTo>
                  <a:close/>
                </a:path>
              </a:pathLst>
            </a:custGeom>
            <a:solidFill>
              <a:srgbClr val="020202"/>
            </a:solidFill>
            <a:ln w="1557" cap="flat">
              <a:noFill/>
              <a:prstDash val="solid"/>
              <a:miter/>
            </a:ln>
          </p:spPr>
          <p:txBody>
            <a:bodyPr rtlCol="0" anchor="ctr"/>
            <a:lstStyle/>
            <a:p>
              <a:endParaRPr lang="es-CO"/>
            </a:p>
          </p:txBody>
        </p:sp>
        <p:sp>
          <p:nvSpPr>
            <p:cNvPr id="1325" name="Freeform: Shape 1324">
              <a:extLst>
                <a:ext uri="{FF2B5EF4-FFF2-40B4-BE49-F238E27FC236}">
                  <a16:creationId xmlns:a16="http://schemas.microsoft.com/office/drawing/2014/main" id="{91BDCE8D-F0EA-5828-96D4-AFD3670A5976}"/>
                </a:ext>
              </a:extLst>
            </p:cNvPr>
            <p:cNvSpPr/>
            <p:nvPr/>
          </p:nvSpPr>
          <p:spPr>
            <a:xfrm>
              <a:off x="4282171" y="5388246"/>
              <a:ext cx="2338" cy="1305"/>
            </a:xfrm>
            <a:custGeom>
              <a:avLst/>
              <a:gdLst>
                <a:gd name="connsiteX0" fmla="*/ 1825 w 2338"/>
                <a:gd name="connsiteY0" fmla="*/ 990 h 1305"/>
                <a:gd name="connsiteX1" fmla="*/ -514 w 2338"/>
                <a:gd name="connsiteY1" fmla="*/ -273 h 1305"/>
                <a:gd name="connsiteX2" fmla="*/ 1825 w 2338"/>
                <a:gd name="connsiteY2" fmla="*/ 990 h 1305"/>
              </a:gdLst>
              <a:ahLst/>
              <a:cxnLst>
                <a:cxn ang="0">
                  <a:pos x="connsiteX0" y="connsiteY0"/>
                </a:cxn>
                <a:cxn ang="0">
                  <a:pos x="connsiteX1" y="connsiteY1"/>
                </a:cxn>
                <a:cxn ang="0">
                  <a:pos x="connsiteX2" y="connsiteY2"/>
                </a:cxn>
              </a:cxnLst>
              <a:rect l="l" t="t" r="r" b="b"/>
              <a:pathLst>
                <a:path w="2338" h="1305">
                  <a:moveTo>
                    <a:pt x="1825" y="990"/>
                  </a:moveTo>
                  <a:cubicBezTo>
                    <a:pt x="874" y="1015"/>
                    <a:pt x="-15" y="535"/>
                    <a:pt x="-514" y="-273"/>
                  </a:cubicBezTo>
                  <a:cubicBezTo>
                    <a:pt x="468" y="-472"/>
                    <a:pt x="1451" y="59"/>
                    <a:pt x="1825" y="990"/>
                  </a:cubicBezTo>
                  <a:close/>
                </a:path>
              </a:pathLst>
            </a:custGeom>
            <a:solidFill>
              <a:srgbClr val="020202"/>
            </a:solidFill>
            <a:ln w="1557" cap="flat">
              <a:noFill/>
              <a:prstDash val="solid"/>
              <a:miter/>
            </a:ln>
          </p:spPr>
          <p:txBody>
            <a:bodyPr rtlCol="0" anchor="ctr"/>
            <a:lstStyle/>
            <a:p>
              <a:endParaRPr lang="es-CO"/>
            </a:p>
          </p:txBody>
        </p:sp>
        <p:sp>
          <p:nvSpPr>
            <p:cNvPr id="1326" name="Freeform: Shape 1325">
              <a:extLst>
                <a:ext uri="{FF2B5EF4-FFF2-40B4-BE49-F238E27FC236}">
                  <a16:creationId xmlns:a16="http://schemas.microsoft.com/office/drawing/2014/main" id="{3FDAF888-5EC3-8B32-672A-28C3C136B522}"/>
                </a:ext>
              </a:extLst>
            </p:cNvPr>
            <p:cNvSpPr/>
            <p:nvPr/>
          </p:nvSpPr>
          <p:spPr>
            <a:xfrm>
              <a:off x="4284416" y="5389477"/>
              <a:ext cx="2354" cy="1322"/>
            </a:xfrm>
            <a:custGeom>
              <a:avLst/>
              <a:gdLst>
                <a:gd name="connsiteX0" fmla="*/ 1840 w 2354"/>
                <a:gd name="connsiteY0" fmla="*/ 1006 h 1322"/>
                <a:gd name="connsiteX1" fmla="*/ -514 w 2354"/>
                <a:gd name="connsiteY1" fmla="*/ -304 h 1322"/>
                <a:gd name="connsiteX2" fmla="*/ 1840 w 2354"/>
                <a:gd name="connsiteY2" fmla="*/ 1006 h 1322"/>
              </a:gdLst>
              <a:ahLst/>
              <a:cxnLst>
                <a:cxn ang="0">
                  <a:pos x="connsiteX0" y="connsiteY0"/>
                </a:cxn>
                <a:cxn ang="0">
                  <a:pos x="connsiteX1" y="connsiteY1"/>
                </a:cxn>
                <a:cxn ang="0">
                  <a:pos x="connsiteX2" y="connsiteY2"/>
                </a:cxn>
              </a:cxnLst>
              <a:rect l="l" t="t" r="r" b="b"/>
              <a:pathLst>
                <a:path w="2354" h="1322">
                  <a:moveTo>
                    <a:pt x="1840" y="1006"/>
                  </a:moveTo>
                  <a:cubicBezTo>
                    <a:pt x="874" y="1045"/>
                    <a:pt x="-30" y="540"/>
                    <a:pt x="-514" y="-304"/>
                  </a:cubicBezTo>
                  <a:cubicBezTo>
                    <a:pt x="546" y="-366"/>
                    <a:pt x="1482" y="-195"/>
                    <a:pt x="1840" y="1006"/>
                  </a:cubicBezTo>
                  <a:close/>
                </a:path>
              </a:pathLst>
            </a:custGeom>
            <a:solidFill>
              <a:srgbClr val="020202"/>
            </a:solidFill>
            <a:ln w="1557" cap="flat">
              <a:noFill/>
              <a:prstDash val="solid"/>
              <a:miter/>
            </a:ln>
          </p:spPr>
          <p:txBody>
            <a:bodyPr rtlCol="0" anchor="ctr"/>
            <a:lstStyle/>
            <a:p>
              <a:endParaRPr lang="es-CO"/>
            </a:p>
          </p:txBody>
        </p:sp>
        <p:sp>
          <p:nvSpPr>
            <p:cNvPr id="1327" name="Freeform: Shape 1326">
              <a:extLst>
                <a:ext uri="{FF2B5EF4-FFF2-40B4-BE49-F238E27FC236}">
                  <a16:creationId xmlns:a16="http://schemas.microsoft.com/office/drawing/2014/main" id="{402915F6-8AEB-6CB9-3BD7-3DB1029BB2FF}"/>
                </a:ext>
              </a:extLst>
            </p:cNvPr>
            <p:cNvSpPr/>
            <p:nvPr/>
          </p:nvSpPr>
          <p:spPr>
            <a:xfrm>
              <a:off x="4292539" y="5394069"/>
              <a:ext cx="2354" cy="1285"/>
            </a:xfrm>
            <a:custGeom>
              <a:avLst/>
              <a:gdLst>
                <a:gd name="connsiteX0" fmla="*/ 1840 w 2354"/>
                <a:gd name="connsiteY0" fmla="*/ 967 h 1285"/>
                <a:gd name="connsiteX1" fmla="*/ -514 w 2354"/>
                <a:gd name="connsiteY1" fmla="*/ -311 h 1285"/>
                <a:gd name="connsiteX2" fmla="*/ 1840 w 2354"/>
                <a:gd name="connsiteY2" fmla="*/ 967 h 1285"/>
              </a:gdLst>
              <a:ahLst/>
              <a:cxnLst>
                <a:cxn ang="0">
                  <a:pos x="connsiteX0" y="connsiteY0"/>
                </a:cxn>
                <a:cxn ang="0">
                  <a:pos x="connsiteX1" y="connsiteY1"/>
                </a:cxn>
                <a:cxn ang="0">
                  <a:pos x="connsiteX2" y="connsiteY2"/>
                </a:cxn>
              </a:cxnLst>
              <a:rect l="l" t="t" r="r" b="b"/>
              <a:pathLst>
                <a:path w="2354" h="1285">
                  <a:moveTo>
                    <a:pt x="1840" y="967"/>
                  </a:moveTo>
                  <a:cubicBezTo>
                    <a:pt x="874" y="1018"/>
                    <a:pt x="-30" y="524"/>
                    <a:pt x="-514" y="-311"/>
                  </a:cubicBezTo>
                  <a:cubicBezTo>
                    <a:pt x="515" y="-343"/>
                    <a:pt x="1435" y="-171"/>
                    <a:pt x="1840" y="967"/>
                  </a:cubicBezTo>
                  <a:close/>
                </a:path>
              </a:pathLst>
            </a:custGeom>
            <a:solidFill>
              <a:srgbClr val="020202"/>
            </a:solidFill>
            <a:ln w="1557" cap="flat">
              <a:noFill/>
              <a:prstDash val="solid"/>
              <a:miter/>
            </a:ln>
          </p:spPr>
          <p:txBody>
            <a:bodyPr rtlCol="0" anchor="ctr"/>
            <a:lstStyle/>
            <a:p>
              <a:endParaRPr lang="es-CO"/>
            </a:p>
          </p:txBody>
        </p:sp>
        <p:sp>
          <p:nvSpPr>
            <p:cNvPr id="1328" name="Freeform: Shape 1327">
              <a:extLst>
                <a:ext uri="{FF2B5EF4-FFF2-40B4-BE49-F238E27FC236}">
                  <a16:creationId xmlns:a16="http://schemas.microsoft.com/office/drawing/2014/main" id="{438FC9B0-4201-AEBF-C0E2-45E7B5891117}"/>
                </a:ext>
              </a:extLst>
            </p:cNvPr>
            <p:cNvSpPr/>
            <p:nvPr/>
          </p:nvSpPr>
          <p:spPr>
            <a:xfrm>
              <a:off x="4294784" y="5395266"/>
              <a:ext cx="2369" cy="1318"/>
            </a:xfrm>
            <a:custGeom>
              <a:avLst/>
              <a:gdLst>
                <a:gd name="connsiteX0" fmla="*/ 1856 w 2369"/>
                <a:gd name="connsiteY0" fmla="*/ 1001 h 1318"/>
                <a:gd name="connsiteX1" fmla="*/ -514 w 2369"/>
                <a:gd name="connsiteY1" fmla="*/ -293 h 1318"/>
                <a:gd name="connsiteX2" fmla="*/ 1856 w 2369"/>
                <a:gd name="connsiteY2" fmla="*/ 1001 h 1318"/>
              </a:gdLst>
              <a:ahLst/>
              <a:cxnLst>
                <a:cxn ang="0">
                  <a:pos x="connsiteX0" y="connsiteY0"/>
                </a:cxn>
                <a:cxn ang="0">
                  <a:pos x="connsiteX1" y="connsiteY1"/>
                </a:cxn>
                <a:cxn ang="0">
                  <a:pos x="connsiteX2" y="connsiteY2"/>
                </a:cxn>
              </a:cxnLst>
              <a:rect l="l" t="t" r="r" b="b"/>
              <a:pathLst>
                <a:path w="2369" h="1318">
                  <a:moveTo>
                    <a:pt x="1856" y="1001"/>
                  </a:moveTo>
                  <a:cubicBezTo>
                    <a:pt x="889" y="1048"/>
                    <a:pt x="-30" y="549"/>
                    <a:pt x="-514" y="-293"/>
                  </a:cubicBezTo>
                  <a:cubicBezTo>
                    <a:pt x="562" y="-387"/>
                    <a:pt x="1544" y="-215"/>
                    <a:pt x="1856" y="1001"/>
                  </a:cubicBezTo>
                  <a:close/>
                </a:path>
              </a:pathLst>
            </a:custGeom>
            <a:solidFill>
              <a:srgbClr val="020202"/>
            </a:solidFill>
            <a:ln w="1557" cap="flat">
              <a:noFill/>
              <a:prstDash val="solid"/>
              <a:miter/>
            </a:ln>
          </p:spPr>
          <p:txBody>
            <a:bodyPr rtlCol="0" anchor="ctr"/>
            <a:lstStyle/>
            <a:p>
              <a:endParaRPr lang="es-CO"/>
            </a:p>
          </p:txBody>
        </p:sp>
        <p:sp>
          <p:nvSpPr>
            <p:cNvPr id="1329" name="Freeform: Shape 1328">
              <a:extLst>
                <a:ext uri="{FF2B5EF4-FFF2-40B4-BE49-F238E27FC236}">
                  <a16:creationId xmlns:a16="http://schemas.microsoft.com/office/drawing/2014/main" id="{96DF2B32-A301-8A71-559B-91F7802FCF5B}"/>
                </a:ext>
              </a:extLst>
            </p:cNvPr>
            <p:cNvSpPr/>
            <p:nvPr/>
          </p:nvSpPr>
          <p:spPr>
            <a:xfrm>
              <a:off x="4301846" y="5399809"/>
              <a:ext cx="2245" cy="1387"/>
            </a:xfrm>
            <a:custGeom>
              <a:avLst/>
              <a:gdLst>
                <a:gd name="connsiteX0" fmla="*/ 1731 w 2245"/>
                <a:gd name="connsiteY0" fmla="*/ 1073 h 1387"/>
                <a:gd name="connsiteX1" fmla="*/ -514 w 2245"/>
                <a:gd name="connsiteY1" fmla="*/ -315 h 1387"/>
                <a:gd name="connsiteX2" fmla="*/ 1731 w 2245"/>
                <a:gd name="connsiteY2" fmla="*/ 1073 h 1387"/>
              </a:gdLst>
              <a:ahLst/>
              <a:cxnLst>
                <a:cxn ang="0">
                  <a:pos x="connsiteX0" y="connsiteY0"/>
                </a:cxn>
                <a:cxn ang="0">
                  <a:pos x="connsiteX1" y="connsiteY1"/>
                </a:cxn>
                <a:cxn ang="0">
                  <a:pos x="connsiteX2" y="connsiteY2"/>
                </a:cxn>
              </a:cxnLst>
              <a:rect l="l" t="t" r="r" b="b"/>
              <a:pathLst>
                <a:path w="2245" h="1387">
                  <a:moveTo>
                    <a:pt x="1731" y="1073"/>
                  </a:moveTo>
                  <a:cubicBezTo>
                    <a:pt x="780" y="1059"/>
                    <a:pt x="-77" y="526"/>
                    <a:pt x="-514" y="-315"/>
                  </a:cubicBezTo>
                  <a:cubicBezTo>
                    <a:pt x="500" y="-299"/>
                    <a:pt x="1419" y="-112"/>
                    <a:pt x="1731" y="1073"/>
                  </a:cubicBezTo>
                  <a:close/>
                </a:path>
              </a:pathLst>
            </a:custGeom>
            <a:solidFill>
              <a:srgbClr val="020202"/>
            </a:solidFill>
            <a:ln w="1557" cap="flat">
              <a:noFill/>
              <a:prstDash val="solid"/>
              <a:miter/>
            </a:ln>
          </p:spPr>
          <p:txBody>
            <a:bodyPr rtlCol="0" anchor="ctr"/>
            <a:lstStyle/>
            <a:p>
              <a:endParaRPr lang="es-CO"/>
            </a:p>
          </p:txBody>
        </p:sp>
        <p:sp>
          <p:nvSpPr>
            <p:cNvPr id="1330" name="Freeform: Shape 1329">
              <a:extLst>
                <a:ext uri="{FF2B5EF4-FFF2-40B4-BE49-F238E27FC236}">
                  <a16:creationId xmlns:a16="http://schemas.microsoft.com/office/drawing/2014/main" id="{16152E82-4E0C-04DF-99E2-ACC1883800D4}"/>
                </a:ext>
              </a:extLst>
            </p:cNvPr>
            <p:cNvSpPr/>
            <p:nvPr/>
          </p:nvSpPr>
          <p:spPr>
            <a:xfrm>
              <a:off x="4334163" y="5424067"/>
              <a:ext cx="2245" cy="1403"/>
            </a:xfrm>
            <a:custGeom>
              <a:avLst/>
              <a:gdLst>
                <a:gd name="connsiteX0" fmla="*/ 1731 w 2245"/>
                <a:gd name="connsiteY0" fmla="*/ 1088 h 1403"/>
                <a:gd name="connsiteX1" fmla="*/ -514 w 2245"/>
                <a:gd name="connsiteY1" fmla="*/ -315 h 1403"/>
                <a:gd name="connsiteX2" fmla="*/ 1731 w 2245"/>
                <a:gd name="connsiteY2" fmla="*/ 1088 h 1403"/>
              </a:gdLst>
              <a:ahLst/>
              <a:cxnLst>
                <a:cxn ang="0">
                  <a:pos x="connsiteX0" y="connsiteY0"/>
                </a:cxn>
                <a:cxn ang="0">
                  <a:pos x="connsiteX1" y="connsiteY1"/>
                </a:cxn>
                <a:cxn ang="0">
                  <a:pos x="connsiteX2" y="connsiteY2"/>
                </a:cxn>
              </a:cxnLst>
              <a:rect l="l" t="t" r="r" b="b"/>
              <a:pathLst>
                <a:path w="2245" h="1403">
                  <a:moveTo>
                    <a:pt x="1731" y="1088"/>
                  </a:moveTo>
                  <a:cubicBezTo>
                    <a:pt x="780" y="1074"/>
                    <a:pt x="-77" y="535"/>
                    <a:pt x="-514" y="-315"/>
                  </a:cubicBezTo>
                  <a:cubicBezTo>
                    <a:pt x="531" y="-299"/>
                    <a:pt x="1451" y="-143"/>
                    <a:pt x="1731" y="1088"/>
                  </a:cubicBezTo>
                  <a:close/>
                </a:path>
              </a:pathLst>
            </a:custGeom>
            <a:solidFill>
              <a:srgbClr val="020202"/>
            </a:solidFill>
            <a:ln w="1557" cap="flat">
              <a:noFill/>
              <a:prstDash val="solid"/>
              <a:miter/>
            </a:ln>
          </p:spPr>
          <p:txBody>
            <a:bodyPr rtlCol="0" anchor="ctr"/>
            <a:lstStyle/>
            <a:p>
              <a:endParaRPr lang="es-CO"/>
            </a:p>
          </p:txBody>
        </p:sp>
        <p:sp>
          <p:nvSpPr>
            <p:cNvPr id="1331" name="Freeform: Shape 1330">
              <a:extLst>
                <a:ext uri="{FF2B5EF4-FFF2-40B4-BE49-F238E27FC236}">
                  <a16:creationId xmlns:a16="http://schemas.microsoft.com/office/drawing/2014/main" id="{C61EC6EE-F180-6170-676A-8282FE7B5A13}"/>
                </a:ext>
              </a:extLst>
            </p:cNvPr>
            <p:cNvSpPr/>
            <p:nvPr/>
          </p:nvSpPr>
          <p:spPr>
            <a:xfrm>
              <a:off x="4397614" y="5488749"/>
              <a:ext cx="1153" cy="1340"/>
            </a:xfrm>
            <a:custGeom>
              <a:avLst/>
              <a:gdLst>
                <a:gd name="connsiteX0" fmla="*/ 640 w 1153"/>
                <a:gd name="connsiteY0" fmla="*/ 1026 h 1340"/>
                <a:gd name="connsiteX1" fmla="*/ -514 w 1153"/>
                <a:gd name="connsiteY1" fmla="*/ -315 h 1340"/>
                <a:gd name="connsiteX2" fmla="*/ 640 w 1153"/>
                <a:gd name="connsiteY2" fmla="*/ 1026 h 1340"/>
              </a:gdLst>
              <a:ahLst/>
              <a:cxnLst>
                <a:cxn ang="0">
                  <a:pos x="connsiteX0" y="connsiteY0"/>
                </a:cxn>
                <a:cxn ang="0">
                  <a:pos x="connsiteX1" y="connsiteY1"/>
                </a:cxn>
                <a:cxn ang="0">
                  <a:pos x="connsiteX2" y="connsiteY2"/>
                </a:cxn>
              </a:cxnLst>
              <a:rect l="l" t="t" r="r" b="b"/>
              <a:pathLst>
                <a:path w="1153" h="1340">
                  <a:moveTo>
                    <a:pt x="640" y="1026"/>
                  </a:moveTo>
                  <a:cubicBezTo>
                    <a:pt x="1" y="887"/>
                    <a:pt x="-467" y="340"/>
                    <a:pt x="-514" y="-315"/>
                  </a:cubicBezTo>
                  <a:cubicBezTo>
                    <a:pt x="94" y="-124"/>
                    <a:pt x="546" y="395"/>
                    <a:pt x="640" y="1026"/>
                  </a:cubicBezTo>
                  <a:close/>
                </a:path>
              </a:pathLst>
            </a:custGeom>
            <a:solidFill>
              <a:srgbClr val="020202"/>
            </a:solidFill>
            <a:ln w="1557" cap="flat">
              <a:noFill/>
              <a:prstDash val="solid"/>
              <a:miter/>
            </a:ln>
          </p:spPr>
          <p:txBody>
            <a:bodyPr rtlCol="0" anchor="ctr"/>
            <a:lstStyle/>
            <a:p>
              <a:endParaRPr lang="es-CO"/>
            </a:p>
          </p:txBody>
        </p:sp>
        <p:sp>
          <p:nvSpPr>
            <p:cNvPr id="1332" name="Freeform: Shape 1331">
              <a:extLst>
                <a:ext uri="{FF2B5EF4-FFF2-40B4-BE49-F238E27FC236}">
                  <a16:creationId xmlns:a16="http://schemas.microsoft.com/office/drawing/2014/main" id="{803AE496-C681-639B-BF4D-D45EE522ECE2}"/>
                </a:ext>
              </a:extLst>
            </p:cNvPr>
            <p:cNvSpPr/>
            <p:nvPr/>
          </p:nvSpPr>
          <p:spPr>
            <a:xfrm>
              <a:off x="4391752" y="5481874"/>
              <a:ext cx="1231" cy="1309"/>
            </a:xfrm>
            <a:custGeom>
              <a:avLst/>
              <a:gdLst>
                <a:gd name="connsiteX0" fmla="*/ 718 w 1231"/>
                <a:gd name="connsiteY0" fmla="*/ 995 h 1309"/>
                <a:gd name="connsiteX1" fmla="*/ -514 w 1231"/>
                <a:gd name="connsiteY1" fmla="*/ -315 h 1309"/>
                <a:gd name="connsiteX2" fmla="*/ 718 w 1231"/>
                <a:gd name="connsiteY2" fmla="*/ 995 h 1309"/>
              </a:gdLst>
              <a:ahLst/>
              <a:cxnLst>
                <a:cxn ang="0">
                  <a:pos x="connsiteX0" y="connsiteY0"/>
                </a:cxn>
                <a:cxn ang="0">
                  <a:pos x="connsiteX1" y="connsiteY1"/>
                </a:cxn>
                <a:cxn ang="0">
                  <a:pos x="connsiteX2" y="connsiteY2"/>
                </a:cxn>
              </a:cxnLst>
              <a:rect l="l" t="t" r="r" b="b"/>
              <a:pathLst>
                <a:path w="1231" h="1309">
                  <a:moveTo>
                    <a:pt x="718" y="995"/>
                  </a:moveTo>
                  <a:cubicBezTo>
                    <a:pt x="79" y="862"/>
                    <a:pt x="-420" y="339"/>
                    <a:pt x="-514" y="-315"/>
                  </a:cubicBezTo>
                  <a:cubicBezTo>
                    <a:pt x="126" y="-182"/>
                    <a:pt x="624" y="342"/>
                    <a:pt x="718" y="995"/>
                  </a:cubicBezTo>
                  <a:close/>
                </a:path>
              </a:pathLst>
            </a:custGeom>
            <a:solidFill>
              <a:srgbClr val="020202"/>
            </a:solidFill>
            <a:ln w="1557" cap="flat">
              <a:noFill/>
              <a:prstDash val="solid"/>
              <a:miter/>
            </a:ln>
          </p:spPr>
          <p:txBody>
            <a:bodyPr rtlCol="0" anchor="ctr"/>
            <a:lstStyle/>
            <a:p>
              <a:endParaRPr lang="es-CO"/>
            </a:p>
          </p:txBody>
        </p:sp>
        <p:sp>
          <p:nvSpPr>
            <p:cNvPr id="1333" name="Freeform: Shape 1332">
              <a:extLst>
                <a:ext uri="{FF2B5EF4-FFF2-40B4-BE49-F238E27FC236}">
                  <a16:creationId xmlns:a16="http://schemas.microsoft.com/office/drawing/2014/main" id="{28B357A0-948F-D87F-867B-8DC890AAC1A8}"/>
                </a:ext>
              </a:extLst>
            </p:cNvPr>
            <p:cNvSpPr/>
            <p:nvPr/>
          </p:nvSpPr>
          <p:spPr>
            <a:xfrm>
              <a:off x="4390739" y="5480626"/>
              <a:ext cx="1200" cy="1293"/>
            </a:xfrm>
            <a:custGeom>
              <a:avLst/>
              <a:gdLst>
                <a:gd name="connsiteX0" fmla="*/ 687 w 1200"/>
                <a:gd name="connsiteY0" fmla="*/ 979 h 1293"/>
                <a:gd name="connsiteX1" fmla="*/ -514 w 1200"/>
                <a:gd name="connsiteY1" fmla="*/ -315 h 1293"/>
                <a:gd name="connsiteX2" fmla="*/ 687 w 1200"/>
                <a:gd name="connsiteY2" fmla="*/ 979 h 1293"/>
              </a:gdLst>
              <a:ahLst/>
              <a:cxnLst>
                <a:cxn ang="0">
                  <a:pos x="connsiteX0" y="connsiteY0"/>
                </a:cxn>
                <a:cxn ang="0">
                  <a:pos x="connsiteX1" y="connsiteY1"/>
                </a:cxn>
                <a:cxn ang="0">
                  <a:pos x="connsiteX2" y="connsiteY2"/>
                </a:cxn>
              </a:cxnLst>
              <a:rect l="l" t="t" r="r" b="b"/>
              <a:pathLst>
                <a:path w="1200" h="1293">
                  <a:moveTo>
                    <a:pt x="687" y="979"/>
                  </a:moveTo>
                  <a:cubicBezTo>
                    <a:pt x="63" y="837"/>
                    <a:pt x="-420" y="323"/>
                    <a:pt x="-514" y="-315"/>
                  </a:cubicBezTo>
                  <a:cubicBezTo>
                    <a:pt x="94" y="-148"/>
                    <a:pt x="562" y="354"/>
                    <a:pt x="687" y="979"/>
                  </a:cubicBezTo>
                  <a:close/>
                </a:path>
              </a:pathLst>
            </a:custGeom>
            <a:solidFill>
              <a:srgbClr val="020202"/>
            </a:solidFill>
            <a:ln w="1557" cap="flat">
              <a:noFill/>
              <a:prstDash val="solid"/>
              <a:miter/>
            </a:ln>
          </p:spPr>
          <p:txBody>
            <a:bodyPr rtlCol="0" anchor="ctr"/>
            <a:lstStyle/>
            <a:p>
              <a:endParaRPr lang="es-CO"/>
            </a:p>
          </p:txBody>
        </p:sp>
        <p:sp>
          <p:nvSpPr>
            <p:cNvPr id="1334" name="Freeform: Shape 1333">
              <a:extLst>
                <a:ext uri="{FF2B5EF4-FFF2-40B4-BE49-F238E27FC236}">
                  <a16:creationId xmlns:a16="http://schemas.microsoft.com/office/drawing/2014/main" id="{B36E586C-CEDA-A5E8-9430-77F5CA4E1F3D}"/>
                </a:ext>
              </a:extLst>
            </p:cNvPr>
            <p:cNvSpPr/>
            <p:nvPr/>
          </p:nvSpPr>
          <p:spPr>
            <a:xfrm>
              <a:off x="4389585" y="5479488"/>
              <a:ext cx="1153" cy="1262"/>
            </a:xfrm>
            <a:custGeom>
              <a:avLst/>
              <a:gdLst>
                <a:gd name="connsiteX0" fmla="*/ 640 w 1153"/>
                <a:gd name="connsiteY0" fmla="*/ 948 h 1262"/>
                <a:gd name="connsiteX1" fmla="*/ -514 w 1153"/>
                <a:gd name="connsiteY1" fmla="*/ -315 h 1262"/>
              </a:gdLst>
              <a:ahLst/>
              <a:cxnLst>
                <a:cxn ang="0">
                  <a:pos x="connsiteX0" y="connsiteY0"/>
                </a:cxn>
                <a:cxn ang="0">
                  <a:pos x="connsiteX1" y="connsiteY1"/>
                </a:cxn>
              </a:cxnLst>
              <a:rect l="l" t="t" r="r" b="b"/>
              <a:pathLst>
                <a:path w="1153" h="1262">
                  <a:moveTo>
                    <a:pt x="640" y="948"/>
                  </a:moveTo>
                  <a:cubicBezTo>
                    <a:pt x="16" y="833"/>
                    <a:pt x="-451" y="317"/>
                    <a:pt x="-514" y="-315"/>
                  </a:cubicBezTo>
                  <a:close/>
                </a:path>
              </a:pathLst>
            </a:custGeom>
            <a:solidFill>
              <a:srgbClr val="020202"/>
            </a:solidFill>
            <a:ln w="1557" cap="flat">
              <a:noFill/>
              <a:prstDash val="solid"/>
              <a:miter/>
            </a:ln>
          </p:spPr>
          <p:txBody>
            <a:bodyPr rtlCol="0" anchor="ctr"/>
            <a:lstStyle/>
            <a:p>
              <a:endParaRPr lang="es-CO"/>
            </a:p>
          </p:txBody>
        </p:sp>
        <p:sp>
          <p:nvSpPr>
            <p:cNvPr id="1335" name="Freeform: Shape 1334">
              <a:extLst>
                <a:ext uri="{FF2B5EF4-FFF2-40B4-BE49-F238E27FC236}">
                  <a16:creationId xmlns:a16="http://schemas.microsoft.com/office/drawing/2014/main" id="{C47A49A4-1561-EDDB-9BA8-A7A04EDFA3F5}"/>
                </a:ext>
              </a:extLst>
            </p:cNvPr>
            <p:cNvSpPr/>
            <p:nvPr/>
          </p:nvSpPr>
          <p:spPr>
            <a:xfrm>
              <a:off x="4383661" y="5472644"/>
              <a:ext cx="1216" cy="1325"/>
            </a:xfrm>
            <a:custGeom>
              <a:avLst/>
              <a:gdLst>
                <a:gd name="connsiteX0" fmla="*/ 702 w 1216"/>
                <a:gd name="connsiteY0" fmla="*/ 1010 h 1325"/>
                <a:gd name="connsiteX1" fmla="*/ -514 w 1216"/>
                <a:gd name="connsiteY1" fmla="*/ -315 h 1325"/>
                <a:gd name="connsiteX2" fmla="*/ 702 w 1216"/>
                <a:gd name="connsiteY2" fmla="*/ 1010 h 1325"/>
              </a:gdLst>
              <a:ahLst/>
              <a:cxnLst>
                <a:cxn ang="0">
                  <a:pos x="connsiteX0" y="connsiteY0"/>
                </a:cxn>
                <a:cxn ang="0">
                  <a:pos x="connsiteX1" y="connsiteY1"/>
                </a:cxn>
                <a:cxn ang="0">
                  <a:pos x="connsiteX2" y="connsiteY2"/>
                </a:cxn>
              </a:cxnLst>
              <a:rect l="l" t="t" r="r" b="b"/>
              <a:pathLst>
                <a:path w="1216" h="1325">
                  <a:moveTo>
                    <a:pt x="702" y="1010"/>
                  </a:moveTo>
                  <a:cubicBezTo>
                    <a:pt x="48" y="898"/>
                    <a:pt x="-451" y="353"/>
                    <a:pt x="-514" y="-315"/>
                  </a:cubicBezTo>
                  <a:cubicBezTo>
                    <a:pt x="126" y="-174"/>
                    <a:pt x="625" y="356"/>
                    <a:pt x="702" y="1010"/>
                  </a:cubicBezTo>
                  <a:close/>
                </a:path>
              </a:pathLst>
            </a:custGeom>
            <a:solidFill>
              <a:srgbClr val="020202"/>
            </a:solidFill>
            <a:ln w="1557" cap="flat">
              <a:noFill/>
              <a:prstDash val="solid"/>
              <a:miter/>
            </a:ln>
          </p:spPr>
          <p:txBody>
            <a:bodyPr rtlCol="0" anchor="ctr"/>
            <a:lstStyle/>
            <a:p>
              <a:endParaRPr lang="es-CO"/>
            </a:p>
          </p:txBody>
        </p:sp>
        <p:sp>
          <p:nvSpPr>
            <p:cNvPr id="1336" name="Freeform: Shape 1335">
              <a:extLst>
                <a:ext uri="{FF2B5EF4-FFF2-40B4-BE49-F238E27FC236}">
                  <a16:creationId xmlns:a16="http://schemas.microsoft.com/office/drawing/2014/main" id="{C0093D5A-DFF1-ABA8-8AC6-0002C0518D25}"/>
                </a:ext>
              </a:extLst>
            </p:cNvPr>
            <p:cNvSpPr/>
            <p:nvPr/>
          </p:nvSpPr>
          <p:spPr>
            <a:xfrm>
              <a:off x="4382570" y="5471444"/>
              <a:ext cx="1200" cy="1309"/>
            </a:xfrm>
            <a:custGeom>
              <a:avLst/>
              <a:gdLst>
                <a:gd name="connsiteX0" fmla="*/ 687 w 1200"/>
                <a:gd name="connsiteY0" fmla="*/ 995 h 1309"/>
                <a:gd name="connsiteX1" fmla="*/ -514 w 1200"/>
                <a:gd name="connsiteY1" fmla="*/ -315 h 1309"/>
                <a:gd name="connsiteX2" fmla="*/ 687 w 1200"/>
                <a:gd name="connsiteY2" fmla="*/ 995 h 1309"/>
              </a:gdLst>
              <a:ahLst/>
              <a:cxnLst>
                <a:cxn ang="0">
                  <a:pos x="connsiteX0" y="connsiteY0"/>
                </a:cxn>
                <a:cxn ang="0">
                  <a:pos x="connsiteX1" y="connsiteY1"/>
                </a:cxn>
                <a:cxn ang="0">
                  <a:pos x="connsiteX2" y="connsiteY2"/>
                </a:cxn>
              </a:cxnLst>
              <a:rect l="l" t="t" r="r" b="b"/>
              <a:pathLst>
                <a:path w="1200" h="1309">
                  <a:moveTo>
                    <a:pt x="687" y="995"/>
                  </a:moveTo>
                  <a:cubicBezTo>
                    <a:pt x="32" y="883"/>
                    <a:pt x="-451" y="345"/>
                    <a:pt x="-514" y="-315"/>
                  </a:cubicBezTo>
                  <a:cubicBezTo>
                    <a:pt x="110" y="-153"/>
                    <a:pt x="578" y="360"/>
                    <a:pt x="687" y="995"/>
                  </a:cubicBezTo>
                  <a:close/>
                </a:path>
              </a:pathLst>
            </a:custGeom>
            <a:solidFill>
              <a:srgbClr val="020202"/>
            </a:solidFill>
            <a:ln w="1557" cap="flat">
              <a:noFill/>
              <a:prstDash val="solid"/>
              <a:miter/>
            </a:ln>
          </p:spPr>
          <p:txBody>
            <a:bodyPr rtlCol="0" anchor="ctr"/>
            <a:lstStyle/>
            <a:p>
              <a:endParaRPr lang="es-CO"/>
            </a:p>
          </p:txBody>
        </p:sp>
        <p:sp>
          <p:nvSpPr>
            <p:cNvPr id="1337" name="Freeform: Shape 1336">
              <a:extLst>
                <a:ext uri="{FF2B5EF4-FFF2-40B4-BE49-F238E27FC236}">
                  <a16:creationId xmlns:a16="http://schemas.microsoft.com/office/drawing/2014/main" id="{489A2B9F-0B11-3467-E469-8B1F1F6BE154}"/>
                </a:ext>
              </a:extLst>
            </p:cNvPr>
            <p:cNvSpPr/>
            <p:nvPr/>
          </p:nvSpPr>
          <p:spPr>
            <a:xfrm>
              <a:off x="4381432" y="5470259"/>
              <a:ext cx="1153" cy="1262"/>
            </a:xfrm>
            <a:custGeom>
              <a:avLst/>
              <a:gdLst>
                <a:gd name="connsiteX0" fmla="*/ 640 w 1153"/>
                <a:gd name="connsiteY0" fmla="*/ 948 h 1262"/>
                <a:gd name="connsiteX1" fmla="*/ -514 w 1153"/>
                <a:gd name="connsiteY1" fmla="*/ -315 h 1262"/>
              </a:gdLst>
              <a:ahLst/>
              <a:cxnLst>
                <a:cxn ang="0">
                  <a:pos x="connsiteX0" y="connsiteY0"/>
                </a:cxn>
                <a:cxn ang="0">
                  <a:pos x="connsiteX1" y="connsiteY1"/>
                </a:cxn>
              </a:cxnLst>
              <a:rect l="l" t="t" r="r" b="b"/>
              <a:pathLst>
                <a:path w="1153" h="1262">
                  <a:moveTo>
                    <a:pt x="640" y="948"/>
                  </a:moveTo>
                  <a:cubicBezTo>
                    <a:pt x="16" y="833"/>
                    <a:pt x="-451" y="317"/>
                    <a:pt x="-514" y="-315"/>
                  </a:cubicBezTo>
                  <a:close/>
                </a:path>
              </a:pathLst>
            </a:custGeom>
            <a:solidFill>
              <a:srgbClr val="020202"/>
            </a:solidFill>
            <a:ln w="1557" cap="flat">
              <a:noFill/>
              <a:prstDash val="solid"/>
              <a:miter/>
            </a:ln>
          </p:spPr>
          <p:txBody>
            <a:bodyPr rtlCol="0" anchor="ctr"/>
            <a:lstStyle/>
            <a:p>
              <a:endParaRPr lang="es-CO"/>
            </a:p>
          </p:txBody>
        </p:sp>
        <p:sp>
          <p:nvSpPr>
            <p:cNvPr id="1338" name="Freeform: Shape 1337">
              <a:extLst>
                <a:ext uri="{FF2B5EF4-FFF2-40B4-BE49-F238E27FC236}">
                  <a16:creationId xmlns:a16="http://schemas.microsoft.com/office/drawing/2014/main" id="{1358E47C-54B6-F1A0-57E8-53637653D3D4}"/>
                </a:ext>
              </a:extLst>
            </p:cNvPr>
            <p:cNvSpPr/>
            <p:nvPr/>
          </p:nvSpPr>
          <p:spPr>
            <a:xfrm>
              <a:off x="4376895" y="5465629"/>
              <a:ext cx="1184" cy="1184"/>
            </a:xfrm>
            <a:custGeom>
              <a:avLst/>
              <a:gdLst>
                <a:gd name="connsiteX0" fmla="*/ 671 w 1184"/>
                <a:gd name="connsiteY0" fmla="*/ 870 h 1184"/>
                <a:gd name="connsiteX1" fmla="*/ -514 w 1184"/>
                <a:gd name="connsiteY1" fmla="*/ -315 h 1184"/>
              </a:gdLst>
              <a:ahLst/>
              <a:cxnLst>
                <a:cxn ang="0">
                  <a:pos x="connsiteX0" y="connsiteY0"/>
                </a:cxn>
                <a:cxn ang="0">
                  <a:pos x="connsiteX1" y="connsiteY1"/>
                </a:cxn>
              </a:cxnLst>
              <a:rect l="l" t="t" r="r" b="b"/>
              <a:pathLst>
                <a:path w="1184" h="1184">
                  <a:moveTo>
                    <a:pt x="671" y="870"/>
                  </a:moveTo>
                  <a:cubicBezTo>
                    <a:pt x="63" y="780"/>
                    <a:pt x="-420" y="298"/>
                    <a:pt x="-514" y="-315"/>
                  </a:cubicBezTo>
                  <a:close/>
                </a:path>
              </a:pathLst>
            </a:custGeom>
            <a:solidFill>
              <a:srgbClr val="020202"/>
            </a:solidFill>
            <a:ln w="1557" cap="flat">
              <a:noFill/>
              <a:prstDash val="solid"/>
              <a:miter/>
            </a:ln>
          </p:spPr>
          <p:txBody>
            <a:bodyPr rtlCol="0" anchor="ctr"/>
            <a:lstStyle/>
            <a:p>
              <a:endParaRPr lang="es-CO"/>
            </a:p>
          </p:txBody>
        </p:sp>
        <p:sp>
          <p:nvSpPr>
            <p:cNvPr id="1339" name="Freeform: Shape 1338">
              <a:extLst>
                <a:ext uri="{FF2B5EF4-FFF2-40B4-BE49-F238E27FC236}">
                  <a16:creationId xmlns:a16="http://schemas.microsoft.com/office/drawing/2014/main" id="{52A185CD-1F0C-1F83-9E01-A03A796A80A6}"/>
                </a:ext>
              </a:extLst>
            </p:cNvPr>
            <p:cNvSpPr/>
            <p:nvPr/>
          </p:nvSpPr>
          <p:spPr>
            <a:xfrm>
              <a:off x="4366325" y="5454171"/>
              <a:ext cx="1216" cy="1325"/>
            </a:xfrm>
            <a:custGeom>
              <a:avLst/>
              <a:gdLst>
                <a:gd name="connsiteX0" fmla="*/ 702 w 1216"/>
                <a:gd name="connsiteY0" fmla="*/ 1010 h 1325"/>
                <a:gd name="connsiteX1" fmla="*/ -514 w 1216"/>
                <a:gd name="connsiteY1" fmla="*/ -315 h 1325"/>
                <a:gd name="connsiteX2" fmla="*/ 702 w 1216"/>
                <a:gd name="connsiteY2" fmla="*/ 1010 h 1325"/>
              </a:gdLst>
              <a:ahLst/>
              <a:cxnLst>
                <a:cxn ang="0">
                  <a:pos x="connsiteX0" y="connsiteY0"/>
                </a:cxn>
                <a:cxn ang="0">
                  <a:pos x="connsiteX1" y="connsiteY1"/>
                </a:cxn>
                <a:cxn ang="0">
                  <a:pos x="connsiteX2" y="connsiteY2"/>
                </a:cxn>
              </a:cxnLst>
              <a:rect l="l" t="t" r="r" b="b"/>
              <a:pathLst>
                <a:path w="1216" h="1325">
                  <a:moveTo>
                    <a:pt x="702" y="1010"/>
                  </a:moveTo>
                  <a:cubicBezTo>
                    <a:pt x="48" y="898"/>
                    <a:pt x="-451" y="353"/>
                    <a:pt x="-514" y="-315"/>
                  </a:cubicBezTo>
                  <a:cubicBezTo>
                    <a:pt x="126" y="-174"/>
                    <a:pt x="625" y="356"/>
                    <a:pt x="702" y="1010"/>
                  </a:cubicBezTo>
                  <a:close/>
                </a:path>
              </a:pathLst>
            </a:custGeom>
            <a:solidFill>
              <a:srgbClr val="020202"/>
            </a:solidFill>
            <a:ln w="1557" cap="flat">
              <a:noFill/>
              <a:prstDash val="solid"/>
              <a:miter/>
            </a:ln>
          </p:spPr>
          <p:txBody>
            <a:bodyPr rtlCol="0" anchor="ctr"/>
            <a:lstStyle/>
            <a:p>
              <a:endParaRPr lang="es-CO"/>
            </a:p>
          </p:txBody>
        </p:sp>
        <p:sp>
          <p:nvSpPr>
            <p:cNvPr id="1340" name="Freeform: Shape 1339">
              <a:extLst>
                <a:ext uri="{FF2B5EF4-FFF2-40B4-BE49-F238E27FC236}">
                  <a16:creationId xmlns:a16="http://schemas.microsoft.com/office/drawing/2014/main" id="{5ECBD855-9B47-058D-277F-9A65F55D8646}"/>
                </a:ext>
              </a:extLst>
            </p:cNvPr>
            <p:cNvSpPr/>
            <p:nvPr/>
          </p:nvSpPr>
          <p:spPr>
            <a:xfrm>
              <a:off x="4365234" y="5452970"/>
              <a:ext cx="1200" cy="1309"/>
            </a:xfrm>
            <a:custGeom>
              <a:avLst/>
              <a:gdLst>
                <a:gd name="connsiteX0" fmla="*/ 687 w 1200"/>
                <a:gd name="connsiteY0" fmla="*/ 995 h 1309"/>
                <a:gd name="connsiteX1" fmla="*/ -514 w 1200"/>
                <a:gd name="connsiteY1" fmla="*/ -315 h 1309"/>
                <a:gd name="connsiteX2" fmla="*/ 687 w 1200"/>
                <a:gd name="connsiteY2" fmla="*/ 995 h 1309"/>
              </a:gdLst>
              <a:ahLst/>
              <a:cxnLst>
                <a:cxn ang="0">
                  <a:pos x="connsiteX0" y="connsiteY0"/>
                </a:cxn>
                <a:cxn ang="0">
                  <a:pos x="connsiteX1" y="connsiteY1"/>
                </a:cxn>
                <a:cxn ang="0">
                  <a:pos x="connsiteX2" y="connsiteY2"/>
                </a:cxn>
              </a:cxnLst>
              <a:rect l="l" t="t" r="r" b="b"/>
              <a:pathLst>
                <a:path w="1200" h="1309">
                  <a:moveTo>
                    <a:pt x="687" y="995"/>
                  </a:moveTo>
                  <a:cubicBezTo>
                    <a:pt x="32" y="883"/>
                    <a:pt x="-451" y="345"/>
                    <a:pt x="-514" y="-315"/>
                  </a:cubicBezTo>
                  <a:cubicBezTo>
                    <a:pt x="110" y="-153"/>
                    <a:pt x="578" y="360"/>
                    <a:pt x="687" y="995"/>
                  </a:cubicBezTo>
                  <a:close/>
                </a:path>
              </a:pathLst>
            </a:custGeom>
            <a:solidFill>
              <a:srgbClr val="020202"/>
            </a:solidFill>
            <a:ln w="1557" cap="flat">
              <a:noFill/>
              <a:prstDash val="solid"/>
              <a:miter/>
            </a:ln>
          </p:spPr>
          <p:txBody>
            <a:bodyPr rtlCol="0" anchor="ctr"/>
            <a:lstStyle/>
            <a:p>
              <a:endParaRPr lang="es-CO"/>
            </a:p>
          </p:txBody>
        </p:sp>
        <p:sp>
          <p:nvSpPr>
            <p:cNvPr id="1341" name="Freeform: Shape 1340">
              <a:extLst>
                <a:ext uri="{FF2B5EF4-FFF2-40B4-BE49-F238E27FC236}">
                  <a16:creationId xmlns:a16="http://schemas.microsoft.com/office/drawing/2014/main" id="{95AC1084-EB93-2251-4891-CD1BAB5FB16B}"/>
                </a:ext>
              </a:extLst>
            </p:cNvPr>
            <p:cNvSpPr/>
            <p:nvPr/>
          </p:nvSpPr>
          <p:spPr>
            <a:xfrm>
              <a:off x="4364143" y="5451785"/>
              <a:ext cx="1184" cy="1278"/>
            </a:xfrm>
            <a:custGeom>
              <a:avLst/>
              <a:gdLst>
                <a:gd name="connsiteX0" fmla="*/ 671 w 1184"/>
                <a:gd name="connsiteY0" fmla="*/ 964 h 1278"/>
                <a:gd name="connsiteX1" fmla="*/ -514 w 1184"/>
                <a:gd name="connsiteY1" fmla="*/ -315 h 1278"/>
                <a:gd name="connsiteX2" fmla="*/ 671 w 1184"/>
                <a:gd name="connsiteY2" fmla="*/ 964 h 1278"/>
              </a:gdLst>
              <a:ahLst/>
              <a:cxnLst>
                <a:cxn ang="0">
                  <a:pos x="connsiteX0" y="connsiteY0"/>
                </a:cxn>
                <a:cxn ang="0">
                  <a:pos x="connsiteX1" y="connsiteY1"/>
                </a:cxn>
                <a:cxn ang="0">
                  <a:pos x="connsiteX2" y="connsiteY2"/>
                </a:cxn>
              </a:cxnLst>
              <a:rect l="l" t="t" r="r" b="b"/>
              <a:pathLst>
                <a:path w="1184" h="1278">
                  <a:moveTo>
                    <a:pt x="671" y="964"/>
                  </a:moveTo>
                  <a:cubicBezTo>
                    <a:pt x="32" y="844"/>
                    <a:pt x="-436" y="326"/>
                    <a:pt x="-514" y="-315"/>
                  </a:cubicBezTo>
                  <a:cubicBezTo>
                    <a:pt x="79" y="-128"/>
                    <a:pt x="531" y="359"/>
                    <a:pt x="671" y="964"/>
                  </a:cubicBezTo>
                  <a:close/>
                </a:path>
              </a:pathLst>
            </a:custGeom>
            <a:solidFill>
              <a:srgbClr val="020202"/>
            </a:solidFill>
            <a:ln w="1557" cap="flat">
              <a:noFill/>
              <a:prstDash val="solid"/>
              <a:miter/>
            </a:ln>
          </p:spPr>
          <p:txBody>
            <a:bodyPr rtlCol="0" anchor="ctr"/>
            <a:lstStyle/>
            <a:p>
              <a:endParaRPr lang="es-CO"/>
            </a:p>
          </p:txBody>
        </p:sp>
        <p:sp>
          <p:nvSpPr>
            <p:cNvPr id="1342" name="Freeform: Shape 1341">
              <a:extLst>
                <a:ext uri="{FF2B5EF4-FFF2-40B4-BE49-F238E27FC236}">
                  <a16:creationId xmlns:a16="http://schemas.microsoft.com/office/drawing/2014/main" id="{6C19DE57-4693-10A5-D7D2-47B187788D37}"/>
                </a:ext>
              </a:extLst>
            </p:cNvPr>
            <p:cNvSpPr/>
            <p:nvPr/>
          </p:nvSpPr>
          <p:spPr>
            <a:xfrm>
              <a:off x="4357065" y="5443788"/>
              <a:ext cx="1247" cy="1309"/>
            </a:xfrm>
            <a:custGeom>
              <a:avLst/>
              <a:gdLst>
                <a:gd name="connsiteX0" fmla="*/ 734 w 1247"/>
                <a:gd name="connsiteY0" fmla="*/ 995 h 1309"/>
                <a:gd name="connsiteX1" fmla="*/ -514 w 1247"/>
                <a:gd name="connsiteY1" fmla="*/ -315 h 1309"/>
                <a:gd name="connsiteX2" fmla="*/ 734 w 1247"/>
                <a:gd name="connsiteY2" fmla="*/ 995 h 1309"/>
              </a:gdLst>
              <a:ahLst/>
              <a:cxnLst>
                <a:cxn ang="0">
                  <a:pos x="connsiteX0" y="connsiteY0"/>
                </a:cxn>
                <a:cxn ang="0">
                  <a:pos x="connsiteX1" y="connsiteY1"/>
                </a:cxn>
                <a:cxn ang="0">
                  <a:pos x="connsiteX2" y="connsiteY2"/>
                </a:cxn>
              </a:cxnLst>
              <a:rect l="l" t="t" r="r" b="b"/>
              <a:pathLst>
                <a:path w="1247" h="1309">
                  <a:moveTo>
                    <a:pt x="734" y="995"/>
                  </a:moveTo>
                  <a:cubicBezTo>
                    <a:pt x="79" y="869"/>
                    <a:pt x="-420" y="343"/>
                    <a:pt x="-514" y="-315"/>
                  </a:cubicBezTo>
                  <a:cubicBezTo>
                    <a:pt x="141" y="-188"/>
                    <a:pt x="640" y="337"/>
                    <a:pt x="734" y="995"/>
                  </a:cubicBezTo>
                  <a:close/>
                </a:path>
              </a:pathLst>
            </a:custGeom>
            <a:solidFill>
              <a:srgbClr val="020202"/>
            </a:solidFill>
            <a:ln w="1557" cap="flat">
              <a:noFill/>
              <a:prstDash val="solid"/>
              <a:miter/>
            </a:ln>
          </p:spPr>
          <p:txBody>
            <a:bodyPr rtlCol="0" anchor="ctr"/>
            <a:lstStyle/>
            <a:p>
              <a:endParaRPr lang="es-CO"/>
            </a:p>
          </p:txBody>
        </p:sp>
        <p:sp>
          <p:nvSpPr>
            <p:cNvPr id="1343" name="Freeform: Shape 1342">
              <a:extLst>
                <a:ext uri="{FF2B5EF4-FFF2-40B4-BE49-F238E27FC236}">
                  <a16:creationId xmlns:a16="http://schemas.microsoft.com/office/drawing/2014/main" id="{96E59AFC-252B-5773-0D5C-A058F1AF1ADD}"/>
                </a:ext>
              </a:extLst>
            </p:cNvPr>
            <p:cNvSpPr/>
            <p:nvPr/>
          </p:nvSpPr>
          <p:spPr>
            <a:xfrm>
              <a:off x="4355927" y="5442618"/>
              <a:ext cx="1247" cy="1293"/>
            </a:xfrm>
            <a:custGeom>
              <a:avLst/>
              <a:gdLst>
                <a:gd name="connsiteX0" fmla="*/ 733 w 1247"/>
                <a:gd name="connsiteY0" fmla="*/ 979 h 1293"/>
                <a:gd name="connsiteX1" fmla="*/ -514 w 1247"/>
                <a:gd name="connsiteY1" fmla="*/ -315 h 1293"/>
                <a:gd name="connsiteX2" fmla="*/ 733 w 1247"/>
                <a:gd name="connsiteY2" fmla="*/ 979 h 1293"/>
              </a:gdLst>
              <a:ahLst/>
              <a:cxnLst>
                <a:cxn ang="0">
                  <a:pos x="connsiteX0" y="connsiteY0"/>
                </a:cxn>
                <a:cxn ang="0">
                  <a:pos x="connsiteX1" y="connsiteY1"/>
                </a:cxn>
                <a:cxn ang="0">
                  <a:pos x="connsiteX2" y="connsiteY2"/>
                </a:cxn>
              </a:cxnLst>
              <a:rect l="l" t="t" r="r" b="b"/>
              <a:pathLst>
                <a:path w="1247" h="1293">
                  <a:moveTo>
                    <a:pt x="733" y="979"/>
                  </a:moveTo>
                  <a:cubicBezTo>
                    <a:pt x="79" y="855"/>
                    <a:pt x="-420" y="337"/>
                    <a:pt x="-514" y="-315"/>
                  </a:cubicBezTo>
                  <a:cubicBezTo>
                    <a:pt x="141" y="-190"/>
                    <a:pt x="640" y="328"/>
                    <a:pt x="733" y="979"/>
                  </a:cubicBezTo>
                  <a:close/>
                </a:path>
              </a:pathLst>
            </a:custGeom>
            <a:solidFill>
              <a:srgbClr val="020202"/>
            </a:solidFill>
            <a:ln w="1557" cap="flat">
              <a:noFill/>
              <a:prstDash val="solid"/>
              <a:miter/>
            </a:ln>
          </p:spPr>
          <p:txBody>
            <a:bodyPr rtlCol="0" anchor="ctr"/>
            <a:lstStyle/>
            <a:p>
              <a:endParaRPr lang="es-CO"/>
            </a:p>
          </p:txBody>
        </p:sp>
        <p:sp>
          <p:nvSpPr>
            <p:cNvPr id="1344" name="Freeform: Shape 1343">
              <a:extLst>
                <a:ext uri="{FF2B5EF4-FFF2-40B4-BE49-F238E27FC236}">
                  <a16:creationId xmlns:a16="http://schemas.microsoft.com/office/drawing/2014/main" id="{70520725-E638-D3AB-8D4F-5C07062327B3}"/>
                </a:ext>
              </a:extLst>
            </p:cNvPr>
            <p:cNvSpPr/>
            <p:nvPr/>
          </p:nvSpPr>
          <p:spPr>
            <a:xfrm>
              <a:off x="4354820" y="5441465"/>
              <a:ext cx="1262" cy="1278"/>
            </a:xfrm>
            <a:custGeom>
              <a:avLst/>
              <a:gdLst>
                <a:gd name="connsiteX0" fmla="*/ 749 w 1262"/>
                <a:gd name="connsiteY0" fmla="*/ 964 h 1278"/>
                <a:gd name="connsiteX1" fmla="*/ -514 w 1262"/>
                <a:gd name="connsiteY1" fmla="*/ -315 h 1278"/>
                <a:gd name="connsiteX2" fmla="*/ 749 w 1262"/>
                <a:gd name="connsiteY2" fmla="*/ 964 h 1278"/>
              </a:gdLst>
              <a:ahLst/>
              <a:cxnLst>
                <a:cxn ang="0">
                  <a:pos x="connsiteX0" y="connsiteY0"/>
                </a:cxn>
                <a:cxn ang="0">
                  <a:pos x="connsiteX1" y="connsiteY1"/>
                </a:cxn>
                <a:cxn ang="0">
                  <a:pos x="connsiteX2" y="connsiteY2"/>
                </a:cxn>
              </a:cxnLst>
              <a:rect l="l" t="t" r="r" b="b"/>
              <a:pathLst>
                <a:path w="1262" h="1278">
                  <a:moveTo>
                    <a:pt x="749" y="964"/>
                  </a:moveTo>
                  <a:cubicBezTo>
                    <a:pt x="94" y="847"/>
                    <a:pt x="-404" y="335"/>
                    <a:pt x="-514" y="-315"/>
                  </a:cubicBezTo>
                  <a:cubicBezTo>
                    <a:pt x="141" y="-198"/>
                    <a:pt x="640" y="314"/>
                    <a:pt x="749" y="964"/>
                  </a:cubicBezTo>
                  <a:close/>
                </a:path>
              </a:pathLst>
            </a:custGeom>
            <a:solidFill>
              <a:srgbClr val="020202"/>
            </a:solidFill>
            <a:ln w="1557" cap="flat">
              <a:noFill/>
              <a:prstDash val="solid"/>
              <a:miter/>
            </a:ln>
          </p:spPr>
          <p:txBody>
            <a:bodyPr rtlCol="0" anchor="ctr"/>
            <a:lstStyle/>
            <a:p>
              <a:endParaRPr lang="es-CO"/>
            </a:p>
          </p:txBody>
        </p:sp>
        <p:sp>
          <p:nvSpPr>
            <p:cNvPr id="1345" name="Freeform: Shape 1344">
              <a:extLst>
                <a:ext uri="{FF2B5EF4-FFF2-40B4-BE49-F238E27FC236}">
                  <a16:creationId xmlns:a16="http://schemas.microsoft.com/office/drawing/2014/main" id="{9F63B9AB-D249-969A-519E-C4680726DA8B}"/>
                </a:ext>
              </a:extLst>
            </p:cNvPr>
            <p:cNvSpPr/>
            <p:nvPr/>
          </p:nvSpPr>
          <p:spPr>
            <a:xfrm>
              <a:off x="4300505" y="5398749"/>
              <a:ext cx="1356" cy="1075"/>
            </a:xfrm>
            <a:custGeom>
              <a:avLst/>
              <a:gdLst>
                <a:gd name="connsiteX0" fmla="*/ 843 w 1356"/>
                <a:gd name="connsiteY0" fmla="*/ 761 h 1075"/>
                <a:gd name="connsiteX1" fmla="*/ -514 w 1356"/>
                <a:gd name="connsiteY1" fmla="*/ -315 h 1075"/>
                <a:gd name="connsiteX2" fmla="*/ 843 w 1356"/>
                <a:gd name="connsiteY2" fmla="*/ 761 h 1075"/>
              </a:gdLst>
              <a:ahLst/>
              <a:cxnLst>
                <a:cxn ang="0">
                  <a:pos x="connsiteX0" y="connsiteY0"/>
                </a:cxn>
                <a:cxn ang="0">
                  <a:pos x="connsiteX1" y="connsiteY1"/>
                </a:cxn>
                <a:cxn ang="0">
                  <a:pos x="connsiteX2" y="connsiteY2"/>
                </a:cxn>
              </a:cxnLst>
              <a:rect l="l" t="t" r="r" b="b"/>
              <a:pathLst>
                <a:path w="1356" h="1075">
                  <a:moveTo>
                    <a:pt x="843" y="761"/>
                  </a:moveTo>
                  <a:cubicBezTo>
                    <a:pt x="204" y="752"/>
                    <a:pt x="-358" y="310"/>
                    <a:pt x="-514" y="-315"/>
                  </a:cubicBezTo>
                  <a:cubicBezTo>
                    <a:pt x="110" y="-240"/>
                    <a:pt x="624" y="175"/>
                    <a:pt x="843" y="761"/>
                  </a:cubicBezTo>
                  <a:close/>
                </a:path>
              </a:pathLst>
            </a:custGeom>
            <a:solidFill>
              <a:srgbClr val="020202"/>
            </a:solidFill>
            <a:ln w="1557" cap="flat">
              <a:noFill/>
              <a:prstDash val="solid"/>
              <a:miter/>
            </a:ln>
          </p:spPr>
          <p:txBody>
            <a:bodyPr rtlCol="0" anchor="ctr"/>
            <a:lstStyle/>
            <a:p>
              <a:endParaRPr lang="es-CO"/>
            </a:p>
          </p:txBody>
        </p:sp>
        <p:sp>
          <p:nvSpPr>
            <p:cNvPr id="1346" name="Freeform: Shape 1345">
              <a:extLst>
                <a:ext uri="{FF2B5EF4-FFF2-40B4-BE49-F238E27FC236}">
                  <a16:creationId xmlns:a16="http://schemas.microsoft.com/office/drawing/2014/main" id="{26AAB327-D998-EFF2-90D1-91F6BBED7872}"/>
                </a:ext>
              </a:extLst>
            </p:cNvPr>
            <p:cNvSpPr/>
            <p:nvPr/>
          </p:nvSpPr>
          <p:spPr>
            <a:xfrm>
              <a:off x="4353620" y="5440311"/>
              <a:ext cx="1278" cy="1262"/>
            </a:xfrm>
            <a:custGeom>
              <a:avLst/>
              <a:gdLst>
                <a:gd name="connsiteX0" fmla="*/ 765 w 1278"/>
                <a:gd name="connsiteY0" fmla="*/ 948 h 1262"/>
                <a:gd name="connsiteX1" fmla="*/ -514 w 1278"/>
                <a:gd name="connsiteY1" fmla="*/ -315 h 1262"/>
                <a:gd name="connsiteX2" fmla="*/ 765 w 1278"/>
                <a:gd name="connsiteY2" fmla="*/ 948 h 1262"/>
              </a:gdLst>
              <a:ahLst/>
              <a:cxnLst>
                <a:cxn ang="0">
                  <a:pos x="connsiteX0" y="connsiteY0"/>
                </a:cxn>
                <a:cxn ang="0">
                  <a:pos x="connsiteX1" y="connsiteY1"/>
                </a:cxn>
                <a:cxn ang="0">
                  <a:pos x="connsiteX2" y="connsiteY2"/>
                </a:cxn>
              </a:cxnLst>
              <a:rect l="l" t="t" r="r" b="b"/>
              <a:pathLst>
                <a:path w="1278" h="1262">
                  <a:moveTo>
                    <a:pt x="765" y="948"/>
                  </a:moveTo>
                  <a:cubicBezTo>
                    <a:pt x="94" y="869"/>
                    <a:pt x="-420" y="349"/>
                    <a:pt x="-514" y="-315"/>
                  </a:cubicBezTo>
                  <a:cubicBezTo>
                    <a:pt x="141" y="-207"/>
                    <a:pt x="656" y="300"/>
                    <a:pt x="765" y="948"/>
                  </a:cubicBezTo>
                  <a:close/>
                </a:path>
              </a:pathLst>
            </a:custGeom>
            <a:solidFill>
              <a:srgbClr val="020202"/>
            </a:solidFill>
            <a:ln w="1557" cap="flat">
              <a:noFill/>
              <a:prstDash val="solid"/>
              <a:miter/>
            </a:ln>
          </p:spPr>
          <p:txBody>
            <a:bodyPr rtlCol="0" anchor="ctr"/>
            <a:lstStyle/>
            <a:p>
              <a:endParaRPr lang="es-CO"/>
            </a:p>
          </p:txBody>
        </p:sp>
        <p:sp>
          <p:nvSpPr>
            <p:cNvPr id="1347" name="Freeform: Shape 1346">
              <a:extLst>
                <a:ext uri="{FF2B5EF4-FFF2-40B4-BE49-F238E27FC236}">
                  <a16:creationId xmlns:a16="http://schemas.microsoft.com/office/drawing/2014/main" id="{D5D62421-1F7B-9623-5FCB-9FB4DBE5278F}"/>
                </a:ext>
              </a:extLst>
            </p:cNvPr>
            <p:cNvSpPr/>
            <p:nvPr/>
          </p:nvSpPr>
          <p:spPr>
            <a:xfrm>
              <a:off x="4352466" y="5439158"/>
              <a:ext cx="1262" cy="1278"/>
            </a:xfrm>
            <a:custGeom>
              <a:avLst/>
              <a:gdLst>
                <a:gd name="connsiteX0" fmla="*/ 749 w 1262"/>
                <a:gd name="connsiteY0" fmla="*/ 964 h 1278"/>
                <a:gd name="connsiteX1" fmla="*/ -514 w 1262"/>
                <a:gd name="connsiteY1" fmla="*/ -315 h 1278"/>
                <a:gd name="connsiteX2" fmla="*/ 749 w 1262"/>
                <a:gd name="connsiteY2" fmla="*/ 964 h 1278"/>
              </a:gdLst>
              <a:ahLst/>
              <a:cxnLst>
                <a:cxn ang="0">
                  <a:pos x="connsiteX0" y="connsiteY0"/>
                </a:cxn>
                <a:cxn ang="0">
                  <a:pos x="connsiteX1" y="connsiteY1"/>
                </a:cxn>
                <a:cxn ang="0">
                  <a:pos x="connsiteX2" y="connsiteY2"/>
                </a:cxn>
              </a:cxnLst>
              <a:rect l="l" t="t" r="r" b="b"/>
              <a:pathLst>
                <a:path w="1262" h="1278">
                  <a:moveTo>
                    <a:pt x="749" y="964"/>
                  </a:moveTo>
                  <a:cubicBezTo>
                    <a:pt x="94" y="847"/>
                    <a:pt x="-405" y="335"/>
                    <a:pt x="-514" y="-315"/>
                  </a:cubicBezTo>
                  <a:cubicBezTo>
                    <a:pt x="141" y="-198"/>
                    <a:pt x="640" y="314"/>
                    <a:pt x="749" y="964"/>
                  </a:cubicBezTo>
                  <a:close/>
                </a:path>
              </a:pathLst>
            </a:custGeom>
            <a:solidFill>
              <a:srgbClr val="020202"/>
            </a:solidFill>
            <a:ln w="1557" cap="flat">
              <a:noFill/>
              <a:prstDash val="solid"/>
              <a:miter/>
            </a:ln>
          </p:spPr>
          <p:txBody>
            <a:bodyPr rtlCol="0" anchor="ctr"/>
            <a:lstStyle/>
            <a:p>
              <a:endParaRPr lang="es-CO"/>
            </a:p>
          </p:txBody>
        </p:sp>
        <p:sp>
          <p:nvSpPr>
            <p:cNvPr id="1348" name="Freeform: Shape 1347">
              <a:extLst>
                <a:ext uri="{FF2B5EF4-FFF2-40B4-BE49-F238E27FC236}">
                  <a16:creationId xmlns:a16="http://schemas.microsoft.com/office/drawing/2014/main" id="{32C3EBA7-87FD-76F3-32F4-6F611B0DE0E8}"/>
                </a:ext>
              </a:extLst>
            </p:cNvPr>
            <p:cNvSpPr/>
            <p:nvPr/>
          </p:nvSpPr>
          <p:spPr>
            <a:xfrm>
              <a:off x="4351297" y="5438019"/>
              <a:ext cx="1278" cy="1262"/>
            </a:xfrm>
            <a:custGeom>
              <a:avLst/>
              <a:gdLst>
                <a:gd name="connsiteX0" fmla="*/ 765 w 1278"/>
                <a:gd name="connsiteY0" fmla="*/ 948 h 1262"/>
                <a:gd name="connsiteX1" fmla="*/ -514 w 1278"/>
                <a:gd name="connsiteY1" fmla="*/ -315 h 1262"/>
                <a:gd name="connsiteX2" fmla="*/ 765 w 1278"/>
                <a:gd name="connsiteY2" fmla="*/ 948 h 1262"/>
              </a:gdLst>
              <a:ahLst/>
              <a:cxnLst>
                <a:cxn ang="0">
                  <a:pos x="connsiteX0" y="connsiteY0"/>
                </a:cxn>
                <a:cxn ang="0">
                  <a:pos x="connsiteX1" y="connsiteY1"/>
                </a:cxn>
                <a:cxn ang="0">
                  <a:pos x="connsiteX2" y="connsiteY2"/>
                </a:cxn>
              </a:cxnLst>
              <a:rect l="l" t="t" r="r" b="b"/>
              <a:pathLst>
                <a:path w="1278" h="1262">
                  <a:moveTo>
                    <a:pt x="765" y="948"/>
                  </a:moveTo>
                  <a:cubicBezTo>
                    <a:pt x="110" y="841"/>
                    <a:pt x="-405" y="334"/>
                    <a:pt x="-514" y="-315"/>
                  </a:cubicBezTo>
                  <a:cubicBezTo>
                    <a:pt x="141" y="-207"/>
                    <a:pt x="656" y="300"/>
                    <a:pt x="765" y="948"/>
                  </a:cubicBezTo>
                  <a:close/>
                </a:path>
              </a:pathLst>
            </a:custGeom>
            <a:solidFill>
              <a:srgbClr val="020202"/>
            </a:solidFill>
            <a:ln w="1557" cap="flat">
              <a:noFill/>
              <a:prstDash val="solid"/>
              <a:miter/>
            </a:ln>
          </p:spPr>
          <p:txBody>
            <a:bodyPr rtlCol="0" anchor="ctr"/>
            <a:lstStyle/>
            <a:p>
              <a:endParaRPr lang="es-CO"/>
            </a:p>
          </p:txBody>
        </p:sp>
        <p:sp>
          <p:nvSpPr>
            <p:cNvPr id="1349" name="Freeform: Shape 1348">
              <a:extLst>
                <a:ext uri="{FF2B5EF4-FFF2-40B4-BE49-F238E27FC236}">
                  <a16:creationId xmlns:a16="http://schemas.microsoft.com/office/drawing/2014/main" id="{7DEEB3A0-1C85-EBA6-C42D-5D15A6E26E78}"/>
                </a:ext>
              </a:extLst>
            </p:cNvPr>
            <p:cNvSpPr/>
            <p:nvPr/>
          </p:nvSpPr>
          <p:spPr>
            <a:xfrm>
              <a:off x="4350112" y="5436881"/>
              <a:ext cx="1293" cy="1262"/>
            </a:xfrm>
            <a:custGeom>
              <a:avLst/>
              <a:gdLst>
                <a:gd name="connsiteX0" fmla="*/ 780 w 1293"/>
                <a:gd name="connsiteY0" fmla="*/ 948 h 1262"/>
                <a:gd name="connsiteX1" fmla="*/ -514 w 1293"/>
                <a:gd name="connsiteY1" fmla="*/ -315 h 1262"/>
                <a:gd name="connsiteX2" fmla="*/ 780 w 1293"/>
                <a:gd name="connsiteY2" fmla="*/ 948 h 1262"/>
              </a:gdLst>
              <a:ahLst/>
              <a:cxnLst>
                <a:cxn ang="0">
                  <a:pos x="connsiteX0" y="connsiteY0"/>
                </a:cxn>
                <a:cxn ang="0">
                  <a:pos x="connsiteX1" y="connsiteY1"/>
                </a:cxn>
                <a:cxn ang="0">
                  <a:pos x="connsiteX2" y="connsiteY2"/>
                </a:cxn>
              </a:cxnLst>
              <a:rect l="l" t="t" r="r" b="b"/>
              <a:pathLst>
                <a:path w="1293" h="1262">
                  <a:moveTo>
                    <a:pt x="780" y="948"/>
                  </a:moveTo>
                  <a:cubicBezTo>
                    <a:pt x="125" y="845"/>
                    <a:pt x="-389" y="339"/>
                    <a:pt x="-514" y="-315"/>
                  </a:cubicBezTo>
                  <a:cubicBezTo>
                    <a:pt x="157" y="-241"/>
                    <a:pt x="687" y="279"/>
                    <a:pt x="780" y="948"/>
                  </a:cubicBezTo>
                  <a:close/>
                </a:path>
              </a:pathLst>
            </a:custGeom>
            <a:solidFill>
              <a:srgbClr val="020202"/>
            </a:solidFill>
            <a:ln w="1557" cap="flat">
              <a:noFill/>
              <a:prstDash val="solid"/>
              <a:miter/>
            </a:ln>
          </p:spPr>
          <p:txBody>
            <a:bodyPr rtlCol="0" anchor="ctr"/>
            <a:lstStyle/>
            <a:p>
              <a:endParaRPr lang="es-CO"/>
            </a:p>
          </p:txBody>
        </p:sp>
        <p:sp>
          <p:nvSpPr>
            <p:cNvPr id="1350" name="Freeform: Shape 1349">
              <a:extLst>
                <a:ext uri="{FF2B5EF4-FFF2-40B4-BE49-F238E27FC236}">
                  <a16:creationId xmlns:a16="http://schemas.microsoft.com/office/drawing/2014/main" id="{3CC643CD-FDEE-5AA0-E03D-B78F6DE8C645}"/>
                </a:ext>
              </a:extLst>
            </p:cNvPr>
            <p:cNvSpPr/>
            <p:nvPr/>
          </p:nvSpPr>
          <p:spPr>
            <a:xfrm>
              <a:off x="4342145" y="5429866"/>
              <a:ext cx="1278" cy="1153"/>
            </a:xfrm>
            <a:custGeom>
              <a:avLst/>
              <a:gdLst>
                <a:gd name="connsiteX0" fmla="*/ 765 w 1278"/>
                <a:gd name="connsiteY0" fmla="*/ 839 h 1153"/>
                <a:gd name="connsiteX1" fmla="*/ -514 w 1278"/>
                <a:gd name="connsiteY1" fmla="*/ -315 h 1153"/>
              </a:gdLst>
              <a:ahLst/>
              <a:cxnLst>
                <a:cxn ang="0">
                  <a:pos x="connsiteX0" y="connsiteY0"/>
                </a:cxn>
                <a:cxn ang="0">
                  <a:pos x="connsiteX1" y="connsiteY1"/>
                </a:cxn>
              </a:cxnLst>
              <a:rect l="l" t="t" r="r" b="b"/>
              <a:pathLst>
                <a:path w="1278" h="1153">
                  <a:moveTo>
                    <a:pt x="765" y="839"/>
                  </a:moveTo>
                  <a:cubicBezTo>
                    <a:pt x="141" y="745"/>
                    <a:pt x="-358" y="292"/>
                    <a:pt x="-514" y="-315"/>
                  </a:cubicBezTo>
                  <a:close/>
                </a:path>
              </a:pathLst>
            </a:custGeom>
            <a:solidFill>
              <a:srgbClr val="020202"/>
            </a:solidFill>
            <a:ln w="1557" cap="flat">
              <a:noFill/>
              <a:prstDash val="solid"/>
              <a:miter/>
            </a:ln>
          </p:spPr>
          <p:txBody>
            <a:bodyPr rtlCol="0" anchor="ctr"/>
            <a:lstStyle/>
            <a:p>
              <a:endParaRPr lang="es-CO"/>
            </a:p>
          </p:txBody>
        </p:sp>
        <p:sp>
          <p:nvSpPr>
            <p:cNvPr id="1351" name="Freeform: Shape 1350">
              <a:extLst>
                <a:ext uri="{FF2B5EF4-FFF2-40B4-BE49-F238E27FC236}">
                  <a16:creationId xmlns:a16="http://schemas.microsoft.com/office/drawing/2014/main" id="{25BE2EDD-3818-6298-94A3-23E163FD0E32}"/>
                </a:ext>
              </a:extLst>
            </p:cNvPr>
            <p:cNvSpPr/>
            <p:nvPr/>
          </p:nvSpPr>
          <p:spPr>
            <a:xfrm>
              <a:off x="4340898" y="5428775"/>
              <a:ext cx="1340" cy="1184"/>
            </a:xfrm>
            <a:custGeom>
              <a:avLst/>
              <a:gdLst>
                <a:gd name="connsiteX0" fmla="*/ 827 w 1340"/>
                <a:gd name="connsiteY0" fmla="*/ 870 h 1184"/>
                <a:gd name="connsiteX1" fmla="*/ -514 w 1340"/>
                <a:gd name="connsiteY1" fmla="*/ -315 h 1184"/>
                <a:gd name="connsiteX2" fmla="*/ 827 w 1340"/>
                <a:gd name="connsiteY2" fmla="*/ 870 h 1184"/>
              </a:gdLst>
              <a:ahLst/>
              <a:cxnLst>
                <a:cxn ang="0">
                  <a:pos x="connsiteX0" y="connsiteY0"/>
                </a:cxn>
                <a:cxn ang="0">
                  <a:pos x="connsiteX1" y="connsiteY1"/>
                </a:cxn>
                <a:cxn ang="0">
                  <a:pos x="connsiteX2" y="connsiteY2"/>
                </a:cxn>
              </a:cxnLst>
              <a:rect l="l" t="t" r="r" b="b"/>
              <a:pathLst>
                <a:path w="1340" h="1184">
                  <a:moveTo>
                    <a:pt x="827" y="870"/>
                  </a:moveTo>
                  <a:cubicBezTo>
                    <a:pt x="172" y="797"/>
                    <a:pt x="-358" y="323"/>
                    <a:pt x="-514" y="-315"/>
                  </a:cubicBezTo>
                  <a:cubicBezTo>
                    <a:pt x="141" y="-241"/>
                    <a:pt x="671" y="232"/>
                    <a:pt x="827" y="870"/>
                  </a:cubicBezTo>
                  <a:close/>
                </a:path>
              </a:pathLst>
            </a:custGeom>
            <a:solidFill>
              <a:srgbClr val="020202"/>
            </a:solidFill>
            <a:ln w="1557" cap="flat">
              <a:noFill/>
              <a:prstDash val="solid"/>
              <a:miter/>
            </a:ln>
          </p:spPr>
          <p:txBody>
            <a:bodyPr rtlCol="0" anchor="ctr"/>
            <a:lstStyle/>
            <a:p>
              <a:endParaRPr lang="es-CO"/>
            </a:p>
          </p:txBody>
        </p:sp>
        <p:sp>
          <p:nvSpPr>
            <p:cNvPr id="1352" name="Freeform: Shape 1351">
              <a:extLst>
                <a:ext uri="{FF2B5EF4-FFF2-40B4-BE49-F238E27FC236}">
                  <a16:creationId xmlns:a16="http://schemas.microsoft.com/office/drawing/2014/main" id="{8708C1F7-643C-7C6E-5BC2-BEC25918500B}"/>
                </a:ext>
              </a:extLst>
            </p:cNvPr>
            <p:cNvSpPr/>
            <p:nvPr/>
          </p:nvSpPr>
          <p:spPr>
            <a:xfrm>
              <a:off x="4336268" y="5425329"/>
              <a:ext cx="1371" cy="1106"/>
            </a:xfrm>
            <a:custGeom>
              <a:avLst/>
              <a:gdLst>
                <a:gd name="connsiteX0" fmla="*/ 858 w 1371"/>
                <a:gd name="connsiteY0" fmla="*/ 792 h 1106"/>
                <a:gd name="connsiteX1" fmla="*/ -514 w 1371"/>
                <a:gd name="connsiteY1" fmla="*/ -315 h 1106"/>
                <a:gd name="connsiteX2" fmla="*/ 858 w 1371"/>
                <a:gd name="connsiteY2" fmla="*/ 792 h 1106"/>
              </a:gdLst>
              <a:ahLst/>
              <a:cxnLst>
                <a:cxn ang="0">
                  <a:pos x="connsiteX0" y="connsiteY0"/>
                </a:cxn>
                <a:cxn ang="0">
                  <a:pos x="connsiteX1" y="connsiteY1"/>
                </a:cxn>
                <a:cxn ang="0">
                  <a:pos x="connsiteX2" y="connsiteY2"/>
                </a:cxn>
              </a:cxnLst>
              <a:rect l="l" t="t" r="r" b="b"/>
              <a:pathLst>
                <a:path w="1371" h="1106">
                  <a:moveTo>
                    <a:pt x="858" y="792"/>
                  </a:moveTo>
                  <a:cubicBezTo>
                    <a:pt x="203" y="775"/>
                    <a:pt x="-358" y="321"/>
                    <a:pt x="-514" y="-315"/>
                  </a:cubicBezTo>
                  <a:cubicBezTo>
                    <a:pt x="125" y="-265"/>
                    <a:pt x="671" y="175"/>
                    <a:pt x="858" y="792"/>
                  </a:cubicBezTo>
                  <a:close/>
                </a:path>
              </a:pathLst>
            </a:custGeom>
            <a:solidFill>
              <a:srgbClr val="020202"/>
            </a:solidFill>
            <a:ln w="1557" cap="flat">
              <a:noFill/>
              <a:prstDash val="solid"/>
              <a:miter/>
            </a:ln>
          </p:spPr>
          <p:txBody>
            <a:bodyPr rtlCol="0" anchor="ctr"/>
            <a:lstStyle/>
            <a:p>
              <a:endParaRPr lang="es-CO"/>
            </a:p>
          </p:txBody>
        </p:sp>
        <p:sp>
          <p:nvSpPr>
            <p:cNvPr id="1353" name="Freeform: Shape 1352">
              <a:extLst>
                <a:ext uri="{FF2B5EF4-FFF2-40B4-BE49-F238E27FC236}">
                  <a16:creationId xmlns:a16="http://schemas.microsoft.com/office/drawing/2014/main" id="{0F2E395C-74B7-3375-4629-CDD8F7718399}"/>
                </a:ext>
              </a:extLst>
            </p:cNvPr>
            <p:cNvSpPr/>
            <p:nvPr/>
          </p:nvSpPr>
          <p:spPr>
            <a:xfrm>
              <a:off x="4332885" y="5423007"/>
              <a:ext cx="1371" cy="1075"/>
            </a:xfrm>
            <a:custGeom>
              <a:avLst/>
              <a:gdLst>
                <a:gd name="connsiteX0" fmla="*/ 858 w 1371"/>
                <a:gd name="connsiteY0" fmla="*/ 761 h 1075"/>
                <a:gd name="connsiteX1" fmla="*/ -514 w 1371"/>
                <a:gd name="connsiteY1" fmla="*/ -315 h 1075"/>
                <a:gd name="connsiteX2" fmla="*/ 858 w 1371"/>
                <a:gd name="connsiteY2" fmla="*/ 761 h 1075"/>
              </a:gdLst>
              <a:ahLst/>
              <a:cxnLst>
                <a:cxn ang="0">
                  <a:pos x="connsiteX0" y="connsiteY0"/>
                </a:cxn>
                <a:cxn ang="0">
                  <a:pos x="connsiteX1" y="connsiteY1"/>
                </a:cxn>
                <a:cxn ang="0">
                  <a:pos x="connsiteX2" y="connsiteY2"/>
                </a:cxn>
              </a:cxnLst>
              <a:rect l="l" t="t" r="r" b="b"/>
              <a:pathLst>
                <a:path w="1371" h="1075">
                  <a:moveTo>
                    <a:pt x="858" y="761"/>
                  </a:moveTo>
                  <a:cubicBezTo>
                    <a:pt x="219" y="749"/>
                    <a:pt x="-342" y="309"/>
                    <a:pt x="-514" y="-315"/>
                  </a:cubicBezTo>
                  <a:cubicBezTo>
                    <a:pt x="110" y="-243"/>
                    <a:pt x="640" y="173"/>
                    <a:pt x="858" y="761"/>
                  </a:cubicBezTo>
                  <a:close/>
                </a:path>
              </a:pathLst>
            </a:custGeom>
            <a:solidFill>
              <a:srgbClr val="020202"/>
            </a:solidFill>
            <a:ln w="1557" cap="flat">
              <a:noFill/>
              <a:prstDash val="solid"/>
              <a:miter/>
            </a:ln>
          </p:spPr>
          <p:txBody>
            <a:bodyPr rtlCol="0" anchor="ctr"/>
            <a:lstStyle/>
            <a:p>
              <a:endParaRPr lang="es-CO"/>
            </a:p>
          </p:txBody>
        </p:sp>
        <p:sp>
          <p:nvSpPr>
            <p:cNvPr id="1354" name="Freeform: Shape 1353">
              <a:extLst>
                <a:ext uri="{FF2B5EF4-FFF2-40B4-BE49-F238E27FC236}">
                  <a16:creationId xmlns:a16="http://schemas.microsoft.com/office/drawing/2014/main" id="{5B1E4BD4-C8E9-F006-1FDB-179DB725E7F9}"/>
                </a:ext>
              </a:extLst>
            </p:cNvPr>
            <p:cNvSpPr/>
            <p:nvPr/>
          </p:nvSpPr>
          <p:spPr>
            <a:xfrm>
              <a:off x="4324794" y="5416038"/>
              <a:ext cx="1309" cy="1138"/>
            </a:xfrm>
            <a:custGeom>
              <a:avLst/>
              <a:gdLst>
                <a:gd name="connsiteX0" fmla="*/ 796 w 1309"/>
                <a:gd name="connsiteY0" fmla="*/ 823 h 1138"/>
                <a:gd name="connsiteX1" fmla="*/ -514 w 1309"/>
                <a:gd name="connsiteY1" fmla="*/ -315 h 1138"/>
                <a:gd name="connsiteX2" fmla="*/ 796 w 1309"/>
                <a:gd name="connsiteY2" fmla="*/ 823 h 1138"/>
              </a:gdLst>
              <a:ahLst/>
              <a:cxnLst>
                <a:cxn ang="0">
                  <a:pos x="connsiteX0" y="connsiteY0"/>
                </a:cxn>
                <a:cxn ang="0">
                  <a:pos x="connsiteX1" y="connsiteY1"/>
                </a:cxn>
                <a:cxn ang="0">
                  <a:pos x="connsiteX2" y="connsiteY2"/>
                </a:cxn>
              </a:cxnLst>
              <a:rect l="l" t="t" r="r" b="b"/>
              <a:pathLst>
                <a:path w="1309" h="1138">
                  <a:moveTo>
                    <a:pt x="796" y="823"/>
                  </a:moveTo>
                  <a:cubicBezTo>
                    <a:pt x="157" y="786"/>
                    <a:pt x="-389" y="318"/>
                    <a:pt x="-514" y="-315"/>
                  </a:cubicBezTo>
                  <a:cubicBezTo>
                    <a:pt x="94" y="-198"/>
                    <a:pt x="593" y="237"/>
                    <a:pt x="796" y="823"/>
                  </a:cubicBezTo>
                  <a:close/>
                </a:path>
              </a:pathLst>
            </a:custGeom>
            <a:solidFill>
              <a:srgbClr val="020202"/>
            </a:solidFill>
            <a:ln w="1557" cap="flat">
              <a:noFill/>
              <a:prstDash val="solid"/>
              <a:miter/>
            </a:ln>
          </p:spPr>
          <p:txBody>
            <a:bodyPr rtlCol="0" anchor="ctr"/>
            <a:lstStyle/>
            <a:p>
              <a:endParaRPr lang="es-CO"/>
            </a:p>
          </p:txBody>
        </p:sp>
        <p:sp>
          <p:nvSpPr>
            <p:cNvPr id="1355" name="Freeform: Shape 1354">
              <a:extLst>
                <a:ext uri="{FF2B5EF4-FFF2-40B4-BE49-F238E27FC236}">
                  <a16:creationId xmlns:a16="http://schemas.microsoft.com/office/drawing/2014/main" id="{4D4B4845-0063-4CCE-6335-F27344BF1BFB}"/>
                </a:ext>
              </a:extLst>
            </p:cNvPr>
            <p:cNvSpPr/>
            <p:nvPr/>
          </p:nvSpPr>
          <p:spPr>
            <a:xfrm>
              <a:off x="4323562" y="5414947"/>
              <a:ext cx="1340" cy="1184"/>
            </a:xfrm>
            <a:custGeom>
              <a:avLst/>
              <a:gdLst>
                <a:gd name="connsiteX0" fmla="*/ 827 w 1340"/>
                <a:gd name="connsiteY0" fmla="*/ 870 h 1184"/>
                <a:gd name="connsiteX1" fmla="*/ -514 w 1340"/>
                <a:gd name="connsiteY1" fmla="*/ -315 h 1184"/>
                <a:gd name="connsiteX2" fmla="*/ 827 w 1340"/>
                <a:gd name="connsiteY2" fmla="*/ 870 h 1184"/>
              </a:gdLst>
              <a:ahLst/>
              <a:cxnLst>
                <a:cxn ang="0">
                  <a:pos x="connsiteX0" y="connsiteY0"/>
                </a:cxn>
                <a:cxn ang="0">
                  <a:pos x="connsiteX1" y="connsiteY1"/>
                </a:cxn>
                <a:cxn ang="0">
                  <a:pos x="connsiteX2" y="connsiteY2"/>
                </a:cxn>
              </a:cxnLst>
              <a:rect l="l" t="t" r="r" b="b"/>
              <a:pathLst>
                <a:path w="1340" h="1184">
                  <a:moveTo>
                    <a:pt x="827" y="870"/>
                  </a:moveTo>
                  <a:cubicBezTo>
                    <a:pt x="172" y="797"/>
                    <a:pt x="-358" y="323"/>
                    <a:pt x="-514" y="-315"/>
                  </a:cubicBezTo>
                  <a:cubicBezTo>
                    <a:pt x="141" y="-241"/>
                    <a:pt x="671" y="232"/>
                    <a:pt x="827" y="870"/>
                  </a:cubicBezTo>
                  <a:close/>
                </a:path>
              </a:pathLst>
            </a:custGeom>
            <a:solidFill>
              <a:srgbClr val="020202"/>
            </a:solidFill>
            <a:ln w="1557" cap="flat">
              <a:noFill/>
              <a:prstDash val="solid"/>
              <a:miter/>
            </a:ln>
          </p:spPr>
          <p:txBody>
            <a:bodyPr rtlCol="0" anchor="ctr"/>
            <a:lstStyle/>
            <a:p>
              <a:endParaRPr lang="es-CO"/>
            </a:p>
          </p:txBody>
        </p:sp>
        <p:sp>
          <p:nvSpPr>
            <p:cNvPr id="1356" name="Freeform: Shape 1355">
              <a:extLst>
                <a:ext uri="{FF2B5EF4-FFF2-40B4-BE49-F238E27FC236}">
                  <a16:creationId xmlns:a16="http://schemas.microsoft.com/office/drawing/2014/main" id="{8AC4FED0-5B89-DA7C-F5F4-5769F1BD5C2D}"/>
                </a:ext>
              </a:extLst>
            </p:cNvPr>
            <p:cNvSpPr/>
            <p:nvPr/>
          </p:nvSpPr>
          <p:spPr>
            <a:xfrm>
              <a:off x="4424213" y="6334067"/>
              <a:ext cx="184813" cy="441254"/>
            </a:xfrm>
            <a:custGeom>
              <a:avLst/>
              <a:gdLst>
                <a:gd name="connsiteX0" fmla="*/ 5329 w 184813"/>
                <a:gd name="connsiteY0" fmla="*/ 440867 h 441254"/>
                <a:gd name="connsiteX1" fmla="*/ 3365 w 184813"/>
                <a:gd name="connsiteY1" fmla="*/ 437359 h 441254"/>
                <a:gd name="connsiteX2" fmla="*/ -454 w 184813"/>
                <a:gd name="connsiteY2" fmla="*/ 424638 h 441254"/>
                <a:gd name="connsiteX3" fmla="*/ 6312 w 184813"/>
                <a:gd name="connsiteY3" fmla="*/ 413304 h 441254"/>
                <a:gd name="connsiteX4" fmla="*/ 14683 w 184813"/>
                <a:gd name="connsiteY4" fmla="*/ 409469 h 441254"/>
                <a:gd name="connsiteX5" fmla="*/ 56464 w 184813"/>
                <a:gd name="connsiteY5" fmla="*/ 385773 h 441254"/>
                <a:gd name="connsiteX6" fmla="*/ 72568 w 184813"/>
                <a:gd name="connsiteY6" fmla="*/ 371898 h 441254"/>
                <a:gd name="connsiteX7" fmla="*/ 94596 w 184813"/>
                <a:gd name="connsiteY7" fmla="*/ 342511 h 441254"/>
                <a:gd name="connsiteX8" fmla="*/ 108066 w 184813"/>
                <a:gd name="connsiteY8" fmla="*/ 303630 h 441254"/>
                <a:gd name="connsiteX9" fmla="*/ 112416 w 184813"/>
                <a:gd name="connsiteY9" fmla="*/ 280557 h 441254"/>
                <a:gd name="connsiteX10" fmla="*/ 113897 w 184813"/>
                <a:gd name="connsiteY10" fmla="*/ 265716 h 441254"/>
                <a:gd name="connsiteX11" fmla="*/ 115939 w 184813"/>
                <a:gd name="connsiteY11" fmla="*/ 231933 h 441254"/>
                <a:gd name="connsiteX12" fmla="*/ 121052 w 184813"/>
                <a:gd name="connsiteY12" fmla="*/ 192163 h 441254"/>
                <a:gd name="connsiteX13" fmla="*/ 128146 w 184813"/>
                <a:gd name="connsiteY13" fmla="*/ 157351 h 441254"/>
                <a:gd name="connsiteX14" fmla="*/ 136720 w 184813"/>
                <a:gd name="connsiteY14" fmla="*/ 115820 h 441254"/>
                <a:gd name="connsiteX15" fmla="*/ 143954 w 184813"/>
                <a:gd name="connsiteY15" fmla="*/ 70610 h 441254"/>
                <a:gd name="connsiteX16" fmla="*/ 157626 w 184813"/>
                <a:gd name="connsiteY16" fmla="*/ 25571 h 441254"/>
                <a:gd name="connsiteX17" fmla="*/ 164205 w 184813"/>
                <a:gd name="connsiteY17" fmla="*/ 12164 h 441254"/>
                <a:gd name="connsiteX18" fmla="*/ 184300 w 184813"/>
                <a:gd name="connsiteY18" fmla="*/ -308 h 441254"/>
                <a:gd name="connsiteX19" fmla="*/ 174463 w 184813"/>
                <a:gd name="connsiteY19" fmla="*/ 53180 h 441254"/>
                <a:gd name="connsiteX20" fmla="*/ 170207 w 184813"/>
                <a:gd name="connsiteY20" fmla="*/ 80899 h 441254"/>
                <a:gd name="connsiteX21" fmla="*/ 163971 w 184813"/>
                <a:gd name="connsiteY21" fmla="*/ 118158 h 441254"/>
                <a:gd name="connsiteX22" fmla="*/ 155303 w 184813"/>
                <a:gd name="connsiteY22" fmla="*/ 160781 h 441254"/>
                <a:gd name="connsiteX23" fmla="*/ 150018 w 184813"/>
                <a:gd name="connsiteY23" fmla="*/ 188344 h 441254"/>
                <a:gd name="connsiteX24" fmla="*/ 148787 w 184813"/>
                <a:gd name="connsiteY24" fmla="*/ 199116 h 441254"/>
                <a:gd name="connsiteX25" fmla="*/ 144344 w 184813"/>
                <a:gd name="connsiteY25" fmla="*/ 222750 h 441254"/>
                <a:gd name="connsiteX26" fmla="*/ 142660 w 184813"/>
                <a:gd name="connsiteY26" fmla="*/ 237545 h 441254"/>
                <a:gd name="connsiteX27" fmla="*/ 141366 w 184813"/>
                <a:gd name="connsiteY27" fmla="*/ 267976 h 441254"/>
                <a:gd name="connsiteX28" fmla="*/ 123827 w 184813"/>
                <a:gd name="connsiteY28" fmla="*/ 345457 h 441254"/>
                <a:gd name="connsiteX29" fmla="*/ 111745 w 184813"/>
                <a:gd name="connsiteY29" fmla="*/ 368374 h 441254"/>
                <a:gd name="connsiteX30" fmla="*/ 107520 w 184813"/>
                <a:gd name="connsiteY30" fmla="*/ 375904 h 441254"/>
                <a:gd name="connsiteX31" fmla="*/ 81454 w 184813"/>
                <a:gd name="connsiteY31" fmla="*/ 404761 h 441254"/>
                <a:gd name="connsiteX32" fmla="*/ 56152 w 184813"/>
                <a:gd name="connsiteY32" fmla="*/ 423640 h 441254"/>
                <a:gd name="connsiteX33" fmla="*/ 15057 w 184813"/>
                <a:gd name="connsiteY33" fmla="*/ 440680 h 441254"/>
                <a:gd name="connsiteX34" fmla="*/ 5329 w 184813"/>
                <a:gd name="connsiteY34" fmla="*/ 440867 h 441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84813" h="441254">
                  <a:moveTo>
                    <a:pt x="5329" y="440867"/>
                  </a:moveTo>
                  <a:cubicBezTo>
                    <a:pt x="4877" y="439604"/>
                    <a:pt x="4207" y="438419"/>
                    <a:pt x="3365" y="437359"/>
                  </a:cubicBezTo>
                  <a:cubicBezTo>
                    <a:pt x="-626" y="433867"/>
                    <a:pt x="-641" y="429330"/>
                    <a:pt x="-454" y="424638"/>
                  </a:cubicBezTo>
                  <a:cubicBezTo>
                    <a:pt x="-407" y="419914"/>
                    <a:pt x="2180" y="415580"/>
                    <a:pt x="6312" y="413304"/>
                  </a:cubicBezTo>
                  <a:cubicBezTo>
                    <a:pt x="8946" y="411714"/>
                    <a:pt x="11752" y="410435"/>
                    <a:pt x="14683" y="409469"/>
                  </a:cubicBezTo>
                  <a:cubicBezTo>
                    <a:pt x="30273" y="404527"/>
                    <a:pt x="43789" y="395921"/>
                    <a:pt x="56464" y="385773"/>
                  </a:cubicBezTo>
                  <a:cubicBezTo>
                    <a:pt x="62014" y="381329"/>
                    <a:pt x="67720" y="377136"/>
                    <a:pt x="72568" y="371898"/>
                  </a:cubicBezTo>
                  <a:cubicBezTo>
                    <a:pt x="80987" y="362965"/>
                    <a:pt x="88376" y="353096"/>
                    <a:pt x="94596" y="342511"/>
                  </a:cubicBezTo>
                  <a:cubicBezTo>
                    <a:pt x="101253" y="330413"/>
                    <a:pt x="105821" y="317256"/>
                    <a:pt x="108066" y="303630"/>
                  </a:cubicBezTo>
                  <a:cubicBezTo>
                    <a:pt x="109485" y="295929"/>
                    <a:pt x="111184" y="288274"/>
                    <a:pt x="112416" y="280557"/>
                  </a:cubicBezTo>
                  <a:cubicBezTo>
                    <a:pt x="113211" y="275662"/>
                    <a:pt x="113367" y="270658"/>
                    <a:pt x="113897" y="265716"/>
                  </a:cubicBezTo>
                  <a:cubicBezTo>
                    <a:pt x="115097" y="254491"/>
                    <a:pt x="115113" y="243189"/>
                    <a:pt x="115939" y="231933"/>
                  </a:cubicBezTo>
                  <a:cubicBezTo>
                    <a:pt x="116921" y="218557"/>
                    <a:pt x="119213" y="205430"/>
                    <a:pt x="121052" y="192163"/>
                  </a:cubicBezTo>
                  <a:cubicBezTo>
                    <a:pt x="122611" y="180455"/>
                    <a:pt x="125511" y="168903"/>
                    <a:pt x="128146" y="157351"/>
                  </a:cubicBezTo>
                  <a:cubicBezTo>
                    <a:pt x="131264" y="143554"/>
                    <a:pt x="134865" y="129820"/>
                    <a:pt x="136720" y="115820"/>
                  </a:cubicBezTo>
                  <a:cubicBezTo>
                    <a:pt x="138731" y="100667"/>
                    <a:pt x="140789" y="85529"/>
                    <a:pt x="143954" y="70610"/>
                  </a:cubicBezTo>
                  <a:cubicBezTo>
                    <a:pt x="147056" y="55191"/>
                    <a:pt x="151624" y="40100"/>
                    <a:pt x="157626" y="25571"/>
                  </a:cubicBezTo>
                  <a:cubicBezTo>
                    <a:pt x="159559" y="20987"/>
                    <a:pt x="162178" y="16716"/>
                    <a:pt x="164205" y="12164"/>
                  </a:cubicBezTo>
                  <a:cubicBezTo>
                    <a:pt x="168118" y="3418"/>
                    <a:pt x="174899" y="-495"/>
                    <a:pt x="184300" y="-308"/>
                  </a:cubicBezTo>
                  <a:cubicBezTo>
                    <a:pt x="181603" y="17636"/>
                    <a:pt x="177752" y="35361"/>
                    <a:pt x="174463" y="53180"/>
                  </a:cubicBezTo>
                  <a:cubicBezTo>
                    <a:pt x="172764" y="62363"/>
                    <a:pt x="171485" y="71639"/>
                    <a:pt x="170207" y="80899"/>
                  </a:cubicBezTo>
                  <a:cubicBezTo>
                    <a:pt x="168492" y="93371"/>
                    <a:pt x="167775" y="105936"/>
                    <a:pt x="163971" y="118158"/>
                  </a:cubicBezTo>
                  <a:cubicBezTo>
                    <a:pt x="159731" y="132033"/>
                    <a:pt x="158639" y="146672"/>
                    <a:pt x="155303" y="160781"/>
                  </a:cubicBezTo>
                  <a:cubicBezTo>
                    <a:pt x="153167" y="169917"/>
                    <a:pt x="152060" y="179224"/>
                    <a:pt x="150018" y="188344"/>
                  </a:cubicBezTo>
                  <a:cubicBezTo>
                    <a:pt x="149223" y="191883"/>
                    <a:pt x="148802" y="195484"/>
                    <a:pt x="148787" y="199116"/>
                  </a:cubicBezTo>
                  <a:cubicBezTo>
                    <a:pt x="148787" y="207394"/>
                    <a:pt x="145372" y="214815"/>
                    <a:pt x="144344" y="222750"/>
                  </a:cubicBezTo>
                  <a:cubicBezTo>
                    <a:pt x="143720" y="227677"/>
                    <a:pt x="142270" y="232494"/>
                    <a:pt x="142660" y="237545"/>
                  </a:cubicBezTo>
                  <a:cubicBezTo>
                    <a:pt x="143439" y="247741"/>
                    <a:pt x="142317" y="257905"/>
                    <a:pt x="141366" y="267976"/>
                  </a:cubicBezTo>
                  <a:cubicBezTo>
                    <a:pt x="138840" y="294479"/>
                    <a:pt x="134288" y="320701"/>
                    <a:pt x="123827" y="345457"/>
                  </a:cubicBezTo>
                  <a:cubicBezTo>
                    <a:pt x="120398" y="353393"/>
                    <a:pt x="116360" y="361063"/>
                    <a:pt x="111745" y="368374"/>
                  </a:cubicBezTo>
                  <a:cubicBezTo>
                    <a:pt x="110186" y="370822"/>
                    <a:pt x="108908" y="373379"/>
                    <a:pt x="107520" y="375904"/>
                  </a:cubicBezTo>
                  <a:cubicBezTo>
                    <a:pt x="101098" y="387581"/>
                    <a:pt x="91198" y="396031"/>
                    <a:pt x="81454" y="404761"/>
                  </a:cubicBezTo>
                  <a:cubicBezTo>
                    <a:pt x="73488" y="411652"/>
                    <a:pt x="65023" y="417965"/>
                    <a:pt x="56152" y="423640"/>
                  </a:cubicBezTo>
                  <a:cubicBezTo>
                    <a:pt x="43680" y="431934"/>
                    <a:pt x="30257" y="438684"/>
                    <a:pt x="15057" y="440680"/>
                  </a:cubicBezTo>
                  <a:cubicBezTo>
                    <a:pt x="11815" y="440945"/>
                    <a:pt x="8572" y="441007"/>
                    <a:pt x="5329" y="440867"/>
                  </a:cubicBezTo>
                  <a:close/>
                </a:path>
              </a:pathLst>
            </a:custGeom>
            <a:solidFill>
              <a:srgbClr val="000000"/>
            </a:solidFill>
            <a:ln w="1557" cap="flat">
              <a:noFill/>
              <a:prstDash val="solid"/>
              <a:miter/>
            </a:ln>
          </p:spPr>
          <p:txBody>
            <a:bodyPr rtlCol="0" anchor="ctr"/>
            <a:lstStyle/>
            <a:p>
              <a:endParaRPr lang="es-CO"/>
            </a:p>
          </p:txBody>
        </p:sp>
        <p:sp>
          <p:nvSpPr>
            <p:cNvPr id="1357" name="Freeform: Shape 1356">
              <a:extLst>
                <a:ext uri="{FF2B5EF4-FFF2-40B4-BE49-F238E27FC236}">
                  <a16:creationId xmlns:a16="http://schemas.microsoft.com/office/drawing/2014/main" id="{F6874DC0-2261-135D-FA9A-80C6B0F5CD9B}"/>
                </a:ext>
              </a:extLst>
            </p:cNvPr>
            <p:cNvSpPr/>
            <p:nvPr/>
          </p:nvSpPr>
          <p:spPr>
            <a:xfrm>
              <a:off x="4336517" y="6768047"/>
              <a:ext cx="27732" cy="5002"/>
            </a:xfrm>
            <a:custGeom>
              <a:avLst/>
              <a:gdLst>
                <a:gd name="connsiteX0" fmla="*/ -514 w 27732"/>
                <a:gd name="connsiteY0" fmla="*/ 4532 h 5002"/>
                <a:gd name="connsiteX1" fmla="*/ 8295 w 27732"/>
                <a:gd name="connsiteY1" fmla="*/ 432 h 5002"/>
                <a:gd name="connsiteX2" fmla="*/ 11070 w 27732"/>
                <a:gd name="connsiteY2" fmla="*/ 2349 h 5002"/>
                <a:gd name="connsiteX3" fmla="*/ 14484 w 27732"/>
                <a:gd name="connsiteY3" fmla="*/ 2349 h 5002"/>
                <a:gd name="connsiteX4" fmla="*/ 22918 w 27732"/>
                <a:gd name="connsiteY4" fmla="*/ 11 h 5002"/>
                <a:gd name="connsiteX5" fmla="*/ 27205 w 27732"/>
                <a:gd name="connsiteY5" fmla="*/ 4688 h 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732" h="5002">
                  <a:moveTo>
                    <a:pt x="-514" y="4532"/>
                  </a:moveTo>
                  <a:cubicBezTo>
                    <a:pt x="453" y="183"/>
                    <a:pt x="3727" y="-1392"/>
                    <a:pt x="8295" y="432"/>
                  </a:cubicBezTo>
                  <a:cubicBezTo>
                    <a:pt x="9324" y="900"/>
                    <a:pt x="10259" y="1555"/>
                    <a:pt x="11070" y="2349"/>
                  </a:cubicBezTo>
                  <a:cubicBezTo>
                    <a:pt x="12286" y="3472"/>
                    <a:pt x="13392" y="3550"/>
                    <a:pt x="14484" y="2349"/>
                  </a:cubicBezTo>
                  <a:cubicBezTo>
                    <a:pt x="16776" y="-348"/>
                    <a:pt x="19893" y="58"/>
                    <a:pt x="22918" y="11"/>
                  </a:cubicBezTo>
                  <a:cubicBezTo>
                    <a:pt x="25942" y="-36"/>
                    <a:pt x="27376" y="1570"/>
                    <a:pt x="27205" y="4688"/>
                  </a:cubicBezTo>
                  <a:close/>
                </a:path>
              </a:pathLst>
            </a:custGeom>
            <a:solidFill>
              <a:srgbClr val="020202"/>
            </a:solidFill>
            <a:ln w="1557" cap="flat">
              <a:noFill/>
              <a:prstDash val="solid"/>
              <a:miter/>
            </a:ln>
          </p:spPr>
          <p:txBody>
            <a:bodyPr rtlCol="0" anchor="ctr"/>
            <a:lstStyle/>
            <a:p>
              <a:endParaRPr lang="es-CO"/>
            </a:p>
          </p:txBody>
        </p:sp>
        <p:sp>
          <p:nvSpPr>
            <p:cNvPr id="1358" name="Freeform: Shape 1357">
              <a:extLst>
                <a:ext uri="{FF2B5EF4-FFF2-40B4-BE49-F238E27FC236}">
                  <a16:creationId xmlns:a16="http://schemas.microsoft.com/office/drawing/2014/main" id="{02DF504B-3350-FD26-0278-9DE917AD68CC}"/>
                </a:ext>
              </a:extLst>
            </p:cNvPr>
            <p:cNvSpPr/>
            <p:nvPr/>
          </p:nvSpPr>
          <p:spPr>
            <a:xfrm>
              <a:off x="4294924" y="6770158"/>
              <a:ext cx="36994" cy="3830"/>
            </a:xfrm>
            <a:custGeom>
              <a:avLst/>
              <a:gdLst>
                <a:gd name="connsiteX0" fmla="*/ -514 w 36994"/>
                <a:gd name="connsiteY0" fmla="*/ 2468 h 3830"/>
                <a:gd name="connsiteX1" fmla="*/ 13517 w 36994"/>
                <a:gd name="connsiteY1" fmla="*/ 551 h 3830"/>
                <a:gd name="connsiteX2" fmla="*/ 21312 w 36994"/>
                <a:gd name="connsiteY2" fmla="*/ 551 h 3830"/>
                <a:gd name="connsiteX3" fmla="*/ 36481 w 36994"/>
                <a:gd name="connsiteY3" fmla="*/ 2484 h 3830"/>
                <a:gd name="connsiteX4" fmla="*/ 33363 w 36994"/>
                <a:gd name="connsiteY4" fmla="*/ 3481 h 3830"/>
                <a:gd name="connsiteX5" fmla="*/ 2635 w 36994"/>
                <a:gd name="connsiteY5" fmla="*/ 3481 h 3830"/>
                <a:gd name="connsiteX6" fmla="*/ -514 w 36994"/>
                <a:gd name="connsiteY6" fmla="*/ 2468 h 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994" h="3830">
                  <a:moveTo>
                    <a:pt x="-514" y="2468"/>
                  </a:moveTo>
                  <a:cubicBezTo>
                    <a:pt x="4163" y="2094"/>
                    <a:pt x="8840" y="3232"/>
                    <a:pt x="13517" y="551"/>
                  </a:cubicBezTo>
                  <a:cubicBezTo>
                    <a:pt x="15980" y="-603"/>
                    <a:pt x="18849" y="-603"/>
                    <a:pt x="21312" y="551"/>
                  </a:cubicBezTo>
                  <a:cubicBezTo>
                    <a:pt x="26285" y="3435"/>
                    <a:pt x="31430" y="2016"/>
                    <a:pt x="36481" y="2484"/>
                  </a:cubicBezTo>
                  <a:cubicBezTo>
                    <a:pt x="35639" y="3263"/>
                    <a:pt x="34501" y="3622"/>
                    <a:pt x="33363" y="3481"/>
                  </a:cubicBezTo>
                  <a:lnTo>
                    <a:pt x="2635" y="3481"/>
                  </a:lnTo>
                  <a:cubicBezTo>
                    <a:pt x="1482" y="3637"/>
                    <a:pt x="328" y="3263"/>
                    <a:pt x="-514" y="2468"/>
                  </a:cubicBezTo>
                  <a:close/>
                </a:path>
              </a:pathLst>
            </a:custGeom>
            <a:solidFill>
              <a:srgbClr val="020202"/>
            </a:solidFill>
            <a:ln w="1557" cap="flat">
              <a:noFill/>
              <a:prstDash val="solid"/>
              <a:miter/>
            </a:ln>
          </p:spPr>
          <p:txBody>
            <a:bodyPr rtlCol="0" anchor="ctr"/>
            <a:lstStyle/>
            <a:p>
              <a:endParaRPr lang="es-CO"/>
            </a:p>
          </p:txBody>
        </p:sp>
        <p:sp>
          <p:nvSpPr>
            <p:cNvPr id="1359" name="Freeform: Shape 1358">
              <a:extLst>
                <a:ext uri="{FF2B5EF4-FFF2-40B4-BE49-F238E27FC236}">
                  <a16:creationId xmlns:a16="http://schemas.microsoft.com/office/drawing/2014/main" id="{E87DB948-146C-F942-12FD-02971013FC99}"/>
                </a:ext>
              </a:extLst>
            </p:cNvPr>
            <p:cNvSpPr/>
            <p:nvPr/>
          </p:nvSpPr>
          <p:spPr>
            <a:xfrm>
              <a:off x="4365436" y="6770549"/>
              <a:ext cx="10336" cy="3561"/>
            </a:xfrm>
            <a:custGeom>
              <a:avLst/>
              <a:gdLst>
                <a:gd name="connsiteX0" fmla="*/ -514 w 10336"/>
                <a:gd name="connsiteY0" fmla="*/ 2077 h 3561"/>
                <a:gd name="connsiteX1" fmla="*/ 2604 w 10336"/>
                <a:gd name="connsiteY1" fmla="*/ 1298 h 3561"/>
                <a:gd name="connsiteX2" fmla="*/ 9822 w 10336"/>
                <a:gd name="connsiteY2" fmla="*/ 3247 h 3561"/>
                <a:gd name="connsiteX3" fmla="*/ -514 w 10336"/>
                <a:gd name="connsiteY3" fmla="*/ 2077 h 3561"/>
              </a:gdLst>
              <a:ahLst/>
              <a:cxnLst>
                <a:cxn ang="0">
                  <a:pos x="connsiteX0" y="connsiteY0"/>
                </a:cxn>
                <a:cxn ang="0">
                  <a:pos x="connsiteX1" y="connsiteY1"/>
                </a:cxn>
                <a:cxn ang="0">
                  <a:pos x="connsiteX2" y="connsiteY2"/>
                </a:cxn>
                <a:cxn ang="0">
                  <a:pos x="connsiteX3" y="connsiteY3"/>
                </a:cxn>
              </a:cxnLst>
              <a:rect l="l" t="t" r="r" b="b"/>
              <a:pathLst>
                <a:path w="10336" h="3561">
                  <a:moveTo>
                    <a:pt x="-514" y="2077"/>
                  </a:moveTo>
                  <a:cubicBezTo>
                    <a:pt x="578" y="2093"/>
                    <a:pt x="1653" y="1828"/>
                    <a:pt x="2604" y="1298"/>
                  </a:cubicBezTo>
                  <a:cubicBezTo>
                    <a:pt x="6751" y="-1165"/>
                    <a:pt x="7094" y="-1025"/>
                    <a:pt x="9822" y="3247"/>
                  </a:cubicBezTo>
                  <a:cubicBezTo>
                    <a:pt x="6361" y="2826"/>
                    <a:pt x="2713" y="4057"/>
                    <a:pt x="-514" y="2077"/>
                  </a:cubicBezTo>
                  <a:close/>
                </a:path>
              </a:pathLst>
            </a:custGeom>
            <a:solidFill>
              <a:srgbClr val="020202"/>
            </a:solidFill>
            <a:ln w="1557" cap="flat">
              <a:noFill/>
              <a:prstDash val="solid"/>
              <a:miter/>
            </a:ln>
          </p:spPr>
          <p:txBody>
            <a:bodyPr rtlCol="0" anchor="ctr"/>
            <a:lstStyle/>
            <a:p>
              <a:endParaRPr lang="es-CO"/>
            </a:p>
          </p:txBody>
        </p:sp>
        <p:sp>
          <p:nvSpPr>
            <p:cNvPr id="1360" name="Freeform: Shape 1359">
              <a:extLst>
                <a:ext uri="{FF2B5EF4-FFF2-40B4-BE49-F238E27FC236}">
                  <a16:creationId xmlns:a16="http://schemas.microsoft.com/office/drawing/2014/main" id="{8B1CD0F4-6DA8-760E-B909-A43697F64D22}"/>
                </a:ext>
              </a:extLst>
            </p:cNvPr>
            <p:cNvSpPr/>
            <p:nvPr/>
          </p:nvSpPr>
          <p:spPr>
            <a:xfrm>
              <a:off x="4375773" y="6774090"/>
              <a:ext cx="3414" cy="1052"/>
            </a:xfrm>
            <a:custGeom>
              <a:avLst/>
              <a:gdLst>
                <a:gd name="connsiteX0" fmla="*/ -514 w 3414"/>
                <a:gd name="connsiteY0" fmla="*/ -295 h 1052"/>
                <a:gd name="connsiteX1" fmla="*/ 2900 w 3414"/>
                <a:gd name="connsiteY1" fmla="*/ 719 h 1052"/>
                <a:gd name="connsiteX2" fmla="*/ -514 w 3414"/>
                <a:gd name="connsiteY2" fmla="*/ -295 h 1052"/>
              </a:gdLst>
              <a:ahLst/>
              <a:cxnLst>
                <a:cxn ang="0">
                  <a:pos x="connsiteX0" y="connsiteY0"/>
                </a:cxn>
                <a:cxn ang="0">
                  <a:pos x="connsiteX1" y="connsiteY1"/>
                </a:cxn>
                <a:cxn ang="0">
                  <a:pos x="connsiteX2" y="connsiteY2"/>
                </a:cxn>
              </a:cxnLst>
              <a:rect l="l" t="t" r="r" b="b"/>
              <a:pathLst>
                <a:path w="3414" h="1052">
                  <a:moveTo>
                    <a:pt x="-514" y="-295"/>
                  </a:moveTo>
                  <a:cubicBezTo>
                    <a:pt x="718" y="-295"/>
                    <a:pt x="2027" y="-544"/>
                    <a:pt x="2900" y="719"/>
                  </a:cubicBezTo>
                  <a:cubicBezTo>
                    <a:pt x="1622" y="734"/>
                    <a:pt x="359" y="921"/>
                    <a:pt x="-514" y="-295"/>
                  </a:cubicBezTo>
                  <a:close/>
                </a:path>
              </a:pathLst>
            </a:custGeom>
            <a:solidFill>
              <a:srgbClr val="020202"/>
            </a:solidFill>
            <a:ln w="1557" cap="flat">
              <a:noFill/>
              <a:prstDash val="solid"/>
              <a:miter/>
            </a:ln>
          </p:spPr>
          <p:txBody>
            <a:bodyPr rtlCol="0" anchor="ctr"/>
            <a:lstStyle/>
            <a:p>
              <a:endParaRPr lang="es-CO"/>
            </a:p>
          </p:txBody>
        </p:sp>
        <p:sp>
          <p:nvSpPr>
            <p:cNvPr id="1361" name="Freeform: Shape 1360">
              <a:extLst>
                <a:ext uri="{FF2B5EF4-FFF2-40B4-BE49-F238E27FC236}">
                  <a16:creationId xmlns:a16="http://schemas.microsoft.com/office/drawing/2014/main" id="{FF440433-CFE3-39AB-F368-FEC1C05ADC6C}"/>
                </a:ext>
              </a:extLst>
            </p:cNvPr>
            <p:cNvSpPr/>
            <p:nvPr/>
          </p:nvSpPr>
          <p:spPr>
            <a:xfrm>
              <a:off x="4216476" y="6734777"/>
              <a:ext cx="1076" cy="1247"/>
            </a:xfrm>
            <a:custGeom>
              <a:avLst/>
              <a:gdLst>
                <a:gd name="connsiteX0" fmla="*/ -498 w 1076"/>
                <a:gd name="connsiteY0" fmla="*/ -315 h 1247"/>
                <a:gd name="connsiteX1" fmla="*/ 562 w 1076"/>
                <a:gd name="connsiteY1" fmla="*/ 839 h 1247"/>
                <a:gd name="connsiteX2" fmla="*/ 547 w 1076"/>
                <a:gd name="connsiteY2" fmla="*/ 932 h 1247"/>
                <a:gd name="connsiteX3" fmla="*/ -513 w 1076"/>
                <a:gd name="connsiteY3" fmla="*/ -190 h 1247"/>
                <a:gd name="connsiteX4" fmla="*/ -498 w 1076"/>
                <a:gd name="connsiteY4" fmla="*/ -315 h 12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6" h="1247">
                  <a:moveTo>
                    <a:pt x="-498" y="-315"/>
                  </a:moveTo>
                  <a:cubicBezTo>
                    <a:pt x="110" y="-283"/>
                    <a:pt x="578" y="231"/>
                    <a:pt x="562" y="839"/>
                  </a:cubicBezTo>
                  <a:cubicBezTo>
                    <a:pt x="547" y="870"/>
                    <a:pt x="547" y="901"/>
                    <a:pt x="547" y="932"/>
                  </a:cubicBezTo>
                  <a:cubicBezTo>
                    <a:pt x="-61" y="917"/>
                    <a:pt x="-529" y="402"/>
                    <a:pt x="-513" y="-190"/>
                  </a:cubicBezTo>
                  <a:cubicBezTo>
                    <a:pt x="-513" y="-237"/>
                    <a:pt x="-498" y="-268"/>
                    <a:pt x="-498" y="-315"/>
                  </a:cubicBezTo>
                  <a:close/>
                </a:path>
              </a:pathLst>
            </a:custGeom>
            <a:solidFill>
              <a:srgbClr val="5B5B5B"/>
            </a:solidFill>
            <a:ln w="1557" cap="flat">
              <a:noFill/>
              <a:prstDash val="solid"/>
              <a:miter/>
            </a:ln>
          </p:spPr>
          <p:txBody>
            <a:bodyPr rtlCol="0" anchor="ctr"/>
            <a:lstStyle/>
            <a:p>
              <a:endParaRPr lang="es-CO"/>
            </a:p>
          </p:txBody>
        </p:sp>
        <p:sp>
          <p:nvSpPr>
            <p:cNvPr id="1362" name="Freeform: Shape 1361">
              <a:extLst>
                <a:ext uri="{FF2B5EF4-FFF2-40B4-BE49-F238E27FC236}">
                  <a16:creationId xmlns:a16="http://schemas.microsoft.com/office/drawing/2014/main" id="{BA93FFB8-AFBB-B620-1B85-6CC70D0A0448}"/>
                </a:ext>
              </a:extLst>
            </p:cNvPr>
            <p:cNvSpPr/>
            <p:nvPr/>
          </p:nvSpPr>
          <p:spPr>
            <a:xfrm>
              <a:off x="4217533" y="6736009"/>
              <a:ext cx="1080" cy="1262"/>
            </a:xfrm>
            <a:custGeom>
              <a:avLst/>
              <a:gdLst>
                <a:gd name="connsiteX0" fmla="*/ -511 w 1080"/>
                <a:gd name="connsiteY0" fmla="*/ -315 h 1262"/>
                <a:gd name="connsiteX1" fmla="*/ 565 w 1080"/>
                <a:gd name="connsiteY1" fmla="*/ 870 h 1262"/>
                <a:gd name="connsiteX2" fmla="*/ 565 w 1080"/>
                <a:gd name="connsiteY2" fmla="*/ 948 h 1262"/>
                <a:gd name="connsiteX3" fmla="*/ -511 w 1080"/>
                <a:gd name="connsiteY3" fmla="*/ -315 h 1262"/>
              </a:gdLst>
              <a:ahLst/>
              <a:cxnLst>
                <a:cxn ang="0">
                  <a:pos x="connsiteX0" y="connsiteY0"/>
                </a:cxn>
                <a:cxn ang="0">
                  <a:pos x="connsiteX1" y="connsiteY1"/>
                </a:cxn>
                <a:cxn ang="0">
                  <a:pos x="connsiteX2" y="connsiteY2"/>
                </a:cxn>
                <a:cxn ang="0">
                  <a:pos x="connsiteX3" y="connsiteY3"/>
                </a:cxn>
              </a:cxnLst>
              <a:rect l="l" t="t" r="r" b="b"/>
              <a:pathLst>
                <a:path w="1080" h="1262">
                  <a:moveTo>
                    <a:pt x="-511" y="-315"/>
                  </a:moveTo>
                  <a:cubicBezTo>
                    <a:pt x="113" y="-284"/>
                    <a:pt x="596" y="247"/>
                    <a:pt x="565" y="870"/>
                  </a:cubicBezTo>
                  <a:cubicBezTo>
                    <a:pt x="565" y="901"/>
                    <a:pt x="565" y="917"/>
                    <a:pt x="565" y="948"/>
                  </a:cubicBezTo>
                  <a:cubicBezTo>
                    <a:pt x="-74" y="886"/>
                    <a:pt x="-557" y="324"/>
                    <a:pt x="-511" y="-315"/>
                  </a:cubicBezTo>
                  <a:close/>
                </a:path>
              </a:pathLst>
            </a:custGeom>
            <a:solidFill>
              <a:srgbClr val="5B5B5B"/>
            </a:solidFill>
            <a:ln w="1557" cap="flat">
              <a:noFill/>
              <a:prstDash val="solid"/>
              <a:miter/>
            </a:ln>
          </p:spPr>
          <p:txBody>
            <a:bodyPr rtlCol="0" anchor="ctr"/>
            <a:lstStyle/>
            <a:p>
              <a:endParaRPr lang="es-CO"/>
            </a:p>
          </p:txBody>
        </p:sp>
        <p:sp>
          <p:nvSpPr>
            <p:cNvPr id="1363" name="Freeform: Shape 1362">
              <a:extLst>
                <a:ext uri="{FF2B5EF4-FFF2-40B4-BE49-F238E27FC236}">
                  <a16:creationId xmlns:a16="http://schemas.microsoft.com/office/drawing/2014/main" id="{C0792AE3-428A-F1A0-C65A-16363DDD94FB}"/>
                </a:ext>
              </a:extLst>
            </p:cNvPr>
            <p:cNvSpPr/>
            <p:nvPr/>
          </p:nvSpPr>
          <p:spPr>
            <a:xfrm>
              <a:off x="4032650" y="5702360"/>
              <a:ext cx="308498" cy="229929"/>
            </a:xfrm>
            <a:custGeom>
              <a:avLst/>
              <a:gdLst>
                <a:gd name="connsiteX0" fmla="*/ 3111 w 308498"/>
                <a:gd name="connsiteY0" fmla="*/ -315 h 229929"/>
                <a:gd name="connsiteX1" fmla="*/ 1832 w 308498"/>
                <a:gd name="connsiteY1" fmla="*/ 39346 h 229929"/>
                <a:gd name="connsiteX2" fmla="*/ 5886 w 308498"/>
                <a:gd name="connsiteY2" fmla="*/ 70525 h 229929"/>
                <a:gd name="connsiteX3" fmla="*/ 20337 w 308498"/>
                <a:gd name="connsiteY3" fmla="*/ 107941 h 229929"/>
                <a:gd name="connsiteX4" fmla="*/ 40043 w 308498"/>
                <a:gd name="connsiteY4" fmla="*/ 137561 h 229929"/>
                <a:gd name="connsiteX5" fmla="*/ 59405 w 308498"/>
                <a:gd name="connsiteY5" fmla="*/ 162505 h 229929"/>
                <a:gd name="connsiteX6" fmla="*/ 79329 w 308498"/>
                <a:gd name="connsiteY6" fmla="*/ 179778 h 229929"/>
                <a:gd name="connsiteX7" fmla="*/ 154409 w 308498"/>
                <a:gd name="connsiteY7" fmla="*/ 216570 h 229929"/>
                <a:gd name="connsiteX8" fmla="*/ 195302 w 308498"/>
                <a:gd name="connsiteY8" fmla="*/ 225035 h 229929"/>
                <a:gd name="connsiteX9" fmla="*/ 232093 w 308498"/>
                <a:gd name="connsiteY9" fmla="*/ 225737 h 229929"/>
                <a:gd name="connsiteX10" fmla="*/ 267326 w 308498"/>
                <a:gd name="connsiteY10" fmla="*/ 221684 h 229929"/>
                <a:gd name="connsiteX11" fmla="*/ 292395 w 308498"/>
                <a:gd name="connsiteY11" fmla="*/ 219127 h 229929"/>
                <a:gd name="connsiteX12" fmla="*/ 307984 w 308498"/>
                <a:gd name="connsiteY12" fmla="*/ 219049 h 229929"/>
                <a:gd name="connsiteX13" fmla="*/ 293486 w 308498"/>
                <a:gd name="connsiteY13" fmla="*/ 221278 h 229929"/>
                <a:gd name="connsiteX14" fmla="*/ 277039 w 308498"/>
                <a:gd name="connsiteY14" fmla="*/ 223336 h 229929"/>
                <a:gd name="connsiteX15" fmla="*/ 273063 w 308498"/>
                <a:gd name="connsiteY15" fmla="*/ 223664 h 229929"/>
                <a:gd name="connsiteX16" fmla="*/ 243443 w 308498"/>
                <a:gd name="connsiteY16" fmla="*/ 226641 h 229929"/>
                <a:gd name="connsiteX17" fmla="*/ 221820 w 308498"/>
                <a:gd name="connsiteY17" fmla="*/ 227452 h 229929"/>
                <a:gd name="connsiteX18" fmla="*/ 218577 w 308498"/>
                <a:gd name="connsiteY18" fmla="*/ 228200 h 229929"/>
                <a:gd name="connsiteX19" fmla="*/ 209223 w 308498"/>
                <a:gd name="connsiteY19" fmla="*/ 228512 h 229929"/>
                <a:gd name="connsiteX20" fmla="*/ 203112 w 308498"/>
                <a:gd name="connsiteY20" fmla="*/ 227124 h 229929"/>
                <a:gd name="connsiteX21" fmla="*/ 172447 w 308498"/>
                <a:gd name="connsiteY21" fmla="*/ 223289 h 229929"/>
                <a:gd name="connsiteX22" fmla="*/ 152087 w 308498"/>
                <a:gd name="connsiteY22" fmla="*/ 220171 h 229929"/>
                <a:gd name="connsiteX23" fmla="*/ 101591 w 308498"/>
                <a:gd name="connsiteY23" fmla="*/ 199702 h 229929"/>
                <a:gd name="connsiteX24" fmla="*/ 83585 w 308498"/>
                <a:gd name="connsiteY24" fmla="*/ 189460 h 229929"/>
                <a:gd name="connsiteX25" fmla="*/ 73327 w 308498"/>
                <a:gd name="connsiteY25" fmla="*/ 189460 h 229929"/>
                <a:gd name="connsiteX26" fmla="*/ 68900 w 308498"/>
                <a:gd name="connsiteY26" fmla="*/ 190114 h 229929"/>
                <a:gd name="connsiteX27" fmla="*/ 58127 w 308498"/>
                <a:gd name="connsiteY27" fmla="*/ 190909 h 229929"/>
                <a:gd name="connsiteX28" fmla="*/ 47355 w 308498"/>
                <a:gd name="connsiteY28" fmla="*/ 188633 h 229929"/>
                <a:gd name="connsiteX29" fmla="*/ 23767 w 308498"/>
                <a:gd name="connsiteY29" fmla="*/ 158888 h 229929"/>
                <a:gd name="connsiteX30" fmla="*/ 11857 w 308498"/>
                <a:gd name="connsiteY30" fmla="*/ 123468 h 229929"/>
                <a:gd name="connsiteX31" fmla="*/ 10298 w 308498"/>
                <a:gd name="connsiteY31" fmla="*/ 116780 h 229929"/>
                <a:gd name="connsiteX32" fmla="*/ 11062 w 308498"/>
                <a:gd name="connsiteY32" fmla="*/ 113569 h 229929"/>
                <a:gd name="connsiteX33" fmla="*/ 11935 w 308498"/>
                <a:gd name="connsiteY33" fmla="*/ 105057 h 229929"/>
                <a:gd name="connsiteX34" fmla="*/ 6977 w 308498"/>
                <a:gd name="connsiteY34" fmla="*/ 86349 h 229929"/>
                <a:gd name="connsiteX35" fmla="*/ 1786 w 308498"/>
                <a:gd name="connsiteY35" fmla="*/ 57040 h 229929"/>
                <a:gd name="connsiteX36" fmla="*/ 788 w 308498"/>
                <a:gd name="connsiteY36" fmla="*/ 43321 h 229929"/>
                <a:gd name="connsiteX37" fmla="*/ -225 w 308498"/>
                <a:gd name="connsiteY37" fmla="*/ 34793 h 229929"/>
                <a:gd name="connsiteX38" fmla="*/ 726 w 308498"/>
                <a:gd name="connsiteY38" fmla="*/ 20529 h 229929"/>
                <a:gd name="connsiteX39" fmla="*/ 1910 w 308498"/>
                <a:gd name="connsiteY39" fmla="*/ 2195 h 229929"/>
                <a:gd name="connsiteX40" fmla="*/ 3111 w 308498"/>
                <a:gd name="connsiteY40" fmla="*/ -315 h 229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08498" h="229929">
                  <a:moveTo>
                    <a:pt x="3111" y="-315"/>
                  </a:moveTo>
                  <a:cubicBezTo>
                    <a:pt x="1552" y="12874"/>
                    <a:pt x="2300" y="26188"/>
                    <a:pt x="1832" y="39346"/>
                  </a:cubicBezTo>
                  <a:cubicBezTo>
                    <a:pt x="1458" y="50040"/>
                    <a:pt x="3672" y="60345"/>
                    <a:pt x="5886" y="70525"/>
                  </a:cubicBezTo>
                  <a:cubicBezTo>
                    <a:pt x="8742" y="83669"/>
                    <a:pt x="13617" y="96290"/>
                    <a:pt x="20337" y="107941"/>
                  </a:cubicBezTo>
                  <a:cubicBezTo>
                    <a:pt x="26218" y="118255"/>
                    <a:pt x="32803" y="128151"/>
                    <a:pt x="40043" y="137561"/>
                  </a:cubicBezTo>
                  <a:cubicBezTo>
                    <a:pt x="46497" y="145871"/>
                    <a:pt x="52655" y="154429"/>
                    <a:pt x="59405" y="162505"/>
                  </a:cubicBezTo>
                  <a:cubicBezTo>
                    <a:pt x="65080" y="169271"/>
                    <a:pt x="72329" y="174447"/>
                    <a:pt x="79329" y="179778"/>
                  </a:cubicBezTo>
                  <a:cubicBezTo>
                    <a:pt x="101934" y="196927"/>
                    <a:pt x="127657" y="207840"/>
                    <a:pt x="154409" y="216570"/>
                  </a:cubicBezTo>
                  <a:cubicBezTo>
                    <a:pt x="167714" y="220786"/>
                    <a:pt x="181411" y="223623"/>
                    <a:pt x="195302" y="225035"/>
                  </a:cubicBezTo>
                  <a:cubicBezTo>
                    <a:pt x="207524" y="226281"/>
                    <a:pt x="219824" y="226515"/>
                    <a:pt x="232093" y="225737"/>
                  </a:cubicBezTo>
                  <a:cubicBezTo>
                    <a:pt x="243926" y="225350"/>
                    <a:pt x="255712" y="223996"/>
                    <a:pt x="267326" y="221684"/>
                  </a:cubicBezTo>
                  <a:cubicBezTo>
                    <a:pt x="275604" y="220154"/>
                    <a:pt x="283976" y="219298"/>
                    <a:pt x="292395" y="219127"/>
                  </a:cubicBezTo>
                  <a:cubicBezTo>
                    <a:pt x="297570" y="218862"/>
                    <a:pt x="302777" y="219127"/>
                    <a:pt x="307984" y="219049"/>
                  </a:cubicBezTo>
                  <a:cubicBezTo>
                    <a:pt x="303308" y="220842"/>
                    <a:pt x="298365" y="220951"/>
                    <a:pt x="293486" y="221278"/>
                  </a:cubicBezTo>
                  <a:cubicBezTo>
                    <a:pt x="287967" y="221668"/>
                    <a:pt x="282339" y="220842"/>
                    <a:pt x="277039" y="223336"/>
                  </a:cubicBezTo>
                  <a:cubicBezTo>
                    <a:pt x="275745" y="223693"/>
                    <a:pt x="274404" y="223805"/>
                    <a:pt x="273063" y="223664"/>
                  </a:cubicBezTo>
                  <a:cubicBezTo>
                    <a:pt x="263117" y="223960"/>
                    <a:pt x="253311" y="225877"/>
                    <a:pt x="243443" y="226641"/>
                  </a:cubicBezTo>
                  <a:cubicBezTo>
                    <a:pt x="236302" y="227187"/>
                    <a:pt x="229085" y="229635"/>
                    <a:pt x="221820" y="227452"/>
                  </a:cubicBezTo>
                  <a:cubicBezTo>
                    <a:pt x="220682" y="227177"/>
                    <a:pt x="219481" y="227455"/>
                    <a:pt x="218577" y="228200"/>
                  </a:cubicBezTo>
                  <a:cubicBezTo>
                    <a:pt x="215740" y="229968"/>
                    <a:pt x="212170" y="230088"/>
                    <a:pt x="209223" y="228512"/>
                  </a:cubicBezTo>
                  <a:cubicBezTo>
                    <a:pt x="207337" y="227558"/>
                    <a:pt x="205232" y="227082"/>
                    <a:pt x="203112" y="227124"/>
                  </a:cubicBezTo>
                  <a:cubicBezTo>
                    <a:pt x="192651" y="227795"/>
                    <a:pt x="182627" y="224848"/>
                    <a:pt x="172447" y="223289"/>
                  </a:cubicBezTo>
                  <a:cubicBezTo>
                    <a:pt x="165665" y="222245"/>
                    <a:pt x="158759" y="222011"/>
                    <a:pt x="152087" y="220171"/>
                  </a:cubicBezTo>
                  <a:cubicBezTo>
                    <a:pt x="134408" y="215495"/>
                    <a:pt x="117399" y="209150"/>
                    <a:pt x="101591" y="199702"/>
                  </a:cubicBezTo>
                  <a:cubicBezTo>
                    <a:pt x="95667" y="196179"/>
                    <a:pt x="89665" y="192733"/>
                    <a:pt x="83585" y="189460"/>
                  </a:cubicBezTo>
                  <a:cubicBezTo>
                    <a:pt x="80327" y="187682"/>
                    <a:pt x="76850" y="185360"/>
                    <a:pt x="73327" y="189460"/>
                  </a:cubicBezTo>
                  <a:cubicBezTo>
                    <a:pt x="72267" y="190676"/>
                    <a:pt x="70381" y="190333"/>
                    <a:pt x="68900" y="190114"/>
                  </a:cubicBezTo>
                  <a:cubicBezTo>
                    <a:pt x="65292" y="189619"/>
                    <a:pt x="61622" y="189890"/>
                    <a:pt x="58127" y="190909"/>
                  </a:cubicBezTo>
                  <a:cubicBezTo>
                    <a:pt x="54381" y="191987"/>
                    <a:pt x="50345" y="191134"/>
                    <a:pt x="47355" y="188633"/>
                  </a:cubicBezTo>
                  <a:cubicBezTo>
                    <a:pt x="36878" y="180838"/>
                    <a:pt x="28522" y="171344"/>
                    <a:pt x="23767" y="158888"/>
                  </a:cubicBezTo>
                  <a:cubicBezTo>
                    <a:pt x="19309" y="147242"/>
                    <a:pt x="15146" y="135503"/>
                    <a:pt x="11857" y="123468"/>
                  </a:cubicBezTo>
                  <a:cubicBezTo>
                    <a:pt x="11249" y="121254"/>
                    <a:pt x="10859" y="118994"/>
                    <a:pt x="10298" y="116780"/>
                  </a:cubicBezTo>
                  <a:cubicBezTo>
                    <a:pt x="9919" y="115651"/>
                    <a:pt x="10215" y="114406"/>
                    <a:pt x="11062" y="113569"/>
                  </a:cubicBezTo>
                  <a:cubicBezTo>
                    <a:pt x="13727" y="110934"/>
                    <a:pt x="12854" y="108112"/>
                    <a:pt x="11935" y="105057"/>
                  </a:cubicBezTo>
                  <a:cubicBezTo>
                    <a:pt x="10079" y="98821"/>
                    <a:pt x="7414" y="92585"/>
                    <a:pt x="6977" y="86349"/>
                  </a:cubicBezTo>
                  <a:cubicBezTo>
                    <a:pt x="6291" y="76325"/>
                    <a:pt x="2830" y="66940"/>
                    <a:pt x="1786" y="57040"/>
                  </a:cubicBezTo>
                  <a:cubicBezTo>
                    <a:pt x="1134" y="52496"/>
                    <a:pt x="800" y="47912"/>
                    <a:pt x="788" y="43321"/>
                  </a:cubicBezTo>
                  <a:cubicBezTo>
                    <a:pt x="785" y="40448"/>
                    <a:pt x="445" y="37587"/>
                    <a:pt x="-225" y="34793"/>
                  </a:cubicBezTo>
                  <a:cubicBezTo>
                    <a:pt x="-1192" y="30007"/>
                    <a:pt x="570" y="25284"/>
                    <a:pt x="726" y="20529"/>
                  </a:cubicBezTo>
                  <a:cubicBezTo>
                    <a:pt x="913" y="14402"/>
                    <a:pt x="523" y="8244"/>
                    <a:pt x="1910" y="2195"/>
                  </a:cubicBezTo>
                  <a:cubicBezTo>
                    <a:pt x="1982" y="1238"/>
                    <a:pt x="2411" y="342"/>
                    <a:pt x="3111" y="-315"/>
                  </a:cubicBezTo>
                  <a:close/>
                </a:path>
              </a:pathLst>
            </a:custGeom>
            <a:solidFill>
              <a:srgbClr val="020202"/>
            </a:solidFill>
            <a:ln w="1557" cap="flat">
              <a:noFill/>
              <a:prstDash val="solid"/>
              <a:miter/>
            </a:ln>
          </p:spPr>
          <p:txBody>
            <a:bodyPr rtlCol="0" anchor="ctr"/>
            <a:lstStyle/>
            <a:p>
              <a:endParaRPr lang="es-CO"/>
            </a:p>
          </p:txBody>
        </p:sp>
        <p:sp>
          <p:nvSpPr>
            <p:cNvPr id="1364" name="Freeform: Shape 1363">
              <a:extLst>
                <a:ext uri="{FF2B5EF4-FFF2-40B4-BE49-F238E27FC236}">
                  <a16:creationId xmlns:a16="http://schemas.microsoft.com/office/drawing/2014/main" id="{B7F80CE0-140D-196B-97FD-5331AC4B77EB}"/>
                </a:ext>
              </a:extLst>
            </p:cNvPr>
            <p:cNvSpPr/>
            <p:nvPr/>
          </p:nvSpPr>
          <p:spPr>
            <a:xfrm>
              <a:off x="4036195" y="5694284"/>
              <a:ext cx="1287" cy="6937"/>
            </a:xfrm>
            <a:custGeom>
              <a:avLst/>
              <a:gdLst>
                <a:gd name="connsiteX0" fmla="*/ 719 w 1287"/>
                <a:gd name="connsiteY0" fmla="*/ -315 h 6937"/>
                <a:gd name="connsiteX1" fmla="*/ -435 w 1287"/>
                <a:gd name="connsiteY1" fmla="*/ 6623 h 6937"/>
                <a:gd name="connsiteX2" fmla="*/ 719 w 1287"/>
                <a:gd name="connsiteY2" fmla="*/ -315 h 6937"/>
              </a:gdLst>
              <a:ahLst/>
              <a:cxnLst>
                <a:cxn ang="0">
                  <a:pos x="connsiteX0" y="connsiteY0"/>
                </a:cxn>
                <a:cxn ang="0">
                  <a:pos x="connsiteX1" y="connsiteY1"/>
                </a:cxn>
                <a:cxn ang="0">
                  <a:pos x="connsiteX2" y="connsiteY2"/>
                </a:cxn>
              </a:cxnLst>
              <a:rect l="l" t="t" r="r" b="b"/>
              <a:pathLst>
                <a:path w="1287" h="6937">
                  <a:moveTo>
                    <a:pt x="719" y="-315"/>
                  </a:moveTo>
                  <a:cubicBezTo>
                    <a:pt x="376" y="1993"/>
                    <a:pt x="1592" y="4581"/>
                    <a:pt x="-435" y="6623"/>
                  </a:cubicBezTo>
                  <a:cubicBezTo>
                    <a:pt x="-92" y="4300"/>
                    <a:pt x="-1370" y="1712"/>
                    <a:pt x="719" y="-315"/>
                  </a:cubicBezTo>
                  <a:close/>
                </a:path>
              </a:pathLst>
            </a:custGeom>
            <a:solidFill>
              <a:srgbClr val="020202"/>
            </a:solidFill>
            <a:ln w="1557" cap="flat">
              <a:noFill/>
              <a:prstDash val="solid"/>
              <a:miter/>
            </a:ln>
          </p:spPr>
          <p:txBody>
            <a:bodyPr rtlCol="0" anchor="ctr"/>
            <a:lstStyle/>
            <a:p>
              <a:endParaRPr lang="es-CO"/>
            </a:p>
          </p:txBody>
        </p:sp>
        <p:sp>
          <p:nvSpPr>
            <p:cNvPr id="1365" name="Freeform: Shape 1364">
              <a:extLst>
                <a:ext uri="{FF2B5EF4-FFF2-40B4-BE49-F238E27FC236}">
                  <a16:creationId xmlns:a16="http://schemas.microsoft.com/office/drawing/2014/main" id="{AACB9ECE-3660-6B63-DE77-E85EEF366393}"/>
                </a:ext>
              </a:extLst>
            </p:cNvPr>
            <p:cNvSpPr/>
            <p:nvPr/>
          </p:nvSpPr>
          <p:spPr>
            <a:xfrm>
              <a:off x="4038503" y="5679271"/>
              <a:ext cx="1287" cy="6937"/>
            </a:xfrm>
            <a:custGeom>
              <a:avLst/>
              <a:gdLst>
                <a:gd name="connsiteX0" fmla="*/ 719 w 1287"/>
                <a:gd name="connsiteY0" fmla="*/ -315 h 6937"/>
                <a:gd name="connsiteX1" fmla="*/ -435 w 1287"/>
                <a:gd name="connsiteY1" fmla="*/ 6623 h 6937"/>
                <a:gd name="connsiteX2" fmla="*/ 719 w 1287"/>
                <a:gd name="connsiteY2" fmla="*/ -315 h 6937"/>
              </a:gdLst>
              <a:ahLst/>
              <a:cxnLst>
                <a:cxn ang="0">
                  <a:pos x="connsiteX0" y="connsiteY0"/>
                </a:cxn>
                <a:cxn ang="0">
                  <a:pos x="connsiteX1" y="connsiteY1"/>
                </a:cxn>
                <a:cxn ang="0">
                  <a:pos x="connsiteX2" y="connsiteY2"/>
                </a:cxn>
              </a:cxnLst>
              <a:rect l="l" t="t" r="r" b="b"/>
              <a:pathLst>
                <a:path w="1287" h="6937">
                  <a:moveTo>
                    <a:pt x="719" y="-315"/>
                  </a:moveTo>
                  <a:cubicBezTo>
                    <a:pt x="376" y="1993"/>
                    <a:pt x="1592" y="4580"/>
                    <a:pt x="-435" y="6623"/>
                  </a:cubicBezTo>
                  <a:cubicBezTo>
                    <a:pt x="-92" y="4300"/>
                    <a:pt x="-1370" y="1712"/>
                    <a:pt x="719" y="-315"/>
                  </a:cubicBezTo>
                  <a:close/>
                </a:path>
              </a:pathLst>
            </a:custGeom>
            <a:solidFill>
              <a:srgbClr val="020202"/>
            </a:solidFill>
            <a:ln w="1557" cap="flat">
              <a:noFill/>
              <a:prstDash val="solid"/>
              <a:miter/>
            </a:ln>
          </p:spPr>
          <p:txBody>
            <a:bodyPr rtlCol="0" anchor="ctr"/>
            <a:lstStyle/>
            <a:p>
              <a:endParaRPr lang="es-CO"/>
            </a:p>
          </p:txBody>
        </p:sp>
        <p:sp>
          <p:nvSpPr>
            <p:cNvPr id="1366" name="Freeform: Shape 1365">
              <a:extLst>
                <a:ext uri="{FF2B5EF4-FFF2-40B4-BE49-F238E27FC236}">
                  <a16:creationId xmlns:a16="http://schemas.microsoft.com/office/drawing/2014/main" id="{E70E85B6-E2C4-8741-A05B-3919517E0810}"/>
                </a:ext>
              </a:extLst>
            </p:cNvPr>
            <p:cNvSpPr/>
            <p:nvPr/>
          </p:nvSpPr>
          <p:spPr>
            <a:xfrm>
              <a:off x="4037384" y="5687347"/>
              <a:ext cx="1224" cy="5783"/>
            </a:xfrm>
            <a:custGeom>
              <a:avLst/>
              <a:gdLst>
                <a:gd name="connsiteX0" fmla="*/ 683 w 1224"/>
                <a:gd name="connsiteY0" fmla="*/ -315 h 5783"/>
                <a:gd name="connsiteX1" fmla="*/ -470 w 1224"/>
                <a:gd name="connsiteY1" fmla="*/ 5469 h 5783"/>
                <a:gd name="connsiteX2" fmla="*/ 683 w 1224"/>
                <a:gd name="connsiteY2" fmla="*/ -315 h 5783"/>
              </a:gdLst>
              <a:ahLst/>
              <a:cxnLst>
                <a:cxn ang="0">
                  <a:pos x="connsiteX0" y="connsiteY0"/>
                </a:cxn>
                <a:cxn ang="0">
                  <a:pos x="connsiteX1" y="connsiteY1"/>
                </a:cxn>
                <a:cxn ang="0">
                  <a:pos x="connsiteX2" y="connsiteY2"/>
                </a:cxn>
              </a:cxnLst>
              <a:rect l="l" t="t" r="r" b="b"/>
              <a:pathLst>
                <a:path w="1224" h="5783">
                  <a:moveTo>
                    <a:pt x="683" y="-315"/>
                  </a:moveTo>
                  <a:cubicBezTo>
                    <a:pt x="418" y="1634"/>
                    <a:pt x="1400" y="3832"/>
                    <a:pt x="-470" y="5469"/>
                  </a:cubicBezTo>
                  <a:cubicBezTo>
                    <a:pt x="-190" y="3520"/>
                    <a:pt x="-1250" y="1307"/>
                    <a:pt x="683" y="-315"/>
                  </a:cubicBezTo>
                  <a:close/>
                </a:path>
              </a:pathLst>
            </a:custGeom>
            <a:solidFill>
              <a:srgbClr val="020202"/>
            </a:solidFill>
            <a:ln w="1557" cap="flat">
              <a:noFill/>
              <a:prstDash val="solid"/>
              <a:miter/>
            </a:ln>
          </p:spPr>
          <p:txBody>
            <a:bodyPr rtlCol="0" anchor="ctr"/>
            <a:lstStyle/>
            <a:p>
              <a:endParaRPr lang="es-CO"/>
            </a:p>
          </p:txBody>
        </p:sp>
        <p:sp>
          <p:nvSpPr>
            <p:cNvPr id="1367" name="Freeform: Shape 1366">
              <a:extLst>
                <a:ext uri="{FF2B5EF4-FFF2-40B4-BE49-F238E27FC236}">
                  <a16:creationId xmlns:a16="http://schemas.microsoft.com/office/drawing/2014/main" id="{98E2ED6E-1BF7-531C-4A7A-D6233F2EA614}"/>
                </a:ext>
              </a:extLst>
            </p:cNvPr>
            <p:cNvSpPr/>
            <p:nvPr/>
          </p:nvSpPr>
          <p:spPr>
            <a:xfrm>
              <a:off x="4038435" y="5573671"/>
              <a:ext cx="538201" cy="352026"/>
            </a:xfrm>
            <a:custGeom>
              <a:avLst/>
              <a:gdLst>
                <a:gd name="connsiteX0" fmla="*/ 42598 w 538201"/>
                <a:gd name="connsiteY0" fmla="*/ 31468 h 352026"/>
                <a:gd name="connsiteX1" fmla="*/ 91301 w 538201"/>
                <a:gd name="connsiteY1" fmla="*/ 4046 h 352026"/>
                <a:gd name="connsiteX2" fmla="*/ 109182 w 538201"/>
                <a:gd name="connsiteY2" fmla="*/ 39 h 352026"/>
                <a:gd name="connsiteX3" fmla="*/ 111848 w 538201"/>
                <a:gd name="connsiteY3" fmla="*/ 164 h 352026"/>
                <a:gd name="connsiteX4" fmla="*/ 107623 w 538201"/>
                <a:gd name="connsiteY4" fmla="*/ 2986 h 352026"/>
                <a:gd name="connsiteX5" fmla="*/ 92408 w 538201"/>
                <a:gd name="connsiteY5" fmla="*/ 7055 h 352026"/>
                <a:gd name="connsiteX6" fmla="*/ 49411 w 538201"/>
                <a:gd name="connsiteY6" fmla="*/ 30237 h 352026"/>
                <a:gd name="connsiteX7" fmla="*/ 44454 w 538201"/>
                <a:gd name="connsiteY7" fmla="*/ 42225 h 352026"/>
                <a:gd name="connsiteX8" fmla="*/ 51859 w 538201"/>
                <a:gd name="connsiteY8" fmla="*/ 85877 h 352026"/>
                <a:gd name="connsiteX9" fmla="*/ 80279 w 538201"/>
                <a:gd name="connsiteY9" fmla="*/ 134345 h 352026"/>
                <a:gd name="connsiteX10" fmla="*/ 143760 w 538201"/>
                <a:gd name="connsiteY10" fmla="*/ 190297 h 352026"/>
                <a:gd name="connsiteX11" fmla="*/ 226199 w 538201"/>
                <a:gd name="connsiteY11" fmla="*/ 219419 h 352026"/>
                <a:gd name="connsiteX12" fmla="*/ 252031 w 538201"/>
                <a:gd name="connsiteY12" fmla="*/ 221586 h 352026"/>
                <a:gd name="connsiteX13" fmla="*/ 283039 w 538201"/>
                <a:gd name="connsiteY13" fmla="*/ 219434 h 352026"/>
                <a:gd name="connsiteX14" fmla="*/ 339163 w 538201"/>
                <a:gd name="connsiteY14" fmla="*/ 213510 h 352026"/>
                <a:gd name="connsiteX15" fmla="*/ 439530 w 538201"/>
                <a:gd name="connsiteY15" fmla="*/ 194912 h 352026"/>
                <a:gd name="connsiteX16" fmla="*/ 531338 w 538201"/>
                <a:gd name="connsiteY16" fmla="*/ 148142 h 352026"/>
                <a:gd name="connsiteX17" fmla="*/ 534456 w 538201"/>
                <a:gd name="connsiteY17" fmla="*/ 145648 h 352026"/>
                <a:gd name="connsiteX18" fmla="*/ 536264 w 538201"/>
                <a:gd name="connsiteY18" fmla="*/ 145492 h 352026"/>
                <a:gd name="connsiteX19" fmla="*/ 537387 w 538201"/>
                <a:gd name="connsiteY19" fmla="*/ 162017 h 352026"/>
                <a:gd name="connsiteX20" fmla="*/ 537621 w 538201"/>
                <a:gd name="connsiteY20" fmla="*/ 167193 h 352026"/>
                <a:gd name="connsiteX21" fmla="*/ 537621 w 538201"/>
                <a:gd name="connsiteY21" fmla="*/ 211624 h 352026"/>
                <a:gd name="connsiteX22" fmla="*/ 526053 w 538201"/>
                <a:gd name="connsiteY22" fmla="*/ 248338 h 352026"/>
                <a:gd name="connsiteX23" fmla="*/ 508421 w 538201"/>
                <a:gd name="connsiteY23" fmla="*/ 267124 h 352026"/>
                <a:gd name="connsiteX24" fmla="*/ 467887 w 538201"/>
                <a:gd name="connsiteY24" fmla="*/ 293174 h 352026"/>
                <a:gd name="connsiteX25" fmla="*/ 434541 w 538201"/>
                <a:gd name="connsiteY25" fmla="*/ 307376 h 352026"/>
                <a:gd name="connsiteX26" fmla="*/ 418140 w 538201"/>
                <a:gd name="connsiteY26" fmla="*/ 314376 h 352026"/>
                <a:gd name="connsiteX27" fmla="*/ 388052 w 538201"/>
                <a:gd name="connsiteY27" fmla="*/ 324026 h 352026"/>
                <a:gd name="connsiteX28" fmla="*/ 351728 w 538201"/>
                <a:gd name="connsiteY28" fmla="*/ 336950 h 352026"/>
                <a:gd name="connsiteX29" fmla="*/ 334283 w 538201"/>
                <a:gd name="connsiteY29" fmla="*/ 339772 h 352026"/>
                <a:gd name="connsiteX30" fmla="*/ 318397 w 538201"/>
                <a:gd name="connsiteY30" fmla="*/ 341767 h 352026"/>
                <a:gd name="connsiteX31" fmla="*/ 299689 w 538201"/>
                <a:gd name="connsiteY31" fmla="*/ 344589 h 352026"/>
                <a:gd name="connsiteX32" fmla="*/ 273265 w 538201"/>
                <a:gd name="connsiteY32" fmla="*/ 345665 h 352026"/>
                <a:gd name="connsiteX33" fmla="*/ 253388 w 538201"/>
                <a:gd name="connsiteY33" fmla="*/ 348268 h 352026"/>
                <a:gd name="connsiteX34" fmla="*/ 239747 w 538201"/>
                <a:gd name="connsiteY34" fmla="*/ 349921 h 352026"/>
                <a:gd name="connsiteX35" fmla="*/ 196641 w 538201"/>
                <a:gd name="connsiteY35" fmla="*/ 351106 h 352026"/>
                <a:gd name="connsiteX36" fmla="*/ 147331 w 538201"/>
                <a:gd name="connsiteY36" fmla="*/ 341331 h 352026"/>
                <a:gd name="connsiteX37" fmla="*/ 83412 w 538201"/>
                <a:gd name="connsiteY37" fmla="*/ 311258 h 352026"/>
                <a:gd name="connsiteX38" fmla="*/ 43814 w 538201"/>
                <a:gd name="connsiteY38" fmla="*/ 273235 h 352026"/>
                <a:gd name="connsiteX39" fmla="*/ 24015 w 538201"/>
                <a:gd name="connsiteY39" fmla="*/ 245719 h 352026"/>
                <a:gd name="connsiteX40" fmla="*/ 1784 w 538201"/>
                <a:gd name="connsiteY40" fmla="*/ 189985 h 352026"/>
                <a:gd name="connsiteX41" fmla="*/ -461 w 538201"/>
                <a:gd name="connsiteY41" fmla="*/ 151011 h 352026"/>
                <a:gd name="connsiteX42" fmla="*/ 3905 w 538201"/>
                <a:gd name="connsiteY42" fmla="*/ 106533 h 352026"/>
                <a:gd name="connsiteX43" fmla="*/ 9766 w 538201"/>
                <a:gd name="connsiteY43" fmla="*/ 79641 h 352026"/>
                <a:gd name="connsiteX44" fmla="*/ 27118 w 538201"/>
                <a:gd name="connsiteY44" fmla="*/ 49553 h 352026"/>
                <a:gd name="connsiteX45" fmla="*/ 39309 w 538201"/>
                <a:gd name="connsiteY45" fmla="*/ 37268 h 352026"/>
                <a:gd name="connsiteX46" fmla="*/ 42427 w 538201"/>
                <a:gd name="connsiteY46" fmla="*/ 32591 h 352026"/>
                <a:gd name="connsiteX47" fmla="*/ 42162 w 538201"/>
                <a:gd name="connsiteY47" fmla="*/ 31749 h 352026"/>
                <a:gd name="connsiteX48" fmla="*/ 42598 w 538201"/>
                <a:gd name="connsiteY48" fmla="*/ 31468 h 352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538201" h="352026">
                  <a:moveTo>
                    <a:pt x="42598" y="31468"/>
                  </a:moveTo>
                  <a:cubicBezTo>
                    <a:pt x="56918" y="19280"/>
                    <a:pt x="73454" y="9970"/>
                    <a:pt x="91301" y="4046"/>
                  </a:cubicBezTo>
                  <a:cubicBezTo>
                    <a:pt x="97116" y="2127"/>
                    <a:pt x="103105" y="785"/>
                    <a:pt x="109182" y="39"/>
                  </a:cubicBezTo>
                  <a:cubicBezTo>
                    <a:pt x="110010" y="-475"/>
                    <a:pt x="111072" y="-425"/>
                    <a:pt x="111848" y="164"/>
                  </a:cubicBezTo>
                  <a:cubicBezTo>
                    <a:pt x="111583" y="2799"/>
                    <a:pt x="109338" y="2534"/>
                    <a:pt x="107623" y="2986"/>
                  </a:cubicBezTo>
                  <a:cubicBezTo>
                    <a:pt x="102557" y="4358"/>
                    <a:pt x="97256" y="4857"/>
                    <a:pt x="92408" y="7055"/>
                  </a:cubicBezTo>
                  <a:cubicBezTo>
                    <a:pt x="77021" y="12839"/>
                    <a:pt x="62351" y="19854"/>
                    <a:pt x="49411" y="30237"/>
                  </a:cubicBezTo>
                  <a:cubicBezTo>
                    <a:pt x="45358" y="33495"/>
                    <a:pt x="44235" y="37065"/>
                    <a:pt x="44454" y="42225"/>
                  </a:cubicBezTo>
                  <a:cubicBezTo>
                    <a:pt x="45093" y="57114"/>
                    <a:pt x="46979" y="71628"/>
                    <a:pt x="51859" y="85877"/>
                  </a:cubicBezTo>
                  <a:cubicBezTo>
                    <a:pt x="57828" y="103847"/>
                    <a:pt x="67511" y="120361"/>
                    <a:pt x="80279" y="134345"/>
                  </a:cubicBezTo>
                  <a:cubicBezTo>
                    <a:pt x="99501" y="155095"/>
                    <a:pt x="119737" y="174879"/>
                    <a:pt x="143760" y="190297"/>
                  </a:cubicBezTo>
                  <a:cubicBezTo>
                    <a:pt x="168938" y="206401"/>
                    <a:pt x="196267" y="216566"/>
                    <a:pt x="226199" y="219419"/>
                  </a:cubicBezTo>
                  <a:cubicBezTo>
                    <a:pt x="234805" y="220245"/>
                    <a:pt x="243348" y="221149"/>
                    <a:pt x="252031" y="221586"/>
                  </a:cubicBezTo>
                  <a:cubicBezTo>
                    <a:pt x="262445" y="222100"/>
                    <a:pt x="272703" y="220666"/>
                    <a:pt x="283039" y="219434"/>
                  </a:cubicBezTo>
                  <a:cubicBezTo>
                    <a:pt x="301747" y="217236"/>
                    <a:pt x="320595" y="216503"/>
                    <a:pt x="339163" y="213510"/>
                  </a:cubicBezTo>
                  <a:cubicBezTo>
                    <a:pt x="372774" y="208132"/>
                    <a:pt x="406620" y="203969"/>
                    <a:pt x="439530" y="194912"/>
                  </a:cubicBezTo>
                  <a:cubicBezTo>
                    <a:pt x="473297" y="185636"/>
                    <a:pt x="504274" y="170654"/>
                    <a:pt x="531338" y="148142"/>
                  </a:cubicBezTo>
                  <a:cubicBezTo>
                    <a:pt x="532289" y="147207"/>
                    <a:pt x="533333" y="146370"/>
                    <a:pt x="534456" y="145648"/>
                  </a:cubicBezTo>
                  <a:cubicBezTo>
                    <a:pt x="535017" y="145356"/>
                    <a:pt x="535672" y="145300"/>
                    <a:pt x="536264" y="145492"/>
                  </a:cubicBezTo>
                  <a:cubicBezTo>
                    <a:pt x="536560" y="150995"/>
                    <a:pt x="535984" y="156561"/>
                    <a:pt x="537387" y="162017"/>
                  </a:cubicBezTo>
                  <a:cubicBezTo>
                    <a:pt x="537683" y="163726"/>
                    <a:pt x="537761" y="165464"/>
                    <a:pt x="537621" y="167193"/>
                  </a:cubicBezTo>
                  <a:cubicBezTo>
                    <a:pt x="537621" y="182003"/>
                    <a:pt x="537745" y="196814"/>
                    <a:pt x="537621" y="211624"/>
                  </a:cubicBezTo>
                  <a:cubicBezTo>
                    <a:pt x="537480" y="225000"/>
                    <a:pt x="533988" y="237550"/>
                    <a:pt x="526053" y="248338"/>
                  </a:cubicBezTo>
                  <a:cubicBezTo>
                    <a:pt x="520986" y="255320"/>
                    <a:pt x="515062" y="261633"/>
                    <a:pt x="508421" y="267124"/>
                  </a:cubicBezTo>
                  <a:cubicBezTo>
                    <a:pt x="496105" y="277533"/>
                    <a:pt x="482480" y="286291"/>
                    <a:pt x="467887" y="293174"/>
                  </a:cubicBezTo>
                  <a:cubicBezTo>
                    <a:pt x="456974" y="298194"/>
                    <a:pt x="445672" y="302653"/>
                    <a:pt x="434541" y="307376"/>
                  </a:cubicBezTo>
                  <a:lnTo>
                    <a:pt x="418140" y="314376"/>
                  </a:lnTo>
                  <a:cubicBezTo>
                    <a:pt x="408412" y="318523"/>
                    <a:pt x="398045" y="320690"/>
                    <a:pt x="388052" y="324026"/>
                  </a:cubicBezTo>
                  <a:cubicBezTo>
                    <a:pt x="375861" y="328111"/>
                    <a:pt x="363982" y="333037"/>
                    <a:pt x="351728" y="336950"/>
                  </a:cubicBezTo>
                  <a:cubicBezTo>
                    <a:pt x="346147" y="338991"/>
                    <a:pt x="340223" y="339948"/>
                    <a:pt x="334283" y="339772"/>
                  </a:cubicBezTo>
                  <a:cubicBezTo>
                    <a:pt x="328920" y="339555"/>
                    <a:pt x="323542" y="340229"/>
                    <a:pt x="318397" y="341767"/>
                  </a:cubicBezTo>
                  <a:cubicBezTo>
                    <a:pt x="312239" y="343195"/>
                    <a:pt x="305988" y="344140"/>
                    <a:pt x="299689" y="344589"/>
                  </a:cubicBezTo>
                  <a:cubicBezTo>
                    <a:pt x="290866" y="345509"/>
                    <a:pt x="282057" y="345135"/>
                    <a:pt x="273265" y="345665"/>
                  </a:cubicBezTo>
                  <a:cubicBezTo>
                    <a:pt x="266577" y="346009"/>
                    <a:pt x="259936" y="346879"/>
                    <a:pt x="253388" y="348268"/>
                  </a:cubicBezTo>
                  <a:cubicBezTo>
                    <a:pt x="248851" y="349266"/>
                    <a:pt x="244283" y="349173"/>
                    <a:pt x="239747" y="349921"/>
                  </a:cubicBezTo>
                  <a:cubicBezTo>
                    <a:pt x="225482" y="352306"/>
                    <a:pt x="210984" y="351870"/>
                    <a:pt x="196641" y="351106"/>
                  </a:cubicBezTo>
                  <a:cubicBezTo>
                    <a:pt x="179835" y="350142"/>
                    <a:pt x="163232" y="346853"/>
                    <a:pt x="147331" y="341331"/>
                  </a:cubicBezTo>
                  <a:cubicBezTo>
                    <a:pt x="124928" y="333676"/>
                    <a:pt x="103321" y="324338"/>
                    <a:pt x="83412" y="311258"/>
                  </a:cubicBezTo>
                  <a:cubicBezTo>
                    <a:pt x="67996" y="301115"/>
                    <a:pt x="54573" y="288227"/>
                    <a:pt x="43814" y="273235"/>
                  </a:cubicBezTo>
                  <a:cubicBezTo>
                    <a:pt x="37204" y="264068"/>
                    <a:pt x="29940" y="255369"/>
                    <a:pt x="24015" y="245719"/>
                  </a:cubicBezTo>
                  <a:cubicBezTo>
                    <a:pt x="13399" y="228430"/>
                    <a:pt x="5308" y="210190"/>
                    <a:pt x="1784" y="189985"/>
                  </a:cubicBezTo>
                  <a:cubicBezTo>
                    <a:pt x="-492" y="177015"/>
                    <a:pt x="-86" y="164028"/>
                    <a:pt x="-461" y="151011"/>
                  </a:cubicBezTo>
                  <a:cubicBezTo>
                    <a:pt x="-897" y="135967"/>
                    <a:pt x="1426" y="121281"/>
                    <a:pt x="3905" y="106533"/>
                  </a:cubicBezTo>
                  <a:cubicBezTo>
                    <a:pt x="5375" y="97471"/>
                    <a:pt x="7331" y="88493"/>
                    <a:pt x="9766" y="79641"/>
                  </a:cubicBezTo>
                  <a:cubicBezTo>
                    <a:pt x="13025" y="68073"/>
                    <a:pt x="19261" y="58361"/>
                    <a:pt x="27118" y="49553"/>
                  </a:cubicBezTo>
                  <a:cubicBezTo>
                    <a:pt x="30937" y="45250"/>
                    <a:pt x="35256" y="41368"/>
                    <a:pt x="39309" y="37268"/>
                  </a:cubicBezTo>
                  <a:cubicBezTo>
                    <a:pt x="40650" y="35927"/>
                    <a:pt x="42318" y="34773"/>
                    <a:pt x="42427" y="32591"/>
                  </a:cubicBezTo>
                  <a:cubicBezTo>
                    <a:pt x="42068" y="32264"/>
                    <a:pt x="41990" y="31999"/>
                    <a:pt x="42162" y="31749"/>
                  </a:cubicBezTo>
                  <a:cubicBezTo>
                    <a:pt x="42333" y="31500"/>
                    <a:pt x="42442" y="31468"/>
                    <a:pt x="42598" y="31468"/>
                  </a:cubicBezTo>
                  <a:close/>
                </a:path>
              </a:pathLst>
            </a:custGeom>
            <a:solidFill>
              <a:srgbClr val="4A646E"/>
            </a:solidFill>
            <a:ln w="1557" cap="flat">
              <a:noFill/>
              <a:prstDash val="solid"/>
              <a:miter/>
            </a:ln>
          </p:spPr>
          <p:txBody>
            <a:bodyPr rtlCol="0" anchor="ctr"/>
            <a:lstStyle/>
            <a:p>
              <a:endParaRPr lang="es-CO"/>
            </a:p>
          </p:txBody>
        </p:sp>
        <p:sp>
          <p:nvSpPr>
            <p:cNvPr id="1368" name="Freeform: Shape 1367">
              <a:extLst>
                <a:ext uri="{FF2B5EF4-FFF2-40B4-BE49-F238E27FC236}">
                  <a16:creationId xmlns:a16="http://schemas.microsoft.com/office/drawing/2014/main" id="{30777CDD-59D9-C766-9831-9B3A27632F99}"/>
                </a:ext>
              </a:extLst>
            </p:cNvPr>
            <p:cNvSpPr/>
            <p:nvPr/>
          </p:nvSpPr>
          <p:spPr>
            <a:xfrm>
              <a:off x="4563299" y="5685831"/>
              <a:ext cx="12084" cy="33786"/>
            </a:xfrm>
            <a:custGeom>
              <a:avLst/>
              <a:gdLst>
                <a:gd name="connsiteX0" fmla="*/ 11509 w 12084"/>
                <a:gd name="connsiteY0" fmla="*/ 33269 h 33786"/>
                <a:gd name="connsiteX1" fmla="*/ 10526 w 12084"/>
                <a:gd name="connsiteY1" fmla="*/ 33472 h 33786"/>
                <a:gd name="connsiteX2" fmla="*/ 8032 w 12084"/>
                <a:gd name="connsiteY2" fmla="*/ 29933 h 33786"/>
                <a:gd name="connsiteX3" fmla="*/ 128 w 12084"/>
                <a:gd name="connsiteY3" fmla="*/ 4397 h 33786"/>
                <a:gd name="connsiteX4" fmla="*/ -59 w 12084"/>
                <a:gd name="connsiteY4" fmla="*/ 16 h 33786"/>
                <a:gd name="connsiteX5" fmla="*/ 1609 w 12084"/>
                <a:gd name="connsiteY5" fmla="*/ 16 h 33786"/>
                <a:gd name="connsiteX6" fmla="*/ 10589 w 12084"/>
                <a:gd name="connsiteY6" fmla="*/ 25521 h 33786"/>
                <a:gd name="connsiteX7" fmla="*/ 11571 w 12084"/>
                <a:gd name="connsiteY7" fmla="*/ 31476 h 33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84" h="33786">
                  <a:moveTo>
                    <a:pt x="11509" y="33269"/>
                  </a:moveTo>
                  <a:cubicBezTo>
                    <a:pt x="11197" y="33399"/>
                    <a:pt x="10869" y="33467"/>
                    <a:pt x="10526" y="33472"/>
                  </a:cubicBezTo>
                  <a:cubicBezTo>
                    <a:pt x="9092" y="32861"/>
                    <a:pt x="8126" y="31490"/>
                    <a:pt x="8032" y="29933"/>
                  </a:cubicBezTo>
                  <a:cubicBezTo>
                    <a:pt x="6224" y="21187"/>
                    <a:pt x="3574" y="12636"/>
                    <a:pt x="128" y="4397"/>
                  </a:cubicBezTo>
                  <a:cubicBezTo>
                    <a:pt x="-651" y="3058"/>
                    <a:pt x="-729" y="1418"/>
                    <a:pt x="-59" y="16"/>
                  </a:cubicBezTo>
                  <a:cubicBezTo>
                    <a:pt x="409" y="-425"/>
                    <a:pt x="1141" y="-425"/>
                    <a:pt x="1609" y="16"/>
                  </a:cubicBezTo>
                  <a:cubicBezTo>
                    <a:pt x="5803" y="8047"/>
                    <a:pt x="8827" y="16635"/>
                    <a:pt x="10589" y="25521"/>
                  </a:cubicBezTo>
                  <a:cubicBezTo>
                    <a:pt x="11914" y="27345"/>
                    <a:pt x="10589" y="29621"/>
                    <a:pt x="11571" y="31476"/>
                  </a:cubicBezTo>
                  <a:close/>
                </a:path>
              </a:pathLst>
            </a:custGeom>
            <a:solidFill>
              <a:srgbClr val="7CA2B4"/>
            </a:solidFill>
            <a:ln w="1557" cap="flat">
              <a:noFill/>
              <a:prstDash val="solid"/>
              <a:miter/>
            </a:ln>
          </p:spPr>
          <p:txBody>
            <a:bodyPr rtlCol="0" anchor="ctr"/>
            <a:lstStyle/>
            <a:p>
              <a:endParaRPr lang="es-CO"/>
            </a:p>
          </p:txBody>
        </p:sp>
        <p:sp>
          <p:nvSpPr>
            <p:cNvPr id="1369" name="Freeform: Shape 1368">
              <a:extLst>
                <a:ext uri="{FF2B5EF4-FFF2-40B4-BE49-F238E27FC236}">
                  <a16:creationId xmlns:a16="http://schemas.microsoft.com/office/drawing/2014/main" id="{D44686BE-7CF3-1FED-E8D3-684EE5026898}"/>
                </a:ext>
              </a:extLst>
            </p:cNvPr>
            <p:cNvSpPr/>
            <p:nvPr/>
          </p:nvSpPr>
          <p:spPr>
            <a:xfrm>
              <a:off x="4061699" y="5608803"/>
              <a:ext cx="16230" cy="16216"/>
            </a:xfrm>
            <a:custGeom>
              <a:avLst/>
              <a:gdLst>
                <a:gd name="connsiteX0" fmla="*/ -512 w 16230"/>
                <a:gd name="connsiteY0" fmla="*/ 15902 h 16216"/>
                <a:gd name="connsiteX1" fmla="*/ 798 w 16230"/>
                <a:gd name="connsiteY1" fmla="*/ 12784 h 16216"/>
                <a:gd name="connsiteX2" fmla="*/ 12599 w 16230"/>
                <a:gd name="connsiteY2" fmla="*/ 982 h 16216"/>
                <a:gd name="connsiteX3" fmla="*/ 15717 w 16230"/>
                <a:gd name="connsiteY3" fmla="*/ -312 h 16216"/>
                <a:gd name="connsiteX4" fmla="*/ -512 w 16230"/>
                <a:gd name="connsiteY4" fmla="*/ 15902 h 16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30" h="16216">
                  <a:moveTo>
                    <a:pt x="-512" y="15902"/>
                  </a:moveTo>
                  <a:cubicBezTo>
                    <a:pt x="-548" y="14722"/>
                    <a:pt x="-71" y="13583"/>
                    <a:pt x="798" y="12784"/>
                  </a:cubicBezTo>
                  <a:lnTo>
                    <a:pt x="12599" y="982"/>
                  </a:lnTo>
                  <a:cubicBezTo>
                    <a:pt x="13401" y="117"/>
                    <a:pt x="14539" y="-357"/>
                    <a:pt x="15717" y="-312"/>
                  </a:cubicBezTo>
                  <a:cubicBezTo>
                    <a:pt x="10735" y="5505"/>
                    <a:pt x="5309" y="10925"/>
                    <a:pt x="-512" y="15902"/>
                  </a:cubicBezTo>
                  <a:close/>
                </a:path>
              </a:pathLst>
            </a:custGeom>
            <a:solidFill>
              <a:srgbClr val="0E1315"/>
            </a:solidFill>
            <a:ln w="1557" cap="flat">
              <a:noFill/>
              <a:prstDash val="solid"/>
              <a:miter/>
            </a:ln>
          </p:spPr>
          <p:txBody>
            <a:bodyPr rtlCol="0" anchor="ctr"/>
            <a:lstStyle/>
            <a:p>
              <a:endParaRPr lang="es-CO"/>
            </a:p>
          </p:txBody>
        </p:sp>
        <p:sp>
          <p:nvSpPr>
            <p:cNvPr id="1370" name="Freeform: Shape 1369">
              <a:extLst>
                <a:ext uri="{FF2B5EF4-FFF2-40B4-BE49-F238E27FC236}">
                  <a16:creationId xmlns:a16="http://schemas.microsoft.com/office/drawing/2014/main" id="{EC3D5F75-DD21-D942-7064-374FE00023C0}"/>
                </a:ext>
              </a:extLst>
            </p:cNvPr>
            <p:cNvSpPr/>
            <p:nvPr/>
          </p:nvSpPr>
          <p:spPr>
            <a:xfrm>
              <a:off x="4057118" y="5626141"/>
              <a:ext cx="3476" cy="4676"/>
            </a:xfrm>
            <a:custGeom>
              <a:avLst/>
              <a:gdLst>
                <a:gd name="connsiteX0" fmla="*/ -514 w 3476"/>
                <a:gd name="connsiteY0" fmla="*/ 4362 h 4676"/>
                <a:gd name="connsiteX1" fmla="*/ 2963 w 3476"/>
                <a:gd name="connsiteY1" fmla="*/ -315 h 4676"/>
                <a:gd name="connsiteX2" fmla="*/ -514 w 3476"/>
                <a:gd name="connsiteY2" fmla="*/ 4362 h 4676"/>
              </a:gdLst>
              <a:ahLst/>
              <a:cxnLst>
                <a:cxn ang="0">
                  <a:pos x="connsiteX0" y="connsiteY0"/>
                </a:cxn>
                <a:cxn ang="0">
                  <a:pos x="connsiteX1" y="connsiteY1"/>
                </a:cxn>
                <a:cxn ang="0">
                  <a:pos x="connsiteX2" y="connsiteY2"/>
                </a:cxn>
              </a:cxnLst>
              <a:rect l="l" t="t" r="r" b="b"/>
              <a:pathLst>
                <a:path w="3476" h="4676">
                  <a:moveTo>
                    <a:pt x="-514" y="4362"/>
                  </a:moveTo>
                  <a:cubicBezTo>
                    <a:pt x="-514" y="1946"/>
                    <a:pt x="1045" y="667"/>
                    <a:pt x="2963" y="-315"/>
                  </a:cubicBezTo>
                  <a:cubicBezTo>
                    <a:pt x="2690" y="1740"/>
                    <a:pt x="1376" y="3508"/>
                    <a:pt x="-514" y="4362"/>
                  </a:cubicBezTo>
                  <a:close/>
                </a:path>
              </a:pathLst>
            </a:custGeom>
            <a:solidFill>
              <a:srgbClr val="0E1315"/>
            </a:solidFill>
            <a:ln w="1557" cap="flat">
              <a:noFill/>
              <a:prstDash val="solid"/>
              <a:miter/>
            </a:ln>
          </p:spPr>
          <p:txBody>
            <a:bodyPr rtlCol="0" anchor="ctr"/>
            <a:lstStyle/>
            <a:p>
              <a:endParaRPr lang="es-CO"/>
            </a:p>
          </p:txBody>
        </p:sp>
        <p:sp>
          <p:nvSpPr>
            <p:cNvPr id="1371" name="Freeform: Shape 1370">
              <a:extLst>
                <a:ext uri="{FF2B5EF4-FFF2-40B4-BE49-F238E27FC236}">
                  <a16:creationId xmlns:a16="http://schemas.microsoft.com/office/drawing/2014/main" id="{D9224758-66B5-D79B-2D60-6C4AC5D82DED}"/>
                </a:ext>
              </a:extLst>
            </p:cNvPr>
            <p:cNvSpPr/>
            <p:nvPr/>
          </p:nvSpPr>
          <p:spPr>
            <a:xfrm>
              <a:off x="4574313" y="5711602"/>
              <a:ext cx="1460" cy="5958"/>
            </a:xfrm>
            <a:custGeom>
              <a:avLst/>
              <a:gdLst>
                <a:gd name="connsiteX0" fmla="*/ 557 w 1460"/>
                <a:gd name="connsiteY0" fmla="*/ 5644 h 5958"/>
                <a:gd name="connsiteX1" fmla="*/ -425 w 1460"/>
                <a:gd name="connsiteY1" fmla="*/ -312 h 5958"/>
                <a:gd name="connsiteX2" fmla="*/ 573 w 1460"/>
                <a:gd name="connsiteY2" fmla="*/ -171 h 5958"/>
                <a:gd name="connsiteX3" fmla="*/ 947 w 1460"/>
                <a:gd name="connsiteY3" fmla="*/ 4100 h 5958"/>
                <a:gd name="connsiteX4" fmla="*/ 557 w 1460"/>
                <a:gd name="connsiteY4" fmla="*/ 5644 h 5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0" h="5958">
                  <a:moveTo>
                    <a:pt x="557" y="5644"/>
                  </a:moveTo>
                  <a:cubicBezTo>
                    <a:pt x="-737" y="3819"/>
                    <a:pt x="-550" y="1762"/>
                    <a:pt x="-425" y="-312"/>
                  </a:cubicBezTo>
                  <a:cubicBezTo>
                    <a:pt x="-82" y="-327"/>
                    <a:pt x="245" y="-281"/>
                    <a:pt x="573" y="-171"/>
                  </a:cubicBezTo>
                  <a:lnTo>
                    <a:pt x="947" y="4100"/>
                  </a:lnTo>
                  <a:cubicBezTo>
                    <a:pt x="822" y="4615"/>
                    <a:pt x="697" y="5129"/>
                    <a:pt x="557" y="5644"/>
                  </a:cubicBezTo>
                  <a:close/>
                </a:path>
              </a:pathLst>
            </a:custGeom>
            <a:solidFill>
              <a:srgbClr val="4A646E"/>
            </a:solidFill>
            <a:ln w="1557" cap="flat">
              <a:noFill/>
              <a:prstDash val="solid"/>
              <a:miter/>
            </a:ln>
          </p:spPr>
          <p:txBody>
            <a:bodyPr rtlCol="0" anchor="ctr"/>
            <a:lstStyle/>
            <a:p>
              <a:endParaRPr lang="es-CO"/>
            </a:p>
          </p:txBody>
        </p:sp>
        <p:sp>
          <p:nvSpPr>
            <p:cNvPr id="1372" name="Freeform: Shape 1371">
              <a:extLst>
                <a:ext uri="{FF2B5EF4-FFF2-40B4-BE49-F238E27FC236}">
                  <a16:creationId xmlns:a16="http://schemas.microsoft.com/office/drawing/2014/main" id="{4FB0CDE7-31E0-1331-2983-0F65128D5E9B}"/>
                </a:ext>
              </a:extLst>
            </p:cNvPr>
            <p:cNvSpPr/>
            <p:nvPr/>
          </p:nvSpPr>
          <p:spPr>
            <a:xfrm>
              <a:off x="4054777" y="5630803"/>
              <a:ext cx="2356" cy="3476"/>
            </a:xfrm>
            <a:custGeom>
              <a:avLst/>
              <a:gdLst>
                <a:gd name="connsiteX0" fmla="*/ -480 w 2356"/>
                <a:gd name="connsiteY0" fmla="*/ 3162 h 3476"/>
                <a:gd name="connsiteX1" fmla="*/ 1843 w 2356"/>
                <a:gd name="connsiteY1" fmla="*/ -315 h 3476"/>
                <a:gd name="connsiteX2" fmla="*/ -480 w 2356"/>
                <a:gd name="connsiteY2" fmla="*/ 3162 h 3476"/>
              </a:gdLst>
              <a:ahLst/>
              <a:cxnLst>
                <a:cxn ang="0">
                  <a:pos x="connsiteX0" y="connsiteY0"/>
                </a:cxn>
                <a:cxn ang="0">
                  <a:pos x="connsiteX1" y="connsiteY1"/>
                </a:cxn>
                <a:cxn ang="0">
                  <a:pos x="connsiteX2" y="connsiteY2"/>
                </a:cxn>
              </a:cxnLst>
              <a:rect l="l" t="t" r="r" b="b"/>
              <a:pathLst>
                <a:path w="2356" h="3476">
                  <a:moveTo>
                    <a:pt x="-480" y="3162"/>
                  </a:moveTo>
                  <a:cubicBezTo>
                    <a:pt x="-713" y="1578"/>
                    <a:pt x="291" y="77"/>
                    <a:pt x="1843" y="-315"/>
                  </a:cubicBezTo>
                  <a:cubicBezTo>
                    <a:pt x="1832" y="1204"/>
                    <a:pt x="918" y="2571"/>
                    <a:pt x="-480" y="3162"/>
                  </a:cubicBezTo>
                  <a:close/>
                </a:path>
              </a:pathLst>
            </a:custGeom>
            <a:solidFill>
              <a:srgbClr val="0E1315"/>
            </a:solidFill>
            <a:ln w="1557" cap="flat">
              <a:noFill/>
              <a:prstDash val="solid"/>
              <a:miter/>
            </a:ln>
          </p:spPr>
          <p:txBody>
            <a:bodyPr rtlCol="0" anchor="ctr"/>
            <a:lstStyle/>
            <a:p>
              <a:endParaRPr lang="es-CO"/>
            </a:p>
          </p:txBody>
        </p:sp>
        <p:sp>
          <p:nvSpPr>
            <p:cNvPr id="1373" name="Freeform: Shape 1372">
              <a:extLst>
                <a:ext uri="{FF2B5EF4-FFF2-40B4-BE49-F238E27FC236}">
                  <a16:creationId xmlns:a16="http://schemas.microsoft.com/office/drawing/2014/main" id="{83CBBDA8-C48B-5CF9-D75A-3CF5F8F0FCF5}"/>
                </a:ext>
              </a:extLst>
            </p:cNvPr>
            <p:cNvSpPr/>
            <p:nvPr/>
          </p:nvSpPr>
          <p:spPr>
            <a:xfrm>
              <a:off x="4060563" y="5625003"/>
              <a:ext cx="1138" cy="1200"/>
            </a:xfrm>
            <a:custGeom>
              <a:avLst/>
              <a:gdLst>
                <a:gd name="connsiteX0" fmla="*/ -514 w 1138"/>
                <a:gd name="connsiteY0" fmla="*/ 886 h 1200"/>
                <a:gd name="connsiteX1" fmla="*/ 624 w 1138"/>
                <a:gd name="connsiteY1" fmla="*/ -315 h 1200"/>
              </a:gdLst>
              <a:ahLst/>
              <a:cxnLst>
                <a:cxn ang="0">
                  <a:pos x="connsiteX0" y="connsiteY0"/>
                </a:cxn>
                <a:cxn ang="0">
                  <a:pos x="connsiteX1" y="connsiteY1"/>
                </a:cxn>
              </a:cxnLst>
              <a:rect l="l" t="t" r="r" b="b"/>
              <a:pathLst>
                <a:path w="1138" h="1200">
                  <a:moveTo>
                    <a:pt x="-514" y="886"/>
                  </a:moveTo>
                  <a:lnTo>
                    <a:pt x="624" y="-315"/>
                  </a:lnTo>
                  <a:close/>
                </a:path>
              </a:pathLst>
            </a:custGeom>
            <a:solidFill>
              <a:srgbClr val="0E1315"/>
            </a:solidFill>
            <a:ln w="1557" cap="flat">
              <a:noFill/>
              <a:prstDash val="solid"/>
              <a:miter/>
            </a:ln>
          </p:spPr>
          <p:txBody>
            <a:bodyPr rtlCol="0" anchor="ctr"/>
            <a:lstStyle/>
            <a:p>
              <a:endParaRPr lang="es-CO"/>
            </a:p>
          </p:txBody>
        </p:sp>
        <p:sp>
          <p:nvSpPr>
            <p:cNvPr id="1374" name="Freeform: Shape 1373">
              <a:extLst>
                <a:ext uri="{FF2B5EF4-FFF2-40B4-BE49-F238E27FC236}">
                  <a16:creationId xmlns:a16="http://schemas.microsoft.com/office/drawing/2014/main" id="{5C992D53-15BD-03B4-5F4A-CAFB299A7B64}"/>
                </a:ext>
              </a:extLst>
            </p:cNvPr>
            <p:cNvSpPr/>
            <p:nvPr/>
          </p:nvSpPr>
          <p:spPr>
            <a:xfrm>
              <a:off x="4077868" y="5607714"/>
              <a:ext cx="1200" cy="1153"/>
            </a:xfrm>
            <a:custGeom>
              <a:avLst/>
              <a:gdLst>
                <a:gd name="connsiteX0" fmla="*/ -514 w 1200"/>
                <a:gd name="connsiteY0" fmla="*/ 839 h 1153"/>
                <a:gd name="connsiteX1" fmla="*/ 687 w 1200"/>
                <a:gd name="connsiteY1" fmla="*/ -315 h 1153"/>
              </a:gdLst>
              <a:ahLst/>
              <a:cxnLst>
                <a:cxn ang="0">
                  <a:pos x="connsiteX0" y="connsiteY0"/>
                </a:cxn>
                <a:cxn ang="0">
                  <a:pos x="connsiteX1" y="connsiteY1"/>
                </a:cxn>
              </a:cxnLst>
              <a:rect l="l" t="t" r="r" b="b"/>
              <a:pathLst>
                <a:path w="1200" h="1153">
                  <a:moveTo>
                    <a:pt x="-514" y="839"/>
                  </a:moveTo>
                  <a:lnTo>
                    <a:pt x="687" y="-315"/>
                  </a:lnTo>
                  <a:close/>
                </a:path>
              </a:pathLst>
            </a:custGeom>
            <a:solidFill>
              <a:srgbClr val="0E1315"/>
            </a:solidFill>
            <a:ln w="1557" cap="flat">
              <a:noFill/>
              <a:prstDash val="solid"/>
              <a:miter/>
            </a:ln>
          </p:spPr>
          <p:txBody>
            <a:bodyPr rtlCol="0" anchor="ctr"/>
            <a:lstStyle/>
            <a:p>
              <a:endParaRPr lang="es-CO"/>
            </a:p>
          </p:txBody>
        </p:sp>
        <p:sp>
          <p:nvSpPr>
            <p:cNvPr id="1375" name="Freeform: Shape 1374">
              <a:extLst>
                <a:ext uri="{FF2B5EF4-FFF2-40B4-BE49-F238E27FC236}">
                  <a16:creationId xmlns:a16="http://schemas.microsoft.com/office/drawing/2014/main" id="{84BDE382-435A-86F9-DD81-51384AA91C6F}"/>
                </a:ext>
              </a:extLst>
            </p:cNvPr>
            <p:cNvSpPr/>
            <p:nvPr/>
          </p:nvSpPr>
          <p:spPr>
            <a:xfrm>
              <a:off x="4079052" y="5606561"/>
              <a:ext cx="1184" cy="1169"/>
            </a:xfrm>
            <a:custGeom>
              <a:avLst/>
              <a:gdLst>
                <a:gd name="connsiteX0" fmla="*/ -514 w 1184"/>
                <a:gd name="connsiteY0" fmla="*/ 855 h 1169"/>
                <a:gd name="connsiteX1" fmla="*/ 671 w 1184"/>
                <a:gd name="connsiteY1" fmla="*/ -315 h 1169"/>
              </a:gdLst>
              <a:ahLst/>
              <a:cxnLst>
                <a:cxn ang="0">
                  <a:pos x="connsiteX0" y="connsiteY0"/>
                </a:cxn>
                <a:cxn ang="0">
                  <a:pos x="connsiteX1" y="connsiteY1"/>
                </a:cxn>
              </a:cxnLst>
              <a:rect l="l" t="t" r="r" b="b"/>
              <a:pathLst>
                <a:path w="1184" h="1169">
                  <a:moveTo>
                    <a:pt x="-514" y="855"/>
                  </a:moveTo>
                  <a:cubicBezTo>
                    <a:pt x="-376" y="268"/>
                    <a:pt x="83" y="-185"/>
                    <a:pt x="671" y="-315"/>
                  </a:cubicBezTo>
                  <a:close/>
                </a:path>
              </a:pathLst>
            </a:custGeom>
            <a:solidFill>
              <a:srgbClr val="0E1315"/>
            </a:solidFill>
            <a:ln w="1557" cap="flat">
              <a:noFill/>
              <a:prstDash val="solid"/>
              <a:miter/>
            </a:ln>
          </p:spPr>
          <p:txBody>
            <a:bodyPr rtlCol="0" anchor="ctr"/>
            <a:lstStyle/>
            <a:p>
              <a:endParaRPr lang="es-CO"/>
            </a:p>
          </p:txBody>
        </p:sp>
        <p:sp>
          <p:nvSpPr>
            <p:cNvPr id="1376" name="Freeform: Shape 1375">
              <a:extLst>
                <a:ext uri="{FF2B5EF4-FFF2-40B4-BE49-F238E27FC236}">
                  <a16:creationId xmlns:a16="http://schemas.microsoft.com/office/drawing/2014/main" id="{311B3F76-D1D8-C268-47AF-938713F5F672}"/>
                </a:ext>
              </a:extLst>
            </p:cNvPr>
            <p:cNvSpPr/>
            <p:nvPr/>
          </p:nvSpPr>
          <p:spPr>
            <a:xfrm>
              <a:off x="4080144" y="5605454"/>
              <a:ext cx="1403" cy="1153"/>
            </a:xfrm>
            <a:custGeom>
              <a:avLst/>
              <a:gdLst>
                <a:gd name="connsiteX0" fmla="*/ 889 w 1403"/>
                <a:gd name="connsiteY0" fmla="*/ -315 h 1153"/>
                <a:gd name="connsiteX1" fmla="*/ 702 w 1403"/>
                <a:gd name="connsiteY1" fmla="*/ 839 h 1153"/>
                <a:gd name="connsiteX2" fmla="*/ -514 w 1403"/>
                <a:gd name="connsiteY2" fmla="*/ 839 h 1153"/>
                <a:gd name="connsiteX3" fmla="*/ 889 w 1403"/>
                <a:gd name="connsiteY3" fmla="*/ -315 h 1153"/>
              </a:gdLst>
              <a:ahLst/>
              <a:cxnLst>
                <a:cxn ang="0">
                  <a:pos x="connsiteX0" y="connsiteY0"/>
                </a:cxn>
                <a:cxn ang="0">
                  <a:pos x="connsiteX1" y="connsiteY1"/>
                </a:cxn>
                <a:cxn ang="0">
                  <a:pos x="connsiteX2" y="connsiteY2"/>
                </a:cxn>
                <a:cxn ang="0">
                  <a:pos x="connsiteX3" y="connsiteY3"/>
                </a:cxn>
              </a:cxnLst>
              <a:rect l="l" t="t" r="r" b="b"/>
              <a:pathLst>
                <a:path w="1403" h="1153">
                  <a:moveTo>
                    <a:pt x="889" y="-315"/>
                  </a:moveTo>
                  <a:lnTo>
                    <a:pt x="702" y="839"/>
                  </a:lnTo>
                  <a:lnTo>
                    <a:pt x="-514" y="839"/>
                  </a:lnTo>
                  <a:cubicBezTo>
                    <a:pt x="-342" y="194"/>
                    <a:pt x="222" y="-271"/>
                    <a:pt x="889" y="-315"/>
                  </a:cubicBezTo>
                  <a:close/>
                </a:path>
              </a:pathLst>
            </a:custGeom>
            <a:solidFill>
              <a:srgbClr val="0E1315"/>
            </a:solidFill>
            <a:ln w="1557" cap="flat">
              <a:noFill/>
              <a:prstDash val="solid"/>
              <a:miter/>
            </a:ln>
          </p:spPr>
          <p:txBody>
            <a:bodyPr rtlCol="0" anchor="ctr"/>
            <a:lstStyle/>
            <a:p>
              <a:endParaRPr lang="es-CO"/>
            </a:p>
          </p:txBody>
        </p:sp>
        <p:sp>
          <p:nvSpPr>
            <p:cNvPr id="1377" name="Freeform: Shape 1376">
              <a:extLst>
                <a:ext uri="{FF2B5EF4-FFF2-40B4-BE49-F238E27FC236}">
                  <a16:creationId xmlns:a16="http://schemas.microsoft.com/office/drawing/2014/main" id="{18965596-5BDC-A380-05CC-F7CB9FA34DFD}"/>
                </a:ext>
              </a:extLst>
            </p:cNvPr>
            <p:cNvSpPr/>
            <p:nvPr/>
          </p:nvSpPr>
          <p:spPr>
            <a:xfrm>
              <a:off x="4130904" y="5556412"/>
              <a:ext cx="414750" cy="97814"/>
            </a:xfrm>
            <a:custGeom>
              <a:avLst/>
              <a:gdLst>
                <a:gd name="connsiteX0" fmla="*/ -514 w 414750"/>
                <a:gd name="connsiteY0" fmla="*/ 23175 h 97814"/>
                <a:gd name="connsiteX1" fmla="*/ 16230 w 414750"/>
                <a:gd name="connsiteY1" fmla="*/ 18669 h 97814"/>
                <a:gd name="connsiteX2" fmla="*/ 19348 w 414750"/>
                <a:gd name="connsiteY2" fmla="*/ 17656 h 97814"/>
                <a:gd name="connsiteX3" fmla="*/ 21811 w 414750"/>
                <a:gd name="connsiteY3" fmla="*/ 16877 h 97814"/>
                <a:gd name="connsiteX4" fmla="*/ 27454 w 414750"/>
                <a:gd name="connsiteY4" fmla="*/ 15723 h 97814"/>
                <a:gd name="connsiteX5" fmla="*/ 83079 w 414750"/>
                <a:gd name="connsiteY5" fmla="*/ 8661 h 97814"/>
                <a:gd name="connsiteX6" fmla="*/ 145344 w 414750"/>
                <a:gd name="connsiteY6" fmla="*/ 3360 h 97814"/>
                <a:gd name="connsiteX7" fmla="*/ 161854 w 414750"/>
                <a:gd name="connsiteY7" fmla="*/ 1708 h 97814"/>
                <a:gd name="connsiteX8" fmla="*/ 202528 w 414750"/>
                <a:gd name="connsiteY8" fmla="*/ 398 h 97814"/>
                <a:gd name="connsiteX9" fmla="*/ 239662 w 414750"/>
                <a:gd name="connsiteY9" fmla="*/ 1302 h 97814"/>
                <a:gd name="connsiteX10" fmla="*/ 333201 w 414750"/>
                <a:gd name="connsiteY10" fmla="*/ 21787 h 97814"/>
                <a:gd name="connsiteX11" fmla="*/ 357583 w 414750"/>
                <a:gd name="connsiteY11" fmla="*/ 36878 h 97814"/>
                <a:gd name="connsiteX12" fmla="*/ 412912 w 414750"/>
                <a:gd name="connsiteY12" fmla="*/ 94561 h 97814"/>
                <a:gd name="connsiteX13" fmla="*/ 414237 w 414750"/>
                <a:gd name="connsiteY13" fmla="*/ 97055 h 97814"/>
                <a:gd name="connsiteX14" fmla="*/ 412678 w 414750"/>
                <a:gd name="connsiteY14" fmla="*/ 97460 h 97814"/>
                <a:gd name="connsiteX15" fmla="*/ 411914 w 414750"/>
                <a:gd name="connsiteY15" fmla="*/ 97117 h 97814"/>
                <a:gd name="connsiteX16" fmla="*/ 410511 w 414750"/>
                <a:gd name="connsiteY16" fmla="*/ 96120 h 97814"/>
                <a:gd name="connsiteX17" fmla="*/ 409840 w 414750"/>
                <a:gd name="connsiteY17" fmla="*/ 95558 h 97814"/>
                <a:gd name="connsiteX18" fmla="*/ 408484 w 414750"/>
                <a:gd name="connsiteY18" fmla="*/ 94342 h 97814"/>
                <a:gd name="connsiteX19" fmla="*/ 372253 w 414750"/>
                <a:gd name="connsiteY19" fmla="*/ 54853 h 97814"/>
                <a:gd name="connsiteX20" fmla="*/ 330161 w 414750"/>
                <a:gd name="connsiteY20" fmla="*/ 24204 h 97814"/>
                <a:gd name="connsiteX21" fmla="*/ 265541 w 414750"/>
                <a:gd name="connsiteY21" fmla="*/ 7429 h 97814"/>
                <a:gd name="connsiteX22" fmla="*/ 224244 w 414750"/>
                <a:gd name="connsiteY22" fmla="*/ 4592 h 97814"/>
                <a:gd name="connsiteX23" fmla="*/ 153466 w 414750"/>
                <a:gd name="connsiteY23" fmla="*/ 6993 h 97814"/>
                <a:gd name="connsiteX24" fmla="*/ 115007 w 414750"/>
                <a:gd name="connsiteY24" fmla="*/ 9690 h 97814"/>
                <a:gd name="connsiteX25" fmla="*/ 51993 w 414750"/>
                <a:gd name="connsiteY25" fmla="*/ 16097 h 97814"/>
                <a:gd name="connsiteX26" fmla="*/ 5379 w 414750"/>
                <a:gd name="connsiteY26" fmla="*/ 23892 h 97814"/>
                <a:gd name="connsiteX27" fmla="*/ -514 w 414750"/>
                <a:gd name="connsiteY27" fmla="*/ 23175 h 97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14750" h="97814">
                  <a:moveTo>
                    <a:pt x="-514" y="23175"/>
                  </a:moveTo>
                  <a:cubicBezTo>
                    <a:pt x="4647" y="20057"/>
                    <a:pt x="10617" y="20057"/>
                    <a:pt x="16230" y="18669"/>
                  </a:cubicBezTo>
                  <a:cubicBezTo>
                    <a:pt x="17333" y="18576"/>
                    <a:pt x="18400" y="18230"/>
                    <a:pt x="19348" y="17656"/>
                  </a:cubicBezTo>
                  <a:cubicBezTo>
                    <a:pt x="19940" y="16690"/>
                    <a:pt x="20907" y="16923"/>
                    <a:pt x="21811" y="16877"/>
                  </a:cubicBezTo>
                  <a:cubicBezTo>
                    <a:pt x="23713" y="16596"/>
                    <a:pt x="25521" y="15894"/>
                    <a:pt x="27454" y="15723"/>
                  </a:cubicBezTo>
                  <a:cubicBezTo>
                    <a:pt x="45944" y="12886"/>
                    <a:pt x="64480" y="10641"/>
                    <a:pt x="83079" y="8661"/>
                  </a:cubicBezTo>
                  <a:cubicBezTo>
                    <a:pt x="103813" y="6431"/>
                    <a:pt x="124579" y="4919"/>
                    <a:pt x="145344" y="3360"/>
                  </a:cubicBezTo>
                  <a:cubicBezTo>
                    <a:pt x="150816" y="2939"/>
                    <a:pt x="156444" y="3204"/>
                    <a:pt x="161854" y="1708"/>
                  </a:cubicBezTo>
                  <a:cubicBezTo>
                    <a:pt x="175386" y="632"/>
                    <a:pt x="188964" y="1240"/>
                    <a:pt x="202528" y="398"/>
                  </a:cubicBezTo>
                  <a:cubicBezTo>
                    <a:pt x="214828" y="-366"/>
                    <a:pt x="227346" y="-1036"/>
                    <a:pt x="239662" y="1302"/>
                  </a:cubicBezTo>
                  <a:cubicBezTo>
                    <a:pt x="271871" y="3423"/>
                    <a:pt x="303222" y="9409"/>
                    <a:pt x="333201" y="21787"/>
                  </a:cubicBezTo>
                  <a:cubicBezTo>
                    <a:pt x="342103" y="25450"/>
                    <a:pt x="350334" y="30547"/>
                    <a:pt x="357583" y="36878"/>
                  </a:cubicBezTo>
                  <a:cubicBezTo>
                    <a:pt x="377850" y="54432"/>
                    <a:pt x="396792" y="73109"/>
                    <a:pt x="412912" y="94561"/>
                  </a:cubicBezTo>
                  <a:cubicBezTo>
                    <a:pt x="413426" y="95354"/>
                    <a:pt x="413862" y="96188"/>
                    <a:pt x="414237" y="97055"/>
                  </a:cubicBezTo>
                  <a:cubicBezTo>
                    <a:pt x="413816" y="97429"/>
                    <a:pt x="413239" y="97579"/>
                    <a:pt x="412678" y="97460"/>
                  </a:cubicBezTo>
                  <a:lnTo>
                    <a:pt x="411914" y="97117"/>
                  </a:lnTo>
                  <a:cubicBezTo>
                    <a:pt x="411415" y="96823"/>
                    <a:pt x="410947" y="96489"/>
                    <a:pt x="410511" y="96120"/>
                  </a:cubicBezTo>
                  <a:lnTo>
                    <a:pt x="409840" y="95558"/>
                  </a:lnTo>
                  <a:cubicBezTo>
                    <a:pt x="409373" y="95178"/>
                    <a:pt x="408920" y="94773"/>
                    <a:pt x="408484" y="94342"/>
                  </a:cubicBezTo>
                  <a:cubicBezTo>
                    <a:pt x="397400" y="80302"/>
                    <a:pt x="385286" y="67104"/>
                    <a:pt x="372253" y="54853"/>
                  </a:cubicBezTo>
                  <a:cubicBezTo>
                    <a:pt x="359392" y="43052"/>
                    <a:pt x="346904" y="30658"/>
                    <a:pt x="330161" y="24204"/>
                  </a:cubicBezTo>
                  <a:cubicBezTo>
                    <a:pt x="309255" y="16389"/>
                    <a:pt x="287601" y="10767"/>
                    <a:pt x="265541" y="7429"/>
                  </a:cubicBezTo>
                  <a:cubicBezTo>
                    <a:pt x="251916" y="5061"/>
                    <a:pt x="238072" y="4110"/>
                    <a:pt x="224244" y="4592"/>
                  </a:cubicBezTo>
                  <a:cubicBezTo>
                    <a:pt x="200672" y="5699"/>
                    <a:pt x="177023" y="3703"/>
                    <a:pt x="153466" y="6993"/>
                  </a:cubicBezTo>
                  <a:cubicBezTo>
                    <a:pt x="140808" y="8770"/>
                    <a:pt x="127837" y="8848"/>
                    <a:pt x="115007" y="9690"/>
                  </a:cubicBezTo>
                  <a:cubicBezTo>
                    <a:pt x="93914" y="11093"/>
                    <a:pt x="72914" y="13494"/>
                    <a:pt x="51993" y="16097"/>
                  </a:cubicBezTo>
                  <a:cubicBezTo>
                    <a:pt x="36333" y="17907"/>
                    <a:pt x="20776" y="20507"/>
                    <a:pt x="5379" y="23892"/>
                  </a:cubicBezTo>
                  <a:cubicBezTo>
                    <a:pt x="3399" y="24407"/>
                    <a:pt x="1279" y="24968"/>
                    <a:pt x="-514" y="23175"/>
                  </a:cubicBezTo>
                  <a:close/>
                </a:path>
              </a:pathLst>
            </a:custGeom>
            <a:solidFill>
              <a:srgbClr val="7A9FB0"/>
            </a:solidFill>
            <a:ln w="1557" cap="flat">
              <a:noFill/>
              <a:prstDash val="solid"/>
              <a:miter/>
            </a:ln>
          </p:spPr>
          <p:txBody>
            <a:bodyPr rtlCol="0" anchor="ctr"/>
            <a:lstStyle/>
            <a:p>
              <a:endParaRPr lang="es-CO"/>
            </a:p>
          </p:txBody>
        </p:sp>
        <p:sp>
          <p:nvSpPr>
            <p:cNvPr id="1378" name="Freeform: Shape 1377">
              <a:extLst>
                <a:ext uri="{FF2B5EF4-FFF2-40B4-BE49-F238E27FC236}">
                  <a16:creationId xmlns:a16="http://schemas.microsoft.com/office/drawing/2014/main" id="{6A24D33A-CA17-59FB-6BB7-59AC875BCFD3}"/>
                </a:ext>
              </a:extLst>
            </p:cNvPr>
            <p:cNvSpPr/>
            <p:nvPr/>
          </p:nvSpPr>
          <p:spPr>
            <a:xfrm>
              <a:off x="4292192" y="5556170"/>
              <a:ext cx="78950" cy="3137"/>
            </a:xfrm>
            <a:custGeom>
              <a:avLst/>
              <a:gdLst>
                <a:gd name="connsiteX0" fmla="*/ 78437 w 78950"/>
                <a:gd name="connsiteY0" fmla="*/ 1544 h 3137"/>
                <a:gd name="connsiteX1" fmla="*/ 65778 w 78950"/>
                <a:gd name="connsiteY1" fmla="*/ 1544 h 3137"/>
                <a:gd name="connsiteX2" fmla="*/ 98 w 78950"/>
                <a:gd name="connsiteY2" fmla="*/ 2823 h 3137"/>
                <a:gd name="connsiteX3" fmla="*/ -447 w 78950"/>
                <a:gd name="connsiteY3" fmla="*/ 2495 h 3137"/>
                <a:gd name="connsiteX4" fmla="*/ -57 w 78950"/>
                <a:gd name="connsiteY4" fmla="*/ 1466 h 3137"/>
                <a:gd name="connsiteX5" fmla="*/ -57 w 78950"/>
                <a:gd name="connsiteY5" fmla="*/ 1466 h 3137"/>
                <a:gd name="connsiteX6" fmla="*/ 21519 w 78950"/>
                <a:gd name="connsiteY6" fmla="*/ 874 h 3137"/>
                <a:gd name="connsiteX7" fmla="*/ 28830 w 78950"/>
                <a:gd name="connsiteY7" fmla="*/ 328 h 3137"/>
                <a:gd name="connsiteX8" fmla="*/ 36875 w 78950"/>
                <a:gd name="connsiteY8" fmla="*/ 328 h 3137"/>
                <a:gd name="connsiteX9" fmla="*/ 73854 w 78950"/>
                <a:gd name="connsiteY9" fmla="*/ 328 h 3137"/>
                <a:gd name="connsiteX10" fmla="*/ 78421 w 78950"/>
                <a:gd name="connsiteY10" fmla="*/ 406 h 3137"/>
                <a:gd name="connsiteX11" fmla="*/ 78437 w 78950"/>
                <a:gd name="connsiteY11" fmla="*/ 1544 h 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950" h="3137">
                  <a:moveTo>
                    <a:pt x="78437" y="1544"/>
                  </a:moveTo>
                  <a:cubicBezTo>
                    <a:pt x="74212" y="1544"/>
                    <a:pt x="69987" y="1669"/>
                    <a:pt x="65778" y="1544"/>
                  </a:cubicBezTo>
                  <a:cubicBezTo>
                    <a:pt x="43952" y="1217"/>
                    <a:pt x="22002" y="2542"/>
                    <a:pt x="98" y="2823"/>
                  </a:cubicBezTo>
                  <a:lnTo>
                    <a:pt x="-447" y="2495"/>
                  </a:lnTo>
                  <a:cubicBezTo>
                    <a:pt x="-619" y="2104"/>
                    <a:pt x="-447" y="1650"/>
                    <a:pt x="-57" y="1466"/>
                  </a:cubicBezTo>
                  <a:lnTo>
                    <a:pt x="-57" y="1466"/>
                  </a:lnTo>
                  <a:cubicBezTo>
                    <a:pt x="7098" y="157"/>
                    <a:pt x="14332" y="1295"/>
                    <a:pt x="21519" y="874"/>
                  </a:cubicBezTo>
                  <a:cubicBezTo>
                    <a:pt x="23966" y="734"/>
                    <a:pt x="26476" y="1466"/>
                    <a:pt x="28830" y="328"/>
                  </a:cubicBezTo>
                  <a:lnTo>
                    <a:pt x="36875" y="328"/>
                  </a:lnTo>
                  <a:cubicBezTo>
                    <a:pt x="49191" y="-529"/>
                    <a:pt x="61538" y="-529"/>
                    <a:pt x="73854" y="328"/>
                  </a:cubicBezTo>
                  <a:lnTo>
                    <a:pt x="78421" y="406"/>
                  </a:lnTo>
                  <a:cubicBezTo>
                    <a:pt x="78421" y="780"/>
                    <a:pt x="78437" y="1170"/>
                    <a:pt x="78437" y="1544"/>
                  </a:cubicBezTo>
                  <a:close/>
                </a:path>
              </a:pathLst>
            </a:custGeom>
            <a:solidFill>
              <a:srgbClr val="36474E"/>
            </a:solidFill>
            <a:ln w="1557" cap="flat">
              <a:noFill/>
              <a:prstDash val="solid"/>
              <a:miter/>
            </a:ln>
          </p:spPr>
          <p:txBody>
            <a:bodyPr rtlCol="0" anchor="ctr"/>
            <a:lstStyle/>
            <a:p>
              <a:endParaRPr lang="es-CO"/>
            </a:p>
          </p:txBody>
        </p:sp>
        <p:sp>
          <p:nvSpPr>
            <p:cNvPr id="1379" name="Freeform: Shape 1378">
              <a:extLst>
                <a:ext uri="{FF2B5EF4-FFF2-40B4-BE49-F238E27FC236}">
                  <a16:creationId xmlns:a16="http://schemas.microsoft.com/office/drawing/2014/main" id="{3DE37342-BE72-DC37-3890-CF0BF3DB928D}"/>
                </a:ext>
              </a:extLst>
            </p:cNvPr>
            <p:cNvSpPr/>
            <p:nvPr/>
          </p:nvSpPr>
          <p:spPr>
            <a:xfrm>
              <a:off x="4544099" y="5653798"/>
              <a:ext cx="21323" cy="32395"/>
            </a:xfrm>
            <a:custGeom>
              <a:avLst/>
              <a:gdLst>
                <a:gd name="connsiteX0" fmla="*/ -283 w 21323"/>
                <a:gd name="connsiteY0" fmla="*/ -190 h 32395"/>
                <a:gd name="connsiteX1" fmla="*/ 1089 w 21323"/>
                <a:gd name="connsiteY1" fmla="*/ -315 h 32395"/>
                <a:gd name="connsiteX2" fmla="*/ 20810 w 21323"/>
                <a:gd name="connsiteY2" fmla="*/ 31987 h 32395"/>
                <a:gd name="connsiteX3" fmla="*/ 19375 w 21323"/>
                <a:gd name="connsiteY3" fmla="*/ 32081 h 32395"/>
                <a:gd name="connsiteX4" fmla="*/ 16585 w 21323"/>
                <a:gd name="connsiteY4" fmla="*/ 29368 h 32395"/>
                <a:gd name="connsiteX5" fmla="*/ 995 w 21323"/>
                <a:gd name="connsiteY5" fmla="*/ 4549 h 32395"/>
                <a:gd name="connsiteX6" fmla="*/ -283 w 21323"/>
                <a:gd name="connsiteY6" fmla="*/ -190 h 32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323" h="32395">
                  <a:moveTo>
                    <a:pt x="-283" y="-190"/>
                  </a:moveTo>
                  <a:lnTo>
                    <a:pt x="1089" y="-315"/>
                  </a:lnTo>
                  <a:cubicBezTo>
                    <a:pt x="9289" y="9460"/>
                    <a:pt x="16787" y="19671"/>
                    <a:pt x="20810" y="31987"/>
                  </a:cubicBezTo>
                  <a:lnTo>
                    <a:pt x="19375" y="32081"/>
                  </a:lnTo>
                  <a:cubicBezTo>
                    <a:pt x="18066" y="31671"/>
                    <a:pt x="17037" y="30664"/>
                    <a:pt x="16585" y="29368"/>
                  </a:cubicBezTo>
                  <a:cubicBezTo>
                    <a:pt x="12578" y="20373"/>
                    <a:pt x="6857" y="12438"/>
                    <a:pt x="995" y="4549"/>
                  </a:cubicBezTo>
                  <a:cubicBezTo>
                    <a:pt x="106" y="3162"/>
                    <a:pt x="-1000" y="1728"/>
                    <a:pt x="-283" y="-190"/>
                  </a:cubicBezTo>
                  <a:close/>
                </a:path>
              </a:pathLst>
            </a:custGeom>
            <a:solidFill>
              <a:srgbClr val="7AA0B1"/>
            </a:solidFill>
            <a:ln w="1557" cap="flat">
              <a:noFill/>
              <a:prstDash val="solid"/>
              <a:miter/>
            </a:ln>
          </p:spPr>
          <p:txBody>
            <a:bodyPr rtlCol="0" anchor="ctr"/>
            <a:lstStyle/>
            <a:p>
              <a:endParaRPr lang="es-CO"/>
            </a:p>
          </p:txBody>
        </p:sp>
        <p:sp>
          <p:nvSpPr>
            <p:cNvPr id="1380" name="Freeform: Shape 1379">
              <a:extLst>
                <a:ext uri="{FF2B5EF4-FFF2-40B4-BE49-F238E27FC236}">
                  <a16:creationId xmlns:a16="http://schemas.microsoft.com/office/drawing/2014/main" id="{6D95D8BD-1C59-87F9-8B61-14CF2AE8BF21}"/>
                </a:ext>
              </a:extLst>
            </p:cNvPr>
            <p:cNvSpPr/>
            <p:nvPr/>
          </p:nvSpPr>
          <p:spPr>
            <a:xfrm>
              <a:off x="4153930" y="5558542"/>
              <a:ext cx="138873" cy="14999"/>
            </a:xfrm>
            <a:custGeom>
              <a:avLst/>
              <a:gdLst>
                <a:gd name="connsiteX0" fmla="*/ 138360 w 138873"/>
                <a:gd name="connsiteY0" fmla="*/ 513 h 14999"/>
                <a:gd name="connsiteX1" fmla="*/ 124142 w 138873"/>
                <a:gd name="connsiteY1" fmla="*/ 2197 h 14999"/>
                <a:gd name="connsiteX2" fmla="*/ 97109 w 138873"/>
                <a:gd name="connsiteY2" fmla="*/ 3756 h 14999"/>
                <a:gd name="connsiteX3" fmla="*/ 64371 w 138873"/>
                <a:gd name="connsiteY3" fmla="*/ 6656 h 14999"/>
                <a:gd name="connsiteX4" fmla="*/ 20891 w 138873"/>
                <a:gd name="connsiteY4" fmla="*/ 11800 h 14999"/>
                <a:gd name="connsiteX5" fmla="*/ 3228 w 138873"/>
                <a:gd name="connsiteY5" fmla="*/ 14264 h 14999"/>
                <a:gd name="connsiteX6" fmla="*/ -514 w 138873"/>
                <a:gd name="connsiteY6" fmla="*/ 14030 h 14999"/>
                <a:gd name="connsiteX7" fmla="*/ 18553 w 138873"/>
                <a:gd name="connsiteY7" fmla="*/ 10631 h 14999"/>
                <a:gd name="connsiteX8" fmla="*/ 51541 w 138873"/>
                <a:gd name="connsiteY8" fmla="*/ 6297 h 14999"/>
                <a:gd name="connsiteX9" fmla="*/ 77217 w 138873"/>
                <a:gd name="connsiteY9" fmla="*/ 3663 h 14999"/>
                <a:gd name="connsiteX10" fmla="*/ 108131 w 138873"/>
                <a:gd name="connsiteY10" fmla="*/ 1371 h 14999"/>
                <a:gd name="connsiteX11" fmla="*/ 137892 w 138873"/>
                <a:gd name="connsiteY11" fmla="*/ -63 h 14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873" h="14999">
                  <a:moveTo>
                    <a:pt x="138360" y="513"/>
                  </a:moveTo>
                  <a:cubicBezTo>
                    <a:pt x="133683" y="2166"/>
                    <a:pt x="128850" y="1979"/>
                    <a:pt x="124142" y="2197"/>
                  </a:cubicBezTo>
                  <a:cubicBezTo>
                    <a:pt x="115116" y="2618"/>
                    <a:pt x="106136" y="3631"/>
                    <a:pt x="97109" y="3756"/>
                  </a:cubicBezTo>
                  <a:cubicBezTo>
                    <a:pt x="86197" y="3959"/>
                    <a:pt x="75284" y="5549"/>
                    <a:pt x="64371" y="6656"/>
                  </a:cubicBezTo>
                  <a:cubicBezTo>
                    <a:pt x="49857" y="8215"/>
                    <a:pt x="35374" y="10023"/>
                    <a:pt x="20891" y="11800"/>
                  </a:cubicBezTo>
                  <a:cubicBezTo>
                    <a:pt x="14998" y="12518"/>
                    <a:pt x="9105" y="13437"/>
                    <a:pt x="3228" y="14264"/>
                  </a:cubicBezTo>
                  <a:cubicBezTo>
                    <a:pt x="2037" y="14900"/>
                    <a:pt x="588" y="14809"/>
                    <a:pt x="-514" y="14030"/>
                  </a:cubicBezTo>
                  <a:cubicBezTo>
                    <a:pt x="5644" y="11769"/>
                    <a:pt x="12176" y="11582"/>
                    <a:pt x="18553" y="10631"/>
                  </a:cubicBezTo>
                  <a:cubicBezTo>
                    <a:pt x="29465" y="9072"/>
                    <a:pt x="40519" y="7591"/>
                    <a:pt x="51541" y="6297"/>
                  </a:cubicBezTo>
                  <a:cubicBezTo>
                    <a:pt x="60084" y="5284"/>
                    <a:pt x="68689" y="4832"/>
                    <a:pt x="77217" y="3663"/>
                  </a:cubicBezTo>
                  <a:cubicBezTo>
                    <a:pt x="87491" y="2259"/>
                    <a:pt x="97904" y="3008"/>
                    <a:pt x="108131" y="1371"/>
                  </a:cubicBezTo>
                  <a:cubicBezTo>
                    <a:pt x="118078" y="1371"/>
                    <a:pt x="127899" y="-1092"/>
                    <a:pt x="137892" y="-63"/>
                  </a:cubicBezTo>
                  <a:close/>
                </a:path>
              </a:pathLst>
            </a:custGeom>
            <a:solidFill>
              <a:srgbClr val="36474E"/>
            </a:solidFill>
            <a:ln w="1557" cap="flat">
              <a:noFill/>
              <a:prstDash val="solid"/>
              <a:miter/>
            </a:ln>
          </p:spPr>
          <p:txBody>
            <a:bodyPr rtlCol="0" anchor="ctr"/>
            <a:lstStyle/>
            <a:p>
              <a:endParaRPr lang="es-CO"/>
            </a:p>
          </p:txBody>
        </p:sp>
        <p:sp>
          <p:nvSpPr>
            <p:cNvPr id="1381" name="Freeform: Shape 1380">
              <a:extLst>
                <a:ext uri="{FF2B5EF4-FFF2-40B4-BE49-F238E27FC236}">
                  <a16:creationId xmlns:a16="http://schemas.microsoft.com/office/drawing/2014/main" id="{C433B9D6-1E6D-04E7-2632-373D44292AEF}"/>
                </a:ext>
              </a:extLst>
            </p:cNvPr>
            <p:cNvSpPr/>
            <p:nvPr/>
          </p:nvSpPr>
          <p:spPr>
            <a:xfrm>
              <a:off x="4329580" y="5555572"/>
              <a:ext cx="36978" cy="1178"/>
            </a:xfrm>
            <a:custGeom>
              <a:avLst/>
              <a:gdLst>
                <a:gd name="connsiteX0" fmla="*/ 36465 w 36978"/>
                <a:gd name="connsiteY0" fmla="*/ 864 h 1178"/>
                <a:gd name="connsiteX1" fmla="*/ -514 w 36978"/>
                <a:gd name="connsiteY1" fmla="*/ 864 h 1178"/>
                <a:gd name="connsiteX2" fmla="*/ 3150 w 36978"/>
                <a:gd name="connsiteY2" fmla="*/ -243 h 1178"/>
                <a:gd name="connsiteX3" fmla="*/ 32770 w 36978"/>
                <a:gd name="connsiteY3" fmla="*/ -243 h 1178"/>
                <a:gd name="connsiteX4" fmla="*/ 36465 w 36978"/>
                <a:gd name="connsiteY4" fmla="*/ 864 h 1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78" h="1178">
                  <a:moveTo>
                    <a:pt x="36465" y="864"/>
                  </a:moveTo>
                  <a:lnTo>
                    <a:pt x="-514" y="864"/>
                  </a:lnTo>
                  <a:cubicBezTo>
                    <a:pt x="453" y="-80"/>
                    <a:pt x="1825" y="-494"/>
                    <a:pt x="3150" y="-243"/>
                  </a:cubicBezTo>
                  <a:lnTo>
                    <a:pt x="32770" y="-243"/>
                  </a:lnTo>
                  <a:cubicBezTo>
                    <a:pt x="34111" y="-492"/>
                    <a:pt x="35483" y="-80"/>
                    <a:pt x="36465" y="864"/>
                  </a:cubicBezTo>
                  <a:close/>
                </a:path>
              </a:pathLst>
            </a:custGeom>
            <a:solidFill>
              <a:srgbClr val="141A1D"/>
            </a:solidFill>
            <a:ln w="1557" cap="flat">
              <a:noFill/>
              <a:prstDash val="solid"/>
              <a:miter/>
            </a:ln>
          </p:spPr>
          <p:txBody>
            <a:bodyPr rtlCol="0" anchor="ctr"/>
            <a:lstStyle/>
            <a:p>
              <a:endParaRPr lang="es-CO"/>
            </a:p>
          </p:txBody>
        </p:sp>
        <p:sp>
          <p:nvSpPr>
            <p:cNvPr id="1382" name="Freeform: Shape 1381">
              <a:extLst>
                <a:ext uri="{FF2B5EF4-FFF2-40B4-BE49-F238E27FC236}">
                  <a16:creationId xmlns:a16="http://schemas.microsoft.com/office/drawing/2014/main" id="{2C73AFCE-F02D-674A-C73E-A1FC9460C61B}"/>
                </a:ext>
              </a:extLst>
            </p:cNvPr>
            <p:cNvSpPr/>
            <p:nvPr/>
          </p:nvSpPr>
          <p:spPr>
            <a:xfrm>
              <a:off x="4262606" y="5557886"/>
              <a:ext cx="30025" cy="2524"/>
            </a:xfrm>
            <a:custGeom>
              <a:avLst/>
              <a:gdLst>
                <a:gd name="connsiteX0" fmla="*/ 29247 w 30025"/>
                <a:gd name="connsiteY0" fmla="*/ 655 h 2524"/>
                <a:gd name="connsiteX1" fmla="*/ -514 w 30025"/>
                <a:gd name="connsiteY1" fmla="*/ 2089 h 2524"/>
                <a:gd name="connsiteX2" fmla="*/ 1451 w 30025"/>
                <a:gd name="connsiteY2" fmla="*/ 1076 h 2524"/>
                <a:gd name="connsiteX3" fmla="*/ 29512 w 30025"/>
                <a:gd name="connsiteY3" fmla="*/ -187 h 2524"/>
                <a:gd name="connsiteX4" fmla="*/ 29247 w 30025"/>
                <a:gd name="connsiteY4" fmla="*/ 655 h 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25" h="2524">
                  <a:moveTo>
                    <a:pt x="29247" y="655"/>
                  </a:moveTo>
                  <a:cubicBezTo>
                    <a:pt x="19316" y="905"/>
                    <a:pt x="9464" y="2682"/>
                    <a:pt x="-514" y="2089"/>
                  </a:cubicBezTo>
                  <a:cubicBezTo>
                    <a:pt x="141" y="1731"/>
                    <a:pt x="811" y="1045"/>
                    <a:pt x="1451" y="1076"/>
                  </a:cubicBezTo>
                  <a:cubicBezTo>
                    <a:pt x="10805" y="1544"/>
                    <a:pt x="20158" y="-888"/>
                    <a:pt x="29512" y="-187"/>
                  </a:cubicBezTo>
                  <a:cubicBezTo>
                    <a:pt x="29497" y="113"/>
                    <a:pt x="29419" y="404"/>
                    <a:pt x="29247" y="655"/>
                  </a:cubicBezTo>
                  <a:close/>
                </a:path>
              </a:pathLst>
            </a:custGeom>
            <a:solidFill>
              <a:srgbClr val="141A1D"/>
            </a:solidFill>
            <a:ln w="1557" cap="flat">
              <a:noFill/>
              <a:prstDash val="solid"/>
              <a:miter/>
            </a:ln>
          </p:spPr>
          <p:txBody>
            <a:bodyPr rtlCol="0" anchor="ctr"/>
            <a:lstStyle/>
            <a:p>
              <a:endParaRPr lang="es-CO"/>
            </a:p>
          </p:txBody>
        </p:sp>
        <p:sp>
          <p:nvSpPr>
            <p:cNvPr id="1383" name="Freeform: Shape 1382">
              <a:extLst>
                <a:ext uri="{FF2B5EF4-FFF2-40B4-BE49-F238E27FC236}">
                  <a16:creationId xmlns:a16="http://schemas.microsoft.com/office/drawing/2014/main" id="{773F5ACB-1EBA-CE28-30E0-34D040B8EEE4}"/>
                </a:ext>
              </a:extLst>
            </p:cNvPr>
            <p:cNvSpPr/>
            <p:nvPr/>
          </p:nvSpPr>
          <p:spPr>
            <a:xfrm>
              <a:off x="4292648" y="5556820"/>
              <a:ext cx="28887" cy="1194"/>
            </a:xfrm>
            <a:custGeom>
              <a:avLst/>
              <a:gdLst>
                <a:gd name="connsiteX0" fmla="*/ 28374 w 28887"/>
                <a:gd name="connsiteY0" fmla="*/ -259 h 1194"/>
                <a:gd name="connsiteX1" fmla="*/ 23494 w 28887"/>
                <a:gd name="connsiteY1" fmla="*/ 692 h 1194"/>
                <a:gd name="connsiteX2" fmla="*/ -514 w 28887"/>
                <a:gd name="connsiteY2" fmla="*/ 879 h 1194"/>
                <a:gd name="connsiteX3" fmla="*/ 4288 w 28887"/>
                <a:gd name="connsiteY3" fmla="*/ -274 h 1194"/>
                <a:gd name="connsiteX4" fmla="*/ 28374 w 28887"/>
                <a:gd name="connsiteY4" fmla="*/ -259 h 1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87" h="1194">
                  <a:moveTo>
                    <a:pt x="28374" y="-259"/>
                  </a:moveTo>
                  <a:cubicBezTo>
                    <a:pt x="26956" y="1129"/>
                    <a:pt x="25147" y="677"/>
                    <a:pt x="23494" y="692"/>
                  </a:cubicBezTo>
                  <a:cubicBezTo>
                    <a:pt x="15481" y="786"/>
                    <a:pt x="7484" y="817"/>
                    <a:pt x="-514" y="879"/>
                  </a:cubicBezTo>
                  <a:cubicBezTo>
                    <a:pt x="780" y="-679"/>
                    <a:pt x="2604" y="-259"/>
                    <a:pt x="4288" y="-274"/>
                  </a:cubicBezTo>
                  <a:cubicBezTo>
                    <a:pt x="12317" y="-305"/>
                    <a:pt x="20345" y="-274"/>
                    <a:pt x="28374" y="-259"/>
                  </a:cubicBezTo>
                  <a:close/>
                </a:path>
              </a:pathLst>
            </a:custGeom>
            <a:solidFill>
              <a:srgbClr val="141A1D"/>
            </a:solidFill>
            <a:ln w="1557" cap="flat">
              <a:noFill/>
              <a:prstDash val="solid"/>
              <a:miter/>
            </a:ln>
          </p:spPr>
          <p:txBody>
            <a:bodyPr rtlCol="0" anchor="ctr"/>
            <a:lstStyle/>
            <a:p>
              <a:endParaRPr lang="es-CO"/>
            </a:p>
          </p:txBody>
        </p:sp>
        <p:sp>
          <p:nvSpPr>
            <p:cNvPr id="1384" name="Freeform: Shape 1383">
              <a:extLst>
                <a:ext uri="{FF2B5EF4-FFF2-40B4-BE49-F238E27FC236}">
                  <a16:creationId xmlns:a16="http://schemas.microsoft.com/office/drawing/2014/main" id="{9C63156A-BC31-C6D7-0571-A2351C6F6E42}"/>
                </a:ext>
              </a:extLst>
            </p:cNvPr>
            <p:cNvSpPr/>
            <p:nvPr/>
          </p:nvSpPr>
          <p:spPr>
            <a:xfrm>
              <a:off x="4148131" y="5572977"/>
              <a:ext cx="5200" cy="1406"/>
            </a:xfrm>
            <a:custGeom>
              <a:avLst/>
              <a:gdLst>
                <a:gd name="connsiteX0" fmla="*/ 4241 w 5200"/>
                <a:gd name="connsiteY0" fmla="*/ 842 h 1406"/>
                <a:gd name="connsiteX1" fmla="*/ 2183 w 5200"/>
                <a:gd name="connsiteY1" fmla="*/ 1091 h 1406"/>
                <a:gd name="connsiteX2" fmla="*/ -514 w 5200"/>
                <a:gd name="connsiteY2" fmla="*/ 733 h 1406"/>
                <a:gd name="connsiteX3" fmla="*/ 4288 w 5200"/>
                <a:gd name="connsiteY3" fmla="*/ -218 h 1406"/>
                <a:gd name="connsiteX4" fmla="*/ 4631 w 5200"/>
                <a:gd name="connsiteY4" fmla="*/ 499 h 1406"/>
                <a:gd name="connsiteX5" fmla="*/ 4241 w 5200"/>
                <a:gd name="connsiteY5" fmla="*/ 842 h 1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00" h="1406">
                  <a:moveTo>
                    <a:pt x="4241" y="842"/>
                  </a:moveTo>
                  <a:lnTo>
                    <a:pt x="2183" y="1091"/>
                  </a:lnTo>
                  <a:lnTo>
                    <a:pt x="-514" y="733"/>
                  </a:lnTo>
                  <a:cubicBezTo>
                    <a:pt x="889" y="-561"/>
                    <a:pt x="2604" y="-343"/>
                    <a:pt x="4288" y="-218"/>
                  </a:cubicBezTo>
                  <a:cubicBezTo>
                    <a:pt x="4647" y="31"/>
                    <a:pt x="4771" y="281"/>
                    <a:pt x="4631" y="499"/>
                  </a:cubicBezTo>
                  <a:cubicBezTo>
                    <a:pt x="4491" y="717"/>
                    <a:pt x="4366" y="842"/>
                    <a:pt x="4241" y="842"/>
                  </a:cubicBezTo>
                  <a:close/>
                </a:path>
              </a:pathLst>
            </a:custGeom>
            <a:solidFill>
              <a:srgbClr val="36474E"/>
            </a:solidFill>
            <a:ln w="1557" cap="flat">
              <a:noFill/>
              <a:prstDash val="solid"/>
              <a:miter/>
            </a:ln>
          </p:spPr>
          <p:txBody>
            <a:bodyPr rtlCol="0" anchor="ctr"/>
            <a:lstStyle/>
            <a:p>
              <a:endParaRPr lang="es-CO"/>
            </a:p>
          </p:txBody>
        </p:sp>
        <p:sp>
          <p:nvSpPr>
            <p:cNvPr id="1385" name="Freeform: Shape 1384">
              <a:extLst>
                <a:ext uri="{FF2B5EF4-FFF2-40B4-BE49-F238E27FC236}">
                  <a16:creationId xmlns:a16="http://schemas.microsoft.com/office/drawing/2014/main" id="{0CA59F6C-C172-A584-3C60-0CEDA0A78C1D}"/>
                </a:ext>
              </a:extLst>
            </p:cNvPr>
            <p:cNvSpPr/>
            <p:nvPr/>
          </p:nvSpPr>
          <p:spPr>
            <a:xfrm>
              <a:off x="4152885" y="5572949"/>
              <a:ext cx="4754" cy="1299"/>
            </a:xfrm>
            <a:custGeom>
              <a:avLst/>
              <a:gdLst>
                <a:gd name="connsiteX0" fmla="*/ -514 w 4754"/>
                <a:gd name="connsiteY0" fmla="*/ 870 h 1299"/>
                <a:gd name="connsiteX1" fmla="*/ -514 w 4754"/>
                <a:gd name="connsiteY1" fmla="*/ -190 h 1299"/>
                <a:gd name="connsiteX2" fmla="*/ 515 w 4754"/>
                <a:gd name="connsiteY2" fmla="*/ -314 h 1299"/>
                <a:gd name="connsiteX3" fmla="*/ 4241 w 4754"/>
                <a:gd name="connsiteY3" fmla="*/ -80 h 1299"/>
                <a:gd name="connsiteX4" fmla="*/ -514 w 4754"/>
                <a:gd name="connsiteY4" fmla="*/ 870 h 1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4" h="1299">
                  <a:moveTo>
                    <a:pt x="-514" y="870"/>
                  </a:moveTo>
                  <a:cubicBezTo>
                    <a:pt x="-514" y="512"/>
                    <a:pt x="-514" y="169"/>
                    <a:pt x="-514" y="-190"/>
                  </a:cubicBezTo>
                  <a:cubicBezTo>
                    <a:pt x="-178" y="-277"/>
                    <a:pt x="168" y="-319"/>
                    <a:pt x="515" y="-314"/>
                  </a:cubicBezTo>
                  <a:lnTo>
                    <a:pt x="4241" y="-80"/>
                  </a:lnTo>
                  <a:cubicBezTo>
                    <a:pt x="2841" y="844"/>
                    <a:pt x="1134" y="1185"/>
                    <a:pt x="-514" y="870"/>
                  </a:cubicBezTo>
                  <a:close/>
                </a:path>
              </a:pathLst>
            </a:custGeom>
            <a:solidFill>
              <a:srgbClr val="4A646E"/>
            </a:solidFill>
            <a:ln w="1557" cap="flat">
              <a:noFill/>
              <a:prstDash val="solid"/>
              <a:miter/>
            </a:ln>
          </p:spPr>
          <p:txBody>
            <a:bodyPr rtlCol="0" anchor="ctr"/>
            <a:lstStyle/>
            <a:p>
              <a:endParaRPr lang="es-CO"/>
            </a:p>
          </p:txBody>
        </p:sp>
        <p:sp>
          <p:nvSpPr>
            <p:cNvPr id="1386" name="Freeform: Shape 1385">
              <a:extLst>
                <a:ext uri="{FF2B5EF4-FFF2-40B4-BE49-F238E27FC236}">
                  <a16:creationId xmlns:a16="http://schemas.microsoft.com/office/drawing/2014/main" id="{3B510C65-9100-784C-E764-8834DC09100A}"/>
                </a:ext>
              </a:extLst>
            </p:cNvPr>
            <p:cNvSpPr/>
            <p:nvPr/>
          </p:nvSpPr>
          <p:spPr>
            <a:xfrm>
              <a:off x="4081578" y="5559641"/>
              <a:ext cx="492761" cy="237519"/>
            </a:xfrm>
            <a:custGeom>
              <a:avLst/>
              <a:gdLst>
                <a:gd name="connsiteX0" fmla="*/ 462238 w 492761"/>
                <a:gd name="connsiteY0" fmla="*/ 93966 h 237519"/>
                <a:gd name="connsiteX1" fmla="*/ 467725 w 492761"/>
                <a:gd name="connsiteY1" fmla="*/ 101995 h 237519"/>
                <a:gd name="connsiteX2" fmla="*/ 481897 w 492761"/>
                <a:gd name="connsiteY2" fmla="*/ 126237 h 237519"/>
                <a:gd name="connsiteX3" fmla="*/ 492248 w 492761"/>
                <a:gd name="connsiteY3" fmla="*/ 159661 h 237519"/>
                <a:gd name="connsiteX4" fmla="*/ 474445 w 492761"/>
                <a:gd name="connsiteY4" fmla="*/ 174986 h 237519"/>
                <a:gd name="connsiteX5" fmla="*/ 445947 w 492761"/>
                <a:gd name="connsiteY5" fmla="*/ 191324 h 237519"/>
                <a:gd name="connsiteX6" fmla="*/ 384320 w 492761"/>
                <a:gd name="connsiteY6" fmla="*/ 213633 h 237519"/>
                <a:gd name="connsiteX7" fmla="*/ 315725 w 492761"/>
                <a:gd name="connsiteY7" fmla="*/ 225793 h 237519"/>
                <a:gd name="connsiteX8" fmla="*/ 283283 w 492761"/>
                <a:gd name="connsiteY8" fmla="*/ 230735 h 237519"/>
                <a:gd name="connsiteX9" fmla="*/ 255221 w 492761"/>
                <a:gd name="connsiteY9" fmla="*/ 233510 h 237519"/>
                <a:gd name="connsiteX10" fmla="*/ 231182 w 492761"/>
                <a:gd name="connsiteY10" fmla="*/ 236114 h 237519"/>
                <a:gd name="connsiteX11" fmla="*/ 199005 w 492761"/>
                <a:gd name="connsiteY11" fmla="*/ 236379 h 237519"/>
                <a:gd name="connsiteX12" fmla="*/ 172658 w 492761"/>
                <a:gd name="connsiteY12" fmla="*/ 233651 h 237519"/>
                <a:gd name="connsiteX13" fmla="*/ 114976 w 492761"/>
                <a:gd name="connsiteY13" fmla="*/ 214366 h 237519"/>
                <a:gd name="connsiteX14" fmla="*/ 56857 w 492761"/>
                <a:gd name="connsiteY14" fmla="*/ 170294 h 237519"/>
                <a:gd name="connsiteX15" fmla="*/ 31555 w 492761"/>
                <a:gd name="connsiteY15" fmla="*/ 144212 h 237519"/>
                <a:gd name="connsiteX16" fmla="*/ 625 w 492761"/>
                <a:gd name="connsiteY16" fmla="*/ 72016 h 237519"/>
                <a:gd name="connsiteX17" fmla="*/ -404 w 492761"/>
                <a:gd name="connsiteY17" fmla="*/ 53012 h 237519"/>
                <a:gd name="connsiteX18" fmla="*/ 2558 w 492761"/>
                <a:gd name="connsiteY18" fmla="*/ 45217 h 237519"/>
                <a:gd name="connsiteX19" fmla="*/ 48828 w 492761"/>
                <a:gd name="connsiteY19" fmla="*/ 19915 h 237519"/>
                <a:gd name="connsiteX20" fmla="*/ 69656 w 492761"/>
                <a:gd name="connsiteY20" fmla="*/ 15939 h 237519"/>
                <a:gd name="connsiteX21" fmla="*/ 97453 w 492761"/>
                <a:gd name="connsiteY21" fmla="*/ 11808 h 237519"/>
                <a:gd name="connsiteX22" fmla="*/ 129303 w 492761"/>
                <a:gd name="connsiteY22" fmla="*/ 7677 h 237519"/>
                <a:gd name="connsiteX23" fmla="*/ 147044 w 492761"/>
                <a:gd name="connsiteY23" fmla="*/ 6211 h 237519"/>
                <a:gd name="connsiteX24" fmla="*/ 182557 w 492761"/>
                <a:gd name="connsiteY24" fmla="*/ 3530 h 237519"/>
                <a:gd name="connsiteX25" fmla="*/ 199706 w 492761"/>
                <a:gd name="connsiteY25" fmla="*/ 2657 h 237519"/>
                <a:gd name="connsiteX26" fmla="*/ 211679 w 492761"/>
                <a:gd name="connsiteY26" fmla="*/ 1223 h 237519"/>
                <a:gd name="connsiteX27" fmla="*/ 227736 w 492761"/>
                <a:gd name="connsiteY27" fmla="*/ 381 h 237519"/>
                <a:gd name="connsiteX28" fmla="*/ 263421 w 492761"/>
                <a:gd name="connsiteY28" fmla="*/ 38 h 237519"/>
                <a:gd name="connsiteX29" fmla="*/ 294960 w 492761"/>
                <a:gd name="connsiteY29" fmla="*/ 583 h 237519"/>
                <a:gd name="connsiteX30" fmla="*/ 331892 w 492761"/>
                <a:gd name="connsiteY30" fmla="*/ 5525 h 237519"/>
                <a:gd name="connsiteX31" fmla="*/ 362526 w 492761"/>
                <a:gd name="connsiteY31" fmla="*/ 13320 h 237519"/>
                <a:gd name="connsiteX32" fmla="*/ 399536 w 492761"/>
                <a:gd name="connsiteY32" fmla="*/ 30282 h 237519"/>
                <a:gd name="connsiteX33" fmla="*/ 408890 w 492761"/>
                <a:gd name="connsiteY33" fmla="*/ 37843 h 237519"/>
                <a:gd name="connsiteX34" fmla="*/ 442408 w 492761"/>
                <a:gd name="connsiteY34" fmla="*/ 70332 h 237519"/>
                <a:gd name="connsiteX35" fmla="*/ 459915 w 492761"/>
                <a:gd name="connsiteY35" fmla="*/ 91628 h 237519"/>
                <a:gd name="connsiteX36" fmla="*/ 461037 w 492761"/>
                <a:gd name="connsiteY36" fmla="*/ 92797 h 237519"/>
                <a:gd name="connsiteX37" fmla="*/ 461037 w 492761"/>
                <a:gd name="connsiteY37" fmla="*/ 92797 h 237519"/>
                <a:gd name="connsiteX38" fmla="*/ 462175 w 492761"/>
                <a:gd name="connsiteY38" fmla="*/ 93997 h 237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92761" h="237519">
                  <a:moveTo>
                    <a:pt x="462238" y="93966"/>
                  </a:moveTo>
                  <a:cubicBezTo>
                    <a:pt x="463423" y="97084"/>
                    <a:pt x="465761" y="99454"/>
                    <a:pt x="467725" y="101995"/>
                  </a:cubicBezTo>
                  <a:cubicBezTo>
                    <a:pt x="473322" y="109529"/>
                    <a:pt x="478077" y="117660"/>
                    <a:pt x="481897" y="126237"/>
                  </a:cubicBezTo>
                  <a:cubicBezTo>
                    <a:pt x="486355" y="137042"/>
                    <a:pt x="489816" y="148230"/>
                    <a:pt x="492248" y="159661"/>
                  </a:cubicBezTo>
                  <a:cubicBezTo>
                    <a:pt x="487337" y="165897"/>
                    <a:pt x="480790" y="170356"/>
                    <a:pt x="474445" y="174986"/>
                  </a:cubicBezTo>
                  <a:cubicBezTo>
                    <a:pt x="465558" y="181472"/>
                    <a:pt x="455643" y="186242"/>
                    <a:pt x="445947" y="191324"/>
                  </a:cubicBezTo>
                  <a:cubicBezTo>
                    <a:pt x="426522" y="201553"/>
                    <a:pt x="405787" y="209059"/>
                    <a:pt x="384320" y="213633"/>
                  </a:cubicBezTo>
                  <a:cubicBezTo>
                    <a:pt x="361590" y="218435"/>
                    <a:pt x="338814" y="222862"/>
                    <a:pt x="315725" y="225793"/>
                  </a:cubicBezTo>
                  <a:cubicBezTo>
                    <a:pt x="304812" y="227165"/>
                    <a:pt x="294180" y="229660"/>
                    <a:pt x="283283" y="230735"/>
                  </a:cubicBezTo>
                  <a:cubicBezTo>
                    <a:pt x="273929" y="231671"/>
                    <a:pt x="264575" y="232996"/>
                    <a:pt x="255221" y="233510"/>
                  </a:cubicBezTo>
                  <a:cubicBezTo>
                    <a:pt x="247146" y="233947"/>
                    <a:pt x="239164" y="234913"/>
                    <a:pt x="231182" y="236114"/>
                  </a:cubicBezTo>
                  <a:cubicBezTo>
                    <a:pt x="220503" y="237473"/>
                    <a:pt x="209699" y="237562"/>
                    <a:pt x="199005" y="236379"/>
                  </a:cubicBezTo>
                  <a:cubicBezTo>
                    <a:pt x="190196" y="235599"/>
                    <a:pt x="181404" y="234991"/>
                    <a:pt x="172658" y="233651"/>
                  </a:cubicBezTo>
                  <a:cubicBezTo>
                    <a:pt x="152516" y="230403"/>
                    <a:pt x="133029" y="223888"/>
                    <a:pt x="114976" y="214366"/>
                  </a:cubicBezTo>
                  <a:cubicBezTo>
                    <a:pt x="93010" y="203032"/>
                    <a:pt x="74255" y="187567"/>
                    <a:pt x="56857" y="170294"/>
                  </a:cubicBezTo>
                  <a:cubicBezTo>
                    <a:pt x="48267" y="161766"/>
                    <a:pt x="39178" y="153706"/>
                    <a:pt x="31555" y="144212"/>
                  </a:cubicBezTo>
                  <a:cubicBezTo>
                    <a:pt x="14690" y="123517"/>
                    <a:pt x="3973" y="98503"/>
                    <a:pt x="625" y="72016"/>
                  </a:cubicBezTo>
                  <a:cubicBezTo>
                    <a:pt x="-186" y="65780"/>
                    <a:pt x="297" y="59341"/>
                    <a:pt x="-404" y="53012"/>
                  </a:cubicBezTo>
                  <a:cubicBezTo>
                    <a:pt x="-886" y="50070"/>
                    <a:pt x="244" y="47096"/>
                    <a:pt x="2558" y="45217"/>
                  </a:cubicBezTo>
                  <a:cubicBezTo>
                    <a:pt x="16250" y="33944"/>
                    <a:pt x="31949" y="25360"/>
                    <a:pt x="48828" y="19915"/>
                  </a:cubicBezTo>
                  <a:cubicBezTo>
                    <a:pt x="55922" y="19369"/>
                    <a:pt x="62656" y="16968"/>
                    <a:pt x="69656" y="15939"/>
                  </a:cubicBezTo>
                  <a:cubicBezTo>
                    <a:pt x="78917" y="14567"/>
                    <a:pt x="88130" y="12821"/>
                    <a:pt x="97453" y="11808"/>
                  </a:cubicBezTo>
                  <a:cubicBezTo>
                    <a:pt x="108101" y="10670"/>
                    <a:pt x="118670" y="8940"/>
                    <a:pt x="129303" y="7677"/>
                  </a:cubicBezTo>
                  <a:cubicBezTo>
                    <a:pt x="135196" y="6975"/>
                    <a:pt x="141135" y="6897"/>
                    <a:pt x="147044" y="6211"/>
                  </a:cubicBezTo>
                  <a:cubicBezTo>
                    <a:pt x="158845" y="4824"/>
                    <a:pt x="170725" y="4387"/>
                    <a:pt x="182557" y="3530"/>
                  </a:cubicBezTo>
                  <a:cubicBezTo>
                    <a:pt x="188310" y="3109"/>
                    <a:pt x="194031" y="2735"/>
                    <a:pt x="199706" y="2657"/>
                  </a:cubicBezTo>
                  <a:cubicBezTo>
                    <a:pt x="203728" y="2464"/>
                    <a:pt x="207719" y="1983"/>
                    <a:pt x="211679" y="1223"/>
                  </a:cubicBezTo>
                  <a:cubicBezTo>
                    <a:pt x="217011" y="546"/>
                    <a:pt x="222374" y="265"/>
                    <a:pt x="227736" y="381"/>
                  </a:cubicBezTo>
                  <a:cubicBezTo>
                    <a:pt x="239647" y="272"/>
                    <a:pt x="251620" y="1098"/>
                    <a:pt x="263421" y="38"/>
                  </a:cubicBezTo>
                  <a:cubicBezTo>
                    <a:pt x="274038" y="-913"/>
                    <a:pt x="284483" y="334"/>
                    <a:pt x="294960" y="583"/>
                  </a:cubicBezTo>
                  <a:cubicBezTo>
                    <a:pt x="307400" y="1112"/>
                    <a:pt x="319763" y="2766"/>
                    <a:pt x="331892" y="5525"/>
                  </a:cubicBezTo>
                  <a:cubicBezTo>
                    <a:pt x="342212" y="7677"/>
                    <a:pt x="352486" y="10093"/>
                    <a:pt x="362526" y="13320"/>
                  </a:cubicBezTo>
                  <a:cubicBezTo>
                    <a:pt x="375528" y="17420"/>
                    <a:pt x="388436" y="21957"/>
                    <a:pt x="399536" y="30282"/>
                  </a:cubicBezTo>
                  <a:cubicBezTo>
                    <a:pt x="402747" y="32683"/>
                    <a:pt x="405896" y="35208"/>
                    <a:pt x="408890" y="37843"/>
                  </a:cubicBezTo>
                  <a:cubicBezTo>
                    <a:pt x="420613" y="48087"/>
                    <a:pt x="431807" y="58931"/>
                    <a:pt x="442408" y="70332"/>
                  </a:cubicBezTo>
                  <a:cubicBezTo>
                    <a:pt x="448644" y="77020"/>
                    <a:pt x="454100" y="84503"/>
                    <a:pt x="459915" y="91628"/>
                  </a:cubicBezTo>
                  <a:cubicBezTo>
                    <a:pt x="460305" y="92002"/>
                    <a:pt x="460663" y="92423"/>
                    <a:pt x="461037" y="92797"/>
                  </a:cubicBezTo>
                  <a:lnTo>
                    <a:pt x="461037" y="92797"/>
                  </a:lnTo>
                  <a:cubicBezTo>
                    <a:pt x="461443" y="93171"/>
                    <a:pt x="461801" y="93592"/>
                    <a:pt x="462175" y="93997"/>
                  </a:cubicBezTo>
                  <a:close/>
                </a:path>
              </a:pathLst>
            </a:custGeom>
            <a:solidFill>
              <a:srgbClr val="98C7DC"/>
            </a:solidFill>
            <a:ln w="1557" cap="flat">
              <a:noFill/>
              <a:prstDash val="solid"/>
              <a:miter/>
            </a:ln>
          </p:spPr>
          <p:txBody>
            <a:bodyPr rtlCol="0" anchor="ctr"/>
            <a:lstStyle/>
            <a:p>
              <a:endParaRPr lang="es-CO"/>
            </a:p>
          </p:txBody>
        </p:sp>
        <p:sp>
          <p:nvSpPr>
            <p:cNvPr id="1387" name="Freeform: Shape 1386">
              <a:extLst>
                <a:ext uri="{FF2B5EF4-FFF2-40B4-BE49-F238E27FC236}">
                  <a16:creationId xmlns:a16="http://schemas.microsoft.com/office/drawing/2014/main" id="{1A09E66D-8F33-E6CB-0709-BC98393EF300}"/>
                </a:ext>
              </a:extLst>
            </p:cNvPr>
            <p:cNvSpPr/>
            <p:nvPr/>
          </p:nvSpPr>
          <p:spPr>
            <a:xfrm>
              <a:off x="4543207" y="5652706"/>
              <a:ext cx="1138" cy="1200"/>
            </a:xfrm>
            <a:custGeom>
              <a:avLst/>
              <a:gdLst>
                <a:gd name="connsiteX0" fmla="*/ 624 w 1138"/>
                <a:gd name="connsiteY0" fmla="*/ 886 h 1200"/>
                <a:gd name="connsiteX1" fmla="*/ -514 w 1138"/>
                <a:gd name="connsiteY1" fmla="*/ -315 h 1200"/>
              </a:gdLst>
              <a:ahLst/>
              <a:cxnLst>
                <a:cxn ang="0">
                  <a:pos x="connsiteX0" y="connsiteY0"/>
                </a:cxn>
                <a:cxn ang="0">
                  <a:pos x="connsiteX1" y="connsiteY1"/>
                </a:cxn>
              </a:cxnLst>
              <a:rect l="l" t="t" r="r" b="b"/>
              <a:pathLst>
                <a:path w="1138" h="1200">
                  <a:moveTo>
                    <a:pt x="624" y="886"/>
                  </a:moveTo>
                  <a:lnTo>
                    <a:pt x="-514" y="-315"/>
                  </a:lnTo>
                  <a:close/>
                </a:path>
              </a:pathLst>
            </a:custGeom>
            <a:solidFill>
              <a:srgbClr val="7AA0B1"/>
            </a:solidFill>
            <a:ln w="1557" cap="flat">
              <a:noFill/>
              <a:prstDash val="solid"/>
              <a:miter/>
            </a:ln>
          </p:spPr>
          <p:txBody>
            <a:bodyPr rtlCol="0" anchor="ctr"/>
            <a:lstStyle/>
            <a:p>
              <a:endParaRPr lang="es-CO"/>
            </a:p>
          </p:txBody>
        </p:sp>
        <p:sp>
          <p:nvSpPr>
            <p:cNvPr id="1388" name="Freeform: Shape 1387">
              <a:extLst>
                <a:ext uri="{FF2B5EF4-FFF2-40B4-BE49-F238E27FC236}">
                  <a16:creationId xmlns:a16="http://schemas.microsoft.com/office/drawing/2014/main" id="{0AB4FCFD-5240-AD22-06A3-A145A7A1E268}"/>
                </a:ext>
              </a:extLst>
            </p:cNvPr>
            <p:cNvSpPr/>
            <p:nvPr/>
          </p:nvSpPr>
          <p:spPr>
            <a:xfrm>
              <a:off x="4542037" y="5651553"/>
              <a:ext cx="1122" cy="1169"/>
            </a:xfrm>
            <a:custGeom>
              <a:avLst/>
              <a:gdLst>
                <a:gd name="connsiteX0" fmla="*/ 609 w 1122"/>
                <a:gd name="connsiteY0" fmla="*/ 855 h 1169"/>
                <a:gd name="connsiteX1" fmla="*/ -514 w 1122"/>
                <a:gd name="connsiteY1" fmla="*/ -315 h 1169"/>
              </a:gdLst>
              <a:ahLst/>
              <a:cxnLst>
                <a:cxn ang="0">
                  <a:pos x="connsiteX0" y="connsiteY0"/>
                </a:cxn>
                <a:cxn ang="0">
                  <a:pos x="connsiteX1" y="connsiteY1"/>
                </a:cxn>
              </a:cxnLst>
              <a:rect l="l" t="t" r="r" b="b"/>
              <a:pathLst>
                <a:path w="1122" h="1169">
                  <a:moveTo>
                    <a:pt x="609" y="855"/>
                  </a:moveTo>
                  <a:lnTo>
                    <a:pt x="-514" y="-315"/>
                  </a:lnTo>
                  <a:close/>
                </a:path>
              </a:pathLst>
            </a:custGeom>
            <a:solidFill>
              <a:srgbClr val="7AA0B1"/>
            </a:solidFill>
            <a:ln w="1557" cap="flat">
              <a:noFill/>
              <a:prstDash val="solid"/>
              <a:miter/>
            </a:ln>
          </p:spPr>
          <p:txBody>
            <a:bodyPr rtlCol="0" anchor="ctr"/>
            <a:lstStyle/>
            <a:p>
              <a:endParaRPr lang="es-CO"/>
            </a:p>
          </p:txBody>
        </p:sp>
        <p:sp>
          <p:nvSpPr>
            <p:cNvPr id="1389" name="Freeform: Shape 1388">
              <a:extLst>
                <a:ext uri="{FF2B5EF4-FFF2-40B4-BE49-F238E27FC236}">
                  <a16:creationId xmlns:a16="http://schemas.microsoft.com/office/drawing/2014/main" id="{F3E32D92-021B-2F04-F8A9-016737434C61}"/>
                </a:ext>
              </a:extLst>
            </p:cNvPr>
            <p:cNvSpPr/>
            <p:nvPr/>
          </p:nvSpPr>
          <p:spPr>
            <a:xfrm>
              <a:off x="4230320" y="5593522"/>
              <a:ext cx="276121" cy="105733"/>
            </a:xfrm>
            <a:custGeom>
              <a:avLst/>
              <a:gdLst>
                <a:gd name="connsiteX0" fmla="*/ 92339 w 276121"/>
                <a:gd name="connsiteY0" fmla="*/ -106 h 105733"/>
                <a:gd name="connsiteX1" fmla="*/ 132327 w 276121"/>
                <a:gd name="connsiteY1" fmla="*/ 3121 h 105733"/>
                <a:gd name="connsiteX2" fmla="*/ 146015 w 276121"/>
                <a:gd name="connsiteY2" fmla="*/ 1905 h 105733"/>
                <a:gd name="connsiteX3" fmla="*/ 177662 w 276121"/>
                <a:gd name="connsiteY3" fmla="*/ 1468 h 105733"/>
                <a:gd name="connsiteX4" fmla="*/ 213815 w 276121"/>
                <a:gd name="connsiteY4" fmla="*/ 8032 h 105733"/>
                <a:gd name="connsiteX5" fmla="*/ 258776 w 276121"/>
                <a:gd name="connsiteY5" fmla="*/ 31634 h 105733"/>
                <a:gd name="connsiteX6" fmla="*/ 275582 w 276121"/>
                <a:gd name="connsiteY6" fmla="*/ 68146 h 105733"/>
                <a:gd name="connsiteX7" fmla="*/ 267412 w 276121"/>
                <a:gd name="connsiteY7" fmla="*/ 89317 h 105733"/>
                <a:gd name="connsiteX8" fmla="*/ 247863 w 276121"/>
                <a:gd name="connsiteY8" fmla="*/ 100744 h 105733"/>
                <a:gd name="connsiteX9" fmla="*/ 234082 w 276121"/>
                <a:gd name="connsiteY9" fmla="*/ 101477 h 105733"/>
                <a:gd name="connsiteX10" fmla="*/ 197336 w 276121"/>
                <a:gd name="connsiteY10" fmla="*/ 103597 h 105733"/>
                <a:gd name="connsiteX11" fmla="*/ 150146 w 276121"/>
                <a:gd name="connsiteY11" fmla="*/ 104953 h 105733"/>
                <a:gd name="connsiteX12" fmla="*/ 117735 w 276121"/>
                <a:gd name="connsiteY12" fmla="*/ 97377 h 105733"/>
                <a:gd name="connsiteX13" fmla="*/ 89019 w 276121"/>
                <a:gd name="connsiteY13" fmla="*/ 92466 h 105733"/>
                <a:gd name="connsiteX14" fmla="*/ 70794 w 276121"/>
                <a:gd name="connsiteY14" fmla="*/ 94882 h 105733"/>
                <a:gd name="connsiteX15" fmla="*/ 45617 w 276121"/>
                <a:gd name="connsiteY15" fmla="*/ 94555 h 105733"/>
                <a:gd name="connsiteX16" fmla="*/ 17321 w 276121"/>
                <a:gd name="connsiteY16" fmla="*/ 82722 h 105733"/>
                <a:gd name="connsiteX17" fmla="*/ -513 w 276121"/>
                <a:gd name="connsiteY17" fmla="*/ 48066 h 105733"/>
                <a:gd name="connsiteX18" fmla="*/ 6861 w 276121"/>
                <a:gd name="connsiteY18" fmla="*/ 27924 h 105733"/>
                <a:gd name="connsiteX19" fmla="*/ 43746 w 276121"/>
                <a:gd name="connsiteY19" fmla="*/ 4539 h 105733"/>
                <a:gd name="connsiteX20" fmla="*/ 92339 w 276121"/>
                <a:gd name="connsiteY20" fmla="*/ -106 h 105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6121" h="105733">
                  <a:moveTo>
                    <a:pt x="92339" y="-106"/>
                  </a:moveTo>
                  <a:cubicBezTo>
                    <a:pt x="105746" y="-811"/>
                    <a:pt x="119200" y="274"/>
                    <a:pt x="132327" y="3121"/>
                  </a:cubicBezTo>
                  <a:cubicBezTo>
                    <a:pt x="137004" y="4165"/>
                    <a:pt x="141509" y="2528"/>
                    <a:pt x="146015" y="1905"/>
                  </a:cubicBezTo>
                  <a:cubicBezTo>
                    <a:pt x="156522" y="668"/>
                    <a:pt x="167123" y="524"/>
                    <a:pt x="177662" y="1468"/>
                  </a:cubicBezTo>
                  <a:cubicBezTo>
                    <a:pt x="189884" y="2527"/>
                    <a:pt x="201998" y="4723"/>
                    <a:pt x="213815" y="8032"/>
                  </a:cubicBezTo>
                  <a:cubicBezTo>
                    <a:pt x="230605" y="12428"/>
                    <a:pt x="246039" y="19864"/>
                    <a:pt x="258776" y="31634"/>
                  </a:cubicBezTo>
                  <a:cubicBezTo>
                    <a:pt x="269159" y="41253"/>
                    <a:pt x="276096" y="53086"/>
                    <a:pt x="275582" y="68146"/>
                  </a:cubicBezTo>
                  <a:cubicBezTo>
                    <a:pt x="275301" y="76252"/>
                    <a:pt x="271637" y="82847"/>
                    <a:pt x="267412" y="89317"/>
                  </a:cubicBezTo>
                  <a:cubicBezTo>
                    <a:pt x="263203" y="96142"/>
                    <a:pt x="255876" y="100426"/>
                    <a:pt x="247863" y="100744"/>
                  </a:cubicBezTo>
                  <a:cubicBezTo>
                    <a:pt x="243186" y="101071"/>
                    <a:pt x="238680" y="101430"/>
                    <a:pt x="234082" y="101477"/>
                  </a:cubicBezTo>
                  <a:cubicBezTo>
                    <a:pt x="221797" y="101586"/>
                    <a:pt x="209590" y="103036"/>
                    <a:pt x="197336" y="103597"/>
                  </a:cubicBezTo>
                  <a:cubicBezTo>
                    <a:pt x="181622" y="104345"/>
                    <a:pt x="165892" y="106309"/>
                    <a:pt x="150146" y="104953"/>
                  </a:cubicBezTo>
                  <a:cubicBezTo>
                    <a:pt x="139062" y="103868"/>
                    <a:pt x="128165" y="101321"/>
                    <a:pt x="117735" y="97377"/>
                  </a:cubicBezTo>
                  <a:cubicBezTo>
                    <a:pt x="108475" y="94009"/>
                    <a:pt x="99027" y="91546"/>
                    <a:pt x="89019" y="92466"/>
                  </a:cubicBezTo>
                  <a:cubicBezTo>
                    <a:pt x="82923" y="93043"/>
                    <a:pt x="76812" y="93744"/>
                    <a:pt x="70794" y="94882"/>
                  </a:cubicBezTo>
                  <a:cubicBezTo>
                    <a:pt x="62454" y="96334"/>
                    <a:pt x="53910" y="96223"/>
                    <a:pt x="45617" y="94555"/>
                  </a:cubicBezTo>
                  <a:cubicBezTo>
                    <a:pt x="35359" y="92700"/>
                    <a:pt x="25350" y="89878"/>
                    <a:pt x="17321" y="82722"/>
                  </a:cubicBezTo>
                  <a:cubicBezTo>
                    <a:pt x="6814" y="73509"/>
                    <a:pt x="-529" y="62689"/>
                    <a:pt x="-513" y="48066"/>
                  </a:cubicBezTo>
                  <a:cubicBezTo>
                    <a:pt x="-545" y="40686"/>
                    <a:pt x="2074" y="33538"/>
                    <a:pt x="6861" y="27924"/>
                  </a:cubicBezTo>
                  <a:cubicBezTo>
                    <a:pt x="16635" y="16247"/>
                    <a:pt x="29232" y="8858"/>
                    <a:pt x="43746" y="4539"/>
                  </a:cubicBezTo>
                  <a:cubicBezTo>
                    <a:pt x="59258" y="-138"/>
                    <a:pt x="75159" y="-278"/>
                    <a:pt x="92339" y="-106"/>
                  </a:cubicBezTo>
                  <a:close/>
                </a:path>
              </a:pathLst>
            </a:custGeom>
            <a:solidFill>
              <a:srgbClr val="FCFEFD"/>
            </a:solidFill>
            <a:ln w="1557" cap="flat">
              <a:noFill/>
              <a:prstDash val="solid"/>
              <a:miter/>
            </a:ln>
          </p:spPr>
          <p:txBody>
            <a:bodyPr rtlCol="0" anchor="ctr"/>
            <a:lstStyle/>
            <a:p>
              <a:endParaRPr lang="es-CO"/>
            </a:p>
          </p:txBody>
        </p:sp>
      </p:grpSp>
      <p:grpSp>
        <p:nvGrpSpPr>
          <p:cNvPr id="1588" name="Group 1587">
            <a:extLst>
              <a:ext uri="{FF2B5EF4-FFF2-40B4-BE49-F238E27FC236}">
                <a16:creationId xmlns:a16="http://schemas.microsoft.com/office/drawing/2014/main" id="{FE650446-169C-2815-6948-150DCA9386E9}"/>
              </a:ext>
            </a:extLst>
          </p:cNvPr>
          <p:cNvGrpSpPr/>
          <p:nvPr/>
        </p:nvGrpSpPr>
        <p:grpSpPr>
          <a:xfrm>
            <a:off x="6096000" y="538197"/>
            <a:ext cx="811509" cy="1049303"/>
            <a:chOff x="3444283" y="-149"/>
            <a:chExt cx="5304373" cy="6858697"/>
          </a:xfrm>
        </p:grpSpPr>
        <p:sp>
          <p:nvSpPr>
            <p:cNvPr id="1394" name="Freeform: Shape 1393">
              <a:extLst>
                <a:ext uri="{FF2B5EF4-FFF2-40B4-BE49-F238E27FC236}">
                  <a16:creationId xmlns:a16="http://schemas.microsoft.com/office/drawing/2014/main" id="{865EA68D-45F4-55AD-7598-20904BE6EEE3}"/>
                </a:ext>
              </a:extLst>
            </p:cNvPr>
            <p:cNvSpPr/>
            <p:nvPr/>
          </p:nvSpPr>
          <p:spPr>
            <a:xfrm>
              <a:off x="3449102" y="592215"/>
              <a:ext cx="5274891" cy="6242214"/>
            </a:xfrm>
            <a:custGeom>
              <a:avLst/>
              <a:gdLst>
                <a:gd name="connsiteX0" fmla="*/ 399751 w 5274891"/>
                <a:gd name="connsiteY0" fmla="*/ 4763702 h 6242214"/>
                <a:gd name="connsiteX1" fmla="*/ 198718 w 5274891"/>
                <a:gd name="connsiteY1" fmla="*/ 4605431 h 6242214"/>
                <a:gd name="connsiteX2" fmla="*/ 159519 w 5274891"/>
                <a:gd name="connsiteY2" fmla="*/ 4542095 h 6242214"/>
                <a:gd name="connsiteX3" fmla="*/ 72114 w 5274891"/>
                <a:gd name="connsiteY3" fmla="*/ 4281491 h 6242214"/>
                <a:gd name="connsiteX4" fmla="*/ 25989 w 5274891"/>
                <a:gd name="connsiteY4" fmla="*/ 4008449 h 6242214"/>
                <a:gd name="connsiteX5" fmla="*/ 2726 w 5274891"/>
                <a:gd name="connsiteY5" fmla="*/ 3724245 h 6242214"/>
                <a:gd name="connsiteX6" fmla="*/ -1307 w 5274891"/>
                <a:gd name="connsiteY6" fmla="*/ 3503041 h 6242214"/>
                <a:gd name="connsiteX7" fmla="*/ 4542 w 5274891"/>
                <a:gd name="connsiteY7" fmla="*/ 3222334 h 6242214"/>
                <a:gd name="connsiteX8" fmla="*/ 1113 w 5274891"/>
                <a:gd name="connsiteY8" fmla="*/ 2993734 h 6242214"/>
                <a:gd name="connsiteX9" fmla="*/ 14560 w 5274891"/>
                <a:gd name="connsiteY9" fmla="*/ 2738240 h 6242214"/>
                <a:gd name="connsiteX10" fmla="*/ 19804 w 5274891"/>
                <a:gd name="connsiteY10" fmla="*/ 2581783 h 6242214"/>
                <a:gd name="connsiteX11" fmla="*/ 27670 w 5274891"/>
                <a:gd name="connsiteY11" fmla="*/ 2415577 h 6242214"/>
                <a:gd name="connsiteX12" fmla="*/ 20545 w 5274891"/>
                <a:gd name="connsiteY12" fmla="*/ 2336912 h 6242214"/>
                <a:gd name="connsiteX13" fmla="*/ 19535 w 5274891"/>
                <a:gd name="connsiteY13" fmla="*/ 2137828 h 6242214"/>
                <a:gd name="connsiteX14" fmla="*/ 15770 w 5274891"/>
                <a:gd name="connsiteY14" fmla="*/ 1912657 h 6242214"/>
                <a:gd name="connsiteX15" fmla="*/ 21283 w 5274891"/>
                <a:gd name="connsiteY15" fmla="*/ 1841320 h 6242214"/>
                <a:gd name="connsiteX16" fmla="*/ 53826 w 5274891"/>
                <a:gd name="connsiteY16" fmla="*/ 1626638 h 6242214"/>
                <a:gd name="connsiteX17" fmla="*/ 157569 w 5274891"/>
                <a:gd name="connsiteY17" fmla="*/ 1443153 h 6242214"/>
                <a:gd name="connsiteX18" fmla="*/ 320144 w 5274891"/>
                <a:gd name="connsiteY18" fmla="*/ 1314129 h 6242214"/>
                <a:gd name="connsiteX19" fmla="*/ 575236 w 5274891"/>
                <a:gd name="connsiteY19" fmla="*/ 1245952 h 6242214"/>
                <a:gd name="connsiteX20" fmla="*/ 806996 w 5274891"/>
                <a:gd name="connsiteY20" fmla="*/ 1208031 h 6242214"/>
                <a:gd name="connsiteX21" fmla="*/ 947517 w 5274891"/>
                <a:gd name="connsiteY21" fmla="*/ 1126811 h 6242214"/>
                <a:gd name="connsiteX22" fmla="*/ 1012937 w 5274891"/>
                <a:gd name="connsiteY22" fmla="*/ 1062736 h 6242214"/>
                <a:gd name="connsiteX23" fmla="*/ 1076139 w 5274891"/>
                <a:gd name="connsiteY23" fmla="*/ 899489 h 6242214"/>
                <a:gd name="connsiteX24" fmla="*/ 1107066 w 5274891"/>
                <a:gd name="connsiteY24" fmla="*/ 716743 h 6242214"/>
                <a:gd name="connsiteX25" fmla="*/ 1140684 w 5274891"/>
                <a:gd name="connsiteY25" fmla="*/ 681781 h 6242214"/>
                <a:gd name="connsiteX26" fmla="*/ 1306687 w 5274891"/>
                <a:gd name="connsiteY26" fmla="*/ 741419 h 6242214"/>
                <a:gd name="connsiteX27" fmla="*/ 1321211 w 5274891"/>
                <a:gd name="connsiteY27" fmla="*/ 758429 h 6242214"/>
                <a:gd name="connsiteX28" fmla="*/ 1338557 w 5274891"/>
                <a:gd name="connsiteY28" fmla="*/ 755067 h 6242214"/>
                <a:gd name="connsiteX29" fmla="*/ 1345280 w 5274891"/>
                <a:gd name="connsiteY29" fmla="*/ 736309 h 6242214"/>
                <a:gd name="connsiteX30" fmla="*/ 1451782 w 5274891"/>
                <a:gd name="connsiteY30" fmla="*/ 344999 h 6242214"/>
                <a:gd name="connsiteX31" fmla="*/ 1509268 w 5274891"/>
                <a:gd name="connsiteY31" fmla="*/ 220815 h 6242214"/>
                <a:gd name="connsiteX32" fmla="*/ 1549609 w 5274891"/>
                <a:gd name="connsiteY32" fmla="*/ 192308 h 6242214"/>
                <a:gd name="connsiteX33" fmla="*/ 1569780 w 5274891"/>
                <a:gd name="connsiteY33" fmla="*/ 161110 h 6242214"/>
                <a:gd name="connsiteX34" fmla="*/ 1579663 w 5274891"/>
                <a:gd name="connsiteY34" fmla="*/ 69671 h 6242214"/>
                <a:gd name="connsiteX35" fmla="*/ 1670767 w 5274891"/>
                <a:gd name="connsiteY35" fmla="*/ 485 h 6242214"/>
                <a:gd name="connsiteX36" fmla="*/ 1741566 w 5274891"/>
                <a:gd name="connsiteY36" fmla="*/ 92531 h 6242214"/>
                <a:gd name="connsiteX37" fmla="*/ 1696652 w 5274891"/>
                <a:gd name="connsiteY37" fmla="*/ 251273 h 6242214"/>
                <a:gd name="connsiteX38" fmla="*/ 1647370 w 5274891"/>
                <a:gd name="connsiteY38" fmla="*/ 370078 h 6242214"/>
                <a:gd name="connsiteX39" fmla="*/ 1636007 w 5274891"/>
                <a:gd name="connsiteY39" fmla="*/ 400199 h 6242214"/>
                <a:gd name="connsiteX40" fmla="*/ 1530514 w 5274891"/>
                <a:gd name="connsiteY40" fmla="*/ 683798 h 6242214"/>
                <a:gd name="connsiteX41" fmla="*/ 1450235 w 5274891"/>
                <a:gd name="connsiteY41" fmla="*/ 1126542 h 6242214"/>
                <a:gd name="connsiteX42" fmla="*/ 1387841 w 5274891"/>
                <a:gd name="connsiteY42" fmla="*/ 1580112 h 6242214"/>
                <a:gd name="connsiteX43" fmla="*/ 1355971 w 5274891"/>
                <a:gd name="connsiteY43" fmla="*/ 1839371 h 6242214"/>
                <a:gd name="connsiteX44" fmla="*/ 1354829 w 5274891"/>
                <a:gd name="connsiteY44" fmla="*/ 1874131 h 6242214"/>
                <a:gd name="connsiteX45" fmla="*/ 1357114 w 5274891"/>
                <a:gd name="connsiteY45" fmla="*/ 2175144 h 6242214"/>
                <a:gd name="connsiteX46" fmla="*/ 1351736 w 5274891"/>
                <a:gd name="connsiteY46" fmla="*/ 2378800 h 6242214"/>
                <a:gd name="connsiteX47" fmla="*/ 1345013 w 5274891"/>
                <a:gd name="connsiteY47" fmla="*/ 2530214 h 6242214"/>
                <a:gd name="connsiteX48" fmla="*/ 1348642 w 5274891"/>
                <a:gd name="connsiteY48" fmla="*/ 2850993 h 6242214"/>
                <a:gd name="connsiteX49" fmla="*/ 1345953 w 5274891"/>
                <a:gd name="connsiteY49" fmla="*/ 3161889 h 6242214"/>
                <a:gd name="connsiteX50" fmla="*/ 1350257 w 5274891"/>
                <a:gd name="connsiteY50" fmla="*/ 3395666 h 6242214"/>
                <a:gd name="connsiteX51" fmla="*/ 1344474 w 5274891"/>
                <a:gd name="connsiteY51" fmla="*/ 3554678 h 6242214"/>
                <a:gd name="connsiteX52" fmla="*/ 1338557 w 5274891"/>
                <a:gd name="connsiteY52" fmla="*/ 3583858 h 6242214"/>
                <a:gd name="connsiteX53" fmla="*/ 1334389 w 5274891"/>
                <a:gd name="connsiteY53" fmla="*/ 3603154 h 6242214"/>
                <a:gd name="connsiteX54" fmla="*/ 1329817 w 5274891"/>
                <a:gd name="connsiteY54" fmla="*/ 3821736 h 6242214"/>
                <a:gd name="connsiteX55" fmla="*/ 1340574 w 5274891"/>
                <a:gd name="connsiteY55" fmla="*/ 4134447 h 6242214"/>
                <a:gd name="connsiteX56" fmla="*/ 1355031 w 5274891"/>
                <a:gd name="connsiteY56" fmla="*/ 4379587 h 6242214"/>
                <a:gd name="connsiteX57" fmla="*/ 1369755 w 5274891"/>
                <a:gd name="connsiteY57" fmla="*/ 4597295 h 6242214"/>
                <a:gd name="connsiteX58" fmla="*/ 1410969 w 5274891"/>
                <a:gd name="connsiteY58" fmla="*/ 4921907 h 6242214"/>
                <a:gd name="connsiteX59" fmla="*/ 1450235 w 5274891"/>
                <a:gd name="connsiteY59" fmla="*/ 5221844 h 6242214"/>
                <a:gd name="connsiteX60" fmla="*/ 1474575 w 5274891"/>
                <a:gd name="connsiteY60" fmla="*/ 5446141 h 6242214"/>
                <a:gd name="connsiteX61" fmla="*/ 1482509 w 5274891"/>
                <a:gd name="connsiteY61" fmla="*/ 5469607 h 6242214"/>
                <a:gd name="connsiteX62" fmla="*/ 1492257 w 5274891"/>
                <a:gd name="connsiteY62" fmla="*/ 5525681 h 6242214"/>
                <a:gd name="connsiteX63" fmla="*/ 1595732 w 5274891"/>
                <a:gd name="connsiteY63" fmla="*/ 5754281 h 6242214"/>
                <a:gd name="connsiteX64" fmla="*/ 1750373 w 5274891"/>
                <a:gd name="connsiteY64" fmla="*/ 5834963 h 6242214"/>
                <a:gd name="connsiteX65" fmla="*/ 2081037 w 5274891"/>
                <a:gd name="connsiteY65" fmla="*/ 5839333 h 6242214"/>
                <a:gd name="connsiteX66" fmla="*/ 2416877 w 5274891"/>
                <a:gd name="connsiteY66" fmla="*/ 5677363 h 6242214"/>
                <a:gd name="connsiteX67" fmla="*/ 2468446 w 5274891"/>
                <a:gd name="connsiteY67" fmla="*/ 5573216 h 6242214"/>
                <a:gd name="connsiteX68" fmla="*/ 2514301 w 5274891"/>
                <a:gd name="connsiteY68" fmla="*/ 5274624 h 6242214"/>
                <a:gd name="connsiteX69" fmla="*/ 2511411 w 5274891"/>
                <a:gd name="connsiteY69" fmla="*/ 5050798 h 6242214"/>
                <a:gd name="connsiteX70" fmla="*/ 2510132 w 5274891"/>
                <a:gd name="connsiteY70" fmla="*/ 4839746 h 6242214"/>
                <a:gd name="connsiteX71" fmla="*/ 2577838 w 5274891"/>
                <a:gd name="connsiteY71" fmla="*/ 4589765 h 6242214"/>
                <a:gd name="connsiteX72" fmla="*/ 2722192 w 5274891"/>
                <a:gd name="connsiteY72" fmla="*/ 4511907 h 6242214"/>
                <a:gd name="connsiteX73" fmla="*/ 2910451 w 5274891"/>
                <a:gd name="connsiteY73" fmla="*/ 4523270 h 6242214"/>
                <a:gd name="connsiteX74" fmla="*/ 3137303 w 5274891"/>
                <a:gd name="connsiteY74" fmla="*/ 4553929 h 6242214"/>
                <a:gd name="connsiteX75" fmla="*/ 3463596 w 5274891"/>
                <a:gd name="connsiteY75" fmla="*/ 4590169 h 6242214"/>
                <a:gd name="connsiteX76" fmla="*/ 3692196 w 5274891"/>
                <a:gd name="connsiteY76" fmla="*/ 4583445 h 6242214"/>
                <a:gd name="connsiteX77" fmla="*/ 3865731 w 5274891"/>
                <a:gd name="connsiteY77" fmla="*/ 4571477 h 6242214"/>
                <a:gd name="connsiteX78" fmla="*/ 4038592 w 5274891"/>
                <a:gd name="connsiteY78" fmla="*/ 4552785 h 6242214"/>
                <a:gd name="connsiteX79" fmla="*/ 4055738 w 5274891"/>
                <a:gd name="connsiteY79" fmla="*/ 4549693 h 6242214"/>
                <a:gd name="connsiteX80" fmla="*/ 4076312 w 5274891"/>
                <a:gd name="connsiteY80" fmla="*/ 4554399 h 6242214"/>
                <a:gd name="connsiteX81" fmla="*/ 4069589 w 5274891"/>
                <a:gd name="connsiteY81" fmla="*/ 4576452 h 6242214"/>
                <a:gd name="connsiteX82" fmla="*/ 4013783 w 5274891"/>
                <a:gd name="connsiteY82" fmla="*/ 4633334 h 6242214"/>
                <a:gd name="connsiteX83" fmla="*/ 3626574 w 5274891"/>
                <a:gd name="connsiteY83" fmla="*/ 4867514 h 6242214"/>
                <a:gd name="connsiteX84" fmla="*/ 3576888 w 5274891"/>
                <a:gd name="connsiteY84" fmla="*/ 4928026 h 6242214"/>
                <a:gd name="connsiteX85" fmla="*/ 3560885 w 5274891"/>
                <a:gd name="connsiteY85" fmla="*/ 5186075 h 6242214"/>
                <a:gd name="connsiteX86" fmla="*/ 3570971 w 5274891"/>
                <a:gd name="connsiteY86" fmla="*/ 5382201 h 6242214"/>
                <a:gd name="connsiteX87" fmla="*/ 3734016 w 5274891"/>
                <a:gd name="connsiteY87" fmla="*/ 5567568 h 6242214"/>
                <a:gd name="connsiteX88" fmla="*/ 3919384 w 5274891"/>
                <a:gd name="connsiteY88" fmla="*/ 5578998 h 6242214"/>
                <a:gd name="connsiteX89" fmla="*/ 4063469 w 5274891"/>
                <a:gd name="connsiteY89" fmla="*/ 5578998 h 6242214"/>
                <a:gd name="connsiteX90" fmla="*/ 4301685 w 5274891"/>
                <a:gd name="connsiteY90" fmla="*/ 5544305 h 6242214"/>
                <a:gd name="connsiteX91" fmla="*/ 4400521 w 5274891"/>
                <a:gd name="connsiteY91" fmla="*/ 5355307 h 6242214"/>
                <a:gd name="connsiteX92" fmla="*/ 4391847 w 5274891"/>
                <a:gd name="connsiteY92" fmla="*/ 5085020 h 6242214"/>
                <a:gd name="connsiteX93" fmla="*/ 4392385 w 5274891"/>
                <a:gd name="connsiteY93" fmla="*/ 5022828 h 6242214"/>
                <a:gd name="connsiteX94" fmla="*/ 4410000 w 5274891"/>
                <a:gd name="connsiteY94" fmla="*/ 4804918 h 6242214"/>
                <a:gd name="connsiteX95" fmla="*/ 4491154 w 5274891"/>
                <a:gd name="connsiteY95" fmla="*/ 4453815 h 6242214"/>
                <a:gd name="connsiteX96" fmla="*/ 4563230 w 5274891"/>
                <a:gd name="connsiteY96" fmla="*/ 4189917 h 6242214"/>
                <a:gd name="connsiteX97" fmla="*/ 4580914 w 5274891"/>
                <a:gd name="connsiteY97" fmla="*/ 4037024 h 6242214"/>
                <a:gd name="connsiteX98" fmla="*/ 4614531 w 5274891"/>
                <a:gd name="connsiteY98" fmla="*/ 3775479 h 6242214"/>
                <a:gd name="connsiteX99" fmla="*/ 4631877 w 5274891"/>
                <a:gd name="connsiteY99" fmla="*/ 3527582 h 6242214"/>
                <a:gd name="connsiteX100" fmla="*/ 4648551 w 5274891"/>
                <a:gd name="connsiteY100" fmla="*/ 3322044 h 6242214"/>
                <a:gd name="connsiteX101" fmla="*/ 4637929 w 5274891"/>
                <a:gd name="connsiteY101" fmla="*/ 3105075 h 6242214"/>
                <a:gd name="connsiteX102" fmla="*/ 4621120 w 5274891"/>
                <a:gd name="connsiteY102" fmla="*/ 2932213 h 6242214"/>
                <a:gd name="connsiteX103" fmla="*/ 4611706 w 5274891"/>
                <a:gd name="connsiteY103" fmla="*/ 2601617 h 6242214"/>
                <a:gd name="connsiteX104" fmla="*/ 4616749 w 5274891"/>
                <a:gd name="connsiteY104" fmla="*/ 2475753 h 6242214"/>
                <a:gd name="connsiteX105" fmla="*/ 4614397 w 5274891"/>
                <a:gd name="connsiteY105" fmla="*/ 2446237 h 6242214"/>
                <a:gd name="connsiteX106" fmla="*/ 4557716 w 5274891"/>
                <a:gd name="connsiteY106" fmla="*/ 2399172 h 6242214"/>
                <a:gd name="connsiteX107" fmla="*/ 4537882 w 5274891"/>
                <a:gd name="connsiteY107" fmla="*/ 2399172 h 6242214"/>
                <a:gd name="connsiteX108" fmla="*/ 4525510 w 5274891"/>
                <a:gd name="connsiteY108" fmla="*/ 2398567 h 6242214"/>
                <a:gd name="connsiteX109" fmla="*/ 4493977 w 5274891"/>
                <a:gd name="connsiteY109" fmla="*/ 2374631 h 6242214"/>
                <a:gd name="connsiteX110" fmla="*/ 4523225 w 5274891"/>
                <a:gd name="connsiteY110" fmla="*/ 2337047 h 6242214"/>
                <a:gd name="connsiteX111" fmla="*/ 4574525 w 5274891"/>
                <a:gd name="connsiteY111" fmla="*/ 2342761 h 6242214"/>
                <a:gd name="connsiteX112" fmla="*/ 4624482 w 5274891"/>
                <a:gd name="connsiteY112" fmla="*/ 2313178 h 6242214"/>
                <a:gd name="connsiteX113" fmla="*/ 4687952 w 5274891"/>
                <a:gd name="connsiteY113" fmla="*/ 2135610 h 6242214"/>
                <a:gd name="connsiteX114" fmla="*/ 4768634 w 5274891"/>
                <a:gd name="connsiteY114" fmla="*/ 1976060 h 6242214"/>
                <a:gd name="connsiteX115" fmla="*/ 4882934 w 5274891"/>
                <a:gd name="connsiteY115" fmla="*/ 1819133 h 6242214"/>
                <a:gd name="connsiteX116" fmla="*/ 4943446 w 5274891"/>
                <a:gd name="connsiteY116" fmla="*/ 1725004 h 6242214"/>
                <a:gd name="connsiteX117" fmla="*/ 5106828 w 5274891"/>
                <a:gd name="connsiteY117" fmla="*/ 1606132 h 6242214"/>
                <a:gd name="connsiteX118" fmla="*/ 5250441 w 5274891"/>
                <a:gd name="connsiteY118" fmla="*/ 1633496 h 6242214"/>
                <a:gd name="connsiteX119" fmla="*/ 5266444 w 5274891"/>
                <a:gd name="connsiteY119" fmla="*/ 1685738 h 6242214"/>
                <a:gd name="connsiteX120" fmla="*/ 5222203 w 5274891"/>
                <a:gd name="connsiteY120" fmla="*/ 1815032 h 6242214"/>
                <a:gd name="connsiteX121" fmla="*/ 5222203 w 5274891"/>
                <a:gd name="connsiteY121" fmla="*/ 1831840 h 6242214"/>
                <a:gd name="connsiteX122" fmla="*/ 5224490 w 5274891"/>
                <a:gd name="connsiteY122" fmla="*/ 1878905 h 6242214"/>
                <a:gd name="connsiteX123" fmla="*/ 5125720 w 5274891"/>
                <a:gd name="connsiteY123" fmla="*/ 2105892 h 6242214"/>
                <a:gd name="connsiteX124" fmla="*/ 5100910 w 5274891"/>
                <a:gd name="connsiteY124" fmla="*/ 2151679 h 6242214"/>
                <a:gd name="connsiteX125" fmla="*/ 5065208 w 5274891"/>
                <a:gd name="connsiteY125" fmla="*/ 2207484 h 6242214"/>
                <a:gd name="connsiteX126" fmla="*/ 5016060 w 5274891"/>
                <a:gd name="connsiteY126" fmla="*/ 2295697 h 6242214"/>
                <a:gd name="connsiteX127" fmla="*/ 5011823 w 5274891"/>
                <a:gd name="connsiteY127" fmla="*/ 2305177 h 6242214"/>
                <a:gd name="connsiteX128" fmla="*/ 5000125 w 5274891"/>
                <a:gd name="connsiteY128" fmla="*/ 2340745 h 6242214"/>
                <a:gd name="connsiteX129" fmla="*/ 4997905 w 5274891"/>
                <a:gd name="connsiteY129" fmla="*/ 2350695 h 6242214"/>
                <a:gd name="connsiteX130" fmla="*/ 4995217 w 5274891"/>
                <a:gd name="connsiteY130" fmla="*/ 2374496 h 6242214"/>
                <a:gd name="connsiteX131" fmla="*/ 4993065 w 5274891"/>
                <a:gd name="connsiteY131" fmla="*/ 2384582 h 6242214"/>
                <a:gd name="connsiteX132" fmla="*/ 4993065 w 5274891"/>
                <a:gd name="connsiteY132" fmla="*/ 2405223 h 6242214"/>
                <a:gd name="connsiteX133" fmla="*/ 4995284 w 5274891"/>
                <a:gd name="connsiteY133" fmla="*/ 2418670 h 6242214"/>
                <a:gd name="connsiteX134" fmla="*/ 4998107 w 5274891"/>
                <a:gd name="connsiteY134" fmla="*/ 2443009 h 6242214"/>
                <a:gd name="connsiteX135" fmla="*/ 5000259 w 5274891"/>
                <a:gd name="connsiteY135" fmla="*/ 2453431 h 6242214"/>
                <a:gd name="connsiteX136" fmla="*/ 5003217 w 5274891"/>
                <a:gd name="connsiteY136" fmla="*/ 2475013 h 6242214"/>
                <a:gd name="connsiteX137" fmla="*/ 5005436 w 5274891"/>
                <a:gd name="connsiteY137" fmla="*/ 2486309 h 6242214"/>
                <a:gd name="connsiteX138" fmla="*/ 5017674 w 5274891"/>
                <a:gd name="connsiteY138" fmla="*/ 2581581 h 6242214"/>
                <a:gd name="connsiteX139" fmla="*/ 5020228 w 5274891"/>
                <a:gd name="connsiteY139" fmla="*/ 2593415 h 6242214"/>
                <a:gd name="connsiteX140" fmla="*/ 5042887 w 5274891"/>
                <a:gd name="connsiteY140" fmla="*/ 2716321 h 6242214"/>
                <a:gd name="connsiteX141" fmla="*/ 5045105 w 5274891"/>
                <a:gd name="connsiteY141" fmla="*/ 2728154 h 6242214"/>
                <a:gd name="connsiteX142" fmla="*/ 5052905 w 5274891"/>
                <a:gd name="connsiteY142" fmla="*/ 2795390 h 6242214"/>
                <a:gd name="connsiteX143" fmla="*/ 5054988 w 5274891"/>
                <a:gd name="connsiteY143" fmla="*/ 2806954 h 6242214"/>
                <a:gd name="connsiteX144" fmla="*/ 5057813 w 5274891"/>
                <a:gd name="connsiteY144" fmla="*/ 2837680 h 6242214"/>
                <a:gd name="connsiteX145" fmla="*/ 5060098 w 5274891"/>
                <a:gd name="connsiteY145" fmla="*/ 2852943 h 6242214"/>
                <a:gd name="connsiteX146" fmla="*/ 5062788 w 5274891"/>
                <a:gd name="connsiteY146" fmla="*/ 2888241 h 6242214"/>
                <a:gd name="connsiteX147" fmla="*/ 5065141 w 5274891"/>
                <a:gd name="connsiteY147" fmla="*/ 2904445 h 6242214"/>
                <a:gd name="connsiteX148" fmla="*/ 5067764 w 5274891"/>
                <a:gd name="connsiteY148" fmla="*/ 2981497 h 6242214"/>
                <a:gd name="connsiteX149" fmla="*/ 5070116 w 5274891"/>
                <a:gd name="connsiteY149" fmla="*/ 2998844 h 6242214"/>
                <a:gd name="connsiteX150" fmla="*/ 5072806 w 5274891"/>
                <a:gd name="connsiteY150" fmla="*/ 3133718 h 6242214"/>
                <a:gd name="connsiteX151" fmla="*/ 5075026 w 5274891"/>
                <a:gd name="connsiteY151" fmla="*/ 3147165 h 6242214"/>
                <a:gd name="connsiteX152" fmla="*/ 5075026 w 5274891"/>
                <a:gd name="connsiteY152" fmla="*/ 3252993 h 6242214"/>
                <a:gd name="connsiteX153" fmla="*/ 4964893 w 5274891"/>
                <a:gd name="connsiteY153" fmla="*/ 3296427 h 6242214"/>
                <a:gd name="connsiteX154" fmla="*/ 4926435 w 5274891"/>
                <a:gd name="connsiteY154" fmla="*/ 3241227 h 6242214"/>
                <a:gd name="connsiteX155" fmla="*/ 4912382 w 5274891"/>
                <a:gd name="connsiteY155" fmla="*/ 3115295 h 6242214"/>
                <a:gd name="connsiteX156" fmla="*/ 4898935 w 5274891"/>
                <a:gd name="connsiteY156" fmla="*/ 2924347 h 6242214"/>
                <a:gd name="connsiteX157" fmla="*/ 4887304 w 5274891"/>
                <a:gd name="connsiteY157" fmla="*/ 2730843 h 6242214"/>
                <a:gd name="connsiteX158" fmla="*/ 4871437 w 5274891"/>
                <a:gd name="connsiteY158" fmla="*/ 2617888 h 6242214"/>
                <a:gd name="connsiteX159" fmla="*/ 4832373 w 5274891"/>
                <a:gd name="connsiteY159" fmla="*/ 2382565 h 6242214"/>
                <a:gd name="connsiteX160" fmla="*/ 4803731 w 5274891"/>
                <a:gd name="connsiteY160" fmla="*/ 2365487 h 6242214"/>
                <a:gd name="connsiteX161" fmla="*/ 4720560 w 5274891"/>
                <a:gd name="connsiteY161" fmla="*/ 2405021 h 6242214"/>
                <a:gd name="connsiteX162" fmla="*/ 4699179 w 5274891"/>
                <a:gd name="connsiteY162" fmla="*/ 2421292 h 6242214"/>
                <a:gd name="connsiteX163" fmla="*/ 4723048 w 5274891"/>
                <a:gd name="connsiteY163" fmla="*/ 2425327 h 6242214"/>
                <a:gd name="connsiteX164" fmla="*/ 4795999 w 5274891"/>
                <a:gd name="connsiteY164" fmla="*/ 2500563 h 6242214"/>
                <a:gd name="connsiteX165" fmla="*/ 4783896 w 5274891"/>
                <a:gd name="connsiteY165" fmla="*/ 2609215 h 6242214"/>
                <a:gd name="connsiteX166" fmla="*/ 4755254 w 5274891"/>
                <a:gd name="connsiteY166" fmla="*/ 2735348 h 6242214"/>
                <a:gd name="connsiteX167" fmla="*/ 4760834 w 5274891"/>
                <a:gd name="connsiteY167" fmla="*/ 2776900 h 6242214"/>
                <a:gd name="connsiteX168" fmla="*/ 4774281 w 5274891"/>
                <a:gd name="connsiteY168" fmla="*/ 2855431 h 6242214"/>
                <a:gd name="connsiteX169" fmla="*/ 4752496 w 5274891"/>
                <a:gd name="connsiteY169" fmla="*/ 2952586 h 6242214"/>
                <a:gd name="connsiteX170" fmla="*/ 4755321 w 5274891"/>
                <a:gd name="connsiteY170" fmla="*/ 3112404 h 6242214"/>
                <a:gd name="connsiteX171" fmla="*/ 4751287 w 5274891"/>
                <a:gd name="connsiteY171" fmla="*/ 3189724 h 6242214"/>
                <a:gd name="connsiteX172" fmla="*/ 4753506 w 5274891"/>
                <a:gd name="connsiteY172" fmla="*/ 3251984 h 6242214"/>
                <a:gd name="connsiteX173" fmla="*/ 4773677 w 5274891"/>
                <a:gd name="connsiteY173" fmla="*/ 3370856 h 6242214"/>
                <a:gd name="connsiteX174" fmla="*/ 4755591 w 5274891"/>
                <a:gd name="connsiteY174" fmla="*/ 3471306 h 6242214"/>
                <a:gd name="connsiteX175" fmla="*/ 4757876 w 5274891"/>
                <a:gd name="connsiteY175" fmla="*/ 3515211 h 6242214"/>
                <a:gd name="connsiteX176" fmla="*/ 4755993 w 5274891"/>
                <a:gd name="connsiteY176" fmla="*/ 3595086 h 6242214"/>
                <a:gd name="connsiteX177" fmla="*/ 4751489 w 5274891"/>
                <a:gd name="connsiteY177" fmla="*/ 3606718 h 6242214"/>
                <a:gd name="connsiteX178" fmla="*/ 4765339 w 5274891"/>
                <a:gd name="connsiteY178" fmla="*/ 3721018 h 6242214"/>
                <a:gd name="connsiteX179" fmla="*/ 4800436 w 5274891"/>
                <a:gd name="connsiteY179" fmla="*/ 3820055 h 6242214"/>
                <a:gd name="connsiteX180" fmla="*/ 4798823 w 5274891"/>
                <a:gd name="connsiteY180" fmla="*/ 4137944 h 6242214"/>
                <a:gd name="connsiteX181" fmla="*/ 4723048 w 5274891"/>
                <a:gd name="connsiteY181" fmla="*/ 4634678 h 6242214"/>
                <a:gd name="connsiteX182" fmla="*/ 4670604 w 5274891"/>
                <a:gd name="connsiteY182" fmla="*/ 4994253 h 6242214"/>
                <a:gd name="connsiteX183" fmla="*/ 4651913 w 5274891"/>
                <a:gd name="connsiteY183" fmla="*/ 5204699 h 6242214"/>
                <a:gd name="connsiteX184" fmla="*/ 4587905 w 5274891"/>
                <a:gd name="connsiteY184" fmla="*/ 5329555 h 6242214"/>
                <a:gd name="connsiteX185" fmla="*/ 4545211 w 5274891"/>
                <a:gd name="connsiteY185" fmla="*/ 5394840 h 6242214"/>
                <a:gd name="connsiteX186" fmla="*/ 4426138 w 5274891"/>
                <a:gd name="connsiteY186" fmla="*/ 5587739 h 6242214"/>
                <a:gd name="connsiteX187" fmla="*/ 4326091 w 5274891"/>
                <a:gd name="connsiteY187" fmla="*/ 5651478 h 6242214"/>
                <a:gd name="connsiteX188" fmla="*/ 4129831 w 5274891"/>
                <a:gd name="connsiteY188" fmla="*/ 5735993 h 6242214"/>
                <a:gd name="connsiteX189" fmla="*/ 3803807 w 5274891"/>
                <a:gd name="connsiteY189" fmla="*/ 5735993 h 6242214"/>
                <a:gd name="connsiteX190" fmla="*/ 3414918 w 5274891"/>
                <a:gd name="connsiteY190" fmla="*/ 5305014 h 6242214"/>
                <a:gd name="connsiteX191" fmla="*/ 3388024 w 5274891"/>
                <a:gd name="connsiteY191" fmla="*/ 5138539 h 6242214"/>
                <a:gd name="connsiteX192" fmla="*/ 3368593 w 5274891"/>
                <a:gd name="connsiteY192" fmla="*/ 5059067 h 6242214"/>
                <a:gd name="connsiteX193" fmla="*/ 3337597 w 5274891"/>
                <a:gd name="connsiteY193" fmla="*/ 5037888 h 6242214"/>
                <a:gd name="connsiteX194" fmla="*/ 3244477 w 5274891"/>
                <a:gd name="connsiteY194" fmla="*/ 5021416 h 6242214"/>
                <a:gd name="connsiteX195" fmla="*/ 3215835 w 5274891"/>
                <a:gd name="connsiteY195" fmla="*/ 4977309 h 6242214"/>
                <a:gd name="connsiteX196" fmla="*/ 3211127 w 5274891"/>
                <a:gd name="connsiteY196" fmla="*/ 4957139 h 6242214"/>
                <a:gd name="connsiteX197" fmla="*/ 3201109 w 5274891"/>
                <a:gd name="connsiteY197" fmla="*/ 4951828 h 6242214"/>
                <a:gd name="connsiteX198" fmla="*/ 3190889 w 5274891"/>
                <a:gd name="connsiteY198" fmla="*/ 4946650 h 6242214"/>
                <a:gd name="connsiteX199" fmla="*/ 3175963 w 5274891"/>
                <a:gd name="connsiteY199" fmla="*/ 4929370 h 6242214"/>
                <a:gd name="connsiteX200" fmla="*/ 3418683 w 5274891"/>
                <a:gd name="connsiteY200" fmla="*/ 4738691 h 6242214"/>
                <a:gd name="connsiteX201" fmla="*/ 3455461 w 5274891"/>
                <a:gd name="connsiteY201" fmla="*/ 4745415 h 6242214"/>
                <a:gd name="connsiteX202" fmla="*/ 3514292 w 5274891"/>
                <a:gd name="connsiteY202" fmla="*/ 4719597 h 6242214"/>
                <a:gd name="connsiteX203" fmla="*/ 3504879 w 5274891"/>
                <a:gd name="connsiteY203" fmla="*/ 4696401 h 6242214"/>
                <a:gd name="connsiteX204" fmla="*/ 3475026 w 5274891"/>
                <a:gd name="connsiteY204" fmla="*/ 4695795 h 6242214"/>
                <a:gd name="connsiteX205" fmla="*/ 3127083 w 5274891"/>
                <a:gd name="connsiteY205" fmla="*/ 4659488 h 6242214"/>
                <a:gd name="connsiteX206" fmla="*/ 3031542 w 5274891"/>
                <a:gd name="connsiteY206" fmla="*/ 4653975 h 6242214"/>
                <a:gd name="connsiteX207" fmla="*/ 2973115 w 5274891"/>
                <a:gd name="connsiteY207" fmla="*/ 4645772 h 6242214"/>
                <a:gd name="connsiteX208" fmla="*/ 2795682 w 5274891"/>
                <a:gd name="connsiteY208" fmla="*/ 4662379 h 6242214"/>
                <a:gd name="connsiteX209" fmla="*/ 2738464 w 5274891"/>
                <a:gd name="connsiteY209" fmla="*/ 4728270 h 6242214"/>
                <a:gd name="connsiteX210" fmla="*/ 2699939 w 5274891"/>
                <a:gd name="connsiteY210" fmla="*/ 4912360 h 6242214"/>
                <a:gd name="connsiteX211" fmla="*/ 2648637 w 5274891"/>
                <a:gd name="connsiteY211" fmla="*/ 5463690 h 6242214"/>
                <a:gd name="connsiteX212" fmla="*/ 2632904 w 5274891"/>
                <a:gd name="connsiteY212" fmla="*/ 5554188 h 6242214"/>
                <a:gd name="connsiteX213" fmla="*/ 2607221 w 5274891"/>
                <a:gd name="connsiteY213" fmla="*/ 5615776 h 6242214"/>
                <a:gd name="connsiteX214" fmla="*/ 2540859 w 5274891"/>
                <a:gd name="connsiteY214" fmla="*/ 5720931 h 6242214"/>
                <a:gd name="connsiteX215" fmla="*/ 2504822 w 5274891"/>
                <a:gd name="connsiteY215" fmla="*/ 5796706 h 6242214"/>
                <a:gd name="connsiteX216" fmla="*/ 2483037 w 5274891"/>
                <a:gd name="connsiteY216" fmla="*/ 5832273 h 6242214"/>
                <a:gd name="connsiteX217" fmla="*/ 2432140 w 5274891"/>
                <a:gd name="connsiteY217" fmla="*/ 5876044 h 6242214"/>
                <a:gd name="connsiteX218" fmla="*/ 2436711 w 5274891"/>
                <a:gd name="connsiteY218" fmla="*/ 5915376 h 6242214"/>
                <a:gd name="connsiteX219" fmla="*/ 2515915 w 5274891"/>
                <a:gd name="connsiteY219" fmla="*/ 5978174 h 6242214"/>
                <a:gd name="connsiteX220" fmla="*/ 2564660 w 5274891"/>
                <a:gd name="connsiteY220" fmla="*/ 6113518 h 6242214"/>
                <a:gd name="connsiteX221" fmla="*/ 2545565 w 5274891"/>
                <a:gd name="connsiteY221" fmla="*/ 6139942 h 6242214"/>
                <a:gd name="connsiteX222" fmla="*/ 2359795 w 5274891"/>
                <a:gd name="connsiteY222" fmla="*/ 6208656 h 6242214"/>
                <a:gd name="connsiteX223" fmla="*/ 2186395 w 5274891"/>
                <a:gd name="connsiteY223" fmla="*/ 6240862 h 6242214"/>
                <a:gd name="connsiteX224" fmla="*/ 2145113 w 5274891"/>
                <a:gd name="connsiteY224" fmla="*/ 6219414 h 6242214"/>
                <a:gd name="connsiteX225" fmla="*/ 2133549 w 5274891"/>
                <a:gd name="connsiteY225" fmla="*/ 6043123 h 6242214"/>
                <a:gd name="connsiteX226" fmla="*/ 2112570 w 5274891"/>
                <a:gd name="connsiteY226" fmla="*/ 6017238 h 6242214"/>
                <a:gd name="connsiteX227" fmla="*/ 1702435 w 5274891"/>
                <a:gd name="connsiteY227" fmla="*/ 5999622 h 6242214"/>
                <a:gd name="connsiteX228" fmla="*/ 1573276 w 5274891"/>
                <a:gd name="connsiteY228" fmla="*/ 5962575 h 6242214"/>
                <a:gd name="connsiteX229" fmla="*/ 1532262 w 5274891"/>
                <a:gd name="connsiteY229" fmla="*/ 5935681 h 6242214"/>
                <a:gd name="connsiteX230" fmla="*/ 1483315 w 5274891"/>
                <a:gd name="connsiteY230" fmla="*/ 5810826 h 6242214"/>
                <a:gd name="connsiteX231" fmla="*/ 1472154 w 5274891"/>
                <a:gd name="connsiteY231" fmla="*/ 5781914 h 6242214"/>
                <a:gd name="connsiteX232" fmla="*/ 1293173 w 5274891"/>
                <a:gd name="connsiteY232" fmla="*/ 5453671 h 6242214"/>
                <a:gd name="connsiteX233" fmla="*/ 1221904 w 5274891"/>
                <a:gd name="connsiteY233" fmla="*/ 5092954 h 6242214"/>
                <a:gd name="connsiteX234" fmla="*/ 1197028 w 5274891"/>
                <a:gd name="connsiteY234" fmla="*/ 5080986 h 6242214"/>
                <a:gd name="connsiteX235" fmla="*/ 1056640 w 5274891"/>
                <a:gd name="connsiteY235" fmla="*/ 5089727 h 6242214"/>
                <a:gd name="connsiteX236" fmla="*/ 1021678 w 5274891"/>
                <a:gd name="connsiteY236" fmla="*/ 5047234 h 6242214"/>
                <a:gd name="connsiteX237" fmla="*/ 1009911 w 5274891"/>
                <a:gd name="connsiteY237" fmla="*/ 4986722 h 6242214"/>
                <a:gd name="connsiteX238" fmla="*/ 888417 w 5274891"/>
                <a:gd name="connsiteY238" fmla="*/ 4890575 h 6242214"/>
                <a:gd name="connsiteX239" fmla="*/ 652153 w 5274891"/>
                <a:gd name="connsiteY239" fmla="*/ 4866573 h 6242214"/>
                <a:gd name="connsiteX240" fmla="*/ 422343 w 5274891"/>
                <a:gd name="connsiteY240" fmla="*/ 4775536 h 6242214"/>
                <a:gd name="connsiteX241" fmla="*/ 399751 w 5274891"/>
                <a:gd name="connsiteY241" fmla="*/ 4763702 h 624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5274891" h="6242214">
                  <a:moveTo>
                    <a:pt x="399751" y="4763702"/>
                  </a:moveTo>
                  <a:cubicBezTo>
                    <a:pt x="322902" y="4723361"/>
                    <a:pt x="251362" y="4676297"/>
                    <a:pt x="198718" y="4605431"/>
                  </a:cubicBezTo>
                  <a:cubicBezTo>
                    <a:pt x="183790" y="4585529"/>
                    <a:pt x="170680" y="4564350"/>
                    <a:pt x="159519" y="4542095"/>
                  </a:cubicBezTo>
                  <a:cubicBezTo>
                    <a:pt x="118774" y="4459530"/>
                    <a:pt x="89393" y="4371923"/>
                    <a:pt x="72114" y="4281491"/>
                  </a:cubicBezTo>
                  <a:cubicBezTo>
                    <a:pt x="47639" y="4192069"/>
                    <a:pt x="40177" y="4099956"/>
                    <a:pt x="25989" y="4008449"/>
                  </a:cubicBezTo>
                  <a:cubicBezTo>
                    <a:pt x="11333" y="3914319"/>
                    <a:pt x="9450" y="3819114"/>
                    <a:pt x="2726" y="3724245"/>
                  </a:cubicBezTo>
                  <a:cubicBezTo>
                    <a:pt x="-2720" y="3650643"/>
                    <a:pt x="-4065" y="3576791"/>
                    <a:pt x="-1307" y="3503041"/>
                  </a:cubicBezTo>
                  <a:cubicBezTo>
                    <a:pt x="2592" y="3409516"/>
                    <a:pt x="5752" y="3315790"/>
                    <a:pt x="4542" y="3222334"/>
                  </a:cubicBezTo>
                  <a:cubicBezTo>
                    <a:pt x="3467" y="3146156"/>
                    <a:pt x="-1172" y="3069844"/>
                    <a:pt x="1113" y="2993734"/>
                  </a:cubicBezTo>
                  <a:cubicBezTo>
                    <a:pt x="3601" y="2908614"/>
                    <a:pt x="9046" y="2823561"/>
                    <a:pt x="14560" y="2738240"/>
                  </a:cubicBezTo>
                  <a:cubicBezTo>
                    <a:pt x="17921" y="2686199"/>
                    <a:pt x="18460" y="2633890"/>
                    <a:pt x="19804" y="2581783"/>
                  </a:cubicBezTo>
                  <a:cubicBezTo>
                    <a:pt x="21216" y="2526314"/>
                    <a:pt x="25251" y="2470979"/>
                    <a:pt x="27670" y="2415577"/>
                  </a:cubicBezTo>
                  <a:cubicBezTo>
                    <a:pt x="28882" y="2388683"/>
                    <a:pt x="20477" y="2363403"/>
                    <a:pt x="20545" y="2336912"/>
                  </a:cubicBezTo>
                  <a:cubicBezTo>
                    <a:pt x="20545" y="2270484"/>
                    <a:pt x="24645" y="2203786"/>
                    <a:pt x="19535" y="2137828"/>
                  </a:cubicBezTo>
                  <a:cubicBezTo>
                    <a:pt x="13686" y="2062659"/>
                    <a:pt x="27738" y="1987490"/>
                    <a:pt x="15770" y="1912657"/>
                  </a:cubicBezTo>
                  <a:cubicBezTo>
                    <a:pt x="11938" y="1888654"/>
                    <a:pt x="19737" y="1865122"/>
                    <a:pt x="21283" y="1841320"/>
                  </a:cubicBezTo>
                  <a:cubicBezTo>
                    <a:pt x="25922" y="1768908"/>
                    <a:pt x="32848" y="1696697"/>
                    <a:pt x="53826" y="1626638"/>
                  </a:cubicBezTo>
                  <a:cubicBezTo>
                    <a:pt x="74802" y="1556579"/>
                    <a:pt x="102773" y="1492840"/>
                    <a:pt x="157569" y="1443153"/>
                  </a:cubicBezTo>
                  <a:cubicBezTo>
                    <a:pt x="205307" y="1392054"/>
                    <a:pt x="256876" y="1346469"/>
                    <a:pt x="320144" y="1314129"/>
                  </a:cubicBezTo>
                  <a:cubicBezTo>
                    <a:pt x="400826" y="1272846"/>
                    <a:pt x="486417" y="1255432"/>
                    <a:pt x="575236" y="1245952"/>
                  </a:cubicBezTo>
                  <a:cubicBezTo>
                    <a:pt x="653093" y="1237682"/>
                    <a:pt x="731356" y="1231900"/>
                    <a:pt x="806996" y="1208031"/>
                  </a:cubicBezTo>
                  <a:cubicBezTo>
                    <a:pt x="859372" y="1191908"/>
                    <a:pt x="907378" y="1164140"/>
                    <a:pt x="947517" y="1126811"/>
                  </a:cubicBezTo>
                  <a:cubicBezTo>
                    <a:pt x="969907" y="1105968"/>
                    <a:pt x="994245" y="1087546"/>
                    <a:pt x="1012937" y="1062736"/>
                  </a:cubicBezTo>
                  <a:cubicBezTo>
                    <a:pt x="1049580" y="1014192"/>
                    <a:pt x="1061145" y="956302"/>
                    <a:pt x="1076139" y="899489"/>
                  </a:cubicBezTo>
                  <a:cubicBezTo>
                    <a:pt x="1092005" y="839447"/>
                    <a:pt x="1105520" y="779205"/>
                    <a:pt x="1107066" y="716743"/>
                  </a:cubicBezTo>
                  <a:cubicBezTo>
                    <a:pt x="1107537" y="696034"/>
                    <a:pt x="1118832" y="684806"/>
                    <a:pt x="1140684" y="681781"/>
                  </a:cubicBezTo>
                  <a:cubicBezTo>
                    <a:pt x="1206844" y="672637"/>
                    <a:pt x="1261707" y="693614"/>
                    <a:pt x="1306687" y="741419"/>
                  </a:cubicBezTo>
                  <a:cubicBezTo>
                    <a:pt x="1311797" y="746797"/>
                    <a:pt x="1315765" y="753319"/>
                    <a:pt x="1321211" y="758429"/>
                  </a:cubicBezTo>
                  <a:cubicBezTo>
                    <a:pt x="1328539" y="765152"/>
                    <a:pt x="1334658" y="764211"/>
                    <a:pt x="1338557" y="755067"/>
                  </a:cubicBezTo>
                  <a:cubicBezTo>
                    <a:pt x="1341314" y="749016"/>
                    <a:pt x="1343130" y="742629"/>
                    <a:pt x="1345280" y="736309"/>
                  </a:cubicBezTo>
                  <a:cubicBezTo>
                    <a:pt x="1388581" y="608118"/>
                    <a:pt x="1424149" y="477446"/>
                    <a:pt x="1451782" y="344999"/>
                  </a:cubicBezTo>
                  <a:cubicBezTo>
                    <a:pt x="1461396" y="299346"/>
                    <a:pt x="1471548" y="253761"/>
                    <a:pt x="1509268" y="220815"/>
                  </a:cubicBezTo>
                  <a:cubicBezTo>
                    <a:pt x="1521236" y="209359"/>
                    <a:pt x="1534818" y="199744"/>
                    <a:pt x="1549609" y="192308"/>
                  </a:cubicBezTo>
                  <a:cubicBezTo>
                    <a:pt x="1563393" y="186122"/>
                    <a:pt x="1568637" y="175970"/>
                    <a:pt x="1569780" y="161110"/>
                  </a:cubicBezTo>
                  <a:cubicBezTo>
                    <a:pt x="1572401" y="130586"/>
                    <a:pt x="1574082" y="99859"/>
                    <a:pt x="1579663" y="69671"/>
                  </a:cubicBezTo>
                  <a:cubicBezTo>
                    <a:pt x="1588270" y="23211"/>
                    <a:pt x="1626324" y="-5566"/>
                    <a:pt x="1670767" y="485"/>
                  </a:cubicBezTo>
                  <a:cubicBezTo>
                    <a:pt x="1711580" y="6066"/>
                    <a:pt x="1743247" y="49164"/>
                    <a:pt x="1741566" y="92531"/>
                  </a:cubicBezTo>
                  <a:cubicBezTo>
                    <a:pt x="1739414" y="149412"/>
                    <a:pt x="1720588" y="200107"/>
                    <a:pt x="1696652" y="251273"/>
                  </a:cubicBezTo>
                  <a:cubicBezTo>
                    <a:pt x="1678499" y="289933"/>
                    <a:pt x="1654362" y="326644"/>
                    <a:pt x="1647370" y="370078"/>
                  </a:cubicBezTo>
                  <a:cubicBezTo>
                    <a:pt x="1645689" y="380788"/>
                    <a:pt x="1641789" y="391035"/>
                    <a:pt x="1636007" y="400199"/>
                  </a:cubicBezTo>
                  <a:cubicBezTo>
                    <a:pt x="1585581" y="489152"/>
                    <a:pt x="1559156" y="586441"/>
                    <a:pt x="1530514" y="683798"/>
                  </a:cubicBezTo>
                  <a:cubicBezTo>
                    <a:pt x="1487820" y="828892"/>
                    <a:pt x="1474508" y="978557"/>
                    <a:pt x="1450235" y="1126542"/>
                  </a:cubicBezTo>
                  <a:cubicBezTo>
                    <a:pt x="1425560" y="1277149"/>
                    <a:pt x="1405255" y="1428496"/>
                    <a:pt x="1387841" y="1580112"/>
                  </a:cubicBezTo>
                  <a:cubicBezTo>
                    <a:pt x="1377957" y="1666576"/>
                    <a:pt x="1363837" y="1752570"/>
                    <a:pt x="1355971" y="1839371"/>
                  </a:cubicBezTo>
                  <a:cubicBezTo>
                    <a:pt x="1354896" y="1850929"/>
                    <a:pt x="1354560" y="1862533"/>
                    <a:pt x="1354829" y="1874131"/>
                  </a:cubicBezTo>
                  <a:cubicBezTo>
                    <a:pt x="1356913" y="1974446"/>
                    <a:pt x="1355702" y="2074829"/>
                    <a:pt x="1357114" y="2175144"/>
                  </a:cubicBezTo>
                  <a:cubicBezTo>
                    <a:pt x="1358056" y="2242379"/>
                    <a:pt x="1357585" y="2310892"/>
                    <a:pt x="1351736" y="2378800"/>
                  </a:cubicBezTo>
                  <a:cubicBezTo>
                    <a:pt x="1347432" y="2429024"/>
                    <a:pt x="1346694" y="2479652"/>
                    <a:pt x="1345013" y="2530214"/>
                  </a:cubicBezTo>
                  <a:cubicBezTo>
                    <a:pt x="1341247" y="2637252"/>
                    <a:pt x="1353685" y="2744290"/>
                    <a:pt x="1348642" y="2850993"/>
                  </a:cubicBezTo>
                  <a:cubicBezTo>
                    <a:pt x="1343734" y="2954737"/>
                    <a:pt x="1343801" y="3058414"/>
                    <a:pt x="1345953" y="3161889"/>
                  </a:cubicBezTo>
                  <a:cubicBezTo>
                    <a:pt x="1347634" y="3239815"/>
                    <a:pt x="1348442" y="3317741"/>
                    <a:pt x="1350257" y="3395666"/>
                  </a:cubicBezTo>
                  <a:cubicBezTo>
                    <a:pt x="1351400" y="3448849"/>
                    <a:pt x="1344138" y="3501562"/>
                    <a:pt x="1344474" y="3554678"/>
                  </a:cubicBezTo>
                  <a:cubicBezTo>
                    <a:pt x="1344138" y="3564669"/>
                    <a:pt x="1342120" y="3574532"/>
                    <a:pt x="1338557" y="3583858"/>
                  </a:cubicBezTo>
                  <a:cubicBezTo>
                    <a:pt x="1336070" y="3590003"/>
                    <a:pt x="1334658" y="3596531"/>
                    <a:pt x="1334389" y="3603154"/>
                  </a:cubicBezTo>
                  <a:cubicBezTo>
                    <a:pt x="1336137" y="3676105"/>
                    <a:pt x="1323900" y="3748921"/>
                    <a:pt x="1329817" y="3821736"/>
                  </a:cubicBezTo>
                  <a:cubicBezTo>
                    <a:pt x="1338289" y="3925884"/>
                    <a:pt x="1337212" y="4030165"/>
                    <a:pt x="1340574" y="4134447"/>
                  </a:cubicBezTo>
                  <a:cubicBezTo>
                    <a:pt x="1343197" y="4216206"/>
                    <a:pt x="1349853" y="4297897"/>
                    <a:pt x="1355031" y="4379587"/>
                  </a:cubicBezTo>
                  <a:cubicBezTo>
                    <a:pt x="1359670" y="4452134"/>
                    <a:pt x="1362560" y="4524951"/>
                    <a:pt x="1369755" y="4597295"/>
                  </a:cubicBezTo>
                  <a:cubicBezTo>
                    <a:pt x="1380579" y="4705813"/>
                    <a:pt x="1394295" y="4813995"/>
                    <a:pt x="1410969" y="4921907"/>
                  </a:cubicBezTo>
                  <a:cubicBezTo>
                    <a:pt x="1426232" y="5021483"/>
                    <a:pt x="1443310" y="5120856"/>
                    <a:pt x="1450235" y="5221844"/>
                  </a:cubicBezTo>
                  <a:cubicBezTo>
                    <a:pt x="1455345" y="5296677"/>
                    <a:pt x="1463211" y="5371712"/>
                    <a:pt x="1474575" y="5446141"/>
                  </a:cubicBezTo>
                  <a:cubicBezTo>
                    <a:pt x="1475920" y="5454344"/>
                    <a:pt x="1478608" y="5462277"/>
                    <a:pt x="1482509" y="5469607"/>
                  </a:cubicBezTo>
                  <a:cubicBezTo>
                    <a:pt x="1491451" y="5487222"/>
                    <a:pt x="1489636" y="5506922"/>
                    <a:pt x="1492257" y="5525681"/>
                  </a:cubicBezTo>
                  <a:cubicBezTo>
                    <a:pt x="1504158" y="5612280"/>
                    <a:pt x="1545373" y="5685633"/>
                    <a:pt x="1595732" y="5754281"/>
                  </a:cubicBezTo>
                  <a:cubicBezTo>
                    <a:pt x="1633586" y="5806119"/>
                    <a:pt x="1689861" y="5827701"/>
                    <a:pt x="1750373" y="5834963"/>
                  </a:cubicBezTo>
                  <a:cubicBezTo>
                    <a:pt x="1860236" y="5847738"/>
                    <a:pt x="1971174" y="5845855"/>
                    <a:pt x="2081037" y="5839333"/>
                  </a:cubicBezTo>
                  <a:cubicBezTo>
                    <a:pt x="2212885" y="5831534"/>
                    <a:pt x="2328933" y="5781578"/>
                    <a:pt x="2416877" y="5677363"/>
                  </a:cubicBezTo>
                  <a:cubicBezTo>
                    <a:pt x="2441350" y="5646771"/>
                    <a:pt x="2458899" y="5611204"/>
                    <a:pt x="2468446" y="5573216"/>
                  </a:cubicBezTo>
                  <a:cubicBezTo>
                    <a:pt x="2496013" y="5475724"/>
                    <a:pt x="2521159" y="5376956"/>
                    <a:pt x="2514301" y="5274624"/>
                  </a:cubicBezTo>
                  <a:cubicBezTo>
                    <a:pt x="2509191" y="5200127"/>
                    <a:pt x="2508183" y="5125429"/>
                    <a:pt x="2511411" y="5050798"/>
                  </a:cubicBezTo>
                  <a:cubicBezTo>
                    <a:pt x="2514570" y="4980268"/>
                    <a:pt x="2509932" y="4910074"/>
                    <a:pt x="2510132" y="4839746"/>
                  </a:cubicBezTo>
                  <a:cubicBezTo>
                    <a:pt x="2510132" y="4750189"/>
                    <a:pt x="2538507" y="4667826"/>
                    <a:pt x="2577838" y="4589765"/>
                  </a:cubicBezTo>
                  <a:cubicBezTo>
                    <a:pt x="2606413" y="4533019"/>
                    <a:pt x="2662757" y="4515806"/>
                    <a:pt x="2722192" y="4511907"/>
                  </a:cubicBezTo>
                  <a:cubicBezTo>
                    <a:pt x="2785327" y="4507738"/>
                    <a:pt x="2847924" y="4516882"/>
                    <a:pt x="2910451" y="4523270"/>
                  </a:cubicBezTo>
                  <a:cubicBezTo>
                    <a:pt x="2986495" y="4531001"/>
                    <a:pt x="3061396" y="4547340"/>
                    <a:pt x="3137303" y="4553929"/>
                  </a:cubicBezTo>
                  <a:cubicBezTo>
                    <a:pt x="3246426" y="4563342"/>
                    <a:pt x="3354473" y="4581899"/>
                    <a:pt x="3463596" y="4590169"/>
                  </a:cubicBezTo>
                  <a:cubicBezTo>
                    <a:pt x="3539841" y="4595883"/>
                    <a:pt x="3616087" y="4588219"/>
                    <a:pt x="3692196" y="4583445"/>
                  </a:cubicBezTo>
                  <a:cubicBezTo>
                    <a:pt x="3750086" y="4580151"/>
                    <a:pt x="3807840" y="4574167"/>
                    <a:pt x="3865731" y="4571477"/>
                  </a:cubicBezTo>
                  <a:cubicBezTo>
                    <a:pt x="3923621" y="4568787"/>
                    <a:pt x="3981644" y="4564753"/>
                    <a:pt x="4038592" y="4552785"/>
                  </a:cubicBezTo>
                  <a:cubicBezTo>
                    <a:pt x="4044241" y="4551441"/>
                    <a:pt x="4049955" y="4550432"/>
                    <a:pt x="4055738" y="4549693"/>
                  </a:cubicBezTo>
                  <a:cubicBezTo>
                    <a:pt x="4063134" y="4548886"/>
                    <a:pt x="4071806" y="4547003"/>
                    <a:pt x="4076312" y="4554399"/>
                  </a:cubicBezTo>
                  <a:cubicBezTo>
                    <a:pt x="4081624" y="4563073"/>
                    <a:pt x="4075168" y="4570401"/>
                    <a:pt x="4069589" y="4576452"/>
                  </a:cubicBezTo>
                  <a:cubicBezTo>
                    <a:pt x="4051838" y="4596623"/>
                    <a:pt x="4032138" y="4614104"/>
                    <a:pt x="4013783" y="4633334"/>
                  </a:cubicBezTo>
                  <a:cubicBezTo>
                    <a:pt x="3905735" y="4746154"/>
                    <a:pt x="3775636" y="4822668"/>
                    <a:pt x="3626574" y="4867514"/>
                  </a:cubicBezTo>
                  <a:cubicBezTo>
                    <a:pt x="3595512" y="4876860"/>
                    <a:pt x="3576619" y="4896426"/>
                    <a:pt x="3576888" y="4928026"/>
                  </a:cubicBezTo>
                  <a:cubicBezTo>
                    <a:pt x="3577627" y="5014558"/>
                    <a:pt x="3556718" y="5099678"/>
                    <a:pt x="3560885" y="5186075"/>
                  </a:cubicBezTo>
                  <a:cubicBezTo>
                    <a:pt x="3564045" y="5251428"/>
                    <a:pt x="3564180" y="5316982"/>
                    <a:pt x="3570971" y="5382201"/>
                  </a:cubicBezTo>
                  <a:cubicBezTo>
                    <a:pt x="3579712" y="5466984"/>
                    <a:pt x="3644460" y="5550289"/>
                    <a:pt x="3734016" y="5567568"/>
                  </a:cubicBezTo>
                  <a:cubicBezTo>
                    <a:pt x="3794932" y="5580343"/>
                    <a:pt x="3857394" y="5584242"/>
                    <a:pt x="3919384" y="5578998"/>
                  </a:cubicBezTo>
                  <a:cubicBezTo>
                    <a:pt x="3967122" y="5574292"/>
                    <a:pt x="4015531" y="5579402"/>
                    <a:pt x="4063469" y="5578998"/>
                  </a:cubicBezTo>
                  <a:cubicBezTo>
                    <a:pt x="4144152" y="5577923"/>
                    <a:pt x="4225642" y="5585184"/>
                    <a:pt x="4301685" y="5544305"/>
                  </a:cubicBezTo>
                  <a:cubicBezTo>
                    <a:pt x="4359237" y="5513376"/>
                    <a:pt x="4412489" y="5424895"/>
                    <a:pt x="4400521" y="5355307"/>
                  </a:cubicBezTo>
                  <a:cubicBezTo>
                    <a:pt x="4384720" y="5266085"/>
                    <a:pt x="4381829" y="5175048"/>
                    <a:pt x="4391847" y="5085020"/>
                  </a:cubicBezTo>
                  <a:cubicBezTo>
                    <a:pt x="4393528" y="5064312"/>
                    <a:pt x="4393730" y="5043536"/>
                    <a:pt x="4392385" y="5022828"/>
                  </a:cubicBezTo>
                  <a:cubicBezTo>
                    <a:pt x="4390233" y="4949541"/>
                    <a:pt x="4399444" y="4877263"/>
                    <a:pt x="4410000" y="4804918"/>
                  </a:cubicBezTo>
                  <a:cubicBezTo>
                    <a:pt x="4427482" y="4685844"/>
                    <a:pt x="4454645" y="4568452"/>
                    <a:pt x="4491154" y="4453815"/>
                  </a:cubicBezTo>
                  <a:cubicBezTo>
                    <a:pt x="4518519" y="4367014"/>
                    <a:pt x="4535797" y="4277053"/>
                    <a:pt x="4563230" y="4189917"/>
                  </a:cubicBezTo>
                  <a:cubicBezTo>
                    <a:pt x="4578694" y="4140700"/>
                    <a:pt x="4573517" y="4087853"/>
                    <a:pt x="4580914" y="4037024"/>
                  </a:cubicBezTo>
                  <a:cubicBezTo>
                    <a:pt x="4593620" y="3950021"/>
                    <a:pt x="4604848" y="3862837"/>
                    <a:pt x="4614531" y="3775479"/>
                  </a:cubicBezTo>
                  <a:cubicBezTo>
                    <a:pt x="4623809" y="3693048"/>
                    <a:pt x="4635239" y="3610954"/>
                    <a:pt x="4631877" y="3527582"/>
                  </a:cubicBezTo>
                  <a:cubicBezTo>
                    <a:pt x="4629053" y="3458599"/>
                    <a:pt x="4638600" y="3390018"/>
                    <a:pt x="4648551" y="3322044"/>
                  </a:cubicBezTo>
                  <a:cubicBezTo>
                    <a:pt x="4659107" y="3249719"/>
                    <a:pt x="4655476" y="3176022"/>
                    <a:pt x="4637929" y="3105075"/>
                  </a:cubicBezTo>
                  <a:cubicBezTo>
                    <a:pt x="4624011" y="3048194"/>
                    <a:pt x="4621320" y="2990775"/>
                    <a:pt x="4621120" y="2932213"/>
                  </a:cubicBezTo>
                  <a:cubicBezTo>
                    <a:pt x="4621120" y="2821948"/>
                    <a:pt x="4608614" y="2712018"/>
                    <a:pt x="4611706" y="2601617"/>
                  </a:cubicBezTo>
                  <a:cubicBezTo>
                    <a:pt x="4616145" y="2559824"/>
                    <a:pt x="4617893" y="2517775"/>
                    <a:pt x="4616749" y="2475753"/>
                  </a:cubicBezTo>
                  <a:cubicBezTo>
                    <a:pt x="4616883" y="2465863"/>
                    <a:pt x="4616145" y="2455979"/>
                    <a:pt x="4614397" y="2446237"/>
                  </a:cubicBezTo>
                  <a:cubicBezTo>
                    <a:pt x="4607000" y="2412619"/>
                    <a:pt x="4591670" y="2400180"/>
                    <a:pt x="4557716" y="2399172"/>
                  </a:cubicBezTo>
                  <a:cubicBezTo>
                    <a:pt x="4550992" y="2399172"/>
                    <a:pt x="4544269" y="2399172"/>
                    <a:pt x="4537882" y="2399172"/>
                  </a:cubicBezTo>
                  <a:cubicBezTo>
                    <a:pt x="4533782" y="2399172"/>
                    <a:pt x="4529679" y="2398701"/>
                    <a:pt x="4525510" y="2398567"/>
                  </a:cubicBezTo>
                  <a:cubicBezTo>
                    <a:pt x="4509172" y="2398231"/>
                    <a:pt x="4495591" y="2394264"/>
                    <a:pt x="4493977" y="2374631"/>
                  </a:cubicBezTo>
                  <a:cubicBezTo>
                    <a:pt x="4492431" y="2356390"/>
                    <a:pt x="4505139" y="2340032"/>
                    <a:pt x="4523225" y="2337047"/>
                  </a:cubicBezTo>
                  <a:cubicBezTo>
                    <a:pt x="4540505" y="2334633"/>
                    <a:pt x="4558187" y="2336596"/>
                    <a:pt x="4574525" y="2342761"/>
                  </a:cubicBezTo>
                  <a:cubicBezTo>
                    <a:pt x="4608479" y="2353385"/>
                    <a:pt x="4616345" y="2348476"/>
                    <a:pt x="4624482" y="2313178"/>
                  </a:cubicBezTo>
                  <a:cubicBezTo>
                    <a:pt x="4638196" y="2251577"/>
                    <a:pt x="4659511" y="2191933"/>
                    <a:pt x="4687952" y="2135610"/>
                  </a:cubicBezTo>
                  <a:cubicBezTo>
                    <a:pt x="4715182" y="2082628"/>
                    <a:pt x="4731789" y="2024537"/>
                    <a:pt x="4768634" y="1976060"/>
                  </a:cubicBezTo>
                  <a:cubicBezTo>
                    <a:pt x="4807631" y="1924491"/>
                    <a:pt x="4846761" y="1872988"/>
                    <a:pt x="4882934" y="1819133"/>
                  </a:cubicBezTo>
                  <a:cubicBezTo>
                    <a:pt x="4903643" y="1788070"/>
                    <a:pt x="4923814" y="1756692"/>
                    <a:pt x="4943446" y="1725004"/>
                  </a:cubicBezTo>
                  <a:cubicBezTo>
                    <a:pt x="4981837" y="1663214"/>
                    <a:pt x="5032331" y="1617965"/>
                    <a:pt x="5106828" y="1606132"/>
                  </a:cubicBezTo>
                  <a:cubicBezTo>
                    <a:pt x="5156447" y="1597815"/>
                    <a:pt x="5207344" y="1607523"/>
                    <a:pt x="5250441" y="1633496"/>
                  </a:cubicBezTo>
                  <a:cubicBezTo>
                    <a:pt x="5273907" y="1647280"/>
                    <a:pt x="5276932" y="1660390"/>
                    <a:pt x="5266444" y="1685738"/>
                  </a:cubicBezTo>
                  <a:cubicBezTo>
                    <a:pt x="5248895" y="1727827"/>
                    <a:pt x="5240424" y="1773144"/>
                    <a:pt x="5222203" y="1815032"/>
                  </a:cubicBezTo>
                  <a:cubicBezTo>
                    <a:pt x="5219178" y="1820222"/>
                    <a:pt x="5219178" y="1826650"/>
                    <a:pt x="5222203" y="1831840"/>
                  </a:cubicBezTo>
                  <a:cubicBezTo>
                    <a:pt x="5234709" y="1847372"/>
                    <a:pt x="5227986" y="1863038"/>
                    <a:pt x="5224490" y="1878905"/>
                  </a:cubicBezTo>
                  <a:cubicBezTo>
                    <a:pt x="5206402" y="1961067"/>
                    <a:pt x="5163574" y="2032403"/>
                    <a:pt x="5125720" y="2105892"/>
                  </a:cubicBezTo>
                  <a:cubicBezTo>
                    <a:pt x="5118325" y="2121598"/>
                    <a:pt x="5109988" y="2136887"/>
                    <a:pt x="5100910" y="2151679"/>
                  </a:cubicBezTo>
                  <a:cubicBezTo>
                    <a:pt x="5092775" y="2172724"/>
                    <a:pt x="5077647" y="2189196"/>
                    <a:pt x="5065208" y="2207484"/>
                  </a:cubicBezTo>
                  <a:cubicBezTo>
                    <a:pt x="5046047" y="2235252"/>
                    <a:pt x="5029575" y="2264795"/>
                    <a:pt x="5016060" y="2295697"/>
                  </a:cubicBezTo>
                  <a:cubicBezTo>
                    <a:pt x="5014447" y="2298763"/>
                    <a:pt x="5013033" y="2301930"/>
                    <a:pt x="5011823" y="2305177"/>
                  </a:cubicBezTo>
                  <a:cubicBezTo>
                    <a:pt x="5007521" y="2316876"/>
                    <a:pt x="5003688" y="2328776"/>
                    <a:pt x="5000125" y="2340745"/>
                  </a:cubicBezTo>
                  <a:cubicBezTo>
                    <a:pt x="4998915" y="2343938"/>
                    <a:pt x="4998175" y="2347293"/>
                    <a:pt x="4997905" y="2350695"/>
                  </a:cubicBezTo>
                  <a:cubicBezTo>
                    <a:pt x="4997905" y="2358696"/>
                    <a:pt x="4994411" y="2366361"/>
                    <a:pt x="4995217" y="2374496"/>
                  </a:cubicBezTo>
                  <a:cubicBezTo>
                    <a:pt x="4994209" y="2377791"/>
                    <a:pt x="4993468" y="2381166"/>
                    <a:pt x="4993065" y="2384582"/>
                  </a:cubicBezTo>
                  <a:cubicBezTo>
                    <a:pt x="4993065" y="2391305"/>
                    <a:pt x="4993065" y="2398365"/>
                    <a:pt x="4993065" y="2405223"/>
                  </a:cubicBezTo>
                  <a:cubicBezTo>
                    <a:pt x="4993065" y="2409802"/>
                    <a:pt x="4993805" y="2414347"/>
                    <a:pt x="4995284" y="2418670"/>
                  </a:cubicBezTo>
                  <a:cubicBezTo>
                    <a:pt x="4996897" y="2426698"/>
                    <a:pt x="4997838" y="2434833"/>
                    <a:pt x="4998107" y="2443009"/>
                  </a:cubicBezTo>
                  <a:cubicBezTo>
                    <a:pt x="4998376" y="2446559"/>
                    <a:pt x="4999117" y="2450062"/>
                    <a:pt x="5000259" y="2453431"/>
                  </a:cubicBezTo>
                  <a:cubicBezTo>
                    <a:pt x="5000259" y="2460692"/>
                    <a:pt x="5003486" y="2467617"/>
                    <a:pt x="5003217" y="2475013"/>
                  </a:cubicBezTo>
                  <a:cubicBezTo>
                    <a:pt x="5003756" y="2478846"/>
                    <a:pt x="5005167" y="2482477"/>
                    <a:pt x="5005436" y="2486309"/>
                  </a:cubicBezTo>
                  <a:cubicBezTo>
                    <a:pt x="5007117" y="2518326"/>
                    <a:pt x="5011219" y="2550176"/>
                    <a:pt x="5017674" y="2581581"/>
                  </a:cubicBezTo>
                  <a:cubicBezTo>
                    <a:pt x="5018278" y="2585582"/>
                    <a:pt x="5019085" y="2589535"/>
                    <a:pt x="5020228" y="2593415"/>
                  </a:cubicBezTo>
                  <a:cubicBezTo>
                    <a:pt x="5028767" y="2634226"/>
                    <a:pt x="5036700" y="2675105"/>
                    <a:pt x="5042887" y="2716321"/>
                  </a:cubicBezTo>
                  <a:cubicBezTo>
                    <a:pt x="5043289" y="2720321"/>
                    <a:pt x="5044029" y="2724282"/>
                    <a:pt x="5045105" y="2728154"/>
                  </a:cubicBezTo>
                  <a:cubicBezTo>
                    <a:pt x="5047122" y="2750611"/>
                    <a:pt x="5051359" y="2772799"/>
                    <a:pt x="5052905" y="2795390"/>
                  </a:cubicBezTo>
                  <a:cubicBezTo>
                    <a:pt x="5053040" y="2799323"/>
                    <a:pt x="5053778" y="2803216"/>
                    <a:pt x="5054988" y="2806954"/>
                  </a:cubicBezTo>
                  <a:cubicBezTo>
                    <a:pt x="5054586" y="2817308"/>
                    <a:pt x="5058686" y="2827124"/>
                    <a:pt x="5057813" y="2837680"/>
                  </a:cubicBezTo>
                  <a:cubicBezTo>
                    <a:pt x="5057880" y="2842851"/>
                    <a:pt x="5058619" y="2847988"/>
                    <a:pt x="5060098" y="2852943"/>
                  </a:cubicBezTo>
                  <a:cubicBezTo>
                    <a:pt x="5060098" y="2864776"/>
                    <a:pt x="5063931" y="2876341"/>
                    <a:pt x="5062788" y="2888241"/>
                  </a:cubicBezTo>
                  <a:cubicBezTo>
                    <a:pt x="5063125" y="2893701"/>
                    <a:pt x="5063931" y="2899120"/>
                    <a:pt x="5065141" y="2904445"/>
                  </a:cubicBezTo>
                  <a:cubicBezTo>
                    <a:pt x="5065544" y="2930196"/>
                    <a:pt x="5069175" y="2955746"/>
                    <a:pt x="5067764" y="2981497"/>
                  </a:cubicBezTo>
                  <a:cubicBezTo>
                    <a:pt x="5067966" y="2987346"/>
                    <a:pt x="5068704" y="2993155"/>
                    <a:pt x="5070116" y="2998844"/>
                  </a:cubicBezTo>
                  <a:cubicBezTo>
                    <a:pt x="5070587" y="3043824"/>
                    <a:pt x="5068772" y="3088804"/>
                    <a:pt x="5072806" y="3133718"/>
                  </a:cubicBezTo>
                  <a:cubicBezTo>
                    <a:pt x="5073076" y="3138262"/>
                    <a:pt x="5073814" y="3142768"/>
                    <a:pt x="5075026" y="3147165"/>
                  </a:cubicBezTo>
                  <a:cubicBezTo>
                    <a:pt x="5075697" y="3182396"/>
                    <a:pt x="5083832" y="3217762"/>
                    <a:pt x="5075026" y="3252993"/>
                  </a:cubicBezTo>
                  <a:cubicBezTo>
                    <a:pt x="5051359" y="3301470"/>
                    <a:pt x="5006714" y="3319018"/>
                    <a:pt x="4964893" y="3296427"/>
                  </a:cubicBezTo>
                  <a:cubicBezTo>
                    <a:pt x="4942773" y="3284459"/>
                    <a:pt x="4931680" y="3265028"/>
                    <a:pt x="4926435" y="3241227"/>
                  </a:cubicBezTo>
                  <a:cubicBezTo>
                    <a:pt x="4917425" y="3199850"/>
                    <a:pt x="4912719" y="3157646"/>
                    <a:pt x="4912382" y="3115295"/>
                  </a:cubicBezTo>
                  <a:cubicBezTo>
                    <a:pt x="4911778" y="3051220"/>
                    <a:pt x="4903911" y="2987952"/>
                    <a:pt x="4898935" y="2924347"/>
                  </a:cubicBezTo>
                  <a:cubicBezTo>
                    <a:pt x="4893960" y="2860742"/>
                    <a:pt x="4888111" y="2795457"/>
                    <a:pt x="4887304" y="2730843"/>
                  </a:cubicBezTo>
                  <a:cubicBezTo>
                    <a:pt x="4886834" y="2692250"/>
                    <a:pt x="4878093" y="2655473"/>
                    <a:pt x="4871437" y="2617888"/>
                  </a:cubicBezTo>
                  <a:cubicBezTo>
                    <a:pt x="4857519" y="2539559"/>
                    <a:pt x="4839769" y="2461835"/>
                    <a:pt x="4832373" y="2382565"/>
                  </a:cubicBezTo>
                  <a:cubicBezTo>
                    <a:pt x="4830019" y="2357486"/>
                    <a:pt x="4826657" y="2354528"/>
                    <a:pt x="4803731" y="2365487"/>
                  </a:cubicBezTo>
                  <a:cubicBezTo>
                    <a:pt x="4776029" y="2378934"/>
                    <a:pt x="4748800" y="2392919"/>
                    <a:pt x="4720560" y="2405021"/>
                  </a:cubicBezTo>
                  <a:cubicBezTo>
                    <a:pt x="4712492" y="2408518"/>
                    <a:pt x="4703551" y="2411745"/>
                    <a:pt x="4699179" y="2421292"/>
                  </a:cubicBezTo>
                  <a:cubicBezTo>
                    <a:pt x="4706441" y="2428016"/>
                    <a:pt x="4715115" y="2424587"/>
                    <a:pt x="4723048" y="2425327"/>
                  </a:cubicBezTo>
                  <a:cubicBezTo>
                    <a:pt x="4762784" y="2428608"/>
                    <a:pt x="4793914" y="2460759"/>
                    <a:pt x="4795999" y="2500563"/>
                  </a:cubicBezTo>
                  <a:cubicBezTo>
                    <a:pt x="4798015" y="2537408"/>
                    <a:pt x="4790149" y="2573378"/>
                    <a:pt x="4783896" y="2609215"/>
                  </a:cubicBezTo>
                  <a:cubicBezTo>
                    <a:pt x="4776567" y="2651640"/>
                    <a:pt x="4769507" y="2694402"/>
                    <a:pt x="4755254" y="2735348"/>
                  </a:cubicBezTo>
                  <a:cubicBezTo>
                    <a:pt x="4749875" y="2750745"/>
                    <a:pt x="4750010" y="2763520"/>
                    <a:pt x="4760834" y="2776900"/>
                  </a:cubicBezTo>
                  <a:cubicBezTo>
                    <a:pt x="4779727" y="2800230"/>
                    <a:pt x="4778517" y="2827864"/>
                    <a:pt x="4774281" y="2855431"/>
                  </a:cubicBezTo>
                  <a:cubicBezTo>
                    <a:pt x="4768903" y="2888241"/>
                    <a:pt x="4760364" y="2920380"/>
                    <a:pt x="4752496" y="2952586"/>
                  </a:cubicBezTo>
                  <a:cubicBezTo>
                    <a:pt x="4739184" y="3005164"/>
                    <a:pt x="4740194" y="3060330"/>
                    <a:pt x="4755321" y="3112404"/>
                  </a:cubicBezTo>
                  <a:cubicBezTo>
                    <a:pt x="4763995" y="3137738"/>
                    <a:pt x="4762514" y="3165432"/>
                    <a:pt x="4751287" y="3189724"/>
                  </a:cubicBezTo>
                  <a:cubicBezTo>
                    <a:pt x="4742144" y="3209088"/>
                    <a:pt x="4739924" y="3234638"/>
                    <a:pt x="4753506" y="3251984"/>
                  </a:cubicBezTo>
                  <a:cubicBezTo>
                    <a:pt x="4782485" y="3289031"/>
                    <a:pt x="4778248" y="3329507"/>
                    <a:pt x="4773677" y="3370856"/>
                  </a:cubicBezTo>
                  <a:cubicBezTo>
                    <a:pt x="4769642" y="3404669"/>
                    <a:pt x="4763659" y="3438213"/>
                    <a:pt x="4755591" y="3471306"/>
                  </a:cubicBezTo>
                  <a:cubicBezTo>
                    <a:pt x="4751623" y="3485802"/>
                    <a:pt x="4752364" y="3501205"/>
                    <a:pt x="4757876" y="3515211"/>
                  </a:cubicBezTo>
                  <a:cubicBezTo>
                    <a:pt x="4768432" y="3540935"/>
                    <a:pt x="4767692" y="3569886"/>
                    <a:pt x="4755993" y="3595086"/>
                  </a:cubicBezTo>
                  <a:cubicBezTo>
                    <a:pt x="4754379" y="3598919"/>
                    <a:pt x="4753439" y="3603087"/>
                    <a:pt x="4751489" y="3606718"/>
                  </a:cubicBezTo>
                  <a:cubicBezTo>
                    <a:pt x="4729704" y="3648000"/>
                    <a:pt x="4724594" y="3684308"/>
                    <a:pt x="4765339" y="3721018"/>
                  </a:cubicBezTo>
                  <a:cubicBezTo>
                    <a:pt x="4792234" y="3745290"/>
                    <a:pt x="4798553" y="3784084"/>
                    <a:pt x="4800436" y="3820055"/>
                  </a:cubicBezTo>
                  <a:cubicBezTo>
                    <a:pt x="4806152" y="3925958"/>
                    <a:pt x="4805613" y="4032116"/>
                    <a:pt x="4798823" y="4137944"/>
                  </a:cubicBezTo>
                  <a:cubicBezTo>
                    <a:pt x="4787862" y="4306032"/>
                    <a:pt x="4747454" y="4469010"/>
                    <a:pt x="4723048" y="4634678"/>
                  </a:cubicBezTo>
                  <a:cubicBezTo>
                    <a:pt x="4705364" y="4754491"/>
                    <a:pt x="4689431" y="4874574"/>
                    <a:pt x="4670604" y="4994253"/>
                  </a:cubicBezTo>
                  <a:cubicBezTo>
                    <a:pt x="4659713" y="5064177"/>
                    <a:pt x="4658367" y="5134573"/>
                    <a:pt x="4651913" y="5204699"/>
                  </a:cubicBezTo>
                  <a:cubicBezTo>
                    <a:pt x="4647274" y="5255394"/>
                    <a:pt x="4627440" y="5297820"/>
                    <a:pt x="4587905" y="5329555"/>
                  </a:cubicBezTo>
                  <a:cubicBezTo>
                    <a:pt x="4567532" y="5346633"/>
                    <a:pt x="4552673" y="5369359"/>
                    <a:pt x="4545211" y="5394840"/>
                  </a:cubicBezTo>
                  <a:cubicBezTo>
                    <a:pt x="4520065" y="5467926"/>
                    <a:pt x="4483623" y="5533950"/>
                    <a:pt x="4426138" y="5587739"/>
                  </a:cubicBezTo>
                  <a:cubicBezTo>
                    <a:pt x="4397361" y="5615440"/>
                    <a:pt x="4363339" y="5637089"/>
                    <a:pt x="4326091" y="5651478"/>
                  </a:cubicBezTo>
                  <a:cubicBezTo>
                    <a:pt x="4259259" y="5676489"/>
                    <a:pt x="4194109" y="5704796"/>
                    <a:pt x="4129831" y="5735993"/>
                  </a:cubicBezTo>
                  <a:cubicBezTo>
                    <a:pt x="4022255" y="5788234"/>
                    <a:pt x="3911316" y="5780233"/>
                    <a:pt x="3803807" y="5735993"/>
                  </a:cubicBezTo>
                  <a:cubicBezTo>
                    <a:pt x="3606002" y="5654907"/>
                    <a:pt x="3482490" y="5504771"/>
                    <a:pt x="3414918" y="5305014"/>
                  </a:cubicBezTo>
                  <a:cubicBezTo>
                    <a:pt x="3396697" y="5251226"/>
                    <a:pt x="3390445" y="5195017"/>
                    <a:pt x="3388024" y="5138539"/>
                  </a:cubicBezTo>
                  <a:cubicBezTo>
                    <a:pt x="3386881" y="5110637"/>
                    <a:pt x="3374577" y="5085692"/>
                    <a:pt x="3368593" y="5059067"/>
                  </a:cubicBezTo>
                  <a:cubicBezTo>
                    <a:pt x="3365299" y="5044612"/>
                    <a:pt x="3351381" y="5040174"/>
                    <a:pt x="3337597" y="5037888"/>
                  </a:cubicBezTo>
                  <a:cubicBezTo>
                    <a:pt x="3306535" y="5032577"/>
                    <a:pt x="3275001" y="5029753"/>
                    <a:pt x="3244477" y="5021416"/>
                  </a:cubicBezTo>
                  <a:cubicBezTo>
                    <a:pt x="3212002" y="5012608"/>
                    <a:pt x="3209985" y="5009852"/>
                    <a:pt x="3215835" y="4977309"/>
                  </a:cubicBezTo>
                  <a:cubicBezTo>
                    <a:pt x="3217247" y="4969644"/>
                    <a:pt x="3217783" y="4962450"/>
                    <a:pt x="3211127" y="4957139"/>
                  </a:cubicBezTo>
                  <a:cubicBezTo>
                    <a:pt x="3207900" y="4955122"/>
                    <a:pt x="3204606" y="4953374"/>
                    <a:pt x="3201109" y="4951828"/>
                  </a:cubicBezTo>
                  <a:cubicBezTo>
                    <a:pt x="3197613" y="4950214"/>
                    <a:pt x="3194386" y="4948466"/>
                    <a:pt x="3190889" y="4946650"/>
                  </a:cubicBezTo>
                  <a:cubicBezTo>
                    <a:pt x="3183360" y="4943691"/>
                    <a:pt x="3177779" y="4937237"/>
                    <a:pt x="3175963" y="4929370"/>
                  </a:cubicBezTo>
                  <a:cubicBezTo>
                    <a:pt x="3183965" y="4810902"/>
                    <a:pt x="3300685" y="4719260"/>
                    <a:pt x="3418683" y="4738691"/>
                  </a:cubicBezTo>
                  <a:cubicBezTo>
                    <a:pt x="3430988" y="4740776"/>
                    <a:pt x="3443022" y="4744205"/>
                    <a:pt x="3455461" y="4745415"/>
                  </a:cubicBezTo>
                  <a:cubicBezTo>
                    <a:pt x="3478320" y="4748037"/>
                    <a:pt x="3500777" y="4738154"/>
                    <a:pt x="3514292" y="4719597"/>
                  </a:cubicBezTo>
                  <a:cubicBezTo>
                    <a:pt x="3524781" y="4706149"/>
                    <a:pt x="3521756" y="4698754"/>
                    <a:pt x="3504879" y="4696401"/>
                  </a:cubicBezTo>
                  <a:cubicBezTo>
                    <a:pt x="3494996" y="4695257"/>
                    <a:pt x="3484978" y="4695056"/>
                    <a:pt x="3475026" y="4695795"/>
                  </a:cubicBezTo>
                  <a:cubicBezTo>
                    <a:pt x="3357096" y="4701914"/>
                    <a:pt x="3242123" y="4681004"/>
                    <a:pt x="3127083" y="4659488"/>
                  </a:cubicBezTo>
                  <a:cubicBezTo>
                    <a:pt x="3095887" y="4653638"/>
                    <a:pt x="3064823" y="4643419"/>
                    <a:pt x="3031542" y="4653975"/>
                  </a:cubicBezTo>
                  <a:cubicBezTo>
                    <a:pt x="3012583" y="4660026"/>
                    <a:pt x="2992143" y="4651420"/>
                    <a:pt x="2973115" y="4645772"/>
                  </a:cubicBezTo>
                  <a:cubicBezTo>
                    <a:pt x="2911663" y="4627485"/>
                    <a:pt x="2853032" y="4641738"/>
                    <a:pt x="2795682" y="4662379"/>
                  </a:cubicBezTo>
                  <a:cubicBezTo>
                    <a:pt x="2765626" y="4673137"/>
                    <a:pt x="2749894" y="4700098"/>
                    <a:pt x="2738464" y="4728270"/>
                  </a:cubicBezTo>
                  <a:cubicBezTo>
                    <a:pt x="2713922" y="4786563"/>
                    <a:pt x="2700812" y="4849092"/>
                    <a:pt x="2699939" y="4912360"/>
                  </a:cubicBezTo>
                  <a:cubicBezTo>
                    <a:pt x="2699939" y="5097728"/>
                    <a:pt x="2686492" y="5281683"/>
                    <a:pt x="2648637" y="5463690"/>
                  </a:cubicBezTo>
                  <a:cubicBezTo>
                    <a:pt x="2641308" y="5493475"/>
                    <a:pt x="2636065" y="5523663"/>
                    <a:pt x="2632904" y="5554188"/>
                  </a:cubicBezTo>
                  <a:cubicBezTo>
                    <a:pt x="2631357" y="5576914"/>
                    <a:pt x="2617843" y="5596076"/>
                    <a:pt x="2607221" y="5615776"/>
                  </a:cubicBezTo>
                  <a:cubicBezTo>
                    <a:pt x="2587320" y="5652150"/>
                    <a:pt x="2565132" y="5687314"/>
                    <a:pt x="2540859" y="5720931"/>
                  </a:cubicBezTo>
                  <a:cubicBezTo>
                    <a:pt x="2524454" y="5744128"/>
                    <a:pt x="2510199" y="5767996"/>
                    <a:pt x="2504822" y="5796706"/>
                  </a:cubicBezTo>
                  <a:cubicBezTo>
                    <a:pt x="2501191" y="5810422"/>
                    <a:pt x="2493592" y="5822793"/>
                    <a:pt x="2483037" y="5832273"/>
                  </a:cubicBezTo>
                  <a:cubicBezTo>
                    <a:pt x="2467506" y="5848612"/>
                    <a:pt x="2448747" y="5861050"/>
                    <a:pt x="2432140" y="5876044"/>
                  </a:cubicBezTo>
                  <a:cubicBezTo>
                    <a:pt x="2413112" y="5893323"/>
                    <a:pt x="2413987" y="5903879"/>
                    <a:pt x="2436711" y="5915376"/>
                  </a:cubicBezTo>
                  <a:cubicBezTo>
                    <a:pt x="2467169" y="5930639"/>
                    <a:pt x="2494131" y="5952020"/>
                    <a:pt x="2515915" y="5978174"/>
                  </a:cubicBezTo>
                  <a:cubicBezTo>
                    <a:pt x="2549061" y="6017641"/>
                    <a:pt x="2562980" y="6063226"/>
                    <a:pt x="2564660" y="6113518"/>
                  </a:cubicBezTo>
                  <a:cubicBezTo>
                    <a:pt x="2564660" y="6126965"/>
                    <a:pt x="2556391" y="6133689"/>
                    <a:pt x="2545565" y="6139942"/>
                  </a:cubicBezTo>
                  <a:cubicBezTo>
                    <a:pt x="2487676" y="6172618"/>
                    <a:pt x="2425013" y="6195814"/>
                    <a:pt x="2359795" y="6208656"/>
                  </a:cubicBezTo>
                  <a:cubicBezTo>
                    <a:pt x="2302308" y="6220624"/>
                    <a:pt x="2244218" y="6230038"/>
                    <a:pt x="2186395" y="6240862"/>
                  </a:cubicBezTo>
                  <a:cubicBezTo>
                    <a:pt x="2165216" y="6244829"/>
                    <a:pt x="2154054" y="6237366"/>
                    <a:pt x="2145113" y="6219414"/>
                  </a:cubicBezTo>
                  <a:cubicBezTo>
                    <a:pt x="2117209" y="6164752"/>
                    <a:pt x="2113041" y="6101013"/>
                    <a:pt x="2133549" y="6043123"/>
                  </a:cubicBezTo>
                  <a:cubicBezTo>
                    <a:pt x="2142894" y="6014615"/>
                    <a:pt x="2141886" y="6013943"/>
                    <a:pt x="2112570" y="6017238"/>
                  </a:cubicBezTo>
                  <a:cubicBezTo>
                    <a:pt x="1974873" y="6032568"/>
                    <a:pt x="1837779" y="6031290"/>
                    <a:pt x="1702435" y="5999622"/>
                  </a:cubicBezTo>
                  <a:cubicBezTo>
                    <a:pt x="1658799" y="5989402"/>
                    <a:pt x="1615902" y="5976493"/>
                    <a:pt x="1573276" y="5962575"/>
                  </a:cubicBezTo>
                  <a:cubicBezTo>
                    <a:pt x="1557071" y="5958340"/>
                    <a:pt x="1542617" y="5948859"/>
                    <a:pt x="1532262" y="5935681"/>
                  </a:cubicBezTo>
                  <a:cubicBezTo>
                    <a:pt x="1506243" y="5898097"/>
                    <a:pt x="1471750" y="5863403"/>
                    <a:pt x="1483315" y="5810826"/>
                  </a:cubicBezTo>
                  <a:cubicBezTo>
                    <a:pt x="1485870" y="5799193"/>
                    <a:pt x="1480087" y="5789915"/>
                    <a:pt x="1472154" y="5781914"/>
                  </a:cubicBezTo>
                  <a:cubicBezTo>
                    <a:pt x="1380915" y="5689668"/>
                    <a:pt x="1326725" y="5577384"/>
                    <a:pt x="1293173" y="5453671"/>
                  </a:cubicBezTo>
                  <a:cubicBezTo>
                    <a:pt x="1261036" y="5335001"/>
                    <a:pt x="1231519" y="5215927"/>
                    <a:pt x="1221904" y="5092954"/>
                  </a:cubicBezTo>
                  <a:cubicBezTo>
                    <a:pt x="1220291" y="5072784"/>
                    <a:pt x="1210475" y="5074599"/>
                    <a:pt x="1197028" y="5080986"/>
                  </a:cubicBezTo>
                  <a:cubicBezTo>
                    <a:pt x="1153258" y="5102434"/>
                    <a:pt x="1102764" y="5105527"/>
                    <a:pt x="1056640" y="5089727"/>
                  </a:cubicBezTo>
                  <a:cubicBezTo>
                    <a:pt x="1035327" y="5083004"/>
                    <a:pt x="1023022" y="5070699"/>
                    <a:pt x="1021678" y="5047234"/>
                  </a:cubicBezTo>
                  <a:cubicBezTo>
                    <a:pt x="1019727" y="5026727"/>
                    <a:pt x="1015827" y="5006490"/>
                    <a:pt x="1009911" y="4986722"/>
                  </a:cubicBezTo>
                  <a:cubicBezTo>
                    <a:pt x="994312" y="4928967"/>
                    <a:pt x="948861" y="4895081"/>
                    <a:pt x="888417" y="4890575"/>
                  </a:cubicBezTo>
                  <a:cubicBezTo>
                    <a:pt x="809483" y="4884793"/>
                    <a:pt x="729810" y="4887685"/>
                    <a:pt x="652153" y="4866573"/>
                  </a:cubicBezTo>
                  <a:cubicBezTo>
                    <a:pt x="572009" y="4844721"/>
                    <a:pt x="494150" y="4817962"/>
                    <a:pt x="422343" y="4775536"/>
                  </a:cubicBezTo>
                  <a:cubicBezTo>
                    <a:pt x="415350" y="4770695"/>
                    <a:pt x="407752" y="4766729"/>
                    <a:pt x="399751" y="4763702"/>
                  </a:cubicBezTo>
                  <a:close/>
                </a:path>
              </a:pathLst>
            </a:custGeom>
            <a:solidFill>
              <a:srgbClr val="000000"/>
            </a:solidFill>
            <a:ln w="6712" cap="flat">
              <a:noFill/>
              <a:prstDash val="solid"/>
              <a:miter/>
            </a:ln>
          </p:spPr>
          <p:txBody>
            <a:bodyPr rtlCol="0" anchor="ctr"/>
            <a:lstStyle/>
            <a:p>
              <a:endParaRPr lang="es-CO"/>
            </a:p>
          </p:txBody>
        </p:sp>
        <p:sp>
          <p:nvSpPr>
            <p:cNvPr id="1395" name="Freeform: Shape 1394">
              <a:extLst>
                <a:ext uri="{FF2B5EF4-FFF2-40B4-BE49-F238E27FC236}">
                  <a16:creationId xmlns:a16="http://schemas.microsoft.com/office/drawing/2014/main" id="{7DD96ECF-7060-8D9E-8246-4B3D911E448F}"/>
                </a:ext>
              </a:extLst>
            </p:cNvPr>
            <p:cNvSpPr/>
            <p:nvPr/>
          </p:nvSpPr>
          <p:spPr>
            <a:xfrm>
              <a:off x="3612541" y="-149"/>
              <a:ext cx="4430793" cy="2033344"/>
            </a:xfrm>
            <a:custGeom>
              <a:avLst/>
              <a:gdLst>
                <a:gd name="connsiteX0" fmla="*/ 1478888 w 4430793"/>
                <a:gd name="connsiteY0" fmla="*/ 958879 h 2033344"/>
                <a:gd name="connsiteX1" fmla="*/ 1499595 w 4430793"/>
                <a:gd name="connsiteY1" fmla="*/ 901393 h 2033344"/>
                <a:gd name="connsiteX2" fmla="*/ 1534761 w 4430793"/>
                <a:gd name="connsiteY2" fmla="*/ 825350 h 2033344"/>
                <a:gd name="connsiteX3" fmla="*/ 1568982 w 4430793"/>
                <a:gd name="connsiteY3" fmla="*/ 705066 h 2033344"/>
                <a:gd name="connsiteX4" fmla="*/ 1567772 w 4430793"/>
                <a:gd name="connsiteY4" fmla="*/ 651748 h 2033344"/>
                <a:gd name="connsiteX5" fmla="*/ 1492200 w 4430793"/>
                <a:gd name="connsiteY5" fmla="*/ 598767 h 2033344"/>
                <a:gd name="connsiteX6" fmla="*/ 1423351 w 4430793"/>
                <a:gd name="connsiteY6" fmla="*/ 662237 h 2033344"/>
                <a:gd name="connsiteX7" fmla="*/ 1413333 w 4430793"/>
                <a:gd name="connsiteY7" fmla="*/ 765510 h 2033344"/>
                <a:gd name="connsiteX8" fmla="*/ 1396994 w 4430793"/>
                <a:gd name="connsiteY8" fmla="*/ 787833 h 2033344"/>
                <a:gd name="connsiteX9" fmla="*/ 1303807 w 4430793"/>
                <a:gd name="connsiteY9" fmla="*/ 902133 h 2033344"/>
                <a:gd name="connsiteX10" fmla="*/ 1253919 w 4430793"/>
                <a:gd name="connsiteY10" fmla="*/ 1116546 h 2033344"/>
                <a:gd name="connsiteX11" fmla="*/ 1232738 w 4430793"/>
                <a:gd name="connsiteY11" fmla="*/ 1192925 h 2033344"/>
                <a:gd name="connsiteX12" fmla="*/ 1180564 w 4430793"/>
                <a:gd name="connsiteY12" fmla="*/ 1353349 h 2033344"/>
                <a:gd name="connsiteX13" fmla="*/ 1154814 w 4430793"/>
                <a:gd name="connsiteY13" fmla="*/ 1358190 h 2033344"/>
                <a:gd name="connsiteX14" fmla="*/ 1099545 w 4430793"/>
                <a:gd name="connsiteY14" fmla="*/ 1305612 h 2033344"/>
                <a:gd name="connsiteX15" fmla="*/ 969513 w 4430793"/>
                <a:gd name="connsiteY15" fmla="*/ 1282214 h 2033344"/>
                <a:gd name="connsiteX16" fmla="*/ 948871 w 4430793"/>
                <a:gd name="connsiteY16" fmla="*/ 1302384 h 2033344"/>
                <a:gd name="connsiteX17" fmla="*/ 945577 w 4430793"/>
                <a:gd name="connsiteY17" fmla="*/ 1316773 h 2033344"/>
                <a:gd name="connsiteX18" fmla="*/ 920431 w 4430793"/>
                <a:gd name="connsiteY18" fmla="*/ 1472557 h 2033344"/>
                <a:gd name="connsiteX19" fmla="*/ 887284 w 4430793"/>
                <a:gd name="connsiteY19" fmla="*/ 1591832 h 2033344"/>
                <a:gd name="connsiteX20" fmla="*/ 799878 w 4430793"/>
                <a:gd name="connsiteY20" fmla="*/ 1709561 h 2033344"/>
                <a:gd name="connsiteX21" fmla="*/ 764647 w 4430793"/>
                <a:gd name="connsiteY21" fmla="*/ 1740691 h 2033344"/>
                <a:gd name="connsiteX22" fmla="*/ 611283 w 4430793"/>
                <a:gd name="connsiteY22" fmla="*/ 1812969 h 2033344"/>
                <a:gd name="connsiteX23" fmla="*/ 511371 w 4430793"/>
                <a:gd name="connsiteY23" fmla="*/ 1829240 h 2033344"/>
                <a:gd name="connsiteX24" fmla="*/ 435664 w 4430793"/>
                <a:gd name="connsiteY24" fmla="*/ 1839662 h 2033344"/>
                <a:gd name="connsiteX25" fmla="*/ 357066 w 4430793"/>
                <a:gd name="connsiteY25" fmla="*/ 1847999 h 2033344"/>
                <a:gd name="connsiteX26" fmla="*/ 174927 w 4430793"/>
                <a:gd name="connsiteY26" fmla="*/ 1901316 h 2033344"/>
                <a:gd name="connsiteX27" fmla="*/ 17864 w 4430793"/>
                <a:gd name="connsiteY27" fmla="*/ 2016558 h 2033344"/>
                <a:gd name="connsiteX28" fmla="*/ -558 w 4430793"/>
                <a:gd name="connsiteY28" fmla="*/ 2033030 h 2033344"/>
                <a:gd name="connsiteX29" fmla="*/ -2374 w 4430793"/>
                <a:gd name="connsiteY29" fmla="*/ 2028115 h 2033344"/>
                <a:gd name="connsiteX30" fmla="*/ -1366 w 4430793"/>
                <a:gd name="connsiteY30" fmla="*/ 2026844 h 2033344"/>
                <a:gd name="connsiteX31" fmla="*/ 166722 w 4430793"/>
                <a:gd name="connsiteY31" fmla="*/ 1897484 h 2033344"/>
                <a:gd name="connsiteX32" fmla="*/ 408770 w 4430793"/>
                <a:gd name="connsiteY32" fmla="*/ 1835291 h 2033344"/>
                <a:gd name="connsiteX33" fmla="*/ 665071 w 4430793"/>
                <a:gd name="connsiteY33" fmla="*/ 1789370 h 2033344"/>
                <a:gd name="connsiteX34" fmla="*/ 761420 w 4430793"/>
                <a:gd name="connsiteY34" fmla="*/ 1733901 h 2033344"/>
                <a:gd name="connsiteX35" fmla="*/ 805123 w 4430793"/>
                <a:gd name="connsiteY35" fmla="*/ 1696988 h 2033344"/>
                <a:gd name="connsiteX36" fmla="*/ 873972 w 4430793"/>
                <a:gd name="connsiteY36" fmla="*/ 1606960 h 2033344"/>
                <a:gd name="connsiteX37" fmla="*/ 897571 w 4430793"/>
                <a:gd name="connsiteY37" fmla="*/ 1538851 h 2033344"/>
                <a:gd name="connsiteX38" fmla="*/ 945173 w 4430793"/>
                <a:gd name="connsiteY38" fmla="*/ 1285037 h 2033344"/>
                <a:gd name="connsiteX39" fmla="*/ 1127314 w 4430793"/>
                <a:gd name="connsiteY39" fmla="*/ 704931 h 2033344"/>
                <a:gd name="connsiteX40" fmla="*/ 1319002 w 4430793"/>
                <a:gd name="connsiteY40" fmla="*/ 408625 h 2033344"/>
                <a:gd name="connsiteX41" fmla="*/ 1420997 w 4430793"/>
                <a:gd name="connsiteY41" fmla="*/ 299637 h 2033344"/>
                <a:gd name="connsiteX42" fmla="*/ 1529784 w 4430793"/>
                <a:gd name="connsiteY42" fmla="*/ 201742 h 2033344"/>
                <a:gd name="connsiteX43" fmla="*/ 1616182 w 4430793"/>
                <a:gd name="connsiteY43" fmla="*/ 138609 h 2033344"/>
                <a:gd name="connsiteX44" fmla="*/ 1775127 w 4430793"/>
                <a:gd name="connsiteY44" fmla="*/ 63910 h 2033344"/>
                <a:gd name="connsiteX45" fmla="*/ 1962645 w 4430793"/>
                <a:gd name="connsiteY45" fmla="*/ 14358 h 2033344"/>
                <a:gd name="connsiteX46" fmla="*/ 2076138 w 4430793"/>
                <a:gd name="connsiteY46" fmla="*/ 2188 h 2033344"/>
                <a:gd name="connsiteX47" fmla="*/ 2466910 w 4430793"/>
                <a:gd name="connsiteY47" fmla="*/ 171 h 2033344"/>
                <a:gd name="connsiteX48" fmla="*/ 2728187 w 4430793"/>
                <a:gd name="connsiteY48" fmla="*/ 776 h 2033344"/>
                <a:gd name="connsiteX49" fmla="*/ 2767923 w 4430793"/>
                <a:gd name="connsiteY49" fmla="*/ 2524 h 2033344"/>
                <a:gd name="connsiteX50" fmla="*/ 3046276 w 4430793"/>
                <a:gd name="connsiteY50" fmla="*/ 8105 h 2033344"/>
                <a:gd name="connsiteX51" fmla="*/ 3168107 w 4430793"/>
                <a:gd name="connsiteY51" fmla="*/ 2524 h 2033344"/>
                <a:gd name="connsiteX52" fmla="*/ 3291215 w 4430793"/>
                <a:gd name="connsiteY52" fmla="*/ 18459 h 2033344"/>
                <a:gd name="connsiteX53" fmla="*/ 3709888 w 4430793"/>
                <a:gd name="connsiteY53" fmla="*/ 152930 h 2033344"/>
                <a:gd name="connsiteX54" fmla="*/ 3809531 w 4430793"/>
                <a:gd name="connsiteY54" fmla="*/ 208869 h 2033344"/>
                <a:gd name="connsiteX55" fmla="*/ 4076388 w 4430793"/>
                <a:gd name="connsiteY55" fmla="*/ 386976 h 2033344"/>
                <a:gd name="connsiteX56" fmla="*/ 4204741 w 4430793"/>
                <a:gd name="connsiteY56" fmla="*/ 503696 h 2033344"/>
                <a:gd name="connsiteX57" fmla="*/ 4378074 w 4430793"/>
                <a:gd name="connsiteY57" fmla="*/ 705873 h 2033344"/>
                <a:gd name="connsiteX58" fmla="*/ 4428096 w 4430793"/>
                <a:gd name="connsiteY58" fmla="*/ 776739 h 2033344"/>
                <a:gd name="connsiteX59" fmla="*/ 4327243 w 4430793"/>
                <a:gd name="connsiteY59" fmla="*/ 794959 h 2033344"/>
                <a:gd name="connsiteX60" fmla="*/ 4238762 w 4430793"/>
                <a:gd name="connsiteY60" fmla="*/ 868918 h 2033344"/>
                <a:gd name="connsiteX61" fmla="*/ 4181343 w 4430793"/>
                <a:gd name="connsiteY61" fmla="*/ 889089 h 2033344"/>
                <a:gd name="connsiteX62" fmla="*/ 3961416 w 4430793"/>
                <a:gd name="connsiteY62" fmla="*/ 847874 h 2033344"/>
                <a:gd name="connsiteX63" fmla="*/ 3893710 w 4430793"/>
                <a:gd name="connsiteY63" fmla="*/ 814794 h 2033344"/>
                <a:gd name="connsiteX64" fmla="*/ 3776452 w 4430793"/>
                <a:gd name="connsiteY64" fmla="*/ 703654 h 2033344"/>
                <a:gd name="connsiteX65" fmla="*/ 3753591 w 4430793"/>
                <a:gd name="connsiteY65" fmla="*/ 666069 h 2033344"/>
                <a:gd name="connsiteX66" fmla="*/ 3704376 w 4430793"/>
                <a:gd name="connsiteY66" fmla="*/ 604011 h 2033344"/>
                <a:gd name="connsiteX67" fmla="*/ 3641510 w 4430793"/>
                <a:gd name="connsiteY67" fmla="*/ 568645 h 2033344"/>
                <a:gd name="connsiteX68" fmla="*/ 3639628 w 4430793"/>
                <a:gd name="connsiteY68" fmla="*/ 543298 h 2033344"/>
                <a:gd name="connsiteX69" fmla="*/ 3634248 w 4430793"/>
                <a:gd name="connsiteY69" fmla="*/ 502284 h 2033344"/>
                <a:gd name="connsiteX70" fmla="*/ 3542002 w 4430793"/>
                <a:gd name="connsiteY70" fmla="*/ 464969 h 2033344"/>
                <a:gd name="connsiteX71" fmla="*/ 3209927 w 4430793"/>
                <a:gd name="connsiteY71" fmla="*/ 353089 h 2033344"/>
                <a:gd name="connsiteX72" fmla="*/ 3075457 w 4430793"/>
                <a:gd name="connsiteY72" fmla="*/ 327405 h 2033344"/>
                <a:gd name="connsiteX73" fmla="*/ 3031081 w 4430793"/>
                <a:gd name="connsiteY73" fmla="*/ 342936 h 2033344"/>
                <a:gd name="connsiteX74" fmla="*/ 3042578 w 4430793"/>
                <a:gd name="connsiteY74" fmla="*/ 377361 h 2033344"/>
                <a:gd name="connsiteX75" fmla="*/ 3147802 w 4430793"/>
                <a:gd name="connsiteY75" fmla="*/ 396590 h 2033344"/>
                <a:gd name="connsiteX76" fmla="*/ 3164880 w 4430793"/>
                <a:gd name="connsiteY76" fmla="*/ 410710 h 2033344"/>
                <a:gd name="connsiteX77" fmla="*/ 3133547 w 4430793"/>
                <a:gd name="connsiteY77" fmla="*/ 412996 h 2033344"/>
                <a:gd name="connsiteX78" fmla="*/ 2893518 w 4430793"/>
                <a:gd name="connsiteY78" fmla="*/ 396926 h 2033344"/>
                <a:gd name="connsiteX79" fmla="*/ 2784530 w 4430793"/>
                <a:gd name="connsiteY79" fmla="*/ 396523 h 2033344"/>
                <a:gd name="connsiteX80" fmla="*/ 2494343 w 4430793"/>
                <a:gd name="connsiteY80" fmla="*/ 401969 h 2033344"/>
                <a:gd name="connsiteX81" fmla="*/ 2253505 w 4430793"/>
                <a:gd name="connsiteY81" fmla="*/ 400893 h 2033344"/>
                <a:gd name="connsiteX82" fmla="*/ 1973738 w 4430793"/>
                <a:gd name="connsiteY82" fmla="*/ 453471 h 2033344"/>
                <a:gd name="connsiteX83" fmla="*/ 1657733 w 4430793"/>
                <a:gd name="connsiteY83" fmla="*/ 692022 h 2033344"/>
                <a:gd name="connsiteX84" fmla="*/ 1518421 w 4430793"/>
                <a:gd name="connsiteY84" fmla="*/ 894871 h 2033344"/>
                <a:gd name="connsiteX85" fmla="*/ 1499327 w 4430793"/>
                <a:gd name="connsiteY85" fmla="*/ 935212 h 2033344"/>
                <a:gd name="connsiteX86" fmla="*/ 1478888 w 4430793"/>
                <a:gd name="connsiteY86" fmla="*/ 958879 h 203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4430793" h="2033344">
                  <a:moveTo>
                    <a:pt x="1478888" y="958879"/>
                  </a:moveTo>
                  <a:cubicBezTo>
                    <a:pt x="1478013" y="937028"/>
                    <a:pt x="1490250" y="918941"/>
                    <a:pt x="1499595" y="901393"/>
                  </a:cubicBezTo>
                  <a:cubicBezTo>
                    <a:pt x="1513042" y="876650"/>
                    <a:pt x="1523397" y="850630"/>
                    <a:pt x="1534761" y="825350"/>
                  </a:cubicBezTo>
                  <a:cubicBezTo>
                    <a:pt x="1551770" y="787631"/>
                    <a:pt x="1572411" y="750181"/>
                    <a:pt x="1568982" y="705066"/>
                  </a:cubicBezTo>
                  <a:cubicBezTo>
                    <a:pt x="1567705" y="687786"/>
                    <a:pt x="1573084" y="669767"/>
                    <a:pt x="1567772" y="651748"/>
                  </a:cubicBezTo>
                  <a:cubicBezTo>
                    <a:pt x="1557081" y="619287"/>
                    <a:pt x="1526356" y="597718"/>
                    <a:pt x="1492200" y="598767"/>
                  </a:cubicBezTo>
                  <a:cubicBezTo>
                    <a:pt x="1456902" y="600461"/>
                    <a:pt x="1427923" y="627201"/>
                    <a:pt x="1423351" y="662237"/>
                  </a:cubicBezTo>
                  <a:cubicBezTo>
                    <a:pt x="1418107" y="696453"/>
                    <a:pt x="1414812" y="730931"/>
                    <a:pt x="1413333" y="765510"/>
                  </a:cubicBezTo>
                  <a:cubicBezTo>
                    <a:pt x="1413468" y="775757"/>
                    <a:pt x="1406812" y="784847"/>
                    <a:pt x="1396994" y="787833"/>
                  </a:cubicBezTo>
                  <a:cubicBezTo>
                    <a:pt x="1346098" y="809617"/>
                    <a:pt x="1316311" y="848344"/>
                    <a:pt x="1303807" y="902133"/>
                  </a:cubicBezTo>
                  <a:cubicBezTo>
                    <a:pt x="1287402" y="973671"/>
                    <a:pt x="1270928" y="1045209"/>
                    <a:pt x="1253919" y="1116546"/>
                  </a:cubicBezTo>
                  <a:cubicBezTo>
                    <a:pt x="1247799" y="1142230"/>
                    <a:pt x="1240471" y="1167779"/>
                    <a:pt x="1232738" y="1192925"/>
                  </a:cubicBezTo>
                  <a:cubicBezTo>
                    <a:pt x="1215862" y="1246713"/>
                    <a:pt x="1198315" y="1299964"/>
                    <a:pt x="1180564" y="1353349"/>
                  </a:cubicBezTo>
                  <a:cubicBezTo>
                    <a:pt x="1173840" y="1373519"/>
                    <a:pt x="1168798" y="1375200"/>
                    <a:pt x="1154814" y="1358190"/>
                  </a:cubicBezTo>
                  <a:cubicBezTo>
                    <a:pt x="1139417" y="1337750"/>
                    <a:pt x="1120725" y="1319987"/>
                    <a:pt x="1099545" y="1305612"/>
                  </a:cubicBezTo>
                  <a:cubicBezTo>
                    <a:pt x="1060952" y="1281104"/>
                    <a:pt x="1014224" y="1272700"/>
                    <a:pt x="969513" y="1282214"/>
                  </a:cubicBezTo>
                  <a:cubicBezTo>
                    <a:pt x="958687" y="1284231"/>
                    <a:pt x="948871" y="1288467"/>
                    <a:pt x="948871" y="1302384"/>
                  </a:cubicBezTo>
                  <a:cubicBezTo>
                    <a:pt x="948871" y="1307158"/>
                    <a:pt x="945577" y="1311932"/>
                    <a:pt x="945577" y="1316773"/>
                  </a:cubicBezTo>
                  <a:cubicBezTo>
                    <a:pt x="945577" y="1370023"/>
                    <a:pt x="934147" y="1421391"/>
                    <a:pt x="920431" y="1472557"/>
                  </a:cubicBezTo>
                  <a:cubicBezTo>
                    <a:pt x="909740" y="1512427"/>
                    <a:pt x="901335" y="1552836"/>
                    <a:pt x="887284" y="1591832"/>
                  </a:cubicBezTo>
                  <a:cubicBezTo>
                    <a:pt x="870408" y="1638850"/>
                    <a:pt x="840018" y="1679816"/>
                    <a:pt x="799878" y="1709561"/>
                  </a:cubicBezTo>
                  <a:cubicBezTo>
                    <a:pt x="787305" y="1719041"/>
                    <a:pt x="776279" y="1730270"/>
                    <a:pt x="764647" y="1740691"/>
                  </a:cubicBezTo>
                  <a:cubicBezTo>
                    <a:pt x="720406" y="1780158"/>
                    <a:pt x="666618" y="1798177"/>
                    <a:pt x="611283" y="1812969"/>
                  </a:cubicBezTo>
                  <a:cubicBezTo>
                    <a:pt x="578673" y="1821898"/>
                    <a:pt x="545123" y="1827351"/>
                    <a:pt x="511371" y="1829240"/>
                  </a:cubicBezTo>
                  <a:cubicBezTo>
                    <a:pt x="485890" y="1830417"/>
                    <a:pt x="460542" y="1833906"/>
                    <a:pt x="435664" y="1839662"/>
                  </a:cubicBezTo>
                  <a:cubicBezTo>
                    <a:pt x="409644" y="1845847"/>
                    <a:pt x="383221" y="1844032"/>
                    <a:pt x="357066" y="1847999"/>
                  </a:cubicBezTo>
                  <a:cubicBezTo>
                    <a:pt x="293731" y="1857681"/>
                    <a:pt x="232277" y="1873279"/>
                    <a:pt x="174927" y="1901316"/>
                  </a:cubicBezTo>
                  <a:cubicBezTo>
                    <a:pt x="115894" y="1930093"/>
                    <a:pt x="61298" y="1965929"/>
                    <a:pt x="17864" y="2016558"/>
                  </a:cubicBezTo>
                  <a:cubicBezTo>
                    <a:pt x="12081" y="2022467"/>
                    <a:pt x="5963" y="2027968"/>
                    <a:pt x="-558" y="2033030"/>
                  </a:cubicBezTo>
                  <a:cubicBezTo>
                    <a:pt x="-2441" y="2032163"/>
                    <a:pt x="-3181" y="2029964"/>
                    <a:pt x="-2374" y="2028115"/>
                  </a:cubicBezTo>
                  <a:cubicBezTo>
                    <a:pt x="-2105" y="2027624"/>
                    <a:pt x="-1768" y="2027194"/>
                    <a:pt x="-1366" y="2026844"/>
                  </a:cubicBezTo>
                  <a:cubicBezTo>
                    <a:pt x="43951" y="1969896"/>
                    <a:pt x="102312" y="1930026"/>
                    <a:pt x="166722" y="1897484"/>
                  </a:cubicBezTo>
                  <a:cubicBezTo>
                    <a:pt x="242901" y="1858958"/>
                    <a:pt x="324323" y="1843695"/>
                    <a:pt x="408770" y="1835291"/>
                  </a:cubicBezTo>
                  <a:cubicBezTo>
                    <a:pt x="495235" y="1826954"/>
                    <a:pt x="582372" y="1820432"/>
                    <a:pt x="665071" y="1789370"/>
                  </a:cubicBezTo>
                  <a:cubicBezTo>
                    <a:pt x="700437" y="1777133"/>
                    <a:pt x="733113" y="1758314"/>
                    <a:pt x="761420" y="1733901"/>
                  </a:cubicBezTo>
                  <a:cubicBezTo>
                    <a:pt x="775673" y="1721193"/>
                    <a:pt x="790263" y="1708956"/>
                    <a:pt x="805123" y="1696988"/>
                  </a:cubicBezTo>
                  <a:cubicBezTo>
                    <a:pt x="835042" y="1673039"/>
                    <a:pt x="858709" y="1642131"/>
                    <a:pt x="873972" y="1606960"/>
                  </a:cubicBezTo>
                  <a:cubicBezTo>
                    <a:pt x="883451" y="1584853"/>
                    <a:pt x="891385" y="1562094"/>
                    <a:pt x="897571" y="1538851"/>
                  </a:cubicBezTo>
                  <a:cubicBezTo>
                    <a:pt x="920700" y="1455768"/>
                    <a:pt x="936634" y="1370850"/>
                    <a:pt x="945173" y="1285037"/>
                  </a:cubicBezTo>
                  <a:cubicBezTo>
                    <a:pt x="965680" y="1079298"/>
                    <a:pt x="1032042" y="887610"/>
                    <a:pt x="1127314" y="704931"/>
                  </a:cubicBezTo>
                  <a:cubicBezTo>
                    <a:pt x="1181975" y="600044"/>
                    <a:pt x="1248338" y="502822"/>
                    <a:pt x="1319002" y="408625"/>
                  </a:cubicBezTo>
                  <a:cubicBezTo>
                    <a:pt x="1348989" y="368755"/>
                    <a:pt x="1388255" y="337221"/>
                    <a:pt x="1420997" y="299637"/>
                  </a:cubicBezTo>
                  <a:cubicBezTo>
                    <a:pt x="1452732" y="262321"/>
                    <a:pt x="1489309" y="229403"/>
                    <a:pt x="1529784" y="201742"/>
                  </a:cubicBezTo>
                  <a:cubicBezTo>
                    <a:pt x="1559368" y="181572"/>
                    <a:pt x="1587001" y="159048"/>
                    <a:pt x="1616182" y="138609"/>
                  </a:cubicBezTo>
                  <a:cubicBezTo>
                    <a:pt x="1664188" y="104258"/>
                    <a:pt x="1718042" y="78944"/>
                    <a:pt x="1775127" y="63910"/>
                  </a:cubicBezTo>
                  <a:cubicBezTo>
                    <a:pt x="1837722" y="47841"/>
                    <a:pt x="1900116" y="30763"/>
                    <a:pt x="1962645" y="14358"/>
                  </a:cubicBezTo>
                  <a:cubicBezTo>
                    <a:pt x="1999827" y="5503"/>
                    <a:pt x="2037948" y="1415"/>
                    <a:pt x="2076138" y="2188"/>
                  </a:cubicBezTo>
                  <a:cubicBezTo>
                    <a:pt x="2206441" y="1785"/>
                    <a:pt x="2336674" y="2793"/>
                    <a:pt x="2466910" y="171"/>
                  </a:cubicBezTo>
                  <a:cubicBezTo>
                    <a:pt x="2554316" y="-1577"/>
                    <a:pt x="2641049" y="2054"/>
                    <a:pt x="2728187" y="776"/>
                  </a:cubicBezTo>
                  <a:cubicBezTo>
                    <a:pt x="2741432" y="554"/>
                    <a:pt x="2754745" y="1132"/>
                    <a:pt x="2767923" y="2524"/>
                  </a:cubicBezTo>
                  <a:cubicBezTo>
                    <a:pt x="2860438" y="11608"/>
                    <a:pt x="2953491" y="13477"/>
                    <a:pt x="3046276" y="8105"/>
                  </a:cubicBezTo>
                  <a:cubicBezTo>
                    <a:pt x="3086617" y="6088"/>
                    <a:pt x="3127497" y="3735"/>
                    <a:pt x="3168107" y="2524"/>
                  </a:cubicBezTo>
                  <a:cubicBezTo>
                    <a:pt x="3209927" y="1247"/>
                    <a:pt x="3250538" y="10189"/>
                    <a:pt x="3291215" y="18459"/>
                  </a:cubicBezTo>
                  <a:cubicBezTo>
                    <a:pt x="3435704" y="47908"/>
                    <a:pt x="3572863" y="100352"/>
                    <a:pt x="3709888" y="152930"/>
                  </a:cubicBezTo>
                  <a:cubicBezTo>
                    <a:pt x="3745456" y="166377"/>
                    <a:pt x="3776587" y="189707"/>
                    <a:pt x="3809531" y="208869"/>
                  </a:cubicBezTo>
                  <a:cubicBezTo>
                    <a:pt x="3902182" y="262658"/>
                    <a:pt x="3989655" y="324111"/>
                    <a:pt x="4076388" y="386976"/>
                  </a:cubicBezTo>
                  <a:cubicBezTo>
                    <a:pt x="4123185" y="421239"/>
                    <a:pt x="4166215" y="460363"/>
                    <a:pt x="4204741" y="503696"/>
                  </a:cubicBezTo>
                  <a:cubicBezTo>
                    <a:pt x="4264245" y="569654"/>
                    <a:pt x="4318100" y="640318"/>
                    <a:pt x="4378074" y="705873"/>
                  </a:cubicBezTo>
                  <a:cubicBezTo>
                    <a:pt x="4397236" y="727617"/>
                    <a:pt x="4414045" y="751378"/>
                    <a:pt x="4428096" y="776739"/>
                  </a:cubicBezTo>
                  <a:cubicBezTo>
                    <a:pt x="4393538" y="774775"/>
                    <a:pt x="4358978" y="781015"/>
                    <a:pt x="4327243" y="794959"/>
                  </a:cubicBezTo>
                  <a:cubicBezTo>
                    <a:pt x="4291139" y="810397"/>
                    <a:pt x="4260344" y="836114"/>
                    <a:pt x="4238762" y="868918"/>
                  </a:cubicBezTo>
                  <a:cubicBezTo>
                    <a:pt x="4224373" y="891308"/>
                    <a:pt x="4206422" y="895812"/>
                    <a:pt x="4181343" y="889089"/>
                  </a:cubicBezTo>
                  <a:cubicBezTo>
                    <a:pt x="4109132" y="870088"/>
                    <a:pt x="4035644" y="856312"/>
                    <a:pt x="3961416" y="847874"/>
                  </a:cubicBezTo>
                  <a:cubicBezTo>
                    <a:pt x="3935665" y="845171"/>
                    <a:pt x="3911661" y="833452"/>
                    <a:pt x="3893710" y="814794"/>
                  </a:cubicBezTo>
                  <a:cubicBezTo>
                    <a:pt x="3856125" y="776201"/>
                    <a:pt x="3819751" y="736398"/>
                    <a:pt x="3776452" y="703654"/>
                  </a:cubicBezTo>
                  <a:cubicBezTo>
                    <a:pt x="3764955" y="693932"/>
                    <a:pt x="3756953" y="680740"/>
                    <a:pt x="3753591" y="666069"/>
                  </a:cubicBezTo>
                  <a:cubicBezTo>
                    <a:pt x="3745389" y="639175"/>
                    <a:pt x="3731607" y="616786"/>
                    <a:pt x="3704376" y="604011"/>
                  </a:cubicBezTo>
                  <a:cubicBezTo>
                    <a:pt x="3682726" y="593724"/>
                    <a:pt x="3662556" y="580344"/>
                    <a:pt x="3641510" y="568645"/>
                  </a:cubicBezTo>
                  <a:cubicBezTo>
                    <a:pt x="3628669" y="561451"/>
                    <a:pt x="3624500" y="553988"/>
                    <a:pt x="3639628" y="543298"/>
                  </a:cubicBezTo>
                  <a:cubicBezTo>
                    <a:pt x="3660673" y="528372"/>
                    <a:pt x="3658790" y="512639"/>
                    <a:pt x="3634248" y="502284"/>
                  </a:cubicBezTo>
                  <a:cubicBezTo>
                    <a:pt x="3603725" y="489375"/>
                    <a:pt x="3572460" y="478147"/>
                    <a:pt x="3542002" y="464969"/>
                  </a:cubicBezTo>
                  <a:cubicBezTo>
                    <a:pt x="3434358" y="419087"/>
                    <a:pt x="3323352" y="381684"/>
                    <a:pt x="3209927" y="353089"/>
                  </a:cubicBezTo>
                  <a:cubicBezTo>
                    <a:pt x="3165686" y="341726"/>
                    <a:pt x="3120706" y="334465"/>
                    <a:pt x="3075457" y="327405"/>
                  </a:cubicBezTo>
                  <a:cubicBezTo>
                    <a:pt x="3058917" y="323593"/>
                    <a:pt x="3041637" y="329637"/>
                    <a:pt x="3031081" y="342936"/>
                  </a:cubicBezTo>
                  <a:cubicBezTo>
                    <a:pt x="3015818" y="361493"/>
                    <a:pt x="3019180" y="372789"/>
                    <a:pt x="3042578" y="377361"/>
                  </a:cubicBezTo>
                  <a:cubicBezTo>
                    <a:pt x="3077541" y="384084"/>
                    <a:pt x="3113175" y="387917"/>
                    <a:pt x="3147802" y="396590"/>
                  </a:cubicBezTo>
                  <a:cubicBezTo>
                    <a:pt x="3154526" y="398406"/>
                    <a:pt x="3167569" y="395985"/>
                    <a:pt x="3164880" y="410710"/>
                  </a:cubicBezTo>
                  <a:cubicBezTo>
                    <a:pt x="3154862" y="417433"/>
                    <a:pt x="3144104" y="415214"/>
                    <a:pt x="3133547" y="412996"/>
                  </a:cubicBezTo>
                  <a:cubicBezTo>
                    <a:pt x="3054613" y="397047"/>
                    <a:pt x="2973864" y="391648"/>
                    <a:pt x="2893518" y="396926"/>
                  </a:cubicBezTo>
                  <a:cubicBezTo>
                    <a:pt x="2856942" y="398944"/>
                    <a:pt x="2820701" y="394909"/>
                    <a:pt x="2784530" y="396523"/>
                  </a:cubicBezTo>
                  <a:cubicBezTo>
                    <a:pt x="2687779" y="400961"/>
                    <a:pt x="2590757" y="392758"/>
                    <a:pt x="2494343" y="401969"/>
                  </a:cubicBezTo>
                  <a:cubicBezTo>
                    <a:pt x="2413660" y="409634"/>
                    <a:pt x="2333784" y="396389"/>
                    <a:pt x="2253505" y="400893"/>
                  </a:cubicBezTo>
                  <a:cubicBezTo>
                    <a:pt x="2157830" y="406340"/>
                    <a:pt x="2063700" y="418106"/>
                    <a:pt x="1973738" y="453471"/>
                  </a:cubicBezTo>
                  <a:cubicBezTo>
                    <a:pt x="1845991" y="503629"/>
                    <a:pt x="1743929" y="586597"/>
                    <a:pt x="1657733" y="692022"/>
                  </a:cubicBezTo>
                  <a:cubicBezTo>
                    <a:pt x="1605491" y="755896"/>
                    <a:pt x="1561720" y="825081"/>
                    <a:pt x="1518421" y="894871"/>
                  </a:cubicBezTo>
                  <a:cubicBezTo>
                    <a:pt x="1510555" y="907579"/>
                    <a:pt x="1506588" y="922236"/>
                    <a:pt x="1499327" y="935212"/>
                  </a:cubicBezTo>
                  <a:cubicBezTo>
                    <a:pt x="1493073" y="944020"/>
                    <a:pt x="1491325" y="956190"/>
                    <a:pt x="1478888" y="958879"/>
                  </a:cubicBezTo>
                  <a:close/>
                </a:path>
              </a:pathLst>
            </a:custGeom>
            <a:solidFill>
              <a:srgbClr val="020202"/>
            </a:solidFill>
            <a:ln w="6712" cap="flat">
              <a:noFill/>
              <a:prstDash val="solid"/>
              <a:miter/>
            </a:ln>
          </p:spPr>
          <p:txBody>
            <a:bodyPr rtlCol="0" anchor="ctr"/>
            <a:lstStyle/>
            <a:p>
              <a:endParaRPr lang="es-CO"/>
            </a:p>
          </p:txBody>
        </p:sp>
        <p:sp>
          <p:nvSpPr>
            <p:cNvPr id="1396" name="Freeform: Shape 1395">
              <a:extLst>
                <a:ext uri="{FF2B5EF4-FFF2-40B4-BE49-F238E27FC236}">
                  <a16:creationId xmlns:a16="http://schemas.microsoft.com/office/drawing/2014/main" id="{BC86C3EC-7659-2974-E78A-B3073AD865D3}"/>
                </a:ext>
              </a:extLst>
            </p:cNvPr>
            <p:cNvSpPr/>
            <p:nvPr/>
          </p:nvSpPr>
          <p:spPr>
            <a:xfrm>
              <a:off x="5642722" y="1104877"/>
              <a:ext cx="3105934" cy="2100954"/>
            </a:xfrm>
            <a:custGeom>
              <a:avLst/>
              <a:gdLst>
                <a:gd name="connsiteX0" fmla="*/ 2904332 w 3105934"/>
                <a:gd name="connsiteY0" fmla="*/ 1640159 h 2100954"/>
                <a:gd name="connsiteX1" fmla="*/ 2984274 w 3105934"/>
                <a:gd name="connsiteY1" fmla="*/ 1485518 h 2100954"/>
                <a:gd name="connsiteX2" fmla="*/ 3031877 w 3105934"/>
                <a:gd name="connsiteY2" fmla="*/ 1350039 h 2100954"/>
                <a:gd name="connsiteX3" fmla="*/ 3026969 w 3105934"/>
                <a:gd name="connsiteY3" fmla="*/ 1330272 h 2100954"/>
                <a:gd name="connsiteX4" fmla="*/ 3021725 w 3105934"/>
                <a:gd name="connsiteY4" fmla="*/ 1301226 h 2100954"/>
                <a:gd name="connsiteX5" fmla="*/ 3056889 w 3105934"/>
                <a:gd name="connsiteY5" fmla="*/ 1195532 h 2100954"/>
                <a:gd name="connsiteX6" fmla="*/ 3067580 w 3105934"/>
                <a:gd name="connsiteY6" fmla="*/ 1170521 h 2100954"/>
                <a:gd name="connsiteX7" fmla="*/ 3058772 w 3105934"/>
                <a:gd name="connsiteY7" fmla="*/ 1129238 h 2100954"/>
                <a:gd name="connsiteX8" fmla="*/ 2914014 w 3105934"/>
                <a:gd name="connsiteY8" fmla="*/ 1099857 h 2100954"/>
                <a:gd name="connsiteX9" fmla="*/ 2755472 w 3105934"/>
                <a:gd name="connsiteY9" fmla="*/ 1216241 h 2100954"/>
                <a:gd name="connsiteX10" fmla="*/ 2610043 w 3105934"/>
                <a:gd name="connsiteY10" fmla="*/ 1429040 h 2100954"/>
                <a:gd name="connsiteX11" fmla="*/ 2523712 w 3105934"/>
                <a:gd name="connsiteY11" fmla="*/ 1578773 h 2100954"/>
                <a:gd name="connsiteX12" fmla="*/ 2480615 w 3105934"/>
                <a:gd name="connsiteY12" fmla="*/ 1671087 h 2100954"/>
                <a:gd name="connsiteX13" fmla="*/ 2436509 w 3105934"/>
                <a:gd name="connsiteY13" fmla="*/ 1812887 h 2100954"/>
                <a:gd name="connsiteX14" fmla="*/ 2390050 w 3105934"/>
                <a:gd name="connsiteY14" fmla="*/ 1839781 h 2100954"/>
                <a:gd name="connsiteX15" fmla="*/ 2334378 w 3105934"/>
                <a:gd name="connsiteY15" fmla="*/ 1829494 h 2100954"/>
                <a:gd name="connsiteX16" fmla="*/ 2310375 w 3105934"/>
                <a:gd name="connsiteY16" fmla="*/ 1844958 h 2100954"/>
                <a:gd name="connsiteX17" fmla="*/ 2327991 w 3105934"/>
                <a:gd name="connsiteY17" fmla="*/ 1879450 h 2100954"/>
                <a:gd name="connsiteX18" fmla="*/ 2342918 w 3105934"/>
                <a:gd name="connsiteY18" fmla="*/ 1879987 h 2100954"/>
                <a:gd name="connsiteX19" fmla="*/ 2324091 w 3105934"/>
                <a:gd name="connsiteY19" fmla="*/ 1893434 h 2100954"/>
                <a:gd name="connsiteX20" fmla="*/ 1910258 w 3105934"/>
                <a:gd name="connsiteY20" fmla="*/ 2012038 h 2100954"/>
                <a:gd name="connsiteX21" fmla="*/ 1638830 w 3105934"/>
                <a:gd name="connsiteY21" fmla="*/ 2062195 h 2100954"/>
                <a:gd name="connsiteX22" fmla="*/ 1405187 w 3105934"/>
                <a:gd name="connsiteY22" fmla="*/ 2097965 h 2100954"/>
                <a:gd name="connsiteX23" fmla="*/ 1337952 w 3105934"/>
                <a:gd name="connsiteY23" fmla="*/ 2100586 h 2100954"/>
                <a:gd name="connsiteX24" fmla="*/ 1064372 w 3105934"/>
                <a:gd name="connsiteY24" fmla="*/ 2095544 h 2100954"/>
                <a:gd name="connsiteX25" fmla="*/ 708024 w 3105934"/>
                <a:gd name="connsiteY25" fmla="*/ 2018492 h 2100954"/>
                <a:gd name="connsiteX26" fmla="*/ 503292 w 3105934"/>
                <a:gd name="connsiteY26" fmla="*/ 1940835 h 2100954"/>
                <a:gd name="connsiteX27" fmla="*/ 349256 w 3105934"/>
                <a:gd name="connsiteY27" fmla="*/ 1822636 h 2100954"/>
                <a:gd name="connsiteX28" fmla="*/ 72045 w 3105934"/>
                <a:gd name="connsiteY28" fmla="*/ 1370680 h 2100954"/>
                <a:gd name="connsiteX29" fmla="*/ 9449 w 3105934"/>
                <a:gd name="connsiteY29" fmla="*/ 1102142 h 2100954"/>
                <a:gd name="connsiteX30" fmla="*/ -31 w 3105934"/>
                <a:gd name="connsiteY30" fmla="*/ 717019 h 2100954"/>
                <a:gd name="connsiteX31" fmla="*/ 9045 w 3105934"/>
                <a:gd name="connsiteY31" fmla="*/ 453591 h 2100954"/>
                <a:gd name="connsiteX32" fmla="*/ 29216 w 3105934"/>
                <a:gd name="connsiteY32" fmla="*/ 338753 h 2100954"/>
                <a:gd name="connsiteX33" fmla="*/ 45689 w 3105934"/>
                <a:gd name="connsiteY33" fmla="*/ 319658 h 2100954"/>
                <a:gd name="connsiteX34" fmla="*/ 47101 w 3105934"/>
                <a:gd name="connsiteY34" fmla="*/ 348031 h 2100954"/>
                <a:gd name="connsiteX35" fmla="*/ 28611 w 3105934"/>
                <a:gd name="connsiteY35" fmla="*/ 540257 h 2100954"/>
                <a:gd name="connsiteX36" fmla="*/ 18863 w 3105934"/>
                <a:gd name="connsiteY36" fmla="*/ 828428 h 2100954"/>
                <a:gd name="connsiteX37" fmla="*/ 23030 w 3105934"/>
                <a:gd name="connsiteY37" fmla="*/ 925246 h 2100954"/>
                <a:gd name="connsiteX38" fmla="*/ 65524 w 3105934"/>
                <a:gd name="connsiteY38" fmla="*/ 1277021 h 2100954"/>
                <a:gd name="connsiteX39" fmla="*/ 73457 w 3105934"/>
                <a:gd name="connsiteY39" fmla="*/ 1303109 h 2100954"/>
                <a:gd name="connsiteX40" fmla="*/ 125093 w 3105934"/>
                <a:gd name="connsiteY40" fmla="*/ 1415459 h 2100954"/>
                <a:gd name="connsiteX41" fmla="*/ 148424 w 3105934"/>
                <a:gd name="connsiteY41" fmla="*/ 1440403 h 2100954"/>
                <a:gd name="connsiteX42" fmla="*/ 229106 w 3105934"/>
                <a:gd name="connsiteY42" fmla="*/ 1561897 h 2100954"/>
                <a:gd name="connsiteX43" fmla="*/ 247730 w 3105934"/>
                <a:gd name="connsiteY43" fmla="*/ 1636461 h 2100954"/>
                <a:gd name="connsiteX44" fmla="*/ 343742 w 3105934"/>
                <a:gd name="connsiteY44" fmla="*/ 1745315 h 2100954"/>
                <a:gd name="connsiteX45" fmla="*/ 372856 w 3105934"/>
                <a:gd name="connsiteY45" fmla="*/ 1768713 h 2100954"/>
                <a:gd name="connsiteX46" fmla="*/ 437670 w 3105934"/>
                <a:gd name="connsiteY46" fmla="*/ 1859145 h 2100954"/>
                <a:gd name="connsiteX47" fmla="*/ 480836 w 3105934"/>
                <a:gd name="connsiteY47" fmla="*/ 1906814 h 2100954"/>
                <a:gd name="connsiteX48" fmla="*/ 883575 w 3105934"/>
                <a:gd name="connsiteY48" fmla="*/ 2050093 h 2100954"/>
                <a:gd name="connsiteX49" fmla="*/ 1036199 w 3105934"/>
                <a:gd name="connsiteY49" fmla="*/ 2071675 h 2100954"/>
                <a:gd name="connsiteX50" fmla="*/ 1230039 w 3105934"/>
                <a:gd name="connsiteY50" fmla="*/ 2077457 h 2100954"/>
                <a:gd name="connsiteX51" fmla="*/ 1644947 w 3105934"/>
                <a:gd name="connsiteY51" fmla="*/ 2041016 h 2100954"/>
                <a:gd name="connsiteX52" fmla="*/ 1961896 w 3105934"/>
                <a:gd name="connsiteY52" fmla="*/ 1977479 h 2100954"/>
                <a:gd name="connsiteX53" fmla="*/ 2001496 w 3105934"/>
                <a:gd name="connsiteY53" fmla="*/ 1935995 h 2100954"/>
                <a:gd name="connsiteX54" fmla="*/ 1964584 w 3105934"/>
                <a:gd name="connsiteY54" fmla="*/ 1770797 h 2100954"/>
                <a:gd name="connsiteX55" fmla="*/ 1951137 w 3105934"/>
                <a:gd name="connsiteY55" fmla="*/ 1753047 h 2100954"/>
                <a:gd name="connsiteX56" fmla="*/ 1968148 w 3105934"/>
                <a:gd name="connsiteY56" fmla="*/ 1704235 h 2100954"/>
                <a:gd name="connsiteX57" fmla="*/ 2334378 w 3105934"/>
                <a:gd name="connsiteY57" fmla="*/ 1561494 h 2100954"/>
                <a:gd name="connsiteX58" fmla="*/ 2384670 w 3105934"/>
                <a:gd name="connsiteY58" fmla="*/ 1534600 h 2100954"/>
                <a:gd name="connsiteX59" fmla="*/ 2390923 w 3105934"/>
                <a:gd name="connsiteY59" fmla="*/ 1533188 h 2100954"/>
                <a:gd name="connsiteX60" fmla="*/ 2384199 w 3105934"/>
                <a:gd name="connsiteY60" fmla="*/ 1534667 h 2100954"/>
                <a:gd name="connsiteX61" fmla="*/ 2237695 w 3105934"/>
                <a:gd name="connsiteY61" fmla="*/ 1600289 h 2100954"/>
                <a:gd name="connsiteX62" fmla="*/ 2123395 w 3105934"/>
                <a:gd name="connsiteY62" fmla="*/ 1641571 h 2100954"/>
                <a:gd name="connsiteX63" fmla="*/ 1961694 w 3105934"/>
                <a:gd name="connsiteY63" fmla="*/ 1696704 h 2100954"/>
                <a:gd name="connsiteX64" fmla="*/ 1890962 w 3105934"/>
                <a:gd name="connsiteY64" fmla="*/ 1705848 h 2100954"/>
                <a:gd name="connsiteX65" fmla="*/ 1782376 w 3105934"/>
                <a:gd name="connsiteY65" fmla="*/ 1709882 h 2100954"/>
                <a:gd name="connsiteX66" fmla="*/ 1738136 w 3105934"/>
                <a:gd name="connsiteY66" fmla="*/ 1709075 h 2100954"/>
                <a:gd name="connsiteX67" fmla="*/ 1732623 w 3105934"/>
                <a:gd name="connsiteY67" fmla="*/ 1703361 h 2100954"/>
                <a:gd name="connsiteX68" fmla="*/ 1736523 w 3105934"/>
                <a:gd name="connsiteY68" fmla="*/ 1696637 h 2100954"/>
                <a:gd name="connsiteX69" fmla="*/ 1819826 w 3105934"/>
                <a:gd name="connsiteY69" fmla="*/ 1685543 h 2100954"/>
                <a:gd name="connsiteX70" fmla="*/ 1946835 w 3105934"/>
                <a:gd name="connsiteY70" fmla="*/ 1653875 h 2100954"/>
                <a:gd name="connsiteX71" fmla="*/ 2191032 w 3105934"/>
                <a:gd name="connsiteY71" fmla="*/ 1569562 h 2100954"/>
                <a:gd name="connsiteX72" fmla="*/ 2432004 w 3105934"/>
                <a:gd name="connsiteY72" fmla="*/ 1463129 h 2100954"/>
                <a:gd name="connsiteX73" fmla="*/ 2469320 w 3105934"/>
                <a:gd name="connsiteY73" fmla="*/ 1438857 h 2100954"/>
                <a:gd name="connsiteX74" fmla="*/ 2522301 w 3105934"/>
                <a:gd name="connsiteY74" fmla="*/ 1403020 h 2100954"/>
                <a:gd name="connsiteX75" fmla="*/ 2541396 w 3105934"/>
                <a:gd name="connsiteY75" fmla="*/ 1390515 h 2100954"/>
                <a:gd name="connsiteX76" fmla="*/ 2546573 w 3105934"/>
                <a:gd name="connsiteY76" fmla="*/ 1386615 h 2100954"/>
                <a:gd name="connsiteX77" fmla="*/ 2570912 w 3105934"/>
                <a:gd name="connsiteY77" fmla="*/ 1365907 h 2100954"/>
                <a:gd name="connsiteX78" fmla="*/ 2575887 w 3105934"/>
                <a:gd name="connsiteY78" fmla="*/ 1362074 h 2100954"/>
                <a:gd name="connsiteX79" fmla="*/ 2589334 w 3105934"/>
                <a:gd name="connsiteY79" fmla="*/ 1350173 h 2100954"/>
                <a:gd name="connsiteX80" fmla="*/ 2592831 w 3105934"/>
                <a:gd name="connsiteY80" fmla="*/ 1345467 h 2100954"/>
                <a:gd name="connsiteX81" fmla="*/ 2596596 w 3105934"/>
                <a:gd name="connsiteY81" fmla="*/ 1341097 h 2100954"/>
                <a:gd name="connsiteX82" fmla="*/ 2598614 w 3105934"/>
                <a:gd name="connsiteY82" fmla="*/ 1339013 h 2100954"/>
                <a:gd name="connsiteX83" fmla="*/ 2602647 w 3105934"/>
                <a:gd name="connsiteY83" fmla="*/ 1334978 h 2100954"/>
                <a:gd name="connsiteX84" fmla="*/ 2604664 w 3105934"/>
                <a:gd name="connsiteY84" fmla="*/ 1332961 h 2100954"/>
                <a:gd name="connsiteX85" fmla="*/ 2608632 w 3105934"/>
                <a:gd name="connsiteY85" fmla="*/ 1328793 h 2100954"/>
                <a:gd name="connsiteX86" fmla="*/ 2610649 w 3105934"/>
                <a:gd name="connsiteY86" fmla="*/ 1326641 h 2100954"/>
                <a:gd name="connsiteX87" fmla="*/ 2614749 w 3105934"/>
                <a:gd name="connsiteY87" fmla="*/ 1322069 h 2100954"/>
                <a:gd name="connsiteX88" fmla="*/ 2616901 w 3105934"/>
                <a:gd name="connsiteY88" fmla="*/ 1319716 h 2100954"/>
                <a:gd name="connsiteX89" fmla="*/ 2634651 w 3105934"/>
                <a:gd name="connsiteY89" fmla="*/ 1299545 h 2100954"/>
                <a:gd name="connsiteX90" fmla="*/ 2638349 w 3105934"/>
                <a:gd name="connsiteY90" fmla="*/ 1294301 h 2100954"/>
                <a:gd name="connsiteX91" fmla="*/ 2647157 w 3105934"/>
                <a:gd name="connsiteY91" fmla="*/ 1280854 h 2100954"/>
                <a:gd name="connsiteX92" fmla="*/ 2650654 w 3105934"/>
                <a:gd name="connsiteY92" fmla="*/ 1275206 h 2100954"/>
                <a:gd name="connsiteX93" fmla="*/ 2676271 w 3105934"/>
                <a:gd name="connsiteY93" fmla="*/ 1214694 h 2100954"/>
                <a:gd name="connsiteX94" fmla="*/ 2678623 w 3105934"/>
                <a:gd name="connsiteY94" fmla="*/ 1207097 h 2100954"/>
                <a:gd name="connsiteX95" fmla="*/ 2688574 w 3105934"/>
                <a:gd name="connsiteY95" fmla="*/ 1143761 h 2100954"/>
                <a:gd name="connsiteX96" fmla="*/ 2692003 w 3105934"/>
                <a:gd name="connsiteY96" fmla="*/ 1000214 h 2100954"/>
                <a:gd name="connsiteX97" fmla="*/ 2682792 w 3105934"/>
                <a:gd name="connsiteY97" fmla="*/ 837370 h 2100954"/>
                <a:gd name="connsiteX98" fmla="*/ 2680977 w 3105934"/>
                <a:gd name="connsiteY98" fmla="*/ 829638 h 2100954"/>
                <a:gd name="connsiteX99" fmla="*/ 2676338 w 3105934"/>
                <a:gd name="connsiteY99" fmla="*/ 807383 h 2100954"/>
                <a:gd name="connsiteX100" fmla="*/ 2577031 w 3105934"/>
                <a:gd name="connsiteY100" fmla="*/ 587255 h 2100954"/>
                <a:gd name="connsiteX101" fmla="*/ 2439534 w 3105934"/>
                <a:gd name="connsiteY101" fmla="*/ 421318 h 2100954"/>
                <a:gd name="connsiteX102" fmla="*/ 2261629 w 3105934"/>
                <a:gd name="connsiteY102" fmla="*/ 263517 h 2100954"/>
                <a:gd name="connsiteX103" fmla="*/ 2247578 w 3105934"/>
                <a:gd name="connsiteY103" fmla="*/ 243749 h 2100954"/>
                <a:gd name="connsiteX104" fmla="*/ 2339556 w 3105934"/>
                <a:gd name="connsiteY104" fmla="*/ 266542 h 2100954"/>
                <a:gd name="connsiteX105" fmla="*/ 2356634 w 3105934"/>
                <a:gd name="connsiteY105" fmla="*/ 290209 h 2100954"/>
                <a:gd name="connsiteX106" fmla="*/ 2499374 w 3105934"/>
                <a:gd name="connsiteY106" fmla="*/ 422864 h 2100954"/>
                <a:gd name="connsiteX107" fmla="*/ 2751708 w 3105934"/>
                <a:gd name="connsiteY107" fmla="*/ 286175 h 2100954"/>
                <a:gd name="connsiteX108" fmla="*/ 2753591 w 3105934"/>
                <a:gd name="connsiteY108" fmla="*/ 278981 h 2100954"/>
                <a:gd name="connsiteX109" fmla="*/ 2737992 w 3105934"/>
                <a:gd name="connsiteY109" fmla="*/ 182162 h 2100954"/>
                <a:gd name="connsiteX110" fmla="*/ 2632903 w 3105934"/>
                <a:gd name="connsiteY110" fmla="*/ 28260 h 2100954"/>
                <a:gd name="connsiteX111" fmla="*/ 2626179 w 3105934"/>
                <a:gd name="connsiteY111" fmla="*/ -315 h 2100954"/>
                <a:gd name="connsiteX112" fmla="*/ 2702896 w 3105934"/>
                <a:gd name="connsiteY112" fmla="*/ 109480 h 2100954"/>
                <a:gd name="connsiteX113" fmla="*/ 2816792 w 3105934"/>
                <a:gd name="connsiteY113" fmla="*/ 269568 h 2100954"/>
                <a:gd name="connsiteX114" fmla="*/ 2864462 w 3105934"/>
                <a:gd name="connsiteY114" fmla="*/ 342182 h 2100954"/>
                <a:gd name="connsiteX115" fmla="*/ 2899626 w 3105934"/>
                <a:gd name="connsiteY115" fmla="*/ 399332 h 2100954"/>
                <a:gd name="connsiteX116" fmla="*/ 3069664 w 3105934"/>
                <a:gd name="connsiteY116" fmla="*/ 758973 h 2100954"/>
                <a:gd name="connsiteX117" fmla="*/ 3099853 w 3105934"/>
                <a:gd name="connsiteY117" fmla="*/ 1066642 h 2100954"/>
                <a:gd name="connsiteX118" fmla="*/ 3066974 w 3105934"/>
                <a:gd name="connsiteY118" fmla="*/ 1242530 h 2100954"/>
                <a:gd name="connsiteX119" fmla="*/ 3023540 w 3105934"/>
                <a:gd name="connsiteY119" fmla="*/ 1405844 h 2100954"/>
                <a:gd name="connsiteX120" fmla="*/ 3006597 w 3105934"/>
                <a:gd name="connsiteY120" fmla="*/ 1455195 h 2100954"/>
                <a:gd name="connsiteX121" fmla="*/ 2910719 w 3105934"/>
                <a:gd name="connsiteY121" fmla="*/ 1640294 h 2100954"/>
                <a:gd name="connsiteX122" fmla="*/ 2904332 w 3105934"/>
                <a:gd name="connsiteY122" fmla="*/ 1640159 h 2100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3105934" h="2100954">
                  <a:moveTo>
                    <a:pt x="2904332" y="1640159"/>
                  </a:moveTo>
                  <a:cubicBezTo>
                    <a:pt x="2931226" y="1588590"/>
                    <a:pt x="2957113" y="1536819"/>
                    <a:pt x="2984274" y="1485518"/>
                  </a:cubicBezTo>
                  <a:cubicBezTo>
                    <a:pt x="3007068" y="1442689"/>
                    <a:pt x="3019909" y="1396566"/>
                    <a:pt x="3031877" y="1350039"/>
                  </a:cubicBezTo>
                  <a:cubicBezTo>
                    <a:pt x="3033895" y="1342240"/>
                    <a:pt x="3034566" y="1335718"/>
                    <a:pt x="3026969" y="1330272"/>
                  </a:cubicBezTo>
                  <a:cubicBezTo>
                    <a:pt x="3016076" y="1322472"/>
                    <a:pt x="3017490" y="1311715"/>
                    <a:pt x="3021725" y="1301226"/>
                  </a:cubicBezTo>
                  <a:cubicBezTo>
                    <a:pt x="3036382" y="1267037"/>
                    <a:pt x="3048148" y="1231685"/>
                    <a:pt x="3056889" y="1195532"/>
                  </a:cubicBezTo>
                  <a:cubicBezTo>
                    <a:pt x="3059108" y="1186684"/>
                    <a:pt x="3062739" y="1178239"/>
                    <a:pt x="3067580" y="1170521"/>
                  </a:cubicBezTo>
                  <a:cubicBezTo>
                    <a:pt x="3078942" y="1151359"/>
                    <a:pt x="3076857" y="1140803"/>
                    <a:pt x="3058772" y="1129238"/>
                  </a:cubicBezTo>
                  <a:cubicBezTo>
                    <a:pt x="3015943" y="1101571"/>
                    <a:pt x="2964238" y="1091075"/>
                    <a:pt x="2914014" y="1099857"/>
                  </a:cubicBezTo>
                  <a:cubicBezTo>
                    <a:pt x="2841064" y="1111219"/>
                    <a:pt x="2792184" y="1156065"/>
                    <a:pt x="2755472" y="1216241"/>
                  </a:cubicBezTo>
                  <a:cubicBezTo>
                    <a:pt x="2710762" y="1289682"/>
                    <a:pt x="2662218" y="1360716"/>
                    <a:pt x="2610043" y="1429040"/>
                  </a:cubicBezTo>
                  <a:cubicBezTo>
                    <a:pt x="2574677" y="1475298"/>
                    <a:pt x="2543346" y="1523170"/>
                    <a:pt x="2523712" y="1578773"/>
                  </a:cubicBezTo>
                  <a:cubicBezTo>
                    <a:pt x="2512417" y="1610643"/>
                    <a:pt x="2493524" y="1639285"/>
                    <a:pt x="2480615" y="1671087"/>
                  </a:cubicBezTo>
                  <a:cubicBezTo>
                    <a:pt x="2461385" y="1716814"/>
                    <a:pt x="2446594" y="1764302"/>
                    <a:pt x="2436509" y="1812887"/>
                  </a:cubicBezTo>
                  <a:cubicBezTo>
                    <a:pt x="2431197" y="1839781"/>
                    <a:pt x="2417146" y="1848656"/>
                    <a:pt x="2390050" y="1839781"/>
                  </a:cubicBezTo>
                  <a:cubicBezTo>
                    <a:pt x="2371896" y="1833864"/>
                    <a:pt x="2354011" y="1828149"/>
                    <a:pt x="2334378" y="1829494"/>
                  </a:cubicBezTo>
                  <a:cubicBezTo>
                    <a:pt x="2324293" y="1830213"/>
                    <a:pt x="2315216" y="1836042"/>
                    <a:pt x="2310375" y="1844958"/>
                  </a:cubicBezTo>
                  <a:cubicBezTo>
                    <a:pt x="2299416" y="1862170"/>
                    <a:pt x="2307888" y="1878105"/>
                    <a:pt x="2327991" y="1879450"/>
                  </a:cubicBezTo>
                  <a:cubicBezTo>
                    <a:pt x="2332967" y="1879450"/>
                    <a:pt x="2337942" y="1879853"/>
                    <a:pt x="2342918" y="1879987"/>
                  </a:cubicBezTo>
                  <a:cubicBezTo>
                    <a:pt x="2340967" y="1890476"/>
                    <a:pt x="2331690" y="1891283"/>
                    <a:pt x="2324091" y="1893434"/>
                  </a:cubicBezTo>
                  <a:cubicBezTo>
                    <a:pt x="2186394" y="1933776"/>
                    <a:pt x="2049704" y="1977681"/>
                    <a:pt x="1910258" y="2012038"/>
                  </a:cubicBezTo>
                  <a:cubicBezTo>
                    <a:pt x="1820969" y="2034669"/>
                    <a:pt x="1730336" y="2051424"/>
                    <a:pt x="1638830" y="2062195"/>
                  </a:cubicBezTo>
                  <a:cubicBezTo>
                    <a:pt x="1560567" y="2070936"/>
                    <a:pt x="1483785" y="2090434"/>
                    <a:pt x="1405187" y="2097965"/>
                  </a:cubicBezTo>
                  <a:cubicBezTo>
                    <a:pt x="1382730" y="2100116"/>
                    <a:pt x="1360474" y="2100586"/>
                    <a:pt x="1337952" y="2100586"/>
                  </a:cubicBezTo>
                  <a:cubicBezTo>
                    <a:pt x="1246713" y="2100586"/>
                    <a:pt x="1155474" y="2101528"/>
                    <a:pt x="1064372" y="2095544"/>
                  </a:cubicBezTo>
                  <a:cubicBezTo>
                    <a:pt x="942406" y="2087987"/>
                    <a:pt x="822257" y="2062014"/>
                    <a:pt x="708024" y="2018492"/>
                  </a:cubicBezTo>
                  <a:cubicBezTo>
                    <a:pt x="639847" y="1992472"/>
                    <a:pt x="570259" y="1970419"/>
                    <a:pt x="503292" y="1940835"/>
                  </a:cubicBezTo>
                  <a:cubicBezTo>
                    <a:pt x="441503" y="1913471"/>
                    <a:pt x="392892" y="1873600"/>
                    <a:pt x="349256" y="1822636"/>
                  </a:cubicBezTo>
                  <a:cubicBezTo>
                    <a:pt x="232133" y="1686821"/>
                    <a:pt x="137936" y="1537289"/>
                    <a:pt x="72045" y="1370680"/>
                  </a:cubicBezTo>
                  <a:cubicBezTo>
                    <a:pt x="38024" y="1284552"/>
                    <a:pt x="20476" y="1193717"/>
                    <a:pt x="9449" y="1102142"/>
                  </a:cubicBezTo>
                  <a:cubicBezTo>
                    <a:pt x="-5948" y="974395"/>
                    <a:pt x="-3662" y="845371"/>
                    <a:pt x="-31" y="717019"/>
                  </a:cubicBezTo>
                  <a:cubicBezTo>
                    <a:pt x="2523" y="629209"/>
                    <a:pt x="9112" y="541602"/>
                    <a:pt x="9045" y="453591"/>
                  </a:cubicBezTo>
                  <a:cubicBezTo>
                    <a:pt x="9583" y="414480"/>
                    <a:pt x="16374" y="375705"/>
                    <a:pt x="29216" y="338753"/>
                  </a:cubicBezTo>
                  <a:cubicBezTo>
                    <a:pt x="31973" y="330416"/>
                    <a:pt x="33789" y="320465"/>
                    <a:pt x="45689" y="319658"/>
                  </a:cubicBezTo>
                  <a:cubicBezTo>
                    <a:pt x="53555" y="328735"/>
                    <a:pt x="49723" y="338753"/>
                    <a:pt x="47101" y="348031"/>
                  </a:cubicBezTo>
                  <a:cubicBezTo>
                    <a:pt x="29485" y="411098"/>
                    <a:pt x="28948" y="475173"/>
                    <a:pt x="28611" y="540257"/>
                  </a:cubicBezTo>
                  <a:cubicBezTo>
                    <a:pt x="28140" y="636356"/>
                    <a:pt x="24846" y="732415"/>
                    <a:pt x="18863" y="828428"/>
                  </a:cubicBezTo>
                  <a:cubicBezTo>
                    <a:pt x="16711" y="860902"/>
                    <a:pt x="24846" y="892705"/>
                    <a:pt x="23030" y="925246"/>
                  </a:cubicBezTo>
                  <a:cubicBezTo>
                    <a:pt x="16307" y="1044925"/>
                    <a:pt x="33385" y="1161915"/>
                    <a:pt x="65524" y="1277021"/>
                  </a:cubicBezTo>
                  <a:cubicBezTo>
                    <a:pt x="66868" y="1286058"/>
                    <a:pt x="69557" y="1294852"/>
                    <a:pt x="73457" y="1303109"/>
                  </a:cubicBezTo>
                  <a:cubicBezTo>
                    <a:pt x="96116" y="1337802"/>
                    <a:pt x="113529" y="1375662"/>
                    <a:pt x="125093" y="1415459"/>
                  </a:cubicBezTo>
                  <a:cubicBezTo>
                    <a:pt x="128993" y="1426681"/>
                    <a:pt x="137465" y="1435730"/>
                    <a:pt x="148424" y="1440403"/>
                  </a:cubicBezTo>
                  <a:cubicBezTo>
                    <a:pt x="198717" y="1465415"/>
                    <a:pt x="217878" y="1511673"/>
                    <a:pt x="229106" y="1561897"/>
                  </a:cubicBezTo>
                  <a:cubicBezTo>
                    <a:pt x="234889" y="1586909"/>
                    <a:pt x="238183" y="1612190"/>
                    <a:pt x="247730" y="1636461"/>
                  </a:cubicBezTo>
                  <a:cubicBezTo>
                    <a:pt x="266758" y="1684669"/>
                    <a:pt x="306830" y="1713446"/>
                    <a:pt x="343742" y="1745315"/>
                  </a:cubicBezTo>
                  <a:cubicBezTo>
                    <a:pt x="353156" y="1753451"/>
                    <a:pt x="362771" y="1761452"/>
                    <a:pt x="372856" y="1768713"/>
                  </a:cubicBezTo>
                  <a:cubicBezTo>
                    <a:pt x="404725" y="1791573"/>
                    <a:pt x="430140" y="1818535"/>
                    <a:pt x="437670" y="1859145"/>
                  </a:cubicBezTo>
                  <a:cubicBezTo>
                    <a:pt x="442109" y="1883080"/>
                    <a:pt x="459052" y="1896662"/>
                    <a:pt x="480836" y="1906814"/>
                  </a:cubicBezTo>
                  <a:cubicBezTo>
                    <a:pt x="610601" y="1966398"/>
                    <a:pt x="745339" y="2014351"/>
                    <a:pt x="883575" y="2050093"/>
                  </a:cubicBezTo>
                  <a:cubicBezTo>
                    <a:pt x="933330" y="2063540"/>
                    <a:pt x="985101" y="2065759"/>
                    <a:pt x="1036199" y="2071675"/>
                  </a:cubicBezTo>
                  <a:cubicBezTo>
                    <a:pt x="1100678" y="2079138"/>
                    <a:pt x="1165761" y="2072213"/>
                    <a:pt x="1230039" y="2077457"/>
                  </a:cubicBezTo>
                  <a:cubicBezTo>
                    <a:pt x="1370829" y="2088888"/>
                    <a:pt x="1507115" y="2059842"/>
                    <a:pt x="1644947" y="2041016"/>
                  </a:cubicBezTo>
                  <a:cubicBezTo>
                    <a:pt x="1752524" y="2026426"/>
                    <a:pt x="1857008" y="2002490"/>
                    <a:pt x="1961896" y="1977479"/>
                  </a:cubicBezTo>
                  <a:cubicBezTo>
                    <a:pt x="1985628" y="1971831"/>
                    <a:pt x="1997059" y="1958855"/>
                    <a:pt x="2001496" y="1935995"/>
                  </a:cubicBezTo>
                  <a:cubicBezTo>
                    <a:pt x="2013330" y="1875483"/>
                    <a:pt x="1999010" y="1820955"/>
                    <a:pt x="1964584" y="1770797"/>
                  </a:cubicBezTo>
                  <a:cubicBezTo>
                    <a:pt x="1960349" y="1764679"/>
                    <a:pt x="1954970" y="1759367"/>
                    <a:pt x="1951137" y="1753047"/>
                  </a:cubicBezTo>
                  <a:cubicBezTo>
                    <a:pt x="1935471" y="1728708"/>
                    <a:pt x="1940783" y="1713379"/>
                    <a:pt x="1968148" y="1704235"/>
                  </a:cubicBezTo>
                  <a:cubicBezTo>
                    <a:pt x="2092802" y="1663497"/>
                    <a:pt x="2215036" y="1615840"/>
                    <a:pt x="2334378" y="1561494"/>
                  </a:cubicBezTo>
                  <a:cubicBezTo>
                    <a:pt x="2351658" y="1553426"/>
                    <a:pt x="2366248" y="1540449"/>
                    <a:pt x="2384670" y="1534600"/>
                  </a:cubicBezTo>
                  <a:cubicBezTo>
                    <a:pt x="2386620" y="1533585"/>
                    <a:pt x="2388772" y="1533101"/>
                    <a:pt x="2390923" y="1533188"/>
                  </a:cubicBezTo>
                  <a:cubicBezTo>
                    <a:pt x="2387696" y="1528616"/>
                    <a:pt x="2386890" y="1535743"/>
                    <a:pt x="2384199" y="1534667"/>
                  </a:cubicBezTo>
                  <a:cubicBezTo>
                    <a:pt x="2335925" y="1557931"/>
                    <a:pt x="2287179" y="1580118"/>
                    <a:pt x="2237695" y="1600289"/>
                  </a:cubicBezTo>
                  <a:cubicBezTo>
                    <a:pt x="2200312" y="1615484"/>
                    <a:pt x="2161248" y="1627183"/>
                    <a:pt x="2123395" y="1641571"/>
                  </a:cubicBezTo>
                  <a:cubicBezTo>
                    <a:pt x="2070211" y="1662280"/>
                    <a:pt x="2015213" y="1677407"/>
                    <a:pt x="1961694" y="1696704"/>
                  </a:cubicBezTo>
                  <a:cubicBezTo>
                    <a:pt x="1938833" y="1704907"/>
                    <a:pt x="1914629" y="1710151"/>
                    <a:pt x="1890962" y="1705848"/>
                  </a:cubicBezTo>
                  <a:cubicBezTo>
                    <a:pt x="1854117" y="1699125"/>
                    <a:pt x="1818415" y="1705176"/>
                    <a:pt x="1782376" y="1709882"/>
                  </a:cubicBezTo>
                  <a:cubicBezTo>
                    <a:pt x="1767719" y="1712881"/>
                    <a:pt x="1752658" y="1712605"/>
                    <a:pt x="1738136" y="1709075"/>
                  </a:cubicBezTo>
                  <a:cubicBezTo>
                    <a:pt x="1735580" y="1707993"/>
                    <a:pt x="1733630" y="1705929"/>
                    <a:pt x="1732623" y="1703361"/>
                  </a:cubicBezTo>
                  <a:cubicBezTo>
                    <a:pt x="1732488" y="1700550"/>
                    <a:pt x="1734034" y="1697921"/>
                    <a:pt x="1736523" y="1696637"/>
                  </a:cubicBezTo>
                  <a:cubicBezTo>
                    <a:pt x="1763417" y="1686955"/>
                    <a:pt x="1792261" y="1686283"/>
                    <a:pt x="1819826" y="1685543"/>
                  </a:cubicBezTo>
                  <a:cubicBezTo>
                    <a:pt x="1865143" y="1684400"/>
                    <a:pt x="1906090" y="1669406"/>
                    <a:pt x="1946835" y="1653875"/>
                  </a:cubicBezTo>
                  <a:cubicBezTo>
                    <a:pt x="2027517" y="1623149"/>
                    <a:pt x="2111694" y="1603382"/>
                    <a:pt x="2191032" y="1569562"/>
                  </a:cubicBezTo>
                  <a:cubicBezTo>
                    <a:pt x="2271715" y="1535138"/>
                    <a:pt x="2354280" y="1504478"/>
                    <a:pt x="2432004" y="1463129"/>
                  </a:cubicBezTo>
                  <a:cubicBezTo>
                    <a:pt x="2445653" y="1457017"/>
                    <a:pt x="2458225" y="1448828"/>
                    <a:pt x="2469320" y="1438857"/>
                  </a:cubicBezTo>
                  <a:cubicBezTo>
                    <a:pt x="2484246" y="1423278"/>
                    <a:pt x="2502265" y="1411062"/>
                    <a:pt x="2522301" y="1403020"/>
                  </a:cubicBezTo>
                  <a:cubicBezTo>
                    <a:pt x="2529428" y="1400089"/>
                    <a:pt x="2535882" y="1395847"/>
                    <a:pt x="2541396" y="1390515"/>
                  </a:cubicBezTo>
                  <a:cubicBezTo>
                    <a:pt x="2543010" y="1389082"/>
                    <a:pt x="2544758" y="1387778"/>
                    <a:pt x="2546573" y="1386615"/>
                  </a:cubicBezTo>
                  <a:cubicBezTo>
                    <a:pt x="2555447" y="1380665"/>
                    <a:pt x="2563584" y="1373712"/>
                    <a:pt x="2570912" y="1365907"/>
                  </a:cubicBezTo>
                  <a:cubicBezTo>
                    <a:pt x="2572458" y="1364522"/>
                    <a:pt x="2574139" y="1363237"/>
                    <a:pt x="2575887" y="1362074"/>
                  </a:cubicBezTo>
                  <a:cubicBezTo>
                    <a:pt x="2581199" y="1359170"/>
                    <a:pt x="2585838" y="1355102"/>
                    <a:pt x="2589334" y="1350173"/>
                  </a:cubicBezTo>
                  <a:cubicBezTo>
                    <a:pt x="2590411" y="1348560"/>
                    <a:pt x="2591621" y="1346946"/>
                    <a:pt x="2592831" y="1345467"/>
                  </a:cubicBezTo>
                  <a:cubicBezTo>
                    <a:pt x="2593975" y="1343921"/>
                    <a:pt x="2595252" y="1342462"/>
                    <a:pt x="2596596" y="1341097"/>
                  </a:cubicBezTo>
                  <a:lnTo>
                    <a:pt x="2598614" y="1339013"/>
                  </a:lnTo>
                  <a:cubicBezTo>
                    <a:pt x="2599891" y="1337600"/>
                    <a:pt x="2601235" y="1336323"/>
                    <a:pt x="2602647" y="1334978"/>
                  </a:cubicBezTo>
                  <a:lnTo>
                    <a:pt x="2604664" y="1332961"/>
                  </a:lnTo>
                  <a:cubicBezTo>
                    <a:pt x="2605941" y="1331482"/>
                    <a:pt x="2607287" y="1330137"/>
                    <a:pt x="2608632" y="1328793"/>
                  </a:cubicBezTo>
                  <a:lnTo>
                    <a:pt x="2610649" y="1326641"/>
                  </a:lnTo>
                  <a:cubicBezTo>
                    <a:pt x="2611926" y="1325095"/>
                    <a:pt x="2613338" y="1323615"/>
                    <a:pt x="2614749" y="1322069"/>
                  </a:cubicBezTo>
                  <a:cubicBezTo>
                    <a:pt x="2616161" y="1320523"/>
                    <a:pt x="2616228" y="1320523"/>
                    <a:pt x="2616901" y="1319716"/>
                  </a:cubicBezTo>
                  <a:cubicBezTo>
                    <a:pt x="2623490" y="1313604"/>
                    <a:pt x="2629406" y="1306847"/>
                    <a:pt x="2634651" y="1299545"/>
                  </a:cubicBezTo>
                  <a:cubicBezTo>
                    <a:pt x="2635795" y="1297730"/>
                    <a:pt x="2637005" y="1295975"/>
                    <a:pt x="2638349" y="1294301"/>
                  </a:cubicBezTo>
                  <a:cubicBezTo>
                    <a:pt x="2641643" y="1290085"/>
                    <a:pt x="2644601" y="1285580"/>
                    <a:pt x="2647157" y="1280854"/>
                  </a:cubicBezTo>
                  <a:cubicBezTo>
                    <a:pt x="2648232" y="1278904"/>
                    <a:pt x="2649377" y="1277015"/>
                    <a:pt x="2650654" y="1275206"/>
                  </a:cubicBezTo>
                  <a:cubicBezTo>
                    <a:pt x="2662824" y="1256763"/>
                    <a:pt x="2671496" y="1236257"/>
                    <a:pt x="2676271" y="1214694"/>
                  </a:cubicBezTo>
                  <a:cubicBezTo>
                    <a:pt x="2677077" y="1212206"/>
                    <a:pt x="2677952" y="1209719"/>
                    <a:pt x="2678623" y="1207097"/>
                  </a:cubicBezTo>
                  <a:cubicBezTo>
                    <a:pt x="2685414" y="1186677"/>
                    <a:pt x="2688775" y="1165276"/>
                    <a:pt x="2688574" y="1143761"/>
                  </a:cubicBezTo>
                  <a:cubicBezTo>
                    <a:pt x="2688574" y="1095889"/>
                    <a:pt x="2690120" y="1048085"/>
                    <a:pt x="2692003" y="1000214"/>
                  </a:cubicBezTo>
                  <a:cubicBezTo>
                    <a:pt x="2694155" y="946426"/>
                    <a:pt x="2687633" y="891561"/>
                    <a:pt x="2682792" y="837370"/>
                  </a:cubicBezTo>
                  <a:cubicBezTo>
                    <a:pt x="2682321" y="834761"/>
                    <a:pt x="2681715" y="832179"/>
                    <a:pt x="2680977" y="829638"/>
                  </a:cubicBezTo>
                  <a:cubicBezTo>
                    <a:pt x="2679833" y="822141"/>
                    <a:pt x="2678286" y="814711"/>
                    <a:pt x="2676338" y="807383"/>
                  </a:cubicBezTo>
                  <a:cubicBezTo>
                    <a:pt x="2658654" y="727985"/>
                    <a:pt x="2624835" y="653064"/>
                    <a:pt x="2577031" y="587255"/>
                  </a:cubicBezTo>
                  <a:cubicBezTo>
                    <a:pt x="2535077" y="528693"/>
                    <a:pt x="2491306" y="470937"/>
                    <a:pt x="2439534" y="421318"/>
                  </a:cubicBezTo>
                  <a:cubicBezTo>
                    <a:pt x="2382384" y="366588"/>
                    <a:pt x="2329336" y="306614"/>
                    <a:pt x="2261629" y="263517"/>
                  </a:cubicBezTo>
                  <a:cubicBezTo>
                    <a:pt x="2254906" y="259281"/>
                    <a:pt x="2243813" y="256255"/>
                    <a:pt x="2247578" y="243749"/>
                  </a:cubicBezTo>
                  <a:cubicBezTo>
                    <a:pt x="2279448" y="245202"/>
                    <a:pt x="2310712" y="252947"/>
                    <a:pt x="2339556" y="266542"/>
                  </a:cubicBezTo>
                  <a:cubicBezTo>
                    <a:pt x="2348699" y="270576"/>
                    <a:pt x="2352397" y="281065"/>
                    <a:pt x="2356634" y="290209"/>
                  </a:cubicBezTo>
                  <a:cubicBezTo>
                    <a:pt x="2386284" y="353746"/>
                    <a:pt x="2432408" y="400004"/>
                    <a:pt x="2499374" y="422864"/>
                  </a:cubicBezTo>
                  <a:cubicBezTo>
                    <a:pt x="2600966" y="457625"/>
                    <a:pt x="2721251" y="389247"/>
                    <a:pt x="2751708" y="286175"/>
                  </a:cubicBezTo>
                  <a:cubicBezTo>
                    <a:pt x="2752380" y="283754"/>
                    <a:pt x="2752784" y="281267"/>
                    <a:pt x="2753591" y="278981"/>
                  </a:cubicBezTo>
                  <a:cubicBezTo>
                    <a:pt x="2765827" y="243884"/>
                    <a:pt x="2762869" y="213292"/>
                    <a:pt x="2737992" y="182162"/>
                  </a:cubicBezTo>
                  <a:cubicBezTo>
                    <a:pt x="2699265" y="133685"/>
                    <a:pt x="2666991" y="80233"/>
                    <a:pt x="2632903" y="28260"/>
                  </a:cubicBezTo>
                  <a:cubicBezTo>
                    <a:pt x="2627525" y="20058"/>
                    <a:pt x="2617171" y="11855"/>
                    <a:pt x="2626179" y="-315"/>
                  </a:cubicBezTo>
                  <a:cubicBezTo>
                    <a:pt x="2655764" y="33303"/>
                    <a:pt x="2677548" y="72703"/>
                    <a:pt x="2702896" y="109480"/>
                  </a:cubicBezTo>
                  <a:cubicBezTo>
                    <a:pt x="2740010" y="163269"/>
                    <a:pt x="2776854" y="217595"/>
                    <a:pt x="2816792" y="269568"/>
                  </a:cubicBezTo>
                  <a:cubicBezTo>
                    <a:pt x="2834743" y="292340"/>
                    <a:pt x="2850746" y="316639"/>
                    <a:pt x="2864462" y="342182"/>
                  </a:cubicBezTo>
                  <a:cubicBezTo>
                    <a:pt x="2874547" y="362178"/>
                    <a:pt x="2886314" y="381299"/>
                    <a:pt x="2899626" y="399332"/>
                  </a:cubicBezTo>
                  <a:cubicBezTo>
                    <a:pt x="2981451" y="507312"/>
                    <a:pt x="3034970" y="628671"/>
                    <a:pt x="3069664" y="758973"/>
                  </a:cubicBezTo>
                  <a:cubicBezTo>
                    <a:pt x="3096559" y="859826"/>
                    <a:pt x="3110006" y="962158"/>
                    <a:pt x="3099853" y="1066642"/>
                  </a:cubicBezTo>
                  <a:cubicBezTo>
                    <a:pt x="3094137" y="1126145"/>
                    <a:pt x="3080085" y="1184371"/>
                    <a:pt x="3066974" y="1242530"/>
                  </a:cubicBezTo>
                  <a:cubicBezTo>
                    <a:pt x="3054536" y="1297461"/>
                    <a:pt x="3038534" y="1351585"/>
                    <a:pt x="3023540" y="1405844"/>
                  </a:cubicBezTo>
                  <a:cubicBezTo>
                    <a:pt x="3019238" y="1422727"/>
                    <a:pt x="3013590" y="1439233"/>
                    <a:pt x="3006597" y="1455195"/>
                  </a:cubicBezTo>
                  <a:cubicBezTo>
                    <a:pt x="2977416" y="1518329"/>
                    <a:pt x="2945749" y="1580185"/>
                    <a:pt x="2910719" y="1640294"/>
                  </a:cubicBezTo>
                  <a:cubicBezTo>
                    <a:pt x="2908300" y="1643454"/>
                    <a:pt x="2906215" y="1643319"/>
                    <a:pt x="2904332" y="1640159"/>
                  </a:cubicBezTo>
                  <a:close/>
                </a:path>
              </a:pathLst>
            </a:custGeom>
            <a:solidFill>
              <a:srgbClr val="020202"/>
            </a:solidFill>
            <a:ln w="6712" cap="flat">
              <a:noFill/>
              <a:prstDash val="solid"/>
              <a:miter/>
            </a:ln>
          </p:spPr>
          <p:txBody>
            <a:bodyPr rtlCol="0" anchor="ctr"/>
            <a:lstStyle/>
            <a:p>
              <a:endParaRPr lang="es-CO"/>
            </a:p>
          </p:txBody>
        </p:sp>
        <p:sp>
          <p:nvSpPr>
            <p:cNvPr id="1397" name="Freeform: Shape 1396">
              <a:extLst>
                <a:ext uri="{FF2B5EF4-FFF2-40B4-BE49-F238E27FC236}">
                  <a16:creationId xmlns:a16="http://schemas.microsoft.com/office/drawing/2014/main" id="{EBCB229B-2B02-B9CB-F4A9-E55B5041DDBE}"/>
                </a:ext>
              </a:extLst>
            </p:cNvPr>
            <p:cNvSpPr/>
            <p:nvPr/>
          </p:nvSpPr>
          <p:spPr>
            <a:xfrm>
              <a:off x="3851550" y="5356129"/>
              <a:ext cx="3258023" cy="1502419"/>
            </a:xfrm>
            <a:custGeom>
              <a:avLst/>
              <a:gdLst>
                <a:gd name="connsiteX0" fmla="*/ -2697 w 3258023"/>
                <a:gd name="connsiteY0" fmla="*/ -212 h 1502419"/>
                <a:gd name="connsiteX1" fmla="*/ 27087 w 3258023"/>
                <a:gd name="connsiteY1" fmla="*/ 10950 h 1502419"/>
                <a:gd name="connsiteX2" fmla="*/ 141724 w 3258023"/>
                <a:gd name="connsiteY2" fmla="*/ 64133 h 1502419"/>
                <a:gd name="connsiteX3" fmla="*/ 289171 w 3258023"/>
                <a:gd name="connsiteY3" fmla="*/ 106222 h 1502419"/>
                <a:gd name="connsiteX4" fmla="*/ 399639 w 3258023"/>
                <a:gd name="connsiteY4" fmla="*/ 118728 h 1502419"/>
                <a:gd name="connsiteX5" fmla="*/ 501029 w 3258023"/>
                <a:gd name="connsiteY5" fmla="*/ 123972 h 1502419"/>
                <a:gd name="connsiteX6" fmla="*/ 608606 w 3258023"/>
                <a:gd name="connsiteY6" fmla="*/ 216689 h 1502419"/>
                <a:gd name="connsiteX7" fmla="*/ 621583 w 3258023"/>
                <a:gd name="connsiteY7" fmla="*/ 282043 h 1502419"/>
                <a:gd name="connsiteX8" fmla="*/ 648477 w 3258023"/>
                <a:gd name="connsiteY8" fmla="*/ 316400 h 1502419"/>
                <a:gd name="connsiteX9" fmla="*/ 790612 w 3258023"/>
                <a:gd name="connsiteY9" fmla="*/ 310349 h 1502419"/>
                <a:gd name="connsiteX10" fmla="*/ 806278 w 3258023"/>
                <a:gd name="connsiteY10" fmla="*/ 302684 h 1502419"/>
                <a:gd name="connsiteX11" fmla="*/ 825237 w 3258023"/>
                <a:gd name="connsiteY11" fmla="*/ 314652 h 1502419"/>
                <a:gd name="connsiteX12" fmla="*/ 851595 w 3258023"/>
                <a:gd name="connsiteY12" fmla="*/ 510441 h 1502419"/>
                <a:gd name="connsiteX13" fmla="*/ 880439 w 3258023"/>
                <a:gd name="connsiteY13" fmla="*/ 623195 h 1502419"/>
                <a:gd name="connsiteX14" fmla="*/ 930260 w 3258023"/>
                <a:gd name="connsiteY14" fmla="*/ 789198 h 1502419"/>
                <a:gd name="connsiteX15" fmla="*/ 1037836 w 3258023"/>
                <a:gd name="connsiteY15" fmla="*/ 972079 h 1502419"/>
                <a:gd name="connsiteX16" fmla="*/ 1079656 w 3258023"/>
                <a:gd name="connsiteY16" fmla="*/ 1017798 h 1502419"/>
                <a:gd name="connsiteX17" fmla="*/ 1087859 w 3258023"/>
                <a:gd name="connsiteY17" fmla="*/ 1047045 h 1502419"/>
                <a:gd name="connsiteX18" fmla="*/ 1105408 w 3258023"/>
                <a:gd name="connsiteY18" fmla="*/ 1122887 h 1502419"/>
                <a:gd name="connsiteX19" fmla="*/ 1127394 w 3258023"/>
                <a:gd name="connsiteY19" fmla="*/ 1161345 h 1502419"/>
                <a:gd name="connsiteX20" fmla="*/ 1205184 w 3258023"/>
                <a:gd name="connsiteY20" fmla="*/ 1202090 h 1502419"/>
                <a:gd name="connsiteX21" fmla="*/ 1327217 w 3258023"/>
                <a:gd name="connsiteY21" fmla="*/ 1234296 h 1502419"/>
                <a:gd name="connsiteX22" fmla="*/ 1437213 w 3258023"/>
                <a:gd name="connsiteY22" fmla="*/ 1249827 h 1502419"/>
                <a:gd name="connsiteX23" fmla="*/ 1591049 w 3258023"/>
                <a:gd name="connsiteY23" fmla="*/ 1254130 h 1502419"/>
                <a:gd name="connsiteX24" fmla="*/ 1709314 w 3258023"/>
                <a:gd name="connsiteY24" fmla="*/ 1244986 h 1502419"/>
                <a:gd name="connsiteX25" fmla="*/ 1747034 w 3258023"/>
                <a:gd name="connsiteY25" fmla="*/ 1244986 h 1502419"/>
                <a:gd name="connsiteX26" fmla="*/ 1740311 w 3258023"/>
                <a:gd name="connsiteY26" fmla="*/ 1271276 h 1502419"/>
                <a:gd name="connsiteX27" fmla="*/ 1756044 w 3258023"/>
                <a:gd name="connsiteY27" fmla="*/ 1466258 h 1502419"/>
                <a:gd name="connsiteX28" fmla="*/ 1787779 w 3258023"/>
                <a:gd name="connsiteY28" fmla="*/ 1472175 h 1502419"/>
                <a:gd name="connsiteX29" fmla="*/ 1838742 w 3258023"/>
                <a:gd name="connsiteY29" fmla="*/ 1462829 h 1502419"/>
                <a:gd name="connsiteX30" fmla="*/ 1986660 w 3258023"/>
                <a:gd name="connsiteY30" fmla="*/ 1433783 h 1502419"/>
                <a:gd name="connsiteX31" fmla="*/ 2127854 w 3258023"/>
                <a:gd name="connsiteY31" fmla="*/ 1379995 h 1502419"/>
                <a:gd name="connsiteX32" fmla="*/ 2155489 w 3258023"/>
                <a:gd name="connsiteY32" fmla="*/ 1349268 h 1502419"/>
                <a:gd name="connsiteX33" fmla="*/ 2188366 w 3258023"/>
                <a:gd name="connsiteY33" fmla="*/ 1322912 h 1502419"/>
                <a:gd name="connsiteX34" fmla="*/ 2225145 w 3258023"/>
                <a:gd name="connsiteY34" fmla="*/ 1283916 h 1502419"/>
                <a:gd name="connsiteX35" fmla="*/ 2319274 w 3258023"/>
                <a:gd name="connsiteY35" fmla="*/ 1169145 h 1502419"/>
                <a:gd name="connsiteX36" fmla="*/ 2355110 w 3258023"/>
                <a:gd name="connsiteY36" fmla="*/ 1106818 h 1502419"/>
                <a:gd name="connsiteX37" fmla="*/ 2384829 w 3258023"/>
                <a:gd name="connsiteY37" fmla="*/ 1059081 h 1502419"/>
                <a:gd name="connsiteX38" fmla="*/ 2402982 w 3258023"/>
                <a:gd name="connsiteY38" fmla="*/ 1014638 h 1502419"/>
                <a:gd name="connsiteX39" fmla="*/ 2422547 w 3258023"/>
                <a:gd name="connsiteY39" fmla="*/ 962329 h 1502419"/>
                <a:gd name="connsiteX40" fmla="*/ 2438348 w 3258023"/>
                <a:gd name="connsiteY40" fmla="*/ 914055 h 1502419"/>
                <a:gd name="connsiteX41" fmla="*/ 2452601 w 3258023"/>
                <a:gd name="connsiteY41" fmla="*/ 862148 h 1502419"/>
                <a:gd name="connsiteX42" fmla="*/ 2462284 w 3258023"/>
                <a:gd name="connsiteY42" fmla="*/ 814613 h 1502419"/>
                <a:gd name="connsiteX43" fmla="*/ 2471966 w 3258023"/>
                <a:gd name="connsiteY43" fmla="*/ 751883 h 1502419"/>
                <a:gd name="connsiteX44" fmla="*/ 2475731 w 3258023"/>
                <a:gd name="connsiteY44" fmla="*/ 708785 h 1502419"/>
                <a:gd name="connsiteX45" fmla="*/ 2473646 w 3258023"/>
                <a:gd name="connsiteY45" fmla="*/ 696615 h 1502419"/>
                <a:gd name="connsiteX46" fmla="*/ 2482588 w 3258023"/>
                <a:gd name="connsiteY46" fmla="*/ 557371 h 1502419"/>
                <a:gd name="connsiteX47" fmla="*/ 2481580 w 3258023"/>
                <a:gd name="connsiteY47" fmla="*/ 515886 h 1502419"/>
                <a:gd name="connsiteX48" fmla="*/ 2478824 w 3258023"/>
                <a:gd name="connsiteY48" fmla="*/ 503785 h 1502419"/>
                <a:gd name="connsiteX49" fmla="*/ 2473579 w 3258023"/>
                <a:gd name="connsiteY49" fmla="*/ 368305 h 1502419"/>
                <a:gd name="connsiteX50" fmla="*/ 2464838 w 3258023"/>
                <a:gd name="connsiteY50" fmla="*/ 259855 h 1502419"/>
                <a:gd name="connsiteX51" fmla="*/ 2470621 w 3258023"/>
                <a:gd name="connsiteY51" fmla="*/ 181055 h 1502419"/>
                <a:gd name="connsiteX52" fmla="*/ 2512374 w 3258023"/>
                <a:gd name="connsiteY52" fmla="*/ 142932 h 1502419"/>
                <a:gd name="connsiteX53" fmla="*/ 2599107 w 3258023"/>
                <a:gd name="connsiteY53" fmla="*/ 137285 h 1502419"/>
                <a:gd name="connsiteX54" fmla="*/ 2618539 w 3258023"/>
                <a:gd name="connsiteY54" fmla="*/ 140781 h 1502419"/>
                <a:gd name="connsiteX55" fmla="*/ 2702179 w 3258023"/>
                <a:gd name="connsiteY55" fmla="*/ 144883 h 1502419"/>
                <a:gd name="connsiteX56" fmla="*/ 2777886 w 3258023"/>
                <a:gd name="connsiteY56" fmla="*/ 168683 h 1502419"/>
                <a:gd name="connsiteX57" fmla="*/ 2792812 w 3258023"/>
                <a:gd name="connsiteY57" fmla="*/ 178635 h 1502419"/>
                <a:gd name="connsiteX58" fmla="*/ 2797788 w 3258023"/>
                <a:gd name="connsiteY58" fmla="*/ 183610 h 1502419"/>
                <a:gd name="connsiteX59" fmla="*/ 2807738 w 3258023"/>
                <a:gd name="connsiteY59" fmla="*/ 183610 h 1502419"/>
                <a:gd name="connsiteX60" fmla="*/ 2803838 w 3258023"/>
                <a:gd name="connsiteY60" fmla="*/ 213059 h 1502419"/>
                <a:gd name="connsiteX61" fmla="*/ 2804511 w 3258023"/>
                <a:gd name="connsiteY61" fmla="*/ 260594 h 1502419"/>
                <a:gd name="connsiteX62" fmla="*/ 2812377 w 3258023"/>
                <a:gd name="connsiteY62" fmla="*/ 288161 h 1502419"/>
                <a:gd name="connsiteX63" fmla="*/ 2810092 w 3258023"/>
                <a:gd name="connsiteY63" fmla="*/ 298045 h 1502419"/>
                <a:gd name="connsiteX64" fmla="*/ 2810092 w 3258023"/>
                <a:gd name="connsiteY64" fmla="*/ 307659 h 1502419"/>
                <a:gd name="connsiteX65" fmla="*/ 2812579 w 3258023"/>
                <a:gd name="connsiteY65" fmla="*/ 317274 h 1502419"/>
                <a:gd name="connsiteX66" fmla="*/ 2808142 w 3258023"/>
                <a:gd name="connsiteY66" fmla="*/ 354589 h 1502419"/>
                <a:gd name="connsiteX67" fmla="*/ 2805250 w 3258023"/>
                <a:gd name="connsiteY67" fmla="*/ 364137 h 1502419"/>
                <a:gd name="connsiteX68" fmla="*/ 2805721 w 3258023"/>
                <a:gd name="connsiteY68" fmla="*/ 374020 h 1502419"/>
                <a:gd name="connsiteX69" fmla="*/ 2808411 w 3258023"/>
                <a:gd name="connsiteY69" fmla="*/ 384577 h 1502419"/>
                <a:gd name="connsiteX70" fmla="*/ 2808411 w 3258023"/>
                <a:gd name="connsiteY70" fmla="*/ 486908 h 1502419"/>
                <a:gd name="connsiteX71" fmla="*/ 2805788 w 3258023"/>
                <a:gd name="connsiteY71" fmla="*/ 497666 h 1502419"/>
                <a:gd name="connsiteX72" fmla="*/ 2804982 w 3258023"/>
                <a:gd name="connsiteY72" fmla="*/ 514542 h 1502419"/>
                <a:gd name="connsiteX73" fmla="*/ 2808344 w 3258023"/>
                <a:gd name="connsiteY73" fmla="*/ 524291 h 1502419"/>
                <a:gd name="connsiteX74" fmla="*/ 2812242 w 3258023"/>
                <a:gd name="connsiteY74" fmla="*/ 556564 h 1502419"/>
                <a:gd name="connsiteX75" fmla="*/ 2810696 w 3258023"/>
                <a:gd name="connsiteY75" fmla="*/ 567658 h 1502419"/>
                <a:gd name="connsiteX76" fmla="*/ 2820512 w 3258023"/>
                <a:gd name="connsiteY76" fmla="*/ 655064 h 1502419"/>
                <a:gd name="connsiteX77" fmla="*/ 2822597 w 3258023"/>
                <a:gd name="connsiteY77" fmla="*/ 661788 h 1502419"/>
                <a:gd name="connsiteX78" fmla="*/ 2824278 w 3258023"/>
                <a:gd name="connsiteY78" fmla="*/ 664947 h 1502419"/>
                <a:gd name="connsiteX79" fmla="*/ 2828178 w 3258023"/>
                <a:gd name="connsiteY79" fmla="*/ 670999 h 1502419"/>
                <a:gd name="connsiteX80" fmla="*/ 2839271 w 3258023"/>
                <a:gd name="connsiteY80" fmla="*/ 713088 h 1502419"/>
                <a:gd name="connsiteX81" fmla="*/ 2845591 w 3258023"/>
                <a:gd name="connsiteY81" fmla="*/ 744016 h 1502419"/>
                <a:gd name="connsiteX82" fmla="*/ 2849087 w 3258023"/>
                <a:gd name="connsiteY82" fmla="*/ 749866 h 1502419"/>
                <a:gd name="connsiteX83" fmla="*/ 2850903 w 3258023"/>
                <a:gd name="connsiteY83" fmla="*/ 752623 h 1502419"/>
                <a:gd name="connsiteX84" fmla="*/ 2854803 w 3258023"/>
                <a:gd name="connsiteY84" fmla="*/ 757866 h 1502419"/>
                <a:gd name="connsiteX85" fmla="*/ 2861930 w 3258023"/>
                <a:gd name="connsiteY85" fmla="*/ 768625 h 1502419"/>
                <a:gd name="connsiteX86" fmla="*/ 2866031 w 3258023"/>
                <a:gd name="connsiteY86" fmla="*/ 777163 h 1502419"/>
                <a:gd name="connsiteX87" fmla="*/ 2869123 w 3258023"/>
                <a:gd name="connsiteY87" fmla="*/ 789400 h 1502419"/>
                <a:gd name="connsiteX88" fmla="*/ 2871814 w 3258023"/>
                <a:gd name="connsiteY88" fmla="*/ 798679 h 1502419"/>
                <a:gd name="connsiteX89" fmla="*/ 2880555 w 3258023"/>
                <a:gd name="connsiteY89" fmla="*/ 827455 h 1502419"/>
                <a:gd name="connsiteX90" fmla="*/ 2885059 w 3258023"/>
                <a:gd name="connsiteY90" fmla="*/ 832296 h 1502419"/>
                <a:gd name="connsiteX91" fmla="*/ 2887413 w 3258023"/>
                <a:gd name="connsiteY91" fmla="*/ 834649 h 1502419"/>
                <a:gd name="connsiteX92" fmla="*/ 2892052 w 3258023"/>
                <a:gd name="connsiteY92" fmla="*/ 839490 h 1502419"/>
                <a:gd name="connsiteX93" fmla="*/ 2913028 w 3258023"/>
                <a:gd name="connsiteY93" fmla="*/ 884336 h 1502419"/>
                <a:gd name="connsiteX94" fmla="*/ 2914978 w 3258023"/>
                <a:gd name="connsiteY94" fmla="*/ 889916 h 1502419"/>
                <a:gd name="connsiteX95" fmla="*/ 2916390 w 3258023"/>
                <a:gd name="connsiteY95" fmla="*/ 892337 h 1502419"/>
                <a:gd name="connsiteX96" fmla="*/ 2920425 w 3258023"/>
                <a:gd name="connsiteY96" fmla="*/ 896304 h 1502419"/>
                <a:gd name="connsiteX97" fmla="*/ 2929502 w 3258023"/>
                <a:gd name="connsiteY97" fmla="*/ 903364 h 1502419"/>
                <a:gd name="connsiteX98" fmla="*/ 2933939 w 3258023"/>
                <a:gd name="connsiteY98" fmla="*/ 907398 h 1502419"/>
                <a:gd name="connsiteX99" fmla="*/ 2936158 w 3258023"/>
                <a:gd name="connsiteY99" fmla="*/ 909482 h 1502419"/>
                <a:gd name="connsiteX100" fmla="*/ 2940595 w 3258023"/>
                <a:gd name="connsiteY100" fmla="*/ 913785 h 1502419"/>
                <a:gd name="connsiteX101" fmla="*/ 2942882 w 3258023"/>
                <a:gd name="connsiteY101" fmla="*/ 916004 h 1502419"/>
                <a:gd name="connsiteX102" fmla="*/ 2947117 w 3258023"/>
                <a:gd name="connsiteY102" fmla="*/ 920912 h 1502419"/>
                <a:gd name="connsiteX103" fmla="*/ 2961572 w 3258023"/>
                <a:gd name="connsiteY103" fmla="*/ 950227 h 1502419"/>
                <a:gd name="connsiteX104" fmla="*/ 2968295 w 3258023"/>
                <a:gd name="connsiteY104" fmla="*/ 956951 h 1502419"/>
                <a:gd name="connsiteX105" fmla="*/ 3000501 w 3258023"/>
                <a:gd name="connsiteY105" fmla="*/ 980684 h 1502419"/>
                <a:gd name="connsiteX106" fmla="*/ 3006352 w 3258023"/>
                <a:gd name="connsiteY106" fmla="*/ 988753 h 1502419"/>
                <a:gd name="connsiteX107" fmla="*/ 3020941 w 3258023"/>
                <a:gd name="connsiteY107" fmla="*/ 1010133 h 1502419"/>
                <a:gd name="connsiteX108" fmla="*/ 3027665 w 3258023"/>
                <a:gd name="connsiteY108" fmla="*/ 1016386 h 1502419"/>
                <a:gd name="connsiteX109" fmla="*/ 3047431 w 3258023"/>
                <a:gd name="connsiteY109" fmla="*/ 1025933 h 1502419"/>
                <a:gd name="connsiteX110" fmla="*/ 3055232 w 3258023"/>
                <a:gd name="connsiteY110" fmla="*/ 1031178 h 1502419"/>
                <a:gd name="connsiteX111" fmla="*/ 3070629 w 3258023"/>
                <a:gd name="connsiteY111" fmla="*/ 1046440 h 1502419"/>
                <a:gd name="connsiteX112" fmla="*/ 3076006 w 3258023"/>
                <a:gd name="connsiteY112" fmla="*/ 1053836 h 1502419"/>
                <a:gd name="connsiteX113" fmla="*/ 3085353 w 3258023"/>
                <a:gd name="connsiteY113" fmla="*/ 1064997 h 1502419"/>
                <a:gd name="connsiteX114" fmla="*/ 3092548 w 3258023"/>
                <a:gd name="connsiteY114" fmla="*/ 1069031 h 1502419"/>
                <a:gd name="connsiteX115" fmla="*/ 3109961 w 3258023"/>
                <a:gd name="connsiteY115" fmla="*/ 1071519 h 1502419"/>
                <a:gd name="connsiteX116" fmla="*/ 3118298 w 3258023"/>
                <a:gd name="connsiteY116" fmla="*/ 1075217 h 1502419"/>
                <a:gd name="connsiteX117" fmla="*/ 3128316 w 3258023"/>
                <a:gd name="connsiteY117" fmla="*/ 1081941 h 1502419"/>
                <a:gd name="connsiteX118" fmla="*/ 3135039 w 3258023"/>
                <a:gd name="connsiteY118" fmla="*/ 1087992 h 1502419"/>
                <a:gd name="connsiteX119" fmla="*/ 3143242 w 3258023"/>
                <a:gd name="connsiteY119" fmla="*/ 1095791 h 1502419"/>
                <a:gd name="connsiteX120" fmla="*/ 3150504 w 3258023"/>
                <a:gd name="connsiteY120" fmla="*/ 1099220 h 1502419"/>
                <a:gd name="connsiteX121" fmla="*/ 3161127 w 3258023"/>
                <a:gd name="connsiteY121" fmla="*/ 1101640 h 1502419"/>
                <a:gd name="connsiteX122" fmla="*/ 3168993 w 3258023"/>
                <a:gd name="connsiteY122" fmla="*/ 1104330 h 1502419"/>
                <a:gd name="connsiteX123" fmla="*/ 3176859 w 3258023"/>
                <a:gd name="connsiteY123" fmla="*/ 1106818 h 1502419"/>
                <a:gd name="connsiteX124" fmla="*/ 3184862 w 3258023"/>
                <a:gd name="connsiteY124" fmla="*/ 1109037 h 1502419"/>
                <a:gd name="connsiteX125" fmla="*/ 3190508 w 3258023"/>
                <a:gd name="connsiteY125" fmla="*/ 1109037 h 1502419"/>
                <a:gd name="connsiteX126" fmla="*/ 3202005 w 3258023"/>
                <a:gd name="connsiteY126" fmla="*/ 1109507 h 1502419"/>
                <a:gd name="connsiteX127" fmla="*/ 3212225 w 3258023"/>
                <a:gd name="connsiteY127" fmla="*/ 1114012 h 1502419"/>
                <a:gd name="connsiteX128" fmla="*/ 3217268 w 3258023"/>
                <a:gd name="connsiteY128" fmla="*/ 1116567 h 1502419"/>
                <a:gd name="connsiteX129" fmla="*/ 3221976 w 3258023"/>
                <a:gd name="connsiteY129" fmla="*/ 1113878 h 1502419"/>
                <a:gd name="connsiteX130" fmla="*/ 3230245 w 3258023"/>
                <a:gd name="connsiteY130" fmla="*/ 1110650 h 1502419"/>
                <a:gd name="connsiteX131" fmla="*/ 3243356 w 3258023"/>
                <a:gd name="connsiteY131" fmla="*/ 1112062 h 1502419"/>
                <a:gd name="connsiteX132" fmla="*/ 3252164 w 3258023"/>
                <a:gd name="connsiteY132" fmla="*/ 1118382 h 1502419"/>
                <a:gd name="connsiteX133" fmla="*/ 3251828 w 3258023"/>
                <a:gd name="connsiteY133" fmla="*/ 1135796 h 1502419"/>
                <a:gd name="connsiteX134" fmla="*/ 2998955 w 3258023"/>
                <a:gd name="connsiteY134" fmla="*/ 1042809 h 1502419"/>
                <a:gd name="connsiteX135" fmla="*/ 2956464 w 3258023"/>
                <a:gd name="connsiteY135" fmla="*/ 1005158 h 1502419"/>
                <a:gd name="connsiteX136" fmla="*/ 2862334 w 3258023"/>
                <a:gd name="connsiteY136" fmla="*/ 875663 h 1502419"/>
                <a:gd name="connsiteX137" fmla="*/ 2784071 w 3258023"/>
                <a:gd name="connsiteY137" fmla="*/ 627699 h 1502419"/>
                <a:gd name="connsiteX138" fmla="*/ 2759800 w 3258023"/>
                <a:gd name="connsiteY138" fmla="*/ 445491 h 1502419"/>
                <a:gd name="connsiteX139" fmla="*/ 2770961 w 3258023"/>
                <a:gd name="connsiteY139" fmla="*/ 251787 h 1502419"/>
                <a:gd name="connsiteX140" fmla="*/ 2775465 w 3258023"/>
                <a:gd name="connsiteY140" fmla="*/ 194704 h 1502419"/>
                <a:gd name="connsiteX141" fmla="*/ 2760875 w 3258023"/>
                <a:gd name="connsiteY141" fmla="*/ 177088 h 1502419"/>
                <a:gd name="connsiteX142" fmla="*/ 2706212 w 3258023"/>
                <a:gd name="connsiteY142" fmla="*/ 175004 h 1502419"/>
                <a:gd name="connsiteX143" fmla="*/ 2654172 w 3258023"/>
                <a:gd name="connsiteY143" fmla="*/ 171911 h 1502419"/>
                <a:gd name="connsiteX144" fmla="*/ 2564818 w 3258023"/>
                <a:gd name="connsiteY144" fmla="*/ 168550 h 1502419"/>
                <a:gd name="connsiteX145" fmla="*/ 2541755 w 3258023"/>
                <a:gd name="connsiteY145" fmla="*/ 170566 h 1502419"/>
                <a:gd name="connsiteX146" fmla="*/ 2524342 w 3258023"/>
                <a:gd name="connsiteY146" fmla="*/ 170029 h 1502419"/>
                <a:gd name="connsiteX147" fmla="*/ 2521786 w 3258023"/>
                <a:gd name="connsiteY147" fmla="*/ 170768 h 1502419"/>
                <a:gd name="connsiteX148" fmla="*/ 2517013 w 3258023"/>
                <a:gd name="connsiteY148" fmla="*/ 172382 h 1502419"/>
                <a:gd name="connsiteX149" fmla="*/ 2512911 w 3258023"/>
                <a:gd name="connsiteY149" fmla="*/ 175071 h 1502419"/>
                <a:gd name="connsiteX150" fmla="*/ 2511432 w 3258023"/>
                <a:gd name="connsiteY150" fmla="*/ 177021 h 1502419"/>
                <a:gd name="connsiteX151" fmla="*/ 2509549 w 3258023"/>
                <a:gd name="connsiteY151" fmla="*/ 184552 h 1502419"/>
                <a:gd name="connsiteX152" fmla="*/ 2509549 w 3258023"/>
                <a:gd name="connsiteY152" fmla="*/ 193628 h 1502419"/>
                <a:gd name="connsiteX153" fmla="*/ 2509549 w 3258023"/>
                <a:gd name="connsiteY153" fmla="*/ 213799 h 1502419"/>
                <a:gd name="connsiteX154" fmla="*/ 2509549 w 3258023"/>
                <a:gd name="connsiteY154" fmla="*/ 231750 h 1502419"/>
                <a:gd name="connsiteX155" fmla="*/ 2512307 w 3258023"/>
                <a:gd name="connsiteY155" fmla="*/ 267722 h 1502419"/>
                <a:gd name="connsiteX156" fmla="*/ 2513988 w 3258023"/>
                <a:gd name="connsiteY156" fmla="*/ 274848 h 1502419"/>
                <a:gd name="connsiteX157" fmla="*/ 2514592 w 3258023"/>
                <a:gd name="connsiteY157" fmla="*/ 289573 h 1502419"/>
                <a:gd name="connsiteX158" fmla="*/ 2518828 w 3258023"/>
                <a:gd name="connsiteY158" fmla="*/ 323191 h 1502419"/>
                <a:gd name="connsiteX159" fmla="*/ 2519367 w 3258023"/>
                <a:gd name="connsiteY159" fmla="*/ 331191 h 1502419"/>
                <a:gd name="connsiteX160" fmla="*/ 2524208 w 3258023"/>
                <a:gd name="connsiteY160" fmla="*/ 376912 h 1502419"/>
                <a:gd name="connsiteX161" fmla="*/ 2534830 w 3258023"/>
                <a:gd name="connsiteY161" fmla="*/ 574650 h 1502419"/>
                <a:gd name="connsiteX162" fmla="*/ 2519971 w 3258023"/>
                <a:gd name="connsiteY162" fmla="*/ 736620 h 1502419"/>
                <a:gd name="connsiteX163" fmla="*/ 2515063 w 3258023"/>
                <a:gd name="connsiteY163" fmla="*/ 760892 h 1502419"/>
                <a:gd name="connsiteX164" fmla="*/ 2425505 w 3258023"/>
                <a:gd name="connsiteY164" fmla="*/ 1076898 h 1502419"/>
                <a:gd name="connsiteX165" fmla="*/ 2388258 w 3258023"/>
                <a:gd name="connsiteY165" fmla="*/ 1149311 h 1502419"/>
                <a:gd name="connsiteX166" fmla="*/ 2384089 w 3258023"/>
                <a:gd name="connsiteY166" fmla="*/ 1155496 h 1502419"/>
                <a:gd name="connsiteX167" fmla="*/ 1988408 w 3258023"/>
                <a:gd name="connsiteY167" fmla="*/ 1438893 h 1502419"/>
                <a:gd name="connsiteX168" fmla="*/ 1575853 w 3258023"/>
                <a:gd name="connsiteY168" fmla="*/ 1502094 h 1502419"/>
                <a:gd name="connsiteX169" fmla="*/ 1143126 w 3258023"/>
                <a:gd name="connsiteY169" fmla="*/ 1435733 h 1502419"/>
                <a:gd name="connsiteX170" fmla="*/ 1133714 w 3258023"/>
                <a:gd name="connsiteY170" fmla="*/ 1432506 h 1502419"/>
                <a:gd name="connsiteX171" fmla="*/ 886691 w 3258023"/>
                <a:gd name="connsiteY171" fmla="*/ 1301330 h 1502419"/>
                <a:gd name="connsiteX172" fmla="*/ 859797 w 3258023"/>
                <a:gd name="connsiteY172" fmla="*/ 1279074 h 1502419"/>
                <a:gd name="connsiteX173" fmla="*/ 705895 w 3258023"/>
                <a:gd name="connsiteY173" fmla="*/ 1066275 h 1502419"/>
                <a:gd name="connsiteX174" fmla="*/ 691507 w 3258023"/>
                <a:gd name="connsiteY174" fmla="*/ 1037297 h 1502419"/>
                <a:gd name="connsiteX175" fmla="*/ 690432 w 3258023"/>
                <a:gd name="connsiteY175" fmla="*/ 1016252 h 1502419"/>
                <a:gd name="connsiteX176" fmla="*/ 693188 w 3258023"/>
                <a:gd name="connsiteY176" fmla="*/ 987207 h 1502419"/>
                <a:gd name="connsiteX177" fmla="*/ 662259 w 3258023"/>
                <a:gd name="connsiteY177" fmla="*/ 748185 h 1502419"/>
                <a:gd name="connsiteX178" fmla="*/ 633484 w 3258023"/>
                <a:gd name="connsiteY178" fmla="*/ 423505 h 1502419"/>
                <a:gd name="connsiteX179" fmla="*/ 607396 w 3258023"/>
                <a:gd name="connsiteY179" fmla="*/ 238743 h 1502419"/>
                <a:gd name="connsiteX180" fmla="*/ 480187 w 3258023"/>
                <a:gd name="connsiteY180" fmla="*/ 127872 h 1502419"/>
                <a:gd name="connsiteX181" fmla="*/ 395739 w 3258023"/>
                <a:gd name="connsiteY181" fmla="*/ 125250 h 1502419"/>
                <a:gd name="connsiteX182" fmla="*/ 224020 w 3258023"/>
                <a:gd name="connsiteY182" fmla="*/ 98355 h 1502419"/>
                <a:gd name="connsiteX183" fmla="*/ 6715 w 3258023"/>
                <a:gd name="connsiteY183" fmla="*/ 6983 h 1502419"/>
                <a:gd name="connsiteX184" fmla="*/ -2697 w 3258023"/>
                <a:gd name="connsiteY184" fmla="*/ -212 h 150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3258023" h="1502419">
                  <a:moveTo>
                    <a:pt x="-2697" y="-212"/>
                  </a:moveTo>
                  <a:cubicBezTo>
                    <a:pt x="9002" y="-1220"/>
                    <a:pt x="18146" y="5369"/>
                    <a:pt x="27087" y="10950"/>
                  </a:cubicBezTo>
                  <a:cubicBezTo>
                    <a:pt x="63059" y="33608"/>
                    <a:pt x="102325" y="48803"/>
                    <a:pt x="141724" y="64133"/>
                  </a:cubicBezTo>
                  <a:cubicBezTo>
                    <a:pt x="189327" y="83093"/>
                    <a:pt x="238744" y="97213"/>
                    <a:pt x="289171" y="106222"/>
                  </a:cubicBezTo>
                  <a:cubicBezTo>
                    <a:pt x="325680" y="112609"/>
                    <a:pt x="361987" y="121216"/>
                    <a:pt x="399639" y="118728"/>
                  </a:cubicBezTo>
                  <a:cubicBezTo>
                    <a:pt x="433525" y="116845"/>
                    <a:pt x="467546" y="118661"/>
                    <a:pt x="501029" y="123972"/>
                  </a:cubicBezTo>
                  <a:cubicBezTo>
                    <a:pt x="544934" y="130696"/>
                    <a:pt x="596839" y="160615"/>
                    <a:pt x="608606" y="216689"/>
                  </a:cubicBezTo>
                  <a:cubicBezTo>
                    <a:pt x="613246" y="238407"/>
                    <a:pt x="620170" y="259720"/>
                    <a:pt x="621583" y="282043"/>
                  </a:cubicBezTo>
                  <a:cubicBezTo>
                    <a:pt x="621918" y="298179"/>
                    <a:pt x="632878" y="312164"/>
                    <a:pt x="648477" y="316400"/>
                  </a:cubicBezTo>
                  <a:cubicBezTo>
                    <a:pt x="696752" y="333477"/>
                    <a:pt x="744153" y="332805"/>
                    <a:pt x="790612" y="310349"/>
                  </a:cubicBezTo>
                  <a:cubicBezTo>
                    <a:pt x="795856" y="307861"/>
                    <a:pt x="800899" y="304902"/>
                    <a:pt x="806278" y="302684"/>
                  </a:cubicBezTo>
                  <a:cubicBezTo>
                    <a:pt x="819725" y="297103"/>
                    <a:pt x="824768" y="299726"/>
                    <a:pt x="825237" y="314652"/>
                  </a:cubicBezTo>
                  <a:cubicBezTo>
                    <a:pt x="827322" y="380878"/>
                    <a:pt x="841173" y="445491"/>
                    <a:pt x="851595" y="510441"/>
                  </a:cubicBezTo>
                  <a:cubicBezTo>
                    <a:pt x="857713" y="548563"/>
                    <a:pt x="870689" y="585609"/>
                    <a:pt x="880439" y="623195"/>
                  </a:cubicBezTo>
                  <a:cubicBezTo>
                    <a:pt x="894961" y="679134"/>
                    <a:pt x="907735" y="735612"/>
                    <a:pt x="930260" y="789198"/>
                  </a:cubicBezTo>
                  <a:cubicBezTo>
                    <a:pt x="957827" y="855089"/>
                    <a:pt x="990772" y="917550"/>
                    <a:pt x="1037836" y="972079"/>
                  </a:cubicBezTo>
                  <a:cubicBezTo>
                    <a:pt x="1051283" y="987744"/>
                    <a:pt x="1064730" y="1003477"/>
                    <a:pt x="1079656" y="1017798"/>
                  </a:cubicBezTo>
                  <a:cubicBezTo>
                    <a:pt x="1088263" y="1024858"/>
                    <a:pt x="1091557" y="1036557"/>
                    <a:pt x="1087859" y="1047045"/>
                  </a:cubicBezTo>
                  <a:cubicBezTo>
                    <a:pt x="1078379" y="1076024"/>
                    <a:pt x="1086178" y="1101170"/>
                    <a:pt x="1105408" y="1122887"/>
                  </a:cubicBezTo>
                  <a:cubicBezTo>
                    <a:pt x="1115561" y="1134384"/>
                    <a:pt x="1117711" y="1149378"/>
                    <a:pt x="1127394" y="1161345"/>
                  </a:cubicBezTo>
                  <a:cubicBezTo>
                    <a:pt x="1147967" y="1186559"/>
                    <a:pt x="1176811" y="1193955"/>
                    <a:pt x="1205184" y="1202090"/>
                  </a:cubicBezTo>
                  <a:cubicBezTo>
                    <a:pt x="1245525" y="1213722"/>
                    <a:pt x="1285867" y="1226093"/>
                    <a:pt x="1327217" y="1234296"/>
                  </a:cubicBezTo>
                  <a:cubicBezTo>
                    <a:pt x="1363658" y="1241557"/>
                    <a:pt x="1400570" y="1244650"/>
                    <a:pt x="1437213" y="1249827"/>
                  </a:cubicBezTo>
                  <a:cubicBezTo>
                    <a:pt x="1488515" y="1257156"/>
                    <a:pt x="1539814" y="1252719"/>
                    <a:pt x="1591049" y="1254130"/>
                  </a:cubicBezTo>
                  <a:cubicBezTo>
                    <a:pt x="1630649" y="1254400"/>
                    <a:pt x="1670252" y="1251373"/>
                    <a:pt x="1709314" y="1244986"/>
                  </a:cubicBezTo>
                  <a:cubicBezTo>
                    <a:pt x="1721888" y="1244112"/>
                    <a:pt x="1734462" y="1244112"/>
                    <a:pt x="1747034" y="1244986"/>
                  </a:cubicBezTo>
                  <a:cubicBezTo>
                    <a:pt x="1749051" y="1255542"/>
                    <a:pt x="1743201" y="1263611"/>
                    <a:pt x="1740311" y="1271276"/>
                  </a:cubicBezTo>
                  <a:cubicBezTo>
                    <a:pt x="1713618" y="1334947"/>
                    <a:pt x="1719467" y="1407696"/>
                    <a:pt x="1756044" y="1466258"/>
                  </a:cubicBezTo>
                  <a:cubicBezTo>
                    <a:pt x="1764247" y="1478764"/>
                    <a:pt x="1777088" y="1474259"/>
                    <a:pt x="1787779" y="1472175"/>
                  </a:cubicBezTo>
                  <a:cubicBezTo>
                    <a:pt x="1804722" y="1468880"/>
                    <a:pt x="1822001" y="1466526"/>
                    <a:pt x="1838742" y="1462829"/>
                  </a:cubicBezTo>
                  <a:cubicBezTo>
                    <a:pt x="1887892" y="1452071"/>
                    <a:pt x="1938049" y="1446692"/>
                    <a:pt x="1986660" y="1433783"/>
                  </a:cubicBezTo>
                  <a:cubicBezTo>
                    <a:pt x="2035742" y="1421614"/>
                    <a:pt x="2083143" y="1403527"/>
                    <a:pt x="2127854" y="1379995"/>
                  </a:cubicBezTo>
                  <a:cubicBezTo>
                    <a:pt x="2139890" y="1373271"/>
                    <a:pt x="2157439" y="1369439"/>
                    <a:pt x="2155489" y="1349268"/>
                  </a:cubicBezTo>
                  <a:cubicBezTo>
                    <a:pt x="2165035" y="1338847"/>
                    <a:pt x="2176130" y="1329972"/>
                    <a:pt x="2188366" y="1322912"/>
                  </a:cubicBezTo>
                  <a:cubicBezTo>
                    <a:pt x="2204100" y="1312759"/>
                    <a:pt x="2212840" y="1296018"/>
                    <a:pt x="2225145" y="1283916"/>
                  </a:cubicBezTo>
                  <a:cubicBezTo>
                    <a:pt x="2260309" y="1248348"/>
                    <a:pt x="2289086" y="1208477"/>
                    <a:pt x="2319274" y="1169145"/>
                  </a:cubicBezTo>
                  <a:cubicBezTo>
                    <a:pt x="2334335" y="1149512"/>
                    <a:pt x="2353765" y="1134990"/>
                    <a:pt x="2355110" y="1106818"/>
                  </a:cubicBezTo>
                  <a:cubicBezTo>
                    <a:pt x="2356119" y="1087118"/>
                    <a:pt x="2371986" y="1073200"/>
                    <a:pt x="2384829" y="1059081"/>
                  </a:cubicBezTo>
                  <a:cubicBezTo>
                    <a:pt x="2397670" y="1044961"/>
                    <a:pt x="2404259" y="1032657"/>
                    <a:pt x="2402982" y="1014638"/>
                  </a:cubicBezTo>
                  <a:cubicBezTo>
                    <a:pt x="2401503" y="994468"/>
                    <a:pt x="2410377" y="977524"/>
                    <a:pt x="2422547" y="962329"/>
                  </a:cubicBezTo>
                  <a:cubicBezTo>
                    <a:pt x="2434111" y="949017"/>
                    <a:pt x="2439827" y="931603"/>
                    <a:pt x="2438348" y="914055"/>
                  </a:cubicBezTo>
                  <a:cubicBezTo>
                    <a:pt x="2437204" y="895632"/>
                    <a:pt x="2442246" y="877411"/>
                    <a:pt x="2452601" y="862148"/>
                  </a:cubicBezTo>
                  <a:cubicBezTo>
                    <a:pt x="2461948" y="848231"/>
                    <a:pt x="2465444" y="831086"/>
                    <a:pt x="2462284" y="814613"/>
                  </a:cubicBezTo>
                  <a:cubicBezTo>
                    <a:pt x="2458182" y="793232"/>
                    <a:pt x="2461544" y="771045"/>
                    <a:pt x="2471966" y="751883"/>
                  </a:cubicBezTo>
                  <a:cubicBezTo>
                    <a:pt x="2479562" y="738772"/>
                    <a:pt x="2480974" y="722972"/>
                    <a:pt x="2475731" y="708785"/>
                  </a:cubicBezTo>
                  <a:cubicBezTo>
                    <a:pt x="2473916" y="705019"/>
                    <a:pt x="2473175" y="700784"/>
                    <a:pt x="2473646" y="696615"/>
                  </a:cubicBezTo>
                  <a:cubicBezTo>
                    <a:pt x="2486353" y="650761"/>
                    <a:pt x="2476470" y="603494"/>
                    <a:pt x="2482588" y="557371"/>
                  </a:cubicBezTo>
                  <a:cubicBezTo>
                    <a:pt x="2484470" y="543184"/>
                    <a:pt x="2487228" y="529603"/>
                    <a:pt x="2481580" y="515886"/>
                  </a:cubicBezTo>
                  <a:cubicBezTo>
                    <a:pt x="2479697" y="512122"/>
                    <a:pt x="2478756" y="507953"/>
                    <a:pt x="2478824" y="503785"/>
                  </a:cubicBezTo>
                  <a:cubicBezTo>
                    <a:pt x="2484201" y="458401"/>
                    <a:pt x="2474856" y="413487"/>
                    <a:pt x="2473579" y="368305"/>
                  </a:cubicBezTo>
                  <a:cubicBezTo>
                    <a:pt x="2472570" y="331998"/>
                    <a:pt x="2469679" y="295825"/>
                    <a:pt x="2464838" y="259855"/>
                  </a:cubicBezTo>
                  <a:cubicBezTo>
                    <a:pt x="2461948" y="233431"/>
                    <a:pt x="2463965" y="206739"/>
                    <a:pt x="2470621" y="181055"/>
                  </a:cubicBezTo>
                  <a:cubicBezTo>
                    <a:pt x="2475260" y="160885"/>
                    <a:pt x="2491867" y="145757"/>
                    <a:pt x="2512374" y="142932"/>
                  </a:cubicBezTo>
                  <a:cubicBezTo>
                    <a:pt x="2540949" y="137688"/>
                    <a:pt x="2570061" y="135739"/>
                    <a:pt x="2599107" y="137285"/>
                  </a:cubicBezTo>
                  <a:cubicBezTo>
                    <a:pt x="2605763" y="137083"/>
                    <a:pt x="2612352" y="138294"/>
                    <a:pt x="2618539" y="140781"/>
                  </a:cubicBezTo>
                  <a:cubicBezTo>
                    <a:pt x="2644423" y="154497"/>
                    <a:pt x="2675083" y="156044"/>
                    <a:pt x="2702179" y="144883"/>
                  </a:cubicBezTo>
                  <a:cubicBezTo>
                    <a:pt x="2731560" y="134326"/>
                    <a:pt x="2757312" y="145689"/>
                    <a:pt x="2777886" y="168683"/>
                  </a:cubicBezTo>
                  <a:cubicBezTo>
                    <a:pt x="2781315" y="174264"/>
                    <a:pt x="2787568" y="175407"/>
                    <a:pt x="2792812" y="178635"/>
                  </a:cubicBezTo>
                  <a:cubicBezTo>
                    <a:pt x="2794224" y="180517"/>
                    <a:pt x="2796241" y="181862"/>
                    <a:pt x="2797788" y="183610"/>
                  </a:cubicBezTo>
                  <a:lnTo>
                    <a:pt x="2807738" y="183610"/>
                  </a:lnTo>
                  <a:cubicBezTo>
                    <a:pt x="2815537" y="194637"/>
                    <a:pt x="2809554" y="204116"/>
                    <a:pt x="2803838" y="213059"/>
                  </a:cubicBezTo>
                  <a:cubicBezTo>
                    <a:pt x="2793484" y="229262"/>
                    <a:pt x="2792072" y="244592"/>
                    <a:pt x="2804511" y="260594"/>
                  </a:cubicBezTo>
                  <a:cubicBezTo>
                    <a:pt x="2810898" y="268259"/>
                    <a:pt x="2813721" y="278277"/>
                    <a:pt x="2812377" y="288161"/>
                  </a:cubicBezTo>
                  <a:cubicBezTo>
                    <a:pt x="2811773" y="291522"/>
                    <a:pt x="2811033" y="294817"/>
                    <a:pt x="2810092" y="298045"/>
                  </a:cubicBezTo>
                  <a:cubicBezTo>
                    <a:pt x="2809621" y="301205"/>
                    <a:pt x="2809621" y="304499"/>
                    <a:pt x="2810092" y="307659"/>
                  </a:cubicBezTo>
                  <a:cubicBezTo>
                    <a:pt x="2810898" y="310886"/>
                    <a:pt x="2811840" y="314382"/>
                    <a:pt x="2812579" y="317274"/>
                  </a:cubicBezTo>
                  <a:cubicBezTo>
                    <a:pt x="2814664" y="329914"/>
                    <a:pt x="2813117" y="342823"/>
                    <a:pt x="2808142" y="354589"/>
                  </a:cubicBezTo>
                  <a:cubicBezTo>
                    <a:pt x="2806998" y="357682"/>
                    <a:pt x="2805990" y="360910"/>
                    <a:pt x="2805250" y="364137"/>
                  </a:cubicBezTo>
                  <a:cubicBezTo>
                    <a:pt x="2804915" y="367431"/>
                    <a:pt x="2805049" y="370793"/>
                    <a:pt x="2805721" y="374020"/>
                  </a:cubicBezTo>
                  <a:cubicBezTo>
                    <a:pt x="2806663" y="377517"/>
                    <a:pt x="2807671" y="380744"/>
                    <a:pt x="2808411" y="384577"/>
                  </a:cubicBezTo>
                  <a:cubicBezTo>
                    <a:pt x="2809823" y="418732"/>
                    <a:pt x="2806798" y="452820"/>
                    <a:pt x="2808411" y="486908"/>
                  </a:cubicBezTo>
                  <a:cubicBezTo>
                    <a:pt x="2807738" y="490539"/>
                    <a:pt x="2806730" y="494102"/>
                    <a:pt x="2805788" y="497666"/>
                  </a:cubicBezTo>
                  <a:cubicBezTo>
                    <a:pt x="2804376" y="503179"/>
                    <a:pt x="2804040" y="508895"/>
                    <a:pt x="2804982" y="514542"/>
                  </a:cubicBezTo>
                  <a:cubicBezTo>
                    <a:pt x="2805855" y="517837"/>
                    <a:pt x="2806998" y="521131"/>
                    <a:pt x="2808344" y="524291"/>
                  </a:cubicBezTo>
                  <a:cubicBezTo>
                    <a:pt x="2813185" y="534309"/>
                    <a:pt x="2814596" y="545672"/>
                    <a:pt x="2812242" y="556564"/>
                  </a:cubicBezTo>
                  <a:cubicBezTo>
                    <a:pt x="2811638" y="560195"/>
                    <a:pt x="2810965" y="563893"/>
                    <a:pt x="2810696" y="567658"/>
                  </a:cubicBezTo>
                  <a:cubicBezTo>
                    <a:pt x="2817689" y="596233"/>
                    <a:pt x="2820983" y="625615"/>
                    <a:pt x="2820512" y="655064"/>
                  </a:cubicBezTo>
                  <a:cubicBezTo>
                    <a:pt x="2821185" y="657350"/>
                    <a:pt x="2821791" y="659703"/>
                    <a:pt x="2822597" y="661788"/>
                  </a:cubicBezTo>
                  <a:cubicBezTo>
                    <a:pt x="2823203" y="662796"/>
                    <a:pt x="2823674" y="663871"/>
                    <a:pt x="2824278" y="664947"/>
                  </a:cubicBezTo>
                  <a:cubicBezTo>
                    <a:pt x="2824884" y="666023"/>
                    <a:pt x="2826901" y="668981"/>
                    <a:pt x="2828178" y="670999"/>
                  </a:cubicBezTo>
                  <a:cubicBezTo>
                    <a:pt x="2836650" y="683303"/>
                    <a:pt x="2840548" y="698229"/>
                    <a:pt x="2839271" y="713088"/>
                  </a:cubicBezTo>
                  <a:cubicBezTo>
                    <a:pt x="2838533" y="723778"/>
                    <a:pt x="2840683" y="734468"/>
                    <a:pt x="2845591" y="744016"/>
                  </a:cubicBezTo>
                  <a:cubicBezTo>
                    <a:pt x="2846802" y="745899"/>
                    <a:pt x="2847945" y="747916"/>
                    <a:pt x="2849087" y="749866"/>
                  </a:cubicBezTo>
                  <a:lnTo>
                    <a:pt x="2850903" y="752623"/>
                  </a:lnTo>
                  <a:cubicBezTo>
                    <a:pt x="2852314" y="754303"/>
                    <a:pt x="2853526" y="756052"/>
                    <a:pt x="2854803" y="757866"/>
                  </a:cubicBezTo>
                  <a:cubicBezTo>
                    <a:pt x="2857424" y="761295"/>
                    <a:pt x="2859778" y="764859"/>
                    <a:pt x="2861930" y="768625"/>
                  </a:cubicBezTo>
                  <a:cubicBezTo>
                    <a:pt x="2863544" y="771313"/>
                    <a:pt x="2864956" y="774205"/>
                    <a:pt x="2866031" y="777163"/>
                  </a:cubicBezTo>
                  <a:cubicBezTo>
                    <a:pt x="2867242" y="781198"/>
                    <a:pt x="2868317" y="785299"/>
                    <a:pt x="2869123" y="789400"/>
                  </a:cubicBezTo>
                  <a:cubicBezTo>
                    <a:pt x="2869998" y="792425"/>
                    <a:pt x="2870939" y="795519"/>
                    <a:pt x="2871814" y="798679"/>
                  </a:cubicBezTo>
                  <a:cubicBezTo>
                    <a:pt x="2874033" y="808495"/>
                    <a:pt x="2873023" y="819252"/>
                    <a:pt x="2880555" y="827455"/>
                  </a:cubicBezTo>
                  <a:cubicBezTo>
                    <a:pt x="2882101" y="829002"/>
                    <a:pt x="2883580" y="830683"/>
                    <a:pt x="2885059" y="832296"/>
                  </a:cubicBezTo>
                  <a:lnTo>
                    <a:pt x="2887413" y="834649"/>
                  </a:lnTo>
                  <a:cubicBezTo>
                    <a:pt x="2889026" y="836196"/>
                    <a:pt x="2890573" y="837876"/>
                    <a:pt x="2892052" y="839490"/>
                  </a:cubicBezTo>
                  <a:cubicBezTo>
                    <a:pt x="2903077" y="852198"/>
                    <a:pt x="2910339" y="867729"/>
                    <a:pt x="2913028" y="884336"/>
                  </a:cubicBezTo>
                  <a:cubicBezTo>
                    <a:pt x="2913701" y="886152"/>
                    <a:pt x="2914240" y="888101"/>
                    <a:pt x="2914978" y="889916"/>
                  </a:cubicBezTo>
                  <a:cubicBezTo>
                    <a:pt x="2915449" y="890656"/>
                    <a:pt x="2915920" y="891530"/>
                    <a:pt x="2916390" y="892337"/>
                  </a:cubicBezTo>
                  <a:cubicBezTo>
                    <a:pt x="2917669" y="893749"/>
                    <a:pt x="2919013" y="895094"/>
                    <a:pt x="2920425" y="896304"/>
                  </a:cubicBezTo>
                  <a:cubicBezTo>
                    <a:pt x="2923450" y="898590"/>
                    <a:pt x="2926610" y="900809"/>
                    <a:pt x="2929502" y="903364"/>
                  </a:cubicBezTo>
                  <a:cubicBezTo>
                    <a:pt x="2931048" y="904574"/>
                    <a:pt x="2932527" y="905918"/>
                    <a:pt x="2933939" y="907398"/>
                  </a:cubicBezTo>
                  <a:lnTo>
                    <a:pt x="2936158" y="909482"/>
                  </a:lnTo>
                  <a:cubicBezTo>
                    <a:pt x="2937705" y="910827"/>
                    <a:pt x="2939116" y="912306"/>
                    <a:pt x="2940595" y="913785"/>
                  </a:cubicBezTo>
                  <a:lnTo>
                    <a:pt x="2942882" y="916004"/>
                  </a:lnTo>
                  <a:cubicBezTo>
                    <a:pt x="2944428" y="917550"/>
                    <a:pt x="2945840" y="919164"/>
                    <a:pt x="2947117" y="920912"/>
                  </a:cubicBezTo>
                  <a:cubicBezTo>
                    <a:pt x="2954177" y="929585"/>
                    <a:pt x="2956866" y="940410"/>
                    <a:pt x="2961572" y="950227"/>
                  </a:cubicBezTo>
                  <a:cubicBezTo>
                    <a:pt x="2963387" y="952849"/>
                    <a:pt x="2965674" y="955135"/>
                    <a:pt x="2968295" y="956951"/>
                  </a:cubicBezTo>
                  <a:cubicBezTo>
                    <a:pt x="2979861" y="963674"/>
                    <a:pt x="2992972" y="968380"/>
                    <a:pt x="3000501" y="980684"/>
                  </a:cubicBezTo>
                  <a:cubicBezTo>
                    <a:pt x="3002451" y="983374"/>
                    <a:pt x="3004334" y="986131"/>
                    <a:pt x="3006352" y="988753"/>
                  </a:cubicBezTo>
                  <a:cubicBezTo>
                    <a:pt x="3011933" y="995409"/>
                    <a:pt x="3016773" y="1002536"/>
                    <a:pt x="3020941" y="1010133"/>
                  </a:cubicBezTo>
                  <a:cubicBezTo>
                    <a:pt x="3022757" y="1012621"/>
                    <a:pt x="3025043" y="1014706"/>
                    <a:pt x="3027665" y="1016386"/>
                  </a:cubicBezTo>
                  <a:cubicBezTo>
                    <a:pt x="3034455" y="1019143"/>
                    <a:pt x="3041044" y="1022370"/>
                    <a:pt x="3047431" y="1025933"/>
                  </a:cubicBezTo>
                  <a:cubicBezTo>
                    <a:pt x="3050055" y="1027614"/>
                    <a:pt x="3052609" y="1029430"/>
                    <a:pt x="3055232" y="1031178"/>
                  </a:cubicBezTo>
                  <a:cubicBezTo>
                    <a:pt x="3061484" y="1035011"/>
                    <a:pt x="3066729" y="1040254"/>
                    <a:pt x="3070629" y="1046440"/>
                  </a:cubicBezTo>
                  <a:cubicBezTo>
                    <a:pt x="3072377" y="1048928"/>
                    <a:pt x="3074125" y="1051416"/>
                    <a:pt x="3076006" y="1053836"/>
                  </a:cubicBezTo>
                  <a:cubicBezTo>
                    <a:pt x="3079168" y="1057534"/>
                    <a:pt x="3082193" y="1061366"/>
                    <a:pt x="3085353" y="1064997"/>
                  </a:cubicBezTo>
                  <a:cubicBezTo>
                    <a:pt x="3087438" y="1066880"/>
                    <a:pt x="3089857" y="1068225"/>
                    <a:pt x="3092548" y="1069031"/>
                  </a:cubicBezTo>
                  <a:cubicBezTo>
                    <a:pt x="3098396" y="1069503"/>
                    <a:pt x="3104179" y="1070377"/>
                    <a:pt x="3109961" y="1071519"/>
                  </a:cubicBezTo>
                  <a:cubicBezTo>
                    <a:pt x="3112851" y="1072460"/>
                    <a:pt x="3115676" y="1073671"/>
                    <a:pt x="3118298" y="1075217"/>
                  </a:cubicBezTo>
                  <a:cubicBezTo>
                    <a:pt x="3121861" y="1077100"/>
                    <a:pt x="3125223" y="1079319"/>
                    <a:pt x="3128316" y="1081941"/>
                  </a:cubicBezTo>
                  <a:cubicBezTo>
                    <a:pt x="3130670" y="1083824"/>
                    <a:pt x="3132889" y="1085840"/>
                    <a:pt x="3135039" y="1087992"/>
                  </a:cubicBezTo>
                  <a:cubicBezTo>
                    <a:pt x="3137797" y="1090615"/>
                    <a:pt x="3140351" y="1093371"/>
                    <a:pt x="3143242" y="1095791"/>
                  </a:cubicBezTo>
                  <a:cubicBezTo>
                    <a:pt x="3145461" y="1097271"/>
                    <a:pt x="3147950" y="1098413"/>
                    <a:pt x="3150504" y="1099220"/>
                  </a:cubicBezTo>
                  <a:cubicBezTo>
                    <a:pt x="3154067" y="1099959"/>
                    <a:pt x="3157698" y="1100565"/>
                    <a:pt x="3161127" y="1101640"/>
                  </a:cubicBezTo>
                  <a:lnTo>
                    <a:pt x="3168993" y="1104330"/>
                  </a:lnTo>
                  <a:cubicBezTo>
                    <a:pt x="3171682" y="1105002"/>
                    <a:pt x="3174305" y="1105876"/>
                    <a:pt x="3176859" y="1106818"/>
                  </a:cubicBezTo>
                  <a:cubicBezTo>
                    <a:pt x="3179482" y="1107759"/>
                    <a:pt x="3182104" y="1108566"/>
                    <a:pt x="3184862" y="1109037"/>
                  </a:cubicBezTo>
                  <a:lnTo>
                    <a:pt x="3190508" y="1109037"/>
                  </a:lnTo>
                  <a:cubicBezTo>
                    <a:pt x="3194341" y="1109037"/>
                    <a:pt x="3198174" y="1109037"/>
                    <a:pt x="3202005" y="1109507"/>
                  </a:cubicBezTo>
                  <a:cubicBezTo>
                    <a:pt x="3205838" y="1109844"/>
                    <a:pt x="3209402" y="1111390"/>
                    <a:pt x="3212225" y="1114012"/>
                  </a:cubicBezTo>
                  <a:cubicBezTo>
                    <a:pt x="3213906" y="1114886"/>
                    <a:pt x="3213571" y="1119391"/>
                    <a:pt x="3217268" y="1116567"/>
                  </a:cubicBezTo>
                  <a:cubicBezTo>
                    <a:pt x="3218747" y="1115559"/>
                    <a:pt x="3220362" y="1114617"/>
                    <a:pt x="3221976" y="1113878"/>
                  </a:cubicBezTo>
                  <a:cubicBezTo>
                    <a:pt x="3224597" y="1112466"/>
                    <a:pt x="3227353" y="1111323"/>
                    <a:pt x="3230245" y="1110650"/>
                  </a:cubicBezTo>
                  <a:cubicBezTo>
                    <a:pt x="3234682" y="1109844"/>
                    <a:pt x="3239187" y="1110381"/>
                    <a:pt x="3243356" y="1112062"/>
                  </a:cubicBezTo>
                  <a:cubicBezTo>
                    <a:pt x="3246718" y="1113541"/>
                    <a:pt x="3249743" y="1115693"/>
                    <a:pt x="3252164" y="1118382"/>
                  </a:cubicBezTo>
                  <a:cubicBezTo>
                    <a:pt x="3256534" y="1123425"/>
                    <a:pt x="3256332" y="1130956"/>
                    <a:pt x="3251828" y="1135796"/>
                  </a:cubicBezTo>
                  <a:cubicBezTo>
                    <a:pt x="3157698" y="1131896"/>
                    <a:pt x="3067467" y="1117105"/>
                    <a:pt x="2998955" y="1042809"/>
                  </a:cubicBezTo>
                  <a:cubicBezTo>
                    <a:pt x="2986114" y="1028959"/>
                    <a:pt x="2969103" y="1019412"/>
                    <a:pt x="2956464" y="1005158"/>
                  </a:cubicBezTo>
                  <a:cubicBezTo>
                    <a:pt x="2922240" y="964077"/>
                    <a:pt x="2886471" y="924140"/>
                    <a:pt x="2862334" y="875663"/>
                  </a:cubicBezTo>
                  <a:cubicBezTo>
                    <a:pt x="2824816" y="797065"/>
                    <a:pt x="2798461" y="713626"/>
                    <a:pt x="2784071" y="627699"/>
                  </a:cubicBezTo>
                  <a:cubicBezTo>
                    <a:pt x="2774659" y="567187"/>
                    <a:pt x="2760606" y="507079"/>
                    <a:pt x="2759800" y="445491"/>
                  </a:cubicBezTo>
                  <a:cubicBezTo>
                    <a:pt x="2758993" y="380676"/>
                    <a:pt x="2766053" y="316265"/>
                    <a:pt x="2770961" y="251787"/>
                  </a:cubicBezTo>
                  <a:cubicBezTo>
                    <a:pt x="2772372" y="232759"/>
                    <a:pt x="2773313" y="213664"/>
                    <a:pt x="2775465" y="194704"/>
                  </a:cubicBezTo>
                  <a:cubicBezTo>
                    <a:pt x="2776809" y="182871"/>
                    <a:pt x="2772305" y="177559"/>
                    <a:pt x="2760875" y="177088"/>
                  </a:cubicBezTo>
                  <a:cubicBezTo>
                    <a:pt x="2742655" y="176281"/>
                    <a:pt x="2724434" y="174869"/>
                    <a:pt x="2706212" y="175004"/>
                  </a:cubicBezTo>
                  <a:cubicBezTo>
                    <a:pt x="2688799" y="175743"/>
                    <a:pt x="2671385" y="174667"/>
                    <a:pt x="2654172" y="171911"/>
                  </a:cubicBezTo>
                  <a:cubicBezTo>
                    <a:pt x="2624522" y="166263"/>
                    <a:pt x="2594670" y="168751"/>
                    <a:pt x="2564818" y="168550"/>
                  </a:cubicBezTo>
                  <a:cubicBezTo>
                    <a:pt x="2557421" y="172247"/>
                    <a:pt x="2549421" y="169759"/>
                    <a:pt x="2541755" y="170566"/>
                  </a:cubicBezTo>
                  <a:cubicBezTo>
                    <a:pt x="2535906" y="170566"/>
                    <a:pt x="2530191" y="167743"/>
                    <a:pt x="2524342" y="170029"/>
                  </a:cubicBezTo>
                  <a:lnTo>
                    <a:pt x="2521786" y="170768"/>
                  </a:lnTo>
                  <a:lnTo>
                    <a:pt x="2517013" y="172382"/>
                  </a:lnTo>
                  <a:cubicBezTo>
                    <a:pt x="2515534" y="173121"/>
                    <a:pt x="2514190" y="173995"/>
                    <a:pt x="2512911" y="175071"/>
                  </a:cubicBezTo>
                  <a:cubicBezTo>
                    <a:pt x="2512911" y="175071"/>
                    <a:pt x="2511365" y="176954"/>
                    <a:pt x="2511432" y="177021"/>
                  </a:cubicBezTo>
                  <a:cubicBezTo>
                    <a:pt x="2510424" y="179442"/>
                    <a:pt x="2509818" y="181929"/>
                    <a:pt x="2509549" y="184552"/>
                  </a:cubicBezTo>
                  <a:cubicBezTo>
                    <a:pt x="2509549" y="187577"/>
                    <a:pt x="2509549" y="190602"/>
                    <a:pt x="2509549" y="193628"/>
                  </a:cubicBezTo>
                  <a:lnTo>
                    <a:pt x="2509549" y="213799"/>
                  </a:lnTo>
                  <a:cubicBezTo>
                    <a:pt x="2509549" y="219783"/>
                    <a:pt x="2509549" y="225767"/>
                    <a:pt x="2509549" y="231750"/>
                  </a:cubicBezTo>
                  <a:cubicBezTo>
                    <a:pt x="2511297" y="243651"/>
                    <a:pt x="2510087" y="255821"/>
                    <a:pt x="2512307" y="267722"/>
                  </a:cubicBezTo>
                  <a:cubicBezTo>
                    <a:pt x="2513113" y="270007"/>
                    <a:pt x="2513651" y="272428"/>
                    <a:pt x="2513988" y="274848"/>
                  </a:cubicBezTo>
                  <a:cubicBezTo>
                    <a:pt x="2514457" y="279756"/>
                    <a:pt x="2514391" y="284664"/>
                    <a:pt x="2514592" y="289573"/>
                  </a:cubicBezTo>
                  <a:cubicBezTo>
                    <a:pt x="2516542" y="300666"/>
                    <a:pt x="2515197" y="312164"/>
                    <a:pt x="2518828" y="323191"/>
                  </a:cubicBezTo>
                  <a:cubicBezTo>
                    <a:pt x="2519165" y="325813"/>
                    <a:pt x="2519367" y="328502"/>
                    <a:pt x="2519367" y="331191"/>
                  </a:cubicBezTo>
                  <a:cubicBezTo>
                    <a:pt x="2519702" y="346521"/>
                    <a:pt x="2521383" y="361851"/>
                    <a:pt x="2524208" y="376912"/>
                  </a:cubicBezTo>
                  <a:cubicBezTo>
                    <a:pt x="2531133" y="442601"/>
                    <a:pt x="2534695" y="508625"/>
                    <a:pt x="2534830" y="574650"/>
                  </a:cubicBezTo>
                  <a:cubicBezTo>
                    <a:pt x="2535839" y="629044"/>
                    <a:pt x="2530864" y="683303"/>
                    <a:pt x="2519971" y="736620"/>
                  </a:cubicBezTo>
                  <a:cubicBezTo>
                    <a:pt x="2518357" y="744688"/>
                    <a:pt x="2517349" y="753025"/>
                    <a:pt x="2515063" y="760892"/>
                  </a:cubicBezTo>
                  <a:cubicBezTo>
                    <a:pt x="2484470" y="866048"/>
                    <a:pt x="2462149" y="973490"/>
                    <a:pt x="2425505" y="1076898"/>
                  </a:cubicBezTo>
                  <a:cubicBezTo>
                    <a:pt x="2416362" y="1102784"/>
                    <a:pt x="2407419" y="1128602"/>
                    <a:pt x="2388258" y="1149311"/>
                  </a:cubicBezTo>
                  <a:cubicBezTo>
                    <a:pt x="2386644" y="1151193"/>
                    <a:pt x="2385231" y="1153277"/>
                    <a:pt x="2384089" y="1155496"/>
                  </a:cubicBezTo>
                  <a:cubicBezTo>
                    <a:pt x="2293321" y="1307381"/>
                    <a:pt x="2156027" y="1397543"/>
                    <a:pt x="1988408" y="1438893"/>
                  </a:cubicBezTo>
                  <a:cubicBezTo>
                    <a:pt x="1853333" y="1472510"/>
                    <a:pt x="1716240" y="1501758"/>
                    <a:pt x="1575853" y="1502094"/>
                  </a:cubicBezTo>
                  <a:cubicBezTo>
                    <a:pt x="1428474" y="1502497"/>
                    <a:pt x="1282170" y="1491740"/>
                    <a:pt x="1143126" y="1435733"/>
                  </a:cubicBezTo>
                  <a:cubicBezTo>
                    <a:pt x="1140034" y="1434455"/>
                    <a:pt x="1136941" y="1433380"/>
                    <a:pt x="1133714" y="1432506"/>
                  </a:cubicBezTo>
                  <a:cubicBezTo>
                    <a:pt x="1041535" y="1407293"/>
                    <a:pt x="963406" y="1355723"/>
                    <a:pt x="886691" y="1301330"/>
                  </a:cubicBezTo>
                  <a:cubicBezTo>
                    <a:pt x="876943" y="1294875"/>
                    <a:pt x="867933" y="1287412"/>
                    <a:pt x="859797" y="1279074"/>
                  </a:cubicBezTo>
                  <a:cubicBezTo>
                    <a:pt x="800428" y="1213991"/>
                    <a:pt x="741799" y="1148369"/>
                    <a:pt x="705895" y="1066275"/>
                  </a:cubicBezTo>
                  <a:cubicBezTo>
                    <a:pt x="701592" y="1056391"/>
                    <a:pt x="696617" y="1046777"/>
                    <a:pt x="691507" y="1037297"/>
                  </a:cubicBezTo>
                  <a:cubicBezTo>
                    <a:pt x="687205" y="1031043"/>
                    <a:pt x="686801" y="1022908"/>
                    <a:pt x="690432" y="1016252"/>
                  </a:cubicBezTo>
                  <a:cubicBezTo>
                    <a:pt x="695138" y="1007310"/>
                    <a:pt x="696146" y="996888"/>
                    <a:pt x="693188" y="987207"/>
                  </a:cubicBezTo>
                  <a:cubicBezTo>
                    <a:pt x="671135" y="909079"/>
                    <a:pt x="669588" y="828330"/>
                    <a:pt x="662259" y="748185"/>
                  </a:cubicBezTo>
                  <a:cubicBezTo>
                    <a:pt x="652376" y="640003"/>
                    <a:pt x="647939" y="531351"/>
                    <a:pt x="633484" y="423505"/>
                  </a:cubicBezTo>
                  <a:cubicBezTo>
                    <a:pt x="625212" y="361851"/>
                    <a:pt x="620037" y="299792"/>
                    <a:pt x="607396" y="238743"/>
                  </a:cubicBezTo>
                  <a:cubicBezTo>
                    <a:pt x="593008" y="169961"/>
                    <a:pt x="550650" y="132310"/>
                    <a:pt x="480187" y="127872"/>
                  </a:cubicBezTo>
                  <a:cubicBezTo>
                    <a:pt x="452082" y="126056"/>
                    <a:pt x="423978" y="125384"/>
                    <a:pt x="395739" y="125250"/>
                  </a:cubicBezTo>
                  <a:cubicBezTo>
                    <a:pt x="337581" y="123838"/>
                    <a:pt x="279826" y="114761"/>
                    <a:pt x="224020" y="98355"/>
                  </a:cubicBezTo>
                  <a:cubicBezTo>
                    <a:pt x="147709" y="78050"/>
                    <a:pt x="74623" y="47257"/>
                    <a:pt x="6715" y="6983"/>
                  </a:cubicBezTo>
                  <a:cubicBezTo>
                    <a:pt x="3421" y="4764"/>
                    <a:pt x="261" y="2411"/>
                    <a:pt x="-2697" y="-212"/>
                  </a:cubicBezTo>
                  <a:close/>
                </a:path>
              </a:pathLst>
            </a:custGeom>
            <a:solidFill>
              <a:srgbClr val="020202"/>
            </a:solidFill>
            <a:ln w="6712" cap="flat">
              <a:noFill/>
              <a:prstDash val="solid"/>
              <a:miter/>
            </a:ln>
          </p:spPr>
          <p:txBody>
            <a:bodyPr rtlCol="0" anchor="ctr"/>
            <a:lstStyle/>
            <a:p>
              <a:endParaRPr lang="es-CO"/>
            </a:p>
          </p:txBody>
        </p:sp>
        <p:sp>
          <p:nvSpPr>
            <p:cNvPr id="1398" name="Freeform: Shape 1397">
              <a:extLst>
                <a:ext uri="{FF2B5EF4-FFF2-40B4-BE49-F238E27FC236}">
                  <a16:creationId xmlns:a16="http://schemas.microsoft.com/office/drawing/2014/main" id="{32163B4C-18B6-2FCC-9CF8-72651CFFF232}"/>
                </a:ext>
              </a:extLst>
            </p:cNvPr>
            <p:cNvSpPr/>
            <p:nvPr/>
          </p:nvSpPr>
          <p:spPr>
            <a:xfrm>
              <a:off x="6627600" y="319741"/>
              <a:ext cx="1787873" cy="1225067"/>
            </a:xfrm>
            <a:custGeom>
              <a:avLst/>
              <a:gdLst>
                <a:gd name="connsiteX0" fmla="*/ 1641166 w 1787873"/>
                <a:gd name="connsiteY0" fmla="*/ 785426 h 1225067"/>
                <a:gd name="connsiteX1" fmla="*/ 1655219 w 1787873"/>
                <a:gd name="connsiteY1" fmla="*/ 813530 h 1225067"/>
                <a:gd name="connsiteX2" fmla="*/ 1776983 w 1787873"/>
                <a:gd name="connsiteY2" fmla="*/ 991301 h 1225067"/>
                <a:gd name="connsiteX3" fmla="*/ 1784849 w 1787873"/>
                <a:gd name="connsiteY3" fmla="*/ 1019270 h 1225067"/>
                <a:gd name="connsiteX4" fmla="*/ 1744508 w 1787873"/>
                <a:gd name="connsiteY4" fmla="*/ 1132293 h 1225067"/>
                <a:gd name="connsiteX5" fmla="*/ 1606271 w 1787873"/>
                <a:gd name="connsiteY5" fmla="*/ 1220708 h 1225067"/>
                <a:gd name="connsiteX6" fmla="*/ 1481215 w 1787873"/>
                <a:gd name="connsiteY6" fmla="*/ 1203428 h 1225067"/>
                <a:gd name="connsiteX7" fmla="*/ 1403961 w 1787873"/>
                <a:gd name="connsiteY7" fmla="*/ 1138748 h 1225067"/>
                <a:gd name="connsiteX8" fmla="*/ 1386547 w 1787873"/>
                <a:gd name="connsiteY8" fmla="*/ 1117905 h 1225067"/>
                <a:gd name="connsiteX9" fmla="*/ 1367586 w 1787873"/>
                <a:gd name="connsiteY9" fmla="*/ 1083615 h 1225067"/>
                <a:gd name="connsiteX10" fmla="*/ 1328858 w 1787873"/>
                <a:gd name="connsiteY10" fmla="*/ 1047778 h 1225067"/>
                <a:gd name="connsiteX11" fmla="*/ 1272045 w 1787873"/>
                <a:gd name="connsiteY11" fmla="*/ 1031843 h 1225067"/>
                <a:gd name="connsiteX12" fmla="*/ 1262229 w 1787873"/>
                <a:gd name="connsiteY12" fmla="*/ 1030969 h 1225067"/>
                <a:gd name="connsiteX13" fmla="*/ 1219265 w 1787873"/>
                <a:gd name="connsiteY13" fmla="*/ 1015707 h 1225067"/>
                <a:gd name="connsiteX14" fmla="*/ 1117000 w 1787873"/>
                <a:gd name="connsiteY14" fmla="*/ 905777 h 1225067"/>
                <a:gd name="connsiteX15" fmla="*/ 989253 w 1787873"/>
                <a:gd name="connsiteY15" fmla="*/ 722225 h 1225067"/>
                <a:gd name="connsiteX16" fmla="*/ 933851 w 1787873"/>
                <a:gd name="connsiteY16" fmla="*/ 646518 h 1225067"/>
                <a:gd name="connsiteX17" fmla="*/ 930422 w 1787873"/>
                <a:gd name="connsiteY17" fmla="*/ 640803 h 1225067"/>
                <a:gd name="connsiteX18" fmla="*/ 926725 w 1787873"/>
                <a:gd name="connsiteY18" fmla="*/ 635424 h 1225067"/>
                <a:gd name="connsiteX19" fmla="*/ 923027 w 1787873"/>
                <a:gd name="connsiteY19" fmla="*/ 630113 h 1225067"/>
                <a:gd name="connsiteX20" fmla="*/ 911194 w 1787873"/>
                <a:gd name="connsiteY20" fmla="*/ 615522 h 1225067"/>
                <a:gd name="connsiteX21" fmla="*/ 907092 w 1787873"/>
                <a:gd name="connsiteY21" fmla="*/ 611152 h 1225067"/>
                <a:gd name="connsiteX22" fmla="*/ 903193 w 1787873"/>
                <a:gd name="connsiteY22" fmla="*/ 606782 h 1225067"/>
                <a:gd name="connsiteX23" fmla="*/ 901176 w 1787873"/>
                <a:gd name="connsiteY23" fmla="*/ 604630 h 1225067"/>
                <a:gd name="connsiteX24" fmla="*/ 897074 w 1787873"/>
                <a:gd name="connsiteY24" fmla="*/ 600462 h 1225067"/>
                <a:gd name="connsiteX25" fmla="*/ 895056 w 1787873"/>
                <a:gd name="connsiteY25" fmla="*/ 598378 h 1225067"/>
                <a:gd name="connsiteX26" fmla="*/ 891158 w 1787873"/>
                <a:gd name="connsiteY26" fmla="*/ 593873 h 1225067"/>
                <a:gd name="connsiteX27" fmla="*/ 887594 w 1787873"/>
                <a:gd name="connsiteY27" fmla="*/ 589032 h 1225067"/>
                <a:gd name="connsiteX28" fmla="*/ 876164 w 1787873"/>
                <a:gd name="connsiteY28" fmla="*/ 575585 h 1225067"/>
                <a:gd name="connsiteX29" fmla="*/ 872197 w 1787873"/>
                <a:gd name="connsiteY29" fmla="*/ 571349 h 1225067"/>
                <a:gd name="connsiteX30" fmla="*/ 868431 w 1787873"/>
                <a:gd name="connsiteY30" fmla="*/ 567113 h 1225067"/>
                <a:gd name="connsiteX31" fmla="*/ 866481 w 1787873"/>
                <a:gd name="connsiteY31" fmla="*/ 565029 h 1225067"/>
                <a:gd name="connsiteX32" fmla="*/ 862650 w 1787873"/>
                <a:gd name="connsiteY32" fmla="*/ 560995 h 1225067"/>
                <a:gd name="connsiteX33" fmla="*/ 860700 w 1787873"/>
                <a:gd name="connsiteY33" fmla="*/ 558978 h 1225067"/>
                <a:gd name="connsiteX34" fmla="*/ 857002 w 1787873"/>
                <a:gd name="connsiteY34" fmla="*/ 554809 h 1225067"/>
                <a:gd name="connsiteX35" fmla="*/ 853707 w 1787873"/>
                <a:gd name="connsiteY35" fmla="*/ 550372 h 1225067"/>
                <a:gd name="connsiteX36" fmla="*/ 845235 w 1787873"/>
                <a:gd name="connsiteY36" fmla="*/ 542707 h 1225067"/>
                <a:gd name="connsiteX37" fmla="*/ 840462 w 1787873"/>
                <a:gd name="connsiteY37" fmla="*/ 539076 h 1225067"/>
                <a:gd name="connsiteX38" fmla="*/ 836091 w 1787873"/>
                <a:gd name="connsiteY38" fmla="*/ 534638 h 1225067"/>
                <a:gd name="connsiteX39" fmla="*/ 832259 w 1787873"/>
                <a:gd name="connsiteY39" fmla="*/ 529596 h 1225067"/>
                <a:gd name="connsiteX40" fmla="*/ 801532 w 1787873"/>
                <a:gd name="connsiteY40" fmla="*/ 496516 h 1225067"/>
                <a:gd name="connsiteX41" fmla="*/ 797297 w 1787873"/>
                <a:gd name="connsiteY41" fmla="*/ 492011 h 1225067"/>
                <a:gd name="connsiteX42" fmla="*/ 793330 w 1787873"/>
                <a:gd name="connsiteY42" fmla="*/ 487574 h 1225067"/>
                <a:gd name="connsiteX43" fmla="*/ 791313 w 1787873"/>
                <a:gd name="connsiteY43" fmla="*/ 485422 h 1225067"/>
                <a:gd name="connsiteX44" fmla="*/ 787145 w 1787873"/>
                <a:gd name="connsiteY44" fmla="*/ 481119 h 1225067"/>
                <a:gd name="connsiteX45" fmla="*/ 785060 w 1787873"/>
                <a:gd name="connsiteY45" fmla="*/ 478968 h 1225067"/>
                <a:gd name="connsiteX46" fmla="*/ 781093 w 1787873"/>
                <a:gd name="connsiteY46" fmla="*/ 474396 h 1225067"/>
                <a:gd name="connsiteX47" fmla="*/ 777462 w 1787873"/>
                <a:gd name="connsiteY47" fmla="*/ 469487 h 1225067"/>
                <a:gd name="connsiteX48" fmla="*/ 761393 w 1787873"/>
                <a:gd name="connsiteY48" fmla="*/ 451267 h 1225067"/>
                <a:gd name="connsiteX49" fmla="*/ 757426 w 1787873"/>
                <a:gd name="connsiteY49" fmla="*/ 447031 h 1225067"/>
                <a:gd name="connsiteX50" fmla="*/ 753727 w 1787873"/>
                <a:gd name="connsiteY50" fmla="*/ 442862 h 1225067"/>
                <a:gd name="connsiteX51" fmla="*/ 751914 w 1787873"/>
                <a:gd name="connsiteY51" fmla="*/ 440845 h 1225067"/>
                <a:gd name="connsiteX52" fmla="*/ 748350 w 1787873"/>
                <a:gd name="connsiteY52" fmla="*/ 437013 h 1225067"/>
                <a:gd name="connsiteX53" fmla="*/ 746534 w 1787873"/>
                <a:gd name="connsiteY53" fmla="*/ 435130 h 1225067"/>
                <a:gd name="connsiteX54" fmla="*/ 742971 w 1787873"/>
                <a:gd name="connsiteY54" fmla="*/ 431499 h 1225067"/>
                <a:gd name="connsiteX55" fmla="*/ 741223 w 1787873"/>
                <a:gd name="connsiteY55" fmla="*/ 429684 h 1225067"/>
                <a:gd name="connsiteX56" fmla="*/ 737592 w 1787873"/>
                <a:gd name="connsiteY56" fmla="*/ 426053 h 1225067"/>
                <a:gd name="connsiteX57" fmla="*/ 735776 w 1787873"/>
                <a:gd name="connsiteY57" fmla="*/ 424305 h 1225067"/>
                <a:gd name="connsiteX58" fmla="*/ 732078 w 1787873"/>
                <a:gd name="connsiteY58" fmla="*/ 420675 h 1225067"/>
                <a:gd name="connsiteX59" fmla="*/ 730128 w 1787873"/>
                <a:gd name="connsiteY59" fmla="*/ 418792 h 1225067"/>
                <a:gd name="connsiteX60" fmla="*/ 726095 w 1787873"/>
                <a:gd name="connsiteY60" fmla="*/ 415027 h 1225067"/>
                <a:gd name="connsiteX61" fmla="*/ 723943 w 1787873"/>
                <a:gd name="connsiteY61" fmla="*/ 413144 h 1225067"/>
                <a:gd name="connsiteX62" fmla="*/ 719506 w 1787873"/>
                <a:gd name="connsiteY62" fmla="*/ 409110 h 1225067"/>
                <a:gd name="connsiteX63" fmla="*/ 717219 w 1787873"/>
                <a:gd name="connsiteY63" fmla="*/ 407026 h 1225067"/>
                <a:gd name="connsiteX64" fmla="*/ 697991 w 1787873"/>
                <a:gd name="connsiteY64" fmla="*/ 390082 h 1225067"/>
                <a:gd name="connsiteX65" fmla="*/ 692948 w 1787873"/>
                <a:gd name="connsiteY65" fmla="*/ 386452 h 1225067"/>
                <a:gd name="connsiteX66" fmla="*/ 688510 w 1787873"/>
                <a:gd name="connsiteY66" fmla="*/ 382552 h 1225067"/>
                <a:gd name="connsiteX67" fmla="*/ 686359 w 1787873"/>
                <a:gd name="connsiteY67" fmla="*/ 380535 h 1225067"/>
                <a:gd name="connsiteX68" fmla="*/ 682324 w 1787873"/>
                <a:gd name="connsiteY68" fmla="*/ 376703 h 1225067"/>
                <a:gd name="connsiteX69" fmla="*/ 680374 w 1787873"/>
                <a:gd name="connsiteY69" fmla="*/ 374820 h 1225067"/>
                <a:gd name="connsiteX70" fmla="*/ 671835 w 1787873"/>
                <a:gd name="connsiteY70" fmla="*/ 368500 h 1225067"/>
                <a:gd name="connsiteX71" fmla="*/ 667466 w 1787873"/>
                <a:gd name="connsiteY71" fmla="*/ 365542 h 1225067"/>
                <a:gd name="connsiteX72" fmla="*/ 663431 w 1787873"/>
                <a:gd name="connsiteY72" fmla="*/ 362247 h 1225067"/>
                <a:gd name="connsiteX73" fmla="*/ 661414 w 1787873"/>
                <a:gd name="connsiteY73" fmla="*/ 360634 h 1225067"/>
                <a:gd name="connsiteX74" fmla="*/ 654690 w 1787873"/>
                <a:gd name="connsiteY74" fmla="*/ 356599 h 1225067"/>
                <a:gd name="connsiteX75" fmla="*/ 649849 w 1787873"/>
                <a:gd name="connsiteY75" fmla="*/ 353372 h 1225067"/>
                <a:gd name="connsiteX76" fmla="*/ 645210 w 1787873"/>
                <a:gd name="connsiteY76" fmla="*/ 349405 h 1225067"/>
                <a:gd name="connsiteX77" fmla="*/ 642857 w 1787873"/>
                <a:gd name="connsiteY77" fmla="*/ 347321 h 1225067"/>
                <a:gd name="connsiteX78" fmla="*/ 623359 w 1787873"/>
                <a:gd name="connsiteY78" fmla="*/ 330176 h 1225067"/>
                <a:gd name="connsiteX79" fmla="*/ 618249 w 1787873"/>
                <a:gd name="connsiteY79" fmla="*/ 326478 h 1225067"/>
                <a:gd name="connsiteX80" fmla="*/ 613543 w 1787873"/>
                <a:gd name="connsiteY80" fmla="*/ 322444 h 1225067"/>
                <a:gd name="connsiteX81" fmla="*/ 611256 w 1787873"/>
                <a:gd name="connsiteY81" fmla="*/ 320360 h 1225067"/>
                <a:gd name="connsiteX82" fmla="*/ 606887 w 1787873"/>
                <a:gd name="connsiteY82" fmla="*/ 316191 h 1225067"/>
                <a:gd name="connsiteX83" fmla="*/ 604735 w 1787873"/>
                <a:gd name="connsiteY83" fmla="*/ 314107 h 1225067"/>
                <a:gd name="connsiteX84" fmla="*/ 590615 w 1787873"/>
                <a:gd name="connsiteY84" fmla="*/ 303215 h 1225067"/>
                <a:gd name="connsiteX85" fmla="*/ 585707 w 1787873"/>
                <a:gd name="connsiteY85" fmla="*/ 299718 h 1225067"/>
                <a:gd name="connsiteX86" fmla="*/ 571319 w 1787873"/>
                <a:gd name="connsiteY86" fmla="*/ 288759 h 1225067"/>
                <a:gd name="connsiteX87" fmla="*/ 566276 w 1787873"/>
                <a:gd name="connsiteY87" fmla="*/ 285397 h 1225067"/>
                <a:gd name="connsiteX88" fmla="*/ 556326 w 1787873"/>
                <a:gd name="connsiteY88" fmla="*/ 278674 h 1225067"/>
                <a:gd name="connsiteX89" fmla="*/ 551418 w 1787873"/>
                <a:gd name="connsiteY89" fmla="*/ 275446 h 1225067"/>
                <a:gd name="connsiteX90" fmla="*/ 541803 w 1787873"/>
                <a:gd name="connsiteY90" fmla="*/ 268723 h 1225067"/>
                <a:gd name="connsiteX91" fmla="*/ 537028 w 1787873"/>
                <a:gd name="connsiteY91" fmla="*/ 265563 h 1225067"/>
                <a:gd name="connsiteX92" fmla="*/ 528020 w 1787873"/>
                <a:gd name="connsiteY92" fmla="*/ 259175 h 1225067"/>
                <a:gd name="connsiteX93" fmla="*/ 523447 w 1787873"/>
                <a:gd name="connsiteY93" fmla="*/ 256352 h 1225067"/>
                <a:gd name="connsiteX94" fmla="*/ 516254 w 1787873"/>
                <a:gd name="connsiteY94" fmla="*/ 252452 h 1225067"/>
                <a:gd name="connsiteX95" fmla="*/ 511613 w 1787873"/>
                <a:gd name="connsiteY95" fmla="*/ 249426 h 1225067"/>
                <a:gd name="connsiteX96" fmla="*/ 507243 w 1787873"/>
                <a:gd name="connsiteY96" fmla="*/ 245930 h 1225067"/>
                <a:gd name="connsiteX97" fmla="*/ 505091 w 1787873"/>
                <a:gd name="connsiteY97" fmla="*/ 244182 h 1225067"/>
                <a:gd name="connsiteX98" fmla="*/ 498368 w 1787873"/>
                <a:gd name="connsiteY98" fmla="*/ 239408 h 1225067"/>
                <a:gd name="connsiteX99" fmla="*/ 493796 w 1787873"/>
                <a:gd name="connsiteY99" fmla="*/ 236584 h 1225067"/>
                <a:gd name="connsiteX100" fmla="*/ 487073 w 1787873"/>
                <a:gd name="connsiteY100" fmla="*/ 232752 h 1225067"/>
                <a:gd name="connsiteX101" fmla="*/ 482232 w 1787873"/>
                <a:gd name="connsiteY101" fmla="*/ 230332 h 1225067"/>
                <a:gd name="connsiteX102" fmla="*/ 474701 w 1787873"/>
                <a:gd name="connsiteY102" fmla="*/ 226701 h 1225067"/>
                <a:gd name="connsiteX103" fmla="*/ 469726 w 1787873"/>
                <a:gd name="connsiteY103" fmla="*/ 223742 h 1225067"/>
                <a:gd name="connsiteX104" fmla="*/ 454800 w 1787873"/>
                <a:gd name="connsiteY104" fmla="*/ 214935 h 1225067"/>
                <a:gd name="connsiteX105" fmla="*/ 449824 w 1787873"/>
                <a:gd name="connsiteY105" fmla="*/ 212178 h 1225067"/>
                <a:gd name="connsiteX106" fmla="*/ 442362 w 1787873"/>
                <a:gd name="connsiteY106" fmla="*/ 208077 h 1225067"/>
                <a:gd name="connsiteX107" fmla="*/ 437252 w 1787873"/>
                <a:gd name="connsiteY107" fmla="*/ 205522 h 1225067"/>
                <a:gd name="connsiteX108" fmla="*/ 429317 w 1787873"/>
                <a:gd name="connsiteY108" fmla="*/ 201689 h 1225067"/>
                <a:gd name="connsiteX109" fmla="*/ 424007 w 1787873"/>
                <a:gd name="connsiteY109" fmla="*/ 198529 h 1225067"/>
                <a:gd name="connsiteX110" fmla="*/ 390389 w 1787873"/>
                <a:gd name="connsiteY110" fmla="*/ 180510 h 1225067"/>
                <a:gd name="connsiteX111" fmla="*/ 384876 w 1787873"/>
                <a:gd name="connsiteY111" fmla="*/ 177552 h 1225067"/>
                <a:gd name="connsiteX112" fmla="*/ 376538 w 1787873"/>
                <a:gd name="connsiteY112" fmla="*/ 173182 h 1225067"/>
                <a:gd name="connsiteX113" fmla="*/ 370890 w 1787873"/>
                <a:gd name="connsiteY113" fmla="*/ 170425 h 1225067"/>
                <a:gd name="connsiteX114" fmla="*/ 356435 w 1787873"/>
                <a:gd name="connsiteY114" fmla="*/ 164575 h 1225067"/>
                <a:gd name="connsiteX115" fmla="*/ 350854 w 1787873"/>
                <a:gd name="connsiteY115" fmla="*/ 162357 h 1225067"/>
                <a:gd name="connsiteX116" fmla="*/ 343257 w 1787873"/>
                <a:gd name="connsiteY116" fmla="*/ 158524 h 1225067"/>
                <a:gd name="connsiteX117" fmla="*/ 338282 w 1787873"/>
                <a:gd name="connsiteY117" fmla="*/ 155969 h 1225067"/>
                <a:gd name="connsiteX118" fmla="*/ 330683 w 1787873"/>
                <a:gd name="connsiteY118" fmla="*/ 152473 h 1225067"/>
                <a:gd name="connsiteX119" fmla="*/ 325506 w 1787873"/>
                <a:gd name="connsiteY119" fmla="*/ 150053 h 1225067"/>
                <a:gd name="connsiteX120" fmla="*/ 309034 w 1787873"/>
                <a:gd name="connsiteY120" fmla="*/ 143867 h 1225067"/>
                <a:gd name="connsiteX121" fmla="*/ 303386 w 1787873"/>
                <a:gd name="connsiteY121" fmla="*/ 141581 h 1225067"/>
                <a:gd name="connsiteX122" fmla="*/ 283619 w 1787873"/>
                <a:gd name="connsiteY122" fmla="*/ 133714 h 1225067"/>
                <a:gd name="connsiteX123" fmla="*/ 277837 w 1787873"/>
                <a:gd name="connsiteY123" fmla="*/ 131361 h 1225067"/>
                <a:gd name="connsiteX124" fmla="*/ 260894 w 1787873"/>
                <a:gd name="connsiteY124" fmla="*/ 124638 h 1225067"/>
                <a:gd name="connsiteX125" fmla="*/ 255380 w 1787873"/>
                <a:gd name="connsiteY125" fmla="*/ 122553 h 1225067"/>
                <a:gd name="connsiteX126" fmla="*/ 244622 w 1787873"/>
                <a:gd name="connsiteY126" fmla="*/ 118721 h 1225067"/>
                <a:gd name="connsiteX127" fmla="*/ 239445 w 1787873"/>
                <a:gd name="connsiteY127" fmla="*/ 116838 h 1225067"/>
                <a:gd name="connsiteX128" fmla="*/ 229025 w 1787873"/>
                <a:gd name="connsiteY128" fmla="*/ 113477 h 1225067"/>
                <a:gd name="connsiteX129" fmla="*/ 223915 w 1787873"/>
                <a:gd name="connsiteY129" fmla="*/ 111661 h 1225067"/>
                <a:gd name="connsiteX130" fmla="*/ 213291 w 1787873"/>
                <a:gd name="connsiteY130" fmla="*/ 108434 h 1225067"/>
                <a:gd name="connsiteX131" fmla="*/ 207844 w 1787873"/>
                <a:gd name="connsiteY131" fmla="*/ 106753 h 1225067"/>
                <a:gd name="connsiteX132" fmla="*/ 193390 w 1787873"/>
                <a:gd name="connsiteY132" fmla="*/ 103660 h 1225067"/>
                <a:gd name="connsiteX133" fmla="*/ 187405 w 1787873"/>
                <a:gd name="connsiteY133" fmla="*/ 101845 h 1225067"/>
                <a:gd name="connsiteX134" fmla="*/ 156343 w 1787873"/>
                <a:gd name="connsiteY134" fmla="*/ 94180 h 1225067"/>
                <a:gd name="connsiteX135" fmla="*/ 150762 w 1787873"/>
                <a:gd name="connsiteY135" fmla="*/ 90818 h 1225067"/>
                <a:gd name="connsiteX136" fmla="*/ 87427 w 1787873"/>
                <a:gd name="connsiteY136" fmla="*/ 75152 h 1225067"/>
                <a:gd name="connsiteX137" fmla="*/ 19182 w 1787873"/>
                <a:gd name="connsiteY137" fmla="*/ 64328 h 1225067"/>
                <a:gd name="connsiteX138" fmla="*/ 3315 w 1787873"/>
                <a:gd name="connsiteY138" fmla="*/ 28155 h 1225067"/>
                <a:gd name="connsiteX139" fmla="*/ 59188 w 1787873"/>
                <a:gd name="connsiteY139" fmla="*/ 656 h 1225067"/>
                <a:gd name="connsiteX140" fmla="*/ 221224 w 1787873"/>
                <a:gd name="connsiteY140" fmla="*/ 34273 h 1225067"/>
                <a:gd name="connsiteX141" fmla="*/ 493325 w 1787873"/>
                <a:gd name="connsiteY141" fmla="*/ 125915 h 1225067"/>
                <a:gd name="connsiteX142" fmla="*/ 617912 w 1787873"/>
                <a:gd name="connsiteY142" fmla="*/ 174795 h 1225067"/>
                <a:gd name="connsiteX143" fmla="*/ 640908 w 1787873"/>
                <a:gd name="connsiteY143" fmla="*/ 188847 h 1225067"/>
                <a:gd name="connsiteX144" fmla="*/ 627461 w 1787873"/>
                <a:gd name="connsiteY144" fmla="*/ 229659 h 1225067"/>
                <a:gd name="connsiteX145" fmla="*/ 617308 w 1787873"/>
                <a:gd name="connsiteY145" fmla="*/ 236719 h 1225067"/>
                <a:gd name="connsiteX146" fmla="*/ 671097 w 1787873"/>
                <a:gd name="connsiteY146" fmla="*/ 267781 h 1225067"/>
                <a:gd name="connsiteX147" fmla="*/ 714463 w 1787873"/>
                <a:gd name="connsiteY147" fmla="*/ 291986 h 1225067"/>
                <a:gd name="connsiteX148" fmla="*/ 725085 w 1787873"/>
                <a:gd name="connsiteY148" fmla="*/ 301870 h 1225067"/>
                <a:gd name="connsiteX149" fmla="*/ 746333 w 1787873"/>
                <a:gd name="connsiteY149" fmla="*/ 351019 h 1225067"/>
                <a:gd name="connsiteX150" fmla="*/ 766503 w 1787873"/>
                <a:gd name="connsiteY150" fmla="*/ 380939 h 1225067"/>
                <a:gd name="connsiteX151" fmla="*/ 822576 w 1787873"/>
                <a:gd name="connsiteY151" fmla="*/ 429684 h 1225067"/>
                <a:gd name="connsiteX152" fmla="*/ 883627 w 1787873"/>
                <a:gd name="connsiteY152" fmla="*/ 491742 h 1225067"/>
                <a:gd name="connsiteX153" fmla="*/ 948912 w 1787873"/>
                <a:gd name="connsiteY153" fmla="*/ 522939 h 1225067"/>
                <a:gd name="connsiteX154" fmla="*/ 1174688 w 1787873"/>
                <a:gd name="connsiteY154" fmla="*/ 564222 h 1225067"/>
                <a:gd name="connsiteX155" fmla="*/ 1213618 w 1787873"/>
                <a:gd name="connsiteY155" fmla="*/ 550170 h 1225067"/>
                <a:gd name="connsiteX156" fmla="*/ 1343919 w 1787873"/>
                <a:gd name="connsiteY156" fmla="*/ 457049 h 1225067"/>
                <a:gd name="connsiteX157" fmla="*/ 1387353 w 1787873"/>
                <a:gd name="connsiteY157" fmla="*/ 448308 h 1225067"/>
                <a:gd name="connsiteX158" fmla="*/ 1412566 w 1787873"/>
                <a:gd name="connsiteY158" fmla="*/ 457049 h 1225067"/>
                <a:gd name="connsiteX159" fmla="*/ 1412566 w 1787873"/>
                <a:gd name="connsiteY159" fmla="*/ 457049 h 1225067"/>
                <a:gd name="connsiteX160" fmla="*/ 1428434 w 1787873"/>
                <a:gd name="connsiteY160" fmla="*/ 477220 h 1225067"/>
                <a:gd name="connsiteX161" fmla="*/ 1520950 w 1787873"/>
                <a:gd name="connsiteY161" fmla="*/ 606177 h 1225067"/>
                <a:gd name="connsiteX162" fmla="*/ 1638410 w 1787873"/>
                <a:gd name="connsiteY162" fmla="*/ 778568 h 1225067"/>
                <a:gd name="connsiteX163" fmla="*/ 1641166 w 1787873"/>
                <a:gd name="connsiteY163" fmla="*/ 785426 h 122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1787873" h="1225067">
                  <a:moveTo>
                    <a:pt x="1641166" y="785426"/>
                  </a:moveTo>
                  <a:cubicBezTo>
                    <a:pt x="1640091" y="797663"/>
                    <a:pt x="1649505" y="804924"/>
                    <a:pt x="1655219" y="813530"/>
                  </a:cubicBezTo>
                  <a:cubicBezTo>
                    <a:pt x="1695022" y="873370"/>
                    <a:pt x="1733817" y="933814"/>
                    <a:pt x="1776983" y="991301"/>
                  </a:cubicBezTo>
                  <a:cubicBezTo>
                    <a:pt x="1783370" y="999127"/>
                    <a:pt x="1786193" y="1009259"/>
                    <a:pt x="1784849" y="1019270"/>
                  </a:cubicBezTo>
                  <a:cubicBezTo>
                    <a:pt x="1778125" y="1059612"/>
                    <a:pt x="1769384" y="1098810"/>
                    <a:pt x="1744508" y="1132293"/>
                  </a:cubicBezTo>
                  <a:cubicBezTo>
                    <a:pt x="1710957" y="1177858"/>
                    <a:pt x="1661673" y="1209358"/>
                    <a:pt x="1606271" y="1220708"/>
                  </a:cubicBezTo>
                  <a:cubicBezTo>
                    <a:pt x="1561493" y="1230658"/>
                    <a:pt x="1520010" y="1221245"/>
                    <a:pt x="1481215" y="1203428"/>
                  </a:cubicBezTo>
                  <a:cubicBezTo>
                    <a:pt x="1450824" y="1189510"/>
                    <a:pt x="1425544" y="1165171"/>
                    <a:pt x="1403961" y="1138748"/>
                  </a:cubicBezTo>
                  <a:cubicBezTo>
                    <a:pt x="1398582" y="1131453"/>
                    <a:pt x="1392799" y="1124494"/>
                    <a:pt x="1386547" y="1117905"/>
                  </a:cubicBezTo>
                  <a:cubicBezTo>
                    <a:pt x="1376664" y="1108842"/>
                    <a:pt x="1370007" y="1096800"/>
                    <a:pt x="1367586" y="1083615"/>
                  </a:cubicBezTo>
                  <a:cubicBezTo>
                    <a:pt x="1363888" y="1060822"/>
                    <a:pt x="1348693" y="1050602"/>
                    <a:pt x="1328858" y="1047778"/>
                  </a:cubicBezTo>
                  <a:cubicBezTo>
                    <a:pt x="1309226" y="1045243"/>
                    <a:pt x="1290131" y="1039878"/>
                    <a:pt x="1272045" y="1031843"/>
                  </a:cubicBezTo>
                  <a:cubicBezTo>
                    <a:pt x="1268818" y="1031030"/>
                    <a:pt x="1265523" y="1030741"/>
                    <a:pt x="1262229" y="1030969"/>
                  </a:cubicBezTo>
                  <a:cubicBezTo>
                    <a:pt x="1243537" y="1037693"/>
                    <a:pt x="1232444" y="1024246"/>
                    <a:pt x="1219265" y="1015707"/>
                  </a:cubicBezTo>
                  <a:cubicBezTo>
                    <a:pt x="1177377" y="987199"/>
                    <a:pt x="1142415" y="949628"/>
                    <a:pt x="1117000" y="905777"/>
                  </a:cubicBezTo>
                  <a:cubicBezTo>
                    <a:pt x="1078340" y="841944"/>
                    <a:pt x="1035714" y="780639"/>
                    <a:pt x="989253" y="722225"/>
                  </a:cubicBezTo>
                  <a:cubicBezTo>
                    <a:pt x="970092" y="697415"/>
                    <a:pt x="944206" y="677648"/>
                    <a:pt x="933851" y="646518"/>
                  </a:cubicBezTo>
                  <a:lnTo>
                    <a:pt x="930422" y="640803"/>
                  </a:lnTo>
                  <a:cubicBezTo>
                    <a:pt x="929145" y="639055"/>
                    <a:pt x="927935" y="637240"/>
                    <a:pt x="926725" y="635424"/>
                  </a:cubicBezTo>
                  <a:cubicBezTo>
                    <a:pt x="925514" y="633609"/>
                    <a:pt x="924237" y="631928"/>
                    <a:pt x="923027" y="630113"/>
                  </a:cubicBezTo>
                  <a:cubicBezTo>
                    <a:pt x="919665" y="624828"/>
                    <a:pt x="915698" y="619933"/>
                    <a:pt x="911194" y="615522"/>
                  </a:cubicBezTo>
                  <a:cubicBezTo>
                    <a:pt x="909715" y="614178"/>
                    <a:pt x="908436" y="612631"/>
                    <a:pt x="907092" y="611152"/>
                  </a:cubicBezTo>
                  <a:cubicBezTo>
                    <a:pt x="905747" y="609673"/>
                    <a:pt x="904470" y="608261"/>
                    <a:pt x="903193" y="606782"/>
                  </a:cubicBezTo>
                  <a:cubicBezTo>
                    <a:pt x="901914" y="605303"/>
                    <a:pt x="901847" y="605370"/>
                    <a:pt x="901176" y="604630"/>
                  </a:cubicBezTo>
                  <a:cubicBezTo>
                    <a:pt x="900503" y="603891"/>
                    <a:pt x="898418" y="601874"/>
                    <a:pt x="897074" y="600462"/>
                  </a:cubicBezTo>
                  <a:lnTo>
                    <a:pt x="895056" y="598378"/>
                  </a:lnTo>
                  <a:cubicBezTo>
                    <a:pt x="893645" y="596959"/>
                    <a:pt x="892367" y="595453"/>
                    <a:pt x="891158" y="593873"/>
                  </a:cubicBezTo>
                  <a:cubicBezTo>
                    <a:pt x="889879" y="592326"/>
                    <a:pt x="888736" y="590713"/>
                    <a:pt x="887594" y="589032"/>
                  </a:cubicBezTo>
                  <a:cubicBezTo>
                    <a:pt x="884232" y="584164"/>
                    <a:pt x="880467" y="579652"/>
                    <a:pt x="876164" y="575585"/>
                  </a:cubicBezTo>
                  <a:cubicBezTo>
                    <a:pt x="874751" y="574240"/>
                    <a:pt x="873474" y="572761"/>
                    <a:pt x="872197" y="571349"/>
                  </a:cubicBezTo>
                  <a:lnTo>
                    <a:pt x="868431" y="567113"/>
                  </a:lnTo>
                  <a:lnTo>
                    <a:pt x="866481" y="565029"/>
                  </a:lnTo>
                  <a:cubicBezTo>
                    <a:pt x="865137" y="563751"/>
                    <a:pt x="863927" y="562339"/>
                    <a:pt x="862650" y="560995"/>
                  </a:cubicBezTo>
                  <a:lnTo>
                    <a:pt x="860700" y="558978"/>
                  </a:lnTo>
                  <a:cubicBezTo>
                    <a:pt x="859355" y="557687"/>
                    <a:pt x="858144" y="556288"/>
                    <a:pt x="857002" y="554809"/>
                  </a:cubicBezTo>
                  <a:cubicBezTo>
                    <a:pt x="855859" y="553397"/>
                    <a:pt x="854782" y="551918"/>
                    <a:pt x="853707" y="550372"/>
                  </a:cubicBezTo>
                  <a:cubicBezTo>
                    <a:pt x="851353" y="547353"/>
                    <a:pt x="848463" y="544757"/>
                    <a:pt x="845235" y="542707"/>
                  </a:cubicBezTo>
                  <a:cubicBezTo>
                    <a:pt x="843555" y="541618"/>
                    <a:pt x="841941" y="540401"/>
                    <a:pt x="840462" y="539076"/>
                  </a:cubicBezTo>
                  <a:cubicBezTo>
                    <a:pt x="838916" y="537718"/>
                    <a:pt x="837437" y="536232"/>
                    <a:pt x="836091" y="534638"/>
                  </a:cubicBezTo>
                  <a:cubicBezTo>
                    <a:pt x="834746" y="533025"/>
                    <a:pt x="833469" y="531344"/>
                    <a:pt x="832259" y="529596"/>
                  </a:cubicBezTo>
                  <a:cubicBezTo>
                    <a:pt x="822778" y="517904"/>
                    <a:pt x="812491" y="506850"/>
                    <a:pt x="801532" y="496516"/>
                  </a:cubicBezTo>
                  <a:cubicBezTo>
                    <a:pt x="800054" y="495104"/>
                    <a:pt x="798642" y="493558"/>
                    <a:pt x="797297" y="492011"/>
                  </a:cubicBezTo>
                  <a:cubicBezTo>
                    <a:pt x="795951" y="490465"/>
                    <a:pt x="794607" y="489053"/>
                    <a:pt x="793330" y="487574"/>
                  </a:cubicBezTo>
                  <a:lnTo>
                    <a:pt x="791313" y="485422"/>
                  </a:lnTo>
                  <a:lnTo>
                    <a:pt x="787145" y="481119"/>
                  </a:lnTo>
                  <a:cubicBezTo>
                    <a:pt x="786472" y="480447"/>
                    <a:pt x="785799" y="479640"/>
                    <a:pt x="785060" y="478968"/>
                  </a:cubicBezTo>
                  <a:cubicBezTo>
                    <a:pt x="783648" y="477522"/>
                    <a:pt x="782302" y="475996"/>
                    <a:pt x="781093" y="474396"/>
                  </a:cubicBezTo>
                  <a:cubicBezTo>
                    <a:pt x="779816" y="472849"/>
                    <a:pt x="778606" y="471168"/>
                    <a:pt x="777462" y="469487"/>
                  </a:cubicBezTo>
                  <a:cubicBezTo>
                    <a:pt x="772688" y="462939"/>
                    <a:pt x="767309" y="456841"/>
                    <a:pt x="761393" y="451267"/>
                  </a:cubicBezTo>
                  <a:cubicBezTo>
                    <a:pt x="760049" y="449989"/>
                    <a:pt x="758703" y="448510"/>
                    <a:pt x="757426" y="447031"/>
                  </a:cubicBezTo>
                  <a:cubicBezTo>
                    <a:pt x="756149" y="445552"/>
                    <a:pt x="754939" y="444274"/>
                    <a:pt x="753727" y="442862"/>
                  </a:cubicBezTo>
                  <a:cubicBezTo>
                    <a:pt x="752518" y="441450"/>
                    <a:pt x="752585" y="441518"/>
                    <a:pt x="751914" y="440845"/>
                  </a:cubicBezTo>
                  <a:cubicBezTo>
                    <a:pt x="751241" y="440173"/>
                    <a:pt x="749492" y="438290"/>
                    <a:pt x="748350" y="437013"/>
                  </a:cubicBezTo>
                  <a:lnTo>
                    <a:pt x="746534" y="435130"/>
                  </a:lnTo>
                  <a:cubicBezTo>
                    <a:pt x="745323" y="433987"/>
                    <a:pt x="744181" y="432710"/>
                    <a:pt x="742971" y="431499"/>
                  </a:cubicBezTo>
                  <a:lnTo>
                    <a:pt x="741223" y="429684"/>
                  </a:lnTo>
                  <a:cubicBezTo>
                    <a:pt x="739946" y="428541"/>
                    <a:pt x="738801" y="427331"/>
                    <a:pt x="737592" y="426053"/>
                  </a:cubicBezTo>
                  <a:cubicBezTo>
                    <a:pt x="736382" y="424776"/>
                    <a:pt x="736449" y="424843"/>
                    <a:pt x="735776" y="424305"/>
                  </a:cubicBezTo>
                  <a:lnTo>
                    <a:pt x="732078" y="420675"/>
                  </a:lnTo>
                  <a:lnTo>
                    <a:pt x="730128" y="418792"/>
                  </a:lnTo>
                  <a:cubicBezTo>
                    <a:pt x="728716" y="417582"/>
                    <a:pt x="727439" y="416304"/>
                    <a:pt x="726095" y="415027"/>
                  </a:cubicBezTo>
                  <a:lnTo>
                    <a:pt x="723943" y="413144"/>
                  </a:lnTo>
                  <a:cubicBezTo>
                    <a:pt x="722396" y="411867"/>
                    <a:pt x="720985" y="410522"/>
                    <a:pt x="719506" y="409110"/>
                  </a:cubicBezTo>
                  <a:lnTo>
                    <a:pt x="717219" y="407026"/>
                  </a:lnTo>
                  <a:cubicBezTo>
                    <a:pt x="711303" y="400833"/>
                    <a:pt x="704849" y="395166"/>
                    <a:pt x="697991" y="390082"/>
                  </a:cubicBezTo>
                  <a:cubicBezTo>
                    <a:pt x="696243" y="388960"/>
                    <a:pt x="694562" y="387750"/>
                    <a:pt x="692948" y="386452"/>
                  </a:cubicBezTo>
                  <a:cubicBezTo>
                    <a:pt x="691402" y="385242"/>
                    <a:pt x="689921" y="383897"/>
                    <a:pt x="688510" y="382552"/>
                  </a:cubicBezTo>
                  <a:cubicBezTo>
                    <a:pt x="687098" y="381208"/>
                    <a:pt x="687098" y="381208"/>
                    <a:pt x="686359" y="380535"/>
                  </a:cubicBezTo>
                  <a:lnTo>
                    <a:pt x="682324" y="376703"/>
                  </a:lnTo>
                  <a:lnTo>
                    <a:pt x="680374" y="374820"/>
                  </a:lnTo>
                  <a:cubicBezTo>
                    <a:pt x="677753" y="372467"/>
                    <a:pt x="674861" y="370349"/>
                    <a:pt x="671835" y="368500"/>
                  </a:cubicBezTo>
                  <a:cubicBezTo>
                    <a:pt x="670289" y="367613"/>
                    <a:pt x="668877" y="366624"/>
                    <a:pt x="667466" y="365542"/>
                  </a:cubicBezTo>
                  <a:cubicBezTo>
                    <a:pt x="666121" y="364533"/>
                    <a:pt x="664775" y="363390"/>
                    <a:pt x="663431" y="362247"/>
                  </a:cubicBezTo>
                  <a:cubicBezTo>
                    <a:pt x="662087" y="361104"/>
                    <a:pt x="662087" y="361104"/>
                    <a:pt x="661414" y="360634"/>
                  </a:cubicBezTo>
                  <a:cubicBezTo>
                    <a:pt x="659129" y="359154"/>
                    <a:pt x="656775" y="357877"/>
                    <a:pt x="654690" y="356599"/>
                  </a:cubicBezTo>
                  <a:cubicBezTo>
                    <a:pt x="653009" y="355665"/>
                    <a:pt x="651396" y="354589"/>
                    <a:pt x="649849" y="353372"/>
                  </a:cubicBezTo>
                  <a:cubicBezTo>
                    <a:pt x="648236" y="352095"/>
                    <a:pt x="646757" y="350817"/>
                    <a:pt x="645210" y="349405"/>
                  </a:cubicBezTo>
                  <a:lnTo>
                    <a:pt x="642857" y="347321"/>
                  </a:lnTo>
                  <a:cubicBezTo>
                    <a:pt x="636873" y="341061"/>
                    <a:pt x="630352" y="335326"/>
                    <a:pt x="623359" y="330176"/>
                  </a:cubicBezTo>
                  <a:cubicBezTo>
                    <a:pt x="621543" y="329080"/>
                    <a:pt x="619863" y="327843"/>
                    <a:pt x="618249" y="326478"/>
                  </a:cubicBezTo>
                  <a:cubicBezTo>
                    <a:pt x="616568" y="325241"/>
                    <a:pt x="615022" y="323896"/>
                    <a:pt x="613543" y="322444"/>
                  </a:cubicBezTo>
                  <a:lnTo>
                    <a:pt x="611256" y="320360"/>
                  </a:lnTo>
                  <a:lnTo>
                    <a:pt x="606887" y="316191"/>
                  </a:lnTo>
                  <a:lnTo>
                    <a:pt x="604735" y="314107"/>
                  </a:lnTo>
                  <a:cubicBezTo>
                    <a:pt x="600567" y="309851"/>
                    <a:pt x="595792" y="306186"/>
                    <a:pt x="590615" y="303215"/>
                  </a:cubicBezTo>
                  <a:cubicBezTo>
                    <a:pt x="588868" y="302186"/>
                    <a:pt x="587253" y="301016"/>
                    <a:pt x="585707" y="299718"/>
                  </a:cubicBezTo>
                  <a:cubicBezTo>
                    <a:pt x="581270" y="295577"/>
                    <a:pt x="576496" y="291906"/>
                    <a:pt x="571319" y="288759"/>
                  </a:cubicBezTo>
                  <a:cubicBezTo>
                    <a:pt x="569571" y="287737"/>
                    <a:pt x="567890" y="286621"/>
                    <a:pt x="566276" y="285397"/>
                  </a:cubicBezTo>
                  <a:cubicBezTo>
                    <a:pt x="563049" y="283111"/>
                    <a:pt x="559553" y="280825"/>
                    <a:pt x="556326" y="278674"/>
                  </a:cubicBezTo>
                  <a:cubicBezTo>
                    <a:pt x="554645" y="277685"/>
                    <a:pt x="552964" y="276610"/>
                    <a:pt x="551418" y="275446"/>
                  </a:cubicBezTo>
                  <a:cubicBezTo>
                    <a:pt x="548258" y="273160"/>
                    <a:pt x="545098" y="270874"/>
                    <a:pt x="541803" y="268723"/>
                  </a:cubicBezTo>
                  <a:cubicBezTo>
                    <a:pt x="540122" y="267775"/>
                    <a:pt x="538575" y="266719"/>
                    <a:pt x="537028" y="265563"/>
                  </a:cubicBezTo>
                  <a:cubicBezTo>
                    <a:pt x="534070" y="263344"/>
                    <a:pt x="531180" y="261125"/>
                    <a:pt x="528020" y="259175"/>
                  </a:cubicBezTo>
                  <a:cubicBezTo>
                    <a:pt x="526473" y="258301"/>
                    <a:pt x="524927" y="257360"/>
                    <a:pt x="523447" y="256352"/>
                  </a:cubicBezTo>
                  <a:lnTo>
                    <a:pt x="516254" y="252452"/>
                  </a:lnTo>
                  <a:cubicBezTo>
                    <a:pt x="514640" y="251584"/>
                    <a:pt x="513094" y="250576"/>
                    <a:pt x="511613" y="249426"/>
                  </a:cubicBezTo>
                  <a:cubicBezTo>
                    <a:pt x="510067" y="248337"/>
                    <a:pt x="508655" y="247167"/>
                    <a:pt x="507243" y="245930"/>
                  </a:cubicBezTo>
                  <a:lnTo>
                    <a:pt x="505091" y="244182"/>
                  </a:lnTo>
                  <a:cubicBezTo>
                    <a:pt x="502941" y="242568"/>
                    <a:pt x="500722" y="240955"/>
                    <a:pt x="498368" y="239408"/>
                  </a:cubicBezTo>
                  <a:cubicBezTo>
                    <a:pt x="496822" y="238548"/>
                    <a:pt x="495275" y="237606"/>
                    <a:pt x="493796" y="236584"/>
                  </a:cubicBezTo>
                  <a:cubicBezTo>
                    <a:pt x="491510" y="235240"/>
                    <a:pt x="489158" y="233962"/>
                    <a:pt x="487073" y="232752"/>
                  </a:cubicBezTo>
                  <a:cubicBezTo>
                    <a:pt x="484988" y="231542"/>
                    <a:pt x="483778" y="231206"/>
                    <a:pt x="482232" y="230332"/>
                  </a:cubicBezTo>
                  <a:cubicBezTo>
                    <a:pt x="479676" y="229121"/>
                    <a:pt x="477189" y="227978"/>
                    <a:pt x="474701" y="226701"/>
                  </a:cubicBezTo>
                  <a:cubicBezTo>
                    <a:pt x="472953" y="225820"/>
                    <a:pt x="471339" y="224832"/>
                    <a:pt x="469726" y="223742"/>
                  </a:cubicBezTo>
                  <a:cubicBezTo>
                    <a:pt x="465019" y="220381"/>
                    <a:pt x="460044" y="217436"/>
                    <a:pt x="454800" y="214935"/>
                  </a:cubicBezTo>
                  <a:cubicBezTo>
                    <a:pt x="453051" y="214128"/>
                    <a:pt x="451438" y="213119"/>
                    <a:pt x="449824" y="212178"/>
                  </a:cubicBezTo>
                  <a:cubicBezTo>
                    <a:pt x="448211" y="211237"/>
                    <a:pt x="444916" y="209354"/>
                    <a:pt x="442362" y="208077"/>
                  </a:cubicBezTo>
                  <a:cubicBezTo>
                    <a:pt x="440614" y="207317"/>
                    <a:pt x="438933" y="206470"/>
                    <a:pt x="437252" y="205522"/>
                  </a:cubicBezTo>
                  <a:cubicBezTo>
                    <a:pt x="434629" y="204312"/>
                    <a:pt x="431940" y="203034"/>
                    <a:pt x="429317" y="201689"/>
                  </a:cubicBezTo>
                  <a:cubicBezTo>
                    <a:pt x="427503" y="200755"/>
                    <a:pt x="425688" y="199699"/>
                    <a:pt x="424007" y="198529"/>
                  </a:cubicBezTo>
                  <a:cubicBezTo>
                    <a:pt x="413181" y="191839"/>
                    <a:pt x="401954" y="185822"/>
                    <a:pt x="390389" y="180510"/>
                  </a:cubicBezTo>
                  <a:cubicBezTo>
                    <a:pt x="388506" y="179643"/>
                    <a:pt x="386624" y="178654"/>
                    <a:pt x="384876" y="177552"/>
                  </a:cubicBezTo>
                  <a:cubicBezTo>
                    <a:pt x="382119" y="176073"/>
                    <a:pt x="379362" y="174593"/>
                    <a:pt x="376538" y="173182"/>
                  </a:cubicBezTo>
                  <a:cubicBezTo>
                    <a:pt x="373715" y="171769"/>
                    <a:pt x="372773" y="171366"/>
                    <a:pt x="370890" y="170425"/>
                  </a:cubicBezTo>
                  <a:cubicBezTo>
                    <a:pt x="366251" y="168085"/>
                    <a:pt x="361410" y="166128"/>
                    <a:pt x="356435" y="164575"/>
                  </a:cubicBezTo>
                  <a:cubicBezTo>
                    <a:pt x="354485" y="163997"/>
                    <a:pt x="352670" y="163251"/>
                    <a:pt x="350854" y="162357"/>
                  </a:cubicBezTo>
                  <a:cubicBezTo>
                    <a:pt x="348300" y="161146"/>
                    <a:pt x="345811" y="159802"/>
                    <a:pt x="343257" y="158524"/>
                  </a:cubicBezTo>
                  <a:cubicBezTo>
                    <a:pt x="340701" y="157247"/>
                    <a:pt x="339896" y="156843"/>
                    <a:pt x="338282" y="155969"/>
                  </a:cubicBezTo>
                  <a:lnTo>
                    <a:pt x="330683" y="152473"/>
                  </a:lnTo>
                  <a:cubicBezTo>
                    <a:pt x="328935" y="151733"/>
                    <a:pt x="327187" y="150927"/>
                    <a:pt x="325506" y="150053"/>
                  </a:cubicBezTo>
                  <a:cubicBezTo>
                    <a:pt x="320194" y="147525"/>
                    <a:pt x="314682" y="145460"/>
                    <a:pt x="309034" y="143867"/>
                  </a:cubicBezTo>
                  <a:cubicBezTo>
                    <a:pt x="307084" y="143242"/>
                    <a:pt x="305201" y="142482"/>
                    <a:pt x="303386" y="141581"/>
                  </a:cubicBezTo>
                  <a:cubicBezTo>
                    <a:pt x="297066" y="138266"/>
                    <a:pt x="290477" y="135630"/>
                    <a:pt x="283619" y="133714"/>
                  </a:cubicBezTo>
                  <a:cubicBezTo>
                    <a:pt x="281601" y="133096"/>
                    <a:pt x="279719" y="132309"/>
                    <a:pt x="277837" y="131361"/>
                  </a:cubicBezTo>
                  <a:cubicBezTo>
                    <a:pt x="272391" y="128625"/>
                    <a:pt x="266743" y="126372"/>
                    <a:pt x="260894" y="124638"/>
                  </a:cubicBezTo>
                  <a:cubicBezTo>
                    <a:pt x="259011" y="124086"/>
                    <a:pt x="257128" y="123387"/>
                    <a:pt x="255380" y="122553"/>
                  </a:cubicBezTo>
                  <a:cubicBezTo>
                    <a:pt x="251884" y="121074"/>
                    <a:pt x="248253" y="119797"/>
                    <a:pt x="244622" y="118721"/>
                  </a:cubicBezTo>
                  <a:cubicBezTo>
                    <a:pt x="242874" y="118223"/>
                    <a:pt x="241126" y="117591"/>
                    <a:pt x="239445" y="116838"/>
                  </a:cubicBezTo>
                  <a:cubicBezTo>
                    <a:pt x="236016" y="115507"/>
                    <a:pt x="232587" y="114384"/>
                    <a:pt x="229025" y="113477"/>
                  </a:cubicBezTo>
                  <a:cubicBezTo>
                    <a:pt x="227276" y="112972"/>
                    <a:pt x="225595" y="112367"/>
                    <a:pt x="223915" y="111661"/>
                  </a:cubicBezTo>
                  <a:cubicBezTo>
                    <a:pt x="220418" y="110390"/>
                    <a:pt x="216855" y="109315"/>
                    <a:pt x="213291" y="108434"/>
                  </a:cubicBezTo>
                  <a:cubicBezTo>
                    <a:pt x="211408" y="107963"/>
                    <a:pt x="209660" y="107358"/>
                    <a:pt x="207844" y="106753"/>
                  </a:cubicBezTo>
                  <a:cubicBezTo>
                    <a:pt x="203138" y="105207"/>
                    <a:pt x="198230" y="104736"/>
                    <a:pt x="193390" y="103660"/>
                  </a:cubicBezTo>
                  <a:cubicBezTo>
                    <a:pt x="191372" y="103190"/>
                    <a:pt x="189355" y="102584"/>
                    <a:pt x="187405" y="101845"/>
                  </a:cubicBezTo>
                  <a:cubicBezTo>
                    <a:pt x="177387" y="98147"/>
                    <a:pt x="166967" y="95578"/>
                    <a:pt x="156343" y="94180"/>
                  </a:cubicBezTo>
                  <a:cubicBezTo>
                    <a:pt x="154258" y="93501"/>
                    <a:pt x="152375" y="92351"/>
                    <a:pt x="150762" y="90818"/>
                  </a:cubicBezTo>
                  <a:cubicBezTo>
                    <a:pt x="131331" y="78716"/>
                    <a:pt x="108672" y="79590"/>
                    <a:pt x="87427" y="75152"/>
                  </a:cubicBezTo>
                  <a:cubicBezTo>
                    <a:pt x="64902" y="70446"/>
                    <a:pt x="41841" y="68429"/>
                    <a:pt x="19182" y="64328"/>
                  </a:cubicBezTo>
                  <a:cubicBezTo>
                    <a:pt x="-3476" y="60226"/>
                    <a:pt x="-8114" y="46846"/>
                    <a:pt x="3315" y="28155"/>
                  </a:cubicBezTo>
                  <a:cubicBezTo>
                    <a:pt x="16762" y="5766"/>
                    <a:pt x="34848" y="-3513"/>
                    <a:pt x="59188" y="656"/>
                  </a:cubicBezTo>
                  <a:cubicBezTo>
                    <a:pt x="113580" y="9867"/>
                    <a:pt x="167974" y="18675"/>
                    <a:pt x="221224" y="34273"/>
                  </a:cubicBezTo>
                  <a:cubicBezTo>
                    <a:pt x="313269" y="60764"/>
                    <a:pt x="405450" y="86650"/>
                    <a:pt x="493325" y="125915"/>
                  </a:cubicBezTo>
                  <a:cubicBezTo>
                    <a:pt x="533666" y="144136"/>
                    <a:pt x="576294" y="158793"/>
                    <a:pt x="617912" y="174795"/>
                  </a:cubicBezTo>
                  <a:cubicBezTo>
                    <a:pt x="626721" y="177316"/>
                    <a:pt x="634654" y="182171"/>
                    <a:pt x="640908" y="188847"/>
                  </a:cubicBezTo>
                  <a:cubicBezTo>
                    <a:pt x="655161" y="206396"/>
                    <a:pt x="649715" y="223205"/>
                    <a:pt x="627461" y="229659"/>
                  </a:cubicBezTo>
                  <a:cubicBezTo>
                    <a:pt x="623224" y="230466"/>
                    <a:pt x="619526" y="233034"/>
                    <a:pt x="617308" y="236719"/>
                  </a:cubicBezTo>
                  <a:cubicBezTo>
                    <a:pt x="635327" y="247073"/>
                    <a:pt x="653211" y="257562"/>
                    <a:pt x="671097" y="267781"/>
                  </a:cubicBezTo>
                  <a:cubicBezTo>
                    <a:pt x="685484" y="275984"/>
                    <a:pt x="700007" y="283985"/>
                    <a:pt x="714463" y="291986"/>
                  </a:cubicBezTo>
                  <a:cubicBezTo>
                    <a:pt x="718833" y="294407"/>
                    <a:pt x="723808" y="296760"/>
                    <a:pt x="725085" y="301870"/>
                  </a:cubicBezTo>
                  <a:cubicBezTo>
                    <a:pt x="729322" y="319351"/>
                    <a:pt x="744786" y="331453"/>
                    <a:pt x="746333" y="351019"/>
                  </a:cubicBezTo>
                  <a:cubicBezTo>
                    <a:pt x="748417" y="363430"/>
                    <a:pt x="755812" y="374336"/>
                    <a:pt x="766503" y="380939"/>
                  </a:cubicBezTo>
                  <a:cubicBezTo>
                    <a:pt x="786674" y="395421"/>
                    <a:pt x="805433" y="411739"/>
                    <a:pt x="822576" y="429684"/>
                  </a:cubicBezTo>
                  <a:cubicBezTo>
                    <a:pt x="842747" y="450796"/>
                    <a:pt x="864868" y="469689"/>
                    <a:pt x="883627" y="491742"/>
                  </a:cubicBezTo>
                  <a:cubicBezTo>
                    <a:pt x="901310" y="512585"/>
                    <a:pt x="923968" y="520250"/>
                    <a:pt x="948912" y="522939"/>
                  </a:cubicBezTo>
                  <a:cubicBezTo>
                    <a:pt x="1025023" y="531613"/>
                    <a:pt x="1100460" y="545403"/>
                    <a:pt x="1174688" y="564222"/>
                  </a:cubicBezTo>
                  <a:cubicBezTo>
                    <a:pt x="1198894" y="570139"/>
                    <a:pt x="1199834" y="570542"/>
                    <a:pt x="1213618" y="550170"/>
                  </a:cubicBezTo>
                  <a:cubicBezTo>
                    <a:pt x="1243941" y="503993"/>
                    <a:pt x="1290400" y="470785"/>
                    <a:pt x="1343919" y="457049"/>
                  </a:cubicBezTo>
                  <a:cubicBezTo>
                    <a:pt x="1358174" y="453284"/>
                    <a:pt x="1372898" y="451334"/>
                    <a:pt x="1387353" y="448308"/>
                  </a:cubicBezTo>
                  <a:cubicBezTo>
                    <a:pt x="1397640" y="446157"/>
                    <a:pt x="1403827" y="455032"/>
                    <a:pt x="1412566" y="457049"/>
                  </a:cubicBezTo>
                  <a:lnTo>
                    <a:pt x="1412566" y="457049"/>
                  </a:lnTo>
                  <a:cubicBezTo>
                    <a:pt x="1415660" y="465258"/>
                    <a:pt x="1421172" y="472305"/>
                    <a:pt x="1428434" y="477220"/>
                  </a:cubicBezTo>
                  <a:cubicBezTo>
                    <a:pt x="1462052" y="518300"/>
                    <a:pt x="1491635" y="562205"/>
                    <a:pt x="1520950" y="606177"/>
                  </a:cubicBezTo>
                  <a:cubicBezTo>
                    <a:pt x="1559543" y="663999"/>
                    <a:pt x="1595649" y="723503"/>
                    <a:pt x="1638410" y="778568"/>
                  </a:cubicBezTo>
                  <a:cubicBezTo>
                    <a:pt x="1639620" y="780733"/>
                    <a:pt x="1640495" y="783039"/>
                    <a:pt x="1641166" y="785426"/>
                  </a:cubicBezTo>
                  <a:close/>
                </a:path>
              </a:pathLst>
            </a:custGeom>
            <a:solidFill>
              <a:srgbClr val="000000"/>
            </a:solidFill>
            <a:ln w="6712" cap="flat">
              <a:noFill/>
              <a:prstDash val="solid"/>
              <a:miter/>
            </a:ln>
          </p:spPr>
          <p:txBody>
            <a:bodyPr rtlCol="0" anchor="ctr"/>
            <a:lstStyle/>
            <a:p>
              <a:endParaRPr lang="es-CO"/>
            </a:p>
          </p:txBody>
        </p:sp>
        <p:sp>
          <p:nvSpPr>
            <p:cNvPr id="1399" name="Freeform: Shape 1398">
              <a:extLst>
                <a:ext uri="{FF2B5EF4-FFF2-40B4-BE49-F238E27FC236}">
                  <a16:creationId xmlns:a16="http://schemas.microsoft.com/office/drawing/2014/main" id="{ACED0121-905F-C074-94CC-61069C7D0881}"/>
                </a:ext>
              </a:extLst>
            </p:cNvPr>
            <p:cNvSpPr/>
            <p:nvPr/>
          </p:nvSpPr>
          <p:spPr>
            <a:xfrm>
              <a:off x="7493740" y="2745351"/>
              <a:ext cx="1062263" cy="3763329"/>
            </a:xfrm>
            <a:custGeom>
              <a:avLst/>
              <a:gdLst>
                <a:gd name="connsiteX0" fmla="*/ 1053314 w 1062263"/>
                <a:gd name="connsiteY0" fmla="*/ -315 h 3763329"/>
                <a:gd name="connsiteX1" fmla="*/ 1059566 w 1062263"/>
                <a:gd name="connsiteY1" fmla="*/ 156 h 3763329"/>
                <a:gd name="connsiteX2" fmla="*/ 1025545 w 1062263"/>
                <a:gd name="connsiteY2" fmla="*/ 54684 h 3763329"/>
                <a:gd name="connsiteX3" fmla="*/ 966379 w 1062263"/>
                <a:gd name="connsiteY3" fmla="*/ 168984 h 3763329"/>
                <a:gd name="connsiteX4" fmla="*/ 956561 w 1062263"/>
                <a:gd name="connsiteY4" fmla="*/ 279384 h 3763329"/>
                <a:gd name="connsiteX5" fmla="*/ 1005778 w 1062263"/>
                <a:gd name="connsiteY5" fmla="*/ 586448 h 3763329"/>
                <a:gd name="connsiteX6" fmla="*/ 1029647 w 1062263"/>
                <a:gd name="connsiteY6" fmla="*/ 926255 h 3763329"/>
                <a:gd name="connsiteX7" fmla="*/ 1038724 w 1062263"/>
                <a:gd name="connsiteY7" fmla="*/ 1040555 h 3763329"/>
                <a:gd name="connsiteX8" fmla="*/ 1033008 w 1062263"/>
                <a:gd name="connsiteY8" fmla="*/ 1390649 h 3763329"/>
                <a:gd name="connsiteX9" fmla="*/ 1003560 w 1062263"/>
                <a:gd name="connsiteY9" fmla="*/ 1673037 h 3763329"/>
                <a:gd name="connsiteX10" fmla="*/ 944729 w 1062263"/>
                <a:gd name="connsiteY10" fmla="*/ 2046395 h 3763329"/>
                <a:gd name="connsiteX11" fmla="*/ 909296 w 1062263"/>
                <a:gd name="connsiteY11" fmla="*/ 2282593 h 3763329"/>
                <a:gd name="connsiteX12" fmla="*/ 895849 w 1062263"/>
                <a:gd name="connsiteY12" fmla="*/ 2353391 h 3763329"/>
                <a:gd name="connsiteX13" fmla="*/ 831302 w 1062263"/>
                <a:gd name="connsiteY13" fmla="*/ 2685399 h 3763329"/>
                <a:gd name="connsiteX14" fmla="*/ 809451 w 1062263"/>
                <a:gd name="connsiteY14" fmla="*/ 2810121 h 3763329"/>
                <a:gd name="connsiteX15" fmla="*/ 798962 w 1062263"/>
                <a:gd name="connsiteY15" fmla="*/ 2948827 h 3763329"/>
                <a:gd name="connsiteX16" fmla="*/ 735963 w 1062263"/>
                <a:gd name="connsiteY16" fmla="*/ 3302754 h 3763329"/>
                <a:gd name="connsiteX17" fmla="*/ 677132 w 1062263"/>
                <a:gd name="connsiteY17" fmla="*/ 3428753 h 3763329"/>
                <a:gd name="connsiteX18" fmla="*/ 650708 w 1062263"/>
                <a:gd name="connsiteY18" fmla="*/ 3473800 h 3763329"/>
                <a:gd name="connsiteX19" fmla="*/ 571102 w 1062263"/>
                <a:gd name="connsiteY19" fmla="*/ 3574653 h 3763329"/>
                <a:gd name="connsiteX20" fmla="*/ 360790 w 1062263"/>
                <a:gd name="connsiteY20" fmla="*/ 3724521 h 3763329"/>
                <a:gd name="connsiteX21" fmla="*/ 242590 w 1062263"/>
                <a:gd name="connsiteY21" fmla="*/ 3760559 h 3763329"/>
                <a:gd name="connsiteX22" fmla="*/ 79611 w 1062263"/>
                <a:gd name="connsiteY22" fmla="*/ 3762240 h 3763329"/>
                <a:gd name="connsiteX23" fmla="*/ -1675 w 1062263"/>
                <a:gd name="connsiteY23" fmla="*/ 3760626 h 3763329"/>
                <a:gd name="connsiteX24" fmla="*/ 8478 w 1062263"/>
                <a:gd name="connsiteY24" fmla="*/ 3744154 h 3763329"/>
                <a:gd name="connsiteX25" fmla="*/ 34564 w 1062263"/>
                <a:gd name="connsiteY25" fmla="*/ 3739044 h 3763329"/>
                <a:gd name="connsiteX26" fmla="*/ 153167 w 1062263"/>
                <a:gd name="connsiteY26" fmla="*/ 3734471 h 3763329"/>
                <a:gd name="connsiteX27" fmla="*/ 202585 w 1062263"/>
                <a:gd name="connsiteY27" fmla="*/ 3746910 h 3763329"/>
                <a:gd name="connsiteX28" fmla="*/ 335173 w 1062263"/>
                <a:gd name="connsiteY28" fmla="*/ 3720016 h 3763329"/>
                <a:gd name="connsiteX29" fmla="*/ 603510 w 1062263"/>
                <a:gd name="connsiteY29" fmla="*/ 3517503 h 3763329"/>
                <a:gd name="connsiteX30" fmla="*/ 719691 w 1062263"/>
                <a:gd name="connsiteY30" fmla="*/ 3307057 h 3763329"/>
                <a:gd name="connsiteX31" fmla="*/ 783028 w 1062263"/>
                <a:gd name="connsiteY31" fmla="*/ 2983252 h 3763329"/>
                <a:gd name="connsiteX32" fmla="*/ 807770 w 1062263"/>
                <a:gd name="connsiteY32" fmla="*/ 2746516 h 3763329"/>
                <a:gd name="connsiteX33" fmla="*/ 862366 w 1062263"/>
                <a:gd name="connsiteY33" fmla="*/ 2440461 h 3763329"/>
                <a:gd name="connsiteX34" fmla="*/ 904186 w 1062263"/>
                <a:gd name="connsiteY34" fmla="*/ 2218181 h 3763329"/>
                <a:gd name="connsiteX35" fmla="*/ 966177 w 1062263"/>
                <a:gd name="connsiteY35" fmla="*/ 1855111 h 3763329"/>
                <a:gd name="connsiteX36" fmla="*/ 970075 w 1062263"/>
                <a:gd name="connsiteY36" fmla="*/ 1779068 h 3763329"/>
                <a:gd name="connsiteX37" fmla="*/ 975253 w 1062263"/>
                <a:gd name="connsiteY37" fmla="*/ 1724473 h 3763329"/>
                <a:gd name="connsiteX38" fmla="*/ 983859 w 1062263"/>
                <a:gd name="connsiteY38" fmla="*/ 1658111 h 3763329"/>
                <a:gd name="connsiteX39" fmla="*/ 988432 w 1062263"/>
                <a:gd name="connsiteY39" fmla="*/ 1593027 h 3763329"/>
                <a:gd name="connsiteX40" fmla="*/ 996970 w 1062263"/>
                <a:gd name="connsiteY40" fmla="*/ 1517858 h 3763329"/>
                <a:gd name="connsiteX41" fmla="*/ 1001274 w 1062263"/>
                <a:gd name="connsiteY41" fmla="*/ 1512143 h 3763329"/>
                <a:gd name="connsiteX42" fmla="*/ 1002887 w 1062263"/>
                <a:gd name="connsiteY42" fmla="*/ 1441882 h 3763329"/>
                <a:gd name="connsiteX43" fmla="*/ 1000064 w 1062263"/>
                <a:gd name="connsiteY43" fmla="*/ 1432739 h 3763329"/>
                <a:gd name="connsiteX44" fmla="*/ 1011695 w 1062263"/>
                <a:gd name="connsiteY44" fmla="*/ 1368327 h 3763329"/>
                <a:gd name="connsiteX45" fmla="*/ 1012367 w 1062263"/>
                <a:gd name="connsiteY45" fmla="*/ 1349837 h 3763329"/>
                <a:gd name="connsiteX46" fmla="*/ 1016940 w 1062263"/>
                <a:gd name="connsiteY46" fmla="*/ 1267071 h 3763329"/>
                <a:gd name="connsiteX47" fmla="*/ 1024940 w 1062263"/>
                <a:gd name="connsiteY47" fmla="*/ 1254968 h 3763329"/>
                <a:gd name="connsiteX48" fmla="*/ 1029849 w 1062263"/>
                <a:gd name="connsiteY48" fmla="*/ 1239437 h 3763329"/>
                <a:gd name="connsiteX49" fmla="*/ 1010955 w 1062263"/>
                <a:gd name="connsiteY49" fmla="*/ 1155864 h 3763329"/>
                <a:gd name="connsiteX50" fmla="*/ 1015392 w 1062263"/>
                <a:gd name="connsiteY50" fmla="*/ 1122246 h 3763329"/>
                <a:gd name="connsiteX51" fmla="*/ 1023461 w 1062263"/>
                <a:gd name="connsiteY51" fmla="*/ 1100125 h 3763329"/>
                <a:gd name="connsiteX52" fmla="*/ 1028370 w 1062263"/>
                <a:gd name="connsiteY52" fmla="*/ 1017426 h 3763329"/>
                <a:gd name="connsiteX53" fmla="*/ 1027966 w 1062263"/>
                <a:gd name="connsiteY53" fmla="*/ 990532 h 3763329"/>
                <a:gd name="connsiteX54" fmla="*/ 1023461 w 1062263"/>
                <a:gd name="connsiteY54" fmla="*/ 985624 h 3763329"/>
                <a:gd name="connsiteX55" fmla="*/ 1022990 w 1062263"/>
                <a:gd name="connsiteY55" fmla="*/ 841001 h 3763329"/>
                <a:gd name="connsiteX56" fmla="*/ 1018486 w 1062263"/>
                <a:gd name="connsiteY56" fmla="*/ 831184 h 3763329"/>
                <a:gd name="connsiteX57" fmla="*/ 1018150 w 1062263"/>
                <a:gd name="connsiteY57" fmla="*/ 746468 h 3763329"/>
                <a:gd name="connsiteX58" fmla="*/ 1013511 w 1062263"/>
                <a:gd name="connsiteY58" fmla="*/ 736584 h 3763329"/>
                <a:gd name="connsiteX59" fmla="*/ 1013511 w 1062263"/>
                <a:gd name="connsiteY59" fmla="*/ 696646 h 3763329"/>
                <a:gd name="connsiteX60" fmla="*/ 1008870 w 1062263"/>
                <a:gd name="connsiteY60" fmla="*/ 686763 h 3763329"/>
                <a:gd name="connsiteX61" fmla="*/ 1008334 w 1062263"/>
                <a:gd name="connsiteY61" fmla="*/ 651868 h 3763329"/>
                <a:gd name="connsiteX62" fmla="*/ 1003895 w 1062263"/>
                <a:gd name="connsiteY62" fmla="*/ 646892 h 3763329"/>
                <a:gd name="connsiteX63" fmla="*/ 998450 w 1062263"/>
                <a:gd name="connsiteY63" fmla="*/ 572194 h 3763329"/>
                <a:gd name="connsiteX64" fmla="*/ 993877 w 1062263"/>
                <a:gd name="connsiteY64" fmla="*/ 567218 h 3763329"/>
                <a:gd name="connsiteX65" fmla="*/ 976195 w 1062263"/>
                <a:gd name="connsiteY65" fmla="*/ 456953 h 3763329"/>
                <a:gd name="connsiteX66" fmla="*/ 973437 w 1062263"/>
                <a:gd name="connsiteY66" fmla="*/ 437656 h 3763329"/>
                <a:gd name="connsiteX67" fmla="*/ 969000 w 1062263"/>
                <a:gd name="connsiteY67" fmla="*/ 432748 h 3763329"/>
                <a:gd name="connsiteX68" fmla="*/ 962748 w 1062263"/>
                <a:gd name="connsiteY68" fmla="*/ 381784 h 3763329"/>
                <a:gd name="connsiteX69" fmla="*/ 958309 w 1062263"/>
                <a:gd name="connsiteY69" fmla="*/ 327995 h 3763329"/>
                <a:gd name="connsiteX70" fmla="*/ 954074 w 1062263"/>
                <a:gd name="connsiteY70" fmla="*/ 323154 h 3763329"/>
                <a:gd name="connsiteX71" fmla="*/ 954074 w 1062263"/>
                <a:gd name="connsiteY71" fmla="*/ 298277 h 3763329"/>
                <a:gd name="connsiteX72" fmla="*/ 949368 w 1062263"/>
                <a:gd name="connsiteY72" fmla="*/ 293302 h 3763329"/>
                <a:gd name="connsiteX73" fmla="*/ 949368 w 1062263"/>
                <a:gd name="connsiteY73" fmla="*/ 263315 h 3763329"/>
                <a:gd name="connsiteX74" fmla="*/ 944662 w 1062263"/>
                <a:gd name="connsiteY74" fmla="*/ 253431 h 3763329"/>
                <a:gd name="connsiteX75" fmla="*/ 944662 w 1062263"/>
                <a:gd name="connsiteY75" fmla="*/ 228554 h 3763329"/>
                <a:gd name="connsiteX76" fmla="*/ 949233 w 1062263"/>
                <a:gd name="connsiteY76" fmla="*/ 223579 h 3763329"/>
                <a:gd name="connsiteX77" fmla="*/ 949637 w 1062263"/>
                <a:gd name="connsiteY77" fmla="*/ 193659 h 3763329"/>
                <a:gd name="connsiteX78" fmla="*/ 954411 w 1062263"/>
                <a:gd name="connsiteY78" fmla="*/ 188684 h 3763329"/>
                <a:gd name="connsiteX79" fmla="*/ 964563 w 1062263"/>
                <a:gd name="connsiteY79" fmla="*/ 148813 h 3763329"/>
                <a:gd name="connsiteX80" fmla="*/ 969337 w 1062263"/>
                <a:gd name="connsiteY80" fmla="*/ 143838 h 3763329"/>
                <a:gd name="connsiteX81" fmla="*/ 1031529 w 1062263"/>
                <a:gd name="connsiteY81" fmla="*/ 34715 h 3763329"/>
                <a:gd name="connsiteX82" fmla="*/ 1053314 w 1062263"/>
                <a:gd name="connsiteY82" fmla="*/ -315 h 3763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062263" h="3763329">
                  <a:moveTo>
                    <a:pt x="1053314" y="-315"/>
                  </a:moveTo>
                  <a:lnTo>
                    <a:pt x="1059566" y="156"/>
                  </a:lnTo>
                  <a:cubicBezTo>
                    <a:pt x="1052842" y="20999"/>
                    <a:pt x="1037378" y="36867"/>
                    <a:pt x="1025545" y="54684"/>
                  </a:cubicBezTo>
                  <a:cubicBezTo>
                    <a:pt x="1000870" y="90022"/>
                    <a:pt x="981036" y="128454"/>
                    <a:pt x="966379" y="168984"/>
                  </a:cubicBezTo>
                  <a:cubicBezTo>
                    <a:pt x="955284" y="204659"/>
                    <a:pt x="951922" y="242304"/>
                    <a:pt x="956561" y="279384"/>
                  </a:cubicBezTo>
                  <a:cubicBezTo>
                    <a:pt x="966244" y="382927"/>
                    <a:pt x="991121" y="483847"/>
                    <a:pt x="1005778" y="586448"/>
                  </a:cubicBezTo>
                  <a:cubicBezTo>
                    <a:pt x="1022519" y="698932"/>
                    <a:pt x="1030454" y="812540"/>
                    <a:pt x="1029647" y="926255"/>
                  </a:cubicBezTo>
                  <a:cubicBezTo>
                    <a:pt x="1029175" y="964176"/>
                    <a:pt x="1034891" y="1002298"/>
                    <a:pt x="1038724" y="1040555"/>
                  </a:cubicBezTo>
                  <a:cubicBezTo>
                    <a:pt x="1049615" y="1157114"/>
                    <a:pt x="1047665" y="1274507"/>
                    <a:pt x="1033008" y="1390649"/>
                  </a:cubicBezTo>
                  <a:cubicBezTo>
                    <a:pt x="1021848" y="1484779"/>
                    <a:pt x="1013711" y="1578908"/>
                    <a:pt x="1003560" y="1673037"/>
                  </a:cubicBezTo>
                  <a:cubicBezTo>
                    <a:pt x="990784" y="1798465"/>
                    <a:pt x="971085" y="1923085"/>
                    <a:pt x="944729" y="2046395"/>
                  </a:cubicBezTo>
                  <a:cubicBezTo>
                    <a:pt x="927584" y="2124321"/>
                    <a:pt x="918776" y="2203524"/>
                    <a:pt x="909296" y="2282593"/>
                  </a:cubicBezTo>
                  <a:cubicBezTo>
                    <a:pt x="906135" y="2306461"/>
                    <a:pt x="901698" y="2330061"/>
                    <a:pt x="895849" y="2353391"/>
                  </a:cubicBezTo>
                  <a:cubicBezTo>
                    <a:pt x="869761" y="2463187"/>
                    <a:pt x="848784" y="2573990"/>
                    <a:pt x="831302" y="2685399"/>
                  </a:cubicBezTo>
                  <a:cubicBezTo>
                    <a:pt x="824579" y="2727153"/>
                    <a:pt x="819469" y="2768838"/>
                    <a:pt x="809451" y="2810121"/>
                  </a:cubicBezTo>
                  <a:cubicBezTo>
                    <a:pt x="798492" y="2855505"/>
                    <a:pt x="801383" y="2902502"/>
                    <a:pt x="798962" y="2948827"/>
                  </a:cubicBezTo>
                  <a:cubicBezTo>
                    <a:pt x="792709" y="3069380"/>
                    <a:pt x="776035" y="3188252"/>
                    <a:pt x="735963" y="3302754"/>
                  </a:cubicBezTo>
                  <a:cubicBezTo>
                    <a:pt x="721105" y="3346792"/>
                    <a:pt x="701336" y="3389084"/>
                    <a:pt x="677132" y="3428753"/>
                  </a:cubicBezTo>
                  <a:cubicBezTo>
                    <a:pt x="667920" y="3443544"/>
                    <a:pt x="658575" y="3458336"/>
                    <a:pt x="650708" y="3473800"/>
                  </a:cubicBezTo>
                  <a:cubicBezTo>
                    <a:pt x="630874" y="3512192"/>
                    <a:pt x="603845" y="3546482"/>
                    <a:pt x="571102" y="3574653"/>
                  </a:cubicBezTo>
                  <a:cubicBezTo>
                    <a:pt x="506152" y="3631803"/>
                    <a:pt x="437841" y="3684314"/>
                    <a:pt x="360790" y="3724521"/>
                  </a:cubicBezTo>
                  <a:cubicBezTo>
                    <a:pt x="323945" y="3743683"/>
                    <a:pt x="283873" y="3755920"/>
                    <a:pt x="242590" y="3760559"/>
                  </a:cubicBezTo>
                  <a:cubicBezTo>
                    <a:pt x="188332" y="3764862"/>
                    <a:pt x="133938" y="3761904"/>
                    <a:pt x="79611" y="3762240"/>
                  </a:cubicBezTo>
                  <a:cubicBezTo>
                    <a:pt x="52717" y="3762240"/>
                    <a:pt x="25352" y="3764795"/>
                    <a:pt x="-1675" y="3760626"/>
                  </a:cubicBezTo>
                  <a:cubicBezTo>
                    <a:pt x="-5642" y="3750675"/>
                    <a:pt x="2829" y="3747851"/>
                    <a:pt x="8478" y="3744154"/>
                  </a:cubicBezTo>
                  <a:cubicBezTo>
                    <a:pt x="15940" y="3738573"/>
                    <a:pt x="25554" y="3736691"/>
                    <a:pt x="34564" y="3739044"/>
                  </a:cubicBezTo>
                  <a:cubicBezTo>
                    <a:pt x="74905" y="3754440"/>
                    <a:pt x="113969" y="3742741"/>
                    <a:pt x="153167" y="3734471"/>
                  </a:cubicBezTo>
                  <a:cubicBezTo>
                    <a:pt x="171724" y="3730572"/>
                    <a:pt x="186247" y="3742338"/>
                    <a:pt x="202585" y="3746910"/>
                  </a:cubicBezTo>
                  <a:cubicBezTo>
                    <a:pt x="249650" y="3751482"/>
                    <a:pt x="293622" y="3740186"/>
                    <a:pt x="335173" y="3720016"/>
                  </a:cubicBezTo>
                  <a:cubicBezTo>
                    <a:pt x="438111" y="3670598"/>
                    <a:pt x="530155" y="3604641"/>
                    <a:pt x="603510" y="3517503"/>
                  </a:cubicBezTo>
                  <a:cubicBezTo>
                    <a:pt x="655079" y="3456050"/>
                    <a:pt x="691857" y="3383032"/>
                    <a:pt x="719691" y="3307057"/>
                  </a:cubicBezTo>
                  <a:cubicBezTo>
                    <a:pt x="757882" y="3202506"/>
                    <a:pt x="774354" y="3093786"/>
                    <a:pt x="783028" y="2983252"/>
                  </a:cubicBezTo>
                  <a:cubicBezTo>
                    <a:pt x="789213" y="2904250"/>
                    <a:pt x="793852" y="2825518"/>
                    <a:pt x="807770" y="2746516"/>
                  </a:cubicBezTo>
                  <a:cubicBezTo>
                    <a:pt x="825789" y="2644520"/>
                    <a:pt x="844278" y="2542457"/>
                    <a:pt x="862366" y="2440461"/>
                  </a:cubicBezTo>
                  <a:cubicBezTo>
                    <a:pt x="875813" y="2366502"/>
                    <a:pt x="897193" y="2293686"/>
                    <a:pt x="904186" y="2218181"/>
                  </a:cubicBezTo>
                  <a:cubicBezTo>
                    <a:pt x="915548" y="2095678"/>
                    <a:pt x="948426" y="1976739"/>
                    <a:pt x="966177" y="1855111"/>
                  </a:cubicBezTo>
                  <a:cubicBezTo>
                    <a:pt x="959990" y="1829292"/>
                    <a:pt x="965235" y="1804818"/>
                    <a:pt x="970075" y="1779068"/>
                  </a:cubicBezTo>
                  <a:cubicBezTo>
                    <a:pt x="973237" y="1762057"/>
                    <a:pt x="973504" y="1742693"/>
                    <a:pt x="975253" y="1724473"/>
                  </a:cubicBezTo>
                  <a:cubicBezTo>
                    <a:pt x="977405" y="1702285"/>
                    <a:pt x="981976" y="1679896"/>
                    <a:pt x="983859" y="1658111"/>
                  </a:cubicBezTo>
                  <a:cubicBezTo>
                    <a:pt x="985742" y="1636327"/>
                    <a:pt x="988163" y="1614811"/>
                    <a:pt x="988432" y="1593027"/>
                  </a:cubicBezTo>
                  <a:cubicBezTo>
                    <a:pt x="988767" y="1568621"/>
                    <a:pt x="988432" y="1542197"/>
                    <a:pt x="996970" y="1517858"/>
                  </a:cubicBezTo>
                  <a:cubicBezTo>
                    <a:pt x="997710" y="1515639"/>
                    <a:pt x="1001812" y="1513286"/>
                    <a:pt x="1001274" y="1512143"/>
                  </a:cubicBezTo>
                  <a:cubicBezTo>
                    <a:pt x="991054" y="1488342"/>
                    <a:pt x="1004770" y="1465079"/>
                    <a:pt x="1002887" y="1441882"/>
                  </a:cubicBezTo>
                  <a:cubicBezTo>
                    <a:pt x="1002887" y="1438857"/>
                    <a:pt x="998583" y="1434688"/>
                    <a:pt x="1000064" y="1432739"/>
                  </a:cubicBezTo>
                  <a:cubicBezTo>
                    <a:pt x="1015661" y="1413173"/>
                    <a:pt x="998316" y="1387892"/>
                    <a:pt x="1011695" y="1368327"/>
                  </a:cubicBezTo>
                  <a:cubicBezTo>
                    <a:pt x="1016200" y="1361603"/>
                    <a:pt x="1011695" y="1355283"/>
                    <a:pt x="1012367" y="1349837"/>
                  </a:cubicBezTo>
                  <a:cubicBezTo>
                    <a:pt x="1017477" y="1322405"/>
                    <a:pt x="1025008" y="1295377"/>
                    <a:pt x="1016940" y="1267071"/>
                  </a:cubicBezTo>
                  <a:cubicBezTo>
                    <a:pt x="1015863" y="1263238"/>
                    <a:pt x="1021713" y="1258734"/>
                    <a:pt x="1024940" y="1254968"/>
                  </a:cubicBezTo>
                  <a:cubicBezTo>
                    <a:pt x="1028168" y="1251203"/>
                    <a:pt x="1033614" y="1242530"/>
                    <a:pt x="1029849" y="1239437"/>
                  </a:cubicBezTo>
                  <a:cubicBezTo>
                    <a:pt x="1001677" y="1216174"/>
                    <a:pt x="1020704" y="1182825"/>
                    <a:pt x="1010955" y="1155864"/>
                  </a:cubicBezTo>
                  <a:cubicBezTo>
                    <a:pt x="1007795" y="1144521"/>
                    <a:pt x="1009409" y="1132385"/>
                    <a:pt x="1015392" y="1122246"/>
                  </a:cubicBezTo>
                  <a:cubicBezTo>
                    <a:pt x="1018754" y="1115119"/>
                    <a:pt x="1026016" y="1109404"/>
                    <a:pt x="1023461" y="1100125"/>
                  </a:cubicBezTo>
                  <a:cubicBezTo>
                    <a:pt x="1032268" y="1073231"/>
                    <a:pt x="1027158" y="1044992"/>
                    <a:pt x="1028370" y="1017426"/>
                  </a:cubicBezTo>
                  <a:cubicBezTo>
                    <a:pt x="1028706" y="1008484"/>
                    <a:pt x="1028370" y="999474"/>
                    <a:pt x="1027966" y="990532"/>
                  </a:cubicBezTo>
                  <a:cubicBezTo>
                    <a:pt x="1026621" y="988770"/>
                    <a:pt x="1025075" y="987130"/>
                    <a:pt x="1023461" y="985624"/>
                  </a:cubicBezTo>
                  <a:cubicBezTo>
                    <a:pt x="1023461" y="937396"/>
                    <a:pt x="1023327" y="889188"/>
                    <a:pt x="1022990" y="841001"/>
                  </a:cubicBezTo>
                  <a:cubicBezTo>
                    <a:pt x="1020435" y="838177"/>
                    <a:pt x="1021646" y="833739"/>
                    <a:pt x="1018486" y="831184"/>
                  </a:cubicBezTo>
                  <a:lnTo>
                    <a:pt x="1018150" y="746468"/>
                  </a:lnTo>
                  <a:cubicBezTo>
                    <a:pt x="1015459" y="743711"/>
                    <a:pt x="1016671" y="739072"/>
                    <a:pt x="1013511" y="736584"/>
                  </a:cubicBezTo>
                  <a:cubicBezTo>
                    <a:pt x="1013511" y="723137"/>
                    <a:pt x="1013511" y="709690"/>
                    <a:pt x="1013511" y="696646"/>
                  </a:cubicBezTo>
                  <a:cubicBezTo>
                    <a:pt x="1010820" y="693890"/>
                    <a:pt x="1012030" y="689318"/>
                    <a:pt x="1008870" y="686763"/>
                  </a:cubicBezTo>
                  <a:cubicBezTo>
                    <a:pt x="1008870" y="675131"/>
                    <a:pt x="1008468" y="663499"/>
                    <a:pt x="1008334" y="651868"/>
                  </a:cubicBezTo>
                  <a:cubicBezTo>
                    <a:pt x="1006988" y="650086"/>
                    <a:pt x="1005509" y="648419"/>
                    <a:pt x="1003895" y="646892"/>
                  </a:cubicBezTo>
                  <a:cubicBezTo>
                    <a:pt x="1006855" y="621679"/>
                    <a:pt x="997171" y="597340"/>
                    <a:pt x="998450" y="572194"/>
                  </a:cubicBezTo>
                  <a:cubicBezTo>
                    <a:pt x="997037" y="570412"/>
                    <a:pt x="995558" y="568745"/>
                    <a:pt x="993877" y="567218"/>
                  </a:cubicBezTo>
                  <a:cubicBezTo>
                    <a:pt x="993407" y="529634"/>
                    <a:pt x="982784" y="493259"/>
                    <a:pt x="976195" y="456953"/>
                  </a:cubicBezTo>
                  <a:cubicBezTo>
                    <a:pt x="975051" y="450229"/>
                    <a:pt x="974379" y="444110"/>
                    <a:pt x="973437" y="437656"/>
                  </a:cubicBezTo>
                  <a:cubicBezTo>
                    <a:pt x="972093" y="435881"/>
                    <a:pt x="970614" y="434234"/>
                    <a:pt x="969000" y="432748"/>
                  </a:cubicBezTo>
                  <a:cubicBezTo>
                    <a:pt x="971220" y="415267"/>
                    <a:pt x="965437" y="398458"/>
                    <a:pt x="962748" y="381784"/>
                  </a:cubicBezTo>
                  <a:cubicBezTo>
                    <a:pt x="959857" y="363765"/>
                    <a:pt x="960394" y="345880"/>
                    <a:pt x="958309" y="327995"/>
                  </a:cubicBezTo>
                  <a:cubicBezTo>
                    <a:pt x="957099" y="326227"/>
                    <a:pt x="955688" y="324607"/>
                    <a:pt x="954074" y="323154"/>
                  </a:cubicBezTo>
                  <a:cubicBezTo>
                    <a:pt x="954074" y="314884"/>
                    <a:pt x="954074" y="306547"/>
                    <a:pt x="954074" y="298277"/>
                  </a:cubicBezTo>
                  <a:cubicBezTo>
                    <a:pt x="952595" y="296522"/>
                    <a:pt x="951049" y="294862"/>
                    <a:pt x="949368" y="293302"/>
                  </a:cubicBezTo>
                  <a:lnTo>
                    <a:pt x="949368" y="263315"/>
                  </a:lnTo>
                  <a:cubicBezTo>
                    <a:pt x="946610" y="260625"/>
                    <a:pt x="947822" y="255986"/>
                    <a:pt x="944662" y="253431"/>
                  </a:cubicBezTo>
                  <a:lnTo>
                    <a:pt x="944662" y="228554"/>
                  </a:lnTo>
                  <a:cubicBezTo>
                    <a:pt x="946275" y="226994"/>
                    <a:pt x="947822" y="225334"/>
                    <a:pt x="949233" y="223579"/>
                  </a:cubicBezTo>
                  <a:lnTo>
                    <a:pt x="949637" y="193659"/>
                  </a:lnTo>
                  <a:cubicBezTo>
                    <a:pt x="951318" y="192086"/>
                    <a:pt x="952932" y="190425"/>
                    <a:pt x="954411" y="188684"/>
                  </a:cubicBezTo>
                  <a:cubicBezTo>
                    <a:pt x="954411" y="174497"/>
                    <a:pt x="962748" y="162529"/>
                    <a:pt x="964563" y="148813"/>
                  </a:cubicBezTo>
                  <a:cubicBezTo>
                    <a:pt x="966244" y="147253"/>
                    <a:pt x="967858" y="145593"/>
                    <a:pt x="969337" y="143838"/>
                  </a:cubicBezTo>
                  <a:cubicBezTo>
                    <a:pt x="982784" y="103497"/>
                    <a:pt x="1006787" y="68803"/>
                    <a:pt x="1031529" y="34715"/>
                  </a:cubicBezTo>
                  <a:cubicBezTo>
                    <a:pt x="1039934" y="23769"/>
                    <a:pt x="1047196" y="12036"/>
                    <a:pt x="1053314" y="-315"/>
                  </a:cubicBezTo>
                  <a:close/>
                </a:path>
              </a:pathLst>
            </a:custGeom>
            <a:solidFill>
              <a:srgbClr val="020202"/>
            </a:solidFill>
            <a:ln w="6712" cap="flat">
              <a:noFill/>
              <a:prstDash val="solid"/>
              <a:miter/>
            </a:ln>
          </p:spPr>
          <p:txBody>
            <a:bodyPr rtlCol="0" anchor="ctr"/>
            <a:lstStyle/>
            <a:p>
              <a:endParaRPr lang="es-CO"/>
            </a:p>
          </p:txBody>
        </p:sp>
        <p:sp>
          <p:nvSpPr>
            <p:cNvPr id="1400" name="Freeform: Shape 1399">
              <a:extLst>
                <a:ext uri="{FF2B5EF4-FFF2-40B4-BE49-F238E27FC236}">
                  <a16:creationId xmlns:a16="http://schemas.microsoft.com/office/drawing/2014/main" id="{A3720413-C1B0-AA53-1D41-BEE6CFD212FF}"/>
                </a:ext>
              </a:extLst>
            </p:cNvPr>
            <p:cNvSpPr/>
            <p:nvPr/>
          </p:nvSpPr>
          <p:spPr>
            <a:xfrm>
              <a:off x="3444283" y="2027211"/>
              <a:ext cx="170195" cy="2846809"/>
            </a:xfrm>
            <a:custGeom>
              <a:avLst/>
              <a:gdLst>
                <a:gd name="connsiteX0" fmla="*/ 166693 w 170195"/>
                <a:gd name="connsiteY0" fmla="*/ -315 h 2846809"/>
                <a:gd name="connsiteX1" fmla="*/ 167499 w 170195"/>
                <a:gd name="connsiteY1" fmla="*/ 5871 h 2846809"/>
                <a:gd name="connsiteX2" fmla="*/ 132940 w 170195"/>
                <a:gd name="connsiteY2" fmla="*/ 44867 h 2846809"/>
                <a:gd name="connsiteX3" fmla="*/ 53064 w 170195"/>
                <a:gd name="connsiteY3" fmla="*/ 227479 h 2846809"/>
                <a:gd name="connsiteX4" fmla="*/ 32288 w 170195"/>
                <a:gd name="connsiteY4" fmla="*/ 376741 h 2846809"/>
                <a:gd name="connsiteX5" fmla="*/ 24287 w 170195"/>
                <a:gd name="connsiteY5" fmla="*/ 447943 h 2846809"/>
                <a:gd name="connsiteX6" fmla="*/ 23616 w 170195"/>
                <a:gd name="connsiteY6" fmla="*/ 480149 h 2846809"/>
                <a:gd name="connsiteX7" fmla="*/ 23616 w 170195"/>
                <a:gd name="connsiteY7" fmla="*/ 638421 h 2846809"/>
                <a:gd name="connsiteX8" fmla="*/ 23616 w 170195"/>
                <a:gd name="connsiteY8" fmla="*/ 650859 h 2846809"/>
                <a:gd name="connsiteX9" fmla="*/ 28053 w 170195"/>
                <a:gd name="connsiteY9" fmla="*/ 904269 h 2846809"/>
                <a:gd name="connsiteX10" fmla="*/ 33028 w 170195"/>
                <a:gd name="connsiteY10" fmla="*/ 938559 h 2846809"/>
                <a:gd name="connsiteX11" fmla="*/ 29061 w 170195"/>
                <a:gd name="connsiteY11" fmla="*/ 1073769 h 2846809"/>
                <a:gd name="connsiteX12" fmla="*/ 28389 w 170195"/>
                <a:gd name="connsiteY12" fmla="*/ 1098646 h 2846809"/>
                <a:gd name="connsiteX13" fmla="*/ 22002 w 170195"/>
                <a:gd name="connsiteY13" fmla="*/ 1309698 h 2846809"/>
                <a:gd name="connsiteX14" fmla="*/ 17698 w 170195"/>
                <a:gd name="connsiteY14" fmla="*/ 1408668 h 2846809"/>
                <a:gd name="connsiteX15" fmla="*/ 9563 w 170195"/>
                <a:gd name="connsiteY15" fmla="*/ 1701344 h 2846809"/>
                <a:gd name="connsiteX16" fmla="*/ 11917 w 170195"/>
                <a:gd name="connsiteY16" fmla="*/ 2012038 h 2846809"/>
                <a:gd name="connsiteX17" fmla="*/ 9361 w 170195"/>
                <a:gd name="connsiteY17" fmla="*/ 2198078 h 2846809"/>
                <a:gd name="connsiteX18" fmla="*/ 17564 w 170195"/>
                <a:gd name="connsiteY18" fmla="*/ 2323942 h 2846809"/>
                <a:gd name="connsiteX19" fmla="*/ 18169 w 170195"/>
                <a:gd name="connsiteY19" fmla="*/ 2333826 h 2846809"/>
                <a:gd name="connsiteX20" fmla="*/ 27112 w 170195"/>
                <a:gd name="connsiteY20" fmla="*/ 2472061 h 2846809"/>
                <a:gd name="connsiteX21" fmla="*/ 33836 w 170195"/>
                <a:gd name="connsiteY21" fmla="*/ 2563502 h 2846809"/>
                <a:gd name="connsiteX22" fmla="*/ 49971 w 170195"/>
                <a:gd name="connsiteY22" fmla="*/ 2666036 h 2846809"/>
                <a:gd name="connsiteX23" fmla="*/ 57368 w 170195"/>
                <a:gd name="connsiteY23" fmla="*/ 2722311 h 2846809"/>
                <a:gd name="connsiteX24" fmla="*/ 75050 w 170195"/>
                <a:gd name="connsiteY24" fmla="*/ 2822156 h 2846809"/>
                <a:gd name="connsiteX25" fmla="*/ 77606 w 170195"/>
                <a:gd name="connsiteY25" fmla="*/ 2846495 h 2846809"/>
                <a:gd name="connsiteX26" fmla="*/ 51450 w 170195"/>
                <a:gd name="connsiteY26" fmla="*/ 2728161 h 2846809"/>
                <a:gd name="connsiteX27" fmla="*/ 27514 w 170195"/>
                <a:gd name="connsiteY27" fmla="*/ 2583336 h 2846809"/>
                <a:gd name="connsiteX28" fmla="*/ 4251 w 170195"/>
                <a:gd name="connsiteY28" fmla="*/ 2323136 h 2846809"/>
                <a:gd name="connsiteX29" fmla="*/ 6403 w 170195"/>
                <a:gd name="connsiteY29" fmla="*/ 1840655 h 2846809"/>
                <a:gd name="connsiteX30" fmla="*/ 4386 w 170195"/>
                <a:gd name="connsiteY30" fmla="*/ 1716270 h 2846809"/>
                <a:gd name="connsiteX31" fmla="*/ 9159 w 170195"/>
                <a:gd name="connsiteY31" fmla="*/ 1430184 h 2846809"/>
                <a:gd name="connsiteX32" fmla="*/ 22606 w 170195"/>
                <a:gd name="connsiteY32" fmla="*/ 1111824 h 2846809"/>
                <a:gd name="connsiteX33" fmla="*/ 29330 w 170195"/>
                <a:gd name="connsiteY33" fmla="*/ 997524 h 2846809"/>
                <a:gd name="connsiteX34" fmla="*/ 29868 w 170195"/>
                <a:gd name="connsiteY34" fmla="*/ 965251 h 2846809"/>
                <a:gd name="connsiteX35" fmla="*/ 23145 w 170195"/>
                <a:gd name="connsiteY35" fmla="*/ 741694 h 2846809"/>
                <a:gd name="connsiteX36" fmla="*/ 20858 w 170195"/>
                <a:gd name="connsiteY36" fmla="*/ 485528 h 2846809"/>
                <a:gd name="connsiteX37" fmla="*/ 73908 w 170195"/>
                <a:gd name="connsiteY37" fmla="*/ 137988 h 2846809"/>
                <a:gd name="connsiteX38" fmla="*/ 166693 w 170195"/>
                <a:gd name="connsiteY38" fmla="*/ -315 h 284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70195" h="2846809">
                  <a:moveTo>
                    <a:pt x="166693" y="-315"/>
                  </a:moveTo>
                  <a:lnTo>
                    <a:pt x="167499" y="5871"/>
                  </a:lnTo>
                  <a:cubicBezTo>
                    <a:pt x="155934" y="18847"/>
                    <a:pt x="143832" y="31353"/>
                    <a:pt x="132940" y="44867"/>
                  </a:cubicBezTo>
                  <a:cubicBezTo>
                    <a:pt x="89909" y="98655"/>
                    <a:pt x="68596" y="161722"/>
                    <a:pt x="53064" y="227479"/>
                  </a:cubicBezTo>
                  <a:cubicBezTo>
                    <a:pt x="40559" y="276298"/>
                    <a:pt x="33566" y="326368"/>
                    <a:pt x="32288" y="376741"/>
                  </a:cubicBezTo>
                  <a:cubicBezTo>
                    <a:pt x="32288" y="400475"/>
                    <a:pt x="26708" y="424142"/>
                    <a:pt x="24287" y="447943"/>
                  </a:cubicBezTo>
                  <a:cubicBezTo>
                    <a:pt x="22875" y="458620"/>
                    <a:pt x="22606" y="469425"/>
                    <a:pt x="23616" y="480149"/>
                  </a:cubicBezTo>
                  <a:cubicBezTo>
                    <a:pt x="30407" y="532686"/>
                    <a:pt x="30407" y="585883"/>
                    <a:pt x="23616" y="638421"/>
                  </a:cubicBezTo>
                  <a:cubicBezTo>
                    <a:pt x="23077" y="642549"/>
                    <a:pt x="23077" y="646731"/>
                    <a:pt x="23616" y="650859"/>
                  </a:cubicBezTo>
                  <a:cubicBezTo>
                    <a:pt x="33701" y="735172"/>
                    <a:pt x="25901" y="819821"/>
                    <a:pt x="28053" y="904269"/>
                  </a:cubicBezTo>
                  <a:cubicBezTo>
                    <a:pt x="29128" y="915780"/>
                    <a:pt x="30809" y="927223"/>
                    <a:pt x="33028" y="938559"/>
                  </a:cubicBezTo>
                  <a:cubicBezTo>
                    <a:pt x="38474" y="983808"/>
                    <a:pt x="34372" y="1028789"/>
                    <a:pt x="29061" y="1073769"/>
                  </a:cubicBezTo>
                  <a:cubicBezTo>
                    <a:pt x="28187" y="1082032"/>
                    <a:pt x="27918" y="1090349"/>
                    <a:pt x="28389" y="1098646"/>
                  </a:cubicBezTo>
                  <a:cubicBezTo>
                    <a:pt x="31011" y="1169109"/>
                    <a:pt x="22808" y="1239302"/>
                    <a:pt x="22002" y="1309698"/>
                  </a:cubicBezTo>
                  <a:cubicBezTo>
                    <a:pt x="21666" y="1342508"/>
                    <a:pt x="20858" y="1375857"/>
                    <a:pt x="17698" y="1408668"/>
                  </a:cubicBezTo>
                  <a:cubicBezTo>
                    <a:pt x="7546" y="1505877"/>
                    <a:pt x="4857" y="1603718"/>
                    <a:pt x="9563" y="1701344"/>
                  </a:cubicBezTo>
                  <a:cubicBezTo>
                    <a:pt x="15279" y="1805020"/>
                    <a:pt x="14202" y="1908562"/>
                    <a:pt x="11917" y="2012038"/>
                  </a:cubicBezTo>
                  <a:cubicBezTo>
                    <a:pt x="10571" y="2074029"/>
                    <a:pt x="6336" y="2136288"/>
                    <a:pt x="9361" y="2198078"/>
                  </a:cubicBezTo>
                  <a:cubicBezTo>
                    <a:pt x="11378" y="2239966"/>
                    <a:pt x="9361" y="2282391"/>
                    <a:pt x="17564" y="2323942"/>
                  </a:cubicBezTo>
                  <a:cubicBezTo>
                    <a:pt x="18102" y="2327210"/>
                    <a:pt x="18304" y="2330518"/>
                    <a:pt x="18169" y="2333826"/>
                  </a:cubicBezTo>
                  <a:cubicBezTo>
                    <a:pt x="18169" y="2380151"/>
                    <a:pt x="24489" y="2426005"/>
                    <a:pt x="27112" y="2472061"/>
                  </a:cubicBezTo>
                  <a:cubicBezTo>
                    <a:pt x="28793" y="2502587"/>
                    <a:pt x="32759" y="2532910"/>
                    <a:pt x="33836" y="2563502"/>
                  </a:cubicBezTo>
                  <a:cubicBezTo>
                    <a:pt x="34776" y="2598195"/>
                    <a:pt x="43248" y="2632149"/>
                    <a:pt x="49971" y="2666036"/>
                  </a:cubicBezTo>
                  <a:cubicBezTo>
                    <a:pt x="53535" y="2684660"/>
                    <a:pt x="55955" y="2703418"/>
                    <a:pt x="57368" y="2722311"/>
                  </a:cubicBezTo>
                  <a:cubicBezTo>
                    <a:pt x="60528" y="2755996"/>
                    <a:pt x="66444" y="2789412"/>
                    <a:pt x="75050" y="2822156"/>
                  </a:cubicBezTo>
                  <a:cubicBezTo>
                    <a:pt x="77606" y="2830023"/>
                    <a:pt x="78479" y="2838292"/>
                    <a:pt x="77606" y="2846495"/>
                  </a:cubicBezTo>
                  <a:cubicBezTo>
                    <a:pt x="63284" y="2808507"/>
                    <a:pt x="54476" y="2768637"/>
                    <a:pt x="51450" y="2728161"/>
                  </a:cubicBezTo>
                  <a:cubicBezTo>
                    <a:pt x="47618" y="2679147"/>
                    <a:pt x="34305" y="2631813"/>
                    <a:pt x="27514" y="2583336"/>
                  </a:cubicBezTo>
                  <a:cubicBezTo>
                    <a:pt x="15479" y="2497006"/>
                    <a:pt x="11513" y="2409936"/>
                    <a:pt x="4251" y="2323136"/>
                  </a:cubicBezTo>
                  <a:cubicBezTo>
                    <a:pt x="-9196" y="2161771"/>
                    <a:pt x="-119" y="2001414"/>
                    <a:pt x="6403" y="1840655"/>
                  </a:cubicBezTo>
                  <a:cubicBezTo>
                    <a:pt x="8151" y="1799104"/>
                    <a:pt x="5932" y="1757686"/>
                    <a:pt x="4386" y="1716270"/>
                  </a:cubicBezTo>
                  <a:cubicBezTo>
                    <a:pt x="1091" y="1620890"/>
                    <a:pt x="2705" y="1525402"/>
                    <a:pt x="9159" y="1430184"/>
                  </a:cubicBezTo>
                  <a:cubicBezTo>
                    <a:pt x="15883" y="1324153"/>
                    <a:pt x="19312" y="1217989"/>
                    <a:pt x="22606" y="1111824"/>
                  </a:cubicBezTo>
                  <a:cubicBezTo>
                    <a:pt x="23750" y="1073702"/>
                    <a:pt x="27112" y="1035647"/>
                    <a:pt x="29330" y="997524"/>
                  </a:cubicBezTo>
                  <a:cubicBezTo>
                    <a:pt x="30741" y="986820"/>
                    <a:pt x="30876" y="975996"/>
                    <a:pt x="29868" y="965251"/>
                  </a:cubicBezTo>
                  <a:cubicBezTo>
                    <a:pt x="16825" y="891292"/>
                    <a:pt x="26237" y="816191"/>
                    <a:pt x="23145" y="741694"/>
                  </a:cubicBezTo>
                  <a:cubicBezTo>
                    <a:pt x="19716" y="656305"/>
                    <a:pt x="19581" y="570849"/>
                    <a:pt x="20858" y="485528"/>
                  </a:cubicBezTo>
                  <a:cubicBezTo>
                    <a:pt x="22606" y="367597"/>
                    <a:pt x="31414" y="250204"/>
                    <a:pt x="73908" y="137988"/>
                  </a:cubicBezTo>
                  <a:cubicBezTo>
                    <a:pt x="92934" y="84913"/>
                    <a:pt x="124804" y="37391"/>
                    <a:pt x="166693" y="-315"/>
                  </a:cubicBezTo>
                  <a:close/>
                </a:path>
              </a:pathLst>
            </a:custGeom>
            <a:solidFill>
              <a:srgbClr val="0B0B0B"/>
            </a:solidFill>
            <a:ln w="6712" cap="flat">
              <a:noFill/>
              <a:prstDash val="solid"/>
              <a:miter/>
            </a:ln>
          </p:spPr>
          <p:txBody>
            <a:bodyPr rtlCol="0" anchor="ctr"/>
            <a:lstStyle/>
            <a:p>
              <a:endParaRPr lang="es-CO"/>
            </a:p>
          </p:txBody>
        </p:sp>
        <p:sp>
          <p:nvSpPr>
            <p:cNvPr id="1401" name="Freeform: Shape 1400">
              <a:extLst>
                <a:ext uri="{FF2B5EF4-FFF2-40B4-BE49-F238E27FC236}">
                  <a16:creationId xmlns:a16="http://schemas.microsoft.com/office/drawing/2014/main" id="{633D8561-9828-C1AA-0523-9725FD0BB486}"/>
                </a:ext>
              </a:extLst>
            </p:cNvPr>
            <p:cNvSpPr/>
            <p:nvPr/>
          </p:nvSpPr>
          <p:spPr>
            <a:xfrm>
              <a:off x="6805275" y="6355228"/>
              <a:ext cx="933752" cy="156270"/>
            </a:xfrm>
            <a:custGeom>
              <a:avLst/>
              <a:gdLst>
                <a:gd name="connsiteX0" fmla="*/ 685848 w 933752"/>
                <a:gd name="connsiteY0" fmla="*/ 145639 h 156270"/>
                <a:gd name="connsiteX1" fmla="*/ 714154 w 933752"/>
                <a:gd name="connsiteY1" fmla="*/ 150144 h 156270"/>
                <a:gd name="connsiteX2" fmla="*/ 906515 w 933752"/>
                <a:gd name="connsiteY2" fmla="*/ 150144 h 156270"/>
                <a:gd name="connsiteX3" fmla="*/ 931055 w 933752"/>
                <a:gd name="connsiteY3" fmla="*/ 150951 h 156270"/>
                <a:gd name="connsiteX4" fmla="*/ 907119 w 933752"/>
                <a:gd name="connsiteY4" fmla="*/ 155388 h 156270"/>
                <a:gd name="connsiteX5" fmla="*/ 708440 w 933752"/>
                <a:gd name="connsiteY5" fmla="*/ 155388 h 156270"/>
                <a:gd name="connsiteX6" fmla="*/ 622177 w 933752"/>
                <a:gd name="connsiteY6" fmla="*/ 145370 h 156270"/>
                <a:gd name="connsiteX7" fmla="*/ 475873 w 933752"/>
                <a:gd name="connsiteY7" fmla="*/ 143420 h 156270"/>
                <a:gd name="connsiteX8" fmla="*/ 235641 w 933752"/>
                <a:gd name="connsiteY8" fmla="*/ 135823 h 156270"/>
                <a:gd name="connsiteX9" fmla="*/ 117912 w 933752"/>
                <a:gd name="connsiteY9" fmla="*/ 105970 h 156270"/>
                <a:gd name="connsiteX10" fmla="*/ 4016 w 933752"/>
                <a:gd name="connsiteY10" fmla="*/ 18564 h 156270"/>
                <a:gd name="connsiteX11" fmla="*/ -2171 w 933752"/>
                <a:gd name="connsiteY11" fmla="*/ 1083 h 156270"/>
                <a:gd name="connsiteX12" fmla="*/ 3545 w 933752"/>
                <a:gd name="connsiteY12" fmla="*/ 680 h 156270"/>
                <a:gd name="connsiteX13" fmla="*/ 3948 w 933752"/>
                <a:gd name="connsiteY13" fmla="*/ 1083 h 156270"/>
                <a:gd name="connsiteX14" fmla="*/ 67082 w 933752"/>
                <a:gd name="connsiteY14" fmla="*/ 56485 h 156270"/>
                <a:gd name="connsiteX15" fmla="*/ 173448 w 933752"/>
                <a:gd name="connsiteY15" fmla="*/ 116190 h 156270"/>
                <a:gd name="connsiteX16" fmla="*/ 297497 w 933752"/>
                <a:gd name="connsiteY16" fmla="*/ 135755 h 156270"/>
                <a:gd name="connsiteX17" fmla="*/ 310138 w 933752"/>
                <a:gd name="connsiteY17" fmla="*/ 132124 h 156270"/>
                <a:gd name="connsiteX18" fmla="*/ 465585 w 933752"/>
                <a:gd name="connsiteY18" fmla="*/ 130780 h 156270"/>
                <a:gd name="connsiteX19" fmla="*/ 488043 w 933752"/>
                <a:gd name="connsiteY19" fmla="*/ 128763 h 156270"/>
                <a:gd name="connsiteX20" fmla="*/ 599787 w 933752"/>
                <a:gd name="connsiteY20" fmla="*/ 128763 h 156270"/>
                <a:gd name="connsiteX21" fmla="*/ 607922 w 933752"/>
                <a:gd name="connsiteY21" fmla="*/ 130041 h 156270"/>
                <a:gd name="connsiteX22" fmla="*/ 649138 w 933752"/>
                <a:gd name="connsiteY22" fmla="*/ 135151 h 156270"/>
                <a:gd name="connsiteX23" fmla="*/ 655862 w 933752"/>
                <a:gd name="connsiteY23" fmla="*/ 136764 h 156270"/>
                <a:gd name="connsiteX24" fmla="*/ 673007 w 933752"/>
                <a:gd name="connsiteY24" fmla="*/ 139924 h 156270"/>
                <a:gd name="connsiteX25" fmla="*/ 685848 w 933752"/>
                <a:gd name="connsiteY25" fmla="*/ 145639 h 15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33752" h="156270">
                  <a:moveTo>
                    <a:pt x="685848" y="145639"/>
                  </a:moveTo>
                  <a:cubicBezTo>
                    <a:pt x="694320" y="153102"/>
                    <a:pt x="704674" y="150077"/>
                    <a:pt x="714154" y="150144"/>
                  </a:cubicBezTo>
                  <a:cubicBezTo>
                    <a:pt x="778297" y="150144"/>
                    <a:pt x="842372" y="150144"/>
                    <a:pt x="906515" y="150144"/>
                  </a:cubicBezTo>
                  <a:cubicBezTo>
                    <a:pt x="914650" y="150144"/>
                    <a:pt x="922853" y="150681"/>
                    <a:pt x="931055" y="150951"/>
                  </a:cubicBezTo>
                  <a:cubicBezTo>
                    <a:pt x="923795" y="156262"/>
                    <a:pt x="915189" y="155321"/>
                    <a:pt x="907119" y="155388"/>
                  </a:cubicBezTo>
                  <a:cubicBezTo>
                    <a:pt x="840893" y="155388"/>
                    <a:pt x="774666" y="156665"/>
                    <a:pt x="708440" y="155388"/>
                  </a:cubicBezTo>
                  <a:cubicBezTo>
                    <a:pt x="679663" y="154783"/>
                    <a:pt x="650954" y="148665"/>
                    <a:pt x="622177" y="145370"/>
                  </a:cubicBezTo>
                  <a:cubicBezTo>
                    <a:pt x="573566" y="140596"/>
                    <a:pt x="524618" y="139924"/>
                    <a:pt x="475873" y="143420"/>
                  </a:cubicBezTo>
                  <a:cubicBezTo>
                    <a:pt x="395594" y="147656"/>
                    <a:pt x="315248" y="150144"/>
                    <a:pt x="235641" y="135823"/>
                  </a:cubicBezTo>
                  <a:cubicBezTo>
                    <a:pt x="195502" y="129839"/>
                    <a:pt x="156034" y="119888"/>
                    <a:pt x="117912" y="105970"/>
                  </a:cubicBezTo>
                  <a:cubicBezTo>
                    <a:pt x="74007" y="84522"/>
                    <a:pt x="38237" y="52182"/>
                    <a:pt x="4016" y="18564"/>
                  </a:cubicBezTo>
                  <a:cubicBezTo>
                    <a:pt x="-1431" y="14530"/>
                    <a:pt x="-3852" y="7605"/>
                    <a:pt x="-2171" y="1083"/>
                  </a:cubicBezTo>
                  <a:cubicBezTo>
                    <a:pt x="-690" y="-598"/>
                    <a:pt x="1796" y="-800"/>
                    <a:pt x="3545" y="680"/>
                  </a:cubicBezTo>
                  <a:cubicBezTo>
                    <a:pt x="3679" y="814"/>
                    <a:pt x="3814" y="948"/>
                    <a:pt x="3948" y="1083"/>
                  </a:cubicBezTo>
                  <a:cubicBezTo>
                    <a:pt x="24790" y="19775"/>
                    <a:pt x="46240" y="37793"/>
                    <a:pt x="67082" y="56485"/>
                  </a:cubicBezTo>
                  <a:cubicBezTo>
                    <a:pt x="97809" y="83984"/>
                    <a:pt x="130888" y="108054"/>
                    <a:pt x="173448" y="116190"/>
                  </a:cubicBezTo>
                  <a:cubicBezTo>
                    <a:pt x="214595" y="123989"/>
                    <a:pt x="254804" y="137705"/>
                    <a:pt x="297497" y="135755"/>
                  </a:cubicBezTo>
                  <a:cubicBezTo>
                    <a:pt x="301061" y="132931"/>
                    <a:pt x="305632" y="131587"/>
                    <a:pt x="310138" y="132124"/>
                  </a:cubicBezTo>
                  <a:cubicBezTo>
                    <a:pt x="361976" y="133940"/>
                    <a:pt x="413815" y="136226"/>
                    <a:pt x="465585" y="130780"/>
                  </a:cubicBezTo>
                  <a:cubicBezTo>
                    <a:pt x="472982" y="129234"/>
                    <a:pt x="480511" y="128494"/>
                    <a:pt x="488043" y="128763"/>
                  </a:cubicBezTo>
                  <a:cubicBezTo>
                    <a:pt x="525358" y="128763"/>
                    <a:pt x="562605" y="128023"/>
                    <a:pt x="599787" y="128763"/>
                  </a:cubicBezTo>
                  <a:cubicBezTo>
                    <a:pt x="602544" y="129032"/>
                    <a:pt x="605233" y="129435"/>
                    <a:pt x="607922" y="130041"/>
                  </a:cubicBezTo>
                  <a:cubicBezTo>
                    <a:pt x="621369" y="135419"/>
                    <a:pt x="635354" y="133470"/>
                    <a:pt x="649138" y="135151"/>
                  </a:cubicBezTo>
                  <a:cubicBezTo>
                    <a:pt x="651425" y="135486"/>
                    <a:pt x="653642" y="136025"/>
                    <a:pt x="655862" y="136764"/>
                  </a:cubicBezTo>
                  <a:cubicBezTo>
                    <a:pt x="661443" y="138580"/>
                    <a:pt x="667157" y="139587"/>
                    <a:pt x="673007" y="139924"/>
                  </a:cubicBezTo>
                  <a:cubicBezTo>
                    <a:pt x="677915" y="139857"/>
                    <a:pt x="682621" y="141941"/>
                    <a:pt x="685848" y="145639"/>
                  </a:cubicBezTo>
                  <a:close/>
                </a:path>
              </a:pathLst>
            </a:custGeom>
            <a:solidFill>
              <a:srgbClr val="1B1B1B"/>
            </a:solidFill>
            <a:ln w="6712" cap="flat">
              <a:noFill/>
              <a:prstDash val="solid"/>
              <a:miter/>
            </a:ln>
          </p:spPr>
          <p:txBody>
            <a:bodyPr rtlCol="0" anchor="ctr"/>
            <a:lstStyle/>
            <a:p>
              <a:endParaRPr lang="es-CO"/>
            </a:p>
          </p:txBody>
        </p:sp>
        <p:sp>
          <p:nvSpPr>
            <p:cNvPr id="1402" name="Freeform: Shape 1401">
              <a:extLst>
                <a:ext uri="{FF2B5EF4-FFF2-40B4-BE49-F238E27FC236}">
                  <a16:creationId xmlns:a16="http://schemas.microsoft.com/office/drawing/2014/main" id="{4427AB91-83E3-768A-C915-A6A3E03DB2EC}"/>
                </a:ext>
              </a:extLst>
            </p:cNvPr>
            <p:cNvSpPr/>
            <p:nvPr/>
          </p:nvSpPr>
          <p:spPr>
            <a:xfrm>
              <a:off x="6358888" y="5522403"/>
              <a:ext cx="60377" cy="570929"/>
            </a:xfrm>
            <a:custGeom>
              <a:avLst/>
              <a:gdLst>
                <a:gd name="connsiteX0" fmla="*/ 6919 w 60377"/>
                <a:gd name="connsiteY0" fmla="*/ 161488 h 570929"/>
                <a:gd name="connsiteX1" fmla="*/ 6919 w 60377"/>
                <a:gd name="connsiteY1" fmla="*/ 156647 h 570929"/>
                <a:gd name="connsiteX2" fmla="*/ 4632 w 60377"/>
                <a:gd name="connsiteY2" fmla="*/ 125383 h 570929"/>
                <a:gd name="connsiteX3" fmla="*/ 2076 w 60377"/>
                <a:gd name="connsiteY3" fmla="*/ 106758 h 570929"/>
                <a:gd name="connsiteX4" fmla="*/ 2076 w 60377"/>
                <a:gd name="connsiteY4" fmla="*/ 106758 h 570929"/>
                <a:gd name="connsiteX5" fmla="*/ -276 w 60377"/>
                <a:gd name="connsiteY5" fmla="*/ 70250 h 570929"/>
                <a:gd name="connsiteX6" fmla="*/ -2697 w 60377"/>
                <a:gd name="connsiteY6" fmla="*/ 46852 h 570929"/>
                <a:gd name="connsiteX7" fmla="*/ -2697 w 60377"/>
                <a:gd name="connsiteY7" fmla="*/ 22042 h 570929"/>
                <a:gd name="connsiteX8" fmla="*/ -74 w 60377"/>
                <a:gd name="connsiteY8" fmla="*/ 11889 h 570929"/>
                <a:gd name="connsiteX9" fmla="*/ 2345 w 60377"/>
                <a:gd name="connsiteY9" fmla="*/ 7116 h 570929"/>
                <a:gd name="connsiteX10" fmla="*/ 2345 w 60377"/>
                <a:gd name="connsiteY10" fmla="*/ 7116 h 570929"/>
                <a:gd name="connsiteX11" fmla="*/ 7321 w 60377"/>
                <a:gd name="connsiteY11" fmla="*/ 4628 h 570929"/>
                <a:gd name="connsiteX12" fmla="*/ 12161 w 60377"/>
                <a:gd name="connsiteY12" fmla="*/ 2006 h 570929"/>
                <a:gd name="connsiteX13" fmla="*/ 12161 w 60377"/>
                <a:gd name="connsiteY13" fmla="*/ 2006 h 570929"/>
                <a:gd name="connsiteX14" fmla="*/ 27559 w 60377"/>
                <a:gd name="connsiteY14" fmla="*/ 1468 h 570929"/>
                <a:gd name="connsiteX15" fmla="*/ 57680 w 60377"/>
                <a:gd name="connsiteY15" fmla="*/ 2611 h 570929"/>
                <a:gd name="connsiteX16" fmla="*/ 24062 w 60377"/>
                <a:gd name="connsiteY16" fmla="*/ 9334 h 570929"/>
                <a:gd name="connsiteX17" fmla="*/ 7119 w 60377"/>
                <a:gd name="connsiteY17" fmla="*/ 29909 h 570929"/>
                <a:gd name="connsiteX18" fmla="*/ 9742 w 60377"/>
                <a:gd name="connsiteY18" fmla="*/ 69578 h 570929"/>
                <a:gd name="connsiteX19" fmla="*/ 34080 w 60377"/>
                <a:gd name="connsiteY19" fmla="*/ 401719 h 570929"/>
                <a:gd name="connsiteX20" fmla="*/ 18348 w 60377"/>
                <a:gd name="connsiteY20" fmla="*/ 557167 h 570929"/>
                <a:gd name="connsiteX21" fmla="*/ 13036 w 60377"/>
                <a:gd name="connsiteY21" fmla="*/ 570614 h 570929"/>
                <a:gd name="connsiteX22" fmla="*/ 13842 w 60377"/>
                <a:gd name="connsiteY22" fmla="*/ 548562 h 570929"/>
                <a:gd name="connsiteX23" fmla="*/ 22583 w 60377"/>
                <a:gd name="connsiteY23" fmla="*/ 464719 h 570929"/>
                <a:gd name="connsiteX24" fmla="*/ 16802 w 60377"/>
                <a:gd name="connsiteY24" fmla="*/ 251046 h 570929"/>
                <a:gd name="connsiteX25" fmla="*/ 12229 w 60377"/>
                <a:gd name="connsiteY25" fmla="*/ 206670 h 570929"/>
                <a:gd name="connsiteX26" fmla="*/ 6919 w 60377"/>
                <a:gd name="connsiteY26" fmla="*/ 161488 h 570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0377" h="570929">
                  <a:moveTo>
                    <a:pt x="6919" y="161488"/>
                  </a:moveTo>
                  <a:cubicBezTo>
                    <a:pt x="6919" y="159874"/>
                    <a:pt x="6919" y="158261"/>
                    <a:pt x="6919" y="156647"/>
                  </a:cubicBezTo>
                  <a:cubicBezTo>
                    <a:pt x="2211" y="146495"/>
                    <a:pt x="5707" y="135804"/>
                    <a:pt x="4632" y="125383"/>
                  </a:cubicBezTo>
                  <a:cubicBezTo>
                    <a:pt x="3824" y="119197"/>
                    <a:pt x="6649" y="112474"/>
                    <a:pt x="2076" y="106758"/>
                  </a:cubicBezTo>
                  <a:lnTo>
                    <a:pt x="2076" y="106758"/>
                  </a:lnTo>
                  <a:cubicBezTo>
                    <a:pt x="-2832" y="94857"/>
                    <a:pt x="799" y="82352"/>
                    <a:pt x="-276" y="70250"/>
                  </a:cubicBezTo>
                  <a:cubicBezTo>
                    <a:pt x="-1286" y="62450"/>
                    <a:pt x="2010" y="54248"/>
                    <a:pt x="-2697" y="46852"/>
                  </a:cubicBezTo>
                  <a:cubicBezTo>
                    <a:pt x="-2697" y="38582"/>
                    <a:pt x="-2697" y="30312"/>
                    <a:pt x="-2697" y="22042"/>
                  </a:cubicBezTo>
                  <a:cubicBezTo>
                    <a:pt x="330" y="19218"/>
                    <a:pt x="-276" y="15318"/>
                    <a:pt x="-74" y="11889"/>
                  </a:cubicBezTo>
                  <a:cubicBezTo>
                    <a:pt x="262" y="10074"/>
                    <a:pt x="1068" y="8460"/>
                    <a:pt x="2345" y="7116"/>
                  </a:cubicBezTo>
                  <a:lnTo>
                    <a:pt x="2345" y="7116"/>
                  </a:lnTo>
                  <a:cubicBezTo>
                    <a:pt x="3691" y="5838"/>
                    <a:pt x="5438" y="4964"/>
                    <a:pt x="7321" y="4628"/>
                  </a:cubicBezTo>
                  <a:cubicBezTo>
                    <a:pt x="9203" y="4292"/>
                    <a:pt x="10884" y="3418"/>
                    <a:pt x="12161" y="2006"/>
                  </a:cubicBezTo>
                  <a:lnTo>
                    <a:pt x="12161" y="2006"/>
                  </a:lnTo>
                  <a:cubicBezTo>
                    <a:pt x="16802" y="-886"/>
                    <a:pt x="22718" y="-1087"/>
                    <a:pt x="27559" y="1468"/>
                  </a:cubicBezTo>
                  <a:cubicBezTo>
                    <a:pt x="37644" y="2141"/>
                    <a:pt x="47729" y="-1019"/>
                    <a:pt x="57680" y="2611"/>
                  </a:cubicBezTo>
                  <a:cubicBezTo>
                    <a:pt x="46990" y="7653"/>
                    <a:pt x="35022" y="6779"/>
                    <a:pt x="24062" y="9334"/>
                  </a:cubicBezTo>
                  <a:cubicBezTo>
                    <a:pt x="13104" y="11889"/>
                    <a:pt x="6582" y="18210"/>
                    <a:pt x="7119" y="29909"/>
                  </a:cubicBezTo>
                  <a:cubicBezTo>
                    <a:pt x="7724" y="43356"/>
                    <a:pt x="8599" y="56601"/>
                    <a:pt x="9742" y="69578"/>
                  </a:cubicBezTo>
                  <a:cubicBezTo>
                    <a:pt x="19087" y="180179"/>
                    <a:pt x="32736" y="290446"/>
                    <a:pt x="34080" y="401719"/>
                  </a:cubicBezTo>
                  <a:cubicBezTo>
                    <a:pt x="34349" y="453961"/>
                    <a:pt x="29038" y="506069"/>
                    <a:pt x="18348" y="557167"/>
                  </a:cubicBezTo>
                  <a:cubicBezTo>
                    <a:pt x="17339" y="561942"/>
                    <a:pt x="17406" y="567185"/>
                    <a:pt x="13036" y="570614"/>
                  </a:cubicBezTo>
                  <a:cubicBezTo>
                    <a:pt x="11154" y="563353"/>
                    <a:pt x="11490" y="555688"/>
                    <a:pt x="13842" y="548562"/>
                  </a:cubicBezTo>
                  <a:cubicBezTo>
                    <a:pt x="19760" y="520995"/>
                    <a:pt x="22651" y="492891"/>
                    <a:pt x="22583" y="464719"/>
                  </a:cubicBezTo>
                  <a:cubicBezTo>
                    <a:pt x="23189" y="393382"/>
                    <a:pt x="22583" y="322180"/>
                    <a:pt x="16802" y="251046"/>
                  </a:cubicBezTo>
                  <a:cubicBezTo>
                    <a:pt x="15590" y="236186"/>
                    <a:pt x="11221" y="221731"/>
                    <a:pt x="12229" y="206670"/>
                  </a:cubicBezTo>
                  <a:cubicBezTo>
                    <a:pt x="5640" y="192013"/>
                    <a:pt x="13306" y="176078"/>
                    <a:pt x="6919" y="161488"/>
                  </a:cubicBezTo>
                  <a:close/>
                </a:path>
              </a:pathLst>
            </a:custGeom>
            <a:solidFill>
              <a:srgbClr val="454545"/>
            </a:solidFill>
            <a:ln w="6712" cap="flat">
              <a:noFill/>
              <a:prstDash val="solid"/>
              <a:miter/>
            </a:ln>
          </p:spPr>
          <p:txBody>
            <a:bodyPr rtlCol="0" anchor="ctr"/>
            <a:lstStyle/>
            <a:p>
              <a:endParaRPr lang="es-CO"/>
            </a:p>
          </p:txBody>
        </p:sp>
        <p:sp>
          <p:nvSpPr>
            <p:cNvPr id="1403" name="Freeform: Shape 1402">
              <a:extLst>
                <a:ext uri="{FF2B5EF4-FFF2-40B4-BE49-F238E27FC236}">
                  <a16:creationId xmlns:a16="http://schemas.microsoft.com/office/drawing/2014/main" id="{3154991A-9412-D0CE-39D9-1BE5FA6ADD94}"/>
                </a:ext>
              </a:extLst>
            </p:cNvPr>
            <p:cNvSpPr/>
            <p:nvPr/>
          </p:nvSpPr>
          <p:spPr>
            <a:xfrm>
              <a:off x="6716074" y="6242326"/>
              <a:ext cx="209676" cy="219119"/>
            </a:xfrm>
            <a:custGeom>
              <a:avLst/>
              <a:gdLst>
                <a:gd name="connsiteX0" fmla="*/ 86696 w 209676"/>
                <a:gd name="connsiteY0" fmla="*/ 114456 h 219119"/>
                <a:gd name="connsiteX1" fmla="*/ 193532 w 209676"/>
                <a:gd name="connsiteY1" fmla="*/ 208586 h 219119"/>
                <a:gd name="connsiteX2" fmla="*/ 206979 w 209676"/>
                <a:gd name="connsiteY2" fmla="*/ 218805 h 219119"/>
                <a:gd name="connsiteX3" fmla="*/ 149358 w 209676"/>
                <a:gd name="connsiteY3" fmla="*/ 187272 h 219119"/>
                <a:gd name="connsiteX4" fmla="*/ 9375 w 209676"/>
                <a:gd name="connsiteY4" fmla="*/ 33841 h 219119"/>
                <a:gd name="connsiteX5" fmla="*/ -2056 w 209676"/>
                <a:gd name="connsiteY5" fmla="*/ -315 h 219119"/>
                <a:gd name="connsiteX6" fmla="*/ 30957 w 209676"/>
                <a:gd name="connsiteY6" fmla="*/ 42178 h 219119"/>
                <a:gd name="connsiteX7" fmla="*/ 59667 w 209676"/>
                <a:gd name="connsiteY7" fmla="*/ 79023 h 219119"/>
                <a:gd name="connsiteX8" fmla="*/ 63633 w 209676"/>
                <a:gd name="connsiteY8" fmla="*/ 84334 h 219119"/>
                <a:gd name="connsiteX9" fmla="*/ 65852 w 209676"/>
                <a:gd name="connsiteY9" fmla="*/ 86756 h 219119"/>
                <a:gd name="connsiteX10" fmla="*/ 70222 w 209676"/>
                <a:gd name="connsiteY10" fmla="*/ 91394 h 219119"/>
                <a:gd name="connsiteX11" fmla="*/ 86696 w 209676"/>
                <a:gd name="connsiteY11" fmla="*/ 114456 h 219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676" h="219119">
                  <a:moveTo>
                    <a:pt x="86696" y="114456"/>
                  </a:moveTo>
                  <a:cubicBezTo>
                    <a:pt x="115472" y="153587"/>
                    <a:pt x="154602" y="180951"/>
                    <a:pt x="193532" y="208586"/>
                  </a:cubicBezTo>
                  <a:cubicBezTo>
                    <a:pt x="198103" y="211880"/>
                    <a:pt x="204223" y="213225"/>
                    <a:pt x="206979" y="218805"/>
                  </a:cubicBezTo>
                  <a:cubicBezTo>
                    <a:pt x="182908" y="217259"/>
                    <a:pt x="166638" y="200383"/>
                    <a:pt x="149358" y="187272"/>
                  </a:cubicBezTo>
                  <a:cubicBezTo>
                    <a:pt x="93217" y="144981"/>
                    <a:pt x="49514" y="90924"/>
                    <a:pt x="9375" y="33841"/>
                  </a:cubicBezTo>
                  <a:cubicBezTo>
                    <a:pt x="2113" y="23554"/>
                    <a:pt x="-4880" y="13670"/>
                    <a:pt x="-2056" y="-315"/>
                  </a:cubicBezTo>
                  <a:cubicBezTo>
                    <a:pt x="15224" y="8829"/>
                    <a:pt x="19191" y="28462"/>
                    <a:pt x="30957" y="42178"/>
                  </a:cubicBezTo>
                  <a:cubicBezTo>
                    <a:pt x="41042" y="53877"/>
                    <a:pt x="48976" y="67593"/>
                    <a:pt x="59667" y="79023"/>
                  </a:cubicBezTo>
                  <a:lnTo>
                    <a:pt x="63633" y="84334"/>
                  </a:lnTo>
                  <a:lnTo>
                    <a:pt x="65852" y="86756"/>
                  </a:lnTo>
                  <a:cubicBezTo>
                    <a:pt x="67264" y="88302"/>
                    <a:pt x="68743" y="89915"/>
                    <a:pt x="70222" y="91394"/>
                  </a:cubicBezTo>
                  <a:cubicBezTo>
                    <a:pt x="76139" y="98857"/>
                    <a:pt x="83536" y="105111"/>
                    <a:pt x="86696" y="114456"/>
                  </a:cubicBezTo>
                  <a:close/>
                </a:path>
              </a:pathLst>
            </a:custGeom>
            <a:solidFill>
              <a:srgbClr val="C3C3C3"/>
            </a:solidFill>
            <a:ln w="6712" cap="flat">
              <a:noFill/>
              <a:prstDash val="solid"/>
              <a:miter/>
            </a:ln>
          </p:spPr>
          <p:txBody>
            <a:bodyPr rtlCol="0" anchor="ctr"/>
            <a:lstStyle/>
            <a:p>
              <a:endParaRPr lang="es-CO"/>
            </a:p>
          </p:txBody>
        </p:sp>
        <p:sp>
          <p:nvSpPr>
            <p:cNvPr id="1404" name="Freeform: Shape 1403">
              <a:extLst>
                <a:ext uri="{FF2B5EF4-FFF2-40B4-BE49-F238E27FC236}">
                  <a16:creationId xmlns:a16="http://schemas.microsoft.com/office/drawing/2014/main" id="{78024DC6-749F-06AB-A7F9-D0148D725B27}"/>
                </a:ext>
              </a:extLst>
            </p:cNvPr>
            <p:cNvSpPr/>
            <p:nvPr/>
          </p:nvSpPr>
          <p:spPr>
            <a:xfrm>
              <a:off x="6715976" y="6232442"/>
              <a:ext cx="95675" cy="124654"/>
            </a:xfrm>
            <a:custGeom>
              <a:avLst/>
              <a:gdLst>
                <a:gd name="connsiteX0" fmla="*/ 58420 w 95675"/>
                <a:gd name="connsiteY0" fmla="*/ 93815 h 124654"/>
                <a:gd name="connsiteX1" fmla="*/ -2092 w 95675"/>
                <a:gd name="connsiteY1" fmla="*/ 9569 h 124654"/>
                <a:gd name="connsiteX2" fmla="*/ -2697 w 95675"/>
                <a:gd name="connsiteY2" fmla="*/ -315 h 124654"/>
                <a:gd name="connsiteX3" fmla="*/ 5236 w 95675"/>
                <a:gd name="connsiteY3" fmla="*/ 5064 h 124654"/>
                <a:gd name="connsiteX4" fmla="*/ 92978 w 95675"/>
                <a:gd name="connsiteY4" fmla="*/ 123667 h 124654"/>
                <a:gd name="connsiteX5" fmla="*/ 86255 w 95675"/>
                <a:gd name="connsiteY5" fmla="*/ 124340 h 124654"/>
                <a:gd name="connsiteX6" fmla="*/ 66958 w 95675"/>
                <a:gd name="connsiteY6" fmla="*/ 104572 h 124654"/>
                <a:gd name="connsiteX7" fmla="*/ 62319 w 95675"/>
                <a:gd name="connsiteY7" fmla="*/ 99127 h 124654"/>
                <a:gd name="connsiteX8" fmla="*/ 62319 w 95675"/>
                <a:gd name="connsiteY8" fmla="*/ 99127 h 124654"/>
                <a:gd name="connsiteX9" fmla="*/ 58420 w 95675"/>
                <a:gd name="connsiteY9" fmla="*/ 93815 h 12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675" h="124654">
                  <a:moveTo>
                    <a:pt x="58420" y="93815"/>
                  </a:moveTo>
                  <a:cubicBezTo>
                    <a:pt x="35963" y="67458"/>
                    <a:pt x="15725" y="39220"/>
                    <a:pt x="-2092" y="9569"/>
                  </a:cubicBezTo>
                  <a:lnTo>
                    <a:pt x="-2697" y="-315"/>
                  </a:lnTo>
                  <a:cubicBezTo>
                    <a:pt x="-9" y="1434"/>
                    <a:pt x="4026" y="2576"/>
                    <a:pt x="5236" y="5064"/>
                  </a:cubicBezTo>
                  <a:cubicBezTo>
                    <a:pt x="30045" y="47893"/>
                    <a:pt x="63194" y="84536"/>
                    <a:pt x="92978" y="123667"/>
                  </a:cubicBezTo>
                  <a:lnTo>
                    <a:pt x="86255" y="124340"/>
                  </a:lnTo>
                  <a:cubicBezTo>
                    <a:pt x="78456" y="119230"/>
                    <a:pt x="71867" y="112506"/>
                    <a:pt x="66958" y="104572"/>
                  </a:cubicBezTo>
                  <a:cubicBezTo>
                    <a:pt x="65950" y="102354"/>
                    <a:pt x="64336" y="100471"/>
                    <a:pt x="62319" y="99127"/>
                  </a:cubicBezTo>
                  <a:lnTo>
                    <a:pt x="62319" y="99127"/>
                  </a:lnTo>
                  <a:cubicBezTo>
                    <a:pt x="61513" y="97311"/>
                    <a:pt x="59832" y="95630"/>
                    <a:pt x="58420" y="93815"/>
                  </a:cubicBezTo>
                  <a:close/>
                </a:path>
              </a:pathLst>
            </a:custGeom>
            <a:solidFill>
              <a:srgbClr val="191919"/>
            </a:solidFill>
            <a:ln w="6712" cap="flat">
              <a:noFill/>
              <a:prstDash val="solid"/>
              <a:miter/>
            </a:ln>
          </p:spPr>
          <p:txBody>
            <a:bodyPr rtlCol="0" anchor="ctr"/>
            <a:lstStyle/>
            <a:p>
              <a:endParaRPr lang="es-CO"/>
            </a:p>
          </p:txBody>
        </p:sp>
        <p:sp>
          <p:nvSpPr>
            <p:cNvPr id="1405" name="Freeform: Shape 1404">
              <a:extLst>
                <a:ext uri="{FF2B5EF4-FFF2-40B4-BE49-F238E27FC236}">
                  <a16:creationId xmlns:a16="http://schemas.microsoft.com/office/drawing/2014/main" id="{B815F627-4E09-5D73-4A09-961E7B8DB86D}"/>
                </a:ext>
              </a:extLst>
            </p:cNvPr>
            <p:cNvSpPr/>
            <p:nvPr/>
          </p:nvSpPr>
          <p:spPr>
            <a:xfrm>
              <a:off x="4417805" y="6104694"/>
              <a:ext cx="8135" cy="13184"/>
            </a:xfrm>
            <a:custGeom>
              <a:avLst/>
              <a:gdLst>
                <a:gd name="connsiteX0" fmla="*/ 5438 w 8135"/>
                <a:gd name="connsiteY0" fmla="*/ 8024 h 13184"/>
                <a:gd name="connsiteX1" fmla="*/ 2480 w 8135"/>
                <a:gd name="connsiteY1" fmla="*/ 12730 h 13184"/>
                <a:gd name="connsiteX2" fmla="*/ -2630 w 8135"/>
                <a:gd name="connsiteY2" fmla="*/ 3049 h 13184"/>
                <a:gd name="connsiteX3" fmla="*/ -208 w 8135"/>
                <a:gd name="connsiteY3" fmla="*/ -313 h 13184"/>
                <a:gd name="connsiteX4" fmla="*/ 5438 w 8135"/>
                <a:gd name="connsiteY4" fmla="*/ 8024 h 13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5" h="13184">
                  <a:moveTo>
                    <a:pt x="5438" y="8024"/>
                  </a:moveTo>
                  <a:cubicBezTo>
                    <a:pt x="5438" y="10175"/>
                    <a:pt x="5036" y="13604"/>
                    <a:pt x="2480" y="12730"/>
                  </a:cubicBezTo>
                  <a:cubicBezTo>
                    <a:pt x="-1083" y="10915"/>
                    <a:pt x="-3101" y="7015"/>
                    <a:pt x="-2630" y="3049"/>
                  </a:cubicBezTo>
                  <a:cubicBezTo>
                    <a:pt x="-2630" y="1905"/>
                    <a:pt x="-1016" y="-381"/>
                    <a:pt x="-208" y="-313"/>
                  </a:cubicBezTo>
                  <a:cubicBezTo>
                    <a:pt x="5236" y="-111"/>
                    <a:pt x="5036" y="4258"/>
                    <a:pt x="5438" y="8024"/>
                  </a:cubicBezTo>
                  <a:close/>
                </a:path>
              </a:pathLst>
            </a:custGeom>
            <a:solidFill>
              <a:srgbClr val="E8E8E8"/>
            </a:solidFill>
            <a:ln w="6712" cap="flat">
              <a:noFill/>
              <a:prstDash val="solid"/>
              <a:miter/>
            </a:ln>
          </p:spPr>
          <p:txBody>
            <a:bodyPr rtlCol="0" anchor="ctr"/>
            <a:lstStyle/>
            <a:p>
              <a:endParaRPr lang="es-CO"/>
            </a:p>
          </p:txBody>
        </p:sp>
        <p:sp>
          <p:nvSpPr>
            <p:cNvPr id="1406" name="Freeform: Shape 1405">
              <a:extLst>
                <a:ext uri="{FF2B5EF4-FFF2-40B4-BE49-F238E27FC236}">
                  <a16:creationId xmlns:a16="http://schemas.microsoft.com/office/drawing/2014/main" id="{0A66A506-DFCF-3BDC-4508-57B99069CF8A}"/>
                </a:ext>
              </a:extLst>
            </p:cNvPr>
            <p:cNvSpPr/>
            <p:nvPr/>
          </p:nvSpPr>
          <p:spPr>
            <a:xfrm>
              <a:off x="8042619" y="777307"/>
              <a:ext cx="15977" cy="20170"/>
            </a:xfrm>
            <a:custGeom>
              <a:avLst/>
              <a:gdLst>
                <a:gd name="connsiteX0" fmla="*/ 13280 w 15977"/>
                <a:gd name="connsiteY0" fmla="*/ 19856 h 20170"/>
                <a:gd name="connsiteX1" fmla="*/ -2586 w 15977"/>
                <a:gd name="connsiteY1" fmla="*/ -315 h 20170"/>
                <a:gd name="connsiteX2" fmla="*/ 13280 w 15977"/>
                <a:gd name="connsiteY2" fmla="*/ 19856 h 20170"/>
              </a:gdLst>
              <a:ahLst/>
              <a:cxnLst>
                <a:cxn ang="0">
                  <a:pos x="connsiteX0" y="connsiteY0"/>
                </a:cxn>
                <a:cxn ang="0">
                  <a:pos x="connsiteX1" y="connsiteY1"/>
                </a:cxn>
                <a:cxn ang="0">
                  <a:pos x="connsiteX2" y="connsiteY2"/>
                </a:cxn>
              </a:cxnLst>
              <a:rect l="l" t="t" r="r" b="b"/>
              <a:pathLst>
                <a:path w="15977" h="20170">
                  <a:moveTo>
                    <a:pt x="13280" y="19856"/>
                  </a:moveTo>
                  <a:cubicBezTo>
                    <a:pt x="3195" y="16763"/>
                    <a:pt x="-3663" y="11182"/>
                    <a:pt x="-2586" y="-315"/>
                  </a:cubicBezTo>
                  <a:cubicBezTo>
                    <a:pt x="4607" y="4674"/>
                    <a:pt x="10121" y="11700"/>
                    <a:pt x="13280" y="19856"/>
                  </a:cubicBezTo>
                  <a:close/>
                </a:path>
              </a:pathLst>
            </a:custGeom>
            <a:solidFill>
              <a:srgbClr val="020202"/>
            </a:solidFill>
            <a:ln w="6712" cap="flat">
              <a:noFill/>
              <a:prstDash val="solid"/>
              <a:miter/>
            </a:ln>
          </p:spPr>
          <p:txBody>
            <a:bodyPr rtlCol="0" anchor="ctr"/>
            <a:lstStyle/>
            <a:p>
              <a:endParaRPr lang="es-CO"/>
            </a:p>
          </p:txBody>
        </p:sp>
        <p:sp>
          <p:nvSpPr>
            <p:cNvPr id="1407" name="Freeform: Shape 1406">
              <a:extLst>
                <a:ext uri="{FF2B5EF4-FFF2-40B4-BE49-F238E27FC236}">
                  <a16:creationId xmlns:a16="http://schemas.microsoft.com/office/drawing/2014/main" id="{E3E9FDA8-84F7-17B9-F129-55450C001E38}"/>
                </a:ext>
              </a:extLst>
            </p:cNvPr>
            <p:cNvSpPr/>
            <p:nvPr/>
          </p:nvSpPr>
          <p:spPr>
            <a:xfrm>
              <a:off x="5045064" y="389575"/>
              <a:ext cx="3031860" cy="4260759"/>
            </a:xfrm>
            <a:custGeom>
              <a:avLst/>
              <a:gdLst>
                <a:gd name="connsiteX0" fmla="*/ 642742 w 3031860"/>
                <a:gd name="connsiteY0" fmla="*/ 1034557 h 4260759"/>
                <a:gd name="connsiteX1" fmla="*/ 614369 w 3031860"/>
                <a:gd name="connsiteY1" fmla="*/ 1162304 h 4260759"/>
                <a:gd name="connsiteX2" fmla="*/ 613292 w 3031860"/>
                <a:gd name="connsiteY2" fmla="*/ 1231960 h 4260759"/>
                <a:gd name="connsiteX3" fmla="*/ 605695 w 3031860"/>
                <a:gd name="connsiteY3" fmla="*/ 1420891 h 4260759"/>
                <a:gd name="connsiteX4" fmla="*/ 605292 w 3031860"/>
                <a:gd name="connsiteY4" fmla="*/ 1627371 h 4260759"/>
                <a:gd name="connsiteX5" fmla="*/ 606166 w 3031860"/>
                <a:gd name="connsiteY5" fmla="*/ 1716861 h 4260759"/>
                <a:gd name="connsiteX6" fmla="*/ 637969 w 3031860"/>
                <a:gd name="connsiteY6" fmla="*/ 1950638 h 4260759"/>
                <a:gd name="connsiteX7" fmla="*/ 743393 w 3031860"/>
                <a:gd name="connsiteY7" fmla="*/ 2228656 h 4260759"/>
                <a:gd name="connsiteX8" fmla="*/ 892722 w 3031860"/>
                <a:gd name="connsiteY8" fmla="*/ 2460618 h 4260759"/>
                <a:gd name="connsiteX9" fmla="*/ 995593 w 3031860"/>
                <a:gd name="connsiteY9" fmla="*/ 2582179 h 4260759"/>
                <a:gd name="connsiteX10" fmla="*/ 1071031 w 3031860"/>
                <a:gd name="connsiteY10" fmla="*/ 2633749 h 4260759"/>
                <a:gd name="connsiteX11" fmla="*/ 1210544 w 3031860"/>
                <a:gd name="connsiteY11" fmla="*/ 2693386 h 4260759"/>
                <a:gd name="connsiteX12" fmla="*/ 1466038 w 3031860"/>
                <a:gd name="connsiteY12" fmla="*/ 2776422 h 4260759"/>
                <a:gd name="connsiteX13" fmla="*/ 1608375 w 3031860"/>
                <a:gd name="connsiteY13" fmla="*/ 2798677 h 4260759"/>
                <a:gd name="connsiteX14" fmla="*/ 1973934 w 3031860"/>
                <a:gd name="connsiteY14" fmla="*/ 2807888 h 4260759"/>
                <a:gd name="connsiteX15" fmla="*/ 2109681 w 3031860"/>
                <a:gd name="connsiteY15" fmla="*/ 2792222 h 4260759"/>
                <a:gd name="connsiteX16" fmla="*/ 2298882 w 3031860"/>
                <a:gd name="connsiteY16" fmla="*/ 2762907 h 4260759"/>
                <a:gd name="connsiteX17" fmla="*/ 2520422 w 3031860"/>
                <a:gd name="connsiteY17" fmla="*/ 2717187 h 4260759"/>
                <a:gd name="connsiteX18" fmla="*/ 2711908 w 3031860"/>
                <a:gd name="connsiteY18" fmla="*/ 2663399 h 4260759"/>
                <a:gd name="connsiteX19" fmla="*/ 2878652 w 3031860"/>
                <a:gd name="connsiteY19" fmla="*/ 2613578 h 4260759"/>
                <a:gd name="connsiteX20" fmla="*/ 2940374 w 3031860"/>
                <a:gd name="connsiteY20" fmla="*/ 2595559 h 4260759"/>
                <a:gd name="connsiteX21" fmla="*/ 2970024 w 3031860"/>
                <a:gd name="connsiteY21" fmla="*/ 2594214 h 4260759"/>
                <a:gd name="connsiteX22" fmla="*/ 3023812 w 3031860"/>
                <a:gd name="connsiteY22" fmla="*/ 2634219 h 4260759"/>
                <a:gd name="connsiteX23" fmla="*/ 3029124 w 3031860"/>
                <a:gd name="connsiteY23" fmla="*/ 2670795 h 4260759"/>
                <a:gd name="connsiteX24" fmla="*/ 3023947 w 3031860"/>
                <a:gd name="connsiteY24" fmla="*/ 2804257 h 4260759"/>
                <a:gd name="connsiteX25" fmla="*/ 2995439 w 3031860"/>
                <a:gd name="connsiteY25" fmla="*/ 2914321 h 4260759"/>
                <a:gd name="connsiteX26" fmla="*/ 2921884 w 3031860"/>
                <a:gd name="connsiteY26" fmla="*/ 3231269 h 4260759"/>
                <a:gd name="connsiteX27" fmla="*/ 2890888 w 3031860"/>
                <a:gd name="connsiteY27" fmla="*/ 3382413 h 4260759"/>
                <a:gd name="connsiteX28" fmla="*/ 2782506 w 3031860"/>
                <a:gd name="connsiteY28" fmla="*/ 3752208 h 4260759"/>
                <a:gd name="connsiteX29" fmla="*/ 2743509 w 3031860"/>
                <a:gd name="connsiteY29" fmla="*/ 3829932 h 4260759"/>
                <a:gd name="connsiteX30" fmla="*/ 2586448 w 3031860"/>
                <a:gd name="connsiteY30" fmla="*/ 4035335 h 4260759"/>
                <a:gd name="connsiteX31" fmla="*/ 2511076 w 3031860"/>
                <a:gd name="connsiteY31" fmla="*/ 4091544 h 4260759"/>
                <a:gd name="connsiteX32" fmla="*/ 2141282 w 3031860"/>
                <a:gd name="connsiteY32" fmla="*/ 4229578 h 4260759"/>
                <a:gd name="connsiteX33" fmla="*/ 1939576 w 3031860"/>
                <a:gd name="connsiteY33" fmla="*/ 4255800 h 4260759"/>
                <a:gd name="connsiteX34" fmla="*/ 1812905 w 3031860"/>
                <a:gd name="connsiteY34" fmla="*/ 4260439 h 4260759"/>
                <a:gd name="connsiteX35" fmla="*/ 1607165 w 3031860"/>
                <a:gd name="connsiteY35" fmla="*/ 4246992 h 4260759"/>
                <a:gd name="connsiteX36" fmla="*/ 1500463 w 3031860"/>
                <a:gd name="connsiteY36" fmla="*/ 4241546 h 4260759"/>
                <a:gd name="connsiteX37" fmla="*/ 1204628 w 3031860"/>
                <a:gd name="connsiteY37" fmla="*/ 4207929 h 4260759"/>
                <a:gd name="connsiteX38" fmla="*/ 1025849 w 3031860"/>
                <a:gd name="connsiteY38" fmla="*/ 4175857 h 4260759"/>
                <a:gd name="connsiteX39" fmla="*/ 764237 w 3031860"/>
                <a:gd name="connsiteY39" fmla="*/ 4056515 h 4260759"/>
                <a:gd name="connsiteX40" fmla="*/ 568514 w 3031860"/>
                <a:gd name="connsiteY40" fmla="*/ 3891788 h 4260759"/>
                <a:gd name="connsiteX41" fmla="*/ 371716 w 3031860"/>
                <a:gd name="connsiteY41" fmla="*/ 3555612 h 4260759"/>
                <a:gd name="connsiteX42" fmla="*/ 296884 w 3031860"/>
                <a:gd name="connsiteY42" fmla="*/ 3274366 h 4260759"/>
                <a:gd name="connsiteX43" fmla="*/ 290161 w 3031860"/>
                <a:gd name="connsiteY43" fmla="*/ 3240211 h 4260759"/>
                <a:gd name="connsiteX44" fmla="*/ 266695 w 3031860"/>
                <a:gd name="connsiteY44" fmla="*/ 3143056 h 4260759"/>
                <a:gd name="connsiteX45" fmla="*/ 251568 w 3031860"/>
                <a:gd name="connsiteY45" fmla="*/ 3110043 h 4260759"/>
                <a:gd name="connsiteX46" fmla="*/ 225614 w 3031860"/>
                <a:gd name="connsiteY46" fmla="*/ 3027075 h 4260759"/>
                <a:gd name="connsiteX47" fmla="*/ 111314 w 3031860"/>
                <a:gd name="connsiteY47" fmla="*/ 2604300 h 4260759"/>
                <a:gd name="connsiteX48" fmla="*/ 48181 w 3031860"/>
                <a:gd name="connsiteY48" fmla="*/ 2241767 h 4260759"/>
                <a:gd name="connsiteX49" fmla="*/ 26195 w 3031860"/>
                <a:gd name="connsiteY49" fmla="*/ 2036497 h 4260759"/>
                <a:gd name="connsiteX50" fmla="*/ 17252 w 3031860"/>
                <a:gd name="connsiteY50" fmla="*/ 1818386 h 4260759"/>
                <a:gd name="connsiteX51" fmla="*/ 12748 w 3031860"/>
                <a:gd name="connsiteY51" fmla="*/ 1676856 h 4260759"/>
                <a:gd name="connsiteX52" fmla="*/ 8309 w 3031860"/>
                <a:gd name="connsiteY52" fmla="*/ 1487924 h 4260759"/>
                <a:gd name="connsiteX53" fmla="*/ -1709 w 3031860"/>
                <a:gd name="connsiteY53" fmla="*/ 1149933 h 4260759"/>
                <a:gd name="connsiteX54" fmla="*/ 12075 w 3031860"/>
                <a:gd name="connsiteY54" fmla="*/ 837087 h 4260759"/>
                <a:gd name="connsiteX55" fmla="*/ 21354 w 3031860"/>
                <a:gd name="connsiteY55" fmla="*/ 705642 h 4260759"/>
                <a:gd name="connsiteX56" fmla="*/ 60216 w 3031860"/>
                <a:gd name="connsiteY56" fmla="*/ 547236 h 4260759"/>
                <a:gd name="connsiteX57" fmla="*/ 115483 w 3031860"/>
                <a:gd name="connsiteY57" fmla="*/ 444769 h 4260759"/>
                <a:gd name="connsiteX58" fmla="*/ 318332 w 3031860"/>
                <a:gd name="connsiteY58" fmla="*/ 193914 h 4260759"/>
                <a:gd name="connsiteX59" fmla="*/ 649062 w 3031860"/>
                <a:gd name="connsiteY59" fmla="*/ 24884 h 4260759"/>
                <a:gd name="connsiteX60" fmla="*/ 966212 w 3031860"/>
                <a:gd name="connsiteY60" fmla="*/ 8143 h 4260759"/>
                <a:gd name="connsiteX61" fmla="*/ 1112851 w 3031860"/>
                <a:gd name="connsiteY61" fmla="*/ 2697 h 4260759"/>
                <a:gd name="connsiteX62" fmla="*/ 1133021 w 3031860"/>
                <a:gd name="connsiteY62" fmla="*/ 1419 h 4260759"/>
                <a:gd name="connsiteX63" fmla="*/ 1354361 w 3031860"/>
                <a:gd name="connsiteY63" fmla="*/ 949 h 4260759"/>
                <a:gd name="connsiteX64" fmla="*/ 1505975 w 3031860"/>
                <a:gd name="connsiteY64" fmla="*/ -60 h 4260759"/>
                <a:gd name="connsiteX65" fmla="*/ 1703917 w 3031860"/>
                <a:gd name="connsiteY65" fmla="*/ 17152 h 4260759"/>
                <a:gd name="connsiteX66" fmla="*/ 1733433 w 3031860"/>
                <a:gd name="connsiteY66" fmla="*/ 20850 h 4260759"/>
                <a:gd name="connsiteX67" fmla="*/ 1733433 w 3031860"/>
                <a:gd name="connsiteY67" fmla="*/ 20380 h 4260759"/>
                <a:gd name="connsiteX68" fmla="*/ 1773774 w 3031860"/>
                <a:gd name="connsiteY68" fmla="*/ 30263 h 4260759"/>
                <a:gd name="connsiteX69" fmla="*/ 1773774 w 3031860"/>
                <a:gd name="connsiteY69" fmla="*/ 30263 h 4260759"/>
                <a:gd name="connsiteX70" fmla="*/ 1793945 w 3031860"/>
                <a:gd name="connsiteY70" fmla="*/ 35978 h 4260759"/>
                <a:gd name="connsiteX71" fmla="*/ 1793474 w 3031860"/>
                <a:gd name="connsiteY71" fmla="*/ 35642 h 4260759"/>
                <a:gd name="connsiteX72" fmla="*/ 1808938 w 3031860"/>
                <a:gd name="connsiteY72" fmla="*/ 40752 h 4260759"/>
                <a:gd name="connsiteX73" fmla="*/ 1808467 w 3031860"/>
                <a:gd name="connsiteY73" fmla="*/ 40752 h 4260759"/>
                <a:gd name="connsiteX74" fmla="*/ 1823864 w 3031860"/>
                <a:gd name="connsiteY74" fmla="*/ 45996 h 4260759"/>
                <a:gd name="connsiteX75" fmla="*/ 1823462 w 3031860"/>
                <a:gd name="connsiteY75" fmla="*/ 45660 h 4260759"/>
                <a:gd name="connsiteX76" fmla="*/ 1838790 w 3031860"/>
                <a:gd name="connsiteY76" fmla="*/ 51106 h 4260759"/>
                <a:gd name="connsiteX77" fmla="*/ 1838321 w 3031860"/>
                <a:gd name="connsiteY77" fmla="*/ 50770 h 4260759"/>
                <a:gd name="connsiteX78" fmla="*/ 1863803 w 3031860"/>
                <a:gd name="connsiteY78" fmla="*/ 60721 h 4260759"/>
                <a:gd name="connsiteX79" fmla="*/ 1863399 w 3031860"/>
                <a:gd name="connsiteY79" fmla="*/ 60721 h 4260759"/>
                <a:gd name="connsiteX80" fmla="*/ 1888680 w 3031860"/>
                <a:gd name="connsiteY80" fmla="*/ 70941 h 4260759"/>
                <a:gd name="connsiteX81" fmla="*/ 1888276 w 3031860"/>
                <a:gd name="connsiteY81" fmla="*/ 70941 h 4260759"/>
                <a:gd name="connsiteX82" fmla="*/ 1913422 w 3031860"/>
                <a:gd name="connsiteY82" fmla="*/ 81429 h 4260759"/>
                <a:gd name="connsiteX83" fmla="*/ 1912951 w 3031860"/>
                <a:gd name="connsiteY83" fmla="*/ 81093 h 4260759"/>
                <a:gd name="connsiteX84" fmla="*/ 1923575 w 3031860"/>
                <a:gd name="connsiteY84" fmla="*/ 85934 h 4260759"/>
                <a:gd name="connsiteX85" fmla="*/ 1923238 w 3031860"/>
                <a:gd name="connsiteY85" fmla="*/ 85934 h 4260759"/>
                <a:gd name="connsiteX86" fmla="*/ 1933660 w 3031860"/>
                <a:gd name="connsiteY86" fmla="*/ 90708 h 4260759"/>
                <a:gd name="connsiteX87" fmla="*/ 1933660 w 3031860"/>
                <a:gd name="connsiteY87" fmla="*/ 90708 h 4260759"/>
                <a:gd name="connsiteX88" fmla="*/ 1958267 w 3031860"/>
                <a:gd name="connsiteY88" fmla="*/ 101802 h 4260759"/>
                <a:gd name="connsiteX89" fmla="*/ 1957731 w 3031860"/>
                <a:gd name="connsiteY89" fmla="*/ 101398 h 4260759"/>
                <a:gd name="connsiteX90" fmla="*/ 1968151 w 3031860"/>
                <a:gd name="connsiteY90" fmla="*/ 106844 h 4260759"/>
                <a:gd name="connsiteX91" fmla="*/ 1967681 w 3031860"/>
                <a:gd name="connsiteY91" fmla="*/ 106441 h 4260759"/>
                <a:gd name="connsiteX92" fmla="*/ 2013334 w 3031860"/>
                <a:gd name="connsiteY92" fmla="*/ 130847 h 4260759"/>
                <a:gd name="connsiteX93" fmla="*/ 2013334 w 3031860"/>
                <a:gd name="connsiteY93" fmla="*/ 130847 h 4260759"/>
                <a:gd name="connsiteX94" fmla="*/ 2023420 w 3031860"/>
                <a:gd name="connsiteY94" fmla="*/ 136293 h 4260759"/>
                <a:gd name="connsiteX95" fmla="*/ 2023420 w 3031860"/>
                <a:gd name="connsiteY95" fmla="*/ 136293 h 4260759"/>
                <a:gd name="connsiteX96" fmla="*/ 2033572 w 3031860"/>
                <a:gd name="connsiteY96" fmla="*/ 141941 h 4260759"/>
                <a:gd name="connsiteX97" fmla="*/ 2033034 w 3031860"/>
                <a:gd name="connsiteY97" fmla="*/ 141538 h 4260759"/>
                <a:gd name="connsiteX98" fmla="*/ 2058651 w 3031860"/>
                <a:gd name="connsiteY98" fmla="*/ 156262 h 4260759"/>
                <a:gd name="connsiteX99" fmla="*/ 2058651 w 3031860"/>
                <a:gd name="connsiteY99" fmla="*/ 156262 h 4260759"/>
                <a:gd name="connsiteX100" fmla="*/ 2068803 w 3031860"/>
                <a:gd name="connsiteY100" fmla="*/ 161776 h 4260759"/>
                <a:gd name="connsiteX101" fmla="*/ 2068400 w 3031860"/>
                <a:gd name="connsiteY101" fmla="*/ 161776 h 4260759"/>
                <a:gd name="connsiteX102" fmla="*/ 2078620 w 3031860"/>
                <a:gd name="connsiteY102" fmla="*/ 167356 h 4260759"/>
                <a:gd name="connsiteX103" fmla="*/ 2078081 w 3031860"/>
                <a:gd name="connsiteY103" fmla="*/ 166953 h 4260759"/>
                <a:gd name="connsiteX104" fmla="*/ 2093546 w 3031860"/>
                <a:gd name="connsiteY104" fmla="*/ 177240 h 4260759"/>
                <a:gd name="connsiteX105" fmla="*/ 2093007 w 3031860"/>
                <a:gd name="connsiteY105" fmla="*/ 176702 h 4260759"/>
                <a:gd name="connsiteX106" fmla="*/ 2098925 w 3031860"/>
                <a:gd name="connsiteY106" fmla="*/ 181341 h 4260759"/>
                <a:gd name="connsiteX107" fmla="*/ 2098925 w 3031860"/>
                <a:gd name="connsiteY107" fmla="*/ 181341 h 4260759"/>
                <a:gd name="connsiteX108" fmla="*/ 2108606 w 3031860"/>
                <a:gd name="connsiteY108" fmla="*/ 187325 h 4260759"/>
                <a:gd name="connsiteX109" fmla="*/ 2108135 w 3031860"/>
                <a:gd name="connsiteY109" fmla="*/ 186922 h 4260759"/>
                <a:gd name="connsiteX110" fmla="*/ 2123600 w 3031860"/>
                <a:gd name="connsiteY110" fmla="*/ 197141 h 4260759"/>
                <a:gd name="connsiteX111" fmla="*/ 2123128 w 3031860"/>
                <a:gd name="connsiteY111" fmla="*/ 196805 h 4260759"/>
                <a:gd name="connsiteX112" fmla="*/ 2138526 w 3031860"/>
                <a:gd name="connsiteY112" fmla="*/ 207092 h 4260759"/>
                <a:gd name="connsiteX113" fmla="*/ 2138122 w 3031860"/>
                <a:gd name="connsiteY113" fmla="*/ 206756 h 4260759"/>
                <a:gd name="connsiteX114" fmla="*/ 2153452 w 3031860"/>
                <a:gd name="connsiteY114" fmla="*/ 217110 h 4260759"/>
                <a:gd name="connsiteX115" fmla="*/ 2152981 w 3031860"/>
                <a:gd name="connsiteY115" fmla="*/ 217110 h 4260759"/>
                <a:gd name="connsiteX116" fmla="*/ 2173555 w 3031860"/>
                <a:gd name="connsiteY116" fmla="*/ 231969 h 4260759"/>
                <a:gd name="connsiteX117" fmla="*/ 2173218 w 3031860"/>
                <a:gd name="connsiteY117" fmla="*/ 231969 h 4260759"/>
                <a:gd name="connsiteX118" fmla="*/ 2193389 w 3031860"/>
                <a:gd name="connsiteY118" fmla="*/ 247769 h 4260759"/>
                <a:gd name="connsiteX119" fmla="*/ 2192852 w 3031860"/>
                <a:gd name="connsiteY119" fmla="*/ 247164 h 4260759"/>
                <a:gd name="connsiteX120" fmla="*/ 2198634 w 3031860"/>
                <a:gd name="connsiteY120" fmla="*/ 252274 h 4260759"/>
                <a:gd name="connsiteX121" fmla="*/ 2198164 w 3031860"/>
                <a:gd name="connsiteY121" fmla="*/ 251871 h 4260759"/>
                <a:gd name="connsiteX122" fmla="*/ 2203811 w 3031860"/>
                <a:gd name="connsiteY122" fmla="*/ 256779 h 4260759"/>
                <a:gd name="connsiteX123" fmla="*/ 2203811 w 3031860"/>
                <a:gd name="connsiteY123" fmla="*/ 256779 h 4260759"/>
                <a:gd name="connsiteX124" fmla="*/ 2233530 w 3031860"/>
                <a:gd name="connsiteY124" fmla="*/ 282598 h 4260759"/>
                <a:gd name="connsiteX125" fmla="*/ 2233059 w 3031860"/>
                <a:gd name="connsiteY125" fmla="*/ 282060 h 4260759"/>
                <a:gd name="connsiteX126" fmla="*/ 2238975 w 3031860"/>
                <a:gd name="connsiteY126" fmla="*/ 286699 h 4260759"/>
                <a:gd name="connsiteX127" fmla="*/ 2238975 w 3031860"/>
                <a:gd name="connsiteY127" fmla="*/ 286699 h 4260759"/>
                <a:gd name="connsiteX128" fmla="*/ 2248591 w 3031860"/>
                <a:gd name="connsiteY128" fmla="*/ 292750 h 4260759"/>
                <a:gd name="connsiteX129" fmla="*/ 2247985 w 3031860"/>
                <a:gd name="connsiteY129" fmla="*/ 292145 h 4260759"/>
                <a:gd name="connsiteX130" fmla="*/ 2253968 w 3031860"/>
                <a:gd name="connsiteY130" fmla="*/ 296918 h 4260759"/>
                <a:gd name="connsiteX131" fmla="*/ 2253968 w 3031860"/>
                <a:gd name="connsiteY131" fmla="*/ 296918 h 4260759"/>
                <a:gd name="connsiteX132" fmla="*/ 2266407 w 3031860"/>
                <a:gd name="connsiteY132" fmla="*/ 304785 h 4260759"/>
                <a:gd name="connsiteX133" fmla="*/ 2265936 w 3031860"/>
                <a:gd name="connsiteY133" fmla="*/ 304180 h 4260759"/>
                <a:gd name="connsiteX134" fmla="*/ 2271652 w 3031860"/>
                <a:gd name="connsiteY134" fmla="*/ 309290 h 4260759"/>
                <a:gd name="connsiteX135" fmla="*/ 2271315 w 3031860"/>
                <a:gd name="connsiteY135" fmla="*/ 308886 h 4260759"/>
                <a:gd name="connsiteX136" fmla="*/ 2276829 w 3031860"/>
                <a:gd name="connsiteY136" fmla="*/ 313862 h 4260759"/>
                <a:gd name="connsiteX137" fmla="*/ 2276829 w 3031860"/>
                <a:gd name="connsiteY137" fmla="*/ 313862 h 4260759"/>
                <a:gd name="connsiteX138" fmla="*/ 2306345 w 3031860"/>
                <a:gd name="connsiteY138" fmla="*/ 339882 h 4260759"/>
                <a:gd name="connsiteX139" fmla="*/ 2305741 w 3031860"/>
                <a:gd name="connsiteY139" fmla="*/ 339277 h 4260759"/>
                <a:gd name="connsiteX140" fmla="*/ 2311387 w 3031860"/>
                <a:gd name="connsiteY140" fmla="*/ 344723 h 4260759"/>
                <a:gd name="connsiteX141" fmla="*/ 2310851 w 3031860"/>
                <a:gd name="connsiteY141" fmla="*/ 344185 h 4260759"/>
                <a:gd name="connsiteX142" fmla="*/ 2316430 w 3031860"/>
                <a:gd name="connsiteY142" fmla="*/ 349631 h 4260759"/>
                <a:gd name="connsiteX143" fmla="*/ 2315893 w 3031860"/>
                <a:gd name="connsiteY143" fmla="*/ 349093 h 4260759"/>
                <a:gd name="connsiteX144" fmla="*/ 2321405 w 3031860"/>
                <a:gd name="connsiteY144" fmla="*/ 354606 h 4260759"/>
                <a:gd name="connsiteX145" fmla="*/ 2320869 w 3031860"/>
                <a:gd name="connsiteY145" fmla="*/ 354068 h 4260759"/>
                <a:gd name="connsiteX146" fmla="*/ 2326381 w 3031860"/>
                <a:gd name="connsiteY146" fmla="*/ 359515 h 4260759"/>
                <a:gd name="connsiteX147" fmla="*/ 2325911 w 3031860"/>
                <a:gd name="connsiteY147" fmla="*/ 359044 h 4260759"/>
                <a:gd name="connsiteX148" fmla="*/ 2331356 w 3031860"/>
                <a:gd name="connsiteY148" fmla="*/ 364557 h 4260759"/>
                <a:gd name="connsiteX149" fmla="*/ 2330887 w 3031860"/>
                <a:gd name="connsiteY149" fmla="*/ 364019 h 4260759"/>
                <a:gd name="connsiteX150" fmla="*/ 2336264 w 3031860"/>
                <a:gd name="connsiteY150" fmla="*/ 369600 h 4260759"/>
                <a:gd name="connsiteX151" fmla="*/ 2335727 w 3031860"/>
                <a:gd name="connsiteY151" fmla="*/ 369062 h 4260759"/>
                <a:gd name="connsiteX152" fmla="*/ 2341174 w 3031860"/>
                <a:gd name="connsiteY152" fmla="*/ 374710 h 4260759"/>
                <a:gd name="connsiteX153" fmla="*/ 2340568 w 3031860"/>
                <a:gd name="connsiteY153" fmla="*/ 374172 h 4260759"/>
                <a:gd name="connsiteX154" fmla="*/ 2366453 w 3031860"/>
                <a:gd name="connsiteY154" fmla="*/ 403755 h 4260759"/>
                <a:gd name="connsiteX155" fmla="*/ 2366453 w 3031860"/>
                <a:gd name="connsiteY155" fmla="*/ 403755 h 4260759"/>
                <a:gd name="connsiteX156" fmla="*/ 2371495 w 3031860"/>
                <a:gd name="connsiteY156" fmla="*/ 409269 h 4260759"/>
                <a:gd name="connsiteX157" fmla="*/ 2371093 w 3031860"/>
                <a:gd name="connsiteY157" fmla="*/ 408865 h 4260759"/>
                <a:gd name="connsiteX158" fmla="*/ 2376338 w 3031860"/>
                <a:gd name="connsiteY158" fmla="*/ 414513 h 4260759"/>
                <a:gd name="connsiteX159" fmla="*/ 2375799 w 3031860"/>
                <a:gd name="connsiteY159" fmla="*/ 414042 h 4260759"/>
                <a:gd name="connsiteX160" fmla="*/ 2381111 w 3031860"/>
                <a:gd name="connsiteY160" fmla="*/ 419757 h 4260759"/>
                <a:gd name="connsiteX161" fmla="*/ 2380505 w 3031860"/>
                <a:gd name="connsiteY161" fmla="*/ 419219 h 4260759"/>
                <a:gd name="connsiteX162" fmla="*/ 2421520 w 3031860"/>
                <a:gd name="connsiteY162" fmla="*/ 463595 h 4260759"/>
                <a:gd name="connsiteX163" fmla="*/ 2421520 w 3031860"/>
                <a:gd name="connsiteY163" fmla="*/ 463595 h 4260759"/>
                <a:gd name="connsiteX164" fmla="*/ 2426630 w 3031860"/>
                <a:gd name="connsiteY164" fmla="*/ 468705 h 4260759"/>
                <a:gd name="connsiteX165" fmla="*/ 2426630 w 3031860"/>
                <a:gd name="connsiteY165" fmla="*/ 468705 h 4260759"/>
                <a:gd name="connsiteX166" fmla="*/ 2441556 w 3031860"/>
                <a:gd name="connsiteY166" fmla="*/ 483833 h 4260759"/>
                <a:gd name="connsiteX167" fmla="*/ 2441556 w 3031860"/>
                <a:gd name="connsiteY167" fmla="*/ 483833 h 4260759"/>
                <a:gd name="connsiteX168" fmla="*/ 2446531 w 3031860"/>
                <a:gd name="connsiteY168" fmla="*/ 489279 h 4260759"/>
                <a:gd name="connsiteX169" fmla="*/ 2446127 w 3031860"/>
                <a:gd name="connsiteY169" fmla="*/ 488943 h 4260759"/>
                <a:gd name="connsiteX170" fmla="*/ 2451304 w 3031860"/>
                <a:gd name="connsiteY170" fmla="*/ 494590 h 4260759"/>
                <a:gd name="connsiteX171" fmla="*/ 2450833 w 3031860"/>
                <a:gd name="connsiteY171" fmla="*/ 494120 h 4260759"/>
                <a:gd name="connsiteX172" fmla="*/ 2456078 w 3031860"/>
                <a:gd name="connsiteY172" fmla="*/ 499835 h 4260759"/>
                <a:gd name="connsiteX173" fmla="*/ 2455474 w 3031860"/>
                <a:gd name="connsiteY173" fmla="*/ 499297 h 4260759"/>
                <a:gd name="connsiteX174" fmla="*/ 2476518 w 3031860"/>
                <a:gd name="connsiteY174" fmla="*/ 523838 h 4260759"/>
                <a:gd name="connsiteX175" fmla="*/ 2476518 w 3031860"/>
                <a:gd name="connsiteY175" fmla="*/ 523838 h 4260759"/>
                <a:gd name="connsiteX176" fmla="*/ 2481560 w 3031860"/>
                <a:gd name="connsiteY176" fmla="*/ 529284 h 4260759"/>
                <a:gd name="connsiteX177" fmla="*/ 2481560 w 3031860"/>
                <a:gd name="connsiteY177" fmla="*/ 528948 h 4260759"/>
                <a:gd name="connsiteX178" fmla="*/ 2486670 w 3031860"/>
                <a:gd name="connsiteY178" fmla="*/ 534528 h 4260759"/>
                <a:gd name="connsiteX179" fmla="*/ 2486266 w 3031860"/>
                <a:gd name="connsiteY179" fmla="*/ 534125 h 4260759"/>
                <a:gd name="connsiteX180" fmla="*/ 2491511 w 3031860"/>
                <a:gd name="connsiteY180" fmla="*/ 539773 h 4260759"/>
                <a:gd name="connsiteX181" fmla="*/ 2490905 w 3031860"/>
                <a:gd name="connsiteY181" fmla="*/ 539235 h 4260759"/>
                <a:gd name="connsiteX182" fmla="*/ 2511682 w 3031860"/>
                <a:gd name="connsiteY182" fmla="*/ 564044 h 4260759"/>
                <a:gd name="connsiteX183" fmla="*/ 2511682 w 3031860"/>
                <a:gd name="connsiteY183" fmla="*/ 564044 h 4260759"/>
                <a:gd name="connsiteX184" fmla="*/ 2516657 w 3031860"/>
                <a:gd name="connsiteY184" fmla="*/ 569827 h 4260759"/>
                <a:gd name="connsiteX185" fmla="*/ 2516118 w 3031860"/>
                <a:gd name="connsiteY185" fmla="*/ 569221 h 4260759"/>
                <a:gd name="connsiteX186" fmla="*/ 2499109 w 3031860"/>
                <a:gd name="connsiteY186" fmla="*/ 600150 h 4260759"/>
                <a:gd name="connsiteX187" fmla="*/ 2469323 w 3031860"/>
                <a:gd name="connsiteY187" fmla="*/ 600553 h 4260759"/>
                <a:gd name="connsiteX188" fmla="*/ 2273400 w 3031860"/>
                <a:gd name="connsiteY188" fmla="*/ 590938 h 4260759"/>
                <a:gd name="connsiteX189" fmla="*/ 2032697 w 3031860"/>
                <a:gd name="connsiteY189" fmla="*/ 581660 h 4260759"/>
                <a:gd name="connsiteX190" fmla="*/ 1667609 w 3031860"/>
                <a:gd name="connsiteY190" fmla="*/ 592283 h 4260759"/>
                <a:gd name="connsiteX191" fmla="*/ 1075200 w 3031860"/>
                <a:gd name="connsiteY191" fmla="*/ 673369 h 4260759"/>
                <a:gd name="connsiteX192" fmla="*/ 981071 w 3031860"/>
                <a:gd name="connsiteY192" fmla="*/ 704701 h 4260759"/>
                <a:gd name="connsiteX193" fmla="*/ 869998 w 3031860"/>
                <a:gd name="connsiteY193" fmla="*/ 754320 h 4260759"/>
                <a:gd name="connsiteX194" fmla="*/ 738014 w 3031860"/>
                <a:gd name="connsiteY194" fmla="*/ 876554 h 4260759"/>
                <a:gd name="connsiteX195" fmla="*/ 657668 w 3031860"/>
                <a:gd name="connsiteY195" fmla="*/ 1012705 h 4260759"/>
                <a:gd name="connsiteX196" fmla="*/ 642742 w 3031860"/>
                <a:gd name="connsiteY196" fmla="*/ 1034557 h 4260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3031860" h="4260759">
                  <a:moveTo>
                    <a:pt x="642742" y="1034557"/>
                  </a:moveTo>
                  <a:cubicBezTo>
                    <a:pt x="622571" y="1074898"/>
                    <a:pt x="617394" y="1118265"/>
                    <a:pt x="614369" y="1162304"/>
                  </a:cubicBezTo>
                  <a:cubicBezTo>
                    <a:pt x="612755" y="1185433"/>
                    <a:pt x="613226" y="1208764"/>
                    <a:pt x="613292" y="1231960"/>
                  </a:cubicBezTo>
                  <a:cubicBezTo>
                    <a:pt x="613292" y="1295094"/>
                    <a:pt x="608117" y="1357892"/>
                    <a:pt x="605695" y="1420891"/>
                  </a:cubicBezTo>
                  <a:cubicBezTo>
                    <a:pt x="603074" y="1489673"/>
                    <a:pt x="601795" y="1558521"/>
                    <a:pt x="605292" y="1627371"/>
                  </a:cubicBezTo>
                  <a:cubicBezTo>
                    <a:pt x="606838" y="1657223"/>
                    <a:pt x="605292" y="1687008"/>
                    <a:pt x="606166" y="1716861"/>
                  </a:cubicBezTo>
                  <a:cubicBezTo>
                    <a:pt x="607511" y="1796198"/>
                    <a:pt x="622168" y="1873452"/>
                    <a:pt x="637969" y="1950638"/>
                  </a:cubicBezTo>
                  <a:cubicBezTo>
                    <a:pt x="658072" y="2048337"/>
                    <a:pt x="693640" y="2142191"/>
                    <a:pt x="743393" y="2228656"/>
                  </a:cubicBezTo>
                  <a:cubicBezTo>
                    <a:pt x="789046" y="2308599"/>
                    <a:pt x="832884" y="2390021"/>
                    <a:pt x="892722" y="2460618"/>
                  </a:cubicBezTo>
                  <a:cubicBezTo>
                    <a:pt x="926946" y="2500959"/>
                    <a:pt x="961571" y="2541300"/>
                    <a:pt x="995593" y="2582179"/>
                  </a:cubicBezTo>
                  <a:cubicBezTo>
                    <a:pt x="1015763" y="2606585"/>
                    <a:pt x="1043665" y="2620100"/>
                    <a:pt x="1071031" y="2633749"/>
                  </a:cubicBezTo>
                  <a:cubicBezTo>
                    <a:pt x="1116078" y="2656918"/>
                    <a:pt x="1162673" y="2676846"/>
                    <a:pt x="1210544" y="2693386"/>
                  </a:cubicBezTo>
                  <a:cubicBezTo>
                    <a:pt x="1295530" y="2721558"/>
                    <a:pt x="1378632" y="2755041"/>
                    <a:pt x="1466038" y="2776422"/>
                  </a:cubicBezTo>
                  <a:cubicBezTo>
                    <a:pt x="1512901" y="2787105"/>
                    <a:pt x="1560504" y="2794542"/>
                    <a:pt x="1608375" y="2798677"/>
                  </a:cubicBezTo>
                  <a:cubicBezTo>
                    <a:pt x="1729937" y="2811183"/>
                    <a:pt x="1851970" y="2809905"/>
                    <a:pt x="1973934" y="2807888"/>
                  </a:cubicBezTo>
                  <a:cubicBezTo>
                    <a:pt x="2019519" y="2806456"/>
                    <a:pt x="2064971" y="2801218"/>
                    <a:pt x="2109681" y="2792222"/>
                  </a:cubicBezTo>
                  <a:cubicBezTo>
                    <a:pt x="2172480" y="2780658"/>
                    <a:pt x="2235211" y="2769227"/>
                    <a:pt x="2298882" y="2762907"/>
                  </a:cubicBezTo>
                  <a:cubicBezTo>
                    <a:pt x="2374186" y="2755444"/>
                    <a:pt x="2446800" y="2733795"/>
                    <a:pt x="2520422" y="2717187"/>
                  </a:cubicBezTo>
                  <a:cubicBezTo>
                    <a:pt x="2585169" y="2702530"/>
                    <a:pt x="2648170" y="2680679"/>
                    <a:pt x="2711908" y="2663399"/>
                  </a:cubicBezTo>
                  <a:cubicBezTo>
                    <a:pt x="2767983" y="2648137"/>
                    <a:pt x="2823653" y="2632068"/>
                    <a:pt x="2878652" y="2613578"/>
                  </a:cubicBezTo>
                  <a:cubicBezTo>
                    <a:pt x="2898823" y="2606855"/>
                    <a:pt x="2919799" y="2601543"/>
                    <a:pt x="2940374" y="2595559"/>
                  </a:cubicBezTo>
                  <a:cubicBezTo>
                    <a:pt x="2950257" y="2595088"/>
                    <a:pt x="2960141" y="2593878"/>
                    <a:pt x="2970024" y="2594214"/>
                  </a:cubicBezTo>
                  <a:cubicBezTo>
                    <a:pt x="2995037" y="2593529"/>
                    <a:pt x="3017291" y="2610062"/>
                    <a:pt x="3023812" y="2634219"/>
                  </a:cubicBezTo>
                  <a:cubicBezTo>
                    <a:pt x="3027645" y="2646019"/>
                    <a:pt x="3029461" y="2658390"/>
                    <a:pt x="3029124" y="2670795"/>
                  </a:cubicBezTo>
                  <a:cubicBezTo>
                    <a:pt x="3028453" y="2715305"/>
                    <a:pt x="3029124" y="2759949"/>
                    <a:pt x="3023947" y="2804257"/>
                  </a:cubicBezTo>
                  <a:cubicBezTo>
                    <a:pt x="3021124" y="2842716"/>
                    <a:pt x="3008215" y="2878216"/>
                    <a:pt x="2995439" y="2914321"/>
                  </a:cubicBezTo>
                  <a:cubicBezTo>
                    <a:pt x="2959335" y="3016936"/>
                    <a:pt x="2934658" y="3123228"/>
                    <a:pt x="2921884" y="3231269"/>
                  </a:cubicBezTo>
                  <a:cubicBezTo>
                    <a:pt x="2915632" y="3282502"/>
                    <a:pt x="2902654" y="3332122"/>
                    <a:pt x="2890888" y="3382413"/>
                  </a:cubicBezTo>
                  <a:cubicBezTo>
                    <a:pt x="2861507" y="3507673"/>
                    <a:pt x="2829974" y="3632327"/>
                    <a:pt x="2782506" y="3752208"/>
                  </a:cubicBezTo>
                  <a:cubicBezTo>
                    <a:pt x="2772151" y="3779350"/>
                    <a:pt x="2759040" y="3805391"/>
                    <a:pt x="2743509" y="3829932"/>
                  </a:cubicBezTo>
                  <a:cubicBezTo>
                    <a:pt x="2695973" y="3901961"/>
                    <a:pt x="2643531" y="3970595"/>
                    <a:pt x="2586448" y="4035335"/>
                  </a:cubicBezTo>
                  <a:cubicBezTo>
                    <a:pt x="2565470" y="4059103"/>
                    <a:pt x="2539853" y="4078252"/>
                    <a:pt x="2511076" y="4091544"/>
                  </a:cubicBezTo>
                  <a:cubicBezTo>
                    <a:pt x="2391600" y="4147954"/>
                    <a:pt x="2270442" y="4200062"/>
                    <a:pt x="2141282" y="4229578"/>
                  </a:cubicBezTo>
                  <a:cubicBezTo>
                    <a:pt x="2074854" y="4243899"/>
                    <a:pt x="2007417" y="4252640"/>
                    <a:pt x="1939576" y="4255800"/>
                  </a:cubicBezTo>
                  <a:cubicBezTo>
                    <a:pt x="1897286" y="4258288"/>
                    <a:pt x="1855197" y="4260574"/>
                    <a:pt x="1812905" y="4260439"/>
                  </a:cubicBezTo>
                  <a:cubicBezTo>
                    <a:pt x="1743989" y="4260439"/>
                    <a:pt x="1675677" y="4251766"/>
                    <a:pt x="1607165" y="4246992"/>
                  </a:cubicBezTo>
                  <a:cubicBezTo>
                    <a:pt x="1571597" y="4244370"/>
                    <a:pt x="1535896" y="4242017"/>
                    <a:pt x="1500463" y="4241546"/>
                  </a:cubicBezTo>
                  <a:cubicBezTo>
                    <a:pt x="1401022" y="4239327"/>
                    <a:pt x="1301985" y="4228099"/>
                    <a:pt x="1204628" y="4207929"/>
                  </a:cubicBezTo>
                  <a:cubicBezTo>
                    <a:pt x="1145259" y="4196163"/>
                    <a:pt x="1085151" y="4188498"/>
                    <a:pt x="1025849" y="4175857"/>
                  </a:cubicBezTo>
                  <a:cubicBezTo>
                    <a:pt x="930979" y="4155639"/>
                    <a:pt x="841692" y="4114908"/>
                    <a:pt x="764237" y="4056515"/>
                  </a:cubicBezTo>
                  <a:cubicBezTo>
                    <a:pt x="695590" y="4005550"/>
                    <a:pt x="626606" y="3955258"/>
                    <a:pt x="568514" y="3891788"/>
                  </a:cubicBezTo>
                  <a:cubicBezTo>
                    <a:pt x="478689" y="3793759"/>
                    <a:pt x="410982" y="3683359"/>
                    <a:pt x="371716" y="3555612"/>
                  </a:cubicBezTo>
                  <a:cubicBezTo>
                    <a:pt x="343208" y="3462760"/>
                    <a:pt x="322299" y="3367958"/>
                    <a:pt x="296884" y="3274366"/>
                  </a:cubicBezTo>
                  <a:cubicBezTo>
                    <a:pt x="293119" y="3263340"/>
                    <a:pt x="290832" y="3251849"/>
                    <a:pt x="290161" y="3240211"/>
                  </a:cubicBezTo>
                  <a:cubicBezTo>
                    <a:pt x="291505" y="3205652"/>
                    <a:pt x="276713" y="3174791"/>
                    <a:pt x="266695" y="3143056"/>
                  </a:cubicBezTo>
                  <a:cubicBezTo>
                    <a:pt x="262997" y="3131761"/>
                    <a:pt x="266695" y="3116162"/>
                    <a:pt x="251568" y="3110043"/>
                  </a:cubicBezTo>
                  <a:cubicBezTo>
                    <a:pt x="238455" y="3083754"/>
                    <a:pt x="232338" y="3055179"/>
                    <a:pt x="225614" y="3027075"/>
                  </a:cubicBezTo>
                  <a:cubicBezTo>
                    <a:pt x="191525" y="2885007"/>
                    <a:pt x="149638" y="2745090"/>
                    <a:pt x="111314" y="2604300"/>
                  </a:cubicBezTo>
                  <a:cubicBezTo>
                    <a:pt x="78772" y="2485360"/>
                    <a:pt x="62232" y="2363799"/>
                    <a:pt x="48181" y="2241767"/>
                  </a:cubicBezTo>
                  <a:cubicBezTo>
                    <a:pt x="40313" y="2173388"/>
                    <a:pt x="31103" y="2105077"/>
                    <a:pt x="26195" y="2036497"/>
                  </a:cubicBezTo>
                  <a:cubicBezTo>
                    <a:pt x="21085" y="1964018"/>
                    <a:pt x="9251" y="1891740"/>
                    <a:pt x="17252" y="1818386"/>
                  </a:cubicBezTo>
                  <a:cubicBezTo>
                    <a:pt x="22362" y="1771321"/>
                    <a:pt x="18327" y="1723786"/>
                    <a:pt x="12748" y="1676856"/>
                  </a:cubicBezTo>
                  <a:cubicBezTo>
                    <a:pt x="5284" y="1613924"/>
                    <a:pt x="9184" y="1550924"/>
                    <a:pt x="8309" y="1487924"/>
                  </a:cubicBezTo>
                  <a:cubicBezTo>
                    <a:pt x="6763" y="1375171"/>
                    <a:pt x="-6348" y="1262821"/>
                    <a:pt x="-1709" y="1149933"/>
                  </a:cubicBezTo>
                  <a:cubicBezTo>
                    <a:pt x="2528" y="1045651"/>
                    <a:pt x="5486" y="941503"/>
                    <a:pt x="12075" y="837087"/>
                  </a:cubicBezTo>
                  <a:cubicBezTo>
                    <a:pt x="14832" y="793249"/>
                    <a:pt x="17050" y="749681"/>
                    <a:pt x="21354" y="705642"/>
                  </a:cubicBezTo>
                  <a:cubicBezTo>
                    <a:pt x="25589" y="651074"/>
                    <a:pt x="38700" y="597561"/>
                    <a:pt x="60216" y="547236"/>
                  </a:cubicBezTo>
                  <a:cubicBezTo>
                    <a:pt x="70301" y="508575"/>
                    <a:pt x="95782" y="478118"/>
                    <a:pt x="115483" y="444769"/>
                  </a:cubicBezTo>
                  <a:cubicBezTo>
                    <a:pt x="170347" y="351594"/>
                    <a:pt x="238725" y="267059"/>
                    <a:pt x="318332" y="193914"/>
                  </a:cubicBezTo>
                  <a:cubicBezTo>
                    <a:pt x="411049" y="108391"/>
                    <a:pt x="525417" y="49923"/>
                    <a:pt x="649062" y="24884"/>
                  </a:cubicBezTo>
                  <a:cubicBezTo>
                    <a:pt x="753815" y="2966"/>
                    <a:pt x="859845" y="747"/>
                    <a:pt x="966212" y="8143"/>
                  </a:cubicBezTo>
                  <a:cubicBezTo>
                    <a:pt x="1015360" y="11572"/>
                    <a:pt x="1063971" y="3907"/>
                    <a:pt x="1112851" y="2697"/>
                  </a:cubicBezTo>
                  <a:cubicBezTo>
                    <a:pt x="1119574" y="2697"/>
                    <a:pt x="1126298" y="949"/>
                    <a:pt x="1133021" y="1419"/>
                  </a:cubicBezTo>
                  <a:cubicBezTo>
                    <a:pt x="1206980" y="6664"/>
                    <a:pt x="1280939" y="-2279"/>
                    <a:pt x="1354361" y="949"/>
                  </a:cubicBezTo>
                  <a:cubicBezTo>
                    <a:pt x="1404988" y="3235"/>
                    <a:pt x="1455214" y="1688"/>
                    <a:pt x="1505975" y="-60"/>
                  </a:cubicBezTo>
                  <a:cubicBezTo>
                    <a:pt x="1572405" y="-1640"/>
                    <a:pt x="1638765" y="4129"/>
                    <a:pt x="1703917" y="17152"/>
                  </a:cubicBezTo>
                  <a:cubicBezTo>
                    <a:pt x="1713599" y="19492"/>
                    <a:pt x="1723482" y="20736"/>
                    <a:pt x="1733433" y="20850"/>
                  </a:cubicBezTo>
                  <a:lnTo>
                    <a:pt x="1733433" y="20380"/>
                  </a:lnTo>
                  <a:cubicBezTo>
                    <a:pt x="1747216" y="22262"/>
                    <a:pt x="1760731" y="25570"/>
                    <a:pt x="1773774" y="30263"/>
                  </a:cubicBezTo>
                  <a:lnTo>
                    <a:pt x="1773774" y="30263"/>
                  </a:lnTo>
                  <a:cubicBezTo>
                    <a:pt x="1779557" y="35575"/>
                    <a:pt x="1788633" y="28919"/>
                    <a:pt x="1793945" y="35978"/>
                  </a:cubicBezTo>
                  <a:lnTo>
                    <a:pt x="1793474" y="35642"/>
                  </a:lnTo>
                  <a:cubicBezTo>
                    <a:pt x="1797979" y="39206"/>
                    <a:pt x="1805038" y="35171"/>
                    <a:pt x="1808938" y="40752"/>
                  </a:cubicBezTo>
                  <a:lnTo>
                    <a:pt x="1808467" y="40752"/>
                  </a:lnTo>
                  <a:cubicBezTo>
                    <a:pt x="1812905" y="44517"/>
                    <a:pt x="1820033" y="40752"/>
                    <a:pt x="1823864" y="45996"/>
                  </a:cubicBezTo>
                  <a:lnTo>
                    <a:pt x="1823462" y="45660"/>
                  </a:lnTo>
                  <a:cubicBezTo>
                    <a:pt x="1827832" y="49627"/>
                    <a:pt x="1835093" y="45324"/>
                    <a:pt x="1838790" y="51106"/>
                  </a:cubicBezTo>
                  <a:lnTo>
                    <a:pt x="1838321" y="50770"/>
                  </a:lnTo>
                  <a:cubicBezTo>
                    <a:pt x="1847127" y="53244"/>
                    <a:pt x="1855666" y="56579"/>
                    <a:pt x="1863803" y="60721"/>
                  </a:cubicBezTo>
                  <a:lnTo>
                    <a:pt x="1863399" y="60721"/>
                  </a:lnTo>
                  <a:cubicBezTo>
                    <a:pt x="1871669" y="64621"/>
                    <a:pt x="1881014" y="65696"/>
                    <a:pt x="1888680" y="70941"/>
                  </a:cubicBezTo>
                  <a:lnTo>
                    <a:pt x="1888276" y="70941"/>
                  </a:lnTo>
                  <a:cubicBezTo>
                    <a:pt x="1896478" y="74840"/>
                    <a:pt x="1906025" y="75580"/>
                    <a:pt x="1913422" y="81429"/>
                  </a:cubicBezTo>
                  <a:lnTo>
                    <a:pt x="1912951" y="81093"/>
                  </a:lnTo>
                  <a:cubicBezTo>
                    <a:pt x="1916313" y="83110"/>
                    <a:pt x="1920886" y="82505"/>
                    <a:pt x="1923575" y="85934"/>
                  </a:cubicBezTo>
                  <a:lnTo>
                    <a:pt x="1923238" y="85934"/>
                  </a:lnTo>
                  <a:cubicBezTo>
                    <a:pt x="1926331" y="88422"/>
                    <a:pt x="1930769" y="87750"/>
                    <a:pt x="1933660" y="90708"/>
                  </a:cubicBezTo>
                  <a:lnTo>
                    <a:pt x="1933660" y="90708"/>
                  </a:lnTo>
                  <a:cubicBezTo>
                    <a:pt x="1941324" y="95616"/>
                    <a:pt x="1951342" y="95280"/>
                    <a:pt x="1958267" y="101802"/>
                  </a:cubicBezTo>
                  <a:lnTo>
                    <a:pt x="1957731" y="101398"/>
                  </a:lnTo>
                  <a:cubicBezTo>
                    <a:pt x="1961227" y="103214"/>
                    <a:pt x="1966068" y="102340"/>
                    <a:pt x="1968151" y="106844"/>
                  </a:cubicBezTo>
                  <a:lnTo>
                    <a:pt x="1967681" y="106441"/>
                  </a:lnTo>
                  <a:cubicBezTo>
                    <a:pt x="1983413" y="113628"/>
                    <a:pt x="1998609" y="121777"/>
                    <a:pt x="2013334" y="130847"/>
                  </a:cubicBezTo>
                  <a:lnTo>
                    <a:pt x="2013334" y="130847"/>
                  </a:lnTo>
                  <a:cubicBezTo>
                    <a:pt x="2016225" y="133537"/>
                    <a:pt x="2021066" y="132596"/>
                    <a:pt x="2023420" y="136293"/>
                  </a:cubicBezTo>
                  <a:lnTo>
                    <a:pt x="2023420" y="136293"/>
                  </a:lnTo>
                  <a:cubicBezTo>
                    <a:pt x="2026512" y="138714"/>
                    <a:pt x="2031488" y="137705"/>
                    <a:pt x="2033572" y="141941"/>
                  </a:cubicBezTo>
                  <a:lnTo>
                    <a:pt x="2033034" y="141538"/>
                  </a:lnTo>
                  <a:cubicBezTo>
                    <a:pt x="2042042" y="145518"/>
                    <a:pt x="2050649" y="150453"/>
                    <a:pt x="2058651" y="156262"/>
                  </a:cubicBezTo>
                  <a:lnTo>
                    <a:pt x="2058651" y="156262"/>
                  </a:lnTo>
                  <a:cubicBezTo>
                    <a:pt x="2061676" y="158817"/>
                    <a:pt x="2066517" y="157943"/>
                    <a:pt x="2068803" y="161776"/>
                  </a:cubicBezTo>
                  <a:lnTo>
                    <a:pt x="2068400" y="161776"/>
                  </a:lnTo>
                  <a:cubicBezTo>
                    <a:pt x="2071559" y="163994"/>
                    <a:pt x="2076535" y="163053"/>
                    <a:pt x="2078620" y="167356"/>
                  </a:cubicBezTo>
                  <a:lnTo>
                    <a:pt x="2078081" y="166953"/>
                  </a:lnTo>
                  <a:cubicBezTo>
                    <a:pt x="2083999" y="169010"/>
                    <a:pt x="2089376" y="172553"/>
                    <a:pt x="2093546" y="177240"/>
                  </a:cubicBezTo>
                  <a:lnTo>
                    <a:pt x="2093007" y="176702"/>
                  </a:lnTo>
                  <a:cubicBezTo>
                    <a:pt x="2095361" y="177690"/>
                    <a:pt x="2097378" y="179290"/>
                    <a:pt x="2098925" y="181341"/>
                  </a:cubicBezTo>
                  <a:lnTo>
                    <a:pt x="2098925" y="181341"/>
                  </a:lnTo>
                  <a:cubicBezTo>
                    <a:pt x="2101546" y="184299"/>
                    <a:pt x="2106723" y="183089"/>
                    <a:pt x="2108606" y="187325"/>
                  </a:cubicBezTo>
                  <a:lnTo>
                    <a:pt x="2108135" y="186922"/>
                  </a:lnTo>
                  <a:cubicBezTo>
                    <a:pt x="2114053" y="189066"/>
                    <a:pt x="2119297" y="192569"/>
                    <a:pt x="2123600" y="197141"/>
                  </a:cubicBezTo>
                  <a:lnTo>
                    <a:pt x="2123128" y="196805"/>
                  </a:lnTo>
                  <a:cubicBezTo>
                    <a:pt x="2128979" y="199031"/>
                    <a:pt x="2134223" y="202547"/>
                    <a:pt x="2138526" y="207092"/>
                  </a:cubicBezTo>
                  <a:lnTo>
                    <a:pt x="2138122" y="206756"/>
                  </a:lnTo>
                  <a:cubicBezTo>
                    <a:pt x="2143972" y="209022"/>
                    <a:pt x="2149149" y="212558"/>
                    <a:pt x="2153452" y="217110"/>
                  </a:cubicBezTo>
                  <a:lnTo>
                    <a:pt x="2152981" y="217110"/>
                  </a:lnTo>
                  <a:cubicBezTo>
                    <a:pt x="2160512" y="221044"/>
                    <a:pt x="2167437" y="226053"/>
                    <a:pt x="2173555" y="231969"/>
                  </a:cubicBezTo>
                  <a:lnTo>
                    <a:pt x="2173218" y="231969"/>
                  </a:lnTo>
                  <a:cubicBezTo>
                    <a:pt x="2180750" y="236071"/>
                    <a:pt x="2187608" y="241409"/>
                    <a:pt x="2193389" y="247769"/>
                  </a:cubicBezTo>
                  <a:lnTo>
                    <a:pt x="2192852" y="247164"/>
                  </a:lnTo>
                  <a:cubicBezTo>
                    <a:pt x="2195474" y="247877"/>
                    <a:pt x="2197626" y="249766"/>
                    <a:pt x="2198634" y="252274"/>
                  </a:cubicBezTo>
                  <a:lnTo>
                    <a:pt x="2198164" y="251871"/>
                  </a:lnTo>
                  <a:cubicBezTo>
                    <a:pt x="2200449" y="253021"/>
                    <a:pt x="2202332" y="254701"/>
                    <a:pt x="2203811" y="256779"/>
                  </a:cubicBezTo>
                  <a:lnTo>
                    <a:pt x="2203811" y="256779"/>
                  </a:lnTo>
                  <a:cubicBezTo>
                    <a:pt x="2215241" y="263502"/>
                    <a:pt x="2223578" y="274126"/>
                    <a:pt x="2233530" y="282598"/>
                  </a:cubicBezTo>
                  <a:lnTo>
                    <a:pt x="2233059" y="282060"/>
                  </a:lnTo>
                  <a:cubicBezTo>
                    <a:pt x="2235411" y="283014"/>
                    <a:pt x="2237496" y="284621"/>
                    <a:pt x="2238975" y="286699"/>
                  </a:cubicBezTo>
                  <a:lnTo>
                    <a:pt x="2238975" y="286699"/>
                  </a:lnTo>
                  <a:cubicBezTo>
                    <a:pt x="2241598" y="289590"/>
                    <a:pt x="2246842" y="288380"/>
                    <a:pt x="2248591" y="292750"/>
                  </a:cubicBezTo>
                  <a:lnTo>
                    <a:pt x="2247985" y="292145"/>
                  </a:lnTo>
                  <a:cubicBezTo>
                    <a:pt x="2250472" y="292978"/>
                    <a:pt x="2252624" y="294666"/>
                    <a:pt x="2253968" y="296918"/>
                  </a:cubicBezTo>
                  <a:lnTo>
                    <a:pt x="2253968" y="296918"/>
                  </a:lnTo>
                  <a:cubicBezTo>
                    <a:pt x="2258474" y="298936"/>
                    <a:pt x="2262642" y="301585"/>
                    <a:pt x="2266407" y="304785"/>
                  </a:cubicBezTo>
                  <a:lnTo>
                    <a:pt x="2265936" y="304180"/>
                  </a:lnTo>
                  <a:cubicBezTo>
                    <a:pt x="2268425" y="305094"/>
                    <a:pt x="2270442" y="306923"/>
                    <a:pt x="2271652" y="309290"/>
                  </a:cubicBezTo>
                  <a:lnTo>
                    <a:pt x="2271315" y="308886"/>
                  </a:lnTo>
                  <a:cubicBezTo>
                    <a:pt x="2273467" y="310177"/>
                    <a:pt x="2275350" y="311865"/>
                    <a:pt x="2276829" y="313862"/>
                  </a:cubicBezTo>
                  <a:lnTo>
                    <a:pt x="2276829" y="313862"/>
                  </a:lnTo>
                  <a:cubicBezTo>
                    <a:pt x="2287318" y="321755"/>
                    <a:pt x="2297202" y="330455"/>
                    <a:pt x="2306345" y="339882"/>
                  </a:cubicBezTo>
                  <a:lnTo>
                    <a:pt x="2305741" y="339277"/>
                  </a:lnTo>
                  <a:cubicBezTo>
                    <a:pt x="2308429" y="339969"/>
                    <a:pt x="2310581" y="342040"/>
                    <a:pt x="2311387" y="344723"/>
                  </a:cubicBezTo>
                  <a:lnTo>
                    <a:pt x="2310851" y="344185"/>
                  </a:lnTo>
                  <a:cubicBezTo>
                    <a:pt x="2313472" y="344998"/>
                    <a:pt x="2315557" y="347022"/>
                    <a:pt x="2316430" y="349631"/>
                  </a:cubicBezTo>
                  <a:lnTo>
                    <a:pt x="2315893" y="349093"/>
                  </a:lnTo>
                  <a:cubicBezTo>
                    <a:pt x="2318447" y="349994"/>
                    <a:pt x="2320532" y="352025"/>
                    <a:pt x="2321405" y="354606"/>
                  </a:cubicBezTo>
                  <a:lnTo>
                    <a:pt x="2320869" y="354068"/>
                  </a:lnTo>
                  <a:cubicBezTo>
                    <a:pt x="2323423" y="354963"/>
                    <a:pt x="2325440" y="356960"/>
                    <a:pt x="2326381" y="359515"/>
                  </a:cubicBezTo>
                  <a:lnTo>
                    <a:pt x="2325911" y="359044"/>
                  </a:lnTo>
                  <a:cubicBezTo>
                    <a:pt x="2328465" y="359965"/>
                    <a:pt x="2330483" y="361996"/>
                    <a:pt x="2331356" y="364557"/>
                  </a:cubicBezTo>
                  <a:lnTo>
                    <a:pt x="2330887" y="364019"/>
                  </a:lnTo>
                  <a:cubicBezTo>
                    <a:pt x="2333441" y="364914"/>
                    <a:pt x="2335458" y="366984"/>
                    <a:pt x="2336264" y="369600"/>
                  </a:cubicBezTo>
                  <a:lnTo>
                    <a:pt x="2335727" y="369062"/>
                  </a:lnTo>
                  <a:cubicBezTo>
                    <a:pt x="2338416" y="369855"/>
                    <a:pt x="2340501" y="372000"/>
                    <a:pt x="2341174" y="374710"/>
                  </a:cubicBezTo>
                  <a:lnTo>
                    <a:pt x="2340568" y="374172"/>
                  </a:lnTo>
                  <a:cubicBezTo>
                    <a:pt x="2349174" y="383988"/>
                    <a:pt x="2359663" y="392325"/>
                    <a:pt x="2366453" y="403755"/>
                  </a:cubicBezTo>
                  <a:lnTo>
                    <a:pt x="2366453" y="403755"/>
                  </a:lnTo>
                  <a:cubicBezTo>
                    <a:pt x="2368537" y="405201"/>
                    <a:pt x="2370218" y="407084"/>
                    <a:pt x="2371495" y="409269"/>
                  </a:cubicBezTo>
                  <a:lnTo>
                    <a:pt x="2371093" y="408865"/>
                  </a:lnTo>
                  <a:cubicBezTo>
                    <a:pt x="2373445" y="410076"/>
                    <a:pt x="2375328" y="412072"/>
                    <a:pt x="2376338" y="414513"/>
                  </a:cubicBezTo>
                  <a:lnTo>
                    <a:pt x="2375799" y="414042"/>
                  </a:lnTo>
                  <a:cubicBezTo>
                    <a:pt x="2378421" y="414917"/>
                    <a:pt x="2380438" y="417075"/>
                    <a:pt x="2381111" y="419757"/>
                  </a:cubicBezTo>
                  <a:lnTo>
                    <a:pt x="2380505" y="419219"/>
                  </a:lnTo>
                  <a:cubicBezTo>
                    <a:pt x="2393952" y="434415"/>
                    <a:pt x="2409888" y="446853"/>
                    <a:pt x="2421520" y="463595"/>
                  </a:cubicBezTo>
                  <a:lnTo>
                    <a:pt x="2421520" y="463595"/>
                  </a:lnTo>
                  <a:cubicBezTo>
                    <a:pt x="2423402" y="465141"/>
                    <a:pt x="2425083" y="466856"/>
                    <a:pt x="2426630" y="468705"/>
                  </a:cubicBezTo>
                  <a:lnTo>
                    <a:pt x="2426630" y="468705"/>
                  </a:lnTo>
                  <a:cubicBezTo>
                    <a:pt x="2432949" y="472228"/>
                    <a:pt x="2438127" y="477472"/>
                    <a:pt x="2441556" y="483833"/>
                  </a:cubicBezTo>
                  <a:lnTo>
                    <a:pt x="2441556" y="483833"/>
                  </a:lnTo>
                  <a:cubicBezTo>
                    <a:pt x="2443506" y="485325"/>
                    <a:pt x="2445254" y="487174"/>
                    <a:pt x="2446531" y="489279"/>
                  </a:cubicBezTo>
                  <a:lnTo>
                    <a:pt x="2446127" y="488943"/>
                  </a:lnTo>
                  <a:cubicBezTo>
                    <a:pt x="2448481" y="490153"/>
                    <a:pt x="2450296" y="492156"/>
                    <a:pt x="2451304" y="494590"/>
                  </a:cubicBezTo>
                  <a:lnTo>
                    <a:pt x="2450833" y="494120"/>
                  </a:lnTo>
                  <a:cubicBezTo>
                    <a:pt x="2453456" y="495014"/>
                    <a:pt x="2455406" y="497165"/>
                    <a:pt x="2456078" y="499835"/>
                  </a:cubicBezTo>
                  <a:lnTo>
                    <a:pt x="2455474" y="499297"/>
                  </a:lnTo>
                  <a:cubicBezTo>
                    <a:pt x="2463340" y="506693"/>
                    <a:pt x="2470400" y="514922"/>
                    <a:pt x="2476518" y="523838"/>
                  </a:cubicBezTo>
                  <a:lnTo>
                    <a:pt x="2476518" y="523838"/>
                  </a:lnTo>
                  <a:cubicBezTo>
                    <a:pt x="2478535" y="525324"/>
                    <a:pt x="2480216" y="527172"/>
                    <a:pt x="2481560" y="529284"/>
                  </a:cubicBezTo>
                  <a:lnTo>
                    <a:pt x="2481560" y="528948"/>
                  </a:lnTo>
                  <a:cubicBezTo>
                    <a:pt x="2483780" y="530232"/>
                    <a:pt x="2485595" y="532182"/>
                    <a:pt x="2486670" y="534528"/>
                  </a:cubicBezTo>
                  <a:lnTo>
                    <a:pt x="2486266" y="534125"/>
                  </a:lnTo>
                  <a:cubicBezTo>
                    <a:pt x="2488755" y="535133"/>
                    <a:pt x="2490705" y="537204"/>
                    <a:pt x="2491511" y="539773"/>
                  </a:cubicBezTo>
                  <a:lnTo>
                    <a:pt x="2490905" y="539235"/>
                  </a:lnTo>
                  <a:cubicBezTo>
                    <a:pt x="2498773" y="546677"/>
                    <a:pt x="2505766" y="555001"/>
                    <a:pt x="2511682" y="564044"/>
                  </a:cubicBezTo>
                  <a:lnTo>
                    <a:pt x="2511682" y="564044"/>
                  </a:lnTo>
                  <a:cubicBezTo>
                    <a:pt x="2513968" y="565335"/>
                    <a:pt x="2515716" y="567379"/>
                    <a:pt x="2516657" y="569827"/>
                  </a:cubicBezTo>
                  <a:lnTo>
                    <a:pt x="2516118" y="569221"/>
                  </a:lnTo>
                  <a:cubicBezTo>
                    <a:pt x="2521834" y="590132"/>
                    <a:pt x="2518338" y="596788"/>
                    <a:pt x="2499109" y="600150"/>
                  </a:cubicBezTo>
                  <a:cubicBezTo>
                    <a:pt x="2489224" y="601494"/>
                    <a:pt x="2479206" y="601629"/>
                    <a:pt x="2469323" y="600553"/>
                  </a:cubicBezTo>
                  <a:cubicBezTo>
                    <a:pt x="2404105" y="595981"/>
                    <a:pt x="2338753" y="593426"/>
                    <a:pt x="2273400" y="590938"/>
                  </a:cubicBezTo>
                  <a:cubicBezTo>
                    <a:pt x="2193121" y="587778"/>
                    <a:pt x="2113110" y="578164"/>
                    <a:pt x="2032697" y="581660"/>
                  </a:cubicBezTo>
                  <a:cubicBezTo>
                    <a:pt x="1911001" y="586972"/>
                    <a:pt x="1789239" y="587913"/>
                    <a:pt x="1667609" y="592283"/>
                  </a:cubicBezTo>
                  <a:cubicBezTo>
                    <a:pt x="1467853" y="598543"/>
                    <a:pt x="1269307" y="625719"/>
                    <a:pt x="1075200" y="673369"/>
                  </a:cubicBezTo>
                  <a:cubicBezTo>
                    <a:pt x="1042859" y="680597"/>
                    <a:pt x="1011326" y="691099"/>
                    <a:pt x="981071" y="704701"/>
                  </a:cubicBezTo>
                  <a:cubicBezTo>
                    <a:pt x="943216" y="719156"/>
                    <a:pt x="906371" y="736167"/>
                    <a:pt x="869998" y="754320"/>
                  </a:cubicBezTo>
                  <a:cubicBezTo>
                    <a:pt x="813990" y="782223"/>
                    <a:pt x="776405" y="829758"/>
                    <a:pt x="738014" y="876554"/>
                  </a:cubicBezTo>
                  <a:cubicBezTo>
                    <a:pt x="704396" y="917702"/>
                    <a:pt x="673871" y="961001"/>
                    <a:pt x="657668" y="1012705"/>
                  </a:cubicBezTo>
                  <a:cubicBezTo>
                    <a:pt x="655449" y="1021540"/>
                    <a:pt x="650139" y="1029293"/>
                    <a:pt x="642742" y="1034557"/>
                  </a:cubicBezTo>
                  <a:close/>
                </a:path>
              </a:pathLst>
            </a:custGeom>
            <a:solidFill>
              <a:srgbClr val="237F18"/>
            </a:solidFill>
            <a:ln w="6712" cap="flat">
              <a:noFill/>
              <a:prstDash val="solid"/>
              <a:miter/>
            </a:ln>
          </p:spPr>
          <p:txBody>
            <a:bodyPr rtlCol="0" anchor="ctr"/>
            <a:lstStyle/>
            <a:p>
              <a:endParaRPr lang="es-CO"/>
            </a:p>
          </p:txBody>
        </p:sp>
        <p:sp>
          <p:nvSpPr>
            <p:cNvPr id="1408" name="Freeform: Shape 1407">
              <a:extLst>
                <a:ext uri="{FF2B5EF4-FFF2-40B4-BE49-F238E27FC236}">
                  <a16:creationId xmlns:a16="http://schemas.microsoft.com/office/drawing/2014/main" id="{59B64121-BF96-036B-30DB-4CDF8AF6F0BF}"/>
                </a:ext>
              </a:extLst>
            </p:cNvPr>
            <p:cNvSpPr/>
            <p:nvPr/>
          </p:nvSpPr>
          <p:spPr>
            <a:xfrm>
              <a:off x="4779295" y="936722"/>
              <a:ext cx="3337736" cy="5504957"/>
            </a:xfrm>
            <a:custGeom>
              <a:avLst/>
              <a:gdLst>
                <a:gd name="connsiteX0" fmla="*/ 560501 w 3337736"/>
                <a:gd name="connsiteY0" fmla="*/ 2690106 h 5504957"/>
                <a:gd name="connsiteX1" fmla="*/ 611735 w 3337736"/>
                <a:gd name="connsiteY1" fmla="*/ 2889257 h 5504957"/>
                <a:gd name="connsiteX2" fmla="*/ 665523 w 3337736"/>
                <a:gd name="connsiteY2" fmla="*/ 3067027 h 5504957"/>
                <a:gd name="connsiteX3" fmla="*/ 731345 w 3337736"/>
                <a:gd name="connsiteY3" fmla="*/ 3197732 h 5504957"/>
                <a:gd name="connsiteX4" fmla="*/ 893719 w 3337736"/>
                <a:gd name="connsiteY4" fmla="*/ 3394194 h 5504957"/>
                <a:gd name="connsiteX5" fmla="*/ 1020524 w 3337736"/>
                <a:gd name="connsiteY5" fmla="*/ 3493298 h 5504957"/>
                <a:gd name="connsiteX6" fmla="*/ 1146053 w 3337736"/>
                <a:gd name="connsiteY6" fmla="*/ 3572905 h 5504957"/>
                <a:gd name="connsiteX7" fmla="*/ 1293971 w 3337736"/>
                <a:gd name="connsiteY7" fmla="*/ 3621718 h 5504957"/>
                <a:gd name="connsiteX8" fmla="*/ 1532320 w 3337736"/>
                <a:gd name="connsiteY8" fmla="*/ 3664883 h 5504957"/>
                <a:gd name="connsiteX9" fmla="*/ 1674656 w 3337736"/>
                <a:gd name="connsiteY9" fmla="*/ 3682163 h 5504957"/>
                <a:gd name="connsiteX10" fmla="*/ 1865135 w 3337736"/>
                <a:gd name="connsiteY10" fmla="*/ 3692382 h 5504957"/>
                <a:gd name="connsiteX11" fmla="*/ 2020380 w 3337736"/>
                <a:gd name="connsiteY11" fmla="*/ 3704754 h 5504957"/>
                <a:gd name="connsiteX12" fmla="*/ 2181745 w 3337736"/>
                <a:gd name="connsiteY12" fmla="*/ 3701997 h 5504957"/>
                <a:gd name="connsiteX13" fmla="*/ 2204067 w 3337736"/>
                <a:gd name="connsiteY13" fmla="*/ 3701324 h 5504957"/>
                <a:gd name="connsiteX14" fmla="*/ 2363751 w 3337736"/>
                <a:gd name="connsiteY14" fmla="*/ 3683843 h 5504957"/>
                <a:gd name="connsiteX15" fmla="*/ 2630607 w 3337736"/>
                <a:gd name="connsiteY15" fmla="*/ 3600741 h 5504957"/>
                <a:gd name="connsiteX16" fmla="*/ 2776173 w 3337736"/>
                <a:gd name="connsiteY16" fmla="*/ 3537136 h 5504957"/>
                <a:gd name="connsiteX17" fmla="*/ 2859948 w 3337736"/>
                <a:gd name="connsiteY17" fmla="*/ 3468623 h 5504957"/>
                <a:gd name="connsiteX18" fmla="*/ 2964432 w 3337736"/>
                <a:gd name="connsiteY18" fmla="*/ 3336439 h 5504957"/>
                <a:gd name="connsiteX19" fmla="*/ 3045114 w 3337736"/>
                <a:gd name="connsiteY19" fmla="*/ 3194437 h 5504957"/>
                <a:gd name="connsiteX20" fmla="*/ 3122502 w 3337736"/>
                <a:gd name="connsiteY20" fmla="*/ 2945667 h 5504957"/>
                <a:gd name="connsiteX21" fmla="*/ 3178642 w 3337736"/>
                <a:gd name="connsiteY21" fmla="*/ 2702141 h 5504957"/>
                <a:gd name="connsiteX22" fmla="*/ 3195116 w 3337736"/>
                <a:gd name="connsiteY22" fmla="*/ 2589656 h 5504957"/>
                <a:gd name="connsiteX23" fmla="*/ 3224363 w 3337736"/>
                <a:gd name="connsiteY23" fmla="*/ 2461909 h 5504957"/>
                <a:gd name="connsiteX24" fmla="*/ 3278151 w 3337736"/>
                <a:gd name="connsiteY24" fmla="*/ 2296578 h 5504957"/>
                <a:gd name="connsiteX25" fmla="*/ 3289917 w 3337736"/>
                <a:gd name="connsiteY25" fmla="*/ 2256707 h 5504957"/>
                <a:gd name="connsiteX26" fmla="*/ 3290456 w 3337736"/>
                <a:gd name="connsiteY26" fmla="*/ 2274054 h 5504957"/>
                <a:gd name="connsiteX27" fmla="*/ 3297179 w 3337736"/>
                <a:gd name="connsiteY27" fmla="*/ 2512873 h 5504957"/>
                <a:gd name="connsiteX28" fmla="*/ 3298591 w 3337736"/>
                <a:gd name="connsiteY28" fmla="*/ 2580109 h 5504957"/>
                <a:gd name="connsiteX29" fmla="*/ 3317417 w 3337736"/>
                <a:gd name="connsiteY29" fmla="*/ 2767695 h 5504957"/>
                <a:gd name="connsiteX30" fmla="*/ 3333418 w 3337736"/>
                <a:gd name="connsiteY30" fmla="*/ 2912856 h 5504957"/>
                <a:gd name="connsiteX31" fmla="*/ 3319098 w 3337736"/>
                <a:gd name="connsiteY31" fmla="*/ 3043898 h 5504957"/>
                <a:gd name="connsiteX32" fmla="*/ 3310357 w 3337736"/>
                <a:gd name="connsiteY32" fmla="*/ 3227652 h 5504957"/>
                <a:gd name="connsiteX33" fmla="*/ 3298927 w 3337736"/>
                <a:gd name="connsiteY33" fmla="*/ 3381285 h 5504957"/>
                <a:gd name="connsiteX34" fmla="*/ 3280640 w 3337736"/>
                <a:gd name="connsiteY34" fmla="*/ 3539355 h 5504957"/>
                <a:gd name="connsiteX35" fmla="*/ 3264100 w 3337736"/>
                <a:gd name="connsiteY35" fmla="*/ 3654999 h 5504957"/>
                <a:gd name="connsiteX36" fmla="*/ 3250653 w 3337736"/>
                <a:gd name="connsiteY36" fmla="*/ 3788529 h 5504957"/>
                <a:gd name="connsiteX37" fmla="*/ 3234987 w 3337736"/>
                <a:gd name="connsiteY37" fmla="*/ 3873917 h 5504957"/>
                <a:gd name="connsiteX38" fmla="*/ 3183014 w 3337736"/>
                <a:gd name="connsiteY38" fmla="*/ 4063252 h 5504957"/>
                <a:gd name="connsiteX39" fmla="*/ 3143882 w 3337736"/>
                <a:gd name="connsiteY39" fmla="*/ 4194226 h 5504957"/>
                <a:gd name="connsiteX40" fmla="*/ 3095742 w 3337736"/>
                <a:gd name="connsiteY40" fmla="*/ 4417582 h 5504957"/>
                <a:gd name="connsiteX41" fmla="*/ 3084044 w 3337736"/>
                <a:gd name="connsiteY41" fmla="*/ 4493827 h 5504957"/>
                <a:gd name="connsiteX42" fmla="*/ 3070931 w 3337736"/>
                <a:gd name="connsiteY42" fmla="*/ 4632332 h 5504957"/>
                <a:gd name="connsiteX43" fmla="*/ 3066360 w 3337736"/>
                <a:gd name="connsiteY43" fmla="*/ 4843854 h 5504957"/>
                <a:gd name="connsiteX44" fmla="*/ 3079203 w 3337736"/>
                <a:gd name="connsiteY44" fmla="*/ 5019809 h 5504957"/>
                <a:gd name="connsiteX45" fmla="*/ 3000604 w 3337736"/>
                <a:gd name="connsiteY45" fmla="*/ 5189846 h 5504957"/>
                <a:gd name="connsiteX46" fmla="*/ 2852015 w 3337736"/>
                <a:gd name="connsiteY46" fmla="*/ 5240072 h 5504957"/>
                <a:gd name="connsiteX47" fmla="*/ 2635650 w 3337736"/>
                <a:gd name="connsiteY47" fmla="*/ 5241013 h 5504957"/>
                <a:gd name="connsiteX48" fmla="*/ 2536143 w 3337736"/>
                <a:gd name="connsiteY48" fmla="*/ 5243971 h 5504957"/>
                <a:gd name="connsiteX49" fmla="*/ 2386141 w 3337736"/>
                <a:gd name="connsiteY49" fmla="*/ 5225616 h 5504957"/>
                <a:gd name="connsiteX50" fmla="*/ 2239635 w 3337736"/>
                <a:gd name="connsiteY50" fmla="*/ 5064856 h 5504957"/>
                <a:gd name="connsiteX51" fmla="*/ 2230021 w 3337736"/>
                <a:gd name="connsiteY51" fmla="*/ 4980947 h 5504957"/>
                <a:gd name="connsiteX52" fmla="*/ 2225315 w 3337736"/>
                <a:gd name="connsiteY52" fmla="*/ 4814338 h 5504957"/>
                <a:gd name="connsiteX53" fmla="*/ 2237819 w 3337736"/>
                <a:gd name="connsiteY53" fmla="*/ 4668303 h 5504957"/>
                <a:gd name="connsiteX54" fmla="*/ 2239231 w 3337736"/>
                <a:gd name="connsiteY54" fmla="*/ 4641006 h 5504957"/>
                <a:gd name="connsiteX55" fmla="*/ 2241585 w 3337736"/>
                <a:gd name="connsiteY55" fmla="*/ 4573770 h 5504957"/>
                <a:gd name="connsiteX56" fmla="*/ 2287640 w 3337736"/>
                <a:gd name="connsiteY56" fmla="*/ 4519041 h 5504957"/>
                <a:gd name="connsiteX57" fmla="*/ 2568617 w 3337736"/>
                <a:gd name="connsiteY57" fmla="*/ 4383359 h 5504957"/>
                <a:gd name="connsiteX58" fmla="*/ 2637735 w 3337736"/>
                <a:gd name="connsiteY58" fmla="*/ 4322848 h 5504957"/>
                <a:gd name="connsiteX59" fmla="*/ 2731864 w 3337736"/>
                <a:gd name="connsiteY59" fmla="*/ 4230466 h 5504957"/>
                <a:gd name="connsiteX60" fmla="*/ 2746455 w 3337736"/>
                <a:gd name="connsiteY60" fmla="*/ 4211573 h 5504957"/>
                <a:gd name="connsiteX61" fmla="*/ 2709676 w 3337736"/>
                <a:gd name="connsiteY61" fmla="*/ 4215675 h 5504957"/>
                <a:gd name="connsiteX62" fmla="*/ 2544413 w 3337736"/>
                <a:gd name="connsiteY62" fmla="*/ 4234433 h 5504957"/>
                <a:gd name="connsiteX63" fmla="*/ 2360793 w 3337736"/>
                <a:gd name="connsiteY63" fmla="*/ 4246939 h 5504957"/>
                <a:gd name="connsiteX64" fmla="*/ 2028113 w 3337736"/>
                <a:gd name="connsiteY64" fmla="*/ 4241762 h 5504957"/>
                <a:gd name="connsiteX65" fmla="*/ 1815783 w 3337736"/>
                <a:gd name="connsiteY65" fmla="*/ 4217289 h 5504957"/>
                <a:gd name="connsiteX66" fmla="*/ 1670623 w 3337736"/>
                <a:gd name="connsiteY66" fmla="*/ 4196580 h 5504957"/>
                <a:gd name="connsiteX67" fmla="*/ 1405648 w 3337736"/>
                <a:gd name="connsiteY67" fmla="*/ 4173182 h 5504957"/>
                <a:gd name="connsiteX68" fmla="*/ 1316427 w 3337736"/>
                <a:gd name="connsiteY68" fmla="*/ 4192949 h 5504957"/>
                <a:gd name="connsiteX69" fmla="*/ 1248453 w 3337736"/>
                <a:gd name="connsiteY69" fmla="*/ 4258907 h 5504957"/>
                <a:gd name="connsiteX70" fmla="*/ 1192243 w 3337736"/>
                <a:gd name="connsiteY70" fmla="*/ 4436341 h 5504957"/>
                <a:gd name="connsiteX71" fmla="*/ 1190697 w 3337736"/>
                <a:gd name="connsiteY71" fmla="*/ 4585335 h 5504957"/>
                <a:gd name="connsiteX72" fmla="*/ 1190226 w 3337736"/>
                <a:gd name="connsiteY72" fmla="*/ 4662319 h 5504957"/>
                <a:gd name="connsiteX73" fmla="*/ 1187941 w 3337736"/>
                <a:gd name="connsiteY73" fmla="*/ 4716981 h 5504957"/>
                <a:gd name="connsiteX74" fmla="*/ 1191705 w 3337736"/>
                <a:gd name="connsiteY74" fmla="*/ 4920973 h 5504957"/>
                <a:gd name="connsiteX75" fmla="*/ 1175973 w 3337736"/>
                <a:gd name="connsiteY75" fmla="*/ 5103651 h 5504957"/>
                <a:gd name="connsiteX76" fmla="*/ 1139195 w 3337736"/>
                <a:gd name="connsiteY76" fmla="*/ 5253048 h 5504957"/>
                <a:gd name="connsiteX77" fmla="*/ 1035988 w 3337736"/>
                <a:gd name="connsiteY77" fmla="*/ 5393502 h 5504957"/>
                <a:gd name="connsiteX78" fmla="*/ 811825 w 3337736"/>
                <a:gd name="connsiteY78" fmla="*/ 5493750 h 5504957"/>
                <a:gd name="connsiteX79" fmla="*/ 695711 w 3337736"/>
                <a:gd name="connsiteY79" fmla="*/ 5504643 h 5504957"/>
                <a:gd name="connsiteX80" fmla="*/ 436923 w 3337736"/>
                <a:gd name="connsiteY80" fmla="*/ 5499465 h 5504957"/>
                <a:gd name="connsiteX81" fmla="*/ 244360 w 3337736"/>
                <a:gd name="connsiteY81" fmla="*/ 5392898 h 5504957"/>
                <a:gd name="connsiteX82" fmla="*/ 160854 w 3337736"/>
                <a:gd name="connsiteY82" fmla="*/ 5213245 h 5504957"/>
                <a:gd name="connsiteX83" fmla="*/ 152584 w 3337736"/>
                <a:gd name="connsiteY83" fmla="*/ 5154212 h 5504957"/>
                <a:gd name="connsiteX84" fmla="*/ 148146 w 3337736"/>
                <a:gd name="connsiteY84" fmla="*/ 5130075 h 5504957"/>
                <a:gd name="connsiteX85" fmla="*/ 129925 w 3337736"/>
                <a:gd name="connsiteY85" fmla="*/ 4993722 h 5504957"/>
                <a:gd name="connsiteX86" fmla="*/ 118967 w 3337736"/>
                <a:gd name="connsiteY86" fmla="*/ 4900668 h 5504957"/>
                <a:gd name="connsiteX87" fmla="*/ 108545 w 3337736"/>
                <a:gd name="connsiteY87" fmla="*/ 4767340 h 5504957"/>
                <a:gd name="connsiteX88" fmla="*/ 85282 w 3337736"/>
                <a:gd name="connsiteY88" fmla="*/ 4608328 h 5504957"/>
                <a:gd name="connsiteX89" fmla="*/ 52336 w 3337736"/>
                <a:gd name="connsiteY89" fmla="*/ 4375762 h 5504957"/>
                <a:gd name="connsiteX90" fmla="*/ 27122 w 3337736"/>
                <a:gd name="connsiteY90" fmla="*/ 4059756 h 5504957"/>
                <a:gd name="connsiteX91" fmla="*/ 6952 w 3337736"/>
                <a:gd name="connsiteY91" fmla="*/ 3611028 h 5504957"/>
                <a:gd name="connsiteX92" fmla="*/ -2393 w 3337736"/>
                <a:gd name="connsiteY92" fmla="*/ 3383302 h 5504957"/>
                <a:gd name="connsiteX93" fmla="*/ 3523 w 3337736"/>
                <a:gd name="connsiteY93" fmla="*/ 3237670 h 5504957"/>
                <a:gd name="connsiteX94" fmla="*/ 7288 w 3337736"/>
                <a:gd name="connsiteY94" fmla="*/ 3213062 h 5504957"/>
                <a:gd name="connsiteX95" fmla="*/ 11793 w 3337736"/>
                <a:gd name="connsiteY95" fmla="*/ 2874734 h 5504957"/>
                <a:gd name="connsiteX96" fmla="*/ 9373 w 3337736"/>
                <a:gd name="connsiteY96" fmla="*/ 2558728 h 5504957"/>
                <a:gd name="connsiteX97" fmla="*/ 11660 w 3337736"/>
                <a:gd name="connsiteY97" fmla="*/ 2414508 h 5504957"/>
                <a:gd name="connsiteX98" fmla="*/ 9575 w 3337736"/>
                <a:gd name="connsiteY98" fmla="*/ 2165737 h 5504957"/>
                <a:gd name="connsiteX99" fmla="*/ 21139 w 3337736"/>
                <a:gd name="connsiteY99" fmla="*/ 1845025 h 5504957"/>
                <a:gd name="connsiteX100" fmla="*/ 18383 w 3337736"/>
                <a:gd name="connsiteY100" fmla="*/ 1700738 h 5504957"/>
                <a:gd name="connsiteX101" fmla="*/ 19660 w 3337736"/>
                <a:gd name="connsiteY101" fmla="*/ 1506563 h 5504957"/>
                <a:gd name="connsiteX102" fmla="*/ 29678 w 3337736"/>
                <a:gd name="connsiteY102" fmla="*/ 1402684 h 5504957"/>
                <a:gd name="connsiteX103" fmla="*/ 51732 w 3337736"/>
                <a:gd name="connsiteY103" fmla="*/ 1225049 h 5504957"/>
                <a:gd name="connsiteX104" fmla="*/ 74456 w 3337736"/>
                <a:gd name="connsiteY104" fmla="*/ 1055011 h 5504957"/>
                <a:gd name="connsiteX105" fmla="*/ 118159 w 3337736"/>
                <a:gd name="connsiteY105" fmla="*/ 752452 h 5504957"/>
                <a:gd name="connsiteX106" fmla="*/ 157560 w 3337736"/>
                <a:gd name="connsiteY106" fmla="*/ 486872 h 5504957"/>
                <a:gd name="connsiteX107" fmla="*/ 199784 w 3337736"/>
                <a:gd name="connsiteY107" fmla="*/ 320667 h 5504957"/>
                <a:gd name="connsiteX108" fmla="*/ 216660 w 3337736"/>
                <a:gd name="connsiteY108" fmla="*/ 255650 h 5504957"/>
                <a:gd name="connsiteX109" fmla="*/ 270783 w 3337736"/>
                <a:gd name="connsiteY109" fmla="*/ 111632 h 5504957"/>
                <a:gd name="connsiteX110" fmla="*/ 312670 w 3337736"/>
                <a:gd name="connsiteY110" fmla="*/ 21671 h 5504957"/>
                <a:gd name="connsiteX111" fmla="*/ 326589 w 3337736"/>
                <a:gd name="connsiteY111" fmla="*/ -315 h 5504957"/>
                <a:gd name="connsiteX112" fmla="*/ 315563 w 3337736"/>
                <a:gd name="connsiteY112" fmla="*/ 40026 h 5504957"/>
                <a:gd name="connsiteX113" fmla="*/ 296602 w 3337736"/>
                <a:gd name="connsiteY113" fmla="*/ 152041 h 5504957"/>
                <a:gd name="connsiteX114" fmla="*/ 285844 w 3337736"/>
                <a:gd name="connsiteY114" fmla="*/ 290142 h 5504957"/>
                <a:gd name="connsiteX115" fmla="*/ 281474 w 3337736"/>
                <a:gd name="connsiteY115" fmla="*/ 389112 h 5504957"/>
                <a:gd name="connsiteX116" fmla="*/ 276364 w 3337736"/>
                <a:gd name="connsiteY116" fmla="*/ 518002 h 5504957"/>
                <a:gd name="connsiteX117" fmla="*/ 273473 w 3337736"/>
                <a:gd name="connsiteY117" fmla="*/ 748888 h 5504957"/>
                <a:gd name="connsiteX118" fmla="*/ 281407 w 3337736"/>
                <a:gd name="connsiteY118" fmla="*/ 864802 h 5504957"/>
                <a:gd name="connsiteX119" fmla="*/ 282012 w 3337736"/>
                <a:gd name="connsiteY119" fmla="*/ 884636 h 5504957"/>
                <a:gd name="connsiteX120" fmla="*/ 282012 w 3337736"/>
                <a:gd name="connsiteY120" fmla="*/ 1033966 h 5504957"/>
                <a:gd name="connsiteX121" fmla="*/ 290886 w 3337736"/>
                <a:gd name="connsiteY121" fmla="*/ 1174757 h 5504957"/>
                <a:gd name="connsiteX122" fmla="*/ 288332 w 3337736"/>
                <a:gd name="connsiteY122" fmla="*/ 1296184 h 5504957"/>
                <a:gd name="connsiteX123" fmla="*/ 288332 w 3337736"/>
                <a:gd name="connsiteY123" fmla="*/ 1338206 h 5504957"/>
                <a:gd name="connsiteX124" fmla="*/ 292165 w 3337736"/>
                <a:gd name="connsiteY124" fmla="*/ 1382581 h 5504957"/>
                <a:gd name="connsiteX125" fmla="*/ 305612 w 3337736"/>
                <a:gd name="connsiteY125" fmla="*/ 1535205 h 5504957"/>
                <a:gd name="connsiteX126" fmla="*/ 311124 w 3337736"/>
                <a:gd name="connsiteY126" fmla="*/ 1591750 h 5504957"/>
                <a:gd name="connsiteX127" fmla="*/ 335733 w 3337736"/>
                <a:gd name="connsiteY127" fmla="*/ 1802801 h 5504957"/>
                <a:gd name="connsiteX128" fmla="*/ 408481 w 3337736"/>
                <a:gd name="connsiteY128" fmla="*/ 2140995 h 5504957"/>
                <a:gd name="connsiteX129" fmla="*/ 501199 w 3337736"/>
                <a:gd name="connsiteY129" fmla="*/ 2485442 h 5504957"/>
                <a:gd name="connsiteX130" fmla="*/ 525673 w 3337736"/>
                <a:gd name="connsiteY130" fmla="*/ 2565519 h 5504957"/>
                <a:gd name="connsiteX131" fmla="*/ 529371 w 3337736"/>
                <a:gd name="connsiteY131" fmla="*/ 2575066 h 5504957"/>
                <a:gd name="connsiteX132" fmla="*/ 560501 w 3337736"/>
                <a:gd name="connsiteY132" fmla="*/ 2690106 h 5504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3337736" h="5504957">
                  <a:moveTo>
                    <a:pt x="560501" y="2690106"/>
                  </a:moveTo>
                  <a:cubicBezTo>
                    <a:pt x="564535" y="2711890"/>
                    <a:pt x="584167" y="2770048"/>
                    <a:pt x="611735" y="2889257"/>
                  </a:cubicBezTo>
                  <a:cubicBezTo>
                    <a:pt x="626324" y="2949473"/>
                    <a:pt x="644275" y="3008821"/>
                    <a:pt x="665523" y="3067027"/>
                  </a:cubicBezTo>
                  <a:cubicBezTo>
                    <a:pt x="681928" y="3113352"/>
                    <a:pt x="705864" y="3155710"/>
                    <a:pt x="731345" y="3197732"/>
                  </a:cubicBezTo>
                  <a:cubicBezTo>
                    <a:pt x="776057" y="3270447"/>
                    <a:pt x="830719" y="3336566"/>
                    <a:pt x="893719" y="3394194"/>
                  </a:cubicBezTo>
                  <a:cubicBezTo>
                    <a:pt x="932983" y="3431106"/>
                    <a:pt x="977965" y="3460622"/>
                    <a:pt x="1020524" y="3493298"/>
                  </a:cubicBezTo>
                  <a:cubicBezTo>
                    <a:pt x="1059655" y="3523924"/>
                    <a:pt x="1101677" y="3550590"/>
                    <a:pt x="1146053" y="3572905"/>
                  </a:cubicBezTo>
                  <a:cubicBezTo>
                    <a:pt x="1193320" y="3594878"/>
                    <a:pt x="1242939" y="3611263"/>
                    <a:pt x="1293971" y="3621718"/>
                  </a:cubicBezTo>
                  <a:cubicBezTo>
                    <a:pt x="1372838" y="3639468"/>
                    <a:pt x="1453116" y="3649016"/>
                    <a:pt x="1532320" y="3664883"/>
                  </a:cubicBezTo>
                  <a:cubicBezTo>
                    <a:pt x="1579250" y="3674229"/>
                    <a:pt x="1626853" y="3680011"/>
                    <a:pt x="1674656" y="3682163"/>
                  </a:cubicBezTo>
                  <a:cubicBezTo>
                    <a:pt x="1738193" y="3685121"/>
                    <a:pt x="1801799" y="3687877"/>
                    <a:pt x="1865135" y="3692382"/>
                  </a:cubicBezTo>
                  <a:cubicBezTo>
                    <a:pt x="1916838" y="3696080"/>
                    <a:pt x="1968676" y="3701392"/>
                    <a:pt x="2020380" y="3704754"/>
                  </a:cubicBezTo>
                  <a:cubicBezTo>
                    <a:pt x="2073766" y="3708317"/>
                    <a:pt x="2127956" y="3710872"/>
                    <a:pt x="2181745" y="3701997"/>
                  </a:cubicBezTo>
                  <a:cubicBezTo>
                    <a:pt x="2189141" y="3701257"/>
                    <a:pt x="2196605" y="3700988"/>
                    <a:pt x="2204067" y="3701324"/>
                  </a:cubicBezTo>
                  <a:cubicBezTo>
                    <a:pt x="2257855" y="3700383"/>
                    <a:pt x="2310770" y="3691912"/>
                    <a:pt x="2363751" y="3683843"/>
                  </a:cubicBezTo>
                  <a:cubicBezTo>
                    <a:pt x="2456873" y="3669522"/>
                    <a:pt x="2543807" y="3635569"/>
                    <a:pt x="2630607" y="3600741"/>
                  </a:cubicBezTo>
                  <a:cubicBezTo>
                    <a:pt x="2679824" y="3581040"/>
                    <a:pt x="2729377" y="3562282"/>
                    <a:pt x="2776173" y="3537136"/>
                  </a:cubicBezTo>
                  <a:cubicBezTo>
                    <a:pt x="2808110" y="3519729"/>
                    <a:pt x="2836550" y="3496485"/>
                    <a:pt x="2859948" y="3468623"/>
                  </a:cubicBezTo>
                  <a:cubicBezTo>
                    <a:pt x="2896658" y="3425929"/>
                    <a:pt x="2930679" y="3381217"/>
                    <a:pt x="2964432" y="3336439"/>
                  </a:cubicBezTo>
                  <a:cubicBezTo>
                    <a:pt x="2997376" y="3292736"/>
                    <a:pt x="3026624" y="3246612"/>
                    <a:pt x="3045114" y="3194437"/>
                  </a:cubicBezTo>
                  <a:cubicBezTo>
                    <a:pt x="3074227" y="3112612"/>
                    <a:pt x="3103137" y="3030720"/>
                    <a:pt x="3122502" y="2945667"/>
                  </a:cubicBezTo>
                  <a:cubicBezTo>
                    <a:pt x="3141059" y="2864447"/>
                    <a:pt x="3163649" y="2784302"/>
                    <a:pt x="3178642" y="2702141"/>
                  </a:cubicBezTo>
                  <a:cubicBezTo>
                    <a:pt x="3185366" y="2664893"/>
                    <a:pt x="3190141" y="2627173"/>
                    <a:pt x="3195116" y="2589656"/>
                  </a:cubicBezTo>
                  <a:cubicBezTo>
                    <a:pt x="3200898" y="2546088"/>
                    <a:pt x="3213135" y="2504066"/>
                    <a:pt x="3224363" y="2461909"/>
                  </a:cubicBezTo>
                  <a:cubicBezTo>
                    <a:pt x="3239289" y="2405835"/>
                    <a:pt x="3259392" y="2351442"/>
                    <a:pt x="3278151" y="2296578"/>
                  </a:cubicBezTo>
                  <a:cubicBezTo>
                    <a:pt x="3282657" y="2283130"/>
                    <a:pt x="3281984" y="2268809"/>
                    <a:pt x="3289917" y="2256707"/>
                  </a:cubicBezTo>
                  <a:cubicBezTo>
                    <a:pt x="3289917" y="2262489"/>
                    <a:pt x="3290725" y="2268339"/>
                    <a:pt x="3290456" y="2274054"/>
                  </a:cubicBezTo>
                  <a:cubicBezTo>
                    <a:pt x="3286623" y="2353862"/>
                    <a:pt x="3296573" y="2433200"/>
                    <a:pt x="3297179" y="2512873"/>
                  </a:cubicBezTo>
                  <a:cubicBezTo>
                    <a:pt x="3297179" y="2535263"/>
                    <a:pt x="3299264" y="2557652"/>
                    <a:pt x="3298591" y="2580109"/>
                  </a:cubicBezTo>
                  <a:cubicBezTo>
                    <a:pt x="3297381" y="2643162"/>
                    <a:pt x="3303701" y="2706135"/>
                    <a:pt x="3317417" y="2767695"/>
                  </a:cubicBezTo>
                  <a:cubicBezTo>
                    <a:pt x="3327637" y="2815298"/>
                    <a:pt x="3339403" y="2863169"/>
                    <a:pt x="3333418" y="2912856"/>
                  </a:cubicBezTo>
                  <a:cubicBezTo>
                    <a:pt x="3328174" y="2956492"/>
                    <a:pt x="3324812" y="3000262"/>
                    <a:pt x="3319098" y="3043898"/>
                  </a:cubicBezTo>
                  <a:cubicBezTo>
                    <a:pt x="3311432" y="3104833"/>
                    <a:pt x="3308542" y="3166266"/>
                    <a:pt x="3310357" y="3227652"/>
                  </a:cubicBezTo>
                  <a:cubicBezTo>
                    <a:pt x="3311634" y="3279423"/>
                    <a:pt x="3305112" y="3330253"/>
                    <a:pt x="3298927" y="3381285"/>
                  </a:cubicBezTo>
                  <a:cubicBezTo>
                    <a:pt x="3292204" y="3433930"/>
                    <a:pt x="3285480" y="3486575"/>
                    <a:pt x="3280640" y="3539355"/>
                  </a:cubicBezTo>
                  <a:cubicBezTo>
                    <a:pt x="3277009" y="3578217"/>
                    <a:pt x="3270352" y="3616541"/>
                    <a:pt x="3264100" y="3654999"/>
                  </a:cubicBezTo>
                  <a:cubicBezTo>
                    <a:pt x="3256838" y="3699240"/>
                    <a:pt x="3253611" y="3743952"/>
                    <a:pt x="3250653" y="3788529"/>
                  </a:cubicBezTo>
                  <a:cubicBezTo>
                    <a:pt x="3249374" y="3817575"/>
                    <a:pt x="3244130" y="3846284"/>
                    <a:pt x="3234987" y="3873917"/>
                  </a:cubicBezTo>
                  <a:cubicBezTo>
                    <a:pt x="3213337" y="3935774"/>
                    <a:pt x="3195922" y="3999042"/>
                    <a:pt x="3183014" y="4063252"/>
                  </a:cubicBezTo>
                  <a:cubicBezTo>
                    <a:pt x="3173734" y="4107964"/>
                    <a:pt x="3156993" y="4150658"/>
                    <a:pt x="3143882" y="4194226"/>
                  </a:cubicBezTo>
                  <a:cubicBezTo>
                    <a:pt x="3122098" y="4267311"/>
                    <a:pt x="3106030" y="4342010"/>
                    <a:pt x="3095742" y="4417582"/>
                  </a:cubicBezTo>
                  <a:cubicBezTo>
                    <a:pt x="3092179" y="4443064"/>
                    <a:pt x="3088548" y="4468480"/>
                    <a:pt x="3084044" y="4493827"/>
                  </a:cubicBezTo>
                  <a:cubicBezTo>
                    <a:pt x="3076109" y="4539614"/>
                    <a:pt x="3071739" y="4585872"/>
                    <a:pt x="3070931" y="4632332"/>
                  </a:cubicBezTo>
                  <a:cubicBezTo>
                    <a:pt x="3069318" y="4702794"/>
                    <a:pt x="3067437" y="4773526"/>
                    <a:pt x="3066360" y="4843854"/>
                  </a:cubicBezTo>
                  <a:cubicBezTo>
                    <a:pt x="3065419" y="4902819"/>
                    <a:pt x="3072277" y="4961314"/>
                    <a:pt x="3079203" y="5019809"/>
                  </a:cubicBezTo>
                  <a:cubicBezTo>
                    <a:pt x="3087808" y="5092355"/>
                    <a:pt x="3054997" y="5147085"/>
                    <a:pt x="3000604" y="5189846"/>
                  </a:cubicBezTo>
                  <a:cubicBezTo>
                    <a:pt x="2957641" y="5223464"/>
                    <a:pt x="2906474" y="5236911"/>
                    <a:pt x="2852015" y="5240072"/>
                  </a:cubicBezTo>
                  <a:cubicBezTo>
                    <a:pt x="2779871" y="5244442"/>
                    <a:pt x="2707728" y="5240072"/>
                    <a:pt x="2635650" y="5241013"/>
                  </a:cubicBezTo>
                  <a:cubicBezTo>
                    <a:pt x="2602436" y="5241013"/>
                    <a:pt x="2569290" y="5243030"/>
                    <a:pt x="2536143" y="5243971"/>
                  </a:cubicBezTo>
                  <a:cubicBezTo>
                    <a:pt x="2485515" y="5245787"/>
                    <a:pt x="2434886" y="5239601"/>
                    <a:pt x="2386141" y="5225616"/>
                  </a:cubicBezTo>
                  <a:cubicBezTo>
                    <a:pt x="2304651" y="5201815"/>
                    <a:pt x="2259604" y="5143925"/>
                    <a:pt x="2239635" y="5064856"/>
                  </a:cubicBezTo>
                  <a:cubicBezTo>
                    <a:pt x="2233719" y="5037290"/>
                    <a:pt x="2230490" y="5009185"/>
                    <a:pt x="2230021" y="4980947"/>
                  </a:cubicBezTo>
                  <a:cubicBezTo>
                    <a:pt x="2227398" y="4925478"/>
                    <a:pt x="2225784" y="4869941"/>
                    <a:pt x="2225315" y="4814338"/>
                  </a:cubicBezTo>
                  <a:cubicBezTo>
                    <a:pt x="2226053" y="4765457"/>
                    <a:pt x="2230223" y="4716645"/>
                    <a:pt x="2237819" y="4668303"/>
                  </a:cubicBezTo>
                  <a:cubicBezTo>
                    <a:pt x="2238762" y="4659226"/>
                    <a:pt x="2239231" y="4650149"/>
                    <a:pt x="2239231" y="4641006"/>
                  </a:cubicBezTo>
                  <a:cubicBezTo>
                    <a:pt x="2240039" y="4618616"/>
                    <a:pt x="2239837" y="4596159"/>
                    <a:pt x="2241585" y="4573770"/>
                  </a:cubicBezTo>
                  <a:cubicBezTo>
                    <a:pt x="2243872" y="4545061"/>
                    <a:pt x="2258932" y="4526706"/>
                    <a:pt x="2287640" y="4519041"/>
                  </a:cubicBezTo>
                  <a:cubicBezTo>
                    <a:pt x="2390041" y="4492147"/>
                    <a:pt x="2480942" y="4441114"/>
                    <a:pt x="2568617" y="4383359"/>
                  </a:cubicBezTo>
                  <a:cubicBezTo>
                    <a:pt x="2594503" y="4366349"/>
                    <a:pt x="2614943" y="4343489"/>
                    <a:pt x="2637735" y="4322848"/>
                  </a:cubicBezTo>
                  <a:cubicBezTo>
                    <a:pt x="2670614" y="4293399"/>
                    <a:pt x="2700937" y="4261664"/>
                    <a:pt x="2731864" y="4230466"/>
                  </a:cubicBezTo>
                  <a:cubicBezTo>
                    <a:pt x="2738184" y="4225491"/>
                    <a:pt x="2743227" y="4218969"/>
                    <a:pt x="2746455" y="4211573"/>
                  </a:cubicBezTo>
                  <a:cubicBezTo>
                    <a:pt x="2733008" y="4208480"/>
                    <a:pt x="2720973" y="4213254"/>
                    <a:pt x="2709676" y="4215675"/>
                  </a:cubicBezTo>
                  <a:cubicBezTo>
                    <a:pt x="2655217" y="4226567"/>
                    <a:pt x="2599949" y="4232887"/>
                    <a:pt x="2544413" y="4234433"/>
                  </a:cubicBezTo>
                  <a:cubicBezTo>
                    <a:pt x="2483094" y="4237123"/>
                    <a:pt x="2421978" y="4242636"/>
                    <a:pt x="2360793" y="4246939"/>
                  </a:cubicBezTo>
                  <a:cubicBezTo>
                    <a:pt x="2249855" y="4254806"/>
                    <a:pt x="2138917" y="4257024"/>
                    <a:pt x="2028113" y="4241762"/>
                  </a:cubicBezTo>
                  <a:cubicBezTo>
                    <a:pt x="1957650" y="4232080"/>
                    <a:pt x="1886919" y="4221592"/>
                    <a:pt x="1815783" y="4217289"/>
                  </a:cubicBezTo>
                  <a:cubicBezTo>
                    <a:pt x="1767172" y="4214263"/>
                    <a:pt x="1719167" y="4201891"/>
                    <a:pt x="1670623" y="4196580"/>
                  </a:cubicBezTo>
                  <a:cubicBezTo>
                    <a:pt x="1582477" y="4186965"/>
                    <a:pt x="1494802" y="4171972"/>
                    <a:pt x="1405648" y="4173182"/>
                  </a:cubicBezTo>
                  <a:cubicBezTo>
                    <a:pt x="1374855" y="4173720"/>
                    <a:pt x="1344532" y="4180444"/>
                    <a:pt x="1316427" y="4192949"/>
                  </a:cubicBezTo>
                  <a:cubicBezTo>
                    <a:pt x="1286036" y="4205253"/>
                    <a:pt x="1261630" y="4228920"/>
                    <a:pt x="1248453" y="4258907"/>
                  </a:cubicBezTo>
                  <a:cubicBezTo>
                    <a:pt x="1222634" y="4315587"/>
                    <a:pt x="1203807" y="4375157"/>
                    <a:pt x="1192243" y="4436341"/>
                  </a:cubicBezTo>
                  <a:cubicBezTo>
                    <a:pt x="1183704" y="4485893"/>
                    <a:pt x="1187402" y="4535648"/>
                    <a:pt x="1190697" y="4585335"/>
                  </a:cubicBezTo>
                  <a:cubicBezTo>
                    <a:pt x="1192849" y="4610951"/>
                    <a:pt x="1192714" y="4636702"/>
                    <a:pt x="1190226" y="4662319"/>
                  </a:cubicBezTo>
                  <a:cubicBezTo>
                    <a:pt x="1188343" y="4680473"/>
                    <a:pt x="1187604" y="4698760"/>
                    <a:pt x="1187941" y="4716981"/>
                  </a:cubicBezTo>
                  <a:cubicBezTo>
                    <a:pt x="1188545" y="4784956"/>
                    <a:pt x="1186327" y="4852931"/>
                    <a:pt x="1191705" y="4920973"/>
                  </a:cubicBezTo>
                  <a:cubicBezTo>
                    <a:pt x="1196143" y="4982291"/>
                    <a:pt x="1190831" y="5043946"/>
                    <a:pt x="1175973" y="5103651"/>
                  </a:cubicBezTo>
                  <a:cubicBezTo>
                    <a:pt x="1164005" y="5153540"/>
                    <a:pt x="1156810" y="5204504"/>
                    <a:pt x="1139195" y="5253048"/>
                  </a:cubicBezTo>
                  <a:cubicBezTo>
                    <a:pt x="1118419" y="5310804"/>
                    <a:pt x="1081440" y="5354372"/>
                    <a:pt x="1035988" y="5393502"/>
                  </a:cubicBezTo>
                  <a:cubicBezTo>
                    <a:pt x="970972" y="5449576"/>
                    <a:pt x="895265" y="5479160"/>
                    <a:pt x="811825" y="5493750"/>
                  </a:cubicBezTo>
                  <a:cubicBezTo>
                    <a:pt x="773569" y="5501012"/>
                    <a:pt x="734639" y="5504643"/>
                    <a:pt x="695711" y="5504643"/>
                  </a:cubicBezTo>
                  <a:cubicBezTo>
                    <a:pt x="609381" y="5503365"/>
                    <a:pt x="522915" y="5506928"/>
                    <a:pt x="436923" y="5499465"/>
                  </a:cubicBezTo>
                  <a:cubicBezTo>
                    <a:pt x="357854" y="5492742"/>
                    <a:pt x="289005" y="5464571"/>
                    <a:pt x="244360" y="5392898"/>
                  </a:cubicBezTo>
                  <a:cubicBezTo>
                    <a:pt x="209263" y="5336285"/>
                    <a:pt x="175915" y="5279068"/>
                    <a:pt x="160854" y="5213245"/>
                  </a:cubicBezTo>
                  <a:cubicBezTo>
                    <a:pt x="156820" y="5193747"/>
                    <a:pt x="154063" y="5174046"/>
                    <a:pt x="152584" y="5154212"/>
                  </a:cubicBezTo>
                  <a:cubicBezTo>
                    <a:pt x="151844" y="5146010"/>
                    <a:pt x="152987" y="5137471"/>
                    <a:pt x="148146" y="5130075"/>
                  </a:cubicBezTo>
                  <a:cubicBezTo>
                    <a:pt x="137322" y="5085363"/>
                    <a:pt x="131202" y="5039710"/>
                    <a:pt x="129925" y="4993722"/>
                  </a:cubicBezTo>
                  <a:cubicBezTo>
                    <a:pt x="128379" y="4962524"/>
                    <a:pt x="123202" y="4931529"/>
                    <a:pt x="118967" y="4900668"/>
                  </a:cubicBezTo>
                  <a:cubicBezTo>
                    <a:pt x="113184" y="4856292"/>
                    <a:pt x="114730" y="4811715"/>
                    <a:pt x="108545" y="4767340"/>
                  </a:cubicBezTo>
                  <a:cubicBezTo>
                    <a:pt x="101148" y="4714291"/>
                    <a:pt x="92342" y="4661445"/>
                    <a:pt x="85282" y="4608328"/>
                  </a:cubicBezTo>
                  <a:cubicBezTo>
                    <a:pt x="74927" y="4530740"/>
                    <a:pt x="60673" y="4453687"/>
                    <a:pt x="52336" y="4375762"/>
                  </a:cubicBezTo>
                  <a:cubicBezTo>
                    <a:pt x="41108" y="4270606"/>
                    <a:pt x="33444" y="4165316"/>
                    <a:pt x="27122" y="4059756"/>
                  </a:cubicBezTo>
                  <a:cubicBezTo>
                    <a:pt x="18181" y="3910225"/>
                    <a:pt x="8565" y="3760895"/>
                    <a:pt x="6952" y="3611028"/>
                  </a:cubicBezTo>
                  <a:cubicBezTo>
                    <a:pt x="6011" y="3535253"/>
                    <a:pt x="-4613" y="3459076"/>
                    <a:pt x="-2393" y="3383302"/>
                  </a:cubicBezTo>
                  <a:cubicBezTo>
                    <a:pt x="-914" y="3334892"/>
                    <a:pt x="-3468" y="3285945"/>
                    <a:pt x="3523" y="3237670"/>
                  </a:cubicBezTo>
                  <a:cubicBezTo>
                    <a:pt x="4801" y="3229467"/>
                    <a:pt x="6683" y="3221332"/>
                    <a:pt x="7288" y="3213062"/>
                  </a:cubicBezTo>
                  <a:cubicBezTo>
                    <a:pt x="15491" y="3100476"/>
                    <a:pt x="17037" y="2987501"/>
                    <a:pt x="11793" y="2874734"/>
                  </a:cubicBezTo>
                  <a:cubicBezTo>
                    <a:pt x="6884" y="2769376"/>
                    <a:pt x="6415" y="2664019"/>
                    <a:pt x="9373" y="2558728"/>
                  </a:cubicBezTo>
                  <a:cubicBezTo>
                    <a:pt x="10785" y="2510655"/>
                    <a:pt x="14752" y="2462514"/>
                    <a:pt x="11660" y="2414508"/>
                  </a:cubicBezTo>
                  <a:cubicBezTo>
                    <a:pt x="6280" y="2331607"/>
                    <a:pt x="6884" y="2248706"/>
                    <a:pt x="9575" y="2165737"/>
                  </a:cubicBezTo>
                  <a:cubicBezTo>
                    <a:pt x="13071" y="2058834"/>
                    <a:pt x="18383" y="1951929"/>
                    <a:pt x="21139" y="1845025"/>
                  </a:cubicBezTo>
                  <a:cubicBezTo>
                    <a:pt x="22416" y="1796952"/>
                    <a:pt x="18651" y="1748812"/>
                    <a:pt x="18383" y="1700738"/>
                  </a:cubicBezTo>
                  <a:cubicBezTo>
                    <a:pt x="18047" y="1635991"/>
                    <a:pt x="17845" y="1571243"/>
                    <a:pt x="19660" y="1506563"/>
                  </a:cubicBezTo>
                  <a:cubicBezTo>
                    <a:pt x="20735" y="1471755"/>
                    <a:pt x="24030" y="1437055"/>
                    <a:pt x="29678" y="1402684"/>
                  </a:cubicBezTo>
                  <a:cubicBezTo>
                    <a:pt x="39158" y="1343719"/>
                    <a:pt x="45747" y="1284417"/>
                    <a:pt x="51732" y="1225049"/>
                  </a:cubicBezTo>
                  <a:cubicBezTo>
                    <a:pt x="57513" y="1168101"/>
                    <a:pt x="68069" y="1111824"/>
                    <a:pt x="74456" y="1055011"/>
                  </a:cubicBezTo>
                  <a:cubicBezTo>
                    <a:pt x="85819" y="953687"/>
                    <a:pt x="101822" y="853305"/>
                    <a:pt x="118159" y="752452"/>
                  </a:cubicBezTo>
                  <a:cubicBezTo>
                    <a:pt x="132481" y="664105"/>
                    <a:pt x="140616" y="574883"/>
                    <a:pt x="157560" y="486872"/>
                  </a:cubicBezTo>
                  <a:cubicBezTo>
                    <a:pt x="168384" y="430597"/>
                    <a:pt x="184454" y="375800"/>
                    <a:pt x="199784" y="320667"/>
                  </a:cubicBezTo>
                  <a:cubicBezTo>
                    <a:pt x="205767" y="299064"/>
                    <a:pt x="211415" y="277387"/>
                    <a:pt x="216660" y="255650"/>
                  </a:cubicBezTo>
                  <a:cubicBezTo>
                    <a:pt x="228493" y="205526"/>
                    <a:pt x="246647" y="157123"/>
                    <a:pt x="270783" y="111632"/>
                  </a:cubicBezTo>
                  <a:cubicBezTo>
                    <a:pt x="286449" y="82519"/>
                    <a:pt x="302720" y="53541"/>
                    <a:pt x="312670" y="21671"/>
                  </a:cubicBezTo>
                  <a:lnTo>
                    <a:pt x="326589" y="-315"/>
                  </a:lnTo>
                  <a:cubicBezTo>
                    <a:pt x="329212" y="14679"/>
                    <a:pt x="318655" y="26243"/>
                    <a:pt x="315563" y="40026"/>
                  </a:cubicBezTo>
                  <a:cubicBezTo>
                    <a:pt x="307360" y="77013"/>
                    <a:pt x="300972" y="114402"/>
                    <a:pt x="296602" y="152041"/>
                  </a:cubicBezTo>
                  <a:cubicBezTo>
                    <a:pt x="291223" y="197962"/>
                    <a:pt x="289071" y="244086"/>
                    <a:pt x="285844" y="290142"/>
                  </a:cubicBezTo>
                  <a:cubicBezTo>
                    <a:pt x="283559" y="323222"/>
                    <a:pt x="285844" y="356503"/>
                    <a:pt x="281474" y="389112"/>
                  </a:cubicBezTo>
                  <a:cubicBezTo>
                    <a:pt x="276095" y="432143"/>
                    <a:pt x="280801" y="475375"/>
                    <a:pt x="276364" y="518002"/>
                  </a:cubicBezTo>
                  <a:cubicBezTo>
                    <a:pt x="268363" y="594986"/>
                    <a:pt x="271456" y="672038"/>
                    <a:pt x="273473" y="748888"/>
                  </a:cubicBezTo>
                  <a:cubicBezTo>
                    <a:pt x="274481" y="787280"/>
                    <a:pt x="272935" y="826545"/>
                    <a:pt x="281407" y="864802"/>
                  </a:cubicBezTo>
                  <a:cubicBezTo>
                    <a:pt x="282347" y="871371"/>
                    <a:pt x="282549" y="878020"/>
                    <a:pt x="282012" y="884636"/>
                  </a:cubicBezTo>
                  <a:cubicBezTo>
                    <a:pt x="282012" y="934458"/>
                    <a:pt x="282347" y="984212"/>
                    <a:pt x="282012" y="1033966"/>
                  </a:cubicBezTo>
                  <a:cubicBezTo>
                    <a:pt x="281609" y="1081031"/>
                    <a:pt x="287794" y="1128095"/>
                    <a:pt x="290886" y="1174757"/>
                  </a:cubicBezTo>
                  <a:cubicBezTo>
                    <a:pt x="293577" y="1215098"/>
                    <a:pt x="295729" y="1255439"/>
                    <a:pt x="288332" y="1296184"/>
                  </a:cubicBezTo>
                  <a:cubicBezTo>
                    <a:pt x="285709" y="1310068"/>
                    <a:pt x="285709" y="1324322"/>
                    <a:pt x="288332" y="1338206"/>
                  </a:cubicBezTo>
                  <a:cubicBezTo>
                    <a:pt x="290484" y="1352910"/>
                    <a:pt x="291761" y="1367729"/>
                    <a:pt x="292165" y="1382581"/>
                  </a:cubicBezTo>
                  <a:cubicBezTo>
                    <a:pt x="296400" y="1433478"/>
                    <a:pt x="296669" y="1484644"/>
                    <a:pt x="305612" y="1535205"/>
                  </a:cubicBezTo>
                  <a:cubicBezTo>
                    <a:pt x="308974" y="1553695"/>
                    <a:pt x="309041" y="1572857"/>
                    <a:pt x="311124" y="1591750"/>
                  </a:cubicBezTo>
                  <a:cubicBezTo>
                    <a:pt x="318992" y="1662145"/>
                    <a:pt x="327396" y="1732473"/>
                    <a:pt x="335733" y="1802801"/>
                  </a:cubicBezTo>
                  <a:cubicBezTo>
                    <a:pt x="349180" y="1917976"/>
                    <a:pt x="376813" y="2029855"/>
                    <a:pt x="408481" y="2140995"/>
                  </a:cubicBezTo>
                  <a:cubicBezTo>
                    <a:pt x="441091" y="2255295"/>
                    <a:pt x="472691" y="2369998"/>
                    <a:pt x="501199" y="2485442"/>
                  </a:cubicBezTo>
                  <a:cubicBezTo>
                    <a:pt x="507586" y="2512638"/>
                    <a:pt x="515790" y="2539384"/>
                    <a:pt x="525673" y="2565519"/>
                  </a:cubicBezTo>
                  <a:lnTo>
                    <a:pt x="529371" y="2575066"/>
                  </a:lnTo>
                  <a:cubicBezTo>
                    <a:pt x="542884" y="2612496"/>
                    <a:pt x="553306" y="2650968"/>
                    <a:pt x="560501" y="2690106"/>
                  </a:cubicBezTo>
                  <a:close/>
                </a:path>
              </a:pathLst>
            </a:custGeom>
            <a:solidFill>
              <a:srgbClr val="134D29"/>
            </a:solidFill>
            <a:ln w="6712" cap="flat">
              <a:noFill/>
              <a:prstDash val="solid"/>
              <a:miter/>
            </a:ln>
          </p:spPr>
          <p:txBody>
            <a:bodyPr rtlCol="0" anchor="ctr"/>
            <a:lstStyle/>
            <a:p>
              <a:endParaRPr lang="es-CO"/>
            </a:p>
          </p:txBody>
        </p:sp>
        <p:sp>
          <p:nvSpPr>
            <p:cNvPr id="1409" name="Freeform: Shape 1408">
              <a:extLst>
                <a:ext uri="{FF2B5EF4-FFF2-40B4-BE49-F238E27FC236}">
                  <a16:creationId xmlns:a16="http://schemas.microsoft.com/office/drawing/2014/main" id="{2A46F0A1-02D1-C8D7-42CC-0497F58050E7}"/>
                </a:ext>
              </a:extLst>
            </p:cNvPr>
            <p:cNvSpPr/>
            <p:nvPr/>
          </p:nvSpPr>
          <p:spPr>
            <a:xfrm>
              <a:off x="3807032" y="2719680"/>
              <a:ext cx="665286" cy="2367433"/>
            </a:xfrm>
            <a:custGeom>
              <a:avLst/>
              <a:gdLst>
                <a:gd name="connsiteX0" fmla="*/ 616615 w 665286"/>
                <a:gd name="connsiteY0" fmla="*/ 40619 h 2367433"/>
                <a:gd name="connsiteX1" fmla="*/ 611169 w 665286"/>
                <a:gd name="connsiteY1" fmla="*/ 172265 h 2367433"/>
                <a:gd name="connsiteX2" fmla="*/ 615002 w 665286"/>
                <a:gd name="connsiteY2" fmla="*/ 376123 h 2367433"/>
                <a:gd name="connsiteX3" fmla="*/ 617691 w 665286"/>
                <a:gd name="connsiteY3" fmla="*/ 592351 h 2367433"/>
                <a:gd name="connsiteX4" fmla="*/ 618431 w 665286"/>
                <a:gd name="connsiteY4" fmla="*/ 661873 h 2367433"/>
                <a:gd name="connsiteX5" fmla="*/ 615875 w 665286"/>
                <a:gd name="connsiteY5" fmla="*/ 691456 h 2367433"/>
                <a:gd name="connsiteX6" fmla="*/ 605590 w 665286"/>
                <a:gd name="connsiteY6" fmla="*/ 817590 h 2367433"/>
                <a:gd name="connsiteX7" fmla="*/ 607605 w 665286"/>
                <a:gd name="connsiteY7" fmla="*/ 1138706 h 2367433"/>
                <a:gd name="connsiteX8" fmla="*/ 617691 w 665286"/>
                <a:gd name="connsiteY8" fmla="*/ 1407176 h 2367433"/>
                <a:gd name="connsiteX9" fmla="*/ 634165 w 665286"/>
                <a:gd name="connsiteY9" fmla="*/ 1650231 h 2367433"/>
                <a:gd name="connsiteX10" fmla="*/ 638602 w 665286"/>
                <a:gd name="connsiteY10" fmla="*/ 1846559 h 2367433"/>
                <a:gd name="connsiteX11" fmla="*/ 643644 w 665286"/>
                <a:gd name="connsiteY11" fmla="*/ 1983181 h 2367433"/>
                <a:gd name="connsiteX12" fmla="*/ 662067 w 665286"/>
                <a:gd name="connsiteY12" fmla="*/ 2193694 h 2367433"/>
                <a:gd name="connsiteX13" fmla="*/ 656351 w 665286"/>
                <a:gd name="connsiteY13" fmla="*/ 2265368 h 2367433"/>
                <a:gd name="connsiteX14" fmla="*/ 555902 w 665286"/>
                <a:gd name="connsiteY14" fmla="*/ 2361178 h 2367433"/>
                <a:gd name="connsiteX15" fmla="*/ 396824 w 665286"/>
                <a:gd name="connsiteY15" fmla="*/ 2348470 h 2367433"/>
                <a:gd name="connsiteX16" fmla="*/ 301617 w 665286"/>
                <a:gd name="connsiteY16" fmla="*/ 2312028 h 2367433"/>
                <a:gd name="connsiteX17" fmla="*/ 207018 w 665286"/>
                <a:gd name="connsiteY17" fmla="*/ 2253265 h 2367433"/>
                <a:gd name="connsiteX18" fmla="*/ 112889 w 665286"/>
                <a:gd name="connsiteY18" fmla="*/ 2150596 h 2367433"/>
                <a:gd name="connsiteX19" fmla="*/ 77187 w 665286"/>
                <a:gd name="connsiteY19" fmla="*/ 2082823 h 2367433"/>
                <a:gd name="connsiteX20" fmla="*/ 25483 w 665286"/>
                <a:gd name="connsiteY20" fmla="*/ 1852744 h 2367433"/>
                <a:gd name="connsiteX21" fmla="*/ 16540 w 665286"/>
                <a:gd name="connsiteY21" fmla="*/ 1557245 h 2367433"/>
                <a:gd name="connsiteX22" fmla="*/ 14658 w 665286"/>
                <a:gd name="connsiteY22" fmla="*/ 1497675 h 2367433"/>
                <a:gd name="connsiteX23" fmla="*/ -268 w 665286"/>
                <a:gd name="connsiteY23" fmla="*/ 1249509 h 2367433"/>
                <a:gd name="connsiteX24" fmla="*/ 1547 w 665286"/>
                <a:gd name="connsiteY24" fmla="*/ 1112887 h 2367433"/>
                <a:gd name="connsiteX25" fmla="*/ 12640 w 665286"/>
                <a:gd name="connsiteY25" fmla="*/ 984131 h 2367433"/>
                <a:gd name="connsiteX26" fmla="*/ 29516 w 665286"/>
                <a:gd name="connsiteY26" fmla="*/ 623952 h 2367433"/>
                <a:gd name="connsiteX27" fmla="*/ 29987 w 665286"/>
                <a:gd name="connsiteY27" fmla="*/ 384998 h 2367433"/>
                <a:gd name="connsiteX28" fmla="*/ 41215 w 665286"/>
                <a:gd name="connsiteY28" fmla="*/ 203933 h 2367433"/>
                <a:gd name="connsiteX29" fmla="*/ 63067 w 665286"/>
                <a:gd name="connsiteY29" fmla="*/ 26365 h 2367433"/>
                <a:gd name="connsiteX30" fmla="*/ 67842 w 665286"/>
                <a:gd name="connsiteY30" fmla="*/ 9959 h 2367433"/>
                <a:gd name="connsiteX31" fmla="*/ 104350 w 665286"/>
                <a:gd name="connsiteY31" fmla="*/ 13455 h 2367433"/>
                <a:gd name="connsiteX32" fmla="*/ 179922 w 665286"/>
                <a:gd name="connsiteY32" fmla="*/ 33626 h 2367433"/>
                <a:gd name="connsiteX33" fmla="*/ 226987 w 665286"/>
                <a:gd name="connsiteY33" fmla="*/ 70068 h 2367433"/>
                <a:gd name="connsiteX34" fmla="*/ 388756 w 665286"/>
                <a:gd name="connsiteY34" fmla="*/ 93331 h 2367433"/>
                <a:gd name="connsiteX35" fmla="*/ 589923 w 665286"/>
                <a:gd name="connsiteY35" fmla="*/ 63142 h 2367433"/>
                <a:gd name="connsiteX36" fmla="*/ 616615 w 665286"/>
                <a:gd name="connsiteY36" fmla="*/ 40619 h 2367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65286" h="2367433">
                  <a:moveTo>
                    <a:pt x="616615" y="40619"/>
                  </a:moveTo>
                  <a:cubicBezTo>
                    <a:pt x="614733" y="84456"/>
                    <a:pt x="611909" y="128361"/>
                    <a:pt x="611169" y="172265"/>
                  </a:cubicBezTo>
                  <a:cubicBezTo>
                    <a:pt x="610027" y="240240"/>
                    <a:pt x="609825" y="308080"/>
                    <a:pt x="615002" y="376123"/>
                  </a:cubicBezTo>
                  <a:cubicBezTo>
                    <a:pt x="620381" y="447997"/>
                    <a:pt x="624481" y="520141"/>
                    <a:pt x="617691" y="592351"/>
                  </a:cubicBezTo>
                  <a:cubicBezTo>
                    <a:pt x="614665" y="615447"/>
                    <a:pt x="614935" y="638851"/>
                    <a:pt x="618431" y="661873"/>
                  </a:cubicBezTo>
                  <a:cubicBezTo>
                    <a:pt x="619641" y="671803"/>
                    <a:pt x="618767" y="681875"/>
                    <a:pt x="615875" y="691456"/>
                  </a:cubicBezTo>
                  <a:cubicBezTo>
                    <a:pt x="606396" y="733075"/>
                    <a:pt x="605455" y="775298"/>
                    <a:pt x="605590" y="817590"/>
                  </a:cubicBezTo>
                  <a:cubicBezTo>
                    <a:pt x="605924" y="924628"/>
                    <a:pt x="604244" y="1031734"/>
                    <a:pt x="607605" y="1138706"/>
                  </a:cubicBezTo>
                  <a:cubicBezTo>
                    <a:pt x="610430" y="1228196"/>
                    <a:pt x="613186" y="1317753"/>
                    <a:pt x="617691" y="1407176"/>
                  </a:cubicBezTo>
                  <a:cubicBezTo>
                    <a:pt x="621725" y="1488262"/>
                    <a:pt x="626028" y="1569348"/>
                    <a:pt x="634165" y="1650231"/>
                  </a:cubicBezTo>
                  <a:cubicBezTo>
                    <a:pt x="640484" y="1715477"/>
                    <a:pt x="641963" y="1781098"/>
                    <a:pt x="638602" y="1846559"/>
                  </a:cubicBezTo>
                  <a:cubicBezTo>
                    <a:pt x="637392" y="1892144"/>
                    <a:pt x="639073" y="1937797"/>
                    <a:pt x="643644" y="1983181"/>
                  </a:cubicBezTo>
                  <a:cubicBezTo>
                    <a:pt x="649360" y="2053374"/>
                    <a:pt x="660184" y="2123165"/>
                    <a:pt x="662067" y="2193694"/>
                  </a:cubicBezTo>
                  <a:cubicBezTo>
                    <a:pt x="663613" y="2217764"/>
                    <a:pt x="661730" y="2241902"/>
                    <a:pt x="656351" y="2265368"/>
                  </a:cubicBezTo>
                  <a:cubicBezTo>
                    <a:pt x="642300" y="2317878"/>
                    <a:pt x="608144" y="2349546"/>
                    <a:pt x="555902" y="2361178"/>
                  </a:cubicBezTo>
                  <a:cubicBezTo>
                    <a:pt x="502719" y="2372204"/>
                    <a:pt x="447519" y="2367834"/>
                    <a:pt x="396824" y="2348470"/>
                  </a:cubicBezTo>
                  <a:cubicBezTo>
                    <a:pt x="364820" y="2337107"/>
                    <a:pt x="333219" y="2324534"/>
                    <a:pt x="301617" y="2312028"/>
                  </a:cubicBezTo>
                  <a:cubicBezTo>
                    <a:pt x="266655" y="2298581"/>
                    <a:pt x="234584" y="2278613"/>
                    <a:pt x="207018" y="2253265"/>
                  </a:cubicBezTo>
                  <a:cubicBezTo>
                    <a:pt x="173670" y="2220858"/>
                    <a:pt x="142270" y="2186634"/>
                    <a:pt x="112889" y="2150596"/>
                  </a:cubicBezTo>
                  <a:cubicBezTo>
                    <a:pt x="96482" y="2130695"/>
                    <a:pt x="84314" y="2107633"/>
                    <a:pt x="77187" y="2082823"/>
                  </a:cubicBezTo>
                  <a:cubicBezTo>
                    <a:pt x="53722" y="2007520"/>
                    <a:pt x="32878" y="1931409"/>
                    <a:pt x="25483" y="1852744"/>
                  </a:cubicBezTo>
                  <a:cubicBezTo>
                    <a:pt x="16204" y="1754513"/>
                    <a:pt x="9011" y="1656148"/>
                    <a:pt x="16540" y="1557245"/>
                  </a:cubicBezTo>
                  <a:cubicBezTo>
                    <a:pt x="18019" y="1537545"/>
                    <a:pt x="14859" y="1517576"/>
                    <a:pt x="14658" y="1497675"/>
                  </a:cubicBezTo>
                  <a:cubicBezTo>
                    <a:pt x="13515" y="1414706"/>
                    <a:pt x="8540" y="1331987"/>
                    <a:pt x="-268" y="1249509"/>
                  </a:cubicBezTo>
                  <a:cubicBezTo>
                    <a:pt x="-5042" y="1204125"/>
                    <a:pt x="-1882" y="1158473"/>
                    <a:pt x="1547" y="1112887"/>
                  </a:cubicBezTo>
                  <a:cubicBezTo>
                    <a:pt x="4707" y="1069924"/>
                    <a:pt x="7934" y="1026960"/>
                    <a:pt x="12640" y="984131"/>
                  </a:cubicBezTo>
                  <a:cubicBezTo>
                    <a:pt x="24541" y="864446"/>
                    <a:pt x="30189" y="744223"/>
                    <a:pt x="29516" y="623952"/>
                  </a:cubicBezTo>
                  <a:cubicBezTo>
                    <a:pt x="29516" y="544345"/>
                    <a:pt x="29114" y="464672"/>
                    <a:pt x="29987" y="384998"/>
                  </a:cubicBezTo>
                  <a:cubicBezTo>
                    <a:pt x="30593" y="324486"/>
                    <a:pt x="36105" y="263974"/>
                    <a:pt x="41215" y="203933"/>
                  </a:cubicBezTo>
                  <a:cubicBezTo>
                    <a:pt x="46325" y="143892"/>
                    <a:pt x="53789" y="85263"/>
                    <a:pt x="63067" y="26365"/>
                  </a:cubicBezTo>
                  <a:cubicBezTo>
                    <a:pt x="62932" y="20528"/>
                    <a:pt x="64546" y="14794"/>
                    <a:pt x="67842" y="9959"/>
                  </a:cubicBezTo>
                  <a:cubicBezTo>
                    <a:pt x="83978" y="30130"/>
                    <a:pt x="83978" y="30130"/>
                    <a:pt x="104350" y="13455"/>
                  </a:cubicBezTo>
                  <a:cubicBezTo>
                    <a:pt x="133060" y="-10346"/>
                    <a:pt x="166610" y="-3084"/>
                    <a:pt x="179922" y="33626"/>
                  </a:cubicBezTo>
                  <a:cubicBezTo>
                    <a:pt x="188865" y="58100"/>
                    <a:pt x="204395" y="65832"/>
                    <a:pt x="226987" y="70068"/>
                  </a:cubicBezTo>
                  <a:cubicBezTo>
                    <a:pt x="280775" y="80018"/>
                    <a:pt x="333421" y="96155"/>
                    <a:pt x="388756" y="93331"/>
                  </a:cubicBezTo>
                  <a:cubicBezTo>
                    <a:pt x="456730" y="89902"/>
                    <a:pt x="522621" y="71681"/>
                    <a:pt x="589923" y="63142"/>
                  </a:cubicBezTo>
                  <a:cubicBezTo>
                    <a:pt x="605186" y="61125"/>
                    <a:pt x="601891" y="40955"/>
                    <a:pt x="616615" y="40619"/>
                  </a:cubicBezTo>
                  <a:close/>
                </a:path>
              </a:pathLst>
            </a:custGeom>
            <a:solidFill>
              <a:srgbClr val="134D29"/>
            </a:solidFill>
            <a:ln w="6712" cap="flat">
              <a:noFill/>
              <a:prstDash val="solid"/>
              <a:miter/>
            </a:ln>
          </p:spPr>
          <p:txBody>
            <a:bodyPr rtlCol="0" anchor="ctr"/>
            <a:lstStyle/>
            <a:p>
              <a:endParaRPr lang="es-CO"/>
            </a:p>
          </p:txBody>
        </p:sp>
        <p:sp>
          <p:nvSpPr>
            <p:cNvPr id="1410" name="Freeform: Shape 1409">
              <a:extLst>
                <a:ext uri="{FF2B5EF4-FFF2-40B4-BE49-F238E27FC236}">
                  <a16:creationId xmlns:a16="http://schemas.microsoft.com/office/drawing/2014/main" id="{C5958217-B556-5A43-23F5-26CE6CDE031B}"/>
                </a:ext>
              </a:extLst>
            </p:cNvPr>
            <p:cNvSpPr/>
            <p:nvPr/>
          </p:nvSpPr>
          <p:spPr>
            <a:xfrm>
              <a:off x="6641788" y="2940401"/>
              <a:ext cx="1893988" cy="3561030"/>
            </a:xfrm>
            <a:custGeom>
              <a:avLst/>
              <a:gdLst>
                <a:gd name="connsiteX0" fmla="*/ 774638 w 1893988"/>
                <a:gd name="connsiteY0" fmla="*/ 3550448 h 3561030"/>
                <a:gd name="connsiteX1" fmla="*/ 769728 w 1893988"/>
                <a:gd name="connsiteY1" fmla="*/ 3550448 h 3561030"/>
                <a:gd name="connsiteX2" fmla="*/ 723673 w 1893988"/>
                <a:gd name="connsiteY2" fmla="*/ 3542381 h 3561030"/>
                <a:gd name="connsiteX3" fmla="*/ 691602 w 1893988"/>
                <a:gd name="connsiteY3" fmla="*/ 3542381 h 3561030"/>
                <a:gd name="connsiteX4" fmla="*/ 650253 w 1893988"/>
                <a:gd name="connsiteY4" fmla="*/ 3550247 h 3561030"/>
                <a:gd name="connsiteX5" fmla="*/ 630082 w 1893988"/>
                <a:gd name="connsiteY5" fmla="*/ 3550247 h 3561030"/>
                <a:gd name="connsiteX6" fmla="*/ 470466 w 1893988"/>
                <a:gd name="connsiteY6" fmla="*/ 3550247 h 3561030"/>
                <a:gd name="connsiteX7" fmla="*/ 461254 w 1893988"/>
                <a:gd name="connsiteY7" fmla="*/ 3550247 h 3561030"/>
                <a:gd name="connsiteX8" fmla="*/ 456278 w 1893988"/>
                <a:gd name="connsiteY8" fmla="*/ 3535321 h 3561030"/>
                <a:gd name="connsiteX9" fmla="*/ 451303 w 1893988"/>
                <a:gd name="connsiteY9" fmla="*/ 3530345 h 3561030"/>
                <a:gd name="connsiteX10" fmla="*/ 436310 w 1893988"/>
                <a:gd name="connsiteY10" fmla="*/ 3530345 h 3561030"/>
                <a:gd name="connsiteX11" fmla="*/ 431334 w 1893988"/>
                <a:gd name="connsiteY11" fmla="*/ 3535321 h 3561030"/>
                <a:gd name="connsiteX12" fmla="*/ 426359 w 1893988"/>
                <a:gd name="connsiteY12" fmla="*/ 3535321 h 3561030"/>
                <a:gd name="connsiteX13" fmla="*/ 421920 w 1893988"/>
                <a:gd name="connsiteY13" fmla="*/ 3535858 h 3561030"/>
                <a:gd name="connsiteX14" fmla="*/ 421384 w 1893988"/>
                <a:gd name="connsiteY14" fmla="*/ 3535321 h 3561030"/>
                <a:gd name="connsiteX15" fmla="*/ 411433 w 1893988"/>
                <a:gd name="connsiteY15" fmla="*/ 3530345 h 3561030"/>
                <a:gd name="connsiteX16" fmla="*/ 396507 w 1893988"/>
                <a:gd name="connsiteY16" fmla="*/ 3530345 h 3561030"/>
                <a:gd name="connsiteX17" fmla="*/ 391530 w 1893988"/>
                <a:gd name="connsiteY17" fmla="*/ 3530345 h 3561030"/>
                <a:gd name="connsiteX18" fmla="*/ 386555 w 1893988"/>
                <a:gd name="connsiteY18" fmla="*/ 3525370 h 3561030"/>
                <a:gd name="connsiteX19" fmla="*/ 376604 w 1893988"/>
                <a:gd name="connsiteY19" fmla="*/ 3525370 h 3561030"/>
                <a:gd name="connsiteX20" fmla="*/ 371561 w 1893988"/>
                <a:gd name="connsiteY20" fmla="*/ 3520394 h 3561030"/>
                <a:gd name="connsiteX21" fmla="*/ 356635 w 1893988"/>
                <a:gd name="connsiteY21" fmla="*/ 3520394 h 3561030"/>
                <a:gd name="connsiteX22" fmla="*/ 351660 w 1893988"/>
                <a:gd name="connsiteY22" fmla="*/ 3515419 h 3561030"/>
                <a:gd name="connsiteX23" fmla="*/ 341709 w 1893988"/>
                <a:gd name="connsiteY23" fmla="*/ 3505468 h 3561030"/>
                <a:gd name="connsiteX24" fmla="*/ 336734 w 1893988"/>
                <a:gd name="connsiteY24" fmla="*/ 3500492 h 3561030"/>
                <a:gd name="connsiteX25" fmla="*/ 326783 w 1893988"/>
                <a:gd name="connsiteY25" fmla="*/ 3495853 h 3561030"/>
                <a:gd name="connsiteX26" fmla="*/ 321808 w 1893988"/>
                <a:gd name="connsiteY26" fmla="*/ 3490878 h 3561030"/>
                <a:gd name="connsiteX27" fmla="*/ 296864 w 1893988"/>
                <a:gd name="connsiteY27" fmla="*/ 3490878 h 3561030"/>
                <a:gd name="connsiteX28" fmla="*/ 291888 w 1893988"/>
                <a:gd name="connsiteY28" fmla="*/ 3485903 h 3561030"/>
                <a:gd name="connsiteX29" fmla="*/ 281938 w 1893988"/>
                <a:gd name="connsiteY29" fmla="*/ 3470909 h 3561030"/>
                <a:gd name="connsiteX30" fmla="*/ 276962 w 1893988"/>
                <a:gd name="connsiteY30" fmla="*/ 3465934 h 3561030"/>
                <a:gd name="connsiteX31" fmla="*/ 262036 w 1893988"/>
                <a:gd name="connsiteY31" fmla="*/ 3451007 h 3561030"/>
                <a:gd name="connsiteX32" fmla="*/ 257059 w 1893988"/>
                <a:gd name="connsiteY32" fmla="*/ 3446032 h 3561030"/>
                <a:gd name="connsiteX33" fmla="*/ 232115 w 1893988"/>
                <a:gd name="connsiteY33" fmla="*/ 3436081 h 3561030"/>
                <a:gd name="connsiteX34" fmla="*/ 227140 w 1893988"/>
                <a:gd name="connsiteY34" fmla="*/ 3431106 h 3561030"/>
                <a:gd name="connsiteX35" fmla="*/ 212214 w 1893988"/>
                <a:gd name="connsiteY35" fmla="*/ 3406162 h 3561030"/>
                <a:gd name="connsiteX36" fmla="*/ 207239 w 1893988"/>
                <a:gd name="connsiteY36" fmla="*/ 3401186 h 3561030"/>
                <a:gd name="connsiteX37" fmla="*/ 172344 w 1893988"/>
                <a:gd name="connsiteY37" fmla="*/ 3376309 h 3561030"/>
                <a:gd name="connsiteX38" fmla="*/ 167368 w 1893988"/>
                <a:gd name="connsiteY38" fmla="*/ 3371334 h 3561030"/>
                <a:gd name="connsiteX39" fmla="*/ 152442 w 1893988"/>
                <a:gd name="connsiteY39" fmla="*/ 3336439 h 3561030"/>
                <a:gd name="connsiteX40" fmla="*/ 147467 w 1893988"/>
                <a:gd name="connsiteY40" fmla="*/ 3331463 h 3561030"/>
                <a:gd name="connsiteX41" fmla="*/ 142492 w 1893988"/>
                <a:gd name="connsiteY41" fmla="*/ 3326488 h 3561030"/>
                <a:gd name="connsiteX42" fmla="*/ 137516 w 1893988"/>
                <a:gd name="connsiteY42" fmla="*/ 3321512 h 3561030"/>
                <a:gd name="connsiteX43" fmla="*/ 127566 w 1893988"/>
                <a:gd name="connsiteY43" fmla="*/ 3316537 h 3561030"/>
                <a:gd name="connsiteX44" fmla="*/ 122589 w 1893988"/>
                <a:gd name="connsiteY44" fmla="*/ 3311561 h 3561030"/>
                <a:gd name="connsiteX45" fmla="*/ 117613 w 1893988"/>
                <a:gd name="connsiteY45" fmla="*/ 3306586 h 3561030"/>
                <a:gd name="connsiteX46" fmla="*/ 97443 w 1893988"/>
                <a:gd name="connsiteY46" fmla="*/ 3256764 h 3561030"/>
                <a:gd name="connsiteX47" fmla="*/ 92467 w 1893988"/>
                <a:gd name="connsiteY47" fmla="*/ 3251789 h 3561030"/>
                <a:gd name="connsiteX48" fmla="*/ 87492 w 1893988"/>
                <a:gd name="connsiteY48" fmla="*/ 3246814 h 3561030"/>
                <a:gd name="connsiteX49" fmla="*/ 77541 w 1893988"/>
                <a:gd name="connsiteY49" fmla="*/ 3211919 h 3561030"/>
                <a:gd name="connsiteX50" fmla="*/ 72566 w 1893988"/>
                <a:gd name="connsiteY50" fmla="*/ 3206944 h 3561030"/>
                <a:gd name="connsiteX51" fmla="*/ 72566 w 1893988"/>
                <a:gd name="connsiteY51" fmla="*/ 3192018 h 3561030"/>
                <a:gd name="connsiteX52" fmla="*/ 67591 w 1893988"/>
                <a:gd name="connsiteY52" fmla="*/ 3187041 h 3561030"/>
                <a:gd name="connsiteX53" fmla="*/ 62615 w 1893988"/>
                <a:gd name="connsiteY53" fmla="*/ 3177091 h 3561030"/>
                <a:gd name="connsiteX54" fmla="*/ 57640 w 1893988"/>
                <a:gd name="connsiteY54" fmla="*/ 3172115 h 3561030"/>
                <a:gd name="connsiteX55" fmla="*/ 52665 w 1893988"/>
                <a:gd name="connsiteY55" fmla="*/ 3167140 h 3561030"/>
                <a:gd name="connsiteX56" fmla="*/ 42714 w 1893988"/>
                <a:gd name="connsiteY56" fmla="*/ 3132581 h 3561030"/>
                <a:gd name="connsiteX57" fmla="*/ 32696 w 1893988"/>
                <a:gd name="connsiteY57" fmla="*/ 3087399 h 3561030"/>
                <a:gd name="connsiteX58" fmla="*/ 27721 w 1893988"/>
                <a:gd name="connsiteY58" fmla="*/ 3082424 h 3561030"/>
                <a:gd name="connsiteX59" fmla="*/ 22745 w 1893988"/>
                <a:gd name="connsiteY59" fmla="*/ 3077448 h 3561030"/>
                <a:gd name="connsiteX60" fmla="*/ 22745 w 1893988"/>
                <a:gd name="connsiteY60" fmla="*/ 3045310 h 3561030"/>
                <a:gd name="connsiteX61" fmla="*/ 15349 w 1893988"/>
                <a:gd name="connsiteY61" fmla="*/ 3002144 h 3561030"/>
                <a:gd name="connsiteX62" fmla="*/ 12795 w 1893988"/>
                <a:gd name="connsiteY62" fmla="*/ 2977872 h 3561030"/>
                <a:gd name="connsiteX63" fmla="*/ 17770 w 1893988"/>
                <a:gd name="connsiteY63" fmla="*/ 2972830 h 3561030"/>
                <a:gd name="connsiteX64" fmla="*/ 12795 w 1893988"/>
                <a:gd name="connsiteY64" fmla="*/ 2938002 h 3561030"/>
                <a:gd name="connsiteX65" fmla="*/ 7819 w 1893988"/>
                <a:gd name="connsiteY65" fmla="*/ 2933027 h 3561030"/>
                <a:gd name="connsiteX66" fmla="*/ 7819 w 1893988"/>
                <a:gd name="connsiteY66" fmla="*/ 2912856 h 3561030"/>
                <a:gd name="connsiteX67" fmla="*/ 12795 w 1893988"/>
                <a:gd name="connsiteY67" fmla="*/ 2907881 h 3561030"/>
                <a:gd name="connsiteX68" fmla="*/ 8625 w 1893988"/>
                <a:gd name="connsiteY68" fmla="*/ 2861623 h 3561030"/>
                <a:gd name="connsiteX69" fmla="*/ 9702 w 1893988"/>
                <a:gd name="connsiteY69" fmla="*/ 2844680 h 3561030"/>
                <a:gd name="connsiteX70" fmla="*/ 12795 w 1893988"/>
                <a:gd name="connsiteY70" fmla="*/ 2793379 h 3561030"/>
                <a:gd name="connsiteX71" fmla="*/ 7819 w 1893988"/>
                <a:gd name="connsiteY71" fmla="*/ 2788404 h 3561030"/>
                <a:gd name="connsiteX72" fmla="*/ 7819 w 1893988"/>
                <a:gd name="connsiteY72" fmla="*/ 2778386 h 3561030"/>
                <a:gd name="connsiteX73" fmla="*/ 12795 w 1893988"/>
                <a:gd name="connsiteY73" fmla="*/ 2773411 h 3561030"/>
                <a:gd name="connsiteX74" fmla="*/ 17770 w 1893988"/>
                <a:gd name="connsiteY74" fmla="*/ 2728632 h 3561030"/>
                <a:gd name="connsiteX75" fmla="*/ 12795 w 1893988"/>
                <a:gd name="connsiteY75" fmla="*/ 2723589 h 3561030"/>
                <a:gd name="connsiteX76" fmla="*/ 12795 w 1893988"/>
                <a:gd name="connsiteY76" fmla="*/ 2713638 h 3561030"/>
                <a:gd name="connsiteX77" fmla="*/ 17770 w 1893988"/>
                <a:gd name="connsiteY77" fmla="*/ 2708663 h 3561030"/>
                <a:gd name="connsiteX78" fmla="*/ 8156 w 1893988"/>
                <a:gd name="connsiteY78" fmla="*/ 2676726 h 3561030"/>
                <a:gd name="connsiteX79" fmla="*/ 6742 w 1893988"/>
                <a:gd name="connsiteY79" fmla="*/ 2628182 h 3561030"/>
                <a:gd name="connsiteX80" fmla="*/ 17770 w 1893988"/>
                <a:gd name="connsiteY80" fmla="*/ 2599069 h 3561030"/>
                <a:gd name="connsiteX81" fmla="*/ 27182 w 1893988"/>
                <a:gd name="connsiteY81" fmla="*/ 2637259 h 3561030"/>
                <a:gd name="connsiteX82" fmla="*/ 37806 w 1893988"/>
                <a:gd name="connsiteY82" fmla="*/ 2662875 h 3561030"/>
                <a:gd name="connsiteX83" fmla="*/ 115396 w 1893988"/>
                <a:gd name="connsiteY83" fmla="*/ 2678071 h 3561030"/>
                <a:gd name="connsiteX84" fmla="*/ 156947 w 1893988"/>
                <a:gd name="connsiteY84" fmla="*/ 2684324 h 3561030"/>
                <a:gd name="connsiteX85" fmla="*/ 187337 w 1893988"/>
                <a:gd name="connsiteY85" fmla="*/ 2719084 h 3561030"/>
                <a:gd name="connsiteX86" fmla="*/ 205894 w 1893988"/>
                <a:gd name="connsiteY86" fmla="*/ 2832914 h 3561030"/>
                <a:gd name="connsiteX87" fmla="*/ 214231 w 1893988"/>
                <a:gd name="connsiteY87" fmla="*/ 2901628 h 3561030"/>
                <a:gd name="connsiteX88" fmla="*/ 251345 w 1893988"/>
                <a:gd name="connsiteY88" fmla="*/ 3016802 h 3561030"/>
                <a:gd name="connsiteX89" fmla="*/ 361880 w 1893988"/>
                <a:gd name="connsiteY89" fmla="*/ 3198337 h 3561030"/>
                <a:gd name="connsiteX90" fmla="*/ 572730 w 1893988"/>
                <a:gd name="connsiteY90" fmla="*/ 3364879 h 3561030"/>
                <a:gd name="connsiteX91" fmla="*/ 731068 w 1893988"/>
                <a:gd name="connsiteY91" fmla="*/ 3411944 h 3561030"/>
                <a:gd name="connsiteX92" fmla="*/ 901645 w 1893988"/>
                <a:gd name="connsiteY92" fmla="*/ 3395538 h 3561030"/>
                <a:gd name="connsiteX93" fmla="*/ 991270 w 1893988"/>
                <a:gd name="connsiteY93" fmla="*/ 3353248 h 3561030"/>
                <a:gd name="connsiteX94" fmla="*/ 1064152 w 1893988"/>
                <a:gd name="connsiteY94" fmla="*/ 3321983 h 3561030"/>
                <a:gd name="connsiteX95" fmla="*/ 1167426 w 1893988"/>
                <a:gd name="connsiteY95" fmla="*/ 3279692 h 3561030"/>
                <a:gd name="connsiteX96" fmla="*/ 1223434 w 1893988"/>
                <a:gd name="connsiteY96" fmla="*/ 3239351 h 3561030"/>
                <a:gd name="connsiteX97" fmla="*/ 1348356 w 1893988"/>
                <a:gd name="connsiteY97" fmla="*/ 3036771 h 3561030"/>
                <a:gd name="connsiteX98" fmla="*/ 1386008 w 1893988"/>
                <a:gd name="connsiteY98" fmla="*/ 2980562 h 3561030"/>
                <a:gd name="connsiteX99" fmla="*/ 1453244 w 1893988"/>
                <a:gd name="connsiteY99" fmla="*/ 2845419 h 3561030"/>
                <a:gd name="connsiteX100" fmla="*/ 1462454 w 1893988"/>
                <a:gd name="connsiteY100" fmla="*/ 2699787 h 3561030"/>
                <a:gd name="connsiteX101" fmla="*/ 1490560 w 1893988"/>
                <a:gd name="connsiteY101" fmla="*/ 2514285 h 3561030"/>
                <a:gd name="connsiteX102" fmla="*/ 1506695 w 1893988"/>
                <a:gd name="connsiteY102" fmla="*/ 2396893 h 3561030"/>
                <a:gd name="connsiteX103" fmla="*/ 1535338 w 1893988"/>
                <a:gd name="connsiteY103" fmla="*/ 2216500 h 3561030"/>
                <a:gd name="connsiteX104" fmla="*/ 1575679 w 1893988"/>
                <a:gd name="connsiteY104" fmla="*/ 1990388 h 3561030"/>
                <a:gd name="connsiteX105" fmla="*/ 1596253 w 1893988"/>
                <a:gd name="connsiteY105" fmla="*/ 1858607 h 3561030"/>
                <a:gd name="connsiteX106" fmla="*/ 1596590 w 1893988"/>
                <a:gd name="connsiteY106" fmla="*/ 1846236 h 3561030"/>
                <a:gd name="connsiteX107" fmla="*/ 1605396 w 1893988"/>
                <a:gd name="connsiteY107" fmla="*/ 1708000 h 3561030"/>
                <a:gd name="connsiteX108" fmla="*/ 1602640 w 1893988"/>
                <a:gd name="connsiteY108" fmla="*/ 1541794 h 3561030"/>
                <a:gd name="connsiteX109" fmla="*/ 1601565 w 1893988"/>
                <a:gd name="connsiteY109" fmla="*/ 1487132 h 3561030"/>
                <a:gd name="connsiteX110" fmla="*/ 1565997 w 1893988"/>
                <a:gd name="connsiteY110" fmla="*/ 1372832 h 3561030"/>
                <a:gd name="connsiteX111" fmla="*/ 1537220 w 1893988"/>
                <a:gd name="connsiteY111" fmla="*/ 1342038 h 3561030"/>
                <a:gd name="connsiteX112" fmla="*/ 1531103 w 1893988"/>
                <a:gd name="connsiteY112" fmla="*/ 1313463 h 3561030"/>
                <a:gd name="connsiteX113" fmla="*/ 1557189 w 1893988"/>
                <a:gd name="connsiteY113" fmla="*/ 1243807 h 3561030"/>
                <a:gd name="connsiteX114" fmla="*/ 1560820 w 1893988"/>
                <a:gd name="connsiteY114" fmla="*/ 1176572 h 3561030"/>
                <a:gd name="connsiteX115" fmla="*/ 1560080 w 1893988"/>
                <a:gd name="connsiteY115" fmla="*/ 1102142 h 3561030"/>
                <a:gd name="connsiteX116" fmla="*/ 1577090 w 1893988"/>
                <a:gd name="connsiteY116" fmla="*/ 964915 h 3561030"/>
                <a:gd name="connsiteX117" fmla="*/ 1558533 w 1893988"/>
                <a:gd name="connsiteY117" fmla="*/ 915296 h 3561030"/>
                <a:gd name="connsiteX118" fmla="*/ 1546700 w 1893988"/>
                <a:gd name="connsiteY118" fmla="*/ 884166 h 3561030"/>
                <a:gd name="connsiteX119" fmla="*/ 1546700 w 1893988"/>
                <a:gd name="connsiteY119" fmla="*/ 851825 h 3561030"/>
                <a:gd name="connsiteX120" fmla="*/ 1550600 w 1893988"/>
                <a:gd name="connsiteY120" fmla="*/ 835285 h 3561030"/>
                <a:gd name="connsiteX121" fmla="*/ 1558466 w 1893988"/>
                <a:gd name="connsiteY121" fmla="*/ 779413 h 3561030"/>
                <a:gd name="connsiteX122" fmla="*/ 1542330 w 1893988"/>
                <a:gd name="connsiteY122" fmla="*/ 662222 h 3561030"/>
                <a:gd name="connsiteX123" fmla="*/ 1564384 w 1893988"/>
                <a:gd name="connsiteY123" fmla="*/ 550746 h 3561030"/>
                <a:gd name="connsiteX124" fmla="*/ 1576889 w 1893988"/>
                <a:gd name="connsiteY124" fmla="*/ 480283 h 3561030"/>
                <a:gd name="connsiteX125" fmla="*/ 1555777 w 1893988"/>
                <a:gd name="connsiteY125" fmla="*/ 424074 h 3561030"/>
                <a:gd name="connsiteX126" fmla="*/ 1549054 w 1893988"/>
                <a:gd name="connsiteY126" fmla="*/ 402290 h 3561030"/>
                <a:gd name="connsiteX127" fmla="*/ 1581260 w 1893988"/>
                <a:gd name="connsiteY127" fmla="*/ 272997 h 3561030"/>
                <a:gd name="connsiteX128" fmla="*/ 1596925 w 1893988"/>
                <a:gd name="connsiteY128" fmla="*/ 155537 h 3561030"/>
                <a:gd name="connsiteX129" fmla="*/ 1523571 w 1893988"/>
                <a:gd name="connsiteY129" fmla="*/ 83662 h 3561030"/>
                <a:gd name="connsiteX130" fmla="*/ 1511132 w 1893988"/>
                <a:gd name="connsiteY130" fmla="*/ 83662 h 3561030"/>
                <a:gd name="connsiteX131" fmla="*/ 1489550 w 1893988"/>
                <a:gd name="connsiteY131" fmla="*/ 78081 h 3561030"/>
                <a:gd name="connsiteX132" fmla="*/ 1505755 w 1893988"/>
                <a:gd name="connsiteY132" fmla="*/ 61273 h 3561030"/>
                <a:gd name="connsiteX133" fmla="*/ 1570300 w 1893988"/>
                <a:gd name="connsiteY133" fmla="*/ 29739 h 3561030"/>
                <a:gd name="connsiteX134" fmla="*/ 1623751 w 1893988"/>
                <a:gd name="connsiteY134" fmla="*/ 2845 h 3561030"/>
                <a:gd name="connsiteX135" fmla="*/ 1645603 w 1893988"/>
                <a:gd name="connsiteY135" fmla="*/ 14679 h 3561030"/>
                <a:gd name="connsiteX136" fmla="*/ 1670414 w 1893988"/>
                <a:gd name="connsiteY136" fmla="*/ 175640 h 3561030"/>
                <a:gd name="connsiteX137" fmla="*/ 1679288 w 1893988"/>
                <a:gd name="connsiteY137" fmla="*/ 244220 h 3561030"/>
                <a:gd name="connsiteX138" fmla="*/ 1698720 w 1893988"/>
                <a:gd name="connsiteY138" fmla="*/ 333240 h 3561030"/>
                <a:gd name="connsiteX139" fmla="*/ 1700670 w 1893988"/>
                <a:gd name="connsiteY139" fmla="*/ 345409 h 3561030"/>
                <a:gd name="connsiteX140" fmla="*/ 1706586 w 1893988"/>
                <a:gd name="connsiteY140" fmla="*/ 481628 h 3561030"/>
                <a:gd name="connsiteX141" fmla="*/ 1714319 w 1893988"/>
                <a:gd name="connsiteY141" fmla="*/ 587591 h 3561030"/>
                <a:gd name="connsiteX142" fmla="*/ 1721512 w 1893988"/>
                <a:gd name="connsiteY142" fmla="*/ 656440 h 3561030"/>
                <a:gd name="connsiteX143" fmla="*/ 1726689 w 1893988"/>
                <a:gd name="connsiteY143" fmla="*/ 782775 h 3561030"/>
                <a:gd name="connsiteX144" fmla="*/ 1740136 w 1893988"/>
                <a:gd name="connsiteY144" fmla="*/ 890351 h 3561030"/>
                <a:gd name="connsiteX145" fmla="*/ 1790495 w 1893988"/>
                <a:gd name="connsiteY145" fmla="*/ 948779 h 3561030"/>
                <a:gd name="connsiteX146" fmla="*/ 1862169 w 1893988"/>
                <a:gd name="connsiteY146" fmla="*/ 925919 h 3561030"/>
                <a:gd name="connsiteX147" fmla="*/ 1875616 w 1893988"/>
                <a:gd name="connsiteY147" fmla="*/ 905076 h 3561030"/>
                <a:gd name="connsiteX148" fmla="*/ 1876624 w 1893988"/>
                <a:gd name="connsiteY148" fmla="*/ 918052 h 3561030"/>
                <a:gd name="connsiteX149" fmla="*/ 1876018 w 1893988"/>
                <a:gd name="connsiteY149" fmla="*/ 973387 h 3561030"/>
                <a:gd name="connsiteX150" fmla="*/ 1872993 w 1893988"/>
                <a:gd name="connsiteY150" fmla="*/ 986834 h 3561030"/>
                <a:gd name="connsiteX151" fmla="*/ 1885298 w 1893988"/>
                <a:gd name="connsiteY151" fmla="*/ 1031613 h 3561030"/>
                <a:gd name="connsiteX152" fmla="*/ 1884288 w 1893988"/>
                <a:gd name="connsiteY152" fmla="*/ 1064087 h 3561030"/>
                <a:gd name="connsiteX153" fmla="*/ 1879246 w 1893988"/>
                <a:gd name="connsiteY153" fmla="*/ 1098512 h 3561030"/>
                <a:gd name="connsiteX154" fmla="*/ 1874876 w 1893988"/>
                <a:gd name="connsiteY154" fmla="*/ 1130785 h 3561030"/>
                <a:gd name="connsiteX155" fmla="*/ 1875212 w 1893988"/>
                <a:gd name="connsiteY155" fmla="*/ 1159225 h 3561030"/>
                <a:gd name="connsiteX156" fmla="*/ 1873397 w 1893988"/>
                <a:gd name="connsiteY156" fmla="*/ 1174555 h 3561030"/>
                <a:gd name="connsiteX157" fmla="*/ 1871380 w 1893988"/>
                <a:gd name="connsiteY157" fmla="*/ 1205013 h 3561030"/>
                <a:gd name="connsiteX158" fmla="*/ 1869295 w 1893988"/>
                <a:gd name="connsiteY158" fmla="*/ 1218930 h 3561030"/>
                <a:gd name="connsiteX159" fmla="*/ 1865531 w 1893988"/>
                <a:gd name="connsiteY159" fmla="*/ 1249320 h 3561030"/>
                <a:gd name="connsiteX160" fmla="*/ 1863042 w 1893988"/>
                <a:gd name="connsiteY160" fmla="*/ 1269491 h 3561030"/>
                <a:gd name="connsiteX161" fmla="*/ 1859546 w 1893988"/>
                <a:gd name="connsiteY161" fmla="*/ 1298738 h 3561030"/>
                <a:gd name="connsiteX162" fmla="*/ 1856655 w 1893988"/>
                <a:gd name="connsiteY162" fmla="*/ 1324489 h 3561030"/>
                <a:gd name="connsiteX163" fmla="*/ 1855780 w 1893988"/>
                <a:gd name="connsiteY163" fmla="*/ 1354207 h 3561030"/>
                <a:gd name="connsiteX164" fmla="*/ 1852890 w 1893988"/>
                <a:gd name="connsiteY164" fmla="*/ 1374378 h 3561030"/>
                <a:gd name="connsiteX165" fmla="*/ 1849932 w 1893988"/>
                <a:gd name="connsiteY165" fmla="*/ 1403424 h 3561030"/>
                <a:gd name="connsiteX166" fmla="*/ 1848587 w 1893988"/>
                <a:gd name="connsiteY166" fmla="*/ 1423594 h 3561030"/>
                <a:gd name="connsiteX167" fmla="*/ 1844149 w 1893988"/>
                <a:gd name="connsiteY167" fmla="*/ 1446589 h 3561030"/>
                <a:gd name="connsiteX168" fmla="*/ 1841056 w 1893988"/>
                <a:gd name="connsiteY168" fmla="*/ 1470188 h 3561030"/>
                <a:gd name="connsiteX169" fmla="*/ 1839443 w 1893988"/>
                <a:gd name="connsiteY169" fmla="*/ 1491838 h 3561030"/>
                <a:gd name="connsiteX170" fmla="*/ 1837695 w 1893988"/>
                <a:gd name="connsiteY170" fmla="*/ 1509050 h 3561030"/>
                <a:gd name="connsiteX171" fmla="*/ 1834939 w 1893988"/>
                <a:gd name="connsiteY171" fmla="*/ 1532112 h 3561030"/>
                <a:gd name="connsiteX172" fmla="*/ 1832181 w 1893988"/>
                <a:gd name="connsiteY172" fmla="*/ 1549257 h 3561030"/>
                <a:gd name="connsiteX173" fmla="*/ 1830232 w 1893988"/>
                <a:gd name="connsiteY173" fmla="*/ 1572521 h 3561030"/>
                <a:gd name="connsiteX174" fmla="*/ 1826601 w 1893988"/>
                <a:gd name="connsiteY174" fmla="*/ 1594036 h 3561030"/>
                <a:gd name="connsiteX175" fmla="*/ 1821222 w 1893988"/>
                <a:gd name="connsiteY175" fmla="*/ 1606676 h 3561030"/>
                <a:gd name="connsiteX176" fmla="*/ 1817322 w 1893988"/>
                <a:gd name="connsiteY176" fmla="*/ 1633570 h 3561030"/>
                <a:gd name="connsiteX177" fmla="*/ 1820214 w 1893988"/>
                <a:gd name="connsiteY177" fmla="*/ 1641975 h 3561030"/>
                <a:gd name="connsiteX178" fmla="*/ 1825726 w 1893988"/>
                <a:gd name="connsiteY178" fmla="*/ 1657640 h 3561030"/>
                <a:gd name="connsiteX179" fmla="*/ 1812279 w 1893988"/>
                <a:gd name="connsiteY179" fmla="*/ 1664364 h 3561030"/>
                <a:gd name="connsiteX180" fmla="*/ 1737245 w 1893988"/>
                <a:gd name="connsiteY180" fmla="*/ 1729179 h 3561030"/>
                <a:gd name="connsiteX181" fmla="*/ 1633165 w 1893988"/>
                <a:gd name="connsiteY181" fmla="*/ 2114235 h 3561030"/>
                <a:gd name="connsiteX182" fmla="*/ 1589395 w 1893988"/>
                <a:gd name="connsiteY182" fmla="*/ 2341491 h 3561030"/>
                <a:gd name="connsiteX183" fmla="*/ 1534867 w 1893988"/>
                <a:gd name="connsiteY183" fmla="*/ 2682844 h 3561030"/>
                <a:gd name="connsiteX184" fmla="*/ 1523168 w 1893988"/>
                <a:gd name="connsiteY184" fmla="*/ 2853891 h 3561030"/>
                <a:gd name="connsiteX185" fmla="*/ 1470456 w 1893988"/>
                <a:gd name="connsiteY185" fmla="*/ 3083903 h 3561030"/>
                <a:gd name="connsiteX186" fmla="*/ 1315815 w 1893988"/>
                <a:gd name="connsiteY186" fmla="*/ 3297913 h 3561030"/>
                <a:gd name="connsiteX187" fmla="*/ 1087215 w 1893988"/>
                <a:gd name="connsiteY187" fmla="*/ 3435678 h 3561030"/>
                <a:gd name="connsiteX188" fmla="*/ 1050503 w 1893988"/>
                <a:gd name="connsiteY188" fmla="*/ 3541641 h 3561030"/>
                <a:gd name="connsiteX189" fmla="*/ 1054000 w 1893988"/>
                <a:gd name="connsiteY189" fmla="*/ 3560332 h 3561030"/>
                <a:gd name="connsiteX190" fmla="*/ 1038604 w 1893988"/>
                <a:gd name="connsiteY190" fmla="*/ 3553205 h 3561030"/>
                <a:gd name="connsiteX191" fmla="*/ 1000817 w 1893988"/>
                <a:gd name="connsiteY191" fmla="*/ 3546482 h 3561030"/>
                <a:gd name="connsiteX192" fmla="*/ 929212 w 1893988"/>
                <a:gd name="connsiteY192" fmla="*/ 3559929 h 3561030"/>
                <a:gd name="connsiteX193" fmla="*/ 909915 w 1893988"/>
                <a:gd name="connsiteY193" fmla="*/ 3556769 h 3561030"/>
                <a:gd name="connsiteX194" fmla="*/ 856867 w 1893988"/>
                <a:gd name="connsiteY194" fmla="*/ 3558248 h 3561030"/>
                <a:gd name="connsiteX195" fmla="*/ 849672 w 1893988"/>
                <a:gd name="connsiteY195" fmla="*/ 3559862 h 3561030"/>
                <a:gd name="connsiteX196" fmla="*/ 834612 w 1893988"/>
                <a:gd name="connsiteY196" fmla="*/ 3559257 h 3561030"/>
                <a:gd name="connsiteX197" fmla="*/ 819820 w 1893988"/>
                <a:gd name="connsiteY197" fmla="*/ 3554886 h 3561030"/>
                <a:gd name="connsiteX198" fmla="*/ 819820 w 1893988"/>
                <a:gd name="connsiteY198" fmla="*/ 3554886 h 3561030"/>
                <a:gd name="connsiteX199" fmla="*/ 774638 w 1893988"/>
                <a:gd name="connsiteY199" fmla="*/ 3550448 h 3561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1893988" h="3561030">
                  <a:moveTo>
                    <a:pt x="774638" y="3550448"/>
                  </a:moveTo>
                  <a:lnTo>
                    <a:pt x="769728" y="3550448"/>
                  </a:lnTo>
                  <a:cubicBezTo>
                    <a:pt x="756685" y="3534716"/>
                    <a:pt x="740549" y="3533303"/>
                    <a:pt x="723673" y="3542381"/>
                  </a:cubicBezTo>
                  <a:cubicBezTo>
                    <a:pt x="713924" y="3548633"/>
                    <a:pt x="701351" y="3548633"/>
                    <a:pt x="691602" y="3542381"/>
                  </a:cubicBezTo>
                  <a:cubicBezTo>
                    <a:pt x="676003" y="3533237"/>
                    <a:pt x="661884" y="3536397"/>
                    <a:pt x="650253" y="3550247"/>
                  </a:cubicBezTo>
                  <a:lnTo>
                    <a:pt x="630082" y="3550247"/>
                  </a:lnTo>
                  <a:cubicBezTo>
                    <a:pt x="576831" y="3552600"/>
                    <a:pt x="523648" y="3549238"/>
                    <a:pt x="470466" y="3550247"/>
                  </a:cubicBezTo>
                  <a:lnTo>
                    <a:pt x="461254" y="3550247"/>
                  </a:lnTo>
                  <a:cubicBezTo>
                    <a:pt x="461254" y="3544801"/>
                    <a:pt x="462127" y="3538884"/>
                    <a:pt x="456278" y="3535321"/>
                  </a:cubicBezTo>
                  <a:cubicBezTo>
                    <a:pt x="454799" y="3533438"/>
                    <a:pt x="452782" y="3532161"/>
                    <a:pt x="451303" y="3530345"/>
                  </a:cubicBezTo>
                  <a:lnTo>
                    <a:pt x="436310" y="3530345"/>
                  </a:lnTo>
                  <a:cubicBezTo>
                    <a:pt x="434831" y="3532161"/>
                    <a:pt x="432813" y="3533438"/>
                    <a:pt x="431334" y="3535321"/>
                  </a:cubicBezTo>
                  <a:lnTo>
                    <a:pt x="426359" y="3535321"/>
                  </a:lnTo>
                  <a:cubicBezTo>
                    <a:pt x="425282" y="3536665"/>
                    <a:pt x="423266" y="3536934"/>
                    <a:pt x="421920" y="3535858"/>
                  </a:cubicBezTo>
                  <a:cubicBezTo>
                    <a:pt x="421720" y="3535724"/>
                    <a:pt x="421518" y="3535522"/>
                    <a:pt x="421384" y="3535321"/>
                  </a:cubicBezTo>
                  <a:cubicBezTo>
                    <a:pt x="419299" y="3531891"/>
                    <a:pt x="415399" y="3529941"/>
                    <a:pt x="411433" y="3530345"/>
                  </a:cubicBezTo>
                  <a:cubicBezTo>
                    <a:pt x="407129" y="3526647"/>
                    <a:pt x="400809" y="3526647"/>
                    <a:pt x="396507" y="3530345"/>
                  </a:cubicBezTo>
                  <a:lnTo>
                    <a:pt x="391530" y="3530345"/>
                  </a:lnTo>
                  <a:cubicBezTo>
                    <a:pt x="390051" y="3528462"/>
                    <a:pt x="388035" y="3527185"/>
                    <a:pt x="386555" y="3525370"/>
                  </a:cubicBezTo>
                  <a:lnTo>
                    <a:pt x="376604" y="3525370"/>
                  </a:lnTo>
                  <a:cubicBezTo>
                    <a:pt x="375125" y="3523487"/>
                    <a:pt x="373108" y="3522210"/>
                    <a:pt x="371561" y="3520394"/>
                  </a:cubicBezTo>
                  <a:lnTo>
                    <a:pt x="356635" y="3520394"/>
                  </a:lnTo>
                  <a:cubicBezTo>
                    <a:pt x="355224" y="3518512"/>
                    <a:pt x="353206" y="3517235"/>
                    <a:pt x="351660" y="3515419"/>
                  </a:cubicBezTo>
                  <a:cubicBezTo>
                    <a:pt x="347088" y="3513671"/>
                    <a:pt x="343457" y="3510040"/>
                    <a:pt x="341709" y="3505468"/>
                  </a:cubicBezTo>
                  <a:cubicBezTo>
                    <a:pt x="340028" y="3503854"/>
                    <a:pt x="338347" y="3502173"/>
                    <a:pt x="336734" y="3500492"/>
                  </a:cubicBezTo>
                  <a:lnTo>
                    <a:pt x="326783" y="3495853"/>
                  </a:lnTo>
                  <a:cubicBezTo>
                    <a:pt x="325304" y="3493971"/>
                    <a:pt x="323287" y="3492626"/>
                    <a:pt x="321808" y="3490878"/>
                  </a:cubicBezTo>
                  <a:lnTo>
                    <a:pt x="296864" y="3490878"/>
                  </a:lnTo>
                  <a:cubicBezTo>
                    <a:pt x="295317" y="3489063"/>
                    <a:pt x="293704" y="3487449"/>
                    <a:pt x="291888" y="3485903"/>
                  </a:cubicBezTo>
                  <a:lnTo>
                    <a:pt x="281938" y="3470909"/>
                  </a:lnTo>
                  <a:cubicBezTo>
                    <a:pt x="280122" y="3469430"/>
                    <a:pt x="278845" y="3467413"/>
                    <a:pt x="276962" y="3465934"/>
                  </a:cubicBezTo>
                  <a:cubicBezTo>
                    <a:pt x="273868" y="3459344"/>
                    <a:pt x="268625" y="3454101"/>
                    <a:pt x="262036" y="3451007"/>
                  </a:cubicBezTo>
                  <a:cubicBezTo>
                    <a:pt x="260556" y="3449125"/>
                    <a:pt x="258540" y="3447847"/>
                    <a:pt x="257059" y="3446032"/>
                  </a:cubicBezTo>
                  <a:lnTo>
                    <a:pt x="232115" y="3436081"/>
                  </a:lnTo>
                  <a:cubicBezTo>
                    <a:pt x="230569" y="3434266"/>
                    <a:pt x="228955" y="3432652"/>
                    <a:pt x="227140" y="3431106"/>
                  </a:cubicBezTo>
                  <a:lnTo>
                    <a:pt x="212214" y="3406162"/>
                  </a:lnTo>
                  <a:cubicBezTo>
                    <a:pt x="210398" y="3404682"/>
                    <a:pt x="209121" y="3402665"/>
                    <a:pt x="207239" y="3401186"/>
                  </a:cubicBezTo>
                  <a:cubicBezTo>
                    <a:pt x="200515" y="3386529"/>
                    <a:pt x="184781" y="3383504"/>
                    <a:pt x="172344" y="3376309"/>
                  </a:cubicBezTo>
                  <a:cubicBezTo>
                    <a:pt x="170865" y="3374493"/>
                    <a:pt x="169184" y="3372813"/>
                    <a:pt x="167368" y="3371334"/>
                  </a:cubicBezTo>
                  <a:lnTo>
                    <a:pt x="152442" y="3336439"/>
                  </a:lnTo>
                  <a:cubicBezTo>
                    <a:pt x="150694" y="3334893"/>
                    <a:pt x="149215" y="3333010"/>
                    <a:pt x="147467" y="3331463"/>
                  </a:cubicBezTo>
                  <a:cubicBezTo>
                    <a:pt x="145719" y="3329916"/>
                    <a:pt x="144173" y="3328102"/>
                    <a:pt x="142492" y="3326488"/>
                  </a:cubicBezTo>
                  <a:cubicBezTo>
                    <a:pt x="140811" y="3324874"/>
                    <a:pt x="139063" y="3323260"/>
                    <a:pt x="137516" y="3321512"/>
                  </a:cubicBezTo>
                  <a:lnTo>
                    <a:pt x="127566" y="3316537"/>
                  </a:lnTo>
                  <a:cubicBezTo>
                    <a:pt x="126085" y="3314722"/>
                    <a:pt x="124204" y="3313242"/>
                    <a:pt x="122589" y="3311561"/>
                  </a:cubicBezTo>
                  <a:cubicBezTo>
                    <a:pt x="121042" y="3309813"/>
                    <a:pt x="119362" y="3308132"/>
                    <a:pt x="117613" y="3306586"/>
                  </a:cubicBezTo>
                  <a:cubicBezTo>
                    <a:pt x="116067" y="3288298"/>
                    <a:pt x="109076" y="3270952"/>
                    <a:pt x="97443" y="3256764"/>
                  </a:cubicBezTo>
                  <a:cubicBezTo>
                    <a:pt x="95695" y="3255151"/>
                    <a:pt x="94216" y="3253336"/>
                    <a:pt x="92467" y="3251789"/>
                  </a:cubicBezTo>
                  <a:cubicBezTo>
                    <a:pt x="90719" y="3250243"/>
                    <a:pt x="89106" y="3248562"/>
                    <a:pt x="87492" y="3246814"/>
                  </a:cubicBezTo>
                  <a:cubicBezTo>
                    <a:pt x="71962" y="3238678"/>
                    <a:pt x="79357" y="3224021"/>
                    <a:pt x="77541" y="3211919"/>
                  </a:cubicBezTo>
                  <a:cubicBezTo>
                    <a:pt x="75726" y="3210440"/>
                    <a:pt x="74449" y="3208423"/>
                    <a:pt x="72566" y="3206944"/>
                  </a:cubicBezTo>
                  <a:lnTo>
                    <a:pt x="72566" y="3192018"/>
                  </a:lnTo>
                  <a:cubicBezTo>
                    <a:pt x="70751" y="3190470"/>
                    <a:pt x="69473" y="3188454"/>
                    <a:pt x="67591" y="3187041"/>
                  </a:cubicBezTo>
                  <a:lnTo>
                    <a:pt x="62615" y="3177091"/>
                  </a:lnTo>
                  <a:cubicBezTo>
                    <a:pt x="60867" y="3175477"/>
                    <a:pt x="59388" y="3173662"/>
                    <a:pt x="57640" y="3172115"/>
                  </a:cubicBezTo>
                  <a:cubicBezTo>
                    <a:pt x="56094" y="3170367"/>
                    <a:pt x="54413" y="3168686"/>
                    <a:pt x="52665" y="3167140"/>
                  </a:cubicBezTo>
                  <a:cubicBezTo>
                    <a:pt x="44328" y="3157727"/>
                    <a:pt x="40629" y="3145019"/>
                    <a:pt x="42714" y="3132581"/>
                  </a:cubicBezTo>
                  <a:cubicBezTo>
                    <a:pt x="44731" y="3116781"/>
                    <a:pt x="41168" y="3100846"/>
                    <a:pt x="32696" y="3087399"/>
                  </a:cubicBezTo>
                  <a:cubicBezTo>
                    <a:pt x="30948" y="3085853"/>
                    <a:pt x="29469" y="3083970"/>
                    <a:pt x="27721" y="3082424"/>
                  </a:cubicBezTo>
                  <a:cubicBezTo>
                    <a:pt x="26174" y="3080675"/>
                    <a:pt x="24493" y="3078995"/>
                    <a:pt x="22745" y="3077448"/>
                  </a:cubicBezTo>
                  <a:cubicBezTo>
                    <a:pt x="22745" y="3066758"/>
                    <a:pt x="22745" y="3056000"/>
                    <a:pt x="22745" y="3045310"/>
                  </a:cubicBezTo>
                  <a:cubicBezTo>
                    <a:pt x="22745" y="3030451"/>
                    <a:pt x="23619" y="3015726"/>
                    <a:pt x="15349" y="3002144"/>
                  </a:cubicBezTo>
                  <a:cubicBezTo>
                    <a:pt x="10912" y="2994816"/>
                    <a:pt x="13198" y="2986008"/>
                    <a:pt x="12795" y="2977872"/>
                  </a:cubicBezTo>
                  <a:cubicBezTo>
                    <a:pt x="14677" y="2976393"/>
                    <a:pt x="15954" y="2974376"/>
                    <a:pt x="17770" y="2972830"/>
                  </a:cubicBezTo>
                  <a:cubicBezTo>
                    <a:pt x="18374" y="2960996"/>
                    <a:pt x="16693" y="2949163"/>
                    <a:pt x="12795" y="2938002"/>
                  </a:cubicBezTo>
                  <a:cubicBezTo>
                    <a:pt x="10979" y="2936456"/>
                    <a:pt x="9702" y="2934439"/>
                    <a:pt x="7819" y="2933027"/>
                  </a:cubicBezTo>
                  <a:lnTo>
                    <a:pt x="7819" y="2912856"/>
                  </a:lnTo>
                  <a:cubicBezTo>
                    <a:pt x="9702" y="2911444"/>
                    <a:pt x="10979" y="2909427"/>
                    <a:pt x="12795" y="2907881"/>
                  </a:cubicBezTo>
                  <a:cubicBezTo>
                    <a:pt x="12391" y="2892417"/>
                    <a:pt x="14408" y="2876751"/>
                    <a:pt x="8625" y="2861623"/>
                  </a:cubicBezTo>
                  <a:cubicBezTo>
                    <a:pt x="7012" y="2856042"/>
                    <a:pt x="7415" y="2850058"/>
                    <a:pt x="9702" y="2844680"/>
                  </a:cubicBezTo>
                  <a:cubicBezTo>
                    <a:pt x="15685" y="2827871"/>
                    <a:pt x="11585" y="2810457"/>
                    <a:pt x="12795" y="2793379"/>
                  </a:cubicBezTo>
                  <a:cubicBezTo>
                    <a:pt x="10979" y="2791833"/>
                    <a:pt x="9702" y="2789816"/>
                    <a:pt x="7819" y="2788404"/>
                  </a:cubicBezTo>
                  <a:lnTo>
                    <a:pt x="7819" y="2778386"/>
                  </a:lnTo>
                  <a:cubicBezTo>
                    <a:pt x="9702" y="2776973"/>
                    <a:pt x="10979" y="2774957"/>
                    <a:pt x="12795" y="2773411"/>
                  </a:cubicBezTo>
                  <a:cubicBezTo>
                    <a:pt x="13802" y="2758416"/>
                    <a:pt x="20257" y="2744029"/>
                    <a:pt x="17770" y="2728632"/>
                  </a:cubicBezTo>
                  <a:cubicBezTo>
                    <a:pt x="15954" y="2727085"/>
                    <a:pt x="14677" y="2725068"/>
                    <a:pt x="12795" y="2723589"/>
                  </a:cubicBezTo>
                  <a:lnTo>
                    <a:pt x="12795" y="2713638"/>
                  </a:lnTo>
                  <a:cubicBezTo>
                    <a:pt x="14677" y="2712226"/>
                    <a:pt x="15954" y="2710209"/>
                    <a:pt x="17770" y="2708663"/>
                  </a:cubicBezTo>
                  <a:cubicBezTo>
                    <a:pt x="18778" y="2697165"/>
                    <a:pt x="15349" y="2685735"/>
                    <a:pt x="8156" y="2676726"/>
                  </a:cubicBezTo>
                  <a:cubicBezTo>
                    <a:pt x="-5897" y="2657900"/>
                    <a:pt x="-6234" y="2648017"/>
                    <a:pt x="6742" y="2628182"/>
                  </a:cubicBezTo>
                  <a:cubicBezTo>
                    <a:pt x="12593" y="2619172"/>
                    <a:pt x="18576" y="2610499"/>
                    <a:pt x="17770" y="2599069"/>
                  </a:cubicBezTo>
                  <a:cubicBezTo>
                    <a:pt x="37941" y="2616282"/>
                    <a:pt x="37941" y="2616282"/>
                    <a:pt x="27182" y="2637259"/>
                  </a:cubicBezTo>
                  <a:cubicBezTo>
                    <a:pt x="19720" y="2651580"/>
                    <a:pt x="22140" y="2659178"/>
                    <a:pt x="37806" y="2662875"/>
                  </a:cubicBezTo>
                  <a:cubicBezTo>
                    <a:pt x="63356" y="2669532"/>
                    <a:pt x="89240" y="2674574"/>
                    <a:pt x="115396" y="2678071"/>
                  </a:cubicBezTo>
                  <a:cubicBezTo>
                    <a:pt x="129312" y="2679617"/>
                    <a:pt x="142759" y="2683651"/>
                    <a:pt x="156947" y="2684324"/>
                  </a:cubicBezTo>
                  <a:cubicBezTo>
                    <a:pt x="171134" y="2684996"/>
                    <a:pt x="182833" y="2701401"/>
                    <a:pt x="187337" y="2719084"/>
                  </a:cubicBezTo>
                  <a:cubicBezTo>
                    <a:pt x="197221" y="2756333"/>
                    <a:pt x="203406" y="2794455"/>
                    <a:pt x="205894" y="2832914"/>
                  </a:cubicBezTo>
                  <a:cubicBezTo>
                    <a:pt x="206969" y="2855975"/>
                    <a:pt x="209727" y="2878970"/>
                    <a:pt x="214231" y="2901628"/>
                  </a:cubicBezTo>
                  <a:cubicBezTo>
                    <a:pt x="223376" y="2940960"/>
                    <a:pt x="235814" y="2979486"/>
                    <a:pt x="251345" y="3016802"/>
                  </a:cubicBezTo>
                  <a:cubicBezTo>
                    <a:pt x="277566" y="3083163"/>
                    <a:pt x="314950" y="3144549"/>
                    <a:pt x="361880" y="3198337"/>
                  </a:cubicBezTo>
                  <a:cubicBezTo>
                    <a:pt x="421047" y="3266984"/>
                    <a:pt x="489088" y="3326084"/>
                    <a:pt x="572730" y="3364879"/>
                  </a:cubicBezTo>
                  <a:cubicBezTo>
                    <a:pt x="622955" y="3388142"/>
                    <a:pt x="676272" y="3404010"/>
                    <a:pt x="731068" y="3411944"/>
                  </a:cubicBezTo>
                  <a:cubicBezTo>
                    <a:pt x="788420" y="3420079"/>
                    <a:pt x="846916" y="3414432"/>
                    <a:pt x="901645" y="3395538"/>
                  </a:cubicBezTo>
                  <a:cubicBezTo>
                    <a:pt x="933178" y="3385319"/>
                    <a:pt x="963299" y="3371132"/>
                    <a:pt x="991270" y="3353248"/>
                  </a:cubicBezTo>
                  <a:cubicBezTo>
                    <a:pt x="1013928" y="3339397"/>
                    <a:pt x="1038469" y="3328841"/>
                    <a:pt x="1064152" y="3321983"/>
                  </a:cubicBezTo>
                  <a:cubicBezTo>
                    <a:pt x="1099787" y="3311024"/>
                    <a:pt x="1134347" y="3296904"/>
                    <a:pt x="1167426" y="3279692"/>
                  </a:cubicBezTo>
                  <a:cubicBezTo>
                    <a:pt x="1187799" y="3268732"/>
                    <a:pt x="1206625" y="3255151"/>
                    <a:pt x="1223434" y="3239351"/>
                  </a:cubicBezTo>
                  <a:cubicBezTo>
                    <a:pt x="1285223" y="3184083"/>
                    <a:pt x="1323143" y="3114428"/>
                    <a:pt x="1348356" y="3036771"/>
                  </a:cubicBezTo>
                  <a:cubicBezTo>
                    <a:pt x="1354610" y="3014516"/>
                    <a:pt x="1367788" y="2994816"/>
                    <a:pt x="1386008" y="2980562"/>
                  </a:cubicBezTo>
                  <a:cubicBezTo>
                    <a:pt x="1429711" y="2946944"/>
                    <a:pt x="1449074" y="2901225"/>
                    <a:pt x="1453244" y="2845419"/>
                  </a:cubicBezTo>
                  <a:cubicBezTo>
                    <a:pt x="1456942" y="2796876"/>
                    <a:pt x="1453244" y="2747793"/>
                    <a:pt x="1462454" y="2699787"/>
                  </a:cubicBezTo>
                  <a:cubicBezTo>
                    <a:pt x="1474086" y="2638267"/>
                    <a:pt x="1478928" y="2575806"/>
                    <a:pt x="1490560" y="2514285"/>
                  </a:cubicBezTo>
                  <a:cubicBezTo>
                    <a:pt x="1497887" y="2475625"/>
                    <a:pt x="1500712" y="2435956"/>
                    <a:pt x="1506695" y="2396893"/>
                  </a:cubicBezTo>
                  <a:cubicBezTo>
                    <a:pt x="1516040" y="2336381"/>
                    <a:pt x="1525185" y="2276542"/>
                    <a:pt x="1535338" y="2216500"/>
                  </a:cubicBezTo>
                  <a:cubicBezTo>
                    <a:pt x="1548112" y="2140995"/>
                    <a:pt x="1564720" y="2066162"/>
                    <a:pt x="1575679" y="1990388"/>
                  </a:cubicBezTo>
                  <a:cubicBezTo>
                    <a:pt x="1582066" y="1946349"/>
                    <a:pt x="1589126" y="1902512"/>
                    <a:pt x="1596253" y="1858607"/>
                  </a:cubicBezTo>
                  <a:cubicBezTo>
                    <a:pt x="1596723" y="1854505"/>
                    <a:pt x="1596857" y="1850337"/>
                    <a:pt x="1596590" y="1846236"/>
                  </a:cubicBezTo>
                  <a:cubicBezTo>
                    <a:pt x="1595849" y="1799843"/>
                    <a:pt x="1603313" y="1753989"/>
                    <a:pt x="1605396" y="1708000"/>
                  </a:cubicBezTo>
                  <a:cubicBezTo>
                    <a:pt x="1607616" y="1652800"/>
                    <a:pt x="1610977" y="1597196"/>
                    <a:pt x="1602640" y="1541794"/>
                  </a:cubicBezTo>
                  <a:cubicBezTo>
                    <a:pt x="1599951" y="1523910"/>
                    <a:pt x="1602035" y="1505353"/>
                    <a:pt x="1601565" y="1487132"/>
                  </a:cubicBezTo>
                  <a:cubicBezTo>
                    <a:pt x="1600488" y="1445782"/>
                    <a:pt x="1591345" y="1406449"/>
                    <a:pt x="1565997" y="1372832"/>
                  </a:cubicBezTo>
                  <a:cubicBezTo>
                    <a:pt x="1557324" y="1361725"/>
                    <a:pt x="1547710" y="1351424"/>
                    <a:pt x="1537220" y="1342038"/>
                  </a:cubicBezTo>
                  <a:cubicBezTo>
                    <a:pt x="1528345" y="1335355"/>
                    <a:pt x="1525723" y="1323185"/>
                    <a:pt x="1531103" y="1313463"/>
                  </a:cubicBezTo>
                  <a:cubicBezTo>
                    <a:pt x="1540582" y="1290536"/>
                    <a:pt x="1548044" y="1266801"/>
                    <a:pt x="1557189" y="1243807"/>
                  </a:cubicBezTo>
                  <a:cubicBezTo>
                    <a:pt x="1566334" y="1220813"/>
                    <a:pt x="1571981" y="1198423"/>
                    <a:pt x="1560820" y="1176572"/>
                  </a:cubicBezTo>
                  <a:cubicBezTo>
                    <a:pt x="1547373" y="1150955"/>
                    <a:pt x="1554635" y="1127154"/>
                    <a:pt x="1560080" y="1102142"/>
                  </a:cubicBezTo>
                  <a:cubicBezTo>
                    <a:pt x="1571107" y="1057223"/>
                    <a:pt x="1576821" y="1011166"/>
                    <a:pt x="1577090" y="964915"/>
                  </a:cubicBezTo>
                  <a:cubicBezTo>
                    <a:pt x="1577898" y="946547"/>
                    <a:pt x="1571175" y="928642"/>
                    <a:pt x="1558533" y="915296"/>
                  </a:cubicBezTo>
                  <a:cubicBezTo>
                    <a:pt x="1549927" y="907362"/>
                    <a:pt x="1545490" y="895824"/>
                    <a:pt x="1546700" y="884166"/>
                  </a:cubicBezTo>
                  <a:cubicBezTo>
                    <a:pt x="1547440" y="873408"/>
                    <a:pt x="1546700" y="862583"/>
                    <a:pt x="1546700" y="851825"/>
                  </a:cubicBezTo>
                  <a:cubicBezTo>
                    <a:pt x="1545692" y="846010"/>
                    <a:pt x="1547104" y="840039"/>
                    <a:pt x="1550600" y="835285"/>
                  </a:cubicBezTo>
                  <a:cubicBezTo>
                    <a:pt x="1567072" y="818544"/>
                    <a:pt x="1562501" y="798979"/>
                    <a:pt x="1558466" y="779413"/>
                  </a:cubicBezTo>
                  <a:cubicBezTo>
                    <a:pt x="1550533" y="740685"/>
                    <a:pt x="1536749" y="702294"/>
                    <a:pt x="1542330" y="662222"/>
                  </a:cubicBezTo>
                  <a:cubicBezTo>
                    <a:pt x="1547508" y="624671"/>
                    <a:pt x="1554903" y="587450"/>
                    <a:pt x="1564384" y="550746"/>
                  </a:cubicBezTo>
                  <a:cubicBezTo>
                    <a:pt x="1571242" y="527819"/>
                    <a:pt x="1575477" y="504172"/>
                    <a:pt x="1576889" y="480283"/>
                  </a:cubicBezTo>
                  <a:cubicBezTo>
                    <a:pt x="1578368" y="459366"/>
                    <a:pt x="1570703" y="438839"/>
                    <a:pt x="1555777" y="424074"/>
                  </a:cubicBezTo>
                  <a:cubicBezTo>
                    <a:pt x="1549592" y="417956"/>
                    <a:pt x="1545086" y="412040"/>
                    <a:pt x="1549054" y="402290"/>
                  </a:cubicBezTo>
                  <a:cubicBezTo>
                    <a:pt x="1566601" y="360940"/>
                    <a:pt x="1572923" y="316633"/>
                    <a:pt x="1581260" y="272997"/>
                  </a:cubicBezTo>
                  <a:cubicBezTo>
                    <a:pt x="1588857" y="234202"/>
                    <a:pt x="1594101" y="194970"/>
                    <a:pt x="1596925" y="155537"/>
                  </a:cubicBezTo>
                  <a:cubicBezTo>
                    <a:pt x="1599144" y="121919"/>
                    <a:pt x="1559678" y="78485"/>
                    <a:pt x="1523571" y="83662"/>
                  </a:cubicBezTo>
                  <a:cubicBezTo>
                    <a:pt x="1519469" y="84308"/>
                    <a:pt x="1515234" y="84308"/>
                    <a:pt x="1511132" y="83662"/>
                  </a:cubicBezTo>
                  <a:cubicBezTo>
                    <a:pt x="1503603" y="82385"/>
                    <a:pt x="1491837" y="88637"/>
                    <a:pt x="1489550" y="78081"/>
                  </a:cubicBezTo>
                  <a:cubicBezTo>
                    <a:pt x="1487735" y="69476"/>
                    <a:pt x="1499433" y="66383"/>
                    <a:pt x="1505755" y="61273"/>
                  </a:cubicBezTo>
                  <a:cubicBezTo>
                    <a:pt x="1524983" y="45876"/>
                    <a:pt x="1549458" y="41707"/>
                    <a:pt x="1570300" y="29739"/>
                  </a:cubicBezTo>
                  <a:cubicBezTo>
                    <a:pt x="1587580" y="19856"/>
                    <a:pt x="1605665" y="11384"/>
                    <a:pt x="1623751" y="2845"/>
                  </a:cubicBezTo>
                  <a:cubicBezTo>
                    <a:pt x="1637871" y="-3878"/>
                    <a:pt x="1646141" y="156"/>
                    <a:pt x="1645603" y="14679"/>
                  </a:cubicBezTo>
                  <a:cubicBezTo>
                    <a:pt x="1643587" y="70080"/>
                    <a:pt x="1661269" y="122255"/>
                    <a:pt x="1670414" y="175640"/>
                  </a:cubicBezTo>
                  <a:cubicBezTo>
                    <a:pt x="1674245" y="198366"/>
                    <a:pt x="1675255" y="221562"/>
                    <a:pt x="1679288" y="244220"/>
                  </a:cubicBezTo>
                  <a:cubicBezTo>
                    <a:pt x="1684600" y="274073"/>
                    <a:pt x="1695627" y="302782"/>
                    <a:pt x="1698720" y="333240"/>
                  </a:cubicBezTo>
                  <a:cubicBezTo>
                    <a:pt x="1699660" y="337240"/>
                    <a:pt x="1700333" y="341308"/>
                    <a:pt x="1700670" y="345409"/>
                  </a:cubicBezTo>
                  <a:cubicBezTo>
                    <a:pt x="1697510" y="390995"/>
                    <a:pt x="1703964" y="436311"/>
                    <a:pt x="1706586" y="481628"/>
                  </a:cubicBezTo>
                  <a:cubicBezTo>
                    <a:pt x="1708670" y="516926"/>
                    <a:pt x="1710149" y="552360"/>
                    <a:pt x="1714319" y="587591"/>
                  </a:cubicBezTo>
                  <a:cubicBezTo>
                    <a:pt x="1717008" y="610384"/>
                    <a:pt x="1718890" y="633647"/>
                    <a:pt x="1721512" y="656440"/>
                  </a:cubicBezTo>
                  <a:cubicBezTo>
                    <a:pt x="1726285" y="698596"/>
                    <a:pt x="1722521" y="740954"/>
                    <a:pt x="1726689" y="782775"/>
                  </a:cubicBezTo>
                  <a:cubicBezTo>
                    <a:pt x="1730253" y="818678"/>
                    <a:pt x="1732068" y="854918"/>
                    <a:pt x="1740136" y="890351"/>
                  </a:cubicBezTo>
                  <a:cubicBezTo>
                    <a:pt x="1746860" y="920338"/>
                    <a:pt x="1761718" y="940509"/>
                    <a:pt x="1790495" y="948779"/>
                  </a:cubicBezTo>
                  <a:cubicBezTo>
                    <a:pt x="1819272" y="957049"/>
                    <a:pt x="1842266" y="946224"/>
                    <a:pt x="1862169" y="925919"/>
                  </a:cubicBezTo>
                  <a:cubicBezTo>
                    <a:pt x="1867749" y="919733"/>
                    <a:pt x="1872254" y="912693"/>
                    <a:pt x="1875616" y="905076"/>
                  </a:cubicBezTo>
                  <a:cubicBezTo>
                    <a:pt x="1881128" y="908975"/>
                    <a:pt x="1878507" y="913211"/>
                    <a:pt x="1876624" y="918052"/>
                  </a:cubicBezTo>
                  <a:cubicBezTo>
                    <a:pt x="1869497" y="936340"/>
                    <a:pt x="1859950" y="954628"/>
                    <a:pt x="1876018" y="973387"/>
                  </a:cubicBezTo>
                  <a:cubicBezTo>
                    <a:pt x="1880524" y="978631"/>
                    <a:pt x="1873464" y="982195"/>
                    <a:pt x="1872993" y="986834"/>
                  </a:cubicBezTo>
                  <a:cubicBezTo>
                    <a:pt x="1871245" y="1003105"/>
                    <a:pt x="1862437" y="1020922"/>
                    <a:pt x="1885298" y="1031613"/>
                  </a:cubicBezTo>
                  <a:cubicBezTo>
                    <a:pt x="1894306" y="1035848"/>
                    <a:pt x="1892492" y="1056288"/>
                    <a:pt x="1884288" y="1064087"/>
                  </a:cubicBezTo>
                  <a:cubicBezTo>
                    <a:pt x="1867614" y="1079820"/>
                    <a:pt x="1867547" y="1080493"/>
                    <a:pt x="1879246" y="1098512"/>
                  </a:cubicBezTo>
                  <a:cubicBezTo>
                    <a:pt x="1888861" y="1113304"/>
                    <a:pt x="1888256" y="1117943"/>
                    <a:pt x="1874876" y="1130785"/>
                  </a:cubicBezTo>
                  <a:cubicBezTo>
                    <a:pt x="1864387" y="1140870"/>
                    <a:pt x="1864050" y="1146249"/>
                    <a:pt x="1875212" y="1159225"/>
                  </a:cubicBezTo>
                  <a:cubicBezTo>
                    <a:pt x="1880926" y="1165949"/>
                    <a:pt x="1880659" y="1168907"/>
                    <a:pt x="1873397" y="1174555"/>
                  </a:cubicBezTo>
                  <a:cubicBezTo>
                    <a:pt x="1857798" y="1186657"/>
                    <a:pt x="1858134" y="1187599"/>
                    <a:pt x="1871380" y="1205013"/>
                  </a:cubicBezTo>
                  <a:cubicBezTo>
                    <a:pt x="1875884" y="1210929"/>
                    <a:pt x="1875280" y="1213955"/>
                    <a:pt x="1869295" y="1218930"/>
                  </a:cubicBezTo>
                  <a:cubicBezTo>
                    <a:pt x="1852755" y="1232714"/>
                    <a:pt x="1852823" y="1233318"/>
                    <a:pt x="1865531" y="1249320"/>
                  </a:cubicBezTo>
                  <a:cubicBezTo>
                    <a:pt x="1872254" y="1257389"/>
                    <a:pt x="1872254" y="1262364"/>
                    <a:pt x="1863042" y="1269491"/>
                  </a:cubicBezTo>
                  <a:cubicBezTo>
                    <a:pt x="1847982" y="1281056"/>
                    <a:pt x="1848318" y="1284417"/>
                    <a:pt x="1859546" y="1298738"/>
                  </a:cubicBezTo>
                  <a:cubicBezTo>
                    <a:pt x="1868422" y="1310034"/>
                    <a:pt x="1867950" y="1314203"/>
                    <a:pt x="1856655" y="1324489"/>
                  </a:cubicBezTo>
                  <a:cubicBezTo>
                    <a:pt x="1843747" y="1336121"/>
                    <a:pt x="1843208" y="1338609"/>
                    <a:pt x="1855780" y="1354207"/>
                  </a:cubicBezTo>
                  <a:cubicBezTo>
                    <a:pt x="1862169" y="1362410"/>
                    <a:pt x="1862035" y="1367654"/>
                    <a:pt x="1852890" y="1374378"/>
                  </a:cubicBezTo>
                  <a:cubicBezTo>
                    <a:pt x="1837896" y="1385741"/>
                    <a:pt x="1837896" y="1389170"/>
                    <a:pt x="1849932" y="1403424"/>
                  </a:cubicBezTo>
                  <a:cubicBezTo>
                    <a:pt x="1856655" y="1411290"/>
                    <a:pt x="1858673" y="1417677"/>
                    <a:pt x="1848587" y="1423594"/>
                  </a:cubicBezTo>
                  <a:cubicBezTo>
                    <a:pt x="1838502" y="1429511"/>
                    <a:pt x="1838637" y="1438857"/>
                    <a:pt x="1844149" y="1446589"/>
                  </a:cubicBezTo>
                  <a:cubicBezTo>
                    <a:pt x="1851344" y="1456405"/>
                    <a:pt x="1853898" y="1462793"/>
                    <a:pt x="1841056" y="1470188"/>
                  </a:cubicBezTo>
                  <a:cubicBezTo>
                    <a:pt x="1832315" y="1475231"/>
                    <a:pt x="1833929" y="1484913"/>
                    <a:pt x="1839443" y="1491838"/>
                  </a:cubicBezTo>
                  <a:cubicBezTo>
                    <a:pt x="1844957" y="1498763"/>
                    <a:pt x="1847780" y="1503470"/>
                    <a:pt x="1837695" y="1509050"/>
                  </a:cubicBezTo>
                  <a:cubicBezTo>
                    <a:pt x="1827609" y="1514631"/>
                    <a:pt x="1828752" y="1524447"/>
                    <a:pt x="1834939" y="1532112"/>
                  </a:cubicBezTo>
                  <a:cubicBezTo>
                    <a:pt x="1841124" y="1539777"/>
                    <a:pt x="1841662" y="1543811"/>
                    <a:pt x="1832181" y="1549257"/>
                  </a:cubicBezTo>
                  <a:cubicBezTo>
                    <a:pt x="1822701" y="1554703"/>
                    <a:pt x="1824248" y="1564587"/>
                    <a:pt x="1830232" y="1572521"/>
                  </a:cubicBezTo>
                  <a:cubicBezTo>
                    <a:pt x="1836956" y="1581463"/>
                    <a:pt x="1838569" y="1588657"/>
                    <a:pt x="1826601" y="1594036"/>
                  </a:cubicBezTo>
                  <a:cubicBezTo>
                    <a:pt x="1821828" y="1596214"/>
                    <a:pt x="1819474" y="1601707"/>
                    <a:pt x="1821222" y="1606676"/>
                  </a:cubicBezTo>
                  <a:cubicBezTo>
                    <a:pt x="1823978" y="1616492"/>
                    <a:pt x="1831913" y="1626241"/>
                    <a:pt x="1817322" y="1633570"/>
                  </a:cubicBezTo>
                  <a:cubicBezTo>
                    <a:pt x="1815037" y="1634713"/>
                    <a:pt x="1817322" y="1640294"/>
                    <a:pt x="1820214" y="1641975"/>
                  </a:cubicBezTo>
                  <a:cubicBezTo>
                    <a:pt x="1824651" y="1645895"/>
                    <a:pt x="1826736" y="1651818"/>
                    <a:pt x="1825726" y="1657640"/>
                  </a:cubicBezTo>
                  <a:cubicBezTo>
                    <a:pt x="1822028" y="1661224"/>
                    <a:pt x="1817322" y="1663571"/>
                    <a:pt x="1812279" y="1664364"/>
                  </a:cubicBezTo>
                  <a:cubicBezTo>
                    <a:pt x="1772342" y="1668802"/>
                    <a:pt x="1753785" y="1696368"/>
                    <a:pt x="1737245" y="1729179"/>
                  </a:cubicBezTo>
                  <a:cubicBezTo>
                    <a:pt x="1676195" y="1850202"/>
                    <a:pt x="1650713" y="1981378"/>
                    <a:pt x="1633165" y="2114235"/>
                  </a:cubicBezTo>
                  <a:cubicBezTo>
                    <a:pt x="1623080" y="2190884"/>
                    <a:pt x="1606271" y="2266187"/>
                    <a:pt x="1589395" y="2341491"/>
                  </a:cubicBezTo>
                  <a:cubicBezTo>
                    <a:pt x="1562837" y="2453774"/>
                    <a:pt x="1544615" y="2567872"/>
                    <a:pt x="1534867" y="2682844"/>
                  </a:cubicBezTo>
                  <a:cubicBezTo>
                    <a:pt x="1530497" y="2739793"/>
                    <a:pt x="1531236" y="2797144"/>
                    <a:pt x="1523168" y="2853891"/>
                  </a:cubicBezTo>
                  <a:cubicBezTo>
                    <a:pt x="1511940" y="2931951"/>
                    <a:pt x="1500779" y="3010482"/>
                    <a:pt x="1470456" y="3083903"/>
                  </a:cubicBezTo>
                  <a:cubicBezTo>
                    <a:pt x="1436300" y="3166333"/>
                    <a:pt x="1383318" y="3239620"/>
                    <a:pt x="1315815" y="3297913"/>
                  </a:cubicBezTo>
                  <a:cubicBezTo>
                    <a:pt x="1247974" y="3357214"/>
                    <a:pt x="1173679" y="3406296"/>
                    <a:pt x="1087215" y="3435678"/>
                  </a:cubicBezTo>
                  <a:cubicBezTo>
                    <a:pt x="1033427" y="3453966"/>
                    <a:pt x="1022803" y="3489466"/>
                    <a:pt x="1050503" y="3541641"/>
                  </a:cubicBezTo>
                  <a:cubicBezTo>
                    <a:pt x="1053597" y="3547491"/>
                    <a:pt x="1057227" y="3553273"/>
                    <a:pt x="1054000" y="3560332"/>
                  </a:cubicBezTo>
                  <a:cubicBezTo>
                    <a:pt x="1048218" y="3559727"/>
                    <a:pt x="1042772" y="3557239"/>
                    <a:pt x="1038604" y="3553205"/>
                  </a:cubicBezTo>
                  <a:cubicBezTo>
                    <a:pt x="1027105" y="3544936"/>
                    <a:pt x="1014601" y="3545069"/>
                    <a:pt x="1000817" y="3546482"/>
                  </a:cubicBezTo>
                  <a:cubicBezTo>
                    <a:pt x="976612" y="3549642"/>
                    <a:pt x="954760" y="3564232"/>
                    <a:pt x="929212" y="3559929"/>
                  </a:cubicBezTo>
                  <a:cubicBezTo>
                    <a:pt x="922489" y="3558853"/>
                    <a:pt x="915765" y="3560534"/>
                    <a:pt x="909915" y="3556769"/>
                  </a:cubicBezTo>
                  <a:cubicBezTo>
                    <a:pt x="893779" y="3545742"/>
                    <a:pt x="872330" y="3546280"/>
                    <a:pt x="856867" y="3558248"/>
                  </a:cubicBezTo>
                  <a:cubicBezTo>
                    <a:pt x="854580" y="3559122"/>
                    <a:pt x="852159" y="3559727"/>
                    <a:pt x="849672" y="3559862"/>
                  </a:cubicBezTo>
                  <a:lnTo>
                    <a:pt x="834612" y="3559257"/>
                  </a:lnTo>
                  <a:cubicBezTo>
                    <a:pt x="830375" y="3555424"/>
                    <a:pt x="823921" y="3559257"/>
                    <a:pt x="819820" y="3554886"/>
                  </a:cubicBezTo>
                  <a:lnTo>
                    <a:pt x="819820" y="3554886"/>
                  </a:lnTo>
                  <a:cubicBezTo>
                    <a:pt x="806238" y="3539153"/>
                    <a:pt x="789026" y="3557508"/>
                    <a:pt x="774638" y="3550448"/>
                  </a:cubicBezTo>
                  <a:close/>
                </a:path>
              </a:pathLst>
            </a:custGeom>
            <a:solidFill>
              <a:srgbClr val="020202"/>
            </a:solidFill>
            <a:ln w="6712" cap="flat">
              <a:noFill/>
              <a:prstDash val="solid"/>
              <a:miter/>
            </a:ln>
          </p:spPr>
          <p:txBody>
            <a:bodyPr rtlCol="0" anchor="ctr"/>
            <a:lstStyle/>
            <a:p>
              <a:endParaRPr lang="es-CO"/>
            </a:p>
          </p:txBody>
        </p:sp>
        <p:sp>
          <p:nvSpPr>
            <p:cNvPr id="1411" name="Freeform: Shape 1410">
              <a:extLst>
                <a:ext uri="{FF2B5EF4-FFF2-40B4-BE49-F238E27FC236}">
                  <a16:creationId xmlns:a16="http://schemas.microsoft.com/office/drawing/2014/main" id="{36FFF4EA-DE85-DF8D-0544-E611206AF9A2}"/>
                </a:ext>
              </a:extLst>
            </p:cNvPr>
            <p:cNvSpPr/>
            <p:nvPr/>
          </p:nvSpPr>
          <p:spPr>
            <a:xfrm>
              <a:off x="5860301" y="5219610"/>
              <a:ext cx="1121833" cy="1484623"/>
            </a:xfrm>
            <a:custGeom>
              <a:avLst/>
              <a:gdLst>
                <a:gd name="connsiteX0" fmla="*/ 769337 w 1121833"/>
                <a:gd name="connsiteY0" fmla="*/ 304934 h 1484623"/>
                <a:gd name="connsiteX1" fmla="*/ 749167 w 1121833"/>
                <a:gd name="connsiteY1" fmla="*/ 298210 h 1484623"/>
                <a:gd name="connsiteX2" fmla="*/ 678904 w 1121833"/>
                <a:gd name="connsiteY2" fmla="*/ 298883 h 1484623"/>
                <a:gd name="connsiteX3" fmla="*/ 664988 w 1121833"/>
                <a:gd name="connsiteY3" fmla="*/ 299555 h 1484623"/>
                <a:gd name="connsiteX4" fmla="*/ 638094 w 1121833"/>
                <a:gd name="connsiteY4" fmla="*/ 295857 h 1484623"/>
                <a:gd name="connsiteX5" fmla="*/ 619873 w 1121833"/>
                <a:gd name="connsiteY5" fmla="*/ 292294 h 1484623"/>
                <a:gd name="connsiteX6" fmla="*/ 594928 w 1121833"/>
                <a:gd name="connsiteY6" fmla="*/ 279653 h 1484623"/>
                <a:gd name="connsiteX7" fmla="*/ 500798 w 1121833"/>
                <a:gd name="connsiteY7" fmla="*/ 285032 h 1484623"/>
                <a:gd name="connsiteX8" fmla="*/ 465769 w 1121833"/>
                <a:gd name="connsiteY8" fmla="*/ 322819 h 1484623"/>
                <a:gd name="connsiteX9" fmla="*/ 460457 w 1121833"/>
                <a:gd name="connsiteY9" fmla="*/ 366992 h 1484623"/>
                <a:gd name="connsiteX10" fmla="*/ 460457 w 1121833"/>
                <a:gd name="connsiteY10" fmla="*/ 384271 h 1484623"/>
                <a:gd name="connsiteX11" fmla="*/ 464896 w 1121833"/>
                <a:gd name="connsiteY11" fmla="*/ 450162 h 1484623"/>
                <a:gd name="connsiteX12" fmla="*/ 470073 w 1121833"/>
                <a:gd name="connsiteY12" fmla="*/ 479074 h 1484623"/>
                <a:gd name="connsiteX13" fmla="*/ 472425 w 1121833"/>
                <a:gd name="connsiteY13" fmla="*/ 505295 h 1484623"/>
                <a:gd name="connsiteX14" fmla="*/ 476123 w 1121833"/>
                <a:gd name="connsiteY14" fmla="*/ 561100 h 1484623"/>
                <a:gd name="connsiteX15" fmla="*/ 478006 w 1121833"/>
                <a:gd name="connsiteY15" fmla="*/ 592567 h 1484623"/>
                <a:gd name="connsiteX16" fmla="*/ 482108 w 1121833"/>
                <a:gd name="connsiteY16" fmla="*/ 657987 h 1484623"/>
                <a:gd name="connsiteX17" fmla="*/ 482847 w 1121833"/>
                <a:gd name="connsiteY17" fmla="*/ 682191 h 1484623"/>
                <a:gd name="connsiteX18" fmla="*/ 482847 w 1121833"/>
                <a:gd name="connsiteY18" fmla="*/ 759512 h 1484623"/>
                <a:gd name="connsiteX19" fmla="*/ 480762 w 1121833"/>
                <a:gd name="connsiteY19" fmla="*/ 780959 h 1484623"/>
                <a:gd name="connsiteX20" fmla="*/ 476594 w 1121833"/>
                <a:gd name="connsiteY20" fmla="*/ 854918 h 1484623"/>
                <a:gd name="connsiteX21" fmla="*/ 473031 w 1121833"/>
                <a:gd name="connsiteY21" fmla="*/ 880603 h 1484623"/>
                <a:gd name="connsiteX22" fmla="*/ 459987 w 1121833"/>
                <a:gd name="connsiteY22" fmla="*/ 954023 h 1484623"/>
                <a:gd name="connsiteX23" fmla="*/ 449162 w 1121833"/>
                <a:gd name="connsiteY23" fmla="*/ 1000550 h 1484623"/>
                <a:gd name="connsiteX24" fmla="*/ 435715 w 1121833"/>
                <a:gd name="connsiteY24" fmla="*/ 1054338 h 1484623"/>
                <a:gd name="connsiteX25" fmla="*/ 423143 w 1121833"/>
                <a:gd name="connsiteY25" fmla="*/ 1095284 h 1484623"/>
                <a:gd name="connsiteX26" fmla="*/ 400147 w 1121833"/>
                <a:gd name="connsiteY26" fmla="*/ 1160839 h 1484623"/>
                <a:gd name="connsiteX27" fmla="*/ 388987 w 1121833"/>
                <a:gd name="connsiteY27" fmla="*/ 1189481 h 1484623"/>
                <a:gd name="connsiteX28" fmla="*/ 363302 w 1121833"/>
                <a:gd name="connsiteY28" fmla="*/ 1219670 h 1484623"/>
                <a:gd name="connsiteX29" fmla="*/ 350326 w 1121833"/>
                <a:gd name="connsiteY29" fmla="*/ 1253287 h 1484623"/>
                <a:gd name="connsiteX30" fmla="*/ 332039 w 1121833"/>
                <a:gd name="connsiteY30" fmla="*/ 1291612 h 1484623"/>
                <a:gd name="connsiteX31" fmla="*/ 302052 w 1121833"/>
                <a:gd name="connsiteY31" fmla="*/ 1317565 h 1484623"/>
                <a:gd name="connsiteX32" fmla="*/ 287126 w 1121833"/>
                <a:gd name="connsiteY32" fmla="*/ 1348224 h 1484623"/>
                <a:gd name="connsiteX33" fmla="*/ 260232 w 1121833"/>
                <a:gd name="connsiteY33" fmla="*/ 1383993 h 1484623"/>
                <a:gd name="connsiteX34" fmla="*/ 215183 w 1121833"/>
                <a:gd name="connsiteY34" fmla="*/ 1434487 h 1484623"/>
                <a:gd name="connsiteX35" fmla="*/ 209938 w 1121833"/>
                <a:gd name="connsiteY35" fmla="*/ 1442689 h 1484623"/>
                <a:gd name="connsiteX36" fmla="*/ 146267 w 1121833"/>
                <a:gd name="connsiteY36" fmla="*/ 1484309 h 1484623"/>
                <a:gd name="connsiteX37" fmla="*/ 97790 w 1121833"/>
                <a:gd name="connsiteY37" fmla="*/ 1352258 h 1484623"/>
                <a:gd name="connsiteX38" fmla="*/ 18519 w 1121833"/>
                <a:gd name="connsiteY38" fmla="*/ 1290738 h 1484623"/>
                <a:gd name="connsiteX39" fmla="*/ 14956 w 1121833"/>
                <a:gd name="connsiteY39" fmla="*/ 1241253 h 1484623"/>
                <a:gd name="connsiteX40" fmla="*/ 69754 w 1121833"/>
                <a:gd name="connsiteY40" fmla="*/ 1194928 h 1484623"/>
                <a:gd name="connsiteX41" fmla="*/ 87033 w 1121833"/>
                <a:gd name="connsiteY41" fmla="*/ 1162856 h 1484623"/>
                <a:gd name="connsiteX42" fmla="*/ 114868 w 1121833"/>
                <a:gd name="connsiteY42" fmla="*/ 1100059 h 1484623"/>
                <a:gd name="connsiteX43" fmla="*/ 202274 w 1121833"/>
                <a:gd name="connsiteY43" fmla="*/ 958865 h 1484623"/>
                <a:gd name="connsiteX44" fmla="*/ 216058 w 1121833"/>
                <a:gd name="connsiteY44" fmla="*/ 901782 h 1484623"/>
                <a:gd name="connsiteX45" fmla="*/ 218948 w 1121833"/>
                <a:gd name="connsiteY45" fmla="*/ 879796 h 1484623"/>
                <a:gd name="connsiteX46" fmla="*/ 254516 w 1121833"/>
                <a:gd name="connsiteY46" fmla="*/ 688041 h 1484623"/>
                <a:gd name="connsiteX47" fmla="*/ 272064 w 1121833"/>
                <a:gd name="connsiteY47" fmla="*/ 548393 h 1484623"/>
                <a:gd name="connsiteX48" fmla="*/ 275493 w 1121833"/>
                <a:gd name="connsiteY48" fmla="*/ 469257 h 1484623"/>
                <a:gd name="connsiteX49" fmla="*/ 281814 w 1121833"/>
                <a:gd name="connsiteY49" fmla="*/ 265870 h 1484623"/>
                <a:gd name="connsiteX50" fmla="*/ 318995 w 1121833"/>
                <a:gd name="connsiteY50" fmla="*/ 97782 h 1484623"/>
                <a:gd name="connsiteX51" fmla="*/ 435176 w 1121833"/>
                <a:gd name="connsiteY51" fmla="*/ 9838 h 1484623"/>
                <a:gd name="connsiteX52" fmla="*/ 498782 w 1121833"/>
                <a:gd name="connsiteY52" fmla="*/ 963 h 1484623"/>
                <a:gd name="connsiteX53" fmla="*/ 557142 w 1121833"/>
                <a:gd name="connsiteY53" fmla="*/ 8695 h 1484623"/>
                <a:gd name="connsiteX54" fmla="*/ 600374 w 1121833"/>
                <a:gd name="connsiteY54" fmla="*/ 19251 h 1484623"/>
                <a:gd name="connsiteX55" fmla="*/ 633992 w 1121833"/>
                <a:gd name="connsiteY55" fmla="*/ 15217 h 1484623"/>
                <a:gd name="connsiteX56" fmla="*/ 655372 w 1121833"/>
                <a:gd name="connsiteY56" fmla="*/ 11250 h 1484623"/>
                <a:gd name="connsiteX57" fmla="*/ 766714 w 1121833"/>
                <a:gd name="connsiteY57" fmla="*/ 33101 h 1484623"/>
                <a:gd name="connsiteX58" fmla="*/ 913085 w 1121833"/>
                <a:gd name="connsiteY58" fmla="*/ 55625 h 1484623"/>
                <a:gd name="connsiteX59" fmla="*/ 1081779 w 1121833"/>
                <a:gd name="connsiteY59" fmla="*/ 59928 h 1484623"/>
                <a:gd name="connsiteX60" fmla="*/ 1101950 w 1121833"/>
                <a:gd name="connsiteY60" fmla="*/ 59928 h 1484623"/>
                <a:gd name="connsiteX61" fmla="*/ 1114186 w 1121833"/>
                <a:gd name="connsiteY61" fmla="*/ 86419 h 1484623"/>
                <a:gd name="connsiteX62" fmla="*/ 1029537 w 1121833"/>
                <a:gd name="connsiteY62" fmla="*/ 120642 h 1484623"/>
                <a:gd name="connsiteX63" fmla="*/ 855062 w 1121833"/>
                <a:gd name="connsiteY63" fmla="*/ 153722 h 1484623"/>
                <a:gd name="connsiteX64" fmla="*/ 773707 w 1121833"/>
                <a:gd name="connsiteY64" fmla="*/ 279586 h 1484623"/>
                <a:gd name="connsiteX65" fmla="*/ 769337 w 1121833"/>
                <a:gd name="connsiteY65" fmla="*/ 304934 h 148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121833" h="1484623">
                  <a:moveTo>
                    <a:pt x="769337" y="304934"/>
                  </a:moveTo>
                  <a:cubicBezTo>
                    <a:pt x="762614" y="304060"/>
                    <a:pt x="755890" y="306010"/>
                    <a:pt x="749167" y="298210"/>
                  </a:cubicBezTo>
                  <a:cubicBezTo>
                    <a:pt x="732156" y="278040"/>
                    <a:pt x="696992" y="278779"/>
                    <a:pt x="678904" y="298883"/>
                  </a:cubicBezTo>
                  <a:cubicBezTo>
                    <a:pt x="673661" y="304799"/>
                    <a:pt x="669425" y="305606"/>
                    <a:pt x="664988" y="299555"/>
                  </a:cubicBezTo>
                  <a:cubicBezTo>
                    <a:pt x="657053" y="289067"/>
                    <a:pt x="649052" y="286108"/>
                    <a:pt x="638094" y="295857"/>
                  </a:cubicBezTo>
                  <a:cubicBezTo>
                    <a:pt x="631707" y="301303"/>
                    <a:pt x="624243" y="301707"/>
                    <a:pt x="619873" y="292294"/>
                  </a:cubicBezTo>
                  <a:cubicBezTo>
                    <a:pt x="614831" y="281536"/>
                    <a:pt x="605215" y="280326"/>
                    <a:pt x="594928" y="279653"/>
                  </a:cubicBezTo>
                  <a:cubicBezTo>
                    <a:pt x="563462" y="278914"/>
                    <a:pt x="531996" y="280729"/>
                    <a:pt x="500798" y="285032"/>
                  </a:cubicBezTo>
                  <a:cubicBezTo>
                    <a:pt x="488495" y="286242"/>
                    <a:pt x="466509" y="309438"/>
                    <a:pt x="465769" y="322819"/>
                  </a:cubicBezTo>
                  <a:cubicBezTo>
                    <a:pt x="465097" y="337678"/>
                    <a:pt x="463349" y="352402"/>
                    <a:pt x="460457" y="366992"/>
                  </a:cubicBezTo>
                  <a:cubicBezTo>
                    <a:pt x="458843" y="372640"/>
                    <a:pt x="458843" y="378624"/>
                    <a:pt x="460457" y="384271"/>
                  </a:cubicBezTo>
                  <a:cubicBezTo>
                    <a:pt x="469871" y="405854"/>
                    <a:pt x="463684" y="428176"/>
                    <a:pt x="464896" y="450162"/>
                  </a:cubicBezTo>
                  <a:cubicBezTo>
                    <a:pt x="465432" y="460045"/>
                    <a:pt x="464896" y="470333"/>
                    <a:pt x="470073" y="479074"/>
                  </a:cubicBezTo>
                  <a:cubicBezTo>
                    <a:pt x="474375" y="487141"/>
                    <a:pt x="475250" y="496622"/>
                    <a:pt x="472425" y="505295"/>
                  </a:cubicBezTo>
                  <a:cubicBezTo>
                    <a:pt x="468325" y="523919"/>
                    <a:pt x="466778" y="543014"/>
                    <a:pt x="476123" y="561100"/>
                  </a:cubicBezTo>
                  <a:cubicBezTo>
                    <a:pt x="480493" y="571051"/>
                    <a:pt x="481166" y="582212"/>
                    <a:pt x="478006" y="592567"/>
                  </a:cubicBezTo>
                  <a:cubicBezTo>
                    <a:pt x="473502" y="614619"/>
                    <a:pt x="471283" y="636740"/>
                    <a:pt x="482108" y="657987"/>
                  </a:cubicBezTo>
                  <a:cubicBezTo>
                    <a:pt x="485737" y="665584"/>
                    <a:pt x="486007" y="674392"/>
                    <a:pt x="482847" y="682191"/>
                  </a:cubicBezTo>
                  <a:cubicBezTo>
                    <a:pt x="473971" y="707942"/>
                    <a:pt x="470879" y="733694"/>
                    <a:pt x="482847" y="759512"/>
                  </a:cubicBezTo>
                  <a:cubicBezTo>
                    <a:pt x="485470" y="766572"/>
                    <a:pt x="484730" y="774505"/>
                    <a:pt x="480762" y="780959"/>
                  </a:cubicBezTo>
                  <a:cubicBezTo>
                    <a:pt x="470140" y="805097"/>
                    <a:pt x="464424" y="829907"/>
                    <a:pt x="476594" y="854918"/>
                  </a:cubicBezTo>
                  <a:cubicBezTo>
                    <a:pt x="481368" y="864802"/>
                    <a:pt x="477737" y="872803"/>
                    <a:pt x="473031" y="880603"/>
                  </a:cubicBezTo>
                  <a:cubicBezTo>
                    <a:pt x="459314" y="902454"/>
                    <a:pt x="454608" y="928810"/>
                    <a:pt x="459987" y="954023"/>
                  </a:cubicBezTo>
                  <a:cubicBezTo>
                    <a:pt x="463484" y="970362"/>
                    <a:pt x="459516" y="987440"/>
                    <a:pt x="449162" y="1000550"/>
                  </a:cubicBezTo>
                  <a:cubicBezTo>
                    <a:pt x="437665" y="1015947"/>
                    <a:pt x="432824" y="1035311"/>
                    <a:pt x="435715" y="1054338"/>
                  </a:cubicBezTo>
                  <a:cubicBezTo>
                    <a:pt x="438338" y="1069197"/>
                    <a:pt x="433630" y="1084460"/>
                    <a:pt x="423143" y="1095284"/>
                  </a:cubicBezTo>
                  <a:cubicBezTo>
                    <a:pt x="406267" y="1114043"/>
                    <a:pt x="396249" y="1134953"/>
                    <a:pt x="400147" y="1160839"/>
                  </a:cubicBezTo>
                  <a:cubicBezTo>
                    <a:pt x="402097" y="1171731"/>
                    <a:pt x="397795" y="1182825"/>
                    <a:pt x="388987" y="1189481"/>
                  </a:cubicBezTo>
                  <a:cubicBezTo>
                    <a:pt x="379507" y="1198692"/>
                    <a:pt x="370901" y="1208845"/>
                    <a:pt x="363302" y="1219670"/>
                  </a:cubicBezTo>
                  <a:cubicBezTo>
                    <a:pt x="354763" y="1228747"/>
                    <a:pt x="350124" y="1240849"/>
                    <a:pt x="350326" y="1253287"/>
                  </a:cubicBezTo>
                  <a:cubicBezTo>
                    <a:pt x="351603" y="1268415"/>
                    <a:pt x="344611" y="1283073"/>
                    <a:pt x="332039" y="1291612"/>
                  </a:cubicBezTo>
                  <a:cubicBezTo>
                    <a:pt x="321347" y="1299277"/>
                    <a:pt x="313481" y="1310236"/>
                    <a:pt x="302052" y="1317565"/>
                  </a:cubicBezTo>
                  <a:cubicBezTo>
                    <a:pt x="290621" y="1324893"/>
                    <a:pt x="290353" y="1337399"/>
                    <a:pt x="287126" y="1348224"/>
                  </a:cubicBezTo>
                  <a:cubicBezTo>
                    <a:pt x="283697" y="1363419"/>
                    <a:pt x="273879" y="1376463"/>
                    <a:pt x="260232" y="1383993"/>
                  </a:cubicBezTo>
                  <a:cubicBezTo>
                    <a:pt x="240061" y="1395222"/>
                    <a:pt x="221302" y="1409744"/>
                    <a:pt x="215183" y="1434487"/>
                  </a:cubicBezTo>
                  <a:cubicBezTo>
                    <a:pt x="214377" y="1437714"/>
                    <a:pt x="212561" y="1440606"/>
                    <a:pt x="209938" y="1442689"/>
                  </a:cubicBezTo>
                  <a:cubicBezTo>
                    <a:pt x="189433" y="1457683"/>
                    <a:pt x="171749" y="1476979"/>
                    <a:pt x="146267" y="1484309"/>
                  </a:cubicBezTo>
                  <a:cubicBezTo>
                    <a:pt x="142972" y="1435629"/>
                    <a:pt x="131273" y="1390986"/>
                    <a:pt x="97790" y="1352258"/>
                  </a:cubicBezTo>
                  <a:cubicBezTo>
                    <a:pt x="75871" y="1326574"/>
                    <a:pt x="48843" y="1305597"/>
                    <a:pt x="18519" y="1290738"/>
                  </a:cubicBezTo>
                  <a:cubicBezTo>
                    <a:pt x="-8375" y="1277291"/>
                    <a:pt x="-9854" y="1259877"/>
                    <a:pt x="14956" y="1241253"/>
                  </a:cubicBezTo>
                  <a:cubicBezTo>
                    <a:pt x="34455" y="1227335"/>
                    <a:pt x="52743" y="1211804"/>
                    <a:pt x="69754" y="1194928"/>
                  </a:cubicBezTo>
                  <a:cubicBezTo>
                    <a:pt x="78897" y="1186389"/>
                    <a:pt x="84949" y="1175160"/>
                    <a:pt x="87033" y="1162856"/>
                  </a:cubicBezTo>
                  <a:cubicBezTo>
                    <a:pt x="91201" y="1139996"/>
                    <a:pt x="100748" y="1118481"/>
                    <a:pt x="114868" y="1100059"/>
                  </a:cubicBezTo>
                  <a:cubicBezTo>
                    <a:pt x="147613" y="1055347"/>
                    <a:pt x="176792" y="1008080"/>
                    <a:pt x="202274" y="958865"/>
                  </a:cubicBezTo>
                  <a:cubicBezTo>
                    <a:pt x="212090" y="941450"/>
                    <a:pt x="216864" y="921751"/>
                    <a:pt x="216058" y="901782"/>
                  </a:cubicBezTo>
                  <a:cubicBezTo>
                    <a:pt x="215721" y="894319"/>
                    <a:pt x="216729" y="886922"/>
                    <a:pt x="218948" y="879796"/>
                  </a:cubicBezTo>
                  <a:cubicBezTo>
                    <a:pt x="234682" y="816662"/>
                    <a:pt x="246583" y="752654"/>
                    <a:pt x="254516" y="688041"/>
                  </a:cubicBezTo>
                  <a:cubicBezTo>
                    <a:pt x="261240" y="641715"/>
                    <a:pt x="268904" y="595390"/>
                    <a:pt x="272064" y="548393"/>
                  </a:cubicBezTo>
                  <a:cubicBezTo>
                    <a:pt x="273812" y="521970"/>
                    <a:pt x="275762" y="495613"/>
                    <a:pt x="275493" y="469257"/>
                  </a:cubicBezTo>
                  <a:cubicBezTo>
                    <a:pt x="274888" y="401416"/>
                    <a:pt x="280804" y="333711"/>
                    <a:pt x="281814" y="265870"/>
                  </a:cubicBezTo>
                  <a:cubicBezTo>
                    <a:pt x="282620" y="208182"/>
                    <a:pt x="298421" y="151570"/>
                    <a:pt x="318995" y="97782"/>
                  </a:cubicBezTo>
                  <a:cubicBezTo>
                    <a:pt x="339568" y="43993"/>
                    <a:pt x="380784" y="19184"/>
                    <a:pt x="435176" y="9838"/>
                  </a:cubicBezTo>
                  <a:cubicBezTo>
                    <a:pt x="456357" y="6207"/>
                    <a:pt x="477737" y="5468"/>
                    <a:pt x="498782" y="963"/>
                  </a:cubicBezTo>
                  <a:cubicBezTo>
                    <a:pt x="518415" y="-3272"/>
                    <a:pt x="537979" y="3989"/>
                    <a:pt x="557142" y="8695"/>
                  </a:cubicBezTo>
                  <a:cubicBezTo>
                    <a:pt x="571597" y="12259"/>
                    <a:pt x="585852" y="16494"/>
                    <a:pt x="600374" y="19251"/>
                  </a:cubicBezTo>
                  <a:cubicBezTo>
                    <a:pt x="611669" y="22007"/>
                    <a:pt x="623637" y="20596"/>
                    <a:pt x="633992" y="15217"/>
                  </a:cubicBezTo>
                  <a:cubicBezTo>
                    <a:pt x="640244" y="10914"/>
                    <a:pt x="647977" y="9502"/>
                    <a:pt x="655372" y="11250"/>
                  </a:cubicBezTo>
                  <a:cubicBezTo>
                    <a:pt x="692084" y="20596"/>
                    <a:pt x="729198" y="27924"/>
                    <a:pt x="766714" y="33101"/>
                  </a:cubicBezTo>
                  <a:cubicBezTo>
                    <a:pt x="815392" y="41438"/>
                    <a:pt x="864138" y="49171"/>
                    <a:pt x="913085" y="55625"/>
                  </a:cubicBezTo>
                  <a:cubicBezTo>
                    <a:pt x="969429" y="63022"/>
                    <a:pt x="1025570" y="57710"/>
                    <a:pt x="1081779" y="59928"/>
                  </a:cubicBezTo>
                  <a:cubicBezTo>
                    <a:pt x="1088503" y="59928"/>
                    <a:pt x="1095226" y="59391"/>
                    <a:pt x="1101950" y="59928"/>
                  </a:cubicBezTo>
                  <a:cubicBezTo>
                    <a:pt x="1119498" y="62013"/>
                    <a:pt x="1123667" y="71493"/>
                    <a:pt x="1114186" y="86419"/>
                  </a:cubicBezTo>
                  <a:cubicBezTo>
                    <a:pt x="1093680" y="118826"/>
                    <a:pt x="1068130" y="129517"/>
                    <a:pt x="1029537" y="120642"/>
                  </a:cubicBezTo>
                  <a:cubicBezTo>
                    <a:pt x="966470" y="106186"/>
                    <a:pt x="907774" y="115397"/>
                    <a:pt x="855062" y="153722"/>
                  </a:cubicBezTo>
                  <a:cubicBezTo>
                    <a:pt x="812232" y="183171"/>
                    <a:pt x="782986" y="228487"/>
                    <a:pt x="773707" y="279586"/>
                  </a:cubicBezTo>
                  <a:cubicBezTo>
                    <a:pt x="772766" y="288797"/>
                    <a:pt x="768126" y="296328"/>
                    <a:pt x="769337" y="304934"/>
                  </a:cubicBezTo>
                  <a:close/>
                </a:path>
              </a:pathLst>
            </a:custGeom>
            <a:solidFill>
              <a:srgbClr val="020202"/>
            </a:solidFill>
            <a:ln w="6712" cap="flat">
              <a:noFill/>
              <a:prstDash val="solid"/>
              <a:miter/>
            </a:ln>
          </p:spPr>
          <p:txBody>
            <a:bodyPr rtlCol="0" anchor="ctr"/>
            <a:lstStyle/>
            <a:p>
              <a:endParaRPr lang="es-CO"/>
            </a:p>
          </p:txBody>
        </p:sp>
        <p:sp>
          <p:nvSpPr>
            <p:cNvPr id="1412" name="Freeform: Shape 1411">
              <a:extLst>
                <a:ext uri="{FF2B5EF4-FFF2-40B4-BE49-F238E27FC236}">
                  <a16:creationId xmlns:a16="http://schemas.microsoft.com/office/drawing/2014/main" id="{B85E5F80-2460-E0CC-BC6B-36FF0CD3DA26}"/>
                </a:ext>
              </a:extLst>
            </p:cNvPr>
            <p:cNvSpPr/>
            <p:nvPr/>
          </p:nvSpPr>
          <p:spPr>
            <a:xfrm>
              <a:off x="3877637" y="2189482"/>
              <a:ext cx="597314" cy="631975"/>
            </a:xfrm>
            <a:custGeom>
              <a:avLst/>
              <a:gdLst>
                <a:gd name="connsiteX0" fmla="*/ 546011 w 597314"/>
                <a:gd name="connsiteY0" fmla="*/ 570817 h 631975"/>
                <a:gd name="connsiteX1" fmla="*/ 533102 w 597314"/>
                <a:gd name="connsiteY1" fmla="*/ 598249 h 631975"/>
                <a:gd name="connsiteX2" fmla="*/ 503787 w 597314"/>
                <a:gd name="connsiteY2" fmla="*/ 602149 h 631975"/>
                <a:gd name="connsiteX3" fmla="*/ 340674 w 597314"/>
                <a:gd name="connsiteY3" fmla="*/ 629715 h 631975"/>
                <a:gd name="connsiteX4" fmla="*/ 210305 w 597314"/>
                <a:gd name="connsiteY4" fmla="*/ 619159 h 631975"/>
                <a:gd name="connsiteX5" fmla="*/ 133052 w 597314"/>
                <a:gd name="connsiteY5" fmla="*/ 602149 h 631975"/>
                <a:gd name="connsiteX6" fmla="*/ 107570 w 597314"/>
                <a:gd name="connsiteY6" fmla="*/ 576667 h 631975"/>
                <a:gd name="connsiteX7" fmla="*/ 92845 w 597314"/>
                <a:gd name="connsiteY7" fmla="*/ 548629 h 631975"/>
                <a:gd name="connsiteX8" fmla="*/ 42150 w 597314"/>
                <a:gd name="connsiteY8" fmla="*/ 544662 h 631975"/>
                <a:gd name="connsiteX9" fmla="*/ 28703 w 597314"/>
                <a:gd name="connsiteY9" fmla="*/ 559252 h 631975"/>
                <a:gd name="connsiteX10" fmla="*/ 13709 w 597314"/>
                <a:gd name="connsiteY10" fmla="*/ 569808 h 631975"/>
                <a:gd name="connsiteX11" fmla="*/ -1688 w 597314"/>
                <a:gd name="connsiteY11" fmla="*/ 552529 h 631975"/>
                <a:gd name="connsiteX12" fmla="*/ -2697 w 597314"/>
                <a:gd name="connsiteY12" fmla="*/ 540158 h 631975"/>
                <a:gd name="connsiteX13" fmla="*/ 18483 w 597314"/>
                <a:gd name="connsiteY13" fmla="*/ 352571 h 631975"/>
                <a:gd name="connsiteX14" fmla="*/ 101048 w 597314"/>
                <a:gd name="connsiteY14" fmla="*/ 121954 h 631975"/>
                <a:gd name="connsiteX15" fmla="*/ 263555 w 597314"/>
                <a:gd name="connsiteY15" fmla="*/ 9537 h 631975"/>
                <a:gd name="connsiteX16" fmla="*/ 525773 w 597314"/>
                <a:gd name="connsiteY16" fmla="*/ 7990 h 631975"/>
                <a:gd name="connsiteX17" fmla="*/ 547557 w 597314"/>
                <a:gd name="connsiteY17" fmla="*/ 13033 h 631975"/>
                <a:gd name="connsiteX18" fmla="*/ 592470 w 597314"/>
                <a:gd name="connsiteY18" fmla="*/ 89211 h 631975"/>
                <a:gd name="connsiteX19" fmla="*/ 583259 w 597314"/>
                <a:gd name="connsiteY19" fmla="*/ 135401 h 631975"/>
                <a:gd name="connsiteX20" fmla="*/ 563089 w 597314"/>
                <a:gd name="connsiteY20" fmla="*/ 320567 h 631975"/>
                <a:gd name="connsiteX21" fmla="*/ 557037 w 597314"/>
                <a:gd name="connsiteY21" fmla="*/ 429690 h 631975"/>
                <a:gd name="connsiteX22" fmla="*/ 546011 w 597314"/>
                <a:gd name="connsiteY22" fmla="*/ 570817 h 631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7314" h="631975">
                  <a:moveTo>
                    <a:pt x="546011" y="570817"/>
                  </a:moveTo>
                  <a:cubicBezTo>
                    <a:pt x="535925" y="577541"/>
                    <a:pt x="546011" y="594080"/>
                    <a:pt x="533102" y="598249"/>
                  </a:cubicBezTo>
                  <a:cubicBezTo>
                    <a:pt x="523419" y="600246"/>
                    <a:pt x="513670" y="601544"/>
                    <a:pt x="503787" y="602149"/>
                  </a:cubicBezTo>
                  <a:cubicBezTo>
                    <a:pt x="449460" y="611427"/>
                    <a:pt x="395337" y="622790"/>
                    <a:pt x="340674" y="629715"/>
                  </a:cubicBezTo>
                  <a:cubicBezTo>
                    <a:pt x="297038" y="635296"/>
                    <a:pt x="253268" y="627967"/>
                    <a:pt x="210305" y="619159"/>
                  </a:cubicBezTo>
                  <a:cubicBezTo>
                    <a:pt x="184486" y="613847"/>
                    <a:pt x="159004" y="606384"/>
                    <a:pt x="133052" y="602149"/>
                  </a:cubicBezTo>
                  <a:cubicBezTo>
                    <a:pt x="119268" y="601443"/>
                    <a:pt x="108308" y="590436"/>
                    <a:pt x="107570" y="576667"/>
                  </a:cubicBezTo>
                  <a:cubicBezTo>
                    <a:pt x="105889" y="565956"/>
                    <a:pt x="100711" y="556106"/>
                    <a:pt x="92845" y="548629"/>
                  </a:cubicBezTo>
                  <a:cubicBezTo>
                    <a:pt x="77516" y="532896"/>
                    <a:pt x="59228" y="531148"/>
                    <a:pt x="42150" y="544662"/>
                  </a:cubicBezTo>
                  <a:cubicBezTo>
                    <a:pt x="36972" y="548831"/>
                    <a:pt x="32468" y="553753"/>
                    <a:pt x="28703" y="559252"/>
                  </a:cubicBezTo>
                  <a:cubicBezTo>
                    <a:pt x="24803" y="564766"/>
                    <a:pt x="21979" y="571557"/>
                    <a:pt x="13709" y="569808"/>
                  </a:cubicBezTo>
                  <a:cubicBezTo>
                    <a:pt x="5170" y="568302"/>
                    <a:pt x="-1149" y="561155"/>
                    <a:pt x="-1688" y="552529"/>
                  </a:cubicBezTo>
                  <a:cubicBezTo>
                    <a:pt x="-2226" y="548428"/>
                    <a:pt x="-2361" y="544326"/>
                    <a:pt x="-2697" y="540158"/>
                  </a:cubicBezTo>
                  <a:cubicBezTo>
                    <a:pt x="4026" y="477562"/>
                    <a:pt x="7388" y="414360"/>
                    <a:pt x="18483" y="352571"/>
                  </a:cubicBezTo>
                  <a:cubicBezTo>
                    <a:pt x="32266" y="271445"/>
                    <a:pt x="60168" y="193378"/>
                    <a:pt x="101048" y="121954"/>
                  </a:cubicBezTo>
                  <a:cubicBezTo>
                    <a:pt x="137220" y="59829"/>
                    <a:pt x="193093" y="24060"/>
                    <a:pt x="263555" y="9537"/>
                  </a:cubicBezTo>
                  <a:cubicBezTo>
                    <a:pt x="350961" y="-8550"/>
                    <a:pt x="438367" y="2813"/>
                    <a:pt x="525773" y="7990"/>
                  </a:cubicBezTo>
                  <a:cubicBezTo>
                    <a:pt x="533237" y="8811"/>
                    <a:pt x="540497" y="10505"/>
                    <a:pt x="547557" y="13033"/>
                  </a:cubicBezTo>
                  <a:cubicBezTo>
                    <a:pt x="585612" y="24819"/>
                    <a:pt x="600607" y="50214"/>
                    <a:pt x="592470" y="89211"/>
                  </a:cubicBezTo>
                  <a:cubicBezTo>
                    <a:pt x="589310" y="104607"/>
                    <a:pt x="586217" y="119937"/>
                    <a:pt x="583259" y="135401"/>
                  </a:cubicBezTo>
                  <a:cubicBezTo>
                    <a:pt x="571493" y="196585"/>
                    <a:pt x="569812" y="258845"/>
                    <a:pt x="563089" y="320567"/>
                  </a:cubicBezTo>
                  <a:cubicBezTo>
                    <a:pt x="559323" y="356538"/>
                    <a:pt x="557306" y="393181"/>
                    <a:pt x="557037" y="429690"/>
                  </a:cubicBezTo>
                  <a:cubicBezTo>
                    <a:pt x="556500" y="476923"/>
                    <a:pt x="552802" y="524068"/>
                    <a:pt x="546011" y="570817"/>
                  </a:cubicBezTo>
                  <a:close/>
                </a:path>
              </a:pathLst>
            </a:custGeom>
            <a:solidFill>
              <a:srgbClr val="237F18"/>
            </a:solidFill>
            <a:ln w="6712" cap="flat">
              <a:noFill/>
              <a:prstDash val="solid"/>
              <a:miter/>
            </a:ln>
          </p:spPr>
          <p:txBody>
            <a:bodyPr rtlCol="0" anchor="ctr"/>
            <a:lstStyle/>
            <a:p>
              <a:endParaRPr lang="es-CO"/>
            </a:p>
          </p:txBody>
        </p:sp>
        <p:sp>
          <p:nvSpPr>
            <p:cNvPr id="1413" name="Freeform: Shape 1412">
              <a:extLst>
                <a:ext uri="{FF2B5EF4-FFF2-40B4-BE49-F238E27FC236}">
                  <a16:creationId xmlns:a16="http://schemas.microsoft.com/office/drawing/2014/main" id="{112F5A88-6140-5C30-53D7-DFEBB8A383AB}"/>
                </a:ext>
              </a:extLst>
            </p:cNvPr>
            <p:cNvSpPr/>
            <p:nvPr/>
          </p:nvSpPr>
          <p:spPr>
            <a:xfrm>
              <a:off x="4774157" y="4175110"/>
              <a:ext cx="155578" cy="1892808"/>
            </a:xfrm>
            <a:custGeom>
              <a:avLst/>
              <a:gdLst>
                <a:gd name="connsiteX0" fmla="*/ 8056 w 155578"/>
                <a:gd name="connsiteY0" fmla="*/ -315 h 1892808"/>
                <a:gd name="connsiteX1" fmla="*/ 5635 w 155578"/>
                <a:gd name="connsiteY1" fmla="*/ 134156 h 1892808"/>
                <a:gd name="connsiteX2" fmla="*/ 10678 w 155578"/>
                <a:gd name="connsiteY2" fmla="*/ 260692 h 1892808"/>
                <a:gd name="connsiteX3" fmla="*/ 12022 w 155578"/>
                <a:gd name="connsiteY3" fmla="*/ 270509 h 1892808"/>
                <a:gd name="connsiteX4" fmla="*/ 17940 w 155578"/>
                <a:gd name="connsiteY4" fmla="*/ 412106 h 1892808"/>
                <a:gd name="connsiteX5" fmla="*/ 23856 w 155578"/>
                <a:gd name="connsiteY5" fmla="*/ 615964 h 1892808"/>
                <a:gd name="connsiteX6" fmla="*/ 38715 w 155578"/>
                <a:gd name="connsiteY6" fmla="*/ 868903 h 1892808"/>
                <a:gd name="connsiteX7" fmla="*/ 53306 w 155578"/>
                <a:gd name="connsiteY7" fmla="*/ 1057162 h 1892808"/>
                <a:gd name="connsiteX8" fmla="*/ 85512 w 155578"/>
                <a:gd name="connsiteY8" fmla="*/ 1303176 h 1892808"/>
                <a:gd name="connsiteX9" fmla="*/ 112875 w 155578"/>
                <a:gd name="connsiteY9" fmla="*/ 1487266 h 1892808"/>
                <a:gd name="connsiteX10" fmla="*/ 123162 w 155578"/>
                <a:gd name="connsiteY10" fmla="*/ 1618442 h 1892808"/>
                <a:gd name="connsiteX11" fmla="*/ 134392 w 155578"/>
                <a:gd name="connsiteY11" fmla="*/ 1729649 h 1892808"/>
                <a:gd name="connsiteX12" fmla="*/ 139435 w 155578"/>
                <a:gd name="connsiteY12" fmla="*/ 1789086 h 1892808"/>
                <a:gd name="connsiteX13" fmla="*/ 152882 w 155578"/>
                <a:gd name="connsiteY13" fmla="*/ 1892494 h 1892808"/>
                <a:gd name="connsiteX14" fmla="*/ 140712 w 155578"/>
                <a:gd name="connsiteY14" fmla="*/ 1845764 h 1892808"/>
                <a:gd name="connsiteX15" fmla="*/ 132509 w 155578"/>
                <a:gd name="connsiteY15" fmla="*/ 1769722 h 1892808"/>
                <a:gd name="connsiteX16" fmla="*/ 126659 w 155578"/>
                <a:gd name="connsiteY16" fmla="*/ 1718085 h 1892808"/>
                <a:gd name="connsiteX17" fmla="*/ 111800 w 155578"/>
                <a:gd name="connsiteY17" fmla="*/ 1555644 h 1892808"/>
                <a:gd name="connsiteX18" fmla="*/ 89008 w 155578"/>
                <a:gd name="connsiteY18" fmla="*/ 1406852 h 1892808"/>
                <a:gd name="connsiteX19" fmla="*/ 72332 w 155578"/>
                <a:gd name="connsiteY19" fmla="*/ 1289527 h 1892808"/>
                <a:gd name="connsiteX20" fmla="*/ 60500 w 155578"/>
                <a:gd name="connsiteY20" fmla="*/ 1211400 h 1892808"/>
                <a:gd name="connsiteX21" fmla="*/ 47725 w 155578"/>
                <a:gd name="connsiteY21" fmla="*/ 1098646 h 1892808"/>
                <a:gd name="connsiteX22" fmla="*/ 41405 w 155578"/>
                <a:gd name="connsiteY22" fmla="*/ 1044858 h 1892808"/>
                <a:gd name="connsiteX23" fmla="*/ 33135 w 155578"/>
                <a:gd name="connsiteY23" fmla="*/ 963705 h 1892808"/>
                <a:gd name="connsiteX24" fmla="*/ 32799 w 155578"/>
                <a:gd name="connsiteY24" fmla="*/ 958797 h 1892808"/>
                <a:gd name="connsiteX25" fmla="*/ 26075 w 155578"/>
                <a:gd name="connsiteY25" fmla="*/ 837773 h 1892808"/>
                <a:gd name="connsiteX26" fmla="*/ 17873 w 155578"/>
                <a:gd name="connsiteY26" fmla="*/ 724481 h 1892808"/>
                <a:gd name="connsiteX27" fmla="*/ 17536 w 155578"/>
                <a:gd name="connsiteY27" fmla="*/ 719506 h 1892808"/>
                <a:gd name="connsiteX28" fmla="*/ 11351 w 155578"/>
                <a:gd name="connsiteY28" fmla="*/ 593306 h 1892808"/>
                <a:gd name="connsiteX29" fmla="*/ 6645 w 155578"/>
                <a:gd name="connsiteY29" fmla="*/ 372505 h 1892808"/>
                <a:gd name="connsiteX30" fmla="*/ -1760 w 155578"/>
                <a:gd name="connsiteY30" fmla="*/ 144846 h 1892808"/>
                <a:gd name="connsiteX31" fmla="*/ 2543 w 155578"/>
                <a:gd name="connsiteY31" fmla="*/ 13536 h 1892808"/>
                <a:gd name="connsiteX32" fmla="*/ 8056 w 155578"/>
                <a:gd name="connsiteY32" fmla="*/ -315 h 189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578" h="1892808">
                  <a:moveTo>
                    <a:pt x="8056" y="-315"/>
                  </a:moveTo>
                  <a:cubicBezTo>
                    <a:pt x="7653" y="44397"/>
                    <a:pt x="5501" y="89242"/>
                    <a:pt x="5635" y="134156"/>
                  </a:cubicBezTo>
                  <a:cubicBezTo>
                    <a:pt x="5635" y="176178"/>
                    <a:pt x="4897" y="218670"/>
                    <a:pt x="10678" y="260692"/>
                  </a:cubicBezTo>
                  <a:cubicBezTo>
                    <a:pt x="11351" y="263927"/>
                    <a:pt x="11820" y="267208"/>
                    <a:pt x="12022" y="270509"/>
                  </a:cubicBezTo>
                  <a:cubicBezTo>
                    <a:pt x="10880" y="317574"/>
                    <a:pt x="19486" y="364638"/>
                    <a:pt x="17940" y="412106"/>
                  </a:cubicBezTo>
                  <a:cubicBezTo>
                    <a:pt x="15653" y="480148"/>
                    <a:pt x="20225" y="548123"/>
                    <a:pt x="23856" y="615964"/>
                  </a:cubicBezTo>
                  <a:cubicBezTo>
                    <a:pt x="28294" y="700277"/>
                    <a:pt x="33941" y="784590"/>
                    <a:pt x="38715" y="868903"/>
                  </a:cubicBezTo>
                  <a:cubicBezTo>
                    <a:pt x="42278" y="931634"/>
                    <a:pt x="47119" y="994431"/>
                    <a:pt x="53306" y="1057162"/>
                  </a:cubicBezTo>
                  <a:cubicBezTo>
                    <a:pt x="61239" y="1139458"/>
                    <a:pt x="71997" y="1221485"/>
                    <a:pt x="85512" y="1303176"/>
                  </a:cubicBezTo>
                  <a:cubicBezTo>
                    <a:pt x="95732" y="1364360"/>
                    <a:pt x="103126" y="1426015"/>
                    <a:pt x="112875" y="1487266"/>
                  </a:cubicBezTo>
                  <a:cubicBezTo>
                    <a:pt x="118726" y="1530767"/>
                    <a:pt x="122222" y="1574538"/>
                    <a:pt x="123162" y="1618442"/>
                  </a:cubicBezTo>
                  <a:cubicBezTo>
                    <a:pt x="124911" y="1655623"/>
                    <a:pt x="129080" y="1692804"/>
                    <a:pt x="134392" y="1729649"/>
                  </a:cubicBezTo>
                  <a:cubicBezTo>
                    <a:pt x="137215" y="1749484"/>
                    <a:pt x="137887" y="1769318"/>
                    <a:pt x="139435" y="1789086"/>
                  </a:cubicBezTo>
                  <a:cubicBezTo>
                    <a:pt x="142191" y="1823846"/>
                    <a:pt x="149653" y="1857867"/>
                    <a:pt x="152882" y="1892494"/>
                  </a:cubicBezTo>
                  <a:cubicBezTo>
                    <a:pt x="141921" y="1879046"/>
                    <a:pt x="143400" y="1861632"/>
                    <a:pt x="140712" y="1845764"/>
                  </a:cubicBezTo>
                  <a:cubicBezTo>
                    <a:pt x="136408" y="1820551"/>
                    <a:pt x="131230" y="1795338"/>
                    <a:pt x="132509" y="1769722"/>
                  </a:cubicBezTo>
                  <a:cubicBezTo>
                    <a:pt x="132307" y="1752375"/>
                    <a:pt x="130357" y="1735028"/>
                    <a:pt x="126659" y="1718085"/>
                  </a:cubicBezTo>
                  <a:cubicBezTo>
                    <a:pt x="118456" y="1664296"/>
                    <a:pt x="118389" y="1609634"/>
                    <a:pt x="111800" y="1555644"/>
                  </a:cubicBezTo>
                  <a:cubicBezTo>
                    <a:pt x="105682" y="1505891"/>
                    <a:pt x="96470" y="1456472"/>
                    <a:pt x="89008" y="1406852"/>
                  </a:cubicBezTo>
                  <a:cubicBezTo>
                    <a:pt x="83158" y="1367789"/>
                    <a:pt x="78048" y="1328591"/>
                    <a:pt x="72332" y="1289527"/>
                  </a:cubicBezTo>
                  <a:cubicBezTo>
                    <a:pt x="68568" y="1263507"/>
                    <a:pt x="63862" y="1237554"/>
                    <a:pt x="60500" y="1211400"/>
                  </a:cubicBezTo>
                  <a:cubicBezTo>
                    <a:pt x="55658" y="1173883"/>
                    <a:pt x="48398" y="1136567"/>
                    <a:pt x="47725" y="1098646"/>
                  </a:cubicBezTo>
                  <a:cubicBezTo>
                    <a:pt x="46919" y="1080560"/>
                    <a:pt x="44834" y="1062608"/>
                    <a:pt x="41405" y="1044858"/>
                  </a:cubicBezTo>
                  <a:cubicBezTo>
                    <a:pt x="36901" y="1017964"/>
                    <a:pt x="41405" y="990061"/>
                    <a:pt x="33135" y="963705"/>
                  </a:cubicBezTo>
                  <a:cubicBezTo>
                    <a:pt x="32731" y="962091"/>
                    <a:pt x="32597" y="960411"/>
                    <a:pt x="32799" y="958797"/>
                  </a:cubicBezTo>
                  <a:cubicBezTo>
                    <a:pt x="35420" y="918456"/>
                    <a:pt x="29302" y="878115"/>
                    <a:pt x="26075" y="837773"/>
                  </a:cubicBezTo>
                  <a:cubicBezTo>
                    <a:pt x="23319" y="800054"/>
                    <a:pt x="26815" y="761730"/>
                    <a:pt x="17873" y="724481"/>
                  </a:cubicBezTo>
                  <a:cubicBezTo>
                    <a:pt x="17469" y="722868"/>
                    <a:pt x="17401" y="721187"/>
                    <a:pt x="17536" y="719506"/>
                  </a:cubicBezTo>
                  <a:cubicBezTo>
                    <a:pt x="20696" y="677216"/>
                    <a:pt x="14511" y="635193"/>
                    <a:pt x="11351" y="593306"/>
                  </a:cubicBezTo>
                  <a:cubicBezTo>
                    <a:pt x="5837" y="519347"/>
                    <a:pt x="11351" y="445926"/>
                    <a:pt x="6645" y="372505"/>
                  </a:cubicBezTo>
                  <a:cubicBezTo>
                    <a:pt x="1802" y="296664"/>
                    <a:pt x="-5256" y="220822"/>
                    <a:pt x="-1760" y="144846"/>
                  </a:cubicBezTo>
                  <a:cubicBezTo>
                    <a:pt x="256" y="101076"/>
                    <a:pt x="2072" y="57440"/>
                    <a:pt x="2543" y="13536"/>
                  </a:cubicBezTo>
                  <a:cubicBezTo>
                    <a:pt x="1669" y="8258"/>
                    <a:pt x="3820" y="2933"/>
                    <a:pt x="8056" y="-315"/>
                  </a:cubicBezTo>
                  <a:close/>
                </a:path>
              </a:pathLst>
            </a:custGeom>
            <a:solidFill>
              <a:srgbClr val="270000"/>
            </a:solidFill>
            <a:ln w="6712" cap="flat">
              <a:noFill/>
              <a:prstDash val="solid"/>
              <a:miter/>
            </a:ln>
          </p:spPr>
          <p:txBody>
            <a:bodyPr rtlCol="0" anchor="ctr"/>
            <a:lstStyle/>
            <a:p>
              <a:endParaRPr lang="es-CO"/>
            </a:p>
          </p:txBody>
        </p:sp>
        <p:sp>
          <p:nvSpPr>
            <p:cNvPr id="1414" name="Freeform: Shape 1413">
              <a:extLst>
                <a:ext uri="{FF2B5EF4-FFF2-40B4-BE49-F238E27FC236}">
                  <a16:creationId xmlns:a16="http://schemas.microsoft.com/office/drawing/2014/main" id="{074BFBC9-CE28-D846-804C-759A74DFFF40}"/>
                </a:ext>
              </a:extLst>
            </p:cNvPr>
            <p:cNvSpPr/>
            <p:nvPr/>
          </p:nvSpPr>
          <p:spPr>
            <a:xfrm>
              <a:off x="8509875" y="3482788"/>
              <a:ext cx="4871" cy="9883"/>
            </a:xfrm>
            <a:custGeom>
              <a:avLst/>
              <a:gdLst>
                <a:gd name="connsiteX0" fmla="*/ -2624 w 4871"/>
                <a:gd name="connsiteY0" fmla="*/ -315 h 9883"/>
                <a:gd name="connsiteX1" fmla="*/ 2015 w 4871"/>
                <a:gd name="connsiteY1" fmla="*/ 9569 h 9883"/>
                <a:gd name="connsiteX2" fmla="*/ -2624 w 4871"/>
                <a:gd name="connsiteY2" fmla="*/ -315 h 9883"/>
              </a:gdLst>
              <a:ahLst/>
              <a:cxnLst>
                <a:cxn ang="0">
                  <a:pos x="connsiteX0" y="connsiteY0"/>
                </a:cxn>
                <a:cxn ang="0">
                  <a:pos x="connsiteX1" y="connsiteY1"/>
                </a:cxn>
                <a:cxn ang="0">
                  <a:pos x="connsiteX2" y="connsiteY2"/>
                </a:cxn>
              </a:cxnLst>
              <a:rect l="l" t="t" r="r" b="b"/>
              <a:pathLst>
                <a:path w="4871" h="9883">
                  <a:moveTo>
                    <a:pt x="-2624" y="-315"/>
                  </a:moveTo>
                  <a:cubicBezTo>
                    <a:pt x="873" y="1642"/>
                    <a:pt x="2754" y="5622"/>
                    <a:pt x="2015" y="9569"/>
                  </a:cubicBezTo>
                  <a:cubicBezTo>
                    <a:pt x="-1279" y="7411"/>
                    <a:pt x="-3095" y="3592"/>
                    <a:pt x="-2624" y="-315"/>
                  </a:cubicBezTo>
                  <a:close/>
                </a:path>
              </a:pathLst>
            </a:custGeom>
            <a:solidFill>
              <a:srgbClr val="020202"/>
            </a:solidFill>
            <a:ln w="6712" cap="flat">
              <a:noFill/>
              <a:prstDash val="solid"/>
              <a:miter/>
            </a:ln>
          </p:spPr>
          <p:txBody>
            <a:bodyPr rtlCol="0" anchor="ctr"/>
            <a:lstStyle/>
            <a:p>
              <a:endParaRPr lang="es-CO"/>
            </a:p>
          </p:txBody>
        </p:sp>
        <p:sp>
          <p:nvSpPr>
            <p:cNvPr id="1415" name="Freeform: Shape 1414">
              <a:extLst>
                <a:ext uri="{FF2B5EF4-FFF2-40B4-BE49-F238E27FC236}">
                  <a16:creationId xmlns:a16="http://schemas.microsoft.com/office/drawing/2014/main" id="{1415B1AE-9BA3-E15A-E977-7318CD44E72B}"/>
                </a:ext>
              </a:extLst>
            </p:cNvPr>
            <p:cNvSpPr/>
            <p:nvPr/>
          </p:nvSpPr>
          <p:spPr>
            <a:xfrm>
              <a:off x="8440153" y="2999635"/>
              <a:ext cx="4912" cy="9883"/>
            </a:xfrm>
            <a:custGeom>
              <a:avLst/>
              <a:gdLst>
                <a:gd name="connsiteX0" fmla="*/ -2626 w 4912"/>
                <a:gd name="connsiteY0" fmla="*/ -315 h 9883"/>
                <a:gd name="connsiteX1" fmla="*/ 2081 w 4912"/>
                <a:gd name="connsiteY1" fmla="*/ 9569 h 9883"/>
                <a:gd name="connsiteX2" fmla="*/ -2626 w 4912"/>
                <a:gd name="connsiteY2" fmla="*/ -315 h 9883"/>
              </a:gdLst>
              <a:ahLst/>
              <a:cxnLst>
                <a:cxn ang="0">
                  <a:pos x="connsiteX0" y="connsiteY0"/>
                </a:cxn>
                <a:cxn ang="0">
                  <a:pos x="connsiteX1" y="connsiteY1"/>
                </a:cxn>
                <a:cxn ang="0">
                  <a:pos x="connsiteX2" y="connsiteY2"/>
                </a:cxn>
              </a:cxnLst>
              <a:rect l="l" t="t" r="r" b="b"/>
              <a:pathLst>
                <a:path w="4912" h="9883">
                  <a:moveTo>
                    <a:pt x="-2626" y="-315"/>
                  </a:moveTo>
                  <a:cubicBezTo>
                    <a:pt x="871" y="1662"/>
                    <a:pt x="2754" y="5616"/>
                    <a:pt x="2081" y="9569"/>
                  </a:cubicBezTo>
                  <a:cubicBezTo>
                    <a:pt x="-1214" y="7438"/>
                    <a:pt x="-3097" y="3605"/>
                    <a:pt x="-2626" y="-315"/>
                  </a:cubicBezTo>
                  <a:close/>
                </a:path>
              </a:pathLst>
            </a:custGeom>
            <a:solidFill>
              <a:srgbClr val="020202"/>
            </a:solidFill>
            <a:ln w="6712" cap="flat">
              <a:noFill/>
              <a:prstDash val="solid"/>
              <a:miter/>
            </a:ln>
          </p:spPr>
          <p:txBody>
            <a:bodyPr rtlCol="0" anchor="ctr"/>
            <a:lstStyle/>
            <a:p>
              <a:endParaRPr lang="es-CO"/>
            </a:p>
          </p:txBody>
        </p:sp>
        <p:sp>
          <p:nvSpPr>
            <p:cNvPr id="1416" name="Freeform: Shape 1415">
              <a:extLst>
                <a:ext uri="{FF2B5EF4-FFF2-40B4-BE49-F238E27FC236}">
                  <a16:creationId xmlns:a16="http://schemas.microsoft.com/office/drawing/2014/main" id="{17661B85-5DFB-7A9A-8C66-B9CDCDD42C82}"/>
                </a:ext>
              </a:extLst>
            </p:cNvPr>
            <p:cNvSpPr/>
            <p:nvPr/>
          </p:nvSpPr>
          <p:spPr>
            <a:xfrm>
              <a:off x="8514848" y="3577388"/>
              <a:ext cx="4769" cy="9816"/>
            </a:xfrm>
            <a:custGeom>
              <a:avLst/>
              <a:gdLst>
                <a:gd name="connsiteX0" fmla="*/ -2621 w 4769"/>
                <a:gd name="connsiteY0" fmla="*/ -315 h 9816"/>
                <a:gd name="connsiteX1" fmla="*/ 1883 w 4769"/>
                <a:gd name="connsiteY1" fmla="*/ 9502 h 9816"/>
                <a:gd name="connsiteX2" fmla="*/ -2621 w 4769"/>
                <a:gd name="connsiteY2" fmla="*/ -315 h 9816"/>
              </a:gdLst>
              <a:ahLst/>
              <a:cxnLst>
                <a:cxn ang="0">
                  <a:pos x="connsiteX0" y="connsiteY0"/>
                </a:cxn>
                <a:cxn ang="0">
                  <a:pos x="connsiteX1" y="connsiteY1"/>
                </a:cxn>
                <a:cxn ang="0">
                  <a:pos x="connsiteX2" y="connsiteY2"/>
                </a:cxn>
              </a:cxnLst>
              <a:rect l="l" t="t" r="r" b="b"/>
              <a:pathLst>
                <a:path w="4769" h="9816">
                  <a:moveTo>
                    <a:pt x="-2621" y="-315"/>
                  </a:moveTo>
                  <a:cubicBezTo>
                    <a:pt x="875" y="1628"/>
                    <a:pt x="2689" y="5595"/>
                    <a:pt x="1883" y="9502"/>
                  </a:cubicBezTo>
                  <a:cubicBezTo>
                    <a:pt x="-1344" y="7343"/>
                    <a:pt x="-3093" y="3544"/>
                    <a:pt x="-2621" y="-315"/>
                  </a:cubicBezTo>
                  <a:close/>
                </a:path>
              </a:pathLst>
            </a:custGeom>
            <a:solidFill>
              <a:srgbClr val="020202"/>
            </a:solidFill>
            <a:ln w="6712" cap="flat">
              <a:noFill/>
              <a:prstDash val="solid"/>
              <a:miter/>
            </a:ln>
          </p:spPr>
          <p:txBody>
            <a:bodyPr rtlCol="0" anchor="ctr"/>
            <a:lstStyle/>
            <a:p>
              <a:endParaRPr lang="es-CO"/>
            </a:p>
          </p:txBody>
        </p:sp>
        <p:sp>
          <p:nvSpPr>
            <p:cNvPr id="1417" name="Freeform: Shape 1416">
              <a:extLst>
                <a:ext uri="{FF2B5EF4-FFF2-40B4-BE49-F238E27FC236}">
                  <a16:creationId xmlns:a16="http://schemas.microsoft.com/office/drawing/2014/main" id="{5C76DAB8-3237-6E3C-2A3F-914247C6F1F2}"/>
                </a:ext>
              </a:extLst>
            </p:cNvPr>
            <p:cNvSpPr/>
            <p:nvPr/>
          </p:nvSpPr>
          <p:spPr>
            <a:xfrm>
              <a:off x="8504900" y="3432967"/>
              <a:ext cx="4871" cy="9883"/>
            </a:xfrm>
            <a:custGeom>
              <a:avLst/>
              <a:gdLst>
                <a:gd name="connsiteX0" fmla="*/ -2624 w 4871"/>
                <a:gd name="connsiteY0" fmla="*/ -315 h 9883"/>
                <a:gd name="connsiteX1" fmla="*/ 2015 w 4871"/>
                <a:gd name="connsiteY1" fmla="*/ 9569 h 9883"/>
                <a:gd name="connsiteX2" fmla="*/ -2624 w 4871"/>
                <a:gd name="connsiteY2" fmla="*/ -315 h 9883"/>
              </a:gdLst>
              <a:ahLst/>
              <a:cxnLst>
                <a:cxn ang="0">
                  <a:pos x="connsiteX0" y="connsiteY0"/>
                </a:cxn>
                <a:cxn ang="0">
                  <a:pos x="connsiteX1" y="connsiteY1"/>
                </a:cxn>
                <a:cxn ang="0">
                  <a:pos x="connsiteX2" y="connsiteY2"/>
                </a:cxn>
              </a:cxnLst>
              <a:rect l="l" t="t" r="r" b="b"/>
              <a:pathLst>
                <a:path w="4871" h="9883">
                  <a:moveTo>
                    <a:pt x="-2624" y="-315"/>
                  </a:moveTo>
                  <a:cubicBezTo>
                    <a:pt x="871" y="1655"/>
                    <a:pt x="2754" y="5622"/>
                    <a:pt x="2015" y="9569"/>
                  </a:cubicBezTo>
                  <a:cubicBezTo>
                    <a:pt x="-1279" y="7424"/>
                    <a:pt x="-3095" y="3592"/>
                    <a:pt x="-2624" y="-315"/>
                  </a:cubicBezTo>
                  <a:close/>
                </a:path>
              </a:pathLst>
            </a:custGeom>
            <a:solidFill>
              <a:srgbClr val="020202"/>
            </a:solidFill>
            <a:ln w="6712" cap="flat">
              <a:noFill/>
              <a:prstDash val="solid"/>
              <a:miter/>
            </a:ln>
          </p:spPr>
          <p:txBody>
            <a:bodyPr rtlCol="0" anchor="ctr"/>
            <a:lstStyle/>
            <a:p>
              <a:endParaRPr lang="es-CO"/>
            </a:p>
          </p:txBody>
        </p:sp>
        <p:sp>
          <p:nvSpPr>
            <p:cNvPr id="1418" name="Freeform: Shape 1417">
              <a:extLst>
                <a:ext uri="{FF2B5EF4-FFF2-40B4-BE49-F238E27FC236}">
                  <a16:creationId xmlns:a16="http://schemas.microsoft.com/office/drawing/2014/main" id="{CFF52717-8A78-76B5-266E-22FBB6F94AC2}"/>
                </a:ext>
              </a:extLst>
            </p:cNvPr>
            <p:cNvSpPr/>
            <p:nvPr/>
          </p:nvSpPr>
          <p:spPr>
            <a:xfrm>
              <a:off x="8460126" y="2890042"/>
              <a:ext cx="4773" cy="4975"/>
            </a:xfrm>
            <a:custGeom>
              <a:avLst/>
              <a:gdLst>
                <a:gd name="connsiteX0" fmla="*/ 2076 w 4773"/>
                <a:gd name="connsiteY0" fmla="*/ -315 h 4975"/>
                <a:gd name="connsiteX1" fmla="*/ -2697 w 4773"/>
                <a:gd name="connsiteY1" fmla="*/ 4661 h 4975"/>
                <a:gd name="connsiteX2" fmla="*/ 2076 w 4773"/>
                <a:gd name="connsiteY2" fmla="*/ -315 h 4975"/>
              </a:gdLst>
              <a:ahLst/>
              <a:cxnLst>
                <a:cxn ang="0">
                  <a:pos x="connsiteX0" y="connsiteY0"/>
                </a:cxn>
                <a:cxn ang="0">
                  <a:pos x="connsiteX1" y="connsiteY1"/>
                </a:cxn>
                <a:cxn ang="0">
                  <a:pos x="connsiteX2" y="connsiteY2"/>
                </a:cxn>
              </a:cxnLst>
              <a:rect l="l" t="t" r="r" b="b"/>
              <a:pathLst>
                <a:path w="4773" h="4975">
                  <a:moveTo>
                    <a:pt x="2076" y="-315"/>
                  </a:moveTo>
                  <a:cubicBezTo>
                    <a:pt x="463" y="1366"/>
                    <a:pt x="-1084" y="3047"/>
                    <a:pt x="-2697" y="4661"/>
                  </a:cubicBezTo>
                  <a:cubicBezTo>
                    <a:pt x="-1084" y="2912"/>
                    <a:pt x="463" y="1366"/>
                    <a:pt x="2076" y="-315"/>
                  </a:cubicBezTo>
                  <a:close/>
                </a:path>
              </a:pathLst>
            </a:custGeom>
            <a:solidFill>
              <a:srgbClr val="020202"/>
            </a:solidFill>
            <a:ln w="6712" cap="flat">
              <a:noFill/>
              <a:prstDash val="solid"/>
              <a:miter/>
            </a:ln>
          </p:spPr>
          <p:txBody>
            <a:bodyPr rtlCol="0" anchor="ctr"/>
            <a:lstStyle/>
            <a:p>
              <a:endParaRPr lang="es-CO"/>
            </a:p>
          </p:txBody>
        </p:sp>
        <p:sp>
          <p:nvSpPr>
            <p:cNvPr id="1419" name="Freeform: Shape 1418">
              <a:extLst>
                <a:ext uri="{FF2B5EF4-FFF2-40B4-BE49-F238E27FC236}">
                  <a16:creationId xmlns:a16="http://schemas.microsoft.com/office/drawing/2014/main" id="{9612F9A6-520B-794B-BD16-7305BE686DD2}"/>
                </a:ext>
              </a:extLst>
            </p:cNvPr>
            <p:cNvSpPr/>
            <p:nvPr/>
          </p:nvSpPr>
          <p:spPr>
            <a:xfrm>
              <a:off x="8445200" y="2934887"/>
              <a:ext cx="4773" cy="4975"/>
            </a:xfrm>
            <a:custGeom>
              <a:avLst/>
              <a:gdLst>
                <a:gd name="connsiteX0" fmla="*/ 2076 w 4773"/>
                <a:gd name="connsiteY0" fmla="*/ -315 h 4975"/>
                <a:gd name="connsiteX1" fmla="*/ -2697 w 4773"/>
                <a:gd name="connsiteY1" fmla="*/ 4661 h 4975"/>
                <a:gd name="connsiteX2" fmla="*/ 2076 w 4773"/>
                <a:gd name="connsiteY2" fmla="*/ -315 h 4975"/>
              </a:gdLst>
              <a:ahLst/>
              <a:cxnLst>
                <a:cxn ang="0">
                  <a:pos x="connsiteX0" y="connsiteY0"/>
                </a:cxn>
                <a:cxn ang="0">
                  <a:pos x="connsiteX1" y="connsiteY1"/>
                </a:cxn>
                <a:cxn ang="0">
                  <a:pos x="connsiteX2" y="connsiteY2"/>
                </a:cxn>
              </a:cxnLst>
              <a:rect l="l" t="t" r="r" b="b"/>
              <a:pathLst>
                <a:path w="4773" h="4975">
                  <a:moveTo>
                    <a:pt x="2076" y="-315"/>
                  </a:moveTo>
                  <a:cubicBezTo>
                    <a:pt x="463" y="1366"/>
                    <a:pt x="-1151" y="2980"/>
                    <a:pt x="-2697" y="4661"/>
                  </a:cubicBezTo>
                  <a:cubicBezTo>
                    <a:pt x="-1151" y="2980"/>
                    <a:pt x="463" y="1366"/>
                    <a:pt x="2076" y="-315"/>
                  </a:cubicBezTo>
                  <a:close/>
                </a:path>
              </a:pathLst>
            </a:custGeom>
            <a:solidFill>
              <a:srgbClr val="020202"/>
            </a:solidFill>
            <a:ln w="6712" cap="flat">
              <a:noFill/>
              <a:prstDash val="solid"/>
              <a:miter/>
            </a:ln>
          </p:spPr>
          <p:txBody>
            <a:bodyPr rtlCol="0" anchor="ctr"/>
            <a:lstStyle/>
            <a:p>
              <a:endParaRPr lang="es-CO"/>
            </a:p>
          </p:txBody>
        </p:sp>
        <p:sp>
          <p:nvSpPr>
            <p:cNvPr id="1420" name="Freeform: Shape 1419">
              <a:extLst>
                <a:ext uri="{FF2B5EF4-FFF2-40B4-BE49-F238E27FC236}">
                  <a16:creationId xmlns:a16="http://schemas.microsoft.com/office/drawing/2014/main" id="{3E77C76B-EEA8-4E2E-85D9-587C2EEAB371}"/>
                </a:ext>
              </a:extLst>
            </p:cNvPr>
            <p:cNvSpPr/>
            <p:nvPr/>
          </p:nvSpPr>
          <p:spPr>
            <a:xfrm>
              <a:off x="8440225" y="2969782"/>
              <a:ext cx="4571" cy="4975"/>
            </a:xfrm>
            <a:custGeom>
              <a:avLst/>
              <a:gdLst>
                <a:gd name="connsiteX0" fmla="*/ 1874 w 4571"/>
                <a:gd name="connsiteY0" fmla="*/ -315 h 4975"/>
                <a:gd name="connsiteX1" fmla="*/ -2697 w 4571"/>
                <a:gd name="connsiteY1" fmla="*/ 4661 h 4975"/>
                <a:gd name="connsiteX2" fmla="*/ 1874 w 4571"/>
                <a:gd name="connsiteY2" fmla="*/ -315 h 4975"/>
              </a:gdLst>
              <a:ahLst/>
              <a:cxnLst>
                <a:cxn ang="0">
                  <a:pos x="connsiteX0" y="connsiteY0"/>
                </a:cxn>
                <a:cxn ang="0">
                  <a:pos x="connsiteX1" y="connsiteY1"/>
                </a:cxn>
                <a:cxn ang="0">
                  <a:pos x="connsiteX2" y="connsiteY2"/>
                </a:cxn>
              </a:cxnLst>
              <a:rect l="l" t="t" r="r" b="b"/>
              <a:pathLst>
                <a:path w="4571" h="4975">
                  <a:moveTo>
                    <a:pt x="1874" y="-315"/>
                  </a:moveTo>
                  <a:cubicBezTo>
                    <a:pt x="328" y="1299"/>
                    <a:pt x="-1218" y="2980"/>
                    <a:pt x="-2697" y="4661"/>
                  </a:cubicBezTo>
                  <a:cubicBezTo>
                    <a:pt x="-1218" y="2980"/>
                    <a:pt x="328" y="1299"/>
                    <a:pt x="1874" y="-315"/>
                  </a:cubicBezTo>
                  <a:close/>
                </a:path>
              </a:pathLst>
            </a:custGeom>
            <a:solidFill>
              <a:srgbClr val="020202"/>
            </a:solidFill>
            <a:ln w="6712" cap="flat">
              <a:noFill/>
              <a:prstDash val="solid"/>
              <a:miter/>
            </a:ln>
          </p:spPr>
          <p:txBody>
            <a:bodyPr rtlCol="0" anchor="ctr"/>
            <a:lstStyle/>
            <a:p>
              <a:endParaRPr lang="es-CO"/>
            </a:p>
          </p:txBody>
        </p:sp>
        <p:sp>
          <p:nvSpPr>
            <p:cNvPr id="1421" name="Freeform: Shape 1420">
              <a:extLst>
                <a:ext uri="{FF2B5EF4-FFF2-40B4-BE49-F238E27FC236}">
                  <a16:creationId xmlns:a16="http://schemas.microsoft.com/office/drawing/2014/main" id="{E3D68608-CBBD-DE7D-E6F9-C4677F956F72}"/>
                </a:ext>
              </a:extLst>
            </p:cNvPr>
            <p:cNvSpPr/>
            <p:nvPr/>
          </p:nvSpPr>
          <p:spPr>
            <a:xfrm>
              <a:off x="8445200" y="3039505"/>
              <a:ext cx="4706" cy="4975"/>
            </a:xfrm>
            <a:custGeom>
              <a:avLst/>
              <a:gdLst>
                <a:gd name="connsiteX0" fmla="*/ -2697 w 4706"/>
                <a:gd name="connsiteY0" fmla="*/ -315 h 4975"/>
                <a:gd name="connsiteX1" fmla="*/ 2009 w 4706"/>
                <a:gd name="connsiteY1" fmla="*/ 4661 h 4975"/>
              </a:gdLst>
              <a:ahLst/>
              <a:cxnLst>
                <a:cxn ang="0">
                  <a:pos x="connsiteX0" y="connsiteY0"/>
                </a:cxn>
                <a:cxn ang="0">
                  <a:pos x="connsiteX1" y="connsiteY1"/>
                </a:cxn>
              </a:cxnLst>
              <a:rect l="l" t="t" r="r" b="b"/>
              <a:pathLst>
                <a:path w="4706" h="4975">
                  <a:moveTo>
                    <a:pt x="-2697" y="-315"/>
                  </a:moveTo>
                  <a:lnTo>
                    <a:pt x="2009" y="4661"/>
                  </a:lnTo>
                  <a:close/>
                </a:path>
              </a:pathLst>
            </a:custGeom>
            <a:solidFill>
              <a:srgbClr val="020202"/>
            </a:solidFill>
            <a:ln w="6712" cap="flat">
              <a:noFill/>
              <a:prstDash val="solid"/>
              <a:miter/>
            </a:ln>
          </p:spPr>
          <p:txBody>
            <a:bodyPr rtlCol="0" anchor="ctr"/>
            <a:lstStyle/>
            <a:p>
              <a:endParaRPr lang="es-CO"/>
            </a:p>
          </p:txBody>
        </p:sp>
        <p:sp>
          <p:nvSpPr>
            <p:cNvPr id="1422" name="Freeform: Shape 1421">
              <a:extLst>
                <a:ext uri="{FF2B5EF4-FFF2-40B4-BE49-F238E27FC236}">
                  <a16:creationId xmlns:a16="http://schemas.microsoft.com/office/drawing/2014/main" id="{4BDDD545-18D6-34A0-5A32-06C266FA207E}"/>
                </a:ext>
              </a:extLst>
            </p:cNvPr>
            <p:cNvSpPr/>
            <p:nvPr/>
          </p:nvSpPr>
          <p:spPr>
            <a:xfrm>
              <a:off x="8450445" y="3069358"/>
              <a:ext cx="4235" cy="4840"/>
            </a:xfrm>
            <a:custGeom>
              <a:avLst/>
              <a:gdLst>
                <a:gd name="connsiteX0" fmla="*/ -2697 w 4235"/>
                <a:gd name="connsiteY0" fmla="*/ -315 h 4840"/>
                <a:gd name="connsiteX1" fmla="*/ 1538 w 4235"/>
                <a:gd name="connsiteY1" fmla="*/ 4526 h 4840"/>
              </a:gdLst>
              <a:ahLst/>
              <a:cxnLst>
                <a:cxn ang="0">
                  <a:pos x="connsiteX0" y="connsiteY0"/>
                </a:cxn>
                <a:cxn ang="0">
                  <a:pos x="connsiteX1" y="connsiteY1"/>
                </a:cxn>
              </a:cxnLst>
              <a:rect l="l" t="t" r="r" b="b"/>
              <a:pathLst>
                <a:path w="4235" h="4840">
                  <a:moveTo>
                    <a:pt x="-2697" y="-315"/>
                  </a:moveTo>
                  <a:lnTo>
                    <a:pt x="1538" y="4526"/>
                  </a:lnTo>
                  <a:close/>
                </a:path>
              </a:pathLst>
            </a:custGeom>
            <a:solidFill>
              <a:srgbClr val="020202"/>
            </a:solidFill>
            <a:ln w="6712" cap="flat">
              <a:noFill/>
              <a:prstDash val="solid"/>
              <a:miter/>
            </a:ln>
          </p:spPr>
          <p:txBody>
            <a:bodyPr rtlCol="0" anchor="ctr"/>
            <a:lstStyle/>
            <a:p>
              <a:endParaRPr lang="es-CO"/>
            </a:p>
          </p:txBody>
        </p:sp>
        <p:sp>
          <p:nvSpPr>
            <p:cNvPr id="1423" name="Freeform: Shape 1422">
              <a:extLst>
                <a:ext uri="{FF2B5EF4-FFF2-40B4-BE49-F238E27FC236}">
                  <a16:creationId xmlns:a16="http://schemas.microsoft.com/office/drawing/2014/main" id="{67E76DA9-9176-7629-456E-26F5A5885CB6}"/>
                </a:ext>
              </a:extLst>
            </p:cNvPr>
            <p:cNvSpPr/>
            <p:nvPr/>
          </p:nvSpPr>
          <p:spPr>
            <a:xfrm>
              <a:off x="8465101" y="3178951"/>
              <a:ext cx="4438" cy="4908"/>
            </a:xfrm>
            <a:custGeom>
              <a:avLst/>
              <a:gdLst>
                <a:gd name="connsiteX0" fmla="*/ -2697 w 4438"/>
                <a:gd name="connsiteY0" fmla="*/ -315 h 4908"/>
                <a:gd name="connsiteX1" fmla="*/ 1741 w 4438"/>
                <a:gd name="connsiteY1" fmla="*/ 4593 h 4908"/>
              </a:gdLst>
              <a:ahLst/>
              <a:cxnLst>
                <a:cxn ang="0">
                  <a:pos x="connsiteX0" y="connsiteY0"/>
                </a:cxn>
                <a:cxn ang="0">
                  <a:pos x="connsiteX1" y="connsiteY1"/>
                </a:cxn>
              </a:cxnLst>
              <a:rect l="l" t="t" r="r" b="b"/>
              <a:pathLst>
                <a:path w="4438" h="4908">
                  <a:moveTo>
                    <a:pt x="-2697" y="-315"/>
                  </a:moveTo>
                  <a:lnTo>
                    <a:pt x="1741" y="4593"/>
                  </a:lnTo>
                  <a:close/>
                </a:path>
              </a:pathLst>
            </a:custGeom>
            <a:solidFill>
              <a:srgbClr val="020202"/>
            </a:solidFill>
            <a:ln w="6712" cap="flat">
              <a:noFill/>
              <a:prstDash val="solid"/>
              <a:miter/>
            </a:ln>
          </p:spPr>
          <p:txBody>
            <a:bodyPr rtlCol="0" anchor="ctr"/>
            <a:lstStyle/>
            <a:p>
              <a:endParaRPr lang="es-CO"/>
            </a:p>
          </p:txBody>
        </p:sp>
        <p:sp>
          <p:nvSpPr>
            <p:cNvPr id="1424" name="Freeform: Shape 1423">
              <a:extLst>
                <a:ext uri="{FF2B5EF4-FFF2-40B4-BE49-F238E27FC236}">
                  <a16:creationId xmlns:a16="http://schemas.microsoft.com/office/drawing/2014/main" id="{34FE6E24-EE3B-DA33-67C8-93B80E62D4DA}"/>
                </a:ext>
              </a:extLst>
            </p:cNvPr>
            <p:cNvSpPr/>
            <p:nvPr/>
          </p:nvSpPr>
          <p:spPr>
            <a:xfrm>
              <a:off x="8489978" y="3313422"/>
              <a:ext cx="4573" cy="4975"/>
            </a:xfrm>
            <a:custGeom>
              <a:avLst/>
              <a:gdLst>
                <a:gd name="connsiteX0" fmla="*/ -2697 w 4573"/>
                <a:gd name="connsiteY0" fmla="*/ -315 h 4975"/>
                <a:gd name="connsiteX1" fmla="*/ 1876 w 4573"/>
                <a:gd name="connsiteY1" fmla="*/ 4661 h 4975"/>
              </a:gdLst>
              <a:ahLst/>
              <a:cxnLst>
                <a:cxn ang="0">
                  <a:pos x="connsiteX0" y="connsiteY0"/>
                </a:cxn>
                <a:cxn ang="0">
                  <a:pos x="connsiteX1" y="connsiteY1"/>
                </a:cxn>
              </a:cxnLst>
              <a:rect l="l" t="t" r="r" b="b"/>
              <a:pathLst>
                <a:path w="4573" h="4975">
                  <a:moveTo>
                    <a:pt x="-2697" y="-315"/>
                  </a:moveTo>
                  <a:lnTo>
                    <a:pt x="1876" y="4661"/>
                  </a:lnTo>
                  <a:close/>
                </a:path>
              </a:pathLst>
            </a:custGeom>
            <a:solidFill>
              <a:srgbClr val="020202"/>
            </a:solidFill>
            <a:ln w="6712" cap="flat">
              <a:noFill/>
              <a:prstDash val="solid"/>
              <a:miter/>
            </a:ln>
          </p:spPr>
          <p:txBody>
            <a:bodyPr rtlCol="0" anchor="ctr"/>
            <a:lstStyle/>
            <a:p>
              <a:endParaRPr lang="es-CO"/>
            </a:p>
          </p:txBody>
        </p:sp>
        <p:sp>
          <p:nvSpPr>
            <p:cNvPr id="1425" name="Freeform: Shape 1424">
              <a:extLst>
                <a:ext uri="{FF2B5EF4-FFF2-40B4-BE49-F238E27FC236}">
                  <a16:creationId xmlns:a16="http://schemas.microsoft.com/office/drawing/2014/main" id="{3737AAFB-319F-6E7F-0CD1-01FB89F8237A}"/>
                </a:ext>
              </a:extLst>
            </p:cNvPr>
            <p:cNvSpPr/>
            <p:nvPr/>
          </p:nvSpPr>
          <p:spPr>
            <a:xfrm>
              <a:off x="8499998" y="3393096"/>
              <a:ext cx="4436" cy="4975"/>
            </a:xfrm>
            <a:custGeom>
              <a:avLst/>
              <a:gdLst>
                <a:gd name="connsiteX0" fmla="*/ -2697 w 4436"/>
                <a:gd name="connsiteY0" fmla="*/ -315 h 4975"/>
                <a:gd name="connsiteX1" fmla="*/ 1740 w 4436"/>
                <a:gd name="connsiteY1" fmla="*/ 4661 h 4975"/>
              </a:gdLst>
              <a:ahLst/>
              <a:cxnLst>
                <a:cxn ang="0">
                  <a:pos x="connsiteX0" y="connsiteY0"/>
                </a:cxn>
                <a:cxn ang="0">
                  <a:pos x="connsiteX1" y="connsiteY1"/>
                </a:cxn>
              </a:cxnLst>
              <a:rect l="l" t="t" r="r" b="b"/>
              <a:pathLst>
                <a:path w="4436" h="4975">
                  <a:moveTo>
                    <a:pt x="-2697" y="-315"/>
                  </a:moveTo>
                  <a:lnTo>
                    <a:pt x="1740" y="4661"/>
                  </a:lnTo>
                  <a:close/>
                </a:path>
              </a:pathLst>
            </a:custGeom>
            <a:solidFill>
              <a:srgbClr val="020202"/>
            </a:solidFill>
            <a:ln w="6712" cap="flat">
              <a:noFill/>
              <a:prstDash val="solid"/>
              <a:miter/>
            </a:ln>
          </p:spPr>
          <p:txBody>
            <a:bodyPr rtlCol="0" anchor="ctr"/>
            <a:lstStyle/>
            <a:p>
              <a:endParaRPr lang="es-CO"/>
            </a:p>
          </p:txBody>
        </p:sp>
        <p:sp>
          <p:nvSpPr>
            <p:cNvPr id="1426" name="Freeform: Shape 1425">
              <a:extLst>
                <a:ext uri="{FF2B5EF4-FFF2-40B4-BE49-F238E27FC236}">
                  <a16:creationId xmlns:a16="http://schemas.microsoft.com/office/drawing/2014/main" id="{282D873E-D173-FF4C-6303-7915EC9C5A6E}"/>
                </a:ext>
              </a:extLst>
            </p:cNvPr>
            <p:cNvSpPr/>
            <p:nvPr/>
          </p:nvSpPr>
          <p:spPr>
            <a:xfrm>
              <a:off x="8519899" y="3731827"/>
              <a:ext cx="4504" cy="4908"/>
            </a:xfrm>
            <a:custGeom>
              <a:avLst/>
              <a:gdLst>
                <a:gd name="connsiteX0" fmla="*/ -2697 w 4504"/>
                <a:gd name="connsiteY0" fmla="*/ -315 h 4908"/>
                <a:gd name="connsiteX1" fmla="*/ 1807 w 4504"/>
                <a:gd name="connsiteY1" fmla="*/ 4594 h 4908"/>
                <a:gd name="connsiteX2" fmla="*/ -2697 w 4504"/>
                <a:gd name="connsiteY2" fmla="*/ -315 h 4908"/>
              </a:gdLst>
              <a:ahLst/>
              <a:cxnLst>
                <a:cxn ang="0">
                  <a:pos x="connsiteX0" y="connsiteY0"/>
                </a:cxn>
                <a:cxn ang="0">
                  <a:pos x="connsiteX1" y="connsiteY1"/>
                </a:cxn>
                <a:cxn ang="0">
                  <a:pos x="connsiteX2" y="connsiteY2"/>
                </a:cxn>
              </a:cxnLst>
              <a:rect l="l" t="t" r="r" b="b"/>
              <a:pathLst>
                <a:path w="4504" h="4908">
                  <a:moveTo>
                    <a:pt x="-2697" y="-315"/>
                  </a:moveTo>
                  <a:cubicBezTo>
                    <a:pt x="-1218" y="1299"/>
                    <a:pt x="261" y="2980"/>
                    <a:pt x="1807" y="4594"/>
                  </a:cubicBezTo>
                  <a:cubicBezTo>
                    <a:pt x="261" y="2980"/>
                    <a:pt x="-1218" y="1568"/>
                    <a:pt x="-2697" y="-315"/>
                  </a:cubicBezTo>
                  <a:close/>
                </a:path>
              </a:pathLst>
            </a:custGeom>
            <a:solidFill>
              <a:srgbClr val="020202"/>
            </a:solidFill>
            <a:ln w="6712" cap="flat">
              <a:noFill/>
              <a:prstDash val="solid"/>
              <a:miter/>
            </a:ln>
          </p:spPr>
          <p:txBody>
            <a:bodyPr rtlCol="0" anchor="ctr"/>
            <a:lstStyle/>
            <a:p>
              <a:endParaRPr lang="es-CO"/>
            </a:p>
          </p:txBody>
        </p:sp>
        <p:sp>
          <p:nvSpPr>
            <p:cNvPr id="1427" name="Freeform: Shape 1426">
              <a:extLst>
                <a:ext uri="{FF2B5EF4-FFF2-40B4-BE49-F238E27FC236}">
                  <a16:creationId xmlns:a16="http://schemas.microsoft.com/office/drawing/2014/main" id="{0C4D4E37-4E2D-D9EB-1420-ED5EDF48C1F9}"/>
                </a:ext>
              </a:extLst>
            </p:cNvPr>
            <p:cNvSpPr/>
            <p:nvPr/>
          </p:nvSpPr>
          <p:spPr>
            <a:xfrm>
              <a:off x="6647262" y="5534809"/>
              <a:ext cx="4975" cy="4975"/>
            </a:xfrm>
            <a:custGeom>
              <a:avLst/>
              <a:gdLst>
                <a:gd name="connsiteX0" fmla="*/ 2278 w 4975"/>
                <a:gd name="connsiteY0" fmla="*/ 4661 h 4975"/>
                <a:gd name="connsiteX1" fmla="*/ -2697 w 4975"/>
                <a:gd name="connsiteY1" fmla="*/ -315 h 4975"/>
              </a:gdLst>
              <a:ahLst/>
              <a:cxnLst>
                <a:cxn ang="0">
                  <a:pos x="connsiteX0" y="connsiteY0"/>
                </a:cxn>
                <a:cxn ang="0">
                  <a:pos x="connsiteX1" y="connsiteY1"/>
                </a:cxn>
              </a:cxnLst>
              <a:rect l="l" t="t" r="r" b="b"/>
              <a:pathLst>
                <a:path w="4975" h="4975">
                  <a:moveTo>
                    <a:pt x="2278" y="4661"/>
                  </a:moveTo>
                  <a:lnTo>
                    <a:pt x="-2697" y="-315"/>
                  </a:lnTo>
                  <a:close/>
                </a:path>
              </a:pathLst>
            </a:custGeom>
            <a:solidFill>
              <a:srgbClr val="020202"/>
            </a:solidFill>
            <a:ln w="6712" cap="flat">
              <a:noFill/>
              <a:prstDash val="solid"/>
              <a:miter/>
            </a:ln>
          </p:spPr>
          <p:txBody>
            <a:bodyPr rtlCol="0" anchor="ctr"/>
            <a:lstStyle/>
            <a:p>
              <a:endParaRPr lang="es-CO"/>
            </a:p>
          </p:txBody>
        </p:sp>
        <p:sp>
          <p:nvSpPr>
            <p:cNvPr id="1428" name="Freeform: Shape 1427">
              <a:extLst>
                <a:ext uri="{FF2B5EF4-FFF2-40B4-BE49-F238E27FC236}">
                  <a16:creationId xmlns:a16="http://schemas.microsoft.com/office/drawing/2014/main" id="{365EAA38-1E47-3D1C-5133-2C540B5F0FBF}"/>
                </a:ext>
              </a:extLst>
            </p:cNvPr>
            <p:cNvSpPr/>
            <p:nvPr/>
          </p:nvSpPr>
          <p:spPr>
            <a:xfrm>
              <a:off x="5656066" y="1075137"/>
              <a:ext cx="2381956" cy="2118491"/>
            </a:xfrm>
            <a:custGeom>
              <a:avLst/>
              <a:gdLst>
                <a:gd name="connsiteX0" fmla="*/ 31739 w 2381956"/>
                <a:gd name="connsiteY0" fmla="*/ 348994 h 2118491"/>
                <a:gd name="connsiteX1" fmla="*/ 101329 w 2381956"/>
                <a:gd name="connsiteY1" fmla="*/ 210893 h 2118491"/>
                <a:gd name="connsiteX2" fmla="*/ 164529 w 2381956"/>
                <a:gd name="connsiteY2" fmla="*/ 134447 h 2118491"/>
                <a:gd name="connsiteX3" fmla="*/ 262088 w 2381956"/>
                <a:gd name="connsiteY3" fmla="*/ 59479 h 2118491"/>
                <a:gd name="connsiteX4" fmla="*/ 359175 w 2381956"/>
                <a:gd name="connsiteY4" fmla="*/ 16314 h 2118491"/>
                <a:gd name="connsiteX5" fmla="*/ 396356 w 2381956"/>
                <a:gd name="connsiteY5" fmla="*/ 2867 h 2118491"/>
                <a:gd name="connsiteX6" fmla="*/ 469709 w 2381956"/>
                <a:gd name="connsiteY6" fmla="*/ 64791 h 2118491"/>
                <a:gd name="connsiteX7" fmla="*/ 435622 w 2381956"/>
                <a:gd name="connsiteY7" fmla="*/ 117033 h 2118491"/>
                <a:gd name="connsiteX8" fmla="*/ 301152 w 2381956"/>
                <a:gd name="connsiteY8" fmla="*/ 206657 h 2118491"/>
                <a:gd name="connsiteX9" fmla="*/ 161973 w 2381956"/>
                <a:gd name="connsiteY9" fmla="*/ 364795 h 2118491"/>
                <a:gd name="connsiteX10" fmla="*/ 139854 w 2381956"/>
                <a:gd name="connsiteY10" fmla="*/ 463496 h 2118491"/>
                <a:gd name="connsiteX11" fmla="*/ 153301 w 2381956"/>
                <a:gd name="connsiteY11" fmla="*/ 473581 h 2118491"/>
                <a:gd name="connsiteX12" fmla="*/ 247431 w 2381956"/>
                <a:gd name="connsiteY12" fmla="*/ 493752 h 2118491"/>
                <a:gd name="connsiteX13" fmla="*/ 290259 w 2381956"/>
                <a:gd name="connsiteY13" fmla="*/ 480305 h 2118491"/>
                <a:gd name="connsiteX14" fmla="*/ 331475 w 2381956"/>
                <a:gd name="connsiteY14" fmla="*/ 441645 h 2118491"/>
                <a:gd name="connsiteX15" fmla="*/ 359781 w 2381956"/>
                <a:gd name="connsiteY15" fmla="*/ 389605 h 2118491"/>
                <a:gd name="connsiteX16" fmla="*/ 405366 w 2381956"/>
                <a:gd name="connsiteY16" fmla="*/ 290298 h 2118491"/>
                <a:gd name="connsiteX17" fmla="*/ 498419 w 2381956"/>
                <a:gd name="connsiteY17" fmla="*/ 280885 h 2118491"/>
                <a:gd name="connsiteX18" fmla="*/ 517313 w 2381956"/>
                <a:gd name="connsiteY18" fmla="*/ 351919 h 2118491"/>
                <a:gd name="connsiteX19" fmla="*/ 504337 w 2381956"/>
                <a:gd name="connsiteY19" fmla="*/ 366812 h 2118491"/>
                <a:gd name="connsiteX20" fmla="*/ 385061 w 2381956"/>
                <a:gd name="connsiteY20" fmla="*/ 508006 h 2118491"/>
                <a:gd name="connsiteX21" fmla="*/ 361058 w 2381956"/>
                <a:gd name="connsiteY21" fmla="*/ 634475 h 2118491"/>
                <a:gd name="connsiteX22" fmla="*/ 362133 w 2381956"/>
                <a:gd name="connsiteY22" fmla="*/ 691558 h 2118491"/>
                <a:gd name="connsiteX23" fmla="*/ 360789 w 2381956"/>
                <a:gd name="connsiteY23" fmla="*/ 698887 h 2118491"/>
                <a:gd name="connsiteX24" fmla="*/ 356755 w 2381956"/>
                <a:gd name="connsiteY24" fmla="*/ 727327 h 2118491"/>
                <a:gd name="connsiteX25" fmla="*/ 355409 w 2381956"/>
                <a:gd name="connsiteY25" fmla="*/ 734051 h 2118491"/>
                <a:gd name="connsiteX26" fmla="*/ 351578 w 2381956"/>
                <a:gd name="connsiteY26" fmla="*/ 758323 h 2118491"/>
                <a:gd name="connsiteX27" fmla="*/ 350167 w 2381956"/>
                <a:gd name="connsiteY27" fmla="*/ 765382 h 2118491"/>
                <a:gd name="connsiteX28" fmla="*/ 346670 w 2381956"/>
                <a:gd name="connsiteY28" fmla="*/ 794563 h 2118491"/>
                <a:gd name="connsiteX29" fmla="*/ 345190 w 2381956"/>
                <a:gd name="connsiteY29" fmla="*/ 802295 h 2118491"/>
                <a:gd name="connsiteX30" fmla="*/ 345930 w 2381956"/>
                <a:gd name="connsiteY30" fmla="*/ 1058932 h 2118491"/>
                <a:gd name="connsiteX31" fmla="*/ 387146 w 2381956"/>
                <a:gd name="connsiteY31" fmla="*/ 1255461 h 2118491"/>
                <a:gd name="connsiteX32" fmla="*/ 388087 w 2381956"/>
                <a:gd name="connsiteY32" fmla="*/ 1279800 h 2118491"/>
                <a:gd name="connsiteX33" fmla="*/ 387683 w 2381956"/>
                <a:gd name="connsiteY33" fmla="*/ 1337958 h 2118491"/>
                <a:gd name="connsiteX34" fmla="*/ 444496 w 2381956"/>
                <a:gd name="connsiteY34" fmla="*/ 1499928 h 2118491"/>
                <a:gd name="connsiteX35" fmla="*/ 539837 w 2381956"/>
                <a:gd name="connsiteY35" fmla="*/ 1609387 h 2118491"/>
                <a:gd name="connsiteX36" fmla="*/ 562898 w 2381956"/>
                <a:gd name="connsiteY36" fmla="*/ 1617254 h 2118491"/>
                <a:gd name="connsiteX37" fmla="*/ 650977 w 2381956"/>
                <a:gd name="connsiteY37" fmla="*/ 1605017 h 2118491"/>
                <a:gd name="connsiteX38" fmla="*/ 693469 w 2381956"/>
                <a:gd name="connsiteY38" fmla="*/ 1612547 h 2118491"/>
                <a:gd name="connsiteX39" fmla="*/ 773480 w 2381956"/>
                <a:gd name="connsiteY39" fmla="*/ 1658133 h 2118491"/>
                <a:gd name="connsiteX40" fmla="*/ 1059095 w 2381956"/>
                <a:gd name="connsiteY40" fmla="*/ 1754414 h 2118491"/>
                <a:gd name="connsiteX41" fmla="*/ 1211382 w 2381956"/>
                <a:gd name="connsiteY41" fmla="*/ 1775122 h 2118491"/>
                <a:gd name="connsiteX42" fmla="*/ 1414500 w 2381956"/>
                <a:gd name="connsiteY42" fmla="*/ 1765642 h 2118491"/>
                <a:gd name="connsiteX43" fmla="*/ 1478710 w 2381956"/>
                <a:gd name="connsiteY43" fmla="*/ 1759322 h 2118491"/>
                <a:gd name="connsiteX44" fmla="*/ 1641352 w 2381956"/>
                <a:gd name="connsiteY44" fmla="*/ 1742984 h 2118491"/>
                <a:gd name="connsiteX45" fmla="*/ 1655741 w 2381956"/>
                <a:gd name="connsiteY45" fmla="*/ 1739286 h 2118491"/>
                <a:gd name="connsiteX46" fmla="*/ 1720959 w 2381956"/>
                <a:gd name="connsiteY46" fmla="*/ 1734983 h 2118491"/>
                <a:gd name="connsiteX47" fmla="*/ 1816567 w 2381956"/>
                <a:gd name="connsiteY47" fmla="*/ 1725973 h 2118491"/>
                <a:gd name="connsiteX48" fmla="*/ 1861078 w 2381956"/>
                <a:gd name="connsiteY48" fmla="*/ 1725973 h 2118491"/>
                <a:gd name="connsiteX49" fmla="*/ 1956350 w 2381956"/>
                <a:gd name="connsiteY49" fmla="*/ 1714274 h 2118491"/>
                <a:gd name="connsiteX50" fmla="*/ 1958637 w 2381956"/>
                <a:gd name="connsiteY50" fmla="*/ 1713199 h 2118491"/>
                <a:gd name="connsiteX51" fmla="*/ 2047924 w 2381956"/>
                <a:gd name="connsiteY51" fmla="*/ 1685699 h 2118491"/>
                <a:gd name="connsiteX52" fmla="*/ 2075962 w 2381956"/>
                <a:gd name="connsiteY52" fmla="*/ 1676959 h 2118491"/>
                <a:gd name="connsiteX53" fmla="*/ 2210432 w 2381956"/>
                <a:gd name="connsiteY53" fmla="*/ 1629894 h 2118491"/>
                <a:gd name="connsiteX54" fmla="*/ 2223879 w 2381956"/>
                <a:gd name="connsiteY54" fmla="*/ 1623170 h 2118491"/>
                <a:gd name="connsiteX55" fmla="*/ 2271683 w 2381956"/>
                <a:gd name="connsiteY55" fmla="*/ 1604277 h 2118491"/>
                <a:gd name="connsiteX56" fmla="*/ 2284324 w 2381956"/>
                <a:gd name="connsiteY56" fmla="*/ 1597083 h 2118491"/>
                <a:gd name="connsiteX57" fmla="*/ 2324665 w 2381956"/>
                <a:gd name="connsiteY57" fmla="*/ 1579669 h 2118491"/>
                <a:gd name="connsiteX58" fmla="*/ 2338112 w 2381956"/>
                <a:gd name="connsiteY58" fmla="*/ 1573551 h 2118491"/>
                <a:gd name="connsiteX59" fmla="*/ 2379259 w 2381956"/>
                <a:gd name="connsiteY59" fmla="*/ 1560104 h 2118491"/>
                <a:gd name="connsiteX60" fmla="*/ 2319892 w 2381956"/>
                <a:gd name="connsiteY60" fmla="*/ 1599504 h 2118491"/>
                <a:gd name="connsiteX61" fmla="*/ 2192145 w 2381956"/>
                <a:gd name="connsiteY61" fmla="*/ 1653292 h 2118491"/>
                <a:gd name="connsiteX62" fmla="*/ 2055993 w 2381956"/>
                <a:gd name="connsiteY62" fmla="*/ 1707080 h 2118491"/>
                <a:gd name="connsiteX63" fmla="*/ 1955140 w 2381956"/>
                <a:gd name="connsiteY63" fmla="*/ 1740698 h 2118491"/>
                <a:gd name="connsiteX64" fmla="*/ 1941693 w 2381956"/>
                <a:gd name="connsiteY64" fmla="*/ 1775459 h 2118491"/>
                <a:gd name="connsiteX65" fmla="*/ 1965964 w 2381956"/>
                <a:gd name="connsiteY65" fmla="*/ 1806790 h 2118491"/>
                <a:gd name="connsiteX66" fmla="*/ 1992187 w 2381956"/>
                <a:gd name="connsiteY66" fmla="*/ 1982543 h 2118491"/>
                <a:gd name="connsiteX67" fmla="*/ 1962939 w 2381956"/>
                <a:gd name="connsiteY67" fmla="*/ 2011185 h 2118491"/>
                <a:gd name="connsiteX68" fmla="*/ 1748661 w 2381956"/>
                <a:gd name="connsiteY68" fmla="*/ 2061545 h 2118491"/>
                <a:gd name="connsiteX69" fmla="*/ 1653185 w 2381956"/>
                <a:gd name="connsiteY69" fmla="*/ 2074050 h 2118491"/>
                <a:gd name="connsiteX70" fmla="*/ 1563023 w 2381956"/>
                <a:gd name="connsiteY70" fmla="*/ 2088304 h 2118491"/>
                <a:gd name="connsiteX71" fmla="*/ 1421358 w 2381956"/>
                <a:gd name="connsiteY71" fmla="*/ 2109349 h 2118491"/>
                <a:gd name="connsiteX72" fmla="*/ 1290720 w 2381956"/>
                <a:gd name="connsiteY72" fmla="*/ 2117283 h 2118491"/>
                <a:gd name="connsiteX73" fmla="*/ 1072273 w 2381956"/>
                <a:gd name="connsiteY73" fmla="*/ 2112576 h 2118491"/>
                <a:gd name="connsiteX74" fmla="*/ 947080 w 2381956"/>
                <a:gd name="connsiteY74" fmla="*/ 2099600 h 2118491"/>
                <a:gd name="connsiteX75" fmla="*/ 740870 w 2381956"/>
                <a:gd name="connsiteY75" fmla="*/ 2048904 h 2118491"/>
                <a:gd name="connsiteX76" fmla="*/ 530962 w 2381956"/>
                <a:gd name="connsiteY76" fmla="*/ 1973063 h 2118491"/>
                <a:gd name="connsiteX77" fmla="*/ 456532 w 2381956"/>
                <a:gd name="connsiteY77" fmla="*/ 1938706 h 2118491"/>
                <a:gd name="connsiteX78" fmla="*/ 416931 w 2381956"/>
                <a:gd name="connsiteY78" fmla="*/ 1883909 h 2118491"/>
                <a:gd name="connsiteX79" fmla="*/ 358234 w 2381956"/>
                <a:gd name="connsiteY79" fmla="*/ 1804908 h 2118491"/>
                <a:gd name="connsiteX80" fmla="*/ 262424 w 2381956"/>
                <a:gd name="connsiteY80" fmla="*/ 1722880 h 2118491"/>
                <a:gd name="connsiteX81" fmla="*/ 213207 w 2381956"/>
                <a:gd name="connsiteY81" fmla="*/ 1608580 h 2118491"/>
                <a:gd name="connsiteX82" fmla="*/ 161840 w 2381956"/>
                <a:gd name="connsiteY82" fmla="*/ 1492532 h 2118491"/>
                <a:gd name="connsiteX83" fmla="*/ 142812 w 2381956"/>
                <a:gd name="connsiteY83" fmla="*/ 1481371 h 2118491"/>
                <a:gd name="connsiteX84" fmla="*/ 100050 w 2381956"/>
                <a:gd name="connsiteY84" fmla="*/ 1433903 h 2118491"/>
                <a:gd name="connsiteX85" fmla="*/ 90638 w 2381956"/>
                <a:gd name="connsiteY85" fmla="*/ 1400286 h 2118491"/>
                <a:gd name="connsiteX86" fmla="*/ 73425 w 2381956"/>
                <a:gd name="connsiteY86" fmla="*/ 1367744 h 2118491"/>
                <a:gd name="connsiteX87" fmla="*/ 48010 w 2381956"/>
                <a:gd name="connsiteY87" fmla="*/ 1314628 h 2118491"/>
                <a:gd name="connsiteX88" fmla="*/ 15334 w 2381956"/>
                <a:gd name="connsiteY88" fmla="*/ 1167450 h 2118491"/>
                <a:gd name="connsiteX89" fmla="*/ 3366 w 2381956"/>
                <a:gd name="connsiteY89" fmla="*/ 1049385 h 2118491"/>
                <a:gd name="connsiteX90" fmla="*/ 3366 w 2381956"/>
                <a:gd name="connsiteY90" fmla="*/ 939925 h 2118491"/>
                <a:gd name="connsiteX91" fmla="*/ -534 w 2381956"/>
                <a:gd name="connsiteY91" fmla="*/ 890575 h 2118491"/>
                <a:gd name="connsiteX92" fmla="*/ -870 w 2381956"/>
                <a:gd name="connsiteY92" fmla="*/ 858504 h 2118491"/>
                <a:gd name="connsiteX93" fmla="*/ 3299 w 2381956"/>
                <a:gd name="connsiteY93" fmla="*/ 781855 h 2118491"/>
                <a:gd name="connsiteX94" fmla="*/ 11367 w 2381956"/>
                <a:gd name="connsiteY94" fmla="*/ 576250 h 2118491"/>
                <a:gd name="connsiteX95" fmla="*/ 8207 w 2381956"/>
                <a:gd name="connsiteY95" fmla="*/ 544380 h 2118491"/>
                <a:gd name="connsiteX96" fmla="*/ 30664 w 2381956"/>
                <a:gd name="connsiteY96" fmla="*/ 365736 h 2118491"/>
                <a:gd name="connsiteX97" fmla="*/ 31739 w 2381956"/>
                <a:gd name="connsiteY97" fmla="*/ 348994 h 211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2381956" h="2118491">
                  <a:moveTo>
                    <a:pt x="31739" y="348994"/>
                  </a:moveTo>
                  <a:cubicBezTo>
                    <a:pt x="45052" y="298608"/>
                    <a:pt x="68719" y="251564"/>
                    <a:pt x="101329" y="210893"/>
                  </a:cubicBezTo>
                  <a:cubicBezTo>
                    <a:pt x="121901" y="185075"/>
                    <a:pt x="143618" y="160063"/>
                    <a:pt x="164529" y="134447"/>
                  </a:cubicBezTo>
                  <a:cubicBezTo>
                    <a:pt x="191423" y="102920"/>
                    <a:pt x="224704" y="77384"/>
                    <a:pt x="262088" y="59479"/>
                  </a:cubicBezTo>
                  <a:cubicBezTo>
                    <a:pt x="293082" y="42260"/>
                    <a:pt x="325625" y="27811"/>
                    <a:pt x="359175" y="16314"/>
                  </a:cubicBezTo>
                  <a:cubicBezTo>
                    <a:pt x="372622" y="14297"/>
                    <a:pt x="383717" y="6834"/>
                    <a:pt x="396356" y="2867"/>
                  </a:cubicBezTo>
                  <a:cubicBezTo>
                    <a:pt x="438513" y="-10580"/>
                    <a:pt x="475829" y="20214"/>
                    <a:pt x="469709" y="64791"/>
                  </a:cubicBezTo>
                  <a:cubicBezTo>
                    <a:pt x="467155" y="86575"/>
                    <a:pt x="454514" y="105898"/>
                    <a:pt x="435622" y="117033"/>
                  </a:cubicBezTo>
                  <a:cubicBezTo>
                    <a:pt x="390037" y="145742"/>
                    <a:pt x="342568" y="171560"/>
                    <a:pt x="301152" y="206657"/>
                  </a:cubicBezTo>
                  <a:cubicBezTo>
                    <a:pt x="246758" y="251772"/>
                    <a:pt x="199828" y="305130"/>
                    <a:pt x="161973" y="364795"/>
                  </a:cubicBezTo>
                  <a:cubicBezTo>
                    <a:pt x="142947" y="395185"/>
                    <a:pt x="146174" y="430349"/>
                    <a:pt x="139854" y="463496"/>
                  </a:cubicBezTo>
                  <a:cubicBezTo>
                    <a:pt x="138039" y="473043"/>
                    <a:pt x="146241" y="473985"/>
                    <a:pt x="153301" y="473581"/>
                  </a:cubicBezTo>
                  <a:cubicBezTo>
                    <a:pt x="186919" y="471564"/>
                    <a:pt x="217108" y="481851"/>
                    <a:pt x="247431" y="493752"/>
                  </a:cubicBezTo>
                  <a:cubicBezTo>
                    <a:pt x="265248" y="500946"/>
                    <a:pt x="279904" y="497046"/>
                    <a:pt x="290259" y="480305"/>
                  </a:cubicBezTo>
                  <a:cubicBezTo>
                    <a:pt x="299673" y="463469"/>
                    <a:pt x="314060" y="449968"/>
                    <a:pt x="331475" y="441645"/>
                  </a:cubicBezTo>
                  <a:cubicBezTo>
                    <a:pt x="355075" y="431156"/>
                    <a:pt x="362402" y="413540"/>
                    <a:pt x="359781" y="389605"/>
                  </a:cubicBezTo>
                  <a:cubicBezTo>
                    <a:pt x="355209" y="347448"/>
                    <a:pt x="373966" y="316116"/>
                    <a:pt x="405366" y="290298"/>
                  </a:cubicBezTo>
                  <a:cubicBezTo>
                    <a:pt x="431184" y="267666"/>
                    <a:pt x="468567" y="263888"/>
                    <a:pt x="498419" y="280885"/>
                  </a:cubicBezTo>
                  <a:cubicBezTo>
                    <a:pt x="523230" y="295280"/>
                    <a:pt x="531702" y="327082"/>
                    <a:pt x="517313" y="351919"/>
                  </a:cubicBezTo>
                  <a:cubicBezTo>
                    <a:pt x="513951" y="357668"/>
                    <a:pt x="509581" y="362724"/>
                    <a:pt x="504337" y="366812"/>
                  </a:cubicBezTo>
                  <a:cubicBezTo>
                    <a:pt x="456062" y="405943"/>
                    <a:pt x="415586" y="453848"/>
                    <a:pt x="385061" y="508006"/>
                  </a:cubicBezTo>
                  <a:cubicBezTo>
                    <a:pt x="363008" y="547137"/>
                    <a:pt x="350501" y="588688"/>
                    <a:pt x="361058" y="634475"/>
                  </a:cubicBezTo>
                  <a:cubicBezTo>
                    <a:pt x="365360" y="653032"/>
                    <a:pt x="363008" y="672464"/>
                    <a:pt x="362133" y="691558"/>
                  </a:cubicBezTo>
                  <a:cubicBezTo>
                    <a:pt x="361865" y="694026"/>
                    <a:pt x="361394" y="696480"/>
                    <a:pt x="360789" y="698887"/>
                  </a:cubicBezTo>
                  <a:cubicBezTo>
                    <a:pt x="358234" y="708152"/>
                    <a:pt x="356823" y="717713"/>
                    <a:pt x="356755" y="727327"/>
                  </a:cubicBezTo>
                  <a:cubicBezTo>
                    <a:pt x="356486" y="729593"/>
                    <a:pt x="356015" y="731846"/>
                    <a:pt x="355409" y="734051"/>
                  </a:cubicBezTo>
                  <a:cubicBezTo>
                    <a:pt x="353192" y="741965"/>
                    <a:pt x="351913" y="750113"/>
                    <a:pt x="351578" y="758323"/>
                  </a:cubicBezTo>
                  <a:cubicBezTo>
                    <a:pt x="351309" y="760710"/>
                    <a:pt x="350838" y="763070"/>
                    <a:pt x="350167" y="765382"/>
                  </a:cubicBezTo>
                  <a:cubicBezTo>
                    <a:pt x="346870" y="774863"/>
                    <a:pt x="348149" y="784881"/>
                    <a:pt x="346670" y="794563"/>
                  </a:cubicBezTo>
                  <a:cubicBezTo>
                    <a:pt x="346468" y="797185"/>
                    <a:pt x="345930" y="799774"/>
                    <a:pt x="345190" y="802295"/>
                  </a:cubicBezTo>
                  <a:cubicBezTo>
                    <a:pt x="331340" y="887301"/>
                    <a:pt x="331610" y="974007"/>
                    <a:pt x="345930" y="1058932"/>
                  </a:cubicBezTo>
                  <a:cubicBezTo>
                    <a:pt x="357763" y="1124890"/>
                    <a:pt x="366975" y="1191318"/>
                    <a:pt x="387146" y="1255461"/>
                  </a:cubicBezTo>
                  <a:cubicBezTo>
                    <a:pt x="390708" y="1263112"/>
                    <a:pt x="391045" y="1271893"/>
                    <a:pt x="388087" y="1279800"/>
                  </a:cubicBezTo>
                  <a:cubicBezTo>
                    <a:pt x="377867" y="1299365"/>
                    <a:pt x="382036" y="1318729"/>
                    <a:pt x="387683" y="1337958"/>
                  </a:cubicBezTo>
                  <a:cubicBezTo>
                    <a:pt x="403013" y="1393152"/>
                    <a:pt x="421973" y="1447263"/>
                    <a:pt x="444496" y="1499928"/>
                  </a:cubicBezTo>
                  <a:cubicBezTo>
                    <a:pt x="465071" y="1545917"/>
                    <a:pt x="498823" y="1580610"/>
                    <a:pt x="539837" y="1609387"/>
                  </a:cubicBezTo>
                  <a:cubicBezTo>
                    <a:pt x="546157" y="1615022"/>
                    <a:pt x="554494" y="1617859"/>
                    <a:pt x="562898" y="1617254"/>
                  </a:cubicBezTo>
                  <a:cubicBezTo>
                    <a:pt x="592079" y="1611337"/>
                    <a:pt x="622804" y="1617590"/>
                    <a:pt x="650977" y="1605017"/>
                  </a:cubicBezTo>
                  <a:cubicBezTo>
                    <a:pt x="666642" y="1598293"/>
                    <a:pt x="680426" y="1605017"/>
                    <a:pt x="693469" y="1612547"/>
                  </a:cubicBezTo>
                  <a:cubicBezTo>
                    <a:pt x="720363" y="1627406"/>
                    <a:pt x="746653" y="1643207"/>
                    <a:pt x="773480" y="1658133"/>
                  </a:cubicBezTo>
                  <a:cubicBezTo>
                    <a:pt x="862768" y="1707954"/>
                    <a:pt x="956494" y="1743320"/>
                    <a:pt x="1059095" y="1754414"/>
                  </a:cubicBezTo>
                  <a:cubicBezTo>
                    <a:pt x="1109991" y="1759860"/>
                    <a:pt x="1160418" y="1769138"/>
                    <a:pt x="1211382" y="1775122"/>
                  </a:cubicBezTo>
                  <a:cubicBezTo>
                    <a:pt x="1280366" y="1783325"/>
                    <a:pt x="1347063" y="1772164"/>
                    <a:pt x="1414500" y="1765642"/>
                  </a:cubicBezTo>
                  <a:cubicBezTo>
                    <a:pt x="1435815" y="1763558"/>
                    <a:pt x="1457330" y="1761608"/>
                    <a:pt x="1478710" y="1759322"/>
                  </a:cubicBezTo>
                  <a:cubicBezTo>
                    <a:pt x="1532498" y="1753540"/>
                    <a:pt x="1586892" y="1745875"/>
                    <a:pt x="1641352" y="1742984"/>
                  </a:cubicBezTo>
                  <a:cubicBezTo>
                    <a:pt x="1646327" y="1742574"/>
                    <a:pt x="1651170" y="1741323"/>
                    <a:pt x="1655741" y="1739286"/>
                  </a:cubicBezTo>
                  <a:cubicBezTo>
                    <a:pt x="1677256" y="1734579"/>
                    <a:pt x="1698502" y="1725839"/>
                    <a:pt x="1720959" y="1734983"/>
                  </a:cubicBezTo>
                  <a:cubicBezTo>
                    <a:pt x="1753030" y="1735245"/>
                    <a:pt x="1785102" y="1732226"/>
                    <a:pt x="1816567" y="1725973"/>
                  </a:cubicBezTo>
                  <a:cubicBezTo>
                    <a:pt x="1831292" y="1723224"/>
                    <a:pt x="1846352" y="1723224"/>
                    <a:pt x="1861078" y="1725973"/>
                  </a:cubicBezTo>
                  <a:cubicBezTo>
                    <a:pt x="1893217" y="1733880"/>
                    <a:pt x="1927102" y="1729718"/>
                    <a:pt x="1956350" y="1714274"/>
                  </a:cubicBezTo>
                  <a:cubicBezTo>
                    <a:pt x="1957023" y="1713797"/>
                    <a:pt x="1957829" y="1713434"/>
                    <a:pt x="1958637" y="1713199"/>
                  </a:cubicBezTo>
                  <a:cubicBezTo>
                    <a:pt x="1989295" y="1706878"/>
                    <a:pt x="2018071" y="1694574"/>
                    <a:pt x="2047924" y="1685699"/>
                  </a:cubicBezTo>
                  <a:cubicBezTo>
                    <a:pt x="2057337" y="1682943"/>
                    <a:pt x="2066615" y="1680186"/>
                    <a:pt x="2075962" y="1676959"/>
                  </a:cubicBezTo>
                  <a:cubicBezTo>
                    <a:pt x="2120807" y="1661495"/>
                    <a:pt x="2163368" y="1639240"/>
                    <a:pt x="2210432" y="1629894"/>
                  </a:cubicBezTo>
                  <a:cubicBezTo>
                    <a:pt x="2215273" y="1628388"/>
                    <a:pt x="2219777" y="1626115"/>
                    <a:pt x="2223879" y="1623170"/>
                  </a:cubicBezTo>
                  <a:cubicBezTo>
                    <a:pt x="2239075" y="1615169"/>
                    <a:pt x="2253193" y="1604210"/>
                    <a:pt x="2271683" y="1604277"/>
                  </a:cubicBezTo>
                  <a:cubicBezTo>
                    <a:pt x="2276995" y="1604277"/>
                    <a:pt x="2280424" y="1600176"/>
                    <a:pt x="2284324" y="1597083"/>
                  </a:cubicBezTo>
                  <a:cubicBezTo>
                    <a:pt x="2295350" y="1586816"/>
                    <a:pt x="2309604" y="1580671"/>
                    <a:pt x="2324665" y="1579669"/>
                  </a:cubicBezTo>
                  <a:cubicBezTo>
                    <a:pt x="2329775" y="1579481"/>
                    <a:pt x="2334616" y="1577282"/>
                    <a:pt x="2338112" y="1573551"/>
                  </a:cubicBezTo>
                  <a:cubicBezTo>
                    <a:pt x="2349475" y="1563795"/>
                    <a:pt x="2364333" y="1558961"/>
                    <a:pt x="2379259" y="1560104"/>
                  </a:cubicBezTo>
                  <a:cubicBezTo>
                    <a:pt x="2363056" y="1578593"/>
                    <a:pt x="2340666" y="1588074"/>
                    <a:pt x="2319892" y="1599504"/>
                  </a:cubicBezTo>
                  <a:cubicBezTo>
                    <a:pt x="2279214" y="1621759"/>
                    <a:pt x="2235578" y="1637492"/>
                    <a:pt x="2192145" y="1653292"/>
                  </a:cubicBezTo>
                  <a:cubicBezTo>
                    <a:pt x="2146357" y="1670168"/>
                    <a:pt x="2102318" y="1691414"/>
                    <a:pt x="2055993" y="1707080"/>
                  </a:cubicBezTo>
                  <a:cubicBezTo>
                    <a:pt x="2022375" y="1718241"/>
                    <a:pt x="1988758" y="1729671"/>
                    <a:pt x="1955140" y="1740698"/>
                  </a:cubicBezTo>
                  <a:cubicBezTo>
                    <a:pt x="1935439" y="1747018"/>
                    <a:pt x="1930800" y="1757439"/>
                    <a:pt x="1941693" y="1775459"/>
                  </a:cubicBezTo>
                  <a:cubicBezTo>
                    <a:pt x="1948417" y="1786754"/>
                    <a:pt x="1959173" y="1795158"/>
                    <a:pt x="1965964" y="1806790"/>
                  </a:cubicBezTo>
                  <a:cubicBezTo>
                    <a:pt x="1998103" y="1861990"/>
                    <a:pt x="2011684" y="1919611"/>
                    <a:pt x="1992187" y="1982543"/>
                  </a:cubicBezTo>
                  <a:cubicBezTo>
                    <a:pt x="1989160" y="1997127"/>
                    <a:pt x="1977596" y="2008429"/>
                    <a:pt x="1962939" y="2011185"/>
                  </a:cubicBezTo>
                  <a:cubicBezTo>
                    <a:pt x="1892005" y="2029944"/>
                    <a:pt x="1820198" y="2045408"/>
                    <a:pt x="1748661" y="2061545"/>
                  </a:cubicBezTo>
                  <a:cubicBezTo>
                    <a:pt x="1717126" y="2067858"/>
                    <a:pt x="1685257" y="2072040"/>
                    <a:pt x="1653185" y="2074050"/>
                  </a:cubicBezTo>
                  <a:cubicBezTo>
                    <a:pt x="1622997" y="2076673"/>
                    <a:pt x="1593077" y="2083261"/>
                    <a:pt x="1563023" y="2088304"/>
                  </a:cubicBezTo>
                  <a:cubicBezTo>
                    <a:pt x="1515959" y="2096305"/>
                    <a:pt x="1469231" y="2105516"/>
                    <a:pt x="1421358" y="2109349"/>
                  </a:cubicBezTo>
                  <a:cubicBezTo>
                    <a:pt x="1377857" y="2112845"/>
                    <a:pt x="1333952" y="2120846"/>
                    <a:pt x="1290720" y="2117283"/>
                  </a:cubicBezTo>
                  <a:cubicBezTo>
                    <a:pt x="1217837" y="2111299"/>
                    <a:pt x="1144887" y="2117283"/>
                    <a:pt x="1072273" y="2112576"/>
                  </a:cubicBezTo>
                  <a:cubicBezTo>
                    <a:pt x="1030587" y="2109752"/>
                    <a:pt x="988767" y="2104508"/>
                    <a:pt x="947080" y="2099600"/>
                  </a:cubicBezTo>
                  <a:cubicBezTo>
                    <a:pt x="876685" y="2090368"/>
                    <a:pt x="807500" y="2073365"/>
                    <a:pt x="740870" y="2048904"/>
                  </a:cubicBezTo>
                  <a:cubicBezTo>
                    <a:pt x="670609" y="2024431"/>
                    <a:pt x="599676" y="2002445"/>
                    <a:pt x="530962" y="1973063"/>
                  </a:cubicBezTo>
                  <a:cubicBezTo>
                    <a:pt x="505816" y="1962238"/>
                    <a:pt x="482283" y="1948051"/>
                    <a:pt x="456532" y="1938706"/>
                  </a:cubicBezTo>
                  <a:cubicBezTo>
                    <a:pt x="430782" y="1929360"/>
                    <a:pt x="420562" y="1907576"/>
                    <a:pt x="416931" y="1883909"/>
                  </a:cubicBezTo>
                  <a:cubicBezTo>
                    <a:pt x="411080" y="1846392"/>
                    <a:pt x="384456" y="1826423"/>
                    <a:pt x="358234" y="1804908"/>
                  </a:cubicBezTo>
                  <a:cubicBezTo>
                    <a:pt x="325692" y="1778013"/>
                    <a:pt x="290326" y="1753876"/>
                    <a:pt x="262424" y="1722880"/>
                  </a:cubicBezTo>
                  <a:cubicBezTo>
                    <a:pt x="233445" y="1691502"/>
                    <a:pt x="216098" y="1651174"/>
                    <a:pt x="213207" y="1608580"/>
                  </a:cubicBezTo>
                  <a:cubicBezTo>
                    <a:pt x="210586" y="1563062"/>
                    <a:pt x="186313" y="1527898"/>
                    <a:pt x="161840" y="1492532"/>
                  </a:cubicBezTo>
                  <a:cubicBezTo>
                    <a:pt x="156865" y="1486844"/>
                    <a:pt x="150207" y="1482924"/>
                    <a:pt x="142812" y="1481371"/>
                  </a:cubicBezTo>
                  <a:cubicBezTo>
                    <a:pt x="119415" y="1473774"/>
                    <a:pt x="106639" y="1456629"/>
                    <a:pt x="100050" y="1433903"/>
                  </a:cubicBezTo>
                  <a:cubicBezTo>
                    <a:pt x="96823" y="1422809"/>
                    <a:pt x="93730" y="1411715"/>
                    <a:pt x="90638" y="1400286"/>
                  </a:cubicBezTo>
                  <a:cubicBezTo>
                    <a:pt x="87343" y="1388297"/>
                    <a:pt x="81493" y="1377190"/>
                    <a:pt x="73425" y="1367744"/>
                  </a:cubicBezTo>
                  <a:cubicBezTo>
                    <a:pt x="60853" y="1352306"/>
                    <a:pt x="52179" y="1334099"/>
                    <a:pt x="48010" y="1314628"/>
                  </a:cubicBezTo>
                  <a:cubicBezTo>
                    <a:pt x="36042" y="1265815"/>
                    <a:pt x="22394" y="1217204"/>
                    <a:pt x="15334" y="1167450"/>
                  </a:cubicBezTo>
                  <a:cubicBezTo>
                    <a:pt x="9753" y="1128386"/>
                    <a:pt x="1887" y="1089524"/>
                    <a:pt x="3366" y="1049385"/>
                  </a:cubicBezTo>
                  <a:cubicBezTo>
                    <a:pt x="4980" y="1012943"/>
                    <a:pt x="3837" y="976434"/>
                    <a:pt x="3366" y="939925"/>
                  </a:cubicBezTo>
                  <a:cubicBezTo>
                    <a:pt x="4307" y="923372"/>
                    <a:pt x="2963" y="906778"/>
                    <a:pt x="-534" y="890575"/>
                  </a:cubicBezTo>
                  <a:cubicBezTo>
                    <a:pt x="-3290" y="880079"/>
                    <a:pt x="-3424" y="869059"/>
                    <a:pt x="-870" y="858504"/>
                  </a:cubicBezTo>
                  <a:cubicBezTo>
                    <a:pt x="5853" y="833021"/>
                    <a:pt x="3299" y="807404"/>
                    <a:pt x="3299" y="781855"/>
                  </a:cubicBezTo>
                  <a:cubicBezTo>
                    <a:pt x="3299" y="713208"/>
                    <a:pt x="8274" y="644763"/>
                    <a:pt x="11367" y="576250"/>
                  </a:cubicBezTo>
                  <a:cubicBezTo>
                    <a:pt x="11838" y="565761"/>
                    <a:pt x="8544" y="555205"/>
                    <a:pt x="8207" y="544380"/>
                  </a:cubicBezTo>
                  <a:cubicBezTo>
                    <a:pt x="6122" y="484016"/>
                    <a:pt x="13654" y="423700"/>
                    <a:pt x="30664" y="365736"/>
                  </a:cubicBezTo>
                  <a:cubicBezTo>
                    <a:pt x="32076" y="360270"/>
                    <a:pt x="32412" y="354595"/>
                    <a:pt x="31739" y="348994"/>
                  </a:cubicBezTo>
                  <a:close/>
                </a:path>
              </a:pathLst>
            </a:custGeom>
            <a:solidFill>
              <a:srgbClr val="000000"/>
            </a:solidFill>
            <a:ln w="6712" cap="flat">
              <a:noFill/>
              <a:prstDash val="solid"/>
              <a:miter/>
            </a:ln>
          </p:spPr>
          <p:txBody>
            <a:bodyPr rtlCol="0" anchor="ctr"/>
            <a:lstStyle/>
            <a:p>
              <a:endParaRPr lang="es-CO"/>
            </a:p>
          </p:txBody>
        </p:sp>
        <p:sp>
          <p:nvSpPr>
            <p:cNvPr id="1429" name="Freeform: Shape 1428">
              <a:extLst>
                <a:ext uri="{FF2B5EF4-FFF2-40B4-BE49-F238E27FC236}">
                  <a16:creationId xmlns:a16="http://schemas.microsoft.com/office/drawing/2014/main" id="{76D384C8-F873-B076-9647-66F4082DB07B}"/>
                </a:ext>
              </a:extLst>
            </p:cNvPr>
            <p:cNvSpPr/>
            <p:nvPr/>
          </p:nvSpPr>
          <p:spPr>
            <a:xfrm>
              <a:off x="5993654" y="1458199"/>
              <a:ext cx="2345619" cy="1389741"/>
            </a:xfrm>
            <a:custGeom>
              <a:avLst/>
              <a:gdLst>
                <a:gd name="connsiteX0" fmla="*/ 2174798 w 2345619"/>
                <a:gd name="connsiteY0" fmla="*/ 1052926 h 1389741"/>
                <a:gd name="connsiteX1" fmla="*/ 2124977 w 2345619"/>
                <a:gd name="connsiteY1" fmla="*/ 1087485 h 1389741"/>
                <a:gd name="connsiteX2" fmla="*/ 1913051 w 2345619"/>
                <a:gd name="connsiteY2" fmla="*/ 1189279 h 1389741"/>
                <a:gd name="connsiteX3" fmla="*/ 1735080 w 2345619"/>
                <a:gd name="connsiteY3" fmla="*/ 1256515 h 1389741"/>
                <a:gd name="connsiteX4" fmla="*/ 1578421 w 2345619"/>
                <a:gd name="connsiteY4" fmla="*/ 1310303 h 1389741"/>
                <a:gd name="connsiteX5" fmla="*/ 1453565 w 2345619"/>
                <a:gd name="connsiteY5" fmla="*/ 1336323 h 1389741"/>
                <a:gd name="connsiteX6" fmla="*/ 1382833 w 2345619"/>
                <a:gd name="connsiteY6" fmla="*/ 1346207 h 1389741"/>
                <a:gd name="connsiteX7" fmla="*/ 1382833 w 2345619"/>
                <a:gd name="connsiteY7" fmla="*/ 1346207 h 1389741"/>
                <a:gd name="connsiteX8" fmla="*/ 1226444 w 2345619"/>
                <a:gd name="connsiteY8" fmla="*/ 1363352 h 1389741"/>
                <a:gd name="connsiteX9" fmla="*/ 1088611 w 2345619"/>
                <a:gd name="connsiteY9" fmla="*/ 1379690 h 1389741"/>
                <a:gd name="connsiteX10" fmla="*/ 571640 w 2345619"/>
                <a:gd name="connsiteY10" fmla="*/ 1319783 h 1389741"/>
                <a:gd name="connsiteX11" fmla="*/ 310095 w 2345619"/>
                <a:gd name="connsiteY11" fmla="*/ 1173950 h 1389741"/>
                <a:gd name="connsiteX12" fmla="*/ 186381 w 2345619"/>
                <a:gd name="connsiteY12" fmla="*/ 1039009 h 1389741"/>
                <a:gd name="connsiteX13" fmla="*/ 60181 w 2345619"/>
                <a:gd name="connsiteY13" fmla="*/ 842950 h 1389741"/>
                <a:gd name="connsiteX14" fmla="*/ -1406 w 2345619"/>
                <a:gd name="connsiteY14" fmla="*/ 591221 h 1389741"/>
                <a:gd name="connsiteX15" fmla="*/ 17218 w 2345619"/>
                <a:gd name="connsiteY15" fmla="*/ 344872 h 1389741"/>
                <a:gd name="connsiteX16" fmla="*/ 45860 w 2345619"/>
                <a:gd name="connsiteY16" fmla="*/ 194264 h 1389741"/>
                <a:gd name="connsiteX17" fmla="*/ 74704 w 2345619"/>
                <a:gd name="connsiteY17" fmla="*/ 128374 h 1389741"/>
                <a:gd name="connsiteX18" fmla="*/ 78334 w 2345619"/>
                <a:gd name="connsiteY18" fmla="*/ 121650 h 1389741"/>
                <a:gd name="connsiteX19" fmla="*/ 88352 w 2345619"/>
                <a:gd name="connsiteY19" fmla="*/ 107665 h 1389741"/>
                <a:gd name="connsiteX20" fmla="*/ 92050 w 2345619"/>
                <a:gd name="connsiteY20" fmla="*/ 102488 h 1389741"/>
                <a:gd name="connsiteX21" fmla="*/ 103480 w 2345619"/>
                <a:gd name="connsiteY21" fmla="*/ 87763 h 1389741"/>
                <a:gd name="connsiteX22" fmla="*/ 107111 w 2345619"/>
                <a:gd name="connsiteY22" fmla="*/ 82519 h 1389741"/>
                <a:gd name="connsiteX23" fmla="*/ 111280 w 2345619"/>
                <a:gd name="connsiteY23" fmla="*/ 77477 h 1389741"/>
                <a:gd name="connsiteX24" fmla="*/ 113565 w 2345619"/>
                <a:gd name="connsiteY24" fmla="*/ 75056 h 1389741"/>
                <a:gd name="connsiteX25" fmla="*/ 175288 w 2345619"/>
                <a:gd name="connsiteY25" fmla="*/ 13267 h 1389741"/>
                <a:gd name="connsiteX26" fmla="*/ 180264 w 2345619"/>
                <a:gd name="connsiteY26" fmla="*/ 8493 h 1389741"/>
                <a:gd name="connsiteX27" fmla="*/ 185508 w 2345619"/>
                <a:gd name="connsiteY27" fmla="*/ 3787 h 1389741"/>
                <a:gd name="connsiteX28" fmla="*/ 188466 w 2345619"/>
                <a:gd name="connsiteY28" fmla="*/ 1702 h 1389741"/>
                <a:gd name="connsiteX29" fmla="*/ 195190 w 2345619"/>
                <a:gd name="connsiteY29" fmla="*/ -315 h 1389741"/>
                <a:gd name="connsiteX30" fmla="*/ 198551 w 2345619"/>
                <a:gd name="connsiteY30" fmla="*/ 1501 h 1389741"/>
                <a:gd name="connsiteX31" fmla="*/ 200098 w 2345619"/>
                <a:gd name="connsiteY31" fmla="*/ 9031 h 1389741"/>
                <a:gd name="connsiteX32" fmla="*/ 177506 w 2345619"/>
                <a:gd name="connsiteY32" fmla="*/ 38077 h 1389741"/>
                <a:gd name="connsiteX33" fmla="*/ 39406 w 2345619"/>
                <a:gd name="connsiteY33" fmla="*/ 306144 h 1389741"/>
                <a:gd name="connsiteX34" fmla="*/ 20445 w 2345619"/>
                <a:gd name="connsiteY34" fmla="*/ 603526 h 1389741"/>
                <a:gd name="connsiteX35" fmla="*/ 74972 w 2345619"/>
                <a:gd name="connsiteY35" fmla="*/ 827083 h 1389741"/>
                <a:gd name="connsiteX36" fmla="*/ 253280 w 2345619"/>
                <a:gd name="connsiteY36" fmla="*/ 1090040 h 1389741"/>
                <a:gd name="connsiteX37" fmla="*/ 469577 w 2345619"/>
                <a:gd name="connsiteY37" fmla="*/ 1250867 h 1389741"/>
                <a:gd name="connsiteX38" fmla="*/ 796071 w 2345619"/>
                <a:gd name="connsiteY38" fmla="*/ 1360662 h 1389741"/>
                <a:gd name="connsiteX39" fmla="*/ 1054053 w 2345619"/>
                <a:gd name="connsiteY39" fmla="*/ 1362746 h 1389741"/>
                <a:gd name="connsiteX40" fmla="*/ 1264365 w 2345619"/>
                <a:gd name="connsiteY40" fmla="*/ 1343316 h 1389741"/>
                <a:gd name="connsiteX41" fmla="*/ 1394734 w 2345619"/>
                <a:gd name="connsiteY41" fmla="*/ 1326305 h 1389741"/>
                <a:gd name="connsiteX42" fmla="*/ 1423915 w 2345619"/>
                <a:gd name="connsiteY42" fmla="*/ 1320388 h 1389741"/>
                <a:gd name="connsiteX43" fmla="*/ 1625621 w 2345619"/>
                <a:gd name="connsiteY43" fmla="*/ 1273727 h 1389741"/>
                <a:gd name="connsiteX44" fmla="*/ 1729431 w 2345619"/>
                <a:gd name="connsiteY44" fmla="*/ 1238899 h 1389741"/>
                <a:gd name="connsiteX45" fmla="*/ 2069508 w 2345619"/>
                <a:gd name="connsiteY45" fmla="*/ 1098646 h 1389741"/>
                <a:gd name="connsiteX46" fmla="*/ 2273499 w 2345619"/>
                <a:gd name="connsiteY46" fmla="*/ 934592 h 1389741"/>
                <a:gd name="connsiteX47" fmla="*/ 2326616 w 2345619"/>
                <a:gd name="connsiteY47" fmla="*/ 771748 h 1389741"/>
                <a:gd name="connsiteX48" fmla="*/ 2321641 w 2345619"/>
                <a:gd name="connsiteY48" fmla="*/ 518069 h 1389741"/>
                <a:gd name="connsiteX49" fmla="*/ 2321641 w 2345619"/>
                <a:gd name="connsiteY49" fmla="*/ 493259 h 1389741"/>
                <a:gd name="connsiteX50" fmla="*/ 2323389 w 2345619"/>
                <a:gd name="connsiteY50" fmla="*/ 481695 h 1389741"/>
                <a:gd name="connsiteX51" fmla="*/ 2326885 w 2345619"/>
                <a:gd name="connsiteY51" fmla="*/ 474972 h 1389741"/>
                <a:gd name="connsiteX52" fmla="*/ 2333541 w 2345619"/>
                <a:gd name="connsiteY52" fmla="*/ 474904 h 1389741"/>
                <a:gd name="connsiteX53" fmla="*/ 2333609 w 2345619"/>
                <a:gd name="connsiteY53" fmla="*/ 474972 h 1389741"/>
                <a:gd name="connsiteX54" fmla="*/ 2333609 w 2345619"/>
                <a:gd name="connsiteY54" fmla="*/ 474972 h 1389741"/>
                <a:gd name="connsiteX55" fmla="*/ 2341475 w 2345619"/>
                <a:gd name="connsiteY55" fmla="*/ 674324 h 1389741"/>
                <a:gd name="connsiteX56" fmla="*/ 2341475 w 2345619"/>
                <a:gd name="connsiteY56" fmla="*/ 773563 h 1389741"/>
                <a:gd name="connsiteX57" fmla="*/ 2328701 w 2345619"/>
                <a:gd name="connsiteY57" fmla="*/ 863323 h 1389741"/>
                <a:gd name="connsiteX58" fmla="*/ 2328701 w 2345619"/>
                <a:gd name="connsiteY58" fmla="*/ 863323 h 1389741"/>
                <a:gd name="connsiteX59" fmla="*/ 2298780 w 2345619"/>
                <a:gd name="connsiteY59" fmla="*/ 928070 h 1389741"/>
                <a:gd name="connsiteX60" fmla="*/ 2298780 w 2345619"/>
                <a:gd name="connsiteY60" fmla="*/ 928070 h 1389741"/>
                <a:gd name="connsiteX61" fmla="*/ 2288627 w 2345619"/>
                <a:gd name="connsiteY61" fmla="*/ 942929 h 1389741"/>
                <a:gd name="connsiteX62" fmla="*/ 2288627 w 2345619"/>
                <a:gd name="connsiteY62" fmla="*/ 942929 h 1389741"/>
                <a:gd name="connsiteX63" fmla="*/ 2263683 w 2345619"/>
                <a:gd name="connsiteY63" fmla="*/ 972849 h 1389741"/>
                <a:gd name="connsiteX64" fmla="*/ 2263683 w 2345619"/>
                <a:gd name="connsiteY64" fmla="*/ 972849 h 1389741"/>
                <a:gd name="connsiteX65" fmla="*/ 2258708 w 2345619"/>
                <a:gd name="connsiteY65" fmla="*/ 977959 h 1389741"/>
                <a:gd name="connsiteX66" fmla="*/ 2258708 w 2345619"/>
                <a:gd name="connsiteY66" fmla="*/ 977959 h 1389741"/>
                <a:gd name="connsiteX67" fmla="*/ 2253732 w 2345619"/>
                <a:gd name="connsiteY67" fmla="*/ 983002 h 1389741"/>
                <a:gd name="connsiteX68" fmla="*/ 2253732 w 2345619"/>
                <a:gd name="connsiteY68" fmla="*/ 983002 h 1389741"/>
                <a:gd name="connsiteX69" fmla="*/ 2248757 w 2345619"/>
                <a:gd name="connsiteY69" fmla="*/ 988044 h 1389741"/>
                <a:gd name="connsiteX70" fmla="*/ 2248757 w 2345619"/>
                <a:gd name="connsiteY70" fmla="*/ 988044 h 1389741"/>
                <a:gd name="connsiteX71" fmla="*/ 2243782 w 2345619"/>
                <a:gd name="connsiteY71" fmla="*/ 993087 h 1389741"/>
                <a:gd name="connsiteX72" fmla="*/ 2243782 w 2345619"/>
                <a:gd name="connsiteY72" fmla="*/ 993087 h 1389741"/>
                <a:gd name="connsiteX73" fmla="*/ 2223611 w 2345619"/>
                <a:gd name="connsiteY73" fmla="*/ 1013257 h 1389741"/>
                <a:gd name="connsiteX74" fmla="*/ 2223611 w 2345619"/>
                <a:gd name="connsiteY74" fmla="*/ 1013257 h 1389741"/>
                <a:gd name="connsiteX75" fmla="*/ 2193759 w 2345619"/>
                <a:gd name="connsiteY75" fmla="*/ 1038269 h 1389741"/>
                <a:gd name="connsiteX76" fmla="*/ 2193759 w 2345619"/>
                <a:gd name="connsiteY76" fmla="*/ 1038269 h 1389741"/>
                <a:gd name="connsiteX77" fmla="*/ 2174798 w 2345619"/>
                <a:gd name="connsiteY77" fmla="*/ 1052926 h 1389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345619" h="1389741">
                  <a:moveTo>
                    <a:pt x="2174798" y="1052926"/>
                  </a:moveTo>
                  <a:cubicBezTo>
                    <a:pt x="2157922" y="1064020"/>
                    <a:pt x="2139230" y="1072559"/>
                    <a:pt x="2124977" y="1087485"/>
                  </a:cubicBezTo>
                  <a:cubicBezTo>
                    <a:pt x="2058548" y="1130180"/>
                    <a:pt x="1985666" y="1159562"/>
                    <a:pt x="1913051" y="1189279"/>
                  </a:cubicBezTo>
                  <a:cubicBezTo>
                    <a:pt x="1854355" y="1213350"/>
                    <a:pt x="1796936" y="1240782"/>
                    <a:pt x="1735080" y="1256515"/>
                  </a:cubicBezTo>
                  <a:cubicBezTo>
                    <a:pt x="1681292" y="1270432"/>
                    <a:pt x="1630259" y="1291410"/>
                    <a:pt x="1578421" y="1310303"/>
                  </a:cubicBezTo>
                  <a:cubicBezTo>
                    <a:pt x="1538080" y="1325162"/>
                    <a:pt x="1497066" y="1336525"/>
                    <a:pt x="1453565" y="1336323"/>
                  </a:cubicBezTo>
                  <a:cubicBezTo>
                    <a:pt x="1429696" y="1337090"/>
                    <a:pt x="1405963" y="1340404"/>
                    <a:pt x="1382833" y="1346207"/>
                  </a:cubicBezTo>
                  <a:lnTo>
                    <a:pt x="1382833" y="1346207"/>
                  </a:lnTo>
                  <a:cubicBezTo>
                    <a:pt x="1331668" y="1358490"/>
                    <a:pt x="1279090" y="1364252"/>
                    <a:pt x="1226444" y="1363352"/>
                  </a:cubicBezTo>
                  <a:cubicBezTo>
                    <a:pt x="1179850" y="1362343"/>
                    <a:pt x="1134534" y="1374042"/>
                    <a:pt x="1088611" y="1379690"/>
                  </a:cubicBezTo>
                  <a:cubicBezTo>
                    <a:pt x="911313" y="1401407"/>
                    <a:pt x="738988" y="1389036"/>
                    <a:pt x="571640" y="1319783"/>
                  </a:cubicBezTo>
                  <a:cubicBezTo>
                    <a:pt x="478451" y="1281190"/>
                    <a:pt x="389364" y="1236882"/>
                    <a:pt x="310095" y="1173950"/>
                  </a:cubicBezTo>
                  <a:cubicBezTo>
                    <a:pt x="261617" y="1135424"/>
                    <a:pt x="223226" y="1088225"/>
                    <a:pt x="186381" y="1039009"/>
                  </a:cubicBezTo>
                  <a:cubicBezTo>
                    <a:pt x="139720" y="976547"/>
                    <a:pt x="94135" y="913817"/>
                    <a:pt x="60181" y="842950"/>
                  </a:cubicBezTo>
                  <a:cubicBezTo>
                    <a:pt x="21857" y="763075"/>
                    <a:pt x="3905" y="678829"/>
                    <a:pt x="-1406" y="591221"/>
                  </a:cubicBezTo>
                  <a:cubicBezTo>
                    <a:pt x="-6382" y="508320"/>
                    <a:pt x="3704" y="426629"/>
                    <a:pt x="17218" y="344872"/>
                  </a:cubicBezTo>
                  <a:cubicBezTo>
                    <a:pt x="25622" y="294378"/>
                    <a:pt x="28849" y="243212"/>
                    <a:pt x="45860" y="194264"/>
                  </a:cubicBezTo>
                  <a:cubicBezTo>
                    <a:pt x="53861" y="171640"/>
                    <a:pt x="63542" y="149620"/>
                    <a:pt x="74704" y="128374"/>
                  </a:cubicBezTo>
                  <a:cubicBezTo>
                    <a:pt x="75712" y="126047"/>
                    <a:pt x="76989" y="123795"/>
                    <a:pt x="78334" y="121650"/>
                  </a:cubicBezTo>
                  <a:cubicBezTo>
                    <a:pt x="81561" y="116944"/>
                    <a:pt x="85057" y="112573"/>
                    <a:pt x="88352" y="107665"/>
                  </a:cubicBezTo>
                  <a:cubicBezTo>
                    <a:pt x="89429" y="105843"/>
                    <a:pt x="90706" y="104115"/>
                    <a:pt x="92050" y="102488"/>
                  </a:cubicBezTo>
                  <a:cubicBezTo>
                    <a:pt x="96287" y="97943"/>
                    <a:pt x="100118" y="93015"/>
                    <a:pt x="103480" y="87763"/>
                  </a:cubicBezTo>
                  <a:cubicBezTo>
                    <a:pt x="104556" y="85921"/>
                    <a:pt x="105766" y="84166"/>
                    <a:pt x="107111" y="82519"/>
                  </a:cubicBezTo>
                  <a:cubicBezTo>
                    <a:pt x="108389" y="80751"/>
                    <a:pt x="109801" y="79064"/>
                    <a:pt x="111280" y="77477"/>
                  </a:cubicBezTo>
                  <a:lnTo>
                    <a:pt x="113565" y="75056"/>
                  </a:lnTo>
                  <a:cubicBezTo>
                    <a:pt x="134139" y="54482"/>
                    <a:pt x="154579" y="33706"/>
                    <a:pt x="175288" y="13267"/>
                  </a:cubicBezTo>
                  <a:cubicBezTo>
                    <a:pt x="176902" y="11586"/>
                    <a:pt x="178515" y="10039"/>
                    <a:pt x="180264" y="8493"/>
                  </a:cubicBezTo>
                  <a:cubicBezTo>
                    <a:pt x="182012" y="6947"/>
                    <a:pt x="183693" y="5333"/>
                    <a:pt x="185508" y="3787"/>
                  </a:cubicBezTo>
                  <a:cubicBezTo>
                    <a:pt x="187324" y="2240"/>
                    <a:pt x="187524" y="2442"/>
                    <a:pt x="188466" y="1702"/>
                  </a:cubicBezTo>
                  <a:cubicBezTo>
                    <a:pt x="190483" y="499"/>
                    <a:pt x="192836" y="-194"/>
                    <a:pt x="195190" y="-315"/>
                  </a:cubicBezTo>
                  <a:lnTo>
                    <a:pt x="198551" y="1501"/>
                  </a:lnTo>
                  <a:cubicBezTo>
                    <a:pt x="199896" y="3780"/>
                    <a:pt x="200434" y="6422"/>
                    <a:pt x="200098" y="9031"/>
                  </a:cubicBezTo>
                  <a:cubicBezTo>
                    <a:pt x="196601" y="21806"/>
                    <a:pt x="186651" y="30143"/>
                    <a:pt x="177506" y="38077"/>
                  </a:cubicBezTo>
                  <a:cubicBezTo>
                    <a:pt x="94673" y="108607"/>
                    <a:pt x="56953" y="200853"/>
                    <a:pt x="39406" y="306144"/>
                  </a:cubicBezTo>
                  <a:cubicBezTo>
                    <a:pt x="22597" y="404321"/>
                    <a:pt x="16276" y="504004"/>
                    <a:pt x="20445" y="603526"/>
                  </a:cubicBezTo>
                  <a:cubicBezTo>
                    <a:pt x="23941" y="680873"/>
                    <a:pt x="42498" y="756802"/>
                    <a:pt x="74972" y="827083"/>
                  </a:cubicBezTo>
                  <a:cubicBezTo>
                    <a:pt x="120021" y="924574"/>
                    <a:pt x="185037" y="1008618"/>
                    <a:pt x="253280" y="1090040"/>
                  </a:cubicBezTo>
                  <a:cubicBezTo>
                    <a:pt x="312178" y="1160166"/>
                    <a:pt x="387751" y="1210123"/>
                    <a:pt x="469577" y="1250867"/>
                  </a:cubicBezTo>
                  <a:cubicBezTo>
                    <a:pt x="573388" y="1302571"/>
                    <a:pt x="680628" y="1344257"/>
                    <a:pt x="796071" y="1360662"/>
                  </a:cubicBezTo>
                  <a:cubicBezTo>
                    <a:pt x="881595" y="1372583"/>
                    <a:pt x="968328" y="1373282"/>
                    <a:pt x="1054053" y="1362746"/>
                  </a:cubicBezTo>
                  <a:cubicBezTo>
                    <a:pt x="1123910" y="1354409"/>
                    <a:pt x="1193365" y="1342979"/>
                    <a:pt x="1264365" y="1343316"/>
                  </a:cubicBezTo>
                  <a:cubicBezTo>
                    <a:pt x="1308405" y="1343887"/>
                    <a:pt x="1352308" y="1338159"/>
                    <a:pt x="1394734" y="1326305"/>
                  </a:cubicBezTo>
                  <a:cubicBezTo>
                    <a:pt x="1404013" y="1322607"/>
                    <a:pt x="1413897" y="1320603"/>
                    <a:pt x="1423915" y="1320388"/>
                  </a:cubicBezTo>
                  <a:cubicBezTo>
                    <a:pt x="1496193" y="1326036"/>
                    <a:pt x="1560537" y="1297797"/>
                    <a:pt x="1625621" y="1273727"/>
                  </a:cubicBezTo>
                  <a:cubicBezTo>
                    <a:pt x="1659844" y="1261019"/>
                    <a:pt x="1694469" y="1249657"/>
                    <a:pt x="1729431" y="1238899"/>
                  </a:cubicBezTo>
                  <a:cubicBezTo>
                    <a:pt x="1846555" y="1201872"/>
                    <a:pt x="1960318" y="1154949"/>
                    <a:pt x="2069508" y="1098646"/>
                  </a:cubicBezTo>
                  <a:cubicBezTo>
                    <a:pt x="2148240" y="1058776"/>
                    <a:pt x="2219107" y="1005929"/>
                    <a:pt x="2273499" y="934592"/>
                  </a:cubicBezTo>
                  <a:cubicBezTo>
                    <a:pt x="2308865" y="887763"/>
                    <a:pt x="2327624" y="830438"/>
                    <a:pt x="2326616" y="771748"/>
                  </a:cubicBezTo>
                  <a:cubicBezTo>
                    <a:pt x="2326616" y="687166"/>
                    <a:pt x="2330582" y="602517"/>
                    <a:pt x="2321641" y="518069"/>
                  </a:cubicBezTo>
                  <a:cubicBezTo>
                    <a:pt x="2320431" y="509840"/>
                    <a:pt x="2320431" y="501489"/>
                    <a:pt x="2321641" y="493259"/>
                  </a:cubicBezTo>
                  <a:cubicBezTo>
                    <a:pt x="2321910" y="489360"/>
                    <a:pt x="2322447" y="485494"/>
                    <a:pt x="2323389" y="481695"/>
                  </a:cubicBezTo>
                  <a:cubicBezTo>
                    <a:pt x="2324127" y="479248"/>
                    <a:pt x="2325272" y="476962"/>
                    <a:pt x="2326885" y="474972"/>
                  </a:cubicBezTo>
                  <a:cubicBezTo>
                    <a:pt x="2328701" y="473116"/>
                    <a:pt x="2331659" y="473082"/>
                    <a:pt x="2333541" y="474904"/>
                  </a:cubicBezTo>
                  <a:cubicBezTo>
                    <a:pt x="2333541" y="474924"/>
                    <a:pt x="2333609" y="474952"/>
                    <a:pt x="2333609" y="474972"/>
                  </a:cubicBezTo>
                  <a:lnTo>
                    <a:pt x="2333609" y="474972"/>
                  </a:lnTo>
                  <a:cubicBezTo>
                    <a:pt x="2340332" y="541266"/>
                    <a:pt x="2345577" y="607559"/>
                    <a:pt x="2341475" y="674324"/>
                  </a:cubicBezTo>
                  <a:cubicBezTo>
                    <a:pt x="2339457" y="707270"/>
                    <a:pt x="2340332" y="740484"/>
                    <a:pt x="2341475" y="773563"/>
                  </a:cubicBezTo>
                  <a:cubicBezTo>
                    <a:pt x="2342617" y="804008"/>
                    <a:pt x="2338315" y="834412"/>
                    <a:pt x="2328701" y="863323"/>
                  </a:cubicBezTo>
                  <a:lnTo>
                    <a:pt x="2328701" y="863323"/>
                  </a:lnTo>
                  <a:cubicBezTo>
                    <a:pt x="2320229" y="885578"/>
                    <a:pt x="2312361" y="908169"/>
                    <a:pt x="2298780" y="928070"/>
                  </a:cubicBezTo>
                  <a:lnTo>
                    <a:pt x="2298780" y="928070"/>
                  </a:lnTo>
                  <a:cubicBezTo>
                    <a:pt x="2295083" y="932844"/>
                    <a:pt x="2292729" y="938424"/>
                    <a:pt x="2288627" y="942929"/>
                  </a:cubicBezTo>
                  <a:lnTo>
                    <a:pt x="2288627" y="942929"/>
                  </a:lnTo>
                  <a:cubicBezTo>
                    <a:pt x="2281903" y="954494"/>
                    <a:pt x="2270743" y="961822"/>
                    <a:pt x="2263683" y="972849"/>
                  </a:cubicBezTo>
                  <a:lnTo>
                    <a:pt x="2263683" y="972849"/>
                  </a:lnTo>
                  <a:cubicBezTo>
                    <a:pt x="2262271" y="974779"/>
                    <a:pt x="2260590" y="976493"/>
                    <a:pt x="2258708" y="977959"/>
                  </a:cubicBezTo>
                  <a:lnTo>
                    <a:pt x="2258708" y="977959"/>
                  </a:lnTo>
                  <a:cubicBezTo>
                    <a:pt x="2257229" y="979821"/>
                    <a:pt x="2255548" y="981509"/>
                    <a:pt x="2253732" y="983002"/>
                  </a:cubicBezTo>
                  <a:lnTo>
                    <a:pt x="2253732" y="983002"/>
                  </a:lnTo>
                  <a:cubicBezTo>
                    <a:pt x="2252186" y="984797"/>
                    <a:pt x="2250505" y="986484"/>
                    <a:pt x="2248757" y="988044"/>
                  </a:cubicBezTo>
                  <a:lnTo>
                    <a:pt x="2248757" y="988044"/>
                  </a:lnTo>
                  <a:cubicBezTo>
                    <a:pt x="2247211" y="989840"/>
                    <a:pt x="2245530" y="991527"/>
                    <a:pt x="2243782" y="993087"/>
                  </a:cubicBezTo>
                  <a:lnTo>
                    <a:pt x="2243782" y="993087"/>
                  </a:lnTo>
                  <a:cubicBezTo>
                    <a:pt x="2238941" y="1001451"/>
                    <a:pt x="2231948" y="1008403"/>
                    <a:pt x="2223611" y="1013257"/>
                  </a:cubicBezTo>
                  <a:lnTo>
                    <a:pt x="2223611" y="1013257"/>
                  </a:lnTo>
                  <a:cubicBezTo>
                    <a:pt x="2212518" y="1019981"/>
                    <a:pt x="2205189" y="1031680"/>
                    <a:pt x="2193759" y="1038269"/>
                  </a:cubicBezTo>
                  <a:lnTo>
                    <a:pt x="2193759" y="1038269"/>
                  </a:lnTo>
                  <a:cubicBezTo>
                    <a:pt x="2187841" y="1042572"/>
                    <a:pt x="2181858" y="1048421"/>
                    <a:pt x="2174798" y="1052926"/>
                  </a:cubicBezTo>
                  <a:close/>
                </a:path>
              </a:pathLst>
            </a:custGeom>
            <a:solidFill>
              <a:srgbClr val="384C54"/>
            </a:solidFill>
            <a:ln w="6712" cap="flat">
              <a:noFill/>
              <a:prstDash val="solid"/>
              <a:miter/>
            </a:ln>
          </p:spPr>
          <p:txBody>
            <a:bodyPr rtlCol="0" anchor="ctr"/>
            <a:lstStyle/>
            <a:p>
              <a:endParaRPr lang="es-CO"/>
            </a:p>
          </p:txBody>
        </p:sp>
        <p:sp>
          <p:nvSpPr>
            <p:cNvPr id="1430" name="Freeform: Shape 1429">
              <a:extLst>
                <a:ext uri="{FF2B5EF4-FFF2-40B4-BE49-F238E27FC236}">
                  <a16:creationId xmlns:a16="http://schemas.microsoft.com/office/drawing/2014/main" id="{98370274-0DB4-FACB-E1D1-B28ACBE4DEF6}"/>
                </a:ext>
              </a:extLst>
            </p:cNvPr>
            <p:cNvSpPr/>
            <p:nvPr/>
          </p:nvSpPr>
          <p:spPr>
            <a:xfrm>
              <a:off x="8365467" y="1923344"/>
              <a:ext cx="106677" cy="285267"/>
            </a:xfrm>
            <a:custGeom>
              <a:avLst/>
              <a:gdLst>
                <a:gd name="connsiteX0" fmla="*/ 9329 w 106677"/>
                <a:gd name="connsiteY0" fmla="*/ 284953 h 285267"/>
                <a:gd name="connsiteX1" fmla="*/ 7715 w 106677"/>
                <a:gd name="connsiteY1" fmla="*/ 223500 h 285267"/>
                <a:gd name="connsiteX2" fmla="*/ 7313 w 106677"/>
                <a:gd name="connsiteY2" fmla="*/ 134009 h 285267"/>
                <a:gd name="connsiteX3" fmla="*/ -1562 w 106677"/>
                <a:gd name="connsiteY3" fmla="*/ 45730 h 285267"/>
                <a:gd name="connsiteX4" fmla="*/ -2572 w 106677"/>
                <a:gd name="connsiteY4" fmla="*/ 23475 h 285267"/>
                <a:gd name="connsiteX5" fmla="*/ 22776 w 106677"/>
                <a:gd name="connsiteY5" fmla="*/ 480 h 285267"/>
                <a:gd name="connsiteX6" fmla="*/ 93710 w 106677"/>
                <a:gd name="connsiteY6" fmla="*/ 48755 h 285267"/>
                <a:gd name="connsiteX7" fmla="*/ 78582 w 106677"/>
                <a:gd name="connsiteY7" fmla="*/ 164602 h 285267"/>
                <a:gd name="connsiteX8" fmla="*/ 45368 w 106677"/>
                <a:gd name="connsiteY8" fmla="*/ 226525 h 285267"/>
                <a:gd name="connsiteX9" fmla="*/ 9329 w 106677"/>
                <a:gd name="connsiteY9" fmla="*/ 284953 h 285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677" h="285267">
                  <a:moveTo>
                    <a:pt x="9329" y="284953"/>
                  </a:moveTo>
                  <a:cubicBezTo>
                    <a:pt x="17062" y="263706"/>
                    <a:pt x="8725" y="243737"/>
                    <a:pt x="7715" y="223500"/>
                  </a:cubicBezTo>
                  <a:cubicBezTo>
                    <a:pt x="6236" y="193781"/>
                    <a:pt x="7179" y="163862"/>
                    <a:pt x="7313" y="134009"/>
                  </a:cubicBezTo>
                  <a:cubicBezTo>
                    <a:pt x="6842" y="104386"/>
                    <a:pt x="3817" y="74856"/>
                    <a:pt x="-1562" y="45730"/>
                  </a:cubicBezTo>
                  <a:cubicBezTo>
                    <a:pt x="-2572" y="38354"/>
                    <a:pt x="-2907" y="30911"/>
                    <a:pt x="-2572" y="23475"/>
                  </a:cubicBezTo>
                  <a:cubicBezTo>
                    <a:pt x="-2572" y="3304"/>
                    <a:pt x="3615" y="-2680"/>
                    <a:pt x="22776" y="480"/>
                  </a:cubicBezTo>
                  <a:cubicBezTo>
                    <a:pt x="53570" y="5657"/>
                    <a:pt x="78447" y="20651"/>
                    <a:pt x="93710" y="48755"/>
                  </a:cubicBezTo>
                  <a:cubicBezTo>
                    <a:pt x="111663" y="81835"/>
                    <a:pt x="105745" y="137707"/>
                    <a:pt x="78582" y="164602"/>
                  </a:cubicBezTo>
                  <a:cubicBezTo>
                    <a:pt x="61302" y="181242"/>
                    <a:pt x="49670" y="202905"/>
                    <a:pt x="45368" y="226525"/>
                  </a:cubicBezTo>
                  <a:cubicBezTo>
                    <a:pt x="40864" y="249721"/>
                    <a:pt x="25332" y="267270"/>
                    <a:pt x="9329" y="284953"/>
                  </a:cubicBezTo>
                  <a:close/>
                </a:path>
              </a:pathLst>
            </a:custGeom>
            <a:solidFill>
              <a:srgbClr val="000000"/>
            </a:solidFill>
            <a:ln w="6712" cap="flat">
              <a:noFill/>
              <a:prstDash val="solid"/>
              <a:miter/>
            </a:ln>
          </p:spPr>
          <p:txBody>
            <a:bodyPr rtlCol="0" anchor="ctr"/>
            <a:lstStyle/>
            <a:p>
              <a:endParaRPr lang="es-CO"/>
            </a:p>
          </p:txBody>
        </p:sp>
        <p:sp>
          <p:nvSpPr>
            <p:cNvPr id="1431" name="Freeform: Shape 1430">
              <a:extLst>
                <a:ext uri="{FF2B5EF4-FFF2-40B4-BE49-F238E27FC236}">
                  <a16:creationId xmlns:a16="http://schemas.microsoft.com/office/drawing/2014/main" id="{3C920E13-4DA5-6FF6-7918-ABD4C6F5E096}"/>
                </a:ext>
              </a:extLst>
            </p:cNvPr>
            <p:cNvSpPr/>
            <p:nvPr/>
          </p:nvSpPr>
          <p:spPr>
            <a:xfrm>
              <a:off x="5990765" y="1579931"/>
              <a:ext cx="1388755" cy="1275668"/>
            </a:xfrm>
            <a:custGeom>
              <a:avLst/>
              <a:gdLst>
                <a:gd name="connsiteX0" fmla="*/ 86333 w 1388755"/>
                <a:gd name="connsiteY0" fmla="*/ 119 h 1275668"/>
                <a:gd name="connsiteX1" fmla="*/ 63877 w 1388755"/>
                <a:gd name="connsiteY1" fmla="*/ 49739 h 1275668"/>
                <a:gd name="connsiteX2" fmla="*/ 30796 w 1388755"/>
                <a:gd name="connsiteY2" fmla="*/ 181722 h 1275668"/>
                <a:gd name="connsiteX3" fmla="*/ 13316 w 1388755"/>
                <a:gd name="connsiteY3" fmla="*/ 301737 h 1275668"/>
                <a:gd name="connsiteX4" fmla="*/ 9887 w 1388755"/>
                <a:gd name="connsiteY4" fmla="*/ 494836 h 1275668"/>
                <a:gd name="connsiteX5" fmla="*/ 39605 w 1388755"/>
                <a:gd name="connsiteY5" fmla="*/ 645174 h 1275668"/>
                <a:gd name="connsiteX6" fmla="*/ 146240 w 1388755"/>
                <a:gd name="connsiteY6" fmla="*/ 849032 h 1275668"/>
                <a:gd name="connsiteX7" fmla="*/ 218855 w 1388755"/>
                <a:gd name="connsiteY7" fmla="*/ 946456 h 1275668"/>
                <a:gd name="connsiteX8" fmla="*/ 354872 w 1388755"/>
                <a:gd name="connsiteY8" fmla="*/ 1075615 h 1275668"/>
                <a:gd name="connsiteX9" fmla="*/ 778454 w 1388755"/>
                <a:gd name="connsiteY9" fmla="*/ 1250427 h 1275668"/>
                <a:gd name="connsiteX10" fmla="*/ 921731 w 1388755"/>
                <a:gd name="connsiteY10" fmla="*/ 1260512 h 1275668"/>
                <a:gd name="connsiteX11" fmla="*/ 1163778 w 1388755"/>
                <a:gd name="connsiteY11" fmla="*/ 1240947 h 1275668"/>
                <a:gd name="connsiteX12" fmla="*/ 1240360 w 1388755"/>
                <a:gd name="connsiteY12" fmla="*/ 1234895 h 1275668"/>
                <a:gd name="connsiteX13" fmla="*/ 1371200 w 1388755"/>
                <a:gd name="connsiteY13" fmla="*/ 1225281 h 1275668"/>
                <a:gd name="connsiteX14" fmla="*/ 1386059 w 1388755"/>
                <a:gd name="connsiteY14" fmla="*/ 1224675 h 1275668"/>
                <a:gd name="connsiteX15" fmla="*/ 1386059 w 1388755"/>
                <a:gd name="connsiteY15" fmla="*/ 1229920 h 1275668"/>
                <a:gd name="connsiteX16" fmla="*/ 1321312 w 1388755"/>
                <a:gd name="connsiteY16" fmla="*/ 1239871 h 1275668"/>
                <a:gd name="connsiteX17" fmla="*/ 1168486 w 1388755"/>
                <a:gd name="connsiteY17" fmla="*/ 1253318 h 1275668"/>
                <a:gd name="connsiteX18" fmla="*/ 996094 w 1388755"/>
                <a:gd name="connsiteY18" fmla="*/ 1272816 h 1275668"/>
                <a:gd name="connsiteX19" fmla="*/ 745373 w 1388755"/>
                <a:gd name="connsiteY19" fmla="*/ 1256545 h 1275668"/>
                <a:gd name="connsiteX20" fmla="*/ 319371 w 1388755"/>
                <a:gd name="connsiteY20" fmla="*/ 1067614 h 1275668"/>
                <a:gd name="connsiteX21" fmla="*/ 212197 w 1388755"/>
                <a:gd name="connsiteY21" fmla="*/ 961046 h 1275668"/>
                <a:gd name="connsiteX22" fmla="*/ 52715 w 1388755"/>
                <a:gd name="connsiteY22" fmla="*/ 721150 h 1275668"/>
                <a:gd name="connsiteX23" fmla="*/ 8543 w 1388755"/>
                <a:gd name="connsiteY23" fmla="*/ 564156 h 1275668"/>
                <a:gd name="connsiteX24" fmla="*/ -2485 w 1388755"/>
                <a:gd name="connsiteY24" fmla="*/ 446494 h 1275668"/>
                <a:gd name="connsiteX25" fmla="*/ 6458 w 1388755"/>
                <a:gd name="connsiteY25" fmla="*/ 293870 h 1275668"/>
                <a:gd name="connsiteX26" fmla="*/ 6458 w 1388755"/>
                <a:gd name="connsiteY26" fmla="*/ 288962 h 1275668"/>
                <a:gd name="connsiteX27" fmla="*/ 11366 w 1388755"/>
                <a:gd name="connsiteY27" fmla="*/ 259042 h 1275668"/>
                <a:gd name="connsiteX28" fmla="*/ 11366 w 1388755"/>
                <a:gd name="connsiteY28" fmla="*/ 254067 h 1275668"/>
                <a:gd name="connsiteX29" fmla="*/ 16274 w 1388755"/>
                <a:gd name="connsiteY29" fmla="*/ 229122 h 1275668"/>
                <a:gd name="connsiteX30" fmla="*/ 16274 w 1388755"/>
                <a:gd name="connsiteY30" fmla="*/ 224214 h 1275668"/>
                <a:gd name="connsiteX31" fmla="*/ 21182 w 1388755"/>
                <a:gd name="connsiteY31" fmla="*/ 194294 h 1275668"/>
                <a:gd name="connsiteX32" fmla="*/ 21182 w 1388755"/>
                <a:gd name="connsiteY32" fmla="*/ 189319 h 1275668"/>
                <a:gd name="connsiteX33" fmla="*/ 47136 w 1388755"/>
                <a:gd name="connsiteY33" fmla="*/ 57471 h 1275668"/>
                <a:gd name="connsiteX34" fmla="*/ 66499 w 1388755"/>
                <a:gd name="connsiteY34" fmla="*/ 14843 h 1275668"/>
                <a:gd name="connsiteX35" fmla="*/ 86333 w 1388755"/>
                <a:gd name="connsiteY35" fmla="*/ 119 h 1275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88755" h="1275668">
                  <a:moveTo>
                    <a:pt x="86333" y="119"/>
                  </a:moveTo>
                  <a:cubicBezTo>
                    <a:pt x="81828" y="18004"/>
                    <a:pt x="70062" y="32594"/>
                    <a:pt x="63877" y="49739"/>
                  </a:cubicBezTo>
                  <a:cubicBezTo>
                    <a:pt x="47874" y="92339"/>
                    <a:pt x="36781" y="136613"/>
                    <a:pt x="30796" y="181722"/>
                  </a:cubicBezTo>
                  <a:cubicBezTo>
                    <a:pt x="25956" y="222063"/>
                    <a:pt x="17349" y="261530"/>
                    <a:pt x="13316" y="301737"/>
                  </a:cubicBezTo>
                  <a:cubicBezTo>
                    <a:pt x="7064" y="365879"/>
                    <a:pt x="2962" y="430089"/>
                    <a:pt x="9887" y="494836"/>
                  </a:cubicBezTo>
                  <a:cubicBezTo>
                    <a:pt x="14795" y="545814"/>
                    <a:pt x="24746" y="596174"/>
                    <a:pt x="39605" y="645174"/>
                  </a:cubicBezTo>
                  <a:cubicBezTo>
                    <a:pt x="63002" y="719537"/>
                    <a:pt x="101797" y="785831"/>
                    <a:pt x="146240" y="849032"/>
                  </a:cubicBezTo>
                  <a:cubicBezTo>
                    <a:pt x="169571" y="882179"/>
                    <a:pt x="194717" y="913981"/>
                    <a:pt x="218855" y="946456"/>
                  </a:cubicBezTo>
                  <a:cubicBezTo>
                    <a:pt x="256842" y="996654"/>
                    <a:pt x="302764" y="1040283"/>
                    <a:pt x="354872" y="1075615"/>
                  </a:cubicBezTo>
                  <a:cubicBezTo>
                    <a:pt x="483223" y="1164702"/>
                    <a:pt x="625761" y="1219633"/>
                    <a:pt x="778454" y="1250427"/>
                  </a:cubicBezTo>
                  <a:cubicBezTo>
                    <a:pt x="826056" y="1260109"/>
                    <a:pt x="873793" y="1259302"/>
                    <a:pt x="921731" y="1260512"/>
                  </a:cubicBezTo>
                  <a:cubicBezTo>
                    <a:pt x="1002885" y="1262052"/>
                    <a:pt x="1083971" y="1255496"/>
                    <a:pt x="1163778" y="1240947"/>
                  </a:cubicBezTo>
                  <a:cubicBezTo>
                    <a:pt x="1189059" y="1236368"/>
                    <a:pt x="1214676" y="1234337"/>
                    <a:pt x="1240360" y="1234895"/>
                  </a:cubicBezTo>
                  <a:cubicBezTo>
                    <a:pt x="1284198" y="1236946"/>
                    <a:pt x="1328103" y="1233712"/>
                    <a:pt x="1371200" y="1225281"/>
                  </a:cubicBezTo>
                  <a:cubicBezTo>
                    <a:pt x="1376108" y="1224675"/>
                    <a:pt x="1381083" y="1224467"/>
                    <a:pt x="1386059" y="1224675"/>
                  </a:cubicBezTo>
                  <a:lnTo>
                    <a:pt x="1386059" y="1229920"/>
                  </a:lnTo>
                  <a:cubicBezTo>
                    <a:pt x="1364275" y="1231957"/>
                    <a:pt x="1342692" y="1235279"/>
                    <a:pt x="1321312" y="1239871"/>
                  </a:cubicBezTo>
                  <a:cubicBezTo>
                    <a:pt x="1270549" y="1246191"/>
                    <a:pt x="1219248" y="1245182"/>
                    <a:pt x="1168486" y="1253318"/>
                  </a:cubicBezTo>
                  <a:cubicBezTo>
                    <a:pt x="1111404" y="1262058"/>
                    <a:pt x="1053850" y="1268110"/>
                    <a:pt x="996094" y="1272816"/>
                  </a:cubicBezTo>
                  <a:cubicBezTo>
                    <a:pt x="912184" y="1279129"/>
                    <a:pt x="827804" y="1273650"/>
                    <a:pt x="745373" y="1256545"/>
                  </a:cubicBezTo>
                  <a:cubicBezTo>
                    <a:pt x="590934" y="1226585"/>
                    <a:pt x="445236" y="1161992"/>
                    <a:pt x="319371" y="1067614"/>
                  </a:cubicBezTo>
                  <a:cubicBezTo>
                    <a:pt x="278828" y="1037271"/>
                    <a:pt x="242789" y="1001400"/>
                    <a:pt x="212197" y="961046"/>
                  </a:cubicBezTo>
                  <a:cubicBezTo>
                    <a:pt x="154039" y="884330"/>
                    <a:pt x="94804" y="808623"/>
                    <a:pt x="52715" y="721150"/>
                  </a:cubicBezTo>
                  <a:cubicBezTo>
                    <a:pt x="28646" y="671128"/>
                    <a:pt x="20846" y="617272"/>
                    <a:pt x="8543" y="564156"/>
                  </a:cubicBezTo>
                  <a:cubicBezTo>
                    <a:pt x="608" y="525455"/>
                    <a:pt x="-3089" y="486001"/>
                    <a:pt x="-2485" y="446494"/>
                  </a:cubicBezTo>
                  <a:cubicBezTo>
                    <a:pt x="-2889" y="395597"/>
                    <a:pt x="-3762" y="344296"/>
                    <a:pt x="6458" y="293870"/>
                  </a:cubicBezTo>
                  <a:cubicBezTo>
                    <a:pt x="6458" y="292256"/>
                    <a:pt x="6458" y="290575"/>
                    <a:pt x="6458" y="288962"/>
                  </a:cubicBezTo>
                  <a:cubicBezTo>
                    <a:pt x="13182" y="279751"/>
                    <a:pt x="5181" y="268253"/>
                    <a:pt x="11366" y="259042"/>
                  </a:cubicBezTo>
                  <a:cubicBezTo>
                    <a:pt x="11366" y="257361"/>
                    <a:pt x="11366" y="255748"/>
                    <a:pt x="11366" y="254067"/>
                  </a:cubicBezTo>
                  <a:cubicBezTo>
                    <a:pt x="17417" y="246671"/>
                    <a:pt x="10425" y="236586"/>
                    <a:pt x="16274" y="229122"/>
                  </a:cubicBezTo>
                  <a:cubicBezTo>
                    <a:pt x="16274" y="227509"/>
                    <a:pt x="16274" y="225828"/>
                    <a:pt x="16274" y="224214"/>
                  </a:cubicBezTo>
                  <a:cubicBezTo>
                    <a:pt x="22998" y="215003"/>
                    <a:pt x="14997" y="203506"/>
                    <a:pt x="21182" y="194294"/>
                  </a:cubicBezTo>
                  <a:cubicBezTo>
                    <a:pt x="21182" y="192614"/>
                    <a:pt x="21182" y="191000"/>
                    <a:pt x="21182" y="189319"/>
                  </a:cubicBezTo>
                  <a:cubicBezTo>
                    <a:pt x="25419" y="144541"/>
                    <a:pt x="29452" y="99762"/>
                    <a:pt x="47136" y="57471"/>
                  </a:cubicBezTo>
                  <a:cubicBezTo>
                    <a:pt x="52715" y="42874"/>
                    <a:pt x="59171" y="28634"/>
                    <a:pt x="66499" y="14843"/>
                  </a:cubicBezTo>
                  <a:cubicBezTo>
                    <a:pt x="70870" y="7313"/>
                    <a:pt x="74232" y="-2503"/>
                    <a:pt x="86333" y="119"/>
                  </a:cubicBezTo>
                  <a:close/>
                </a:path>
              </a:pathLst>
            </a:custGeom>
            <a:solidFill>
              <a:srgbClr val="0E1315"/>
            </a:solidFill>
            <a:ln w="6712" cap="flat">
              <a:noFill/>
              <a:prstDash val="solid"/>
              <a:miter/>
            </a:ln>
          </p:spPr>
          <p:txBody>
            <a:bodyPr rtlCol="0" anchor="ctr"/>
            <a:lstStyle/>
            <a:p>
              <a:endParaRPr lang="es-CO"/>
            </a:p>
          </p:txBody>
        </p:sp>
        <p:sp>
          <p:nvSpPr>
            <p:cNvPr id="1432" name="Freeform: Shape 1431">
              <a:extLst>
                <a:ext uri="{FF2B5EF4-FFF2-40B4-BE49-F238E27FC236}">
                  <a16:creationId xmlns:a16="http://schemas.microsoft.com/office/drawing/2014/main" id="{F13F8387-B3C9-225E-E930-17EAC81C3EFE}"/>
                </a:ext>
              </a:extLst>
            </p:cNvPr>
            <p:cNvSpPr/>
            <p:nvPr/>
          </p:nvSpPr>
          <p:spPr>
            <a:xfrm>
              <a:off x="7442634" y="1238944"/>
              <a:ext cx="883699" cy="676656"/>
            </a:xfrm>
            <a:custGeom>
              <a:avLst/>
              <a:gdLst>
                <a:gd name="connsiteX0" fmla="*/ 407190 w 883699"/>
                <a:gd name="connsiteY0" fmla="*/ 91932 h 676656"/>
                <a:gd name="connsiteX1" fmla="*/ 446993 w 883699"/>
                <a:gd name="connsiteY1" fmla="*/ 112103 h 676656"/>
                <a:gd name="connsiteX2" fmla="*/ 619183 w 883699"/>
                <a:gd name="connsiteY2" fmla="*/ 260693 h 676656"/>
                <a:gd name="connsiteX3" fmla="*/ 811610 w 883699"/>
                <a:gd name="connsiteY3" fmla="*/ 495277 h 676656"/>
                <a:gd name="connsiteX4" fmla="*/ 879316 w 883699"/>
                <a:gd name="connsiteY4" fmla="*/ 654692 h 676656"/>
                <a:gd name="connsiteX5" fmla="*/ 880997 w 883699"/>
                <a:gd name="connsiteY5" fmla="*/ 674392 h 676656"/>
                <a:gd name="connsiteX6" fmla="*/ 877702 w 883699"/>
                <a:gd name="connsiteY6" fmla="*/ 676342 h 676656"/>
                <a:gd name="connsiteX7" fmla="*/ 870979 w 883699"/>
                <a:gd name="connsiteY7" fmla="*/ 672913 h 676656"/>
                <a:gd name="connsiteX8" fmla="*/ 831713 w 883699"/>
                <a:gd name="connsiteY8" fmla="*/ 566748 h 676656"/>
                <a:gd name="connsiteX9" fmla="*/ 746257 w 883699"/>
                <a:gd name="connsiteY9" fmla="*/ 426360 h 676656"/>
                <a:gd name="connsiteX10" fmla="*/ 478056 w 883699"/>
                <a:gd name="connsiteY10" fmla="*/ 151570 h 676656"/>
                <a:gd name="connsiteX11" fmla="*/ 290603 w 883699"/>
                <a:gd name="connsiteY11" fmla="*/ 68602 h 676656"/>
                <a:gd name="connsiteX12" fmla="*/ 17627 w 883699"/>
                <a:gd name="connsiteY12" fmla="*/ 19251 h 676656"/>
                <a:gd name="connsiteX13" fmla="*/ -2543 w 883699"/>
                <a:gd name="connsiteY13" fmla="*/ 11922 h 676656"/>
                <a:gd name="connsiteX14" fmla="*/ 416 w 883699"/>
                <a:gd name="connsiteY14" fmla="*/ 4863 h 676656"/>
                <a:gd name="connsiteX15" fmla="*/ 93536 w 883699"/>
                <a:gd name="connsiteY15" fmla="*/ 6611 h 676656"/>
                <a:gd name="connsiteX16" fmla="*/ 351654 w 883699"/>
                <a:gd name="connsiteY16" fmla="*/ 65442 h 676656"/>
                <a:gd name="connsiteX17" fmla="*/ 407190 w 883699"/>
                <a:gd name="connsiteY17" fmla="*/ 91932 h 676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3699" h="676656">
                  <a:moveTo>
                    <a:pt x="407190" y="91932"/>
                  </a:moveTo>
                  <a:cubicBezTo>
                    <a:pt x="418822" y="101453"/>
                    <a:pt x="432403" y="108331"/>
                    <a:pt x="446993" y="112103"/>
                  </a:cubicBezTo>
                  <a:cubicBezTo>
                    <a:pt x="510732" y="154327"/>
                    <a:pt x="564116" y="208249"/>
                    <a:pt x="619183" y="260693"/>
                  </a:cubicBezTo>
                  <a:cubicBezTo>
                    <a:pt x="692200" y="331135"/>
                    <a:pt x="756814" y="409861"/>
                    <a:pt x="811610" y="495277"/>
                  </a:cubicBezTo>
                  <a:cubicBezTo>
                    <a:pt x="843345" y="543955"/>
                    <a:pt x="862642" y="599021"/>
                    <a:pt x="879316" y="654692"/>
                  </a:cubicBezTo>
                  <a:cubicBezTo>
                    <a:pt x="880526" y="661187"/>
                    <a:pt x="881064" y="667783"/>
                    <a:pt x="880997" y="674392"/>
                  </a:cubicBezTo>
                  <a:lnTo>
                    <a:pt x="877702" y="676342"/>
                  </a:lnTo>
                  <a:cubicBezTo>
                    <a:pt x="875079" y="676193"/>
                    <a:pt x="872660" y="674950"/>
                    <a:pt x="870979" y="672913"/>
                  </a:cubicBezTo>
                  <a:cubicBezTo>
                    <a:pt x="857936" y="637547"/>
                    <a:pt x="847918" y="600971"/>
                    <a:pt x="831713" y="566748"/>
                  </a:cubicBezTo>
                  <a:cubicBezTo>
                    <a:pt x="812819" y="514103"/>
                    <a:pt x="779538" y="470198"/>
                    <a:pt x="746257" y="426360"/>
                  </a:cubicBezTo>
                  <a:cubicBezTo>
                    <a:pt x="668533" y="324069"/>
                    <a:pt x="578438" y="231775"/>
                    <a:pt x="478056" y="151570"/>
                  </a:cubicBezTo>
                  <a:cubicBezTo>
                    <a:pt x="423595" y="107598"/>
                    <a:pt x="356562" y="88234"/>
                    <a:pt x="290603" y="68602"/>
                  </a:cubicBezTo>
                  <a:cubicBezTo>
                    <a:pt x="201517" y="42044"/>
                    <a:pt x="109943" y="28261"/>
                    <a:pt x="17627" y="19251"/>
                  </a:cubicBezTo>
                  <a:cubicBezTo>
                    <a:pt x="10300" y="18579"/>
                    <a:pt x="2499" y="18579"/>
                    <a:pt x="-2543" y="11922"/>
                  </a:cubicBezTo>
                  <a:cubicBezTo>
                    <a:pt x="-3147" y="9186"/>
                    <a:pt x="-1937" y="6369"/>
                    <a:pt x="416" y="4863"/>
                  </a:cubicBezTo>
                  <a:cubicBezTo>
                    <a:pt x="31680" y="-5962"/>
                    <a:pt x="62744" y="2980"/>
                    <a:pt x="93536" y="6611"/>
                  </a:cubicBezTo>
                  <a:cubicBezTo>
                    <a:pt x="181413" y="16998"/>
                    <a:pt x="267946" y="36719"/>
                    <a:pt x="351654" y="65442"/>
                  </a:cubicBezTo>
                  <a:cubicBezTo>
                    <a:pt x="371084" y="72239"/>
                    <a:pt x="389708" y="81121"/>
                    <a:pt x="407190" y="91932"/>
                  </a:cubicBezTo>
                  <a:close/>
                </a:path>
              </a:pathLst>
            </a:custGeom>
            <a:solidFill>
              <a:srgbClr val="141A1D"/>
            </a:solidFill>
            <a:ln w="6712" cap="flat">
              <a:noFill/>
              <a:prstDash val="solid"/>
              <a:miter/>
            </a:ln>
          </p:spPr>
          <p:txBody>
            <a:bodyPr rtlCol="0" anchor="ctr"/>
            <a:lstStyle/>
            <a:p>
              <a:endParaRPr lang="es-CO"/>
            </a:p>
          </p:txBody>
        </p:sp>
        <p:sp>
          <p:nvSpPr>
            <p:cNvPr id="1433" name="Freeform: Shape 1432">
              <a:extLst>
                <a:ext uri="{FF2B5EF4-FFF2-40B4-BE49-F238E27FC236}">
                  <a16:creationId xmlns:a16="http://schemas.microsoft.com/office/drawing/2014/main" id="{5543C64D-1B88-0F5A-7AD0-99375AD9AE26}"/>
                </a:ext>
              </a:extLst>
            </p:cNvPr>
            <p:cNvSpPr/>
            <p:nvPr/>
          </p:nvSpPr>
          <p:spPr>
            <a:xfrm>
              <a:off x="7379184" y="2546066"/>
              <a:ext cx="742345" cy="259526"/>
            </a:xfrm>
            <a:custGeom>
              <a:avLst/>
              <a:gdLst>
                <a:gd name="connsiteX0" fmla="*/ -2697 w 742345"/>
                <a:gd name="connsiteY0" fmla="*/ 258810 h 259526"/>
                <a:gd name="connsiteX1" fmla="*/ 64538 w 742345"/>
                <a:gd name="connsiteY1" fmla="*/ 245363 h 259526"/>
                <a:gd name="connsiteX2" fmla="*/ 220458 w 742345"/>
                <a:gd name="connsiteY2" fmla="*/ 209460 h 259526"/>
                <a:gd name="connsiteX3" fmla="*/ 387739 w 742345"/>
                <a:gd name="connsiteY3" fmla="*/ 154327 h 259526"/>
                <a:gd name="connsiteX4" fmla="*/ 452687 w 742345"/>
                <a:gd name="connsiteY4" fmla="*/ 129651 h 259526"/>
                <a:gd name="connsiteX5" fmla="*/ 693659 w 742345"/>
                <a:gd name="connsiteY5" fmla="*/ 23688 h 259526"/>
                <a:gd name="connsiteX6" fmla="*/ 739649 w 742345"/>
                <a:gd name="connsiteY6" fmla="*/ -315 h 259526"/>
                <a:gd name="connsiteX7" fmla="*/ 704216 w 742345"/>
                <a:gd name="connsiteY7" fmla="*/ 25302 h 259526"/>
                <a:gd name="connsiteX8" fmla="*/ 523486 w 742345"/>
                <a:gd name="connsiteY8" fmla="*/ 106320 h 259526"/>
                <a:gd name="connsiteX9" fmla="*/ 432316 w 742345"/>
                <a:gd name="connsiteY9" fmla="*/ 144914 h 259526"/>
                <a:gd name="connsiteX10" fmla="*/ 317074 w 742345"/>
                <a:gd name="connsiteY10" fmla="*/ 182027 h 259526"/>
                <a:gd name="connsiteX11" fmla="*/ 163039 w 742345"/>
                <a:gd name="connsiteY11" fmla="*/ 236354 h 259526"/>
                <a:gd name="connsiteX12" fmla="*/ 93248 w 742345"/>
                <a:gd name="connsiteY12" fmla="*/ 250339 h 259526"/>
                <a:gd name="connsiteX13" fmla="*/ 22181 w 742345"/>
                <a:gd name="connsiteY13" fmla="*/ 257936 h 259526"/>
                <a:gd name="connsiteX14" fmla="*/ -2697 w 742345"/>
                <a:gd name="connsiteY14" fmla="*/ 258810 h 259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42345" h="259526">
                  <a:moveTo>
                    <a:pt x="-2697" y="258810"/>
                  </a:moveTo>
                  <a:cubicBezTo>
                    <a:pt x="18079" y="248221"/>
                    <a:pt x="41342" y="243568"/>
                    <a:pt x="64538" y="245363"/>
                  </a:cubicBezTo>
                  <a:cubicBezTo>
                    <a:pt x="120613" y="248859"/>
                    <a:pt x="170366" y="228420"/>
                    <a:pt x="220458" y="209460"/>
                  </a:cubicBezTo>
                  <a:cubicBezTo>
                    <a:pt x="275456" y="188617"/>
                    <a:pt x="331396" y="170867"/>
                    <a:pt x="387739" y="154327"/>
                  </a:cubicBezTo>
                  <a:cubicBezTo>
                    <a:pt x="409927" y="147536"/>
                    <a:pt x="431576" y="139293"/>
                    <a:pt x="452687" y="129651"/>
                  </a:cubicBezTo>
                  <a:cubicBezTo>
                    <a:pt x="532967" y="94151"/>
                    <a:pt x="615800" y="64568"/>
                    <a:pt x="693659" y="23688"/>
                  </a:cubicBezTo>
                  <a:cubicBezTo>
                    <a:pt x="708989" y="15687"/>
                    <a:pt x="721898" y="3047"/>
                    <a:pt x="739649" y="-315"/>
                  </a:cubicBezTo>
                  <a:cubicBezTo>
                    <a:pt x="730975" y="12527"/>
                    <a:pt x="717326" y="18578"/>
                    <a:pt x="704216" y="25302"/>
                  </a:cubicBezTo>
                  <a:cubicBezTo>
                    <a:pt x="645519" y="55692"/>
                    <a:pt x="585209" y="82741"/>
                    <a:pt x="523486" y="106320"/>
                  </a:cubicBezTo>
                  <a:cubicBezTo>
                    <a:pt x="492694" y="118020"/>
                    <a:pt x="462638" y="131803"/>
                    <a:pt x="432316" y="144914"/>
                  </a:cubicBezTo>
                  <a:cubicBezTo>
                    <a:pt x="395068" y="160916"/>
                    <a:pt x="355398" y="169320"/>
                    <a:pt x="317074" y="182027"/>
                  </a:cubicBezTo>
                  <a:cubicBezTo>
                    <a:pt x="265438" y="199173"/>
                    <a:pt x="214271" y="217931"/>
                    <a:pt x="163039" y="236354"/>
                  </a:cubicBezTo>
                  <a:cubicBezTo>
                    <a:pt x="140447" y="243945"/>
                    <a:pt x="116982" y="248644"/>
                    <a:pt x="93248" y="250339"/>
                  </a:cubicBezTo>
                  <a:cubicBezTo>
                    <a:pt x="69648" y="252692"/>
                    <a:pt x="45512" y="251213"/>
                    <a:pt x="22181" y="257936"/>
                  </a:cubicBezTo>
                  <a:cubicBezTo>
                    <a:pt x="13977" y="259261"/>
                    <a:pt x="5572" y="259556"/>
                    <a:pt x="-2697" y="258810"/>
                  </a:cubicBezTo>
                  <a:close/>
                </a:path>
              </a:pathLst>
            </a:custGeom>
            <a:solidFill>
              <a:srgbClr val="0E1315"/>
            </a:solidFill>
            <a:ln w="6712" cap="flat">
              <a:noFill/>
              <a:prstDash val="solid"/>
              <a:miter/>
            </a:ln>
          </p:spPr>
          <p:txBody>
            <a:bodyPr rtlCol="0" anchor="ctr"/>
            <a:lstStyle/>
            <a:p>
              <a:endParaRPr lang="es-CO"/>
            </a:p>
          </p:txBody>
        </p:sp>
        <p:sp>
          <p:nvSpPr>
            <p:cNvPr id="1434" name="Freeform: Shape 1433">
              <a:extLst>
                <a:ext uri="{FF2B5EF4-FFF2-40B4-BE49-F238E27FC236}">
                  <a16:creationId xmlns:a16="http://schemas.microsoft.com/office/drawing/2014/main" id="{0DA0DC6E-51DF-3C73-80EB-F7BD25B805ED}"/>
                </a:ext>
              </a:extLst>
            </p:cNvPr>
            <p:cNvSpPr/>
            <p:nvPr/>
          </p:nvSpPr>
          <p:spPr>
            <a:xfrm>
              <a:off x="8325521" y="1933888"/>
              <a:ext cx="20641" cy="388283"/>
            </a:xfrm>
            <a:custGeom>
              <a:avLst/>
              <a:gdLst>
                <a:gd name="connsiteX0" fmla="*/ -2697 w 20641"/>
                <a:gd name="connsiteY0" fmla="*/ 387969 h 388283"/>
                <a:gd name="connsiteX1" fmla="*/ 6919 w 20641"/>
                <a:gd name="connsiteY1" fmla="*/ 78687 h 388283"/>
                <a:gd name="connsiteX2" fmla="*/ 2345 w 20641"/>
                <a:gd name="connsiteY2" fmla="*/ -315 h 388283"/>
                <a:gd name="connsiteX3" fmla="*/ 6380 w 20641"/>
                <a:gd name="connsiteY3" fmla="*/ 5602 h 388283"/>
                <a:gd name="connsiteX4" fmla="*/ 12700 w 20641"/>
                <a:gd name="connsiteY4" fmla="*/ 79561 h 388283"/>
                <a:gd name="connsiteX5" fmla="*/ 16465 w 20641"/>
                <a:gd name="connsiteY5" fmla="*/ 138728 h 388283"/>
                <a:gd name="connsiteX6" fmla="*/ 12969 w 20641"/>
                <a:gd name="connsiteY6" fmla="*/ 215107 h 388283"/>
                <a:gd name="connsiteX7" fmla="*/ 12363 w 20641"/>
                <a:gd name="connsiteY7" fmla="*/ 329407 h 388283"/>
                <a:gd name="connsiteX8" fmla="*/ -2697 w 20641"/>
                <a:gd name="connsiteY8" fmla="*/ 387969 h 38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41" h="388283">
                  <a:moveTo>
                    <a:pt x="-2697" y="387969"/>
                  </a:moveTo>
                  <a:cubicBezTo>
                    <a:pt x="16465" y="285368"/>
                    <a:pt x="4901" y="181759"/>
                    <a:pt x="6919" y="78687"/>
                  </a:cubicBezTo>
                  <a:cubicBezTo>
                    <a:pt x="7455" y="52398"/>
                    <a:pt x="-411" y="26243"/>
                    <a:pt x="2345" y="-315"/>
                  </a:cubicBezTo>
                  <a:cubicBezTo>
                    <a:pt x="3757" y="1635"/>
                    <a:pt x="6447" y="3652"/>
                    <a:pt x="6380" y="5602"/>
                  </a:cubicBezTo>
                  <a:cubicBezTo>
                    <a:pt x="5640" y="30479"/>
                    <a:pt x="13440" y="54549"/>
                    <a:pt x="12700" y="79561"/>
                  </a:cubicBezTo>
                  <a:cubicBezTo>
                    <a:pt x="11894" y="99362"/>
                    <a:pt x="13171" y="119189"/>
                    <a:pt x="16465" y="138728"/>
                  </a:cubicBezTo>
                  <a:cubicBezTo>
                    <a:pt x="20902" y="163941"/>
                    <a:pt x="14044" y="189625"/>
                    <a:pt x="12969" y="215107"/>
                  </a:cubicBezTo>
                  <a:cubicBezTo>
                    <a:pt x="11355" y="253095"/>
                    <a:pt x="12969" y="291285"/>
                    <a:pt x="12363" y="329407"/>
                  </a:cubicBezTo>
                  <a:cubicBezTo>
                    <a:pt x="13104" y="349968"/>
                    <a:pt x="7859" y="370306"/>
                    <a:pt x="-2697" y="387969"/>
                  </a:cubicBezTo>
                  <a:close/>
                </a:path>
              </a:pathLst>
            </a:custGeom>
            <a:solidFill>
              <a:srgbClr val="141A1D"/>
            </a:solidFill>
            <a:ln w="6712" cap="flat">
              <a:noFill/>
              <a:prstDash val="solid"/>
              <a:miter/>
            </a:ln>
          </p:spPr>
          <p:txBody>
            <a:bodyPr rtlCol="0" anchor="ctr"/>
            <a:lstStyle/>
            <a:p>
              <a:endParaRPr lang="es-CO"/>
            </a:p>
          </p:txBody>
        </p:sp>
        <p:sp>
          <p:nvSpPr>
            <p:cNvPr id="1435" name="Freeform: Shape 1434">
              <a:extLst>
                <a:ext uri="{FF2B5EF4-FFF2-40B4-BE49-F238E27FC236}">
                  <a16:creationId xmlns:a16="http://schemas.microsoft.com/office/drawing/2014/main" id="{866A7FF3-5E62-E94E-5824-E37835E714BC}"/>
                </a:ext>
              </a:extLst>
            </p:cNvPr>
            <p:cNvSpPr/>
            <p:nvPr/>
          </p:nvSpPr>
          <p:spPr>
            <a:xfrm>
              <a:off x="8295803" y="2322172"/>
              <a:ext cx="29919" cy="64747"/>
            </a:xfrm>
            <a:custGeom>
              <a:avLst/>
              <a:gdLst>
                <a:gd name="connsiteX0" fmla="*/ -2697 w 29919"/>
                <a:gd name="connsiteY0" fmla="*/ 64433 h 64747"/>
                <a:gd name="connsiteX1" fmla="*/ 27222 w 29919"/>
                <a:gd name="connsiteY1" fmla="*/ -315 h 64747"/>
                <a:gd name="connsiteX2" fmla="*/ -2697 w 29919"/>
                <a:gd name="connsiteY2" fmla="*/ 64433 h 64747"/>
              </a:gdLst>
              <a:ahLst/>
              <a:cxnLst>
                <a:cxn ang="0">
                  <a:pos x="connsiteX0" y="connsiteY0"/>
                </a:cxn>
                <a:cxn ang="0">
                  <a:pos x="connsiteX1" y="connsiteY1"/>
                </a:cxn>
                <a:cxn ang="0">
                  <a:pos x="connsiteX2" y="connsiteY2"/>
                </a:cxn>
              </a:cxnLst>
              <a:rect l="l" t="t" r="r" b="b"/>
              <a:pathLst>
                <a:path w="29919" h="64747">
                  <a:moveTo>
                    <a:pt x="-2697" y="64433"/>
                  </a:moveTo>
                  <a:cubicBezTo>
                    <a:pt x="5438" y="42050"/>
                    <a:pt x="15456" y="20394"/>
                    <a:pt x="27222" y="-315"/>
                  </a:cubicBezTo>
                  <a:cubicBezTo>
                    <a:pt x="23456" y="24226"/>
                    <a:pt x="15927" y="46952"/>
                    <a:pt x="-2697" y="64433"/>
                  </a:cubicBezTo>
                  <a:close/>
                </a:path>
              </a:pathLst>
            </a:custGeom>
            <a:solidFill>
              <a:srgbClr val="141A1D"/>
            </a:solidFill>
            <a:ln w="6712" cap="flat">
              <a:noFill/>
              <a:prstDash val="solid"/>
              <a:miter/>
            </a:ln>
          </p:spPr>
          <p:txBody>
            <a:bodyPr rtlCol="0" anchor="ctr"/>
            <a:lstStyle/>
            <a:p>
              <a:endParaRPr lang="es-CO"/>
            </a:p>
          </p:txBody>
        </p:sp>
        <p:sp>
          <p:nvSpPr>
            <p:cNvPr id="1436" name="Freeform: Shape 1435">
              <a:extLst>
                <a:ext uri="{FF2B5EF4-FFF2-40B4-BE49-F238E27FC236}">
                  <a16:creationId xmlns:a16="http://schemas.microsoft.com/office/drawing/2014/main" id="{613BF0D3-0F35-6622-E32D-2C09237750DC}"/>
                </a:ext>
              </a:extLst>
            </p:cNvPr>
            <p:cNvSpPr/>
            <p:nvPr/>
          </p:nvSpPr>
          <p:spPr>
            <a:xfrm>
              <a:off x="8191050" y="2471569"/>
              <a:ext cx="29853" cy="25011"/>
            </a:xfrm>
            <a:custGeom>
              <a:avLst/>
              <a:gdLst>
                <a:gd name="connsiteX0" fmla="*/ -2697 w 29853"/>
                <a:gd name="connsiteY0" fmla="*/ 24697 h 25011"/>
                <a:gd name="connsiteX1" fmla="*/ 27156 w 29853"/>
                <a:gd name="connsiteY1" fmla="*/ -315 h 25011"/>
                <a:gd name="connsiteX2" fmla="*/ -2697 w 29853"/>
                <a:gd name="connsiteY2" fmla="*/ 24697 h 25011"/>
              </a:gdLst>
              <a:ahLst/>
              <a:cxnLst>
                <a:cxn ang="0">
                  <a:pos x="connsiteX0" y="connsiteY0"/>
                </a:cxn>
                <a:cxn ang="0">
                  <a:pos x="connsiteX1" y="connsiteY1"/>
                </a:cxn>
                <a:cxn ang="0">
                  <a:pos x="connsiteX2" y="connsiteY2"/>
                </a:cxn>
              </a:cxnLst>
              <a:rect l="l" t="t" r="r" b="b"/>
              <a:pathLst>
                <a:path w="29853" h="25011">
                  <a:moveTo>
                    <a:pt x="-2697" y="24697"/>
                  </a:moveTo>
                  <a:cubicBezTo>
                    <a:pt x="5238" y="14006"/>
                    <a:pt x="12902" y="2912"/>
                    <a:pt x="27156" y="-315"/>
                  </a:cubicBezTo>
                  <a:cubicBezTo>
                    <a:pt x="19625" y="10779"/>
                    <a:pt x="12296" y="22276"/>
                    <a:pt x="-2697" y="24697"/>
                  </a:cubicBezTo>
                  <a:close/>
                </a:path>
              </a:pathLst>
            </a:custGeom>
            <a:solidFill>
              <a:srgbClr val="141A1D"/>
            </a:solidFill>
            <a:ln w="6712" cap="flat">
              <a:noFill/>
              <a:prstDash val="solid"/>
              <a:miter/>
            </a:ln>
          </p:spPr>
          <p:txBody>
            <a:bodyPr rtlCol="0" anchor="ctr"/>
            <a:lstStyle/>
            <a:p>
              <a:endParaRPr lang="es-CO"/>
            </a:p>
          </p:txBody>
        </p:sp>
        <p:sp>
          <p:nvSpPr>
            <p:cNvPr id="1437" name="Freeform: Shape 1436">
              <a:extLst>
                <a:ext uri="{FF2B5EF4-FFF2-40B4-BE49-F238E27FC236}">
                  <a16:creationId xmlns:a16="http://schemas.microsoft.com/office/drawing/2014/main" id="{D36F5BC1-E51D-1505-7F57-13653BD59D0D}"/>
                </a:ext>
              </a:extLst>
            </p:cNvPr>
            <p:cNvSpPr/>
            <p:nvPr/>
          </p:nvSpPr>
          <p:spPr>
            <a:xfrm>
              <a:off x="8260640" y="2401712"/>
              <a:ext cx="24944" cy="29919"/>
            </a:xfrm>
            <a:custGeom>
              <a:avLst/>
              <a:gdLst>
                <a:gd name="connsiteX0" fmla="*/ -2697 w 24944"/>
                <a:gd name="connsiteY0" fmla="*/ 29605 h 29919"/>
                <a:gd name="connsiteX1" fmla="*/ 22247 w 24944"/>
                <a:gd name="connsiteY1" fmla="*/ -315 h 29919"/>
                <a:gd name="connsiteX2" fmla="*/ -2697 w 24944"/>
                <a:gd name="connsiteY2" fmla="*/ 29605 h 29919"/>
              </a:gdLst>
              <a:ahLst/>
              <a:cxnLst>
                <a:cxn ang="0">
                  <a:pos x="connsiteX0" y="connsiteY0"/>
                </a:cxn>
                <a:cxn ang="0">
                  <a:pos x="connsiteX1" y="connsiteY1"/>
                </a:cxn>
                <a:cxn ang="0">
                  <a:pos x="connsiteX2" y="connsiteY2"/>
                </a:cxn>
              </a:cxnLst>
              <a:rect l="l" t="t" r="r" b="b"/>
              <a:pathLst>
                <a:path w="24944" h="29919">
                  <a:moveTo>
                    <a:pt x="-2697" y="29605"/>
                  </a:moveTo>
                  <a:cubicBezTo>
                    <a:pt x="597" y="15485"/>
                    <a:pt x="11623" y="7754"/>
                    <a:pt x="22247" y="-315"/>
                  </a:cubicBezTo>
                  <a:cubicBezTo>
                    <a:pt x="20027" y="14813"/>
                    <a:pt x="8530" y="22142"/>
                    <a:pt x="-2697" y="29605"/>
                  </a:cubicBezTo>
                  <a:close/>
                </a:path>
              </a:pathLst>
            </a:custGeom>
            <a:solidFill>
              <a:srgbClr val="141A1D"/>
            </a:solidFill>
            <a:ln w="6712" cap="flat">
              <a:noFill/>
              <a:prstDash val="solid"/>
              <a:miter/>
            </a:ln>
          </p:spPr>
          <p:txBody>
            <a:bodyPr rtlCol="0" anchor="ctr"/>
            <a:lstStyle/>
            <a:p>
              <a:endParaRPr lang="es-CO"/>
            </a:p>
          </p:txBody>
        </p:sp>
        <p:sp>
          <p:nvSpPr>
            <p:cNvPr id="1438" name="Freeform: Shape 1437">
              <a:extLst>
                <a:ext uri="{FF2B5EF4-FFF2-40B4-BE49-F238E27FC236}">
                  <a16:creationId xmlns:a16="http://schemas.microsoft.com/office/drawing/2014/main" id="{D00DB840-4811-E7D1-426D-A190F30B8498}"/>
                </a:ext>
              </a:extLst>
            </p:cNvPr>
            <p:cNvSpPr/>
            <p:nvPr/>
          </p:nvSpPr>
          <p:spPr>
            <a:xfrm>
              <a:off x="8220904" y="2451331"/>
              <a:ext cx="20170" cy="20170"/>
            </a:xfrm>
            <a:custGeom>
              <a:avLst/>
              <a:gdLst>
                <a:gd name="connsiteX0" fmla="*/ -2697 w 20170"/>
                <a:gd name="connsiteY0" fmla="*/ 19856 h 20170"/>
                <a:gd name="connsiteX1" fmla="*/ 17473 w 20170"/>
                <a:gd name="connsiteY1" fmla="*/ -315 h 20170"/>
                <a:gd name="connsiteX2" fmla="*/ -2697 w 20170"/>
                <a:gd name="connsiteY2" fmla="*/ 19856 h 20170"/>
              </a:gdLst>
              <a:ahLst/>
              <a:cxnLst>
                <a:cxn ang="0">
                  <a:pos x="connsiteX0" y="connsiteY0"/>
                </a:cxn>
                <a:cxn ang="0">
                  <a:pos x="connsiteX1" y="connsiteY1"/>
                </a:cxn>
                <a:cxn ang="0">
                  <a:pos x="connsiteX2" y="connsiteY2"/>
                </a:cxn>
              </a:cxnLst>
              <a:rect l="l" t="t" r="r" b="b"/>
              <a:pathLst>
                <a:path w="20170" h="20170">
                  <a:moveTo>
                    <a:pt x="-2697" y="19856"/>
                  </a:moveTo>
                  <a:cubicBezTo>
                    <a:pt x="1874" y="11283"/>
                    <a:pt x="8934" y="4264"/>
                    <a:pt x="17473" y="-315"/>
                  </a:cubicBezTo>
                  <a:cubicBezTo>
                    <a:pt x="17473" y="10826"/>
                    <a:pt x="8463" y="19856"/>
                    <a:pt x="-2697" y="19856"/>
                  </a:cubicBezTo>
                  <a:close/>
                </a:path>
              </a:pathLst>
            </a:custGeom>
            <a:solidFill>
              <a:srgbClr val="141A1D"/>
            </a:solidFill>
            <a:ln w="6712" cap="flat">
              <a:noFill/>
              <a:prstDash val="solid"/>
              <a:miter/>
            </a:ln>
          </p:spPr>
          <p:txBody>
            <a:bodyPr rtlCol="0" anchor="ctr"/>
            <a:lstStyle/>
            <a:p>
              <a:endParaRPr lang="es-CO"/>
            </a:p>
          </p:txBody>
        </p:sp>
        <p:sp>
          <p:nvSpPr>
            <p:cNvPr id="1439" name="Freeform: Shape 1438">
              <a:extLst>
                <a:ext uri="{FF2B5EF4-FFF2-40B4-BE49-F238E27FC236}">
                  <a16:creationId xmlns:a16="http://schemas.microsoft.com/office/drawing/2014/main" id="{8A6C1310-7406-415A-DC9D-8D21CC2E5A5C}"/>
                </a:ext>
              </a:extLst>
            </p:cNvPr>
            <p:cNvSpPr/>
            <p:nvPr/>
          </p:nvSpPr>
          <p:spPr>
            <a:xfrm>
              <a:off x="8171149" y="2496379"/>
              <a:ext cx="20170" cy="15061"/>
            </a:xfrm>
            <a:custGeom>
              <a:avLst/>
              <a:gdLst>
                <a:gd name="connsiteX0" fmla="*/ -2697 w 20170"/>
                <a:gd name="connsiteY0" fmla="*/ 14746 h 15061"/>
                <a:gd name="connsiteX1" fmla="*/ 17473 w 20170"/>
                <a:gd name="connsiteY1" fmla="*/ -315 h 15061"/>
                <a:gd name="connsiteX2" fmla="*/ -2697 w 20170"/>
                <a:gd name="connsiteY2" fmla="*/ 14746 h 15061"/>
              </a:gdLst>
              <a:ahLst/>
              <a:cxnLst>
                <a:cxn ang="0">
                  <a:pos x="connsiteX0" y="connsiteY0"/>
                </a:cxn>
                <a:cxn ang="0">
                  <a:pos x="connsiteX1" y="connsiteY1"/>
                </a:cxn>
                <a:cxn ang="0">
                  <a:pos x="connsiteX2" y="connsiteY2"/>
                </a:cxn>
              </a:cxnLst>
              <a:rect l="l" t="t" r="r" b="b"/>
              <a:pathLst>
                <a:path w="20170" h="15061">
                  <a:moveTo>
                    <a:pt x="-2697" y="14746"/>
                  </a:moveTo>
                  <a:cubicBezTo>
                    <a:pt x="866" y="6496"/>
                    <a:pt x="8530" y="761"/>
                    <a:pt x="17473" y="-315"/>
                  </a:cubicBezTo>
                  <a:cubicBezTo>
                    <a:pt x="14515" y="8379"/>
                    <a:pt x="6515" y="14356"/>
                    <a:pt x="-2697" y="14746"/>
                  </a:cubicBezTo>
                  <a:close/>
                </a:path>
              </a:pathLst>
            </a:custGeom>
            <a:solidFill>
              <a:srgbClr val="141A1D"/>
            </a:solidFill>
            <a:ln w="6712" cap="flat">
              <a:noFill/>
              <a:prstDash val="solid"/>
              <a:miter/>
            </a:ln>
          </p:spPr>
          <p:txBody>
            <a:bodyPr rtlCol="0" anchor="ctr"/>
            <a:lstStyle/>
            <a:p>
              <a:endParaRPr lang="es-CO"/>
            </a:p>
          </p:txBody>
        </p:sp>
        <p:sp>
          <p:nvSpPr>
            <p:cNvPr id="1440" name="Freeform: Shape 1439">
              <a:extLst>
                <a:ext uri="{FF2B5EF4-FFF2-40B4-BE49-F238E27FC236}">
                  <a16:creationId xmlns:a16="http://schemas.microsoft.com/office/drawing/2014/main" id="{ADEF4FBE-3AAA-9F5E-5A11-FBFF60A337A3}"/>
                </a:ext>
              </a:extLst>
            </p:cNvPr>
            <p:cNvSpPr/>
            <p:nvPr/>
          </p:nvSpPr>
          <p:spPr>
            <a:xfrm>
              <a:off x="8321490" y="1913382"/>
              <a:ext cx="9281" cy="20439"/>
            </a:xfrm>
            <a:custGeom>
              <a:avLst/>
              <a:gdLst>
                <a:gd name="connsiteX0" fmla="*/ 6376 w 9281"/>
                <a:gd name="connsiteY0" fmla="*/ 20125 h 20439"/>
                <a:gd name="connsiteX1" fmla="*/ 2343 w 9281"/>
                <a:gd name="connsiteY1" fmla="*/ 19183 h 20439"/>
                <a:gd name="connsiteX2" fmla="*/ -415 w 9281"/>
                <a:gd name="connsiteY2" fmla="*/ 2294 h 20439"/>
                <a:gd name="connsiteX3" fmla="*/ 797 w 9281"/>
                <a:gd name="connsiteY3" fmla="*/ 828 h 20439"/>
                <a:gd name="connsiteX4" fmla="*/ 2141 w 9281"/>
                <a:gd name="connsiteY4" fmla="*/ -315 h 20439"/>
                <a:gd name="connsiteX5" fmla="*/ 6376 w 9281"/>
                <a:gd name="connsiteY5" fmla="*/ 20125 h 20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1" h="20439">
                  <a:moveTo>
                    <a:pt x="6376" y="20125"/>
                  </a:moveTo>
                  <a:cubicBezTo>
                    <a:pt x="5032" y="19970"/>
                    <a:pt x="3620" y="19654"/>
                    <a:pt x="2343" y="19183"/>
                  </a:cubicBezTo>
                  <a:cubicBezTo>
                    <a:pt x="-3104" y="15291"/>
                    <a:pt x="-4313" y="7727"/>
                    <a:pt x="-415" y="2294"/>
                  </a:cubicBezTo>
                  <a:cubicBezTo>
                    <a:pt x="-78" y="1776"/>
                    <a:pt x="325" y="1285"/>
                    <a:pt x="797" y="828"/>
                  </a:cubicBezTo>
                  <a:lnTo>
                    <a:pt x="2141" y="-315"/>
                  </a:lnTo>
                  <a:cubicBezTo>
                    <a:pt x="8124" y="5535"/>
                    <a:pt x="6309" y="13065"/>
                    <a:pt x="6376" y="20125"/>
                  </a:cubicBezTo>
                  <a:close/>
                </a:path>
              </a:pathLst>
            </a:custGeom>
            <a:solidFill>
              <a:srgbClr val="141A1D"/>
            </a:solidFill>
            <a:ln w="6712" cap="flat">
              <a:noFill/>
              <a:prstDash val="solid"/>
              <a:miter/>
            </a:ln>
          </p:spPr>
          <p:txBody>
            <a:bodyPr rtlCol="0" anchor="ctr"/>
            <a:lstStyle/>
            <a:p>
              <a:endParaRPr lang="es-CO"/>
            </a:p>
          </p:txBody>
        </p:sp>
        <p:sp>
          <p:nvSpPr>
            <p:cNvPr id="1441" name="Freeform: Shape 1440">
              <a:extLst>
                <a:ext uri="{FF2B5EF4-FFF2-40B4-BE49-F238E27FC236}">
                  <a16:creationId xmlns:a16="http://schemas.microsoft.com/office/drawing/2014/main" id="{B88972D6-0030-7CEA-76CB-1447978AF9D6}"/>
                </a:ext>
              </a:extLst>
            </p:cNvPr>
            <p:cNvSpPr/>
            <p:nvPr/>
          </p:nvSpPr>
          <p:spPr>
            <a:xfrm>
              <a:off x="8285516" y="2386920"/>
              <a:ext cx="10221" cy="14859"/>
            </a:xfrm>
            <a:custGeom>
              <a:avLst/>
              <a:gdLst>
                <a:gd name="connsiteX0" fmla="*/ -2697 w 10221"/>
                <a:gd name="connsiteY0" fmla="*/ 14544 h 14859"/>
                <a:gd name="connsiteX1" fmla="*/ 7455 w 10221"/>
                <a:gd name="connsiteY1" fmla="*/ -315 h 14859"/>
                <a:gd name="connsiteX2" fmla="*/ -2697 w 10221"/>
                <a:gd name="connsiteY2" fmla="*/ 14544 h 14859"/>
              </a:gdLst>
              <a:ahLst/>
              <a:cxnLst>
                <a:cxn ang="0">
                  <a:pos x="connsiteX0" y="connsiteY0"/>
                </a:cxn>
                <a:cxn ang="0">
                  <a:pos x="connsiteX1" y="connsiteY1"/>
                </a:cxn>
                <a:cxn ang="0">
                  <a:pos x="connsiteX2" y="connsiteY2"/>
                </a:cxn>
              </a:cxnLst>
              <a:rect l="l" t="t" r="r" b="b"/>
              <a:pathLst>
                <a:path w="10221" h="14859">
                  <a:moveTo>
                    <a:pt x="-2697" y="14544"/>
                  </a:moveTo>
                  <a:cubicBezTo>
                    <a:pt x="-2697" y="7969"/>
                    <a:pt x="1337" y="2072"/>
                    <a:pt x="7455" y="-315"/>
                  </a:cubicBezTo>
                  <a:cubicBezTo>
                    <a:pt x="8128" y="6443"/>
                    <a:pt x="3824" y="12695"/>
                    <a:pt x="-2697" y="14544"/>
                  </a:cubicBezTo>
                  <a:close/>
                </a:path>
              </a:pathLst>
            </a:custGeom>
            <a:solidFill>
              <a:srgbClr val="141A1D"/>
            </a:solidFill>
            <a:ln w="6712" cap="flat">
              <a:noFill/>
              <a:prstDash val="solid"/>
              <a:miter/>
            </a:ln>
          </p:spPr>
          <p:txBody>
            <a:bodyPr rtlCol="0" anchor="ctr"/>
            <a:lstStyle/>
            <a:p>
              <a:endParaRPr lang="es-CO"/>
            </a:p>
          </p:txBody>
        </p:sp>
        <p:sp>
          <p:nvSpPr>
            <p:cNvPr id="1442" name="Freeform: Shape 1441">
              <a:extLst>
                <a:ext uri="{FF2B5EF4-FFF2-40B4-BE49-F238E27FC236}">
                  <a16:creationId xmlns:a16="http://schemas.microsoft.com/office/drawing/2014/main" id="{64DEC047-00DF-2E29-A63E-BD3B76E8A6B0}"/>
                </a:ext>
              </a:extLst>
            </p:cNvPr>
            <p:cNvSpPr/>
            <p:nvPr/>
          </p:nvSpPr>
          <p:spPr>
            <a:xfrm>
              <a:off x="8051672" y="2617464"/>
              <a:ext cx="11306" cy="8623"/>
            </a:xfrm>
            <a:custGeom>
              <a:avLst/>
              <a:gdLst>
                <a:gd name="connsiteX0" fmla="*/ -2697 w 11306"/>
                <a:gd name="connsiteY0" fmla="*/ 8297 h 8623"/>
                <a:gd name="connsiteX1" fmla="*/ 7321 w 11306"/>
                <a:gd name="connsiteY1" fmla="*/ 498 h 8623"/>
                <a:gd name="connsiteX2" fmla="*/ 2076 w 11306"/>
                <a:gd name="connsiteY2" fmla="*/ 7625 h 8623"/>
                <a:gd name="connsiteX3" fmla="*/ -2697 w 11306"/>
                <a:gd name="connsiteY3" fmla="*/ 8297 h 8623"/>
              </a:gdLst>
              <a:ahLst/>
              <a:cxnLst>
                <a:cxn ang="0">
                  <a:pos x="connsiteX0" y="connsiteY0"/>
                </a:cxn>
                <a:cxn ang="0">
                  <a:pos x="connsiteX1" y="connsiteY1"/>
                </a:cxn>
                <a:cxn ang="0">
                  <a:pos x="connsiteX2" y="connsiteY2"/>
                </a:cxn>
                <a:cxn ang="0">
                  <a:pos x="connsiteX3" y="connsiteY3"/>
                </a:cxn>
              </a:cxnLst>
              <a:rect l="l" t="t" r="r" b="b"/>
              <a:pathLst>
                <a:path w="11306" h="8623">
                  <a:moveTo>
                    <a:pt x="-2697" y="8297"/>
                  </a:moveTo>
                  <a:cubicBezTo>
                    <a:pt x="-343" y="4129"/>
                    <a:pt x="3355" y="-2662"/>
                    <a:pt x="7321" y="498"/>
                  </a:cubicBezTo>
                  <a:cubicBezTo>
                    <a:pt x="11288" y="3658"/>
                    <a:pt x="5103" y="6011"/>
                    <a:pt x="2076" y="7625"/>
                  </a:cubicBezTo>
                  <a:cubicBezTo>
                    <a:pt x="530" y="8136"/>
                    <a:pt x="-1084" y="8365"/>
                    <a:pt x="-2697" y="8297"/>
                  </a:cubicBezTo>
                  <a:close/>
                </a:path>
              </a:pathLst>
            </a:custGeom>
            <a:solidFill>
              <a:srgbClr val="000000"/>
            </a:solidFill>
            <a:ln w="6712" cap="flat">
              <a:noFill/>
              <a:prstDash val="solid"/>
              <a:miter/>
            </a:ln>
          </p:spPr>
          <p:txBody>
            <a:bodyPr rtlCol="0" anchor="ctr"/>
            <a:lstStyle/>
            <a:p>
              <a:endParaRPr lang="es-CO"/>
            </a:p>
          </p:txBody>
        </p:sp>
        <p:sp>
          <p:nvSpPr>
            <p:cNvPr id="1443" name="Freeform: Shape 1442">
              <a:extLst>
                <a:ext uri="{FF2B5EF4-FFF2-40B4-BE49-F238E27FC236}">
                  <a16:creationId xmlns:a16="http://schemas.microsoft.com/office/drawing/2014/main" id="{0321F925-2B6B-F3D9-9FE4-159567ED5CEE}"/>
                </a:ext>
              </a:extLst>
            </p:cNvPr>
            <p:cNvSpPr/>
            <p:nvPr/>
          </p:nvSpPr>
          <p:spPr>
            <a:xfrm>
              <a:off x="8049655" y="2626076"/>
              <a:ext cx="2084" cy="2017"/>
            </a:xfrm>
            <a:custGeom>
              <a:avLst/>
              <a:gdLst>
                <a:gd name="connsiteX0" fmla="*/ 2084 w 2084"/>
                <a:gd name="connsiteY0" fmla="*/ 0 h 2017"/>
                <a:gd name="connsiteX1" fmla="*/ 941 w 2084"/>
                <a:gd name="connsiteY1" fmla="*/ 2017 h 2017"/>
                <a:gd name="connsiteX2" fmla="*/ 0 w 2084"/>
                <a:gd name="connsiteY2" fmla="*/ 1143 h 2017"/>
                <a:gd name="connsiteX3" fmla="*/ 2084 w 2084"/>
                <a:gd name="connsiteY3" fmla="*/ 0 h 2017"/>
              </a:gdLst>
              <a:ahLst/>
              <a:cxnLst>
                <a:cxn ang="0">
                  <a:pos x="connsiteX0" y="connsiteY0"/>
                </a:cxn>
                <a:cxn ang="0">
                  <a:pos x="connsiteX1" y="connsiteY1"/>
                </a:cxn>
                <a:cxn ang="0">
                  <a:pos x="connsiteX2" y="connsiteY2"/>
                </a:cxn>
                <a:cxn ang="0">
                  <a:pos x="connsiteX3" y="connsiteY3"/>
                </a:cxn>
              </a:cxnLst>
              <a:rect l="l" t="t" r="r" b="b"/>
              <a:pathLst>
                <a:path w="2084" h="2017">
                  <a:moveTo>
                    <a:pt x="2084" y="0"/>
                  </a:moveTo>
                  <a:lnTo>
                    <a:pt x="941" y="2017"/>
                  </a:lnTo>
                  <a:lnTo>
                    <a:pt x="0" y="1143"/>
                  </a:lnTo>
                  <a:lnTo>
                    <a:pt x="2084" y="0"/>
                  </a:lnTo>
                  <a:close/>
                </a:path>
              </a:pathLst>
            </a:custGeom>
            <a:solidFill>
              <a:srgbClr val="000000"/>
            </a:solidFill>
            <a:ln w="6712" cap="flat">
              <a:noFill/>
              <a:prstDash val="solid"/>
              <a:miter/>
            </a:ln>
          </p:spPr>
          <p:txBody>
            <a:bodyPr rtlCol="0" anchor="ctr"/>
            <a:lstStyle/>
            <a:p>
              <a:endParaRPr lang="es-CO"/>
            </a:p>
          </p:txBody>
        </p:sp>
        <p:sp>
          <p:nvSpPr>
            <p:cNvPr id="1444" name="Freeform: Shape 1443">
              <a:extLst>
                <a:ext uri="{FF2B5EF4-FFF2-40B4-BE49-F238E27FC236}">
                  <a16:creationId xmlns:a16="http://schemas.microsoft.com/office/drawing/2014/main" id="{76C3AAED-B0E2-9AE0-FBE7-667BFC533B18}"/>
                </a:ext>
              </a:extLst>
            </p:cNvPr>
            <p:cNvSpPr/>
            <p:nvPr/>
          </p:nvSpPr>
          <p:spPr>
            <a:xfrm>
              <a:off x="8036746" y="2633942"/>
              <a:ext cx="2084" cy="2084"/>
            </a:xfrm>
            <a:custGeom>
              <a:avLst/>
              <a:gdLst>
                <a:gd name="connsiteX0" fmla="*/ 0 w 2084"/>
                <a:gd name="connsiteY0" fmla="*/ 2084 h 2084"/>
                <a:gd name="connsiteX1" fmla="*/ 1143 w 2084"/>
                <a:gd name="connsiteY1" fmla="*/ 0 h 2084"/>
                <a:gd name="connsiteX2" fmla="*/ 2084 w 2084"/>
                <a:gd name="connsiteY2" fmla="*/ 941 h 2084"/>
                <a:gd name="connsiteX3" fmla="*/ 0 w 2084"/>
                <a:gd name="connsiteY3" fmla="*/ 2084 h 2084"/>
              </a:gdLst>
              <a:ahLst/>
              <a:cxnLst>
                <a:cxn ang="0">
                  <a:pos x="connsiteX0" y="connsiteY0"/>
                </a:cxn>
                <a:cxn ang="0">
                  <a:pos x="connsiteX1" y="connsiteY1"/>
                </a:cxn>
                <a:cxn ang="0">
                  <a:pos x="connsiteX2" y="connsiteY2"/>
                </a:cxn>
                <a:cxn ang="0">
                  <a:pos x="connsiteX3" y="connsiteY3"/>
                </a:cxn>
              </a:cxnLst>
              <a:rect l="l" t="t" r="r" b="b"/>
              <a:pathLst>
                <a:path w="2084" h="2084">
                  <a:moveTo>
                    <a:pt x="0" y="2084"/>
                  </a:moveTo>
                  <a:lnTo>
                    <a:pt x="1143" y="0"/>
                  </a:lnTo>
                  <a:lnTo>
                    <a:pt x="2084" y="941"/>
                  </a:lnTo>
                  <a:lnTo>
                    <a:pt x="0" y="2084"/>
                  </a:lnTo>
                  <a:close/>
                </a:path>
              </a:pathLst>
            </a:custGeom>
            <a:solidFill>
              <a:srgbClr val="000000"/>
            </a:solidFill>
            <a:ln w="6712" cap="flat">
              <a:noFill/>
              <a:prstDash val="solid"/>
              <a:miter/>
            </a:ln>
          </p:spPr>
          <p:txBody>
            <a:bodyPr rtlCol="0" anchor="ctr"/>
            <a:lstStyle/>
            <a:p>
              <a:endParaRPr lang="es-CO"/>
            </a:p>
          </p:txBody>
        </p:sp>
        <p:sp>
          <p:nvSpPr>
            <p:cNvPr id="1445" name="Freeform: Shape 1444">
              <a:extLst>
                <a:ext uri="{FF2B5EF4-FFF2-40B4-BE49-F238E27FC236}">
                  <a16:creationId xmlns:a16="http://schemas.microsoft.com/office/drawing/2014/main" id="{E9D1949F-22F5-CF74-AA5A-662D77C86702}"/>
                </a:ext>
              </a:extLst>
            </p:cNvPr>
            <p:cNvSpPr/>
            <p:nvPr/>
          </p:nvSpPr>
          <p:spPr>
            <a:xfrm>
              <a:off x="8255462" y="2431564"/>
              <a:ext cx="4975" cy="5109"/>
            </a:xfrm>
            <a:custGeom>
              <a:avLst/>
              <a:gdLst>
                <a:gd name="connsiteX0" fmla="*/ -2697 w 4975"/>
                <a:gd name="connsiteY0" fmla="*/ 4795 h 5109"/>
                <a:gd name="connsiteX1" fmla="*/ 2278 w 4975"/>
                <a:gd name="connsiteY1" fmla="*/ -315 h 5109"/>
                <a:gd name="connsiteX2" fmla="*/ -2697 w 4975"/>
                <a:gd name="connsiteY2" fmla="*/ 4795 h 5109"/>
              </a:gdLst>
              <a:ahLst/>
              <a:cxnLst>
                <a:cxn ang="0">
                  <a:pos x="connsiteX0" y="connsiteY0"/>
                </a:cxn>
                <a:cxn ang="0">
                  <a:pos x="connsiteX1" y="connsiteY1"/>
                </a:cxn>
                <a:cxn ang="0">
                  <a:pos x="connsiteX2" y="connsiteY2"/>
                </a:cxn>
              </a:cxnLst>
              <a:rect l="l" t="t" r="r" b="b"/>
              <a:pathLst>
                <a:path w="4975" h="5109">
                  <a:moveTo>
                    <a:pt x="-2697" y="4795"/>
                  </a:moveTo>
                  <a:lnTo>
                    <a:pt x="2278" y="-315"/>
                  </a:lnTo>
                  <a:cubicBezTo>
                    <a:pt x="1740" y="2200"/>
                    <a:pt x="-209" y="4183"/>
                    <a:pt x="-2697" y="4795"/>
                  </a:cubicBezTo>
                  <a:close/>
                </a:path>
              </a:pathLst>
            </a:custGeom>
            <a:solidFill>
              <a:srgbClr val="141A1D"/>
            </a:solidFill>
            <a:ln w="6712" cap="flat">
              <a:noFill/>
              <a:prstDash val="solid"/>
              <a:miter/>
            </a:ln>
          </p:spPr>
          <p:txBody>
            <a:bodyPr rtlCol="0" anchor="ctr"/>
            <a:lstStyle/>
            <a:p>
              <a:endParaRPr lang="es-CO"/>
            </a:p>
          </p:txBody>
        </p:sp>
        <p:sp>
          <p:nvSpPr>
            <p:cNvPr id="1446" name="Freeform: Shape 1445">
              <a:extLst>
                <a:ext uri="{FF2B5EF4-FFF2-40B4-BE49-F238E27FC236}">
                  <a16:creationId xmlns:a16="http://schemas.microsoft.com/office/drawing/2014/main" id="{9CB0C747-75F9-3AB1-5744-7ABD8830AC34}"/>
                </a:ext>
              </a:extLst>
            </p:cNvPr>
            <p:cNvSpPr/>
            <p:nvPr/>
          </p:nvSpPr>
          <p:spPr>
            <a:xfrm>
              <a:off x="8250756" y="2436607"/>
              <a:ext cx="4975" cy="5042"/>
            </a:xfrm>
            <a:custGeom>
              <a:avLst/>
              <a:gdLst>
                <a:gd name="connsiteX0" fmla="*/ -2697 w 4975"/>
                <a:gd name="connsiteY0" fmla="*/ 4728 h 5042"/>
                <a:gd name="connsiteX1" fmla="*/ 2278 w 4975"/>
                <a:gd name="connsiteY1" fmla="*/ -315 h 5042"/>
              </a:gdLst>
              <a:ahLst/>
              <a:cxnLst>
                <a:cxn ang="0">
                  <a:pos x="connsiteX0" y="connsiteY0"/>
                </a:cxn>
                <a:cxn ang="0">
                  <a:pos x="connsiteX1" y="connsiteY1"/>
                </a:cxn>
              </a:cxnLst>
              <a:rect l="l" t="t" r="r" b="b"/>
              <a:pathLst>
                <a:path w="4975" h="5042">
                  <a:moveTo>
                    <a:pt x="-2697" y="4728"/>
                  </a:moveTo>
                  <a:lnTo>
                    <a:pt x="2278" y="-315"/>
                  </a:lnTo>
                  <a:close/>
                </a:path>
              </a:pathLst>
            </a:custGeom>
            <a:solidFill>
              <a:srgbClr val="141A1D"/>
            </a:solidFill>
            <a:ln w="6712" cap="flat">
              <a:noFill/>
              <a:prstDash val="solid"/>
              <a:miter/>
            </a:ln>
          </p:spPr>
          <p:txBody>
            <a:bodyPr rtlCol="0" anchor="ctr"/>
            <a:lstStyle/>
            <a:p>
              <a:endParaRPr lang="es-CO"/>
            </a:p>
          </p:txBody>
        </p:sp>
        <p:sp>
          <p:nvSpPr>
            <p:cNvPr id="1447" name="Freeform: Shape 1446">
              <a:extLst>
                <a:ext uri="{FF2B5EF4-FFF2-40B4-BE49-F238E27FC236}">
                  <a16:creationId xmlns:a16="http://schemas.microsoft.com/office/drawing/2014/main" id="{B6B7C2CA-D5C1-A9E1-E519-3FBCA5188FE6}"/>
                </a:ext>
              </a:extLst>
            </p:cNvPr>
            <p:cNvSpPr/>
            <p:nvPr/>
          </p:nvSpPr>
          <p:spPr>
            <a:xfrm>
              <a:off x="8245848" y="2441649"/>
              <a:ext cx="4975" cy="5042"/>
            </a:xfrm>
            <a:custGeom>
              <a:avLst/>
              <a:gdLst>
                <a:gd name="connsiteX0" fmla="*/ -2697 w 4975"/>
                <a:gd name="connsiteY0" fmla="*/ 4728 h 5042"/>
                <a:gd name="connsiteX1" fmla="*/ 2278 w 4975"/>
                <a:gd name="connsiteY1" fmla="*/ -315 h 5042"/>
              </a:gdLst>
              <a:ahLst/>
              <a:cxnLst>
                <a:cxn ang="0">
                  <a:pos x="connsiteX0" y="connsiteY0"/>
                </a:cxn>
                <a:cxn ang="0">
                  <a:pos x="connsiteX1" y="connsiteY1"/>
                </a:cxn>
              </a:cxnLst>
              <a:rect l="l" t="t" r="r" b="b"/>
              <a:pathLst>
                <a:path w="4975" h="5042">
                  <a:moveTo>
                    <a:pt x="-2697" y="4728"/>
                  </a:moveTo>
                  <a:lnTo>
                    <a:pt x="2278" y="-315"/>
                  </a:lnTo>
                  <a:close/>
                </a:path>
              </a:pathLst>
            </a:custGeom>
            <a:solidFill>
              <a:srgbClr val="141A1D"/>
            </a:solidFill>
            <a:ln w="6712" cap="flat">
              <a:noFill/>
              <a:prstDash val="solid"/>
              <a:miter/>
            </a:ln>
          </p:spPr>
          <p:txBody>
            <a:bodyPr rtlCol="0" anchor="ctr"/>
            <a:lstStyle/>
            <a:p>
              <a:endParaRPr lang="es-CO"/>
            </a:p>
          </p:txBody>
        </p:sp>
        <p:sp>
          <p:nvSpPr>
            <p:cNvPr id="1448" name="Freeform: Shape 1447">
              <a:extLst>
                <a:ext uri="{FF2B5EF4-FFF2-40B4-BE49-F238E27FC236}">
                  <a16:creationId xmlns:a16="http://schemas.microsoft.com/office/drawing/2014/main" id="{F7DA9C59-56F4-8FCA-F923-0D7A6F728339}"/>
                </a:ext>
              </a:extLst>
            </p:cNvPr>
            <p:cNvSpPr/>
            <p:nvPr/>
          </p:nvSpPr>
          <p:spPr>
            <a:xfrm>
              <a:off x="8240873" y="2446625"/>
              <a:ext cx="4975" cy="5042"/>
            </a:xfrm>
            <a:custGeom>
              <a:avLst/>
              <a:gdLst>
                <a:gd name="connsiteX0" fmla="*/ -2697 w 4975"/>
                <a:gd name="connsiteY0" fmla="*/ 4728 h 5042"/>
                <a:gd name="connsiteX1" fmla="*/ 2278 w 4975"/>
                <a:gd name="connsiteY1" fmla="*/ -315 h 5042"/>
              </a:gdLst>
              <a:ahLst/>
              <a:cxnLst>
                <a:cxn ang="0">
                  <a:pos x="connsiteX0" y="connsiteY0"/>
                </a:cxn>
                <a:cxn ang="0">
                  <a:pos x="connsiteX1" y="connsiteY1"/>
                </a:cxn>
              </a:cxnLst>
              <a:rect l="l" t="t" r="r" b="b"/>
              <a:pathLst>
                <a:path w="4975" h="5042">
                  <a:moveTo>
                    <a:pt x="-2697" y="4728"/>
                  </a:moveTo>
                  <a:cubicBezTo>
                    <a:pt x="-2161" y="2240"/>
                    <a:pt x="-210" y="284"/>
                    <a:pt x="2278" y="-315"/>
                  </a:cubicBezTo>
                  <a:close/>
                </a:path>
              </a:pathLst>
            </a:custGeom>
            <a:solidFill>
              <a:srgbClr val="141A1D"/>
            </a:solidFill>
            <a:ln w="6712" cap="flat">
              <a:noFill/>
              <a:prstDash val="solid"/>
              <a:miter/>
            </a:ln>
          </p:spPr>
          <p:txBody>
            <a:bodyPr rtlCol="0" anchor="ctr"/>
            <a:lstStyle/>
            <a:p>
              <a:endParaRPr lang="es-CO"/>
            </a:p>
          </p:txBody>
        </p:sp>
        <p:sp>
          <p:nvSpPr>
            <p:cNvPr id="1449" name="Freeform: Shape 1448">
              <a:extLst>
                <a:ext uri="{FF2B5EF4-FFF2-40B4-BE49-F238E27FC236}">
                  <a16:creationId xmlns:a16="http://schemas.microsoft.com/office/drawing/2014/main" id="{0CAA40AC-20F5-3C2A-FCB2-AF13013F4954}"/>
                </a:ext>
              </a:extLst>
            </p:cNvPr>
            <p:cNvSpPr/>
            <p:nvPr/>
          </p:nvSpPr>
          <p:spPr>
            <a:xfrm>
              <a:off x="6367931" y="5684206"/>
              <a:ext cx="5648" cy="45181"/>
            </a:xfrm>
            <a:custGeom>
              <a:avLst/>
              <a:gdLst>
                <a:gd name="connsiteX0" fmla="*/ -2124 w 5648"/>
                <a:gd name="connsiteY0" fmla="*/ -315 h 45181"/>
                <a:gd name="connsiteX1" fmla="*/ 2380 w 5648"/>
                <a:gd name="connsiteY1" fmla="*/ 44867 h 45181"/>
                <a:gd name="connsiteX2" fmla="*/ -2124 w 5648"/>
                <a:gd name="connsiteY2" fmla="*/ -315 h 45181"/>
              </a:gdLst>
              <a:ahLst/>
              <a:cxnLst>
                <a:cxn ang="0">
                  <a:pos x="connsiteX0" y="connsiteY0"/>
                </a:cxn>
                <a:cxn ang="0">
                  <a:pos x="connsiteX1" y="connsiteY1"/>
                </a:cxn>
                <a:cxn ang="0">
                  <a:pos x="connsiteX2" y="connsiteY2"/>
                </a:cxn>
              </a:cxnLst>
              <a:rect l="l" t="t" r="r" b="b"/>
              <a:pathLst>
                <a:path w="5648" h="45181">
                  <a:moveTo>
                    <a:pt x="-2124" y="-315"/>
                  </a:moveTo>
                  <a:cubicBezTo>
                    <a:pt x="6213" y="14074"/>
                    <a:pt x="1572" y="29739"/>
                    <a:pt x="2380" y="44867"/>
                  </a:cubicBezTo>
                  <a:cubicBezTo>
                    <a:pt x="-6025" y="30480"/>
                    <a:pt x="-1251" y="14813"/>
                    <a:pt x="-2124" y="-315"/>
                  </a:cubicBezTo>
                  <a:close/>
                </a:path>
              </a:pathLst>
            </a:custGeom>
            <a:solidFill>
              <a:srgbClr val="2C2C2C"/>
            </a:solidFill>
            <a:ln w="6712" cap="flat">
              <a:noFill/>
              <a:prstDash val="solid"/>
              <a:miter/>
            </a:ln>
          </p:spPr>
          <p:txBody>
            <a:bodyPr rtlCol="0" anchor="ctr"/>
            <a:lstStyle/>
            <a:p>
              <a:endParaRPr lang="es-CO"/>
            </a:p>
          </p:txBody>
        </p:sp>
        <p:sp>
          <p:nvSpPr>
            <p:cNvPr id="1450" name="Freeform: Shape 1449">
              <a:extLst>
                <a:ext uri="{FF2B5EF4-FFF2-40B4-BE49-F238E27FC236}">
                  <a16:creationId xmlns:a16="http://schemas.microsoft.com/office/drawing/2014/main" id="{B23FBE06-0906-2CB1-7559-90ACD84963B1}"/>
                </a:ext>
              </a:extLst>
            </p:cNvPr>
            <p:cNvSpPr/>
            <p:nvPr/>
          </p:nvSpPr>
          <p:spPr>
            <a:xfrm>
              <a:off x="6357987" y="5587940"/>
              <a:ext cx="5340" cy="41603"/>
            </a:xfrm>
            <a:custGeom>
              <a:avLst/>
              <a:gdLst>
                <a:gd name="connsiteX0" fmla="*/ 1836 w 5340"/>
                <a:gd name="connsiteY0" fmla="*/ 1553 h 41603"/>
                <a:gd name="connsiteX1" fmla="*/ 2643 w 5340"/>
                <a:gd name="connsiteY1" fmla="*/ 41289 h 41603"/>
                <a:gd name="connsiteX2" fmla="*/ -2130 w 5340"/>
                <a:gd name="connsiteY2" fmla="*/ 1351 h 41603"/>
                <a:gd name="connsiteX3" fmla="*/ 1836 w 5340"/>
                <a:gd name="connsiteY3" fmla="*/ 1553 h 41603"/>
              </a:gdLst>
              <a:ahLst/>
              <a:cxnLst>
                <a:cxn ang="0">
                  <a:pos x="connsiteX0" y="connsiteY0"/>
                </a:cxn>
                <a:cxn ang="0">
                  <a:pos x="connsiteX1" y="connsiteY1"/>
                </a:cxn>
                <a:cxn ang="0">
                  <a:pos x="connsiteX2" y="connsiteY2"/>
                </a:cxn>
                <a:cxn ang="0">
                  <a:pos x="connsiteX3" y="connsiteY3"/>
                </a:cxn>
              </a:cxnLst>
              <a:rect l="l" t="t" r="r" b="b"/>
              <a:pathLst>
                <a:path w="5340" h="41603">
                  <a:moveTo>
                    <a:pt x="1836" y="1553"/>
                  </a:moveTo>
                  <a:lnTo>
                    <a:pt x="2643" y="41289"/>
                  </a:lnTo>
                  <a:cubicBezTo>
                    <a:pt x="-6838" y="28918"/>
                    <a:pt x="-449" y="14394"/>
                    <a:pt x="-2130" y="1351"/>
                  </a:cubicBezTo>
                  <a:cubicBezTo>
                    <a:pt x="-719" y="-935"/>
                    <a:pt x="626" y="-868"/>
                    <a:pt x="1836" y="1553"/>
                  </a:cubicBezTo>
                  <a:close/>
                </a:path>
              </a:pathLst>
            </a:custGeom>
            <a:solidFill>
              <a:srgbClr val="252525"/>
            </a:solidFill>
            <a:ln w="6712" cap="flat">
              <a:noFill/>
              <a:prstDash val="solid"/>
              <a:miter/>
            </a:ln>
          </p:spPr>
          <p:txBody>
            <a:bodyPr rtlCol="0" anchor="ctr"/>
            <a:lstStyle/>
            <a:p>
              <a:endParaRPr lang="es-CO"/>
            </a:p>
          </p:txBody>
        </p:sp>
        <p:sp>
          <p:nvSpPr>
            <p:cNvPr id="1451" name="Freeform: Shape 1450">
              <a:extLst>
                <a:ext uri="{FF2B5EF4-FFF2-40B4-BE49-F238E27FC236}">
                  <a16:creationId xmlns:a16="http://schemas.microsoft.com/office/drawing/2014/main" id="{A2B0112E-24C7-D8D1-3358-176A46D05351}"/>
                </a:ext>
              </a:extLst>
            </p:cNvPr>
            <p:cNvSpPr/>
            <p:nvPr/>
          </p:nvSpPr>
          <p:spPr>
            <a:xfrm>
              <a:off x="6363088" y="5642735"/>
              <a:ext cx="5147" cy="36629"/>
            </a:xfrm>
            <a:custGeom>
              <a:avLst/>
              <a:gdLst>
                <a:gd name="connsiteX0" fmla="*/ 1575 w 5147"/>
                <a:gd name="connsiteY0" fmla="*/ 1554 h 36629"/>
                <a:gd name="connsiteX1" fmla="*/ 2450 w 5147"/>
                <a:gd name="connsiteY1" fmla="*/ 36315 h 36629"/>
                <a:gd name="connsiteX2" fmla="*/ -2391 w 5147"/>
                <a:gd name="connsiteY2" fmla="*/ 1353 h 36629"/>
                <a:gd name="connsiteX3" fmla="*/ 1575 w 5147"/>
                <a:gd name="connsiteY3" fmla="*/ 1554 h 36629"/>
              </a:gdLst>
              <a:ahLst/>
              <a:cxnLst>
                <a:cxn ang="0">
                  <a:pos x="connsiteX0" y="connsiteY0"/>
                </a:cxn>
                <a:cxn ang="0">
                  <a:pos x="connsiteX1" y="connsiteY1"/>
                </a:cxn>
                <a:cxn ang="0">
                  <a:pos x="connsiteX2" y="connsiteY2"/>
                </a:cxn>
                <a:cxn ang="0">
                  <a:pos x="connsiteX3" y="connsiteY3"/>
                </a:cxn>
              </a:cxnLst>
              <a:rect l="l" t="t" r="r" b="b"/>
              <a:pathLst>
                <a:path w="5147" h="36629">
                  <a:moveTo>
                    <a:pt x="1575" y="1554"/>
                  </a:moveTo>
                  <a:cubicBezTo>
                    <a:pt x="1575" y="13119"/>
                    <a:pt x="2181" y="24751"/>
                    <a:pt x="2450" y="36315"/>
                  </a:cubicBezTo>
                  <a:cubicBezTo>
                    <a:pt x="-6291" y="25625"/>
                    <a:pt x="-912" y="13052"/>
                    <a:pt x="-2391" y="1353"/>
                  </a:cubicBezTo>
                  <a:cubicBezTo>
                    <a:pt x="-912" y="-1001"/>
                    <a:pt x="365" y="-799"/>
                    <a:pt x="1575" y="1554"/>
                  </a:cubicBezTo>
                  <a:close/>
                </a:path>
              </a:pathLst>
            </a:custGeom>
            <a:solidFill>
              <a:srgbClr val="252525"/>
            </a:solidFill>
            <a:ln w="6712" cap="flat">
              <a:noFill/>
              <a:prstDash val="solid"/>
              <a:miter/>
            </a:ln>
          </p:spPr>
          <p:txBody>
            <a:bodyPr rtlCol="0" anchor="ctr"/>
            <a:lstStyle/>
            <a:p>
              <a:endParaRPr lang="es-CO"/>
            </a:p>
          </p:txBody>
        </p:sp>
        <p:sp>
          <p:nvSpPr>
            <p:cNvPr id="1452" name="Freeform: Shape 1451">
              <a:extLst>
                <a:ext uri="{FF2B5EF4-FFF2-40B4-BE49-F238E27FC236}">
                  <a16:creationId xmlns:a16="http://schemas.microsoft.com/office/drawing/2014/main" id="{12422D06-7732-02FA-F55E-020F1B3E19F9}"/>
                </a:ext>
              </a:extLst>
            </p:cNvPr>
            <p:cNvSpPr/>
            <p:nvPr/>
          </p:nvSpPr>
          <p:spPr>
            <a:xfrm>
              <a:off x="6358554" y="5569637"/>
              <a:ext cx="4493" cy="20170"/>
            </a:xfrm>
            <a:custGeom>
              <a:avLst/>
              <a:gdLst>
                <a:gd name="connsiteX0" fmla="*/ 1269 w 4493"/>
                <a:gd name="connsiteY0" fmla="*/ 19856 h 20170"/>
                <a:gd name="connsiteX1" fmla="*/ -2697 w 4493"/>
                <a:gd name="connsiteY1" fmla="*/ 19856 h 20170"/>
                <a:gd name="connsiteX2" fmla="*/ -2697 w 4493"/>
                <a:gd name="connsiteY2" fmla="*/ -315 h 20170"/>
                <a:gd name="connsiteX3" fmla="*/ 1269 w 4493"/>
                <a:gd name="connsiteY3" fmla="*/ 19856 h 20170"/>
              </a:gdLst>
              <a:ahLst/>
              <a:cxnLst>
                <a:cxn ang="0">
                  <a:pos x="connsiteX0" y="connsiteY0"/>
                </a:cxn>
                <a:cxn ang="0">
                  <a:pos x="connsiteX1" y="connsiteY1"/>
                </a:cxn>
                <a:cxn ang="0">
                  <a:pos x="connsiteX2" y="connsiteY2"/>
                </a:cxn>
                <a:cxn ang="0">
                  <a:pos x="connsiteX3" y="connsiteY3"/>
                </a:cxn>
              </a:cxnLst>
              <a:rect l="l" t="t" r="r" b="b"/>
              <a:pathLst>
                <a:path w="4493" h="20170">
                  <a:moveTo>
                    <a:pt x="1269" y="19856"/>
                  </a:moveTo>
                  <a:lnTo>
                    <a:pt x="-2697" y="19856"/>
                  </a:lnTo>
                  <a:lnTo>
                    <a:pt x="-2697" y="-315"/>
                  </a:lnTo>
                  <a:cubicBezTo>
                    <a:pt x="3757" y="5400"/>
                    <a:pt x="1403" y="12729"/>
                    <a:pt x="1269" y="19856"/>
                  </a:cubicBezTo>
                  <a:close/>
                </a:path>
              </a:pathLst>
            </a:custGeom>
            <a:solidFill>
              <a:srgbClr val="2C2C2C"/>
            </a:solidFill>
            <a:ln w="6712" cap="flat">
              <a:noFill/>
              <a:prstDash val="solid"/>
              <a:miter/>
            </a:ln>
          </p:spPr>
          <p:txBody>
            <a:bodyPr rtlCol="0" anchor="ctr"/>
            <a:lstStyle/>
            <a:p>
              <a:endParaRPr lang="es-CO"/>
            </a:p>
          </p:txBody>
        </p:sp>
        <p:sp>
          <p:nvSpPr>
            <p:cNvPr id="1453" name="Freeform: Shape 1452">
              <a:extLst>
                <a:ext uri="{FF2B5EF4-FFF2-40B4-BE49-F238E27FC236}">
                  <a16:creationId xmlns:a16="http://schemas.microsoft.com/office/drawing/2014/main" id="{85B8F11B-4FA8-3EF5-736A-569FF45B3276}"/>
                </a:ext>
              </a:extLst>
            </p:cNvPr>
            <p:cNvSpPr/>
            <p:nvPr/>
          </p:nvSpPr>
          <p:spPr>
            <a:xfrm>
              <a:off x="6373210" y="5520295"/>
              <a:ext cx="15397" cy="4428"/>
            </a:xfrm>
            <a:custGeom>
              <a:avLst/>
              <a:gdLst>
                <a:gd name="connsiteX0" fmla="*/ 12700 w 15397"/>
                <a:gd name="connsiteY0" fmla="*/ 3577 h 4428"/>
                <a:gd name="connsiteX1" fmla="*/ -2697 w 15397"/>
                <a:gd name="connsiteY1" fmla="*/ 4114 h 4428"/>
                <a:gd name="connsiteX2" fmla="*/ 9942 w 15397"/>
                <a:gd name="connsiteY2" fmla="*/ 1022 h 4428"/>
                <a:gd name="connsiteX3" fmla="*/ 12700 w 15397"/>
                <a:gd name="connsiteY3" fmla="*/ 3577 h 4428"/>
              </a:gdLst>
              <a:ahLst/>
              <a:cxnLst>
                <a:cxn ang="0">
                  <a:pos x="connsiteX0" y="connsiteY0"/>
                </a:cxn>
                <a:cxn ang="0">
                  <a:pos x="connsiteX1" y="connsiteY1"/>
                </a:cxn>
                <a:cxn ang="0">
                  <a:pos x="connsiteX2" y="connsiteY2"/>
                </a:cxn>
                <a:cxn ang="0">
                  <a:pos x="connsiteX3" y="connsiteY3"/>
                </a:cxn>
              </a:cxnLst>
              <a:rect l="l" t="t" r="r" b="b"/>
              <a:pathLst>
                <a:path w="15397" h="4428">
                  <a:moveTo>
                    <a:pt x="12700" y="3577"/>
                  </a:moveTo>
                  <a:lnTo>
                    <a:pt x="-2697" y="4114"/>
                  </a:lnTo>
                  <a:cubicBezTo>
                    <a:pt x="-76" y="-256"/>
                    <a:pt x="5640" y="-1601"/>
                    <a:pt x="9942" y="1022"/>
                  </a:cubicBezTo>
                  <a:cubicBezTo>
                    <a:pt x="11019" y="1694"/>
                    <a:pt x="11960" y="2568"/>
                    <a:pt x="12700" y="3577"/>
                  </a:cubicBezTo>
                  <a:close/>
                </a:path>
              </a:pathLst>
            </a:custGeom>
            <a:solidFill>
              <a:srgbClr val="252525"/>
            </a:solidFill>
            <a:ln w="6712" cap="flat">
              <a:noFill/>
              <a:prstDash val="solid"/>
              <a:miter/>
            </a:ln>
          </p:spPr>
          <p:txBody>
            <a:bodyPr rtlCol="0" anchor="ctr"/>
            <a:lstStyle/>
            <a:p>
              <a:endParaRPr lang="es-CO"/>
            </a:p>
          </p:txBody>
        </p:sp>
        <p:sp>
          <p:nvSpPr>
            <p:cNvPr id="1454" name="Freeform: Shape 1453">
              <a:extLst>
                <a:ext uri="{FF2B5EF4-FFF2-40B4-BE49-F238E27FC236}">
                  <a16:creationId xmlns:a16="http://schemas.microsoft.com/office/drawing/2014/main" id="{F6B5B43E-F7E0-BA27-4E74-D34BAE8DF937}"/>
                </a:ext>
              </a:extLst>
            </p:cNvPr>
            <p:cNvSpPr/>
            <p:nvPr/>
          </p:nvSpPr>
          <p:spPr>
            <a:xfrm>
              <a:off x="6363394" y="5629745"/>
              <a:ext cx="4433" cy="14858"/>
            </a:xfrm>
            <a:custGeom>
              <a:avLst/>
              <a:gdLst>
                <a:gd name="connsiteX0" fmla="*/ 1269 w 4433"/>
                <a:gd name="connsiteY0" fmla="*/ 14544 h 14858"/>
                <a:gd name="connsiteX1" fmla="*/ -2697 w 4433"/>
                <a:gd name="connsiteY1" fmla="*/ 14544 h 14858"/>
                <a:gd name="connsiteX2" fmla="*/ -2697 w 4433"/>
                <a:gd name="connsiteY2" fmla="*/ -315 h 14858"/>
                <a:gd name="connsiteX3" fmla="*/ 1269 w 4433"/>
                <a:gd name="connsiteY3" fmla="*/ 14544 h 14858"/>
              </a:gdLst>
              <a:ahLst/>
              <a:cxnLst>
                <a:cxn ang="0">
                  <a:pos x="connsiteX0" y="connsiteY0"/>
                </a:cxn>
                <a:cxn ang="0">
                  <a:pos x="connsiteX1" y="connsiteY1"/>
                </a:cxn>
                <a:cxn ang="0">
                  <a:pos x="connsiteX2" y="connsiteY2"/>
                </a:cxn>
                <a:cxn ang="0">
                  <a:pos x="connsiteX3" y="connsiteY3"/>
                </a:cxn>
              </a:cxnLst>
              <a:rect l="l" t="t" r="r" b="b"/>
              <a:pathLst>
                <a:path w="4433" h="14858">
                  <a:moveTo>
                    <a:pt x="1269" y="14544"/>
                  </a:moveTo>
                  <a:cubicBezTo>
                    <a:pt x="-76" y="14477"/>
                    <a:pt x="-1353" y="14477"/>
                    <a:pt x="-2697" y="14544"/>
                  </a:cubicBezTo>
                  <a:lnTo>
                    <a:pt x="-2697" y="-315"/>
                  </a:lnTo>
                  <a:cubicBezTo>
                    <a:pt x="2815" y="3384"/>
                    <a:pt x="1874" y="9031"/>
                    <a:pt x="1269" y="14544"/>
                  </a:cubicBezTo>
                  <a:close/>
                </a:path>
              </a:pathLst>
            </a:custGeom>
            <a:solidFill>
              <a:srgbClr val="2C2C2C"/>
            </a:solidFill>
            <a:ln w="6712" cap="flat">
              <a:noFill/>
              <a:prstDash val="solid"/>
              <a:miter/>
            </a:ln>
          </p:spPr>
          <p:txBody>
            <a:bodyPr rtlCol="0" anchor="ctr"/>
            <a:lstStyle/>
            <a:p>
              <a:endParaRPr lang="es-CO"/>
            </a:p>
          </p:txBody>
        </p:sp>
        <p:sp>
          <p:nvSpPr>
            <p:cNvPr id="1455" name="Freeform: Shape 1454">
              <a:extLst>
                <a:ext uri="{FF2B5EF4-FFF2-40B4-BE49-F238E27FC236}">
                  <a16:creationId xmlns:a16="http://schemas.microsoft.com/office/drawing/2014/main" id="{C78F22FC-24AF-A406-CEBB-B82722DE29FC}"/>
                </a:ext>
              </a:extLst>
            </p:cNvPr>
            <p:cNvSpPr/>
            <p:nvPr/>
          </p:nvSpPr>
          <p:spPr>
            <a:xfrm>
              <a:off x="7040723" y="6466404"/>
              <a:ext cx="14926" cy="4790"/>
            </a:xfrm>
            <a:custGeom>
              <a:avLst/>
              <a:gdLst>
                <a:gd name="connsiteX0" fmla="*/ -2697 w 14926"/>
                <a:gd name="connsiteY0" fmla="*/ 4476 h 4790"/>
                <a:gd name="connsiteX1" fmla="*/ 12229 w 14926"/>
                <a:gd name="connsiteY1" fmla="*/ 4476 h 4790"/>
              </a:gdLst>
              <a:ahLst/>
              <a:cxnLst>
                <a:cxn ang="0">
                  <a:pos x="connsiteX0" y="connsiteY0"/>
                </a:cxn>
                <a:cxn ang="0">
                  <a:pos x="connsiteX1" y="connsiteY1"/>
                </a:cxn>
              </a:cxnLst>
              <a:rect l="l" t="t" r="r" b="b"/>
              <a:pathLst>
                <a:path w="14926" h="4790">
                  <a:moveTo>
                    <a:pt x="-2697" y="4476"/>
                  </a:moveTo>
                  <a:cubicBezTo>
                    <a:pt x="2278" y="-1912"/>
                    <a:pt x="7253" y="-1912"/>
                    <a:pt x="12229" y="4476"/>
                  </a:cubicBezTo>
                  <a:close/>
                </a:path>
              </a:pathLst>
            </a:custGeom>
            <a:solidFill>
              <a:srgbClr val="020202"/>
            </a:solidFill>
            <a:ln w="6712" cap="flat">
              <a:noFill/>
              <a:prstDash val="solid"/>
              <a:miter/>
            </a:ln>
          </p:spPr>
          <p:txBody>
            <a:bodyPr rtlCol="0" anchor="ctr"/>
            <a:lstStyle/>
            <a:p>
              <a:endParaRPr lang="es-CO"/>
            </a:p>
          </p:txBody>
        </p:sp>
        <p:sp>
          <p:nvSpPr>
            <p:cNvPr id="1456" name="Freeform: Shape 1455">
              <a:extLst>
                <a:ext uri="{FF2B5EF4-FFF2-40B4-BE49-F238E27FC236}">
                  <a16:creationId xmlns:a16="http://schemas.microsoft.com/office/drawing/2014/main" id="{B1C4FF9A-6B8A-C144-F24B-69480D901B10}"/>
                </a:ext>
              </a:extLst>
            </p:cNvPr>
            <p:cNvSpPr/>
            <p:nvPr/>
          </p:nvSpPr>
          <p:spPr>
            <a:xfrm>
              <a:off x="6358419" y="5533516"/>
              <a:ext cx="4628" cy="11310"/>
            </a:xfrm>
            <a:custGeom>
              <a:avLst/>
              <a:gdLst>
                <a:gd name="connsiteX0" fmla="*/ 1874 w 4628"/>
                <a:gd name="connsiteY0" fmla="*/ 911 h 11310"/>
                <a:gd name="connsiteX1" fmla="*/ -2697 w 4628"/>
                <a:gd name="connsiteY1" fmla="*/ 10996 h 11310"/>
                <a:gd name="connsiteX2" fmla="*/ -2697 w 4628"/>
                <a:gd name="connsiteY2" fmla="*/ 1045 h 11310"/>
                <a:gd name="connsiteX3" fmla="*/ 999 w 4628"/>
                <a:gd name="connsiteY3" fmla="*/ 37 h 11310"/>
                <a:gd name="connsiteX4" fmla="*/ 1874 w 4628"/>
                <a:gd name="connsiteY4" fmla="*/ 911 h 11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8" h="11310">
                  <a:moveTo>
                    <a:pt x="1874" y="911"/>
                  </a:moveTo>
                  <a:cubicBezTo>
                    <a:pt x="2278" y="4878"/>
                    <a:pt x="530" y="8710"/>
                    <a:pt x="-2697" y="10996"/>
                  </a:cubicBezTo>
                  <a:lnTo>
                    <a:pt x="-2697" y="1045"/>
                  </a:lnTo>
                  <a:cubicBezTo>
                    <a:pt x="-1959" y="-232"/>
                    <a:pt x="-278" y="-703"/>
                    <a:pt x="999" y="37"/>
                  </a:cubicBezTo>
                  <a:cubicBezTo>
                    <a:pt x="1336" y="306"/>
                    <a:pt x="1672" y="574"/>
                    <a:pt x="1874" y="911"/>
                  </a:cubicBezTo>
                  <a:close/>
                </a:path>
              </a:pathLst>
            </a:custGeom>
            <a:solidFill>
              <a:srgbClr val="2C2C2C"/>
            </a:solidFill>
            <a:ln w="6712" cap="flat">
              <a:noFill/>
              <a:prstDash val="solid"/>
              <a:miter/>
            </a:ln>
          </p:spPr>
          <p:txBody>
            <a:bodyPr rtlCol="0" anchor="ctr"/>
            <a:lstStyle/>
            <a:p>
              <a:endParaRPr lang="es-CO"/>
            </a:p>
          </p:txBody>
        </p:sp>
        <p:sp>
          <p:nvSpPr>
            <p:cNvPr id="1457" name="Freeform: Shape 1456">
              <a:extLst>
                <a:ext uri="{FF2B5EF4-FFF2-40B4-BE49-F238E27FC236}">
                  <a16:creationId xmlns:a16="http://schemas.microsoft.com/office/drawing/2014/main" id="{32AFF8B4-A12F-64B6-167F-7EB3493C0B62}"/>
                </a:ext>
              </a:extLst>
            </p:cNvPr>
            <p:cNvSpPr/>
            <p:nvPr/>
          </p:nvSpPr>
          <p:spPr>
            <a:xfrm>
              <a:off x="6363462" y="5524926"/>
              <a:ext cx="6147" cy="4975"/>
            </a:xfrm>
            <a:custGeom>
              <a:avLst/>
              <a:gdLst>
                <a:gd name="connsiteX0" fmla="*/ 2009 w 6147"/>
                <a:gd name="connsiteY0" fmla="*/ 3988 h 4975"/>
                <a:gd name="connsiteX1" fmla="*/ -2697 w 6147"/>
                <a:gd name="connsiteY1" fmla="*/ 4661 h 4975"/>
                <a:gd name="connsiteX2" fmla="*/ 2211 w 6147"/>
                <a:gd name="connsiteY2" fmla="*/ -315 h 4975"/>
                <a:gd name="connsiteX3" fmla="*/ 3286 w 6147"/>
                <a:gd name="connsiteY3" fmla="*/ 2576 h 4975"/>
                <a:gd name="connsiteX4" fmla="*/ 2009 w 6147"/>
                <a:gd name="connsiteY4" fmla="*/ 3988 h 4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47" h="4975">
                  <a:moveTo>
                    <a:pt x="2009" y="3988"/>
                  </a:moveTo>
                  <a:cubicBezTo>
                    <a:pt x="463" y="4324"/>
                    <a:pt x="-1084" y="4593"/>
                    <a:pt x="-2697" y="4661"/>
                  </a:cubicBezTo>
                  <a:lnTo>
                    <a:pt x="2211" y="-315"/>
                  </a:lnTo>
                  <a:cubicBezTo>
                    <a:pt x="3353" y="694"/>
                    <a:pt x="3690" y="1635"/>
                    <a:pt x="3286" y="2576"/>
                  </a:cubicBezTo>
                  <a:cubicBezTo>
                    <a:pt x="2882" y="3517"/>
                    <a:pt x="2413" y="3988"/>
                    <a:pt x="2009" y="3988"/>
                  </a:cubicBezTo>
                  <a:close/>
                </a:path>
              </a:pathLst>
            </a:custGeom>
            <a:solidFill>
              <a:srgbClr val="252525"/>
            </a:solidFill>
            <a:ln w="6712" cap="flat">
              <a:noFill/>
              <a:prstDash val="solid"/>
              <a:miter/>
            </a:ln>
          </p:spPr>
          <p:txBody>
            <a:bodyPr rtlCol="0" anchor="ctr"/>
            <a:lstStyle/>
            <a:p>
              <a:endParaRPr lang="es-CO"/>
            </a:p>
          </p:txBody>
        </p:sp>
        <p:sp>
          <p:nvSpPr>
            <p:cNvPr id="1458" name="Freeform: Shape 1457">
              <a:extLst>
                <a:ext uri="{FF2B5EF4-FFF2-40B4-BE49-F238E27FC236}">
                  <a16:creationId xmlns:a16="http://schemas.microsoft.com/office/drawing/2014/main" id="{FE8DDF6B-DD89-EB27-F1B6-09EACE2114CC}"/>
                </a:ext>
              </a:extLst>
            </p:cNvPr>
            <p:cNvSpPr/>
            <p:nvPr/>
          </p:nvSpPr>
          <p:spPr>
            <a:xfrm>
              <a:off x="6368168" y="5524774"/>
              <a:ext cx="4908" cy="4454"/>
            </a:xfrm>
            <a:custGeom>
              <a:avLst/>
              <a:gdLst>
                <a:gd name="connsiteX0" fmla="*/ -2697 w 4908"/>
                <a:gd name="connsiteY0" fmla="*/ 4140 h 4454"/>
                <a:gd name="connsiteX1" fmla="*/ -2697 w 4908"/>
                <a:gd name="connsiteY1" fmla="*/ -163 h 4454"/>
                <a:gd name="connsiteX2" fmla="*/ 2211 w 4908"/>
                <a:gd name="connsiteY2" fmla="*/ -163 h 4454"/>
              </a:gdLst>
              <a:ahLst/>
              <a:cxnLst>
                <a:cxn ang="0">
                  <a:pos x="connsiteX0" y="connsiteY0"/>
                </a:cxn>
                <a:cxn ang="0">
                  <a:pos x="connsiteX1" y="connsiteY1"/>
                </a:cxn>
                <a:cxn ang="0">
                  <a:pos x="connsiteX2" y="connsiteY2"/>
                </a:cxn>
              </a:cxnLst>
              <a:rect l="l" t="t" r="r" b="b"/>
              <a:pathLst>
                <a:path w="4908" h="4454">
                  <a:moveTo>
                    <a:pt x="-2697" y="4140"/>
                  </a:moveTo>
                  <a:cubicBezTo>
                    <a:pt x="-2697" y="2660"/>
                    <a:pt x="-2697" y="1248"/>
                    <a:pt x="-2697" y="-163"/>
                  </a:cubicBezTo>
                  <a:cubicBezTo>
                    <a:pt x="-1084" y="-365"/>
                    <a:pt x="597" y="-365"/>
                    <a:pt x="2211" y="-163"/>
                  </a:cubicBezTo>
                  <a:close/>
                </a:path>
              </a:pathLst>
            </a:custGeom>
            <a:solidFill>
              <a:srgbClr val="2C2C2C"/>
            </a:solidFill>
            <a:ln w="6712" cap="flat">
              <a:noFill/>
              <a:prstDash val="solid"/>
              <a:miter/>
            </a:ln>
          </p:spPr>
          <p:txBody>
            <a:bodyPr rtlCol="0" anchor="ctr"/>
            <a:lstStyle/>
            <a:p>
              <a:endParaRPr lang="es-CO"/>
            </a:p>
          </p:txBody>
        </p:sp>
        <p:sp>
          <p:nvSpPr>
            <p:cNvPr id="1459" name="Freeform: Shape 1458">
              <a:extLst>
                <a:ext uri="{FF2B5EF4-FFF2-40B4-BE49-F238E27FC236}">
                  <a16:creationId xmlns:a16="http://schemas.microsoft.com/office/drawing/2014/main" id="{C577A0AD-6147-7A17-2C8D-A5FDA193A8A6}"/>
                </a:ext>
              </a:extLst>
            </p:cNvPr>
            <p:cNvSpPr/>
            <p:nvPr/>
          </p:nvSpPr>
          <p:spPr>
            <a:xfrm>
              <a:off x="6358619" y="5529766"/>
              <a:ext cx="4842" cy="4975"/>
            </a:xfrm>
            <a:custGeom>
              <a:avLst/>
              <a:gdLst>
                <a:gd name="connsiteX0" fmla="*/ 1674 w 4842"/>
                <a:gd name="connsiteY0" fmla="*/ 4661 h 4975"/>
                <a:gd name="connsiteX1" fmla="*/ -2697 w 4842"/>
                <a:gd name="connsiteY1" fmla="*/ 4661 h 4975"/>
                <a:gd name="connsiteX2" fmla="*/ 2145 w 4842"/>
                <a:gd name="connsiteY2" fmla="*/ -315 h 4975"/>
                <a:gd name="connsiteX3" fmla="*/ 1674 w 4842"/>
                <a:gd name="connsiteY3" fmla="*/ 4661 h 4975"/>
              </a:gdLst>
              <a:ahLst/>
              <a:cxnLst>
                <a:cxn ang="0">
                  <a:pos x="connsiteX0" y="connsiteY0"/>
                </a:cxn>
                <a:cxn ang="0">
                  <a:pos x="connsiteX1" y="connsiteY1"/>
                </a:cxn>
                <a:cxn ang="0">
                  <a:pos x="connsiteX2" y="connsiteY2"/>
                </a:cxn>
                <a:cxn ang="0">
                  <a:pos x="connsiteX3" y="connsiteY3"/>
                </a:cxn>
              </a:cxnLst>
              <a:rect l="l" t="t" r="r" b="b"/>
              <a:pathLst>
                <a:path w="4842" h="4975">
                  <a:moveTo>
                    <a:pt x="1674" y="4661"/>
                  </a:moveTo>
                  <a:lnTo>
                    <a:pt x="-2697" y="4661"/>
                  </a:lnTo>
                  <a:lnTo>
                    <a:pt x="2145" y="-315"/>
                  </a:lnTo>
                  <a:cubicBezTo>
                    <a:pt x="2145" y="1366"/>
                    <a:pt x="2010" y="3047"/>
                    <a:pt x="1674" y="4661"/>
                  </a:cubicBezTo>
                  <a:close/>
                </a:path>
              </a:pathLst>
            </a:custGeom>
            <a:solidFill>
              <a:srgbClr val="252525"/>
            </a:solidFill>
            <a:ln w="6712" cap="flat">
              <a:noFill/>
              <a:prstDash val="solid"/>
              <a:miter/>
            </a:ln>
          </p:spPr>
          <p:txBody>
            <a:bodyPr rtlCol="0" anchor="ctr"/>
            <a:lstStyle/>
            <a:p>
              <a:endParaRPr lang="es-CO"/>
            </a:p>
          </p:txBody>
        </p:sp>
        <p:sp>
          <p:nvSpPr>
            <p:cNvPr id="1460" name="Freeform: Shape 1459">
              <a:extLst>
                <a:ext uri="{FF2B5EF4-FFF2-40B4-BE49-F238E27FC236}">
                  <a16:creationId xmlns:a16="http://schemas.microsoft.com/office/drawing/2014/main" id="{E78C5157-2219-6D4D-AE2A-096289D7BA0A}"/>
                </a:ext>
              </a:extLst>
            </p:cNvPr>
            <p:cNvSpPr/>
            <p:nvPr/>
          </p:nvSpPr>
          <p:spPr>
            <a:xfrm>
              <a:off x="6657010" y="5649378"/>
              <a:ext cx="4975" cy="4975"/>
            </a:xfrm>
            <a:custGeom>
              <a:avLst/>
              <a:gdLst>
                <a:gd name="connsiteX0" fmla="*/ 2278 w 4975"/>
                <a:gd name="connsiteY0" fmla="*/ -315 h 4975"/>
                <a:gd name="connsiteX1" fmla="*/ -2697 w 4975"/>
                <a:gd name="connsiteY1" fmla="*/ 4661 h 4975"/>
              </a:gdLst>
              <a:ahLst/>
              <a:cxnLst>
                <a:cxn ang="0">
                  <a:pos x="connsiteX0" y="connsiteY0"/>
                </a:cxn>
                <a:cxn ang="0">
                  <a:pos x="connsiteX1" y="connsiteY1"/>
                </a:cxn>
              </a:cxnLst>
              <a:rect l="l" t="t" r="r" b="b"/>
              <a:pathLst>
                <a:path w="4975" h="4975">
                  <a:moveTo>
                    <a:pt x="2278" y="-315"/>
                  </a:moveTo>
                  <a:lnTo>
                    <a:pt x="-2697" y="4661"/>
                  </a:lnTo>
                  <a:close/>
                </a:path>
              </a:pathLst>
            </a:custGeom>
            <a:solidFill>
              <a:srgbClr val="020202"/>
            </a:solidFill>
            <a:ln w="6712" cap="flat">
              <a:noFill/>
              <a:prstDash val="solid"/>
              <a:miter/>
            </a:ln>
          </p:spPr>
          <p:txBody>
            <a:bodyPr rtlCol="0" anchor="ctr"/>
            <a:lstStyle/>
            <a:p>
              <a:endParaRPr lang="es-CO"/>
            </a:p>
          </p:txBody>
        </p:sp>
        <p:sp>
          <p:nvSpPr>
            <p:cNvPr id="1461" name="Freeform: Shape 1460">
              <a:extLst>
                <a:ext uri="{FF2B5EF4-FFF2-40B4-BE49-F238E27FC236}">
                  <a16:creationId xmlns:a16="http://schemas.microsoft.com/office/drawing/2014/main" id="{DA651D61-3886-0F61-1475-FE80BF3ED940}"/>
                </a:ext>
              </a:extLst>
            </p:cNvPr>
            <p:cNvSpPr/>
            <p:nvPr/>
          </p:nvSpPr>
          <p:spPr>
            <a:xfrm>
              <a:off x="6657212" y="5664304"/>
              <a:ext cx="4975" cy="5042"/>
            </a:xfrm>
            <a:custGeom>
              <a:avLst/>
              <a:gdLst>
                <a:gd name="connsiteX0" fmla="*/ -2697 w 4975"/>
                <a:gd name="connsiteY0" fmla="*/ -315 h 5042"/>
                <a:gd name="connsiteX1" fmla="*/ 2278 w 4975"/>
                <a:gd name="connsiteY1" fmla="*/ 4728 h 5042"/>
              </a:gdLst>
              <a:ahLst/>
              <a:cxnLst>
                <a:cxn ang="0">
                  <a:pos x="connsiteX0" y="connsiteY0"/>
                </a:cxn>
                <a:cxn ang="0">
                  <a:pos x="connsiteX1" y="connsiteY1"/>
                </a:cxn>
              </a:cxnLst>
              <a:rect l="l" t="t" r="r" b="b"/>
              <a:pathLst>
                <a:path w="4975" h="5042">
                  <a:moveTo>
                    <a:pt x="-2697" y="-315"/>
                  </a:moveTo>
                  <a:lnTo>
                    <a:pt x="2278" y="4728"/>
                  </a:lnTo>
                  <a:close/>
                </a:path>
              </a:pathLst>
            </a:custGeom>
            <a:solidFill>
              <a:srgbClr val="020202"/>
            </a:solidFill>
            <a:ln w="6712" cap="flat">
              <a:noFill/>
              <a:prstDash val="solid"/>
              <a:miter/>
            </a:ln>
          </p:spPr>
          <p:txBody>
            <a:bodyPr rtlCol="0" anchor="ctr"/>
            <a:lstStyle/>
            <a:p>
              <a:endParaRPr lang="es-CO"/>
            </a:p>
          </p:txBody>
        </p:sp>
        <p:sp>
          <p:nvSpPr>
            <p:cNvPr id="1462" name="Freeform: Shape 1461">
              <a:extLst>
                <a:ext uri="{FF2B5EF4-FFF2-40B4-BE49-F238E27FC236}">
                  <a16:creationId xmlns:a16="http://schemas.microsoft.com/office/drawing/2014/main" id="{014133A3-B634-7C64-4432-BE424679061C}"/>
                </a:ext>
              </a:extLst>
            </p:cNvPr>
            <p:cNvSpPr/>
            <p:nvPr/>
          </p:nvSpPr>
          <p:spPr>
            <a:xfrm>
              <a:off x="6652237" y="5714126"/>
              <a:ext cx="4975" cy="4975"/>
            </a:xfrm>
            <a:custGeom>
              <a:avLst/>
              <a:gdLst>
                <a:gd name="connsiteX0" fmla="*/ 2278 w 4975"/>
                <a:gd name="connsiteY0" fmla="*/ -315 h 4975"/>
                <a:gd name="connsiteX1" fmla="*/ -2697 w 4975"/>
                <a:gd name="connsiteY1" fmla="*/ 4661 h 4975"/>
              </a:gdLst>
              <a:ahLst/>
              <a:cxnLst>
                <a:cxn ang="0">
                  <a:pos x="connsiteX0" y="connsiteY0"/>
                </a:cxn>
                <a:cxn ang="0">
                  <a:pos x="connsiteX1" y="connsiteY1"/>
                </a:cxn>
              </a:cxnLst>
              <a:rect l="l" t="t" r="r" b="b"/>
              <a:pathLst>
                <a:path w="4975" h="4975">
                  <a:moveTo>
                    <a:pt x="2278" y="-315"/>
                  </a:moveTo>
                  <a:lnTo>
                    <a:pt x="-2697" y="4661"/>
                  </a:lnTo>
                  <a:close/>
                </a:path>
              </a:pathLst>
            </a:custGeom>
            <a:solidFill>
              <a:srgbClr val="020202"/>
            </a:solidFill>
            <a:ln w="6712" cap="flat">
              <a:noFill/>
              <a:prstDash val="solid"/>
              <a:miter/>
            </a:ln>
          </p:spPr>
          <p:txBody>
            <a:bodyPr rtlCol="0" anchor="ctr"/>
            <a:lstStyle/>
            <a:p>
              <a:endParaRPr lang="es-CO"/>
            </a:p>
          </p:txBody>
        </p:sp>
        <p:sp>
          <p:nvSpPr>
            <p:cNvPr id="1463" name="Freeform: Shape 1462">
              <a:extLst>
                <a:ext uri="{FF2B5EF4-FFF2-40B4-BE49-F238E27FC236}">
                  <a16:creationId xmlns:a16="http://schemas.microsoft.com/office/drawing/2014/main" id="{6185A8C7-798B-81B8-A452-FAE8A9A48552}"/>
                </a:ext>
              </a:extLst>
            </p:cNvPr>
            <p:cNvSpPr/>
            <p:nvPr/>
          </p:nvSpPr>
          <p:spPr>
            <a:xfrm>
              <a:off x="6652237" y="5729119"/>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64" name="Freeform: Shape 1463">
              <a:extLst>
                <a:ext uri="{FF2B5EF4-FFF2-40B4-BE49-F238E27FC236}">
                  <a16:creationId xmlns:a16="http://schemas.microsoft.com/office/drawing/2014/main" id="{372F83D9-A94B-7779-5ACD-DC8BD7AE920A}"/>
                </a:ext>
              </a:extLst>
            </p:cNvPr>
            <p:cNvSpPr/>
            <p:nvPr/>
          </p:nvSpPr>
          <p:spPr>
            <a:xfrm>
              <a:off x="6652237" y="5848596"/>
              <a:ext cx="4975" cy="4975"/>
            </a:xfrm>
            <a:custGeom>
              <a:avLst/>
              <a:gdLst>
                <a:gd name="connsiteX0" fmla="*/ 2278 w 4975"/>
                <a:gd name="connsiteY0" fmla="*/ -315 h 4975"/>
                <a:gd name="connsiteX1" fmla="*/ -2697 w 4975"/>
                <a:gd name="connsiteY1" fmla="*/ 4661 h 4975"/>
              </a:gdLst>
              <a:ahLst/>
              <a:cxnLst>
                <a:cxn ang="0">
                  <a:pos x="connsiteX0" y="connsiteY0"/>
                </a:cxn>
                <a:cxn ang="0">
                  <a:pos x="connsiteX1" y="connsiteY1"/>
                </a:cxn>
              </a:cxnLst>
              <a:rect l="l" t="t" r="r" b="b"/>
              <a:pathLst>
                <a:path w="4975" h="4975">
                  <a:moveTo>
                    <a:pt x="2278" y="-315"/>
                  </a:moveTo>
                  <a:lnTo>
                    <a:pt x="-2697" y="4661"/>
                  </a:lnTo>
                  <a:close/>
                </a:path>
              </a:pathLst>
            </a:custGeom>
            <a:solidFill>
              <a:srgbClr val="020202"/>
            </a:solidFill>
            <a:ln w="6712" cap="flat">
              <a:noFill/>
              <a:prstDash val="solid"/>
              <a:miter/>
            </a:ln>
          </p:spPr>
          <p:txBody>
            <a:bodyPr rtlCol="0" anchor="ctr"/>
            <a:lstStyle/>
            <a:p>
              <a:endParaRPr lang="es-CO"/>
            </a:p>
          </p:txBody>
        </p:sp>
        <p:sp>
          <p:nvSpPr>
            <p:cNvPr id="1465" name="Freeform: Shape 1464">
              <a:extLst>
                <a:ext uri="{FF2B5EF4-FFF2-40B4-BE49-F238E27FC236}">
                  <a16:creationId xmlns:a16="http://schemas.microsoft.com/office/drawing/2014/main" id="{D682BE11-E20E-04D0-8888-43F50945F3B9}"/>
                </a:ext>
              </a:extLst>
            </p:cNvPr>
            <p:cNvSpPr/>
            <p:nvPr/>
          </p:nvSpPr>
          <p:spPr>
            <a:xfrm>
              <a:off x="6652237" y="5873540"/>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66" name="Freeform: Shape 1465">
              <a:extLst>
                <a:ext uri="{FF2B5EF4-FFF2-40B4-BE49-F238E27FC236}">
                  <a16:creationId xmlns:a16="http://schemas.microsoft.com/office/drawing/2014/main" id="{50C5DD7C-99C0-D949-1EFB-6F51A3112BD3}"/>
                </a:ext>
              </a:extLst>
            </p:cNvPr>
            <p:cNvSpPr/>
            <p:nvPr/>
          </p:nvSpPr>
          <p:spPr>
            <a:xfrm>
              <a:off x="6657010" y="5913344"/>
              <a:ext cx="4975" cy="5042"/>
            </a:xfrm>
            <a:custGeom>
              <a:avLst/>
              <a:gdLst>
                <a:gd name="connsiteX0" fmla="*/ 2278 w 4975"/>
                <a:gd name="connsiteY0" fmla="*/ -315 h 5042"/>
                <a:gd name="connsiteX1" fmla="*/ -2697 w 4975"/>
                <a:gd name="connsiteY1" fmla="*/ 4728 h 5042"/>
              </a:gdLst>
              <a:ahLst/>
              <a:cxnLst>
                <a:cxn ang="0">
                  <a:pos x="connsiteX0" y="connsiteY0"/>
                </a:cxn>
                <a:cxn ang="0">
                  <a:pos x="connsiteX1" y="connsiteY1"/>
                </a:cxn>
              </a:cxnLst>
              <a:rect l="l" t="t" r="r" b="b"/>
              <a:pathLst>
                <a:path w="4975" h="5042">
                  <a:moveTo>
                    <a:pt x="2278" y="-315"/>
                  </a:moveTo>
                  <a:lnTo>
                    <a:pt x="-2697" y="4728"/>
                  </a:lnTo>
                  <a:close/>
                </a:path>
              </a:pathLst>
            </a:custGeom>
            <a:solidFill>
              <a:srgbClr val="020202"/>
            </a:solidFill>
            <a:ln w="6712" cap="flat">
              <a:noFill/>
              <a:prstDash val="solid"/>
              <a:miter/>
            </a:ln>
          </p:spPr>
          <p:txBody>
            <a:bodyPr rtlCol="0" anchor="ctr"/>
            <a:lstStyle/>
            <a:p>
              <a:endParaRPr lang="es-CO"/>
            </a:p>
          </p:txBody>
        </p:sp>
        <p:sp>
          <p:nvSpPr>
            <p:cNvPr id="1467" name="Freeform: Shape 1466">
              <a:extLst>
                <a:ext uri="{FF2B5EF4-FFF2-40B4-BE49-F238E27FC236}">
                  <a16:creationId xmlns:a16="http://schemas.microsoft.com/office/drawing/2014/main" id="{3E18F76B-7ECB-325D-8EA8-5FCE6256682A}"/>
                </a:ext>
              </a:extLst>
            </p:cNvPr>
            <p:cNvSpPr/>
            <p:nvPr/>
          </p:nvSpPr>
          <p:spPr>
            <a:xfrm>
              <a:off x="6667163" y="6017962"/>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68" name="Freeform: Shape 1467">
              <a:extLst>
                <a:ext uri="{FF2B5EF4-FFF2-40B4-BE49-F238E27FC236}">
                  <a16:creationId xmlns:a16="http://schemas.microsoft.com/office/drawing/2014/main" id="{6E6F4395-4551-54AF-11F5-48ED51354158}"/>
                </a:ext>
              </a:extLst>
            </p:cNvPr>
            <p:cNvSpPr/>
            <p:nvPr/>
          </p:nvSpPr>
          <p:spPr>
            <a:xfrm>
              <a:off x="6672138" y="6022937"/>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69" name="Freeform: Shape 1468">
              <a:extLst>
                <a:ext uri="{FF2B5EF4-FFF2-40B4-BE49-F238E27FC236}">
                  <a16:creationId xmlns:a16="http://schemas.microsoft.com/office/drawing/2014/main" id="{0E953CA7-B438-8BED-146A-B268D5719768}"/>
                </a:ext>
              </a:extLst>
            </p:cNvPr>
            <p:cNvSpPr/>
            <p:nvPr/>
          </p:nvSpPr>
          <p:spPr>
            <a:xfrm>
              <a:off x="6697082" y="6107653"/>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70" name="Freeform: Shape 1469">
              <a:extLst>
                <a:ext uri="{FF2B5EF4-FFF2-40B4-BE49-F238E27FC236}">
                  <a16:creationId xmlns:a16="http://schemas.microsoft.com/office/drawing/2014/main" id="{6C913480-D78D-9402-D7C2-BBE3AC8E3C03}"/>
                </a:ext>
              </a:extLst>
            </p:cNvPr>
            <p:cNvSpPr/>
            <p:nvPr/>
          </p:nvSpPr>
          <p:spPr>
            <a:xfrm>
              <a:off x="6702327" y="6112629"/>
              <a:ext cx="4975" cy="4976"/>
            </a:xfrm>
            <a:custGeom>
              <a:avLst/>
              <a:gdLst>
                <a:gd name="connsiteX0" fmla="*/ -2697 w 4975"/>
                <a:gd name="connsiteY0" fmla="*/ -315 h 4976"/>
                <a:gd name="connsiteX1" fmla="*/ 2278 w 4975"/>
                <a:gd name="connsiteY1" fmla="*/ 4661 h 4976"/>
              </a:gdLst>
              <a:ahLst/>
              <a:cxnLst>
                <a:cxn ang="0">
                  <a:pos x="connsiteX0" y="connsiteY0"/>
                </a:cxn>
                <a:cxn ang="0">
                  <a:pos x="connsiteX1" y="connsiteY1"/>
                </a:cxn>
              </a:cxnLst>
              <a:rect l="l" t="t" r="r" b="b"/>
              <a:pathLst>
                <a:path w="4975" h="4976">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71" name="Freeform: Shape 1470">
              <a:extLst>
                <a:ext uri="{FF2B5EF4-FFF2-40B4-BE49-F238E27FC236}">
                  <a16:creationId xmlns:a16="http://schemas.microsoft.com/office/drawing/2014/main" id="{3C1AA5F3-FAA0-AF90-7964-F468D3BFF03F}"/>
                </a:ext>
              </a:extLst>
            </p:cNvPr>
            <p:cNvSpPr/>
            <p:nvPr/>
          </p:nvSpPr>
          <p:spPr>
            <a:xfrm>
              <a:off x="6712008" y="6127286"/>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72" name="Freeform: Shape 1471">
              <a:extLst>
                <a:ext uri="{FF2B5EF4-FFF2-40B4-BE49-F238E27FC236}">
                  <a16:creationId xmlns:a16="http://schemas.microsoft.com/office/drawing/2014/main" id="{2FAC98AD-E2A5-4EA3-73F3-AD2D5E550670}"/>
                </a:ext>
              </a:extLst>
            </p:cNvPr>
            <p:cNvSpPr/>
            <p:nvPr/>
          </p:nvSpPr>
          <p:spPr>
            <a:xfrm>
              <a:off x="6716984" y="6147457"/>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73" name="Freeform: Shape 1472">
              <a:extLst>
                <a:ext uri="{FF2B5EF4-FFF2-40B4-BE49-F238E27FC236}">
                  <a16:creationId xmlns:a16="http://schemas.microsoft.com/office/drawing/2014/main" id="{038C77CD-ABCA-567C-C081-3EF31F392DEA}"/>
                </a:ext>
              </a:extLst>
            </p:cNvPr>
            <p:cNvSpPr/>
            <p:nvPr/>
          </p:nvSpPr>
          <p:spPr>
            <a:xfrm>
              <a:off x="6731910" y="6187328"/>
              <a:ext cx="4975" cy="4975"/>
            </a:xfrm>
            <a:custGeom>
              <a:avLst/>
              <a:gdLst>
                <a:gd name="connsiteX0" fmla="*/ -2697 w 4975"/>
                <a:gd name="connsiteY0" fmla="*/ -315 h 4975"/>
                <a:gd name="connsiteX1" fmla="*/ 2278 w 4975"/>
                <a:gd name="connsiteY1" fmla="*/ 4661 h 4975"/>
                <a:gd name="connsiteX2" fmla="*/ -2697 w 4975"/>
                <a:gd name="connsiteY2" fmla="*/ -315 h 4975"/>
              </a:gdLst>
              <a:ahLst/>
              <a:cxnLst>
                <a:cxn ang="0">
                  <a:pos x="connsiteX0" y="connsiteY0"/>
                </a:cxn>
                <a:cxn ang="0">
                  <a:pos x="connsiteX1" y="connsiteY1"/>
                </a:cxn>
                <a:cxn ang="0">
                  <a:pos x="connsiteX2" y="connsiteY2"/>
                </a:cxn>
              </a:cxnLst>
              <a:rect l="l" t="t" r="r" b="b"/>
              <a:pathLst>
                <a:path w="4975" h="4975">
                  <a:moveTo>
                    <a:pt x="-2697" y="-315"/>
                  </a:moveTo>
                  <a:cubicBezTo>
                    <a:pt x="-1016" y="1366"/>
                    <a:pt x="664" y="2980"/>
                    <a:pt x="2278" y="4661"/>
                  </a:cubicBezTo>
                  <a:cubicBezTo>
                    <a:pt x="664" y="2980"/>
                    <a:pt x="-1016" y="1366"/>
                    <a:pt x="-2697" y="-315"/>
                  </a:cubicBezTo>
                  <a:close/>
                </a:path>
              </a:pathLst>
            </a:custGeom>
            <a:solidFill>
              <a:srgbClr val="020202"/>
            </a:solidFill>
            <a:ln w="6712" cap="flat">
              <a:noFill/>
              <a:prstDash val="solid"/>
              <a:miter/>
            </a:ln>
          </p:spPr>
          <p:txBody>
            <a:bodyPr rtlCol="0" anchor="ctr"/>
            <a:lstStyle/>
            <a:p>
              <a:endParaRPr lang="es-CO"/>
            </a:p>
          </p:txBody>
        </p:sp>
        <p:sp>
          <p:nvSpPr>
            <p:cNvPr id="1474" name="Freeform: Shape 1473">
              <a:extLst>
                <a:ext uri="{FF2B5EF4-FFF2-40B4-BE49-F238E27FC236}">
                  <a16:creationId xmlns:a16="http://schemas.microsoft.com/office/drawing/2014/main" id="{62D3DD80-FA99-AB7B-BFD7-FB87BDD8F724}"/>
                </a:ext>
              </a:extLst>
            </p:cNvPr>
            <p:cNvSpPr/>
            <p:nvPr/>
          </p:nvSpPr>
          <p:spPr>
            <a:xfrm>
              <a:off x="6736885" y="6192303"/>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75" name="Freeform: Shape 1474">
              <a:extLst>
                <a:ext uri="{FF2B5EF4-FFF2-40B4-BE49-F238E27FC236}">
                  <a16:creationId xmlns:a16="http://schemas.microsoft.com/office/drawing/2014/main" id="{A72C36A3-DAAF-1993-7F2E-008B6503B3C7}"/>
                </a:ext>
              </a:extLst>
            </p:cNvPr>
            <p:cNvSpPr/>
            <p:nvPr/>
          </p:nvSpPr>
          <p:spPr>
            <a:xfrm>
              <a:off x="6761831" y="6247099"/>
              <a:ext cx="4975" cy="4976"/>
            </a:xfrm>
            <a:custGeom>
              <a:avLst/>
              <a:gdLst>
                <a:gd name="connsiteX0" fmla="*/ -2697 w 4975"/>
                <a:gd name="connsiteY0" fmla="*/ -315 h 4976"/>
                <a:gd name="connsiteX1" fmla="*/ 2278 w 4975"/>
                <a:gd name="connsiteY1" fmla="*/ 4661 h 4976"/>
              </a:gdLst>
              <a:ahLst/>
              <a:cxnLst>
                <a:cxn ang="0">
                  <a:pos x="connsiteX0" y="connsiteY0"/>
                </a:cxn>
                <a:cxn ang="0">
                  <a:pos x="connsiteX1" y="connsiteY1"/>
                </a:cxn>
              </a:cxnLst>
              <a:rect l="l" t="t" r="r" b="b"/>
              <a:pathLst>
                <a:path w="4975" h="4976">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76" name="Freeform: Shape 1475">
              <a:extLst>
                <a:ext uri="{FF2B5EF4-FFF2-40B4-BE49-F238E27FC236}">
                  <a16:creationId xmlns:a16="http://schemas.microsoft.com/office/drawing/2014/main" id="{EC675F78-2D7E-49BE-EC44-6C1A1BAC3E4E}"/>
                </a:ext>
              </a:extLst>
            </p:cNvPr>
            <p:cNvSpPr/>
            <p:nvPr/>
          </p:nvSpPr>
          <p:spPr>
            <a:xfrm>
              <a:off x="6766806" y="6252075"/>
              <a:ext cx="4975" cy="4975"/>
            </a:xfrm>
            <a:custGeom>
              <a:avLst/>
              <a:gdLst>
                <a:gd name="connsiteX0" fmla="*/ -2697 w 4975"/>
                <a:gd name="connsiteY0" fmla="*/ -315 h 4975"/>
                <a:gd name="connsiteX1" fmla="*/ 2278 w 4975"/>
                <a:gd name="connsiteY1" fmla="*/ 4661 h 4975"/>
                <a:gd name="connsiteX2" fmla="*/ -2697 w 4975"/>
                <a:gd name="connsiteY2" fmla="*/ -315 h 4975"/>
              </a:gdLst>
              <a:ahLst/>
              <a:cxnLst>
                <a:cxn ang="0">
                  <a:pos x="connsiteX0" y="connsiteY0"/>
                </a:cxn>
                <a:cxn ang="0">
                  <a:pos x="connsiteX1" y="connsiteY1"/>
                </a:cxn>
                <a:cxn ang="0">
                  <a:pos x="connsiteX2" y="connsiteY2"/>
                </a:cxn>
              </a:cxnLst>
              <a:rect l="l" t="t" r="r" b="b"/>
              <a:pathLst>
                <a:path w="4975" h="4975">
                  <a:moveTo>
                    <a:pt x="-2697" y="-315"/>
                  </a:moveTo>
                  <a:cubicBezTo>
                    <a:pt x="-1084" y="1366"/>
                    <a:pt x="597" y="2980"/>
                    <a:pt x="2278" y="4661"/>
                  </a:cubicBezTo>
                  <a:cubicBezTo>
                    <a:pt x="597" y="2980"/>
                    <a:pt x="-1084" y="1366"/>
                    <a:pt x="-2697" y="-315"/>
                  </a:cubicBezTo>
                  <a:close/>
                </a:path>
              </a:pathLst>
            </a:custGeom>
            <a:solidFill>
              <a:srgbClr val="020202"/>
            </a:solidFill>
            <a:ln w="6712" cap="flat">
              <a:noFill/>
              <a:prstDash val="solid"/>
              <a:miter/>
            </a:ln>
          </p:spPr>
          <p:txBody>
            <a:bodyPr rtlCol="0" anchor="ctr"/>
            <a:lstStyle/>
            <a:p>
              <a:endParaRPr lang="es-CO"/>
            </a:p>
          </p:txBody>
        </p:sp>
        <p:sp>
          <p:nvSpPr>
            <p:cNvPr id="1477" name="Freeform: Shape 1476">
              <a:extLst>
                <a:ext uri="{FF2B5EF4-FFF2-40B4-BE49-F238E27FC236}">
                  <a16:creationId xmlns:a16="http://schemas.microsoft.com/office/drawing/2014/main" id="{E3981E2E-E32E-7533-264A-F012B48BD965}"/>
                </a:ext>
              </a:extLst>
            </p:cNvPr>
            <p:cNvSpPr/>
            <p:nvPr/>
          </p:nvSpPr>
          <p:spPr>
            <a:xfrm>
              <a:off x="6781732" y="6261757"/>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78" name="Freeform: Shape 1477">
              <a:extLst>
                <a:ext uri="{FF2B5EF4-FFF2-40B4-BE49-F238E27FC236}">
                  <a16:creationId xmlns:a16="http://schemas.microsoft.com/office/drawing/2014/main" id="{5BF5477E-69FD-A258-9D20-F67709607C09}"/>
                </a:ext>
              </a:extLst>
            </p:cNvPr>
            <p:cNvSpPr/>
            <p:nvPr/>
          </p:nvSpPr>
          <p:spPr>
            <a:xfrm>
              <a:off x="6791683" y="6271977"/>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79" name="Freeform: Shape 1478">
              <a:extLst>
                <a:ext uri="{FF2B5EF4-FFF2-40B4-BE49-F238E27FC236}">
                  <a16:creationId xmlns:a16="http://schemas.microsoft.com/office/drawing/2014/main" id="{E79536DA-60E6-2BB9-B447-3FC25D2D0C9A}"/>
                </a:ext>
              </a:extLst>
            </p:cNvPr>
            <p:cNvSpPr/>
            <p:nvPr/>
          </p:nvSpPr>
          <p:spPr>
            <a:xfrm>
              <a:off x="6811584" y="6311847"/>
              <a:ext cx="4975" cy="4975"/>
            </a:xfrm>
            <a:custGeom>
              <a:avLst/>
              <a:gdLst>
                <a:gd name="connsiteX0" fmla="*/ -2697 w 4975"/>
                <a:gd name="connsiteY0" fmla="*/ -315 h 4975"/>
                <a:gd name="connsiteX1" fmla="*/ 2278 w 4975"/>
                <a:gd name="connsiteY1" fmla="*/ 4661 h 4975"/>
                <a:gd name="connsiteX2" fmla="*/ -2697 w 4975"/>
                <a:gd name="connsiteY2" fmla="*/ -315 h 4975"/>
              </a:gdLst>
              <a:ahLst/>
              <a:cxnLst>
                <a:cxn ang="0">
                  <a:pos x="connsiteX0" y="connsiteY0"/>
                </a:cxn>
                <a:cxn ang="0">
                  <a:pos x="connsiteX1" y="connsiteY1"/>
                </a:cxn>
                <a:cxn ang="0">
                  <a:pos x="connsiteX2" y="connsiteY2"/>
                </a:cxn>
              </a:cxnLst>
              <a:rect l="l" t="t" r="r" b="b"/>
              <a:pathLst>
                <a:path w="4975" h="4975">
                  <a:moveTo>
                    <a:pt x="-2697" y="-315"/>
                  </a:moveTo>
                  <a:cubicBezTo>
                    <a:pt x="-1016" y="1299"/>
                    <a:pt x="664" y="2980"/>
                    <a:pt x="2278" y="4661"/>
                  </a:cubicBezTo>
                  <a:cubicBezTo>
                    <a:pt x="664" y="2980"/>
                    <a:pt x="-1016" y="1299"/>
                    <a:pt x="-2697" y="-315"/>
                  </a:cubicBezTo>
                  <a:close/>
                </a:path>
              </a:pathLst>
            </a:custGeom>
            <a:solidFill>
              <a:srgbClr val="020202"/>
            </a:solidFill>
            <a:ln w="6712" cap="flat">
              <a:noFill/>
              <a:prstDash val="solid"/>
              <a:miter/>
            </a:ln>
          </p:spPr>
          <p:txBody>
            <a:bodyPr rtlCol="0" anchor="ctr"/>
            <a:lstStyle/>
            <a:p>
              <a:endParaRPr lang="es-CO"/>
            </a:p>
          </p:txBody>
        </p:sp>
        <p:sp>
          <p:nvSpPr>
            <p:cNvPr id="1480" name="Freeform: Shape 1479">
              <a:extLst>
                <a:ext uri="{FF2B5EF4-FFF2-40B4-BE49-F238E27FC236}">
                  <a16:creationId xmlns:a16="http://schemas.microsoft.com/office/drawing/2014/main" id="{3D95D1AF-B549-6037-3998-B2763BF4D41B}"/>
                </a:ext>
              </a:extLst>
            </p:cNvPr>
            <p:cNvSpPr/>
            <p:nvPr/>
          </p:nvSpPr>
          <p:spPr>
            <a:xfrm>
              <a:off x="6851454" y="6341700"/>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81" name="Freeform: Shape 1480">
              <a:extLst>
                <a:ext uri="{FF2B5EF4-FFF2-40B4-BE49-F238E27FC236}">
                  <a16:creationId xmlns:a16="http://schemas.microsoft.com/office/drawing/2014/main" id="{C96C0BAD-913A-E216-6F55-5BCECADED61A}"/>
                </a:ext>
              </a:extLst>
            </p:cNvPr>
            <p:cNvSpPr/>
            <p:nvPr/>
          </p:nvSpPr>
          <p:spPr>
            <a:xfrm>
              <a:off x="6871356" y="6371619"/>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82" name="Freeform: Shape 1481">
              <a:extLst>
                <a:ext uri="{FF2B5EF4-FFF2-40B4-BE49-F238E27FC236}">
                  <a16:creationId xmlns:a16="http://schemas.microsoft.com/office/drawing/2014/main" id="{884C6D12-E5C6-B0D2-A748-47330BDC98E3}"/>
                </a:ext>
              </a:extLst>
            </p:cNvPr>
            <p:cNvSpPr/>
            <p:nvPr/>
          </p:nvSpPr>
          <p:spPr>
            <a:xfrm>
              <a:off x="6901277" y="6386546"/>
              <a:ext cx="4975" cy="4975"/>
            </a:xfrm>
            <a:custGeom>
              <a:avLst/>
              <a:gdLst>
                <a:gd name="connsiteX0" fmla="*/ -2697 w 4975"/>
                <a:gd name="connsiteY0" fmla="*/ -315 h 4975"/>
                <a:gd name="connsiteX1" fmla="*/ 2278 w 4975"/>
                <a:gd name="connsiteY1" fmla="*/ 4661 h 4975"/>
                <a:gd name="connsiteX2" fmla="*/ -2697 w 4975"/>
                <a:gd name="connsiteY2" fmla="*/ -315 h 4975"/>
              </a:gdLst>
              <a:ahLst/>
              <a:cxnLst>
                <a:cxn ang="0">
                  <a:pos x="connsiteX0" y="connsiteY0"/>
                </a:cxn>
                <a:cxn ang="0">
                  <a:pos x="connsiteX1" y="connsiteY1"/>
                </a:cxn>
                <a:cxn ang="0">
                  <a:pos x="connsiteX2" y="connsiteY2"/>
                </a:cxn>
              </a:cxnLst>
              <a:rect l="l" t="t" r="r" b="b"/>
              <a:pathLst>
                <a:path w="4975" h="4975">
                  <a:moveTo>
                    <a:pt x="-2697" y="-315"/>
                  </a:moveTo>
                  <a:cubicBezTo>
                    <a:pt x="-1084" y="1366"/>
                    <a:pt x="597" y="2980"/>
                    <a:pt x="2278" y="4661"/>
                  </a:cubicBezTo>
                  <a:cubicBezTo>
                    <a:pt x="597" y="2980"/>
                    <a:pt x="-1084" y="1366"/>
                    <a:pt x="-2697" y="-315"/>
                  </a:cubicBezTo>
                  <a:close/>
                </a:path>
              </a:pathLst>
            </a:custGeom>
            <a:solidFill>
              <a:srgbClr val="020202"/>
            </a:solidFill>
            <a:ln w="6712" cap="flat">
              <a:noFill/>
              <a:prstDash val="solid"/>
              <a:miter/>
            </a:ln>
          </p:spPr>
          <p:txBody>
            <a:bodyPr rtlCol="0" anchor="ctr"/>
            <a:lstStyle/>
            <a:p>
              <a:endParaRPr lang="es-CO"/>
            </a:p>
          </p:txBody>
        </p:sp>
        <p:sp>
          <p:nvSpPr>
            <p:cNvPr id="1483" name="Freeform: Shape 1482">
              <a:extLst>
                <a:ext uri="{FF2B5EF4-FFF2-40B4-BE49-F238E27FC236}">
                  <a16:creationId xmlns:a16="http://schemas.microsoft.com/office/drawing/2014/main" id="{C031ECEE-4AD8-410A-CE9A-D30D6A191595}"/>
                </a:ext>
              </a:extLst>
            </p:cNvPr>
            <p:cNvSpPr/>
            <p:nvPr/>
          </p:nvSpPr>
          <p:spPr>
            <a:xfrm>
              <a:off x="6921178" y="6406447"/>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84" name="Freeform: Shape 1483">
              <a:extLst>
                <a:ext uri="{FF2B5EF4-FFF2-40B4-BE49-F238E27FC236}">
                  <a16:creationId xmlns:a16="http://schemas.microsoft.com/office/drawing/2014/main" id="{411DD8CF-EA08-73CE-F35C-5ABBEBDBED52}"/>
                </a:ext>
              </a:extLst>
            </p:cNvPr>
            <p:cNvSpPr/>
            <p:nvPr/>
          </p:nvSpPr>
          <p:spPr>
            <a:xfrm>
              <a:off x="6936104" y="6426416"/>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85" name="Freeform: Shape 1484">
              <a:extLst>
                <a:ext uri="{FF2B5EF4-FFF2-40B4-BE49-F238E27FC236}">
                  <a16:creationId xmlns:a16="http://schemas.microsoft.com/office/drawing/2014/main" id="{8C8B9F15-463B-0AAD-7C73-B7DCAE33D3A0}"/>
                </a:ext>
              </a:extLst>
            </p:cNvPr>
            <p:cNvSpPr/>
            <p:nvPr/>
          </p:nvSpPr>
          <p:spPr>
            <a:xfrm>
              <a:off x="6966024" y="6431391"/>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86" name="Freeform: Shape 1485">
              <a:extLst>
                <a:ext uri="{FF2B5EF4-FFF2-40B4-BE49-F238E27FC236}">
                  <a16:creationId xmlns:a16="http://schemas.microsoft.com/office/drawing/2014/main" id="{E1EB59A7-1E50-5A1F-EED0-3EE36F19C476}"/>
                </a:ext>
              </a:extLst>
            </p:cNvPr>
            <p:cNvSpPr/>
            <p:nvPr/>
          </p:nvSpPr>
          <p:spPr>
            <a:xfrm>
              <a:off x="6980950" y="6441342"/>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87" name="Freeform: Shape 1486">
              <a:extLst>
                <a:ext uri="{FF2B5EF4-FFF2-40B4-BE49-F238E27FC236}">
                  <a16:creationId xmlns:a16="http://schemas.microsoft.com/office/drawing/2014/main" id="{5A00C27C-6DFD-B1A6-14AC-FAF8FB629DB0}"/>
                </a:ext>
              </a:extLst>
            </p:cNvPr>
            <p:cNvSpPr/>
            <p:nvPr/>
          </p:nvSpPr>
          <p:spPr>
            <a:xfrm>
              <a:off x="6995876" y="6456269"/>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88" name="Freeform: Shape 1487">
              <a:extLst>
                <a:ext uri="{FF2B5EF4-FFF2-40B4-BE49-F238E27FC236}">
                  <a16:creationId xmlns:a16="http://schemas.microsoft.com/office/drawing/2014/main" id="{6D0649A9-1563-41E4-B672-E91ABF6133DD}"/>
                </a:ext>
              </a:extLst>
            </p:cNvPr>
            <p:cNvSpPr/>
            <p:nvPr/>
          </p:nvSpPr>
          <p:spPr>
            <a:xfrm>
              <a:off x="7015779" y="6461244"/>
              <a:ext cx="5042" cy="4975"/>
            </a:xfrm>
            <a:custGeom>
              <a:avLst/>
              <a:gdLst>
                <a:gd name="connsiteX0" fmla="*/ -2697 w 5042"/>
                <a:gd name="connsiteY0" fmla="*/ -315 h 4975"/>
                <a:gd name="connsiteX1" fmla="*/ 2345 w 5042"/>
                <a:gd name="connsiteY1" fmla="*/ 4661 h 4975"/>
              </a:gdLst>
              <a:ahLst/>
              <a:cxnLst>
                <a:cxn ang="0">
                  <a:pos x="connsiteX0" y="connsiteY0"/>
                </a:cxn>
                <a:cxn ang="0">
                  <a:pos x="connsiteX1" y="connsiteY1"/>
                </a:cxn>
              </a:cxnLst>
              <a:rect l="l" t="t" r="r" b="b"/>
              <a:pathLst>
                <a:path w="5042" h="4975">
                  <a:moveTo>
                    <a:pt x="-2697" y="-315"/>
                  </a:moveTo>
                  <a:lnTo>
                    <a:pt x="2345" y="4661"/>
                  </a:lnTo>
                  <a:close/>
                </a:path>
              </a:pathLst>
            </a:custGeom>
            <a:solidFill>
              <a:srgbClr val="020202"/>
            </a:solidFill>
            <a:ln w="6712" cap="flat">
              <a:noFill/>
              <a:prstDash val="solid"/>
              <a:miter/>
            </a:ln>
          </p:spPr>
          <p:txBody>
            <a:bodyPr rtlCol="0" anchor="ctr"/>
            <a:lstStyle/>
            <a:p>
              <a:endParaRPr lang="es-CO"/>
            </a:p>
          </p:txBody>
        </p:sp>
        <p:sp>
          <p:nvSpPr>
            <p:cNvPr id="1489" name="Freeform: Shape 1488">
              <a:extLst>
                <a:ext uri="{FF2B5EF4-FFF2-40B4-BE49-F238E27FC236}">
                  <a16:creationId xmlns:a16="http://schemas.microsoft.com/office/drawing/2014/main" id="{B6E35220-6ECC-82BA-CCFF-9FA39008464A}"/>
                </a:ext>
              </a:extLst>
            </p:cNvPr>
            <p:cNvSpPr/>
            <p:nvPr/>
          </p:nvSpPr>
          <p:spPr>
            <a:xfrm>
              <a:off x="7030772" y="6466220"/>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90" name="Freeform: Shape 1489">
              <a:extLst>
                <a:ext uri="{FF2B5EF4-FFF2-40B4-BE49-F238E27FC236}">
                  <a16:creationId xmlns:a16="http://schemas.microsoft.com/office/drawing/2014/main" id="{76DBBC65-A02E-39BA-67DC-A57B2F9A82B8}"/>
                </a:ext>
              </a:extLst>
            </p:cNvPr>
            <p:cNvSpPr/>
            <p:nvPr/>
          </p:nvSpPr>
          <p:spPr>
            <a:xfrm>
              <a:off x="7075550" y="6471195"/>
              <a:ext cx="4975" cy="4975"/>
            </a:xfrm>
            <a:custGeom>
              <a:avLst/>
              <a:gdLst>
                <a:gd name="connsiteX0" fmla="*/ -2697 w 4975"/>
                <a:gd name="connsiteY0" fmla="*/ 4661 h 4975"/>
                <a:gd name="connsiteX1" fmla="*/ 2278 w 4975"/>
                <a:gd name="connsiteY1" fmla="*/ -315 h 4975"/>
                <a:gd name="connsiteX2" fmla="*/ -2697 w 4975"/>
                <a:gd name="connsiteY2" fmla="*/ 4661 h 4975"/>
              </a:gdLst>
              <a:ahLst/>
              <a:cxnLst>
                <a:cxn ang="0">
                  <a:pos x="connsiteX0" y="connsiteY0"/>
                </a:cxn>
                <a:cxn ang="0">
                  <a:pos x="connsiteX1" y="connsiteY1"/>
                </a:cxn>
                <a:cxn ang="0">
                  <a:pos x="connsiteX2" y="connsiteY2"/>
                </a:cxn>
              </a:cxnLst>
              <a:rect l="l" t="t" r="r" b="b"/>
              <a:pathLst>
                <a:path w="4975" h="4975">
                  <a:moveTo>
                    <a:pt x="-2697" y="4661"/>
                  </a:moveTo>
                  <a:cubicBezTo>
                    <a:pt x="-1016" y="3047"/>
                    <a:pt x="664" y="1366"/>
                    <a:pt x="2278" y="-315"/>
                  </a:cubicBezTo>
                  <a:cubicBezTo>
                    <a:pt x="597" y="1366"/>
                    <a:pt x="-1016" y="3047"/>
                    <a:pt x="-2697" y="4661"/>
                  </a:cubicBezTo>
                  <a:close/>
                </a:path>
              </a:pathLst>
            </a:custGeom>
            <a:solidFill>
              <a:srgbClr val="020202"/>
            </a:solidFill>
            <a:ln w="6712" cap="flat">
              <a:noFill/>
              <a:prstDash val="solid"/>
              <a:miter/>
            </a:ln>
          </p:spPr>
          <p:txBody>
            <a:bodyPr rtlCol="0" anchor="ctr"/>
            <a:lstStyle/>
            <a:p>
              <a:endParaRPr lang="es-CO"/>
            </a:p>
          </p:txBody>
        </p:sp>
        <p:sp>
          <p:nvSpPr>
            <p:cNvPr id="1491" name="Freeform: Shape 1490">
              <a:extLst>
                <a:ext uri="{FF2B5EF4-FFF2-40B4-BE49-F238E27FC236}">
                  <a16:creationId xmlns:a16="http://schemas.microsoft.com/office/drawing/2014/main" id="{29D0B4BE-7877-4915-E55A-EBF4F88F6F1D}"/>
                </a:ext>
              </a:extLst>
            </p:cNvPr>
            <p:cNvSpPr/>
            <p:nvPr/>
          </p:nvSpPr>
          <p:spPr>
            <a:xfrm>
              <a:off x="7095519" y="6471195"/>
              <a:ext cx="4975" cy="4975"/>
            </a:xfrm>
            <a:custGeom>
              <a:avLst/>
              <a:gdLst>
                <a:gd name="connsiteX0" fmla="*/ -2697 w 4975"/>
                <a:gd name="connsiteY0" fmla="*/ -315 h 4975"/>
                <a:gd name="connsiteX1" fmla="*/ 2278 w 4975"/>
                <a:gd name="connsiteY1" fmla="*/ 4661 h 4975"/>
                <a:gd name="connsiteX2" fmla="*/ -2697 w 4975"/>
                <a:gd name="connsiteY2" fmla="*/ -315 h 4975"/>
              </a:gdLst>
              <a:ahLst/>
              <a:cxnLst>
                <a:cxn ang="0">
                  <a:pos x="connsiteX0" y="connsiteY0"/>
                </a:cxn>
                <a:cxn ang="0">
                  <a:pos x="connsiteX1" y="connsiteY1"/>
                </a:cxn>
                <a:cxn ang="0">
                  <a:pos x="connsiteX2" y="connsiteY2"/>
                </a:cxn>
              </a:cxnLst>
              <a:rect l="l" t="t" r="r" b="b"/>
              <a:pathLst>
                <a:path w="4975" h="4975">
                  <a:moveTo>
                    <a:pt x="-2697" y="-315"/>
                  </a:moveTo>
                  <a:cubicBezTo>
                    <a:pt x="-1084" y="1366"/>
                    <a:pt x="597" y="3047"/>
                    <a:pt x="2278" y="4661"/>
                  </a:cubicBezTo>
                  <a:cubicBezTo>
                    <a:pt x="799" y="3047"/>
                    <a:pt x="-1084" y="1366"/>
                    <a:pt x="-2697" y="-315"/>
                  </a:cubicBezTo>
                  <a:close/>
                </a:path>
              </a:pathLst>
            </a:custGeom>
            <a:solidFill>
              <a:srgbClr val="020202"/>
            </a:solidFill>
            <a:ln w="6712" cap="flat">
              <a:noFill/>
              <a:prstDash val="solid"/>
              <a:miter/>
            </a:ln>
          </p:spPr>
          <p:txBody>
            <a:bodyPr rtlCol="0" anchor="ctr"/>
            <a:lstStyle/>
            <a:p>
              <a:endParaRPr lang="es-CO"/>
            </a:p>
          </p:txBody>
        </p:sp>
        <p:sp>
          <p:nvSpPr>
            <p:cNvPr id="1492" name="Freeform: Shape 1491">
              <a:extLst>
                <a:ext uri="{FF2B5EF4-FFF2-40B4-BE49-F238E27FC236}">
                  <a16:creationId xmlns:a16="http://schemas.microsoft.com/office/drawing/2014/main" id="{51B1AFD0-FA48-3C92-B290-D5BFEA8C8310}"/>
                </a:ext>
              </a:extLst>
            </p:cNvPr>
            <p:cNvSpPr/>
            <p:nvPr/>
          </p:nvSpPr>
          <p:spPr>
            <a:xfrm>
              <a:off x="7065398" y="6476170"/>
              <a:ext cx="4975" cy="2571"/>
            </a:xfrm>
            <a:custGeom>
              <a:avLst/>
              <a:gdLst>
                <a:gd name="connsiteX0" fmla="*/ -2697 w 4975"/>
                <a:gd name="connsiteY0" fmla="*/ -315 h 2571"/>
                <a:gd name="connsiteX1" fmla="*/ 2278 w 4975"/>
                <a:gd name="connsiteY1" fmla="*/ -315 h 2571"/>
                <a:gd name="connsiteX2" fmla="*/ -2697 w 4975"/>
                <a:gd name="connsiteY2" fmla="*/ -315 h 2571"/>
              </a:gdLst>
              <a:ahLst/>
              <a:cxnLst>
                <a:cxn ang="0">
                  <a:pos x="connsiteX0" y="connsiteY0"/>
                </a:cxn>
                <a:cxn ang="0">
                  <a:pos x="connsiteX1" y="connsiteY1"/>
                </a:cxn>
                <a:cxn ang="0">
                  <a:pos x="connsiteX2" y="connsiteY2"/>
                </a:cxn>
              </a:cxnLst>
              <a:rect l="l" t="t" r="r" b="b"/>
              <a:pathLst>
                <a:path w="4975" h="2571">
                  <a:moveTo>
                    <a:pt x="-2697" y="-315"/>
                  </a:moveTo>
                  <a:lnTo>
                    <a:pt x="2278" y="-315"/>
                  </a:lnTo>
                  <a:cubicBezTo>
                    <a:pt x="866" y="3114"/>
                    <a:pt x="-815" y="3114"/>
                    <a:pt x="-2697" y="-315"/>
                  </a:cubicBezTo>
                  <a:close/>
                </a:path>
              </a:pathLst>
            </a:custGeom>
            <a:solidFill>
              <a:srgbClr val="020202"/>
            </a:solidFill>
            <a:ln w="6712" cap="flat">
              <a:noFill/>
              <a:prstDash val="solid"/>
              <a:miter/>
            </a:ln>
          </p:spPr>
          <p:txBody>
            <a:bodyPr rtlCol="0" anchor="ctr"/>
            <a:lstStyle/>
            <a:p>
              <a:endParaRPr lang="es-CO"/>
            </a:p>
          </p:txBody>
        </p:sp>
        <p:sp>
          <p:nvSpPr>
            <p:cNvPr id="1493" name="Freeform: Shape 1492">
              <a:extLst>
                <a:ext uri="{FF2B5EF4-FFF2-40B4-BE49-F238E27FC236}">
                  <a16:creationId xmlns:a16="http://schemas.microsoft.com/office/drawing/2014/main" id="{23CBA2D0-AA4D-127A-CF37-28F468AAF0DE}"/>
                </a:ext>
              </a:extLst>
            </p:cNvPr>
            <p:cNvSpPr/>
            <p:nvPr/>
          </p:nvSpPr>
          <p:spPr>
            <a:xfrm>
              <a:off x="6786708" y="6267001"/>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94" name="Freeform: Shape 1493">
              <a:extLst>
                <a:ext uri="{FF2B5EF4-FFF2-40B4-BE49-F238E27FC236}">
                  <a16:creationId xmlns:a16="http://schemas.microsoft.com/office/drawing/2014/main" id="{51646866-A00C-DB7A-95F6-FB805071C591}"/>
                </a:ext>
              </a:extLst>
            </p:cNvPr>
            <p:cNvSpPr/>
            <p:nvPr/>
          </p:nvSpPr>
          <p:spPr>
            <a:xfrm>
              <a:off x="5789137" y="957968"/>
              <a:ext cx="2063384" cy="812135"/>
            </a:xfrm>
            <a:custGeom>
              <a:avLst/>
              <a:gdLst>
                <a:gd name="connsiteX0" fmla="*/ 2060688 w 2063384"/>
                <a:gd name="connsiteY0" fmla="*/ 372908 h 812135"/>
                <a:gd name="connsiteX1" fmla="*/ 1943495 w 2063384"/>
                <a:gd name="connsiteY1" fmla="*/ 334114 h 812135"/>
                <a:gd name="connsiteX2" fmla="*/ 1767474 w 2063384"/>
                <a:gd name="connsiteY2" fmla="*/ 297403 h 812135"/>
                <a:gd name="connsiteX3" fmla="*/ 1652099 w 2063384"/>
                <a:gd name="connsiteY3" fmla="*/ 288259 h 812135"/>
                <a:gd name="connsiteX4" fmla="*/ 1630516 w 2063384"/>
                <a:gd name="connsiteY4" fmla="*/ 292764 h 812135"/>
                <a:gd name="connsiteX5" fmla="*/ 1473925 w 2063384"/>
                <a:gd name="connsiteY5" fmla="*/ 293100 h 812135"/>
                <a:gd name="connsiteX6" fmla="*/ 1438021 w 2063384"/>
                <a:gd name="connsiteY6" fmla="*/ 295117 h 812135"/>
                <a:gd name="connsiteX7" fmla="*/ 1318544 w 2063384"/>
                <a:gd name="connsiteY7" fmla="*/ 296798 h 812135"/>
                <a:gd name="connsiteX8" fmla="*/ 1310005 w 2063384"/>
                <a:gd name="connsiteY8" fmla="*/ 299017 h 812135"/>
                <a:gd name="connsiteX9" fmla="*/ 1183871 w 2063384"/>
                <a:gd name="connsiteY9" fmla="*/ 308497 h 812135"/>
                <a:gd name="connsiteX10" fmla="*/ 1058209 w 2063384"/>
                <a:gd name="connsiteY10" fmla="*/ 319187 h 812135"/>
                <a:gd name="connsiteX11" fmla="*/ 783082 w 2063384"/>
                <a:gd name="connsiteY11" fmla="*/ 351998 h 812135"/>
                <a:gd name="connsiteX12" fmla="*/ 721830 w 2063384"/>
                <a:gd name="connsiteY12" fmla="*/ 361075 h 812135"/>
                <a:gd name="connsiteX13" fmla="*/ 713964 w 2063384"/>
                <a:gd name="connsiteY13" fmla="*/ 363227 h 812135"/>
                <a:gd name="connsiteX14" fmla="*/ 691105 w 2063384"/>
                <a:gd name="connsiteY14" fmla="*/ 367126 h 812135"/>
                <a:gd name="connsiteX15" fmla="*/ 426399 w 2063384"/>
                <a:gd name="connsiteY15" fmla="*/ 488150 h 812135"/>
                <a:gd name="connsiteX16" fmla="*/ 407371 w 2063384"/>
                <a:gd name="connsiteY16" fmla="*/ 499512 h 812135"/>
                <a:gd name="connsiteX17" fmla="*/ 397487 w 2063384"/>
                <a:gd name="connsiteY17" fmla="*/ 502672 h 812135"/>
                <a:gd name="connsiteX18" fmla="*/ 397487 w 2063384"/>
                <a:gd name="connsiteY18" fmla="*/ 502672 h 812135"/>
                <a:gd name="connsiteX19" fmla="*/ 392377 w 2063384"/>
                <a:gd name="connsiteY19" fmla="*/ 507715 h 812135"/>
                <a:gd name="connsiteX20" fmla="*/ 392377 w 2063384"/>
                <a:gd name="connsiteY20" fmla="*/ 507715 h 812135"/>
                <a:gd name="connsiteX21" fmla="*/ 387267 w 2063384"/>
                <a:gd name="connsiteY21" fmla="*/ 512691 h 812135"/>
                <a:gd name="connsiteX22" fmla="*/ 387267 w 2063384"/>
                <a:gd name="connsiteY22" fmla="*/ 512691 h 812135"/>
                <a:gd name="connsiteX23" fmla="*/ 317478 w 2063384"/>
                <a:gd name="connsiteY23" fmla="*/ 582414 h 812135"/>
                <a:gd name="connsiteX24" fmla="*/ 317478 w 2063384"/>
                <a:gd name="connsiteY24" fmla="*/ 582414 h 812135"/>
                <a:gd name="connsiteX25" fmla="*/ 312570 w 2063384"/>
                <a:gd name="connsiteY25" fmla="*/ 587591 h 812135"/>
                <a:gd name="connsiteX26" fmla="*/ 312570 w 2063384"/>
                <a:gd name="connsiteY26" fmla="*/ 587591 h 812135"/>
                <a:gd name="connsiteX27" fmla="*/ 297509 w 2063384"/>
                <a:gd name="connsiteY27" fmla="*/ 607761 h 812135"/>
                <a:gd name="connsiteX28" fmla="*/ 297509 w 2063384"/>
                <a:gd name="connsiteY28" fmla="*/ 607761 h 812135"/>
                <a:gd name="connsiteX29" fmla="*/ 287491 w 2063384"/>
                <a:gd name="connsiteY29" fmla="*/ 622755 h 812135"/>
                <a:gd name="connsiteX30" fmla="*/ 287491 w 2063384"/>
                <a:gd name="connsiteY30" fmla="*/ 622755 h 812135"/>
                <a:gd name="connsiteX31" fmla="*/ 258311 w 2063384"/>
                <a:gd name="connsiteY31" fmla="*/ 672711 h 812135"/>
                <a:gd name="connsiteX32" fmla="*/ 226845 w 2063384"/>
                <a:gd name="connsiteY32" fmla="*/ 803483 h 812135"/>
                <a:gd name="connsiteX33" fmla="*/ 222474 w 2063384"/>
                <a:gd name="connsiteY33" fmla="*/ 811821 h 812135"/>
                <a:gd name="connsiteX34" fmla="*/ 217296 w 2063384"/>
                <a:gd name="connsiteY34" fmla="*/ 705387 h 812135"/>
                <a:gd name="connsiteX35" fmla="*/ 222743 w 2063384"/>
                <a:gd name="connsiteY35" fmla="*/ 673786 h 812135"/>
                <a:gd name="connsiteX36" fmla="*/ 279826 w 2063384"/>
                <a:gd name="connsiteY36" fmla="*/ 568361 h 812135"/>
                <a:gd name="connsiteX37" fmla="*/ 345918 w 2063384"/>
                <a:gd name="connsiteY37" fmla="*/ 492453 h 812135"/>
                <a:gd name="connsiteX38" fmla="*/ 351969 w 2063384"/>
                <a:gd name="connsiteY38" fmla="*/ 488217 h 812135"/>
                <a:gd name="connsiteX39" fmla="*/ 383032 w 2063384"/>
                <a:gd name="connsiteY39" fmla="*/ 437723 h 812135"/>
                <a:gd name="connsiteX40" fmla="*/ 371266 w 2063384"/>
                <a:gd name="connsiteY40" fmla="*/ 410493 h 812135"/>
                <a:gd name="connsiteX41" fmla="*/ 283457 w 2063384"/>
                <a:gd name="connsiteY41" fmla="*/ 406123 h 812135"/>
                <a:gd name="connsiteX42" fmla="*/ 244931 w 2063384"/>
                <a:gd name="connsiteY42" fmla="*/ 444783 h 812135"/>
                <a:gd name="connsiteX43" fmla="*/ 232424 w 2063384"/>
                <a:gd name="connsiteY43" fmla="*/ 484452 h 812135"/>
                <a:gd name="connsiteX44" fmla="*/ 232424 w 2063384"/>
                <a:gd name="connsiteY44" fmla="*/ 521767 h 812135"/>
                <a:gd name="connsiteX45" fmla="*/ 210305 w 2063384"/>
                <a:gd name="connsiteY45" fmla="*/ 559083 h 812135"/>
                <a:gd name="connsiteX46" fmla="*/ 159071 w 2063384"/>
                <a:gd name="connsiteY46" fmla="*/ 604265 h 812135"/>
                <a:gd name="connsiteX47" fmla="*/ 117924 w 2063384"/>
                <a:gd name="connsiteY47" fmla="*/ 619998 h 812135"/>
                <a:gd name="connsiteX48" fmla="*/ 101517 w 2063384"/>
                <a:gd name="connsiteY48" fmla="*/ 614216 h 812135"/>
                <a:gd name="connsiteX49" fmla="*/ 20298 w 2063384"/>
                <a:gd name="connsiteY49" fmla="*/ 597004 h 812135"/>
                <a:gd name="connsiteX50" fmla="*/ -2697 w 2063384"/>
                <a:gd name="connsiteY50" fmla="*/ 597004 h 812135"/>
                <a:gd name="connsiteX51" fmla="*/ 10750 w 2063384"/>
                <a:gd name="connsiteY51" fmla="*/ 504757 h 812135"/>
                <a:gd name="connsiteX52" fmla="*/ 49679 w 2063384"/>
                <a:gd name="connsiteY52" fmla="*/ 439068 h 812135"/>
                <a:gd name="connsiteX53" fmla="*/ 144751 w 2063384"/>
                <a:gd name="connsiteY53" fmla="*/ 334450 h 812135"/>
                <a:gd name="connsiteX54" fmla="*/ 261605 w 2063384"/>
                <a:gd name="connsiteY54" fmla="*/ 251280 h 812135"/>
                <a:gd name="connsiteX55" fmla="*/ 307997 w 2063384"/>
                <a:gd name="connsiteY55" fmla="*/ 222638 h 812135"/>
                <a:gd name="connsiteX56" fmla="*/ 318149 w 2063384"/>
                <a:gd name="connsiteY56" fmla="*/ 137666 h 812135"/>
                <a:gd name="connsiteX57" fmla="*/ 310418 w 2063384"/>
                <a:gd name="connsiteY57" fmla="*/ 129517 h 812135"/>
                <a:gd name="connsiteX58" fmla="*/ 268127 w 2063384"/>
                <a:gd name="connsiteY58" fmla="*/ 120440 h 812135"/>
                <a:gd name="connsiteX59" fmla="*/ 225970 w 2063384"/>
                <a:gd name="connsiteY59" fmla="*/ 133215 h 812135"/>
                <a:gd name="connsiteX60" fmla="*/ 335564 w 2063384"/>
                <a:gd name="connsiteY60" fmla="*/ 94487 h 812135"/>
                <a:gd name="connsiteX61" fmla="*/ 579292 w 2063384"/>
                <a:gd name="connsiteY61" fmla="*/ 46817 h 812135"/>
                <a:gd name="connsiteX62" fmla="*/ 788931 w 2063384"/>
                <a:gd name="connsiteY62" fmla="*/ 21537 h 812135"/>
                <a:gd name="connsiteX63" fmla="*/ 950296 w 2063384"/>
                <a:gd name="connsiteY63" fmla="*/ 14275 h 812135"/>
                <a:gd name="connsiteX64" fmla="*/ 1096802 w 2063384"/>
                <a:gd name="connsiteY64" fmla="*/ 10712 h 812135"/>
                <a:gd name="connsiteX65" fmla="*/ 1385108 w 2063384"/>
                <a:gd name="connsiteY65" fmla="*/ 5602 h 812135"/>
                <a:gd name="connsiteX66" fmla="*/ 1561264 w 2063384"/>
                <a:gd name="connsiteY66" fmla="*/ 15284 h 812135"/>
                <a:gd name="connsiteX67" fmla="*/ 1734933 w 2063384"/>
                <a:gd name="connsiteY67" fmla="*/ 24092 h 812135"/>
                <a:gd name="connsiteX68" fmla="*/ 1752279 w 2063384"/>
                <a:gd name="connsiteY68" fmla="*/ 24764 h 812135"/>
                <a:gd name="connsiteX69" fmla="*/ 1770634 w 2063384"/>
                <a:gd name="connsiteY69" fmla="*/ -315 h 812135"/>
                <a:gd name="connsiteX70" fmla="*/ 1901541 w 2063384"/>
                <a:gd name="connsiteY70" fmla="*/ 171942 h 812135"/>
                <a:gd name="connsiteX71" fmla="*/ 1955733 w 2063384"/>
                <a:gd name="connsiteY71" fmla="*/ 257465 h 812135"/>
                <a:gd name="connsiteX72" fmla="*/ 2028145 w 2063384"/>
                <a:gd name="connsiteY72" fmla="*/ 348031 h 812135"/>
                <a:gd name="connsiteX73" fmla="*/ 2044618 w 2063384"/>
                <a:gd name="connsiteY73" fmla="*/ 358453 h 812135"/>
                <a:gd name="connsiteX74" fmla="*/ 2060688 w 2063384"/>
                <a:gd name="connsiteY74" fmla="*/ 372908 h 81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2063384" h="812135">
                  <a:moveTo>
                    <a:pt x="2060688" y="372908"/>
                  </a:moveTo>
                  <a:cubicBezTo>
                    <a:pt x="2021422" y="360470"/>
                    <a:pt x="1983300" y="344871"/>
                    <a:pt x="1943495" y="334114"/>
                  </a:cubicBezTo>
                  <a:cubicBezTo>
                    <a:pt x="1885741" y="317923"/>
                    <a:pt x="1826910" y="305660"/>
                    <a:pt x="1767474" y="297403"/>
                  </a:cubicBezTo>
                  <a:cubicBezTo>
                    <a:pt x="1729083" y="292428"/>
                    <a:pt x="1691028" y="286108"/>
                    <a:pt x="1652099" y="288259"/>
                  </a:cubicBezTo>
                  <a:cubicBezTo>
                    <a:pt x="1646047" y="293174"/>
                    <a:pt x="1638046" y="294848"/>
                    <a:pt x="1630516" y="292764"/>
                  </a:cubicBezTo>
                  <a:cubicBezTo>
                    <a:pt x="1578409" y="288273"/>
                    <a:pt x="1526032" y="288380"/>
                    <a:pt x="1473925" y="293100"/>
                  </a:cubicBezTo>
                  <a:cubicBezTo>
                    <a:pt x="1462024" y="294875"/>
                    <a:pt x="1450056" y="295554"/>
                    <a:pt x="1438021" y="295117"/>
                  </a:cubicBezTo>
                  <a:cubicBezTo>
                    <a:pt x="1398218" y="295924"/>
                    <a:pt x="1358348" y="293033"/>
                    <a:pt x="1318544" y="296798"/>
                  </a:cubicBezTo>
                  <a:cubicBezTo>
                    <a:pt x="1315788" y="297840"/>
                    <a:pt x="1312897" y="298587"/>
                    <a:pt x="1310005" y="299017"/>
                  </a:cubicBezTo>
                  <a:cubicBezTo>
                    <a:pt x="1267915" y="301034"/>
                    <a:pt x="1225826" y="303723"/>
                    <a:pt x="1183871" y="308497"/>
                  </a:cubicBezTo>
                  <a:cubicBezTo>
                    <a:pt x="1142724" y="320330"/>
                    <a:pt x="1100096" y="313943"/>
                    <a:pt x="1058209" y="319187"/>
                  </a:cubicBezTo>
                  <a:cubicBezTo>
                    <a:pt x="966568" y="330685"/>
                    <a:pt x="874521" y="338753"/>
                    <a:pt x="783082" y="351998"/>
                  </a:cubicBezTo>
                  <a:cubicBezTo>
                    <a:pt x="762912" y="355024"/>
                    <a:pt x="742203" y="357982"/>
                    <a:pt x="721830" y="361075"/>
                  </a:cubicBezTo>
                  <a:cubicBezTo>
                    <a:pt x="719276" y="362057"/>
                    <a:pt x="716653" y="362776"/>
                    <a:pt x="713964" y="363227"/>
                  </a:cubicBezTo>
                  <a:cubicBezTo>
                    <a:pt x="706233" y="363785"/>
                    <a:pt x="698567" y="365089"/>
                    <a:pt x="691105" y="367126"/>
                  </a:cubicBezTo>
                  <a:cubicBezTo>
                    <a:pt x="593949" y="384002"/>
                    <a:pt x="502712" y="425695"/>
                    <a:pt x="426399" y="488150"/>
                  </a:cubicBezTo>
                  <a:cubicBezTo>
                    <a:pt x="420750" y="492997"/>
                    <a:pt x="414296" y="496843"/>
                    <a:pt x="407371" y="499512"/>
                  </a:cubicBezTo>
                  <a:cubicBezTo>
                    <a:pt x="404009" y="500387"/>
                    <a:pt x="399976" y="499042"/>
                    <a:pt x="397487" y="502672"/>
                  </a:cubicBezTo>
                  <a:lnTo>
                    <a:pt x="397487" y="502672"/>
                  </a:lnTo>
                  <a:cubicBezTo>
                    <a:pt x="395470" y="503963"/>
                    <a:pt x="393722" y="505685"/>
                    <a:pt x="392377" y="507715"/>
                  </a:cubicBezTo>
                  <a:lnTo>
                    <a:pt x="392377" y="507715"/>
                  </a:lnTo>
                  <a:cubicBezTo>
                    <a:pt x="390360" y="509033"/>
                    <a:pt x="388612" y="510721"/>
                    <a:pt x="387267" y="512691"/>
                  </a:cubicBezTo>
                  <a:lnTo>
                    <a:pt x="387267" y="512691"/>
                  </a:lnTo>
                  <a:cubicBezTo>
                    <a:pt x="361718" y="533534"/>
                    <a:pt x="338320" y="556891"/>
                    <a:pt x="317478" y="582414"/>
                  </a:cubicBezTo>
                  <a:lnTo>
                    <a:pt x="317478" y="582414"/>
                  </a:lnTo>
                  <a:cubicBezTo>
                    <a:pt x="315595" y="583866"/>
                    <a:pt x="313914" y="585614"/>
                    <a:pt x="312570" y="587591"/>
                  </a:cubicBezTo>
                  <a:lnTo>
                    <a:pt x="312570" y="587591"/>
                  </a:lnTo>
                  <a:cubicBezTo>
                    <a:pt x="306989" y="593864"/>
                    <a:pt x="301946" y="600614"/>
                    <a:pt x="297509" y="607761"/>
                  </a:cubicBezTo>
                  <a:lnTo>
                    <a:pt x="297509" y="607761"/>
                  </a:lnTo>
                  <a:cubicBezTo>
                    <a:pt x="293676" y="612400"/>
                    <a:pt x="290315" y="617423"/>
                    <a:pt x="287491" y="622755"/>
                  </a:cubicBezTo>
                  <a:lnTo>
                    <a:pt x="287491" y="622755"/>
                  </a:lnTo>
                  <a:cubicBezTo>
                    <a:pt x="270682" y="635193"/>
                    <a:pt x="265169" y="654893"/>
                    <a:pt x="258311" y="672711"/>
                  </a:cubicBezTo>
                  <a:cubicBezTo>
                    <a:pt x="241300" y="714471"/>
                    <a:pt x="230676" y="758557"/>
                    <a:pt x="226845" y="803483"/>
                  </a:cubicBezTo>
                  <a:cubicBezTo>
                    <a:pt x="226845" y="806307"/>
                    <a:pt x="224020" y="809064"/>
                    <a:pt x="222474" y="811821"/>
                  </a:cubicBezTo>
                  <a:cubicBezTo>
                    <a:pt x="225903" y="776119"/>
                    <a:pt x="216894" y="741022"/>
                    <a:pt x="217296" y="705387"/>
                  </a:cubicBezTo>
                  <a:cubicBezTo>
                    <a:pt x="217096" y="694602"/>
                    <a:pt x="218910" y="683872"/>
                    <a:pt x="222743" y="673786"/>
                  </a:cubicBezTo>
                  <a:cubicBezTo>
                    <a:pt x="237803" y="636538"/>
                    <a:pt x="252931" y="599223"/>
                    <a:pt x="279826" y="568361"/>
                  </a:cubicBezTo>
                  <a:cubicBezTo>
                    <a:pt x="301812" y="543034"/>
                    <a:pt x="323865" y="517733"/>
                    <a:pt x="345918" y="492453"/>
                  </a:cubicBezTo>
                  <a:cubicBezTo>
                    <a:pt x="347599" y="490604"/>
                    <a:pt x="349684" y="489151"/>
                    <a:pt x="351969" y="488217"/>
                  </a:cubicBezTo>
                  <a:cubicBezTo>
                    <a:pt x="375032" y="479073"/>
                    <a:pt x="383436" y="463071"/>
                    <a:pt x="383032" y="437723"/>
                  </a:cubicBezTo>
                  <a:cubicBezTo>
                    <a:pt x="383973" y="427235"/>
                    <a:pt x="379536" y="416981"/>
                    <a:pt x="371266" y="410493"/>
                  </a:cubicBezTo>
                  <a:cubicBezTo>
                    <a:pt x="348405" y="392339"/>
                    <a:pt x="311762" y="385750"/>
                    <a:pt x="283457" y="406123"/>
                  </a:cubicBezTo>
                  <a:cubicBezTo>
                    <a:pt x="268934" y="417189"/>
                    <a:pt x="255957" y="430193"/>
                    <a:pt x="244931" y="444783"/>
                  </a:cubicBezTo>
                  <a:cubicBezTo>
                    <a:pt x="236459" y="456253"/>
                    <a:pt x="232089" y="470212"/>
                    <a:pt x="232424" y="484452"/>
                  </a:cubicBezTo>
                  <a:cubicBezTo>
                    <a:pt x="232424" y="496890"/>
                    <a:pt x="231753" y="509396"/>
                    <a:pt x="232424" y="521767"/>
                  </a:cubicBezTo>
                  <a:cubicBezTo>
                    <a:pt x="233501" y="539518"/>
                    <a:pt x="227584" y="551620"/>
                    <a:pt x="210305" y="559083"/>
                  </a:cubicBezTo>
                  <a:cubicBezTo>
                    <a:pt x="188856" y="568335"/>
                    <a:pt x="170905" y="584155"/>
                    <a:pt x="159071" y="604265"/>
                  </a:cubicBezTo>
                  <a:cubicBezTo>
                    <a:pt x="146901" y="624436"/>
                    <a:pt x="139708" y="626251"/>
                    <a:pt x="117924" y="619998"/>
                  </a:cubicBezTo>
                  <a:cubicBezTo>
                    <a:pt x="112276" y="618512"/>
                    <a:pt x="106829" y="616583"/>
                    <a:pt x="101517" y="614216"/>
                  </a:cubicBezTo>
                  <a:cubicBezTo>
                    <a:pt x="76304" y="601824"/>
                    <a:pt x="48402" y="595908"/>
                    <a:pt x="20298" y="597004"/>
                  </a:cubicBezTo>
                  <a:cubicBezTo>
                    <a:pt x="13036" y="597474"/>
                    <a:pt x="5707" y="597004"/>
                    <a:pt x="-2697" y="597004"/>
                  </a:cubicBezTo>
                  <a:cubicBezTo>
                    <a:pt x="1876" y="564664"/>
                    <a:pt x="4565" y="534340"/>
                    <a:pt x="10750" y="504757"/>
                  </a:cubicBezTo>
                  <a:cubicBezTo>
                    <a:pt x="16263" y="479140"/>
                    <a:pt x="35694" y="460381"/>
                    <a:pt x="49679" y="439068"/>
                  </a:cubicBezTo>
                  <a:cubicBezTo>
                    <a:pt x="75835" y="399198"/>
                    <a:pt x="110191" y="366521"/>
                    <a:pt x="144751" y="334450"/>
                  </a:cubicBezTo>
                  <a:cubicBezTo>
                    <a:pt x="180384" y="302318"/>
                    <a:pt x="219583" y="274409"/>
                    <a:pt x="261605" y="251280"/>
                  </a:cubicBezTo>
                  <a:cubicBezTo>
                    <a:pt x="277808" y="242963"/>
                    <a:pt x="293340" y="233389"/>
                    <a:pt x="307997" y="222638"/>
                  </a:cubicBezTo>
                  <a:cubicBezTo>
                    <a:pt x="334287" y="201976"/>
                    <a:pt x="338791" y="163934"/>
                    <a:pt x="318149" y="137666"/>
                  </a:cubicBezTo>
                  <a:cubicBezTo>
                    <a:pt x="315864" y="134714"/>
                    <a:pt x="313241" y="131984"/>
                    <a:pt x="310418" y="129517"/>
                  </a:cubicBezTo>
                  <a:cubicBezTo>
                    <a:pt x="298248" y="118356"/>
                    <a:pt x="285743" y="112910"/>
                    <a:pt x="268127" y="120440"/>
                  </a:cubicBezTo>
                  <a:cubicBezTo>
                    <a:pt x="254680" y="126088"/>
                    <a:pt x="242040" y="135702"/>
                    <a:pt x="225970" y="133215"/>
                  </a:cubicBezTo>
                  <a:cubicBezTo>
                    <a:pt x="260530" y="115216"/>
                    <a:pt x="297375" y="102179"/>
                    <a:pt x="335564" y="94487"/>
                  </a:cubicBezTo>
                  <a:cubicBezTo>
                    <a:pt x="416246" y="75728"/>
                    <a:pt x="496929" y="57171"/>
                    <a:pt x="579292" y="46817"/>
                  </a:cubicBezTo>
                  <a:cubicBezTo>
                    <a:pt x="649149" y="38077"/>
                    <a:pt x="718805" y="26243"/>
                    <a:pt x="788931" y="21537"/>
                  </a:cubicBezTo>
                  <a:cubicBezTo>
                    <a:pt x="842719" y="17973"/>
                    <a:pt x="896508" y="14813"/>
                    <a:pt x="950296" y="14275"/>
                  </a:cubicBezTo>
                  <a:cubicBezTo>
                    <a:pt x="999109" y="13536"/>
                    <a:pt x="1047922" y="12796"/>
                    <a:pt x="1096802" y="10712"/>
                  </a:cubicBezTo>
                  <a:cubicBezTo>
                    <a:pt x="1192814" y="6543"/>
                    <a:pt x="1289028" y="5131"/>
                    <a:pt x="1385108" y="5602"/>
                  </a:cubicBezTo>
                  <a:cubicBezTo>
                    <a:pt x="1443871" y="5938"/>
                    <a:pt x="1502567" y="11720"/>
                    <a:pt x="1561264" y="15284"/>
                  </a:cubicBezTo>
                  <a:cubicBezTo>
                    <a:pt x="1619960" y="18847"/>
                    <a:pt x="1677245" y="17839"/>
                    <a:pt x="1734933" y="24092"/>
                  </a:cubicBezTo>
                  <a:cubicBezTo>
                    <a:pt x="1740714" y="24717"/>
                    <a:pt x="1746497" y="24946"/>
                    <a:pt x="1752279" y="24764"/>
                  </a:cubicBezTo>
                  <a:cubicBezTo>
                    <a:pt x="1771307" y="23957"/>
                    <a:pt x="1773122" y="21335"/>
                    <a:pt x="1770634" y="-315"/>
                  </a:cubicBezTo>
                  <a:cubicBezTo>
                    <a:pt x="1809631" y="60668"/>
                    <a:pt x="1861199" y="112103"/>
                    <a:pt x="1901541" y="171942"/>
                  </a:cubicBezTo>
                  <a:cubicBezTo>
                    <a:pt x="1920434" y="199912"/>
                    <a:pt x="1937243" y="229227"/>
                    <a:pt x="1955733" y="257465"/>
                  </a:cubicBezTo>
                  <a:cubicBezTo>
                    <a:pt x="1976980" y="289940"/>
                    <a:pt x="1998697" y="322078"/>
                    <a:pt x="2028145" y="348031"/>
                  </a:cubicBezTo>
                  <a:cubicBezTo>
                    <a:pt x="2032582" y="352906"/>
                    <a:pt x="2038298" y="356503"/>
                    <a:pt x="2044618" y="358453"/>
                  </a:cubicBezTo>
                  <a:cubicBezTo>
                    <a:pt x="2051947" y="360517"/>
                    <a:pt x="2057863" y="365855"/>
                    <a:pt x="2060688" y="372908"/>
                  </a:cubicBezTo>
                  <a:close/>
                </a:path>
              </a:pathLst>
            </a:custGeom>
            <a:solidFill>
              <a:srgbClr val="020202"/>
            </a:solidFill>
            <a:ln w="6712" cap="flat">
              <a:noFill/>
              <a:prstDash val="solid"/>
              <a:miter/>
            </a:ln>
          </p:spPr>
          <p:txBody>
            <a:bodyPr rtlCol="0" anchor="ctr"/>
            <a:lstStyle/>
            <a:p>
              <a:endParaRPr lang="es-CO"/>
            </a:p>
          </p:txBody>
        </p:sp>
        <p:sp>
          <p:nvSpPr>
            <p:cNvPr id="1495" name="Freeform: Shape 1494">
              <a:extLst>
                <a:ext uri="{FF2B5EF4-FFF2-40B4-BE49-F238E27FC236}">
                  <a16:creationId xmlns:a16="http://schemas.microsoft.com/office/drawing/2014/main" id="{882D70A2-BFC1-0803-BC85-3D4E75C551D9}"/>
                </a:ext>
              </a:extLst>
            </p:cNvPr>
            <p:cNvSpPr/>
            <p:nvPr/>
          </p:nvSpPr>
          <p:spPr>
            <a:xfrm>
              <a:off x="7427795" y="808773"/>
              <a:ext cx="41014" cy="44375"/>
            </a:xfrm>
            <a:custGeom>
              <a:avLst/>
              <a:gdLst>
                <a:gd name="connsiteX0" fmla="*/ 38317 w 41014"/>
                <a:gd name="connsiteY0" fmla="*/ 44061 h 44375"/>
                <a:gd name="connsiteX1" fmla="*/ -2697 w 41014"/>
                <a:gd name="connsiteY1" fmla="*/ -315 h 44375"/>
                <a:gd name="connsiteX2" fmla="*/ 38317 w 41014"/>
                <a:gd name="connsiteY2" fmla="*/ 44061 h 44375"/>
              </a:gdLst>
              <a:ahLst/>
              <a:cxnLst>
                <a:cxn ang="0">
                  <a:pos x="connsiteX0" y="connsiteY0"/>
                </a:cxn>
                <a:cxn ang="0">
                  <a:pos x="connsiteX1" y="connsiteY1"/>
                </a:cxn>
                <a:cxn ang="0">
                  <a:pos x="connsiteX2" y="connsiteY2"/>
                </a:cxn>
              </a:cxnLst>
              <a:rect l="l" t="t" r="r" b="b"/>
              <a:pathLst>
                <a:path w="41014" h="44375">
                  <a:moveTo>
                    <a:pt x="38317" y="44061"/>
                  </a:moveTo>
                  <a:cubicBezTo>
                    <a:pt x="22114" y="31790"/>
                    <a:pt x="8263" y="16770"/>
                    <a:pt x="-2697" y="-315"/>
                  </a:cubicBezTo>
                  <a:cubicBezTo>
                    <a:pt x="14650" y="11182"/>
                    <a:pt x="31593" y="23285"/>
                    <a:pt x="38317" y="44061"/>
                  </a:cubicBezTo>
                  <a:close/>
                </a:path>
              </a:pathLst>
            </a:custGeom>
            <a:solidFill>
              <a:srgbClr val="020202"/>
            </a:solidFill>
            <a:ln w="6712" cap="flat">
              <a:noFill/>
              <a:prstDash val="solid"/>
              <a:miter/>
            </a:ln>
          </p:spPr>
          <p:txBody>
            <a:bodyPr rtlCol="0" anchor="ctr"/>
            <a:lstStyle/>
            <a:p>
              <a:endParaRPr lang="es-CO"/>
            </a:p>
          </p:txBody>
        </p:sp>
        <p:sp>
          <p:nvSpPr>
            <p:cNvPr id="1496" name="Freeform: Shape 1495">
              <a:extLst>
                <a:ext uri="{FF2B5EF4-FFF2-40B4-BE49-F238E27FC236}">
                  <a16:creationId xmlns:a16="http://schemas.microsoft.com/office/drawing/2014/main" id="{448D469A-F2F6-9FBD-06B4-C59B3A8A2617}"/>
                </a:ext>
              </a:extLst>
            </p:cNvPr>
            <p:cNvSpPr/>
            <p:nvPr/>
          </p:nvSpPr>
          <p:spPr>
            <a:xfrm>
              <a:off x="7014836" y="495389"/>
              <a:ext cx="45653" cy="24473"/>
            </a:xfrm>
            <a:custGeom>
              <a:avLst/>
              <a:gdLst>
                <a:gd name="connsiteX0" fmla="*/ 42956 w 45653"/>
                <a:gd name="connsiteY0" fmla="*/ 24159 h 24473"/>
                <a:gd name="connsiteX1" fmla="*/ -2697 w 45653"/>
                <a:gd name="connsiteY1" fmla="*/ -315 h 24473"/>
                <a:gd name="connsiteX2" fmla="*/ 42956 w 45653"/>
                <a:gd name="connsiteY2" fmla="*/ 24159 h 24473"/>
              </a:gdLst>
              <a:ahLst/>
              <a:cxnLst>
                <a:cxn ang="0">
                  <a:pos x="connsiteX0" y="connsiteY0"/>
                </a:cxn>
                <a:cxn ang="0">
                  <a:pos x="connsiteX1" y="connsiteY1"/>
                </a:cxn>
                <a:cxn ang="0">
                  <a:pos x="connsiteX2" y="connsiteY2"/>
                </a:cxn>
              </a:cxnLst>
              <a:rect l="l" t="t" r="r" b="b"/>
              <a:pathLst>
                <a:path w="45653" h="24473">
                  <a:moveTo>
                    <a:pt x="42956" y="24159"/>
                  </a:moveTo>
                  <a:cubicBezTo>
                    <a:pt x="26416" y="18713"/>
                    <a:pt x="10952" y="10430"/>
                    <a:pt x="-2697" y="-315"/>
                  </a:cubicBezTo>
                  <a:cubicBezTo>
                    <a:pt x="14986" y="1992"/>
                    <a:pt x="31257" y="10698"/>
                    <a:pt x="42956" y="24159"/>
                  </a:cubicBezTo>
                  <a:close/>
                </a:path>
              </a:pathLst>
            </a:custGeom>
            <a:solidFill>
              <a:srgbClr val="020202"/>
            </a:solidFill>
            <a:ln w="6712" cap="flat">
              <a:noFill/>
              <a:prstDash val="solid"/>
              <a:miter/>
            </a:ln>
          </p:spPr>
          <p:txBody>
            <a:bodyPr rtlCol="0" anchor="ctr"/>
            <a:lstStyle/>
            <a:p>
              <a:endParaRPr lang="es-CO"/>
            </a:p>
          </p:txBody>
        </p:sp>
        <p:sp>
          <p:nvSpPr>
            <p:cNvPr id="1497" name="Freeform: Shape 1496">
              <a:extLst>
                <a:ext uri="{FF2B5EF4-FFF2-40B4-BE49-F238E27FC236}">
                  <a16:creationId xmlns:a16="http://schemas.microsoft.com/office/drawing/2014/main" id="{A8078A32-5571-539B-9501-134B32B403F1}"/>
                </a:ext>
              </a:extLst>
            </p:cNvPr>
            <p:cNvSpPr/>
            <p:nvPr/>
          </p:nvSpPr>
          <p:spPr>
            <a:xfrm>
              <a:off x="7324388" y="703617"/>
              <a:ext cx="29515" cy="26020"/>
            </a:xfrm>
            <a:custGeom>
              <a:avLst/>
              <a:gdLst>
                <a:gd name="connsiteX0" fmla="*/ 26818 w 29515"/>
                <a:gd name="connsiteY0" fmla="*/ 25706 h 26020"/>
                <a:gd name="connsiteX1" fmla="*/ -2697 w 29515"/>
                <a:gd name="connsiteY1" fmla="*/ -315 h 26020"/>
                <a:gd name="connsiteX2" fmla="*/ 26818 w 29515"/>
                <a:gd name="connsiteY2" fmla="*/ 25706 h 26020"/>
              </a:gdLst>
              <a:ahLst/>
              <a:cxnLst>
                <a:cxn ang="0">
                  <a:pos x="connsiteX0" y="connsiteY0"/>
                </a:cxn>
                <a:cxn ang="0">
                  <a:pos x="connsiteX1" y="connsiteY1"/>
                </a:cxn>
                <a:cxn ang="0">
                  <a:pos x="connsiteX2" y="connsiteY2"/>
                </a:cxn>
              </a:cxnLst>
              <a:rect l="l" t="t" r="r" b="b"/>
              <a:pathLst>
                <a:path w="29515" h="26020">
                  <a:moveTo>
                    <a:pt x="26818" y="25706"/>
                  </a:moveTo>
                  <a:cubicBezTo>
                    <a:pt x="15119" y="19379"/>
                    <a:pt x="5034" y="10477"/>
                    <a:pt x="-2697" y="-315"/>
                  </a:cubicBezTo>
                  <a:cubicBezTo>
                    <a:pt x="12363" y="2442"/>
                    <a:pt x="20700" y="13065"/>
                    <a:pt x="26818" y="25706"/>
                  </a:cubicBezTo>
                  <a:close/>
                </a:path>
              </a:pathLst>
            </a:custGeom>
            <a:solidFill>
              <a:srgbClr val="020202"/>
            </a:solidFill>
            <a:ln w="6712" cap="flat">
              <a:noFill/>
              <a:prstDash val="solid"/>
              <a:miter/>
            </a:ln>
          </p:spPr>
          <p:txBody>
            <a:bodyPr rtlCol="0" anchor="ctr"/>
            <a:lstStyle/>
            <a:p>
              <a:endParaRPr lang="es-CO"/>
            </a:p>
          </p:txBody>
        </p:sp>
        <p:sp>
          <p:nvSpPr>
            <p:cNvPr id="1498" name="Freeform: Shape 1497">
              <a:extLst>
                <a:ext uri="{FF2B5EF4-FFF2-40B4-BE49-F238E27FC236}">
                  <a16:creationId xmlns:a16="http://schemas.microsoft.com/office/drawing/2014/main" id="{A1B0A8DC-4501-17CE-60A6-389A74AF3479}"/>
                </a:ext>
              </a:extLst>
            </p:cNvPr>
            <p:cNvSpPr/>
            <p:nvPr/>
          </p:nvSpPr>
          <p:spPr>
            <a:xfrm>
              <a:off x="7388127" y="763927"/>
              <a:ext cx="25886" cy="29583"/>
            </a:xfrm>
            <a:custGeom>
              <a:avLst/>
              <a:gdLst>
                <a:gd name="connsiteX0" fmla="*/ 23189 w 25886"/>
                <a:gd name="connsiteY0" fmla="*/ 29269 h 29583"/>
                <a:gd name="connsiteX1" fmla="*/ -2697 w 25886"/>
                <a:gd name="connsiteY1" fmla="*/ -315 h 29583"/>
                <a:gd name="connsiteX2" fmla="*/ 23189 w 25886"/>
                <a:gd name="connsiteY2" fmla="*/ 29269 h 29583"/>
              </a:gdLst>
              <a:ahLst/>
              <a:cxnLst>
                <a:cxn ang="0">
                  <a:pos x="connsiteX0" y="connsiteY0"/>
                </a:cxn>
                <a:cxn ang="0">
                  <a:pos x="connsiteX1" y="connsiteY1"/>
                </a:cxn>
                <a:cxn ang="0">
                  <a:pos x="connsiteX2" y="connsiteY2"/>
                </a:cxn>
              </a:cxnLst>
              <a:rect l="l" t="t" r="r" b="b"/>
              <a:pathLst>
                <a:path w="25886" h="29583">
                  <a:moveTo>
                    <a:pt x="23189" y="29269"/>
                  </a:moveTo>
                  <a:cubicBezTo>
                    <a:pt x="12431" y="21530"/>
                    <a:pt x="3555" y="11405"/>
                    <a:pt x="-2697" y="-315"/>
                  </a:cubicBezTo>
                  <a:cubicBezTo>
                    <a:pt x="9942" y="6005"/>
                    <a:pt x="20700" y="14074"/>
                    <a:pt x="23189" y="29269"/>
                  </a:cubicBezTo>
                  <a:close/>
                </a:path>
              </a:pathLst>
            </a:custGeom>
            <a:solidFill>
              <a:srgbClr val="020202"/>
            </a:solidFill>
            <a:ln w="6712" cap="flat">
              <a:noFill/>
              <a:prstDash val="solid"/>
              <a:miter/>
            </a:ln>
          </p:spPr>
          <p:txBody>
            <a:bodyPr rtlCol="0" anchor="ctr"/>
            <a:lstStyle/>
            <a:p>
              <a:endParaRPr lang="es-CO"/>
            </a:p>
          </p:txBody>
        </p:sp>
        <p:sp>
          <p:nvSpPr>
            <p:cNvPr id="1499" name="Freeform: Shape 1498">
              <a:extLst>
                <a:ext uri="{FF2B5EF4-FFF2-40B4-BE49-F238E27FC236}">
                  <a16:creationId xmlns:a16="http://schemas.microsoft.com/office/drawing/2014/main" id="{8B4A031A-889D-F17B-48C5-D82B47E85E89}"/>
                </a:ext>
              </a:extLst>
            </p:cNvPr>
            <p:cNvSpPr/>
            <p:nvPr/>
          </p:nvSpPr>
          <p:spPr>
            <a:xfrm>
              <a:off x="7249554" y="643912"/>
              <a:ext cx="29719" cy="25818"/>
            </a:xfrm>
            <a:custGeom>
              <a:avLst/>
              <a:gdLst>
                <a:gd name="connsiteX0" fmla="*/ 27022 w 29719"/>
                <a:gd name="connsiteY0" fmla="*/ 25504 h 25818"/>
                <a:gd name="connsiteX1" fmla="*/ -2697 w 29719"/>
                <a:gd name="connsiteY1" fmla="*/ -315 h 25818"/>
                <a:gd name="connsiteX2" fmla="*/ 27022 w 29719"/>
                <a:gd name="connsiteY2" fmla="*/ 25504 h 25818"/>
              </a:gdLst>
              <a:ahLst/>
              <a:cxnLst>
                <a:cxn ang="0">
                  <a:pos x="connsiteX0" y="connsiteY0"/>
                </a:cxn>
                <a:cxn ang="0">
                  <a:pos x="connsiteX1" y="connsiteY1"/>
                </a:cxn>
                <a:cxn ang="0">
                  <a:pos x="connsiteX2" y="connsiteY2"/>
                </a:cxn>
              </a:cxnLst>
              <a:rect l="l" t="t" r="r" b="b"/>
              <a:pathLst>
                <a:path w="29719" h="25818">
                  <a:moveTo>
                    <a:pt x="27022" y="25504"/>
                  </a:moveTo>
                  <a:cubicBezTo>
                    <a:pt x="12969" y="21671"/>
                    <a:pt x="6246" y="9434"/>
                    <a:pt x="-2697" y="-315"/>
                  </a:cubicBezTo>
                  <a:cubicBezTo>
                    <a:pt x="12431" y="2375"/>
                    <a:pt x="20500" y="13065"/>
                    <a:pt x="27022" y="25504"/>
                  </a:cubicBezTo>
                  <a:close/>
                </a:path>
              </a:pathLst>
            </a:custGeom>
            <a:solidFill>
              <a:srgbClr val="020202"/>
            </a:solidFill>
            <a:ln w="6712" cap="flat">
              <a:noFill/>
              <a:prstDash val="solid"/>
              <a:miter/>
            </a:ln>
          </p:spPr>
          <p:txBody>
            <a:bodyPr rtlCol="0" anchor="ctr"/>
            <a:lstStyle/>
            <a:p>
              <a:endParaRPr lang="es-CO"/>
            </a:p>
          </p:txBody>
        </p:sp>
        <p:sp>
          <p:nvSpPr>
            <p:cNvPr id="1500" name="Freeform: Shape 1499">
              <a:extLst>
                <a:ext uri="{FF2B5EF4-FFF2-40B4-BE49-F238E27FC236}">
                  <a16:creationId xmlns:a16="http://schemas.microsoft.com/office/drawing/2014/main" id="{7370EF02-1896-DEFB-06F1-D14467D6325C}"/>
                </a:ext>
              </a:extLst>
            </p:cNvPr>
            <p:cNvSpPr/>
            <p:nvPr/>
          </p:nvSpPr>
          <p:spPr>
            <a:xfrm>
              <a:off x="6781126" y="409682"/>
              <a:ext cx="40341" cy="10403"/>
            </a:xfrm>
            <a:custGeom>
              <a:avLst/>
              <a:gdLst>
                <a:gd name="connsiteX0" fmla="*/ 37644 w 40341"/>
                <a:gd name="connsiteY0" fmla="*/ 10089 h 10403"/>
                <a:gd name="connsiteX1" fmla="*/ -2697 w 40341"/>
                <a:gd name="connsiteY1" fmla="*/ 206 h 10403"/>
                <a:gd name="connsiteX2" fmla="*/ 37644 w 40341"/>
                <a:gd name="connsiteY2" fmla="*/ 10089 h 10403"/>
              </a:gdLst>
              <a:ahLst/>
              <a:cxnLst>
                <a:cxn ang="0">
                  <a:pos x="connsiteX0" y="connsiteY0"/>
                </a:cxn>
                <a:cxn ang="0">
                  <a:pos x="connsiteX1" y="connsiteY1"/>
                </a:cxn>
                <a:cxn ang="0">
                  <a:pos x="connsiteX2" y="connsiteY2"/>
                </a:cxn>
              </a:cxnLst>
              <a:rect l="l" t="t" r="r" b="b"/>
              <a:pathLst>
                <a:path w="40341" h="10403">
                  <a:moveTo>
                    <a:pt x="37644" y="10089"/>
                  </a:moveTo>
                  <a:cubicBezTo>
                    <a:pt x="23658" y="9511"/>
                    <a:pt x="9944" y="6149"/>
                    <a:pt x="-2697" y="206"/>
                  </a:cubicBezTo>
                  <a:cubicBezTo>
                    <a:pt x="11825" y="-1139"/>
                    <a:pt x="26080" y="-534"/>
                    <a:pt x="37644" y="10089"/>
                  </a:cubicBezTo>
                  <a:close/>
                </a:path>
              </a:pathLst>
            </a:custGeom>
            <a:solidFill>
              <a:srgbClr val="020202"/>
            </a:solidFill>
            <a:ln w="6712" cap="flat">
              <a:noFill/>
              <a:prstDash val="solid"/>
              <a:miter/>
            </a:ln>
          </p:spPr>
          <p:txBody>
            <a:bodyPr rtlCol="0" anchor="ctr"/>
            <a:lstStyle/>
            <a:p>
              <a:endParaRPr lang="es-CO"/>
            </a:p>
          </p:txBody>
        </p:sp>
        <p:sp>
          <p:nvSpPr>
            <p:cNvPr id="1501" name="Freeform: Shape 1500">
              <a:extLst>
                <a:ext uri="{FF2B5EF4-FFF2-40B4-BE49-F238E27FC236}">
                  <a16:creationId xmlns:a16="http://schemas.microsoft.com/office/drawing/2014/main" id="{396D645B-5EAB-6160-5852-0BCBB81CFD6C}"/>
                </a:ext>
              </a:extLst>
            </p:cNvPr>
            <p:cNvSpPr/>
            <p:nvPr/>
          </p:nvSpPr>
          <p:spPr>
            <a:xfrm>
              <a:off x="7502629" y="888447"/>
              <a:ext cx="21043" cy="24540"/>
            </a:xfrm>
            <a:custGeom>
              <a:avLst/>
              <a:gdLst>
                <a:gd name="connsiteX0" fmla="*/ 18347 w 21043"/>
                <a:gd name="connsiteY0" fmla="*/ 24226 h 24540"/>
                <a:gd name="connsiteX1" fmla="*/ -2697 w 21043"/>
                <a:gd name="connsiteY1" fmla="*/ -315 h 24540"/>
                <a:gd name="connsiteX2" fmla="*/ 18347 w 21043"/>
                <a:gd name="connsiteY2" fmla="*/ 24226 h 24540"/>
              </a:gdLst>
              <a:ahLst/>
              <a:cxnLst>
                <a:cxn ang="0">
                  <a:pos x="connsiteX0" y="connsiteY0"/>
                </a:cxn>
                <a:cxn ang="0">
                  <a:pos x="connsiteX1" y="connsiteY1"/>
                </a:cxn>
                <a:cxn ang="0">
                  <a:pos x="connsiteX2" y="connsiteY2"/>
                </a:cxn>
              </a:cxnLst>
              <a:rect l="l" t="t" r="r" b="b"/>
              <a:pathLst>
                <a:path w="21043" h="24540">
                  <a:moveTo>
                    <a:pt x="18347" y="24226"/>
                  </a:moveTo>
                  <a:cubicBezTo>
                    <a:pt x="9271" y="18088"/>
                    <a:pt x="2009" y="9609"/>
                    <a:pt x="-2697" y="-315"/>
                  </a:cubicBezTo>
                  <a:cubicBezTo>
                    <a:pt x="8530" y="2987"/>
                    <a:pt x="16800" y="12608"/>
                    <a:pt x="18347" y="24226"/>
                  </a:cubicBezTo>
                  <a:close/>
                </a:path>
              </a:pathLst>
            </a:custGeom>
            <a:solidFill>
              <a:srgbClr val="020202"/>
            </a:solidFill>
            <a:ln w="6712" cap="flat">
              <a:noFill/>
              <a:prstDash val="solid"/>
              <a:miter/>
            </a:ln>
          </p:spPr>
          <p:txBody>
            <a:bodyPr rtlCol="0" anchor="ctr"/>
            <a:lstStyle/>
            <a:p>
              <a:endParaRPr lang="es-CO"/>
            </a:p>
          </p:txBody>
        </p:sp>
        <p:sp>
          <p:nvSpPr>
            <p:cNvPr id="1502" name="Freeform: Shape 1501">
              <a:extLst>
                <a:ext uri="{FF2B5EF4-FFF2-40B4-BE49-F238E27FC236}">
                  <a16:creationId xmlns:a16="http://schemas.microsoft.com/office/drawing/2014/main" id="{E1410828-AAB3-E250-7339-1E3EE6100EA6}"/>
                </a:ext>
              </a:extLst>
            </p:cNvPr>
            <p:cNvSpPr/>
            <p:nvPr/>
          </p:nvSpPr>
          <p:spPr>
            <a:xfrm>
              <a:off x="7537591" y="928183"/>
              <a:ext cx="20776" cy="24809"/>
            </a:xfrm>
            <a:custGeom>
              <a:avLst/>
              <a:gdLst>
                <a:gd name="connsiteX0" fmla="*/ 18079 w 20776"/>
                <a:gd name="connsiteY0" fmla="*/ 24495 h 24809"/>
                <a:gd name="connsiteX1" fmla="*/ -2697 w 20776"/>
                <a:gd name="connsiteY1" fmla="*/ -315 h 24809"/>
                <a:gd name="connsiteX2" fmla="*/ 18079 w 20776"/>
                <a:gd name="connsiteY2" fmla="*/ 24495 h 24809"/>
              </a:gdLst>
              <a:ahLst/>
              <a:cxnLst>
                <a:cxn ang="0">
                  <a:pos x="connsiteX0" y="connsiteY0"/>
                </a:cxn>
                <a:cxn ang="0">
                  <a:pos x="connsiteX1" y="connsiteY1"/>
                </a:cxn>
                <a:cxn ang="0">
                  <a:pos x="connsiteX2" y="connsiteY2"/>
                </a:cxn>
              </a:cxnLst>
              <a:rect l="l" t="t" r="r" b="b"/>
              <a:pathLst>
                <a:path w="20776" h="24809">
                  <a:moveTo>
                    <a:pt x="18079" y="24495"/>
                  </a:moveTo>
                  <a:cubicBezTo>
                    <a:pt x="9203" y="18101"/>
                    <a:pt x="2009" y="9569"/>
                    <a:pt x="-2697" y="-315"/>
                  </a:cubicBezTo>
                  <a:cubicBezTo>
                    <a:pt x="8396" y="4526"/>
                    <a:pt x="16935" y="11384"/>
                    <a:pt x="18079" y="24495"/>
                  </a:cubicBezTo>
                  <a:close/>
                </a:path>
              </a:pathLst>
            </a:custGeom>
            <a:solidFill>
              <a:srgbClr val="020202"/>
            </a:solidFill>
            <a:ln w="6712" cap="flat">
              <a:noFill/>
              <a:prstDash val="solid"/>
              <a:miter/>
            </a:ln>
          </p:spPr>
          <p:txBody>
            <a:bodyPr rtlCol="0" anchor="ctr"/>
            <a:lstStyle/>
            <a:p>
              <a:endParaRPr lang="es-CO"/>
            </a:p>
          </p:txBody>
        </p:sp>
        <p:sp>
          <p:nvSpPr>
            <p:cNvPr id="1503" name="Freeform: Shape 1502">
              <a:extLst>
                <a:ext uri="{FF2B5EF4-FFF2-40B4-BE49-F238E27FC236}">
                  <a16:creationId xmlns:a16="http://schemas.microsoft.com/office/drawing/2014/main" id="{85EB0887-0F52-91A0-7BF5-F112C40D365E}"/>
                </a:ext>
              </a:extLst>
            </p:cNvPr>
            <p:cNvSpPr/>
            <p:nvPr/>
          </p:nvSpPr>
          <p:spPr>
            <a:xfrm>
              <a:off x="7079652" y="529816"/>
              <a:ext cx="25615" cy="14789"/>
            </a:xfrm>
            <a:custGeom>
              <a:avLst/>
              <a:gdLst>
                <a:gd name="connsiteX0" fmla="*/ 22918 w 25615"/>
                <a:gd name="connsiteY0" fmla="*/ 14475 h 14789"/>
                <a:gd name="connsiteX1" fmla="*/ -2697 w 25615"/>
                <a:gd name="connsiteY1" fmla="*/ -249 h 14789"/>
                <a:gd name="connsiteX2" fmla="*/ 22918 w 25615"/>
                <a:gd name="connsiteY2" fmla="*/ 14475 h 14789"/>
              </a:gdLst>
              <a:ahLst/>
              <a:cxnLst>
                <a:cxn ang="0">
                  <a:pos x="connsiteX0" y="connsiteY0"/>
                </a:cxn>
                <a:cxn ang="0">
                  <a:pos x="connsiteX1" y="connsiteY1"/>
                </a:cxn>
                <a:cxn ang="0">
                  <a:pos x="connsiteX2" y="connsiteY2"/>
                </a:cxn>
              </a:cxnLst>
              <a:rect l="l" t="t" r="r" b="b"/>
              <a:pathLst>
                <a:path w="25615" h="14789">
                  <a:moveTo>
                    <a:pt x="22918" y="14475"/>
                  </a:moveTo>
                  <a:cubicBezTo>
                    <a:pt x="13035" y="12404"/>
                    <a:pt x="4092" y="7247"/>
                    <a:pt x="-2697" y="-249"/>
                  </a:cubicBezTo>
                  <a:cubicBezTo>
                    <a:pt x="8059" y="-1003"/>
                    <a:pt x="18145" y="4820"/>
                    <a:pt x="22918" y="14475"/>
                  </a:cubicBezTo>
                  <a:close/>
                </a:path>
              </a:pathLst>
            </a:custGeom>
            <a:solidFill>
              <a:srgbClr val="020202"/>
            </a:solidFill>
            <a:ln w="6712" cap="flat">
              <a:noFill/>
              <a:prstDash val="solid"/>
              <a:miter/>
            </a:ln>
          </p:spPr>
          <p:txBody>
            <a:bodyPr rtlCol="0" anchor="ctr"/>
            <a:lstStyle/>
            <a:p>
              <a:endParaRPr lang="es-CO"/>
            </a:p>
          </p:txBody>
        </p:sp>
        <p:sp>
          <p:nvSpPr>
            <p:cNvPr id="1504" name="Freeform: Shape 1503">
              <a:extLst>
                <a:ext uri="{FF2B5EF4-FFF2-40B4-BE49-F238E27FC236}">
                  <a16:creationId xmlns:a16="http://schemas.microsoft.com/office/drawing/2014/main" id="{5E30B9E6-32C9-F274-7DF9-FD255B6A879D}"/>
                </a:ext>
              </a:extLst>
            </p:cNvPr>
            <p:cNvSpPr/>
            <p:nvPr/>
          </p:nvSpPr>
          <p:spPr>
            <a:xfrm>
              <a:off x="6935566" y="459792"/>
              <a:ext cx="25145" cy="10585"/>
            </a:xfrm>
            <a:custGeom>
              <a:avLst/>
              <a:gdLst>
                <a:gd name="connsiteX0" fmla="*/ 22449 w 25145"/>
                <a:gd name="connsiteY0" fmla="*/ 10271 h 10585"/>
                <a:gd name="connsiteX1" fmla="*/ -2697 w 25145"/>
                <a:gd name="connsiteY1" fmla="*/ -218 h 10585"/>
                <a:gd name="connsiteX2" fmla="*/ 22449 w 25145"/>
                <a:gd name="connsiteY2" fmla="*/ 10271 h 10585"/>
              </a:gdLst>
              <a:ahLst/>
              <a:cxnLst>
                <a:cxn ang="0">
                  <a:pos x="connsiteX0" y="connsiteY0"/>
                </a:cxn>
                <a:cxn ang="0">
                  <a:pos x="connsiteX1" y="connsiteY1"/>
                </a:cxn>
                <a:cxn ang="0">
                  <a:pos x="connsiteX2" y="connsiteY2"/>
                </a:cxn>
              </a:cxnLst>
              <a:rect l="l" t="t" r="r" b="b"/>
              <a:pathLst>
                <a:path w="25145" h="10585">
                  <a:moveTo>
                    <a:pt x="22449" y="10271"/>
                  </a:moveTo>
                  <a:cubicBezTo>
                    <a:pt x="13171" y="9518"/>
                    <a:pt x="4363" y="5846"/>
                    <a:pt x="-2697" y="-218"/>
                  </a:cubicBezTo>
                  <a:cubicBezTo>
                    <a:pt x="7455" y="-756"/>
                    <a:pt x="16600" y="723"/>
                    <a:pt x="22449" y="10271"/>
                  </a:cubicBezTo>
                  <a:close/>
                </a:path>
              </a:pathLst>
            </a:custGeom>
            <a:solidFill>
              <a:srgbClr val="020202"/>
            </a:solidFill>
            <a:ln w="6712" cap="flat">
              <a:noFill/>
              <a:prstDash val="solid"/>
              <a:miter/>
            </a:ln>
          </p:spPr>
          <p:txBody>
            <a:bodyPr rtlCol="0" anchor="ctr"/>
            <a:lstStyle/>
            <a:p>
              <a:endParaRPr lang="es-CO"/>
            </a:p>
          </p:txBody>
        </p:sp>
        <p:sp>
          <p:nvSpPr>
            <p:cNvPr id="1505" name="Freeform: Shape 1504">
              <a:extLst>
                <a:ext uri="{FF2B5EF4-FFF2-40B4-BE49-F238E27FC236}">
                  <a16:creationId xmlns:a16="http://schemas.microsoft.com/office/drawing/2014/main" id="{0F082E8C-8037-DCEC-F007-7050C81DD714}"/>
                </a:ext>
              </a:extLst>
            </p:cNvPr>
            <p:cNvSpPr/>
            <p:nvPr/>
          </p:nvSpPr>
          <p:spPr>
            <a:xfrm>
              <a:off x="7219165" y="619215"/>
              <a:ext cx="20170" cy="15821"/>
            </a:xfrm>
            <a:custGeom>
              <a:avLst/>
              <a:gdLst>
                <a:gd name="connsiteX0" fmla="*/ 17473 w 20170"/>
                <a:gd name="connsiteY0" fmla="*/ 15507 h 15821"/>
                <a:gd name="connsiteX1" fmla="*/ -2697 w 20170"/>
                <a:gd name="connsiteY1" fmla="*/ -293 h 15821"/>
                <a:gd name="connsiteX2" fmla="*/ 17473 w 20170"/>
                <a:gd name="connsiteY2" fmla="*/ 15507 h 15821"/>
              </a:gdLst>
              <a:ahLst/>
              <a:cxnLst>
                <a:cxn ang="0">
                  <a:pos x="connsiteX0" y="connsiteY0"/>
                </a:cxn>
                <a:cxn ang="0">
                  <a:pos x="connsiteX1" y="connsiteY1"/>
                </a:cxn>
                <a:cxn ang="0">
                  <a:pos x="connsiteX2" y="connsiteY2"/>
                </a:cxn>
              </a:cxnLst>
              <a:rect l="l" t="t" r="r" b="b"/>
              <a:pathLst>
                <a:path w="20170" h="15821">
                  <a:moveTo>
                    <a:pt x="17473" y="15507"/>
                  </a:moveTo>
                  <a:cubicBezTo>
                    <a:pt x="9202" y="12569"/>
                    <a:pt x="2143" y="7029"/>
                    <a:pt x="-2697" y="-293"/>
                  </a:cubicBezTo>
                  <a:cubicBezTo>
                    <a:pt x="6984" y="-744"/>
                    <a:pt x="15590" y="5973"/>
                    <a:pt x="17473" y="15507"/>
                  </a:cubicBezTo>
                  <a:close/>
                </a:path>
              </a:pathLst>
            </a:custGeom>
            <a:solidFill>
              <a:srgbClr val="020202"/>
            </a:solidFill>
            <a:ln w="6712" cap="flat">
              <a:noFill/>
              <a:prstDash val="solid"/>
              <a:miter/>
            </a:ln>
          </p:spPr>
          <p:txBody>
            <a:bodyPr rtlCol="0" anchor="ctr"/>
            <a:lstStyle/>
            <a:p>
              <a:endParaRPr lang="es-CO"/>
            </a:p>
          </p:txBody>
        </p:sp>
        <p:sp>
          <p:nvSpPr>
            <p:cNvPr id="1506" name="Freeform: Shape 1505">
              <a:extLst>
                <a:ext uri="{FF2B5EF4-FFF2-40B4-BE49-F238E27FC236}">
                  <a16:creationId xmlns:a16="http://schemas.microsoft.com/office/drawing/2014/main" id="{CAD88A3A-4142-B85E-29BE-DCB61578ECDD}"/>
                </a:ext>
              </a:extLst>
            </p:cNvPr>
            <p:cNvSpPr/>
            <p:nvPr/>
          </p:nvSpPr>
          <p:spPr>
            <a:xfrm>
              <a:off x="6980815" y="479454"/>
              <a:ext cx="24609" cy="11093"/>
            </a:xfrm>
            <a:custGeom>
              <a:avLst/>
              <a:gdLst>
                <a:gd name="connsiteX0" fmla="*/ 21912 w 24609"/>
                <a:gd name="connsiteY0" fmla="*/ 10779 h 11093"/>
                <a:gd name="connsiteX1" fmla="*/ -2697 w 24609"/>
                <a:gd name="connsiteY1" fmla="*/ -315 h 11093"/>
                <a:gd name="connsiteX2" fmla="*/ 21912 w 24609"/>
                <a:gd name="connsiteY2" fmla="*/ 10779 h 11093"/>
              </a:gdLst>
              <a:ahLst/>
              <a:cxnLst>
                <a:cxn ang="0">
                  <a:pos x="connsiteX0" y="connsiteY0"/>
                </a:cxn>
                <a:cxn ang="0">
                  <a:pos x="connsiteX1" y="connsiteY1"/>
                </a:cxn>
                <a:cxn ang="0">
                  <a:pos x="connsiteX2" y="connsiteY2"/>
                </a:cxn>
              </a:cxnLst>
              <a:rect l="l" t="t" r="r" b="b"/>
              <a:pathLst>
                <a:path w="24609" h="11093">
                  <a:moveTo>
                    <a:pt x="21912" y="10779"/>
                  </a:moveTo>
                  <a:cubicBezTo>
                    <a:pt x="12834" y="9562"/>
                    <a:pt x="4228" y="5710"/>
                    <a:pt x="-2697" y="-315"/>
                  </a:cubicBezTo>
                  <a:cubicBezTo>
                    <a:pt x="7321" y="-247"/>
                    <a:pt x="16398" y="1165"/>
                    <a:pt x="21912" y="10779"/>
                  </a:cubicBezTo>
                  <a:close/>
                </a:path>
              </a:pathLst>
            </a:custGeom>
            <a:solidFill>
              <a:srgbClr val="020202"/>
            </a:solidFill>
            <a:ln w="6712" cap="flat">
              <a:noFill/>
              <a:prstDash val="solid"/>
              <a:miter/>
            </a:ln>
          </p:spPr>
          <p:txBody>
            <a:bodyPr rtlCol="0" anchor="ctr"/>
            <a:lstStyle/>
            <a:p>
              <a:endParaRPr lang="es-CO"/>
            </a:p>
          </p:txBody>
        </p:sp>
        <p:sp>
          <p:nvSpPr>
            <p:cNvPr id="1507" name="Freeform: Shape 1506">
              <a:extLst>
                <a:ext uri="{FF2B5EF4-FFF2-40B4-BE49-F238E27FC236}">
                  <a16:creationId xmlns:a16="http://schemas.microsoft.com/office/drawing/2014/main" id="{7EA13BD8-984B-3ADA-D0F9-D85DC121FE2B}"/>
                </a:ext>
              </a:extLst>
            </p:cNvPr>
            <p:cNvSpPr/>
            <p:nvPr/>
          </p:nvSpPr>
          <p:spPr>
            <a:xfrm>
              <a:off x="6910689" y="449464"/>
              <a:ext cx="25280" cy="10626"/>
            </a:xfrm>
            <a:custGeom>
              <a:avLst/>
              <a:gdLst>
                <a:gd name="connsiteX0" fmla="*/ 22583 w 25280"/>
                <a:gd name="connsiteY0" fmla="*/ 10312 h 10626"/>
                <a:gd name="connsiteX1" fmla="*/ -2697 w 25280"/>
                <a:gd name="connsiteY1" fmla="*/ 92 h 10626"/>
                <a:gd name="connsiteX2" fmla="*/ 22583 w 25280"/>
                <a:gd name="connsiteY2" fmla="*/ 10312 h 10626"/>
              </a:gdLst>
              <a:ahLst/>
              <a:cxnLst>
                <a:cxn ang="0">
                  <a:pos x="connsiteX0" y="connsiteY0"/>
                </a:cxn>
                <a:cxn ang="0">
                  <a:pos x="connsiteX1" y="connsiteY1"/>
                </a:cxn>
                <a:cxn ang="0">
                  <a:pos x="connsiteX2" y="connsiteY2"/>
                </a:cxn>
              </a:cxnLst>
              <a:rect l="l" t="t" r="r" b="b"/>
              <a:pathLst>
                <a:path w="25280" h="10626">
                  <a:moveTo>
                    <a:pt x="22583" y="10312"/>
                  </a:moveTo>
                  <a:cubicBezTo>
                    <a:pt x="13306" y="9646"/>
                    <a:pt x="4430" y="6069"/>
                    <a:pt x="-2697" y="92"/>
                  </a:cubicBezTo>
                  <a:cubicBezTo>
                    <a:pt x="6984" y="-1656"/>
                    <a:pt x="16800" y="2318"/>
                    <a:pt x="22583" y="10312"/>
                  </a:cubicBezTo>
                  <a:close/>
                </a:path>
              </a:pathLst>
            </a:custGeom>
            <a:solidFill>
              <a:srgbClr val="020202"/>
            </a:solidFill>
            <a:ln w="6712" cap="flat">
              <a:noFill/>
              <a:prstDash val="solid"/>
              <a:miter/>
            </a:ln>
          </p:spPr>
          <p:txBody>
            <a:bodyPr rtlCol="0" anchor="ctr"/>
            <a:lstStyle/>
            <a:p>
              <a:endParaRPr lang="es-CO"/>
            </a:p>
          </p:txBody>
        </p:sp>
        <p:sp>
          <p:nvSpPr>
            <p:cNvPr id="1508" name="Freeform: Shape 1507">
              <a:extLst>
                <a:ext uri="{FF2B5EF4-FFF2-40B4-BE49-F238E27FC236}">
                  <a16:creationId xmlns:a16="http://schemas.microsoft.com/office/drawing/2014/main" id="{FEEF3C67-C6F1-6B13-20F8-94F2E13406D0}"/>
                </a:ext>
              </a:extLst>
            </p:cNvPr>
            <p:cNvSpPr/>
            <p:nvPr/>
          </p:nvSpPr>
          <p:spPr>
            <a:xfrm>
              <a:off x="6885610" y="439597"/>
              <a:ext cx="25482" cy="10475"/>
            </a:xfrm>
            <a:custGeom>
              <a:avLst/>
              <a:gdLst>
                <a:gd name="connsiteX0" fmla="*/ 22785 w 25482"/>
                <a:gd name="connsiteY0" fmla="*/ 10161 h 10475"/>
                <a:gd name="connsiteX1" fmla="*/ -2697 w 25482"/>
                <a:gd name="connsiteY1" fmla="*/ 210 h 10475"/>
                <a:gd name="connsiteX2" fmla="*/ 22785 w 25482"/>
                <a:gd name="connsiteY2" fmla="*/ 10161 h 10475"/>
              </a:gdLst>
              <a:ahLst/>
              <a:cxnLst>
                <a:cxn ang="0">
                  <a:pos x="connsiteX0" y="connsiteY0"/>
                </a:cxn>
                <a:cxn ang="0">
                  <a:pos x="connsiteX1" y="connsiteY1"/>
                </a:cxn>
                <a:cxn ang="0">
                  <a:pos x="connsiteX2" y="connsiteY2"/>
                </a:cxn>
              </a:cxnLst>
              <a:rect l="l" t="t" r="r" b="b"/>
              <a:pathLst>
                <a:path w="25482" h="10475">
                  <a:moveTo>
                    <a:pt x="22785" y="10161"/>
                  </a:moveTo>
                  <a:cubicBezTo>
                    <a:pt x="13438" y="9623"/>
                    <a:pt x="4497" y="6140"/>
                    <a:pt x="-2697" y="210"/>
                  </a:cubicBezTo>
                  <a:cubicBezTo>
                    <a:pt x="6984" y="-1807"/>
                    <a:pt x="17002" y="2093"/>
                    <a:pt x="22785" y="10161"/>
                  </a:cubicBezTo>
                  <a:close/>
                </a:path>
              </a:pathLst>
            </a:custGeom>
            <a:solidFill>
              <a:srgbClr val="020202"/>
            </a:solidFill>
            <a:ln w="6712" cap="flat">
              <a:noFill/>
              <a:prstDash val="solid"/>
              <a:miter/>
            </a:ln>
          </p:spPr>
          <p:txBody>
            <a:bodyPr rtlCol="0" anchor="ctr"/>
            <a:lstStyle/>
            <a:p>
              <a:endParaRPr lang="es-CO"/>
            </a:p>
          </p:txBody>
        </p:sp>
        <p:sp>
          <p:nvSpPr>
            <p:cNvPr id="1509" name="Freeform: Shape 1508">
              <a:extLst>
                <a:ext uri="{FF2B5EF4-FFF2-40B4-BE49-F238E27FC236}">
                  <a16:creationId xmlns:a16="http://schemas.microsoft.com/office/drawing/2014/main" id="{7D55459F-ADF4-B03B-2893-F1B579099EBA}"/>
                </a:ext>
              </a:extLst>
            </p:cNvPr>
            <p:cNvSpPr/>
            <p:nvPr/>
          </p:nvSpPr>
          <p:spPr>
            <a:xfrm>
              <a:off x="7199464" y="604515"/>
              <a:ext cx="20574" cy="14923"/>
            </a:xfrm>
            <a:custGeom>
              <a:avLst/>
              <a:gdLst>
                <a:gd name="connsiteX0" fmla="*/ 17877 w 20574"/>
                <a:gd name="connsiteY0" fmla="*/ 14609 h 14923"/>
                <a:gd name="connsiteX1" fmla="*/ -2697 w 20574"/>
                <a:gd name="connsiteY1" fmla="*/ -250 h 14923"/>
                <a:gd name="connsiteX2" fmla="*/ 17877 w 20574"/>
                <a:gd name="connsiteY2" fmla="*/ 14609 h 14923"/>
              </a:gdLst>
              <a:ahLst/>
              <a:cxnLst>
                <a:cxn ang="0">
                  <a:pos x="connsiteX0" y="connsiteY0"/>
                </a:cxn>
                <a:cxn ang="0">
                  <a:pos x="connsiteX1" y="connsiteY1"/>
                </a:cxn>
                <a:cxn ang="0">
                  <a:pos x="connsiteX2" y="connsiteY2"/>
                </a:cxn>
              </a:cxnLst>
              <a:rect l="l" t="t" r="r" b="b"/>
              <a:pathLst>
                <a:path w="20574" h="14923">
                  <a:moveTo>
                    <a:pt x="17877" y="14609"/>
                  </a:moveTo>
                  <a:cubicBezTo>
                    <a:pt x="9540" y="12101"/>
                    <a:pt x="2278" y="6870"/>
                    <a:pt x="-2697" y="-250"/>
                  </a:cubicBezTo>
                  <a:cubicBezTo>
                    <a:pt x="8128" y="-1057"/>
                    <a:pt x="13575" y="5801"/>
                    <a:pt x="17877" y="14609"/>
                  </a:cubicBezTo>
                  <a:close/>
                </a:path>
              </a:pathLst>
            </a:custGeom>
            <a:solidFill>
              <a:srgbClr val="020202"/>
            </a:solidFill>
            <a:ln w="6712" cap="flat">
              <a:noFill/>
              <a:prstDash val="solid"/>
              <a:miter/>
            </a:ln>
          </p:spPr>
          <p:txBody>
            <a:bodyPr rtlCol="0" anchor="ctr"/>
            <a:lstStyle/>
            <a:p>
              <a:endParaRPr lang="es-CO"/>
            </a:p>
          </p:txBody>
        </p:sp>
        <p:sp>
          <p:nvSpPr>
            <p:cNvPr id="1510" name="Freeform: Shape 1509">
              <a:extLst>
                <a:ext uri="{FF2B5EF4-FFF2-40B4-BE49-F238E27FC236}">
                  <a16:creationId xmlns:a16="http://schemas.microsoft.com/office/drawing/2014/main" id="{CA70265A-937D-4920-F392-F34D5CC1DB0F}"/>
                </a:ext>
              </a:extLst>
            </p:cNvPr>
            <p:cNvSpPr/>
            <p:nvPr/>
          </p:nvSpPr>
          <p:spPr>
            <a:xfrm>
              <a:off x="7474054" y="857893"/>
              <a:ext cx="15026" cy="15224"/>
            </a:xfrm>
            <a:custGeom>
              <a:avLst/>
              <a:gdLst>
                <a:gd name="connsiteX0" fmla="*/ 12229 w 15026"/>
                <a:gd name="connsiteY0" fmla="*/ 14910 h 15224"/>
                <a:gd name="connsiteX1" fmla="*/ -2697 w 15026"/>
                <a:gd name="connsiteY1" fmla="*/ -218 h 15224"/>
                <a:gd name="connsiteX2" fmla="*/ 12229 w 15026"/>
                <a:gd name="connsiteY2" fmla="*/ 11534 h 15224"/>
                <a:gd name="connsiteX3" fmla="*/ 12229 w 15026"/>
                <a:gd name="connsiteY3" fmla="*/ 14910 h 15224"/>
              </a:gdLst>
              <a:ahLst/>
              <a:cxnLst>
                <a:cxn ang="0">
                  <a:pos x="connsiteX0" y="connsiteY0"/>
                </a:cxn>
                <a:cxn ang="0">
                  <a:pos x="connsiteX1" y="connsiteY1"/>
                </a:cxn>
                <a:cxn ang="0">
                  <a:pos x="connsiteX2" y="connsiteY2"/>
                </a:cxn>
                <a:cxn ang="0">
                  <a:pos x="connsiteX3" y="connsiteY3"/>
                </a:cxn>
              </a:cxnLst>
              <a:rect l="l" t="t" r="r" b="b"/>
              <a:pathLst>
                <a:path w="15026" h="15224">
                  <a:moveTo>
                    <a:pt x="12229" y="14910"/>
                  </a:moveTo>
                  <a:cubicBezTo>
                    <a:pt x="6044" y="11259"/>
                    <a:pt x="866" y="6041"/>
                    <a:pt x="-2697" y="-218"/>
                  </a:cubicBezTo>
                  <a:cubicBezTo>
                    <a:pt x="4698" y="-1099"/>
                    <a:pt x="11355" y="4165"/>
                    <a:pt x="12229" y="11534"/>
                  </a:cubicBezTo>
                  <a:cubicBezTo>
                    <a:pt x="12363" y="12657"/>
                    <a:pt x="12363" y="13793"/>
                    <a:pt x="12229" y="14910"/>
                  </a:cubicBezTo>
                  <a:close/>
                </a:path>
              </a:pathLst>
            </a:custGeom>
            <a:solidFill>
              <a:srgbClr val="020202"/>
            </a:solidFill>
            <a:ln w="6712" cap="flat">
              <a:noFill/>
              <a:prstDash val="solid"/>
              <a:miter/>
            </a:ln>
          </p:spPr>
          <p:txBody>
            <a:bodyPr rtlCol="0" anchor="ctr"/>
            <a:lstStyle/>
            <a:p>
              <a:endParaRPr lang="es-CO"/>
            </a:p>
          </p:txBody>
        </p:sp>
        <p:sp>
          <p:nvSpPr>
            <p:cNvPr id="1511" name="Freeform: Shape 1510">
              <a:extLst>
                <a:ext uri="{FF2B5EF4-FFF2-40B4-BE49-F238E27FC236}">
                  <a16:creationId xmlns:a16="http://schemas.microsoft.com/office/drawing/2014/main" id="{EBCB938C-1C92-BBB1-A617-BE0E486B2B3D}"/>
                </a:ext>
              </a:extLst>
            </p:cNvPr>
            <p:cNvSpPr/>
            <p:nvPr/>
          </p:nvSpPr>
          <p:spPr>
            <a:xfrm>
              <a:off x="6821064" y="419593"/>
              <a:ext cx="20170" cy="6295"/>
            </a:xfrm>
            <a:custGeom>
              <a:avLst/>
              <a:gdLst>
                <a:gd name="connsiteX0" fmla="*/ 17473 w 20170"/>
                <a:gd name="connsiteY0" fmla="*/ 5825 h 6295"/>
                <a:gd name="connsiteX1" fmla="*/ -2697 w 20170"/>
                <a:gd name="connsiteY1" fmla="*/ 110 h 6295"/>
                <a:gd name="connsiteX2" fmla="*/ 17473 w 20170"/>
                <a:gd name="connsiteY2" fmla="*/ 5825 h 6295"/>
              </a:gdLst>
              <a:ahLst/>
              <a:cxnLst>
                <a:cxn ang="0">
                  <a:pos x="connsiteX0" y="connsiteY0"/>
                </a:cxn>
                <a:cxn ang="0">
                  <a:pos x="connsiteX1" y="connsiteY1"/>
                </a:cxn>
                <a:cxn ang="0">
                  <a:pos x="connsiteX2" y="connsiteY2"/>
                </a:cxn>
              </a:cxnLst>
              <a:rect l="l" t="t" r="r" b="b"/>
              <a:pathLst>
                <a:path w="20170" h="6295">
                  <a:moveTo>
                    <a:pt x="17473" y="5825"/>
                  </a:moveTo>
                  <a:cubicBezTo>
                    <a:pt x="10280" y="6585"/>
                    <a:pt x="3018" y="4541"/>
                    <a:pt x="-2697" y="110"/>
                  </a:cubicBezTo>
                  <a:cubicBezTo>
                    <a:pt x="4497" y="447"/>
                    <a:pt x="13036" y="-3117"/>
                    <a:pt x="17473" y="5825"/>
                  </a:cubicBezTo>
                  <a:close/>
                </a:path>
              </a:pathLst>
            </a:custGeom>
            <a:solidFill>
              <a:srgbClr val="020202"/>
            </a:solidFill>
            <a:ln w="6712" cap="flat">
              <a:noFill/>
              <a:prstDash val="solid"/>
              <a:miter/>
            </a:ln>
          </p:spPr>
          <p:txBody>
            <a:bodyPr rtlCol="0" anchor="ctr"/>
            <a:lstStyle/>
            <a:p>
              <a:endParaRPr lang="es-CO"/>
            </a:p>
          </p:txBody>
        </p:sp>
        <p:sp>
          <p:nvSpPr>
            <p:cNvPr id="1512" name="Freeform: Shape 1511">
              <a:extLst>
                <a:ext uri="{FF2B5EF4-FFF2-40B4-BE49-F238E27FC236}">
                  <a16:creationId xmlns:a16="http://schemas.microsoft.com/office/drawing/2014/main" id="{2283B17E-1D41-858B-051C-28D7CB4BBAD3}"/>
                </a:ext>
              </a:extLst>
            </p:cNvPr>
            <p:cNvSpPr/>
            <p:nvPr/>
          </p:nvSpPr>
          <p:spPr>
            <a:xfrm>
              <a:off x="7154350" y="574380"/>
              <a:ext cx="15464" cy="10566"/>
            </a:xfrm>
            <a:custGeom>
              <a:avLst/>
              <a:gdLst>
                <a:gd name="connsiteX0" fmla="*/ 12767 w 15464"/>
                <a:gd name="connsiteY0" fmla="*/ 10252 h 10566"/>
                <a:gd name="connsiteX1" fmla="*/ -2697 w 15464"/>
                <a:gd name="connsiteY1" fmla="*/ 32 h 10566"/>
                <a:gd name="connsiteX2" fmla="*/ 12633 w 15464"/>
                <a:gd name="connsiteY2" fmla="*/ 9458 h 10566"/>
                <a:gd name="connsiteX3" fmla="*/ 12767 w 15464"/>
                <a:gd name="connsiteY3" fmla="*/ 10252 h 10566"/>
              </a:gdLst>
              <a:ahLst/>
              <a:cxnLst>
                <a:cxn ang="0">
                  <a:pos x="connsiteX0" y="connsiteY0"/>
                </a:cxn>
                <a:cxn ang="0">
                  <a:pos x="connsiteX1" y="connsiteY1"/>
                </a:cxn>
                <a:cxn ang="0">
                  <a:pos x="connsiteX2" y="connsiteY2"/>
                </a:cxn>
                <a:cxn ang="0">
                  <a:pos x="connsiteX3" y="connsiteY3"/>
                </a:cxn>
              </a:cxnLst>
              <a:rect l="l" t="t" r="r" b="b"/>
              <a:pathLst>
                <a:path w="15464" h="10566">
                  <a:moveTo>
                    <a:pt x="12767" y="10252"/>
                  </a:moveTo>
                  <a:cubicBezTo>
                    <a:pt x="6313" y="9344"/>
                    <a:pt x="664" y="5592"/>
                    <a:pt x="-2697" y="32"/>
                  </a:cubicBezTo>
                  <a:cubicBezTo>
                    <a:pt x="4161" y="-1588"/>
                    <a:pt x="10952" y="2627"/>
                    <a:pt x="12633" y="9458"/>
                  </a:cubicBezTo>
                  <a:cubicBezTo>
                    <a:pt x="12700" y="9721"/>
                    <a:pt x="12700" y="9983"/>
                    <a:pt x="12767" y="10252"/>
                  </a:cubicBezTo>
                  <a:close/>
                </a:path>
              </a:pathLst>
            </a:custGeom>
            <a:solidFill>
              <a:srgbClr val="020202"/>
            </a:solidFill>
            <a:ln w="6712" cap="flat">
              <a:noFill/>
              <a:prstDash val="solid"/>
              <a:miter/>
            </a:ln>
          </p:spPr>
          <p:txBody>
            <a:bodyPr rtlCol="0" anchor="ctr"/>
            <a:lstStyle/>
            <a:p>
              <a:endParaRPr lang="es-CO"/>
            </a:p>
          </p:txBody>
        </p:sp>
        <p:sp>
          <p:nvSpPr>
            <p:cNvPr id="1513" name="Freeform: Shape 1512">
              <a:extLst>
                <a:ext uri="{FF2B5EF4-FFF2-40B4-BE49-F238E27FC236}">
                  <a16:creationId xmlns:a16="http://schemas.microsoft.com/office/drawing/2014/main" id="{14CE6BC2-F009-01CD-358F-7009B3453963}"/>
                </a:ext>
              </a:extLst>
            </p:cNvPr>
            <p:cNvSpPr/>
            <p:nvPr/>
          </p:nvSpPr>
          <p:spPr>
            <a:xfrm>
              <a:off x="7184538" y="594262"/>
              <a:ext cx="15329" cy="10653"/>
            </a:xfrm>
            <a:custGeom>
              <a:avLst/>
              <a:gdLst>
                <a:gd name="connsiteX0" fmla="*/ 12633 w 15329"/>
                <a:gd name="connsiteY0" fmla="*/ 10339 h 10653"/>
                <a:gd name="connsiteX1" fmla="*/ -2697 w 15329"/>
                <a:gd name="connsiteY1" fmla="*/ -15 h 10653"/>
                <a:gd name="connsiteX2" fmla="*/ 12498 w 15329"/>
                <a:gd name="connsiteY2" fmla="*/ 9734 h 10653"/>
                <a:gd name="connsiteX3" fmla="*/ 12633 w 15329"/>
                <a:gd name="connsiteY3" fmla="*/ 10339 h 10653"/>
              </a:gdLst>
              <a:ahLst/>
              <a:cxnLst>
                <a:cxn ang="0">
                  <a:pos x="connsiteX0" y="connsiteY0"/>
                </a:cxn>
                <a:cxn ang="0">
                  <a:pos x="connsiteX1" y="connsiteY1"/>
                </a:cxn>
                <a:cxn ang="0">
                  <a:pos x="connsiteX2" y="connsiteY2"/>
                </a:cxn>
                <a:cxn ang="0">
                  <a:pos x="connsiteX3" y="connsiteY3"/>
                </a:cxn>
              </a:cxnLst>
              <a:rect l="l" t="t" r="r" b="b"/>
              <a:pathLst>
                <a:path w="15329" h="10653">
                  <a:moveTo>
                    <a:pt x="12633" y="10339"/>
                  </a:moveTo>
                  <a:cubicBezTo>
                    <a:pt x="6246" y="9344"/>
                    <a:pt x="597" y="5552"/>
                    <a:pt x="-2697" y="-15"/>
                  </a:cubicBezTo>
                  <a:cubicBezTo>
                    <a:pt x="4228" y="-1528"/>
                    <a:pt x="11019" y="2836"/>
                    <a:pt x="12498" y="9734"/>
                  </a:cubicBezTo>
                  <a:cubicBezTo>
                    <a:pt x="12565" y="9936"/>
                    <a:pt x="12565" y="10137"/>
                    <a:pt x="12633" y="10339"/>
                  </a:cubicBezTo>
                  <a:close/>
                </a:path>
              </a:pathLst>
            </a:custGeom>
            <a:solidFill>
              <a:srgbClr val="020202"/>
            </a:solidFill>
            <a:ln w="6712" cap="flat">
              <a:noFill/>
              <a:prstDash val="solid"/>
              <a:miter/>
            </a:ln>
          </p:spPr>
          <p:txBody>
            <a:bodyPr rtlCol="0" anchor="ctr"/>
            <a:lstStyle/>
            <a:p>
              <a:endParaRPr lang="es-CO"/>
            </a:p>
          </p:txBody>
        </p:sp>
        <p:sp>
          <p:nvSpPr>
            <p:cNvPr id="1514" name="Freeform: Shape 1513">
              <a:extLst>
                <a:ext uri="{FF2B5EF4-FFF2-40B4-BE49-F238E27FC236}">
                  <a16:creationId xmlns:a16="http://schemas.microsoft.com/office/drawing/2014/main" id="{62E8AEF7-CDB1-3023-116D-1E7AD0F155D3}"/>
                </a:ext>
              </a:extLst>
            </p:cNvPr>
            <p:cNvSpPr/>
            <p:nvPr/>
          </p:nvSpPr>
          <p:spPr>
            <a:xfrm>
              <a:off x="7299377" y="683697"/>
              <a:ext cx="14791" cy="10977"/>
            </a:xfrm>
            <a:custGeom>
              <a:avLst/>
              <a:gdLst>
                <a:gd name="connsiteX0" fmla="*/ 12094 w 14791"/>
                <a:gd name="connsiteY0" fmla="*/ 10663 h 10977"/>
                <a:gd name="connsiteX1" fmla="*/ -2697 w 14791"/>
                <a:gd name="connsiteY1" fmla="*/ -162 h 10977"/>
                <a:gd name="connsiteX2" fmla="*/ 12094 w 14791"/>
                <a:gd name="connsiteY2" fmla="*/ 10663 h 10977"/>
              </a:gdLst>
              <a:ahLst/>
              <a:cxnLst>
                <a:cxn ang="0">
                  <a:pos x="connsiteX0" y="connsiteY0"/>
                </a:cxn>
                <a:cxn ang="0">
                  <a:pos x="connsiteX1" y="connsiteY1"/>
                </a:cxn>
                <a:cxn ang="0">
                  <a:pos x="connsiteX2" y="connsiteY2"/>
                </a:cxn>
              </a:cxnLst>
              <a:rect l="l" t="t" r="r" b="b"/>
              <a:pathLst>
                <a:path w="14791" h="10977">
                  <a:moveTo>
                    <a:pt x="12094" y="10663"/>
                  </a:moveTo>
                  <a:cubicBezTo>
                    <a:pt x="5909" y="9224"/>
                    <a:pt x="530" y="5311"/>
                    <a:pt x="-2697" y="-162"/>
                  </a:cubicBezTo>
                  <a:cubicBezTo>
                    <a:pt x="4363" y="-1251"/>
                    <a:pt x="11019" y="3597"/>
                    <a:pt x="12094" y="10663"/>
                  </a:cubicBezTo>
                  <a:close/>
                </a:path>
              </a:pathLst>
            </a:custGeom>
            <a:solidFill>
              <a:srgbClr val="020202"/>
            </a:solidFill>
            <a:ln w="6712" cap="flat">
              <a:noFill/>
              <a:prstDash val="solid"/>
              <a:miter/>
            </a:ln>
          </p:spPr>
          <p:txBody>
            <a:bodyPr rtlCol="0" anchor="ctr"/>
            <a:lstStyle/>
            <a:p>
              <a:endParaRPr lang="es-CO"/>
            </a:p>
          </p:txBody>
        </p:sp>
        <p:sp>
          <p:nvSpPr>
            <p:cNvPr id="1515" name="Freeform: Shape 1514">
              <a:extLst>
                <a:ext uri="{FF2B5EF4-FFF2-40B4-BE49-F238E27FC236}">
                  <a16:creationId xmlns:a16="http://schemas.microsoft.com/office/drawing/2014/main" id="{E121048B-7019-3134-9FA3-6BDB50F12603}"/>
                </a:ext>
              </a:extLst>
            </p:cNvPr>
            <p:cNvSpPr/>
            <p:nvPr/>
          </p:nvSpPr>
          <p:spPr>
            <a:xfrm>
              <a:off x="7169343" y="584309"/>
              <a:ext cx="15397" cy="10587"/>
            </a:xfrm>
            <a:custGeom>
              <a:avLst/>
              <a:gdLst>
                <a:gd name="connsiteX0" fmla="*/ 12700 w 15397"/>
                <a:gd name="connsiteY0" fmla="*/ 10273 h 10587"/>
                <a:gd name="connsiteX1" fmla="*/ -2697 w 15397"/>
                <a:gd name="connsiteY1" fmla="*/ -14 h 10587"/>
                <a:gd name="connsiteX2" fmla="*/ 12633 w 15397"/>
                <a:gd name="connsiteY2" fmla="*/ 9776 h 10587"/>
                <a:gd name="connsiteX3" fmla="*/ 12700 w 15397"/>
                <a:gd name="connsiteY3" fmla="*/ 10273 h 10587"/>
              </a:gdLst>
              <a:ahLst/>
              <a:cxnLst>
                <a:cxn ang="0">
                  <a:pos x="connsiteX0" y="connsiteY0"/>
                </a:cxn>
                <a:cxn ang="0">
                  <a:pos x="connsiteX1" y="connsiteY1"/>
                </a:cxn>
                <a:cxn ang="0">
                  <a:pos x="connsiteX2" y="connsiteY2"/>
                </a:cxn>
                <a:cxn ang="0">
                  <a:pos x="connsiteX3" y="connsiteY3"/>
                </a:cxn>
              </a:cxnLst>
              <a:rect l="l" t="t" r="r" b="b"/>
              <a:pathLst>
                <a:path w="15397" h="10587">
                  <a:moveTo>
                    <a:pt x="12700" y="10273"/>
                  </a:moveTo>
                  <a:cubicBezTo>
                    <a:pt x="6313" y="9298"/>
                    <a:pt x="664" y="5527"/>
                    <a:pt x="-2697" y="-14"/>
                  </a:cubicBezTo>
                  <a:cubicBezTo>
                    <a:pt x="4228" y="-1533"/>
                    <a:pt x="11086" y="2850"/>
                    <a:pt x="12633" y="9776"/>
                  </a:cubicBezTo>
                  <a:cubicBezTo>
                    <a:pt x="12633" y="9937"/>
                    <a:pt x="12700" y="10105"/>
                    <a:pt x="12700" y="10273"/>
                  </a:cubicBezTo>
                  <a:close/>
                </a:path>
              </a:pathLst>
            </a:custGeom>
            <a:solidFill>
              <a:srgbClr val="020202"/>
            </a:solidFill>
            <a:ln w="6712" cap="flat">
              <a:noFill/>
              <a:prstDash val="solid"/>
              <a:miter/>
            </a:ln>
          </p:spPr>
          <p:txBody>
            <a:bodyPr rtlCol="0" anchor="ctr"/>
            <a:lstStyle/>
            <a:p>
              <a:endParaRPr lang="es-CO"/>
            </a:p>
          </p:txBody>
        </p:sp>
        <p:sp>
          <p:nvSpPr>
            <p:cNvPr id="1516" name="Freeform: Shape 1515">
              <a:extLst>
                <a:ext uri="{FF2B5EF4-FFF2-40B4-BE49-F238E27FC236}">
                  <a16:creationId xmlns:a16="http://schemas.microsoft.com/office/drawing/2014/main" id="{F07B3D20-DEAC-2722-8C3B-19BC9D197B02}"/>
                </a:ext>
              </a:extLst>
            </p:cNvPr>
            <p:cNvSpPr/>
            <p:nvPr/>
          </p:nvSpPr>
          <p:spPr>
            <a:xfrm>
              <a:off x="7124430" y="554465"/>
              <a:ext cx="15464" cy="10647"/>
            </a:xfrm>
            <a:custGeom>
              <a:avLst/>
              <a:gdLst>
                <a:gd name="connsiteX0" fmla="*/ 12767 w 15464"/>
                <a:gd name="connsiteY0" fmla="*/ 10332 h 10647"/>
                <a:gd name="connsiteX1" fmla="*/ -2697 w 15464"/>
                <a:gd name="connsiteY1" fmla="*/ 45 h 10647"/>
                <a:gd name="connsiteX2" fmla="*/ 12565 w 15464"/>
                <a:gd name="connsiteY2" fmla="*/ 9344 h 10647"/>
                <a:gd name="connsiteX3" fmla="*/ 12767 w 15464"/>
                <a:gd name="connsiteY3" fmla="*/ 10332 h 10647"/>
              </a:gdLst>
              <a:ahLst/>
              <a:cxnLst>
                <a:cxn ang="0">
                  <a:pos x="connsiteX0" y="connsiteY0"/>
                </a:cxn>
                <a:cxn ang="0">
                  <a:pos x="connsiteX1" y="connsiteY1"/>
                </a:cxn>
                <a:cxn ang="0">
                  <a:pos x="connsiteX2" y="connsiteY2"/>
                </a:cxn>
                <a:cxn ang="0">
                  <a:pos x="connsiteX3" y="connsiteY3"/>
                </a:cxn>
              </a:cxnLst>
              <a:rect l="l" t="t" r="r" b="b"/>
              <a:pathLst>
                <a:path w="15464" h="10647">
                  <a:moveTo>
                    <a:pt x="12767" y="10332"/>
                  </a:moveTo>
                  <a:cubicBezTo>
                    <a:pt x="6446" y="9095"/>
                    <a:pt x="866" y="5397"/>
                    <a:pt x="-2697" y="45"/>
                  </a:cubicBezTo>
                  <a:cubicBezTo>
                    <a:pt x="4094" y="-1602"/>
                    <a:pt x="10952" y="2560"/>
                    <a:pt x="12565" y="9344"/>
                  </a:cubicBezTo>
                  <a:cubicBezTo>
                    <a:pt x="12633" y="9673"/>
                    <a:pt x="12700" y="10003"/>
                    <a:pt x="12767" y="10332"/>
                  </a:cubicBezTo>
                  <a:close/>
                </a:path>
              </a:pathLst>
            </a:custGeom>
            <a:solidFill>
              <a:srgbClr val="020202"/>
            </a:solidFill>
            <a:ln w="6712" cap="flat">
              <a:noFill/>
              <a:prstDash val="solid"/>
              <a:miter/>
            </a:ln>
          </p:spPr>
          <p:txBody>
            <a:bodyPr rtlCol="0" anchor="ctr"/>
            <a:lstStyle/>
            <a:p>
              <a:endParaRPr lang="es-CO"/>
            </a:p>
          </p:txBody>
        </p:sp>
        <p:sp>
          <p:nvSpPr>
            <p:cNvPr id="1517" name="Freeform: Shape 1516">
              <a:extLst>
                <a:ext uri="{FF2B5EF4-FFF2-40B4-BE49-F238E27FC236}">
                  <a16:creationId xmlns:a16="http://schemas.microsoft.com/office/drawing/2014/main" id="{42D74C46-73F6-735D-A1D9-96FB168943F3}"/>
                </a:ext>
              </a:extLst>
            </p:cNvPr>
            <p:cNvSpPr/>
            <p:nvPr/>
          </p:nvSpPr>
          <p:spPr>
            <a:xfrm>
              <a:off x="6840765" y="424793"/>
              <a:ext cx="15462" cy="5812"/>
            </a:xfrm>
            <a:custGeom>
              <a:avLst/>
              <a:gdLst>
                <a:gd name="connsiteX0" fmla="*/ 12765 w 15462"/>
                <a:gd name="connsiteY0" fmla="*/ 5265 h 5812"/>
                <a:gd name="connsiteX1" fmla="*/ -2697 w 15462"/>
                <a:gd name="connsiteY1" fmla="*/ 155 h 5812"/>
                <a:gd name="connsiteX2" fmla="*/ 12765 w 15462"/>
                <a:gd name="connsiteY2" fmla="*/ 5265 h 5812"/>
              </a:gdLst>
              <a:ahLst/>
              <a:cxnLst>
                <a:cxn ang="0">
                  <a:pos x="connsiteX0" y="connsiteY0"/>
                </a:cxn>
                <a:cxn ang="0">
                  <a:pos x="connsiteX1" y="connsiteY1"/>
                </a:cxn>
                <a:cxn ang="0">
                  <a:pos x="connsiteX2" y="connsiteY2"/>
                </a:cxn>
              </a:cxnLst>
              <a:rect l="l" t="t" r="r" b="b"/>
              <a:pathLst>
                <a:path w="15462" h="5812">
                  <a:moveTo>
                    <a:pt x="12765" y="5265"/>
                  </a:moveTo>
                  <a:cubicBezTo>
                    <a:pt x="7051" y="6199"/>
                    <a:pt x="1336" y="4290"/>
                    <a:pt x="-2697" y="155"/>
                  </a:cubicBezTo>
                  <a:cubicBezTo>
                    <a:pt x="3151" y="-383"/>
                    <a:pt x="9404" y="-1728"/>
                    <a:pt x="12765" y="5265"/>
                  </a:cubicBezTo>
                  <a:close/>
                </a:path>
              </a:pathLst>
            </a:custGeom>
            <a:solidFill>
              <a:srgbClr val="020202"/>
            </a:solidFill>
            <a:ln w="6712" cap="flat">
              <a:noFill/>
              <a:prstDash val="solid"/>
              <a:miter/>
            </a:ln>
          </p:spPr>
          <p:txBody>
            <a:bodyPr rtlCol="0" anchor="ctr"/>
            <a:lstStyle/>
            <a:p>
              <a:endParaRPr lang="es-CO"/>
            </a:p>
          </p:txBody>
        </p:sp>
        <p:sp>
          <p:nvSpPr>
            <p:cNvPr id="1518" name="Freeform: Shape 1517">
              <a:extLst>
                <a:ext uri="{FF2B5EF4-FFF2-40B4-BE49-F238E27FC236}">
                  <a16:creationId xmlns:a16="http://schemas.microsoft.com/office/drawing/2014/main" id="{61EDEDF8-C519-DB69-DFA1-CE6A982215B3}"/>
                </a:ext>
              </a:extLst>
            </p:cNvPr>
            <p:cNvSpPr/>
            <p:nvPr/>
          </p:nvSpPr>
          <p:spPr>
            <a:xfrm>
              <a:off x="6855758" y="429775"/>
              <a:ext cx="15397" cy="5749"/>
            </a:xfrm>
            <a:custGeom>
              <a:avLst/>
              <a:gdLst>
                <a:gd name="connsiteX0" fmla="*/ 12700 w 15397"/>
                <a:gd name="connsiteY0" fmla="*/ 5259 h 5749"/>
                <a:gd name="connsiteX1" fmla="*/ -2697 w 15397"/>
                <a:gd name="connsiteY1" fmla="*/ 14 h 5749"/>
                <a:gd name="connsiteX2" fmla="*/ 12700 w 15397"/>
                <a:gd name="connsiteY2" fmla="*/ 5259 h 5749"/>
              </a:gdLst>
              <a:ahLst/>
              <a:cxnLst>
                <a:cxn ang="0">
                  <a:pos x="connsiteX0" y="connsiteY0"/>
                </a:cxn>
                <a:cxn ang="0">
                  <a:pos x="connsiteX1" y="connsiteY1"/>
                </a:cxn>
                <a:cxn ang="0">
                  <a:pos x="connsiteX2" y="connsiteY2"/>
                </a:cxn>
              </a:cxnLst>
              <a:rect l="l" t="t" r="r" b="b"/>
              <a:pathLst>
                <a:path w="15397" h="5749">
                  <a:moveTo>
                    <a:pt x="12700" y="5259"/>
                  </a:moveTo>
                  <a:cubicBezTo>
                    <a:pt x="7051" y="6059"/>
                    <a:pt x="1336" y="4109"/>
                    <a:pt x="-2697" y="14"/>
                  </a:cubicBezTo>
                  <a:cubicBezTo>
                    <a:pt x="3151" y="-322"/>
                    <a:pt x="9338" y="-1667"/>
                    <a:pt x="12700" y="5259"/>
                  </a:cubicBezTo>
                  <a:close/>
                </a:path>
              </a:pathLst>
            </a:custGeom>
            <a:solidFill>
              <a:srgbClr val="020202"/>
            </a:solidFill>
            <a:ln w="6712" cap="flat">
              <a:noFill/>
              <a:prstDash val="solid"/>
              <a:miter/>
            </a:ln>
          </p:spPr>
          <p:txBody>
            <a:bodyPr rtlCol="0" anchor="ctr"/>
            <a:lstStyle/>
            <a:p>
              <a:endParaRPr lang="es-CO"/>
            </a:p>
          </p:txBody>
        </p:sp>
        <p:sp>
          <p:nvSpPr>
            <p:cNvPr id="1519" name="Freeform: Shape 1518">
              <a:extLst>
                <a:ext uri="{FF2B5EF4-FFF2-40B4-BE49-F238E27FC236}">
                  <a16:creationId xmlns:a16="http://schemas.microsoft.com/office/drawing/2014/main" id="{30B0846F-BF5F-7926-BFCD-6284A60BE6D2}"/>
                </a:ext>
              </a:extLst>
            </p:cNvPr>
            <p:cNvSpPr/>
            <p:nvPr/>
          </p:nvSpPr>
          <p:spPr>
            <a:xfrm>
              <a:off x="6870752" y="434720"/>
              <a:ext cx="15329" cy="5890"/>
            </a:xfrm>
            <a:custGeom>
              <a:avLst/>
              <a:gdLst>
                <a:gd name="connsiteX0" fmla="*/ 12633 w 15329"/>
                <a:gd name="connsiteY0" fmla="*/ 5423 h 5890"/>
                <a:gd name="connsiteX1" fmla="*/ -2697 w 15329"/>
                <a:gd name="connsiteY1" fmla="*/ -23 h 5890"/>
                <a:gd name="connsiteX2" fmla="*/ 12633 w 15329"/>
                <a:gd name="connsiteY2" fmla="*/ 5423 h 5890"/>
              </a:gdLst>
              <a:ahLst/>
              <a:cxnLst>
                <a:cxn ang="0">
                  <a:pos x="connsiteX0" y="connsiteY0"/>
                </a:cxn>
                <a:cxn ang="0">
                  <a:pos x="connsiteX1" y="connsiteY1"/>
                </a:cxn>
                <a:cxn ang="0">
                  <a:pos x="connsiteX2" y="connsiteY2"/>
                </a:cxn>
              </a:cxnLst>
              <a:rect l="l" t="t" r="r" b="b"/>
              <a:pathLst>
                <a:path w="15329" h="5890">
                  <a:moveTo>
                    <a:pt x="12633" y="5423"/>
                  </a:moveTo>
                  <a:cubicBezTo>
                    <a:pt x="6917" y="6170"/>
                    <a:pt x="1269" y="4146"/>
                    <a:pt x="-2697" y="-23"/>
                  </a:cubicBezTo>
                  <a:cubicBezTo>
                    <a:pt x="3151" y="-292"/>
                    <a:pt x="9405" y="-1703"/>
                    <a:pt x="12633" y="5423"/>
                  </a:cubicBezTo>
                  <a:close/>
                </a:path>
              </a:pathLst>
            </a:custGeom>
            <a:solidFill>
              <a:srgbClr val="020202"/>
            </a:solidFill>
            <a:ln w="6712" cap="flat">
              <a:noFill/>
              <a:prstDash val="solid"/>
              <a:miter/>
            </a:ln>
          </p:spPr>
          <p:txBody>
            <a:bodyPr rtlCol="0" anchor="ctr"/>
            <a:lstStyle/>
            <a:p>
              <a:endParaRPr lang="es-CO"/>
            </a:p>
          </p:txBody>
        </p:sp>
        <p:sp>
          <p:nvSpPr>
            <p:cNvPr id="1520" name="Freeform: Shape 1519">
              <a:extLst>
                <a:ext uri="{FF2B5EF4-FFF2-40B4-BE49-F238E27FC236}">
                  <a16:creationId xmlns:a16="http://schemas.microsoft.com/office/drawing/2014/main" id="{4810B778-F5D0-F6D2-A303-DBDD3429A927}"/>
                </a:ext>
              </a:extLst>
            </p:cNvPr>
            <p:cNvSpPr/>
            <p:nvPr/>
          </p:nvSpPr>
          <p:spPr>
            <a:xfrm>
              <a:off x="6960242" y="469669"/>
              <a:ext cx="10622" cy="5316"/>
            </a:xfrm>
            <a:custGeom>
              <a:avLst/>
              <a:gdLst>
                <a:gd name="connsiteX0" fmla="*/ 7925 w 10622"/>
                <a:gd name="connsiteY0" fmla="*/ 4899 h 5316"/>
                <a:gd name="connsiteX1" fmla="*/ -2697 w 10622"/>
                <a:gd name="connsiteY1" fmla="*/ 58 h 5316"/>
                <a:gd name="connsiteX2" fmla="*/ 7925 w 10622"/>
                <a:gd name="connsiteY2" fmla="*/ 4899 h 5316"/>
              </a:gdLst>
              <a:ahLst/>
              <a:cxnLst>
                <a:cxn ang="0">
                  <a:pos x="connsiteX0" y="connsiteY0"/>
                </a:cxn>
                <a:cxn ang="0">
                  <a:pos x="connsiteX1" y="connsiteY1"/>
                </a:cxn>
                <a:cxn ang="0">
                  <a:pos x="connsiteX2" y="connsiteY2"/>
                </a:cxn>
              </a:cxnLst>
              <a:rect l="l" t="t" r="r" b="b"/>
              <a:pathLst>
                <a:path w="10622" h="5316">
                  <a:moveTo>
                    <a:pt x="7925" y="4899"/>
                  </a:moveTo>
                  <a:cubicBezTo>
                    <a:pt x="3757" y="5477"/>
                    <a:pt x="-412" y="3594"/>
                    <a:pt x="-2697" y="58"/>
                  </a:cubicBezTo>
                  <a:cubicBezTo>
                    <a:pt x="1538" y="-1213"/>
                    <a:pt x="6109" y="858"/>
                    <a:pt x="7925" y="4899"/>
                  </a:cubicBezTo>
                  <a:close/>
                </a:path>
              </a:pathLst>
            </a:custGeom>
            <a:solidFill>
              <a:srgbClr val="020202"/>
            </a:solidFill>
            <a:ln w="6712" cap="flat">
              <a:noFill/>
              <a:prstDash val="solid"/>
              <a:miter/>
            </a:ln>
          </p:spPr>
          <p:txBody>
            <a:bodyPr rtlCol="0" anchor="ctr"/>
            <a:lstStyle/>
            <a:p>
              <a:endParaRPr lang="es-CO"/>
            </a:p>
          </p:txBody>
        </p:sp>
        <p:sp>
          <p:nvSpPr>
            <p:cNvPr id="1521" name="Freeform: Shape 1520">
              <a:extLst>
                <a:ext uri="{FF2B5EF4-FFF2-40B4-BE49-F238E27FC236}">
                  <a16:creationId xmlns:a16="http://schemas.microsoft.com/office/drawing/2014/main" id="{4FB47595-847C-96F7-DF5A-305A3E6AB512}"/>
                </a:ext>
              </a:extLst>
            </p:cNvPr>
            <p:cNvSpPr/>
            <p:nvPr/>
          </p:nvSpPr>
          <p:spPr>
            <a:xfrm>
              <a:off x="6970528" y="474585"/>
              <a:ext cx="10421" cy="5016"/>
            </a:xfrm>
            <a:custGeom>
              <a:avLst/>
              <a:gdLst>
                <a:gd name="connsiteX0" fmla="*/ 7724 w 10421"/>
                <a:gd name="connsiteY0" fmla="*/ 4622 h 5016"/>
                <a:gd name="connsiteX1" fmla="*/ -2697 w 10421"/>
                <a:gd name="connsiteY1" fmla="*/ -152 h 5016"/>
                <a:gd name="connsiteX2" fmla="*/ 7724 w 10421"/>
                <a:gd name="connsiteY2" fmla="*/ 4622 h 5016"/>
              </a:gdLst>
              <a:ahLst/>
              <a:cxnLst>
                <a:cxn ang="0">
                  <a:pos x="connsiteX0" y="connsiteY0"/>
                </a:cxn>
                <a:cxn ang="0">
                  <a:pos x="connsiteX1" y="connsiteY1"/>
                </a:cxn>
                <a:cxn ang="0">
                  <a:pos x="connsiteX2" y="connsiteY2"/>
                </a:cxn>
              </a:cxnLst>
              <a:rect l="l" t="t" r="r" b="b"/>
              <a:pathLst>
                <a:path w="10421" h="5016">
                  <a:moveTo>
                    <a:pt x="7724" y="4622"/>
                  </a:moveTo>
                  <a:cubicBezTo>
                    <a:pt x="3624" y="5119"/>
                    <a:pt x="-411" y="3277"/>
                    <a:pt x="-2697" y="-152"/>
                  </a:cubicBezTo>
                  <a:cubicBezTo>
                    <a:pt x="1405" y="-905"/>
                    <a:pt x="5574" y="1004"/>
                    <a:pt x="7724" y="4622"/>
                  </a:cubicBezTo>
                  <a:close/>
                </a:path>
              </a:pathLst>
            </a:custGeom>
            <a:solidFill>
              <a:srgbClr val="020202"/>
            </a:solidFill>
            <a:ln w="6712" cap="flat">
              <a:noFill/>
              <a:prstDash val="solid"/>
              <a:miter/>
            </a:ln>
          </p:spPr>
          <p:txBody>
            <a:bodyPr rtlCol="0" anchor="ctr"/>
            <a:lstStyle/>
            <a:p>
              <a:endParaRPr lang="es-CO"/>
            </a:p>
          </p:txBody>
        </p:sp>
        <p:sp>
          <p:nvSpPr>
            <p:cNvPr id="1522" name="Freeform: Shape 1521">
              <a:extLst>
                <a:ext uri="{FF2B5EF4-FFF2-40B4-BE49-F238E27FC236}">
                  <a16:creationId xmlns:a16="http://schemas.microsoft.com/office/drawing/2014/main" id="{C8A92AED-4513-911E-228D-B4D0C638C40E}"/>
                </a:ext>
              </a:extLst>
            </p:cNvPr>
            <p:cNvSpPr/>
            <p:nvPr/>
          </p:nvSpPr>
          <p:spPr>
            <a:xfrm>
              <a:off x="7004886" y="489949"/>
              <a:ext cx="10421" cy="5675"/>
            </a:xfrm>
            <a:custGeom>
              <a:avLst/>
              <a:gdLst>
                <a:gd name="connsiteX0" fmla="*/ 7724 w 10421"/>
                <a:gd name="connsiteY0" fmla="*/ 5327 h 5675"/>
                <a:gd name="connsiteX1" fmla="*/ -2697 w 10421"/>
                <a:gd name="connsiteY1" fmla="*/ -119 h 5675"/>
                <a:gd name="connsiteX2" fmla="*/ 7724 w 10421"/>
                <a:gd name="connsiteY2" fmla="*/ 5327 h 5675"/>
              </a:gdLst>
              <a:ahLst/>
              <a:cxnLst>
                <a:cxn ang="0">
                  <a:pos x="connsiteX0" y="connsiteY0"/>
                </a:cxn>
                <a:cxn ang="0">
                  <a:pos x="connsiteX1" y="connsiteY1"/>
                </a:cxn>
                <a:cxn ang="0">
                  <a:pos x="connsiteX2" y="connsiteY2"/>
                </a:cxn>
              </a:cxnLst>
              <a:rect l="l" t="t" r="r" b="b"/>
              <a:pathLst>
                <a:path w="10421" h="5675">
                  <a:moveTo>
                    <a:pt x="7724" y="5327"/>
                  </a:moveTo>
                  <a:cubicBezTo>
                    <a:pt x="3488" y="5656"/>
                    <a:pt x="-545" y="3538"/>
                    <a:pt x="-2697" y="-119"/>
                  </a:cubicBezTo>
                  <a:cubicBezTo>
                    <a:pt x="2076" y="-725"/>
                    <a:pt x="6178" y="-187"/>
                    <a:pt x="7724" y="5327"/>
                  </a:cubicBezTo>
                  <a:close/>
                </a:path>
              </a:pathLst>
            </a:custGeom>
            <a:solidFill>
              <a:srgbClr val="020202"/>
            </a:solidFill>
            <a:ln w="6712" cap="flat">
              <a:noFill/>
              <a:prstDash val="solid"/>
              <a:miter/>
            </a:ln>
          </p:spPr>
          <p:txBody>
            <a:bodyPr rtlCol="0" anchor="ctr"/>
            <a:lstStyle/>
            <a:p>
              <a:endParaRPr lang="es-CO"/>
            </a:p>
          </p:txBody>
        </p:sp>
        <p:sp>
          <p:nvSpPr>
            <p:cNvPr id="1523" name="Freeform: Shape 1522">
              <a:extLst>
                <a:ext uri="{FF2B5EF4-FFF2-40B4-BE49-F238E27FC236}">
                  <a16:creationId xmlns:a16="http://schemas.microsoft.com/office/drawing/2014/main" id="{68D83DC2-669A-51B7-7C1E-E45ED49E1EE9}"/>
                </a:ext>
              </a:extLst>
            </p:cNvPr>
            <p:cNvSpPr/>
            <p:nvPr/>
          </p:nvSpPr>
          <p:spPr>
            <a:xfrm>
              <a:off x="7060288" y="519442"/>
              <a:ext cx="10085" cy="5466"/>
            </a:xfrm>
            <a:custGeom>
              <a:avLst/>
              <a:gdLst>
                <a:gd name="connsiteX0" fmla="*/ 7388 w 10085"/>
                <a:gd name="connsiteY0" fmla="*/ 5149 h 5466"/>
                <a:gd name="connsiteX1" fmla="*/ -2697 w 10085"/>
                <a:gd name="connsiteY1" fmla="*/ -297 h 5466"/>
                <a:gd name="connsiteX2" fmla="*/ 7388 w 10085"/>
                <a:gd name="connsiteY2" fmla="*/ 5149 h 5466"/>
              </a:gdLst>
              <a:ahLst/>
              <a:cxnLst>
                <a:cxn ang="0">
                  <a:pos x="connsiteX0" y="connsiteY0"/>
                </a:cxn>
                <a:cxn ang="0">
                  <a:pos x="connsiteX1" y="connsiteY1"/>
                </a:cxn>
                <a:cxn ang="0">
                  <a:pos x="connsiteX2" y="connsiteY2"/>
                </a:cxn>
              </a:cxnLst>
              <a:rect l="l" t="t" r="r" b="b"/>
              <a:pathLst>
                <a:path w="10085" h="5466">
                  <a:moveTo>
                    <a:pt x="7388" y="5149"/>
                  </a:moveTo>
                  <a:cubicBezTo>
                    <a:pt x="3286" y="5243"/>
                    <a:pt x="-545" y="3172"/>
                    <a:pt x="-2697" y="-297"/>
                  </a:cubicBezTo>
                  <a:cubicBezTo>
                    <a:pt x="1740" y="-432"/>
                    <a:pt x="5640" y="106"/>
                    <a:pt x="7388" y="5149"/>
                  </a:cubicBezTo>
                  <a:close/>
                </a:path>
              </a:pathLst>
            </a:custGeom>
            <a:solidFill>
              <a:srgbClr val="020202"/>
            </a:solidFill>
            <a:ln w="6712" cap="flat">
              <a:noFill/>
              <a:prstDash val="solid"/>
              <a:miter/>
            </a:ln>
          </p:spPr>
          <p:txBody>
            <a:bodyPr rtlCol="0" anchor="ctr"/>
            <a:lstStyle/>
            <a:p>
              <a:endParaRPr lang="es-CO"/>
            </a:p>
          </p:txBody>
        </p:sp>
        <p:sp>
          <p:nvSpPr>
            <p:cNvPr id="1524" name="Freeform: Shape 1523">
              <a:extLst>
                <a:ext uri="{FF2B5EF4-FFF2-40B4-BE49-F238E27FC236}">
                  <a16:creationId xmlns:a16="http://schemas.microsoft.com/office/drawing/2014/main" id="{BC3BFC87-6138-DB01-36F2-7F6403B4E0CF}"/>
                </a:ext>
              </a:extLst>
            </p:cNvPr>
            <p:cNvSpPr/>
            <p:nvPr/>
          </p:nvSpPr>
          <p:spPr>
            <a:xfrm>
              <a:off x="7070036" y="524589"/>
              <a:ext cx="10152" cy="5705"/>
            </a:xfrm>
            <a:custGeom>
              <a:avLst/>
              <a:gdLst>
                <a:gd name="connsiteX0" fmla="*/ 7455 w 10152"/>
                <a:gd name="connsiteY0" fmla="*/ 5381 h 5705"/>
                <a:gd name="connsiteX1" fmla="*/ -2697 w 10152"/>
                <a:gd name="connsiteY1" fmla="*/ -267 h 5705"/>
                <a:gd name="connsiteX2" fmla="*/ 7455 w 10152"/>
                <a:gd name="connsiteY2" fmla="*/ 5381 h 5705"/>
              </a:gdLst>
              <a:ahLst/>
              <a:cxnLst>
                <a:cxn ang="0">
                  <a:pos x="connsiteX0" y="connsiteY0"/>
                </a:cxn>
                <a:cxn ang="0">
                  <a:pos x="connsiteX1" y="connsiteY1"/>
                </a:cxn>
                <a:cxn ang="0">
                  <a:pos x="connsiteX2" y="connsiteY2"/>
                </a:cxn>
              </a:cxnLst>
              <a:rect l="l" t="t" r="r" b="b"/>
              <a:pathLst>
                <a:path w="10152" h="5705">
                  <a:moveTo>
                    <a:pt x="7455" y="5381"/>
                  </a:moveTo>
                  <a:cubicBezTo>
                    <a:pt x="3288" y="5562"/>
                    <a:pt x="-680" y="3377"/>
                    <a:pt x="-2697" y="-267"/>
                  </a:cubicBezTo>
                  <a:cubicBezTo>
                    <a:pt x="1876" y="-536"/>
                    <a:pt x="6111" y="204"/>
                    <a:pt x="7455" y="5381"/>
                  </a:cubicBezTo>
                  <a:close/>
                </a:path>
              </a:pathLst>
            </a:custGeom>
            <a:solidFill>
              <a:srgbClr val="020202"/>
            </a:solidFill>
            <a:ln w="6712" cap="flat">
              <a:noFill/>
              <a:prstDash val="solid"/>
              <a:miter/>
            </a:ln>
          </p:spPr>
          <p:txBody>
            <a:bodyPr rtlCol="0" anchor="ctr"/>
            <a:lstStyle/>
            <a:p>
              <a:endParaRPr lang="es-CO"/>
            </a:p>
          </p:txBody>
        </p:sp>
        <p:sp>
          <p:nvSpPr>
            <p:cNvPr id="1525" name="Freeform: Shape 1524">
              <a:extLst>
                <a:ext uri="{FF2B5EF4-FFF2-40B4-BE49-F238E27FC236}">
                  <a16:creationId xmlns:a16="http://schemas.microsoft.com/office/drawing/2014/main" id="{B6E42A7C-8A14-EB20-AA16-984862C49E1B}"/>
                </a:ext>
              </a:extLst>
            </p:cNvPr>
            <p:cNvSpPr/>
            <p:nvPr/>
          </p:nvSpPr>
          <p:spPr>
            <a:xfrm>
              <a:off x="7104998" y="544389"/>
              <a:ext cx="10152" cy="5543"/>
            </a:xfrm>
            <a:custGeom>
              <a:avLst/>
              <a:gdLst>
                <a:gd name="connsiteX0" fmla="*/ 7455 w 10152"/>
                <a:gd name="connsiteY0" fmla="*/ 5213 h 5543"/>
                <a:gd name="connsiteX1" fmla="*/ -2697 w 10152"/>
                <a:gd name="connsiteY1" fmla="*/ -300 h 5543"/>
                <a:gd name="connsiteX2" fmla="*/ 7455 w 10152"/>
                <a:gd name="connsiteY2" fmla="*/ 5213 h 5543"/>
              </a:gdLst>
              <a:ahLst/>
              <a:cxnLst>
                <a:cxn ang="0">
                  <a:pos x="connsiteX0" y="connsiteY0"/>
                </a:cxn>
                <a:cxn ang="0">
                  <a:pos x="connsiteX1" y="connsiteY1"/>
                </a:cxn>
                <a:cxn ang="0">
                  <a:pos x="connsiteX2" y="connsiteY2"/>
                </a:cxn>
              </a:cxnLst>
              <a:rect l="l" t="t" r="r" b="b"/>
              <a:pathLst>
                <a:path w="10152" h="5543">
                  <a:moveTo>
                    <a:pt x="7455" y="5213"/>
                  </a:moveTo>
                  <a:cubicBezTo>
                    <a:pt x="3288" y="5435"/>
                    <a:pt x="-613" y="3303"/>
                    <a:pt x="-2697" y="-300"/>
                  </a:cubicBezTo>
                  <a:cubicBezTo>
                    <a:pt x="1741" y="-435"/>
                    <a:pt x="5774" y="305"/>
                    <a:pt x="7455" y="5213"/>
                  </a:cubicBezTo>
                  <a:close/>
                </a:path>
              </a:pathLst>
            </a:custGeom>
            <a:solidFill>
              <a:srgbClr val="020202"/>
            </a:solidFill>
            <a:ln w="6712" cap="flat">
              <a:noFill/>
              <a:prstDash val="solid"/>
              <a:miter/>
            </a:ln>
          </p:spPr>
          <p:txBody>
            <a:bodyPr rtlCol="0" anchor="ctr"/>
            <a:lstStyle/>
            <a:p>
              <a:endParaRPr lang="es-CO"/>
            </a:p>
          </p:txBody>
        </p:sp>
        <p:sp>
          <p:nvSpPr>
            <p:cNvPr id="1526" name="Freeform: Shape 1525">
              <a:extLst>
                <a:ext uri="{FF2B5EF4-FFF2-40B4-BE49-F238E27FC236}">
                  <a16:creationId xmlns:a16="http://schemas.microsoft.com/office/drawing/2014/main" id="{98B7018E-F3EA-AC2F-08AE-3AE5C7786359}"/>
                </a:ext>
              </a:extLst>
            </p:cNvPr>
            <p:cNvSpPr/>
            <p:nvPr/>
          </p:nvSpPr>
          <p:spPr>
            <a:xfrm>
              <a:off x="7114749" y="549555"/>
              <a:ext cx="10219" cy="5686"/>
            </a:xfrm>
            <a:custGeom>
              <a:avLst/>
              <a:gdLst>
                <a:gd name="connsiteX0" fmla="*/ 7523 w 10219"/>
                <a:gd name="connsiteY0" fmla="*/ 5359 h 5686"/>
                <a:gd name="connsiteX1" fmla="*/ -2697 w 10219"/>
                <a:gd name="connsiteY1" fmla="*/ -222 h 5686"/>
                <a:gd name="connsiteX2" fmla="*/ 7523 w 10219"/>
                <a:gd name="connsiteY2" fmla="*/ 5359 h 5686"/>
              </a:gdLst>
              <a:ahLst/>
              <a:cxnLst>
                <a:cxn ang="0">
                  <a:pos x="connsiteX0" y="connsiteY0"/>
                </a:cxn>
                <a:cxn ang="0">
                  <a:pos x="connsiteX1" y="connsiteY1"/>
                </a:cxn>
                <a:cxn ang="0">
                  <a:pos x="connsiteX2" y="connsiteY2"/>
                </a:cxn>
              </a:cxnLst>
              <a:rect l="l" t="t" r="r" b="b"/>
              <a:pathLst>
                <a:path w="10219" h="5686">
                  <a:moveTo>
                    <a:pt x="7523" y="5359"/>
                  </a:moveTo>
                  <a:cubicBezTo>
                    <a:pt x="3353" y="5561"/>
                    <a:pt x="-614" y="3409"/>
                    <a:pt x="-2697" y="-222"/>
                  </a:cubicBezTo>
                  <a:cubicBezTo>
                    <a:pt x="1740" y="-625"/>
                    <a:pt x="5975" y="115"/>
                    <a:pt x="7523" y="5359"/>
                  </a:cubicBezTo>
                  <a:close/>
                </a:path>
              </a:pathLst>
            </a:custGeom>
            <a:solidFill>
              <a:srgbClr val="020202"/>
            </a:solidFill>
            <a:ln w="6712" cap="flat">
              <a:noFill/>
              <a:prstDash val="solid"/>
              <a:miter/>
            </a:ln>
          </p:spPr>
          <p:txBody>
            <a:bodyPr rtlCol="0" anchor="ctr"/>
            <a:lstStyle/>
            <a:p>
              <a:endParaRPr lang="es-CO"/>
            </a:p>
          </p:txBody>
        </p:sp>
        <p:sp>
          <p:nvSpPr>
            <p:cNvPr id="1527" name="Freeform: Shape 1526">
              <a:extLst>
                <a:ext uri="{FF2B5EF4-FFF2-40B4-BE49-F238E27FC236}">
                  <a16:creationId xmlns:a16="http://schemas.microsoft.com/office/drawing/2014/main" id="{D2F261C8-D9EC-9EE6-7489-1AF3A8FAED7D}"/>
                </a:ext>
              </a:extLst>
            </p:cNvPr>
            <p:cNvSpPr/>
            <p:nvPr/>
          </p:nvSpPr>
          <p:spPr>
            <a:xfrm>
              <a:off x="7145139" y="569146"/>
              <a:ext cx="9681" cy="5984"/>
            </a:xfrm>
            <a:custGeom>
              <a:avLst/>
              <a:gdLst>
                <a:gd name="connsiteX0" fmla="*/ 6984 w 9681"/>
                <a:gd name="connsiteY0" fmla="*/ 5669 h 5984"/>
                <a:gd name="connsiteX1" fmla="*/ -2697 w 9681"/>
                <a:gd name="connsiteY1" fmla="*/ -315 h 5984"/>
                <a:gd name="connsiteX2" fmla="*/ 6984 w 9681"/>
                <a:gd name="connsiteY2" fmla="*/ 5669 h 5984"/>
              </a:gdLst>
              <a:ahLst/>
              <a:cxnLst>
                <a:cxn ang="0">
                  <a:pos x="connsiteX0" y="connsiteY0"/>
                </a:cxn>
                <a:cxn ang="0">
                  <a:pos x="connsiteX1" y="connsiteY1"/>
                </a:cxn>
                <a:cxn ang="0">
                  <a:pos x="connsiteX2" y="connsiteY2"/>
                </a:cxn>
              </a:cxnLst>
              <a:rect l="l" t="t" r="r" b="b"/>
              <a:pathLst>
                <a:path w="9681" h="5984">
                  <a:moveTo>
                    <a:pt x="6984" y="5669"/>
                  </a:moveTo>
                  <a:cubicBezTo>
                    <a:pt x="2882" y="5609"/>
                    <a:pt x="-816" y="3309"/>
                    <a:pt x="-2697" y="-315"/>
                  </a:cubicBezTo>
                  <a:cubicBezTo>
                    <a:pt x="1740" y="-247"/>
                    <a:pt x="5640" y="559"/>
                    <a:pt x="6984" y="5669"/>
                  </a:cubicBezTo>
                  <a:close/>
                </a:path>
              </a:pathLst>
            </a:custGeom>
            <a:solidFill>
              <a:srgbClr val="020202"/>
            </a:solidFill>
            <a:ln w="6712" cap="flat">
              <a:noFill/>
              <a:prstDash val="solid"/>
              <a:miter/>
            </a:ln>
          </p:spPr>
          <p:txBody>
            <a:bodyPr rtlCol="0" anchor="ctr"/>
            <a:lstStyle/>
            <a:p>
              <a:endParaRPr lang="es-CO"/>
            </a:p>
          </p:txBody>
        </p:sp>
        <p:sp>
          <p:nvSpPr>
            <p:cNvPr id="1528" name="Freeform: Shape 1527">
              <a:extLst>
                <a:ext uri="{FF2B5EF4-FFF2-40B4-BE49-F238E27FC236}">
                  <a16:creationId xmlns:a16="http://schemas.microsoft.com/office/drawing/2014/main" id="{58FEE611-DDD5-1554-8D9C-D40B88E7BFF7}"/>
                </a:ext>
              </a:extLst>
            </p:cNvPr>
            <p:cNvSpPr/>
            <p:nvPr/>
          </p:nvSpPr>
          <p:spPr>
            <a:xfrm>
              <a:off x="7284383" y="673764"/>
              <a:ext cx="9614" cy="6051"/>
            </a:xfrm>
            <a:custGeom>
              <a:avLst/>
              <a:gdLst>
                <a:gd name="connsiteX0" fmla="*/ 6917 w 9614"/>
                <a:gd name="connsiteY0" fmla="*/ 5736 h 6051"/>
                <a:gd name="connsiteX1" fmla="*/ -2697 w 9614"/>
                <a:gd name="connsiteY1" fmla="*/ -315 h 6051"/>
                <a:gd name="connsiteX2" fmla="*/ 6917 w 9614"/>
                <a:gd name="connsiteY2" fmla="*/ 5736 h 6051"/>
              </a:gdLst>
              <a:ahLst/>
              <a:cxnLst>
                <a:cxn ang="0">
                  <a:pos x="connsiteX0" y="connsiteY0"/>
                </a:cxn>
                <a:cxn ang="0">
                  <a:pos x="connsiteX1" y="connsiteY1"/>
                </a:cxn>
                <a:cxn ang="0">
                  <a:pos x="connsiteX2" y="connsiteY2"/>
                </a:cxn>
              </a:cxnLst>
              <a:rect l="l" t="t" r="r" b="b"/>
              <a:pathLst>
                <a:path w="9614" h="6051">
                  <a:moveTo>
                    <a:pt x="6917" y="5736"/>
                  </a:moveTo>
                  <a:cubicBezTo>
                    <a:pt x="2815" y="5656"/>
                    <a:pt x="-882" y="3323"/>
                    <a:pt x="-2697" y="-315"/>
                  </a:cubicBezTo>
                  <a:cubicBezTo>
                    <a:pt x="1942" y="-248"/>
                    <a:pt x="5909" y="425"/>
                    <a:pt x="6917" y="5736"/>
                  </a:cubicBezTo>
                  <a:close/>
                </a:path>
              </a:pathLst>
            </a:custGeom>
            <a:solidFill>
              <a:srgbClr val="020202"/>
            </a:solidFill>
            <a:ln w="6712" cap="flat">
              <a:noFill/>
              <a:prstDash val="solid"/>
              <a:miter/>
            </a:ln>
          </p:spPr>
          <p:txBody>
            <a:bodyPr rtlCol="0" anchor="ctr"/>
            <a:lstStyle/>
            <a:p>
              <a:endParaRPr lang="es-CO"/>
            </a:p>
          </p:txBody>
        </p:sp>
        <p:sp>
          <p:nvSpPr>
            <p:cNvPr id="1529" name="Freeform: Shape 1528">
              <a:extLst>
                <a:ext uri="{FF2B5EF4-FFF2-40B4-BE49-F238E27FC236}">
                  <a16:creationId xmlns:a16="http://schemas.microsoft.com/office/drawing/2014/main" id="{808731A4-A808-2188-D8B2-0587724F4D13}"/>
                </a:ext>
              </a:extLst>
            </p:cNvPr>
            <p:cNvSpPr/>
            <p:nvPr/>
          </p:nvSpPr>
          <p:spPr>
            <a:xfrm>
              <a:off x="7557963" y="952724"/>
              <a:ext cx="4975" cy="5782"/>
            </a:xfrm>
            <a:custGeom>
              <a:avLst/>
              <a:gdLst>
                <a:gd name="connsiteX0" fmla="*/ 2278 w 4975"/>
                <a:gd name="connsiteY0" fmla="*/ 5467 h 5782"/>
                <a:gd name="connsiteX1" fmla="*/ -2697 w 4975"/>
                <a:gd name="connsiteY1" fmla="*/ -315 h 5782"/>
                <a:gd name="connsiteX2" fmla="*/ 2278 w 4975"/>
                <a:gd name="connsiteY2" fmla="*/ 5467 h 5782"/>
              </a:gdLst>
              <a:ahLst/>
              <a:cxnLst>
                <a:cxn ang="0">
                  <a:pos x="connsiteX0" y="connsiteY0"/>
                </a:cxn>
                <a:cxn ang="0">
                  <a:pos x="connsiteX1" y="connsiteY1"/>
                </a:cxn>
                <a:cxn ang="0">
                  <a:pos x="connsiteX2" y="connsiteY2"/>
                </a:cxn>
              </a:cxnLst>
              <a:rect l="l" t="t" r="r" b="b"/>
              <a:pathLst>
                <a:path w="4975" h="5782">
                  <a:moveTo>
                    <a:pt x="2278" y="5467"/>
                  </a:moveTo>
                  <a:cubicBezTo>
                    <a:pt x="-411" y="4762"/>
                    <a:pt x="-2428" y="2455"/>
                    <a:pt x="-2697" y="-315"/>
                  </a:cubicBezTo>
                  <a:cubicBezTo>
                    <a:pt x="-76" y="485"/>
                    <a:pt x="1874" y="2738"/>
                    <a:pt x="2278" y="5467"/>
                  </a:cubicBezTo>
                  <a:close/>
                </a:path>
              </a:pathLst>
            </a:custGeom>
            <a:solidFill>
              <a:srgbClr val="020202"/>
            </a:solidFill>
            <a:ln w="6712" cap="flat">
              <a:noFill/>
              <a:prstDash val="solid"/>
              <a:miter/>
            </a:ln>
          </p:spPr>
          <p:txBody>
            <a:bodyPr rtlCol="0" anchor="ctr"/>
            <a:lstStyle/>
            <a:p>
              <a:endParaRPr lang="es-CO"/>
            </a:p>
          </p:txBody>
        </p:sp>
        <p:sp>
          <p:nvSpPr>
            <p:cNvPr id="1530" name="Freeform: Shape 1529">
              <a:extLst>
                <a:ext uri="{FF2B5EF4-FFF2-40B4-BE49-F238E27FC236}">
                  <a16:creationId xmlns:a16="http://schemas.microsoft.com/office/drawing/2014/main" id="{3851D260-3EE1-D509-5067-CD338D5DD0D7}"/>
                </a:ext>
              </a:extLst>
            </p:cNvPr>
            <p:cNvSpPr/>
            <p:nvPr/>
          </p:nvSpPr>
          <p:spPr>
            <a:xfrm>
              <a:off x="7532952" y="923073"/>
              <a:ext cx="5244" cy="5647"/>
            </a:xfrm>
            <a:custGeom>
              <a:avLst/>
              <a:gdLst>
                <a:gd name="connsiteX0" fmla="*/ 2547 w 5244"/>
                <a:gd name="connsiteY0" fmla="*/ 5333 h 5647"/>
                <a:gd name="connsiteX1" fmla="*/ -2697 w 5244"/>
                <a:gd name="connsiteY1" fmla="*/ -315 h 5647"/>
                <a:gd name="connsiteX2" fmla="*/ 2547 w 5244"/>
                <a:gd name="connsiteY2" fmla="*/ 5333 h 5647"/>
              </a:gdLst>
              <a:ahLst/>
              <a:cxnLst>
                <a:cxn ang="0">
                  <a:pos x="connsiteX0" y="connsiteY0"/>
                </a:cxn>
                <a:cxn ang="0">
                  <a:pos x="connsiteX1" y="connsiteY1"/>
                </a:cxn>
                <a:cxn ang="0">
                  <a:pos x="connsiteX2" y="connsiteY2"/>
                </a:cxn>
              </a:cxnLst>
              <a:rect l="l" t="t" r="r" b="b"/>
              <a:pathLst>
                <a:path w="5244" h="5647">
                  <a:moveTo>
                    <a:pt x="2547" y="5333"/>
                  </a:moveTo>
                  <a:cubicBezTo>
                    <a:pt x="-278" y="4883"/>
                    <a:pt x="-2428" y="2550"/>
                    <a:pt x="-2697" y="-315"/>
                  </a:cubicBezTo>
                  <a:cubicBezTo>
                    <a:pt x="59" y="277"/>
                    <a:pt x="2143" y="2536"/>
                    <a:pt x="2547" y="5333"/>
                  </a:cubicBezTo>
                  <a:close/>
                </a:path>
              </a:pathLst>
            </a:custGeom>
            <a:solidFill>
              <a:srgbClr val="020202"/>
            </a:solidFill>
            <a:ln w="6712" cap="flat">
              <a:noFill/>
              <a:prstDash val="solid"/>
              <a:miter/>
            </a:ln>
          </p:spPr>
          <p:txBody>
            <a:bodyPr rtlCol="0" anchor="ctr"/>
            <a:lstStyle/>
            <a:p>
              <a:endParaRPr lang="es-CO"/>
            </a:p>
          </p:txBody>
        </p:sp>
        <p:sp>
          <p:nvSpPr>
            <p:cNvPr id="1531" name="Freeform: Shape 1530">
              <a:extLst>
                <a:ext uri="{FF2B5EF4-FFF2-40B4-BE49-F238E27FC236}">
                  <a16:creationId xmlns:a16="http://schemas.microsoft.com/office/drawing/2014/main" id="{9CBAB41C-336E-D21C-5FEE-041606AF7E24}"/>
                </a:ext>
              </a:extLst>
            </p:cNvPr>
            <p:cNvSpPr/>
            <p:nvPr/>
          </p:nvSpPr>
          <p:spPr>
            <a:xfrm>
              <a:off x="7528246" y="917694"/>
              <a:ext cx="5109" cy="5580"/>
            </a:xfrm>
            <a:custGeom>
              <a:avLst/>
              <a:gdLst>
                <a:gd name="connsiteX0" fmla="*/ 2413 w 5109"/>
                <a:gd name="connsiteY0" fmla="*/ 5266 h 5580"/>
                <a:gd name="connsiteX1" fmla="*/ -2697 w 5109"/>
                <a:gd name="connsiteY1" fmla="*/ -315 h 5580"/>
                <a:gd name="connsiteX2" fmla="*/ 2413 w 5109"/>
                <a:gd name="connsiteY2" fmla="*/ 5266 h 5580"/>
              </a:gdLst>
              <a:ahLst/>
              <a:cxnLst>
                <a:cxn ang="0">
                  <a:pos x="connsiteX0" y="connsiteY0"/>
                </a:cxn>
                <a:cxn ang="0">
                  <a:pos x="connsiteX1" y="connsiteY1"/>
                </a:cxn>
                <a:cxn ang="0">
                  <a:pos x="connsiteX2" y="connsiteY2"/>
                </a:cxn>
              </a:cxnLst>
              <a:rect l="l" t="t" r="r" b="b"/>
              <a:pathLst>
                <a:path w="5109" h="5580">
                  <a:moveTo>
                    <a:pt x="2413" y="5266"/>
                  </a:moveTo>
                  <a:cubicBezTo>
                    <a:pt x="-345" y="4761"/>
                    <a:pt x="-2430" y="2482"/>
                    <a:pt x="-2697" y="-315"/>
                  </a:cubicBezTo>
                  <a:cubicBezTo>
                    <a:pt x="-76" y="411"/>
                    <a:pt x="1942" y="2583"/>
                    <a:pt x="2413" y="5266"/>
                  </a:cubicBezTo>
                  <a:close/>
                </a:path>
              </a:pathLst>
            </a:custGeom>
            <a:solidFill>
              <a:srgbClr val="020202"/>
            </a:solidFill>
            <a:ln w="6712" cap="flat">
              <a:noFill/>
              <a:prstDash val="solid"/>
              <a:miter/>
            </a:ln>
          </p:spPr>
          <p:txBody>
            <a:bodyPr rtlCol="0" anchor="ctr"/>
            <a:lstStyle/>
            <a:p>
              <a:endParaRPr lang="es-CO"/>
            </a:p>
          </p:txBody>
        </p:sp>
        <p:sp>
          <p:nvSpPr>
            <p:cNvPr id="1532" name="Freeform: Shape 1531">
              <a:extLst>
                <a:ext uri="{FF2B5EF4-FFF2-40B4-BE49-F238E27FC236}">
                  <a16:creationId xmlns:a16="http://schemas.microsoft.com/office/drawing/2014/main" id="{D6C79AA9-6EF0-DFEA-71E6-B0C39C444A8A}"/>
                </a:ext>
              </a:extLst>
            </p:cNvPr>
            <p:cNvSpPr/>
            <p:nvPr/>
          </p:nvSpPr>
          <p:spPr>
            <a:xfrm>
              <a:off x="7523538" y="912786"/>
              <a:ext cx="5042" cy="5446"/>
            </a:xfrm>
            <a:custGeom>
              <a:avLst/>
              <a:gdLst>
                <a:gd name="connsiteX0" fmla="*/ 2345 w 5042"/>
                <a:gd name="connsiteY0" fmla="*/ 5131 h 5446"/>
                <a:gd name="connsiteX1" fmla="*/ -2697 w 5042"/>
                <a:gd name="connsiteY1" fmla="*/ -315 h 5446"/>
              </a:gdLst>
              <a:ahLst/>
              <a:cxnLst>
                <a:cxn ang="0">
                  <a:pos x="connsiteX0" y="connsiteY0"/>
                </a:cxn>
                <a:cxn ang="0">
                  <a:pos x="connsiteX1" y="connsiteY1"/>
                </a:cxn>
              </a:cxnLst>
              <a:rect l="l" t="t" r="r" b="b"/>
              <a:pathLst>
                <a:path w="5042" h="5446">
                  <a:moveTo>
                    <a:pt x="2345" y="5131"/>
                  </a:moveTo>
                  <a:cubicBezTo>
                    <a:pt x="-343" y="4620"/>
                    <a:pt x="-2361" y="2408"/>
                    <a:pt x="-2697" y="-315"/>
                  </a:cubicBezTo>
                  <a:close/>
                </a:path>
              </a:pathLst>
            </a:custGeom>
            <a:solidFill>
              <a:srgbClr val="020202"/>
            </a:solidFill>
            <a:ln w="6712" cap="flat">
              <a:noFill/>
              <a:prstDash val="solid"/>
              <a:miter/>
            </a:ln>
          </p:spPr>
          <p:txBody>
            <a:bodyPr rtlCol="0" anchor="ctr"/>
            <a:lstStyle/>
            <a:p>
              <a:endParaRPr lang="es-CO"/>
            </a:p>
          </p:txBody>
        </p:sp>
        <p:sp>
          <p:nvSpPr>
            <p:cNvPr id="1533" name="Freeform: Shape 1532">
              <a:extLst>
                <a:ext uri="{FF2B5EF4-FFF2-40B4-BE49-F238E27FC236}">
                  <a16:creationId xmlns:a16="http://schemas.microsoft.com/office/drawing/2014/main" id="{947D9D78-9BC8-A559-9088-8A4AF50EDB41}"/>
                </a:ext>
              </a:extLst>
            </p:cNvPr>
            <p:cNvSpPr/>
            <p:nvPr/>
          </p:nvSpPr>
          <p:spPr>
            <a:xfrm>
              <a:off x="7497990" y="883269"/>
              <a:ext cx="5244" cy="5715"/>
            </a:xfrm>
            <a:custGeom>
              <a:avLst/>
              <a:gdLst>
                <a:gd name="connsiteX0" fmla="*/ 2547 w 5244"/>
                <a:gd name="connsiteY0" fmla="*/ 5400 h 5715"/>
                <a:gd name="connsiteX1" fmla="*/ -2697 w 5244"/>
                <a:gd name="connsiteY1" fmla="*/ -315 h 5715"/>
                <a:gd name="connsiteX2" fmla="*/ 2547 w 5244"/>
                <a:gd name="connsiteY2" fmla="*/ 5400 h 5715"/>
              </a:gdLst>
              <a:ahLst/>
              <a:cxnLst>
                <a:cxn ang="0">
                  <a:pos x="connsiteX0" y="connsiteY0"/>
                </a:cxn>
                <a:cxn ang="0">
                  <a:pos x="connsiteX1" y="connsiteY1"/>
                </a:cxn>
                <a:cxn ang="0">
                  <a:pos x="connsiteX2" y="connsiteY2"/>
                </a:cxn>
              </a:cxnLst>
              <a:rect l="l" t="t" r="r" b="b"/>
              <a:pathLst>
                <a:path w="5244" h="5715">
                  <a:moveTo>
                    <a:pt x="2547" y="5400"/>
                  </a:moveTo>
                  <a:cubicBezTo>
                    <a:pt x="-210" y="4795"/>
                    <a:pt x="-2362" y="2509"/>
                    <a:pt x="-2697" y="-315"/>
                  </a:cubicBezTo>
                  <a:cubicBezTo>
                    <a:pt x="59" y="291"/>
                    <a:pt x="2211" y="2577"/>
                    <a:pt x="2547" y="5400"/>
                  </a:cubicBezTo>
                  <a:close/>
                </a:path>
              </a:pathLst>
            </a:custGeom>
            <a:solidFill>
              <a:srgbClr val="020202"/>
            </a:solidFill>
            <a:ln w="6712" cap="flat">
              <a:noFill/>
              <a:prstDash val="solid"/>
              <a:miter/>
            </a:ln>
          </p:spPr>
          <p:txBody>
            <a:bodyPr rtlCol="0" anchor="ctr"/>
            <a:lstStyle/>
            <a:p>
              <a:endParaRPr lang="es-CO"/>
            </a:p>
          </p:txBody>
        </p:sp>
        <p:sp>
          <p:nvSpPr>
            <p:cNvPr id="1534" name="Freeform: Shape 1533">
              <a:extLst>
                <a:ext uri="{FF2B5EF4-FFF2-40B4-BE49-F238E27FC236}">
                  <a16:creationId xmlns:a16="http://schemas.microsoft.com/office/drawing/2014/main" id="{590E613C-E713-047A-E2B5-56185550793D}"/>
                </a:ext>
              </a:extLst>
            </p:cNvPr>
            <p:cNvSpPr/>
            <p:nvPr/>
          </p:nvSpPr>
          <p:spPr>
            <a:xfrm>
              <a:off x="7493282" y="878092"/>
              <a:ext cx="5177" cy="5647"/>
            </a:xfrm>
            <a:custGeom>
              <a:avLst/>
              <a:gdLst>
                <a:gd name="connsiteX0" fmla="*/ 2480 w 5177"/>
                <a:gd name="connsiteY0" fmla="*/ 5333 h 5647"/>
                <a:gd name="connsiteX1" fmla="*/ -2697 w 5177"/>
                <a:gd name="connsiteY1" fmla="*/ -315 h 5647"/>
                <a:gd name="connsiteX2" fmla="*/ 2480 w 5177"/>
                <a:gd name="connsiteY2" fmla="*/ 5333 h 5647"/>
              </a:gdLst>
              <a:ahLst/>
              <a:cxnLst>
                <a:cxn ang="0">
                  <a:pos x="connsiteX0" y="connsiteY0"/>
                </a:cxn>
                <a:cxn ang="0">
                  <a:pos x="connsiteX1" y="connsiteY1"/>
                </a:cxn>
                <a:cxn ang="0">
                  <a:pos x="connsiteX2" y="connsiteY2"/>
                </a:cxn>
              </a:cxnLst>
              <a:rect l="l" t="t" r="r" b="b"/>
              <a:pathLst>
                <a:path w="5177" h="5647">
                  <a:moveTo>
                    <a:pt x="2480" y="5333"/>
                  </a:moveTo>
                  <a:cubicBezTo>
                    <a:pt x="-276" y="4715"/>
                    <a:pt x="-2294" y="2462"/>
                    <a:pt x="-2697" y="-315"/>
                  </a:cubicBezTo>
                  <a:cubicBezTo>
                    <a:pt x="-7" y="385"/>
                    <a:pt x="2010" y="2597"/>
                    <a:pt x="2480" y="5333"/>
                  </a:cubicBezTo>
                  <a:close/>
                </a:path>
              </a:pathLst>
            </a:custGeom>
            <a:solidFill>
              <a:srgbClr val="020202"/>
            </a:solidFill>
            <a:ln w="6712" cap="flat">
              <a:noFill/>
              <a:prstDash val="solid"/>
              <a:miter/>
            </a:ln>
          </p:spPr>
          <p:txBody>
            <a:bodyPr rtlCol="0" anchor="ctr"/>
            <a:lstStyle/>
            <a:p>
              <a:endParaRPr lang="es-CO"/>
            </a:p>
          </p:txBody>
        </p:sp>
        <p:sp>
          <p:nvSpPr>
            <p:cNvPr id="1535" name="Freeform: Shape 1534">
              <a:extLst>
                <a:ext uri="{FF2B5EF4-FFF2-40B4-BE49-F238E27FC236}">
                  <a16:creationId xmlns:a16="http://schemas.microsoft.com/office/drawing/2014/main" id="{854A0F89-EA0F-6000-9938-9F3E8C4B6C0B}"/>
                </a:ext>
              </a:extLst>
            </p:cNvPr>
            <p:cNvSpPr/>
            <p:nvPr/>
          </p:nvSpPr>
          <p:spPr>
            <a:xfrm>
              <a:off x="7488711" y="872982"/>
              <a:ext cx="4975" cy="5446"/>
            </a:xfrm>
            <a:custGeom>
              <a:avLst/>
              <a:gdLst>
                <a:gd name="connsiteX0" fmla="*/ 2278 w 4975"/>
                <a:gd name="connsiteY0" fmla="*/ 5131 h 5446"/>
                <a:gd name="connsiteX1" fmla="*/ -2697 w 4975"/>
                <a:gd name="connsiteY1" fmla="*/ -315 h 5446"/>
              </a:gdLst>
              <a:ahLst/>
              <a:cxnLst>
                <a:cxn ang="0">
                  <a:pos x="connsiteX0" y="connsiteY0"/>
                </a:cxn>
                <a:cxn ang="0">
                  <a:pos x="connsiteX1" y="connsiteY1"/>
                </a:cxn>
              </a:cxnLst>
              <a:rect l="l" t="t" r="r" b="b"/>
              <a:pathLst>
                <a:path w="4975" h="5446">
                  <a:moveTo>
                    <a:pt x="2278" y="5131"/>
                  </a:moveTo>
                  <a:cubicBezTo>
                    <a:pt x="-411" y="4634"/>
                    <a:pt x="-2428" y="2408"/>
                    <a:pt x="-2697" y="-315"/>
                  </a:cubicBezTo>
                  <a:close/>
                </a:path>
              </a:pathLst>
            </a:custGeom>
            <a:solidFill>
              <a:srgbClr val="020202"/>
            </a:solidFill>
            <a:ln w="6712" cap="flat">
              <a:noFill/>
              <a:prstDash val="solid"/>
              <a:miter/>
            </a:ln>
          </p:spPr>
          <p:txBody>
            <a:bodyPr rtlCol="0" anchor="ctr"/>
            <a:lstStyle/>
            <a:p>
              <a:endParaRPr lang="es-CO"/>
            </a:p>
          </p:txBody>
        </p:sp>
        <p:sp>
          <p:nvSpPr>
            <p:cNvPr id="1536" name="Freeform: Shape 1535">
              <a:extLst>
                <a:ext uri="{FF2B5EF4-FFF2-40B4-BE49-F238E27FC236}">
                  <a16:creationId xmlns:a16="http://schemas.microsoft.com/office/drawing/2014/main" id="{7EDDA852-3759-F464-F646-3FCAF090AA21}"/>
                </a:ext>
              </a:extLst>
            </p:cNvPr>
            <p:cNvSpPr/>
            <p:nvPr/>
          </p:nvSpPr>
          <p:spPr>
            <a:xfrm>
              <a:off x="7468809" y="853014"/>
              <a:ext cx="5109" cy="5109"/>
            </a:xfrm>
            <a:custGeom>
              <a:avLst/>
              <a:gdLst>
                <a:gd name="connsiteX0" fmla="*/ 2413 w 5109"/>
                <a:gd name="connsiteY0" fmla="*/ 4795 h 5109"/>
                <a:gd name="connsiteX1" fmla="*/ -2697 w 5109"/>
                <a:gd name="connsiteY1" fmla="*/ -315 h 5109"/>
                <a:gd name="connsiteX2" fmla="*/ 2413 w 5109"/>
                <a:gd name="connsiteY2" fmla="*/ 4795 h 5109"/>
              </a:gdLst>
              <a:ahLst/>
              <a:cxnLst>
                <a:cxn ang="0">
                  <a:pos x="connsiteX0" y="connsiteY0"/>
                </a:cxn>
                <a:cxn ang="0">
                  <a:pos x="connsiteX1" y="connsiteY1"/>
                </a:cxn>
                <a:cxn ang="0">
                  <a:pos x="connsiteX2" y="connsiteY2"/>
                </a:cxn>
              </a:cxnLst>
              <a:rect l="l" t="t" r="r" b="b"/>
              <a:pathLst>
                <a:path w="5109" h="5109">
                  <a:moveTo>
                    <a:pt x="2413" y="4795"/>
                  </a:moveTo>
                  <a:cubicBezTo>
                    <a:pt x="-209" y="4385"/>
                    <a:pt x="-2294" y="2321"/>
                    <a:pt x="-2697" y="-315"/>
                  </a:cubicBezTo>
                  <a:cubicBezTo>
                    <a:pt x="-949" y="1366"/>
                    <a:pt x="732" y="3047"/>
                    <a:pt x="2413" y="4795"/>
                  </a:cubicBezTo>
                  <a:close/>
                </a:path>
              </a:pathLst>
            </a:custGeom>
            <a:solidFill>
              <a:srgbClr val="020202"/>
            </a:solidFill>
            <a:ln w="6712" cap="flat">
              <a:noFill/>
              <a:prstDash val="solid"/>
              <a:miter/>
            </a:ln>
          </p:spPr>
          <p:txBody>
            <a:bodyPr rtlCol="0" anchor="ctr"/>
            <a:lstStyle/>
            <a:p>
              <a:endParaRPr lang="es-CO"/>
            </a:p>
          </p:txBody>
        </p:sp>
        <p:sp>
          <p:nvSpPr>
            <p:cNvPr id="1537" name="Freeform: Shape 1536">
              <a:extLst>
                <a:ext uri="{FF2B5EF4-FFF2-40B4-BE49-F238E27FC236}">
                  <a16:creationId xmlns:a16="http://schemas.microsoft.com/office/drawing/2014/main" id="{6067E618-7347-BF0B-7354-D29CFFD6A0B6}"/>
                </a:ext>
              </a:extLst>
            </p:cNvPr>
            <p:cNvSpPr/>
            <p:nvPr/>
          </p:nvSpPr>
          <p:spPr>
            <a:xfrm>
              <a:off x="7423156" y="803596"/>
              <a:ext cx="5311" cy="5714"/>
            </a:xfrm>
            <a:custGeom>
              <a:avLst/>
              <a:gdLst>
                <a:gd name="connsiteX0" fmla="*/ 2615 w 5311"/>
                <a:gd name="connsiteY0" fmla="*/ 5400 h 5714"/>
                <a:gd name="connsiteX1" fmla="*/ -2697 w 5311"/>
                <a:gd name="connsiteY1" fmla="*/ -315 h 5714"/>
                <a:gd name="connsiteX2" fmla="*/ 2615 w 5311"/>
                <a:gd name="connsiteY2" fmla="*/ 5400 h 5714"/>
              </a:gdLst>
              <a:ahLst/>
              <a:cxnLst>
                <a:cxn ang="0">
                  <a:pos x="connsiteX0" y="connsiteY0"/>
                </a:cxn>
                <a:cxn ang="0">
                  <a:pos x="connsiteX1" y="connsiteY1"/>
                </a:cxn>
                <a:cxn ang="0">
                  <a:pos x="connsiteX2" y="connsiteY2"/>
                </a:cxn>
              </a:cxnLst>
              <a:rect l="l" t="t" r="r" b="b"/>
              <a:pathLst>
                <a:path w="5311" h="5714">
                  <a:moveTo>
                    <a:pt x="2615" y="5400"/>
                  </a:moveTo>
                  <a:cubicBezTo>
                    <a:pt x="-209" y="4822"/>
                    <a:pt x="-2294" y="2529"/>
                    <a:pt x="-2697" y="-315"/>
                  </a:cubicBezTo>
                  <a:cubicBezTo>
                    <a:pt x="126" y="264"/>
                    <a:pt x="2211" y="2556"/>
                    <a:pt x="2615" y="5400"/>
                  </a:cubicBezTo>
                  <a:close/>
                </a:path>
              </a:pathLst>
            </a:custGeom>
            <a:solidFill>
              <a:srgbClr val="020202"/>
            </a:solidFill>
            <a:ln w="6712" cap="flat">
              <a:noFill/>
              <a:prstDash val="solid"/>
              <a:miter/>
            </a:ln>
          </p:spPr>
          <p:txBody>
            <a:bodyPr rtlCol="0" anchor="ctr"/>
            <a:lstStyle/>
            <a:p>
              <a:endParaRPr lang="es-CO"/>
            </a:p>
          </p:txBody>
        </p:sp>
        <p:sp>
          <p:nvSpPr>
            <p:cNvPr id="1538" name="Freeform: Shape 1537">
              <a:extLst>
                <a:ext uri="{FF2B5EF4-FFF2-40B4-BE49-F238E27FC236}">
                  <a16:creationId xmlns:a16="http://schemas.microsoft.com/office/drawing/2014/main" id="{2FA48ECD-0FE2-A357-FF8F-48C5BEC20399}"/>
                </a:ext>
              </a:extLst>
            </p:cNvPr>
            <p:cNvSpPr/>
            <p:nvPr/>
          </p:nvSpPr>
          <p:spPr>
            <a:xfrm>
              <a:off x="7418517" y="798419"/>
              <a:ext cx="5244" cy="5647"/>
            </a:xfrm>
            <a:custGeom>
              <a:avLst/>
              <a:gdLst>
                <a:gd name="connsiteX0" fmla="*/ 2547 w 5244"/>
                <a:gd name="connsiteY0" fmla="*/ 5333 h 5647"/>
                <a:gd name="connsiteX1" fmla="*/ -2697 w 5244"/>
                <a:gd name="connsiteY1" fmla="*/ -315 h 5647"/>
                <a:gd name="connsiteX2" fmla="*/ 2547 w 5244"/>
                <a:gd name="connsiteY2" fmla="*/ 5333 h 5647"/>
              </a:gdLst>
              <a:ahLst/>
              <a:cxnLst>
                <a:cxn ang="0">
                  <a:pos x="connsiteX0" y="connsiteY0"/>
                </a:cxn>
                <a:cxn ang="0">
                  <a:pos x="connsiteX1" y="connsiteY1"/>
                </a:cxn>
                <a:cxn ang="0">
                  <a:pos x="connsiteX2" y="connsiteY2"/>
                </a:cxn>
              </a:cxnLst>
              <a:rect l="l" t="t" r="r" b="b"/>
              <a:pathLst>
                <a:path w="5244" h="5647">
                  <a:moveTo>
                    <a:pt x="2547" y="5333"/>
                  </a:moveTo>
                  <a:cubicBezTo>
                    <a:pt x="-210" y="4742"/>
                    <a:pt x="-2294" y="2482"/>
                    <a:pt x="-2697" y="-315"/>
                  </a:cubicBezTo>
                  <a:cubicBezTo>
                    <a:pt x="-9" y="364"/>
                    <a:pt x="2076" y="2576"/>
                    <a:pt x="2547" y="5333"/>
                  </a:cubicBezTo>
                  <a:close/>
                </a:path>
              </a:pathLst>
            </a:custGeom>
            <a:solidFill>
              <a:srgbClr val="020202"/>
            </a:solidFill>
            <a:ln w="6712" cap="flat">
              <a:noFill/>
              <a:prstDash val="solid"/>
              <a:miter/>
            </a:ln>
          </p:spPr>
          <p:txBody>
            <a:bodyPr rtlCol="0" anchor="ctr"/>
            <a:lstStyle/>
            <a:p>
              <a:endParaRPr lang="es-CO"/>
            </a:p>
          </p:txBody>
        </p:sp>
        <p:sp>
          <p:nvSpPr>
            <p:cNvPr id="1539" name="Freeform: Shape 1538">
              <a:extLst>
                <a:ext uri="{FF2B5EF4-FFF2-40B4-BE49-F238E27FC236}">
                  <a16:creationId xmlns:a16="http://schemas.microsoft.com/office/drawing/2014/main" id="{F860D654-5B4B-E4B8-A3AD-B9713218BFBC}"/>
                </a:ext>
              </a:extLst>
            </p:cNvPr>
            <p:cNvSpPr/>
            <p:nvPr/>
          </p:nvSpPr>
          <p:spPr>
            <a:xfrm>
              <a:off x="7413879" y="793309"/>
              <a:ext cx="5042" cy="5513"/>
            </a:xfrm>
            <a:custGeom>
              <a:avLst/>
              <a:gdLst>
                <a:gd name="connsiteX0" fmla="*/ 2345 w 5042"/>
                <a:gd name="connsiteY0" fmla="*/ 5198 h 5513"/>
                <a:gd name="connsiteX1" fmla="*/ -2697 w 5042"/>
                <a:gd name="connsiteY1" fmla="*/ -315 h 5513"/>
                <a:gd name="connsiteX2" fmla="*/ 2345 w 5042"/>
                <a:gd name="connsiteY2" fmla="*/ 5198 h 5513"/>
              </a:gdLst>
              <a:ahLst/>
              <a:cxnLst>
                <a:cxn ang="0">
                  <a:pos x="connsiteX0" y="connsiteY0"/>
                </a:cxn>
                <a:cxn ang="0">
                  <a:pos x="connsiteX1" y="connsiteY1"/>
                </a:cxn>
                <a:cxn ang="0">
                  <a:pos x="connsiteX2" y="connsiteY2"/>
                </a:cxn>
              </a:cxnLst>
              <a:rect l="l" t="t" r="r" b="b"/>
              <a:pathLst>
                <a:path w="5042" h="5513">
                  <a:moveTo>
                    <a:pt x="2345" y="5198"/>
                  </a:moveTo>
                  <a:cubicBezTo>
                    <a:pt x="-345" y="4674"/>
                    <a:pt x="-2428" y="2435"/>
                    <a:pt x="-2697" y="-315"/>
                  </a:cubicBezTo>
                  <a:cubicBezTo>
                    <a:pt x="-143" y="485"/>
                    <a:pt x="1740" y="2590"/>
                    <a:pt x="2345" y="5198"/>
                  </a:cubicBezTo>
                  <a:close/>
                </a:path>
              </a:pathLst>
            </a:custGeom>
            <a:solidFill>
              <a:srgbClr val="020202"/>
            </a:solidFill>
            <a:ln w="6712" cap="flat">
              <a:noFill/>
              <a:prstDash val="solid"/>
              <a:miter/>
            </a:ln>
          </p:spPr>
          <p:txBody>
            <a:bodyPr rtlCol="0" anchor="ctr"/>
            <a:lstStyle/>
            <a:p>
              <a:endParaRPr lang="es-CO"/>
            </a:p>
          </p:txBody>
        </p:sp>
        <p:sp>
          <p:nvSpPr>
            <p:cNvPr id="1540" name="Freeform: Shape 1539">
              <a:extLst>
                <a:ext uri="{FF2B5EF4-FFF2-40B4-BE49-F238E27FC236}">
                  <a16:creationId xmlns:a16="http://schemas.microsoft.com/office/drawing/2014/main" id="{F8378C28-F304-1188-2149-DCF740CBD6C5}"/>
                </a:ext>
              </a:extLst>
            </p:cNvPr>
            <p:cNvSpPr/>
            <p:nvPr/>
          </p:nvSpPr>
          <p:spPr>
            <a:xfrm>
              <a:off x="7383286" y="758817"/>
              <a:ext cx="5446" cy="5647"/>
            </a:xfrm>
            <a:custGeom>
              <a:avLst/>
              <a:gdLst>
                <a:gd name="connsiteX0" fmla="*/ 2749 w 5446"/>
                <a:gd name="connsiteY0" fmla="*/ 5333 h 5647"/>
                <a:gd name="connsiteX1" fmla="*/ -2697 w 5446"/>
                <a:gd name="connsiteY1" fmla="*/ -315 h 5647"/>
                <a:gd name="connsiteX2" fmla="*/ 2749 w 5446"/>
                <a:gd name="connsiteY2" fmla="*/ 5333 h 5647"/>
              </a:gdLst>
              <a:ahLst/>
              <a:cxnLst>
                <a:cxn ang="0">
                  <a:pos x="connsiteX0" y="connsiteY0"/>
                </a:cxn>
                <a:cxn ang="0">
                  <a:pos x="connsiteX1" y="connsiteY1"/>
                </a:cxn>
                <a:cxn ang="0">
                  <a:pos x="connsiteX2" y="connsiteY2"/>
                </a:cxn>
              </a:cxnLst>
              <a:rect l="l" t="t" r="r" b="b"/>
              <a:pathLst>
                <a:path w="5446" h="5647">
                  <a:moveTo>
                    <a:pt x="2749" y="5333"/>
                  </a:moveTo>
                  <a:cubicBezTo>
                    <a:pt x="-76" y="4815"/>
                    <a:pt x="-2294" y="2543"/>
                    <a:pt x="-2697" y="-315"/>
                  </a:cubicBezTo>
                  <a:cubicBezTo>
                    <a:pt x="126" y="203"/>
                    <a:pt x="2345" y="2475"/>
                    <a:pt x="2749" y="5333"/>
                  </a:cubicBezTo>
                  <a:close/>
                </a:path>
              </a:pathLst>
            </a:custGeom>
            <a:solidFill>
              <a:srgbClr val="020202"/>
            </a:solidFill>
            <a:ln w="6712" cap="flat">
              <a:noFill/>
              <a:prstDash val="solid"/>
              <a:miter/>
            </a:ln>
          </p:spPr>
          <p:txBody>
            <a:bodyPr rtlCol="0" anchor="ctr"/>
            <a:lstStyle/>
            <a:p>
              <a:endParaRPr lang="es-CO"/>
            </a:p>
          </p:txBody>
        </p:sp>
        <p:sp>
          <p:nvSpPr>
            <p:cNvPr id="1541" name="Freeform: Shape 1540">
              <a:extLst>
                <a:ext uri="{FF2B5EF4-FFF2-40B4-BE49-F238E27FC236}">
                  <a16:creationId xmlns:a16="http://schemas.microsoft.com/office/drawing/2014/main" id="{6D8A609D-02E2-8A90-97CF-5D00AED324E2}"/>
                </a:ext>
              </a:extLst>
            </p:cNvPr>
            <p:cNvSpPr/>
            <p:nvPr/>
          </p:nvSpPr>
          <p:spPr>
            <a:xfrm>
              <a:off x="7378445" y="753774"/>
              <a:ext cx="5379" cy="5580"/>
            </a:xfrm>
            <a:custGeom>
              <a:avLst/>
              <a:gdLst>
                <a:gd name="connsiteX0" fmla="*/ 2682 w 5379"/>
                <a:gd name="connsiteY0" fmla="*/ 5266 h 5580"/>
                <a:gd name="connsiteX1" fmla="*/ -2697 w 5379"/>
                <a:gd name="connsiteY1" fmla="*/ -315 h 5580"/>
                <a:gd name="connsiteX2" fmla="*/ 2682 w 5379"/>
                <a:gd name="connsiteY2" fmla="*/ 5266 h 5580"/>
              </a:gdLst>
              <a:ahLst/>
              <a:cxnLst>
                <a:cxn ang="0">
                  <a:pos x="connsiteX0" y="connsiteY0"/>
                </a:cxn>
                <a:cxn ang="0">
                  <a:pos x="connsiteX1" y="connsiteY1"/>
                </a:cxn>
                <a:cxn ang="0">
                  <a:pos x="connsiteX2" y="connsiteY2"/>
                </a:cxn>
              </a:cxnLst>
              <a:rect l="l" t="t" r="r" b="b"/>
              <a:pathLst>
                <a:path w="5379" h="5580">
                  <a:moveTo>
                    <a:pt x="2682" y="5266"/>
                  </a:moveTo>
                  <a:cubicBezTo>
                    <a:pt x="-210" y="4876"/>
                    <a:pt x="-2428" y="2570"/>
                    <a:pt x="-2697" y="-315"/>
                  </a:cubicBezTo>
                  <a:cubicBezTo>
                    <a:pt x="126" y="223"/>
                    <a:pt x="2278" y="2455"/>
                    <a:pt x="2682" y="5266"/>
                  </a:cubicBezTo>
                  <a:close/>
                </a:path>
              </a:pathLst>
            </a:custGeom>
            <a:solidFill>
              <a:srgbClr val="020202"/>
            </a:solidFill>
            <a:ln w="6712" cap="flat">
              <a:noFill/>
              <a:prstDash val="solid"/>
              <a:miter/>
            </a:ln>
          </p:spPr>
          <p:txBody>
            <a:bodyPr rtlCol="0" anchor="ctr"/>
            <a:lstStyle/>
            <a:p>
              <a:endParaRPr lang="es-CO"/>
            </a:p>
          </p:txBody>
        </p:sp>
        <p:sp>
          <p:nvSpPr>
            <p:cNvPr id="1542" name="Freeform: Shape 1541">
              <a:extLst>
                <a:ext uri="{FF2B5EF4-FFF2-40B4-BE49-F238E27FC236}">
                  <a16:creationId xmlns:a16="http://schemas.microsoft.com/office/drawing/2014/main" id="{8A87081A-AE97-20E0-69F4-B202FFADA550}"/>
                </a:ext>
              </a:extLst>
            </p:cNvPr>
            <p:cNvSpPr/>
            <p:nvPr/>
          </p:nvSpPr>
          <p:spPr>
            <a:xfrm>
              <a:off x="7373470" y="748799"/>
              <a:ext cx="5444" cy="5513"/>
            </a:xfrm>
            <a:custGeom>
              <a:avLst/>
              <a:gdLst>
                <a:gd name="connsiteX0" fmla="*/ 2747 w 5444"/>
                <a:gd name="connsiteY0" fmla="*/ 5199 h 5513"/>
                <a:gd name="connsiteX1" fmla="*/ -2697 w 5444"/>
                <a:gd name="connsiteY1" fmla="*/ -315 h 5513"/>
                <a:gd name="connsiteX2" fmla="*/ 2747 w 5444"/>
                <a:gd name="connsiteY2" fmla="*/ 5199 h 5513"/>
              </a:gdLst>
              <a:ahLst/>
              <a:cxnLst>
                <a:cxn ang="0">
                  <a:pos x="connsiteX0" y="connsiteY0"/>
                </a:cxn>
                <a:cxn ang="0">
                  <a:pos x="connsiteX1" y="connsiteY1"/>
                </a:cxn>
                <a:cxn ang="0">
                  <a:pos x="connsiteX2" y="connsiteY2"/>
                </a:cxn>
              </a:cxnLst>
              <a:rect l="l" t="t" r="r" b="b"/>
              <a:pathLst>
                <a:path w="5444" h="5513">
                  <a:moveTo>
                    <a:pt x="2747" y="5199"/>
                  </a:moveTo>
                  <a:cubicBezTo>
                    <a:pt x="-76" y="4695"/>
                    <a:pt x="-2228" y="2489"/>
                    <a:pt x="-2697" y="-315"/>
                  </a:cubicBezTo>
                  <a:cubicBezTo>
                    <a:pt x="126" y="190"/>
                    <a:pt x="2278" y="2395"/>
                    <a:pt x="2747" y="5199"/>
                  </a:cubicBezTo>
                  <a:close/>
                </a:path>
              </a:pathLst>
            </a:custGeom>
            <a:solidFill>
              <a:srgbClr val="020202"/>
            </a:solidFill>
            <a:ln w="6712" cap="flat">
              <a:noFill/>
              <a:prstDash val="solid"/>
              <a:miter/>
            </a:ln>
          </p:spPr>
          <p:txBody>
            <a:bodyPr rtlCol="0" anchor="ctr"/>
            <a:lstStyle/>
            <a:p>
              <a:endParaRPr lang="es-CO"/>
            </a:p>
          </p:txBody>
        </p:sp>
        <p:sp>
          <p:nvSpPr>
            <p:cNvPr id="1543" name="Freeform: Shape 1542">
              <a:extLst>
                <a:ext uri="{FF2B5EF4-FFF2-40B4-BE49-F238E27FC236}">
                  <a16:creationId xmlns:a16="http://schemas.microsoft.com/office/drawing/2014/main" id="{4514C954-8978-2494-F3D9-154308EAD69F}"/>
                </a:ext>
              </a:extLst>
            </p:cNvPr>
            <p:cNvSpPr/>
            <p:nvPr/>
          </p:nvSpPr>
          <p:spPr>
            <a:xfrm>
              <a:off x="7139356" y="564574"/>
              <a:ext cx="5915" cy="4639"/>
            </a:xfrm>
            <a:custGeom>
              <a:avLst/>
              <a:gdLst>
                <a:gd name="connsiteX0" fmla="*/ 3219 w 5915"/>
                <a:gd name="connsiteY0" fmla="*/ 4325 h 4639"/>
                <a:gd name="connsiteX1" fmla="*/ -2697 w 5915"/>
                <a:gd name="connsiteY1" fmla="*/ -315 h 4639"/>
                <a:gd name="connsiteX2" fmla="*/ 3219 w 5915"/>
                <a:gd name="connsiteY2" fmla="*/ 4325 h 4639"/>
              </a:gdLst>
              <a:ahLst/>
              <a:cxnLst>
                <a:cxn ang="0">
                  <a:pos x="connsiteX0" y="connsiteY0"/>
                </a:cxn>
                <a:cxn ang="0">
                  <a:pos x="connsiteX1" y="connsiteY1"/>
                </a:cxn>
                <a:cxn ang="0">
                  <a:pos x="connsiteX2" y="connsiteY2"/>
                </a:cxn>
              </a:cxnLst>
              <a:rect l="l" t="t" r="r" b="b"/>
              <a:pathLst>
                <a:path w="5915" h="4639">
                  <a:moveTo>
                    <a:pt x="3219" y="4325"/>
                  </a:moveTo>
                  <a:cubicBezTo>
                    <a:pt x="463" y="4271"/>
                    <a:pt x="-1957" y="2375"/>
                    <a:pt x="-2697" y="-315"/>
                  </a:cubicBezTo>
                  <a:cubicBezTo>
                    <a:pt x="-9" y="8"/>
                    <a:pt x="2278" y="1796"/>
                    <a:pt x="3219" y="4325"/>
                  </a:cubicBezTo>
                  <a:close/>
                </a:path>
              </a:pathLst>
            </a:custGeom>
            <a:solidFill>
              <a:srgbClr val="020202"/>
            </a:solidFill>
            <a:ln w="6712" cap="flat">
              <a:noFill/>
              <a:prstDash val="solid"/>
              <a:miter/>
            </a:ln>
          </p:spPr>
          <p:txBody>
            <a:bodyPr rtlCol="0" anchor="ctr"/>
            <a:lstStyle/>
            <a:p>
              <a:endParaRPr lang="es-CO"/>
            </a:p>
          </p:txBody>
        </p:sp>
        <p:sp>
          <p:nvSpPr>
            <p:cNvPr id="1544" name="Freeform: Shape 1543">
              <a:extLst>
                <a:ext uri="{FF2B5EF4-FFF2-40B4-BE49-F238E27FC236}">
                  <a16:creationId xmlns:a16="http://schemas.microsoft.com/office/drawing/2014/main" id="{197028DA-DE73-79B6-3FED-3E4177693317}"/>
                </a:ext>
              </a:extLst>
            </p:cNvPr>
            <p:cNvSpPr/>
            <p:nvPr/>
          </p:nvSpPr>
          <p:spPr>
            <a:xfrm>
              <a:off x="7368427" y="743824"/>
              <a:ext cx="5512" cy="5446"/>
            </a:xfrm>
            <a:custGeom>
              <a:avLst/>
              <a:gdLst>
                <a:gd name="connsiteX0" fmla="*/ 2815 w 5512"/>
                <a:gd name="connsiteY0" fmla="*/ 5131 h 5446"/>
                <a:gd name="connsiteX1" fmla="*/ -2697 w 5512"/>
                <a:gd name="connsiteY1" fmla="*/ -315 h 5446"/>
                <a:gd name="connsiteX2" fmla="*/ 2815 w 5512"/>
                <a:gd name="connsiteY2" fmla="*/ 5131 h 5446"/>
              </a:gdLst>
              <a:ahLst/>
              <a:cxnLst>
                <a:cxn ang="0">
                  <a:pos x="connsiteX0" y="connsiteY0"/>
                </a:cxn>
                <a:cxn ang="0">
                  <a:pos x="connsiteX1" y="connsiteY1"/>
                </a:cxn>
                <a:cxn ang="0">
                  <a:pos x="connsiteX2" y="connsiteY2"/>
                </a:cxn>
              </a:cxnLst>
              <a:rect l="l" t="t" r="r" b="b"/>
              <a:pathLst>
                <a:path w="5512" h="5446">
                  <a:moveTo>
                    <a:pt x="2815" y="5131"/>
                  </a:moveTo>
                  <a:cubicBezTo>
                    <a:pt x="-9" y="4667"/>
                    <a:pt x="-2228" y="2482"/>
                    <a:pt x="-2697" y="-315"/>
                  </a:cubicBezTo>
                  <a:cubicBezTo>
                    <a:pt x="126" y="149"/>
                    <a:pt x="2345" y="2334"/>
                    <a:pt x="2815" y="5131"/>
                  </a:cubicBezTo>
                  <a:close/>
                </a:path>
              </a:pathLst>
            </a:custGeom>
            <a:solidFill>
              <a:srgbClr val="020202"/>
            </a:solidFill>
            <a:ln w="6712" cap="flat">
              <a:noFill/>
              <a:prstDash val="solid"/>
              <a:miter/>
            </a:ln>
          </p:spPr>
          <p:txBody>
            <a:bodyPr rtlCol="0" anchor="ctr"/>
            <a:lstStyle/>
            <a:p>
              <a:endParaRPr lang="es-CO"/>
            </a:p>
          </p:txBody>
        </p:sp>
        <p:sp>
          <p:nvSpPr>
            <p:cNvPr id="1545" name="Freeform: Shape 1544">
              <a:extLst>
                <a:ext uri="{FF2B5EF4-FFF2-40B4-BE49-F238E27FC236}">
                  <a16:creationId xmlns:a16="http://schemas.microsoft.com/office/drawing/2014/main" id="{6544B9AC-F577-C5EE-B9A6-722AB9823B40}"/>
                </a:ext>
              </a:extLst>
            </p:cNvPr>
            <p:cNvSpPr/>
            <p:nvPr/>
          </p:nvSpPr>
          <p:spPr>
            <a:xfrm>
              <a:off x="7363452" y="738848"/>
              <a:ext cx="5512" cy="5513"/>
            </a:xfrm>
            <a:custGeom>
              <a:avLst/>
              <a:gdLst>
                <a:gd name="connsiteX0" fmla="*/ 2815 w 5512"/>
                <a:gd name="connsiteY0" fmla="*/ 5199 h 5513"/>
                <a:gd name="connsiteX1" fmla="*/ -2697 w 5512"/>
                <a:gd name="connsiteY1" fmla="*/ -315 h 5513"/>
                <a:gd name="connsiteX2" fmla="*/ 2815 w 5512"/>
                <a:gd name="connsiteY2" fmla="*/ 5199 h 5513"/>
              </a:gdLst>
              <a:ahLst/>
              <a:cxnLst>
                <a:cxn ang="0">
                  <a:pos x="connsiteX0" y="connsiteY0"/>
                </a:cxn>
                <a:cxn ang="0">
                  <a:pos x="connsiteX1" y="connsiteY1"/>
                </a:cxn>
                <a:cxn ang="0">
                  <a:pos x="connsiteX2" y="connsiteY2"/>
                </a:cxn>
              </a:cxnLst>
              <a:rect l="l" t="t" r="r" b="b"/>
              <a:pathLst>
                <a:path w="5512" h="5513">
                  <a:moveTo>
                    <a:pt x="2815" y="5199"/>
                  </a:moveTo>
                  <a:cubicBezTo>
                    <a:pt x="-9" y="4721"/>
                    <a:pt x="-2228" y="2509"/>
                    <a:pt x="-2697" y="-315"/>
                  </a:cubicBezTo>
                  <a:cubicBezTo>
                    <a:pt x="126" y="163"/>
                    <a:pt x="2345" y="2375"/>
                    <a:pt x="2815" y="5199"/>
                  </a:cubicBezTo>
                  <a:close/>
                </a:path>
              </a:pathLst>
            </a:custGeom>
            <a:solidFill>
              <a:srgbClr val="020202"/>
            </a:solidFill>
            <a:ln w="6712" cap="flat">
              <a:noFill/>
              <a:prstDash val="solid"/>
              <a:miter/>
            </a:ln>
          </p:spPr>
          <p:txBody>
            <a:bodyPr rtlCol="0" anchor="ctr"/>
            <a:lstStyle/>
            <a:p>
              <a:endParaRPr lang="es-CO"/>
            </a:p>
          </p:txBody>
        </p:sp>
        <p:sp>
          <p:nvSpPr>
            <p:cNvPr id="1546" name="Freeform: Shape 1545">
              <a:extLst>
                <a:ext uri="{FF2B5EF4-FFF2-40B4-BE49-F238E27FC236}">
                  <a16:creationId xmlns:a16="http://schemas.microsoft.com/office/drawing/2014/main" id="{42CA9052-BE05-CD4E-3D2A-807976768ECB}"/>
                </a:ext>
              </a:extLst>
            </p:cNvPr>
            <p:cNvSpPr/>
            <p:nvPr/>
          </p:nvSpPr>
          <p:spPr>
            <a:xfrm>
              <a:off x="7358409" y="733940"/>
              <a:ext cx="5579" cy="5446"/>
            </a:xfrm>
            <a:custGeom>
              <a:avLst/>
              <a:gdLst>
                <a:gd name="connsiteX0" fmla="*/ 2882 w 5579"/>
                <a:gd name="connsiteY0" fmla="*/ 5131 h 5446"/>
                <a:gd name="connsiteX1" fmla="*/ -2697 w 5579"/>
                <a:gd name="connsiteY1" fmla="*/ -315 h 5446"/>
                <a:gd name="connsiteX2" fmla="*/ 2882 w 5579"/>
                <a:gd name="connsiteY2" fmla="*/ 5131 h 5446"/>
              </a:gdLst>
              <a:ahLst/>
              <a:cxnLst>
                <a:cxn ang="0">
                  <a:pos x="connsiteX0" y="connsiteY0"/>
                </a:cxn>
                <a:cxn ang="0">
                  <a:pos x="connsiteX1" y="connsiteY1"/>
                </a:cxn>
                <a:cxn ang="0">
                  <a:pos x="connsiteX2" y="connsiteY2"/>
                </a:cxn>
              </a:cxnLst>
              <a:rect l="l" t="t" r="r" b="b"/>
              <a:pathLst>
                <a:path w="5579" h="5446">
                  <a:moveTo>
                    <a:pt x="2882" y="5131"/>
                  </a:moveTo>
                  <a:cubicBezTo>
                    <a:pt x="59" y="4688"/>
                    <a:pt x="-2161" y="2503"/>
                    <a:pt x="-2697" y="-315"/>
                  </a:cubicBezTo>
                  <a:cubicBezTo>
                    <a:pt x="126" y="129"/>
                    <a:pt x="2345" y="2314"/>
                    <a:pt x="2882" y="5131"/>
                  </a:cubicBezTo>
                  <a:close/>
                </a:path>
              </a:pathLst>
            </a:custGeom>
            <a:solidFill>
              <a:srgbClr val="020202"/>
            </a:solidFill>
            <a:ln w="6712" cap="flat">
              <a:noFill/>
              <a:prstDash val="solid"/>
              <a:miter/>
            </a:ln>
          </p:spPr>
          <p:txBody>
            <a:bodyPr rtlCol="0" anchor="ctr"/>
            <a:lstStyle/>
            <a:p>
              <a:endParaRPr lang="es-CO"/>
            </a:p>
          </p:txBody>
        </p:sp>
        <p:sp>
          <p:nvSpPr>
            <p:cNvPr id="1547" name="Freeform: Shape 1546">
              <a:extLst>
                <a:ext uri="{FF2B5EF4-FFF2-40B4-BE49-F238E27FC236}">
                  <a16:creationId xmlns:a16="http://schemas.microsoft.com/office/drawing/2014/main" id="{798033F1-47FF-A227-FF3D-A0FEA21021D9}"/>
                </a:ext>
              </a:extLst>
            </p:cNvPr>
            <p:cNvSpPr/>
            <p:nvPr/>
          </p:nvSpPr>
          <p:spPr>
            <a:xfrm>
              <a:off x="7353300" y="729032"/>
              <a:ext cx="5646" cy="5446"/>
            </a:xfrm>
            <a:custGeom>
              <a:avLst/>
              <a:gdLst>
                <a:gd name="connsiteX0" fmla="*/ 2949 w 5646"/>
                <a:gd name="connsiteY0" fmla="*/ 5132 h 5446"/>
                <a:gd name="connsiteX1" fmla="*/ -2697 w 5646"/>
                <a:gd name="connsiteY1" fmla="*/ -315 h 5446"/>
                <a:gd name="connsiteX2" fmla="*/ 2949 w 5646"/>
                <a:gd name="connsiteY2" fmla="*/ 5132 h 5446"/>
              </a:gdLst>
              <a:ahLst/>
              <a:cxnLst>
                <a:cxn ang="0">
                  <a:pos x="connsiteX0" y="connsiteY0"/>
                </a:cxn>
                <a:cxn ang="0">
                  <a:pos x="connsiteX1" y="connsiteY1"/>
                </a:cxn>
                <a:cxn ang="0">
                  <a:pos x="connsiteX2" y="connsiteY2"/>
                </a:cxn>
              </a:cxnLst>
              <a:rect l="l" t="t" r="r" b="b"/>
              <a:pathLst>
                <a:path w="5646" h="5446">
                  <a:moveTo>
                    <a:pt x="2949" y="5132"/>
                  </a:moveTo>
                  <a:cubicBezTo>
                    <a:pt x="126" y="4715"/>
                    <a:pt x="-2161" y="2523"/>
                    <a:pt x="-2697" y="-315"/>
                  </a:cubicBezTo>
                  <a:cubicBezTo>
                    <a:pt x="126" y="102"/>
                    <a:pt x="2413" y="2294"/>
                    <a:pt x="2949" y="5132"/>
                  </a:cubicBezTo>
                  <a:close/>
                </a:path>
              </a:pathLst>
            </a:custGeom>
            <a:solidFill>
              <a:srgbClr val="020202"/>
            </a:solidFill>
            <a:ln w="6712" cap="flat">
              <a:noFill/>
              <a:prstDash val="solid"/>
              <a:miter/>
            </a:ln>
          </p:spPr>
          <p:txBody>
            <a:bodyPr rtlCol="0" anchor="ctr"/>
            <a:lstStyle/>
            <a:p>
              <a:endParaRPr lang="es-CO"/>
            </a:p>
          </p:txBody>
        </p:sp>
        <p:sp>
          <p:nvSpPr>
            <p:cNvPr id="1548" name="Freeform: Shape 1547">
              <a:extLst>
                <a:ext uri="{FF2B5EF4-FFF2-40B4-BE49-F238E27FC236}">
                  <a16:creationId xmlns:a16="http://schemas.microsoft.com/office/drawing/2014/main" id="{B6E731D4-BEE0-9DC8-9E9D-34242410DF27}"/>
                </a:ext>
              </a:extLst>
            </p:cNvPr>
            <p:cNvSpPr/>
            <p:nvPr/>
          </p:nvSpPr>
          <p:spPr>
            <a:xfrm>
              <a:off x="7319009" y="698776"/>
              <a:ext cx="5513" cy="4975"/>
            </a:xfrm>
            <a:custGeom>
              <a:avLst/>
              <a:gdLst>
                <a:gd name="connsiteX0" fmla="*/ 2816 w 5513"/>
                <a:gd name="connsiteY0" fmla="*/ 4661 h 4975"/>
                <a:gd name="connsiteX1" fmla="*/ -2697 w 5513"/>
                <a:gd name="connsiteY1" fmla="*/ -315 h 4975"/>
              </a:gdLst>
              <a:ahLst/>
              <a:cxnLst>
                <a:cxn ang="0">
                  <a:pos x="connsiteX0" y="connsiteY0"/>
                </a:cxn>
                <a:cxn ang="0">
                  <a:pos x="connsiteX1" y="connsiteY1"/>
                </a:cxn>
              </a:cxnLst>
              <a:rect l="l" t="t" r="r" b="b"/>
              <a:pathLst>
                <a:path w="5513" h="4975">
                  <a:moveTo>
                    <a:pt x="2816" y="4661"/>
                  </a:moveTo>
                  <a:cubicBezTo>
                    <a:pt x="59" y="4392"/>
                    <a:pt x="-2159" y="2375"/>
                    <a:pt x="-2697" y="-315"/>
                  </a:cubicBezTo>
                  <a:close/>
                </a:path>
              </a:pathLst>
            </a:custGeom>
            <a:solidFill>
              <a:srgbClr val="020202"/>
            </a:solidFill>
            <a:ln w="6712" cap="flat">
              <a:noFill/>
              <a:prstDash val="solid"/>
              <a:miter/>
            </a:ln>
          </p:spPr>
          <p:txBody>
            <a:bodyPr rtlCol="0" anchor="ctr"/>
            <a:lstStyle/>
            <a:p>
              <a:endParaRPr lang="es-CO"/>
            </a:p>
          </p:txBody>
        </p:sp>
        <p:sp>
          <p:nvSpPr>
            <p:cNvPr id="1549" name="Freeform: Shape 1548">
              <a:extLst>
                <a:ext uri="{FF2B5EF4-FFF2-40B4-BE49-F238E27FC236}">
                  <a16:creationId xmlns:a16="http://schemas.microsoft.com/office/drawing/2014/main" id="{683A0691-2A96-6AAF-A818-E3F9526D4FF5}"/>
                </a:ext>
              </a:extLst>
            </p:cNvPr>
            <p:cNvSpPr/>
            <p:nvPr/>
          </p:nvSpPr>
          <p:spPr>
            <a:xfrm>
              <a:off x="7313630" y="694069"/>
              <a:ext cx="5715" cy="5109"/>
            </a:xfrm>
            <a:custGeom>
              <a:avLst/>
              <a:gdLst>
                <a:gd name="connsiteX0" fmla="*/ 3018 w 5715"/>
                <a:gd name="connsiteY0" fmla="*/ 4795 h 5109"/>
                <a:gd name="connsiteX1" fmla="*/ -2697 w 5715"/>
                <a:gd name="connsiteY1" fmla="*/ -315 h 5109"/>
                <a:gd name="connsiteX2" fmla="*/ 3018 w 5715"/>
                <a:gd name="connsiteY2" fmla="*/ 4795 h 5109"/>
              </a:gdLst>
              <a:ahLst/>
              <a:cxnLst>
                <a:cxn ang="0">
                  <a:pos x="connsiteX0" y="connsiteY0"/>
                </a:cxn>
                <a:cxn ang="0">
                  <a:pos x="connsiteX1" y="connsiteY1"/>
                </a:cxn>
                <a:cxn ang="0">
                  <a:pos x="connsiteX2" y="connsiteY2"/>
                </a:cxn>
              </a:cxnLst>
              <a:rect l="l" t="t" r="r" b="b"/>
              <a:pathLst>
                <a:path w="5715" h="5109">
                  <a:moveTo>
                    <a:pt x="3018" y="4795"/>
                  </a:moveTo>
                  <a:cubicBezTo>
                    <a:pt x="262" y="4452"/>
                    <a:pt x="-2024" y="2415"/>
                    <a:pt x="-2697" y="-315"/>
                  </a:cubicBezTo>
                  <a:cubicBezTo>
                    <a:pt x="60" y="28"/>
                    <a:pt x="2345" y="2065"/>
                    <a:pt x="3018" y="4795"/>
                  </a:cubicBezTo>
                  <a:close/>
                </a:path>
              </a:pathLst>
            </a:custGeom>
            <a:solidFill>
              <a:srgbClr val="020202"/>
            </a:solidFill>
            <a:ln w="6712" cap="flat">
              <a:noFill/>
              <a:prstDash val="solid"/>
              <a:miter/>
            </a:ln>
          </p:spPr>
          <p:txBody>
            <a:bodyPr rtlCol="0" anchor="ctr"/>
            <a:lstStyle/>
            <a:p>
              <a:endParaRPr lang="es-CO"/>
            </a:p>
          </p:txBody>
        </p:sp>
        <p:sp>
          <p:nvSpPr>
            <p:cNvPr id="1550" name="Freeform: Shape 1549">
              <a:extLst>
                <a:ext uri="{FF2B5EF4-FFF2-40B4-BE49-F238E27FC236}">
                  <a16:creationId xmlns:a16="http://schemas.microsoft.com/office/drawing/2014/main" id="{BEEEE56C-C551-EA6F-9ED5-D3EFE6D24A28}"/>
                </a:ext>
              </a:extLst>
            </p:cNvPr>
            <p:cNvSpPr/>
            <p:nvPr/>
          </p:nvSpPr>
          <p:spPr>
            <a:xfrm>
              <a:off x="7293594" y="679211"/>
              <a:ext cx="5984" cy="4773"/>
            </a:xfrm>
            <a:custGeom>
              <a:avLst/>
              <a:gdLst>
                <a:gd name="connsiteX0" fmla="*/ 3288 w 5984"/>
                <a:gd name="connsiteY0" fmla="*/ 4459 h 4773"/>
                <a:gd name="connsiteX1" fmla="*/ -2697 w 5984"/>
                <a:gd name="connsiteY1" fmla="*/ -315 h 4773"/>
                <a:gd name="connsiteX2" fmla="*/ 3288 w 5984"/>
                <a:gd name="connsiteY2" fmla="*/ 4459 h 4773"/>
              </a:gdLst>
              <a:ahLst/>
              <a:cxnLst>
                <a:cxn ang="0">
                  <a:pos x="connsiteX0" y="connsiteY0"/>
                </a:cxn>
                <a:cxn ang="0">
                  <a:pos x="connsiteX1" y="connsiteY1"/>
                </a:cxn>
                <a:cxn ang="0">
                  <a:pos x="connsiteX2" y="connsiteY2"/>
                </a:cxn>
              </a:cxnLst>
              <a:rect l="l" t="t" r="r" b="b"/>
              <a:pathLst>
                <a:path w="5984" h="4773">
                  <a:moveTo>
                    <a:pt x="3288" y="4459"/>
                  </a:moveTo>
                  <a:cubicBezTo>
                    <a:pt x="463" y="4392"/>
                    <a:pt x="-2024" y="2442"/>
                    <a:pt x="-2697" y="-315"/>
                  </a:cubicBezTo>
                  <a:cubicBezTo>
                    <a:pt x="128" y="-127"/>
                    <a:pt x="2480" y="1776"/>
                    <a:pt x="3288" y="4459"/>
                  </a:cubicBezTo>
                  <a:close/>
                </a:path>
              </a:pathLst>
            </a:custGeom>
            <a:solidFill>
              <a:srgbClr val="020202"/>
            </a:solidFill>
            <a:ln w="6712" cap="flat">
              <a:noFill/>
              <a:prstDash val="solid"/>
              <a:miter/>
            </a:ln>
          </p:spPr>
          <p:txBody>
            <a:bodyPr rtlCol="0" anchor="ctr"/>
            <a:lstStyle/>
            <a:p>
              <a:endParaRPr lang="es-CO"/>
            </a:p>
          </p:txBody>
        </p:sp>
        <p:sp>
          <p:nvSpPr>
            <p:cNvPr id="1551" name="Freeform: Shape 1550">
              <a:extLst>
                <a:ext uri="{FF2B5EF4-FFF2-40B4-BE49-F238E27FC236}">
                  <a16:creationId xmlns:a16="http://schemas.microsoft.com/office/drawing/2014/main" id="{5A1DAC6D-1BBA-0114-FF74-08D84FE8E0B2}"/>
                </a:ext>
              </a:extLst>
            </p:cNvPr>
            <p:cNvSpPr/>
            <p:nvPr/>
          </p:nvSpPr>
          <p:spPr>
            <a:xfrm>
              <a:off x="7278802" y="669192"/>
              <a:ext cx="5917" cy="4639"/>
            </a:xfrm>
            <a:custGeom>
              <a:avLst/>
              <a:gdLst>
                <a:gd name="connsiteX0" fmla="*/ 3220 w 5917"/>
                <a:gd name="connsiteY0" fmla="*/ 4325 h 4639"/>
                <a:gd name="connsiteX1" fmla="*/ -2697 w 5917"/>
                <a:gd name="connsiteY1" fmla="*/ -315 h 4639"/>
                <a:gd name="connsiteX2" fmla="*/ 3220 w 5917"/>
                <a:gd name="connsiteY2" fmla="*/ 4325 h 4639"/>
              </a:gdLst>
              <a:ahLst/>
              <a:cxnLst>
                <a:cxn ang="0">
                  <a:pos x="connsiteX0" y="connsiteY0"/>
                </a:cxn>
                <a:cxn ang="0">
                  <a:pos x="connsiteX1" y="connsiteY1"/>
                </a:cxn>
                <a:cxn ang="0">
                  <a:pos x="connsiteX2" y="connsiteY2"/>
                </a:cxn>
              </a:cxnLst>
              <a:rect l="l" t="t" r="r" b="b"/>
              <a:pathLst>
                <a:path w="5917" h="4639">
                  <a:moveTo>
                    <a:pt x="3220" y="4325"/>
                  </a:moveTo>
                  <a:cubicBezTo>
                    <a:pt x="395" y="4291"/>
                    <a:pt x="-2024" y="2388"/>
                    <a:pt x="-2697" y="-315"/>
                  </a:cubicBezTo>
                  <a:cubicBezTo>
                    <a:pt x="-9" y="-5"/>
                    <a:pt x="2278" y="1790"/>
                    <a:pt x="3220" y="4325"/>
                  </a:cubicBezTo>
                  <a:close/>
                </a:path>
              </a:pathLst>
            </a:custGeom>
            <a:solidFill>
              <a:srgbClr val="020202"/>
            </a:solidFill>
            <a:ln w="6712" cap="flat">
              <a:noFill/>
              <a:prstDash val="solid"/>
              <a:miter/>
            </a:ln>
          </p:spPr>
          <p:txBody>
            <a:bodyPr rtlCol="0" anchor="ctr"/>
            <a:lstStyle/>
            <a:p>
              <a:endParaRPr lang="es-CO"/>
            </a:p>
          </p:txBody>
        </p:sp>
        <p:sp>
          <p:nvSpPr>
            <p:cNvPr id="1552" name="Freeform: Shape 1551">
              <a:extLst>
                <a:ext uri="{FF2B5EF4-FFF2-40B4-BE49-F238E27FC236}">
                  <a16:creationId xmlns:a16="http://schemas.microsoft.com/office/drawing/2014/main" id="{F0E3922C-98DF-E8BC-4B54-D7EA2CF17BC8}"/>
                </a:ext>
              </a:extLst>
            </p:cNvPr>
            <p:cNvSpPr/>
            <p:nvPr/>
          </p:nvSpPr>
          <p:spPr>
            <a:xfrm>
              <a:off x="7244109" y="639138"/>
              <a:ext cx="5646" cy="4908"/>
            </a:xfrm>
            <a:custGeom>
              <a:avLst/>
              <a:gdLst>
                <a:gd name="connsiteX0" fmla="*/ 2949 w 5646"/>
                <a:gd name="connsiteY0" fmla="*/ 4594 h 4908"/>
                <a:gd name="connsiteX1" fmla="*/ -2697 w 5646"/>
                <a:gd name="connsiteY1" fmla="*/ -315 h 4908"/>
                <a:gd name="connsiteX2" fmla="*/ 2949 w 5646"/>
                <a:gd name="connsiteY2" fmla="*/ 4594 h 4908"/>
              </a:gdLst>
              <a:ahLst/>
              <a:cxnLst>
                <a:cxn ang="0">
                  <a:pos x="connsiteX0" y="connsiteY0"/>
                </a:cxn>
                <a:cxn ang="0">
                  <a:pos x="connsiteX1" y="connsiteY1"/>
                </a:cxn>
                <a:cxn ang="0">
                  <a:pos x="connsiteX2" y="connsiteY2"/>
                </a:cxn>
              </a:cxnLst>
              <a:rect l="l" t="t" r="r" b="b"/>
              <a:pathLst>
                <a:path w="5646" h="4908">
                  <a:moveTo>
                    <a:pt x="2949" y="4594"/>
                  </a:moveTo>
                  <a:cubicBezTo>
                    <a:pt x="193" y="4412"/>
                    <a:pt x="-2161" y="2402"/>
                    <a:pt x="-2697" y="-315"/>
                  </a:cubicBezTo>
                  <a:cubicBezTo>
                    <a:pt x="-76" y="176"/>
                    <a:pt x="2076" y="2059"/>
                    <a:pt x="2949" y="4594"/>
                  </a:cubicBezTo>
                  <a:close/>
                </a:path>
              </a:pathLst>
            </a:custGeom>
            <a:solidFill>
              <a:srgbClr val="020202"/>
            </a:solidFill>
            <a:ln w="6712" cap="flat">
              <a:noFill/>
              <a:prstDash val="solid"/>
              <a:miter/>
            </a:ln>
          </p:spPr>
          <p:txBody>
            <a:bodyPr rtlCol="0" anchor="ctr"/>
            <a:lstStyle/>
            <a:p>
              <a:endParaRPr lang="es-CO"/>
            </a:p>
          </p:txBody>
        </p:sp>
        <p:sp>
          <p:nvSpPr>
            <p:cNvPr id="1553" name="Freeform: Shape 1552">
              <a:extLst>
                <a:ext uri="{FF2B5EF4-FFF2-40B4-BE49-F238E27FC236}">
                  <a16:creationId xmlns:a16="http://schemas.microsoft.com/office/drawing/2014/main" id="{1598281B-2133-B939-3C33-1AA8015901F6}"/>
                </a:ext>
              </a:extLst>
            </p:cNvPr>
            <p:cNvSpPr/>
            <p:nvPr/>
          </p:nvSpPr>
          <p:spPr>
            <a:xfrm>
              <a:off x="7238798" y="634432"/>
              <a:ext cx="5781" cy="5109"/>
            </a:xfrm>
            <a:custGeom>
              <a:avLst/>
              <a:gdLst>
                <a:gd name="connsiteX0" fmla="*/ 3084 w 5781"/>
                <a:gd name="connsiteY0" fmla="*/ 4795 h 5109"/>
                <a:gd name="connsiteX1" fmla="*/ -2697 w 5781"/>
                <a:gd name="connsiteY1" fmla="*/ -315 h 5109"/>
                <a:gd name="connsiteX2" fmla="*/ 3084 w 5781"/>
                <a:gd name="connsiteY2" fmla="*/ 4795 h 5109"/>
              </a:gdLst>
              <a:ahLst/>
              <a:cxnLst>
                <a:cxn ang="0">
                  <a:pos x="connsiteX0" y="connsiteY0"/>
                </a:cxn>
                <a:cxn ang="0">
                  <a:pos x="connsiteX1" y="connsiteY1"/>
                </a:cxn>
                <a:cxn ang="0">
                  <a:pos x="connsiteX2" y="connsiteY2"/>
                </a:cxn>
              </a:cxnLst>
              <a:rect l="l" t="t" r="r" b="b"/>
              <a:pathLst>
                <a:path w="5781" h="5109">
                  <a:moveTo>
                    <a:pt x="3084" y="4795"/>
                  </a:moveTo>
                  <a:cubicBezTo>
                    <a:pt x="193" y="4600"/>
                    <a:pt x="-2159" y="2503"/>
                    <a:pt x="-2697" y="-315"/>
                  </a:cubicBezTo>
                  <a:cubicBezTo>
                    <a:pt x="126" y="1"/>
                    <a:pt x="2413" y="2045"/>
                    <a:pt x="3084" y="4795"/>
                  </a:cubicBezTo>
                  <a:close/>
                </a:path>
              </a:pathLst>
            </a:custGeom>
            <a:solidFill>
              <a:srgbClr val="020202"/>
            </a:solidFill>
            <a:ln w="6712" cap="flat">
              <a:noFill/>
              <a:prstDash val="solid"/>
              <a:miter/>
            </a:ln>
          </p:spPr>
          <p:txBody>
            <a:bodyPr rtlCol="0" anchor="ctr"/>
            <a:lstStyle/>
            <a:p>
              <a:endParaRPr lang="es-CO"/>
            </a:p>
          </p:txBody>
        </p:sp>
        <p:sp>
          <p:nvSpPr>
            <p:cNvPr id="1554" name="Freeform: Shape 1553">
              <a:extLst>
                <a:ext uri="{FF2B5EF4-FFF2-40B4-BE49-F238E27FC236}">
                  <a16:creationId xmlns:a16="http://schemas.microsoft.com/office/drawing/2014/main" id="{B7488141-9EF0-BA58-4B3F-B23DF3D44AF7}"/>
                </a:ext>
              </a:extLst>
            </p:cNvPr>
            <p:cNvSpPr/>
            <p:nvPr/>
          </p:nvSpPr>
          <p:spPr>
            <a:xfrm>
              <a:off x="7672924" y="4598395"/>
              <a:ext cx="797085" cy="1903033"/>
            </a:xfrm>
            <a:custGeom>
              <a:avLst/>
              <a:gdLst>
                <a:gd name="connsiteX0" fmla="*/ 22528 w 797085"/>
                <a:gd name="connsiteY0" fmla="*/ 1902404 h 1903033"/>
                <a:gd name="connsiteX1" fmla="*/ 14057 w 797085"/>
                <a:gd name="connsiteY1" fmla="*/ 1887277 h 1903033"/>
                <a:gd name="connsiteX2" fmla="*/ -2417 w 797085"/>
                <a:gd name="connsiteY2" fmla="*/ 1832412 h 1903033"/>
                <a:gd name="connsiteX3" fmla="*/ 26763 w 797085"/>
                <a:gd name="connsiteY3" fmla="*/ 1783533 h 1903033"/>
                <a:gd name="connsiteX4" fmla="*/ 62802 w 797085"/>
                <a:gd name="connsiteY4" fmla="*/ 1766992 h 1903033"/>
                <a:gd name="connsiteX5" fmla="*/ 243059 w 797085"/>
                <a:gd name="connsiteY5" fmla="*/ 1664795 h 1903033"/>
                <a:gd name="connsiteX6" fmla="*/ 312446 w 797085"/>
                <a:gd name="connsiteY6" fmla="*/ 1604956 h 1903033"/>
                <a:gd name="connsiteX7" fmla="*/ 407450 w 797085"/>
                <a:gd name="connsiteY7" fmla="*/ 1478217 h 1903033"/>
                <a:gd name="connsiteX8" fmla="*/ 465608 w 797085"/>
                <a:gd name="connsiteY8" fmla="*/ 1310532 h 1903033"/>
                <a:gd name="connsiteX9" fmla="*/ 484367 w 797085"/>
                <a:gd name="connsiteY9" fmla="*/ 1211024 h 1903033"/>
                <a:gd name="connsiteX10" fmla="*/ 490687 w 797085"/>
                <a:gd name="connsiteY10" fmla="*/ 1147016 h 1903033"/>
                <a:gd name="connsiteX11" fmla="*/ 499495 w 797085"/>
                <a:gd name="connsiteY11" fmla="*/ 1001317 h 1903033"/>
                <a:gd name="connsiteX12" fmla="*/ 521548 w 797085"/>
                <a:gd name="connsiteY12" fmla="*/ 829800 h 1903033"/>
                <a:gd name="connsiteX13" fmla="*/ 552139 w 797085"/>
                <a:gd name="connsiteY13" fmla="*/ 679663 h 1903033"/>
                <a:gd name="connsiteX14" fmla="*/ 589119 w 797085"/>
                <a:gd name="connsiteY14" fmla="*/ 500549 h 1903033"/>
                <a:gd name="connsiteX15" fmla="*/ 620384 w 797085"/>
                <a:gd name="connsiteY15" fmla="*/ 305566 h 1903033"/>
                <a:gd name="connsiteX16" fmla="*/ 679282 w 797085"/>
                <a:gd name="connsiteY16" fmla="*/ 111324 h 1903033"/>
                <a:gd name="connsiteX17" fmla="*/ 707723 w 797085"/>
                <a:gd name="connsiteY17" fmla="*/ 53501 h 1903033"/>
                <a:gd name="connsiteX18" fmla="*/ 794388 w 797085"/>
                <a:gd name="connsiteY18" fmla="*/ -287 h 1903033"/>
                <a:gd name="connsiteX19" fmla="*/ 751964 w 797085"/>
                <a:gd name="connsiteY19" fmla="*/ 230398 h 1903033"/>
                <a:gd name="connsiteX20" fmla="*/ 733542 w 797085"/>
                <a:gd name="connsiteY20" fmla="*/ 349941 h 1903033"/>
                <a:gd name="connsiteX21" fmla="*/ 706647 w 797085"/>
                <a:gd name="connsiteY21" fmla="*/ 510634 h 1903033"/>
                <a:gd name="connsiteX22" fmla="*/ 669332 w 797085"/>
                <a:gd name="connsiteY22" fmla="*/ 694455 h 1903033"/>
                <a:gd name="connsiteX23" fmla="*/ 646471 w 797085"/>
                <a:gd name="connsiteY23" fmla="*/ 813327 h 1903033"/>
                <a:gd name="connsiteX24" fmla="*/ 641226 w 797085"/>
                <a:gd name="connsiteY24" fmla="*/ 859787 h 1903033"/>
                <a:gd name="connsiteX25" fmla="*/ 622065 w 797085"/>
                <a:gd name="connsiteY25" fmla="*/ 961715 h 1903033"/>
                <a:gd name="connsiteX26" fmla="*/ 614803 w 797085"/>
                <a:gd name="connsiteY26" fmla="*/ 1025522 h 1903033"/>
                <a:gd name="connsiteX27" fmla="*/ 609156 w 797085"/>
                <a:gd name="connsiteY27" fmla="*/ 1156765 h 1903033"/>
                <a:gd name="connsiteX28" fmla="*/ 533584 w 797085"/>
                <a:gd name="connsiteY28" fmla="*/ 1490925 h 1903033"/>
                <a:gd name="connsiteX29" fmla="*/ 481476 w 797085"/>
                <a:gd name="connsiteY29" fmla="*/ 1589760 h 1903033"/>
                <a:gd name="connsiteX30" fmla="*/ 463254 w 797085"/>
                <a:gd name="connsiteY30" fmla="*/ 1622236 h 1903033"/>
                <a:gd name="connsiteX31" fmla="*/ 350770 w 797085"/>
                <a:gd name="connsiteY31" fmla="*/ 1746687 h 1903033"/>
                <a:gd name="connsiteX32" fmla="*/ 241714 w 797085"/>
                <a:gd name="connsiteY32" fmla="*/ 1828110 h 1903033"/>
                <a:gd name="connsiteX33" fmla="*/ 64416 w 797085"/>
                <a:gd name="connsiteY33" fmla="*/ 1901598 h 1903033"/>
                <a:gd name="connsiteX34" fmla="*/ 22528 w 797085"/>
                <a:gd name="connsiteY34" fmla="*/ 1902404 h 1903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797085" h="1903033">
                  <a:moveTo>
                    <a:pt x="22528" y="1902404"/>
                  </a:moveTo>
                  <a:cubicBezTo>
                    <a:pt x="20578" y="1896959"/>
                    <a:pt x="17686" y="1891849"/>
                    <a:pt x="14057" y="1887277"/>
                  </a:cubicBezTo>
                  <a:cubicBezTo>
                    <a:pt x="-3156" y="1872216"/>
                    <a:pt x="-3291" y="1852650"/>
                    <a:pt x="-2417" y="1832412"/>
                  </a:cubicBezTo>
                  <a:cubicBezTo>
                    <a:pt x="-2283" y="1812041"/>
                    <a:pt x="8879" y="1793282"/>
                    <a:pt x="26763" y="1783533"/>
                  </a:cubicBezTo>
                  <a:cubicBezTo>
                    <a:pt x="38126" y="1776742"/>
                    <a:pt x="50228" y="1771161"/>
                    <a:pt x="62802" y="1766992"/>
                  </a:cubicBezTo>
                  <a:cubicBezTo>
                    <a:pt x="130037" y="1745679"/>
                    <a:pt x="188397" y="1708565"/>
                    <a:pt x="243059" y="1664795"/>
                  </a:cubicBezTo>
                  <a:cubicBezTo>
                    <a:pt x="266928" y="1645633"/>
                    <a:pt x="291602" y="1627547"/>
                    <a:pt x="312446" y="1604956"/>
                  </a:cubicBezTo>
                  <a:cubicBezTo>
                    <a:pt x="348820" y="1566430"/>
                    <a:pt x="380689" y="1523938"/>
                    <a:pt x="407450" y="1478217"/>
                  </a:cubicBezTo>
                  <a:cubicBezTo>
                    <a:pt x="436158" y="1426043"/>
                    <a:pt x="455859" y="1369296"/>
                    <a:pt x="465608" y="1310532"/>
                  </a:cubicBezTo>
                  <a:cubicBezTo>
                    <a:pt x="471726" y="1277318"/>
                    <a:pt x="479055" y="1244305"/>
                    <a:pt x="484367" y="1211024"/>
                  </a:cubicBezTo>
                  <a:cubicBezTo>
                    <a:pt x="487729" y="1189912"/>
                    <a:pt x="488400" y="1168330"/>
                    <a:pt x="490687" y="1147016"/>
                  </a:cubicBezTo>
                  <a:cubicBezTo>
                    <a:pt x="495864" y="1098607"/>
                    <a:pt x="495931" y="1049861"/>
                    <a:pt x="499495" y="1001317"/>
                  </a:cubicBezTo>
                  <a:cubicBezTo>
                    <a:pt x="503730" y="943629"/>
                    <a:pt x="513681" y="887017"/>
                    <a:pt x="521548" y="829800"/>
                  </a:cubicBezTo>
                  <a:cubicBezTo>
                    <a:pt x="528607" y="779307"/>
                    <a:pt x="540844" y="729485"/>
                    <a:pt x="552139" y="679663"/>
                  </a:cubicBezTo>
                  <a:cubicBezTo>
                    <a:pt x="565586" y="620160"/>
                    <a:pt x="581118" y="560926"/>
                    <a:pt x="589119" y="500549"/>
                  </a:cubicBezTo>
                  <a:cubicBezTo>
                    <a:pt x="597860" y="435196"/>
                    <a:pt x="606668" y="369911"/>
                    <a:pt x="620384" y="305566"/>
                  </a:cubicBezTo>
                  <a:cubicBezTo>
                    <a:pt x="633696" y="239070"/>
                    <a:pt x="653396" y="173987"/>
                    <a:pt x="679282" y="111324"/>
                  </a:cubicBezTo>
                  <a:cubicBezTo>
                    <a:pt x="687687" y="91557"/>
                    <a:pt x="698914" y="73134"/>
                    <a:pt x="707723" y="53501"/>
                  </a:cubicBezTo>
                  <a:cubicBezTo>
                    <a:pt x="724599" y="15782"/>
                    <a:pt x="753845" y="-1094"/>
                    <a:pt x="794388" y="-287"/>
                  </a:cubicBezTo>
                  <a:cubicBezTo>
                    <a:pt x="782689" y="77101"/>
                    <a:pt x="766150" y="153547"/>
                    <a:pt x="751964" y="230398"/>
                  </a:cubicBezTo>
                  <a:cubicBezTo>
                    <a:pt x="744635" y="269999"/>
                    <a:pt x="739054" y="310004"/>
                    <a:pt x="733542" y="349941"/>
                  </a:cubicBezTo>
                  <a:cubicBezTo>
                    <a:pt x="726145" y="403730"/>
                    <a:pt x="723052" y="457922"/>
                    <a:pt x="706647" y="510634"/>
                  </a:cubicBezTo>
                  <a:cubicBezTo>
                    <a:pt x="688425" y="570473"/>
                    <a:pt x="683652" y="633607"/>
                    <a:pt x="669332" y="694455"/>
                  </a:cubicBezTo>
                  <a:cubicBezTo>
                    <a:pt x="660052" y="733856"/>
                    <a:pt x="655346" y="773995"/>
                    <a:pt x="646471" y="813327"/>
                  </a:cubicBezTo>
                  <a:cubicBezTo>
                    <a:pt x="643041" y="828590"/>
                    <a:pt x="641293" y="844188"/>
                    <a:pt x="641226" y="859787"/>
                  </a:cubicBezTo>
                  <a:cubicBezTo>
                    <a:pt x="641226" y="895489"/>
                    <a:pt x="626435" y="927493"/>
                    <a:pt x="622065" y="961715"/>
                  </a:cubicBezTo>
                  <a:cubicBezTo>
                    <a:pt x="619375" y="982962"/>
                    <a:pt x="613122" y="1003737"/>
                    <a:pt x="614803" y="1025522"/>
                  </a:cubicBezTo>
                  <a:cubicBezTo>
                    <a:pt x="618165" y="1069494"/>
                    <a:pt x="613257" y="1113331"/>
                    <a:pt x="609156" y="1156765"/>
                  </a:cubicBezTo>
                  <a:cubicBezTo>
                    <a:pt x="598331" y="1271065"/>
                    <a:pt x="578631" y="1384155"/>
                    <a:pt x="533584" y="1490925"/>
                  </a:cubicBezTo>
                  <a:cubicBezTo>
                    <a:pt x="518791" y="1525147"/>
                    <a:pt x="501378" y="1558227"/>
                    <a:pt x="481476" y="1589760"/>
                  </a:cubicBezTo>
                  <a:cubicBezTo>
                    <a:pt x="474753" y="1600317"/>
                    <a:pt x="469172" y="1611343"/>
                    <a:pt x="463254" y="1622236"/>
                  </a:cubicBezTo>
                  <a:cubicBezTo>
                    <a:pt x="435554" y="1672595"/>
                    <a:pt x="392792" y="1709036"/>
                    <a:pt x="350770" y="1746687"/>
                  </a:cubicBezTo>
                  <a:cubicBezTo>
                    <a:pt x="316413" y="1776406"/>
                    <a:pt x="279971" y="1803636"/>
                    <a:pt x="241714" y="1828110"/>
                  </a:cubicBezTo>
                  <a:cubicBezTo>
                    <a:pt x="187926" y="1863879"/>
                    <a:pt x="129970" y="1892991"/>
                    <a:pt x="64416" y="1901598"/>
                  </a:cubicBezTo>
                  <a:cubicBezTo>
                    <a:pt x="50498" y="1902741"/>
                    <a:pt x="36512" y="1903009"/>
                    <a:pt x="22528" y="1902404"/>
                  </a:cubicBezTo>
                  <a:close/>
                </a:path>
              </a:pathLst>
            </a:custGeom>
            <a:solidFill>
              <a:srgbClr val="000000"/>
            </a:solidFill>
            <a:ln w="6712" cap="flat">
              <a:noFill/>
              <a:prstDash val="solid"/>
              <a:miter/>
            </a:ln>
          </p:spPr>
          <p:txBody>
            <a:bodyPr rtlCol="0" anchor="ctr"/>
            <a:lstStyle/>
            <a:p>
              <a:endParaRPr lang="es-CO"/>
            </a:p>
          </p:txBody>
        </p:sp>
        <p:sp>
          <p:nvSpPr>
            <p:cNvPr id="1555" name="Freeform: Shape 1554">
              <a:extLst>
                <a:ext uri="{FF2B5EF4-FFF2-40B4-BE49-F238E27FC236}">
                  <a16:creationId xmlns:a16="http://schemas.microsoft.com/office/drawing/2014/main" id="{88E630CD-9607-F295-2391-4B9B142322FB}"/>
                </a:ext>
              </a:extLst>
            </p:cNvPr>
            <p:cNvSpPr/>
            <p:nvPr/>
          </p:nvSpPr>
          <p:spPr>
            <a:xfrm>
              <a:off x="7294738" y="6470059"/>
              <a:ext cx="119536" cy="21575"/>
            </a:xfrm>
            <a:custGeom>
              <a:avLst/>
              <a:gdLst>
                <a:gd name="connsiteX0" fmla="*/ -2697 w 119536"/>
                <a:gd name="connsiteY0" fmla="*/ 20588 h 21575"/>
                <a:gd name="connsiteX1" fmla="*/ 35290 w 119536"/>
                <a:gd name="connsiteY1" fmla="*/ 2905 h 21575"/>
                <a:gd name="connsiteX2" fmla="*/ 47191 w 119536"/>
                <a:gd name="connsiteY2" fmla="*/ 11175 h 21575"/>
                <a:gd name="connsiteX3" fmla="*/ 61915 w 119536"/>
                <a:gd name="connsiteY3" fmla="*/ 11175 h 21575"/>
                <a:gd name="connsiteX4" fmla="*/ 98356 w 119536"/>
                <a:gd name="connsiteY4" fmla="*/ 1090 h 21575"/>
                <a:gd name="connsiteX5" fmla="*/ 116778 w 119536"/>
                <a:gd name="connsiteY5" fmla="*/ 21261 h 2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536" h="21575">
                  <a:moveTo>
                    <a:pt x="-2697" y="20588"/>
                  </a:moveTo>
                  <a:cubicBezTo>
                    <a:pt x="1403" y="1830"/>
                    <a:pt x="15523" y="-4961"/>
                    <a:pt x="35290" y="2905"/>
                  </a:cubicBezTo>
                  <a:cubicBezTo>
                    <a:pt x="39727" y="4923"/>
                    <a:pt x="43762" y="7747"/>
                    <a:pt x="47191" y="11175"/>
                  </a:cubicBezTo>
                  <a:cubicBezTo>
                    <a:pt x="52503" y="16017"/>
                    <a:pt x="57276" y="16353"/>
                    <a:pt x="61915" y="11175"/>
                  </a:cubicBezTo>
                  <a:cubicBezTo>
                    <a:pt x="71866" y="-456"/>
                    <a:pt x="85245" y="1292"/>
                    <a:pt x="98356" y="1090"/>
                  </a:cubicBezTo>
                  <a:cubicBezTo>
                    <a:pt x="111468" y="889"/>
                    <a:pt x="117519" y="7813"/>
                    <a:pt x="116778" y="21261"/>
                  </a:cubicBezTo>
                  <a:close/>
                </a:path>
              </a:pathLst>
            </a:custGeom>
            <a:solidFill>
              <a:srgbClr val="020202"/>
            </a:solidFill>
            <a:ln w="6712" cap="flat">
              <a:noFill/>
              <a:prstDash val="solid"/>
              <a:miter/>
            </a:ln>
          </p:spPr>
          <p:txBody>
            <a:bodyPr rtlCol="0" anchor="ctr"/>
            <a:lstStyle/>
            <a:p>
              <a:endParaRPr lang="es-CO"/>
            </a:p>
          </p:txBody>
        </p:sp>
        <p:sp>
          <p:nvSpPr>
            <p:cNvPr id="1556" name="Freeform: Shape 1555">
              <a:extLst>
                <a:ext uri="{FF2B5EF4-FFF2-40B4-BE49-F238E27FC236}">
                  <a16:creationId xmlns:a16="http://schemas.microsoft.com/office/drawing/2014/main" id="{ED909949-69CE-1535-BFD3-C9D993033EEC}"/>
                </a:ext>
              </a:extLst>
            </p:cNvPr>
            <p:cNvSpPr/>
            <p:nvPr/>
          </p:nvSpPr>
          <p:spPr>
            <a:xfrm>
              <a:off x="7115286" y="6479162"/>
              <a:ext cx="159549" cy="16521"/>
            </a:xfrm>
            <a:custGeom>
              <a:avLst/>
              <a:gdLst>
                <a:gd name="connsiteX0" fmla="*/ -2697 w 159549"/>
                <a:gd name="connsiteY0" fmla="*/ 11687 h 16521"/>
                <a:gd name="connsiteX1" fmla="*/ 57814 w 159549"/>
                <a:gd name="connsiteY1" fmla="*/ 3417 h 16521"/>
                <a:gd name="connsiteX2" fmla="*/ 91432 w 159549"/>
                <a:gd name="connsiteY2" fmla="*/ 3417 h 16521"/>
                <a:gd name="connsiteX3" fmla="*/ 156852 w 159549"/>
                <a:gd name="connsiteY3" fmla="*/ 11754 h 16521"/>
                <a:gd name="connsiteX4" fmla="*/ 143405 w 159549"/>
                <a:gd name="connsiteY4" fmla="*/ 16057 h 16521"/>
                <a:gd name="connsiteX5" fmla="*/ 10884 w 159549"/>
                <a:gd name="connsiteY5" fmla="*/ 16057 h 16521"/>
                <a:gd name="connsiteX6" fmla="*/ -2697 w 159549"/>
                <a:gd name="connsiteY6" fmla="*/ 11687 h 16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549" h="16521">
                  <a:moveTo>
                    <a:pt x="-2697" y="11687"/>
                  </a:moveTo>
                  <a:cubicBezTo>
                    <a:pt x="17473" y="10073"/>
                    <a:pt x="37644" y="14981"/>
                    <a:pt x="57814" y="3417"/>
                  </a:cubicBezTo>
                  <a:cubicBezTo>
                    <a:pt x="68438" y="-1559"/>
                    <a:pt x="80743" y="-1559"/>
                    <a:pt x="91432" y="3417"/>
                  </a:cubicBezTo>
                  <a:cubicBezTo>
                    <a:pt x="112881" y="15855"/>
                    <a:pt x="135068" y="9737"/>
                    <a:pt x="156852" y="11754"/>
                  </a:cubicBezTo>
                  <a:cubicBezTo>
                    <a:pt x="153223" y="15116"/>
                    <a:pt x="148313" y="16662"/>
                    <a:pt x="143405" y="16057"/>
                  </a:cubicBezTo>
                  <a:lnTo>
                    <a:pt x="10884" y="16057"/>
                  </a:lnTo>
                  <a:cubicBezTo>
                    <a:pt x="5909" y="16729"/>
                    <a:pt x="934" y="15116"/>
                    <a:pt x="-2697" y="11687"/>
                  </a:cubicBezTo>
                  <a:close/>
                </a:path>
              </a:pathLst>
            </a:custGeom>
            <a:solidFill>
              <a:srgbClr val="020202"/>
            </a:solidFill>
            <a:ln w="6712" cap="flat">
              <a:noFill/>
              <a:prstDash val="solid"/>
              <a:miter/>
            </a:ln>
          </p:spPr>
          <p:txBody>
            <a:bodyPr rtlCol="0" anchor="ctr"/>
            <a:lstStyle/>
            <a:p>
              <a:endParaRPr lang="es-CO"/>
            </a:p>
          </p:txBody>
        </p:sp>
        <p:sp>
          <p:nvSpPr>
            <p:cNvPr id="1557" name="Freeform: Shape 1556">
              <a:extLst>
                <a:ext uri="{FF2B5EF4-FFF2-40B4-BE49-F238E27FC236}">
                  <a16:creationId xmlns:a16="http://schemas.microsoft.com/office/drawing/2014/main" id="{9EF7C621-A276-EAEF-D173-9D20C016A65F}"/>
                </a:ext>
              </a:extLst>
            </p:cNvPr>
            <p:cNvSpPr/>
            <p:nvPr/>
          </p:nvSpPr>
          <p:spPr>
            <a:xfrm>
              <a:off x="7419123" y="6480847"/>
              <a:ext cx="44643" cy="15360"/>
            </a:xfrm>
            <a:custGeom>
              <a:avLst/>
              <a:gdLst>
                <a:gd name="connsiteX0" fmla="*/ -2697 w 44643"/>
                <a:gd name="connsiteY0" fmla="*/ 10002 h 15360"/>
                <a:gd name="connsiteX1" fmla="*/ 10750 w 44643"/>
                <a:gd name="connsiteY1" fmla="*/ 6640 h 15360"/>
                <a:gd name="connsiteX2" fmla="*/ 41946 w 44643"/>
                <a:gd name="connsiteY2" fmla="*/ 15045 h 15360"/>
                <a:gd name="connsiteX3" fmla="*/ -2697 w 44643"/>
                <a:gd name="connsiteY3" fmla="*/ 10002 h 15360"/>
              </a:gdLst>
              <a:ahLst/>
              <a:cxnLst>
                <a:cxn ang="0">
                  <a:pos x="connsiteX0" y="connsiteY0"/>
                </a:cxn>
                <a:cxn ang="0">
                  <a:pos x="connsiteX1" y="connsiteY1"/>
                </a:cxn>
                <a:cxn ang="0">
                  <a:pos x="connsiteX2" y="connsiteY2"/>
                </a:cxn>
                <a:cxn ang="0">
                  <a:pos x="connsiteX3" y="connsiteY3"/>
                </a:cxn>
              </a:cxnLst>
              <a:rect l="l" t="t" r="r" b="b"/>
              <a:pathLst>
                <a:path w="44643" h="15360">
                  <a:moveTo>
                    <a:pt x="-2697" y="10002"/>
                  </a:moveTo>
                  <a:cubicBezTo>
                    <a:pt x="2009" y="10069"/>
                    <a:pt x="6648" y="8926"/>
                    <a:pt x="10750" y="6640"/>
                  </a:cubicBezTo>
                  <a:cubicBezTo>
                    <a:pt x="28701" y="-3983"/>
                    <a:pt x="30113" y="-3378"/>
                    <a:pt x="41946" y="15045"/>
                  </a:cubicBezTo>
                  <a:cubicBezTo>
                    <a:pt x="27222" y="13229"/>
                    <a:pt x="11488" y="18541"/>
                    <a:pt x="-2697" y="10002"/>
                  </a:cubicBezTo>
                  <a:close/>
                </a:path>
              </a:pathLst>
            </a:custGeom>
            <a:solidFill>
              <a:srgbClr val="020202"/>
            </a:solidFill>
            <a:ln w="6712" cap="flat">
              <a:noFill/>
              <a:prstDash val="solid"/>
              <a:miter/>
            </a:ln>
          </p:spPr>
          <p:txBody>
            <a:bodyPr rtlCol="0" anchor="ctr"/>
            <a:lstStyle/>
            <a:p>
              <a:endParaRPr lang="es-CO"/>
            </a:p>
          </p:txBody>
        </p:sp>
        <p:sp>
          <p:nvSpPr>
            <p:cNvPr id="1558" name="Freeform: Shape 1557">
              <a:extLst>
                <a:ext uri="{FF2B5EF4-FFF2-40B4-BE49-F238E27FC236}">
                  <a16:creationId xmlns:a16="http://schemas.microsoft.com/office/drawing/2014/main" id="{5DF4EFD3-9BD2-E7C8-3FFF-CE0516E7D87E}"/>
                </a:ext>
              </a:extLst>
            </p:cNvPr>
            <p:cNvSpPr/>
            <p:nvPr/>
          </p:nvSpPr>
          <p:spPr>
            <a:xfrm>
              <a:off x="7463969" y="6496120"/>
              <a:ext cx="14791" cy="4539"/>
            </a:xfrm>
            <a:custGeom>
              <a:avLst/>
              <a:gdLst>
                <a:gd name="connsiteX0" fmla="*/ -2697 w 14791"/>
                <a:gd name="connsiteY0" fmla="*/ -228 h 4539"/>
                <a:gd name="connsiteX1" fmla="*/ 12094 w 14791"/>
                <a:gd name="connsiteY1" fmla="*/ 4142 h 4539"/>
                <a:gd name="connsiteX2" fmla="*/ -2697 w 14791"/>
                <a:gd name="connsiteY2" fmla="*/ -228 h 4539"/>
              </a:gdLst>
              <a:ahLst/>
              <a:cxnLst>
                <a:cxn ang="0">
                  <a:pos x="connsiteX0" y="connsiteY0"/>
                </a:cxn>
                <a:cxn ang="0">
                  <a:pos x="connsiteX1" y="connsiteY1"/>
                </a:cxn>
                <a:cxn ang="0">
                  <a:pos x="connsiteX2" y="connsiteY2"/>
                </a:cxn>
              </a:cxnLst>
              <a:rect l="l" t="t" r="r" b="b"/>
              <a:pathLst>
                <a:path w="14791" h="4539">
                  <a:moveTo>
                    <a:pt x="-2697" y="-228"/>
                  </a:moveTo>
                  <a:cubicBezTo>
                    <a:pt x="2615" y="-228"/>
                    <a:pt x="8329" y="-1304"/>
                    <a:pt x="12094" y="4142"/>
                  </a:cubicBezTo>
                  <a:cubicBezTo>
                    <a:pt x="6715" y="4209"/>
                    <a:pt x="1068" y="5016"/>
                    <a:pt x="-2697" y="-228"/>
                  </a:cubicBezTo>
                  <a:close/>
                </a:path>
              </a:pathLst>
            </a:custGeom>
            <a:solidFill>
              <a:srgbClr val="020202"/>
            </a:solidFill>
            <a:ln w="6712" cap="flat">
              <a:noFill/>
              <a:prstDash val="solid"/>
              <a:miter/>
            </a:ln>
          </p:spPr>
          <p:txBody>
            <a:bodyPr rtlCol="0" anchor="ctr"/>
            <a:lstStyle/>
            <a:p>
              <a:endParaRPr lang="es-CO"/>
            </a:p>
          </p:txBody>
        </p:sp>
        <p:sp>
          <p:nvSpPr>
            <p:cNvPr id="1559" name="Freeform: Shape 1558">
              <a:extLst>
                <a:ext uri="{FF2B5EF4-FFF2-40B4-BE49-F238E27FC236}">
                  <a16:creationId xmlns:a16="http://schemas.microsoft.com/office/drawing/2014/main" id="{3E0BAEA8-D20F-8EA6-FB8F-1CB80E444E05}"/>
                </a:ext>
              </a:extLst>
            </p:cNvPr>
            <p:cNvSpPr/>
            <p:nvPr/>
          </p:nvSpPr>
          <p:spPr>
            <a:xfrm>
              <a:off x="6777026" y="6326572"/>
              <a:ext cx="4585" cy="5378"/>
            </a:xfrm>
            <a:custGeom>
              <a:avLst/>
              <a:gdLst>
                <a:gd name="connsiteX0" fmla="*/ -2630 w 4585"/>
                <a:gd name="connsiteY0" fmla="*/ -315 h 5378"/>
                <a:gd name="connsiteX1" fmla="*/ 1874 w 4585"/>
                <a:gd name="connsiteY1" fmla="*/ 4795 h 5378"/>
                <a:gd name="connsiteX2" fmla="*/ 1874 w 4585"/>
                <a:gd name="connsiteY2" fmla="*/ 5064 h 5378"/>
                <a:gd name="connsiteX3" fmla="*/ -2697 w 4585"/>
                <a:gd name="connsiteY3" fmla="*/ 358 h 5378"/>
                <a:gd name="connsiteX4" fmla="*/ -2630 w 4585"/>
                <a:gd name="connsiteY4" fmla="*/ -315 h 5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85" h="5378">
                  <a:moveTo>
                    <a:pt x="-2630" y="-315"/>
                  </a:moveTo>
                  <a:cubicBezTo>
                    <a:pt x="59" y="-113"/>
                    <a:pt x="2076" y="2173"/>
                    <a:pt x="1874" y="4795"/>
                  </a:cubicBezTo>
                  <a:cubicBezTo>
                    <a:pt x="1874" y="4930"/>
                    <a:pt x="1874" y="4997"/>
                    <a:pt x="1874" y="5064"/>
                  </a:cubicBezTo>
                  <a:cubicBezTo>
                    <a:pt x="-682" y="4997"/>
                    <a:pt x="-2697" y="2912"/>
                    <a:pt x="-2697" y="358"/>
                  </a:cubicBezTo>
                  <a:cubicBezTo>
                    <a:pt x="-2697" y="156"/>
                    <a:pt x="-2697" y="-113"/>
                    <a:pt x="-2630" y="-315"/>
                  </a:cubicBezTo>
                  <a:close/>
                </a:path>
              </a:pathLst>
            </a:custGeom>
            <a:solidFill>
              <a:srgbClr val="5B5B5B"/>
            </a:solidFill>
            <a:ln w="6712" cap="flat">
              <a:noFill/>
              <a:prstDash val="solid"/>
              <a:miter/>
            </a:ln>
          </p:spPr>
          <p:txBody>
            <a:bodyPr rtlCol="0" anchor="ctr"/>
            <a:lstStyle/>
            <a:p>
              <a:endParaRPr lang="es-CO"/>
            </a:p>
          </p:txBody>
        </p:sp>
        <p:sp>
          <p:nvSpPr>
            <p:cNvPr id="1560" name="Freeform: Shape 1559">
              <a:extLst>
                <a:ext uri="{FF2B5EF4-FFF2-40B4-BE49-F238E27FC236}">
                  <a16:creationId xmlns:a16="http://schemas.microsoft.com/office/drawing/2014/main" id="{230E5248-E625-79CA-CD45-6B0B90271B47}"/>
                </a:ext>
              </a:extLst>
            </p:cNvPr>
            <p:cNvSpPr/>
            <p:nvPr/>
          </p:nvSpPr>
          <p:spPr>
            <a:xfrm>
              <a:off x="6781517" y="6331884"/>
              <a:ext cx="4721" cy="5445"/>
            </a:xfrm>
            <a:custGeom>
              <a:avLst/>
              <a:gdLst>
                <a:gd name="connsiteX0" fmla="*/ -2684 w 4721"/>
                <a:gd name="connsiteY0" fmla="*/ -315 h 5445"/>
                <a:gd name="connsiteX1" fmla="*/ 2022 w 4721"/>
                <a:gd name="connsiteY1" fmla="*/ 4661 h 5445"/>
                <a:gd name="connsiteX2" fmla="*/ 1955 w 4721"/>
                <a:gd name="connsiteY2" fmla="*/ 5131 h 5445"/>
                <a:gd name="connsiteX3" fmla="*/ -2684 w 4721"/>
                <a:gd name="connsiteY3" fmla="*/ -315 h 5445"/>
              </a:gdLst>
              <a:ahLst/>
              <a:cxnLst>
                <a:cxn ang="0">
                  <a:pos x="connsiteX0" y="connsiteY0"/>
                </a:cxn>
                <a:cxn ang="0">
                  <a:pos x="connsiteX1" y="connsiteY1"/>
                </a:cxn>
                <a:cxn ang="0">
                  <a:pos x="connsiteX2" y="connsiteY2"/>
                </a:cxn>
                <a:cxn ang="0">
                  <a:pos x="connsiteX3" y="connsiteY3"/>
                </a:cxn>
              </a:cxnLst>
              <a:rect l="l" t="t" r="r" b="b"/>
              <a:pathLst>
                <a:path w="4721" h="5445">
                  <a:moveTo>
                    <a:pt x="-2684" y="-315"/>
                  </a:moveTo>
                  <a:cubicBezTo>
                    <a:pt x="5" y="-248"/>
                    <a:pt x="2090" y="2038"/>
                    <a:pt x="2022" y="4661"/>
                  </a:cubicBezTo>
                  <a:cubicBezTo>
                    <a:pt x="1955" y="4862"/>
                    <a:pt x="1955" y="4996"/>
                    <a:pt x="1955" y="5131"/>
                  </a:cubicBezTo>
                  <a:cubicBezTo>
                    <a:pt x="-801" y="4862"/>
                    <a:pt x="-2886" y="2441"/>
                    <a:pt x="-2684" y="-315"/>
                  </a:cubicBezTo>
                  <a:close/>
                </a:path>
              </a:pathLst>
            </a:custGeom>
            <a:solidFill>
              <a:srgbClr val="5B5B5B"/>
            </a:solidFill>
            <a:ln w="6712" cap="flat">
              <a:noFill/>
              <a:prstDash val="solid"/>
              <a:miter/>
            </a:ln>
          </p:spPr>
          <p:txBody>
            <a:bodyPr rtlCol="0" anchor="ctr"/>
            <a:lstStyle/>
            <a:p>
              <a:endParaRPr lang="es-CO"/>
            </a:p>
          </p:txBody>
        </p:sp>
        <p:sp>
          <p:nvSpPr>
            <p:cNvPr id="1561" name="Freeform: Shape 1560">
              <a:extLst>
                <a:ext uri="{FF2B5EF4-FFF2-40B4-BE49-F238E27FC236}">
                  <a16:creationId xmlns:a16="http://schemas.microsoft.com/office/drawing/2014/main" id="{125CFC22-07E8-7798-D6C5-8967A0102783}"/>
                </a:ext>
              </a:extLst>
            </p:cNvPr>
            <p:cNvSpPr/>
            <p:nvPr/>
          </p:nvSpPr>
          <p:spPr>
            <a:xfrm>
              <a:off x="5984261" y="1873982"/>
              <a:ext cx="1330445" cy="991974"/>
            </a:xfrm>
            <a:custGeom>
              <a:avLst/>
              <a:gdLst>
                <a:gd name="connsiteX0" fmla="*/ 12827 w 1330445"/>
                <a:gd name="connsiteY0" fmla="*/ -315 h 991974"/>
                <a:gd name="connsiteX1" fmla="*/ 7381 w 1330445"/>
                <a:gd name="connsiteY1" fmla="*/ 170732 h 991974"/>
                <a:gd name="connsiteX2" fmla="*/ 24863 w 1330445"/>
                <a:gd name="connsiteY2" fmla="*/ 305203 h 991974"/>
                <a:gd name="connsiteX3" fmla="*/ 87123 w 1330445"/>
                <a:gd name="connsiteY3" fmla="*/ 466567 h 991974"/>
                <a:gd name="connsiteX4" fmla="*/ 172107 w 1330445"/>
                <a:gd name="connsiteY4" fmla="*/ 594314 h 991974"/>
                <a:gd name="connsiteX5" fmla="*/ 255615 w 1330445"/>
                <a:gd name="connsiteY5" fmla="*/ 701891 h 991974"/>
                <a:gd name="connsiteX6" fmla="*/ 341607 w 1330445"/>
                <a:gd name="connsiteY6" fmla="*/ 776387 h 991974"/>
                <a:gd name="connsiteX7" fmla="*/ 665346 w 1330445"/>
                <a:gd name="connsiteY7" fmla="*/ 935063 h 991974"/>
                <a:gd name="connsiteX8" fmla="*/ 841772 w 1330445"/>
                <a:gd name="connsiteY8" fmla="*/ 971908 h 991974"/>
                <a:gd name="connsiteX9" fmla="*/ 1000446 w 1330445"/>
                <a:gd name="connsiteY9" fmla="*/ 974933 h 991974"/>
                <a:gd name="connsiteX10" fmla="*/ 1152398 w 1330445"/>
                <a:gd name="connsiteY10" fmla="*/ 957452 h 991974"/>
                <a:gd name="connsiteX11" fmla="*/ 1260513 w 1330445"/>
                <a:gd name="connsiteY11" fmla="*/ 946426 h 991974"/>
                <a:gd name="connsiteX12" fmla="*/ 1327748 w 1330445"/>
                <a:gd name="connsiteY12" fmla="*/ 946089 h 991974"/>
                <a:gd name="connsiteX13" fmla="*/ 1265219 w 1330445"/>
                <a:gd name="connsiteY13" fmla="*/ 955704 h 991974"/>
                <a:gd name="connsiteX14" fmla="*/ 1194286 w 1330445"/>
                <a:gd name="connsiteY14" fmla="*/ 964579 h 991974"/>
                <a:gd name="connsiteX15" fmla="*/ 1177073 w 1330445"/>
                <a:gd name="connsiteY15" fmla="*/ 965991 h 991974"/>
                <a:gd name="connsiteX16" fmla="*/ 1049326 w 1330445"/>
                <a:gd name="connsiteY16" fmla="*/ 978833 h 991974"/>
                <a:gd name="connsiteX17" fmla="*/ 956072 w 1330445"/>
                <a:gd name="connsiteY17" fmla="*/ 982329 h 991974"/>
                <a:gd name="connsiteX18" fmla="*/ 942153 w 1330445"/>
                <a:gd name="connsiteY18" fmla="*/ 985557 h 991974"/>
                <a:gd name="connsiteX19" fmla="*/ 901812 w 1330445"/>
                <a:gd name="connsiteY19" fmla="*/ 986901 h 991974"/>
                <a:gd name="connsiteX20" fmla="*/ 875524 w 1330445"/>
                <a:gd name="connsiteY20" fmla="*/ 980917 h 991974"/>
                <a:gd name="connsiteX21" fmla="*/ 743204 w 1330445"/>
                <a:gd name="connsiteY21" fmla="*/ 964377 h 991974"/>
                <a:gd name="connsiteX22" fmla="*/ 655395 w 1330445"/>
                <a:gd name="connsiteY22" fmla="*/ 950930 h 991974"/>
                <a:gd name="connsiteX23" fmla="*/ 437619 w 1330445"/>
                <a:gd name="connsiteY23" fmla="*/ 862650 h 991974"/>
                <a:gd name="connsiteX24" fmla="*/ 360030 w 1330445"/>
                <a:gd name="connsiteY24" fmla="*/ 818477 h 991974"/>
                <a:gd name="connsiteX25" fmla="*/ 315723 w 1330445"/>
                <a:gd name="connsiteY25" fmla="*/ 818477 h 991974"/>
                <a:gd name="connsiteX26" fmla="*/ 296627 w 1330445"/>
                <a:gd name="connsiteY26" fmla="*/ 821300 h 991974"/>
                <a:gd name="connsiteX27" fmla="*/ 250235 w 1330445"/>
                <a:gd name="connsiteY27" fmla="*/ 824729 h 991974"/>
                <a:gd name="connsiteX28" fmla="*/ 203775 w 1330445"/>
                <a:gd name="connsiteY28" fmla="*/ 814913 h 991974"/>
                <a:gd name="connsiteX29" fmla="*/ 101981 w 1330445"/>
                <a:gd name="connsiteY29" fmla="*/ 686628 h 991974"/>
                <a:gd name="connsiteX30" fmla="*/ 50680 w 1330445"/>
                <a:gd name="connsiteY30" fmla="*/ 533869 h 991974"/>
                <a:gd name="connsiteX31" fmla="*/ 43956 w 1330445"/>
                <a:gd name="connsiteY31" fmla="*/ 505026 h 991974"/>
                <a:gd name="connsiteX32" fmla="*/ 47185 w 1330445"/>
                <a:gd name="connsiteY32" fmla="*/ 491175 h 991974"/>
                <a:gd name="connsiteX33" fmla="*/ 51016 w 1330445"/>
                <a:gd name="connsiteY33" fmla="*/ 454465 h 991974"/>
                <a:gd name="connsiteX34" fmla="*/ 29636 w 1330445"/>
                <a:gd name="connsiteY34" fmla="*/ 373782 h 991974"/>
                <a:gd name="connsiteX35" fmla="*/ 7246 w 1330445"/>
                <a:gd name="connsiteY35" fmla="*/ 247380 h 991974"/>
                <a:gd name="connsiteX36" fmla="*/ 2877 w 1330445"/>
                <a:gd name="connsiteY36" fmla="*/ 188213 h 991974"/>
                <a:gd name="connsiteX37" fmla="*/ -1427 w 1330445"/>
                <a:gd name="connsiteY37" fmla="*/ 151435 h 991974"/>
                <a:gd name="connsiteX38" fmla="*/ 2607 w 1330445"/>
                <a:gd name="connsiteY38" fmla="*/ 89915 h 991974"/>
                <a:gd name="connsiteX39" fmla="*/ 7717 w 1330445"/>
                <a:gd name="connsiteY39" fmla="*/ 10846 h 991974"/>
                <a:gd name="connsiteX40" fmla="*/ 12827 w 1330445"/>
                <a:gd name="connsiteY40" fmla="*/ -315 h 99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330445" h="991974">
                  <a:moveTo>
                    <a:pt x="12827" y="-315"/>
                  </a:moveTo>
                  <a:cubicBezTo>
                    <a:pt x="6104" y="56566"/>
                    <a:pt x="9398" y="113985"/>
                    <a:pt x="7381" y="170732"/>
                  </a:cubicBezTo>
                  <a:cubicBezTo>
                    <a:pt x="5767" y="216855"/>
                    <a:pt x="15248" y="261298"/>
                    <a:pt x="24863" y="305203"/>
                  </a:cubicBezTo>
                  <a:cubicBezTo>
                    <a:pt x="37100" y="361895"/>
                    <a:pt x="58144" y="416329"/>
                    <a:pt x="87123" y="466567"/>
                  </a:cubicBezTo>
                  <a:cubicBezTo>
                    <a:pt x="112538" y="511036"/>
                    <a:pt x="140911" y="553717"/>
                    <a:pt x="172107" y="594314"/>
                  </a:cubicBezTo>
                  <a:cubicBezTo>
                    <a:pt x="199944" y="630150"/>
                    <a:pt x="226501" y="667063"/>
                    <a:pt x="255615" y="701891"/>
                  </a:cubicBezTo>
                  <a:cubicBezTo>
                    <a:pt x="280088" y="731071"/>
                    <a:pt x="311351" y="753393"/>
                    <a:pt x="341607" y="776387"/>
                  </a:cubicBezTo>
                  <a:cubicBezTo>
                    <a:pt x="439031" y="850346"/>
                    <a:pt x="550037" y="897411"/>
                    <a:pt x="665346" y="935063"/>
                  </a:cubicBezTo>
                  <a:cubicBezTo>
                    <a:pt x="722765" y="953364"/>
                    <a:pt x="781864" y="965708"/>
                    <a:pt x="841772" y="971908"/>
                  </a:cubicBezTo>
                  <a:cubicBezTo>
                    <a:pt x="894483" y="977280"/>
                    <a:pt x="947533" y="978288"/>
                    <a:pt x="1000446" y="974933"/>
                  </a:cubicBezTo>
                  <a:cubicBezTo>
                    <a:pt x="1051478" y="973259"/>
                    <a:pt x="1102308" y="967416"/>
                    <a:pt x="1152398" y="957452"/>
                  </a:cubicBezTo>
                  <a:cubicBezTo>
                    <a:pt x="1188101" y="950849"/>
                    <a:pt x="1224205" y="947158"/>
                    <a:pt x="1260513" y="946426"/>
                  </a:cubicBezTo>
                  <a:cubicBezTo>
                    <a:pt x="1282834" y="945282"/>
                    <a:pt x="1305291" y="946426"/>
                    <a:pt x="1327748" y="946089"/>
                  </a:cubicBezTo>
                  <a:cubicBezTo>
                    <a:pt x="1307578" y="953821"/>
                    <a:pt x="1286196" y="954292"/>
                    <a:pt x="1265219" y="955704"/>
                  </a:cubicBezTo>
                  <a:cubicBezTo>
                    <a:pt x="1241350" y="957385"/>
                    <a:pt x="1217145" y="953821"/>
                    <a:pt x="1194286" y="964579"/>
                  </a:cubicBezTo>
                  <a:cubicBezTo>
                    <a:pt x="1188705" y="966118"/>
                    <a:pt x="1182856" y="966596"/>
                    <a:pt x="1177073" y="965991"/>
                  </a:cubicBezTo>
                  <a:cubicBezTo>
                    <a:pt x="1134178" y="967268"/>
                    <a:pt x="1091954" y="975538"/>
                    <a:pt x="1049326" y="978833"/>
                  </a:cubicBezTo>
                  <a:cubicBezTo>
                    <a:pt x="1018601" y="981186"/>
                    <a:pt x="987470" y="991742"/>
                    <a:pt x="956072" y="982329"/>
                  </a:cubicBezTo>
                  <a:cubicBezTo>
                    <a:pt x="951163" y="981146"/>
                    <a:pt x="946054" y="982342"/>
                    <a:pt x="942153" y="985557"/>
                  </a:cubicBezTo>
                  <a:cubicBezTo>
                    <a:pt x="929916" y="993181"/>
                    <a:pt x="914521" y="993699"/>
                    <a:pt x="901812" y="986901"/>
                  </a:cubicBezTo>
                  <a:cubicBezTo>
                    <a:pt x="893677" y="982793"/>
                    <a:pt x="884667" y="980742"/>
                    <a:pt x="875524" y="980917"/>
                  </a:cubicBezTo>
                  <a:cubicBezTo>
                    <a:pt x="830409" y="983808"/>
                    <a:pt x="787108" y="971101"/>
                    <a:pt x="743204" y="964377"/>
                  </a:cubicBezTo>
                  <a:cubicBezTo>
                    <a:pt x="713957" y="959873"/>
                    <a:pt x="684172" y="958864"/>
                    <a:pt x="655395" y="950930"/>
                  </a:cubicBezTo>
                  <a:cubicBezTo>
                    <a:pt x="579217" y="930760"/>
                    <a:pt x="505864" y="903395"/>
                    <a:pt x="437619" y="862650"/>
                  </a:cubicBezTo>
                  <a:cubicBezTo>
                    <a:pt x="412137" y="847455"/>
                    <a:pt x="386252" y="832596"/>
                    <a:pt x="360030" y="818477"/>
                  </a:cubicBezTo>
                  <a:cubicBezTo>
                    <a:pt x="345911" y="810812"/>
                    <a:pt x="330918" y="800794"/>
                    <a:pt x="315723" y="818477"/>
                  </a:cubicBezTo>
                  <a:cubicBezTo>
                    <a:pt x="311217" y="823721"/>
                    <a:pt x="303014" y="822242"/>
                    <a:pt x="296627" y="821300"/>
                  </a:cubicBezTo>
                  <a:cubicBezTo>
                    <a:pt x="281095" y="819162"/>
                    <a:pt x="265296" y="820332"/>
                    <a:pt x="250235" y="824729"/>
                  </a:cubicBezTo>
                  <a:cubicBezTo>
                    <a:pt x="234098" y="829376"/>
                    <a:pt x="216685" y="825698"/>
                    <a:pt x="203775" y="814913"/>
                  </a:cubicBezTo>
                  <a:cubicBezTo>
                    <a:pt x="158526" y="781296"/>
                    <a:pt x="122488" y="740349"/>
                    <a:pt x="101981" y="686628"/>
                  </a:cubicBezTo>
                  <a:cubicBezTo>
                    <a:pt x="82819" y="636403"/>
                    <a:pt x="64867" y="585775"/>
                    <a:pt x="50680" y="533869"/>
                  </a:cubicBezTo>
                  <a:cubicBezTo>
                    <a:pt x="48058" y="524322"/>
                    <a:pt x="46310" y="514573"/>
                    <a:pt x="43956" y="505026"/>
                  </a:cubicBezTo>
                  <a:cubicBezTo>
                    <a:pt x="42276" y="500171"/>
                    <a:pt x="43554" y="494799"/>
                    <a:pt x="47185" y="491175"/>
                  </a:cubicBezTo>
                  <a:cubicBezTo>
                    <a:pt x="58749" y="479812"/>
                    <a:pt x="54917" y="467643"/>
                    <a:pt x="51016" y="454465"/>
                  </a:cubicBezTo>
                  <a:cubicBezTo>
                    <a:pt x="42949" y="427570"/>
                    <a:pt x="31519" y="400676"/>
                    <a:pt x="29636" y="373782"/>
                  </a:cubicBezTo>
                  <a:cubicBezTo>
                    <a:pt x="26611" y="330550"/>
                    <a:pt x="11752" y="290075"/>
                    <a:pt x="7246" y="247380"/>
                  </a:cubicBezTo>
                  <a:cubicBezTo>
                    <a:pt x="4423" y="227781"/>
                    <a:pt x="2944" y="208014"/>
                    <a:pt x="2877" y="188213"/>
                  </a:cubicBezTo>
                  <a:cubicBezTo>
                    <a:pt x="2877" y="175828"/>
                    <a:pt x="1465" y="163484"/>
                    <a:pt x="-1427" y="151435"/>
                  </a:cubicBezTo>
                  <a:cubicBezTo>
                    <a:pt x="-5662" y="130794"/>
                    <a:pt x="2002" y="110422"/>
                    <a:pt x="2607" y="89915"/>
                  </a:cubicBezTo>
                  <a:cubicBezTo>
                    <a:pt x="3415" y="63492"/>
                    <a:pt x="1801" y="36934"/>
                    <a:pt x="7717" y="10846"/>
                  </a:cubicBezTo>
                  <a:cubicBezTo>
                    <a:pt x="7919" y="6610"/>
                    <a:pt x="9735" y="2610"/>
                    <a:pt x="12827" y="-315"/>
                  </a:cubicBezTo>
                  <a:close/>
                </a:path>
              </a:pathLst>
            </a:custGeom>
            <a:solidFill>
              <a:srgbClr val="020202"/>
            </a:solidFill>
            <a:ln w="6712" cap="flat">
              <a:noFill/>
              <a:prstDash val="solid"/>
              <a:miter/>
            </a:ln>
          </p:spPr>
          <p:txBody>
            <a:bodyPr rtlCol="0" anchor="ctr"/>
            <a:lstStyle/>
            <a:p>
              <a:endParaRPr lang="es-CO"/>
            </a:p>
          </p:txBody>
        </p:sp>
        <p:sp>
          <p:nvSpPr>
            <p:cNvPr id="1562" name="Freeform: Shape 1561">
              <a:extLst>
                <a:ext uri="{FF2B5EF4-FFF2-40B4-BE49-F238E27FC236}">
                  <a16:creationId xmlns:a16="http://schemas.microsoft.com/office/drawing/2014/main" id="{40723917-5394-7395-CC5D-A1644F823B2F}"/>
                </a:ext>
              </a:extLst>
            </p:cNvPr>
            <p:cNvSpPr/>
            <p:nvPr/>
          </p:nvSpPr>
          <p:spPr>
            <a:xfrm>
              <a:off x="5999477" y="1839154"/>
              <a:ext cx="5554" cy="29919"/>
            </a:xfrm>
            <a:custGeom>
              <a:avLst/>
              <a:gdLst>
                <a:gd name="connsiteX0" fmla="*/ 2586 w 5554"/>
                <a:gd name="connsiteY0" fmla="*/ -315 h 29919"/>
                <a:gd name="connsiteX1" fmla="*/ -2322 w 5554"/>
                <a:gd name="connsiteY1" fmla="*/ 29605 h 29919"/>
                <a:gd name="connsiteX2" fmla="*/ 2586 w 5554"/>
                <a:gd name="connsiteY2" fmla="*/ -315 h 29919"/>
              </a:gdLst>
              <a:ahLst/>
              <a:cxnLst>
                <a:cxn ang="0">
                  <a:pos x="connsiteX0" y="connsiteY0"/>
                </a:cxn>
                <a:cxn ang="0">
                  <a:pos x="connsiteX1" y="connsiteY1"/>
                </a:cxn>
                <a:cxn ang="0">
                  <a:pos x="connsiteX2" y="connsiteY2"/>
                </a:cxn>
              </a:cxnLst>
              <a:rect l="l" t="t" r="r" b="b"/>
              <a:pathLst>
                <a:path w="5554" h="29919">
                  <a:moveTo>
                    <a:pt x="2586" y="-315"/>
                  </a:moveTo>
                  <a:cubicBezTo>
                    <a:pt x="1107" y="9636"/>
                    <a:pt x="6419" y="20797"/>
                    <a:pt x="-2322" y="29605"/>
                  </a:cubicBezTo>
                  <a:cubicBezTo>
                    <a:pt x="-843" y="19587"/>
                    <a:pt x="-6424" y="8426"/>
                    <a:pt x="2586" y="-315"/>
                  </a:cubicBezTo>
                  <a:close/>
                </a:path>
              </a:pathLst>
            </a:custGeom>
            <a:solidFill>
              <a:srgbClr val="020202"/>
            </a:solidFill>
            <a:ln w="6712" cap="flat">
              <a:noFill/>
              <a:prstDash val="solid"/>
              <a:miter/>
            </a:ln>
          </p:spPr>
          <p:txBody>
            <a:bodyPr rtlCol="0" anchor="ctr"/>
            <a:lstStyle/>
            <a:p>
              <a:endParaRPr lang="es-CO"/>
            </a:p>
          </p:txBody>
        </p:sp>
        <p:sp>
          <p:nvSpPr>
            <p:cNvPr id="1563" name="Freeform: Shape 1562">
              <a:extLst>
                <a:ext uri="{FF2B5EF4-FFF2-40B4-BE49-F238E27FC236}">
                  <a16:creationId xmlns:a16="http://schemas.microsoft.com/office/drawing/2014/main" id="{C5F15949-D082-DC39-B22D-61B973D4C0C5}"/>
                </a:ext>
              </a:extLst>
            </p:cNvPr>
            <p:cNvSpPr/>
            <p:nvPr/>
          </p:nvSpPr>
          <p:spPr>
            <a:xfrm>
              <a:off x="6009454" y="1774406"/>
              <a:ext cx="5527" cy="29919"/>
            </a:xfrm>
            <a:custGeom>
              <a:avLst/>
              <a:gdLst>
                <a:gd name="connsiteX0" fmla="*/ 2560 w 5527"/>
                <a:gd name="connsiteY0" fmla="*/ -315 h 29919"/>
                <a:gd name="connsiteX1" fmla="*/ -2348 w 5527"/>
                <a:gd name="connsiteY1" fmla="*/ 29605 h 29919"/>
                <a:gd name="connsiteX2" fmla="*/ 2560 w 5527"/>
                <a:gd name="connsiteY2" fmla="*/ -315 h 29919"/>
              </a:gdLst>
              <a:ahLst/>
              <a:cxnLst>
                <a:cxn ang="0">
                  <a:pos x="connsiteX0" y="connsiteY0"/>
                </a:cxn>
                <a:cxn ang="0">
                  <a:pos x="connsiteX1" y="connsiteY1"/>
                </a:cxn>
                <a:cxn ang="0">
                  <a:pos x="connsiteX2" y="connsiteY2"/>
                </a:cxn>
              </a:cxnLst>
              <a:rect l="l" t="t" r="r" b="b"/>
              <a:pathLst>
                <a:path w="5527" h="29919">
                  <a:moveTo>
                    <a:pt x="2560" y="-315"/>
                  </a:moveTo>
                  <a:cubicBezTo>
                    <a:pt x="1148" y="9636"/>
                    <a:pt x="6326" y="20797"/>
                    <a:pt x="-2348" y="29605"/>
                  </a:cubicBezTo>
                  <a:cubicBezTo>
                    <a:pt x="-869" y="19587"/>
                    <a:pt x="-6383" y="8426"/>
                    <a:pt x="2560" y="-315"/>
                  </a:cubicBezTo>
                  <a:close/>
                </a:path>
              </a:pathLst>
            </a:custGeom>
            <a:solidFill>
              <a:srgbClr val="020202"/>
            </a:solidFill>
            <a:ln w="6712" cap="flat">
              <a:noFill/>
              <a:prstDash val="solid"/>
              <a:miter/>
            </a:ln>
          </p:spPr>
          <p:txBody>
            <a:bodyPr rtlCol="0" anchor="ctr"/>
            <a:lstStyle/>
            <a:p>
              <a:endParaRPr lang="es-CO"/>
            </a:p>
          </p:txBody>
        </p:sp>
        <p:sp>
          <p:nvSpPr>
            <p:cNvPr id="1564" name="Freeform: Shape 1563">
              <a:extLst>
                <a:ext uri="{FF2B5EF4-FFF2-40B4-BE49-F238E27FC236}">
                  <a16:creationId xmlns:a16="http://schemas.microsoft.com/office/drawing/2014/main" id="{446F3F6A-E1BE-55AF-EE53-90FDAE6B1BB9}"/>
                </a:ext>
              </a:extLst>
            </p:cNvPr>
            <p:cNvSpPr/>
            <p:nvPr/>
          </p:nvSpPr>
          <p:spPr>
            <a:xfrm>
              <a:off x="6004624" y="1809234"/>
              <a:ext cx="5303" cy="24944"/>
            </a:xfrm>
            <a:custGeom>
              <a:avLst/>
              <a:gdLst>
                <a:gd name="connsiteX0" fmla="*/ 2482 w 5303"/>
                <a:gd name="connsiteY0" fmla="*/ -315 h 24944"/>
                <a:gd name="connsiteX1" fmla="*/ -2426 w 5303"/>
                <a:gd name="connsiteY1" fmla="*/ 24629 h 24944"/>
                <a:gd name="connsiteX2" fmla="*/ 2482 w 5303"/>
                <a:gd name="connsiteY2" fmla="*/ -315 h 24944"/>
              </a:gdLst>
              <a:ahLst/>
              <a:cxnLst>
                <a:cxn ang="0">
                  <a:pos x="connsiteX0" y="connsiteY0"/>
                </a:cxn>
                <a:cxn ang="0">
                  <a:pos x="connsiteX1" y="connsiteY1"/>
                </a:cxn>
                <a:cxn ang="0">
                  <a:pos x="connsiteX2" y="connsiteY2"/>
                </a:cxn>
              </a:cxnLst>
              <a:rect l="l" t="t" r="r" b="b"/>
              <a:pathLst>
                <a:path w="5303" h="24944">
                  <a:moveTo>
                    <a:pt x="2482" y="-315"/>
                  </a:moveTo>
                  <a:cubicBezTo>
                    <a:pt x="1340" y="8090"/>
                    <a:pt x="5575" y="17570"/>
                    <a:pt x="-2426" y="24629"/>
                  </a:cubicBezTo>
                  <a:cubicBezTo>
                    <a:pt x="-1351" y="16225"/>
                    <a:pt x="-5855" y="6678"/>
                    <a:pt x="2482" y="-315"/>
                  </a:cubicBezTo>
                  <a:close/>
                </a:path>
              </a:pathLst>
            </a:custGeom>
            <a:solidFill>
              <a:srgbClr val="020202"/>
            </a:solidFill>
            <a:ln w="6712" cap="flat">
              <a:noFill/>
              <a:prstDash val="solid"/>
              <a:miter/>
            </a:ln>
          </p:spPr>
          <p:txBody>
            <a:bodyPr rtlCol="0" anchor="ctr"/>
            <a:lstStyle/>
            <a:p>
              <a:endParaRPr lang="es-CO"/>
            </a:p>
          </p:txBody>
        </p:sp>
        <p:sp>
          <p:nvSpPr>
            <p:cNvPr id="1565" name="Freeform: Shape 1564">
              <a:extLst>
                <a:ext uri="{FF2B5EF4-FFF2-40B4-BE49-F238E27FC236}">
                  <a16:creationId xmlns:a16="http://schemas.microsoft.com/office/drawing/2014/main" id="{439932CD-F3F1-78D5-0457-D608A043103A}"/>
                </a:ext>
              </a:extLst>
            </p:cNvPr>
            <p:cNvSpPr/>
            <p:nvPr/>
          </p:nvSpPr>
          <p:spPr>
            <a:xfrm>
              <a:off x="6008701" y="1318973"/>
              <a:ext cx="2321751" cy="1518211"/>
            </a:xfrm>
            <a:custGeom>
              <a:avLst/>
              <a:gdLst>
                <a:gd name="connsiteX0" fmla="*/ 183639 w 2321751"/>
                <a:gd name="connsiteY0" fmla="*/ 136759 h 1518211"/>
                <a:gd name="connsiteX1" fmla="*/ 393682 w 2321751"/>
                <a:gd name="connsiteY1" fmla="*/ 18492 h 1518211"/>
                <a:gd name="connsiteX2" fmla="*/ 470800 w 2321751"/>
                <a:gd name="connsiteY2" fmla="*/ 1213 h 1518211"/>
                <a:gd name="connsiteX3" fmla="*/ 482297 w 2321751"/>
                <a:gd name="connsiteY3" fmla="*/ 1751 h 1518211"/>
                <a:gd name="connsiteX4" fmla="*/ 464144 w 2321751"/>
                <a:gd name="connsiteY4" fmla="*/ 13920 h 1518211"/>
                <a:gd name="connsiteX5" fmla="*/ 398455 w 2321751"/>
                <a:gd name="connsiteY5" fmla="*/ 31469 h 1518211"/>
                <a:gd name="connsiteX6" fmla="*/ 213087 w 2321751"/>
                <a:gd name="connsiteY6" fmla="*/ 131447 h 1518211"/>
                <a:gd name="connsiteX7" fmla="*/ 191707 w 2321751"/>
                <a:gd name="connsiteY7" fmla="*/ 183151 h 1518211"/>
                <a:gd name="connsiteX8" fmla="*/ 223576 w 2321751"/>
                <a:gd name="connsiteY8" fmla="*/ 371410 h 1518211"/>
                <a:gd name="connsiteX9" fmla="*/ 346146 w 2321751"/>
                <a:gd name="connsiteY9" fmla="*/ 580445 h 1518211"/>
                <a:gd name="connsiteX10" fmla="*/ 619928 w 2321751"/>
                <a:gd name="connsiteY10" fmla="*/ 821752 h 1518211"/>
                <a:gd name="connsiteX11" fmla="*/ 975469 w 2321751"/>
                <a:gd name="connsiteY11" fmla="*/ 947348 h 1518211"/>
                <a:gd name="connsiteX12" fmla="*/ 1086877 w 2321751"/>
                <a:gd name="connsiteY12" fmla="*/ 956693 h 1518211"/>
                <a:gd name="connsiteX13" fmla="*/ 1220676 w 2321751"/>
                <a:gd name="connsiteY13" fmla="*/ 947415 h 1518211"/>
                <a:gd name="connsiteX14" fmla="*/ 1462723 w 2321751"/>
                <a:gd name="connsiteY14" fmla="*/ 921866 h 1518211"/>
                <a:gd name="connsiteX15" fmla="*/ 1895650 w 2321751"/>
                <a:gd name="connsiteY15" fmla="*/ 841654 h 1518211"/>
                <a:gd name="connsiteX16" fmla="*/ 2291600 w 2321751"/>
                <a:gd name="connsiteY16" fmla="*/ 639948 h 1518211"/>
                <a:gd name="connsiteX17" fmla="*/ 2305047 w 2321751"/>
                <a:gd name="connsiteY17" fmla="*/ 629190 h 1518211"/>
                <a:gd name="connsiteX18" fmla="*/ 2312846 w 2321751"/>
                <a:gd name="connsiteY18" fmla="*/ 628518 h 1518211"/>
                <a:gd name="connsiteX19" fmla="*/ 2317754 w 2321751"/>
                <a:gd name="connsiteY19" fmla="*/ 699787 h 1518211"/>
                <a:gd name="connsiteX20" fmla="*/ 2318763 w 2321751"/>
                <a:gd name="connsiteY20" fmla="*/ 722109 h 1518211"/>
                <a:gd name="connsiteX21" fmla="*/ 2318763 w 2321751"/>
                <a:gd name="connsiteY21" fmla="*/ 913730 h 1518211"/>
                <a:gd name="connsiteX22" fmla="*/ 2268941 w 2321751"/>
                <a:gd name="connsiteY22" fmla="*/ 1072069 h 1518211"/>
                <a:gd name="connsiteX23" fmla="*/ 2192897 w 2321751"/>
                <a:gd name="connsiteY23" fmla="*/ 1153088 h 1518211"/>
                <a:gd name="connsiteX24" fmla="*/ 2018086 w 2321751"/>
                <a:gd name="connsiteY24" fmla="*/ 1265438 h 1518211"/>
                <a:gd name="connsiteX25" fmla="*/ 1874270 w 2321751"/>
                <a:gd name="connsiteY25" fmla="*/ 1326689 h 1518211"/>
                <a:gd name="connsiteX26" fmla="*/ 1803538 w 2321751"/>
                <a:gd name="connsiteY26" fmla="*/ 1356878 h 1518211"/>
                <a:gd name="connsiteX27" fmla="*/ 1673707 w 2321751"/>
                <a:gd name="connsiteY27" fmla="*/ 1398497 h 1518211"/>
                <a:gd name="connsiteX28" fmla="*/ 1517115 w 2321751"/>
                <a:gd name="connsiteY28" fmla="*/ 1454235 h 1518211"/>
                <a:gd name="connsiteX29" fmla="*/ 1441678 w 2321751"/>
                <a:gd name="connsiteY29" fmla="*/ 1466404 h 1518211"/>
                <a:gd name="connsiteX30" fmla="*/ 1373165 w 2321751"/>
                <a:gd name="connsiteY30" fmla="*/ 1475011 h 1518211"/>
                <a:gd name="connsiteX31" fmla="*/ 1292483 w 2321751"/>
                <a:gd name="connsiteY31" fmla="*/ 1487180 h 1518211"/>
                <a:gd name="connsiteX32" fmla="*/ 1178519 w 2321751"/>
                <a:gd name="connsiteY32" fmla="*/ 1491819 h 1518211"/>
                <a:gd name="connsiteX33" fmla="*/ 1092794 w 2321751"/>
                <a:gd name="connsiteY33" fmla="*/ 1503048 h 1518211"/>
                <a:gd name="connsiteX34" fmla="*/ 1033896 w 2321751"/>
                <a:gd name="connsiteY34" fmla="*/ 1510174 h 1518211"/>
                <a:gd name="connsiteX35" fmla="*/ 847991 w 2321751"/>
                <a:gd name="connsiteY35" fmla="*/ 1515284 h 1518211"/>
                <a:gd name="connsiteX36" fmla="*/ 634989 w 2321751"/>
                <a:gd name="connsiteY36" fmla="*/ 1473531 h 1518211"/>
                <a:gd name="connsiteX37" fmla="*/ 359324 w 2321751"/>
                <a:gd name="connsiteY37" fmla="*/ 1343834 h 1518211"/>
                <a:gd name="connsiteX38" fmla="*/ 188480 w 2321751"/>
                <a:gd name="connsiteY38" fmla="*/ 1179847 h 1518211"/>
                <a:gd name="connsiteX39" fmla="*/ 103091 w 2321751"/>
                <a:gd name="connsiteY39" fmla="*/ 1061177 h 1518211"/>
                <a:gd name="connsiteX40" fmla="*/ 7281 w 2321751"/>
                <a:gd name="connsiteY40" fmla="*/ 820811 h 1518211"/>
                <a:gd name="connsiteX41" fmla="*/ -2468 w 2321751"/>
                <a:gd name="connsiteY41" fmla="*/ 652723 h 1518211"/>
                <a:gd name="connsiteX42" fmla="*/ 16424 w 2321751"/>
                <a:gd name="connsiteY42" fmla="*/ 460900 h 1518211"/>
                <a:gd name="connsiteX43" fmla="*/ 41637 w 2321751"/>
                <a:gd name="connsiteY43" fmla="*/ 344920 h 1518211"/>
                <a:gd name="connsiteX44" fmla="*/ 116471 w 2321751"/>
                <a:gd name="connsiteY44" fmla="*/ 215155 h 1518211"/>
                <a:gd name="connsiteX45" fmla="*/ 169115 w 2321751"/>
                <a:gd name="connsiteY45" fmla="*/ 162174 h 1518211"/>
                <a:gd name="connsiteX46" fmla="*/ 182562 w 2321751"/>
                <a:gd name="connsiteY46" fmla="*/ 142003 h 1518211"/>
                <a:gd name="connsiteX47" fmla="*/ 181420 w 2321751"/>
                <a:gd name="connsiteY47" fmla="*/ 138372 h 1518211"/>
                <a:gd name="connsiteX48" fmla="*/ 183639 w 2321751"/>
                <a:gd name="connsiteY48" fmla="*/ 136759 h 151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321751" h="1518211">
                  <a:moveTo>
                    <a:pt x="183639" y="136759"/>
                  </a:moveTo>
                  <a:cubicBezTo>
                    <a:pt x="245428" y="84208"/>
                    <a:pt x="316698" y="44055"/>
                    <a:pt x="393682" y="18492"/>
                  </a:cubicBezTo>
                  <a:cubicBezTo>
                    <a:pt x="418760" y="10229"/>
                    <a:pt x="444579" y="4440"/>
                    <a:pt x="470800" y="1213"/>
                  </a:cubicBezTo>
                  <a:cubicBezTo>
                    <a:pt x="474364" y="-1006"/>
                    <a:pt x="478936" y="-791"/>
                    <a:pt x="482297" y="1751"/>
                  </a:cubicBezTo>
                  <a:cubicBezTo>
                    <a:pt x="481155" y="13113"/>
                    <a:pt x="471541" y="11970"/>
                    <a:pt x="464144" y="13920"/>
                  </a:cubicBezTo>
                  <a:cubicBezTo>
                    <a:pt x="442225" y="19837"/>
                    <a:pt x="419366" y="21988"/>
                    <a:pt x="398455" y="31469"/>
                  </a:cubicBezTo>
                  <a:cubicBezTo>
                    <a:pt x="332161" y="56413"/>
                    <a:pt x="268825" y="86669"/>
                    <a:pt x="213087" y="131447"/>
                  </a:cubicBezTo>
                  <a:cubicBezTo>
                    <a:pt x="195607" y="145499"/>
                    <a:pt x="190699" y="160897"/>
                    <a:pt x="191707" y="183151"/>
                  </a:cubicBezTo>
                  <a:cubicBezTo>
                    <a:pt x="194395" y="247361"/>
                    <a:pt x="202532" y="309957"/>
                    <a:pt x="223576" y="371410"/>
                  </a:cubicBezTo>
                  <a:cubicBezTo>
                    <a:pt x="249328" y="448906"/>
                    <a:pt x="291081" y="520121"/>
                    <a:pt x="346146" y="580445"/>
                  </a:cubicBezTo>
                  <a:cubicBezTo>
                    <a:pt x="429115" y="669935"/>
                    <a:pt x="516319" y="755256"/>
                    <a:pt x="619928" y="821752"/>
                  </a:cubicBezTo>
                  <a:cubicBezTo>
                    <a:pt x="728581" y="891206"/>
                    <a:pt x="846443" y="935043"/>
                    <a:pt x="975469" y="947348"/>
                  </a:cubicBezTo>
                  <a:cubicBezTo>
                    <a:pt x="1012583" y="950911"/>
                    <a:pt x="1049428" y="954811"/>
                    <a:pt x="1086877" y="956693"/>
                  </a:cubicBezTo>
                  <a:cubicBezTo>
                    <a:pt x="1131858" y="958912"/>
                    <a:pt x="1176098" y="952726"/>
                    <a:pt x="1220676" y="947415"/>
                  </a:cubicBezTo>
                  <a:cubicBezTo>
                    <a:pt x="1301358" y="937935"/>
                    <a:pt x="1382645" y="934775"/>
                    <a:pt x="1462723" y="921866"/>
                  </a:cubicBezTo>
                  <a:cubicBezTo>
                    <a:pt x="1607683" y="898669"/>
                    <a:pt x="1753718" y="880718"/>
                    <a:pt x="1895650" y="841654"/>
                  </a:cubicBezTo>
                  <a:cubicBezTo>
                    <a:pt x="2041283" y="801649"/>
                    <a:pt x="2174812" y="737036"/>
                    <a:pt x="2291600" y="639948"/>
                  </a:cubicBezTo>
                  <a:cubicBezTo>
                    <a:pt x="2295701" y="635894"/>
                    <a:pt x="2300206" y="632283"/>
                    <a:pt x="2305047" y="629190"/>
                  </a:cubicBezTo>
                  <a:cubicBezTo>
                    <a:pt x="2307467" y="627933"/>
                    <a:pt x="2310292" y="627691"/>
                    <a:pt x="2312846" y="628518"/>
                  </a:cubicBezTo>
                  <a:cubicBezTo>
                    <a:pt x="2314190" y="652252"/>
                    <a:pt x="2311703" y="676255"/>
                    <a:pt x="2317754" y="699787"/>
                  </a:cubicBezTo>
                  <a:cubicBezTo>
                    <a:pt x="2319031" y="707156"/>
                    <a:pt x="2319367" y="714653"/>
                    <a:pt x="2318763" y="722109"/>
                  </a:cubicBezTo>
                  <a:cubicBezTo>
                    <a:pt x="2318763" y="785983"/>
                    <a:pt x="2319233" y="849856"/>
                    <a:pt x="2318763" y="913730"/>
                  </a:cubicBezTo>
                  <a:cubicBezTo>
                    <a:pt x="2318158" y="971418"/>
                    <a:pt x="2303164" y="1025542"/>
                    <a:pt x="2268941" y="1072069"/>
                  </a:cubicBezTo>
                  <a:cubicBezTo>
                    <a:pt x="2247090" y="1102164"/>
                    <a:pt x="2221540" y="1129387"/>
                    <a:pt x="2192897" y="1153088"/>
                  </a:cubicBezTo>
                  <a:cubicBezTo>
                    <a:pt x="2139715" y="1197954"/>
                    <a:pt x="2080951" y="1235720"/>
                    <a:pt x="2018086" y="1265438"/>
                  </a:cubicBezTo>
                  <a:cubicBezTo>
                    <a:pt x="1970686" y="1287088"/>
                    <a:pt x="1922208" y="1306317"/>
                    <a:pt x="1874270" y="1326689"/>
                  </a:cubicBezTo>
                  <a:lnTo>
                    <a:pt x="1803538" y="1356878"/>
                  </a:lnTo>
                  <a:cubicBezTo>
                    <a:pt x="1761516" y="1374762"/>
                    <a:pt x="1716806" y="1384108"/>
                    <a:pt x="1673707" y="1398497"/>
                  </a:cubicBezTo>
                  <a:cubicBezTo>
                    <a:pt x="1621197" y="1416112"/>
                    <a:pt x="1569896" y="1437359"/>
                    <a:pt x="1517115" y="1454235"/>
                  </a:cubicBezTo>
                  <a:cubicBezTo>
                    <a:pt x="1492979" y="1463063"/>
                    <a:pt x="1467362" y="1467191"/>
                    <a:pt x="1441678" y="1466404"/>
                  </a:cubicBezTo>
                  <a:cubicBezTo>
                    <a:pt x="1418549" y="1465470"/>
                    <a:pt x="1395353" y="1468381"/>
                    <a:pt x="1373165" y="1475011"/>
                  </a:cubicBezTo>
                  <a:cubicBezTo>
                    <a:pt x="1346608" y="1481176"/>
                    <a:pt x="1319646" y="1485244"/>
                    <a:pt x="1292483" y="1487180"/>
                  </a:cubicBezTo>
                  <a:cubicBezTo>
                    <a:pt x="1254428" y="1491147"/>
                    <a:pt x="1216439" y="1489533"/>
                    <a:pt x="1178519" y="1491819"/>
                  </a:cubicBezTo>
                  <a:cubicBezTo>
                    <a:pt x="1149675" y="1493298"/>
                    <a:pt x="1121033" y="1497050"/>
                    <a:pt x="1092794" y="1503048"/>
                  </a:cubicBezTo>
                  <a:cubicBezTo>
                    <a:pt x="1073229" y="1507351"/>
                    <a:pt x="1053528" y="1506947"/>
                    <a:pt x="1033896" y="1510174"/>
                  </a:cubicBezTo>
                  <a:cubicBezTo>
                    <a:pt x="972444" y="1520461"/>
                    <a:pt x="909915" y="1518579"/>
                    <a:pt x="847991" y="1515284"/>
                  </a:cubicBezTo>
                  <a:cubicBezTo>
                    <a:pt x="775377" y="1511284"/>
                    <a:pt x="703703" y="1497232"/>
                    <a:pt x="634989" y="1473531"/>
                  </a:cubicBezTo>
                  <a:cubicBezTo>
                    <a:pt x="538372" y="1440519"/>
                    <a:pt x="445183" y="1400245"/>
                    <a:pt x="359324" y="1343834"/>
                  </a:cubicBezTo>
                  <a:cubicBezTo>
                    <a:pt x="292829" y="1300111"/>
                    <a:pt x="234871" y="1244528"/>
                    <a:pt x="188480" y="1179847"/>
                  </a:cubicBezTo>
                  <a:cubicBezTo>
                    <a:pt x="159972" y="1140313"/>
                    <a:pt x="128706" y="1102796"/>
                    <a:pt x="103091" y="1061177"/>
                  </a:cubicBezTo>
                  <a:cubicBezTo>
                    <a:pt x="57303" y="986613"/>
                    <a:pt x="22409" y="907948"/>
                    <a:pt x="7281" y="820811"/>
                  </a:cubicBezTo>
                  <a:cubicBezTo>
                    <a:pt x="-2535" y="764871"/>
                    <a:pt x="-854" y="708864"/>
                    <a:pt x="-2468" y="652723"/>
                  </a:cubicBezTo>
                  <a:cubicBezTo>
                    <a:pt x="-4351" y="587841"/>
                    <a:pt x="5667" y="524505"/>
                    <a:pt x="16424" y="460900"/>
                  </a:cubicBezTo>
                  <a:cubicBezTo>
                    <a:pt x="22745" y="421817"/>
                    <a:pt x="31150" y="383103"/>
                    <a:pt x="41637" y="344920"/>
                  </a:cubicBezTo>
                  <a:cubicBezTo>
                    <a:pt x="55757" y="295031"/>
                    <a:pt x="82651" y="253143"/>
                    <a:pt x="116471" y="215155"/>
                  </a:cubicBezTo>
                  <a:cubicBezTo>
                    <a:pt x="133010" y="196598"/>
                    <a:pt x="151567" y="179857"/>
                    <a:pt x="169115" y="162174"/>
                  </a:cubicBezTo>
                  <a:cubicBezTo>
                    <a:pt x="174898" y="156392"/>
                    <a:pt x="182025" y="151416"/>
                    <a:pt x="182562" y="142003"/>
                  </a:cubicBezTo>
                  <a:cubicBezTo>
                    <a:pt x="181083" y="140591"/>
                    <a:pt x="180681" y="139448"/>
                    <a:pt x="181420" y="138372"/>
                  </a:cubicBezTo>
                  <a:cubicBezTo>
                    <a:pt x="181823" y="137485"/>
                    <a:pt x="182697" y="136880"/>
                    <a:pt x="183639" y="136759"/>
                  </a:cubicBezTo>
                  <a:close/>
                </a:path>
              </a:pathLst>
            </a:custGeom>
            <a:solidFill>
              <a:srgbClr val="4A646E"/>
            </a:solidFill>
            <a:ln w="6712" cap="flat">
              <a:noFill/>
              <a:prstDash val="solid"/>
              <a:miter/>
            </a:ln>
          </p:spPr>
          <p:txBody>
            <a:bodyPr rtlCol="0" anchor="ctr"/>
            <a:lstStyle/>
            <a:p>
              <a:endParaRPr lang="es-CO"/>
            </a:p>
          </p:txBody>
        </p:sp>
        <p:sp>
          <p:nvSpPr>
            <p:cNvPr id="1566" name="Freeform: Shape 1565">
              <a:extLst>
                <a:ext uri="{FF2B5EF4-FFF2-40B4-BE49-F238E27FC236}">
                  <a16:creationId xmlns:a16="http://schemas.microsoft.com/office/drawing/2014/main" id="{6EB48C4C-4D52-4292-98A4-96C2A674B565}"/>
                </a:ext>
              </a:extLst>
            </p:cNvPr>
            <p:cNvSpPr/>
            <p:nvPr/>
          </p:nvSpPr>
          <p:spPr>
            <a:xfrm>
              <a:off x="8272781" y="1802692"/>
              <a:ext cx="52136" cy="145718"/>
            </a:xfrm>
            <a:custGeom>
              <a:avLst/>
              <a:gdLst>
                <a:gd name="connsiteX0" fmla="*/ 49103 w 52136"/>
                <a:gd name="connsiteY0" fmla="*/ 144530 h 145718"/>
                <a:gd name="connsiteX1" fmla="*/ 44933 w 52136"/>
                <a:gd name="connsiteY1" fmla="*/ 145404 h 145718"/>
                <a:gd name="connsiteX2" fmla="*/ 34109 w 52136"/>
                <a:gd name="connsiteY2" fmla="*/ 130142 h 145718"/>
                <a:gd name="connsiteX3" fmla="*/ 20 w 52136"/>
                <a:gd name="connsiteY3" fmla="*/ 20011 h 145718"/>
                <a:gd name="connsiteX4" fmla="*/ -786 w 52136"/>
                <a:gd name="connsiteY4" fmla="*/ 1117 h 145718"/>
                <a:gd name="connsiteX5" fmla="*/ 6475 w 52136"/>
                <a:gd name="connsiteY5" fmla="*/ 1117 h 145718"/>
                <a:gd name="connsiteX6" fmla="*/ 45135 w 52136"/>
                <a:gd name="connsiteY6" fmla="*/ 111114 h 145718"/>
                <a:gd name="connsiteX7" fmla="*/ 49439 w 52136"/>
                <a:gd name="connsiteY7" fmla="*/ 136798 h 145718"/>
                <a:gd name="connsiteX8" fmla="*/ 49103 w 52136"/>
                <a:gd name="connsiteY8" fmla="*/ 144530 h 14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136" h="145718">
                  <a:moveTo>
                    <a:pt x="49103" y="144530"/>
                  </a:moveTo>
                  <a:cubicBezTo>
                    <a:pt x="47758" y="145095"/>
                    <a:pt x="46346" y="145391"/>
                    <a:pt x="44933" y="145404"/>
                  </a:cubicBezTo>
                  <a:cubicBezTo>
                    <a:pt x="38748" y="142775"/>
                    <a:pt x="34513" y="136865"/>
                    <a:pt x="34109" y="130142"/>
                  </a:cubicBezTo>
                  <a:cubicBezTo>
                    <a:pt x="26376" y="92410"/>
                    <a:pt x="14946" y="55524"/>
                    <a:pt x="20" y="20011"/>
                  </a:cubicBezTo>
                  <a:cubicBezTo>
                    <a:pt x="-3274" y="14215"/>
                    <a:pt x="-3611" y="7175"/>
                    <a:pt x="-786" y="1117"/>
                  </a:cubicBezTo>
                  <a:cubicBezTo>
                    <a:pt x="1230" y="-792"/>
                    <a:pt x="4457" y="-792"/>
                    <a:pt x="6475" y="1117"/>
                  </a:cubicBezTo>
                  <a:cubicBezTo>
                    <a:pt x="24561" y="35750"/>
                    <a:pt x="37538" y="72790"/>
                    <a:pt x="45135" y="111114"/>
                  </a:cubicBezTo>
                  <a:cubicBezTo>
                    <a:pt x="50851" y="118981"/>
                    <a:pt x="44799" y="128797"/>
                    <a:pt x="49439" y="136798"/>
                  </a:cubicBezTo>
                  <a:cubicBezTo>
                    <a:pt x="49304" y="139219"/>
                    <a:pt x="49237" y="141841"/>
                    <a:pt x="49103" y="144530"/>
                  </a:cubicBezTo>
                  <a:close/>
                </a:path>
              </a:pathLst>
            </a:custGeom>
            <a:solidFill>
              <a:srgbClr val="7CA2B4"/>
            </a:solidFill>
            <a:ln w="6712" cap="flat">
              <a:noFill/>
              <a:prstDash val="solid"/>
              <a:miter/>
            </a:ln>
          </p:spPr>
          <p:txBody>
            <a:bodyPr rtlCol="0" anchor="ctr"/>
            <a:lstStyle/>
            <a:p>
              <a:endParaRPr lang="es-CO"/>
            </a:p>
          </p:txBody>
        </p:sp>
        <p:sp>
          <p:nvSpPr>
            <p:cNvPr id="1567" name="Freeform: Shape 1566">
              <a:extLst>
                <a:ext uri="{FF2B5EF4-FFF2-40B4-BE49-F238E27FC236}">
                  <a16:creationId xmlns:a16="http://schemas.microsoft.com/office/drawing/2014/main" id="{8DFE1C72-B0ED-9074-7EE4-72BED27F2D2F}"/>
                </a:ext>
              </a:extLst>
            </p:cNvPr>
            <p:cNvSpPr/>
            <p:nvPr/>
          </p:nvSpPr>
          <p:spPr>
            <a:xfrm>
              <a:off x="6109500" y="1470492"/>
              <a:ext cx="69937" cy="69935"/>
            </a:xfrm>
            <a:custGeom>
              <a:avLst/>
              <a:gdLst>
                <a:gd name="connsiteX0" fmla="*/ -2684 w 69937"/>
                <a:gd name="connsiteY0" fmla="*/ 69621 h 69935"/>
                <a:gd name="connsiteX1" fmla="*/ 2963 w 69937"/>
                <a:gd name="connsiteY1" fmla="*/ 56174 h 69935"/>
                <a:gd name="connsiteX2" fmla="*/ 53793 w 69937"/>
                <a:gd name="connsiteY2" fmla="*/ 5277 h 69935"/>
                <a:gd name="connsiteX3" fmla="*/ 67240 w 69937"/>
                <a:gd name="connsiteY3" fmla="*/ -303 h 69935"/>
                <a:gd name="connsiteX4" fmla="*/ -2684 w 69937"/>
                <a:gd name="connsiteY4" fmla="*/ 69621 h 69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37" h="69935">
                  <a:moveTo>
                    <a:pt x="-2684" y="69621"/>
                  </a:moveTo>
                  <a:cubicBezTo>
                    <a:pt x="-2886" y="64525"/>
                    <a:pt x="-801" y="59603"/>
                    <a:pt x="2963" y="56174"/>
                  </a:cubicBezTo>
                  <a:cubicBezTo>
                    <a:pt x="19906" y="39231"/>
                    <a:pt x="36580" y="22556"/>
                    <a:pt x="53793" y="5277"/>
                  </a:cubicBezTo>
                  <a:cubicBezTo>
                    <a:pt x="57222" y="1552"/>
                    <a:pt x="62130" y="-485"/>
                    <a:pt x="67240" y="-303"/>
                  </a:cubicBezTo>
                  <a:cubicBezTo>
                    <a:pt x="45792" y="24775"/>
                    <a:pt x="22395" y="48153"/>
                    <a:pt x="-2684" y="69621"/>
                  </a:cubicBezTo>
                  <a:close/>
                </a:path>
              </a:pathLst>
            </a:custGeom>
            <a:solidFill>
              <a:srgbClr val="0E1315"/>
            </a:solidFill>
            <a:ln w="6712" cap="flat">
              <a:noFill/>
              <a:prstDash val="solid"/>
              <a:miter/>
            </a:ln>
          </p:spPr>
          <p:txBody>
            <a:bodyPr rtlCol="0" anchor="ctr"/>
            <a:lstStyle/>
            <a:p>
              <a:endParaRPr lang="es-CO"/>
            </a:p>
          </p:txBody>
        </p:sp>
        <p:sp>
          <p:nvSpPr>
            <p:cNvPr id="1568" name="Freeform: Shape 1567">
              <a:extLst>
                <a:ext uri="{FF2B5EF4-FFF2-40B4-BE49-F238E27FC236}">
                  <a16:creationId xmlns:a16="http://schemas.microsoft.com/office/drawing/2014/main" id="{1098BA90-B328-DF82-6EEE-806FAAEE70D8}"/>
                </a:ext>
              </a:extLst>
            </p:cNvPr>
            <p:cNvSpPr/>
            <p:nvPr/>
          </p:nvSpPr>
          <p:spPr>
            <a:xfrm>
              <a:off x="6089678" y="1545268"/>
              <a:ext cx="15062" cy="20170"/>
            </a:xfrm>
            <a:custGeom>
              <a:avLst/>
              <a:gdLst>
                <a:gd name="connsiteX0" fmla="*/ -2697 w 15062"/>
                <a:gd name="connsiteY0" fmla="*/ 19856 h 20170"/>
                <a:gd name="connsiteX1" fmla="*/ 12365 w 15062"/>
                <a:gd name="connsiteY1" fmla="*/ -315 h 20170"/>
                <a:gd name="connsiteX2" fmla="*/ -2697 w 15062"/>
                <a:gd name="connsiteY2" fmla="*/ 19856 h 20170"/>
              </a:gdLst>
              <a:ahLst/>
              <a:cxnLst>
                <a:cxn ang="0">
                  <a:pos x="connsiteX0" y="connsiteY0"/>
                </a:cxn>
                <a:cxn ang="0">
                  <a:pos x="connsiteX1" y="connsiteY1"/>
                </a:cxn>
                <a:cxn ang="0">
                  <a:pos x="connsiteX2" y="connsiteY2"/>
                </a:cxn>
              </a:cxnLst>
              <a:rect l="l" t="t" r="r" b="b"/>
              <a:pathLst>
                <a:path w="15062" h="20170">
                  <a:moveTo>
                    <a:pt x="-2697" y="19856"/>
                  </a:moveTo>
                  <a:cubicBezTo>
                    <a:pt x="-2697" y="9435"/>
                    <a:pt x="4026" y="3921"/>
                    <a:pt x="12365" y="-315"/>
                  </a:cubicBezTo>
                  <a:cubicBezTo>
                    <a:pt x="11154" y="8540"/>
                    <a:pt x="5440" y="16151"/>
                    <a:pt x="-2697" y="19856"/>
                  </a:cubicBezTo>
                  <a:close/>
                </a:path>
              </a:pathLst>
            </a:custGeom>
            <a:solidFill>
              <a:srgbClr val="0E1315"/>
            </a:solidFill>
            <a:ln w="6712" cap="flat">
              <a:noFill/>
              <a:prstDash val="solid"/>
              <a:miter/>
            </a:ln>
          </p:spPr>
          <p:txBody>
            <a:bodyPr rtlCol="0" anchor="ctr"/>
            <a:lstStyle/>
            <a:p>
              <a:endParaRPr lang="es-CO"/>
            </a:p>
          </p:txBody>
        </p:sp>
        <p:sp>
          <p:nvSpPr>
            <p:cNvPr id="1569" name="Freeform: Shape 1568">
              <a:extLst>
                <a:ext uri="{FF2B5EF4-FFF2-40B4-BE49-F238E27FC236}">
                  <a16:creationId xmlns:a16="http://schemas.microsoft.com/office/drawing/2014/main" id="{4DC4175D-AEC5-98E5-C1B7-D0333926BB87}"/>
                </a:ext>
              </a:extLst>
            </p:cNvPr>
            <p:cNvSpPr/>
            <p:nvPr/>
          </p:nvSpPr>
          <p:spPr>
            <a:xfrm>
              <a:off x="8320279" y="1913840"/>
              <a:ext cx="6251" cy="25696"/>
            </a:xfrm>
            <a:custGeom>
              <a:avLst/>
              <a:gdLst>
                <a:gd name="connsiteX0" fmla="*/ 1941 w 6251"/>
                <a:gd name="connsiteY0" fmla="*/ 25382 h 25696"/>
                <a:gd name="connsiteX1" fmla="*/ -2363 w 6251"/>
                <a:gd name="connsiteY1" fmla="*/ -302 h 25696"/>
                <a:gd name="connsiteX2" fmla="*/ 2008 w 6251"/>
                <a:gd name="connsiteY2" fmla="*/ 303 h 25696"/>
                <a:gd name="connsiteX3" fmla="*/ 3554 w 6251"/>
                <a:gd name="connsiteY3" fmla="*/ 18725 h 25696"/>
              </a:gdLst>
              <a:ahLst/>
              <a:cxnLst>
                <a:cxn ang="0">
                  <a:pos x="connsiteX0" y="connsiteY0"/>
                </a:cxn>
                <a:cxn ang="0">
                  <a:pos x="connsiteX1" y="connsiteY1"/>
                </a:cxn>
                <a:cxn ang="0">
                  <a:pos x="connsiteX2" y="connsiteY2"/>
                </a:cxn>
                <a:cxn ang="0">
                  <a:pos x="connsiteX3" y="connsiteY3"/>
                </a:cxn>
              </a:cxnLst>
              <a:rect l="l" t="t" r="r" b="b"/>
              <a:pathLst>
                <a:path w="6251" h="25696">
                  <a:moveTo>
                    <a:pt x="1941" y="25382"/>
                  </a:moveTo>
                  <a:cubicBezTo>
                    <a:pt x="-3640" y="17515"/>
                    <a:pt x="-2833" y="8640"/>
                    <a:pt x="-2363" y="-302"/>
                  </a:cubicBezTo>
                  <a:cubicBezTo>
                    <a:pt x="-884" y="-369"/>
                    <a:pt x="595" y="-168"/>
                    <a:pt x="2008" y="303"/>
                  </a:cubicBezTo>
                  <a:cubicBezTo>
                    <a:pt x="2545" y="6489"/>
                    <a:pt x="3016" y="12607"/>
                    <a:pt x="3554" y="18725"/>
                  </a:cubicBezTo>
                  <a:close/>
                </a:path>
              </a:pathLst>
            </a:custGeom>
            <a:solidFill>
              <a:srgbClr val="4A646E"/>
            </a:solidFill>
            <a:ln w="6712" cap="flat">
              <a:noFill/>
              <a:prstDash val="solid"/>
              <a:miter/>
            </a:ln>
          </p:spPr>
          <p:txBody>
            <a:bodyPr rtlCol="0" anchor="ctr"/>
            <a:lstStyle/>
            <a:p>
              <a:endParaRPr lang="es-CO"/>
            </a:p>
          </p:txBody>
        </p:sp>
        <p:sp>
          <p:nvSpPr>
            <p:cNvPr id="1570" name="Freeform: Shape 1569">
              <a:extLst>
                <a:ext uri="{FF2B5EF4-FFF2-40B4-BE49-F238E27FC236}">
                  <a16:creationId xmlns:a16="http://schemas.microsoft.com/office/drawing/2014/main" id="{7D9A215A-88C2-EE3E-2E8F-AD254AA7C7A2}"/>
                </a:ext>
              </a:extLst>
            </p:cNvPr>
            <p:cNvSpPr/>
            <p:nvPr/>
          </p:nvSpPr>
          <p:spPr>
            <a:xfrm>
              <a:off x="6079629" y="1565372"/>
              <a:ext cx="10116" cy="14993"/>
            </a:xfrm>
            <a:custGeom>
              <a:avLst/>
              <a:gdLst>
                <a:gd name="connsiteX0" fmla="*/ -2599 w 10116"/>
                <a:gd name="connsiteY0" fmla="*/ 14679 h 14993"/>
                <a:gd name="connsiteX1" fmla="*/ 7419 w 10116"/>
                <a:gd name="connsiteY1" fmla="*/ -315 h 14993"/>
                <a:gd name="connsiteX2" fmla="*/ -2599 w 10116"/>
                <a:gd name="connsiteY2" fmla="*/ 14679 h 14993"/>
              </a:gdLst>
              <a:ahLst/>
              <a:cxnLst>
                <a:cxn ang="0">
                  <a:pos x="connsiteX0" y="connsiteY0"/>
                </a:cxn>
                <a:cxn ang="0">
                  <a:pos x="connsiteX1" y="connsiteY1"/>
                </a:cxn>
                <a:cxn ang="0">
                  <a:pos x="connsiteX2" y="connsiteY2"/>
                </a:cxn>
              </a:cxnLst>
              <a:rect l="l" t="t" r="r" b="b"/>
              <a:pathLst>
                <a:path w="10116" h="14993">
                  <a:moveTo>
                    <a:pt x="-2599" y="14679"/>
                  </a:moveTo>
                  <a:cubicBezTo>
                    <a:pt x="-3405" y="7895"/>
                    <a:pt x="830" y="1527"/>
                    <a:pt x="7419" y="-315"/>
                  </a:cubicBezTo>
                  <a:cubicBezTo>
                    <a:pt x="7419" y="6254"/>
                    <a:pt x="3453" y="12184"/>
                    <a:pt x="-2599" y="14679"/>
                  </a:cubicBezTo>
                  <a:close/>
                </a:path>
              </a:pathLst>
            </a:custGeom>
            <a:solidFill>
              <a:srgbClr val="0E1315"/>
            </a:solidFill>
            <a:ln w="6712" cap="flat">
              <a:noFill/>
              <a:prstDash val="solid"/>
              <a:miter/>
            </a:ln>
          </p:spPr>
          <p:txBody>
            <a:bodyPr rtlCol="0" anchor="ctr"/>
            <a:lstStyle/>
            <a:p>
              <a:endParaRPr lang="es-CO"/>
            </a:p>
          </p:txBody>
        </p:sp>
        <p:sp>
          <p:nvSpPr>
            <p:cNvPr id="1571" name="Freeform: Shape 1570">
              <a:extLst>
                <a:ext uri="{FF2B5EF4-FFF2-40B4-BE49-F238E27FC236}">
                  <a16:creationId xmlns:a16="http://schemas.microsoft.com/office/drawing/2014/main" id="{CA899F69-898C-7857-B855-0AC79FB6BF3C}"/>
                </a:ext>
              </a:extLst>
            </p:cNvPr>
            <p:cNvSpPr/>
            <p:nvPr/>
          </p:nvSpPr>
          <p:spPr>
            <a:xfrm>
              <a:off x="6104606" y="1540360"/>
              <a:ext cx="4908" cy="5176"/>
            </a:xfrm>
            <a:custGeom>
              <a:avLst/>
              <a:gdLst>
                <a:gd name="connsiteX0" fmla="*/ -2697 w 4908"/>
                <a:gd name="connsiteY0" fmla="*/ 4862 h 5176"/>
                <a:gd name="connsiteX1" fmla="*/ 2211 w 4908"/>
                <a:gd name="connsiteY1" fmla="*/ -315 h 5176"/>
              </a:gdLst>
              <a:ahLst/>
              <a:cxnLst>
                <a:cxn ang="0">
                  <a:pos x="connsiteX0" y="connsiteY0"/>
                </a:cxn>
                <a:cxn ang="0">
                  <a:pos x="connsiteX1" y="connsiteY1"/>
                </a:cxn>
              </a:cxnLst>
              <a:rect l="l" t="t" r="r" b="b"/>
              <a:pathLst>
                <a:path w="4908" h="5176">
                  <a:moveTo>
                    <a:pt x="-2697" y="4862"/>
                  </a:moveTo>
                  <a:lnTo>
                    <a:pt x="2211" y="-315"/>
                  </a:lnTo>
                  <a:close/>
                </a:path>
              </a:pathLst>
            </a:custGeom>
            <a:solidFill>
              <a:srgbClr val="0E1315"/>
            </a:solidFill>
            <a:ln w="6712" cap="flat">
              <a:noFill/>
              <a:prstDash val="solid"/>
              <a:miter/>
            </a:ln>
          </p:spPr>
          <p:txBody>
            <a:bodyPr rtlCol="0" anchor="ctr"/>
            <a:lstStyle/>
            <a:p>
              <a:endParaRPr lang="es-CO"/>
            </a:p>
          </p:txBody>
        </p:sp>
        <p:sp>
          <p:nvSpPr>
            <p:cNvPr id="1572" name="Freeform: Shape 1571">
              <a:extLst>
                <a:ext uri="{FF2B5EF4-FFF2-40B4-BE49-F238E27FC236}">
                  <a16:creationId xmlns:a16="http://schemas.microsoft.com/office/drawing/2014/main" id="{F06A55EE-2647-170B-C677-FA3A5D13BFC4}"/>
                </a:ext>
              </a:extLst>
            </p:cNvPr>
            <p:cNvSpPr/>
            <p:nvPr/>
          </p:nvSpPr>
          <p:spPr>
            <a:xfrm>
              <a:off x="6179236" y="1465796"/>
              <a:ext cx="5109" cy="4975"/>
            </a:xfrm>
            <a:custGeom>
              <a:avLst/>
              <a:gdLst>
                <a:gd name="connsiteX0" fmla="*/ -2697 w 5109"/>
                <a:gd name="connsiteY0" fmla="*/ 4661 h 4975"/>
                <a:gd name="connsiteX1" fmla="*/ 2413 w 5109"/>
                <a:gd name="connsiteY1" fmla="*/ -315 h 4975"/>
              </a:gdLst>
              <a:ahLst/>
              <a:cxnLst>
                <a:cxn ang="0">
                  <a:pos x="connsiteX0" y="connsiteY0"/>
                </a:cxn>
                <a:cxn ang="0">
                  <a:pos x="connsiteX1" y="connsiteY1"/>
                </a:cxn>
              </a:cxnLst>
              <a:rect l="l" t="t" r="r" b="b"/>
              <a:pathLst>
                <a:path w="5109" h="4975">
                  <a:moveTo>
                    <a:pt x="-2697" y="4661"/>
                  </a:moveTo>
                  <a:lnTo>
                    <a:pt x="2413" y="-315"/>
                  </a:lnTo>
                  <a:close/>
                </a:path>
              </a:pathLst>
            </a:custGeom>
            <a:solidFill>
              <a:srgbClr val="0E1315"/>
            </a:solidFill>
            <a:ln w="6712" cap="flat">
              <a:noFill/>
              <a:prstDash val="solid"/>
              <a:miter/>
            </a:ln>
          </p:spPr>
          <p:txBody>
            <a:bodyPr rtlCol="0" anchor="ctr"/>
            <a:lstStyle/>
            <a:p>
              <a:endParaRPr lang="es-CO"/>
            </a:p>
          </p:txBody>
        </p:sp>
        <p:sp>
          <p:nvSpPr>
            <p:cNvPr id="1573" name="Freeform: Shape 1572">
              <a:extLst>
                <a:ext uri="{FF2B5EF4-FFF2-40B4-BE49-F238E27FC236}">
                  <a16:creationId xmlns:a16="http://schemas.microsoft.com/office/drawing/2014/main" id="{89AED3F8-D105-0F9B-5F9D-CDFFBA40F583}"/>
                </a:ext>
              </a:extLst>
            </p:cNvPr>
            <p:cNvSpPr/>
            <p:nvPr/>
          </p:nvSpPr>
          <p:spPr>
            <a:xfrm>
              <a:off x="6184615" y="1460821"/>
              <a:ext cx="5109" cy="5042"/>
            </a:xfrm>
            <a:custGeom>
              <a:avLst/>
              <a:gdLst>
                <a:gd name="connsiteX0" fmla="*/ -2697 w 5109"/>
                <a:gd name="connsiteY0" fmla="*/ 4728 h 5042"/>
                <a:gd name="connsiteX1" fmla="*/ 2413 w 5109"/>
                <a:gd name="connsiteY1" fmla="*/ -315 h 5042"/>
              </a:gdLst>
              <a:ahLst/>
              <a:cxnLst>
                <a:cxn ang="0">
                  <a:pos x="connsiteX0" y="connsiteY0"/>
                </a:cxn>
                <a:cxn ang="0">
                  <a:pos x="connsiteX1" y="connsiteY1"/>
                </a:cxn>
              </a:cxnLst>
              <a:rect l="l" t="t" r="r" b="b"/>
              <a:pathLst>
                <a:path w="5109" h="5042">
                  <a:moveTo>
                    <a:pt x="-2697" y="4728"/>
                  </a:moveTo>
                  <a:cubicBezTo>
                    <a:pt x="-2092" y="2200"/>
                    <a:pt x="-143" y="243"/>
                    <a:pt x="2413" y="-315"/>
                  </a:cubicBezTo>
                  <a:close/>
                </a:path>
              </a:pathLst>
            </a:custGeom>
            <a:solidFill>
              <a:srgbClr val="0E1315"/>
            </a:solidFill>
            <a:ln w="6712" cap="flat">
              <a:noFill/>
              <a:prstDash val="solid"/>
              <a:miter/>
            </a:ln>
          </p:spPr>
          <p:txBody>
            <a:bodyPr rtlCol="0" anchor="ctr"/>
            <a:lstStyle/>
            <a:p>
              <a:endParaRPr lang="es-CO"/>
            </a:p>
          </p:txBody>
        </p:sp>
        <p:sp>
          <p:nvSpPr>
            <p:cNvPr id="1574" name="Freeform: Shape 1573">
              <a:extLst>
                <a:ext uri="{FF2B5EF4-FFF2-40B4-BE49-F238E27FC236}">
                  <a16:creationId xmlns:a16="http://schemas.microsoft.com/office/drawing/2014/main" id="{78CA72FD-6A1F-73F8-B63A-EBF6293E4A10}"/>
                </a:ext>
              </a:extLst>
            </p:cNvPr>
            <p:cNvSpPr/>
            <p:nvPr/>
          </p:nvSpPr>
          <p:spPr>
            <a:xfrm>
              <a:off x="6189321" y="1456047"/>
              <a:ext cx="5715" cy="4975"/>
            </a:xfrm>
            <a:custGeom>
              <a:avLst/>
              <a:gdLst>
                <a:gd name="connsiteX0" fmla="*/ 3018 w 5715"/>
                <a:gd name="connsiteY0" fmla="*/ -315 h 4975"/>
                <a:gd name="connsiteX1" fmla="*/ 2211 w 5715"/>
                <a:gd name="connsiteY1" fmla="*/ 4661 h 4975"/>
                <a:gd name="connsiteX2" fmla="*/ -2697 w 5715"/>
                <a:gd name="connsiteY2" fmla="*/ 4661 h 4975"/>
                <a:gd name="connsiteX3" fmla="*/ 3018 w 5715"/>
                <a:gd name="connsiteY3" fmla="*/ -315 h 4975"/>
              </a:gdLst>
              <a:ahLst/>
              <a:cxnLst>
                <a:cxn ang="0">
                  <a:pos x="connsiteX0" y="connsiteY0"/>
                </a:cxn>
                <a:cxn ang="0">
                  <a:pos x="connsiteX1" y="connsiteY1"/>
                </a:cxn>
                <a:cxn ang="0">
                  <a:pos x="connsiteX2" y="connsiteY2"/>
                </a:cxn>
                <a:cxn ang="0">
                  <a:pos x="connsiteX3" y="connsiteY3"/>
                </a:cxn>
              </a:cxnLst>
              <a:rect l="l" t="t" r="r" b="b"/>
              <a:pathLst>
                <a:path w="5715" h="4975">
                  <a:moveTo>
                    <a:pt x="3018" y="-315"/>
                  </a:moveTo>
                  <a:lnTo>
                    <a:pt x="2211" y="4661"/>
                  </a:lnTo>
                  <a:lnTo>
                    <a:pt x="-2697" y="4661"/>
                  </a:lnTo>
                  <a:cubicBezTo>
                    <a:pt x="-2024" y="1985"/>
                    <a:pt x="261" y="8"/>
                    <a:pt x="3018" y="-315"/>
                  </a:cubicBezTo>
                  <a:close/>
                </a:path>
              </a:pathLst>
            </a:custGeom>
            <a:solidFill>
              <a:srgbClr val="0E1315"/>
            </a:solidFill>
            <a:ln w="6712" cap="flat">
              <a:noFill/>
              <a:prstDash val="solid"/>
              <a:miter/>
            </a:ln>
          </p:spPr>
          <p:txBody>
            <a:bodyPr rtlCol="0" anchor="ctr"/>
            <a:lstStyle/>
            <a:p>
              <a:endParaRPr lang="es-CO"/>
            </a:p>
          </p:txBody>
        </p:sp>
        <p:sp>
          <p:nvSpPr>
            <p:cNvPr id="1575" name="Freeform: Shape 1574">
              <a:extLst>
                <a:ext uri="{FF2B5EF4-FFF2-40B4-BE49-F238E27FC236}">
                  <a16:creationId xmlns:a16="http://schemas.microsoft.com/office/drawing/2014/main" id="{FCFE4399-D595-9999-5556-3112DD3F22F6}"/>
                </a:ext>
              </a:extLst>
            </p:cNvPr>
            <p:cNvSpPr/>
            <p:nvPr/>
          </p:nvSpPr>
          <p:spPr>
            <a:xfrm>
              <a:off x="6407971" y="1244543"/>
              <a:ext cx="1788728" cy="421849"/>
            </a:xfrm>
            <a:custGeom>
              <a:avLst/>
              <a:gdLst>
                <a:gd name="connsiteX0" fmla="*/ -2697 w 1788728"/>
                <a:gd name="connsiteY0" fmla="*/ 100991 h 421849"/>
                <a:gd name="connsiteX1" fmla="*/ 69446 w 1788728"/>
                <a:gd name="connsiteY1" fmla="*/ 81560 h 421849"/>
                <a:gd name="connsiteX2" fmla="*/ 82893 w 1788728"/>
                <a:gd name="connsiteY2" fmla="*/ 77190 h 421849"/>
                <a:gd name="connsiteX3" fmla="*/ 93584 w 1788728"/>
                <a:gd name="connsiteY3" fmla="*/ 73828 h 421849"/>
                <a:gd name="connsiteX4" fmla="*/ 117855 w 1788728"/>
                <a:gd name="connsiteY4" fmla="*/ 68852 h 421849"/>
                <a:gd name="connsiteX5" fmla="*/ 357819 w 1788728"/>
                <a:gd name="connsiteY5" fmla="*/ 38395 h 421849"/>
                <a:gd name="connsiteX6" fmla="*/ 626289 w 1788728"/>
                <a:gd name="connsiteY6" fmla="*/ 15535 h 421849"/>
                <a:gd name="connsiteX7" fmla="*/ 697492 w 1788728"/>
                <a:gd name="connsiteY7" fmla="*/ 8408 h 421849"/>
                <a:gd name="connsiteX8" fmla="*/ 872908 w 1788728"/>
                <a:gd name="connsiteY8" fmla="*/ 2760 h 421849"/>
                <a:gd name="connsiteX9" fmla="*/ 1033130 w 1788728"/>
                <a:gd name="connsiteY9" fmla="*/ 6660 h 421849"/>
                <a:gd name="connsiteX10" fmla="*/ 1436542 w 1788728"/>
                <a:gd name="connsiteY10" fmla="*/ 95007 h 421849"/>
                <a:gd name="connsiteX11" fmla="*/ 1541697 w 1788728"/>
                <a:gd name="connsiteY11" fmla="*/ 160091 h 421849"/>
                <a:gd name="connsiteX12" fmla="*/ 1780315 w 1788728"/>
                <a:gd name="connsiteY12" fmla="*/ 408861 h 421849"/>
                <a:gd name="connsiteX13" fmla="*/ 1786031 w 1788728"/>
                <a:gd name="connsiteY13" fmla="*/ 419619 h 421849"/>
                <a:gd name="connsiteX14" fmla="*/ 1779307 w 1788728"/>
                <a:gd name="connsiteY14" fmla="*/ 421367 h 421849"/>
                <a:gd name="connsiteX15" fmla="*/ 1776013 w 1788728"/>
                <a:gd name="connsiteY15" fmla="*/ 419888 h 421849"/>
                <a:gd name="connsiteX16" fmla="*/ 1770028 w 1788728"/>
                <a:gd name="connsiteY16" fmla="*/ 415585 h 421849"/>
                <a:gd name="connsiteX17" fmla="*/ 1767070 w 1788728"/>
                <a:gd name="connsiteY17" fmla="*/ 413165 h 421849"/>
                <a:gd name="connsiteX18" fmla="*/ 1761221 w 1788728"/>
                <a:gd name="connsiteY18" fmla="*/ 407920 h 421849"/>
                <a:gd name="connsiteX19" fmla="*/ 1605034 w 1788728"/>
                <a:gd name="connsiteY19" fmla="*/ 237613 h 421849"/>
                <a:gd name="connsiteX20" fmla="*/ 1423499 w 1788728"/>
                <a:gd name="connsiteY20" fmla="*/ 105428 h 421849"/>
                <a:gd name="connsiteX21" fmla="*/ 1144874 w 1788728"/>
                <a:gd name="connsiteY21" fmla="*/ 33083 h 421849"/>
                <a:gd name="connsiteX22" fmla="*/ 966701 w 1788728"/>
                <a:gd name="connsiteY22" fmla="*/ 20846 h 421849"/>
                <a:gd name="connsiteX23" fmla="*/ 661453 w 1788728"/>
                <a:gd name="connsiteY23" fmla="*/ 31201 h 421849"/>
                <a:gd name="connsiteX24" fmla="*/ 495652 w 1788728"/>
                <a:gd name="connsiteY24" fmla="*/ 42832 h 421849"/>
                <a:gd name="connsiteX25" fmla="*/ 223818 w 1788728"/>
                <a:gd name="connsiteY25" fmla="*/ 70466 h 421849"/>
                <a:gd name="connsiteX26" fmla="*/ 22852 w 1788728"/>
                <a:gd name="connsiteY26" fmla="*/ 104084 h 421849"/>
                <a:gd name="connsiteX27" fmla="*/ -2697 w 1788728"/>
                <a:gd name="connsiteY27" fmla="*/ 100991 h 421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88728" h="421849">
                  <a:moveTo>
                    <a:pt x="-2697" y="100991"/>
                  </a:moveTo>
                  <a:cubicBezTo>
                    <a:pt x="19491" y="87544"/>
                    <a:pt x="45242" y="87544"/>
                    <a:pt x="69446" y="81560"/>
                  </a:cubicBezTo>
                  <a:cubicBezTo>
                    <a:pt x="74219" y="81163"/>
                    <a:pt x="78793" y="79670"/>
                    <a:pt x="82893" y="77190"/>
                  </a:cubicBezTo>
                  <a:cubicBezTo>
                    <a:pt x="85516" y="73021"/>
                    <a:pt x="89617" y="74030"/>
                    <a:pt x="93584" y="73828"/>
                  </a:cubicBezTo>
                  <a:cubicBezTo>
                    <a:pt x="101787" y="72618"/>
                    <a:pt x="109585" y="69592"/>
                    <a:pt x="117855" y="68852"/>
                  </a:cubicBezTo>
                  <a:cubicBezTo>
                    <a:pt x="197597" y="56616"/>
                    <a:pt x="277606" y="46934"/>
                    <a:pt x="357819" y="38395"/>
                  </a:cubicBezTo>
                  <a:cubicBezTo>
                    <a:pt x="447173" y="28780"/>
                    <a:pt x="536731" y="22258"/>
                    <a:pt x="626289" y="15535"/>
                  </a:cubicBezTo>
                  <a:cubicBezTo>
                    <a:pt x="649889" y="13719"/>
                    <a:pt x="674227" y="14863"/>
                    <a:pt x="697492" y="8408"/>
                  </a:cubicBezTo>
                  <a:cubicBezTo>
                    <a:pt x="755852" y="3769"/>
                    <a:pt x="814413" y="6391"/>
                    <a:pt x="872908" y="2760"/>
                  </a:cubicBezTo>
                  <a:cubicBezTo>
                    <a:pt x="926025" y="-534"/>
                    <a:pt x="979948" y="-3425"/>
                    <a:pt x="1033130" y="6660"/>
                  </a:cubicBezTo>
                  <a:cubicBezTo>
                    <a:pt x="1171970" y="15804"/>
                    <a:pt x="1307249" y="41622"/>
                    <a:pt x="1436542" y="95007"/>
                  </a:cubicBezTo>
                  <a:cubicBezTo>
                    <a:pt x="1474933" y="110827"/>
                    <a:pt x="1510433" y="132813"/>
                    <a:pt x="1541697" y="160091"/>
                  </a:cubicBezTo>
                  <a:cubicBezTo>
                    <a:pt x="1629103" y="235798"/>
                    <a:pt x="1710795" y="316346"/>
                    <a:pt x="1780315" y="408861"/>
                  </a:cubicBezTo>
                  <a:cubicBezTo>
                    <a:pt x="1782535" y="412284"/>
                    <a:pt x="1784417" y="415881"/>
                    <a:pt x="1786031" y="419619"/>
                  </a:cubicBezTo>
                  <a:cubicBezTo>
                    <a:pt x="1784215" y="421226"/>
                    <a:pt x="1781729" y="421871"/>
                    <a:pt x="1779307" y="421367"/>
                  </a:cubicBezTo>
                  <a:lnTo>
                    <a:pt x="1776013" y="419888"/>
                  </a:lnTo>
                  <a:cubicBezTo>
                    <a:pt x="1773928" y="418617"/>
                    <a:pt x="1771911" y="417178"/>
                    <a:pt x="1770028" y="415585"/>
                  </a:cubicBezTo>
                  <a:lnTo>
                    <a:pt x="1767070" y="413165"/>
                  </a:lnTo>
                  <a:cubicBezTo>
                    <a:pt x="1765053" y="411524"/>
                    <a:pt x="1763104" y="409776"/>
                    <a:pt x="1761221" y="407920"/>
                  </a:cubicBezTo>
                  <a:cubicBezTo>
                    <a:pt x="1713416" y="347368"/>
                    <a:pt x="1661242" y="290447"/>
                    <a:pt x="1605034" y="237613"/>
                  </a:cubicBezTo>
                  <a:cubicBezTo>
                    <a:pt x="1549565" y="186716"/>
                    <a:pt x="1495709" y="133264"/>
                    <a:pt x="1423499" y="105428"/>
                  </a:cubicBezTo>
                  <a:cubicBezTo>
                    <a:pt x="1333402" y="71723"/>
                    <a:pt x="1240013" y="47478"/>
                    <a:pt x="1144874" y="33083"/>
                  </a:cubicBezTo>
                  <a:cubicBezTo>
                    <a:pt x="1086043" y="22870"/>
                    <a:pt x="1026339" y="18769"/>
                    <a:pt x="966701" y="20846"/>
                  </a:cubicBezTo>
                  <a:cubicBezTo>
                    <a:pt x="865042" y="25620"/>
                    <a:pt x="763114" y="17014"/>
                    <a:pt x="661453" y="31201"/>
                  </a:cubicBezTo>
                  <a:cubicBezTo>
                    <a:pt x="606857" y="38865"/>
                    <a:pt x="550986" y="39202"/>
                    <a:pt x="495652" y="42832"/>
                  </a:cubicBezTo>
                  <a:cubicBezTo>
                    <a:pt x="404682" y="48884"/>
                    <a:pt x="314116" y="59238"/>
                    <a:pt x="223818" y="70466"/>
                  </a:cubicBezTo>
                  <a:cubicBezTo>
                    <a:pt x="156315" y="78272"/>
                    <a:pt x="89213" y="89494"/>
                    <a:pt x="22852" y="104084"/>
                  </a:cubicBezTo>
                  <a:cubicBezTo>
                    <a:pt x="14179" y="106303"/>
                    <a:pt x="4968" y="108723"/>
                    <a:pt x="-2697" y="100991"/>
                  </a:cubicBezTo>
                  <a:close/>
                </a:path>
              </a:pathLst>
            </a:custGeom>
            <a:solidFill>
              <a:srgbClr val="7A9FB0"/>
            </a:solidFill>
            <a:ln w="6712" cap="flat">
              <a:noFill/>
              <a:prstDash val="solid"/>
              <a:miter/>
            </a:ln>
          </p:spPr>
          <p:txBody>
            <a:bodyPr rtlCol="0" anchor="ctr"/>
            <a:lstStyle/>
            <a:p>
              <a:endParaRPr lang="es-CO"/>
            </a:p>
          </p:txBody>
        </p:sp>
        <p:sp>
          <p:nvSpPr>
            <p:cNvPr id="1576" name="Freeform: Shape 1575">
              <a:extLst>
                <a:ext uri="{FF2B5EF4-FFF2-40B4-BE49-F238E27FC236}">
                  <a16:creationId xmlns:a16="http://schemas.microsoft.com/office/drawing/2014/main" id="{2EA42D33-12F1-BADF-0E9F-3B2CAEDD55A5}"/>
                </a:ext>
              </a:extLst>
            </p:cNvPr>
            <p:cNvSpPr/>
            <p:nvPr/>
          </p:nvSpPr>
          <p:spPr>
            <a:xfrm>
              <a:off x="7103542" y="1243499"/>
              <a:ext cx="340525" cy="13531"/>
            </a:xfrm>
            <a:custGeom>
              <a:avLst/>
              <a:gdLst>
                <a:gd name="connsiteX0" fmla="*/ 337828 w 340525"/>
                <a:gd name="connsiteY0" fmla="*/ 7703 h 13531"/>
                <a:gd name="connsiteX1" fmla="*/ 283165 w 340525"/>
                <a:gd name="connsiteY1" fmla="*/ 7703 h 13531"/>
                <a:gd name="connsiteX2" fmla="*/ -30 w 340525"/>
                <a:gd name="connsiteY2" fmla="*/ 13217 h 13531"/>
                <a:gd name="connsiteX3" fmla="*/ -2451 w 340525"/>
                <a:gd name="connsiteY3" fmla="*/ 11804 h 13531"/>
                <a:gd name="connsiteX4" fmla="*/ -703 w 340525"/>
                <a:gd name="connsiteY4" fmla="*/ 7367 h 13531"/>
                <a:gd name="connsiteX5" fmla="*/ -703 w 340525"/>
                <a:gd name="connsiteY5" fmla="*/ 7367 h 13531"/>
                <a:gd name="connsiteX6" fmla="*/ 92419 w 340525"/>
                <a:gd name="connsiteY6" fmla="*/ 4812 h 13531"/>
                <a:gd name="connsiteX7" fmla="*/ 123952 w 340525"/>
                <a:gd name="connsiteY7" fmla="*/ 2459 h 13531"/>
                <a:gd name="connsiteX8" fmla="*/ 158645 w 340525"/>
                <a:gd name="connsiteY8" fmla="*/ 2459 h 13531"/>
                <a:gd name="connsiteX9" fmla="*/ 318059 w 340525"/>
                <a:gd name="connsiteY9" fmla="*/ 2459 h 13531"/>
                <a:gd name="connsiteX10" fmla="*/ 337760 w 340525"/>
                <a:gd name="connsiteY10" fmla="*/ 2795 h 13531"/>
                <a:gd name="connsiteX11" fmla="*/ 337828 w 340525"/>
                <a:gd name="connsiteY11" fmla="*/ 7703 h 1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0525" h="13531">
                  <a:moveTo>
                    <a:pt x="337828" y="7703"/>
                  </a:moveTo>
                  <a:cubicBezTo>
                    <a:pt x="319607" y="7703"/>
                    <a:pt x="301385" y="8241"/>
                    <a:pt x="283165" y="7703"/>
                  </a:cubicBezTo>
                  <a:cubicBezTo>
                    <a:pt x="188699" y="6291"/>
                    <a:pt x="94369" y="12006"/>
                    <a:pt x="-30" y="13217"/>
                  </a:cubicBezTo>
                  <a:lnTo>
                    <a:pt x="-2451" y="11804"/>
                  </a:lnTo>
                  <a:cubicBezTo>
                    <a:pt x="-3122" y="10097"/>
                    <a:pt x="-2384" y="8160"/>
                    <a:pt x="-703" y="7367"/>
                  </a:cubicBezTo>
                  <a:lnTo>
                    <a:pt x="-703" y="7367"/>
                  </a:lnTo>
                  <a:cubicBezTo>
                    <a:pt x="30226" y="1719"/>
                    <a:pt x="61423" y="6627"/>
                    <a:pt x="92419" y="4812"/>
                  </a:cubicBezTo>
                  <a:cubicBezTo>
                    <a:pt x="102906" y="4207"/>
                    <a:pt x="113732" y="7367"/>
                    <a:pt x="123952" y="2459"/>
                  </a:cubicBezTo>
                  <a:lnTo>
                    <a:pt x="158645" y="2459"/>
                  </a:lnTo>
                  <a:cubicBezTo>
                    <a:pt x="211694" y="-1239"/>
                    <a:pt x="265011" y="-1239"/>
                    <a:pt x="318059" y="2459"/>
                  </a:cubicBezTo>
                  <a:lnTo>
                    <a:pt x="337760" y="2795"/>
                  </a:lnTo>
                  <a:cubicBezTo>
                    <a:pt x="337760" y="4409"/>
                    <a:pt x="337760" y="6089"/>
                    <a:pt x="337828" y="7703"/>
                  </a:cubicBezTo>
                  <a:close/>
                </a:path>
              </a:pathLst>
            </a:custGeom>
            <a:solidFill>
              <a:srgbClr val="36474E"/>
            </a:solidFill>
            <a:ln w="6712" cap="flat">
              <a:noFill/>
              <a:prstDash val="solid"/>
              <a:miter/>
            </a:ln>
          </p:spPr>
          <p:txBody>
            <a:bodyPr rtlCol="0" anchor="ctr"/>
            <a:lstStyle/>
            <a:p>
              <a:endParaRPr lang="es-CO"/>
            </a:p>
          </p:txBody>
        </p:sp>
        <p:sp>
          <p:nvSpPr>
            <p:cNvPr id="1577" name="Freeform: Shape 1576">
              <a:extLst>
                <a:ext uri="{FF2B5EF4-FFF2-40B4-BE49-F238E27FC236}">
                  <a16:creationId xmlns:a16="http://schemas.microsoft.com/office/drawing/2014/main" id="{9CB513AF-4268-C244-C615-0E0D28CEB494}"/>
                </a:ext>
              </a:extLst>
            </p:cNvPr>
            <p:cNvSpPr/>
            <p:nvPr/>
          </p:nvSpPr>
          <p:spPr>
            <a:xfrm>
              <a:off x="8190063" y="1664544"/>
              <a:ext cx="91889" cy="139715"/>
            </a:xfrm>
            <a:custGeom>
              <a:avLst/>
              <a:gdLst>
                <a:gd name="connsiteX0" fmla="*/ -1845 w 91889"/>
                <a:gd name="connsiteY0" fmla="*/ 223 h 139715"/>
                <a:gd name="connsiteX1" fmla="*/ 4140 w 91889"/>
                <a:gd name="connsiteY1" fmla="*/ -315 h 139715"/>
                <a:gd name="connsiteX2" fmla="*/ 89192 w 91889"/>
                <a:gd name="connsiteY2" fmla="*/ 138997 h 139715"/>
                <a:gd name="connsiteX3" fmla="*/ 83007 w 91889"/>
                <a:gd name="connsiteY3" fmla="*/ 139400 h 139715"/>
                <a:gd name="connsiteX4" fmla="*/ 70972 w 91889"/>
                <a:gd name="connsiteY4" fmla="*/ 127701 h 139715"/>
                <a:gd name="connsiteX5" fmla="*/ 3736 w 91889"/>
                <a:gd name="connsiteY5" fmla="*/ 20663 h 139715"/>
                <a:gd name="connsiteX6" fmla="*/ -1845 w 91889"/>
                <a:gd name="connsiteY6" fmla="*/ 223 h 13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889" h="139715">
                  <a:moveTo>
                    <a:pt x="-1845" y="223"/>
                  </a:moveTo>
                  <a:lnTo>
                    <a:pt x="4140" y="-315"/>
                  </a:lnTo>
                  <a:cubicBezTo>
                    <a:pt x="39439" y="41842"/>
                    <a:pt x="71779" y="85881"/>
                    <a:pt x="89192" y="138997"/>
                  </a:cubicBezTo>
                  <a:lnTo>
                    <a:pt x="83007" y="139400"/>
                  </a:lnTo>
                  <a:cubicBezTo>
                    <a:pt x="77359" y="137652"/>
                    <a:pt x="72854" y="133302"/>
                    <a:pt x="70972" y="127701"/>
                  </a:cubicBezTo>
                  <a:cubicBezTo>
                    <a:pt x="53624" y="88907"/>
                    <a:pt x="28950" y="54684"/>
                    <a:pt x="3736" y="20663"/>
                  </a:cubicBezTo>
                  <a:cubicBezTo>
                    <a:pt x="-364" y="14679"/>
                    <a:pt x="-4534" y="8493"/>
                    <a:pt x="-1845" y="223"/>
                  </a:cubicBezTo>
                  <a:close/>
                </a:path>
              </a:pathLst>
            </a:custGeom>
            <a:solidFill>
              <a:srgbClr val="7AA0B1"/>
            </a:solidFill>
            <a:ln w="6712" cap="flat">
              <a:noFill/>
              <a:prstDash val="solid"/>
              <a:miter/>
            </a:ln>
          </p:spPr>
          <p:txBody>
            <a:bodyPr rtlCol="0" anchor="ctr"/>
            <a:lstStyle/>
            <a:p>
              <a:endParaRPr lang="es-CO"/>
            </a:p>
          </p:txBody>
        </p:sp>
        <p:sp>
          <p:nvSpPr>
            <p:cNvPr id="1578" name="Freeform: Shape 1577">
              <a:extLst>
                <a:ext uri="{FF2B5EF4-FFF2-40B4-BE49-F238E27FC236}">
                  <a16:creationId xmlns:a16="http://schemas.microsoft.com/office/drawing/2014/main" id="{14BB60F0-762E-1D7A-C4FA-CE9D6B403CDD}"/>
                </a:ext>
              </a:extLst>
            </p:cNvPr>
            <p:cNvSpPr/>
            <p:nvPr/>
          </p:nvSpPr>
          <p:spPr>
            <a:xfrm>
              <a:off x="6507277" y="1253728"/>
              <a:ext cx="598932" cy="64688"/>
            </a:xfrm>
            <a:custGeom>
              <a:avLst/>
              <a:gdLst>
                <a:gd name="connsiteX0" fmla="*/ 596235 w 598932"/>
                <a:gd name="connsiteY0" fmla="*/ 3257 h 64688"/>
                <a:gd name="connsiteX1" fmla="*/ 534916 w 598932"/>
                <a:gd name="connsiteY1" fmla="*/ 10518 h 64688"/>
                <a:gd name="connsiteX2" fmla="*/ 418264 w 598932"/>
                <a:gd name="connsiteY2" fmla="*/ 17242 h 64688"/>
                <a:gd name="connsiteX3" fmla="*/ 277069 w 598932"/>
                <a:gd name="connsiteY3" fmla="*/ 29748 h 64688"/>
                <a:gd name="connsiteX4" fmla="*/ 89617 w 598932"/>
                <a:gd name="connsiteY4" fmla="*/ 51935 h 64688"/>
                <a:gd name="connsiteX5" fmla="*/ 13371 w 598932"/>
                <a:gd name="connsiteY5" fmla="*/ 62558 h 64688"/>
                <a:gd name="connsiteX6" fmla="*/ -2697 w 598932"/>
                <a:gd name="connsiteY6" fmla="*/ 61550 h 64688"/>
                <a:gd name="connsiteX7" fmla="*/ 79531 w 598932"/>
                <a:gd name="connsiteY7" fmla="*/ 46893 h 64688"/>
                <a:gd name="connsiteX8" fmla="*/ 221735 w 598932"/>
                <a:gd name="connsiteY8" fmla="*/ 28201 h 64688"/>
                <a:gd name="connsiteX9" fmla="*/ 332539 w 598932"/>
                <a:gd name="connsiteY9" fmla="*/ 16838 h 64688"/>
                <a:gd name="connsiteX10" fmla="*/ 465865 w 598932"/>
                <a:gd name="connsiteY10" fmla="*/ 6955 h 64688"/>
                <a:gd name="connsiteX11" fmla="*/ 594151 w 598932"/>
                <a:gd name="connsiteY11" fmla="*/ 769 h 6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932" h="64688">
                  <a:moveTo>
                    <a:pt x="596235" y="3257"/>
                  </a:moveTo>
                  <a:cubicBezTo>
                    <a:pt x="576065" y="10384"/>
                    <a:pt x="555221" y="9577"/>
                    <a:pt x="534916" y="10518"/>
                  </a:cubicBezTo>
                  <a:cubicBezTo>
                    <a:pt x="495986" y="12334"/>
                    <a:pt x="457191" y="16704"/>
                    <a:pt x="418264" y="17242"/>
                  </a:cubicBezTo>
                  <a:cubicBezTo>
                    <a:pt x="371199" y="18116"/>
                    <a:pt x="324134" y="24974"/>
                    <a:pt x="277069" y="29748"/>
                  </a:cubicBezTo>
                  <a:cubicBezTo>
                    <a:pt x="214473" y="36471"/>
                    <a:pt x="152078" y="44270"/>
                    <a:pt x="89617" y="51935"/>
                  </a:cubicBezTo>
                  <a:cubicBezTo>
                    <a:pt x="64134" y="55028"/>
                    <a:pt x="38786" y="58995"/>
                    <a:pt x="13371" y="62558"/>
                  </a:cubicBezTo>
                  <a:cubicBezTo>
                    <a:pt x="8263" y="65302"/>
                    <a:pt x="2009" y="64912"/>
                    <a:pt x="-2697" y="61550"/>
                  </a:cubicBezTo>
                  <a:cubicBezTo>
                    <a:pt x="23793" y="51801"/>
                    <a:pt x="52031" y="50994"/>
                    <a:pt x="79531" y="46893"/>
                  </a:cubicBezTo>
                  <a:cubicBezTo>
                    <a:pt x="126596" y="40169"/>
                    <a:pt x="174266" y="33782"/>
                    <a:pt x="221735" y="28201"/>
                  </a:cubicBezTo>
                  <a:cubicBezTo>
                    <a:pt x="258580" y="23831"/>
                    <a:pt x="295694" y="21881"/>
                    <a:pt x="332539" y="16838"/>
                  </a:cubicBezTo>
                  <a:cubicBezTo>
                    <a:pt x="376846" y="10787"/>
                    <a:pt x="421693" y="14014"/>
                    <a:pt x="465865" y="6955"/>
                  </a:cubicBezTo>
                  <a:cubicBezTo>
                    <a:pt x="508695" y="6955"/>
                    <a:pt x="551053" y="-3668"/>
                    <a:pt x="594151" y="769"/>
                  </a:cubicBezTo>
                  <a:close/>
                </a:path>
              </a:pathLst>
            </a:custGeom>
            <a:solidFill>
              <a:srgbClr val="36474E"/>
            </a:solidFill>
            <a:ln w="6712" cap="flat">
              <a:noFill/>
              <a:prstDash val="solid"/>
              <a:miter/>
            </a:ln>
          </p:spPr>
          <p:txBody>
            <a:bodyPr rtlCol="0" anchor="ctr"/>
            <a:lstStyle/>
            <a:p>
              <a:endParaRPr lang="es-CO"/>
            </a:p>
          </p:txBody>
        </p:sp>
        <p:sp>
          <p:nvSpPr>
            <p:cNvPr id="1579" name="Freeform: Shape 1578">
              <a:extLst>
                <a:ext uri="{FF2B5EF4-FFF2-40B4-BE49-F238E27FC236}">
                  <a16:creationId xmlns:a16="http://schemas.microsoft.com/office/drawing/2014/main" id="{3B4B08B0-9EEA-C461-9321-DB47E12DDB57}"/>
                </a:ext>
              </a:extLst>
            </p:cNvPr>
            <p:cNvSpPr/>
            <p:nvPr/>
          </p:nvSpPr>
          <p:spPr>
            <a:xfrm>
              <a:off x="7264817" y="1240910"/>
              <a:ext cx="159416" cy="5093"/>
            </a:xfrm>
            <a:custGeom>
              <a:avLst/>
              <a:gdLst>
                <a:gd name="connsiteX0" fmla="*/ 156719 w 159416"/>
                <a:gd name="connsiteY0" fmla="*/ 4779 h 5093"/>
                <a:gd name="connsiteX1" fmla="*/ -2697 w 159416"/>
                <a:gd name="connsiteY1" fmla="*/ 4779 h 5093"/>
                <a:gd name="connsiteX2" fmla="*/ 13036 w 159416"/>
                <a:gd name="connsiteY2" fmla="*/ 6 h 5093"/>
                <a:gd name="connsiteX3" fmla="*/ 140783 w 159416"/>
                <a:gd name="connsiteY3" fmla="*/ 6 h 5093"/>
                <a:gd name="connsiteX4" fmla="*/ 156719 w 159416"/>
                <a:gd name="connsiteY4" fmla="*/ 4779 h 50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416" h="5093">
                  <a:moveTo>
                    <a:pt x="156719" y="4779"/>
                  </a:moveTo>
                  <a:lnTo>
                    <a:pt x="-2697" y="4779"/>
                  </a:lnTo>
                  <a:cubicBezTo>
                    <a:pt x="1472" y="698"/>
                    <a:pt x="7321" y="-1084"/>
                    <a:pt x="13036" y="6"/>
                  </a:cubicBezTo>
                  <a:lnTo>
                    <a:pt x="140783" y="6"/>
                  </a:lnTo>
                  <a:cubicBezTo>
                    <a:pt x="146566" y="-1097"/>
                    <a:pt x="152482" y="685"/>
                    <a:pt x="156719" y="4779"/>
                  </a:cubicBezTo>
                  <a:close/>
                </a:path>
              </a:pathLst>
            </a:custGeom>
            <a:solidFill>
              <a:srgbClr val="141A1D"/>
            </a:solidFill>
            <a:ln w="6712" cap="flat">
              <a:noFill/>
              <a:prstDash val="solid"/>
              <a:miter/>
            </a:ln>
          </p:spPr>
          <p:txBody>
            <a:bodyPr rtlCol="0" anchor="ctr"/>
            <a:lstStyle/>
            <a:p>
              <a:endParaRPr lang="es-CO"/>
            </a:p>
          </p:txBody>
        </p:sp>
        <p:sp>
          <p:nvSpPr>
            <p:cNvPr id="1580" name="Freeform: Shape 1579">
              <a:extLst>
                <a:ext uri="{FF2B5EF4-FFF2-40B4-BE49-F238E27FC236}">
                  <a16:creationId xmlns:a16="http://schemas.microsoft.com/office/drawing/2014/main" id="{67A9A000-ACBD-6D02-9312-6B346A639A2E}"/>
                </a:ext>
              </a:extLst>
            </p:cNvPr>
            <p:cNvSpPr/>
            <p:nvPr/>
          </p:nvSpPr>
          <p:spPr>
            <a:xfrm>
              <a:off x="6975974" y="1250898"/>
              <a:ext cx="129427" cy="10886"/>
            </a:xfrm>
            <a:custGeom>
              <a:avLst/>
              <a:gdLst>
                <a:gd name="connsiteX0" fmla="*/ 125588 w 129427"/>
                <a:gd name="connsiteY0" fmla="*/ 3868 h 10886"/>
                <a:gd name="connsiteX1" fmla="*/ -2697 w 129427"/>
                <a:gd name="connsiteY1" fmla="*/ 10054 h 10886"/>
                <a:gd name="connsiteX2" fmla="*/ 5707 w 129427"/>
                <a:gd name="connsiteY2" fmla="*/ 5684 h 10886"/>
                <a:gd name="connsiteX3" fmla="*/ 126731 w 129427"/>
                <a:gd name="connsiteY3" fmla="*/ 237 h 10886"/>
                <a:gd name="connsiteX4" fmla="*/ 125588 w 129427"/>
                <a:gd name="connsiteY4" fmla="*/ 3868 h 10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427" h="10886">
                  <a:moveTo>
                    <a:pt x="125588" y="3868"/>
                  </a:moveTo>
                  <a:cubicBezTo>
                    <a:pt x="82758" y="4944"/>
                    <a:pt x="40267" y="12609"/>
                    <a:pt x="-2697" y="10054"/>
                  </a:cubicBezTo>
                  <a:cubicBezTo>
                    <a:pt x="128" y="8507"/>
                    <a:pt x="3018" y="5549"/>
                    <a:pt x="5707" y="5684"/>
                  </a:cubicBezTo>
                  <a:cubicBezTo>
                    <a:pt x="46048" y="7701"/>
                    <a:pt x="86389" y="-2788"/>
                    <a:pt x="126731" y="237"/>
                  </a:cubicBezTo>
                  <a:cubicBezTo>
                    <a:pt x="126663" y="1529"/>
                    <a:pt x="126260" y="2786"/>
                    <a:pt x="125588" y="3868"/>
                  </a:cubicBezTo>
                  <a:close/>
                </a:path>
              </a:pathLst>
            </a:custGeom>
            <a:solidFill>
              <a:srgbClr val="141A1D"/>
            </a:solidFill>
            <a:ln w="6712" cap="flat">
              <a:noFill/>
              <a:prstDash val="solid"/>
              <a:miter/>
            </a:ln>
          </p:spPr>
          <p:txBody>
            <a:bodyPr rtlCol="0" anchor="ctr"/>
            <a:lstStyle/>
            <a:p>
              <a:endParaRPr lang="es-CO"/>
            </a:p>
          </p:txBody>
        </p:sp>
        <p:sp>
          <p:nvSpPr>
            <p:cNvPr id="1581" name="Freeform: Shape 1580">
              <a:extLst>
                <a:ext uri="{FF2B5EF4-FFF2-40B4-BE49-F238E27FC236}">
                  <a16:creationId xmlns:a16="http://schemas.microsoft.com/office/drawing/2014/main" id="{1B487601-14AF-60F4-6104-63997C262301}"/>
                </a:ext>
              </a:extLst>
            </p:cNvPr>
            <p:cNvSpPr/>
            <p:nvPr/>
          </p:nvSpPr>
          <p:spPr>
            <a:xfrm>
              <a:off x="7105469" y="1246300"/>
              <a:ext cx="124654" cy="5150"/>
            </a:xfrm>
            <a:custGeom>
              <a:avLst/>
              <a:gdLst>
                <a:gd name="connsiteX0" fmla="*/ 121957 w 124654"/>
                <a:gd name="connsiteY0" fmla="*/ -73 h 5150"/>
                <a:gd name="connsiteX1" fmla="*/ 100846 w 124654"/>
                <a:gd name="connsiteY1" fmla="*/ 4029 h 5150"/>
                <a:gd name="connsiteX2" fmla="*/ -2697 w 124654"/>
                <a:gd name="connsiteY2" fmla="*/ 4835 h 5150"/>
                <a:gd name="connsiteX3" fmla="*/ 18012 w 124654"/>
                <a:gd name="connsiteY3" fmla="*/ -140 h 5150"/>
                <a:gd name="connsiteX4" fmla="*/ 121957 w 124654"/>
                <a:gd name="connsiteY4" fmla="*/ -73 h 5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54" h="5150">
                  <a:moveTo>
                    <a:pt x="121957" y="-73"/>
                  </a:moveTo>
                  <a:cubicBezTo>
                    <a:pt x="115839" y="5911"/>
                    <a:pt x="108039" y="3961"/>
                    <a:pt x="100846" y="4029"/>
                  </a:cubicBezTo>
                  <a:cubicBezTo>
                    <a:pt x="66353" y="4432"/>
                    <a:pt x="31795" y="4566"/>
                    <a:pt x="-2697" y="4835"/>
                  </a:cubicBezTo>
                  <a:cubicBezTo>
                    <a:pt x="2951" y="-1888"/>
                    <a:pt x="10750" y="-73"/>
                    <a:pt x="18012" y="-140"/>
                  </a:cubicBezTo>
                  <a:cubicBezTo>
                    <a:pt x="52637" y="-274"/>
                    <a:pt x="87264" y="-140"/>
                    <a:pt x="121957" y="-73"/>
                  </a:cubicBezTo>
                  <a:close/>
                </a:path>
              </a:pathLst>
            </a:custGeom>
            <a:solidFill>
              <a:srgbClr val="141A1D"/>
            </a:solidFill>
            <a:ln w="6712" cap="flat">
              <a:noFill/>
              <a:prstDash val="solid"/>
              <a:miter/>
            </a:ln>
          </p:spPr>
          <p:txBody>
            <a:bodyPr rtlCol="0" anchor="ctr"/>
            <a:lstStyle/>
            <a:p>
              <a:endParaRPr lang="es-CO"/>
            </a:p>
          </p:txBody>
        </p:sp>
        <p:sp>
          <p:nvSpPr>
            <p:cNvPr id="1582" name="Freeform: Shape 1581">
              <a:extLst>
                <a:ext uri="{FF2B5EF4-FFF2-40B4-BE49-F238E27FC236}">
                  <a16:creationId xmlns:a16="http://schemas.microsoft.com/office/drawing/2014/main" id="{61963F07-D0BC-1B9A-2F61-3A7BB24DEB58}"/>
                </a:ext>
              </a:extLst>
            </p:cNvPr>
            <p:cNvSpPr/>
            <p:nvPr/>
          </p:nvSpPr>
          <p:spPr>
            <a:xfrm>
              <a:off x="6482199" y="1315983"/>
              <a:ext cx="22468" cy="6064"/>
            </a:xfrm>
            <a:custGeom>
              <a:avLst/>
              <a:gdLst>
                <a:gd name="connsiteX0" fmla="*/ 17877 w 22468"/>
                <a:gd name="connsiteY0" fmla="*/ 4674 h 6064"/>
                <a:gd name="connsiteX1" fmla="*/ 8934 w 22468"/>
                <a:gd name="connsiteY1" fmla="*/ 5749 h 6064"/>
                <a:gd name="connsiteX2" fmla="*/ -2697 w 22468"/>
                <a:gd name="connsiteY2" fmla="*/ 4203 h 6064"/>
                <a:gd name="connsiteX3" fmla="*/ 18079 w 22468"/>
                <a:gd name="connsiteY3" fmla="*/ 102 h 6064"/>
                <a:gd name="connsiteX4" fmla="*/ 19558 w 22468"/>
                <a:gd name="connsiteY4" fmla="*/ 3194 h 6064"/>
                <a:gd name="connsiteX5" fmla="*/ 17877 w 22468"/>
                <a:gd name="connsiteY5" fmla="*/ 4674 h 6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68" h="6064">
                  <a:moveTo>
                    <a:pt x="17877" y="4674"/>
                  </a:moveTo>
                  <a:lnTo>
                    <a:pt x="8934" y="5749"/>
                  </a:lnTo>
                  <a:lnTo>
                    <a:pt x="-2697" y="4203"/>
                  </a:lnTo>
                  <a:cubicBezTo>
                    <a:pt x="3421" y="-1377"/>
                    <a:pt x="10750" y="-436"/>
                    <a:pt x="18079" y="102"/>
                  </a:cubicBezTo>
                  <a:cubicBezTo>
                    <a:pt x="19625" y="1177"/>
                    <a:pt x="20095" y="2253"/>
                    <a:pt x="19558" y="3194"/>
                  </a:cubicBezTo>
                  <a:cubicBezTo>
                    <a:pt x="19020" y="4136"/>
                    <a:pt x="18414" y="4674"/>
                    <a:pt x="17877" y="4674"/>
                  </a:cubicBezTo>
                  <a:close/>
                </a:path>
              </a:pathLst>
            </a:custGeom>
            <a:solidFill>
              <a:srgbClr val="36474E"/>
            </a:solidFill>
            <a:ln w="6712" cap="flat">
              <a:noFill/>
              <a:prstDash val="solid"/>
              <a:miter/>
            </a:ln>
          </p:spPr>
          <p:txBody>
            <a:bodyPr rtlCol="0" anchor="ctr"/>
            <a:lstStyle/>
            <a:p>
              <a:endParaRPr lang="es-CO"/>
            </a:p>
          </p:txBody>
        </p:sp>
        <p:sp>
          <p:nvSpPr>
            <p:cNvPr id="1583" name="Freeform: Shape 1582">
              <a:extLst>
                <a:ext uri="{FF2B5EF4-FFF2-40B4-BE49-F238E27FC236}">
                  <a16:creationId xmlns:a16="http://schemas.microsoft.com/office/drawing/2014/main" id="{E8B56401-3CA8-FB93-0C4C-5A90EE392236}"/>
                </a:ext>
              </a:extLst>
            </p:cNvPr>
            <p:cNvSpPr/>
            <p:nvPr/>
          </p:nvSpPr>
          <p:spPr>
            <a:xfrm>
              <a:off x="6502773" y="1315859"/>
              <a:ext cx="20507" cy="5601"/>
            </a:xfrm>
            <a:custGeom>
              <a:avLst/>
              <a:gdLst>
                <a:gd name="connsiteX0" fmla="*/ -2697 w 20507"/>
                <a:gd name="connsiteY0" fmla="*/ 4798 h 5601"/>
                <a:gd name="connsiteX1" fmla="*/ -2697 w 20507"/>
                <a:gd name="connsiteY1" fmla="*/ 226 h 5601"/>
                <a:gd name="connsiteX2" fmla="*/ 1740 w 20507"/>
                <a:gd name="connsiteY2" fmla="*/ -312 h 5601"/>
                <a:gd name="connsiteX3" fmla="*/ 17810 w 20507"/>
                <a:gd name="connsiteY3" fmla="*/ 696 h 5601"/>
                <a:gd name="connsiteX4" fmla="*/ -2697 w 20507"/>
                <a:gd name="connsiteY4" fmla="*/ 4798 h 5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07" h="5601">
                  <a:moveTo>
                    <a:pt x="-2697" y="4798"/>
                  </a:moveTo>
                  <a:lnTo>
                    <a:pt x="-2697" y="226"/>
                  </a:lnTo>
                  <a:cubicBezTo>
                    <a:pt x="-1218" y="-158"/>
                    <a:pt x="261" y="-339"/>
                    <a:pt x="1740" y="-312"/>
                  </a:cubicBezTo>
                  <a:lnTo>
                    <a:pt x="17810" y="696"/>
                  </a:lnTo>
                  <a:cubicBezTo>
                    <a:pt x="11758" y="4677"/>
                    <a:pt x="4428" y="6149"/>
                    <a:pt x="-2697" y="4798"/>
                  </a:cubicBezTo>
                  <a:close/>
                </a:path>
              </a:pathLst>
            </a:custGeom>
            <a:solidFill>
              <a:srgbClr val="4A646E"/>
            </a:solidFill>
            <a:ln w="6712" cap="flat">
              <a:noFill/>
              <a:prstDash val="solid"/>
              <a:miter/>
            </a:ln>
          </p:spPr>
          <p:txBody>
            <a:bodyPr rtlCol="0" anchor="ctr"/>
            <a:lstStyle/>
            <a:p>
              <a:endParaRPr lang="es-CO"/>
            </a:p>
          </p:txBody>
        </p:sp>
        <p:sp>
          <p:nvSpPr>
            <p:cNvPr id="1584" name="Freeform: Shape 1583">
              <a:extLst>
                <a:ext uri="{FF2B5EF4-FFF2-40B4-BE49-F238E27FC236}">
                  <a16:creationId xmlns:a16="http://schemas.microsoft.com/office/drawing/2014/main" id="{39A271AF-0990-9647-5EDD-CEDBB9328814}"/>
                </a:ext>
              </a:extLst>
            </p:cNvPr>
            <p:cNvSpPr/>
            <p:nvPr/>
          </p:nvSpPr>
          <p:spPr>
            <a:xfrm>
              <a:off x="6194994" y="1258267"/>
              <a:ext cx="2125282" cy="1024367"/>
            </a:xfrm>
            <a:custGeom>
              <a:avLst/>
              <a:gdLst>
                <a:gd name="connsiteX0" fmla="*/ 1993225 w 2125282"/>
                <a:gd name="connsiteY0" fmla="*/ 406500 h 1024367"/>
                <a:gd name="connsiteX1" fmla="*/ 2016959 w 2125282"/>
                <a:gd name="connsiteY1" fmla="*/ 441126 h 1024367"/>
                <a:gd name="connsiteX2" fmla="*/ 2077942 w 2125282"/>
                <a:gd name="connsiteY2" fmla="*/ 545475 h 1024367"/>
                <a:gd name="connsiteX3" fmla="*/ 2122585 w 2125282"/>
                <a:gd name="connsiteY3" fmla="*/ 689628 h 1024367"/>
                <a:gd name="connsiteX4" fmla="*/ 2045803 w 2125282"/>
                <a:gd name="connsiteY4" fmla="*/ 755720 h 1024367"/>
                <a:gd name="connsiteX5" fmla="*/ 1922829 w 2125282"/>
                <a:gd name="connsiteY5" fmla="*/ 826183 h 1024367"/>
                <a:gd name="connsiteX6" fmla="*/ 1657115 w 2125282"/>
                <a:gd name="connsiteY6" fmla="*/ 922396 h 1024367"/>
                <a:gd name="connsiteX7" fmla="*/ 1361280 w 2125282"/>
                <a:gd name="connsiteY7" fmla="*/ 974840 h 1024367"/>
                <a:gd name="connsiteX8" fmla="*/ 1221365 w 2125282"/>
                <a:gd name="connsiteY8" fmla="*/ 996154 h 1024367"/>
                <a:gd name="connsiteX9" fmla="*/ 1100341 w 2125282"/>
                <a:gd name="connsiteY9" fmla="*/ 1008121 h 1024367"/>
                <a:gd name="connsiteX10" fmla="*/ 996663 w 2125282"/>
                <a:gd name="connsiteY10" fmla="*/ 1019349 h 1024367"/>
                <a:gd name="connsiteX11" fmla="*/ 857823 w 2125282"/>
                <a:gd name="connsiteY11" fmla="*/ 1020493 h 1024367"/>
                <a:gd name="connsiteX12" fmla="*/ 744194 w 2125282"/>
                <a:gd name="connsiteY12" fmla="*/ 1008727 h 1024367"/>
                <a:gd name="connsiteX13" fmla="*/ 495424 w 2125282"/>
                <a:gd name="connsiteY13" fmla="*/ 925557 h 1024367"/>
                <a:gd name="connsiteX14" fmla="*/ 244705 w 2125282"/>
                <a:gd name="connsiteY14" fmla="*/ 735482 h 1024367"/>
                <a:gd name="connsiteX15" fmla="*/ 135649 w 2125282"/>
                <a:gd name="connsiteY15" fmla="*/ 622998 h 1024367"/>
                <a:gd name="connsiteX16" fmla="*/ 2254 w 2125282"/>
                <a:gd name="connsiteY16" fmla="*/ 311631 h 1024367"/>
                <a:gd name="connsiteX17" fmla="*/ -2251 w 2125282"/>
                <a:gd name="connsiteY17" fmla="*/ 229671 h 1024367"/>
                <a:gd name="connsiteX18" fmla="*/ 10591 w 2125282"/>
                <a:gd name="connsiteY18" fmla="*/ 196054 h 1024367"/>
                <a:gd name="connsiteX19" fmla="*/ 210145 w 2125282"/>
                <a:gd name="connsiteY19" fmla="*/ 86930 h 1024367"/>
                <a:gd name="connsiteX20" fmla="*/ 299904 w 2125282"/>
                <a:gd name="connsiteY20" fmla="*/ 69785 h 1024367"/>
                <a:gd name="connsiteX21" fmla="*/ 419851 w 2125282"/>
                <a:gd name="connsiteY21" fmla="*/ 51968 h 1024367"/>
                <a:gd name="connsiteX22" fmla="*/ 557214 w 2125282"/>
                <a:gd name="connsiteY22" fmla="*/ 34151 h 1024367"/>
                <a:gd name="connsiteX23" fmla="*/ 633727 w 2125282"/>
                <a:gd name="connsiteY23" fmla="*/ 27831 h 1024367"/>
                <a:gd name="connsiteX24" fmla="*/ 786889 w 2125282"/>
                <a:gd name="connsiteY24" fmla="*/ 16266 h 1024367"/>
                <a:gd name="connsiteX25" fmla="*/ 860848 w 2125282"/>
                <a:gd name="connsiteY25" fmla="*/ 12501 h 1024367"/>
                <a:gd name="connsiteX26" fmla="*/ 912417 w 2125282"/>
                <a:gd name="connsiteY26" fmla="*/ 6315 h 1024367"/>
                <a:gd name="connsiteX27" fmla="*/ 981737 w 2125282"/>
                <a:gd name="connsiteY27" fmla="*/ 2685 h 1024367"/>
                <a:gd name="connsiteX28" fmla="*/ 1135640 w 2125282"/>
                <a:gd name="connsiteY28" fmla="*/ 1205 h 1024367"/>
                <a:gd name="connsiteX29" fmla="*/ 1271656 w 2125282"/>
                <a:gd name="connsiteY29" fmla="*/ 3559 h 1024367"/>
                <a:gd name="connsiteX30" fmla="*/ 1430869 w 2125282"/>
                <a:gd name="connsiteY30" fmla="*/ 24872 h 1024367"/>
                <a:gd name="connsiteX31" fmla="*/ 1563053 w 2125282"/>
                <a:gd name="connsiteY31" fmla="*/ 58490 h 1024367"/>
                <a:gd name="connsiteX32" fmla="*/ 1722602 w 2125282"/>
                <a:gd name="connsiteY32" fmla="*/ 131642 h 1024367"/>
                <a:gd name="connsiteX33" fmla="*/ 1762944 w 2125282"/>
                <a:gd name="connsiteY33" fmla="*/ 164251 h 1024367"/>
                <a:gd name="connsiteX34" fmla="*/ 1907500 w 2125282"/>
                <a:gd name="connsiteY34" fmla="*/ 304370 h 1024367"/>
                <a:gd name="connsiteX35" fmla="*/ 1983072 w 2125282"/>
                <a:gd name="connsiteY35" fmla="*/ 396213 h 1024367"/>
                <a:gd name="connsiteX36" fmla="*/ 1987847 w 2125282"/>
                <a:gd name="connsiteY36" fmla="*/ 401255 h 1024367"/>
                <a:gd name="connsiteX37" fmla="*/ 1987847 w 2125282"/>
                <a:gd name="connsiteY37" fmla="*/ 401255 h 1024367"/>
                <a:gd name="connsiteX38" fmla="*/ 1992822 w 2125282"/>
                <a:gd name="connsiteY38" fmla="*/ 406433 h 1024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125282" h="1024367">
                  <a:moveTo>
                    <a:pt x="1993225" y="406500"/>
                  </a:moveTo>
                  <a:cubicBezTo>
                    <a:pt x="1998402" y="419947"/>
                    <a:pt x="2008487" y="430166"/>
                    <a:pt x="2016959" y="441126"/>
                  </a:cubicBezTo>
                  <a:cubicBezTo>
                    <a:pt x="2041030" y="473560"/>
                    <a:pt x="2061537" y="508556"/>
                    <a:pt x="2077942" y="545475"/>
                  </a:cubicBezTo>
                  <a:cubicBezTo>
                    <a:pt x="2097104" y="592083"/>
                    <a:pt x="2112098" y="640331"/>
                    <a:pt x="2122585" y="689628"/>
                  </a:cubicBezTo>
                  <a:cubicBezTo>
                    <a:pt x="2101407" y="716522"/>
                    <a:pt x="2073101" y="735751"/>
                    <a:pt x="2045803" y="755720"/>
                  </a:cubicBezTo>
                  <a:cubicBezTo>
                    <a:pt x="2007412" y="783690"/>
                    <a:pt x="1964717" y="804264"/>
                    <a:pt x="1922829" y="826183"/>
                  </a:cubicBezTo>
                  <a:cubicBezTo>
                    <a:pt x="1839122" y="870289"/>
                    <a:pt x="1749698" y="902669"/>
                    <a:pt x="1657115" y="922396"/>
                  </a:cubicBezTo>
                  <a:cubicBezTo>
                    <a:pt x="1559087" y="943105"/>
                    <a:pt x="1460789" y="962199"/>
                    <a:pt x="1361280" y="974840"/>
                  </a:cubicBezTo>
                  <a:cubicBezTo>
                    <a:pt x="1314552" y="980756"/>
                    <a:pt x="1268429" y="991514"/>
                    <a:pt x="1221365" y="996154"/>
                  </a:cubicBezTo>
                  <a:cubicBezTo>
                    <a:pt x="1181023" y="1000188"/>
                    <a:pt x="1140682" y="1005902"/>
                    <a:pt x="1100341" y="1008121"/>
                  </a:cubicBezTo>
                  <a:cubicBezTo>
                    <a:pt x="1065512" y="1010004"/>
                    <a:pt x="1031021" y="1014173"/>
                    <a:pt x="996663" y="1019349"/>
                  </a:cubicBezTo>
                  <a:cubicBezTo>
                    <a:pt x="950608" y="1025212"/>
                    <a:pt x="904013" y="1025596"/>
                    <a:pt x="857823" y="1020493"/>
                  </a:cubicBezTo>
                  <a:cubicBezTo>
                    <a:pt x="819901" y="1017131"/>
                    <a:pt x="781914" y="1014509"/>
                    <a:pt x="744194" y="1008727"/>
                  </a:cubicBezTo>
                  <a:cubicBezTo>
                    <a:pt x="657327" y="994714"/>
                    <a:pt x="573283" y="966624"/>
                    <a:pt x="495424" y="925557"/>
                  </a:cubicBezTo>
                  <a:cubicBezTo>
                    <a:pt x="400690" y="876676"/>
                    <a:pt x="319739" y="809979"/>
                    <a:pt x="244705" y="735482"/>
                  </a:cubicBezTo>
                  <a:cubicBezTo>
                    <a:pt x="207658" y="698704"/>
                    <a:pt x="168526" y="663944"/>
                    <a:pt x="135649" y="622998"/>
                  </a:cubicBezTo>
                  <a:cubicBezTo>
                    <a:pt x="62900" y="533743"/>
                    <a:pt x="16709" y="425864"/>
                    <a:pt x="2254" y="311631"/>
                  </a:cubicBezTo>
                  <a:cubicBezTo>
                    <a:pt x="-1310" y="284737"/>
                    <a:pt x="842" y="256969"/>
                    <a:pt x="-2251" y="229671"/>
                  </a:cubicBezTo>
                  <a:cubicBezTo>
                    <a:pt x="-4268" y="216977"/>
                    <a:pt x="640" y="204169"/>
                    <a:pt x="10591" y="196054"/>
                  </a:cubicBezTo>
                  <a:cubicBezTo>
                    <a:pt x="69624" y="147422"/>
                    <a:pt x="137330" y="110402"/>
                    <a:pt x="210145" y="86930"/>
                  </a:cubicBezTo>
                  <a:cubicBezTo>
                    <a:pt x="240670" y="84577"/>
                    <a:pt x="269716" y="74223"/>
                    <a:pt x="299904" y="69785"/>
                  </a:cubicBezTo>
                  <a:cubicBezTo>
                    <a:pt x="339909" y="63869"/>
                    <a:pt x="379577" y="56338"/>
                    <a:pt x="419851" y="51968"/>
                  </a:cubicBezTo>
                  <a:cubicBezTo>
                    <a:pt x="465706" y="47060"/>
                    <a:pt x="511359" y="39597"/>
                    <a:pt x="557214" y="34151"/>
                  </a:cubicBezTo>
                  <a:cubicBezTo>
                    <a:pt x="582562" y="31125"/>
                    <a:pt x="608245" y="30789"/>
                    <a:pt x="633727" y="27831"/>
                  </a:cubicBezTo>
                  <a:cubicBezTo>
                    <a:pt x="684557" y="21847"/>
                    <a:pt x="735857" y="19964"/>
                    <a:pt x="786889" y="16266"/>
                  </a:cubicBezTo>
                  <a:cubicBezTo>
                    <a:pt x="811631" y="14451"/>
                    <a:pt x="836308" y="12837"/>
                    <a:pt x="860848" y="12501"/>
                  </a:cubicBezTo>
                  <a:cubicBezTo>
                    <a:pt x="878195" y="11667"/>
                    <a:pt x="895408" y="9596"/>
                    <a:pt x="912417" y="6315"/>
                  </a:cubicBezTo>
                  <a:cubicBezTo>
                    <a:pt x="935413" y="3397"/>
                    <a:pt x="958541" y="2187"/>
                    <a:pt x="981737" y="2685"/>
                  </a:cubicBezTo>
                  <a:cubicBezTo>
                    <a:pt x="1033038" y="2214"/>
                    <a:pt x="1084675" y="5778"/>
                    <a:pt x="1135640" y="1205"/>
                  </a:cubicBezTo>
                  <a:cubicBezTo>
                    <a:pt x="1181426" y="-2896"/>
                    <a:pt x="1226407" y="2483"/>
                    <a:pt x="1271656" y="3559"/>
                  </a:cubicBezTo>
                  <a:cubicBezTo>
                    <a:pt x="1325243" y="5838"/>
                    <a:pt x="1378560" y="12972"/>
                    <a:pt x="1430869" y="24872"/>
                  </a:cubicBezTo>
                  <a:cubicBezTo>
                    <a:pt x="1475445" y="33862"/>
                    <a:pt x="1519552" y="45083"/>
                    <a:pt x="1563053" y="58490"/>
                  </a:cubicBezTo>
                  <a:cubicBezTo>
                    <a:pt x="1619128" y="76173"/>
                    <a:pt x="1674732" y="95738"/>
                    <a:pt x="1722602" y="131642"/>
                  </a:cubicBezTo>
                  <a:cubicBezTo>
                    <a:pt x="1736521" y="141996"/>
                    <a:pt x="1750102" y="152888"/>
                    <a:pt x="1762944" y="164251"/>
                  </a:cubicBezTo>
                  <a:cubicBezTo>
                    <a:pt x="1813505" y="208431"/>
                    <a:pt x="1861781" y="255200"/>
                    <a:pt x="1907500" y="304370"/>
                  </a:cubicBezTo>
                  <a:cubicBezTo>
                    <a:pt x="1934394" y="333213"/>
                    <a:pt x="1957993" y="365486"/>
                    <a:pt x="1983072" y="396213"/>
                  </a:cubicBezTo>
                  <a:cubicBezTo>
                    <a:pt x="1984686" y="397826"/>
                    <a:pt x="1986233" y="399642"/>
                    <a:pt x="1987847" y="401255"/>
                  </a:cubicBezTo>
                  <a:lnTo>
                    <a:pt x="1987847" y="401255"/>
                  </a:lnTo>
                  <a:cubicBezTo>
                    <a:pt x="1989662" y="402869"/>
                    <a:pt x="1991209" y="404684"/>
                    <a:pt x="1992822" y="406433"/>
                  </a:cubicBezTo>
                  <a:close/>
                </a:path>
              </a:pathLst>
            </a:custGeom>
            <a:solidFill>
              <a:srgbClr val="98C7DC"/>
            </a:solidFill>
            <a:ln w="6712" cap="flat">
              <a:noFill/>
              <a:prstDash val="solid"/>
              <a:miter/>
            </a:ln>
          </p:spPr>
          <p:txBody>
            <a:bodyPr rtlCol="0" anchor="ctr"/>
            <a:lstStyle/>
            <a:p>
              <a:endParaRPr lang="es-CO"/>
            </a:p>
          </p:txBody>
        </p:sp>
        <p:sp>
          <p:nvSpPr>
            <p:cNvPr id="1585" name="Freeform: Shape 1584">
              <a:extLst>
                <a:ext uri="{FF2B5EF4-FFF2-40B4-BE49-F238E27FC236}">
                  <a16:creationId xmlns:a16="http://schemas.microsoft.com/office/drawing/2014/main" id="{9EB8CF90-64CA-AA8B-33B0-007C9C6832CA}"/>
                </a:ext>
              </a:extLst>
            </p:cNvPr>
            <p:cNvSpPr/>
            <p:nvPr/>
          </p:nvSpPr>
          <p:spPr>
            <a:xfrm>
              <a:off x="8186075" y="1659837"/>
              <a:ext cx="4975" cy="5177"/>
            </a:xfrm>
            <a:custGeom>
              <a:avLst/>
              <a:gdLst>
                <a:gd name="connsiteX0" fmla="*/ 2278 w 4975"/>
                <a:gd name="connsiteY0" fmla="*/ 4863 h 5177"/>
                <a:gd name="connsiteX1" fmla="*/ -2697 w 4975"/>
                <a:gd name="connsiteY1" fmla="*/ -315 h 5177"/>
              </a:gdLst>
              <a:ahLst/>
              <a:cxnLst>
                <a:cxn ang="0">
                  <a:pos x="connsiteX0" y="connsiteY0"/>
                </a:cxn>
                <a:cxn ang="0">
                  <a:pos x="connsiteX1" y="connsiteY1"/>
                </a:cxn>
              </a:cxnLst>
              <a:rect l="l" t="t" r="r" b="b"/>
              <a:pathLst>
                <a:path w="4975" h="5177">
                  <a:moveTo>
                    <a:pt x="2278" y="4863"/>
                  </a:moveTo>
                  <a:lnTo>
                    <a:pt x="-2697" y="-315"/>
                  </a:lnTo>
                  <a:close/>
                </a:path>
              </a:pathLst>
            </a:custGeom>
            <a:solidFill>
              <a:srgbClr val="7AA0B1"/>
            </a:solidFill>
            <a:ln w="6712" cap="flat">
              <a:noFill/>
              <a:prstDash val="solid"/>
              <a:miter/>
            </a:ln>
          </p:spPr>
          <p:txBody>
            <a:bodyPr rtlCol="0" anchor="ctr"/>
            <a:lstStyle/>
            <a:p>
              <a:endParaRPr lang="es-CO"/>
            </a:p>
          </p:txBody>
        </p:sp>
        <p:sp>
          <p:nvSpPr>
            <p:cNvPr id="1586" name="Freeform: Shape 1585">
              <a:extLst>
                <a:ext uri="{FF2B5EF4-FFF2-40B4-BE49-F238E27FC236}">
                  <a16:creationId xmlns:a16="http://schemas.microsoft.com/office/drawing/2014/main" id="{9F2CD35F-499B-5014-D488-21B91AC753D0}"/>
                </a:ext>
              </a:extLst>
            </p:cNvPr>
            <p:cNvSpPr/>
            <p:nvPr/>
          </p:nvSpPr>
          <p:spPr>
            <a:xfrm>
              <a:off x="8181369" y="1654862"/>
              <a:ext cx="4773" cy="5042"/>
            </a:xfrm>
            <a:custGeom>
              <a:avLst/>
              <a:gdLst>
                <a:gd name="connsiteX0" fmla="*/ 2076 w 4773"/>
                <a:gd name="connsiteY0" fmla="*/ 4728 h 5042"/>
                <a:gd name="connsiteX1" fmla="*/ -2697 w 4773"/>
                <a:gd name="connsiteY1" fmla="*/ -315 h 5042"/>
              </a:gdLst>
              <a:ahLst/>
              <a:cxnLst>
                <a:cxn ang="0">
                  <a:pos x="connsiteX0" y="connsiteY0"/>
                </a:cxn>
                <a:cxn ang="0">
                  <a:pos x="connsiteX1" y="connsiteY1"/>
                </a:cxn>
              </a:cxnLst>
              <a:rect l="l" t="t" r="r" b="b"/>
              <a:pathLst>
                <a:path w="4773" h="5042">
                  <a:moveTo>
                    <a:pt x="2076" y="4728"/>
                  </a:moveTo>
                  <a:lnTo>
                    <a:pt x="-2697" y="-315"/>
                  </a:lnTo>
                  <a:close/>
                </a:path>
              </a:pathLst>
            </a:custGeom>
            <a:solidFill>
              <a:srgbClr val="7AA0B1"/>
            </a:solidFill>
            <a:ln w="6712" cap="flat">
              <a:noFill/>
              <a:prstDash val="solid"/>
              <a:miter/>
            </a:ln>
          </p:spPr>
          <p:txBody>
            <a:bodyPr rtlCol="0" anchor="ctr"/>
            <a:lstStyle/>
            <a:p>
              <a:endParaRPr lang="es-CO"/>
            </a:p>
          </p:txBody>
        </p:sp>
        <p:sp>
          <p:nvSpPr>
            <p:cNvPr id="1587" name="Freeform: Shape 1586">
              <a:extLst>
                <a:ext uri="{FF2B5EF4-FFF2-40B4-BE49-F238E27FC236}">
                  <a16:creationId xmlns:a16="http://schemas.microsoft.com/office/drawing/2014/main" id="{91887B31-560C-F152-E4F1-6FF7F25E71E6}"/>
                </a:ext>
              </a:extLst>
            </p:cNvPr>
            <p:cNvSpPr/>
            <p:nvPr/>
          </p:nvSpPr>
          <p:spPr>
            <a:xfrm>
              <a:off x="6836662" y="1404588"/>
              <a:ext cx="1190854" cy="456005"/>
            </a:xfrm>
            <a:custGeom>
              <a:avLst/>
              <a:gdLst>
                <a:gd name="connsiteX0" fmla="*/ 397825 w 1190854"/>
                <a:gd name="connsiteY0" fmla="*/ 584 h 456005"/>
                <a:gd name="connsiteX1" fmla="*/ 570283 w 1190854"/>
                <a:gd name="connsiteY1" fmla="*/ 14501 h 456005"/>
                <a:gd name="connsiteX2" fmla="*/ 629316 w 1190854"/>
                <a:gd name="connsiteY2" fmla="*/ 9257 h 456005"/>
                <a:gd name="connsiteX3" fmla="*/ 765804 w 1190854"/>
                <a:gd name="connsiteY3" fmla="*/ 7374 h 456005"/>
                <a:gd name="connsiteX4" fmla="*/ 921655 w 1190854"/>
                <a:gd name="connsiteY4" fmla="*/ 35681 h 456005"/>
                <a:gd name="connsiteX5" fmla="*/ 1115562 w 1190854"/>
                <a:gd name="connsiteY5" fmla="*/ 137475 h 456005"/>
                <a:gd name="connsiteX6" fmla="*/ 1188042 w 1190854"/>
                <a:gd name="connsiteY6" fmla="*/ 294940 h 456005"/>
                <a:gd name="connsiteX7" fmla="*/ 1152810 w 1190854"/>
                <a:gd name="connsiteY7" fmla="*/ 386246 h 456005"/>
                <a:gd name="connsiteX8" fmla="*/ 1068497 w 1190854"/>
                <a:gd name="connsiteY8" fmla="*/ 435529 h 456005"/>
                <a:gd name="connsiteX9" fmla="*/ 1009128 w 1190854"/>
                <a:gd name="connsiteY9" fmla="*/ 438689 h 456005"/>
                <a:gd name="connsiteX10" fmla="*/ 850586 w 1190854"/>
                <a:gd name="connsiteY10" fmla="*/ 447833 h 456005"/>
                <a:gd name="connsiteX11" fmla="*/ 647067 w 1190854"/>
                <a:gd name="connsiteY11" fmla="*/ 453682 h 456005"/>
                <a:gd name="connsiteX12" fmla="*/ 507284 w 1190854"/>
                <a:gd name="connsiteY12" fmla="*/ 421006 h 456005"/>
                <a:gd name="connsiteX13" fmla="*/ 383436 w 1190854"/>
                <a:gd name="connsiteY13" fmla="*/ 399827 h 456005"/>
                <a:gd name="connsiteX14" fmla="*/ 304905 w 1190854"/>
                <a:gd name="connsiteY14" fmla="*/ 410249 h 456005"/>
                <a:gd name="connsiteX15" fmla="*/ 196321 w 1190854"/>
                <a:gd name="connsiteY15" fmla="*/ 408836 h 456005"/>
                <a:gd name="connsiteX16" fmla="*/ 74221 w 1190854"/>
                <a:gd name="connsiteY16" fmla="*/ 357805 h 456005"/>
                <a:gd name="connsiteX17" fmla="*/ -2696 w 1190854"/>
                <a:gd name="connsiteY17" fmla="*/ 208341 h 456005"/>
                <a:gd name="connsiteX18" fmla="*/ 29173 w 1190854"/>
                <a:gd name="connsiteY18" fmla="*/ 121473 h 456005"/>
                <a:gd name="connsiteX19" fmla="*/ 188251 w 1190854"/>
                <a:gd name="connsiteY19" fmla="*/ 20620 h 456005"/>
                <a:gd name="connsiteX20" fmla="*/ 397825 w 1190854"/>
                <a:gd name="connsiteY20" fmla="*/ 584 h 45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90854" h="456005">
                  <a:moveTo>
                    <a:pt x="397825" y="584"/>
                  </a:moveTo>
                  <a:cubicBezTo>
                    <a:pt x="455646" y="-2455"/>
                    <a:pt x="513671" y="2224"/>
                    <a:pt x="570283" y="14501"/>
                  </a:cubicBezTo>
                  <a:cubicBezTo>
                    <a:pt x="590454" y="19006"/>
                    <a:pt x="609818" y="11946"/>
                    <a:pt x="629316" y="9257"/>
                  </a:cubicBezTo>
                  <a:cubicBezTo>
                    <a:pt x="674632" y="3925"/>
                    <a:pt x="720353" y="3293"/>
                    <a:pt x="765804" y="7374"/>
                  </a:cubicBezTo>
                  <a:cubicBezTo>
                    <a:pt x="818517" y="11946"/>
                    <a:pt x="870690" y="21420"/>
                    <a:pt x="921655" y="35681"/>
                  </a:cubicBezTo>
                  <a:cubicBezTo>
                    <a:pt x="994134" y="54641"/>
                    <a:pt x="1060697" y="86712"/>
                    <a:pt x="1115562" y="137475"/>
                  </a:cubicBezTo>
                  <a:cubicBezTo>
                    <a:pt x="1160407" y="178959"/>
                    <a:pt x="1190259" y="229991"/>
                    <a:pt x="1188042" y="294940"/>
                  </a:cubicBezTo>
                  <a:cubicBezTo>
                    <a:pt x="1186898" y="329902"/>
                    <a:pt x="1171031" y="358343"/>
                    <a:pt x="1152810" y="386246"/>
                  </a:cubicBezTo>
                  <a:cubicBezTo>
                    <a:pt x="1134656" y="415708"/>
                    <a:pt x="1103055" y="434197"/>
                    <a:pt x="1068497" y="435529"/>
                  </a:cubicBezTo>
                  <a:cubicBezTo>
                    <a:pt x="1048730" y="436941"/>
                    <a:pt x="1028962" y="438487"/>
                    <a:pt x="1009128" y="438689"/>
                  </a:cubicBezTo>
                  <a:cubicBezTo>
                    <a:pt x="956147" y="439160"/>
                    <a:pt x="903434" y="445413"/>
                    <a:pt x="850586" y="447833"/>
                  </a:cubicBezTo>
                  <a:cubicBezTo>
                    <a:pt x="782814" y="451060"/>
                    <a:pt x="715041" y="459532"/>
                    <a:pt x="647067" y="453682"/>
                  </a:cubicBezTo>
                  <a:cubicBezTo>
                    <a:pt x="599262" y="448983"/>
                    <a:pt x="552264" y="437996"/>
                    <a:pt x="507284" y="421006"/>
                  </a:cubicBezTo>
                  <a:cubicBezTo>
                    <a:pt x="467413" y="406483"/>
                    <a:pt x="426602" y="395860"/>
                    <a:pt x="383436" y="399827"/>
                  </a:cubicBezTo>
                  <a:cubicBezTo>
                    <a:pt x="357147" y="402314"/>
                    <a:pt x="330792" y="405340"/>
                    <a:pt x="304905" y="410249"/>
                  </a:cubicBezTo>
                  <a:cubicBezTo>
                    <a:pt x="268934" y="416508"/>
                    <a:pt x="232089" y="416031"/>
                    <a:pt x="196321" y="408836"/>
                  </a:cubicBezTo>
                  <a:cubicBezTo>
                    <a:pt x="152012" y="400835"/>
                    <a:pt x="108915" y="388666"/>
                    <a:pt x="74221" y="357805"/>
                  </a:cubicBezTo>
                  <a:cubicBezTo>
                    <a:pt x="28971" y="318069"/>
                    <a:pt x="-2763" y="271408"/>
                    <a:pt x="-2696" y="208341"/>
                  </a:cubicBezTo>
                  <a:cubicBezTo>
                    <a:pt x="-2831" y="176498"/>
                    <a:pt x="8464" y="145657"/>
                    <a:pt x="29173" y="121473"/>
                  </a:cubicBezTo>
                  <a:cubicBezTo>
                    <a:pt x="71263" y="71114"/>
                    <a:pt x="125589" y="39244"/>
                    <a:pt x="188251" y="20620"/>
                  </a:cubicBezTo>
                  <a:cubicBezTo>
                    <a:pt x="255085" y="449"/>
                    <a:pt x="323732" y="-156"/>
                    <a:pt x="397825" y="584"/>
                  </a:cubicBezTo>
                  <a:close/>
                </a:path>
              </a:pathLst>
            </a:custGeom>
            <a:solidFill>
              <a:srgbClr val="FCFEFD"/>
            </a:solidFill>
            <a:ln w="6712" cap="flat">
              <a:noFill/>
              <a:prstDash val="solid"/>
              <a:miter/>
            </a:ln>
          </p:spPr>
          <p:txBody>
            <a:bodyPr rtlCol="0" anchor="ctr"/>
            <a:lstStyle/>
            <a:p>
              <a:endParaRPr lang="es-CO"/>
            </a:p>
          </p:txBody>
        </p:sp>
      </p:grpSp>
      <p:sp>
        <p:nvSpPr>
          <p:cNvPr id="205" name="TextBox 204">
            <a:extLst>
              <a:ext uri="{FF2B5EF4-FFF2-40B4-BE49-F238E27FC236}">
                <a16:creationId xmlns:a16="http://schemas.microsoft.com/office/drawing/2014/main" id="{3BC94FF1-043E-CBDD-26A9-BDEEB633E478}"/>
              </a:ext>
            </a:extLst>
          </p:cNvPr>
          <p:cNvSpPr txBox="1"/>
          <p:nvPr/>
        </p:nvSpPr>
        <p:spPr>
          <a:xfrm>
            <a:off x="1498600" y="7231390"/>
            <a:ext cx="1092200" cy="954107"/>
          </a:xfrm>
          <a:prstGeom prst="rect">
            <a:avLst/>
          </a:prstGeom>
          <a:noFill/>
        </p:spPr>
        <p:txBody>
          <a:bodyPr wrap="square" rtlCol="0">
            <a:spAutoFit/>
          </a:bodyPr>
          <a:lstStyle/>
          <a:p>
            <a:pPr algn="ctr"/>
            <a:r>
              <a:rPr lang="es-CO" sz="2800" dirty="0">
                <a:solidFill>
                  <a:schemeClr val="bg2"/>
                </a:solidFill>
                <a:latin typeface="Amatic" pitchFamily="2" charset="0"/>
              </a:rPr>
              <a:t>Player 1</a:t>
            </a:r>
          </a:p>
          <a:p>
            <a:pPr algn="ctr"/>
            <a:r>
              <a:rPr lang="es-CO" sz="2800" dirty="0" err="1">
                <a:solidFill>
                  <a:schemeClr val="bg2"/>
                </a:solidFill>
                <a:latin typeface="Amatic" pitchFamily="2" charset="0"/>
              </a:rPr>
              <a:t>Scientist</a:t>
            </a:r>
            <a:endParaRPr lang="es-CO" sz="2800" dirty="0">
              <a:solidFill>
                <a:schemeClr val="bg2"/>
              </a:solidFill>
              <a:latin typeface="Amatic" pitchFamily="2" charset="0"/>
            </a:endParaRPr>
          </a:p>
        </p:txBody>
      </p:sp>
      <p:sp>
        <p:nvSpPr>
          <p:cNvPr id="206" name="TextBox 205">
            <a:extLst>
              <a:ext uri="{FF2B5EF4-FFF2-40B4-BE49-F238E27FC236}">
                <a16:creationId xmlns:a16="http://schemas.microsoft.com/office/drawing/2014/main" id="{2AFB489B-49B7-1BFF-A482-2126788719CB}"/>
              </a:ext>
            </a:extLst>
          </p:cNvPr>
          <p:cNvSpPr txBox="1"/>
          <p:nvPr/>
        </p:nvSpPr>
        <p:spPr>
          <a:xfrm>
            <a:off x="2870200" y="7231390"/>
            <a:ext cx="1092200" cy="954107"/>
          </a:xfrm>
          <a:prstGeom prst="rect">
            <a:avLst/>
          </a:prstGeom>
          <a:noFill/>
        </p:spPr>
        <p:txBody>
          <a:bodyPr wrap="square" rtlCol="0">
            <a:spAutoFit/>
          </a:bodyPr>
          <a:lstStyle/>
          <a:p>
            <a:pPr algn="ctr"/>
            <a:r>
              <a:rPr lang="es-CO" sz="2800" dirty="0">
                <a:solidFill>
                  <a:schemeClr val="bg2"/>
                </a:solidFill>
                <a:latin typeface="Amatic" pitchFamily="2" charset="0"/>
              </a:rPr>
              <a:t>Player 2</a:t>
            </a:r>
          </a:p>
          <a:p>
            <a:pPr algn="ctr"/>
            <a:r>
              <a:rPr lang="es-CO" sz="2800" dirty="0" err="1">
                <a:solidFill>
                  <a:schemeClr val="bg2"/>
                </a:solidFill>
                <a:latin typeface="Amatic" pitchFamily="2" charset="0"/>
              </a:rPr>
              <a:t>engineer</a:t>
            </a:r>
            <a:endParaRPr lang="es-CO" sz="2800" dirty="0">
              <a:solidFill>
                <a:schemeClr val="bg2"/>
              </a:solidFill>
              <a:latin typeface="Amatic" pitchFamily="2" charset="0"/>
            </a:endParaRPr>
          </a:p>
        </p:txBody>
      </p:sp>
      <p:sp>
        <p:nvSpPr>
          <p:cNvPr id="207" name="TextBox 206">
            <a:extLst>
              <a:ext uri="{FF2B5EF4-FFF2-40B4-BE49-F238E27FC236}">
                <a16:creationId xmlns:a16="http://schemas.microsoft.com/office/drawing/2014/main" id="{6BE8DF9D-815A-274A-F78E-038151931C56}"/>
              </a:ext>
            </a:extLst>
          </p:cNvPr>
          <p:cNvSpPr txBox="1"/>
          <p:nvPr/>
        </p:nvSpPr>
        <p:spPr>
          <a:xfrm>
            <a:off x="4241800" y="7231390"/>
            <a:ext cx="1206500" cy="1384995"/>
          </a:xfrm>
          <a:prstGeom prst="rect">
            <a:avLst/>
          </a:prstGeom>
          <a:noFill/>
        </p:spPr>
        <p:txBody>
          <a:bodyPr wrap="square" rtlCol="0">
            <a:spAutoFit/>
          </a:bodyPr>
          <a:lstStyle/>
          <a:p>
            <a:pPr algn="ctr"/>
            <a:r>
              <a:rPr lang="es-CO" sz="2800" dirty="0">
                <a:solidFill>
                  <a:schemeClr val="bg2"/>
                </a:solidFill>
                <a:latin typeface="Amatic" pitchFamily="2" charset="0"/>
              </a:rPr>
              <a:t>Player 3</a:t>
            </a:r>
          </a:p>
          <a:p>
            <a:pPr algn="ctr"/>
            <a:r>
              <a:rPr lang="es-CO" sz="2800" dirty="0">
                <a:solidFill>
                  <a:schemeClr val="bg2"/>
                </a:solidFill>
                <a:latin typeface="Amatic" pitchFamily="2" charset="0"/>
              </a:rPr>
              <a:t>Guardian </a:t>
            </a:r>
            <a:r>
              <a:rPr lang="es-CO" sz="2800" dirty="0" err="1">
                <a:solidFill>
                  <a:schemeClr val="bg2"/>
                </a:solidFill>
                <a:latin typeface="Amatic" pitchFamily="2" charset="0"/>
              </a:rPr>
              <a:t>angel</a:t>
            </a:r>
            <a:endParaRPr lang="es-CO" sz="2800" dirty="0">
              <a:solidFill>
                <a:schemeClr val="bg2"/>
              </a:solidFill>
              <a:latin typeface="Amatic" pitchFamily="2" charset="0"/>
            </a:endParaRPr>
          </a:p>
        </p:txBody>
      </p:sp>
      <p:sp>
        <p:nvSpPr>
          <p:cNvPr id="403" name="TextBox 402">
            <a:extLst>
              <a:ext uri="{FF2B5EF4-FFF2-40B4-BE49-F238E27FC236}">
                <a16:creationId xmlns:a16="http://schemas.microsoft.com/office/drawing/2014/main" id="{1D57E0E2-84D4-F808-D92D-3B946D0CFCCD}"/>
              </a:ext>
            </a:extLst>
          </p:cNvPr>
          <p:cNvSpPr txBox="1"/>
          <p:nvPr/>
        </p:nvSpPr>
        <p:spPr>
          <a:xfrm>
            <a:off x="5613400" y="7231390"/>
            <a:ext cx="1371600" cy="954107"/>
          </a:xfrm>
          <a:prstGeom prst="rect">
            <a:avLst/>
          </a:prstGeom>
          <a:noFill/>
        </p:spPr>
        <p:txBody>
          <a:bodyPr wrap="square" rtlCol="0">
            <a:spAutoFit/>
          </a:bodyPr>
          <a:lstStyle/>
          <a:p>
            <a:pPr algn="ctr"/>
            <a:r>
              <a:rPr lang="es-CO" sz="2800" dirty="0">
                <a:solidFill>
                  <a:schemeClr val="bg2"/>
                </a:solidFill>
                <a:latin typeface="Amatic" pitchFamily="2" charset="0"/>
              </a:rPr>
              <a:t>Player 3</a:t>
            </a:r>
          </a:p>
          <a:p>
            <a:pPr algn="ctr"/>
            <a:r>
              <a:rPr lang="es-CO" sz="2800" dirty="0" err="1">
                <a:solidFill>
                  <a:schemeClr val="bg2"/>
                </a:solidFill>
                <a:latin typeface="Amatic" pitchFamily="2" charset="0"/>
              </a:rPr>
              <a:t>shapeshifter</a:t>
            </a:r>
            <a:endParaRPr lang="es-CO" sz="2800" dirty="0">
              <a:solidFill>
                <a:schemeClr val="bg2"/>
              </a:solidFill>
              <a:latin typeface="Amatic" pitchFamily="2" charset="0"/>
            </a:endParaRPr>
          </a:p>
        </p:txBody>
      </p:sp>
      <p:sp>
        <p:nvSpPr>
          <p:cNvPr id="599" name="TextBox 598">
            <a:extLst>
              <a:ext uri="{FF2B5EF4-FFF2-40B4-BE49-F238E27FC236}">
                <a16:creationId xmlns:a16="http://schemas.microsoft.com/office/drawing/2014/main" id="{77164F51-019C-25E6-B139-E6D16CBDD36A}"/>
              </a:ext>
            </a:extLst>
          </p:cNvPr>
          <p:cNvSpPr txBox="1"/>
          <p:nvPr/>
        </p:nvSpPr>
        <p:spPr>
          <a:xfrm>
            <a:off x="6972297" y="7231390"/>
            <a:ext cx="1371600" cy="954107"/>
          </a:xfrm>
          <a:prstGeom prst="rect">
            <a:avLst/>
          </a:prstGeom>
          <a:noFill/>
        </p:spPr>
        <p:txBody>
          <a:bodyPr wrap="square" rtlCol="0">
            <a:spAutoFit/>
          </a:bodyPr>
          <a:lstStyle/>
          <a:p>
            <a:pPr algn="ctr"/>
            <a:r>
              <a:rPr lang="es-CO" sz="2800" dirty="0">
                <a:solidFill>
                  <a:schemeClr val="bg2"/>
                </a:solidFill>
                <a:latin typeface="Amatic" pitchFamily="2" charset="0"/>
              </a:rPr>
              <a:t>Player4 impostor</a:t>
            </a:r>
          </a:p>
        </p:txBody>
      </p:sp>
      <p:sp>
        <p:nvSpPr>
          <p:cNvPr id="600" name="TextBox 599">
            <a:extLst>
              <a:ext uri="{FF2B5EF4-FFF2-40B4-BE49-F238E27FC236}">
                <a16:creationId xmlns:a16="http://schemas.microsoft.com/office/drawing/2014/main" id="{9003217E-E36E-003E-9322-A1F10980C9EA}"/>
              </a:ext>
            </a:extLst>
          </p:cNvPr>
          <p:cNvSpPr txBox="1"/>
          <p:nvPr/>
        </p:nvSpPr>
        <p:spPr>
          <a:xfrm>
            <a:off x="8229597" y="7231390"/>
            <a:ext cx="1371600" cy="954107"/>
          </a:xfrm>
          <a:prstGeom prst="rect">
            <a:avLst/>
          </a:prstGeom>
          <a:noFill/>
        </p:spPr>
        <p:txBody>
          <a:bodyPr wrap="square" rtlCol="0">
            <a:spAutoFit/>
          </a:bodyPr>
          <a:lstStyle/>
          <a:p>
            <a:pPr algn="ctr"/>
            <a:r>
              <a:rPr lang="es-CO" sz="2800" dirty="0">
                <a:solidFill>
                  <a:schemeClr val="bg2"/>
                </a:solidFill>
                <a:latin typeface="Amatic" pitchFamily="2" charset="0"/>
              </a:rPr>
              <a:t>Player 5</a:t>
            </a:r>
          </a:p>
          <a:p>
            <a:pPr algn="ctr"/>
            <a:r>
              <a:rPr lang="es-CO" sz="2800" dirty="0" err="1">
                <a:solidFill>
                  <a:schemeClr val="bg2"/>
                </a:solidFill>
                <a:latin typeface="Amatic" pitchFamily="2" charset="0"/>
              </a:rPr>
              <a:t>ghost</a:t>
            </a:r>
            <a:endParaRPr lang="es-CO" sz="2800" dirty="0">
              <a:solidFill>
                <a:schemeClr val="bg2"/>
              </a:solidFill>
              <a:latin typeface="Amatic" pitchFamily="2" charset="0"/>
            </a:endParaRPr>
          </a:p>
        </p:txBody>
      </p:sp>
      <p:sp>
        <p:nvSpPr>
          <p:cNvPr id="601" name="TextBox 600">
            <a:extLst>
              <a:ext uri="{FF2B5EF4-FFF2-40B4-BE49-F238E27FC236}">
                <a16:creationId xmlns:a16="http://schemas.microsoft.com/office/drawing/2014/main" id="{6B16397D-1212-65EA-1112-1BA086A1659B}"/>
              </a:ext>
            </a:extLst>
          </p:cNvPr>
          <p:cNvSpPr txBox="1"/>
          <p:nvPr/>
        </p:nvSpPr>
        <p:spPr>
          <a:xfrm>
            <a:off x="9574470" y="7231390"/>
            <a:ext cx="1371600" cy="954107"/>
          </a:xfrm>
          <a:prstGeom prst="rect">
            <a:avLst/>
          </a:prstGeom>
          <a:noFill/>
        </p:spPr>
        <p:txBody>
          <a:bodyPr wrap="square" rtlCol="0">
            <a:spAutoFit/>
          </a:bodyPr>
          <a:lstStyle/>
          <a:p>
            <a:pPr algn="ctr"/>
            <a:r>
              <a:rPr lang="es-CO" sz="2800" dirty="0">
                <a:solidFill>
                  <a:schemeClr val="bg2"/>
                </a:solidFill>
                <a:latin typeface="Amatic" pitchFamily="2" charset="0"/>
              </a:rPr>
              <a:t>Player 6</a:t>
            </a:r>
          </a:p>
          <a:p>
            <a:pPr algn="ctr"/>
            <a:r>
              <a:rPr lang="es-CO" sz="2800" dirty="0" err="1">
                <a:solidFill>
                  <a:schemeClr val="bg2"/>
                </a:solidFill>
                <a:latin typeface="Amatic" pitchFamily="2" charset="0"/>
              </a:rPr>
              <a:t>crewmate</a:t>
            </a:r>
            <a:endParaRPr lang="es-CO" sz="2800" dirty="0">
              <a:solidFill>
                <a:schemeClr val="bg2"/>
              </a:solidFill>
              <a:latin typeface="Amatic" pitchFamily="2" charset="0"/>
            </a:endParaRPr>
          </a:p>
        </p:txBody>
      </p:sp>
    </p:spTree>
    <p:extLst>
      <p:ext uri="{BB962C8B-B14F-4D97-AF65-F5344CB8AC3E}">
        <p14:creationId xmlns:p14="http://schemas.microsoft.com/office/powerpoint/2010/main" val="384494324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p159:morph option="byObject"/>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2000"/>
                                  </p:stCondLst>
                                  <p:iterate type="lt">
                                    <p:tmAbs val="100"/>
                                  </p:iterate>
                                  <p:childTnLst>
                                    <p:set>
                                      <p:cBhvr>
                                        <p:cTn id="6" dur="1" fill="hold">
                                          <p:stCondLst>
                                            <p:cond delay="0"/>
                                          </p:stCondLst>
                                        </p:cTn>
                                        <p:tgtEl>
                                          <p:spTgt spid="2"/>
                                        </p:tgtEl>
                                        <p:attrNameLst>
                                          <p:attrName>style.visibility</p:attrName>
                                        </p:attrNameLst>
                                      </p:cBhvr>
                                      <p:to>
                                        <p:strVal val="visible"/>
                                      </p:to>
                                    </p:set>
                                  </p:childTnLst>
                                </p:cTn>
                              </p:par>
                              <p:par>
                                <p:cTn id="7" presetID="8" presetClass="emph" presetSubtype="0" fill="hold" nodeType="withEffect">
                                  <p:stCondLst>
                                    <p:cond delay="1000"/>
                                  </p:stCondLst>
                                  <p:childTnLst>
                                    <p:animRot by="21600000">
                                      <p:cBhvr>
                                        <p:cTn id="8" dur="3000" fill="hold"/>
                                        <p:tgtEl>
                                          <p:spTgt spid="200"/>
                                        </p:tgtEl>
                                        <p:attrNameLst>
                                          <p:attrName>r</p:attrName>
                                        </p:attrNameLst>
                                      </p:cBhvr>
                                    </p:animRot>
                                  </p:childTnLst>
                                </p:cTn>
                              </p:par>
                              <p:par>
                                <p:cTn id="9" presetID="0" presetClass="path" presetSubtype="0" accel="50000" decel="50000" fill="hold" nodeType="withEffect">
                                  <p:stCondLst>
                                    <p:cond delay="0"/>
                                  </p:stCondLst>
                                  <p:childTnLst>
                                    <p:animMotion origin="layout" path="M 0.00326 0.00324 L 1.2375 0.00556 L 1.2375 0.00556 " pathEditMode="relative" ptsTypes="AAA">
                                      <p:cBhvr>
                                        <p:cTn id="10" dur="4000" fill="hold"/>
                                        <p:tgtEl>
                                          <p:spTgt spid="200"/>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0" name="Group 199">
            <a:extLst>
              <a:ext uri="{FF2B5EF4-FFF2-40B4-BE49-F238E27FC236}">
                <a16:creationId xmlns:a16="http://schemas.microsoft.com/office/drawing/2014/main" id="{52D27066-9F1D-8056-1E23-101585050D09}"/>
              </a:ext>
            </a:extLst>
          </p:cNvPr>
          <p:cNvGrpSpPr/>
          <p:nvPr/>
        </p:nvGrpSpPr>
        <p:grpSpPr>
          <a:xfrm>
            <a:off x="-1801336" y="586972"/>
            <a:ext cx="963136" cy="1245521"/>
            <a:chOff x="-2042636" y="1759154"/>
            <a:chExt cx="1458350" cy="1885929"/>
          </a:xfrm>
        </p:grpSpPr>
        <p:sp>
          <p:nvSpPr>
            <p:cNvPr id="6" name="Freeform: Shape 5">
              <a:extLst>
                <a:ext uri="{FF2B5EF4-FFF2-40B4-BE49-F238E27FC236}">
                  <a16:creationId xmlns:a16="http://schemas.microsoft.com/office/drawing/2014/main" id="{1209E881-0F4F-006A-0092-DAE91CDE4D21}"/>
                </a:ext>
              </a:extLst>
            </p:cNvPr>
            <p:cNvSpPr/>
            <p:nvPr/>
          </p:nvSpPr>
          <p:spPr>
            <a:xfrm>
              <a:off x="-2041310" y="1922031"/>
              <a:ext cx="1450391" cy="1716313"/>
            </a:xfrm>
            <a:custGeom>
              <a:avLst/>
              <a:gdLst>
                <a:gd name="connsiteX0" fmla="*/ 108536 w 1450391"/>
                <a:gd name="connsiteY0" fmla="*/ 1307153 h 1716313"/>
                <a:gd name="connsiteX1" fmla="*/ 53260 w 1450391"/>
                <a:gd name="connsiteY1" fmla="*/ 1263634 h 1716313"/>
                <a:gd name="connsiteX2" fmla="*/ 42482 w 1450391"/>
                <a:gd name="connsiteY2" fmla="*/ 1246220 h 1716313"/>
                <a:gd name="connsiteX3" fmla="*/ 18449 w 1450391"/>
                <a:gd name="connsiteY3" fmla="*/ 1174582 h 1716313"/>
                <a:gd name="connsiteX4" fmla="*/ 5766 w 1450391"/>
                <a:gd name="connsiteY4" fmla="*/ 1099506 h 1716313"/>
                <a:gd name="connsiteX5" fmla="*/ -630 w 1450391"/>
                <a:gd name="connsiteY5" fmla="*/ 1021361 h 1716313"/>
                <a:gd name="connsiteX6" fmla="*/ -1739 w 1450391"/>
                <a:gd name="connsiteY6" fmla="*/ 960538 h 1716313"/>
                <a:gd name="connsiteX7" fmla="*/ -131 w 1450391"/>
                <a:gd name="connsiteY7" fmla="*/ 883336 h 1716313"/>
                <a:gd name="connsiteX8" fmla="*/ -1074 w 1450391"/>
                <a:gd name="connsiteY8" fmla="*/ 820480 h 1716313"/>
                <a:gd name="connsiteX9" fmla="*/ 2624 w 1450391"/>
                <a:gd name="connsiteY9" fmla="*/ 750229 h 1716313"/>
                <a:gd name="connsiteX10" fmla="*/ 4066 w 1450391"/>
                <a:gd name="connsiteY10" fmla="*/ 707209 h 1716313"/>
                <a:gd name="connsiteX11" fmla="*/ 6229 w 1450391"/>
                <a:gd name="connsiteY11" fmla="*/ 661528 h 1716313"/>
                <a:gd name="connsiteX12" fmla="*/ 4269 w 1450391"/>
                <a:gd name="connsiteY12" fmla="*/ 639879 h 1716313"/>
                <a:gd name="connsiteX13" fmla="*/ 3992 w 1450391"/>
                <a:gd name="connsiteY13" fmla="*/ 585139 h 1716313"/>
                <a:gd name="connsiteX14" fmla="*/ 2956 w 1450391"/>
                <a:gd name="connsiteY14" fmla="*/ 523244 h 1716313"/>
                <a:gd name="connsiteX15" fmla="*/ 4472 w 1450391"/>
                <a:gd name="connsiteY15" fmla="*/ 503611 h 1716313"/>
                <a:gd name="connsiteX16" fmla="*/ 13420 w 1450391"/>
                <a:gd name="connsiteY16" fmla="*/ 444582 h 1716313"/>
                <a:gd name="connsiteX17" fmla="*/ 41946 w 1450391"/>
                <a:gd name="connsiteY17" fmla="*/ 394130 h 1716313"/>
                <a:gd name="connsiteX18" fmla="*/ 86648 w 1450391"/>
                <a:gd name="connsiteY18" fmla="*/ 358654 h 1716313"/>
                <a:gd name="connsiteX19" fmla="*/ 156788 w 1450391"/>
                <a:gd name="connsiteY19" fmla="*/ 339908 h 1716313"/>
                <a:gd name="connsiteX20" fmla="*/ 220513 w 1450391"/>
                <a:gd name="connsiteY20" fmla="*/ 329500 h 1716313"/>
                <a:gd name="connsiteX21" fmla="*/ 259151 w 1450391"/>
                <a:gd name="connsiteY21" fmla="*/ 307149 h 1716313"/>
                <a:gd name="connsiteX22" fmla="*/ 277139 w 1450391"/>
                <a:gd name="connsiteY22" fmla="*/ 289549 h 1716313"/>
                <a:gd name="connsiteX23" fmla="*/ 294517 w 1450391"/>
                <a:gd name="connsiteY23" fmla="*/ 244643 h 1716313"/>
                <a:gd name="connsiteX24" fmla="*/ 303021 w 1450391"/>
                <a:gd name="connsiteY24" fmla="*/ 194414 h 1716313"/>
                <a:gd name="connsiteX25" fmla="*/ 312264 w 1450391"/>
                <a:gd name="connsiteY25" fmla="*/ 184782 h 1716313"/>
                <a:gd name="connsiteX26" fmla="*/ 357909 w 1450391"/>
                <a:gd name="connsiteY26" fmla="*/ 201180 h 1716313"/>
                <a:gd name="connsiteX27" fmla="*/ 361902 w 1450391"/>
                <a:gd name="connsiteY27" fmla="*/ 205858 h 1716313"/>
                <a:gd name="connsiteX28" fmla="*/ 366672 w 1450391"/>
                <a:gd name="connsiteY28" fmla="*/ 204933 h 1716313"/>
                <a:gd name="connsiteX29" fmla="*/ 368520 w 1450391"/>
                <a:gd name="connsiteY29" fmla="*/ 199775 h 1716313"/>
                <a:gd name="connsiteX30" fmla="*/ 397804 w 1450391"/>
                <a:gd name="connsiteY30" fmla="*/ 92180 h 1716313"/>
                <a:gd name="connsiteX31" fmla="*/ 413611 w 1450391"/>
                <a:gd name="connsiteY31" fmla="*/ 58035 h 1716313"/>
                <a:gd name="connsiteX32" fmla="*/ 424703 w 1450391"/>
                <a:gd name="connsiteY32" fmla="*/ 50196 h 1716313"/>
                <a:gd name="connsiteX33" fmla="*/ 430249 w 1450391"/>
                <a:gd name="connsiteY33" fmla="*/ 41618 h 1716313"/>
                <a:gd name="connsiteX34" fmla="*/ 432967 w 1450391"/>
                <a:gd name="connsiteY34" fmla="*/ 16476 h 1716313"/>
                <a:gd name="connsiteX35" fmla="*/ 458017 w 1450391"/>
                <a:gd name="connsiteY35" fmla="*/ -2548 h 1716313"/>
                <a:gd name="connsiteX36" fmla="*/ 477484 w 1450391"/>
                <a:gd name="connsiteY36" fmla="*/ 22761 h 1716313"/>
                <a:gd name="connsiteX37" fmla="*/ 465134 w 1450391"/>
                <a:gd name="connsiteY37" fmla="*/ 66409 h 1716313"/>
                <a:gd name="connsiteX38" fmla="*/ 451583 w 1450391"/>
                <a:gd name="connsiteY38" fmla="*/ 99095 h 1716313"/>
                <a:gd name="connsiteX39" fmla="*/ 448459 w 1450391"/>
                <a:gd name="connsiteY39" fmla="*/ 107377 h 1716313"/>
                <a:gd name="connsiteX40" fmla="*/ 419453 w 1450391"/>
                <a:gd name="connsiteY40" fmla="*/ 185337 h 1716313"/>
                <a:gd name="connsiteX41" fmla="*/ 397379 w 1450391"/>
                <a:gd name="connsiteY41" fmla="*/ 307074 h 1716313"/>
                <a:gd name="connsiteX42" fmla="*/ 380223 w 1450391"/>
                <a:gd name="connsiteY42" fmla="*/ 431788 h 1716313"/>
                <a:gd name="connsiteX43" fmla="*/ 371460 w 1450391"/>
                <a:gd name="connsiteY43" fmla="*/ 503075 h 1716313"/>
                <a:gd name="connsiteX44" fmla="*/ 371146 w 1450391"/>
                <a:gd name="connsiteY44" fmla="*/ 512633 h 1716313"/>
                <a:gd name="connsiteX45" fmla="*/ 371774 w 1450391"/>
                <a:gd name="connsiteY45" fmla="*/ 595399 h 1716313"/>
                <a:gd name="connsiteX46" fmla="*/ 370296 w 1450391"/>
                <a:gd name="connsiteY46" fmla="*/ 651397 h 1716313"/>
                <a:gd name="connsiteX47" fmla="*/ 368447 w 1450391"/>
                <a:gd name="connsiteY47" fmla="*/ 693048 h 1716313"/>
                <a:gd name="connsiteX48" fmla="*/ 369445 w 1450391"/>
                <a:gd name="connsiteY48" fmla="*/ 781250 h 1716313"/>
                <a:gd name="connsiteX49" fmla="*/ 368706 w 1450391"/>
                <a:gd name="connsiteY49" fmla="*/ 866735 h 1716313"/>
                <a:gd name="connsiteX50" fmla="*/ 369889 w 1450391"/>
                <a:gd name="connsiteY50" fmla="*/ 930996 h 1716313"/>
                <a:gd name="connsiteX51" fmla="*/ 368299 w 1450391"/>
                <a:gd name="connsiteY51" fmla="*/ 974718 h 1716313"/>
                <a:gd name="connsiteX52" fmla="*/ 366672 w 1450391"/>
                <a:gd name="connsiteY52" fmla="*/ 982741 h 1716313"/>
                <a:gd name="connsiteX53" fmla="*/ 365526 w 1450391"/>
                <a:gd name="connsiteY53" fmla="*/ 988047 h 1716313"/>
                <a:gd name="connsiteX54" fmla="*/ 364269 w 1450391"/>
                <a:gd name="connsiteY54" fmla="*/ 1048149 h 1716313"/>
                <a:gd name="connsiteX55" fmla="*/ 367226 w 1450391"/>
                <a:gd name="connsiteY55" fmla="*/ 1134132 h 1716313"/>
                <a:gd name="connsiteX56" fmla="*/ 371201 w 1450391"/>
                <a:gd name="connsiteY56" fmla="*/ 1201536 h 1716313"/>
                <a:gd name="connsiteX57" fmla="*/ 375250 w 1450391"/>
                <a:gd name="connsiteY57" fmla="*/ 1261397 h 1716313"/>
                <a:gd name="connsiteX58" fmla="*/ 386582 w 1450391"/>
                <a:gd name="connsiteY58" fmla="*/ 1350653 h 1716313"/>
                <a:gd name="connsiteX59" fmla="*/ 397379 w 1450391"/>
                <a:gd name="connsiteY59" fmla="*/ 1433124 h 1716313"/>
                <a:gd name="connsiteX60" fmla="*/ 404072 w 1450391"/>
                <a:gd name="connsiteY60" fmla="*/ 1494797 h 1716313"/>
                <a:gd name="connsiteX61" fmla="*/ 406253 w 1450391"/>
                <a:gd name="connsiteY61" fmla="*/ 1501249 h 1716313"/>
                <a:gd name="connsiteX62" fmla="*/ 408933 w 1450391"/>
                <a:gd name="connsiteY62" fmla="*/ 1516668 h 1716313"/>
                <a:gd name="connsiteX63" fmla="*/ 437385 w 1450391"/>
                <a:gd name="connsiteY63" fmla="*/ 1579524 h 1716313"/>
                <a:gd name="connsiteX64" fmla="*/ 479905 w 1450391"/>
                <a:gd name="connsiteY64" fmla="*/ 1601708 h 1716313"/>
                <a:gd name="connsiteX65" fmla="*/ 570825 w 1450391"/>
                <a:gd name="connsiteY65" fmla="*/ 1602928 h 1716313"/>
                <a:gd name="connsiteX66" fmla="*/ 663168 w 1450391"/>
                <a:gd name="connsiteY66" fmla="*/ 1558375 h 1716313"/>
                <a:gd name="connsiteX67" fmla="*/ 677348 w 1450391"/>
                <a:gd name="connsiteY67" fmla="*/ 1529738 h 1716313"/>
                <a:gd name="connsiteX68" fmla="*/ 689956 w 1450391"/>
                <a:gd name="connsiteY68" fmla="*/ 1447637 h 1716313"/>
                <a:gd name="connsiteX69" fmla="*/ 689161 w 1450391"/>
                <a:gd name="connsiteY69" fmla="*/ 1386111 h 1716313"/>
                <a:gd name="connsiteX70" fmla="*/ 688810 w 1450391"/>
                <a:gd name="connsiteY70" fmla="*/ 1328062 h 1716313"/>
                <a:gd name="connsiteX71" fmla="*/ 707426 w 1450391"/>
                <a:gd name="connsiteY71" fmla="*/ 1259327 h 1716313"/>
                <a:gd name="connsiteX72" fmla="*/ 747118 w 1450391"/>
                <a:gd name="connsiteY72" fmla="*/ 1237919 h 1716313"/>
                <a:gd name="connsiteX73" fmla="*/ 798882 w 1450391"/>
                <a:gd name="connsiteY73" fmla="*/ 1241043 h 1716313"/>
                <a:gd name="connsiteX74" fmla="*/ 861257 w 1450391"/>
                <a:gd name="connsiteY74" fmla="*/ 1249473 h 1716313"/>
                <a:gd name="connsiteX75" fmla="*/ 950975 w 1450391"/>
                <a:gd name="connsiteY75" fmla="*/ 1259438 h 1716313"/>
                <a:gd name="connsiteX76" fmla="*/ 1013832 w 1450391"/>
                <a:gd name="connsiteY76" fmla="*/ 1257700 h 1716313"/>
                <a:gd name="connsiteX77" fmla="*/ 1061547 w 1450391"/>
                <a:gd name="connsiteY77" fmla="*/ 1254391 h 1716313"/>
                <a:gd name="connsiteX78" fmla="*/ 1109077 w 1450391"/>
                <a:gd name="connsiteY78" fmla="*/ 1249252 h 1716313"/>
                <a:gd name="connsiteX79" fmla="*/ 1113792 w 1450391"/>
                <a:gd name="connsiteY79" fmla="*/ 1248419 h 1716313"/>
                <a:gd name="connsiteX80" fmla="*/ 1119449 w 1450391"/>
                <a:gd name="connsiteY80" fmla="*/ 1249695 h 1716313"/>
                <a:gd name="connsiteX81" fmla="*/ 1117600 w 1450391"/>
                <a:gd name="connsiteY81" fmla="*/ 1255777 h 1716313"/>
                <a:gd name="connsiteX82" fmla="*/ 1102256 w 1450391"/>
                <a:gd name="connsiteY82" fmla="*/ 1271399 h 1716313"/>
                <a:gd name="connsiteX83" fmla="*/ 995788 w 1450391"/>
                <a:gd name="connsiteY83" fmla="*/ 1335790 h 1716313"/>
                <a:gd name="connsiteX84" fmla="*/ 982126 w 1450391"/>
                <a:gd name="connsiteY84" fmla="*/ 1352428 h 1716313"/>
                <a:gd name="connsiteX85" fmla="*/ 977726 w 1450391"/>
                <a:gd name="connsiteY85" fmla="*/ 1423363 h 1716313"/>
                <a:gd name="connsiteX86" fmla="*/ 980499 w 1450391"/>
                <a:gd name="connsiteY86" fmla="*/ 1477290 h 1716313"/>
                <a:gd name="connsiteX87" fmla="*/ 1025331 w 1450391"/>
                <a:gd name="connsiteY87" fmla="*/ 1528278 h 1716313"/>
                <a:gd name="connsiteX88" fmla="*/ 1076300 w 1450391"/>
                <a:gd name="connsiteY88" fmla="*/ 1531402 h 1716313"/>
                <a:gd name="connsiteX89" fmla="*/ 1115917 w 1450391"/>
                <a:gd name="connsiteY89" fmla="*/ 1531402 h 1716313"/>
                <a:gd name="connsiteX90" fmla="*/ 1181418 w 1450391"/>
                <a:gd name="connsiteY90" fmla="*/ 1521863 h 1716313"/>
                <a:gd name="connsiteX91" fmla="*/ 1208594 w 1450391"/>
                <a:gd name="connsiteY91" fmla="*/ 1469895 h 1716313"/>
                <a:gd name="connsiteX92" fmla="*/ 1206209 w 1450391"/>
                <a:gd name="connsiteY92" fmla="*/ 1395596 h 1716313"/>
                <a:gd name="connsiteX93" fmla="*/ 1206357 w 1450391"/>
                <a:gd name="connsiteY93" fmla="*/ 1378476 h 1716313"/>
                <a:gd name="connsiteX94" fmla="*/ 1211200 w 1450391"/>
                <a:gd name="connsiteY94" fmla="*/ 1318560 h 1716313"/>
                <a:gd name="connsiteX95" fmla="*/ 1233514 w 1450391"/>
                <a:gd name="connsiteY95" fmla="*/ 1222038 h 1716313"/>
                <a:gd name="connsiteX96" fmla="*/ 1253332 w 1450391"/>
                <a:gd name="connsiteY96" fmla="*/ 1149458 h 1716313"/>
                <a:gd name="connsiteX97" fmla="*/ 1258195 w 1450391"/>
                <a:gd name="connsiteY97" fmla="*/ 1107418 h 1716313"/>
                <a:gd name="connsiteX98" fmla="*/ 1267438 w 1450391"/>
                <a:gd name="connsiteY98" fmla="*/ 1035504 h 1716313"/>
                <a:gd name="connsiteX99" fmla="*/ 1272208 w 1450391"/>
                <a:gd name="connsiteY99" fmla="*/ 967342 h 1716313"/>
                <a:gd name="connsiteX100" fmla="*/ 1276792 w 1450391"/>
                <a:gd name="connsiteY100" fmla="*/ 910845 h 1716313"/>
                <a:gd name="connsiteX101" fmla="*/ 1273872 w 1450391"/>
                <a:gd name="connsiteY101" fmla="*/ 851169 h 1716313"/>
                <a:gd name="connsiteX102" fmla="*/ 1269250 w 1450391"/>
                <a:gd name="connsiteY102" fmla="*/ 803638 h 1716313"/>
                <a:gd name="connsiteX103" fmla="*/ 1266661 w 1450391"/>
                <a:gd name="connsiteY103" fmla="*/ 712755 h 1716313"/>
                <a:gd name="connsiteX104" fmla="*/ 1268048 w 1450391"/>
                <a:gd name="connsiteY104" fmla="*/ 678129 h 1716313"/>
                <a:gd name="connsiteX105" fmla="*/ 1267401 w 1450391"/>
                <a:gd name="connsiteY105" fmla="*/ 670014 h 1716313"/>
                <a:gd name="connsiteX106" fmla="*/ 1251816 w 1450391"/>
                <a:gd name="connsiteY106" fmla="*/ 657073 h 1716313"/>
                <a:gd name="connsiteX107" fmla="*/ 1246363 w 1450391"/>
                <a:gd name="connsiteY107" fmla="*/ 657073 h 1716313"/>
                <a:gd name="connsiteX108" fmla="*/ 1242961 w 1450391"/>
                <a:gd name="connsiteY108" fmla="*/ 656925 h 1716313"/>
                <a:gd name="connsiteX109" fmla="*/ 1234290 w 1450391"/>
                <a:gd name="connsiteY109" fmla="*/ 650324 h 1716313"/>
                <a:gd name="connsiteX110" fmla="*/ 1242333 w 1450391"/>
                <a:gd name="connsiteY110" fmla="*/ 639990 h 1716313"/>
                <a:gd name="connsiteX111" fmla="*/ 1256438 w 1450391"/>
                <a:gd name="connsiteY111" fmla="*/ 641562 h 1716313"/>
                <a:gd name="connsiteX112" fmla="*/ 1270174 w 1450391"/>
                <a:gd name="connsiteY112" fmla="*/ 633446 h 1716313"/>
                <a:gd name="connsiteX113" fmla="*/ 1287626 w 1450391"/>
                <a:gd name="connsiteY113" fmla="*/ 584603 h 1716313"/>
                <a:gd name="connsiteX114" fmla="*/ 1309811 w 1450391"/>
                <a:gd name="connsiteY114" fmla="*/ 540733 h 1716313"/>
                <a:gd name="connsiteX115" fmla="*/ 1341239 w 1450391"/>
                <a:gd name="connsiteY115" fmla="*/ 497584 h 1716313"/>
                <a:gd name="connsiteX116" fmla="*/ 1357877 w 1450391"/>
                <a:gd name="connsiteY116" fmla="*/ 471702 h 1716313"/>
                <a:gd name="connsiteX117" fmla="*/ 1402801 w 1450391"/>
                <a:gd name="connsiteY117" fmla="*/ 438999 h 1716313"/>
                <a:gd name="connsiteX118" fmla="*/ 1442289 w 1450391"/>
                <a:gd name="connsiteY118" fmla="*/ 446523 h 1716313"/>
                <a:gd name="connsiteX119" fmla="*/ 1446689 w 1450391"/>
                <a:gd name="connsiteY119" fmla="*/ 460887 h 1716313"/>
                <a:gd name="connsiteX120" fmla="*/ 1434524 w 1450391"/>
                <a:gd name="connsiteY120" fmla="*/ 496438 h 1716313"/>
                <a:gd name="connsiteX121" fmla="*/ 1434524 w 1450391"/>
                <a:gd name="connsiteY121" fmla="*/ 501060 h 1716313"/>
                <a:gd name="connsiteX122" fmla="*/ 1435153 w 1450391"/>
                <a:gd name="connsiteY122" fmla="*/ 514001 h 1716313"/>
                <a:gd name="connsiteX123" fmla="*/ 1407995 w 1450391"/>
                <a:gd name="connsiteY123" fmla="*/ 576413 h 1716313"/>
                <a:gd name="connsiteX124" fmla="*/ 1401174 w 1450391"/>
                <a:gd name="connsiteY124" fmla="*/ 589003 h 1716313"/>
                <a:gd name="connsiteX125" fmla="*/ 1391357 w 1450391"/>
                <a:gd name="connsiteY125" fmla="*/ 604366 h 1716313"/>
                <a:gd name="connsiteX126" fmla="*/ 1377843 w 1450391"/>
                <a:gd name="connsiteY126" fmla="*/ 628602 h 1716313"/>
                <a:gd name="connsiteX127" fmla="*/ 1376678 w 1450391"/>
                <a:gd name="connsiteY127" fmla="*/ 631209 h 1716313"/>
                <a:gd name="connsiteX128" fmla="*/ 1373461 w 1450391"/>
                <a:gd name="connsiteY128" fmla="*/ 640989 h 1716313"/>
                <a:gd name="connsiteX129" fmla="*/ 1372851 w 1450391"/>
                <a:gd name="connsiteY129" fmla="*/ 643725 h 1716313"/>
                <a:gd name="connsiteX130" fmla="*/ 1372112 w 1450391"/>
                <a:gd name="connsiteY130" fmla="*/ 650269 h 1716313"/>
                <a:gd name="connsiteX131" fmla="*/ 1371520 w 1450391"/>
                <a:gd name="connsiteY131" fmla="*/ 653042 h 1716313"/>
                <a:gd name="connsiteX132" fmla="*/ 1371520 w 1450391"/>
                <a:gd name="connsiteY132" fmla="*/ 658718 h 1716313"/>
                <a:gd name="connsiteX133" fmla="*/ 1372130 w 1450391"/>
                <a:gd name="connsiteY133" fmla="*/ 662415 h 1716313"/>
                <a:gd name="connsiteX134" fmla="*/ 1372907 w 1450391"/>
                <a:gd name="connsiteY134" fmla="*/ 669108 h 1716313"/>
                <a:gd name="connsiteX135" fmla="*/ 1373499 w 1450391"/>
                <a:gd name="connsiteY135" fmla="*/ 671973 h 1716313"/>
                <a:gd name="connsiteX136" fmla="*/ 1374312 w 1450391"/>
                <a:gd name="connsiteY136" fmla="*/ 677908 h 1716313"/>
                <a:gd name="connsiteX137" fmla="*/ 1374922 w 1450391"/>
                <a:gd name="connsiteY137" fmla="*/ 681013 h 1716313"/>
                <a:gd name="connsiteX138" fmla="*/ 1378287 w 1450391"/>
                <a:gd name="connsiteY138" fmla="*/ 707209 h 1716313"/>
                <a:gd name="connsiteX139" fmla="*/ 1378989 w 1450391"/>
                <a:gd name="connsiteY139" fmla="*/ 710463 h 1716313"/>
                <a:gd name="connsiteX140" fmla="*/ 1385219 w 1450391"/>
                <a:gd name="connsiteY140" fmla="*/ 744258 h 1716313"/>
                <a:gd name="connsiteX141" fmla="*/ 1385829 w 1450391"/>
                <a:gd name="connsiteY141" fmla="*/ 747511 h 1716313"/>
                <a:gd name="connsiteX142" fmla="*/ 1387974 w 1450391"/>
                <a:gd name="connsiteY142" fmla="*/ 765998 h 1716313"/>
                <a:gd name="connsiteX143" fmla="*/ 1388547 w 1450391"/>
                <a:gd name="connsiteY143" fmla="*/ 769160 h 1716313"/>
                <a:gd name="connsiteX144" fmla="*/ 1389324 w 1450391"/>
                <a:gd name="connsiteY144" fmla="*/ 777608 h 1716313"/>
                <a:gd name="connsiteX145" fmla="*/ 1389952 w 1450391"/>
                <a:gd name="connsiteY145" fmla="*/ 781805 h 1716313"/>
                <a:gd name="connsiteX146" fmla="*/ 1390692 w 1450391"/>
                <a:gd name="connsiteY146" fmla="*/ 791511 h 1716313"/>
                <a:gd name="connsiteX147" fmla="*/ 1391338 w 1450391"/>
                <a:gd name="connsiteY147" fmla="*/ 795984 h 1716313"/>
                <a:gd name="connsiteX148" fmla="*/ 1392060 w 1450391"/>
                <a:gd name="connsiteY148" fmla="*/ 817153 h 1716313"/>
                <a:gd name="connsiteX149" fmla="*/ 1392706 w 1450391"/>
                <a:gd name="connsiteY149" fmla="*/ 821922 h 1716313"/>
                <a:gd name="connsiteX150" fmla="*/ 1393446 w 1450391"/>
                <a:gd name="connsiteY150" fmla="*/ 859007 h 1716313"/>
                <a:gd name="connsiteX151" fmla="*/ 1394056 w 1450391"/>
                <a:gd name="connsiteY151" fmla="*/ 862705 h 1716313"/>
                <a:gd name="connsiteX152" fmla="*/ 1394056 w 1450391"/>
                <a:gd name="connsiteY152" fmla="*/ 891803 h 1716313"/>
                <a:gd name="connsiteX153" fmla="*/ 1363774 w 1450391"/>
                <a:gd name="connsiteY153" fmla="*/ 903764 h 1716313"/>
                <a:gd name="connsiteX154" fmla="*/ 1353200 w 1450391"/>
                <a:gd name="connsiteY154" fmla="*/ 888568 h 1716313"/>
                <a:gd name="connsiteX155" fmla="*/ 1349336 w 1450391"/>
                <a:gd name="connsiteY155" fmla="*/ 853942 h 1716313"/>
                <a:gd name="connsiteX156" fmla="*/ 1345638 w 1450391"/>
                <a:gd name="connsiteY156" fmla="*/ 801439 h 1716313"/>
                <a:gd name="connsiteX157" fmla="*/ 1342440 w 1450391"/>
                <a:gd name="connsiteY157" fmla="*/ 748233 h 1716313"/>
                <a:gd name="connsiteX158" fmla="*/ 1338077 w 1450391"/>
                <a:gd name="connsiteY158" fmla="*/ 717174 h 1716313"/>
                <a:gd name="connsiteX159" fmla="*/ 1327336 w 1450391"/>
                <a:gd name="connsiteY159" fmla="*/ 652469 h 1716313"/>
                <a:gd name="connsiteX160" fmla="*/ 1319461 w 1450391"/>
                <a:gd name="connsiteY160" fmla="*/ 647755 h 1716313"/>
                <a:gd name="connsiteX161" fmla="*/ 1296592 w 1450391"/>
                <a:gd name="connsiteY161" fmla="*/ 658644 h 1716313"/>
                <a:gd name="connsiteX162" fmla="*/ 1290713 w 1450391"/>
                <a:gd name="connsiteY162" fmla="*/ 663099 h 1716313"/>
                <a:gd name="connsiteX163" fmla="*/ 1297276 w 1450391"/>
                <a:gd name="connsiteY163" fmla="*/ 664208 h 1716313"/>
                <a:gd name="connsiteX164" fmla="*/ 1317335 w 1450391"/>
                <a:gd name="connsiteY164" fmla="*/ 684896 h 1716313"/>
                <a:gd name="connsiteX165" fmla="*/ 1314007 w 1450391"/>
                <a:gd name="connsiteY165" fmla="*/ 714771 h 1716313"/>
                <a:gd name="connsiteX166" fmla="*/ 1306132 w 1450391"/>
                <a:gd name="connsiteY166" fmla="*/ 749453 h 1716313"/>
                <a:gd name="connsiteX167" fmla="*/ 1307666 w 1450391"/>
                <a:gd name="connsiteY167" fmla="*/ 760877 h 1716313"/>
                <a:gd name="connsiteX168" fmla="*/ 1311363 w 1450391"/>
                <a:gd name="connsiteY168" fmla="*/ 782471 h 1716313"/>
                <a:gd name="connsiteX169" fmla="*/ 1305373 w 1450391"/>
                <a:gd name="connsiteY169" fmla="*/ 809203 h 1716313"/>
                <a:gd name="connsiteX170" fmla="*/ 1306150 w 1450391"/>
                <a:gd name="connsiteY170" fmla="*/ 853128 h 1716313"/>
                <a:gd name="connsiteX171" fmla="*/ 1305041 w 1450391"/>
                <a:gd name="connsiteY171" fmla="*/ 874389 h 1716313"/>
                <a:gd name="connsiteX172" fmla="*/ 1305651 w 1450391"/>
                <a:gd name="connsiteY172" fmla="*/ 891526 h 1716313"/>
                <a:gd name="connsiteX173" fmla="*/ 1311197 w 1450391"/>
                <a:gd name="connsiteY173" fmla="*/ 924193 h 1716313"/>
                <a:gd name="connsiteX174" fmla="*/ 1306224 w 1450391"/>
                <a:gd name="connsiteY174" fmla="*/ 951812 h 1716313"/>
                <a:gd name="connsiteX175" fmla="*/ 1306852 w 1450391"/>
                <a:gd name="connsiteY175" fmla="*/ 963885 h 1716313"/>
                <a:gd name="connsiteX176" fmla="*/ 1306335 w 1450391"/>
                <a:gd name="connsiteY176" fmla="*/ 985847 h 1716313"/>
                <a:gd name="connsiteX177" fmla="*/ 1305096 w 1450391"/>
                <a:gd name="connsiteY177" fmla="*/ 989046 h 1716313"/>
                <a:gd name="connsiteX178" fmla="*/ 1308905 w 1450391"/>
                <a:gd name="connsiteY178" fmla="*/ 1020474 h 1716313"/>
                <a:gd name="connsiteX179" fmla="*/ 1318555 w 1450391"/>
                <a:gd name="connsiteY179" fmla="*/ 1047705 h 1716313"/>
                <a:gd name="connsiteX180" fmla="*/ 1318111 w 1450391"/>
                <a:gd name="connsiteY180" fmla="*/ 1135131 h 1716313"/>
                <a:gd name="connsiteX181" fmla="*/ 1297276 w 1450391"/>
                <a:gd name="connsiteY181" fmla="*/ 1271695 h 1716313"/>
                <a:gd name="connsiteX182" fmla="*/ 1282856 w 1450391"/>
                <a:gd name="connsiteY182" fmla="*/ 1370564 h 1716313"/>
                <a:gd name="connsiteX183" fmla="*/ 1277717 w 1450391"/>
                <a:gd name="connsiteY183" fmla="*/ 1428429 h 1716313"/>
                <a:gd name="connsiteX184" fmla="*/ 1260117 w 1450391"/>
                <a:gd name="connsiteY184" fmla="*/ 1462759 h 1716313"/>
                <a:gd name="connsiteX185" fmla="*/ 1248378 w 1450391"/>
                <a:gd name="connsiteY185" fmla="*/ 1480710 h 1716313"/>
                <a:gd name="connsiteX186" fmla="*/ 1215637 w 1450391"/>
                <a:gd name="connsiteY186" fmla="*/ 1533750 h 1716313"/>
                <a:gd name="connsiteX187" fmla="*/ 1188128 w 1450391"/>
                <a:gd name="connsiteY187" fmla="*/ 1551294 h 1716313"/>
                <a:gd name="connsiteX188" fmla="*/ 1134164 w 1450391"/>
                <a:gd name="connsiteY188" fmla="*/ 1574514 h 1716313"/>
                <a:gd name="connsiteX189" fmla="*/ 1044520 w 1450391"/>
                <a:gd name="connsiteY189" fmla="*/ 1574514 h 1716313"/>
                <a:gd name="connsiteX190" fmla="*/ 937591 w 1450391"/>
                <a:gd name="connsiteY190" fmla="*/ 1456011 h 1716313"/>
                <a:gd name="connsiteX191" fmla="*/ 930196 w 1450391"/>
                <a:gd name="connsiteY191" fmla="*/ 1410237 h 1716313"/>
                <a:gd name="connsiteX192" fmla="*/ 924853 w 1450391"/>
                <a:gd name="connsiteY192" fmla="*/ 1388386 h 1716313"/>
                <a:gd name="connsiteX193" fmla="*/ 916331 w 1450391"/>
                <a:gd name="connsiteY193" fmla="*/ 1382562 h 1716313"/>
                <a:gd name="connsiteX194" fmla="*/ 890726 w 1450391"/>
                <a:gd name="connsiteY194" fmla="*/ 1378051 h 1716313"/>
                <a:gd name="connsiteX195" fmla="*/ 882851 w 1450391"/>
                <a:gd name="connsiteY195" fmla="*/ 1365905 h 1716313"/>
                <a:gd name="connsiteX196" fmla="*/ 881556 w 1450391"/>
                <a:gd name="connsiteY196" fmla="*/ 1360359 h 1716313"/>
                <a:gd name="connsiteX197" fmla="*/ 878802 w 1450391"/>
                <a:gd name="connsiteY197" fmla="*/ 1358898 h 1716313"/>
                <a:gd name="connsiteX198" fmla="*/ 875992 w 1450391"/>
                <a:gd name="connsiteY198" fmla="*/ 1357475 h 1716313"/>
                <a:gd name="connsiteX199" fmla="*/ 871888 w 1450391"/>
                <a:gd name="connsiteY199" fmla="*/ 1352724 h 1716313"/>
                <a:gd name="connsiteX200" fmla="*/ 938626 w 1450391"/>
                <a:gd name="connsiteY200" fmla="*/ 1300313 h 1716313"/>
                <a:gd name="connsiteX201" fmla="*/ 948739 w 1450391"/>
                <a:gd name="connsiteY201" fmla="*/ 1302069 h 1716313"/>
                <a:gd name="connsiteX202" fmla="*/ 964915 w 1450391"/>
                <a:gd name="connsiteY202" fmla="*/ 1294970 h 1716313"/>
                <a:gd name="connsiteX203" fmla="*/ 962327 w 1450391"/>
                <a:gd name="connsiteY203" fmla="*/ 1288592 h 1716313"/>
                <a:gd name="connsiteX204" fmla="*/ 954118 w 1450391"/>
                <a:gd name="connsiteY204" fmla="*/ 1288426 h 1716313"/>
                <a:gd name="connsiteX205" fmla="*/ 858447 w 1450391"/>
                <a:gd name="connsiteY205" fmla="*/ 1278443 h 1716313"/>
                <a:gd name="connsiteX206" fmla="*/ 832177 w 1450391"/>
                <a:gd name="connsiteY206" fmla="*/ 1276927 h 1716313"/>
                <a:gd name="connsiteX207" fmla="*/ 816112 w 1450391"/>
                <a:gd name="connsiteY207" fmla="*/ 1274672 h 1716313"/>
                <a:gd name="connsiteX208" fmla="*/ 767325 w 1450391"/>
                <a:gd name="connsiteY208" fmla="*/ 1279238 h 1716313"/>
                <a:gd name="connsiteX209" fmla="*/ 751592 w 1450391"/>
                <a:gd name="connsiteY209" fmla="*/ 1297355 h 1716313"/>
                <a:gd name="connsiteX210" fmla="*/ 740999 w 1450391"/>
                <a:gd name="connsiteY210" fmla="*/ 1347973 h 1716313"/>
                <a:gd name="connsiteX211" fmla="*/ 726893 w 1450391"/>
                <a:gd name="connsiteY211" fmla="*/ 1499567 h 1716313"/>
                <a:gd name="connsiteX212" fmla="*/ 722567 w 1450391"/>
                <a:gd name="connsiteY212" fmla="*/ 1524469 h 1716313"/>
                <a:gd name="connsiteX213" fmla="*/ 715505 w 1450391"/>
                <a:gd name="connsiteY213" fmla="*/ 1541385 h 1716313"/>
                <a:gd name="connsiteX214" fmla="*/ 697258 w 1450391"/>
                <a:gd name="connsiteY214" fmla="*/ 1570317 h 1716313"/>
                <a:gd name="connsiteX215" fmla="*/ 687350 w 1450391"/>
                <a:gd name="connsiteY215" fmla="*/ 1591134 h 1716313"/>
                <a:gd name="connsiteX216" fmla="*/ 681360 w 1450391"/>
                <a:gd name="connsiteY216" fmla="*/ 1600932 h 1716313"/>
                <a:gd name="connsiteX217" fmla="*/ 667365 w 1450391"/>
                <a:gd name="connsiteY217" fmla="*/ 1612967 h 1716313"/>
                <a:gd name="connsiteX218" fmla="*/ 668622 w 1450391"/>
                <a:gd name="connsiteY218" fmla="*/ 1623763 h 1716313"/>
                <a:gd name="connsiteX219" fmla="*/ 690400 w 1450391"/>
                <a:gd name="connsiteY219" fmla="*/ 1641030 h 1716313"/>
                <a:gd name="connsiteX220" fmla="*/ 703803 w 1450391"/>
                <a:gd name="connsiteY220" fmla="*/ 1678245 h 1716313"/>
                <a:gd name="connsiteX221" fmla="*/ 698552 w 1450391"/>
                <a:gd name="connsiteY221" fmla="*/ 1685529 h 1716313"/>
                <a:gd name="connsiteX222" fmla="*/ 647473 w 1450391"/>
                <a:gd name="connsiteY222" fmla="*/ 1704404 h 1716313"/>
                <a:gd name="connsiteX223" fmla="*/ 599794 w 1450391"/>
                <a:gd name="connsiteY223" fmla="*/ 1713260 h 1716313"/>
                <a:gd name="connsiteX224" fmla="*/ 588444 w 1450391"/>
                <a:gd name="connsiteY224" fmla="*/ 1707362 h 1716313"/>
                <a:gd name="connsiteX225" fmla="*/ 585264 w 1450391"/>
                <a:gd name="connsiteY225" fmla="*/ 1658889 h 1716313"/>
                <a:gd name="connsiteX226" fmla="*/ 579496 w 1450391"/>
                <a:gd name="connsiteY226" fmla="*/ 1651772 h 1716313"/>
                <a:gd name="connsiteX227" fmla="*/ 466724 w 1450391"/>
                <a:gd name="connsiteY227" fmla="*/ 1646928 h 1716313"/>
                <a:gd name="connsiteX228" fmla="*/ 431211 w 1450391"/>
                <a:gd name="connsiteY228" fmla="*/ 1636741 h 1716313"/>
                <a:gd name="connsiteX229" fmla="*/ 419933 w 1450391"/>
                <a:gd name="connsiteY229" fmla="*/ 1629346 h 1716313"/>
                <a:gd name="connsiteX230" fmla="*/ 406475 w 1450391"/>
                <a:gd name="connsiteY230" fmla="*/ 1595016 h 1716313"/>
                <a:gd name="connsiteX231" fmla="*/ 403406 w 1450391"/>
                <a:gd name="connsiteY231" fmla="*/ 1587067 h 1716313"/>
                <a:gd name="connsiteX232" fmla="*/ 354193 w 1450391"/>
                <a:gd name="connsiteY232" fmla="*/ 1496812 h 1716313"/>
                <a:gd name="connsiteX233" fmla="*/ 334597 w 1450391"/>
                <a:gd name="connsiteY233" fmla="*/ 1397629 h 1716313"/>
                <a:gd name="connsiteX234" fmla="*/ 327757 w 1450391"/>
                <a:gd name="connsiteY234" fmla="*/ 1394339 h 1716313"/>
                <a:gd name="connsiteX235" fmla="*/ 289155 w 1450391"/>
                <a:gd name="connsiteY235" fmla="*/ 1396741 h 1716313"/>
                <a:gd name="connsiteX236" fmla="*/ 279542 w 1450391"/>
                <a:gd name="connsiteY236" fmla="*/ 1385076 h 1716313"/>
                <a:gd name="connsiteX237" fmla="*/ 276307 w 1450391"/>
                <a:gd name="connsiteY237" fmla="*/ 1368438 h 1716313"/>
                <a:gd name="connsiteX238" fmla="*/ 242901 w 1450391"/>
                <a:gd name="connsiteY238" fmla="*/ 1342020 h 1716313"/>
                <a:gd name="connsiteX239" fmla="*/ 177937 w 1450391"/>
                <a:gd name="connsiteY239" fmla="*/ 1335401 h 1716313"/>
                <a:gd name="connsiteX240" fmla="*/ 114748 w 1450391"/>
                <a:gd name="connsiteY240" fmla="*/ 1310370 h 1716313"/>
                <a:gd name="connsiteX241" fmla="*/ 108536 w 1450391"/>
                <a:gd name="connsiteY241" fmla="*/ 1307153 h 1716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1450391" h="1716313">
                  <a:moveTo>
                    <a:pt x="108536" y="1307153"/>
                  </a:moveTo>
                  <a:cubicBezTo>
                    <a:pt x="87406" y="1296061"/>
                    <a:pt x="67735" y="1283120"/>
                    <a:pt x="53260" y="1263634"/>
                  </a:cubicBezTo>
                  <a:cubicBezTo>
                    <a:pt x="49156" y="1258162"/>
                    <a:pt x="45551" y="1252339"/>
                    <a:pt x="42482" y="1246220"/>
                  </a:cubicBezTo>
                  <a:cubicBezTo>
                    <a:pt x="31297" y="1223536"/>
                    <a:pt x="23200" y="1199429"/>
                    <a:pt x="18449" y="1174582"/>
                  </a:cubicBezTo>
                  <a:cubicBezTo>
                    <a:pt x="11719" y="1149976"/>
                    <a:pt x="9667" y="1124556"/>
                    <a:pt x="5766" y="1099506"/>
                  </a:cubicBezTo>
                  <a:cubicBezTo>
                    <a:pt x="1736" y="1073624"/>
                    <a:pt x="1219" y="1047428"/>
                    <a:pt x="-630" y="1021361"/>
                  </a:cubicBezTo>
                  <a:cubicBezTo>
                    <a:pt x="-2128" y="1001117"/>
                    <a:pt x="-2497" y="980819"/>
                    <a:pt x="-1739" y="960538"/>
                  </a:cubicBezTo>
                  <a:cubicBezTo>
                    <a:pt x="-667" y="934804"/>
                    <a:pt x="202" y="909052"/>
                    <a:pt x="-131" y="883336"/>
                  </a:cubicBezTo>
                  <a:cubicBezTo>
                    <a:pt x="-426" y="862390"/>
                    <a:pt x="-1702" y="841407"/>
                    <a:pt x="-1074" y="820480"/>
                  </a:cubicBezTo>
                  <a:cubicBezTo>
                    <a:pt x="-389" y="797075"/>
                    <a:pt x="1108" y="773689"/>
                    <a:pt x="2624" y="750229"/>
                  </a:cubicBezTo>
                  <a:cubicBezTo>
                    <a:pt x="3548" y="735920"/>
                    <a:pt x="3696" y="721555"/>
                    <a:pt x="4066" y="707209"/>
                  </a:cubicBezTo>
                  <a:cubicBezTo>
                    <a:pt x="4454" y="691957"/>
                    <a:pt x="5563" y="676761"/>
                    <a:pt x="6229" y="661528"/>
                  </a:cubicBezTo>
                  <a:cubicBezTo>
                    <a:pt x="6562" y="654133"/>
                    <a:pt x="4251" y="647163"/>
                    <a:pt x="4269" y="639879"/>
                  </a:cubicBezTo>
                  <a:cubicBezTo>
                    <a:pt x="4269" y="621614"/>
                    <a:pt x="5397" y="603275"/>
                    <a:pt x="3992" y="585139"/>
                  </a:cubicBezTo>
                  <a:cubicBezTo>
                    <a:pt x="2384" y="564470"/>
                    <a:pt x="6247" y="543821"/>
                    <a:pt x="2956" y="523244"/>
                  </a:cubicBezTo>
                  <a:cubicBezTo>
                    <a:pt x="1903" y="516626"/>
                    <a:pt x="4047" y="510174"/>
                    <a:pt x="4472" y="503611"/>
                  </a:cubicBezTo>
                  <a:cubicBezTo>
                    <a:pt x="5748" y="483719"/>
                    <a:pt x="7652" y="463845"/>
                    <a:pt x="13420" y="444582"/>
                  </a:cubicBezTo>
                  <a:cubicBezTo>
                    <a:pt x="19188" y="425318"/>
                    <a:pt x="26879" y="407792"/>
                    <a:pt x="41946" y="394130"/>
                  </a:cubicBezTo>
                  <a:cubicBezTo>
                    <a:pt x="55072" y="380080"/>
                    <a:pt x="69251" y="367564"/>
                    <a:pt x="86648" y="358654"/>
                  </a:cubicBezTo>
                  <a:cubicBezTo>
                    <a:pt x="108832" y="347302"/>
                    <a:pt x="132366" y="342514"/>
                    <a:pt x="156788" y="339908"/>
                  </a:cubicBezTo>
                  <a:cubicBezTo>
                    <a:pt x="178196" y="337634"/>
                    <a:pt x="199715" y="336044"/>
                    <a:pt x="220513" y="329500"/>
                  </a:cubicBezTo>
                  <a:cubicBezTo>
                    <a:pt x="234915" y="325062"/>
                    <a:pt x="248133" y="317427"/>
                    <a:pt x="259151" y="307149"/>
                  </a:cubicBezTo>
                  <a:cubicBezTo>
                    <a:pt x="265307" y="301417"/>
                    <a:pt x="271999" y="296352"/>
                    <a:pt x="277139" y="289549"/>
                  </a:cubicBezTo>
                  <a:cubicBezTo>
                    <a:pt x="287214" y="276183"/>
                    <a:pt x="290394" y="260265"/>
                    <a:pt x="294517" y="244643"/>
                  </a:cubicBezTo>
                  <a:cubicBezTo>
                    <a:pt x="298880" y="228153"/>
                    <a:pt x="302596" y="211589"/>
                    <a:pt x="303021" y="194414"/>
                  </a:cubicBezTo>
                  <a:cubicBezTo>
                    <a:pt x="303150" y="188701"/>
                    <a:pt x="306256" y="185614"/>
                    <a:pt x="312264" y="184782"/>
                  </a:cubicBezTo>
                  <a:cubicBezTo>
                    <a:pt x="330456" y="182268"/>
                    <a:pt x="345541" y="188036"/>
                    <a:pt x="357909" y="201180"/>
                  </a:cubicBezTo>
                  <a:cubicBezTo>
                    <a:pt x="359314" y="202678"/>
                    <a:pt x="360405" y="204453"/>
                    <a:pt x="361902" y="205858"/>
                  </a:cubicBezTo>
                  <a:cubicBezTo>
                    <a:pt x="363917" y="207706"/>
                    <a:pt x="365600" y="207448"/>
                    <a:pt x="366672" y="204933"/>
                  </a:cubicBezTo>
                  <a:cubicBezTo>
                    <a:pt x="367430" y="203270"/>
                    <a:pt x="367929" y="201513"/>
                    <a:pt x="368520" y="199775"/>
                  </a:cubicBezTo>
                  <a:cubicBezTo>
                    <a:pt x="380427" y="164521"/>
                    <a:pt x="390206" y="128600"/>
                    <a:pt x="397804" y="92180"/>
                  </a:cubicBezTo>
                  <a:cubicBezTo>
                    <a:pt x="400448" y="79628"/>
                    <a:pt x="403239" y="67093"/>
                    <a:pt x="413611" y="58035"/>
                  </a:cubicBezTo>
                  <a:cubicBezTo>
                    <a:pt x="416902" y="54892"/>
                    <a:pt x="420636" y="52248"/>
                    <a:pt x="424703" y="50196"/>
                  </a:cubicBezTo>
                  <a:cubicBezTo>
                    <a:pt x="428493" y="48496"/>
                    <a:pt x="429935" y="45704"/>
                    <a:pt x="430249" y="41618"/>
                  </a:cubicBezTo>
                  <a:cubicBezTo>
                    <a:pt x="430970" y="33225"/>
                    <a:pt x="431432" y="24776"/>
                    <a:pt x="432967" y="16476"/>
                  </a:cubicBezTo>
                  <a:cubicBezTo>
                    <a:pt x="435333" y="3701"/>
                    <a:pt x="445797" y="-4211"/>
                    <a:pt x="458017" y="-2548"/>
                  </a:cubicBezTo>
                  <a:cubicBezTo>
                    <a:pt x="469239" y="-1013"/>
                    <a:pt x="477946" y="10837"/>
                    <a:pt x="477484" y="22761"/>
                  </a:cubicBezTo>
                  <a:cubicBezTo>
                    <a:pt x="476892" y="38401"/>
                    <a:pt x="471716" y="52433"/>
                    <a:pt x="465134" y="66409"/>
                  </a:cubicBezTo>
                  <a:cubicBezTo>
                    <a:pt x="460143" y="77040"/>
                    <a:pt x="453506" y="87133"/>
                    <a:pt x="451583" y="99095"/>
                  </a:cubicBezTo>
                  <a:cubicBezTo>
                    <a:pt x="451103" y="102034"/>
                    <a:pt x="450049" y="104863"/>
                    <a:pt x="448459" y="107377"/>
                  </a:cubicBezTo>
                  <a:cubicBezTo>
                    <a:pt x="434594" y="131817"/>
                    <a:pt x="427328" y="158567"/>
                    <a:pt x="419453" y="185337"/>
                  </a:cubicBezTo>
                  <a:cubicBezTo>
                    <a:pt x="407713" y="225232"/>
                    <a:pt x="404053" y="266384"/>
                    <a:pt x="397379" y="307074"/>
                  </a:cubicBezTo>
                  <a:cubicBezTo>
                    <a:pt x="390594" y="348486"/>
                    <a:pt x="385011" y="390100"/>
                    <a:pt x="380223" y="431788"/>
                  </a:cubicBezTo>
                  <a:cubicBezTo>
                    <a:pt x="377505" y="455582"/>
                    <a:pt x="373623" y="479208"/>
                    <a:pt x="371460" y="503075"/>
                  </a:cubicBezTo>
                  <a:cubicBezTo>
                    <a:pt x="371164" y="506255"/>
                    <a:pt x="371072" y="509434"/>
                    <a:pt x="371146" y="512633"/>
                  </a:cubicBezTo>
                  <a:cubicBezTo>
                    <a:pt x="371719" y="540216"/>
                    <a:pt x="371386" y="567817"/>
                    <a:pt x="371774" y="595399"/>
                  </a:cubicBezTo>
                  <a:cubicBezTo>
                    <a:pt x="372033" y="613886"/>
                    <a:pt x="371904" y="632725"/>
                    <a:pt x="370296" y="651397"/>
                  </a:cubicBezTo>
                  <a:cubicBezTo>
                    <a:pt x="369112" y="665207"/>
                    <a:pt x="368909" y="679128"/>
                    <a:pt x="368447" y="693048"/>
                  </a:cubicBezTo>
                  <a:cubicBezTo>
                    <a:pt x="367412" y="722461"/>
                    <a:pt x="370831" y="751893"/>
                    <a:pt x="369445" y="781250"/>
                  </a:cubicBezTo>
                  <a:cubicBezTo>
                    <a:pt x="368095" y="809758"/>
                    <a:pt x="368114" y="838265"/>
                    <a:pt x="368706" y="866735"/>
                  </a:cubicBezTo>
                  <a:cubicBezTo>
                    <a:pt x="369168" y="888143"/>
                    <a:pt x="369390" y="909570"/>
                    <a:pt x="369889" y="930996"/>
                  </a:cubicBezTo>
                  <a:cubicBezTo>
                    <a:pt x="370203" y="945619"/>
                    <a:pt x="368206" y="960113"/>
                    <a:pt x="368299" y="974718"/>
                  </a:cubicBezTo>
                  <a:cubicBezTo>
                    <a:pt x="368206" y="977473"/>
                    <a:pt x="367652" y="980172"/>
                    <a:pt x="366672" y="982741"/>
                  </a:cubicBezTo>
                  <a:cubicBezTo>
                    <a:pt x="365988" y="984424"/>
                    <a:pt x="365600" y="986217"/>
                    <a:pt x="365526" y="988047"/>
                  </a:cubicBezTo>
                  <a:cubicBezTo>
                    <a:pt x="366006" y="1008106"/>
                    <a:pt x="362642" y="1028127"/>
                    <a:pt x="364269" y="1048149"/>
                  </a:cubicBezTo>
                  <a:cubicBezTo>
                    <a:pt x="366598" y="1076785"/>
                    <a:pt x="366302" y="1105459"/>
                    <a:pt x="367226" y="1134132"/>
                  </a:cubicBezTo>
                  <a:cubicBezTo>
                    <a:pt x="367948" y="1156613"/>
                    <a:pt x="369778" y="1179074"/>
                    <a:pt x="371201" y="1201536"/>
                  </a:cubicBezTo>
                  <a:cubicBezTo>
                    <a:pt x="372477" y="1221484"/>
                    <a:pt x="373272" y="1241505"/>
                    <a:pt x="375250" y="1261397"/>
                  </a:cubicBezTo>
                  <a:cubicBezTo>
                    <a:pt x="378226" y="1291236"/>
                    <a:pt x="381998" y="1320981"/>
                    <a:pt x="386582" y="1350653"/>
                  </a:cubicBezTo>
                  <a:cubicBezTo>
                    <a:pt x="390779" y="1378033"/>
                    <a:pt x="395475" y="1405357"/>
                    <a:pt x="397379" y="1433124"/>
                  </a:cubicBezTo>
                  <a:cubicBezTo>
                    <a:pt x="398784" y="1453700"/>
                    <a:pt x="400947" y="1474332"/>
                    <a:pt x="404072" y="1494797"/>
                  </a:cubicBezTo>
                  <a:cubicBezTo>
                    <a:pt x="404441" y="1497053"/>
                    <a:pt x="405181" y="1499234"/>
                    <a:pt x="406253" y="1501249"/>
                  </a:cubicBezTo>
                  <a:cubicBezTo>
                    <a:pt x="408712" y="1506112"/>
                    <a:pt x="408213" y="1511510"/>
                    <a:pt x="408933" y="1516668"/>
                  </a:cubicBezTo>
                  <a:cubicBezTo>
                    <a:pt x="412206" y="1540479"/>
                    <a:pt x="423538" y="1560648"/>
                    <a:pt x="437385" y="1579524"/>
                  </a:cubicBezTo>
                  <a:cubicBezTo>
                    <a:pt x="447793" y="1593777"/>
                    <a:pt x="463267" y="1599712"/>
                    <a:pt x="479905" y="1601708"/>
                  </a:cubicBezTo>
                  <a:cubicBezTo>
                    <a:pt x="510113" y="1605239"/>
                    <a:pt x="540617" y="1604703"/>
                    <a:pt x="570825" y="1602928"/>
                  </a:cubicBezTo>
                  <a:cubicBezTo>
                    <a:pt x="607078" y="1600784"/>
                    <a:pt x="638987" y="1587030"/>
                    <a:pt x="663168" y="1558375"/>
                  </a:cubicBezTo>
                  <a:cubicBezTo>
                    <a:pt x="670304" y="1549926"/>
                    <a:pt x="674464" y="1539887"/>
                    <a:pt x="677348" y="1529738"/>
                  </a:cubicBezTo>
                  <a:cubicBezTo>
                    <a:pt x="684928" y="1502950"/>
                    <a:pt x="691842" y="1475774"/>
                    <a:pt x="689956" y="1447637"/>
                  </a:cubicBezTo>
                  <a:cubicBezTo>
                    <a:pt x="688551" y="1427153"/>
                    <a:pt x="688274" y="1406614"/>
                    <a:pt x="689161" y="1386111"/>
                  </a:cubicBezTo>
                  <a:cubicBezTo>
                    <a:pt x="690030" y="1366700"/>
                    <a:pt x="688755" y="1347400"/>
                    <a:pt x="688810" y="1328062"/>
                  </a:cubicBezTo>
                  <a:cubicBezTo>
                    <a:pt x="688810" y="1303437"/>
                    <a:pt x="696612" y="1280790"/>
                    <a:pt x="707426" y="1259327"/>
                  </a:cubicBezTo>
                  <a:cubicBezTo>
                    <a:pt x="715283" y="1243743"/>
                    <a:pt x="730776" y="1238991"/>
                    <a:pt x="747118" y="1237919"/>
                  </a:cubicBezTo>
                  <a:cubicBezTo>
                    <a:pt x="764478" y="1236773"/>
                    <a:pt x="781689" y="1239287"/>
                    <a:pt x="798882" y="1241043"/>
                  </a:cubicBezTo>
                  <a:cubicBezTo>
                    <a:pt x="819791" y="1243188"/>
                    <a:pt x="840386" y="1247662"/>
                    <a:pt x="861257" y="1249473"/>
                  </a:cubicBezTo>
                  <a:cubicBezTo>
                    <a:pt x="891262" y="1252080"/>
                    <a:pt x="920971" y="1257164"/>
                    <a:pt x="950975" y="1259438"/>
                  </a:cubicBezTo>
                  <a:cubicBezTo>
                    <a:pt x="971940" y="1261028"/>
                    <a:pt x="992905" y="1258902"/>
                    <a:pt x="1013832" y="1257700"/>
                  </a:cubicBezTo>
                  <a:cubicBezTo>
                    <a:pt x="1029749" y="1256776"/>
                    <a:pt x="1045629" y="1255149"/>
                    <a:pt x="1061547" y="1254391"/>
                  </a:cubicBezTo>
                  <a:cubicBezTo>
                    <a:pt x="1077465" y="1253633"/>
                    <a:pt x="1093419" y="1252542"/>
                    <a:pt x="1109077" y="1249252"/>
                  </a:cubicBezTo>
                  <a:cubicBezTo>
                    <a:pt x="1110630" y="1248900"/>
                    <a:pt x="1112202" y="1248623"/>
                    <a:pt x="1113792" y="1248419"/>
                  </a:cubicBezTo>
                  <a:cubicBezTo>
                    <a:pt x="1115825" y="1248179"/>
                    <a:pt x="1118210" y="1247662"/>
                    <a:pt x="1119449" y="1249695"/>
                  </a:cubicBezTo>
                  <a:cubicBezTo>
                    <a:pt x="1120909" y="1252080"/>
                    <a:pt x="1119134" y="1254095"/>
                    <a:pt x="1117600" y="1255777"/>
                  </a:cubicBezTo>
                  <a:cubicBezTo>
                    <a:pt x="1112719" y="1261213"/>
                    <a:pt x="1107303" y="1266130"/>
                    <a:pt x="1102256" y="1271399"/>
                  </a:cubicBezTo>
                  <a:cubicBezTo>
                    <a:pt x="1072547" y="1302439"/>
                    <a:pt x="1036774" y="1323459"/>
                    <a:pt x="995788" y="1335790"/>
                  </a:cubicBezTo>
                  <a:cubicBezTo>
                    <a:pt x="987247" y="1338360"/>
                    <a:pt x="982052" y="1343739"/>
                    <a:pt x="982126" y="1352428"/>
                  </a:cubicBezTo>
                  <a:cubicBezTo>
                    <a:pt x="982330" y="1376203"/>
                    <a:pt x="976580" y="1399626"/>
                    <a:pt x="977726" y="1423363"/>
                  </a:cubicBezTo>
                  <a:cubicBezTo>
                    <a:pt x="978595" y="1441333"/>
                    <a:pt x="978632" y="1459358"/>
                    <a:pt x="980499" y="1477290"/>
                  </a:cubicBezTo>
                  <a:cubicBezTo>
                    <a:pt x="982903" y="1500602"/>
                    <a:pt x="1000706" y="1523508"/>
                    <a:pt x="1025331" y="1528278"/>
                  </a:cubicBezTo>
                  <a:cubicBezTo>
                    <a:pt x="1042080" y="1531790"/>
                    <a:pt x="1059255" y="1532844"/>
                    <a:pt x="1076300" y="1531402"/>
                  </a:cubicBezTo>
                  <a:cubicBezTo>
                    <a:pt x="1089426" y="1530108"/>
                    <a:pt x="1102736" y="1531513"/>
                    <a:pt x="1115917" y="1531402"/>
                  </a:cubicBezTo>
                  <a:cubicBezTo>
                    <a:pt x="1138102" y="1531106"/>
                    <a:pt x="1160509" y="1533102"/>
                    <a:pt x="1181418" y="1521863"/>
                  </a:cubicBezTo>
                  <a:cubicBezTo>
                    <a:pt x="1197242" y="1513358"/>
                    <a:pt x="1211884" y="1489029"/>
                    <a:pt x="1208594" y="1469895"/>
                  </a:cubicBezTo>
                  <a:cubicBezTo>
                    <a:pt x="1204249" y="1445363"/>
                    <a:pt x="1203454" y="1420350"/>
                    <a:pt x="1206209" y="1395596"/>
                  </a:cubicBezTo>
                  <a:cubicBezTo>
                    <a:pt x="1206671" y="1389901"/>
                    <a:pt x="1206726" y="1384171"/>
                    <a:pt x="1206357" y="1378476"/>
                  </a:cubicBezTo>
                  <a:cubicBezTo>
                    <a:pt x="1205765" y="1358326"/>
                    <a:pt x="1208297" y="1338452"/>
                    <a:pt x="1211200" y="1318560"/>
                  </a:cubicBezTo>
                  <a:cubicBezTo>
                    <a:pt x="1216007" y="1285837"/>
                    <a:pt x="1223476" y="1253559"/>
                    <a:pt x="1233514" y="1222038"/>
                  </a:cubicBezTo>
                  <a:cubicBezTo>
                    <a:pt x="1241039" y="1198172"/>
                    <a:pt x="1245789" y="1173436"/>
                    <a:pt x="1253332" y="1149458"/>
                  </a:cubicBezTo>
                  <a:cubicBezTo>
                    <a:pt x="1257584" y="1135926"/>
                    <a:pt x="1256161" y="1121413"/>
                    <a:pt x="1258195" y="1107418"/>
                  </a:cubicBezTo>
                  <a:cubicBezTo>
                    <a:pt x="1261688" y="1083496"/>
                    <a:pt x="1264776" y="1059518"/>
                    <a:pt x="1267438" y="1035504"/>
                  </a:cubicBezTo>
                  <a:cubicBezTo>
                    <a:pt x="1269989" y="1012838"/>
                    <a:pt x="1273132" y="990284"/>
                    <a:pt x="1272208" y="967342"/>
                  </a:cubicBezTo>
                  <a:cubicBezTo>
                    <a:pt x="1271431" y="948374"/>
                    <a:pt x="1274056" y="929517"/>
                    <a:pt x="1276792" y="910845"/>
                  </a:cubicBezTo>
                  <a:cubicBezTo>
                    <a:pt x="1279695" y="890953"/>
                    <a:pt x="1278697" y="870691"/>
                    <a:pt x="1273872" y="851169"/>
                  </a:cubicBezTo>
                  <a:cubicBezTo>
                    <a:pt x="1270045" y="835529"/>
                    <a:pt x="1269305" y="819741"/>
                    <a:pt x="1269250" y="803638"/>
                  </a:cubicBezTo>
                  <a:cubicBezTo>
                    <a:pt x="1269250" y="773319"/>
                    <a:pt x="1265811" y="743093"/>
                    <a:pt x="1266661" y="712755"/>
                  </a:cubicBezTo>
                  <a:cubicBezTo>
                    <a:pt x="1267882" y="701257"/>
                    <a:pt x="1268363" y="689684"/>
                    <a:pt x="1268048" y="678129"/>
                  </a:cubicBezTo>
                  <a:cubicBezTo>
                    <a:pt x="1268085" y="675412"/>
                    <a:pt x="1267882" y="672694"/>
                    <a:pt x="1267401" y="670014"/>
                  </a:cubicBezTo>
                  <a:cubicBezTo>
                    <a:pt x="1265367" y="660770"/>
                    <a:pt x="1261152" y="657350"/>
                    <a:pt x="1251816" y="657073"/>
                  </a:cubicBezTo>
                  <a:cubicBezTo>
                    <a:pt x="1249968" y="657073"/>
                    <a:pt x="1248119" y="657073"/>
                    <a:pt x="1246363" y="657073"/>
                  </a:cubicBezTo>
                  <a:cubicBezTo>
                    <a:pt x="1245235" y="657073"/>
                    <a:pt x="1244107" y="656943"/>
                    <a:pt x="1242961" y="656925"/>
                  </a:cubicBezTo>
                  <a:cubicBezTo>
                    <a:pt x="1238469" y="656813"/>
                    <a:pt x="1234734" y="655742"/>
                    <a:pt x="1234290" y="650324"/>
                  </a:cubicBezTo>
                  <a:cubicBezTo>
                    <a:pt x="1233865" y="645315"/>
                    <a:pt x="1237360" y="640804"/>
                    <a:pt x="1242333" y="639990"/>
                  </a:cubicBezTo>
                  <a:cubicBezTo>
                    <a:pt x="1247084" y="639325"/>
                    <a:pt x="1251946" y="639861"/>
                    <a:pt x="1256438" y="641562"/>
                  </a:cubicBezTo>
                  <a:cubicBezTo>
                    <a:pt x="1265774" y="644501"/>
                    <a:pt x="1267937" y="643133"/>
                    <a:pt x="1270174" y="633446"/>
                  </a:cubicBezTo>
                  <a:cubicBezTo>
                    <a:pt x="1273945" y="616493"/>
                    <a:pt x="1279806" y="600095"/>
                    <a:pt x="1287626" y="584603"/>
                  </a:cubicBezTo>
                  <a:cubicBezTo>
                    <a:pt x="1295113" y="570035"/>
                    <a:pt x="1299680" y="554062"/>
                    <a:pt x="1309811" y="540733"/>
                  </a:cubicBezTo>
                  <a:cubicBezTo>
                    <a:pt x="1320533" y="526553"/>
                    <a:pt x="1331292" y="512392"/>
                    <a:pt x="1341239" y="497584"/>
                  </a:cubicBezTo>
                  <a:cubicBezTo>
                    <a:pt x="1346933" y="489061"/>
                    <a:pt x="1352479" y="480447"/>
                    <a:pt x="1357877" y="471702"/>
                  </a:cubicBezTo>
                  <a:cubicBezTo>
                    <a:pt x="1368433" y="454694"/>
                    <a:pt x="1382317" y="442252"/>
                    <a:pt x="1402801" y="438999"/>
                  </a:cubicBezTo>
                  <a:cubicBezTo>
                    <a:pt x="1416444" y="436706"/>
                    <a:pt x="1430439" y="439387"/>
                    <a:pt x="1442289" y="446523"/>
                  </a:cubicBezTo>
                  <a:cubicBezTo>
                    <a:pt x="1448741" y="450220"/>
                    <a:pt x="1449573" y="453917"/>
                    <a:pt x="1446689" y="460887"/>
                  </a:cubicBezTo>
                  <a:cubicBezTo>
                    <a:pt x="1441864" y="472460"/>
                    <a:pt x="1439534" y="484920"/>
                    <a:pt x="1434524" y="496438"/>
                  </a:cubicBezTo>
                  <a:cubicBezTo>
                    <a:pt x="1433693" y="497861"/>
                    <a:pt x="1433693" y="499636"/>
                    <a:pt x="1434524" y="501060"/>
                  </a:cubicBezTo>
                  <a:cubicBezTo>
                    <a:pt x="1437963" y="505330"/>
                    <a:pt x="1436115" y="509638"/>
                    <a:pt x="1435153" y="514001"/>
                  </a:cubicBezTo>
                  <a:cubicBezTo>
                    <a:pt x="1430180" y="536592"/>
                    <a:pt x="1418404" y="556225"/>
                    <a:pt x="1407995" y="576413"/>
                  </a:cubicBezTo>
                  <a:cubicBezTo>
                    <a:pt x="1405962" y="580739"/>
                    <a:pt x="1403688" y="584936"/>
                    <a:pt x="1401174" y="589003"/>
                  </a:cubicBezTo>
                  <a:cubicBezTo>
                    <a:pt x="1398937" y="594790"/>
                    <a:pt x="1394777" y="599337"/>
                    <a:pt x="1391357" y="604366"/>
                  </a:cubicBezTo>
                  <a:cubicBezTo>
                    <a:pt x="1386088" y="612001"/>
                    <a:pt x="1381559" y="620117"/>
                    <a:pt x="1377843" y="628602"/>
                  </a:cubicBezTo>
                  <a:cubicBezTo>
                    <a:pt x="1377399" y="629453"/>
                    <a:pt x="1377011" y="630322"/>
                    <a:pt x="1376678" y="631209"/>
                  </a:cubicBezTo>
                  <a:cubicBezTo>
                    <a:pt x="1375495" y="634426"/>
                    <a:pt x="1374441" y="637698"/>
                    <a:pt x="1373461" y="640989"/>
                  </a:cubicBezTo>
                  <a:cubicBezTo>
                    <a:pt x="1373129" y="641876"/>
                    <a:pt x="1372925" y="642782"/>
                    <a:pt x="1372851" y="643725"/>
                  </a:cubicBezTo>
                  <a:cubicBezTo>
                    <a:pt x="1372851" y="645925"/>
                    <a:pt x="1371890" y="648032"/>
                    <a:pt x="1372112" y="650269"/>
                  </a:cubicBezTo>
                  <a:cubicBezTo>
                    <a:pt x="1371835" y="651175"/>
                    <a:pt x="1371631" y="652100"/>
                    <a:pt x="1371520" y="653042"/>
                  </a:cubicBezTo>
                  <a:cubicBezTo>
                    <a:pt x="1371520" y="654891"/>
                    <a:pt x="1371520" y="656832"/>
                    <a:pt x="1371520" y="658718"/>
                  </a:cubicBezTo>
                  <a:cubicBezTo>
                    <a:pt x="1371520" y="659975"/>
                    <a:pt x="1371724" y="661232"/>
                    <a:pt x="1372130" y="662415"/>
                  </a:cubicBezTo>
                  <a:cubicBezTo>
                    <a:pt x="1372574" y="664615"/>
                    <a:pt x="1372833" y="666852"/>
                    <a:pt x="1372907" y="669108"/>
                  </a:cubicBezTo>
                  <a:cubicBezTo>
                    <a:pt x="1372981" y="670088"/>
                    <a:pt x="1373184" y="671049"/>
                    <a:pt x="1373499" y="671973"/>
                  </a:cubicBezTo>
                  <a:cubicBezTo>
                    <a:pt x="1373499" y="673988"/>
                    <a:pt x="1374386" y="675892"/>
                    <a:pt x="1374312" y="677908"/>
                  </a:cubicBezTo>
                  <a:cubicBezTo>
                    <a:pt x="1374460" y="678961"/>
                    <a:pt x="1374848" y="679959"/>
                    <a:pt x="1374922" y="681013"/>
                  </a:cubicBezTo>
                  <a:cubicBezTo>
                    <a:pt x="1375384" y="689813"/>
                    <a:pt x="1376512" y="698576"/>
                    <a:pt x="1378287" y="707209"/>
                  </a:cubicBezTo>
                  <a:cubicBezTo>
                    <a:pt x="1378453" y="708300"/>
                    <a:pt x="1378675" y="709391"/>
                    <a:pt x="1378989" y="710463"/>
                  </a:cubicBezTo>
                  <a:cubicBezTo>
                    <a:pt x="1381337" y="721685"/>
                    <a:pt x="1383518" y="732925"/>
                    <a:pt x="1385219" y="744258"/>
                  </a:cubicBezTo>
                  <a:cubicBezTo>
                    <a:pt x="1385330" y="745348"/>
                    <a:pt x="1385534" y="746439"/>
                    <a:pt x="1385829" y="747511"/>
                  </a:cubicBezTo>
                  <a:cubicBezTo>
                    <a:pt x="1386384" y="753686"/>
                    <a:pt x="1387549" y="759806"/>
                    <a:pt x="1387974" y="765998"/>
                  </a:cubicBezTo>
                  <a:cubicBezTo>
                    <a:pt x="1388011" y="767071"/>
                    <a:pt x="1388214" y="768143"/>
                    <a:pt x="1388547" y="769160"/>
                  </a:cubicBezTo>
                  <a:cubicBezTo>
                    <a:pt x="1388436" y="772007"/>
                    <a:pt x="1389564" y="774706"/>
                    <a:pt x="1389324" y="777608"/>
                  </a:cubicBezTo>
                  <a:cubicBezTo>
                    <a:pt x="1389342" y="779032"/>
                    <a:pt x="1389545" y="780437"/>
                    <a:pt x="1389952" y="781805"/>
                  </a:cubicBezTo>
                  <a:cubicBezTo>
                    <a:pt x="1389952" y="785059"/>
                    <a:pt x="1391006" y="788238"/>
                    <a:pt x="1390692" y="791511"/>
                  </a:cubicBezTo>
                  <a:cubicBezTo>
                    <a:pt x="1390784" y="793008"/>
                    <a:pt x="1391006" y="794506"/>
                    <a:pt x="1391338" y="795984"/>
                  </a:cubicBezTo>
                  <a:cubicBezTo>
                    <a:pt x="1391449" y="803047"/>
                    <a:pt x="1392448" y="810072"/>
                    <a:pt x="1392060" y="817153"/>
                  </a:cubicBezTo>
                  <a:cubicBezTo>
                    <a:pt x="1392115" y="818761"/>
                    <a:pt x="1392318" y="820351"/>
                    <a:pt x="1392706" y="821922"/>
                  </a:cubicBezTo>
                  <a:cubicBezTo>
                    <a:pt x="1392836" y="834290"/>
                    <a:pt x="1392337" y="846658"/>
                    <a:pt x="1393446" y="859007"/>
                  </a:cubicBezTo>
                  <a:cubicBezTo>
                    <a:pt x="1393520" y="860264"/>
                    <a:pt x="1393723" y="861503"/>
                    <a:pt x="1394056" y="862705"/>
                  </a:cubicBezTo>
                  <a:cubicBezTo>
                    <a:pt x="1394241" y="872410"/>
                    <a:pt x="1396478" y="882116"/>
                    <a:pt x="1394056" y="891803"/>
                  </a:cubicBezTo>
                  <a:cubicBezTo>
                    <a:pt x="1387549" y="905132"/>
                    <a:pt x="1375273" y="909958"/>
                    <a:pt x="1363774" y="903764"/>
                  </a:cubicBezTo>
                  <a:cubicBezTo>
                    <a:pt x="1357692" y="900455"/>
                    <a:pt x="1354642" y="895113"/>
                    <a:pt x="1353200" y="888568"/>
                  </a:cubicBezTo>
                  <a:cubicBezTo>
                    <a:pt x="1350722" y="877199"/>
                    <a:pt x="1349428" y="865589"/>
                    <a:pt x="1349336" y="853942"/>
                  </a:cubicBezTo>
                  <a:cubicBezTo>
                    <a:pt x="1349170" y="836323"/>
                    <a:pt x="1347006" y="818927"/>
                    <a:pt x="1345638" y="801439"/>
                  </a:cubicBezTo>
                  <a:cubicBezTo>
                    <a:pt x="1344270" y="783949"/>
                    <a:pt x="1342662" y="765998"/>
                    <a:pt x="1342440" y="748233"/>
                  </a:cubicBezTo>
                  <a:cubicBezTo>
                    <a:pt x="1342311" y="737640"/>
                    <a:pt x="1339908" y="727508"/>
                    <a:pt x="1338077" y="717174"/>
                  </a:cubicBezTo>
                  <a:cubicBezTo>
                    <a:pt x="1334250" y="695636"/>
                    <a:pt x="1329370" y="674266"/>
                    <a:pt x="1327336" y="652469"/>
                  </a:cubicBezTo>
                  <a:cubicBezTo>
                    <a:pt x="1326689" y="645555"/>
                    <a:pt x="1325765" y="644742"/>
                    <a:pt x="1319461" y="647755"/>
                  </a:cubicBezTo>
                  <a:cubicBezTo>
                    <a:pt x="1311844" y="651452"/>
                    <a:pt x="1304357" y="655316"/>
                    <a:pt x="1296592" y="658644"/>
                  </a:cubicBezTo>
                  <a:cubicBezTo>
                    <a:pt x="1294374" y="659587"/>
                    <a:pt x="1291915" y="660492"/>
                    <a:pt x="1290713" y="663099"/>
                  </a:cubicBezTo>
                  <a:cubicBezTo>
                    <a:pt x="1292710" y="664856"/>
                    <a:pt x="1295095" y="664005"/>
                    <a:pt x="1297276" y="664208"/>
                  </a:cubicBezTo>
                  <a:cubicBezTo>
                    <a:pt x="1308202" y="665114"/>
                    <a:pt x="1316762" y="673951"/>
                    <a:pt x="1317335" y="684896"/>
                  </a:cubicBezTo>
                  <a:cubicBezTo>
                    <a:pt x="1317889" y="695027"/>
                    <a:pt x="1315726" y="704917"/>
                    <a:pt x="1314007" y="714771"/>
                  </a:cubicBezTo>
                  <a:cubicBezTo>
                    <a:pt x="1311992" y="726436"/>
                    <a:pt x="1310051" y="738212"/>
                    <a:pt x="1306132" y="749453"/>
                  </a:cubicBezTo>
                  <a:cubicBezTo>
                    <a:pt x="1304653" y="753686"/>
                    <a:pt x="1304690" y="757199"/>
                    <a:pt x="1307666" y="760877"/>
                  </a:cubicBezTo>
                  <a:cubicBezTo>
                    <a:pt x="1312861" y="767292"/>
                    <a:pt x="1312528" y="774909"/>
                    <a:pt x="1311363" y="782471"/>
                  </a:cubicBezTo>
                  <a:cubicBezTo>
                    <a:pt x="1309885" y="791492"/>
                    <a:pt x="1307537" y="800329"/>
                    <a:pt x="1305373" y="809203"/>
                  </a:cubicBezTo>
                  <a:cubicBezTo>
                    <a:pt x="1301713" y="823660"/>
                    <a:pt x="1301990" y="838819"/>
                    <a:pt x="1306150" y="853128"/>
                  </a:cubicBezTo>
                  <a:cubicBezTo>
                    <a:pt x="1308535" y="860098"/>
                    <a:pt x="1308128" y="867715"/>
                    <a:pt x="1305041" y="874389"/>
                  </a:cubicBezTo>
                  <a:cubicBezTo>
                    <a:pt x="1302527" y="879713"/>
                    <a:pt x="1301916" y="886738"/>
                    <a:pt x="1305651" y="891526"/>
                  </a:cubicBezTo>
                  <a:cubicBezTo>
                    <a:pt x="1313619" y="901694"/>
                    <a:pt x="1312454" y="912823"/>
                    <a:pt x="1311197" y="924193"/>
                  </a:cubicBezTo>
                  <a:cubicBezTo>
                    <a:pt x="1310088" y="933492"/>
                    <a:pt x="1308442" y="942717"/>
                    <a:pt x="1306224" y="951812"/>
                  </a:cubicBezTo>
                  <a:cubicBezTo>
                    <a:pt x="1305133" y="955806"/>
                    <a:pt x="1305337" y="960039"/>
                    <a:pt x="1306852" y="963885"/>
                  </a:cubicBezTo>
                  <a:cubicBezTo>
                    <a:pt x="1309755" y="970965"/>
                    <a:pt x="1309551" y="978915"/>
                    <a:pt x="1306335" y="985847"/>
                  </a:cubicBezTo>
                  <a:cubicBezTo>
                    <a:pt x="1305891" y="986901"/>
                    <a:pt x="1305632" y="988047"/>
                    <a:pt x="1305096" y="989046"/>
                  </a:cubicBezTo>
                  <a:cubicBezTo>
                    <a:pt x="1299106" y="1000397"/>
                    <a:pt x="1297701" y="1010398"/>
                    <a:pt x="1308905" y="1020474"/>
                  </a:cubicBezTo>
                  <a:cubicBezTo>
                    <a:pt x="1316299" y="1027147"/>
                    <a:pt x="1318037" y="1037814"/>
                    <a:pt x="1318555" y="1047705"/>
                  </a:cubicBezTo>
                  <a:cubicBezTo>
                    <a:pt x="1320126" y="1076822"/>
                    <a:pt x="1319978" y="1106032"/>
                    <a:pt x="1318111" y="1135131"/>
                  </a:cubicBezTo>
                  <a:cubicBezTo>
                    <a:pt x="1315098" y="1181349"/>
                    <a:pt x="1303987" y="1226143"/>
                    <a:pt x="1297276" y="1271695"/>
                  </a:cubicBezTo>
                  <a:cubicBezTo>
                    <a:pt x="1292414" y="1304639"/>
                    <a:pt x="1288033" y="1337657"/>
                    <a:pt x="1282856" y="1370564"/>
                  </a:cubicBezTo>
                  <a:cubicBezTo>
                    <a:pt x="1279861" y="1389791"/>
                    <a:pt x="1279491" y="1409147"/>
                    <a:pt x="1277717" y="1428429"/>
                  </a:cubicBezTo>
                  <a:cubicBezTo>
                    <a:pt x="1276441" y="1442368"/>
                    <a:pt x="1270988" y="1454033"/>
                    <a:pt x="1260117" y="1462759"/>
                  </a:cubicBezTo>
                  <a:cubicBezTo>
                    <a:pt x="1254515" y="1467455"/>
                    <a:pt x="1250448" y="1473704"/>
                    <a:pt x="1248378" y="1480710"/>
                  </a:cubicBezTo>
                  <a:cubicBezTo>
                    <a:pt x="1241464" y="1500805"/>
                    <a:pt x="1231443" y="1518978"/>
                    <a:pt x="1215637" y="1533750"/>
                  </a:cubicBezTo>
                  <a:cubicBezTo>
                    <a:pt x="1207725" y="1541367"/>
                    <a:pt x="1198370" y="1547319"/>
                    <a:pt x="1188128" y="1551294"/>
                  </a:cubicBezTo>
                  <a:cubicBezTo>
                    <a:pt x="1169752" y="1558171"/>
                    <a:pt x="1151838" y="1565936"/>
                    <a:pt x="1134164" y="1574514"/>
                  </a:cubicBezTo>
                  <a:cubicBezTo>
                    <a:pt x="1104585" y="1588878"/>
                    <a:pt x="1074081" y="1586678"/>
                    <a:pt x="1044520" y="1574514"/>
                  </a:cubicBezTo>
                  <a:cubicBezTo>
                    <a:pt x="990132" y="1552218"/>
                    <a:pt x="956170" y="1510936"/>
                    <a:pt x="937591" y="1456011"/>
                  </a:cubicBezTo>
                  <a:cubicBezTo>
                    <a:pt x="932581" y="1441222"/>
                    <a:pt x="930862" y="1425767"/>
                    <a:pt x="930196" y="1410237"/>
                  </a:cubicBezTo>
                  <a:cubicBezTo>
                    <a:pt x="929882" y="1402565"/>
                    <a:pt x="926499" y="1395707"/>
                    <a:pt x="924853" y="1388386"/>
                  </a:cubicBezTo>
                  <a:cubicBezTo>
                    <a:pt x="923948" y="1384411"/>
                    <a:pt x="920121" y="1383209"/>
                    <a:pt x="916331" y="1382562"/>
                  </a:cubicBezTo>
                  <a:cubicBezTo>
                    <a:pt x="907790" y="1381101"/>
                    <a:pt x="899119" y="1380325"/>
                    <a:pt x="890726" y="1378051"/>
                  </a:cubicBezTo>
                  <a:cubicBezTo>
                    <a:pt x="881797" y="1375629"/>
                    <a:pt x="881242" y="1374853"/>
                    <a:pt x="882851" y="1365905"/>
                  </a:cubicBezTo>
                  <a:cubicBezTo>
                    <a:pt x="883239" y="1363798"/>
                    <a:pt x="883386" y="1361820"/>
                    <a:pt x="881556" y="1360359"/>
                  </a:cubicBezTo>
                  <a:cubicBezTo>
                    <a:pt x="880669" y="1359804"/>
                    <a:pt x="879745" y="1359324"/>
                    <a:pt x="878802" y="1358898"/>
                  </a:cubicBezTo>
                  <a:cubicBezTo>
                    <a:pt x="877840" y="1358455"/>
                    <a:pt x="876953" y="1357974"/>
                    <a:pt x="875992" y="1357475"/>
                  </a:cubicBezTo>
                  <a:cubicBezTo>
                    <a:pt x="873921" y="1356662"/>
                    <a:pt x="872387" y="1354887"/>
                    <a:pt x="871888" y="1352724"/>
                  </a:cubicBezTo>
                  <a:cubicBezTo>
                    <a:pt x="874088" y="1320168"/>
                    <a:pt x="906181" y="1294952"/>
                    <a:pt x="938626" y="1300313"/>
                  </a:cubicBezTo>
                  <a:cubicBezTo>
                    <a:pt x="942010" y="1300868"/>
                    <a:pt x="945318" y="1301810"/>
                    <a:pt x="948739" y="1302069"/>
                  </a:cubicBezTo>
                  <a:cubicBezTo>
                    <a:pt x="955024" y="1302790"/>
                    <a:pt x="961199" y="1300073"/>
                    <a:pt x="964915" y="1294970"/>
                  </a:cubicBezTo>
                  <a:cubicBezTo>
                    <a:pt x="967799" y="1291273"/>
                    <a:pt x="966967" y="1289239"/>
                    <a:pt x="962327" y="1288592"/>
                  </a:cubicBezTo>
                  <a:cubicBezTo>
                    <a:pt x="959609" y="1288278"/>
                    <a:pt x="956855" y="1288222"/>
                    <a:pt x="954118" y="1288426"/>
                  </a:cubicBezTo>
                  <a:cubicBezTo>
                    <a:pt x="921692" y="1290108"/>
                    <a:pt x="890079" y="1284359"/>
                    <a:pt x="858447" y="1278443"/>
                  </a:cubicBezTo>
                  <a:cubicBezTo>
                    <a:pt x="849870" y="1276834"/>
                    <a:pt x="841328" y="1274024"/>
                    <a:pt x="832177" y="1276927"/>
                  </a:cubicBezTo>
                  <a:cubicBezTo>
                    <a:pt x="826964" y="1278591"/>
                    <a:pt x="821344" y="1276224"/>
                    <a:pt x="816112" y="1274672"/>
                  </a:cubicBezTo>
                  <a:cubicBezTo>
                    <a:pt x="799215" y="1269643"/>
                    <a:pt x="783094" y="1273562"/>
                    <a:pt x="767325" y="1279238"/>
                  </a:cubicBezTo>
                  <a:cubicBezTo>
                    <a:pt x="759061" y="1282214"/>
                    <a:pt x="754735" y="1289627"/>
                    <a:pt x="751592" y="1297355"/>
                  </a:cubicBezTo>
                  <a:cubicBezTo>
                    <a:pt x="744844" y="1313383"/>
                    <a:pt x="741239" y="1330577"/>
                    <a:pt x="740999" y="1347973"/>
                  </a:cubicBezTo>
                  <a:cubicBezTo>
                    <a:pt x="740999" y="1398942"/>
                    <a:pt x="737302" y="1449522"/>
                    <a:pt x="726893" y="1499567"/>
                  </a:cubicBezTo>
                  <a:cubicBezTo>
                    <a:pt x="724878" y="1507757"/>
                    <a:pt x="723436" y="1516076"/>
                    <a:pt x="722567" y="1524469"/>
                  </a:cubicBezTo>
                  <a:cubicBezTo>
                    <a:pt x="722142" y="1530699"/>
                    <a:pt x="718426" y="1535968"/>
                    <a:pt x="715505" y="1541385"/>
                  </a:cubicBezTo>
                  <a:cubicBezTo>
                    <a:pt x="710033" y="1551405"/>
                    <a:pt x="703932" y="1561055"/>
                    <a:pt x="697258" y="1570317"/>
                  </a:cubicBezTo>
                  <a:cubicBezTo>
                    <a:pt x="692748" y="1576677"/>
                    <a:pt x="688828" y="1583258"/>
                    <a:pt x="687350" y="1591134"/>
                  </a:cubicBezTo>
                  <a:cubicBezTo>
                    <a:pt x="686351" y="1594905"/>
                    <a:pt x="684262" y="1598325"/>
                    <a:pt x="681360" y="1600932"/>
                  </a:cubicBezTo>
                  <a:cubicBezTo>
                    <a:pt x="677089" y="1605406"/>
                    <a:pt x="671931" y="1608826"/>
                    <a:pt x="667365" y="1612967"/>
                  </a:cubicBezTo>
                  <a:cubicBezTo>
                    <a:pt x="662133" y="1617699"/>
                    <a:pt x="662373" y="1620602"/>
                    <a:pt x="668622" y="1623763"/>
                  </a:cubicBezTo>
                  <a:cubicBezTo>
                    <a:pt x="676997" y="1627960"/>
                    <a:pt x="684410" y="1633839"/>
                    <a:pt x="690400" y="1641030"/>
                  </a:cubicBezTo>
                  <a:cubicBezTo>
                    <a:pt x="699514" y="1651882"/>
                    <a:pt x="703341" y="1664416"/>
                    <a:pt x="703803" y="1678245"/>
                  </a:cubicBezTo>
                  <a:cubicBezTo>
                    <a:pt x="703803" y="1681942"/>
                    <a:pt x="701529" y="1683791"/>
                    <a:pt x="698552" y="1685529"/>
                  </a:cubicBezTo>
                  <a:cubicBezTo>
                    <a:pt x="682635" y="1694495"/>
                    <a:pt x="665387" y="1700873"/>
                    <a:pt x="647473" y="1704404"/>
                  </a:cubicBezTo>
                  <a:cubicBezTo>
                    <a:pt x="631666" y="1707695"/>
                    <a:pt x="615693" y="1710302"/>
                    <a:pt x="599794" y="1713260"/>
                  </a:cubicBezTo>
                  <a:cubicBezTo>
                    <a:pt x="593971" y="1714350"/>
                    <a:pt x="590902" y="1712317"/>
                    <a:pt x="588444" y="1707362"/>
                  </a:cubicBezTo>
                  <a:cubicBezTo>
                    <a:pt x="580771" y="1692332"/>
                    <a:pt x="579625" y="1674806"/>
                    <a:pt x="585264" y="1658889"/>
                  </a:cubicBezTo>
                  <a:cubicBezTo>
                    <a:pt x="587833" y="1651050"/>
                    <a:pt x="587556" y="1650866"/>
                    <a:pt x="579496" y="1651772"/>
                  </a:cubicBezTo>
                  <a:cubicBezTo>
                    <a:pt x="541634" y="1655987"/>
                    <a:pt x="503939" y="1655635"/>
                    <a:pt x="466724" y="1646928"/>
                  </a:cubicBezTo>
                  <a:cubicBezTo>
                    <a:pt x="454726" y="1644118"/>
                    <a:pt x="442931" y="1640568"/>
                    <a:pt x="431211" y="1636741"/>
                  </a:cubicBezTo>
                  <a:cubicBezTo>
                    <a:pt x="426755" y="1635577"/>
                    <a:pt x="422780" y="1632970"/>
                    <a:pt x="419933" y="1629346"/>
                  </a:cubicBezTo>
                  <a:cubicBezTo>
                    <a:pt x="412779" y="1619012"/>
                    <a:pt x="403295" y="1609491"/>
                    <a:pt x="406475" y="1595016"/>
                  </a:cubicBezTo>
                  <a:cubicBezTo>
                    <a:pt x="407177" y="1591817"/>
                    <a:pt x="405587" y="1589266"/>
                    <a:pt x="403406" y="1587067"/>
                  </a:cubicBezTo>
                  <a:cubicBezTo>
                    <a:pt x="378319" y="1561702"/>
                    <a:pt x="363418" y="1530847"/>
                    <a:pt x="354193" y="1496812"/>
                  </a:cubicBezTo>
                  <a:cubicBezTo>
                    <a:pt x="345357" y="1464201"/>
                    <a:pt x="337240" y="1431442"/>
                    <a:pt x="334597" y="1397629"/>
                  </a:cubicBezTo>
                  <a:cubicBezTo>
                    <a:pt x="334153" y="1392083"/>
                    <a:pt x="331454" y="1392582"/>
                    <a:pt x="327757" y="1394339"/>
                  </a:cubicBezTo>
                  <a:cubicBezTo>
                    <a:pt x="315722" y="1400236"/>
                    <a:pt x="301838" y="1401086"/>
                    <a:pt x="289155" y="1396741"/>
                  </a:cubicBezTo>
                  <a:cubicBezTo>
                    <a:pt x="283295" y="1394893"/>
                    <a:pt x="279912" y="1391510"/>
                    <a:pt x="279542" y="1385076"/>
                  </a:cubicBezTo>
                  <a:cubicBezTo>
                    <a:pt x="279006" y="1379438"/>
                    <a:pt x="277934" y="1373873"/>
                    <a:pt x="276307" y="1368438"/>
                  </a:cubicBezTo>
                  <a:cubicBezTo>
                    <a:pt x="272018" y="1352557"/>
                    <a:pt x="259521" y="1343240"/>
                    <a:pt x="242901" y="1342020"/>
                  </a:cubicBezTo>
                  <a:cubicBezTo>
                    <a:pt x="221197" y="1340411"/>
                    <a:pt x="199290" y="1341207"/>
                    <a:pt x="177937" y="1335401"/>
                  </a:cubicBezTo>
                  <a:cubicBezTo>
                    <a:pt x="155901" y="1329393"/>
                    <a:pt x="134492" y="1322035"/>
                    <a:pt x="114748" y="1310370"/>
                  </a:cubicBezTo>
                  <a:cubicBezTo>
                    <a:pt x="112807" y="1309057"/>
                    <a:pt x="110736" y="1307967"/>
                    <a:pt x="108536" y="1307153"/>
                  </a:cubicBezTo>
                  <a:close/>
                </a:path>
              </a:pathLst>
            </a:custGeom>
            <a:solidFill>
              <a:srgbClr val="000000"/>
            </a:solidFill>
            <a:ln w="1847" cap="flat">
              <a:noFill/>
              <a:prstDash val="solid"/>
              <a:miter/>
            </a:ln>
          </p:spPr>
          <p:txBody>
            <a:bodyPr rtlCol="0" anchor="ctr"/>
            <a:lstStyle/>
            <a:p>
              <a:endParaRPr lang="es-CO"/>
            </a:p>
          </p:txBody>
        </p:sp>
        <p:sp>
          <p:nvSpPr>
            <p:cNvPr id="7" name="Freeform: Shape 6">
              <a:extLst>
                <a:ext uri="{FF2B5EF4-FFF2-40B4-BE49-F238E27FC236}">
                  <a16:creationId xmlns:a16="http://schemas.microsoft.com/office/drawing/2014/main" id="{3CD38D95-F5D3-E10A-E496-CD28D686559B}"/>
                </a:ext>
              </a:extLst>
            </p:cNvPr>
            <p:cNvSpPr/>
            <p:nvPr/>
          </p:nvSpPr>
          <p:spPr>
            <a:xfrm>
              <a:off x="-1996371" y="1759154"/>
              <a:ext cx="1218297" cy="559090"/>
            </a:xfrm>
            <a:custGeom>
              <a:avLst/>
              <a:gdLst>
                <a:gd name="connsiteX0" fmla="*/ 405257 w 1218297"/>
                <a:gd name="connsiteY0" fmla="*/ 260992 h 559090"/>
                <a:gd name="connsiteX1" fmla="*/ 410951 w 1218297"/>
                <a:gd name="connsiteY1" fmla="*/ 245167 h 559090"/>
                <a:gd name="connsiteX2" fmla="*/ 420620 w 1218297"/>
                <a:gd name="connsiteY2" fmla="*/ 224258 h 559090"/>
                <a:gd name="connsiteX3" fmla="*/ 430030 w 1218297"/>
                <a:gd name="connsiteY3" fmla="*/ 191203 h 559090"/>
                <a:gd name="connsiteX4" fmla="*/ 429697 w 1218297"/>
                <a:gd name="connsiteY4" fmla="*/ 176524 h 559090"/>
                <a:gd name="connsiteX5" fmla="*/ 408918 w 1218297"/>
                <a:gd name="connsiteY5" fmla="*/ 161957 h 559090"/>
                <a:gd name="connsiteX6" fmla="*/ 389987 w 1218297"/>
                <a:gd name="connsiteY6" fmla="*/ 179409 h 559090"/>
                <a:gd name="connsiteX7" fmla="*/ 387232 w 1218297"/>
                <a:gd name="connsiteY7" fmla="*/ 207804 h 559090"/>
                <a:gd name="connsiteX8" fmla="*/ 382740 w 1218297"/>
                <a:gd name="connsiteY8" fmla="*/ 213942 h 559090"/>
                <a:gd name="connsiteX9" fmla="*/ 357117 w 1218297"/>
                <a:gd name="connsiteY9" fmla="*/ 245370 h 559090"/>
                <a:gd name="connsiteX10" fmla="*/ 343400 w 1218297"/>
                <a:gd name="connsiteY10" fmla="*/ 304326 h 559090"/>
                <a:gd name="connsiteX11" fmla="*/ 337576 w 1218297"/>
                <a:gd name="connsiteY11" fmla="*/ 325327 h 559090"/>
                <a:gd name="connsiteX12" fmla="*/ 323230 w 1218297"/>
                <a:gd name="connsiteY12" fmla="*/ 369438 h 559090"/>
                <a:gd name="connsiteX13" fmla="*/ 316150 w 1218297"/>
                <a:gd name="connsiteY13" fmla="*/ 370769 h 559090"/>
                <a:gd name="connsiteX14" fmla="*/ 300953 w 1218297"/>
                <a:gd name="connsiteY14" fmla="*/ 356312 h 559090"/>
                <a:gd name="connsiteX15" fmla="*/ 265199 w 1218297"/>
                <a:gd name="connsiteY15" fmla="*/ 349878 h 559090"/>
                <a:gd name="connsiteX16" fmla="*/ 259523 w 1218297"/>
                <a:gd name="connsiteY16" fmla="*/ 355424 h 559090"/>
                <a:gd name="connsiteX17" fmla="*/ 258617 w 1218297"/>
                <a:gd name="connsiteY17" fmla="*/ 359380 h 559090"/>
                <a:gd name="connsiteX18" fmla="*/ 251703 w 1218297"/>
                <a:gd name="connsiteY18" fmla="*/ 402234 h 559090"/>
                <a:gd name="connsiteX19" fmla="*/ 242589 w 1218297"/>
                <a:gd name="connsiteY19" fmla="*/ 435011 h 559090"/>
                <a:gd name="connsiteX20" fmla="*/ 218556 w 1218297"/>
                <a:gd name="connsiteY20" fmla="*/ 467382 h 559090"/>
                <a:gd name="connsiteX21" fmla="*/ 208869 w 1218297"/>
                <a:gd name="connsiteY21" fmla="*/ 475942 h 559090"/>
                <a:gd name="connsiteX22" fmla="*/ 166700 w 1218297"/>
                <a:gd name="connsiteY22" fmla="*/ 495815 h 559090"/>
                <a:gd name="connsiteX23" fmla="*/ 139228 w 1218297"/>
                <a:gd name="connsiteY23" fmla="*/ 500307 h 559090"/>
                <a:gd name="connsiteX24" fmla="*/ 118411 w 1218297"/>
                <a:gd name="connsiteY24" fmla="*/ 503155 h 559090"/>
                <a:gd name="connsiteX25" fmla="*/ 96800 w 1218297"/>
                <a:gd name="connsiteY25" fmla="*/ 505447 h 559090"/>
                <a:gd name="connsiteX26" fmla="*/ 46718 w 1218297"/>
                <a:gd name="connsiteY26" fmla="*/ 520108 h 559090"/>
                <a:gd name="connsiteX27" fmla="*/ 3532 w 1218297"/>
                <a:gd name="connsiteY27" fmla="*/ 551794 h 559090"/>
                <a:gd name="connsiteX28" fmla="*/ -1533 w 1218297"/>
                <a:gd name="connsiteY28" fmla="*/ 556323 h 559090"/>
                <a:gd name="connsiteX29" fmla="*/ -2032 w 1218297"/>
                <a:gd name="connsiteY29" fmla="*/ 554974 h 559090"/>
                <a:gd name="connsiteX30" fmla="*/ -1755 w 1218297"/>
                <a:gd name="connsiteY30" fmla="*/ 554623 h 559090"/>
                <a:gd name="connsiteX31" fmla="*/ 44463 w 1218297"/>
                <a:gd name="connsiteY31" fmla="*/ 519072 h 559090"/>
                <a:gd name="connsiteX32" fmla="*/ 111016 w 1218297"/>
                <a:gd name="connsiteY32" fmla="*/ 501953 h 559090"/>
                <a:gd name="connsiteX33" fmla="*/ 181489 w 1218297"/>
                <a:gd name="connsiteY33" fmla="*/ 489326 h 559090"/>
                <a:gd name="connsiteX34" fmla="*/ 207981 w 1218297"/>
                <a:gd name="connsiteY34" fmla="*/ 474093 h 559090"/>
                <a:gd name="connsiteX35" fmla="*/ 219998 w 1218297"/>
                <a:gd name="connsiteY35" fmla="*/ 463925 h 559090"/>
                <a:gd name="connsiteX36" fmla="*/ 238929 w 1218297"/>
                <a:gd name="connsiteY36" fmla="*/ 439171 h 559090"/>
                <a:gd name="connsiteX37" fmla="*/ 245418 w 1218297"/>
                <a:gd name="connsiteY37" fmla="*/ 420443 h 559090"/>
                <a:gd name="connsiteX38" fmla="*/ 258506 w 1218297"/>
                <a:gd name="connsiteY38" fmla="*/ 350654 h 559090"/>
                <a:gd name="connsiteX39" fmla="*/ 308588 w 1218297"/>
                <a:gd name="connsiteY39" fmla="*/ 191148 h 559090"/>
                <a:gd name="connsiteX40" fmla="*/ 361295 w 1218297"/>
                <a:gd name="connsiteY40" fmla="*/ 109675 h 559090"/>
                <a:gd name="connsiteX41" fmla="*/ 389340 w 1218297"/>
                <a:gd name="connsiteY41" fmla="*/ 79708 h 559090"/>
                <a:gd name="connsiteX42" fmla="*/ 419252 w 1218297"/>
                <a:gd name="connsiteY42" fmla="*/ 52790 h 559090"/>
                <a:gd name="connsiteX43" fmla="*/ 443008 w 1218297"/>
                <a:gd name="connsiteY43" fmla="*/ 35431 h 559090"/>
                <a:gd name="connsiteX44" fmla="*/ 486712 w 1218297"/>
                <a:gd name="connsiteY44" fmla="*/ 14892 h 559090"/>
                <a:gd name="connsiteX45" fmla="*/ 538272 w 1218297"/>
                <a:gd name="connsiteY45" fmla="*/ 1267 h 559090"/>
                <a:gd name="connsiteX46" fmla="*/ 569478 w 1218297"/>
                <a:gd name="connsiteY46" fmla="*/ -2080 h 559090"/>
                <a:gd name="connsiteX47" fmla="*/ 676925 w 1218297"/>
                <a:gd name="connsiteY47" fmla="*/ -2634 h 559090"/>
                <a:gd name="connsiteX48" fmla="*/ 748766 w 1218297"/>
                <a:gd name="connsiteY48" fmla="*/ -2468 h 559090"/>
                <a:gd name="connsiteX49" fmla="*/ 759692 w 1218297"/>
                <a:gd name="connsiteY49" fmla="*/ -1987 h 559090"/>
                <a:gd name="connsiteX50" fmla="*/ 836229 w 1218297"/>
                <a:gd name="connsiteY50" fmla="*/ -453 h 559090"/>
                <a:gd name="connsiteX51" fmla="*/ 869727 w 1218297"/>
                <a:gd name="connsiteY51" fmla="*/ -1987 h 559090"/>
                <a:gd name="connsiteX52" fmla="*/ 903577 w 1218297"/>
                <a:gd name="connsiteY52" fmla="*/ 2394 h 559090"/>
                <a:gd name="connsiteX53" fmla="*/ 1018696 w 1218297"/>
                <a:gd name="connsiteY53" fmla="*/ 39369 h 559090"/>
                <a:gd name="connsiteX54" fmla="*/ 1046094 w 1218297"/>
                <a:gd name="connsiteY54" fmla="*/ 54750 h 559090"/>
                <a:gd name="connsiteX55" fmla="*/ 1119470 w 1218297"/>
                <a:gd name="connsiteY55" fmla="*/ 103722 h 559090"/>
                <a:gd name="connsiteX56" fmla="*/ 1154762 w 1218297"/>
                <a:gd name="connsiteY56" fmla="*/ 135816 h 559090"/>
                <a:gd name="connsiteX57" fmla="*/ 1202421 w 1218297"/>
                <a:gd name="connsiteY57" fmla="*/ 191407 h 559090"/>
                <a:gd name="connsiteX58" fmla="*/ 1216176 w 1218297"/>
                <a:gd name="connsiteY58" fmla="*/ 210892 h 559090"/>
                <a:gd name="connsiteX59" fmla="*/ 1188445 w 1218297"/>
                <a:gd name="connsiteY59" fmla="*/ 215902 h 559090"/>
                <a:gd name="connsiteX60" fmla="*/ 1164116 w 1218297"/>
                <a:gd name="connsiteY60" fmla="*/ 236238 h 559090"/>
                <a:gd name="connsiteX61" fmla="*/ 1148328 w 1218297"/>
                <a:gd name="connsiteY61" fmla="*/ 241784 h 559090"/>
                <a:gd name="connsiteX62" fmla="*/ 1087857 w 1218297"/>
                <a:gd name="connsiteY62" fmla="*/ 230451 h 559090"/>
                <a:gd name="connsiteX63" fmla="*/ 1069240 w 1218297"/>
                <a:gd name="connsiteY63" fmla="*/ 221356 h 559090"/>
                <a:gd name="connsiteX64" fmla="*/ 1036999 w 1218297"/>
                <a:gd name="connsiteY64" fmla="*/ 190796 h 559090"/>
                <a:gd name="connsiteX65" fmla="*/ 1030713 w 1218297"/>
                <a:gd name="connsiteY65" fmla="*/ 180462 h 559090"/>
                <a:gd name="connsiteX66" fmla="*/ 1017181 w 1218297"/>
                <a:gd name="connsiteY66" fmla="*/ 163398 h 559090"/>
                <a:gd name="connsiteX67" fmla="*/ 999895 w 1218297"/>
                <a:gd name="connsiteY67" fmla="*/ 153674 h 559090"/>
                <a:gd name="connsiteX68" fmla="*/ 999377 w 1218297"/>
                <a:gd name="connsiteY68" fmla="*/ 146705 h 559090"/>
                <a:gd name="connsiteX69" fmla="*/ 997898 w 1218297"/>
                <a:gd name="connsiteY69" fmla="*/ 135428 h 559090"/>
                <a:gd name="connsiteX70" fmla="*/ 972534 w 1218297"/>
                <a:gd name="connsiteY70" fmla="*/ 125167 h 559090"/>
                <a:gd name="connsiteX71" fmla="*/ 881226 w 1218297"/>
                <a:gd name="connsiteY71" fmla="*/ 94423 h 559090"/>
                <a:gd name="connsiteX72" fmla="*/ 844252 w 1218297"/>
                <a:gd name="connsiteY72" fmla="*/ 87361 h 559090"/>
                <a:gd name="connsiteX73" fmla="*/ 832051 w 1218297"/>
                <a:gd name="connsiteY73" fmla="*/ 91613 h 559090"/>
                <a:gd name="connsiteX74" fmla="*/ 835212 w 1218297"/>
                <a:gd name="connsiteY74" fmla="*/ 101078 h 559090"/>
                <a:gd name="connsiteX75" fmla="*/ 864144 w 1218297"/>
                <a:gd name="connsiteY75" fmla="*/ 106384 h 559090"/>
                <a:gd name="connsiteX76" fmla="*/ 868840 w 1218297"/>
                <a:gd name="connsiteY76" fmla="*/ 110248 h 559090"/>
                <a:gd name="connsiteX77" fmla="*/ 860225 w 1218297"/>
                <a:gd name="connsiteY77" fmla="*/ 110877 h 559090"/>
                <a:gd name="connsiteX78" fmla="*/ 794226 w 1218297"/>
                <a:gd name="connsiteY78" fmla="*/ 106458 h 559090"/>
                <a:gd name="connsiteX79" fmla="*/ 764258 w 1218297"/>
                <a:gd name="connsiteY79" fmla="*/ 106347 h 559090"/>
                <a:gd name="connsiteX80" fmla="*/ 684468 w 1218297"/>
                <a:gd name="connsiteY80" fmla="*/ 107845 h 559090"/>
                <a:gd name="connsiteX81" fmla="*/ 618247 w 1218297"/>
                <a:gd name="connsiteY81" fmla="*/ 107549 h 559090"/>
                <a:gd name="connsiteX82" fmla="*/ 541322 w 1218297"/>
                <a:gd name="connsiteY82" fmla="*/ 122024 h 559090"/>
                <a:gd name="connsiteX83" fmla="*/ 454433 w 1218297"/>
                <a:gd name="connsiteY83" fmla="*/ 187598 h 559090"/>
                <a:gd name="connsiteX84" fmla="*/ 416128 w 1218297"/>
                <a:gd name="connsiteY84" fmla="*/ 243374 h 559090"/>
                <a:gd name="connsiteX85" fmla="*/ 410877 w 1218297"/>
                <a:gd name="connsiteY85" fmla="*/ 254466 h 559090"/>
                <a:gd name="connsiteX86" fmla="*/ 405257 w 1218297"/>
                <a:gd name="connsiteY86" fmla="*/ 260992 h 55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218297" h="559090">
                  <a:moveTo>
                    <a:pt x="405257" y="260992"/>
                  </a:moveTo>
                  <a:cubicBezTo>
                    <a:pt x="405017" y="254965"/>
                    <a:pt x="408382" y="249992"/>
                    <a:pt x="410951" y="245167"/>
                  </a:cubicBezTo>
                  <a:cubicBezTo>
                    <a:pt x="414648" y="238382"/>
                    <a:pt x="417496" y="231209"/>
                    <a:pt x="420620" y="224258"/>
                  </a:cubicBezTo>
                  <a:cubicBezTo>
                    <a:pt x="425297" y="213887"/>
                    <a:pt x="430973" y="203589"/>
                    <a:pt x="430030" y="191203"/>
                  </a:cubicBezTo>
                  <a:cubicBezTo>
                    <a:pt x="429679" y="186434"/>
                    <a:pt x="431158" y="181497"/>
                    <a:pt x="429697" y="176524"/>
                  </a:cubicBezTo>
                  <a:cubicBezTo>
                    <a:pt x="426758" y="167595"/>
                    <a:pt x="418309" y="161679"/>
                    <a:pt x="408918" y="161957"/>
                  </a:cubicBezTo>
                  <a:cubicBezTo>
                    <a:pt x="399212" y="162437"/>
                    <a:pt x="391244" y="169777"/>
                    <a:pt x="389987" y="179409"/>
                  </a:cubicBezTo>
                  <a:cubicBezTo>
                    <a:pt x="388545" y="188818"/>
                    <a:pt x="387639" y="198302"/>
                    <a:pt x="387232" y="207804"/>
                  </a:cubicBezTo>
                  <a:cubicBezTo>
                    <a:pt x="387269" y="210615"/>
                    <a:pt x="385439" y="213129"/>
                    <a:pt x="382740" y="213942"/>
                  </a:cubicBezTo>
                  <a:cubicBezTo>
                    <a:pt x="368745" y="219932"/>
                    <a:pt x="360555" y="230581"/>
                    <a:pt x="357117" y="245370"/>
                  </a:cubicBezTo>
                  <a:cubicBezTo>
                    <a:pt x="352606" y="265041"/>
                    <a:pt x="348076" y="284711"/>
                    <a:pt x="343400" y="304326"/>
                  </a:cubicBezTo>
                  <a:cubicBezTo>
                    <a:pt x="341717" y="311388"/>
                    <a:pt x="339702" y="318413"/>
                    <a:pt x="337576" y="325327"/>
                  </a:cubicBezTo>
                  <a:cubicBezTo>
                    <a:pt x="332936" y="340117"/>
                    <a:pt x="328111" y="354777"/>
                    <a:pt x="323230" y="369438"/>
                  </a:cubicBezTo>
                  <a:cubicBezTo>
                    <a:pt x="321381" y="374984"/>
                    <a:pt x="319995" y="375446"/>
                    <a:pt x="316150" y="370769"/>
                  </a:cubicBezTo>
                  <a:cubicBezTo>
                    <a:pt x="311897" y="365148"/>
                    <a:pt x="306776" y="360268"/>
                    <a:pt x="300953" y="356312"/>
                  </a:cubicBezTo>
                  <a:cubicBezTo>
                    <a:pt x="290341" y="349564"/>
                    <a:pt x="277493" y="347272"/>
                    <a:pt x="265199" y="349878"/>
                  </a:cubicBezTo>
                  <a:cubicBezTo>
                    <a:pt x="262222" y="350433"/>
                    <a:pt x="259523" y="351597"/>
                    <a:pt x="259523" y="355424"/>
                  </a:cubicBezTo>
                  <a:cubicBezTo>
                    <a:pt x="259523" y="356755"/>
                    <a:pt x="258617" y="358068"/>
                    <a:pt x="258617" y="359380"/>
                  </a:cubicBezTo>
                  <a:cubicBezTo>
                    <a:pt x="258617" y="374022"/>
                    <a:pt x="255475" y="388146"/>
                    <a:pt x="251703" y="402234"/>
                  </a:cubicBezTo>
                  <a:cubicBezTo>
                    <a:pt x="248764" y="413178"/>
                    <a:pt x="246453" y="424289"/>
                    <a:pt x="242589" y="435011"/>
                  </a:cubicBezTo>
                  <a:cubicBezTo>
                    <a:pt x="237949" y="447934"/>
                    <a:pt x="229593" y="459211"/>
                    <a:pt x="218556" y="467382"/>
                  </a:cubicBezTo>
                  <a:cubicBezTo>
                    <a:pt x="215099" y="469989"/>
                    <a:pt x="212067" y="473094"/>
                    <a:pt x="208869" y="475942"/>
                  </a:cubicBezTo>
                  <a:cubicBezTo>
                    <a:pt x="196704" y="486794"/>
                    <a:pt x="181914" y="491748"/>
                    <a:pt x="166700" y="495815"/>
                  </a:cubicBezTo>
                  <a:cubicBezTo>
                    <a:pt x="157733" y="498274"/>
                    <a:pt x="148508" y="499772"/>
                    <a:pt x="139228" y="500307"/>
                  </a:cubicBezTo>
                  <a:cubicBezTo>
                    <a:pt x="132221" y="500622"/>
                    <a:pt x="125252" y="501565"/>
                    <a:pt x="118411" y="503155"/>
                  </a:cubicBezTo>
                  <a:cubicBezTo>
                    <a:pt x="111257" y="504874"/>
                    <a:pt x="103991" y="504356"/>
                    <a:pt x="96800" y="505447"/>
                  </a:cubicBezTo>
                  <a:cubicBezTo>
                    <a:pt x="79385" y="508109"/>
                    <a:pt x="62487" y="512398"/>
                    <a:pt x="46718" y="520108"/>
                  </a:cubicBezTo>
                  <a:cubicBezTo>
                    <a:pt x="30487" y="528038"/>
                    <a:pt x="15475" y="537873"/>
                    <a:pt x="3532" y="551794"/>
                  </a:cubicBezTo>
                  <a:cubicBezTo>
                    <a:pt x="1961" y="553421"/>
                    <a:pt x="260" y="554937"/>
                    <a:pt x="-1533" y="556323"/>
                  </a:cubicBezTo>
                  <a:cubicBezTo>
                    <a:pt x="-2051" y="556083"/>
                    <a:pt x="-2254" y="555473"/>
                    <a:pt x="-2032" y="554974"/>
                  </a:cubicBezTo>
                  <a:cubicBezTo>
                    <a:pt x="-1958" y="554844"/>
                    <a:pt x="-1866" y="554715"/>
                    <a:pt x="-1755" y="554623"/>
                  </a:cubicBezTo>
                  <a:cubicBezTo>
                    <a:pt x="10705" y="538964"/>
                    <a:pt x="26752" y="528020"/>
                    <a:pt x="44463" y="519072"/>
                  </a:cubicBezTo>
                  <a:cubicBezTo>
                    <a:pt x="65409" y="508461"/>
                    <a:pt x="87797" y="504282"/>
                    <a:pt x="111016" y="501953"/>
                  </a:cubicBezTo>
                  <a:cubicBezTo>
                    <a:pt x="134791" y="499661"/>
                    <a:pt x="158750" y="497867"/>
                    <a:pt x="181489" y="489326"/>
                  </a:cubicBezTo>
                  <a:cubicBezTo>
                    <a:pt x="191195" y="485962"/>
                    <a:pt x="200179" y="480785"/>
                    <a:pt x="207981" y="474093"/>
                  </a:cubicBezTo>
                  <a:cubicBezTo>
                    <a:pt x="211900" y="470580"/>
                    <a:pt x="215912" y="467216"/>
                    <a:pt x="219998" y="463925"/>
                  </a:cubicBezTo>
                  <a:cubicBezTo>
                    <a:pt x="228225" y="457343"/>
                    <a:pt x="234732" y="448840"/>
                    <a:pt x="238929" y="439171"/>
                  </a:cubicBezTo>
                  <a:cubicBezTo>
                    <a:pt x="241535" y="433089"/>
                    <a:pt x="243717" y="426840"/>
                    <a:pt x="245418" y="420443"/>
                  </a:cubicBezTo>
                  <a:cubicBezTo>
                    <a:pt x="251777" y="397593"/>
                    <a:pt x="256158" y="374244"/>
                    <a:pt x="258506" y="350654"/>
                  </a:cubicBezTo>
                  <a:cubicBezTo>
                    <a:pt x="264145" y="294084"/>
                    <a:pt x="282392" y="241377"/>
                    <a:pt x="308588" y="191148"/>
                  </a:cubicBezTo>
                  <a:cubicBezTo>
                    <a:pt x="323618" y="162308"/>
                    <a:pt x="341865" y="135686"/>
                    <a:pt x="361295" y="109675"/>
                  </a:cubicBezTo>
                  <a:cubicBezTo>
                    <a:pt x="369540" y="98712"/>
                    <a:pt x="380337" y="90042"/>
                    <a:pt x="389340" y="79708"/>
                  </a:cubicBezTo>
                  <a:cubicBezTo>
                    <a:pt x="398084" y="69447"/>
                    <a:pt x="408141" y="60407"/>
                    <a:pt x="419252" y="52790"/>
                  </a:cubicBezTo>
                  <a:cubicBezTo>
                    <a:pt x="427386" y="47244"/>
                    <a:pt x="434984" y="41069"/>
                    <a:pt x="443008" y="35431"/>
                  </a:cubicBezTo>
                  <a:cubicBezTo>
                    <a:pt x="456208" y="25984"/>
                    <a:pt x="471016" y="19033"/>
                    <a:pt x="486712" y="14892"/>
                  </a:cubicBezTo>
                  <a:cubicBezTo>
                    <a:pt x="503923" y="10473"/>
                    <a:pt x="521079" y="5777"/>
                    <a:pt x="538272" y="1267"/>
                  </a:cubicBezTo>
                  <a:cubicBezTo>
                    <a:pt x="548495" y="-1155"/>
                    <a:pt x="558977" y="-2283"/>
                    <a:pt x="569478" y="-2080"/>
                  </a:cubicBezTo>
                  <a:cubicBezTo>
                    <a:pt x="605306" y="-2190"/>
                    <a:pt x="641116" y="-1913"/>
                    <a:pt x="676925" y="-2634"/>
                  </a:cubicBezTo>
                  <a:cubicBezTo>
                    <a:pt x="700959" y="-3115"/>
                    <a:pt x="724807" y="-2116"/>
                    <a:pt x="748766" y="-2468"/>
                  </a:cubicBezTo>
                  <a:cubicBezTo>
                    <a:pt x="752408" y="-2523"/>
                    <a:pt x="756069" y="-2375"/>
                    <a:pt x="759692" y="-1987"/>
                  </a:cubicBezTo>
                  <a:cubicBezTo>
                    <a:pt x="785130" y="527"/>
                    <a:pt x="810716" y="1026"/>
                    <a:pt x="836229" y="-453"/>
                  </a:cubicBezTo>
                  <a:cubicBezTo>
                    <a:pt x="847321" y="-1007"/>
                    <a:pt x="858561" y="-1654"/>
                    <a:pt x="869727" y="-1987"/>
                  </a:cubicBezTo>
                  <a:cubicBezTo>
                    <a:pt x="881226" y="-2338"/>
                    <a:pt x="892393" y="121"/>
                    <a:pt x="903577" y="2394"/>
                  </a:cubicBezTo>
                  <a:cubicBezTo>
                    <a:pt x="943306" y="10492"/>
                    <a:pt x="981020" y="24912"/>
                    <a:pt x="1018696" y="39369"/>
                  </a:cubicBezTo>
                  <a:cubicBezTo>
                    <a:pt x="1028476" y="43066"/>
                    <a:pt x="1037036" y="49500"/>
                    <a:pt x="1046094" y="54750"/>
                  </a:cubicBezTo>
                  <a:cubicBezTo>
                    <a:pt x="1071570" y="69540"/>
                    <a:pt x="1095621" y="86455"/>
                    <a:pt x="1119470" y="103722"/>
                  </a:cubicBezTo>
                  <a:cubicBezTo>
                    <a:pt x="1132337" y="113151"/>
                    <a:pt x="1144169" y="123892"/>
                    <a:pt x="1154762" y="135816"/>
                  </a:cubicBezTo>
                  <a:cubicBezTo>
                    <a:pt x="1171123" y="153952"/>
                    <a:pt x="1185931" y="173382"/>
                    <a:pt x="1202421" y="191407"/>
                  </a:cubicBezTo>
                  <a:cubicBezTo>
                    <a:pt x="1207690" y="197396"/>
                    <a:pt x="1212312" y="203922"/>
                    <a:pt x="1216176" y="210892"/>
                  </a:cubicBezTo>
                  <a:cubicBezTo>
                    <a:pt x="1206674" y="210356"/>
                    <a:pt x="1197171" y="212075"/>
                    <a:pt x="1188445" y="215902"/>
                  </a:cubicBezTo>
                  <a:cubicBezTo>
                    <a:pt x="1178518" y="220154"/>
                    <a:pt x="1170051" y="227216"/>
                    <a:pt x="1164116" y="236238"/>
                  </a:cubicBezTo>
                  <a:cubicBezTo>
                    <a:pt x="1160160" y="242394"/>
                    <a:pt x="1155224" y="243633"/>
                    <a:pt x="1148328" y="241784"/>
                  </a:cubicBezTo>
                  <a:cubicBezTo>
                    <a:pt x="1128473" y="236571"/>
                    <a:pt x="1108267" y="232781"/>
                    <a:pt x="1087857" y="230451"/>
                  </a:cubicBezTo>
                  <a:cubicBezTo>
                    <a:pt x="1080776" y="229712"/>
                    <a:pt x="1074176" y="226495"/>
                    <a:pt x="1069240" y="221356"/>
                  </a:cubicBezTo>
                  <a:cubicBezTo>
                    <a:pt x="1058906" y="210744"/>
                    <a:pt x="1048904" y="199800"/>
                    <a:pt x="1036999" y="190796"/>
                  </a:cubicBezTo>
                  <a:cubicBezTo>
                    <a:pt x="1033838" y="188116"/>
                    <a:pt x="1031637" y="184492"/>
                    <a:pt x="1030713" y="180462"/>
                  </a:cubicBezTo>
                  <a:cubicBezTo>
                    <a:pt x="1028458" y="173068"/>
                    <a:pt x="1024668" y="166911"/>
                    <a:pt x="1017181" y="163398"/>
                  </a:cubicBezTo>
                  <a:cubicBezTo>
                    <a:pt x="1011228" y="160589"/>
                    <a:pt x="1005682" y="156891"/>
                    <a:pt x="999895" y="153674"/>
                  </a:cubicBezTo>
                  <a:cubicBezTo>
                    <a:pt x="996364" y="151696"/>
                    <a:pt x="995218" y="149663"/>
                    <a:pt x="999377" y="146705"/>
                  </a:cubicBezTo>
                  <a:cubicBezTo>
                    <a:pt x="1005164" y="142600"/>
                    <a:pt x="1004646" y="138275"/>
                    <a:pt x="997898" y="135428"/>
                  </a:cubicBezTo>
                  <a:cubicBezTo>
                    <a:pt x="989506" y="131878"/>
                    <a:pt x="980909" y="128791"/>
                    <a:pt x="972534" y="125167"/>
                  </a:cubicBezTo>
                  <a:cubicBezTo>
                    <a:pt x="942955" y="112559"/>
                    <a:pt x="912414" y="102262"/>
                    <a:pt x="881226" y="94423"/>
                  </a:cubicBezTo>
                  <a:cubicBezTo>
                    <a:pt x="869062" y="91280"/>
                    <a:pt x="856694" y="89284"/>
                    <a:pt x="844252" y="87361"/>
                  </a:cubicBezTo>
                  <a:cubicBezTo>
                    <a:pt x="839704" y="86289"/>
                    <a:pt x="834953" y="87953"/>
                    <a:pt x="832051" y="91613"/>
                  </a:cubicBezTo>
                  <a:cubicBezTo>
                    <a:pt x="827854" y="96716"/>
                    <a:pt x="828778" y="99821"/>
                    <a:pt x="835212" y="101078"/>
                  </a:cubicBezTo>
                  <a:cubicBezTo>
                    <a:pt x="844825" y="102927"/>
                    <a:pt x="854623" y="103981"/>
                    <a:pt x="864144" y="106384"/>
                  </a:cubicBezTo>
                  <a:cubicBezTo>
                    <a:pt x="865993" y="106865"/>
                    <a:pt x="869579" y="106199"/>
                    <a:pt x="868840" y="110248"/>
                  </a:cubicBezTo>
                  <a:cubicBezTo>
                    <a:pt x="866086" y="112097"/>
                    <a:pt x="863127" y="111487"/>
                    <a:pt x="860225" y="110877"/>
                  </a:cubicBezTo>
                  <a:cubicBezTo>
                    <a:pt x="838521" y="106495"/>
                    <a:pt x="816318" y="104998"/>
                    <a:pt x="794226" y="106458"/>
                  </a:cubicBezTo>
                  <a:cubicBezTo>
                    <a:pt x="784169" y="107013"/>
                    <a:pt x="774204" y="105904"/>
                    <a:pt x="764258" y="106347"/>
                  </a:cubicBezTo>
                  <a:cubicBezTo>
                    <a:pt x="737656" y="107567"/>
                    <a:pt x="710978" y="105331"/>
                    <a:pt x="684468" y="107845"/>
                  </a:cubicBezTo>
                  <a:cubicBezTo>
                    <a:pt x="662284" y="109952"/>
                    <a:pt x="640321" y="106310"/>
                    <a:pt x="618247" y="107549"/>
                  </a:cubicBezTo>
                  <a:cubicBezTo>
                    <a:pt x="591940" y="109046"/>
                    <a:pt x="566058" y="112300"/>
                    <a:pt x="541322" y="122024"/>
                  </a:cubicBezTo>
                  <a:cubicBezTo>
                    <a:pt x="506197" y="135816"/>
                    <a:pt x="478133" y="158611"/>
                    <a:pt x="454433" y="187598"/>
                  </a:cubicBezTo>
                  <a:cubicBezTo>
                    <a:pt x="440068" y="205161"/>
                    <a:pt x="428033" y="224184"/>
                    <a:pt x="416128" y="243374"/>
                  </a:cubicBezTo>
                  <a:cubicBezTo>
                    <a:pt x="413965" y="246886"/>
                    <a:pt x="412874" y="250898"/>
                    <a:pt x="410877" y="254466"/>
                  </a:cubicBezTo>
                  <a:cubicBezTo>
                    <a:pt x="409158" y="256962"/>
                    <a:pt x="408677" y="260234"/>
                    <a:pt x="405257" y="260992"/>
                  </a:cubicBezTo>
                  <a:close/>
                </a:path>
              </a:pathLst>
            </a:custGeom>
            <a:solidFill>
              <a:srgbClr val="020202"/>
            </a:solidFill>
            <a:ln w="1847" cap="flat">
              <a:noFill/>
              <a:prstDash val="solid"/>
              <a:miter/>
            </a:ln>
          </p:spPr>
          <p:txBody>
            <a:bodyPr rtlCol="0" anchor="ctr"/>
            <a:lstStyle/>
            <a:p>
              <a:endParaRPr lang="es-CO"/>
            </a:p>
          </p:txBody>
        </p:sp>
        <p:sp>
          <p:nvSpPr>
            <p:cNvPr id="8" name="Freeform: Shape 7">
              <a:extLst>
                <a:ext uri="{FF2B5EF4-FFF2-40B4-BE49-F238E27FC236}">
                  <a16:creationId xmlns:a16="http://schemas.microsoft.com/office/drawing/2014/main" id="{AD53FED7-6358-863C-3270-85285417A407}"/>
                </a:ext>
              </a:extLst>
            </p:cNvPr>
            <p:cNvSpPr/>
            <p:nvPr/>
          </p:nvSpPr>
          <p:spPr>
            <a:xfrm>
              <a:off x="-1438224" y="2062957"/>
              <a:ext cx="853938" cy="577700"/>
            </a:xfrm>
            <a:custGeom>
              <a:avLst/>
              <a:gdLst>
                <a:gd name="connsiteX0" fmla="*/ 797274 w 853938"/>
                <a:gd name="connsiteY0" fmla="*/ 448410 h 577700"/>
                <a:gd name="connsiteX1" fmla="*/ 819255 w 853938"/>
                <a:gd name="connsiteY1" fmla="*/ 405890 h 577700"/>
                <a:gd name="connsiteX2" fmla="*/ 832344 w 853938"/>
                <a:gd name="connsiteY2" fmla="*/ 368638 h 577700"/>
                <a:gd name="connsiteX3" fmla="*/ 830994 w 853938"/>
                <a:gd name="connsiteY3" fmla="*/ 363203 h 577700"/>
                <a:gd name="connsiteX4" fmla="*/ 829552 w 853938"/>
                <a:gd name="connsiteY4" fmla="*/ 355217 h 577700"/>
                <a:gd name="connsiteX5" fmla="*/ 839221 w 853938"/>
                <a:gd name="connsiteY5" fmla="*/ 326155 h 577700"/>
                <a:gd name="connsiteX6" fmla="*/ 842160 w 853938"/>
                <a:gd name="connsiteY6" fmla="*/ 319278 h 577700"/>
                <a:gd name="connsiteX7" fmla="*/ 839738 w 853938"/>
                <a:gd name="connsiteY7" fmla="*/ 307926 h 577700"/>
                <a:gd name="connsiteX8" fmla="*/ 799936 w 853938"/>
                <a:gd name="connsiteY8" fmla="*/ 299848 h 577700"/>
                <a:gd name="connsiteX9" fmla="*/ 756343 w 853938"/>
                <a:gd name="connsiteY9" fmla="*/ 331849 h 577700"/>
                <a:gd name="connsiteX10" fmla="*/ 716281 w 853938"/>
                <a:gd name="connsiteY10" fmla="*/ 390287 h 577700"/>
                <a:gd name="connsiteX11" fmla="*/ 692544 w 853938"/>
                <a:gd name="connsiteY11" fmla="*/ 431439 h 577700"/>
                <a:gd name="connsiteX12" fmla="*/ 680694 w 853938"/>
                <a:gd name="connsiteY12" fmla="*/ 456822 h 577700"/>
                <a:gd name="connsiteX13" fmla="*/ 668566 w 853938"/>
                <a:gd name="connsiteY13" fmla="*/ 495811 h 577700"/>
                <a:gd name="connsiteX14" fmla="*/ 655792 w 853938"/>
                <a:gd name="connsiteY14" fmla="*/ 503206 h 577700"/>
                <a:gd name="connsiteX15" fmla="*/ 640484 w 853938"/>
                <a:gd name="connsiteY15" fmla="*/ 500377 h 577700"/>
                <a:gd name="connsiteX16" fmla="*/ 633884 w 853938"/>
                <a:gd name="connsiteY16" fmla="*/ 504648 h 577700"/>
                <a:gd name="connsiteX17" fmla="*/ 638728 w 853938"/>
                <a:gd name="connsiteY17" fmla="*/ 514113 h 577700"/>
                <a:gd name="connsiteX18" fmla="*/ 642832 w 853938"/>
                <a:gd name="connsiteY18" fmla="*/ 514261 h 577700"/>
                <a:gd name="connsiteX19" fmla="*/ 637656 w 853938"/>
                <a:gd name="connsiteY19" fmla="*/ 517959 h 577700"/>
                <a:gd name="connsiteX20" fmla="*/ 523867 w 853938"/>
                <a:gd name="connsiteY20" fmla="*/ 550588 h 577700"/>
                <a:gd name="connsiteX21" fmla="*/ 449235 w 853938"/>
                <a:gd name="connsiteY21" fmla="*/ 564362 h 577700"/>
                <a:gd name="connsiteX22" fmla="*/ 384992 w 853938"/>
                <a:gd name="connsiteY22" fmla="*/ 574196 h 577700"/>
                <a:gd name="connsiteX23" fmla="*/ 366505 w 853938"/>
                <a:gd name="connsiteY23" fmla="*/ 574918 h 577700"/>
                <a:gd name="connsiteX24" fmla="*/ 291281 w 853938"/>
                <a:gd name="connsiteY24" fmla="*/ 573550 h 577700"/>
                <a:gd name="connsiteX25" fmla="*/ 193300 w 853938"/>
                <a:gd name="connsiteY25" fmla="*/ 552345 h 577700"/>
                <a:gd name="connsiteX26" fmla="*/ 137007 w 853938"/>
                <a:gd name="connsiteY26" fmla="*/ 530992 h 577700"/>
                <a:gd name="connsiteX27" fmla="*/ 94652 w 853938"/>
                <a:gd name="connsiteY27" fmla="*/ 498492 h 577700"/>
                <a:gd name="connsiteX28" fmla="*/ 18430 w 853938"/>
                <a:gd name="connsiteY28" fmla="*/ 374221 h 577700"/>
                <a:gd name="connsiteX29" fmla="*/ 1218 w 853938"/>
                <a:gd name="connsiteY29" fmla="*/ 300384 h 577700"/>
                <a:gd name="connsiteX30" fmla="*/ -1388 w 853938"/>
                <a:gd name="connsiteY30" fmla="*/ 194490 h 577700"/>
                <a:gd name="connsiteX31" fmla="*/ 1108 w 853938"/>
                <a:gd name="connsiteY31" fmla="*/ 122076 h 577700"/>
                <a:gd name="connsiteX32" fmla="*/ 6654 w 853938"/>
                <a:gd name="connsiteY32" fmla="*/ 90481 h 577700"/>
                <a:gd name="connsiteX33" fmla="*/ 11183 w 853938"/>
                <a:gd name="connsiteY33" fmla="*/ 85231 h 577700"/>
                <a:gd name="connsiteX34" fmla="*/ 11571 w 853938"/>
                <a:gd name="connsiteY34" fmla="*/ 93032 h 577700"/>
                <a:gd name="connsiteX35" fmla="*/ 6487 w 853938"/>
                <a:gd name="connsiteY35" fmla="*/ 145887 h 577700"/>
                <a:gd name="connsiteX36" fmla="*/ 3807 w 853938"/>
                <a:gd name="connsiteY36" fmla="*/ 225123 h 577700"/>
                <a:gd name="connsiteX37" fmla="*/ 4953 w 853938"/>
                <a:gd name="connsiteY37" fmla="*/ 251744 h 577700"/>
                <a:gd name="connsiteX38" fmla="*/ 16637 w 853938"/>
                <a:gd name="connsiteY38" fmla="*/ 348469 h 577700"/>
                <a:gd name="connsiteX39" fmla="*/ 18818 w 853938"/>
                <a:gd name="connsiteY39" fmla="*/ 355660 h 577700"/>
                <a:gd name="connsiteX40" fmla="*/ 33017 w 853938"/>
                <a:gd name="connsiteY40" fmla="*/ 386552 h 577700"/>
                <a:gd name="connsiteX41" fmla="*/ 39432 w 853938"/>
                <a:gd name="connsiteY41" fmla="*/ 393392 h 577700"/>
                <a:gd name="connsiteX42" fmla="*/ 61616 w 853938"/>
                <a:gd name="connsiteY42" fmla="*/ 426799 h 577700"/>
                <a:gd name="connsiteX43" fmla="*/ 66737 w 853938"/>
                <a:gd name="connsiteY43" fmla="*/ 447301 h 577700"/>
                <a:gd name="connsiteX44" fmla="*/ 93136 w 853938"/>
                <a:gd name="connsiteY44" fmla="*/ 477232 h 577700"/>
                <a:gd name="connsiteX45" fmla="*/ 101141 w 853938"/>
                <a:gd name="connsiteY45" fmla="*/ 483665 h 577700"/>
                <a:gd name="connsiteX46" fmla="*/ 118963 w 853938"/>
                <a:gd name="connsiteY46" fmla="*/ 508530 h 577700"/>
                <a:gd name="connsiteX47" fmla="*/ 130832 w 853938"/>
                <a:gd name="connsiteY47" fmla="*/ 521638 h 577700"/>
                <a:gd name="connsiteX48" fmla="*/ 241569 w 853938"/>
                <a:gd name="connsiteY48" fmla="*/ 561052 h 577700"/>
                <a:gd name="connsiteX49" fmla="*/ 283535 w 853938"/>
                <a:gd name="connsiteY49" fmla="*/ 566968 h 577700"/>
                <a:gd name="connsiteX50" fmla="*/ 336833 w 853938"/>
                <a:gd name="connsiteY50" fmla="*/ 568558 h 577700"/>
                <a:gd name="connsiteX51" fmla="*/ 450917 w 853938"/>
                <a:gd name="connsiteY51" fmla="*/ 558538 h 577700"/>
                <a:gd name="connsiteX52" fmla="*/ 538066 w 853938"/>
                <a:gd name="connsiteY52" fmla="*/ 541086 h 577700"/>
                <a:gd name="connsiteX53" fmla="*/ 548955 w 853938"/>
                <a:gd name="connsiteY53" fmla="*/ 529680 h 577700"/>
                <a:gd name="connsiteX54" fmla="*/ 538805 w 853938"/>
                <a:gd name="connsiteY54" fmla="*/ 484257 h 577700"/>
                <a:gd name="connsiteX55" fmla="*/ 535108 w 853938"/>
                <a:gd name="connsiteY55" fmla="*/ 479357 h 577700"/>
                <a:gd name="connsiteX56" fmla="*/ 539785 w 853938"/>
                <a:gd name="connsiteY56" fmla="*/ 465936 h 577700"/>
                <a:gd name="connsiteX57" fmla="*/ 640410 w 853938"/>
                <a:gd name="connsiteY57" fmla="*/ 426669 h 577700"/>
                <a:gd name="connsiteX58" fmla="*/ 654239 w 853938"/>
                <a:gd name="connsiteY58" fmla="*/ 419274 h 577700"/>
                <a:gd name="connsiteX59" fmla="*/ 655958 w 853938"/>
                <a:gd name="connsiteY59" fmla="*/ 418905 h 577700"/>
                <a:gd name="connsiteX60" fmla="*/ 654109 w 853938"/>
                <a:gd name="connsiteY60" fmla="*/ 419293 h 577700"/>
                <a:gd name="connsiteX61" fmla="*/ 613826 w 853938"/>
                <a:gd name="connsiteY61" fmla="*/ 437336 h 577700"/>
                <a:gd name="connsiteX62" fmla="*/ 582398 w 853938"/>
                <a:gd name="connsiteY62" fmla="*/ 448706 h 577700"/>
                <a:gd name="connsiteX63" fmla="*/ 537936 w 853938"/>
                <a:gd name="connsiteY63" fmla="*/ 463847 h 577700"/>
                <a:gd name="connsiteX64" fmla="*/ 518488 w 853938"/>
                <a:gd name="connsiteY64" fmla="*/ 466361 h 577700"/>
                <a:gd name="connsiteX65" fmla="*/ 488631 w 853938"/>
                <a:gd name="connsiteY65" fmla="*/ 467470 h 577700"/>
                <a:gd name="connsiteX66" fmla="*/ 476467 w 853938"/>
                <a:gd name="connsiteY66" fmla="*/ 467249 h 577700"/>
                <a:gd name="connsiteX67" fmla="*/ 474951 w 853938"/>
                <a:gd name="connsiteY67" fmla="*/ 465696 h 577700"/>
                <a:gd name="connsiteX68" fmla="*/ 476023 w 853938"/>
                <a:gd name="connsiteY68" fmla="*/ 463847 h 577700"/>
                <a:gd name="connsiteX69" fmla="*/ 498928 w 853938"/>
                <a:gd name="connsiteY69" fmla="*/ 460797 h 577700"/>
                <a:gd name="connsiteX70" fmla="*/ 533851 w 853938"/>
                <a:gd name="connsiteY70" fmla="*/ 452089 h 577700"/>
                <a:gd name="connsiteX71" fmla="*/ 600996 w 853938"/>
                <a:gd name="connsiteY71" fmla="*/ 428906 h 577700"/>
                <a:gd name="connsiteX72" fmla="*/ 667254 w 853938"/>
                <a:gd name="connsiteY72" fmla="*/ 399641 h 577700"/>
                <a:gd name="connsiteX73" fmla="*/ 677514 w 853938"/>
                <a:gd name="connsiteY73" fmla="*/ 392967 h 577700"/>
                <a:gd name="connsiteX74" fmla="*/ 692082 w 853938"/>
                <a:gd name="connsiteY74" fmla="*/ 383114 h 577700"/>
                <a:gd name="connsiteX75" fmla="*/ 697332 w 853938"/>
                <a:gd name="connsiteY75" fmla="*/ 379675 h 577700"/>
                <a:gd name="connsiteX76" fmla="*/ 698756 w 853938"/>
                <a:gd name="connsiteY76" fmla="*/ 378603 h 577700"/>
                <a:gd name="connsiteX77" fmla="*/ 705448 w 853938"/>
                <a:gd name="connsiteY77" fmla="*/ 372909 h 577700"/>
                <a:gd name="connsiteX78" fmla="*/ 706816 w 853938"/>
                <a:gd name="connsiteY78" fmla="*/ 371874 h 577700"/>
                <a:gd name="connsiteX79" fmla="*/ 710514 w 853938"/>
                <a:gd name="connsiteY79" fmla="*/ 368583 h 577700"/>
                <a:gd name="connsiteX80" fmla="*/ 711475 w 853938"/>
                <a:gd name="connsiteY80" fmla="*/ 367289 h 577700"/>
                <a:gd name="connsiteX81" fmla="*/ 712510 w 853938"/>
                <a:gd name="connsiteY81" fmla="*/ 366087 h 577700"/>
                <a:gd name="connsiteX82" fmla="*/ 713065 w 853938"/>
                <a:gd name="connsiteY82" fmla="*/ 365514 h 577700"/>
                <a:gd name="connsiteX83" fmla="*/ 714174 w 853938"/>
                <a:gd name="connsiteY83" fmla="*/ 364405 h 577700"/>
                <a:gd name="connsiteX84" fmla="*/ 714729 w 853938"/>
                <a:gd name="connsiteY84" fmla="*/ 363850 h 577700"/>
                <a:gd name="connsiteX85" fmla="*/ 715819 w 853938"/>
                <a:gd name="connsiteY85" fmla="*/ 362704 h 577700"/>
                <a:gd name="connsiteX86" fmla="*/ 716374 w 853938"/>
                <a:gd name="connsiteY86" fmla="*/ 362112 h 577700"/>
                <a:gd name="connsiteX87" fmla="*/ 717502 w 853938"/>
                <a:gd name="connsiteY87" fmla="*/ 360874 h 577700"/>
                <a:gd name="connsiteX88" fmla="*/ 718093 w 853938"/>
                <a:gd name="connsiteY88" fmla="*/ 360208 h 577700"/>
                <a:gd name="connsiteX89" fmla="*/ 722974 w 853938"/>
                <a:gd name="connsiteY89" fmla="*/ 354662 h 577700"/>
                <a:gd name="connsiteX90" fmla="*/ 723990 w 853938"/>
                <a:gd name="connsiteY90" fmla="*/ 353201 h 577700"/>
                <a:gd name="connsiteX91" fmla="*/ 726412 w 853938"/>
                <a:gd name="connsiteY91" fmla="*/ 349504 h 577700"/>
                <a:gd name="connsiteX92" fmla="*/ 727374 w 853938"/>
                <a:gd name="connsiteY92" fmla="*/ 347951 h 577700"/>
                <a:gd name="connsiteX93" fmla="*/ 734417 w 853938"/>
                <a:gd name="connsiteY93" fmla="*/ 331313 h 577700"/>
                <a:gd name="connsiteX94" fmla="*/ 735065 w 853938"/>
                <a:gd name="connsiteY94" fmla="*/ 329242 h 577700"/>
                <a:gd name="connsiteX95" fmla="*/ 737801 w 853938"/>
                <a:gd name="connsiteY95" fmla="*/ 311809 h 577700"/>
                <a:gd name="connsiteX96" fmla="*/ 738744 w 853938"/>
                <a:gd name="connsiteY96" fmla="*/ 272339 h 577700"/>
                <a:gd name="connsiteX97" fmla="*/ 736211 w 853938"/>
                <a:gd name="connsiteY97" fmla="*/ 227563 h 577700"/>
                <a:gd name="connsiteX98" fmla="*/ 735711 w 853938"/>
                <a:gd name="connsiteY98" fmla="*/ 225437 h 577700"/>
                <a:gd name="connsiteX99" fmla="*/ 734436 w 853938"/>
                <a:gd name="connsiteY99" fmla="*/ 219336 h 577700"/>
                <a:gd name="connsiteX100" fmla="*/ 707130 w 853938"/>
                <a:gd name="connsiteY100" fmla="*/ 158791 h 577700"/>
                <a:gd name="connsiteX101" fmla="*/ 669324 w 853938"/>
                <a:gd name="connsiteY101" fmla="*/ 113165 h 577700"/>
                <a:gd name="connsiteX102" fmla="*/ 620408 w 853938"/>
                <a:gd name="connsiteY102" fmla="*/ 69794 h 577700"/>
                <a:gd name="connsiteX103" fmla="*/ 616544 w 853938"/>
                <a:gd name="connsiteY103" fmla="*/ 64340 h 577700"/>
                <a:gd name="connsiteX104" fmla="*/ 641834 w 853938"/>
                <a:gd name="connsiteY104" fmla="*/ 70608 h 577700"/>
                <a:gd name="connsiteX105" fmla="*/ 646530 w 853938"/>
                <a:gd name="connsiteY105" fmla="*/ 77115 h 577700"/>
                <a:gd name="connsiteX106" fmla="*/ 685778 w 853938"/>
                <a:gd name="connsiteY106" fmla="*/ 113609 h 577700"/>
                <a:gd name="connsiteX107" fmla="*/ 755160 w 853938"/>
                <a:gd name="connsiteY107" fmla="*/ 76006 h 577700"/>
                <a:gd name="connsiteX108" fmla="*/ 755678 w 853938"/>
                <a:gd name="connsiteY108" fmla="*/ 74028 h 577700"/>
                <a:gd name="connsiteX109" fmla="*/ 751388 w 853938"/>
                <a:gd name="connsiteY109" fmla="*/ 47406 h 577700"/>
                <a:gd name="connsiteX110" fmla="*/ 722493 w 853938"/>
                <a:gd name="connsiteY110" fmla="*/ 5108 h 577700"/>
                <a:gd name="connsiteX111" fmla="*/ 720645 w 853938"/>
                <a:gd name="connsiteY111" fmla="*/ -2768 h 577700"/>
                <a:gd name="connsiteX112" fmla="*/ 741738 w 853938"/>
                <a:gd name="connsiteY112" fmla="*/ 27422 h 577700"/>
                <a:gd name="connsiteX113" fmla="*/ 773055 w 853938"/>
                <a:gd name="connsiteY113" fmla="*/ 71440 h 577700"/>
                <a:gd name="connsiteX114" fmla="*/ 786163 w 853938"/>
                <a:gd name="connsiteY114" fmla="*/ 91406 h 577700"/>
                <a:gd name="connsiteX115" fmla="*/ 795832 w 853938"/>
                <a:gd name="connsiteY115" fmla="*/ 107120 h 577700"/>
                <a:gd name="connsiteX116" fmla="*/ 842585 w 853938"/>
                <a:gd name="connsiteY116" fmla="*/ 206007 h 577700"/>
                <a:gd name="connsiteX117" fmla="*/ 850886 w 853938"/>
                <a:gd name="connsiteY117" fmla="*/ 290604 h 577700"/>
                <a:gd name="connsiteX118" fmla="*/ 841846 w 853938"/>
                <a:gd name="connsiteY118" fmla="*/ 338966 h 577700"/>
                <a:gd name="connsiteX119" fmla="*/ 829903 w 853938"/>
                <a:gd name="connsiteY119" fmla="*/ 383890 h 577700"/>
                <a:gd name="connsiteX120" fmla="*/ 825244 w 853938"/>
                <a:gd name="connsiteY120" fmla="*/ 397441 h 577700"/>
                <a:gd name="connsiteX121" fmla="*/ 798882 w 853938"/>
                <a:gd name="connsiteY121" fmla="*/ 448336 h 577700"/>
                <a:gd name="connsiteX122" fmla="*/ 797274 w 853938"/>
                <a:gd name="connsiteY122" fmla="*/ 448410 h 57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853938" h="577700">
                  <a:moveTo>
                    <a:pt x="797274" y="448410"/>
                  </a:moveTo>
                  <a:cubicBezTo>
                    <a:pt x="804668" y="434231"/>
                    <a:pt x="811786" y="419996"/>
                    <a:pt x="819255" y="405890"/>
                  </a:cubicBezTo>
                  <a:cubicBezTo>
                    <a:pt x="825522" y="394114"/>
                    <a:pt x="829053" y="381431"/>
                    <a:pt x="832344" y="368638"/>
                  </a:cubicBezTo>
                  <a:cubicBezTo>
                    <a:pt x="832898" y="366494"/>
                    <a:pt x="833083" y="364701"/>
                    <a:pt x="830994" y="363203"/>
                  </a:cubicBezTo>
                  <a:cubicBezTo>
                    <a:pt x="827999" y="361058"/>
                    <a:pt x="828388" y="358119"/>
                    <a:pt x="829552" y="355217"/>
                  </a:cubicBezTo>
                  <a:cubicBezTo>
                    <a:pt x="833582" y="345825"/>
                    <a:pt x="836817" y="336101"/>
                    <a:pt x="839221" y="326155"/>
                  </a:cubicBezTo>
                  <a:cubicBezTo>
                    <a:pt x="839831" y="323715"/>
                    <a:pt x="840829" y="321404"/>
                    <a:pt x="842160" y="319278"/>
                  </a:cubicBezTo>
                  <a:cubicBezTo>
                    <a:pt x="845285" y="314027"/>
                    <a:pt x="844711" y="311107"/>
                    <a:pt x="839738" y="307926"/>
                  </a:cubicBezTo>
                  <a:cubicBezTo>
                    <a:pt x="827962" y="300310"/>
                    <a:pt x="813745" y="297426"/>
                    <a:pt x="799936" y="299848"/>
                  </a:cubicBezTo>
                  <a:cubicBezTo>
                    <a:pt x="779877" y="302972"/>
                    <a:pt x="766437" y="315303"/>
                    <a:pt x="756343" y="331849"/>
                  </a:cubicBezTo>
                  <a:cubicBezTo>
                    <a:pt x="744031" y="352018"/>
                    <a:pt x="730646" y="371522"/>
                    <a:pt x="716281" y="390287"/>
                  </a:cubicBezTo>
                  <a:cubicBezTo>
                    <a:pt x="706557" y="403006"/>
                    <a:pt x="697942" y="416169"/>
                    <a:pt x="692544" y="431439"/>
                  </a:cubicBezTo>
                  <a:cubicBezTo>
                    <a:pt x="689438" y="440202"/>
                    <a:pt x="684243" y="448077"/>
                    <a:pt x="680694" y="456822"/>
                  </a:cubicBezTo>
                  <a:cubicBezTo>
                    <a:pt x="675407" y="469393"/>
                    <a:pt x="671339" y="482445"/>
                    <a:pt x="668566" y="495811"/>
                  </a:cubicBezTo>
                  <a:cubicBezTo>
                    <a:pt x="667106" y="503206"/>
                    <a:pt x="663242" y="505646"/>
                    <a:pt x="655792" y="503206"/>
                  </a:cubicBezTo>
                  <a:cubicBezTo>
                    <a:pt x="650800" y="501579"/>
                    <a:pt x="645882" y="500008"/>
                    <a:pt x="640484" y="500377"/>
                  </a:cubicBezTo>
                  <a:cubicBezTo>
                    <a:pt x="637693" y="500581"/>
                    <a:pt x="635216" y="502189"/>
                    <a:pt x="633884" y="504648"/>
                  </a:cubicBezTo>
                  <a:cubicBezTo>
                    <a:pt x="630871" y="509362"/>
                    <a:pt x="633200" y="513744"/>
                    <a:pt x="638728" y="514113"/>
                  </a:cubicBezTo>
                  <a:cubicBezTo>
                    <a:pt x="640096" y="514113"/>
                    <a:pt x="641464" y="514224"/>
                    <a:pt x="642832" y="514261"/>
                  </a:cubicBezTo>
                  <a:cubicBezTo>
                    <a:pt x="642296" y="517145"/>
                    <a:pt x="639745" y="517367"/>
                    <a:pt x="637656" y="517959"/>
                  </a:cubicBezTo>
                  <a:cubicBezTo>
                    <a:pt x="599794" y="529051"/>
                    <a:pt x="562210" y="541123"/>
                    <a:pt x="523867" y="550588"/>
                  </a:cubicBezTo>
                  <a:cubicBezTo>
                    <a:pt x="499317" y="556800"/>
                    <a:pt x="474378" y="561403"/>
                    <a:pt x="449235" y="564362"/>
                  </a:cubicBezTo>
                  <a:cubicBezTo>
                    <a:pt x="427716" y="566764"/>
                    <a:pt x="406604" y="572145"/>
                    <a:pt x="384992" y="574196"/>
                  </a:cubicBezTo>
                  <a:cubicBezTo>
                    <a:pt x="378818" y="574788"/>
                    <a:pt x="372699" y="574918"/>
                    <a:pt x="366505" y="574918"/>
                  </a:cubicBezTo>
                  <a:cubicBezTo>
                    <a:pt x="341418" y="574918"/>
                    <a:pt x="316332" y="575176"/>
                    <a:pt x="291281" y="573550"/>
                  </a:cubicBezTo>
                  <a:cubicBezTo>
                    <a:pt x="257746" y="571460"/>
                    <a:pt x="224709" y="564325"/>
                    <a:pt x="193300" y="552345"/>
                  </a:cubicBezTo>
                  <a:cubicBezTo>
                    <a:pt x="174554" y="545190"/>
                    <a:pt x="155420" y="539145"/>
                    <a:pt x="137007" y="530992"/>
                  </a:cubicBezTo>
                  <a:cubicBezTo>
                    <a:pt x="120017" y="523468"/>
                    <a:pt x="106650" y="512505"/>
                    <a:pt x="94652" y="498492"/>
                  </a:cubicBezTo>
                  <a:cubicBezTo>
                    <a:pt x="62448" y="461148"/>
                    <a:pt x="36547" y="420033"/>
                    <a:pt x="18430" y="374221"/>
                  </a:cubicBezTo>
                  <a:cubicBezTo>
                    <a:pt x="9075" y="350539"/>
                    <a:pt x="4251" y="325563"/>
                    <a:pt x="1218" y="300384"/>
                  </a:cubicBezTo>
                  <a:cubicBezTo>
                    <a:pt x="-3015" y="265259"/>
                    <a:pt x="-2387" y="229781"/>
                    <a:pt x="-1388" y="194490"/>
                  </a:cubicBezTo>
                  <a:cubicBezTo>
                    <a:pt x="-686" y="170457"/>
                    <a:pt x="1126" y="146257"/>
                    <a:pt x="1108" y="122076"/>
                  </a:cubicBezTo>
                  <a:cubicBezTo>
                    <a:pt x="1255" y="111316"/>
                    <a:pt x="3123" y="100649"/>
                    <a:pt x="6654" y="90481"/>
                  </a:cubicBezTo>
                  <a:cubicBezTo>
                    <a:pt x="7412" y="88189"/>
                    <a:pt x="7911" y="85471"/>
                    <a:pt x="11183" y="85231"/>
                  </a:cubicBezTo>
                  <a:cubicBezTo>
                    <a:pt x="13346" y="87727"/>
                    <a:pt x="12292" y="90481"/>
                    <a:pt x="11571" y="93032"/>
                  </a:cubicBezTo>
                  <a:cubicBezTo>
                    <a:pt x="6728" y="110373"/>
                    <a:pt x="6580" y="128010"/>
                    <a:pt x="6487" y="145887"/>
                  </a:cubicBezTo>
                  <a:cubicBezTo>
                    <a:pt x="6358" y="172305"/>
                    <a:pt x="5452" y="198705"/>
                    <a:pt x="3807" y="225123"/>
                  </a:cubicBezTo>
                  <a:cubicBezTo>
                    <a:pt x="3215" y="234052"/>
                    <a:pt x="5452" y="242796"/>
                    <a:pt x="4953" y="251744"/>
                  </a:cubicBezTo>
                  <a:cubicBezTo>
                    <a:pt x="3104" y="284670"/>
                    <a:pt x="7800" y="316819"/>
                    <a:pt x="16637" y="348469"/>
                  </a:cubicBezTo>
                  <a:cubicBezTo>
                    <a:pt x="17006" y="350965"/>
                    <a:pt x="17746" y="353386"/>
                    <a:pt x="18818" y="355660"/>
                  </a:cubicBezTo>
                  <a:cubicBezTo>
                    <a:pt x="25049" y="365199"/>
                    <a:pt x="29836" y="375608"/>
                    <a:pt x="33017" y="386552"/>
                  </a:cubicBezTo>
                  <a:cubicBezTo>
                    <a:pt x="34107" y="389621"/>
                    <a:pt x="36436" y="392117"/>
                    <a:pt x="39432" y="393392"/>
                  </a:cubicBezTo>
                  <a:cubicBezTo>
                    <a:pt x="53260" y="400288"/>
                    <a:pt x="58528" y="412989"/>
                    <a:pt x="61616" y="426799"/>
                  </a:cubicBezTo>
                  <a:cubicBezTo>
                    <a:pt x="63206" y="433676"/>
                    <a:pt x="64112" y="440627"/>
                    <a:pt x="66737" y="447301"/>
                  </a:cubicBezTo>
                  <a:cubicBezTo>
                    <a:pt x="71969" y="460556"/>
                    <a:pt x="82987" y="468469"/>
                    <a:pt x="93136" y="477232"/>
                  </a:cubicBezTo>
                  <a:cubicBezTo>
                    <a:pt x="95725" y="479468"/>
                    <a:pt x="98368" y="481668"/>
                    <a:pt x="101141" y="483665"/>
                  </a:cubicBezTo>
                  <a:cubicBezTo>
                    <a:pt x="109904" y="489951"/>
                    <a:pt x="116892" y="497364"/>
                    <a:pt x="118963" y="508530"/>
                  </a:cubicBezTo>
                  <a:cubicBezTo>
                    <a:pt x="120183" y="515112"/>
                    <a:pt x="124842" y="518846"/>
                    <a:pt x="130832" y="521638"/>
                  </a:cubicBezTo>
                  <a:cubicBezTo>
                    <a:pt x="166512" y="538036"/>
                    <a:pt x="203560" y="551217"/>
                    <a:pt x="241569" y="561052"/>
                  </a:cubicBezTo>
                  <a:cubicBezTo>
                    <a:pt x="255250" y="564750"/>
                    <a:pt x="269485" y="565341"/>
                    <a:pt x="283535" y="566968"/>
                  </a:cubicBezTo>
                  <a:cubicBezTo>
                    <a:pt x="301264" y="569020"/>
                    <a:pt x="319160" y="567116"/>
                    <a:pt x="336833" y="568558"/>
                  </a:cubicBezTo>
                  <a:cubicBezTo>
                    <a:pt x="375545" y="571701"/>
                    <a:pt x="413019" y="563714"/>
                    <a:pt x="450917" y="558538"/>
                  </a:cubicBezTo>
                  <a:cubicBezTo>
                    <a:pt x="480497" y="554526"/>
                    <a:pt x="509226" y="547945"/>
                    <a:pt x="538066" y="541086"/>
                  </a:cubicBezTo>
                  <a:cubicBezTo>
                    <a:pt x="544592" y="539533"/>
                    <a:pt x="547735" y="535947"/>
                    <a:pt x="548955" y="529680"/>
                  </a:cubicBezTo>
                  <a:cubicBezTo>
                    <a:pt x="552208" y="513041"/>
                    <a:pt x="548271" y="498030"/>
                    <a:pt x="538805" y="484257"/>
                  </a:cubicBezTo>
                  <a:cubicBezTo>
                    <a:pt x="537641" y="482556"/>
                    <a:pt x="536162" y="481096"/>
                    <a:pt x="535108" y="479357"/>
                  </a:cubicBezTo>
                  <a:cubicBezTo>
                    <a:pt x="530800" y="472665"/>
                    <a:pt x="532261" y="468469"/>
                    <a:pt x="539785" y="465936"/>
                  </a:cubicBezTo>
                  <a:cubicBezTo>
                    <a:pt x="574042" y="454733"/>
                    <a:pt x="607633" y="441625"/>
                    <a:pt x="640410" y="426669"/>
                  </a:cubicBezTo>
                  <a:cubicBezTo>
                    <a:pt x="645162" y="424451"/>
                    <a:pt x="649173" y="420883"/>
                    <a:pt x="654239" y="419274"/>
                  </a:cubicBezTo>
                  <a:cubicBezTo>
                    <a:pt x="654775" y="418997"/>
                    <a:pt x="655366" y="418868"/>
                    <a:pt x="655958" y="418905"/>
                  </a:cubicBezTo>
                  <a:cubicBezTo>
                    <a:pt x="655071" y="417629"/>
                    <a:pt x="654849" y="419589"/>
                    <a:pt x="654109" y="419293"/>
                  </a:cubicBezTo>
                  <a:cubicBezTo>
                    <a:pt x="640835" y="425690"/>
                    <a:pt x="627432" y="431790"/>
                    <a:pt x="613826" y="437336"/>
                  </a:cubicBezTo>
                  <a:cubicBezTo>
                    <a:pt x="603547" y="441514"/>
                    <a:pt x="592806" y="444731"/>
                    <a:pt x="582398" y="448706"/>
                  </a:cubicBezTo>
                  <a:cubicBezTo>
                    <a:pt x="567774" y="454382"/>
                    <a:pt x="552652" y="458541"/>
                    <a:pt x="537936" y="463847"/>
                  </a:cubicBezTo>
                  <a:cubicBezTo>
                    <a:pt x="531798" y="466398"/>
                    <a:pt x="525088" y="467267"/>
                    <a:pt x="518488" y="466361"/>
                  </a:cubicBezTo>
                  <a:cubicBezTo>
                    <a:pt x="508357" y="464513"/>
                    <a:pt x="498540" y="466176"/>
                    <a:pt x="488631" y="467470"/>
                  </a:cubicBezTo>
                  <a:cubicBezTo>
                    <a:pt x="484601" y="468302"/>
                    <a:pt x="480460" y="468210"/>
                    <a:pt x="476467" y="467249"/>
                  </a:cubicBezTo>
                  <a:cubicBezTo>
                    <a:pt x="475783" y="466953"/>
                    <a:pt x="475228" y="466398"/>
                    <a:pt x="474951" y="465696"/>
                  </a:cubicBezTo>
                  <a:cubicBezTo>
                    <a:pt x="474914" y="464919"/>
                    <a:pt x="475339" y="464198"/>
                    <a:pt x="476023" y="463847"/>
                  </a:cubicBezTo>
                  <a:cubicBezTo>
                    <a:pt x="483418" y="461185"/>
                    <a:pt x="491349" y="461000"/>
                    <a:pt x="498928" y="460797"/>
                  </a:cubicBezTo>
                  <a:cubicBezTo>
                    <a:pt x="511389" y="460482"/>
                    <a:pt x="522647" y="456360"/>
                    <a:pt x="533851" y="452089"/>
                  </a:cubicBezTo>
                  <a:cubicBezTo>
                    <a:pt x="556035" y="443641"/>
                    <a:pt x="579181" y="438206"/>
                    <a:pt x="600996" y="428906"/>
                  </a:cubicBezTo>
                  <a:cubicBezTo>
                    <a:pt x="623181" y="419441"/>
                    <a:pt x="645882" y="411029"/>
                    <a:pt x="667254" y="399641"/>
                  </a:cubicBezTo>
                  <a:cubicBezTo>
                    <a:pt x="671007" y="397959"/>
                    <a:pt x="674464" y="395703"/>
                    <a:pt x="677514" y="392967"/>
                  </a:cubicBezTo>
                  <a:cubicBezTo>
                    <a:pt x="681618" y="388678"/>
                    <a:pt x="686573" y="385332"/>
                    <a:pt x="692082" y="383114"/>
                  </a:cubicBezTo>
                  <a:cubicBezTo>
                    <a:pt x="694041" y="382300"/>
                    <a:pt x="695816" y="381136"/>
                    <a:pt x="697332" y="379675"/>
                  </a:cubicBezTo>
                  <a:cubicBezTo>
                    <a:pt x="697776" y="379287"/>
                    <a:pt x="698256" y="378936"/>
                    <a:pt x="698756" y="378603"/>
                  </a:cubicBezTo>
                  <a:cubicBezTo>
                    <a:pt x="701196" y="376976"/>
                    <a:pt x="703451" y="375053"/>
                    <a:pt x="705448" y="372909"/>
                  </a:cubicBezTo>
                  <a:cubicBezTo>
                    <a:pt x="705873" y="372521"/>
                    <a:pt x="706336" y="372188"/>
                    <a:pt x="706816" y="371874"/>
                  </a:cubicBezTo>
                  <a:cubicBezTo>
                    <a:pt x="708276" y="371060"/>
                    <a:pt x="709534" y="369932"/>
                    <a:pt x="710514" y="368583"/>
                  </a:cubicBezTo>
                  <a:cubicBezTo>
                    <a:pt x="710809" y="368139"/>
                    <a:pt x="711142" y="367714"/>
                    <a:pt x="711475" y="367289"/>
                  </a:cubicBezTo>
                  <a:cubicBezTo>
                    <a:pt x="711789" y="366864"/>
                    <a:pt x="712140" y="366457"/>
                    <a:pt x="712510" y="366087"/>
                  </a:cubicBezTo>
                  <a:lnTo>
                    <a:pt x="713065" y="365514"/>
                  </a:lnTo>
                  <a:cubicBezTo>
                    <a:pt x="713416" y="365126"/>
                    <a:pt x="713786" y="364774"/>
                    <a:pt x="714174" y="364405"/>
                  </a:cubicBezTo>
                  <a:cubicBezTo>
                    <a:pt x="714562" y="364035"/>
                    <a:pt x="714544" y="364035"/>
                    <a:pt x="714729" y="363850"/>
                  </a:cubicBezTo>
                  <a:cubicBezTo>
                    <a:pt x="714913" y="363665"/>
                    <a:pt x="715450" y="363074"/>
                    <a:pt x="715819" y="362704"/>
                  </a:cubicBezTo>
                  <a:lnTo>
                    <a:pt x="716374" y="362112"/>
                  </a:lnTo>
                  <a:cubicBezTo>
                    <a:pt x="716725" y="361687"/>
                    <a:pt x="717113" y="361280"/>
                    <a:pt x="717502" y="360874"/>
                  </a:cubicBezTo>
                  <a:cubicBezTo>
                    <a:pt x="717890" y="360467"/>
                    <a:pt x="717909" y="360449"/>
                    <a:pt x="718093" y="360208"/>
                  </a:cubicBezTo>
                  <a:cubicBezTo>
                    <a:pt x="719905" y="358526"/>
                    <a:pt x="721532" y="356659"/>
                    <a:pt x="722974" y="354662"/>
                  </a:cubicBezTo>
                  <a:cubicBezTo>
                    <a:pt x="723288" y="354163"/>
                    <a:pt x="723621" y="353664"/>
                    <a:pt x="723990" y="353201"/>
                  </a:cubicBezTo>
                  <a:cubicBezTo>
                    <a:pt x="724897" y="352037"/>
                    <a:pt x="725710" y="350798"/>
                    <a:pt x="726412" y="349504"/>
                  </a:cubicBezTo>
                  <a:cubicBezTo>
                    <a:pt x="726690" y="348968"/>
                    <a:pt x="727023" y="348451"/>
                    <a:pt x="727374" y="347951"/>
                  </a:cubicBezTo>
                  <a:cubicBezTo>
                    <a:pt x="730701" y="342886"/>
                    <a:pt x="733105" y="337247"/>
                    <a:pt x="734417" y="331313"/>
                  </a:cubicBezTo>
                  <a:cubicBezTo>
                    <a:pt x="734639" y="330629"/>
                    <a:pt x="734880" y="329945"/>
                    <a:pt x="735065" y="329242"/>
                  </a:cubicBezTo>
                  <a:cubicBezTo>
                    <a:pt x="736931" y="323622"/>
                    <a:pt x="737856" y="317725"/>
                    <a:pt x="737801" y="311809"/>
                  </a:cubicBezTo>
                  <a:cubicBezTo>
                    <a:pt x="737801" y="298646"/>
                    <a:pt x="738226" y="285502"/>
                    <a:pt x="738744" y="272339"/>
                  </a:cubicBezTo>
                  <a:cubicBezTo>
                    <a:pt x="739335" y="257457"/>
                    <a:pt x="737542" y="242464"/>
                    <a:pt x="736211" y="227563"/>
                  </a:cubicBezTo>
                  <a:cubicBezTo>
                    <a:pt x="736081" y="226842"/>
                    <a:pt x="735915" y="226140"/>
                    <a:pt x="735711" y="225437"/>
                  </a:cubicBezTo>
                  <a:cubicBezTo>
                    <a:pt x="735397" y="223385"/>
                    <a:pt x="734972" y="221352"/>
                    <a:pt x="734436" y="219336"/>
                  </a:cubicBezTo>
                  <a:cubicBezTo>
                    <a:pt x="729574" y="197503"/>
                    <a:pt x="720275" y="176890"/>
                    <a:pt x="707130" y="158791"/>
                  </a:cubicBezTo>
                  <a:cubicBezTo>
                    <a:pt x="695594" y="142689"/>
                    <a:pt x="683559" y="126808"/>
                    <a:pt x="669324" y="113165"/>
                  </a:cubicBezTo>
                  <a:cubicBezTo>
                    <a:pt x="653610" y="98116"/>
                    <a:pt x="639024" y="81626"/>
                    <a:pt x="620408" y="69794"/>
                  </a:cubicBezTo>
                  <a:cubicBezTo>
                    <a:pt x="618559" y="68611"/>
                    <a:pt x="615508" y="67779"/>
                    <a:pt x="616544" y="64340"/>
                  </a:cubicBezTo>
                  <a:cubicBezTo>
                    <a:pt x="625306" y="64747"/>
                    <a:pt x="633903" y="66873"/>
                    <a:pt x="641834" y="70608"/>
                  </a:cubicBezTo>
                  <a:cubicBezTo>
                    <a:pt x="644348" y="71717"/>
                    <a:pt x="645365" y="74601"/>
                    <a:pt x="646530" y="77115"/>
                  </a:cubicBezTo>
                  <a:cubicBezTo>
                    <a:pt x="654682" y="94585"/>
                    <a:pt x="667365" y="107304"/>
                    <a:pt x="685778" y="113609"/>
                  </a:cubicBezTo>
                  <a:cubicBezTo>
                    <a:pt x="713712" y="123148"/>
                    <a:pt x="746785" y="104254"/>
                    <a:pt x="755160" y="76006"/>
                  </a:cubicBezTo>
                  <a:cubicBezTo>
                    <a:pt x="755345" y="75359"/>
                    <a:pt x="755455" y="74675"/>
                    <a:pt x="755678" y="74028"/>
                  </a:cubicBezTo>
                  <a:cubicBezTo>
                    <a:pt x="759042" y="64377"/>
                    <a:pt x="758229" y="55985"/>
                    <a:pt x="751388" y="47406"/>
                  </a:cubicBezTo>
                  <a:cubicBezTo>
                    <a:pt x="740740" y="34077"/>
                    <a:pt x="731866" y="19380"/>
                    <a:pt x="722493" y="5108"/>
                  </a:cubicBezTo>
                  <a:cubicBezTo>
                    <a:pt x="721014" y="2834"/>
                    <a:pt x="718167" y="578"/>
                    <a:pt x="720645" y="-2768"/>
                  </a:cubicBezTo>
                  <a:cubicBezTo>
                    <a:pt x="728779" y="6476"/>
                    <a:pt x="734769" y="17328"/>
                    <a:pt x="741738" y="27422"/>
                  </a:cubicBezTo>
                  <a:cubicBezTo>
                    <a:pt x="751943" y="42211"/>
                    <a:pt x="762074" y="57149"/>
                    <a:pt x="773055" y="71440"/>
                  </a:cubicBezTo>
                  <a:cubicBezTo>
                    <a:pt x="777992" y="77707"/>
                    <a:pt x="782391" y="84380"/>
                    <a:pt x="786163" y="91406"/>
                  </a:cubicBezTo>
                  <a:cubicBezTo>
                    <a:pt x="788936" y="96915"/>
                    <a:pt x="792171" y="102165"/>
                    <a:pt x="795832" y="107120"/>
                  </a:cubicBezTo>
                  <a:cubicBezTo>
                    <a:pt x="818330" y="136829"/>
                    <a:pt x="833046" y="170179"/>
                    <a:pt x="842585" y="206007"/>
                  </a:cubicBezTo>
                  <a:cubicBezTo>
                    <a:pt x="849980" y="233738"/>
                    <a:pt x="853678" y="261875"/>
                    <a:pt x="850886" y="290604"/>
                  </a:cubicBezTo>
                  <a:cubicBezTo>
                    <a:pt x="849315" y="306965"/>
                    <a:pt x="845451" y="322975"/>
                    <a:pt x="841846" y="338966"/>
                  </a:cubicBezTo>
                  <a:cubicBezTo>
                    <a:pt x="838426" y="354071"/>
                    <a:pt x="834026" y="368952"/>
                    <a:pt x="829903" y="383890"/>
                  </a:cubicBezTo>
                  <a:cubicBezTo>
                    <a:pt x="828720" y="388530"/>
                    <a:pt x="827167" y="393060"/>
                    <a:pt x="825244" y="397441"/>
                  </a:cubicBezTo>
                  <a:cubicBezTo>
                    <a:pt x="817221" y="414801"/>
                    <a:pt x="808514" y="431809"/>
                    <a:pt x="798882" y="448336"/>
                  </a:cubicBezTo>
                  <a:cubicBezTo>
                    <a:pt x="798364" y="449242"/>
                    <a:pt x="797791" y="449205"/>
                    <a:pt x="797274" y="448410"/>
                  </a:cubicBezTo>
                  <a:close/>
                </a:path>
              </a:pathLst>
            </a:custGeom>
            <a:solidFill>
              <a:srgbClr val="020202"/>
            </a:solidFill>
            <a:ln w="1847" cap="flat">
              <a:noFill/>
              <a:prstDash val="solid"/>
              <a:miter/>
            </a:ln>
          </p:spPr>
          <p:txBody>
            <a:bodyPr rtlCol="0" anchor="ctr"/>
            <a:lstStyle/>
            <a:p>
              <a:endParaRPr lang="es-CO"/>
            </a:p>
          </p:txBody>
        </p:sp>
        <p:sp>
          <p:nvSpPr>
            <p:cNvPr id="9" name="Freeform: Shape 8">
              <a:extLst>
                <a:ext uri="{FF2B5EF4-FFF2-40B4-BE49-F238E27FC236}">
                  <a16:creationId xmlns:a16="http://schemas.microsoft.com/office/drawing/2014/main" id="{420B3EC6-FEB3-0F22-FEC4-71AD1EA834F5}"/>
                </a:ext>
              </a:extLst>
            </p:cNvPr>
            <p:cNvSpPr/>
            <p:nvPr/>
          </p:nvSpPr>
          <p:spPr>
            <a:xfrm>
              <a:off x="-1930653" y="3231924"/>
              <a:ext cx="895830" cy="413159"/>
            </a:xfrm>
            <a:custGeom>
              <a:avLst/>
              <a:gdLst>
                <a:gd name="connsiteX0" fmla="*/ -2121 w 895830"/>
                <a:gd name="connsiteY0" fmla="*/ -2739 h 413159"/>
                <a:gd name="connsiteX1" fmla="*/ 6068 w 895830"/>
                <a:gd name="connsiteY1" fmla="*/ 330 h 413159"/>
                <a:gd name="connsiteX2" fmla="*/ 37589 w 895830"/>
                <a:gd name="connsiteY2" fmla="*/ 14972 h 413159"/>
                <a:gd name="connsiteX3" fmla="*/ 78131 w 895830"/>
                <a:gd name="connsiteY3" fmla="*/ 26526 h 413159"/>
                <a:gd name="connsiteX4" fmla="*/ 108506 w 895830"/>
                <a:gd name="connsiteY4" fmla="*/ 29983 h 413159"/>
                <a:gd name="connsiteX5" fmla="*/ 136384 w 895830"/>
                <a:gd name="connsiteY5" fmla="*/ 31406 h 413159"/>
                <a:gd name="connsiteX6" fmla="*/ 165963 w 895830"/>
                <a:gd name="connsiteY6" fmla="*/ 56900 h 413159"/>
                <a:gd name="connsiteX7" fmla="*/ 169532 w 895830"/>
                <a:gd name="connsiteY7" fmla="*/ 74888 h 413159"/>
                <a:gd name="connsiteX8" fmla="*/ 176927 w 895830"/>
                <a:gd name="connsiteY8" fmla="*/ 84317 h 413159"/>
                <a:gd name="connsiteX9" fmla="*/ 216008 w 895830"/>
                <a:gd name="connsiteY9" fmla="*/ 82653 h 413159"/>
                <a:gd name="connsiteX10" fmla="*/ 220316 w 895830"/>
                <a:gd name="connsiteY10" fmla="*/ 80545 h 413159"/>
                <a:gd name="connsiteX11" fmla="*/ 225529 w 895830"/>
                <a:gd name="connsiteY11" fmla="*/ 83855 h 413159"/>
                <a:gd name="connsiteX12" fmla="*/ 232776 w 895830"/>
                <a:gd name="connsiteY12" fmla="*/ 137671 h 413159"/>
                <a:gd name="connsiteX13" fmla="*/ 240707 w 895830"/>
                <a:gd name="connsiteY13" fmla="*/ 168673 h 413159"/>
                <a:gd name="connsiteX14" fmla="*/ 254406 w 895830"/>
                <a:gd name="connsiteY14" fmla="*/ 214318 h 413159"/>
                <a:gd name="connsiteX15" fmla="*/ 283985 w 895830"/>
                <a:gd name="connsiteY15" fmla="*/ 264603 h 413159"/>
                <a:gd name="connsiteX16" fmla="*/ 295484 w 895830"/>
                <a:gd name="connsiteY16" fmla="*/ 277174 h 413159"/>
                <a:gd name="connsiteX17" fmla="*/ 297740 w 895830"/>
                <a:gd name="connsiteY17" fmla="*/ 285216 h 413159"/>
                <a:gd name="connsiteX18" fmla="*/ 302565 w 895830"/>
                <a:gd name="connsiteY18" fmla="*/ 306070 h 413159"/>
                <a:gd name="connsiteX19" fmla="*/ 308610 w 895830"/>
                <a:gd name="connsiteY19" fmla="*/ 316644 h 413159"/>
                <a:gd name="connsiteX20" fmla="*/ 329999 w 895830"/>
                <a:gd name="connsiteY20" fmla="*/ 327847 h 413159"/>
                <a:gd name="connsiteX21" fmla="*/ 363554 w 895830"/>
                <a:gd name="connsiteY21" fmla="*/ 336721 h 413159"/>
                <a:gd name="connsiteX22" fmla="*/ 393798 w 895830"/>
                <a:gd name="connsiteY22" fmla="*/ 340973 h 413159"/>
                <a:gd name="connsiteX23" fmla="*/ 436097 w 895830"/>
                <a:gd name="connsiteY23" fmla="*/ 342156 h 413159"/>
                <a:gd name="connsiteX24" fmla="*/ 468616 w 895830"/>
                <a:gd name="connsiteY24" fmla="*/ 339642 h 413159"/>
                <a:gd name="connsiteX25" fmla="*/ 478987 w 895830"/>
                <a:gd name="connsiteY25" fmla="*/ 339642 h 413159"/>
                <a:gd name="connsiteX26" fmla="*/ 477139 w 895830"/>
                <a:gd name="connsiteY26" fmla="*/ 346871 h 413159"/>
                <a:gd name="connsiteX27" fmla="*/ 481465 w 895830"/>
                <a:gd name="connsiteY27" fmla="*/ 400483 h 413159"/>
                <a:gd name="connsiteX28" fmla="*/ 490191 w 895830"/>
                <a:gd name="connsiteY28" fmla="*/ 402110 h 413159"/>
                <a:gd name="connsiteX29" fmla="*/ 504203 w 895830"/>
                <a:gd name="connsiteY29" fmla="*/ 399540 h 413159"/>
                <a:gd name="connsiteX30" fmla="*/ 544875 w 895830"/>
                <a:gd name="connsiteY30" fmla="*/ 391554 h 413159"/>
                <a:gd name="connsiteX31" fmla="*/ 583698 w 895830"/>
                <a:gd name="connsiteY31" fmla="*/ 376764 h 413159"/>
                <a:gd name="connsiteX32" fmla="*/ 591296 w 895830"/>
                <a:gd name="connsiteY32" fmla="*/ 368315 h 413159"/>
                <a:gd name="connsiteX33" fmla="*/ 600336 w 895830"/>
                <a:gd name="connsiteY33" fmla="*/ 361069 h 413159"/>
                <a:gd name="connsiteX34" fmla="*/ 610449 w 895830"/>
                <a:gd name="connsiteY34" fmla="*/ 350346 h 413159"/>
                <a:gd name="connsiteX35" fmla="*/ 636331 w 895830"/>
                <a:gd name="connsiteY35" fmla="*/ 318789 h 413159"/>
                <a:gd name="connsiteX36" fmla="*/ 646185 w 895830"/>
                <a:gd name="connsiteY36" fmla="*/ 301651 h 413159"/>
                <a:gd name="connsiteX37" fmla="*/ 654356 w 895830"/>
                <a:gd name="connsiteY37" fmla="*/ 288525 h 413159"/>
                <a:gd name="connsiteX38" fmla="*/ 659348 w 895830"/>
                <a:gd name="connsiteY38" fmla="*/ 276324 h 413159"/>
                <a:gd name="connsiteX39" fmla="*/ 664727 w 895830"/>
                <a:gd name="connsiteY39" fmla="*/ 261923 h 413159"/>
                <a:gd name="connsiteX40" fmla="*/ 669072 w 895830"/>
                <a:gd name="connsiteY40" fmla="*/ 248648 h 413159"/>
                <a:gd name="connsiteX41" fmla="*/ 672991 w 895830"/>
                <a:gd name="connsiteY41" fmla="*/ 234376 h 413159"/>
                <a:gd name="connsiteX42" fmla="*/ 675653 w 895830"/>
                <a:gd name="connsiteY42" fmla="*/ 221306 h 413159"/>
                <a:gd name="connsiteX43" fmla="*/ 678315 w 895830"/>
                <a:gd name="connsiteY43" fmla="*/ 204058 h 413159"/>
                <a:gd name="connsiteX44" fmla="*/ 679351 w 895830"/>
                <a:gd name="connsiteY44" fmla="*/ 192208 h 413159"/>
                <a:gd name="connsiteX45" fmla="*/ 678778 w 895830"/>
                <a:gd name="connsiteY45" fmla="*/ 188861 h 413159"/>
                <a:gd name="connsiteX46" fmla="*/ 681236 w 895830"/>
                <a:gd name="connsiteY46" fmla="*/ 150575 h 413159"/>
                <a:gd name="connsiteX47" fmla="*/ 680959 w 895830"/>
                <a:gd name="connsiteY47" fmla="*/ 139168 h 413159"/>
                <a:gd name="connsiteX48" fmla="*/ 680201 w 895830"/>
                <a:gd name="connsiteY48" fmla="*/ 135840 h 413159"/>
                <a:gd name="connsiteX49" fmla="*/ 678759 w 895830"/>
                <a:gd name="connsiteY49" fmla="*/ 98607 h 413159"/>
                <a:gd name="connsiteX50" fmla="*/ 676430 w 895830"/>
                <a:gd name="connsiteY50" fmla="*/ 68806 h 413159"/>
                <a:gd name="connsiteX51" fmla="*/ 678019 w 895830"/>
                <a:gd name="connsiteY51" fmla="*/ 47157 h 413159"/>
                <a:gd name="connsiteX52" fmla="*/ 689500 w 895830"/>
                <a:gd name="connsiteY52" fmla="*/ 36675 h 413159"/>
                <a:gd name="connsiteX53" fmla="*/ 713348 w 895830"/>
                <a:gd name="connsiteY53" fmla="*/ 35104 h 413159"/>
                <a:gd name="connsiteX54" fmla="*/ 718691 w 895830"/>
                <a:gd name="connsiteY54" fmla="*/ 36065 h 413159"/>
                <a:gd name="connsiteX55" fmla="*/ 741689 w 895830"/>
                <a:gd name="connsiteY55" fmla="*/ 37212 h 413159"/>
                <a:gd name="connsiteX56" fmla="*/ 762506 w 895830"/>
                <a:gd name="connsiteY56" fmla="*/ 43738 h 413159"/>
                <a:gd name="connsiteX57" fmla="*/ 766610 w 895830"/>
                <a:gd name="connsiteY57" fmla="*/ 46492 h 413159"/>
                <a:gd name="connsiteX58" fmla="*/ 767978 w 895830"/>
                <a:gd name="connsiteY58" fmla="*/ 47860 h 413159"/>
                <a:gd name="connsiteX59" fmla="*/ 770640 w 895830"/>
                <a:gd name="connsiteY59" fmla="*/ 47860 h 413159"/>
                <a:gd name="connsiteX60" fmla="*/ 769568 w 895830"/>
                <a:gd name="connsiteY60" fmla="*/ 55939 h 413159"/>
                <a:gd name="connsiteX61" fmla="*/ 769753 w 895830"/>
                <a:gd name="connsiteY61" fmla="*/ 69009 h 413159"/>
                <a:gd name="connsiteX62" fmla="*/ 771915 w 895830"/>
                <a:gd name="connsiteY62" fmla="*/ 76589 h 413159"/>
                <a:gd name="connsiteX63" fmla="*/ 771287 w 895830"/>
                <a:gd name="connsiteY63" fmla="*/ 79307 h 413159"/>
                <a:gd name="connsiteX64" fmla="*/ 771287 w 895830"/>
                <a:gd name="connsiteY64" fmla="*/ 81950 h 413159"/>
                <a:gd name="connsiteX65" fmla="*/ 771971 w 895830"/>
                <a:gd name="connsiteY65" fmla="*/ 84594 h 413159"/>
                <a:gd name="connsiteX66" fmla="*/ 770751 w 895830"/>
                <a:gd name="connsiteY66" fmla="*/ 94873 h 413159"/>
                <a:gd name="connsiteX67" fmla="*/ 769956 w 895830"/>
                <a:gd name="connsiteY67" fmla="*/ 97479 h 413159"/>
                <a:gd name="connsiteX68" fmla="*/ 770085 w 895830"/>
                <a:gd name="connsiteY68" fmla="*/ 100197 h 413159"/>
                <a:gd name="connsiteX69" fmla="*/ 770825 w 895830"/>
                <a:gd name="connsiteY69" fmla="*/ 103099 h 413159"/>
                <a:gd name="connsiteX70" fmla="*/ 770825 w 895830"/>
                <a:gd name="connsiteY70" fmla="*/ 131255 h 413159"/>
                <a:gd name="connsiteX71" fmla="*/ 770104 w 895830"/>
                <a:gd name="connsiteY71" fmla="*/ 134195 h 413159"/>
                <a:gd name="connsiteX72" fmla="*/ 769882 w 895830"/>
                <a:gd name="connsiteY72" fmla="*/ 138835 h 413159"/>
                <a:gd name="connsiteX73" fmla="*/ 770806 w 895830"/>
                <a:gd name="connsiteY73" fmla="*/ 141516 h 413159"/>
                <a:gd name="connsiteX74" fmla="*/ 771878 w 895830"/>
                <a:gd name="connsiteY74" fmla="*/ 150390 h 413159"/>
                <a:gd name="connsiteX75" fmla="*/ 771453 w 895830"/>
                <a:gd name="connsiteY75" fmla="*/ 153440 h 413159"/>
                <a:gd name="connsiteX76" fmla="*/ 774152 w 895830"/>
                <a:gd name="connsiteY76" fmla="*/ 177473 h 413159"/>
                <a:gd name="connsiteX77" fmla="*/ 774725 w 895830"/>
                <a:gd name="connsiteY77" fmla="*/ 179322 h 413159"/>
                <a:gd name="connsiteX78" fmla="*/ 775188 w 895830"/>
                <a:gd name="connsiteY78" fmla="*/ 180191 h 413159"/>
                <a:gd name="connsiteX79" fmla="*/ 776260 w 895830"/>
                <a:gd name="connsiteY79" fmla="*/ 181855 h 413159"/>
                <a:gd name="connsiteX80" fmla="*/ 779310 w 895830"/>
                <a:gd name="connsiteY80" fmla="*/ 193428 h 413159"/>
                <a:gd name="connsiteX81" fmla="*/ 781048 w 895830"/>
                <a:gd name="connsiteY81" fmla="*/ 201931 h 413159"/>
                <a:gd name="connsiteX82" fmla="*/ 782009 w 895830"/>
                <a:gd name="connsiteY82" fmla="*/ 203540 h 413159"/>
                <a:gd name="connsiteX83" fmla="*/ 782509 w 895830"/>
                <a:gd name="connsiteY83" fmla="*/ 204298 h 413159"/>
                <a:gd name="connsiteX84" fmla="*/ 783581 w 895830"/>
                <a:gd name="connsiteY84" fmla="*/ 205740 h 413159"/>
                <a:gd name="connsiteX85" fmla="*/ 785541 w 895830"/>
                <a:gd name="connsiteY85" fmla="*/ 208698 h 413159"/>
                <a:gd name="connsiteX86" fmla="*/ 786668 w 895830"/>
                <a:gd name="connsiteY86" fmla="*/ 211064 h 413159"/>
                <a:gd name="connsiteX87" fmla="*/ 787518 w 895830"/>
                <a:gd name="connsiteY87" fmla="*/ 214410 h 413159"/>
                <a:gd name="connsiteX88" fmla="*/ 788258 w 895830"/>
                <a:gd name="connsiteY88" fmla="*/ 216962 h 413159"/>
                <a:gd name="connsiteX89" fmla="*/ 790662 w 895830"/>
                <a:gd name="connsiteY89" fmla="*/ 224874 h 413159"/>
                <a:gd name="connsiteX90" fmla="*/ 791900 w 895830"/>
                <a:gd name="connsiteY90" fmla="*/ 226205 h 413159"/>
                <a:gd name="connsiteX91" fmla="*/ 792547 w 895830"/>
                <a:gd name="connsiteY91" fmla="*/ 226871 h 413159"/>
                <a:gd name="connsiteX92" fmla="*/ 793823 w 895830"/>
                <a:gd name="connsiteY92" fmla="*/ 228202 h 413159"/>
                <a:gd name="connsiteX93" fmla="*/ 799591 w 895830"/>
                <a:gd name="connsiteY93" fmla="*/ 240514 h 413159"/>
                <a:gd name="connsiteX94" fmla="*/ 800127 w 895830"/>
                <a:gd name="connsiteY94" fmla="*/ 242049 h 413159"/>
                <a:gd name="connsiteX95" fmla="*/ 800515 w 895830"/>
                <a:gd name="connsiteY95" fmla="*/ 242714 h 413159"/>
                <a:gd name="connsiteX96" fmla="*/ 801624 w 895830"/>
                <a:gd name="connsiteY96" fmla="*/ 243805 h 413159"/>
                <a:gd name="connsiteX97" fmla="*/ 804120 w 895830"/>
                <a:gd name="connsiteY97" fmla="*/ 245746 h 413159"/>
                <a:gd name="connsiteX98" fmla="*/ 805340 w 895830"/>
                <a:gd name="connsiteY98" fmla="*/ 246855 h 413159"/>
                <a:gd name="connsiteX99" fmla="*/ 805950 w 895830"/>
                <a:gd name="connsiteY99" fmla="*/ 247428 h 413159"/>
                <a:gd name="connsiteX100" fmla="*/ 807170 w 895830"/>
                <a:gd name="connsiteY100" fmla="*/ 248611 h 413159"/>
                <a:gd name="connsiteX101" fmla="*/ 807799 w 895830"/>
                <a:gd name="connsiteY101" fmla="*/ 249240 h 413159"/>
                <a:gd name="connsiteX102" fmla="*/ 808964 w 895830"/>
                <a:gd name="connsiteY102" fmla="*/ 250571 h 413159"/>
                <a:gd name="connsiteX103" fmla="*/ 812938 w 895830"/>
                <a:gd name="connsiteY103" fmla="*/ 258632 h 413159"/>
                <a:gd name="connsiteX104" fmla="*/ 814787 w 895830"/>
                <a:gd name="connsiteY104" fmla="*/ 260480 h 413159"/>
                <a:gd name="connsiteX105" fmla="*/ 823642 w 895830"/>
                <a:gd name="connsiteY105" fmla="*/ 267006 h 413159"/>
                <a:gd name="connsiteX106" fmla="*/ 825251 w 895830"/>
                <a:gd name="connsiteY106" fmla="*/ 269225 h 413159"/>
                <a:gd name="connsiteX107" fmla="*/ 829262 w 895830"/>
                <a:gd name="connsiteY107" fmla="*/ 275104 h 413159"/>
                <a:gd name="connsiteX108" fmla="*/ 831111 w 895830"/>
                <a:gd name="connsiteY108" fmla="*/ 276823 h 413159"/>
                <a:gd name="connsiteX109" fmla="*/ 836546 w 895830"/>
                <a:gd name="connsiteY109" fmla="*/ 279448 h 413159"/>
                <a:gd name="connsiteX110" fmla="*/ 838691 w 895830"/>
                <a:gd name="connsiteY110" fmla="*/ 280890 h 413159"/>
                <a:gd name="connsiteX111" fmla="*/ 842925 w 895830"/>
                <a:gd name="connsiteY111" fmla="*/ 285105 h 413159"/>
                <a:gd name="connsiteX112" fmla="*/ 844403 w 895830"/>
                <a:gd name="connsiteY112" fmla="*/ 287120 h 413159"/>
                <a:gd name="connsiteX113" fmla="*/ 846973 w 895830"/>
                <a:gd name="connsiteY113" fmla="*/ 290207 h 413159"/>
                <a:gd name="connsiteX114" fmla="*/ 848952 w 895830"/>
                <a:gd name="connsiteY114" fmla="*/ 291298 h 413159"/>
                <a:gd name="connsiteX115" fmla="*/ 853739 w 895830"/>
                <a:gd name="connsiteY115" fmla="*/ 291983 h 413159"/>
                <a:gd name="connsiteX116" fmla="*/ 856032 w 895830"/>
                <a:gd name="connsiteY116" fmla="*/ 292999 h 413159"/>
                <a:gd name="connsiteX117" fmla="*/ 858786 w 895830"/>
                <a:gd name="connsiteY117" fmla="*/ 294848 h 413159"/>
                <a:gd name="connsiteX118" fmla="*/ 860635 w 895830"/>
                <a:gd name="connsiteY118" fmla="*/ 296530 h 413159"/>
                <a:gd name="connsiteX119" fmla="*/ 862890 w 895830"/>
                <a:gd name="connsiteY119" fmla="*/ 298656 h 413159"/>
                <a:gd name="connsiteX120" fmla="*/ 864887 w 895830"/>
                <a:gd name="connsiteY120" fmla="*/ 299599 h 413159"/>
                <a:gd name="connsiteX121" fmla="*/ 867808 w 895830"/>
                <a:gd name="connsiteY121" fmla="*/ 300265 h 413159"/>
                <a:gd name="connsiteX122" fmla="*/ 869971 w 895830"/>
                <a:gd name="connsiteY122" fmla="*/ 301004 h 413159"/>
                <a:gd name="connsiteX123" fmla="*/ 872134 w 895830"/>
                <a:gd name="connsiteY123" fmla="*/ 301688 h 413159"/>
                <a:gd name="connsiteX124" fmla="*/ 874334 w 895830"/>
                <a:gd name="connsiteY124" fmla="*/ 302298 h 413159"/>
                <a:gd name="connsiteX125" fmla="*/ 875887 w 895830"/>
                <a:gd name="connsiteY125" fmla="*/ 302298 h 413159"/>
                <a:gd name="connsiteX126" fmla="*/ 879048 w 895830"/>
                <a:gd name="connsiteY126" fmla="*/ 302428 h 413159"/>
                <a:gd name="connsiteX127" fmla="*/ 881858 w 895830"/>
                <a:gd name="connsiteY127" fmla="*/ 303666 h 413159"/>
                <a:gd name="connsiteX128" fmla="*/ 883245 w 895830"/>
                <a:gd name="connsiteY128" fmla="*/ 304369 h 413159"/>
                <a:gd name="connsiteX129" fmla="*/ 884539 w 895830"/>
                <a:gd name="connsiteY129" fmla="*/ 303629 h 413159"/>
                <a:gd name="connsiteX130" fmla="*/ 886813 w 895830"/>
                <a:gd name="connsiteY130" fmla="*/ 302742 h 413159"/>
                <a:gd name="connsiteX131" fmla="*/ 890418 w 895830"/>
                <a:gd name="connsiteY131" fmla="*/ 303130 h 413159"/>
                <a:gd name="connsiteX132" fmla="*/ 892840 w 895830"/>
                <a:gd name="connsiteY132" fmla="*/ 304868 h 413159"/>
                <a:gd name="connsiteX133" fmla="*/ 892747 w 895830"/>
                <a:gd name="connsiteY133" fmla="*/ 309656 h 413159"/>
                <a:gd name="connsiteX134" fmla="*/ 823217 w 895830"/>
                <a:gd name="connsiteY134" fmla="*/ 284089 h 413159"/>
                <a:gd name="connsiteX135" fmla="*/ 811534 w 895830"/>
                <a:gd name="connsiteY135" fmla="*/ 273736 h 413159"/>
                <a:gd name="connsiteX136" fmla="*/ 785652 w 895830"/>
                <a:gd name="connsiteY136" fmla="*/ 238129 h 413159"/>
                <a:gd name="connsiteX137" fmla="*/ 764132 w 895830"/>
                <a:gd name="connsiteY137" fmla="*/ 169949 h 413159"/>
                <a:gd name="connsiteX138" fmla="*/ 757459 w 895830"/>
                <a:gd name="connsiteY138" fmla="*/ 119849 h 413159"/>
                <a:gd name="connsiteX139" fmla="*/ 760528 w 895830"/>
                <a:gd name="connsiteY139" fmla="*/ 66587 h 413159"/>
                <a:gd name="connsiteX140" fmla="*/ 761766 w 895830"/>
                <a:gd name="connsiteY140" fmla="*/ 50910 h 413159"/>
                <a:gd name="connsiteX141" fmla="*/ 757754 w 895830"/>
                <a:gd name="connsiteY141" fmla="*/ 46048 h 413159"/>
                <a:gd name="connsiteX142" fmla="*/ 742724 w 895830"/>
                <a:gd name="connsiteY142" fmla="*/ 45475 h 413159"/>
                <a:gd name="connsiteX143" fmla="*/ 728415 w 895830"/>
                <a:gd name="connsiteY143" fmla="*/ 44625 h 413159"/>
                <a:gd name="connsiteX144" fmla="*/ 703846 w 895830"/>
                <a:gd name="connsiteY144" fmla="*/ 43701 h 413159"/>
                <a:gd name="connsiteX145" fmla="*/ 697505 w 895830"/>
                <a:gd name="connsiteY145" fmla="*/ 44255 h 413159"/>
                <a:gd name="connsiteX146" fmla="*/ 692717 w 895830"/>
                <a:gd name="connsiteY146" fmla="*/ 44126 h 413159"/>
                <a:gd name="connsiteX147" fmla="*/ 692014 w 895830"/>
                <a:gd name="connsiteY147" fmla="*/ 44311 h 413159"/>
                <a:gd name="connsiteX148" fmla="*/ 690702 w 895830"/>
                <a:gd name="connsiteY148" fmla="*/ 44773 h 413159"/>
                <a:gd name="connsiteX149" fmla="*/ 689574 w 895830"/>
                <a:gd name="connsiteY149" fmla="*/ 45494 h 413159"/>
                <a:gd name="connsiteX150" fmla="*/ 689167 w 895830"/>
                <a:gd name="connsiteY150" fmla="*/ 46030 h 413159"/>
                <a:gd name="connsiteX151" fmla="*/ 688649 w 895830"/>
                <a:gd name="connsiteY151" fmla="*/ 48119 h 413159"/>
                <a:gd name="connsiteX152" fmla="*/ 688649 w 895830"/>
                <a:gd name="connsiteY152" fmla="*/ 50596 h 413159"/>
                <a:gd name="connsiteX153" fmla="*/ 688649 w 895830"/>
                <a:gd name="connsiteY153" fmla="*/ 56142 h 413159"/>
                <a:gd name="connsiteX154" fmla="*/ 688649 w 895830"/>
                <a:gd name="connsiteY154" fmla="*/ 61060 h 413159"/>
                <a:gd name="connsiteX155" fmla="*/ 689408 w 895830"/>
                <a:gd name="connsiteY155" fmla="*/ 70951 h 413159"/>
                <a:gd name="connsiteX156" fmla="*/ 689870 w 895830"/>
                <a:gd name="connsiteY156" fmla="*/ 72910 h 413159"/>
                <a:gd name="connsiteX157" fmla="*/ 690036 w 895830"/>
                <a:gd name="connsiteY157" fmla="*/ 76959 h 413159"/>
                <a:gd name="connsiteX158" fmla="*/ 691201 w 895830"/>
                <a:gd name="connsiteY158" fmla="*/ 86202 h 413159"/>
                <a:gd name="connsiteX159" fmla="*/ 691349 w 895830"/>
                <a:gd name="connsiteY159" fmla="*/ 88402 h 413159"/>
                <a:gd name="connsiteX160" fmla="*/ 692680 w 895830"/>
                <a:gd name="connsiteY160" fmla="*/ 100974 h 413159"/>
                <a:gd name="connsiteX161" fmla="*/ 695601 w 895830"/>
                <a:gd name="connsiteY161" fmla="*/ 155344 h 413159"/>
                <a:gd name="connsiteX162" fmla="*/ 691515 w 895830"/>
                <a:gd name="connsiteY162" fmla="*/ 199880 h 413159"/>
                <a:gd name="connsiteX163" fmla="*/ 690165 w 895830"/>
                <a:gd name="connsiteY163" fmla="*/ 206572 h 413159"/>
                <a:gd name="connsiteX164" fmla="*/ 665541 w 895830"/>
                <a:gd name="connsiteY164" fmla="*/ 293461 h 413159"/>
                <a:gd name="connsiteX165" fmla="*/ 655299 w 895830"/>
                <a:gd name="connsiteY165" fmla="*/ 313372 h 413159"/>
                <a:gd name="connsiteX166" fmla="*/ 654153 w 895830"/>
                <a:gd name="connsiteY166" fmla="*/ 315073 h 413159"/>
                <a:gd name="connsiteX167" fmla="*/ 545356 w 895830"/>
                <a:gd name="connsiteY167" fmla="*/ 393014 h 413159"/>
                <a:gd name="connsiteX168" fmla="*/ 431919 w 895830"/>
                <a:gd name="connsiteY168" fmla="*/ 410392 h 413159"/>
                <a:gd name="connsiteX169" fmla="*/ 312936 w 895830"/>
                <a:gd name="connsiteY169" fmla="*/ 392127 h 413159"/>
                <a:gd name="connsiteX170" fmla="*/ 310348 w 895830"/>
                <a:gd name="connsiteY170" fmla="*/ 391240 h 413159"/>
                <a:gd name="connsiteX171" fmla="*/ 242426 w 895830"/>
                <a:gd name="connsiteY171" fmla="*/ 355190 h 413159"/>
                <a:gd name="connsiteX172" fmla="*/ 235031 w 895830"/>
                <a:gd name="connsiteY172" fmla="*/ 349052 h 413159"/>
                <a:gd name="connsiteX173" fmla="*/ 192714 w 895830"/>
                <a:gd name="connsiteY173" fmla="*/ 290541 h 413159"/>
                <a:gd name="connsiteX174" fmla="*/ 188758 w 895830"/>
                <a:gd name="connsiteY174" fmla="*/ 282572 h 413159"/>
                <a:gd name="connsiteX175" fmla="*/ 188462 w 895830"/>
                <a:gd name="connsiteY175" fmla="*/ 276786 h 413159"/>
                <a:gd name="connsiteX176" fmla="*/ 189220 w 895830"/>
                <a:gd name="connsiteY176" fmla="*/ 268800 h 413159"/>
                <a:gd name="connsiteX177" fmla="*/ 180716 w 895830"/>
                <a:gd name="connsiteY177" fmla="*/ 203096 h 413159"/>
                <a:gd name="connsiteX178" fmla="*/ 172804 w 895830"/>
                <a:gd name="connsiteY178" fmla="*/ 113804 h 413159"/>
                <a:gd name="connsiteX179" fmla="*/ 165631 w 895830"/>
                <a:gd name="connsiteY179" fmla="*/ 63001 h 413159"/>
                <a:gd name="connsiteX180" fmla="*/ 130653 w 895830"/>
                <a:gd name="connsiteY180" fmla="*/ 32516 h 413159"/>
                <a:gd name="connsiteX181" fmla="*/ 107433 w 895830"/>
                <a:gd name="connsiteY181" fmla="*/ 31795 h 413159"/>
                <a:gd name="connsiteX182" fmla="*/ 60217 w 895830"/>
                <a:gd name="connsiteY182" fmla="*/ 24400 h 413159"/>
                <a:gd name="connsiteX183" fmla="*/ 467 w 895830"/>
                <a:gd name="connsiteY183" fmla="*/ -742 h 413159"/>
                <a:gd name="connsiteX184" fmla="*/ -2121 w 895830"/>
                <a:gd name="connsiteY184" fmla="*/ -2739 h 413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895830" h="413159">
                  <a:moveTo>
                    <a:pt x="-2121" y="-2739"/>
                  </a:moveTo>
                  <a:cubicBezTo>
                    <a:pt x="1095" y="-3016"/>
                    <a:pt x="3610" y="-1205"/>
                    <a:pt x="6068" y="330"/>
                  </a:cubicBezTo>
                  <a:cubicBezTo>
                    <a:pt x="15959" y="6560"/>
                    <a:pt x="26756" y="10738"/>
                    <a:pt x="37589" y="14972"/>
                  </a:cubicBezTo>
                  <a:cubicBezTo>
                    <a:pt x="50678" y="20167"/>
                    <a:pt x="64266" y="24030"/>
                    <a:pt x="78131" y="26526"/>
                  </a:cubicBezTo>
                  <a:cubicBezTo>
                    <a:pt x="88170" y="28282"/>
                    <a:pt x="98153" y="30649"/>
                    <a:pt x="108506" y="29983"/>
                  </a:cubicBezTo>
                  <a:cubicBezTo>
                    <a:pt x="117823" y="29466"/>
                    <a:pt x="127177" y="29946"/>
                    <a:pt x="136384" y="31406"/>
                  </a:cubicBezTo>
                  <a:cubicBezTo>
                    <a:pt x="148456" y="33255"/>
                    <a:pt x="162728" y="41482"/>
                    <a:pt x="165963" y="56900"/>
                  </a:cubicBezTo>
                  <a:cubicBezTo>
                    <a:pt x="167239" y="62871"/>
                    <a:pt x="169143" y="68732"/>
                    <a:pt x="169532" y="74888"/>
                  </a:cubicBezTo>
                  <a:cubicBezTo>
                    <a:pt x="169642" y="79325"/>
                    <a:pt x="172656" y="83152"/>
                    <a:pt x="176927" y="84317"/>
                  </a:cubicBezTo>
                  <a:cubicBezTo>
                    <a:pt x="190200" y="89013"/>
                    <a:pt x="203234" y="88827"/>
                    <a:pt x="216008" y="82653"/>
                  </a:cubicBezTo>
                  <a:cubicBezTo>
                    <a:pt x="217450" y="81969"/>
                    <a:pt x="218837" y="81156"/>
                    <a:pt x="220316" y="80545"/>
                  </a:cubicBezTo>
                  <a:cubicBezTo>
                    <a:pt x="224013" y="79011"/>
                    <a:pt x="225400" y="79732"/>
                    <a:pt x="225529" y="83855"/>
                  </a:cubicBezTo>
                  <a:cubicBezTo>
                    <a:pt x="226102" y="102046"/>
                    <a:pt x="229910" y="119812"/>
                    <a:pt x="232776" y="137671"/>
                  </a:cubicBezTo>
                  <a:cubicBezTo>
                    <a:pt x="234458" y="148153"/>
                    <a:pt x="238026" y="158339"/>
                    <a:pt x="240707" y="168673"/>
                  </a:cubicBezTo>
                  <a:cubicBezTo>
                    <a:pt x="244700" y="184055"/>
                    <a:pt x="248212" y="199584"/>
                    <a:pt x="254406" y="214318"/>
                  </a:cubicBezTo>
                  <a:cubicBezTo>
                    <a:pt x="261986" y="232435"/>
                    <a:pt x="271044" y="249610"/>
                    <a:pt x="283985" y="264603"/>
                  </a:cubicBezTo>
                  <a:cubicBezTo>
                    <a:pt x="287683" y="268911"/>
                    <a:pt x="291380" y="273236"/>
                    <a:pt x="295484" y="277174"/>
                  </a:cubicBezTo>
                  <a:cubicBezTo>
                    <a:pt x="297851" y="279115"/>
                    <a:pt x="298756" y="282332"/>
                    <a:pt x="297740" y="285216"/>
                  </a:cubicBezTo>
                  <a:cubicBezTo>
                    <a:pt x="295133" y="293184"/>
                    <a:pt x="297277" y="300098"/>
                    <a:pt x="302565" y="306070"/>
                  </a:cubicBezTo>
                  <a:cubicBezTo>
                    <a:pt x="305356" y="309231"/>
                    <a:pt x="305948" y="313353"/>
                    <a:pt x="308610" y="316644"/>
                  </a:cubicBezTo>
                  <a:cubicBezTo>
                    <a:pt x="314267" y="323577"/>
                    <a:pt x="322198" y="325611"/>
                    <a:pt x="329999" y="327847"/>
                  </a:cubicBezTo>
                  <a:cubicBezTo>
                    <a:pt x="341092" y="331046"/>
                    <a:pt x="352184" y="334447"/>
                    <a:pt x="363554" y="336721"/>
                  </a:cubicBezTo>
                  <a:cubicBezTo>
                    <a:pt x="373574" y="338700"/>
                    <a:pt x="383723" y="339550"/>
                    <a:pt x="393798" y="340973"/>
                  </a:cubicBezTo>
                  <a:cubicBezTo>
                    <a:pt x="407904" y="342988"/>
                    <a:pt x="422010" y="341768"/>
                    <a:pt x="436097" y="342156"/>
                  </a:cubicBezTo>
                  <a:cubicBezTo>
                    <a:pt x="446986" y="342230"/>
                    <a:pt x="457875" y="341399"/>
                    <a:pt x="468616" y="339642"/>
                  </a:cubicBezTo>
                  <a:cubicBezTo>
                    <a:pt x="472073" y="339402"/>
                    <a:pt x="475530" y="339402"/>
                    <a:pt x="478987" y="339642"/>
                  </a:cubicBezTo>
                  <a:cubicBezTo>
                    <a:pt x="479542" y="342545"/>
                    <a:pt x="477933" y="344763"/>
                    <a:pt x="477139" y="346871"/>
                  </a:cubicBezTo>
                  <a:cubicBezTo>
                    <a:pt x="469799" y="364378"/>
                    <a:pt x="471407" y="384381"/>
                    <a:pt x="481465" y="400483"/>
                  </a:cubicBezTo>
                  <a:cubicBezTo>
                    <a:pt x="483720" y="403922"/>
                    <a:pt x="487251" y="402683"/>
                    <a:pt x="490191" y="402110"/>
                  </a:cubicBezTo>
                  <a:cubicBezTo>
                    <a:pt x="494849" y="401204"/>
                    <a:pt x="499600" y="400557"/>
                    <a:pt x="504203" y="399540"/>
                  </a:cubicBezTo>
                  <a:cubicBezTo>
                    <a:pt x="517718" y="396582"/>
                    <a:pt x="531509" y="395122"/>
                    <a:pt x="544875" y="391554"/>
                  </a:cubicBezTo>
                  <a:cubicBezTo>
                    <a:pt x="558371" y="388208"/>
                    <a:pt x="571404" y="383235"/>
                    <a:pt x="583698" y="376764"/>
                  </a:cubicBezTo>
                  <a:cubicBezTo>
                    <a:pt x="587007" y="374915"/>
                    <a:pt x="591833" y="373862"/>
                    <a:pt x="591296" y="368315"/>
                  </a:cubicBezTo>
                  <a:cubicBezTo>
                    <a:pt x="593921" y="365469"/>
                    <a:pt x="596972" y="363010"/>
                    <a:pt x="600336" y="361069"/>
                  </a:cubicBezTo>
                  <a:cubicBezTo>
                    <a:pt x="604663" y="358277"/>
                    <a:pt x="607066" y="353674"/>
                    <a:pt x="610449" y="350346"/>
                  </a:cubicBezTo>
                  <a:cubicBezTo>
                    <a:pt x="620118" y="340585"/>
                    <a:pt x="628031" y="329604"/>
                    <a:pt x="636331" y="318789"/>
                  </a:cubicBezTo>
                  <a:cubicBezTo>
                    <a:pt x="640472" y="313390"/>
                    <a:pt x="645815" y="309397"/>
                    <a:pt x="646185" y="301651"/>
                  </a:cubicBezTo>
                  <a:cubicBezTo>
                    <a:pt x="646462" y="296234"/>
                    <a:pt x="650825" y="292408"/>
                    <a:pt x="654356" y="288525"/>
                  </a:cubicBezTo>
                  <a:cubicBezTo>
                    <a:pt x="657887" y="284643"/>
                    <a:pt x="659699" y="281260"/>
                    <a:pt x="659348" y="276324"/>
                  </a:cubicBezTo>
                  <a:cubicBezTo>
                    <a:pt x="658941" y="270778"/>
                    <a:pt x="661381" y="266101"/>
                    <a:pt x="664727" y="261923"/>
                  </a:cubicBezTo>
                  <a:cubicBezTo>
                    <a:pt x="667907" y="258262"/>
                    <a:pt x="669479" y="253474"/>
                    <a:pt x="669072" y="248648"/>
                  </a:cubicBezTo>
                  <a:cubicBezTo>
                    <a:pt x="668757" y="243583"/>
                    <a:pt x="670144" y="238573"/>
                    <a:pt x="672991" y="234376"/>
                  </a:cubicBezTo>
                  <a:cubicBezTo>
                    <a:pt x="675561" y="230550"/>
                    <a:pt x="676522" y="225836"/>
                    <a:pt x="675653" y="221306"/>
                  </a:cubicBezTo>
                  <a:cubicBezTo>
                    <a:pt x="674525" y="215427"/>
                    <a:pt x="675450" y="209326"/>
                    <a:pt x="678315" y="204058"/>
                  </a:cubicBezTo>
                  <a:cubicBezTo>
                    <a:pt x="680404" y="200453"/>
                    <a:pt x="680792" y="196108"/>
                    <a:pt x="679351" y="192208"/>
                  </a:cubicBezTo>
                  <a:cubicBezTo>
                    <a:pt x="678852" y="191172"/>
                    <a:pt x="678648" y="190007"/>
                    <a:pt x="678778" y="188861"/>
                  </a:cubicBezTo>
                  <a:cubicBezTo>
                    <a:pt x="682271" y="176253"/>
                    <a:pt x="679554" y="163257"/>
                    <a:pt x="681236" y="150575"/>
                  </a:cubicBezTo>
                  <a:cubicBezTo>
                    <a:pt x="681754" y="146674"/>
                    <a:pt x="682512" y="142958"/>
                    <a:pt x="680959" y="139168"/>
                  </a:cubicBezTo>
                  <a:cubicBezTo>
                    <a:pt x="680441" y="138133"/>
                    <a:pt x="680183" y="136986"/>
                    <a:pt x="680201" y="135840"/>
                  </a:cubicBezTo>
                  <a:cubicBezTo>
                    <a:pt x="681680" y="123361"/>
                    <a:pt x="679110" y="111012"/>
                    <a:pt x="678759" y="98607"/>
                  </a:cubicBezTo>
                  <a:cubicBezTo>
                    <a:pt x="678500" y="88643"/>
                    <a:pt x="677724" y="78697"/>
                    <a:pt x="676430" y="68806"/>
                  </a:cubicBezTo>
                  <a:cubicBezTo>
                    <a:pt x="675635" y="61559"/>
                    <a:pt x="676189" y="54220"/>
                    <a:pt x="678019" y="47157"/>
                  </a:cubicBezTo>
                  <a:cubicBezTo>
                    <a:pt x="679277" y="41611"/>
                    <a:pt x="683862" y="37433"/>
                    <a:pt x="689500" y="36675"/>
                  </a:cubicBezTo>
                  <a:cubicBezTo>
                    <a:pt x="697357" y="35215"/>
                    <a:pt x="705362" y="34679"/>
                    <a:pt x="713348" y="35104"/>
                  </a:cubicBezTo>
                  <a:cubicBezTo>
                    <a:pt x="715179" y="35049"/>
                    <a:pt x="716990" y="35381"/>
                    <a:pt x="718691" y="36065"/>
                  </a:cubicBezTo>
                  <a:cubicBezTo>
                    <a:pt x="725809" y="39837"/>
                    <a:pt x="734239" y="40262"/>
                    <a:pt x="741689" y="37212"/>
                  </a:cubicBezTo>
                  <a:cubicBezTo>
                    <a:pt x="749768" y="34291"/>
                    <a:pt x="756849" y="37415"/>
                    <a:pt x="762506" y="43738"/>
                  </a:cubicBezTo>
                  <a:cubicBezTo>
                    <a:pt x="763449" y="45290"/>
                    <a:pt x="765168" y="45679"/>
                    <a:pt x="766610" y="46492"/>
                  </a:cubicBezTo>
                  <a:cubicBezTo>
                    <a:pt x="766998" y="47010"/>
                    <a:pt x="767553" y="47361"/>
                    <a:pt x="767978" y="47860"/>
                  </a:cubicBezTo>
                  <a:lnTo>
                    <a:pt x="770640" y="47860"/>
                  </a:lnTo>
                  <a:cubicBezTo>
                    <a:pt x="772784" y="50873"/>
                    <a:pt x="771139" y="53499"/>
                    <a:pt x="769568" y="55939"/>
                  </a:cubicBezTo>
                  <a:cubicBezTo>
                    <a:pt x="766720" y="60395"/>
                    <a:pt x="766332" y="64628"/>
                    <a:pt x="769753" y="69009"/>
                  </a:cubicBezTo>
                  <a:cubicBezTo>
                    <a:pt x="771509" y="71117"/>
                    <a:pt x="772285" y="73872"/>
                    <a:pt x="771915" y="76589"/>
                  </a:cubicBezTo>
                  <a:cubicBezTo>
                    <a:pt x="771749" y="77514"/>
                    <a:pt x="771546" y="78419"/>
                    <a:pt x="771287" y="79307"/>
                  </a:cubicBezTo>
                  <a:cubicBezTo>
                    <a:pt x="771158" y="80176"/>
                    <a:pt x="771158" y="81081"/>
                    <a:pt x="771287" y="81950"/>
                  </a:cubicBezTo>
                  <a:cubicBezTo>
                    <a:pt x="771509" y="82838"/>
                    <a:pt x="771768" y="83707"/>
                    <a:pt x="771971" y="84594"/>
                  </a:cubicBezTo>
                  <a:cubicBezTo>
                    <a:pt x="772544" y="88070"/>
                    <a:pt x="772119" y="91638"/>
                    <a:pt x="770751" y="94873"/>
                  </a:cubicBezTo>
                  <a:cubicBezTo>
                    <a:pt x="770436" y="95723"/>
                    <a:pt x="770159" y="96592"/>
                    <a:pt x="769956" y="97479"/>
                  </a:cubicBezTo>
                  <a:cubicBezTo>
                    <a:pt x="769864" y="98386"/>
                    <a:pt x="769901" y="99310"/>
                    <a:pt x="770085" y="100197"/>
                  </a:cubicBezTo>
                  <a:cubicBezTo>
                    <a:pt x="770344" y="101159"/>
                    <a:pt x="770621" y="102046"/>
                    <a:pt x="770825" y="103099"/>
                  </a:cubicBezTo>
                  <a:cubicBezTo>
                    <a:pt x="771213" y="112491"/>
                    <a:pt x="770381" y="121864"/>
                    <a:pt x="770825" y="131255"/>
                  </a:cubicBezTo>
                  <a:cubicBezTo>
                    <a:pt x="770640" y="132235"/>
                    <a:pt x="770363" y="133215"/>
                    <a:pt x="770104" y="134195"/>
                  </a:cubicBezTo>
                  <a:cubicBezTo>
                    <a:pt x="769716" y="135711"/>
                    <a:pt x="769623" y="137282"/>
                    <a:pt x="769882" y="138835"/>
                  </a:cubicBezTo>
                  <a:cubicBezTo>
                    <a:pt x="770122" y="139760"/>
                    <a:pt x="770436" y="140647"/>
                    <a:pt x="770806" y="141516"/>
                  </a:cubicBezTo>
                  <a:cubicBezTo>
                    <a:pt x="772137" y="144270"/>
                    <a:pt x="772526" y="147395"/>
                    <a:pt x="771878" y="150390"/>
                  </a:cubicBezTo>
                  <a:cubicBezTo>
                    <a:pt x="771712" y="151407"/>
                    <a:pt x="771527" y="152405"/>
                    <a:pt x="771453" y="153440"/>
                  </a:cubicBezTo>
                  <a:cubicBezTo>
                    <a:pt x="773376" y="161297"/>
                    <a:pt x="774282" y="169376"/>
                    <a:pt x="774152" y="177473"/>
                  </a:cubicBezTo>
                  <a:cubicBezTo>
                    <a:pt x="774337" y="178102"/>
                    <a:pt x="774504" y="178749"/>
                    <a:pt x="774725" y="179322"/>
                  </a:cubicBezTo>
                  <a:cubicBezTo>
                    <a:pt x="774892" y="179599"/>
                    <a:pt x="775022" y="179913"/>
                    <a:pt x="775188" y="180191"/>
                  </a:cubicBezTo>
                  <a:cubicBezTo>
                    <a:pt x="775557" y="180745"/>
                    <a:pt x="775909" y="181300"/>
                    <a:pt x="776260" y="181855"/>
                  </a:cubicBezTo>
                  <a:cubicBezTo>
                    <a:pt x="778589" y="185238"/>
                    <a:pt x="779661" y="189342"/>
                    <a:pt x="779310" y="193428"/>
                  </a:cubicBezTo>
                  <a:cubicBezTo>
                    <a:pt x="779107" y="196367"/>
                    <a:pt x="779698" y="199306"/>
                    <a:pt x="781048" y="201931"/>
                  </a:cubicBezTo>
                  <a:cubicBezTo>
                    <a:pt x="781381" y="202468"/>
                    <a:pt x="781695" y="203004"/>
                    <a:pt x="782009" y="203540"/>
                  </a:cubicBezTo>
                  <a:lnTo>
                    <a:pt x="782509" y="204298"/>
                  </a:lnTo>
                  <a:cubicBezTo>
                    <a:pt x="782897" y="204760"/>
                    <a:pt x="783230" y="205259"/>
                    <a:pt x="783581" y="205740"/>
                  </a:cubicBezTo>
                  <a:cubicBezTo>
                    <a:pt x="784302" y="206683"/>
                    <a:pt x="784949" y="207663"/>
                    <a:pt x="785541" y="208698"/>
                  </a:cubicBezTo>
                  <a:cubicBezTo>
                    <a:pt x="785984" y="209456"/>
                    <a:pt x="786372" y="210251"/>
                    <a:pt x="786668" y="211064"/>
                  </a:cubicBezTo>
                  <a:cubicBezTo>
                    <a:pt x="787001" y="212173"/>
                    <a:pt x="787297" y="213283"/>
                    <a:pt x="787518" y="214410"/>
                  </a:cubicBezTo>
                  <a:cubicBezTo>
                    <a:pt x="787759" y="215261"/>
                    <a:pt x="788018" y="216093"/>
                    <a:pt x="788258" y="216962"/>
                  </a:cubicBezTo>
                  <a:cubicBezTo>
                    <a:pt x="788868" y="219661"/>
                    <a:pt x="788591" y="222619"/>
                    <a:pt x="790662" y="224874"/>
                  </a:cubicBezTo>
                  <a:cubicBezTo>
                    <a:pt x="791087" y="225299"/>
                    <a:pt x="791493" y="225762"/>
                    <a:pt x="791900" y="226205"/>
                  </a:cubicBezTo>
                  <a:lnTo>
                    <a:pt x="792547" y="226871"/>
                  </a:lnTo>
                  <a:cubicBezTo>
                    <a:pt x="792991" y="227296"/>
                    <a:pt x="793416" y="227740"/>
                    <a:pt x="793823" y="228202"/>
                  </a:cubicBezTo>
                  <a:cubicBezTo>
                    <a:pt x="796855" y="231696"/>
                    <a:pt x="798851" y="235948"/>
                    <a:pt x="799591" y="240514"/>
                  </a:cubicBezTo>
                  <a:cubicBezTo>
                    <a:pt x="799776" y="241013"/>
                    <a:pt x="799924" y="241550"/>
                    <a:pt x="800127" y="242049"/>
                  </a:cubicBezTo>
                  <a:lnTo>
                    <a:pt x="800515" y="242714"/>
                  </a:lnTo>
                  <a:cubicBezTo>
                    <a:pt x="800867" y="243102"/>
                    <a:pt x="801236" y="243472"/>
                    <a:pt x="801624" y="243805"/>
                  </a:cubicBezTo>
                  <a:cubicBezTo>
                    <a:pt x="802456" y="244434"/>
                    <a:pt x="803325" y="245062"/>
                    <a:pt x="804120" y="245746"/>
                  </a:cubicBezTo>
                  <a:cubicBezTo>
                    <a:pt x="804545" y="246097"/>
                    <a:pt x="804952" y="246467"/>
                    <a:pt x="805340" y="246855"/>
                  </a:cubicBezTo>
                  <a:lnTo>
                    <a:pt x="805950" y="247428"/>
                  </a:lnTo>
                  <a:cubicBezTo>
                    <a:pt x="806376" y="247798"/>
                    <a:pt x="806764" y="248205"/>
                    <a:pt x="807170" y="248611"/>
                  </a:cubicBezTo>
                  <a:cubicBezTo>
                    <a:pt x="807577" y="249019"/>
                    <a:pt x="807577" y="249037"/>
                    <a:pt x="807799" y="249240"/>
                  </a:cubicBezTo>
                  <a:cubicBezTo>
                    <a:pt x="808224" y="249665"/>
                    <a:pt x="808613" y="250109"/>
                    <a:pt x="808964" y="250571"/>
                  </a:cubicBezTo>
                  <a:cubicBezTo>
                    <a:pt x="810905" y="252956"/>
                    <a:pt x="811644" y="255933"/>
                    <a:pt x="812938" y="258632"/>
                  </a:cubicBezTo>
                  <a:cubicBezTo>
                    <a:pt x="813437" y="259353"/>
                    <a:pt x="814066" y="259981"/>
                    <a:pt x="814787" y="260480"/>
                  </a:cubicBezTo>
                  <a:cubicBezTo>
                    <a:pt x="817967" y="262329"/>
                    <a:pt x="821572" y="263623"/>
                    <a:pt x="823642" y="267006"/>
                  </a:cubicBezTo>
                  <a:cubicBezTo>
                    <a:pt x="824179" y="267746"/>
                    <a:pt x="824696" y="268504"/>
                    <a:pt x="825251" y="269225"/>
                  </a:cubicBezTo>
                  <a:cubicBezTo>
                    <a:pt x="826785" y="271055"/>
                    <a:pt x="828117" y="273015"/>
                    <a:pt x="829262" y="275104"/>
                  </a:cubicBezTo>
                  <a:cubicBezTo>
                    <a:pt x="829762" y="275788"/>
                    <a:pt x="830390" y="276361"/>
                    <a:pt x="831111" y="276823"/>
                  </a:cubicBezTo>
                  <a:cubicBezTo>
                    <a:pt x="832978" y="277581"/>
                    <a:pt x="834790" y="278468"/>
                    <a:pt x="836546" y="279448"/>
                  </a:cubicBezTo>
                  <a:cubicBezTo>
                    <a:pt x="837268" y="279910"/>
                    <a:pt x="837970" y="280410"/>
                    <a:pt x="838691" y="280890"/>
                  </a:cubicBezTo>
                  <a:cubicBezTo>
                    <a:pt x="840410" y="281944"/>
                    <a:pt x="841871" y="283386"/>
                    <a:pt x="842925" y="285105"/>
                  </a:cubicBezTo>
                  <a:cubicBezTo>
                    <a:pt x="843405" y="285771"/>
                    <a:pt x="843886" y="286473"/>
                    <a:pt x="844403" y="287120"/>
                  </a:cubicBezTo>
                  <a:cubicBezTo>
                    <a:pt x="845273" y="288137"/>
                    <a:pt x="846104" y="289191"/>
                    <a:pt x="846973" y="290207"/>
                  </a:cubicBezTo>
                  <a:cubicBezTo>
                    <a:pt x="847546" y="290707"/>
                    <a:pt x="848212" y="291077"/>
                    <a:pt x="848952" y="291298"/>
                  </a:cubicBezTo>
                  <a:cubicBezTo>
                    <a:pt x="850560" y="291428"/>
                    <a:pt x="852150" y="291668"/>
                    <a:pt x="853739" y="291983"/>
                  </a:cubicBezTo>
                  <a:cubicBezTo>
                    <a:pt x="854534" y="292241"/>
                    <a:pt x="855311" y="292574"/>
                    <a:pt x="856032" y="292999"/>
                  </a:cubicBezTo>
                  <a:cubicBezTo>
                    <a:pt x="857012" y="293517"/>
                    <a:pt x="857936" y="294145"/>
                    <a:pt x="858786" y="294848"/>
                  </a:cubicBezTo>
                  <a:cubicBezTo>
                    <a:pt x="859434" y="295365"/>
                    <a:pt x="860062" y="295939"/>
                    <a:pt x="860635" y="296530"/>
                  </a:cubicBezTo>
                  <a:cubicBezTo>
                    <a:pt x="861393" y="297251"/>
                    <a:pt x="862096" y="297991"/>
                    <a:pt x="862890" y="298656"/>
                  </a:cubicBezTo>
                  <a:cubicBezTo>
                    <a:pt x="863501" y="299063"/>
                    <a:pt x="864185" y="299377"/>
                    <a:pt x="864887" y="299599"/>
                  </a:cubicBezTo>
                  <a:cubicBezTo>
                    <a:pt x="865867" y="299803"/>
                    <a:pt x="866865" y="299969"/>
                    <a:pt x="867808" y="300265"/>
                  </a:cubicBezTo>
                  <a:lnTo>
                    <a:pt x="869971" y="301004"/>
                  </a:lnTo>
                  <a:cubicBezTo>
                    <a:pt x="870710" y="301189"/>
                    <a:pt x="871432" y="301429"/>
                    <a:pt x="872134" y="301688"/>
                  </a:cubicBezTo>
                  <a:cubicBezTo>
                    <a:pt x="872855" y="301947"/>
                    <a:pt x="873576" y="302169"/>
                    <a:pt x="874334" y="302298"/>
                  </a:cubicBezTo>
                  <a:lnTo>
                    <a:pt x="875887" y="302298"/>
                  </a:lnTo>
                  <a:cubicBezTo>
                    <a:pt x="876941" y="302298"/>
                    <a:pt x="877995" y="302298"/>
                    <a:pt x="879048" y="302428"/>
                  </a:cubicBezTo>
                  <a:cubicBezTo>
                    <a:pt x="880102" y="302520"/>
                    <a:pt x="881082" y="302945"/>
                    <a:pt x="881858" y="303666"/>
                  </a:cubicBezTo>
                  <a:cubicBezTo>
                    <a:pt x="882320" y="303907"/>
                    <a:pt x="882228" y="305145"/>
                    <a:pt x="883245" y="304369"/>
                  </a:cubicBezTo>
                  <a:cubicBezTo>
                    <a:pt x="883651" y="304091"/>
                    <a:pt x="884096" y="303833"/>
                    <a:pt x="884539" y="303629"/>
                  </a:cubicBezTo>
                  <a:cubicBezTo>
                    <a:pt x="885260" y="303241"/>
                    <a:pt x="886018" y="302945"/>
                    <a:pt x="886813" y="302742"/>
                  </a:cubicBezTo>
                  <a:cubicBezTo>
                    <a:pt x="888033" y="302520"/>
                    <a:pt x="889272" y="302668"/>
                    <a:pt x="890418" y="303130"/>
                  </a:cubicBezTo>
                  <a:cubicBezTo>
                    <a:pt x="891342" y="303537"/>
                    <a:pt x="892174" y="304128"/>
                    <a:pt x="892840" y="304868"/>
                  </a:cubicBezTo>
                  <a:cubicBezTo>
                    <a:pt x="894041" y="306255"/>
                    <a:pt x="893986" y="308325"/>
                    <a:pt x="892747" y="309656"/>
                  </a:cubicBezTo>
                  <a:cubicBezTo>
                    <a:pt x="866865" y="308584"/>
                    <a:pt x="842055" y="304517"/>
                    <a:pt x="823217" y="284089"/>
                  </a:cubicBezTo>
                  <a:cubicBezTo>
                    <a:pt x="819686" y="280280"/>
                    <a:pt x="815009" y="277655"/>
                    <a:pt x="811534" y="273736"/>
                  </a:cubicBezTo>
                  <a:cubicBezTo>
                    <a:pt x="802124" y="262459"/>
                    <a:pt x="792288" y="251459"/>
                    <a:pt x="785652" y="238129"/>
                  </a:cubicBezTo>
                  <a:cubicBezTo>
                    <a:pt x="775336" y="216518"/>
                    <a:pt x="768089" y="193576"/>
                    <a:pt x="764132" y="169949"/>
                  </a:cubicBezTo>
                  <a:cubicBezTo>
                    <a:pt x="761544" y="153311"/>
                    <a:pt x="757680" y="136801"/>
                    <a:pt x="757459" y="119849"/>
                  </a:cubicBezTo>
                  <a:cubicBezTo>
                    <a:pt x="757237" y="102046"/>
                    <a:pt x="759178" y="84335"/>
                    <a:pt x="760528" y="66587"/>
                  </a:cubicBezTo>
                  <a:cubicBezTo>
                    <a:pt x="760916" y="61356"/>
                    <a:pt x="761174" y="56105"/>
                    <a:pt x="761766" y="50910"/>
                  </a:cubicBezTo>
                  <a:cubicBezTo>
                    <a:pt x="762136" y="47657"/>
                    <a:pt x="760897" y="46178"/>
                    <a:pt x="757754" y="46048"/>
                  </a:cubicBezTo>
                  <a:cubicBezTo>
                    <a:pt x="752745" y="45826"/>
                    <a:pt x="747735" y="45438"/>
                    <a:pt x="742724" y="45475"/>
                  </a:cubicBezTo>
                  <a:cubicBezTo>
                    <a:pt x="737936" y="45679"/>
                    <a:pt x="733148" y="45383"/>
                    <a:pt x="728415" y="44625"/>
                  </a:cubicBezTo>
                  <a:cubicBezTo>
                    <a:pt x="720263" y="43072"/>
                    <a:pt x="712054" y="43756"/>
                    <a:pt x="703846" y="43701"/>
                  </a:cubicBezTo>
                  <a:cubicBezTo>
                    <a:pt x="701812" y="44717"/>
                    <a:pt x="699613" y="44052"/>
                    <a:pt x="697505" y="44255"/>
                  </a:cubicBezTo>
                  <a:cubicBezTo>
                    <a:pt x="695897" y="44347"/>
                    <a:pt x="694325" y="43497"/>
                    <a:pt x="692717" y="44126"/>
                  </a:cubicBezTo>
                  <a:lnTo>
                    <a:pt x="692014" y="44311"/>
                  </a:lnTo>
                  <a:lnTo>
                    <a:pt x="690702" y="44773"/>
                  </a:lnTo>
                  <a:cubicBezTo>
                    <a:pt x="690295" y="44958"/>
                    <a:pt x="689925" y="45198"/>
                    <a:pt x="689574" y="45494"/>
                  </a:cubicBezTo>
                  <a:cubicBezTo>
                    <a:pt x="689574" y="45494"/>
                    <a:pt x="689149" y="46011"/>
                    <a:pt x="689167" y="46030"/>
                  </a:cubicBezTo>
                  <a:cubicBezTo>
                    <a:pt x="688890" y="46695"/>
                    <a:pt x="688723" y="47398"/>
                    <a:pt x="688649" y="48119"/>
                  </a:cubicBezTo>
                  <a:cubicBezTo>
                    <a:pt x="688649" y="48951"/>
                    <a:pt x="688649" y="49764"/>
                    <a:pt x="688649" y="50596"/>
                  </a:cubicBezTo>
                  <a:lnTo>
                    <a:pt x="688649" y="56142"/>
                  </a:lnTo>
                  <a:cubicBezTo>
                    <a:pt x="688649" y="57769"/>
                    <a:pt x="688649" y="59415"/>
                    <a:pt x="688649" y="61060"/>
                  </a:cubicBezTo>
                  <a:cubicBezTo>
                    <a:pt x="689130" y="64332"/>
                    <a:pt x="688797" y="67678"/>
                    <a:pt x="689408" y="70951"/>
                  </a:cubicBezTo>
                  <a:cubicBezTo>
                    <a:pt x="689629" y="71579"/>
                    <a:pt x="689777" y="72245"/>
                    <a:pt x="689870" y="72910"/>
                  </a:cubicBezTo>
                  <a:cubicBezTo>
                    <a:pt x="689999" y="74260"/>
                    <a:pt x="689981" y="75609"/>
                    <a:pt x="690036" y="76959"/>
                  </a:cubicBezTo>
                  <a:cubicBezTo>
                    <a:pt x="690572" y="80009"/>
                    <a:pt x="690202" y="83170"/>
                    <a:pt x="691201" y="86202"/>
                  </a:cubicBezTo>
                  <a:cubicBezTo>
                    <a:pt x="691293" y="86923"/>
                    <a:pt x="691349" y="87663"/>
                    <a:pt x="691349" y="88402"/>
                  </a:cubicBezTo>
                  <a:cubicBezTo>
                    <a:pt x="691441" y="92617"/>
                    <a:pt x="691903" y="96833"/>
                    <a:pt x="692680" y="100974"/>
                  </a:cubicBezTo>
                  <a:cubicBezTo>
                    <a:pt x="694584" y="119036"/>
                    <a:pt x="695564" y="137190"/>
                    <a:pt x="695601" y="155344"/>
                  </a:cubicBezTo>
                  <a:cubicBezTo>
                    <a:pt x="695878" y="170300"/>
                    <a:pt x="694510" y="185220"/>
                    <a:pt x="691515" y="199880"/>
                  </a:cubicBezTo>
                  <a:cubicBezTo>
                    <a:pt x="691071" y="202117"/>
                    <a:pt x="690794" y="204390"/>
                    <a:pt x="690165" y="206572"/>
                  </a:cubicBezTo>
                  <a:cubicBezTo>
                    <a:pt x="681754" y="235467"/>
                    <a:pt x="675616" y="265028"/>
                    <a:pt x="665541" y="293461"/>
                  </a:cubicBezTo>
                  <a:cubicBezTo>
                    <a:pt x="663027" y="300579"/>
                    <a:pt x="660568" y="307678"/>
                    <a:pt x="655299" y="313372"/>
                  </a:cubicBezTo>
                  <a:cubicBezTo>
                    <a:pt x="654855" y="313890"/>
                    <a:pt x="654467" y="314463"/>
                    <a:pt x="654153" y="315073"/>
                  </a:cubicBezTo>
                  <a:cubicBezTo>
                    <a:pt x="629195" y="356835"/>
                    <a:pt x="591444" y="381627"/>
                    <a:pt x="545356" y="393014"/>
                  </a:cubicBezTo>
                  <a:cubicBezTo>
                    <a:pt x="508215" y="402258"/>
                    <a:pt x="470520" y="410282"/>
                    <a:pt x="431919" y="410392"/>
                  </a:cubicBezTo>
                  <a:cubicBezTo>
                    <a:pt x="391396" y="410392"/>
                    <a:pt x="351168" y="407527"/>
                    <a:pt x="312936" y="392127"/>
                  </a:cubicBezTo>
                  <a:cubicBezTo>
                    <a:pt x="312086" y="391776"/>
                    <a:pt x="311235" y="391480"/>
                    <a:pt x="310348" y="391240"/>
                  </a:cubicBezTo>
                  <a:cubicBezTo>
                    <a:pt x="285002" y="384326"/>
                    <a:pt x="263520" y="370128"/>
                    <a:pt x="242426" y="355190"/>
                  </a:cubicBezTo>
                  <a:cubicBezTo>
                    <a:pt x="239764" y="353397"/>
                    <a:pt x="237287" y="351344"/>
                    <a:pt x="235031" y="349052"/>
                  </a:cubicBezTo>
                  <a:cubicBezTo>
                    <a:pt x="218707" y="331157"/>
                    <a:pt x="202586" y="313113"/>
                    <a:pt x="192714" y="290541"/>
                  </a:cubicBezTo>
                  <a:cubicBezTo>
                    <a:pt x="191531" y="287823"/>
                    <a:pt x="190163" y="285179"/>
                    <a:pt x="188758" y="282572"/>
                  </a:cubicBezTo>
                  <a:cubicBezTo>
                    <a:pt x="187575" y="280853"/>
                    <a:pt x="187464" y="278616"/>
                    <a:pt x="188462" y="276786"/>
                  </a:cubicBezTo>
                  <a:cubicBezTo>
                    <a:pt x="189756" y="274327"/>
                    <a:pt x="190034" y="271462"/>
                    <a:pt x="189220" y="268800"/>
                  </a:cubicBezTo>
                  <a:cubicBezTo>
                    <a:pt x="183156" y="247317"/>
                    <a:pt x="182731" y="225114"/>
                    <a:pt x="180716" y="203096"/>
                  </a:cubicBezTo>
                  <a:cubicBezTo>
                    <a:pt x="177998" y="173332"/>
                    <a:pt x="176778" y="143457"/>
                    <a:pt x="172804" y="113804"/>
                  </a:cubicBezTo>
                  <a:cubicBezTo>
                    <a:pt x="170530" y="96851"/>
                    <a:pt x="169107" y="79787"/>
                    <a:pt x="165631" y="63001"/>
                  </a:cubicBezTo>
                  <a:cubicBezTo>
                    <a:pt x="161675" y="44089"/>
                    <a:pt x="150028" y="33754"/>
                    <a:pt x="130653" y="32516"/>
                  </a:cubicBezTo>
                  <a:cubicBezTo>
                    <a:pt x="122925" y="32017"/>
                    <a:pt x="115198" y="31832"/>
                    <a:pt x="107433" y="31795"/>
                  </a:cubicBezTo>
                  <a:cubicBezTo>
                    <a:pt x="91442" y="31388"/>
                    <a:pt x="75562" y="28911"/>
                    <a:pt x="60217" y="24400"/>
                  </a:cubicBezTo>
                  <a:cubicBezTo>
                    <a:pt x="39235" y="18799"/>
                    <a:pt x="19139" y="10331"/>
                    <a:pt x="467" y="-742"/>
                  </a:cubicBezTo>
                  <a:cubicBezTo>
                    <a:pt x="-439" y="-1353"/>
                    <a:pt x="-1308" y="-2018"/>
                    <a:pt x="-2121" y="-2739"/>
                  </a:cubicBezTo>
                  <a:close/>
                </a:path>
              </a:pathLst>
            </a:custGeom>
            <a:solidFill>
              <a:srgbClr val="020202"/>
            </a:solidFill>
            <a:ln w="1847" cap="flat">
              <a:noFill/>
              <a:prstDash val="solid"/>
              <a:miter/>
            </a:ln>
          </p:spPr>
          <p:txBody>
            <a:bodyPr rtlCol="0" anchor="ctr"/>
            <a:lstStyle/>
            <a:p>
              <a:endParaRPr lang="es-CO"/>
            </a:p>
          </p:txBody>
        </p:sp>
        <p:sp>
          <p:nvSpPr>
            <p:cNvPr id="10" name="Freeform: Shape 9">
              <a:extLst>
                <a:ext uri="{FF2B5EF4-FFF2-40B4-BE49-F238E27FC236}">
                  <a16:creationId xmlns:a16="http://schemas.microsoft.com/office/drawing/2014/main" id="{947A0446-BC25-3FC6-1AA8-F25EF22544F6}"/>
                </a:ext>
              </a:extLst>
            </p:cNvPr>
            <p:cNvSpPr/>
            <p:nvPr/>
          </p:nvSpPr>
          <p:spPr>
            <a:xfrm>
              <a:off x="-1167180" y="1847167"/>
              <a:ext cx="491429" cy="336883"/>
            </a:xfrm>
            <a:custGeom>
              <a:avLst/>
              <a:gdLst>
                <a:gd name="connsiteX0" fmla="*/ 449711 w 491429"/>
                <a:gd name="connsiteY0" fmla="*/ 213318 h 336883"/>
                <a:gd name="connsiteX1" fmla="*/ 453575 w 491429"/>
                <a:gd name="connsiteY1" fmla="*/ 221045 h 336883"/>
                <a:gd name="connsiteX2" fmla="*/ 487056 w 491429"/>
                <a:gd name="connsiteY2" fmla="*/ 269926 h 336883"/>
                <a:gd name="connsiteX3" fmla="*/ 489218 w 491429"/>
                <a:gd name="connsiteY3" fmla="*/ 277616 h 336883"/>
                <a:gd name="connsiteX4" fmla="*/ 478126 w 491429"/>
                <a:gd name="connsiteY4" fmla="*/ 308693 h 336883"/>
                <a:gd name="connsiteX5" fmla="*/ 440117 w 491429"/>
                <a:gd name="connsiteY5" fmla="*/ 333003 h 336883"/>
                <a:gd name="connsiteX6" fmla="*/ 405731 w 491429"/>
                <a:gd name="connsiteY6" fmla="*/ 328252 h 336883"/>
                <a:gd name="connsiteX7" fmla="*/ 384489 w 491429"/>
                <a:gd name="connsiteY7" fmla="*/ 310468 h 336883"/>
                <a:gd name="connsiteX8" fmla="*/ 379701 w 491429"/>
                <a:gd name="connsiteY8" fmla="*/ 304737 h 336883"/>
                <a:gd name="connsiteX9" fmla="*/ 374487 w 491429"/>
                <a:gd name="connsiteY9" fmla="*/ 295327 h 336883"/>
                <a:gd name="connsiteX10" fmla="*/ 363839 w 491429"/>
                <a:gd name="connsiteY10" fmla="*/ 285455 h 336883"/>
                <a:gd name="connsiteX11" fmla="*/ 348217 w 491429"/>
                <a:gd name="connsiteY11" fmla="*/ 281073 h 336883"/>
                <a:gd name="connsiteX12" fmla="*/ 345518 w 491429"/>
                <a:gd name="connsiteY12" fmla="*/ 280833 h 336883"/>
                <a:gd name="connsiteX13" fmla="*/ 333705 w 491429"/>
                <a:gd name="connsiteY13" fmla="*/ 276636 h 336883"/>
                <a:gd name="connsiteX14" fmla="*/ 305641 w 491429"/>
                <a:gd name="connsiteY14" fmla="*/ 246373 h 336883"/>
                <a:gd name="connsiteX15" fmla="*/ 270516 w 491429"/>
                <a:gd name="connsiteY15" fmla="*/ 195903 h 336883"/>
                <a:gd name="connsiteX16" fmla="*/ 255282 w 491429"/>
                <a:gd name="connsiteY16" fmla="*/ 175087 h 336883"/>
                <a:gd name="connsiteX17" fmla="*/ 254340 w 491429"/>
                <a:gd name="connsiteY17" fmla="*/ 173515 h 336883"/>
                <a:gd name="connsiteX18" fmla="*/ 253323 w 491429"/>
                <a:gd name="connsiteY18" fmla="*/ 172036 h 336883"/>
                <a:gd name="connsiteX19" fmla="*/ 252306 w 491429"/>
                <a:gd name="connsiteY19" fmla="*/ 170575 h 336883"/>
                <a:gd name="connsiteX20" fmla="*/ 249053 w 491429"/>
                <a:gd name="connsiteY20" fmla="*/ 166564 h 336883"/>
                <a:gd name="connsiteX21" fmla="*/ 247925 w 491429"/>
                <a:gd name="connsiteY21" fmla="*/ 165362 h 336883"/>
                <a:gd name="connsiteX22" fmla="*/ 246852 w 491429"/>
                <a:gd name="connsiteY22" fmla="*/ 164160 h 336883"/>
                <a:gd name="connsiteX23" fmla="*/ 246298 w 491429"/>
                <a:gd name="connsiteY23" fmla="*/ 163569 h 336883"/>
                <a:gd name="connsiteX24" fmla="*/ 245170 w 491429"/>
                <a:gd name="connsiteY24" fmla="*/ 162423 h 336883"/>
                <a:gd name="connsiteX25" fmla="*/ 244615 w 491429"/>
                <a:gd name="connsiteY25" fmla="*/ 161850 h 336883"/>
                <a:gd name="connsiteX26" fmla="*/ 243543 w 491429"/>
                <a:gd name="connsiteY26" fmla="*/ 160611 h 336883"/>
                <a:gd name="connsiteX27" fmla="*/ 242564 w 491429"/>
                <a:gd name="connsiteY27" fmla="*/ 159299 h 336883"/>
                <a:gd name="connsiteX28" fmla="*/ 239420 w 491429"/>
                <a:gd name="connsiteY28" fmla="*/ 155601 h 336883"/>
                <a:gd name="connsiteX29" fmla="*/ 238330 w 491429"/>
                <a:gd name="connsiteY29" fmla="*/ 154436 h 336883"/>
                <a:gd name="connsiteX30" fmla="*/ 237295 w 491429"/>
                <a:gd name="connsiteY30" fmla="*/ 153272 h 336883"/>
                <a:gd name="connsiteX31" fmla="*/ 236758 w 491429"/>
                <a:gd name="connsiteY31" fmla="*/ 152699 h 336883"/>
                <a:gd name="connsiteX32" fmla="*/ 235705 w 491429"/>
                <a:gd name="connsiteY32" fmla="*/ 151590 h 336883"/>
                <a:gd name="connsiteX33" fmla="*/ 235169 w 491429"/>
                <a:gd name="connsiteY33" fmla="*/ 151035 h 336883"/>
                <a:gd name="connsiteX34" fmla="*/ 234152 w 491429"/>
                <a:gd name="connsiteY34" fmla="*/ 149888 h 336883"/>
                <a:gd name="connsiteX35" fmla="*/ 233246 w 491429"/>
                <a:gd name="connsiteY35" fmla="*/ 148668 h 336883"/>
                <a:gd name="connsiteX36" fmla="*/ 231028 w 491429"/>
                <a:gd name="connsiteY36" fmla="*/ 146561 h 336883"/>
                <a:gd name="connsiteX37" fmla="*/ 229715 w 491429"/>
                <a:gd name="connsiteY37" fmla="*/ 145563 h 336883"/>
                <a:gd name="connsiteX38" fmla="*/ 228513 w 491429"/>
                <a:gd name="connsiteY38" fmla="*/ 144342 h 336883"/>
                <a:gd name="connsiteX39" fmla="*/ 227459 w 491429"/>
                <a:gd name="connsiteY39" fmla="*/ 142956 h 336883"/>
                <a:gd name="connsiteX40" fmla="*/ 219011 w 491429"/>
                <a:gd name="connsiteY40" fmla="*/ 133860 h 336883"/>
                <a:gd name="connsiteX41" fmla="*/ 217846 w 491429"/>
                <a:gd name="connsiteY41" fmla="*/ 132640 h 336883"/>
                <a:gd name="connsiteX42" fmla="*/ 216756 w 491429"/>
                <a:gd name="connsiteY42" fmla="*/ 131401 h 336883"/>
                <a:gd name="connsiteX43" fmla="*/ 216201 w 491429"/>
                <a:gd name="connsiteY43" fmla="*/ 130810 h 336883"/>
                <a:gd name="connsiteX44" fmla="*/ 215055 w 491429"/>
                <a:gd name="connsiteY44" fmla="*/ 129627 h 336883"/>
                <a:gd name="connsiteX45" fmla="*/ 214481 w 491429"/>
                <a:gd name="connsiteY45" fmla="*/ 129035 h 336883"/>
                <a:gd name="connsiteX46" fmla="*/ 213391 w 491429"/>
                <a:gd name="connsiteY46" fmla="*/ 127778 h 336883"/>
                <a:gd name="connsiteX47" fmla="*/ 212392 w 491429"/>
                <a:gd name="connsiteY47" fmla="*/ 126428 h 336883"/>
                <a:gd name="connsiteX48" fmla="*/ 207974 w 491429"/>
                <a:gd name="connsiteY48" fmla="*/ 121437 h 336883"/>
                <a:gd name="connsiteX49" fmla="*/ 206883 w 491429"/>
                <a:gd name="connsiteY49" fmla="*/ 120272 h 336883"/>
                <a:gd name="connsiteX50" fmla="*/ 205866 w 491429"/>
                <a:gd name="connsiteY50" fmla="*/ 119126 h 336883"/>
                <a:gd name="connsiteX51" fmla="*/ 205367 w 491429"/>
                <a:gd name="connsiteY51" fmla="*/ 118571 h 336883"/>
                <a:gd name="connsiteX52" fmla="*/ 204387 w 491429"/>
                <a:gd name="connsiteY52" fmla="*/ 117499 h 336883"/>
                <a:gd name="connsiteX53" fmla="*/ 203888 w 491429"/>
                <a:gd name="connsiteY53" fmla="*/ 116981 h 336883"/>
                <a:gd name="connsiteX54" fmla="*/ 202908 w 491429"/>
                <a:gd name="connsiteY54" fmla="*/ 115983 h 336883"/>
                <a:gd name="connsiteX55" fmla="*/ 202428 w 491429"/>
                <a:gd name="connsiteY55" fmla="*/ 115484 h 336883"/>
                <a:gd name="connsiteX56" fmla="*/ 201430 w 491429"/>
                <a:gd name="connsiteY56" fmla="*/ 114504 h 336883"/>
                <a:gd name="connsiteX57" fmla="*/ 200931 w 491429"/>
                <a:gd name="connsiteY57" fmla="*/ 114005 h 336883"/>
                <a:gd name="connsiteX58" fmla="*/ 199914 w 491429"/>
                <a:gd name="connsiteY58" fmla="*/ 113007 h 336883"/>
                <a:gd name="connsiteX59" fmla="*/ 199377 w 491429"/>
                <a:gd name="connsiteY59" fmla="*/ 112489 h 336883"/>
                <a:gd name="connsiteX60" fmla="*/ 198269 w 491429"/>
                <a:gd name="connsiteY60" fmla="*/ 111454 h 336883"/>
                <a:gd name="connsiteX61" fmla="*/ 197677 w 491429"/>
                <a:gd name="connsiteY61" fmla="*/ 110936 h 336883"/>
                <a:gd name="connsiteX62" fmla="*/ 196456 w 491429"/>
                <a:gd name="connsiteY62" fmla="*/ 109827 h 336883"/>
                <a:gd name="connsiteX63" fmla="*/ 195828 w 491429"/>
                <a:gd name="connsiteY63" fmla="*/ 109254 h 336883"/>
                <a:gd name="connsiteX64" fmla="*/ 190541 w 491429"/>
                <a:gd name="connsiteY64" fmla="*/ 104595 h 336883"/>
                <a:gd name="connsiteX65" fmla="*/ 189154 w 491429"/>
                <a:gd name="connsiteY65" fmla="*/ 103597 h 336883"/>
                <a:gd name="connsiteX66" fmla="*/ 187934 w 491429"/>
                <a:gd name="connsiteY66" fmla="*/ 102525 h 336883"/>
                <a:gd name="connsiteX67" fmla="*/ 187342 w 491429"/>
                <a:gd name="connsiteY67" fmla="*/ 101989 h 336883"/>
                <a:gd name="connsiteX68" fmla="*/ 186233 w 491429"/>
                <a:gd name="connsiteY68" fmla="*/ 100916 h 336883"/>
                <a:gd name="connsiteX69" fmla="*/ 185697 w 491429"/>
                <a:gd name="connsiteY69" fmla="*/ 100398 h 336883"/>
                <a:gd name="connsiteX70" fmla="*/ 183349 w 491429"/>
                <a:gd name="connsiteY70" fmla="*/ 98661 h 336883"/>
                <a:gd name="connsiteX71" fmla="*/ 182147 w 491429"/>
                <a:gd name="connsiteY71" fmla="*/ 97847 h 336883"/>
                <a:gd name="connsiteX72" fmla="*/ 181038 w 491429"/>
                <a:gd name="connsiteY72" fmla="*/ 96942 h 336883"/>
                <a:gd name="connsiteX73" fmla="*/ 180484 w 491429"/>
                <a:gd name="connsiteY73" fmla="*/ 96498 h 336883"/>
                <a:gd name="connsiteX74" fmla="*/ 178635 w 491429"/>
                <a:gd name="connsiteY74" fmla="*/ 95389 h 336883"/>
                <a:gd name="connsiteX75" fmla="*/ 177304 w 491429"/>
                <a:gd name="connsiteY75" fmla="*/ 94501 h 336883"/>
                <a:gd name="connsiteX76" fmla="*/ 176028 w 491429"/>
                <a:gd name="connsiteY76" fmla="*/ 93429 h 336883"/>
                <a:gd name="connsiteX77" fmla="*/ 175381 w 491429"/>
                <a:gd name="connsiteY77" fmla="*/ 92838 h 336883"/>
                <a:gd name="connsiteX78" fmla="*/ 170020 w 491429"/>
                <a:gd name="connsiteY78" fmla="*/ 88123 h 336883"/>
                <a:gd name="connsiteX79" fmla="*/ 168615 w 491429"/>
                <a:gd name="connsiteY79" fmla="*/ 87106 h 336883"/>
                <a:gd name="connsiteX80" fmla="*/ 167321 w 491429"/>
                <a:gd name="connsiteY80" fmla="*/ 85997 h 336883"/>
                <a:gd name="connsiteX81" fmla="*/ 166692 w 491429"/>
                <a:gd name="connsiteY81" fmla="*/ 85424 h 336883"/>
                <a:gd name="connsiteX82" fmla="*/ 165490 w 491429"/>
                <a:gd name="connsiteY82" fmla="*/ 84278 h 336883"/>
                <a:gd name="connsiteX83" fmla="*/ 164899 w 491429"/>
                <a:gd name="connsiteY83" fmla="*/ 83705 h 336883"/>
                <a:gd name="connsiteX84" fmla="*/ 161017 w 491429"/>
                <a:gd name="connsiteY84" fmla="*/ 80710 h 336883"/>
                <a:gd name="connsiteX85" fmla="*/ 159667 w 491429"/>
                <a:gd name="connsiteY85" fmla="*/ 79748 h 336883"/>
                <a:gd name="connsiteX86" fmla="*/ 155711 w 491429"/>
                <a:gd name="connsiteY86" fmla="*/ 76735 h 336883"/>
                <a:gd name="connsiteX87" fmla="*/ 154325 w 491429"/>
                <a:gd name="connsiteY87" fmla="*/ 75829 h 336883"/>
                <a:gd name="connsiteX88" fmla="*/ 151589 w 491429"/>
                <a:gd name="connsiteY88" fmla="*/ 73980 h 336883"/>
                <a:gd name="connsiteX89" fmla="*/ 150239 w 491429"/>
                <a:gd name="connsiteY89" fmla="*/ 73074 h 336883"/>
                <a:gd name="connsiteX90" fmla="*/ 147595 w 491429"/>
                <a:gd name="connsiteY90" fmla="*/ 71226 h 336883"/>
                <a:gd name="connsiteX91" fmla="*/ 146283 w 491429"/>
                <a:gd name="connsiteY91" fmla="*/ 70357 h 336883"/>
                <a:gd name="connsiteX92" fmla="*/ 143805 w 491429"/>
                <a:gd name="connsiteY92" fmla="*/ 68601 h 336883"/>
                <a:gd name="connsiteX93" fmla="*/ 142548 w 491429"/>
                <a:gd name="connsiteY93" fmla="*/ 67824 h 336883"/>
                <a:gd name="connsiteX94" fmla="*/ 140570 w 491429"/>
                <a:gd name="connsiteY94" fmla="*/ 66752 h 336883"/>
                <a:gd name="connsiteX95" fmla="*/ 139294 w 491429"/>
                <a:gd name="connsiteY95" fmla="*/ 65920 h 336883"/>
                <a:gd name="connsiteX96" fmla="*/ 138093 w 491429"/>
                <a:gd name="connsiteY96" fmla="*/ 64959 h 336883"/>
                <a:gd name="connsiteX97" fmla="*/ 137501 w 491429"/>
                <a:gd name="connsiteY97" fmla="*/ 64478 h 336883"/>
                <a:gd name="connsiteX98" fmla="*/ 135652 w 491429"/>
                <a:gd name="connsiteY98" fmla="*/ 63184 h 336883"/>
                <a:gd name="connsiteX99" fmla="*/ 134395 w 491429"/>
                <a:gd name="connsiteY99" fmla="*/ 62389 h 336883"/>
                <a:gd name="connsiteX100" fmla="*/ 132547 w 491429"/>
                <a:gd name="connsiteY100" fmla="*/ 61335 h 336883"/>
                <a:gd name="connsiteX101" fmla="*/ 131216 w 491429"/>
                <a:gd name="connsiteY101" fmla="*/ 60670 h 336883"/>
                <a:gd name="connsiteX102" fmla="*/ 129145 w 491429"/>
                <a:gd name="connsiteY102" fmla="*/ 59671 h 336883"/>
                <a:gd name="connsiteX103" fmla="*/ 127777 w 491429"/>
                <a:gd name="connsiteY103" fmla="*/ 58858 h 336883"/>
                <a:gd name="connsiteX104" fmla="*/ 123673 w 491429"/>
                <a:gd name="connsiteY104" fmla="*/ 56436 h 336883"/>
                <a:gd name="connsiteX105" fmla="*/ 122305 w 491429"/>
                <a:gd name="connsiteY105" fmla="*/ 55678 h 336883"/>
                <a:gd name="connsiteX106" fmla="*/ 120253 w 491429"/>
                <a:gd name="connsiteY106" fmla="*/ 54551 h 336883"/>
                <a:gd name="connsiteX107" fmla="*/ 118848 w 491429"/>
                <a:gd name="connsiteY107" fmla="*/ 53848 h 336883"/>
                <a:gd name="connsiteX108" fmla="*/ 116666 w 491429"/>
                <a:gd name="connsiteY108" fmla="*/ 52794 h 336883"/>
                <a:gd name="connsiteX109" fmla="*/ 115206 w 491429"/>
                <a:gd name="connsiteY109" fmla="*/ 51925 h 336883"/>
                <a:gd name="connsiteX110" fmla="*/ 105962 w 491429"/>
                <a:gd name="connsiteY110" fmla="*/ 46971 h 336883"/>
                <a:gd name="connsiteX111" fmla="*/ 104446 w 491429"/>
                <a:gd name="connsiteY111" fmla="*/ 46158 h 336883"/>
                <a:gd name="connsiteX112" fmla="*/ 102154 w 491429"/>
                <a:gd name="connsiteY112" fmla="*/ 44956 h 336883"/>
                <a:gd name="connsiteX113" fmla="*/ 100601 w 491429"/>
                <a:gd name="connsiteY113" fmla="*/ 44198 h 336883"/>
                <a:gd name="connsiteX114" fmla="*/ 96626 w 491429"/>
                <a:gd name="connsiteY114" fmla="*/ 42608 h 336883"/>
                <a:gd name="connsiteX115" fmla="*/ 95092 w 491429"/>
                <a:gd name="connsiteY115" fmla="*/ 41998 h 336883"/>
                <a:gd name="connsiteX116" fmla="*/ 93003 w 491429"/>
                <a:gd name="connsiteY116" fmla="*/ 40926 h 336883"/>
                <a:gd name="connsiteX117" fmla="*/ 91635 w 491429"/>
                <a:gd name="connsiteY117" fmla="*/ 40223 h 336883"/>
                <a:gd name="connsiteX118" fmla="*/ 89546 w 491429"/>
                <a:gd name="connsiteY118" fmla="*/ 39262 h 336883"/>
                <a:gd name="connsiteX119" fmla="*/ 88122 w 491429"/>
                <a:gd name="connsiteY119" fmla="*/ 38596 h 336883"/>
                <a:gd name="connsiteX120" fmla="*/ 83593 w 491429"/>
                <a:gd name="connsiteY120" fmla="*/ 36896 h 336883"/>
                <a:gd name="connsiteX121" fmla="*/ 82040 w 491429"/>
                <a:gd name="connsiteY121" fmla="*/ 36267 h 336883"/>
                <a:gd name="connsiteX122" fmla="*/ 76605 w 491429"/>
                <a:gd name="connsiteY122" fmla="*/ 34104 h 336883"/>
                <a:gd name="connsiteX123" fmla="*/ 75015 w 491429"/>
                <a:gd name="connsiteY123" fmla="*/ 33457 h 336883"/>
                <a:gd name="connsiteX124" fmla="*/ 70356 w 491429"/>
                <a:gd name="connsiteY124" fmla="*/ 31608 h 336883"/>
                <a:gd name="connsiteX125" fmla="*/ 68840 w 491429"/>
                <a:gd name="connsiteY125" fmla="*/ 31016 h 336883"/>
                <a:gd name="connsiteX126" fmla="*/ 65882 w 491429"/>
                <a:gd name="connsiteY126" fmla="*/ 29963 h 336883"/>
                <a:gd name="connsiteX127" fmla="*/ 64459 w 491429"/>
                <a:gd name="connsiteY127" fmla="*/ 29445 h 336883"/>
                <a:gd name="connsiteX128" fmla="*/ 61593 w 491429"/>
                <a:gd name="connsiteY128" fmla="*/ 28521 h 336883"/>
                <a:gd name="connsiteX129" fmla="*/ 60188 w 491429"/>
                <a:gd name="connsiteY129" fmla="*/ 28022 h 336883"/>
                <a:gd name="connsiteX130" fmla="*/ 57267 w 491429"/>
                <a:gd name="connsiteY130" fmla="*/ 27134 h 336883"/>
                <a:gd name="connsiteX131" fmla="*/ 55770 w 491429"/>
                <a:gd name="connsiteY131" fmla="*/ 26672 h 336883"/>
                <a:gd name="connsiteX132" fmla="*/ 51795 w 491429"/>
                <a:gd name="connsiteY132" fmla="*/ 25822 h 336883"/>
                <a:gd name="connsiteX133" fmla="*/ 50150 w 491429"/>
                <a:gd name="connsiteY133" fmla="*/ 25323 h 336883"/>
                <a:gd name="connsiteX134" fmla="*/ 41608 w 491429"/>
                <a:gd name="connsiteY134" fmla="*/ 23215 h 336883"/>
                <a:gd name="connsiteX135" fmla="*/ 40074 w 491429"/>
                <a:gd name="connsiteY135" fmla="*/ 22290 h 336883"/>
                <a:gd name="connsiteX136" fmla="*/ 22659 w 491429"/>
                <a:gd name="connsiteY136" fmla="*/ 17983 h 336883"/>
                <a:gd name="connsiteX137" fmla="*/ 3895 w 491429"/>
                <a:gd name="connsiteY137" fmla="*/ 15007 h 336883"/>
                <a:gd name="connsiteX138" fmla="*/ -468 w 491429"/>
                <a:gd name="connsiteY138" fmla="*/ 5061 h 336883"/>
                <a:gd name="connsiteX139" fmla="*/ 14895 w 491429"/>
                <a:gd name="connsiteY139" fmla="*/ -2501 h 336883"/>
                <a:gd name="connsiteX140" fmla="*/ 59449 w 491429"/>
                <a:gd name="connsiteY140" fmla="*/ 6743 h 336883"/>
                <a:gd name="connsiteX141" fmla="*/ 134266 w 491429"/>
                <a:gd name="connsiteY141" fmla="*/ 31941 h 336883"/>
                <a:gd name="connsiteX142" fmla="*/ 168523 w 491429"/>
                <a:gd name="connsiteY142" fmla="*/ 45381 h 336883"/>
                <a:gd name="connsiteX143" fmla="*/ 174845 w 491429"/>
                <a:gd name="connsiteY143" fmla="*/ 49245 h 336883"/>
                <a:gd name="connsiteX144" fmla="*/ 171148 w 491429"/>
                <a:gd name="connsiteY144" fmla="*/ 60467 h 336883"/>
                <a:gd name="connsiteX145" fmla="*/ 168356 w 491429"/>
                <a:gd name="connsiteY145" fmla="*/ 62408 h 336883"/>
                <a:gd name="connsiteX146" fmla="*/ 183146 w 491429"/>
                <a:gd name="connsiteY146" fmla="*/ 70949 h 336883"/>
                <a:gd name="connsiteX147" fmla="*/ 195070 w 491429"/>
                <a:gd name="connsiteY147" fmla="*/ 77604 h 336883"/>
                <a:gd name="connsiteX148" fmla="*/ 197991 w 491429"/>
                <a:gd name="connsiteY148" fmla="*/ 80340 h 336883"/>
                <a:gd name="connsiteX149" fmla="*/ 203833 w 491429"/>
                <a:gd name="connsiteY149" fmla="*/ 93854 h 336883"/>
                <a:gd name="connsiteX150" fmla="*/ 209379 w 491429"/>
                <a:gd name="connsiteY150" fmla="*/ 102063 h 336883"/>
                <a:gd name="connsiteX151" fmla="*/ 224797 w 491429"/>
                <a:gd name="connsiteY151" fmla="*/ 115466 h 336883"/>
                <a:gd name="connsiteX152" fmla="*/ 241584 w 491429"/>
                <a:gd name="connsiteY152" fmla="*/ 132548 h 336883"/>
                <a:gd name="connsiteX153" fmla="*/ 259535 w 491429"/>
                <a:gd name="connsiteY153" fmla="*/ 141107 h 336883"/>
                <a:gd name="connsiteX154" fmla="*/ 321614 w 491429"/>
                <a:gd name="connsiteY154" fmla="*/ 152588 h 336883"/>
                <a:gd name="connsiteX155" fmla="*/ 332318 w 491429"/>
                <a:gd name="connsiteY155" fmla="*/ 148724 h 336883"/>
                <a:gd name="connsiteX156" fmla="*/ 368146 w 491429"/>
                <a:gd name="connsiteY156" fmla="*/ 123138 h 336883"/>
                <a:gd name="connsiteX157" fmla="*/ 380089 w 491429"/>
                <a:gd name="connsiteY157" fmla="*/ 120716 h 336883"/>
                <a:gd name="connsiteX158" fmla="*/ 387022 w 491429"/>
                <a:gd name="connsiteY158" fmla="*/ 123119 h 336883"/>
                <a:gd name="connsiteX159" fmla="*/ 387022 w 491429"/>
                <a:gd name="connsiteY159" fmla="*/ 123119 h 336883"/>
                <a:gd name="connsiteX160" fmla="*/ 391385 w 491429"/>
                <a:gd name="connsiteY160" fmla="*/ 128758 h 336883"/>
                <a:gd name="connsiteX161" fmla="*/ 416823 w 491429"/>
                <a:gd name="connsiteY161" fmla="*/ 164197 h 336883"/>
                <a:gd name="connsiteX162" fmla="*/ 449120 w 491429"/>
                <a:gd name="connsiteY162" fmla="*/ 211599 h 336883"/>
                <a:gd name="connsiteX163" fmla="*/ 449711 w 491429"/>
                <a:gd name="connsiteY163" fmla="*/ 213318 h 33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491429" h="336883">
                  <a:moveTo>
                    <a:pt x="449711" y="213318"/>
                  </a:moveTo>
                  <a:cubicBezTo>
                    <a:pt x="449416" y="216683"/>
                    <a:pt x="452004" y="218697"/>
                    <a:pt x="453575" y="221045"/>
                  </a:cubicBezTo>
                  <a:cubicBezTo>
                    <a:pt x="464519" y="237499"/>
                    <a:pt x="475187" y="254119"/>
                    <a:pt x="487056" y="269926"/>
                  </a:cubicBezTo>
                  <a:cubicBezTo>
                    <a:pt x="488812" y="272070"/>
                    <a:pt x="489588" y="274862"/>
                    <a:pt x="489218" y="277616"/>
                  </a:cubicBezTo>
                  <a:cubicBezTo>
                    <a:pt x="487370" y="288708"/>
                    <a:pt x="484966" y="299486"/>
                    <a:pt x="478126" y="308693"/>
                  </a:cubicBezTo>
                  <a:cubicBezTo>
                    <a:pt x="468901" y="321227"/>
                    <a:pt x="455350" y="329879"/>
                    <a:pt x="440117" y="333003"/>
                  </a:cubicBezTo>
                  <a:cubicBezTo>
                    <a:pt x="427804" y="335739"/>
                    <a:pt x="416398" y="333151"/>
                    <a:pt x="405731" y="328252"/>
                  </a:cubicBezTo>
                  <a:cubicBezTo>
                    <a:pt x="397375" y="324426"/>
                    <a:pt x="390423" y="317733"/>
                    <a:pt x="384489" y="310468"/>
                  </a:cubicBezTo>
                  <a:cubicBezTo>
                    <a:pt x="383010" y="308471"/>
                    <a:pt x="381402" y="306548"/>
                    <a:pt x="379701" y="304737"/>
                  </a:cubicBezTo>
                  <a:cubicBezTo>
                    <a:pt x="376983" y="302260"/>
                    <a:pt x="375153" y="298950"/>
                    <a:pt x="374487" y="295327"/>
                  </a:cubicBezTo>
                  <a:cubicBezTo>
                    <a:pt x="373470" y="289041"/>
                    <a:pt x="369292" y="286231"/>
                    <a:pt x="363839" y="285455"/>
                  </a:cubicBezTo>
                  <a:cubicBezTo>
                    <a:pt x="358441" y="284752"/>
                    <a:pt x="353190" y="283292"/>
                    <a:pt x="348217" y="281073"/>
                  </a:cubicBezTo>
                  <a:cubicBezTo>
                    <a:pt x="347330" y="280851"/>
                    <a:pt x="346424" y="280777"/>
                    <a:pt x="345518" y="280833"/>
                  </a:cubicBezTo>
                  <a:cubicBezTo>
                    <a:pt x="340379" y="282774"/>
                    <a:pt x="337329" y="278984"/>
                    <a:pt x="333705" y="276636"/>
                  </a:cubicBezTo>
                  <a:cubicBezTo>
                    <a:pt x="322187" y="268798"/>
                    <a:pt x="312593" y="258445"/>
                    <a:pt x="305641" y="246373"/>
                  </a:cubicBezTo>
                  <a:cubicBezTo>
                    <a:pt x="295011" y="228828"/>
                    <a:pt x="283291" y="211968"/>
                    <a:pt x="270516" y="195903"/>
                  </a:cubicBezTo>
                  <a:cubicBezTo>
                    <a:pt x="265247" y="189081"/>
                    <a:pt x="258130" y="183646"/>
                    <a:pt x="255282" y="175087"/>
                  </a:cubicBezTo>
                  <a:lnTo>
                    <a:pt x="254340" y="173515"/>
                  </a:lnTo>
                  <a:cubicBezTo>
                    <a:pt x="253988" y="173034"/>
                    <a:pt x="253656" y="172535"/>
                    <a:pt x="253323" y="172036"/>
                  </a:cubicBezTo>
                  <a:cubicBezTo>
                    <a:pt x="252990" y="171537"/>
                    <a:pt x="252639" y="171075"/>
                    <a:pt x="252306" y="170575"/>
                  </a:cubicBezTo>
                  <a:cubicBezTo>
                    <a:pt x="251382" y="169115"/>
                    <a:pt x="250291" y="167784"/>
                    <a:pt x="249053" y="166564"/>
                  </a:cubicBezTo>
                  <a:cubicBezTo>
                    <a:pt x="248646" y="166194"/>
                    <a:pt x="248294" y="165769"/>
                    <a:pt x="247925" y="165362"/>
                  </a:cubicBezTo>
                  <a:cubicBezTo>
                    <a:pt x="247555" y="164956"/>
                    <a:pt x="247204" y="164567"/>
                    <a:pt x="246852" y="164160"/>
                  </a:cubicBezTo>
                  <a:cubicBezTo>
                    <a:pt x="246501" y="163754"/>
                    <a:pt x="246483" y="163772"/>
                    <a:pt x="246298" y="163569"/>
                  </a:cubicBezTo>
                  <a:cubicBezTo>
                    <a:pt x="246113" y="163366"/>
                    <a:pt x="245540" y="162811"/>
                    <a:pt x="245170" y="162423"/>
                  </a:cubicBezTo>
                  <a:lnTo>
                    <a:pt x="244615" y="161850"/>
                  </a:lnTo>
                  <a:cubicBezTo>
                    <a:pt x="244227" y="161461"/>
                    <a:pt x="243876" y="161055"/>
                    <a:pt x="243543" y="160611"/>
                  </a:cubicBezTo>
                  <a:cubicBezTo>
                    <a:pt x="243192" y="160186"/>
                    <a:pt x="242878" y="159742"/>
                    <a:pt x="242564" y="159299"/>
                  </a:cubicBezTo>
                  <a:cubicBezTo>
                    <a:pt x="241639" y="157968"/>
                    <a:pt x="240585" y="156729"/>
                    <a:pt x="239420" y="155601"/>
                  </a:cubicBezTo>
                  <a:cubicBezTo>
                    <a:pt x="239032" y="155232"/>
                    <a:pt x="238681" y="154825"/>
                    <a:pt x="238330" y="154436"/>
                  </a:cubicBezTo>
                  <a:cubicBezTo>
                    <a:pt x="237979" y="154048"/>
                    <a:pt x="237627" y="153660"/>
                    <a:pt x="237295" y="153272"/>
                  </a:cubicBezTo>
                  <a:lnTo>
                    <a:pt x="236758" y="152699"/>
                  </a:lnTo>
                  <a:cubicBezTo>
                    <a:pt x="236389" y="152347"/>
                    <a:pt x="236056" y="151959"/>
                    <a:pt x="235705" y="151590"/>
                  </a:cubicBezTo>
                  <a:lnTo>
                    <a:pt x="235169" y="151035"/>
                  </a:lnTo>
                  <a:cubicBezTo>
                    <a:pt x="234799" y="150684"/>
                    <a:pt x="234466" y="150295"/>
                    <a:pt x="234152" y="149888"/>
                  </a:cubicBezTo>
                  <a:cubicBezTo>
                    <a:pt x="233838" y="149500"/>
                    <a:pt x="233542" y="149094"/>
                    <a:pt x="233246" y="148668"/>
                  </a:cubicBezTo>
                  <a:cubicBezTo>
                    <a:pt x="232617" y="147855"/>
                    <a:pt x="231878" y="147134"/>
                    <a:pt x="231028" y="146561"/>
                  </a:cubicBezTo>
                  <a:cubicBezTo>
                    <a:pt x="230565" y="146265"/>
                    <a:pt x="230122" y="145932"/>
                    <a:pt x="229715" y="145563"/>
                  </a:cubicBezTo>
                  <a:cubicBezTo>
                    <a:pt x="229290" y="145193"/>
                    <a:pt x="228883" y="144786"/>
                    <a:pt x="228513" y="144342"/>
                  </a:cubicBezTo>
                  <a:cubicBezTo>
                    <a:pt x="228144" y="143899"/>
                    <a:pt x="227792" y="143436"/>
                    <a:pt x="227459" y="142956"/>
                  </a:cubicBezTo>
                  <a:cubicBezTo>
                    <a:pt x="225075" y="139517"/>
                    <a:pt x="221784" y="136929"/>
                    <a:pt x="219011" y="133860"/>
                  </a:cubicBezTo>
                  <a:cubicBezTo>
                    <a:pt x="218604" y="133472"/>
                    <a:pt x="218216" y="133047"/>
                    <a:pt x="217846" y="132640"/>
                  </a:cubicBezTo>
                  <a:cubicBezTo>
                    <a:pt x="217476" y="132233"/>
                    <a:pt x="217107" y="131827"/>
                    <a:pt x="216756" y="131401"/>
                  </a:cubicBezTo>
                  <a:lnTo>
                    <a:pt x="216201" y="130810"/>
                  </a:lnTo>
                  <a:lnTo>
                    <a:pt x="215055" y="129627"/>
                  </a:lnTo>
                  <a:lnTo>
                    <a:pt x="214481" y="129035"/>
                  </a:lnTo>
                  <a:cubicBezTo>
                    <a:pt x="214093" y="128628"/>
                    <a:pt x="213724" y="128222"/>
                    <a:pt x="213391" y="127778"/>
                  </a:cubicBezTo>
                  <a:cubicBezTo>
                    <a:pt x="213040" y="127353"/>
                    <a:pt x="212707" y="126891"/>
                    <a:pt x="212392" y="126428"/>
                  </a:cubicBezTo>
                  <a:cubicBezTo>
                    <a:pt x="211080" y="124635"/>
                    <a:pt x="209601" y="122953"/>
                    <a:pt x="207974" y="121437"/>
                  </a:cubicBezTo>
                  <a:cubicBezTo>
                    <a:pt x="207604" y="121067"/>
                    <a:pt x="207235" y="120660"/>
                    <a:pt x="206883" y="120272"/>
                  </a:cubicBezTo>
                  <a:cubicBezTo>
                    <a:pt x="206532" y="119884"/>
                    <a:pt x="206199" y="119496"/>
                    <a:pt x="205866" y="119126"/>
                  </a:cubicBezTo>
                  <a:cubicBezTo>
                    <a:pt x="205718" y="118941"/>
                    <a:pt x="205552" y="118756"/>
                    <a:pt x="205367" y="118571"/>
                  </a:cubicBezTo>
                  <a:lnTo>
                    <a:pt x="204387" y="117499"/>
                  </a:lnTo>
                  <a:lnTo>
                    <a:pt x="203888" y="116981"/>
                  </a:lnTo>
                  <a:cubicBezTo>
                    <a:pt x="203556" y="116667"/>
                    <a:pt x="203241" y="116316"/>
                    <a:pt x="202908" y="115983"/>
                  </a:cubicBezTo>
                  <a:lnTo>
                    <a:pt x="202428" y="115484"/>
                  </a:lnTo>
                  <a:cubicBezTo>
                    <a:pt x="202077" y="115170"/>
                    <a:pt x="201762" y="114837"/>
                    <a:pt x="201430" y="114504"/>
                  </a:cubicBezTo>
                  <a:lnTo>
                    <a:pt x="200931" y="114005"/>
                  </a:lnTo>
                  <a:cubicBezTo>
                    <a:pt x="200579" y="113691"/>
                    <a:pt x="200246" y="113339"/>
                    <a:pt x="199914" y="113007"/>
                  </a:cubicBezTo>
                  <a:lnTo>
                    <a:pt x="199377" y="112489"/>
                  </a:lnTo>
                  <a:cubicBezTo>
                    <a:pt x="198989" y="112156"/>
                    <a:pt x="198620" y="111824"/>
                    <a:pt x="198269" y="111454"/>
                  </a:cubicBezTo>
                  <a:lnTo>
                    <a:pt x="197677" y="110936"/>
                  </a:lnTo>
                  <a:cubicBezTo>
                    <a:pt x="197252" y="110585"/>
                    <a:pt x="196863" y="110215"/>
                    <a:pt x="196456" y="109827"/>
                  </a:cubicBezTo>
                  <a:lnTo>
                    <a:pt x="195828" y="109254"/>
                  </a:lnTo>
                  <a:cubicBezTo>
                    <a:pt x="194201" y="107553"/>
                    <a:pt x="192426" y="106000"/>
                    <a:pt x="190541" y="104595"/>
                  </a:cubicBezTo>
                  <a:cubicBezTo>
                    <a:pt x="190060" y="104281"/>
                    <a:pt x="189598" y="103948"/>
                    <a:pt x="189154" y="103597"/>
                  </a:cubicBezTo>
                  <a:cubicBezTo>
                    <a:pt x="188729" y="103264"/>
                    <a:pt x="188322" y="102913"/>
                    <a:pt x="187934" y="102525"/>
                  </a:cubicBezTo>
                  <a:lnTo>
                    <a:pt x="187342" y="101989"/>
                  </a:lnTo>
                  <a:lnTo>
                    <a:pt x="186233" y="100916"/>
                  </a:lnTo>
                  <a:lnTo>
                    <a:pt x="185697" y="100398"/>
                  </a:lnTo>
                  <a:cubicBezTo>
                    <a:pt x="184976" y="99752"/>
                    <a:pt x="184181" y="99160"/>
                    <a:pt x="183349" y="98661"/>
                  </a:cubicBezTo>
                  <a:cubicBezTo>
                    <a:pt x="182924" y="98421"/>
                    <a:pt x="182536" y="98143"/>
                    <a:pt x="182147" y="97847"/>
                  </a:cubicBezTo>
                  <a:cubicBezTo>
                    <a:pt x="181778" y="97570"/>
                    <a:pt x="181408" y="97256"/>
                    <a:pt x="181038" y="96942"/>
                  </a:cubicBezTo>
                  <a:lnTo>
                    <a:pt x="180484" y="96498"/>
                  </a:lnTo>
                  <a:cubicBezTo>
                    <a:pt x="179855" y="96110"/>
                    <a:pt x="179208" y="95740"/>
                    <a:pt x="178635" y="95389"/>
                  </a:cubicBezTo>
                  <a:cubicBezTo>
                    <a:pt x="178173" y="95130"/>
                    <a:pt x="177729" y="94834"/>
                    <a:pt x="177304" y="94501"/>
                  </a:cubicBezTo>
                  <a:cubicBezTo>
                    <a:pt x="176860" y="94169"/>
                    <a:pt x="176454" y="93799"/>
                    <a:pt x="176028" y="93429"/>
                  </a:cubicBezTo>
                  <a:lnTo>
                    <a:pt x="175381" y="92838"/>
                  </a:lnTo>
                  <a:cubicBezTo>
                    <a:pt x="173736" y="91118"/>
                    <a:pt x="171942" y="89547"/>
                    <a:pt x="170020" y="88123"/>
                  </a:cubicBezTo>
                  <a:cubicBezTo>
                    <a:pt x="169521" y="87828"/>
                    <a:pt x="169059" y="87476"/>
                    <a:pt x="168615" y="87106"/>
                  </a:cubicBezTo>
                  <a:cubicBezTo>
                    <a:pt x="168153" y="86774"/>
                    <a:pt x="167728" y="86404"/>
                    <a:pt x="167321" y="85997"/>
                  </a:cubicBezTo>
                  <a:lnTo>
                    <a:pt x="166692" y="85424"/>
                  </a:lnTo>
                  <a:lnTo>
                    <a:pt x="165490" y="84278"/>
                  </a:lnTo>
                  <a:lnTo>
                    <a:pt x="164899" y="83705"/>
                  </a:lnTo>
                  <a:cubicBezTo>
                    <a:pt x="163753" y="82540"/>
                    <a:pt x="162440" y="81523"/>
                    <a:pt x="161017" y="80710"/>
                  </a:cubicBezTo>
                  <a:cubicBezTo>
                    <a:pt x="160536" y="80433"/>
                    <a:pt x="160092" y="80100"/>
                    <a:pt x="159667" y="79748"/>
                  </a:cubicBezTo>
                  <a:cubicBezTo>
                    <a:pt x="158447" y="78621"/>
                    <a:pt x="157116" y="77604"/>
                    <a:pt x="155711" y="76735"/>
                  </a:cubicBezTo>
                  <a:cubicBezTo>
                    <a:pt x="155230" y="76458"/>
                    <a:pt x="154768" y="76144"/>
                    <a:pt x="154325" y="75829"/>
                  </a:cubicBezTo>
                  <a:cubicBezTo>
                    <a:pt x="153437" y="75182"/>
                    <a:pt x="152476" y="74554"/>
                    <a:pt x="151589" y="73980"/>
                  </a:cubicBezTo>
                  <a:cubicBezTo>
                    <a:pt x="151126" y="73703"/>
                    <a:pt x="150682" y="73389"/>
                    <a:pt x="150239" y="73074"/>
                  </a:cubicBezTo>
                  <a:cubicBezTo>
                    <a:pt x="149370" y="72446"/>
                    <a:pt x="148501" y="71817"/>
                    <a:pt x="147595" y="71226"/>
                  </a:cubicBezTo>
                  <a:cubicBezTo>
                    <a:pt x="147133" y="70967"/>
                    <a:pt x="146708" y="70671"/>
                    <a:pt x="146283" y="70357"/>
                  </a:cubicBezTo>
                  <a:cubicBezTo>
                    <a:pt x="145469" y="69766"/>
                    <a:pt x="144674" y="69137"/>
                    <a:pt x="143805" y="68601"/>
                  </a:cubicBezTo>
                  <a:cubicBezTo>
                    <a:pt x="143380" y="68361"/>
                    <a:pt x="142955" y="68102"/>
                    <a:pt x="142548" y="67824"/>
                  </a:cubicBezTo>
                  <a:lnTo>
                    <a:pt x="140570" y="66752"/>
                  </a:lnTo>
                  <a:cubicBezTo>
                    <a:pt x="140108" y="66512"/>
                    <a:pt x="139683" y="66234"/>
                    <a:pt x="139294" y="65920"/>
                  </a:cubicBezTo>
                  <a:cubicBezTo>
                    <a:pt x="138869" y="65625"/>
                    <a:pt x="138481" y="65291"/>
                    <a:pt x="138093" y="64959"/>
                  </a:cubicBezTo>
                  <a:lnTo>
                    <a:pt x="137501" y="64478"/>
                  </a:lnTo>
                  <a:cubicBezTo>
                    <a:pt x="136909" y="64034"/>
                    <a:pt x="136300" y="63591"/>
                    <a:pt x="135652" y="63184"/>
                  </a:cubicBezTo>
                  <a:cubicBezTo>
                    <a:pt x="135227" y="62944"/>
                    <a:pt x="134802" y="62666"/>
                    <a:pt x="134395" y="62389"/>
                  </a:cubicBezTo>
                  <a:cubicBezTo>
                    <a:pt x="133767" y="62019"/>
                    <a:pt x="133120" y="61668"/>
                    <a:pt x="132547" y="61335"/>
                  </a:cubicBezTo>
                  <a:cubicBezTo>
                    <a:pt x="132085" y="61150"/>
                    <a:pt x="131641" y="60929"/>
                    <a:pt x="131216" y="60670"/>
                  </a:cubicBezTo>
                  <a:cubicBezTo>
                    <a:pt x="130513" y="60356"/>
                    <a:pt x="129829" y="60023"/>
                    <a:pt x="129145" y="59671"/>
                  </a:cubicBezTo>
                  <a:cubicBezTo>
                    <a:pt x="128664" y="59431"/>
                    <a:pt x="128221" y="59154"/>
                    <a:pt x="127777" y="58858"/>
                  </a:cubicBezTo>
                  <a:cubicBezTo>
                    <a:pt x="126483" y="57934"/>
                    <a:pt x="125115" y="57120"/>
                    <a:pt x="123673" y="56436"/>
                  </a:cubicBezTo>
                  <a:cubicBezTo>
                    <a:pt x="123192" y="56214"/>
                    <a:pt x="122749" y="55955"/>
                    <a:pt x="122305" y="55678"/>
                  </a:cubicBezTo>
                  <a:cubicBezTo>
                    <a:pt x="121621" y="55290"/>
                    <a:pt x="120955" y="54902"/>
                    <a:pt x="120253" y="54551"/>
                  </a:cubicBezTo>
                  <a:cubicBezTo>
                    <a:pt x="119772" y="54347"/>
                    <a:pt x="119310" y="54107"/>
                    <a:pt x="118848" y="53848"/>
                  </a:cubicBezTo>
                  <a:cubicBezTo>
                    <a:pt x="118127" y="53515"/>
                    <a:pt x="117387" y="53164"/>
                    <a:pt x="116666" y="52794"/>
                  </a:cubicBezTo>
                  <a:cubicBezTo>
                    <a:pt x="116167" y="52536"/>
                    <a:pt x="115668" y="52240"/>
                    <a:pt x="115206" y="51925"/>
                  </a:cubicBezTo>
                  <a:cubicBezTo>
                    <a:pt x="112229" y="50095"/>
                    <a:pt x="109142" y="48431"/>
                    <a:pt x="105962" y="46971"/>
                  </a:cubicBezTo>
                  <a:cubicBezTo>
                    <a:pt x="105444" y="46730"/>
                    <a:pt x="104927" y="46453"/>
                    <a:pt x="104446" y="46158"/>
                  </a:cubicBezTo>
                  <a:cubicBezTo>
                    <a:pt x="103688" y="45751"/>
                    <a:pt x="102930" y="45344"/>
                    <a:pt x="102154" y="44956"/>
                  </a:cubicBezTo>
                  <a:cubicBezTo>
                    <a:pt x="101377" y="44567"/>
                    <a:pt x="101119" y="44475"/>
                    <a:pt x="100601" y="44198"/>
                  </a:cubicBezTo>
                  <a:cubicBezTo>
                    <a:pt x="99325" y="43551"/>
                    <a:pt x="97994" y="43014"/>
                    <a:pt x="96626" y="42608"/>
                  </a:cubicBezTo>
                  <a:cubicBezTo>
                    <a:pt x="96109" y="42423"/>
                    <a:pt x="95591" y="42220"/>
                    <a:pt x="95092" y="41998"/>
                  </a:cubicBezTo>
                  <a:lnTo>
                    <a:pt x="93003" y="40926"/>
                  </a:lnTo>
                  <a:cubicBezTo>
                    <a:pt x="92540" y="40722"/>
                    <a:pt x="92078" y="40482"/>
                    <a:pt x="91635" y="40223"/>
                  </a:cubicBezTo>
                  <a:lnTo>
                    <a:pt x="89546" y="39262"/>
                  </a:lnTo>
                  <a:cubicBezTo>
                    <a:pt x="89065" y="39058"/>
                    <a:pt x="88584" y="38837"/>
                    <a:pt x="88122" y="38596"/>
                  </a:cubicBezTo>
                  <a:cubicBezTo>
                    <a:pt x="86662" y="37894"/>
                    <a:pt x="85146" y="37339"/>
                    <a:pt x="83593" y="36896"/>
                  </a:cubicBezTo>
                  <a:cubicBezTo>
                    <a:pt x="83057" y="36729"/>
                    <a:pt x="82539" y="36507"/>
                    <a:pt x="82040" y="36267"/>
                  </a:cubicBezTo>
                  <a:cubicBezTo>
                    <a:pt x="80302" y="35361"/>
                    <a:pt x="78490" y="34622"/>
                    <a:pt x="76605" y="34104"/>
                  </a:cubicBezTo>
                  <a:cubicBezTo>
                    <a:pt x="76050" y="33937"/>
                    <a:pt x="75532" y="33716"/>
                    <a:pt x="75015" y="33457"/>
                  </a:cubicBezTo>
                  <a:cubicBezTo>
                    <a:pt x="73517" y="32699"/>
                    <a:pt x="71964" y="32089"/>
                    <a:pt x="70356" y="31608"/>
                  </a:cubicBezTo>
                  <a:cubicBezTo>
                    <a:pt x="69838" y="31442"/>
                    <a:pt x="69339" y="31238"/>
                    <a:pt x="68840" y="31016"/>
                  </a:cubicBezTo>
                  <a:cubicBezTo>
                    <a:pt x="67879" y="30610"/>
                    <a:pt x="66881" y="30258"/>
                    <a:pt x="65882" y="29963"/>
                  </a:cubicBezTo>
                  <a:cubicBezTo>
                    <a:pt x="65401" y="29833"/>
                    <a:pt x="64921" y="29648"/>
                    <a:pt x="64459" y="29445"/>
                  </a:cubicBezTo>
                  <a:cubicBezTo>
                    <a:pt x="63516" y="29094"/>
                    <a:pt x="62554" y="28779"/>
                    <a:pt x="61593" y="28521"/>
                  </a:cubicBezTo>
                  <a:cubicBezTo>
                    <a:pt x="61112" y="28391"/>
                    <a:pt x="60650" y="28225"/>
                    <a:pt x="60188" y="28022"/>
                  </a:cubicBezTo>
                  <a:cubicBezTo>
                    <a:pt x="59227" y="27670"/>
                    <a:pt x="58339" y="27393"/>
                    <a:pt x="57267" y="27134"/>
                  </a:cubicBezTo>
                  <a:cubicBezTo>
                    <a:pt x="56750" y="27005"/>
                    <a:pt x="56269" y="26838"/>
                    <a:pt x="55770" y="26672"/>
                  </a:cubicBezTo>
                  <a:cubicBezTo>
                    <a:pt x="54476" y="26247"/>
                    <a:pt x="53126" y="26117"/>
                    <a:pt x="51795" y="25822"/>
                  </a:cubicBezTo>
                  <a:cubicBezTo>
                    <a:pt x="51240" y="25692"/>
                    <a:pt x="50686" y="25526"/>
                    <a:pt x="50150" y="25323"/>
                  </a:cubicBezTo>
                  <a:cubicBezTo>
                    <a:pt x="47395" y="24306"/>
                    <a:pt x="44529" y="23603"/>
                    <a:pt x="41608" y="23215"/>
                  </a:cubicBezTo>
                  <a:cubicBezTo>
                    <a:pt x="41036" y="23030"/>
                    <a:pt x="40499" y="22716"/>
                    <a:pt x="40074" y="22290"/>
                  </a:cubicBezTo>
                  <a:cubicBezTo>
                    <a:pt x="34731" y="18963"/>
                    <a:pt x="28501" y="19203"/>
                    <a:pt x="22659" y="17983"/>
                  </a:cubicBezTo>
                  <a:cubicBezTo>
                    <a:pt x="16466" y="16689"/>
                    <a:pt x="10125" y="16135"/>
                    <a:pt x="3895" y="15007"/>
                  </a:cubicBezTo>
                  <a:cubicBezTo>
                    <a:pt x="-2335" y="13879"/>
                    <a:pt x="-3611" y="10200"/>
                    <a:pt x="-468" y="5061"/>
                  </a:cubicBezTo>
                  <a:cubicBezTo>
                    <a:pt x="3230" y="-1096"/>
                    <a:pt x="8202" y="-3647"/>
                    <a:pt x="14895" y="-2501"/>
                  </a:cubicBezTo>
                  <a:cubicBezTo>
                    <a:pt x="29851" y="50"/>
                    <a:pt x="44807" y="2454"/>
                    <a:pt x="59449" y="6743"/>
                  </a:cubicBezTo>
                  <a:cubicBezTo>
                    <a:pt x="84757" y="14138"/>
                    <a:pt x="110103" y="21144"/>
                    <a:pt x="134266" y="31941"/>
                  </a:cubicBezTo>
                  <a:cubicBezTo>
                    <a:pt x="145358" y="36951"/>
                    <a:pt x="157079" y="40981"/>
                    <a:pt x="168523" y="45381"/>
                  </a:cubicBezTo>
                  <a:cubicBezTo>
                    <a:pt x="170945" y="46084"/>
                    <a:pt x="173126" y="47415"/>
                    <a:pt x="174845" y="49245"/>
                  </a:cubicBezTo>
                  <a:cubicBezTo>
                    <a:pt x="178765" y="54070"/>
                    <a:pt x="177267" y="58710"/>
                    <a:pt x="171148" y="60467"/>
                  </a:cubicBezTo>
                  <a:cubicBezTo>
                    <a:pt x="169983" y="60688"/>
                    <a:pt x="168966" y="61391"/>
                    <a:pt x="168356" y="62408"/>
                  </a:cubicBezTo>
                  <a:cubicBezTo>
                    <a:pt x="173311" y="65254"/>
                    <a:pt x="178228" y="68139"/>
                    <a:pt x="183146" y="70949"/>
                  </a:cubicBezTo>
                  <a:cubicBezTo>
                    <a:pt x="187102" y="73204"/>
                    <a:pt x="191095" y="75404"/>
                    <a:pt x="195070" y="77604"/>
                  </a:cubicBezTo>
                  <a:cubicBezTo>
                    <a:pt x="196272" y="78269"/>
                    <a:pt x="197640" y="78917"/>
                    <a:pt x="197991" y="80340"/>
                  </a:cubicBezTo>
                  <a:cubicBezTo>
                    <a:pt x="199156" y="85147"/>
                    <a:pt x="203408" y="88456"/>
                    <a:pt x="203833" y="93854"/>
                  </a:cubicBezTo>
                  <a:cubicBezTo>
                    <a:pt x="204406" y="97256"/>
                    <a:pt x="206440" y="100251"/>
                    <a:pt x="209379" y="102063"/>
                  </a:cubicBezTo>
                  <a:cubicBezTo>
                    <a:pt x="214925" y="106056"/>
                    <a:pt x="220083" y="110529"/>
                    <a:pt x="224797" y="115466"/>
                  </a:cubicBezTo>
                  <a:cubicBezTo>
                    <a:pt x="230343" y="121270"/>
                    <a:pt x="236426" y="126558"/>
                    <a:pt x="241584" y="132548"/>
                  </a:cubicBezTo>
                  <a:cubicBezTo>
                    <a:pt x="246446" y="138260"/>
                    <a:pt x="252676" y="140368"/>
                    <a:pt x="259535" y="141107"/>
                  </a:cubicBezTo>
                  <a:cubicBezTo>
                    <a:pt x="280462" y="143548"/>
                    <a:pt x="301205" y="147374"/>
                    <a:pt x="321614" y="152588"/>
                  </a:cubicBezTo>
                  <a:cubicBezTo>
                    <a:pt x="328270" y="154233"/>
                    <a:pt x="328529" y="154326"/>
                    <a:pt x="332318" y="148724"/>
                  </a:cubicBezTo>
                  <a:cubicBezTo>
                    <a:pt x="340656" y="136023"/>
                    <a:pt x="353431" y="126909"/>
                    <a:pt x="368146" y="123138"/>
                  </a:cubicBezTo>
                  <a:cubicBezTo>
                    <a:pt x="372065" y="122084"/>
                    <a:pt x="376114" y="121548"/>
                    <a:pt x="380089" y="120716"/>
                  </a:cubicBezTo>
                  <a:cubicBezTo>
                    <a:pt x="382918" y="120125"/>
                    <a:pt x="384618" y="122564"/>
                    <a:pt x="387022" y="123119"/>
                  </a:cubicBezTo>
                  <a:lnTo>
                    <a:pt x="387022" y="123119"/>
                  </a:lnTo>
                  <a:cubicBezTo>
                    <a:pt x="387853" y="125412"/>
                    <a:pt x="389388" y="127371"/>
                    <a:pt x="391385" y="128758"/>
                  </a:cubicBezTo>
                  <a:cubicBezTo>
                    <a:pt x="400628" y="140035"/>
                    <a:pt x="408763" y="152107"/>
                    <a:pt x="416823" y="164197"/>
                  </a:cubicBezTo>
                  <a:cubicBezTo>
                    <a:pt x="427435" y="180115"/>
                    <a:pt x="437362" y="196457"/>
                    <a:pt x="449120" y="211599"/>
                  </a:cubicBezTo>
                  <a:cubicBezTo>
                    <a:pt x="449379" y="212153"/>
                    <a:pt x="449582" y="212726"/>
                    <a:pt x="449711" y="213318"/>
                  </a:cubicBezTo>
                  <a:close/>
                </a:path>
              </a:pathLst>
            </a:custGeom>
            <a:solidFill>
              <a:srgbClr val="000000"/>
            </a:solidFill>
            <a:ln w="1847" cap="flat">
              <a:noFill/>
              <a:prstDash val="solid"/>
              <a:miter/>
            </a:ln>
          </p:spPr>
          <p:txBody>
            <a:bodyPr rtlCol="0" anchor="ctr"/>
            <a:lstStyle/>
            <a:p>
              <a:endParaRPr lang="es-CO"/>
            </a:p>
          </p:txBody>
        </p:sp>
        <p:sp>
          <p:nvSpPr>
            <p:cNvPr id="11" name="Freeform: Shape 10">
              <a:extLst>
                <a:ext uri="{FF2B5EF4-FFF2-40B4-BE49-F238E27FC236}">
                  <a16:creationId xmlns:a16="http://schemas.microsoft.com/office/drawing/2014/main" id="{5816D0AD-11DB-0875-68FB-7F5B9AE61B93}"/>
                </a:ext>
              </a:extLst>
            </p:cNvPr>
            <p:cNvSpPr/>
            <p:nvPr/>
          </p:nvSpPr>
          <p:spPr>
            <a:xfrm>
              <a:off x="-929191" y="2514134"/>
              <a:ext cx="292081" cy="1034785"/>
            </a:xfrm>
            <a:custGeom>
              <a:avLst/>
              <a:gdLst>
                <a:gd name="connsiteX0" fmla="*/ 288241 w 292081"/>
                <a:gd name="connsiteY0" fmla="*/ -2768 h 1034785"/>
                <a:gd name="connsiteX1" fmla="*/ 289960 w 292081"/>
                <a:gd name="connsiteY1" fmla="*/ -2638 h 1034785"/>
                <a:gd name="connsiteX2" fmla="*/ 280605 w 292081"/>
                <a:gd name="connsiteY2" fmla="*/ 12355 h 1034785"/>
                <a:gd name="connsiteX3" fmla="*/ 264337 w 292081"/>
                <a:gd name="connsiteY3" fmla="*/ 43783 h 1034785"/>
                <a:gd name="connsiteX4" fmla="*/ 261638 w 292081"/>
                <a:gd name="connsiteY4" fmla="*/ 74139 h 1034785"/>
                <a:gd name="connsiteX5" fmla="*/ 275170 w 292081"/>
                <a:gd name="connsiteY5" fmla="*/ 158569 h 1034785"/>
                <a:gd name="connsiteX6" fmla="*/ 281733 w 292081"/>
                <a:gd name="connsiteY6" fmla="*/ 252003 h 1034785"/>
                <a:gd name="connsiteX7" fmla="*/ 284229 w 292081"/>
                <a:gd name="connsiteY7" fmla="*/ 283432 h 1034785"/>
                <a:gd name="connsiteX8" fmla="*/ 282658 w 292081"/>
                <a:gd name="connsiteY8" fmla="*/ 379694 h 1034785"/>
                <a:gd name="connsiteX9" fmla="*/ 274561 w 292081"/>
                <a:gd name="connsiteY9" fmla="*/ 457340 h 1034785"/>
                <a:gd name="connsiteX10" fmla="*/ 258384 w 292081"/>
                <a:gd name="connsiteY10" fmla="*/ 560017 h 1034785"/>
                <a:gd name="connsiteX11" fmla="*/ 248642 w 292081"/>
                <a:gd name="connsiteY11" fmla="*/ 624944 h 1034785"/>
                <a:gd name="connsiteX12" fmla="*/ 244944 w 292081"/>
                <a:gd name="connsiteY12" fmla="*/ 644411 h 1034785"/>
                <a:gd name="connsiteX13" fmla="*/ 227196 w 292081"/>
                <a:gd name="connsiteY13" fmla="*/ 735700 h 1034785"/>
                <a:gd name="connsiteX14" fmla="*/ 221188 w 292081"/>
                <a:gd name="connsiteY14" fmla="*/ 769994 h 1034785"/>
                <a:gd name="connsiteX15" fmla="*/ 218304 w 292081"/>
                <a:gd name="connsiteY15" fmla="*/ 808151 h 1034785"/>
                <a:gd name="connsiteX16" fmla="*/ 200982 w 292081"/>
                <a:gd name="connsiteY16" fmla="*/ 905467 h 1034785"/>
                <a:gd name="connsiteX17" fmla="*/ 184806 w 292081"/>
                <a:gd name="connsiteY17" fmla="*/ 940093 h 1034785"/>
                <a:gd name="connsiteX18" fmla="*/ 177540 w 292081"/>
                <a:gd name="connsiteY18" fmla="*/ 952480 h 1034785"/>
                <a:gd name="connsiteX19" fmla="*/ 155651 w 292081"/>
                <a:gd name="connsiteY19" fmla="*/ 980211 h 1034785"/>
                <a:gd name="connsiteX20" fmla="*/ 97824 w 292081"/>
                <a:gd name="connsiteY20" fmla="*/ 1021418 h 1034785"/>
                <a:gd name="connsiteX21" fmla="*/ 65323 w 292081"/>
                <a:gd name="connsiteY21" fmla="*/ 1031328 h 1034785"/>
                <a:gd name="connsiteX22" fmla="*/ 20510 w 292081"/>
                <a:gd name="connsiteY22" fmla="*/ 1031808 h 1034785"/>
                <a:gd name="connsiteX23" fmla="*/ -1840 w 292081"/>
                <a:gd name="connsiteY23" fmla="*/ 1031346 h 1034785"/>
                <a:gd name="connsiteX24" fmla="*/ 951 w 292081"/>
                <a:gd name="connsiteY24" fmla="*/ 1026817 h 1034785"/>
                <a:gd name="connsiteX25" fmla="*/ 8124 w 292081"/>
                <a:gd name="connsiteY25" fmla="*/ 1025430 h 1034785"/>
                <a:gd name="connsiteX26" fmla="*/ 40735 w 292081"/>
                <a:gd name="connsiteY26" fmla="*/ 1024155 h 1034785"/>
                <a:gd name="connsiteX27" fmla="*/ 54323 w 292081"/>
                <a:gd name="connsiteY27" fmla="*/ 1027575 h 1034785"/>
                <a:gd name="connsiteX28" fmla="*/ 90780 w 292081"/>
                <a:gd name="connsiteY28" fmla="*/ 1020180 h 1034785"/>
                <a:gd name="connsiteX29" fmla="*/ 164562 w 292081"/>
                <a:gd name="connsiteY29" fmla="*/ 964497 h 1034785"/>
                <a:gd name="connsiteX30" fmla="*/ 196508 w 292081"/>
                <a:gd name="connsiteY30" fmla="*/ 906632 h 1034785"/>
                <a:gd name="connsiteX31" fmla="*/ 213923 w 292081"/>
                <a:gd name="connsiteY31" fmla="*/ 817598 h 1034785"/>
                <a:gd name="connsiteX32" fmla="*/ 220726 w 292081"/>
                <a:gd name="connsiteY32" fmla="*/ 752505 h 1034785"/>
                <a:gd name="connsiteX33" fmla="*/ 235738 w 292081"/>
                <a:gd name="connsiteY33" fmla="*/ 668352 h 1034785"/>
                <a:gd name="connsiteX34" fmla="*/ 247237 w 292081"/>
                <a:gd name="connsiteY34" fmla="*/ 607233 h 1034785"/>
                <a:gd name="connsiteX35" fmla="*/ 264282 w 292081"/>
                <a:gd name="connsiteY35" fmla="*/ 507403 h 1034785"/>
                <a:gd name="connsiteX36" fmla="*/ 265354 w 292081"/>
                <a:gd name="connsiteY36" fmla="*/ 486494 h 1034785"/>
                <a:gd name="connsiteX37" fmla="*/ 266777 w 292081"/>
                <a:gd name="connsiteY37" fmla="*/ 471501 h 1034785"/>
                <a:gd name="connsiteX38" fmla="*/ 269144 w 292081"/>
                <a:gd name="connsiteY38" fmla="*/ 453254 h 1034785"/>
                <a:gd name="connsiteX39" fmla="*/ 270401 w 292081"/>
                <a:gd name="connsiteY39" fmla="*/ 435358 h 1034785"/>
                <a:gd name="connsiteX40" fmla="*/ 272748 w 292081"/>
                <a:gd name="connsiteY40" fmla="*/ 414671 h 1034785"/>
                <a:gd name="connsiteX41" fmla="*/ 273932 w 292081"/>
                <a:gd name="connsiteY41" fmla="*/ 413100 h 1034785"/>
                <a:gd name="connsiteX42" fmla="*/ 274376 w 292081"/>
                <a:gd name="connsiteY42" fmla="*/ 393781 h 1034785"/>
                <a:gd name="connsiteX43" fmla="*/ 273599 w 292081"/>
                <a:gd name="connsiteY43" fmla="*/ 391267 h 1034785"/>
                <a:gd name="connsiteX44" fmla="*/ 276797 w 292081"/>
                <a:gd name="connsiteY44" fmla="*/ 373556 h 1034785"/>
                <a:gd name="connsiteX45" fmla="*/ 276982 w 292081"/>
                <a:gd name="connsiteY45" fmla="*/ 368472 h 1034785"/>
                <a:gd name="connsiteX46" fmla="*/ 278240 w 292081"/>
                <a:gd name="connsiteY46" fmla="*/ 345714 h 1034785"/>
                <a:gd name="connsiteX47" fmla="*/ 280439 w 292081"/>
                <a:gd name="connsiteY47" fmla="*/ 342387 h 1034785"/>
                <a:gd name="connsiteX48" fmla="*/ 281789 w 292081"/>
                <a:gd name="connsiteY48" fmla="*/ 338117 h 1034785"/>
                <a:gd name="connsiteX49" fmla="*/ 276594 w 292081"/>
                <a:gd name="connsiteY49" fmla="*/ 315137 h 1034785"/>
                <a:gd name="connsiteX50" fmla="*/ 277814 w 292081"/>
                <a:gd name="connsiteY50" fmla="*/ 305894 h 1034785"/>
                <a:gd name="connsiteX51" fmla="*/ 280033 w 292081"/>
                <a:gd name="connsiteY51" fmla="*/ 299811 h 1034785"/>
                <a:gd name="connsiteX52" fmla="*/ 281382 w 292081"/>
                <a:gd name="connsiteY52" fmla="*/ 277072 h 1034785"/>
                <a:gd name="connsiteX53" fmla="*/ 281271 w 292081"/>
                <a:gd name="connsiteY53" fmla="*/ 269677 h 1034785"/>
                <a:gd name="connsiteX54" fmla="*/ 280033 w 292081"/>
                <a:gd name="connsiteY54" fmla="*/ 268328 h 1034785"/>
                <a:gd name="connsiteX55" fmla="*/ 279903 w 292081"/>
                <a:gd name="connsiteY55" fmla="*/ 228580 h 1034785"/>
                <a:gd name="connsiteX56" fmla="*/ 278665 w 292081"/>
                <a:gd name="connsiteY56" fmla="*/ 225863 h 1034785"/>
                <a:gd name="connsiteX57" fmla="*/ 278572 w 292081"/>
                <a:gd name="connsiteY57" fmla="*/ 202569 h 1034785"/>
                <a:gd name="connsiteX58" fmla="*/ 277297 w 292081"/>
                <a:gd name="connsiteY58" fmla="*/ 199851 h 1034785"/>
                <a:gd name="connsiteX59" fmla="*/ 277297 w 292081"/>
                <a:gd name="connsiteY59" fmla="*/ 188870 h 1034785"/>
                <a:gd name="connsiteX60" fmla="*/ 276021 w 292081"/>
                <a:gd name="connsiteY60" fmla="*/ 186153 h 1034785"/>
                <a:gd name="connsiteX61" fmla="*/ 275873 w 292081"/>
                <a:gd name="connsiteY61" fmla="*/ 176557 h 1034785"/>
                <a:gd name="connsiteX62" fmla="*/ 274653 w 292081"/>
                <a:gd name="connsiteY62" fmla="*/ 175189 h 1034785"/>
                <a:gd name="connsiteX63" fmla="*/ 273156 w 292081"/>
                <a:gd name="connsiteY63" fmla="*/ 154650 h 1034785"/>
                <a:gd name="connsiteX64" fmla="*/ 271898 w 292081"/>
                <a:gd name="connsiteY64" fmla="*/ 153282 h 1034785"/>
                <a:gd name="connsiteX65" fmla="*/ 267036 w 292081"/>
                <a:gd name="connsiteY65" fmla="*/ 122963 h 1034785"/>
                <a:gd name="connsiteX66" fmla="*/ 266278 w 292081"/>
                <a:gd name="connsiteY66" fmla="*/ 117658 h 1034785"/>
                <a:gd name="connsiteX67" fmla="*/ 265058 w 292081"/>
                <a:gd name="connsiteY67" fmla="*/ 116308 h 1034785"/>
                <a:gd name="connsiteX68" fmla="*/ 263339 w 292081"/>
                <a:gd name="connsiteY68" fmla="*/ 102295 h 1034785"/>
                <a:gd name="connsiteX69" fmla="*/ 262118 w 292081"/>
                <a:gd name="connsiteY69" fmla="*/ 87505 h 1034785"/>
                <a:gd name="connsiteX70" fmla="*/ 260954 w 292081"/>
                <a:gd name="connsiteY70" fmla="*/ 86156 h 1034785"/>
                <a:gd name="connsiteX71" fmla="*/ 260954 w 292081"/>
                <a:gd name="connsiteY71" fmla="*/ 79315 h 1034785"/>
                <a:gd name="connsiteX72" fmla="*/ 259660 w 292081"/>
                <a:gd name="connsiteY72" fmla="*/ 77947 h 1034785"/>
                <a:gd name="connsiteX73" fmla="*/ 259660 w 292081"/>
                <a:gd name="connsiteY73" fmla="*/ 69721 h 1034785"/>
                <a:gd name="connsiteX74" fmla="*/ 258366 w 292081"/>
                <a:gd name="connsiteY74" fmla="*/ 66985 h 1034785"/>
                <a:gd name="connsiteX75" fmla="*/ 258366 w 292081"/>
                <a:gd name="connsiteY75" fmla="*/ 60292 h 1034785"/>
                <a:gd name="connsiteX76" fmla="*/ 259623 w 292081"/>
                <a:gd name="connsiteY76" fmla="*/ 58924 h 1034785"/>
                <a:gd name="connsiteX77" fmla="*/ 259734 w 292081"/>
                <a:gd name="connsiteY77" fmla="*/ 50697 h 1034785"/>
                <a:gd name="connsiteX78" fmla="*/ 261046 w 292081"/>
                <a:gd name="connsiteY78" fmla="*/ 49329 h 1034785"/>
                <a:gd name="connsiteX79" fmla="*/ 263838 w 292081"/>
                <a:gd name="connsiteY79" fmla="*/ 38385 h 1034785"/>
                <a:gd name="connsiteX80" fmla="*/ 265151 w 292081"/>
                <a:gd name="connsiteY80" fmla="*/ 36998 h 1034785"/>
                <a:gd name="connsiteX81" fmla="*/ 282251 w 292081"/>
                <a:gd name="connsiteY81" fmla="*/ 6994 h 1034785"/>
                <a:gd name="connsiteX82" fmla="*/ 288241 w 292081"/>
                <a:gd name="connsiteY82" fmla="*/ -2768 h 1034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92081" h="1034785">
                  <a:moveTo>
                    <a:pt x="288241" y="-2768"/>
                  </a:moveTo>
                  <a:lnTo>
                    <a:pt x="289960" y="-2638"/>
                  </a:lnTo>
                  <a:cubicBezTo>
                    <a:pt x="288111" y="3093"/>
                    <a:pt x="283859" y="7456"/>
                    <a:pt x="280605" y="12355"/>
                  </a:cubicBezTo>
                  <a:cubicBezTo>
                    <a:pt x="273821" y="22079"/>
                    <a:pt x="268367" y="32636"/>
                    <a:pt x="264337" y="43783"/>
                  </a:cubicBezTo>
                  <a:cubicBezTo>
                    <a:pt x="261287" y="53600"/>
                    <a:pt x="260362" y="63953"/>
                    <a:pt x="261638" y="74139"/>
                  </a:cubicBezTo>
                  <a:cubicBezTo>
                    <a:pt x="264300" y="102609"/>
                    <a:pt x="271140" y="130358"/>
                    <a:pt x="275170" y="158569"/>
                  </a:cubicBezTo>
                  <a:cubicBezTo>
                    <a:pt x="279774" y="189498"/>
                    <a:pt x="281955" y="220742"/>
                    <a:pt x="281733" y="252003"/>
                  </a:cubicBezTo>
                  <a:cubicBezTo>
                    <a:pt x="281604" y="262430"/>
                    <a:pt x="283175" y="272912"/>
                    <a:pt x="284229" y="283432"/>
                  </a:cubicBezTo>
                  <a:cubicBezTo>
                    <a:pt x="287224" y="315488"/>
                    <a:pt x="286688" y="347767"/>
                    <a:pt x="282658" y="379694"/>
                  </a:cubicBezTo>
                  <a:cubicBezTo>
                    <a:pt x="279589" y="405576"/>
                    <a:pt x="277352" y="431458"/>
                    <a:pt x="274561" y="457340"/>
                  </a:cubicBezTo>
                  <a:cubicBezTo>
                    <a:pt x="271048" y="491837"/>
                    <a:pt x="265631" y="526112"/>
                    <a:pt x="258384" y="560017"/>
                  </a:cubicBezTo>
                  <a:cubicBezTo>
                    <a:pt x="253670" y="581425"/>
                    <a:pt x="251248" y="603203"/>
                    <a:pt x="248642" y="624944"/>
                  </a:cubicBezTo>
                  <a:cubicBezTo>
                    <a:pt x="247772" y="631507"/>
                    <a:pt x="246552" y="637996"/>
                    <a:pt x="244944" y="644411"/>
                  </a:cubicBezTo>
                  <a:cubicBezTo>
                    <a:pt x="237771" y="674600"/>
                    <a:pt x="232003" y="705067"/>
                    <a:pt x="227196" y="735700"/>
                  </a:cubicBezTo>
                  <a:cubicBezTo>
                    <a:pt x="225348" y="747181"/>
                    <a:pt x="223943" y="758661"/>
                    <a:pt x="221188" y="769994"/>
                  </a:cubicBezTo>
                  <a:cubicBezTo>
                    <a:pt x="218175" y="782472"/>
                    <a:pt x="218970" y="795395"/>
                    <a:pt x="218304" y="808151"/>
                  </a:cubicBezTo>
                  <a:cubicBezTo>
                    <a:pt x="216585" y="841280"/>
                    <a:pt x="212000" y="873965"/>
                    <a:pt x="200982" y="905467"/>
                  </a:cubicBezTo>
                  <a:cubicBezTo>
                    <a:pt x="196878" y="917576"/>
                    <a:pt x="191461" y="929186"/>
                    <a:pt x="184806" y="940093"/>
                  </a:cubicBezTo>
                  <a:cubicBezTo>
                    <a:pt x="182273" y="944161"/>
                    <a:pt x="179703" y="948228"/>
                    <a:pt x="177540" y="952480"/>
                  </a:cubicBezTo>
                  <a:cubicBezTo>
                    <a:pt x="172086" y="963036"/>
                    <a:pt x="164654" y="972464"/>
                    <a:pt x="155651" y="980211"/>
                  </a:cubicBezTo>
                  <a:cubicBezTo>
                    <a:pt x="137793" y="995925"/>
                    <a:pt x="119010" y="1010363"/>
                    <a:pt x="97824" y="1021418"/>
                  </a:cubicBezTo>
                  <a:cubicBezTo>
                    <a:pt x="87693" y="1026687"/>
                    <a:pt x="76675" y="1030052"/>
                    <a:pt x="65323" y="1031328"/>
                  </a:cubicBezTo>
                  <a:cubicBezTo>
                    <a:pt x="50404" y="1032529"/>
                    <a:pt x="35448" y="1031697"/>
                    <a:pt x="20510" y="1031808"/>
                  </a:cubicBezTo>
                  <a:cubicBezTo>
                    <a:pt x="13116" y="1031808"/>
                    <a:pt x="5591" y="1032511"/>
                    <a:pt x="-1840" y="1031346"/>
                  </a:cubicBezTo>
                  <a:cubicBezTo>
                    <a:pt x="-2931" y="1028610"/>
                    <a:pt x="-602" y="1027834"/>
                    <a:pt x="951" y="1026817"/>
                  </a:cubicBezTo>
                  <a:cubicBezTo>
                    <a:pt x="3003" y="1025282"/>
                    <a:pt x="5647" y="1024765"/>
                    <a:pt x="8124" y="1025430"/>
                  </a:cubicBezTo>
                  <a:cubicBezTo>
                    <a:pt x="19216" y="1029645"/>
                    <a:pt x="29958" y="1026429"/>
                    <a:pt x="40735" y="1024155"/>
                  </a:cubicBezTo>
                  <a:cubicBezTo>
                    <a:pt x="45838" y="1023082"/>
                    <a:pt x="49831" y="1026318"/>
                    <a:pt x="54323" y="1027575"/>
                  </a:cubicBezTo>
                  <a:cubicBezTo>
                    <a:pt x="67264" y="1028832"/>
                    <a:pt x="79355" y="1025726"/>
                    <a:pt x="90780" y="1020180"/>
                  </a:cubicBezTo>
                  <a:cubicBezTo>
                    <a:pt x="119084" y="1006592"/>
                    <a:pt x="144393" y="988456"/>
                    <a:pt x="164562" y="964497"/>
                  </a:cubicBezTo>
                  <a:cubicBezTo>
                    <a:pt x="178742" y="947618"/>
                    <a:pt x="188854" y="927523"/>
                    <a:pt x="196508" y="906632"/>
                  </a:cubicBezTo>
                  <a:cubicBezTo>
                    <a:pt x="207009" y="877885"/>
                    <a:pt x="211538" y="847991"/>
                    <a:pt x="213923" y="817598"/>
                  </a:cubicBezTo>
                  <a:cubicBezTo>
                    <a:pt x="215623" y="795876"/>
                    <a:pt x="216899" y="774227"/>
                    <a:pt x="220726" y="752505"/>
                  </a:cubicBezTo>
                  <a:cubicBezTo>
                    <a:pt x="225680" y="724479"/>
                    <a:pt x="230764" y="696415"/>
                    <a:pt x="235738" y="668352"/>
                  </a:cubicBezTo>
                  <a:cubicBezTo>
                    <a:pt x="239435" y="648016"/>
                    <a:pt x="245314" y="628013"/>
                    <a:pt x="247237" y="607233"/>
                  </a:cubicBezTo>
                  <a:cubicBezTo>
                    <a:pt x="250361" y="573550"/>
                    <a:pt x="259401" y="540846"/>
                    <a:pt x="264282" y="507403"/>
                  </a:cubicBezTo>
                  <a:cubicBezTo>
                    <a:pt x="262581" y="500304"/>
                    <a:pt x="264023" y="493575"/>
                    <a:pt x="265354" y="486494"/>
                  </a:cubicBezTo>
                  <a:cubicBezTo>
                    <a:pt x="266223" y="481835"/>
                    <a:pt x="266296" y="476492"/>
                    <a:pt x="266777" y="471501"/>
                  </a:cubicBezTo>
                  <a:cubicBezTo>
                    <a:pt x="267369" y="465382"/>
                    <a:pt x="268626" y="459226"/>
                    <a:pt x="269144" y="453254"/>
                  </a:cubicBezTo>
                  <a:cubicBezTo>
                    <a:pt x="269661" y="447283"/>
                    <a:pt x="270327" y="441330"/>
                    <a:pt x="270401" y="435358"/>
                  </a:cubicBezTo>
                  <a:cubicBezTo>
                    <a:pt x="270493" y="428629"/>
                    <a:pt x="270401" y="421383"/>
                    <a:pt x="272748" y="414671"/>
                  </a:cubicBezTo>
                  <a:cubicBezTo>
                    <a:pt x="272952" y="414062"/>
                    <a:pt x="274080" y="413414"/>
                    <a:pt x="273932" y="413100"/>
                  </a:cubicBezTo>
                  <a:cubicBezTo>
                    <a:pt x="271122" y="406556"/>
                    <a:pt x="274893" y="400159"/>
                    <a:pt x="274376" y="393781"/>
                  </a:cubicBezTo>
                  <a:cubicBezTo>
                    <a:pt x="274376" y="392949"/>
                    <a:pt x="273192" y="391803"/>
                    <a:pt x="273599" y="391267"/>
                  </a:cubicBezTo>
                  <a:cubicBezTo>
                    <a:pt x="277888" y="385887"/>
                    <a:pt x="273119" y="378936"/>
                    <a:pt x="276797" y="373556"/>
                  </a:cubicBezTo>
                  <a:cubicBezTo>
                    <a:pt x="278036" y="371707"/>
                    <a:pt x="276797" y="369970"/>
                    <a:pt x="276982" y="368472"/>
                  </a:cubicBezTo>
                  <a:cubicBezTo>
                    <a:pt x="278387" y="360930"/>
                    <a:pt x="280458" y="353516"/>
                    <a:pt x="278240" y="345714"/>
                  </a:cubicBezTo>
                  <a:cubicBezTo>
                    <a:pt x="277943" y="344661"/>
                    <a:pt x="279552" y="343422"/>
                    <a:pt x="280439" y="342387"/>
                  </a:cubicBezTo>
                  <a:cubicBezTo>
                    <a:pt x="281327" y="341352"/>
                    <a:pt x="282824" y="338967"/>
                    <a:pt x="281789" y="338117"/>
                  </a:cubicBezTo>
                  <a:cubicBezTo>
                    <a:pt x="274043" y="331720"/>
                    <a:pt x="279274" y="322551"/>
                    <a:pt x="276594" y="315137"/>
                  </a:cubicBezTo>
                  <a:cubicBezTo>
                    <a:pt x="275725" y="312012"/>
                    <a:pt x="276169" y="308685"/>
                    <a:pt x="277814" y="305894"/>
                  </a:cubicBezTo>
                  <a:cubicBezTo>
                    <a:pt x="278738" y="303934"/>
                    <a:pt x="280735" y="302362"/>
                    <a:pt x="280033" y="299811"/>
                  </a:cubicBezTo>
                  <a:cubicBezTo>
                    <a:pt x="282454" y="292416"/>
                    <a:pt x="281049" y="284652"/>
                    <a:pt x="281382" y="277072"/>
                  </a:cubicBezTo>
                  <a:cubicBezTo>
                    <a:pt x="281475" y="274613"/>
                    <a:pt x="281382" y="272136"/>
                    <a:pt x="281271" y="269677"/>
                  </a:cubicBezTo>
                  <a:cubicBezTo>
                    <a:pt x="280902" y="269197"/>
                    <a:pt x="280476" y="268734"/>
                    <a:pt x="280033" y="268328"/>
                  </a:cubicBezTo>
                  <a:cubicBezTo>
                    <a:pt x="280033" y="255073"/>
                    <a:pt x="279996" y="241817"/>
                    <a:pt x="279903" y="228580"/>
                  </a:cubicBezTo>
                  <a:cubicBezTo>
                    <a:pt x="279200" y="227804"/>
                    <a:pt x="279534" y="226565"/>
                    <a:pt x="278665" y="225863"/>
                  </a:cubicBezTo>
                  <a:lnTo>
                    <a:pt x="278572" y="202569"/>
                  </a:lnTo>
                  <a:cubicBezTo>
                    <a:pt x="277832" y="201811"/>
                    <a:pt x="278166" y="200554"/>
                    <a:pt x="277297" y="199851"/>
                  </a:cubicBezTo>
                  <a:cubicBezTo>
                    <a:pt x="277297" y="196154"/>
                    <a:pt x="277297" y="192457"/>
                    <a:pt x="277297" y="188870"/>
                  </a:cubicBezTo>
                  <a:cubicBezTo>
                    <a:pt x="276557" y="188112"/>
                    <a:pt x="276890" y="186855"/>
                    <a:pt x="276021" y="186153"/>
                  </a:cubicBezTo>
                  <a:cubicBezTo>
                    <a:pt x="276021" y="182954"/>
                    <a:pt x="275910" y="179756"/>
                    <a:pt x="275873" y="176557"/>
                  </a:cubicBezTo>
                  <a:cubicBezTo>
                    <a:pt x="275503" y="176059"/>
                    <a:pt x="275096" y="175615"/>
                    <a:pt x="274653" y="175189"/>
                  </a:cubicBezTo>
                  <a:cubicBezTo>
                    <a:pt x="275466" y="168257"/>
                    <a:pt x="272804" y="161565"/>
                    <a:pt x="273156" y="154650"/>
                  </a:cubicBezTo>
                  <a:cubicBezTo>
                    <a:pt x="272767" y="154151"/>
                    <a:pt x="272360" y="153708"/>
                    <a:pt x="271898" y="153282"/>
                  </a:cubicBezTo>
                  <a:cubicBezTo>
                    <a:pt x="271769" y="142948"/>
                    <a:pt x="268848" y="132947"/>
                    <a:pt x="267036" y="122963"/>
                  </a:cubicBezTo>
                  <a:cubicBezTo>
                    <a:pt x="266722" y="121115"/>
                    <a:pt x="266537" y="119432"/>
                    <a:pt x="266278" y="117658"/>
                  </a:cubicBezTo>
                  <a:cubicBezTo>
                    <a:pt x="265908" y="117177"/>
                    <a:pt x="265502" y="116715"/>
                    <a:pt x="265058" y="116308"/>
                  </a:cubicBezTo>
                  <a:cubicBezTo>
                    <a:pt x="265668" y="111520"/>
                    <a:pt x="264078" y="106880"/>
                    <a:pt x="263339" y="102295"/>
                  </a:cubicBezTo>
                  <a:cubicBezTo>
                    <a:pt x="262544" y="97340"/>
                    <a:pt x="262692" y="92423"/>
                    <a:pt x="262118" y="87505"/>
                  </a:cubicBezTo>
                  <a:cubicBezTo>
                    <a:pt x="261786" y="87006"/>
                    <a:pt x="261398" y="86562"/>
                    <a:pt x="260954" y="86156"/>
                  </a:cubicBezTo>
                  <a:cubicBezTo>
                    <a:pt x="260954" y="83882"/>
                    <a:pt x="260954" y="81589"/>
                    <a:pt x="260954" y="79315"/>
                  </a:cubicBezTo>
                  <a:cubicBezTo>
                    <a:pt x="260547" y="78835"/>
                    <a:pt x="260122" y="78373"/>
                    <a:pt x="259660" y="77947"/>
                  </a:cubicBezTo>
                  <a:lnTo>
                    <a:pt x="259660" y="69721"/>
                  </a:lnTo>
                  <a:cubicBezTo>
                    <a:pt x="258902" y="68963"/>
                    <a:pt x="259235" y="67687"/>
                    <a:pt x="258366" y="66985"/>
                  </a:cubicBezTo>
                  <a:lnTo>
                    <a:pt x="258366" y="60292"/>
                  </a:lnTo>
                  <a:cubicBezTo>
                    <a:pt x="258810" y="59867"/>
                    <a:pt x="259235" y="59405"/>
                    <a:pt x="259623" y="58924"/>
                  </a:cubicBezTo>
                  <a:lnTo>
                    <a:pt x="259734" y="50697"/>
                  </a:lnTo>
                  <a:cubicBezTo>
                    <a:pt x="260196" y="50272"/>
                    <a:pt x="260640" y="49810"/>
                    <a:pt x="261046" y="49329"/>
                  </a:cubicBezTo>
                  <a:cubicBezTo>
                    <a:pt x="261046" y="45428"/>
                    <a:pt x="263339" y="42138"/>
                    <a:pt x="263838" y="38385"/>
                  </a:cubicBezTo>
                  <a:cubicBezTo>
                    <a:pt x="264300" y="37941"/>
                    <a:pt x="264744" y="37479"/>
                    <a:pt x="265151" y="36998"/>
                  </a:cubicBezTo>
                  <a:cubicBezTo>
                    <a:pt x="268848" y="25906"/>
                    <a:pt x="275448" y="16367"/>
                    <a:pt x="282251" y="6994"/>
                  </a:cubicBezTo>
                  <a:cubicBezTo>
                    <a:pt x="284562" y="3944"/>
                    <a:pt x="286559" y="671"/>
                    <a:pt x="288241" y="-2768"/>
                  </a:cubicBezTo>
                  <a:close/>
                </a:path>
              </a:pathLst>
            </a:custGeom>
            <a:solidFill>
              <a:srgbClr val="020202"/>
            </a:solidFill>
            <a:ln w="1847" cap="flat">
              <a:noFill/>
              <a:prstDash val="solid"/>
              <a:miter/>
            </a:ln>
          </p:spPr>
          <p:txBody>
            <a:bodyPr rtlCol="0" anchor="ctr"/>
            <a:lstStyle/>
            <a:p>
              <a:endParaRPr lang="es-CO"/>
            </a:p>
          </p:txBody>
        </p:sp>
        <p:sp>
          <p:nvSpPr>
            <p:cNvPr id="12" name="Freeform: Shape 11">
              <a:extLst>
                <a:ext uri="{FF2B5EF4-FFF2-40B4-BE49-F238E27FC236}">
                  <a16:creationId xmlns:a16="http://schemas.microsoft.com/office/drawing/2014/main" id="{4F9898C3-077C-2FC0-A8B6-780193ADD64D}"/>
                </a:ext>
              </a:extLst>
            </p:cNvPr>
            <p:cNvSpPr/>
            <p:nvPr/>
          </p:nvSpPr>
          <p:spPr>
            <a:xfrm>
              <a:off x="-2042636" y="2316526"/>
              <a:ext cx="46797" cy="782780"/>
            </a:xfrm>
            <a:custGeom>
              <a:avLst/>
              <a:gdLst>
                <a:gd name="connsiteX0" fmla="*/ 44454 w 46797"/>
                <a:gd name="connsiteY0" fmla="*/ -2768 h 782780"/>
                <a:gd name="connsiteX1" fmla="*/ 44676 w 46797"/>
                <a:gd name="connsiteY1" fmla="*/ -1067 h 782780"/>
                <a:gd name="connsiteX2" fmla="*/ 35174 w 46797"/>
                <a:gd name="connsiteY2" fmla="*/ 9656 h 782780"/>
                <a:gd name="connsiteX3" fmla="*/ 13211 w 46797"/>
                <a:gd name="connsiteY3" fmla="*/ 59867 h 782780"/>
                <a:gd name="connsiteX4" fmla="*/ 7498 w 46797"/>
                <a:gd name="connsiteY4" fmla="*/ 100908 h 782780"/>
                <a:gd name="connsiteX5" fmla="*/ 5298 w 46797"/>
                <a:gd name="connsiteY5" fmla="*/ 120486 h 782780"/>
                <a:gd name="connsiteX6" fmla="*/ 5114 w 46797"/>
                <a:gd name="connsiteY6" fmla="*/ 129341 h 782780"/>
                <a:gd name="connsiteX7" fmla="*/ 5114 w 46797"/>
                <a:gd name="connsiteY7" fmla="*/ 172878 h 782780"/>
                <a:gd name="connsiteX8" fmla="*/ 5114 w 46797"/>
                <a:gd name="connsiteY8" fmla="*/ 176299 h 782780"/>
                <a:gd name="connsiteX9" fmla="*/ 6334 w 46797"/>
                <a:gd name="connsiteY9" fmla="*/ 245958 h 782780"/>
                <a:gd name="connsiteX10" fmla="*/ 7702 w 46797"/>
                <a:gd name="connsiteY10" fmla="*/ 255386 h 782780"/>
                <a:gd name="connsiteX11" fmla="*/ 6611 w 46797"/>
                <a:gd name="connsiteY11" fmla="*/ 292564 h 782780"/>
                <a:gd name="connsiteX12" fmla="*/ 6426 w 46797"/>
                <a:gd name="connsiteY12" fmla="*/ 299404 h 782780"/>
                <a:gd name="connsiteX13" fmla="*/ 4670 w 46797"/>
                <a:gd name="connsiteY13" fmla="*/ 357435 h 782780"/>
                <a:gd name="connsiteX14" fmla="*/ 3487 w 46797"/>
                <a:gd name="connsiteY14" fmla="*/ 384667 h 782780"/>
                <a:gd name="connsiteX15" fmla="*/ 1250 w 46797"/>
                <a:gd name="connsiteY15" fmla="*/ 465123 h 782780"/>
                <a:gd name="connsiteX16" fmla="*/ 1897 w 46797"/>
                <a:gd name="connsiteY16" fmla="*/ 550552 h 782780"/>
                <a:gd name="connsiteX17" fmla="*/ 1194 w 46797"/>
                <a:gd name="connsiteY17" fmla="*/ 601724 h 782780"/>
                <a:gd name="connsiteX18" fmla="*/ 3450 w 46797"/>
                <a:gd name="connsiteY18" fmla="*/ 636313 h 782780"/>
                <a:gd name="connsiteX19" fmla="*/ 3616 w 46797"/>
                <a:gd name="connsiteY19" fmla="*/ 639049 h 782780"/>
                <a:gd name="connsiteX20" fmla="*/ 6075 w 46797"/>
                <a:gd name="connsiteY20" fmla="*/ 677040 h 782780"/>
                <a:gd name="connsiteX21" fmla="*/ 7924 w 46797"/>
                <a:gd name="connsiteY21" fmla="*/ 702183 h 782780"/>
                <a:gd name="connsiteX22" fmla="*/ 12361 w 46797"/>
                <a:gd name="connsiteY22" fmla="*/ 730376 h 782780"/>
                <a:gd name="connsiteX23" fmla="*/ 14394 w 46797"/>
                <a:gd name="connsiteY23" fmla="*/ 745849 h 782780"/>
                <a:gd name="connsiteX24" fmla="*/ 19256 w 46797"/>
                <a:gd name="connsiteY24" fmla="*/ 773303 h 782780"/>
                <a:gd name="connsiteX25" fmla="*/ 19959 w 46797"/>
                <a:gd name="connsiteY25" fmla="*/ 780013 h 782780"/>
                <a:gd name="connsiteX26" fmla="*/ 12767 w 46797"/>
                <a:gd name="connsiteY26" fmla="*/ 747458 h 782780"/>
                <a:gd name="connsiteX27" fmla="*/ 6186 w 46797"/>
                <a:gd name="connsiteY27" fmla="*/ 707655 h 782780"/>
                <a:gd name="connsiteX28" fmla="*/ -211 w 46797"/>
                <a:gd name="connsiteY28" fmla="*/ 636092 h 782780"/>
                <a:gd name="connsiteX29" fmla="*/ 381 w 46797"/>
                <a:gd name="connsiteY29" fmla="*/ 503428 h 782780"/>
                <a:gd name="connsiteX30" fmla="*/ -174 w 46797"/>
                <a:gd name="connsiteY30" fmla="*/ 469227 h 782780"/>
                <a:gd name="connsiteX31" fmla="*/ 1139 w 46797"/>
                <a:gd name="connsiteY31" fmla="*/ 390564 h 782780"/>
                <a:gd name="connsiteX32" fmla="*/ 4836 w 46797"/>
                <a:gd name="connsiteY32" fmla="*/ 303046 h 782780"/>
                <a:gd name="connsiteX33" fmla="*/ 6685 w 46797"/>
                <a:gd name="connsiteY33" fmla="*/ 271618 h 782780"/>
                <a:gd name="connsiteX34" fmla="*/ 6833 w 46797"/>
                <a:gd name="connsiteY34" fmla="*/ 262745 h 782780"/>
                <a:gd name="connsiteX35" fmla="*/ 4984 w 46797"/>
                <a:gd name="connsiteY35" fmla="*/ 201256 h 782780"/>
                <a:gd name="connsiteX36" fmla="*/ 4355 w 46797"/>
                <a:gd name="connsiteY36" fmla="*/ 130820 h 782780"/>
                <a:gd name="connsiteX37" fmla="*/ 18942 w 46797"/>
                <a:gd name="connsiteY37" fmla="*/ 35261 h 782780"/>
                <a:gd name="connsiteX38" fmla="*/ 44454 w 46797"/>
                <a:gd name="connsiteY38" fmla="*/ -2768 h 782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6797" h="782780">
                  <a:moveTo>
                    <a:pt x="44454" y="-2768"/>
                  </a:moveTo>
                  <a:lnTo>
                    <a:pt x="44676" y="-1067"/>
                  </a:lnTo>
                  <a:cubicBezTo>
                    <a:pt x="41496" y="2501"/>
                    <a:pt x="38168" y="5940"/>
                    <a:pt x="35174" y="9656"/>
                  </a:cubicBezTo>
                  <a:cubicBezTo>
                    <a:pt x="23342" y="24445"/>
                    <a:pt x="17482" y="41805"/>
                    <a:pt x="13211" y="59867"/>
                  </a:cubicBezTo>
                  <a:cubicBezTo>
                    <a:pt x="9773" y="73288"/>
                    <a:pt x="7868" y="87061"/>
                    <a:pt x="7498" y="100908"/>
                  </a:cubicBezTo>
                  <a:cubicBezTo>
                    <a:pt x="7498" y="107434"/>
                    <a:pt x="5964" y="113941"/>
                    <a:pt x="5298" y="120486"/>
                  </a:cubicBezTo>
                  <a:cubicBezTo>
                    <a:pt x="4910" y="123425"/>
                    <a:pt x="4836" y="126384"/>
                    <a:pt x="5114" y="129341"/>
                  </a:cubicBezTo>
                  <a:cubicBezTo>
                    <a:pt x="6981" y="143798"/>
                    <a:pt x="6981" y="158421"/>
                    <a:pt x="5114" y="172878"/>
                  </a:cubicBezTo>
                  <a:cubicBezTo>
                    <a:pt x="4966" y="174006"/>
                    <a:pt x="4966" y="175171"/>
                    <a:pt x="5114" y="176299"/>
                  </a:cubicBezTo>
                  <a:cubicBezTo>
                    <a:pt x="7887" y="199463"/>
                    <a:pt x="5742" y="222738"/>
                    <a:pt x="6334" y="245958"/>
                  </a:cubicBezTo>
                  <a:cubicBezTo>
                    <a:pt x="6629" y="249119"/>
                    <a:pt x="7092" y="252262"/>
                    <a:pt x="7702" y="255386"/>
                  </a:cubicBezTo>
                  <a:cubicBezTo>
                    <a:pt x="9199" y="267828"/>
                    <a:pt x="8071" y="280196"/>
                    <a:pt x="6611" y="292564"/>
                  </a:cubicBezTo>
                  <a:cubicBezTo>
                    <a:pt x="6371" y="294838"/>
                    <a:pt x="6297" y="297130"/>
                    <a:pt x="6426" y="299404"/>
                  </a:cubicBezTo>
                  <a:cubicBezTo>
                    <a:pt x="7147" y="318779"/>
                    <a:pt x="4892" y="338079"/>
                    <a:pt x="4670" y="357435"/>
                  </a:cubicBezTo>
                  <a:cubicBezTo>
                    <a:pt x="4578" y="366457"/>
                    <a:pt x="4355" y="375626"/>
                    <a:pt x="3487" y="384667"/>
                  </a:cubicBezTo>
                  <a:cubicBezTo>
                    <a:pt x="695" y="411381"/>
                    <a:pt x="-44" y="438280"/>
                    <a:pt x="1250" y="465123"/>
                  </a:cubicBezTo>
                  <a:cubicBezTo>
                    <a:pt x="2821" y="493630"/>
                    <a:pt x="2525" y="522118"/>
                    <a:pt x="1897" y="550552"/>
                  </a:cubicBezTo>
                  <a:cubicBezTo>
                    <a:pt x="1527" y="567597"/>
                    <a:pt x="362" y="584716"/>
                    <a:pt x="1194" y="601724"/>
                  </a:cubicBezTo>
                  <a:cubicBezTo>
                    <a:pt x="1749" y="613223"/>
                    <a:pt x="1194" y="624888"/>
                    <a:pt x="3450" y="636313"/>
                  </a:cubicBezTo>
                  <a:cubicBezTo>
                    <a:pt x="3598" y="637219"/>
                    <a:pt x="3653" y="638125"/>
                    <a:pt x="3616" y="639049"/>
                  </a:cubicBezTo>
                  <a:cubicBezTo>
                    <a:pt x="3616" y="651769"/>
                    <a:pt x="5354" y="664377"/>
                    <a:pt x="6075" y="677040"/>
                  </a:cubicBezTo>
                  <a:cubicBezTo>
                    <a:pt x="6537" y="685434"/>
                    <a:pt x="7628" y="693679"/>
                    <a:pt x="7924" y="702183"/>
                  </a:cubicBezTo>
                  <a:cubicBezTo>
                    <a:pt x="8182" y="711722"/>
                    <a:pt x="10512" y="721058"/>
                    <a:pt x="12361" y="730376"/>
                  </a:cubicBezTo>
                  <a:cubicBezTo>
                    <a:pt x="13340" y="735497"/>
                    <a:pt x="14006" y="740654"/>
                    <a:pt x="14394" y="745849"/>
                  </a:cubicBezTo>
                  <a:cubicBezTo>
                    <a:pt x="15263" y="755111"/>
                    <a:pt x="16890" y="764299"/>
                    <a:pt x="19256" y="773303"/>
                  </a:cubicBezTo>
                  <a:cubicBezTo>
                    <a:pt x="19959" y="775466"/>
                    <a:pt x="20199" y="777758"/>
                    <a:pt x="19959" y="780013"/>
                  </a:cubicBezTo>
                  <a:cubicBezTo>
                    <a:pt x="16021" y="769568"/>
                    <a:pt x="13599" y="758606"/>
                    <a:pt x="12767" y="747458"/>
                  </a:cubicBezTo>
                  <a:cubicBezTo>
                    <a:pt x="11713" y="733981"/>
                    <a:pt x="8053" y="720966"/>
                    <a:pt x="6186" y="707655"/>
                  </a:cubicBezTo>
                  <a:cubicBezTo>
                    <a:pt x="2876" y="683899"/>
                    <a:pt x="1786" y="659958"/>
                    <a:pt x="-211" y="636092"/>
                  </a:cubicBezTo>
                  <a:cubicBezTo>
                    <a:pt x="-3908" y="591723"/>
                    <a:pt x="-1412" y="547631"/>
                    <a:pt x="381" y="503428"/>
                  </a:cubicBezTo>
                  <a:cubicBezTo>
                    <a:pt x="862" y="492003"/>
                    <a:pt x="251" y="480615"/>
                    <a:pt x="-174" y="469227"/>
                  </a:cubicBezTo>
                  <a:cubicBezTo>
                    <a:pt x="-1080" y="442994"/>
                    <a:pt x="-636" y="416742"/>
                    <a:pt x="1139" y="390564"/>
                  </a:cubicBezTo>
                  <a:cubicBezTo>
                    <a:pt x="2987" y="361410"/>
                    <a:pt x="3930" y="332219"/>
                    <a:pt x="4836" y="303046"/>
                  </a:cubicBezTo>
                  <a:cubicBezTo>
                    <a:pt x="5151" y="292546"/>
                    <a:pt x="6075" y="282082"/>
                    <a:pt x="6685" y="271618"/>
                  </a:cubicBezTo>
                  <a:cubicBezTo>
                    <a:pt x="7073" y="268679"/>
                    <a:pt x="7110" y="265702"/>
                    <a:pt x="6833" y="262745"/>
                  </a:cubicBezTo>
                  <a:cubicBezTo>
                    <a:pt x="3247" y="242409"/>
                    <a:pt x="5835" y="221740"/>
                    <a:pt x="4984" y="201256"/>
                  </a:cubicBezTo>
                  <a:cubicBezTo>
                    <a:pt x="4041" y="177777"/>
                    <a:pt x="4004" y="154280"/>
                    <a:pt x="4355" y="130820"/>
                  </a:cubicBezTo>
                  <a:cubicBezTo>
                    <a:pt x="4836" y="98394"/>
                    <a:pt x="7258" y="66115"/>
                    <a:pt x="18942" y="35261"/>
                  </a:cubicBezTo>
                  <a:cubicBezTo>
                    <a:pt x="24174" y="20674"/>
                    <a:pt x="32936" y="7604"/>
                    <a:pt x="44454" y="-2768"/>
                  </a:cubicBezTo>
                  <a:close/>
                </a:path>
              </a:pathLst>
            </a:custGeom>
            <a:solidFill>
              <a:srgbClr val="0B0B0B"/>
            </a:solidFill>
            <a:ln w="1847" cap="flat">
              <a:noFill/>
              <a:prstDash val="solid"/>
              <a:miter/>
            </a:ln>
          </p:spPr>
          <p:txBody>
            <a:bodyPr rtlCol="0" anchor="ctr"/>
            <a:lstStyle/>
            <a:p>
              <a:endParaRPr lang="es-CO"/>
            </a:p>
          </p:txBody>
        </p:sp>
        <p:sp>
          <p:nvSpPr>
            <p:cNvPr id="13" name="Freeform: Shape 12">
              <a:extLst>
                <a:ext uri="{FF2B5EF4-FFF2-40B4-BE49-F238E27FC236}">
                  <a16:creationId xmlns:a16="http://schemas.microsoft.com/office/drawing/2014/main" id="{664F0369-F247-754F-616E-2FF46F7DC1D8}"/>
                </a:ext>
              </a:extLst>
            </p:cNvPr>
            <p:cNvSpPr/>
            <p:nvPr/>
          </p:nvSpPr>
          <p:spPr>
            <a:xfrm>
              <a:off x="-1118492" y="3506623"/>
              <a:ext cx="256745" cy="42990"/>
            </a:xfrm>
            <a:custGeom>
              <a:avLst/>
              <a:gdLst>
                <a:gd name="connsiteX0" fmla="*/ 187202 w 256745"/>
                <a:gd name="connsiteY0" fmla="*/ 37378 h 42990"/>
                <a:gd name="connsiteX1" fmla="*/ 194985 w 256745"/>
                <a:gd name="connsiteY1" fmla="*/ 38617 h 42990"/>
                <a:gd name="connsiteX2" fmla="*/ 247877 w 256745"/>
                <a:gd name="connsiteY2" fmla="*/ 38617 h 42990"/>
                <a:gd name="connsiteX3" fmla="*/ 254625 w 256745"/>
                <a:gd name="connsiteY3" fmla="*/ 38839 h 42990"/>
                <a:gd name="connsiteX4" fmla="*/ 248043 w 256745"/>
                <a:gd name="connsiteY4" fmla="*/ 40059 h 42990"/>
                <a:gd name="connsiteX5" fmla="*/ 193414 w 256745"/>
                <a:gd name="connsiteY5" fmla="*/ 40059 h 42990"/>
                <a:gd name="connsiteX6" fmla="*/ 169695 w 256745"/>
                <a:gd name="connsiteY6" fmla="*/ 37304 h 42990"/>
                <a:gd name="connsiteX7" fmla="*/ 129467 w 256745"/>
                <a:gd name="connsiteY7" fmla="*/ 36786 h 42990"/>
                <a:gd name="connsiteX8" fmla="*/ 63413 w 256745"/>
                <a:gd name="connsiteY8" fmla="*/ 34679 h 42990"/>
                <a:gd name="connsiteX9" fmla="*/ 31042 w 256745"/>
                <a:gd name="connsiteY9" fmla="*/ 26471 h 42990"/>
                <a:gd name="connsiteX10" fmla="*/ -276 w 256745"/>
                <a:gd name="connsiteY10" fmla="*/ 2438 h 42990"/>
                <a:gd name="connsiteX11" fmla="*/ -1977 w 256745"/>
                <a:gd name="connsiteY11" fmla="*/ -2369 h 42990"/>
                <a:gd name="connsiteX12" fmla="*/ -442 w 256745"/>
                <a:gd name="connsiteY12" fmla="*/ -2517 h 42990"/>
                <a:gd name="connsiteX13" fmla="*/ -294 w 256745"/>
                <a:gd name="connsiteY13" fmla="*/ -2369 h 42990"/>
                <a:gd name="connsiteX14" fmla="*/ 17065 w 256745"/>
                <a:gd name="connsiteY14" fmla="*/ 12846 h 42990"/>
                <a:gd name="connsiteX15" fmla="*/ 46312 w 256745"/>
                <a:gd name="connsiteY15" fmla="*/ 29262 h 42990"/>
                <a:gd name="connsiteX16" fmla="*/ 80421 w 256745"/>
                <a:gd name="connsiteY16" fmla="*/ 34642 h 42990"/>
                <a:gd name="connsiteX17" fmla="*/ 83896 w 256745"/>
                <a:gd name="connsiteY17" fmla="*/ 33644 h 42990"/>
                <a:gd name="connsiteX18" fmla="*/ 126638 w 256745"/>
                <a:gd name="connsiteY18" fmla="*/ 33274 h 42990"/>
                <a:gd name="connsiteX19" fmla="*/ 132813 w 256745"/>
                <a:gd name="connsiteY19" fmla="*/ 32719 h 42990"/>
                <a:gd name="connsiteX20" fmla="*/ 163539 w 256745"/>
                <a:gd name="connsiteY20" fmla="*/ 32719 h 42990"/>
                <a:gd name="connsiteX21" fmla="*/ 165775 w 256745"/>
                <a:gd name="connsiteY21" fmla="*/ 33070 h 42990"/>
                <a:gd name="connsiteX22" fmla="*/ 177108 w 256745"/>
                <a:gd name="connsiteY22" fmla="*/ 34475 h 42990"/>
                <a:gd name="connsiteX23" fmla="*/ 178957 w 256745"/>
                <a:gd name="connsiteY23" fmla="*/ 34919 h 42990"/>
                <a:gd name="connsiteX24" fmla="*/ 183671 w 256745"/>
                <a:gd name="connsiteY24" fmla="*/ 35788 h 42990"/>
                <a:gd name="connsiteX25" fmla="*/ 187202 w 256745"/>
                <a:gd name="connsiteY25" fmla="*/ 37378 h 4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56745" h="42990">
                  <a:moveTo>
                    <a:pt x="187202" y="37378"/>
                  </a:moveTo>
                  <a:cubicBezTo>
                    <a:pt x="189532" y="39430"/>
                    <a:pt x="192379" y="38598"/>
                    <a:pt x="194985" y="38617"/>
                  </a:cubicBezTo>
                  <a:cubicBezTo>
                    <a:pt x="212622" y="38617"/>
                    <a:pt x="230240" y="38617"/>
                    <a:pt x="247877" y="38617"/>
                  </a:cubicBezTo>
                  <a:cubicBezTo>
                    <a:pt x="250114" y="38617"/>
                    <a:pt x="252369" y="38765"/>
                    <a:pt x="254625" y="38839"/>
                  </a:cubicBezTo>
                  <a:cubicBezTo>
                    <a:pt x="252628" y="40299"/>
                    <a:pt x="250262" y="40040"/>
                    <a:pt x="248043" y="40059"/>
                  </a:cubicBezTo>
                  <a:cubicBezTo>
                    <a:pt x="229834" y="40059"/>
                    <a:pt x="211624" y="40429"/>
                    <a:pt x="193414" y="40059"/>
                  </a:cubicBezTo>
                  <a:cubicBezTo>
                    <a:pt x="185501" y="39893"/>
                    <a:pt x="177607" y="38210"/>
                    <a:pt x="169695" y="37304"/>
                  </a:cubicBezTo>
                  <a:cubicBezTo>
                    <a:pt x="156329" y="35992"/>
                    <a:pt x="142870" y="35807"/>
                    <a:pt x="129467" y="36786"/>
                  </a:cubicBezTo>
                  <a:cubicBezTo>
                    <a:pt x="107393" y="37933"/>
                    <a:pt x="85301" y="38635"/>
                    <a:pt x="63413" y="34679"/>
                  </a:cubicBezTo>
                  <a:cubicBezTo>
                    <a:pt x="52376" y="33034"/>
                    <a:pt x="41524" y="30279"/>
                    <a:pt x="31042" y="26471"/>
                  </a:cubicBezTo>
                  <a:cubicBezTo>
                    <a:pt x="18969" y="20574"/>
                    <a:pt x="9134" y="11681"/>
                    <a:pt x="-276" y="2438"/>
                  </a:cubicBezTo>
                  <a:cubicBezTo>
                    <a:pt x="-1773" y="1328"/>
                    <a:pt x="-2439" y="-576"/>
                    <a:pt x="-1977" y="-2369"/>
                  </a:cubicBezTo>
                  <a:cubicBezTo>
                    <a:pt x="-1588" y="-2831"/>
                    <a:pt x="-904" y="-2905"/>
                    <a:pt x="-442" y="-2517"/>
                  </a:cubicBezTo>
                  <a:cubicBezTo>
                    <a:pt x="-387" y="-2480"/>
                    <a:pt x="-331" y="-2425"/>
                    <a:pt x="-294" y="-2369"/>
                  </a:cubicBezTo>
                  <a:cubicBezTo>
                    <a:pt x="5437" y="2752"/>
                    <a:pt x="11334" y="7725"/>
                    <a:pt x="17065" y="12846"/>
                  </a:cubicBezTo>
                  <a:cubicBezTo>
                    <a:pt x="25514" y="20407"/>
                    <a:pt x="34609" y="27044"/>
                    <a:pt x="46312" y="29262"/>
                  </a:cubicBezTo>
                  <a:cubicBezTo>
                    <a:pt x="57626" y="31425"/>
                    <a:pt x="68682" y="35178"/>
                    <a:pt x="80421" y="34642"/>
                  </a:cubicBezTo>
                  <a:cubicBezTo>
                    <a:pt x="81400" y="33866"/>
                    <a:pt x="82657" y="33496"/>
                    <a:pt x="83896" y="33644"/>
                  </a:cubicBezTo>
                  <a:cubicBezTo>
                    <a:pt x="98150" y="34161"/>
                    <a:pt x="112403" y="34772"/>
                    <a:pt x="126638" y="33274"/>
                  </a:cubicBezTo>
                  <a:cubicBezTo>
                    <a:pt x="128672" y="32849"/>
                    <a:pt x="130742" y="32645"/>
                    <a:pt x="132813" y="32719"/>
                  </a:cubicBezTo>
                  <a:cubicBezTo>
                    <a:pt x="143074" y="32627"/>
                    <a:pt x="153315" y="32516"/>
                    <a:pt x="163539" y="32719"/>
                  </a:cubicBezTo>
                  <a:cubicBezTo>
                    <a:pt x="164297" y="32793"/>
                    <a:pt x="165036" y="32904"/>
                    <a:pt x="165775" y="33070"/>
                  </a:cubicBezTo>
                  <a:cubicBezTo>
                    <a:pt x="169473" y="34549"/>
                    <a:pt x="173318" y="34013"/>
                    <a:pt x="177108" y="34475"/>
                  </a:cubicBezTo>
                  <a:cubicBezTo>
                    <a:pt x="177737" y="34586"/>
                    <a:pt x="178347" y="34735"/>
                    <a:pt x="178957" y="34919"/>
                  </a:cubicBezTo>
                  <a:cubicBezTo>
                    <a:pt x="180492" y="35418"/>
                    <a:pt x="182063" y="35696"/>
                    <a:pt x="183671" y="35788"/>
                  </a:cubicBezTo>
                  <a:cubicBezTo>
                    <a:pt x="185021" y="35788"/>
                    <a:pt x="186315" y="36361"/>
                    <a:pt x="187202" y="37378"/>
                  </a:cubicBezTo>
                  <a:close/>
                </a:path>
              </a:pathLst>
            </a:custGeom>
            <a:solidFill>
              <a:srgbClr val="1B1B1B"/>
            </a:solidFill>
            <a:ln w="1847" cap="flat">
              <a:noFill/>
              <a:prstDash val="solid"/>
              <a:miter/>
            </a:ln>
          </p:spPr>
          <p:txBody>
            <a:bodyPr rtlCol="0" anchor="ctr"/>
            <a:lstStyle/>
            <a:p>
              <a:endParaRPr lang="es-CO"/>
            </a:p>
          </p:txBody>
        </p:sp>
        <p:sp>
          <p:nvSpPr>
            <p:cNvPr id="14" name="Freeform: Shape 13">
              <a:extLst>
                <a:ext uri="{FF2B5EF4-FFF2-40B4-BE49-F238E27FC236}">
                  <a16:creationId xmlns:a16="http://schemas.microsoft.com/office/drawing/2014/main" id="{FC7FEB7D-8FC3-FAE9-4093-F4043A63203C}"/>
                </a:ext>
              </a:extLst>
            </p:cNvPr>
            <p:cNvSpPr/>
            <p:nvPr/>
          </p:nvSpPr>
          <p:spPr>
            <a:xfrm>
              <a:off x="-1241232" y="3277713"/>
              <a:ext cx="16601" cy="156987"/>
            </a:xfrm>
            <a:custGeom>
              <a:avLst/>
              <a:gdLst>
                <a:gd name="connsiteX0" fmla="*/ 523 w 16601"/>
                <a:gd name="connsiteY0" fmla="*/ 41744 h 156987"/>
                <a:gd name="connsiteX1" fmla="*/ 523 w 16601"/>
                <a:gd name="connsiteY1" fmla="*/ 40413 h 156987"/>
                <a:gd name="connsiteX2" fmla="*/ -106 w 16601"/>
                <a:gd name="connsiteY2" fmla="*/ 31816 h 156987"/>
                <a:gd name="connsiteX3" fmla="*/ -809 w 16601"/>
                <a:gd name="connsiteY3" fmla="*/ 26696 h 156987"/>
                <a:gd name="connsiteX4" fmla="*/ -809 w 16601"/>
                <a:gd name="connsiteY4" fmla="*/ 26696 h 156987"/>
                <a:gd name="connsiteX5" fmla="*/ -1456 w 16601"/>
                <a:gd name="connsiteY5" fmla="*/ 16657 h 156987"/>
                <a:gd name="connsiteX6" fmla="*/ -2121 w 16601"/>
                <a:gd name="connsiteY6" fmla="*/ 10223 h 156987"/>
                <a:gd name="connsiteX7" fmla="*/ -2121 w 16601"/>
                <a:gd name="connsiteY7" fmla="*/ 3402 h 156987"/>
                <a:gd name="connsiteX8" fmla="*/ -1400 w 16601"/>
                <a:gd name="connsiteY8" fmla="*/ 610 h 156987"/>
                <a:gd name="connsiteX9" fmla="*/ -735 w 16601"/>
                <a:gd name="connsiteY9" fmla="*/ -702 h 156987"/>
                <a:gd name="connsiteX10" fmla="*/ -735 w 16601"/>
                <a:gd name="connsiteY10" fmla="*/ -702 h 156987"/>
                <a:gd name="connsiteX11" fmla="*/ 633 w 16601"/>
                <a:gd name="connsiteY11" fmla="*/ -1405 h 156987"/>
                <a:gd name="connsiteX12" fmla="*/ 1964 w 16601"/>
                <a:gd name="connsiteY12" fmla="*/ -2126 h 156987"/>
                <a:gd name="connsiteX13" fmla="*/ 1964 w 16601"/>
                <a:gd name="connsiteY13" fmla="*/ -2126 h 156987"/>
                <a:gd name="connsiteX14" fmla="*/ 6198 w 16601"/>
                <a:gd name="connsiteY14" fmla="*/ -2255 h 156987"/>
                <a:gd name="connsiteX15" fmla="*/ 14480 w 16601"/>
                <a:gd name="connsiteY15" fmla="*/ -1959 h 156987"/>
                <a:gd name="connsiteX16" fmla="*/ 5237 w 16601"/>
                <a:gd name="connsiteY16" fmla="*/ -111 h 156987"/>
                <a:gd name="connsiteX17" fmla="*/ 578 w 16601"/>
                <a:gd name="connsiteY17" fmla="*/ 5565 h 156987"/>
                <a:gd name="connsiteX18" fmla="*/ 1299 w 16601"/>
                <a:gd name="connsiteY18" fmla="*/ 16454 h 156987"/>
                <a:gd name="connsiteX19" fmla="*/ 7991 w 16601"/>
                <a:gd name="connsiteY19" fmla="*/ 107780 h 156987"/>
                <a:gd name="connsiteX20" fmla="*/ 3665 w 16601"/>
                <a:gd name="connsiteY20" fmla="*/ 150522 h 156987"/>
                <a:gd name="connsiteX21" fmla="*/ 2205 w 16601"/>
                <a:gd name="connsiteY21" fmla="*/ 154220 h 156987"/>
                <a:gd name="connsiteX22" fmla="*/ 2426 w 16601"/>
                <a:gd name="connsiteY22" fmla="*/ 148156 h 156987"/>
                <a:gd name="connsiteX23" fmla="*/ 4830 w 16601"/>
                <a:gd name="connsiteY23" fmla="*/ 125103 h 156987"/>
                <a:gd name="connsiteX24" fmla="*/ 3240 w 16601"/>
                <a:gd name="connsiteY24" fmla="*/ 66351 h 156987"/>
                <a:gd name="connsiteX25" fmla="*/ 1983 w 16601"/>
                <a:gd name="connsiteY25" fmla="*/ 54149 h 156987"/>
                <a:gd name="connsiteX26" fmla="*/ 523 w 16601"/>
                <a:gd name="connsiteY26" fmla="*/ 41744 h 156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6601" h="156987">
                  <a:moveTo>
                    <a:pt x="523" y="41744"/>
                  </a:moveTo>
                  <a:cubicBezTo>
                    <a:pt x="523" y="41300"/>
                    <a:pt x="523" y="40857"/>
                    <a:pt x="523" y="40413"/>
                  </a:cubicBezTo>
                  <a:cubicBezTo>
                    <a:pt x="-772" y="37640"/>
                    <a:pt x="190" y="34682"/>
                    <a:pt x="-106" y="31816"/>
                  </a:cubicBezTo>
                  <a:cubicBezTo>
                    <a:pt x="-328" y="30116"/>
                    <a:pt x="449" y="28267"/>
                    <a:pt x="-809" y="26696"/>
                  </a:cubicBezTo>
                  <a:lnTo>
                    <a:pt x="-809" y="26696"/>
                  </a:lnTo>
                  <a:cubicBezTo>
                    <a:pt x="-2158" y="23424"/>
                    <a:pt x="-1160" y="20003"/>
                    <a:pt x="-1456" y="16657"/>
                  </a:cubicBezTo>
                  <a:cubicBezTo>
                    <a:pt x="-1733" y="14531"/>
                    <a:pt x="-827" y="12276"/>
                    <a:pt x="-2121" y="10223"/>
                  </a:cubicBezTo>
                  <a:cubicBezTo>
                    <a:pt x="-2121" y="7950"/>
                    <a:pt x="-2121" y="5676"/>
                    <a:pt x="-2121" y="3402"/>
                  </a:cubicBezTo>
                  <a:cubicBezTo>
                    <a:pt x="-1289" y="2626"/>
                    <a:pt x="-1456" y="1553"/>
                    <a:pt x="-1400" y="610"/>
                  </a:cubicBezTo>
                  <a:cubicBezTo>
                    <a:pt x="-1308" y="111"/>
                    <a:pt x="-1086" y="-333"/>
                    <a:pt x="-735" y="-702"/>
                  </a:cubicBezTo>
                  <a:lnTo>
                    <a:pt x="-735" y="-702"/>
                  </a:lnTo>
                  <a:cubicBezTo>
                    <a:pt x="-347" y="-1053"/>
                    <a:pt x="116" y="-1312"/>
                    <a:pt x="633" y="-1405"/>
                  </a:cubicBezTo>
                  <a:cubicBezTo>
                    <a:pt x="1151" y="-1497"/>
                    <a:pt x="1613" y="-1738"/>
                    <a:pt x="1964" y="-2126"/>
                  </a:cubicBezTo>
                  <a:lnTo>
                    <a:pt x="1964" y="-2126"/>
                  </a:lnTo>
                  <a:cubicBezTo>
                    <a:pt x="3240" y="-2939"/>
                    <a:pt x="4867" y="-2976"/>
                    <a:pt x="6198" y="-2255"/>
                  </a:cubicBezTo>
                  <a:cubicBezTo>
                    <a:pt x="8971" y="-2070"/>
                    <a:pt x="11744" y="-2958"/>
                    <a:pt x="14480" y="-1959"/>
                  </a:cubicBezTo>
                  <a:cubicBezTo>
                    <a:pt x="11541" y="-573"/>
                    <a:pt x="8250" y="-813"/>
                    <a:pt x="5237" y="-111"/>
                  </a:cubicBezTo>
                  <a:cubicBezTo>
                    <a:pt x="2223" y="592"/>
                    <a:pt x="430" y="2329"/>
                    <a:pt x="578" y="5565"/>
                  </a:cubicBezTo>
                  <a:cubicBezTo>
                    <a:pt x="744" y="9262"/>
                    <a:pt x="985" y="12830"/>
                    <a:pt x="1299" y="16454"/>
                  </a:cubicBezTo>
                  <a:cubicBezTo>
                    <a:pt x="3868" y="46865"/>
                    <a:pt x="7621" y="77184"/>
                    <a:pt x="7991" y="107780"/>
                  </a:cubicBezTo>
                  <a:cubicBezTo>
                    <a:pt x="8065" y="122145"/>
                    <a:pt x="6605" y="136472"/>
                    <a:pt x="3665" y="150522"/>
                  </a:cubicBezTo>
                  <a:cubicBezTo>
                    <a:pt x="3388" y="151835"/>
                    <a:pt x="3406" y="153277"/>
                    <a:pt x="2205" y="154220"/>
                  </a:cubicBezTo>
                  <a:cubicBezTo>
                    <a:pt x="1687" y="152223"/>
                    <a:pt x="1780" y="150116"/>
                    <a:pt x="2426" y="148156"/>
                  </a:cubicBezTo>
                  <a:cubicBezTo>
                    <a:pt x="4054" y="140576"/>
                    <a:pt x="4848" y="132849"/>
                    <a:pt x="4830" y="125103"/>
                  </a:cubicBezTo>
                  <a:cubicBezTo>
                    <a:pt x="4996" y="105506"/>
                    <a:pt x="4830" y="85910"/>
                    <a:pt x="3240" y="66351"/>
                  </a:cubicBezTo>
                  <a:cubicBezTo>
                    <a:pt x="2907" y="62283"/>
                    <a:pt x="1706" y="58290"/>
                    <a:pt x="1983" y="54149"/>
                  </a:cubicBezTo>
                  <a:cubicBezTo>
                    <a:pt x="171" y="50045"/>
                    <a:pt x="2279" y="45664"/>
                    <a:pt x="523" y="41744"/>
                  </a:cubicBezTo>
                  <a:close/>
                </a:path>
              </a:pathLst>
            </a:custGeom>
            <a:solidFill>
              <a:srgbClr val="454545"/>
            </a:solidFill>
            <a:ln w="1847" cap="flat">
              <a:noFill/>
              <a:prstDash val="solid"/>
              <a:miter/>
            </a:ln>
          </p:spPr>
          <p:txBody>
            <a:bodyPr rtlCol="0" anchor="ctr"/>
            <a:lstStyle/>
            <a:p>
              <a:endParaRPr lang="es-CO"/>
            </a:p>
          </p:txBody>
        </p:sp>
        <p:sp>
          <p:nvSpPr>
            <p:cNvPr id="15" name="Freeform: Shape 14">
              <a:extLst>
                <a:ext uri="{FF2B5EF4-FFF2-40B4-BE49-F238E27FC236}">
                  <a16:creationId xmlns:a16="http://schemas.microsoft.com/office/drawing/2014/main" id="{0C66825C-40FB-3C8F-69A1-23475E039EF3}"/>
                </a:ext>
              </a:extLst>
            </p:cNvPr>
            <p:cNvSpPr/>
            <p:nvPr/>
          </p:nvSpPr>
          <p:spPr>
            <a:xfrm>
              <a:off x="-1143019" y="3475556"/>
              <a:ext cx="57652" cy="60231"/>
            </a:xfrm>
            <a:custGeom>
              <a:avLst/>
              <a:gdLst>
                <a:gd name="connsiteX0" fmla="*/ 22458 w 57652"/>
                <a:gd name="connsiteY0" fmla="*/ 28772 h 60231"/>
                <a:gd name="connsiteX1" fmla="*/ 51834 w 57652"/>
                <a:gd name="connsiteY1" fmla="*/ 54654 h 60231"/>
                <a:gd name="connsiteX2" fmla="*/ 55532 w 57652"/>
                <a:gd name="connsiteY2" fmla="*/ 57464 h 60231"/>
                <a:gd name="connsiteX3" fmla="*/ 39688 w 57652"/>
                <a:gd name="connsiteY3" fmla="*/ 48793 h 60231"/>
                <a:gd name="connsiteX4" fmla="*/ 1198 w 57652"/>
                <a:gd name="connsiteY4" fmla="*/ 6606 h 60231"/>
                <a:gd name="connsiteX5" fmla="*/ -1945 w 57652"/>
                <a:gd name="connsiteY5" fmla="*/ -2768 h 60231"/>
                <a:gd name="connsiteX6" fmla="*/ 7132 w 57652"/>
                <a:gd name="connsiteY6" fmla="*/ 8898 h 60231"/>
                <a:gd name="connsiteX7" fmla="*/ 15026 w 57652"/>
                <a:gd name="connsiteY7" fmla="*/ 19047 h 60231"/>
                <a:gd name="connsiteX8" fmla="*/ 16117 w 57652"/>
                <a:gd name="connsiteY8" fmla="*/ 20489 h 60231"/>
                <a:gd name="connsiteX9" fmla="*/ 16727 w 57652"/>
                <a:gd name="connsiteY9" fmla="*/ 21155 h 60231"/>
                <a:gd name="connsiteX10" fmla="*/ 17929 w 57652"/>
                <a:gd name="connsiteY10" fmla="*/ 22449 h 60231"/>
                <a:gd name="connsiteX11" fmla="*/ 22458 w 57652"/>
                <a:gd name="connsiteY11" fmla="*/ 28772 h 60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652" h="60231">
                  <a:moveTo>
                    <a:pt x="22458" y="28772"/>
                  </a:moveTo>
                  <a:cubicBezTo>
                    <a:pt x="30371" y="39531"/>
                    <a:pt x="41130" y="47055"/>
                    <a:pt x="51834" y="54654"/>
                  </a:cubicBezTo>
                  <a:cubicBezTo>
                    <a:pt x="53091" y="55559"/>
                    <a:pt x="54774" y="55929"/>
                    <a:pt x="55532" y="57464"/>
                  </a:cubicBezTo>
                  <a:cubicBezTo>
                    <a:pt x="48913" y="57057"/>
                    <a:pt x="44439" y="52398"/>
                    <a:pt x="39688" y="48793"/>
                  </a:cubicBezTo>
                  <a:cubicBezTo>
                    <a:pt x="24251" y="37165"/>
                    <a:pt x="12235" y="22301"/>
                    <a:pt x="1198" y="6606"/>
                  </a:cubicBezTo>
                  <a:cubicBezTo>
                    <a:pt x="-799" y="3777"/>
                    <a:pt x="-2721" y="967"/>
                    <a:pt x="-1945" y="-2768"/>
                  </a:cubicBezTo>
                  <a:cubicBezTo>
                    <a:pt x="2806" y="-272"/>
                    <a:pt x="3897" y="5145"/>
                    <a:pt x="7132" y="8898"/>
                  </a:cubicBezTo>
                  <a:cubicBezTo>
                    <a:pt x="9905" y="12115"/>
                    <a:pt x="12087" y="15905"/>
                    <a:pt x="15026" y="19047"/>
                  </a:cubicBezTo>
                  <a:lnTo>
                    <a:pt x="16117" y="20489"/>
                  </a:lnTo>
                  <a:lnTo>
                    <a:pt x="16727" y="21155"/>
                  </a:lnTo>
                  <a:lnTo>
                    <a:pt x="17929" y="22449"/>
                  </a:lnTo>
                  <a:cubicBezTo>
                    <a:pt x="19556" y="24538"/>
                    <a:pt x="21589" y="26257"/>
                    <a:pt x="22458" y="28772"/>
                  </a:cubicBezTo>
                  <a:close/>
                </a:path>
              </a:pathLst>
            </a:custGeom>
            <a:solidFill>
              <a:srgbClr val="C3C3C3"/>
            </a:solidFill>
            <a:ln w="1847" cap="flat">
              <a:noFill/>
              <a:prstDash val="solid"/>
              <a:miter/>
            </a:ln>
          </p:spPr>
          <p:txBody>
            <a:bodyPr rtlCol="0" anchor="ctr"/>
            <a:lstStyle/>
            <a:p>
              <a:endParaRPr lang="es-CO"/>
            </a:p>
          </p:txBody>
        </p:sp>
        <p:sp>
          <p:nvSpPr>
            <p:cNvPr id="16" name="Freeform: Shape 15">
              <a:extLst>
                <a:ext uri="{FF2B5EF4-FFF2-40B4-BE49-F238E27FC236}">
                  <a16:creationId xmlns:a16="http://schemas.microsoft.com/office/drawing/2014/main" id="{107CD3C1-13ED-745A-561E-05734948FEDC}"/>
                </a:ext>
              </a:extLst>
            </p:cNvPr>
            <p:cNvSpPr/>
            <p:nvPr/>
          </p:nvSpPr>
          <p:spPr>
            <a:xfrm>
              <a:off x="-1143046" y="3472876"/>
              <a:ext cx="26307" cy="34275"/>
            </a:xfrm>
            <a:custGeom>
              <a:avLst/>
              <a:gdLst>
                <a:gd name="connsiteX0" fmla="*/ 14684 w 26307"/>
                <a:gd name="connsiteY0" fmla="*/ 23114 h 34275"/>
                <a:gd name="connsiteX1" fmla="*/ -1955 w 26307"/>
                <a:gd name="connsiteY1" fmla="*/ -31 h 34275"/>
                <a:gd name="connsiteX2" fmla="*/ -2121 w 26307"/>
                <a:gd name="connsiteY2" fmla="*/ -2768 h 34275"/>
                <a:gd name="connsiteX3" fmla="*/ 60 w 26307"/>
                <a:gd name="connsiteY3" fmla="*/ -1270 h 34275"/>
                <a:gd name="connsiteX4" fmla="*/ 24186 w 26307"/>
                <a:gd name="connsiteY4" fmla="*/ 31341 h 34275"/>
                <a:gd name="connsiteX5" fmla="*/ 22337 w 26307"/>
                <a:gd name="connsiteY5" fmla="*/ 31508 h 34275"/>
                <a:gd name="connsiteX6" fmla="*/ 17031 w 26307"/>
                <a:gd name="connsiteY6" fmla="*/ 26091 h 34275"/>
                <a:gd name="connsiteX7" fmla="*/ 15756 w 26307"/>
                <a:gd name="connsiteY7" fmla="*/ 24593 h 34275"/>
                <a:gd name="connsiteX8" fmla="*/ 15756 w 26307"/>
                <a:gd name="connsiteY8" fmla="*/ 24593 h 34275"/>
                <a:gd name="connsiteX9" fmla="*/ 14684 w 26307"/>
                <a:gd name="connsiteY9" fmla="*/ 23114 h 34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307" h="34275">
                  <a:moveTo>
                    <a:pt x="14684" y="23114"/>
                  </a:moveTo>
                  <a:cubicBezTo>
                    <a:pt x="8509" y="15868"/>
                    <a:pt x="2944" y="8121"/>
                    <a:pt x="-1955" y="-31"/>
                  </a:cubicBezTo>
                  <a:lnTo>
                    <a:pt x="-2121" y="-2768"/>
                  </a:lnTo>
                  <a:cubicBezTo>
                    <a:pt x="-1382" y="-2287"/>
                    <a:pt x="-273" y="-1973"/>
                    <a:pt x="60" y="-1270"/>
                  </a:cubicBezTo>
                  <a:cubicBezTo>
                    <a:pt x="6882" y="10488"/>
                    <a:pt x="15996" y="20582"/>
                    <a:pt x="24186" y="31341"/>
                  </a:cubicBezTo>
                  <a:lnTo>
                    <a:pt x="22337" y="31508"/>
                  </a:lnTo>
                  <a:cubicBezTo>
                    <a:pt x="20193" y="30103"/>
                    <a:pt x="18381" y="28254"/>
                    <a:pt x="17031" y="26091"/>
                  </a:cubicBezTo>
                  <a:cubicBezTo>
                    <a:pt x="16772" y="25481"/>
                    <a:pt x="16329" y="24963"/>
                    <a:pt x="15756" y="24593"/>
                  </a:cubicBezTo>
                  <a:lnTo>
                    <a:pt x="15756" y="24593"/>
                  </a:lnTo>
                  <a:cubicBezTo>
                    <a:pt x="15534" y="24057"/>
                    <a:pt x="15072" y="23614"/>
                    <a:pt x="14684" y="23114"/>
                  </a:cubicBezTo>
                  <a:close/>
                </a:path>
              </a:pathLst>
            </a:custGeom>
            <a:solidFill>
              <a:srgbClr val="191919"/>
            </a:solidFill>
            <a:ln w="1847" cap="flat">
              <a:noFill/>
              <a:prstDash val="solid"/>
              <a:miter/>
            </a:ln>
          </p:spPr>
          <p:txBody>
            <a:bodyPr rtlCol="0" anchor="ctr"/>
            <a:lstStyle/>
            <a:p>
              <a:endParaRPr lang="es-CO"/>
            </a:p>
          </p:txBody>
        </p:sp>
        <p:sp>
          <p:nvSpPr>
            <p:cNvPr id="17" name="Freeform: Shape 16">
              <a:extLst>
                <a:ext uri="{FF2B5EF4-FFF2-40B4-BE49-F238E27FC236}">
                  <a16:creationId xmlns:a16="http://schemas.microsoft.com/office/drawing/2014/main" id="{5C0B54FB-117E-527C-5E3B-EBEE3204AACC}"/>
                </a:ext>
              </a:extLst>
            </p:cNvPr>
            <p:cNvSpPr/>
            <p:nvPr/>
          </p:nvSpPr>
          <p:spPr>
            <a:xfrm>
              <a:off x="-1774954" y="3437750"/>
              <a:ext cx="2236" cy="3629"/>
            </a:xfrm>
            <a:custGeom>
              <a:avLst/>
              <a:gdLst>
                <a:gd name="connsiteX0" fmla="*/ 116 w 2236"/>
                <a:gd name="connsiteY0" fmla="*/ -475 h 3629"/>
                <a:gd name="connsiteX1" fmla="*/ -698 w 2236"/>
                <a:gd name="connsiteY1" fmla="*/ 819 h 3629"/>
                <a:gd name="connsiteX2" fmla="*/ -2103 w 2236"/>
                <a:gd name="connsiteY2" fmla="*/ -1825 h 3629"/>
                <a:gd name="connsiteX3" fmla="*/ -1437 w 2236"/>
                <a:gd name="connsiteY3" fmla="*/ -2768 h 3629"/>
                <a:gd name="connsiteX4" fmla="*/ 116 w 2236"/>
                <a:gd name="connsiteY4" fmla="*/ -475 h 3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6" h="3629">
                  <a:moveTo>
                    <a:pt x="116" y="-475"/>
                  </a:moveTo>
                  <a:cubicBezTo>
                    <a:pt x="116" y="117"/>
                    <a:pt x="5" y="1078"/>
                    <a:pt x="-698" y="819"/>
                  </a:cubicBezTo>
                  <a:cubicBezTo>
                    <a:pt x="-1678" y="320"/>
                    <a:pt x="-2232" y="-734"/>
                    <a:pt x="-2103" y="-1825"/>
                  </a:cubicBezTo>
                  <a:cubicBezTo>
                    <a:pt x="-2103" y="-2157"/>
                    <a:pt x="-1659" y="-2768"/>
                    <a:pt x="-1437" y="-2768"/>
                  </a:cubicBezTo>
                  <a:cubicBezTo>
                    <a:pt x="60" y="-2712"/>
                    <a:pt x="5" y="-1511"/>
                    <a:pt x="116" y="-475"/>
                  </a:cubicBezTo>
                  <a:close/>
                </a:path>
              </a:pathLst>
            </a:custGeom>
            <a:solidFill>
              <a:srgbClr val="E8E8E8"/>
            </a:solidFill>
            <a:ln w="1847" cap="flat">
              <a:noFill/>
              <a:prstDash val="solid"/>
              <a:miter/>
            </a:ln>
          </p:spPr>
          <p:txBody>
            <a:bodyPr rtlCol="0" anchor="ctr"/>
            <a:lstStyle/>
            <a:p>
              <a:endParaRPr lang="es-CO"/>
            </a:p>
          </p:txBody>
        </p:sp>
        <p:sp>
          <p:nvSpPr>
            <p:cNvPr id="18" name="Freeform: Shape 17">
              <a:extLst>
                <a:ext uri="{FF2B5EF4-FFF2-40B4-BE49-F238E27FC236}">
                  <a16:creationId xmlns:a16="http://schemas.microsoft.com/office/drawing/2014/main" id="{789EBB7E-1F84-CB61-6B5F-FD992386FE7B}"/>
                </a:ext>
              </a:extLst>
            </p:cNvPr>
            <p:cNvSpPr/>
            <p:nvPr/>
          </p:nvSpPr>
          <p:spPr>
            <a:xfrm>
              <a:off x="-778271" y="1972851"/>
              <a:ext cx="4393" cy="5638"/>
            </a:xfrm>
            <a:custGeom>
              <a:avLst/>
              <a:gdLst>
                <a:gd name="connsiteX0" fmla="*/ 2272 w 4393"/>
                <a:gd name="connsiteY0" fmla="*/ 2871 h 5638"/>
                <a:gd name="connsiteX1" fmla="*/ -2091 w 4393"/>
                <a:gd name="connsiteY1" fmla="*/ -2768 h 5638"/>
                <a:gd name="connsiteX2" fmla="*/ 2272 w 4393"/>
                <a:gd name="connsiteY2" fmla="*/ 2871 h 5638"/>
              </a:gdLst>
              <a:ahLst/>
              <a:cxnLst>
                <a:cxn ang="0">
                  <a:pos x="connsiteX0" y="connsiteY0"/>
                </a:cxn>
                <a:cxn ang="0">
                  <a:pos x="connsiteX1" y="connsiteY1"/>
                </a:cxn>
                <a:cxn ang="0">
                  <a:pos x="connsiteX2" y="connsiteY2"/>
                </a:cxn>
              </a:cxnLst>
              <a:rect l="l" t="t" r="r" b="b"/>
              <a:pathLst>
                <a:path w="4393" h="5638">
                  <a:moveTo>
                    <a:pt x="2272" y="2871"/>
                  </a:moveTo>
                  <a:cubicBezTo>
                    <a:pt x="-501" y="2020"/>
                    <a:pt x="-2387" y="468"/>
                    <a:pt x="-2091" y="-2768"/>
                  </a:cubicBezTo>
                  <a:cubicBezTo>
                    <a:pt x="-94" y="-1363"/>
                    <a:pt x="1422" y="597"/>
                    <a:pt x="2272" y="2871"/>
                  </a:cubicBezTo>
                  <a:close/>
                </a:path>
              </a:pathLst>
            </a:custGeom>
            <a:solidFill>
              <a:srgbClr val="020202"/>
            </a:solidFill>
            <a:ln w="1847" cap="flat">
              <a:noFill/>
              <a:prstDash val="solid"/>
              <a:miter/>
            </a:ln>
          </p:spPr>
          <p:txBody>
            <a:bodyPr rtlCol="0" anchor="ctr"/>
            <a:lstStyle/>
            <a:p>
              <a:endParaRPr lang="es-CO"/>
            </a:p>
          </p:txBody>
        </p:sp>
        <p:sp>
          <p:nvSpPr>
            <p:cNvPr id="19" name="Freeform: Shape 18">
              <a:extLst>
                <a:ext uri="{FF2B5EF4-FFF2-40B4-BE49-F238E27FC236}">
                  <a16:creationId xmlns:a16="http://schemas.microsoft.com/office/drawing/2014/main" id="{F2E9ECB1-E2E4-AF48-8CE3-E3E68DDB014D}"/>
                </a:ext>
              </a:extLst>
            </p:cNvPr>
            <p:cNvSpPr/>
            <p:nvPr/>
          </p:nvSpPr>
          <p:spPr>
            <a:xfrm>
              <a:off x="-1602187" y="1866532"/>
              <a:ext cx="833348" cy="1171342"/>
            </a:xfrm>
            <a:custGeom>
              <a:avLst/>
              <a:gdLst>
                <a:gd name="connsiteX0" fmla="*/ 175054 w 833348"/>
                <a:gd name="connsiteY0" fmla="*/ 281563 h 1171342"/>
                <a:gd name="connsiteX1" fmla="*/ 167252 w 833348"/>
                <a:gd name="connsiteY1" fmla="*/ 316688 h 1171342"/>
                <a:gd name="connsiteX2" fmla="*/ 166956 w 833348"/>
                <a:gd name="connsiteY2" fmla="*/ 335860 h 1171342"/>
                <a:gd name="connsiteX3" fmla="*/ 164867 w 833348"/>
                <a:gd name="connsiteY3" fmla="*/ 387790 h 1171342"/>
                <a:gd name="connsiteX4" fmla="*/ 164756 w 833348"/>
                <a:gd name="connsiteY4" fmla="*/ 444564 h 1171342"/>
                <a:gd name="connsiteX5" fmla="*/ 164997 w 833348"/>
                <a:gd name="connsiteY5" fmla="*/ 469170 h 1171342"/>
                <a:gd name="connsiteX6" fmla="*/ 173741 w 833348"/>
                <a:gd name="connsiteY6" fmla="*/ 533450 h 1171342"/>
                <a:gd name="connsiteX7" fmla="*/ 202729 w 833348"/>
                <a:gd name="connsiteY7" fmla="*/ 609894 h 1171342"/>
                <a:gd name="connsiteX8" fmla="*/ 243789 w 833348"/>
                <a:gd name="connsiteY8" fmla="*/ 673675 h 1171342"/>
                <a:gd name="connsiteX9" fmla="*/ 272074 w 833348"/>
                <a:gd name="connsiteY9" fmla="*/ 707118 h 1171342"/>
                <a:gd name="connsiteX10" fmla="*/ 292816 w 833348"/>
                <a:gd name="connsiteY10" fmla="*/ 721297 h 1171342"/>
                <a:gd name="connsiteX11" fmla="*/ 331177 w 833348"/>
                <a:gd name="connsiteY11" fmla="*/ 737677 h 1171342"/>
                <a:gd name="connsiteX12" fmla="*/ 401428 w 833348"/>
                <a:gd name="connsiteY12" fmla="*/ 760509 h 1171342"/>
                <a:gd name="connsiteX13" fmla="*/ 440565 w 833348"/>
                <a:gd name="connsiteY13" fmla="*/ 766628 h 1171342"/>
                <a:gd name="connsiteX14" fmla="*/ 541080 w 833348"/>
                <a:gd name="connsiteY14" fmla="*/ 769179 h 1171342"/>
                <a:gd name="connsiteX15" fmla="*/ 578405 w 833348"/>
                <a:gd name="connsiteY15" fmla="*/ 764872 h 1171342"/>
                <a:gd name="connsiteX16" fmla="*/ 630428 w 833348"/>
                <a:gd name="connsiteY16" fmla="*/ 756793 h 1171342"/>
                <a:gd name="connsiteX17" fmla="*/ 691343 w 833348"/>
                <a:gd name="connsiteY17" fmla="*/ 744221 h 1171342"/>
                <a:gd name="connsiteX18" fmla="*/ 743994 w 833348"/>
                <a:gd name="connsiteY18" fmla="*/ 729432 h 1171342"/>
                <a:gd name="connsiteX19" fmla="*/ 789843 w 833348"/>
                <a:gd name="connsiteY19" fmla="*/ 715733 h 1171342"/>
                <a:gd name="connsiteX20" fmla="*/ 806814 w 833348"/>
                <a:gd name="connsiteY20" fmla="*/ 710778 h 1171342"/>
                <a:gd name="connsiteX21" fmla="*/ 814966 w 833348"/>
                <a:gd name="connsiteY21" fmla="*/ 710409 h 1171342"/>
                <a:gd name="connsiteX22" fmla="*/ 829756 w 833348"/>
                <a:gd name="connsiteY22" fmla="*/ 721408 h 1171342"/>
                <a:gd name="connsiteX23" fmla="*/ 831217 w 833348"/>
                <a:gd name="connsiteY23" fmla="*/ 731465 h 1171342"/>
                <a:gd name="connsiteX24" fmla="*/ 829793 w 833348"/>
                <a:gd name="connsiteY24" fmla="*/ 768181 h 1171342"/>
                <a:gd name="connsiteX25" fmla="*/ 821954 w 833348"/>
                <a:gd name="connsiteY25" fmla="*/ 798426 h 1171342"/>
                <a:gd name="connsiteX26" fmla="*/ 801730 w 833348"/>
                <a:gd name="connsiteY26" fmla="*/ 885593 h 1171342"/>
                <a:gd name="connsiteX27" fmla="*/ 793207 w 833348"/>
                <a:gd name="connsiteY27" fmla="*/ 927133 h 1171342"/>
                <a:gd name="connsiteX28" fmla="*/ 763406 w 833348"/>
                <a:gd name="connsiteY28" fmla="*/ 1028812 h 1171342"/>
                <a:gd name="connsiteX29" fmla="*/ 752683 w 833348"/>
                <a:gd name="connsiteY29" fmla="*/ 1050183 h 1171342"/>
                <a:gd name="connsiteX30" fmla="*/ 709498 w 833348"/>
                <a:gd name="connsiteY30" fmla="*/ 1106661 h 1171342"/>
                <a:gd name="connsiteX31" fmla="*/ 688773 w 833348"/>
                <a:gd name="connsiteY31" fmla="*/ 1122135 h 1171342"/>
                <a:gd name="connsiteX32" fmla="*/ 587094 w 833348"/>
                <a:gd name="connsiteY32" fmla="*/ 1160071 h 1171342"/>
                <a:gd name="connsiteX33" fmla="*/ 531633 w 833348"/>
                <a:gd name="connsiteY33" fmla="*/ 1167280 h 1171342"/>
                <a:gd name="connsiteX34" fmla="*/ 496803 w 833348"/>
                <a:gd name="connsiteY34" fmla="*/ 1168574 h 1171342"/>
                <a:gd name="connsiteX35" fmla="*/ 440233 w 833348"/>
                <a:gd name="connsiteY35" fmla="*/ 1164877 h 1171342"/>
                <a:gd name="connsiteX36" fmla="*/ 410894 w 833348"/>
                <a:gd name="connsiteY36" fmla="*/ 1163379 h 1171342"/>
                <a:gd name="connsiteX37" fmla="*/ 329551 w 833348"/>
                <a:gd name="connsiteY37" fmla="*/ 1154136 h 1171342"/>
                <a:gd name="connsiteX38" fmla="*/ 280393 w 833348"/>
                <a:gd name="connsiteY38" fmla="*/ 1145318 h 1171342"/>
                <a:gd name="connsiteX39" fmla="*/ 208756 w 833348"/>
                <a:gd name="connsiteY39" fmla="*/ 1112706 h 1171342"/>
                <a:gd name="connsiteX40" fmla="*/ 154939 w 833348"/>
                <a:gd name="connsiteY40" fmla="*/ 1067413 h 1171342"/>
                <a:gd name="connsiteX41" fmla="*/ 100828 w 833348"/>
                <a:gd name="connsiteY41" fmla="*/ 974978 h 1171342"/>
                <a:gd name="connsiteX42" fmla="*/ 80252 w 833348"/>
                <a:gd name="connsiteY42" fmla="*/ 897646 h 1171342"/>
                <a:gd name="connsiteX43" fmla="*/ 78403 w 833348"/>
                <a:gd name="connsiteY43" fmla="*/ 888255 h 1171342"/>
                <a:gd name="connsiteX44" fmla="*/ 71951 w 833348"/>
                <a:gd name="connsiteY44" fmla="*/ 861541 h 1171342"/>
                <a:gd name="connsiteX45" fmla="*/ 67791 w 833348"/>
                <a:gd name="connsiteY45" fmla="*/ 852463 h 1171342"/>
                <a:gd name="connsiteX46" fmla="*/ 60655 w 833348"/>
                <a:gd name="connsiteY46" fmla="*/ 829651 h 1171342"/>
                <a:gd name="connsiteX47" fmla="*/ 29227 w 833348"/>
                <a:gd name="connsiteY47" fmla="*/ 713403 h 1171342"/>
                <a:gd name="connsiteX48" fmla="*/ 11868 w 833348"/>
                <a:gd name="connsiteY48" fmla="*/ 613721 h 1171342"/>
                <a:gd name="connsiteX49" fmla="*/ 5823 w 833348"/>
                <a:gd name="connsiteY49" fmla="*/ 557280 h 1171342"/>
                <a:gd name="connsiteX50" fmla="*/ 3364 w 833348"/>
                <a:gd name="connsiteY50" fmla="*/ 497308 h 1171342"/>
                <a:gd name="connsiteX51" fmla="*/ 2125 w 833348"/>
                <a:gd name="connsiteY51" fmla="*/ 458392 h 1171342"/>
                <a:gd name="connsiteX52" fmla="*/ 905 w 833348"/>
                <a:gd name="connsiteY52" fmla="*/ 406443 h 1171342"/>
                <a:gd name="connsiteX53" fmla="*/ -1849 w 833348"/>
                <a:gd name="connsiteY53" fmla="*/ 313509 h 1171342"/>
                <a:gd name="connsiteX54" fmla="*/ 1941 w 833348"/>
                <a:gd name="connsiteY54" fmla="*/ 227488 h 1171342"/>
                <a:gd name="connsiteX55" fmla="*/ 4492 w 833348"/>
                <a:gd name="connsiteY55" fmla="*/ 191365 h 1171342"/>
                <a:gd name="connsiteX56" fmla="*/ 15177 w 833348"/>
                <a:gd name="connsiteY56" fmla="*/ 147790 h 1171342"/>
                <a:gd name="connsiteX57" fmla="*/ 30373 w 833348"/>
                <a:gd name="connsiteY57" fmla="*/ 119616 h 1171342"/>
                <a:gd name="connsiteX58" fmla="*/ 86149 w 833348"/>
                <a:gd name="connsiteY58" fmla="*/ 50641 h 1171342"/>
                <a:gd name="connsiteX59" fmla="*/ 177087 w 833348"/>
                <a:gd name="connsiteY59" fmla="*/ 4164 h 1171342"/>
                <a:gd name="connsiteX60" fmla="*/ 264291 w 833348"/>
                <a:gd name="connsiteY60" fmla="*/ -421 h 1171342"/>
                <a:gd name="connsiteX61" fmla="*/ 304611 w 833348"/>
                <a:gd name="connsiteY61" fmla="*/ -1937 h 1171342"/>
                <a:gd name="connsiteX62" fmla="*/ 310158 w 833348"/>
                <a:gd name="connsiteY62" fmla="*/ -2288 h 1171342"/>
                <a:gd name="connsiteX63" fmla="*/ 371017 w 833348"/>
                <a:gd name="connsiteY63" fmla="*/ -2399 h 1171342"/>
                <a:gd name="connsiteX64" fmla="*/ 412706 w 833348"/>
                <a:gd name="connsiteY64" fmla="*/ -2695 h 1171342"/>
                <a:gd name="connsiteX65" fmla="*/ 467131 w 833348"/>
                <a:gd name="connsiteY65" fmla="*/ 2038 h 1171342"/>
                <a:gd name="connsiteX66" fmla="*/ 475247 w 833348"/>
                <a:gd name="connsiteY66" fmla="*/ 3055 h 1171342"/>
                <a:gd name="connsiteX67" fmla="*/ 475247 w 833348"/>
                <a:gd name="connsiteY67" fmla="*/ 2925 h 1171342"/>
                <a:gd name="connsiteX68" fmla="*/ 486339 w 833348"/>
                <a:gd name="connsiteY68" fmla="*/ 5643 h 1171342"/>
                <a:gd name="connsiteX69" fmla="*/ 486339 w 833348"/>
                <a:gd name="connsiteY69" fmla="*/ 5643 h 1171342"/>
                <a:gd name="connsiteX70" fmla="*/ 491886 w 833348"/>
                <a:gd name="connsiteY70" fmla="*/ 7214 h 1171342"/>
                <a:gd name="connsiteX71" fmla="*/ 491756 w 833348"/>
                <a:gd name="connsiteY71" fmla="*/ 7214 h 1171342"/>
                <a:gd name="connsiteX72" fmla="*/ 496009 w 833348"/>
                <a:gd name="connsiteY72" fmla="*/ 8638 h 1171342"/>
                <a:gd name="connsiteX73" fmla="*/ 495879 w 833348"/>
                <a:gd name="connsiteY73" fmla="*/ 8545 h 1171342"/>
                <a:gd name="connsiteX74" fmla="*/ 500113 w 833348"/>
                <a:gd name="connsiteY74" fmla="*/ 9987 h 1171342"/>
                <a:gd name="connsiteX75" fmla="*/ 500002 w 833348"/>
                <a:gd name="connsiteY75" fmla="*/ 9987 h 1171342"/>
                <a:gd name="connsiteX76" fmla="*/ 504217 w 833348"/>
                <a:gd name="connsiteY76" fmla="*/ 11467 h 1171342"/>
                <a:gd name="connsiteX77" fmla="*/ 504087 w 833348"/>
                <a:gd name="connsiteY77" fmla="*/ 11374 h 1171342"/>
                <a:gd name="connsiteX78" fmla="*/ 511094 w 833348"/>
                <a:gd name="connsiteY78" fmla="*/ 14110 h 1171342"/>
                <a:gd name="connsiteX79" fmla="*/ 510983 w 833348"/>
                <a:gd name="connsiteY79" fmla="*/ 14110 h 1171342"/>
                <a:gd name="connsiteX80" fmla="*/ 517934 w 833348"/>
                <a:gd name="connsiteY80" fmla="*/ 16920 h 1171342"/>
                <a:gd name="connsiteX81" fmla="*/ 517823 w 833348"/>
                <a:gd name="connsiteY81" fmla="*/ 16920 h 1171342"/>
                <a:gd name="connsiteX82" fmla="*/ 524737 w 833348"/>
                <a:gd name="connsiteY82" fmla="*/ 19804 h 1171342"/>
                <a:gd name="connsiteX83" fmla="*/ 524608 w 833348"/>
                <a:gd name="connsiteY83" fmla="*/ 19804 h 1171342"/>
                <a:gd name="connsiteX84" fmla="*/ 527529 w 833348"/>
                <a:gd name="connsiteY84" fmla="*/ 21135 h 1171342"/>
                <a:gd name="connsiteX85" fmla="*/ 527437 w 833348"/>
                <a:gd name="connsiteY85" fmla="*/ 21135 h 1171342"/>
                <a:gd name="connsiteX86" fmla="*/ 530302 w 833348"/>
                <a:gd name="connsiteY86" fmla="*/ 22466 h 1171342"/>
                <a:gd name="connsiteX87" fmla="*/ 530302 w 833348"/>
                <a:gd name="connsiteY87" fmla="*/ 22466 h 1171342"/>
                <a:gd name="connsiteX88" fmla="*/ 537068 w 833348"/>
                <a:gd name="connsiteY88" fmla="*/ 25516 h 1171342"/>
                <a:gd name="connsiteX89" fmla="*/ 536920 w 833348"/>
                <a:gd name="connsiteY89" fmla="*/ 25406 h 1171342"/>
                <a:gd name="connsiteX90" fmla="*/ 539786 w 833348"/>
                <a:gd name="connsiteY90" fmla="*/ 26903 h 1171342"/>
                <a:gd name="connsiteX91" fmla="*/ 539656 w 833348"/>
                <a:gd name="connsiteY91" fmla="*/ 26792 h 1171342"/>
                <a:gd name="connsiteX92" fmla="*/ 552209 w 833348"/>
                <a:gd name="connsiteY92" fmla="*/ 33503 h 1171342"/>
                <a:gd name="connsiteX93" fmla="*/ 552209 w 833348"/>
                <a:gd name="connsiteY93" fmla="*/ 33503 h 1171342"/>
                <a:gd name="connsiteX94" fmla="*/ 554982 w 833348"/>
                <a:gd name="connsiteY94" fmla="*/ 35001 h 1171342"/>
                <a:gd name="connsiteX95" fmla="*/ 554982 w 833348"/>
                <a:gd name="connsiteY95" fmla="*/ 35001 h 1171342"/>
                <a:gd name="connsiteX96" fmla="*/ 557774 w 833348"/>
                <a:gd name="connsiteY96" fmla="*/ 36554 h 1171342"/>
                <a:gd name="connsiteX97" fmla="*/ 557626 w 833348"/>
                <a:gd name="connsiteY97" fmla="*/ 36443 h 1171342"/>
                <a:gd name="connsiteX98" fmla="*/ 564670 w 833348"/>
                <a:gd name="connsiteY98" fmla="*/ 40491 h 1171342"/>
                <a:gd name="connsiteX99" fmla="*/ 564670 w 833348"/>
                <a:gd name="connsiteY99" fmla="*/ 40491 h 1171342"/>
                <a:gd name="connsiteX100" fmla="*/ 567461 w 833348"/>
                <a:gd name="connsiteY100" fmla="*/ 41989 h 1171342"/>
                <a:gd name="connsiteX101" fmla="*/ 567350 w 833348"/>
                <a:gd name="connsiteY101" fmla="*/ 41989 h 1171342"/>
                <a:gd name="connsiteX102" fmla="*/ 570160 w 833348"/>
                <a:gd name="connsiteY102" fmla="*/ 43523 h 1171342"/>
                <a:gd name="connsiteX103" fmla="*/ 570012 w 833348"/>
                <a:gd name="connsiteY103" fmla="*/ 43431 h 1171342"/>
                <a:gd name="connsiteX104" fmla="*/ 574264 w 833348"/>
                <a:gd name="connsiteY104" fmla="*/ 46241 h 1171342"/>
                <a:gd name="connsiteX105" fmla="*/ 574117 w 833348"/>
                <a:gd name="connsiteY105" fmla="*/ 46093 h 1171342"/>
                <a:gd name="connsiteX106" fmla="*/ 575743 w 833348"/>
                <a:gd name="connsiteY106" fmla="*/ 47368 h 1171342"/>
                <a:gd name="connsiteX107" fmla="*/ 575743 w 833348"/>
                <a:gd name="connsiteY107" fmla="*/ 47368 h 1171342"/>
                <a:gd name="connsiteX108" fmla="*/ 578405 w 833348"/>
                <a:gd name="connsiteY108" fmla="*/ 49014 h 1171342"/>
                <a:gd name="connsiteX109" fmla="*/ 578276 w 833348"/>
                <a:gd name="connsiteY109" fmla="*/ 48921 h 1171342"/>
                <a:gd name="connsiteX110" fmla="*/ 582528 w 833348"/>
                <a:gd name="connsiteY110" fmla="*/ 51713 h 1171342"/>
                <a:gd name="connsiteX111" fmla="*/ 582399 w 833348"/>
                <a:gd name="connsiteY111" fmla="*/ 51620 h 1171342"/>
                <a:gd name="connsiteX112" fmla="*/ 586632 w 833348"/>
                <a:gd name="connsiteY112" fmla="*/ 54449 h 1171342"/>
                <a:gd name="connsiteX113" fmla="*/ 586521 w 833348"/>
                <a:gd name="connsiteY113" fmla="*/ 54357 h 1171342"/>
                <a:gd name="connsiteX114" fmla="*/ 590737 w 833348"/>
                <a:gd name="connsiteY114" fmla="*/ 57204 h 1171342"/>
                <a:gd name="connsiteX115" fmla="*/ 590607 w 833348"/>
                <a:gd name="connsiteY115" fmla="*/ 57111 h 1171342"/>
                <a:gd name="connsiteX116" fmla="*/ 596264 w 833348"/>
                <a:gd name="connsiteY116" fmla="*/ 61215 h 1171342"/>
                <a:gd name="connsiteX117" fmla="*/ 596172 w 833348"/>
                <a:gd name="connsiteY117" fmla="*/ 61215 h 1171342"/>
                <a:gd name="connsiteX118" fmla="*/ 601718 w 833348"/>
                <a:gd name="connsiteY118" fmla="*/ 65560 h 1171342"/>
                <a:gd name="connsiteX119" fmla="*/ 601570 w 833348"/>
                <a:gd name="connsiteY119" fmla="*/ 65393 h 1171342"/>
                <a:gd name="connsiteX120" fmla="*/ 603160 w 833348"/>
                <a:gd name="connsiteY120" fmla="*/ 66817 h 1171342"/>
                <a:gd name="connsiteX121" fmla="*/ 603030 w 833348"/>
                <a:gd name="connsiteY121" fmla="*/ 66687 h 1171342"/>
                <a:gd name="connsiteX122" fmla="*/ 604583 w 833348"/>
                <a:gd name="connsiteY122" fmla="*/ 68055 h 1171342"/>
                <a:gd name="connsiteX123" fmla="*/ 604583 w 833348"/>
                <a:gd name="connsiteY123" fmla="*/ 68055 h 1171342"/>
                <a:gd name="connsiteX124" fmla="*/ 612755 w 833348"/>
                <a:gd name="connsiteY124" fmla="*/ 75155 h 1171342"/>
                <a:gd name="connsiteX125" fmla="*/ 612625 w 833348"/>
                <a:gd name="connsiteY125" fmla="*/ 74988 h 1171342"/>
                <a:gd name="connsiteX126" fmla="*/ 614252 w 833348"/>
                <a:gd name="connsiteY126" fmla="*/ 76264 h 1171342"/>
                <a:gd name="connsiteX127" fmla="*/ 614252 w 833348"/>
                <a:gd name="connsiteY127" fmla="*/ 76264 h 1171342"/>
                <a:gd name="connsiteX128" fmla="*/ 616896 w 833348"/>
                <a:gd name="connsiteY128" fmla="*/ 77946 h 1171342"/>
                <a:gd name="connsiteX129" fmla="*/ 616729 w 833348"/>
                <a:gd name="connsiteY129" fmla="*/ 77780 h 1171342"/>
                <a:gd name="connsiteX130" fmla="*/ 618375 w 833348"/>
                <a:gd name="connsiteY130" fmla="*/ 79074 h 1171342"/>
                <a:gd name="connsiteX131" fmla="*/ 618375 w 833348"/>
                <a:gd name="connsiteY131" fmla="*/ 79074 h 1171342"/>
                <a:gd name="connsiteX132" fmla="*/ 622442 w 833348"/>
                <a:gd name="connsiteY132" fmla="*/ 82050 h 1171342"/>
                <a:gd name="connsiteX133" fmla="*/ 622312 w 833348"/>
                <a:gd name="connsiteY133" fmla="*/ 81902 h 1171342"/>
                <a:gd name="connsiteX134" fmla="*/ 623884 w 833348"/>
                <a:gd name="connsiteY134" fmla="*/ 83289 h 1171342"/>
                <a:gd name="connsiteX135" fmla="*/ 623791 w 833348"/>
                <a:gd name="connsiteY135" fmla="*/ 83178 h 1171342"/>
                <a:gd name="connsiteX136" fmla="*/ 625307 w 833348"/>
                <a:gd name="connsiteY136" fmla="*/ 84546 h 1171342"/>
                <a:gd name="connsiteX137" fmla="*/ 625307 w 833348"/>
                <a:gd name="connsiteY137" fmla="*/ 84546 h 1171342"/>
                <a:gd name="connsiteX138" fmla="*/ 633423 w 833348"/>
                <a:gd name="connsiteY138" fmla="*/ 91682 h 1171342"/>
                <a:gd name="connsiteX139" fmla="*/ 633257 w 833348"/>
                <a:gd name="connsiteY139" fmla="*/ 91516 h 1171342"/>
                <a:gd name="connsiteX140" fmla="*/ 634810 w 833348"/>
                <a:gd name="connsiteY140" fmla="*/ 93013 h 1171342"/>
                <a:gd name="connsiteX141" fmla="*/ 634662 w 833348"/>
                <a:gd name="connsiteY141" fmla="*/ 92865 h 1171342"/>
                <a:gd name="connsiteX142" fmla="*/ 636196 w 833348"/>
                <a:gd name="connsiteY142" fmla="*/ 94362 h 1171342"/>
                <a:gd name="connsiteX143" fmla="*/ 636048 w 833348"/>
                <a:gd name="connsiteY143" fmla="*/ 94215 h 1171342"/>
                <a:gd name="connsiteX144" fmla="*/ 637564 w 833348"/>
                <a:gd name="connsiteY144" fmla="*/ 95731 h 1171342"/>
                <a:gd name="connsiteX145" fmla="*/ 637416 w 833348"/>
                <a:gd name="connsiteY145" fmla="*/ 95583 h 1171342"/>
                <a:gd name="connsiteX146" fmla="*/ 638932 w 833348"/>
                <a:gd name="connsiteY146" fmla="*/ 97080 h 1171342"/>
                <a:gd name="connsiteX147" fmla="*/ 638803 w 833348"/>
                <a:gd name="connsiteY147" fmla="*/ 96951 h 1171342"/>
                <a:gd name="connsiteX148" fmla="*/ 640300 w 833348"/>
                <a:gd name="connsiteY148" fmla="*/ 98467 h 1171342"/>
                <a:gd name="connsiteX149" fmla="*/ 640171 w 833348"/>
                <a:gd name="connsiteY149" fmla="*/ 98319 h 1171342"/>
                <a:gd name="connsiteX150" fmla="*/ 641650 w 833348"/>
                <a:gd name="connsiteY150" fmla="*/ 99853 h 1171342"/>
                <a:gd name="connsiteX151" fmla="*/ 641502 w 833348"/>
                <a:gd name="connsiteY151" fmla="*/ 99705 h 1171342"/>
                <a:gd name="connsiteX152" fmla="*/ 642999 w 833348"/>
                <a:gd name="connsiteY152" fmla="*/ 101259 h 1171342"/>
                <a:gd name="connsiteX153" fmla="*/ 642833 w 833348"/>
                <a:gd name="connsiteY153" fmla="*/ 101110 h 1171342"/>
                <a:gd name="connsiteX154" fmla="*/ 649950 w 833348"/>
                <a:gd name="connsiteY154" fmla="*/ 109263 h 1171342"/>
                <a:gd name="connsiteX155" fmla="*/ 649950 w 833348"/>
                <a:gd name="connsiteY155" fmla="*/ 109263 h 1171342"/>
                <a:gd name="connsiteX156" fmla="*/ 651337 w 833348"/>
                <a:gd name="connsiteY156" fmla="*/ 110779 h 1171342"/>
                <a:gd name="connsiteX157" fmla="*/ 651226 w 833348"/>
                <a:gd name="connsiteY157" fmla="*/ 110668 h 1171342"/>
                <a:gd name="connsiteX158" fmla="*/ 652668 w 833348"/>
                <a:gd name="connsiteY158" fmla="*/ 112221 h 1171342"/>
                <a:gd name="connsiteX159" fmla="*/ 652520 w 833348"/>
                <a:gd name="connsiteY159" fmla="*/ 112092 h 1171342"/>
                <a:gd name="connsiteX160" fmla="*/ 653981 w 833348"/>
                <a:gd name="connsiteY160" fmla="*/ 113663 h 1171342"/>
                <a:gd name="connsiteX161" fmla="*/ 653814 w 833348"/>
                <a:gd name="connsiteY161" fmla="*/ 113515 h 1171342"/>
                <a:gd name="connsiteX162" fmla="*/ 665092 w 833348"/>
                <a:gd name="connsiteY162" fmla="*/ 125717 h 1171342"/>
                <a:gd name="connsiteX163" fmla="*/ 665092 w 833348"/>
                <a:gd name="connsiteY163" fmla="*/ 125717 h 1171342"/>
                <a:gd name="connsiteX164" fmla="*/ 666497 w 833348"/>
                <a:gd name="connsiteY164" fmla="*/ 127122 h 1171342"/>
                <a:gd name="connsiteX165" fmla="*/ 666497 w 833348"/>
                <a:gd name="connsiteY165" fmla="*/ 127122 h 1171342"/>
                <a:gd name="connsiteX166" fmla="*/ 670601 w 833348"/>
                <a:gd name="connsiteY166" fmla="*/ 131263 h 1171342"/>
                <a:gd name="connsiteX167" fmla="*/ 670601 w 833348"/>
                <a:gd name="connsiteY167" fmla="*/ 131263 h 1171342"/>
                <a:gd name="connsiteX168" fmla="*/ 671969 w 833348"/>
                <a:gd name="connsiteY168" fmla="*/ 132779 h 1171342"/>
                <a:gd name="connsiteX169" fmla="*/ 671858 w 833348"/>
                <a:gd name="connsiteY169" fmla="*/ 132668 h 1171342"/>
                <a:gd name="connsiteX170" fmla="*/ 673281 w 833348"/>
                <a:gd name="connsiteY170" fmla="*/ 134221 h 1171342"/>
                <a:gd name="connsiteX171" fmla="*/ 673152 w 833348"/>
                <a:gd name="connsiteY171" fmla="*/ 134092 h 1171342"/>
                <a:gd name="connsiteX172" fmla="*/ 674594 w 833348"/>
                <a:gd name="connsiteY172" fmla="*/ 135663 h 1171342"/>
                <a:gd name="connsiteX173" fmla="*/ 674427 w 833348"/>
                <a:gd name="connsiteY173" fmla="*/ 135515 h 1171342"/>
                <a:gd name="connsiteX174" fmla="*/ 680214 w 833348"/>
                <a:gd name="connsiteY174" fmla="*/ 142263 h 1171342"/>
                <a:gd name="connsiteX175" fmla="*/ 680214 w 833348"/>
                <a:gd name="connsiteY175" fmla="*/ 142263 h 1171342"/>
                <a:gd name="connsiteX176" fmla="*/ 681600 w 833348"/>
                <a:gd name="connsiteY176" fmla="*/ 143779 h 1171342"/>
                <a:gd name="connsiteX177" fmla="*/ 681600 w 833348"/>
                <a:gd name="connsiteY177" fmla="*/ 143668 h 1171342"/>
                <a:gd name="connsiteX178" fmla="*/ 683006 w 833348"/>
                <a:gd name="connsiteY178" fmla="*/ 145220 h 1171342"/>
                <a:gd name="connsiteX179" fmla="*/ 682894 w 833348"/>
                <a:gd name="connsiteY179" fmla="*/ 145091 h 1171342"/>
                <a:gd name="connsiteX180" fmla="*/ 684337 w 833348"/>
                <a:gd name="connsiteY180" fmla="*/ 146644 h 1171342"/>
                <a:gd name="connsiteX181" fmla="*/ 684170 w 833348"/>
                <a:gd name="connsiteY181" fmla="*/ 146496 h 1171342"/>
                <a:gd name="connsiteX182" fmla="*/ 689883 w 833348"/>
                <a:gd name="connsiteY182" fmla="*/ 153318 h 1171342"/>
                <a:gd name="connsiteX183" fmla="*/ 689883 w 833348"/>
                <a:gd name="connsiteY183" fmla="*/ 153318 h 1171342"/>
                <a:gd name="connsiteX184" fmla="*/ 691251 w 833348"/>
                <a:gd name="connsiteY184" fmla="*/ 154908 h 1171342"/>
                <a:gd name="connsiteX185" fmla="*/ 691103 w 833348"/>
                <a:gd name="connsiteY185" fmla="*/ 154742 h 1171342"/>
                <a:gd name="connsiteX186" fmla="*/ 686426 w 833348"/>
                <a:gd name="connsiteY186" fmla="*/ 163245 h 1171342"/>
                <a:gd name="connsiteX187" fmla="*/ 678236 w 833348"/>
                <a:gd name="connsiteY187" fmla="*/ 163356 h 1171342"/>
                <a:gd name="connsiteX188" fmla="*/ 624364 w 833348"/>
                <a:gd name="connsiteY188" fmla="*/ 160713 h 1171342"/>
                <a:gd name="connsiteX189" fmla="*/ 558181 w 833348"/>
                <a:gd name="connsiteY189" fmla="*/ 158161 h 1171342"/>
                <a:gd name="connsiteX190" fmla="*/ 457795 w 833348"/>
                <a:gd name="connsiteY190" fmla="*/ 161083 h 1171342"/>
                <a:gd name="connsiteX191" fmla="*/ 294906 w 833348"/>
                <a:gd name="connsiteY191" fmla="*/ 183378 h 1171342"/>
                <a:gd name="connsiteX192" fmla="*/ 269024 w 833348"/>
                <a:gd name="connsiteY192" fmla="*/ 191993 h 1171342"/>
                <a:gd name="connsiteX193" fmla="*/ 238483 w 833348"/>
                <a:gd name="connsiteY193" fmla="*/ 205637 h 1171342"/>
                <a:gd name="connsiteX194" fmla="*/ 202193 w 833348"/>
                <a:gd name="connsiteY194" fmla="*/ 239246 h 1171342"/>
                <a:gd name="connsiteX195" fmla="*/ 180101 w 833348"/>
                <a:gd name="connsiteY195" fmla="*/ 276701 h 1171342"/>
                <a:gd name="connsiteX196" fmla="*/ 175054 w 833348"/>
                <a:gd name="connsiteY196" fmla="*/ 281563 h 1171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833348" h="1171342">
                  <a:moveTo>
                    <a:pt x="175054" y="281563"/>
                  </a:moveTo>
                  <a:cubicBezTo>
                    <a:pt x="169508" y="292655"/>
                    <a:pt x="168084" y="304580"/>
                    <a:pt x="167252" y="316688"/>
                  </a:cubicBezTo>
                  <a:cubicBezTo>
                    <a:pt x="166808" y="323067"/>
                    <a:pt x="166938" y="329463"/>
                    <a:pt x="166956" y="335860"/>
                  </a:cubicBezTo>
                  <a:cubicBezTo>
                    <a:pt x="166956" y="353200"/>
                    <a:pt x="165533" y="370486"/>
                    <a:pt x="164867" y="387790"/>
                  </a:cubicBezTo>
                  <a:cubicBezTo>
                    <a:pt x="164146" y="406702"/>
                    <a:pt x="163795" y="425652"/>
                    <a:pt x="164756" y="444564"/>
                  </a:cubicBezTo>
                  <a:cubicBezTo>
                    <a:pt x="165181" y="452772"/>
                    <a:pt x="164756" y="460980"/>
                    <a:pt x="164997" y="469170"/>
                  </a:cubicBezTo>
                  <a:cubicBezTo>
                    <a:pt x="165366" y="490985"/>
                    <a:pt x="169396" y="512227"/>
                    <a:pt x="173741" y="533450"/>
                  </a:cubicBezTo>
                  <a:cubicBezTo>
                    <a:pt x="179269" y="560312"/>
                    <a:pt x="189049" y="586120"/>
                    <a:pt x="202729" y="609894"/>
                  </a:cubicBezTo>
                  <a:cubicBezTo>
                    <a:pt x="215282" y="631894"/>
                    <a:pt x="227335" y="654263"/>
                    <a:pt x="243789" y="673675"/>
                  </a:cubicBezTo>
                  <a:cubicBezTo>
                    <a:pt x="253199" y="684767"/>
                    <a:pt x="262719" y="695859"/>
                    <a:pt x="272074" y="707118"/>
                  </a:cubicBezTo>
                  <a:cubicBezTo>
                    <a:pt x="277620" y="713810"/>
                    <a:pt x="285292" y="717526"/>
                    <a:pt x="292816" y="721297"/>
                  </a:cubicBezTo>
                  <a:cubicBezTo>
                    <a:pt x="305203" y="727657"/>
                    <a:pt x="318015" y="733129"/>
                    <a:pt x="331177" y="737677"/>
                  </a:cubicBezTo>
                  <a:cubicBezTo>
                    <a:pt x="354545" y="745423"/>
                    <a:pt x="377395" y="754648"/>
                    <a:pt x="401428" y="760509"/>
                  </a:cubicBezTo>
                  <a:cubicBezTo>
                    <a:pt x="414314" y="763448"/>
                    <a:pt x="427403" y="765481"/>
                    <a:pt x="440565" y="766628"/>
                  </a:cubicBezTo>
                  <a:cubicBezTo>
                    <a:pt x="473990" y="770066"/>
                    <a:pt x="507545" y="769715"/>
                    <a:pt x="541080" y="769179"/>
                  </a:cubicBezTo>
                  <a:cubicBezTo>
                    <a:pt x="553614" y="768772"/>
                    <a:pt x="566112" y="767330"/>
                    <a:pt x="578405" y="764872"/>
                  </a:cubicBezTo>
                  <a:cubicBezTo>
                    <a:pt x="595672" y="761673"/>
                    <a:pt x="612921" y="758530"/>
                    <a:pt x="630428" y="756793"/>
                  </a:cubicBezTo>
                  <a:cubicBezTo>
                    <a:pt x="651134" y="754741"/>
                    <a:pt x="671100" y="748788"/>
                    <a:pt x="691343" y="744221"/>
                  </a:cubicBezTo>
                  <a:cubicBezTo>
                    <a:pt x="709146" y="740191"/>
                    <a:pt x="726469" y="734201"/>
                    <a:pt x="743994" y="729432"/>
                  </a:cubicBezTo>
                  <a:cubicBezTo>
                    <a:pt x="759413" y="725235"/>
                    <a:pt x="774720" y="720817"/>
                    <a:pt x="789843" y="715733"/>
                  </a:cubicBezTo>
                  <a:cubicBezTo>
                    <a:pt x="795389" y="713884"/>
                    <a:pt x="801156" y="712424"/>
                    <a:pt x="806814" y="710778"/>
                  </a:cubicBezTo>
                  <a:cubicBezTo>
                    <a:pt x="809531" y="710649"/>
                    <a:pt x="812249" y="710316"/>
                    <a:pt x="814966" y="710409"/>
                  </a:cubicBezTo>
                  <a:cubicBezTo>
                    <a:pt x="821844" y="710242"/>
                    <a:pt x="827944" y="714771"/>
                    <a:pt x="829756" y="721408"/>
                  </a:cubicBezTo>
                  <a:cubicBezTo>
                    <a:pt x="830810" y="724662"/>
                    <a:pt x="831309" y="728064"/>
                    <a:pt x="831217" y="731465"/>
                  </a:cubicBezTo>
                  <a:cubicBezTo>
                    <a:pt x="831032" y="743722"/>
                    <a:pt x="831217" y="755979"/>
                    <a:pt x="829793" y="768181"/>
                  </a:cubicBezTo>
                  <a:cubicBezTo>
                    <a:pt x="829017" y="778737"/>
                    <a:pt x="825467" y="788517"/>
                    <a:pt x="821954" y="798426"/>
                  </a:cubicBezTo>
                  <a:cubicBezTo>
                    <a:pt x="812009" y="826637"/>
                    <a:pt x="805242" y="855884"/>
                    <a:pt x="801730" y="885593"/>
                  </a:cubicBezTo>
                  <a:cubicBezTo>
                    <a:pt x="800011" y="899661"/>
                    <a:pt x="796442" y="913323"/>
                    <a:pt x="793207" y="927133"/>
                  </a:cubicBezTo>
                  <a:cubicBezTo>
                    <a:pt x="785128" y="961574"/>
                    <a:pt x="776458" y="995850"/>
                    <a:pt x="763406" y="1028812"/>
                  </a:cubicBezTo>
                  <a:cubicBezTo>
                    <a:pt x="760559" y="1036281"/>
                    <a:pt x="756954" y="1043435"/>
                    <a:pt x="752683" y="1050183"/>
                  </a:cubicBezTo>
                  <a:cubicBezTo>
                    <a:pt x="739613" y="1069983"/>
                    <a:pt x="725193" y="1088858"/>
                    <a:pt x="709498" y="1106661"/>
                  </a:cubicBezTo>
                  <a:cubicBezTo>
                    <a:pt x="703730" y="1113206"/>
                    <a:pt x="696686" y="1118475"/>
                    <a:pt x="688773" y="1122135"/>
                  </a:cubicBezTo>
                  <a:cubicBezTo>
                    <a:pt x="655922" y="1137627"/>
                    <a:pt x="622608" y="1151955"/>
                    <a:pt x="587094" y="1160071"/>
                  </a:cubicBezTo>
                  <a:cubicBezTo>
                    <a:pt x="568829" y="1164008"/>
                    <a:pt x="550286" y="1166412"/>
                    <a:pt x="531633" y="1167280"/>
                  </a:cubicBezTo>
                  <a:cubicBezTo>
                    <a:pt x="520005" y="1167965"/>
                    <a:pt x="508432" y="1168593"/>
                    <a:pt x="496803" y="1168574"/>
                  </a:cubicBezTo>
                  <a:cubicBezTo>
                    <a:pt x="477854" y="1168574"/>
                    <a:pt x="459071" y="1166171"/>
                    <a:pt x="440233" y="1164877"/>
                  </a:cubicBezTo>
                  <a:cubicBezTo>
                    <a:pt x="430453" y="1164156"/>
                    <a:pt x="420637" y="1163528"/>
                    <a:pt x="410894" y="1163379"/>
                  </a:cubicBezTo>
                  <a:cubicBezTo>
                    <a:pt x="383551" y="1162788"/>
                    <a:pt x="356320" y="1159682"/>
                    <a:pt x="329551" y="1154136"/>
                  </a:cubicBezTo>
                  <a:cubicBezTo>
                    <a:pt x="313226" y="1150901"/>
                    <a:pt x="296699" y="1148793"/>
                    <a:pt x="280393" y="1145318"/>
                  </a:cubicBezTo>
                  <a:cubicBezTo>
                    <a:pt x="254419" y="1139790"/>
                    <a:pt x="229979" y="1128661"/>
                    <a:pt x="208756" y="1112706"/>
                  </a:cubicBezTo>
                  <a:cubicBezTo>
                    <a:pt x="189880" y="1098693"/>
                    <a:pt x="170913" y="1084865"/>
                    <a:pt x="154939" y="1067413"/>
                  </a:cubicBezTo>
                  <a:cubicBezTo>
                    <a:pt x="130241" y="1040477"/>
                    <a:pt x="111624" y="1010103"/>
                    <a:pt x="100828" y="974978"/>
                  </a:cubicBezTo>
                  <a:cubicBezTo>
                    <a:pt x="92990" y="949447"/>
                    <a:pt x="87240" y="923380"/>
                    <a:pt x="80252" y="897646"/>
                  </a:cubicBezTo>
                  <a:cubicBezTo>
                    <a:pt x="79216" y="894614"/>
                    <a:pt x="78588" y="891453"/>
                    <a:pt x="78403" y="888255"/>
                  </a:cubicBezTo>
                  <a:cubicBezTo>
                    <a:pt x="78773" y="878752"/>
                    <a:pt x="74706" y="870267"/>
                    <a:pt x="71951" y="861541"/>
                  </a:cubicBezTo>
                  <a:cubicBezTo>
                    <a:pt x="70934" y="858453"/>
                    <a:pt x="71951" y="854146"/>
                    <a:pt x="67791" y="852463"/>
                  </a:cubicBezTo>
                  <a:cubicBezTo>
                    <a:pt x="64186" y="845235"/>
                    <a:pt x="62504" y="837378"/>
                    <a:pt x="60655" y="829651"/>
                  </a:cubicBezTo>
                  <a:cubicBezTo>
                    <a:pt x="51283" y="790587"/>
                    <a:pt x="39765" y="752115"/>
                    <a:pt x="29227" y="713403"/>
                  </a:cubicBezTo>
                  <a:cubicBezTo>
                    <a:pt x="20280" y="680700"/>
                    <a:pt x="15732" y="647294"/>
                    <a:pt x="11868" y="613721"/>
                  </a:cubicBezTo>
                  <a:cubicBezTo>
                    <a:pt x="9705" y="594919"/>
                    <a:pt x="7172" y="576137"/>
                    <a:pt x="5823" y="557280"/>
                  </a:cubicBezTo>
                  <a:cubicBezTo>
                    <a:pt x="4418" y="537351"/>
                    <a:pt x="1164" y="517477"/>
                    <a:pt x="3364" y="497308"/>
                  </a:cubicBezTo>
                  <a:cubicBezTo>
                    <a:pt x="4769" y="484367"/>
                    <a:pt x="3660" y="471296"/>
                    <a:pt x="2125" y="458392"/>
                  </a:cubicBezTo>
                  <a:cubicBezTo>
                    <a:pt x="73" y="441088"/>
                    <a:pt x="1145" y="423766"/>
                    <a:pt x="905" y="406443"/>
                  </a:cubicBezTo>
                  <a:cubicBezTo>
                    <a:pt x="480" y="375459"/>
                    <a:pt x="-3125" y="344549"/>
                    <a:pt x="-1849" y="313509"/>
                  </a:cubicBezTo>
                  <a:cubicBezTo>
                    <a:pt x="-685" y="284835"/>
                    <a:pt x="128" y="256199"/>
                    <a:pt x="1941" y="227488"/>
                  </a:cubicBezTo>
                  <a:cubicBezTo>
                    <a:pt x="2698" y="215435"/>
                    <a:pt x="3309" y="203455"/>
                    <a:pt x="4492" y="191365"/>
                  </a:cubicBezTo>
                  <a:cubicBezTo>
                    <a:pt x="5656" y="176353"/>
                    <a:pt x="9261" y="161637"/>
                    <a:pt x="15177" y="147790"/>
                  </a:cubicBezTo>
                  <a:cubicBezTo>
                    <a:pt x="17950" y="137160"/>
                    <a:pt x="24957" y="128786"/>
                    <a:pt x="30373" y="119616"/>
                  </a:cubicBezTo>
                  <a:cubicBezTo>
                    <a:pt x="45459" y="93993"/>
                    <a:pt x="64261" y="70755"/>
                    <a:pt x="86149" y="50641"/>
                  </a:cubicBezTo>
                  <a:cubicBezTo>
                    <a:pt x="111643" y="27125"/>
                    <a:pt x="143089" y="11041"/>
                    <a:pt x="177087" y="4164"/>
                  </a:cubicBezTo>
                  <a:cubicBezTo>
                    <a:pt x="205890" y="-1863"/>
                    <a:pt x="235044" y="-2473"/>
                    <a:pt x="264291" y="-421"/>
                  </a:cubicBezTo>
                  <a:cubicBezTo>
                    <a:pt x="277805" y="504"/>
                    <a:pt x="291171" y="-1585"/>
                    <a:pt x="304611" y="-1937"/>
                  </a:cubicBezTo>
                  <a:cubicBezTo>
                    <a:pt x="306460" y="-1937"/>
                    <a:pt x="308309" y="-2417"/>
                    <a:pt x="310158" y="-2288"/>
                  </a:cubicBezTo>
                  <a:cubicBezTo>
                    <a:pt x="330493" y="-846"/>
                    <a:pt x="350829" y="-3305"/>
                    <a:pt x="371017" y="-2399"/>
                  </a:cubicBezTo>
                  <a:cubicBezTo>
                    <a:pt x="384938" y="-1789"/>
                    <a:pt x="398748" y="-2214"/>
                    <a:pt x="412706" y="-2695"/>
                  </a:cubicBezTo>
                  <a:cubicBezTo>
                    <a:pt x="430971" y="-3139"/>
                    <a:pt x="449218" y="-1548"/>
                    <a:pt x="467131" y="2038"/>
                  </a:cubicBezTo>
                  <a:cubicBezTo>
                    <a:pt x="469794" y="2685"/>
                    <a:pt x="472511" y="3018"/>
                    <a:pt x="475247" y="3055"/>
                  </a:cubicBezTo>
                  <a:lnTo>
                    <a:pt x="475247" y="2925"/>
                  </a:lnTo>
                  <a:cubicBezTo>
                    <a:pt x="479019" y="3443"/>
                    <a:pt x="482753" y="4367"/>
                    <a:pt x="486339" y="5643"/>
                  </a:cubicBezTo>
                  <a:lnTo>
                    <a:pt x="486339" y="5643"/>
                  </a:lnTo>
                  <a:cubicBezTo>
                    <a:pt x="487929" y="7103"/>
                    <a:pt x="490425" y="5273"/>
                    <a:pt x="491886" y="7214"/>
                  </a:cubicBezTo>
                  <a:lnTo>
                    <a:pt x="491756" y="7214"/>
                  </a:lnTo>
                  <a:cubicBezTo>
                    <a:pt x="492995" y="8194"/>
                    <a:pt x="494936" y="7085"/>
                    <a:pt x="496009" y="8638"/>
                  </a:cubicBezTo>
                  <a:lnTo>
                    <a:pt x="495879" y="8545"/>
                  </a:lnTo>
                  <a:cubicBezTo>
                    <a:pt x="497099" y="9599"/>
                    <a:pt x="499059" y="8545"/>
                    <a:pt x="500113" y="9987"/>
                  </a:cubicBezTo>
                  <a:lnTo>
                    <a:pt x="500002" y="9987"/>
                  </a:lnTo>
                  <a:cubicBezTo>
                    <a:pt x="501203" y="11060"/>
                    <a:pt x="503200" y="9876"/>
                    <a:pt x="504217" y="11467"/>
                  </a:cubicBezTo>
                  <a:lnTo>
                    <a:pt x="504087" y="11374"/>
                  </a:lnTo>
                  <a:cubicBezTo>
                    <a:pt x="506509" y="12058"/>
                    <a:pt x="508857" y="12983"/>
                    <a:pt x="511094" y="14110"/>
                  </a:cubicBezTo>
                  <a:lnTo>
                    <a:pt x="510983" y="14110"/>
                  </a:lnTo>
                  <a:cubicBezTo>
                    <a:pt x="513257" y="15182"/>
                    <a:pt x="515827" y="15497"/>
                    <a:pt x="517934" y="16920"/>
                  </a:cubicBezTo>
                  <a:lnTo>
                    <a:pt x="517823" y="16920"/>
                  </a:lnTo>
                  <a:cubicBezTo>
                    <a:pt x="520078" y="18011"/>
                    <a:pt x="522704" y="18196"/>
                    <a:pt x="524737" y="19804"/>
                  </a:cubicBezTo>
                  <a:lnTo>
                    <a:pt x="524608" y="19804"/>
                  </a:lnTo>
                  <a:cubicBezTo>
                    <a:pt x="525532" y="20359"/>
                    <a:pt x="526789" y="20192"/>
                    <a:pt x="527529" y="21135"/>
                  </a:cubicBezTo>
                  <a:lnTo>
                    <a:pt x="527437" y="21135"/>
                  </a:lnTo>
                  <a:cubicBezTo>
                    <a:pt x="528287" y="21819"/>
                    <a:pt x="529507" y="21653"/>
                    <a:pt x="530302" y="22466"/>
                  </a:cubicBezTo>
                  <a:lnTo>
                    <a:pt x="530302" y="22466"/>
                  </a:lnTo>
                  <a:cubicBezTo>
                    <a:pt x="532410" y="23816"/>
                    <a:pt x="535164" y="23723"/>
                    <a:pt x="537068" y="25516"/>
                  </a:cubicBezTo>
                  <a:lnTo>
                    <a:pt x="536920" y="25406"/>
                  </a:lnTo>
                  <a:cubicBezTo>
                    <a:pt x="537882" y="25905"/>
                    <a:pt x="539213" y="25683"/>
                    <a:pt x="539786" y="26903"/>
                  </a:cubicBezTo>
                  <a:lnTo>
                    <a:pt x="539656" y="26792"/>
                  </a:lnTo>
                  <a:cubicBezTo>
                    <a:pt x="543964" y="28770"/>
                    <a:pt x="548161" y="31008"/>
                    <a:pt x="552209" y="33503"/>
                  </a:cubicBezTo>
                  <a:lnTo>
                    <a:pt x="552209" y="33503"/>
                  </a:lnTo>
                  <a:cubicBezTo>
                    <a:pt x="553004" y="34243"/>
                    <a:pt x="554335" y="33984"/>
                    <a:pt x="554982" y="35001"/>
                  </a:cubicBezTo>
                  <a:lnTo>
                    <a:pt x="554982" y="35001"/>
                  </a:lnTo>
                  <a:cubicBezTo>
                    <a:pt x="555833" y="35666"/>
                    <a:pt x="557201" y="35389"/>
                    <a:pt x="557774" y="36554"/>
                  </a:cubicBezTo>
                  <a:lnTo>
                    <a:pt x="557626" y="36443"/>
                  </a:lnTo>
                  <a:cubicBezTo>
                    <a:pt x="560103" y="37552"/>
                    <a:pt x="562470" y="38901"/>
                    <a:pt x="564670" y="40491"/>
                  </a:cubicBezTo>
                  <a:lnTo>
                    <a:pt x="564670" y="40491"/>
                  </a:lnTo>
                  <a:cubicBezTo>
                    <a:pt x="565501" y="41194"/>
                    <a:pt x="566832" y="40935"/>
                    <a:pt x="567461" y="41989"/>
                  </a:cubicBezTo>
                  <a:lnTo>
                    <a:pt x="567350" y="41989"/>
                  </a:lnTo>
                  <a:cubicBezTo>
                    <a:pt x="568219" y="42599"/>
                    <a:pt x="569587" y="42340"/>
                    <a:pt x="570160" y="43523"/>
                  </a:cubicBezTo>
                  <a:lnTo>
                    <a:pt x="570012" y="43431"/>
                  </a:lnTo>
                  <a:cubicBezTo>
                    <a:pt x="571639" y="43985"/>
                    <a:pt x="573100" y="44965"/>
                    <a:pt x="574264" y="46241"/>
                  </a:cubicBezTo>
                  <a:lnTo>
                    <a:pt x="574117" y="46093"/>
                  </a:lnTo>
                  <a:cubicBezTo>
                    <a:pt x="574763" y="46370"/>
                    <a:pt x="575318" y="46814"/>
                    <a:pt x="575743" y="47368"/>
                  </a:cubicBezTo>
                  <a:lnTo>
                    <a:pt x="575743" y="47368"/>
                  </a:lnTo>
                  <a:cubicBezTo>
                    <a:pt x="576464" y="48182"/>
                    <a:pt x="577888" y="47868"/>
                    <a:pt x="578405" y="49014"/>
                  </a:cubicBezTo>
                  <a:lnTo>
                    <a:pt x="578276" y="48921"/>
                  </a:lnTo>
                  <a:cubicBezTo>
                    <a:pt x="579903" y="49495"/>
                    <a:pt x="581363" y="50456"/>
                    <a:pt x="582528" y="51713"/>
                  </a:cubicBezTo>
                  <a:lnTo>
                    <a:pt x="582399" y="51620"/>
                  </a:lnTo>
                  <a:cubicBezTo>
                    <a:pt x="584007" y="52231"/>
                    <a:pt x="585449" y="53192"/>
                    <a:pt x="586632" y="54449"/>
                  </a:cubicBezTo>
                  <a:lnTo>
                    <a:pt x="586521" y="54357"/>
                  </a:lnTo>
                  <a:cubicBezTo>
                    <a:pt x="588130" y="54985"/>
                    <a:pt x="589553" y="55947"/>
                    <a:pt x="590737" y="57204"/>
                  </a:cubicBezTo>
                  <a:lnTo>
                    <a:pt x="590607" y="57111"/>
                  </a:lnTo>
                  <a:cubicBezTo>
                    <a:pt x="592677" y="58202"/>
                    <a:pt x="594582" y="59589"/>
                    <a:pt x="596264" y="61215"/>
                  </a:cubicBezTo>
                  <a:lnTo>
                    <a:pt x="596172" y="61215"/>
                  </a:lnTo>
                  <a:cubicBezTo>
                    <a:pt x="598242" y="62343"/>
                    <a:pt x="600128" y="63804"/>
                    <a:pt x="601718" y="65560"/>
                  </a:cubicBezTo>
                  <a:lnTo>
                    <a:pt x="601570" y="65393"/>
                  </a:lnTo>
                  <a:cubicBezTo>
                    <a:pt x="602291" y="65597"/>
                    <a:pt x="602882" y="66115"/>
                    <a:pt x="603160" y="66817"/>
                  </a:cubicBezTo>
                  <a:lnTo>
                    <a:pt x="603030" y="66687"/>
                  </a:lnTo>
                  <a:cubicBezTo>
                    <a:pt x="603659" y="67002"/>
                    <a:pt x="604195" y="67483"/>
                    <a:pt x="604583" y="68055"/>
                  </a:cubicBezTo>
                  <a:lnTo>
                    <a:pt x="604583" y="68055"/>
                  </a:lnTo>
                  <a:cubicBezTo>
                    <a:pt x="607726" y="69904"/>
                    <a:pt x="610018" y="72807"/>
                    <a:pt x="612755" y="75155"/>
                  </a:cubicBezTo>
                  <a:lnTo>
                    <a:pt x="612625" y="74988"/>
                  </a:lnTo>
                  <a:cubicBezTo>
                    <a:pt x="613272" y="75266"/>
                    <a:pt x="613827" y="75709"/>
                    <a:pt x="614252" y="76264"/>
                  </a:cubicBezTo>
                  <a:lnTo>
                    <a:pt x="614252" y="76264"/>
                  </a:lnTo>
                  <a:cubicBezTo>
                    <a:pt x="614973" y="77059"/>
                    <a:pt x="616415" y="76745"/>
                    <a:pt x="616896" y="77946"/>
                  </a:cubicBezTo>
                  <a:lnTo>
                    <a:pt x="616729" y="77780"/>
                  </a:lnTo>
                  <a:cubicBezTo>
                    <a:pt x="617413" y="78002"/>
                    <a:pt x="618005" y="78464"/>
                    <a:pt x="618375" y="79074"/>
                  </a:cubicBezTo>
                  <a:lnTo>
                    <a:pt x="618375" y="79074"/>
                  </a:lnTo>
                  <a:cubicBezTo>
                    <a:pt x="619890" y="79813"/>
                    <a:pt x="621277" y="80830"/>
                    <a:pt x="622442" y="82050"/>
                  </a:cubicBezTo>
                  <a:lnTo>
                    <a:pt x="622312" y="81902"/>
                  </a:lnTo>
                  <a:cubicBezTo>
                    <a:pt x="622996" y="82143"/>
                    <a:pt x="623570" y="82642"/>
                    <a:pt x="623884" y="83289"/>
                  </a:cubicBezTo>
                  <a:lnTo>
                    <a:pt x="623791" y="83178"/>
                  </a:lnTo>
                  <a:cubicBezTo>
                    <a:pt x="624383" y="83529"/>
                    <a:pt x="624901" y="83991"/>
                    <a:pt x="625307" y="84546"/>
                  </a:cubicBezTo>
                  <a:lnTo>
                    <a:pt x="625307" y="84546"/>
                  </a:lnTo>
                  <a:cubicBezTo>
                    <a:pt x="628191" y="86709"/>
                    <a:pt x="630909" y="89094"/>
                    <a:pt x="633423" y="91682"/>
                  </a:cubicBezTo>
                  <a:lnTo>
                    <a:pt x="633257" y="91516"/>
                  </a:lnTo>
                  <a:cubicBezTo>
                    <a:pt x="633996" y="91700"/>
                    <a:pt x="634588" y="92274"/>
                    <a:pt x="634810" y="93013"/>
                  </a:cubicBezTo>
                  <a:lnTo>
                    <a:pt x="634662" y="92865"/>
                  </a:lnTo>
                  <a:cubicBezTo>
                    <a:pt x="635383" y="93087"/>
                    <a:pt x="635956" y="93642"/>
                    <a:pt x="636196" y="94362"/>
                  </a:cubicBezTo>
                  <a:lnTo>
                    <a:pt x="636048" y="94215"/>
                  </a:lnTo>
                  <a:cubicBezTo>
                    <a:pt x="636751" y="94455"/>
                    <a:pt x="637324" y="95028"/>
                    <a:pt x="637564" y="95731"/>
                  </a:cubicBezTo>
                  <a:lnTo>
                    <a:pt x="637416" y="95583"/>
                  </a:lnTo>
                  <a:cubicBezTo>
                    <a:pt x="638119" y="95823"/>
                    <a:pt x="638673" y="96378"/>
                    <a:pt x="638932" y="97080"/>
                  </a:cubicBezTo>
                  <a:lnTo>
                    <a:pt x="638803" y="96951"/>
                  </a:lnTo>
                  <a:cubicBezTo>
                    <a:pt x="639505" y="97210"/>
                    <a:pt x="640060" y="97764"/>
                    <a:pt x="640300" y="98467"/>
                  </a:cubicBezTo>
                  <a:lnTo>
                    <a:pt x="640171" y="98319"/>
                  </a:lnTo>
                  <a:cubicBezTo>
                    <a:pt x="640873" y="98578"/>
                    <a:pt x="641428" y="99132"/>
                    <a:pt x="641650" y="99853"/>
                  </a:cubicBezTo>
                  <a:lnTo>
                    <a:pt x="641502" y="99705"/>
                  </a:lnTo>
                  <a:cubicBezTo>
                    <a:pt x="642241" y="99927"/>
                    <a:pt x="642815" y="100519"/>
                    <a:pt x="642999" y="101259"/>
                  </a:cubicBezTo>
                  <a:lnTo>
                    <a:pt x="642833" y="101110"/>
                  </a:lnTo>
                  <a:cubicBezTo>
                    <a:pt x="645199" y="103810"/>
                    <a:pt x="648083" y="106102"/>
                    <a:pt x="649950" y="109263"/>
                  </a:cubicBezTo>
                  <a:lnTo>
                    <a:pt x="649950" y="109263"/>
                  </a:lnTo>
                  <a:cubicBezTo>
                    <a:pt x="650524" y="109670"/>
                    <a:pt x="650986" y="110187"/>
                    <a:pt x="651337" y="110779"/>
                  </a:cubicBezTo>
                  <a:lnTo>
                    <a:pt x="651226" y="110668"/>
                  </a:lnTo>
                  <a:cubicBezTo>
                    <a:pt x="651873" y="111001"/>
                    <a:pt x="652391" y="111556"/>
                    <a:pt x="652668" y="112221"/>
                  </a:cubicBezTo>
                  <a:lnTo>
                    <a:pt x="652520" y="112092"/>
                  </a:lnTo>
                  <a:cubicBezTo>
                    <a:pt x="653241" y="112332"/>
                    <a:pt x="653796" y="112924"/>
                    <a:pt x="653981" y="113663"/>
                  </a:cubicBezTo>
                  <a:lnTo>
                    <a:pt x="653814" y="113515"/>
                  </a:lnTo>
                  <a:cubicBezTo>
                    <a:pt x="657512" y="117693"/>
                    <a:pt x="661893" y="121114"/>
                    <a:pt x="665092" y="125717"/>
                  </a:cubicBezTo>
                  <a:lnTo>
                    <a:pt x="665092" y="125717"/>
                  </a:lnTo>
                  <a:cubicBezTo>
                    <a:pt x="665609" y="126142"/>
                    <a:pt x="666071" y="126604"/>
                    <a:pt x="666497" y="127122"/>
                  </a:cubicBezTo>
                  <a:lnTo>
                    <a:pt x="666497" y="127122"/>
                  </a:lnTo>
                  <a:cubicBezTo>
                    <a:pt x="668234" y="128083"/>
                    <a:pt x="669658" y="129525"/>
                    <a:pt x="670601" y="131263"/>
                  </a:cubicBezTo>
                  <a:lnTo>
                    <a:pt x="670601" y="131263"/>
                  </a:lnTo>
                  <a:cubicBezTo>
                    <a:pt x="671137" y="131688"/>
                    <a:pt x="671599" y="132206"/>
                    <a:pt x="671969" y="132779"/>
                  </a:cubicBezTo>
                  <a:lnTo>
                    <a:pt x="671858" y="132668"/>
                  </a:lnTo>
                  <a:cubicBezTo>
                    <a:pt x="672505" y="133001"/>
                    <a:pt x="673004" y="133555"/>
                    <a:pt x="673281" y="134221"/>
                  </a:cubicBezTo>
                  <a:lnTo>
                    <a:pt x="673152" y="134092"/>
                  </a:lnTo>
                  <a:cubicBezTo>
                    <a:pt x="673873" y="134332"/>
                    <a:pt x="674409" y="134923"/>
                    <a:pt x="674594" y="135663"/>
                  </a:cubicBezTo>
                  <a:lnTo>
                    <a:pt x="674427" y="135515"/>
                  </a:lnTo>
                  <a:cubicBezTo>
                    <a:pt x="676591" y="137549"/>
                    <a:pt x="678532" y="139804"/>
                    <a:pt x="680214" y="142263"/>
                  </a:cubicBezTo>
                  <a:lnTo>
                    <a:pt x="680214" y="142263"/>
                  </a:lnTo>
                  <a:cubicBezTo>
                    <a:pt x="680769" y="142688"/>
                    <a:pt x="681231" y="143187"/>
                    <a:pt x="681600" y="143779"/>
                  </a:cubicBezTo>
                  <a:lnTo>
                    <a:pt x="681600" y="143668"/>
                  </a:lnTo>
                  <a:cubicBezTo>
                    <a:pt x="682229" y="144019"/>
                    <a:pt x="682710" y="144574"/>
                    <a:pt x="683006" y="145220"/>
                  </a:cubicBezTo>
                  <a:lnTo>
                    <a:pt x="682894" y="145091"/>
                  </a:lnTo>
                  <a:cubicBezTo>
                    <a:pt x="683579" y="145369"/>
                    <a:pt x="684115" y="145942"/>
                    <a:pt x="684337" y="146644"/>
                  </a:cubicBezTo>
                  <a:lnTo>
                    <a:pt x="684170" y="146496"/>
                  </a:lnTo>
                  <a:cubicBezTo>
                    <a:pt x="686333" y="148548"/>
                    <a:pt x="688256" y="150841"/>
                    <a:pt x="689883" y="153318"/>
                  </a:cubicBezTo>
                  <a:lnTo>
                    <a:pt x="689883" y="153318"/>
                  </a:lnTo>
                  <a:cubicBezTo>
                    <a:pt x="690511" y="153669"/>
                    <a:pt x="690992" y="154242"/>
                    <a:pt x="691251" y="154908"/>
                  </a:cubicBezTo>
                  <a:lnTo>
                    <a:pt x="691103" y="154742"/>
                  </a:lnTo>
                  <a:cubicBezTo>
                    <a:pt x="692674" y="160491"/>
                    <a:pt x="691713" y="162321"/>
                    <a:pt x="686426" y="163245"/>
                  </a:cubicBezTo>
                  <a:cubicBezTo>
                    <a:pt x="683708" y="163616"/>
                    <a:pt x="680953" y="163653"/>
                    <a:pt x="678236" y="163356"/>
                  </a:cubicBezTo>
                  <a:cubicBezTo>
                    <a:pt x="660303" y="162099"/>
                    <a:pt x="642334" y="161397"/>
                    <a:pt x="624364" y="160713"/>
                  </a:cubicBezTo>
                  <a:cubicBezTo>
                    <a:pt x="602291" y="159863"/>
                    <a:pt x="580291" y="157201"/>
                    <a:pt x="558181" y="158161"/>
                  </a:cubicBezTo>
                  <a:cubicBezTo>
                    <a:pt x="524719" y="159622"/>
                    <a:pt x="491239" y="159900"/>
                    <a:pt x="457795" y="161083"/>
                  </a:cubicBezTo>
                  <a:cubicBezTo>
                    <a:pt x="402870" y="162802"/>
                    <a:pt x="348278" y="170271"/>
                    <a:pt x="294906" y="183378"/>
                  </a:cubicBezTo>
                  <a:cubicBezTo>
                    <a:pt x="286013" y="185375"/>
                    <a:pt x="277343" y="188259"/>
                    <a:pt x="269024" y="191993"/>
                  </a:cubicBezTo>
                  <a:cubicBezTo>
                    <a:pt x="258615" y="195968"/>
                    <a:pt x="248484" y="200663"/>
                    <a:pt x="238483" y="205637"/>
                  </a:cubicBezTo>
                  <a:cubicBezTo>
                    <a:pt x="223083" y="213309"/>
                    <a:pt x="212749" y="226398"/>
                    <a:pt x="202193" y="239246"/>
                  </a:cubicBezTo>
                  <a:cubicBezTo>
                    <a:pt x="192949" y="250560"/>
                    <a:pt x="184556" y="262466"/>
                    <a:pt x="180101" y="276701"/>
                  </a:cubicBezTo>
                  <a:cubicBezTo>
                    <a:pt x="179028" y="278845"/>
                    <a:pt x="177235" y="280565"/>
                    <a:pt x="175054" y="281563"/>
                  </a:cubicBezTo>
                  <a:close/>
                </a:path>
              </a:pathLst>
            </a:custGeom>
            <a:solidFill>
              <a:srgbClr val="EA7F00"/>
            </a:solidFill>
            <a:ln w="1847" cap="flat">
              <a:noFill/>
              <a:prstDash val="solid"/>
              <a:miter/>
            </a:ln>
          </p:spPr>
          <p:txBody>
            <a:bodyPr rtlCol="0" anchor="ctr"/>
            <a:lstStyle/>
            <a:p>
              <a:endParaRPr lang="es-CO"/>
            </a:p>
          </p:txBody>
        </p:sp>
        <p:sp>
          <p:nvSpPr>
            <p:cNvPr id="20" name="Freeform: Shape 19">
              <a:extLst>
                <a:ext uri="{FF2B5EF4-FFF2-40B4-BE49-F238E27FC236}">
                  <a16:creationId xmlns:a16="http://schemas.microsoft.com/office/drawing/2014/main" id="{C92F6970-5BAE-2CAD-534F-AE5D7D08FEE5}"/>
                </a:ext>
              </a:extLst>
            </p:cNvPr>
            <p:cNvSpPr/>
            <p:nvPr/>
          </p:nvSpPr>
          <p:spPr>
            <a:xfrm>
              <a:off x="-1675559" y="2016795"/>
              <a:ext cx="917748" cy="1513631"/>
            </a:xfrm>
            <a:custGeom>
              <a:avLst/>
              <a:gdLst>
                <a:gd name="connsiteX0" fmla="*/ 152736 w 917748"/>
                <a:gd name="connsiteY0" fmla="*/ 736957 h 1513631"/>
                <a:gd name="connsiteX1" fmla="*/ 166824 w 917748"/>
                <a:gd name="connsiteY1" fmla="*/ 791716 h 1513631"/>
                <a:gd name="connsiteX2" fmla="*/ 181613 w 917748"/>
                <a:gd name="connsiteY2" fmla="*/ 840596 h 1513631"/>
                <a:gd name="connsiteX3" fmla="*/ 199712 w 917748"/>
                <a:gd name="connsiteY3" fmla="*/ 876535 h 1513631"/>
                <a:gd name="connsiteX4" fmla="*/ 244359 w 917748"/>
                <a:gd name="connsiteY4" fmla="*/ 930554 h 1513631"/>
                <a:gd name="connsiteX5" fmla="*/ 279225 w 917748"/>
                <a:gd name="connsiteY5" fmla="*/ 957804 h 1513631"/>
                <a:gd name="connsiteX6" fmla="*/ 313741 w 917748"/>
                <a:gd name="connsiteY6" fmla="*/ 979693 h 1513631"/>
                <a:gd name="connsiteX7" fmla="*/ 354412 w 917748"/>
                <a:gd name="connsiteY7" fmla="*/ 993114 h 1513631"/>
                <a:gd name="connsiteX8" fmla="*/ 419949 w 917748"/>
                <a:gd name="connsiteY8" fmla="*/ 1004983 h 1513631"/>
                <a:gd name="connsiteX9" fmla="*/ 459086 w 917748"/>
                <a:gd name="connsiteY9" fmla="*/ 1009734 h 1513631"/>
                <a:gd name="connsiteX10" fmla="*/ 511460 w 917748"/>
                <a:gd name="connsiteY10" fmla="*/ 1012544 h 1513631"/>
                <a:gd name="connsiteX11" fmla="*/ 554147 w 917748"/>
                <a:gd name="connsiteY11" fmla="*/ 1015946 h 1513631"/>
                <a:gd name="connsiteX12" fmla="*/ 598516 w 917748"/>
                <a:gd name="connsiteY12" fmla="*/ 1015188 h 1513631"/>
                <a:gd name="connsiteX13" fmla="*/ 604654 w 917748"/>
                <a:gd name="connsiteY13" fmla="*/ 1015003 h 1513631"/>
                <a:gd name="connsiteX14" fmla="*/ 648561 w 917748"/>
                <a:gd name="connsiteY14" fmla="*/ 1010196 h 1513631"/>
                <a:gd name="connsiteX15" fmla="*/ 721936 w 917748"/>
                <a:gd name="connsiteY15" fmla="*/ 987365 h 1513631"/>
                <a:gd name="connsiteX16" fmla="*/ 761961 w 917748"/>
                <a:gd name="connsiteY16" fmla="*/ 969876 h 1513631"/>
                <a:gd name="connsiteX17" fmla="*/ 784996 w 917748"/>
                <a:gd name="connsiteY17" fmla="*/ 951019 h 1513631"/>
                <a:gd name="connsiteX18" fmla="*/ 813725 w 917748"/>
                <a:gd name="connsiteY18" fmla="*/ 914692 h 1513631"/>
                <a:gd name="connsiteX19" fmla="*/ 835909 w 917748"/>
                <a:gd name="connsiteY19" fmla="*/ 875647 h 1513631"/>
                <a:gd name="connsiteX20" fmla="*/ 857188 w 917748"/>
                <a:gd name="connsiteY20" fmla="*/ 807245 h 1513631"/>
                <a:gd name="connsiteX21" fmla="*/ 872624 w 917748"/>
                <a:gd name="connsiteY21" fmla="*/ 740285 h 1513631"/>
                <a:gd name="connsiteX22" fmla="*/ 877154 w 917748"/>
                <a:gd name="connsiteY22" fmla="*/ 709356 h 1513631"/>
                <a:gd name="connsiteX23" fmla="*/ 885196 w 917748"/>
                <a:gd name="connsiteY23" fmla="*/ 674230 h 1513631"/>
                <a:gd name="connsiteX24" fmla="*/ 899985 w 917748"/>
                <a:gd name="connsiteY24" fmla="*/ 628770 h 1513631"/>
                <a:gd name="connsiteX25" fmla="*/ 903221 w 917748"/>
                <a:gd name="connsiteY25" fmla="*/ 617826 h 1513631"/>
                <a:gd name="connsiteX26" fmla="*/ 903369 w 917748"/>
                <a:gd name="connsiteY26" fmla="*/ 622595 h 1513631"/>
                <a:gd name="connsiteX27" fmla="*/ 905217 w 917748"/>
                <a:gd name="connsiteY27" fmla="*/ 688243 h 1513631"/>
                <a:gd name="connsiteX28" fmla="*/ 905605 w 917748"/>
                <a:gd name="connsiteY28" fmla="*/ 706730 h 1513631"/>
                <a:gd name="connsiteX29" fmla="*/ 910782 w 917748"/>
                <a:gd name="connsiteY29" fmla="*/ 758310 h 1513631"/>
                <a:gd name="connsiteX30" fmla="*/ 915182 w 917748"/>
                <a:gd name="connsiteY30" fmla="*/ 798223 h 1513631"/>
                <a:gd name="connsiteX31" fmla="*/ 911244 w 917748"/>
                <a:gd name="connsiteY31" fmla="*/ 834254 h 1513631"/>
                <a:gd name="connsiteX32" fmla="*/ 908841 w 917748"/>
                <a:gd name="connsiteY32" fmla="*/ 884780 h 1513631"/>
                <a:gd name="connsiteX33" fmla="*/ 905698 w 917748"/>
                <a:gd name="connsiteY33" fmla="*/ 927023 h 1513631"/>
                <a:gd name="connsiteX34" fmla="*/ 900670 w 917748"/>
                <a:gd name="connsiteY34" fmla="*/ 970486 h 1513631"/>
                <a:gd name="connsiteX35" fmla="*/ 896122 w 917748"/>
                <a:gd name="connsiteY35" fmla="*/ 1002284 h 1513631"/>
                <a:gd name="connsiteX36" fmla="*/ 892424 w 917748"/>
                <a:gd name="connsiteY36" fmla="*/ 1039018 h 1513631"/>
                <a:gd name="connsiteX37" fmla="*/ 888117 w 917748"/>
                <a:gd name="connsiteY37" fmla="*/ 1062478 h 1513631"/>
                <a:gd name="connsiteX38" fmla="*/ 873826 w 917748"/>
                <a:gd name="connsiteY38" fmla="*/ 1114538 h 1513631"/>
                <a:gd name="connsiteX39" fmla="*/ 863067 w 917748"/>
                <a:gd name="connsiteY39" fmla="*/ 1150569 h 1513631"/>
                <a:gd name="connsiteX40" fmla="*/ 849830 w 917748"/>
                <a:gd name="connsiteY40" fmla="*/ 1211983 h 1513631"/>
                <a:gd name="connsiteX41" fmla="*/ 846613 w 917748"/>
                <a:gd name="connsiteY41" fmla="*/ 1232929 h 1513631"/>
                <a:gd name="connsiteX42" fmla="*/ 843008 w 917748"/>
                <a:gd name="connsiteY42" fmla="*/ 1271012 h 1513631"/>
                <a:gd name="connsiteX43" fmla="*/ 841751 w 917748"/>
                <a:gd name="connsiteY43" fmla="*/ 1329173 h 1513631"/>
                <a:gd name="connsiteX44" fmla="*/ 845282 w 917748"/>
                <a:gd name="connsiteY44" fmla="*/ 1377554 h 1513631"/>
                <a:gd name="connsiteX45" fmla="*/ 823670 w 917748"/>
                <a:gd name="connsiteY45" fmla="*/ 1424308 h 1513631"/>
                <a:gd name="connsiteX46" fmla="*/ 782814 w 917748"/>
                <a:gd name="connsiteY46" fmla="*/ 1438118 h 1513631"/>
                <a:gd name="connsiteX47" fmla="*/ 723322 w 917748"/>
                <a:gd name="connsiteY47" fmla="*/ 1438376 h 1513631"/>
                <a:gd name="connsiteX48" fmla="*/ 695962 w 917748"/>
                <a:gd name="connsiteY48" fmla="*/ 1439190 h 1513631"/>
                <a:gd name="connsiteX49" fmla="*/ 654717 w 917748"/>
                <a:gd name="connsiteY49" fmla="*/ 1434143 h 1513631"/>
                <a:gd name="connsiteX50" fmla="*/ 614433 w 917748"/>
                <a:gd name="connsiteY50" fmla="*/ 1389940 h 1513631"/>
                <a:gd name="connsiteX51" fmla="*/ 611790 w 917748"/>
                <a:gd name="connsiteY51" fmla="*/ 1366887 h 1513631"/>
                <a:gd name="connsiteX52" fmla="*/ 610496 w 917748"/>
                <a:gd name="connsiteY52" fmla="*/ 1321057 h 1513631"/>
                <a:gd name="connsiteX53" fmla="*/ 613934 w 917748"/>
                <a:gd name="connsiteY53" fmla="*/ 1280903 h 1513631"/>
                <a:gd name="connsiteX54" fmla="*/ 614322 w 917748"/>
                <a:gd name="connsiteY54" fmla="*/ 1273397 h 1513631"/>
                <a:gd name="connsiteX55" fmla="*/ 614970 w 917748"/>
                <a:gd name="connsiteY55" fmla="*/ 1254910 h 1513631"/>
                <a:gd name="connsiteX56" fmla="*/ 627633 w 917748"/>
                <a:gd name="connsiteY56" fmla="*/ 1239880 h 1513631"/>
                <a:gd name="connsiteX57" fmla="*/ 704891 w 917748"/>
                <a:gd name="connsiteY57" fmla="*/ 1202555 h 1513631"/>
                <a:gd name="connsiteX58" fmla="*/ 723896 w 917748"/>
                <a:gd name="connsiteY58" fmla="*/ 1185917 h 1513631"/>
                <a:gd name="connsiteX59" fmla="*/ 749777 w 917748"/>
                <a:gd name="connsiteY59" fmla="*/ 1160515 h 1513631"/>
                <a:gd name="connsiteX60" fmla="*/ 753790 w 917748"/>
                <a:gd name="connsiteY60" fmla="*/ 1155339 h 1513631"/>
                <a:gd name="connsiteX61" fmla="*/ 743677 w 917748"/>
                <a:gd name="connsiteY61" fmla="*/ 1156448 h 1513631"/>
                <a:gd name="connsiteX62" fmla="*/ 698236 w 917748"/>
                <a:gd name="connsiteY62" fmla="*/ 1161606 h 1513631"/>
                <a:gd name="connsiteX63" fmla="*/ 647747 w 917748"/>
                <a:gd name="connsiteY63" fmla="*/ 1165063 h 1513631"/>
                <a:gd name="connsiteX64" fmla="*/ 556273 w 917748"/>
                <a:gd name="connsiteY64" fmla="*/ 1163621 h 1513631"/>
                <a:gd name="connsiteX65" fmla="*/ 497891 w 917748"/>
                <a:gd name="connsiteY65" fmla="*/ 1156891 h 1513631"/>
                <a:gd name="connsiteX66" fmla="*/ 457977 w 917748"/>
                <a:gd name="connsiteY66" fmla="*/ 1151198 h 1513631"/>
                <a:gd name="connsiteX67" fmla="*/ 385119 w 917748"/>
                <a:gd name="connsiteY67" fmla="*/ 1144764 h 1513631"/>
                <a:gd name="connsiteX68" fmla="*/ 360587 w 917748"/>
                <a:gd name="connsiteY68" fmla="*/ 1150199 h 1513631"/>
                <a:gd name="connsiteX69" fmla="*/ 341897 w 917748"/>
                <a:gd name="connsiteY69" fmla="*/ 1168335 h 1513631"/>
                <a:gd name="connsiteX70" fmla="*/ 326441 w 917748"/>
                <a:gd name="connsiteY70" fmla="*/ 1217141 h 1513631"/>
                <a:gd name="connsiteX71" fmla="*/ 326016 w 917748"/>
                <a:gd name="connsiteY71" fmla="*/ 1258090 h 1513631"/>
                <a:gd name="connsiteX72" fmla="*/ 325886 w 917748"/>
                <a:gd name="connsiteY72" fmla="*/ 1279258 h 1513631"/>
                <a:gd name="connsiteX73" fmla="*/ 325258 w 917748"/>
                <a:gd name="connsiteY73" fmla="*/ 1294288 h 1513631"/>
                <a:gd name="connsiteX74" fmla="*/ 326293 w 917748"/>
                <a:gd name="connsiteY74" fmla="*/ 1350378 h 1513631"/>
                <a:gd name="connsiteX75" fmla="*/ 321967 w 917748"/>
                <a:gd name="connsiteY75" fmla="*/ 1400607 h 1513631"/>
                <a:gd name="connsiteX76" fmla="*/ 311855 w 917748"/>
                <a:gd name="connsiteY76" fmla="*/ 1441685 h 1513631"/>
                <a:gd name="connsiteX77" fmla="*/ 283477 w 917748"/>
                <a:gd name="connsiteY77" fmla="*/ 1480324 h 1513631"/>
                <a:gd name="connsiteX78" fmla="*/ 221841 w 917748"/>
                <a:gd name="connsiteY78" fmla="*/ 1507869 h 1513631"/>
                <a:gd name="connsiteX79" fmla="*/ 189914 w 917748"/>
                <a:gd name="connsiteY79" fmla="*/ 1510864 h 1513631"/>
                <a:gd name="connsiteX80" fmla="*/ 118757 w 917748"/>
                <a:gd name="connsiteY80" fmla="*/ 1509441 h 1513631"/>
                <a:gd name="connsiteX81" fmla="*/ 65810 w 917748"/>
                <a:gd name="connsiteY81" fmla="*/ 1480139 h 1513631"/>
                <a:gd name="connsiteX82" fmla="*/ 42849 w 917748"/>
                <a:gd name="connsiteY82" fmla="*/ 1430741 h 1513631"/>
                <a:gd name="connsiteX83" fmla="*/ 40575 w 917748"/>
                <a:gd name="connsiteY83" fmla="*/ 1414509 h 1513631"/>
                <a:gd name="connsiteX84" fmla="*/ 39355 w 917748"/>
                <a:gd name="connsiteY84" fmla="*/ 1407872 h 1513631"/>
                <a:gd name="connsiteX85" fmla="*/ 34345 w 917748"/>
                <a:gd name="connsiteY85" fmla="*/ 1370381 h 1513631"/>
                <a:gd name="connsiteX86" fmla="*/ 31332 w 917748"/>
                <a:gd name="connsiteY86" fmla="*/ 1344795 h 1513631"/>
                <a:gd name="connsiteX87" fmla="*/ 28466 w 917748"/>
                <a:gd name="connsiteY87" fmla="*/ 1308135 h 1513631"/>
                <a:gd name="connsiteX88" fmla="*/ 22070 w 917748"/>
                <a:gd name="connsiteY88" fmla="*/ 1264413 h 1513631"/>
                <a:gd name="connsiteX89" fmla="*/ 13011 w 917748"/>
                <a:gd name="connsiteY89" fmla="*/ 1200484 h 1513631"/>
                <a:gd name="connsiteX90" fmla="*/ 6078 w 917748"/>
                <a:gd name="connsiteY90" fmla="*/ 1113595 h 1513631"/>
                <a:gd name="connsiteX91" fmla="*/ 532 w 917748"/>
                <a:gd name="connsiteY91" fmla="*/ 990212 h 1513631"/>
                <a:gd name="connsiteX92" fmla="*/ -2038 w 917748"/>
                <a:gd name="connsiteY92" fmla="*/ 927596 h 1513631"/>
                <a:gd name="connsiteX93" fmla="*/ -411 w 917748"/>
                <a:gd name="connsiteY93" fmla="*/ 887553 h 1513631"/>
                <a:gd name="connsiteX94" fmla="*/ 624 w 917748"/>
                <a:gd name="connsiteY94" fmla="*/ 880787 h 1513631"/>
                <a:gd name="connsiteX95" fmla="*/ 1863 w 917748"/>
                <a:gd name="connsiteY95" fmla="*/ 787759 h 1513631"/>
                <a:gd name="connsiteX96" fmla="*/ 1198 w 917748"/>
                <a:gd name="connsiteY96" fmla="*/ 700870 h 1513631"/>
                <a:gd name="connsiteX97" fmla="*/ 1826 w 917748"/>
                <a:gd name="connsiteY97" fmla="*/ 661234 h 1513631"/>
                <a:gd name="connsiteX98" fmla="*/ 1253 w 917748"/>
                <a:gd name="connsiteY98" fmla="*/ 592832 h 1513631"/>
                <a:gd name="connsiteX99" fmla="*/ 4433 w 917748"/>
                <a:gd name="connsiteY99" fmla="*/ 504630 h 1513631"/>
                <a:gd name="connsiteX100" fmla="*/ 3675 w 917748"/>
                <a:gd name="connsiteY100" fmla="*/ 464956 h 1513631"/>
                <a:gd name="connsiteX101" fmla="*/ 4026 w 917748"/>
                <a:gd name="connsiteY101" fmla="*/ 411565 h 1513631"/>
                <a:gd name="connsiteX102" fmla="*/ 6781 w 917748"/>
                <a:gd name="connsiteY102" fmla="*/ 383003 h 1513631"/>
                <a:gd name="connsiteX103" fmla="*/ 12845 w 917748"/>
                <a:gd name="connsiteY103" fmla="*/ 334160 h 1513631"/>
                <a:gd name="connsiteX104" fmla="*/ 19093 w 917748"/>
                <a:gd name="connsiteY104" fmla="*/ 287406 h 1513631"/>
                <a:gd name="connsiteX105" fmla="*/ 31110 w 917748"/>
                <a:gd name="connsiteY105" fmla="*/ 204214 h 1513631"/>
                <a:gd name="connsiteX106" fmla="*/ 41943 w 917748"/>
                <a:gd name="connsiteY106" fmla="*/ 131190 h 1513631"/>
                <a:gd name="connsiteX107" fmla="*/ 53553 w 917748"/>
                <a:gd name="connsiteY107" fmla="*/ 85490 h 1513631"/>
                <a:gd name="connsiteX108" fmla="*/ 58193 w 917748"/>
                <a:gd name="connsiteY108" fmla="*/ 67613 h 1513631"/>
                <a:gd name="connsiteX109" fmla="*/ 73075 w 917748"/>
                <a:gd name="connsiteY109" fmla="*/ 28032 h 1513631"/>
                <a:gd name="connsiteX110" fmla="*/ 84593 w 917748"/>
                <a:gd name="connsiteY110" fmla="*/ 3296 h 1513631"/>
                <a:gd name="connsiteX111" fmla="*/ 88420 w 917748"/>
                <a:gd name="connsiteY111" fmla="*/ -2768 h 1513631"/>
                <a:gd name="connsiteX112" fmla="*/ 85388 w 917748"/>
                <a:gd name="connsiteY112" fmla="*/ 8325 h 1513631"/>
                <a:gd name="connsiteX113" fmla="*/ 80174 w 917748"/>
                <a:gd name="connsiteY113" fmla="*/ 39124 h 1513631"/>
                <a:gd name="connsiteX114" fmla="*/ 77216 w 917748"/>
                <a:gd name="connsiteY114" fmla="*/ 77097 h 1513631"/>
                <a:gd name="connsiteX115" fmla="*/ 76015 w 917748"/>
                <a:gd name="connsiteY115" fmla="*/ 104310 h 1513631"/>
                <a:gd name="connsiteX116" fmla="*/ 74610 w 917748"/>
                <a:gd name="connsiteY116" fmla="*/ 139749 h 1513631"/>
                <a:gd name="connsiteX117" fmla="*/ 73815 w 917748"/>
                <a:gd name="connsiteY117" fmla="*/ 203234 h 1513631"/>
                <a:gd name="connsiteX118" fmla="*/ 75996 w 917748"/>
                <a:gd name="connsiteY118" fmla="*/ 235106 h 1513631"/>
                <a:gd name="connsiteX119" fmla="*/ 76163 w 917748"/>
                <a:gd name="connsiteY119" fmla="*/ 240560 h 1513631"/>
                <a:gd name="connsiteX120" fmla="*/ 76163 w 917748"/>
                <a:gd name="connsiteY120" fmla="*/ 281619 h 1513631"/>
                <a:gd name="connsiteX121" fmla="*/ 78603 w 917748"/>
                <a:gd name="connsiteY121" fmla="*/ 320331 h 1513631"/>
                <a:gd name="connsiteX122" fmla="*/ 77901 w 917748"/>
                <a:gd name="connsiteY122" fmla="*/ 353719 h 1513631"/>
                <a:gd name="connsiteX123" fmla="*/ 77901 w 917748"/>
                <a:gd name="connsiteY123" fmla="*/ 365274 h 1513631"/>
                <a:gd name="connsiteX124" fmla="*/ 78954 w 917748"/>
                <a:gd name="connsiteY124" fmla="*/ 377475 h 1513631"/>
                <a:gd name="connsiteX125" fmla="*/ 82652 w 917748"/>
                <a:gd name="connsiteY125" fmla="*/ 419441 h 1513631"/>
                <a:gd name="connsiteX126" fmla="*/ 84167 w 917748"/>
                <a:gd name="connsiteY126" fmla="*/ 434988 h 1513631"/>
                <a:gd name="connsiteX127" fmla="*/ 90934 w 917748"/>
                <a:gd name="connsiteY127" fmla="*/ 493020 h 1513631"/>
                <a:gd name="connsiteX128" fmla="*/ 110937 w 917748"/>
                <a:gd name="connsiteY128" fmla="*/ 586010 h 1513631"/>
                <a:gd name="connsiteX129" fmla="*/ 136431 w 917748"/>
                <a:gd name="connsiteY129" fmla="*/ 680719 h 1513631"/>
                <a:gd name="connsiteX130" fmla="*/ 143160 w 917748"/>
                <a:gd name="connsiteY130" fmla="*/ 702737 h 1513631"/>
                <a:gd name="connsiteX131" fmla="*/ 144177 w 917748"/>
                <a:gd name="connsiteY131" fmla="*/ 705362 h 1513631"/>
                <a:gd name="connsiteX132" fmla="*/ 152736 w 917748"/>
                <a:gd name="connsiteY132" fmla="*/ 736957 h 151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7748" h="1513631">
                  <a:moveTo>
                    <a:pt x="152736" y="736957"/>
                  </a:moveTo>
                  <a:cubicBezTo>
                    <a:pt x="153846" y="742947"/>
                    <a:pt x="159244" y="758938"/>
                    <a:pt x="166824" y="791716"/>
                  </a:cubicBezTo>
                  <a:cubicBezTo>
                    <a:pt x="170835" y="808280"/>
                    <a:pt x="175771" y="824586"/>
                    <a:pt x="181613" y="840596"/>
                  </a:cubicBezTo>
                  <a:cubicBezTo>
                    <a:pt x="186124" y="853333"/>
                    <a:pt x="192706" y="864980"/>
                    <a:pt x="199712" y="876535"/>
                  </a:cubicBezTo>
                  <a:cubicBezTo>
                    <a:pt x="212006" y="896519"/>
                    <a:pt x="227036" y="914710"/>
                    <a:pt x="244359" y="930554"/>
                  </a:cubicBezTo>
                  <a:cubicBezTo>
                    <a:pt x="255155" y="940722"/>
                    <a:pt x="267523" y="948819"/>
                    <a:pt x="279225" y="957804"/>
                  </a:cubicBezTo>
                  <a:cubicBezTo>
                    <a:pt x="289966" y="966234"/>
                    <a:pt x="301539" y="973573"/>
                    <a:pt x="313741" y="979693"/>
                  </a:cubicBezTo>
                  <a:cubicBezTo>
                    <a:pt x="326719" y="985738"/>
                    <a:pt x="340381" y="990249"/>
                    <a:pt x="354412" y="993114"/>
                  </a:cubicBezTo>
                  <a:cubicBezTo>
                    <a:pt x="376098" y="998013"/>
                    <a:pt x="398171" y="1000620"/>
                    <a:pt x="419949" y="1004983"/>
                  </a:cubicBezTo>
                  <a:cubicBezTo>
                    <a:pt x="432853" y="1007553"/>
                    <a:pt x="445942" y="1009143"/>
                    <a:pt x="459086" y="1009734"/>
                  </a:cubicBezTo>
                  <a:cubicBezTo>
                    <a:pt x="476556" y="1010548"/>
                    <a:pt x="494046" y="1011305"/>
                    <a:pt x="511460" y="1012544"/>
                  </a:cubicBezTo>
                  <a:cubicBezTo>
                    <a:pt x="525677" y="1013561"/>
                    <a:pt x="539930" y="1015021"/>
                    <a:pt x="554147" y="1015946"/>
                  </a:cubicBezTo>
                  <a:cubicBezTo>
                    <a:pt x="568826" y="1016926"/>
                    <a:pt x="583726" y="1017628"/>
                    <a:pt x="598516" y="1015188"/>
                  </a:cubicBezTo>
                  <a:cubicBezTo>
                    <a:pt x="600550" y="1014984"/>
                    <a:pt x="602602" y="1014911"/>
                    <a:pt x="604654" y="1015003"/>
                  </a:cubicBezTo>
                  <a:cubicBezTo>
                    <a:pt x="619443" y="1014744"/>
                    <a:pt x="633993" y="1012433"/>
                    <a:pt x="648561" y="1010196"/>
                  </a:cubicBezTo>
                  <a:cubicBezTo>
                    <a:pt x="674165" y="1006277"/>
                    <a:pt x="698069" y="996923"/>
                    <a:pt x="721936" y="987365"/>
                  </a:cubicBezTo>
                  <a:cubicBezTo>
                    <a:pt x="735468" y="981930"/>
                    <a:pt x="749094" y="976772"/>
                    <a:pt x="761961" y="969876"/>
                  </a:cubicBezTo>
                  <a:cubicBezTo>
                    <a:pt x="770742" y="965069"/>
                    <a:pt x="778562" y="958673"/>
                    <a:pt x="784996" y="951019"/>
                  </a:cubicBezTo>
                  <a:cubicBezTo>
                    <a:pt x="795089" y="939298"/>
                    <a:pt x="804444" y="926986"/>
                    <a:pt x="813725" y="914692"/>
                  </a:cubicBezTo>
                  <a:cubicBezTo>
                    <a:pt x="822783" y="902675"/>
                    <a:pt x="830825" y="889975"/>
                    <a:pt x="835909" y="875647"/>
                  </a:cubicBezTo>
                  <a:cubicBezTo>
                    <a:pt x="843914" y="853130"/>
                    <a:pt x="851863" y="830612"/>
                    <a:pt x="857188" y="807245"/>
                  </a:cubicBezTo>
                  <a:cubicBezTo>
                    <a:pt x="862290" y="784912"/>
                    <a:pt x="868502" y="762876"/>
                    <a:pt x="872624" y="740285"/>
                  </a:cubicBezTo>
                  <a:cubicBezTo>
                    <a:pt x="874473" y="730043"/>
                    <a:pt x="875786" y="719690"/>
                    <a:pt x="877154" y="709356"/>
                  </a:cubicBezTo>
                  <a:cubicBezTo>
                    <a:pt x="878744" y="697376"/>
                    <a:pt x="882108" y="685840"/>
                    <a:pt x="885196" y="674230"/>
                  </a:cubicBezTo>
                  <a:cubicBezTo>
                    <a:pt x="889300" y="658812"/>
                    <a:pt x="894827" y="643856"/>
                    <a:pt x="899985" y="628770"/>
                  </a:cubicBezTo>
                  <a:cubicBezTo>
                    <a:pt x="901224" y="625073"/>
                    <a:pt x="901039" y="621135"/>
                    <a:pt x="903221" y="617826"/>
                  </a:cubicBezTo>
                  <a:cubicBezTo>
                    <a:pt x="903221" y="619416"/>
                    <a:pt x="903443" y="621006"/>
                    <a:pt x="903369" y="622595"/>
                  </a:cubicBezTo>
                  <a:cubicBezTo>
                    <a:pt x="902315" y="644521"/>
                    <a:pt x="905051" y="666355"/>
                    <a:pt x="905217" y="688243"/>
                  </a:cubicBezTo>
                  <a:cubicBezTo>
                    <a:pt x="905217" y="694400"/>
                    <a:pt x="905790" y="700556"/>
                    <a:pt x="905605" y="706730"/>
                  </a:cubicBezTo>
                  <a:cubicBezTo>
                    <a:pt x="905273" y="724071"/>
                    <a:pt x="907010" y="741375"/>
                    <a:pt x="910782" y="758310"/>
                  </a:cubicBezTo>
                  <a:cubicBezTo>
                    <a:pt x="913592" y="771417"/>
                    <a:pt x="916827" y="784561"/>
                    <a:pt x="915182" y="798223"/>
                  </a:cubicBezTo>
                  <a:cubicBezTo>
                    <a:pt x="913740" y="810221"/>
                    <a:pt x="912815" y="822256"/>
                    <a:pt x="911244" y="834254"/>
                  </a:cubicBezTo>
                  <a:cubicBezTo>
                    <a:pt x="909136" y="851004"/>
                    <a:pt x="908341" y="867901"/>
                    <a:pt x="908841" y="884780"/>
                  </a:cubicBezTo>
                  <a:cubicBezTo>
                    <a:pt x="909192" y="899015"/>
                    <a:pt x="907399" y="912991"/>
                    <a:pt x="905698" y="927023"/>
                  </a:cubicBezTo>
                  <a:cubicBezTo>
                    <a:pt x="903849" y="941498"/>
                    <a:pt x="902001" y="955974"/>
                    <a:pt x="900670" y="970486"/>
                  </a:cubicBezTo>
                  <a:cubicBezTo>
                    <a:pt x="899671" y="981172"/>
                    <a:pt x="897841" y="991709"/>
                    <a:pt x="896122" y="1002284"/>
                  </a:cubicBezTo>
                  <a:cubicBezTo>
                    <a:pt x="894125" y="1014449"/>
                    <a:pt x="893238" y="1026742"/>
                    <a:pt x="892424" y="1039018"/>
                  </a:cubicBezTo>
                  <a:cubicBezTo>
                    <a:pt x="892073" y="1047004"/>
                    <a:pt x="890631" y="1054898"/>
                    <a:pt x="888117" y="1062478"/>
                  </a:cubicBezTo>
                  <a:cubicBezTo>
                    <a:pt x="882164" y="1079486"/>
                    <a:pt x="877376" y="1096882"/>
                    <a:pt x="873826" y="1114538"/>
                  </a:cubicBezTo>
                  <a:cubicBezTo>
                    <a:pt x="871275" y="1126850"/>
                    <a:pt x="866671" y="1138571"/>
                    <a:pt x="863067" y="1150569"/>
                  </a:cubicBezTo>
                  <a:cubicBezTo>
                    <a:pt x="857077" y="1170665"/>
                    <a:pt x="852659" y="1191204"/>
                    <a:pt x="849830" y="1211983"/>
                  </a:cubicBezTo>
                  <a:cubicBezTo>
                    <a:pt x="848850" y="1218971"/>
                    <a:pt x="847852" y="1225978"/>
                    <a:pt x="846613" y="1232929"/>
                  </a:cubicBezTo>
                  <a:cubicBezTo>
                    <a:pt x="844431" y="1245519"/>
                    <a:pt x="843230" y="1258238"/>
                    <a:pt x="843008" y="1271012"/>
                  </a:cubicBezTo>
                  <a:cubicBezTo>
                    <a:pt x="842564" y="1290406"/>
                    <a:pt x="842047" y="1309835"/>
                    <a:pt x="841751" y="1329173"/>
                  </a:cubicBezTo>
                  <a:cubicBezTo>
                    <a:pt x="841492" y="1345386"/>
                    <a:pt x="843378" y="1361470"/>
                    <a:pt x="845282" y="1377554"/>
                  </a:cubicBezTo>
                  <a:cubicBezTo>
                    <a:pt x="847648" y="1397501"/>
                    <a:pt x="838627" y="1412550"/>
                    <a:pt x="823670" y="1424308"/>
                  </a:cubicBezTo>
                  <a:cubicBezTo>
                    <a:pt x="811857" y="1433551"/>
                    <a:pt x="797788" y="1437249"/>
                    <a:pt x="782814" y="1438118"/>
                  </a:cubicBezTo>
                  <a:cubicBezTo>
                    <a:pt x="762978" y="1439338"/>
                    <a:pt x="743141" y="1438210"/>
                    <a:pt x="723322" y="1438376"/>
                  </a:cubicBezTo>
                  <a:cubicBezTo>
                    <a:pt x="714190" y="1438469"/>
                    <a:pt x="705076" y="1438931"/>
                    <a:pt x="695962" y="1439190"/>
                  </a:cubicBezTo>
                  <a:cubicBezTo>
                    <a:pt x="682041" y="1439689"/>
                    <a:pt x="668120" y="1437988"/>
                    <a:pt x="654717" y="1434143"/>
                  </a:cubicBezTo>
                  <a:cubicBezTo>
                    <a:pt x="632310" y="1427598"/>
                    <a:pt x="619924" y="1411681"/>
                    <a:pt x="614433" y="1389940"/>
                  </a:cubicBezTo>
                  <a:cubicBezTo>
                    <a:pt x="612807" y="1382361"/>
                    <a:pt x="611919" y="1374633"/>
                    <a:pt x="611790" y="1366887"/>
                  </a:cubicBezTo>
                  <a:cubicBezTo>
                    <a:pt x="611069" y="1351616"/>
                    <a:pt x="610625" y="1336346"/>
                    <a:pt x="610496" y="1321057"/>
                  </a:cubicBezTo>
                  <a:cubicBezTo>
                    <a:pt x="610699" y="1307617"/>
                    <a:pt x="611845" y="1294195"/>
                    <a:pt x="613934" y="1280903"/>
                  </a:cubicBezTo>
                  <a:cubicBezTo>
                    <a:pt x="614193" y="1278407"/>
                    <a:pt x="614322" y="1275912"/>
                    <a:pt x="614322" y="1273397"/>
                  </a:cubicBezTo>
                  <a:cubicBezTo>
                    <a:pt x="614544" y="1267241"/>
                    <a:pt x="614489" y="1261066"/>
                    <a:pt x="614970" y="1254910"/>
                  </a:cubicBezTo>
                  <a:cubicBezTo>
                    <a:pt x="615598" y="1247016"/>
                    <a:pt x="619739" y="1241969"/>
                    <a:pt x="627633" y="1239880"/>
                  </a:cubicBezTo>
                  <a:cubicBezTo>
                    <a:pt x="655789" y="1232485"/>
                    <a:pt x="680783" y="1218435"/>
                    <a:pt x="704891" y="1202555"/>
                  </a:cubicBezTo>
                  <a:cubicBezTo>
                    <a:pt x="712008" y="1197878"/>
                    <a:pt x="717629" y="1191592"/>
                    <a:pt x="723896" y="1185917"/>
                  </a:cubicBezTo>
                  <a:cubicBezTo>
                    <a:pt x="732936" y="1177837"/>
                    <a:pt x="741274" y="1169093"/>
                    <a:pt x="749777" y="1160515"/>
                  </a:cubicBezTo>
                  <a:cubicBezTo>
                    <a:pt x="751515" y="1159147"/>
                    <a:pt x="752883" y="1157372"/>
                    <a:pt x="753790" y="1155339"/>
                  </a:cubicBezTo>
                  <a:cubicBezTo>
                    <a:pt x="750092" y="1154488"/>
                    <a:pt x="746783" y="1155782"/>
                    <a:pt x="743677" y="1156448"/>
                  </a:cubicBezTo>
                  <a:cubicBezTo>
                    <a:pt x="728702" y="1159461"/>
                    <a:pt x="713506" y="1161181"/>
                    <a:pt x="698236" y="1161606"/>
                  </a:cubicBezTo>
                  <a:cubicBezTo>
                    <a:pt x="681375" y="1162364"/>
                    <a:pt x="664571" y="1163861"/>
                    <a:pt x="647747" y="1165063"/>
                  </a:cubicBezTo>
                  <a:cubicBezTo>
                    <a:pt x="617244" y="1167207"/>
                    <a:pt x="586740" y="1167818"/>
                    <a:pt x="556273" y="1163621"/>
                  </a:cubicBezTo>
                  <a:cubicBezTo>
                    <a:pt x="536899" y="1160959"/>
                    <a:pt x="517450" y="1158075"/>
                    <a:pt x="497891" y="1156891"/>
                  </a:cubicBezTo>
                  <a:cubicBezTo>
                    <a:pt x="484524" y="1156060"/>
                    <a:pt x="471325" y="1152677"/>
                    <a:pt x="457977" y="1151198"/>
                  </a:cubicBezTo>
                  <a:cubicBezTo>
                    <a:pt x="433740" y="1148554"/>
                    <a:pt x="409633" y="1144431"/>
                    <a:pt x="385119" y="1144764"/>
                  </a:cubicBezTo>
                  <a:cubicBezTo>
                    <a:pt x="376652" y="1144912"/>
                    <a:pt x="368315" y="1146761"/>
                    <a:pt x="360587" y="1150199"/>
                  </a:cubicBezTo>
                  <a:cubicBezTo>
                    <a:pt x="352231" y="1153583"/>
                    <a:pt x="345520" y="1160090"/>
                    <a:pt x="341897" y="1168335"/>
                  </a:cubicBezTo>
                  <a:cubicBezTo>
                    <a:pt x="334797" y="1183920"/>
                    <a:pt x="329621" y="1200318"/>
                    <a:pt x="326441" y="1217141"/>
                  </a:cubicBezTo>
                  <a:cubicBezTo>
                    <a:pt x="324093" y="1230748"/>
                    <a:pt x="325110" y="1244428"/>
                    <a:pt x="326016" y="1258090"/>
                  </a:cubicBezTo>
                  <a:cubicBezTo>
                    <a:pt x="326608" y="1265134"/>
                    <a:pt x="326571" y="1272214"/>
                    <a:pt x="325886" y="1279258"/>
                  </a:cubicBezTo>
                  <a:cubicBezTo>
                    <a:pt x="325369" y="1284249"/>
                    <a:pt x="325166" y="1289278"/>
                    <a:pt x="325258" y="1294288"/>
                  </a:cubicBezTo>
                  <a:cubicBezTo>
                    <a:pt x="325424" y="1312997"/>
                    <a:pt x="324815" y="1331687"/>
                    <a:pt x="326293" y="1350378"/>
                  </a:cubicBezTo>
                  <a:cubicBezTo>
                    <a:pt x="327514" y="1367238"/>
                    <a:pt x="326053" y="1384191"/>
                    <a:pt x="321967" y="1400607"/>
                  </a:cubicBezTo>
                  <a:cubicBezTo>
                    <a:pt x="318677" y="1414324"/>
                    <a:pt x="316698" y="1428338"/>
                    <a:pt x="311855" y="1441685"/>
                  </a:cubicBezTo>
                  <a:cubicBezTo>
                    <a:pt x="306142" y="1457566"/>
                    <a:pt x="295974" y="1469546"/>
                    <a:pt x="283477" y="1480324"/>
                  </a:cubicBezTo>
                  <a:cubicBezTo>
                    <a:pt x="265600" y="1495723"/>
                    <a:pt x="244784" y="1503858"/>
                    <a:pt x="221841" y="1507869"/>
                  </a:cubicBezTo>
                  <a:cubicBezTo>
                    <a:pt x="211322" y="1509866"/>
                    <a:pt x="200618" y="1510864"/>
                    <a:pt x="189914" y="1510864"/>
                  </a:cubicBezTo>
                  <a:cubicBezTo>
                    <a:pt x="166177" y="1510513"/>
                    <a:pt x="142402" y="1511493"/>
                    <a:pt x="118757" y="1509441"/>
                  </a:cubicBezTo>
                  <a:cubicBezTo>
                    <a:pt x="97016" y="1507592"/>
                    <a:pt x="78086" y="1499864"/>
                    <a:pt x="65810" y="1480139"/>
                  </a:cubicBezTo>
                  <a:cubicBezTo>
                    <a:pt x="56160" y="1464591"/>
                    <a:pt x="46990" y="1448840"/>
                    <a:pt x="42849" y="1430741"/>
                  </a:cubicBezTo>
                  <a:cubicBezTo>
                    <a:pt x="41740" y="1425380"/>
                    <a:pt x="40982" y="1419963"/>
                    <a:pt x="40575" y="1414509"/>
                  </a:cubicBezTo>
                  <a:cubicBezTo>
                    <a:pt x="40372" y="1412273"/>
                    <a:pt x="40686" y="1409906"/>
                    <a:pt x="39355" y="1407872"/>
                  </a:cubicBezTo>
                  <a:cubicBezTo>
                    <a:pt x="36379" y="1395579"/>
                    <a:pt x="34696" y="1383026"/>
                    <a:pt x="34345" y="1370381"/>
                  </a:cubicBezTo>
                  <a:cubicBezTo>
                    <a:pt x="33920" y="1361803"/>
                    <a:pt x="32496" y="1353280"/>
                    <a:pt x="31332" y="1344795"/>
                  </a:cubicBezTo>
                  <a:cubicBezTo>
                    <a:pt x="29742" y="1332593"/>
                    <a:pt x="30167" y="1320336"/>
                    <a:pt x="28466" y="1308135"/>
                  </a:cubicBezTo>
                  <a:cubicBezTo>
                    <a:pt x="26432" y="1293548"/>
                    <a:pt x="24011" y="1279017"/>
                    <a:pt x="22070" y="1264413"/>
                  </a:cubicBezTo>
                  <a:cubicBezTo>
                    <a:pt x="19222" y="1243079"/>
                    <a:pt x="15303" y="1221892"/>
                    <a:pt x="13011" y="1200484"/>
                  </a:cubicBezTo>
                  <a:cubicBezTo>
                    <a:pt x="9923" y="1171552"/>
                    <a:pt x="7816" y="1142601"/>
                    <a:pt x="6078" y="1113595"/>
                  </a:cubicBezTo>
                  <a:cubicBezTo>
                    <a:pt x="3619" y="1072479"/>
                    <a:pt x="975" y="1031438"/>
                    <a:pt x="532" y="990212"/>
                  </a:cubicBezTo>
                  <a:cubicBezTo>
                    <a:pt x="273" y="969377"/>
                    <a:pt x="-2648" y="948431"/>
                    <a:pt x="-2038" y="927596"/>
                  </a:cubicBezTo>
                  <a:cubicBezTo>
                    <a:pt x="-1631" y="914285"/>
                    <a:pt x="-2333" y="900826"/>
                    <a:pt x="-411" y="887553"/>
                  </a:cubicBezTo>
                  <a:cubicBezTo>
                    <a:pt x="-59" y="885297"/>
                    <a:pt x="458" y="883061"/>
                    <a:pt x="624" y="880787"/>
                  </a:cubicBezTo>
                  <a:cubicBezTo>
                    <a:pt x="2880" y="849821"/>
                    <a:pt x="3305" y="818762"/>
                    <a:pt x="1863" y="787759"/>
                  </a:cubicBezTo>
                  <a:cubicBezTo>
                    <a:pt x="513" y="758790"/>
                    <a:pt x="384" y="729821"/>
                    <a:pt x="1198" y="700870"/>
                  </a:cubicBezTo>
                  <a:cubicBezTo>
                    <a:pt x="1586" y="687652"/>
                    <a:pt x="2677" y="674433"/>
                    <a:pt x="1826" y="661234"/>
                  </a:cubicBezTo>
                  <a:cubicBezTo>
                    <a:pt x="347" y="638421"/>
                    <a:pt x="513" y="615626"/>
                    <a:pt x="1253" y="592832"/>
                  </a:cubicBezTo>
                  <a:cubicBezTo>
                    <a:pt x="2214" y="563418"/>
                    <a:pt x="3675" y="534042"/>
                    <a:pt x="4433" y="504630"/>
                  </a:cubicBezTo>
                  <a:cubicBezTo>
                    <a:pt x="4784" y="491430"/>
                    <a:pt x="3749" y="478193"/>
                    <a:pt x="3675" y="464956"/>
                  </a:cubicBezTo>
                  <a:cubicBezTo>
                    <a:pt x="3582" y="447153"/>
                    <a:pt x="3527" y="429350"/>
                    <a:pt x="4026" y="411565"/>
                  </a:cubicBezTo>
                  <a:cubicBezTo>
                    <a:pt x="4322" y="401989"/>
                    <a:pt x="5228" y="392449"/>
                    <a:pt x="6781" y="383003"/>
                  </a:cubicBezTo>
                  <a:cubicBezTo>
                    <a:pt x="9387" y="366790"/>
                    <a:pt x="11199" y="350484"/>
                    <a:pt x="12845" y="334160"/>
                  </a:cubicBezTo>
                  <a:cubicBezTo>
                    <a:pt x="14434" y="318501"/>
                    <a:pt x="17337" y="303028"/>
                    <a:pt x="19093" y="287406"/>
                  </a:cubicBezTo>
                  <a:cubicBezTo>
                    <a:pt x="22217" y="259546"/>
                    <a:pt x="26617" y="231945"/>
                    <a:pt x="31110" y="204214"/>
                  </a:cubicBezTo>
                  <a:cubicBezTo>
                    <a:pt x="35048" y="179922"/>
                    <a:pt x="37284" y="155389"/>
                    <a:pt x="41943" y="131190"/>
                  </a:cubicBezTo>
                  <a:cubicBezTo>
                    <a:pt x="44919" y="115716"/>
                    <a:pt x="49338" y="100649"/>
                    <a:pt x="53553" y="85490"/>
                  </a:cubicBezTo>
                  <a:cubicBezTo>
                    <a:pt x="55198" y="79555"/>
                    <a:pt x="56751" y="73584"/>
                    <a:pt x="58193" y="67613"/>
                  </a:cubicBezTo>
                  <a:cubicBezTo>
                    <a:pt x="61429" y="53840"/>
                    <a:pt x="66439" y="40529"/>
                    <a:pt x="73075" y="28032"/>
                  </a:cubicBezTo>
                  <a:cubicBezTo>
                    <a:pt x="77383" y="20008"/>
                    <a:pt x="81857" y="12040"/>
                    <a:pt x="84593" y="3296"/>
                  </a:cubicBezTo>
                  <a:lnTo>
                    <a:pt x="88420" y="-2768"/>
                  </a:lnTo>
                  <a:cubicBezTo>
                    <a:pt x="89141" y="1355"/>
                    <a:pt x="86238" y="4535"/>
                    <a:pt x="85388" y="8325"/>
                  </a:cubicBezTo>
                  <a:cubicBezTo>
                    <a:pt x="83133" y="18493"/>
                    <a:pt x="81394" y="28771"/>
                    <a:pt x="80174" y="39124"/>
                  </a:cubicBezTo>
                  <a:cubicBezTo>
                    <a:pt x="78695" y="51769"/>
                    <a:pt x="78104" y="64433"/>
                    <a:pt x="77216" y="77097"/>
                  </a:cubicBezTo>
                  <a:cubicBezTo>
                    <a:pt x="76588" y="86192"/>
                    <a:pt x="77216" y="95343"/>
                    <a:pt x="76015" y="104310"/>
                  </a:cubicBezTo>
                  <a:cubicBezTo>
                    <a:pt x="74536" y="116141"/>
                    <a:pt x="75830" y="128029"/>
                    <a:pt x="74610" y="139749"/>
                  </a:cubicBezTo>
                  <a:cubicBezTo>
                    <a:pt x="72410" y="160917"/>
                    <a:pt x="73260" y="182122"/>
                    <a:pt x="73815" y="203234"/>
                  </a:cubicBezTo>
                  <a:cubicBezTo>
                    <a:pt x="74092" y="213790"/>
                    <a:pt x="73667" y="224587"/>
                    <a:pt x="75996" y="235106"/>
                  </a:cubicBezTo>
                  <a:cubicBezTo>
                    <a:pt x="76255" y="236918"/>
                    <a:pt x="76310" y="238748"/>
                    <a:pt x="76163" y="240560"/>
                  </a:cubicBezTo>
                  <a:cubicBezTo>
                    <a:pt x="76163" y="254258"/>
                    <a:pt x="76255" y="267939"/>
                    <a:pt x="76163" y="281619"/>
                  </a:cubicBezTo>
                  <a:cubicBezTo>
                    <a:pt x="76052" y="294560"/>
                    <a:pt x="77753" y="307501"/>
                    <a:pt x="78603" y="320331"/>
                  </a:cubicBezTo>
                  <a:cubicBezTo>
                    <a:pt x="79343" y="331424"/>
                    <a:pt x="79934" y="342516"/>
                    <a:pt x="77901" y="353719"/>
                  </a:cubicBezTo>
                  <a:cubicBezTo>
                    <a:pt x="77179" y="357546"/>
                    <a:pt x="77179" y="361447"/>
                    <a:pt x="77901" y="365274"/>
                  </a:cubicBezTo>
                  <a:cubicBezTo>
                    <a:pt x="78492" y="369322"/>
                    <a:pt x="78843" y="373390"/>
                    <a:pt x="78954" y="377475"/>
                  </a:cubicBezTo>
                  <a:cubicBezTo>
                    <a:pt x="80119" y="391470"/>
                    <a:pt x="80193" y="405538"/>
                    <a:pt x="82652" y="419441"/>
                  </a:cubicBezTo>
                  <a:cubicBezTo>
                    <a:pt x="83576" y="424525"/>
                    <a:pt x="83595" y="429812"/>
                    <a:pt x="84167" y="434988"/>
                  </a:cubicBezTo>
                  <a:cubicBezTo>
                    <a:pt x="86331" y="454344"/>
                    <a:pt x="88642" y="473682"/>
                    <a:pt x="90934" y="493020"/>
                  </a:cubicBezTo>
                  <a:cubicBezTo>
                    <a:pt x="94631" y="524688"/>
                    <a:pt x="102229" y="555469"/>
                    <a:pt x="110937" y="586010"/>
                  </a:cubicBezTo>
                  <a:cubicBezTo>
                    <a:pt x="119903" y="617438"/>
                    <a:pt x="128592" y="648977"/>
                    <a:pt x="136431" y="680719"/>
                  </a:cubicBezTo>
                  <a:cubicBezTo>
                    <a:pt x="138187" y="688188"/>
                    <a:pt x="140443" y="695546"/>
                    <a:pt x="143160" y="702737"/>
                  </a:cubicBezTo>
                  <a:lnTo>
                    <a:pt x="144177" y="705362"/>
                  </a:lnTo>
                  <a:cubicBezTo>
                    <a:pt x="147892" y="715641"/>
                    <a:pt x="150758" y="726216"/>
                    <a:pt x="152736" y="736957"/>
                  </a:cubicBezTo>
                  <a:close/>
                </a:path>
              </a:pathLst>
            </a:custGeom>
            <a:solidFill>
              <a:srgbClr val="B14100"/>
            </a:solidFill>
            <a:ln w="1847" cap="flat">
              <a:noFill/>
              <a:prstDash val="solid"/>
              <a:miter/>
            </a:ln>
          </p:spPr>
          <p:txBody>
            <a:bodyPr rtlCol="0" anchor="ctr"/>
            <a:lstStyle/>
            <a:p>
              <a:endParaRPr lang="es-CO"/>
            </a:p>
          </p:txBody>
        </p:sp>
        <p:sp>
          <p:nvSpPr>
            <p:cNvPr id="21" name="Freeform: Shape 20">
              <a:extLst>
                <a:ext uri="{FF2B5EF4-FFF2-40B4-BE49-F238E27FC236}">
                  <a16:creationId xmlns:a16="http://schemas.microsoft.com/office/drawing/2014/main" id="{D883936B-6BEE-F696-705A-F3C0BD7FC697}"/>
                </a:ext>
              </a:extLst>
            </p:cNvPr>
            <p:cNvSpPr/>
            <p:nvPr/>
          </p:nvSpPr>
          <p:spPr>
            <a:xfrm>
              <a:off x="-1942894" y="2507002"/>
              <a:ext cx="182927" cy="650952"/>
            </a:xfrm>
            <a:custGeom>
              <a:avLst/>
              <a:gdLst>
                <a:gd name="connsiteX0" fmla="*/ 168166 w 182927"/>
                <a:gd name="connsiteY0" fmla="*/ 8488 h 650952"/>
                <a:gd name="connsiteX1" fmla="*/ 166668 w 182927"/>
                <a:gd name="connsiteY1" fmla="*/ 44685 h 650952"/>
                <a:gd name="connsiteX2" fmla="*/ 167722 w 182927"/>
                <a:gd name="connsiteY2" fmla="*/ 100738 h 650952"/>
                <a:gd name="connsiteX3" fmla="*/ 168461 w 182927"/>
                <a:gd name="connsiteY3" fmla="*/ 160192 h 650952"/>
                <a:gd name="connsiteX4" fmla="*/ 168665 w 182927"/>
                <a:gd name="connsiteY4" fmla="*/ 179308 h 650952"/>
                <a:gd name="connsiteX5" fmla="*/ 167962 w 182927"/>
                <a:gd name="connsiteY5" fmla="*/ 187442 h 650952"/>
                <a:gd name="connsiteX6" fmla="*/ 165134 w 182927"/>
                <a:gd name="connsiteY6" fmla="*/ 222124 h 650952"/>
                <a:gd name="connsiteX7" fmla="*/ 165688 w 182927"/>
                <a:gd name="connsiteY7" fmla="*/ 310419 h 650952"/>
                <a:gd name="connsiteX8" fmla="*/ 168461 w 182927"/>
                <a:gd name="connsiteY8" fmla="*/ 384238 h 650952"/>
                <a:gd name="connsiteX9" fmla="*/ 172991 w 182927"/>
                <a:gd name="connsiteY9" fmla="*/ 451069 h 650952"/>
                <a:gd name="connsiteX10" fmla="*/ 174211 w 182927"/>
                <a:gd name="connsiteY10" fmla="*/ 505051 h 650952"/>
                <a:gd name="connsiteX11" fmla="*/ 175598 w 182927"/>
                <a:gd name="connsiteY11" fmla="*/ 542617 h 650952"/>
                <a:gd name="connsiteX12" fmla="*/ 180663 w 182927"/>
                <a:gd name="connsiteY12" fmla="*/ 600500 h 650952"/>
                <a:gd name="connsiteX13" fmla="*/ 179091 w 182927"/>
                <a:gd name="connsiteY13" fmla="*/ 620207 h 650952"/>
                <a:gd name="connsiteX14" fmla="*/ 151472 w 182927"/>
                <a:gd name="connsiteY14" fmla="*/ 646551 h 650952"/>
                <a:gd name="connsiteX15" fmla="*/ 107732 w 182927"/>
                <a:gd name="connsiteY15" fmla="*/ 643058 h 650952"/>
                <a:gd name="connsiteX16" fmla="*/ 81553 w 182927"/>
                <a:gd name="connsiteY16" fmla="*/ 633037 h 650952"/>
                <a:gd name="connsiteX17" fmla="*/ 55542 w 182927"/>
                <a:gd name="connsiteY17" fmla="*/ 616880 h 650952"/>
                <a:gd name="connsiteX18" fmla="*/ 29660 w 182927"/>
                <a:gd name="connsiteY18" fmla="*/ 588650 h 650952"/>
                <a:gd name="connsiteX19" fmla="*/ 19844 w 182927"/>
                <a:gd name="connsiteY19" fmla="*/ 570015 h 650952"/>
                <a:gd name="connsiteX20" fmla="*/ 5627 w 182927"/>
                <a:gd name="connsiteY20" fmla="*/ 506752 h 650952"/>
                <a:gd name="connsiteX21" fmla="*/ 3168 w 182927"/>
                <a:gd name="connsiteY21" fmla="*/ 425501 h 650952"/>
                <a:gd name="connsiteX22" fmla="*/ 2651 w 182927"/>
                <a:gd name="connsiteY22" fmla="*/ 409122 h 650952"/>
                <a:gd name="connsiteX23" fmla="*/ -1453 w 182927"/>
                <a:gd name="connsiteY23" fmla="*/ 340904 h 650952"/>
                <a:gd name="connsiteX24" fmla="*/ -954 w 182927"/>
                <a:gd name="connsiteY24" fmla="*/ 303320 h 650952"/>
                <a:gd name="connsiteX25" fmla="*/ 2096 w 182927"/>
                <a:gd name="connsiteY25" fmla="*/ 267917 h 650952"/>
                <a:gd name="connsiteX26" fmla="*/ 6736 w 182927"/>
                <a:gd name="connsiteY26" fmla="*/ 168881 h 650952"/>
                <a:gd name="connsiteX27" fmla="*/ 6866 w 182927"/>
                <a:gd name="connsiteY27" fmla="*/ 103179 h 650952"/>
                <a:gd name="connsiteX28" fmla="*/ 9953 w 182927"/>
                <a:gd name="connsiteY28" fmla="*/ 53392 h 650952"/>
                <a:gd name="connsiteX29" fmla="*/ 15961 w 182927"/>
                <a:gd name="connsiteY29" fmla="*/ 4568 h 650952"/>
                <a:gd name="connsiteX30" fmla="*/ 17274 w 182927"/>
                <a:gd name="connsiteY30" fmla="*/ 76 h 650952"/>
                <a:gd name="connsiteX31" fmla="*/ 27313 w 182927"/>
                <a:gd name="connsiteY31" fmla="*/ 1019 h 650952"/>
                <a:gd name="connsiteX32" fmla="*/ 48092 w 182927"/>
                <a:gd name="connsiteY32" fmla="*/ 6565 h 650952"/>
                <a:gd name="connsiteX33" fmla="*/ 61033 w 182927"/>
                <a:gd name="connsiteY33" fmla="*/ 16585 h 650952"/>
                <a:gd name="connsiteX34" fmla="*/ 105513 w 182927"/>
                <a:gd name="connsiteY34" fmla="*/ 22981 h 650952"/>
                <a:gd name="connsiteX35" fmla="*/ 160826 w 182927"/>
                <a:gd name="connsiteY35" fmla="*/ 14681 h 650952"/>
                <a:gd name="connsiteX36" fmla="*/ 168166 w 182927"/>
                <a:gd name="connsiteY36" fmla="*/ 8488 h 65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82927" h="650952">
                  <a:moveTo>
                    <a:pt x="168166" y="8488"/>
                  </a:moveTo>
                  <a:cubicBezTo>
                    <a:pt x="167648" y="20541"/>
                    <a:pt x="166872" y="32613"/>
                    <a:pt x="166668" y="44685"/>
                  </a:cubicBezTo>
                  <a:cubicBezTo>
                    <a:pt x="166354" y="63376"/>
                    <a:pt x="166299" y="82029"/>
                    <a:pt x="167722" y="100738"/>
                  </a:cubicBezTo>
                  <a:cubicBezTo>
                    <a:pt x="169201" y="120501"/>
                    <a:pt x="170329" y="140337"/>
                    <a:pt x="168461" y="160192"/>
                  </a:cubicBezTo>
                  <a:cubicBezTo>
                    <a:pt x="167630" y="166534"/>
                    <a:pt x="167704" y="172986"/>
                    <a:pt x="168665" y="179308"/>
                  </a:cubicBezTo>
                  <a:cubicBezTo>
                    <a:pt x="168998" y="182044"/>
                    <a:pt x="168757" y="184799"/>
                    <a:pt x="167962" y="187442"/>
                  </a:cubicBezTo>
                  <a:cubicBezTo>
                    <a:pt x="165356" y="198886"/>
                    <a:pt x="165097" y="210496"/>
                    <a:pt x="165134" y="222124"/>
                  </a:cubicBezTo>
                  <a:cubicBezTo>
                    <a:pt x="165226" y="251556"/>
                    <a:pt x="164764" y="281006"/>
                    <a:pt x="165688" y="310419"/>
                  </a:cubicBezTo>
                  <a:cubicBezTo>
                    <a:pt x="166465" y="335025"/>
                    <a:pt x="167223" y="359650"/>
                    <a:pt x="168461" y="384238"/>
                  </a:cubicBezTo>
                  <a:cubicBezTo>
                    <a:pt x="169571" y="406533"/>
                    <a:pt x="170754" y="428829"/>
                    <a:pt x="172991" y="451069"/>
                  </a:cubicBezTo>
                  <a:cubicBezTo>
                    <a:pt x="174729" y="469001"/>
                    <a:pt x="175135" y="487045"/>
                    <a:pt x="174211" y="505051"/>
                  </a:cubicBezTo>
                  <a:cubicBezTo>
                    <a:pt x="173878" y="517585"/>
                    <a:pt x="174341" y="530138"/>
                    <a:pt x="175598" y="542617"/>
                  </a:cubicBezTo>
                  <a:cubicBezTo>
                    <a:pt x="177169" y="561936"/>
                    <a:pt x="180145" y="581107"/>
                    <a:pt x="180663" y="600500"/>
                  </a:cubicBezTo>
                  <a:cubicBezTo>
                    <a:pt x="181088" y="607118"/>
                    <a:pt x="180571" y="613755"/>
                    <a:pt x="179091" y="620207"/>
                  </a:cubicBezTo>
                  <a:cubicBezTo>
                    <a:pt x="175228" y="634646"/>
                    <a:pt x="165836" y="643353"/>
                    <a:pt x="151472" y="646551"/>
                  </a:cubicBezTo>
                  <a:cubicBezTo>
                    <a:pt x="136849" y="649583"/>
                    <a:pt x="121671" y="648382"/>
                    <a:pt x="107732" y="643058"/>
                  </a:cubicBezTo>
                  <a:cubicBezTo>
                    <a:pt x="98932" y="639933"/>
                    <a:pt x="90243" y="636476"/>
                    <a:pt x="81553" y="633037"/>
                  </a:cubicBezTo>
                  <a:cubicBezTo>
                    <a:pt x="71940" y="629340"/>
                    <a:pt x="63122" y="623849"/>
                    <a:pt x="55542" y="616880"/>
                  </a:cubicBezTo>
                  <a:cubicBezTo>
                    <a:pt x="46373" y="607969"/>
                    <a:pt x="37739" y="598559"/>
                    <a:pt x="29660" y="588650"/>
                  </a:cubicBezTo>
                  <a:cubicBezTo>
                    <a:pt x="25149" y="583178"/>
                    <a:pt x="21803" y="576837"/>
                    <a:pt x="19844" y="570015"/>
                  </a:cubicBezTo>
                  <a:cubicBezTo>
                    <a:pt x="13392" y="549309"/>
                    <a:pt x="7661" y="528382"/>
                    <a:pt x="5627" y="506752"/>
                  </a:cubicBezTo>
                  <a:cubicBezTo>
                    <a:pt x="3076" y="479761"/>
                    <a:pt x="1098" y="452695"/>
                    <a:pt x="3168" y="425501"/>
                  </a:cubicBezTo>
                  <a:cubicBezTo>
                    <a:pt x="3575" y="420084"/>
                    <a:pt x="2706" y="414594"/>
                    <a:pt x="2651" y="409122"/>
                  </a:cubicBezTo>
                  <a:cubicBezTo>
                    <a:pt x="2336" y="386308"/>
                    <a:pt x="968" y="363569"/>
                    <a:pt x="-1453" y="340904"/>
                  </a:cubicBezTo>
                  <a:cubicBezTo>
                    <a:pt x="-2766" y="328407"/>
                    <a:pt x="-1897" y="315854"/>
                    <a:pt x="-954" y="303320"/>
                  </a:cubicBezTo>
                  <a:cubicBezTo>
                    <a:pt x="-85" y="291506"/>
                    <a:pt x="802" y="279693"/>
                    <a:pt x="2096" y="267917"/>
                  </a:cubicBezTo>
                  <a:cubicBezTo>
                    <a:pt x="5368" y="235010"/>
                    <a:pt x="6921" y="201955"/>
                    <a:pt x="6736" y="168881"/>
                  </a:cubicBezTo>
                  <a:cubicBezTo>
                    <a:pt x="6736" y="146993"/>
                    <a:pt x="6626" y="125085"/>
                    <a:pt x="6866" y="103179"/>
                  </a:cubicBezTo>
                  <a:cubicBezTo>
                    <a:pt x="7032" y="86540"/>
                    <a:pt x="8548" y="69902"/>
                    <a:pt x="9953" y="53392"/>
                  </a:cubicBezTo>
                  <a:cubicBezTo>
                    <a:pt x="11358" y="36884"/>
                    <a:pt x="13410" y="20781"/>
                    <a:pt x="15961" y="4568"/>
                  </a:cubicBezTo>
                  <a:cubicBezTo>
                    <a:pt x="15906" y="2978"/>
                    <a:pt x="16368" y="1388"/>
                    <a:pt x="17274" y="76"/>
                  </a:cubicBezTo>
                  <a:cubicBezTo>
                    <a:pt x="21711" y="5622"/>
                    <a:pt x="21711" y="5622"/>
                    <a:pt x="27313" y="1019"/>
                  </a:cubicBezTo>
                  <a:cubicBezTo>
                    <a:pt x="35207" y="-5526"/>
                    <a:pt x="44432" y="-3529"/>
                    <a:pt x="48092" y="6565"/>
                  </a:cubicBezTo>
                  <a:cubicBezTo>
                    <a:pt x="50551" y="13294"/>
                    <a:pt x="54821" y="15420"/>
                    <a:pt x="61033" y="16585"/>
                  </a:cubicBezTo>
                  <a:cubicBezTo>
                    <a:pt x="75823" y="19321"/>
                    <a:pt x="90298" y="23758"/>
                    <a:pt x="105513" y="22981"/>
                  </a:cubicBezTo>
                  <a:cubicBezTo>
                    <a:pt x="124203" y="22038"/>
                    <a:pt x="142321" y="17028"/>
                    <a:pt x="160826" y="14681"/>
                  </a:cubicBezTo>
                  <a:cubicBezTo>
                    <a:pt x="165023" y="14144"/>
                    <a:pt x="164117" y="8580"/>
                    <a:pt x="168166" y="8488"/>
                  </a:cubicBezTo>
                  <a:close/>
                </a:path>
              </a:pathLst>
            </a:custGeom>
            <a:solidFill>
              <a:srgbClr val="B14100"/>
            </a:solidFill>
            <a:ln w="1847" cap="flat">
              <a:noFill/>
              <a:prstDash val="solid"/>
              <a:miter/>
            </a:ln>
          </p:spPr>
          <p:txBody>
            <a:bodyPr rtlCol="0" anchor="ctr"/>
            <a:lstStyle/>
            <a:p>
              <a:endParaRPr lang="es-CO"/>
            </a:p>
          </p:txBody>
        </p:sp>
        <p:sp>
          <p:nvSpPr>
            <p:cNvPr id="22" name="Freeform: Shape 21">
              <a:extLst>
                <a:ext uri="{FF2B5EF4-FFF2-40B4-BE49-F238E27FC236}">
                  <a16:creationId xmlns:a16="http://schemas.microsoft.com/office/drawing/2014/main" id="{1A04240B-78D0-8A23-8DF4-712D0ECFA449}"/>
                </a:ext>
              </a:extLst>
            </p:cNvPr>
            <p:cNvSpPr/>
            <p:nvPr/>
          </p:nvSpPr>
          <p:spPr>
            <a:xfrm>
              <a:off x="-1163612" y="2567636"/>
              <a:ext cx="520773" cy="979361"/>
            </a:xfrm>
            <a:custGeom>
              <a:avLst/>
              <a:gdLst>
                <a:gd name="connsiteX0" fmla="*/ 211782 w 520773"/>
                <a:gd name="connsiteY0" fmla="*/ 973666 h 979361"/>
                <a:gd name="connsiteX1" fmla="*/ 210432 w 520773"/>
                <a:gd name="connsiteY1" fmla="*/ 973666 h 979361"/>
                <a:gd name="connsiteX2" fmla="*/ 197769 w 520773"/>
                <a:gd name="connsiteY2" fmla="*/ 971448 h 979361"/>
                <a:gd name="connsiteX3" fmla="*/ 188951 w 520773"/>
                <a:gd name="connsiteY3" fmla="*/ 971448 h 979361"/>
                <a:gd name="connsiteX4" fmla="*/ 177581 w 520773"/>
                <a:gd name="connsiteY4" fmla="*/ 973610 h 979361"/>
                <a:gd name="connsiteX5" fmla="*/ 172035 w 520773"/>
                <a:gd name="connsiteY5" fmla="*/ 973610 h 979361"/>
                <a:gd name="connsiteX6" fmla="*/ 128147 w 520773"/>
                <a:gd name="connsiteY6" fmla="*/ 973610 h 979361"/>
                <a:gd name="connsiteX7" fmla="*/ 125447 w 520773"/>
                <a:gd name="connsiteY7" fmla="*/ 973610 h 979361"/>
                <a:gd name="connsiteX8" fmla="*/ 124079 w 520773"/>
                <a:gd name="connsiteY8" fmla="*/ 969525 h 979361"/>
                <a:gd name="connsiteX9" fmla="*/ 122711 w 520773"/>
                <a:gd name="connsiteY9" fmla="*/ 968138 h 979361"/>
                <a:gd name="connsiteX10" fmla="*/ 118589 w 520773"/>
                <a:gd name="connsiteY10" fmla="*/ 968138 h 979361"/>
                <a:gd name="connsiteX11" fmla="*/ 117221 w 520773"/>
                <a:gd name="connsiteY11" fmla="*/ 969525 h 979361"/>
                <a:gd name="connsiteX12" fmla="*/ 115853 w 520773"/>
                <a:gd name="connsiteY12" fmla="*/ 969525 h 979361"/>
                <a:gd name="connsiteX13" fmla="*/ 114596 w 520773"/>
                <a:gd name="connsiteY13" fmla="*/ 969636 h 979361"/>
                <a:gd name="connsiteX14" fmla="*/ 114484 w 520773"/>
                <a:gd name="connsiteY14" fmla="*/ 969525 h 979361"/>
                <a:gd name="connsiteX15" fmla="*/ 111748 w 520773"/>
                <a:gd name="connsiteY15" fmla="*/ 968138 h 979361"/>
                <a:gd name="connsiteX16" fmla="*/ 107644 w 520773"/>
                <a:gd name="connsiteY16" fmla="*/ 968138 h 979361"/>
                <a:gd name="connsiteX17" fmla="*/ 106276 w 520773"/>
                <a:gd name="connsiteY17" fmla="*/ 968138 h 979361"/>
                <a:gd name="connsiteX18" fmla="*/ 104908 w 520773"/>
                <a:gd name="connsiteY18" fmla="*/ 966770 h 979361"/>
                <a:gd name="connsiteX19" fmla="*/ 102172 w 520773"/>
                <a:gd name="connsiteY19" fmla="*/ 966770 h 979361"/>
                <a:gd name="connsiteX20" fmla="*/ 100786 w 520773"/>
                <a:gd name="connsiteY20" fmla="*/ 965402 h 979361"/>
                <a:gd name="connsiteX21" fmla="*/ 96682 w 520773"/>
                <a:gd name="connsiteY21" fmla="*/ 965402 h 979361"/>
                <a:gd name="connsiteX22" fmla="*/ 95314 w 520773"/>
                <a:gd name="connsiteY22" fmla="*/ 964034 h 979361"/>
                <a:gd name="connsiteX23" fmla="*/ 92577 w 520773"/>
                <a:gd name="connsiteY23" fmla="*/ 961298 h 979361"/>
                <a:gd name="connsiteX24" fmla="*/ 91209 w 520773"/>
                <a:gd name="connsiteY24" fmla="*/ 959930 h 979361"/>
                <a:gd name="connsiteX25" fmla="*/ 88473 w 520773"/>
                <a:gd name="connsiteY25" fmla="*/ 958562 h 979361"/>
                <a:gd name="connsiteX26" fmla="*/ 87105 w 520773"/>
                <a:gd name="connsiteY26" fmla="*/ 957194 h 979361"/>
                <a:gd name="connsiteX27" fmla="*/ 80246 w 520773"/>
                <a:gd name="connsiteY27" fmla="*/ 957194 h 979361"/>
                <a:gd name="connsiteX28" fmla="*/ 78878 w 520773"/>
                <a:gd name="connsiteY28" fmla="*/ 955826 h 979361"/>
                <a:gd name="connsiteX29" fmla="*/ 76142 w 520773"/>
                <a:gd name="connsiteY29" fmla="*/ 951722 h 979361"/>
                <a:gd name="connsiteX30" fmla="*/ 74774 w 520773"/>
                <a:gd name="connsiteY30" fmla="*/ 950335 h 979361"/>
                <a:gd name="connsiteX31" fmla="*/ 70670 w 520773"/>
                <a:gd name="connsiteY31" fmla="*/ 946231 h 979361"/>
                <a:gd name="connsiteX32" fmla="*/ 69302 w 520773"/>
                <a:gd name="connsiteY32" fmla="*/ 944863 h 979361"/>
                <a:gd name="connsiteX33" fmla="*/ 62443 w 520773"/>
                <a:gd name="connsiteY33" fmla="*/ 942127 h 979361"/>
                <a:gd name="connsiteX34" fmla="*/ 61075 w 520773"/>
                <a:gd name="connsiteY34" fmla="*/ 940759 h 979361"/>
                <a:gd name="connsiteX35" fmla="*/ 56971 w 520773"/>
                <a:gd name="connsiteY35" fmla="*/ 933919 h 979361"/>
                <a:gd name="connsiteX36" fmla="*/ 55603 w 520773"/>
                <a:gd name="connsiteY36" fmla="*/ 932532 h 979361"/>
                <a:gd name="connsiteX37" fmla="*/ 46008 w 520773"/>
                <a:gd name="connsiteY37" fmla="*/ 925692 h 979361"/>
                <a:gd name="connsiteX38" fmla="*/ 44640 w 520773"/>
                <a:gd name="connsiteY38" fmla="*/ 924324 h 979361"/>
                <a:gd name="connsiteX39" fmla="*/ 40536 w 520773"/>
                <a:gd name="connsiteY39" fmla="*/ 914729 h 979361"/>
                <a:gd name="connsiteX40" fmla="*/ 39168 w 520773"/>
                <a:gd name="connsiteY40" fmla="*/ 913361 h 979361"/>
                <a:gd name="connsiteX41" fmla="*/ 37800 w 520773"/>
                <a:gd name="connsiteY41" fmla="*/ 911993 h 979361"/>
                <a:gd name="connsiteX42" fmla="*/ 36432 w 520773"/>
                <a:gd name="connsiteY42" fmla="*/ 910625 h 979361"/>
                <a:gd name="connsiteX43" fmla="*/ 33696 w 520773"/>
                <a:gd name="connsiteY43" fmla="*/ 909257 h 979361"/>
                <a:gd name="connsiteX44" fmla="*/ 32328 w 520773"/>
                <a:gd name="connsiteY44" fmla="*/ 907889 h 979361"/>
                <a:gd name="connsiteX45" fmla="*/ 30960 w 520773"/>
                <a:gd name="connsiteY45" fmla="*/ 906521 h 979361"/>
                <a:gd name="connsiteX46" fmla="*/ 25414 w 520773"/>
                <a:gd name="connsiteY46" fmla="*/ 892822 h 979361"/>
                <a:gd name="connsiteX47" fmla="*/ 24046 w 520773"/>
                <a:gd name="connsiteY47" fmla="*/ 891454 h 979361"/>
                <a:gd name="connsiteX48" fmla="*/ 22678 w 520773"/>
                <a:gd name="connsiteY48" fmla="*/ 890086 h 979361"/>
                <a:gd name="connsiteX49" fmla="*/ 19942 w 520773"/>
                <a:gd name="connsiteY49" fmla="*/ 880491 h 979361"/>
                <a:gd name="connsiteX50" fmla="*/ 18574 w 520773"/>
                <a:gd name="connsiteY50" fmla="*/ 879123 h 979361"/>
                <a:gd name="connsiteX51" fmla="*/ 18574 w 520773"/>
                <a:gd name="connsiteY51" fmla="*/ 875019 h 979361"/>
                <a:gd name="connsiteX52" fmla="*/ 17206 w 520773"/>
                <a:gd name="connsiteY52" fmla="*/ 873651 h 979361"/>
                <a:gd name="connsiteX53" fmla="*/ 15838 w 520773"/>
                <a:gd name="connsiteY53" fmla="*/ 870914 h 979361"/>
                <a:gd name="connsiteX54" fmla="*/ 14469 w 520773"/>
                <a:gd name="connsiteY54" fmla="*/ 869546 h 979361"/>
                <a:gd name="connsiteX55" fmla="*/ 13101 w 520773"/>
                <a:gd name="connsiteY55" fmla="*/ 868178 h 979361"/>
                <a:gd name="connsiteX56" fmla="*/ 10365 w 520773"/>
                <a:gd name="connsiteY56" fmla="*/ 858676 h 979361"/>
                <a:gd name="connsiteX57" fmla="*/ 7610 w 520773"/>
                <a:gd name="connsiteY57" fmla="*/ 846253 h 979361"/>
                <a:gd name="connsiteX58" fmla="*/ 6242 w 520773"/>
                <a:gd name="connsiteY58" fmla="*/ 844885 h 979361"/>
                <a:gd name="connsiteX59" fmla="*/ 4874 w 520773"/>
                <a:gd name="connsiteY59" fmla="*/ 843517 h 979361"/>
                <a:gd name="connsiteX60" fmla="*/ 4874 w 520773"/>
                <a:gd name="connsiteY60" fmla="*/ 834680 h 979361"/>
                <a:gd name="connsiteX61" fmla="*/ 2841 w 520773"/>
                <a:gd name="connsiteY61" fmla="*/ 822811 h 979361"/>
                <a:gd name="connsiteX62" fmla="*/ 2138 w 520773"/>
                <a:gd name="connsiteY62" fmla="*/ 816137 h 979361"/>
                <a:gd name="connsiteX63" fmla="*/ 3506 w 520773"/>
                <a:gd name="connsiteY63" fmla="*/ 814769 h 979361"/>
                <a:gd name="connsiteX64" fmla="*/ 2138 w 520773"/>
                <a:gd name="connsiteY64" fmla="*/ 805175 h 979361"/>
                <a:gd name="connsiteX65" fmla="*/ 770 w 520773"/>
                <a:gd name="connsiteY65" fmla="*/ 803807 h 979361"/>
                <a:gd name="connsiteX66" fmla="*/ 770 w 520773"/>
                <a:gd name="connsiteY66" fmla="*/ 798261 h 979361"/>
                <a:gd name="connsiteX67" fmla="*/ 2138 w 520773"/>
                <a:gd name="connsiteY67" fmla="*/ 796892 h 979361"/>
                <a:gd name="connsiteX68" fmla="*/ 992 w 520773"/>
                <a:gd name="connsiteY68" fmla="*/ 784155 h 979361"/>
                <a:gd name="connsiteX69" fmla="*/ 1288 w 520773"/>
                <a:gd name="connsiteY69" fmla="*/ 779496 h 979361"/>
                <a:gd name="connsiteX70" fmla="*/ 2138 w 520773"/>
                <a:gd name="connsiteY70" fmla="*/ 765390 h 979361"/>
                <a:gd name="connsiteX71" fmla="*/ 770 w 520773"/>
                <a:gd name="connsiteY71" fmla="*/ 764022 h 979361"/>
                <a:gd name="connsiteX72" fmla="*/ 770 w 520773"/>
                <a:gd name="connsiteY72" fmla="*/ 761286 h 979361"/>
                <a:gd name="connsiteX73" fmla="*/ 2138 w 520773"/>
                <a:gd name="connsiteY73" fmla="*/ 759900 h 979361"/>
                <a:gd name="connsiteX74" fmla="*/ 3506 w 520773"/>
                <a:gd name="connsiteY74" fmla="*/ 747587 h 979361"/>
                <a:gd name="connsiteX75" fmla="*/ 2138 w 520773"/>
                <a:gd name="connsiteY75" fmla="*/ 746219 h 979361"/>
                <a:gd name="connsiteX76" fmla="*/ 2138 w 520773"/>
                <a:gd name="connsiteY76" fmla="*/ 743464 h 979361"/>
                <a:gd name="connsiteX77" fmla="*/ 3506 w 520773"/>
                <a:gd name="connsiteY77" fmla="*/ 742096 h 979361"/>
                <a:gd name="connsiteX78" fmla="*/ 863 w 520773"/>
                <a:gd name="connsiteY78" fmla="*/ 733315 h 979361"/>
                <a:gd name="connsiteX79" fmla="*/ 475 w 520773"/>
                <a:gd name="connsiteY79" fmla="*/ 719967 h 979361"/>
                <a:gd name="connsiteX80" fmla="*/ 3506 w 520773"/>
                <a:gd name="connsiteY80" fmla="*/ 711981 h 979361"/>
                <a:gd name="connsiteX81" fmla="*/ 6095 w 520773"/>
                <a:gd name="connsiteY81" fmla="*/ 722463 h 979361"/>
                <a:gd name="connsiteX82" fmla="*/ 9015 w 520773"/>
                <a:gd name="connsiteY82" fmla="*/ 729507 h 979361"/>
                <a:gd name="connsiteX83" fmla="*/ 30350 w 520773"/>
                <a:gd name="connsiteY83" fmla="*/ 733685 h 979361"/>
                <a:gd name="connsiteX84" fmla="*/ 41775 w 520773"/>
                <a:gd name="connsiteY84" fmla="*/ 735404 h 979361"/>
                <a:gd name="connsiteX85" fmla="*/ 50131 w 520773"/>
                <a:gd name="connsiteY85" fmla="*/ 744962 h 979361"/>
                <a:gd name="connsiteX86" fmla="*/ 55233 w 520773"/>
                <a:gd name="connsiteY86" fmla="*/ 776261 h 979361"/>
                <a:gd name="connsiteX87" fmla="*/ 57526 w 520773"/>
                <a:gd name="connsiteY87" fmla="*/ 795154 h 979361"/>
                <a:gd name="connsiteX88" fmla="*/ 67731 w 520773"/>
                <a:gd name="connsiteY88" fmla="*/ 826823 h 979361"/>
                <a:gd name="connsiteX89" fmla="*/ 98123 w 520773"/>
                <a:gd name="connsiteY89" fmla="*/ 876738 h 979361"/>
                <a:gd name="connsiteX90" fmla="*/ 156099 w 520773"/>
                <a:gd name="connsiteY90" fmla="*/ 922531 h 979361"/>
                <a:gd name="connsiteX91" fmla="*/ 199636 w 520773"/>
                <a:gd name="connsiteY91" fmla="*/ 935472 h 979361"/>
                <a:gd name="connsiteX92" fmla="*/ 246538 w 520773"/>
                <a:gd name="connsiteY92" fmla="*/ 930961 h 979361"/>
                <a:gd name="connsiteX93" fmla="*/ 271181 w 520773"/>
                <a:gd name="connsiteY93" fmla="*/ 919333 h 979361"/>
                <a:gd name="connsiteX94" fmla="*/ 291221 w 520773"/>
                <a:gd name="connsiteY94" fmla="*/ 910736 h 979361"/>
                <a:gd name="connsiteX95" fmla="*/ 319617 w 520773"/>
                <a:gd name="connsiteY95" fmla="*/ 899126 h 979361"/>
                <a:gd name="connsiteX96" fmla="*/ 335017 w 520773"/>
                <a:gd name="connsiteY96" fmla="*/ 888034 h 979361"/>
                <a:gd name="connsiteX97" fmla="*/ 369367 w 520773"/>
                <a:gd name="connsiteY97" fmla="*/ 832332 h 979361"/>
                <a:gd name="connsiteX98" fmla="*/ 379719 w 520773"/>
                <a:gd name="connsiteY98" fmla="*/ 816877 h 979361"/>
                <a:gd name="connsiteX99" fmla="*/ 398206 w 520773"/>
                <a:gd name="connsiteY99" fmla="*/ 779718 h 979361"/>
                <a:gd name="connsiteX100" fmla="*/ 400739 w 520773"/>
                <a:gd name="connsiteY100" fmla="*/ 739675 h 979361"/>
                <a:gd name="connsiteX101" fmla="*/ 408467 w 520773"/>
                <a:gd name="connsiteY101" fmla="*/ 688669 h 979361"/>
                <a:gd name="connsiteX102" fmla="*/ 412903 w 520773"/>
                <a:gd name="connsiteY102" fmla="*/ 656390 h 979361"/>
                <a:gd name="connsiteX103" fmla="*/ 420779 w 520773"/>
                <a:gd name="connsiteY103" fmla="*/ 606789 h 979361"/>
                <a:gd name="connsiteX104" fmla="*/ 431871 w 520773"/>
                <a:gd name="connsiteY104" fmla="*/ 544617 h 979361"/>
                <a:gd name="connsiteX105" fmla="*/ 437528 w 520773"/>
                <a:gd name="connsiteY105" fmla="*/ 508401 h 979361"/>
                <a:gd name="connsiteX106" fmla="*/ 437621 w 520773"/>
                <a:gd name="connsiteY106" fmla="*/ 504981 h 979361"/>
                <a:gd name="connsiteX107" fmla="*/ 440043 w 520773"/>
                <a:gd name="connsiteY107" fmla="*/ 466971 h 979361"/>
                <a:gd name="connsiteX108" fmla="*/ 439284 w 520773"/>
                <a:gd name="connsiteY108" fmla="*/ 421271 h 979361"/>
                <a:gd name="connsiteX109" fmla="*/ 438989 w 520773"/>
                <a:gd name="connsiteY109" fmla="*/ 406241 h 979361"/>
                <a:gd name="connsiteX110" fmla="*/ 429209 w 520773"/>
                <a:gd name="connsiteY110" fmla="*/ 374813 h 979361"/>
                <a:gd name="connsiteX111" fmla="*/ 421297 w 520773"/>
                <a:gd name="connsiteY111" fmla="*/ 366346 h 979361"/>
                <a:gd name="connsiteX112" fmla="*/ 419614 w 520773"/>
                <a:gd name="connsiteY112" fmla="*/ 358489 h 979361"/>
                <a:gd name="connsiteX113" fmla="*/ 426787 w 520773"/>
                <a:gd name="connsiteY113" fmla="*/ 339336 h 979361"/>
                <a:gd name="connsiteX114" fmla="*/ 427786 w 520773"/>
                <a:gd name="connsiteY114" fmla="*/ 320849 h 979361"/>
                <a:gd name="connsiteX115" fmla="*/ 427582 w 520773"/>
                <a:gd name="connsiteY115" fmla="*/ 300366 h 979361"/>
                <a:gd name="connsiteX116" fmla="*/ 432260 w 520773"/>
                <a:gd name="connsiteY116" fmla="*/ 262633 h 979361"/>
                <a:gd name="connsiteX117" fmla="*/ 427157 w 520773"/>
                <a:gd name="connsiteY117" fmla="*/ 248990 h 979361"/>
                <a:gd name="connsiteX118" fmla="*/ 423903 w 520773"/>
                <a:gd name="connsiteY118" fmla="*/ 240430 h 979361"/>
                <a:gd name="connsiteX119" fmla="*/ 423903 w 520773"/>
                <a:gd name="connsiteY119" fmla="*/ 231538 h 979361"/>
                <a:gd name="connsiteX120" fmla="*/ 424975 w 520773"/>
                <a:gd name="connsiteY120" fmla="*/ 226990 h 979361"/>
                <a:gd name="connsiteX121" fmla="*/ 427139 w 520773"/>
                <a:gd name="connsiteY121" fmla="*/ 211627 h 979361"/>
                <a:gd name="connsiteX122" fmla="*/ 422702 w 520773"/>
                <a:gd name="connsiteY122" fmla="*/ 179423 h 979361"/>
                <a:gd name="connsiteX123" fmla="*/ 428765 w 520773"/>
                <a:gd name="connsiteY123" fmla="*/ 148753 h 979361"/>
                <a:gd name="connsiteX124" fmla="*/ 432204 w 520773"/>
                <a:gd name="connsiteY124" fmla="*/ 129378 h 979361"/>
                <a:gd name="connsiteX125" fmla="*/ 426399 w 520773"/>
                <a:gd name="connsiteY125" fmla="*/ 113923 h 979361"/>
                <a:gd name="connsiteX126" fmla="*/ 424550 w 520773"/>
                <a:gd name="connsiteY126" fmla="*/ 107933 h 979361"/>
                <a:gd name="connsiteX127" fmla="*/ 433406 w 520773"/>
                <a:gd name="connsiteY127" fmla="*/ 72382 h 979361"/>
                <a:gd name="connsiteX128" fmla="*/ 437713 w 520773"/>
                <a:gd name="connsiteY128" fmla="*/ 40104 h 979361"/>
                <a:gd name="connsiteX129" fmla="*/ 417544 w 520773"/>
                <a:gd name="connsiteY129" fmla="*/ 20323 h 979361"/>
                <a:gd name="connsiteX130" fmla="*/ 414124 w 520773"/>
                <a:gd name="connsiteY130" fmla="*/ 20323 h 979361"/>
                <a:gd name="connsiteX131" fmla="*/ 408189 w 520773"/>
                <a:gd name="connsiteY131" fmla="*/ 18788 h 979361"/>
                <a:gd name="connsiteX132" fmla="*/ 412645 w 520773"/>
                <a:gd name="connsiteY132" fmla="*/ 14167 h 979361"/>
                <a:gd name="connsiteX133" fmla="*/ 430392 w 520773"/>
                <a:gd name="connsiteY133" fmla="*/ 5496 h 979361"/>
                <a:gd name="connsiteX134" fmla="*/ 445090 w 520773"/>
                <a:gd name="connsiteY134" fmla="*/ -1899 h 979361"/>
                <a:gd name="connsiteX135" fmla="*/ 451098 w 520773"/>
                <a:gd name="connsiteY135" fmla="*/ 1355 h 979361"/>
                <a:gd name="connsiteX136" fmla="*/ 457920 w 520773"/>
                <a:gd name="connsiteY136" fmla="*/ 45724 h 979361"/>
                <a:gd name="connsiteX137" fmla="*/ 460360 w 520773"/>
                <a:gd name="connsiteY137" fmla="*/ 64562 h 979361"/>
                <a:gd name="connsiteX138" fmla="*/ 465703 w 520773"/>
                <a:gd name="connsiteY138" fmla="*/ 89039 h 979361"/>
                <a:gd name="connsiteX139" fmla="*/ 466239 w 520773"/>
                <a:gd name="connsiteY139" fmla="*/ 92386 h 979361"/>
                <a:gd name="connsiteX140" fmla="*/ 467865 w 520773"/>
                <a:gd name="connsiteY140" fmla="*/ 129859 h 979361"/>
                <a:gd name="connsiteX141" fmla="*/ 469992 w 520773"/>
                <a:gd name="connsiteY141" fmla="*/ 158976 h 979361"/>
                <a:gd name="connsiteX142" fmla="*/ 471970 w 520773"/>
                <a:gd name="connsiteY142" fmla="*/ 177907 h 979361"/>
                <a:gd name="connsiteX143" fmla="*/ 473394 w 520773"/>
                <a:gd name="connsiteY143" fmla="*/ 212644 h 979361"/>
                <a:gd name="connsiteX144" fmla="*/ 477091 w 520773"/>
                <a:gd name="connsiteY144" fmla="*/ 242224 h 979361"/>
                <a:gd name="connsiteX145" fmla="*/ 490938 w 520773"/>
                <a:gd name="connsiteY145" fmla="*/ 258289 h 979361"/>
                <a:gd name="connsiteX146" fmla="*/ 510645 w 520773"/>
                <a:gd name="connsiteY146" fmla="*/ 252003 h 979361"/>
                <a:gd name="connsiteX147" fmla="*/ 514342 w 520773"/>
                <a:gd name="connsiteY147" fmla="*/ 246272 h 979361"/>
                <a:gd name="connsiteX148" fmla="*/ 514619 w 520773"/>
                <a:gd name="connsiteY148" fmla="*/ 249840 h 979361"/>
                <a:gd name="connsiteX149" fmla="*/ 514453 w 520773"/>
                <a:gd name="connsiteY149" fmla="*/ 265055 h 979361"/>
                <a:gd name="connsiteX150" fmla="*/ 513621 w 520773"/>
                <a:gd name="connsiteY150" fmla="*/ 268752 h 979361"/>
                <a:gd name="connsiteX151" fmla="*/ 517004 w 520773"/>
                <a:gd name="connsiteY151" fmla="*/ 281084 h 979361"/>
                <a:gd name="connsiteX152" fmla="*/ 516727 w 520773"/>
                <a:gd name="connsiteY152" fmla="*/ 289994 h 979361"/>
                <a:gd name="connsiteX153" fmla="*/ 515341 w 520773"/>
                <a:gd name="connsiteY153" fmla="*/ 299460 h 979361"/>
                <a:gd name="connsiteX154" fmla="*/ 514139 w 520773"/>
                <a:gd name="connsiteY154" fmla="*/ 308334 h 979361"/>
                <a:gd name="connsiteX155" fmla="*/ 514231 w 520773"/>
                <a:gd name="connsiteY155" fmla="*/ 316172 h 979361"/>
                <a:gd name="connsiteX156" fmla="*/ 513732 w 520773"/>
                <a:gd name="connsiteY156" fmla="*/ 320369 h 979361"/>
                <a:gd name="connsiteX157" fmla="*/ 513177 w 520773"/>
                <a:gd name="connsiteY157" fmla="*/ 328743 h 979361"/>
                <a:gd name="connsiteX158" fmla="*/ 512605 w 520773"/>
                <a:gd name="connsiteY158" fmla="*/ 332570 h 979361"/>
                <a:gd name="connsiteX159" fmla="*/ 511569 w 520773"/>
                <a:gd name="connsiteY159" fmla="*/ 340926 h 979361"/>
                <a:gd name="connsiteX160" fmla="*/ 510885 w 520773"/>
                <a:gd name="connsiteY160" fmla="*/ 346472 h 979361"/>
                <a:gd name="connsiteX161" fmla="*/ 509924 w 520773"/>
                <a:gd name="connsiteY161" fmla="*/ 354496 h 979361"/>
                <a:gd name="connsiteX162" fmla="*/ 509129 w 520773"/>
                <a:gd name="connsiteY162" fmla="*/ 361576 h 979361"/>
                <a:gd name="connsiteX163" fmla="*/ 508889 w 520773"/>
                <a:gd name="connsiteY163" fmla="*/ 369766 h 979361"/>
                <a:gd name="connsiteX164" fmla="*/ 508093 w 520773"/>
                <a:gd name="connsiteY164" fmla="*/ 375312 h 979361"/>
                <a:gd name="connsiteX165" fmla="*/ 507280 w 520773"/>
                <a:gd name="connsiteY165" fmla="*/ 383317 h 979361"/>
                <a:gd name="connsiteX166" fmla="*/ 506910 w 520773"/>
                <a:gd name="connsiteY166" fmla="*/ 388863 h 979361"/>
                <a:gd name="connsiteX167" fmla="*/ 505690 w 520773"/>
                <a:gd name="connsiteY167" fmla="*/ 395186 h 979361"/>
                <a:gd name="connsiteX168" fmla="*/ 504840 w 520773"/>
                <a:gd name="connsiteY168" fmla="*/ 401675 h 979361"/>
                <a:gd name="connsiteX169" fmla="*/ 504396 w 520773"/>
                <a:gd name="connsiteY169" fmla="*/ 407628 h 979361"/>
                <a:gd name="connsiteX170" fmla="*/ 503915 w 520773"/>
                <a:gd name="connsiteY170" fmla="*/ 412379 h 979361"/>
                <a:gd name="connsiteX171" fmla="*/ 503157 w 520773"/>
                <a:gd name="connsiteY171" fmla="*/ 418702 h 979361"/>
                <a:gd name="connsiteX172" fmla="*/ 502400 w 520773"/>
                <a:gd name="connsiteY172" fmla="*/ 423434 h 979361"/>
                <a:gd name="connsiteX173" fmla="*/ 501863 w 520773"/>
                <a:gd name="connsiteY173" fmla="*/ 429812 h 979361"/>
                <a:gd name="connsiteX174" fmla="*/ 500865 w 520773"/>
                <a:gd name="connsiteY174" fmla="*/ 435728 h 979361"/>
                <a:gd name="connsiteX175" fmla="*/ 499386 w 520773"/>
                <a:gd name="connsiteY175" fmla="*/ 439204 h 979361"/>
                <a:gd name="connsiteX176" fmla="*/ 498314 w 520773"/>
                <a:gd name="connsiteY176" fmla="*/ 446598 h 979361"/>
                <a:gd name="connsiteX177" fmla="*/ 499109 w 520773"/>
                <a:gd name="connsiteY177" fmla="*/ 448928 h 979361"/>
                <a:gd name="connsiteX178" fmla="*/ 500625 w 520773"/>
                <a:gd name="connsiteY178" fmla="*/ 453217 h 979361"/>
                <a:gd name="connsiteX179" fmla="*/ 496928 w 520773"/>
                <a:gd name="connsiteY179" fmla="*/ 455066 h 979361"/>
                <a:gd name="connsiteX180" fmla="*/ 476296 w 520773"/>
                <a:gd name="connsiteY180" fmla="*/ 472887 h 979361"/>
                <a:gd name="connsiteX181" fmla="*/ 447678 w 520773"/>
                <a:gd name="connsiteY181" fmla="*/ 578763 h 979361"/>
                <a:gd name="connsiteX182" fmla="*/ 435643 w 520773"/>
                <a:gd name="connsiteY182" fmla="*/ 641249 h 979361"/>
                <a:gd name="connsiteX183" fmla="*/ 420650 w 520773"/>
                <a:gd name="connsiteY183" fmla="*/ 735108 h 979361"/>
                <a:gd name="connsiteX184" fmla="*/ 417433 w 520773"/>
                <a:gd name="connsiteY184" fmla="*/ 782139 h 979361"/>
                <a:gd name="connsiteX185" fmla="*/ 402939 w 520773"/>
                <a:gd name="connsiteY185" fmla="*/ 845384 h 979361"/>
                <a:gd name="connsiteX186" fmla="*/ 360419 w 520773"/>
                <a:gd name="connsiteY186" fmla="*/ 904228 h 979361"/>
                <a:gd name="connsiteX187" fmla="*/ 297562 w 520773"/>
                <a:gd name="connsiteY187" fmla="*/ 942108 h 979361"/>
                <a:gd name="connsiteX188" fmla="*/ 287469 w 520773"/>
                <a:gd name="connsiteY188" fmla="*/ 971244 h 979361"/>
                <a:gd name="connsiteX189" fmla="*/ 288430 w 520773"/>
                <a:gd name="connsiteY189" fmla="*/ 976384 h 979361"/>
                <a:gd name="connsiteX190" fmla="*/ 284196 w 520773"/>
                <a:gd name="connsiteY190" fmla="*/ 974424 h 979361"/>
                <a:gd name="connsiteX191" fmla="*/ 273806 w 520773"/>
                <a:gd name="connsiteY191" fmla="*/ 972686 h 979361"/>
                <a:gd name="connsiteX192" fmla="*/ 254118 w 520773"/>
                <a:gd name="connsiteY192" fmla="*/ 976384 h 979361"/>
                <a:gd name="connsiteX193" fmla="*/ 248812 w 520773"/>
                <a:gd name="connsiteY193" fmla="*/ 975515 h 979361"/>
                <a:gd name="connsiteX194" fmla="*/ 234226 w 520773"/>
                <a:gd name="connsiteY194" fmla="*/ 975921 h 979361"/>
                <a:gd name="connsiteX195" fmla="*/ 232247 w 520773"/>
                <a:gd name="connsiteY195" fmla="*/ 976365 h 979361"/>
                <a:gd name="connsiteX196" fmla="*/ 228106 w 520773"/>
                <a:gd name="connsiteY196" fmla="*/ 976199 h 979361"/>
                <a:gd name="connsiteX197" fmla="*/ 224039 w 520773"/>
                <a:gd name="connsiteY197" fmla="*/ 974997 h 979361"/>
                <a:gd name="connsiteX198" fmla="*/ 224039 w 520773"/>
                <a:gd name="connsiteY198" fmla="*/ 974997 h 979361"/>
                <a:gd name="connsiteX199" fmla="*/ 211782 w 520773"/>
                <a:gd name="connsiteY199" fmla="*/ 973666 h 979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520773" h="979361">
                  <a:moveTo>
                    <a:pt x="211782" y="973666"/>
                  </a:moveTo>
                  <a:lnTo>
                    <a:pt x="210432" y="973666"/>
                  </a:lnTo>
                  <a:cubicBezTo>
                    <a:pt x="206846" y="969340"/>
                    <a:pt x="202409" y="968952"/>
                    <a:pt x="197769" y="971448"/>
                  </a:cubicBezTo>
                  <a:cubicBezTo>
                    <a:pt x="195088" y="973167"/>
                    <a:pt x="191631" y="973167"/>
                    <a:pt x="188951" y="971448"/>
                  </a:cubicBezTo>
                  <a:cubicBezTo>
                    <a:pt x="184662" y="968933"/>
                    <a:pt x="180779" y="969821"/>
                    <a:pt x="177581" y="973610"/>
                  </a:cubicBezTo>
                  <a:lnTo>
                    <a:pt x="172035" y="973610"/>
                  </a:lnTo>
                  <a:cubicBezTo>
                    <a:pt x="157393" y="974276"/>
                    <a:pt x="142770" y="973333"/>
                    <a:pt x="128147" y="973610"/>
                  </a:cubicBezTo>
                  <a:lnTo>
                    <a:pt x="125447" y="973610"/>
                  </a:lnTo>
                  <a:cubicBezTo>
                    <a:pt x="125447" y="972113"/>
                    <a:pt x="125688" y="970505"/>
                    <a:pt x="124079" y="969525"/>
                  </a:cubicBezTo>
                  <a:cubicBezTo>
                    <a:pt x="123673" y="969007"/>
                    <a:pt x="123118" y="968638"/>
                    <a:pt x="122711" y="968138"/>
                  </a:cubicBezTo>
                  <a:lnTo>
                    <a:pt x="118589" y="968138"/>
                  </a:lnTo>
                  <a:cubicBezTo>
                    <a:pt x="118182" y="968638"/>
                    <a:pt x="117627" y="969007"/>
                    <a:pt x="117221" y="969525"/>
                  </a:cubicBezTo>
                  <a:lnTo>
                    <a:pt x="115853" y="969525"/>
                  </a:lnTo>
                  <a:cubicBezTo>
                    <a:pt x="115538" y="969895"/>
                    <a:pt x="114984" y="969950"/>
                    <a:pt x="114596" y="969636"/>
                  </a:cubicBezTo>
                  <a:cubicBezTo>
                    <a:pt x="114559" y="969599"/>
                    <a:pt x="114522" y="969562"/>
                    <a:pt x="114484" y="969525"/>
                  </a:cubicBezTo>
                  <a:cubicBezTo>
                    <a:pt x="113930" y="968564"/>
                    <a:pt x="112858" y="968027"/>
                    <a:pt x="111748" y="968138"/>
                  </a:cubicBezTo>
                  <a:cubicBezTo>
                    <a:pt x="110565" y="967121"/>
                    <a:pt x="108827" y="967121"/>
                    <a:pt x="107644" y="968138"/>
                  </a:cubicBezTo>
                  <a:lnTo>
                    <a:pt x="106276" y="968138"/>
                  </a:lnTo>
                  <a:cubicBezTo>
                    <a:pt x="105870" y="967621"/>
                    <a:pt x="105315" y="967270"/>
                    <a:pt x="104908" y="966770"/>
                  </a:cubicBezTo>
                  <a:lnTo>
                    <a:pt x="102172" y="966770"/>
                  </a:lnTo>
                  <a:cubicBezTo>
                    <a:pt x="101766" y="966253"/>
                    <a:pt x="101211" y="965901"/>
                    <a:pt x="100786" y="965402"/>
                  </a:cubicBezTo>
                  <a:lnTo>
                    <a:pt x="96682" y="965402"/>
                  </a:lnTo>
                  <a:cubicBezTo>
                    <a:pt x="96293" y="964885"/>
                    <a:pt x="95739" y="964533"/>
                    <a:pt x="95314" y="964034"/>
                  </a:cubicBezTo>
                  <a:cubicBezTo>
                    <a:pt x="94056" y="963554"/>
                    <a:pt x="93058" y="962555"/>
                    <a:pt x="92577" y="961298"/>
                  </a:cubicBezTo>
                  <a:cubicBezTo>
                    <a:pt x="92115" y="960855"/>
                    <a:pt x="91653" y="960392"/>
                    <a:pt x="91209" y="959930"/>
                  </a:cubicBezTo>
                  <a:lnTo>
                    <a:pt x="88473" y="958562"/>
                  </a:lnTo>
                  <a:cubicBezTo>
                    <a:pt x="88066" y="958044"/>
                    <a:pt x="87512" y="957693"/>
                    <a:pt x="87105" y="957194"/>
                  </a:cubicBezTo>
                  <a:lnTo>
                    <a:pt x="80246" y="957194"/>
                  </a:lnTo>
                  <a:cubicBezTo>
                    <a:pt x="79821" y="956695"/>
                    <a:pt x="79377" y="956251"/>
                    <a:pt x="78878" y="955826"/>
                  </a:cubicBezTo>
                  <a:lnTo>
                    <a:pt x="76142" y="951722"/>
                  </a:lnTo>
                  <a:cubicBezTo>
                    <a:pt x="75643" y="951296"/>
                    <a:pt x="75292" y="950742"/>
                    <a:pt x="74774" y="950335"/>
                  </a:cubicBezTo>
                  <a:cubicBezTo>
                    <a:pt x="73924" y="948523"/>
                    <a:pt x="72463" y="947082"/>
                    <a:pt x="70670" y="946231"/>
                  </a:cubicBezTo>
                  <a:cubicBezTo>
                    <a:pt x="70263" y="945713"/>
                    <a:pt x="69709" y="945362"/>
                    <a:pt x="69302" y="944863"/>
                  </a:cubicBezTo>
                  <a:lnTo>
                    <a:pt x="62443" y="942127"/>
                  </a:lnTo>
                  <a:cubicBezTo>
                    <a:pt x="62018" y="941646"/>
                    <a:pt x="61556" y="941184"/>
                    <a:pt x="61075" y="940759"/>
                  </a:cubicBezTo>
                  <a:lnTo>
                    <a:pt x="56971" y="933919"/>
                  </a:lnTo>
                  <a:cubicBezTo>
                    <a:pt x="56472" y="933494"/>
                    <a:pt x="56121" y="932939"/>
                    <a:pt x="55603" y="932532"/>
                  </a:cubicBezTo>
                  <a:cubicBezTo>
                    <a:pt x="53754" y="928502"/>
                    <a:pt x="49428" y="927670"/>
                    <a:pt x="46008" y="925692"/>
                  </a:cubicBezTo>
                  <a:cubicBezTo>
                    <a:pt x="45583" y="925193"/>
                    <a:pt x="45139" y="924749"/>
                    <a:pt x="44640" y="924324"/>
                  </a:cubicBezTo>
                  <a:lnTo>
                    <a:pt x="40536" y="914729"/>
                  </a:lnTo>
                  <a:cubicBezTo>
                    <a:pt x="40055" y="914304"/>
                    <a:pt x="39649" y="913805"/>
                    <a:pt x="39168" y="913361"/>
                  </a:cubicBezTo>
                  <a:cubicBezTo>
                    <a:pt x="38687" y="912917"/>
                    <a:pt x="38262" y="912436"/>
                    <a:pt x="37800" y="911993"/>
                  </a:cubicBezTo>
                  <a:cubicBezTo>
                    <a:pt x="37338" y="911549"/>
                    <a:pt x="36857" y="911105"/>
                    <a:pt x="36432" y="910625"/>
                  </a:cubicBezTo>
                  <a:lnTo>
                    <a:pt x="33696" y="909257"/>
                  </a:lnTo>
                  <a:cubicBezTo>
                    <a:pt x="33289" y="908758"/>
                    <a:pt x="32772" y="908351"/>
                    <a:pt x="32328" y="907889"/>
                  </a:cubicBezTo>
                  <a:cubicBezTo>
                    <a:pt x="31903" y="907408"/>
                    <a:pt x="31441" y="906946"/>
                    <a:pt x="30960" y="906521"/>
                  </a:cubicBezTo>
                  <a:cubicBezTo>
                    <a:pt x="30535" y="901492"/>
                    <a:pt x="28612" y="896722"/>
                    <a:pt x="25414" y="892822"/>
                  </a:cubicBezTo>
                  <a:cubicBezTo>
                    <a:pt x="24933" y="892397"/>
                    <a:pt x="24526" y="891879"/>
                    <a:pt x="24046" y="891454"/>
                  </a:cubicBezTo>
                  <a:cubicBezTo>
                    <a:pt x="23565" y="891029"/>
                    <a:pt x="23121" y="890567"/>
                    <a:pt x="22678" y="890086"/>
                  </a:cubicBezTo>
                  <a:cubicBezTo>
                    <a:pt x="18407" y="887849"/>
                    <a:pt x="20441" y="883818"/>
                    <a:pt x="19942" y="880491"/>
                  </a:cubicBezTo>
                  <a:cubicBezTo>
                    <a:pt x="19442" y="880084"/>
                    <a:pt x="19091" y="879530"/>
                    <a:pt x="18574" y="879123"/>
                  </a:cubicBezTo>
                  <a:lnTo>
                    <a:pt x="18574" y="875019"/>
                  </a:lnTo>
                  <a:cubicBezTo>
                    <a:pt x="18074" y="874593"/>
                    <a:pt x="17723" y="874039"/>
                    <a:pt x="17206" y="873651"/>
                  </a:cubicBezTo>
                  <a:cubicBezTo>
                    <a:pt x="16743" y="872745"/>
                    <a:pt x="16300" y="871802"/>
                    <a:pt x="15838" y="870914"/>
                  </a:cubicBezTo>
                  <a:cubicBezTo>
                    <a:pt x="15357" y="870471"/>
                    <a:pt x="14950" y="869972"/>
                    <a:pt x="14469" y="869546"/>
                  </a:cubicBezTo>
                  <a:cubicBezTo>
                    <a:pt x="14044" y="869066"/>
                    <a:pt x="13582" y="868604"/>
                    <a:pt x="13101" y="868178"/>
                  </a:cubicBezTo>
                  <a:cubicBezTo>
                    <a:pt x="10809" y="865590"/>
                    <a:pt x="9792" y="862096"/>
                    <a:pt x="10365" y="858676"/>
                  </a:cubicBezTo>
                  <a:cubicBezTo>
                    <a:pt x="10920" y="854350"/>
                    <a:pt x="9940" y="849950"/>
                    <a:pt x="7610" y="846253"/>
                  </a:cubicBezTo>
                  <a:cubicBezTo>
                    <a:pt x="7130" y="845828"/>
                    <a:pt x="6723" y="845329"/>
                    <a:pt x="6242" y="844885"/>
                  </a:cubicBezTo>
                  <a:cubicBezTo>
                    <a:pt x="5817" y="844404"/>
                    <a:pt x="5355" y="843942"/>
                    <a:pt x="4874" y="843517"/>
                  </a:cubicBezTo>
                  <a:cubicBezTo>
                    <a:pt x="4874" y="840577"/>
                    <a:pt x="4874" y="837619"/>
                    <a:pt x="4874" y="834680"/>
                  </a:cubicBezTo>
                  <a:cubicBezTo>
                    <a:pt x="4874" y="830594"/>
                    <a:pt x="5115" y="826545"/>
                    <a:pt x="2841" y="822811"/>
                  </a:cubicBezTo>
                  <a:cubicBezTo>
                    <a:pt x="1621" y="820796"/>
                    <a:pt x="2249" y="818374"/>
                    <a:pt x="2138" y="816137"/>
                  </a:cubicBezTo>
                  <a:cubicBezTo>
                    <a:pt x="2656" y="815731"/>
                    <a:pt x="3007" y="815176"/>
                    <a:pt x="3506" y="814769"/>
                  </a:cubicBezTo>
                  <a:cubicBezTo>
                    <a:pt x="3673" y="811516"/>
                    <a:pt x="3211" y="808262"/>
                    <a:pt x="2138" y="805175"/>
                  </a:cubicBezTo>
                  <a:cubicBezTo>
                    <a:pt x="1639" y="804749"/>
                    <a:pt x="1288" y="804195"/>
                    <a:pt x="770" y="803807"/>
                  </a:cubicBezTo>
                  <a:lnTo>
                    <a:pt x="770" y="798261"/>
                  </a:lnTo>
                  <a:cubicBezTo>
                    <a:pt x="1288" y="797853"/>
                    <a:pt x="1639" y="797299"/>
                    <a:pt x="2138" y="796892"/>
                  </a:cubicBezTo>
                  <a:cubicBezTo>
                    <a:pt x="2027" y="792622"/>
                    <a:pt x="2582" y="788333"/>
                    <a:pt x="992" y="784155"/>
                  </a:cubicBezTo>
                  <a:cubicBezTo>
                    <a:pt x="549" y="782620"/>
                    <a:pt x="659" y="780975"/>
                    <a:pt x="1288" y="779496"/>
                  </a:cubicBezTo>
                  <a:cubicBezTo>
                    <a:pt x="2933" y="774874"/>
                    <a:pt x="1806" y="770086"/>
                    <a:pt x="2138" y="765390"/>
                  </a:cubicBezTo>
                  <a:cubicBezTo>
                    <a:pt x="1639" y="764965"/>
                    <a:pt x="1288" y="764411"/>
                    <a:pt x="770" y="764022"/>
                  </a:cubicBezTo>
                  <a:lnTo>
                    <a:pt x="770" y="761286"/>
                  </a:lnTo>
                  <a:cubicBezTo>
                    <a:pt x="1288" y="760879"/>
                    <a:pt x="1639" y="760325"/>
                    <a:pt x="2138" y="759900"/>
                  </a:cubicBezTo>
                  <a:cubicBezTo>
                    <a:pt x="2416" y="755777"/>
                    <a:pt x="4191" y="751821"/>
                    <a:pt x="3506" y="747587"/>
                  </a:cubicBezTo>
                  <a:cubicBezTo>
                    <a:pt x="3007" y="747162"/>
                    <a:pt x="2656" y="746607"/>
                    <a:pt x="2138" y="746219"/>
                  </a:cubicBezTo>
                  <a:lnTo>
                    <a:pt x="2138" y="743464"/>
                  </a:lnTo>
                  <a:cubicBezTo>
                    <a:pt x="2656" y="743076"/>
                    <a:pt x="3007" y="742522"/>
                    <a:pt x="3506" y="742096"/>
                  </a:cubicBezTo>
                  <a:cubicBezTo>
                    <a:pt x="3784" y="738935"/>
                    <a:pt x="2841" y="735793"/>
                    <a:pt x="863" y="733315"/>
                  </a:cubicBezTo>
                  <a:cubicBezTo>
                    <a:pt x="-3001" y="728139"/>
                    <a:pt x="-3094" y="725421"/>
                    <a:pt x="475" y="719967"/>
                  </a:cubicBezTo>
                  <a:cubicBezTo>
                    <a:pt x="2083" y="717490"/>
                    <a:pt x="3728" y="715105"/>
                    <a:pt x="3506" y="711981"/>
                  </a:cubicBezTo>
                  <a:cubicBezTo>
                    <a:pt x="9052" y="716695"/>
                    <a:pt x="9052" y="716695"/>
                    <a:pt x="6095" y="722463"/>
                  </a:cubicBezTo>
                  <a:cubicBezTo>
                    <a:pt x="4043" y="726401"/>
                    <a:pt x="4708" y="728490"/>
                    <a:pt x="9015" y="729507"/>
                  </a:cubicBezTo>
                  <a:cubicBezTo>
                    <a:pt x="16041" y="731337"/>
                    <a:pt x="23158" y="732723"/>
                    <a:pt x="30350" y="733685"/>
                  </a:cubicBezTo>
                  <a:cubicBezTo>
                    <a:pt x="34177" y="734128"/>
                    <a:pt x="37874" y="735219"/>
                    <a:pt x="41775" y="735404"/>
                  </a:cubicBezTo>
                  <a:cubicBezTo>
                    <a:pt x="45676" y="735589"/>
                    <a:pt x="48892" y="740118"/>
                    <a:pt x="50131" y="744962"/>
                  </a:cubicBezTo>
                  <a:cubicBezTo>
                    <a:pt x="52848" y="755204"/>
                    <a:pt x="54549" y="765686"/>
                    <a:pt x="55233" y="776261"/>
                  </a:cubicBezTo>
                  <a:cubicBezTo>
                    <a:pt x="55529" y="782602"/>
                    <a:pt x="56287" y="788924"/>
                    <a:pt x="57526" y="795154"/>
                  </a:cubicBezTo>
                  <a:cubicBezTo>
                    <a:pt x="60040" y="805970"/>
                    <a:pt x="63442" y="816563"/>
                    <a:pt x="67731" y="826823"/>
                  </a:cubicBezTo>
                  <a:cubicBezTo>
                    <a:pt x="74941" y="845070"/>
                    <a:pt x="85219" y="861949"/>
                    <a:pt x="98123" y="876738"/>
                  </a:cubicBezTo>
                  <a:cubicBezTo>
                    <a:pt x="114392" y="895613"/>
                    <a:pt x="133101" y="911864"/>
                    <a:pt x="156099" y="922531"/>
                  </a:cubicBezTo>
                  <a:cubicBezTo>
                    <a:pt x="169909" y="928946"/>
                    <a:pt x="184569" y="933308"/>
                    <a:pt x="199636" y="935472"/>
                  </a:cubicBezTo>
                  <a:cubicBezTo>
                    <a:pt x="215406" y="937727"/>
                    <a:pt x="231489" y="936174"/>
                    <a:pt x="246538" y="930961"/>
                  </a:cubicBezTo>
                  <a:cubicBezTo>
                    <a:pt x="255209" y="928151"/>
                    <a:pt x="263491" y="924250"/>
                    <a:pt x="271181" y="919333"/>
                  </a:cubicBezTo>
                  <a:cubicBezTo>
                    <a:pt x="277412" y="915524"/>
                    <a:pt x="284159" y="912622"/>
                    <a:pt x="291221" y="910736"/>
                  </a:cubicBezTo>
                  <a:cubicBezTo>
                    <a:pt x="301019" y="907723"/>
                    <a:pt x="310522" y="903840"/>
                    <a:pt x="319617" y="899126"/>
                  </a:cubicBezTo>
                  <a:cubicBezTo>
                    <a:pt x="325201" y="896113"/>
                    <a:pt x="330377" y="892378"/>
                    <a:pt x="335017" y="888034"/>
                  </a:cubicBezTo>
                  <a:cubicBezTo>
                    <a:pt x="352007" y="872837"/>
                    <a:pt x="362434" y="853685"/>
                    <a:pt x="369367" y="832332"/>
                  </a:cubicBezTo>
                  <a:cubicBezTo>
                    <a:pt x="371086" y="826213"/>
                    <a:pt x="374709" y="820796"/>
                    <a:pt x="379719" y="816877"/>
                  </a:cubicBezTo>
                  <a:cubicBezTo>
                    <a:pt x="391736" y="807633"/>
                    <a:pt x="397060" y="795062"/>
                    <a:pt x="398206" y="779718"/>
                  </a:cubicBezTo>
                  <a:cubicBezTo>
                    <a:pt x="399223" y="766370"/>
                    <a:pt x="398206" y="752875"/>
                    <a:pt x="400739" y="739675"/>
                  </a:cubicBezTo>
                  <a:cubicBezTo>
                    <a:pt x="403937" y="722759"/>
                    <a:pt x="405268" y="705603"/>
                    <a:pt x="408467" y="688669"/>
                  </a:cubicBezTo>
                  <a:cubicBezTo>
                    <a:pt x="410482" y="678039"/>
                    <a:pt x="411258" y="667131"/>
                    <a:pt x="412903" y="656390"/>
                  </a:cubicBezTo>
                  <a:cubicBezTo>
                    <a:pt x="415473" y="639752"/>
                    <a:pt x="417987" y="623298"/>
                    <a:pt x="420779" y="606789"/>
                  </a:cubicBezTo>
                  <a:cubicBezTo>
                    <a:pt x="424292" y="586028"/>
                    <a:pt x="428858" y="565452"/>
                    <a:pt x="431871" y="544617"/>
                  </a:cubicBezTo>
                  <a:cubicBezTo>
                    <a:pt x="433628" y="532508"/>
                    <a:pt x="435569" y="520455"/>
                    <a:pt x="437528" y="508401"/>
                  </a:cubicBezTo>
                  <a:cubicBezTo>
                    <a:pt x="437658" y="507273"/>
                    <a:pt x="437695" y="506127"/>
                    <a:pt x="437621" y="504981"/>
                  </a:cubicBezTo>
                  <a:cubicBezTo>
                    <a:pt x="437417" y="492243"/>
                    <a:pt x="439469" y="479635"/>
                    <a:pt x="440043" y="466971"/>
                  </a:cubicBezTo>
                  <a:cubicBezTo>
                    <a:pt x="440652" y="451793"/>
                    <a:pt x="441577" y="436504"/>
                    <a:pt x="439284" y="421271"/>
                  </a:cubicBezTo>
                  <a:cubicBezTo>
                    <a:pt x="438545" y="416372"/>
                    <a:pt x="439118" y="411251"/>
                    <a:pt x="438989" y="406241"/>
                  </a:cubicBezTo>
                  <a:cubicBezTo>
                    <a:pt x="438693" y="394890"/>
                    <a:pt x="436179" y="384057"/>
                    <a:pt x="429209" y="374813"/>
                  </a:cubicBezTo>
                  <a:cubicBezTo>
                    <a:pt x="426824" y="371763"/>
                    <a:pt x="424181" y="368934"/>
                    <a:pt x="421297" y="366346"/>
                  </a:cubicBezTo>
                  <a:cubicBezTo>
                    <a:pt x="418857" y="364516"/>
                    <a:pt x="418135" y="361169"/>
                    <a:pt x="419614" y="358489"/>
                  </a:cubicBezTo>
                  <a:cubicBezTo>
                    <a:pt x="422221" y="352204"/>
                    <a:pt x="424273" y="345678"/>
                    <a:pt x="426787" y="339336"/>
                  </a:cubicBezTo>
                  <a:cubicBezTo>
                    <a:pt x="429302" y="332995"/>
                    <a:pt x="430855" y="326857"/>
                    <a:pt x="427786" y="320849"/>
                  </a:cubicBezTo>
                  <a:cubicBezTo>
                    <a:pt x="424088" y="313787"/>
                    <a:pt x="426085" y="307243"/>
                    <a:pt x="427582" y="300366"/>
                  </a:cubicBezTo>
                  <a:cubicBezTo>
                    <a:pt x="430614" y="288016"/>
                    <a:pt x="432186" y="275352"/>
                    <a:pt x="432260" y="262633"/>
                  </a:cubicBezTo>
                  <a:cubicBezTo>
                    <a:pt x="432481" y="257586"/>
                    <a:pt x="430633" y="252669"/>
                    <a:pt x="427157" y="248990"/>
                  </a:cubicBezTo>
                  <a:cubicBezTo>
                    <a:pt x="424791" y="246808"/>
                    <a:pt x="423570" y="243629"/>
                    <a:pt x="423903" y="240430"/>
                  </a:cubicBezTo>
                  <a:cubicBezTo>
                    <a:pt x="424107" y="237491"/>
                    <a:pt x="423903" y="234496"/>
                    <a:pt x="423903" y="231538"/>
                  </a:cubicBezTo>
                  <a:cubicBezTo>
                    <a:pt x="423626" y="229948"/>
                    <a:pt x="424014" y="228303"/>
                    <a:pt x="424975" y="226990"/>
                  </a:cubicBezTo>
                  <a:cubicBezTo>
                    <a:pt x="429505" y="222387"/>
                    <a:pt x="428248" y="217007"/>
                    <a:pt x="427139" y="211627"/>
                  </a:cubicBezTo>
                  <a:cubicBezTo>
                    <a:pt x="424957" y="200979"/>
                    <a:pt x="421167" y="190423"/>
                    <a:pt x="422702" y="179423"/>
                  </a:cubicBezTo>
                  <a:cubicBezTo>
                    <a:pt x="424125" y="169089"/>
                    <a:pt x="426159" y="158847"/>
                    <a:pt x="428765" y="148753"/>
                  </a:cubicBezTo>
                  <a:cubicBezTo>
                    <a:pt x="430651" y="142448"/>
                    <a:pt x="431816" y="135941"/>
                    <a:pt x="432204" y="129378"/>
                  </a:cubicBezTo>
                  <a:cubicBezTo>
                    <a:pt x="432611" y="123629"/>
                    <a:pt x="430503" y="117990"/>
                    <a:pt x="426399" y="113923"/>
                  </a:cubicBezTo>
                  <a:cubicBezTo>
                    <a:pt x="424698" y="112241"/>
                    <a:pt x="423460" y="110632"/>
                    <a:pt x="424550" y="107933"/>
                  </a:cubicBezTo>
                  <a:cubicBezTo>
                    <a:pt x="429376" y="96564"/>
                    <a:pt x="431113" y="84399"/>
                    <a:pt x="433406" y="72382"/>
                  </a:cubicBezTo>
                  <a:cubicBezTo>
                    <a:pt x="435495" y="61715"/>
                    <a:pt x="436937" y="50937"/>
                    <a:pt x="437713" y="40104"/>
                  </a:cubicBezTo>
                  <a:cubicBezTo>
                    <a:pt x="438323" y="30860"/>
                    <a:pt x="427471" y="18899"/>
                    <a:pt x="417544" y="20323"/>
                  </a:cubicBezTo>
                  <a:cubicBezTo>
                    <a:pt x="416416" y="20508"/>
                    <a:pt x="415251" y="20508"/>
                    <a:pt x="414124" y="20323"/>
                  </a:cubicBezTo>
                  <a:cubicBezTo>
                    <a:pt x="412053" y="19971"/>
                    <a:pt x="408818" y="21691"/>
                    <a:pt x="408189" y="18788"/>
                  </a:cubicBezTo>
                  <a:cubicBezTo>
                    <a:pt x="407690" y="16422"/>
                    <a:pt x="410907" y="15572"/>
                    <a:pt x="412645" y="14167"/>
                  </a:cubicBezTo>
                  <a:cubicBezTo>
                    <a:pt x="417932" y="9933"/>
                    <a:pt x="424661" y="8787"/>
                    <a:pt x="430392" y="5496"/>
                  </a:cubicBezTo>
                  <a:cubicBezTo>
                    <a:pt x="435143" y="2779"/>
                    <a:pt x="440117" y="449"/>
                    <a:pt x="445090" y="-1899"/>
                  </a:cubicBezTo>
                  <a:cubicBezTo>
                    <a:pt x="448972" y="-3747"/>
                    <a:pt x="451246" y="-2638"/>
                    <a:pt x="451098" y="1355"/>
                  </a:cubicBezTo>
                  <a:cubicBezTo>
                    <a:pt x="450543" y="16588"/>
                    <a:pt x="455405" y="30934"/>
                    <a:pt x="457920" y="45724"/>
                  </a:cubicBezTo>
                  <a:cubicBezTo>
                    <a:pt x="458973" y="51954"/>
                    <a:pt x="459251" y="58332"/>
                    <a:pt x="460360" y="64562"/>
                  </a:cubicBezTo>
                  <a:cubicBezTo>
                    <a:pt x="461821" y="72771"/>
                    <a:pt x="464852" y="80665"/>
                    <a:pt x="465703" y="89039"/>
                  </a:cubicBezTo>
                  <a:cubicBezTo>
                    <a:pt x="465962" y="90130"/>
                    <a:pt x="466146" y="91258"/>
                    <a:pt x="466239" y="92386"/>
                  </a:cubicBezTo>
                  <a:cubicBezTo>
                    <a:pt x="465370" y="104938"/>
                    <a:pt x="467145" y="117380"/>
                    <a:pt x="467865" y="129859"/>
                  </a:cubicBezTo>
                  <a:cubicBezTo>
                    <a:pt x="468439" y="139546"/>
                    <a:pt x="468845" y="149289"/>
                    <a:pt x="469992" y="158976"/>
                  </a:cubicBezTo>
                  <a:cubicBezTo>
                    <a:pt x="470731" y="165243"/>
                    <a:pt x="471249" y="171640"/>
                    <a:pt x="471970" y="177907"/>
                  </a:cubicBezTo>
                  <a:cubicBezTo>
                    <a:pt x="473282" y="189517"/>
                    <a:pt x="472247" y="201163"/>
                    <a:pt x="473394" y="212644"/>
                  </a:cubicBezTo>
                  <a:cubicBezTo>
                    <a:pt x="474373" y="222516"/>
                    <a:pt x="474872" y="232481"/>
                    <a:pt x="477091" y="242224"/>
                  </a:cubicBezTo>
                  <a:cubicBezTo>
                    <a:pt x="478940" y="250469"/>
                    <a:pt x="483025" y="256015"/>
                    <a:pt x="490938" y="258289"/>
                  </a:cubicBezTo>
                  <a:cubicBezTo>
                    <a:pt x="498850" y="260563"/>
                    <a:pt x="505173" y="257605"/>
                    <a:pt x="510645" y="252003"/>
                  </a:cubicBezTo>
                  <a:cubicBezTo>
                    <a:pt x="512179" y="250302"/>
                    <a:pt x="513418" y="248361"/>
                    <a:pt x="514342" y="246272"/>
                  </a:cubicBezTo>
                  <a:cubicBezTo>
                    <a:pt x="515858" y="247345"/>
                    <a:pt x="515137" y="248509"/>
                    <a:pt x="514619" y="249840"/>
                  </a:cubicBezTo>
                  <a:cubicBezTo>
                    <a:pt x="512660" y="254869"/>
                    <a:pt x="510035" y="259897"/>
                    <a:pt x="514453" y="265055"/>
                  </a:cubicBezTo>
                  <a:cubicBezTo>
                    <a:pt x="515692" y="266497"/>
                    <a:pt x="513751" y="267495"/>
                    <a:pt x="513621" y="268752"/>
                  </a:cubicBezTo>
                  <a:cubicBezTo>
                    <a:pt x="513141" y="273227"/>
                    <a:pt x="510719" y="278144"/>
                    <a:pt x="517004" y="281084"/>
                  </a:cubicBezTo>
                  <a:cubicBezTo>
                    <a:pt x="519482" y="282230"/>
                    <a:pt x="518983" y="287850"/>
                    <a:pt x="516727" y="289994"/>
                  </a:cubicBezTo>
                  <a:cubicBezTo>
                    <a:pt x="512142" y="294320"/>
                    <a:pt x="512124" y="294505"/>
                    <a:pt x="515341" y="299460"/>
                  </a:cubicBezTo>
                  <a:cubicBezTo>
                    <a:pt x="517984" y="303527"/>
                    <a:pt x="517818" y="304821"/>
                    <a:pt x="514139" y="308334"/>
                  </a:cubicBezTo>
                  <a:cubicBezTo>
                    <a:pt x="511255" y="311107"/>
                    <a:pt x="511163" y="312585"/>
                    <a:pt x="514231" y="316172"/>
                  </a:cubicBezTo>
                  <a:cubicBezTo>
                    <a:pt x="515803" y="318021"/>
                    <a:pt x="515729" y="318816"/>
                    <a:pt x="513732" y="320369"/>
                  </a:cubicBezTo>
                  <a:cubicBezTo>
                    <a:pt x="509443" y="323696"/>
                    <a:pt x="509535" y="323955"/>
                    <a:pt x="513177" y="328743"/>
                  </a:cubicBezTo>
                  <a:cubicBezTo>
                    <a:pt x="514416" y="330370"/>
                    <a:pt x="514250" y="331202"/>
                    <a:pt x="512605" y="332570"/>
                  </a:cubicBezTo>
                  <a:cubicBezTo>
                    <a:pt x="508057" y="336360"/>
                    <a:pt x="508075" y="336545"/>
                    <a:pt x="511569" y="340926"/>
                  </a:cubicBezTo>
                  <a:cubicBezTo>
                    <a:pt x="513418" y="343163"/>
                    <a:pt x="513418" y="344513"/>
                    <a:pt x="510885" y="346472"/>
                  </a:cubicBezTo>
                  <a:cubicBezTo>
                    <a:pt x="506744" y="349652"/>
                    <a:pt x="506836" y="350558"/>
                    <a:pt x="509924" y="354496"/>
                  </a:cubicBezTo>
                  <a:cubicBezTo>
                    <a:pt x="512364" y="357602"/>
                    <a:pt x="512235" y="358748"/>
                    <a:pt x="509129" y="361576"/>
                  </a:cubicBezTo>
                  <a:cubicBezTo>
                    <a:pt x="505579" y="364793"/>
                    <a:pt x="505431" y="365459"/>
                    <a:pt x="508889" y="369766"/>
                  </a:cubicBezTo>
                  <a:cubicBezTo>
                    <a:pt x="510645" y="372003"/>
                    <a:pt x="510608" y="373353"/>
                    <a:pt x="508093" y="375312"/>
                  </a:cubicBezTo>
                  <a:cubicBezTo>
                    <a:pt x="503971" y="378437"/>
                    <a:pt x="503971" y="379398"/>
                    <a:pt x="507280" y="383317"/>
                  </a:cubicBezTo>
                  <a:cubicBezTo>
                    <a:pt x="509129" y="385480"/>
                    <a:pt x="509684" y="387218"/>
                    <a:pt x="506910" y="388863"/>
                  </a:cubicBezTo>
                  <a:cubicBezTo>
                    <a:pt x="504137" y="390509"/>
                    <a:pt x="504174" y="393060"/>
                    <a:pt x="505690" y="395186"/>
                  </a:cubicBezTo>
                  <a:cubicBezTo>
                    <a:pt x="507668" y="397885"/>
                    <a:pt x="508371" y="399641"/>
                    <a:pt x="504840" y="401675"/>
                  </a:cubicBezTo>
                  <a:cubicBezTo>
                    <a:pt x="502437" y="403062"/>
                    <a:pt x="502880" y="405724"/>
                    <a:pt x="504396" y="407628"/>
                  </a:cubicBezTo>
                  <a:cubicBezTo>
                    <a:pt x="505912" y="409532"/>
                    <a:pt x="506688" y="410845"/>
                    <a:pt x="503915" y="412379"/>
                  </a:cubicBezTo>
                  <a:cubicBezTo>
                    <a:pt x="501142" y="413913"/>
                    <a:pt x="501457" y="416594"/>
                    <a:pt x="503157" y="418702"/>
                  </a:cubicBezTo>
                  <a:cubicBezTo>
                    <a:pt x="504858" y="420809"/>
                    <a:pt x="505006" y="421918"/>
                    <a:pt x="502400" y="423434"/>
                  </a:cubicBezTo>
                  <a:cubicBezTo>
                    <a:pt x="499793" y="424950"/>
                    <a:pt x="500218" y="427631"/>
                    <a:pt x="501863" y="429812"/>
                  </a:cubicBezTo>
                  <a:cubicBezTo>
                    <a:pt x="503509" y="431994"/>
                    <a:pt x="504156" y="434249"/>
                    <a:pt x="500865" y="435728"/>
                  </a:cubicBezTo>
                  <a:cubicBezTo>
                    <a:pt x="499553" y="436338"/>
                    <a:pt x="498905" y="437835"/>
                    <a:pt x="499386" y="439204"/>
                  </a:cubicBezTo>
                  <a:cubicBezTo>
                    <a:pt x="500144" y="441903"/>
                    <a:pt x="502326" y="444602"/>
                    <a:pt x="498314" y="446598"/>
                  </a:cubicBezTo>
                  <a:cubicBezTo>
                    <a:pt x="497685" y="446931"/>
                    <a:pt x="498314" y="448447"/>
                    <a:pt x="499109" y="448928"/>
                  </a:cubicBezTo>
                  <a:cubicBezTo>
                    <a:pt x="500329" y="450000"/>
                    <a:pt x="500902" y="451627"/>
                    <a:pt x="500625" y="453217"/>
                  </a:cubicBezTo>
                  <a:cubicBezTo>
                    <a:pt x="499627" y="454215"/>
                    <a:pt x="498333" y="454862"/>
                    <a:pt x="496928" y="455066"/>
                  </a:cubicBezTo>
                  <a:cubicBezTo>
                    <a:pt x="485946" y="456286"/>
                    <a:pt x="480843" y="463865"/>
                    <a:pt x="476296" y="472887"/>
                  </a:cubicBezTo>
                  <a:cubicBezTo>
                    <a:pt x="459510" y="506256"/>
                    <a:pt x="452503" y="542232"/>
                    <a:pt x="447678" y="578763"/>
                  </a:cubicBezTo>
                  <a:cubicBezTo>
                    <a:pt x="444905" y="599838"/>
                    <a:pt x="440283" y="620544"/>
                    <a:pt x="435643" y="641249"/>
                  </a:cubicBezTo>
                  <a:cubicBezTo>
                    <a:pt x="428340" y="672123"/>
                    <a:pt x="423330" y="703496"/>
                    <a:pt x="420650" y="735108"/>
                  </a:cubicBezTo>
                  <a:cubicBezTo>
                    <a:pt x="419448" y="750767"/>
                    <a:pt x="419651" y="766536"/>
                    <a:pt x="417433" y="782139"/>
                  </a:cubicBezTo>
                  <a:cubicBezTo>
                    <a:pt x="414345" y="803603"/>
                    <a:pt x="411277" y="825196"/>
                    <a:pt x="402939" y="845384"/>
                  </a:cubicBezTo>
                  <a:cubicBezTo>
                    <a:pt x="393547" y="868049"/>
                    <a:pt x="378980" y="888200"/>
                    <a:pt x="360419" y="904228"/>
                  </a:cubicBezTo>
                  <a:cubicBezTo>
                    <a:pt x="341765" y="920534"/>
                    <a:pt x="321337" y="934030"/>
                    <a:pt x="297562" y="942108"/>
                  </a:cubicBezTo>
                  <a:cubicBezTo>
                    <a:pt x="282773" y="947137"/>
                    <a:pt x="279852" y="956898"/>
                    <a:pt x="287469" y="971244"/>
                  </a:cubicBezTo>
                  <a:cubicBezTo>
                    <a:pt x="288319" y="972853"/>
                    <a:pt x="289317" y="974442"/>
                    <a:pt x="288430" y="976384"/>
                  </a:cubicBezTo>
                  <a:cubicBezTo>
                    <a:pt x="286840" y="976217"/>
                    <a:pt x="285342" y="975533"/>
                    <a:pt x="284196" y="974424"/>
                  </a:cubicBezTo>
                  <a:cubicBezTo>
                    <a:pt x="281035" y="972150"/>
                    <a:pt x="277596" y="972187"/>
                    <a:pt x="273806" y="972686"/>
                  </a:cubicBezTo>
                  <a:cubicBezTo>
                    <a:pt x="267151" y="973536"/>
                    <a:pt x="261143" y="977548"/>
                    <a:pt x="254118" y="976384"/>
                  </a:cubicBezTo>
                  <a:cubicBezTo>
                    <a:pt x="252269" y="976088"/>
                    <a:pt x="250420" y="976550"/>
                    <a:pt x="248812" y="975515"/>
                  </a:cubicBezTo>
                  <a:cubicBezTo>
                    <a:pt x="244375" y="972483"/>
                    <a:pt x="238478" y="972631"/>
                    <a:pt x="234226" y="975921"/>
                  </a:cubicBezTo>
                  <a:cubicBezTo>
                    <a:pt x="233597" y="976180"/>
                    <a:pt x="232932" y="976328"/>
                    <a:pt x="232247" y="976365"/>
                  </a:cubicBezTo>
                  <a:lnTo>
                    <a:pt x="228106" y="976199"/>
                  </a:lnTo>
                  <a:cubicBezTo>
                    <a:pt x="226942" y="975145"/>
                    <a:pt x="225167" y="976199"/>
                    <a:pt x="224039" y="974997"/>
                  </a:cubicBezTo>
                  <a:lnTo>
                    <a:pt x="224039" y="974997"/>
                  </a:lnTo>
                  <a:cubicBezTo>
                    <a:pt x="220471" y="970505"/>
                    <a:pt x="215738" y="975515"/>
                    <a:pt x="211782" y="973666"/>
                  </a:cubicBezTo>
                  <a:close/>
                </a:path>
              </a:pathLst>
            </a:custGeom>
            <a:solidFill>
              <a:srgbClr val="020202"/>
            </a:solidFill>
            <a:ln w="1847" cap="flat">
              <a:noFill/>
              <a:prstDash val="solid"/>
              <a:miter/>
            </a:ln>
          </p:spPr>
          <p:txBody>
            <a:bodyPr rtlCol="0" anchor="ctr"/>
            <a:lstStyle/>
            <a:p>
              <a:endParaRPr lang="es-CO"/>
            </a:p>
          </p:txBody>
        </p:sp>
        <p:sp>
          <p:nvSpPr>
            <p:cNvPr id="23" name="Freeform: Shape 22">
              <a:extLst>
                <a:ext uri="{FF2B5EF4-FFF2-40B4-BE49-F238E27FC236}">
                  <a16:creationId xmlns:a16="http://schemas.microsoft.com/office/drawing/2014/main" id="{5F31F11C-8E3A-864A-CD13-5C23063D904F}"/>
                </a:ext>
              </a:extLst>
            </p:cNvPr>
            <p:cNvSpPr/>
            <p:nvPr/>
          </p:nvSpPr>
          <p:spPr>
            <a:xfrm>
              <a:off x="-1378176" y="3194627"/>
              <a:ext cx="308460" cy="408139"/>
            </a:xfrm>
            <a:custGeom>
              <a:avLst/>
              <a:gdLst>
                <a:gd name="connsiteX0" fmla="*/ 210010 w 308460"/>
                <a:gd name="connsiteY0" fmla="*/ 80924 h 408139"/>
                <a:gd name="connsiteX1" fmla="*/ 204464 w 308460"/>
                <a:gd name="connsiteY1" fmla="*/ 79186 h 408139"/>
                <a:gd name="connsiteX2" fmla="*/ 185145 w 308460"/>
                <a:gd name="connsiteY2" fmla="*/ 79370 h 408139"/>
                <a:gd name="connsiteX3" fmla="*/ 181318 w 308460"/>
                <a:gd name="connsiteY3" fmla="*/ 79537 h 408139"/>
                <a:gd name="connsiteX4" fmla="*/ 173923 w 308460"/>
                <a:gd name="connsiteY4" fmla="*/ 78520 h 408139"/>
                <a:gd name="connsiteX5" fmla="*/ 168913 w 308460"/>
                <a:gd name="connsiteY5" fmla="*/ 77559 h 408139"/>
                <a:gd name="connsiteX6" fmla="*/ 162054 w 308460"/>
                <a:gd name="connsiteY6" fmla="*/ 74065 h 408139"/>
                <a:gd name="connsiteX7" fmla="*/ 136172 w 308460"/>
                <a:gd name="connsiteY7" fmla="*/ 75544 h 408139"/>
                <a:gd name="connsiteX8" fmla="*/ 126541 w 308460"/>
                <a:gd name="connsiteY8" fmla="*/ 85933 h 408139"/>
                <a:gd name="connsiteX9" fmla="*/ 125080 w 308460"/>
                <a:gd name="connsiteY9" fmla="*/ 98080 h 408139"/>
                <a:gd name="connsiteX10" fmla="*/ 125080 w 308460"/>
                <a:gd name="connsiteY10" fmla="*/ 102831 h 408139"/>
                <a:gd name="connsiteX11" fmla="*/ 126301 w 308460"/>
                <a:gd name="connsiteY11" fmla="*/ 120948 h 408139"/>
                <a:gd name="connsiteX12" fmla="*/ 127724 w 308460"/>
                <a:gd name="connsiteY12" fmla="*/ 128916 h 408139"/>
                <a:gd name="connsiteX13" fmla="*/ 128371 w 308460"/>
                <a:gd name="connsiteY13" fmla="*/ 136108 h 408139"/>
                <a:gd name="connsiteX14" fmla="*/ 129388 w 308460"/>
                <a:gd name="connsiteY14" fmla="*/ 151452 h 408139"/>
                <a:gd name="connsiteX15" fmla="*/ 129906 w 308460"/>
                <a:gd name="connsiteY15" fmla="*/ 160104 h 408139"/>
                <a:gd name="connsiteX16" fmla="*/ 131033 w 308460"/>
                <a:gd name="connsiteY16" fmla="*/ 178092 h 408139"/>
                <a:gd name="connsiteX17" fmla="*/ 131237 w 308460"/>
                <a:gd name="connsiteY17" fmla="*/ 184747 h 408139"/>
                <a:gd name="connsiteX18" fmla="*/ 131237 w 308460"/>
                <a:gd name="connsiteY18" fmla="*/ 206007 h 408139"/>
                <a:gd name="connsiteX19" fmla="*/ 130663 w 308460"/>
                <a:gd name="connsiteY19" fmla="*/ 211905 h 408139"/>
                <a:gd name="connsiteX20" fmla="*/ 129517 w 308460"/>
                <a:gd name="connsiteY20" fmla="*/ 232333 h 408139"/>
                <a:gd name="connsiteX21" fmla="*/ 128537 w 308460"/>
                <a:gd name="connsiteY21" fmla="*/ 239376 h 408139"/>
                <a:gd name="connsiteX22" fmla="*/ 124951 w 308460"/>
                <a:gd name="connsiteY22" fmla="*/ 259564 h 408139"/>
                <a:gd name="connsiteX23" fmla="*/ 121974 w 308460"/>
                <a:gd name="connsiteY23" fmla="*/ 272358 h 408139"/>
                <a:gd name="connsiteX24" fmla="*/ 118277 w 308460"/>
                <a:gd name="connsiteY24" fmla="*/ 287147 h 408139"/>
                <a:gd name="connsiteX25" fmla="*/ 114820 w 308460"/>
                <a:gd name="connsiteY25" fmla="*/ 298406 h 408139"/>
                <a:gd name="connsiteX26" fmla="*/ 108497 w 308460"/>
                <a:gd name="connsiteY26" fmla="*/ 316431 h 408139"/>
                <a:gd name="connsiteX27" fmla="*/ 105429 w 308460"/>
                <a:gd name="connsiteY27" fmla="*/ 324306 h 408139"/>
                <a:gd name="connsiteX28" fmla="*/ 98366 w 308460"/>
                <a:gd name="connsiteY28" fmla="*/ 332607 h 408139"/>
                <a:gd name="connsiteX29" fmla="*/ 94799 w 308460"/>
                <a:gd name="connsiteY29" fmla="*/ 341850 h 408139"/>
                <a:gd name="connsiteX30" fmla="*/ 89770 w 308460"/>
                <a:gd name="connsiteY30" fmla="*/ 352388 h 408139"/>
                <a:gd name="connsiteX31" fmla="*/ 81525 w 308460"/>
                <a:gd name="connsiteY31" fmla="*/ 359524 h 408139"/>
                <a:gd name="connsiteX32" fmla="*/ 77421 w 308460"/>
                <a:gd name="connsiteY32" fmla="*/ 367954 h 408139"/>
                <a:gd name="connsiteX33" fmla="*/ 70026 w 308460"/>
                <a:gd name="connsiteY33" fmla="*/ 377790 h 408139"/>
                <a:gd name="connsiteX34" fmla="*/ 57639 w 308460"/>
                <a:gd name="connsiteY34" fmla="*/ 391692 h 408139"/>
                <a:gd name="connsiteX35" fmla="*/ 56197 w 308460"/>
                <a:gd name="connsiteY35" fmla="*/ 393929 h 408139"/>
                <a:gd name="connsiteX36" fmla="*/ 38690 w 308460"/>
                <a:gd name="connsiteY36" fmla="*/ 405372 h 408139"/>
                <a:gd name="connsiteX37" fmla="*/ 25361 w 308460"/>
                <a:gd name="connsiteY37" fmla="*/ 369064 h 408139"/>
                <a:gd name="connsiteX38" fmla="*/ 3712 w 308460"/>
                <a:gd name="connsiteY38" fmla="*/ 352222 h 408139"/>
                <a:gd name="connsiteX39" fmla="*/ 2733 w 308460"/>
                <a:gd name="connsiteY39" fmla="*/ 338615 h 408139"/>
                <a:gd name="connsiteX40" fmla="*/ 17800 w 308460"/>
                <a:gd name="connsiteY40" fmla="*/ 325878 h 408139"/>
                <a:gd name="connsiteX41" fmla="*/ 22551 w 308460"/>
                <a:gd name="connsiteY41" fmla="*/ 317078 h 408139"/>
                <a:gd name="connsiteX42" fmla="*/ 30205 w 308460"/>
                <a:gd name="connsiteY42" fmla="*/ 299792 h 408139"/>
                <a:gd name="connsiteX43" fmla="*/ 54238 w 308460"/>
                <a:gd name="connsiteY43" fmla="*/ 260969 h 408139"/>
                <a:gd name="connsiteX44" fmla="*/ 58027 w 308460"/>
                <a:gd name="connsiteY44" fmla="*/ 245274 h 408139"/>
                <a:gd name="connsiteX45" fmla="*/ 58823 w 308460"/>
                <a:gd name="connsiteY45" fmla="*/ 239228 h 408139"/>
                <a:gd name="connsiteX46" fmla="*/ 68602 w 308460"/>
                <a:gd name="connsiteY46" fmla="*/ 186504 h 408139"/>
                <a:gd name="connsiteX47" fmla="*/ 73427 w 308460"/>
                <a:gd name="connsiteY47" fmla="*/ 148106 h 408139"/>
                <a:gd name="connsiteX48" fmla="*/ 74370 w 308460"/>
                <a:gd name="connsiteY48" fmla="*/ 126365 h 408139"/>
                <a:gd name="connsiteX49" fmla="*/ 76108 w 308460"/>
                <a:gd name="connsiteY49" fmla="*/ 70423 h 408139"/>
                <a:gd name="connsiteX50" fmla="*/ 86331 w 308460"/>
                <a:gd name="connsiteY50" fmla="*/ 24205 h 408139"/>
                <a:gd name="connsiteX51" fmla="*/ 118277 w 308460"/>
                <a:gd name="connsiteY51" fmla="*/ 24 h 408139"/>
                <a:gd name="connsiteX52" fmla="*/ 135766 w 308460"/>
                <a:gd name="connsiteY52" fmla="*/ -2417 h 408139"/>
                <a:gd name="connsiteX53" fmla="*/ 151813 w 308460"/>
                <a:gd name="connsiteY53" fmla="*/ -272 h 408139"/>
                <a:gd name="connsiteX54" fmla="*/ 163700 w 308460"/>
                <a:gd name="connsiteY54" fmla="*/ 2612 h 408139"/>
                <a:gd name="connsiteX55" fmla="*/ 172944 w 308460"/>
                <a:gd name="connsiteY55" fmla="*/ 1503 h 408139"/>
                <a:gd name="connsiteX56" fmla="*/ 178822 w 308460"/>
                <a:gd name="connsiteY56" fmla="*/ 412 h 408139"/>
                <a:gd name="connsiteX57" fmla="*/ 209437 w 308460"/>
                <a:gd name="connsiteY57" fmla="*/ 6439 h 408139"/>
                <a:gd name="connsiteX58" fmla="*/ 249684 w 308460"/>
                <a:gd name="connsiteY58" fmla="*/ 12614 h 408139"/>
                <a:gd name="connsiteX59" fmla="*/ 296067 w 308460"/>
                <a:gd name="connsiteY59" fmla="*/ 13797 h 408139"/>
                <a:gd name="connsiteX60" fmla="*/ 301614 w 308460"/>
                <a:gd name="connsiteY60" fmla="*/ 13797 h 408139"/>
                <a:gd name="connsiteX61" fmla="*/ 304978 w 308460"/>
                <a:gd name="connsiteY61" fmla="*/ 21081 h 408139"/>
                <a:gd name="connsiteX62" fmla="*/ 281703 w 308460"/>
                <a:gd name="connsiteY62" fmla="*/ 30491 h 408139"/>
                <a:gd name="connsiteX63" fmla="*/ 233729 w 308460"/>
                <a:gd name="connsiteY63" fmla="*/ 39586 h 408139"/>
                <a:gd name="connsiteX64" fmla="*/ 211360 w 308460"/>
                <a:gd name="connsiteY64" fmla="*/ 74194 h 408139"/>
                <a:gd name="connsiteX65" fmla="*/ 210010 w 308460"/>
                <a:gd name="connsiteY65" fmla="*/ 80924 h 408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308460" h="408139">
                  <a:moveTo>
                    <a:pt x="210010" y="80924"/>
                  </a:moveTo>
                  <a:cubicBezTo>
                    <a:pt x="208162" y="80683"/>
                    <a:pt x="206313" y="81238"/>
                    <a:pt x="204464" y="79186"/>
                  </a:cubicBezTo>
                  <a:cubicBezTo>
                    <a:pt x="199787" y="73640"/>
                    <a:pt x="190118" y="73824"/>
                    <a:pt x="185145" y="79370"/>
                  </a:cubicBezTo>
                  <a:cubicBezTo>
                    <a:pt x="183703" y="80979"/>
                    <a:pt x="182538" y="81219"/>
                    <a:pt x="181318" y="79537"/>
                  </a:cubicBezTo>
                  <a:cubicBezTo>
                    <a:pt x="179136" y="76653"/>
                    <a:pt x="176937" y="75932"/>
                    <a:pt x="173923" y="78520"/>
                  </a:cubicBezTo>
                  <a:cubicBezTo>
                    <a:pt x="172167" y="80036"/>
                    <a:pt x="170115" y="80129"/>
                    <a:pt x="168913" y="77559"/>
                  </a:cubicBezTo>
                  <a:cubicBezTo>
                    <a:pt x="167527" y="74583"/>
                    <a:pt x="164883" y="74249"/>
                    <a:pt x="162054" y="74065"/>
                  </a:cubicBezTo>
                  <a:cubicBezTo>
                    <a:pt x="153403" y="73861"/>
                    <a:pt x="144751" y="74360"/>
                    <a:pt x="136172" y="75544"/>
                  </a:cubicBezTo>
                  <a:cubicBezTo>
                    <a:pt x="132790" y="75877"/>
                    <a:pt x="126744" y="82255"/>
                    <a:pt x="126541" y="85933"/>
                  </a:cubicBezTo>
                  <a:cubicBezTo>
                    <a:pt x="126356" y="90019"/>
                    <a:pt x="125875" y="94068"/>
                    <a:pt x="125080" y="98080"/>
                  </a:cubicBezTo>
                  <a:cubicBezTo>
                    <a:pt x="124636" y="99633"/>
                    <a:pt x="124636" y="101278"/>
                    <a:pt x="125080" y="102831"/>
                  </a:cubicBezTo>
                  <a:cubicBezTo>
                    <a:pt x="127669" y="108765"/>
                    <a:pt x="125968" y="114903"/>
                    <a:pt x="126301" y="120948"/>
                  </a:cubicBezTo>
                  <a:cubicBezTo>
                    <a:pt x="126448" y="123684"/>
                    <a:pt x="126301" y="126494"/>
                    <a:pt x="127724" y="128916"/>
                  </a:cubicBezTo>
                  <a:cubicBezTo>
                    <a:pt x="128926" y="131116"/>
                    <a:pt x="129148" y="133723"/>
                    <a:pt x="128371" y="136108"/>
                  </a:cubicBezTo>
                  <a:cubicBezTo>
                    <a:pt x="127243" y="141229"/>
                    <a:pt x="126818" y="146479"/>
                    <a:pt x="129388" y="151452"/>
                  </a:cubicBezTo>
                  <a:cubicBezTo>
                    <a:pt x="130589" y="154188"/>
                    <a:pt x="130774" y="157257"/>
                    <a:pt x="129906" y="160104"/>
                  </a:cubicBezTo>
                  <a:cubicBezTo>
                    <a:pt x="128667" y="166168"/>
                    <a:pt x="128057" y="172250"/>
                    <a:pt x="131033" y="178092"/>
                  </a:cubicBezTo>
                  <a:cubicBezTo>
                    <a:pt x="132031" y="180181"/>
                    <a:pt x="132105" y="182603"/>
                    <a:pt x="131237" y="184747"/>
                  </a:cubicBezTo>
                  <a:cubicBezTo>
                    <a:pt x="128796" y="191828"/>
                    <a:pt x="127946" y="198908"/>
                    <a:pt x="131237" y="206007"/>
                  </a:cubicBezTo>
                  <a:cubicBezTo>
                    <a:pt x="131958" y="207948"/>
                    <a:pt x="131754" y="210130"/>
                    <a:pt x="130663" y="211905"/>
                  </a:cubicBezTo>
                  <a:cubicBezTo>
                    <a:pt x="127743" y="218541"/>
                    <a:pt x="126171" y="225363"/>
                    <a:pt x="129517" y="232333"/>
                  </a:cubicBezTo>
                  <a:cubicBezTo>
                    <a:pt x="130830" y="235051"/>
                    <a:pt x="129831" y="237232"/>
                    <a:pt x="128537" y="239376"/>
                  </a:cubicBezTo>
                  <a:cubicBezTo>
                    <a:pt x="124766" y="245385"/>
                    <a:pt x="123472" y="252632"/>
                    <a:pt x="124951" y="259564"/>
                  </a:cubicBezTo>
                  <a:cubicBezTo>
                    <a:pt x="125912" y="264057"/>
                    <a:pt x="124822" y="268753"/>
                    <a:pt x="121974" y="272358"/>
                  </a:cubicBezTo>
                  <a:cubicBezTo>
                    <a:pt x="118813" y="276591"/>
                    <a:pt x="117482" y="281915"/>
                    <a:pt x="118277" y="287147"/>
                  </a:cubicBezTo>
                  <a:cubicBezTo>
                    <a:pt x="118998" y="291233"/>
                    <a:pt x="117704" y="295429"/>
                    <a:pt x="114820" y="298406"/>
                  </a:cubicBezTo>
                  <a:cubicBezTo>
                    <a:pt x="110180" y="303564"/>
                    <a:pt x="107425" y="309313"/>
                    <a:pt x="108497" y="316431"/>
                  </a:cubicBezTo>
                  <a:cubicBezTo>
                    <a:pt x="109033" y="319426"/>
                    <a:pt x="107851" y="322476"/>
                    <a:pt x="105429" y="324306"/>
                  </a:cubicBezTo>
                  <a:cubicBezTo>
                    <a:pt x="102822" y="326839"/>
                    <a:pt x="100456" y="329631"/>
                    <a:pt x="98366" y="332607"/>
                  </a:cubicBezTo>
                  <a:cubicBezTo>
                    <a:pt x="96018" y="335103"/>
                    <a:pt x="94743" y="338431"/>
                    <a:pt x="94799" y="341850"/>
                  </a:cubicBezTo>
                  <a:cubicBezTo>
                    <a:pt x="95150" y="346010"/>
                    <a:pt x="93227" y="350040"/>
                    <a:pt x="89770" y="352388"/>
                  </a:cubicBezTo>
                  <a:cubicBezTo>
                    <a:pt x="86830" y="354496"/>
                    <a:pt x="84668" y="357528"/>
                    <a:pt x="81525" y="359524"/>
                  </a:cubicBezTo>
                  <a:cubicBezTo>
                    <a:pt x="78382" y="361521"/>
                    <a:pt x="78308" y="364978"/>
                    <a:pt x="77421" y="367954"/>
                  </a:cubicBezTo>
                  <a:cubicBezTo>
                    <a:pt x="76478" y="372151"/>
                    <a:pt x="73797" y="375719"/>
                    <a:pt x="70026" y="377790"/>
                  </a:cubicBezTo>
                  <a:cubicBezTo>
                    <a:pt x="64480" y="380877"/>
                    <a:pt x="59322" y="384870"/>
                    <a:pt x="57639" y="391692"/>
                  </a:cubicBezTo>
                  <a:cubicBezTo>
                    <a:pt x="57418" y="392579"/>
                    <a:pt x="56918" y="393374"/>
                    <a:pt x="56197" y="393929"/>
                  </a:cubicBezTo>
                  <a:cubicBezTo>
                    <a:pt x="50559" y="398051"/>
                    <a:pt x="45697" y="403357"/>
                    <a:pt x="38690" y="405372"/>
                  </a:cubicBezTo>
                  <a:cubicBezTo>
                    <a:pt x="37784" y="391988"/>
                    <a:pt x="34567" y="379712"/>
                    <a:pt x="25361" y="369064"/>
                  </a:cubicBezTo>
                  <a:cubicBezTo>
                    <a:pt x="19352" y="362039"/>
                    <a:pt x="11995" y="356326"/>
                    <a:pt x="3712" y="352222"/>
                  </a:cubicBezTo>
                  <a:cubicBezTo>
                    <a:pt x="-3682" y="348524"/>
                    <a:pt x="-4089" y="343736"/>
                    <a:pt x="2733" y="338615"/>
                  </a:cubicBezTo>
                  <a:cubicBezTo>
                    <a:pt x="8094" y="334789"/>
                    <a:pt x="13123" y="330518"/>
                    <a:pt x="17800" y="325878"/>
                  </a:cubicBezTo>
                  <a:cubicBezTo>
                    <a:pt x="20295" y="323548"/>
                    <a:pt x="21978" y="320443"/>
                    <a:pt x="22551" y="317078"/>
                  </a:cubicBezTo>
                  <a:cubicBezTo>
                    <a:pt x="23697" y="310792"/>
                    <a:pt x="26322" y="304858"/>
                    <a:pt x="30205" y="299792"/>
                  </a:cubicBezTo>
                  <a:cubicBezTo>
                    <a:pt x="39208" y="287498"/>
                    <a:pt x="47250" y="274520"/>
                    <a:pt x="54238" y="260969"/>
                  </a:cubicBezTo>
                  <a:cubicBezTo>
                    <a:pt x="56937" y="256181"/>
                    <a:pt x="58249" y="250765"/>
                    <a:pt x="58027" y="245274"/>
                  </a:cubicBezTo>
                  <a:cubicBezTo>
                    <a:pt x="57935" y="243222"/>
                    <a:pt x="58212" y="241188"/>
                    <a:pt x="58823" y="239228"/>
                  </a:cubicBezTo>
                  <a:cubicBezTo>
                    <a:pt x="63167" y="221869"/>
                    <a:pt x="66421" y="204269"/>
                    <a:pt x="68602" y="186504"/>
                  </a:cubicBezTo>
                  <a:cubicBezTo>
                    <a:pt x="70451" y="173766"/>
                    <a:pt x="72558" y="161028"/>
                    <a:pt x="73427" y="148106"/>
                  </a:cubicBezTo>
                  <a:cubicBezTo>
                    <a:pt x="73908" y="140859"/>
                    <a:pt x="74444" y="133612"/>
                    <a:pt x="74370" y="126365"/>
                  </a:cubicBezTo>
                  <a:cubicBezTo>
                    <a:pt x="74204" y="107693"/>
                    <a:pt x="75831" y="89095"/>
                    <a:pt x="76108" y="70423"/>
                  </a:cubicBezTo>
                  <a:cubicBezTo>
                    <a:pt x="76330" y="54561"/>
                    <a:pt x="80674" y="39105"/>
                    <a:pt x="86331" y="24205"/>
                  </a:cubicBezTo>
                  <a:cubicBezTo>
                    <a:pt x="91988" y="9304"/>
                    <a:pt x="103321" y="2593"/>
                    <a:pt x="118277" y="24"/>
                  </a:cubicBezTo>
                  <a:cubicBezTo>
                    <a:pt x="124101" y="-974"/>
                    <a:pt x="129980" y="-1178"/>
                    <a:pt x="135766" y="-2417"/>
                  </a:cubicBezTo>
                  <a:cubicBezTo>
                    <a:pt x="141164" y="-3581"/>
                    <a:pt x="146544" y="-1584"/>
                    <a:pt x="151813" y="-272"/>
                  </a:cubicBezTo>
                  <a:cubicBezTo>
                    <a:pt x="155787" y="690"/>
                    <a:pt x="159706" y="1854"/>
                    <a:pt x="163700" y="2612"/>
                  </a:cubicBezTo>
                  <a:cubicBezTo>
                    <a:pt x="166806" y="3370"/>
                    <a:pt x="170096" y="2982"/>
                    <a:pt x="172944" y="1503"/>
                  </a:cubicBezTo>
                  <a:cubicBezTo>
                    <a:pt x="174663" y="320"/>
                    <a:pt x="176789" y="-69"/>
                    <a:pt x="178822" y="412"/>
                  </a:cubicBezTo>
                  <a:cubicBezTo>
                    <a:pt x="188916" y="2982"/>
                    <a:pt x="199121" y="4997"/>
                    <a:pt x="209437" y="6439"/>
                  </a:cubicBezTo>
                  <a:cubicBezTo>
                    <a:pt x="222822" y="8713"/>
                    <a:pt x="236225" y="10839"/>
                    <a:pt x="249684" y="12614"/>
                  </a:cubicBezTo>
                  <a:cubicBezTo>
                    <a:pt x="265176" y="14666"/>
                    <a:pt x="280612" y="13187"/>
                    <a:pt x="296067" y="13797"/>
                  </a:cubicBezTo>
                  <a:cubicBezTo>
                    <a:pt x="297916" y="13797"/>
                    <a:pt x="299765" y="13649"/>
                    <a:pt x="301614" y="13797"/>
                  </a:cubicBezTo>
                  <a:cubicBezTo>
                    <a:pt x="306439" y="14388"/>
                    <a:pt x="307585" y="16976"/>
                    <a:pt x="304978" y="21081"/>
                  </a:cubicBezTo>
                  <a:cubicBezTo>
                    <a:pt x="299340" y="30010"/>
                    <a:pt x="292315" y="32931"/>
                    <a:pt x="281703" y="30491"/>
                  </a:cubicBezTo>
                  <a:cubicBezTo>
                    <a:pt x="264362" y="26516"/>
                    <a:pt x="248223" y="29067"/>
                    <a:pt x="233729" y="39586"/>
                  </a:cubicBezTo>
                  <a:cubicBezTo>
                    <a:pt x="221953" y="47684"/>
                    <a:pt x="213911" y="60144"/>
                    <a:pt x="211360" y="74194"/>
                  </a:cubicBezTo>
                  <a:cubicBezTo>
                    <a:pt x="210953" y="76505"/>
                    <a:pt x="209677" y="78613"/>
                    <a:pt x="210010" y="80924"/>
                  </a:cubicBezTo>
                  <a:close/>
                </a:path>
              </a:pathLst>
            </a:custGeom>
            <a:solidFill>
              <a:srgbClr val="020202"/>
            </a:solidFill>
            <a:ln w="1847" cap="flat">
              <a:noFill/>
              <a:prstDash val="solid"/>
              <a:miter/>
            </a:ln>
          </p:spPr>
          <p:txBody>
            <a:bodyPr rtlCol="0" anchor="ctr"/>
            <a:lstStyle/>
            <a:p>
              <a:endParaRPr lang="es-CO"/>
            </a:p>
          </p:txBody>
        </p:sp>
        <p:sp>
          <p:nvSpPr>
            <p:cNvPr id="24" name="Freeform: Shape 23">
              <a:extLst>
                <a:ext uri="{FF2B5EF4-FFF2-40B4-BE49-F238E27FC236}">
                  <a16:creationId xmlns:a16="http://schemas.microsoft.com/office/drawing/2014/main" id="{F04C3BA3-6E9E-FDE2-B074-0751B9AB27CC}"/>
                </a:ext>
              </a:extLst>
            </p:cNvPr>
            <p:cNvSpPr/>
            <p:nvPr/>
          </p:nvSpPr>
          <p:spPr>
            <a:xfrm>
              <a:off x="-1923480" y="2361226"/>
              <a:ext cx="164238" cy="173760"/>
            </a:xfrm>
            <a:custGeom>
              <a:avLst/>
              <a:gdLst>
                <a:gd name="connsiteX0" fmla="*/ 148752 w 164238"/>
                <a:gd name="connsiteY0" fmla="*/ 154264 h 173760"/>
                <a:gd name="connsiteX1" fmla="*/ 145203 w 164238"/>
                <a:gd name="connsiteY1" fmla="*/ 161806 h 173760"/>
                <a:gd name="connsiteX2" fmla="*/ 137142 w 164238"/>
                <a:gd name="connsiteY2" fmla="*/ 162897 h 173760"/>
                <a:gd name="connsiteX3" fmla="*/ 92292 w 164238"/>
                <a:gd name="connsiteY3" fmla="*/ 170458 h 173760"/>
                <a:gd name="connsiteX4" fmla="*/ 56446 w 164238"/>
                <a:gd name="connsiteY4" fmla="*/ 167556 h 173760"/>
                <a:gd name="connsiteX5" fmla="*/ 35205 w 164238"/>
                <a:gd name="connsiteY5" fmla="*/ 162879 h 173760"/>
                <a:gd name="connsiteX6" fmla="*/ 28198 w 164238"/>
                <a:gd name="connsiteY6" fmla="*/ 155872 h 173760"/>
                <a:gd name="connsiteX7" fmla="*/ 24149 w 164238"/>
                <a:gd name="connsiteY7" fmla="*/ 148163 h 173760"/>
                <a:gd name="connsiteX8" fmla="*/ 10210 w 164238"/>
                <a:gd name="connsiteY8" fmla="*/ 147072 h 173760"/>
                <a:gd name="connsiteX9" fmla="*/ 6512 w 164238"/>
                <a:gd name="connsiteY9" fmla="*/ 151084 h 173760"/>
                <a:gd name="connsiteX10" fmla="*/ 2390 w 164238"/>
                <a:gd name="connsiteY10" fmla="*/ 153986 h 173760"/>
                <a:gd name="connsiteX11" fmla="*/ -1844 w 164238"/>
                <a:gd name="connsiteY11" fmla="*/ 149254 h 173760"/>
                <a:gd name="connsiteX12" fmla="*/ -2121 w 164238"/>
                <a:gd name="connsiteY12" fmla="*/ 145852 h 173760"/>
                <a:gd name="connsiteX13" fmla="*/ 3702 w 164238"/>
                <a:gd name="connsiteY13" fmla="*/ 94254 h 173760"/>
                <a:gd name="connsiteX14" fmla="*/ 26405 w 164238"/>
                <a:gd name="connsiteY14" fmla="*/ 30844 h 173760"/>
                <a:gd name="connsiteX15" fmla="*/ 71088 w 164238"/>
                <a:gd name="connsiteY15" fmla="*/ -67 h 173760"/>
                <a:gd name="connsiteX16" fmla="*/ 143188 w 164238"/>
                <a:gd name="connsiteY16" fmla="*/ -492 h 173760"/>
                <a:gd name="connsiteX17" fmla="*/ 149177 w 164238"/>
                <a:gd name="connsiteY17" fmla="*/ 895 h 173760"/>
                <a:gd name="connsiteX18" fmla="*/ 161527 w 164238"/>
                <a:gd name="connsiteY18" fmla="*/ 21841 h 173760"/>
                <a:gd name="connsiteX19" fmla="*/ 158994 w 164238"/>
                <a:gd name="connsiteY19" fmla="*/ 34541 h 173760"/>
                <a:gd name="connsiteX20" fmla="*/ 153448 w 164238"/>
                <a:gd name="connsiteY20" fmla="*/ 85455 h 173760"/>
                <a:gd name="connsiteX21" fmla="*/ 151784 w 164238"/>
                <a:gd name="connsiteY21" fmla="*/ 115459 h 173760"/>
                <a:gd name="connsiteX22" fmla="*/ 148752 w 164238"/>
                <a:gd name="connsiteY22" fmla="*/ 154264 h 17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4238" h="173760">
                  <a:moveTo>
                    <a:pt x="148752" y="154264"/>
                  </a:moveTo>
                  <a:cubicBezTo>
                    <a:pt x="145979" y="156113"/>
                    <a:pt x="148752" y="160660"/>
                    <a:pt x="145203" y="161806"/>
                  </a:cubicBezTo>
                  <a:cubicBezTo>
                    <a:pt x="142540" y="162361"/>
                    <a:pt x="139860" y="162712"/>
                    <a:pt x="137142" y="162897"/>
                  </a:cubicBezTo>
                  <a:cubicBezTo>
                    <a:pt x="122205" y="165430"/>
                    <a:pt x="107323" y="168554"/>
                    <a:pt x="92292" y="170458"/>
                  </a:cubicBezTo>
                  <a:cubicBezTo>
                    <a:pt x="80294" y="171993"/>
                    <a:pt x="68259" y="169978"/>
                    <a:pt x="56446" y="167556"/>
                  </a:cubicBezTo>
                  <a:cubicBezTo>
                    <a:pt x="49347" y="166096"/>
                    <a:pt x="42340" y="164043"/>
                    <a:pt x="35205" y="162879"/>
                  </a:cubicBezTo>
                  <a:cubicBezTo>
                    <a:pt x="31415" y="162694"/>
                    <a:pt x="28401" y="159662"/>
                    <a:pt x="28198" y="155872"/>
                  </a:cubicBezTo>
                  <a:cubicBezTo>
                    <a:pt x="27736" y="152933"/>
                    <a:pt x="26312" y="150215"/>
                    <a:pt x="24149" y="148163"/>
                  </a:cubicBezTo>
                  <a:cubicBezTo>
                    <a:pt x="19934" y="143855"/>
                    <a:pt x="14906" y="143356"/>
                    <a:pt x="10210" y="147072"/>
                  </a:cubicBezTo>
                  <a:cubicBezTo>
                    <a:pt x="8786" y="148219"/>
                    <a:pt x="7548" y="149568"/>
                    <a:pt x="6512" y="151084"/>
                  </a:cubicBezTo>
                  <a:cubicBezTo>
                    <a:pt x="5440" y="152600"/>
                    <a:pt x="4664" y="154467"/>
                    <a:pt x="2390" y="153986"/>
                  </a:cubicBezTo>
                  <a:cubicBezTo>
                    <a:pt x="60" y="153580"/>
                    <a:pt x="-1696" y="151620"/>
                    <a:pt x="-1844" y="149254"/>
                  </a:cubicBezTo>
                  <a:cubicBezTo>
                    <a:pt x="-1992" y="148126"/>
                    <a:pt x="-2029" y="146980"/>
                    <a:pt x="-2121" y="145852"/>
                  </a:cubicBezTo>
                  <a:cubicBezTo>
                    <a:pt x="-273" y="128641"/>
                    <a:pt x="652" y="111263"/>
                    <a:pt x="3702" y="94254"/>
                  </a:cubicBezTo>
                  <a:cubicBezTo>
                    <a:pt x="7492" y="71941"/>
                    <a:pt x="15164" y="50477"/>
                    <a:pt x="26405" y="30844"/>
                  </a:cubicBezTo>
                  <a:cubicBezTo>
                    <a:pt x="36350" y="13762"/>
                    <a:pt x="51713" y="3927"/>
                    <a:pt x="71088" y="-67"/>
                  </a:cubicBezTo>
                  <a:cubicBezTo>
                    <a:pt x="95121" y="-5021"/>
                    <a:pt x="119154" y="-1916"/>
                    <a:pt x="143188" y="-492"/>
                  </a:cubicBezTo>
                  <a:cubicBezTo>
                    <a:pt x="145240" y="-270"/>
                    <a:pt x="147236" y="192"/>
                    <a:pt x="149177" y="895"/>
                  </a:cubicBezTo>
                  <a:cubicBezTo>
                    <a:pt x="159641" y="4130"/>
                    <a:pt x="163764" y="11118"/>
                    <a:pt x="161527" y="21841"/>
                  </a:cubicBezTo>
                  <a:cubicBezTo>
                    <a:pt x="160658" y="26074"/>
                    <a:pt x="159826" y="30308"/>
                    <a:pt x="158994" y="34541"/>
                  </a:cubicBezTo>
                  <a:cubicBezTo>
                    <a:pt x="155759" y="51364"/>
                    <a:pt x="155297" y="68484"/>
                    <a:pt x="153448" y="85455"/>
                  </a:cubicBezTo>
                  <a:cubicBezTo>
                    <a:pt x="152413" y="95364"/>
                    <a:pt x="151858" y="105421"/>
                    <a:pt x="151784" y="115459"/>
                  </a:cubicBezTo>
                  <a:cubicBezTo>
                    <a:pt x="151636" y="128456"/>
                    <a:pt x="150619" y="141415"/>
                    <a:pt x="148752" y="154264"/>
                  </a:cubicBezTo>
                  <a:close/>
                </a:path>
              </a:pathLst>
            </a:custGeom>
            <a:solidFill>
              <a:srgbClr val="EA7F00"/>
            </a:solidFill>
            <a:ln w="1847" cap="flat">
              <a:noFill/>
              <a:prstDash val="solid"/>
              <a:miter/>
            </a:ln>
          </p:spPr>
          <p:txBody>
            <a:bodyPr rtlCol="0" anchor="ctr"/>
            <a:lstStyle/>
            <a:p>
              <a:endParaRPr lang="es-CO"/>
            </a:p>
          </p:txBody>
        </p:sp>
        <p:sp>
          <p:nvSpPr>
            <p:cNvPr id="25" name="Freeform: Shape 24">
              <a:extLst>
                <a:ext uri="{FF2B5EF4-FFF2-40B4-BE49-F238E27FC236}">
                  <a16:creationId xmlns:a16="http://schemas.microsoft.com/office/drawing/2014/main" id="{03EA63A0-F96F-AAAF-64FD-D2E3B78B3A11}"/>
                </a:ext>
              </a:extLst>
            </p:cNvPr>
            <p:cNvSpPr/>
            <p:nvPr/>
          </p:nvSpPr>
          <p:spPr>
            <a:xfrm>
              <a:off x="-1676971" y="2907189"/>
              <a:ext cx="42778" cy="520449"/>
            </a:xfrm>
            <a:custGeom>
              <a:avLst/>
              <a:gdLst>
                <a:gd name="connsiteX0" fmla="*/ 836 w 42778"/>
                <a:gd name="connsiteY0" fmla="*/ -2768 h 520449"/>
                <a:gd name="connsiteX1" fmla="*/ 170 w 42778"/>
                <a:gd name="connsiteY1" fmla="*/ 34207 h 520449"/>
                <a:gd name="connsiteX2" fmla="*/ 1556 w 42778"/>
                <a:gd name="connsiteY2" fmla="*/ 69000 h 520449"/>
                <a:gd name="connsiteX3" fmla="*/ 1926 w 42778"/>
                <a:gd name="connsiteY3" fmla="*/ 71699 h 520449"/>
                <a:gd name="connsiteX4" fmla="*/ 3553 w 42778"/>
                <a:gd name="connsiteY4" fmla="*/ 110633 h 520449"/>
                <a:gd name="connsiteX5" fmla="*/ 5180 w 42778"/>
                <a:gd name="connsiteY5" fmla="*/ 166685 h 520449"/>
                <a:gd name="connsiteX6" fmla="*/ 9265 w 42778"/>
                <a:gd name="connsiteY6" fmla="*/ 236234 h 520449"/>
                <a:gd name="connsiteX7" fmla="*/ 13277 w 42778"/>
                <a:gd name="connsiteY7" fmla="*/ 287998 h 520449"/>
                <a:gd name="connsiteX8" fmla="*/ 22133 w 42778"/>
                <a:gd name="connsiteY8" fmla="*/ 355642 h 520449"/>
                <a:gd name="connsiteX9" fmla="*/ 29657 w 42778"/>
                <a:gd name="connsiteY9" fmla="*/ 406260 h 520449"/>
                <a:gd name="connsiteX10" fmla="*/ 32485 w 42778"/>
                <a:gd name="connsiteY10" fmla="*/ 442328 h 520449"/>
                <a:gd name="connsiteX11" fmla="*/ 35573 w 42778"/>
                <a:gd name="connsiteY11" fmla="*/ 472906 h 520449"/>
                <a:gd name="connsiteX12" fmla="*/ 36959 w 42778"/>
                <a:gd name="connsiteY12" fmla="*/ 489248 h 520449"/>
                <a:gd name="connsiteX13" fmla="*/ 40657 w 42778"/>
                <a:gd name="connsiteY13" fmla="*/ 517682 h 520449"/>
                <a:gd name="connsiteX14" fmla="*/ 37311 w 42778"/>
                <a:gd name="connsiteY14" fmla="*/ 504833 h 520449"/>
                <a:gd name="connsiteX15" fmla="*/ 35055 w 42778"/>
                <a:gd name="connsiteY15" fmla="*/ 483924 h 520449"/>
                <a:gd name="connsiteX16" fmla="*/ 33447 w 42778"/>
                <a:gd name="connsiteY16" fmla="*/ 469726 h 520449"/>
                <a:gd name="connsiteX17" fmla="*/ 29361 w 42778"/>
                <a:gd name="connsiteY17" fmla="*/ 425061 h 520449"/>
                <a:gd name="connsiteX18" fmla="*/ 23094 w 42778"/>
                <a:gd name="connsiteY18" fmla="*/ 384149 h 520449"/>
                <a:gd name="connsiteX19" fmla="*/ 18509 w 42778"/>
                <a:gd name="connsiteY19" fmla="*/ 351889 h 520449"/>
                <a:gd name="connsiteX20" fmla="*/ 15256 w 42778"/>
                <a:gd name="connsiteY20" fmla="*/ 330426 h 520449"/>
                <a:gd name="connsiteX21" fmla="*/ 11743 w 42778"/>
                <a:gd name="connsiteY21" fmla="*/ 299404 h 520449"/>
                <a:gd name="connsiteX22" fmla="*/ 10005 w 42778"/>
                <a:gd name="connsiteY22" fmla="*/ 284614 h 520449"/>
                <a:gd name="connsiteX23" fmla="*/ 7731 w 42778"/>
                <a:gd name="connsiteY23" fmla="*/ 262319 h 520449"/>
                <a:gd name="connsiteX24" fmla="*/ 7639 w 42778"/>
                <a:gd name="connsiteY24" fmla="*/ 260951 h 520449"/>
                <a:gd name="connsiteX25" fmla="*/ 5790 w 42778"/>
                <a:gd name="connsiteY25" fmla="*/ 227674 h 520449"/>
                <a:gd name="connsiteX26" fmla="*/ 3535 w 42778"/>
                <a:gd name="connsiteY26" fmla="*/ 196505 h 520449"/>
                <a:gd name="connsiteX27" fmla="*/ 3442 w 42778"/>
                <a:gd name="connsiteY27" fmla="*/ 195137 h 520449"/>
                <a:gd name="connsiteX28" fmla="*/ 1741 w 42778"/>
                <a:gd name="connsiteY28" fmla="*/ 160455 h 520449"/>
                <a:gd name="connsiteX29" fmla="*/ 447 w 42778"/>
                <a:gd name="connsiteY29" fmla="*/ 99725 h 520449"/>
                <a:gd name="connsiteX30" fmla="*/ -1863 w 42778"/>
                <a:gd name="connsiteY30" fmla="*/ 37128 h 520449"/>
                <a:gd name="connsiteX31" fmla="*/ -681 w 42778"/>
                <a:gd name="connsiteY31" fmla="*/ 1022 h 520449"/>
                <a:gd name="connsiteX32" fmla="*/ 836 w 42778"/>
                <a:gd name="connsiteY32" fmla="*/ -2768 h 520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2778" h="520449">
                  <a:moveTo>
                    <a:pt x="836" y="-2768"/>
                  </a:moveTo>
                  <a:cubicBezTo>
                    <a:pt x="725" y="9526"/>
                    <a:pt x="133" y="21857"/>
                    <a:pt x="170" y="34207"/>
                  </a:cubicBezTo>
                  <a:cubicBezTo>
                    <a:pt x="170" y="45780"/>
                    <a:pt x="-33" y="57464"/>
                    <a:pt x="1556" y="69000"/>
                  </a:cubicBezTo>
                  <a:cubicBezTo>
                    <a:pt x="1741" y="69887"/>
                    <a:pt x="1870" y="70793"/>
                    <a:pt x="1926" y="71699"/>
                  </a:cubicBezTo>
                  <a:cubicBezTo>
                    <a:pt x="1612" y="84640"/>
                    <a:pt x="3978" y="97581"/>
                    <a:pt x="3553" y="110633"/>
                  </a:cubicBezTo>
                  <a:cubicBezTo>
                    <a:pt x="2924" y="129341"/>
                    <a:pt x="4181" y="148032"/>
                    <a:pt x="5180" y="166685"/>
                  </a:cubicBezTo>
                  <a:cubicBezTo>
                    <a:pt x="6400" y="189868"/>
                    <a:pt x="7953" y="213051"/>
                    <a:pt x="9265" y="236234"/>
                  </a:cubicBezTo>
                  <a:cubicBezTo>
                    <a:pt x="10245" y="253482"/>
                    <a:pt x="11576" y="270749"/>
                    <a:pt x="13277" y="287998"/>
                  </a:cubicBezTo>
                  <a:cubicBezTo>
                    <a:pt x="15459" y="310644"/>
                    <a:pt x="18417" y="333199"/>
                    <a:pt x="22133" y="355642"/>
                  </a:cubicBezTo>
                  <a:cubicBezTo>
                    <a:pt x="24943" y="372465"/>
                    <a:pt x="26976" y="389418"/>
                    <a:pt x="29657" y="406260"/>
                  </a:cubicBezTo>
                  <a:cubicBezTo>
                    <a:pt x="31265" y="418221"/>
                    <a:pt x="32227" y="430256"/>
                    <a:pt x="32485" y="442328"/>
                  </a:cubicBezTo>
                  <a:cubicBezTo>
                    <a:pt x="32966" y="452552"/>
                    <a:pt x="34112" y="462775"/>
                    <a:pt x="35573" y="472906"/>
                  </a:cubicBezTo>
                  <a:cubicBezTo>
                    <a:pt x="36349" y="478359"/>
                    <a:pt x="36534" y="483813"/>
                    <a:pt x="36959" y="489248"/>
                  </a:cubicBezTo>
                  <a:cubicBezTo>
                    <a:pt x="37717" y="498806"/>
                    <a:pt x="39769" y="508161"/>
                    <a:pt x="40657" y="517682"/>
                  </a:cubicBezTo>
                  <a:cubicBezTo>
                    <a:pt x="37643" y="513984"/>
                    <a:pt x="38050" y="509196"/>
                    <a:pt x="37311" y="504833"/>
                  </a:cubicBezTo>
                  <a:cubicBezTo>
                    <a:pt x="36127" y="497900"/>
                    <a:pt x="34704" y="490968"/>
                    <a:pt x="35055" y="483924"/>
                  </a:cubicBezTo>
                  <a:cubicBezTo>
                    <a:pt x="35000" y="479154"/>
                    <a:pt x="34464" y="474385"/>
                    <a:pt x="33447" y="469726"/>
                  </a:cubicBezTo>
                  <a:cubicBezTo>
                    <a:pt x="31191" y="454936"/>
                    <a:pt x="31173" y="439906"/>
                    <a:pt x="29361" y="425061"/>
                  </a:cubicBezTo>
                  <a:cubicBezTo>
                    <a:pt x="27679" y="411381"/>
                    <a:pt x="25146" y="397792"/>
                    <a:pt x="23094" y="384149"/>
                  </a:cubicBezTo>
                  <a:cubicBezTo>
                    <a:pt x="21486" y="373408"/>
                    <a:pt x="20080" y="362648"/>
                    <a:pt x="18509" y="351889"/>
                  </a:cubicBezTo>
                  <a:cubicBezTo>
                    <a:pt x="17474" y="344735"/>
                    <a:pt x="16180" y="337599"/>
                    <a:pt x="15256" y="330426"/>
                  </a:cubicBezTo>
                  <a:cubicBezTo>
                    <a:pt x="13924" y="320091"/>
                    <a:pt x="11928" y="309831"/>
                    <a:pt x="11743" y="299404"/>
                  </a:cubicBezTo>
                  <a:cubicBezTo>
                    <a:pt x="11521" y="294431"/>
                    <a:pt x="10948" y="289495"/>
                    <a:pt x="10005" y="284614"/>
                  </a:cubicBezTo>
                  <a:cubicBezTo>
                    <a:pt x="8767" y="277220"/>
                    <a:pt x="10005" y="269566"/>
                    <a:pt x="7731" y="262319"/>
                  </a:cubicBezTo>
                  <a:cubicBezTo>
                    <a:pt x="7620" y="261875"/>
                    <a:pt x="7583" y="261413"/>
                    <a:pt x="7639" y="260951"/>
                  </a:cubicBezTo>
                  <a:cubicBezTo>
                    <a:pt x="8359" y="249859"/>
                    <a:pt x="6677" y="238766"/>
                    <a:pt x="5790" y="227674"/>
                  </a:cubicBezTo>
                  <a:cubicBezTo>
                    <a:pt x="5032" y="217303"/>
                    <a:pt x="5994" y="206747"/>
                    <a:pt x="3535" y="196505"/>
                  </a:cubicBezTo>
                  <a:cubicBezTo>
                    <a:pt x="3424" y="196061"/>
                    <a:pt x="3405" y="195599"/>
                    <a:pt x="3442" y="195137"/>
                  </a:cubicBezTo>
                  <a:cubicBezTo>
                    <a:pt x="4311" y="183509"/>
                    <a:pt x="2610" y="171954"/>
                    <a:pt x="1741" y="160455"/>
                  </a:cubicBezTo>
                  <a:cubicBezTo>
                    <a:pt x="225" y="140119"/>
                    <a:pt x="1741" y="119913"/>
                    <a:pt x="447" y="99725"/>
                  </a:cubicBezTo>
                  <a:cubicBezTo>
                    <a:pt x="-884" y="78871"/>
                    <a:pt x="-2825" y="58018"/>
                    <a:pt x="-1863" y="37128"/>
                  </a:cubicBezTo>
                  <a:cubicBezTo>
                    <a:pt x="-1309" y="25093"/>
                    <a:pt x="-810" y="13095"/>
                    <a:pt x="-681" y="1022"/>
                  </a:cubicBezTo>
                  <a:cubicBezTo>
                    <a:pt x="-903" y="-420"/>
                    <a:pt x="-329" y="-1880"/>
                    <a:pt x="836" y="-2768"/>
                  </a:cubicBezTo>
                  <a:close/>
                </a:path>
              </a:pathLst>
            </a:custGeom>
            <a:solidFill>
              <a:srgbClr val="270000"/>
            </a:solidFill>
            <a:ln w="1847" cap="flat">
              <a:noFill/>
              <a:prstDash val="solid"/>
              <a:miter/>
            </a:ln>
          </p:spPr>
          <p:txBody>
            <a:bodyPr rtlCol="0" anchor="ctr"/>
            <a:lstStyle/>
            <a:p>
              <a:endParaRPr lang="es-CO"/>
            </a:p>
          </p:txBody>
        </p:sp>
        <p:sp>
          <p:nvSpPr>
            <p:cNvPr id="26" name="Freeform: Shape 25">
              <a:extLst>
                <a:ext uri="{FF2B5EF4-FFF2-40B4-BE49-F238E27FC236}">
                  <a16:creationId xmlns:a16="http://schemas.microsoft.com/office/drawing/2014/main" id="{03535CA4-6ED5-054F-429E-56A76B6A01DA}"/>
                </a:ext>
              </a:extLst>
            </p:cNvPr>
            <p:cNvSpPr/>
            <p:nvPr/>
          </p:nvSpPr>
          <p:spPr>
            <a:xfrm>
              <a:off x="-649793" y="2716827"/>
              <a:ext cx="1339" cy="2717"/>
            </a:xfrm>
            <a:custGeom>
              <a:avLst/>
              <a:gdLst>
                <a:gd name="connsiteX0" fmla="*/ -2101 w 1339"/>
                <a:gd name="connsiteY0" fmla="*/ -2768 h 2717"/>
                <a:gd name="connsiteX1" fmla="*/ -826 w 1339"/>
                <a:gd name="connsiteY1" fmla="*/ -50 h 2717"/>
                <a:gd name="connsiteX2" fmla="*/ -2101 w 1339"/>
                <a:gd name="connsiteY2" fmla="*/ -2768 h 2717"/>
              </a:gdLst>
              <a:ahLst/>
              <a:cxnLst>
                <a:cxn ang="0">
                  <a:pos x="connsiteX0" y="connsiteY0"/>
                </a:cxn>
                <a:cxn ang="0">
                  <a:pos x="connsiteX1" y="connsiteY1"/>
                </a:cxn>
                <a:cxn ang="0">
                  <a:pos x="connsiteX2" y="connsiteY2"/>
                </a:cxn>
              </a:cxnLst>
              <a:rect l="l" t="t" r="r" b="b"/>
              <a:pathLst>
                <a:path w="1339" h="2717">
                  <a:moveTo>
                    <a:pt x="-2101" y="-2768"/>
                  </a:moveTo>
                  <a:cubicBezTo>
                    <a:pt x="-1140" y="-2231"/>
                    <a:pt x="-622" y="-1141"/>
                    <a:pt x="-826" y="-50"/>
                  </a:cubicBezTo>
                  <a:cubicBezTo>
                    <a:pt x="-1731" y="-642"/>
                    <a:pt x="-2231" y="-1695"/>
                    <a:pt x="-2101" y="-2768"/>
                  </a:cubicBezTo>
                  <a:close/>
                </a:path>
              </a:pathLst>
            </a:custGeom>
            <a:solidFill>
              <a:srgbClr val="020202"/>
            </a:solidFill>
            <a:ln w="1847" cap="flat">
              <a:noFill/>
              <a:prstDash val="solid"/>
              <a:miter/>
            </a:ln>
          </p:spPr>
          <p:txBody>
            <a:bodyPr rtlCol="0" anchor="ctr"/>
            <a:lstStyle/>
            <a:p>
              <a:endParaRPr lang="es-CO"/>
            </a:p>
          </p:txBody>
        </p:sp>
        <p:sp>
          <p:nvSpPr>
            <p:cNvPr id="27" name="Freeform: Shape 26">
              <a:extLst>
                <a:ext uri="{FF2B5EF4-FFF2-40B4-BE49-F238E27FC236}">
                  <a16:creationId xmlns:a16="http://schemas.microsoft.com/office/drawing/2014/main" id="{FD6F35FD-6555-0AC8-03DE-054CA12FFCEA}"/>
                </a:ext>
              </a:extLst>
            </p:cNvPr>
            <p:cNvSpPr/>
            <p:nvPr/>
          </p:nvSpPr>
          <p:spPr>
            <a:xfrm>
              <a:off x="-668964" y="2583979"/>
              <a:ext cx="1350" cy="2736"/>
            </a:xfrm>
            <a:custGeom>
              <a:avLst/>
              <a:gdLst>
                <a:gd name="connsiteX0" fmla="*/ -2102 w 1350"/>
                <a:gd name="connsiteY0" fmla="*/ -2768 h 2736"/>
                <a:gd name="connsiteX1" fmla="*/ -808 w 1350"/>
                <a:gd name="connsiteY1" fmla="*/ -31 h 2736"/>
                <a:gd name="connsiteX2" fmla="*/ -2102 w 1350"/>
                <a:gd name="connsiteY2" fmla="*/ -2768 h 2736"/>
              </a:gdLst>
              <a:ahLst/>
              <a:cxnLst>
                <a:cxn ang="0">
                  <a:pos x="connsiteX0" y="connsiteY0"/>
                </a:cxn>
                <a:cxn ang="0">
                  <a:pos x="connsiteX1" y="connsiteY1"/>
                </a:cxn>
                <a:cxn ang="0">
                  <a:pos x="connsiteX2" y="connsiteY2"/>
                </a:cxn>
              </a:cxnLst>
              <a:rect l="l" t="t" r="r" b="b"/>
              <a:pathLst>
                <a:path w="1350" h="2736">
                  <a:moveTo>
                    <a:pt x="-2102" y="-2768"/>
                  </a:moveTo>
                  <a:cubicBezTo>
                    <a:pt x="-1140" y="-2213"/>
                    <a:pt x="-623" y="-1122"/>
                    <a:pt x="-808" y="-31"/>
                  </a:cubicBezTo>
                  <a:cubicBezTo>
                    <a:pt x="-1713" y="-623"/>
                    <a:pt x="-2231" y="-1677"/>
                    <a:pt x="-2102" y="-2768"/>
                  </a:cubicBezTo>
                  <a:close/>
                </a:path>
              </a:pathLst>
            </a:custGeom>
            <a:solidFill>
              <a:srgbClr val="020202"/>
            </a:solidFill>
            <a:ln w="1847" cap="flat">
              <a:noFill/>
              <a:prstDash val="solid"/>
              <a:miter/>
            </a:ln>
          </p:spPr>
          <p:txBody>
            <a:bodyPr rtlCol="0" anchor="ctr"/>
            <a:lstStyle/>
            <a:p>
              <a:endParaRPr lang="es-CO"/>
            </a:p>
          </p:txBody>
        </p:sp>
        <p:sp>
          <p:nvSpPr>
            <p:cNvPr id="28" name="Freeform: Shape 27">
              <a:extLst>
                <a:ext uri="{FF2B5EF4-FFF2-40B4-BE49-F238E27FC236}">
                  <a16:creationId xmlns:a16="http://schemas.microsoft.com/office/drawing/2014/main" id="{419226BD-7837-95BD-E2D1-8A91ACFD17A5}"/>
                </a:ext>
              </a:extLst>
            </p:cNvPr>
            <p:cNvSpPr/>
            <p:nvPr/>
          </p:nvSpPr>
          <p:spPr>
            <a:xfrm>
              <a:off x="-648426" y="2742839"/>
              <a:ext cx="1311" cy="2717"/>
            </a:xfrm>
            <a:custGeom>
              <a:avLst/>
              <a:gdLst>
                <a:gd name="connsiteX0" fmla="*/ -2100 w 1311"/>
                <a:gd name="connsiteY0" fmla="*/ -2768 h 2717"/>
                <a:gd name="connsiteX1" fmla="*/ -862 w 1311"/>
                <a:gd name="connsiteY1" fmla="*/ -50 h 2717"/>
                <a:gd name="connsiteX2" fmla="*/ -2100 w 1311"/>
                <a:gd name="connsiteY2" fmla="*/ -2768 h 2717"/>
              </a:gdLst>
              <a:ahLst/>
              <a:cxnLst>
                <a:cxn ang="0">
                  <a:pos x="connsiteX0" y="connsiteY0"/>
                </a:cxn>
                <a:cxn ang="0">
                  <a:pos x="connsiteX1" y="connsiteY1"/>
                </a:cxn>
                <a:cxn ang="0">
                  <a:pos x="connsiteX2" y="connsiteY2"/>
                </a:cxn>
              </a:cxnLst>
              <a:rect l="l" t="t" r="r" b="b"/>
              <a:pathLst>
                <a:path w="1311" h="2717">
                  <a:moveTo>
                    <a:pt x="-2100" y="-2768"/>
                  </a:moveTo>
                  <a:cubicBezTo>
                    <a:pt x="-1139" y="-2232"/>
                    <a:pt x="-640" y="-1122"/>
                    <a:pt x="-862" y="-50"/>
                  </a:cubicBezTo>
                  <a:cubicBezTo>
                    <a:pt x="-1749" y="-660"/>
                    <a:pt x="-2230" y="-1696"/>
                    <a:pt x="-2100" y="-2768"/>
                  </a:cubicBezTo>
                  <a:close/>
                </a:path>
              </a:pathLst>
            </a:custGeom>
            <a:solidFill>
              <a:srgbClr val="020202"/>
            </a:solidFill>
            <a:ln w="1847" cap="flat">
              <a:noFill/>
              <a:prstDash val="solid"/>
              <a:miter/>
            </a:ln>
          </p:spPr>
          <p:txBody>
            <a:bodyPr rtlCol="0" anchor="ctr"/>
            <a:lstStyle/>
            <a:p>
              <a:endParaRPr lang="es-CO"/>
            </a:p>
          </p:txBody>
        </p:sp>
        <p:sp>
          <p:nvSpPr>
            <p:cNvPr id="29" name="Freeform: Shape 28">
              <a:extLst>
                <a:ext uri="{FF2B5EF4-FFF2-40B4-BE49-F238E27FC236}">
                  <a16:creationId xmlns:a16="http://schemas.microsoft.com/office/drawing/2014/main" id="{5DBCEDF6-2492-D3C1-4135-EE74FF15F9F0}"/>
                </a:ext>
              </a:extLst>
            </p:cNvPr>
            <p:cNvSpPr/>
            <p:nvPr/>
          </p:nvSpPr>
          <p:spPr>
            <a:xfrm>
              <a:off x="-651161" y="2703128"/>
              <a:ext cx="1339" cy="2717"/>
            </a:xfrm>
            <a:custGeom>
              <a:avLst/>
              <a:gdLst>
                <a:gd name="connsiteX0" fmla="*/ -2101 w 1339"/>
                <a:gd name="connsiteY0" fmla="*/ -2768 h 2717"/>
                <a:gd name="connsiteX1" fmla="*/ -826 w 1339"/>
                <a:gd name="connsiteY1" fmla="*/ -50 h 2717"/>
                <a:gd name="connsiteX2" fmla="*/ -2101 w 1339"/>
                <a:gd name="connsiteY2" fmla="*/ -2768 h 2717"/>
              </a:gdLst>
              <a:ahLst/>
              <a:cxnLst>
                <a:cxn ang="0">
                  <a:pos x="connsiteX0" y="connsiteY0"/>
                </a:cxn>
                <a:cxn ang="0">
                  <a:pos x="connsiteX1" y="connsiteY1"/>
                </a:cxn>
                <a:cxn ang="0">
                  <a:pos x="connsiteX2" y="connsiteY2"/>
                </a:cxn>
              </a:cxnLst>
              <a:rect l="l" t="t" r="r" b="b"/>
              <a:pathLst>
                <a:path w="1339" h="2717">
                  <a:moveTo>
                    <a:pt x="-2101" y="-2768"/>
                  </a:moveTo>
                  <a:cubicBezTo>
                    <a:pt x="-1140" y="-2232"/>
                    <a:pt x="-622" y="-1141"/>
                    <a:pt x="-826" y="-50"/>
                  </a:cubicBezTo>
                  <a:cubicBezTo>
                    <a:pt x="-1731" y="-642"/>
                    <a:pt x="-2231" y="-1696"/>
                    <a:pt x="-2101" y="-2768"/>
                  </a:cubicBezTo>
                  <a:close/>
                </a:path>
              </a:pathLst>
            </a:custGeom>
            <a:solidFill>
              <a:srgbClr val="020202"/>
            </a:solidFill>
            <a:ln w="1847" cap="flat">
              <a:noFill/>
              <a:prstDash val="solid"/>
              <a:miter/>
            </a:ln>
          </p:spPr>
          <p:txBody>
            <a:bodyPr rtlCol="0" anchor="ctr"/>
            <a:lstStyle/>
            <a:p>
              <a:endParaRPr lang="es-CO"/>
            </a:p>
          </p:txBody>
        </p:sp>
        <p:sp>
          <p:nvSpPr>
            <p:cNvPr id="30" name="Freeform: Shape 29">
              <a:extLst>
                <a:ext uri="{FF2B5EF4-FFF2-40B4-BE49-F238E27FC236}">
                  <a16:creationId xmlns:a16="http://schemas.microsoft.com/office/drawing/2014/main" id="{8A1139A2-9E1D-2095-E45E-B987D9ABC161}"/>
                </a:ext>
              </a:extLst>
            </p:cNvPr>
            <p:cNvSpPr/>
            <p:nvPr/>
          </p:nvSpPr>
          <p:spPr>
            <a:xfrm>
              <a:off x="-663472" y="2553845"/>
              <a:ext cx="1312" cy="1386"/>
            </a:xfrm>
            <a:custGeom>
              <a:avLst/>
              <a:gdLst>
                <a:gd name="connsiteX0" fmla="*/ -809 w 1312"/>
                <a:gd name="connsiteY0" fmla="*/ -2768 h 1386"/>
                <a:gd name="connsiteX1" fmla="*/ -2121 w 1312"/>
                <a:gd name="connsiteY1" fmla="*/ -1381 h 1386"/>
              </a:gdLst>
              <a:ahLst/>
              <a:cxnLst>
                <a:cxn ang="0">
                  <a:pos x="connsiteX0" y="connsiteY0"/>
                </a:cxn>
                <a:cxn ang="0">
                  <a:pos x="connsiteX1" y="connsiteY1"/>
                </a:cxn>
              </a:cxnLst>
              <a:rect l="l" t="t" r="r" b="b"/>
              <a:pathLst>
                <a:path w="1312" h="1386">
                  <a:moveTo>
                    <a:pt x="-809" y="-2768"/>
                  </a:moveTo>
                  <a:lnTo>
                    <a:pt x="-2121" y="-1381"/>
                  </a:lnTo>
                  <a:close/>
                </a:path>
              </a:pathLst>
            </a:custGeom>
            <a:solidFill>
              <a:srgbClr val="020202"/>
            </a:solidFill>
            <a:ln w="1847" cap="flat">
              <a:noFill/>
              <a:prstDash val="solid"/>
              <a:miter/>
            </a:ln>
          </p:spPr>
          <p:txBody>
            <a:bodyPr rtlCol="0" anchor="ctr"/>
            <a:lstStyle/>
            <a:p>
              <a:endParaRPr lang="es-CO"/>
            </a:p>
          </p:txBody>
        </p:sp>
        <p:sp>
          <p:nvSpPr>
            <p:cNvPr id="31" name="Freeform: Shape 30">
              <a:extLst>
                <a:ext uri="{FF2B5EF4-FFF2-40B4-BE49-F238E27FC236}">
                  <a16:creationId xmlns:a16="http://schemas.microsoft.com/office/drawing/2014/main" id="{34A21018-4C1A-E567-2989-A9955DE12F5A}"/>
                </a:ext>
              </a:extLst>
            </p:cNvPr>
            <p:cNvSpPr/>
            <p:nvPr/>
          </p:nvSpPr>
          <p:spPr>
            <a:xfrm>
              <a:off x="-667576" y="2566102"/>
              <a:ext cx="1312" cy="1368"/>
            </a:xfrm>
            <a:custGeom>
              <a:avLst/>
              <a:gdLst>
                <a:gd name="connsiteX0" fmla="*/ -809 w 1312"/>
                <a:gd name="connsiteY0" fmla="*/ -2768 h 1368"/>
                <a:gd name="connsiteX1" fmla="*/ -2121 w 1312"/>
                <a:gd name="connsiteY1" fmla="*/ -1400 h 1368"/>
              </a:gdLst>
              <a:ahLst/>
              <a:cxnLst>
                <a:cxn ang="0">
                  <a:pos x="connsiteX0" y="connsiteY0"/>
                </a:cxn>
                <a:cxn ang="0">
                  <a:pos x="connsiteX1" y="connsiteY1"/>
                </a:cxn>
              </a:cxnLst>
              <a:rect l="l" t="t" r="r" b="b"/>
              <a:pathLst>
                <a:path w="1312" h="1368">
                  <a:moveTo>
                    <a:pt x="-809" y="-2768"/>
                  </a:moveTo>
                  <a:lnTo>
                    <a:pt x="-2121" y="-1400"/>
                  </a:lnTo>
                  <a:close/>
                </a:path>
              </a:pathLst>
            </a:custGeom>
            <a:solidFill>
              <a:srgbClr val="020202"/>
            </a:solidFill>
            <a:ln w="1847" cap="flat">
              <a:noFill/>
              <a:prstDash val="solid"/>
              <a:miter/>
            </a:ln>
          </p:spPr>
          <p:txBody>
            <a:bodyPr rtlCol="0" anchor="ctr"/>
            <a:lstStyle/>
            <a:p>
              <a:endParaRPr lang="es-CO"/>
            </a:p>
          </p:txBody>
        </p:sp>
        <p:sp>
          <p:nvSpPr>
            <p:cNvPr id="32" name="Freeform: Shape 31">
              <a:extLst>
                <a:ext uri="{FF2B5EF4-FFF2-40B4-BE49-F238E27FC236}">
                  <a16:creationId xmlns:a16="http://schemas.microsoft.com/office/drawing/2014/main" id="{05EB9730-F481-7CA9-84CB-A7CB6E5A3837}"/>
                </a:ext>
              </a:extLst>
            </p:cNvPr>
            <p:cNvSpPr/>
            <p:nvPr/>
          </p:nvSpPr>
          <p:spPr>
            <a:xfrm>
              <a:off x="-668944" y="2575771"/>
              <a:ext cx="1256" cy="1368"/>
            </a:xfrm>
            <a:custGeom>
              <a:avLst/>
              <a:gdLst>
                <a:gd name="connsiteX0" fmla="*/ -864 w 1256"/>
                <a:gd name="connsiteY0" fmla="*/ -2768 h 1368"/>
                <a:gd name="connsiteX1" fmla="*/ -2121 w 1256"/>
                <a:gd name="connsiteY1" fmla="*/ -1400 h 1368"/>
              </a:gdLst>
              <a:ahLst/>
              <a:cxnLst>
                <a:cxn ang="0">
                  <a:pos x="connsiteX0" y="connsiteY0"/>
                </a:cxn>
                <a:cxn ang="0">
                  <a:pos x="connsiteX1" y="connsiteY1"/>
                </a:cxn>
              </a:cxnLst>
              <a:rect l="l" t="t" r="r" b="b"/>
              <a:pathLst>
                <a:path w="1256" h="1368">
                  <a:moveTo>
                    <a:pt x="-864" y="-2768"/>
                  </a:moveTo>
                  <a:lnTo>
                    <a:pt x="-2121" y="-1400"/>
                  </a:lnTo>
                  <a:close/>
                </a:path>
              </a:pathLst>
            </a:custGeom>
            <a:solidFill>
              <a:srgbClr val="020202"/>
            </a:solidFill>
            <a:ln w="1847" cap="flat">
              <a:noFill/>
              <a:prstDash val="solid"/>
              <a:miter/>
            </a:ln>
          </p:spPr>
          <p:txBody>
            <a:bodyPr rtlCol="0" anchor="ctr"/>
            <a:lstStyle/>
            <a:p>
              <a:endParaRPr lang="es-CO"/>
            </a:p>
          </p:txBody>
        </p:sp>
        <p:sp>
          <p:nvSpPr>
            <p:cNvPr id="33" name="Freeform: Shape 32">
              <a:extLst>
                <a:ext uri="{FF2B5EF4-FFF2-40B4-BE49-F238E27FC236}">
                  <a16:creationId xmlns:a16="http://schemas.microsoft.com/office/drawing/2014/main" id="{FE9021D3-70E8-3FFE-8469-0F7F5CA68102}"/>
                </a:ext>
              </a:extLst>
            </p:cNvPr>
            <p:cNvSpPr/>
            <p:nvPr/>
          </p:nvSpPr>
          <p:spPr>
            <a:xfrm>
              <a:off x="-667576" y="2594942"/>
              <a:ext cx="1294" cy="1368"/>
            </a:xfrm>
            <a:custGeom>
              <a:avLst/>
              <a:gdLst>
                <a:gd name="connsiteX0" fmla="*/ -2121 w 1294"/>
                <a:gd name="connsiteY0" fmla="*/ -2768 h 1368"/>
                <a:gd name="connsiteX1" fmla="*/ -827 w 1294"/>
                <a:gd name="connsiteY1" fmla="*/ -1400 h 1368"/>
              </a:gdLst>
              <a:ahLst/>
              <a:cxnLst>
                <a:cxn ang="0">
                  <a:pos x="connsiteX0" y="connsiteY0"/>
                </a:cxn>
                <a:cxn ang="0">
                  <a:pos x="connsiteX1" y="connsiteY1"/>
                </a:cxn>
              </a:cxnLst>
              <a:rect l="l" t="t" r="r" b="b"/>
              <a:pathLst>
                <a:path w="1294" h="1368">
                  <a:moveTo>
                    <a:pt x="-2121" y="-2768"/>
                  </a:moveTo>
                  <a:lnTo>
                    <a:pt x="-827" y="-1400"/>
                  </a:lnTo>
                  <a:close/>
                </a:path>
              </a:pathLst>
            </a:custGeom>
            <a:solidFill>
              <a:srgbClr val="020202"/>
            </a:solidFill>
            <a:ln w="1847" cap="flat">
              <a:noFill/>
              <a:prstDash val="solid"/>
              <a:miter/>
            </a:ln>
          </p:spPr>
          <p:txBody>
            <a:bodyPr rtlCol="0" anchor="ctr"/>
            <a:lstStyle/>
            <a:p>
              <a:endParaRPr lang="es-CO"/>
            </a:p>
          </p:txBody>
        </p:sp>
        <p:sp>
          <p:nvSpPr>
            <p:cNvPr id="34" name="Freeform: Shape 33">
              <a:extLst>
                <a:ext uri="{FF2B5EF4-FFF2-40B4-BE49-F238E27FC236}">
                  <a16:creationId xmlns:a16="http://schemas.microsoft.com/office/drawing/2014/main" id="{78290E2D-6BF5-8094-B8F2-AFACC9E62C40}"/>
                </a:ext>
              </a:extLst>
            </p:cNvPr>
            <p:cNvSpPr/>
            <p:nvPr/>
          </p:nvSpPr>
          <p:spPr>
            <a:xfrm>
              <a:off x="-666134" y="2603076"/>
              <a:ext cx="1164" cy="1349"/>
            </a:xfrm>
            <a:custGeom>
              <a:avLst/>
              <a:gdLst>
                <a:gd name="connsiteX0" fmla="*/ -2121 w 1164"/>
                <a:gd name="connsiteY0" fmla="*/ -2768 h 1349"/>
                <a:gd name="connsiteX1" fmla="*/ -957 w 1164"/>
                <a:gd name="connsiteY1" fmla="*/ -1418 h 1349"/>
              </a:gdLst>
              <a:ahLst/>
              <a:cxnLst>
                <a:cxn ang="0">
                  <a:pos x="connsiteX0" y="connsiteY0"/>
                </a:cxn>
                <a:cxn ang="0">
                  <a:pos x="connsiteX1" y="connsiteY1"/>
                </a:cxn>
              </a:cxnLst>
              <a:rect l="l" t="t" r="r" b="b"/>
              <a:pathLst>
                <a:path w="1164" h="1349">
                  <a:moveTo>
                    <a:pt x="-2121" y="-2768"/>
                  </a:moveTo>
                  <a:lnTo>
                    <a:pt x="-957" y="-1418"/>
                  </a:lnTo>
                  <a:close/>
                </a:path>
              </a:pathLst>
            </a:custGeom>
            <a:solidFill>
              <a:srgbClr val="020202"/>
            </a:solidFill>
            <a:ln w="1847" cap="flat">
              <a:noFill/>
              <a:prstDash val="solid"/>
              <a:miter/>
            </a:ln>
          </p:spPr>
          <p:txBody>
            <a:bodyPr rtlCol="0" anchor="ctr"/>
            <a:lstStyle/>
            <a:p>
              <a:endParaRPr lang="es-CO"/>
            </a:p>
          </p:txBody>
        </p:sp>
        <p:sp>
          <p:nvSpPr>
            <p:cNvPr id="35" name="Freeform: Shape 34">
              <a:extLst>
                <a:ext uri="{FF2B5EF4-FFF2-40B4-BE49-F238E27FC236}">
                  <a16:creationId xmlns:a16="http://schemas.microsoft.com/office/drawing/2014/main" id="{1E1629CE-9B1F-4EBD-BEA9-E5F4D867B215}"/>
                </a:ext>
              </a:extLst>
            </p:cNvPr>
            <p:cNvSpPr/>
            <p:nvPr/>
          </p:nvSpPr>
          <p:spPr>
            <a:xfrm>
              <a:off x="-662104" y="2633284"/>
              <a:ext cx="1220" cy="1349"/>
            </a:xfrm>
            <a:custGeom>
              <a:avLst/>
              <a:gdLst>
                <a:gd name="connsiteX0" fmla="*/ -2121 w 1220"/>
                <a:gd name="connsiteY0" fmla="*/ -2768 h 1349"/>
                <a:gd name="connsiteX1" fmla="*/ -901 w 1220"/>
                <a:gd name="connsiteY1" fmla="*/ -1418 h 1349"/>
              </a:gdLst>
              <a:ahLst/>
              <a:cxnLst>
                <a:cxn ang="0">
                  <a:pos x="connsiteX0" y="connsiteY0"/>
                </a:cxn>
                <a:cxn ang="0">
                  <a:pos x="connsiteX1" y="connsiteY1"/>
                </a:cxn>
              </a:cxnLst>
              <a:rect l="l" t="t" r="r" b="b"/>
              <a:pathLst>
                <a:path w="1220" h="1349">
                  <a:moveTo>
                    <a:pt x="-2121" y="-2768"/>
                  </a:moveTo>
                  <a:lnTo>
                    <a:pt x="-901" y="-1418"/>
                  </a:lnTo>
                  <a:close/>
                </a:path>
              </a:pathLst>
            </a:custGeom>
            <a:solidFill>
              <a:srgbClr val="020202"/>
            </a:solidFill>
            <a:ln w="1847" cap="flat">
              <a:noFill/>
              <a:prstDash val="solid"/>
              <a:miter/>
            </a:ln>
          </p:spPr>
          <p:txBody>
            <a:bodyPr rtlCol="0" anchor="ctr"/>
            <a:lstStyle/>
            <a:p>
              <a:endParaRPr lang="es-CO"/>
            </a:p>
          </p:txBody>
        </p:sp>
        <p:sp>
          <p:nvSpPr>
            <p:cNvPr id="36" name="Freeform: Shape 35">
              <a:extLst>
                <a:ext uri="{FF2B5EF4-FFF2-40B4-BE49-F238E27FC236}">
                  <a16:creationId xmlns:a16="http://schemas.microsoft.com/office/drawing/2014/main" id="{F198ADE9-FD17-45F6-B35D-8CFE3911525B}"/>
                </a:ext>
              </a:extLst>
            </p:cNvPr>
            <p:cNvSpPr/>
            <p:nvPr/>
          </p:nvSpPr>
          <p:spPr>
            <a:xfrm>
              <a:off x="-655264" y="2670258"/>
              <a:ext cx="1257" cy="1368"/>
            </a:xfrm>
            <a:custGeom>
              <a:avLst/>
              <a:gdLst>
                <a:gd name="connsiteX0" fmla="*/ -2121 w 1257"/>
                <a:gd name="connsiteY0" fmla="*/ -2768 h 1368"/>
                <a:gd name="connsiteX1" fmla="*/ -864 w 1257"/>
                <a:gd name="connsiteY1" fmla="*/ -1400 h 1368"/>
              </a:gdLst>
              <a:ahLst/>
              <a:cxnLst>
                <a:cxn ang="0">
                  <a:pos x="connsiteX0" y="connsiteY0"/>
                </a:cxn>
                <a:cxn ang="0">
                  <a:pos x="connsiteX1" y="connsiteY1"/>
                </a:cxn>
              </a:cxnLst>
              <a:rect l="l" t="t" r="r" b="b"/>
              <a:pathLst>
                <a:path w="1257" h="1368">
                  <a:moveTo>
                    <a:pt x="-2121" y="-2768"/>
                  </a:moveTo>
                  <a:lnTo>
                    <a:pt x="-864" y="-1400"/>
                  </a:lnTo>
                  <a:close/>
                </a:path>
              </a:pathLst>
            </a:custGeom>
            <a:solidFill>
              <a:srgbClr val="020202"/>
            </a:solidFill>
            <a:ln w="1847" cap="flat">
              <a:noFill/>
              <a:prstDash val="solid"/>
              <a:miter/>
            </a:ln>
          </p:spPr>
          <p:txBody>
            <a:bodyPr rtlCol="0" anchor="ctr"/>
            <a:lstStyle/>
            <a:p>
              <a:endParaRPr lang="es-CO"/>
            </a:p>
          </p:txBody>
        </p:sp>
        <p:sp>
          <p:nvSpPr>
            <p:cNvPr id="37" name="Freeform: Shape 36">
              <a:extLst>
                <a:ext uri="{FF2B5EF4-FFF2-40B4-BE49-F238E27FC236}">
                  <a16:creationId xmlns:a16="http://schemas.microsoft.com/office/drawing/2014/main" id="{83E252DD-85D1-1F47-1007-C43DCA3F9C0A}"/>
                </a:ext>
              </a:extLst>
            </p:cNvPr>
            <p:cNvSpPr/>
            <p:nvPr/>
          </p:nvSpPr>
          <p:spPr>
            <a:xfrm>
              <a:off x="-652509" y="2692165"/>
              <a:ext cx="1219" cy="1368"/>
            </a:xfrm>
            <a:custGeom>
              <a:avLst/>
              <a:gdLst>
                <a:gd name="connsiteX0" fmla="*/ -2121 w 1219"/>
                <a:gd name="connsiteY0" fmla="*/ -2768 h 1368"/>
                <a:gd name="connsiteX1" fmla="*/ -901 w 1219"/>
                <a:gd name="connsiteY1" fmla="*/ -1400 h 1368"/>
              </a:gdLst>
              <a:ahLst/>
              <a:cxnLst>
                <a:cxn ang="0">
                  <a:pos x="connsiteX0" y="connsiteY0"/>
                </a:cxn>
                <a:cxn ang="0">
                  <a:pos x="connsiteX1" y="connsiteY1"/>
                </a:cxn>
              </a:cxnLst>
              <a:rect l="l" t="t" r="r" b="b"/>
              <a:pathLst>
                <a:path w="1219" h="1368">
                  <a:moveTo>
                    <a:pt x="-2121" y="-2768"/>
                  </a:moveTo>
                  <a:lnTo>
                    <a:pt x="-901" y="-1400"/>
                  </a:lnTo>
                  <a:close/>
                </a:path>
              </a:pathLst>
            </a:custGeom>
            <a:solidFill>
              <a:srgbClr val="020202"/>
            </a:solidFill>
            <a:ln w="1847" cap="flat">
              <a:noFill/>
              <a:prstDash val="solid"/>
              <a:miter/>
            </a:ln>
          </p:spPr>
          <p:txBody>
            <a:bodyPr rtlCol="0" anchor="ctr"/>
            <a:lstStyle/>
            <a:p>
              <a:endParaRPr lang="es-CO"/>
            </a:p>
          </p:txBody>
        </p:sp>
        <p:sp>
          <p:nvSpPr>
            <p:cNvPr id="38" name="Freeform: Shape 37">
              <a:extLst>
                <a:ext uri="{FF2B5EF4-FFF2-40B4-BE49-F238E27FC236}">
                  <a16:creationId xmlns:a16="http://schemas.microsoft.com/office/drawing/2014/main" id="{945A2B03-D6EE-881C-8EC5-FE2220AC936D}"/>
                </a:ext>
              </a:extLst>
            </p:cNvPr>
            <p:cNvSpPr/>
            <p:nvPr/>
          </p:nvSpPr>
          <p:spPr>
            <a:xfrm>
              <a:off x="-647037" y="2785304"/>
              <a:ext cx="1238" cy="1349"/>
            </a:xfrm>
            <a:custGeom>
              <a:avLst/>
              <a:gdLst>
                <a:gd name="connsiteX0" fmla="*/ -2121 w 1238"/>
                <a:gd name="connsiteY0" fmla="*/ -2768 h 1349"/>
                <a:gd name="connsiteX1" fmla="*/ -883 w 1238"/>
                <a:gd name="connsiteY1" fmla="*/ -1418 h 1349"/>
                <a:gd name="connsiteX2" fmla="*/ -2121 w 1238"/>
                <a:gd name="connsiteY2" fmla="*/ -2768 h 1349"/>
              </a:gdLst>
              <a:ahLst/>
              <a:cxnLst>
                <a:cxn ang="0">
                  <a:pos x="connsiteX0" y="connsiteY0"/>
                </a:cxn>
                <a:cxn ang="0">
                  <a:pos x="connsiteX1" y="connsiteY1"/>
                </a:cxn>
                <a:cxn ang="0">
                  <a:pos x="connsiteX2" y="connsiteY2"/>
                </a:cxn>
              </a:cxnLst>
              <a:rect l="l" t="t" r="r" b="b"/>
              <a:pathLst>
                <a:path w="1238" h="1349">
                  <a:moveTo>
                    <a:pt x="-2121" y="-2768"/>
                  </a:moveTo>
                  <a:cubicBezTo>
                    <a:pt x="-1715" y="-2324"/>
                    <a:pt x="-1308" y="-1862"/>
                    <a:pt x="-883" y="-1418"/>
                  </a:cubicBezTo>
                  <a:cubicBezTo>
                    <a:pt x="-1308" y="-1862"/>
                    <a:pt x="-1715" y="-2324"/>
                    <a:pt x="-2121" y="-2768"/>
                  </a:cubicBezTo>
                  <a:close/>
                </a:path>
              </a:pathLst>
            </a:custGeom>
            <a:solidFill>
              <a:srgbClr val="020202"/>
            </a:solidFill>
            <a:ln w="1847" cap="flat">
              <a:noFill/>
              <a:prstDash val="solid"/>
              <a:miter/>
            </a:ln>
          </p:spPr>
          <p:txBody>
            <a:bodyPr rtlCol="0" anchor="ctr"/>
            <a:lstStyle/>
            <a:p>
              <a:endParaRPr lang="es-CO"/>
            </a:p>
          </p:txBody>
        </p:sp>
        <p:sp>
          <p:nvSpPr>
            <p:cNvPr id="39" name="Freeform: Shape 38">
              <a:extLst>
                <a:ext uri="{FF2B5EF4-FFF2-40B4-BE49-F238E27FC236}">
                  <a16:creationId xmlns:a16="http://schemas.microsoft.com/office/drawing/2014/main" id="{F3F3B10F-F357-A4F6-102A-507AA84FB76B}"/>
                </a:ext>
              </a:extLst>
            </p:cNvPr>
            <p:cNvSpPr/>
            <p:nvPr/>
          </p:nvSpPr>
          <p:spPr>
            <a:xfrm>
              <a:off x="-1161940" y="3281072"/>
              <a:ext cx="1368" cy="1368"/>
            </a:xfrm>
            <a:custGeom>
              <a:avLst/>
              <a:gdLst>
                <a:gd name="connsiteX0" fmla="*/ -753 w 1368"/>
                <a:gd name="connsiteY0" fmla="*/ -1400 h 1368"/>
                <a:gd name="connsiteX1" fmla="*/ -2121 w 1368"/>
                <a:gd name="connsiteY1" fmla="*/ -2768 h 1368"/>
              </a:gdLst>
              <a:ahLst/>
              <a:cxnLst>
                <a:cxn ang="0">
                  <a:pos x="connsiteX0" y="connsiteY0"/>
                </a:cxn>
                <a:cxn ang="0">
                  <a:pos x="connsiteX1" y="connsiteY1"/>
                </a:cxn>
              </a:cxnLst>
              <a:rect l="l" t="t" r="r" b="b"/>
              <a:pathLst>
                <a:path w="1368" h="1368">
                  <a:moveTo>
                    <a:pt x="-753" y="-1400"/>
                  </a:moveTo>
                  <a:lnTo>
                    <a:pt x="-2121" y="-2768"/>
                  </a:lnTo>
                  <a:close/>
                </a:path>
              </a:pathLst>
            </a:custGeom>
            <a:solidFill>
              <a:srgbClr val="020202"/>
            </a:solidFill>
            <a:ln w="1847" cap="flat">
              <a:noFill/>
              <a:prstDash val="solid"/>
              <a:miter/>
            </a:ln>
          </p:spPr>
          <p:txBody>
            <a:bodyPr rtlCol="0" anchor="ctr"/>
            <a:lstStyle/>
            <a:p>
              <a:endParaRPr lang="es-CO"/>
            </a:p>
          </p:txBody>
        </p:sp>
        <p:sp>
          <p:nvSpPr>
            <p:cNvPr id="40" name="Freeform: Shape 39">
              <a:extLst>
                <a:ext uri="{FF2B5EF4-FFF2-40B4-BE49-F238E27FC236}">
                  <a16:creationId xmlns:a16="http://schemas.microsoft.com/office/drawing/2014/main" id="{13F79E5A-CB00-6CC0-F2D6-97BE4F5757A7}"/>
                </a:ext>
              </a:extLst>
            </p:cNvPr>
            <p:cNvSpPr/>
            <p:nvPr/>
          </p:nvSpPr>
          <p:spPr>
            <a:xfrm>
              <a:off x="-1434481" y="2054724"/>
              <a:ext cx="654946" cy="582649"/>
            </a:xfrm>
            <a:custGeom>
              <a:avLst/>
              <a:gdLst>
                <a:gd name="connsiteX0" fmla="*/ 7347 w 654946"/>
                <a:gd name="connsiteY0" fmla="*/ 93371 h 582649"/>
                <a:gd name="connsiteX1" fmla="*/ 26482 w 654946"/>
                <a:gd name="connsiteY1" fmla="*/ 55325 h 582649"/>
                <a:gd name="connsiteX2" fmla="*/ 43860 w 654946"/>
                <a:gd name="connsiteY2" fmla="*/ 34305 h 582649"/>
                <a:gd name="connsiteX3" fmla="*/ 70684 w 654946"/>
                <a:gd name="connsiteY3" fmla="*/ 13673 h 582649"/>
                <a:gd name="connsiteX4" fmla="*/ 97380 w 654946"/>
                <a:gd name="connsiteY4" fmla="*/ 1805 h 582649"/>
                <a:gd name="connsiteX5" fmla="*/ 107603 w 654946"/>
                <a:gd name="connsiteY5" fmla="*/ -1893 h 582649"/>
                <a:gd name="connsiteX6" fmla="*/ 127772 w 654946"/>
                <a:gd name="connsiteY6" fmla="*/ 15134 h 582649"/>
                <a:gd name="connsiteX7" fmla="*/ 118400 w 654946"/>
                <a:gd name="connsiteY7" fmla="*/ 29498 h 582649"/>
                <a:gd name="connsiteX8" fmla="*/ 81425 w 654946"/>
                <a:gd name="connsiteY8" fmla="*/ 54141 h 582649"/>
                <a:gd name="connsiteX9" fmla="*/ 43157 w 654946"/>
                <a:gd name="connsiteY9" fmla="*/ 97623 h 582649"/>
                <a:gd name="connsiteX10" fmla="*/ 37075 w 654946"/>
                <a:gd name="connsiteY10" fmla="*/ 124763 h 582649"/>
                <a:gd name="connsiteX11" fmla="*/ 40772 w 654946"/>
                <a:gd name="connsiteY11" fmla="*/ 127536 h 582649"/>
                <a:gd name="connsiteX12" fmla="*/ 66654 w 654946"/>
                <a:gd name="connsiteY12" fmla="*/ 133174 h 582649"/>
                <a:gd name="connsiteX13" fmla="*/ 78430 w 654946"/>
                <a:gd name="connsiteY13" fmla="*/ 129476 h 582649"/>
                <a:gd name="connsiteX14" fmla="*/ 89763 w 654946"/>
                <a:gd name="connsiteY14" fmla="*/ 118846 h 582649"/>
                <a:gd name="connsiteX15" fmla="*/ 97546 w 654946"/>
                <a:gd name="connsiteY15" fmla="*/ 104537 h 582649"/>
                <a:gd name="connsiteX16" fmla="*/ 110080 w 654946"/>
                <a:gd name="connsiteY16" fmla="*/ 77232 h 582649"/>
                <a:gd name="connsiteX17" fmla="*/ 135666 w 654946"/>
                <a:gd name="connsiteY17" fmla="*/ 74644 h 582649"/>
                <a:gd name="connsiteX18" fmla="*/ 140861 w 654946"/>
                <a:gd name="connsiteY18" fmla="*/ 94203 h 582649"/>
                <a:gd name="connsiteX19" fmla="*/ 137293 w 654946"/>
                <a:gd name="connsiteY19" fmla="*/ 98289 h 582649"/>
                <a:gd name="connsiteX20" fmla="*/ 104497 w 654946"/>
                <a:gd name="connsiteY20" fmla="*/ 137112 h 582649"/>
                <a:gd name="connsiteX21" fmla="*/ 97897 w 654946"/>
                <a:gd name="connsiteY21" fmla="*/ 171886 h 582649"/>
                <a:gd name="connsiteX22" fmla="*/ 98193 w 654946"/>
                <a:gd name="connsiteY22" fmla="*/ 187582 h 582649"/>
                <a:gd name="connsiteX23" fmla="*/ 97823 w 654946"/>
                <a:gd name="connsiteY23" fmla="*/ 189596 h 582649"/>
                <a:gd name="connsiteX24" fmla="*/ 96714 w 654946"/>
                <a:gd name="connsiteY24" fmla="*/ 197417 h 582649"/>
                <a:gd name="connsiteX25" fmla="*/ 96344 w 654946"/>
                <a:gd name="connsiteY25" fmla="*/ 199265 h 582649"/>
                <a:gd name="connsiteX26" fmla="*/ 95291 w 654946"/>
                <a:gd name="connsiteY26" fmla="*/ 205939 h 582649"/>
                <a:gd name="connsiteX27" fmla="*/ 94903 w 654946"/>
                <a:gd name="connsiteY27" fmla="*/ 207899 h 582649"/>
                <a:gd name="connsiteX28" fmla="*/ 93941 w 654946"/>
                <a:gd name="connsiteY28" fmla="*/ 215922 h 582649"/>
                <a:gd name="connsiteX29" fmla="*/ 93534 w 654946"/>
                <a:gd name="connsiteY29" fmla="*/ 218030 h 582649"/>
                <a:gd name="connsiteX30" fmla="*/ 93738 w 654946"/>
                <a:gd name="connsiteY30" fmla="*/ 288595 h 582649"/>
                <a:gd name="connsiteX31" fmla="*/ 105071 w 654946"/>
                <a:gd name="connsiteY31" fmla="*/ 342633 h 582649"/>
                <a:gd name="connsiteX32" fmla="*/ 105329 w 654946"/>
                <a:gd name="connsiteY32" fmla="*/ 349325 h 582649"/>
                <a:gd name="connsiteX33" fmla="*/ 105218 w 654946"/>
                <a:gd name="connsiteY33" fmla="*/ 365317 h 582649"/>
                <a:gd name="connsiteX34" fmla="*/ 120840 w 654946"/>
                <a:gd name="connsiteY34" fmla="*/ 409871 h 582649"/>
                <a:gd name="connsiteX35" fmla="*/ 147055 w 654946"/>
                <a:gd name="connsiteY35" fmla="*/ 439949 h 582649"/>
                <a:gd name="connsiteX36" fmla="*/ 153396 w 654946"/>
                <a:gd name="connsiteY36" fmla="*/ 442112 h 582649"/>
                <a:gd name="connsiteX37" fmla="*/ 177614 w 654946"/>
                <a:gd name="connsiteY37" fmla="*/ 438747 h 582649"/>
                <a:gd name="connsiteX38" fmla="*/ 189297 w 654946"/>
                <a:gd name="connsiteY38" fmla="*/ 440818 h 582649"/>
                <a:gd name="connsiteX39" fmla="*/ 211297 w 654946"/>
                <a:gd name="connsiteY39" fmla="*/ 453352 h 582649"/>
                <a:gd name="connsiteX40" fmla="*/ 289831 w 654946"/>
                <a:gd name="connsiteY40" fmla="*/ 479826 h 582649"/>
                <a:gd name="connsiteX41" fmla="*/ 331704 w 654946"/>
                <a:gd name="connsiteY41" fmla="*/ 485538 h 582649"/>
                <a:gd name="connsiteX42" fmla="*/ 387553 w 654946"/>
                <a:gd name="connsiteY42" fmla="*/ 482913 h 582649"/>
                <a:gd name="connsiteX43" fmla="*/ 405209 w 654946"/>
                <a:gd name="connsiteY43" fmla="*/ 481175 h 582649"/>
                <a:gd name="connsiteX44" fmla="*/ 449929 w 654946"/>
                <a:gd name="connsiteY44" fmla="*/ 476683 h 582649"/>
                <a:gd name="connsiteX45" fmla="*/ 453885 w 654946"/>
                <a:gd name="connsiteY45" fmla="*/ 475685 h 582649"/>
                <a:gd name="connsiteX46" fmla="*/ 471818 w 654946"/>
                <a:gd name="connsiteY46" fmla="*/ 474483 h 582649"/>
                <a:gd name="connsiteX47" fmla="*/ 498106 w 654946"/>
                <a:gd name="connsiteY47" fmla="*/ 472006 h 582649"/>
                <a:gd name="connsiteX48" fmla="*/ 510345 w 654946"/>
                <a:gd name="connsiteY48" fmla="*/ 472006 h 582649"/>
                <a:gd name="connsiteX49" fmla="*/ 536541 w 654946"/>
                <a:gd name="connsiteY49" fmla="*/ 468789 h 582649"/>
                <a:gd name="connsiteX50" fmla="*/ 537170 w 654946"/>
                <a:gd name="connsiteY50" fmla="*/ 468493 h 582649"/>
                <a:gd name="connsiteX51" fmla="*/ 561720 w 654946"/>
                <a:gd name="connsiteY51" fmla="*/ 460932 h 582649"/>
                <a:gd name="connsiteX52" fmla="*/ 569430 w 654946"/>
                <a:gd name="connsiteY52" fmla="*/ 458547 h 582649"/>
                <a:gd name="connsiteX53" fmla="*/ 606404 w 654946"/>
                <a:gd name="connsiteY53" fmla="*/ 445606 h 582649"/>
                <a:gd name="connsiteX54" fmla="*/ 610101 w 654946"/>
                <a:gd name="connsiteY54" fmla="*/ 443850 h 582649"/>
                <a:gd name="connsiteX55" fmla="*/ 623245 w 654946"/>
                <a:gd name="connsiteY55" fmla="*/ 438655 h 582649"/>
                <a:gd name="connsiteX56" fmla="*/ 626721 w 654946"/>
                <a:gd name="connsiteY56" fmla="*/ 436677 h 582649"/>
                <a:gd name="connsiteX57" fmla="*/ 637813 w 654946"/>
                <a:gd name="connsiteY57" fmla="*/ 431907 h 582649"/>
                <a:gd name="connsiteX58" fmla="*/ 641511 w 654946"/>
                <a:gd name="connsiteY58" fmla="*/ 430206 h 582649"/>
                <a:gd name="connsiteX59" fmla="*/ 652825 w 654946"/>
                <a:gd name="connsiteY59" fmla="*/ 426509 h 582649"/>
                <a:gd name="connsiteX60" fmla="*/ 636501 w 654946"/>
                <a:gd name="connsiteY60" fmla="*/ 437342 h 582649"/>
                <a:gd name="connsiteX61" fmla="*/ 601375 w 654946"/>
                <a:gd name="connsiteY61" fmla="*/ 452132 h 582649"/>
                <a:gd name="connsiteX62" fmla="*/ 563939 w 654946"/>
                <a:gd name="connsiteY62" fmla="*/ 466829 h 582649"/>
                <a:gd name="connsiteX63" fmla="*/ 536208 w 654946"/>
                <a:gd name="connsiteY63" fmla="*/ 476073 h 582649"/>
                <a:gd name="connsiteX64" fmla="*/ 532511 w 654946"/>
                <a:gd name="connsiteY64" fmla="*/ 485649 h 582649"/>
                <a:gd name="connsiteX65" fmla="*/ 539185 w 654946"/>
                <a:gd name="connsiteY65" fmla="*/ 494246 h 582649"/>
                <a:gd name="connsiteX66" fmla="*/ 546395 w 654946"/>
                <a:gd name="connsiteY66" fmla="*/ 542589 h 582649"/>
                <a:gd name="connsiteX67" fmla="*/ 538353 w 654946"/>
                <a:gd name="connsiteY67" fmla="*/ 550446 h 582649"/>
                <a:gd name="connsiteX68" fmla="*/ 479435 w 654946"/>
                <a:gd name="connsiteY68" fmla="*/ 564294 h 582649"/>
                <a:gd name="connsiteX69" fmla="*/ 453182 w 654946"/>
                <a:gd name="connsiteY69" fmla="*/ 567732 h 582649"/>
                <a:gd name="connsiteX70" fmla="*/ 428391 w 654946"/>
                <a:gd name="connsiteY70" fmla="*/ 571651 h 582649"/>
                <a:gd name="connsiteX71" fmla="*/ 389439 w 654946"/>
                <a:gd name="connsiteY71" fmla="*/ 577438 h 582649"/>
                <a:gd name="connsiteX72" fmla="*/ 353519 w 654946"/>
                <a:gd name="connsiteY72" fmla="*/ 579637 h 582649"/>
                <a:gd name="connsiteX73" fmla="*/ 293454 w 654946"/>
                <a:gd name="connsiteY73" fmla="*/ 578325 h 582649"/>
                <a:gd name="connsiteX74" fmla="*/ 259031 w 654946"/>
                <a:gd name="connsiteY74" fmla="*/ 574757 h 582649"/>
                <a:gd name="connsiteX75" fmla="*/ 202331 w 654946"/>
                <a:gd name="connsiteY75" fmla="*/ 560818 h 582649"/>
                <a:gd name="connsiteX76" fmla="*/ 144614 w 654946"/>
                <a:gd name="connsiteY76" fmla="*/ 539964 h 582649"/>
                <a:gd name="connsiteX77" fmla="*/ 124149 w 654946"/>
                <a:gd name="connsiteY77" fmla="*/ 530518 h 582649"/>
                <a:gd name="connsiteX78" fmla="*/ 113260 w 654946"/>
                <a:gd name="connsiteY78" fmla="*/ 515450 h 582649"/>
                <a:gd name="connsiteX79" fmla="*/ 97121 w 654946"/>
                <a:gd name="connsiteY79" fmla="*/ 493728 h 582649"/>
                <a:gd name="connsiteX80" fmla="*/ 70777 w 654946"/>
                <a:gd name="connsiteY80" fmla="*/ 471174 h 582649"/>
                <a:gd name="connsiteX81" fmla="*/ 57244 w 654946"/>
                <a:gd name="connsiteY81" fmla="*/ 439746 h 582649"/>
                <a:gd name="connsiteX82" fmla="*/ 43120 w 654946"/>
                <a:gd name="connsiteY82" fmla="*/ 407837 h 582649"/>
                <a:gd name="connsiteX83" fmla="*/ 37888 w 654946"/>
                <a:gd name="connsiteY83" fmla="*/ 404787 h 582649"/>
                <a:gd name="connsiteX84" fmla="*/ 26130 w 654946"/>
                <a:gd name="connsiteY84" fmla="*/ 391735 h 582649"/>
                <a:gd name="connsiteX85" fmla="*/ 23542 w 654946"/>
                <a:gd name="connsiteY85" fmla="*/ 382491 h 582649"/>
                <a:gd name="connsiteX86" fmla="*/ 18809 w 654946"/>
                <a:gd name="connsiteY86" fmla="*/ 373543 h 582649"/>
                <a:gd name="connsiteX87" fmla="*/ 11821 w 654946"/>
                <a:gd name="connsiteY87" fmla="*/ 358957 h 582649"/>
                <a:gd name="connsiteX88" fmla="*/ 2837 w 654946"/>
                <a:gd name="connsiteY88" fmla="*/ 318470 h 582649"/>
                <a:gd name="connsiteX89" fmla="*/ -454 w 654946"/>
                <a:gd name="connsiteY89" fmla="*/ 286026 h 582649"/>
                <a:gd name="connsiteX90" fmla="*/ -454 w 654946"/>
                <a:gd name="connsiteY90" fmla="*/ 255910 h 582649"/>
                <a:gd name="connsiteX91" fmla="*/ -1526 w 654946"/>
                <a:gd name="connsiteY91" fmla="*/ 242340 h 582649"/>
                <a:gd name="connsiteX92" fmla="*/ -1619 w 654946"/>
                <a:gd name="connsiteY92" fmla="*/ 233522 h 582649"/>
                <a:gd name="connsiteX93" fmla="*/ -473 w 654946"/>
                <a:gd name="connsiteY93" fmla="*/ 212447 h 582649"/>
                <a:gd name="connsiteX94" fmla="*/ 1746 w 654946"/>
                <a:gd name="connsiteY94" fmla="*/ 155932 h 582649"/>
                <a:gd name="connsiteX95" fmla="*/ 877 w 654946"/>
                <a:gd name="connsiteY95" fmla="*/ 147150 h 582649"/>
                <a:gd name="connsiteX96" fmla="*/ 7052 w 654946"/>
                <a:gd name="connsiteY96" fmla="*/ 98030 h 582649"/>
                <a:gd name="connsiteX97" fmla="*/ 7347 w 654946"/>
                <a:gd name="connsiteY97" fmla="*/ 93371 h 582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654946" h="582649">
                  <a:moveTo>
                    <a:pt x="7347" y="93371"/>
                  </a:moveTo>
                  <a:cubicBezTo>
                    <a:pt x="10989" y="79487"/>
                    <a:pt x="17515" y="66528"/>
                    <a:pt x="26482" y="55325"/>
                  </a:cubicBezTo>
                  <a:cubicBezTo>
                    <a:pt x="32139" y="48207"/>
                    <a:pt x="38110" y="41348"/>
                    <a:pt x="43860" y="34305"/>
                  </a:cubicBezTo>
                  <a:cubicBezTo>
                    <a:pt x="51254" y="25616"/>
                    <a:pt x="60387" y="18591"/>
                    <a:pt x="70684" y="13673"/>
                  </a:cubicBezTo>
                  <a:cubicBezTo>
                    <a:pt x="79207" y="8941"/>
                    <a:pt x="88155" y="4966"/>
                    <a:pt x="97380" y="1805"/>
                  </a:cubicBezTo>
                  <a:cubicBezTo>
                    <a:pt x="101077" y="1250"/>
                    <a:pt x="104128" y="-802"/>
                    <a:pt x="107603" y="-1893"/>
                  </a:cubicBezTo>
                  <a:cubicBezTo>
                    <a:pt x="119194" y="-5590"/>
                    <a:pt x="129455" y="2877"/>
                    <a:pt x="127772" y="15134"/>
                  </a:cubicBezTo>
                  <a:cubicBezTo>
                    <a:pt x="127070" y="21124"/>
                    <a:pt x="123613" y="26448"/>
                    <a:pt x="118400" y="29498"/>
                  </a:cubicBezTo>
                  <a:cubicBezTo>
                    <a:pt x="105865" y="37411"/>
                    <a:pt x="92813" y="44510"/>
                    <a:pt x="81425" y="54141"/>
                  </a:cubicBezTo>
                  <a:cubicBezTo>
                    <a:pt x="66469" y="66546"/>
                    <a:pt x="53565" y="81225"/>
                    <a:pt x="43157" y="97623"/>
                  </a:cubicBezTo>
                  <a:cubicBezTo>
                    <a:pt x="37925" y="105979"/>
                    <a:pt x="38813" y="115648"/>
                    <a:pt x="37075" y="124763"/>
                  </a:cubicBezTo>
                  <a:cubicBezTo>
                    <a:pt x="36576" y="127388"/>
                    <a:pt x="38831" y="127646"/>
                    <a:pt x="40772" y="127536"/>
                  </a:cubicBezTo>
                  <a:cubicBezTo>
                    <a:pt x="50016" y="126981"/>
                    <a:pt x="58317" y="129828"/>
                    <a:pt x="66654" y="133174"/>
                  </a:cubicBezTo>
                  <a:cubicBezTo>
                    <a:pt x="71553" y="135134"/>
                    <a:pt x="75583" y="134080"/>
                    <a:pt x="78430" y="129476"/>
                  </a:cubicBezTo>
                  <a:cubicBezTo>
                    <a:pt x="81037" y="124855"/>
                    <a:pt x="84993" y="121139"/>
                    <a:pt x="89763" y="118846"/>
                  </a:cubicBezTo>
                  <a:cubicBezTo>
                    <a:pt x="96252" y="115981"/>
                    <a:pt x="98267" y="111137"/>
                    <a:pt x="97546" y="104537"/>
                  </a:cubicBezTo>
                  <a:cubicBezTo>
                    <a:pt x="96289" y="92946"/>
                    <a:pt x="101447" y="84331"/>
                    <a:pt x="110080" y="77232"/>
                  </a:cubicBezTo>
                  <a:cubicBezTo>
                    <a:pt x="117198" y="71039"/>
                    <a:pt x="127458" y="70004"/>
                    <a:pt x="135666" y="74644"/>
                  </a:cubicBezTo>
                  <a:cubicBezTo>
                    <a:pt x="142507" y="78618"/>
                    <a:pt x="144818" y="87363"/>
                    <a:pt x="140861" y="94203"/>
                  </a:cubicBezTo>
                  <a:cubicBezTo>
                    <a:pt x="139937" y="95774"/>
                    <a:pt x="138735" y="97161"/>
                    <a:pt x="137293" y="98289"/>
                  </a:cubicBezTo>
                  <a:cubicBezTo>
                    <a:pt x="124020" y="109048"/>
                    <a:pt x="112891" y="122230"/>
                    <a:pt x="104497" y="137112"/>
                  </a:cubicBezTo>
                  <a:cubicBezTo>
                    <a:pt x="98433" y="147871"/>
                    <a:pt x="94995" y="159296"/>
                    <a:pt x="97897" y="171886"/>
                  </a:cubicBezTo>
                  <a:cubicBezTo>
                    <a:pt x="99080" y="176989"/>
                    <a:pt x="98433" y="182350"/>
                    <a:pt x="98193" y="187582"/>
                  </a:cubicBezTo>
                  <a:cubicBezTo>
                    <a:pt x="98119" y="188265"/>
                    <a:pt x="97990" y="188931"/>
                    <a:pt x="97823" y="189596"/>
                  </a:cubicBezTo>
                  <a:cubicBezTo>
                    <a:pt x="97121" y="192148"/>
                    <a:pt x="96733" y="194773"/>
                    <a:pt x="96714" y="197417"/>
                  </a:cubicBezTo>
                  <a:cubicBezTo>
                    <a:pt x="96640" y="198045"/>
                    <a:pt x="96511" y="198655"/>
                    <a:pt x="96344" y="199265"/>
                  </a:cubicBezTo>
                  <a:cubicBezTo>
                    <a:pt x="95734" y="201447"/>
                    <a:pt x="95383" y="203684"/>
                    <a:pt x="95291" y="205939"/>
                  </a:cubicBezTo>
                  <a:cubicBezTo>
                    <a:pt x="95198" y="206605"/>
                    <a:pt x="95069" y="207252"/>
                    <a:pt x="94903" y="207899"/>
                  </a:cubicBezTo>
                  <a:cubicBezTo>
                    <a:pt x="93996" y="210487"/>
                    <a:pt x="94348" y="213242"/>
                    <a:pt x="93941" y="215922"/>
                  </a:cubicBezTo>
                  <a:cubicBezTo>
                    <a:pt x="93886" y="216643"/>
                    <a:pt x="93738" y="217346"/>
                    <a:pt x="93534" y="218030"/>
                  </a:cubicBezTo>
                  <a:cubicBezTo>
                    <a:pt x="89726" y="241397"/>
                    <a:pt x="89800" y="265246"/>
                    <a:pt x="93738" y="288595"/>
                  </a:cubicBezTo>
                  <a:cubicBezTo>
                    <a:pt x="96991" y="306731"/>
                    <a:pt x="99524" y="324996"/>
                    <a:pt x="105071" y="342633"/>
                  </a:cubicBezTo>
                  <a:cubicBezTo>
                    <a:pt x="106050" y="344741"/>
                    <a:pt x="106142" y="347144"/>
                    <a:pt x="105329" y="349325"/>
                  </a:cubicBezTo>
                  <a:cubicBezTo>
                    <a:pt x="102519" y="354705"/>
                    <a:pt x="103665" y="360048"/>
                    <a:pt x="105218" y="365317"/>
                  </a:cubicBezTo>
                  <a:cubicBezTo>
                    <a:pt x="109433" y="380494"/>
                    <a:pt x="114647" y="395377"/>
                    <a:pt x="120840" y="409871"/>
                  </a:cubicBezTo>
                  <a:cubicBezTo>
                    <a:pt x="126497" y="422497"/>
                    <a:pt x="135777" y="432055"/>
                    <a:pt x="147055" y="439949"/>
                  </a:cubicBezTo>
                  <a:cubicBezTo>
                    <a:pt x="148792" y="441502"/>
                    <a:pt x="151085" y="442279"/>
                    <a:pt x="153396" y="442112"/>
                  </a:cubicBezTo>
                  <a:cubicBezTo>
                    <a:pt x="161419" y="440485"/>
                    <a:pt x="169867" y="442112"/>
                    <a:pt x="177614" y="438747"/>
                  </a:cubicBezTo>
                  <a:cubicBezTo>
                    <a:pt x="181921" y="436899"/>
                    <a:pt x="185711" y="438747"/>
                    <a:pt x="189297" y="440818"/>
                  </a:cubicBezTo>
                  <a:cubicBezTo>
                    <a:pt x="196692" y="444904"/>
                    <a:pt x="203921" y="449248"/>
                    <a:pt x="211297" y="453352"/>
                  </a:cubicBezTo>
                  <a:cubicBezTo>
                    <a:pt x="235848" y="467051"/>
                    <a:pt x="261619" y="476775"/>
                    <a:pt x="289831" y="479826"/>
                  </a:cubicBezTo>
                  <a:cubicBezTo>
                    <a:pt x="303825" y="481323"/>
                    <a:pt x="317690" y="483875"/>
                    <a:pt x="331704" y="485538"/>
                  </a:cubicBezTo>
                  <a:cubicBezTo>
                    <a:pt x="350672" y="487775"/>
                    <a:pt x="369011" y="484725"/>
                    <a:pt x="387553" y="482913"/>
                  </a:cubicBezTo>
                  <a:cubicBezTo>
                    <a:pt x="393414" y="482359"/>
                    <a:pt x="399330" y="481804"/>
                    <a:pt x="405209" y="481175"/>
                  </a:cubicBezTo>
                  <a:cubicBezTo>
                    <a:pt x="419998" y="479585"/>
                    <a:pt x="434954" y="477478"/>
                    <a:pt x="449929" y="476683"/>
                  </a:cubicBezTo>
                  <a:cubicBezTo>
                    <a:pt x="451297" y="476572"/>
                    <a:pt x="452628" y="476239"/>
                    <a:pt x="453885" y="475685"/>
                  </a:cubicBezTo>
                  <a:cubicBezTo>
                    <a:pt x="459801" y="474390"/>
                    <a:pt x="465643" y="471876"/>
                    <a:pt x="471818" y="474483"/>
                  </a:cubicBezTo>
                  <a:cubicBezTo>
                    <a:pt x="480636" y="474557"/>
                    <a:pt x="489454" y="473743"/>
                    <a:pt x="498106" y="472006"/>
                  </a:cubicBezTo>
                  <a:cubicBezTo>
                    <a:pt x="502155" y="471248"/>
                    <a:pt x="506296" y="471248"/>
                    <a:pt x="510345" y="472006"/>
                  </a:cubicBezTo>
                  <a:cubicBezTo>
                    <a:pt x="519182" y="474187"/>
                    <a:pt x="528499" y="473041"/>
                    <a:pt x="536541" y="468789"/>
                  </a:cubicBezTo>
                  <a:cubicBezTo>
                    <a:pt x="536726" y="468659"/>
                    <a:pt x="536948" y="468549"/>
                    <a:pt x="537170" y="468493"/>
                  </a:cubicBezTo>
                  <a:cubicBezTo>
                    <a:pt x="545600" y="466756"/>
                    <a:pt x="553512" y="463372"/>
                    <a:pt x="561720" y="460932"/>
                  </a:cubicBezTo>
                  <a:cubicBezTo>
                    <a:pt x="564309" y="460174"/>
                    <a:pt x="566860" y="459416"/>
                    <a:pt x="569430" y="458547"/>
                  </a:cubicBezTo>
                  <a:cubicBezTo>
                    <a:pt x="581760" y="454277"/>
                    <a:pt x="593463" y="448157"/>
                    <a:pt x="606404" y="445606"/>
                  </a:cubicBezTo>
                  <a:cubicBezTo>
                    <a:pt x="607716" y="445218"/>
                    <a:pt x="608973" y="444626"/>
                    <a:pt x="610101" y="443850"/>
                  </a:cubicBezTo>
                  <a:cubicBezTo>
                    <a:pt x="614279" y="441650"/>
                    <a:pt x="618161" y="438636"/>
                    <a:pt x="623245" y="438655"/>
                  </a:cubicBezTo>
                  <a:cubicBezTo>
                    <a:pt x="624706" y="438655"/>
                    <a:pt x="625649" y="437527"/>
                    <a:pt x="626721" y="436677"/>
                  </a:cubicBezTo>
                  <a:cubicBezTo>
                    <a:pt x="629753" y="433848"/>
                    <a:pt x="633672" y="432166"/>
                    <a:pt x="637813" y="431907"/>
                  </a:cubicBezTo>
                  <a:cubicBezTo>
                    <a:pt x="639219" y="431833"/>
                    <a:pt x="640550" y="431223"/>
                    <a:pt x="641511" y="430206"/>
                  </a:cubicBezTo>
                  <a:cubicBezTo>
                    <a:pt x="644635" y="427525"/>
                    <a:pt x="648721" y="426194"/>
                    <a:pt x="652825" y="426509"/>
                  </a:cubicBezTo>
                  <a:cubicBezTo>
                    <a:pt x="648370" y="431593"/>
                    <a:pt x="642213" y="434200"/>
                    <a:pt x="636501" y="437342"/>
                  </a:cubicBezTo>
                  <a:cubicBezTo>
                    <a:pt x="625316" y="443480"/>
                    <a:pt x="613318" y="447788"/>
                    <a:pt x="601375" y="452132"/>
                  </a:cubicBezTo>
                  <a:cubicBezTo>
                    <a:pt x="588786" y="456772"/>
                    <a:pt x="576676" y="462614"/>
                    <a:pt x="563939" y="466829"/>
                  </a:cubicBezTo>
                  <a:cubicBezTo>
                    <a:pt x="554695" y="469898"/>
                    <a:pt x="545452" y="473041"/>
                    <a:pt x="536208" y="476073"/>
                  </a:cubicBezTo>
                  <a:cubicBezTo>
                    <a:pt x="530791" y="477811"/>
                    <a:pt x="529516" y="480676"/>
                    <a:pt x="532511" y="485649"/>
                  </a:cubicBezTo>
                  <a:cubicBezTo>
                    <a:pt x="534360" y="488755"/>
                    <a:pt x="537317" y="491047"/>
                    <a:pt x="539185" y="494246"/>
                  </a:cubicBezTo>
                  <a:cubicBezTo>
                    <a:pt x="548021" y="509423"/>
                    <a:pt x="551756" y="525267"/>
                    <a:pt x="546395" y="542589"/>
                  </a:cubicBezTo>
                  <a:cubicBezTo>
                    <a:pt x="545544" y="546601"/>
                    <a:pt x="542383" y="549688"/>
                    <a:pt x="538353" y="550446"/>
                  </a:cubicBezTo>
                  <a:cubicBezTo>
                    <a:pt x="518849" y="555604"/>
                    <a:pt x="499105" y="559856"/>
                    <a:pt x="479435" y="564294"/>
                  </a:cubicBezTo>
                  <a:cubicBezTo>
                    <a:pt x="470764" y="566031"/>
                    <a:pt x="462001" y="567196"/>
                    <a:pt x="453182" y="567732"/>
                  </a:cubicBezTo>
                  <a:cubicBezTo>
                    <a:pt x="444882" y="568453"/>
                    <a:pt x="436655" y="570265"/>
                    <a:pt x="428391" y="571651"/>
                  </a:cubicBezTo>
                  <a:cubicBezTo>
                    <a:pt x="415450" y="573851"/>
                    <a:pt x="402602" y="576384"/>
                    <a:pt x="389439" y="577438"/>
                  </a:cubicBezTo>
                  <a:cubicBezTo>
                    <a:pt x="377478" y="578399"/>
                    <a:pt x="365406" y="580617"/>
                    <a:pt x="353519" y="579637"/>
                  </a:cubicBezTo>
                  <a:cubicBezTo>
                    <a:pt x="333478" y="577974"/>
                    <a:pt x="313420" y="579637"/>
                    <a:pt x="293454" y="578325"/>
                  </a:cubicBezTo>
                  <a:cubicBezTo>
                    <a:pt x="281992" y="577549"/>
                    <a:pt x="270493" y="576107"/>
                    <a:pt x="259031" y="574757"/>
                  </a:cubicBezTo>
                  <a:cubicBezTo>
                    <a:pt x="239675" y="572224"/>
                    <a:pt x="220652" y="567547"/>
                    <a:pt x="202331" y="560818"/>
                  </a:cubicBezTo>
                  <a:cubicBezTo>
                    <a:pt x="183012" y="554089"/>
                    <a:pt x="163508" y="548062"/>
                    <a:pt x="144614" y="539964"/>
                  </a:cubicBezTo>
                  <a:cubicBezTo>
                    <a:pt x="137700" y="537007"/>
                    <a:pt x="131230" y="533087"/>
                    <a:pt x="124149" y="530518"/>
                  </a:cubicBezTo>
                  <a:cubicBezTo>
                    <a:pt x="117069" y="527948"/>
                    <a:pt x="114259" y="521958"/>
                    <a:pt x="113260" y="515450"/>
                  </a:cubicBezTo>
                  <a:cubicBezTo>
                    <a:pt x="111652" y="505135"/>
                    <a:pt x="104331" y="499644"/>
                    <a:pt x="97121" y="493728"/>
                  </a:cubicBezTo>
                  <a:cubicBezTo>
                    <a:pt x="88173" y="486333"/>
                    <a:pt x="78449" y="479697"/>
                    <a:pt x="70777" y="471174"/>
                  </a:cubicBezTo>
                  <a:cubicBezTo>
                    <a:pt x="62809" y="462540"/>
                    <a:pt x="58039" y="451467"/>
                    <a:pt x="57244" y="439746"/>
                  </a:cubicBezTo>
                  <a:cubicBezTo>
                    <a:pt x="56523" y="427230"/>
                    <a:pt x="49849" y="417561"/>
                    <a:pt x="43120" y="407837"/>
                  </a:cubicBezTo>
                  <a:cubicBezTo>
                    <a:pt x="41752" y="406265"/>
                    <a:pt x="39922" y="405193"/>
                    <a:pt x="37888" y="404787"/>
                  </a:cubicBezTo>
                  <a:cubicBezTo>
                    <a:pt x="31455" y="402679"/>
                    <a:pt x="27942" y="397965"/>
                    <a:pt x="26130" y="391735"/>
                  </a:cubicBezTo>
                  <a:cubicBezTo>
                    <a:pt x="25243" y="388666"/>
                    <a:pt x="24393" y="385615"/>
                    <a:pt x="23542" y="382491"/>
                  </a:cubicBezTo>
                  <a:cubicBezTo>
                    <a:pt x="22636" y="379200"/>
                    <a:pt x="21028" y="376132"/>
                    <a:pt x="18809" y="373543"/>
                  </a:cubicBezTo>
                  <a:cubicBezTo>
                    <a:pt x="15353" y="369310"/>
                    <a:pt x="12968" y="364300"/>
                    <a:pt x="11821" y="358957"/>
                  </a:cubicBezTo>
                  <a:cubicBezTo>
                    <a:pt x="8530" y="345517"/>
                    <a:pt x="4778" y="332151"/>
                    <a:pt x="2837" y="318470"/>
                  </a:cubicBezTo>
                  <a:cubicBezTo>
                    <a:pt x="1302" y="307748"/>
                    <a:pt x="-861" y="297044"/>
                    <a:pt x="-454" y="286026"/>
                  </a:cubicBezTo>
                  <a:cubicBezTo>
                    <a:pt x="-10" y="276005"/>
                    <a:pt x="-325" y="265948"/>
                    <a:pt x="-454" y="255910"/>
                  </a:cubicBezTo>
                  <a:cubicBezTo>
                    <a:pt x="-195" y="251362"/>
                    <a:pt x="-565" y="246796"/>
                    <a:pt x="-1526" y="242340"/>
                  </a:cubicBezTo>
                  <a:cubicBezTo>
                    <a:pt x="-2284" y="239456"/>
                    <a:pt x="-2321" y="236424"/>
                    <a:pt x="-1619" y="233522"/>
                  </a:cubicBezTo>
                  <a:cubicBezTo>
                    <a:pt x="230" y="226515"/>
                    <a:pt x="-473" y="219472"/>
                    <a:pt x="-473" y="212447"/>
                  </a:cubicBezTo>
                  <a:cubicBezTo>
                    <a:pt x="-473" y="193571"/>
                    <a:pt x="895" y="174751"/>
                    <a:pt x="1746" y="155932"/>
                  </a:cubicBezTo>
                  <a:cubicBezTo>
                    <a:pt x="1875" y="153047"/>
                    <a:pt x="969" y="150127"/>
                    <a:pt x="877" y="147150"/>
                  </a:cubicBezTo>
                  <a:cubicBezTo>
                    <a:pt x="304" y="130549"/>
                    <a:pt x="2375" y="113966"/>
                    <a:pt x="7052" y="98030"/>
                  </a:cubicBezTo>
                  <a:cubicBezTo>
                    <a:pt x="7440" y="96514"/>
                    <a:pt x="7551" y="94924"/>
                    <a:pt x="7347" y="93371"/>
                  </a:cubicBezTo>
                  <a:close/>
                </a:path>
              </a:pathLst>
            </a:custGeom>
            <a:solidFill>
              <a:srgbClr val="000000"/>
            </a:solidFill>
            <a:ln w="1847" cap="flat">
              <a:noFill/>
              <a:prstDash val="solid"/>
              <a:miter/>
            </a:ln>
          </p:spPr>
          <p:txBody>
            <a:bodyPr rtlCol="0" anchor="ctr"/>
            <a:lstStyle/>
            <a:p>
              <a:endParaRPr lang="es-CO"/>
            </a:p>
          </p:txBody>
        </p:sp>
        <p:sp>
          <p:nvSpPr>
            <p:cNvPr id="41" name="Freeform: Shape 40">
              <a:extLst>
                <a:ext uri="{FF2B5EF4-FFF2-40B4-BE49-F238E27FC236}">
                  <a16:creationId xmlns:a16="http://schemas.microsoft.com/office/drawing/2014/main" id="{27A09BC9-DD94-A27E-DED6-7DC48D782E2D}"/>
                </a:ext>
              </a:extLst>
            </p:cNvPr>
            <p:cNvSpPr/>
            <p:nvPr/>
          </p:nvSpPr>
          <p:spPr>
            <a:xfrm>
              <a:off x="-1341657" y="2160162"/>
              <a:ext cx="644954" cy="382125"/>
            </a:xfrm>
            <a:custGeom>
              <a:avLst/>
              <a:gdLst>
                <a:gd name="connsiteX0" fmla="*/ 596606 w 644954"/>
                <a:gd name="connsiteY0" fmla="*/ 286833 h 382125"/>
                <a:gd name="connsiteX1" fmla="*/ 582907 w 644954"/>
                <a:gd name="connsiteY1" fmla="*/ 296317 h 382125"/>
                <a:gd name="connsiteX2" fmla="*/ 524636 w 644954"/>
                <a:gd name="connsiteY2" fmla="*/ 324325 h 382125"/>
                <a:gd name="connsiteX3" fmla="*/ 475700 w 644954"/>
                <a:gd name="connsiteY3" fmla="*/ 342812 h 382125"/>
                <a:gd name="connsiteX4" fmla="*/ 432625 w 644954"/>
                <a:gd name="connsiteY4" fmla="*/ 357602 h 382125"/>
                <a:gd name="connsiteX5" fmla="*/ 398295 w 644954"/>
                <a:gd name="connsiteY5" fmla="*/ 364756 h 382125"/>
                <a:gd name="connsiteX6" fmla="*/ 378846 w 644954"/>
                <a:gd name="connsiteY6" fmla="*/ 367492 h 382125"/>
                <a:gd name="connsiteX7" fmla="*/ 378846 w 644954"/>
                <a:gd name="connsiteY7" fmla="*/ 367492 h 382125"/>
                <a:gd name="connsiteX8" fmla="*/ 335845 w 644954"/>
                <a:gd name="connsiteY8" fmla="*/ 372188 h 382125"/>
                <a:gd name="connsiteX9" fmla="*/ 297946 w 644954"/>
                <a:gd name="connsiteY9" fmla="*/ 376680 h 382125"/>
                <a:gd name="connsiteX10" fmla="*/ 155799 w 644954"/>
                <a:gd name="connsiteY10" fmla="*/ 360227 h 382125"/>
                <a:gd name="connsiteX11" fmla="*/ 83885 w 644954"/>
                <a:gd name="connsiteY11" fmla="*/ 320110 h 382125"/>
                <a:gd name="connsiteX12" fmla="*/ 49868 w 644954"/>
                <a:gd name="connsiteY12" fmla="*/ 283006 h 382125"/>
                <a:gd name="connsiteX13" fmla="*/ 15168 w 644954"/>
                <a:gd name="connsiteY13" fmla="*/ 229098 h 382125"/>
                <a:gd name="connsiteX14" fmla="*/ -1766 w 644954"/>
                <a:gd name="connsiteY14" fmla="*/ 159901 h 382125"/>
                <a:gd name="connsiteX15" fmla="*/ 3355 w 644954"/>
                <a:gd name="connsiteY15" fmla="*/ 92145 h 382125"/>
                <a:gd name="connsiteX16" fmla="*/ 11230 w 644954"/>
                <a:gd name="connsiteY16" fmla="*/ 50753 h 382125"/>
                <a:gd name="connsiteX17" fmla="*/ 19161 w 644954"/>
                <a:gd name="connsiteY17" fmla="*/ 32617 h 382125"/>
                <a:gd name="connsiteX18" fmla="*/ 20159 w 644954"/>
                <a:gd name="connsiteY18" fmla="*/ 30768 h 382125"/>
                <a:gd name="connsiteX19" fmla="*/ 22914 w 644954"/>
                <a:gd name="connsiteY19" fmla="*/ 26941 h 382125"/>
                <a:gd name="connsiteX20" fmla="*/ 23931 w 644954"/>
                <a:gd name="connsiteY20" fmla="*/ 25499 h 382125"/>
                <a:gd name="connsiteX21" fmla="*/ 27073 w 644954"/>
                <a:gd name="connsiteY21" fmla="*/ 21451 h 382125"/>
                <a:gd name="connsiteX22" fmla="*/ 28072 w 644954"/>
                <a:gd name="connsiteY22" fmla="*/ 20009 h 382125"/>
                <a:gd name="connsiteX23" fmla="*/ 29218 w 644954"/>
                <a:gd name="connsiteY23" fmla="*/ 18641 h 382125"/>
                <a:gd name="connsiteX24" fmla="*/ 29846 w 644954"/>
                <a:gd name="connsiteY24" fmla="*/ 17956 h 382125"/>
                <a:gd name="connsiteX25" fmla="*/ 46818 w 644954"/>
                <a:gd name="connsiteY25" fmla="*/ 967 h 382125"/>
                <a:gd name="connsiteX26" fmla="*/ 48186 w 644954"/>
                <a:gd name="connsiteY26" fmla="*/ -346 h 382125"/>
                <a:gd name="connsiteX27" fmla="*/ 49628 w 644954"/>
                <a:gd name="connsiteY27" fmla="*/ -1621 h 382125"/>
                <a:gd name="connsiteX28" fmla="*/ 50441 w 644954"/>
                <a:gd name="connsiteY28" fmla="*/ -2213 h 382125"/>
                <a:gd name="connsiteX29" fmla="*/ 52290 w 644954"/>
                <a:gd name="connsiteY29" fmla="*/ -2768 h 382125"/>
                <a:gd name="connsiteX30" fmla="*/ 53214 w 644954"/>
                <a:gd name="connsiteY30" fmla="*/ -2268 h 382125"/>
                <a:gd name="connsiteX31" fmla="*/ 53639 w 644954"/>
                <a:gd name="connsiteY31" fmla="*/ -198 h 382125"/>
                <a:gd name="connsiteX32" fmla="*/ 47428 w 644954"/>
                <a:gd name="connsiteY32" fmla="*/ 7789 h 382125"/>
                <a:gd name="connsiteX33" fmla="*/ 9455 w 644954"/>
                <a:gd name="connsiteY33" fmla="*/ 81515 h 382125"/>
                <a:gd name="connsiteX34" fmla="*/ 4242 w 644954"/>
                <a:gd name="connsiteY34" fmla="*/ 163265 h 382125"/>
                <a:gd name="connsiteX35" fmla="*/ 19235 w 644954"/>
                <a:gd name="connsiteY35" fmla="*/ 224735 h 382125"/>
                <a:gd name="connsiteX36" fmla="*/ 68263 w 644954"/>
                <a:gd name="connsiteY36" fmla="*/ 297038 h 382125"/>
                <a:gd name="connsiteX37" fmla="*/ 127736 w 644954"/>
                <a:gd name="connsiteY37" fmla="*/ 341259 h 382125"/>
                <a:gd name="connsiteX38" fmla="*/ 217509 w 644954"/>
                <a:gd name="connsiteY38" fmla="*/ 371449 h 382125"/>
                <a:gd name="connsiteX39" fmla="*/ 288444 w 644954"/>
                <a:gd name="connsiteY39" fmla="*/ 372022 h 382125"/>
                <a:gd name="connsiteX40" fmla="*/ 346272 w 644954"/>
                <a:gd name="connsiteY40" fmla="*/ 366679 h 382125"/>
                <a:gd name="connsiteX41" fmla="*/ 382118 w 644954"/>
                <a:gd name="connsiteY41" fmla="*/ 362002 h 382125"/>
                <a:gd name="connsiteX42" fmla="*/ 390142 w 644954"/>
                <a:gd name="connsiteY42" fmla="*/ 360375 h 382125"/>
                <a:gd name="connsiteX43" fmla="*/ 445603 w 644954"/>
                <a:gd name="connsiteY43" fmla="*/ 347545 h 382125"/>
                <a:gd name="connsiteX44" fmla="*/ 474147 w 644954"/>
                <a:gd name="connsiteY44" fmla="*/ 337987 h 382125"/>
                <a:gd name="connsiteX45" fmla="*/ 567655 w 644954"/>
                <a:gd name="connsiteY45" fmla="*/ 299405 h 382125"/>
                <a:gd name="connsiteX46" fmla="*/ 623745 w 644954"/>
                <a:gd name="connsiteY46" fmla="*/ 254296 h 382125"/>
                <a:gd name="connsiteX47" fmla="*/ 638350 w 644954"/>
                <a:gd name="connsiteY47" fmla="*/ 209520 h 382125"/>
                <a:gd name="connsiteX48" fmla="*/ 636982 w 644954"/>
                <a:gd name="connsiteY48" fmla="*/ 139768 h 382125"/>
                <a:gd name="connsiteX49" fmla="*/ 636982 w 644954"/>
                <a:gd name="connsiteY49" fmla="*/ 132947 h 382125"/>
                <a:gd name="connsiteX50" fmla="*/ 637463 w 644954"/>
                <a:gd name="connsiteY50" fmla="*/ 129767 h 382125"/>
                <a:gd name="connsiteX51" fmla="*/ 638424 w 644954"/>
                <a:gd name="connsiteY51" fmla="*/ 127918 h 382125"/>
                <a:gd name="connsiteX52" fmla="*/ 640199 w 644954"/>
                <a:gd name="connsiteY52" fmla="*/ 127844 h 382125"/>
                <a:gd name="connsiteX53" fmla="*/ 640273 w 644954"/>
                <a:gd name="connsiteY53" fmla="*/ 127918 h 382125"/>
                <a:gd name="connsiteX54" fmla="*/ 640273 w 644954"/>
                <a:gd name="connsiteY54" fmla="*/ 127918 h 382125"/>
                <a:gd name="connsiteX55" fmla="*/ 642435 w 644954"/>
                <a:gd name="connsiteY55" fmla="*/ 182732 h 382125"/>
                <a:gd name="connsiteX56" fmla="*/ 642435 w 644954"/>
                <a:gd name="connsiteY56" fmla="*/ 210019 h 382125"/>
                <a:gd name="connsiteX57" fmla="*/ 638923 w 644954"/>
                <a:gd name="connsiteY57" fmla="*/ 234700 h 382125"/>
                <a:gd name="connsiteX58" fmla="*/ 638923 w 644954"/>
                <a:gd name="connsiteY58" fmla="*/ 234700 h 382125"/>
                <a:gd name="connsiteX59" fmla="*/ 630696 w 644954"/>
                <a:gd name="connsiteY59" fmla="*/ 252503 h 382125"/>
                <a:gd name="connsiteX60" fmla="*/ 630696 w 644954"/>
                <a:gd name="connsiteY60" fmla="*/ 252503 h 382125"/>
                <a:gd name="connsiteX61" fmla="*/ 627904 w 644954"/>
                <a:gd name="connsiteY61" fmla="*/ 256588 h 382125"/>
                <a:gd name="connsiteX62" fmla="*/ 627904 w 644954"/>
                <a:gd name="connsiteY62" fmla="*/ 256588 h 382125"/>
                <a:gd name="connsiteX63" fmla="*/ 621046 w 644954"/>
                <a:gd name="connsiteY63" fmla="*/ 264796 h 382125"/>
                <a:gd name="connsiteX64" fmla="*/ 621046 w 644954"/>
                <a:gd name="connsiteY64" fmla="*/ 264796 h 382125"/>
                <a:gd name="connsiteX65" fmla="*/ 619678 w 644954"/>
                <a:gd name="connsiteY65" fmla="*/ 266183 h 382125"/>
                <a:gd name="connsiteX66" fmla="*/ 619678 w 644954"/>
                <a:gd name="connsiteY66" fmla="*/ 266183 h 382125"/>
                <a:gd name="connsiteX67" fmla="*/ 618310 w 644954"/>
                <a:gd name="connsiteY67" fmla="*/ 267569 h 382125"/>
                <a:gd name="connsiteX68" fmla="*/ 618310 w 644954"/>
                <a:gd name="connsiteY68" fmla="*/ 267569 h 382125"/>
                <a:gd name="connsiteX69" fmla="*/ 616942 w 644954"/>
                <a:gd name="connsiteY69" fmla="*/ 268956 h 382125"/>
                <a:gd name="connsiteX70" fmla="*/ 616942 w 644954"/>
                <a:gd name="connsiteY70" fmla="*/ 268956 h 382125"/>
                <a:gd name="connsiteX71" fmla="*/ 615574 w 644954"/>
                <a:gd name="connsiteY71" fmla="*/ 270342 h 382125"/>
                <a:gd name="connsiteX72" fmla="*/ 615574 w 644954"/>
                <a:gd name="connsiteY72" fmla="*/ 270342 h 382125"/>
                <a:gd name="connsiteX73" fmla="*/ 610027 w 644954"/>
                <a:gd name="connsiteY73" fmla="*/ 275797 h 382125"/>
                <a:gd name="connsiteX74" fmla="*/ 610027 w 644954"/>
                <a:gd name="connsiteY74" fmla="*/ 275797 h 382125"/>
                <a:gd name="connsiteX75" fmla="*/ 601819 w 644954"/>
                <a:gd name="connsiteY75" fmla="*/ 282674 h 382125"/>
                <a:gd name="connsiteX76" fmla="*/ 601819 w 644954"/>
                <a:gd name="connsiteY76" fmla="*/ 282674 h 382125"/>
                <a:gd name="connsiteX77" fmla="*/ 596606 w 644954"/>
                <a:gd name="connsiteY77" fmla="*/ 286833 h 38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644954" h="382125">
                  <a:moveTo>
                    <a:pt x="596606" y="286833"/>
                  </a:moveTo>
                  <a:cubicBezTo>
                    <a:pt x="591966" y="289865"/>
                    <a:pt x="586826" y="292213"/>
                    <a:pt x="582907" y="296317"/>
                  </a:cubicBezTo>
                  <a:cubicBezTo>
                    <a:pt x="564642" y="308056"/>
                    <a:pt x="544602" y="316135"/>
                    <a:pt x="524636" y="324325"/>
                  </a:cubicBezTo>
                  <a:cubicBezTo>
                    <a:pt x="508496" y="330925"/>
                    <a:pt x="492708" y="338486"/>
                    <a:pt x="475700" y="342812"/>
                  </a:cubicBezTo>
                  <a:cubicBezTo>
                    <a:pt x="460911" y="346639"/>
                    <a:pt x="446879" y="352407"/>
                    <a:pt x="432625" y="357602"/>
                  </a:cubicBezTo>
                  <a:cubicBezTo>
                    <a:pt x="421533" y="361688"/>
                    <a:pt x="410256" y="364812"/>
                    <a:pt x="398295" y="364756"/>
                  </a:cubicBezTo>
                  <a:cubicBezTo>
                    <a:pt x="391732" y="364960"/>
                    <a:pt x="385206" y="365884"/>
                    <a:pt x="378846" y="367492"/>
                  </a:cubicBezTo>
                  <a:lnTo>
                    <a:pt x="378846" y="367492"/>
                  </a:lnTo>
                  <a:cubicBezTo>
                    <a:pt x="364759" y="370857"/>
                    <a:pt x="350321" y="372429"/>
                    <a:pt x="335845" y="372188"/>
                  </a:cubicBezTo>
                  <a:cubicBezTo>
                    <a:pt x="323034" y="371911"/>
                    <a:pt x="310573" y="375128"/>
                    <a:pt x="297946" y="376680"/>
                  </a:cubicBezTo>
                  <a:cubicBezTo>
                    <a:pt x="249196" y="382652"/>
                    <a:pt x="201813" y="379250"/>
                    <a:pt x="155799" y="360227"/>
                  </a:cubicBezTo>
                  <a:cubicBezTo>
                    <a:pt x="130176" y="349597"/>
                    <a:pt x="105680" y="337414"/>
                    <a:pt x="83885" y="320110"/>
                  </a:cubicBezTo>
                  <a:cubicBezTo>
                    <a:pt x="70555" y="309517"/>
                    <a:pt x="59999" y="296539"/>
                    <a:pt x="49868" y="283006"/>
                  </a:cubicBezTo>
                  <a:cubicBezTo>
                    <a:pt x="37038" y="265832"/>
                    <a:pt x="24504" y="248583"/>
                    <a:pt x="15168" y="229098"/>
                  </a:cubicBezTo>
                  <a:cubicBezTo>
                    <a:pt x="4630" y="207135"/>
                    <a:pt x="-306" y="183971"/>
                    <a:pt x="-1766" y="159901"/>
                  </a:cubicBezTo>
                  <a:cubicBezTo>
                    <a:pt x="-3134" y="137088"/>
                    <a:pt x="-361" y="114626"/>
                    <a:pt x="3355" y="92145"/>
                  </a:cubicBezTo>
                  <a:cubicBezTo>
                    <a:pt x="5665" y="78280"/>
                    <a:pt x="6553" y="64193"/>
                    <a:pt x="11230" y="50753"/>
                  </a:cubicBezTo>
                  <a:cubicBezTo>
                    <a:pt x="13430" y="44523"/>
                    <a:pt x="16092" y="38459"/>
                    <a:pt x="19161" y="32617"/>
                  </a:cubicBezTo>
                  <a:cubicBezTo>
                    <a:pt x="19438" y="31970"/>
                    <a:pt x="19789" y="31360"/>
                    <a:pt x="20159" y="30768"/>
                  </a:cubicBezTo>
                  <a:cubicBezTo>
                    <a:pt x="21046" y="29493"/>
                    <a:pt x="22008" y="28272"/>
                    <a:pt x="22914" y="26941"/>
                  </a:cubicBezTo>
                  <a:cubicBezTo>
                    <a:pt x="23210" y="26442"/>
                    <a:pt x="23561" y="25961"/>
                    <a:pt x="23931" y="25499"/>
                  </a:cubicBezTo>
                  <a:cubicBezTo>
                    <a:pt x="25095" y="24242"/>
                    <a:pt x="26149" y="22893"/>
                    <a:pt x="27073" y="21451"/>
                  </a:cubicBezTo>
                  <a:cubicBezTo>
                    <a:pt x="27369" y="20952"/>
                    <a:pt x="27702" y="20471"/>
                    <a:pt x="28072" y="20009"/>
                  </a:cubicBezTo>
                  <a:cubicBezTo>
                    <a:pt x="28423" y="19528"/>
                    <a:pt x="28811" y="19066"/>
                    <a:pt x="29218" y="18641"/>
                  </a:cubicBezTo>
                  <a:cubicBezTo>
                    <a:pt x="29421" y="18401"/>
                    <a:pt x="29643" y="18197"/>
                    <a:pt x="29846" y="17956"/>
                  </a:cubicBezTo>
                  <a:cubicBezTo>
                    <a:pt x="35503" y="12300"/>
                    <a:pt x="41124" y="6587"/>
                    <a:pt x="46818" y="967"/>
                  </a:cubicBezTo>
                  <a:cubicBezTo>
                    <a:pt x="47261" y="505"/>
                    <a:pt x="47705" y="80"/>
                    <a:pt x="48186" y="-346"/>
                  </a:cubicBezTo>
                  <a:cubicBezTo>
                    <a:pt x="48648" y="-789"/>
                    <a:pt x="49129" y="-1214"/>
                    <a:pt x="49628" y="-1621"/>
                  </a:cubicBezTo>
                  <a:lnTo>
                    <a:pt x="50441" y="-2213"/>
                  </a:lnTo>
                  <a:cubicBezTo>
                    <a:pt x="50996" y="-2545"/>
                    <a:pt x="51643" y="-2731"/>
                    <a:pt x="52290" y="-2768"/>
                  </a:cubicBezTo>
                  <a:lnTo>
                    <a:pt x="53214" y="-2268"/>
                  </a:lnTo>
                  <a:cubicBezTo>
                    <a:pt x="53584" y="-1640"/>
                    <a:pt x="53732" y="-919"/>
                    <a:pt x="53639" y="-198"/>
                  </a:cubicBezTo>
                  <a:cubicBezTo>
                    <a:pt x="52678" y="3315"/>
                    <a:pt x="49942" y="5607"/>
                    <a:pt x="47428" y="7789"/>
                  </a:cubicBezTo>
                  <a:cubicBezTo>
                    <a:pt x="24652" y="27182"/>
                    <a:pt x="14280" y="52546"/>
                    <a:pt x="9455" y="81515"/>
                  </a:cubicBezTo>
                  <a:cubicBezTo>
                    <a:pt x="4834" y="108507"/>
                    <a:pt x="3096" y="135904"/>
                    <a:pt x="4242" y="163265"/>
                  </a:cubicBezTo>
                  <a:cubicBezTo>
                    <a:pt x="5203" y="184525"/>
                    <a:pt x="10306" y="205416"/>
                    <a:pt x="19235" y="224735"/>
                  </a:cubicBezTo>
                  <a:cubicBezTo>
                    <a:pt x="31621" y="251541"/>
                    <a:pt x="49498" y="274650"/>
                    <a:pt x="68263" y="297038"/>
                  </a:cubicBezTo>
                  <a:cubicBezTo>
                    <a:pt x="84457" y="316339"/>
                    <a:pt x="105237" y="330056"/>
                    <a:pt x="127736" y="341259"/>
                  </a:cubicBezTo>
                  <a:cubicBezTo>
                    <a:pt x="156280" y="355476"/>
                    <a:pt x="185767" y="366956"/>
                    <a:pt x="217509" y="371449"/>
                  </a:cubicBezTo>
                  <a:cubicBezTo>
                    <a:pt x="241025" y="374740"/>
                    <a:pt x="264873" y="374924"/>
                    <a:pt x="288444" y="372022"/>
                  </a:cubicBezTo>
                  <a:cubicBezTo>
                    <a:pt x="307652" y="369729"/>
                    <a:pt x="326750" y="366586"/>
                    <a:pt x="346272" y="366679"/>
                  </a:cubicBezTo>
                  <a:cubicBezTo>
                    <a:pt x="358381" y="366846"/>
                    <a:pt x="370453" y="365274"/>
                    <a:pt x="382118" y="362002"/>
                  </a:cubicBezTo>
                  <a:cubicBezTo>
                    <a:pt x="384670" y="361003"/>
                    <a:pt x="387387" y="360449"/>
                    <a:pt x="390142" y="360375"/>
                  </a:cubicBezTo>
                  <a:cubicBezTo>
                    <a:pt x="410016" y="361946"/>
                    <a:pt x="427708" y="354182"/>
                    <a:pt x="445603" y="347545"/>
                  </a:cubicBezTo>
                  <a:cubicBezTo>
                    <a:pt x="455013" y="344051"/>
                    <a:pt x="464534" y="340945"/>
                    <a:pt x="474147" y="337987"/>
                  </a:cubicBezTo>
                  <a:cubicBezTo>
                    <a:pt x="506352" y="327801"/>
                    <a:pt x="537632" y="314878"/>
                    <a:pt x="567655" y="299405"/>
                  </a:cubicBezTo>
                  <a:cubicBezTo>
                    <a:pt x="589303" y="288441"/>
                    <a:pt x="608789" y="273911"/>
                    <a:pt x="623745" y="254296"/>
                  </a:cubicBezTo>
                  <a:cubicBezTo>
                    <a:pt x="633469" y="241429"/>
                    <a:pt x="638627" y="225659"/>
                    <a:pt x="638350" y="209520"/>
                  </a:cubicBezTo>
                  <a:cubicBezTo>
                    <a:pt x="638350" y="186263"/>
                    <a:pt x="639440" y="162988"/>
                    <a:pt x="636982" y="139768"/>
                  </a:cubicBezTo>
                  <a:cubicBezTo>
                    <a:pt x="636649" y="137513"/>
                    <a:pt x="636649" y="135202"/>
                    <a:pt x="636982" y="132947"/>
                  </a:cubicBezTo>
                  <a:cubicBezTo>
                    <a:pt x="637056" y="131874"/>
                    <a:pt x="637203" y="130802"/>
                    <a:pt x="637463" y="129767"/>
                  </a:cubicBezTo>
                  <a:cubicBezTo>
                    <a:pt x="637647" y="129083"/>
                    <a:pt x="637980" y="128454"/>
                    <a:pt x="638424" y="127918"/>
                  </a:cubicBezTo>
                  <a:cubicBezTo>
                    <a:pt x="638886" y="127400"/>
                    <a:pt x="639681" y="127382"/>
                    <a:pt x="640199" y="127844"/>
                  </a:cubicBezTo>
                  <a:cubicBezTo>
                    <a:pt x="640217" y="127863"/>
                    <a:pt x="640254" y="127900"/>
                    <a:pt x="640273" y="127918"/>
                  </a:cubicBezTo>
                  <a:lnTo>
                    <a:pt x="640273" y="127918"/>
                  </a:lnTo>
                  <a:cubicBezTo>
                    <a:pt x="642121" y="146146"/>
                    <a:pt x="643563" y="164375"/>
                    <a:pt x="642435" y="182732"/>
                  </a:cubicBezTo>
                  <a:cubicBezTo>
                    <a:pt x="641881" y="191809"/>
                    <a:pt x="642121" y="200924"/>
                    <a:pt x="642435" y="210019"/>
                  </a:cubicBezTo>
                  <a:cubicBezTo>
                    <a:pt x="642750" y="218394"/>
                    <a:pt x="641567" y="226750"/>
                    <a:pt x="638923" y="234700"/>
                  </a:cubicBezTo>
                  <a:lnTo>
                    <a:pt x="638923" y="234700"/>
                  </a:lnTo>
                  <a:cubicBezTo>
                    <a:pt x="636594" y="240819"/>
                    <a:pt x="634430" y="247030"/>
                    <a:pt x="630696" y="252503"/>
                  </a:cubicBezTo>
                  <a:lnTo>
                    <a:pt x="630696" y="252503"/>
                  </a:lnTo>
                  <a:cubicBezTo>
                    <a:pt x="629680" y="253815"/>
                    <a:pt x="629032" y="255350"/>
                    <a:pt x="627904" y="256588"/>
                  </a:cubicBezTo>
                  <a:lnTo>
                    <a:pt x="627904" y="256588"/>
                  </a:lnTo>
                  <a:cubicBezTo>
                    <a:pt x="626056" y="259749"/>
                    <a:pt x="622987" y="261783"/>
                    <a:pt x="621046" y="264796"/>
                  </a:cubicBezTo>
                  <a:lnTo>
                    <a:pt x="621046" y="264796"/>
                  </a:lnTo>
                  <a:cubicBezTo>
                    <a:pt x="620658" y="265314"/>
                    <a:pt x="620195" y="265776"/>
                    <a:pt x="619678" y="266183"/>
                  </a:cubicBezTo>
                  <a:lnTo>
                    <a:pt x="619678" y="266183"/>
                  </a:lnTo>
                  <a:cubicBezTo>
                    <a:pt x="619271" y="266701"/>
                    <a:pt x="618827" y="267163"/>
                    <a:pt x="618310" y="267569"/>
                  </a:cubicBezTo>
                  <a:lnTo>
                    <a:pt x="618310" y="267569"/>
                  </a:lnTo>
                  <a:cubicBezTo>
                    <a:pt x="617884" y="268069"/>
                    <a:pt x="617422" y="268531"/>
                    <a:pt x="616942" y="268956"/>
                  </a:cubicBezTo>
                  <a:lnTo>
                    <a:pt x="616942" y="268956"/>
                  </a:lnTo>
                  <a:cubicBezTo>
                    <a:pt x="616516" y="269455"/>
                    <a:pt x="616054" y="269917"/>
                    <a:pt x="615574" y="270342"/>
                  </a:cubicBezTo>
                  <a:lnTo>
                    <a:pt x="615574" y="270342"/>
                  </a:lnTo>
                  <a:cubicBezTo>
                    <a:pt x="614224" y="272598"/>
                    <a:pt x="612320" y="274484"/>
                    <a:pt x="610027" y="275797"/>
                  </a:cubicBezTo>
                  <a:lnTo>
                    <a:pt x="610027" y="275797"/>
                  </a:lnTo>
                  <a:cubicBezTo>
                    <a:pt x="606977" y="277645"/>
                    <a:pt x="604962" y="280862"/>
                    <a:pt x="601819" y="282674"/>
                  </a:cubicBezTo>
                  <a:lnTo>
                    <a:pt x="601819" y="282674"/>
                  </a:lnTo>
                  <a:cubicBezTo>
                    <a:pt x="600192" y="283968"/>
                    <a:pt x="598547" y="285576"/>
                    <a:pt x="596606" y="286833"/>
                  </a:cubicBezTo>
                  <a:close/>
                </a:path>
              </a:pathLst>
            </a:custGeom>
            <a:solidFill>
              <a:srgbClr val="384C54"/>
            </a:solidFill>
            <a:ln w="1847" cap="flat">
              <a:noFill/>
              <a:prstDash val="solid"/>
              <a:miter/>
            </a:ln>
          </p:spPr>
          <p:txBody>
            <a:bodyPr rtlCol="0" anchor="ctr"/>
            <a:lstStyle/>
            <a:p>
              <a:endParaRPr lang="es-CO"/>
            </a:p>
          </p:txBody>
        </p:sp>
        <p:sp>
          <p:nvSpPr>
            <p:cNvPr id="42" name="Freeform: Shape 41">
              <a:extLst>
                <a:ext uri="{FF2B5EF4-FFF2-40B4-BE49-F238E27FC236}">
                  <a16:creationId xmlns:a16="http://schemas.microsoft.com/office/drawing/2014/main" id="{9E2FC337-F1DF-59F0-6418-C8848D2F7857}"/>
                </a:ext>
              </a:extLst>
            </p:cNvPr>
            <p:cNvSpPr/>
            <p:nvPr/>
          </p:nvSpPr>
          <p:spPr>
            <a:xfrm>
              <a:off x="-689500" y="2288014"/>
              <a:ext cx="29332" cy="78426"/>
            </a:xfrm>
            <a:custGeom>
              <a:avLst/>
              <a:gdLst>
                <a:gd name="connsiteX0" fmla="*/ 1185 w 29332"/>
                <a:gd name="connsiteY0" fmla="*/ 75659 h 78426"/>
                <a:gd name="connsiteX1" fmla="*/ 742 w 29332"/>
                <a:gd name="connsiteY1" fmla="*/ 58762 h 78426"/>
                <a:gd name="connsiteX2" fmla="*/ 631 w 29332"/>
                <a:gd name="connsiteY2" fmla="*/ 34156 h 78426"/>
                <a:gd name="connsiteX3" fmla="*/ -1809 w 29332"/>
                <a:gd name="connsiteY3" fmla="*/ 9882 h 78426"/>
                <a:gd name="connsiteX4" fmla="*/ -2087 w 29332"/>
                <a:gd name="connsiteY4" fmla="*/ 3763 h 78426"/>
                <a:gd name="connsiteX5" fmla="*/ 4883 w 29332"/>
                <a:gd name="connsiteY5" fmla="*/ -2541 h 78426"/>
                <a:gd name="connsiteX6" fmla="*/ 24387 w 29332"/>
                <a:gd name="connsiteY6" fmla="*/ 10714 h 78426"/>
                <a:gd name="connsiteX7" fmla="*/ 20227 w 29332"/>
                <a:gd name="connsiteY7" fmla="*/ 42568 h 78426"/>
                <a:gd name="connsiteX8" fmla="*/ 11095 w 29332"/>
                <a:gd name="connsiteY8" fmla="*/ 59594 h 78426"/>
                <a:gd name="connsiteX9" fmla="*/ 1185 w 29332"/>
                <a:gd name="connsiteY9" fmla="*/ 75659 h 78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332" h="78426">
                  <a:moveTo>
                    <a:pt x="1185" y="75659"/>
                  </a:moveTo>
                  <a:cubicBezTo>
                    <a:pt x="3312" y="69818"/>
                    <a:pt x="1019" y="64327"/>
                    <a:pt x="742" y="58762"/>
                  </a:cubicBezTo>
                  <a:cubicBezTo>
                    <a:pt x="335" y="50591"/>
                    <a:pt x="594" y="42364"/>
                    <a:pt x="631" y="34156"/>
                  </a:cubicBezTo>
                  <a:cubicBezTo>
                    <a:pt x="502" y="26003"/>
                    <a:pt x="-330" y="17887"/>
                    <a:pt x="-1809" y="9882"/>
                  </a:cubicBezTo>
                  <a:cubicBezTo>
                    <a:pt x="-2087" y="7849"/>
                    <a:pt x="-2179" y="5815"/>
                    <a:pt x="-2087" y="3763"/>
                  </a:cubicBezTo>
                  <a:cubicBezTo>
                    <a:pt x="-2087" y="-1783"/>
                    <a:pt x="-386" y="-3429"/>
                    <a:pt x="4883" y="-2541"/>
                  </a:cubicBezTo>
                  <a:cubicBezTo>
                    <a:pt x="13350" y="-1136"/>
                    <a:pt x="20190" y="3005"/>
                    <a:pt x="24387" y="10714"/>
                  </a:cubicBezTo>
                  <a:cubicBezTo>
                    <a:pt x="29323" y="19810"/>
                    <a:pt x="27696" y="35173"/>
                    <a:pt x="20227" y="42568"/>
                  </a:cubicBezTo>
                  <a:cubicBezTo>
                    <a:pt x="15476" y="47152"/>
                    <a:pt x="12278" y="53105"/>
                    <a:pt x="11095" y="59594"/>
                  </a:cubicBezTo>
                  <a:cubicBezTo>
                    <a:pt x="9856" y="66009"/>
                    <a:pt x="5586" y="70834"/>
                    <a:pt x="1185" y="75659"/>
                  </a:cubicBezTo>
                  <a:close/>
                </a:path>
              </a:pathLst>
            </a:custGeom>
            <a:solidFill>
              <a:srgbClr val="000000"/>
            </a:solidFill>
            <a:ln w="1847" cap="flat">
              <a:noFill/>
              <a:prstDash val="solid"/>
              <a:miter/>
            </a:ln>
          </p:spPr>
          <p:txBody>
            <a:bodyPr rtlCol="0" anchor="ctr"/>
            <a:lstStyle/>
            <a:p>
              <a:endParaRPr lang="es-CO"/>
            </a:p>
          </p:txBody>
        </p:sp>
        <p:sp>
          <p:nvSpPr>
            <p:cNvPr id="43" name="Freeform: Shape 42">
              <a:extLst>
                <a:ext uri="{FF2B5EF4-FFF2-40B4-BE49-F238E27FC236}">
                  <a16:creationId xmlns:a16="http://schemas.microsoft.com/office/drawing/2014/main" id="{AE72B845-8A78-0D06-3CDA-D421C8CF3BC0}"/>
                </a:ext>
              </a:extLst>
            </p:cNvPr>
            <p:cNvSpPr/>
            <p:nvPr/>
          </p:nvSpPr>
          <p:spPr>
            <a:xfrm>
              <a:off x="-1342451" y="2193615"/>
              <a:ext cx="381854" cy="350666"/>
            </a:xfrm>
            <a:custGeom>
              <a:avLst/>
              <a:gdLst>
                <a:gd name="connsiteX0" fmla="*/ 22359 w 381854"/>
                <a:gd name="connsiteY0" fmla="*/ -2648 h 350666"/>
                <a:gd name="connsiteX1" fmla="*/ 16184 w 381854"/>
                <a:gd name="connsiteY1" fmla="*/ 10995 h 350666"/>
                <a:gd name="connsiteX2" fmla="*/ 7088 w 381854"/>
                <a:gd name="connsiteY2" fmla="*/ 47286 h 350666"/>
                <a:gd name="connsiteX3" fmla="*/ 2282 w 381854"/>
                <a:gd name="connsiteY3" fmla="*/ 80285 h 350666"/>
                <a:gd name="connsiteX4" fmla="*/ 1339 w 381854"/>
                <a:gd name="connsiteY4" fmla="*/ 133380 h 350666"/>
                <a:gd name="connsiteX5" fmla="*/ 9510 w 381854"/>
                <a:gd name="connsiteY5" fmla="*/ 174717 h 350666"/>
                <a:gd name="connsiteX6" fmla="*/ 38831 w 381854"/>
                <a:gd name="connsiteY6" fmla="*/ 230789 h 350666"/>
                <a:gd name="connsiteX7" fmla="*/ 58797 w 381854"/>
                <a:gd name="connsiteY7" fmla="*/ 257576 h 350666"/>
                <a:gd name="connsiteX8" fmla="*/ 96196 w 381854"/>
                <a:gd name="connsiteY8" fmla="*/ 293072 h 350666"/>
                <a:gd name="connsiteX9" fmla="*/ 212665 w 381854"/>
                <a:gd name="connsiteY9" fmla="*/ 341138 h 350666"/>
                <a:gd name="connsiteX10" fmla="*/ 252061 w 381854"/>
                <a:gd name="connsiteY10" fmla="*/ 343911 h 350666"/>
                <a:gd name="connsiteX11" fmla="*/ 318614 w 381854"/>
                <a:gd name="connsiteY11" fmla="*/ 338550 h 350666"/>
                <a:gd name="connsiteX12" fmla="*/ 339672 w 381854"/>
                <a:gd name="connsiteY12" fmla="*/ 336886 h 350666"/>
                <a:gd name="connsiteX13" fmla="*/ 375647 w 381854"/>
                <a:gd name="connsiteY13" fmla="*/ 334224 h 350666"/>
                <a:gd name="connsiteX14" fmla="*/ 379733 w 381854"/>
                <a:gd name="connsiteY14" fmla="*/ 334076 h 350666"/>
                <a:gd name="connsiteX15" fmla="*/ 379733 w 381854"/>
                <a:gd name="connsiteY15" fmla="*/ 335499 h 350666"/>
                <a:gd name="connsiteX16" fmla="*/ 361930 w 381854"/>
                <a:gd name="connsiteY16" fmla="*/ 338254 h 350666"/>
                <a:gd name="connsiteX17" fmla="*/ 319909 w 381854"/>
                <a:gd name="connsiteY17" fmla="*/ 341840 h 350666"/>
                <a:gd name="connsiteX18" fmla="*/ 272508 w 381854"/>
                <a:gd name="connsiteY18" fmla="*/ 347202 h 350666"/>
                <a:gd name="connsiteX19" fmla="*/ 203569 w 381854"/>
                <a:gd name="connsiteY19" fmla="*/ 342728 h 350666"/>
                <a:gd name="connsiteX20" fmla="*/ 86435 w 381854"/>
                <a:gd name="connsiteY20" fmla="*/ 290779 h 350666"/>
                <a:gd name="connsiteX21" fmla="*/ 56966 w 381854"/>
                <a:gd name="connsiteY21" fmla="*/ 261477 h 350666"/>
                <a:gd name="connsiteX22" fmla="*/ 13115 w 381854"/>
                <a:gd name="connsiteY22" fmla="*/ 195515 h 350666"/>
                <a:gd name="connsiteX23" fmla="*/ 969 w 381854"/>
                <a:gd name="connsiteY23" fmla="*/ 152348 h 350666"/>
                <a:gd name="connsiteX24" fmla="*/ -2063 w 381854"/>
                <a:gd name="connsiteY24" fmla="*/ 119995 h 350666"/>
                <a:gd name="connsiteX25" fmla="*/ 396 w 381854"/>
                <a:gd name="connsiteY25" fmla="*/ 78029 h 350666"/>
                <a:gd name="connsiteX26" fmla="*/ 396 w 381854"/>
                <a:gd name="connsiteY26" fmla="*/ 76680 h 350666"/>
                <a:gd name="connsiteX27" fmla="*/ 1746 w 381854"/>
                <a:gd name="connsiteY27" fmla="*/ 68453 h 350666"/>
                <a:gd name="connsiteX28" fmla="*/ 1746 w 381854"/>
                <a:gd name="connsiteY28" fmla="*/ 67085 h 350666"/>
                <a:gd name="connsiteX29" fmla="*/ 3095 w 381854"/>
                <a:gd name="connsiteY29" fmla="*/ 60227 h 350666"/>
                <a:gd name="connsiteX30" fmla="*/ 3095 w 381854"/>
                <a:gd name="connsiteY30" fmla="*/ 58877 h 350666"/>
                <a:gd name="connsiteX31" fmla="*/ 4445 w 381854"/>
                <a:gd name="connsiteY31" fmla="*/ 50650 h 350666"/>
                <a:gd name="connsiteX32" fmla="*/ 4445 w 381854"/>
                <a:gd name="connsiteY32" fmla="*/ 49282 h 350666"/>
                <a:gd name="connsiteX33" fmla="*/ 11581 w 381854"/>
                <a:gd name="connsiteY33" fmla="*/ 13029 h 350666"/>
                <a:gd name="connsiteX34" fmla="*/ 16905 w 381854"/>
                <a:gd name="connsiteY34" fmla="*/ 1326 h 350666"/>
                <a:gd name="connsiteX35" fmla="*/ 22359 w 381854"/>
                <a:gd name="connsiteY35" fmla="*/ -2648 h 350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81854" h="350666">
                  <a:moveTo>
                    <a:pt x="22359" y="-2648"/>
                  </a:moveTo>
                  <a:cubicBezTo>
                    <a:pt x="21120" y="2269"/>
                    <a:pt x="17885" y="6299"/>
                    <a:pt x="16184" y="10995"/>
                  </a:cubicBezTo>
                  <a:cubicBezTo>
                    <a:pt x="11784" y="22716"/>
                    <a:pt x="8734" y="34880"/>
                    <a:pt x="7088" y="47286"/>
                  </a:cubicBezTo>
                  <a:cubicBezTo>
                    <a:pt x="5757" y="58378"/>
                    <a:pt x="3391" y="69230"/>
                    <a:pt x="2282" y="80285"/>
                  </a:cubicBezTo>
                  <a:cubicBezTo>
                    <a:pt x="563" y="97922"/>
                    <a:pt x="-565" y="115577"/>
                    <a:pt x="1339" y="133380"/>
                  </a:cubicBezTo>
                  <a:cubicBezTo>
                    <a:pt x="2688" y="147393"/>
                    <a:pt x="5424" y="161240"/>
                    <a:pt x="9510" y="174717"/>
                  </a:cubicBezTo>
                  <a:cubicBezTo>
                    <a:pt x="15944" y="195164"/>
                    <a:pt x="26611" y="213392"/>
                    <a:pt x="38831" y="230789"/>
                  </a:cubicBezTo>
                  <a:cubicBezTo>
                    <a:pt x="45246" y="239884"/>
                    <a:pt x="52160" y="248629"/>
                    <a:pt x="58797" y="257576"/>
                  </a:cubicBezTo>
                  <a:cubicBezTo>
                    <a:pt x="69242" y="271368"/>
                    <a:pt x="81869" y="283366"/>
                    <a:pt x="96196" y="293072"/>
                  </a:cubicBezTo>
                  <a:cubicBezTo>
                    <a:pt x="131488" y="317567"/>
                    <a:pt x="170681" y="332671"/>
                    <a:pt x="212665" y="341138"/>
                  </a:cubicBezTo>
                  <a:cubicBezTo>
                    <a:pt x="225754" y="343800"/>
                    <a:pt x="238880" y="343597"/>
                    <a:pt x="252061" y="343911"/>
                  </a:cubicBezTo>
                  <a:cubicBezTo>
                    <a:pt x="274375" y="344336"/>
                    <a:pt x="296670" y="342543"/>
                    <a:pt x="318614" y="338550"/>
                  </a:cubicBezTo>
                  <a:cubicBezTo>
                    <a:pt x="325566" y="337274"/>
                    <a:pt x="332609" y="336719"/>
                    <a:pt x="339672" y="336886"/>
                  </a:cubicBezTo>
                  <a:cubicBezTo>
                    <a:pt x="351725" y="337441"/>
                    <a:pt x="363797" y="336553"/>
                    <a:pt x="375647" y="334224"/>
                  </a:cubicBezTo>
                  <a:cubicBezTo>
                    <a:pt x="376997" y="334057"/>
                    <a:pt x="378365" y="334002"/>
                    <a:pt x="379733" y="334076"/>
                  </a:cubicBezTo>
                  <a:lnTo>
                    <a:pt x="379733" y="335499"/>
                  </a:lnTo>
                  <a:cubicBezTo>
                    <a:pt x="373743" y="336054"/>
                    <a:pt x="367809" y="336978"/>
                    <a:pt x="361930" y="338254"/>
                  </a:cubicBezTo>
                  <a:cubicBezTo>
                    <a:pt x="347972" y="339973"/>
                    <a:pt x="333866" y="339696"/>
                    <a:pt x="319909" y="341840"/>
                  </a:cubicBezTo>
                  <a:cubicBezTo>
                    <a:pt x="304213" y="344244"/>
                    <a:pt x="288388" y="345926"/>
                    <a:pt x="272508" y="347202"/>
                  </a:cubicBezTo>
                  <a:cubicBezTo>
                    <a:pt x="249436" y="348940"/>
                    <a:pt x="226234" y="347424"/>
                    <a:pt x="203569" y="342728"/>
                  </a:cubicBezTo>
                  <a:cubicBezTo>
                    <a:pt x="161104" y="334501"/>
                    <a:pt x="121043" y="316735"/>
                    <a:pt x="86435" y="290779"/>
                  </a:cubicBezTo>
                  <a:cubicBezTo>
                    <a:pt x="75287" y="282442"/>
                    <a:pt x="65378" y="272569"/>
                    <a:pt x="56966" y="261477"/>
                  </a:cubicBezTo>
                  <a:cubicBezTo>
                    <a:pt x="40975" y="240383"/>
                    <a:pt x="24688" y="219585"/>
                    <a:pt x="13115" y="195515"/>
                  </a:cubicBezTo>
                  <a:cubicBezTo>
                    <a:pt x="6497" y="181761"/>
                    <a:pt x="4352" y="166953"/>
                    <a:pt x="969" y="152348"/>
                  </a:cubicBezTo>
                  <a:cubicBezTo>
                    <a:pt x="-1213" y="141699"/>
                    <a:pt x="-2229" y="130866"/>
                    <a:pt x="-2063" y="119995"/>
                  </a:cubicBezTo>
                  <a:cubicBezTo>
                    <a:pt x="-2174" y="106001"/>
                    <a:pt x="-2414" y="91895"/>
                    <a:pt x="396" y="78029"/>
                  </a:cubicBezTo>
                  <a:cubicBezTo>
                    <a:pt x="396" y="77586"/>
                    <a:pt x="396" y="77124"/>
                    <a:pt x="396" y="76680"/>
                  </a:cubicBezTo>
                  <a:cubicBezTo>
                    <a:pt x="2245" y="74147"/>
                    <a:pt x="45" y="70986"/>
                    <a:pt x="1746" y="68453"/>
                  </a:cubicBezTo>
                  <a:cubicBezTo>
                    <a:pt x="1746" y="67991"/>
                    <a:pt x="1746" y="67547"/>
                    <a:pt x="1746" y="67085"/>
                  </a:cubicBezTo>
                  <a:cubicBezTo>
                    <a:pt x="3409" y="65051"/>
                    <a:pt x="1487" y="62297"/>
                    <a:pt x="3095" y="60227"/>
                  </a:cubicBezTo>
                  <a:cubicBezTo>
                    <a:pt x="3095" y="59783"/>
                    <a:pt x="3095" y="59321"/>
                    <a:pt x="3095" y="58877"/>
                  </a:cubicBezTo>
                  <a:cubicBezTo>
                    <a:pt x="4944" y="56344"/>
                    <a:pt x="2744" y="53183"/>
                    <a:pt x="4445" y="50650"/>
                  </a:cubicBezTo>
                  <a:cubicBezTo>
                    <a:pt x="4445" y="50188"/>
                    <a:pt x="4445" y="49744"/>
                    <a:pt x="4445" y="49282"/>
                  </a:cubicBezTo>
                  <a:cubicBezTo>
                    <a:pt x="5610" y="36970"/>
                    <a:pt x="6718" y="24657"/>
                    <a:pt x="11581" y="13029"/>
                  </a:cubicBezTo>
                  <a:cubicBezTo>
                    <a:pt x="13115" y="9017"/>
                    <a:pt x="14890" y="5116"/>
                    <a:pt x="16905" y="1326"/>
                  </a:cubicBezTo>
                  <a:cubicBezTo>
                    <a:pt x="18107" y="-670"/>
                    <a:pt x="19031" y="-3369"/>
                    <a:pt x="22359" y="-2648"/>
                  </a:cubicBezTo>
                  <a:close/>
                </a:path>
              </a:pathLst>
            </a:custGeom>
            <a:solidFill>
              <a:srgbClr val="0E1315"/>
            </a:solidFill>
            <a:ln w="1847" cap="flat">
              <a:noFill/>
              <a:prstDash val="solid"/>
              <a:miter/>
            </a:ln>
          </p:spPr>
          <p:txBody>
            <a:bodyPr rtlCol="0" anchor="ctr"/>
            <a:lstStyle/>
            <a:p>
              <a:endParaRPr lang="es-CO"/>
            </a:p>
          </p:txBody>
        </p:sp>
        <p:sp>
          <p:nvSpPr>
            <p:cNvPr id="44" name="Freeform: Shape 43">
              <a:extLst>
                <a:ext uri="{FF2B5EF4-FFF2-40B4-BE49-F238E27FC236}">
                  <a16:creationId xmlns:a16="http://schemas.microsoft.com/office/drawing/2014/main" id="{079EE7D2-C138-799D-06D9-5BADFFE163EC}"/>
                </a:ext>
              </a:extLst>
            </p:cNvPr>
            <p:cNvSpPr/>
            <p:nvPr/>
          </p:nvSpPr>
          <p:spPr>
            <a:xfrm>
              <a:off x="-943243" y="2099764"/>
              <a:ext cx="242983" cy="186054"/>
            </a:xfrm>
            <a:custGeom>
              <a:avLst/>
              <a:gdLst>
                <a:gd name="connsiteX0" fmla="*/ 110582 w 242983"/>
                <a:gd name="connsiteY0" fmla="*/ 22689 h 186054"/>
                <a:gd name="connsiteX1" fmla="*/ 121526 w 242983"/>
                <a:gd name="connsiteY1" fmla="*/ 28143 h 186054"/>
                <a:gd name="connsiteX2" fmla="*/ 168872 w 242983"/>
                <a:gd name="connsiteY2" fmla="*/ 69000 h 186054"/>
                <a:gd name="connsiteX3" fmla="*/ 221782 w 242983"/>
                <a:gd name="connsiteY3" fmla="*/ 133519 h 186054"/>
                <a:gd name="connsiteX4" fmla="*/ 240398 w 242983"/>
                <a:gd name="connsiteY4" fmla="*/ 177334 h 186054"/>
                <a:gd name="connsiteX5" fmla="*/ 240860 w 242983"/>
                <a:gd name="connsiteY5" fmla="*/ 182769 h 186054"/>
                <a:gd name="connsiteX6" fmla="*/ 239955 w 242983"/>
                <a:gd name="connsiteY6" fmla="*/ 183287 h 186054"/>
                <a:gd name="connsiteX7" fmla="*/ 238106 w 242983"/>
                <a:gd name="connsiteY7" fmla="*/ 182344 h 186054"/>
                <a:gd name="connsiteX8" fmla="*/ 227309 w 242983"/>
                <a:gd name="connsiteY8" fmla="*/ 153153 h 186054"/>
                <a:gd name="connsiteX9" fmla="*/ 203812 w 242983"/>
                <a:gd name="connsiteY9" fmla="*/ 114552 h 186054"/>
                <a:gd name="connsiteX10" fmla="*/ 130067 w 242983"/>
                <a:gd name="connsiteY10" fmla="*/ 38995 h 186054"/>
                <a:gd name="connsiteX11" fmla="*/ 78525 w 242983"/>
                <a:gd name="connsiteY11" fmla="*/ 16182 h 186054"/>
                <a:gd name="connsiteX12" fmla="*/ 3467 w 242983"/>
                <a:gd name="connsiteY12" fmla="*/ 2631 h 186054"/>
                <a:gd name="connsiteX13" fmla="*/ -2079 w 242983"/>
                <a:gd name="connsiteY13" fmla="*/ 597 h 186054"/>
                <a:gd name="connsiteX14" fmla="*/ -1265 w 242983"/>
                <a:gd name="connsiteY14" fmla="*/ -1344 h 186054"/>
                <a:gd name="connsiteX15" fmla="*/ 24339 w 242983"/>
                <a:gd name="connsiteY15" fmla="*/ -863 h 186054"/>
                <a:gd name="connsiteX16" fmla="*/ 95311 w 242983"/>
                <a:gd name="connsiteY16" fmla="*/ 15313 h 186054"/>
                <a:gd name="connsiteX17" fmla="*/ 110582 w 242983"/>
                <a:gd name="connsiteY17" fmla="*/ 22689 h 186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983" h="186054">
                  <a:moveTo>
                    <a:pt x="110582" y="22689"/>
                  </a:moveTo>
                  <a:cubicBezTo>
                    <a:pt x="113799" y="25277"/>
                    <a:pt x="117533" y="27126"/>
                    <a:pt x="121526" y="28143"/>
                  </a:cubicBezTo>
                  <a:cubicBezTo>
                    <a:pt x="139052" y="39753"/>
                    <a:pt x="153730" y="54580"/>
                    <a:pt x="168872" y="69000"/>
                  </a:cubicBezTo>
                  <a:cubicBezTo>
                    <a:pt x="188949" y="88374"/>
                    <a:pt x="206715" y="110022"/>
                    <a:pt x="221782" y="133519"/>
                  </a:cubicBezTo>
                  <a:cubicBezTo>
                    <a:pt x="230508" y="146886"/>
                    <a:pt x="235814" y="162026"/>
                    <a:pt x="240398" y="177334"/>
                  </a:cubicBezTo>
                  <a:cubicBezTo>
                    <a:pt x="240731" y="179127"/>
                    <a:pt x="240879" y="180939"/>
                    <a:pt x="240860" y="182769"/>
                  </a:cubicBezTo>
                  <a:lnTo>
                    <a:pt x="239955" y="183287"/>
                  </a:lnTo>
                  <a:cubicBezTo>
                    <a:pt x="239233" y="183250"/>
                    <a:pt x="238568" y="182898"/>
                    <a:pt x="238106" y="182344"/>
                  </a:cubicBezTo>
                  <a:cubicBezTo>
                    <a:pt x="234520" y="172620"/>
                    <a:pt x="231765" y="162563"/>
                    <a:pt x="227309" y="153153"/>
                  </a:cubicBezTo>
                  <a:cubicBezTo>
                    <a:pt x="222114" y="138677"/>
                    <a:pt x="212963" y="126624"/>
                    <a:pt x="203812" y="114552"/>
                  </a:cubicBezTo>
                  <a:cubicBezTo>
                    <a:pt x="182423" y="86433"/>
                    <a:pt x="157668" y="61050"/>
                    <a:pt x="130067" y="38995"/>
                  </a:cubicBezTo>
                  <a:cubicBezTo>
                    <a:pt x="115093" y="26904"/>
                    <a:pt x="96661" y="21580"/>
                    <a:pt x="78525" y="16182"/>
                  </a:cubicBezTo>
                  <a:cubicBezTo>
                    <a:pt x="54030" y="8880"/>
                    <a:pt x="28850" y="5090"/>
                    <a:pt x="3467" y="2631"/>
                  </a:cubicBezTo>
                  <a:cubicBezTo>
                    <a:pt x="1452" y="2428"/>
                    <a:pt x="-692" y="2428"/>
                    <a:pt x="-2079" y="597"/>
                  </a:cubicBezTo>
                  <a:cubicBezTo>
                    <a:pt x="-2245" y="-161"/>
                    <a:pt x="-1912" y="-937"/>
                    <a:pt x="-1265" y="-1344"/>
                  </a:cubicBezTo>
                  <a:cubicBezTo>
                    <a:pt x="7331" y="-4321"/>
                    <a:pt x="15872" y="-1862"/>
                    <a:pt x="24339" y="-863"/>
                  </a:cubicBezTo>
                  <a:cubicBezTo>
                    <a:pt x="48502" y="2002"/>
                    <a:pt x="72295" y="7419"/>
                    <a:pt x="95311" y="15313"/>
                  </a:cubicBezTo>
                  <a:cubicBezTo>
                    <a:pt x="100654" y="17217"/>
                    <a:pt x="105775" y="19694"/>
                    <a:pt x="110582" y="22689"/>
                  </a:cubicBezTo>
                  <a:close/>
                </a:path>
              </a:pathLst>
            </a:custGeom>
            <a:solidFill>
              <a:srgbClr val="141A1D"/>
            </a:solidFill>
            <a:ln w="1847" cap="flat">
              <a:noFill/>
              <a:prstDash val="solid"/>
              <a:miter/>
            </a:ln>
          </p:spPr>
          <p:txBody>
            <a:bodyPr rtlCol="0" anchor="ctr"/>
            <a:lstStyle/>
            <a:p>
              <a:endParaRPr lang="es-CO"/>
            </a:p>
          </p:txBody>
        </p:sp>
        <p:sp>
          <p:nvSpPr>
            <p:cNvPr id="45" name="Freeform: Shape 44">
              <a:extLst>
                <a:ext uri="{FF2B5EF4-FFF2-40B4-BE49-F238E27FC236}">
                  <a16:creationId xmlns:a16="http://schemas.microsoft.com/office/drawing/2014/main" id="{FE0FB62F-49E6-07E4-0A95-E742F54E7B9B}"/>
                </a:ext>
              </a:extLst>
            </p:cNvPr>
            <p:cNvSpPr/>
            <p:nvPr/>
          </p:nvSpPr>
          <p:spPr>
            <a:xfrm>
              <a:off x="-960690" y="2459283"/>
              <a:ext cx="204116" cy="71324"/>
            </a:xfrm>
            <a:custGeom>
              <a:avLst/>
              <a:gdLst>
                <a:gd name="connsiteX0" fmla="*/ -2121 w 204116"/>
                <a:gd name="connsiteY0" fmla="*/ 68482 h 71324"/>
                <a:gd name="connsiteX1" fmla="*/ 16366 w 204116"/>
                <a:gd name="connsiteY1" fmla="*/ 64784 h 71324"/>
                <a:gd name="connsiteX2" fmla="*/ 59238 w 204116"/>
                <a:gd name="connsiteY2" fmla="*/ 54912 h 71324"/>
                <a:gd name="connsiteX3" fmla="*/ 105233 w 204116"/>
                <a:gd name="connsiteY3" fmla="*/ 39753 h 71324"/>
                <a:gd name="connsiteX4" fmla="*/ 123092 w 204116"/>
                <a:gd name="connsiteY4" fmla="*/ 32968 h 71324"/>
                <a:gd name="connsiteX5" fmla="*/ 189350 w 204116"/>
                <a:gd name="connsiteY5" fmla="*/ 3851 h 71324"/>
                <a:gd name="connsiteX6" fmla="*/ 201995 w 204116"/>
                <a:gd name="connsiteY6" fmla="*/ -2768 h 71324"/>
                <a:gd name="connsiteX7" fmla="*/ 192252 w 204116"/>
                <a:gd name="connsiteY7" fmla="*/ 4276 h 71324"/>
                <a:gd name="connsiteX8" fmla="*/ 142559 w 204116"/>
                <a:gd name="connsiteY8" fmla="*/ 26461 h 71324"/>
                <a:gd name="connsiteX9" fmla="*/ 117491 w 204116"/>
                <a:gd name="connsiteY9" fmla="*/ 37072 h 71324"/>
                <a:gd name="connsiteX10" fmla="*/ 85803 w 204116"/>
                <a:gd name="connsiteY10" fmla="*/ 47277 h 71324"/>
                <a:gd name="connsiteX11" fmla="*/ 43450 w 204116"/>
                <a:gd name="connsiteY11" fmla="*/ 62233 h 71324"/>
                <a:gd name="connsiteX12" fmla="*/ 24260 w 204116"/>
                <a:gd name="connsiteY12" fmla="*/ 66078 h 71324"/>
                <a:gd name="connsiteX13" fmla="*/ 4719 w 204116"/>
                <a:gd name="connsiteY13" fmla="*/ 68149 h 71324"/>
                <a:gd name="connsiteX14" fmla="*/ -2121 w 204116"/>
                <a:gd name="connsiteY14" fmla="*/ 68482 h 71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4116" h="71324">
                  <a:moveTo>
                    <a:pt x="-2121" y="68482"/>
                  </a:moveTo>
                  <a:cubicBezTo>
                    <a:pt x="3573" y="65561"/>
                    <a:pt x="9988" y="64285"/>
                    <a:pt x="16366" y="64784"/>
                  </a:cubicBezTo>
                  <a:cubicBezTo>
                    <a:pt x="31784" y="65746"/>
                    <a:pt x="45464" y="60144"/>
                    <a:pt x="59238" y="54912"/>
                  </a:cubicBezTo>
                  <a:cubicBezTo>
                    <a:pt x="74360" y="49181"/>
                    <a:pt x="89741" y="44301"/>
                    <a:pt x="105233" y="39753"/>
                  </a:cubicBezTo>
                  <a:cubicBezTo>
                    <a:pt x="111334" y="37886"/>
                    <a:pt x="117287" y="35612"/>
                    <a:pt x="123092" y="32968"/>
                  </a:cubicBezTo>
                  <a:cubicBezTo>
                    <a:pt x="145166" y="23207"/>
                    <a:pt x="167942" y="15091"/>
                    <a:pt x="189350" y="3851"/>
                  </a:cubicBezTo>
                  <a:cubicBezTo>
                    <a:pt x="193565" y="1633"/>
                    <a:pt x="197114" y="-1843"/>
                    <a:pt x="201995" y="-2768"/>
                  </a:cubicBezTo>
                  <a:cubicBezTo>
                    <a:pt x="199610" y="763"/>
                    <a:pt x="195857" y="2427"/>
                    <a:pt x="192252" y="4276"/>
                  </a:cubicBezTo>
                  <a:cubicBezTo>
                    <a:pt x="176113" y="12595"/>
                    <a:pt x="159530" y="20009"/>
                    <a:pt x="142559" y="26461"/>
                  </a:cubicBezTo>
                  <a:cubicBezTo>
                    <a:pt x="134092" y="29677"/>
                    <a:pt x="125828" y="33486"/>
                    <a:pt x="117491" y="37072"/>
                  </a:cubicBezTo>
                  <a:cubicBezTo>
                    <a:pt x="107249" y="41472"/>
                    <a:pt x="96341" y="43783"/>
                    <a:pt x="85803" y="47277"/>
                  </a:cubicBezTo>
                  <a:cubicBezTo>
                    <a:pt x="71606" y="52010"/>
                    <a:pt x="57537" y="57168"/>
                    <a:pt x="43450" y="62233"/>
                  </a:cubicBezTo>
                  <a:cubicBezTo>
                    <a:pt x="37238" y="64304"/>
                    <a:pt x="30786" y="65598"/>
                    <a:pt x="24260" y="66078"/>
                  </a:cubicBezTo>
                  <a:cubicBezTo>
                    <a:pt x="17771" y="66726"/>
                    <a:pt x="11134" y="66300"/>
                    <a:pt x="4719" y="68149"/>
                  </a:cubicBezTo>
                  <a:cubicBezTo>
                    <a:pt x="2463" y="68537"/>
                    <a:pt x="171" y="68648"/>
                    <a:pt x="-2121" y="68482"/>
                  </a:cubicBezTo>
                  <a:close/>
                </a:path>
              </a:pathLst>
            </a:custGeom>
            <a:solidFill>
              <a:srgbClr val="0E1315"/>
            </a:solidFill>
            <a:ln w="1847" cap="flat">
              <a:noFill/>
              <a:prstDash val="solid"/>
              <a:miter/>
            </a:ln>
          </p:spPr>
          <p:txBody>
            <a:bodyPr rtlCol="0" anchor="ctr"/>
            <a:lstStyle/>
            <a:p>
              <a:endParaRPr lang="es-CO"/>
            </a:p>
          </p:txBody>
        </p:sp>
        <p:sp>
          <p:nvSpPr>
            <p:cNvPr id="46" name="Freeform: Shape 45">
              <a:extLst>
                <a:ext uri="{FF2B5EF4-FFF2-40B4-BE49-F238E27FC236}">
                  <a16:creationId xmlns:a16="http://schemas.microsoft.com/office/drawing/2014/main" id="{3F0EF9EA-0691-8E01-E9B7-8CDEA23CBE7C}"/>
                </a:ext>
              </a:extLst>
            </p:cNvPr>
            <p:cNvSpPr/>
            <p:nvPr/>
          </p:nvSpPr>
          <p:spPr>
            <a:xfrm>
              <a:off x="-700484" y="2290940"/>
              <a:ext cx="5675" cy="106763"/>
            </a:xfrm>
            <a:custGeom>
              <a:avLst/>
              <a:gdLst>
                <a:gd name="connsiteX0" fmla="*/ -2121 w 5675"/>
                <a:gd name="connsiteY0" fmla="*/ 103996 h 106763"/>
                <a:gd name="connsiteX1" fmla="*/ 523 w 5675"/>
                <a:gd name="connsiteY1" fmla="*/ 18955 h 106763"/>
                <a:gd name="connsiteX2" fmla="*/ -735 w 5675"/>
                <a:gd name="connsiteY2" fmla="*/ -2768 h 106763"/>
                <a:gd name="connsiteX3" fmla="*/ 375 w 5675"/>
                <a:gd name="connsiteY3" fmla="*/ -1140 h 106763"/>
                <a:gd name="connsiteX4" fmla="*/ 2112 w 5675"/>
                <a:gd name="connsiteY4" fmla="*/ 19195 h 106763"/>
                <a:gd name="connsiteX5" fmla="*/ 3148 w 5675"/>
                <a:gd name="connsiteY5" fmla="*/ 35464 h 106763"/>
                <a:gd name="connsiteX6" fmla="*/ 2186 w 5675"/>
                <a:gd name="connsiteY6" fmla="*/ 56465 h 106763"/>
                <a:gd name="connsiteX7" fmla="*/ 2020 w 5675"/>
                <a:gd name="connsiteY7" fmla="*/ 87893 h 106763"/>
                <a:gd name="connsiteX8" fmla="*/ -2121 w 5675"/>
                <a:gd name="connsiteY8" fmla="*/ 103996 h 10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75" h="106763">
                  <a:moveTo>
                    <a:pt x="-2121" y="103996"/>
                  </a:moveTo>
                  <a:cubicBezTo>
                    <a:pt x="3148" y="75784"/>
                    <a:pt x="-32" y="47296"/>
                    <a:pt x="523" y="18955"/>
                  </a:cubicBezTo>
                  <a:cubicBezTo>
                    <a:pt x="670" y="11727"/>
                    <a:pt x="-1493" y="4554"/>
                    <a:pt x="-735" y="-2768"/>
                  </a:cubicBezTo>
                  <a:cubicBezTo>
                    <a:pt x="-347" y="-2231"/>
                    <a:pt x="393" y="-1677"/>
                    <a:pt x="375" y="-1140"/>
                  </a:cubicBezTo>
                  <a:cubicBezTo>
                    <a:pt x="171" y="5700"/>
                    <a:pt x="2316" y="12318"/>
                    <a:pt x="2112" y="19195"/>
                  </a:cubicBezTo>
                  <a:cubicBezTo>
                    <a:pt x="1891" y="24630"/>
                    <a:pt x="2242" y="30084"/>
                    <a:pt x="3148" y="35464"/>
                  </a:cubicBezTo>
                  <a:cubicBezTo>
                    <a:pt x="4368" y="42397"/>
                    <a:pt x="2482" y="49459"/>
                    <a:pt x="2186" y="56465"/>
                  </a:cubicBezTo>
                  <a:cubicBezTo>
                    <a:pt x="1743" y="66929"/>
                    <a:pt x="2186" y="77411"/>
                    <a:pt x="2020" y="87893"/>
                  </a:cubicBezTo>
                  <a:cubicBezTo>
                    <a:pt x="2223" y="93550"/>
                    <a:pt x="781" y="99134"/>
                    <a:pt x="-2121" y="103996"/>
                  </a:cubicBezTo>
                  <a:close/>
                </a:path>
              </a:pathLst>
            </a:custGeom>
            <a:solidFill>
              <a:srgbClr val="141A1D"/>
            </a:solidFill>
            <a:ln w="1847" cap="flat">
              <a:noFill/>
              <a:prstDash val="solid"/>
              <a:miter/>
            </a:ln>
          </p:spPr>
          <p:txBody>
            <a:bodyPr rtlCol="0" anchor="ctr"/>
            <a:lstStyle/>
            <a:p>
              <a:endParaRPr lang="es-CO"/>
            </a:p>
          </p:txBody>
        </p:sp>
        <p:sp>
          <p:nvSpPr>
            <p:cNvPr id="47" name="Freeform: Shape 46">
              <a:extLst>
                <a:ext uri="{FF2B5EF4-FFF2-40B4-BE49-F238E27FC236}">
                  <a16:creationId xmlns:a16="http://schemas.microsoft.com/office/drawing/2014/main" id="{CF1D170A-5FB2-2873-C434-D167D4E8137E}"/>
                </a:ext>
              </a:extLst>
            </p:cNvPr>
            <p:cNvSpPr/>
            <p:nvPr/>
          </p:nvSpPr>
          <p:spPr>
            <a:xfrm>
              <a:off x="-708655" y="2397703"/>
              <a:ext cx="8226" cy="17803"/>
            </a:xfrm>
            <a:custGeom>
              <a:avLst/>
              <a:gdLst>
                <a:gd name="connsiteX0" fmla="*/ -2121 w 8226"/>
                <a:gd name="connsiteY0" fmla="*/ 15036 h 17803"/>
                <a:gd name="connsiteX1" fmla="*/ 6105 w 8226"/>
                <a:gd name="connsiteY1" fmla="*/ -2768 h 17803"/>
                <a:gd name="connsiteX2" fmla="*/ -2121 w 8226"/>
                <a:gd name="connsiteY2" fmla="*/ 15036 h 17803"/>
              </a:gdLst>
              <a:ahLst/>
              <a:cxnLst>
                <a:cxn ang="0">
                  <a:pos x="connsiteX0" y="connsiteY0"/>
                </a:cxn>
                <a:cxn ang="0">
                  <a:pos x="connsiteX1" y="connsiteY1"/>
                </a:cxn>
                <a:cxn ang="0">
                  <a:pos x="connsiteX2" y="connsiteY2"/>
                </a:cxn>
              </a:cxnLst>
              <a:rect l="l" t="t" r="r" b="b"/>
              <a:pathLst>
                <a:path w="8226" h="17803">
                  <a:moveTo>
                    <a:pt x="-2121" y="15036"/>
                  </a:moveTo>
                  <a:cubicBezTo>
                    <a:pt x="116" y="8879"/>
                    <a:pt x="2870" y="2927"/>
                    <a:pt x="6105" y="-2768"/>
                  </a:cubicBezTo>
                  <a:cubicBezTo>
                    <a:pt x="5070" y="3981"/>
                    <a:pt x="3000" y="10229"/>
                    <a:pt x="-2121" y="15036"/>
                  </a:cubicBezTo>
                  <a:close/>
                </a:path>
              </a:pathLst>
            </a:custGeom>
            <a:solidFill>
              <a:srgbClr val="141A1D"/>
            </a:solidFill>
            <a:ln w="1847" cap="flat">
              <a:noFill/>
              <a:prstDash val="solid"/>
              <a:miter/>
            </a:ln>
          </p:spPr>
          <p:txBody>
            <a:bodyPr rtlCol="0" anchor="ctr"/>
            <a:lstStyle/>
            <a:p>
              <a:endParaRPr lang="es-CO"/>
            </a:p>
          </p:txBody>
        </p:sp>
        <p:sp>
          <p:nvSpPr>
            <p:cNvPr id="48" name="Freeform: Shape 47">
              <a:extLst>
                <a:ext uri="{FF2B5EF4-FFF2-40B4-BE49-F238E27FC236}">
                  <a16:creationId xmlns:a16="http://schemas.microsoft.com/office/drawing/2014/main" id="{CE232E7A-90F9-138C-4173-188EA8D4D6BC}"/>
                </a:ext>
              </a:extLst>
            </p:cNvPr>
            <p:cNvSpPr/>
            <p:nvPr/>
          </p:nvSpPr>
          <p:spPr>
            <a:xfrm>
              <a:off x="-737458" y="2438744"/>
              <a:ext cx="8208" cy="6877"/>
            </a:xfrm>
            <a:custGeom>
              <a:avLst/>
              <a:gdLst>
                <a:gd name="connsiteX0" fmla="*/ -2121 w 8208"/>
                <a:gd name="connsiteY0" fmla="*/ 4110 h 6877"/>
                <a:gd name="connsiteX1" fmla="*/ 6087 w 8208"/>
                <a:gd name="connsiteY1" fmla="*/ -2768 h 6877"/>
                <a:gd name="connsiteX2" fmla="*/ -2121 w 8208"/>
                <a:gd name="connsiteY2" fmla="*/ 4110 h 6877"/>
              </a:gdLst>
              <a:ahLst/>
              <a:cxnLst>
                <a:cxn ang="0">
                  <a:pos x="connsiteX0" y="connsiteY0"/>
                </a:cxn>
                <a:cxn ang="0">
                  <a:pos x="connsiteX1" y="connsiteY1"/>
                </a:cxn>
                <a:cxn ang="0">
                  <a:pos x="connsiteX2" y="connsiteY2"/>
                </a:cxn>
              </a:cxnLst>
              <a:rect l="l" t="t" r="r" b="b"/>
              <a:pathLst>
                <a:path w="8208" h="6877">
                  <a:moveTo>
                    <a:pt x="-2121" y="4110"/>
                  </a:moveTo>
                  <a:cubicBezTo>
                    <a:pt x="60" y="1170"/>
                    <a:pt x="2168" y="-1880"/>
                    <a:pt x="6087" y="-2768"/>
                  </a:cubicBezTo>
                  <a:cubicBezTo>
                    <a:pt x="4017" y="320"/>
                    <a:pt x="2001" y="3481"/>
                    <a:pt x="-2121" y="4110"/>
                  </a:cubicBezTo>
                  <a:close/>
                </a:path>
              </a:pathLst>
            </a:custGeom>
            <a:solidFill>
              <a:srgbClr val="141A1D"/>
            </a:solidFill>
            <a:ln w="1847" cap="flat">
              <a:noFill/>
              <a:prstDash val="solid"/>
              <a:miter/>
            </a:ln>
          </p:spPr>
          <p:txBody>
            <a:bodyPr rtlCol="0" anchor="ctr"/>
            <a:lstStyle/>
            <a:p>
              <a:endParaRPr lang="es-CO"/>
            </a:p>
          </p:txBody>
        </p:sp>
        <p:sp>
          <p:nvSpPr>
            <p:cNvPr id="49" name="Freeform: Shape 48">
              <a:extLst>
                <a:ext uri="{FF2B5EF4-FFF2-40B4-BE49-F238E27FC236}">
                  <a16:creationId xmlns:a16="http://schemas.microsoft.com/office/drawing/2014/main" id="{C15BCC23-12E6-AF26-0C28-E8265110FF40}"/>
                </a:ext>
              </a:extLst>
            </p:cNvPr>
            <p:cNvSpPr/>
            <p:nvPr/>
          </p:nvSpPr>
          <p:spPr>
            <a:xfrm>
              <a:off x="-718323" y="2419591"/>
              <a:ext cx="6858" cy="8208"/>
            </a:xfrm>
            <a:custGeom>
              <a:avLst/>
              <a:gdLst>
                <a:gd name="connsiteX0" fmla="*/ -2121 w 6858"/>
                <a:gd name="connsiteY0" fmla="*/ 5441 h 8208"/>
                <a:gd name="connsiteX1" fmla="*/ 4737 w 6858"/>
                <a:gd name="connsiteY1" fmla="*/ -2768 h 8208"/>
                <a:gd name="connsiteX2" fmla="*/ -2121 w 6858"/>
                <a:gd name="connsiteY2" fmla="*/ 5441 h 8208"/>
              </a:gdLst>
              <a:ahLst/>
              <a:cxnLst>
                <a:cxn ang="0">
                  <a:pos x="connsiteX0" y="connsiteY0"/>
                </a:cxn>
                <a:cxn ang="0">
                  <a:pos x="connsiteX1" y="connsiteY1"/>
                </a:cxn>
                <a:cxn ang="0">
                  <a:pos x="connsiteX2" y="connsiteY2"/>
                </a:cxn>
              </a:cxnLst>
              <a:rect l="l" t="t" r="r" b="b"/>
              <a:pathLst>
                <a:path w="6858" h="8208">
                  <a:moveTo>
                    <a:pt x="-2121" y="5441"/>
                  </a:moveTo>
                  <a:cubicBezTo>
                    <a:pt x="-1215" y="1559"/>
                    <a:pt x="1816" y="-549"/>
                    <a:pt x="4737" y="-2768"/>
                  </a:cubicBezTo>
                  <a:cubicBezTo>
                    <a:pt x="4127" y="1392"/>
                    <a:pt x="966" y="3389"/>
                    <a:pt x="-2121" y="5441"/>
                  </a:cubicBezTo>
                  <a:close/>
                </a:path>
              </a:pathLst>
            </a:custGeom>
            <a:solidFill>
              <a:srgbClr val="141A1D"/>
            </a:solidFill>
            <a:ln w="1847" cap="flat">
              <a:noFill/>
              <a:prstDash val="solid"/>
              <a:miter/>
            </a:ln>
          </p:spPr>
          <p:txBody>
            <a:bodyPr rtlCol="0" anchor="ctr"/>
            <a:lstStyle/>
            <a:p>
              <a:endParaRPr lang="es-CO"/>
            </a:p>
          </p:txBody>
        </p:sp>
        <p:sp>
          <p:nvSpPr>
            <p:cNvPr id="50" name="Freeform: Shape 49">
              <a:extLst>
                <a:ext uri="{FF2B5EF4-FFF2-40B4-BE49-F238E27FC236}">
                  <a16:creationId xmlns:a16="http://schemas.microsoft.com/office/drawing/2014/main" id="{D24CBBDE-2958-1031-5DEA-B984073534B4}"/>
                </a:ext>
              </a:extLst>
            </p:cNvPr>
            <p:cNvSpPr/>
            <p:nvPr/>
          </p:nvSpPr>
          <p:spPr>
            <a:xfrm>
              <a:off x="-729249" y="2433309"/>
              <a:ext cx="5546" cy="5454"/>
            </a:xfrm>
            <a:custGeom>
              <a:avLst/>
              <a:gdLst>
                <a:gd name="connsiteX0" fmla="*/ -2121 w 5546"/>
                <a:gd name="connsiteY0" fmla="*/ 2687 h 5454"/>
                <a:gd name="connsiteX1" fmla="*/ 3425 w 5546"/>
                <a:gd name="connsiteY1" fmla="*/ -2768 h 5454"/>
                <a:gd name="connsiteX2" fmla="*/ -2121 w 5546"/>
                <a:gd name="connsiteY2" fmla="*/ 2687 h 5454"/>
              </a:gdLst>
              <a:ahLst/>
              <a:cxnLst>
                <a:cxn ang="0">
                  <a:pos x="connsiteX0" y="connsiteY0"/>
                </a:cxn>
                <a:cxn ang="0">
                  <a:pos x="connsiteX1" y="connsiteY1"/>
                </a:cxn>
                <a:cxn ang="0">
                  <a:pos x="connsiteX2" y="connsiteY2"/>
                </a:cxn>
              </a:cxnLst>
              <a:rect l="l" t="t" r="r" b="b"/>
              <a:pathLst>
                <a:path w="5546" h="5454">
                  <a:moveTo>
                    <a:pt x="-2121" y="2687"/>
                  </a:moveTo>
                  <a:cubicBezTo>
                    <a:pt x="-846" y="357"/>
                    <a:pt x="1077" y="-1547"/>
                    <a:pt x="3425" y="-2768"/>
                  </a:cubicBezTo>
                  <a:cubicBezTo>
                    <a:pt x="3369" y="265"/>
                    <a:pt x="910" y="2687"/>
                    <a:pt x="-2121" y="2687"/>
                  </a:cubicBezTo>
                  <a:close/>
                </a:path>
              </a:pathLst>
            </a:custGeom>
            <a:solidFill>
              <a:srgbClr val="141A1D"/>
            </a:solidFill>
            <a:ln w="1847" cap="flat">
              <a:noFill/>
              <a:prstDash val="solid"/>
              <a:miter/>
            </a:ln>
          </p:spPr>
          <p:txBody>
            <a:bodyPr rtlCol="0" anchor="ctr"/>
            <a:lstStyle/>
            <a:p>
              <a:endParaRPr lang="es-CO"/>
            </a:p>
          </p:txBody>
        </p:sp>
        <p:sp>
          <p:nvSpPr>
            <p:cNvPr id="51" name="Freeform: Shape 50">
              <a:extLst>
                <a:ext uri="{FF2B5EF4-FFF2-40B4-BE49-F238E27FC236}">
                  <a16:creationId xmlns:a16="http://schemas.microsoft.com/office/drawing/2014/main" id="{CDDD0CE4-569C-FF54-DCB6-2033568999ED}"/>
                </a:ext>
              </a:extLst>
            </p:cNvPr>
            <p:cNvSpPr/>
            <p:nvPr/>
          </p:nvSpPr>
          <p:spPr>
            <a:xfrm>
              <a:off x="-742930" y="2445603"/>
              <a:ext cx="5546" cy="4159"/>
            </a:xfrm>
            <a:custGeom>
              <a:avLst/>
              <a:gdLst>
                <a:gd name="connsiteX0" fmla="*/ -2121 w 5546"/>
                <a:gd name="connsiteY0" fmla="*/ 1392 h 4159"/>
                <a:gd name="connsiteX1" fmla="*/ 3425 w 5546"/>
                <a:gd name="connsiteY1" fmla="*/ -2768 h 4159"/>
                <a:gd name="connsiteX2" fmla="*/ -2121 w 5546"/>
                <a:gd name="connsiteY2" fmla="*/ 1392 h 4159"/>
              </a:gdLst>
              <a:ahLst/>
              <a:cxnLst>
                <a:cxn ang="0">
                  <a:pos x="connsiteX0" y="connsiteY0"/>
                </a:cxn>
                <a:cxn ang="0">
                  <a:pos x="connsiteX1" y="connsiteY1"/>
                </a:cxn>
                <a:cxn ang="0">
                  <a:pos x="connsiteX2" y="connsiteY2"/>
                </a:cxn>
              </a:cxnLst>
              <a:rect l="l" t="t" r="r" b="b"/>
              <a:pathLst>
                <a:path w="5546" h="4159">
                  <a:moveTo>
                    <a:pt x="-2121" y="1392"/>
                  </a:moveTo>
                  <a:cubicBezTo>
                    <a:pt x="-1141" y="-882"/>
                    <a:pt x="966" y="-2472"/>
                    <a:pt x="3425" y="-2768"/>
                  </a:cubicBezTo>
                  <a:cubicBezTo>
                    <a:pt x="2611" y="-383"/>
                    <a:pt x="412" y="1281"/>
                    <a:pt x="-2121" y="1392"/>
                  </a:cubicBezTo>
                  <a:close/>
                </a:path>
              </a:pathLst>
            </a:custGeom>
            <a:solidFill>
              <a:srgbClr val="141A1D"/>
            </a:solidFill>
            <a:ln w="1847" cap="flat">
              <a:noFill/>
              <a:prstDash val="solid"/>
              <a:miter/>
            </a:ln>
          </p:spPr>
          <p:txBody>
            <a:bodyPr rtlCol="0" anchor="ctr"/>
            <a:lstStyle/>
            <a:p>
              <a:endParaRPr lang="es-CO"/>
            </a:p>
          </p:txBody>
        </p:sp>
        <p:sp>
          <p:nvSpPr>
            <p:cNvPr id="52" name="Freeform: Shape 51">
              <a:extLst>
                <a:ext uri="{FF2B5EF4-FFF2-40B4-BE49-F238E27FC236}">
                  <a16:creationId xmlns:a16="http://schemas.microsoft.com/office/drawing/2014/main" id="{8B09B00B-BCA7-FDC8-B2E6-AA7493DD000D}"/>
                </a:ext>
              </a:extLst>
            </p:cNvPr>
            <p:cNvSpPr/>
            <p:nvPr/>
          </p:nvSpPr>
          <p:spPr>
            <a:xfrm>
              <a:off x="-701592" y="2285301"/>
              <a:ext cx="2552" cy="5638"/>
            </a:xfrm>
            <a:custGeom>
              <a:avLst/>
              <a:gdLst>
                <a:gd name="connsiteX0" fmla="*/ 373 w 2552"/>
                <a:gd name="connsiteY0" fmla="*/ 2871 h 5638"/>
                <a:gd name="connsiteX1" fmla="*/ -735 w 2552"/>
                <a:gd name="connsiteY1" fmla="*/ 2594 h 5638"/>
                <a:gd name="connsiteX2" fmla="*/ -1494 w 2552"/>
                <a:gd name="connsiteY2" fmla="*/ -2047 h 5638"/>
                <a:gd name="connsiteX3" fmla="*/ -1161 w 2552"/>
                <a:gd name="connsiteY3" fmla="*/ -2453 h 5638"/>
                <a:gd name="connsiteX4" fmla="*/ -791 w 2552"/>
                <a:gd name="connsiteY4" fmla="*/ -2768 h 5638"/>
                <a:gd name="connsiteX5" fmla="*/ 373 w 2552"/>
                <a:gd name="connsiteY5" fmla="*/ 2871 h 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2" h="5638">
                  <a:moveTo>
                    <a:pt x="373" y="2871"/>
                  </a:moveTo>
                  <a:cubicBezTo>
                    <a:pt x="4" y="2815"/>
                    <a:pt x="-384" y="2723"/>
                    <a:pt x="-735" y="2594"/>
                  </a:cubicBezTo>
                  <a:cubicBezTo>
                    <a:pt x="-2233" y="1521"/>
                    <a:pt x="-2566" y="-549"/>
                    <a:pt x="-1494" y="-2047"/>
                  </a:cubicBezTo>
                  <a:cubicBezTo>
                    <a:pt x="-1401" y="-2195"/>
                    <a:pt x="-1290" y="-2324"/>
                    <a:pt x="-1161" y="-2453"/>
                  </a:cubicBezTo>
                  <a:lnTo>
                    <a:pt x="-791" y="-2768"/>
                  </a:lnTo>
                  <a:cubicBezTo>
                    <a:pt x="854" y="-1122"/>
                    <a:pt x="355" y="911"/>
                    <a:pt x="373" y="2871"/>
                  </a:cubicBezTo>
                  <a:close/>
                </a:path>
              </a:pathLst>
            </a:custGeom>
            <a:solidFill>
              <a:srgbClr val="141A1D"/>
            </a:solidFill>
            <a:ln w="1847" cap="flat">
              <a:noFill/>
              <a:prstDash val="solid"/>
              <a:miter/>
            </a:ln>
          </p:spPr>
          <p:txBody>
            <a:bodyPr rtlCol="0" anchor="ctr"/>
            <a:lstStyle/>
            <a:p>
              <a:endParaRPr lang="es-CO"/>
            </a:p>
          </p:txBody>
        </p:sp>
        <p:sp>
          <p:nvSpPr>
            <p:cNvPr id="53" name="Freeform: Shape 52">
              <a:extLst>
                <a:ext uri="{FF2B5EF4-FFF2-40B4-BE49-F238E27FC236}">
                  <a16:creationId xmlns:a16="http://schemas.microsoft.com/office/drawing/2014/main" id="{DA2A289E-418C-00A5-13A2-80FAD99EC9AD}"/>
                </a:ext>
              </a:extLst>
            </p:cNvPr>
            <p:cNvSpPr/>
            <p:nvPr/>
          </p:nvSpPr>
          <p:spPr>
            <a:xfrm>
              <a:off x="-711483" y="2415506"/>
              <a:ext cx="2810" cy="4085"/>
            </a:xfrm>
            <a:custGeom>
              <a:avLst/>
              <a:gdLst>
                <a:gd name="connsiteX0" fmla="*/ -2121 w 2810"/>
                <a:gd name="connsiteY0" fmla="*/ 1318 h 4085"/>
                <a:gd name="connsiteX1" fmla="*/ 670 w 2810"/>
                <a:gd name="connsiteY1" fmla="*/ -2768 h 4085"/>
                <a:gd name="connsiteX2" fmla="*/ -2121 w 2810"/>
                <a:gd name="connsiteY2" fmla="*/ 1318 h 4085"/>
              </a:gdLst>
              <a:ahLst/>
              <a:cxnLst>
                <a:cxn ang="0">
                  <a:pos x="connsiteX0" y="connsiteY0"/>
                </a:cxn>
                <a:cxn ang="0">
                  <a:pos x="connsiteX1" y="connsiteY1"/>
                </a:cxn>
                <a:cxn ang="0">
                  <a:pos x="connsiteX2" y="connsiteY2"/>
                </a:cxn>
              </a:cxnLst>
              <a:rect l="l" t="t" r="r" b="b"/>
              <a:pathLst>
                <a:path w="2810" h="4085">
                  <a:moveTo>
                    <a:pt x="-2121" y="1318"/>
                  </a:moveTo>
                  <a:cubicBezTo>
                    <a:pt x="-2121" y="-494"/>
                    <a:pt x="-1012" y="-2102"/>
                    <a:pt x="670" y="-2768"/>
                  </a:cubicBezTo>
                  <a:cubicBezTo>
                    <a:pt x="855" y="-919"/>
                    <a:pt x="-328" y="800"/>
                    <a:pt x="-2121" y="1318"/>
                  </a:cubicBezTo>
                  <a:close/>
                </a:path>
              </a:pathLst>
            </a:custGeom>
            <a:solidFill>
              <a:srgbClr val="141A1D"/>
            </a:solidFill>
            <a:ln w="1847" cap="flat">
              <a:noFill/>
              <a:prstDash val="solid"/>
              <a:miter/>
            </a:ln>
          </p:spPr>
          <p:txBody>
            <a:bodyPr rtlCol="0" anchor="ctr"/>
            <a:lstStyle/>
            <a:p>
              <a:endParaRPr lang="es-CO"/>
            </a:p>
          </p:txBody>
        </p:sp>
        <p:sp>
          <p:nvSpPr>
            <p:cNvPr id="54" name="Freeform: Shape 53">
              <a:extLst>
                <a:ext uri="{FF2B5EF4-FFF2-40B4-BE49-F238E27FC236}">
                  <a16:creationId xmlns:a16="http://schemas.microsoft.com/office/drawing/2014/main" id="{6DD45B56-3935-2872-1E2A-989DE66DAB5B}"/>
                </a:ext>
              </a:extLst>
            </p:cNvPr>
            <p:cNvSpPr/>
            <p:nvPr/>
          </p:nvSpPr>
          <p:spPr>
            <a:xfrm>
              <a:off x="-775782" y="2478903"/>
              <a:ext cx="3108" cy="2382"/>
            </a:xfrm>
            <a:custGeom>
              <a:avLst/>
              <a:gdLst>
                <a:gd name="connsiteX0" fmla="*/ -2121 w 3108"/>
                <a:gd name="connsiteY0" fmla="*/ -388 h 2382"/>
                <a:gd name="connsiteX1" fmla="*/ 633 w 3108"/>
                <a:gd name="connsiteY1" fmla="*/ -2551 h 2382"/>
                <a:gd name="connsiteX2" fmla="*/ -809 w 3108"/>
                <a:gd name="connsiteY2" fmla="*/ -591 h 2382"/>
                <a:gd name="connsiteX3" fmla="*/ -2121 w 3108"/>
                <a:gd name="connsiteY3" fmla="*/ -388 h 2382"/>
              </a:gdLst>
              <a:ahLst/>
              <a:cxnLst>
                <a:cxn ang="0">
                  <a:pos x="connsiteX0" y="connsiteY0"/>
                </a:cxn>
                <a:cxn ang="0">
                  <a:pos x="connsiteX1" y="connsiteY1"/>
                </a:cxn>
                <a:cxn ang="0">
                  <a:pos x="connsiteX2" y="connsiteY2"/>
                </a:cxn>
                <a:cxn ang="0">
                  <a:pos x="connsiteX3" y="connsiteY3"/>
                </a:cxn>
              </a:cxnLst>
              <a:rect l="l" t="t" r="r" b="b"/>
              <a:pathLst>
                <a:path w="3108" h="2382">
                  <a:moveTo>
                    <a:pt x="-2121" y="-388"/>
                  </a:moveTo>
                  <a:cubicBezTo>
                    <a:pt x="-1474" y="-1553"/>
                    <a:pt x="-457" y="-3401"/>
                    <a:pt x="633" y="-2551"/>
                  </a:cubicBezTo>
                  <a:cubicBezTo>
                    <a:pt x="1724" y="-1701"/>
                    <a:pt x="23" y="-1016"/>
                    <a:pt x="-809" y="-591"/>
                  </a:cubicBezTo>
                  <a:cubicBezTo>
                    <a:pt x="-1234" y="-443"/>
                    <a:pt x="-1678" y="-370"/>
                    <a:pt x="-2121" y="-388"/>
                  </a:cubicBezTo>
                  <a:close/>
                </a:path>
              </a:pathLst>
            </a:custGeom>
            <a:solidFill>
              <a:srgbClr val="000000"/>
            </a:solidFill>
            <a:ln w="1847" cap="flat">
              <a:noFill/>
              <a:prstDash val="solid"/>
              <a:miter/>
            </a:ln>
          </p:spPr>
          <p:txBody>
            <a:bodyPr rtlCol="0" anchor="ctr"/>
            <a:lstStyle/>
            <a:p>
              <a:endParaRPr lang="es-CO"/>
            </a:p>
          </p:txBody>
        </p:sp>
        <p:sp>
          <p:nvSpPr>
            <p:cNvPr id="55" name="Freeform: Shape 54">
              <a:extLst>
                <a:ext uri="{FF2B5EF4-FFF2-40B4-BE49-F238E27FC236}">
                  <a16:creationId xmlns:a16="http://schemas.microsoft.com/office/drawing/2014/main" id="{525FC1E1-8B46-3D92-192E-80A71F6481D8}"/>
                </a:ext>
              </a:extLst>
            </p:cNvPr>
            <p:cNvSpPr/>
            <p:nvPr/>
          </p:nvSpPr>
          <p:spPr>
            <a:xfrm>
              <a:off x="-776336" y="2481283"/>
              <a:ext cx="573" cy="554"/>
            </a:xfrm>
            <a:custGeom>
              <a:avLst/>
              <a:gdLst>
                <a:gd name="connsiteX0" fmla="*/ 573 w 573"/>
                <a:gd name="connsiteY0" fmla="*/ 0 h 554"/>
                <a:gd name="connsiteX1" fmla="*/ 259 w 573"/>
                <a:gd name="connsiteY1" fmla="*/ 555 h 554"/>
                <a:gd name="connsiteX2" fmla="*/ 0 w 573"/>
                <a:gd name="connsiteY2" fmla="*/ 314 h 554"/>
                <a:gd name="connsiteX3" fmla="*/ 573 w 573"/>
                <a:gd name="connsiteY3" fmla="*/ 0 h 554"/>
              </a:gdLst>
              <a:ahLst/>
              <a:cxnLst>
                <a:cxn ang="0">
                  <a:pos x="connsiteX0" y="connsiteY0"/>
                </a:cxn>
                <a:cxn ang="0">
                  <a:pos x="connsiteX1" y="connsiteY1"/>
                </a:cxn>
                <a:cxn ang="0">
                  <a:pos x="connsiteX2" y="connsiteY2"/>
                </a:cxn>
                <a:cxn ang="0">
                  <a:pos x="connsiteX3" y="connsiteY3"/>
                </a:cxn>
              </a:cxnLst>
              <a:rect l="l" t="t" r="r" b="b"/>
              <a:pathLst>
                <a:path w="573" h="554">
                  <a:moveTo>
                    <a:pt x="573" y="0"/>
                  </a:moveTo>
                  <a:lnTo>
                    <a:pt x="259" y="555"/>
                  </a:lnTo>
                  <a:lnTo>
                    <a:pt x="0" y="314"/>
                  </a:lnTo>
                  <a:lnTo>
                    <a:pt x="573" y="0"/>
                  </a:lnTo>
                  <a:close/>
                </a:path>
              </a:pathLst>
            </a:custGeom>
            <a:solidFill>
              <a:srgbClr val="000000"/>
            </a:solidFill>
            <a:ln w="1847" cap="flat">
              <a:noFill/>
              <a:prstDash val="solid"/>
              <a:miter/>
            </a:ln>
          </p:spPr>
          <p:txBody>
            <a:bodyPr rtlCol="0" anchor="ctr"/>
            <a:lstStyle/>
            <a:p>
              <a:endParaRPr lang="es-CO"/>
            </a:p>
          </p:txBody>
        </p:sp>
        <p:sp>
          <p:nvSpPr>
            <p:cNvPr id="56" name="Freeform: Shape 55">
              <a:extLst>
                <a:ext uri="{FF2B5EF4-FFF2-40B4-BE49-F238E27FC236}">
                  <a16:creationId xmlns:a16="http://schemas.microsoft.com/office/drawing/2014/main" id="{163DFBB8-0448-1550-6D31-E8554C802E92}"/>
                </a:ext>
              </a:extLst>
            </p:cNvPr>
            <p:cNvSpPr/>
            <p:nvPr/>
          </p:nvSpPr>
          <p:spPr>
            <a:xfrm>
              <a:off x="-779886" y="2483446"/>
              <a:ext cx="573" cy="573"/>
            </a:xfrm>
            <a:custGeom>
              <a:avLst/>
              <a:gdLst>
                <a:gd name="connsiteX0" fmla="*/ 0 w 573"/>
                <a:gd name="connsiteY0" fmla="*/ 573 h 573"/>
                <a:gd name="connsiteX1" fmla="*/ 314 w 573"/>
                <a:gd name="connsiteY1" fmla="*/ 0 h 573"/>
                <a:gd name="connsiteX2" fmla="*/ 573 w 573"/>
                <a:gd name="connsiteY2" fmla="*/ 259 h 573"/>
                <a:gd name="connsiteX3" fmla="*/ 0 w 573"/>
                <a:gd name="connsiteY3" fmla="*/ 573 h 573"/>
              </a:gdLst>
              <a:ahLst/>
              <a:cxnLst>
                <a:cxn ang="0">
                  <a:pos x="connsiteX0" y="connsiteY0"/>
                </a:cxn>
                <a:cxn ang="0">
                  <a:pos x="connsiteX1" y="connsiteY1"/>
                </a:cxn>
                <a:cxn ang="0">
                  <a:pos x="connsiteX2" y="connsiteY2"/>
                </a:cxn>
                <a:cxn ang="0">
                  <a:pos x="connsiteX3" y="connsiteY3"/>
                </a:cxn>
              </a:cxnLst>
              <a:rect l="l" t="t" r="r" b="b"/>
              <a:pathLst>
                <a:path w="573" h="573">
                  <a:moveTo>
                    <a:pt x="0" y="573"/>
                  </a:moveTo>
                  <a:lnTo>
                    <a:pt x="314" y="0"/>
                  </a:lnTo>
                  <a:lnTo>
                    <a:pt x="573" y="259"/>
                  </a:lnTo>
                  <a:lnTo>
                    <a:pt x="0" y="573"/>
                  </a:lnTo>
                  <a:close/>
                </a:path>
              </a:pathLst>
            </a:custGeom>
            <a:solidFill>
              <a:srgbClr val="000000"/>
            </a:solidFill>
            <a:ln w="1847" cap="flat">
              <a:noFill/>
              <a:prstDash val="solid"/>
              <a:miter/>
            </a:ln>
          </p:spPr>
          <p:txBody>
            <a:bodyPr rtlCol="0" anchor="ctr"/>
            <a:lstStyle/>
            <a:p>
              <a:endParaRPr lang="es-CO"/>
            </a:p>
          </p:txBody>
        </p:sp>
        <p:sp>
          <p:nvSpPr>
            <p:cNvPr id="57" name="Freeform: Shape 56">
              <a:extLst>
                <a:ext uri="{FF2B5EF4-FFF2-40B4-BE49-F238E27FC236}">
                  <a16:creationId xmlns:a16="http://schemas.microsoft.com/office/drawing/2014/main" id="{C4CA795E-E03D-1421-0644-2383498F8FC8}"/>
                </a:ext>
              </a:extLst>
            </p:cNvPr>
            <p:cNvSpPr/>
            <p:nvPr/>
          </p:nvSpPr>
          <p:spPr>
            <a:xfrm>
              <a:off x="-719747" y="2427800"/>
              <a:ext cx="1368" cy="1386"/>
            </a:xfrm>
            <a:custGeom>
              <a:avLst/>
              <a:gdLst>
                <a:gd name="connsiteX0" fmla="*/ -2121 w 1368"/>
                <a:gd name="connsiteY0" fmla="*/ -1381 h 1386"/>
                <a:gd name="connsiteX1" fmla="*/ -753 w 1368"/>
                <a:gd name="connsiteY1" fmla="*/ -2768 h 1386"/>
                <a:gd name="connsiteX2" fmla="*/ -2121 w 1368"/>
                <a:gd name="connsiteY2" fmla="*/ -1381 h 1386"/>
              </a:gdLst>
              <a:ahLst/>
              <a:cxnLst>
                <a:cxn ang="0">
                  <a:pos x="connsiteX0" y="connsiteY0"/>
                </a:cxn>
                <a:cxn ang="0">
                  <a:pos x="connsiteX1" y="connsiteY1"/>
                </a:cxn>
                <a:cxn ang="0">
                  <a:pos x="connsiteX2" y="connsiteY2"/>
                </a:cxn>
              </a:cxnLst>
              <a:rect l="l" t="t" r="r" b="b"/>
              <a:pathLst>
                <a:path w="1368" h="1386">
                  <a:moveTo>
                    <a:pt x="-2121" y="-1381"/>
                  </a:moveTo>
                  <a:lnTo>
                    <a:pt x="-753" y="-2768"/>
                  </a:lnTo>
                  <a:cubicBezTo>
                    <a:pt x="-901" y="-2083"/>
                    <a:pt x="-1437" y="-1547"/>
                    <a:pt x="-2121" y="-1381"/>
                  </a:cubicBezTo>
                  <a:close/>
                </a:path>
              </a:pathLst>
            </a:custGeom>
            <a:solidFill>
              <a:srgbClr val="141A1D"/>
            </a:solidFill>
            <a:ln w="1847" cap="flat">
              <a:noFill/>
              <a:prstDash val="solid"/>
              <a:miter/>
            </a:ln>
          </p:spPr>
          <p:txBody>
            <a:bodyPr rtlCol="0" anchor="ctr"/>
            <a:lstStyle/>
            <a:p>
              <a:endParaRPr lang="es-CO"/>
            </a:p>
          </p:txBody>
        </p:sp>
        <p:sp>
          <p:nvSpPr>
            <p:cNvPr id="58" name="Freeform: Shape 57">
              <a:extLst>
                <a:ext uri="{FF2B5EF4-FFF2-40B4-BE49-F238E27FC236}">
                  <a16:creationId xmlns:a16="http://schemas.microsoft.com/office/drawing/2014/main" id="{4A9AE7E1-EF1A-C3BF-02F0-AB375A73F746}"/>
                </a:ext>
              </a:extLst>
            </p:cNvPr>
            <p:cNvSpPr/>
            <p:nvPr/>
          </p:nvSpPr>
          <p:spPr>
            <a:xfrm>
              <a:off x="-721041" y="2429168"/>
              <a:ext cx="1368" cy="1386"/>
            </a:xfrm>
            <a:custGeom>
              <a:avLst/>
              <a:gdLst>
                <a:gd name="connsiteX0" fmla="*/ -2121 w 1368"/>
                <a:gd name="connsiteY0" fmla="*/ -1381 h 1386"/>
                <a:gd name="connsiteX1" fmla="*/ -753 w 1368"/>
                <a:gd name="connsiteY1" fmla="*/ -2768 h 1386"/>
              </a:gdLst>
              <a:ahLst/>
              <a:cxnLst>
                <a:cxn ang="0">
                  <a:pos x="connsiteX0" y="connsiteY0"/>
                </a:cxn>
                <a:cxn ang="0">
                  <a:pos x="connsiteX1" y="connsiteY1"/>
                </a:cxn>
              </a:cxnLst>
              <a:rect l="l" t="t" r="r" b="b"/>
              <a:pathLst>
                <a:path w="1368" h="1386">
                  <a:moveTo>
                    <a:pt x="-2121" y="-1381"/>
                  </a:moveTo>
                  <a:lnTo>
                    <a:pt x="-753" y="-2768"/>
                  </a:lnTo>
                  <a:close/>
                </a:path>
              </a:pathLst>
            </a:custGeom>
            <a:solidFill>
              <a:srgbClr val="141A1D"/>
            </a:solidFill>
            <a:ln w="1847" cap="flat">
              <a:noFill/>
              <a:prstDash val="solid"/>
              <a:miter/>
            </a:ln>
          </p:spPr>
          <p:txBody>
            <a:bodyPr rtlCol="0" anchor="ctr"/>
            <a:lstStyle/>
            <a:p>
              <a:endParaRPr lang="es-CO"/>
            </a:p>
          </p:txBody>
        </p:sp>
        <p:sp>
          <p:nvSpPr>
            <p:cNvPr id="59" name="Freeform: Shape 58">
              <a:extLst>
                <a:ext uri="{FF2B5EF4-FFF2-40B4-BE49-F238E27FC236}">
                  <a16:creationId xmlns:a16="http://schemas.microsoft.com/office/drawing/2014/main" id="{57FE628D-5E39-11EF-E48C-226F67F9BBAB}"/>
                </a:ext>
              </a:extLst>
            </p:cNvPr>
            <p:cNvSpPr/>
            <p:nvPr/>
          </p:nvSpPr>
          <p:spPr>
            <a:xfrm>
              <a:off x="-722391" y="2430554"/>
              <a:ext cx="1368" cy="1386"/>
            </a:xfrm>
            <a:custGeom>
              <a:avLst/>
              <a:gdLst>
                <a:gd name="connsiteX0" fmla="*/ -2121 w 1368"/>
                <a:gd name="connsiteY0" fmla="*/ -1381 h 1386"/>
                <a:gd name="connsiteX1" fmla="*/ -753 w 1368"/>
                <a:gd name="connsiteY1" fmla="*/ -2768 h 1386"/>
              </a:gdLst>
              <a:ahLst/>
              <a:cxnLst>
                <a:cxn ang="0">
                  <a:pos x="connsiteX0" y="connsiteY0"/>
                </a:cxn>
                <a:cxn ang="0">
                  <a:pos x="connsiteX1" y="connsiteY1"/>
                </a:cxn>
              </a:cxnLst>
              <a:rect l="l" t="t" r="r" b="b"/>
              <a:pathLst>
                <a:path w="1368" h="1386">
                  <a:moveTo>
                    <a:pt x="-2121" y="-1381"/>
                  </a:moveTo>
                  <a:lnTo>
                    <a:pt x="-753" y="-2768"/>
                  </a:lnTo>
                  <a:close/>
                </a:path>
              </a:pathLst>
            </a:custGeom>
            <a:solidFill>
              <a:srgbClr val="141A1D"/>
            </a:solidFill>
            <a:ln w="1847" cap="flat">
              <a:noFill/>
              <a:prstDash val="solid"/>
              <a:miter/>
            </a:ln>
          </p:spPr>
          <p:txBody>
            <a:bodyPr rtlCol="0" anchor="ctr"/>
            <a:lstStyle/>
            <a:p>
              <a:endParaRPr lang="es-CO"/>
            </a:p>
          </p:txBody>
        </p:sp>
        <p:sp>
          <p:nvSpPr>
            <p:cNvPr id="60" name="Freeform: Shape 59">
              <a:extLst>
                <a:ext uri="{FF2B5EF4-FFF2-40B4-BE49-F238E27FC236}">
                  <a16:creationId xmlns:a16="http://schemas.microsoft.com/office/drawing/2014/main" id="{22AF505F-0540-2DDB-830D-262753C74625}"/>
                </a:ext>
              </a:extLst>
            </p:cNvPr>
            <p:cNvSpPr/>
            <p:nvPr/>
          </p:nvSpPr>
          <p:spPr>
            <a:xfrm>
              <a:off x="-723759" y="2431922"/>
              <a:ext cx="1368" cy="1386"/>
            </a:xfrm>
            <a:custGeom>
              <a:avLst/>
              <a:gdLst>
                <a:gd name="connsiteX0" fmla="*/ -2121 w 1368"/>
                <a:gd name="connsiteY0" fmla="*/ -1381 h 1386"/>
                <a:gd name="connsiteX1" fmla="*/ -753 w 1368"/>
                <a:gd name="connsiteY1" fmla="*/ -2768 h 1386"/>
              </a:gdLst>
              <a:ahLst/>
              <a:cxnLst>
                <a:cxn ang="0">
                  <a:pos x="connsiteX0" y="connsiteY0"/>
                </a:cxn>
                <a:cxn ang="0">
                  <a:pos x="connsiteX1" y="connsiteY1"/>
                </a:cxn>
              </a:cxnLst>
              <a:rect l="l" t="t" r="r" b="b"/>
              <a:pathLst>
                <a:path w="1368" h="1386">
                  <a:moveTo>
                    <a:pt x="-2121" y="-1381"/>
                  </a:moveTo>
                  <a:cubicBezTo>
                    <a:pt x="-1974" y="-2065"/>
                    <a:pt x="-1438" y="-2601"/>
                    <a:pt x="-753" y="-2768"/>
                  </a:cubicBezTo>
                  <a:close/>
                </a:path>
              </a:pathLst>
            </a:custGeom>
            <a:solidFill>
              <a:srgbClr val="141A1D"/>
            </a:solidFill>
            <a:ln w="1847" cap="flat">
              <a:noFill/>
              <a:prstDash val="solid"/>
              <a:miter/>
            </a:ln>
          </p:spPr>
          <p:txBody>
            <a:bodyPr rtlCol="0" anchor="ctr"/>
            <a:lstStyle/>
            <a:p>
              <a:endParaRPr lang="es-CO"/>
            </a:p>
          </p:txBody>
        </p:sp>
        <p:sp>
          <p:nvSpPr>
            <p:cNvPr id="61" name="Freeform: Shape 60">
              <a:extLst>
                <a:ext uri="{FF2B5EF4-FFF2-40B4-BE49-F238E27FC236}">
                  <a16:creationId xmlns:a16="http://schemas.microsoft.com/office/drawing/2014/main" id="{EDE84384-AB77-188A-6495-5E3CCDD7DE04}"/>
                </a:ext>
              </a:extLst>
            </p:cNvPr>
            <p:cNvSpPr/>
            <p:nvPr/>
          </p:nvSpPr>
          <p:spPr>
            <a:xfrm>
              <a:off x="-1238745" y="3322225"/>
              <a:ext cx="1553" cy="12423"/>
            </a:xfrm>
            <a:custGeom>
              <a:avLst/>
              <a:gdLst>
                <a:gd name="connsiteX0" fmla="*/ -1964 w 1553"/>
                <a:gd name="connsiteY0" fmla="*/ -2768 h 12423"/>
                <a:gd name="connsiteX1" fmla="*/ -725 w 1553"/>
                <a:gd name="connsiteY1" fmla="*/ 9656 h 12423"/>
                <a:gd name="connsiteX2" fmla="*/ -1964 w 1553"/>
                <a:gd name="connsiteY2" fmla="*/ -2768 h 12423"/>
              </a:gdLst>
              <a:ahLst/>
              <a:cxnLst>
                <a:cxn ang="0">
                  <a:pos x="connsiteX0" y="connsiteY0"/>
                </a:cxn>
                <a:cxn ang="0">
                  <a:pos x="connsiteX1" y="connsiteY1"/>
                </a:cxn>
                <a:cxn ang="0">
                  <a:pos x="connsiteX2" y="connsiteY2"/>
                </a:cxn>
              </a:cxnLst>
              <a:rect l="l" t="t" r="r" b="b"/>
              <a:pathLst>
                <a:path w="1553" h="12423">
                  <a:moveTo>
                    <a:pt x="-1964" y="-2768"/>
                  </a:moveTo>
                  <a:cubicBezTo>
                    <a:pt x="329" y="1189"/>
                    <a:pt x="-947" y="5496"/>
                    <a:pt x="-725" y="9656"/>
                  </a:cubicBezTo>
                  <a:cubicBezTo>
                    <a:pt x="-3036" y="5607"/>
                    <a:pt x="-1724" y="1300"/>
                    <a:pt x="-1964" y="-2768"/>
                  </a:cubicBezTo>
                  <a:close/>
                </a:path>
              </a:pathLst>
            </a:custGeom>
            <a:solidFill>
              <a:srgbClr val="2C2C2C"/>
            </a:solidFill>
            <a:ln w="1847" cap="flat">
              <a:noFill/>
              <a:prstDash val="solid"/>
              <a:miter/>
            </a:ln>
          </p:spPr>
          <p:txBody>
            <a:bodyPr rtlCol="0" anchor="ctr"/>
            <a:lstStyle/>
            <a:p>
              <a:endParaRPr lang="es-CO"/>
            </a:p>
          </p:txBody>
        </p:sp>
        <p:sp>
          <p:nvSpPr>
            <p:cNvPr id="62" name="Freeform: Shape 61">
              <a:extLst>
                <a:ext uri="{FF2B5EF4-FFF2-40B4-BE49-F238E27FC236}">
                  <a16:creationId xmlns:a16="http://schemas.microsoft.com/office/drawing/2014/main" id="{C7AAD862-F7EA-64E5-DF02-F561BE233B78}"/>
                </a:ext>
              </a:extLst>
            </p:cNvPr>
            <p:cNvSpPr/>
            <p:nvPr/>
          </p:nvSpPr>
          <p:spPr>
            <a:xfrm>
              <a:off x="-1241480" y="3295663"/>
              <a:ext cx="1468" cy="11439"/>
            </a:xfrm>
            <a:custGeom>
              <a:avLst/>
              <a:gdLst>
                <a:gd name="connsiteX0" fmla="*/ -875 w 1468"/>
                <a:gd name="connsiteY0" fmla="*/ -2254 h 11439"/>
                <a:gd name="connsiteX1" fmla="*/ -653 w 1468"/>
                <a:gd name="connsiteY1" fmla="*/ 8672 h 11439"/>
                <a:gd name="connsiteX2" fmla="*/ -1965 w 1468"/>
                <a:gd name="connsiteY2" fmla="*/ -2310 h 11439"/>
                <a:gd name="connsiteX3" fmla="*/ -875 w 1468"/>
                <a:gd name="connsiteY3" fmla="*/ -2254 h 11439"/>
              </a:gdLst>
              <a:ahLst/>
              <a:cxnLst>
                <a:cxn ang="0">
                  <a:pos x="connsiteX0" y="connsiteY0"/>
                </a:cxn>
                <a:cxn ang="0">
                  <a:pos x="connsiteX1" y="connsiteY1"/>
                </a:cxn>
                <a:cxn ang="0">
                  <a:pos x="connsiteX2" y="connsiteY2"/>
                </a:cxn>
                <a:cxn ang="0">
                  <a:pos x="connsiteX3" y="connsiteY3"/>
                </a:cxn>
              </a:cxnLst>
              <a:rect l="l" t="t" r="r" b="b"/>
              <a:pathLst>
                <a:path w="1468" h="11439">
                  <a:moveTo>
                    <a:pt x="-875" y="-2254"/>
                  </a:moveTo>
                  <a:lnTo>
                    <a:pt x="-653" y="8672"/>
                  </a:lnTo>
                  <a:cubicBezTo>
                    <a:pt x="-3260" y="5270"/>
                    <a:pt x="-1503" y="1277"/>
                    <a:pt x="-1965" y="-2310"/>
                  </a:cubicBezTo>
                  <a:cubicBezTo>
                    <a:pt x="-1577" y="-2938"/>
                    <a:pt x="-1208" y="-2920"/>
                    <a:pt x="-875" y="-2254"/>
                  </a:cubicBezTo>
                  <a:close/>
                </a:path>
              </a:pathLst>
            </a:custGeom>
            <a:solidFill>
              <a:srgbClr val="252525"/>
            </a:solidFill>
            <a:ln w="1847" cap="flat">
              <a:noFill/>
              <a:prstDash val="solid"/>
              <a:miter/>
            </a:ln>
          </p:spPr>
          <p:txBody>
            <a:bodyPr rtlCol="0" anchor="ctr"/>
            <a:lstStyle/>
            <a:p>
              <a:endParaRPr lang="es-CO"/>
            </a:p>
          </p:txBody>
        </p:sp>
        <p:sp>
          <p:nvSpPr>
            <p:cNvPr id="63" name="Freeform: Shape 62">
              <a:extLst>
                <a:ext uri="{FF2B5EF4-FFF2-40B4-BE49-F238E27FC236}">
                  <a16:creationId xmlns:a16="http://schemas.microsoft.com/office/drawing/2014/main" id="{0245E6D4-C35B-E167-0B4E-775AC8453326}"/>
                </a:ext>
              </a:extLst>
            </p:cNvPr>
            <p:cNvSpPr/>
            <p:nvPr/>
          </p:nvSpPr>
          <p:spPr>
            <a:xfrm>
              <a:off x="-1240077" y="3310729"/>
              <a:ext cx="1415" cy="10071"/>
            </a:xfrm>
            <a:custGeom>
              <a:avLst/>
              <a:gdLst>
                <a:gd name="connsiteX0" fmla="*/ -947 w 1415"/>
                <a:gd name="connsiteY0" fmla="*/ -2253 h 10071"/>
                <a:gd name="connsiteX1" fmla="*/ -706 w 1415"/>
                <a:gd name="connsiteY1" fmla="*/ 7304 h 10071"/>
                <a:gd name="connsiteX2" fmla="*/ -2037 w 1415"/>
                <a:gd name="connsiteY2" fmla="*/ -2309 h 10071"/>
                <a:gd name="connsiteX3" fmla="*/ -947 w 1415"/>
                <a:gd name="connsiteY3" fmla="*/ -2253 h 10071"/>
              </a:gdLst>
              <a:ahLst/>
              <a:cxnLst>
                <a:cxn ang="0">
                  <a:pos x="connsiteX0" y="connsiteY0"/>
                </a:cxn>
                <a:cxn ang="0">
                  <a:pos x="connsiteX1" y="connsiteY1"/>
                </a:cxn>
                <a:cxn ang="0">
                  <a:pos x="connsiteX2" y="connsiteY2"/>
                </a:cxn>
                <a:cxn ang="0">
                  <a:pos x="connsiteX3" y="connsiteY3"/>
                </a:cxn>
              </a:cxnLst>
              <a:rect l="l" t="t" r="r" b="b"/>
              <a:pathLst>
                <a:path w="1415" h="10071">
                  <a:moveTo>
                    <a:pt x="-947" y="-2253"/>
                  </a:moveTo>
                  <a:cubicBezTo>
                    <a:pt x="-947" y="945"/>
                    <a:pt x="-780" y="4124"/>
                    <a:pt x="-706" y="7304"/>
                  </a:cubicBezTo>
                  <a:cubicBezTo>
                    <a:pt x="-3109" y="4383"/>
                    <a:pt x="-1630" y="908"/>
                    <a:pt x="-2037" y="-2309"/>
                  </a:cubicBezTo>
                  <a:cubicBezTo>
                    <a:pt x="-1630" y="-2956"/>
                    <a:pt x="-1279" y="-2901"/>
                    <a:pt x="-947" y="-2253"/>
                  </a:cubicBezTo>
                  <a:close/>
                </a:path>
              </a:pathLst>
            </a:custGeom>
            <a:solidFill>
              <a:srgbClr val="252525"/>
            </a:solidFill>
            <a:ln w="1847" cap="flat">
              <a:noFill/>
              <a:prstDash val="solid"/>
              <a:miter/>
            </a:ln>
          </p:spPr>
          <p:txBody>
            <a:bodyPr rtlCol="0" anchor="ctr"/>
            <a:lstStyle/>
            <a:p>
              <a:endParaRPr lang="es-CO"/>
            </a:p>
          </p:txBody>
        </p:sp>
        <p:sp>
          <p:nvSpPr>
            <p:cNvPr id="64" name="Freeform: Shape 63">
              <a:extLst>
                <a:ext uri="{FF2B5EF4-FFF2-40B4-BE49-F238E27FC236}">
                  <a16:creationId xmlns:a16="http://schemas.microsoft.com/office/drawing/2014/main" id="{8D352D26-53D4-3AD5-104F-BE58264DE3FA}"/>
                </a:ext>
              </a:extLst>
            </p:cNvPr>
            <p:cNvSpPr/>
            <p:nvPr/>
          </p:nvSpPr>
          <p:spPr>
            <a:xfrm>
              <a:off x="-1241324" y="3290630"/>
              <a:ext cx="1235" cy="5546"/>
            </a:xfrm>
            <a:custGeom>
              <a:avLst/>
              <a:gdLst>
                <a:gd name="connsiteX0" fmla="*/ -1031 w 1235"/>
                <a:gd name="connsiteY0" fmla="*/ 2779 h 5546"/>
                <a:gd name="connsiteX1" fmla="*/ -2121 w 1235"/>
                <a:gd name="connsiteY1" fmla="*/ 2779 h 5546"/>
                <a:gd name="connsiteX2" fmla="*/ -2121 w 1235"/>
                <a:gd name="connsiteY2" fmla="*/ -2768 h 5546"/>
                <a:gd name="connsiteX3" fmla="*/ -1031 w 1235"/>
                <a:gd name="connsiteY3" fmla="*/ 2779 h 5546"/>
              </a:gdLst>
              <a:ahLst/>
              <a:cxnLst>
                <a:cxn ang="0">
                  <a:pos x="connsiteX0" y="connsiteY0"/>
                </a:cxn>
                <a:cxn ang="0">
                  <a:pos x="connsiteX1" y="connsiteY1"/>
                </a:cxn>
                <a:cxn ang="0">
                  <a:pos x="connsiteX2" y="connsiteY2"/>
                </a:cxn>
                <a:cxn ang="0">
                  <a:pos x="connsiteX3" y="connsiteY3"/>
                </a:cxn>
              </a:cxnLst>
              <a:rect l="l" t="t" r="r" b="b"/>
              <a:pathLst>
                <a:path w="1235" h="5546">
                  <a:moveTo>
                    <a:pt x="-1031" y="2779"/>
                  </a:moveTo>
                  <a:lnTo>
                    <a:pt x="-2121" y="2779"/>
                  </a:lnTo>
                  <a:lnTo>
                    <a:pt x="-2121" y="-2768"/>
                  </a:lnTo>
                  <a:cubicBezTo>
                    <a:pt x="-347" y="-1177"/>
                    <a:pt x="-994" y="856"/>
                    <a:pt x="-1031" y="2779"/>
                  </a:cubicBezTo>
                  <a:close/>
                </a:path>
              </a:pathLst>
            </a:custGeom>
            <a:solidFill>
              <a:srgbClr val="2C2C2C"/>
            </a:solidFill>
            <a:ln w="1847" cap="flat">
              <a:noFill/>
              <a:prstDash val="solid"/>
              <a:miter/>
            </a:ln>
          </p:spPr>
          <p:txBody>
            <a:bodyPr rtlCol="0" anchor="ctr"/>
            <a:lstStyle/>
            <a:p>
              <a:endParaRPr lang="es-CO"/>
            </a:p>
          </p:txBody>
        </p:sp>
        <p:sp>
          <p:nvSpPr>
            <p:cNvPr id="65" name="Freeform: Shape 64">
              <a:extLst>
                <a:ext uri="{FF2B5EF4-FFF2-40B4-BE49-F238E27FC236}">
                  <a16:creationId xmlns:a16="http://schemas.microsoft.com/office/drawing/2014/main" id="{31BDF6C7-79B1-30ED-D3A5-9711CC6E8FAE}"/>
                </a:ext>
              </a:extLst>
            </p:cNvPr>
            <p:cNvSpPr/>
            <p:nvPr/>
          </p:nvSpPr>
          <p:spPr>
            <a:xfrm>
              <a:off x="-1237294" y="3277062"/>
              <a:ext cx="4233" cy="1218"/>
            </a:xfrm>
            <a:custGeom>
              <a:avLst/>
              <a:gdLst>
                <a:gd name="connsiteX0" fmla="*/ 2112 w 4233"/>
                <a:gd name="connsiteY0" fmla="*/ -1678 h 1218"/>
                <a:gd name="connsiteX1" fmla="*/ -2121 w 4233"/>
                <a:gd name="connsiteY1" fmla="*/ -1549 h 1218"/>
                <a:gd name="connsiteX2" fmla="*/ 1336 w 4233"/>
                <a:gd name="connsiteY2" fmla="*/ -2418 h 1218"/>
                <a:gd name="connsiteX3" fmla="*/ 2112 w 4233"/>
                <a:gd name="connsiteY3" fmla="*/ -1678 h 1218"/>
              </a:gdLst>
              <a:ahLst/>
              <a:cxnLst>
                <a:cxn ang="0">
                  <a:pos x="connsiteX0" y="connsiteY0"/>
                </a:cxn>
                <a:cxn ang="0">
                  <a:pos x="connsiteX1" y="connsiteY1"/>
                </a:cxn>
                <a:cxn ang="0">
                  <a:pos x="connsiteX2" y="connsiteY2"/>
                </a:cxn>
                <a:cxn ang="0">
                  <a:pos x="connsiteX3" y="connsiteY3"/>
                </a:cxn>
              </a:cxnLst>
              <a:rect l="l" t="t" r="r" b="b"/>
              <a:pathLst>
                <a:path w="4233" h="1218">
                  <a:moveTo>
                    <a:pt x="2112" y="-1678"/>
                  </a:moveTo>
                  <a:lnTo>
                    <a:pt x="-2121" y="-1549"/>
                  </a:lnTo>
                  <a:cubicBezTo>
                    <a:pt x="-1401" y="-2732"/>
                    <a:pt x="134" y="-3120"/>
                    <a:pt x="1336" y="-2418"/>
                  </a:cubicBezTo>
                  <a:cubicBezTo>
                    <a:pt x="1632" y="-2232"/>
                    <a:pt x="1909" y="-1974"/>
                    <a:pt x="2112" y="-1678"/>
                  </a:cubicBezTo>
                  <a:close/>
                </a:path>
              </a:pathLst>
            </a:custGeom>
            <a:solidFill>
              <a:srgbClr val="252525"/>
            </a:solidFill>
            <a:ln w="1847" cap="flat">
              <a:noFill/>
              <a:prstDash val="solid"/>
              <a:miter/>
            </a:ln>
          </p:spPr>
          <p:txBody>
            <a:bodyPr rtlCol="0" anchor="ctr"/>
            <a:lstStyle/>
            <a:p>
              <a:endParaRPr lang="es-CO"/>
            </a:p>
          </p:txBody>
        </p:sp>
        <p:sp>
          <p:nvSpPr>
            <p:cNvPr id="66" name="Freeform: Shape 65">
              <a:extLst>
                <a:ext uri="{FF2B5EF4-FFF2-40B4-BE49-F238E27FC236}">
                  <a16:creationId xmlns:a16="http://schemas.microsoft.com/office/drawing/2014/main" id="{9C3B1BAE-D45D-C5A9-36AC-2C1D1CC34A88}"/>
                </a:ext>
              </a:extLst>
            </p:cNvPr>
            <p:cNvSpPr/>
            <p:nvPr/>
          </p:nvSpPr>
          <p:spPr>
            <a:xfrm>
              <a:off x="-1239993" y="3307139"/>
              <a:ext cx="1219" cy="4104"/>
            </a:xfrm>
            <a:custGeom>
              <a:avLst/>
              <a:gdLst>
                <a:gd name="connsiteX0" fmla="*/ -1031 w 1219"/>
                <a:gd name="connsiteY0" fmla="*/ 1337 h 4104"/>
                <a:gd name="connsiteX1" fmla="*/ -2121 w 1219"/>
                <a:gd name="connsiteY1" fmla="*/ 1337 h 4104"/>
                <a:gd name="connsiteX2" fmla="*/ -2121 w 1219"/>
                <a:gd name="connsiteY2" fmla="*/ -2768 h 4104"/>
                <a:gd name="connsiteX3" fmla="*/ -1031 w 1219"/>
                <a:gd name="connsiteY3" fmla="*/ 1337 h 4104"/>
              </a:gdLst>
              <a:ahLst/>
              <a:cxnLst>
                <a:cxn ang="0">
                  <a:pos x="connsiteX0" y="connsiteY0"/>
                </a:cxn>
                <a:cxn ang="0">
                  <a:pos x="connsiteX1" y="connsiteY1"/>
                </a:cxn>
                <a:cxn ang="0">
                  <a:pos x="connsiteX2" y="connsiteY2"/>
                </a:cxn>
                <a:cxn ang="0">
                  <a:pos x="connsiteX3" y="connsiteY3"/>
                </a:cxn>
              </a:cxnLst>
              <a:rect l="l" t="t" r="r" b="b"/>
              <a:pathLst>
                <a:path w="1219" h="4104">
                  <a:moveTo>
                    <a:pt x="-1031" y="1337"/>
                  </a:moveTo>
                  <a:cubicBezTo>
                    <a:pt x="-1401" y="1318"/>
                    <a:pt x="-1752" y="1318"/>
                    <a:pt x="-2121" y="1337"/>
                  </a:cubicBezTo>
                  <a:lnTo>
                    <a:pt x="-2121" y="-2768"/>
                  </a:lnTo>
                  <a:cubicBezTo>
                    <a:pt x="-606" y="-1733"/>
                    <a:pt x="-864" y="-180"/>
                    <a:pt x="-1031" y="1337"/>
                  </a:cubicBezTo>
                  <a:close/>
                </a:path>
              </a:pathLst>
            </a:custGeom>
            <a:solidFill>
              <a:srgbClr val="2C2C2C"/>
            </a:solidFill>
            <a:ln w="1847" cap="flat">
              <a:noFill/>
              <a:prstDash val="solid"/>
              <a:miter/>
            </a:ln>
          </p:spPr>
          <p:txBody>
            <a:bodyPr rtlCol="0" anchor="ctr"/>
            <a:lstStyle/>
            <a:p>
              <a:endParaRPr lang="es-CO"/>
            </a:p>
          </p:txBody>
        </p:sp>
        <p:sp>
          <p:nvSpPr>
            <p:cNvPr id="67" name="Freeform: Shape 66">
              <a:extLst>
                <a:ext uri="{FF2B5EF4-FFF2-40B4-BE49-F238E27FC236}">
                  <a16:creationId xmlns:a16="http://schemas.microsoft.com/office/drawing/2014/main" id="{72782640-C2CD-2AD7-66A2-95484495FDED}"/>
                </a:ext>
              </a:extLst>
            </p:cNvPr>
            <p:cNvSpPr/>
            <p:nvPr/>
          </p:nvSpPr>
          <p:spPr>
            <a:xfrm>
              <a:off x="-1053753" y="3537207"/>
              <a:ext cx="4104" cy="1317"/>
            </a:xfrm>
            <a:custGeom>
              <a:avLst/>
              <a:gdLst>
                <a:gd name="connsiteX0" fmla="*/ -2121 w 4104"/>
                <a:gd name="connsiteY0" fmla="*/ -1450 h 1317"/>
                <a:gd name="connsiteX1" fmla="*/ 1983 w 4104"/>
                <a:gd name="connsiteY1" fmla="*/ -1450 h 1317"/>
              </a:gdLst>
              <a:ahLst/>
              <a:cxnLst>
                <a:cxn ang="0">
                  <a:pos x="connsiteX0" y="connsiteY0"/>
                </a:cxn>
                <a:cxn ang="0">
                  <a:pos x="connsiteX1" y="connsiteY1"/>
                </a:cxn>
              </a:cxnLst>
              <a:rect l="l" t="t" r="r" b="b"/>
              <a:pathLst>
                <a:path w="4104" h="1317">
                  <a:moveTo>
                    <a:pt x="-2121" y="-1450"/>
                  </a:moveTo>
                  <a:cubicBezTo>
                    <a:pt x="-753" y="-3207"/>
                    <a:pt x="615" y="-3207"/>
                    <a:pt x="1983" y="-1450"/>
                  </a:cubicBezTo>
                  <a:close/>
                </a:path>
              </a:pathLst>
            </a:custGeom>
            <a:solidFill>
              <a:srgbClr val="020202"/>
            </a:solidFill>
            <a:ln w="1847" cap="flat">
              <a:noFill/>
              <a:prstDash val="solid"/>
              <a:miter/>
            </a:ln>
          </p:spPr>
          <p:txBody>
            <a:bodyPr rtlCol="0" anchor="ctr"/>
            <a:lstStyle/>
            <a:p>
              <a:endParaRPr lang="es-CO"/>
            </a:p>
          </p:txBody>
        </p:sp>
        <p:sp>
          <p:nvSpPr>
            <p:cNvPr id="68" name="Freeform: Shape 67">
              <a:extLst>
                <a:ext uri="{FF2B5EF4-FFF2-40B4-BE49-F238E27FC236}">
                  <a16:creationId xmlns:a16="http://schemas.microsoft.com/office/drawing/2014/main" id="{4BF3926E-48E8-3C26-F24A-4727ABCC63BE}"/>
                </a:ext>
              </a:extLst>
            </p:cNvPr>
            <p:cNvSpPr/>
            <p:nvPr/>
          </p:nvSpPr>
          <p:spPr>
            <a:xfrm>
              <a:off x="-1241361" y="3280698"/>
              <a:ext cx="1277" cy="3109"/>
            </a:xfrm>
            <a:custGeom>
              <a:avLst/>
              <a:gdLst>
                <a:gd name="connsiteX0" fmla="*/ -864 w 1277"/>
                <a:gd name="connsiteY0" fmla="*/ -2431 h 3109"/>
                <a:gd name="connsiteX1" fmla="*/ -2121 w 1277"/>
                <a:gd name="connsiteY1" fmla="*/ 342 h 3109"/>
                <a:gd name="connsiteX2" fmla="*/ -2121 w 1277"/>
                <a:gd name="connsiteY2" fmla="*/ -2394 h 3109"/>
                <a:gd name="connsiteX3" fmla="*/ -1105 w 1277"/>
                <a:gd name="connsiteY3" fmla="*/ -2671 h 3109"/>
                <a:gd name="connsiteX4" fmla="*/ -864 w 1277"/>
                <a:gd name="connsiteY4" fmla="*/ -2431 h 3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7" h="3109">
                  <a:moveTo>
                    <a:pt x="-864" y="-2431"/>
                  </a:moveTo>
                  <a:cubicBezTo>
                    <a:pt x="-735" y="-1340"/>
                    <a:pt x="-1215" y="-286"/>
                    <a:pt x="-2121" y="342"/>
                  </a:cubicBezTo>
                  <a:lnTo>
                    <a:pt x="-2121" y="-2394"/>
                  </a:lnTo>
                  <a:cubicBezTo>
                    <a:pt x="-1918" y="-2745"/>
                    <a:pt x="-1456" y="-2874"/>
                    <a:pt x="-1105" y="-2671"/>
                  </a:cubicBezTo>
                  <a:cubicBezTo>
                    <a:pt x="-1012" y="-2597"/>
                    <a:pt x="-920" y="-2523"/>
                    <a:pt x="-864" y="-2431"/>
                  </a:cubicBezTo>
                  <a:close/>
                </a:path>
              </a:pathLst>
            </a:custGeom>
            <a:solidFill>
              <a:srgbClr val="2C2C2C"/>
            </a:solidFill>
            <a:ln w="1847" cap="flat">
              <a:noFill/>
              <a:prstDash val="solid"/>
              <a:miter/>
            </a:ln>
          </p:spPr>
          <p:txBody>
            <a:bodyPr rtlCol="0" anchor="ctr"/>
            <a:lstStyle/>
            <a:p>
              <a:endParaRPr lang="es-CO"/>
            </a:p>
          </p:txBody>
        </p:sp>
        <p:sp>
          <p:nvSpPr>
            <p:cNvPr id="69" name="Freeform: Shape 68">
              <a:extLst>
                <a:ext uri="{FF2B5EF4-FFF2-40B4-BE49-F238E27FC236}">
                  <a16:creationId xmlns:a16="http://schemas.microsoft.com/office/drawing/2014/main" id="{5498E65E-C32D-98D4-25BA-F9BA955673B0}"/>
                </a:ext>
              </a:extLst>
            </p:cNvPr>
            <p:cNvSpPr/>
            <p:nvPr/>
          </p:nvSpPr>
          <p:spPr>
            <a:xfrm>
              <a:off x="-1239974" y="3278336"/>
              <a:ext cx="1690" cy="1386"/>
            </a:xfrm>
            <a:custGeom>
              <a:avLst/>
              <a:gdLst>
                <a:gd name="connsiteX0" fmla="*/ -827 w 1690"/>
                <a:gd name="connsiteY0" fmla="*/ -1585 h 1386"/>
                <a:gd name="connsiteX1" fmla="*/ -2121 w 1690"/>
                <a:gd name="connsiteY1" fmla="*/ -1381 h 1386"/>
                <a:gd name="connsiteX2" fmla="*/ -772 w 1690"/>
                <a:gd name="connsiteY2" fmla="*/ -2768 h 1386"/>
                <a:gd name="connsiteX3" fmla="*/ -476 w 1690"/>
                <a:gd name="connsiteY3" fmla="*/ -1973 h 1386"/>
                <a:gd name="connsiteX4" fmla="*/ -827 w 1690"/>
                <a:gd name="connsiteY4" fmla="*/ -1585 h 1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0" h="1386">
                  <a:moveTo>
                    <a:pt x="-827" y="-1585"/>
                  </a:moveTo>
                  <a:cubicBezTo>
                    <a:pt x="-1252" y="-1492"/>
                    <a:pt x="-1678" y="-1418"/>
                    <a:pt x="-2121" y="-1381"/>
                  </a:cubicBezTo>
                  <a:lnTo>
                    <a:pt x="-772" y="-2768"/>
                  </a:lnTo>
                  <a:cubicBezTo>
                    <a:pt x="-458" y="-2490"/>
                    <a:pt x="-365" y="-2231"/>
                    <a:pt x="-476" y="-1973"/>
                  </a:cubicBezTo>
                  <a:cubicBezTo>
                    <a:pt x="-587" y="-1714"/>
                    <a:pt x="-716" y="-1585"/>
                    <a:pt x="-827" y="-1585"/>
                  </a:cubicBezTo>
                  <a:close/>
                </a:path>
              </a:pathLst>
            </a:custGeom>
            <a:solidFill>
              <a:srgbClr val="252525"/>
            </a:solidFill>
            <a:ln w="1847" cap="flat">
              <a:noFill/>
              <a:prstDash val="solid"/>
              <a:miter/>
            </a:ln>
          </p:spPr>
          <p:txBody>
            <a:bodyPr rtlCol="0" anchor="ctr"/>
            <a:lstStyle/>
            <a:p>
              <a:endParaRPr lang="es-CO"/>
            </a:p>
          </p:txBody>
        </p:sp>
        <p:sp>
          <p:nvSpPr>
            <p:cNvPr id="70" name="Freeform: Shape 69">
              <a:extLst>
                <a:ext uri="{FF2B5EF4-FFF2-40B4-BE49-F238E27FC236}">
                  <a16:creationId xmlns:a16="http://schemas.microsoft.com/office/drawing/2014/main" id="{28E1BBC1-F83F-821D-A589-2DE1E6A54ED6}"/>
                </a:ext>
              </a:extLst>
            </p:cNvPr>
            <p:cNvSpPr/>
            <p:nvPr/>
          </p:nvSpPr>
          <p:spPr>
            <a:xfrm>
              <a:off x="-1238680" y="3278295"/>
              <a:ext cx="1349" cy="1224"/>
            </a:xfrm>
            <a:custGeom>
              <a:avLst/>
              <a:gdLst>
                <a:gd name="connsiteX0" fmla="*/ -2121 w 1349"/>
                <a:gd name="connsiteY0" fmla="*/ -1543 h 1224"/>
                <a:gd name="connsiteX1" fmla="*/ -2121 w 1349"/>
                <a:gd name="connsiteY1" fmla="*/ -2726 h 1224"/>
                <a:gd name="connsiteX2" fmla="*/ -772 w 1349"/>
                <a:gd name="connsiteY2" fmla="*/ -2726 h 1224"/>
              </a:gdLst>
              <a:ahLst/>
              <a:cxnLst>
                <a:cxn ang="0">
                  <a:pos x="connsiteX0" y="connsiteY0"/>
                </a:cxn>
                <a:cxn ang="0">
                  <a:pos x="connsiteX1" y="connsiteY1"/>
                </a:cxn>
                <a:cxn ang="0">
                  <a:pos x="connsiteX2" y="connsiteY2"/>
                </a:cxn>
              </a:cxnLst>
              <a:rect l="l" t="t" r="r" b="b"/>
              <a:pathLst>
                <a:path w="1349" h="1224">
                  <a:moveTo>
                    <a:pt x="-2121" y="-1543"/>
                  </a:moveTo>
                  <a:cubicBezTo>
                    <a:pt x="-2121" y="-1950"/>
                    <a:pt x="-2121" y="-2338"/>
                    <a:pt x="-2121" y="-2726"/>
                  </a:cubicBezTo>
                  <a:cubicBezTo>
                    <a:pt x="-1678" y="-2781"/>
                    <a:pt x="-1215" y="-2781"/>
                    <a:pt x="-772" y="-2726"/>
                  </a:cubicBezTo>
                  <a:close/>
                </a:path>
              </a:pathLst>
            </a:custGeom>
            <a:solidFill>
              <a:srgbClr val="2C2C2C"/>
            </a:solidFill>
            <a:ln w="1847" cap="flat">
              <a:noFill/>
              <a:prstDash val="solid"/>
              <a:miter/>
            </a:ln>
          </p:spPr>
          <p:txBody>
            <a:bodyPr rtlCol="0" anchor="ctr"/>
            <a:lstStyle/>
            <a:p>
              <a:endParaRPr lang="es-CO"/>
            </a:p>
          </p:txBody>
        </p:sp>
        <p:sp>
          <p:nvSpPr>
            <p:cNvPr id="71" name="Freeform: Shape 70">
              <a:extLst>
                <a:ext uri="{FF2B5EF4-FFF2-40B4-BE49-F238E27FC236}">
                  <a16:creationId xmlns:a16="http://schemas.microsoft.com/office/drawing/2014/main" id="{27835DAB-444F-5176-EC5F-3966054ACA6C}"/>
                </a:ext>
              </a:extLst>
            </p:cNvPr>
            <p:cNvSpPr/>
            <p:nvPr/>
          </p:nvSpPr>
          <p:spPr>
            <a:xfrm>
              <a:off x="-1241306" y="3279667"/>
              <a:ext cx="1331" cy="1368"/>
            </a:xfrm>
            <a:custGeom>
              <a:avLst/>
              <a:gdLst>
                <a:gd name="connsiteX0" fmla="*/ -919 w 1331"/>
                <a:gd name="connsiteY0" fmla="*/ -1400 h 1368"/>
                <a:gd name="connsiteX1" fmla="*/ -2121 w 1331"/>
                <a:gd name="connsiteY1" fmla="*/ -1400 h 1368"/>
                <a:gd name="connsiteX2" fmla="*/ -790 w 1331"/>
                <a:gd name="connsiteY2" fmla="*/ -2768 h 1368"/>
                <a:gd name="connsiteX3" fmla="*/ -919 w 1331"/>
                <a:gd name="connsiteY3" fmla="*/ -1400 h 1368"/>
              </a:gdLst>
              <a:ahLst/>
              <a:cxnLst>
                <a:cxn ang="0">
                  <a:pos x="connsiteX0" y="connsiteY0"/>
                </a:cxn>
                <a:cxn ang="0">
                  <a:pos x="connsiteX1" y="connsiteY1"/>
                </a:cxn>
                <a:cxn ang="0">
                  <a:pos x="connsiteX2" y="connsiteY2"/>
                </a:cxn>
                <a:cxn ang="0">
                  <a:pos x="connsiteX3" y="connsiteY3"/>
                </a:cxn>
              </a:cxnLst>
              <a:rect l="l" t="t" r="r" b="b"/>
              <a:pathLst>
                <a:path w="1331" h="1368">
                  <a:moveTo>
                    <a:pt x="-919" y="-1400"/>
                  </a:moveTo>
                  <a:lnTo>
                    <a:pt x="-2121" y="-1400"/>
                  </a:lnTo>
                  <a:lnTo>
                    <a:pt x="-790" y="-2768"/>
                  </a:lnTo>
                  <a:cubicBezTo>
                    <a:pt x="-790" y="-2305"/>
                    <a:pt x="-827" y="-1843"/>
                    <a:pt x="-919" y="-1400"/>
                  </a:cubicBezTo>
                  <a:close/>
                </a:path>
              </a:pathLst>
            </a:custGeom>
            <a:solidFill>
              <a:srgbClr val="252525"/>
            </a:solidFill>
            <a:ln w="1847" cap="flat">
              <a:noFill/>
              <a:prstDash val="solid"/>
              <a:miter/>
            </a:ln>
          </p:spPr>
          <p:txBody>
            <a:bodyPr rtlCol="0" anchor="ctr"/>
            <a:lstStyle/>
            <a:p>
              <a:endParaRPr lang="es-CO"/>
            </a:p>
          </p:txBody>
        </p:sp>
        <p:sp>
          <p:nvSpPr>
            <p:cNvPr id="72" name="Freeform: Shape 71">
              <a:extLst>
                <a:ext uri="{FF2B5EF4-FFF2-40B4-BE49-F238E27FC236}">
                  <a16:creationId xmlns:a16="http://schemas.microsoft.com/office/drawing/2014/main" id="{8DC9DE6A-E36B-AB96-6917-EDB9141A4EBE}"/>
                </a:ext>
              </a:extLst>
            </p:cNvPr>
            <p:cNvSpPr/>
            <p:nvPr/>
          </p:nvSpPr>
          <p:spPr>
            <a:xfrm>
              <a:off x="-1159260" y="3312556"/>
              <a:ext cx="1368" cy="1368"/>
            </a:xfrm>
            <a:custGeom>
              <a:avLst/>
              <a:gdLst>
                <a:gd name="connsiteX0" fmla="*/ -753 w 1368"/>
                <a:gd name="connsiteY0" fmla="*/ -2768 h 1368"/>
                <a:gd name="connsiteX1" fmla="*/ -2121 w 1368"/>
                <a:gd name="connsiteY1" fmla="*/ -1400 h 1368"/>
              </a:gdLst>
              <a:ahLst/>
              <a:cxnLst>
                <a:cxn ang="0">
                  <a:pos x="connsiteX0" y="connsiteY0"/>
                </a:cxn>
                <a:cxn ang="0">
                  <a:pos x="connsiteX1" y="connsiteY1"/>
                </a:cxn>
              </a:cxnLst>
              <a:rect l="l" t="t" r="r" b="b"/>
              <a:pathLst>
                <a:path w="1368" h="1368">
                  <a:moveTo>
                    <a:pt x="-753" y="-2768"/>
                  </a:moveTo>
                  <a:lnTo>
                    <a:pt x="-2121" y="-1400"/>
                  </a:lnTo>
                  <a:close/>
                </a:path>
              </a:pathLst>
            </a:custGeom>
            <a:solidFill>
              <a:srgbClr val="020202"/>
            </a:solidFill>
            <a:ln w="1847" cap="flat">
              <a:noFill/>
              <a:prstDash val="solid"/>
              <a:miter/>
            </a:ln>
          </p:spPr>
          <p:txBody>
            <a:bodyPr rtlCol="0" anchor="ctr"/>
            <a:lstStyle/>
            <a:p>
              <a:endParaRPr lang="es-CO"/>
            </a:p>
          </p:txBody>
        </p:sp>
        <p:sp>
          <p:nvSpPr>
            <p:cNvPr id="73" name="Freeform: Shape 72">
              <a:extLst>
                <a:ext uri="{FF2B5EF4-FFF2-40B4-BE49-F238E27FC236}">
                  <a16:creationId xmlns:a16="http://schemas.microsoft.com/office/drawing/2014/main" id="{B3B137A1-0E29-9206-B1AE-99CDAA447A18}"/>
                </a:ext>
              </a:extLst>
            </p:cNvPr>
            <p:cNvSpPr/>
            <p:nvPr/>
          </p:nvSpPr>
          <p:spPr>
            <a:xfrm>
              <a:off x="-1159204" y="3316678"/>
              <a:ext cx="1368" cy="1368"/>
            </a:xfrm>
            <a:custGeom>
              <a:avLst/>
              <a:gdLst>
                <a:gd name="connsiteX0" fmla="*/ -2121 w 1368"/>
                <a:gd name="connsiteY0" fmla="*/ -2768 h 1368"/>
                <a:gd name="connsiteX1" fmla="*/ -753 w 1368"/>
                <a:gd name="connsiteY1" fmla="*/ -1400 h 1368"/>
                <a:gd name="connsiteX2" fmla="*/ -2121 w 1368"/>
                <a:gd name="connsiteY2" fmla="*/ -2768 h 1368"/>
              </a:gdLst>
              <a:ahLst/>
              <a:cxnLst>
                <a:cxn ang="0">
                  <a:pos x="connsiteX0" y="connsiteY0"/>
                </a:cxn>
                <a:cxn ang="0">
                  <a:pos x="connsiteX1" y="connsiteY1"/>
                </a:cxn>
                <a:cxn ang="0">
                  <a:pos x="connsiteX2" y="connsiteY2"/>
                </a:cxn>
              </a:cxnLst>
              <a:rect l="l" t="t" r="r" b="b"/>
              <a:pathLst>
                <a:path w="1368" h="1368">
                  <a:moveTo>
                    <a:pt x="-2121" y="-2768"/>
                  </a:moveTo>
                  <a:cubicBezTo>
                    <a:pt x="-1659" y="-2324"/>
                    <a:pt x="-1215" y="-1862"/>
                    <a:pt x="-753" y="-1400"/>
                  </a:cubicBezTo>
                  <a:cubicBezTo>
                    <a:pt x="-1215" y="-1862"/>
                    <a:pt x="-1659" y="-2324"/>
                    <a:pt x="-2121" y="-2768"/>
                  </a:cubicBezTo>
                  <a:close/>
                </a:path>
              </a:pathLst>
            </a:custGeom>
            <a:solidFill>
              <a:srgbClr val="020202"/>
            </a:solidFill>
            <a:ln w="1847" cap="flat">
              <a:noFill/>
              <a:prstDash val="solid"/>
              <a:miter/>
            </a:ln>
          </p:spPr>
          <p:txBody>
            <a:bodyPr rtlCol="0" anchor="ctr"/>
            <a:lstStyle/>
            <a:p>
              <a:endParaRPr lang="es-CO"/>
            </a:p>
          </p:txBody>
        </p:sp>
        <p:sp>
          <p:nvSpPr>
            <p:cNvPr id="74" name="Freeform: Shape 73">
              <a:extLst>
                <a:ext uri="{FF2B5EF4-FFF2-40B4-BE49-F238E27FC236}">
                  <a16:creationId xmlns:a16="http://schemas.microsoft.com/office/drawing/2014/main" id="{33AAED32-0BEC-18EB-FE63-205C6333A64B}"/>
                </a:ext>
              </a:extLst>
            </p:cNvPr>
            <p:cNvSpPr/>
            <p:nvPr/>
          </p:nvSpPr>
          <p:spPr>
            <a:xfrm>
              <a:off x="-1160572" y="3330359"/>
              <a:ext cx="1368" cy="1386"/>
            </a:xfrm>
            <a:custGeom>
              <a:avLst/>
              <a:gdLst>
                <a:gd name="connsiteX0" fmla="*/ -753 w 1368"/>
                <a:gd name="connsiteY0" fmla="*/ -2768 h 1386"/>
                <a:gd name="connsiteX1" fmla="*/ -2121 w 1368"/>
                <a:gd name="connsiteY1" fmla="*/ -1381 h 1386"/>
              </a:gdLst>
              <a:ahLst/>
              <a:cxnLst>
                <a:cxn ang="0">
                  <a:pos x="connsiteX0" y="connsiteY0"/>
                </a:cxn>
                <a:cxn ang="0">
                  <a:pos x="connsiteX1" y="connsiteY1"/>
                </a:cxn>
              </a:cxnLst>
              <a:rect l="l" t="t" r="r" b="b"/>
              <a:pathLst>
                <a:path w="1368" h="1386">
                  <a:moveTo>
                    <a:pt x="-753" y="-2768"/>
                  </a:moveTo>
                  <a:lnTo>
                    <a:pt x="-2121" y="-1381"/>
                  </a:lnTo>
                  <a:close/>
                </a:path>
              </a:pathLst>
            </a:custGeom>
            <a:solidFill>
              <a:srgbClr val="020202"/>
            </a:solidFill>
            <a:ln w="1847" cap="flat">
              <a:noFill/>
              <a:prstDash val="solid"/>
              <a:miter/>
            </a:ln>
          </p:spPr>
          <p:txBody>
            <a:bodyPr rtlCol="0" anchor="ctr"/>
            <a:lstStyle/>
            <a:p>
              <a:endParaRPr lang="es-CO"/>
            </a:p>
          </p:txBody>
        </p:sp>
        <p:sp>
          <p:nvSpPr>
            <p:cNvPr id="75" name="Freeform: Shape 74">
              <a:extLst>
                <a:ext uri="{FF2B5EF4-FFF2-40B4-BE49-F238E27FC236}">
                  <a16:creationId xmlns:a16="http://schemas.microsoft.com/office/drawing/2014/main" id="{49C7DA67-E04F-72C2-D35C-F3879AF5A041}"/>
                </a:ext>
              </a:extLst>
            </p:cNvPr>
            <p:cNvSpPr/>
            <p:nvPr/>
          </p:nvSpPr>
          <p:spPr>
            <a:xfrm>
              <a:off x="-1160572" y="3334481"/>
              <a:ext cx="1368" cy="1368"/>
            </a:xfrm>
            <a:custGeom>
              <a:avLst/>
              <a:gdLst>
                <a:gd name="connsiteX0" fmla="*/ -2121 w 1368"/>
                <a:gd name="connsiteY0" fmla="*/ -2768 h 1368"/>
                <a:gd name="connsiteX1" fmla="*/ -753 w 1368"/>
                <a:gd name="connsiteY1" fmla="*/ -1399 h 1368"/>
                <a:gd name="connsiteX2" fmla="*/ -2121 w 1368"/>
                <a:gd name="connsiteY2" fmla="*/ -2768 h 1368"/>
              </a:gdLst>
              <a:ahLst/>
              <a:cxnLst>
                <a:cxn ang="0">
                  <a:pos x="connsiteX0" y="connsiteY0"/>
                </a:cxn>
                <a:cxn ang="0">
                  <a:pos x="connsiteX1" y="connsiteY1"/>
                </a:cxn>
                <a:cxn ang="0">
                  <a:pos x="connsiteX2" y="connsiteY2"/>
                </a:cxn>
              </a:cxnLst>
              <a:rect l="l" t="t" r="r" b="b"/>
              <a:pathLst>
                <a:path w="1368" h="1368">
                  <a:moveTo>
                    <a:pt x="-2121" y="-2768"/>
                  </a:moveTo>
                  <a:cubicBezTo>
                    <a:pt x="-1659" y="-2323"/>
                    <a:pt x="-1215" y="-1861"/>
                    <a:pt x="-753" y="-1399"/>
                  </a:cubicBezTo>
                  <a:cubicBezTo>
                    <a:pt x="-1289" y="-1861"/>
                    <a:pt x="-1659" y="-2323"/>
                    <a:pt x="-2121" y="-2768"/>
                  </a:cubicBezTo>
                  <a:close/>
                </a:path>
              </a:pathLst>
            </a:custGeom>
            <a:solidFill>
              <a:srgbClr val="020202"/>
            </a:solidFill>
            <a:ln w="1847" cap="flat">
              <a:noFill/>
              <a:prstDash val="solid"/>
              <a:miter/>
            </a:ln>
          </p:spPr>
          <p:txBody>
            <a:bodyPr rtlCol="0" anchor="ctr"/>
            <a:lstStyle/>
            <a:p>
              <a:endParaRPr lang="es-CO"/>
            </a:p>
          </p:txBody>
        </p:sp>
        <p:sp>
          <p:nvSpPr>
            <p:cNvPr id="76" name="Freeform: Shape 75">
              <a:extLst>
                <a:ext uri="{FF2B5EF4-FFF2-40B4-BE49-F238E27FC236}">
                  <a16:creationId xmlns:a16="http://schemas.microsoft.com/office/drawing/2014/main" id="{7DAC80CC-675A-44B6-0478-2ADE83AA2D27}"/>
                </a:ext>
              </a:extLst>
            </p:cNvPr>
            <p:cNvSpPr/>
            <p:nvPr/>
          </p:nvSpPr>
          <p:spPr>
            <a:xfrm>
              <a:off x="-1160572" y="3367351"/>
              <a:ext cx="1368" cy="1368"/>
            </a:xfrm>
            <a:custGeom>
              <a:avLst/>
              <a:gdLst>
                <a:gd name="connsiteX0" fmla="*/ -753 w 1368"/>
                <a:gd name="connsiteY0" fmla="*/ -2768 h 1368"/>
                <a:gd name="connsiteX1" fmla="*/ -2121 w 1368"/>
                <a:gd name="connsiteY1" fmla="*/ -1400 h 1368"/>
              </a:gdLst>
              <a:ahLst/>
              <a:cxnLst>
                <a:cxn ang="0">
                  <a:pos x="connsiteX0" y="connsiteY0"/>
                </a:cxn>
                <a:cxn ang="0">
                  <a:pos x="connsiteX1" y="connsiteY1"/>
                </a:cxn>
              </a:cxnLst>
              <a:rect l="l" t="t" r="r" b="b"/>
              <a:pathLst>
                <a:path w="1368" h="1368">
                  <a:moveTo>
                    <a:pt x="-753" y="-2768"/>
                  </a:moveTo>
                  <a:lnTo>
                    <a:pt x="-2121" y="-1400"/>
                  </a:lnTo>
                  <a:close/>
                </a:path>
              </a:pathLst>
            </a:custGeom>
            <a:solidFill>
              <a:srgbClr val="020202"/>
            </a:solidFill>
            <a:ln w="1847" cap="flat">
              <a:noFill/>
              <a:prstDash val="solid"/>
              <a:miter/>
            </a:ln>
          </p:spPr>
          <p:txBody>
            <a:bodyPr rtlCol="0" anchor="ctr"/>
            <a:lstStyle/>
            <a:p>
              <a:endParaRPr lang="es-CO"/>
            </a:p>
          </p:txBody>
        </p:sp>
        <p:sp>
          <p:nvSpPr>
            <p:cNvPr id="77" name="Freeform: Shape 76">
              <a:extLst>
                <a:ext uri="{FF2B5EF4-FFF2-40B4-BE49-F238E27FC236}">
                  <a16:creationId xmlns:a16="http://schemas.microsoft.com/office/drawing/2014/main" id="{EB2AEBFE-9C01-C82B-8E87-C37BD1E34AA6}"/>
                </a:ext>
              </a:extLst>
            </p:cNvPr>
            <p:cNvSpPr/>
            <p:nvPr/>
          </p:nvSpPr>
          <p:spPr>
            <a:xfrm>
              <a:off x="-1160572" y="3374192"/>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78" name="Freeform: Shape 77">
              <a:extLst>
                <a:ext uri="{FF2B5EF4-FFF2-40B4-BE49-F238E27FC236}">
                  <a16:creationId xmlns:a16="http://schemas.microsoft.com/office/drawing/2014/main" id="{8FFC2590-20DC-B599-3373-EA6C6EC34ECA}"/>
                </a:ext>
              </a:extLst>
            </p:cNvPr>
            <p:cNvSpPr/>
            <p:nvPr/>
          </p:nvSpPr>
          <p:spPr>
            <a:xfrm>
              <a:off x="-1159260" y="3385081"/>
              <a:ext cx="1368" cy="1368"/>
            </a:xfrm>
            <a:custGeom>
              <a:avLst/>
              <a:gdLst>
                <a:gd name="connsiteX0" fmla="*/ -753 w 1368"/>
                <a:gd name="connsiteY0" fmla="*/ -2768 h 1368"/>
                <a:gd name="connsiteX1" fmla="*/ -2121 w 1368"/>
                <a:gd name="connsiteY1" fmla="*/ -1400 h 1368"/>
              </a:gdLst>
              <a:ahLst/>
              <a:cxnLst>
                <a:cxn ang="0">
                  <a:pos x="connsiteX0" y="connsiteY0"/>
                </a:cxn>
                <a:cxn ang="0">
                  <a:pos x="connsiteX1" y="connsiteY1"/>
                </a:cxn>
              </a:cxnLst>
              <a:rect l="l" t="t" r="r" b="b"/>
              <a:pathLst>
                <a:path w="1368" h="1368">
                  <a:moveTo>
                    <a:pt x="-753" y="-2768"/>
                  </a:moveTo>
                  <a:lnTo>
                    <a:pt x="-2121" y="-1400"/>
                  </a:lnTo>
                  <a:close/>
                </a:path>
              </a:pathLst>
            </a:custGeom>
            <a:solidFill>
              <a:srgbClr val="020202"/>
            </a:solidFill>
            <a:ln w="1847" cap="flat">
              <a:noFill/>
              <a:prstDash val="solid"/>
              <a:miter/>
            </a:ln>
          </p:spPr>
          <p:txBody>
            <a:bodyPr rtlCol="0" anchor="ctr"/>
            <a:lstStyle/>
            <a:p>
              <a:endParaRPr lang="es-CO"/>
            </a:p>
          </p:txBody>
        </p:sp>
        <p:sp>
          <p:nvSpPr>
            <p:cNvPr id="79" name="Freeform: Shape 78">
              <a:extLst>
                <a:ext uri="{FF2B5EF4-FFF2-40B4-BE49-F238E27FC236}">
                  <a16:creationId xmlns:a16="http://schemas.microsoft.com/office/drawing/2014/main" id="{85CE071F-F9BE-73FD-4873-DD94B9FF7B48}"/>
                </a:ext>
              </a:extLst>
            </p:cNvPr>
            <p:cNvSpPr/>
            <p:nvPr/>
          </p:nvSpPr>
          <p:spPr>
            <a:xfrm>
              <a:off x="-1156468" y="3413902"/>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80" name="Freeform: Shape 79">
              <a:extLst>
                <a:ext uri="{FF2B5EF4-FFF2-40B4-BE49-F238E27FC236}">
                  <a16:creationId xmlns:a16="http://schemas.microsoft.com/office/drawing/2014/main" id="{77302C5F-9402-6D49-77CA-640A08C2DB71}"/>
                </a:ext>
              </a:extLst>
            </p:cNvPr>
            <p:cNvSpPr/>
            <p:nvPr/>
          </p:nvSpPr>
          <p:spPr>
            <a:xfrm>
              <a:off x="-1155100" y="3415270"/>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81" name="Freeform: Shape 80">
              <a:extLst>
                <a:ext uri="{FF2B5EF4-FFF2-40B4-BE49-F238E27FC236}">
                  <a16:creationId xmlns:a16="http://schemas.microsoft.com/office/drawing/2014/main" id="{ABB6165D-FCEF-F886-C499-50B1BBC02981}"/>
                </a:ext>
              </a:extLst>
            </p:cNvPr>
            <p:cNvSpPr/>
            <p:nvPr/>
          </p:nvSpPr>
          <p:spPr>
            <a:xfrm>
              <a:off x="-1148241" y="3438564"/>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82" name="Freeform: Shape 81">
              <a:extLst>
                <a:ext uri="{FF2B5EF4-FFF2-40B4-BE49-F238E27FC236}">
                  <a16:creationId xmlns:a16="http://schemas.microsoft.com/office/drawing/2014/main" id="{64DF1D1C-4571-DF4E-ED7B-55F0410E9C75}"/>
                </a:ext>
              </a:extLst>
            </p:cNvPr>
            <p:cNvSpPr/>
            <p:nvPr/>
          </p:nvSpPr>
          <p:spPr>
            <a:xfrm>
              <a:off x="-1146799" y="3439932"/>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83" name="Freeform: Shape 82">
              <a:extLst>
                <a:ext uri="{FF2B5EF4-FFF2-40B4-BE49-F238E27FC236}">
                  <a16:creationId xmlns:a16="http://schemas.microsoft.com/office/drawing/2014/main" id="{6A80CAA8-CAFC-5D44-3876-34734C9BE67D}"/>
                </a:ext>
              </a:extLst>
            </p:cNvPr>
            <p:cNvSpPr/>
            <p:nvPr/>
          </p:nvSpPr>
          <p:spPr>
            <a:xfrm>
              <a:off x="-1144137" y="3444036"/>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84" name="Freeform: Shape 83">
              <a:extLst>
                <a:ext uri="{FF2B5EF4-FFF2-40B4-BE49-F238E27FC236}">
                  <a16:creationId xmlns:a16="http://schemas.microsoft.com/office/drawing/2014/main" id="{3075349D-83E4-1B2A-B9C4-ADEE997D09BF}"/>
                </a:ext>
              </a:extLst>
            </p:cNvPr>
            <p:cNvSpPr/>
            <p:nvPr/>
          </p:nvSpPr>
          <p:spPr>
            <a:xfrm>
              <a:off x="-1142769" y="3449508"/>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85" name="Freeform: Shape 84">
              <a:extLst>
                <a:ext uri="{FF2B5EF4-FFF2-40B4-BE49-F238E27FC236}">
                  <a16:creationId xmlns:a16="http://schemas.microsoft.com/office/drawing/2014/main" id="{28BE79AC-F0DA-F53E-68BE-1B9ABDDC7AB2}"/>
                </a:ext>
              </a:extLst>
            </p:cNvPr>
            <p:cNvSpPr/>
            <p:nvPr/>
          </p:nvSpPr>
          <p:spPr>
            <a:xfrm>
              <a:off x="-1138665" y="3460471"/>
              <a:ext cx="1368" cy="1368"/>
            </a:xfrm>
            <a:custGeom>
              <a:avLst/>
              <a:gdLst>
                <a:gd name="connsiteX0" fmla="*/ -2121 w 1368"/>
                <a:gd name="connsiteY0" fmla="*/ -2768 h 1368"/>
                <a:gd name="connsiteX1" fmla="*/ -753 w 1368"/>
                <a:gd name="connsiteY1" fmla="*/ -1400 h 1368"/>
                <a:gd name="connsiteX2" fmla="*/ -2121 w 1368"/>
                <a:gd name="connsiteY2" fmla="*/ -2768 h 1368"/>
              </a:gdLst>
              <a:ahLst/>
              <a:cxnLst>
                <a:cxn ang="0">
                  <a:pos x="connsiteX0" y="connsiteY0"/>
                </a:cxn>
                <a:cxn ang="0">
                  <a:pos x="connsiteX1" y="connsiteY1"/>
                </a:cxn>
                <a:cxn ang="0">
                  <a:pos x="connsiteX2" y="connsiteY2"/>
                </a:cxn>
              </a:cxnLst>
              <a:rect l="l" t="t" r="r" b="b"/>
              <a:pathLst>
                <a:path w="1368" h="1368">
                  <a:moveTo>
                    <a:pt x="-2121" y="-2768"/>
                  </a:moveTo>
                  <a:cubicBezTo>
                    <a:pt x="-1659" y="-2305"/>
                    <a:pt x="-1197" y="-1862"/>
                    <a:pt x="-753" y="-1400"/>
                  </a:cubicBezTo>
                  <a:cubicBezTo>
                    <a:pt x="-1197" y="-1862"/>
                    <a:pt x="-1659" y="-2361"/>
                    <a:pt x="-2121" y="-2768"/>
                  </a:cubicBezTo>
                  <a:close/>
                </a:path>
              </a:pathLst>
            </a:custGeom>
            <a:solidFill>
              <a:srgbClr val="020202"/>
            </a:solidFill>
            <a:ln w="1847" cap="flat">
              <a:noFill/>
              <a:prstDash val="solid"/>
              <a:miter/>
            </a:ln>
          </p:spPr>
          <p:txBody>
            <a:bodyPr rtlCol="0" anchor="ctr"/>
            <a:lstStyle/>
            <a:p>
              <a:endParaRPr lang="es-CO"/>
            </a:p>
          </p:txBody>
        </p:sp>
        <p:sp>
          <p:nvSpPr>
            <p:cNvPr id="86" name="Freeform: Shape 85">
              <a:extLst>
                <a:ext uri="{FF2B5EF4-FFF2-40B4-BE49-F238E27FC236}">
                  <a16:creationId xmlns:a16="http://schemas.microsoft.com/office/drawing/2014/main" id="{E680EF83-E94A-7A37-18D1-2EC3EEBD3963}"/>
                </a:ext>
              </a:extLst>
            </p:cNvPr>
            <p:cNvSpPr/>
            <p:nvPr/>
          </p:nvSpPr>
          <p:spPr>
            <a:xfrm>
              <a:off x="-1137297" y="3461839"/>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87" name="Freeform: Shape 86">
              <a:extLst>
                <a:ext uri="{FF2B5EF4-FFF2-40B4-BE49-F238E27FC236}">
                  <a16:creationId xmlns:a16="http://schemas.microsoft.com/office/drawing/2014/main" id="{DB7AD708-0FB9-CFEF-C0B0-72FCEDE9D877}"/>
                </a:ext>
              </a:extLst>
            </p:cNvPr>
            <p:cNvSpPr/>
            <p:nvPr/>
          </p:nvSpPr>
          <p:spPr>
            <a:xfrm>
              <a:off x="-1130438" y="3476906"/>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88" name="Freeform: Shape 87">
              <a:extLst>
                <a:ext uri="{FF2B5EF4-FFF2-40B4-BE49-F238E27FC236}">
                  <a16:creationId xmlns:a16="http://schemas.microsoft.com/office/drawing/2014/main" id="{CAEB4BE7-40F4-F5CE-CD92-B6C38CF123EE}"/>
                </a:ext>
              </a:extLst>
            </p:cNvPr>
            <p:cNvSpPr/>
            <p:nvPr/>
          </p:nvSpPr>
          <p:spPr>
            <a:xfrm>
              <a:off x="-1129070" y="3478274"/>
              <a:ext cx="1368" cy="1368"/>
            </a:xfrm>
            <a:custGeom>
              <a:avLst/>
              <a:gdLst>
                <a:gd name="connsiteX0" fmla="*/ -2121 w 1368"/>
                <a:gd name="connsiteY0" fmla="*/ -2768 h 1368"/>
                <a:gd name="connsiteX1" fmla="*/ -753 w 1368"/>
                <a:gd name="connsiteY1" fmla="*/ -1400 h 1368"/>
                <a:gd name="connsiteX2" fmla="*/ -2121 w 1368"/>
                <a:gd name="connsiteY2" fmla="*/ -2768 h 1368"/>
              </a:gdLst>
              <a:ahLst/>
              <a:cxnLst>
                <a:cxn ang="0">
                  <a:pos x="connsiteX0" y="connsiteY0"/>
                </a:cxn>
                <a:cxn ang="0">
                  <a:pos x="connsiteX1" y="connsiteY1"/>
                </a:cxn>
                <a:cxn ang="0">
                  <a:pos x="connsiteX2" y="connsiteY2"/>
                </a:cxn>
              </a:cxnLst>
              <a:rect l="l" t="t" r="r" b="b"/>
              <a:pathLst>
                <a:path w="1368" h="1368">
                  <a:moveTo>
                    <a:pt x="-2121" y="-2768"/>
                  </a:moveTo>
                  <a:cubicBezTo>
                    <a:pt x="-1678" y="-2305"/>
                    <a:pt x="-1215" y="-1862"/>
                    <a:pt x="-753" y="-1400"/>
                  </a:cubicBezTo>
                  <a:cubicBezTo>
                    <a:pt x="-1215" y="-1862"/>
                    <a:pt x="-1678" y="-2305"/>
                    <a:pt x="-2121" y="-2768"/>
                  </a:cubicBezTo>
                  <a:close/>
                </a:path>
              </a:pathLst>
            </a:custGeom>
            <a:solidFill>
              <a:srgbClr val="020202"/>
            </a:solidFill>
            <a:ln w="1847" cap="flat">
              <a:noFill/>
              <a:prstDash val="solid"/>
              <a:miter/>
            </a:ln>
          </p:spPr>
          <p:txBody>
            <a:bodyPr rtlCol="0" anchor="ctr"/>
            <a:lstStyle/>
            <a:p>
              <a:endParaRPr lang="es-CO"/>
            </a:p>
          </p:txBody>
        </p:sp>
        <p:sp>
          <p:nvSpPr>
            <p:cNvPr id="89" name="Freeform: Shape 88">
              <a:extLst>
                <a:ext uri="{FF2B5EF4-FFF2-40B4-BE49-F238E27FC236}">
                  <a16:creationId xmlns:a16="http://schemas.microsoft.com/office/drawing/2014/main" id="{FBDEB96E-1B5B-307C-120E-EE98382A2436}"/>
                </a:ext>
              </a:extLst>
            </p:cNvPr>
            <p:cNvSpPr/>
            <p:nvPr/>
          </p:nvSpPr>
          <p:spPr>
            <a:xfrm>
              <a:off x="-1124966" y="3481010"/>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90" name="Freeform: Shape 89">
              <a:extLst>
                <a:ext uri="{FF2B5EF4-FFF2-40B4-BE49-F238E27FC236}">
                  <a16:creationId xmlns:a16="http://schemas.microsoft.com/office/drawing/2014/main" id="{9D874CA6-EA8C-97AF-5B55-FA651E099DC2}"/>
                </a:ext>
              </a:extLst>
            </p:cNvPr>
            <p:cNvSpPr/>
            <p:nvPr/>
          </p:nvSpPr>
          <p:spPr>
            <a:xfrm>
              <a:off x="-1122230" y="3483747"/>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91" name="Freeform: Shape 90">
              <a:extLst>
                <a:ext uri="{FF2B5EF4-FFF2-40B4-BE49-F238E27FC236}">
                  <a16:creationId xmlns:a16="http://schemas.microsoft.com/office/drawing/2014/main" id="{42DAC328-C9F1-0A74-3544-AEA9652CFFE6}"/>
                </a:ext>
              </a:extLst>
            </p:cNvPr>
            <p:cNvSpPr/>
            <p:nvPr/>
          </p:nvSpPr>
          <p:spPr>
            <a:xfrm>
              <a:off x="-1116758" y="3494709"/>
              <a:ext cx="1368" cy="1368"/>
            </a:xfrm>
            <a:custGeom>
              <a:avLst/>
              <a:gdLst>
                <a:gd name="connsiteX0" fmla="*/ -2121 w 1368"/>
                <a:gd name="connsiteY0" fmla="*/ -2768 h 1368"/>
                <a:gd name="connsiteX1" fmla="*/ -753 w 1368"/>
                <a:gd name="connsiteY1" fmla="*/ -1400 h 1368"/>
                <a:gd name="connsiteX2" fmla="*/ -2121 w 1368"/>
                <a:gd name="connsiteY2" fmla="*/ -2768 h 1368"/>
              </a:gdLst>
              <a:ahLst/>
              <a:cxnLst>
                <a:cxn ang="0">
                  <a:pos x="connsiteX0" y="connsiteY0"/>
                </a:cxn>
                <a:cxn ang="0">
                  <a:pos x="connsiteX1" y="connsiteY1"/>
                </a:cxn>
                <a:cxn ang="0">
                  <a:pos x="connsiteX2" y="connsiteY2"/>
                </a:cxn>
              </a:cxnLst>
              <a:rect l="l" t="t" r="r" b="b"/>
              <a:pathLst>
                <a:path w="1368" h="1368">
                  <a:moveTo>
                    <a:pt x="-2121" y="-2768"/>
                  </a:moveTo>
                  <a:cubicBezTo>
                    <a:pt x="-1659" y="-2305"/>
                    <a:pt x="-1197" y="-1862"/>
                    <a:pt x="-753" y="-1400"/>
                  </a:cubicBezTo>
                  <a:cubicBezTo>
                    <a:pt x="-1197" y="-1862"/>
                    <a:pt x="-1659" y="-2305"/>
                    <a:pt x="-2121" y="-2768"/>
                  </a:cubicBezTo>
                  <a:close/>
                </a:path>
              </a:pathLst>
            </a:custGeom>
            <a:solidFill>
              <a:srgbClr val="020202"/>
            </a:solidFill>
            <a:ln w="1847" cap="flat">
              <a:noFill/>
              <a:prstDash val="solid"/>
              <a:miter/>
            </a:ln>
          </p:spPr>
          <p:txBody>
            <a:bodyPr rtlCol="0" anchor="ctr"/>
            <a:lstStyle/>
            <a:p>
              <a:endParaRPr lang="es-CO"/>
            </a:p>
          </p:txBody>
        </p:sp>
        <p:sp>
          <p:nvSpPr>
            <p:cNvPr id="92" name="Freeform: Shape 91">
              <a:extLst>
                <a:ext uri="{FF2B5EF4-FFF2-40B4-BE49-F238E27FC236}">
                  <a16:creationId xmlns:a16="http://schemas.microsoft.com/office/drawing/2014/main" id="{7E221DD2-C1D8-13A5-7238-8ACC69CD0C89}"/>
                </a:ext>
              </a:extLst>
            </p:cNvPr>
            <p:cNvSpPr/>
            <p:nvPr/>
          </p:nvSpPr>
          <p:spPr>
            <a:xfrm>
              <a:off x="-1105795" y="3502917"/>
              <a:ext cx="1368" cy="1386"/>
            </a:xfrm>
            <a:custGeom>
              <a:avLst/>
              <a:gdLst>
                <a:gd name="connsiteX0" fmla="*/ -2121 w 1368"/>
                <a:gd name="connsiteY0" fmla="*/ -2768 h 1386"/>
                <a:gd name="connsiteX1" fmla="*/ -753 w 1368"/>
                <a:gd name="connsiteY1" fmla="*/ -1381 h 1386"/>
              </a:gdLst>
              <a:ahLst/>
              <a:cxnLst>
                <a:cxn ang="0">
                  <a:pos x="connsiteX0" y="connsiteY0"/>
                </a:cxn>
                <a:cxn ang="0">
                  <a:pos x="connsiteX1" y="connsiteY1"/>
                </a:cxn>
              </a:cxnLst>
              <a:rect l="l" t="t" r="r" b="b"/>
              <a:pathLst>
                <a:path w="1368" h="1386">
                  <a:moveTo>
                    <a:pt x="-2121" y="-2768"/>
                  </a:moveTo>
                  <a:lnTo>
                    <a:pt x="-753" y="-1381"/>
                  </a:lnTo>
                  <a:close/>
                </a:path>
              </a:pathLst>
            </a:custGeom>
            <a:solidFill>
              <a:srgbClr val="020202"/>
            </a:solidFill>
            <a:ln w="1847" cap="flat">
              <a:noFill/>
              <a:prstDash val="solid"/>
              <a:miter/>
            </a:ln>
          </p:spPr>
          <p:txBody>
            <a:bodyPr rtlCol="0" anchor="ctr"/>
            <a:lstStyle/>
            <a:p>
              <a:endParaRPr lang="es-CO"/>
            </a:p>
          </p:txBody>
        </p:sp>
        <p:sp>
          <p:nvSpPr>
            <p:cNvPr id="93" name="Freeform: Shape 92">
              <a:extLst>
                <a:ext uri="{FF2B5EF4-FFF2-40B4-BE49-F238E27FC236}">
                  <a16:creationId xmlns:a16="http://schemas.microsoft.com/office/drawing/2014/main" id="{12C66780-1B20-639E-977F-A538D3783F94}"/>
                </a:ext>
              </a:extLst>
            </p:cNvPr>
            <p:cNvSpPr/>
            <p:nvPr/>
          </p:nvSpPr>
          <p:spPr>
            <a:xfrm>
              <a:off x="-1100323" y="3511144"/>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94" name="Freeform: Shape 93">
              <a:extLst>
                <a:ext uri="{FF2B5EF4-FFF2-40B4-BE49-F238E27FC236}">
                  <a16:creationId xmlns:a16="http://schemas.microsoft.com/office/drawing/2014/main" id="{1C2753D5-F7FE-A3BC-61BA-2A469C6A997C}"/>
                </a:ext>
              </a:extLst>
            </p:cNvPr>
            <p:cNvSpPr/>
            <p:nvPr/>
          </p:nvSpPr>
          <p:spPr>
            <a:xfrm>
              <a:off x="-1092096" y="3515248"/>
              <a:ext cx="1368" cy="1368"/>
            </a:xfrm>
            <a:custGeom>
              <a:avLst/>
              <a:gdLst>
                <a:gd name="connsiteX0" fmla="*/ -2121 w 1368"/>
                <a:gd name="connsiteY0" fmla="*/ -2768 h 1368"/>
                <a:gd name="connsiteX1" fmla="*/ -753 w 1368"/>
                <a:gd name="connsiteY1" fmla="*/ -1400 h 1368"/>
                <a:gd name="connsiteX2" fmla="*/ -2121 w 1368"/>
                <a:gd name="connsiteY2" fmla="*/ -2768 h 1368"/>
              </a:gdLst>
              <a:ahLst/>
              <a:cxnLst>
                <a:cxn ang="0">
                  <a:pos x="connsiteX0" y="connsiteY0"/>
                </a:cxn>
                <a:cxn ang="0">
                  <a:pos x="connsiteX1" y="connsiteY1"/>
                </a:cxn>
                <a:cxn ang="0">
                  <a:pos x="connsiteX2" y="connsiteY2"/>
                </a:cxn>
              </a:cxnLst>
              <a:rect l="l" t="t" r="r" b="b"/>
              <a:pathLst>
                <a:path w="1368" h="1368">
                  <a:moveTo>
                    <a:pt x="-2121" y="-2768"/>
                  </a:moveTo>
                  <a:cubicBezTo>
                    <a:pt x="-1678" y="-2305"/>
                    <a:pt x="-1215" y="-1843"/>
                    <a:pt x="-753" y="-1400"/>
                  </a:cubicBezTo>
                  <a:cubicBezTo>
                    <a:pt x="-1215" y="-1843"/>
                    <a:pt x="-1678" y="-2305"/>
                    <a:pt x="-2121" y="-2768"/>
                  </a:cubicBezTo>
                  <a:close/>
                </a:path>
              </a:pathLst>
            </a:custGeom>
            <a:solidFill>
              <a:srgbClr val="020202"/>
            </a:solidFill>
            <a:ln w="1847" cap="flat">
              <a:noFill/>
              <a:prstDash val="solid"/>
              <a:miter/>
            </a:ln>
          </p:spPr>
          <p:txBody>
            <a:bodyPr rtlCol="0" anchor="ctr"/>
            <a:lstStyle/>
            <a:p>
              <a:endParaRPr lang="es-CO"/>
            </a:p>
          </p:txBody>
        </p:sp>
        <p:sp>
          <p:nvSpPr>
            <p:cNvPr id="95" name="Freeform: Shape 94">
              <a:extLst>
                <a:ext uri="{FF2B5EF4-FFF2-40B4-BE49-F238E27FC236}">
                  <a16:creationId xmlns:a16="http://schemas.microsoft.com/office/drawing/2014/main" id="{21414A09-3312-6CD6-8544-A7706C04E1A8}"/>
                </a:ext>
              </a:extLst>
            </p:cNvPr>
            <p:cNvSpPr/>
            <p:nvPr/>
          </p:nvSpPr>
          <p:spPr>
            <a:xfrm>
              <a:off x="-1086624" y="3520721"/>
              <a:ext cx="1368" cy="1386"/>
            </a:xfrm>
            <a:custGeom>
              <a:avLst/>
              <a:gdLst>
                <a:gd name="connsiteX0" fmla="*/ -2121 w 1368"/>
                <a:gd name="connsiteY0" fmla="*/ -2768 h 1386"/>
                <a:gd name="connsiteX1" fmla="*/ -753 w 1368"/>
                <a:gd name="connsiteY1" fmla="*/ -1381 h 1386"/>
              </a:gdLst>
              <a:ahLst/>
              <a:cxnLst>
                <a:cxn ang="0">
                  <a:pos x="connsiteX0" y="connsiteY0"/>
                </a:cxn>
                <a:cxn ang="0">
                  <a:pos x="connsiteX1" y="connsiteY1"/>
                </a:cxn>
              </a:cxnLst>
              <a:rect l="l" t="t" r="r" b="b"/>
              <a:pathLst>
                <a:path w="1368" h="1386">
                  <a:moveTo>
                    <a:pt x="-2121" y="-2768"/>
                  </a:moveTo>
                  <a:lnTo>
                    <a:pt x="-753" y="-1381"/>
                  </a:lnTo>
                  <a:close/>
                </a:path>
              </a:pathLst>
            </a:custGeom>
            <a:solidFill>
              <a:srgbClr val="020202"/>
            </a:solidFill>
            <a:ln w="1847" cap="flat">
              <a:noFill/>
              <a:prstDash val="solid"/>
              <a:miter/>
            </a:ln>
          </p:spPr>
          <p:txBody>
            <a:bodyPr rtlCol="0" anchor="ctr"/>
            <a:lstStyle/>
            <a:p>
              <a:endParaRPr lang="es-CO"/>
            </a:p>
          </p:txBody>
        </p:sp>
        <p:sp>
          <p:nvSpPr>
            <p:cNvPr id="96" name="Freeform: Shape 95">
              <a:extLst>
                <a:ext uri="{FF2B5EF4-FFF2-40B4-BE49-F238E27FC236}">
                  <a16:creationId xmlns:a16="http://schemas.microsoft.com/office/drawing/2014/main" id="{E2DDB3D3-6516-6F73-4D0A-047E01E88FE3}"/>
                </a:ext>
              </a:extLst>
            </p:cNvPr>
            <p:cNvSpPr/>
            <p:nvPr/>
          </p:nvSpPr>
          <p:spPr>
            <a:xfrm>
              <a:off x="-1082520" y="3526211"/>
              <a:ext cx="1368" cy="1368"/>
            </a:xfrm>
            <a:custGeom>
              <a:avLst/>
              <a:gdLst>
                <a:gd name="connsiteX0" fmla="*/ -2121 w 1368"/>
                <a:gd name="connsiteY0" fmla="*/ -2768 h 1368"/>
                <a:gd name="connsiteX1" fmla="*/ -753 w 1368"/>
                <a:gd name="connsiteY1" fmla="*/ -1400 h 1368"/>
                <a:gd name="connsiteX2" fmla="*/ -2121 w 1368"/>
                <a:gd name="connsiteY2" fmla="*/ -2768 h 1368"/>
              </a:gdLst>
              <a:ahLst/>
              <a:cxnLst>
                <a:cxn ang="0">
                  <a:pos x="connsiteX0" y="connsiteY0"/>
                </a:cxn>
                <a:cxn ang="0">
                  <a:pos x="connsiteX1" y="connsiteY1"/>
                </a:cxn>
                <a:cxn ang="0">
                  <a:pos x="connsiteX2" y="connsiteY2"/>
                </a:cxn>
              </a:cxnLst>
              <a:rect l="l" t="t" r="r" b="b"/>
              <a:pathLst>
                <a:path w="1368" h="1368">
                  <a:moveTo>
                    <a:pt x="-2121" y="-2768"/>
                  </a:moveTo>
                  <a:cubicBezTo>
                    <a:pt x="-1659" y="-2324"/>
                    <a:pt x="-1197" y="-1862"/>
                    <a:pt x="-753" y="-1400"/>
                  </a:cubicBezTo>
                  <a:cubicBezTo>
                    <a:pt x="-1197" y="-1862"/>
                    <a:pt x="-1696" y="-2324"/>
                    <a:pt x="-2121" y="-2768"/>
                  </a:cubicBezTo>
                  <a:close/>
                </a:path>
              </a:pathLst>
            </a:custGeom>
            <a:solidFill>
              <a:srgbClr val="020202"/>
            </a:solidFill>
            <a:ln w="1847" cap="flat">
              <a:noFill/>
              <a:prstDash val="solid"/>
              <a:miter/>
            </a:ln>
          </p:spPr>
          <p:txBody>
            <a:bodyPr rtlCol="0" anchor="ctr"/>
            <a:lstStyle/>
            <a:p>
              <a:endParaRPr lang="es-CO"/>
            </a:p>
          </p:txBody>
        </p:sp>
        <p:sp>
          <p:nvSpPr>
            <p:cNvPr id="97" name="Freeform: Shape 96">
              <a:extLst>
                <a:ext uri="{FF2B5EF4-FFF2-40B4-BE49-F238E27FC236}">
                  <a16:creationId xmlns:a16="http://schemas.microsoft.com/office/drawing/2014/main" id="{6AF7A915-E62E-3823-74AD-E6B091DB6417}"/>
                </a:ext>
              </a:extLst>
            </p:cNvPr>
            <p:cNvSpPr/>
            <p:nvPr/>
          </p:nvSpPr>
          <p:spPr>
            <a:xfrm>
              <a:off x="-1074293" y="3527579"/>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98" name="Freeform: Shape 97">
              <a:extLst>
                <a:ext uri="{FF2B5EF4-FFF2-40B4-BE49-F238E27FC236}">
                  <a16:creationId xmlns:a16="http://schemas.microsoft.com/office/drawing/2014/main" id="{0B33E447-5445-6917-FB3D-599B829E84D4}"/>
                </a:ext>
              </a:extLst>
            </p:cNvPr>
            <p:cNvSpPr/>
            <p:nvPr/>
          </p:nvSpPr>
          <p:spPr>
            <a:xfrm>
              <a:off x="-1070189" y="3530316"/>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99" name="Freeform: Shape 98">
              <a:extLst>
                <a:ext uri="{FF2B5EF4-FFF2-40B4-BE49-F238E27FC236}">
                  <a16:creationId xmlns:a16="http://schemas.microsoft.com/office/drawing/2014/main" id="{5E42A8DA-80E2-B3B3-242D-E63F00DDD8E3}"/>
                </a:ext>
              </a:extLst>
            </p:cNvPr>
            <p:cNvSpPr/>
            <p:nvPr/>
          </p:nvSpPr>
          <p:spPr>
            <a:xfrm>
              <a:off x="-1066085" y="3534420"/>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100" name="Freeform: Shape 99">
              <a:extLst>
                <a:ext uri="{FF2B5EF4-FFF2-40B4-BE49-F238E27FC236}">
                  <a16:creationId xmlns:a16="http://schemas.microsoft.com/office/drawing/2014/main" id="{02AC7BD4-B777-EB68-4B7B-3F3B30C94D78}"/>
                </a:ext>
              </a:extLst>
            </p:cNvPr>
            <p:cNvSpPr/>
            <p:nvPr/>
          </p:nvSpPr>
          <p:spPr>
            <a:xfrm>
              <a:off x="-1060612" y="3535788"/>
              <a:ext cx="1386" cy="1368"/>
            </a:xfrm>
            <a:custGeom>
              <a:avLst/>
              <a:gdLst>
                <a:gd name="connsiteX0" fmla="*/ -2121 w 1386"/>
                <a:gd name="connsiteY0" fmla="*/ -2768 h 1368"/>
                <a:gd name="connsiteX1" fmla="*/ -735 w 1386"/>
                <a:gd name="connsiteY1" fmla="*/ -1400 h 1368"/>
              </a:gdLst>
              <a:ahLst/>
              <a:cxnLst>
                <a:cxn ang="0">
                  <a:pos x="connsiteX0" y="connsiteY0"/>
                </a:cxn>
                <a:cxn ang="0">
                  <a:pos x="connsiteX1" y="connsiteY1"/>
                </a:cxn>
              </a:cxnLst>
              <a:rect l="l" t="t" r="r" b="b"/>
              <a:pathLst>
                <a:path w="1386" h="1368">
                  <a:moveTo>
                    <a:pt x="-2121" y="-2768"/>
                  </a:moveTo>
                  <a:lnTo>
                    <a:pt x="-735" y="-1400"/>
                  </a:lnTo>
                  <a:close/>
                </a:path>
              </a:pathLst>
            </a:custGeom>
            <a:solidFill>
              <a:srgbClr val="020202"/>
            </a:solidFill>
            <a:ln w="1847" cap="flat">
              <a:noFill/>
              <a:prstDash val="solid"/>
              <a:miter/>
            </a:ln>
          </p:spPr>
          <p:txBody>
            <a:bodyPr rtlCol="0" anchor="ctr"/>
            <a:lstStyle/>
            <a:p>
              <a:endParaRPr lang="es-CO"/>
            </a:p>
          </p:txBody>
        </p:sp>
        <p:sp>
          <p:nvSpPr>
            <p:cNvPr id="101" name="Freeform: Shape 100">
              <a:extLst>
                <a:ext uri="{FF2B5EF4-FFF2-40B4-BE49-F238E27FC236}">
                  <a16:creationId xmlns:a16="http://schemas.microsoft.com/office/drawing/2014/main" id="{691F90A4-AAE2-F874-F00F-1A3A1D7D9764}"/>
                </a:ext>
              </a:extLst>
            </p:cNvPr>
            <p:cNvSpPr/>
            <p:nvPr/>
          </p:nvSpPr>
          <p:spPr>
            <a:xfrm>
              <a:off x="-1056490" y="3537156"/>
              <a:ext cx="1368" cy="1368"/>
            </a:xfrm>
            <a:custGeom>
              <a:avLst/>
              <a:gdLst>
                <a:gd name="connsiteX0" fmla="*/ -2121 w 1368"/>
                <a:gd name="connsiteY0" fmla="*/ -2768 h 1368"/>
                <a:gd name="connsiteX1" fmla="*/ -753 w 1368"/>
                <a:gd name="connsiteY1" fmla="*/ -1400 h 1368"/>
                <a:gd name="connsiteX2" fmla="*/ -2121 w 1368"/>
                <a:gd name="connsiteY2" fmla="*/ -2768 h 1368"/>
              </a:gdLst>
              <a:ahLst/>
              <a:cxnLst>
                <a:cxn ang="0">
                  <a:pos x="connsiteX0" y="connsiteY0"/>
                </a:cxn>
                <a:cxn ang="0">
                  <a:pos x="connsiteX1" y="connsiteY1"/>
                </a:cxn>
                <a:cxn ang="0">
                  <a:pos x="connsiteX2" y="connsiteY2"/>
                </a:cxn>
              </a:cxnLst>
              <a:rect l="l" t="t" r="r" b="b"/>
              <a:pathLst>
                <a:path w="1368" h="1368">
                  <a:moveTo>
                    <a:pt x="-2121" y="-2768"/>
                  </a:moveTo>
                  <a:cubicBezTo>
                    <a:pt x="-1678" y="-2305"/>
                    <a:pt x="-1215" y="-1843"/>
                    <a:pt x="-753" y="-1400"/>
                  </a:cubicBezTo>
                  <a:cubicBezTo>
                    <a:pt x="-1215" y="-1843"/>
                    <a:pt x="-1678" y="-2305"/>
                    <a:pt x="-2121" y="-2768"/>
                  </a:cubicBezTo>
                  <a:close/>
                </a:path>
              </a:pathLst>
            </a:custGeom>
            <a:solidFill>
              <a:srgbClr val="020202"/>
            </a:solidFill>
            <a:ln w="1847" cap="flat">
              <a:noFill/>
              <a:prstDash val="solid"/>
              <a:miter/>
            </a:ln>
          </p:spPr>
          <p:txBody>
            <a:bodyPr rtlCol="0" anchor="ctr"/>
            <a:lstStyle/>
            <a:p>
              <a:endParaRPr lang="es-CO"/>
            </a:p>
          </p:txBody>
        </p:sp>
        <p:sp>
          <p:nvSpPr>
            <p:cNvPr id="102" name="Freeform: Shape 101">
              <a:extLst>
                <a:ext uri="{FF2B5EF4-FFF2-40B4-BE49-F238E27FC236}">
                  <a16:creationId xmlns:a16="http://schemas.microsoft.com/office/drawing/2014/main" id="{BAE71E56-B5B0-BDF4-2A9E-5D033A610C1B}"/>
                </a:ext>
              </a:extLst>
            </p:cNvPr>
            <p:cNvSpPr/>
            <p:nvPr/>
          </p:nvSpPr>
          <p:spPr>
            <a:xfrm>
              <a:off x="-1044177" y="3538524"/>
              <a:ext cx="1368" cy="1386"/>
            </a:xfrm>
            <a:custGeom>
              <a:avLst/>
              <a:gdLst>
                <a:gd name="connsiteX0" fmla="*/ -2121 w 1368"/>
                <a:gd name="connsiteY0" fmla="*/ -1381 h 1386"/>
                <a:gd name="connsiteX1" fmla="*/ -753 w 1368"/>
                <a:gd name="connsiteY1" fmla="*/ -2768 h 1386"/>
              </a:gdLst>
              <a:ahLst/>
              <a:cxnLst>
                <a:cxn ang="0">
                  <a:pos x="connsiteX0" y="connsiteY0"/>
                </a:cxn>
                <a:cxn ang="0">
                  <a:pos x="connsiteX1" y="connsiteY1"/>
                </a:cxn>
              </a:cxnLst>
              <a:rect l="l" t="t" r="r" b="b"/>
              <a:pathLst>
                <a:path w="1368" h="1386">
                  <a:moveTo>
                    <a:pt x="-2121" y="-1381"/>
                  </a:moveTo>
                  <a:lnTo>
                    <a:pt x="-753" y="-2768"/>
                  </a:lnTo>
                  <a:close/>
                </a:path>
              </a:pathLst>
            </a:custGeom>
            <a:solidFill>
              <a:srgbClr val="020202"/>
            </a:solidFill>
            <a:ln w="1847" cap="flat">
              <a:noFill/>
              <a:prstDash val="solid"/>
              <a:miter/>
            </a:ln>
          </p:spPr>
          <p:txBody>
            <a:bodyPr rtlCol="0" anchor="ctr"/>
            <a:lstStyle/>
            <a:p>
              <a:endParaRPr lang="es-CO"/>
            </a:p>
          </p:txBody>
        </p:sp>
        <p:sp>
          <p:nvSpPr>
            <p:cNvPr id="103" name="Freeform: Shape 102">
              <a:extLst>
                <a:ext uri="{FF2B5EF4-FFF2-40B4-BE49-F238E27FC236}">
                  <a16:creationId xmlns:a16="http://schemas.microsoft.com/office/drawing/2014/main" id="{501EA641-08F5-DE97-0F20-F198716F3E31}"/>
                </a:ext>
              </a:extLst>
            </p:cNvPr>
            <p:cNvSpPr/>
            <p:nvPr/>
          </p:nvSpPr>
          <p:spPr>
            <a:xfrm>
              <a:off x="-1038687" y="3538524"/>
              <a:ext cx="1368" cy="1386"/>
            </a:xfrm>
            <a:custGeom>
              <a:avLst/>
              <a:gdLst>
                <a:gd name="connsiteX0" fmla="*/ -2121 w 1368"/>
                <a:gd name="connsiteY0" fmla="*/ -2768 h 1386"/>
                <a:gd name="connsiteX1" fmla="*/ -753 w 1368"/>
                <a:gd name="connsiteY1" fmla="*/ -1381 h 1386"/>
              </a:gdLst>
              <a:ahLst/>
              <a:cxnLst>
                <a:cxn ang="0">
                  <a:pos x="connsiteX0" y="connsiteY0"/>
                </a:cxn>
                <a:cxn ang="0">
                  <a:pos x="connsiteX1" y="connsiteY1"/>
                </a:cxn>
              </a:cxnLst>
              <a:rect l="l" t="t" r="r" b="b"/>
              <a:pathLst>
                <a:path w="1368" h="1386">
                  <a:moveTo>
                    <a:pt x="-2121" y="-2768"/>
                  </a:moveTo>
                  <a:lnTo>
                    <a:pt x="-753" y="-1381"/>
                  </a:lnTo>
                  <a:close/>
                </a:path>
              </a:pathLst>
            </a:custGeom>
            <a:solidFill>
              <a:srgbClr val="020202"/>
            </a:solidFill>
            <a:ln w="1847" cap="flat">
              <a:noFill/>
              <a:prstDash val="solid"/>
              <a:miter/>
            </a:ln>
          </p:spPr>
          <p:txBody>
            <a:bodyPr rtlCol="0" anchor="ctr"/>
            <a:lstStyle/>
            <a:p>
              <a:endParaRPr lang="es-CO"/>
            </a:p>
          </p:txBody>
        </p:sp>
        <p:sp>
          <p:nvSpPr>
            <p:cNvPr id="104" name="Freeform: Shape 103">
              <a:extLst>
                <a:ext uri="{FF2B5EF4-FFF2-40B4-BE49-F238E27FC236}">
                  <a16:creationId xmlns:a16="http://schemas.microsoft.com/office/drawing/2014/main" id="{D0FB7127-F0D3-F1BD-89F8-85E0631D018F}"/>
                </a:ext>
              </a:extLst>
            </p:cNvPr>
            <p:cNvSpPr/>
            <p:nvPr/>
          </p:nvSpPr>
          <p:spPr>
            <a:xfrm>
              <a:off x="-1046969" y="3539910"/>
              <a:ext cx="1368" cy="693"/>
            </a:xfrm>
            <a:custGeom>
              <a:avLst/>
              <a:gdLst>
                <a:gd name="connsiteX0" fmla="*/ -2121 w 1368"/>
                <a:gd name="connsiteY0" fmla="*/ -2768 h 693"/>
                <a:gd name="connsiteX1" fmla="*/ -753 w 1368"/>
                <a:gd name="connsiteY1" fmla="*/ -2768 h 693"/>
                <a:gd name="connsiteX2" fmla="*/ -2121 w 1368"/>
                <a:gd name="connsiteY2" fmla="*/ -2768 h 693"/>
              </a:gdLst>
              <a:ahLst/>
              <a:cxnLst>
                <a:cxn ang="0">
                  <a:pos x="connsiteX0" y="connsiteY0"/>
                </a:cxn>
                <a:cxn ang="0">
                  <a:pos x="connsiteX1" y="connsiteY1"/>
                </a:cxn>
                <a:cxn ang="0">
                  <a:pos x="connsiteX2" y="connsiteY2"/>
                </a:cxn>
              </a:cxnLst>
              <a:rect l="l" t="t" r="r" b="b"/>
              <a:pathLst>
                <a:path w="1368" h="693">
                  <a:moveTo>
                    <a:pt x="-2121" y="-2768"/>
                  </a:moveTo>
                  <a:lnTo>
                    <a:pt x="-753" y="-2768"/>
                  </a:lnTo>
                  <a:cubicBezTo>
                    <a:pt x="-1141" y="-1843"/>
                    <a:pt x="-1604" y="-1843"/>
                    <a:pt x="-2121" y="-2768"/>
                  </a:cubicBezTo>
                  <a:close/>
                </a:path>
              </a:pathLst>
            </a:custGeom>
            <a:solidFill>
              <a:srgbClr val="020202"/>
            </a:solidFill>
            <a:ln w="1847" cap="flat">
              <a:noFill/>
              <a:prstDash val="solid"/>
              <a:miter/>
            </a:ln>
          </p:spPr>
          <p:txBody>
            <a:bodyPr rtlCol="0" anchor="ctr"/>
            <a:lstStyle/>
            <a:p>
              <a:endParaRPr lang="es-CO"/>
            </a:p>
          </p:txBody>
        </p:sp>
        <p:sp>
          <p:nvSpPr>
            <p:cNvPr id="105" name="Freeform: Shape 104">
              <a:extLst>
                <a:ext uri="{FF2B5EF4-FFF2-40B4-BE49-F238E27FC236}">
                  <a16:creationId xmlns:a16="http://schemas.microsoft.com/office/drawing/2014/main" id="{FA319E9A-233F-1B33-A4B5-9B49BA56BA1F}"/>
                </a:ext>
              </a:extLst>
            </p:cNvPr>
            <p:cNvSpPr/>
            <p:nvPr/>
          </p:nvSpPr>
          <p:spPr>
            <a:xfrm>
              <a:off x="-1123598" y="3482378"/>
              <a:ext cx="1368" cy="1368"/>
            </a:xfrm>
            <a:custGeom>
              <a:avLst/>
              <a:gdLst>
                <a:gd name="connsiteX0" fmla="*/ -2121 w 1368"/>
                <a:gd name="connsiteY0" fmla="*/ -2768 h 1368"/>
                <a:gd name="connsiteX1" fmla="*/ -753 w 1368"/>
                <a:gd name="connsiteY1" fmla="*/ -1399 h 1368"/>
                <a:gd name="connsiteX2" fmla="*/ -2121 w 1368"/>
                <a:gd name="connsiteY2" fmla="*/ -2768 h 1368"/>
              </a:gdLst>
              <a:ahLst/>
              <a:cxnLst>
                <a:cxn ang="0">
                  <a:pos x="connsiteX0" y="connsiteY0"/>
                </a:cxn>
                <a:cxn ang="0">
                  <a:pos x="connsiteX1" y="connsiteY1"/>
                </a:cxn>
                <a:cxn ang="0">
                  <a:pos x="connsiteX2" y="connsiteY2"/>
                </a:cxn>
              </a:cxnLst>
              <a:rect l="l" t="t" r="r" b="b"/>
              <a:pathLst>
                <a:path w="1368" h="1368">
                  <a:moveTo>
                    <a:pt x="-2121" y="-2768"/>
                  </a:moveTo>
                  <a:cubicBezTo>
                    <a:pt x="-1659" y="-2305"/>
                    <a:pt x="-1215" y="-1843"/>
                    <a:pt x="-753" y="-1399"/>
                  </a:cubicBezTo>
                  <a:cubicBezTo>
                    <a:pt x="-1289" y="-1843"/>
                    <a:pt x="-1659" y="-2305"/>
                    <a:pt x="-2121" y="-2768"/>
                  </a:cubicBezTo>
                  <a:close/>
                </a:path>
              </a:pathLst>
            </a:custGeom>
            <a:solidFill>
              <a:srgbClr val="020202"/>
            </a:solidFill>
            <a:ln w="1847" cap="flat">
              <a:noFill/>
              <a:prstDash val="solid"/>
              <a:miter/>
            </a:ln>
          </p:spPr>
          <p:txBody>
            <a:bodyPr rtlCol="0" anchor="ctr"/>
            <a:lstStyle/>
            <a:p>
              <a:endParaRPr lang="es-CO"/>
            </a:p>
          </p:txBody>
        </p:sp>
        <p:sp>
          <p:nvSpPr>
            <p:cNvPr id="106" name="Freeform: Shape 105">
              <a:extLst>
                <a:ext uri="{FF2B5EF4-FFF2-40B4-BE49-F238E27FC236}">
                  <a16:creationId xmlns:a16="http://schemas.microsoft.com/office/drawing/2014/main" id="{AF5E26AD-389C-198C-037C-3476B1819B0C}"/>
                </a:ext>
              </a:extLst>
            </p:cNvPr>
            <p:cNvSpPr/>
            <p:nvPr/>
          </p:nvSpPr>
          <p:spPr>
            <a:xfrm>
              <a:off x="-1398057" y="2022821"/>
              <a:ext cx="567517" cy="223065"/>
            </a:xfrm>
            <a:custGeom>
              <a:avLst/>
              <a:gdLst>
                <a:gd name="connsiteX0" fmla="*/ 565396 w 567517"/>
                <a:gd name="connsiteY0" fmla="*/ 99633 h 223065"/>
                <a:gd name="connsiteX1" fmla="*/ 533173 w 567517"/>
                <a:gd name="connsiteY1" fmla="*/ 88966 h 223065"/>
                <a:gd name="connsiteX2" fmla="*/ 484773 w 567517"/>
                <a:gd name="connsiteY2" fmla="*/ 78872 h 223065"/>
                <a:gd name="connsiteX3" fmla="*/ 453050 w 567517"/>
                <a:gd name="connsiteY3" fmla="*/ 76357 h 223065"/>
                <a:gd name="connsiteX4" fmla="*/ 447115 w 567517"/>
                <a:gd name="connsiteY4" fmla="*/ 77596 h 223065"/>
                <a:gd name="connsiteX5" fmla="*/ 404059 w 567517"/>
                <a:gd name="connsiteY5" fmla="*/ 77707 h 223065"/>
                <a:gd name="connsiteX6" fmla="*/ 394187 w 567517"/>
                <a:gd name="connsiteY6" fmla="*/ 78243 h 223065"/>
                <a:gd name="connsiteX7" fmla="*/ 361335 w 567517"/>
                <a:gd name="connsiteY7" fmla="*/ 78705 h 223065"/>
                <a:gd name="connsiteX8" fmla="*/ 358987 w 567517"/>
                <a:gd name="connsiteY8" fmla="*/ 79315 h 223065"/>
                <a:gd name="connsiteX9" fmla="*/ 324305 w 567517"/>
                <a:gd name="connsiteY9" fmla="*/ 81922 h 223065"/>
                <a:gd name="connsiteX10" fmla="*/ 289753 w 567517"/>
                <a:gd name="connsiteY10" fmla="*/ 84862 h 223065"/>
                <a:gd name="connsiteX11" fmla="*/ 214104 w 567517"/>
                <a:gd name="connsiteY11" fmla="*/ 93902 h 223065"/>
                <a:gd name="connsiteX12" fmla="*/ 197262 w 567517"/>
                <a:gd name="connsiteY12" fmla="*/ 96379 h 223065"/>
                <a:gd name="connsiteX13" fmla="*/ 195099 w 567517"/>
                <a:gd name="connsiteY13" fmla="*/ 96971 h 223065"/>
                <a:gd name="connsiteX14" fmla="*/ 188814 w 567517"/>
                <a:gd name="connsiteY14" fmla="*/ 98043 h 223065"/>
                <a:gd name="connsiteX15" fmla="*/ 116030 w 567517"/>
                <a:gd name="connsiteY15" fmla="*/ 131320 h 223065"/>
                <a:gd name="connsiteX16" fmla="*/ 110798 w 567517"/>
                <a:gd name="connsiteY16" fmla="*/ 134444 h 223065"/>
                <a:gd name="connsiteX17" fmla="*/ 108080 w 567517"/>
                <a:gd name="connsiteY17" fmla="*/ 135313 h 223065"/>
                <a:gd name="connsiteX18" fmla="*/ 108080 w 567517"/>
                <a:gd name="connsiteY18" fmla="*/ 135313 h 223065"/>
                <a:gd name="connsiteX19" fmla="*/ 106675 w 567517"/>
                <a:gd name="connsiteY19" fmla="*/ 136700 h 223065"/>
                <a:gd name="connsiteX20" fmla="*/ 106675 w 567517"/>
                <a:gd name="connsiteY20" fmla="*/ 136700 h 223065"/>
                <a:gd name="connsiteX21" fmla="*/ 105270 w 567517"/>
                <a:gd name="connsiteY21" fmla="*/ 138068 h 223065"/>
                <a:gd name="connsiteX22" fmla="*/ 105270 w 567517"/>
                <a:gd name="connsiteY22" fmla="*/ 138068 h 223065"/>
                <a:gd name="connsiteX23" fmla="*/ 86081 w 567517"/>
                <a:gd name="connsiteY23" fmla="*/ 157220 h 223065"/>
                <a:gd name="connsiteX24" fmla="*/ 86081 w 567517"/>
                <a:gd name="connsiteY24" fmla="*/ 157220 h 223065"/>
                <a:gd name="connsiteX25" fmla="*/ 84731 w 567517"/>
                <a:gd name="connsiteY25" fmla="*/ 158644 h 223065"/>
                <a:gd name="connsiteX26" fmla="*/ 84731 w 567517"/>
                <a:gd name="connsiteY26" fmla="*/ 158644 h 223065"/>
                <a:gd name="connsiteX27" fmla="*/ 80590 w 567517"/>
                <a:gd name="connsiteY27" fmla="*/ 164190 h 223065"/>
                <a:gd name="connsiteX28" fmla="*/ 80590 w 567517"/>
                <a:gd name="connsiteY28" fmla="*/ 164190 h 223065"/>
                <a:gd name="connsiteX29" fmla="*/ 77835 w 567517"/>
                <a:gd name="connsiteY29" fmla="*/ 168312 h 223065"/>
                <a:gd name="connsiteX30" fmla="*/ 77835 w 567517"/>
                <a:gd name="connsiteY30" fmla="*/ 168312 h 223065"/>
                <a:gd name="connsiteX31" fmla="*/ 69812 w 567517"/>
                <a:gd name="connsiteY31" fmla="*/ 182048 h 223065"/>
                <a:gd name="connsiteX32" fmla="*/ 61160 w 567517"/>
                <a:gd name="connsiteY32" fmla="*/ 218006 h 223065"/>
                <a:gd name="connsiteX33" fmla="*/ 59958 w 567517"/>
                <a:gd name="connsiteY33" fmla="*/ 220298 h 223065"/>
                <a:gd name="connsiteX34" fmla="*/ 58535 w 567517"/>
                <a:gd name="connsiteY34" fmla="*/ 191033 h 223065"/>
                <a:gd name="connsiteX35" fmla="*/ 60032 w 567517"/>
                <a:gd name="connsiteY35" fmla="*/ 182363 h 223065"/>
                <a:gd name="connsiteX36" fmla="*/ 75728 w 567517"/>
                <a:gd name="connsiteY36" fmla="*/ 153356 h 223065"/>
                <a:gd name="connsiteX37" fmla="*/ 93901 w 567517"/>
                <a:gd name="connsiteY37" fmla="*/ 132484 h 223065"/>
                <a:gd name="connsiteX38" fmla="*/ 95564 w 567517"/>
                <a:gd name="connsiteY38" fmla="*/ 131320 h 223065"/>
                <a:gd name="connsiteX39" fmla="*/ 104106 w 567517"/>
                <a:gd name="connsiteY39" fmla="*/ 117436 h 223065"/>
                <a:gd name="connsiteX40" fmla="*/ 100870 w 567517"/>
                <a:gd name="connsiteY40" fmla="*/ 110041 h 223065"/>
                <a:gd name="connsiteX41" fmla="*/ 76726 w 567517"/>
                <a:gd name="connsiteY41" fmla="*/ 108839 h 223065"/>
                <a:gd name="connsiteX42" fmla="*/ 66133 w 567517"/>
                <a:gd name="connsiteY42" fmla="*/ 119469 h 223065"/>
                <a:gd name="connsiteX43" fmla="*/ 62694 w 567517"/>
                <a:gd name="connsiteY43" fmla="*/ 130377 h 223065"/>
                <a:gd name="connsiteX44" fmla="*/ 62694 w 567517"/>
                <a:gd name="connsiteY44" fmla="*/ 140656 h 223065"/>
                <a:gd name="connsiteX45" fmla="*/ 56612 w 567517"/>
                <a:gd name="connsiteY45" fmla="*/ 150898 h 223065"/>
                <a:gd name="connsiteX46" fmla="*/ 42525 w 567517"/>
                <a:gd name="connsiteY46" fmla="*/ 163321 h 223065"/>
                <a:gd name="connsiteX47" fmla="*/ 31211 w 567517"/>
                <a:gd name="connsiteY47" fmla="*/ 167647 h 223065"/>
                <a:gd name="connsiteX48" fmla="*/ 26700 w 567517"/>
                <a:gd name="connsiteY48" fmla="*/ 166057 h 223065"/>
                <a:gd name="connsiteX49" fmla="*/ 4201 w 567517"/>
                <a:gd name="connsiteY49" fmla="*/ 161472 h 223065"/>
                <a:gd name="connsiteX50" fmla="*/ -2121 w 567517"/>
                <a:gd name="connsiteY50" fmla="*/ 161472 h 223065"/>
                <a:gd name="connsiteX51" fmla="*/ 1576 w 567517"/>
                <a:gd name="connsiteY51" fmla="*/ 136108 h 223065"/>
                <a:gd name="connsiteX52" fmla="*/ 12280 w 567517"/>
                <a:gd name="connsiteY52" fmla="*/ 118046 h 223065"/>
                <a:gd name="connsiteX53" fmla="*/ 38421 w 567517"/>
                <a:gd name="connsiteY53" fmla="*/ 89298 h 223065"/>
                <a:gd name="connsiteX54" fmla="*/ 70551 w 567517"/>
                <a:gd name="connsiteY54" fmla="*/ 66412 h 223065"/>
                <a:gd name="connsiteX55" fmla="*/ 83308 w 567517"/>
                <a:gd name="connsiteY55" fmla="*/ 58536 h 223065"/>
                <a:gd name="connsiteX56" fmla="*/ 86099 w 567517"/>
                <a:gd name="connsiteY56" fmla="*/ 35168 h 223065"/>
                <a:gd name="connsiteX57" fmla="*/ 83973 w 567517"/>
                <a:gd name="connsiteY57" fmla="*/ 32931 h 223065"/>
                <a:gd name="connsiteX58" fmla="*/ 72345 w 567517"/>
                <a:gd name="connsiteY58" fmla="*/ 30436 h 223065"/>
                <a:gd name="connsiteX59" fmla="*/ 60753 w 567517"/>
                <a:gd name="connsiteY59" fmla="*/ 33948 h 223065"/>
                <a:gd name="connsiteX60" fmla="*/ 90887 w 567517"/>
                <a:gd name="connsiteY60" fmla="*/ 23299 h 223065"/>
                <a:gd name="connsiteX61" fmla="*/ 157903 w 567517"/>
                <a:gd name="connsiteY61" fmla="*/ 10210 h 223065"/>
                <a:gd name="connsiteX62" fmla="*/ 215546 w 567517"/>
                <a:gd name="connsiteY62" fmla="*/ 3241 h 223065"/>
                <a:gd name="connsiteX63" fmla="*/ 259915 w 567517"/>
                <a:gd name="connsiteY63" fmla="*/ 1244 h 223065"/>
                <a:gd name="connsiteX64" fmla="*/ 300198 w 567517"/>
                <a:gd name="connsiteY64" fmla="*/ 265 h 223065"/>
                <a:gd name="connsiteX65" fmla="*/ 379471 w 567517"/>
                <a:gd name="connsiteY65" fmla="*/ -1140 h 223065"/>
                <a:gd name="connsiteX66" fmla="*/ 427907 w 567517"/>
                <a:gd name="connsiteY66" fmla="*/ 1522 h 223065"/>
                <a:gd name="connsiteX67" fmla="*/ 475659 w 567517"/>
                <a:gd name="connsiteY67" fmla="*/ 3944 h 223065"/>
                <a:gd name="connsiteX68" fmla="*/ 480429 w 567517"/>
                <a:gd name="connsiteY68" fmla="*/ 4129 h 223065"/>
                <a:gd name="connsiteX69" fmla="*/ 485476 w 567517"/>
                <a:gd name="connsiteY69" fmla="*/ -2768 h 223065"/>
                <a:gd name="connsiteX70" fmla="*/ 521471 w 567517"/>
                <a:gd name="connsiteY70" fmla="*/ 44597 h 223065"/>
                <a:gd name="connsiteX71" fmla="*/ 536371 w 567517"/>
                <a:gd name="connsiteY71" fmla="*/ 68112 h 223065"/>
                <a:gd name="connsiteX72" fmla="*/ 556282 w 567517"/>
                <a:gd name="connsiteY72" fmla="*/ 93014 h 223065"/>
                <a:gd name="connsiteX73" fmla="*/ 560811 w 567517"/>
                <a:gd name="connsiteY73" fmla="*/ 95880 h 223065"/>
                <a:gd name="connsiteX74" fmla="*/ 565396 w 567517"/>
                <a:gd name="connsiteY74" fmla="*/ 99633 h 223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567517" h="223065">
                  <a:moveTo>
                    <a:pt x="565396" y="99633"/>
                  </a:moveTo>
                  <a:cubicBezTo>
                    <a:pt x="554599" y="96213"/>
                    <a:pt x="544117" y="91924"/>
                    <a:pt x="533173" y="88966"/>
                  </a:cubicBezTo>
                  <a:cubicBezTo>
                    <a:pt x="517292" y="84529"/>
                    <a:pt x="501116" y="81146"/>
                    <a:pt x="484773" y="78872"/>
                  </a:cubicBezTo>
                  <a:cubicBezTo>
                    <a:pt x="474217" y="77522"/>
                    <a:pt x="463754" y="75766"/>
                    <a:pt x="453050" y="76357"/>
                  </a:cubicBezTo>
                  <a:cubicBezTo>
                    <a:pt x="451386" y="77725"/>
                    <a:pt x="449186" y="78188"/>
                    <a:pt x="447115" y="77596"/>
                  </a:cubicBezTo>
                  <a:cubicBezTo>
                    <a:pt x="432788" y="76357"/>
                    <a:pt x="418386" y="76394"/>
                    <a:pt x="404059" y="77707"/>
                  </a:cubicBezTo>
                  <a:cubicBezTo>
                    <a:pt x="400787" y="78188"/>
                    <a:pt x="397496" y="78354"/>
                    <a:pt x="394187" y="78243"/>
                  </a:cubicBezTo>
                  <a:cubicBezTo>
                    <a:pt x="383242" y="78465"/>
                    <a:pt x="372280" y="77670"/>
                    <a:pt x="361335" y="78705"/>
                  </a:cubicBezTo>
                  <a:cubicBezTo>
                    <a:pt x="360577" y="79001"/>
                    <a:pt x="359782" y="79204"/>
                    <a:pt x="358987" y="79315"/>
                  </a:cubicBezTo>
                  <a:cubicBezTo>
                    <a:pt x="347414" y="79870"/>
                    <a:pt x="335841" y="80610"/>
                    <a:pt x="324305" y="81922"/>
                  </a:cubicBezTo>
                  <a:cubicBezTo>
                    <a:pt x="312991" y="85176"/>
                    <a:pt x="301270" y="83420"/>
                    <a:pt x="289753" y="84862"/>
                  </a:cubicBezTo>
                  <a:cubicBezTo>
                    <a:pt x="264555" y="88023"/>
                    <a:pt x="239246" y="90241"/>
                    <a:pt x="214104" y="93902"/>
                  </a:cubicBezTo>
                  <a:cubicBezTo>
                    <a:pt x="208558" y="94715"/>
                    <a:pt x="202864" y="95529"/>
                    <a:pt x="197262" y="96379"/>
                  </a:cubicBezTo>
                  <a:cubicBezTo>
                    <a:pt x="196560" y="96656"/>
                    <a:pt x="195838" y="96841"/>
                    <a:pt x="195099" y="96971"/>
                  </a:cubicBezTo>
                  <a:cubicBezTo>
                    <a:pt x="192973" y="97118"/>
                    <a:pt x="190865" y="97488"/>
                    <a:pt x="188814" y="98043"/>
                  </a:cubicBezTo>
                  <a:cubicBezTo>
                    <a:pt x="162099" y="102702"/>
                    <a:pt x="137031" y="114163"/>
                    <a:pt x="116030" y="131320"/>
                  </a:cubicBezTo>
                  <a:cubicBezTo>
                    <a:pt x="114477" y="132651"/>
                    <a:pt x="112702" y="133704"/>
                    <a:pt x="110798" y="134444"/>
                  </a:cubicBezTo>
                  <a:cubicBezTo>
                    <a:pt x="109873" y="134684"/>
                    <a:pt x="108764" y="134315"/>
                    <a:pt x="108080" y="135313"/>
                  </a:cubicBezTo>
                  <a:lnTo>
                    <a:pt x="108080" y="135313"/>
                  </a:lnTo>
                  <a:cubicBezTo>
                    <a:pt x="107525" y="135664"/>
                    <a:pt x="107045" y="136145"/>
                    <a:pt x="106675" y="136700"/>
                  </a:cubicBezTo>
                  <a:lnTo>
                    <a:pt x="106675" y="136700"/>
                  </a:lnTo>
                  <a:cubicBezTo>
                    <a:pt x="106120" y="137069"/>
                    <a:pt x="105640" y="137531"/>
                    <a:pt x="105270" y="138068"/>
                  </a:cubicBezTo>
                  <a:lnTo>
                    <a:pt x="105270" y="138068"/>
                  </a:lnTo>
                  <a:cubicBezTo>
                    <a:pt x="98245" y="143780"/>
                    <a:pt x="91811" y="150213"/>
                    <a:pt x="86081" y="157220"/>
                  </a:cubicBezTo>
                  <a:lnTo>
                    <a:pt x="86081" y="157220"/>
                  </a:lnTo>
                  <a:cubicBezTo>
                    <a:pt x="85563" y="157627"/>
                    <a:pt x="85101" y="158107"/>
                    <a:pt x="84731" y="158644"/>
                  </a:cubicBezTo>
                  <a:lnTo>
                    <a:pt x="84731" y="158644"/>
                  </a:lnTo>
                  <a:cubicBezTo>
                    <a:pt x="83197" y="160381"/>
                    <a:pt x="81810" y="162230"/>
                    <a:pt x="80590" y="164190"/>
                  </a:cubicBezTo>
                  <a:lnTo>
                    <a:pt x="80590" y="164190"/>
                  </a:lnTo>
                  <a:cubicBezTo>
                    <a:pt x="79536" y="165465"/>
                    <a:pt x="78612" y="166852"/>
                    <a:pt x="77835" y="168312"/>
                  </a:cubicBezTo>
                  <a:lnTo>
                    <a:pt x="77835" y="168312"/>
                  </a:lnTo>
                  <a:cubicBezTo>
                    <a:pt x="73214" y="171733"/>
                    <a:pt x="71698" y="177149"/>
                    <a:pt x="69812" y="182048"/>
                  </a:cubicBezTo>
                  <a:cubicBezTo>
                    <a:pt x="65135" y="193529"/>
                    <a:pt x="62213" y="205657"/>
                    <a:pt x="61160" y="218006"/>
                  </a:cubicBezTo>
                  <a:cubicBezTo>
                    <a:pt x="61160" y="218782"/>
                    <a:pt x="60383" y="219540"/>
                    <a:pt x="59958" y="220298"/>
                  </a:cubicBezTo>
                  <a:cubicBezTo>
                    <a:pt x="60901" y="210481"/>
                    <a:pt x="58424" y="200831"/>
                    <a:pt x="58535" y="191033"/>
                  </a:cubicBezTo>
                  <a:cubicBezTo>
                    <a:pt x="58461" y="188075"/>
                    <a:pt x="58978" y="185136"/>
                    <a:pt x="60032" y="182363"/>
                  </a:cubicBezTo>
                  <a:cubicBezTo>
                    <a:pt x="64173" y="172102"/>
                    <a:pt x="68333" y="161842"/>
                    <a:pt x="75728" y="153356"/>
                  </a:cubicBezTo>
                  <a:cubicBezTo>
                    <a:pt x="81773" y="146387"/>
                    <a:pt x="87837" y="139436"/>
                    <a:pt x="93901" y="132484"/>
                  </a:cubicBezTo>
                  <a:cubicBezTo>
                    <a:pt x="94363" y="131967"/>
                    <a:pt x="94936" y="131579"/>
                    <a:pt x="95564" y="131320"/>
                  </a:cubicBezTo>
                  <a:cubicBezTo>
                    <a:pt x="101906" y="128806"/>
                    <a:pt x="104217" y="124405"/>
                    <a:pt x="104106" y="117436"/>
                  </a:cubicBezTo>
                  <a:cubicBezTo>
                    <a:pt x="104346" y="114589"/>
                    <a:pt x="103126" y="111797"/>
                    <a:pt x="100870" y="110041"/>
                  </a:cubicBezTo>
                  <a:cubicBezTo>
                    <a:pt x="94584" y="105049"/>
                    <a:pt x="84509" y="103238"/>
                    <a:pt x="76726" y="108839"/>
                  </a:cubicBezTo>
                  <a:cubicBezTo>
                    <a:pt x="72733" y="111890"/>
                    <a:pt x="69165" y="115458"/>
                    <a:pt x="66133" y="119469"/>
                  </a:cubicBezTo>
                  <a:cubicBezTo>
                    <a:pt x="63804" y="122631"/>
                    <a:pt x="62602" y="126458"/>
                    <a:pt x="62694" y="130377"/>
                  </a:cubicBezTo>
                  <a:cubicBezTo>
                    <a:pt x="62694" y="133797"/>
                    <a:pt x="62510" y="137236"/>
                    <a:pt x="62694" y="140656"/>
                  </a:cubicBezTo>
                  <a:cubicBezTo>
                    <a:pt x="62990" y="145536"/>
                    <a:pt x="61363" y="148845"/>
                    <a:pt x="56612" y="150898"/>
                  </a:cubicBezTo>
                  <a:cubicBezTo>
                    <a:pt x="50715" y="153449"/>
                    <a:pt x="45779" y="157793"/>
                    <a:pt x="42525" y="163321"/>
                  </a:cubicBezTo>
                  <a:cubicBezTo>
                    <a:pt x="39179" y="168867"/>
                    <a:pt x="37201" y="169366"/>
                    <a:pt x="31211" y="167647"/>
                  </a:cubicBezTo>
                  <a:cubicBezTo>
                    <a:pt x="29658" y="167240"/>
                    <a:pt x="28160" y="166704"/>
                    <a:pt x="26700" y="166057"/>
                  </a:cubicBezTo>
                  <a:cubicBezTo>
                    <a:pt x="19693" y="162674"/>
                    <a:pt x="11966" y="161102"/>
                    <a:pt x="4201" y="161472"/>
                  </a:cubicBezTo>
                  <a:cubicBezTo>
                    <a:pt x="2204" y="161602"/>
                    <a:pt x="190" y="161472"/>
                    <a:pt x="-2121" y="161472"/>
                  </a:cubicBezTo>
                  <a:cubicBezTo>
                    <a:pt x="-864" y="152580"/>
                    <a:pt x="-125" y="144242"/>
                    <a:pt x="1576" y="136108"/>
                  </a:cubicBezTo>
                  <a:cubicBezTo>
                    <a:pt x="3092" y="129064"/>
                    <a:pt x="8435" y="123906"/>
                    <a:pt x="12280" y="118046"/>
                  </a:cubicBezTo>
                  <a:cubicBezTo>
                    <a:pt x="19471" y="107102"/>
                    <a:pt x="28918" y="98098"/>
                    <a:pt x="38421" y="89298"/>
                  </a:cubicBezTo>
                  <a:cubicBezTo>
                    <a:pt x="48219" y="80461"/>
                    <a:pt x="58997" y="72771"/>
                    <a:pt x="70551" y="66412"/>
                  </a:cubicBezTo>
                  <a:cubicBezTo>
                    <a:pt x="75007" y="64119"/>
                    <a:pt x="79277" y="61494"/>
                    <a:pt x="83308" y="58536"/>
                  </a:cubicBezTo>
                  <a:cubicBezTo>
                    <a:pt x="90536" y="52860"/>
                    <a:pt x="91774" y="42397"/>
                    <a:pt x="86099" y="35168"/>
                  </a:cubicBezTo>
                  <a:cubicBezTo>
                    <a:pt x="85470" y="34355"/>
                    <a:pt x="84750" y="33615"/>
                    <a:pt x="83973" y="32931"/>
                  </a:cubicBezTo>
                  <a:cubicBezTo>
                    <a:pt x="80627" y="29862"/>
                    <a:pt x="77188" y="28383"/>
                    <a:pt x="72345" y="30436"/>
                  </a:cubicBezTo>
                  <a:cubicBezTo>
                    <a:pt x="68647" y="31988"/>
                    <a:pt x="65172" y="34632"/>
                    <a:pt x="60753" y="33948"/>
                  </a:cubicBezTo>
                  <a:cubicBezTo>
                    <a:pt x="70256" y="28994"/>
                    <a:pt x="80386" y="25407"/>
                    <a:pt x="90887" y="23299"/>
                  </a:cubicBezTo>
                  <a:cubicBezTo>
                    <a:pt x="113072" y="18141"/>
                    <a:pt x="135256" y="13058"/>
                    <a:pt x="157903" y="10210"/>
                  </a:cubicBezTo>
                  <a:cubicBezTo>
                    <a:pt x="177111" y="7789"/>
                    <a:pt x="196264" y="4535"/>
                    <a:pt x="215546" y="3241"/>
                  </a:cubicBezTo>
                  <a:cubicBezTo>
                    <a:pt x="230336" y="2261"/>
                    <a:pt x="245125" y="1392"/>
                    <a:pt x="259915" y="1244"/>
                  </a:cubicBezTo>
                  <a:cubicBezTo>
                    <a:pt x="273337" y="1059"/>
                    <a:pt x="286758" y="838"/>
                    <a:pt x="300198" y="265"/>
                  </a:cubicBezTo>
                  <a:cubicBezTo>
                    <a:pt x="326598" y="-882"/>
                    <a:pt x="353053" y="-1270"/>
                    <a:pt x="379471" y="-1140"/>
                  </a:cubicBezTo>
                  <a:cubicBezTo>
                    <a:pt x="395629" y="-1140"/>
                    <a:pt x="411768" y="542"/>
                    <a:pt x="427907" y="1522"/>
                  </a:cubicBezTo>
                  <a:cubicBezTo>
                    <a:pt x="444046" y="2501"/>
                    <a:pt x="459797" y="2224"/>
                    <a:pt x="475659" y="3944"/>
                  </a:cubicBezTo>
                  <a:cubicBezTo>
                    <a:pt x="477249" y="4129"/>
                    <a:pt x="478839" y="4184"/>
                    <a:pt x="480429" y="4129"/>
                  </a:cubicBezTo>
                  <a:cubicBezTo>
                    <a:pt x="485661" y="3907"/>
                    <a:pt x="486160" y="3186"/>
                    <a:pt x="485476" y="-2768"/>
                  </a:cubicBezTo>
                  <a:cubicBezTo>
                    <a:pt x="496198" y="14000"/>
                    <a:pt x="510378" y="28143"/>
                    <a:pt x="521471" y="44597"/>
                  </a:cubicBezTo>
                  <a:cubicBezTo>
                    <a:pt x="526666" y="52287"/>
                    <a:pt x="531287" y="60348"/>
                    <a:pt x="536371" y="68112"/>
                  </a:cubicBezTo>
                  <a:cubicBezTo>
                    <a:pt x="542213" y="77042"/>
                    <a:pt x="548184" y="85879"/>
                    <a:pt x="556282" y="93014"/>
                  </a:cubicBezTo>
                  <a:cubicBezTo>
                    <a:pt x="557502" y="94364"/>
                    <a:pt x="559073" y="95344"/>
                    <a:pt x="560811" y="95880"/>
                  </a:cubicBezTo>
                  <a:cubicBezTo>
                    <a:pt x="562845" y="96361"/>
                    <a:pt x="564527" y="97747"/>
                    <a:pt x="565396" y="99633"/>
                  </a:cubicBezTo>
                  <a:close/>
                </a:path>
              </a:pathLst>
            </a:custGeom>
            <a:solidFill>
              <a:srgbClr val="020202"/>
            </a:solidFill>
            <a:ln w="1847" cap="flat">
              <a:noFill/>
              <a:prstDash val="solid"/>
              <a:miter/>
            </a:ln>
          </p:spPr>
          <p:txBody>
            <a:bodyPr rtlCol="0" anchor="ctr"/>
            <a:lstStyle/>
            <a:p>
              <a:endParaRPr lang="es-CO"/>
            </a:p>
          </p:txBody>
        </p:sp>
        <p:sp>
          <p:nvSpPr>
            <p:cNvPr id="107" name="Freeform: Shape 106">
              <a:extLst>
                <a:ext uri="{FF2B5EF4-FFF2-40B4-BE49-F238E27FC236}">
                  <a16:creationId xmlns:a16="http://schemas.microsoft.com/office/drawing/2014/main" id="{7714AD3D-E3FF-2222-5C2E-41C6FA871824}"/>
                </a:ext>
              </a:extLst>
            </p:cNvPr>
            <p:cNvSpPr/>
            <p:nvPr/>
          </p:nvSpPr>
          <p:spPr>
            <a:xfrm>
              <a:off x="-947324" y="1981577"/>
              <a:ext cx="11277" cy="12201"/>
            </a:xfrm>
            <a:custGeom>
              <a:avLst/>
              <a:gdLst>
                <a:gd name="connsiteX0" fmla="*/ 9156 w 11277"/>
                <a:gd name="connsiteY0" fmla="*/ 9434 h 12201"/>
                <a:gd name="connsiteX1" fmla="*/ -2121 w 11277"/>
                <a:gd name="connsiteY1" fmla="*/ -2768 h 12201"/>
                <a:gd name="connsiteX2" fmla="*/ 9156 w 11277"/>
                <a:gd name="connsiteY2" fmla="*/ 9434 h 12201"/>
              </a:gdLst>
              <a:ahLst/>
              <a:cxnLst>
                <a:cxn ang="0">
                  <a:pos x="connsiteX0" y="connsiteY0"/>
                </a:cxn>
                <a:cxn ang="0">
                  <a:pos x="connsiteX1" y="connsiteY1"/>
                </a:cxn>
                <a:cxn ang="0">
                  <a:pos x="connsiteX2" y="connsiteY2"/>
                </a:cxn>
              </a:cxnLst>
              <a:rect l="l" t="t" r="r" b="b"/>
              <a:pathLst>
                <a:path w="11277" h="12201">
                  <a:moveTo>
                    <a:pt x="9156" y="9434"/>
                  </a:moveTo>
                  <a:cubicBezTo>
                    <a:pt x="4701" y="6069"/>
                    <a:pt x="892" y="1928"/>
                    <a:pt x="-2121" y="-2768"/>
                  </a:cubicBezTo>
                  <a:cubicBezTo>
                    <a:pt x="2648" y="394"/>
                    <a:pt x="7307" y="3721"/>
                    <a:pt x="9156" y="9434"/>
                  </a:cubicBezTo>
                  <a:close/>
                </a:path>
              </a:pathLst>
            </a:custGeom>
            <a:solidFill>
              <a:srgbClr val="020202"/>
            </a:solidFill>
            <a:ln w="1847" cap="flat">
              <a:noFill/>
              <a:prstDash val="solid"/>
              <a:miter/>
            </a:ln>
          </p:spPr>
          <p:txBody>
            <a:bodyPr rtlCol="0" anchor="ctr"/>
            <a:lstStyle/>
            <a:p>
              <a:endParaRPr lang="es-CO"/>
            </a:p>
          </p:txBody>
        </p:sp>
        <p:sp>
          <p:nvSpPr>
            <p:cNvPr id="108" name="Freeform: Shape 107">
              <a:extLst>
                <a:ext uri="{FF2B5EF4-FFF2-40B4-BE49-F238E27FC236}">
                  <a16:creationId xmlns:a16="http://schemas.microsoft.com/office/drawing/2014/main" id="{991FAB96-8326-9F62-5F23-E368702DF069}"/>
                </a:ext>
              </a:extLst>
            </p:cNvPr>
            <p:cNvSpPr/>
            <p:nvPr/>
          </p:nvSpPr>
          <p:spPr>
            <a:xfrm>
              <a:off x="-1060871" y="1895352"/>
              <a:ext cx="12552" cy="6711"/>
            </a:xfrm>
            <a:custGeom>
              <a:avLst/>
              <a:gdLst>
                <a:gd name="connsiteX0" fmla="*/ 10432 w 12552"/>
                <a:gd name="connsiteY0" fmla="*/ 3944 h 6711"/>
                <a:gd name="connsiteX1" fmla="*/ -2121 w 12552"/>
                <a:gd name="connsiteY1" fmla="*/ -2768 h 6711"/>
                <a:gd name="connsiteX2" fmla="*/ 10432 w 12552"/>
                <a:gd name="connsiteY2" fmla="*/ 3944 h 6711"/>
              </a:gdLst>
              <a:ahLst/>
              <a:cxnLst>
                <a:cxn ang="0">
                  <a:pos x="connsiteX0" y="connsiteY0"/>
                </a:cxn>
                <a:cxn ang="0">
                  <a:pos x="connsiteX1" y="connsiteY1"/>
                </a:cxn>
                <a:cxn ang="0">
                  <a:pos x="connsiteX2" y="connsiteY2"/>
                </a:cxn>
              </a:cxnLst>
              <a:rect l="l" t="t" r="r" b="b"/>
              <a:pathLst>
                <a:path w="12552" h="6711">
                  <a:moveTo>
                    <a:pt x="10432" y="3944"/>
                  </a:moveTo>
                  <a:cubicBezTo>
                    <a:pt x="5884" y="2446"/>
                    <a:pt x="1650" y="191"/>
                    <a:pt x="-2121" y="-2768"/>
                  </a:cubicBezTo>
                  <a:cubicBezTo>
                    <a:pt x="2741" y="-2157"/>
                    <a:pt x="7215" y="246"/>
                    <a:pt x="10432" y="3944"/>
                  </a:cubicBezTo>
                  <a:close/>
                </a:path>
              </a:pathLst>
            </a:custGeom>
            <a:solidFill>
              <a:srgbClr val="020202"/>
            </a:solidFill>
            <a:ln w="1847" cap="flat">
              <a:noFill/>
              <a:prstDash val="solid"/>
              <a:miter/>
            </a:ln>
          </p:spPr>
          <p:txBody>
            <a:bodyPr rtlCol="0" anchor="ctr"/>
            <a:lstStyle/>
            <a:p>
              <a:endParaRPr lang="es-CO"/>
            </a:p>
          </p:txBody>
        </p:sp>
        <p:sp>
          <p:nvSpPr>
            <p:cNvPr id="109" name="Freeform: Shape 108">
              <a:extLst>
                <a:ext uri="{FF2B5EF4-FFF2-40B4-BE49-F238E27FC236}">
                  <a16:creationId xmlns:a16="http://schemas.microsoft.com/office/drawing/2014/main" id="{B62FD3A0-FF10-7825-A23D-E2DC13E557B6}"/>
                </a:ext>
              </a:extLst>
            </p:cNvPr>
            <p:cNvSpPr/>
            <p:nvPr/>
          </p:nvSpPr>
          <p:spPr>
            <a:xfrm>
              <a:off x="-975756" y="1952681"/>
              <a:ext cx="8115" cy="7136"/>
            </a:xfrm>
            <a:custGeom>
              <a:avLst/>
              <a:gdLst>
                <a:gd name="connsiteX0" fmla="*/ 5994 w 8115"/>
                <a:gd name="connsiteY0" fmla="*/ 4369 h 7136"/>
                <a:gd name="connsiteX1" fmla="*/ -2121 w 8115"/>
                <a:gd name="connsiteY1" fmla="*/ -2768 h 7136"/>
                <a:gd name="connsiteX2" fmla="*/ 5994 w 8115"/>
                <a:gd name="connsiteY2" fmla="*/ 4369 h 7136"/>
              </a:gdLst>
              <a:ahLst/>
              <a:cxnLst>
                <a:cxn ang="0">
                  <a:pos x="connsiteX0" y="connsiteY0"/>
                </a:cxn>
                <a:cxn ang="0">
                  <a:pos x="connsiteX1" y="connsiteY1"/>
                </a:cxn>
                <a:cxn ang="0">
                  <a:pos x="connsiteX2" y="connsiteY2"/>
                </a:cxn>
              </a:cxnLst>
              <a:rect l="l" t="t" r="r" b="b"/>
              <a:pathLst>
                <a:path w="8115" h="7136">
                  <a:moveTo>
                    <a:pt x="5994" y="4369"/>
                  </a:moveTo>
                  <a:cubicBezTo>
                    <a:pt x="2778" y="2631"/>
                    <a:pt x="5" y="191"/>
                    <a:pt x="-2121" y="-2768"/>
                  </a:cubicBezTo>
                  <a:cubicBezTo>
                    <a:pt x="2020" y="-2028"/>
                    <a:pt x="4312" y="893"/>
                    <a:pt x="5994" y="4369"/>
                  </a:cubicBezTo>
                  <a:close/>
                </a:path>
              </a:pathLst>
            </a:custGeom>
            <a:solidFill>
              <a:srgbClr val="020202"/>
            </a:solidFill>
            <a:ln w="1847" cap="flat">
              <a:noFill/>
              <a:prstDash val="solid"/>
              <a:miter/>
            </a:ln>
          </p:spPr>
          <p:txBody>
            <a:bodyPr rtlCol="0" anchor="ctr"/>
            <a:lstStyle/>
            <a:p>
              <a:endParaRPr lang="es-CO"/>
            </a:p>
          </p:txBody>
        </p:sp>
        <p:sp>
          <p:nvSpPr>
            <p:cNvPr id="110" name="Freeform: Shape 109">
              <a:extLst>
                <a:ext uri="{FF2B5EF4-FFF2-40B4-BE49-F238E27FC236}">
                  <a16:creationId xmlns:a16="http://schemas.microsoft.com/office/drawing/2014/main" id="{F39EC733-DCA2-82F4-EDF4-6E4455B4479F}"/>
                </a:ext>
              </a:extLst>
            </p:cNvPr>
            <p:cNvSpPr/>
            <p:nvPr/>
          </p:nvSpPr>
          <p:spPr>
            <a:xfrm>
              <a:off x="-958231" y="1969245"/>
              <a:ext cx="7117" cy="8153"/>
            </a:xfrm>
            <a:custGeom>
              <a:avLst/>
              <a:gdLst>
                <a:gd name="connsiteX0" fmla="*/ 4996 w 7117"/>
                <a:gd name="connsiteY0" fmla="*/ 5386 h 8153"/>
                <a:gd name="connsiteX1" fmla="*/ -2121 w 7117"/>
                <a:gd name="connsiteY1" fmla="*/ -2768 h 8153"/>
                <a:gd name="connsiteX2" fmla="*/ 4996 w 7117"/>
                <a:gd name="connsiteY2" fmla="*/ 5386 h 8153"/>
              </a:gdLst>
              <a:ahLst/>
              <a:cxnLst>
                <a:cxn ang="0">
                  <a:pos x="connsiteX0" y="connsiteY0"/>
                </a:cxn>
                <a:cxn ang="0">
                  <a:pos x="connsiteX1" y="connsiteY1"/>
                </a:cxn>
                <a:cxn ang="0">
                  <a:pos x="connsiteX2" y="connsiteY2"/>
                </a:cxn>
              </a:cxnLst>
              <a:rect l="l" t="t" r="r" b="b"/>
              <a:pathLst>
                <a:path w="7117" h="8153">
                  <a:moveTo>
                    <a:pt x="4996" y="5386"/>
                  </a:moveTo>
                  <a:cubicBezTo>
                    <a:pt x="2038" y="3241"/>
                    <a:pt x="-402" y="449"/>
                    <a:pt x="-2121" y="-2768"/>
                  </a:cubicBezTo>
                  <a:cubicBezTo>
                    <a:pt x="1354" y="-1029"/>
                    <a:pt x="4312" y="1189"/>
                    <a:pt x="4996" y="5386"/>
                  </a:cubicBezTo>
                  <a:close/>
                </a:path>
              </a:pathLst>
            </a:custGeom>
            <a:solidFill>
              <a:srgbClr val="020202"/>
            </a:solidFill>
            <a:ln w="1847" cap="flat">
              <a:noFill/>
              <a:prstDash val="solid"/>
              <a:miter/>
            </a:ln>
          </p:spPr>
          <p:txBody>
            <a:bodyPr rtlCol="0" anchor="ctr"/>
            <a:lstStyle/>
            <a:p>
              <a:endParaRPr lang="es-CO"/>
            </a:p>
          </p:txBody>
        </p:sp>
        <p:sp>
          <p:nvSpPr>
            <p:cNvPr id="111" name="Freeform: Shape 110">
              <a:extLst>
                <a:ext uri="{FF2B5EF4-FFF2-40B4-BE49-F238E27FC236}">
                  <a16:creationId xmlns:a16="http://schemas.microsoft.com/office/drawing/2014/main" id="{82097261-96BF-B6D6-CB1D-681D6ECF55F4}"/>
                </a:ext>
              </a:extLst>
            </p:cNvPr>
            <p:cNvSpPr/>
            <p:nvPr/>
          </p:nvSpPr>
          <p:spPr>
            <a:xfrm>
              <a:off x="-996333" y="1936265"/>
              <a:ext cx="8171" cy="7098"/>
            </a:xfrm>
            <a:custGeom>
              <a:avLst/>
              <a:gdLst>
                <a:gd name="connsiteX0" fmla="*/ 6050 w 8171"/>
                <a:gd name="connsiteY0" fmla="*/ 4331 h 7098"/>
                <a:gd name="connsiteX1" fmla="*/ -2121 w 8171"/>
                <a:gd name="connsiteY1" fmla="*/ -2768 h 7098"/>
                <a:gd name="connsiteX2" fmla="*/ 6050 w 8171"/>
                <a:gd name="connsiteY2" fmla="*/ 4331 h 7098"/>
              </a:gdLst>
              <a:ahLst/>
              <a:cxnLst>
                <a:cxn ang="0">
                  <a:pos x="connsiteX0" y="connsiteY0"/>
                </a:cxn>
                <a:cxn ang="0">
                  <a:pos x="connsiteX1" y="connsiteY1"/>
                </a:cxn>
                <a:cxn ang="0">
                  <a:pos x="connsiteX2" y="connsiteY2"/>
                </a:cxn>
              </a:cxnLst>
              <a:rect l="l" t="t" r="r" b="b"/>
              <a:pathLst>
                <a:path w="8171" h="7098">
                  <a:moveTo>
                    <a:pt x="6050" y="4331"/>
                  </a:moveTo>
                  <a:cubicBezTo>
                    <a:pt x="2186" y="3259"/>
                    <a:pt x="338" y="-87"/>
                    <a:pt x="-2121" y="-2768"/>
                  </a:cubicBezTo>
                  <a:cubicBezTo>
                    <a:pt x="2038" y="-2047"/>
                    <a:pt x="4257" y="893"/>
                    <a:pt x="6050" y="4331"/>
                  </a:cubicBezTo>
                  <a:close/>
                </a:path>
              </a:pathLst>
            </a:custGeom>
            <a:solidFill>
              <a:srgbClr val="020202"/>
            </a:solidFill>
            <a:ln w="1847" cap="flat">
              <a:noFill/>
              <a:prstDash val="solid"/>
              <a:miter/>
            </a:ln>
          </p:spPr>
          <p:txBody>
            <a:bodyPr rtlCol="0" anchor="ctr"/>
            <a:lstStyle/>
            <a:p>
              <a:endParaRPr lang="es-CO"/>
            </a:p>
          </p:txBody>
        </p:sp>
        <p:sp>
          <p:nvSpPr>
            <p:cNvPr id="112" name="Freeform: Shape 111">
              <a:extLst>
                <a:ext uri="{FF2B5EF4-FFF2-40B4-BE49-F238E27FC236}">
                  <a16:creationId xmlns:a16="http://schemas.microsoft.com/office/drawing/2014/main" id="{888B2AF1-13C9-3B87-B1A1-40506D9BE5CA}"/>
                </a:ext>
              </a:extLst>
            </p:cNvPr>
            <p:cNvSpPr/>
            <p:nvPr/>
          </p:nvSpPr>
          <p:spPr>
            <a:xfrm>
              <a:off x="-1125132" y="1871833"/>
              <a:ext cx="11092" cy="2850"/>
            </a:xfrm>
            <a:custGeom>
              <a:avLst/>
              <a:gdLst>
                <a:gd name="connsiteX0" fmla="*/ 8971 w 11092"/>
                <a:gd name="connsiteY0" fmla="*/ 83 h 2850"/>
                <a:gd name="connsiteX1" fmla="*/ -2121 w 11092"/>
                <a:gd name="connsiteY1" fmla="*/ -2634 h 2850"/>
                <a:gd name="connsiteX2" fmla="*/ 8971 w 11092"/>
                <a:gd name="connsiteY2" fmla="*/ 83 h 2850"/>
              </a:gdLst>
              <a:ahLst/>
              <a:cxnLst>
                <a:cxn ang="0">
                  <a:pos x="connsiteX0" y="connsiteY0"/>
                </a:cxn>
                <a:cxn ang="0">
                  <a:pos x="connsiteX1" y="connsiteY1"/>
                </a:cxn>
                <a:cxn ang="0">
                  <a:pos x="connsiteX2" y="connsiteY2"/>
                </a:cxn>
              </a:cxnLst>
              <a:rect l="l" t="t" r="r" b="b"/>
              <a:pathLst>
                <a:path w="11092" h="2850">
                  <a:moveTo>
                    <a:pt x="8971" y="83"/>
                  </a:moveTo>
                  <a:cubicBezTo>
                    <a:pt x="5125" y="-83"/>
                    <a:pt x="1354" y="-1008"/>
                    <a:pt x="-2121" y="-2634"/>
                  </a:cubicBezTo>
                  <a:cubicBezTo>
                    <a:pt x="1872" y="-2985"/>
                    <a:pt x="5791" y="-2819"/>
                    <a:pt x="8971" y="83"/>
                  </a:cubicBezTo>
                  <a:close/>
                </a:path>
              </a:pathLst>
            </a:custGeom>
            <a:solidFill>
              <a:srgbClr val="020202"/>
            </a:solidFill>
            <a:ln w="1847" cap="flat">
              <a:noFill/>
              <a:prstDash val="solid"/>
              <a:miter/>
            </a:ln>
          </p:spPr>
          <p:txBody>
            <a:bodyPr rtlCol="0" anchor="ctr"/>
            <a:lstStyle/>
            <a:p>
              <a:endParaRPr lang="es-CO"/>
            </a:p>
          </p:txBody>
        </p:sp>
        <p:sp>
          <p:nvSpPr>
            <p:cNvPr id="113" name="Freeform: Shape 112">
              <a:extLst>
                <a:ext uri="{FF2B5EF4-FFF2-40B4-BE49-F238E27FC236}">
                  <a16:creationId xmlns:a16="http://schemas.microsoft.com/office/drawing/2014/main" id="{C4E89139-BB0B-4135-5D92-BB4C9B082A0E}"/>
                </a:ext>
              </a:extLst>
            </p:cNvPr>
            <p:cNvSpPr/>
            <p:nvPr/>
          </p:nvSpPr>
          <p:spPr>
            <a:xfrm>
              <a:off x="-926747" y="2003484"/>
              <a:ext cx="5786" cy="6748"/>
            </a:xfrm>
            <a:custGeom>
              <a:avLst/>
              <a:gdLst>
                <a:gd name="connsiteX0" fmla="*/ 3665 w 5786"/>
                <a:gd name="connsiteY0" fmla="*/ 3981 h 6748"/>
                <a:gd name="connsiteX1" fmla="*/ -2121 w 5786"/>
                <a:gd name="connsiteY1" fmla="*/ -2768 h 6748"/>
                <a:gd name="connsiteX2" fmla="*/ 3665 w 5786"/>
                <a:gd name="connsiteY2" fmla="*/ 3981 h 6748"/>
              </a:gdLst>
              <a:ahLst/>
              <a:cxnLst>
                <a:cxn ang="0">
                  <a:pos x="connsiteX0" y="connsiteY0"/>
                </a:cxn>
                <a:cxn ang="0">
                  <a:pos x="connsiteX1" y="connsiteY1"/>
                </a:cxn>
                <a:cxn ang="0">
                  <a:pos x="connsiteX2" y="connsiteY2"/>
                </a:cxn>
              </a:cxnLst>
              <a:rect l="l" t="t" r="r" b="b"/>
              <a:pathLst>
                <a:path w="5786" h="6748">
                  <a:moveTo>
                    <a:pt x="3665" y="3981"/>
                  </a:moveTo>
                  <a:cubicBezTo>
                    <a:pt x="1151" y="2298"/>
                    <a:pt x="-846" y="-31"/>
                    <a:pt x="-2121" y="-2768"/>
                  </a:cubicBezTo>
                  <a:cubicBezTo>
                    <a:pt x="966" y="-1862"/>
                    <a:pt x="3240" y="782"/>
                    <a:pt x="3665" y="3981"/>
                  </a:cubicBezTo>
                  <a:close/>
                </a:path>
              </a:pathLst>
            </a:custGeom>
            <a:solidFill>
              <a:srgbClr val="020202"/>
            </a:solidFill>
            <a:ln w="1847" cap="flat">
              <a:noFill/>
              <a:prstDash val="solid"/>
              <a:miter/>
            </a:ln>
          </p:spPr>
          <p:txBody>
            <a:bodyPr rtlCol="0" anchor="ctr"/>
            <a:lstStyle/>
            <a:p>
              <a:endParaRPr lang="es-CO"/>
            </a:p>
          </p:txBody>
        </p:sp>
        <p:sp>
          <p:nvSpPr>
            <p:cNvPr id="114" name="Freeform: Shape 113">
              <a:extLst>
                <a:ext uri="{FF2B5EF4-FFF2-40B4-BE49-F238E27FC236}">
                  <a16:creationId xmlns:a16="http://schemas.microsoft.com/office/drawing/2014/main" id="{7849D2F6-CE49-C534-822D-8712E875DAE0}"/>
                </a:ext>
              </a:extLst>
            </p:cNvPr>
            <p:cNvSpPr/>
            <p:nvPr/>
          </p:nvSpPr>
          <p:spPr>
            <a:xfrm>
              <a:off x="-917134" y="2014410"/>
              <a:ext cx="5712" cy="6821"/>
            </a:xfrm>
            <a:custGeom>
              <a:avLst/>
              <a:gdLst>
                <a:gd name="connsiteX0" fmla="*/ 3591 w 5712"/>
                <a:gd name="connsiteY0" fmla="*/ 4054 h 6821"/>
                <a:gd name="connsiteX1" fmla="*/ -2121 w 5712"/>
                <a:gd name="connsiteY1" fmla="*/ -2768 h 6821"/>
                <a:gd name="connsiteX2" fmla="*/ 3591 w 5712"/>
                <a:gd name="connsiteY2" fmla="*/ 4054 h 6821"/>
              </a:gdLst>
              <a:ahLst/>
              <a:cxnLst>
                <a:cxn ang="0">
                  <a:pos x="connsiteX0" y="connsiteY0"/>
                </a:cxn>
                <a:cxn ang="0">
                  <a:pos x="connsiteX1" y="connsiteY1"/>
                </a:cxn>
                <a:cxn ang="0">
                  <a:pos x="connsiteX2" y="connsiteY2"/>
                </a:cxn>
              </a:cxnLst>
              <a:rect l="l" t="t" r="r" b="b"/>
              <a:pathLst>
                <a:path w="5712" h="6821">
                  <a:moveTo>
                    <a:pt x="3591" y="4054"/>
                  </a:moveTo>
                  <a:cubicBezTo>
                    <a:pt x="1151" y="2298"/>
                    <a:pt x="-827" y="-50"/>
                    <a:pt x="-2121" y="-2768"/>
                  </a:cubicBezTo>
                  <a:cubicBezTo>
                    <a:pt x="929" y="-1437"/>
                    <a:pt x="3277" y="468"/>
                    <a:pt x="3591" y="4054"/>
                  </a:cubicBezTo>
                  <a:close/>
                </a:path>
              </a:pathLst>
            </a:custGeom>
            <a:solidFill>
              <a:srgbClr val="020202"/>
            </a:solidFill>
            <a:ln w="1847" cap="flat">
              <a:noFill/>
              <a:prstDash val="solid"/>
              <a:miter/>
            </a:ln>
          </p:spPr>
          <p:txBody>
            <a:bodyPr rtlCol="0" anchor="ctr"/>
            <a:lstStyle/>
            <a:p>
              <a:endParaRPr lang="es-CO"/>
            </a:p>
          </p:txBody>
        </p:sp>
        <p:sp>
          <p:nvSpPr>
            <p:cNvPr id="115" name="Freeform: Shape 114">
              <a:extLst>
                <a:ext uri="{FF2B5EF4-FFF2-40B4-BE49-F238E27FC236}">
                  <a16:creationId xmlns:a16="http://schemas.microsoft.com/office/drawing/2014/main" id="{85FB16F9-B1B5-B443-EAB6-A2B952A64630}"/>
                </a:ext>
              </a:extLst>
            </p:cNvPr>
            <p:cNvSpPr/>
            <p:nvPr/>
          </p:nvSpPr>
          <p:spPr>
            <a:xfrm>
              <a:off x="-1043049" y="1904875"/>
              <a:ext cx="7043" cy="4066"/>
            </a:xfrm>
            <a:custGeom>
              <a:avLst/>
              <a:gdLst>
                <a:gd name="connsiteX0" fmla="*/ 4922 w 7043"/>
                <a:gd name="connsiteY0" fmla="*/ 1298 h 4066"/>
                <a:gd name="connsiteX1" fmla="*/ -2121 w 7043"/>
                <a:gd name="connsiteY1" fmla="*/ -2750 h 4066"/>
                <a:gd name="connsiteX2" fmla="*/ 4922 w 7043"/>
                <a:gd name="connsiteY2" fmla="*/ 1298 h 4066"/>
              </a:gdLst>
              <a:ahLst/>
              <a:cxnLst>
                <a:cxn ang="0">
                  <a:pos x="connsiteX0" y="connsiteY0"/>
                </a:cxn>
                <a:cxn ang="0">
                  <a:pos x="connsiteX1" y="connsiteY1"/>
                </a:cxn>
                <a:cxn ang="0">
                  <a:pos x="connsiteX2" y="connsiteY2"/>
                </a:cxn>
              </a:cxnLst>
              <a:rect l="l" t="t" r="r" b="b"/>
              <a:pathLst>
                <a:path w="7043" h="4066">
                  <a:moveTo>
                    <a:pt x="4922" y="1298"/>
                  </a:moveTo>
                  <a:cubicBezTo>
                    <a:pt x="2204" y="725"/>
                    <a:pt x="-255" y="-680"/>
                    <a:pt x="-2121" y="-2750"/>
                  </a:cubicBezTo>
                  <a:cubicBezTo>
                    <a:pt x="836" y="-2954"/>
                    <a:pt x="3609" y="-1364"/>
                    <a:pt x="4922" y="1298"/>
                  </a:cubicBezTo>
                  <a:close/>
                </a:path>
              </a:pathLst>
            </a:custGeom>
            <a:solidFill>
              <a:srgbClr val="020202"/>
            </a:solidFill>
            <a:ln w="1847" cap="flat">
              <a:noFill/>
              <a:prstDash val="solid"/>
              <a:miter/>
            </a:ln>
          </p:spPr>
          <p:txBody>
            <a:bodyPr rtlCol="0" anchor="ctr"/>
            <a:lstStyle/>
            <a:p>
              <a:endParaRPr lang="es-CO"/>
            </a:p>
          </p:txBody>
        </p:sp>
        <p:sp>
          <p:nvSpPr>
            <p:cNvPr id="116" name="Freeform: Shape 115">
              <a:extLst>
                <a:ext uri="{FF2B5EF4-FFF2-40B4-BE49-F238E27FC236}">
                  <a16:creationId xmlns:a16="http://schemas.microsoft.com/office/drawing/2014/main" id="{B31288CC-B84A-62AC-E93C-1942330A4B02}"/>
                </a:ext>
              </a:extLst>
            </p:cNvPr>
            <p:cNvSpPr/>
            <p:nvPr/>
          </p:nvSpPr>
          <p:spPr>
            <a:xfrm>
              <a:off x="-1082668" y="1885604"/>
              <a:ext cx="6914" cy="2926"/>
            </a:xfrm>
            <a:custGeom>
              <a:avLst/>
              <a:gdLst>
                <a:gd name="connsiteX0" fmla="*/ 4793 w 6914"/>
                <a:gd name="connsiteY0" fmla="*/ 159 h 2926"/>
                <a:gd name="connsiteX1" fmla="*/ -2121 w 6914"/>
                <a:gd name="connsiteY1" fmla="*/ -2725 h 2926"/>
                <a:gd name="connsiteX2" fmla="*/ 4793 w 6914"/>
                <a:gd name="connsiteY2" fmla="*/ 159 h 2926"/>
              </a:gdLst>
              <a:ahLst/>
              <a:cxnLst>
                <a:cxn ang="0">
                  <a:pos x="connsiteX0" y="connsiteY0"/>
                </a:cxn>
                <a:cxn ang="0">
                  <a:pos x="connsiteX1" y="connsiteY1"/>
                </a:cxn>
                <a:cxn ang="0">
                  <a:pos x="connsiteX2" y="connsiteY2"/>
                </a:cxn>
              </a:cxnLst>
              <a:rect l="l" t="t" r="r" b="b"/>
              <a:pathLst>
                <a:path w="6914" h="2926">
                  <a:moveTo>
                    <a:pt x="4793" y="159"/>
                  </a:moveTo>
                  <a:cubicBezTo>
                    <a:pt x="2242" y="-45"/>
                    <a:pt x="-180" y="-1061"/>
                    <a:pt x="-2121" y="-2725"/>
                  </a:cubicBezTo>
                  <a:cubicBezTo>
                    <a:pt x="670" y="-2928"/>
                    <a:pt x="3185" y="-2466"/>
                    <a:pt x="4793" y="159"/>
                  </a:cubicBezTo>
                  <a:close/>
                </a:path>
              </a:pathLst>
            </a:custGeom>
            <a:solidFill>
              <a:srgbClr val="020202"/>
            </a:solidFill>
            <a:ln w="1847" cap="flat">
              <a:noFill/>
              <a:prstDash val="solid"/>
              <a:miter/>
            </a:ln>
          </p:spPr>
          <p:txBody>
            <a:bodyPr rtlCol="0" anchor="ctr"/>
            <a:lstStyle/>
            <a:p>
              <a:endParaRPr lang="es-CO"/>
            </a:p>
          </p:txBody>
        </p:sp>
        <p:sp>
          <p:nvSpPr>
            <p:cNvPr id="117" name="Freeform: Shape 116">
              <a:extLst>
                <a:ext uri="{FF2B5EF4-FFF2-40B4-BE49-F238E27FC236}">
                  <a16:creationId xmlns:a16="http://schemas.microsoft.com/office/drawing/2014/main" id="{23A8DCEF-9027-9117-6884-3C068CF53C85}"/>
                </a:ext>
              </a:extLst>
            </p:cNvPr>
            <p:cNvSpPr/>
            <p:nvPr/>
          </p:nvSpPr>
          <p:spPr>
            <a:xfrm>
              <a:off x="-1004689" y="1929492"/>
              <a:ext cx="5546" cy="4351"/>
            </a:xfrm>
            <a:custGeom>
              <a:avLst/>
              <a:gdLst>
                <a:gd name="connsiteX0" fmla="*/ 3425 w 5546"/>
                <a:gd name="connsiteY0" fmla="*/ 1583 h 4351"/>
                <a:gd name="connsiteX1" fmla="*/ -2121 w 5546"/>
                <a:gd name="connsiteY1" fmla="*/ -2761 h 4351"/>
                <a:gd name="connsiteX2" fmla="*/ 3425 w 5546"/>
                <a:gd name="connsiteY2" fmla="*/ 1583 h 4351"/>
              </a:gdLst>
              <a:ahLst/>
              <a:cxnLst>
                <a:cxn ang="0">
                  <a:pos x="connsiteX0" y="connsiteY0"/>
                </a:cxn>
                <a:cxn ang="0">
                  <a:pos x="connsiteX1" y="connsiteY1"/>
                </a:cxn>
                <a:cxn ang="0">
                  <a:pos x="connsiteX2" y="connsiteY2"/>
                </a:cxn>
              </a:cxnLst>
              <a:rect l="l" t="t" r="r" b="b"/>
              <a:pathLst>
                <a:path w="5546" h="4351">
                  <a:moveTo>
                    <a:pt x="3425" y="1583"/>
                  </a:moveTo>
                  <a:cubicBezTo>
                    <a:pt x="1150" y="770"/>
                    <a:pt x="-790" y="-746"/>
                    <a:pt x="-2121" y="-2761"/>
                  </a:cubicBezTo>
                  <a:cubicBezTo>
                    <a:pt x="541" y="-2890"/>
                    <a:pt x="2907" y="-1042"/>
                    <a:pt x="3425" y="1583"/>
                  </a:cubicBezTo>
                  <a:close/>
                </a:path>
              </a:pathLst>
            </a:custGeom>
            <a:solidFill>
              <a:srgbClr val="020202"/>
            </a:solidFill>
            <a:ln w="1847" cap="flat">
              <a:noFill/>
              <a:prstDash val="solid"/>
              <a:miter/>
            </a:ln>
          </p:spPr>
          <p:txBody>
            <a:bodyPr rtlCol="0" anchor="ctr"/>
            <a:lstStyle/>
            <a:p>
              <a:endParaRPr lang="es-CO"/>
            </a:p>
          </p:txBody>
        </p:sp>
        <p:sp>
          <p:nvSpPr>
            <p:cNvPr id="118" name="Freeform: Shape 117">
              <a:extLst>
                <a:ext uri="{FF2B5EF4-FFF2-40B4-BE49-F238E27FC236}">
                  <a16:creationId xmlns:a16="http://schemas.microsoft.com/office/drawing/2014/main" id="{E4E94517-5E7A-37E6-C89D-24F7682A2772}"/>
                </a:ext>
              </a:extLst>
            </p:cNvPr>
            <p:cNvSpPr/>
            <p:nvPr/>
          </p:nvSpPr>
          <p:spPr>
            <a:xfrm>
              <a:off x="-1070226" y="1891023"/>
              <a:ext cx="6766" cy="3054"/>
            </a:xfrm>
            <a:custGeom>
              <a:avLst/>
              <a:gdLst>
                <a:gd name="connsiteX0" fmla="*/ 4645 w 6766"/>
                <a:gd name="connsiteY0" fmla="*/ 287 h 3054"/>
                <a:gd name="connsiteX1" fmla="*/ -2121 w 6766"/>
                <a:gd name="connsiteY1" fmla="*/ -2763 h 3054"/>
                <a:gd name="connsiteX2" fmla="*/ 4645 w 6766"/>
                <a:gd name="connsiteY2" fmla="*/ 287 h 3054"/>
              </a:gdLst>
              <a:ahLst/>
              <a:cxnLst>
                <a:cxn ang="0">
                  <a:pos x="connsiteX0" y="connsiteY0"/>
                </a:cxn>
                <a:cxn ang="0">
                  <a:pos x="connsiteX1" y="connsiteY1"/>
                </a:cxn>
                <a:cxn ang="0">
                  <a:pos x="connsiteX2" y="connsiteY2"/>
                </a:cxn>
              </a:cxnLst>
              <a:rect l="l" t="t" r="r" b="b"/>
              <a:pathLst>
                <a:path w="6766" h="3054">
                  <a:moveTo>
                    <a:pt x="4645" y="287"/>
                  </a:moveTo>
                  <a:cubicBezTo>
                    <a:pt x="2131" y="-27"/>
                    <a:pt x="-217" y="-1100"/>
                    <a:pt x="-2121" y="-2763"/>
                  </a:cubicBezTo>
                  <a:cubicBezTo>
                    <a:pt x="633" y="-2819"/>
                    <a:pt x="3129" y="-2357"/>
                    <a:pt x="4645" y="287"/>
                  </a:cubicBezTo>
                  <a:close/>
                </a:path>
              </a:pathLst>
            </a:custGeom>
            <a:solidFill>
              <a:srgbClr val="020202"/>
            </a:solidFill>
            <a:ln w="1847" cap="flat">
              <a:noFill/>
              <a:prstDash val="solid"/>
              <a:miter/>
            </a:ln>
          </p:spPr>
          <p:txBody>
            <a:bodyPr rtlCol="0" anchor="ctr"/>
            <a:lstStyle/>
            <a:p>
              <a:endParaRPr lang="es-CO"/>
            </a:p>
          </p:txBody>
        </p:sp>
        <p:sp>
          <p:nvSpPr>
            <p:cNvPr id="119" name="Freeform: Shape 118">
              <a:extLst>
                <a:ext uri="{FF2B5EF4-FFF2-40B4-BE49-F238E27FC236}">
                  <a16:creationId xmlns:a16="http://schemas.microsoft.com/office/drawing/2014/main" id="{5FAF2A3D-AEE5-F3EE-ABC7-BAF2D1E4C6A2}"/>
                </a:ext>
              </a:extLst>
            </p:cNvPr>
            <p:cNvSpPr/>
            <p:nvPr/>
          </p:nvSpPr>
          <p:spPr>
            <a:xfrm>
              <a:off x="-1089508" y="1882854"/>
              <a:ext cx="6951" cy="2922"/>
            </a:xfrm>
            <a:custGeom>
              <a:avLst/>
              <a:gdLst>
                <a:gd name="connsiteX0" fmla="*/ 4830 w 6951"/>
                <a:gd name="connsiteY0" fmla="*/ 155 h 2922"/>
                <a:gd name="connsiteX1" fmla="*/ -2121 w 6951"/>
                <a:gd name="connsiteY1" fmla="*/ -2656 h 2922"/>
                <a:gd name="connsiteX2" fmla="*/ 4830 w 6951"/>
                <a:gd name="connsiteY2" fmla="*/ 155 h 2922"/>
              </a:gdLst>
              <a:ahLst/>
              <a:cxnLst>
                <a:cxn ang="0">
                  <a:pos x="connsiteX0" y="connsiteY0"/>
                </a:cxn>
                <a:cxn ang="0">
                  <a:pos x="connsiteX1" y="connsiteY1"/>
                </a:cxn>
                <a:cxn ang="0">
                  <a:pos x="connsiteX2" y="connsiteY2"/>
                </a:cxn>
              </a:cxnLst>
              <a:rect l="l" t="t" r="r" b="b"/>
              <a:pathLst>
                <a:path w="6951" h="2922">
                  <a:moveTo>
                    <a:pt x="4830" y="155"/>
                  </a:moveTo>
                  <a:cubicBezTo>
                    <a:pt x="2279" y="-31"/>
                    <a:pt x="-162" y="-1010"/>
                    <a:pt x="-2121" y="-2656"/>
                  </a:cubicBezTo>
                  <a:cubicBezTo>
                    <a:pt x="541" y="-3136"/>
                    <a:pt x="3240" y="-2045"/>
                    <a:pt x="4830" y="155"/>
                  </a:cubicBezTo>
                  <a:close/>
                </a:path>
              </a:pathLst>
            </a:custGeom>
            <a:solidFill>
              <a:srgbClr val="020202"/>
            </a:solidFill>
            <a:ln w="1847" cap="flat">
              <a:noFill/>
              <a:prstDash val="solid"/>
              <a:miter/>
            </a:ln>
          </p:spPr>
          <p:txBody>
            <a:bodyPr rtlCol="0" anchor="ctr"/>
            <a:lstStyle/>
            <a:p>
              <a:endParaRPr lang="es-CO"/>
            </a:p>
          </p:txBody>
        </p:sp>
        <p:sp>
          <p:nvSpPr>
            <p:cNvPr id="120" name="Freeform: Shape 119">
              <a:extLst>
                <a:ext uri="{FF2B5EF4-FFF2-40B4-BE49-F238E27FC236}">
                  <a16:creationId xmlns:a16="http://schemas.microsoft.com/office/drawing/2014/main" id="{874BD879-E0B2-254C-FB71-F61C75A1939C}"/>
                </a:ext>
              </a:extLst>
            </p:cNvPr>
            <p:cNvSpPr/>
            <p:nvPr/>
          </p:nvSpPr>
          <p:spPr>
            <a:xfrm>
              <a:off x="-1096403" y="1880067"/>
              <a:ext cx="7006" cy="2880"/>
            </a:xfrm>
            <a:custGeom>
              <a:avLst/>
              <a:gdLst>
                <a:gd name="connsiteX0" fmla="*/ 4885 w 7006"/>
                <a:gd name="connsiteY0" fmla="*/ 113 h 2880"/>
                <a:gd name="connsiteX1" fmla="*/ -2121 w 7006"/>
                <a:gd name="connsiteY1" fmla="*/ -2623 h 2880"/>
                <a:gd name="connsiteX2" fmla="*/ 4885 w 7006"/>
                <a:gd name="connsiteY2" fmla="*/ 113 h 2880"/>
              </a:gdLst>
              <a:ahLst/>
              <a:cxnLst>
                <a:cxn ang="0">
                  <a:pos x="connsiteX0" y="connsiteY0"/>
                </a:cxn>
                <a:cxn ang="0">
                  <a:pos x="connsiteX1" y="connsiteY1"/>
                </a:cxn>
                <a:cxn ang="0">
                  <a:pos x="connsiteX2" y="connsiteY2"/>
                </a:cxn>
              </a:cxnLst>
              <a:rect l="l" t="t" r="r" b="b"/>
              <a:pathLst>
                <a:path w="7006" h="2880">
                  <a:moveTo>
                    <a:pt x="4885" y="113"/>
                  </a:moveTo>
                  <a:cubicBezTo>
                    <a:pt x="2315" y="-17"/>
                    <a:pt x="-143" y="-978"/>
                    <a:pt x="-2121" y="-2623"/>
                  </a:cubicBezTo>
                  <a:cubicBezTo>
                    <a:pt x="541" y="-3178"/>
                    <a:pt x="3295" y="-2106"/>
                    <a:pt x="4885" y="113"/>
                  </a:cubicBezTo>
                  <a:close/>
                </a:path>
              </a:pathLst>
            </a:custGeom>
            <a:solidFill>
              <a:srgbClr val="020202"/>
            </a:solidFill>
            <a:ln w="1847" cap="flat">
              <a:noFill/>
              <a:prstDash val="solid"/>
              <a:miter/>
            </a:ln>
          </p:spPr>
          <p:txBody>
            <a:bodyPr rtlCol="0" anchor="ctr"/>
            <a:lstStyle/>
            <a:p>
              <a:endParaRPr lang="es-CO"/>
            </a:p>
          </p:txBody>
        </p:sp>
        <p:sp>
          <p:nvSpPr>
            <p:cNvPr id="121" name="Freeform: Shape 120">
              <a:extLst>
                <a:ext uri="{FF2B5EF4-FFF2-40B4-BE49-F238E27FC236}">
                  <a16:creationId xmlns:a16="http://schemas.microsoft.com/office/drawing/2014/main" id="{B373E1F4-F426-4B43-A5A8-C93060E80F7D}"/>
                </a:ext>
              </a:extLst>
            </p:cNvPr>
            <p:cNvSpPr/>
            <p:nvPr/>
          </p:nvSpPr>
          <p:spPr>
            <a:xfrm>
              <a:off x="-1010106" y="1925413"/>
              <a:ext cx="5657" cy="4121"/>
            </a:xfrm>
            <a:custGeom>
              <a:avLst/>
              <a:gdLst>
                <a:gd name="connsiteX0" fmla="*/ 3536 w 5657"/>
                <a:gd name="connsiteY0" fmla="*/ 1354 h 4121"/>
                <a:gd name="connsiteX1" fmla="*/ -2121 w 5657"/>
                <a:gd name="connsiteY1" fmla="*/ -2750 h 4121"/>
                <a:gd name="connsiteX2" fmla="*/ 3536 w 5657"/>
                <a:gd name="connsiteY2" fmla="*/ 1354 h 4121"/>
              </a:gdLst>
              <a:ahLst/>
              <a:cxnLst>
                <a:cxn ang="0">
                  <a:pos x="connsiteX0" y="connsiteY0"/>
                </a:cxn>
                <a:cxn ang="0">
                  <a:pos x="connsiteX1" y="connsiteY1"/>
                </a:cxn>
                <a:cxn ang="0">
                  <a:pos x="connsiteX2" y="connsiteY2"/>
                </a:cxn>
              </a:cxnLst>
              <a:rect l="l" t="t" r="r" b="b"/>
              <a:pathLst>
                <a:path w="5657" h="4121">
                  <a:moveTo>
                    <a:pt x="3536" y="1354"/>
                  </a:moveTo>
                  <a:cubicBezTo>
                    <a:pt x="1243" y="652"/>
                    <a:pt x="-735" y="-790"/>
                    <a:pt x="-2121" y="-2750"/>
                  </a:cubicBezTo>
                  <a:cubicBezTo>
                    <a:pt x="855" y="-2971"/>
                    <a:pt x="2353" y="-1086"/>
                    <a:pt x="3536" y="1354"/>
                  </a:cubicBezTo>
                  <a:close/>
                </a:path>
              </a:pathLst>
            </a:custGeom>
            <a:solidFill>
              <a:srgbClr val="020202"/>
            </a:solidFill>
            <a:ln w="1847" cap="flat">
              <a:noFill/>
              <a:prstDash val="solid"/>
              <a:miter/>
            </a:ln>
          </p:spPr>
          <p:txBody>
            <a:bodyPr rtlCol="0" anchor="ctr"/>
            <a:lstStyle/>
            <a:p>
              <a:endParaRPr lang="es-CO"/>
            </a:p>
          </p:txBody>
        </p:sp>
        <p:sp>
          <p:nvSpPr>
            <p:cNvPr id="122" name="Freeform: Shape 121">
              <a:extLst>
                <a:ext uri="{FF2B5EF4-FFF2-40B4-BE49-F238E27FC236}">
                  <a16:creationId xmlns:a16="http://schemas.microsoft.com/office/drawing/2014/main" id="{6115D146-B1E1-551C-0930-0A4F08B94DE0}"/>
                </a:ext>
              </a:extLst>
            </p:cNvPr>
            <p:cNvSpPr/>
            <p:nvPr/>
          </p:nvSpPr>
          <p:spPr>
            <a:xfrm>
              <a:off x="-934604" y="1995101"/>
              <a:ext cx="4131" cy="4167"/>
            </a:xfrm>
            <a:custGeom>
              <a:avLst/>
              <a:gdLst>
                <a:gd name="connsiteX0" fmla="*/ 1983 w 4131"/>
                <a:gd name="connsiteY0" fmla="*/ 1400 h 4167"/>
                <a:gd name="connsiteX1" fmla="*/ -2121 w 4131"/>
                <a:gd name="connsiteY1" fmla="*/ -2741 h 4167"/>
                <a:gd name="connsiteX2" fmla="*/ 1983 w 4131"/>
                <a:gd name="connsiteY2" fmla="*/ 494 h 4167"/>
                <a:gd name="connsiteX3" fmla="*/ 1983 w 4131"/>
                <a:gd name="connsiteY3" fmla="*/ 1400 h 4167"/>
              </a:gdLst>
              <a:ahLst/>
              <a:cxnLst>
                <a:cxn ang="0">
                  <a:pos x="connsiteX0" y="connsiteY0"/>
                </a:cxn>
                <a:cxn ang="0">
                  <a:pos x="connsiteX1" y="connsiteY1"/>
                </a:cxn>
                <a:cxn ang="0">
                  <a:pos x="connsiteX2" y="connsiteY2"/>
                </a:cxn>
                <a:cxn ang="0">
                  <a:pos x="connsiteX3" y="connsiteY3"/>
                </a:cxn>
              </a:cxnLst>
              <a:rect l="l" t="t" r="r" b="b"/>
              <a:pathLst>
                <a:path w="4131" h="4167">
                  <a:moveTo>
                    <a:pt x="1983" y="1400"/>
                  </a:moveTo>
                  <a:cubicBezTo>
                    <a:pt x="282" y="402"/>
                    <a:pt x="-1141" y="-1022"/>
                    <a:pt x="-2121" y="-2741"/>
                  </a:cubicBezTo>
                  <a:cubicBezTo>
                    <a:pt x="-88" y="-2982"/>
                    <a:pt x="1743" y="-1539"/>
                    <a:pt x="1983" y="494"/>
                  </a:cubicBezTo>
                  <a:cubicBezTo>
                    <a:pt x="2020" y="790"/>
                    <a:pt x="2020" y="1104"/>
                    <a:pt x="1983" y="1400"/>
                  </a:cubicBezTo>
                  <a:close/>
                </a:path>
              </a:pathLst>
            </a:custGeom>
            <a:solidFill>
              <a:srgbClr val="020202"/>
            </a:solidFill>
            <a:ln w="1847" cap="flat">
              <a:noFill/>
              <a:prstDash val="solid"/>
              <a:miter/>
            </a:ln>
          </p:spPr>
          <p:txBody>
            <a:bodyPr rtlCol="0" anchor="ctr"/>
            <a:lstStyle/>
            <a:p>
              <a:endParaRPr lang="es-CO"/>
            </a:p>
          </p:txBody>
        </p:sp>
        <p:sp>
          <p:nvSpPr>
            <p:cNvPr id="123" name="Freeform: Shape 122">
              <a:extLst>
                <a:ext uri="{FF2B5EF4-FFF2-40B4-BE49-F238E27FC236}">
                  <a16:creationId xmlns:a16="http://schemas.microsoft.com/office/drawing/2014/main" id="{BE1E34D9-55DB-6971-F896-890688B5DB33}"/>
                </a:ext>
              </a:extLst>
            </p:cNvPr>
            <p:cNvSpPr/>
            <p:nvPr/>
          </p:nvSpPr>
          <p:spPr>
            <a:xfrm>
              <a:off x="-1114151" y="1874565"/>
              <a:ext cx="5546" cy="1694"/>
            </a:xfrm>
            <a:custGeom>
              <a:avLst/>
              <a:gdLst>
                <a:gd name="connsiteX0" fmla="*/ 3425 w 5546"/>
                <a:gd name="connsiteY0" fmla="*/ -1114 h 1694"/>
                <a:gd name="connsiteX1" fmla="*/ -2121 w 5546"/>
                <a:gd name="connsiteY1" fmla="*/ -2686 h 1694"/>
                <a:gd name="connsiteX2" fmla="*/ 3425 w 5546"/>
                <a:gd name="connsiteY2" fmla="*/ -1114 h 1694"/>
              </a:gdLst>
              <a:ahLst/>
              <a:cxnLst>
                <a:cxn ang="0">
                  <a:pos x="connsiteX0" y="connsiteY0"/>
                </a:cxn>
                <a:cxn ang="0">
                  <a:pos x="connsiteX1" y="connsiteY1"/>
                </a:cxn>
                <a:cxn ang="0">
                  <a:pos x="connsiteX2" y="connsiteY2"/>
                </a:cxn>
              </a:cxnLst>
              <a:rect l="l" t="t" r="r" b="b"/>
              <a:pathLst>
                <a:path w="5546" h="1694">
                  <a:moveTo>
                    <a:pt x="3425" y="-1114"/>
                  </a:moveTo>
                  <a:cubicBezTo>
                    <a:pt x="1447" y="-911"/>
                    <a:pt x="-550" y="-1466"/>
                    <a:pt x="-2121" y="-2686"/>
                  </a:cubicBezTo>
                  <a:cubicBezTo>
                    <a:pt x="-143" y="-2538"/>
                    <a:pt x="2205" y="-3536"/>
                    <a:pt x="3425" y="-1114"/>
                  </a:cubicBezTo>
                  <a:close/>
                </a:path>
              </a:pathLst>
            </a:custGeom>
            <a:solidFill>
              <a:srgbClr val="020202"/>
            </a:solidFill>
            <a:ln w="1847" cap="flat">
              <a:noFill/>
              <a:prstDash val="solid"/>
              <a:miter/>
            </a:ln>
          </p:spPr>
          <p:txBody>
            <a:bodyPr rtlCol="0" anchor="ctr"/>
            <a:lstStyle/>
            <a:p>
              <a:endParaRPr lang="es-CO"/>
            </a:p>
          </p:txBody>
        </p:sp>
        <p:sp>
          <p:nvSpPr>
            <p:cNvPr id="124" name="Freeform: Shape 123">
              <a:extLst>
                <a:ext uri="{FF2B5EF4-FFF2-40B4-BE49-F238E27FC236}">
                  <a16:creationId xmlns:a16="http://schemas.microsoft.com/office/drawing/2014/main" id="{794563BE-DCEB-C5A6-161E-11B928CEE8F5}"/>
                </a:ext>
              </a:extLst>
            </p:cNvPr>
            <p:cNvSpPr/>
            <p:nvPr/>
          </p:nvSpPr>
          <p:spPr>
            <a:xfrm>
              <a:off x="-1022510" y="1917139"/>
              <a:ext cx="4252" cy="2893"/>
            </a:xfrm>
            <a:custGeom>
              <a:avLst/>
              <a:gdLst>
                <a:gd name="connsiteX0" fmla="*/ 2131 w 4252"/>
                <a:gd name="connsiteY0" fmla="*/ 126 h 2893"/>
                <a:gd name="connsiteX1" fmla="*/ -2121 w 4252"/>
                <a:gd name="connsiteY1" fmla="*/ -2665 h 2893"/>
                <a:gd name="connsiteX2" fmla="*/ 2075 w 4252"/>
                <a:gd name="connsiteY2" fmla="*/ -114 h 2893"/>
                <a:gd name="connsiteX3" fmla="*/ 2131 w 4252"/>
                <a:gd name="connsiteY3" fmla="*/ 126 h 2893"/>
              </a:gdLst>
              <a:ahLst/>
              <a:cxnLst>
                <a:cxn ang="0">
                  <a:pos x="connsiteX0" y="connsiteY0"/>
                </a:cxn>
                <a:cxn ang="0">
                  <a:pos x="connsiteX1" y="connsiteY1"/>
                </a:cxn>
                <a:cxn ang="0">
                  <a:pos x="connsiteX2" y="connsiteY2"/>
                </a:cxn>
                <a:cxn ang="0">
                  <a:pos x="connsiteX3" y="connsiteY3"/>
                </a:cxn>
              </a:cxnLst>
              <a:rect l="l" t="t" r="r" b="b"/>
              <a:pathLst>
                <a:path w="4252" h="2893">
                  <a:moveTo>
                    <a:pt x="2131" y="126"/>
                  </a:moveTo>
                  <a:cubicBezTo>
                    <a:pt x="356" y="-114"/>
                    <a:pt x="-1197" y="-1149"/>
                    <a:pt x="-2121" y="-2665"/>
                  </a:cubicBezTo>
                  <a:cubicBezTo>
                    <a:pt x="-254" y="-3127"/>
                    <a:pt x="1632" y="-1981"/>
                    <a:pt x="2075" y="-114"/>
                  </a:cubicBezTo>
                  <a:cubicBezTo>
                    <a:pt x="2094" y="-40"/>
                    <a:pt x="2112" y="52"/>
                    <a:pt x="2131" y="126"/>
                  </a:cubicBezTo>
                  <a:close/>
                </a:path>
              </a:pathLst>
            </a:custGeom>
            <a:solidFill>
              <a:srgbClr val="020202"/>
            </a:solidFill>
            <a:ln w="1847" cap="flat">
              <a:noFill/>
              <a:prstDash val="solid"/>
              <a:miter/>
            </a:ln>
          </p:spPr>
          <p:txBody>
            <a:bodyPr rtlCol="0" anchor="ctr"/>
            <a:lstStyle/>
            <a:p>
              <a:endParaRPr lang="es-CO"/>
            </a:p>
          </p:txBody>
        </p:sp>
        <p:sp>
          <p:nvSpPr>
            <p:cNvPr id="125" name="Freeform: Shape 124">
              <a:extLst>
                <a:ext uri="{FF2B5EF4-FFF2-40B4-BE49-F238E27FC236}">
                  <a16:creationId xmlns:a16="http://schemas.microsoft.com/office/drawing/2014/main" id="{8EBE94C1-9C5C-CB4B-C144-A7E6C1A4E11E}"/>
                </a:ext>
              </a:extLst>
            </p:cNvPr>
            <p:cNvSpPr/>
            <p:nvPr/>
          </p:nvSpPr>
          <p:spPr>
            <a:xfrm>
              <a:off x="-1014210" y="1922596"/>
              <a:ext cx="4215" cy="2927"/>
            </a:xfrm>
            <a:custGeom>
              <a:avLst/>
              <a:gdLst>
                <a:gd name="connsiteX0" fmla="*/ 2094 w 4215"/>
                <a:gd name="connsiteY0" fmla="*/ 159 h 2927"/>
                <a:gd name="connsiteX1" fmla="*/ -2121 w 4215"/>
                <a:gd name="connsiteY1" fmla="*/ -2688 h 2927"/>
                <a:gd name="connsiteX2" fmla="*/ 2057 w 4215"/>
                <a:gd name="connsiteY2" fmla="*/ -7 h 2927"/>
                <a:gd name="connsiteX3" fmla="*/ 2094 w 4215"/>
                <a:gd name="connsiteY3" fmla="*/ 159 h 2927"/>
              </a:gdLst>
              <a:ahLst/>
              <a:cxnLst>
                <a:cxn ang="0">
                  <a:pos x="connsiteX0" y="connsiteY0"/>
                </a:cxn>
                <a:cxn ang="0">
                  <a:pos x="connsiteX1" y="connsiteY1"/>
                </a:cxn>
                <a:cxn ang="0">
                  <a:pos x="connsiteX2" y="connsiteY2"/>
                </a:cxn>
                <a:cxn ang="0">
                  <a:pos x="connsiteX3" y="connsiteY3"/>
                </a:cxn>
              </a:cxnLst>
              <a:rect l="l" t="t" r="r" b="b"/>
              <a:pathLst>
                <a:path w="4215" h="2927">
                  <a:moveTo>
                    <a:pt x="2094" y="159"/>
                  </a:moveTo>
                  <a:cubicBezTo>
                    <a:pt x="338" y="-99"/>
                    <a:pt x="-1215" y="-1153"/>
                    <a:pt x="-2121" y="-2688"/>
                  </a:cubicBezTo>
                  <a:cubicBezTo>
                    <a:pt x="-217" y="-3094"/>
                    <a:pt x="1650" y="-1911"/>
                    <a:pt x="2057" y="-7"/>
                  </a:cubicBezTo>
                  <a:cubicBezTo>
                    <a:pt x="2075" y="48"/>
                    <a:pt x="2075" y="104"/>
                    <a:pt x="2094" y="159"/>
                  </a:cubicBezTo>
                  <a:close/>
                </a:path>
              </a:pathLst>
            </a:custGeom>
            <a:solidFill>
              <a:srgbClr val="020202"/>
            </a:solidFill>
            <a:ln w="1847" cap="flat">
              <a:noFill/>
              <a:prstDash val="solid"/>
              <a:miter/>
            </a:ln>
          </p:spPr>
          <p:txBody>
            <a:bodyPr rtlCol="0" anchor="ctr"/>
            <a:lstStyle/>
            <a:p>
              <a:endParaRPr lang="es-CO"/>
            </a:p>
          </p:txBody>
        </p:sp>
        <p:sp>
          <p:nvSpPr>
            <p:cNvPr id="126" name="Freeform: Shape 125">
              <a:extLst>
                <a:ext uri="{FF2B5EF4-FFF2-40B4-BE49-F238E27FC236}">
                  <a16:creationId xmlns:a16="http://schemas.microsoft.com/office/drawing/2014/main" id="{1FC28AE3-58C7-6E22-4D57-745C1378D0A6}"/>
                </a:ext>
              </a:extLst>
            </p:cNvPr>
            <p:cNvSpPr/>
            <p:nvPr/>
          </p:nvSpPr>
          <p:spPr>
            <a:xfrm>
              <a:off x="-982634" y="1947186"/>
              <a:ext cx="4067" cy="3017"/>
            </a:xfrm>
            <a:custGeom>
              <a:avLst/>
              <a:gdLst>
                <a:gd name="connsiteX0" fmla="*/ 1946 w 4067"/>
                <a:gd name="connsiteY0" fmla="*/ 250 h 3017"/>
                <a:gd name="connsiteX1" fmla="*/ -2121 w 4067"/>
                <a:gd name="connsiteY1" fmla="*/ -2726 h 3017"/>
                <a:gd name="connsiteX2" fmla="*/ 1946 w 4067"/>
                <a:gd name="connsiteY2" fmla="*/ 250 h 3017"/>
              </a:gdLst>
              <a:ahLst/>
              <a:cxnLst>
                <a:cxn ang="0">
                  <a:pos x="connsiteX0" y="connsiteY0"/>
                </a:cxn>
                <a:cxn ang="0">
                  <a:pos x="connsiteX1" y="connsiteY1"/>
                </a:cxn>
                <a:cxn ang="0">
                  <a:pos x="connsiteX2" y="connsiteY2"/>
                </a:cxn>
              </a:cxnLst>
              <a:rect l="l" t="t" r="r" b="b"/>
              <a:pathLst>
                <a:path w="4067" h="3017">
                  <a:moveTo>
                    <a:pt x="1946" y="250"/>
                  </a:moveTo>
                  <a:cubicBezTo>
                    <a:pt x="245" y="-138"/>
                    <a:pt x="-1234" y="-1229"/>
                    <a:pt x="-2121" y="-2726"/>
                  </a:cubicBezTo>
                  <a:cubicBezTo>
                    <a:pt x="-180" y="-3022"/>
                    <a:pt x="1650" y="-1691"/>
                    <a:pt x="1946" y="250"/>
                  </a:cubicBezTo>
                  <a:close/>
                </a:path>
              </a:pathLst>
            </a:custGeom>
            <a:solidFill>
              <a:srgbClr val="020202"/>
            </a:solidFill>
            <a:ln w="1847" cap="flat">
              <a:noFill/>
              <a:prstDash val="solid"/>
              <a:miter/>
            </a:ln>
          </p:spPr>
          <p:txBody>
            <a:bodyPr rtlCol="0" anchor="ctr"/>
            <a:lstStyle/>
            <a:p>
              <a:endParaRPr lang="es-CO"/>
            </a:p>
          </p:txBody>
        </p:sp>
        <p:sp>
          <p:nvSpPr>
            <p:cNvPr id="127" name="Freeform: Shape 126">
              <a:extLst>
                <a:ext uri="{FF2B5EF4-FFF2-40B4-BE49-F238E27FC236}">
                  <a16:creationId xmlns:a16="http://schemas.microsoft.com/office/drawing/2014/main" id="{C16B9EBA-7F04-7620-8559-C5971FDC9C24}"/>
                </a:ext>
              </a:extLst>
            </p:cNvPr>
            <p:cNvSpPr/>
            <p:nvPr/>
          </p:nvSpPr>
          <p:spPr>
            <a:xfrm>
              <a:off x="-1018388" y="1919837"/>
              <a:ext cx="4233" cy="2913"/>
            </a:xfrm>
            <a:custGeom>
              <a:avLst/>
              <a:gdLst>
                <a:gd name="connsiteX0" fmla="*/ 2112 w 4233"/>
                <a:gd name="connsiteY0" fmla="*/ 146 h 2913"/>
                <a:gd name="connsiteX1" fmla="*/ -2121 w 4233"/>
                <a:gd name="connsiteY1" fmla="*/ -2683 h 2913"/>
                <a:gd name="connsiteX2" fmla="*/ 2094 w 4233"/>
                <a:gd name="connsiteY2" fmla="*/ 16 h 2913"/>
                <a:gd name="connsiteX3" fmla="*/ 2112 w 4233"/>
                <a:gd name="connsiteY3" fmla="*/ 146 h 2913"/>
              </a:gdLst>
              <a:ahLst/>
              <a:cxnLst>
                <a:cxn ang="0">
                  <a:pos x="connsiteX0" y="connsiteY0"/>
                </a:cxn>
                <a:cxn ang="0">
                  <a:pos x="connsiteX1" y="connsiteY1"/>
                </a:cxn>
                <a:cxn ang="0">
                  <a:pos x="connsiteX2" y="connsiteY2"/>
                </a:cxn>
                <a:cxn ang="0">
                  <a:pos x="connsiteX3" y="connsiteY3"/>
                </a:cxn>
              </a:cxnLst>
              <a:rect l="l" t="t" r="r" b="b"/>
              <a:pathLst>
                <a:path w="4233" h="2913">
                  <a:moveTo>
                    <a:pt x="2112" y="146"/>
                  </a:moveTo>
                  <a:cubicBezTo>
                    <a:pt x="356" y="-113"/>
                    <a:pt x="-1197" y="-1148"/>
                    <a:pt x="-2121" y="-2683"/>
                  </a:cubicBezTo>
                  <a:cubicBezTo>
                    <a:pt x="-217" y="-3108"/>
                    <a:pt x="1669" y="-1888"/>
                    <a:pt x="2094" y="16"/>
                  </a:cubicBezTo>
                  <a:cubicBezTo>
                    <a:pt x="2094" y="53"/>
                    <a:pt x="2112" y="109"/>
                    <a:pt x="2112" y="146"/>
                  </a:cubicBezTo>
                  <a:close/>
                </a:path>
              </a:pathLst>
            </a:custGeom>
            <a:solidFill>
              <a:srgbClr val="020202"/>
            </a:solidFill>
            <a:ln w="1847" cap="flat">
              <a:noFill/>
              <a:prstDash val="solid"/>
              <a:miter/>
            </a:ln>
          </p:spPr>
          <p:txBody>
            <a:bodyPr rtlCol="0" anchor="ctr"/>
            <a:lstStyle/>
            <a:p>
              <a:endParaRPr lang="es-CO"/>
            </a:p>
          </p:txBody>
        </p:sp>
        <p:sp>
          <p:nvSpPr>
            <p:cNvPr id="128" name="Freeform: Shape 127">
              <a:extLst>
                <a:ext uri="{FF2B5EF4-FFF2-40B4-BE49-F238E27FC236}">
                  <a16:creationId xmlns:a16="http://schemas.microsoft.com/office/drawing/2014/main" id="{0D05A5DF-26E5-5F77-EE81-CC2DC5E99797}"/>
                </a:ext>
              </a:extLst>
            </p:cNvPr>
            <p:cNvSpPr/>
            <p:nvPr/>
          </p:nvSpPr>
          <p:spPr>
            <a:xfrm>
              <a:off x="-1030737" y="1911666"/>
              <a:ext cx="4252" cy="2913"/>
            </a:xfrm>
            <a:custGeom>
              <a:avLst/>
              <a:gdLst>
                <a:gd name="connsiteX0" fmla="*/ 2131 w 4252"/>
                <a:gd name="connsiteY0" fmla="*/ 146 h 2913"/>
                <a:gd name="connsiteX1" fmla="*/ -2121 w 4252"/>
                <a:gd name="connsiteY1" fmla="*/ -2664 h 2913"/>
                <a:gd name="connsiteX2" fmla="*/ 2075 w 4252"/>
                <a:gd name="connsiteY2" fmla="*/ -150 h 2913"/>
                <a:gd name="connsiteX3" fmla="*/ 2131 w 4252"/>
                <a:gd name="connsiteY3" fmla="*/ 146 h 2913"/>
              </a:gdLst>
              <a:ahLst/>
              <a:cxnLst>
                <a:cxn ang="0">
                  <a:pos x="connsiteX0" y="connsiteY0"/>
                </a:cxn>
                <a:cxn ang="0">
                  <a:pos x="connsiteX1" y="connsiteY1"/>
                </a:cxn>
                <a:cxn ang="0">
                  <a:pos x="connsiteX2" y="connsiteY2"/>
                </a:cxn>
                <a:cxn ang="0">
                  <a:pos x="connsiteX3" y="connsiteY3"/>
                </a:cxn>
              </a:cxnLst>
              <a:rect l="l" t="t" r="r" b="b"/>
              <a:pathLst>
                <a:path w="4252" h="2913">
                  <a:moveTo>
                    <a:pt x="2131" y="146"/>
                  </a:moveTo>
                  <a:cubicBezTo>
                    <a:pt x="393" y="-187"/>
                    <a:pt x="-1141" y="-1203"/>
                    <a:pt x="-2121" y="-2664"/>
                  </a:cubicBezTo>
                  <a:cubicBezTo>
                    <a:pt x="-273" y="-3126"/>
                    <a:pt x="1613" y="-1999"/>
                    <a:pt x="2075" y="-150"/>
                  </a:cubicBezTo>
                  <a:cubicBezTo>
                    <a:pt x="2094" y="-57"/>
                    <a:pt x="2112" y="54"/>
                    <a:pt x="2131" y="146"/>
                  </a:cubicBezTo>
                  <a:close/>
                </a:path>
              </a:pathLst>
            </a:custGeom>
            <a:solidFill>
              <a:srgbClr val="020202"/>
            </a:solidFill>
            <a:ln w="1847" cap="flat">
              <a:noFill/>
              <a:prstDash val="solid"/>
              <a:miter/>
            </a:ln>
          </p:spPr>
          <p:txBody>
            <a:bodyPr rtlCol="0" anchor="ctr"/>
            <a:lstStyle/>
            <a:p>
              <a:endParaRPr lang="es-CO"/>
            </a:p>
          </p:txBody>
        </p:sp>
        <p:sp>
          <p:nvSpPr>
            <p:cNvPr id="129" name="Freeform: Shape 128">
              <a:extLst>
                <a:ext uri="{FF2B5EF4-FFF2-40B4-BE49-F238E27FC236}">
                  <a16:creationId xmlns:a16="http://schemas.microsoft.com/office/drawing/2014/main" id="{7FEBB08E-6582-617E-D87B-D9F362306F67}"/>
                </a:ext>
              </a:extLst>
            </p:cNvPr>
            <p:cNvSpPr/>
            <p:nvPr/>
          </p:nvSpPr>
          <p:spPr>
            <a:xfrm>
              <a:off x="-1108734" y="1876006"/>
              <a:ext cx="4251" cy="1600"/>
            </a:xfrm>
            <a:custGeom>
              <a:avLst/>
              <a:gdLst>
                <a:gd name="connsiteX0" fmla="*/ 2130 w 4251"/>
                <a:gd name="connsiteY0" fmla="*/ -1224 h 1600"/>
                <a:gd name="connsiteX1" fmla="*/ -2121 w 4251"/>
                <a:gd name="connsiteY1" fmla="*/ -2647 h 1600"/>
                <a:gd name="connsiteX2" fmla="*/ 2130 w 4251"/>
                <a:gd name="connsiteY2" fmla="*/ -1224 h 1600"/>
              </a:gdLst>
              <a:ahLst/>
              <a:cxnLst>
                <a:cxn ang="0">
                  <a:pos x="connsiteX0" y="connsiteY0"/>
                </a:cxn>
                <a:cxn ang="0">
                  <a:pos x="connsiteX1" y="connsiteY1"/>
                </a:cxn>
                <a:cxn ang="0">
                  <a:pos x="connsiteX2" y="connsiteY2"/>
                </a:cxn>
              </a:cxnLst>
              <a:rect l="l" t="t" r="r" b="b"/>
              <a:pathLst>
                <a:path w="4251" h="1600">
                  <a:moveTo>
                    <a:pt x="2130" y="-1224"/>
                  </a:moveTo>
                  <a:cubicBezTo>
                    <a:pt x="559" y="-984"/>
                    <a:pt x="-1012" y="-1520"/>
                    <a:pt x="-2121" y="-2647"/>
                  </a:cubicBezTo>
                  <a:cubicBezTo>
                    <a:pt x="-513" y="-2777"/>
                    <a:pt x="1206" y="-3165"/>
                    <a:pt x="2130" y="-1224"/>
                  </a:cubicBezTo>
                  <a:close/>
                </a:path>
              </a:pathLst>
            </a:custGeom>
            <a:solidFill>
              <a:srgbClr val="020202"/>
            </a:solidFill>
            <a:ln w="1847" cap="flat">
              <a:noFill/>
              <a:prstDash val="solid"/>
              <a:miter/>
            </a:ln>
          </p:spPr>
          <p:txBody>
            <a:bodyPr rtlCol="0" anchor="ctr"/>
            <a:lstStyle/>
            <a:p>
              <a:endParaRPr lang="es-CO"/>
            </a:p>
          </p:txBody>
        </p:sp>
        <p:sp>
          <p:nvSpPr>
            <p:cNvPr id="130" name="Freeform: Shape 129">
              <a:extLst>
                <a:ext uri="{FF2B5EF4-FFF2-40B4-BE49-F238E27FC236}">
                  <a16:creationId xmlns:a16="http://schemas.microsoft.com/office/drawing/2014/main" id="{6C1367DB-EB49-99F8-4800-6CCE23E2E41D}"/>
                </a:ext>
              </a:extLst>
            </p:cNvPr>
            <p:cNvSpPr/>
            <p:nvPr/>
          </p:nvSpPr>
          <p:spPr>
            <a:xfrm>
              <a:off x="-1104612" y="1877367"/>
              <a:ext cx="4233" cy="1581"/>
            </a:xfrm>
            <a:custGeom>
              <a:avLst/>
              <a:gdLst>
                <a:gd name="connsiteX0" fmla="*/ 2112 w 4233"/>
                <a:gd name="connsiteY0" fmla="*/ -1235 h 1581"/>
                <a:gd name="connsiteX1" fmla="*/ -2121 w 4233"/>
                <a:gd name="connsiteY1" fmla="*/ -2677 h 1581"/>
                <a:gd name="connsiteX2" fmla="*/ 2112 w 4233"/>
                <a:gd name="connsiteY2" fmla="*/ -1235 h 1581"/>
              </a:gdLst>
              <a:ahLst/>
              <a:cxnLst>
                <a:cxn ang="0">
                  <a:pos x="connsiteX0" y="connsiteY0"/>
                </a:cxn>
                <a:cxn ang="0">
                  <a:pos x="connsiteX1" y="connsiteY1"/>
                </a:cxn>
                <a:cxn ang="0">
                  <a:pos x="connsiteX2" y="connsiteY2"/>
                </a:cxn>
              </a:cxnLst>
              <a:rect l="l" t="t" r="r" b="b"/>
              <a:pathLst>
                <a:path w="4233" h="1581">
                  <a:moveTo>
                    <a:pt x="2112" y="-1235"/>
                  </a:moveTo>
                  <a:cubicBezTo>
                    <a:pt x="559" y="-1013"/>
                    <a:pt x="-1031" y="-1549"/>
                    <a:pt x="-2121" y="-2677"/>
                  </a:cubicBezTo>
                  <a:cubicBezTo>
                    <a:pt x="-513" y="-2770"/>
                    <a:pt x="1188" y="-3139"/>
                    <a:pt x="2112" y="-1235"/>
                  </a:cubicBezTo>
                  <a:close/>
                </a:path>
              </a:pathLst>
            </a:custGeom>
            <a:solidFill>
              <a:srgbClr val="020202"/>
            </a:solidFill>
            <a:ln w="1847" cap="flat">
              <a:noFill/>
              <a:prstDash val="solid"/>
              <a:miter/>
            </a:ln>
          </p:spPr>
          <p:txBody>
            <a:bodyPr rtlCol="0" anchor="ctr"/>
            <a:lstStyle/>
            <a:p>
              <a:endParaRPr lang="es-CO"/>
            </a:p>
          </p:txBody>
        </p:sp>
        <p:sp>
          <p:nvSpPr>
            <p:cNvPr id="131" name="Freeform: Shape 130">
              <a:extLst>
                <a:ext uri="{FF2B5EF4-FFF2-40B4-BE49-F238E27FC236}">
                  <a16:creationId xmlns:a16="http://schemas.microsoft.com/office/drawing/2014/main" id="{08FCB90B-52FA-9718-9DB4-0A615BCE495E}"/>
                </a:ext>
              </a:extLst>
            </p:cNvPr>
            <p:cNvSpPr/>
            <p:nvPr/>
          </p:nvSpPr>
          <p:spPr>
            <a:xfrm>
              <a:off x="-1100489" y="1878713"/>
              <a:ext cx="4215" cy="1559"/>
            </a:xfrm>
            <a:custGeom>
              <a:avLst/>
              <a:gdLst>
                <a:gd name="connsiteX0" fmla="*/ 2094 w 4215"/>
                <a:gd name="connsiteY0" fmla="*/ -1250 h 1559"/>
                <a:gd name="connsiteX1" fmla="*/ -2121 w 4215"/>
                <a:gd name="connsiteY1" fmla="*/ -2729 h 1559"/>
                <a:gd name="connsiteX2" fmla="*/ 2094 w 4215"/>
                <a:gd name="connsiteY2" fmla="*/ -1250 h 1559"/>
              </a:gdLst>
              <a:ahLst/>
              <a:cxnLst>
                <a:cxn ang="0">
                  <a:pos x="connsiteX0" y="connsiteY0"/>
                </a:cxn>
                <a:cxn ang="0">
                  <a:pos x="connsiteX1" y="connsiteY1"/>
                </a:cxn>
                <a:cxn ang="0">
                  <a:pos x="connsiteX2" y="connsiteY2"/>
                </a:cxn>
              </a:cxnLst>
              <a:rect l="l" t="t" r="r" b="b"/>
              <a:pathLst>
                <a:path w="4215" h="1559">
                  <a:moveTo>
                    <a:pt x="2094" y="-1250"/>
                  </a:moveTo>
                  <a:cubicBezTo>
                    <a:pt x="541" y="-1047"/>
                    <a:pt x="-1031" y="-1583"/>
                    <a:pt x="-2121" y="-2729"/>
                  </a:cubicBezTo>
                  <a:cubicBezTo>
                    <a:pt x="-513" y="-2748"/>
                    <a:pt x="1206" y="-3099"/>
                    <a:pt x="2094" y="-1250"/>
                  </a:cubicBezTo>
                  <a:close/>
                </a:path>
              </a:pathLst>
            </a:custGeom>
            <a:solidFill>
              <a:srgbClr val="020202"/>
            </a:solidFill>
            <a:ln w="1847" cap="flat">
              <a:noFill/>
              <a:prstDash val="solid"/>
              <a:miter/>
            </a:ln>
          </p:spPr>
          <p:txBody>
            <a:bodyPr rtlCol="0" anchor="ctr"/>
            <a:lstStyle/>
            <a:p>
              <a:endParaRPr lang="es-CO"/>
            </a:p>
          </p:txBody>
        </p:sp>
        <p:sp>
          <p:nvSpPr>
            <p:cNvPr id="132" name="Freeform: Shape 131">
              <a:extLst>
                <a:ext uri="{FF2B5EF4-FFF2-40B4-BE49-F238E27FC236}">
                  <a16:creationId xmlns:a16="http://schemas.microsoft.com/office/drawing/2014/main" id="{14DBA329-9166-F842-B0E2-07C33744F490}"/>
                </a:ext>
              </a:extLst>
            </p:cNvPr>
            <p:cNvSpPr/>
            <p:nvPr/>
          </p:nvSpPr>
          <p:spPr>
            <a:xfrm>
              <a:off x="-1075882" y="1888335"/>
              <a:ext cx="2920" cy="1464"/>
            </a:xfrm>
            <a:custGeom>
              <a:avLst/>
              <a:gdLst>
                <a:gd name="connsiteX0" fmla="*/ 799 w 2920"/>
                <a:gd name="connsiteY0" fmla="*/ -1334 h 1464"/>
                <a:gd name="connsiteX1" fmla="*/ -2121 w 2920"/>
                <a:gd name="connsiteY1" fmla="*/ -2665 h 1464"/>
                <a:gd name="connsiteX2" fmla="*/ 799 w 2920"/>
                <a:gd name="connsiteY2" fmla="*/ -1334 h 1464"/>
              </a:gdLst>
              <a:ahLst/>
              <a:cxnLst>
                <a:cxn ang="0">
                  <a:pos x="connsiteX0" y="connsiteY0"/>
                </a:cxn>
                <a:cxn ang="0">
                  <a:pos x="connsiteX1" y="connsiteY1"/>
                </a:cxn>
                <a:cxn ang="0">
                  <a:pos x="connsiteX2" y="connsiteY2"/>
                </a:cxn>
              </a:cxnLst>
              <a:rect l="l" t="t" r="r" b="b"/>
              <a:pathLst>
                <a:path w="2920" h="1464">
                  <a:moveTo>
                    <a:pt x="799" y="-1334"/>
                  </a:moveTo>
                  <a:cubicBezTo>
                    <a:pt x="-347" y="-1167"/>
                    <a:pt x="-1493" y="-1685"/>
                    <a:pt x="-2121" y="-2665"/>
                  </a:cubicBezTo>
                  <a:cubicBezTo>
                    <a:pt x="-957" y="-3016"/>
                    <a:pt x="300" y="-2443"/>
                    <a:pt x="799" y="-1334"/>
                  </a:cubicBezTo>
                  <a:close/>
                </a:path>
              </a:pathLst>
            </a:custGeom>
            <a:solidFill>
              <a:srgbClr val="020202"/>
            </a:solidFill>
            <a:ln w="1847" cap="flat">
              <a:noFill/>
              <a:prstDash val="solid"/>
              <a:miter/>
            </a:ln>
          </p:spPr>
          <p:txBody>
            <a:bodyPr rtlCol="0" anchor="ctr"/>
            <a:lstStyle/>
            <a:p>
              <a:endParaRPr lang="es-CO"/>
            </a:p>
          </p:txBody>
        </p:sp>
        <p:sp>
          <p:nvSpPr>
            <p:cNvPr id="133" name="Freeform: Shape 132">
              <a:extLst>
                <a:ext uri="{FF2B5EF4-FFF2-40B4-BE49-F238E27FC236}">
                  <a16:creationId xmlns:a16="http://schemas.microsoft.com/office/drawing/2014/main" id="{688657FD-2B3C-0E6B-8F04-71247CF03E3F}"/>
                </a:ext>
              </a:extLst>
            </p:cNvPr>
            <p:cNvSpPr/>
            <p:nvPr/>
          </p:nvSpPr>
          <p:spPr>
            <a:xfrm>
              <a:off x="-1073054" y="1889671"/>
              <a:ext cx="2865" cy="1393"/>
            </a:xfrm>
            <a:custGeom>
              <a:avLst/>
              <a:gdLst>
                <a:gd name="connsiteX0" fmla="*/ 744 w 2865"/>
                <a:gd name="connsiteY0" fmla="*/ -1393 h 1393"/>
                <a:gd name="connsiteX1" fmla="*/ -2121 w 2865"/>
                <a:gd name="connsiteY1" fmla="*/ -2725 h 1393"/>
                <a:gd name="connsiteX2" fmla="*/ 744 w 2865"/>
                <a:gd name="connsiteY2" fmla="*/ -1393 h 1393"/>
              </a:gdLst>
              <a:ahLst/>
              <a:cxnLst>
                <a:cxn ang="0">
                  <a:pos x="connsiteX0" y="connsiteY0"/>
                </a:cxn>
                <a:cxn ang="0">
                  <a:pos x="connsiteX1" y="connsiteY1"/>
                </a:cxn>
                <a:cxn ang="0">
                  <a:pos x="connsiteX2" y="connsiteY2"/>
                </a:cxn>
              </a:cxnLst>
              <a:rect l="l" t="t" r="r" b="b"/>
              <a:pathLst>
                <a:path w="2865" h="1393">
                  <a:moveTo>
                    <a:pt x="744" y="-1393"/>
                  </a:moveTo>
                  <a:cubicBezTo>
                    <a:pt x="-383" y="-1264"/>
                    <a:pt x="-1493" y="-1782"/>
                    <a:pt x="-2121" y="-2725"/>
                  </a:cubicBezTo>
                  <a:cubicBezTo>
                    <a:pt x="-975" y="-2928"/>
                    <a:pt x="171" y="-2392"/>
                    <a:pt x="744" y="-1393"/>
                  </a:cubicBezTo>
                  <a:close/>
                </a:path>
              </a:pathLst>
            </a:custGeom>
            <a:solidFill>
              <a:srgbClr val="020202"/>
            </a:solidFill>
            <a:ln w="1847" cap="flat">
              <a:noFill/>
              <a:prstDash val="solid"/>
              <a:miter/>
            </a:ln>
          </p:spPr>
          <p:txBody>
            <a:bodyPr rtlCol="0" anchor="ctr"/>
            <a:lstStyle/>
            <a:p>
              <a:endParaRPr lang="es-CO"/>
            </a:p>
          </p:txBody>
        </p:sp>
        <p:sp>
          <p:nvSpPr>
            <p:cNvPr id="134" name="Freeform: Shape 133">
              <a:extLst>
                <a:ext uri="{FF2B5EF4-FFF2-40B4-BE49-F238E27FC236}">
                  <a16:creationId xmlns:a16="http://schemas.microsoft.com/office/drawing/2014/main" id="{201A8521-4657-53D6-4ADD-6618D76EF129}"/>
                </a:ext>
              </a:extLst>
            </p:cNvPr>
            <p:cNvSpPr/>
            <p:nvPr/>
          </p:nvSpPr>
          <p:spPr>
            <a:xfrm>
              <a:off x="-1063607" y="1893914"/>
              <a:ext cx="2865" cy="1558"/>
            </a:xfrm>
            <a:custGeom>
              <a:avLst/>
              <a:gdLst>
                <a:gd name="connsiteX0" fmla="*/ 744 w 2865"/>
                <a:gd name="connsiteY0" fmla="*/ -1218 h 1558"/>
                <a:gd name="connsiteX1" fmla="*/ -2121 w 2865"/>
                <a:gd name="connsiteY1" fmla="*/ -2716 h 1558"/>
                <a:gd name="connsiteX2" fmla="*/ 744 w 2865"/>
                <a:gd name="connsiteY2" fmla="*/ -1218 h 1558"/>
              </a:gdLst>
              <a:ahLst/>
              <a:cxnLst>
                <a:cxn ang="0">
                  <a:pos x="connsiteX0" y="connsiteY0"/>
                </a:cxn>
                <a:cxn ang="0">
                  <a:pos x="connsiteX1" y="connsiteY1"/>
                </a:cxn>
                <a:cxn ang="0">
                  <a:pos x="connsiteX2" y="connsiteY2"/>
                </a:cxn>
              </a:cxnLst>
              <a:rect l="l" t="t" r="r" b="b"/>
              <a:pathLst>
                <a:path w="2865" h="1558">
                  <a:moveTo>
                    <a:pt x="744" y="-1218"/>
                  </a:moveTo>
                  <a:cubicBezTo>
                    <a:pt x="-421" y="-1126"/>
                    <a:pt x="-1530" y="-1717"/>
                    <a:pt x="-2121" y="-2716"/>
                  </a:cubicBezTo>
                  <a:cubicBezTo>
                    <a:pt x="-809" y="-2882"/>
                    <a:pt x="319" y="-2716"/>
                    <a:pt x="744" y="-1218"/>
                  </a:cubicBezTo>
                  <a:close/>
                </a:path>
              </a:pathLst>
            </a:custGeom>
            <a:solidFill>
              <a:srgbClr val="020202"/>
            </a:solidFill>
            <a:ln w="1847" cap="flat">
              <a:noFill/>
              <a:prstDash val="solid"/>
              <a:miter/>
            </a:ln>
          </p:spPr>
          <p:txBody>
            <a:bodyPr rtlCol="0" anchor="ctr"/>
            <a:lstStyle/>
            <a:p>
              <a:endParaRPr lang="es-CO"/>
            </a:p>
          </p:txBody>
        </p:sp>
        <p:sp>
          <p:nvSpPr>
            <p:cNvPr id="135" name="Freeform: Shape 134">
              <a:extLst>
                <a:ext uri="{FF2B5EF4-FFF2-40B4-BE49-F238E27FC236}">
                  <a16:creationId xmlns:a16="http://schemas.microsoft.com/office/drawing/2014/main" id="{03BF1134-0468-7F50-56CD-027307E657B6}"/>
                </a:ext>
              </a:extLst>
            </p:cNvPr>
            <p:cNvSpPr/>
            <p:nvPr/>
          </p:nvSpPr>
          <p:spPr>
            <a:xfrm>
              <a:off x="-1048374" y="1902025"/>
              <a:ext cx="2773" cy="1500"/>
            </a:xfrm>
            <a:custGeom>
              <a:avLst/>
              <a:gdLst>
                <a:gd name="connsiteX0" fmla="*/ 652 w 2773"/>
                <a:gd name="connsiteY0" fmla="*/ -1269 h 1500"/>
                <a:gd name="connsiteX1" fmla="*/ -2121 w 2773"/>
                <a:gd name="connsiteY1" fmla="*/ -2766 h 1500"/>
                <a:gd name="connsiteX2" fmla="*/ 652 w 2773"/>
                <a:gd name="connsiteY2" fmla="*/ -1269 h 1500"/>
              </a:gdLst>
              <a:ahLst/>
              <a:cxnLst>
                <a:cxn ang="0">
                  <a:pos x="connsiteX0" y="connsiteY0"/>
                </a:cxn>
                <a:cxn ang="0">
                  <a:pos x="connsiteX1" y="connsiteY1"/>
                </a:cxn>
                <a:cxn ang="0">
                  <a:pos x="connsiteX2" y="connsiteY2"/>
                </a:cxn>
              </a:cxnLst>
              <a:rect l="l" t="t" r="r" b="b"/>
              <a:pathLst>
                <a:path w="2773" h="1500">
                  <a:moveTo>
                    <a:pt x="652" y="-1269"/>
                  </a:moveTo>
                  <a:cubicBezTo>
                    <a:pt x="-476" y="-1232"/>
                    <a:pt x="-1530" y="-1805"/>
                    <a:pt x="-2121" y="-2766"/>
                  </a:cubicBezTo>
                  <a:cubicBezTo>
                    <a:pt x="-901" y="-2785"/>
                    <a:pt x="171" y="-2582"/>
                    <a:pt x="652" y="-1269"/>
                  </a:cubicBezTo>
                  <a:close/>
                </a:path>
              </a:pathLst>
            </a:custGeom>
            <a:solidFill>
              <a:srgbClr val="020202"/>
            </a:solidFill>
            <a:ln w="1847" cap="flat">
              <a:noFill/>
              <a:prstDash val="solid"/>
              <a:miter/>
            </a:ln>
          </p:spPr>
          <p:txBody>
            <a:bodyPr rtlCol="0" anchor="ctr"/>
            <a:lstStyle/>
            <a:p>
              <a:endParaRPr lang="es-CO"/>
            </a:p>
          </p:txBody>
        </p:sp>
        <p:sp>
          <p:nvSpPr>
            <p:cNvPr id="136" name="Freeform: Shape 135">
              <a:extLst>
                <a:ext uri="{FF2B5EF4-FFF2-40B4-BE49-F238E27FC236}">
                  <a16:creationId xmlns:a16="http://schemas.microsoft.com/office/drawing/2014/main" id="{03F25F41-73B0-FB3A-C1F5-933A92D21727}"/>
                </a:ext>
              </a:extLst>
            </p:cNvPr>
            <p:cNvSpPr/>
            <p:nvPr/>
          </p:nvSpPr>
          <p:spPr>
            <a:xfrm>
              <a:off x="-1045693" y="1903437"/>
              <a:ext cx="2791" cy="1569"/>
            </a:xfrm>
            <a:custGeom>
              <a:avLst/>
              <a:gdLst>
                <a:gd name="connsiteX0" fmla="*/ 670 w 2791"/>
                <a:gd name="connsiteY0" fmla="*/ -1202 h 1569"/>
                <a:gd name="connsiteX1" fmla="*/ -2121 w 2791"/>
                <a:gd name="connsiteY1" fmla="*/ -2754 h 1569"/>
                <a:gd name="connsiteX2" fmla="*/ 670 w 2791"/>
                <a:gd name="connsiteY2" fmla="*/ -1202 h 1569"/>
              </a:gdLst>
              <a:ahLst/>
              <a:cxnLst>
                <a:cxn ang="0">
                  <a:pos x="connsiteX0" y="connsiteY0"/>
                </a:cxn>
                <a:cxn ang="0">
                  <a:pos x="connsiteX1" y="connsiteY1"/>
                </a:cxn>
                <a:cxn ang="0">
                  <a:pos x="connsiteX2" y="connsiteY2"/>
                </a:cxn>
              </a:cxnLst>
              <a:rect l="l" t="t" r="r" b="b"/>
              <a:pathLst>
                <a:path w="2791" h="1569">
                  <a:moveTo>
                    <a:pt x="670" y="-1202"/>
                  </a:moveTo>
                  <a:cubicBezTo>
                    <a:pt x="-476" y="-1146"/>
                    <a:pt x="-1567" y="-1756"/>
                    <a:pt x="-2121" y="-2754"/>
                  </a:cubicBezTo>
                  <a:cubicBezTo>
                    <a:pt x="-864" y="-2828"/>
                    <a:pt x="301" y="-2625"/>
                    <a:pt x="670" y="-1202"/>
                  </a:cubicBezTo>
                  <a:close/>
                </a:path>
              </a:pathLst>
            </a:custGeom>
            <a:solidFill>
              <a:srgbClr val="020202"/>
            </a:solidFill>
            <a:ln w="1847" cap="flat">
              <a:noFill/>
              <a:prstDash val="solid"/>
              <a:miter/>
            </a:ln>
          </p:spPr>
          <p:txBody>
            <a:bodyPr rtlCol="0" anchor="ctr"/>
            <a:lstStyle/>
            <a:p>
              <a:endParaRPr lang="es-CO"/>
            </a:p>
          </p:txBody>
        </p:sp>
        <p:sp>
          <p:nvSpPr>
            <p:cNvPr id="137" name="Freeform: Shape 136">
              <a:extLst>
                <a:ext uri="{FF2B5EF4-FFF2-40B4-BE49-F238E27FC236}">
                  <a16:creationId xmlns:a16="http://schemas.microsoft.com/office/drawing/2014/main" id="{A962AD07-7688-05BA-1BD7-E68D70794F63}"/>
                </a:ext>
              </a:extLst>
            </p:cNvPr>
            <p:cNvSpPr/>
            <p:nvPr/>
          </p:nvSpPr>
          <p:spPr>
            <a:xfrm>
              <a:off x="-1036080" y="1908896"/>
              <a:ext cx="2791" cy="1509"/>
            </a:xfrm>
            <a:custGeom>
              <a:avLst/>
              <a:gdLst>
                <a:gd name="connsiteX0" fmla="*/ 670 w 2791"/>
                <a:gd name="connsiteY0" fmla="*/ -1262 h 1509"/>
                <a:gd name="connsiteX1" fmla="*/ -2121 w 2791"/>
                <a:gd name="connsiteY1" fmla="*/ -2759 h 1509"/>
                <a:gd name="connsiteX2" fmla="*/ 670 w 2791"/>
                <a:gd name="connsiteY2" fmla="*/ -1262 h 1509"/>
              </a:gdLst>
              <a:ahLst/>
              <a:cxnLst>
                <a:cxn ang="0">
                  <a:pos x="connsiteX0" y="connsiteY0"/>
                </a:cxn>
                <a:cxn ang="0">
                  <a:pos x="connsiteX1" y="connsiteY1"/>
                </a:cxn>
                <a:cxn ang="0">
                  <a:pos x="connsiteX2" y="connsiteY2"/>
                </a:cxn>
              </a:cxnLst>
              <a:rect l="l" t="t" r="r" b="b"/>
              <a:pathLst>
                <a:path w="2791" h="1509">
                  <a:moveTo>
                    <a:pt x="670" y="-1262"/>
                  </a:moveTo>
                  <a:cubicBezTo>
                    <a:pt x="-476" y="-1206"/>
                    <a:pt x="-1548" y="-1780"/>
                    <a:pt x="-2121" y="-2759"/>
                  </a:cubicBezTo>
                  <a:cubicBezTo>
                    <a:pt x="-901" y="-2815"/>
                    <a:pt x="208" y="-2611"/>
                    <a:pt x="670" y="-1262"/>
                  </a:cubicBezTo>
                  <a:close/>
                </a:path>
              </a:pathLst>
            </a:custGeom>
            <a:solidFill>
              <a:srgbClr val="020202"/>
            </a:solidFill>
            <a:ln w="1847" cap="flat">
              <a:noFill/>
              <a:prstDash val="solid"/>
              <a:miter/>
            </a:ln>
          </p:spPr>
          <p:txBody>
            <a:bodyPr rtlCol="0" anchor="ctr"/>
            <a:lstStyle/>
            <a:p>
              <a:endParaRPr lang="es-CO"/>
            </a:p>
          </p:txBody>
        </p:sp>
        <p:sp>
          <p:nvSpPr>
            <p:cNvPr id="138" name="Freeform: Shape 137">
              <a:extLst>
                <a:ext uri="{FF2B5EF4-FFF2-40B4-BE49-F238E27FC236}">
                  <a16:creationId xmlns:a16="http://schemas.microsoft.com/office/drawing/2014/main" id="{97A99697-E72F-EDFF-C250-24EF2124185B}"/>
                </a:ext>
              </a:extLst>
            </p:cNvPr>
            <p:cNvSpPr/>
            <p:nvPr/>
          </p:nvSpPr>
          <p:spPr>
            <a:xfrm>
              <a:off x="-1033399" y="1910307"/>
              <a:ext cx="2810" cy="1557"/>
            </a:xfrm>
            <a:custGeom>
              <a:avLst/>
              <a:gdLst>
                <a:gd name="connsiteX0" fmla="*/ 689 w 2810"/>
                <a:gd name="connsiteY0" fmla="*/ -1213 h 1557"/>
                <a:gd name="connsiteX1" fmla="*/ -2121 w 2810"/>
                <a:gd name="connsiteY1" fmla="*/ -2748 h 1557"/>
                <a:gd name="connsiteX2" fmla="*/ 689 w 2810"/>
                <a:gd name="connsiteY2" fmla="*/ -1213 h 1557"/>
              </a:gdLst>
              <a:ahLst/>
              <a:cxnLst>
                <a:cxn ang="0">
                  <a:pos x="connsiteX0" y="connsiteY0"/>
                </a:cxn>
                <a:cxn ang="0">
                  <a:pos x="connsiteX1" y="connsiteY1"/>
                </a:cxn>
                <a:cxn ang="0">
                  <a:pos x="connsiteX2" y="connsiteY2"/>
                </a:cxn>
              </a:cxnLst>
              <a:rect l="l" t="t" r="r" b="b"/>
              <a:pathLst>
                <a:path w="2810" h="1557">
                  <a:moveTo>
                    <a:pt x="689" y="-1213"/>
                  </a:moveTo>
                  <a:cubicBezTo>
                    <a:pt x="-458" y="-1158"/>
                    <a:pt x="-1549" y="-1749"/>
                    <a:pt x="-2121" y="-2748"/>
                  </a:cubicBezTo>
                  <a:cubicBezTo>
                    <a:pt x="-901" y="-2840"/>
                    <a:pt x="263" y="-2655"/>
                    <a:pt x="689" y="-1213"/>
                  </a:cubicBezTo>
                  <a:close/>
                </a:path>
              </a:pathLst>
            </a:custGeom>
            <a:solidFill>
              <a:srgbClr val="020202"/>
            </a:solidFill>
            <a:ln w="1847" cap="flat">
              <a:noFill/>
              <a:prstDash val="solid"/>
              <a:miter/>
            </a:ln>
          </p:spPr>
          <p:txBody>
            <a:bodyPr rtlCol="0" anchor="ctr"/>
            <a:lstStyle/>
            <a:p>
              <a:endParaRPr lang="es-CO"/>
            </a:p>
          </p:txBody>
        </p:sp>
        <p:sp>
          <p:nvSpPr>
            <p:cNvPr id="139" name="Freeform: Shape 138">
              <a:extLst>
                <a:ext uri="{FF2B5EF4-FFF2-40B4-BE49-F238E27FC236}">
                  <a16:creationId xmlns:a16="http://schemas.microsoft.com/office/drawing/2014/main" id="{9B379107-0494-0BE0-40F2-D0611874A29F}"/>
                </a:ext>
              </a:extLst>
            </p:cNvPr>
            <p:cNvSpPr/>
            <p:nvPr/>
          </p:nvSpPr>
          <p:spPr>
            <a:xfrm>
              <a:off x="-1025043" y="1915688"/>
              <a:ext cx="2662" cy="1645"/>
            </a:xfrm>
            <a:custGeom>
              <a:avLst/>
              <a:gdLst>
                <a:gd name="connsiteX0" fmla="*/ 541 w 2662"/>
                <a:gd name="connsiteY0" fmla="*/ -1122 h 1645"/>
                <a:gd name="connsiteX1" fmla="*/ -2121 w 2662"/>
                <a:gd name="connsiteY1" fmla="*/ -2768 h 1645"/>
                <a:gd name="connsiteX2" fmla="*/ 541 w 2662"/>
                <a:gd name="connsiteY2" fmla="*/ -1122 h 1645"/>
              </a:gdLst>
              <a:ahLst/>
              <a:cxnLst>
                <a:cxn ang="0">
                  <a:pos x="connsiteX0" y="connsiteY0"/>
                </a:cxn>
                <a:cxn ang="0">
                  <a:pos x="connsiteX1" y="connsiteY1"/>
                </a:cxn>
                <a:cxn ang="0">
                  <a:pos x="connsiteX2" y="connsiteY2"/>
                </a:cxn>
              </a:cxnLst>
              <a:rect l="l" t="t" r="r" b="b"/>
              <a:pathLst>
                <a:path w="2662" h="1645">
                  <a:moveTo>
                    <a:pt x="541" y="-1122"/>
                  </a:moveTo>
                  <a:cubicBezTo>
                    <a:pt x="-587" y="-1140"/>
                    <a:pt x="-1604" y="-1769"/>
                    <a:pt x="-2121" y="-2768"/>
                  </a:cubicBezTo>
                  <a:cubicBezTo>
                    <a:pt x="-901" y="-2749"/>
                    <a:pt x="171" y="-2508"/>
                    <a:pt x="541" y="-1122"/>
                  </a:cubicBezTo>
                  <a:close/>
                </a:path>
              </a:pathLst>
            </a:custGeom>
            <a:solidFill>
              <a:srgbClr val="020202"/>
            </a:solidFill>
            <a:ln w="1847" cap="flat">
              <a:noFill/>
              <a:prstDash val="solid"/>
              <a:miter/>
            </a:ln>
          </p:spPr>
          <p:txBody>
            <a:bodyPr rtlCol="0" anchor="ctr"/>
            <a:lstStyle/>
            <a:p>
              <a:endParaRPr lang="es-CO"/>
            </a:p>
          </p:txBody>
        </p:sp>
        <p:sp>
          <p:nvSpPr>
            <p:cNvPr id="140" name="Freeform: Shape 139">
              <a:extLst>
                <a:ext uri="{FF2B5EF4-FFF2-40B4-BE49-F238E27FC236}">
                  <a16:creationId xmlns:a16="http://schemas.microsoft.com/office/drawing/2014/main" id="{62441965-9731-201D-7B71-B31A3751A7E6}"/>
                </a:ext>
              </a:extLst>
            </p:cNvPr>
            <p:cNvSpPr/>
            <p:nvPr/>
          </p:nvSpPr>
          <p:spPr>
            <a:xfrm>
              <a:off x="-986756" y="1944454"/>
              <a:ext cx="2643" cy="1682"/>
            </a:xfrm>
            <a:custGeom>
              <a:avLst/>
              <a:gdLst>
                <a:gd name="connsiteX0" fmla="*/ 522 w 2643"/>
                <a:gd name="connsiteY0" fmla="*/ -1085 h 1682"/>
                <a:gd name="connsiteX1" fmla="*/ -2121 w 2643"/>
                <a:gd name="connsiteY1" fmla="*/ -2768 h 1682"/>
                <a:gd name="connsiteX2" fmla="*/ 522 w 2643"/>
                <a:gd name="connsiteY2" fmla="*/ -1085 h 1682"/>
              </a:gdLst>
              <a:ahLst/>
              <a:cxnLst>
                <a:cxn ang="0">
                  <a:pos x="connsiteX0" y="connsiteY0"/>
                </a:cxn>
                <a:cxn ang="0">
                  <a:pos x="connsiteX1" y="connsiteY1"/>
                </a:cxn>
                <a:cxn ang="0">
                  <a:pos x="connsiteX2" y="connsiteY2"/>
                </a:cxn>
              </a:cxnLst>
              <a:rect l="l" t="t" r="r" b="b"/>
              <a:pathLst>
                <a:path w="2643" h="1682">
                  <a:moveTo>
                    <a:pt x="522" y="-1085"/>
                  </a:moveTo>
                  <a:cubicBezTo>
                    <a:pt x="-606" y="-1122"/>
                    <a:pt x="-1604" y="-1769"/>
                    <a:pt x="-2121" y="-2768"/>
                  </a:cubicBezTo>
                  <a:cubicBezTo>
                    <a:pt x="-846" y="-2749"/>
                    <a:pt x="245" y="-2527"/>
                    <a:pt x="522" y="-1085"/>
                  </a:cubicBezTo>
                  <a:close/>
                </a:path>
              </a:pathLst>
            </a:custGeom>
            <a:solidFill>
              <a:srgbClr val="020202"/>
            </a:solidFill>
            <a:ln w="1847" cap="flat">
              <a:noFill/>
              <a:prstDash val="solid"/>
              <a:miter/>
            </a:ln>
          </p:spPr>
          <p:txBody>
            <a:bodyPr rtlCol="0" anchor="ctr"/>
            <a:lstStyle/>
            <a:p>
              <a:endParaRPr lang="es-CO"/>
            </a:p>
          </p:txBody>
        </p:sp>
        <p:sp>
          <p:nvSpPr>
            <p:cNvPr id="141" name="Freeform: Shape 140">
              <a:extLst>
                <a:ext uri="{FF2B5EF4-FFF2-40B4-BE49-F238E27FC236}">
                  <a16:creationId xmlns:a16="http://schemas.microsoft.com/office/drawing/2014/main" id="{053C2F0E-418A-02FE-18E7-EEB539DCF230}"/>
                </a:ext>
              </a:extLst>
            </p:cNvPr>
            <p:cNvSpPr/>
            <p:nvPr/>
          </p:nvSpPr>
          <p:spPr>
            <a:xfrm>
              <a:off x="-911532" y="2021157"/>
              <a:ext cx="1368" cy="1590"/>
            </a:xfrm>
            <a:custGeom>
              <a:avLst/>
              <a:gdLst>
                <a:gd name="connsiteX0" fmla="*/ -753 w 1368"/>
                <a:gd name="connsiteY0" fmla="*/ -1177 h 1590"/>
                <a:gd name="connsiteX1" fmla="*/ -2121 w 1368"/>
                <a:gd name="connsiteY1" fmla="*/ -2768 h 1590"/>
                <a:gd name="connsiteX2" fmla="*/ -753 w 1368"/>
                <a:gd name="connsiteY2" fmla="*/ -1177 h 1590"/>
              </a:gdLst>
              <a:ahLst/>
              <a:cxnLst>
                <a:cxn ang="0">
                  <a:pos x="connsiteX0" y="connsiteY0"/>
                </a:cxn>
                <a:cxn ang="0">
                  <a:pos x="connsiteX1" y="connsiteY1"/>
                </a:cxn>
                <a:cxn ang="0">
                  <a:pos x="connsiteX2" y="connsiteY2"/>
                </a:cxn>
              </a:cxnLst>
              <a:rect l="l" t="t" r="r" b="b"/>
              <a:pathLst>
                <a:path w="1368" h="1590">
                  <a:moveTo>
                    <a:pt x="-753" y="-1177"/>
                  </a:moveTo>
                  <a:cubicBezTo>
                    <a:pt x="-1493" y="-1381"/>
                    <a:pt x="-2047" y="-2010"/>
                    <a:pt x="-2121" y="-2768"/>
                  </a:cubicBezTo>
                  <a:cubicBezTo>
                    <a:pt x="-1401" y="-2545"/>
                    <a:pt x="-864" y="-1936"/>
                    <a:pt x="-753" y="-1177"/>
                  </a:cubicBezTo>
                  <a:close/>
                </a:path>
              </a:pathLst>
            </a:custGeom>
            <a:solidFill>
              <a:srgbClr val="020202"/>
            </a:solidFill>
            <a:ln w="1847" cap="flat">
              <a:noFill/>
              <a:prstDash val="solid"/>
              <a:miter/>
            </a:ln>
          </p:spPr>
          <p:txBody>
            <a:bodyPr rtlCol="0" anchor="ctr"/>
            <a:lstStyle/>
            <a:p>
              <a:endParaRPr lang="es-CO"/>
            </a:p>
          </p:txBody>
        </p:sp>
        <p:sp>
          <p:nvSpPr>
            <p:cNvPr id="142" name="Freeform: Shape 141">
              <a:extLst>
                <a:ext uri="{FF2B5EF4-FFF2-40B4-BE49-F238E27FC236}">
                  <a16:creationId xmlns:a16="http://schemas.microsoft.com/office/drawing/2014/main" id="{E0EBFC59-D23A-9BAA-9C77-F5BD3CD6FD84}"/>
                </a:ext>
              </a:extLst>
            </p:cNvPr>
            <p:cNvSpPr/>
            <p:nvPr/>
          </p:nvSpPr>
          <p:spPr>
            <a:xfrm>
              <a:off x="-918409" y="2013005"/>
              <a:ext cx="1442" cy="1552"/>
            </a:xfrm>
            <a:custGeom>
              <a:avLst/>
              <a:gdLst>
                <a:gd name="connsiteX0" fmla="*/ -679 w 1442"/>
                <a:gd name="connsiteY0" fmla="*/ -1215 h 1552"/>
                <a:gd name="connsiteX1" fmla="*/ -2121 w 1442"/>
                <a:gd name="connsiteY1" fmla="*/ -2768 h 1552"/>
                <a:gd name="connsiteX2" fmla="*/ -679 w 1442"/>
                <a:gd name="connsiteY2" fmla="*/ -1215 h 1552"/>
              </a:gdLst>
              <a:ahLst/>
              <a:cxnLst>
                <a:cxn ang="0">
                  <a:pos x="connsiteX0" y="connsiteY0"/>
                </a:cxn>
                <a:cxn ang="0">
                  <a:pos x="connsiteX1" y="connsiteY1"/>
                </a:cxn>
                <a:cxn ang="0">
                  <a:pos x="connsiteX2" y="connsiteY2"/>
                </a:cxn>
              </a:cxnLst>
              <a:rect l="l" t="t" r="r" b="b"/>
              <a:pathLst>
                <a:path w="1442" h="1552">
                  <a:moveTo>
                    <a:pt x="-679" y="-1215"/>
                  </a:moveTo>
                  <a:cubicBezTo>
                    <a:pt x="-1456" y="-1344"/>
                    <a:pt x="-2047" y="-1973"/>
                    <a:pt x="-2121" y="-2768"/>
                  </a:cubicBezTo>
                  <a:cubicBezTo>
                    <a:pt x="-1364" y="-2601"/>
                    <a:pt x="-790" y="-1991"/>
                    <a:pt x="-679" y="-1215"/>
                  </a:cubicBezTo>
                  <a:close/>
                </a:path>
              </a:pathLst>
            </a:custGeom>
            <a:solidFill>
              <a:srgbClr val="020202"/>
            </a:solidFill>
            <a:ln w="1847" cap="flat">
              <a:noFill/>
              <a:prstDash val="solid"/>
              <a:miter/>
            </a:ln>
          </p:spPr>
          <p:txBody>
            <a:bodyPr rtlCol="0" anchor="ctr"/>
            <a:lstStyle/>
            <a:p>
              <a:endParaRPr lang="es-CO"/>
            </a:p>
          </p:txBody>
        </p:sp>
        <p:sp>
          <p:nvSpPr>
            <p:cNvPr id="143" name="Freeform: Shape 142">
              <a:extLst>
                <a:ext uri="{FF2B5EF4-FFF2-40B4-BE49-F238E27FC236}">
                  <a16:creationId xmlns:a16="http://schemas.microsoft.com/office/drawing/2014/main" id="{982EFF16-DEF0-4A0A-BCB3-B6A1014E6799}"/>
                </a:ext>
              </a:extLst>
            </p:cNvPr>
            <p:cNvSpPr/>
            <p:nvPr/>
          </p:nvSpPr>
          <p:spPr>
            <a:xfrm>
              <a:off x="-919703" y="2011581"/>
              <a:ext cx="1405" cy="1552"/>
            </a:xfrm>
            <a:custGeom>
              <a:avLst/>
              <a:gdLst>
                <a:gd name="connsiteX0" fmla="*/ -716 w 1405"/>
                <a:gd name="connsiteY0" fmla="*/ -1215 h 1552"/>
                <a:gd name="connsiteX1" fmla="*/ -2121 w 1405"/>
                <a:gd name="connsiteY1" fmla="*/ -2768 h 1552"/>
                <a:gd name="connsiteX2" fmla="*/ -716 w 1405"/>
                <a:gd name="connsiteY2" fmla="*/ -1215 h 1552"/>
              </a:gdLst>
              <a:ahLst/>
              <a:cxnLst>
                <a:cxn ang="0">
                  <a:pos x="connsiteX0" y="connsiteY0"/>
                </a:cxn>
                <a:cxn ang="0">
                  <a:pos x="connsiteX1" y="connsiteY1"/>
                </a:cxn>
                <a:cxn ang="0">
                  <a:pos x="connsiteX2" y="connsiteY2"/>
                </a:cxn>
              </a:cxnLst>
              <a:rect l="l" t="t" r="r" b="b"/>
              <a:pathLst>
                <a:path w="1405" h="1552">
                  <a:moveTo>
                    <a:pt x="-716" y="-1215"/>
                  </a:moveTo>
                  <a:cubicBezTo>
                    <a:pt x="-1456" y="-1400"/>
                    <a:pt x="-2011" y="-2010"/>
                    <a:pt x="-2121" y="-2768"/>
                  </a:cubicBezTo>
                  <a:cubicBezTo>
                    <a:pt x="-1401" y="-2564"/>
                    <a:pt x="-846" y="-1954"/>
                    <a:pt x="-716" y="-1215"/>
                  </a:cubicBezTo>
                  <a:close/>
                </a:path>
              </a:pathLst>
            </a:custGeom>
            <a:solidFill>
              <a:srgbClr val="020202"/>
            </a:solidFill>
            <a:ln w="1847" cap="flat">
              <a:noFill/>
              <a:prstDash val="solid"/>
              <a:miter/>
            </a:ln>
          </p:spPr>
          <p:txBody>
            <a:bodyPr rtlCol="0" anchor="ctr"/>
            <a:lstStyle/>
            <a:p>
              <a:endParaRPr lang="es-CO"/>
            </a:p>
          </p:txBody>
        </p:sp>
        <p:sp>
          <p:nvSpPr>
            <p:cNvPr id="144" name="Freeform: Shape 143">
              <a:extLst>
                <a:ext uri="{FF2B5EF4-FFF2-40B4-BE49-F238E27FC236}">
                  <a16:creationId xmlns:a16="http://schemas.microsoft.com/office/drawing/2014/main" id="{BE984088-2C86-BA5F-1645-60BE31A82BD9}"/>
                </a:ext>
              </a:extLst>
            </p:cNvPr>
            <p:cNvSpPr/>
            <p:nvPr/>
          </p:nvSpPr>
          <p:spPr>
            <a:xfrm>
              <a:off x="-920998" y="2010176"/>
              <a:ext cx="1386" cy="1516"/>
            </a:xfrm>
            <a:custGeom>
              <a:avLst/>
              <a:gdLst>
                <a:gd name="connsiteX0" fmla="*/ -735 w 1386"/>
                <a:gd name="connsiteY0" fmla="*/ -1251 h 1516"/>
                <a:gd name="connsiteX1" fmla="*/ -2121 w 1386"/>
                <a:gd name="connsiteY1" fmla="*/ -2768 h 1516"/>
              </a:gdLst>
              <a:ahLst/>
              <a:cxnLst>
                <a:cxn ang="0">
                  <a:pos x="connsiteX0" y="connsiteY0"/>
                </a:cxn>
                <a:cxn ang="0">
                  <a:pos x="connsiteX1" y="connsiteY1"/>
                </a:cxn>
              </a:cxnLst>
              <a:rect l="l" t="t" r="r" b="b"/>
              <a:pathLst>
                <a:path w="1386" h="1516">
                  <a:moveTo>
                    <a:pt x="-735" y="-1251"/>
                  </a:moveTo>
                  <a:cubicBezTo>
                    <a:pt x="-1456" y="-1437"/>
                    <a:pt x="-2010" y="-2028"/>
                    <a:pt x="-2121" y="-2768"/>
                  </a:cubicBezTo>
                  <a:close/>
                </a:path>
              </a:pathLst>
            </a:custGeom>
            <a:solidFill>
              <a:srgbClr val="020202"/>
            </a:solidFill>
            <a:ln w="1847" cap="flat">
              <a:noFill/>
              <a:prstDash val="solid"/>
              <a:miter/>
            </a:ln>
          </p:spPr>
          <p:txBody>
            <a:bodyPr rtlCol="0" anchor="ctr"/>
            <a:lstStyle/>
            <a:p>
              <a:endParaRPr lang="es-CO"/>
            </a:p>
          </p:txBody>
        </p:sp>
        <p:sp>
          <p:nvSpPr>
            <p:cNvPr id="145" name="Freeform: Shape 144">
              <a:extLst>
                <a:ext uri="{FF2B5EF4-FFF2-40B4-BE49-F238E27FC236}">
                  <a16:creationId xmlns:a16="http://schemas.microsoft.com/office/drawing/2014/main" id="{2AA89C7F-086B-0C69-B12E-A2D9A6588916}"/>
                </a:ext>
              </a:extLst>
            </p:cNvPr>
            <p:cNvSpPr/>
            <p:nvPr/>
          </p:nvSpPr>
          <p:spPr>
            <a:xfrm>
              <a:off x="-928023" y="2002060"/>
              <a:ext cx="1442" cy="1571"/>
            </a:xfrm>
            <a:custGeom>
              <a:avLst/>
              <a:gdLst>
                <a:gd name="connsiteX0" fmla="*/ -679 w 1442"/>
                <a:gd name="connsiteY0" fmla="*/ -1196 h 1571"/>
                <a:gd name="connsiteX1" fmla="*/ -2121 w 1442"/>
                <a:gd name="connsiteY1" fmla="*/ -2768 h 1571"/>
                <a:gd name="connsiteX2" fmla="*/ -679 w 1442"/>
                <a:gd name="connsiteY2" fmla="*/ -1196 h 1571"/>
              </a:gdLst>
              <a:ahLst/>
              <a:cxnLst>
                <a:cxn ang="0">
                  <a:pos x="connsiteX0" y="connsiteY0"/>
                </a:cxn>
                <a:cxn ang="0">
                  <a:pos x="connsiteX1" y="connsiteY1"/>
                </a:cxn>
                <a:cxn ang="0">
                  <a:pos x="connsiteX2" y="connsiteY2"/>
                </a:cxn>
              </a:cxnLst>
              <a:rect l="l" t="t" r="r" b="b"/>
              <a:pathLst>
                <a:path w="1442" h="1571">
                  <a:moveTo>
                    <a:pt x="-679" y="-1196"/>
                  </a:moveTo>
                  <a:cubicBezTo>
                    <a:pt x="-1438" y="-1363"/>
                    <a:pt x="-2029" y="-1991"/>
                    <a:pt x="-2121" y="-2768"/>
                  </a:cubicBezTo>
                  <a:cubicBezTo>
                    <a:pt x="-1364" y="-2601"/>
                    <a:pt x="-772" y="-1972"/>
                    <a:pt x="-679" y="-1196"/>
                  </a:cubicBezTo>
                  <a:close/>
                </a:path>
              </a:pathLst>
            </a:custGeom>
            <a:solidFill>
              <a:srgbClr val="020202"/>
            </a:solidFill>
            <a:ln w="1847" cap="flat">
              <a:noFill/>
              <a:prstDash val="solid"/>
              <a:miter/>
            </a:ln>
          </p:spPr>
          <p:txBody>
            <a:bodyPr rtlCol="0" anchor="ctr"/>
            <a:lstStyle/>
            <a:p>
              <a:endParaRPr lang="es-CO"/>
            </a:p>
          </p:txBody>
        </p:sp>
        <p:sp>
          <p:nvSpPr>
            <p:cNvPr id="146" name="Freeform: Shape 145">
              <a:extLst>
                <a:ext uri="{FF2B5EF4-FFF2-40B4-BE49-F238E27FC236}">
                  <a16:creationId xmlns:a16="http://schemas.microsoft.com/office/drawing/2014/main" id="{7829BE79-0841-5182-660A-4B22B7E7B986}"/>
                </a:ext>
              </a:extLst>
            </p:cNvPr>
            <p:cNvSpPr/>
            <p:nvPr/>
          </p:nvSpPr>
          <p:spPr>
            <a:xfrm>
              <a:off x="-929317" y="2000692"/>
              <a:ext cx="1423" cy="1553"/>
            </a:xfrm>
            <a:custGeom>
              <a:avLst/>
              <a:gdLst>
                <a:gd name="connsiteX0" fmla="*/ -698 w 1423"/>
                <a:gd name="connsiteY0" fmla="*/ -1214 h 1553"/>
                <a:gd name="connsiteX1" fmla="*/ -2121 w 1423"/>
                <a:gd name="connsiteY1" fmla="*/ -2768 h 1553"/>
                <a:gd name="connsiteX2" fmla="*/ -698 w 1423"/>
                <a:gd name="connsiteY2" fmla="*/ -1214 h 1553"/>
              </a:gdLst>
              <a:ahLst/>
              <a:cxnLst>
                <a:cxn ang="0">
                  <a:pos x="connsiteX0" y="connsiteY0"/>
                </a:cxn>
                <a:cxn ang="0">
                  <a:pos x="connsiteX1" y="connsiteY1"/>
                </a:cxn>
                <a:cxn ang="0">
                  <a:pos x="connsiteX2" y="connsiteY2"/>
                </a:cxn>
              </a:cxnLst>
              <a:rect l="l" t="t" r="r" b="b"/>
              <a:pathLst>
                <a:path w="1423" h="1553">
                  <a:moveTo>
                    <a:pt x="-698" y="-1214"/>
                  </a:moveTo>
                  <a:cubicBezTo>
                    <a:pt x="-1456" y="-1381"/>
                    <a:pt x="-2010" y="-2009"/>
                    <a:pt x="-2121" y="-2768"/>
                  </a:cubicBezTo>
                  <a:cubicBezTo>
                    <a:pt x="-1382" y="-2582"/>
                    <a:pt x="-827" y="-1972"/>
                    <a:pt x="-698" y="-1214"/>
                  </a:cubicBezTo>
                  <a:close/>
                </a:path>
              </a:pathLst>
            </a:custGeom>
            <a:solidFill>
              <a:srgbClr val="020202"/>
            </a:solidFill>
            <a:ln w="1847" cap="flat">
              <a:noFill/>
              <a:prstDash val="solid"/>
              <a:miter/>
            </a:ln>
          </p:spPr>
          <p:txBody>
            <a:bodyPr rtlCol="0" anchor="ctr"/>
            <a:lstStyle/>
            <a:p>
              <a:endParaRPr lang="es-CO"/>
            </a:p>
          </p:txBody>
        </p:sp>
        <p:sp>
          <p:nvSpPr>
            <p:cNvPr id="147" name="Freeform: Shape 146">
              <a:extLst>
                <a:ext uri="{FF2B5EF4-FFF2-40B4-BE49-F238E27FC236}">
                  <a16:creationId xmlns:a16="http://schemas.microsoft.com/office/drawing/2014/main" id="{8CA8F6E7-CB6B-663E-DEF1-A1C835011E7C}"/>
                </a:ext>
              </a:extLst>
            </p:cNvPr>
            <p:cNvSpPr/>
            <p:nvPr/>
          </p:nvSpPr>
          <p:spPr>
            <a:xfrm>
              <a:off x="-930574" y="1999232"/>
              <a:ext cx="1368" cy="1515"/>
            </a:xfrm>
            <a:custGeom>
              <a:avLst/>
              <a:gdLst>
                <a:gd name="connsiteX0" fmla="*/ -753 w 1368"/>
                <a:gd name="connsiteY0" fmla="*/ -1252 h 1515"/>
                <a:gd name="connsiteX1" fmla="*/ -2121 w 1368"/>
                <a:gd name="connsiteY1" fmla="*/ -2768 h 1515"/>
              </a:gdLst>
              <a:ahLst/>
              <a:cxnLst>
                <a:cxn ang="0">
                  <a:pos x="connsiteX0" y="connsiteY0"/>
                </a:cxn>
                <a:cxn ang="0">
                  <a:pos x="connsiteX1" y="connsiteY1"/>
                </a:cxn>
              </a:cxnLst>
              <a:rect l="l" t="t" r="r" b="b"/>
              <a:pathLst>
                <a:path w="1368" h="1515">
                  <a:moveTo>
                    <a:pt x="-753" y="-1252"/>
                  </a:moveTo>
                  <a:cubicBezTo>
                    <a:pt x="-1493" y="-1400"/>
                    <a:pt x="-2047" y="-2010"/>
                    <a:pt x="-2121" y="-2768"/>
                  </a:cubicBezTo>
                  <a:close/>
                </a:path>
              </a:pathLst>
            </a:custGeom>
            <a:solidFill>
              <a:srgbClr val="020202"/>
            </a:solidFill>
            <a:ln w="1847" cap="flat">
              <a:noFill/>
              <a:prstDash val="solid"/>
              <a:miter/>
            </a:ln>
          </p:spPr>
          <p:txBody>
            <a:bodyPr rtlCol="0" anchor="ctr"/>
            <a:lstStyle/>
            <a:p>
              <a:endParaRPr lang="es-CO"/>
            </a:p>
          </p:txBody>
        </p:sp>
        <p:sp>
          <p:nvSpPr>
            <p:cNvPr id="148" name="Freeform: Shape 147">
              <a:extLst>
                <a:ext uri="{FF2B5EF4-FFF2-40B4-BE49-F238E27FC236}">
                  <a16:creationId xmlns:a16="http://schemas.microsoft.com/office/drawing/2014/main" id="{C49B827C-2D69-D830-E279-7CA6E50B7034}"/>
                </a:ext>
              </a:extLst>
            </p:cNvPr>
            <p:cNvSpPr/>
            <p:nvPr/>
          </p:nvSpPr>
          <p:spPr>
            <a:xfrm>
              <a:off x="-936046" y="1993741"/>
              <a:ext cx="1405" cy="1405"/>
            </a:xfrm>
            <a:custGeom>
              <a:avLst/>
              <a:gdLst>
                <a:gd name="connsiteX0" fmla="*/ -716 w 1405"/>
                <a:gd name="connsiteY0" fmla="*/ -1363 h 1405"/>
                <a:gd name="connsiteX1" fmla="*/ -2121 w 1405"/>
                <a:gd name="connsiteY1" fmla="*/ -2768 h 1405"/>
              </a:gdLst>
              <a:ahLst/>
              <a:cxnLst>
                <a:cxn ang="0">
                  <a:pos x="connsiteX0" y="connsiteY0"/>
                </a:cxn>
                <a:cxn ang="0">
                  <a:pos x="connsiteX1" y="connsiteY1"/>
                </a:cxn>
              </a:cxnLst>
              <a:rect l="l" t="t" r="r" b="b"/>
              <a:pathLst>
                <a:path w="1405" h="1405">
                  <a:moveTo>
                    <a:pt x="-716" y="-1363"/>
                  </a:moveTo>
                  <a:cubicBezTo>
                    <a:pt x="-1437" y="-1473"/>
                    <a:pt x="-2010" y="-2046"/>
                    <a:pt x="-2121" y="-2768"/>
                  </a:cubicBezTo>
                  <a:close/>
                </a:path>
              </a:pathLst>
            </a:custGeom>
            <a:solidFill>
              <a:srgbClr val="020202"/>
            </a:solidFill>
            <a:ln w="1847" cap="flat">
              <a:noFill/>
              <a:prstDash val="solid"/>
              <a:miter/>
            </a:ln>
          </p:spPr>
          <p:txBody>
            <a:bodyPr rtlCol="0" anchor="ctr"/>
            <a:lstStyle/>
            <a:p>
              <a:endParaRPr lang="es-CO"/>
            </a:p>
          </p:txBody>
        </p:sp>
        <p:sp>
          <p:nvSpPr>
            <p:cNvPr id="149" name="Freeform: Shape 148">
              <a:extLst>
                <a:ext uri="{FF2B5EF4-FFF2-40B4-BE49-F238E27FC236}">
                  <a16:creationId xmlns:a16="http://schemas.microsoft.com/office/drawing/2014/main" id="{9BC3E753-4327-D5F6-F65C-0167BD32B6B2}"/>
                </a:ext>
              </a:extLst>
            </p:cNvPr>
            <p:cNvSpPr/>
            <p:nvPr/>
          </p:nvSpPr>
          <p:spPr>
            <a:xfrm>
              <a:off x="-948599" y="1980153"/>
              <a:ext cx="1460" cy="1571"/>
            </a:xfrm>
            <a:custGeom>
              <a:avLst/>
              <a:gdLst>
                <a:gd name="connsiteX0" fmla="*/ -661 w 1460"/>
                <a:gd name="connsiteY0" fmla="*/ -1196 h 1571"/>
                <a:gd name="connsiteX1" fmla="*/ -2121 w 1460"/>
                <a:gd name="connsiteY1" fmla="*/ -2768 h 1571"/>
                <a:gd name="connsiteX2" fmla="*/ -661 w 1460"/>
                <a:gd name="connsiteY2" fmla="*/ -1196 h 1571"/>
              </a:gdLst>
              <a:ahLst/>
              <a:cxnLst>
                <a:cxn ang="0">
                  <a:pos x="connsiteX0" y="connsiteY0"/>
                </a:cxn>
                <a:cxn ang="0">
                  <a:pos x="connsiteX1" y="connsiteY1"/>
                </a:cxn>
                <a:cxn ang="0">
                  <a:pos x="connsiteX2" y="connsiteY2"/>
                </a:cxn>
              </a:cxnLst>
              <a:rect l="l" t="t" r="r" b="b"/>
              <a:pathLst>
                <a:path w="1460" h="1571">
                  <a:moveTo>
                    <a:pt x="-661" y="-1196"/>
                  </a:moveTo>
                  <a:cubicBezTo>
                    <a:pt x="-1437" y="-1363"/>
                    <a:pt x="-2010" y="-1991"/>
                    <a:pt x="-2121" y="-2768"/>
                  </a:cubicBezTo>
                  <a:cubicBezTo>
                    <a:pt x="-1345" y="-2601"/>
                    <a:pt x="-772" y="-1973"/>
                    <a:pt x="-661" y="-1196"/>
                  </a:cubicBezTo>
                  <a:close/>
                </a:path>
              </a:pathLst>
            </a:custGeom>
            <a:solidFill>
              <a:srgbClr val="020202"/>
            </a:solidFill>
            <a:ln w="1847" cap="flat">
              <a:noFill/>
              <a:prstDash val="solid"/>
              <a:miter/>
            </a:ln>
          </p:spPr>
          <p:txBody>
            <a:bodyPr rtlCol="0" anchor="ctr"/>
            <a:lstStyle/>
            <a:p>
              <a:endParaRPr lang="es-CO"/>
            </a:p>
          </p:txBody>
        </p:sp>
        <p:sp>
          <p:nvSpPr>
            <p:cNvPr id="150" name="Freeform: Shape 149">
              <a:extLst>
                <a:ext uri="{FF2B5EF4-FFF2-40B4-BE49-F238E27FC236}">
                  <a16:creationId xmlns:a16="http://schemas.microsoft.com/office/drawing/2014/main" id="{FDE55B41-F456-040A-7394-8F93B810F57D}"/>
                </a:ext>
              </a:extLst>
            </p:cNvPr>
            <p:cNvSpPr/>
            <p:nvPr/>
          </p:nvSpPr>
          <p:spPr>
            <a:xfrm>
              <a:off x="-949875" y="1978729"/>
              <a:ext cx="1442" cy="1553"/>
            </a:xfrm>
            <a:custGeom>
              <a:avLst/>
              <a:gdLst>
                <a:gd name="connsiteX0" fmla="*/ -679 w 1442"/>
                <a:gd name="connsiteY0" fmla="*/ -1214 h 1553"/>
                <a:gd name="connsiteX1" fmla="*/ -2121 w 1442"/>
                <a:gd name="connsiteY1" fmla="*/ -2768 h 1553"/>
                <a:gd name="connsiteX2" fmla="*/ -679 w 1442"/>
                <a:gd name="connsiteY2" fmla="*/ -1214 h 1553"/>
              </a:gdLst>
              <a:ahLst/>
              <a:cxnLst>
                <a:cxn ang="0">
                  <a:pos x="connsiteX0" y="connsiteY0"/>
                </a:cxn>
                <a:cxn ang="0">
                  <a:pos x="connsiteX1" y="connsiteY1"/>
                </a:cxn>
                <a:cxn ang="0">
                  <a:pos x="connsiteX2" y="connsiteY2"/>
                </a:cxn>
              </a:cxnLst>
              <a:rect l="l" t="t" r="r" b="b"/>
              <a:pathLst>
                <a:path w="1442" h="1553">
                  <a:moveTo>
                    <a:pt x="-679" y="-1214"/>
                  </a:moveTo>
                  <a:cubicBezTo>
                    <a:pt x="-1438" y="-1381"/>
                    <a:pt x="-2010" y="-1991"/>
                    <a:pt x="-2121" y="-2768"/>
                  </a:cubicBezTo>
                  <a:cubicBezTo>
                    <a:pt x="-1382" y="-2583"/>
                    <a:pt x="-809" y="-1973"/>
                    <a:pt x="-679" y="-1214"/>
                  </a:cubicBezTo>
                  <a:close/>
                </a:path>
              </a:pathLst>
            </a:custGeom>
            <a:solidFill>
              <a:srgbClr val="020202"/>
            </a:solidFill>
            <a:ln w="1847" cap="flat">
              <a:noFill/>
              <a:prstDash val="solid"/>
              <a:miter/>
            </a:ln>
          </p:spPr>
          <p:txBody>
            <a:bodyPr rtlCol="0" anchor="ctr"/>
            <a:lstStyle/>
            <a:p>
              <a:endParaRPr lang="es-CO"/>
            </a:p>
          </p:txBody>
        </p:sp>
        <p:sp>
          <p:nvSpPr>
            <p:cNvPr id="151" name="Freeform: Shape 150">
              <a:extLst>
                <a:ext uri="{FF2B5EF4-FFF2-40B4-BE49-F238E27FC236}">
                  <a16:creationId xmlns:a16="http://schemas.microsoft.com/office/drawing/2014/main" id="{FB494553-5982-4D24-1445-58DB6CFBBBF4}"/>
                </a:ext>
              </a:extLst>
            </p:cNvPr>
            <p:cNvSpPr/>
            <p:nvPr/>
          </p:nvSpPr>
          <p:spPr>
            <a:xfrm>
              <a:off x="-951150" y="1977324"/>
              <a:ext cx="1386" cy="1516"/>
            </a:xfrm>
            <a:custGeom>
              <a:avLst/>
              <a:gdLst>
                <a:gd name="connsiteX0" fmla="*/ -735 w 1386"/>
                <a:gd name="connsiteY0" fmla="*/ -1251 h 1516"/>
                <a:gd name="connsiteX1" fmla="*/ -2121 w 1386"/>
                <a:gd name="connsiteY1" fmla="*/ -2768 h 1516"/>
                <a:gd name="connsiteX2" fmla="*/ -735 w 1386"/>
                <a:gd name="connsiteY2" fmla="*/ -1251 h 1516"/>
              </a:gdLst>
              <a:ahLst/>
              <a:cxnLst>
                <a:cxn ang="0">
                  <a:pos x="connsiteX0" y="connsiteY0"/>
                </a:cxn>
                <a:cxn ang="0">
                  <a:pos x="connsiteX1" y="connsiteY1"/>
                </a:cxn>
                <a:cxn ang="0">
                  <a:pos x="connsiteX2" y="connsiteY2"/>
                </a:cxn>
              </a:cxnLst>
              <a:rect l="l" t="t" r="r" b="b"/>
              <a:pathLst>
                <a:path w="1386" h="1516">
                  <a:moveTo>
                    <a:pt x="-735" y="-1251"/>
                  </a:moveTo>
                  <a:cubicBezTo>
                    <a:pt x="-1493" y="-1381"/>
                    <a:pt x="-2047" y="-2010"/>
                    <a:pt x="-2121" y="-2768"/>
                  </a:cubicBezTo>
                  <a:cubicBezTo>
                    <a:pt x="-1419" y="-2546"/>
                    <a:pt x="-901" y="-1973"/>
                    <a:pt x="-735" y="-1251"/>
                  </a:cubicBezTo>
                  <a:close/>
                </a:path>
              </a:pathLst>
            </a:custGeom>
            <a:solidFill>
              <a:srgbClr val="020202"/>
            </a:solidFill>
            <a:ln w="1847" cap="flat">
              <a:noFill/>
              <a:prstDash val="solid"/>
              <a:miter/>
            </a:ln>
          </p:spPr>
          <p:txBody>
            <a:bodyPr rtlCol="0" anchor="ctr"/>
            <a:lstStyle/>
            <a:p>
              <a:endParaRPr lang="es-CO"/>
            </a:p>
          </p:txBody>
        </p:sp>
        <p:sp>
          <p:nvSpPr>
            <p:cNvPr id="152" name="Freeform: Shape 151">
              <a:extLst>
                <a:ext uri="{FF2B5EF4-FFF2-40B4-BE49-F238E27FC236}">
                  <a16:creationId xmlns:a16="http://schemas.microsoft.com/office/drawing/2014/main" id="{6FB4A2B1-38BA-15A7-D73C-4DF6A902C4DB}"/>
                </a:ext>
              </a:extLst>
            </p:cNvPr>
            <p:cNvSpPr/>
            <p:nvPr/>
          </p:nvSpPr>
          <p:spPr>
            <a:xfrm>
              <a:off x="-959562" y="1967840"/>
              <a:ext cx="1497" cy="1553"/>
            </a:xfrm>
            <a:custGeom>
              <a:avLst/>
              <a:gdLst>
                <a:gd name="connsiteX0" fmla="*/ -624 w 1497"/>
                <a:gd name="connsiteY0" fmla="*/ -1214 h 1553"/>
                <a:gd name="connsiteX1" fmla="*/ -2121 w 1497"/>
                <a:gd name="connsiteY1" fmla="*/ -2768 h 1553"/>
                <a:gd name="connsiteX2" fmla="*/ -624 w 1497"/>
                <a:gd name="connsiteY2" fmla="*/ -1214 h 1553"/>
              </a:gdLst>
              <a:ahLst/>
              <a:cxnLst>
                <a:cxn ang="0">
                  <a:pos x="connsiteX0" y="connsiteY0"/>
                </a:cxn>
                <a:cxn ang="0">
                  <a:pos x="connsiteX1" y="connsiteY1"/>
                </a:cxn>
                <a:cxn ang="0">
                  <a:pos x="connsiteX2" y="connsiteY2"/>
                </a:cxn>
              </a:cxnLst>
              <a:rect l="l" t="t" r="r" b="b"/>
              <a:pathLst>
                <a:path w="1497" h="1553">
                  <a:moveTo>
                    <a:pt x="-624" y="-1214"/>
                  </a:moveTo>
                  <a:cubicBezTo>
                    <a:pt x="-1401" y="-1363"/>
                    <a:pt x="-2010" y="-1991"/>
                    <a:pt x="-2121" y="-2768"/>
                  </a:cubicBezTo>
                  <a:cubicBezTo>
                    <a:pt x="-1345" y="-2619"/>
                    <a:pt x="-735" y="-1991"/>
                    <a:pt x="-624" y="-1214"/>
                  </a:cubicBezTo>
                  <a:close/>
                </a:path>
              </a:pathLst>
            </a:custGeom>
            <a:solidFill>
              <a:srgbClr val="020202"/>
            </a:solidFill>
            <a:ln w="1847" cap="flat">
              <a:noFill/>
              <a:prstDash val="solid"/>
              <a:miter/>
            </a:ln>
          </p:spPr>
          <p:txBody>
            <a:bodyPr rtlCol="0" anchor="ctr"/>
            <a:lstStyle/>
            <a:p>
              <a:endParaRPr lang="es-CO"/>
            </a:p>
          </p:txBody>
        </p:sp>
        <p:sp>
          <p:nvSpPr>
            <p:cNvPr id="153" name="Freeform: Shape 152">
              <a:extLst>
                <a:ext uri="{FF2B5EF4-FFF2-40B4-BE49-F238E27FC236}">
                  <a16:creationId xmlns:a16="http://schemas.microsoft.com/office/drawing/2014/main" id="{CB62E19B-9E99-797F-D87E-D0E92EE16BC7}"/>
                </a:ext>
              </a:extLst>
            </p:cNvPr>
            <p:cNvSpPr/>
            <p:nvPr/>
          </p:nvSpPr>
          <p:spPr>
            <a:xfrm>
              <a:off x="-960893" y="1966454"/>
              <a:ext cx="1479" cy="1534"/>
            </a:xfrm>
            <a:custGeom>
              <a:avLst/>
              <a:gdLst>
                <a:gd name="connsiteX0" fmla="*/ -642 w 1479"/>
                <a:gd name="connsiteY0" fmla="*/ -1233 h 1534"/>
                <a:gd name="connsiteX1" fmla="*/ -2121 w 1479"/>
                <a:gd name="connsiteY1" fmla="*/ -2768 h 1534"/>
                <a:gd name="connsiteX2" fmla="*/ -642 w 1479"/>
                <a:gd name="connsiteY2" fmla="*/ -1233 h 1534"/>
              </a:gdLst>
              <a:ahLst/>
              <a:cxnLst>
                <a:cxn ang="0">
                  <a:pos x="connsiteX0" y="connsiteY0"/>
                </a:cxn>
                <a:cxn ang="0">
                  <a:pos x="connsiteX1" y="connsiteY1"/>
                </a:cxn>
                <a:cxn ang="0">
                  <a:pos x="connsiteX2" y="connsiteY2"/>
                </a:cxn>
              </a:cxnLst>
              <a:rect l="l" t="t" r="r" b="b"/>
              <a:pathLst>
                <a:path w="1479" h="1534">
                  <a:moveTo>
                    <a:pt x="-642" y="-1233"/>
                  </a:moveTo>
                  <a:cubicBezTo>
                    <a:pt x="-1438" y="-1344"/>
                    <a:pt x="-2047" y="-1972"/>
                    <a:pt x="-2121" y="-2768"/>
                  </a:cubicBezTo>
                  <a:cubicBezTo>
                    <a:pt x="-1345" y="-2619"/>
                    <a:pt x="-753" y="-2009"/>
                    <a:pt x="-642" y="-1233"/>
                  </a:cubicBezTo>
                  <a:close/>
                </a:path>
              </a:pathLst>
            </a:custGeom>
            <a:solidFill>
              <a:srgbClr val="020202"/>
            </a:solidFill>
            <a:ln w="1847" cap="flat">
              <a:noFill/>
              <a:prstDash val="solid"/>
              <a:miter/>
            </a:ln>
          </p:spPr>
          <p:txBody>
            <a:bodyPr rtlCol="0" anchor="ctr"/>
            <a:lstStyle/>
            <a:p>
              <a:endParaRPr lang="es-CO"/>
            </a:p>
          </p:txBody>
        </p:sp>
        <p:sp>
          <p:nvSpPr>
            <p:cNvPr id="154" name="Freeform: Shape 153">
              <a:extLst>
                <a:ext uri="{FF2B5EF4-FFF2-40B4-BE49-F238E27FC236}">
                  <a16:creationId xmlns:a16="http://schemas.microsoft.com/office/drawing/2014/main" id="{4B4B4844-F0C1-ACBA-73E9-B1F4ED1347B5}"/>
                </a:ext>
              </a:extLst>
            </p:cNvPr>
            <p:cNvSpPr/>
            <p:nvPr/>
          </p:nvSpPr>
          <p:spPr>
            <a:xfrm>
              <a:off x="-962261" y="1965086"/>
              <a:ext cx="1497" cy="1516"/>
            </a:xfrm>
            <a:custGeom>
              <a:avLst/>
              <a:gdLst>
                <a:gd name="connsiteX0" fmla="*/ -624 w 1497"/>
                <a:gd name="connsiteY0" fmla="*/ -1251 h 1516"/>
                <a:gd name="connsiteX1" fmla="*/ -2121 w 1497"/>
                <a:gd name="connsiteY1" fmla="*/ -2768 h 1516"/>
                <a:gd name="connsiteX2" fmla="*/ -624 w 1497"/>
                <a:gd name="connsiteY2" fmla="*/ -1251 h 1516"/>
              </a:gdLst>
              <a:ahLst/>
              <a:cxnLst>
                <a:cxn ang="0">
                  <a:pos x="connsiteX0" y="connsiteY0"/>
                </a:cxn>
                <a:cxn ang="0">
                  <a:pos x="connsiteX1" y="connsiteY1"/>
                </a:cxn>
                <a:cxn ang="0">
                  <a:pos x="connsiteX2" y="connsiteY2"/>
                </a:cxn>
              </a:cxnLst>
              <a:rect l="l" t="t" r="r" b="b"/>
              <a:pathLst>
                <a:path w="1497" h="1516">
                  <a:moveTo>
                    <a:pt x="-624" y="-1251"/>
                  </a:moveTo>
                  <a:cubicBezTo>
                    <a:pt x="-1401" y="-1381"/>
                    <a:pt x="-1992" y="-1991"/>
                    <a:pt x="-2121" y="-2768"/>
                  </a:cubicBezTo>
                  <a:cubicBezTo>
                    <a:pt x="-1345" y="-2638"/>
                    <a:pt x="-753" y="-2028"/>
                    <a:pt x="-624" y="-1251"/>
                  </a:cubicBezTo>
                  <a:close/>
                </a:path>
              </a:pathLst>
            </a:custGeom>
            <a:solidFill>
              <a:srgbClr val="020202"/>
            </a:solidFill>
            <a:ln w="1847" cap="flat">
              <a:noFill/>
              <a:prstDash val="solid"/>
              <a:miter/>
            </a:ln>
          </p:spPr>
          <p:txBody>
            <a:bodyPr rtlCol="0" anchor="ctr"/>
            <a:lstStyle/>
            <a:p>
              <a:endParaRPr lang="es-CO"/>
            </a:p>
          </p:txBody>
        </p:sp>
        <p:sp>
          <p:nvSpPr>
            <p:cNvPr id="155" name="Freeform: Shape 154">
              <a:extLst>
                <a:ext uri="{FF2B5EF4-FFF2-40B4-BE49-F238E27FC236}">
                  <a16:creationId xmlns:a16="http://schemas.microsoft.com/office/drawing/2014/main" id="{10FCFF4C-0406-D73B-64FB-9DD03D6F2137}"/>
                </a:ext>
              </a:extLst>
            </p:cNvPr>
            <p:cNvSpPr/>
            <p:nvPr/>
          </p:nvSpPr>
          <p:spPr>
            <a:xfrm>
              <a:off x="-1026633" y="1914431"/>
              <a:ext cx="1626" cy="1275"/>
            </a:xfrm>
            <a:custGeom>
              <a:avLst/>
              <a:gdLst>
                <a:gd name="connsiteX0" fmla="*/ -495 w 1626"/>
                <a:gd name="connsiteY0" fmla="*/ -1492 h 1275"/>
                <a:gd name="connsiteX1" fmla="*/ -2121 w 1626"/>
                <a:gd name="connsiteY1" fmla="*/ -2768 h 1275"/>
                <a:gd name="connsiteX2" fmla="*/ -495 w 1626"/>
                <a:gd name="connsiteY2" fmla="*/ -1492 h 1275"/>
              </a:gdLst>
              <a:ahLst/>
              <a:cxnLst>
                <a:cxn ang="0">
                  <a:pos x="connsiteX0" y="connsiteY0"/>
                </a:cxn>
                <a:cxn ang="0">
                  <a:pos x="connsiteX1" y="connsiteY1"/>
                </a:cxn>
                <a:cxn ang="0">
                  <a:pos x="connsiteX2" y="connsiteY2"/>
                </a:cxn>
              </a:cxnLst>
              <a:rect l="l" t="t" r="r" b="b"/>
              <a:pathLst>
                <a:path w="1626" h="1275">
                  <a:moveTo>
                    <a:pt x="-495" y="-1492"/>
                  </a:moveTo>
                  <a:cubicBezTo>
                    <a:pt x="-1271" y="-1492"/>
                    <a:pt x="-1936" y="-2028"/>
                    <a:pt x="-2121" y="-2768"/>
                  </a:cubicBezTo>
                  <a:cubicBezTo>
                    <a:pt x="-1382" y="-2675"/>
                    <a:pt x="-772" y="-2176"/>
                    <a:pt x="-495" y="-1492"/>
                  </a:cubicBezTo>
                  <a:close/>
                </a:path>
              </a:pathLst>
            </a:custGeom>
            <a:solidFill>
              <a:srgbClr val="020202"/>
            </a:solidFill>
            <a:ln w="1847" cap="flat">
              <a:noFill/>
              <a:prstDash val="solid"/>
              <a:miter/>
            </a:ln>
          </p:spPr>
          <p:txBody>
            <a:bodyPr rtlCol="0" anchor="ctr"/>
            <a:lstStyle/>
            <a:p>
              <a:endParaRPr lang="es-CO"/>
            </a:p>
          </p:txBody>
        </p:sp>
        <p:sp>
          <p:nvSpPr>
            <p:cNvPr id="156" name="Freeform: Shape 155">
              <a:extLst>
                <a:ext uri="{FF2B5EF4-FFF2-40B4-BE49-F238E27FC236}">
                  <a16:creationId xmlns:a16="http://schemas.microsoft.com/office/drawing/2014/main" id="{C5F486E8-2423-FAEE-8FEF-0E2C693F2A0A}"/>
                </a:ext>
              </a:extLst>
            </p:cNvPr>
            <p:cNvSpPr/>
            <p:nvPr/>
          </p:nvSpPr>
          <p:spPr>
            <a:xfrm>
              <a:off x="-963647" y="1963773"/>
              <a:ext cx="1515" cy="1497"/>
            </a:xfrm>
            <a:custGeom>
              <a:avLst/>
              <a:gdLst>
                <a:gd name="connsiteX0" fmla="*/ -606 w 1515"/>
                <a:gd name="connsiteY0" fmla="*/ -1270 h 1497"/>
                <a:gd name="connsiteX1" fmla="*/ -2121 w 1515"/>
                <a:gd name="connsiteY1" fmla="*/ -2768 h 1497"/>
                <a:gd name="connsiteX2" fmla="*/ -606 w 1515"/>
                <a:gd name="connsiteY2" fmla="*/ -1270 h 1497"/>
              </a:gdLst>
              <a:ahLst/>
              <a:cxnLst>
                <a:cxn ang="0">
                  <a:pos x="connsiteX0" y="connsiteY0"/>
                </a:cxn>
                <a:cxn ang="0">
                  <a:pos x="connsiteX1" y="connsiteY1"/>
                </a:cxn>
                <a:cxn ang="0">
                  <a:pos x="connsiteX2" y="connsiteY2"/>
                </a:cxn>
              </a:cxnLst>
              <a:rect l="l" t="t" r="r" b="b"/>
              <a:pathLst>
                <a:path w="1515" h="1497">
                  <a:moveTo>
                    <a:pt x="-606" y="-1270"/>
                  </a:moveTo>
                  <a:cubicBezTo>
                    <a:pt x="-1382" y="-1400"/>
                    <a:pt x="-1992" y="-1991"/>
                    <a:pt x="-2121" y="-2768"/>
                  </a:cubicBezTo>
                  <a:cubicBezTo>
                    <a:pt x="-1345" y="-2638"/>
                    <a:pt x="-735" y="-2046"/>
                    <a:pt x="-606" y="-1270"/>
                  </a:cubicBezTo>
                  <a:close/>
                </a:path>
              </a:pathLst>
            </a:custGeom>
            <a:solidFill>
              <a:srgbClr val="020202"/>
            </a:solidFill>
            <a:ln w="1847" cap="flat">
              <a:noFill/>
              <a:prstDash val="solid"/>
              <a:miter/>
            </a:ln>
          </p:spPr>
          <p:txBody>
            <a:bodyPr rtlCol="0" anchor="ctr"/>
            <a:lstStyle/>
            <a:p>
              <a:endParaRPr lang="es-CO"/>
            </a:p>
          </p:txBody>
        </p:sp>
        <p:sp>
          <p:nvSpPr>
            <p:cNvPr id="157" name="Freeform: Shape 156">
              <a:extLst>
                <a:ext uri="{FF2B5EF4-FFF2-40B4-BE49-F238E27FC236}">
                  <a16:creationId xmlns:a16="http://schemas.microsoft.com/office/drawing/2014/main" id="{7950C0CF-CC7C-4C3A-4EA5-ED743D669E1A}"/>
                </a:ext>
              </a:extLst>
            </p:cNvPr>
            <p:cNvSpPr/>
            <p:nvPr/>
          </p:nvSpPr>
          <p:spPr>
            <a:xfrm>
              <a:off x="-965015" y="1962350"/>
              <a:ext cx="1515" cy="1516"/>
            </a:xfrm>
            <a:custGeom>
              <a:avLst/>
              <a:gdLst>
                <a:gd name="connsiteX0" fmla="*/ -606 w 1515"/>
                <a:gd name="connsiteY0" fmla="*/ -1251 h 1516"/>
                <a:gd name="connsiteX1" fmla="*/ -2121 w 1515"/>
                <a:gd name="connsiteY1" fmla="*/ -2768 h 1516"/>
                <a:gd name="connsiteX2" fmla="*/ -606 w 1515"/>
                <a:gd name="connsiteY2" fmla="*/ -1251 h 1516"/>
              </a:gdLst>
              <a:ahLst/>
              <a:cxnLst>
                <a:cxn ang="0">
                  <a:pos x="connsiteX0" y="connsiteY0"/>
                </a:cxn>
                <a:cxn ang="0">
                  <a:pos x="connsiteX1" y="connsiteY1"/>
                </a:cxn>
                <a:cxn ang="0">
                  <a:pos x="connsiteX2" y="connsiteY2"/>
                </a:cxn>
              </a:cxnLst>
              <a:rect l="l" t="t" r="r" b="b"/>
              <a:pathLst>
                <a:path w="1515" h="1516">
                  <a:moveTo>
                    <a:pt x="-606" y="-1251"/>
                  </a:moveTo>
                  <a:cubicBezTo>
                    <a:pt x="-1382" y="-1381"/>
                    <a:pt x="-1992" y="-1991"/>
                    <a:pt x="-2121" y="-2768"/>
                  </a:cubicBezTo>
                  <a:cubicBezTo>
                    <a:pt x="-1345" y="-2638"/>
                    <a:pt x="-735" y="-2028"/>
                    <a:pt x="-606" y="-1251"/>
                  </a:cubicBezTo>
                  <a:close/>
                </a:path>
              </a:pathLst>
            </a:custGeom>
            <a:solidFill>
              <a:srgbClr val="020202"/>
            </a:solidFill>
            <a:ln w="1847" cap="flat">
              <a:noFill/>
              <a:prstDash val="solid"/>
              <a:miter/>
            </a:ln>
          </p:spPr>
          <p:txBody>
            <a:bodyPr rtlCol="0" anchor="ctr"/>
            <a:lstStyle/>
            <a:p>
              <a:endParaRPr lang="es-CO"/>
            </a:p>
          </p:txBody>
        </p:sp>
        <p:sp>
          <p:nvSpPr>
            <p:cNvPr id="158" name="Freeform: Shape 157">
              <a:extLst>
                <a:ext uri="{FF2B5EF4-FFF2-40B4-BE49-F238E27FC236}">
                  <a16:creationId xmlns:a16="http://schemas.microsoft.com/office/drawing/2014/main" id="{B42A9738-A595-B0D8-1E79-9FBAE63A692B}"/>
                </a:ext>
              </a:extLst>
            </p:cNvPr>
            <p:cNvSpPr/>
            <p:nvPr/>
          </p:nvSpPr>
          <p:spPr>
            <a:xfrm>
              <a:off x="-966402" y="1961000"/>
              <a:ext cx="1534" cy="1497"/>
            </a:xfrm>
            <a:custGeom>
              <a:avLst/>
              <a:gdLst>
                <a:gd name="connsiteX0" fmla="*/ -587 w 1534"/>
                <a:gd name="connsiteY0" fmla="*/ -1270 h 1497"/>
                <a:gd name="connsiteX1" fmla="*/ -2121 w 1534"/>
                <a:gd name="connsiteY1" fmla="*/ -2768 h 1497"/>
                <a:gd name="connsiteX2" fmla="*/ -587 w 1534"/>
                <a:gd name="connsiteY2" fmla="*/ -1270 h 1497"/>
              </a:gdLst>
              <a:ahLst/>
              <a:cxnLst>
                <a:cxn ang="0">
                  <a:pos x="connsiteX0" y="connsiteY0"/>
                </a:cxn>
                <a:cxn ang="0">
                  <a:pos x="connsiteX1" y="connsiteY1"/>
                </a:cxn>
                <a:cxn ang="0">
                  <a:pos x="connsiteX2" y="connsiteY2"/>
                </a:cxn>
              </a:cxnLst>
              <a:rect l="l" t="t" r="r" b="b"/>
              <a:pathLst>
                <a:path w="1534" h="1497">
                  <a:moveTo>
                    <a:pt x="-587" y="-1270"/>
                  </a:moveTo>
                  <a:cubicBezTo>
                    <a:pt x="-1364" y="-1400"/>
                    <a:pt x="-1974" y="-1991"/>
                    <a:pt x="-2121" y="-2768"/>
                  </a:cubicBezTo>
                  <a:cubicBezTo>
                    <a:pt x="-1345" y="-2638"/>
                    <a:pt x="-735" y="-2046"/>
                    <a:pt x="-587" y="-1270"/>
                  </a:cubicBezTo>
                  <a:close/>
                </a:path>
              </a:pathLst>
            </a:custGeom>
            <a:solidFill>
              <a:srgbClr val="020202"/>
            </a:solidFill>
            <a:ln w="1847" cap="flat">
              <a:noFill/>
              <a:prstDash val="solid"/>
              <a:miter/>
            </a:ln>
          </p:spPr>
          <p:txBody>
            <a:bodyPr rtlCol="0" anchor="ctr"/>
            <a:lstStyle/>
            <a:p>
              <a:endParaRPr lang="es-CO"/>
            </a:p>
          </p:txBody>
        </p:sp>
        <p:sp>
          <p:nvSpPr>
            <p:cNvPr id="159" name="Freeform: Shape 158">
              <a:extLst>
                <a:ext uri="{FF2B5EF4-FFF2-40B4-BE49-F238E27FC236}">
                  <a16:creationId xmlns:a16="http://schemas.microsoft.com/office/drawing/2014/main" id="{D349EB95-2BDB-2789-72A4-CF4C421E6103}"/>
                </a:ext>
              </a:extLst>
            </p:cNvPr>
            <p:cNvSpPr/>
            <p:nvPr/>
          </p:nvSpPr>
          <p:spPr>
            <a:xfrm>
              <a:off x="-967807" y="1959651"/>
              <a:ext cx="1552" cy="1497"/>
            </a:xfrm>
            <a:custGeom>
              <a:avLst/>
              <a:gdLst>
                <a:gd name="connsiteX0" fmla="*/ -569 w 1552"/>
                <a:gd name="connsiteY0" fmla="*/ -1270 h 1497"/>
                <a:gd name="connsiteX1" fmla="*/ -2121 w 1552"/>
                <a:gd name="connsiteY1" fmla="*/ -2768 h 1497"/>
                <a:gd name="connsiteX2" fmla="*/ -569 w 1552"/>
                <a:gd name="connsiteY2" fmla="*/ -1270 h 1497"/>
              </a:gdLst>
              <a:ahLst/>
              <a:cxnLst>
                <a:cxn ang="0">
                  <a:pos x="connsiteX0" y="connsiteY0"/>
                </a:cxn>
                <a:cxn ang="0">
                  <a:pos x="connsiteX1" y="connsiteY1"/>
                </a:cxn>
                <a:cxn ang="0">
                  <a:pos x="connsiteX2" y="connsiteY2"/>
                </a:cxn>
              </a:cxnLst>
              <a:rect l="l" t="t" r="r" b="b"/>
              <a:pathLst>
                <a:path w="1552" h="1497">
                  <a:moveTo>
                    <a:pt x="-569" y="-1270"/>
                  </a:moveTo>
                  <a:cubicBezTo>
                    <a:pt x="-1345" y="-1381"/>
                    <a:pt x="-1974" y="-1991"/>
                    <a:pt x="-2121" y="-2768"/>
                  </a:cubicBezTo>
                  <a:cubicBezTo>
                    <a:pt x="-1345" y="-2657"/>
                    <a:pt x="-716" y="-2046"/>
                    <a:pt x="-569" y="-1270"/>
                  </a:cubicBezTo>
                  <a:close/>
                </a:path>
              </a:pathLst>
            </a:custGeom>
            <a:solidFill>
              <a:srgbClr val="020202"/>
            </a:solidFill>
            <a:ln w="1847" cap="flat">
              <a:noFill/>
              <a:prstDash val="solid"/>
              <a:miter/>
            </a:ln>
          </p:spPr>
          <p:txBody>
            <a:bodyPr rtlCol="0" anchor="ctr"/>
            <a:lstStyle/>
            <a:p>
              <a:endParaRPr lang="es-CO"/>
            </a:p>
          </p:txBody>
        </p:sp>
        <p:sp>
          <p:nvSpPr>
            <p:cNvPr id="160" name="Freeform: Shape 159">
              <a:extLst>
                <a:ext uri="{FF2B5EF4-FFF2-40B4-BE49-F238E27FC236}">
                  <a16:creationId xmlns:a16="http://schemas.microsoft.com/office/drawing/2014/main" id="{D6122824-5B81-1258-CB83-5A0494A40B6B}"/>
                </a:ext>
              </a:extLst>
            </p:cNvPr>
            <p:cNvSpPr/>
            <p:nvPr/>
          </p:nvSpPr>
          <p:spPr>
            <a:xfrm>
              <a:off x="-977236" y="1951331"/>
              <a:ext cx="1516" cy="1368"/>
            </a:xfrm>
            <a:custGeom>
              <a:avLst/>
              <a:gdLst>
                <a:gd name="connsiteX0" fmla="*/ -605 w 1516"/>
                <a:gd name="connsiteY0" fmla="*/ -1400 h 1368"/>
                <a:gd name="connsiteX1" fmla="*/ -2121 w 1516"/>
                <a:gd name="connsiteY1" fmla="*/ -2768 h 1368"/>
                <a:gd name="connsiteX2" fmla="*/ -605 w 1516"/>
                <a:gd name="connsiteY2" fmla="*/ -1400 h 1368"/>
              </a:gdLst>
              <a:ahLst/>
              <a:cxnLst>
                <a:cxn ang="0">
                  <a:pos x="connsiteX0" y="connsiteY0"/>
                </a:cxn>
                <a:cxn ang="0">
                  <a:pos x="connsiteX1" y="connsiteY1"/>
                </a:cxn>
                <a:cxn ang="0">
                  <a:pos x="connsiteX2" y="connsiteY2"/>
                </a:cxn>
              </a:cxnLst>
              <a:rect l="l" t="t" r="r" b="b"/>
              <a:pathLst>
                <a:path w="1516" h="1368">
                  <a:moveTo>
                    <a:pt x="-605" y="-1400"/>
                  </a:moveTo>
                  <a:cubicBezTo>
                    <a:pt x="-1364" y="-1474"/>
                    <a:pt x="-1973" y="-2028"/>
                    <a:pt x="-2121" y="-2768"/>
                  </a:cubicBezTo>
                  <a:cubicBezTo>
                    <a:pt x="-1604" y="-2305"/>
                    <a:pt x="-1123" y="-1769"/>
                    <a:pt x="-605" y="-1400"/>
                  </a:cubicBezTo>
                  <a:close/>
                </a:path>
              </a:pathLst>
            </a:custGeom>
            <a:solidFill>
              <a:srgbClr val="020202"/>
            </a:solidFill>
            <a:ln w="1847" cap="flat">
              <a:noFill/>
              <a:prstDash val="solid"/>
              <a:miter/>
            </a:ln>
          </p:spPr>
          <p:txBody>
            <a:bodyPr rtlCol="0" anchor="ctr"/>
            <a:lstStyle/>
            <a:p>
              <a:endParaRPr lang="es-CO"/>
            </a:p>
          </p:txBody>
        </p:sp>
        <p:sp>
          <p:nvSpPr>
            <p:cNvPr id="161" name="Freeform: Shape 160">
              <a:extLst>
                <a:ext uri="{FF2B5EF4-FFF2-40B4-BE49-F238E27FC236}">
                  <a16:creationId xmlns:a16="http://schemas.microsoft.com/office/drawing/2014/main" id="{238993CB-3484-D235-8186-2C364B921807}"/>
                </a:ext>
              </a:extLst>
            </p:cNvPr>
            <p:cNvSpPr/>
            <p:nvPr/>
          </p:nvSpPr>
          <p:spPr>
            <a:xfrm>
              <a:off x="-978715" y="1950056"/>
              <a:ext cx="1571" cy="1386"/>
            </a:xfrm>
            <a:custGeom>
              <a:avLst/>
              <a:gdLst>
                <a:gd name="connsiteX0" fmla="*/ -550 w 1571"/>
                <a:gd name="connsiteY0" fmla="*/ -1381 h 1386"/>
                <a:gd name="connsiteX1" fmla="*/ -2121 w 1571"/>
                <a:gd name="connsiteY1" fmla="*/ -2768 h 1386"/>
                <a:gd name="connsiteX2" fmla="*/ -550 w 1571"/>
                <a:gd name="connsiteY2" fmla="*/ -1381 h 1386"/>
              </a:gdLst>
              <a:ahLst/>
              <a:cxnLst>
                <a:cxn ang="0">
                  <a:pos x="connsiteX0" y="connsiteY0"/>
                </a:cxn>
                <a:cxn ang="0">
                  <a:pos x="connsiteX1" y="connsiteY1"/>
                </a:cxn>
                <a:cxn ang="0">
                  <a:pos x="connsiteX2" y="connsiteY2"/>
                </a:cxn>
              </a:cxnLst>
              <a:rect l="l" t="t" r="r" b="b"/>
              <a:pathLst>
                <a:path w="1571" h="1386">
                  <a:moveTo>
                    <a:pt x="-550" y="-1381"/>
                  </a:moveTo>
                  <a:cubicBezTo>
                    <a:pt x="-1308" y="-1474"/>
                    <a:pt x="-1936" y="-2028"/>
                    <a:pt x="-2121" y="-2768"/>
                  </a:cubicBezTo>
                  <a:cubicBezTo>
                    <a:pt x="-1363" y="-2675"/>
                    <a:pt x="-735" y="-2120"/>
                    <a:pt x="-550" y="-1381"/>
                  </a:cubicBezTo>
                  <a:close/>
                </a:path>
              </a:pathLst>
            </a:custGeom>
            <a:solidFill>
              <a:srgbClr val="020202"/>
            </a:solidFill>
            <a:ln w="1847" cap="flat">
              <a:noFill/>
              <a:prstDash val="solid"/>
              <a:miter/>
            </a:ln>
          </p:spPr>
          <p:txBody>
            <a:bodyPr rtlCol="0" anchor="ctr"/>
            <a:lstStyle/>
            <a:p>
              <a:endParaRPr lang="es-CO"/>
            </a:p>
          </p:txBody>
        </p:sp>
        <p:sp>
          <p:nvSpPr>
            <p:cNvPr id="162" name="Freeform: Shape 161">
              <a:extLst>
                <a:ext uri="{FF2B5EF4-FFF2-40B4-BE49-F238E27FC236}">
                  <a16:creationId xmlns:a16="http://schemas.microsoft.com/office/drawing/2014/main" id="{1E9E5C8D-EE7E-4F4F-669D-27A77BBECABA}"/>
                </a:ext>
              </a:extLst>
            </p:cNvPr>
            <p:cNvSpPr/>
            <p:nvPr/>
          </p:nvSpPr>
          <p:spPr>
            <a:xfrm>
              <a:off x="-984224" y="1945970"/>
              <a:ext cx="1645" cy="1294"/>
            </a:xfrm>
            <a:custGeom>
              <a:avLst/>
              <a:gdLst>
                <a:gd name="connsiteX0" fmla="*/ -476 w 1645"/>
                <a:gd name="connsiteY0" fmla="*/ -1474 h 1294"/>
                <a:gd name="connsiteX1" fmla="*/ -2121 w 1645"/>
                <a:gd name="connsiteY1" fmla="*/ -2768 h 1294"/>
                <a:gd name="connsiteX2" fmla="*/ -476 w 1645"/>
                <a:gd name="connsiteY2" fmla="*/ -1474 h 1294"/>
              </a:gdLst>
              <a:ahLst/>
              <a:cxnLst>
                <a:cxn ang="0">
                  <a:pos x="connsiteX0" y="connsiteY0"/>
                </a:cxn>
                <a:cxn ang="0">
                  <a:pos x="connsiteX1" y="connsiteY1"/>
                </a:cxn>
                <a:cxn ang="0">
                  <a:pos x="connsiteX2" y="connsiteY2"/>
                </a:cxn>
              </a:cxnLst>
              <a:rect l="l" t="t" r="r" b="b"/>
              <a:pathLst>
                <a:path w="1645" h="1294">
                  <a:moveTo>
                    <a:pt x="-476" y="-1474"/>
                  </a:moveTo>
                  <a:cubicBezTo>
                    <a:pt x="-1252" y="-1492"/>
                    <a:pt x="-1936" y="-2010"/>
                    <a:pt x="-2121" y="-2768"/>
                  </a:cubicBezTo>
                  <a:cubicBezTo>
                    <a:pt x="-1363" y="-2712"/>
                    <a:pt x="-698" y="-2213"/>
                    <a:pt x="-476" y="-1474"/>
                  </a:cubicBezTo>
                  <a:close/>
                </a:path>
              </a:pathLst>
            </a:custGeom>
            <a:solidFill>
              <a:srgbClr val="020202"/>
            </a:solidFill>
            <a:ln w="1847" cap="flat">
              <a:noFill/>
              <a:prstDash val="solid"/>
              <a:miter/>
            </a:ln>
          </p:spPr>
          <p:txBody>
            <a:bodyPr rtlCol="0" anchor="ctr"/>
            <a:lstStyle/>
            <a:p>
              <a:endParaRPr lang="es-CO"/>
            </a:p>
          </p:txBody>
        </p:sp>
        <p:sp>
          <p:nvSpPr>
            <p:cNvPr id="163" name="Freeform: Shape 162">
              <a:extLst>
                <a:ext uri="{FF2B5EF4-FFF2-40B4-BE49-F238E27FC236}">
                  <a16:creationId xmlns:a16="http://schemas.microsoft.com/office/drawing/2014/main" id="{4773DA2F-792F-FBC3-DB98-2924C7E44D4D}"/>
                </a:ext>
              </a:extLst>
            </p:cNvPr>
            <p:cNvSpPr/>
            <p:nvPr/>
          </p:nvSpPr>
          <p:spPr>
            <a:xfrm>
              <a:off x="-988291" y="1943197"/>
              <a:ext cx="1627" cy="1275"/>
            </a:xfrm>
            <a:custGeom>
              <a:avLst/>
              <a:gdLst>
                <a:gd name="connsiteX0" fmla="*/ -494 w 1627"/>
                <a:gd name="connsiteY0" fmla="*/ -1492 h 1275"/>
                <a:gd name="connsiteX1" fmla="*/ -2121 w 1627"/>
                <a:gd name="connsiteY1" fmla="*/ -2768 h 1275"/>
                <a:gd name="connsiteX2" fmla="*/ -494 w 1627"/>
                <a:gd name="connsiteY2" fmla="*/ -1492 h 1275"/>
              </a:gdLst>
              <a:ahLst/>
              <a:cxnLst>
                <a:cxn ang="0">
                  <a:pos x="connsiteX0" y="connsiteY0"/>
                </a:cxn>
                <a:cxn ang="0">
                  <a:pos x="connsiteX1" y="connsiteY1"/>
                </a:cxn>
                <a:cxn ang="0">
                  <a:pos x="connsiteX2" y="connsiteY2"/>
                </a:cxn>
              </a:cxnLst>
              <a:rect l="l" t="t" r="r" b="b"/>
              <a:pathLst>
                <a:path w="1627" h="1275">
                  <a:moveTo>
                    <a:pt x="-494" y="-1492"/>
                  </a:moveTo>
                  <a:cubicBezTo>
                    <a:pt x="-1271" y="-1492"/>
                    <a:pt x="-1936" y="-2010"/>
                    <a:pt x="-2121" y="-2768"/>
                  </a:cubicBezTo>
                  <a:cubicBezTo>
                    <a:pt x="-1382" y="-2675"/>
                    <a:pt x="-753" y="-2194"/>
                    <a:pt x="-494" y="-1492"/>
                  </a:cubicBezTo>
                  <a:close/>
                </a:path>
              </a:pathLst>
            </a:custGeom>
            <a:solidFill>
              <a:srgbClr val="020202"/>
            </a:solidFill>
            <a:ln w="1847" cap="flat">
              <a:noFill/>
              <a:prstDash val="solid"/>
              <a:miter/>
            </a:ln>
          </p:spPr>
          <p:txBody>
            <a:bodyPr rtlCol="0" anchor="ctr"/>
            <a:lstStyle/>
            <a:p>
              <a:endParaRPr lang="es-CO"/>
            </a:p>
          </p:txBody>
        </p:sp>
        <p:sp>
          <p:nvSpPr>
            <p:cNvPr id="164" name="Freeform: Shape 163">
              <a:extLst>
                <a:ext uri="{FF2B5EF4-FFF2-40B4-BE49-F238E27FC236}">
                  <a16:creationId xmlns:a16="http://schemas.microsoft.com/office/drawing/2014/main" id="{42F877A7-7B74-F8C2-D415-5791AB8E2473}"/>
                </a:ext>
              </a:extLst>
            </p:cNvPr>
            <p:cNvSpPr/>
            <p:nvPr/>
          </p:nvSpPr>
          <p:spPr>
            <a:xfrm>
              <a:off x="-997830" y="1934934"/>
              <a:ext cx="1552" cy="1368"/>
            </a:xfrm>
            <a:custGeom>
              <a:avLst/>
              <a:gdLst>
                <a:gd name="connsiteX0" fmla="*/ -569 w 1552"/>
                <a:gd name="connsiteY0" fmla="*/ -1400 h 1368"/>
                <a:gd name="connsiteX1" fmla="*/ -2121 w 1552"/>
                <a:gd name="connsiteY1" fmla="*/ -2768 h 1368"/>
                <a:gd name="connsiteX2" fmla="*/ -569 w 1552"/>
                <a:gd name="connsiteY2" fmla="*/ -1400 h 1368"/>
              </a:gdLst>
              <a:ahLst/>
              <a:cxnLst>
                <a:cxn ang="0">
                  <a:pos x="connsiteX0" y="connsiteY0"/>
                </a:cxn>
                <a:cxn ang="0">
                  <a:pos x="connsiteX1" y="connsiteY1"/>
                </a:cxn>
                <a:cxn ang="0">
                  <a:pos x="connsiteX2" y="connsiteY2"/>
                </a:cxn>
              </a:cxnLst>
              <a:rect l="l" t="t" r="r" b="b"/>
              <a:pathLst>
                <a:path w="1552" h="1368">
                  <a:moveTo>
                    <a:pt x="-569" y="-1400"/>
                  </a:moveTo>
                  <a:cubicBezTo>
                    <a:pt x="-1308" y="-1492"/>
                    <a:pt x="-1937" y="-2028"/>
                    <a:pt x="-2121" y="-2768"/>
                  </a:cubicBezTo>
                  <a:cubicBezTo>
                    <a:pt x="-1401" y="-2638"/>
                    <a:pt x="-790" y="-2102"/>
                    <a:pt x="-569" y="-1400"/>
                  </a:cubicBezTo>
                  <a:close/>
                </a:path>
              </a:pathLst>
            </a:custGeom>
            <a:solidFill>
              <a:srgbClr val="020202"/>
            </a:solidFill>
            <a:ln w="1847" cap="flat">
              <a:noFill/>
              <a:prstDash val="solid"/>
              <a:miter/>
            </a:ln>
          </p:spPr>
          <p:txBody>
            <a:bodyPr rtlCol="0" anchor="ctr"/>
            <a:lstStyle/>
            <a:p>
              <a:endParaRPr lang="es-CO"/>
            </a:p>
          </p:txBody>
        </p:sp>
        <p:sp>
          <p:nvSpPr>
            <p:cNvPr id="165" name="Freeform: Shape 164">
              <a:extLst>
                <a:ext uri="{FF2B5EF4-FFF2-40B4-BE49-F238E27FC236}">
                  <a16:creationId xmlns:a16="http://schemas.microsoft.com/office/drawing/2014/main" id="{8368E699-225A-39E6-A035-AE6212D2BF19}"/>
                </a:ext>
              </a:extLst>
            </p:cNvPr>
            <p:cNvSpPr/>
            <p:nvPr/>
          </p:nvSpPr>
          <p:spPr>
            <a:xfrm>
              <a:off x="-999291" y="1933639"/>
              <a:ext cx="1589" cy="1423"/>
            </a:xfrm>
            <a:custGeom>
              <a:avLst/>
              <a:gdLst>
                <a:gd name="connsiteX0" fmla="*/ -532 w 1589"/>
                <a:gd name="connsiteY0" fmla="*/ -1344 h 1423"/>
                <a:gd name="connsiteX1" fmla="*/ -2121 w 1589"/>
                <a:gd name="connsiteY1" fmla="*/ -2768 h 1423"/>
                <a:gd name="connsiteX2" fmla="*/ -532 w 1589"/>
                <a:gd name="connsiteY2" fmla="*/ -1344 h 1423"/>
              </a:gdLst>
              <a:ahLst/>
              <a:cxnLst>
                <a:cxn ang="0">
                  <a:pos x="connsiteX0" y="connsiteY0"/>
                </a:cxn>
                <a:cxn ang="0">
                  <a:pos x="connsiteX1" y="connsiteY1"/>
                </a:cxn>
                <a:cxn ang="0">
                  <a:pos x="connsiteX2" y="connsiteY2"/>
                </a:cxn>
              </a:cxnLst>
              <a:rect l="l" t="t" r="r" b="b"/>
              <a:pathLst>
                <a:path w="1589" h="1423">
                  <a:moveTo>
                    <a:pt x="-532" y="-1344"/>
                  </a:moveTo>
                  <a:cubicBezTo>
                    <a:pt x="-1308" y="-1436"/>
                    <a:pt x="-1955" y="-2009"/>
                    <a:pt x="-2121" y="-2768"/>
                  </a:cubicBezTo>
                  <a:cubicBezTo>
                    <a:pt x="-1345" y="-2675"/>
                    <a:pt x="-698" y="-2102"/>
                    <a:pt x="-532" y="-1344"/>
                  </a:cubicBezTo>
                  <a:close/>
                </a:path>
              </a:pathLst>
            </a:custGeom>
            <a:solidFill>
              <a:srgbClr val="020202"/>
            </a:solidFill>
            <a:ln w="1847" cap="flat">
              <a:noFill/>
              <a:prstDash val="solid"/>
              <a:miter/>
            </a:ln>
          </p:spPr>
          <p:txBody>
            <a:bodyPr rtlCol="0" anchor="ctr"/>
            <a:lstStyle/>
            <a:p>
              <a:endParaRPr lang="es-CO"/>
            </a:p>
          </p:txBody>
        </p:sp>
        <p:sp>
          <p:nvSpPr>
            <p:cNvPr id="166" name="Freeform: Shape 165">
              <a:extLst>
                <a:ext uri="{FF2B5EF4-FFF2-40B4-BE49-F238E27FC236}">
                  <a16:creationId xmlns:a16="http://schemas.microsoft.com/office/drawing/2014/main" id="{46405201-FF75-7B5E-404A-98A8F0B179B7}"/>
                </a:ext>
              </a:extLst>
            </p:cNvPr>
            <p:cNvSpPr/>
            <p:nvPr/>
          </p:nvSpPr>
          <p:spPr>
            <a:xfrm>
              <a:off x="-879923" y="3023576"/>
              <a:ext cx="219167" cy="523261"/>
            </a:xfrm>
            <a:custGeom>
              <a:avLst/>
              <a:gdLst>
                <a:gd name="connsiteX0" fmla="*/ 4815 w 219167"/>
                <a:gd name="connsiteY0" fmla="*/ 520407 h 523261"/>
                <a:gd name="connsiteX1" fmla="*/ 2485 w 219167"/>
                <a:gd name="connsiteY1" fmla="*/ 516266 h 523261"/>
                <a:gd name="connsiteX2" fmla="*/ -2044 w 219167"/>
                <a:gd name="connsiteY2" fmla="*/ 501162 h 523261"/>
                <a:gd name="connsiteX3" fmla="*/ 5979 w 219167"/>
                <a:gd name="connsiteY3" fmla="*/ 487722 h 523261"/>
                <a:gd name="connsiteX4" fmla="*/ 15889 w 219167"/>
                <a:gd name="connsiteY4" fmla="*/ 483174 h 523261"/>
                <a:gd name="connsiteX5" fmla="*/ 65452 w 219167"/>
                <a:gd name="connsiteY5" fmla="*/ 455074 h 523261"/>
                <a:gd name="connsiteX6" fmla="*/ 84531 w 219167"/>
                <a:gd name="connsiteY6" fmla="*/ 438620 h 523261"/>
                <a:gd name="connsiteX7" fmla="*/ 110653 w 219167"/>
                <a:gd name="connsiteY7" fmla="*/ 403790 h 523261"/>
                <a:gd name="connsiteX8" fmla="*/ 126645 w 219167"/>
                <a:gd name="connsiteY8" fmla="*/ 357665 h 523261"/>
                <a:gd name="connsiteX9" fmla="*/ 131803 w 219167"/>
                <a:gd name="connsiteY9" fmla="*/ 330304 h 523261"/>
                <a:gd name="connsiteX10" fmla="*/ 133540 w 219167"/>
                <a:gd name="connsiteY10" fmla="*/ 312704 h 523261"/>
                <a:gd name="connsiteX11" fmla="*/ 135962 w 219167"/>
                <a:gd name="connsiteY11" fmla="*/ 272642 h 523261"/>
                <a:gd name="connsiteX12" fmla="*/ 142026 w 219167"/>
                <a:gd name="connsiteY12" fmla="*/ 225482 h 523261"/>
                <a:gd name="connsiteX13" fmla="*/ 150437 w 219167"/>
                <a:gd name="connsiteY13" fmla="*/ 184200 h 523261"/>
                <a:gd name="connsiteX14" fmla="*/ 160605 w 219167"/>
                <a:gd name="connsiteY14" fmla="*/ 134950 h 523261"/>
                <a:gd name="connsiteX15" fmla="*/ 169202 w 219167"/>
                <a:gd name="connsiteY15" fmla="*/ 81338 h 523261"/>
                <a:gd name="connsiteX16" fmla="*/ 185397 w 219167"/>
                <a:gd name="connsiteY16" fmla="*/ 27929 h 523261"/>
                <a:gd name="connsiteX17" fmla="*/ 193217 w 219167"/>
                <a:gd name="connsiteY17" fmla="*/ 12030 h 523261"/>
                <a:gd name="connsiteX18" fmla="*/ 217046 w 219167"/>
                <a:gd name="connsiteY18" fmla="*/ -2760 h 523261"/>
                <a:gd name="connsiteX19" fmla="*/ 205381 w 219167"/>
                <a:gd name="connsiteY19" fmla="*/ 60669 h 523261"/>
                <a:gd name="connsiteX20" fmla="*/ 200316 w 219167"/>
                <a:gd name="connsiteY20" fmla="*/ 93558 h 523261"/>
                <a:gd name="connsiteX21" fmla="*/ 192921 w 219167"/>
                <a:gd name="connsiteY21" fmla="*/ 137724 h 523261"/>
                <a:gd name="connsiteX22" fmla="*/ 182661 w 219167"/>
                <a:gd name="connsiteY22" fmla="*/ 188286 h 523261"/>
                <a:gd name="connsiteX23" fmla="*/ 176375 w 219167"/>
                <a:gd name="connsiteY23" fmla="*/ 220953 h 523261"/>
                <a:gd name="connsiteX24" fmla="*/ 174933 w 219167"/>
                <a:gd name="connsiteY24" fmla="*/ 233727 h 523261"/>
                <a:gd name="connsiteX25" fmla="*/ 169664 w 219167"/>
                <a:gd name="connsiteY25" fmla="*/ 261754 h 523261"/>
                <a:gd name="connsiteX26" fmla="*/ 167667 w 219167"/>
                <a:gd name="connsiteY26" fmla="*/ 279298 h 523261"/>
                <a:gd name="connsiteX27" fmla="*/ 166115 w 219167"/>
                <a:gd name="connsiteY27" fmla="*/ 315385 h 523261"/>
                <a:gd name="connsiteX28" fmla="*/ 145335 w 219167"/>
                <a:gd name="connsiteY28" fmla="*/ 407266 h 523261"/>
                <a:gd name="connsiteX29" fmla="*/ 131008 w 219167"/>
                <a:gd name="connsiteY29" fmla="*/ 434442 h 523261"/>
                <a:gd name="connsiteX30" fmla="*/ 125997 w 219167"/>
                <a:gd name="connsiteY30" fmla="*/ 443371 h 523261"/>
                <a:gd name="connsiteX31" fmla="*/ 95068 w 219167"/>
                <a:gd name="connsiteY31" fmla="*/ 477591 h 523261"/>
                <a:gd name="connsiteX32" fmla="*/ 65082 w 219167"/>
                <a:gd name="connsiteY32" fmla="*/ 499978 h 523261"/>
                <a:gd name="connsiteX33" fmla="*/ 16332 w 219167"/>
                <a:gd name="connsiteY33" fmla="*/ 520204 h 523261"/>
                <a:gd name="connsiteX34" fmla="*/ 4815 w 219167"/>
                <a:gd name="connsiteY34" fmla="*/ 520407 h 52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167" h="523261">
                  <a:moveTo>
                    <a:pt x="4815" y="520407"/>
                  </a:moveTo>
                  <a:cubicBezTo>
                    <a:pt x="4279" y="518909"/>
                    <a:pt x="3483" y="517504"/>
                    <a:pt x="2485" y="516266"/>
                  </a:cubicBezTo>
                  <a:cubicBezTo>
                    <a:pt x="-2247" y="512124"/>
                    <a:pt x="-2284" y="506726"/>
                    <a:pt x="-2044" y="501162"/>
                  </a:cubicBezTo>
                  <a:cubicBezTo>
                    <a:pt x="-2007" y="495560"/>
                    <a:pt x="1062" y="490402"/>
                    <a:pt x="5979" y="487722"/>
                  </a:cubicBezTo>
                  <a:cubicBezTo>
                    <a:pt x="9103" y="485854"/>
                    <a:pt x="12431" y="484320"/>
                    <a:pt x="15889" y="483174"/>
                  </a:cubicBezTo>
                  <a:cubicBezTo>
                    <a:pt x="34376" y="477313"/>
                    <a:pt x="50422" y="467109"/>
                    <a:pt x="65452" y="455074"/>
                  </a:cubicBezTo>
                  <a:cubicBezTo>
                    <a:pt x="72015" y="449805"/>
                    <a:pt x="78800" y="444832"/>
                    <a:pt x="84531" y="438620"/>
                  </a:cubicBezTo>
                  <a:cubicBezTo>
                    <a:pt x="94514" y="428027"/>
                    <a:pt x="103277" y="416343"/>
                    <a:pt x="110653" y="403790"/>
                  </a:cubicBezTo>
                  <a:cubicBezTo>
                    <a:pt x="118547" y="389426"/>
                    <a:pt x="123964" y="373841"/>
                    <a:pt x="126645" y="357665"/>
                  </a:cubicBezTo>
                  <a:cubicBezTo>
                    <a:pt x="128327" y="348532"/>
                    <a:pt x="130342" y="339455"/>
                    <a:pt x="131803" y="330304"/>
                  </a:cubicBezTo>
                  <a:cubicBezTo>
                    <a:pt x="132727" y="324499"/>
                    <a:pt x="132912" y="318565"/>
                    <a:pt x="133540" y="312704"/>
                  </a:cubicBezTo>
                  <a:cubicBezTo>
                    <a:pt x="134964" y="299393"/>
                    <a:pt x="134982" y="285990"/>
                    <a:pt x="135962" y="272642"/>
                  </a:cubicBezTo>
                  <a:cubicBezTo>
                    <a:pt x="137127" y="256781"/>
                    <a:pt x="139863" y="241214"/>
                    <a:pt x="142026" y="225482"/>
                  </a:cubicBezTo>
                  <a:cubicBezTo>
                    <a:pt x="143967" y="211598"/>
                    <a:pt x="147332" y="197899"/>
                    <a:pt x="150437" y="184200"/>
                  </a:cubicBezTo>
                  <a:cubicBezTo>
                    <a:pt x="154135" y="167839"/>
                    <a:pt x="158405" y="151552"/>
                    <a:pt x="160605" y="134950"/>
                  </a:cubicBezTo>
                  <a:cubicBezTo>
                    <a:pt x="163009" y="116981"/>
                    <a:pt x="165431" y="99049"/>
                    <a:pt x="169202" y="81338"/>
                  </a:cubicBezTo>
                  <a:cubicBezTo>
                    <a:pt x="172862" y="63054"/>
                    <a:pt x="178279" y="45158"/>
                    <a:pt x="185397" y="27929"/>
                  </a:cubicBezTo>
                  <a:cubicBezTo>
                    <a:pt x="187708" y="22512"/>
                    <a:pt x="190795" y="17428"/>
                    <a:pt x="193217" y="12030"/>
                  </a:cubicBezTo>
                  <a:cubicBezTo>
                    <a:pt x="197857" y="1659"/>
                    <a:pt x="205899" y="-2982"/>
                    <a:pt x="217046" y="-2760"/>
                  </a:cubicBezTo>
                  <a:cubicBezTo>
                    <a:pt x="213830" y="18519"/>
                    <a:pt x="209282" y="39539"/>
                    <a:pt x="205381" y="60669"/>
                  </a:cubicBezTo>
                  <a:cubicBezTo>
                    <a:pt x="203366" y="71558"/>
                    <a:pt x="201832" y="82558"/>
                    <a:pt x="200316" y="93558"/>
                  </a:cubicBezTo>
                  <a:cubicBezTo>
                    <a:pt x="198282" y="108348"/>
                    <a:pt x="197432" y="123137"/>
                    <a:pt x="192921" y="137724"/>
                  </a:cubicBezTo>
                  <a:cubicBezTo>
                    <a:pt x="187911" y="154177"/>
                    <a:pt x="186598" y="171537"/>
                    <a:pt x="182661" y="188286"/>
                  </a:cubicBezTo>
                  <a:cubicBezTo>
                    <a:pt x="180109" y="199101"/>
                    <a:pt x="178815" y="210138"/>
                    <a:pt x="176375" y="220953"/>
                  </a:cubicBezTo>
                  <a:cubicBezTo>
                    <a:pt x="175432" y="225149"/>
                    <a:pt x="174951" y="229438"/>
                    <a:pt x="174933" y="233727"/>
                  </a:cubicBezTo>
                  <a:cubicBezTo>
                    <a:pt x="174933" y="243544"/>
                    <a:pt x="170866" y="252344"/>
                    <a:pt x="169664" y="261754"/>
                  </a:cubicBezTo>
                  <a:cubicBezTo>
                    <a:pt x="168924" y="267595"/>
                    <a:pt x="167205" y="273308"/>
                    <a:pt x="167667" y="279298"/>
                  </a:cubicBezTo>
                  <a:cubicBezTo>
                    <a:pt x="168592" y="291389"/>
                    <a:pt x="167242" y="303442"/>
                    <a:pt x="166115" y="315385"/>
                  </a:cubicBezTo>
                  <a:cubicBezTo>
                    <a:pt x="163138" y="346813"/>
                    <a:pt x="157722" y="377908"/>
                    <a:pt x="145335" y="407266"/>
                  </a:cubicBezTo>
                  <a:cubicBezTo>
                    <a:pt x="141268" y="416676"/>
                    <a:pt x="136480" y="425771"/>
                    <a:pt x="131008" y="434442"/>
                  </a:cubicBezTo>
                  <a:cubicBezTo>
                    <a:pt x="129159" y="437344"/>
                    <a:pt x="127624" y="440376"/>
                    <a:pt x="125997" y="443371"/>
                  </a:cubicBezTo>
                  <a:cubicBezTo>
                    <a:pt x="118381" y="457218"/>
                    <a:pt x="106623" y="467238"/>
                    <a:pt x="95068" y="477591"/>
                  </a:cubicBezTo>
                  <a:cubicBezTo>
                    <a:pt x="85622" y="485762"/>
                    <a:pt x="75602" y="493249"/>
                    <a:pt x="65082" y="499978"/>
                  </a:cubicBezTo>
                  <a:cubicBezTo>
                    <a:pt x="50293" y="509814"/>
                    <a:pt x="34357" y="517837"/>
                    <a:pt x="16332" y="520204"/>
                  </a:cubicBezTo>
                  <a:cubicBezTo>
                    <a:pt x="12505" y="520499"/>
                    <a:pt x="8660" y="520573"/>
                    <a:pt x="4815" y="520407"/>
                  </a:cubicBezTo>
                  <a:close/>
                </a:path>
              </a:pathLst>
            </a:custGeom>
            <a:solidFill>
              <a:srgbClr val="000000"/>
            </a:solidFill>
            <a:ln w="1847" cap="flat">
              <a:noFill/>
              <a:prstDash val="solid"/>
              <a:miter/>
            </a:ln>
          </p:spPr>
          <p:txBody>
            <a:bodyPr rtlCol="0" anchor="ctr"/>
            <a:lstStyle/>
            <a:p>
              <a:endParaRPr lang="es-CO"/>
            </a:p>
          </p:txBody>
        </p:sp>
        <p:sp>
          <p:nvSpPr>
            <p:cNvPr id="167" name="Freeform: Shape 166">
              <a:extLst>
                <a:ext uri="{FF2B5EF4-FFF2-40B4-BE49-F238E27FC236}">
                  <a16:creationId xmlns:a16="http://schemas.microsoft.com/office/drawing/2014/main" id="{BB0C9CD1-ACA6-48D5-F6DB-72A6E714472B}"/>
                </a:ext>
              </a:extLst>
            </p:cNvPr>
            <p:cNvSpPr/>
            <p:nvPr/>
          </p:nvSpPr>
          <p:spPr>
            <a:xfrm>
              <a:off x="-983909" y="3538211"/>
              <a:ext cx="32867" cy="5932"/>
            </a:xfrm>
            <a:custGeom>
              <a:avLst/>
              <a:gdLst>
                <a:gd name="connsiteX0" fmla="*/ -2121 w 32867"/>
                <a:gd name="connsiteY0" fmla="*/ 2980 h 5932"/>
                <a:gd name="connsiteX1" fmla="*/ 8324 w 32867"/>
                <a:gd name="connsiteY1" fmla="*/ -1882 h 5932"/>
                <a:gd name="connsiteX2" fmla="*/ 11596 w 32867"/>
                <a:gd name="connsiteY2" fmla="*/ 392 h 5932"/>
                <a:gd name="connsiteX3" fmla="*/ 15645 w 32867"/>
                <a:gd name="connsiteY3" fmla="*/ 392 h 5932"/>
                <a:gd name="connsiteX4" fmla="*/ 25664 w 32867"/>
                <a:gd name="connsiteY4" fmla="*/ -2381 h 5932"/>
                <a:gd name="connsiteX5" fmla="*/ 30730 w 32867"/>
                <a:gd name="connsiteY5" fmla="*/ 3165 h 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67" h="5932">
                  <a:moveTo>
                    <a:pt x="-2121" y="2980"/>
                  </a:moveTo>
                  <a:cubicBezTo>
                    <a:pt x="-994" y="-2178"/>
                    <a:pt x="2889" y="-4045"/>
                    <a:pt x="8324" y="-1882"/>
                  </a:cubicBezTo>
                  <a:cubicBezTo>
                    <a:pt x="9544" y="-1327"/>
                    <a:pt x="10653" y="-551"/>
                    <a:pt x="11596" y="392"/>
                  </a:cubicBezTo>
                  <a:cubicBezTo>
                    <a:pt x="13057" y="1742"/>
                    <a:pt x="14369" y="1816"/>
                    <a:pt x="15645" y="392"/>
                  </a:cubicBezTo>
                  <a:cubicBezTo>
                    <a:pt x="18381" y="-2788"/>
                    <a:pt x="22060" y="-2326"/>
                    <a:pt x="25664" y="-2381"/>
                  </a:cubicBezTo>
                  <a:cubicBezTo>
                    <a:pt x="29270" y="-2437"/>
                    <a:pt x="30933" y="-532"/>
                    <a:pt x="30730" y="3165"/>
                  </a:cubicBezTo>
                  <a:close/>
                </a:path>
              </a:pathLst>
            </a:custGeom>
            <a:solidFill>
              <a:srgbClr val="020202"/>
            </a:solidFill>
            <a:ln w="1847" cap="flat">
              <a:noFill/>
              <a:prstDash val="solid"/>
              <a:miter/>
            </a:ln>
          </p:spPr>
          <p:txBody>
            <a:bodyPr rtlCol="0" anchor="ctr"/>
            <a:lstStyle/>
            <a:p>
              <a:endParaRPr lang="es-CO"/>
            </a:p>
          </p:txBody>
        </p:sp>
        <p:sp>
          <p:nvSpPr>
            <p:cNvPr id="168" name="Freeform: Shape 167">
              <a:extLst>
                <a:ext uri="{FF2B5EF4-FFF2-40B4-BE49-F238E27FC236}">
                  <a16:creationId xmlns:a16="http://schemas.microsoft.com/office/drawing/2014/main" id="{D4D48250-BF29-9351-D308-649213782B41}"/>
                </a:ext>
              </a:extLst>
            </p:cNvPr>
            <p:cNvSpPr/>
            <p:nvPr/>
          </p:nvSpPr>
          <p:spPr>
            <a:xfrm>
              <a:off x="-1033252" y="3540751"/>
              <a:ext cx="43869" cy="4525"/>
            </a:xfrm>
            <a:custGeom>
              <a:avLst/>
              <a:gdLst>
                <a:gd name="connsiteX0" fmla="*/ -2121 w 43869"/>
                <a:gd name="connsiteY0" fmla="*/ 551 h 4525"/>
                <a:gd name="connsiteX1" fmla="*/ 14517 w 43869"/>
                <a:gd name="connsiteY1" fmla="*/ -1742 h 4525"/>
                <a:gd name="connsiteX2" fmla="*/ 23761 w 43869"/>
                <a:gd name="connsiteY2" fmla="*/ -1742 h 4525"/>
                <a:gd name="connsiteX3" fmla="*/ 41749 w 43869"/>
                <a:gd name="connsiteY3" fmla="*/ 532 h 4525"/>
                <a:gd name="connsiteX4" fmla="*/ 38051 w 43869"/>
                <a:gd name="connsiteY4" fmla="*/ 1715 h 4525"/>
                <a:gd name="connsiteX5" fmla="*/ 1613 w 43869"/>
                <a:gd name="connsiteY5" fmla="*/ 1715 h 4525"/>
                <a:gd name="connsiteX6" fmla="*/ -2121 w 43869"/>
                <a:gd name="connsiteY6" fmla="*/ 551 h 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69" h="4525">
                  <a:moveTo>
                    <a:pt x="-2121" y="551"/>
                  </a:moveTo>
                  <a:cubicBezTo>
                    <a:pt x="3425" y="89"/>
                    <a:pt x="8971" y="1438"/>
                    <a:pt x="14517" y="-1742"/>
                  </a:cubicBezTo>
                  <a:cubicBezTo>
                    <a:pt x="17438" y="-3110"/>
                    <a:pt x="20840" y="-3110"/>
                    <a:pt x="23761" y="-1742"/>
                  </a:cubicBezTo>
                  <a:cubicBezTo>
                    <a:pt x="29658" y="1660"/>
                    <a:pt x="35759" y="-4"/>
                    <a:pt x="41749" y="532"/>
                  </a:cubicBezTo>
                  <a:cubicBezTo>
                    <a:pt x="40751" y="1457"/>
                    <a:pt x="39401" y="1900"/>
                    <a:pt x="38051" y="1715"/>
                  </a:cubicBezTo>
                  <a:lnTo>
                    <a:pt x="1613" y="1715"/>
                  </a:lnTo>
                  <a:cubicBezTo>
                    <a:pt x="264" y="1900"/>
                    <a:pt x="-1123" y="1475"/>
                    <a:pt x="-2121" y="551"/>
                  </a:cubicBezTo>
                  <a:close/>
                </a:path>
              </a:pathLst>
            </a:custGeom>
            <a:solidFill>
              <a:srgbClr val="020202"/>
            </a:solidFill>
            <a:ln w="1847" cap="flat">
              <a:noFill/>
              <a:prstDash val="solid"/>
              <a:miter/>
            </a:ln>
          </p:spPr>
          <p:txBody>
            <a:bodyPr rtlCol="0" anchor="ctr"/>
            <a:lstStyle/>
            <a:p>
              <a:endParaRPr lang="es-CO"/>
            </a:p>
          </p:txBody>
        </p:sp>
        <p:sp>
          <p:nvSpPr>
            <p:cNvPr id="169" name="Freeform: Shape 168">
              <a:extLst>
                <a:ext uri="{FF2B5EF4-FFF2-40B4-BE49-F238E27FC236}">
                  <a16:creationId xmlns:a16="http://schemas.microsoft.com/office/drawing/2014/main" id="{1CD41B10-07CB-3469-DBCC-3C610F90E617}"/>
                </a:ext>
              </a:extLst>
            </p:cNvPr>
            <p:cNvSpPr/>
            <p:nvPr/>
          </p:nvSpPr>
          <p:spPr>
            <a:xfrm>
              <a:off x="-949708" y="3541233"/>
              <a:ext cx="12275" cy="4223"/>
            </a:xfrm>
            <a:custGeom>
              <a:avLst/>
              <a:gdLst>
                <a:gd name="connsiteX0" fmla="*/ -2121 w 12275"/>
                <a:gd name="connsiteY0" fmla="*/ 69 h 4223"/>
                <a:gd name="connsiteX1" fmla="*/ 1576 w 12275"/>
                <a:gd name="connsiteY1" fmla="*/ -855 h 4223"/>
                <a:gd name="connsiteX2" fmla="*/ 10154 w 12275"/>
                <a:gd name="connsiteY2" fmla="*/ 1456 h 4223"/>
                <a:gd name="connsiteX3" fmla="*/ -2121 w 12275"/>
                <a:gd name="connsiteY3" fmla="*/ 69 h 4223"/>
              </a:gdLst>
              <a:ahLst/>
              <a:cxnLst>
                <a:cxn ang="0">
                  <a:pos x="connsiteX0" y="connsiteY0"/>
                </a:cxn>
                <a:cxn ang="0">
                  <a:pos x="connsiteX1" y="connsiteY1"/>
                </a:cxn>
                <a:cxn ang="0">
                  <a:pos x="connsiteX2" y="connsiteY2"/>
                </a:cxn>
                <a:cxn ang="0">
                  <a:pos x="connsiteX3" y="connsiteY3"/>
                </a:cxn>
              </a:cxnLst>
              <a:rect l="l" t="t" r="r" b="b"/>
              <a:pathLst>
                <a:path w="12275" h="4223">
                  <a:moveTo>
                    <a:pt x="-2121" y="69"/>
                  </a:moveTo>
                  <a:cubicBezTo>
                    <a:pt x="-827" y="88"/>
                    <a:pt x="448" y="-226"/>
                    <a:pt x="1576" y="-855"/>
                  </a:cubicBezTo>
                  <a:cubicBezTo>
                    <a:pt x="6512" y="-3776"/>
                    <a:pt x="6900" y="-3610"/>
                    <a:pt x="10154" y="1456"/>
                  </a:cubicBezTo>
                  <a:cubicBezTo>
                    <a:pt x="6105" y="920"/>
                    <a:pt x="1779" y="2362"/>
                    <a:pt x="-2121" y="69"/>
                  </a:cubicBezTo>
                  <a:close/>
                </a:path>
              </a:pathLst>
            </a:custGeom>
            <a:solidFill>
              <a:srgbClr val="020202"/>
            </a:solidFill>
            <a:ln w="1847" cap="flat">
              <a:noFill/>
              <a:prstDash val="solid"/>
              <a:miter/>
            </a:ln>
          </p:spPr>
          <p:txBody>
            <a:bodyPr rtlCol="0" anchor="ctr"/>
            <a:lstStyle/>
            <a:p>
              <a:endParaRPr lang="es-CO"/>
            </a:p>
          </p:txBody>
        </p:sp>
        <p:sp>
          <p:nvSpPr>
            <p:cNvPr id="170" name="Freeform: Shape 169">
              <a:extLst>
                <a:ext uri="{FF2B5EF4-FFF2-40B4-BE49-F238E27FC236}">
                  <a16:creationId xmlns:a16="http://schemas.microsoft.com/office/drawing/2014/main" id="{BDE1C15D-7C64-BD0C-6CCC-91390B8FE925}"/>
                </a:ext>
              </a:extLst>
            </p:cNvPr>
            <p:cNvSpPr/>
            <p:nvPr/>
          </p:nvSpPr>
          <p:spPr>
            <a:xfrm>
              <a:off x="-937377" y="3545380"/>
              <a:ext cx="4067" cy="1245"/>
            </a:xfrm>
            <a:custGeom>
              <a:avLst/>
              <a:gdLst>
                <a:gd name="connsiteX0" fmla="*/ -2121 w 4067"/>
                <a:gd name="connsiteY0" fmla="*/ -2747 h 1245"/>
                <a:gd name="connsiteX1" fmla="*/ 1946 w 4067"/>
                <a:gd name="connsiteY1" fmla="*/ -1545 h 1245"/>
                <a:gd name="connsiteX2" fmla="*/ -2121 w 4067"/>
                <a:gd name="connsiteY2" fmla="*/ -2747 h 1245"/>
              </a:gdLst>
              <a:ahLst/>
              <a:cxnLst>
                <a:cxn ang="0">
                  <a:pos x="connsiteX0" y="connsiteY0"/>
                </a:cxn>
                <a:cxn ang="0">
                  <a:pos x="connsiteX1" y="connsiteY1"/>
                </a:cxn>
                <a:cxn ang="0">
                  <a:pos x="connsiteX2" y="connsiteY2"/>
                </a:cxn>
              </a:cxnLst>
              <a:rect l="l" t="t" r="r" b="b"/>
              <a:pathLst>
                <a:path w="4067" h="1245">
                  <a:moveTo>
                    <a:pt x="-2121" y="-2747"/>
                  </a:moveTo>
                  <a:cubicBezTo>
                    <a:pt x="-661" y="-2747"/>
                    <a:pt x="910" y="-3024"/>
                    <a:pt x="1946" y="-1545"/>
                  </a:cubicBezTo>
                  <a:cubicBezTo>
                    <a:pt x="467" y="-1527"/>
                    <a:pt x="-1086" y="-1305"/>
                    <a:pt x="-2121" y="-2747"/>
                  </a:cubicBezTo>
                  <a:close/>
                </a:path>
              </a:pathLst>
            </a:custGeom>
            <a:solidFill>
              <a:srgbClr val="020202"/>
            </a:solidFill>
            <a:ln w="1847" cap="flat">
              <a:noFill/>
              <a:prstDash val="solid"/>
              <a:miter/>
            </a:ln>
          </p:spPr>
          <p:txBody>
            <a:bodyPr rtlCol="0" anchor="ctr"/>
            <a:lstStyle/>
            <a:p>
              <a:endParaRPr lang="es-CO"/>
            </a:p>
          </p:txBody>
        </p:sp>
        <p:sp>
          <p:nvSpPr>
            <p:cNvPr id="171" name="Freeform: Shape 170">
              <a:extLst>
                <a:ext uri="{FF2B5EF4-FFF2-40B4-BE49-F238E27FC236}">
                  <a16:creationId xmlns:a16="http://schemas.microsoft.com/office/drawing/2014/main" id="{5284490A-3BDE-1075-832A-D2B558710408}"/>
                </a:ext>
              </a:extLst>
            </p:cNvPr>
            <p:cNvSpPr/>
            <p:nvPr/>
          </p:nvSpPr>
          <p:spPr>
            <a:xfrm>
              <a:off x="-1126260" y="3498758"/>
              <a:ext cx="1260" cy="1479"/>
            </a:xfrm>
            <a:custGeom>
              <a:avLst/>
              <a:gdLst>
                <a:gd name="connsiteX0" fmla="*/ -2103 w 1260"/>
                <a:gd name="connsiteY0" fmla="*/ -2768 h 1479"/>
                <a:gd name="connsiteX1" fmla="*/ -864 w 1260"/>
                <a:gd name="connsiteY1" fmla="*/ -1325 h 1479"/>
                <a:gd name="connsiteX2" fmla="*/ -864 w 1260"/>
                <a:gd name="connsiteY2" fmla="*/ -1288 h 1479"/>
                <a:gd name="connsiteX3" fmla="*/ -2121 w 1260"/>
                <a:gd name="connsiteY3" fmla="*/ -2582 h 1479"/>
                <a:gd name="connsiteX4" fmla="*/ -2103 w 1260"/>
                <a:gd name="connsiteY4" fmla="*/ -2768 h 1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 h="1479">
                  <a:moveTo>
                    <a:pt x="-2103" y="-2768"/>
                  </a:moveTo>
                  <a:cubicBezTo>
                    <a:pt x="-1364" y="-2712"/>
                    <a:pt x="-809" y="-2065"/>
                    <a:pt x="-864" y="-1325"/>
                  </a:cubicBezTo>
                  <a:cubicBezTo>
                    <a:pt x="-864" y="-1307"/>
                    <a:pt x="-864" y="-1307"/>
                    <a:pt x="-864" y="-1288"/>
                  </a:cubicBezTo>
                  <a:cubicBezTo>
                    <a:pt x="-1567" y="-1307"/>
                    <a:pt x="-2121" y="-1880"/>
                    <a:pt x="-2121" y="-2582"/>
                  </a:cubicBezTo>
                  <a:cubicBezTo>
                    <a:pt x="-2121" y="-2638"/>
                    <a:pt x="-2121" y="-2712"/>
                    <a:pt x="-2103" y="-2768"/>
                  </a:cubicBezTo>
                  <a:close/>
                </a:path>
              </a:pathLst>
            </a:custGeom>
            <a:solidFill>
              <a:srgbClr val="5B5B5B"/>
            </a:solidFill>
            <a:ln w="1847" cap="flat">
              <a:noFill/>
              <a:prstDash val="solid"/>
              <a:miter/>
            </a:ln>
          </p:spPr>
          <p:txBody>
            <a:bodyPr rtlCol="0" anchor="ctr"/>
            <a:lstStyle/>
            <a:p>
              <a:endParaRPr lang="es-CO"/>
            </a:p>
          </p:txBody>
        </p:sp>
        <p:sp>
          <p:nvSpPr>
            <p:cNvPr id="172" name="Freeform: Shape 171">
              <a:extLst>
                <a:ext uri="{FF2B5EF4-FFF2-40B4-BE49-F238E27FC236}">
                  <a16:creationId xmlns:a16="http://schemas.microsoft.com/office/drawing/2014/main" id="{E22D601B-C02D-5F9D-7E99-2E9AC55EE291}"/>
                </a:ext>
              </a:extLst>
            </p:cNvPr>
            <p:cNvSpPr/>
            <p:nvPr/>
          </p:nvSpPr>
          <p:spPr>
            <a:xfrm>
              <a:off x="-1125025" y="3500237"/>
              <a:ext cx="1298" cy="1497"/>
            </a:xfrm>
            <a:custGeom>
              <a:avLst/>
              <a:gdLst>
                <a:gd name="connsiteX0" fmla="*/ -2118 w 1298"/>
                <a:gd name="connsiteY0" fmla="*/ -2768 h 1497"/>
                <a:gd name="connsiteX1" fmla="*/ -824 w 1298"/>
                <a:gd name="connsiteY1" fmla="*/ -1400 h 1497"/>
                <a:gd name="connsiteX2" fmla="*/ -842 w 1298"/>
                <a:gd name="connsiteY2" fmla="*/ -1270 h 1497"/>
                <a:gd name="connsiteX3" fmla="*/ -2118 w 1298"/>
                <a:gd name="connsiteY3" fmla="*/ -2768 h 1497"/>
              </a:gdLst>
              <a:ahLst/>
              <a:cxnLst>
                <a:cxn ang="0">
                  <a:pos x="connsiteX0" y="connsiteY0"/>
                </a:cxn>
                <a:cxn ang="0">
                  <a:pos x="connsiteX1" y="connsiteY1"/>
                </a:cxn>
                <a:cxn ang="0">
                  <a:pos x="connsiteX2" y="connsiteY2"/>
                </a:cxn>
                <a:cxn ang="0">
                  <a:pos x="connsiteX3" y="connsiteY3"/>
                </a:cxn>
              </a:cxnLst>
              <a:rect l="l" t="t" r="r" b="b"/>
              <a:pathLst>
                <a:path w="1298" h="1497">
                  <a:moveTo>
                    <a:pt x="-2118" y="-2768"/>
                  </a:moveTo>
                  <a:cubicBezTo>
                    <a:pt x="-1378" y="-2749"/>
                    <a:pt x="-805" y="-2121"/>
                    <a:pt x="-824" y="-1400"/>
                  </a:cubicBezTo>
                  <a:cubicBezTo>
                    <a:pt x="-842" y="-1344"/>
                    <a:pt x="-842" y="-1307"/>
                    <a:pt x="-842" y="-1270"/>
                  </a:cubicBezTo>
                  <a:cubicBezTo>
                    <a:pt x="-1600" y="-1344"/>
                    <a:pt x="-2173" y="-2010"/>
                    <a:pt x="-2118" y="-2768"/>
                  </a:cubicBezTo>
                  <a:close/>
                </a:path>
              </a:pathLst>
            </a:custGeom>
            <a:solidFill>
              <a:srgbClr val="5B5B5B"/>
            </a:solidFill>
            <a:ln w="1847" cap="flat">
              <a:noFill/>
              <a:prstDash val="solid"/>
              <a:miter/>
            </a:ln>
          </p:spPr>
          <p:txBody>
            <a:bodyPr rtlCol="0" anchor="ctr"/>
            <a:lstStyle/>
            <a:p>
              <a:endParaRPr lang="es-CO"/>
            </a:p>
          </p:txBody>
        </p:sp>
        <p:sp>
          <p:nvSpPr>
            <p:cNvPr id="173" name="Freeform: Shape 172">
              <a:extLst>
                <a:ext uri="{FF2B5EF4-FFF2-40B4-BE49-F238E27FC236}">
                  <a16:creationId xmlns:a16="http://schemas.microsoft.com/office/drawing/2014/main" id="{270992C3-0BBF-BE39-1A77-2E6F6B9F0EFC}"/>
                </a:ext>
              </a:extLst>
            </p:cNvPr>
            <p:cNvSpPr/>
            <p:nvPr/>
          </p:nvSpPr>
          <p:spPr>
            <a:xfrm>
              <a:off x="-1344240" y="2274468"/>
              <a:ext cx="365821" cy="272751"/>
            </a:xfrm>
            <a:custGeom>
              <a:avLst/>
              <a:gdLst>
                <a:gd name="connsiteX0" fmla="*/ 2147 w 365821"/>
                <a:gd name="connsiteY0" fmla="*/ -2768 h 272751"/>
                <a:gd name="connsiteX1" fmla="*/ 650 w 365821"/>
                <a:gd name="connsiteY1" fmla="*/ 44282 h 272751"/>
                <a:gd name="connsiteX2" fmla="*/ 5457 w 365821"/>
                <a:gd name="connsiteY2" fmla="*/ 81256 h 272751"/>
                <a:gd name="connsiteX3" fmla="*/ 22576 w 365821"/>
                <a:gd name="connsiteY3" fmla="*/ 125625 h 272751"/>
                <a:gd name="connsiteX4" fmla="*/ 45943 w 365821"/>
                <a:gd name="connsiteY4" fmla="*/ 160751 h 272751"/>
                <a:gd name="connsiteX5" fmla="*/ 68904 w 365821"/>
                <a:gd name="connsiteY5" fmla="*/ 190330 h 272751"/>
                <a:gd name="connsiteX6" fmla="*/ 92549 w 365821"/>
                <a:gd name="connsiteY6" fmla="*/ 210814 h 272751"/>
                <a:gd name="connsiteX7" fmla="*/ 181565 w 365821"/>
                <a:gd name="connsiteY7" fmla="*/ 254443 h 272751"/>
                <a:gd name="connsiteX8" fmla="*/ 230075 w 365821"/>
                <a:gd name="connsiteY8" fmla="*/ 264482 h 272751"/>
                <a:gd name="connsiteX9" fmla="*/ 273704 w 365821"/>
                <a:gd name="connsiteY9" fmla="*/ 265314 h 272751"/>
                <a:gd name="connsiteX10" fmla="*/ 315485 w 365821"/>
                <a:gd name="connsiteY10" fmla="*/ 260507 h 272751"/>
                <a:gd name="connsiteX11" fmla="*/ 345213 w 365821"/>
                <a:gd name="connsiteY11" fmla="*/ 257476 h 272751"/>
                <a:gd name="connsiteX12" fmla="*/ 363700 w 365821"/>
                <a:gd name="connsiteY12" fmla="*/ 257476 h 272751"/>
                <a:gd name="connsiteX13" fmla="*/ 346507 w 365821"/>
                <a:gd name="connsiteY13" fmla="*/ 260119 h 272751"/>
                <a:gd name="connsiteX14" fmla="*/ 327003 w 365821"/>
                <a:gd name="connsiteY14" fmla="*/ 262541 h 272751"/>
                <a:gd name="connsiteX15" fmla="*/ 322270 w 365821"/>
                <a:gd name="connsiteY15" fmla="*/ 262929 h 272751"/>
                <a:gd name="connsiteX16" fmla="*/ 287144 w 365821"/>
                <a:gd name="connsiteY16" fmla="*/ 266460 h 272751"/>
                <a:gd name="connsiteX17" fmla="*/ 261503 w 365821"/>
                <a:gd name="connsiteY17" fmla="*/ 267421 h 272751"/>
                <a:gd name="connsiteX18" fmla="*/ 257676 w 365821"/>
                <a:gd name="connsiteY18" fmla="*/ 268309 h 272751"/>
                <a:gd name="connsiteX19" fmla="*/ 246584 w 365821"/>
                <a:gd name="connsiteY19" fmla="*/ 268679 h 272751"/>
                <a:gd name="connsiteX20" fmla="*/ 239356 w 365821"/>
                <a:gd name="connsiteY20" fmla="*/ 267033 h 272751"/>
                <a:gd name="connsiteX21" fmla="*/ 202973 w 365821"/>
                <a:gd name="connsiteY21" fmla="*/ 262485 h 272751"/>
                <a:gd name="connsiteX22" fmla="*/ 178829 w 365821"/>
                <a:gd name="connsiteY22" fmla="*/ 258788 h 272751"/>
                <a:gd name="connsiteX23" fmla="*/ 118949 w 365821"/>
                <a:gd name="connsiteY23" fmla="*/ 234496 h 272751"/>
                <a:gd name="connsiteX24" fmla="*/ 97615 w 365821"/>
                <a:gd name="connsiteY24" fmla="*/ 222350 h 272751"/>
                <a:gd name="connsiteX25" fmla="*/ 85432 w 365821"/>
                <a:gd name="connsiteY25" fmla="*/ 222350 h 272751"/>
                <a:gd name="connsiteX26" fmla="*/ 80181 w 365821"/>
                <a:gd name="connsiteY26" fmla="*/ 223108 h 272751"/>
                <a:gd name="connsiteX27" fmla="*/ 67425 w 365821"/>
                <a:gd name="connsiteY27" fmla="*/ 224051 h 272751"/>
                <a:gd name="connsiteX28" fmla="*/ 54651 w 365821"/>
                <a:gd name="connsiteY28" fmla="*/ 221352 h 272751"/>
                <a:gd name="connsiteX29" fmla="*/ 26661 w 365821"/>
                <a:gd name="connsiteY29" fmla="*/ 186097 h 272751"/>
                <a:gd name="connsiteX30" fmla="*/ 12555 w 365821"/>
                <a:gd name="connsiteY30" fmla="*/ 144075 h 272751"/>
                <a:gd name="connsiteX31" fmla="*/ 10707 w 365821"/>
                <a:gd name="connsiteY31" fmla="*/ 136144 h 272751"/>
                <a:gd name="connsiteX32" fmla="*/ 11594 w 365821"/>
                <a:gd name="connsiteY32" fmla="*/ 132336 h 272751"/>
                <a:gd name="connsiteX33" fmla="*/ 12648 w 365821"/>
                <a:gd name="connsiteY33" fmla="*/ 122243 h 272751"/>
                <a:gd name="connsiteX34" fmla="*/ 6769 w 365821"/>
                <a:gd name="connsiteY34" fmla="*/ 100058 h 272751"/>
                <a:gd name="connsiteX35" fmla="*/ 613 w 365821"/>
                <a:gd name="connsiteY35" fmla="*/ 65302 h 272751"/>
                <a:gd name="connsiteX36" fmla="*/ -589 w 365821"/>
                <a:gd name="connsiteY36" fmla="*/ 49033 h 272751"/>
                <a:gd name="connsiteX37" fmla="*/ -1772 w 365821"/>
                <a:gd name="connsiteY37" fmla="*/ 38921 h 272751"/>
                <a:gd name="connsiteX38" fmla="*/ -663 w 365821"/>
                <a:gd name="connsiteY38" fmla="*/ 22005 h 272751"/>
                <a:gd name="connsiteX39" fmla="*/ 742 w 365821"/>
                <a:gd name="connsiteY39" fmla="*/ 264 h 272751"/>
                <a:gd name="connsiteX40" fmla="*/ 2147 w 365821"/>
                <a:gd name="connsiteY40" fmla="*/ -2768 h 272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65821" h="272751">
                  <a:moveTo>
                    <a:pt x="2147" y="-2768"/>
                  </a:moveTo>
                  <a:cubicBezTo>
                    <a:pt x="299" y="12872"/>
                    <a:pt x="1204" y="28661"/>
                    <a:pt x="650" y="44282"/>
                  </a:cubicBezTo>
                  <a:cubicBezTo>
                    <a:pt x="206" y="56964"/>
                    <a:pt x="2813" y="69166"/>
                    <a:pt x="5457" y="81256"/>
                  </a:cubicBezTo>
                  <a:cubicBezTo>
                    <a:pt x="8821" y="96841"/>
                    <a:pt x="14608" y="111816"/>
                    <a:pt x="22576" y="125625"/>
                  </a:cubicBezTo>
                  <a:cubicBezTo>
                    <a:pt x="29545" y="137864"/>
                    <a:pt x="37365" y="149585"/>
                    <a:pt x="45943" y="160751"/>
                  </a:cubicBezTo>
                  <a:cubicBezTo>
                    <a:pt x="53597" y="170605"/>
                    <a:pt x="60899" y="180754"/>
                    <a:pt x="68904" y="190330"/>
                  </a:cubicBezTo>
                  <a:cubicBezTo>
                    <a:pt x="75634" y="198354"/>
                    <a:pt x="84230" y="204492"/>
                    <a:pt x="92549" y="210814"/>
                  </a:cubicBezTo>
                  <a:cubicBezTo>
                    <a:pt x="119337" y="231150"/>
                    <a:pt x="149859" y="244091"/>
                    <a:pt x="181565" y="254443"/>
                  </a:cubicBezTo>
                  <a:cubicBezTo>
                    <a:pt x="197353" y="259435"/>
                    <a:pt x="213603" y="262800"/>
                    <a:pt x="230075" y="264482"/>
                  </a:cubicBezTo>
                  <a:cubicBezTo>
                    <a:pt x="244569" y="265961"/>
                    <a:pt x="259155" y="266238"/>
                    <a:pt x="273704" y="265314"/>
                  </a:cubicBezTo>
                  <a:cubicBezTo>
                    <a:pt x="287736" y="264852"/>
                    <a:pt x="301713" y="263243"/>
                    <a:pt x="315485" y="260507"/>
                  </a:cubicBezTo>
                  <a:cubicBezTo>
                    <a:pt x="325302" y="258696"/>
                    <a:pt x="335229" y="257679"/>
                    <a:pt x="345213" y="257476"/>
                  </a:cubicBezTo>
                  <a:cubicBezTo>
                    <a:pt x="351350" y="257180"/>
                    <a:pt x="357525" y="257476"/>
                    <a:pt x="363700" y="257476"/>
                  </a:cubicBezTo>
                  <a:cubicBezTo>
                    <a:pt x="358154" y="259583"/>
                    <a:pt x="352275" y="259712"/>
                    <a:pt x="346507" y="260119"/>
                  </a:cubicBezTo>
                  <a:cubicBezTo>
                    <a:pt x="339944" y="260563"/>
                    <a:pt x="333288" y="259583"/>
                    <a:pt x="327003" y="262541"/>
                  </a:cubicBezTo>
                  <a:cubicBezTo>
                    <a:pt x="325468" y="262966"/>
                    <a:pt x="323860" y="263096"/>
                    <a:pt x="322270" y="262929"/>
                  </a:cubicBezTo>
                  <a:cubicBezTo>
                    <a:pt x="310475" y="263280"/>
                    <a:pt x="298865" y="265554"/>
                    <a:pt x="287144" y="266460"/>
                  </a:cubicBezTo>
                  <a:cubicBezTo>
                    <a:pt x="278696" y="267107"/>
                    <a:pt x="270136" y="270010"/>
                    <a:pt x="261503" y="267421"/>
                  </a:cubicBezTo>
                  <a:cubicBezTo>
                    <a:pt x="260154" y="267089"/>
                    <a:pt x="258749" y="267421"/>
                    <a:pt x="257676" y="268309"/>
                  </a:cubicBezTo>
                  <a:cubicBezTo>
                    <a:pt x="254311" y="270398"/>
                    <a:pt x="250078" y="270546"/>
                    <a:pt x="246584" y="268679"/>
                  </a:cubicBezTo>
                  <a:cubicBezTo>
                    <a:pt x="244347" y="267569"/>
                    <a:pt x="241870" y="266996"/>
                    <a:pt x="239356" y="267033"/>
                  </a:cubicBezTo>
                  <a:cubicBezTo>
                    <a:pt x="226951" y="267828"/>
                    <a:pt x="215045" y="264334"/>
                    <a:pt x="202973" y="262485"/>
                  </a:cubicBezTo>
                  <a:cubicBezTo>
                    <a:pt x="194931" y="261247"/>
                    <a:pt x="186741" y="260969"/>
                    <a:pt x="178829" y="258788"/>
                  </a:cubicBezTo>
                  <a:cubicBezTo>
                    <a:pt x="157883" y="253149"/>
                    <a:pt x="137713" y="245699"/>
                    <a:pt x="118949" y="234496"/>
                  </a:cubicBezTo>
                  <a:cubicBezTo>
                    <a:pt x="111942" y="230318"/>
                    <a:pt x="104825" y="226232"/>
                    <a:pt x="97615" y="222350"/>
                  </a:cubicBezTo>
                  <a:cubicBezTo>
                    <a:pt x="93733" y="220261"/>
                    <a:pt x="89610" y="217488"/>
                    <a:pt x="85432" y="222350"/>
                  </a:cubicBezTo>
                  <a:cubicBezTo>
                    <a:pt x="84193" y="223792"/>
                    <a:pt x="81938" y="223367"/>
                    <a:pt x="80181" y="223108"/>
                  </a:cubicBezTo>
                  <a:cubicBezTo>
                    <a:pt x="75911" y="222517"/>
                    <a:pt x="71567" y="222849"/>
                    <a:pt x="67425" y="224051"/>
                  </a:cubicBezTo>
                  <a:cubicBezTo>
                    <a:pt x="62988" y="225326"/>
                    <a:pt x="58200" y="224310"/>
                    <a:pt x="54651" y="221352"/>
                  </a:cubicBezTo>
                  <a:cubicBezTo>
                    <a:pt x="42209" y="212108"/>
                    <a:pt x="32300" y="200849"/>
                    <a:pt x="26661" y="186097"/>
                  </a:cubicBezTo>
                  <a:cubicBezTo>
                    <a:pt x="21392" y="172268"/>
                    <a:pt x="16456" y="158366"/>
                    <a:pt x="12555" y="144075"/>
                  </a:cubicBezTo>
                  <a:cubicBezTo>
                    <a:pt x="11835" y="141450"/>
                    <a:pt x="11354" y="138770"/>
                    <a:pt x="10707" y="136144"/>
                  </a:cubicBezTo>
                  <a:cubicBezTo>
                    <a:pt x="10244" y="134813"/>
                    <a:pt x="10596" y="133335"/>
                    <a:pt x="11594" y="132336"/>
                  </a:cubicBezTo>
                  <a:cubicBezTo>
                    <a:pt x="14774" y="129230"/>
                    <a:pt x="13720" y="125866"/>
                    <a:pt x="12648" y="122243"/>
                  </a:cubicBezTo>
                  <a:cubicBezTo>
                    <a:pt x="10430" y="114848"/>
                    <a:pt x="7287" y="107453"/>
                    <a:pt x="6769" y="100058"/>
                  </a:cubicBezTo>
                  <a:cubicBezTo>
                    <a:pt x="5937" y="88189"/>
                    <a:pt x="1852" y="77041"/>
                    <a:pt x="613" y="65302"/>
                  </a:cubicBezTo>
                  <a:cubicBezTo>
                    <a:pt x="-164" y="59922"/>
                    <a:pt x="-570" y="54468"/>
                    <a:pt x="-589" y="49033"/>
                  </a:cubicBezTo>
                  <a:cubicBezTo>
                    <a:pt x="-589" y="45632"/>
                    <a:pt x="-977" y="42230"/>
                    <a:pt x="-1772" y="38921"/>
                  </a:cubicBezTo>
                  <a:cubicBezTo>
                    <a:pt x="-2937" y="33245"/>
                    <a:pt x="-829" y="27644"/>
                    <a:pt x="-663" y="22005"/>
                  </a:cubicBezTo>
                  <a:cubicBezTo>
                    <a:pt x="-441" y="14740"/>
                    <a:pt x="-884" y="7456"/>
                    <a:pt x="742" y="264"/>
                  </a:cubicBezTo>
                  <a:cubicBezTo>
                    <a:pt x="816" y="-882"/>
                    <a:pt x="1316" y="-1973"/>
                    <a:pt x="2147" y="-2768"/>
                  </a:cubicBezTo>
                  <a:close/>
                </a:path>
              </a:pathLst>
            </a:custGeom>
            <a:solidFill>
              <a:srgbClr val="020202"/>
            </a:solidFill>
            <a:ln w="1847" cap="flat">
              <a:noFill/>
              <a:prstDash val="solid"/>
              <a:miter/>
            </a:ln>
          </p:spPr>
          <p:txBody>
            <a:bodyPr rtlCol="0" anchor="ctr"/>
            <a:lstStyle/>
            <a:p>
              <a:endParaRPr lang="es-CO"/>
            </a:p>
          </p:txBody>
        </p:sp>
        <p:sp>
          <p:nvSpPr>
            <p:cNvPr id="174" name="Freeform: Shape 173">
              <a:extLst>
                <a:ext uri="{FF2B5EF4-FFF2-40B4-BE49-F238E27FC236}">
                  <a16:creationId xmlns:a16="http://schemas.microsoft.com/office/drawing/2014/main" id="{33652DF0-A0C1-9578-CD6E-F9E01A6E9810}"/>
                </a:ext>
              </a:extLst>
            </p:cNvPr>
            <p:cNvSpPr/>
            <p:nvPr/>
          </p:nvSpPr>
          <p:spPr>
            <a:xfrm>
              <a:off x="-1340056" y="2264891"/>
              <a:ext cx="1527" cy="8226"/>
            </a:xfrm>
            <a:custGeom>
              <a:avLst/>
              <a:gdLst>
                <a:gd name="connsiteX0" fmla="*/ -669 w 1527"/>
                <a:gd name="connsiteY0" fmla="*/ -2768 h 8226"/>
                <a:gd name="connsiteX1" fmla="*/ -2018 w 1527"/>
                <a:gd name="connsiteY1" fmla="*/ 5459 h 8226"/>
                <a:gd name="connsiteX2" fmla="*/ -669 w 1527"/>
                <a:gd name="connsiteY2" fmla="*/ -2768 h 8226"/>
              </a:gdLst>
              <a:ahLst/>
              <a:cxnLst>
                <a:cxn ang="0">
                  <a:pos x="connsiteX0" y="connsiteY0"/>
                </a:cxn>
                <a:cxn ang="0">
                  <a:pos x="connsiteX1" y="connsiteY1"/>
                </a:cxn>
                <a:cxn ang="0">
                  <a:pos x="connsiteX2" y="connsiteY2"/>
                </a:cxn>
              </a:cxnLst>
              <a:rect l="l" t="t" r="r" b="b"/>
              <a:pathLst>
                <a:path w="1527" h="8226">
                  <a:moveTo>
                    <a:pt x="-669" y="-2768"/>
                  </a:moveTo>
                  <a:cubicBezTo>
                    <a:pt x="-1075" y="-13"/>
                    <a:pt x="385" y="3037"/>
                    <a:pt x="-2018" y="5459"/>
                  </a:cubicBezTo>
                  <a:cubicBezTo>
                    <a:pt x="-1611" y="2649"/>
                    <a:pt x="-3146" y="-364"/>
                    <a:pt x="-669" y="-2768"/>
                  </a:cubicBezTo>
                  <a:close/>
                </a:path>
              </a:pathLst>
            </a:custGeom>
            <a:solidFill>
              <a:srgbClr val="020202"/>
            </a:solidFill>
            <a:ln w="1847" cap="flat">
              <a:noFill/>
              <a:prstDash val="solid"/>
              <a:miter/>
            </a:ln>
          </p:spPr>
          <p:txBody>
            <a:bodyPr rtlCol="0" anchor="ctr"/>
            <a:lstStyle/>
            <a:p>
              <a:endParaRPr lang="es-CO"/>
            </a:p>
          </p:txBody>
        </p:sp>
        <p:sp>
          <p:nvSpPr>
            <p:cNvPr id="175" name="Freeform: Shape 174">
              <a:extLst>
                <a:ext uri="{FF2B5EF4-FFF2-40B4-BE49-F238E27FC236}">
                  <a16:creationId xmlns:a16="http://schemas.microsoft.com/office/drawing/2014/main" id="{A6C4D9C1-2D80-2640-1A08-1767B673058B}"/>
                </a:ext>
              </a:extLst>
            </p:cNvPr>
            <p:cNvSpPr/>
            <p:nvPr/>
          </p:nvSpPr>
          <p:spPr>
            <a:xfrm>
              <a:off x="-1337313" y="2247088"/>
              <a:ext cx="1519" cy="8226"/>
            </a:xfrm>
            <a:custGeom>
              <a:avLst/>
              <a:gdLst>
                <a:gd name="connsiteX0" fmla="*/ -676 w 1519"/>
                <a:gd name="connsiteY0" fmla="*/ -2768 h 8226"/>
                <a:gd name="connsiteX1" fmla="*/ -2025 w 1519"/>
                <a:gd name="connsiteY1" fmla="*/ 5459 h 8226"/>
                <a:gd name="connsiteX2" fmla="*/ -676 w 1519"/>
                <a:gd name="connsiteY2" fmla="*/ -2768 h 8226"/>
              </a:gdLst>
              <a:ahLst/>
              <a:cxnLst>
                <a:cxn ang="0">
                  <a:pos x="connsiteX0" y="connsiteY0"/>
                </a:cxn>
                <a:cxn ang="0">
                  <a:pos x="connsiteX1" y="connsiteY1"/>
                </a:cxn>
                <a:cxn ang="0">
                  <a:pos x="connsiteX2" y="connsiteY2"/>
                </a:cxn>
              </a:cxnLst>
              <a:rect l="l" t="t" r="r" b="b"/>
              <a:pathLst>
                <a:path w="1519" h="8226">
                  <a:moveTo>
                    <a:pt x="-676" y="-2768"/>
                  </a:moveTo>
                  <a:cubicBezTo>
                    <a:pt x="-1064" y="-13"/>
                    <a:pt x="360" y="3038"/>
                    <a:pt x="-2025" y="5459"/>
                  </a:cubicBezTo>
                  <a:cubicBezTo>
                    <a:pt x="-1619" y="2705"/>
                    <a:pt x="-3135" y="-364"/>
                    <a:pt x="-676" y="-2768"/>
                  </a:cubicBezTo>
                  <a:close/>
                </a:path>
              </a:pathLst>
            </a:custGeom>
            <a:solidFill>
              <a:srgbClr val="020202"/>
            </a:solidFill>
            <a:ln w="1847" cap="flat">
              <a:noFill/>
              <a:prstDash val="solid"/>
              <a:miter/>
            </a:ln>
          </p:spPr>
          <p:txBody>
            <a:bodyPr rtlCol="0" anchor="ctr"/>
            <a:lstStyle/>
            <a:p>
              <a:endParaRPr lang="es-CO"/>
            </a:p>
          </p:txBody>
        </p:sp>
        <p:sp>
          <p:nvSpPr>
            <p:cNvPr id="176" name="Freeform: Shape 175">
              <a:extLst>
                <a:ext uri="{FF2B5EF4-FFF2-40B4-BE49-F238E27FC236}">
                  <a16:creationId xmlns:a16="http://schemas.microsoft.com/office/drawing/2014/main" id="{DCCA680E-F7B2-8914-724E-9DE16CF96E54}"/>
                </a:ext>
              </a:extLst>
            </p:cNvPr>
            <p:cNvSpPr/>
            <p:nvPr/>
          </p:nvSpPr>
          <p:spPr>
            <a:xfrm>
              <a:off x="-1338641" y="2256665"/>
              <a:ext cx="1458" cy="6858"/>
            </a:xfrm>
            <a:custGeom>
              <a:avLst/>
              <a:gdLst>
                <a:gd name="connsiteX0" fmla="*/ -697 w 1458"/>
                <a:gd name="connsiteY0" fmla="*/ -2768 h 6858"/>
                <a:gd name="connsiteX1" fmla="*/ -2047 w 1458"/>
                <a:gd name="connsiteY1" fmla="*/ 4091 h 6858"/>
                <a:gd name="connsiteX2" fmla="*/ -697 w 1458"/>
                <a:gd name="connsiteY2" fmla="*/ -2768 h 6858"/>
              </a:gdLst>
              <a:ahLst/>
              <a:cxnLst>
                <a:cxn ang="0">
                  <a:pos x="connsiteX0" y="connsiteY0"/>
                </a:cxn>
                <a:cxn ang="0">
                  <a:pos x="connsiteX1" y="connsiteY1"/>
                </a:cxn>
                <a:cxn ang="0">
                  <a:pos x="connsiteX2" y="connsiteY2"/>
                </a:cxn>
              </a:cxnLst>
              <a:rect l="l" t="t" r="r" b="b"/>
              <a:pathLst>
                <a:path w="1458" h="6858">
                  <a:moveTo>
                    <a:pt x="-697" y="-2768"/>
                  </a:moveTo>
                  <a:cubicBezTo>
                    <a:pt x="-1011" y="-439"/>
                    <a:pt x="153" y="2168"/>
                    <a:pt x="-2047" y="4091"/>
                  </a:cubicBezTo>
                  <a:cubicBezTo>
                    <a:pt x="-1751" y="1780"/>
                    <a:pt x="-2990" y="-845"/>
                    <a:pt x="-697" y="-2768"/>
                  </a:cubicBezTo>
                  <a:close/>
                </a:path>
              </a:pathLst>
            </a:custGeom>
            <a:solidFill>
              <a:srgbClr val="020202"/>
            </a:solidFill>
            <a:ln w="1847" cap="flat">
              <a:noFill/>
              <a:prstDash val="solid"/>
              <a:miter/>
            </a:ln>
          </p:spPr>
          <p:txBody>
            <a:bodyPr rtlCol="0" anchor="ctr"/>
            <a:lstStyle/>
            <a:p>
              <a:endParaRPr lang="es-CO"/>
            </a:p>
          </p:txBody>
        </p:sp>
        <p:sp>
          <p:nvSpPr>
            <p:cNvPr id="177" name="Freeform: Shape 176">
              <a:extLst>
                <a:ext uri="{FF2B5EF4-FFF2-40B4-BE49-F238E27FC236}">
                  <a16:creationId xmlns:a16="http://schemas.microsoft.com/office/drawing/2014/main" id="{8BE1C151-66AC-7630-BEDF-F13317E6062B}"/>
                </a:ext>
              </a:extLst>
            </p:cNvPr>
            <p:cNvSpPr/>
            <p:nvPr/>
          </p:nvSpPr>
          <p:spPr>
            <a:xfrm>
              <a:off x="-1337520" y="2121871"/>
              <a:ext cx="638392" cy="417443"/>
            </a:xfrm>
            <a:custGeom>
              <a:avLst/>
              <a:gdLst>
                <a:gd name="connsiteX0" fmla="*/ 49114 w 638392"/>
                <a:gd name="connsiteY0" fmla="*/ 34914 h 417443"/>
                <a:gd name="connsiteX1" fmla="*/ 106868 w 638392"/>
                <a:gd name="connsiteY1" fmla="*/ 2395 h 417443"/>
                <a:gd name="connsiteX2" fmla="*/ 128072 w 638392"/>
                <a:gd name="connsiteY2" fmla="*/ -2338 h 417443"/>
                <a:gd name="connsiteX3" fmla="*/ 131234 w 638392"/>
                <a:gd name="connsiteY3" fmla="*/ -2209 h 417443"/>
                <a:gd name="connsiteX4" fmla="*/ 126242 w 638392"/>
                <a:gd name="connsiteY4" fmla="*/ 1156 h 417443"/>
                <a:gd name="connsiteX5" fmla="*/ 108180 w 638392"/>
                <a:gd name="connsiteY5" fmla="*/ 5981 h 417443"/>
                <a:gd name="connsiteX6" fmla="*/ 57211 w 638392"/>
                <a:gd name="connsiteY6" fmla="*/ 33453 h 417443"/>
                <a:gd name="connsiteX7" fmla="*/ 51332 w 638392"/>
                <a:gd name="connsiteY7" fmla="*/ 47670 h 417443"/>
                <a:gd name="connsiteX8" fmla="*/ 60095 w 638392"/>
                <a:gd name="connsiteY8" fmla="*/ 99433 h 417443"/>
                <a:gd name="connsiteX9" fmla="*/ 93797 w 638392"/>
                <a:gd name="connsiteY9" fmla="*/ 156892 h 417443"/>
                <a:gd name="connsiteX10" fmla="*/ 169077 w 638392"/>
                <a:gd name="connsiteY10" fmla="*/ 223242 h 417443"/>
                <a:gd name="connsiteX11" fmla="*/ 266837 w 638392"/>
                <a:gd name="connsiteY11" fmla="*/ 257794 h 417443"/>
                <a:gd name="connsiteX12" fmla="*/ 297469 w 638392"/>
                <a:gd name="connsiteY12" fmla="*/ 260345 h 417443"/>
                <a:gd name="connsiteX13" fmla="*/ 334259 w 638392"/>
                <a:gd name="connsiteY13" fmla="*/ 257812 h 417443"/>
                <a:gd name="connsiteX14" fmla="*/ 400813 w 638392"/>
                <a:gd name="connsiteY14" fmla="*/ 250788 h 417443"/>
                <a:gd name="connsiteX15" fmla="*/ 519851 w 638392"/>
                <a:gd name="connsiteY15" fmla="*/ 228732 h 417443"/>
                <a:gd name="connsiteX16" fmla="*/ 628722 w 638392"/>
                <a:gd name="connsiteY16" fmla="*/ 173271 h 417443"/>
                <a:gd name="connsiteX17" fmla="*/ 632419 w 638392"/>
                <a:gd name="connsiteY17" fmla="*/ 170313 h 417443"/>
                <a:gd name="connsiteX18" fmla="*/ 634564 w 638392"/>
                <a:gd name="connsiteY18" fmla="*/ 170128 h 417443"/>
                <a:gd name="connsiteX19" fmla="*/ 635913 w 638392"/>
                <a:gd name="connsiteY19" fmla="*/ 189725 h 417443"/>
                <a:gd name="connsiteX20" fmla="*/ 636191 w 638392"/>
                <a:gd name="connsiteY20" fmla="*/ 195862 h 417443"/>
                <a:gd name="connsiteX21" fmla="*/ 636191 w 638392"/>
                <a:gd name="connsiteY21" fmla="*/ 248550 h 417443"/>
                <a:gd name="connsiteX22" fmla="*/ 622491 w 638392"/>
                <a:gd name="connsiteY22" fmla="*/ 292088 h 417443"/>
                <a:gd name="connsiteX23" fmla="*/ 601582 w 638392"/>
                <a:gd name="connsiteY23" fmla="*/ 314365 h 417443"/>
                <a:gd name="connsiteX24" fmla="*/ 553516 w 638392"/>
                <a:gd name="connsiteY24" fmla="*/ 345275 h 417443"/>
                <a:gd name="connsiteX25" fmla="*/ 513972 w 638392"/>
                <a:gd name="connsiteY25" fmla="*/ 362098 h 417443"/>
                <a:gd name="connsiteX26" fmla="*/ 494524 w 638392"/>
                <a:gd name="connsiteY26" fmla="*/ 370399 h 417443"/>
                <a:gd name="connsiteX27" fmla="*/ 458825 w 638392"/>
                <a:gd name="connsiteY27" fmla="*/ 381843 h 417443"/>
                <a:gd name="connsiteX28" fmla="*/ 415768 w 638392"/>
                <a:gd name="connsiteY28" fmla="*/ 397187 h 417443"/>
                <a:gd name="connsiteX29" fmla="*/ 395026 w 638392"/>
                <a:gd name="connsiteY29" fmla="*/ 400515 h 417443"/>
                <a:gd name="connsiteX30" fmla="*/ 376188 w 638392"/>
                <a:gd name="connsiteY30" fmla="*/ 402881 h 417443"/>
                <a:gd name="connsiteX31" fmla="*/ 354003 w 638392"/>
                <a:gd name="connsiteY31" fmla="*/ 406227 h 417443"/>
                <a:gd name="connsiteX32" fmla="*/ 322668 w 638392"/>
                <a:gd name="connsiteY32" fmla="*/ 407502 h 417443"/>
                <a:gd name="connsiteX33" fmla="*/ 299097 w 638392"/>
                <a:gd name="connsiteY33" fmla="*/ 410590 h 417443"/>
                <a:gd name="connsiteX34" fmla="*/ 282902 w 638392"/>
                <a:gd name="connsiteY34" fmla="*/ 412550 h 417443"/>
                <a:gd name="connsiteX35" fmla="*/ 231785 w 638392"/>
                <a:gd name="connsiteY35" fmla="*/ 413973 h 417443"/>
                <a:gd name="connsiteX36" fmla="*/ 173218 w 638392"/>
                <a:gd name="connsiteY36" fmla="*/ 402474 h 417443"/>
                <a:gd name="connsiteX37" fmla="*/ 97421 w 638392"/>
                <a:gd name="connsiteY37" fmla="*/ 366813 h 417443"/>
                <a:gd name="connsiteX38" fmla="*/ 50445 w 638392"/>
                <a:gd name="connsiteY38" fmla="*/ 321722 h 417443"/>
                <a:gd name="connsiteX39" fmla="*/ 26966 w 638392"/>
                <a:gd name="connsiteY39" fmla="*/ 289093 h 417443"/>
                <a:gd name="connsiteX40" fmla="*/ 622 w 638392"/>
                <a:gd name="connsiteY40" fmla="*/ 223020 h 417443"/>
                <a:gd name="connsiteX41" fmla="*/ -2058 w 638392"/>
                <a:gd name="connsiteY41" fmla="*/ 176802 h 417443"/>
                <a:gd name="connsiteX42" fmla="*/ 3136 w 638392"/>
                <a:gd name="connsiteY42" fmla="*/ 124058 h 417443"/>
                <a:gd name="connsiteX43" fmla="*/ 10069 w 638392"/>
                <a:gd name="connsiteY43" fmla="*/ 92187 h 417443"/>
                <a:gd name="connsiteX44" fmla="*/ 30645 w 638392"/>
                <a:gd name="connsiteY44" fmla="*/ 56488 h 417443"/>
                <a:gd name="connsiteX45" fmla="*/ 45120 w 638392"/>
                <a:gd name="connsiteY45" fmla="*/ 41938 h 417443"/>
                <a:gd name="connsiteX46" fmla="*/ 48818 w 638392"/>
                <a:gd name="connsiteY46" fmla="*/ 36392 h 417443"/>
                <a:gd name="connsiteX47" fmla="*/ 48504 w 638392"/>
                <a:gd name="connsiteY47" fmla="*/ 35413 h 417443"/>
                <a:gd name="connsiteX48" fmla="*/ 49114 w 638392"/>
                <a:gd name="connsiteY48" fmla="*/ 34914 h 417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38392" h="417443">
                  <a:moveTo>
                    <a:pt x="49114" y="34914"/>
                  </a:moveTo>
                  <a:cubicBezTo>
                    <a:pt x="66103" y="20475"/>
                    <a:pt x="85700" y="9420"/>
                    <a:pt x="106868" y="2395"/>
                  </a:cubicBezTo>
                  <a:cubicBezTo>
                    <a:pt x="113763" y="121"/>
                    <a:pt x="120862" y="-1469"/>
                    <a:pt x="128072" y="-2338"/>
                  </a:cubicBezTo>
                  <a:cubicBezTo>
                    <a:pt x="129052" y="-2948"/>
                    <a:pt x="130309" y="-2911"/>
                    <a:pt x="131234" y="-2209"/>
                  </a:cubicBezTo>
                  <a:cubicBezTo>
                    <a:pt x="130919" y="916"/>
                    <a:pt x="128276" y="601"/>
                    <a:pt x="126242" y="1156"/>
                  </a:cubicBezTo>
                  <a:cubicBezTo>
                    <a:pt x="120215" y="2764"/>
                    <a:pt x="113930" y="3375"/>
                    <a:pt x="108180" y="5981"/>
                  </a:cubicBezTo>
                  <a:cubicBezTo>
                    <a:pt x="89952" y="12821"/>
                    <a:pt x="72537" y="21140"/>
                    <a:pt x="57211" y="33453"/>
                  </a:cubicBezTo>
                  <a:cubicBezTo>
                    <a:pt x="52405" y="37317"/>
                    <a:pt x="51055" y="41550"/>
                    <a:pt x="51332" y="47670"/>
                  </a:cubicBezTo>
                  <a:cubicBezTo>
                    <a:pt x="52072" y="65325"/>
                    <a:pt x="54309" y="82536"/>
                    <a:pt x="60095" y="99433"/>
                  </a:cubicBezTo>
                  <a:cubicBezTo>
                    <a:pt x="67176" y="120731"/>
                    <a:pt x="78656" y="140309"/>
                    <a:pt x="93797" y="156892"/>
                  </a:cubicBezTo>
                  <a:cubicBezTo>
                    <a:pt x="116610" y="181498"/>
                    <a:pt x="140588" y="204958"/>
                    <a:pt x="169077" y="223242"/>
                  </a:cubicBezTo>
                  <a:cubicBezTo>
                    <a:pt x="198952" y="242357"/>
                    <a:pt x="231360" y="254393"/>
                    <a:pt x="266837" y="257794"/>
                  </a:cubicBezTo>
                  <a:cubicBezTo>
                    <a:pt x="277042" y="258755"/>
                    <a:pt x="287172" y="259828"/>
                    <a:pt x="297469" y="260345"/>
                  </a:cubicBezTo>
                  <a:cubicBezTo>
                    <a:pt x="309838" y="260956"/>
                    <a:pt x="322002" y="259254"/>
                    <a:pt x="334259" y="257812"/>
                  </a:cubicBezTo>
                  <a:cubicBezTo>
                    <a:pt x="356444" y="255187"/>
                    <a:pt x="378794" y="254319"/>
                    <a:pt x="400813" y="250788"/>
                  </a:cubicBezTo>
                  <a:cubicBezTo>
                    <a:pt x="440671" y="244391"/>
                    <a:pt x="480825" y="239455"/>
                    <a:pt x="519851" y="228732"/>
                  </a:cubicBezTo>
                  <a:cubicBezTo>
                    <a:pt x="559894" y="217640"/>
                    <a:pt x="596610" y="199948"/>
                    <a:pt x="628722" y="173271"/>
                  </a:cubicBezTo>
                  <a:cubicBezTo>
                    <a:pt x="629849" y="172162"/>
                    <a:pt x="631088" y="171164"/>
                    <a:pt x="632419" y="170313"/>
                  </a:cubicBezTo>
                  <a:cubicBezTo>
                    <a:pt x="633085" y="169962"/>
                    <a:pt x="633861" y="169907"/>
                    <a:pt x="634564" y="170128"/>
                  </a:cubicBezTo>
                  <a:cubicBezTo>
                    <a:pt x="634933" y="176654"/>
                    <a:pt x="634249" y="183254"/>
                    <a:pt x="635913" y="189725"/>
                  </a:cubicBezTo>
                  <a:cubicBezTo>
                    <a:pt x="636264" y="191758"/>
                    <a:pt x="636357" y="193810"/>
                    <a:pt x="636191" y="195862"/>
                  </a:cubicBezTo>
                  <a:cubicBezTo>
                    <a:pt x="636191" y="213425"/>
                    <a:pt x="636320" y="230988"/>
                    <a:pt x="636191" y="248550"/>
                  </a:cubicBezTo>
                  <a:cubicBezTo>
                    <a:pt x="636024" y="264412"/>
                    <a:pt x="631902" y="279295"/>
                    <a:pt x="622491" y="292088"/>
                  </a:cubicBezTo>
                  <a:cubicBezTo>
                    <a:pt x="616483" y="300370"/>
                    <a:pt x="609458" y="307857"/>
                    <a:pt x="601582" y="314365"/>
                  </a:cubicBezTo>
                  <a:cubicBezTo>
                    <a:pt x="586959" y="326695"/>
                    <a:pt x="570802" y="337085"/>
                    <a:pt x="553516" y="345275"/>
                  </a:cubicBezTo>
                  <a:cubicBezTo>
                    <a:pt x="540483" y="351209"/>
                    <a:pt x="527153" y="356515"/>
                    <a:pt x="513972" y="362098"/>
                  </a:cubicBezTo>
                  <a:lnTo>
                    <a:pt x="494524" y="370399"/>
                  </a:lnTo>
                  <a:cubicBezTo>
                    <a:pt x="482969" y="375335"/>
                    <a:pt x="470676" y="377887"/>
                    <a:pt x="458825" y="381843"/>
                  </a:cubicBezTo>
                  <a:cubicBezTo>
                    <a:pt x="444387" y="386686"/>
                    <a:pt x="430281" y="392528"/>
                    <a:pt x="415768" y="397187"/>
                  </a:cubicBezTo>
                  <a:cubicBezTo>
                    <a:pt x="409132" y="399590"/>
                    <a:pt x="402088" y="400718"/>
                    <a:pt x="395026" y="400515"/>
                  </a:cubicBezTo>
                  <a:cubicBezTo>
                    <a:pt x="388667" y="400256"/>
                    <a:pt x="382289" y="401050"/>
                    <a:pt x="376188" y="402881"/>
                  </a:cubicBezTo>
                  <a:cubicBezTo>
                    <a:pt x="368885" y="404582"/>
                    <a:pt x="361472" y="405709"/>
                    <a:pt x="354003" y="406227"/>
                  </a:cubicBezTo>
                  <a:cubicBezTo>
                    <a:pt x="343540" y="407318"/>
                    <a:pt x="333094" y="406893"/>
                    <a:pt x="322668" y="407502"/>
                  </a:cubicBezTo>
                  <a:cubicBezTo>
                    <a:pt x="314737" y="407910"/>
                    <a:pt x="306861" y="408945"/>
                    <a:pt x="299097" y="410590"/>
                  </a:cubicBezTo>
                  <a:cubicBezTo>
                    <a:pt x="293717" y="411773"/>
                    <a:pt x="288300" y="411662"/>
                    <a:pt x="282902" y="412550"/>
                  </a:cubicBezTo>
                  <a:cubicBezTo>
                    <a:pt x="266005" y="415378"/>
                    <a:pt x="248812" y="414861"/>
                    <a:pt x="231785" y="413973"/>
                  </a:cubicBezTo>
                  <a:cubicBezTo>
                    <a:pt x="211819" y="412864"/>
                    <a:pt x="192111" y="409000"/>
                    <a:pt x="173218" y="402474"/>
                  </a:cubicBezTo>
                  <a:cubicBezTo>
                    <a:pt x="146652" y="393397"/>
                    <a:pt x="121029" y="382323"/>
                    <a:pt x="97421" y="366813"/>
                  </a:cubicBezTo>
                  <a:cubicBezTo>
                    <a:pt x="79137" y="354796"/>
                    <a:pt x="63201" y="339507"/>
                    <a:pt x="50445" y="321722"/>
                  </a:cubicBezTo>
                  <a:cubicBezTo>
                    <a:pt x="42606" y="310852"/>
                    <a:pt x="34010" y="300536"/>
                    <a:pt x="26966" y="289093"/>
                  </a:cubicBezTo>
                  <a:cubicBezTo>
                    <a:pt x="14377" y="268591"/>
                    <a:pt x="4782" y="246961"/>
                    <a:pt x="622" y="223020"/>
                  </a:cubicBezTo>
                  <a:cubicBezTo>
                    <a:pt x="-2077" y="207620"/>
                    <a:pt x="-1615" y="192220"/>
                    <a:pt x="-2058" y="176802"/>
                  </a:cubicBezTo>
                  <a:cubicBezTo>
                    <a:pt x="-2576" y="158962"/>
                    <a:pt x="179" y="141547"/>
                    <a:pt x="3136" y="124058"/>
                  </a:cubicBezTo>
                  <a:cubicBezTo>
                    <a:pt x="4874" y="113317"/>
                    <a:pt x="7185" y="102669"/>
                    <a:pt x="10069" y="92187"/>
                  </a:cubicBezTo>
                  <a:cubicBezTo>
                    <a:pt x="13951" y="78450"/>
                    <a:pt x="21346" y="66933"/>
                    <a:pt x="30645" y="56488"/>
                  </a:cubicBezTo>
                  <a:cubicBezTo>
                    <a:pt x="35193" y="51386"/>
                    <a:pt x="40296" y="46782"/>
                    <a:pt x="45120" y="41938"/>
                  </a:cubicBezTo>
                  <a:cubicBezTo>
                    <a:pt x="46710" y="40330"/>
                    <a:pt x="48670" y="38962"/>
                    <a:pt x="48818" y="36392"/>
                  </a:cubicBezTo>
                  <a:cubicBezTo>
                    <a:pt x="48411" y="36023"/>
                    <a:pt x="48301" y="35690"/>
                    <a:pt x="48504" y="35413"/>
                  </a:cubicBezTo>
                  <a:cubicBezTo>
                    <a:pt x="48707" y="35135"/>
                    <a:pt x="48947" y="34914"/>
                    <a:pt x="49114" y="34914"/>
                  </a:cubicBezTo>
                  <a:close/>
                </a:path>
              </a:pathLst>
            </a:custGeom>
            <a:solidFill>
              <a:srgbClr val="4A646E"/>
            </a:solidFill>
            <a:ln w="1847" cap="flat">
              <a:noFill/>
              <a:prstDash val="solid"/>
              <a:miter/>
            </a:ln>
          </p:spPr>
          <p:txBody>
            <a:bodyPr rtlCol="0" anchor="ctr"/>
            <a:lstStyle/>
            <a:p>
              <a:endParaRPr lang="es-CO"/>
            </a:p>
          </p:txBody>
        </p:sp>
        <p:sp>
          <p:nvSpPr>
            <p:cNvPr id="178" name="Freeform: Shape 177">
              <a:extLst>
                <a:ext uri="{FF2B5EF4-FFF2-40B4-BE49-F238E27FC236}">
                  <a16:creationId xmlns:a16="http://schemas.microsoft.com/office/drawing/2014/main" id="{A1F950D6-8357-5A1E-AC33-B13ACD1D0285}"/>
                </a:ext>
              </a:extLst>
            </p:cNvPr>
            <p:cNvSpPr/>
            <p:nvPr/>
          </p:nvSpPr>
          <p:spPr>
            <a:xfrm>
              <a:off x="-714985" y="2254872"/>
              <a:ext cx="14335" cy="40061"/>
            </a:xfrm>
            <a:custGeom>
              <a:avLst/>
              <a:gdLst>
                <a:gd name="connsiteX0" fmla="*/ 12122 w 14335"/>
                <a:gd name="connsiteY0" fmla="*/ 37053 h 40061"/>
                <a:gd name="connsiteX1" fmla="*/ 10975 w 14335"/>
                <a:gd name="connsiteY1" fmla="*/ 37294 h 40061"/>
                <a:gd name="connsiteX2" fmla="*/ 7999 w 14335"/>
                <a:gd name="connsiteY2" fmla="*/ 33116 h 40061"/>
                <a:gd name="connsiteX3" fmla="*/ -1374 w 14335"/>
                <a:gd name="connsiteY3" fmla="*/ 2834 h 40061"/>
                <a:gd name="connsiteX4" fmla="*/ -1596 w 14335"/>
                <a:gd name="connsiteY4" fmla="*/ -2379 h 40061"/>
                <a:gd name="connsiteX5" fmla="*/ 401 w 14335"/>
                <a:gd name="connsiteY5" fmla="*/ -2379 h 40061"/>
                <a:gd name="connsiteX6" fmla="*/ 11031 w 14335"/>
                <a:gd name="connsiteY6" fmla="*/ 27884 h 40061"/>
                <a:gd name="connsiteX7" fmla="*/ 12214 w 14335"/>
                <a:gd name="connsiteY7" fmla="*/ 34928 h 40061"/>
                <a:gd name="connsiteX8" fmla="*/ 12122 w 14335"/>
                <a:gd name="connsiteY8" fmla="*/ 37053 h 40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35" h="40061">
                  <a:moveTo>
                    <a:pt x="12122" y="37053"/>
                  </a:moveTo>
                  <a:cubicBezTo>
                    <a:pt x="11770" y="37220"/>
                    <a:pt x="11364" y="37294"/>
                    <a:pt x="10975" y="37294"/>
                  </a:cubicBezTo>
                  <a:cubicBezTo>
                    <a:pt x="9275" y="36573"/>
                    <a:pt x="8129" y="34965"/>
                    <a:pt x="7999" y="33116"/>
                  </a:cubicBezTo>
                  <a:cubicBezTo>
                    <a:pt x="5873" y="22744"/>
                    <a:pt x="2730" y="12595"/>
                    <a:pt x="-1374" y="2834"/>
                  </a:cubicBezTo>
                  <a:cubicBezTo>
                    <a:pt x="-2280" y="1226"/>
                    <a:pt x="-2372" y="-716"/>
                    <a:pt x="-1596" y="-2379"/>
                  </a:cubicBezTo>
                  <a:cubicBezTo>
                    <a:pt x="-1023" y="-2897"/>
                    <a:pt x="-173" y="-2897"/>
                    <a:pt x="401" y="-2379"/>
                  </a:cubicBezTo>
                  <a:cubicBezTo>
                    <a:pt x="5374" y="7141"/>
                    <a:pt x="8942" y="17346"/>
                    <a:pt x="11031" y="27884"/>
                  </a:cubicBezTo>
                  <a:cubicBezTo>
                    <a:pt x="12602" y="30028"/>
                    <a:pt x="10938" y="32728"/>
                    <a:pt x="12214" y="34928"/>
                  </a:cubicBezTo>
                  <a:cubicBezTo>
                    <a:pt x="12177" y="35593"/>
                    <a:pt x="12159" y="36314"/>
                    <a:pt x="12122" y="37053"/>
                  </a:cubicBezTo>
                  <a:close/>
                </a:path>
              </a:pathLst>
            </a:custGeom>
            <a:solidFill>
              <a:srgbClr val="7CA2B4"/>
            </a:solidFill>
            <a:ln w="1847" cap="flat">
              <a:noFill/>
              <a:prstDash val="solid"/>
              <a:miter/>
            </a:ln>
          </p:spPr>
          <p:txBody>
            <a:bodyPr rtlCol="0" anchor="ctr"/>
            <a:lstStyle/>
            <a:p>
              <a:endParaRPr lang="es-CO"/>
            </a:p>
          </p:txBody>
        </p:sp>
        <p:sp>
          <p:nvSpPr>
            <p:cNvPr id="179" name="Freeform: Shape 178">
              <a:extLst>
                <a:ext uri="{FF2B5EF4-FFF2-40B4-BE49-F238E27FC236}">
                  <a16:creationId xmlns:a16="http://schemas.microsoft.com/office/drawing/2014/main" id="{47FD0DCE-11CA-D111-9AFC-07869AA26937}"/>
                </a:ext>
              </a:extLst>
            </p:cNvPr>
            <p:cNvSpPr/>
            <p:nvPr/>
          </p:nvSpPr>
          <p:spPr>
            <a:xfrm>
              <a:off x="-1309802" y="2163538"/>
              <a:ext cx="19228" cy="19214"/>
            </a:xfrm>
            <a:custGeom>
              <a:avLst/>
              <a:gdLst>
                <a:gd name="connsiteX0" fmla="*/ -2120 w 19228"/>
                <a:gd name="connsiteY0" fmla="*/ 16447 h 19214"/>
                <a:gd name="connsiteX1" fmla="*/ -567 w 19228"/>
                <a:gd name="connsiteY1" fmla="*/ 12750 h 19214"/>
                <a:gd name="connsiteX2" fmla="*/ 13409 w 19228"/>
                <a:gd name="connsiteY2" fmla="*/ -1245 h 19214"/>
                <a:gd name="connsiteX3" fmla="*/ 17107 w 19228"/>
                <a:gd name="connsiteY3" fmla="*/ -2761 h 19214"/>
                <a:gd name="connsiteX4" fmla="*/ -2120 w 19228"/>
                <a:gd name="connsiteY4" fmla="*/ 16447 h 19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28" h="19214">
                  <a:moveTo>
                    <a:pt x="-2120" y="16447"/>
                  </a:moveTo>
                  <a:cubicBezTo>
                    <a:pt x="-2157" y="15042"/>
                    <a:pt x="-1602" y="13692"/>
                    <a:pt x="-567" y="12750"/>
                  </a:cubicBezTo>
                  <a:cubicBezTo>
                    <a:pt x="4092" y="8091"/>
                    <a:pt x="8677" y="3506"/>
                    <a:pt x="13409" y="-1245"/>
                  </a:cubicBezTo>
                  <a:cubicBezTo>
                    <a:pt x="14352" y="-2280"/>
                    <a:pt x="15702" y="-2835"/>
                    <a:pt x="17107" y="-2761"/>
                  </a:cubicBezTo>
                  <a:cubicBezTo>
                    <a:pt x="11191" y="4116"/>
                    <a:pt x="4776" y="10550"/>
                    <a:pt x="-2120" y="16447"/>
                  </a:cubicBezTo>
                  <a:close/>
                </a:path>
              </a:pathLst>
            </a:custGeom>
            <a:solidFill>
              <a:srgbClr val="0E1315"/>
            </a:solidFill>
            <a:ln w="1847" cap="flat">
              <a:noFill/>
              <a:prstDash val="solid"/>
              <a:miter/>
            </a:ln>
          </p:spPr>
          <p:txBody>
            <a:bodyPr rtlCol="0" anchor="ctr"/>
            <a:lstStyle/>
            <a:p>
              <a:endParaRPr lang="es-CO"/>
            </a:p>
          </p:txBody>
        </p:sp>
        <p:sp>
          <p:nvSpPr>
            <p:cNvPr id="180" name="Freeform: Shape 179">
              <a:extLst>
                <a:ext uri="{FF2B5EF4-FFF2-40B4-BE49-F238E27FC236}">
                  <a16:creationId xmlns:a16="http://schemas.microsoft.com/office/drawing/2014/main" id="{B9F4A935-E856-D1FF-F31E-9951D32D5505}"/>
                </a:ext>
              </a:extLst>
            </p:cNvPr>
            <p:cNvSpPr/>
            <p:nvPr/>
          </p:nvSpPr>
          <p:spPr>
            <a:xfrm>
              <a:off x="-1315254" y="2184084"/>
              <a:ext cx="4141" cy="5546"/>
            </a:xfrm>
            <a:custGeom>
              <a:avLst/>
              <a:gdLst>
                <a:gd name="connsiteX0" fmla="*/ -2121 w 4141"/>
                <a:gd name="connsiteY0" fmla="*/ 2779 h 5546"/>
                <a:gd name="connsiteX1" fmla="*/ 2020 w 4141"/>
                <a:gd name="connsiteY1" fmla="*/ -2768 h 5546"/>
                <a:gd name="connsiteX2" fmla="*/ -2121 w 4141"/>
                <a:gd name="connsiteY2" fmla="*/ 2779 h 5546"/>
              </a:gdLst>
              <a:ahLst/>
              <a:cxnLst>
                <a:cxn ang="0">
                  <a:pos x="connsiteX0" y="connsiteY0"/>
                </a:cxn>
                <a:cxn ang="0">
                  <a:pos x="connsiteX1" y="connsiteY1"/>
                </a:cxn>
                <a:cxn ang="0">
                  <a:pos x="connsiteX2" y="connsiteY2"/>
                </a:cxn>
              </a:cxnLst>
              <a:rect l="l" t="t" r="r" b="b"/>
              <a:pathLst>
                <a:path w="4141" h="5546">
                  <a:moveTo>
                    <a:pt x="-2121" y="2779"/>
                  </a:moveTo>
                  <a:cubicBezTo>
                    <a:pt x="-2121" y="-87"/>
                    <a:pt x="-273" y="-1603"/>
                    <a:pt x="2020" y="-2768"/>
                  </a:cubicBezTo>
                  <a:cubicBezTo>
                    <a:pt x="1687" y="-328"/>
                    <a:pt x="116" y="1762"/>
                    <a:pt x="-2121" y="2779"/>
                  </a:cubicBezTo>
                  <a:close/>
                </a:path>
              </a:pathLst>
            </a:custGeom>
            <a:solidFill>
              <a:srgbClr val="0E1315"/>
            </a:solidFill>
            <a:ln w="1847" cap="flat">
              <a:noFill/>
              <a:prstDash val="solid"/>
              <a:miter/>
            </a:ln>
          </p:spPr>
          <p:txBody>
            <a:bodyPr rtlCol="0" anchor="ctr"/>
            <a:lstStyle/>
            <a:p>
              <a:endParaRPr lang="es-CO"/>
            </a:p>
          </p:txBody>
        </p:sp>
        <p:sp>
          <p:nvSpPr>
            <p:cNvPr id="181" name="Freeform: Shape 180">
              <a:extLst>
                <a:ext uri="{FF2B5EF4-FFF2-40B4-BE49-F238E27FC236}">
                  <a16:creationId xmlns:a16="http://schemas.microsoft.com/office/drawing/2014/main" id="{15191514-F804-5EE4-B122-22AE9B92A03F}"/>
                </a:ext>
              </a:extLst>
            </p:cNvPr>
            <p:cNvSpPr/>
            <p:nvPr/>
          </p:nvSpPr>
          <p:spPr>
            <a:xfrm>
              <a:off x="-702007" y="2285438"/>
              <a:ext cx="1801" cy="7054"/>
            </a:xfrm>
            <a:custGeom>
              <a:avLst/>
              <a:gdLst>
                <a:gd name="connsiteX0" fmla="*/ -764 w 1801"/>
                <a:gd name="connsiteY0" fmla="*/ 4287 h 7054"/>
                <a:gd name="connsiteX1" fmla="*/ -1947 w 1801"/>
                <a:gd name="connsiteY1" fmla="*/ -2756 h 7054"/>
                <a:gd name="connsiteX2" fmla="*/ -745 w 1801"/>
                <a:gd name="connsiteY2" fmla="*/ -2590 h 7054"/>
                <a:gd name="connsiteX3" fmla="*/ -320 w 1801"/>
                <a:gd name="connsiteY3" fmla="*/ 2457 h 7054"/>
              </a:gdLst>
              <a:ahLst/>
              <a:cxnLst>
                <a:cxn ang="0">
                  <a:pos x="connsiteX0" y="connsiteY0"/>
                </a:cxn>
                <a:cxn ang="0">
                  <a:pos x="connsiteX1" y="connsiteY1"/>
                </a:cxn>
                <a:cxn ang="0">
                  <a:pos x="connsiteX2" y="connsiteY2"/>
                </a:cxn>
                <a:cxn ang="0">
                  <a:pos x="connsiteX3" y="connsiteY3"/>
                </a:cxn>
              </a:cxnLst>
              <a:rect l="l" t="t" r="r" b="b"/>
              <a:pathLst>
                <a:path w="1801" h="7054">
                  <a:moveTo>
                    <a:pt x="-764" y="4287"/>
                  </a:moveTo>
                  <a:cubicBezTo>
                    <a:pt x="-1984" y="2161"/>
                    <a:pt x="-2391" y="-335"/>
                    <a:pt x="-1947" y="-2756"/>
                  </a:cubicBezTo>
                  <a:cubicBezTo>
                    <a:pt x="-1540" y="-2793"/>
                    <a:pt x="-1134" y="-2738"/>
                    <a:pt x="-745" y="-2590"/>
                  </a:cubicBezTo>
                  <a:cubicBezTo>
                    <a:pt x="-598" y="-908"/>
                    <a:pt x="-468" y="775"/>
                    <a:pt x="-320" y="2457"/>
                  </a:cubicBezTo>
                  <a:close/>
                </a:path>
              </a:pathLst>
            </a:custGeom>
            <a:solidFill>
              <a:srgbClr val="4A646E"/>
            </a:solidFill>
            <a:ln w="1847" cap="flat">
              <a:noFill/>
              <a:prstDash val="solid"/>
              <a:miter/>
            </a:ln>
          </p:spPr>
          <p:txBody>
            <a:bodyPr rtlCol="0" anchor="ctr"/>
            <a:lstStyle/>
            <a:p>
              <a:endParaRPr lang="es-CO"/>
            </a:p>
          </p:txBody>
        </p:sp>
        <p:sp>
          <p:nvSpPr>
            <p:cNvPr id="182" name="Freeform: Shape 181">
              <a:extLst>
                <a:ext uri="{FF2B5EF4-FFF2-40B4-BE49-F238E27FC236}">
                  <a16:creationId xmlns:a16="http://schemas.microsoft.com/office/drawing/2014/main" id="{45EDE1D4-398F-0538-3FDC-16577CA462BA}"/>
                </a:ext>
              </a:extLst>
            </p:cNvPr>
            <p:cNvSpPr/>
            <p:nvPr/>
          </p:nvSpPr>
          <p:spPr>
            <a:xfrm>
              <a:off x="-1318017" y="2189612"/>
              <a:ext cx="2781" cy="4122"/>
            </a:xfrm>
            <a:custGeom>
              <a:avLst/>
              <a:gdLst>
                <a:gd name="connsiteX0" fmla="*/ -2094 w 2781"/>
                <a:gd name="connsiteY0" fmla="*/ 1355 h 4122"/>
                <a:gd name="connsiteX1" fmla="*/ 660 w 2781"/>
                <a:gd name="connsiteY1" fmla="*/ -2768 h 4122"/>
                <a:gd name="connsiteX2" fmla="*/ -2094 w 2781"/>
                <a:gd name="connsiteY2" fmla="*/ 1355 h 4122"/>
              </a:gdLst>
              <a:ahLst/>
              <a:cxnLst>
                <a:cxn ang="0">
                  <a:pos x="connsiteX0" y="connsiteY0"/>
                </a:cxn>
                <a:cxn ang="0">
                  <a:pos x="connsiteX1" y="connsiteY1"/>
                </a:cxn>
                <a:cxn ang="0">
                  <a:pos x="connsiteX2" y="connsiteY2"/>
                </a:cxn>
              </a:cxnLst>
              <a:rect l="l" t="t" r="r" b="b"/>
              <a:pathLst>
                <a:path w="2781" h="4122">
                  <a:moveTo>
                    <a:pt x="-2094" y="1355"/>
                  </a:moveTo>
                  <a:cubicBezTo>
                    <a:pt x="-2316" y="-512"/>
                    <a:pt x="-1151" y="-2268"/>
                    <a:pt x="660" y="-2768"/>
                  </a:cubicBezTo>
                  <a:cubicBezTo>
                    <a:pt x="679" y="-956"/>
                    <a:pt x="-412" y="671"/>
                    <a:pt x="-2094" y="1355"/>
                  </a:cubicBezTo>
                  <a:close/>
                </a:path>
              </a:pathLst>
            </a:custGeom>
            <a:solidFill>
              <a:srgbClr val="0E1315"/>
            </a:solidFill>
            <a:ln w="1847" cap="flat">
              <a:noFill/>
              <a:prstDash val="solid"/>
              <a:miter/>
            </a:ln>
          </p:spPr>
          <p:txBody>
            <a:bodyPr rtlCol="0" anchor="ctr"/>
            <a:lstStyle/>
            <a:p>
              <a:endParaRPr lang="es-CO"/>
            </a:p>
          </p:txBody>
        </p:sp>
        <p:sp>
          <p:nvSpPr>
            <p:cNvPr id="183" name="Freeform: Shape 182">
              <a:extLst>
                <a:ext uri="{FF2B5EF4-FFF2-40B4-BE49-F238E27FC236}">
                  <a16:creationId xmlns:a16="http://schemas.microsoft.com/office/drawing/2014/main" id="{4B5A971B-47BE-0A67-E3B4-E8132BA77259}"/>
                </a:ext>
              </a:extLst>
            </p:cNvPr>
            <p:cNvSpPr/>
            <p:nvPr/>
          </p:nvSpPr>
          <p:spPr>
            <a:xfrm>
              <a:off x="-1311149" y="2182734"/>
              <a:ext cx="1349" cy="1423"/>
            </a:xfrm>
            <a:custGeom>
              <a:avLst/>
              <a:gdLst>
                <a:gd name="connsiteX0" fmla="*/ -2121 w 1349"/>
                <a:gd name="connsiteY0" fmla="*/ -1344 h 1423"/>
                <a:gd name="connsiteX1" fmla="*/ -772 w 1349"/>
                <a:gd name="connsiteY1" fmla="*/ -2768 h 1423"/>
              </a:gdLst>
              <a:ahLst/>
              <a:cxnLst>
                <a:cxn ang="0">
                  <a:pos x="connsiteX0" y="connsiteY0"/>
                </a:cxn>
                <a:cxn ang="0">
                  <a:pos x="connsiteX1" y="connsiteY1"/>
                </a:cxn>
              </a:cxnLst>
              <a:rect l="l" t="t" r="r" b="b"/>
              <a:pathLst>
                <a:path w="1349" h="1423">
                  <a:moveTo>
                    <a:pt x="-2121" y="-1344"/>
                  </a:moveTo>
                  <a:lnTo>
                    <a:pt x="-772" y="-2768"/>
                  </a:lnTo>
                  <a:close/>
                </a:path>
              </a:pathLst>
            </a:custGeom>
            <a:solidFill>
              <a:srgbClr val="0E1315"/>
            </a:solidFill>
            <a:ln w="1847" cap="flat">
              <a:noFill/>
              <a:prstDash val="solid"/>
              <a:miter/>
            </a:ln>
          </p:spPr>
          <p:txBody>
            <a:bodyPr rtlCol="0" anchor="ctr"/>
            <a:lstStyle/>
            <a:p>
              <a:endParaRPr lang="es-CO"/>
            </a:p>
          </p:txBody>
        </p:sp>
        <p:sp>
          <p:nvSpPr>
            <p:cNvPr id="184" name="Freeform: Shape 183">
              <a:extLst>
                <a:ext uri="{FF2B5EF4-FFF2-40B4-BE49-F238E27FC236}">
                  <a16:creationId xmlns:a16="http://schemas.microsoft.com/office/drawing/2014/main" id="{561DD60E-862E-FB58-3C32-74AC6BF70220}"/>
                </a:ext>
              </a:extLst>
            </p:cNvPr>
            <p:cNvSpPr/>
            <p:nvPr/>
          </p:nvSpPr>
          <p:spPr>
            <a:xfrm>
              <a:off x="-1290629" y="2162233"/>
              <a:ext cx="1405" cy="1368"/>
            </a:xfrm>
            <a:custGeom>
              <a:avLst/>
              <a:gdLst>
                <a:gd name="connsiteX0" fmla="*/ -2121 w 1405"/>
                <a:gd name="connsiteY0" fmla="*/ -1400 h 1368"/>
                <a:gd name="connsiteX1" fmla="*/ -716 w 1405"/>
                <a:gd name="connsiteY1" fmla="*/ -2768 h 1368"/>
              </a:gdLst>
              <a:ahLst/>
              <a:cxnLst>
                <a:cxn ang="0">
                  <a:pos x="connsiteX0" y="connsiteY0"/>
                </a:cxn>
                <a:cxn ang="0">
                  <a:pos x="connsiteX1" y="connsiteY1"/>
                </a:cxn>
              </a:cxnLst>
              <a:rect l="l" t="t" r="r" b="b"/>
              <a:pathLst>
                <a:path w="1405" h="1368">
                  <a:moveTo>
                    <a:pt x="-2121" y="-1400"/>
                  </a:moveTo>
                  <a:lnTo>
                    <a:pt x="-716" y="-2768"/>
                  </a:lnTo>
                  <a:close/>
                </a:path>
              </a:pathLst>
            </a:custGeom>
            <a:solidFill>
              <a:srgbClr val="0E1315"/>
            </a:solidFill>
            <a:ln w="1847" cap="flat">
              <a:noFill/>
              <a:prstDash val="solid"/>
              <a:miter/>
            </a:ln>
          </p:spPr>
          <p:txBody>
            <a:bodyPr rtlCol="0" anchor="ctr"/>
            <a:lstStyle/>
            <a:p>
              <a:endParaRPr lang="es-CO"/>
            </a:p>
          </p:txBody>
        </p:sp>
        <p:sp>
          <p:nvSpPr>
            <p:cNvPr id="185" name="Freeform: Shape 184">
              <a:extLst>
                <a:ext uri="{FF2B5EF4-FFF2-40B4-BE49-F238E27FC236}">
                  <a16:creationId xmlns:a16="http://schemas.microsoft.com/office/drawing/2014/main" id="{055C01D8-0178-9572-AD0D-468239BDE2AE}"/>
                </a:ext>
              </a:extLst>
            </p:cNvPr>
            <p:cNvSpPr/>
            <p:nvPr/>
          </p:nvSpPr>
          <p:spPr>
            <a:xfrm>
              <a:off x="-1289150" y="2160864"/>
              <a:ext cx="1405" cy="1386"/>
            </a:xfrm>
            <a:custGeom>
              <a:avLst/>
              <a:gdLst>
                <a:gd name="connsiteX0" fmla="*/ -2121 w 1405"/>
                <a:gd name="connsiteY0" fmla="*/ -1381 h 1386"/>
                <a:gd name="connsiteX1" fmla="*/ -716 w 1405"/>
                <a:gd name="connsiteY1" fmla="*/ -2768 h 1386"/>
              </a:gdLst>
              <a:ahLst/>
              <a:cxnLst>
                <a:cxn ang="0">
                  <a:pos x="connsiteX0" y="connsiteY0"/>
                </a:cxn>
                <a:cxn ang="0">
                  <a:pos x="connsiteX1" y="connsiteY1"/>
                </a:cxn>
              </a:cxnLst>
              <a:rect l="l" t="t" r="r" b="b"/>
              <a:pathLst>
                <a:path w="1405" h="1386">
                  <a:moveTo>
                    <a:pt x="-2121" y="-1381"/>
                  </a:moveTo>
                  <a:cubicBezTo>
                    <a:pt x="-1955" y="-2084"/>
                    <a:pt x="-1419" y="-2620"/>
                    <a:pt x="-716" y="-2768"/>
                  </a:cubicBezTo>
                  <a:close/>
                </a:path>
              </a:pathLst>
            </a:custGeom>
            <a:solidFill>
              <a:srgbClr val="0E1315"/>
            </a:solidFill>
            <a:ln w="1847" cap="flat">
              <a:noFill/>
              <a:prstDash val="solid"/>
              <a:miter/>
            </a:ln>
          </p:spPr>
          <p:txBody>
            <a:bodyPr rtlCol="0" anchor="ctr"/>
            <a:lstStyle/>
            <a:p>
              <a:endParaRPr lang="es-CO"/>
            </a:p>
          </p:txBody>
        </p:sp>
        <p:sp>
          <p:nvSpPr>
            <p:cNvPr id="186" name="Freeform: Shape 185">
              <a:extLst>
                <a:ext uri="{FF2B5EF4-FFF2-40B4-BE49-F238E27FC236}">
                  <a16:creationId xmlns:a16="http://schemas.microsoft.com/office/drawing/2014/main" id="{D3625D79-B4D8-AF47-4EF1-5ACA6FB0B1AC}"/>
                </a:ext>
              </a:extLst>
            </p:cNvPr>
            <p:cNvSpPr/>
            <p:nvPr/>
          </p:nvSpPr>
          <p:spPr>
            <a:xfrm>
              <a:off x="-1287856" y="2159552"/>
              <a:ext cx="1571" cy="1368"/>
            </a:xfrm>
            <a:custGeom>
              <a:avLst/>
              <a:gdLst>
                <a:gd name="connsiteX0" fmla="*/ -550 w 1571"/>
                <a:gd name="connsiteY0" fmla="*/ -2768 h 1368"/>
                <a:gd name="connsiteX1" fmla="*/ -772 w 1571"/>
                <a:gd name="connsiteY1" fmla="*/ -1400 h 1368"/>
                <a:gd name="connsiteX2" fmla="*/ -2121 w 1571"/>
                <a:gd name="connsiteY2" fmla="*/ -1400 h 1368"/>
                <a:gd name="connsiteX3" fmla="*/ -550 w 1571"/>
                <a:gd name="connsiteY3" fmla="*/ -2768 h 1368"/>
              </a:gdLst>
              <a:ahLst/>
              <a:cxnLst>
                <a:cxn ang="0">
                  <a:pos x="connsiteX0" y="connsiteY0"/>
                </a:cxn>
                <a:cxn ang="0">
                  <a:pos x="connsiteX1" y="connsiteY1"/>
                </a:cxn>
                <a:cxn ang="0">
                  <a:pos x="connsiteX2" y="connsiteY2"/>
                </a:cxn>
                <a:cxn ang="0">
                  <a:pos x="connsiteX3" y="connsiteY3"/>
                </a:cxn>
              </a:cxnLst>
              <a:rect l="l" t="t" r="r" b="b"/>
              <a:pathLst>
                <a:path w="1571" h="1368">
                  <a:moveTo>
                    <a:pt x="-550" y="-2768"/>
                  </a:moveTo>
                  <a:lnTo>
                    <a:pt x="-772" y="-1400"/>
                  </a:lnTo>
                  <a:lnTo>
                    <a:pt x="-2121" y="-1400"/>
                  </a:lnTo>
                  <a:cubicBezTo>
                    <a:pt x="-1936" y="-2139"/>
                    <a:pt x="-1308" y="-2675"/>
                    <a:pt x="-550" y="-2768"/>
                  </a:cubicBezTo>
                  <a:close/>
                </a:path>
              </a:pathLst>
            </a:custGeom>
            <a:solidFill>
              <a:srgbClr val="0E1315"/>
            </a:solidFill>
            <a:ln w="1847" cap="flat">
              <a:noFill/>
              <a:prstDash val="solid"/>
              <a:miter/>
            </a:ln>
          </p:spPr>
          <p:txBody>
            <a:bodyPr rtlCol="0" anchor="ctr"/>
            <a:lstStyle/>
            <a:p>
              <a:endParaRPr lang="es-CO"/>
            </a:p>
          </p:txBody>
        </p:sp>
        <p:sp>
          <p:nvSpPr>
            <p:cNvPr id="187" name="Freeform: Shape 186">
              <a:extLst>
                <a:ext uri="{FF2B5EF4-FFF2-40B4-BE49-F238E27FC236}">
                  <a16:creationId xmlns:a16="http://schemas.microsoft.com/office/drawing/2014/main" id="{8E29E4CF-ADAB-1C59-C692-1E2356301CCD}"/>
                </a:ext>
              </a:extLst>
            </p:cNvPr>
            <p:cNvSpPr/>
            <p:nvPr/>
          </p:nvSpPr>
          <p:spPr>
            <a:xfrm>
              <a:off x="-1227736" y="2101398"/>
              <a:ext cx="491831" cy="115987"/>
            </a:xfrm>
            <a:custGeom>
              <a:avLst/>
              <a:gdLst>
                <a:gd name="connsiteX0" fmla="*/ -2121 w 491831"/>
                <a:gd name="connsiteY0" fmla="*/ 25085 h 115987"/>
                <a:gd name="connsiteX1" fmla="*/ 17715 w 491831"/>
                <a:gd name="connsiteY1" fmla="*/ 19743 h 115987"/>
                <a:gd name="connsiteX2" fmla="*/ 21413 w 491831"/>
                <a:gd name="connsiteY2" fmla="*/ 18541 h 115987"/>
                <a:gd name="connsiteX3" fmla="*/ 24352 w 491831"/>
                <a:gd name="connsiteY3" fmla="*/ 17617 h 115987"/>
                <a:gd name="connsiteX4" fmla="*/ 31026 w 491831"/>
                <a:gd name="connsiteY4" fmla="*/ 16249 h 115987"/>
                <a:gd name="connsiteX5" fmla="*/ 97007 w 491831"/>
                <a:gd name="connsiteY5" fmla="*/ 7874 h 115987"/>
                <a:gd name="connsiteX6" fmla="*/ 170826 w 491831"/>
                <a:gd name="connsiteY6" fmla="*/ 1588 h 115987"/>
                <a:gd name="connsiteX7" fmla="*/ 190404 w 491831"/>
                <a:gd name="connsiteY7" fmla="*/ -371 h 115987"/>
                <a:gd name="connsiteX8" fmla="*/ 238636 w 491831"/>
                <a:gd name="connsiteY8" fmla="*/ -1924 h 115987"/>
                <a:gd name="connsiteX9" fmla="*/ 282691 w 491831"/>
                <a:gd name="connsiteY9" fmla="*/ -834 h 115987"/>
                <a:gd name="connsiteX10" fmla="*/ 393614 w 491831"/>
                <a:gd name="connsiteY10" fmla="*/ 23440 h 115987"/>
                <a:gd name="connsiteX11" fmla="*/ 422528 w 491831"/>
                <a:gd name="connsiteY11" fmla="*/ 41336 h 115987"/>
                <a:gd name="connsiteX12" fmla="*/ 488138 w 491831"/>
                <a:gd name="connsiteY12" fmla="*/ 109738 h 115987"/>
                <a:gd name="connsiteX13" fmla="*/ 489710 w 491831"/>
                <a:gd name="connsiteY13" fmla="*/ 112715 h 115987"/>
                <a:gd name="connsiteX14" fmla="*/ 487861 w 491831"/>
                <a:gd name="connsiteY14" fmla="*/ 113177 h 115987"/>
                <a:gd name="connsiteX15" fmla="*/ 486955 w 491831"/>
                <a:gd name="connsiteY15" fmla="*/ 112770 h 115987"/>
                <a:gd name="connsiteX16" fmla="*/ 485310 w 491831"/>
                <a:gd name="connsiteY16" fmla="*/ 111587 h 115987"/>
                <a:gd name="connsiteX17" fmla="*/ 484496 w 491831"/>
                <a:gd name="connsiteY17" fmla="*/ 110921 h 115987"/>
                <a:gd name="connsiteX18" fmla="*/ 482888 w 491831"/>
                <a:gd name="connsiteY18" fmla="*/ 109479 h 115987"/>
                <a:gd name="connsiteX19" fmla="*/ 440053 w 491831"/>
                <a:gd name="connsiteY19" fmla="*/ 62614 h 115987"/>
                <a:gd name="connsiteX20" fmla="*/ 390138 w 491831"/>
                <a:gd name="connsiteY20" fmla="*/ 26269 h 115987"/>
                <a:gd name="connsiteX21" fmla="*/ 313528 w 491831"/>
                <a:gd name="connsiteY21" fmla="*/ 6377 h 115987"/>
                <a:gd name="connsiteX22" fmla="*/ 264537 w 491831"/>
                <a:gd name="connsiteY22" fmla="*/ 3012 h 115987"/>
                <a:gd name="connsiteX23" fmla="*/ 180605 w 491831"/>
                <a:gd name="connsiteY23" fmla="*/ 5859 h 115987"/>
                <a:gd name="connsiteX24" fmla="*/ 135016 w 491831"/>
                <a:gd name="connsiteY24" fmla="*/ 9057 h 115987"/>
                <a:gd name="connsiteX25" fmla="*/ 60273 w 491831"/>
                <a:gd name="connsiteY25" fmla="*/ 16655 h 115987"/>
                <a:gd name="connsiteX26" fmla="*/ 5015 w 491831"/>
                <a:gd name="connsiteY26" fmla="*/ 25899 h 115987"/>
                <a:gd name="connsiteX27" fmla="*/ -2121 w 491831"/>
                <a:gd name="connsiteY27" fmla="*/ 25085 h 115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91831" h="115987">
                  <a:moveTo>
                    <a:pt x="-2121" y="25085"/>
                  </a:moveTo>
                  <a:cubicBezTo>
                    <a:pt x="3980" y="21388"/>
                    <a:pt x="11060" y="21388"/>
                    <a:pt x="17715" y="19743"/>
                  </a:cubicBezTo>
                  <a:cubicBezTo>
                    <a:pt x="19028" y="19650"/>
                    <a:pt x="20285" y="19225"/>
                    <a:pt x="21413" y="18541"/>
                  </a:cubicBezTo>
                  <a:cubicBezTo>
                    <a:pt x="22134" y="17395"/>
                    <a:pt x="23261" y="17672"/>
                    <a:pt x="24352" y="17617"/>
                  </a:cubicBezTo>
                  <a:cubicBezTo>
                    <a:pt x="26608" y="17284"/>
                    <a:pt x="28752" y="16452"/>
                    <a:pt x="31026" y="16249"/>
                  </a:cubicBezTo>
                  <a:cubicBezTo>
                    <a:pt x="52952" y="12884"/>
                    <a:pt x="74951" y="10222"/>
                    <a:pt x="97007" y="7874"/>
                  </a:cubicBezTo>
                  <a:cubicBezTo>
                    <a:pt x="121576" y="5249"/>
                    <a:pt x="146201" y="3437"/>
                    <a:pt x="170826" y="1588"/>
                  </a:cubicBezTo>
                  <a:cubicBezTo>
                    <a:pt x="177315" y="1089"/>
                    <a:pt x="184007" y="1403"/>
                    <a:pt x="190404" y="-371"/>
                  </a:cubicBezTo>
                  <a:cubicBezTo>
                    <a:pt x="206450" y="-1647"/>
                    <a:pt x="222553" y="-926"/>
                    <a:pt x="238636" y="-1924"/>
                  </a:cubicBezTo>
                  <a:cubicBezTo>
                    <a:pt x="253241" y="-2830"/>
                    <a:pt x="268068" y="-3625"/>
                    <a:pt x="282691" y="-834"/>
                  </a:cubicBezTo>
                  <a:cubicBezTo>
                    <a:pt x="320867" y="1662"/>
                    <a:pt x="358063" y="8762"/>
                    <a:pt x="393614" y="23440"/>
                  </a:cubicBezTo>
                  <a:cubicBezTo>
                    <a:pt x="404170" y="27784"/>
                    <a:pt x="413931" y="33830"/>
                    <a:pt x="422528" y="41336"/>
                  </a:cubicBezTo>
                  <a:cubicBezTo>
                    <a:pt x="446561" y="62152"/>
                    <a:pt x="469023" y="84300"/>
                    <a:pt x="488138" y="109738"/>
                  </a:cubicBezTo>
                  <a:cubicBezTo>
                    <a:pt x="488748" y="110681"/>
                    <a:pt x="489266" y="111679"/>
                    <a:pt x="489710" y="112715"/>
                  </a:cubicBezTo>
                  <a:cubicBezTo>
                    <a:pt x="489192" y="113140"/>
                    <a:pt x="488508" y="113306"/>
                    <a:pt x="487861" y="113177"/>
                  </a:cubicBezTo>
                  <a:lnTo>
                    <a:pt x="486955" y="112770"/>
                  </a:lnTo>
                  <a:cubicBezTo>
                    <a:pt x="486382" y="112419"/>
                    <a:pt x="485827" y="112030"/>
                    <a:pt x="485310" y="111587"/>
                  </a:cubicBezTo>
                  <a:cubicBezTo>
                    <a:pt x="485033" y="111383"/>
                    <a:pt x="484774" y="111143"/>
                    <a:pt x="484496" y="110921"/>
                  </a:cubicBezTo>
                  <a:cubicBezTo>
                    <a:pt x="483942" y="110477"/>
                    <a:pt x="483406" y="109997"/>
                    <a:pt x="482888" y="109479"/>
                  </a:cubicBezTo>
                  <a:cubicBezTo>
                    <a:pt x="469781" y="92822"/>
                    <a:pt x="455472" y="77164"/>
                    <a:pt x="440053" y="62614"/>
                  </a:cubicBezTo>
                  <a:cubicBezTo>
                    <a:pt x="424801" y="48619"/>
                    <a:pt x="409993" y="33941"/>
                    <a:pt x="390138" y="26269"/>
                  </a:cubicBezTo>
                  <a:cubicBezTo>
                    <a:pt x="365366" y="17007"/>
                    <a:pt x="339687" y="10333"/>
                    <a:pt x="313528" y="6377"/>
                  </a:cubicBezTo>
                  <a:cubicBezTo>
                    <a:pt x="297351" y="3567"/>
                    <a:pt x="280935" y="2439"/>
                    <a:pt x="264537" y="3012"/>
                  </a:cubicBezTo>
                  <a:cubicBezTo>
                    <a:pt x="236584" y="4324"/>
                    <a:pt x="208558" y="1958"/>
                    <a:pt x="180605" y="5859"/>
                  </a:cubicBezTo>
                  <a:cubicBezTo>
                    <a:pt x="165594" y="7966"/>
                    <a:pt x="150231" y="8059"/>
                    <a:pt x="135016" y="9057"/>
                  </a:cubicBezTo>
                  <a:cubicBezTo>
                    <a:pt x="110003" y="10721"/>
                    <a:pt x="85101" y="13568"/>
                    <a:pt x="60273" y="16655"/>
                  </a:cubicBezTo>
                  <a:cubicBezTo>
                    <a:pt x="41712" y="18818"/>
                    <a:pt x="23261" y="21906"/>
                    <a:pt x="5015" y="25899"/>
                  </a:cubicBezTo>
                  <a:cubicBezTo>
                    <a:pt x="2519" y="26546"/>
                    <a:pt x="-14" y="27230"/>
                    <a:pt x="-2121" y="25085"/>
                  </a:cubicBezTo>
                  <a:close/>
                </a:path>
              </a:pathLst>
            </a:custGeom>
            <a:solidFill>
              <a:srgbClr val="7A9FB0"/>
            </a:solidFill>
            <a:ln w="1847" cap="flat">
              <a:noFill/>
              <a:prstDash val="solid"/>
              <a:miter/>
            </a:ln>
          </p:spPr>
          <p:txBody>
            <a:bodyPr rtlCol="0" anchor="ctr"/>
            <a:lstStyle/>
            <a:p>
              <a:endParaRPr lang="es-CO"/>
            </a:p>
          </p:txBody>
        </p:sp>
        <p:sp>
          <p:nvSpPr>
            <p:cNvPr id="188" name="Freeform: Shape 187">
              <a:extLst>
                <a:ext uri="{FF2B5EF4-FFF2-40B4-BE49-F238E27FC236}">
                  <a16:creationId xmlns:a16="http://schemas.microsoft.com/office/drawing/2014/main" id="{91074B45-0B37-7547-E789-0E89C860ACA9}"/>
                </a:ext>
              </a:extLst>
            </p:cNvPr>
            <p:cNvSpPr/>
            <p:nvPr/>
          </p:nvSpPr>
          <p:spPr>
            <a:xfrm>
              <a:off x="-1036481" y="2101128"/>
              <a:ext cx="93631" cy="3720"/>
            </a:xfrm>
            <a:custGeom>
              <a:avLst/>
              <a:gdLst>
                <a:gd name="connsiteX0" fmla="*/ 91510 w 93631"/>
                <a:gd name="connsiteY0" fmla="*/ -563 h 3720"/>
                <a:gd name="connsiteX1" fmla="*/ 76480 w 93631"/>
                <a:gd name="connsiteY1" fmla="*/ -563 h 3720"/>
                <a:gd name="connsiteX2" fmla="*/ -1388 w 93631"/>
                <a:gd name="connsiteY2" fmla="*/ 953 h 3720"/>
                <a:gd name="connsiteX3" fmla="*/ -2054 w 93631"/>
                <a:gd name="connsiteY3" fmla="*/ 583 h 3720"/>
                <a:gd name="connsiteX4" fmla="*/ -1573 w 93631"/>
                <a:gd name="connsiteY4" fmla="*/ -656 h 3720"/>
                <a:gd name="connsiteX5" fmla="*/ -1573 w 93631"/>
                <a:gd name="connsiteY5" fmla="*/ -656 h 3720"/>
                <a:gd name="connsiteX6" fmla="*/ 24032 w 93631"/>
                <a:gd name="connsiteY6" fmla="*/ -1358 h 3720"/>
                <a:gd name="connsiteX7" fmla="*/ 32702 w 93631"/>
                <a:gd name="connsiteY7" fmla="*/ -2005 h 3720"/>
                <a:gd name="connsiteX8" fmla="*/ 42241 w 93631"/>
                <a:gd name="connsiteY8" fmla="*/ -2005 h 3720"/>
                <a:gd name="connsiteX9" fmla="*/ 86074 w 93631"/>
                <a:gd name="connsiteY9" fmla="*/ -2005 h 3720"/>
                <a:gd name="connsiteX10" fmla="*/ 91491 w 93631"/>
                <a:gd name="connsiteY10" fmla="*/ -2005 h 3720"/>
                <a:gd name="connsiteX11" fmla="*/ 91510 w 93631"/>
                <a:gd name="connsiteY11" fmla="*/ -563 h 3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3631" h="3720">
                  <a:moveTo>
                    <a:pt x="91510" y="-563"/>
                  </a:moveTo>
                  <a:cubicBezTo>
                    <a:pt x="86500" y="-563"/>
                    <a:pt x="81490" y="-434"/>
                    <a:pt x="76480" y="-563"/>
                  </a:cubicBezTo>
                  <a:cubicBezTo>
                    <a:pt x="50505" y="-951"/>
                    <a:pt x="24568" y="620"/>
                    <a:pt x="-1388" y="953"/>
                  </a:cubicBezTo>
                  <a:lnTo>
                    <a:pt x="-2054" y="583"/>
                  </a:lnTo>
                  <a:cubicBezTo>
                    <a:pt x="-2238" y="103"/>
                    <a:pt x="-2035" y="-434"/>
                    <a:pt x="-1573" y="-656"/>
                  </a:cubicBezTo>
                  <a:lnTo>
                    <a:pt x="-1573" y="-656"/>
                  </a:lnTo>
                  <a:cubicBezTo>
                    <a:pt x="6931" y="-2208"/>
                    <a:pt x="15509" y="-859"/>
                    <a:pt x="24032" y="-1358"/>
                  </a:cubicBezTo>
                  <a:cubicBezTo>
                    <a:pt x="26916" y="-1525"/>
                    <a:pt x="29892" y="-637"/>
                    <a:pt x="32702" y="-2005"/>
                  </a:cubicBezTo>
                  <a:lnTo>
                    <a:pt x="42241" y="-2005"/>
                  </a:lnTo>
                  <a:cubicBezTo>
                    <a:pt x="56828" y="-3022"/>
                    <a:pt x="71488" y="-3022"/>
                    <a:pt x="86074" y="-2005"/>
                  </a:cubicBezTo>
                  <a:lnTo>
                    <a:pt x="91491" y="-2005"/>
                  </a:lnTo>
                  <a:cubicBezTo>
                    <a:pt x="91491" y="-1488"/>
                    <a:pt x="91491" y="-1025"/>
                    <a:pt x="91510" y="-563"/>
                  </a:cubicBezTo>
                  <a:close/>
                </a:path>
              </a:pathLst>
            </a:custGeom>
            <a:solidFill>
              <a:srgbClr val="36474E"/>
            </a:solidFill>
            <a:ln w="1847" cap="flat">
              <a:noFill/>
              <a:prstDash val="solid"/>
              <a:miter/>
            </a:ln>
          </p:spPr>
          <p:txBody>
            <a:bodyPr rtlCol="0" anchor="ctr"/>
            <a:lstStyle/>
            <a:p>
              <a:endParaRPr lang="es-CO"/>
            </a:p>
          </p:txBody>
        </p:sp>
        <p:sp>
          <p:nvSpPr>
            <p:cNvPr id="189" name="Freeform: Shape 188">
              <a:extLst>
                <a:ext uri="{FF2B5EF4-FFF2-40B4-BE49-F238E27FC236}">
                  <a16:creationId xmlns:a16="http://schemas.microsoft.com/office/drawing/2014/main" id="{DB34E2FF-8C5D-3865-9F1E-BA8339381909}"/>
                </a:ext>
              </a:extLst>
            </p:cNvPr>
            <p:cNvSpPr/>
            <p:nvPr/>
          </p:nvSpPr>
          <p:spPr>
            <a:xfrm>
              <a:off x="-737729" y="2216899"/>
              <a:ext cx="25266" cy="38397"/>
            </a:xfrm>
            <a:custGeom>
              <a:avLst/>
              <a:gdLst>
                <a:gd name="connsiteX0" fmla="*/ -1887 w 25266"/>
                <a:gd name="connsiteY0" fmla="*/ -2638 h 38397"/>
                <a:gd name="connsiteX1" fmla="*/ -241 w 25266"/>
                <a:gd name="connsiteY1" fmla="*/ -2768 h 38397"/>
                <a:gd name="connsiteX2" fmla="*/ 23145 w 25266"/>
                <a:gd name="connsiteY2" fmla="*/ 35519 h 38397"/>
                <a:gd name="connsiteX3" fmla="*/ 21444 w 25266"/>
                <a:gd name="connsiteY3" fmla="*/ 35630 h 38397"/>
                <a:gd name="connsiteX4" fmla="*/ 18135 w 25266"/>
                <a:gd name="connsiteY4" fmla="*/ 32413 h 38397"/>
                <a:gd name="connsiteX5" fmla="*/ -352 w 25266"/>
                <a:gd name="connsiteY5" fmla="*/ 2982 h 38397"/>
                <a:gd name="connsiteX6" fmla="*/ -1887 w 25266"/>
                <a:gd name="connsiteY6" fmla="*/ -2638 h 38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266" h="38397">
                  <a:moveTo>
                    <a:pt x="-1887" y="-2638"/>
                  </a:moveTo>
                  <a:lnTo>
                    <a:pt x="-241" y="-2768"/>
                  </a:lnTo>
                  <a:cubicBezTo>
                    <a:pt x="9464" y="8823"/>
                    <a:pt x="18357" y="20914"/>
                    <a:pt x="23145" y="35519"/>
                  </a:cubicBezTo>
                  <a:lnTo>
                    <a:pt x="21444" y="35630"/>
                  </a:lnTo>
                  <a:cubicBezTo>
                    <a:pt x="19891" y="35150"/>
                    <a:pt x="18652" y="33948"/>
                    <a:pt x="18135" y="32413"/>
                  </a:cubicBezTo>
                  <a:cubicBezTo>
                    <a:pt x="13365" y="21746"/>
                    <a:pt x="6580" y="12336"/>
                    <a:pt x="-352" y="2982"/>
                  </a:cubicBezTo>
                  <a:cubicBezTo>
                    <a:pt x="-1480" y="1355"/>
                    <a:pt x="-2626" y="-365"/>
                    <a:pt x="-1887" y="-2638"/>
                  </a:cubicBezTo>
                  <a:close/>
                </a:path>
              </a:pathLst>
            </a:custGeom>
            <a:solidFill>
              <a:srgbClr val="7AA0B1"/>
            </a:solidFill>
            <a:ln w="1847" cap="flat">
              <a:noFill/>
              <a:prstDash val="solid"/>
              <a:miter/>
            </a:ln>
          </p:spPr>
          <p:txBody>
            <a:bodyPr rtlCol="0" anchor="ctr"/>
            <a:lstStyle/>
            <a:p>
              <a:endParaRPr lang="es-CO"/>
            </a:p>
          </p:txBody>
        </p:sp>
        <p:sp>
          <p:nvSpPr>
            <p:cNvPr id="190" name="Freeform: Shape 189">
              <a:extLst>
                <a:ext uri="{FF2B5EF4-FFF2-40B4-BE49-F238E27FC236}">
                  <a16:creationId xmlns:a16="http://schemas.microsoft.com/office/drawing/2014/main" id="{922BFC29-2DA3-C5CD-698C-7B00F8815585}"/>
                </a:ext>
              </a:extLst>
            </p:cNvPr>
            <p:cNvSpPr/>
            <p:nvPr/>
          </p:nvSpPr>
          <p:spPr>
            <a:xfrm>
              <a:off x="-1200430" y="2103922"/>
              <a:ext cx="164683" cy="17788"/>
            </a:xfrm>
            <a:custGeom>
              <a:avLst/>
              <a:gdLst>
                <a:gd name="connsiteX0" fmla="*/ 162562 w 164683"/>
                <a:gd name="connsiteY0" fmla="*/ -1785 h 17788"/>
                <a:gd name="connsiteX1" fmla="*/ 145702 w 164683"/>
                <a:gd name="connsiteY1" fmla="*/ 211 h 17788"/>
                <a:gd name="connsiteX2" fmla="*/ 113627 w 164683"/>
                <a:gd name="connsiteY2" fmla="*/ 2060 h 17788"/>
                <a:gd name="connsiteX3" fmla="*/ 74804 w 164683"/>
                <a:gd name="connsiteY3" fmla="*/ 5498 h 17788"/>
                <a:gd name="connsiteX4" fmla="*/ 23261 w 164683"/>
                <a:gd name="connsiteY4" fmla="*/ 11599 h 17788"/>
                <a:gd name="connsiteX5" fmla="*/ 2297 w 164683"/>
                <a:gd name="connsiteY5" fmla="*/ 14520 h 17788"/>
                <a:gd name="connsiteX6" fmla="*/ -2121 w 164683"/>
                <a:gd name="connsiteY6" fmla="*/ 14243 h 17788"/>
                <a:gd name="connsiteX7" fmla="*/ 20488 w 164683"/>
                <a:gd name="connsiteY7" fmla="*/ 10213 h 17788"/>
                <a:gd name="connsiteX8" fmla="*/ 59589 w 164683"/>
                <a:gd name="connsiteY8" fmla="*/ 5073 h 17788"/>
                <a:gd name="connsiteX9" fmla="*/ 90056 w 164683"/>
                <a:gd name="connsiteY9" fmla="*/ 1949 h 17788"/>
                <a:gd name="connsiteX10" fmla="*/ 126715 w 164683"/>
                <a:gd name="connsiteY10" fmla="*/ -768 h 17788"/>
                <a:gd name="connsiteX11" fmla="*/ 161989 w 164683"/>
                <a:gd name="connsiteY11" fmla="*/ -2470 h 1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4683" h="17788">
                  <a:moveTo>
                    <a:pt x="162562" y="-1785"/>
                  </a:moveTo>
                  <a:cubicBezTo>
                    <a:pt x="157016" y="174"/>
                    <a:pt x="151285" y="-48"/>
                    <a:pt x="145702" y="211"/>
                  </a:cubicBezTo>
                  <a:cubicBezTo>
                    <a:pt x="134997" y="710"/>
                    <a:pt x="124330" y="1931"/>
                    <a:pt x="113627" y="2060"/>
                  </a:cubicBezTo>
                  <a:cubicBezTo>
                    <a:pt x="100686" y="2300"/>
                    <a:pt x="87745" y="4186"/>
                    <a:pt x="74804" y="5498"/>
                  </a:cubicBezTo>
                  <a:cubicBezTo>
                    <a:pt x="57592" y="7347"/>
                    <a:pt x="40436" y="9491"/>
                    <a:pt x="23261" y="11599"/>
                  </a:cubicBezTo>
                  <a:cubicBezTo>
                    <a:pt x="16255" y="12468"/>
                    <a:pt x="9285" y="13541"/>
                    <a:pt x="2297" y="14520"/>
                  </a:cubicBezTo>
                  <a:cubicBezTo>
                    <a:pt x="892" y="15278"/>
                    <a:pt x="-827" y="15167"/>
                    <a:pt x="-2121" y="14243"/>
                  </a:cubicBezTo>
                  <a:cubicBezTo>
                    <a:pt x="5162" y="11562"/>
                    <a:pt x="12927" y="11340"/>
                    <a:pt x="20488" y="10213"/>
                  </a:cubicBezTo>
                  <a:cubicBezTo>
                    <a:pt x="33429" y="8364"/>
                    <a:pt x="46537" y="6608"/>
                    <a:pt x="59589" y="5073"/>
                  </a:cubicBezTo>
                  <a:cubicBezTo>
                    <a:pt x="69720" y="3872"/>
                    <a:pt x="79925" y="3336"/>
                    <a:pt x="90056" y="1949"/>
                  </a:cubicBezTo>
                  <a:cubicBezTo>
                    <a:pt x="102238" y="285"/>
                    <a:pt x="114570" y="1172"/>
                    <a:pt x="126715" y="-768"/>
                  </a:cubicBezTo>
                  <a:cubicBezTo>
                    <a:pt x="138492" y="-768"/>
                    <a:pt x="150139" y="-3690"/>
                    <a:pt x="161989" y="-2470"/>
                  </a:cubicBezTo>
                  <a:close/>
                </a:path>
              </a:pathLst>
            </a:custGeom>
            <a:solidFill>
              <a:srgbClr val="36474E"/>
            </a:solidFill>
            <a:ln w="1847" cap="flat">
              <a:noFill/>
              <a:prstDash val="solid"/>
              <a:miter/>
            </a:ln>
          </p:spPr>
          <p:txBody>
            <a:bodyPr rtlCol="0" anchor="ctr"/>
            <a:lstStyle/>
            <a:p>
              <a:endParaRPr lang="es-CO"/>
            </a:p>
          </p:txBody>
        </p:sp>
        <p:sp>
          <p:nvSpPr>
            <p:cNvPr id="191" name="Freeform: Shape 190">
              <a:extLst>
                <a:ext uri="{FF2B5EF4-FFF2-40B4-BE49-F238E27FC236}">
                  <a16:creationId xmlns:a16="http://schemas.microsoft.com/office/drawing/2014/main" id="{B9AD7CAF-4DC8-C44E-3832-E6CDA167A50F}"/>
                </a:ext>
              </a:extLst>
            </p:cNvPr>
            <p:cNvSpPr/>
            <p:nvPr/>
          </p:nvSpPr>
          <p:spPr>
            <a:xfrm>
              <a:off x="-992136" y="2100455"/>
              <a:ext cx="43833" cy="1397"/>
            </a:xfrm>
            <a:custGeom>
              <a:avLst/>
              <a:gdLst>
                <a:gd name="connsiteX0" fmla="*/ 41712 w 43833"/>
                <a:gd name="connsiteY0" fmla="*/ -1370 h 1397"/>
                <a:gd name="connsiteX1" fmla="*/ -2121 w 43833"/>
                <a:gd name="connsiteY1" fmla="*/ -1370 h 1397"/>
                <a:gd name="connsiteX2" fmla="*/ 2205 w 43833"/>
                <a:gd name="connsiteY2" fmla="*/ -2682 h 1397"/>
                <a:gd name="connsiteX3" fmla="*/ 37330 w 43833"/>
                <a:gd name="connsiteY3" fmla="*/ -2682 h 1397"/>
                <a:gd name="connsiteX4" fmla="*/ 41712 w 43833"/>
                <a:gd name="connsiteY4" fmla="*/ -1370 h 1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33" h="1397">
                  <a:moveTo>
                    <a:pt x="41712" y="-1370"/>
                  </a:moveTo>
                  <a:lnTo>
                    <a:pt x="-2121" y="-1370"/>
                  </a:lnTo>
                  <a:cubicBezTo>
                    <a:pt x="-975" y="-2479"/>
                    <a:pt x="633" y="-2978"/>
                    <a:pt x="2205" y="-2682"/>
                  </a:cubicBezTo>
                  <a:lnTo>
                    <a:pt x="37330" y="-2682"/>
                  </a:lnTo>
                  <a:cubicBezTo>
                    <a:pt x="38920" y="-2978"/>
                    <a:pt x="40547" y="-2497"/>
                    <a:pt x="41712" y="-1370"/>
                  </a:cubicBezTo>
                  <a:close/>
                </a:path>
              </a:pathLst>
            </a:custGeom>
            <a:solidFill>
              <a:srgbClr val="141A1D"/>
            </a:solidFill>
            <a:ln w="1847" cap="flat">
              <a:noFill/>
              <a:prstDash val="solid"/>
              <a:miter/>
            </a:ln>
          </p:spPr>
          <p:txBody>
            <a:bodyPr rtlCol="0" anchor="ctr"/>
            <a:lstStyle/>
            <a:p>
              <a:endParaRPr lang="es-CO"/>
            </a:p>
          </p:txBody>
        </p:sp>
        <p:sp>
          <p:nvSpPr>
            <p:cNvPr id="192" name="Freeform: Shape 191">
              <a:extLst>
                <a:ext uri="{FF2B5EF4-FFF2-40B4-BE49-F238E27FC236}">
                  <a16:creationId xmlns:a16="http://schemas.microsoft.com/office/drawing/2014/main" id="{A8FFC1B1-0EA8-DF01-E6A7-D55F3F6131E3}"/>
                </a:ext>
              </a:extLst>
            </p:cNvPr>
            <p:cNvSpPr/>
            <p:nvPr/>
          </p:nvSpPr>
          <p:spPr>
            <a:xfrm>
              <a:off x="-1071557" y="2103144"/>
              <a:ext cx="35587" cy="2993"/>
            </a:xfrm>
            <a:custGeom>
              <a:avLst/>
              <a:gdLst>
                <a:gd name="connsiteX0" fmla="*/ 33152 w 35587"/>
                <a:gd name="connsiteY0" fmla="*/ -1617 h 2993"/>
                <a:gd name="connsiteX1" fmla="*/ -2121 w 35587"/>
                <a:gd name="connsiteY1" fmla="*/ 84 h 2993"/>
                <a:gd name="connsiteX2" fmla="*/ 190 w 35587"/>
                <a:gd name="connsiteY2" fmla="*/ -1100 h 2993"/>
                <a:gd name="connsiteX3" fmla="*/ 33466 w 35587"/>
                <a:gd name="connsiteY3" fmla="*/ -2616 h 2993"/>
                <a:gd name="connsiteX4" fmla="*/ 33152 w 35587"/>
                <a:gd name="connsiteY4" fmla="*/ -1617 h 2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87" h="2993">
                  <a:moveTo>
                    <a:pt x="33152" y="-1617"/>
                  </a:moveTo>
                  <a:cubicBezTo>
                    <a:pt x="21376" y="-1321"/>
                    <a:pt x="9692" y="786"/>
                    <a:pt x="-2121" y="84"/>
                  </a:cubicBezTo>
                  <a:cubicBezTo>
                    <a:pt x="-1345" y="-323"/>
                    <a:pt x="-550" y="-1137"/>
                    <a:pt x="190" y="-1100"/>
                  </a:cubicBezTo>
                  <a:cubicBezTo>
                    <a:pt x="11282" y="-564"/>
                    <a:pt x="22374" y="-3448"/>
                    <a:pt x="33466" y="-2616"/>
                  </a:cubicBezTo>
                  <a:cubicBezTo>
                    <a:pt x="33466" y="-2264"/>
                    <a:pt x="33355" y="-1913"/>
                    <a:pt x="33152" y="-1617"/>
                  </a:cubicBezTo>
                  <a:close/>
                </a:path>
              </a:pathLst>
            </a:custGeom>
            <a:solidFill>
              <a:srgbClr val="141A1D"/>
            </a:solidFill>
            <a:ln w="1847" cap="flat">
              <a:noFill/>
              <a:prstDash val="solid"/>
              <a:miter/>
            </a:ln>
          </p:spPr>
          <p:txBody>
            <a:bodyPr rtlCol="0" anchor="ctr"/>
            <a:lstStyle/>
            <a:p>
              <a:endParaRPr lang="es-CO"/>
            </a:p>
          </p:txBody>
        </p:sp>
        <p:sp>
          <p:nvSpPr>
            <p:cNvPr id="193" name="Freeform: Shape 192">
              <a:extLst>
                <a:ext uri="{FF2B5EF4-FFF2-40B4-BE49-F238E27FC236}">
                  <a16:creationId xmlns:a16="http://schemas.microsoft.com/office/drawing/2014/main" id="{29374E74-70CC-D976-A482-19F3403B9B0F}"/>
                </a:ext>
              </a:extLst>
            </p:cNvPr>
            <p:cNvSpPr/>
            <p:nvPr/>
          </p:nvSpPr>
          <p:spPr>
            <a:xfrm>
              <a:off x="-1035951" y="2101879"/>
              <a:ext cx="34275" cy="1416"/>
            </a:xfrm>
            <a:custGeom>
              <a:avLst/>
              <a:gdLst>
                <a:gd name="connsiteX0" fmla="*/ 32154 w 34275"/>
                <a:gd name="connsiteY0" fmla="*/ -2701 h 1416"/>
                <a:gd name="connsiteX1" fmla="*/ 26349 w 34275"/>
                <a:gd name="connsiteY1" fmla="*/ -1573 h 1416"/>
                <a:gd name="connsiteX2" fmla="*/ -2121 w 34275"/>
                <a:gd name="connsiteY2" fmla="*/ -1351 h 1416"/>
                <a:gd name="connsiteX3" fmla="*/ 3573 w 34275"/>
                <a:gd name="connsiteY3" fmla="*/ -2720 h 1416"/>
                <a:gd name="connsiteX4" fmla="*/ 32154 w 34275"/>
                <a:gd name="connsiteY4" fmla="*/ -2701 h 1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75" h="1416">
                  <a:moveTo>
                    <a:pt x="32154" y="-2701"/>
                  </a:moveTo>
                  <a:cubicBezTo>
                    <a:pt x="30472" y="-1055"/>
                    <a:pt x="28327" y="-1592"/>
                    <a:pt x="26349" y="-1573"/>
                  </a:cubicBezTo>
                  <a:cubicBezTo>
                    <a:pt x="16865" y="-1462"/>
                    <a:pt x="7363" y="-1407"/>
                    <a:pt x="-2121" y="-1351"/>
                  </a:cubicBezTo>
                  <a:cubicBezTo>
                    <a:pt x="-568" y="-3200"/>
                    <a:pt x="1576" y="-2701"/>
                    <a:pt x="3573" y="-2720"/>
                  </a:cubicBezTo>
                  <a:cubicBezTo>
                    <a:pt x="13094" y="-2757"/>
                    <a:pt x="22615" y="-2720"/>
                    <a:pt x="32154" y="-2701"/>
                  </a:cubicBezTo>
                  <a:close/>
                </a:path>
              </a:pathLst>
            </a:custGeom>
            <a:solidFill>
              <a:srgbClr val="141A1D"/>
            </a:solidFill>
            <a:ln w="1847" cap="flat">
              <a:noFill/>
              <a:prstDash val="solid"/>
              <a:miter/>
            </a:ln>
          </p:spPr>
          <p:txBody>
            <a:bodyPr rtlCol="0" anchor="ctr"/>
            <a:lstStyle/>
            <a:p>
              <a:endParaRPr lang="es-CO"/>
            </a:p>
          </p:txBody>
        </p:sp>
        <p:sp>
          <p:nvSpPr>
            <p:cNvPr id="194" name="Freeform: Shape 193">
              <a:extLst>
                <a:ext uri="{FF2B5EF4-FFF2-40B4-BE49-F238E27FC236}">
                  <a16:creationId xmlns:a16="http://schemas.microsoft.com/office/drawing/2014/main" id="{52C5E45D-1309-9BA8-31B3-FE6064113B8D}"/>
                </a:ext>
              </a:extLst>
            </p:cNvPr>
            <p:cNvSpPr/>
            <p:nvPr/>
          </p:nvSpPr>
          <p:spPr>
            <a:xfrm>
              <a:off x="-1207326" y="2121049"/>
              <a:ext cx="6178" cy="1658"/>
            </a:xfrm>
            <a:custGeom>
              <a:avLst/>
              <a:gdLst>
                <a:gd name="connsiteX0" fmla="*/ 3536 w 6178"/>
                <a:gd name="connsiteY0" fmla="*/ -1405 h 1658"/>
                <a:gd name="connsiteX1" fmla="*/ 1077 w 6178"/>
                <a:gd name="connsiteY1" fmla="*/ -1109 h 1658"/>
                <a:gd name="connsiteX2" fmla="*/ -2121 w 6178"/>
                <a:gd name="connsiteY2" fmla="*/ -1516 h 1658"/>
                <a:gd name="connsiteX3" fmla="*/ 3591 w 6178"/>
                <a:gd name="connsiteY3" fmla="*/ -2662 h 1658"/>
                <a:gd name="connsiteX4" fmla="*/ 3998 w 6178"/>
                <a:gd name="connsiteY4" fmla="*/ -1793 h 1658"/>
                <a:gd name="connsiteX5" fmla="*/ 3536 w 6178"/>
                <a:gd name="connsiteY5" fmla="*/ -1405 h 1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78" h="1658">
                  <a:moveTo>
                    <a:pt x="3536" y="-1405"/>
                  </a:moveTo>
                  <a:lnTo>
                    <a:pt x="1077" y="-1109"/>
                  </a:lnTo>
                  <a:lnTo>
                    <a:pt x="-2121" y="-1516"/>
                  </a:lnTo>
                  <a:cubicBezTo>
                    <a:pt x="-439" y="-3069"/>
                    <a:pt x="1576" y="-2791"/>
                    <a:pt x="3591" y="-2662"/>
                  </a:cubicBezTo>
                  <a:cubicBezTo>
                    <a:pt x="4017" y="-2366"/>
                    <a:pt x="4146" y="-2071"/>
                    <a:pt x="3998" y="-1793"/>
                  </a:cubicBezTo>
                  <a:cubicBezTo>
                    <a:pt x="3850" y="-1516"/>
                    <a:pt x="3683" y="-1405"/>
                    <a:pt x="3536" y="-1405"/>
                  </a:cubicBezTo>
                  <a:close/>
                </a:path>
              </a:pathLst>
            </a:custGeom>
            <a:solidFill>
              <a:srgbClr val="36474E"/>
            </a:solidFill>
            <a:ln w="1847" cap="flat">
              <a:noFill/>
              <a:prstDash val="solid"/>
              <a:miter/>
            </a:ln>
          </p:spPr>
          <p:txBody>
            <a:bodyPr rtlCol="0" anchor="ctr"/>
            <a:lstStyle/>
            <a:p>
              <a:endParaRPr lang="es-CO"/>
            </a:p>
          </p:txBody>
        </p:sp>
        <p:sp>
          <p:nvSpPr>
            <p:cNvPr id="195" name="Freeform: Shape 194">
              <a:extLst>
                <a:ext uri="{FF2B5EF4-FFF2-40B4-BE49-F238E27FC236}">
                  <a16:creationId xmlns:a16="http://schemas.microsoft.com/office/drawing/2014/main" id="{C6941DD2-237C-9945-DBCE-296925B66627}"/>
                </a:ext>
              </a:extLst>
            </p:cNvPr>
            <p:cNvSpPr/>
            <p:nvPr/>
          </p:nvSpPr>
          <p:spPr>
            <a:xfrm>
              <a:off x="-1201669" y="2121006"/>
              <a:ext cx="5638" cy="1538"/>
            </a:xfrm>
            <a:custGeom>
              <a:avLst/>
              <a:gdLst>
                <a:gd name="connsiteX0" fmla="*/ -2121 w 5638"/>
                <a:gd name="connsiteY0" fmla="*/ -1363 h 1538"/>
                <a:gd name="connsiteX1" fmla="*/ -2121 w 5638"/>
                <a:gd name="connsiteY1" fmla="*/ -2619 h 1538"/>
                <a:gd name="connsiteX2" fmla="*/ -901 w 5638"/>
                <a:gd name="connsiteY2" fmla="*/ -2768 h 1538"/>
                <a:gd name="connsiteX3" fmla="*/ 3517 w 5638"/>
                <a:gd name="connsiteY3" fmla="*/ -2490 h 1538"/>
                <a:gd name="connsiteX4" fmla="*/ -2121 w 5638"/>
                <a:gd name="connsiteY4" fmla="*/ -1363 h 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38" h="1538">
                  <a:moveTo>
                    <a:pt x="-2121" y="-1363"/>
                  </a:moveTo>
                  <a:lnTo>
                    <a:pt x="-2121" y="-2619"/>
                  </a:lnTo>
                  <a:cubicBezTo>
                    <a:pt x="-1715" y="-2731"/>
                    <a:pt x="-1308" y="-2768"/>
                    <a:pt x="-901" y="-2768"/>
                  </a:cubicBezTo>
                  <a:lnTo>
                    <a:pt x="3517" y="-2490"/>
                  </a:lnTo>
                  <a:cubicBezTo>
                    <a:pt x="1853" y="-1400"/>
                    <a:pt x="-162" y="-993"/>
                    <a:pt x="-2121" y="-1363"/>
                  </a:cubicBezTo>
                  <a:close/>
                </a:path>
              </a:pathLst>
            </a:custGeom>
            <a:solidFill>
              <a:srgbClr val="4A646E"/>
            </a:solidFill>
            <a:ln w="1847" cap="flat">
              <a:noFill/>
              <a:prstDash val="solid"/>
              <a:miter/>
            </a:ln>
          </p:spPr>
          <p:txBody>
            <a:bodyPr rtlCol="0" anchor="ctr"/>
            <a:lstStyle/>
            <a:p>
              <a:endParaRPr lang="es-CO"/>
            </a:p>
          </p:txBody>
        </p:sp>
        <p:sp>
          <p:nvSpPr>
            <p:cNvPr id="196" name="Freeform: Shape 195">
              <a:extLst>
                <a:ext uri="{FF2B5EF4-FFF2-40B4-BE49-F238E27FC236}">
                  <a16:creationId xmlns:a16="http://schemas.microsoft.com/office/drawing/2014/main" id="{3E616419-23D9-77EB-E911-4A3F663D0A3F}"/>
                </a:ext>
              </a:extLst>
            </p:cNvPr>
            <p:cNvSpPr/>
            <p:nvPr/>
          </p:nvSpPr>
          <p:spPr>
            <a:xfrm>
              <a:off x="-1286259" y="2105228"/>
              <a:ext cx="584370" cy="281658"/>
            </a:xfrm>
            <a:custGeom>
              <a:avLst/>
              <a:gdLst>
                <a:gd name="connsiteX0" fmla="*/ 546643 w 584370"/>
                <a:gd name="connsiteY0" fmla="*/ 109032 h 281658"/>
                <a:gd name="connsiteX1" fmla="*/ 553169 w 584370"/>
                <a:gd name="connsiteY1" fmla="*/ 118553 h 281658"/>
                <a:gd name="connsiteX2" fmla="*/ 569974 w 584370"/>
                <a:gd name="connsiteY2" fmla="*/ 147300 h 281658"/>
                <a:gd name="connsiteX3" fmla="*/ 582250 w 584370"/>
                <a:gd name="connsiteY3" fmla="*/ 186937 h 281658"/>
                <a:gd name="connsiteX4" fmla="*/ 561137 w 584370"/>
                <a:gd name="connsiteY4" fmla="*/ 205110 h 281658"/>
                <a:gd name="connsiteX5" fmla="*/ 527324 w 584370"/>
                <a:gd name="connsiteY5" fmla="*/ 224484 h 281658"/>
                <a:gd name="connsiteX6" fmla="*/ 454263 w 584370"/>
                <a:gd name="connsiteY6" fmla="*/ 250939 h 281658"/>
                <a:gd name="connsiteX7" fmla="*/ 372920 w 584370"/>
                <a:gd name="connsiteY7" fmla="*/ 265359 h 281658"/>
                <a:gd name="connsiteX8" fmla="*/ 334449 w 584370"/>
                <a:gd name="connsiteY8" fmla="*/ 271238 h 281658"/>
                <a:gd name="connsiteX9" fmla="*/ 301172 w 584370"/>
                <a:gd name="connsiteY9" fmla="*/ 274510 h 281658"/>
                <a:gd name="connsiteX10" fmla="*/ 272664 w 584370"/>
                <a:gd name="connsiteY10" fmla="*/ 277598 h 281658"/>
                <a:gd name="connsiteX11" fmla="*/ 234489 w 584370"/>
                <a:gd name="connsiteY11" fmla="*/ 277912 h 281658"/>
                <a:gd name="connsiteX12" fmla="*/ 203245 w 584370"/>
                <a:gd name="connsiteY12" fmla="*/ 274677 h 281658"/>
                <a:gd name="connsiteX13" fmla="*/ 134843 w 584370"/>
                <a:gd name="connsiteY13" fmla="*/ 251808 h 281658"/>
                <a:gd name="connsiteX14" fmla="*/ 65905 w 584370"/>
                <a:gd name="connsiteY14" fmla="*/ 199545 h 281658"/>
                <a:gd name="connsiteX15" fmla="*/ 35918 w 584370"/>
                <a:gd name="connsiteY15" fmla="*/ 168616 h 281658"/>
                <a:gd name="connsiteX16" fmla="*/ -760 w 584370"/>
                <a:gd name="connsiteY16" fmla="*/ 83003 h 281658"/>
                <a:gd name="connsiteX17" fmla="*/ -1999 w 584370"/>
                <a:gd name="connsiteY17" fmla="*/ 60467 h 281658"/>
                <a:gd name="connsiteX18" fmla="*/ 1533 w 584370"/>
                <a:gd name="connsiteY18" fmla="*/ 51223 h 281658"/>
                <a:gd name="connsiteX19" fmla="*/ 56402 w 584370"/>
                <a:gd name="connsiteY19" fmla="*/ 21218 h 281658"/>
                <a:gd name="connsiteX20" fmla="*/ 81083 w 584370"/>
                <a:gd name="connsiteY20" fmla="*/ 16504 h 281658"/>
                <a:gd name="connsiteX21" fmla="*/ 114063 w 584370"/>
                <a:gd name="connsiteY21" fmla="*/ 11605 h 281658"/>
                <a:gd name="connsiteX22" fmla="*/ 151833 w 584370"/>
                <a:gd name="connsiteY22" fmla="*/ 6706 h 281658"/>
                <a:gd name="connsiteX23" fmla="*/ 172871 w 584370"/>
                <a:gd name="connsiteY23" fmla="*/ 4968 h 281658"/>
                <a:gd name="connsiteX24" fmla="*/ 214985 w 584370"/>
                <a:gd name="connsiteY24" fmla="*/ 1789 h 281658"/>
                <a:gd name="connsiteX25" fmla="*/ 235321 w 584370"/>
                <a:gd name="connsiteY25" fmla="*/ 772 h 281658"/>
                <a:gd name="connsiteX26" fmla="*/ 249500 w 584370"/>
                <a:gd name="connsiteY26" fmla="*/ -948 h 281658"/>
                <a:gd name="connsiteX27" fmla="*/ 268560 w 584370"/>
                <a:gd name="connsiteY27" fmla="*/ -1946 h 281658"/>
                <a:gd name="connsiteX28" fmla="*/ 310878 w 584370"/>
                <a:gd name="connsiteY28" fmla="*/ -2353 h 281658"/>
                <a:gd name="connsiteX29" fmla="*/ 348277 w 584370"/>
                <a:gd name="connsiteY29" fmla="*/ -1705 h 281658"/>
                <a:gd name="connsiteX30" fmla="*/ 392054 w 584370"/>
                <a:gd name="connsiteY30" fmla="*/ 4173 h 281658"/>
                <a:gd name="connsiteX31" fmla="*/ 428400 w 584370"/>
                <a:gd name="connsiteY31" fmla="*/ 13324 h 281658"/>
                <a:gd name="connsiteX32" fmla="*/ 472270 w 584370"/>
                <a:gd name="connsiteY32" fmla="*/ 33439 h 281658"/>
                <a:gd name="connsiteX33" fmla="*/ 483362 w 584370"/>
                <a:gd name="connsiteY33" fmla="*/ 42405 h 281658"/>
                <a:gd name="connsiteX34" fmla="*/ 523109 w 584370"/>
                <a:gd name="connsiteY34" fmla="*/ 80932 h 281658"/>
                <a:gd name="connsiteX35" fmla="*/ 543889 w 584370"/>
                <a:gd name="connsiteY35" fmla="*/ 106185 h 281658"/>
                <a:gd name="connsiteX36" fmla="*/ 545202 w 584370"/>
                <a:gd name="connsiteY36" fmla="*/ 107590 h 281658"/>
                <a:gd name="connsiteX37" fmla="*/ 545202 w 584370"/>
                <a:gd name="connsiteY37" fmla="*/ 107590 h 281658"/>
                <a:gd name="connsiteX38" fmla="*/ 546570 w 584370"/>
                <a:gd name="connsiteY38" fmla="*/ 108995 h 281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84370" h="281658">
                  <a:moveTo>
                    <a:pt x="546643" y="109032"/>
                  </a:moveTo>
                  <a:cubicBezTo>
                    <a:pt x="548067" y="112730"/>
                    <a:pt x="550840" y="115540"/>
                    <a:pt x="553169" y="118553"/>
                  </a:cubicBezTo>
                  <a:cubicBezTo>
                    <a:pt x="559806" y="127501"/>
                    <a:pt x="565445" y="137133"/>
                    <a:pt x="569974" y="147300"/>
                  </a:cubicBezTo>
                  <a:cubicBezTo>
                    <a:pt x="575243" y="160112"/>
                    <a:pt x="579366" y="173386"/>
                    <a:pt x="582250" y="186937"/>
                  </a:cubicBezTo>
                  <a:cubicBezTo>
                    <a:pt x="576426" y="194332"/>
                    <a:pt x="568643" y="199638"/>
                    <a:pt x="561137" y="205110"/>
                  </a:cubicBezTo>
                  <a:cubicBezTo>
                    <a:pt x="550581" y="212801"/>
                    <a:pt x="538842" y="218458"/>
                    <a:pt x="527324" y="224484"/>
                  </a:cubicBezTo>
                  <a:cubicBezTo>
                    <a:pt x="504308" y="236612"/>
                    <a:pt x="479720" y="245523"/>
                    <a:pt x="454263" y="250939"/>
                  </a:cubicBezTo>
                  <a:cubicBezTo>
                    <a:pt x="427309" y="256652"/>
                    <a:pt x="400281" y="261884"/>
                    <a:pt x="372920" y="265359"/>
                  </a:cubicBezTo>
                  <a:cubicBezTo>
                    <a:pt x="360072" y="266986"/>
                    <a:pt x="347390" y="269944"/>
                    <a:pt x="334449" y="271238"/>
                  </a:cubicBezTo>
                  <a:cubicBezTo>
                    <a:pt x="323356" y="272329"/>
                    <a:pt x="312264" y="273901"/>
                    <a:pt x="301172" y="274510"/>
                  </a:cubicBezTo>
                  <a:cubicBezTo>
                    <a:pt x="291595" y="275028"/>
                    <a:pt x="282112" y="276193"/>
                    <a:pt x="272664" y="277598"/>
                  </a:cubicBezTo>
                  <a:cubicBezTo>
                    <a:pt x="260001" y="279206"/>
                    <a:pt x="247189" y="279317"/>
                    <a:pt x="234489" y="277912"/>
                  </a:cubicBezTo>
                  <a:cubicBezTo>
                    <a:pt x="224062" y="276988"/>
                    <a:pt x="213617" y="276285"/>
                    <a:pt x="203245" y="274677"/>
                  </a:cubicBezTo>
                  <a:cubicBezTo>
                    <a:pt x="179342" y="270831"/>
                    <a:pt x="156251" y="263104"/>
                    <a:pt x="134843" y="251808"/>
                  </a:cubicBezTo>
                  <a:cubicBezTo>
                    <a:pt x="108795" y="238386"/>
                    <a:pt x="86536" y="220029"/>
                    <a:pt x="65905" y="199545"/>
                  </a:cubicBezTo>
                  <a:cubicBezTo>
                    <a:pt x="55719" y="189433"/>
                    <a:pt x="44959" y="179875"/>
                    <a:pt x="35918" y="168616"/>
                  </a:cubicBezTo>
                  <a:cubicBezTo>
                    <a:pt x="15916" y="144065"/>
                    <a:pt x="3215" y="114412"/>
                    <a:pt x="-760" y="83003"/>
                  </a:cubicBezTo>
                  <a:cubicBezTo>
                    <a:pt x="-1740" y="75608"/>
                    <a:pt x="-1148" y="67972"/>
                    <a:pt x="-1999" y="60467"/>
                  </a:cubicBezTo>
                  <a:cubicBezTo>
                    <a:pt x="-2553" y="56973"/>
                    <a:pt x="-1203" y="53460"/>
                    <a:pt x="1533" y="51223"/>
                  </a:cubicBezTo>
                  <a:cubicBezTo>
                    <a:pt x="17764" y="37857"/>
                    <a:pt x="36381" y="27670"/>
                    <a:pt x="56402" y="21218"/>
                  </a:cubicBezTo>
                  <a:cubicBezTo>
                    <a:pt x="64796" y="20572"/>
                    <a:pt x="72782" y="17725"/>
                    <a:pt x="81083" y="16504"/>
                  </a:cubicBezTo>
                  <a:cubicBezTo>
                    <a:pt x="92083" y="14878"/>
                    <a:pt x="102990" y="12807"/>
                    <a:pt x="114063" y="11605"/>
                  </a:cubicBezTo>
                  <a:cubicBezTo>
                    <a:pt x="126672" y="10256"/>
                    <a:pt x="139225" y="8203"/>
                    <a:pt x="151833" y="6706"/>
                  </a:cubicBezTo>
                  <a:cubicBezTo>
                    <a:pt x="158803" y="5874"/>
                    <a:pt x="165864" y="5801"/>
                    <a:pt x="172871" y="4968"/>
                  </a:cubicBezTo>
                  <a:cubicBezTo>
                    <a:pt x="186847" y="3323"/>
                    <a:pt x="200953" y="2824"/>
                    <a:pt x="214985" y="1789"/>
                  </a:cubicBezTo>
                  <a:cubicBezTo>
                    <a:pt x="221788" y="1289"/>
                    <a:pt x="228573" y="846"/>
                    <a:pt x="235321" y="772"/>
                  </a:cubicBezTo>
                  <a:cubicBezTo>
                    <a:pt x="240090" y="532"/>
                    <a:pt x="244823" y="-42"/>
                    <a:pt x="249500" y="-948"/>
                  </a:cubicBezTo>
                  <a:cubicBezTo>
                    <a:pt x="255823" y="-1742"/>
                    <a:pt x="262182" y="-2075"/>
                    <a:pt x="268560" y="-1946"/>
                  </a:cubicBezTo>
                  <a:cubicBezTo>
                    <a:pt x="282666" y="-2075"/>
                    <a:pt x="296864" y="-1077"/>
                    <a:pt x="310878" y="-2353"/>
                  </a:cubicBezTo>
                  <a:cubicBezTo>
                    <a:pt x="323467" y="-3480"/>
                    <a:pt x="335835" y="-1983"/>
                    <a:pt x="348277" y="-1705"/>
                  </a:cubicBezTo>
                  <a:cubicBezTo>
                    <a:pt x="363011" y="-1077"/>
                    <a:pt x="377671" y="901"/>
                    <a:pt x="392054" y="4173"/>
                  </a:cubicBezTo>
                  <a:cubicBezTo>
                    <a:pt x="404311" y="6614"/>
                    <a:pt x="416439" y="9664"/>
                    <a:pt x="428400" y="13324"/>
                  </a:cubicBezTo>
                  <a:cubicBezTo>
                    <a:pt x="443818" y="18187"/>
                    <a:pt x="459107" y="23566"/>
                    <a:pt x="472270" y="33439"/>
                  </a:cubicBezTo>
                  <a:cubicBezTo>
                    <a:pt x="476097" y="36286"/>
                    <a:pt x="479831" y="39280"/>
                    <a:pt x="483362" y="42405"/>
                  </a:cubicBezTo>
                  <a:cubicBezTo>
                    <a:pt x="497264" y="54551"/>
                    <a:pt x="510538" y="67418"/>
                    <a:pt x="523109" y="80932"/>
                  </a:cubicBezTo>
                  <a:cubicBezTo>
                    <a:pt x="530504" y="88863"/>
                    <a:pt x="536993" y="97737"/>
                    <a:pt x="543889" y="106185"/>
                  </a:cubicBezTo>
                  <a:lnTo>
                    <a:pt x="545202" y="107590"/>
                  </a:lnTo>
                  <a:lnTo>
                    <a:pt x="545202" y="107590"/>
                  </a:lnTo>
                  <a:cubicBezTo>
                    <a:pt x="545682" y="108034"/>
                    <a:pt x="546144" y="108496"/>
                    <a:pt x="546570" y="108995"/>
                  </a:cubicBezTo>
                  <a:close/>
                </a:path>
              </a:pathLst>
            </a:custGeom>
            <a:solidFill>
              <a:srgbClr val="98C7DC"/>
            </a:solidFill>
            <a:ln w="1847" cap="flat">
              <a:noFill/>
              <a:prstDash val="solid"/>
              <a:miter/>
            </a:ln>
          </p:spPr>
          <p:txBody>
            <a:bodyPr rtlCol="0" anchor="ctr"/>
            <a:lstStyle/>
            <a:p>
              <a:endParaRPr lang="es-CO"/>
            </a:p>
          </p:txBody>
        </p:sp>
        <p:sp>
          <p:nvSpPr>
            <p:cNvPr id="197" name="Freeform: Shape 196">
              <a:extLst>
                <a:ext uri="{FF2B5EF4-FFF2-40B4-BE49-F238E27FC236}">
                  <a16:creationId xmlns:a16="http://schemas.microsoft.com/office/drawing/2014/main" id="{F3253860-7A8D-EFD9-DF77-1257510B2707}"/>
                </a:ext>
              </a:extLst>
            </p:cNvPr>
            <p:cNvSpPr/>
            <p:nvPr/>
          </p:nvSpPr>
          <p:spPr>
            <a:xfrm>
              <a:off x="-738826" y="2215605"/>
              <a:ext cx="1368" cy="1405"/>
            </a:xfrm>
            <a:custGeom>
              <a:avLst/>
              <a:gdLst>
                <a:gd name="connsiteX0" fmla="*/ -753 w 1368"/>
                <a:gd name="connsiteY0" fmla="*/ -1363 h 1405"/>
                <a:gd name="connsiteX1" fmla="*/ -2121 w 1368"/>
                <a:gd name="connsiteY1" fmla="*/ -2768 h 1405"/>
              </a:gdLst>
              <a:ahLst/>
              <a:cxnLst>
                <a:cxn ang="0">
                  <a:pos x="connsiteX0" y="connsiteY0"/>
                </a:cxn>
                <a:cxn ang="0">
                  <a:pos x="connsiteX1" y="connsiteY1"/>
                </a:cxn>
              </a:cxnLst>
              <a:rect l="l" t="t" r="r" b="b"/>
              <a:pathLst>
                <a:path w="1368" h="1405">
                  <a:moveTo>
                    <a:pt x="-753" y="-1363"/>
                  </a:moveTo>
                  <a:lnTo>
                    <a:pt x="-2121" y="-2768"/>
                  </a:lnTo>
                  <a:close/>
                </a:path>
              </a:pathLst>
            </a:custGeom>
            <a:solidFill>
              <a:srgbClr val="7AA0B1"/>
            </a:solidFill>
            <a:ln w="1847" cap="flat">
              <a:noFill/>
              <a:prstDash val="solid"/>
              <a:miter/>
            </a:ln>
          </p:spPr>
          <p:txBody>
            <a:bodyPr rtlCol="0" anchor="ctr"/>
            <a:lstStyle/>
            <a:p>
              <a:endParaRPr lang="es-CO"/>
            </a:p>
          </p:txBody>
        </p:sp>
        <p:sp>
          <p:nvSpPr>
            <p:cNvPr id="198" name="Freeform: Shape 197">
              <a:extLst>
                <a:ext uri="{FF2B5EF4-FFF2-40B4-BE49-F238E27FC236}">
                  <a16:creationId xmlns:a16="http://schemas.microsoft.com/office/drawing/2014/main" id="{7467907B-0BE7-9E2F-C133-83A6CC061217}"/>
                </a:ext>
              </a:extLst>
            </p:cNvPr>
            <p:cNvSpPr/>
            <p:nvPr/>
          </p:nvSpPr>
          <p:spPr>
            <a:xfrm>
              <a:off x="-740120" y="2214218"/>
              <a:ext cx="1312" cy="1405"/>
            </a:xfrm>
            <a:custGeom>
              <a:avLst/>
              <a:gdLst>
                <a:gd name="connsiteX0" fmla="*/ -809 w 1312"/>
                <a:gd name="connsiteY0" fmla="*/ -1363 h 1405"/>
                <a:gd name="connsiteX1" fmla="*/ -2121 w 1312"/>
                <a:gd name="connsiteY1" fmla="*/ -2768 h 1405"/>
              </a:gdLst>
              <a:ahLst/>
              <a:cxnLst>
                <a:cxn ang="0">
                  <a:pos x="connsiteX0" y="connsiteY0"/>
                </a:cxn>
                <a:cxn ang="0">
                  <a:pos x="connsiteX1" y="connsiteY1"/>
                </a:cxn>
              </a:cxnLst>
              <a:rect l="l" t="t" r="r" b="b"/>
              <a:pathLst>
                <a:path w="1312" h="1405">
                  <a:moveTo>
                    <a:pt x="-809" y="-1363"/>
                  </a:moveTo>
                  <a:lnTo>
                    <a:pt x="-2121" y="-2768"/>
                  </a:lnTo>
                  <a:close/>
                </a:path>
              </a:pathLst>
            </a:custGeom>
            <a:solidFill>
              <a:srgbClr val="7AA0B1"/>
            </a:solidFill>
            <a:ln w="1847" cap="flat">
              <a:noFill/>
              <a:prstDash val="solid"/>
              <a:miter/>
            </a:ln>
          </p:spPr>
          <p:txBody>
            <a:bodyPr rtlCol="0" anchor="ctr"/>
            <a:lstStyle/>
            <a:p>
              <a:endParaRPr lang="es-CO"/>
            </a:p>
          </p:txBody>
        </p:sp>
        <p:sp>
          <p:nvSpPr>
            <p:cNvPr id="199" name="Freeform: Shape 198">
              <a:extLst>
                <a:ext uri="{FF2B5EF4-FFF2-40B4-BE49-F238E27FC236}">
                  <a16:creationId xmlns:a16="http://schemas.microsoft.com/office/drawing/2014/main" id="{58BE8882-5279-7863-900B-C563D43172F6}"/>
                </a:ext>
              </a:extLst>
            </p:cNvPr>
            <p:cNvSpPr/>
            <p:nvPr/>
          </p:nvSpPr>
          <p:spPr>
            <a:xfrm>
              <a:off x="-1109862" y="2145403"/>
              <a:ext cx="327439" cy="125382"/>
            </a:xfrm>
            <a:custGeom>
              <a:avLst/>
              <a:gdLst>
                <a:gd name="connsiteX0" fmla="*/ 108007 w 327439"/>
                <a:gd name="connsiteY0" fmla="*/ -2521 h 125382"/>
                <a:gd name="connsiteX1" fmla="*/ 155426 w 327439"/>
                <a:gd name="connsiteY1" fmla="*/ 1305 h 125382"/>
                <a:gd name="connsiteX2" fmla="*/ 171658 w 327439"/>
                <a:gd name="connsiteY2" fmla="*/ -136 h 125382"/>
                <a:gd name="connsiteX3" fmla="*/ 209187 w 327439"/>
                <a:gd name="connsiteY3" fmla="*/ -654 h 125382"/>
                <a:gd name="connsiteX4" fmla="*/ 252040 w 327439"/>
                <a:gd name="connsiteY4" fmla="*/ 7129 h 125382"/>
                <a:gd name="connsiteX5" fmla="*/ 305357 w 327439"/>
                <a:gd name="connsiteY5" fmla="*/ 35118 h 125382"/>
                <a:gd name="connsiteX6" fmla="*/ 325286 w 327439"/>
                <a:gd name="connsiteY6" fmla="*/ 78415 h 125382"/>
                <a:gd name="connsiteX7" fmla="*/ 315599 w 327439"/>
                <a:gd name="connsiteY7" fmla="*/ 103521 h 125382"/>
                <a:gd name="connsiteX8" fmla="*/ 292416 w 327439"/>
                <a:gd name="connsiteY8" fmla="*/ 117072 h 125382"/>
                <a:gd name="connsiteX9" fmla="*/ 276092 w 327439"/>
                <a:gd name="connsiteY9" fmla="*/ 117941 h 125382"/>
                <a:gd name="connsiteX10" fmla="*/ 232499 w 327439"/>
                <a:gd name="connsiteY10" fmla="*/ 120455 h 125382"/>
                <a:gd name="connsiteX11" fmla="*/ 176539 w 327439"/>
                <a:gd name="connsiteY11" fmla="*/ 122063 h 125382"/>
                <a:gd name="connsiteX12" fmla="*/ 138104 w 327439"/>
                <a:gd name="connsiteY12" fmla="*/ 113079 h 125382"/>
                <a:gd name="connsiteX13" fmla="*/ 104050 w 327439"/>
                <a:gd name="connsiteY13" fmla="*/ 107255 h 125382"/>
                <a:gd name="connsiteX14" fmla="*/ 82458 w 327439"/>
                <a:gd name="connsiteY14" fmla="*/ 110121 h 125382"/>
                <a:gd name="connsiteX15" fmla="*/ 52601 w 327439"/>
                <a:gd name="connsiteY15" fmla="*/ 109751 h 125382"/>
                <a:gd name="connsiteX16" fmla="*/ 19028 w 327439"/>
                <a:gd name="connsiteY16" fmla="*/ 95701 h 125382"/>
                <a:gd name="connsiteX17" fmla="*/ -2121 w 327439"/>
                <a:gd name="connsiteY17" fmla="*/ 54604 h 125382"/>
                <a:gd name="connsiteX18" fmla="*/ 6642 w 327439"/>
                <a:gd name="connsiteY18" fmla="*/ 30737 h 125382"/>
                <a:gd name="connsiteX19" fmla="*/ 50382 w 327439"/>
                <a:gd name="connsiteY19" fmla="*/ 3006 h 125382"/>
                <a:gd name="connsiteX20" fmla="*/ 108007 w 327439"/>
                <a:gd name="connsiteY20" fmla="*/ -2521 h 125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7439" h="125382">
                  <a:moveTo>
                    <a:pt x="108007" y="-2521"/>
                  </a:moveTo>
                  <a:cubicBezTo>
                    <a:pt x="123905" y="-3353"/>
                    <a:pt x="139860" y="-2078"/>
                    <a:pt x="155426" y="1305"/>
                  </a:cubicBezTo>
                  <a:cubicBezTo>
                    <a:pt x="160972" y="2544"/>
                    <a:pt x="166297" y="603"/>
                    <a:pt x="171658" y="-136"/>
                  </a:cubicBezTo>
                  <a:cubicBezTo>
                    <a:pt x="184118" y="-1597"/>
                    <a:pt x="196689" y="-1763"/>
                    <a:pt x="209187" y="-654"/>
                  </a:cubicBezTo>
                  <a:cubicBezTo>
                    <a:pt x="223681" y="603"/>
                    <a:pt x="238026" y="3209"/>
                    <a:pt x="252040" y="7129"/>
                  </a:cubicBezTo>
                  <a:cubicBezTo>
                    <a:pt x="271969" y="12342"/>
                    <a:pt x="290271" y="21160"/>
                    <a:pt x="305357" y="35118"/>
                  </a:cubicBezTo>
                  <a:cubicBezTo>
                    <a:pt x="317688" y="46525"/>
                    <a:pt x="325896" y="60557"/>
                    <a:pt x="325286" y="78415"/>
                  </a:cubicBezTo>
                  <a:cubicBezTo>
                    <a:pt x="324971" y="88029"/>
                    <a:pt x="320609" y="95867"/>
                    <a:pt x="315599" y="103521"/>
                  </a:cubicBezTo>
                  <a:cubicBezTo>
                    <a:pt x="310607" y="111618"/>
                    <a:pt x="301918" y="116702"/>
                    <a:pt x="292416" y="117072"/>
                  </a:cubicBezTo>
                  <a:cubicBezTo>
                    <a:pt x="286981" y="117478"/>
                    <a:pt x="281545" y="117904"/>
                    <a:pt x="276092" y="117941"/>
                  </a:cubicBezTo>
                  <a:cubicBezTo>
                    <a:pt x="261524" y="118070"/>
                    <a:pt x="247030" y="119789"/>
                    <a:pt x="232499" y="120455"/>
                  </a:cubicBezTo>
                  <a:cubicBezTo>
                    <a:pt x="213864" y="121342"/>
                    <a:pt x="195229" y="123672"/>
                    <a:pt x="176539" y="122063"/>
                  </a:cubicBezTo>
                  <a:cubicBezTo>
                    <a:pt x="163394" y="120769"/>
                    <a:pt x="150472" y="117756"/>
                    <a:pt x="138104" y="113079"/>
                  </a:cubicBezTo>
                  <a:cubicBezTo>
                    <a:pt x="127141" y="109104"/>
                    <a:pt x="115919" y="106165"/>
                    <a:pt x="104050" y="107255"/>
                  </a:cubicBezTo>
                  <a:cubicBezTo>
                    <a:pt x="96822" y="107939"/>
                    <a:pt x="89575" y="108790"/>
                    <a:pt x="82458" y="110121"/>
                  </a:cubicBezTo>
                  <a:cubicBezTo>
                    <a:pt x="72567" y="111840"/>
                    <a:pt x="62454" y="111711"/>
                    <a:pt x="52601" y="109751"/>
                  </a:cubicBezTo>
                  <a:cubicBezTo>
                    <a:pt x="40418" y="107533"/>
                    <a:pt x="28568" y="104205"/>
                    <a:pt x="19028" y="95701"/>
                  </a:cubicBezTo>
                  <a:cubicBezTo>
                    <a:pt x="6586" y="84775"/>
                    <a:pt x="-2139" y="71945"/>
                    <a:pt x="-2121" y="54604"/>
                  </a:cubicBezTo>
                  <a:cubicBezTo>
                    <a:pt x="-2158" y="45859"/>
                    <a:pt x="948" y="37374"/>
                    <a:pt x="6642" y="30737"/>
                  </a:cubicBezTo>
                  <a:cubicBezTo>
                    <a:pt x="18215" y="16872"/>
                    <a:pt x="33153" y="8109"/>
                    <a:pt x="50382" y="3006"/>
                  </a:cubicBezTo>
                  <a:cubicBezTo>
                    <a:pt x="68759" y="-2558"/>
                    <a:pt x="87634" y="-2725"/>
                    <a:pt x="108007" y="-2521"/>
                  </a:cubicBezTo>
                  <a:close/>
                </a:path>
              </a:pathLst>
            </a:custGeom>
            <a:solidFill>
              <a:srgbClr val="FCFEFD"/>
            </a:solidFill>
            <a:ln w="1847" cap="flat">
              <a:noFill/>
              <a:prstDash val="solid"/>
              <a:miter/>
            </a:ln>
          </p:spPr>
          <p:txBody>
            <a:bodyPr rtlCol="0" anchor="ctr"/>
            <a:lstStyle/>
            <a:p>
              <a:endParaRPr lang="es-CO"/>
            </a:p>
          </p:txBody>
        </p:sp>
      </p:grpSp>
      <p:grpSp>
        <p:nvGrpSpPr>
          <p:cNvPr id="402" name="Group 401">
            <a:extLst>
              <a:ext uri="{FF2B5EF4-FFF2-40B4-BE49-F238E27FC236}">
                <a16:creationId xmlns:a16="http://schemas.microsoft.com/office/drawing/2014/main" id="{B20326C7-8F7B-9C09-4968-F19A49E7C841}"/>
              </a:ext>
            </a:extLst>
          </p:cNvPr>
          <p:cNvGrpSpPr/>
          <p:nvPr/>
        </p:nvGrpSpPr>
        <p:grpSpPr>
          <a:xfrm>
            <a:off x="2949234" y="2679699"/>
            <a:ext cx="934132" cy="1207889"/>
            <a:chOff x="-1841249" y="-467331"/>
            <a:chExt cx="1010719" cy="1306920"/>
          </a:xfrm>
        </p:grpSpPr>
        <p:sp>
          <p:nvSpPr>
            <p:cNvPr id="208" name="Freeform: Shape 207">
              <a:extLst>
                <a:ext uri="{FF2B5EF4-FFF2-40B4-BE49-F238E27FC236}">
                  <a16:creationId xmlns:a16="http://schemas.microsoft.com/office/drawing/2014/main" id="{08C70B04-31E9-BEAE-2083-0FF0BC64FD1C}"/>
                </a:ext>
              </a:extLst>
            </p:cNvPr>
            <p:cNvSpPr/>
            <p:nvPr/>
          </p:nvSpPr>
          <p:spPr>
            <a:xfrm>
              <a:off x="-1840370" y="-354511"/>
              <a:ext cx="1005110" cy="1189360"/>
            </a:xfrm>
            <a:custGeom>
              <a:avLst/>
              <a:gdLst>
                <a:gd name="connsiteX0" fmla="*/ 75092 w 1005110"/>
                <a:gd name="connsiteY0" fmla="*/ 906192 h 1189360"/>
                <a:gd name="connsiteX1" fmla="*/ 36773 w 1005110"/>
                <a:gd name="connsiteY1" fmla="*/ 876034 h 1189360"/>
                <a:gd name="connsiteX2" fmla="*/ 29304 w 1005110"/>
                <a:gd name="connsiteY2" fmla="*/ 863966 h 1189360"/>
                <a:gd name="connsiteX3" fmla="*/ 12649 w 1005110"/>
                <a:gd name="connsiteY3" fmla="*/ 814321 h 1189360"/>
                <a:gd name="connsiteX4" fmla="*/ 3861 w 1005110"/>
                <a:gd name="connsiteY4" fmla="*/ 762294 h 1189360"/>
                <a:gd name="connsiteX5" fmla="*/ -572 w 1005110"/>
                <a:gd name="connsiteY5" fmla="*/ 708140 h 1189360"/>
                <a:gd name="connsiteX6" fmla="*/ -1341 w 1005110"/>
                <a:gd name="connsiteY6" fmla="*/ 665991 h 1189360"/>
                <a:gd name="connsiteX7" fmla="*/ -226 w 1005110"/>
                <a:gd name="connsiteY7" fmla="*/ 612490 h 1189360"/>
                <a:gd name="connsiteX8" fmla="*/ -880 w 1005110"/>
                <a:gd name="connsiteY8" fmla="*/ 568931 h 1189360"/>
                <a:gd name="connsiteX9" fmla="*/ 1683 w 1005110"/>
                <a:gd name="connsiteY9" fmla="*/ 520248 h 1189360"/>
                <a:gd name="connsiteX10" fmla="*/ 2682 w 1005110"/>
                <a:gd name="connsiteY10" fmla="*/ 490448 h 1189360"/>
                <a:gd name="connsiteX11" fmla="*/ 4194 w 1005110"/>
                <a:gd name="connsiteY11" fmla="*/ 458779 h 1189360"/>
                <a:gd name="connsiteX12" fmla="*/ 2823 w 1005110"/>
                <a:gd name="connsiteY12" fmla="*/ 443777 h 1189360"/>
                <a:gd name="connsiteX13" fmla="*/ 2631 w 1005110"/>
                <a:gd name="connsiteY13" fmla="*/ 405842 h 1189360"/>
                <a:gd name="connsiteX14" fmla="*/ 1913 w 1005110"/>
                <a:gd name="connsiteY14" fmla="*/ 362949 h 1189360"/>
                <a:gd name="connsiteX15" fmla="*/ 2964 w 1005110"/>
                <a:gd name="connsiteY15" fmla="*/ 349343 h 1189360"/>
                <a:gd name="connsiteX16" fmla="*/ 9177 w 1005110"/>
                <a:gd name="connsiteY16" fmla="*/ 308437 h 1189360"/>
                <a:gd name="connsiteX17" fmla="*/ 28933 w 1005110"/>
                <a:gd name="connsiteY17" fmla="*/ 273487 h 1189360"/>
                <a:gd name="connsiteX18" fmla="*/ 59911 w 1005110"/>
                <a:gd name="connsiteY18" fmla="*/ 248889 h 1189360"/>
                <a:gd name="connsiteX19" fmla="*/ 108517 w 1005110"/>
                <a:gd name="connsiteY19" fmla="*/ 235911 h 1189360"/>
                <a:gd name="connsiteX20" fmla="*/ 152678 w 1005110"/>
                <a:gd name="connsiteY20" fmla="*/ 228686 h 1189360"/>
                <a:gd name="connsiteX21" fmla="*/ 179454 w 1005110"/>
                <a:gd name="connsiteY21" fmla="*/ 213196 h 1189360"/>
                <a:gd name="connsiteX22" fmla="*/ 191932 w 1005110"/>
                <a:gd name="connsiteY22" fmla="*/ 201000 h 1189360"/>
                <a:gd name="connsiteX23" fmla="*/ 203975 w 1005110"/>
                <a:gd name="connsiteY23" fmla="*/ 169881 h 1189360"/>
                <a:gd name="connsiteX24" fmla="*/ 209856 w 1005110"/>
                <a:gd name="connsiteY24" fmla="*/ 135072 h 1189360"/>
                <a:gd name="connsiteX25" fmla="*/ 216261 w 1005110"/>
                <a:gd name="connsiteY25" fmla="*/ 128398 h 1189360"/>
                <a:gd name="connsiteX26" fmla="*/ 247893 w 1005110"/>
                <a:gd name="connsiteY26" fmla="*/ 139761 h 1189360"/>
                <a:gd name="connsiteX27" fmla="*/ 250660 w 1005110"/>
                <a:gd name="connsiteY27" fmla="*/ 143016 h 1189360"/>
                <a:gd name="connsiteX28" fmla="*/ 253965 w 1005110"/>
                <a:gd name="connsiteY28" fmla="*/ 142362 h 1189360"/>
                <a:gd name="connsiteX29" fmla="*/ 255246 w 1005110"/>
                <a:gd name="connsiteY29" fmla="*/ 138801 h 1189360"/>
                <a:gd name="connsiteX30" fmla="*/ 275553 w 1005110"/>
                <a:gd name="connsiteY30" fmla="*/ 64225 h 1189360"/>
                <a:gd name="connsiteX31" fmla="*/ 286494 w 1005110"/>
                <a:gd name="connsiteY31" fmla="*/ 40563 h 1189360"/>
                <a:gd name="connsiteX32" fmla="*/ 294180 w 1005110"/>
                <a:gd name="connsiteY32" fmla="*/ 35130 h 1189360"/>
                <a:gd name="connsiteX33" fmla="*/ 298024 w 1005110"/>
                <a:gd name="connsiteY33" fmla="*/ 29199 h 1189360"/>
                <a:gd name="connsiteX34" fmla="*/ 299907 w 1005110"/>
                <a:gd name="connsiteY34" fmla="*/ 11762 h 1189360"/>
                <a:gd name="connsiteX35" fmla="*/ 317267 w 1005110"/>
                <a:gd name="connsiteY35" fmla="*/ -1420 h 1189360"/>
                <a:gd name="connsiteX36" fmla="*/ 330770 w 1005110"/>
                <a:gd name="connsiteY36" fmla="*/ 16118 h 1189360"/>
                <a:gd name="connsiteX37" fmla="*/ 322199 w 1005110"/>
                <a:gd name="connsiteY37" fmla="*/ 46379 h 1189360"/>
                <a:gd name="connsiteX38" fmla="*/ 312808 w 1005110"/>
                <a:gd name="connsiteY38" fmla="*/ 69017 h 1189360"/>
                <a:gd name="connsiteX39" fmla="*/ 310643 w 1005110"/>
                <a:gd name="connsiteY39" fmla="*/ 74756 h 1189360"/>
                <a:gd name="connsiteX40" fmla="*/ 290555 w 1005110"/>
                <a:gd name="connsiteY40" fmla="*/ 128782 h 1189360"/>
                <a:gd name="connsiteX41" fmla="*/ 275181 w 1005110"/>
                <a:gd name="connsiteY41" fmla="*/ 213145 h 1189360"/>
                <a:gd name="connsiteX42" fmla="*/ 263292 w 1005110"/>
                <a:gd name="connsiteY42" fmla="*/ 299571 h 1189360"/>
                <a:gd name="connsiteX43" fmla="*/ 257219 w 1005110"/>
                <a:gd name="connsiteY43" fmla="*/ 348972 h 1189360"/>
                <a:gd name="connsiteX44" fmla="*/ 257002 w 1005110"/>
                <a:gd name="connsiteY44" fmla="*/ 355608 h 1189360"/>
                <a:gd name="connsiteX45" fmla="*/ 257450 w 1005110"/>
                <a:gd name="connsiteY45" fmla="*/ 412952 h 1189360"/>
                <a:gd name="connsiteX46" fmla="*/ 256412 w 1005110"/>
                <a:gd name="connsiteY46" fmla="*/ 451758 h 1189360"/>
                <a:gd name="connsiteX47" fmla="*/ 255131 w 1005110"/>
                <a:gd name="connsiteY47" fmla="*/ 480622 h 1189360"/>
                <a:gd name="connsiteX48" fmla="*/ 255823 w 1005110"/>
                <a:gd name="connsiteY48" fmla="*/ 541745 h 1189360"/>
                <a:gd name="connsiteX49" fmla="*/ 255323 w 1005110"/>
                <a:gd name="connsiteY49" fmla="*/ 600985 h 1189360"/>
                <a:gd name="connsiteX50" fmla="*/ 256130 w 1005110"/>
                <a:gd name="connsiteY50" fmla="*/ 645518 h 1189360"/>
                <a:gd name="connsiteX51" fmla="*/ 255029 w 1005110"/>
                <a:gd name="connsiteY51" fmla="*/ 675817 h 1189360"/>
                <a:gd name="connsiteX52" fmla="*/ 253914 w 1005110"/>
                <a:gd name="connsiteY52" fmla="*/ 681377 h 1189360"/>
                <a:gd name="connsiteX53" fmla="*/ 253120 w 1005110"/>
                <a:gd name="connsiteY53" fmla="*/ 685067 h 1189360"/>
                <a:gd name="connsiteX54" fmla="*/ 252236 w 1005110"/>
                <a:gd name="connsiteY54" fmla="*/ 726704 h 1189360"/>
                <a:gd name="connsiteX55" fmla="*/ 254286 w 1005110"/>
                <a:gd name="connsiteY55" fmla="*/ 786303 h 1189360"/>
                <a:gd name="connsiteX56" fmla="*/ 257053 w 1005110"/>
                <a:gd name="connsiteY56" fmla="*/ 833000 h 1189360"/>
                <a:gd name="connsiteX57" fmla="*/ 259846 w 1005110"/>
                <a:gd name="connsiteY57" fmla="*/ 874484 h 1189360"/>
                <a:gd name="connsiteX58" fmla="*/ 267712 w 1005110"/>
                <a:gd name="connsiteY58" fmla="*/ 936337 h 1189360"/>
                <a:gd name="connsiteX59" fmla="*/ 275181 w 1005110"/>
                <a:gd name="connsiteY59" fmla="*/ 993489 h 1189360"/>
                <a:gd name="connsiteX60" fmla="*/ 279819 w 1005110"/>
                <a:gd name="connsiteY60" fmla="*/ 1036228 h 1189360"/>
                <a:gd name="connsiteX61" fmla="*/ 281330 w 1005110"/>
                <a:gd name="connsiteY61" fmla="*/ 1040699 h 1189360"/>
                <a:gd name="connsiteX62" fmla="*/ 283188 w 1005110"/>
                <a:gd name="connsiteY62" fmla="*/ 1051384 h 1189360"/>
                <a:gd name="connsiteX63" fmla="*/ 302905 w 1005110"/>
                <a:gd name="connsiteY63" fmla="*/ 1094943 h 1189360"/>
                <a:gd name="connsiteX64" fmla="*/ 332371 w 1005110"/>
                <a:gd name="connsiteY64" fmla="*/ 1110316 h 1189360"/>
                <a:gd name="connsiteX65" fmla="*/ 395378 w 1005110"/>
                <a:gd name="connsiteY65" fmla="*/ 1111162 h 1189360"/>
                <a:gd name="connsiteX66" fmla="*/ 459435 w 1005110"/>
                <a:gd name="connsiteY66" fmla="*/ 1080286 h 1189360"/>
                <a:gd name="connsiteX67" fmla="*/ 469261 w 1005110"/>
                <a:gd name="connsiteY67" fmla="*/ 1060441 h 1189360"/>
                <a:gd name="connsiteX68" fmla="*/ 477999 w 1005110"/>
                <a:gd name="connsiteY68" fmla="*/ 1003559 h 1189360"/>
                <a:gd name="connsiteX69" fmla="*/ 477448 w 1005110"/>
                <a:gd name="connsiteY69" fmla="*/ 960909 h 1189360"/>
                <a:gd name="connsiteX70" fmla="*/ 477204 w 1005110"/>
                <a:gd name="connsiteY70" fmla="*/ 920682 h 1189360"/>
                <a:gd name="connsiteX71" fmla="*/ 490105 w 1005110"/>
                <a:gd name="connsiteY71" fmla="*/ 873049 h 1189360"/>
                <a:gd name="connsiteX72" fmla="*/ 517612 w 1005110"/>
                <a:gd name="connsiteY72" fmla="*/ 858213 h 1189360"/>
                <a:gd name="connsiteX73" fmla="*/ 553484 w 1005110"/>
                <a:gd name="connsiteY73" fmla="*/ 860391 h 1189360"/>
                <a:gd name="connsiteX74" fmla="*/ 596696 w 1005110"/>
                <a:gd name="connsiteY74" fmla="*/ 866220 h 1189360"/>
                <a:gd name="connsiteX75" fmla="*/ 658870 w 1005110"/>
                <a:gd name="connsiteY75" fmla="*/ 873126 h 1189360"/>
                <a:gd name="connsiteX76" fmla="*/ 702429 w 1005110"/>
                <a:gd name="connsiteY76" fmla="*/ 871921 h 1189360"/>
                <a:gd name="connsiteX77" fmla="*/ 735508 w 1005110"/>
                <a:gd name="connsiteY77" fmla="*/ 869641 h 1189360"/>
                <a:gd name="connsiteX78" fmla="*/ 768434 w 1005110"/>
                <a:gd name="connsiteY78" fmla="*/ 866066 h 1189360"/>
                <a:gd name="connsiteX79" fmla="*/ 771713 w 1005110"/>
                <a:gd name="connsiteY79" fmla="*/ 865490 h 1189360"/>
                <a:gd name="connsiteX80" fmla="*/ 775621 w 1005110"/>
                <a:gd name="connsiteY80" fmla="*/ 866387 h 1189360"/>
                <a:gd name="connsiteX81" fmla="*/ 774339 w 1005110"/>
                <a:gd name="connsiteY81" fmla="*/ 870589 h 1189360"/>
                <a:gd name="connsiteX82" fmla="*/ 763706 w 1005110"/>
                <a:gd name="connsiteY82" fmla="*/ 881415 h 1189360"/>
                <a:gd name="connsiteX83" fmla="*/ 689938 w 1005110"/>
                <a:gd name="connsiteY83" fmla="*/ 926037 h 1189360"/>
                <a:gd name="connsiteX84" fmla="*/ 680457 w 1005110"/>
                <a:gd name="connsiteY84" fmla="*/ 937567 h 1189360"/>
                <a:gd name="connsiteX85" fmla="*/ 677408 w 1005110"/>
                <a:gd name="connsiteY85" fmla="*/ 986725 h 1189360"/>
                <a:gd name="connsiteX86" fmla="*/ 679330 w 1005110"/>
                <a:gd name="connsiteY86" fmla="*/ 1024095 h 1189360"/>
                <a:gd name="connsiteX87" fmla="*/ 710398 w 1005110"/>
                <a:gd name="connsiteY87" fmla="*/ 1059429 h 1189360"/>
                <a:gd name="connsiteX88" fmla="*/ 745719 w 1005110"/>
                <a:gd name="connsiteY88" fmla="*/ 1061595 h 1189360"/>
                <a:gd name="connsiteX89" fmla="*/ 773174 w 1005110"/>
                <a:gd name="connsiteY89" fmla="*/ 1061595 h 1189360"/>
                <a:gd name="connsiteX90" fmla="*/ 818577 w 1005110"/>
                <a:gd name="connsiteY90" fmla="*/ 1054984 h 1189360"/>
                <a:gd name="connsiteX91" fmla="*/ 837397 w 1005110"/>
                <a:gd name="connsiteY91" fmla="*/ 1018971 h 1189360"/>
                <a:gd name="connsiteX92" fmla="*/ 835745 w 1005110"/>
                <a:gd name="connsiteY92" fmla="*/ 967482 h 1189360"/>
                <a:gd name="connsiteX93" fmla="*/ 835860 w 1005110"/>
                <a:gd name="connsiteY93" fmla="*/ 955631 h 1189360"/>
                <a:gd name="connsiteX94" fmla="*/ 839204 w 1005110"/>
                <a:gd name="connsiteY94" fmla="*/ 914109 h 1189360"/>
                <a:gd name="connsiteX95" fmla="*/ 854667 w 1005110"/>
                <a:gd name="connsiteY95" fmla="*/ 847208 h 1189360"/>
                <a:gd name="connsiteX96" fmla="*/ 868401 w 1005110"/>
                <a:gd name="connsiteY96" fmla="*/ 796910 h 1189360"/>
                <a:gd name="connsiteX97" fmla="*/ 871783 w 1005110"/>
                <a:gd name="connsiteY97" fmla="*/ 767777 h 1189360"/>
                <a:gd name="connsiteX98" fmla="*/ 878189 w 1005110"/>
                <a:gd name="connsiteY98" fmla="*/ 717954 h 1189360"/>
                <a:gd name="connsiteX99" fmla="*/ 881494 w 1005110"/>
                <a:gd name="connsiteY99" fmla="*/ 670718 h 1189360"/>
                <a:gd name="connsiteX100" fmla="*/ 884672 w 1005110"/>
                <a:gd name="connsiteY100" fmla="*/ 631553 h 1189360"/>
                <a:gd name="connsiteX101" fmla="*/ 882660 w 1005110"/>
                <a:gd name="connsiteY101" fmla="*/ 590198 h 1189360"/>
                <a:gd name="connsiteX102" fmla="*/ 879457 w 1005110"/>
                <a:gd name="connsiteY102" fmla="*/ 557260 h 1189360"/>
                <a:gd name="connsiteX103" fmla="*/ 877651 w 1005110"/>
                <a:gd name="connsiteY103" fmla="*/ 494279 h 1189360"/>
                <a:gd name="connsiteX104" fmla="*/ 878612 w 1005110"/>
                <a:gd name="connsiteY104" fmla="*/ 470296 h 1189360"/>
                <a:gd name="connsiteX105" fmla="*/ 878163 w 1005110"/>
                <a:gd name="connsiteY105" fmla="*/ 464659 h 1189360"/>
                <a:gd name="connsiteX106" fmla="*/ 867363 w 1005110"/>
                <a:gd name="connsiteY106" fmla="*/ 455691 h 1189360"/>
                <a:gd name="connsiteX107" fmla="*/ 863597 w 1005110"/>
                <a:gd name="connsiteY107" fmla="*/ 455691 h 1189360"/>
                <a:gd name="connsiteX108" fmla="*/ 861227 w 1005110"/>
                <a:gd name="connsiteY108" fmla="*/ 455589 h 1189360"/>
                <a:gd name="connsiteX109" fmla="*/ 855218 w 1005110"/>
                <a:gd name="connsiteY109" fmla="*/ 451015 h 1189360"/>
                <a:gd name="connsiteX110" fmla="*/ 860791 w 1005110"/>
                <a:gd name="connsiteY110" fmla="*/ 443866 h 1189360"/>
                <a:gd name="connsiteX111" fmla="*/ 870579 w 1005110"/>
                <a:gd name="connsiteY111" fmla="*/ 444942 h 1189360"/>
                <a:gd name="connsiteX112" fmla="*/ 880085 w 1005110"/>
                <a:gd name="connsiteY112" fmla="*/ 439318 h 1189360"/>
                <a:gd name="connsiteX113" fmla="*/ 892179 w 1005110"/>
                <a:gd name="connsiteY113" fmla="*/ 405470 h 1189360"/>
                <a:gd name="connsiteX114" fmla="*/ 907553 w 1005110"/>
                <a:gd name="connsiteY114" fmla="*/ 375069 h 1189360"/>
                <a:gd name="connsiteX115" fmla="*/ 929332 w 1005110"/>
                <a:gd name="connsiteY115" fmla="*/ 345167 h 1189360"/>
                <a:gd name="connsiteX116" fmla="*/ 940862 w 1005110"/>
                <a:gd name="connsiteY116" fmla="*/ 327231 h 1189360"/>
                <a:gd name="connsiteX117" fmla="*/ 971994 w 1005110"/>
                <a:gd name="connsiteY117" fmla="*/ 304568 h 1189360"/>
                <a:gd name="connsiteX118" fmla="*/ 999372 w 1005110"/>
                <a:gd name="connsiteY118" fmla="*/ 309782 h 1189360"/>
                <a:gd name="connsiteX119" fmla="*/ 1002408 w 1005110"/>
                <a:gd name="connsiteY119" fmla="*/ 319736 h 1189360"/>
                <a:gd name="connsiteX120" fmla="*/ 993978 w 1005110"/>
                <a:gd name="connsiteY120" fmla="*/ 344373 h 1189360"/>
                <a:gd name="connsiteX121" fmla="*/ 993978 w 1005110"/>
                <a:gd name="connsiteY121" fmla="*/ 347575 h 1189360"/>
                <a:gd name="connsiteX122" fmla="*/ 994414 w 1005110"/>
                <a:gd name="connsiteY122" fmla="*/ 356543 h 1189360"/>
                <a:gd name="connsiteX123" fmla="*/ 975607 w 1005110"/>
                <a:gd name="connsiteY123" fmla="*/ 399808 h 1189360"/>
                <a:gd name="connsiteX124" fmla="*/ 970880 w 1005110"/>
                <a:gd name="connsiteY124" fmla="*/ 408519 h 1189360"/>
                <a:gd name="connsiteX125" fmla="*/ 964064 w 1005110"/>
                <a:gd name="connsiteY125" fmla="*/ 419166 h 1189360"/>
                <a:gd name="connsiteX126" fmla="*/ 954712 w 1005110"/>
                <a:gd name="connsiteY126" fmla="*/ 435961 h 1189360"/>
                <a:gd name="connsiteX127" fmla="*/ 953892 w 1005110"/>
                <a:gd name="connsiteY127" fmla="*/ 437768 h 1189360"/>
                <a:gd name="connsiteX128" fmla="*/ 951675 w 1005110"/>
                <a:gd name="connsiteY128" fmla="*/ 444545 h 1189360"/>
                <a:gd name="connsiteX129" fmla="*/ 951252 w 1005110"/>
                <a:gd name="connsiteY129" fmla="*/ 446441 h 1189360"/>
                <a:gd name="connsiteX130" fmla="*/ 950727 w 1005110"/>
                <a:gd name="connsiteY130" fmla="*/ 450989 h 1189360"/>
                <a:gd name="connsiteX131" fmla="*/ 950317 w 1005110"/>
                <a:gd name="connsiteY131" fmla="*/ 452898 h 1189360"/>
                <a:gd name="connsiteX132" fmla="*/ 950317 w 1005110"/>
                <a:gd name="connsiteY132" fmla="*/ 456831 h 1189360"/>
                <a:gd name="connsiteX133" fmla="*/ 950753 w 1005110"/>
                <a:gd name="connsiteY133" fmla="*/ 459394 h 1189360"/>
                <a:gd name="connsiteX134" fmla="*/ 951278 w 1005110"/>
                <a:gd name="connsiteY134" fmla="*/ 464018 h 1189360"/>
                <a:gd name="connsiteX135" fmla="*/ 951688 w 1005110"/>
                <a:gd name="connsiteY135" fmla="*/ 466004 h 1189360"/>
                <a:gd name="connsiteX136" fmla="*/ 952265 w 1005110"/>
                <a:gd name="connsiteY136" fmla="*/ 470130 h 1189360"/>
                <a:gd name="connsiteX137" fmla="*/ 952674 w 1005110"/>
                <a:gd name="connsiteY137" fmla="*/ 472282 h 1189360"/>
                <a:gd name="connsiteX138" fmla="*/ 955006 w 1005110"/>
                <a:gd name="connsiteY138" fmla="*/ 490436 h 1189360"/>
                <a:gd name="connsiteX139" fmla="*/ 955493 w 1005110"/>
                <a:gd name="connsiteY139" fmla="*/ 492690 h 1189360"/>
                <a:gd name="connsiteX140" fmla="*/ 959810 w 1005110"/>
                <a:gd name="connsiteY140" fmla="*/ 516097 h 1189360"/>
                <a:gd name="connsiteX141" fmla="*/ 960246 w 1005110"/>
                <a:gd name="connsiteY141" fmla="*/ 518352 h 1189360"/>
                <a:gd name="connsiteX142" fmla="*/ 961719 w 1005110"/>
                <a:gd name="connsiteY142" fmla="*/ 531163 h 1189360"/>
                <a:gd name="connsiteX143" fmla="*/ 962129 w 1005110"/>
                <a:gd name="connsiteY143" fmla="*/ 533354 h 1189360"/>
                <a:gd name="connsiteX144" fmla="*/ 962655 w 1005110"/>
                <a:gd name="connsiteY144" fmla="*/ 539209 h 1189360"/>
                <a:gd name="connsiteX145" fmla="*/ 963090 w 1005110"/>
                <a:gd name="connsiteY145" fmla="*/ 542117 h 1189360"/>
                <a:gd name="connsiteX146" fmla="*/ 963615 w 1005110"/>
                <a:gd name="connsiteY146" fmla="*/ 548856 h 1189360"/>
                <a:gd name="connsiteX147" fmla="*/ 964051 w 1005110"/>
                <a:gd name="connsiteY147" fmla="*/ 551943 h 1189360"/>
                <a:gd name="connsiteX148" fmla="*/ 964563 w 1005110"/>
                <a:gd name="connsiteY148" fmla="*/ 566612 h 1189360"/>
                <a:gd name="connsiteX149" fmla="*/ 964999 w 1005110"/>
                <a:gd name="connsiteY149" fmla="*/ 569931 h 1189360"/>
                <a:gd name="connsiteX150" fmla="*/ 965524 w 1005110"/>
                <a:gd name="connsiteY150" fmla="*/ 595618 h 1189360"/>
                <a:gd name="connsiteX151" fmla="*/ 965934 w 1005110"/>
                <a:gd name="connsiteY151" fmla="*/ 598180 h 1189360"/>
                <a:gd name="connsiteX152" fmla="*/ 965934 w 1005110"/>
                <a:gd name="connsiteY152" fmla="*/ 618345 h 1189360"/>
                <a:gd name="connsiteX153" fmla="*/ 944962 w 1005110"/>
                <a:gd name="connsiteY153" fmla="*/ 626634 h 1189360"/>
                <a:gd name="connsiteX154" fmla="*/ 937621 w 1005110"/>
                <a:gd name="connsiteY154" fmla="*/ 616103 h 1189360"/>
                <a:gd name="connsiteX155" fmla="*/ 934944 w 1005110"/>
                <a:gd name="connsiteY155" fmla="*/ 592107 h 1189360"/>
                <a:gd name="connsiteX156" fmla="*/ 932381 w 1005110"/>
                <a:gd name="connsiteY156" fmla="*/ 555735 h 1189360"/>
                <a:gd name="connsiteX157" fmla="*/ 930152 w 1005110"/>
                <a:gd name="connsiteY157" fmla="*/ 518851 h 1189360"/>
                <a:gd name="connsiteX158" fmla="*/ 927128 w 1005110"/>
                <a:gd name="connsiteY158" fmla="*/ 497328 h 1189360"/>
                <a:gd name="connsiteX159" fmla="*/ 919685 w 1005110"/>
                <a:gd name="connsiteY159" fmla="*/ 452488 h 1189360"/>
                <a:gd name="connsiteX160" fmla="*/ 914227 w 1005110"/>
                <a:gd name="connsiteY160" fmla="*/ 449221 h 1189360"/>
                <a:gd name="connsiteX161" fmla="*/ 898380 w 1005110"/>
                <a:gd name="connsiteY161" fmla="*/ 456767 h 1189360"/>
                <a:gd name="connsiteX162" fmla="*/ 894306 w 1005110"/>
                <a:gd name="connsiteY162" fmla="*/ 459855 h 1189360"/>
                <a:gd name="connsiteX163" fmla="*/ 898854 w 1005110"/>
                <a:gd name="connsiteY163" fmla="*/ 460636 h 1189360"/>
                <a:gd name="connsiteX164" fmla="*/ 912767 w 1005110"/>
                <a:gd name="connsiteY164" fmla="*/ 474972 h 1189360"/>
                <a:gd name="connsiteX165" fmla="*/ 910448 w 1005110"/>
                <a:gd name="connsiteY165" fmla="*/ 495676 h 1189360"/>
                <a:gd name="connsiteX166" fmla="*/ 904990 w 1005110"/>
                <a:gd name="connsiteY166" fmla="*/ 519697 h 1189360"/>
                <a:gd name="connsiteX167" fmla="*/ 906067 w 1005110"/>
                <a:gd name="connsiteY167" fmla="*/ 527627 h 1189360"/>
                <a:gd name="connsiteX168" fmla="*/ 908565 w 1005110"/>
                <a:gd name="connsiteY168" fmla="*/ 542591 h 1189360"/>
                <a:gd name="connsiteX169" fmla="*/ 904427 w 1005110"/>
                <a:gd name="connsiteY169" fmla="*/ 561103 h 1189360"/>
                <a:gd name="connsiteX170" fmla="*/ 904952 w 1005110"/>
                <a:gd name="connsiteY170" fmla="*/ 591543 h 1189360"/>
                <a:gd name="connsiteX171" fmla="*/ 904196 w 1005110"/>
                <a:gd name="connsiteY171" fmla="*/ 606276 h 1189360"/>
                <a:gd name="connsiteX172" fmla="*/ 904606 w 1005110"/>
                <a:gd name="connsiteY172" fmla="*/ 618153 h 1189360"/>
                <a:gd name="connsiteX173" fmla="*/ 908450 w 1005110"/>
                <a:gd name="connsiteY173" fmla="*/ 640803 h 1189360"/>
                <a:gd name="connsiteX174" fmla="*/ 905003 w 1005110"/>
                <a:gd name="connsiteY174" fmla="*/ 659931 h 1189360"/>
                <a:gd name="connsiteX175" fmla="*/ 905439 w 1005110"/>
                <a:gd name="connsiteY175" fmla="*/ 668297 h 1189360"/>
                <a:gd name="connsiteX176" fmla="*/ 905080 w 1005110"/>
                <a:gd name="connsiteY176" fmla="*/ 683529 h 1189360"/>
                <a:gd name="connsiteX177" fmla="*/ 904222 w 1005110"/>
                <a:gd name="connsiteY177" fmla="*/ 685733 h 1189360"/>
                <a:gd name="connsiteX178" fmla="*/ 906874 w 1005110"/>
                <a:gd name="connsiteY178" fmla="*/ 707512 h 1189360"/>
                <a:gd name="connsiteX179" fmla="*/ 913549 w 1005110"/>
                <a:gd name="connsiteY179" fmla="*/ 726383 h 1189360"/>
                <a:gd name="connsiteX180" fmla="*/ 913241 w 1005110"/>
                <a:gd name="connsiteY180" fmla="*/ 786969 h 1189360"/>
                <a:gd name="connsiteX181" fmla="*/ 898803 w 1005110"/>
                <a:gd name="connsiteY181" fmla="*/ 881607 h 1189360"/>
                <a:gd name="connsiteX182" fmla="*/ 888810 w 1005110"/>
                <a:gd name="connsiteY182" fmla="*/ 950122 h 1189360"/>
                <a:gd name="connsiteX183" fmla="*/ 885248 w 1005110"/>
                <a:gd name="connsiteY183" fmla="*/ 990235 h 1189360"/>
                <a:gd name="connsiteX184" fmla="*/ 873064 w 1005110"/>
                <a:gd name="connsiteY184" fmla="*/ 1014026 h 1189360"/>
                <a:gd name="connsiteX185" fmla="*/ 864916 w 1005110"/>
                <a:gd name="connsiteY185" fmla="*/ 1026453 h 1189360"/>
                <a:gd name="connsiteX186" fmla="*/ 842240 w 1005110"/>
                <a:gd name="connsiteY186" fmla="*/ 1063209 h 1189360"/>
                <a:gd name="connsiteX187" fmla="*/ 823164 w 1005110"/>
                <a:gd name="connsiteY187" fmla="*/ 1075367 h 1189360"/>
                <a:gd name="connsiteX188" fmla="*/ 785767 w 1005110"/>
                <a:gd name="connsiteY188" fmla="*/ 1091458 h 1189360"/>
                <a:gd name="connsiteX189" fmla="*/ 723645 w 1005110"/>
                <a:gd name="connsiteY189" fmla="*/ 1091458 h 1189360"/>
                <a:gd name="connsiteX190" fmla="*/ 649556 w 1005110"/>
                <a:gd name="connsiteY190" fmla="*/ 1009337 h 1189360"/>
                <a:gd name="connsiteX191" fmla="*/ 644432 w 1005110"/>
                <a:gd name="connsiteY191" fmla="*/ 977616 h 1189360"/>
                <a:gd name="connsiteX192" fmla="*/ 640729 w 1005110"/>
                <a:gd name="connsiteY192" fmla="*/ 962485 h 1189360"/>
                <a:gd name="connsiteX193" fmla="*/ 634823 w 1005110"/>
                <a:gd name="connsiteY193" fmla="*/ 958437 h 1189360"/>
                <a:gd name="connsiteX194" fmla="*/ 617079 w 1005110"/>
                <a:gd name="connsiteY194" fmla="*/ 955311 h 1189360"/>
                <a:gd name="connsiteX195" fmla="*/ 611634 w 1005110"/>
                <a:gd name="connsiteY195" fmla="*/ 946907 h 1189360"/>
                <a:gd name="connsiteX196" fmla="*/ 610725 w 1005110"/>
                <a:gd name="connsiteY196" fmla="*/ 942999 h 1189360"/>
                <a:gd name="connsiteX197" fmla="*/ 608816 w 1005110"/>
                <a:gd name="connsiteY197" fmla="*/ 941987 h 1189360"/>
                <a:gd name="connsiteX198" fmla="*/ 606869 w 1005110"/>
                <a:gd name="connsiteY198" fmla="*/ 940988 h 1189360"/>
                <a:gd name="connsiteX199" fmla="*/ 604037 w 1005110"/>
                <a:gd name="connsiteY199" fmla="*/ 937695 h 1189360"/>
                <a:gd name="connsiteX200" fmla="*/ 650287 w 1005110"/>
                <a:gd name="connsiteY200" fmla="*/ 901375 h 1189360"/>
                <a:gd name="connsiteX201" fmla="*/ 657282 w 1005110"/>
                <a:gd name="connsiteY201" fmla="*/ 902656 h 1189360"/>
                <a:gd name="connsiteX202" fmla="*/ 668492 w 1005110"/>
                <a:gd name="connsiteY202" fmla="*/ 897736 h 1189360"/>
                <a:gd name="connsiteX203" fmla="*/ 666698 w 1005110"/>
                <a:gd name="connsiteY203" fmla="*/ 893304 h 1189360"/>
                <a:gd name="connsiteX204" fmla="*/ 661010 w 1005110"/>
                <a:gd name="connsiteY204" fmla="*/ 893201 h 1189360"/>
                <a:gd name="connsiteX205" fmla="*/ 594711 w 1005110"/>
                <a:gd name="connsiteY205" fmla="*/ 886283 h 1189360"/>
                <a:gd name="connsiteX206" fmla="*/ 576506 w 1005110"/>
                <a:gd name="connsiteY206" fmla="*/ 885232 h 1189360"/>
                <a:gd name="connsiteX207" fmla="*/ 565373 w 1005110"/>
                <a:gd name="connsiteY207" fmla="*/ 883657 h 1189360"/>
                <a:gd name="connsiteX208" fmla="*/ 531563 w 1005110"/>
                <a:gd name="connsiteY208" fmla="*/ 886821 h 1189360"/>
                <a:gd name="connsiteX209" fmla="*/ 520673 w 1005110"/>
                <a:gd name="connsiteY209" fmla="*/ 899376 h 1189360"/>
                <a:gd name="connsiteX210" fmla="*/ 513320 w 1005110"/>
                <a:gd name="connsiteY210" fmla="*/ 934454 h 1189360"/>
                <a:gd name="connsiteX211" fmla="*/ 503544 w 1005110"/>
                <a:gd name="connsiteY211" fmla="*/ 1039508 h 1189360"/>
                <a:gd name="connsiteX212" fmla="*/ 500547 w 1005110"/>
                <a:gd name="connsiteY212" fmla="*/ 1056752 h 1189360"/>
                <a:gd name="connsiteX213" fmla="*/ 495653 w 1005110"/>
                <a:gd name="connsiteY213" fmla="*/ 1068487 h 1189360"/>
                <a:gd name="connsiteX214" fmla="*/ 483021 w 1005110"/>
                <a:gd name="connsiteY214" fmla="*/ 1088524 h 1189360"/>
                <a:gd name="connsiteX215" fmla="*/ 476141 w 1005110"/>
                <a:gd name="connsiteY215" fmla="*/ 1102950 h 1189360"/>
                <a:gd name="connsiteX216" fmla="*/ 472003 w 1005110"/>
                <a:gd name="connsiteY216" fmla="*/ 1109740 h 1189360"/>
                <a:gd name="connsiteX217" fmla="*/ 462292 w 1005110"/>
                <a:gd name="connsiteY217" fmla="*/ 1118080 h 1189360"/>
                <a:gd name="connsiteX218" fmla="*/ 463163 w 1005110"/>
                <a:gd name="connsiteY218" fmla="*/ 1125562 h 1189360"/>
                <a:gd name="connsiteX219" fmla="*/ 478255 w 1005110"/>
                <a:gd name="connsiteY219" fmla="*/ 1137528 h 1189360"/>
                <a:gd name="connsiteX220" fmla="*/ 487543 w 1005110"/>
                <a:gd name="connsiteY220" fmla="*/ 1163317 h 1189360"/>
                <a:gd name="connsiteX221" fmla="*/ 483905 w 1005110"/>
                <a:gd name="connsiteY221" fmla="*/ 1168365 h 1189360"/>
                <a:gd name="connsiteX222" fmla="*/ 448520 w 1005110"/>
                <a:gd name="connsiteY222" fmla="*/ 1181458 h 1189360"/>
                <a:gd name="connsiteX223" fmla="*/ 415466 w 1005110"/>
                <a:gd name="connsiteY223" fmla="*/ 1187595 h 1189360"/>
                <a:gd name="connsiteX224" fmla="*/ 407600 w 1005110"/>
                <a:gd name="connsiteY224" fmla="*/ 1183495 h 1189360"/>
                <a:gd name="connsiteX225" fmla="*/ 405409 w 1005110"/>
                <a:gd name="connsiteY225" fmla="*/ 1149904 h 1189360"/>
                <a:gd name="connsiteX226" fmla="*/ 401399 w 1005110"/>
                <a:gd name="connsiteY226" fmla="*/ 1144971 h 1189360"/>
                <a:gd name="connsiteX227" fmla="*/ 323249 w 1005110"/>
                <a:gd name="connsiteY227" fmla="*/ 1141615 h 1189360"/>
                <a:gd name="connsiteX228" fmla="*/ 298639 w 1005110"/>
                <a:gd name="connsiteY228" fmla="*/ 1134568 h 1189360"/>
                <a:gd name="connsiteX229" fmla="*/ 290837 w 1005110"/>
                <a:gd name="connsiteY229" fmla="*/ 1129444 h 1189360"/>
                <a:gd name="connsiteX230" fmla="*/ 281497 w 1005110"/>
                <a:gd name="connsiteY230" fmla="*/ 1105653 h 1189360"/>
                <a:gd name="connsiteX231" fmla="*/ 279370 w 1005110"/>
                <a:gd name="connsiteY231" fmla="*/ 1100131 h 1189360"/>
                <a:gd name="connsiteX232" fmla="*/ 245305 w 1005110"/>
                <a:gd name="connsiteY232" fmla="*/ 1037509 h 1189360"/>
                <a:gd name="connsiteX233" fmla="*/ 231712 w 1005110"/>
                <a:gd name="connsiteY233" fmla="*/ 968776 h 1189360"/>
                <a:gd name="connsiteX234" fmla="*/ 226972 w 1005110"/>
                <a:gd name="connsiteY234" fmla="*/ 966508 h 1189360"/>
                <a:gd name="connsiteX235" fmla="*/ 200221 w 1005110"/>
                <a:gd name="connsiteY235" fmla="*/ 968173 h 1189360"/>
                <a:gd name="connsiteX236" fmla="*/ 193572 w 1005110"/>
                <a:gd name="connsiteY236" fmla="*/ 960077 h 1189360"/>
                <a:gd name="connsiteX237" fmla="*/ 191317 w 1005110"/>
                <a:gd name="connsiteY237" fmla="*/ 948547 h 1189360"/>
                <a:gd name="connsiteX238" fmla="*/ 168167 w 1005110"/>
                <a:gd name="connsiteY238" fmla="*/ 930239 h 1189360"/>
                <a:gd name="connsiteX239" fmla="*/ 123148 w 1005110"/>
                <a:gd name="connsiteY239" fmla="*/ 925652 h 1189360"/>
                <a:gd name="connsiteX240" fmla="*/ 79358 w 1005110"/>
                <a:gd name="connsiteY240" fmla="*/ 908306 h 1189360"/>
                <a:gd name="connsiteX241" fmla="*/ 75092 w 1005110"/>
                <a:gd name="connsiteY241" fmla="*/ 906192 h 118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1005110" h="1189360">
                  <a:moveTo>
                    <a:pt x="75092" y="906192"/>
                  </a:moveTo>
                  <a:cubicBezTo>
                    <a:pt x="60449" y="898505"/>
                    <a:pt x="46817" y="889537"/>
                    <a:pt x="36773" y="876034"/>
                  </a:cubicBezTo>
                  <a:cubicBezTo>
                    <a:pt x="33929" y="872242"/>
                    <a:pt x="31431" y="868206"/>
                    <a:pt x="29304" y="863966"/>
                  </a:cubicBezTo>
                  <a:cubicBezTo>
                    <a:pt x="21540" y="848246"/>
                    <a:pt x="15942" y="831540"/>
                    <a:pt x="12649" y="814321"/>
                  </a:cubicBezTo>
                  <a:cubicBezTo>
                    <a:pt x="7999" y="797269"/>
                    <a:pt x="6577" y="779666"/>
                    <a:pt x="3861" y="762294"/>
                  </a:cubicBezTo>
                  <a:cubicBezTo>
                    <a:pt x="1081" y="744358"/>
                    <a:pt x="709" y="726217"/>
                    <a:pt x="-572" y="708140"/>
                  </a:cubicBezTo>
                  <a:cubicBezTo>
                    <a:pt x="-1610" y="694112"/>
                    <a:pt x="-1866" y="680045"/>
                    <a:pt x="-1341" y="665991"/>
                  </a:cubicBezTo>
                  <a:cubicBezTo>
                    <a:pt x="-598" y="648157"/>
                    <a:pt x="-60" y="630311"/>
                    <a:pt x="-226" y="612490"/>
                  </a:cubicBezTo>
                  <a:cubicBezTo>
                    <a:pt x="-418" y="597975"/>
                    <a:pt x="-1302" y="583447"/>
                    <a:pt x="-880" y="568931"/>
                  </a:cubicBezTo>
                  <a:cubicBezTo>
                    <a:pt x="-405" y="552699"/>
                    <a:pt x="632" y="536493"/>
                    <a:pt x="1683" y="520248"/>
                  </a:cubicBezTo>
                  <a:cubicBezTo>
                    <a:pt x="2323" y="510345"/>
                    <a:pt x="2426" y="500377"/>
                    <a:pt x="2682" y="490448"/>
                  </a:cubicBezTo>
                  <a:cubicBezTo>
                    <a:pt x="2964" y="479866"/>
                    <a:pt x="3720" y="469335"/>
                    <a:pt x="4194" y="458779"/>
                  </a:cubicBezTo>
                  <a:cubicBezTo>
                    <a:pt x="4412" y="453654"/>
                    <a:pt x="2810" y="448824"/>
                    <a:pt x="2823" y="443777"/>
                  </a:cubicBezTo>
                  <a:cubicBezTo>
                    <a:pt x="2823" y="431131"/>
                    <a:pt x="3604" y="418423"/>
                    <a:pt x="2631" y="405842"/>
                  </a:cubicBezTo>
                  <a:cubicBezTo>
                    <a:pt x="1516" y="391519"/>
                    <a:pt x="4194" y="377208"/>
                    <a:pt x="1913" y="362949"/>
                  </a:cubicBezTo>
                  <a:cubicBezTo>
                    <a:pt x="1183" y="358376"/>
                    <a:pt x="2669" y="353892"/>
                    <a:pt x="2964" y="349343"/>
                  </a:cubicBezTo>
                  <a:cubicBezTo>
                    <a:pt x="3861" y="335558"/>
                    <a:pt x="5168" y="321786"/>
                    <a:pt x="9177" y="308437"/>
                  </a:cubicBezTo>
                  <a:cubicBezTo>
                    <a:pt x="13187" y="295087"/>
                    <a:pt x="18491" y="282955"/>
                    <a:pt x="28933" y="273487"/>
                  </a:cubicBezTo>
                  <a:cubicBezTo>
                    <a:pt x="38029" y="263750"/>
                    <a:pt x="47868" y="255064"/>
                    <a:pt x="59911" y="248889"/>
                  </a:cubicBezTo>
                  <a:cubicBezTo>
                    <a:pt x="75284" y="241036"/>
                    <a:pt x="91593" y="237705"/>
                    <a:pt x="108517" y="235911"/>
                  </a:cubicBezTo>
                  <a:cubicBezTo>
                    <a:pt x="123353" y="234322"/>
                    <a:pt x="138265" y="233233"/>
                    <a:pt x="152678" y="228686"/>
                  </a:cubicBezTo>
                  <a:cubicBezTo>
                    <a:pt x="162658" y="225611"/>
                    <a:pt x="171818" y="220320"/>
                    <a:pt x="179454" y="213196"/>
                  </a:cubicBezTo>
                  <a:cubicBezTo>
                    <a:pt x="183720" y="209238"/>
                    <a:pt x="188358" y="205727"/>
                    <a:pt x="191932" y="201000"/>
                  </a:cubicBezTo>
                  <a:cubicBezTo>
                    <a:pt x="198915" y="191750"/>
                    <a:pt x="201105" y="180707"/>
                    <a:pt x="203975" y="169881"/>
                  </a:cubicBezTo>
                  <a:cubicBezTo>
                    <a:pt x="206999" y="158453"/>
                    <a:pt x="209574" y="146974"/>
                    <a:pt x="209856" y="135072"/>
                  </a:cubicBezTo>
                  <a:cubicBezTo>
                    <a:pt x="209958" y="131114"/>
                    <a:pt x="212098" y="128974"/>
                    <a:pt x="216261" y="128398"/>
                  </a:cubicBezTo>
                  <a:cubicBezTo>
                    <a:pt x="228868" y="126655"/>
                    <a:pt x="239322" y="130653"/>
                    <a:pt x="247893" y="139761"/>
                  </a:cubicBezTo>
                  <a:cubicBezTo>
                    <a:pt x="248879" y="140799"/>
                    <a:pt x="249622" y="142029"/>
                    <a:pt x="250660" y="143016"/>
                  </a:cubicBezTo>
                  <a:cubicBezTo>
                    <a:pt x="252069" y="144297"/>
                    <a:pt x="253222" y="144105"/>
                    <a:pt x="253965" y="142362"/>
                  </a:cubicBezTo>
                  <a:cubicBezTo>
                    <a:pt x="254491" y="141209"/>
                    <a:pt x="254836" y="139992"/>
                    <a:pt x="255246" y="138801"/>
                  </a:cubicBezTo>
                  <a:cubicBezTo>
                    <a:pt x="263497" y="114369"/>
                    <a:pt x="270274" y="89464"/>
                    <a:pt x="275553" y="64225"/>
                  </a:cubicBezTo>
                  <a:cubicBezTo>
                    <a:pt x="277372" y="55526"/>
                    <a:pt x="279306" y="46840"/>
                    <a:pt x="286494" y="40563"/>
                  </a:cubicBezTo>
                  <a:cubicBezTo>
                    <a:pt x="288774" y="38385"/>
                    <a:pt x="291375" y="36565"/>
                    <a:pt x="294180" y="35130"/>
                  </a:cubicBezTo>
                  <a:cubicBezTo>
                    <a:pt x="296743" y="33952"/>
                    <a:pt x="297819" y="32017"/>
                    <a:pt x="298024" y="29199"/>
                  </a:cubicBezTo>
                  <a:cubicBezTo>
                    <a:pt x="298523" y="23370"/>
                    <a:pt x="298844" y="17528"/>
                    <a:pt x="299907" y="11762"/>
                  </a:cubicBezTo>
                  <a:cubicBezTo>
                    <a:pt x="301547" y="2910"/>
                    <a:pt x="308798" y="-2573"/>
                    <a:pt x="317267" y="-1420"/>
                  </a:cubicBezTo>
                  <a:cubicBezTo>
                    <a:pt x="325056" y="-357"/>
                    <a:pt x="331077" y="7868"/>
                    <a:pt x="330770" y="16118"/>
                  </a:cubicBezTo>
                  <a:cubicBezTo>
                    <a:pt x="330360" y="26957"/>
                    <a:pt x="326760" y="36617"/>
                    <a:pt x="322199" y="46379"/>
                  </a:cubicBezTo>
                  <a:cubicBezTo>
                    <a:pt x="318740" y="53733"/>
                    <a:pt x="314141" y="60728"/>
                    <a:pt x="312808" y="69017"/>
                  </a:cubicBezTo>
                  <a:cubicBezTo>
                    <a:pt x="312488" y="71054"/>
                    <a:pt x="311745" y="73014"/>
                    <a:pt x="310643" y="74756"/>
                  </a:cubicBezTo>
                  <a:cubicBezTo>
                    <a:pt x="301034" y="91693"/>
                    <a:pt x="296012" y="110244"/>
                    <a:pt x="290555" y="128782"/>
                  </a:cubicBezTo>
                  <a:cubicBezTo>
                    <a:pt x="282419" y="156429"/>
                    <a:pt x="279870" y="184960"/>
                    <a:pt x="275181" y="213145"/>
                  </a:cubicBezTo>
                  <a:cubicBezTo>
                    <a:pt x="270479" y="241856"/>
                    <a:pt x="266610" y="270681"/>
                    <a:pt x="263292" y="299571"/>
                  </a:cubicBezTo>
                  <a:cubicBezTo>
                    <a:pt x="261409" y="316059"/>
                    <a:pt x="258718" y="332445"/>
                    <a:pt x="257219" y="348972"/>
                  </a:cubicBezTo>
                  <a:cubicBezTo>
                    <a:pt x="257027" y="351176"/>
                    <a:pt x="256950" y="353392"/>
                    <a:pt x="257002" y="355608"/>
                  </a:cubicBezTo>
                  <a:cubicBezTo>
                    <a:pt x="257412" y="374723"/>
                    <a:pt x="257181" y="393837"/>
                    <a:pt x="257450" y="412952"/>
                  </a:cubicBezTo>
                  <a:cubicBezTo>
                    <a:pt x="257629" y="425764"/>
                    <a:pt x="257527" y="438818"/>
                    <a:pt x="256412" y="451758"/>
                  </a:cubicBezTo>
                  <a:cubicBezTo>
                    <a:pt x="255592" y="461328"/>
                    <a:pt x="255451" y="470975"/>
                    <a:pt x="255131" y="480622"/>
                  </a:cubicBezTo>
                  <a:cubicBezTo>
                    <a:pt x="254427" y="501005"/>
                    <a:pt x="256784" y="521401"/>
                    <a:pt x="255823" y="541745"/>
                  </a:cubicBezTo>
                  <a:cubicBezTo>
                    <a:pt x="254888" y="561513"/>
                    <a:pt x="254901" y="581256"/>
                    <a:pt x="255323" y="600985"/>
                  </a:cubicBezTo>
                  <a:cubicBezTo>
                    <a:pt x="255631" y="615834"/>
                    <a:pt x="255797" y="630669"/>
                    <a:pt x="256130" y="645518"/>
                  </a:cubicBezTo>
                  <a:cubicBezTo>
                    <a:pt x="256361" y="655664"/>
                    <a:pt x="254965" y="665709"/>
                    <a:pt x="255029" y="675817"/>
                  </a:cubicBezTo>
                  <a:cubicBezTo>
                    <a:pt x="254977" y="677726"/>
                    <a:pt x="254606" y="679596"/>
                    <a:pt x="253914" y="681377"/>
                  </a:cubicBezTo>
                  <a:cubicBezTo>
                    <a:pt x="253427" y="682543"/>
                    <a:pt x="253158" y="683798"/>
                    <a:pt x="253120" y="685067"/>
                  </a:cubicBezTo>
                  <a:cubicBezTo>
                    <a:pt x="253440" y="698954"/>
                    <a:pt x="251108" y="712829"/>
                    <a:pt x="252236" y="726704"/>
                  </a:cubicBezTo>
                  <a:cubicBezTo>
                    <a:pt x="253863" y="746549"/>
                    <a:pt x="253645" y="766419"/>
                    <a:pt x="254286" y="786303"/>
                  </a:cubicBezTo>
                  <a:cubicBezTo>
                    <a:pt x="254785" y="801869"/>
                    <a:pt x="256054" y="817447"/>
                    <a:pt x="257053" y="833000"/>
                  </a:cubicBezTo>
                  <a:cubicBezTo>
                    <a:pt x="257937" y="846836"/>
                    <a:pt x="258475" y="860699"/>
                    <a:pt x="259846" y="874484"/>
                  </a:cubicBezTo>
                  <a:cubicBezTo>
                    <a:pt x="261908" y="895174"/>
                    <a:pt x="264522" y="915788"/>
                    <a:pt x="267712" y="936337"/>
                  </a:cubicBezTo>
                  <a:cubicBezTo>
                    <a:pt x="270607" y="955324"/>
                    <a:pt x="273861" y="974246"/>
                    <a:pt x="275181" y="993489"/>
                  </a:cubicBezTo>
                  <a:cubicBezTo>
                    <a:pt x="276155" y="1007761"/>
                    <a:pt x="277654" y="1022058"/>
                    <a:pt x="279819" y="1036228"/>
                  </a:cubicBezTo>
                  <a:cubicBezTo>
                    <a:pt x="280075" y="1037791"/>
                    <a:pt x="280587" y="1039302"/>
                    <a:pt x="281330" y="1040699"/>
                  </a:cubicBezTo>
                  <a:cubicBezTo>
                    <a:pt x="283034" y="1044069"/>
                    <a:pt x="282701" y="1047822"/>
                    <a:pt x="283188" y="1051384"/>
                  </a:cubicBezTo>
                  <a:cubicBezTo>
                    <a:pt x="285456" y="1067898"/>
                    <a:pt x="293322" y="1081875"/>
                    <a:pt x="302905" y="1094943"/>
                  </a:cubicBezTo>
                  <a:cubicBezTo>
                    <a:pt x="310131" y="1104833"/>
                    <a:pt x="320841" y="1108933"/>
                    <a:pt x="332371" y="1110316"/>
                  </a:cubicBezTo>
                  <a:cubicBezTo>
                    <a:pt x="353305" y="1112763"/>
                    <a:pt x="374444" y="1112405"/>
                    <a:pt x="395378" y="1111162"/>
                  </a:cubicBezTo>
                  <a:cubicBezTo>
                    <a:pt x="420501" y="1109676"/>
                    <a:pt x="442626" y="1100157"/>
                    <a:pt x="459435" y="1080286"/>
                  </a:cubicBezTo>
                  <a:cubicBezTo>
                    <a:pt x="464098" y="1074457"/>
                    <a:pt x="467455" y="1067680"/>
                    <a:pt x="469261" y="1060441"/>
                  </a:cubicBezTo>
                  <a:cubicBezTo>
                    <a:pt x="474527" y="1041878"/>
                    <a:pt x="479305" y="1023045"/>
                    <a:pt x="477999" y="1003559"/>
                  </a:cubicBezTo>
                  <a:cubicBezTo>
                    <a:pt x="477025" y="989364"/>
                    <a:pt x="476833" y="975130"/>
                    <a:pt x="477448" y="960909"/>
                  </a:cubicBezTo>
                  <a:cubicBezTo>
                    <a:pt x="478050" y="947457"/>
                    <a:pt x="477166" y="934082"/>
                    <a:pt x="477204" y="920682"/>
                  </a:cubicBezTo>
                  <a:cubicBezTo>
                    <a:pt x="477204" y="903630"/>
                    <a:pt x="482611" y="887923"/>
                    <a:pt x="490105" y="873049"/>
                  </a:cubicBezTo>
                  <a:cubicBezTo>
                    <a:pt x="495550" y="862249"/>
                    <a:pt x="506286" y="858956"/>
                    <a:pt x="517612" y="858213"/>
                  </a:cubicBezTo>
                  <a:cubicBezTo>
                    <a:pt x="529654" y="857419"/>
                    <a:pt x="541582" y="859161"/>
                    <a:pt x="553484" y="860391"/>
                  </a:cubicBezTo>
                  <a:cubicBezTo>
                    <a:pt x="567961" y="861864"/>
                    <a:pt x="582232" y="864978"/>
                    <a:pt x="596696" y="866220"/>
                  </a:cubicBezTo>
                  <a:cubicBezTo>
                    <a:pt x="617489" y="868027"/>
                    <a:pt x="638077" y="871550"/>
                    <a:pt x="658870" y="873126"/>
                  </a:cubicBezTo>
                  <a:cubicBezTo>
                    <a:pt x="673398" y="874227"/>
                    <a:pt x="687927" y="872754"/>
                    <a:pt x="702429" y="871921"/>
                  </a:cubicBezTo>
                  <a:cubicBezTo>
                    <a:pt x="713460" y="871281"/>
                    <a:pt x="724478" y="870154"/>
                    <a:pt x="735508" y="869641"/>
                  </a:cubicBezTo>
                  <a:cubicBezTo>
                    <a:pt x="746539" y="869129"/>
                    <a:pt x="757582" y="868360"/>
                    <a:pt x="768434" y="866066"/>
                  </a:cubicBezTo>
                  <a:cubicBezTo>
                    <a:pt x="769522" y="865836"/>
                    <a:pt x="770611" y="865618"/>
                    <a:pt x="771713" y="865490"/>
                  </a:cubicBezTo>
                  <a:cubicBezTo>
                    <a:pt x="773122" y="865324"/>
                    <a:pt x="774762" y="864978"/>
                    <a:pt x="775621" y="866387"/>
                  </a:cubicBezTo>
                  <a:cubicBezTo>
                    <a:pt x="776633" y="868039"/>
                    <a:pt x="775403" y="869423"/>
                    <a:pt x="774339" y="870589"/>
                  </a:cubicBezTo>
                  <a:cubicBezTo>
                    <a:pt x="770957" y="874368"/>
                    <a:pt x="767204" y="877763"/>
                    <a:pt x="763706" y="881415"/>
                  </a:cubicBezTo>
                  <a:cubicBezTo>
                    <a:pt x="743118" y="902925"/>
                    <a:pt x="718328" y="917492"/>
                    <a:pt x="689938" y="926037"/>
                  </a:cubicBezTo>
                  <a:cubicBezTo>
                    <a:pt x="684006" y="927817"/>
                    <a:pt x="680406" y="931559"/>
                    <a:pt x="680457" y="937567"/>
                  </a:cubicBezTo>
                  <a:cubicBezTo>
                    <a:pt x="680598" y="954043"/>
                    <a:pt x="676614" y="970275"/>
                    <a:pt x="677408" y="986725"/>
                  </a:cubicBezTo>
                  <a:cubicBezTo>
                    <a:pt x="678010" y="999177"/>
                    <a:pt x="678036" y="1011668"/>
                    <a:pt x="679330" y="1024095"/>
                  </a:cubicBezTo>
                  <a:cubicBezTo>
                    <a:pt x="681008" y="1040250"/>
                    <a:pt x="693333" y="1056124"/>
                    <a:pt x="710398" y="1059429"/>
                  </a:cubicBezTo>
                  <a:cubicBezTo>
                    <a:pt x="722005" y="1061864"/>
                    <a:pt x="733907" y="1062594"/>
                    <a:pt x="745719" y="1061595"/>
                  </a:cubicBezTo>
                  <a:cubicBezTo>
                    <a:pt x="754815" y="1060698"/>
                    <a:pt x="764039" y="1061684"/>
                    <a:pt x="773174" y="1061595"/>
                  </a:cubicBezTo>
                  <a:cubicBezTo>
                    <a:pt x="788547" y="1061402"/>
                    <a:pt x="804075" y="1062786"/>
                    <a:pt x="818577" y="1054984"/>
                  </a:cubicBezTo>
                  <a:cubicBezTo>
                    <a:pt x="829544" y="1049091"/>
                    <a:pt x="839678" y="1032243"/>
                    <a:pt x="837397" y="1018971"/>
                  </a:cubicBezTo>
                  <a:cubicBezTo>
                    <a:pt x="834400" y="1001970"/>
                    <a:pt x="833836" y="984636"/>
                    <a:pt x="835745" y="967482"/>
                  </a:cubicBezTo>
                  <a:cubicBezTo>
                    <a:pt x="836065" y="963536"/>
                    <a:pt x="836103" y="959577"/>
                    <a:pt x="835860" y="955631"/>
                  </a:cubicBezTo>
                  <a:cubicBezTo>
                    <a:pt x="835437" y="941654"/>
                    <a:pt x="837141" y="927894"/>
                    <a:pt x="839204" y="914109"/>
                  </a:cubicBezTo>
                  <a:cubicBezTo>
                    <a:pt x="842535" y="891420"/>
                    <a:pt x="847711" y="869052"/>
                    <a:pt x="854667" y="847208"/>
                  </a:cubicBezTo>
                  <a:cubicBezTo>
                    <a:pt x="859881" y="830669"/>
                    <a:pt x="863174" y="813527"/>
                    <a:pt x="868401" y="796910"/>
                  </a:cubicBezTo>
                  <a:cubicBezTo>
                    <a:pt x="871348" y="787545"/>
                    <a:pt x="870374" y="777476"/>
                    <a:pt x="871783" y="767777"/>
                  </a:cubicBezTo>
                  <a:cubicBezTo>
                    <a:pt x="874192" y="751212"/>
                    <a:pt x="876331" y="734609"/>
                    <a:pt x="878189" y="717954"/>
                  </a:cubicBezTo>
                  <a:cubicBezTo>
                    <a:pt x="879957" y="702234"/>
                    <a:pt x="882148" y="686604"/>
                    <a:pt x="881494" y="670718"/>
                  </a:cubicBezTo>
                  <a:cubicBezTo>
                    <a:pt x="880956" y="657561"/>
                    <a:pt x="882776" y="644493"/>
                    <a:pt x="884672" y="631553"/>
                  </a:cubicBezTo>
                  <a:cubicBezTo>
                    <a:pt x="886683" y="617769"/>
                    <a:pt x="886004" y="603727"/>
                    <a:pt x="882660" y="590198"/>
                  </a:cubicBezTo>
                  <a:cubicBezTo>
                    <a:pt x="879995" y="579372"/>
                    <a:pt x="879483" y="568419"/>
                    <a:pt x="879457" y="557260"/>
                  </a:cubicBezTo>
                  <a:cubicBezTo>
                    <a:pt x="879380" y="536262"/>
                    <a:pt x="877074" y="515302"/>
                    <a:pt x="877651" y="494279"/>
                  </a:cubicBezTo>
                  <a:cubicBezTo>
                    <a:pt x="878509" y="486310"/>
                    <a:pt x="878829" y="478303"/>
                    <a:pt x="878612" y="470296"/>
                  </a:cubicBezTo>
                  <a:cubicBezTo>
                    <a:pt x="878650" y="468413"/>
                    <a:pt x="878496" y="466517"/>
                    <a:pt x="878163" y="464659"/>
                  </a:cubicBezTo>
                  <a:cubicBezTo>
                    <a:pt x="876754" y="458317"/>
                    <a:pt x="873846" y="455896"/>
                    <a:pt x="867363" y="455691"/>
                  </a:cubicBezTo>
                  <a:cubicBezTo>
                    <a:pt x="866082" y="455691"/>
                    <a:pt x="864801" y="455691"/>
                    <a:pt x="863597" y="455691"/>
                  </a:cubicBezTo>
                  <a:cubicBezTo>
                    <a:pt x="862802" y="455691"/>
                    <a:pt x="862021" y="455601"/>
                    <a:pt x="861227" y="455589"/>
                  </a:cubicBezTo>
                  <a:cubicBezTo>
                    <a:pt x="858114" y="455589"/>
                    <a:pt x="855538" y="454769"/>
                    <a:pt x="855218" y="451015"/>
                  </a:cubicBezTo>
                  <a:cubicBezTo>
                    <a:pt x="854936" y="447543"/>
                    <a:pt x="857358" y="444430"/>
                    <a:pt x="860791" y="443866"/>
                  </a:cubicBezTo>
                  <a:cubicBezTo>
                    <a:pt x="864096" y="443392"/>
                    <a:pt x="867453" y="443764"/>
                    <a:pt x="870579" y="444942"/>
                  </a:cubicBezTo>
                  <a:cubicBezTo>
                    <a:pt x="877049" y="446979"/>
                    <a:pt x="878535" y="446031"/>
                    <a:pt x="880085" y="439318"/>
                  </a:cubicBezTo>
                  <a:cubicBezTo>
                    <a:pt x="882699" y="427583"/>
                    <a:pt x="886760" y="416206"/>
                    <a:pt x="892179" y="405470"/>
                  </a:cubicBezTo>
                  <a:cubicBezTo>
                    <a:pt x="897368" y="395388"/>
                    <a:pt x="900532" y="384306"/>
                    <a:pt x="907553" y="375069"/>
                  </a:cubicBezTo>
                  <a:cubicBezTo>
                    <a:pt x="914970" y="365242"/>
                    <a:pt x="922427" y="355429"/>
                    <a:pt x="929332" y="345167"/>
                  </a:cubicBezTo>
                  <a:cubicBezTo>
                    <a:pt x="933291" y="339261"/>
                    <a:pt x="937121" y="333278"/>
                    <a:pt x="940862" y="327231"/>
                  </a:cubicBezTo>
                  <a:cubicBezTo>
                    <a:pt x="948178" y="315457"/>
                    <a:pt x="957812" y="306822"/>
                    <a:pt x="971994" y="304568"/>
                  </a:cubicBezTo>
                  <a:cubicBezTo>
                    <a:pt x="981449" y="302979"/>
                    <a:pt x="991160" y="304837"/>
                    <a:pt x="999372" y="309782"/>
                  </a:cubicBezTo>
                  <a:cubicBezTo>
                    <a:pt x="1003831" y="312344"/>
                    <a:pt x="1004407" y="314906"/>
                    <a:pt x="1002408" y="319736"/>
                  </a:cubicBezTo>
                  <a:cubicBezTo>
                    <a:pt x="999065" y="327769"/>
                    <a:pt x="997451" y="336391"/>
                    <a:pt x="993978" y="344373"/>
                  </a:cubicBezTo>
                  <a:cubicBezTo>
                    <a:pt x="993415" y="345359"/>
                    <a:pt x="993415" y="346589"/>
                    <a:pt x="993978" y="347575"/>
                  </a:cubicBezTo>
                  <a:cubicBezTo>
                    <a:pt x="996361" y="350535"/>
                    <a:pt x="995093" y="353520"/>
                    <a:pt x="994414" y="356543"/>
                  </a:cubicBezTo>
                  <a:cubicBezTo>
                    <a:pt x="990981" y="372199"/>
                    <a:pt x="982807" y="385805"/>
                    <a:pt x="975607" y="399808"/>
                  </a:cubicBezTo>
                  <a:cubicBezTo>
                    <a:pt x="974185" y="402793"/>
                    <a:pt x="972609" y="405701"/>
                    <a:pt x="970880" y="408519"/>
                  </a:cubicBezTo>
                  <a:cubicBezTo>
                    <a:pt x="969329" y="412529"/>
                    <a:pt x="966434" y="415681"/>
                    <a:pt x="964064" y="419166"/>
                  </a:cubicBezTo>
                  <a:cubicBezTo>
                    <a:pt x="960413" y="424457"/>
                    <a:pt x="957287" y="430081"/>
                    <a:pt x="954712" y="435961"/>
                  </a:cubicBezTo>
                  <a:cubicBezTo>
                    <a:pt x="954404" y="436551"/>
                    <a:pt x="954135" y="437153"/>
                    <a:pt x="953892" y="437768"/>
                  </a:cubicBezTo>
                  <a:cubicBezTo>
                    <a:pt x="953084" y="440010"/>
                    <a:pt x="952354" y="442265"/>
                    <a:pt x="951675" y="444545"/>
                  </a:cubicBezTo>
                  <a:cubicBezTo>
                    <a:pt x="951445" y="445147"/>
                    <a:pt x="951291" y="445788"/>
                    <a:pt x="951252" y="446441"/>
                  </a:cubicBezTo>
                  <a:cubicBezTo>
                    <a:pt x="951252" y="447979"/>
                    <a:pt x="950573" y="449439"/>
                    <a:pt x="950727" y="450989"/>
                  </a:cubicBezTo>
                  <a:cubicBezTo>
                    <a:pt x="950535" y="451617"/>
                    <a:pt x="950394" y="452245"/>
                    <a:pt x="950317" y="452898"/>
                  </a:cubicBezTo>
                  <a:cubicBezTo>
                    <a:pt x="950317" y="454179"/>
                    <a:pt x="950317" y="455461"/>
                    <a:pt x="950317" y="456831"/>
                  </a:cubicBezTo>
                  <a:cubicBezTo>
                    <a:pt x="950317" y="457703"/>
                    <a:pt x="950471" y="458574"/>
                    <a:pt x="950753" y="459394"/>
                  </a:cubicBezTo>
                  <a:cubicBezTo>
                    <a:pt x="951048" y="460918"/>
                    <a:pt x="951214" y="462468"/>
                    <a:pt x="951278" y="464018"/>
                  </a:cubicBezTo>
                  <a:cubicBezTo>
                    <a:pt x="951342" y="464698"/>
                    <a:pt x="951483" y="465364"/>
                    <a:pt x="951688" y="466004"/>
                  </a:cubicBezTo>
                  <a:cubicBezTo>
                    <a:pt x="951688" y="467401"/>
                    <a:pt x="952303" y="468720"/>
                    <a:pt x="952265" y="470130"/>
                  </a:cubicBezTo>
                  <a:cubicBezTo>
                    <a:pt x="952354" y="470847"/>
                    <a:pt x="952636" y="471539"/>
                    <a:pt x="952674" y="472282"/>
                  </a:cubicBezTo>
                  <a:cubicBezTo>
                    <a:pt x="953007" y="478380"/>
                    <a:pt x="953776" y="484453"/>
                    <a:pt x="955006" y="490436"/>
                  </a:cubicBezTo>
                  <a:cubicBezTo>
                    <a:pt x="955122" y="491191"/>
                    <a:pt x="955275" y="491947"/>
                    <a:pt x="955493" y="492690"/>
                  </a:cubicBezTo>
                  <a:cubicBezTo>
                    <a:pt x="957120" y="500454"/>
                    <a:pt x="958645" y="508243"/>
                    <a:pt x="959810" y="516097"/>
                  </a:cubicBezTo>
                  <a:cubicBezTo>
                    <a:pt x="959887" y="516866"/>
                    <a:pt x="960028" y="517621"/>
                    <a:pt x="960246" y="518352"/>
                  </a:cubicBezTo>
                  <a:cubicBezTo>
                    <a:pt x="960631" y="522631"/>
                    <a:pt x="961425" y="526871"/>
                    <a:pt x="961719" y="531163"/>
                  </a:cubicBezTo>
                  <a:cubicBezTo>
                    <a:pt x="961758" y="531906"/>
                    <a:pt x="961899" y="532649"/>
                    <a:pt x="962129" y="533354"/>
                  </a:cubicBezTo>
                  <a:cubicBezTo>
                    <a:pt x="962040" y="535327"/>
                    <a:pt x="962834" y="537197"/>
                    <a:pt x="962655" y="539209"/>
                  </a:cubicBezTo>
                  <a:cubicBezTo>
                    <a:pt x="962667" y="540195"/>
                    <a:pt x="962808" y="541169"/>
                    <a:pt x="963090" y="542117"/>
                  </a:cubicBezTo>
                  <a:cubicBezTo>
                    <a:pt x="963090" y="544372"/>
                    <a:pt x="963821" y="546575"/>
                    <a:pt x="963615" y="548856"/>
                  </a:cubicBezTo>
                  <a:cubicBezTo>
                    <a:pt x="963667" y="549893"/>
                    <a:pt x="963821" y="550931"/>
                    <a:pt x="964051" y="551943"/>
                  </a:cubicBezTo>
                  <a:cubicBezTo>
                    <a:pt x="964128" y="556837"/>
                    <a:pt x="964832" y="561706"/>
                    <a:pt x="964563" y="566612"/>
                  </a:cubicBezTo>
                  <a:cubicBezTo>
                    <a:pt x="964589" y="567727"/>
                    <a:pt x="964730" y="568841"/>
                    <a:pt x="964999" y="569931"/>
                  </a:cubicBezTo>
                  <a:cubicBezTo>
                    <a:pt x="965089" y="578489"/>
                    <a:pt x="964743" y="587072"/>
                    <a:pt x="965524" y="595618"/>
                  </a:cubicBezTo>
                  <a:cubicBezTo>
                    <a:pt x="965563" y="596489"/>
                    <a:pt x="965704" y="597347"/>
                    <a:pt x="965934" y="598180"/>
                  </a:cubicBezTo>
                  <a:cubicBezTo>
                    <a:pt x="966063" y="604906"/>
                    <a:pt x="967613" y="611632"/>
                    <a:pt x="965934" y="618345"/>
                  </a:cubicBezTo>
                  <a:cubicBezTo>
                    <a:pt x="961425" y="627595"/>
                    <a:pt x="952918" y="630938"/>
                    <a:pt x="944962" y="626634"/>
                  </a:cubicBezTo>
                  <a:cubicBezTo>
                    <a:pt x="940734" y="624353"/>
                    <a:pt x="938556" y="620651"/>
                    <a:pt x="937621" y="616103"/>
                  </a:cubicBezTo>
                  <a:cubicBezTo>
                    <a:pt x="935904" y="608224"/>
                    <a:pt x="935008" y="600178"/>
                    <a:pt x="934944" y="592107"/>
                  </a:cubicBezTo>
                  <a:cubicBezTo>
                    <a:pt x="934841" y="579898"/>
                    <a:pt x="933329" y="567855"/>
                    <a:pt x="932381" y="555735"/>
                  </a:cubicBezTo>
                  <a:cubicBezTo>
                    <a:pt x="931433" y="543616"/>
                    <a:pt x="930306" y="531176"/>
                    <a:pt x="930152" y="518851"/>
                  </a:cubicBezTo>
                  <a:cubicBezTo>
                    <a:pt x="930075" y="511510"/>
                    <a:pt x="928397" y="504490"/>
                    <a:pt x="927128" y="497328"/>
                  </a:cubicBezTo>
                  <a:cubicBezTo>
                    <a:pt x="924489" y="482416"/>
                    <a:pt x="921094" y="467593"/>
                    <a:pt x="919685" y="452488"/>
                  </a:cubicBezTo>
                  <a:cubicBezTo>
                    <a:pt x="919250" y="447697"/>
                    <a:pt x="918596" y="447133"/>
                    <a:pt x="914227" y="449221"/>
                  </a:cubicBezTo>
                  <a:cubicBezTo>
                    <a:pt x="908949" y="451784"/>
                    <a:pt x="903773" y="454461"/>
                    <a:pt x="898380" y="456767"/>
                  </a:cubicBezTo>
                  <a:cubicBezTo>
                    <a:pt x="896842" y="457433"/>
                    <a:pt x="895138" y="458048"/>
                    <a:pt x="894306" y="459855"/>
                  </a:cubicBezTo>
                  <a:cubicBezTo>
                    <a:pt x="895689" y="461136"/>
                    <a:pt x="897355" y="460495"/>
                    <a:pt x="898854" y="460636"/>
                  </a:cubicBezTo>
                  <a:cubicBezTo>
                    <a:pt x="906425" y="461264"/>
                    <a:pt x="912370" y="467388"/>
                    <a:pt x="912767" y="474972"/>
                  </a:cubicBezTo>
                  <a:cubicBezTo>
                    <a:pt x="913151" y="481993"/>
                    <a:pt x="911640" y="488847"/>
                    <a:pt x="910448" y="495676"/>
                  </a:cubicBezTo>
                  <a:cubicBezTo>
                    <a:pt x="909052" y="503759"/>
                    <a:pt x="907706" y="511908"/>
                    <a:pt x="904990" y="519697"/>
                  </a:cubicBezTo>
                  <a:cubicBezTo>
                    <a:pt x="903966" y="522631"/>
                    <a:pt x="903991" y="525078"/>
                    <a:pt x="906067" y="527627"/>
                  </a:cubicBezTo>
                  <a:cubicBezTo>
                    <a:pt x="909654" y="532073"/>
                    <a:pt x="909423" y="537338"/>
                    <a:pt x="908565" y="542591"/>
                  </a:cubicBezTo>
                  <a:cubicBezTo>
                    <a:pt x="907540" y="548830"/>
                    <a:pt x="905913" y="554967"/>
                    <a:pt x="904427" y="561103"/>
                  </a:cubicBezTo>
                  <a:cubicBezTo>
                    <a:pt x="901877" y="571109"/>
                    <a:pt x="902069" y="581627"/>
                    <a:pt x="904952" y="591543"/>
                  </a:cubicBezTo>
                  <a:cubicBezTo>
                    <a:pt x="906617" y="596373"/>
                    <a:pt x="906348" y="601652"/>
                    <a:pt x="904196" y="606276"/>
                  </a:cubicBezTo>
                  <a:cubicBezTo>
                    <a:pt x="902441" y="609966"/>
                    <a:pt x="902018" y="614847"/>
                    <a:pt x="904606" y="618153"/>
                  </a:cubicBezTo>
                  <a:cubicBezTo>
                    <a:pt x="910128" y="625199"/>
                    <a:pt x="909321" y="632911"/>
                    <a:pt x="908450" y="640803"/>
                  </a:cubicBezTo>
                  <a:cubicBezTo>
                    <a:pt x="907694" y="647247"/>
                    <a:pt x="906540" y="653628"/>
                    <a:pt x="905003" y="659931"/>
                  </a:cubicBezTo>
                  <a:cubicBezTo>
                    <a:pt x="904247" y="662698"/>
                    <a:pt x="904388" y="665632"/>
                    <a:pt x="905439" y="668297"/>
                  </a:cubicBezTo>
                  <a:cubicBezTo>
                    <a:pt x="907450" y="673203"/>
                    <a:pt x="907322" y="678725"/>
                    <a:pt x="905080" y="683529"/>
                  </a:cubicBezTo>
                  <a:cubicBezTo>
                    <a:pt x="904773" y="684260"/>
                    <a:pt x="904593" y="685041"/>
                    <a:pt x="904222" y="685733"/>
                  </a:cubicBezTo>
                  <a:cubicBezTo>
                    <a:pt x="900071" y="693599"/>
                    <a:pt x="899097" y="700530"/>
                    <a:pt x="906874" y="707512"/>
                  </a:cubicBezTo>
                  <a:cubicBezTo>
                    <a:pt x="911998" y="712137"/>
                    <a:pt x="913190" y="719542"/>
                    <a:pt x="913549" y="726383"/>
                  </a:cubicBezTo>
                  <a:cubicBezTo>
                    <a:pt x="914637" y="746561"/>
                    <a:pt x="914535" y="766804"/>
                    <a:pt x="913241" y="786969"/>
                  </a:cubicBezTo>
                  <a:cubicBezTo>
                    <a:pt x="911153" y="818997"/>
                    <a:pt x="903466" y="850052"/>
                    <a:pt x="898803" y="881607"/>
                  </a:cubicBezTo>
                  <a:cubicBezTo>
                    <a:pt x="895433" y="904449"/>
                    <a:pt x="892397" y="927318"/>
                    <a:pt x="888810" y="950122"/>
                  </a:cubicBezTo>
                  <a:cubicBezTo>
                    <a:pt x="886734" y="963459"/>
                    <a:pt x="886478" y="976872"/>
                    <a:pt x="885248" y="990235"/>
                  </a:cubicBezTo>
                  <a:cubicBezTo>
                    <a:pt x="884364" y="999882"/>
                    <a:pt x="880585" y="1007979"/>
                    <a:pt x="873064" y="1014026"/>
                  </a:cubicBezTo>
                  <a:cubicBezTo>
                    <a:pt x="869182" y="1017267"/>
                    <a:pt x="866351" y="1021597"/>
                    <a:pt x="864916" y="1026453"/>
                  </a:cubicBezTo>
                  <a:cubicBezTo>
                    <a:pt x="860125" y="1040379"/>
                    <a:pt x="853194" y="1052972"/>
                    <a:pt x="842240" y="1063209"/>
                  </a:cubicBezTo>
                  <a:cubicBezTo>
                    <a:pt x="836757" y="1068487"/>
                    <a:pt x="830262" y="1072625"/>
                    <a:pt x="823164" y="1075367"/>
                  </a:cubicBezTo>
                  <a:cubicBezTo>
                    <a:pt x="810429" y="1080133"/>
                    <a:pt x="798015" y="1085526"/>
                    <a:pt x="785767" y="1091458"/>
                  </a:cubicBezTo>
                  <a:cubicBezTo>
                    <a:pt x="765269" y="1101425"/>
                    <a:pt x="744130" y="1099888"/>
                    <a:pt x="723645" y="1091458"/>
                  </a:cubicBezTo>
                  <a:cubicBezTo>
                    <a:pt x="685954" y="1076007"/>
                    <a:pt x="662419" y="1047399"/>
                    <a:pt x="649556" y="1009337"/>
                  </a:cubicBezTo>
                  <a:cubicBezTo>
                    <a:pt x="646072" y="999088"/>
                    <a:pt x="644880" y="988390"/>
                    <a:pt x="644432" y="977616"/>
                  </a:cubicBezTo>
                  <a:cubicBezTo>
                    <a:pt x="644214" y="972299"/>
                    <a:pt x="641870" y="967546"/>
                    <a:pt x="640729" y="962485"/>
                  </a:cubicBezTo>
                  <a:cubicBezTo>
                    <a:pt x="640101" y="959731"/>
                    <a:pt x="637462" y="958885"/>
                    <a:pt x="634823" y="958437"/>
                  </a:cubicBezTo>
                  <a:cubicBezTo>
                    <a:pt x="628904" y="957438"/>
                    <a:pt x="622909" y="956887"/>
                    <a:pt x="617079" y="955311"/>
                  </a:cubicBezTo>
                  <a:cubicBezTo>
                    <a:pt x="610892" y="953633"/>
                    <a:pt x="610507" y="953095"/>
                    <a:pt x="611634" y="946907"/>
                  </a:cubicBezTo>
                  <a:cubicBezTo>
                    <a:pt x="611891" y="945433"/>
                    <a:pt x="611993" y="944075"/>
                    <a:pt x="610725" y="942999"/>
                  </a:cubicBezTo>
                  <a:cubicBezTo>
                    <a:pt x="610123" y="942615"/>
                    <a:pt x="609482" y="942269"/>
                    <a:pt x="608816" y="941987"/>
                  </a:cubicBezTo>
                  <a:cubicBezTo>
                    <a:pt x="608163" y="941679"/>
                    <a:pt x="607535" y="941346"/>
                    <a:pt x="606869" y="940988"/>
                  </a:cubicBezTo>
                  <a:cubicBezTo>
                    <a:pt x="605447" y="940424"/>
                    <a:pt x="604383" y="939194"/>
                    <a:pt x="604037" y="937695"/>
                  </a:cubicBezTo>
                  <a:cubicBezTo>
                    <a:pt x="605562" y="915134"/>
                    <a:pt x="627790" y="897672"/>
                    <a:pt x="650287" y="901375"/>
                  </a:cubicBezTo>
                  <a:cubicBezTo>
                    <a:pt x="652618" y="901759"/>
                    <a:pt x="654924" y="902413"/>
                    <a:pt x="657282" y="902656"/>
                  </a:cubicBezTo>
                  <a:cubicBezTo>
                    <a:pt x="661625" y="903143"/>
                    <a:pt x="665904" y="901272"/>
                    <a:pt x="668492" y="897736"/>
                  </a:cubicBezTo>
                  <a:cubicBezTo>
                    <a:pt x="670503" y="895174"/>
                    <a:pt x="669914" y="893765"/>
                    <a:pt x="666698" y="893304"/>
                  </a:cubicBezTo>
                  <a:cubicBezTo>
                    <a:pt x="664815" y="893086"/>
                    <a:pt x="662906" y="893047"/>
                    <a:pt x="661010" y="893201"/>
                  </a:cubicBezTo>
                  <a:cubicBezTo>
                    <a:pt x="638538" y="894367"/>
                    <a:pt x="616631" y="890383"/>
                    <a:pt x="594711" y="886283"/>
                  </a:cubicBezTo>
                  <a:cubicBezTo>
                    <a:pt x="588766" y="885168"/>
                    <a:pt x="582860" y="883208"/>
                    <a:pt x="576506" y="885232"/>
                  </a:cubicBezTo>
                  <a:cubicBezTo>
                    <a:pt x="572893" y="886373"/>
                    <a:pt x="568998" y="884733"/>
                    <a:pt x="565373" y="883657"/>
                  </a:cubicBezTo>
                  <a:cubicBezTo>
                    <a:pt x="553663" y="880172"/>
                    <a:pt x="542491" y="882888"/>
                    <a:pt x="531563" y="886821"/>
                  </a:cubicBezTo>
                  <a:cubicBezTo>
                    <a:pt x="525836" y="888884"/>
                    <a:pt x="522839" y="894021"/>
                    <a:pt x="520673" y="899376"/>
                  </a:cubicBezTo>
                  <a:cubicBezTo>
                    <a:pt x="515984" y="910484"/>
                    <a:pt x="513486" y="922398"/>
                    <a:pt x="513320" y="934454"/>
                  </a:cubicBezTo>
                  <a:cubicBezTo>
                    <a:pt x="513320" y="969775"/>
                    <a:pt x="510757" y="1004840"/>
                    <a:pt x="503544" y="1039508"/>
                  </a:cubicBezTo>
                  <a:cubicBezTo>
                    <a:pt x="502148" y="1045183"/>
                    <a:pt x="501149" y="1050948"/>
                    <a:pt x="500547" y="1056752"/>
                  </a:cubicBezTo>
                  <a:cubicBezTo>
                    <a:pt x="500265" y="1061069"/>
                    <a:pt x="497677" y="1064733"/>
                    <a:pt x="495653" y="1068487"/>
                  </a:cubicBezTo>
                  <a:cubicBezTo>
                    <a:pt x="491860" y="1075418"/>
                    <a:pt x="487646" y="1082106"/>
                    <a:pt x="483021" y="1088524"/>
                  </a:cubicBezTo>
                  <a:cubicBezTo>
                    <a:pt x="479882" y="1092944"/>
                    <a:pt x="477166" y="1097492"/>
                    <a:pt x="476141" y="1102950"/>
                  </a:cubicBezTo>
                  <a:cubicBezTo>
                    <a:pt x="475462" y="1105576"/>
                    <a:pt x="474014" y="1107933"/>
                    <a:pt x="472003" y="1109740"/>
                  </a:cubicBezTo>
                  <a:cubicBezTo>
                    <a:pt x="469043" y="1112840"/>
                    <a:pt x="465456" y="1115210"/>
                    <a:pt x="462292" y="1118080"/>
                  </a:cubicBezTo>
                  <a:cubicBezTo>
                    <a:pt x="458666" y="1121373"/>
                    <a:pt x="458833" y="1123371"/>
                    <a:pt x="463163" y="1125562"/>
                  </a:cubicBezTo>
                  <a:cubicBezTo>
                    <a:pt x="468954" y="1128483"/>
                    <a:pt x="474091" y="1132544"/>
                    <a:pt x="478255" y="1137528"/>
                  </a:cubicBezTo>
                  <a:cubicBezTo>
                    <a:pt x="484571" y="1145048"/>
                    <a:pt x="487223" y="1153734"/>
                    <a:pt x="487543" y="1163317"/>
                  </a:cubicBezTo>
                  <a:cubicBezTo>
                    <a:pt x="487543" y="1165879"/>
                    <a:pt x="485967" y="1167161"/>
                    <a:pt x="483905" y="1168365"/>
                  </a:cubicBezTo>
                  <a:cubicBezTo>
                    <a:pt x="472874" y="1174578"/>
                    <a:pt x="460934" y="1178998"/>
                    <a:pt x="448520" y="1181458"/>
                  </a:cubicBezTo>
                  <a:cubicBezTo>
                    <a:pt x="437553" y="1183726"/>
                    <a:pt x="426484" y="1185532"/>
                    <a:pt x="415466" y="1187595"/>
                  </a:cubicBezTo>
                  <a:cubicBezTo>
                    <a:pt x="411431" y="1188338"/>
                    <a:pt x="409317" y="1186928"/>
                    <a:pt x="407600" y="1183495"/>
                  </a:cubicBezTo>
                  <a:cubicBezTo>
                    <a:pt x="402283" y="1173080"/>
                    <a:pt x="401502" y="1160922"/>
                    <a:pt x="405409" y="1149904"/>
                  </a:cubicBezTo>
                  <a:cubicBezTo>
                    <a:pt x="407177" y="1144484"/>
                    <a:pt x="406998" y="1144343"/>
                    <a:pt x="401399" y="1144971"/>
                  </a:cubicBezTo>
                  <a:cubicBezTo>
                    <a:pt x="375161" y="1147905"/>
                    <a:pt x="349052" y="1147662"/>
                    <a:pt x="323249" y="1141615"/>
                  </a:cubicBezTo>
                  <a:cubicBezTo>
                    <a:pt x="314935" y="1139680"/>
                    <a:pt x="306761" y="1137220"/>
                    <a:pt x="298639" y="1134568"/>
                  </a:cubicBezTo>
                  <a:cubicBezTo>
                    <a:pt x="295551" y="1133761"/>
                    <a:pt x="292809" y="1131955"/>
                    <a:pt x="290837" y="1129444"/>
                  </a:cubicBezTo>
                  <a:cubicBezTo>
                    <a:pt x="285866" y="1122282"/>
                    <a:pt x="279306" y="1115672"/>
                    <a:pt x="281497" y="1105653"/>
                  </a:cubicBezTo>
                  <a:cubicBezTo>
                    <a:pt x="281984" y="1103424"/>
                    <a:pt x="280882" y="1101669"/>
                    <a:pt x="279370" y="1100131"/>
                  </a:cubicBezTo>
                  <a:cubicBezTo>
                    <a:pt x="261960" y="1082490"/>
                    <a:pt x="251710" y="1061095"/>
                    <a:pt x="245305" y="1037509"/>
                  </a:cubicBezTo>
                  <a:cubicBezTo>
                    <a:pt x="239168" y="1014910"/>
                    <a:pt x="233544" y="992220"/>
                    <a:pt x="231712" y="968776"/>
                  </a:cubicBezTo>
                  <a:cubicBezTo>
                    <a:pt x="231404" y="964932"/>
                    <a:pt x="229534" y="965291"/>
                    <a:pt x="226972" y="966508"/>
                  </a:cubicBezTo>
                  <a:cubicBezTo>
                    <a:pt x="218631" y="970582"/>
                    <a:pt x="209010" y="971184"/>
                    <a:pt x="200221" y="968173"/>
                  </a:cubicBezTo>
                  <a:cubicBezTo>
                    <a:pt x="196160" y="966892"/>
                    <a:pt x="193816" y="964535"/>
                    <a:pt x="193572" y="960077"/>
                  </a:cubicBezTo>
                  <a:cubicBezTo>
                    <a:pt x="193201" y="956169"/>
                    <a:pt x="192445" y="952300"/>
                    <a:pt x="191317" y="948547"/>
                  </a:cubicBezTo>
                  <a:cubicBezTo>
                    <a:pt x="188358" y="937554"/>
                    <a:pt x="179698" y="931084"/>
                    <a:pt x="168167" y="930239"/>
                  </a:cubicBezTo>
                  <a:cubicBezTo>
                    <a:pt x="153127" y="929124"/>
                    <a:pt x="137945" y="929688"/>
                    <a:pt x="123148" y="925652"/>
                  </a:cubicBezTo>
                  <a:cubicBezTo>
                    <a:pt x="107877" y="921501"/>
                    <a:pt x="93041" y="916403"/>
                    <a:pt x="79358" y="908306"/>
                  </a:cubicBezTo>
                  <a:cubicBezTo>
                    <a:pt x="78026" y="907447"/>
                    <a:pt x="76591" y="906730"/>
                    <a:pt x="75092" y="906192"/>
                  </a:cubicBezTo>
                  <a:close/>
                </a:path>
              </a:pathLst>
            </a:custGeom>
            <a:solidFill>
              <a:srgbClr val="000000"/>
            </a:solidFill>
            <a:ln w="1280" cap="flat">
              <a:noFill/>
              <a:prstDash val="solid"/>
              <a:miter/>
            </a:ln>
          </p:spPr>
          <p:txBody>
            <a:bodyPr rtlCol="0" anchor="ctr"/>
            <a:lstStyle/>
            <a:p>
              <a:endParaRPr lang="es-CO"/>
            </a:p>
          </p:txBody>
        </p:sp>
        <p:sp>
          <p:nvSpPr>
            <p:cNvPr id="209" name="Freeform: Shape 208">
              <a:extLst>
                <a:ext uri="{FF2B5EF4-FFF2-40B4-BE49-F238E27FC236}">
                  <a16:creationId xmlns:a16="http://schemas.microsoft.com/office/drawing/2014/main" id="{650EC162-F0FB-E3C5-242A-DCAB453E776B}"/>
                </a:ext>
              </a:extLst>
            </p:cNvPr>
            <p:cNvSpPr/>
            <p:nvPr/>
          </p:nvSpPr>
          <p:spPr>
            <a:xfrm>
              <a:off x="-1809123" y="-467331"/>
              <a:ext cx="844280" cy="387457"/>
            </a:xfrm>
            <a:custGeom>
              <a:avLst/>
              <a:gdLst>
                <a:gd name="connsiteX0" fmla="*/ 280677 w 844280"/>
                <a:gd name="connsiteY0" fmla="*/ 181158 h 387457"/>
                <a:gd name="connsiteX1" fmla="*/ 284636 w 844280"/>
                <a:gd name="connsiteY1" fmla="*/ 170204 h 387457"/>
                <a:gd name="connsiteX2" fmla="*/ 291323 w 844280"/>
                <a:gd name="connsiteY2" fmla="*/ 155715 h 387457"/>
                <a:gd name="connsiteX3" fmla="*/ 297857 w 844280"/>
                <a:gd name="connsiteY3" fmla="*/ 132795 h 387457"/>
                <a:gd name="connsiteX4" fmla="*/ 297626 w 844280"/>
                <a:gd name="connsiteY4" fmla="*/ 122623 h 387457"/>
                <a:gd name="connsiteX5" fmla="*/ 283239 w 844280"/>
                <a:gd name="connsiteY5" fmla="*/ 112604 h 387457"/>
                <a:gd name="connsiteX6" fmla="*/ 270120 w 844280"/>
                <a:gd name="connsiteY6" fmla="*/ 124698 h 387457"/>
                <a:gd name="connsiteX7" fmla="*/ 268224 w 844280"/>
                <a:gd name="connsiteY7" fmla="*/ 144364 h 387457"/>
                <a:gd name="connsiteX8" fmla="*/ 265111 w 844280"/>
                <a:gd name="connsiteY8" fmla="*/ 148617 h 387457"/>
                <a:gd name="connsiteX9" fmla="*/ 247342 w 844280"/>
                <a:gd name="connsiteY9" fmla="*/ 170396 h 387457"/>
                <a:gd name="connsiteX10" fmla="*/ 237836 w 844280"/>
                <a:gd name="connsiteY10" fmla="*/ 211252 h 387457"/>
                <a:gd name="connsiteX11" fmla="*/ 233813 w 844280"/>
                <a:gd name="connsiteY11" fmla="*/ 225793 h 387457"/>
                <a:gd name="connsiteX12" fmla="*/ 223871 w 844280"/>
                <a:gd name="connsiteY12" fmla="*/ 256374 h 387457"/>
                <a:gd name="connsiteX13" fmla="*/ 218964 w 844280"/>
                <a:gd name="connsiteY13" fmla="*/ 257284 h 387457"/>
                <a:gd name="connsiteX14" fmla="*/ 208420 w 844280"/>
                <a:gd name="connsiteY14" fmla="*/ 247265 h 387457"/>
                <a:gd name="connsiteX15" fmla="*/ 183643 w 844280"/>
                <a:gd name="connsiteY15" fmla="*/ 242819 h 387457"/>
                <a:gd name="connsiteX16" fmla="*/ 179710 w 844280"/>
                <a:gd name="connsiteY16" fmla="*/ 246663 h 387457"/>
                <a:gd name="connsiteX17" fmla="*/ 179082 w 844280"/>
                <a:gd name="connsiteY17" fmla="*/ 249392 h 387457"/>
                <a:gd name="connsiteX18" fmla="*/ 174291 w 844280"/>
                <a:gd name="connsiteY18" fmla="*/ 279089 h 387457"/>
                <a:gd name="connsiteX19" fmla="*/ 167975 w 844280"/>
                <a:gd name="connsiteY19" fmla="*/ 301803 h 387457"/>
                <a:gd name="connsiteX20" fmla="*/ 151320 w 844280"/>
                <a:gd name="connsiteY20" fmla="*/ 324236 h 387457"/>
                <a:gd name="connsiteX21" fmla="*/ 144607 w 844280"/>
                <a:gd name="connsiteY21" fmla="*/ 330168 h 387457"/>
                <a:gd name="connsiteX22" fmla="*/ 115384 w 844280"/>
                <a:gd name="connsiteY22" fmla="*/ 343940 h 387457"/>
                <a:gd name="connsiteX23" fmla="*/ 96359 w 844280"/>
                <a:gd name="connsiteY23" fmla="*/ 347053 h 387457"/>
                <a:gd name="connsiteX24" fmla="*/ 81921 w 844280"/>
                <a:gd name="connsiteY24" fmla="*/ 349026 h 387457"/>
                <a:gd name="connsiteX25" fmla="*/ 66944 w 844280"/>
                <a:gd name="connsiteY25" fmla="*/ 350628 h 387457"/>
                <a:gd name="connsiteX26" fmla="*/ 32238 w 844280"/>
                <a:gd name="connsiteY26" fmla="*/ 360774 h 387457"/>
                <a:gd name="connsiteX27" fmla="*/ 2310 w 844280"/>
                <a:gd name="connsiteY27" fmla="*/ 382746 h 387457"/>
                <a:gd name="connsiteX28" fmla="*/ -1200 w 844280"/>
                <a:gd name="connsiteY28" fmla="*/ 385885 h 387457"/>
                <a:gd name="connsiteX29" fmla="*/ -1546 w 844280"/>
                <a:gd name="connsiteY29" fmla="*/ 384975 h 387457"/>
                <a:gd name="connsiteX30" fmla="*/ -1341 w 844280"/>
                <a:gd name="connsiteY30" fmla="*/ 384706 h 387457"/>
                <a:gd name="connsiteX31" fmla="*/ 30688 w 844280"/>
                <a:gd name="connsiteY31" fmla="*/ 360057 h 387457"/>
                <a:gd name="connsiteX32" fmla="*/ 76809 w 844280"/>
                <a:gd name="connsiteY32" fmla="*/ 348206 h 387457"/>
                <a:gd name="connsiteX33" fmla="*/ 125646 w 844280"/>
                <a:gd name="connsiteY33" fmla="*/ 339456 h 387457"/>
                <a:gd name="connsiteX34" fmla="*/ 144017 w 844280"/>
                <a:gd name="connsiteY34" fmla="*/ 328886 h 387457"/>
                <a:gd name="connsiteX35" fmla="*/ 152332 w 844280"/>
                <a:gd name="connsiteY35" fmla="*/ 321840 h 387457"/>
                <a:gd name="connsiteX36" fmla="*/ 165451 w 844280"/>
                <a:gd name="connsiteY36" fmla="*/ 304686 h 387457"/>
                <a:gd name="connsiteX37" fmla="*/ 169961 w 844280"/>
                <a:gd name="connsiteY37" fmla="*/ 291708 h 387457"/>
                <a:gd name="connsiteX38" fmla="*/ 179031 w 844280"/>
                <a:gd name="connsiteY38" fmla="*/ 243358 h 387457"/>
                <a:gd name="connsiteX39" fmla="*/ 213724 w 844280"/>
                <a:gd name="connsiteY39" fmla="*/ 132808 h 387457"/>
                <a:gd name="connsiteX40" fmla="*/ 250250 w 844280"/>
                <a:gd name="connsiteY40" fmla="*/ 76361 h 387457"/>
                <a:gd name="connsiteX41" fmla="*/ 269685 w 844280"/>
                <a:gd name="connsiteY41" fmla="*/ 55580 h 387457"/>
                <a:gd name="connsiteX42" fmla="*/ 290414 w 844280"/>
                <a:gd name="connsiteY42" fmla="*/ 36927 h 387457"/>
                <a:gd name="connsiteX43" fmla="*/ 306876 w 844280"/>
                <a:gd name="connsiteY43" fmla="*/ 24897 h 387457"/>
                <a:gd name="connsiteX44" fmla="*/ 337162 w 844280"/>
                <a:gd name="connsiteY44" fmla="*/ 10676 h 387457"/>
                <a:gd name="connsiteX45" fmla="*/ 372893 w 844280"/>
                <a:gd name="connsiteY45" fmla="*/ 1234 h 387457"/>
                <a:gd name="connsiteX46" fmla="*/ 394532 w 844280"/>
                <a:gd name="connsiteY46" fmla="*/ -1097 h 387457"/>
                <a:gd name="connsiteX47" fmla="*/ 468979 w 844280"/>
                <a:gd name="connsiteY47" fmla="*/ -1482 h 387457"/>
                <a:gd name="connsiteX48" fmla="*/ 518764 w 844280"/>
                <a:gd name="connsiteY48" fmla="*/ -1353 h 387457"/>
                <a:gd name="connsiteX49" fmla="*/ 526349 w 844280"/>
                <a:gd name="connsiteY49" fmla="*/ -1020 h 387457"/>
                <a:gd name="connsiteX50" fmla="*/ 579388 w 844280"/>
                <a:gd name="connsiteY50" fmla="*/ 43 h 387457"/>
                <a:gd name="connsiteX51" fmla="*/ 602589 w 844280"/>
                <a:gd name="connsiteY51" fmla="*/ -1033 h 387457"/>
                <a:gd name="connsiteX52" fmla="*/ 626047 w 844280"/>
                <a:gd name="connsiteY52" fmla="*/ 2016 h 387457"/>
                <a:gd name="connsiteX53" fmla="*/ 705824 w 844280"/>
                <a:gd name="connsiteY53" fmla="*/ 27639 h 387457"/>
                <a:gd name="connsiteX54" fmla="*/ 724810 w 844280"/>
                <a:gd name="connsiteY54" fmla="*/ 38311 h 387457"/>
                <a:gd name="connsiteX55" fmla="*/ 775659 w 844280"/>
                <a:gd name="connsiteY55" fmla="*/ 72235 h 387457"/>
                <a:gd name="connsiteX56" fmla="*/ 800129 w 844280"/>
                <a:gd name="connsiteY56" fmla="*/ 94489 h 387457"/>
                <a:gd name="connsiteX57" fmla="*/ 833144 w 844280"/>
                <a:gd name="connsiteY57" fmla="*/ 133013 h 387457"/>
                <a:gd name="connsiteX58" fmla="*/ 842675 w 844280"/>
                <a:gd name="connsiteY58" fmla="*/ 146503 h 387457"/>
                <a:gd name="connsiteX59" fmla="*/ 823458 w 844280"/>
                <a:gd name="connsiteY59" fmla="*/ 149975 h 387457"/>
                <a:gd name="connsiteX60" fmla="*/ 806611 w 844280"/>
                <a:gd name="connsiteY60" fmla="*/ 164068 h 387457"/>
                <a:gd name="connsiteX61" fmla="*/ 795658 w 844280"/>
                <a:gd name="connsiteY61" fmla="*/ 167911 h 387457"/>
                <a:gd name="connsiteX62" fmla="*/ 753764 w 844280"/>
                <a:gd name="connsiteY62" fmla="*/ 160058 h 387457"/>
                <a:gd name="connsiteX63" fmla="*/ 740850 w 844280"/>
                <a:gd name="connsiteY63" fmla="*/ 153754 h 387457"/>
                <a:gd name="connsiteX64" fmla="*/ 718507 w 844280"/>
                <a:gd name="connsiteY64" fmla="*/ 132590 h 387457"/>
                <a:gd name="connsiteX65" fmla="*/ 714151 w 844280"/>
                <a:gd name="connsiteY65" fmla="*/ 125416 h 387457"/>
                <a:gd name="connsiteX66" fmla="*/ 704773 w 844280"/>
                <a:gd name="connsiteY66" fmla="*/ 113591 h 387457"/>
                <a:gd name="connsiteX67" fmla="*/ 692795 w 844280"/>
                <a:gd name="connsiteY67" fmla="*/ 106852 h 387457"/>
                <a:gd name="connsiteX68" fmla="*/ 692449 w 844280"/>
                <a:gd name="connsiteY68" fmla="*/ 102022 h 387457"/>
                <a:gd name="connsiteX69" fmla="*/ 691411 w 844280"/>
                <a:gd name="connsiteY69" fmla="*/ 94207 h 387457"/>
                <a:gd name="connsiteX70" fmla="*/ 673834 w 844280"/>
                <a:gd name="connsiteY70" fmla="*/ 87109 h 387457"/>
                <a:gd name="connsiteX71" fmla="*/ 610558 w 844280"/>
                <a:gd name="connsiteY71" fmla="*/ 65791 h 387457"/>
                <a:gd name="connsiteX72" fmla="*/ 584935 w 844280"/>
                <a:gd name="connsiteY72" fmla="*/ 60897 h 387457"/>
                <a:gd name="connsiteX73" fmla="*/ 576467 w 844280"/>
                <a:gd name="connsiteY73" fmla="*/ 63857 h 387457"/>
                <a:gd name="connsiteX74" fmla="*/ 578658 w 844280"/>
                <a:gd name="connsiteY74" fmla="*/ 70403 h 387457"/>
                <a:gd name="connsiteX75" fmla="*/ 598708 w 844280"/>
                <a:gd name="connsiteY75" fmla="*/ 74080 h 387457"/>
                <a:gd name="connsiteX76" fmla="*/ 601962 w 844280"/>
                <a:gd name="connsiteY76" fmla="*/ 76758 h 387457"/>
                <a:gd name="connsiteX77" fmla="*/ 596004 w 844280"/>
                <a:gd name="connsiteY77" fmla="*/ 77193 h 387457"/>
                <a:gd name="connsiteX78" fmla="*/ 550255 w 844280"/>
                <a:gd name="connsiteY78" fmla="*/ 74144 h 387457"/>
                <a:gd name="connsiteX79" fmla="*/ 529487 w 844280"/>
                <a:gd name="connsiteY79" fmla="*/ 74067 h 387457"/>
                <a:gd name="connsiteX80" fmla="*/ 474206 w 844280"/>
                <a:gd name="connsiteY80" fmla="*/ 75092 h 387457"/>
                <a:gd name="connsiteX81" fmla="*/ 428303 w 844280"/>
                <a:gd name="connsiteY81" fmla="*/ 74900 h 387457"/>
                <a:gd name="connsiteX82" fmla="*/ 374995 w 844280"/>
                <a:gd name="connsiteY82" fmla="*/ 84919 h 387457"/>
                <a:gd name="connsiteX83" fmla="*/ 314781 w 844280"/>
                <a:gd name="connsiteY83" fmla="*/ 130374 h 387457"/>
                <a:gd name="connsiteX84" fmla="*/ 288249 w 844280"/>
                <a:gd name="connsiteY84" fmla="*/ 169013 h 387457"/>
                <a:gd name="connsiteX85" fmla="*/ 284597 w 844280"/>
                <a:gd name="connsiteY85" fmla="*/ 176700 h 387457"/>
                <a:gd name="connsiteX86" fmla="*/ 280677 w 844280"/>
                <a:gd name="connsiteY86" fmla="*/ 181158 h 387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844280" h="387457">
                  <a:moveTo>
                    <a:pt x="280677" y="181158"/>
                  </a:moveTo>
                  <a:cubicBezTo>
                    <a:pt x="280510" y="176982"/>
                    <a:pt x="282842" y="173548"/>
                    <a:pt x="284636" y="170204"/>
                  </a:cubicBezTo>
                  <a:cubicBezTo>
                    <a:pt x="287198" y="165490"/>
                    <a:pt x="289158" y="160519"/>
                    <a:pt x="291323" y="155715"/>
                  </a:cubicBezTo>
                  <a:cubicBezTo>
                    <a:pt x="294564" y="148527"/>
                    <a:pt x="298498" y="141391"/>
                    <a:pt x="297857" y="132795"/>
                  </a:cubicBezTo>
                  <a:cubicBezTo>
                    <a:pt x="297614" y="129490"/>
                    <a:pt x="298626" y="126069"/>
                    <a:pt x="297626" y="122623"/>
                  </a:cubicBezTo>
                  <a:cubicBezTo>
                    <a:pt x="295564" y="116473"/>
                    <a:pt x="289722" y="112412"/>
                    <a:pt x="283239" y="112604"/>
                  </a:cubicBezTo>
                  <a:cubicBezTo>
                    <a:pt x="276513" y="112937"/>
                    <a:pt x="270991" y="118023"/>
                    <a:pt x="270120" y="124698"/>
                  </a:cubicBezTo>
                  <a:cubicBezTo>
                    <a:pt x="269121" y="131219"/>
                    <a:pt x="268493" y="137779"/>
                    <a:pt x="268224" y="144364"/>
                  </a:cubicBezTo>
                  <a:cubicBezTo>
                    <a:pt x="268250" y="146311"/>
                    <a:pt x="266982" y="148053"/>
                    <a:pt x="265111" y="148617"/>
                  </a:cubicBezTo>
                  <a:cubicBezTo>
                    <a:pt x="255400" y="152781"/>
                    <a:pt x="249737" y="160147"/>
                    <a:pt x="247342" y="170396"/>
                  </a:cubicBezTo>
                  <a:cubicBezTo>
                    <a:pt x="244216" y="184015"/>
                    <a:pt x="241077" y="197646"/>
                    <a:pt x="237836" y="211252"/>
                  </a:cubicBezTo>
                  <a:cubicBezTo>
                    <a:pt x="236670" y="216146"/>
                    <a:pt x="235324" y="220989"/>
                    <a:pt x="233813" y="225793"/>
                  </a:cubicBezTo>
                  <a:cubicBezTo>
                    <a:pt x="230584" y="236042"/>
                    <a:pt x="227241" y="246202"/>
                    <a:pt x="223871" y="256374"/>
                  </a:cubicBezTo>
                  <a:cubicBezTo>
                    <a:pt x="222590" y="260217"/>
                    <a:pt x="221629" y="260538"/>
                    <a:pt x="218964" y="257284"/>
                  </a:cubicBezTo>
                  <a:cubicBezTo>
                    <a:pt x="216018" y="253389"/>
                    <a:pt x="212456" y="250007"/>
                    <a:pt x="208420" y="247265"/>
                  </a:cubicBezTo>
                  <a:cubicBezTo>
                    <a:pt x="201067" y="242602"/>
                    <a:pt x="192163" y="241000"/>
                    <a:pt x="183643" y="242819"/>
                  </a:cubicBezTo>
                  <a:cubicBezTo>
                    <a:pt x="181593" y="243191"/>
                    <a:pt x="179710" y="243998"/>
                    <a:pt x="179710" y="246663"/>
                  </a:cubicBezTo>
                  <a:cubicBezTo>
                    <a:pt x="179710" y="247572"/>
                    <a:pt x="179082" y="248482"/>
                    <a:pt x="179082" y="249392"/>
                  </a:cubicBezTo>
                  <a:cubicBezTo>
                    <a:pt x="179082" y="259551"/>
                    <a:pt x="176904" y="269326"/>
                    <a:pt x="174291" y="279089"/>
                  </a:cubicBezTo>
                  <a:cubicBezTo>
                    <a:pt x="172254" y="286686"/>
                    <a:pt x="170652" y="294373"/>
                    <a:pt x="167975" y="301803"/>
                  </a:cubicBezTo>
                  <a:cubicBezTo>
                    <a:pt x="164772" y="310771"/>
                    <a:pt x="158968" y="318573"/>
                    <a:pt x="151320" y="324236"/>
                  </a:cubicBezTo>
                  <a:cubicBezTo>
                    <a:pt x="148924" y="326055"/>
                    <a:pt x="146823" y="328195"/>
                    <a:pt x="144607" y="330168"/>
                  </a:cubicBezTo>
                  <a:cubicBezTo>
                    <a:pt x="136177" y="337701"/>
                    <a:pt x="125928" y="341121"/>
                    <a:pt x="115384" y="343940"/>
                  </a:cubicBezTo>
                  <a:cubicBezTo>
                    <a:pt x="109170" y="345644"/>
                    <a:pt x="102790" y="346682"/>
                    <a:pt x="96359" y="347053"/>
                  </a:cubicBezTo>
                  <a:cubicBezTo>
                    <a:pt x="91491" y="347284"/>
                    <a:pt x="86661" y="347937"/>
                    <a:pt x="81921" y="349026"/>
                  </a:cubicBezTo>
                  <a:cubicBezTo>
                    <a:pt x="76963" y="350218"/>
                    <a:pt x="71928" y="349859"/>
                    <a:pt x="66944" y="350628"/>
                  </a:cubicBezTo>
                  <a:cubicBezTo>
                    <a:pt x="54876" y="352460"/>
                    <a:pt x="43166" y="355445"/>
                    <a:pt x="32238" y="360774"/>
                  </a:cubicBezTo>
                  <a:cubicBezTo>
                    <a:pt x="21002" y="366270"/>
                    <a:pt x="10587" y="373099"/>
                    <a:pt x="2310" y="382746"/>
                  </a:cubicBezTo>
                  <a:cubicBezTo>
                    <a:pt x="1209" y="383873"/>
                    <a:pt x="43" y="384924"/>
                    <a:pt x="-1200" y="385885"/>
                  </a:cubicBezTo>
                  <a:cubicBezTo>
                    <a:pt x="-1546" y="385731"/>
                    <a:pt x="-1700" y="385321"/>
                    <a:pt x="-1546" y="384975"/>
                  </a:cubicBezTo>
                  <a:cubicBezTo>
                    <a:pt x="-1507" y="384872"/>
                    <a:pt x="-1430" y="384770"/>
                    <a:pt x="-1341" y="384706"/>
                  </a:cubicBezTo>
                  <a:cubicBezTo>
                    <a:pt x="7294" y="373842"/>
                    <a:pt x="18402" y="366257"/>
                    <a:pt x="30688" y="360057"/>
                  </a:cubicBezTo>
                  <a:cubicBezTo>
                    <a:pt x="45203" y="352716"/>
                    <a:pt x="60718" y="349744"/>
                    <a:pt x="76809" y="348206"/>
                  </a:cubicBezTo>
                  <a:cubicBezTo>
                    <a:pt x="93284" y="346605"/>
                    <a:pt x="109888" y="345362"/>
                    <a:pt x="125646" y="339456"/>
                  </a:cubicBezTo>
                  <a:cubicBezTo>
                    <a:pt x="132385" y="337111"/>
                    <a:pt x="138611" y="333537"/>
                    <a:pt x="144017" y="328886"/>
                  </a:cubicBezTo>
                  <a:cubicBezTo>
                    <a:pt x="146721" y="326465"/>
                    <a:pt x="149514" y="324134"/>
                    <a:pt x="152332" y="321840"/>
                  </a:cubicBezTo>
                  <a:cubicBezTo>
                    <a:pt x="158046" y="317279"/>
                    <a:pt x="162543" y="311386"/>
                    <a:pt x="165451" y="304686"/>
                  </a:cubicBezTo>
                  <a:cubicBezTo>
                    <a:pt x="167257" y="300471"/>
                    <a:pt x="168769" y="296141"/>
                    <a:pt x="169961" y="291708"/>
                  </a:cubicBezTo>
                  <a:cubicBezTo>
                    <a:pt x="174355" y="275873"/>
                    <a:pt x="177391" y="259705"/>
                    <a:pt x="179031" y="243358"/>
                  </a:cubicBezTo>
                  <a:cubicBezTo>
                    <a:pt x="182875" y="204155"/>
                    <a:pt x="195571" y="167616"/>
                    <a:pt x="213724" y="132808"/>
                  </a:cubicBezTo>
                  <a:cubicBezTo>
                    <a:pt x="224140" y="112822"/>
                    <a:pt x="236785" y="94374"/>
                    <a:pt x="250250" y="76361"/>
                  </a:cubicBezTo>
                  <a:cubicBezTo>
                    <a:pt x="255964" y="68763"/>
                    <a:pt x="263446" y="62742"/>
                    <a:pt x="269685" y="55580"/>
                  </a:cubicBezTo>
                  <a:cubicBezTo>
                    <a:pt x="275745" y="48470"/>
                    <a:pt x="282714" y="42205"/>
                    <a:pt x="290414" y="36927"/>
                  </a:cubicBezTo>
                  <a:cubicBezTo>
                    <a:pt x="296063" y="33084"/>
                    <a:pt x="301316" y="28805"/>
                    <a:pt x="306876" y="24897"/>
                  </a:cubicBezTo>
                  <a:cubicBezTo>
                    <a:pt x="316024" y="18351"/>
                    <a:pt x="326286" y="13533"/>
                    <a:pt x="337162" y="10676"/>
                  </a:cubicBezTo>
                  <a:cubicBezTo>
                    <a:pt x="349090" y="7602"/>
                    <a:pt x="360979" y="4348"/>
                    <a:pt x="372893" y="1234"/>
                  </a:cubicBezTo>
                  <a:cubicBezTo>
                    <a:pt x="379978" y="-457"/>
                    <a:pt x="387255" y="-1238"/>
                    <a:pt x="394532" y="-1097"/>
                  </a:cubicBezTo>
                  <a:cubicBezTo>
                    <a:pt x="419348" y="-1097"/>
                    <a:pt x="444163" y="-982"/>
                    <a:pt x="468979" y="-1482"/>
                  </a:cubicBezTo>
                  <a:cubicBezTo>
                    <a:pt x="485634" y="-1815"/>
                    <a:pt x="502174" y="-1110"/>
                    <a:pt x="518764" y="-1353"/>
                  </a:cubicBezTo>
                  <a:cubicBezTo>
                    <a:pt x="521301" y="-1392"/>
                    <a:pt x="523825" y="-1289"/>
                    <a:pt x="526349" y="-1020"/>
                  </a:cubicBezTo>
                  <a:cubicBezTo>
                    <a:pt x="543977" y="709"/>
                    <a:pt x="561708" y="1068"/>
                    <a:pt x="579388" y="43"/>
                  </a:cubicBezTo>
                  <a:cubicBezTo>
                    <a:pt x="587075" y="-341"/>
                    <a:pt x="594851" y="-803"/>
                    <a:pt x="602589" y="-1033"/>
                  </a:cubicBezTo>
                  <a:cubicBezTo>
                    <a:pt x="610558" y="-1264"/>
                    <a:pt x="618309" y="440"/>
                    <a:pt x="626047" y="2016"/>
                  </a:cubicBezTo>
                  <a:cubicBezTo>
                    <a:pt x="653579" y="7615"/>
                    <a:pt x="679714" y="17620"/>
                    <a:pt x="705824" y="27639"/>
                  </a:cubicBezTo>
                  <a:cubicBezTo>
                    <a:pt x="712601" y="30201"/>
                    <a:pt x="718533" y="34659"/>
                    <a:pt x="724810" y="38311"/>
                  </a:cubicBezTo>
                  <a:cubicBezTo>
                    <a:pt x="742464" y="48560"/>
                    <a:pt x="759132" y="60270"/>
                    <a:pt x="775659" y="72235"/>
                  </a:cubicBezTo>
                  <a:cubicBezTo>
                    <a:pt x="784589" y="78756"/>
                    <a:pt x="792788" y="86225"/>
                    <a:pt x="800129" y="94489"/>
                  </a:cubicBezTo>
                  <a:cubicBezTo>
                    <a:pt x="811454" y="107057"/>
                    <a:pt x="821716" y="120522"/>
                    <a:pt x="833144" y="133013"/>
                  </a:cubicBezTo>
                  <a:cubicBezTo>
                    <a:pt x="836808" y="137151"/>
                    <a:pt x="839998" y="141673"/>
                    <a:pt x="842675" y="146503"/>
                  </a:cubicBezTo>
                  <a:cubicBezTo>
                    <a:pt x="836090" y="146132"/>
                    <a:pt x="829505" y="147323"/>
                    <a:pt x="823458" y="149975"/>
                  </a:cubicBezTo>
                  <a:cubicBezTo>
                    <a:pt x="816579" y="152909"/>
                    <a:pt x="810724" y="157816"/>
                    <a:pt x="806611" y="164068"/>
                  </a:cubicBezTo>
                  <a:cubicBezTo>
                    <a:pt x="803857" y="168321"/>
                    <a:pt x="800436" y="169192"/>
                    <a:pt x="795658" y="167911"/>
                  </a:cubicBezTo>
                  <a:cubicBezTo>
                    <a:pt x="781898" y="164298"/>
                    <a:pt x="767895" y="161672"/>
                    <a:pt x="753764" y="160058"/>
                  </a:cubicBezTo>
                  <a:cubicBezTo>
                    <a:pt x="748845" y="159545"/>
                    <a:pt x="744271" y="157316"/>
                    <a:pt x="740850" y="153754"/>
                  </a:cubicBezTo>
                  <a:cubicBezTo>
                    <a:pt x="733702" y="146413"/>
                    <a:pt x="726758" y="138829"/>
                    <a:pt x="718507" y="132590"/>
                  </a:cubicBezTo>
                  <a:cubicBezTo>
                    <a:pt x="716316" y="130732"/>
                    <a:pt x="714792" y="128209"/>
                    <a:pt x="714151" y="125416"/>
                  </a:cubicBezTo>
                  <a:cubicBezTo>
                    <a:pt x="712588" y="120291"/>
                    <a:pt x="709962" y="116038"/>
                    <a:pt x="704773" y="113591"/>
                  </a:cubicBezTo>
                  <a:cubicBezTo>
                    <a:pt x="700648" y="111643"/>
                    <a:pt x="696805" y="109094"/>
                    <a:pt x="692795" y="106852"/>
                  </a:cubicBezTo>
                  <a:cubicBezTo>
                    <a:pt x="690348" y="105494"/>
                    <a:pt x="689553" y="104072"/>
                    <a:pt x="692449" y="102022"/>
                  </a:cubicBezTo>
                  <a:cubicBezTo>
                    <a:pt x="696459" y="99178"/>
                    <a:pt x="696100" y="96193"/>
                    <a:pt x="691411" y="94207"/>
                  </a:cubicBezTo>
                  <a:cubicBezTo>
                    <a:pt x="685595" y="91747"/>
                    <a:pt x="679637" y="89621"/>
                    <a:pt x="673834" y="87109"/>
                  </a:cubicBezTo>
                  <a:cubicBezTo>
                    <a:pt x="653335" y="78359"/>
                    <a:pt x="632171" y="71223"/>
                    <a:pt x="610558" y="65791"/>
                  </a:cubicBezTo>
                  <a:cubicBezTo>
                    <a:pt x="602128" y="63613"/>
                    <a:pt x="593557" y="62230"/>
                    <a:pt x="584935" y="60897"/>
                  </a:cubicBezTo>
                  <a:cubicBezTo>
                    <a:pt x="581784" y="60167"/>
                    <a:pt x="578478" y="61320"/>
                    <a:pt x="576467" y="63857"/>
                  </a:cubicBezTo>
                  <a:cubicBezTo>
                    <a:pt x="573559" y="67393"/>
                    <a:pt x="574200" y="69532"/>
                    <a:pt x="578658" y="70403"/>
                  </a:cubicBezTo>
                  <a:cubicBezTo>
                    <a:pt x="585333" y="71685"/>
                    <a:pt x="592110" y="72415"/>
                    <a:pt x="598708" y="74080"/>
                  </a:cubicBezTo>
                  <a:cubicBezTo>
                    <a:pt x="600053" y="74413"/>
                    <a:pt x="602474" y="73965"/>
                    <a:pt x="601962" y="76758"/>
                  </a:cubicBezTo>
                  <a:cubicBezTo>
                    <a:pt x="600053" y="78039"/>
                    <a:pt x="598003" y="77616"/>
                    <a:pt x="596004" y="77193"/>
                  </a:cubicBezTo>
                  <a:cubicBezTo>
                    <a:pt x="580951" y="74157"/>
                    <a:pt x="565577" y="73132"/>
                    <a:pt x="550255" y="74144"/>
                  </a:cubicBezTo>
                  <a:cubicBezTo>
                    <a:pt x="543285" y="74516"/>
                    <a:pt x="536393" y="73747"/>
                    <a:pt x="529487" y="74067"/>
                  </a:cubicBezTo>
                  <a:cubicBezTo>
                    <a:pt x="511065" y="74900"/>
                    <a:pt x="492565" y="73350"/>
                    <a:pt x="474206" y="75092"/>
                  </a:cubicBezTo>
                  <a:cubicBezTo>
                    <a:pt x="458833" y="76553"/>
                    <a:pt x="443613" y="74029"/>
                    <a:pt x="428303" y="74900"/>
                  </a:cubicBezTo>
                  <a:cubicBezTo>
                    <a:pt x="410085" y="75925"/>
                    <a:pt x="392136" y="78180"/>
                    <a:pt x="374995" y="84919"/>
                  </a:cubicBezTo>
                  <a:cubicBezTo>
                    <a:pt x="350653" y="94476"/>
                    <a:pt x="331205" y="110273"/>
                    <a:pt x="314781" y="130374"/>
                  </a:cubicBezTo>
                  <a:cubicBezTo>
                    <a:pt x="304839" y="142544"/>
                    <a:pt x="296486" y="155715"/>
                    <a:pt x="288249" y="169013"/>
                  </a:cubicBezTo>
                  <a:cubicBezTo>
                    <a:pt x="286737" y="171447"/>
                    <a:pt x="285981" y="174240"/>
                    <a:pt x="284597" y="176700"/>
                  </a:cubicBezTo>
                  <a:cubicBezTo>
                    <a:pt x="283354" y="178327"/>
                    <a:pt x="283034" y="180646"/>
                    <a:pt x="280677" y="181158"/>
                  </a:cubicBezTo>
                  <a:close/>
                </a:path>
              </a:pathLst>
            </a:custGeom>
            <a:solidFill>
              <a:srgbClr val="020202"/>
            </a:solidFill>
            <a:ln w="1280" cap="flat">
              <a:noFill/>
              <a:prstDash val="solid"/>
              <a:miter/>
            </a:ln>
          </p:spPr>
          <p:txBody>
            <a:bodyPr rtlCol="0" anchor="ctr"/>
            <a:lstStyle/>
            <a:p>
              <a:endParaRPr lang="es-CO"/>
            </a:p>
          </p:txBody>
        </p:sp>
        <p:sp>
          <p:nvSpPr>
            <p:cNvPr id="210" name="Freeform: Shape 209">
              <a:extLst>
                <a:ext uri="{FF2B5EF4-FFF2-40B4-BE49-F238E27FC236}">
                  <a16:creationId xmlns:a16="http://schemas.microsoft.com/office/drawing/2014/main" id="{0447E4EF-923C-A866-B42C-BB1F9EC17CEA}"/>
                </a:ext>
              </a:extLst>
            </p:cNvPr>
            <p:cNvSpPr/>
            <p:nvPr/>
          </p:nvSpPr>
          <p:spPr>
            <a:xfrm>
              <a:off x="-1422345" y="-256889"/>
              <a:ext cx="591815" cy="400403"/>
            </a:xfrm>
            <a:custGeom>
              <a:avLst/>
              <a:gdLst>
                <a:gd name="connsiteX0" fmla="*/ 552406 w 591815"/>
                <a:gd name="connsiteY0" fmla="*/ 311141 h 400403"/>
                <a:gd name="connsiteX1" fmla="*/ 567639 w 591815"/>
                <a:gd name="connsiteY1" fmla="*/ 281675 h 400403"/>
                <a:gd name="connsiteX2" fmla="*/ 576710 w 591815"/>
                <a:gd name="connsiteY2" fmla="*/ 255873 h 400403"/>
                <a:gd name="connsiteX3" fmla="*/ 575762 w 591815"/>
                <a:gd name="connsiteY3" fmla="*/ 252106 h 400403"/>
                <a:gd name="connsiteX4" fmla="*/ 574762 w 591815"/>
                <a:gd name="connsiteY4" fmla="*/ 246559 h 400403"/>
                <a:gd name="connsiteX5" fmla="*/ 581475 w 591815"/>
                <a:gd name="connsiteY5" fmla="*/ 226419 h 400403"/>
                <a:gd name="connsiteX6" fmla="*/ 583500 w 591815"/>
                <a:gd name="connsiteY6" fmla="*/ 221653 h 400403"/>
                <a:gd name="connsiteX7" fmla="*/ 581821 w 591815"/>
                <a:gd name="connsiteY7" fmla="*/ 213787 h 400403"/>
                <a:gd name="connsiteX8" fmla="*/ 554238 w 591815"/>
                <a:gd name="connsiteY8" fmla="*/ 208189 h 400403"/>
                <a:gd name="connsiteX9" fmla="*/ 524029 w 591815"/>
                <a:gd name="connsiteY9" fmla="*/ 230365 h 400403"/>
                <a:gd name="connsiteX10" fmla="*/ 496267 w 591815"/>
                <a:gd name="connsiteY10" fmla="*/ 270862 h 400403"/>
                <a:gd name="connsiteX11" fmla="*/ 479817 w 591815"/>
                <a:gd name="connsiteY11" fmla="*/ 299393 h 400403"/>
                <a:gd name="connsiteX12" fmla="*/ 471618 w 591815"/>
                <a:gd name="connsiteY12" fmla="*/ 316970 h 400403"/>
                <a:gd name="connsiteX13" fmla="*/ 463213 w 591815"/>
                <a:gd name="connsiteY13" fmla="*/ 343990 h 400403"/>
                <a:gd name="connsiteX14" fmla="*/ 454348 w 591815"/>
                <a:gd name="connsiteY14" fmla="*/ 349114 h 400403"/>
                <a:gd name="connsiteX15" fmla="*/ 443740 w 591815"/>
                <a:gd name="connsiteY15" fmla="*/ 347167 h 400403"/>
                <a:gd name="connsiteX16" fmla="*/ 439166 w 591815"/>
                <a:gd name="connsiteY16" fmla="*/ 350113 h 400403"/>
                <a:gd name="connsiteX17" fmla="*/ 442536 w 591815"/>
                <a:gd name="connsiteY17" fmla="*/ 356686 h 400403"/>
                <a:gd name="connsiteX18" fmla="*/ 445367 w 591815"/>
                <a:gd name="connsiteY18" fmla="*/ 356788 h 400403"/>
                <a:gd name="connsiteX19" fmla="*/ 441780 w 591815"/>
                <a:gd name="connsiteY19" fmla="*/ 359350 h 400403"/>
                <a:gd name="connsiteX20" fmla="*/ 362926 w 591815"/>
                <a:gd name="connsiteY20" fmla="*/ 381950 h 400403"/>
                <a:gd name="connsiteX21" fmla="*/ 311206 w 591815"/>
                <a:gd name="connsiteY21" fmla="*/ 391494 h 400403"/>
                <a:gd name="connsiteX22" fmla="*/ 266686 w 591815"/>
                <a:gd name="connsiteY22" fmla="*/ 398310 h 400403"/>
                <a:gd name="connsiteX23" fmla="*/ 253875 w 591815"/>
                <a:gd name="connsiteY23" fmla="*/ 398822 h 400403"/>
                <a:gd name="connsiteX24" fmla="*/ 201745 w 591815"/>
                <a:gd name="connsiteY24" fmla="*/ 397862 h 400403"/>
                <a:gd name="connsiteX25" fmla="*/ 133845 w 591815"/>
                <a:gd name="connsiteY25" fmla="*/ 383180 h 400403"/>
                <a:gd name="connsiteX26" fmla="*/ 94834 w 591815"/>
                <a:gd name="connsiteY26" fmla="*/ 368370 h 400403"/>
                <a:gd name="connsiteX27" fmla="*/ 65483 w 591815"/>
                <a:gd name="connsiteY27" fmla="*/ 345847 h 400403"/>
                <a:gd name="connsiteX28" fmla="*/ 12661 w 591815"/>
                <a:gd name="connsiteY28" fmla="*/ 259729 h 400403"/>
                <a:gd name="connsiteX29" fmla="*/ 734 w 591815"/>
                <a:gd name="connsiteY29" fmla="*/ 208560 h 400403"/>
                <a:gd name="connsiteX30" fmla="*/ -1060 w 591815"/>
                <a:gd name="connsiteY30" fmla="*/ 135176 h 400403"/>
                <a:gd name="connsiteX31" fmla="*/ 670 w 591815"/>
                <a:gd name="connsiteY31" fmla="*/ 84994 h 400403"/>
                <a:gd name="connsiteX32" fmla="*/ 4513 w 591815"/>
                <a:gd name="connsiteY32" fmla="*/ 63112 h 400403"/>
                <a:gd name="connsiteX33" fmla="*/ 7652 w 591815"/>
                <a:gd name="connsiteY33" fmla="*/ 59474 h 400403"/>
                <a:gd name="connsiteX34" fmla="*/ 7934 w 591815"/>
                <a:gd name="connsiteY34" fmla="*/ 64880 h 400403"/>
                <a:gd name="connsiteX35" fmla="*/ 4411 w 591815"/>
                <a:gd name="connsiteY35" fmla="*/ 101508 h 400403"/>
                <a:gd name="connsiteX36" fmla="*/ 2540 w 591815"/>
                <a:gd name="connsiteY36" fmla="*/ 156418 h 400403"/>
                <a:gd name="connsiteX37" fmla="*/ 3335 w 591815"/>
                <a:gd name="connsiteY37" fmla="*/ 174853 h 400403"/>
                <a:gd name="connsiteX38" fmla="*/ 11431 w 591815"/>
                <a:gd name="connsiteY38" fmla="*/ 241883 h 400403"/>
                <a:gd name="connsiteX39" fmla="*/ 12943 w 591815"/>
                <a:gd name="connsiteY39" fmla="*/ 246866 h 400403"/>
                <a:gd name="connsiteX40" fmla="*/ 22782 w 591815"/>
                <a:gd name="connsiteY40" fmla="*/ 268274 h 400403"/>
                <a:gd name="connsiteX41" fmla="*/ 27241 w 591815"/>
                <a:gd name="connsiteY41" fmla="*/ 273014 h 400403"/>
                <a:gd name="connsiteX42" fmla="*/ 42614 w 591815"/>
                <a:gd name="connsiteY42" fmla="*/ 296177 h 400403"/>
                <a:gd name="connsiteX43" fmla="*/ 46163 w 591815"/>
                <a:gd name="connsiteY43" fmla="*/ 310385 h 400403"/>
                <a:gd name="connsiteX44" fmla="*/ 64445 w 591815"/>
                <a:gd name="connsiteY44" fmla="*/ 331127 h 400403"/>
                <a:gd name="connsiteX45" fmla="*/ 69992 w 591815"/>
                <a:gd name="connsiteY45" fmla="*/ 335585 h 400403"/>
                <a:gd name="connsiteX46" fmla="*/ 82343 w 591815"/>
                <a:gd name="connsiteY46" fmla="*/ 352804 h 400403"/>
                <a:gd name="connsiteX47" fmla="*/ 90568 w 591815"/>
                <a:gd name="connsiteY47" fmla="*/ 361887 h 400403"/>
                <a:gd name="connsiteX48" fmla="*/ 167308 w 591815"/>
                <a:gd name="connsiteY48" fmla="*/ 389201 h 400403"/>
                <a:gd name="connsiteX49" fmla="*/ 196390 w 591815"/>
                <a:gd name="connsiteY49" fmla="*/ 393314 h 400403"/>
                <a:gd name="connsiteX50" fmla="*/ 233325 w 591815"/>
                <a:gd name="connsiteY50" fmla="*/ 394403 h 400403"/>
                <a:gd name="connsiteX51" fmla="*/ 312397 w 591815"/>
                <a:gd name="connsiteY51" fmla="*/ 387472 h 400403"/>
                <a:gd name="connsiteX52" fmla="*/ 372778 w 591815"/>
                <a:gd name="connsiteY52" fmla="*/ 375365 h 400403"/>
                <a:gd name="connsiteX53" fmla="*/ 380336 w 591815"/>
                <a:gd name="connsiteY53" fmla="*/ 367460 h 400403"/>
                <a:gd name="connsiteX54" fmla="*/ 373290 w 591815"/>
                <a:gd name="connsiteY54" fmla="*/ 335982 h 400403"/>
                <a:gd name="connsiteX55" fmla="*/ 370728 w 591815"/>
                <a:gd name="connsiteY55" fmla="*/ 332600 h 400403"/>
                <a:gd name="connsiteX56" fmla="*/ 373969 w 591815"/>
                <a:gd name="connsiteY56" fmla="*/ 323286 h 400403"/>
                <a:gd name="connsiteX57" fmla="*/ 443701 w 591815"/>
                <a:gd name="connsiteY57" fmla="*/ 296075 h 400403"/>
                <a:gd name="connsiteX58" fmla="*/ 453284 w 591815"/>
                <a:gd name="connsiteY58" fmla="*/ 290950 h 400403"/>
                <a:gd name="connsiteX59" fmla="*/ 454476 w 591815"/>
                <a:gd name="connsiteY59" fmla="*/ 290694 h 400403"/>
                <a:gd name="connsiteX60" fmla="*/ 453195 w 591815"/>
                <a:gd name="connsiteY60" fmla="*/ 290963 h 400403"/>
                <a:gd name="connsiteX61" fmla="*/ 425279 w 591815"/>
                <a:gd name="connsiteY61" fmla="*/ 303467 h 400403"/>
                <a:gd name="connsiteX62" fmla="*/ 403499 w 591815"/>
                <a:gd name="connsiteY62" fmla="*/ 311346 h 400403"/>
                <a:gd name="connsiteX63" fmla="*/ 372688 w 591815"/>
                <a:gd name="connsiteY63" fmla="*/ 321839 h 400403"/>
                <a:gd name="connsiteX64" fmla="*/ 359210 w 591815"/>
                <a:gd name="connsiteY64" fmla="*/ 323581 h 400403"/>
                <a:gd name="connsiteX65" fmla="*/ 338533 w 591815"/>
                <a:gd name="connsiteY65" fmla="*/ 324363 h 400403"/>
                <a:gd name="connsiteX66" fmla="*/ 330090 w 591815"/>
                <a:gd name="connsiteY66" fmla="*/ 324209 h 400403"/>
                <a:gd name="connsiteX67" fmla="*/ 329039 w 591815"/>
                <a:gd name="connsiteY67" fmla="*/ 323120 h 400403"/>
                <a:gd name="connsiteX68" fmla="*/ 329782 w 591815"/>
                <a:gd name="connsiteY68" fmla="*/ 321839 h 400403"/>
                <a:gd name="connsiteX69" fmla="*/ 345656 w 591815"/>
                <a:gd name="connsiteY69" fmla="*/ 319738 h 400403"/>
                <a:gd name="connsiteX70" fmla="*/ 369857 w 591815"/>
                <a:gd name="connsiteY70" fmla="*/ 313703 h 400403"/>
                <a:gd name="connsiteX71" fmla="*/ 416388 w 591815"/>
                <a:gd name="connsiteY71" fmla="*/ 297625 h 400403"/>
                <a:gd name="connsiteX72" fmla="*/ 462316 w 591815"/>
                <a:gd name="connsiteY72" fmla="*/ 277357 h 400403"/>
                <a:gd name="connsiteX73" fmla="*/ 469414 w 591815"/>
                <a:gd name="connsiteY73" fmla="*/ 272720 h 400403"/>
                <a:gd name="connsiteX74" fmla="*/ 479510 w 591815"/>
                <a:gd name="connsiteY74" fmla="*/ 265904 h 400403"/>
                <a:gd name="connsiteX75" fmla="*/ 483148 w 591815"/>
                <a:gd name="connsiteY75" fmla="*/ 263508 h 400403"/>
                <a:gd name="connsiteX76" fmla="*/ 484134 w 591815"/>
                <a:gd name="connsiteY76" fmla="*/ 262765 h 400403"/>
                <a:gd name="connsiteX77" fmla="*/ 488772 w 591815"/>
                <a:gd name="connsiteY77" fmla="*/ 258832 h 400403"/>
                <a:gd name="connsiteX78" fmla="*/ 489733 w 591815"/>
                <a:gd name="connsiteY78" fmla="*/ 258102 h 400403"/>
                <a:gd name="connsiteX79" fmla="*/ 492295 w 591815"/>
                <a:gd name="connsiteY79" fmla="*/ 255834 h 400403"/>
                <a:gd name="connsiteX80" fmla="*/ 492962 w 591815"/>
                <a:gd name="connsiteY80" fmla="*/ 254925 h 400403"/>
                <a:gd name="connsiteX81" fmla="*/ 493679 w 591815"/>
                <a:gd name="connsiteY81" fmla="*/ 254092 h 400403"/>
                <a:gd name="connsiteX82" fmla="*/ 494063 w 591815"/>
                <a:gd name="connsiteY82" fmla="*/ 253708 h 400403"/>
                <a:gd name="connsiteX83" fmla="*/ 494832 w 591815"/>
                <a:gd name="connsiteY83" fmla="*/ 252939 h 400403"/>
                <a:gd name="connsiteX84" fmla="*/ 495216 w 591815"/>
                <a:gd name="connsiteY84" fmla="*/ 252542 h 400403"/>
                <a:gd name="connsiteX85" fmla="*/ 495972 w 591815"/>
                <a:gd name="connsiteY85" fmla="*/ 251747 h 400403"/>
                <a:gd name="connsiteX86" fmla="*/ 496356 w 591815"/>
                <a:gd name="connsiteY86" fmla="*/ 251337 h 400403"/>
                <a:gd name="connsiteX87" fmla="*/ 497138 w 591815"/>
                <a:gd name="connsiteY87" fmla="*/ 250479 h 400403"/>
                <a:gd name="connsiteX88" fmla="*/ 497561 w 591815"/>
                <a:gd name="connsiteY88" fmla="*/ 250031 h 400403"/>
                <a:gd name="connsiteX89" fmla="*/ 500930 w 591815"/>
                <a:gd name="connsiteY89" fmla="*/ 246187 h 400403"/>
                <a:gd name="connsiteX90" fmla="*/ 501635 w 591815"/>
                <a:gd name="connsiteY90" fmla="*/ 245175 h 400403"/>
                <a:gd name="connsiteX91" fmla="*/ 503313 w 591815"/>
                <a:gd name="connsiteY91" fmla="*/ 242613 h 400403"/>
                <a:gd name="connsiteX92" fmla="*/ 503979 w 591815"/>
                <a:gd name="connsiteY92" fmla="*/ 241537 h 400403"/>
                <a:gd name="connsiteX93" fmla="*/ 508860 w 591815"/>
                <a:gd name="connsiteY93" fmla="*/ 230006 h 400403"/>
                <a:gd name="connsiteX94" fmla="*/ 509309 w 591815"/>
                <a:gd name="connsiteY94" fmla="*/ 228559 h 400403"/>
                <a:gd name="connsiteX95" fmla="*/ 511205 w 591815"/>
                <a:gd name="connsiteY95" fmla="*/ 216490 h 400403"/>
                <a:gd name="connsiteX96" fmla="*/ 511871 w 591815"/>
                <a:gd name="connsiteY96" fmla="*/ 189125 h 400403"/>
                <a:gd name="connsiteX97" fmla="*/ 510116 w 591815"/>
                <a:gd name="connsiteY97" fmla="*/ 158096 h 400403"/>
                <a:gd name="connsiteX98" fmla="*/ 509757 w 591815"/>
                <a:gd name="connsiteY98" fmla="*/ 156623 h 400403"/>
                <a:gd name="connsiteX99" fmla="*/ 508873 w 591815"/>
                <a:gd name="connsiteY99" fmla="*/ 152395 h 400403"/>
                <a:gd name="connsiteX100" fmla="*/ 489951 w 591815"/>
                <a:gd name="connsiteY100" fmla="*/ 110450 h 400403"/>
                <a:gd name="connsiteX101" fmla="*/ 463751 w 591815"/>
                <a:gd name="connsiteY101" fmla="*/ 78819 h 400403"/>
                <a:gd name="connsiteX102" fmla="*/ 429852 w 591815"/>
                <a:gd name="connsiteY102" fmla="*/ 48763 h 400403"/>
                <a:gd name="connsiteX103" fmla="*/ 427175 w 591815"/>
                <a:gd name="connsiteY103" fmla="*/ 44920 h 400403"/>
                <a:gd name="connsiteX104" fmla="*/ 444714 w 591815"/>
                <a:gd name="connsiteY104" fmla="*/ 49263 h 400403"/>
                <a:gd name="connsiteX105" fmla="*/ 447968 w 591815"/>
                <a:gd name="connsiteY105" fmla="*/ 53785 h 400403"/>
                <a:gd name="connsiteX106" fmla="*/ 475166 w 591815"/>
                <a:gd name="connsiteY106" fmla="*/ 79062 h 400403"/>
                <a:gd name="connsiteX107" fmla="*/ 523235 w 591815"/>
                <a:gd name="connsiteY107" fmla="*/ 53004 h 400403"/>
                <a:gd name="connsiteX108" fmla="*/ 523606 w 591815"/>
                <a:gd name="connsiteY108" fmla="*/ 51633 h 400403"/>
                <a:gd name="connsiteX109" fmla="*/ 520621 w 591815"/>
                <a:gd name="connsiteY109" fmla="*/ 33185 h 400403"/>
                <a:gd name="connsiteX110" fmla="*/ 500597 w 591815"/>
                <a:gd name="connsiteY110" fmla="*/ 3872 h 400403"/>
                <a:gd name="connsiteX111" fmla="*/ 499316 w 591815"/>
                <a:gd name="connsiteY111" fmla="*/ -1573 h 400403"/>
                <a:gd name="connsiteX112" fmla="*/ 513921 w 591815"/>
                <a:gd name="connsiteY112" fmla="*/ 19335 h 400403"/>
                <a:gd name="connsiteX113" fmla="*/ 535623 w 591815"/>
                <a:gd name="connsiteY113" fmla="*/ 49839 h 400403"/>
                <a:gd name="connsiteX114" fmla="*/ 544720 w 591815"/>
                <a:gd name="connsiteY114" fmla="*/ 63688 h 400403"/>
                <a:gd name="connsiteX115" fmla="*/ 551407 w 591815"/>
                <a:gd name="connsiteY115" fmla="*/ 74578 h 400403"/>
                <a:gd name="connsiteX116" fmla="*/ 583807 w 591815"/>
                <a:gd name="connsiteY116" fmla="*/ 143094 h 400403"/>
                <a:gd name="connsiteX117" fmla="*/ 589572 w 591815"/>
                <a:gd name="connsiteY117" fmla="*/ 201719 h 400403"/>
                <a:gd name="connsiteX118" fmla="*/ 583295 w 591815"/>
                <a:gd name="connsiteY118" fmla="*/ 235233 h 400403"/>
                <a:gd name="connsiteX119" fmla="*/ 575018 w 591815"/>
                <a:gd name="connsiteY119" fmla="*/ 266365 h 400403"/>
                <a:gd name="connsiteX120" fmla="*/ 571803 w 591815"/>
                <a:gd name="connsiteY120" fmla="*/ 275769 h 400403"/>
                <a:gd name="connsiteX121" fmla="*/ 553534 w 591815"/>
                <a:gd name="connsiteY121" fmla="*/ 311039 h 400403"/>
                <a:gd name="connsiteX122" fmla="*/ 552406 w 591815"/>
                <a:gd name="connsiteY122" fmla="*/ 311141 h 400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591815" h="400403">
                  <a:moveTo>
                    <a:pt x="552406" y="311141"/>
                  </a:moveTo>
                  <a:cubicBezTo>
                    <a:pt x="557531" y="301315"/>
                    <a:pt x="562451" y="291437"/>
                    <a:pt x="567639" y="281675"/>
                  </a:cubicBezTo>
                  <a:cubicBezTo>
                    <a:pt x="571969" y="273514"/>
                    <a:pt x="574429" y="264738"/>
                    <a:pt x="576710" y="255873"/>
                  </a:cubicBezTo>
                  <a:cubicBezTo>
                    <a:pt x="577094" y="254387"/>
                    <a:pt x="577222" y="253131"/>
                    <a:pt x="575762" y="252106"/>
                  </a:cubicBezTo>
                  <a:cubicBezTo>
                    <a:pt x="573686" y="250620"/>
                    <a:pt x="573955" y="248570"/>
                    <a:pt x="574762" y="246559"/>
                  </a:cubicBezTo>
                  <a:cubicBezTo>
                    <a:pt x="577555" y="240051"/>
                    <a:pt x="579810" y="233312"/>
                    <a:pt x="581475" y="226419"/>
                  </a:cubicBezTo>
                  <a:cubicBezTo>
                    <a:pt x="581898" y="224728"/>
                    <a:pt x="582577" y="223127"/>
                    <a:pt x="583500" y="221653"/>
                  </a:cubicBezTo>
                  <a:cubicBezTo>
                    <a:pt x="585665" y="218015"/>
                    <a:pt x="585280" y="215991"/>
                    <a:pt x="581821" y="213787"/>
                  </a:cubicBezTo>
                  <a:cubicBezTo>
                    <a:pt x="573661" y="208522"/>
                    <a:pt x="563808" y="206523"/>
                    <a:pt x="554238" y="208189"/>
                  </a:cubicBezTo>
                  <a:cubicBezTo>
                    <a:pt x="540338" y="210354"/>
                    <a:pt x="531024" y="218899"/>
                    <a:pt x="524029" y="230365"/>
                  </a:cubicBezTo>
                  <a:cubicBezTo>
                    <a:pt x="515497" y="244342"/>
                    <a:pt x="506221" y="257858"/>
                    <a:pt x="496267" y="270862"/>
                  </a:cubicBezTo>
                  <a:cubicBezTo>
                    <a:pt x="489528" y="279676"/>
                    <a:pt x="483571" y="288798"/>
                    <a:pt x="479817" y="299393"/>
                  </a:cubicBezTo>
                  <a:cubicBezTo>
                    <a:pt x="477677" y="305466"/>
                    <a:pt x="474078" y="310923"/>
                    <a:pt x="471618" y="316970"/>
                  </a:cubicBezTo>
                  <a:cubicBezTo>
                    <a:pt x="467941" y="325682"/>
                    <a:pt x="465122" y="334727"/>
                    <a:pt x="463213" y="343990"/>
                  </a:cubicBezTo>
                  <a:cubicBezTo>
                    <a:pt x="462188" y="349114"/>
                    <a:pt x="459511" y="350805"/>
                    <a:pt x="454348" y="349114"/>
                  </a:cubicBezTo>
                  <a:cubicBezTo>
                    <a:pt x="450889" y="347987"/>
                    <a:pt x="447481" y="346898"/>
                    <a:pt x="443740" y="347167"/>
                  </a:cubicBezTo>
                  <a:cubicBezTo>
                    <a:pt x="441818" y="347308"/>
                    <a:pt x="440089" y="348422"/>
                    <a:pt x="439166" y="350113"/>
                  </a:cubicBezTo>
                  <a:cubicBezTo>
                    <a:pt x="437091" y="353380"/>
                    <a:pt x="438692" y="356417"/>
                    <a:pt x="442536" y="356686"/>
                  </a:cubicBezTo>
                  <a:cubicBezTo>
                    <a:pt x="443471" y="356686"/>
                    <a:pt x="444419" y="356686"/>
                    <a:pt x="445367" y="356788"/>
                  </a:cubicBezTo>
                  <a:cubicBezTo>
                    <a:pt x="444995" y="358787"/>
                    <a:pt x="443228" y="358928"/>
                    <a:pt x="441780" y="359350"/>
                  </a:cubicBezTo>
                  <a:cubicBezTo>
                    <a:pt x="415555" y="367037"/>
                    <a:pt x="389497" y="375403"/>
                    <a:pt x="362926" y="381950"/>
                  </a:cubicBezTo>
                  <a:cubicBezTo>
                    <a:pt x="345912" y="386254"/>
                    <a:pt x="328629" y="389444"/>
                    <a:pt x="311206" y="391494"/>
                  </a:cubicBezTo>
                  <a:cubicBezTo>
                    <a:pt x="296306" y="393173"/>
                    <a:pt x="281663" y="396888"/>
                    <a:pt x="266686" y="398310"/>
                  </a:cubicBezTo>
                  <a:cubicBezTo>
                    <a:pt x="262420" y="398720"/>
                    <a:pt x="258167" y="398822"/>
                    <a:pt x="253875" y="398822"/>
                  </a:cubicBezTo>
                  <a:cubicBezTo>
                    <a:pt x="236490" y="398822"/>
                    <a:pt x="219117" y="398989"/>
                    <a:pt x="201745" y="397862"/>
                  </a:cubicBezTo>
                  <a:cubicBezTo>
                    <a:pt x="178505" y="396414"/>
                    <a:pt x="155611" y="391469"/>
                    <a:pt x="133845" y="383180"/>
                  </a:cubicBezTo>
                  <a:cubicBezTo>
                    <a:pt x="120854" y="378209"/>
                    <a:pt x="107607" y="374020"/>
                    <a:pt x="94834" y="368370"/>
                  </a:cubicBezTo>
                  <a:cubicBezTo>
                    <a:pt x="83073" y="363168"/>
                    <a:pt x="73797" y="355558"/>
                    <a:pt x="65483" y="345847"/>
                  </a:cubicBezTo>
                  <a:cubicBezTo>
                    <a:pt x="43178" y="319968"/>
                    <a:pt x="25229" y="291488"/>
                    <a:pt x="12661" y="259729"/>
                  </a:cubicBezTo>
                  <a:cubicBezTo>
                    <a:pt x="6179" y="243330"/>
                    <a:pt x="2835" y="226009"/>
                    <a:pt x="734" y="208560"/>
                  </a:cubicBezTo>
                  <a:cubicBezTo>
                    <a:pt x="-2200" y="184218"/>
                    <a:pt x="-1828" y="159646"/>
                    <a:pt x="-1060" y="135176"/>
                  </a:cubicBezTo>
                  <a:cubicBezTo>
                    <a:pt x="-586" y="118457"/>
                    <a:pt x="670" y="101751"/>
                    <a:pt x="670" y="84994"/>
                  </a:cubicBezTo>
                  <a:cubicBezTo>
                    <a:pt x="760" y="77538"/>
                    <a:pt x="2053" y="70145"/>
                    <a:pt x="4513" y="63112"/>
                  </a:cubicBezTo>
                  <a:cubicBezTo>
                    <a:pt x="5039" y="61511"/>
                    <a:pt x="5384" y="59627"/>
                    <a:pt x="7652" y="59474"/>
                  </a:cubicBezTo>
                  <a:cubicBezTo>
                    <a:pt x="9151" y="61190"/>
                    <a:pt x="8421" y="63099"/>
                    <a:pt x="7934" y="64880"/>
                  </a:cubicBezTo>
                  <a:cubicBezTo>
                    <a:pt x="4577" y="76884"/>
                    <a:pt x="4462" y="89106"/>
                    <a:pt x="4411" y="101508"/>
                  </a:cubicBezTo>
                  <a:cubicBezTo>
                    <a:pt x="4321" y="119803"/>
                    <a:pt x="3732" y="138136"/>
                    <a:pt x="2540" y="156418"/>
                  </a:cubicBezTo>
                  <a:cubicBezTo>
                    <a:pt x="2143" y="162606"/>
                    <a:pt x="3693" y="168665"/>
                    <a:pt x="3335" y="174853"/>
                  </a:cubicBezTo>
                  <a:cubicBezTo>
                    <a:pt x="2053" y="197670"/>
                    <a:pt x="5307" y="219962"/>
                    <a:pt x="11431" y="241883"/>
                  </a:cubicBezTo>
                  <a:cubicBezTo>
                    <a:pt x="11700" y="243612"/>
                    <a:pt x="12213" y="245278"/>
                    <a:pt x="12943" y="246866"/>
                  </a:cubicBezTo>
                  <a:cubicBezTo>
                    <a:pt x="17261" y="253477"/>
                    <a:pt x="20579" y="260690"/>
                    <a:pt x="22782" y="268274"/>
                  </a:cubicBezTo>
                  <a:cubicBezTo>
                    <a:pt x="23538" y="270414"/>
                    <a:pt x="25152" y="272130"/>
                    <a:pt x="27241" y="273014"/>
                  </a:cubicBezTo>
                  <a:cubicBezTo>
                    <a:pt x="36811" y="277793"/>
                    <a:pt x="40462" y="286594"/>
                    <a:pt x="42614" y="296177"/>
                  </a:cubicBezTo>
                  <a:cubicBezTo>
                    <a:pt x="43703" y="300930"/>
                    <a:pt x="44331" y="305748"/>
                    <a:pt x="46163" y="310385"/>
                  </a:cubicBezTo>
                  <a:cubicBezTo>
                    <a:pt x="49776" y="319558"/>
                    <a:pt x="57412" y="325041"/>
                    <a:pt x="64445" y="331127"/>
                  </a:cubicBezTo>
                  <a:cubicBezTo>
                    <a:pt x="66239" y="332677"/>
                    <a:pt x="68071" y="334202"/>
                    <a:pt x="69992" y="335585"/>
                  </a:cubicBezTo>
                  <a:cubicBezTo>
                    <a:pt x="76065" y="339941"/>
                    <a:pt x="80908" y="345066"/>
                    <a:pt x="82343" y="352804"/>
                  </a:cubicBezTo>
                  <a:cubicBezTo>
                    <a:pt x="83201" y="357365"/>
                    <a:pt x="86417" y="359953"/>
                    <a:pt x="90568" y="361887"/>
                  </a:cubicBezTo>
                  <a:cubicBezTo>
                    <a:pt x="115294" y="373238"/>
                    <a:pt x="140968" y="382385"/>
                    <a:pt x="167308" y="389201"/>
                  </a:cubicBezTo>
                  <a:cubicBezTo>
                    <a:pt x="176801" y="391763"/>
                    <a:pt x="186653" y="392186"/>
                    <a:pt x="196390" y="393314"/>
                  </a:cubicBezTo>
                  <a:cubicBezTo>
                    <a:pt x="208689" y="394736"/>
                    <a:pt x="221077" y="393416"/>
                    <a:pt x="233325" y="394403"/>
                  </a:cubicBezTo>
                  <a:cubicBezTo>
                    <a:pt x="260152" y="396581"/>
                    <a:pt x="286121" y="391059"/>
                    <a:pt x="312397" y="387472"/>
                  </a:cubicBezTo>
                  <a:cubicBezTo>
                    <a:pt x="332895" y="384679"/>
                    <a:pt x="352792" y="380118"/>
                    <a:pt x="372778" y="375365"/>
                  </a:cubicBezTo>
                  <a:cubicBezTo>
                    <a:pt x="377300" y="374289"/>
                    <a:pt x="379478" y="371803"/>
                    <a:pt x="380336" y="367460"/>
                  </a:cubicBezTo>
                  <a:cubicBezTo>
                    <a:pt x="382591" y="355930"/>
                    <a:pt x="379849" y="345527"/>
                    <a:pt x="373290" y="335982"/>
                  </a:cubicBezTo>
                  <a:cubicBezTo>
                    <a:pt x="372483" y="334804"/>
                    <a:pt x="371471" y="333792"/>
                    <a:pt x="370728" y="332600"/>
                  </a:cubicBezTo>
                  <a:cubicBezTo>
                    <a:pt x="367743" y="327950"/>
                    <a:pt x="368755" y="325041"/>
                    <a:pt x="373969" y="323286"/>
                  </a:cubicBezTo>
                  <a:cubicBezTo>
                    <a:pt x="397709" y="315523"/>
                    <a:pt x="420987" y="306439"/>
                    <a:pt x="443701" y="296075"/>
                  </a:cubicBezTo>
                  <a:cubicBezTo>
                    <a:pt x="446994" y="294550"/>
                    <a:pt x="449774" y="292065"/>
                    <a:pt x="453284" y="290950"/>
                  </a:cubicBezTo>
                  <a:cubicBezTo>
                    <a:pt x="453656" y="290758"/>
                    <a:pt x="454066" y="290668"/>
                    <a:pt x="454476" y="290694"/>
                  </a:cubicBezTo>
                  <a:cubicBezTo>
                    <a:pt x="453861" y="289823"/>
                    <a:pt x="453707" y="291168"/>
                    <a:pt x="453195" y="290963"/>
                  </a:cubicBezTo>
                  <a:cubicBezTo>
                    <a:pt x="443996" y="295409"/>
                    <a:pt x="434708" y="299636"/>
                    <a:pt x="425279" y="303467"/>
                  </a:cubicBezTo>
                  <a:cubicBezTo>
                    <a:pt x="418156" y="306362"/>
                    <a:pt x="410712" y="308592"/>
                    <a:pt x="403499" y="311346"/>
                  </a:cubicBezTo>
                  <a:cubicBezTo>
                    <a:pt x="393378" y="315279"/>
                    <a:pt x="382898" y="318162"/>
                    <a:pt x="372688" y="321839"/>
                  </a:cubicBezTo>
                  <a:cubicBezTo>
                    <a:pt x="368434" y="323607"/>
                    <a:pt x="363784" y="324209"/>
                    <a:pt x="359210" y="323581"/>
                  </a:cubicBezTo>
                  <a:cubicBezTo>
                    <a:pt x="352190" y="322300"/>
                    <a:pt x="345399" y="323453"/>
                    <a:pt x="338533" y="324363"/>
                  </a:cubicBezTo>
                  <a:cubicBezTo>
                    <a:pt x="335740" y="324926"/>
                    <a:pt x="332857" y="324875"/>
                    <a:pt x="330090" y="324209"/>
                  </a:cubicBezTo>
                  <a:cubicBezTo>
                    <a:pt x="329616" y="323991"/>
                    <a:pt x="329232" y="323607"/>
                    <a:pt x="329039" y="323120"/>
                  </a:cubicBezTo>
                  <a:cubicBezTo>
                    <a:pt x="329026" y="322582"/>
                    <a:pt x="329308" y="322095"/>
                    <a:pt x="329782" y="321839"/>
                  </a:cubicBezTo>
                  <a:cubicBezTo>
                    <a:pt x="334907" y="319994"/>
                    <a:pt x="340403" y="319866"/>
                    <a:pt x="345656" y="319738"/>
                  </a:cubicBezTo>
                  <a:cubicBezTo>
                    <a:pt x="354291" y="319507"/>
                    <a:pt x="362093" y="316663"/>
                    <a:pt x="369857" y="313703"/>
                  </a:cubicBezTo>
                  <a:cubicBezTo>
                    <a:pt x="385230" y="307849"/>
                    <a:pt x="401270" y="304069"/>
                    <a:pt x="416388" y="297625"/>
                  </a:cubicBezTo>
                  <a:cubicBezTo>
                    <a:pt x="431761" y="291066"/>
                    <a:pt x="447507" y="285236"/>
                    <a:pt x="462316" y="277357"/>
                  </a:cubicBezTo>
                  <a:cubicBezTo>
                    <a:pt x="464904" y="276179"/>
                    <a:pt x="467300" y="274616"/>
                    <a:pt x="469414" y="272720"/>
                  </a:cubicBezTo>
                  <a:cubicBezTo>
                    <a:pt x="472258" y="269747"/>
                    <a:pt x="475692" y="267429"/>
                    <a:pt x="479510" y="265904"/>
                  </a:cubicBezTo>
                  <a:cubicBezTo>
                    <a:pt x="480855" y="265340"/>
                    <a:pt x="482097" y="264520"/>
                    <a:pt x="483148" y="263508"/>
                  </a:cubicBezTo>
                  <a:cubicBezTo>
                    <a:pt x="483455" y="263239"/>
                    <a:pt x="483788" y="262996"/>
                    <a:pt x="484134" y="262765"/>
                  </a:cubicBezTo>
                  <a:cubicBezTo>
                    <a:pt x="485826" y="261638"/>
                    <a:pt x="487388" y="260318"/>
                    <a:pt x="488772" y="258832"/>
                  </a:cubicBezTo>
                  <a:cubicBezTo>
                    <a:pt x="489067" y="258563"/>
                    <a:pt x="489400" y="258320"/>
                    <a:pt x="489733" y="258102"/>
                  </a:cubicBezTo>
                  <a:cubicBezTo>
                    <a:pt x="490745" y="257538"/>
                    <a:pt x="491616" y="256769"/>
                    <a:pt x="492295" y="255834"/>
                  </a:cubicBezTo>
                  <a:cubicBezTo>
                    <a:pt x="492500" y="255514"/>
                    <a:pt x="492731" y="255219"/>
                    <a:pt x="492962" y="254925"/>
                  </a:cubicBezTo>
                  <a:cubicBezTo>
                    <a:pt x="493179" y="254630"/>
                    <a:pt x="493423" y="254348"/>
                    <a:pt x="493679" y="254092"/>
                  </a:cubicBezTo>
                  <a:lnTo>
                    <a:pt x="494063" y="253708"/>
                  </a:lnTo>
                  <a:cubicBezTo>
                    <a:pt x="494307" y="253438"/>
                    <a:pt x="494563" y="253182"/>
                    <a:pt x="494832" y="252939"/>
                  </a:cubicBezTo>
                  <a:lnTo>
                    <a:pt x="495216" y="252542"/>
                  </a:lnTo>
                  <a:cubicBezTo>
                    <a:pt x="495460" y="252273"/>
                    <a:pt x="495716" y="252016"/>
                    <a:pt x="495972" y="251747"/>
                  </a:cubicBezTo>
                  <a:lnTo>
                    <a:pt x="496356" y="251337"/>
                  </a:lnTo>
                  <a:cubicBezTo>
                    <a:pt x="496600" y="251043"/>
                    <a:pt x="496869" y="250761"/>
                    <a:pt x="497138" y="250479"/>
                  </a:cubicBezTo>
                  <a:lnTo>
                    <a:pt x="497561" y="250031"/>
                  </a:lnTo>
                  <a:cubicBezTo>
                    <a:pt x="498803" y="248865"/>
                    <a:pt x="499931" y="247571"/>
                    <a:pt x="500930" y="246187"/>
                  </a:cubicBezTo>
                  <a:cubicBezTo>
                    <a:pt x="501148" y="245828"/>
                    <a:pt x="501391" y="245508"/>
                    <a:pt x="501635" y="245175"/>
                  </a:cubicBezTo>
                  <a:cubicBezTo>
                    <a:pt x="502263" y="244368"/>
                    <a:pt x="502826" y="243510"/>
                    <a:pt x="503313" y="242613"/>
                  </a:cubicBezTo>
                  <a:cubicBezTo>
                    <a:pt x="503518" y="242241"/>
                    <a:pt x="503736" y="241883"/>
                    <a:pt x="503979" y="241537"/>
                  </a:cubicBezTo>
                  <a:cubicBezTo>
                    <a:pt x="506298" y="238026"/>
                    <a:pt x="507951" y="234119"/>
                    <a:pt x="508860" y="230006"/>
                  </a:cubicBezTo>
                  <a:cubicBezTo>
                    <a:pt x="509027" y="229520"/>
                    <a:pt x="509181" y="229046"/>
                    <a:pt x="509309" y="228559"/>
                  </a:cubicBezTo>
                  <a:cubicBezTo>
                    <a:pt x="510603" y="224664"/>
                    <a:pt x="511243" y="220590"/>
                    <a:pt x="511205" y="216490"/>
                  </a:cubicBezTo>
                  <a:cubicBezTo>
                    <a:pt x="511205" y="207369"/>
                    <a:pt x="511512" y="198247"/>
                    <a:pt x="511871" y="189125"/>
                  </a:cubicBezTo>
                  <a:cubicBezTo>
                    <a:pt x="512268" y="178876"/>
                    <a:pt x="511025" y="168422"/>
                    <a:pt x="510116" y="158096"/>
                  </a:cubicBezTo>
                  <a:cubicBezTo>
                    <a:pt x="510013" y="157609"/>
                    <a:pt x="509898" y="157109"/>
                    <a:pt x="509757" y="156623"/>
                  </a:cubicBezTo>
                  <a:cubicBezTo>
                    <a:pt x="509539" y="155200"/>
                    <a:pt x="509245" y="153791"/>
                    <a:pt x="508873" y="152395"/>
                  </a:cubicBezTo>
                  <a:cubicBezTo>
                    <a:pt x="505504" y="137265"/>
                    <a:pt x="499060" y="122993"/>
                    <a:pt x="489951" y="110450"/>
                  </a:cubicBezTo>
                  <a:cubicBezTo>
                    <a:pt x="481956" y="99291"/>
                    <a:pt x="473616" y="88274"/>
                    <a:pt x="463751" y="78819"/>
                  </a:cubicBezTo>
                  <a:cubicBezTo>
                    <a:pt x="452862" y="68390"/>
                    <a:pt x="442753" y="57039"/>
                    <a:pt x="429852" y="48763"/>
                  </a:cubicBezTo>
                  <a:cubicBezTo>
                    <a:pt x="428571" y="47956"/>
                    <a:pt x="426457" y="47367"/>
                    <a:pt x="427175" y="44920"/>
                  </a:cubicBezTo>
                  <a:cubicBezTo>
                    <a:pt x="433247" y="45202"/>
                    <a:pt x="439205" y="46675"/>
                    <a:pt x="444714" y="49263"/>
                  </a:cubicBezTo>
                  <a:cubicBezTo>
                    <a:pt x="446443" y="50032"/>
                    <a:pt x="447148" y="52030"/>
                    <a:pt x="447968" y="53785"/>
                  </a:cubicBezTo>
                  <a:cubicBezTo>
                    <a:pt x="453605" y="65879"/>
                    <a:pt x="462393" y="74694"/>
                    <a:pt x="475166" y="79062"/>
                  </a:cubicBezTo>
                  <a:cubicBezTo>
                    <a:pt x="494525" y="85673"/>
                    <a:pt x="517444" y="72580"/>
                    <a:pt x="523235" y="53004"/>
                  </a:cubicBezTo>
                  <a:cubicBezTo>
                    <a:pt x="523363" y="52555"/>
                    <a:pt x="523440" y="52081"/>
                    <a:pt x="523606" y="51633"/>
                  </a:cubicBezTo>
                  <a:cubicBezTo>
                    <a:pt x="525938" y="44945"/>
                    <a:pt x="525361" y="39129"/>
                    <a:pt x="520621" y="33185"/>
                  </a:cubicBezTo>
                  <a:cubicBezTo>
                    <a:pt x="513242" y="23948"/>
                    <a:pt x="507105" y="13762"/>
                    <a:pt x="500597" y="3872"/>
                  </a:cubicBezTo>
                  <a:cubicBezTo>
                    <a:pt x="499572" y="2309"/>
                    <a:pt x="497599" y="733"/>
                    <a:pt x="499316" y="-1573"/>
                  </a:cubicBezTo>
                  <a:cubicBezTo>
                    <a:pt x="504940" y="4833"/>
                    <a:pt x="509091" y="12340"/>
                    <a:pt x="513921" y="19335"/>
                  </a:cubicBezTo>
                  <a:cubicBezTo>
                    <a:pt x="521006" y="29584"/>
                    <a:pt x="528013" y="39949"/>
                    <a:pt x="535623" y="49839"/>
                  </a:cubicBezTo>
                  <a:cubicBezTo>
                    <a:pt x="539057" y="54182"/>
                    <a:pt x="542093" y="58820"/>
                    <a:pt x="544720" y="63688"/>
                  </a:cubicBezTo>
                  <a:cubicBezTo>
                    <a:pt x="546641" y="67494"/>
                    <a:pt x="548883" y="71145"/>
                    <a:pt x="551407" y="74578"/>
                  </a:cubicBezTo>
                  <a:cubicBezTo>
                    <a:pt x="567011" y="95153"/>
                    <a:pt x="577197" y="118265"/>
                    <a:pt x="583807" y="143094"/>
                  </a:cubicBezTo>
                  <a:cubicBezTo>
                    <a:pt x="588932" y="162311"/>
                    <a:pt x="591494" y="181823"/>
                    <a:pt x="589572" y="201719"/>
                  </a:cubicBezTo>
                  <a:cubicBezTo>
                    <a:pt x="588470" y="213070"/>
                    <a:pt x="585729" y="224151"/>
                    <a:pt x="583295" y="235233"/>
                  </a:cubicBezTo>
                  <a:cubicBezTo>
                    <a:pt x="580925" y="245700"/>
                    <a:pt x="577875" y="256013"/>
                    <a:pt x="575018" y="266365"/>
                  </a:cubicBezTo>
                  <a:cubicBezTo>
                    <a:pt x="574211" y="269581"/>
                    <a:pt x="573135" y="272732"/>
                    <a:pt x="571803" y="275769"/>
                  </a:cubicBezTo>
                  <a:cubicBezTo>
                    <a:pt x="566230" y="287786"/>
                    <a:pt x="560196" y="299572"/>
                    <a:pt x="553534" y="311039"/>
                  </a:cubicBezTo>
                  <a:cubicBezTo>
                    <a:pt x="553098" y="311718"/>
                    <a:pt x="552701" y="311679"/>
                    <a:pt x="552406" y="311141"/>
                  </a:cubicBezTo>
                  <a:close/>
                </a:path>
              </a:pathLst>
            </a:custGeom>
            <a:solidFill>
              <a:srgbClr val="020202"/>
            </a:solidFill>
            <a:ln w="1280" cap="flat">
              <a:noFill/>
              <a:prstDash val="solid"/>
              <a:miter/>
            </a:ln>
          </p:spPr>
          <p:txBody>
            <a:bodyPr rtlCol="0" anchor="ctr"/>
            <a:lstStyle/>
            <a:p>
              <a:endParaRPr lang="es-CO"/>
            </a:p>
          </p:txBody>
        </p:sp>
        <p:sp>
          <p:nvSpPr>
            <p:cNvPr id="211" name="Freeform: Shape 210">
              <a:extLst>
                <a:ext uri="{FF2B5EF4-FFF2-40B4-BE49-F238E27FC236}">
                  <a16:creationId xmlns:a16="http://schemas.microsoft.com/office/drawing/2014/main" id="{334A132B-F8F2-413A-6EAD-F0E433CA63F6}"/>
                </a:ext>
              </a:extLst>
            </p:cNvPr>
            <p:cNvSpPr/>
            <p:nvPr/>
          </p:nvSpPr>
          <p:spPr>
            <a:xfrm>
              <a:off x="-1763672" y="553235"/>
              <a:ext cx="620790" cy="286354"/>
            </a:xfrm>
            <a:custGeom>
              <a:avLst/>
              <a:gdLst>
                <a:gd name="connsiteX0" fmla="*/ -1606 w 620790"/>
                <a:gd name="connsiteY0" fmla="*/ -1556 h 286354"/>
                <a:gd name="connsiteX1" fmla="*/ 4057 w 620790"/>
                <a:gd name="connsiteY1" fmla="*/ 584 h 286354"/>
                <a:gd name="connsiteX2" fmla="*/ 25837 w 620790"/>
                <a:gd name="connsiteY2" fmla="*/ 10718 h 286354"/>
                <a:gd name="connsiteX3" fmla="*/ 53932 w 620790"/>
                <a:gd name="connsiteY3" fmla="*/ 18738 h 286354"/>
                <a:gd name="connsiteX4" fmla="*/ 74981 w 620790"/>
                <a:gd name="connsiteY4" fmla="*/ 21121 h 286354"/>
                <a:gd name="connsiteX5" fmla="*/ 94301 w 620790"/>
                <a:gd name="connsiteY5" fmla="*/ 22107 h 286354"/>
                <a:gd name="connsiteX6" fmla="*/ 114799 w 620790"/>
                <a:gd name="connsiteY6" fmla="*/ 39774 h 286354"/>
                <a:gd name="connsiteX7" fmla="*/ 117272 w 620790"/>
                <a:gd name="connsiteY7" fmla="*/ 52240 h 286354"/>
                <a:gd name="connsiteX8" fmla="*/ 122396 w 620790"/>
                <a:gd name="connsiteY8" fmla="*/ 58774 h 286354"/>
                <a:gd name="connsiteX9" fmla="*/ 149479 w 620790"/>
                <a:gd name="connsiteY9" fmla="*/ 57633 h 286354"/>
                <a:gd name="connsiteX10" fmla="*/ 152452 w 620790"/>
                <a:gd name="connsiteY10" fmla="*/ 56173 h 286354"/>
                <a:gd name="connsiteX11" fmla="*/ 156065 w 620790"/>
                <a:gd name="connsiteY11" fmla="*/ 58453 h 286354"/>
                <a:gd name="connsiteX12" fmla="*/ 161100 w 620790"/>
                <a:gd name="connsiteY12" fmla="*/ 95760 h 286354"/>
                <a:gd name="connsiteX13" fmla="*/ 166583 w 620790"/>
                <a:gd name="connsiteY13" fmla="*/ 117232 h 286354"/>
                <a:gd name="connsiteX14" fmla="*/ 176076 w 620790"/>
                <a:gd name="connsiteY14" fmla="*/ 148876 h 286354"/>
                <a:gd name="connsiteX15" fmla="*/ 196574 w 620790"/>
                <a:gd name="connsiteY15" fmla="*/ 183723 h 286354"/>
                <a:gd name="connsiteX16" fmla="*/ 204556 w 620790"/>
                <a:gd name="connsiteY16" fmla="*/ 192435 h 286354"/>
                <a:gd name="connsiteX17" fmla="*/ 206106 w 620790"/>
                <a:gd name="connsiteY17" fmla="*/ 197995 h 286354"/>
                <a:gd name="connsiteX18" fmla="*/ 209450 w 620790"/>
                <a:gd name="connsiteY18" fmla="*/ 212459 h 286354"/>
                <a:gd name="connsiteX19" fmla="*/ 213639 w 620790"/>
                <a:gd name="connsiteY19" fmla="*/ 219775 h 286354"/>
                <a:gd name="connsiteX20" fmla="*/ 228462 w 620790"/>
                <a:gd name="connsiteY20" fmla="*/ 227551 h 286354"/>
                <a:gd name="connsiteX21" fmla="*/ 251728 w 620790"/>
                <a:gd name="connsiteY21" fmla="*/ 233688 h 286354"/>
                <a:gd name="connsiteX22" fmla="*/ 272674 w 620790"/>
                <a:gd name="connsiteY22" fmla="*/ 236647 h 286354"/>
                <a:gd name="connsiteX23" fmla="*/ 301987 w 620790"/>
                <a:gd name="connsiteY23" fmla="*/ 237454 h 286354"/>
                <a:gd name="connsiteX24" fmla="*/ 324522 w 620790"/>
                <a:gd name="connsiteY24" fmla="*/ 235725 h 286354"/>
                <a:gd name="connsiteX25" fmla="*/ 331722 w 620790"/>
                <a:gd name="connsiteY25" fmla="*/ 235725 h 286354"/>
                <a:gd name="connsiteX26" fmla="*/ 330441 w 620790"/>
                <a:gd name="connsiteY26" fmla="*/ 240721 h 286354"/>
                <a:gd name="connsiteX27" fmla="*/ 333452 w 620790"/>
                <a:gd name="connsiteY27" fmla="*/ 277875 h 286354"/>
                <a:gd name="connsiteX28" fmla="*/ 339486 w 620790"/>
                <a:gd name="connsiteY28" fmla="*/ 279015 h 286354"/>
                <a:gd name="connsiteX29" fmla="*/ 349210 w 620790"/>
                <a:gd name="connsiteY29" fmla="*/ 277234 h 286354"/>
                <a:gd name="connsiteX30" fmla="*/ 377395 w 620790"/>
                <a:gd name="connsiteY30" fmla="*/ 271687 h 286354"/>
                <a:gd name="connsiteX31" fmla="*/ 404299 w 620790"/>
                <a:gd name="connsiteY31" fmla="*/ 261437 h 286354"/>
                <a:gd name="connsiteX32" fmla="*/ 409564 w 620790"/>
                <a:gd name="connsiteY32" fmla="*/ 255595 h 286354"/>
                <a:gd name="connsiteX33" fmla="*/ 415816 w 620790"/>
                <a:gd name="connsiteY33" fmla="*/ 250561 h 286354"/>
                <a:gd name="connsiteX34" fmla="*/ 422837 w 620790"/>
                <a:gd name="connsiteY34" fmla="*/ 243130 h 286354"/>
                <a:gd name="connsiteX35" fmla="*/ 440773 w 620790"/>
                <a:gd name="connsiteY35" fmla="*/ 221261 h 286354"/>
                <a:gd name="connsiteX36" fmla="*/ 447614 w 620790"/>
                <a:gd name="connsiteY36" fmla="*/ 209384 h 286354"/>
                <a:gd name="connsiteX37" fmla="*/ 453264 w 620790"/>
                <a:gd name="connsiteY37" fmla="*/ 200289 h 286354"/>
                <a:gd name="connsiteX38" fmla="*/ 456723 w 620790"/>
                <a:gd name="connsiteY38" fmla="*/ 191833 h 286354"/>
                <a:gd name="connsiteX39" fmla="*/ 460451 w 620790"/>
                <a:gd name="connsiteY39" fmla="*/ 181853 h 286354"/>
                <a:gd name="connsiteX40" fmla="*/ 463462 w 620790"/>
                <a:gd name="connsiteY40" fmla="*/ 172667 h 286354"/>
                <a:gd name="connsiteX41" fmla="*/ 466191 w 620790"/>
                <a:gd name="connsiteY41" fmla="*/ 162764 h 286354"/>
                <a:gd name="connsiteX42" fmla="*/ 468023 w 620790"/>
                <a:gd name="connsiteY42" fmla="*/ 153719 h 286354"/>
                <a:gd name="connsiteX43" fmla="*/ 469868 w 620790"/>
                <a:gd name="connsiteY43" fmla="*/ 141753 h 286354"/>
                <a:gd name="connsiteX44" fmla="*/ 470585 w 620790"/>
                <a:gd name="connsiteY44" fmla="*/ 133541 h 286354"/>
                <a:gd name="connsiteX45" fmla="*/ 470188 w 620790"/>
                <a:gd name="connsiteY45" fmla="*/ 131222 h 286354"/>
                <a:gd name="connsiteX46" fmla="*/ 471892 w 620790"/>
                <a:gd name="connsiteY46" fmla="*/ 104690 h 286354"/>
                <a:gd name="connsiteX47" fmla="*/ 471712 w 620790"/>
                <a:gd name="connsiteY47" fmla="*/ 96785 h 286354"/>
                <a:gd name="connsiteX48" fmla="*/ 471174 w 620790"/>
                <a:gd name="connsiteY48" fmla="*/ 94492 h 286354"/>
                <a:gd name="connsiteX49" fmla="*/ 470175 w 620790"/>
                <a:gd name="connsiteY49" fmla="*/ 68677 h 286354"/>
                <a:gd name="connsiteX50" fmla="*/ 468561 w 620790"/>
                <a:gd name="connsiteY50" fmla="*/ 48025 h 286354"/>
                <a:gd name="connsiteX51" fmla="*/ 469675 w 620790"/>
                <a:gd name="connsiteY51" fmla="*/ 33023 h 286354"/>
                <a:gd name="connsiteX52" fmla="*/ 477631 w 620790"/>
                <a:gd name="connsiteY52" fmla="*/ 25759 h 286354"/>
                <a:gd name="connsiteX53" fmla="*/ 494145 w 620790"/>
                <a:gd name="connsiteY53" fmla="*/ 24669 h 286354"/>
                <a:gd name="connsiteX54" fmla="*/ 497848 w 620790"/>
                <a:gd name="connsiteY54" fmla="*/ 25348 h 286354"/>
                <a:gd name="connsiteX55" fmla="*/ 513785 w 620790"/>
                <a:gd name="connsiteY55" fmla="*/ 26130 h 286354"/>
                <a:gd name="connsiteX56" fmla="*/ 528211 w 620790"/>
                <a:gd name="connsiteY56" fmla="*/ 30665 h 286354"/>
                <a:gd name="connsiteX57" fmla="*/ 531055 w 620790"/>
                <a:gd name="connsiteY57" fmla="*/ 32561 h 286354"/>
                <a:gd name="connsiteX58" fmla="*/ 532003 w 620790"/>
                <a:gd name="connsiteY58" fmla="*/ 33510 h 286354"/>
                <a:gd name="connsiteX59" fmla="*/ 533899 w 620790"/>
                <a:gd name="connsiteY59" fmla="*/ 33510 h 286354"/>
                <a:gd name="connsiteX60" fmla="*/ 533169 w 620790"/>
                <a:gd name="connsiteY60" fmla="*/ 39108 h 286354"/>
                <a:gd name="connsiteX61" fmla="*/ 533284 w 620790"/>
                <a:gd name="connsiteY61" fmla="*/ 48166 h 286354"/>
                <a:gd name="connsiteX62" fmla="*/ 534796 w 620790"/>
                <a:gd name="connsiteY62" fmla="*/ 53418 h 286354"/>
                <a:gd name="connsiteX63" fmla="*/ 534347 w 620790"/>
                <a:gd name="connsiteY63" fmla="*/ 55314 h 286354"/>
                <a:gd name="connsiteX64" fmla="*/ 534347 w 620790"/>
                <a:gd name="connsiteY64" fmla="*/ 57134 h 286354"/>
                <a:gd name="connsiteX65" fmla="*/ 534809 w 620790"/>
                <a:gd name="connsiteY65" fmla="*/ 58966 h 286354"/>
                <a:gd name="connsiteX66" fmla="*/ 533963 w 620790"/>
                <a:gd name="connsiteY66" fmla="*/ 66089 h 286354"/>
                <a:gd name="connsiteX67" fmla="*/ 533412 w 620790"/>
                <a:gd name="connsiteY67" fmla="*/ 67895 h 286354"/>
                <a:gd name="connsiteX68" fmla="*/ 533502 w 620790"/>
                <a:gd name="connsiteY68" fmla="*/ 69791 h 286354"/>
                <a:gd name="connsiteX69" fmla="*/ 534014 w 620790"/>
                <a:gd name="connsiteY69" fmla="*/ 71790 h 286354"/>
                <a:gd name="connsiteX70" fmla="*/ 534014 w 620790"/>
                <a:gd name="connsiteY70" fmla="*/ 91302 h 286354"/>
                <a:gd name="connsiteX71" fmla="*/ 533515 w 620790"/>
                <a:gd name="connsiteY71" fmla="*/ 93339 h 286354"/>
                <a:gd name="connsiteX72" fmla="*/ 533361 w 620790"/>
                <a:gd name="connsiteY72" fmla="*/ 96554 h 286354"/>
                <a:gd name="connsiteX73" fmla="*/ 534001 w 620790"/>
                <a:gd name="connsiteY73" fmla="*/ 98425 h 286354"/>
                <a:gd name="connsiteX74" fmla="*/ 534745 w 620790"/>
                <a:gd name="connsiteY74" fmla="*/ 104562 h 286354"/>
                <a:gd name="connsiteX75" fmla="*/ 534450 w 620790"/>
                <a:gd name="connsiteY75" fmla="*/ 106675 h 286354"/>
                <a:gd name="connsiteX76" fmla="*/ 536320 w 620790"/>
                <a:gd name="connsiteY76" fmla="*/ 123330 h 286354"/>
                <a:gd name="connsiteX77" fmla="*/ 536730 w 620790"/>
                <a:gd name="connsiteY77" fmla="*/ 124611 h 286354"/>
                <a:gd name="connsiteX78" fmla="*/ 537038 w 620790"/>
                <a:gd name="connsiteY78" fmla="*/ 125226 h 286354"/>
                <a:gd name="connsiteX79" fmla="*/ 537794 w 620790"/>
                <a:gd name="connsiteY79" fmla="*/ 126379 h 286354"/>
                <a:gd name="connsiteX80" fmla="*/ 539908 w 620790"/>
                <a:gd name="connsiteY80" fmla="*/ 134387 h 286354"/>
                <a:gd name="connsiteX81" fmla="*/ 541099 w 620790"/>
                <a:gd name="connsiteY81" fmla="*/ 140293 h 286354"/>
                <a:gd name="connsiteX82" fmla="*/ 541765 w 620790"/>
                <a:gd name="connsiteY82" fmla="*/ 141394 h 286354"/>
                <a:gd name="connsiteX83" fmla="*/ 542124 w 620790"/>
                <a:gd name="connsiteY83" fmla="*/ 141920 h 286354"/>
                <a:gd name="connsiteX84" fmla="*/ 542867 w 620790"/>
                <a:gd name="connsiteY84" fmla="*/ 142919 h 286354"/>
                <a:gd name="connsiteX85" fmla="*/ 544212 w 620790"/>
                <a:gd name="connsiteY85" fmla="*/ 144969 h 286354"/>
                <a:gd name="connsiteX86" fmla="*/ 545007 w 620790"/>
                <a:gd name="connsiteY86" fmla="*/ 146608 h 286354"/>
                <a:gd name="connsiteX87" fmla="*/ 545583 w 620790"/>
                <a:gd name="connsiteY87" fmla="*/ 148927 h 286354"/>
                <a:gd name="connsiteX88" fmla="*/ 546095 w 620790"/>
                <a:gd name="connsiteY88" fmla="*/ 150696 h 286354"/>
                <a:gd name="connsiteX89" fmla="*/ 547761 w 620790"/>
                <a:gd name="connsiteY89" fmla="*/ 156179 h 286354"/>
                <a:gd name="connsiteX90" fmla="*/ 548632 w 620790"/>
                <a:gd name="connsiteY90" fmla="*/ 157101 h 286354"/>
                <a:gd name="connsiteX91" fmla="*/ 549068 w 620790"/>
                <a:gd name="connsiteY91" fmla="*/ 157562 h 286354"/>
                <a:gd name="connsiteX92" fmla="*/ 549952 w 620790"/>
                <a:gd name="connsiteY92" fmla="*/ 158485 h 286354"/>
                <a:gd name="connsiteX93" fmla="*/ 553962 w 620790"/>
                <a:gd name="connsiteY93" fmla="*/ 167017 h 286354"/>
                <a:gd name="connsiteX94" fmla="*/ 554321 w 620790"/>
                <a:gd name="connsiteY94" fmla="*/ 168080 h 286354"/>
                <a:gd name="connsiteX95" fmla="*/ 554590 w 620790"/>
                <a:gd name="connsiteY95" fmla="*/ 168542 h 286354"/>
                <a:gd name="connsiteX96" fmla="*/ 555358 w 620790"/>
                <a:gd name="connsiteY96" fmla="*/ 169311 h 286354"/>
                <a:gd name="connsiteX97" fmla="*/ 557101 w 620790"/>
                <a:gd name="connsiteY97" fmla="*/ 170592 h 286354"/>
                <a:gd name="connsiteX98" fmla="*/ 557933 w 620790"/>
                <a:gd name="connsiteY98" fmla="*/ 171360 h 286354"/>
                <a:gd name="connsiteX99" fmla="*/ 558356 w 620790"/>
                <a:gd name="connsiteY99" fmla="*/ 171757 h 286354"/>
                <a:gd name="connsiteX100" fmla="*/ 559201 w 620790"/>
                <a:gd name="connsiteY100" fmla="*/ 172590 h 286354"/>
                <a:gd name="connsiteX101" fmla="*/ 559637 w 620790"/>
                <a:gd name="connsiteY101" fmla="*/ 173013 h 286354"/>
                <a:gd name="connsiteX102" fmla="*/ 560457 w 620790"/>
                <a:gd name="connsiteY102" fmla="*/ 173935 h 286354"/>
                <a:gd name="connsiteX103" fmla="*/ 563199 w 620790"/>
                <a:gd name="connsiteY103" fmla="*/ 179534 h 286354"/>
                <a:gd name="connsiteX104" fmla="*/ 564480 w 620790"/>
                <a:gd name="connsiteY104" fmla="*/ 180815 h 286354"/>
                <a:gd name="connsiteX105" fmla="*/ 570617 w 620790"/>
                <a:gd name="connsiteY105" fmla="*/ 185350 h 286354"/>
                <a:gd name="connsiteX106" fmla="*/ 571731 w 620790"/>
                <a:gd name="connsiteY106" fmla="*/ 186875 h 286354"/>
                <a:gd name="connsiteX107" fmla="*/ 574511 w 620790"/>
                <a:gd name="connsiteY107" fmla="*/ 190949 h 286354"/>
                <a:gd name="connsiteX108" fmla="*/ 575792 w 620790"/>
                <a:gd name="connsiteY108" fmla="*/ 192140 h 286354"/>
                <a:gd name="connsiteX109" fmla="*/ 579559 w 620790"/>
                <a:gd name="connsiteY109" fmla="*/ 193960 h 286354"/>
                <a:gd name="connsiteX110" fmla="*/ 581058 w 620790"/>
                <a:gd name="connsiteY110" fmla="*/ 194959 h 286354"/>
                <a:gd name="connsiteX111" fmla="*/ 583992 w 620790"/>
                <a:gd name="connsiteY111" fmla="*/ 197880 h 286354"/>
                <a:gd name="connsiteX112" fmla="*/ 585004 w 620790"/>
                <a:gd name="connsiteY112" fmla="*/ 199276 h 286354"/>
                <a:gd name="connsiteX113" fmla="*/ 586797 w 620790"/>
                <a:gd name="connsiteY113" fmla="*/ 201416 h 286354"/>
                <a:gd name="connsiteX114" fmla="*/ 588155 w 620790"/>
                <a:gd name="connsiteY114" fmla="*/ 202185 h 286354"/>
                <a:gd name="connsiteX115" fmla="*/ 591474 w 620790"/>
                <a:gd name="connsiteY115" fmla="*/ 202646 h 286354"/>
                <a:gd name="connsiteX116" fmla="*/ 593062 w 620790"/>
                <a:gd name="connsiteY116" fmla="*/ 203363 h 286354"/>
                <a:gd name="connsiteX117" fmla="*/ 594984 w 620790"/>
                <a:gd name="connsiteY117" fmla="*/ 204644 h 286354"/>
                <a:gd name="connsiteX118" fmla="*/ 596265 w 620790"/>
                <a:gd name="connsiteY118" fmla="*/ 205810 h 286354"/>
                <a:gd name="connsiteX119" fmla="*/ 597828 w 620790"/>
                <a:gd name="connsiteY119" fmla="*/ 207283 h 286354"/>
                <a:gd name="connsiteX120" fmla="*/ 599199 w 620790"/>
                <a:gd name="connsiteY120" fmla="*/ 207937 h 286354"/>
                <a:gd name="connsiteX121" fmla="*/ 601236 w 620790"/>
                <a:gd name="connsiteY121" fmla="*/ 208398 h 286354"/>
                <a:gd name="connsiteX122" fmla="*/ 602722 w 620790"/>
                <a:gd name="connsiteY122" fmla="*/ 208911 h 286354"/>
                <a:gd name="connsiteX123" fmla="*/ 604234 w 620790"/>
                <a:gd name="connsiteY123" fmla="*/ 209397 h 286354"/>
                <a:gd name="connsiteX124" fmla="*/ 605745 w 620790"/>
                <a:gd name="connsiteY124" fmla="*/ 209807 h 286354"/>
                <a:gd name="connsiteX125" fmla="*/ 606822 w 620790"/>
                <a:gd name="connsiteY125" fmla="*/ 209884 h 286354"/>
                <a:gd name="connsiteX126" fmla="*/ 609025 w 620790"/>
                <a:gd name="connsiteY126" fmla="*/ 209974 h 286354"/>
                <a:gd name="connsiteX127" fmla="*/ 610960 w 620790"/>
                <a:gd name="connsiteY127" fmla="*/ 210819 h 286354"/>
                <a:gd name="connsiteX128" fmla="*/ 611921 w 620790"/>
                <a:gd name="connsiteY128" fmla="*/ 211306 h 286354"/>
                <a:gd name="connsiteX129" fmla="*/ 612817 w 620790"/>
                <a:gd name="connsiteY129" fmla="*/ 210794 h 286354"/>
                <a:gd name="connsiteX130" fmla="*/ 614406 w 620790"/>
                <a:gd name="connsiteY130" fmla="*/ 210192 h 286354"/>
                <a:gd name="connsiteX131" fmla="*/ 616891 w 620790"/>
                <a:gd name="connsiteY131" fmla="*/ 210448 h 286354"/>
                <a:gd name="connsiteX132" fmla="*/ 618570 w 620790"/>
                <a:gd name="connsiteY132" fmla="*/ 211652 h 286354"/>
                <a:gd name="connsiteX133" fmla="*/ 618570 w 620790"/>
                <a:gd name="connsiteY133" fmla="*/ 214983 h 286354"/>
                <a:gd name="connsiteX134" fmla="*/ 570373 w 620790"/>
                <a:gd name="connsiteY134" fmla="*/ 197252 h 286354"/>
                <a:gd name="connsiteX135" fmla="*/ 562276 w 620790"/>
                <a:gd name="connsiteY135" fmla="*/ 190091 h 286354"/>
                <a:gd name="connsiteX136" fmla="*/ 544340 w 620790"/>
                <a:gd name="connsiteY136" fmla="*/ 165403 h 286354"/>
                <a:gd name="connsiteX137" fmla="*/ 529428 w 620790"/>
                <a:gd name="connsiteY137" fmla="*/ 118154 h 286354"/>
                <a:gd name="connsiteX138" fmla="*/ 524803 w 620790"/>
                <a:gd name="connsiteY138" fmla="*/ 83448 h 286354"/>
                <a:gd name="connsiteX139" fmla="*/ 526930 w 620790"/>
                <a:gd name="connsiteY139" fmla="*/ 46526 h 286354"/>
                <a:gd name="connsiteX140" fmla="*/ 527801 w 620790"/>
                <a:gd name="connsiteY140" fmla="*/ 35662 h 286354"/>
                <a:gd name="connsiteX141" fmla="*/ 525021 w 620790"/>
                <a:gd name="connsiteY141" fmla="*/ 32292 h 286354"/>
                <a:gd name="connsiteX142" fmla="*/ 514605 w 620790"/>
                <a:gd name="connsiteY142" fmla="*/ 31908 h 286354"/>
                <a:gd name="connsiteX143" fmla="*/ 504676 w 620790"/>
                <a:gd name="connsiteY143" fmla="*/ 31318 h 286354"/>
                <a:gd name="connsiteX144" fmla="*/ 487663 w 620790"/>
                <a:gd name="connsiteY144" fmla="*/ 30678 h 286354"/>
                <a:gd name="connsiteX145" fmla="*/ 483255 w 620790"/>
                <a:gd name="connsiteY145" fmla="*/ 31049 h 286354"/>
                <a:gd name="connsiteX146" fmla="*/ 479937 w 620790"/>
                <a:gd name="connsiteY146" fmla="*/ 30960 h 286354"/>
                <a:gd name="connsiteX147" fmla="*/ 479450 w 620790"/>
                <a:gd name="connsiteY147" fmla="*/ 31088 h 286354"/>
                <a:gd name="connsiteX148" fmla="*/ 478541 w 620790"/>
                <a:gd name="connsiteY148" fmla="*/ 31408 h 286354"/>
                <a:gd name="connsiteX149" fmla="*/ 477759 w 620790"/>
                <a:gd name="connsiteY149" fmla="*/ 31908 h 286354"/>
                <a:gd name="connsiteX150" fmla="*/ 477477 w 620790"/>
                <a:gd name="connsiteY150" fmla="*/ 32279 h 286354"/>
                <a:gd name="connsiteX151" fmla="*/ 477119 w 620790"/>
                <a:gd name="connsiteY151" fmla="*/ 33727 h 286354"/>
                <a:gd name="connsiteX152" fmla="*/ 477119 w 620790"/>
                <a:gd name="connsiteY152" fmla="*/ 35444 h 286354"/>
                <a:gd name="connsiteX153" fmla="*/ 477119 w 620790"/>
                <a:gd name="connsiteY153" fmla="*/ 39287 h 286354"/>
                <a:gd name="connsiteX154" fmla="*/ 477119 w 620790"/>
                <a:gd name="connsiteY154" fmla="*/ 42695 h 286354"/>
                <a:gd name="connsiteX155" fmla="*/ 477644 w 620790"/>
                <a:gd name="connsiteY155" fmla="*/ 49549 h 286354"/>
                <a:gd name="connsiteX156" fmla="*/ 477964 w 620790"/>
                <a:gd name="connsiteY156" fmla="*/ 50907 h 286354"/>
                <a:gd name="connsiteX157" fmla="*/ 478092 w 620790"/>
                <a:gd name="connsiteY157" fmla="*/ 53726 h 286354"/>
                <a:gd name="connsiteX158" fmla="*/ 478887 w 620790"/>
                <a:gd name="connsiteY158" fmla="*/ 60131 h 286354"/>
                <a:gd name="connsiteX159" fmla="*/ 478989 w 620790"/>
                <a:gd name="connsiteY159" fmla="*/ 61643 h 286354"/>
                <a:gd name="connsiteX160" fmla="*/ 479912 w 620790"/>
                <a:gd name="connsiteY160" fmla="*/ 70368 h 286354"/>
                <a:gd name="connsiteX161" fmla="*/ 481949 w 620790"/>
                <a:gd name="connsiteY161" fmla="*/ 108033 h 286354"/>
                <a:gd name="connsiteX162" fmla="*/ 479105 w 620790"/>
                <a:gd name="connsiteY162" fmla="*/ 138896 h 286354"/>
                <a:gd name="connsiteX163" fmla="*/ 478169 w 620790"/>
                <a:gd name="connsiteY163" fmla="*/ 143534 h 286354"/>
                <a:gd name="connsiteX164" fmla="*/ 461117 w 620790"/>
                <a:gd name="connsiteY164" fmla="*/ 203748 h 286354"/>
                <a:gd name="connsiteX165" fmla="*/ 454007 w 620790"/>
                <a:gd name="connsiteY165" fmla="*/ 217545 h 286354"/>
                <a:gd name="connsiteX166" fmla="*/ 453213 w 620790"/>
                <a:gd name="connsiteY166" fmla="*/ 218724 h 286354"/>
                <a:gd name="connsiteX167" fmla="*/ 377818 w 620790"/>
                <a:gd name="connsiteY167" fmla="*/ 272737 h 286354"/>
                <a:gd name="connsiteX168" fmla="*/ 299207 w 620790"/>
                <a:gd name="connsiteY168" fmla="*/ 284780 h 286354"/>
                <a:gd name="connsiteX169" fmla="*/ 216765 w 620790"/>
                <a:gd name="connsiteY169" fmla="*/ 272122 h 286354"/>
                <a:gd name="connsiteX170" fmla="*/ 214971 w 620790"/>
                <a:gd name="connsiteY170" fmla="*/ 271507 h 286354"/>
                <a:gd name="connsiteX171" fmla="*/ 167902 w 620790"/>
                <a:gd name="connsiteY171" fmla="*/ 246525 h 286354"/>
                <a:gd name="connsiteX172" fmla="*/ 162778 w 620790"/>
                <a:gd name="connsiteY172" fmla="*/ 242272 h 286354"/>
                <a:gd name="connsiteX173" fmla="*/ 133440 w 620790"/>
                <a:gd name="connsiteY173" fmla="*/ 201723 h 286354"/>
                <a:gd name="connsiteX174" fmla="*/ 130698 w 620790"/>
                <a:gd name="connsiteY174" fmla="*/ 196202 h 286354"/>
                <a:gd name="connsiteX175" fmla="*/ 130493 w 620790"/>
                <a:gd name="connsiteY175" fmla="*/ 192204 h 286354"/>
                <a:gd name="connsiteX176" fmla="*/ 131031 w 620790"/>
                <a:gd name="connsiteY176" fmla="*/ 186670 h 286354"/>
                <a:gd name="connsiteX177" fmla="*/ 125125 w 620790"/>
                <a:gd name="connsiteY177" fmla="*/ 141125 h 286354"/>
                <a:gd name="connsiteX178" fmla="*/ 119655 w 620790"/>
                <a:gd name="connsiteY178" fmla="*/ 79246 h 286354"/>
                <a:gd name="connsiteX179" fmla="*/ 114671 w 620790"/>
                <a:gd name="connsiteY179" fmla="*/ 44053 h 286354"/>
                <a:gd name="connsiteX180" fmla="*/ 90432 w 620790"/>
                <a:gd name="connsiteY180" fmla="*/ 22914 h 286354"/>
                <a:gd name="connsiteX181" fmla="*/ 74341 w 620790"/>
                <a:gd name="connsiteY181" fmla="*/ 22415 h 286354"/>
                <a:gd name="connsiteX182" fmla="*/ 41620 w 620790"/>
                <a:gd name="connsiteY182" fmla="*/ 17290 h 286354"/>
                <a:gd name="connsiteX183" fmla="*/ 226 w 620790"/>
                <a:gd name="connsiteY183" fmla="*/ -133 h 286354"/>
                <a:gd name="connsiteX184" fmla="*/ -1606 w 620790"/>
                <a:gd name="connsiteY184" fmla="*/ -1556 h 28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620790" h="286354">
                  <a:moveTo>
                    <a:pt x="-1606" y="-1556"/>
                  </a:moveTo>
                  <a:cubicBezTo>
                    <a:pt x="611" y="-1735"/>
                    <a:pt x="2366" y="-492"/>
                    <a:pt x="4057" y="584"/>
                  </a:cubicBezTo>
                  <a:cubicBezTo>
                    <a:pt x="10911" y="4889"/>
                    <a:pt x="18406" y="7784"/>
                    <a:pt x="25837" y="10718"/>
                  </a:cubicBezTo>
                  <a:cubicBezTo>
                    <a:pt x="34907" y="14318"/>
                    <a:pt x="44323" y="17008"/>
                    <a:pt x="53932" y="18738"/>
                  </a:cubicBezTo>
                  <a:cubicBezTo>
                    <a:pt x="60889" y="19955"/>
                    <a:pt x="67807" y="21582"/>
                    <a:pt x="74981" y="21121"/>
                  </a:cubicBezTo>
                  <a:cubicBezTo>
                    <a:pt x="81438" y="20762"/>
                    <a:pt x="87908" y="21095"/>
                    <a:pt x="94301" y="22107"/>
                  </a:cubicBezTo>
                  <a:cubicBezTo>
                    <a:pt x="102679" y="23388"/>
                    <a:pt x="112570" y="29089"/>
                    <a:pt x="114799" y="39774"/>
                  </a:cubicBezTo>
                  <a:cubicBezTo>
                    <a:pt x="115696" y="43912"/>
                    <a:pt x="117003" y="47973"/>
                    <a:pt x="117272" y="52240"/>
                  </a:cubicBezTo>
                  <a:cubicBezTo>
                    <a:pt x="117336" y="55314"/>
                    <a:pt x="119424" y="57979"/>
                    <a:pt x="122396" y="58774"/>
                  </a:cubicBezTo>
                  <a:cubicBezTo>
                    <a:pt x="131582" y="62027"/>
                    <a:pt x="140614" y="61912"/>
                    <a:pt x="149479" y="57633"/>
                  </a:cubicBezTo>
                  <a:cubicBezTo>
                    <a:pt x="150466" y="57147"/>
                    <a:pt x="151440" y="56595"/>
                    <a:pt x="152452" y="56173"/>
                  </a:cubicBezTo>
                  <a:cubicBezTo>
                    <a:pt x="155014" y="55097"/>
                    <a:pt x="155975" y="55596"/>
                    <a:pt x="156065" y="58453"/>
                  </a:cubicBezTo>
                  <a:cubicBezTo>
                    <a:pt x="156462" y="71060"/>
                    <a:pt x="159114" y="83371"/>
                    <a:pt x="161100" y="95760"/>
                  </a:cubicBezTo>
                  <a:cubicBezTo>
                    <a:pt x="162265" y="103024"/>
                    <a:pt x="164725" y="110083"/>
                    <a:pt x="166583" y="117232"/>
                  </a:cubicBezTo>
                  <a:cubicBezTo>
                    <a:pt x="169350" y="127904"/>
                    <a:pt x="171797" y="138665"/>
                    <a:pt x="176076" y="148876"/>
                  </a:cubicBezTo>
                  <a:cubicBezTo>
                    <a:pt x="181329" y="161419"/>
                    <a:pt x="187606" y="173333"/>
                    <a:pt x="196574" y="183723"/>
                  </a:cubicBezTo>
                  <a:cubicBezTo>
                    <a:pt x="199137" y="186708"/>
                    <a:pt x="201699" y="189706"/>
                    <a:pt x="204556" y="192435"/>
                  </a:cubicBezTo>
                  <a:cubicBezTo>
                    <a:pt x="206183" y="193780"/>
                    <a:pt x="206811" y="195997"/>
                    <a:pt x="206106" y="197995"/>
                  </a:cubicBezTo>
                  <a:cubicBezTo>
                    <a:pt x="204300" y="203517"/>
                    <a:pt x="205799" y="208321"/>
                    <a:pt x="209450" y="212459"/>
                  </a:cubicBezTo>
                  <a:cubicBezTo>
                    <a:pt x="211384" y="214637"/>
                    <a:pt x="211794" y="217507"/>
                    <a:pt x="213639" y="219775"/>
                  </a:cubicBezTo>
                  <a:cubicBezTo>
                    <a:pt x="217559" y="224592"/>
                    <a:pt x="223056" y="226001"/>
                    <a:pt x="228462" y="227551"/>
                  </a:cubicBezTo>
                  <a:cubicBezTo>
                    <a:pt x="236149" y="229768"/>
                    <a:pt x="243836" y="232125"/>
                    <a:pt x="251728" y="233688"/>
                  </a:cubicBezTo>
                  <a:cubicBezTo>
                    <a:pt x="258659" y="235071"/>
                    <a:pt x="265692" y="235648"/>
                    <a:pt x="272674" y="236647"/>
                  </a:cubicBezTo>
                  <a:cubicBezTo>
                    <a:pt x="282449" y="238031"/>
                    <a:pt x="292224" y="237185"/>
                    <a:pt x="301987" y="237454"/>
                  </a:cubicBezTo>
                  <a:cubicBezTo>
                    <a:pt x="309533" y="237519"/>
                    <a:pt x="317079" y="236929"/>
                    <a:pt x="324522" y="235725"/>
                  </a:cubicBezTo>
                  <a:cubicBezTo>
                    <a:pt x="326918" y="235558"/>
                    <a:pt x="329326" y="235558"/>
                    <a:pt x="331722" y="235725"/>
                  </a:cubicBezTo>
                  <a:cubicBezTo>
                    <a:pt x="332106" y="237736"/>
                    <a:pt x="330992" y="239261"/>
                    <a:pt x="330441" y="240721"/>
                  </a:cubicBezTo>
                  <a:cubicBezTo>
                    <a:pt x="325355" y="252854"/>
                    <a:pt x="326469" y="266716"/>
                    <a:pt x="333452" y="277875"/>
                  </a:cubicBezTo>
                  <a:cubicBezTo>
                    <a:pt x="335002" y="280257"/>
                    <a:pt x="337462" y="279412"/>
                    <a:pt x="339486" y="279015"/>
                  </a:cubicBezTo>
                  <a:cubicBezTo>
                    <a:pt x="342727" y="278387"/>
                    <a:pt x="346007" y="277938"/>
                    <a:pt x="349210" y="277234"/>
                  </a:cubicBezTo>
                  <a:cubicBezTo>
                    <a:pt x="358562" y="275171"/>
                    <a:pt x="368119" y="274159"/>
                    <a:pt x="377395" y="271687"/>
                  </a:cubicBezTo>
                  <a:cubicBezTo>
                    <a:pt x="386747" y="269368"/>
                    <a:pt x="395779" y="265921"/>
                    <a:pt x="404299" y="261437"/>
                  </a:cubicBezTo>
                  <a:cubicBezTo>
                    <a:pt x="406592" y="260156"/>
                    <a:pt x="409936" y="259426"/>
                    <a:pt x="409564" y="255595"/>
                  </a:cubicBezTo>
                  <a:cubicBezTo>
                    <a:pt x="411383" y="253609"/>
                    <a:pt x="413497" y="251919"/>
                    <a:pt x="415816" y="250561"/>
                  </a:cubicBezTo>
                  <a:cubicBezTo>
                    <a:pt x="418827" y="248626"/>
                    <a:pt x="420479" y="245513"/>
                    <a:pt x="422837" y="243130"/>
                  </a:cubicBezTo>
                  <a:cubicBezTo>
                    <a:pt x="429524" y="236365"/>
                    <a:pt x="435008" y="228755"/>
                    <a:pt x="440773" y="221261"/>
                  </a:cubicBezTo>
                  <a:cubicBezTo>
                    <a:pt x="443643" y="217520"/>
                    <a:pt x="447345" y="214753"/>
                    <a:pt x="447614" y="209384"/>
                  </a:cubicBezTo>
                  <a:cubicBezTo>
                    <a:pt x="447794" y="205644"/>
                    <a:pt x="450817" y="202979"/>
                    <a:pt x="453264" y="200289"/>
                  </a:cubicBezTo>
                  <a:cubicBezTo>
                    <a:pt x="455711" y="197598"/>
                    <a:pt x="456979" y="195254"/>
                    <a:pt x="456723" y="191833"/>
                  </a:cubicBezTo>
                  <a:cubicBezTo>
                    <a:pt x="456441" y="187989"/>
                    <a:pt x="458132" y="184761"/>
                    <a:pt x="460451" y="181853"/>
                  </a:cubicBezTo>
                  <a:cubicBezTo>
                    <a:pt x="462655" y="179329"/>
                    <a:pt x="463744" y="176011"/>
                    <a:pt x="463462" y="172667"/>
                  </a:cubicBezTo>
                  <a:cubicBezTo>
                    <a:pt x="463257" y="169157"/>
                    <a:pt x="464218" y="165672"/>
                    <a:pt x="466191" y="162764"/>
                  </a:cubicBezTo>
                  <a:cubicBezTo>
                    <a:pt x="467972" y="160112"/>
                    <a:pt x="468625" y="156858"/>
                    <a:pt x="468023" y="153719"/>
                  </a:cubicBezTo>
                  <a:cubicBezTo>
                    <a:pt x="467228" y="149632"/>
                    <a:pt x="467882" y="145404"/>
                    <a:pt x="469868" y="141753"/>
                  </a:cubicBezTo>
                  <a:cubicBezTo>
                    <a:pt x="471315" y="139255"/>
                    <a:pt x="471584" y="136244"/>
                    <a:pt x="470585" y="133541"/>
                  </a:cubicBezTo>
                  <a:cubicBezTo>
                    <a:pt x="470239" y="132823"/>
                    <a:pt x="470098" y="132016"/>
                    <a:pt x="470188" y="131222"/>
                  </a:cubicBezTo>
                  <a:cubicBezTo>
                    <a:pt x="472622" y="122485"/>
                    <a:pt x="470726" y="113491"/>
                    <a:pt x="471892" y="104690"/>
                  </a:cubicBezTo>
                  <a:cubicBezTo>
                    <a:pt x="472250" y="101986"/>
                    <a:pt x="472776" y="99411"/>
                    <a:pt x="471712" y="96785"/>
                  </a:cubicBezTo>
                  <a:cubicBezTo>
                    <a:pt x="471341" y="96080"/>
                    <a:pt x="471162" y="95286"/>
                    <a:pt x="471174" y="94492"/>
                  </a:cubicBezTo>
                  <a:cubicBezTo>
                    <a:pt x="472212" y="85844"/>
                    <a:pt x="470418" y="77286"/>
                    <a:pt x="470175" y="68677"/>
                  </a:cubicBezTo>
                  <a:cubicBezTo>
                    <a:pt x="470008" y="61771"/>
                    <a:pt x="469470" y="54879"/>
                    <a:pt x="468561" y="48025"/>
                  </a:cubicBezTo>
                  <a:cubicBezTo>
                    <a:pt x="468023" y="43003"/>
                    <a:pt x="468407" y="37917"/>
                    <a:pt x="469675" y="33023"/>
                  </a:cubicBezTo>
                  <a:cubicBezTo>
                    <a:pt x="470547" y="29179"/>
                    <a:pt x="473724" y="26284"/>
                    <a:pt x="477631" y="25759"/>
                  </a:cubicBezTo>
                  <a:cubicBezTo>
                    <a:pt x="483076" y="24759"/>
                    <a:pt x="488611" y="24388"/>
                    <a:pt x="494145" y="24669"/>
                  </a:cubicBezTo>
                  <a:cubicBezTo>
                    <a:pt x="495414" y="24631"/>
                    <a:pt x="496669" y="24862"/>
                    <a:pt x="497848" y="25348"/>
                  </a:cubicBezTo>
                  <a:cubicBezTo>
                    <a:pt x="502780" y="27949"/>
                    <a:pt x="508622" y="28231"/>
                    <a:pt x="513785" y="26130"/>
                  </a:cubicBezTo>
                  <a:cubicBezTo>
                    <a:pt x="519384" y="24106"/>
                    <a:pt x="524303" y="26271"/>
                    <a:pt x="528211" y="30665"/>
                  </a:cubicBezTo>
                  <a:cubicBezTo>
                    <a:pt x="528877" y="31729"/>
                    <a:pt x="530055" y="31946"/>
                    <a:pt x="531055" y="32561"/>
                  </a:cubicBezTo>
                  <a:cubicBezTo>
                    <a:pt x="531337" y="32920"/>
                    <a:pt x="531721" y="33164"/>
                    <a:pt x="532003" y="33510"/>
                  </a:cubicBezTo>
                  <a:lnTo>
                    <a:pt x="533899" y="33510"/>
                  </a:lnTo>
                  <a:cubicBezTo>
                    <a:pt x="535385" y="35598"/>
                    <a:pt x="534245" y="37417"/>
                    <a:pt x="533169" y="39108"/>
                  </a:cubicBezTo>
                  <a:cubicBezTo>
                    <a:pt x="531183" y="42208"/>
                    <a:pt x="530927" y="45129"/>
                    <a:pt x="533284" y="48166"/>
                  </a:cubicBezTo>
                  <a:cubicBezTo>
                    <a:pt x="534501" y="49626"/>
                    <a:pt x="535052" y="51535"/>
                    <a:pt x="534796" y="53418"/>
                  </a:cubicBezTo>
                  <a:cubicBezTo>
                    <a:pt x="534681" y="54059"/>
                    <a:pt x="534527" y="54687"/>
                    <a:pt x="534347" y="55314"/>
                  </a:cubicBezTo>
                  <a:cubicBezTo>
                    <a:pt x="534258" y="55917"/>
                    <a:pt x="534258" y="56532"/>
                    <a:pt x="534347" y="57134"/>
                  </a:cubicBezTo>
                  <a:cubicBezTo>
                    <a:pt x="534488" y="57749"/>
                    <a:pt x="534668" y="58351"/>
                    <a:pt x="534809" y="58966"/>
                  </a:cubicBezTo>
                  <a:cubicBezTo>
                    <a:pt x="535206" y="61374"/>
                    <a:pt x="534924" y="63847"/>
                    <a:pt x="533963" y="66089"/>
                  </a:cubicBezTo>
                  <a:cubicBezTo>
                    <a:pt x="533745" y="66678"/>
                    <a:pt x="533553" y="67280"/>
                    <a:pt x="533412" y="67895"/>
                  </a:cubicBezTo>
                  <a:cubicBezTo>
                    <a:pt x="533348" y="68523"/>
                    <a:pt x="533374" y="69163"/>
                    <a:pt x="533502" y="69791"/>
                  </a:cubicBezTo>
                  <a:cubicBezTo>
                    <a:pt x="533694" y="70457"/>
                    <a:pt x="533886" y="71072"/>
                    <a:pt x="534014" y="71790"/>
                  </a:cubicBezTo>
                  <a:cubicBezTo>
                    <a:pt x="534283" y="78298"/>
                    <a:pt x="533707" y="84806"/>
                    <a:pt x="534014" y="91302"/>
                  </a:cubicBezTo>
                  <a:cubicBezTo>
                    <a:pt x="533886" y="91994"/>
                    <a:pt x="533694" y="92673"/>
                    <a:pt x="533515" y="93339"/>
                  </a:cubicBezTo>
                  <a:cubicBezTo>
                    <a:pt x="533246" y="94389"/>
                    <a:pt x="533195" y="95478"/>
                    <a:pt x="533361" y="96554"/>
                  </a:cubicBezTo>
                  <a:cubicBezTo>
                    <a:pt x="533528" y="97195"/>
                    <a:pt x="533745" y="97823"/>
                    <a:pt x="534001" y="98425"/>
                  </a:cubicBezTo>
                  <a:cubicBezTo>
                    <a:pt x="534924" y="100334"/>
                    <a:pt x="535193" y="102486"/>
                    <a:pt x="534745" y="104562"/>
                  </a:cubicBezTo>
                  <a:cubicBezTo>
                    <a:pt x="534629" y="105266"/>
                    <a:pt x="534514" y="105971"/>
                    <a:pt x="534450" y="106675"/>
                  </a:cubicBezTo>
                  <a:cubicBezTo>
                    <a:pt x="535782" y="112120"/>
                    <a:pt x="536410" y="117719"/>
                    <a:pt x="536320" y="123330"/>
                  </a:cubicBezTo>
                  <a:cubicBezTo>
                    <a:pt x="536449" y="123779"/>
                    <a:pt x="536564" y="124214"/>
                    <a:pt x="536730" y="124611"/>
                  </a:cubicBezTo>
                  <a:cubicBezTo>
                    <a:pt x="536833" y="124816"/>
                    <a:pt x="536923" y="125021"/>
                    <a:pt x="537038" y="125226"/>
                  </a:cubicBezTo>
                  <a:cubicBezTo>
                    <a:pt x="537153" y="125431"/>
                    <a:pt x="537537" y="125995"/>
                    <a:pt x="537794" y="126379"/>
                  </a:cubicBezTo>
                  <a:cubicBezTo>
                    <a:pt x="539395" y="128724"/>
                    <a:pt x="540138" y="131555"/>
                    <a:pt x="539908" y="134387"/>
                  </a:cubicBezTo>
                  <a:cubicBezTo>
                    <a:pt x="539754" y="136423"/>
                    <a:pt x="540164" y="138473"/>
                    <a:pt x="541099" y="140293"/>
                  </a:cubicBezTo>
                  <a:cubicBezTo>
                    <a:pt x="541330" y="140651"/>
                    <a:pt x="541548" y="141036"/>
                    <a:pt x="541765" y="141394"/>
                  </a:cubicBezTo>
                  <a:cubicBezTo>
                    <a:pt x="541983" y="141753"/>
                    <a:pt x="541996" y="141753"/>
                    <a:pt x="542124" y="141920"/>
                  </a:cubicBezTo>
                  <a:cubicBezTo>
                    <a:pt x="542252" y="142086"/>
                    <a:pt x="542624" y="142586"/>
                    <a:pt x="542867" y="142919"/>
                  </a:cubicBezTo>
                  <a:cubicBezTo>
                    <a:pt x="543367" y="143572"/>
                    <a:pt x="543815" y="144251"/>
                    <a:pt x="544212" y="144969"/>
                  </a:cubicBezTo>
                  <a:cubicBezTo>
                    <a:pt x="544520" y="145494"/>
                    <a:pt x="544789" y="146045"/>
                    <a:pt x="545007" y="146608"/>
                  </a:cubicBezTo>
                  <a:cubicBezTo>
                    <a:pt x="545263" y="147364"/>
                    <a:pt x="545404" y="148159"/>
                    <a:pt x="545583" y="148927"/>
                  </a:cubicBezTo>
                  <a:cubicBezTo>
                    <a:pt x="545762" y="149696"/>
                    <a:pt x="545942" y="150106"/>
                    <a:pt x="546095" y="150696"/>
                  </a:cubicBezTo>
                  <a:cubicBezTo>
                    <a:pt x="546518" y="152579"/>
                    <a:pt x="546326" y="154628"/>
                    <a:pt x="547761" y="156179"/>
                  </a:cubicBezTo>
                  <a:lnTo>
                    <a:pt x="548632" y="157101"/>
                  </a:lnTo>
                  <a:lnTo>
                    <a:pt x="549068" y="157562"/>
                  </a:lnTo>
                  <a:cubicBezTo>
                    <a:pt x="549375" y="157857"/>
                    <a:pt x="549670" y="158164"/>
                    <a:pt x="549952" y="158485"/>
                  </a:cubicBezTo>
                  <a:cubicBezTo>
                    <a:pt x="552053" y="160906"/>
                    <a:pt x="553449" y="163853"/>
                    <a:pt x="553962" y="167017"/>
                  </a:cubicBezTo>
                  <a:cubicBezTo>
                    <a:pt x="554077" y="167376"/>
                    <a:pt x="554192" y="167734"/>
                    <a:pt x="554321" y="168080"/>
                  </a:cubicBezTo>
                  <a:lnTo>
                    <a:pt x="554590" y="168542"/>
                  </a:lnTo>
                  <a:cubicBezTo>
                    <a:pt x="554846" y="168811"/>
                    <a:pt x="555089" y="169067"/>
                    <a:pt x="555358" y="169311"/>
                  </a:cubicBezTo>
                  <a:cubicBezTo>
                    <a:pt x="555948" y="169746"/>
                    <a:pt x="556537" y="170169"/>
                    <a:pt x="557101" y="170592"/>
                  </a:cubicBezTo>
                  <a:cubicBezTo>
                    <a:pt x="557395" y="170835"/>
                    <a:pt x="557664" y="171091"/>
                    <a:pt x="557933" y="171360"/>
                  </a:cubicBezTo>
                  <a:cubicBezTo>
                    <a:pt x="558202" y="171629"/>
                    <a:pt x="558215" y="171629"/>
                    <a:pt x="558356" y="171757"/>
                  </a:cubicBezTo>
                  <a:cubicBezTo>
                    <a:pt x="558497" y="171885"/>
                    <a:pt x="558932" y="172308"/>
                    <a:pt x="559201" y="172590"/>
                  </a:cubicBezTo>
                  <a:cubicBezTo>
                    <a:pt x="559471" y="172872"/>
                    <a:pt x="559484" y="172872"/>
                    <a:pt x="559637" y="173013"/>
                  </a:cubicBezTo>
                  <a:cubicBezTo>
                    <a:pt x="559932" y="173308"/>
                    <a:pt x="560201" y="173615"/>
                    <a:pt x="560457" y="173935"/>
                  </a:cubicBezTo>
                  <a:cubicBezTo>
                    <a:pt x="561738" y="175601"/>
                    <a:pt x="562302" y="177663"/>
                    <a:pt x="563199" y="179534"/>
                  </a:cubicBezTo>
                  <a:cubicBezTo>
                    <a:pt x="563545" y="180034"/>
                    <a:pt x="563980" y="180469"/>
                    <a:pt x="564480" y="180815"/>
                  </a:cubicBezTo>
                  <a:cubicBezTo>
                    <a:pt x="566683" y="182096"/>
                    <a:pt x="569194" y="183006"/>
                    <a:pt x="570617" y="185350"/>
                  </a:cubicBezTo>
                  <a:cubicBezTo>
                    <a:pt x="570988" y="185850"/>
                    <a:pt x="571347" y="186375"/>
                    <a:pt x="571731" y="186875"/>
                  </a:cubicBezTo>
                  <a:cubicBezTo>
                    <a:pt x="572794" y="188130"/>
                    <a:pt x="573730" y="189501"/>
                    <a:pt x="574511" y="190949"/>
                  </a:cubicBezTo>
                  <a:cubicBezTo>
                    <a:pt x="574857" y="191423"/>
                    <a:pt x="575293" y="191820"/>
                    <a:pt x="575792" y="192140"/>
                  </a:cubicBezTo>
                  <a:cubicBezTo>
                    <a:pt x="577086" y="192666"/>
                    <a:pt x="578342" y="193281"/>
                    <a:pt x="579559" y="193960"/>
                  </a:cubicBezTo>
                  <a:lnTo>
                    <a:pt x="581058" y="194959"/>
                  </a:lnTo>
                  <a:cubicBezTo>
                    <a:pt x="582249" y="195689"/>
                    <a:pt x="583248" y="196688"/>
                    <a:pt x="583992" y="197880"/>
                  </a:cubicBezTo>
                  <a:cubicBezTo>
                    <a:pt x="584312" y="198354"/>
                    <a:pt x="584645" y="198828"/>
                    <a:pt x="585004" y="199276"/>
                  </a:cubicBezTo>
                  <a:cubicBezTo>
                    <a:pt x="585606" y="199981"/>
                    <a:pt x="586182" y="200724"/>
                    <a:pt x="586797" y="201416"/>
                  </a:cubicBezTo>
                  <a:cubicBezTo>
                    <a:pt x="587182" y="201775"/>
                    <a:pt x="587656" y="202031"/>
                    <a:pt x="588155" y="202185"/>
                  </a:cubicBezTo>
                  <a:cubicBezTo>
                    <a:pt x="589270" y="202274"/>
                    <a:pt x="590372" y="202428"/>
                    <a:pt x="591474" y="202646"/>
                  </a:cubicBezTo>
                  <a:cubicBezTo>
                    <a:pt x="592024" y="202825"/>
                    <a:pt x="592562" y="203068"/>
                    <a:pt x="593062" y="203363"/>
                  </a:cubicBezTo>
                  <a:cubicBezTo>
                    <a:pt x="593741" y="203722"/>
                    <a:pt x="594382" y="204158"/>
                    <a:pt x="594984" y="204644"/>
                  </a:cubicBezTo>
                  <a:cubicBezTo>
                    <a:pt x="595419" y="205003"/>
                    <a:pt x="595817" y="205413"/>
                    <a:pt x="596265" y="205810"/>
                  </a:cubicBezTo>
                  <a:cubicBezTo>
                    <a:pt x="596713" y="206207"/>
                    <a:pt x="597277" y="206835"/>
                    <a:pt x="597828" y="207283"/>
                  </a:cubicBezTo>
                  <a:cubicBezTo>
                    <a:pt x="598251" y="207578"/>
                    <a:pt x="598712" y="207796"/>
                    <a:pt x="599199" y="207937"/>
                  </a:cubicBezTo>
                  <a:cubicBezTo>
                    <a:pt x="599878" y="208078"/>
                    <a:pt x="600570" y="208193"/>
                    <a:pt x="601236" y="208398"/>
                  </a:cubicBezTo>
                  <a:cubicBezTo>
                    <a:pt x="601902" y="208603"/>
                    <a:pt x="602222" y="208757"/>
                    <a:pt x="602722" y="208911"/>
                  </a:cubicBezTo>
                  <a:cubicBezTo>
                    <a:pt x="603222" y="209064"/>
                    <a:pt x="603734" y="209205"/>
                    <a:pt x="604234" y="209397"/>
                  </a:cubicBezTo>
                  <a:cubicBezTo>
                    <a:pt x="604720" y="209577"/>
                    <a:pt x="605233" y="209718"/>
                    <a:pt x="605745" y="209807"/>
                  </a:cubicBezTo>
                  <a:lnTo>
                    <a:pt x="606822" y="209884"/>
                  </a:lnTo>
                  <a:cubicBezTo>
                    <a:pt x="607552" y="209884"/>
                    <a:pt x="608295" y="209884"/>
                    <a:pt x="609025" y="209974"/>
                  </a:cubicBezTo>
                  <a:cubicBezTo>
                    <a:pt x="609743" y="210025"/>
                    <a:pt x="610435" y="210320"/>
                    <a:pt x="610960" y="210819"/>
                  </a:cubicBezTo>
                  <a:cubicBezTo>
                    <a:pt x="611280" y="210986"/>
                    <a:pt x="611229" y="211844"/>
                    <a:pt x="611921" y="211306"/>
                  </a:cubicBezTo>
                  <a:cubicBezTo>
                    <a:pt x="612215" y="211114"/>
                    <a:pt x="612510" y="210948"/>
                    <a:pt x="612817" y="210794"/>
                  </a:cubicBezTo>
                  <a:cubicBezTo>
                    <a:pt x="613317" y="210525"/>
                    <a:pt x="613855" y="210320"/>
                    <a:pt x="614406" y="210192"/>
                  </a:cubicBezTo>
                  <a:cubicBezTo>
                    <a:pt x="615239" y="210038"/>
                    <a:pt x="616110" y="210128"/>
                    <a:pt x="616891" y="210448"/>
                  </a:cubicBezTo>
                  <a:cubicBezTo>
                    <a:pt x="617519" y="210730"/>
                    <a:pt x="618096" y="211140"/>
                    <a:pt x="618570" y="211652"/>
                  </a:cubicBezTo>
                  <a:cubicBezTo>
                    <a:pt x="619390" y="212613"/>
                    <a:pt x="619390" y="214022"/>
                    <a:pt x="618570" y="214983"/>
                  </a:cubicBezTo>
                  <a:cubicBezTo>
                    <a:pt x="600634" y="214227"/>
                    <a:pt x="583441" y="211422"/>
                    <a:pt x="570373" y="197252"/>
                  </a:cubicBezTo>
                  <a:cubicBezTo>
                    <a:pt x="567939" y="194613"/>
                    <a:pt x="564685" y="192807"/>
                    <a:pt x="562276" y="190091"/>
                  </a:cubicBezTo>
                  <a:cubicBezTo>
                    <a:pt x="555755" y="182263"/>
                    <a:pt x="548940" y="174640"/>
                    <a:pt x="544340" y="165403"/>
                  </a:cubicBezTo>
                  <a:cubicBezTo>
                    <a:pt x="537179" y="150426"/>
                    <a:pt x="532170" y="134527"/>
                    <a:pt x="529428" y="118154"/>
                  </a:cubicBezTo>
                  <a:cubicBezTo>
                    <a:pt x="527634" y="106624"/>
                    <a:pt x="524957" y="95184"/>
                    <a:pt x="524803" y="83448"/>
                  </a:cubicBezTo>
                  <a:cubicBezTo>
                    <a:pt x="524649" y="71098"/>
                    <a:pt x="525994" y="58825"/>
                    <a:pt x="526930" y="46526"/>
                  </a:cubicBezTo>
                  <a:cubicBezTo>
                    <a:pt x="527199" y="42913"/>
                    <a:pt x="527378" y="39275"/>
                    <a:pt x="527801" y="35662"/>
                  </a:cubicBezTo>
                  <a:cubicBezTo>
                    <a:pt x="528057" y="33407"/>
                    <a:pt x="527186" y="32382"/>
                    <a:pt x="525021" y="32292"/>
                  </a:cubicBezTo>
                  <a:cubicBezTo>
                    <a:pt x="521549" y="32151"/>
                    <a:pt x="518064" y="31870"/>
                    <a:pt x="514605" y="31908"/>
                  </a:cubicBezTo>
                  <a:cubicBezTo>
                    <a:pt x="511287" y="32036"/>
                    <a:pt x="507956" y="31831"/>
                    <a:pt x="504676" y="31318"/>
                  </a:cubicBezTo>
                  <a:cubicBezTo>
                    <a:pt x="499026" y="30230"/>
                    <a:pt x="493338" y="30704"/>
                    <a:pt x="487663" y="30678"/>
                  </a:cubicBezTo>
                  <a:cubicBezTo>
                    <a:pt x="486241" y="31370"/>
                    <a:pt x="484716" y="30909"/>
                    <a:pt x="483255" y="31049"/>
                  </a:cubicBezTo>
                  <a:cubicBezTo>
                    <a:pt x="482154" y="31114"/>
                    <a:pt x="481052" y="30524"/>
                    <a:pt x="479937" y="30960"/>
                  </a:cubicBezTo>
                  <a:lnTo>
                    <a:pt x="479450" y="31088"/>
                  </a:lnTo>
                  <a:lnTo>
                    <a:pt x="478541" y="31408"/>
                  </a:lnTo>
                  <a:cubicBezTo>
                    <a:pt x="478259" y="31549"/>
                    <a:pt x="478003" y="31716"/>
                    <a:pt x="477759" y="31908"/>
                  </a:cubicBezTo>
                  <a:cubicBezTo>
                    <a:pt x="477759" y="31908"/>
                    <a:pt x="477465" y="32267"/>
                    <a:pt x="477477" y="32279"/>
                  </a:cubicBezTo>
                  <a:cubicBezTo>
                    <a:pt x="477298" y="32741"/>
                    <a:pt x="477170" y="33227"/>
                    <a:pt x="477119" y="33727"/>
                  </a:cubicBezTo>
                  <a:cubicBezTo>
                    <a:pt x="477119" y="34304"/>
                    <a:pt x="477119" y="34867"/>
                    <a:pt x="477119" y="35444"/>
                  </a:cubicBezTo>
                  <a:lnTo>
                    <a:pt x="477119" y="39287"/>
                  </a:lnTo>
                  <a:cubicBezTo>
                    <a:pt x="477119" y="40428"/>
                    <a:pt x="477119" y="41555"/>
                    <a:pt x="477119" y="42695"/>
                  </a:cubicBezTo>
                  <a:cubicBezTo>
                    <a:pt x="477452" y="44976"/>
                    <a:pt x="477221" y="47282"/>
                    <a:pt x="477644" y="49549"/>
                  </a:cubicBezTo>
                  <a:cubicBezTo>
                    <a:pt x="477798" y="49985"/>
                    <a:pt x="477900" y="50446"/>
                    <a:pt x="477964" y="50907"/>
                  </a:cubicBezTo>
                  <a:cubicBezTo>
                    <a:pt x="478054" y="51842"/>
                    <a:pt x="478041" y="52778"/>
                    <a:pt x="478092" y="53726"/>
                  </a:cubicBezTo>
                  <a:cubicBezTo>
                    <a:pt x="478451" y="55840"/>
                    <a:pt x="478208" y="58018"/>
                    <a:pt x="478887" y="60131"/>
                  </a:cubicBezTo>
                  <a:cubicBezTo>
                    <a:pt x="478951" y="60631"/>
                    <a:pt x="478989" y="61144"/>
                    <a:pt x="478989" y="61643"/>
                  </a:cubicBezTo>
                  <a:cubicBezTo>
                    <a:pt x="479066" y="64577"/>
                    <a:pt x="479374" y="67485"/>
                    <a:pt x="479912" y="70368"/>
                  </a:cubicBezTo>
                  <a:cubicBezTo>
                    <a:pt x="481231" y="82884"/>
                    <a:pt x="481910" y="95453"/>
                    <a:pt x="481949" y="108033"/>
                  </a:cubicBezTo>
                  <a:cubicBezTo>
                    <a:pt x="482128" y="118398"/>
                    <a:pt x="481180" y="128749"/>
                    <a:pt x="479105" y="138896"/>
                  </a:cubicBezTo>
                  <a:cubicBezTo>
                    <a:pt x="478797" y="140446"/>
                    <a:pt x="478605" y="142022"/>
                    <a:pt x="478169" y="143534"/>
                  </a:cubicBezTo>
                  <a:cubicBezTo>
                    <a:pt x="472340" y="163571"/>
                    <a:pt x="468087" y="184044"/>
                    <a:pt x="461117" y="203748"/>
                  </a:cubicBezTo>
                  <a:cubicBezTo>
                    <a:pt x="459362" y="208680"/>
                    <a:pt x="457658" y="213612"/>
                    <a:pt x="454007" y="217545"/>
                  </a:cubicBezTo>
                  <a:cubicBezTo>
                    <a:pt x="453700" y="217917"/>
                    <a:pt x="453443" y="218301"/>
                    <a:pt x="453213" y="218724"/>
                  </a:cubicBezTo>
                  <a:cubicBezTo>
                    <a:pt x="435917" y="247665"/>
                    <a:pt x="409756" y="264845"/>
                    <a:pt x="377818" y="272737"/>
                  </a:cubicBezTo>
                  <a:cubicBezTo>
                    <a:pt x="352079" y="279143"/>
                    <a:pt x="325957" y="284703"/>
                    <a:pt x="299207" y="284780"/>
                  </a:cubicBezTo>
                  <a:cubicBezTo>
                    <a:pt x="271124" y="284857"/>
                    <a:pt x="243246" y="282794"/>
                    <a:pt x="216765" y="272122"/>
                  </a:cubicBezTo>
                  <a:cubicBezTo>
                    <a:pt x="216176" y="271891"/>
                    <a:pt x="215574" y="271687"/>
                    <a:pt x="214971" y="271507"/>
                  </a:cubicBezTo>
                  <a:cubicBezTo>
                    <a:pt x="197407" y="266716"/>
                    <a:pt x="182507" y="256889"/>
                    <a:pt x="167902" y="246525"/>
                  </a:cubicBezTo>
                  <a:cubicBezTo>
                    <a:pt x="166045" y="245295"/>
                    <a:pt x="164328" y="243873"/>
                    <a:pt x="162778" y="242272"/>
                  </a:cubicBezTo>
                  <a:cubicBezTo>
                    <a:pt x="151452" y="229883"/>
                    <a:pt x="140281" y="217366"/>
                    <a:pt x="133440" y="201723"/>
                  </a:cubicBezTo>
                  <a:cubicBezTo>
                    <a:pt x="132620" y="199840"/>
                    <a:pt x="131685" y="198008"/>
                    <a:pt x="130698" y="196202"/>
                  </a:cubicBezTo>
                  <a:cubicBezTo>
                    <a:pt x="129891" y="195010"/>
                    <a:pt x="129801" y="193473"/>
                    <a:pt x="130493" y="192204"/>
                  </a:cubicBezTo>
                  <a:cubicBezTo>
                    <a:pt x="131390" y="190500"/>
                    <a:pt x="131582" y="188515"/>
                    <a:pt x="131031" y="186670"/>
                  </a:cubicBezTo>
                  <a:cubicBezTo>
                    <a:pt x="126816" y="171770"/>
                    <a:pt x="126522" y="156384"/>
                    <a:pt x="125125" y="141125"/>
                  </a:cubicBezTo>
                  <a:cubicBezTo>
                    <a:pt x="123242" y="120512"/>
                    <a:pt x="122409" y="99809"/>
                    <a:pt x="119655" y="79246"/>
                  </a:cubicBezTo>
                  <a:cubicBezTo>
                    <a:pt x="118079" y="67498"/>
                    <a:pt x="117092" y="55686"/>
                    <a:pt x="114671" y="44053"/>
                  </a:cubicBezTo>
                  <a:cubicBezTo>
                    <a:pt x="111929" y="30934"/>
                    <a:pt x="103871" y="23773"/>
                    <a:pt x="90432" y="22914"/>
                  </a:cubicBezTo>
                  <a:cubicBezTo>
                    <a:pt x="85077" y="22581"/>
                    <a:pt x="79721" y="22453"/>
                    <a:pt x="74341" y="22415"/>
                  </a:cubicBezTo>
                  <a:cubicBezTo>
                    <a:pt x="63259" y="22133"/>
                    <a:pt x="52254" y="20416"/>
                    <a:pt x="41620" y="17290"/>
                  </a:cubicBezTo>
                  <a:cubicBezTo>
                    <a:pt x="27092" y="13408"/>
                    <a:pt x="13153" y="7541"/>
                    <a:pt x="226" y="-133"/>
                  </a:cubicBezTo>
                  <a:cubicBezTo>
                    <a:pt x="-414" y="-556"/>
                    <a:pt x="-1029" y="-1030"/>
                    <a:pt x="-1606" y="-1556"/>
                  </a:cubicBezTo>
                  <a:close/>
                </a:path>
              </a:pathLst>
            </a:custGeom>
            <a:solidFill>
              <a:srgbClr val="020202"/>
            </a:solidFill>
            <a:ln w="1280" cap="flat">
              <a:noFill/>
              <a:prstDash val="solid"/>
              <a:miter/>
            </a:ln>
          </p:spPr>
          <p:txBody>
            <a:bodyPr rtlCol="0" anchor="ctr"/>
            <a:lstStyle/>
            <a:p>
              <a:endParaRPr lang="es-CO"/>
            </a:p>
          </p:txBody>
        </p:sp>
        <p:sp>
          <p:nvSpPr>
            <p:cNvPr id="212" name="Freeform: Shape 211">
              <a:extLst>
                <a:ext uri="{FF2B5EF4-FFF2-40B4-BE49-F238E27FC236}">
                  <a16:creationId xmlns:a16="http://schemas.microsoft.com/office/drawing/2014/main" id="{6341F9A5-E275-6266-41D0-F34DCFC7273A}"/>
                </a:ext>
              </a:extLst>
            </p:cNvPr>
            <p:cNvSpPr/>
            <p:nvPr/>
          </p:nvSpPr>
          <p:spPr>
            <a:xfrm>
              <a:off x="-1234553" y="-406507"/>
              <a:ext cx="340566" cy="233518"/>
            </a:xfrm>
            <a:custGeom>
              <a:avLst/>
              <a:gdLst>
                <a:gd name="connsiteX0" fmla="*/ 311524 w 340566"/>
                <a:gd name="connsiteY0" fmla="*/ 148237 h 233518"/>
                <a:gd name="connsiteX1" fmla="*/ 314201 w 340566"/>
                <a:gd name="connsiteY1" fmla="*/ 153592 h 233518"/>
                <a:gd name="connsiteX2" fmla="*/ 337390 w 340566"/>
                <a:gd name="connsiteY2" fmla="*/ 187452 h 233518"/>
                <a:gd name="connsiteX3" fmla="*/ 338889 w 340566"/>
                <a:gd name="connsiteY3" fmla="*/ 192795 h 233518"/>
                <a:gd name="connsiteX4" fmla="*/ 331202 w 340566"/>
                <a:gd name="connsiteY4" fmla="*/ 214318 h 233518"/>
                <a:gd name="connsiteX5" fmla="*/ 304862 w 340566"/>
                <a:gd name="connsiteY5" fmla="*/ 231178 h 233518"/>
                <a:gd name="connsiteX6" fmla="*/ 281045 w 340566"/>
                <a:gd name="connsiteY6" fmla="*/ 227872 h 233518"/>
                <a:gd name="connsiteX7" fmla="*/ 266312 w 340566"/>
                <a:gd name="connsiteY7" fmla="*/ 215548 h 233518"/>
                <a:gd name="connsiteX8" fmla="*/ 262994 w 340566"/>
                <a:gd name="connsiteY8" fmla="*/ 211576 h 233518"/>
                <a:gd name="connsiteX9" fmla="*/ 259381 w 340566"/>
                <a:gd name="connsiteY9" fmla="*/ 205055 h 233518"/>
                <a:gd name="connsiteX10" fmla="*/ 252002 w 340566"/>
                <a:gd name="connsiteY10" fmla="*/ 198227 h 233518"/>
                <a:gd name="connsiteX11" fmla="*/ 241176 w 340566"/>
                <a:gd name="connsiteY11" fmla="*/ 195190 h 233518"/>
                <a:gd name="connsiteX12" fmla="*/ 239306 w 340566"/>
                <a:gd name="connsiteY12" fmla="*/ 195024 h 233518"/>
                <a:gd name="connsiteX13" fmla="*/ 231119 w 340566"/>
                <a:gd name="connsiteY13" fmla="*/ 192116 h 233518"/>
                <a:gd name="connsiteX14" fmla="*/ 211672 w 340566"/>
                <a:gd name="connsiteY14" fmla="*/ 171131 h 233518"/>
                <a:gd name="connsiteX15" fmla="*/ 187330 w 340566"/>
                <a:gd name="connsiteY15" fmla="*/ 136155 h 233518"/>
                <a:gd name="connsiteX16" fmla="*/ 176786 w 340566"/>
                <a:gd name="connsiteY16" fmla="*/ 121730 h 233518"/>
                <a:gd name="connsiteX17" fmla="*/ 176120 w 340566"/>
                <a:gd name="connsiteY17" fmla="*/ 120641 h 233518"/>
                <a:gd name="connsiteX18" fmla="*/ 175415 w 340566"/>
                <a:gd name="connsiteY18" fmla="*/ 119616 h 233518"/>
                <a:gd name="connsiteX19" fmla="*/ 174724 w 340566"/>
                <a:gd name="connsiteY19" fmla="*/ 118604 h 233518"/>
                <a:gd name="connsiteX20" fmla="*/ 172443 w 340566"/>
                <a:gd name="connsiteY20" fmla="*/ 115837 h 233518"/>
                <a:gd name="connsiteX21" fmla="*/ 171661 w 340566"/>
                <a:gd name="connsiteY21" fmla="*/ 114991 h 233518"/>
                <a:gd name="connsiteX22" fmla="*/ 170919 w 340566"/>
                <a:gd name="connsiteY22" fmla="*/ 114158 h 233518"/>
                <a:gd name="connsiteX23" fmla="*/ 170534 w 340566"/>
                <a:gd name="connsiteY23" fmla="*/ 113761 h 233518"/>
                <a:gd name="connsiteX24" fmla="*/ 169765 w 340566"/>
                <a:gd name="connsiteY24" fmla="*/ 112967 h 233518"/>
                <a:gd name="connsiteX25" fmla="*/ 169368 w 340566"/>
                <a:gd name="connsiteY25" fmla="*/ 112557 h 233518"/>
                <a:gd name="connsiteX26" fmla="*/ 168625 w 340566"/>
                <a:gd name="connsiteY26" fmla="*/ 111711 h 233518"/>
                <a:gd name="connsiteX27" fmla="*/ 167959 w 340566"/>
                <a:gd name="connsiteY27" fmla="*/ 110789 h 233518"/>
                <a:gd name="connsiteX28" fmla="*/ 165781 w 340566"/>
                <a:gd name="connsiteY28" fmla="*/ 108227 h 233518"/>
                <a:gd name="connsiteX29" fmla="*/ 165012 w 340566"/>
                <a:gd name="connsiteY29" fmla="*/ 107420 h 233518"/>
                <a:gd name="connsiteX30" fmla="*/ 164295 w 340566"/>
                <a:gd name="connsiteY30" fmla="*/ 106612 h 233518"/>
                <a:gd name="connsiteX31" fmla="*/ 163924 w 340566"/>
                <a:gd name="connsiteY31" fmla="*/ 106215 h 233518"/>
                <a:gd name="connsiteX32" fmla="*/ 163193 w 340566"/>
                <a:gd name="connsiteY32" fmla="*/ 105459 h 233518"/>
                <a:gd name="connsiteX33" fmla="*/ 162822 w 340566"/>
                <a:gd name="connsiteY33" fmla="*/ 105075 h 233518"/>
                <a:gd name="connsiteX34" fmla="*/ 162117 w 340566"/>
                <a:gd name="connsiteY34" fmla="*/ 104281 h 233518"/>
                <a:gd name="connsiteX35" fmla="*/ 161489 w 340566"/>
                <a:gd name="connsiteY35" fmla="*/ 103435 h 233518"/>
                <a:gd name="connsiteX36" fmla="*/ 159965 w 340566"/>
                <a:gd name="connsiteY36" fmla="*/ 101962 h 233518"/>
                <a:gd name="connsiteX37" fmla="*/ 159042 w 340566"/>
                <a:gd name="connsiteY37" fmla="*/ 101283 h 233518"/>
                <a:gd name="connsiteX38" fmla="*/ 158222 w 340566"/>
                <a:gd name="connsiteY38" fmla="*/ 100437 h 233518"/>
                <a:gd name="connsiteX39" fmla="*/ 157492 w 340566"/>
                <a:gd name="connsiteY39" fmla="*/ 99464 h 233518"/>
                <a:gd name="connsiteX40" fmla="*/ 151624 w 340566"/>
                <a:gd name="connsiteY40" fmla="*/ 93173 h 233518"/>
                <a:gd name="connsiteX41" fmla="*/ 150818 w 340566"/>
                <a:gd name="connsiteY41" fmla="*/ 92315 h 233518"/>
                <a:gd name="connsiteX42" fmla="*/ 150062 w 340566"/>
                <a:gd name="connsiteY42" fmla="*/ 91456 h 233518"/>
                <a:gd name="connsiteX43" fmla="*/ 149677 w 340566"/>
                <a:gd name="connsiteY43" fmla="*/ 91046 h 233518"/>
                <a:gd name="connsiteX44" fmla="*/ 148896 w 340566"/>
                <a:gd name="connsiteY44" fmla="*/ 90227 h 233518"/>
                <a:gd name="connsiteX45" fmla="*/ 148499 w 340566"/>
                <a:gd name="connsiteY45" fmla="*/ 89816 h 233518"/>
                <a:gd name="connsiteX46" fmla="*/ 147730 w 340566"/>
                <a:gd name="connsiteY46" fmla="*/ 88958 h 233518"/>
                <a:gd name="connsiteX47" fmla="*/ 147051 w 340566"/>
                <a:gd name="connsiteY47" fmla="*/ 88023 h 233518"/>
                <a:gd name="connsiteX48" fmla="*/ 143989 w 340566"/>
                <a:gd name="connsiteY48" fmla="*/ 84551 h 233518"/>
                <a:gd name="connsiteX49" fmla="*/ 143233 w 340566"/>
                <a:gd name="connsiteY49" fmla="*/ 83744 h 233518"/>
                <a:gd name="connsiteX50" fmla="*/ 142528 w 340566"/>
                <a:gd name="connsiteY50" fmla="*/ 82950 h 233518"/>
                <a:gd name="connsiteX51" fmla="*/ 142182 w 340566"/>
                <a:gd name="connsiteY51" fmla="*/ 82565 h 233518"/>
                <a:gd name="connsiteX52" fmla="*/ 141491 w 340566"/>
                <a:gd name="connsiteY52" fmla="*/ 81822 h 233518"/>
                <a:gd name="connsiteX53" fmla="*/ 141158 w 340566"/>
                <a:gd name="connsiteY53" fmla="*/ 81476 h 233518"/>
                <a:gd name="connsiteX54" fmla="*/ 140479 w 340566"/>
                <a:gd name="connsiteY54" fmla="*/ 80772 h 233518"/>
                <a:gd name="connsiteX55" fmla="*/ 140133 w 340566"/>
                <a:gd name="connsiteY55" fmla="*/ 80426 h 233518"/>
                <a:gd name="connsiteX56" fmla="*/ 139454 w 340566"/>
                <a:gd name="connsiteY56" fmla="*/ 79747 h 233518"/>
                <a:gd name="connsiteX57" fmla="*/ 139108 w 340566"/>
                <a:gd name="connsiteY57" fmla="*/ 79401 h 233518"/>
                <a:gd name="connsiteX58" fmla="*/ 138390 w 340566"/>
                <a:gd name="connsiteY58" fmla="*/ 78709 h 233518"/>
                <a:gd name="connsiteX59" fmla="*/ 138019 w 340566"/>
                <a:gd name="connsiteY59" fmla="*/ 78363 h 233518"/>
                <a:gd name="connsiteX60" fmla="*/ 137250 w 340566"/>
                <a:gd name="connsiteY60" fmla="*/ 77646 h 233518"/>
                <a:gd name="connsiteX61" fmla="*/ 136853 w 340566"/>
                <a:gd name="connsiteY61" fmla="*/ 77274 h 233518"/>
                <a:gd name="connsiteX62" fmla="*/ 135995 w 340566"/>
                <a:gd name="connsiteY62" fmla="*/ 76518 h 233518"/>
                <a:gd name="connsiteX63" fmla="*/ 135559 w 340566"/>
                <a:gd name="connsiteY63" fmla="*/ 76108 h 233518"/>
                <a:gd name="connsiteX64" fmla="*/ 131895 w 340566"/>
                <a:gd name="connsiteY64" fmla="*/ 72880 h 233518"/>
                <a:gd name="connsiteX65" fmla="*/ 130947 w 340566"/>
                <a:gd name="connsiteY65" fmla="*/ 72201 h 233518"/>
                <a:gd name="connsiteX66" fmla="*/ 130088 w 340566"/>
                <a:gd name="connsiteY66" fmla="*/ 71458 h 233518"/>
                <a:gd name="connsiteX67" fmla="*/ 129691 w 340566"/>
                <a:gd name="connsiteY67" fmla="*/ 71074 h 233518"/>
                <a:gd name="connsiteX68" fmla="*/ 128923 w 340566"/>
                <a:gd name="connsiteY68" fmla="*/ 70330 h 233518"/>
                <a:gd name="connsiteX69" fmla="*/ 128538 w 340566"/>
                <a:gd name="connsiteY69" fmla="*/ 69984 h 233518"/>
                <a:gd name="connsiteX70" fmla="*/ 126911 w 340566"/>
                <a:gd name="connsiteY70" fmla="*/ 68703 h 233518"/>
                <a:gd name="connsiteX71" fmla="*/ 126091 w 340566"/>
                <a:gd name="connsiteY71" fmla="*/ 68140 h 233518"/>
                <a:gd name="connsiteX72" fmla="*/ 125323 w 340566"/>
                <a:gd name="connsiteY72" fmla="*/ 67512 h 233518"/>
                <a:gd name="connsiteX73" fmla="*/ 124925 w 340566"/>
                <a:gd name="connsiteY73" fmla="*/ 67204 h 233518"/>
                <a:gd name="connsiteX74" fmla="*/ 123644 w 340566"/>
                <a:gd name="connsiteY74" fmla="*/ 66436 h 233518"/>
                <a:gd name="connsiteX75" fmla="*/ 122735 w 340566"/>
                <a:gd name="connsiteY75" fmla="*/ 65821 h 233518"/>
                <a:gd name="connsiteX76" fmla="*/ 121838 w 340566"/>
                <a:gd name="connsiteY76" fmla="*/ 65078 h 233518"/>
                <a:gd name="connsiteX77" fmla="*/ 121389 w 340566"/>
                <a:gd name="connsiteY77" fmla="*/ 64668 h 233518"/>
                <a:gd name="connsiteX78" fmla="*/ 117674 w 340566"/>
                <a:gd name="connsiteY78" fmla="*/ 61414 h 233518"/>
                <a:gd name="connsiteX79" fmla="*/ 116701 w 340566"/>
                <a:gd name="connsiteY79" fmla="*/ 60709 h 233518"/>
                <a:gd name="connsiteX80" fmla="*/ 115804 w 340566"/>
                <a:gd name="connsiteY80" fmla="*/ 59927 h 233518"/>
                <a:gd name="connsiteX81" fmla="*/ 115381 w 340566"/>
                <a:gd name="connsiteY81" fmla="*/ 59530 h 233518"/>
                <a:gd name="connsiteX82" fmla="*/ 114535 w 340566"/>
                <a:gd name="connsiteY82" fmla="*/ 58736 h 233518"/>
                <a:gd name="connsiteX83" fmla="*/ 114125 w 340566"/>
                <a:gd name="connsiteY83" fmla="*/ 58339 h 233518"/>
                <a:gd name="connsiteX84" fmla="*/ 111448 w 340566"/>
                <a:gd name="connsiteY84" fmla="*/ 56276 h 233518"/>
                <a:gd name="connsiteX85" fmla="*/ 110500 w 340566"/>
                <a:gd name="connsiteY85" fmla="*/ 55610 h 233518"/>
                <a:gd name="connsiteX86" fmla="*/ 107771 w 340566"/>
                <a:gd name="connsiteY86" fmla="*/ 53522 h 233518"/>
                <a:gd name="connsiteX87" fmla="*/ 106810 w 340566"/>
                <a:gd name="connsiteY87" fmla="*/ 52881 h 233518"/>
                <a:gd name="connsiteX88" fmla="*/ 104914 w 340566"/>
                <a:gd name="connsiteY88" fmla="*/ 51600 h 233518"/>
                <a:gd name="connsiteX89" fmla="*/ 103966 w 340566"/>
                <a:gd name="connsiteY89" fmla="*/ 50972 h 233518"/>
                <a:gd name="connsiteX90" fmla="*/ 102134 w 340566"/>
                <a:gd name="connsiteY90" fmla="*/ 49691 h 233518"/>
                <a:gd name="connsiteX91" fmla="*/ 101224 w 340566"/>
                <a:gd name="connsiteY91" fmla="*/ 49089 h 233518"/>
                <a:gd name="connsiteX92" fmla="*/ 99508 w 340566"/>
                <a:gd name="connsiteY92" fmla="*/ 47885 h 233518"/>
                <a:gd name="connsiteX93" fmla="*/ 98636 w 340566"/>
                <a:gd name="connsiteY93" fmla="*/ 47347 h 233518"/>
                <a:gd name="connsiteX94" fmla="*/ 97266 w 340566"/>
                <a:gd name="connsiteY94" fmla="*/ 46604 h 233518"/>
                <a:gd name="connsiteX95" fmla="*/ 96381 w 340566"/>
                <a:gd name="connsiteY95" fmla="*/ 46027 h 233518"/>
                <a:gd name="connsiteX96" fmla="*/ 95562 w 340566"/>
                <a:gd name="connsiteY96" fmla="*/ 45348 h 233518"/>
                <a:gd name="connsiteX97" fmla="*/ 95152 w 340566"/>
                <a:gd name="connsiteY97" fmla="*/ 45015 h 233518"/>
                <a:gd name="connsiteX98" fmla="*/ 93870 w 340566"/>
                <a:gd name="connsiteY98" fmla="*/ 44118 h 233518"/>
                <a:gd name="connsiteX99" fmla="*/ 92999 w 340566"/>
                <a:gd name="connsiteY99" fmla="*/ 43567 h 233518"/>
                <a:gd name="connsiteX100" fmla="*/ 91718 w 340566"/>
                <a:gd name="connsiteY100" fmla="*/ 42850 h 233518"/>
                <a:gd name="connsiteX101" fmla="*/ 90796 w 340566"/>
                <a:gd name="connsiteY101" fmla="*/ 42389 h 233518"/>
                <a:gd name="connsiteX102" fmla="*/ 89361 w 340566"/>
                <a:gd name="connsiteY102" fmla="*/ 41684 h 233518"/>
                <a:gd name="connsiteX103" fmla="*/ 88426 w 340566"/>
                <a:gd name="connsiteY103" fmla="*/ 41120 h 233518"/>
                <a:gd name="connsiteX104" fmla="*/ 85569 w 340566"/>
                <a:gd name="connsiteY104" fmla="*/ 39442 h 233518"/>
                <a:gd name="connsiteX105" fmla="*/ 84621 w 340566"/>
                <a:gd name="connsiteY105" fmla="*/ 38917 h 233518"/>
                <a:gd name="connsiteX106" fmla="*/ 83199 w 340566"/>
                <a:gd name="connsiteY106" fmla="*/ 38148 h 233518"/>
                <a:gd name="connsiteX107" fmla="*/ 82225 w 340566"/>
                <a:gd name="connsiteY107" fmla="*/ 37661 h 233518"/>
                <a:gd name="connsiteX108" fmla="*/ 80713 w 340566"/>
                <a:gd name="connsiteY108" fmla="*/ 36918 h 233518"/>
                <a:gd name="connsiteX109" fmla="*/ 79701 w 340566"/>
                <a:gd name="connsiteY109" fmla="*/ 36316 h 233518"/>
                <a:gd name="connsiteX110" fmla="*/ 73296 w 340566"/>
                <a:gd name="connsiteY110" fmla="*/ 32895 h 233518"/>
                <a:gd name="connsiteX111" fmla="*/ 72245 w 340566"/>
                <a:gd name="connsiteY111" fmla="*/ 32319 h 233518"/>
                <a:gd name="connsiteX112" fmla="*/ 70669 w 340566"/>
                <a:gd name="connsiteY112" fmla="*/ 31499 h 233518"/>
                <a:gd name="connsiteX113" fmla="*/ 69580 w 340566"/>
                <a:gd name="connsiteY113" fmla="*/ 30961 h 233518"/>
                <a:gd name="connsiteX114" fmla="*/ 66826 w 340566"/>
                <a:gd name="connsiteY114" fmla="*/ 29859 h 233518"/>
                <a:gd name="connsiteX115" fmla="*/ 65775 w 340566"/>
                <a:gd name="connsiteY115" fmla="*/ 29436 h 233518"/>
                <a:gd name="connsiteX116" fmla="*/ 64315 w 340566"/>
                <a:gd name="connsiteY116" fmla="*/ 28693 h 233518"/>
                <a:gd name="connsiteX117" fmla="*/ 63380 w 340566"/>
                <a:gd name="connsiteY117" fmla="*/ 28219 h 233518"/>
                <a:gd name="connsiteX118" fmla="*/ 61919 w 340566"/>
                <a:gd name="connsiteY118" fmla="*/ 27540 h 233518"/>
                <a:gd name="connsiteX119" fmla="*/ 60932 w 340566"/>
                <a:gd name="connsiteY119" fmla="*/ 27079 h 233518"/>
                <a:gd name="connsiteX120" fmla="*/ 57794 w 340566"/>
                <a:gd name="connsiteY120" fmla="*/ 25913 h 233518"/>
                <a:gd name="connsiteX121" fmla="*/ 56717 w 340566"/>
                <a:gd name="connsiteY121" fmla="*/ 25465 h 233518"/>
                <a:gd name="connsiteX122" fmla="*/ 52951 w 340566"/>
                <a:gd name="connsiteY122" fmla="*/ 23979 h 233518"/>
                <a:gd name="connsiteX123" fmla="*/ 51862 w 340566"/>
                <a:gd name="connsiteY123" fmla="*/ 23530 h 233518"/>
                <a:gd name="connsiteX124" fmla="*/ 48621 w 340566"/>
                <a:gd name="connsiteY124" fmla="*/ 22249 h 233518"/>
                <a:gd name="connsiteX125" fmla="*/ 47570 w 340566"/>
                <a:gd name="connsiteY125" fmla="*/ 21852 h 233518"/>
                <a:gd name="connsiteX126" fmla="*/ 45520 w 340566"/>
                <a:gd name="connsiteY126" fmla="*/ 21122 h 233518"/>
                <a:gd name="connsiteX127" fmla="*/ 44534 w 340566"/>
                <a:gd name="connsiteY127" fmla="*/ 20763 h 233518"/>
                <a:gd name="connsiteX128" fmla="*/ 42561 w 340566"/>
                <a:gd name="connsiteY128" fmla="*/ 20122 h 233518"/>
                <a:gd name="connsiteX129" fmla="*/ 41575 w 340566"/>
                <a:gd name="connsiteY129" fmla="*/ 19777 h 233518"/>
                <a:gd name="connsiteX130" fmla="*/ 39550 w 340566"/>
                <a:gd name="connsiteY130" fmla="*/ 19162 h 233518"/>
                <a:gd name="connsiteX131" fmla="*/ 38512 w 340566"/>
                <a:gd name="connsiteY131" fmla="*/ 18829 h 233518"/>
                <a:gd name="connsiteX132" fmla="*/ 35758 w 340566"/>
                <a:gd name="connsiteY132" fmla="*/ 18239 h 233518"/>
                <a:gd name="connsiteX133" fmla="*/ 34618 w 340566"/>
                <a:gd name="connsiteY133" fmla="*/ 17906 h 233518"/>
                <a:gd name="connsiteX134" fmla="*/ 28712 w 340566"/>
                <a:gd name="connsiteY134" fmla="*/ 16446 h 233518"/>
                <a:gd name="connsiteX135" fmla="*/ 27636 w 340566"/>
                <a:gd name="connsiteY135" fmla="*/ 15792 h 233518"/>
                <a:gd name="connsiteX136" fmla="*/ 15567 w 340566"/>
                <a:gd name="connsiteY136" fmla="*/ 12807 h 233518"/>
                <a:gd name="connsiteX137" fmla="*/ 2563 w 340566"/>
                <a:gd name="connsiteY137" fmla="*/ 10744 h 233518"/>
                <a:gd name="connsiteX138" fmla="*/ -460 w 340566"/>
                <a:gd name="connsiteY138" fmla="*/ 3852 h 233518"/>
                <a:gd name="connsiteX139" fmla="*/ 10187 w 340566"/>
                <a:gd name="connsiteY139" fmla="*/ -1388 h 233518"/>
                <a:gd name="connsiteX140" fmla="*/ 41062 w 340566"/>
                <a:gd name="connsiteY140" fmla="*/ 5018 h 233518"/>
                <a:gd name="connsiteX141" fmla="*/ 92910 w 340566"/>
                <a:gd name="connsiteY141" fmla="*/ 22480 h 233518"/>
                <a:gd name="connsiteX142" fmla="*/ 116662 w 340566"/>
                <a:gd name="connsiteY142" fmla="*/ 31794 h 233518"/>
                <a:gd name="connsiteX143" fmla="*/ 121031 w 340566"/>
                <a:gd name="connsiteY143" fmla="*/ 34471 h 233518"/>
                <a:gd name="connsiteX144" fmla="*/ 118469 w 340566"/>
                <a:gd name="connsiteY144" fmla="*/ 42235 h 233518"/>
                <a:gd name="connsiteX145" fmla="*/ 116547 w 340566"/>
                <a:gd name="connsiteY145" fmla="*/ 43516 h 233518"/>
                <a:gd name="connsiteX146" fmla="*/ 126796 w 340566"/>
                <a:gd name="connsiteY146" fmla="*/ 49448 h 233518"/>
                <a:gd name="connsiteX147" fmla="*/ 135047 w 340566"/>
                <a:gd name="connsiteY147" fmla="*/ 54047 h 233518"/>
                <a:gd name="connsiteX148" fmla="*/ 137071 w 340566"/>
                <a:gd name="connsiteY148" fmla="*/ 55943 h 233518"/>
                <a:gd name="connsiteX149" fmla="*/ 141119 w 340566"/>
                <a:gd name="connsiteY149" fmla="*/ 65308 h 233518"/>
                <a:gd name="connsiteX150" fmla="*/ 144963 w 340566"/>
                <a:gd name="connsiteY150" fmla="*/ 71009 h 233518"/>
                <a:gd name="connsiteX151" fmla="*/ 155647 w 340566"/>
                <a:gd name="connsiteY151" fmla="*/ 80298 h 233518"/>
                <a:gd name="connsiteX152" fmla="*/ 167280 w 340566"/>
                <a:gd name="connsiteY152" fmla="*/ 92123 h 233518"/>
                <a:gd name="connsiteX153" fmla="*/ 179720 w 340566"/>
                <a:gd name="connsiteY153" fmla="*/ 98054 h 233518"/>
                <a:gd name="connsiteX154" fmla="*/ 222741 w 340566"/>
                <a:gd name="connsiteY154" fmla="*/ 106010 h 233518"/>
                <a:gd name="connsiteX155" fmla="*/ 230159 w 340566"/>
                <a:gd name="connsiteY155" fmla="*/ 103345 h 233518"/>
                <a:gd name="connsiteX156" fmla="*/ 254987 w 340566"/>
                <a:gd name="connsiteY156" fmla="*/ 85602 h 233518"/>
                <a:gd name="connsiteX157" fmla="*/ 263276 w 340566"/>
                <a:gd name="connsiteY157" fmla="*/ 83923 h 233518"/>
                <a:gd name="connsiteX158" fmla="*/ 268067 w 340566"/>
                <a:gd name="connsiteY158" fmla="*/ 85589 h 233518"/>
                <a:gd name="connsiteX159" fmla="*/ 268067 w 340566"/>
                <a:gd name="connsiteY159" fmla="*/ 85589 h 233518"/>
                <a:gd name="connsiteX160" fmla="*/ 271091 w 340566"/>
                <a:gd name="connsiteY160" fmla="*/ 89432 h 233518"/>
                <a:gd name="connsiteX161" fmla="*/ 288720 w 340566"/>
                <a:gd name="connsiteY161" fmla="*/ 113992 h 233518"/>
                <a:gd name="connsiteX162" fmla="*/ 311101 w 340566"/>
                <a:gd name="connsiteY162" fmla="*/ 146840 h 233518"/>
                <a:gd name="connsiteX163" fmla="*/ 311524 w 340566"/>
                <a:gd name="connsiteY163" fmla="*/ 148237 h 23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340566" h="233518">
                  <a:moveTo>
                    <a:pt x="311524" y="148237"/>
                  </a:moveTo>
                  <a:cubicBezTo>
                    <a:pt x="311306" y="150555"/>
                    <a:pt x="313112" y="151952"/>
                    <a:pt x="314201" y="153592"/>
                  </a:cubicBezTo>
                  <a:cubicBezTo>
                    <a:pt x="321773" y="164981"/>
                    <a:pt x="329165" y="176499"/>
                    <a:pt x="337390" y="187452"/>
                  </a:cubicBezTo>
                  <a:cubicBezTo>
                    <a:pt x="338620" y="188939"/>
                    <a:pt x="339171" y="190886"/>
                    <a:pt x="338889" y="192795"/>
                  </a:cubicBezTo>
                  <a:cubicBezTo>
                    <a:pt x="337608" y="200482"/>
                    <a:pt x="335955" y="207938"/>
                    <a:pt x="331202" y="214318"/>
                  </a:cubicBezTo>
                  <a:cubicBezTo>
                    <a:pt x="324822" y="223017"/>
                    <a:pt x="315431" y="229025"/>
                    <a:pt x="304862" y="231178"/>
                  </a:cubicBezTo>
                  <a:cubicBezTo>
                    <a:pt x="296329" y="233074"/>
                    <a:pt x="288438" y="231267"/>
                    <a:pt x="281045" y="227872"/>
                  </a:cubicBezTo>
                  <a:cubicBezTo>
                    <a:pt x="275242" y="225220"/>
                    <a:pt x="270425" y="220583"/>
                    <a:pt x="266312" y="215548"/>
                  </a:cubicBezTo>
                  <a:cubicBezTo>
                    <a:pt x="265287" y="214151"/>
                    <a:pt x="264186" y="212832"/>
                    <a:pt x="262994" y="211576"/>
                  </a:cubicBezTo>
                  <a:cubicBezTo>
                    <a:pt x="261111" y="209847"/>
                    <a:pt x="259855" y="207566"/>
                    <a:pt x="259381" y="205055"/>
                  </a:cubicBezTo>
                  <a:cubicBezTo>
                    <a:pt x="258677" y="200699"/>
                    <a:pt x="255781" y="198765"/>
                    <a:pt x="252002" y="198227"/>
                  </a:cubicBezTo>
                  <a:cubicBezTo>
                    <a:pt x="248261" y="197740"/>
                    <a:pt x="244623" y="196715"/>
                    <a:pt x="241176" y="195190"/>
                  </a:cubicBezTo>
                  <a:cubicBezTo>
                    <a:pt x="240561" y="195024"/>
                    <a:pt x="239934" y="194973"/>
                    <a:pt x="239306" y="195024"/>
                  </a:cubicBezTo>
                  <a:cubicBezTo>
                    <a:pt x="235757" y="196305"/>
                    <a:pt x="233630" y="193743"/>
                    <a:pt x="231119" y="192116"/>
                  </a:cubicBezTo>
                  <a:cubicBezTo>
                    <a:pt x="223138" y="186671"/>
                    <a:pt x="216501" y="179496"/>
                    <a:pt x="211672" y="171131"/>
                  </a:cubicBezTo>
                  <a:cubicBezTo>
                    <a:pt x="204305" y="158973"/>
                    <a:pt x="196183" y="147289"/>
                    <a:pt x="187330" y="136155"/>
                  </a:cubicBezTo>
                  <a:cubicBezTo>
                    <a:pt x="183692" y="131441"/>
                    <a:pt x="178746" y="127674"/>
                    <a:pt x="176786" y="121730"/>
                  </a:cubicBezTo>
                  <a:cubicBezTo>
                    <a:pt x="176555" y="121371"/>
                    <a:pt x="176338" y="121012"/>
                    <a:pt x="176120" y="120641"/>
                  </a:cubicBezTo>
                  <a:cubicBezTo>
                    <a:pt x="175902" y="120269"/>
                    <a:pt x="175646" y="119962"/>
                    <a:pt x="175415" y="119616"/>
                  </a:cubicBezTo>
                  <a:cubicBezTo>
                    <a:pt x="175172" y="119296"/>
                    <a:pt x="174941" y="118950"/>
                    <a:pt x="174724" y="118604"/>
                  </a:cubicBezTo>
                  <a:cubicBezTo>
                    <a:pt x="174070" y="117605"/>
                    <a:pt x="173301" y="116669"/>
                    <a:pt x="172443" y="115837"/>
                  </a:cubicBezTo>
                  <a:cubicBezTo>
                    <a:pt x="172174" y="115568"/>
                    <a:pt x="171918" y="115286"/>
                    <a:pt x="171661" y="114991"/>
                  </a:cubicBezTo>
                  <a:cubicBezTo>
                    <a:pt x="171405" y="114696"/>
                    <a:pt x="171162" y="114440"/>
                    <a:pt x="170919" y="114158"/>
                  </a:cubicBezTo>
                  <a:lnTo>
                    <a:pt x="170534" y="113761"/>
                  </a:lnTo>
                  <a:cubicBezTo>
                    <a:pt x="170265" y="113505"/>
                    <a:pt x="170022" y="113236"/>
                    <a:pt x="169765" y="112967"/>
                  </a:cubicBezTo>
                  <a:cubicBezTo>
                    <a:pt x="169509" y="112698"/>
                    <a:pt x="169509" y="112685"/>
                    <a:pt x="169368" y="112557"/>
                  </a:cubicBezTo>
                  <a:cubicBezTo>
                    <a:pt x="169099" y="112288"/>
                    <a:pt x="168856" y="112006"/>
                    <a:pt x="168625" y="111711"/>
                  </a:cubicBezTo>
                  <a:cubicBezTo>
                    <a:pt x="168382" y="111417"/>
                    <a:pt x="168164" y="111109"/>
                    <a:pt x="167959" y="110789"/>
                  </a:cubicBezTo>
                  <a:cubicBezTo>
                    <a:pt x="167318" y="109866"/>
                    <a:pt x="166588" y="109008"/>
                    <a:pt x="165781" y="108227"/>
                  </a:cubicBezTo>
                  <a:cubicBezTo>
                    <a:pt x="165512" y="107970"/>
                    <a:pt x="165256" y="107701"/>
                    <a:pt x="165012" y="107420"/>
                  </a:cubicBezTo>
                  <a:cubicBezTo>
                    <a:pt x="164769" y="107163"/>
                    <a:pt x="164526" y="106881"/>
                    <a:pt x="164295" y="106612"/>
                  </a:cubicBezTo>
                  <a:lnTo>
                    <a:pt x="163924" y="106215"/>
                  </a:lnTo>
                  <a:lnTo>
                    <a:pt x="163193" y="105459"/>
                  </a:lnTo>
                  <a:cubicBezTo>
                    <a:pt x="163065" y="105331"/>
                    <a:pt x="162950" y="105190"/>
                    <a:pt x="162822" y="105075"/>
                  </a:cubicBezTo>
                  <a:cubicBezTo>
                    <a:pt x="162693" y="104960"/>
                    <a:pt x="162348" y="104550"/>
                    <a:pt x="162117" y="104281"/>
                  </a:cubicBezTo>
                  <a:cubicBezTo>
                    <a:pt x="161886" y="104012"/>
                    <a:pt x="161694" y="103717"/>
                    <a:pt x="161489" y="103435"/>
                  </a:cubicBezTo>
                  <a:cubicBezTo>
                    <a:pt x="161067" y="102859"/>
                    <a:pt x="160554" y="102359"/>
                    <a:pt x="159965" y="101962"/>
                  </a:cubicBezTo>
                  <a:cubicBezTo>
                    <a:pt x="159644" y="101757"/>
                    <a:pt x="159337" y="101526"/>
                    <a:pt x="159042" y="101283"/>
                  </a:cubicBezTo>
                  <a:cubicBezTo>
                    <a:pt x="158748" y="101014"/>
                    <a:pt x="158479" y="100732"/>
                    <a:pt x="158222" y="100437"/>
                  </a:cubicBezTo>
                  <a:cubicBezTo>
                    <a:pt x="157953" y="100130"/>
                    <a:pt x="157710" y="99809"/>
                    <a:pt x="157492" y="99464"/>
                  </a:cubicBezTo>
                  <a:cubicBezTo>
                    <a:pt x="155673" y="97247"/>
                    <a:pt x="153713" y="95146"/>
                    <a:pt x="151624" y="93173"/>
                  </a:cubicBezTo>
                  <a:cubicBezTo>
                    <a:pt x="151343" y="92904"/>
                    <a:pt x="151074" y="92609"/>
                    <a:pt x="150818" y="92315"/>
                  </a:cubicBezTo>
                  <a:cubicBezTo>
                    <a:pt x="150561" y="92020"/>
                    <a:pt x="150305" y="91751"/>
                    <a:pt x="150062" y="91456"/>
                  </a:cubicBezTo>
                  <a:lnTo>
                    <a:pt x="149677" y="91046"/>
                  </a:lnTo>
                  <a:cubicBezTo>
                    <a:pt x="149408" y="90790"/>
                    <a:pt x="149152" y="90508"/>
                    <a:pt x="148896" y="90227"/>
                  </a:cubicBezTo>
                  <a:cubicBezTo>
                    <a:pt x="148639" y="89945"/>
                    <a:pt x="148626" y="89958"/>
                    <a:pt x="148499" y="89816"/>
                  </a:cubicBezTo>
                  <a:cubicBezTo>
                    <a:pt x="148230" y="89547"/>
                    <a:pt x="147973" y="89266"/>
                    <a:pt x="147730" y="88958"/>
                  </a:cubicBezTo>
                  <a:cubicBezTo>
                    <a:pt x="147486" y="88651"/>
                    <a:pt x="147269" y="88343"/>
                    <a:pt x="147051" y="88023"/>
                  </a:cubicBezTo>
                  <a:cubicBezTo>
                    <a:pt x="146141" y="86768"/>
                    <a:pt x="145116" y="85614"/>
                    <a:pt x="143989" y="84551"/>
                  </a:cubicBezTo>
                  <a:cubicBezTo>
                    <a:pt x="143720" y="84295"/>
                    <a:pt x="143463" y="84026"/>
                    <a:pt x="143233" y="83744"/>
                  </a:cubicBezTo>
                  <a:cubicBezTo>
                    <a:pt x="142990" y="83488"/>
                    <a:pt x="142746" y="83232"/>
                    <a:pt x="142528" y="82950"/>
                  </a:cubicBezTo>
                  <a:cubicBezTo>
                    <a:pt x="142400" y="82821"/>
                    <a:pt x="142298" y="82693"/>
                    <a:pt x="142182" y="82565"/>
                  </a:cubicBezTo>
                  <a:cubicBezTo>
                    <a:pt x="142067" y="82437"/>
                    <a:pt x="141721" y="82078"/>
                    <a:pt x="141491" y="81822"/>
                  </a:cubicBezTo>
                  <a:lnTo>
                    <a:pt x="141158" y="81476"/>
                  </a:lnTo>
                  <a:cubicBezTo>
                    <a:pt x="140914" y="81246"/>
                    <a:pt x="140696" y="81015"/>
                    <a:pt x="140479" y="80772"/>
                  </a:cubicBezTo>
                  <a:lnTo>
                    <a:pt x="140133" y="80426"/>
                  </a:lnTo>
                  <a:lnTo>
                    <a:pt x="139454" y="79747"/>
                  </a:lnTo>
                  <a:lnTo>
                    <a:pt x="139108" y="79401"/>
                  </a:lnTo>
                  <a:cubicBezTo>
                    <a:pt x="138852" y="79183"/>
                    <a:pt x="138621" y="78952"/>
                    <a:pt x="138390" y="78709"/>
                  </a:cubicBezTo>
                  <a:lnTo>
                    <a:pt x="138019" y="78363"/>
                  </a:lnTo>
                  <a:cubicBezTo>
                    <a:pt x="137750" y="78132"/>
                    <a:pt x="137506" y="77889"/>
                    <a:pt x="137250" y="77646"/>
                  </a:cubicBezTo>
                  <a:lnTo>
                    <a:pt x="136853" y="77274"/>
                  </a:lnTo>
                  <a:cubicBezTo>
                    <a:pt x="136558" y="77031"/>
                    <a:pt x="136276" y="76775"/>
                    <a:pt x="135995" y="76518"/>
                  </a:cubicBezTo>
                  <a:lnTo>
                    <a:pt x="135559" y="76108"/>
                  </a:lnTo>
                  <a:cubicBezTo>
                    <a:pt x="134432" y="74930"/>
                    <a:pt x="133202" y="73854"/>
                    <a:pt x="131895" y="72880"/>
                  </a:cubicBezTo>
                  <a:cubicBezTo>
                    <a:pt x="131562" y="72675"/>
                    <a:pt x="131254" y="72444"/>
                    <a:pt x="130947" y="72201"/>
                  </a:cubicBezTo>
                  <a:cubicBezTo>
                    <a:pt x="130652" y="71970"/>
                    <a:pt x="130357" y="71727"/>
                    <a:pt x="130088" y="71458"/>
                  </a:cubicBezTo>
                  <a:lnTo>
                    <a:pt x="129691" y="71074"/>
                  </a:lnTo>
                  <a:cubicBezTo>
                    <a:pt x="129422" y="70843"/>
                    <a:pt x="129166" y="70587"/>
                    <a:pt x="128923" y="70330"/>
                  </a:cubicBezTo>
                  <a:lnTo>
                    <a:pt x="128538" y="69984"/>
                  </a:lnTo>
                  <a:cubicBezTo>
                    <a:pt x="128026" y="69510"/>
                    <a:pt x="127488" y="69088"/>
                    <a:pt x="126911" y="68703"/>
                  </a:cubicBezTo>
                  <a:cubicBezTo>
                    <a:pt x="126629" y="68537"/>
                    <a:pt x="126348" y="68345"/>
                    <a:pt x="126091" y="68140"/>
                  </a:cubicBezTo>
                  <a:cubicBezTo>
                    <a:pt x="125822" y="67947"/>
                    <a:pt x="125566" y="67730"/>
                    <a:pt x="125323" y="67512"/>
                  </a:cubicBezTo>
                  <a:lnTo>
                    <a:pt x="124925" y="67204"/>
                  </a:lnTo>
                  <a:cubicBezTo>
                    <a:pt x="124490" y="66935"/>
                    <a:pt x="124041" y="66692"/>
                    <a:pt x="123644" y="66436"/>
                  </a:cubicBezTo>
                  <a:cubicBezTo>
                    <a:pt x="123324" y="66269"/>
                    <a:pt x="123016" y="66064"/>
                    <a:pt x="122735" y="65821"/>
                  </a:cubicBezTo>
                  <a:cubicBezTo>
                    <a:pt x="122414" y="65590"/>
                    <a:pt x="122133" y="65334"/>
                    <a:pt x="121838" y="65078"/>
                  </a:cubicBezTo>
                  <a:lnTo>
                    <a:pt x="121389" y="64668"/>
                  </a:lnTo>
                  <a:cubicBezTo>
                    <a:pt x="120249" y="63476"/>
                    <a:pt x="119007" y="62387"/>
                    <a:pt x="117674" y="61414"/>
                  </a:cubicBezTo>
                  <a:cubicBezTo>
                    <a:pt x="117341" y="61196"/>
                    <a:pt x="117008" y="60952"/>
                    <a:pt x="116701" y="60709"/>
                  </a:cubicBezTo>
                  <a:cubicBezTo>
                    <a:pt x="116393" y="60466"/>
                    <a:pt x="116086" y="60209"/>
                    <a:pt x="115804" y="59927"/>
                  </a:cubicBezTo>
                  <a:lnTo>
                    <a:pt x="115381" y="59530"/>
                  </a:lnTo>
                  <a:cubicBezTo>
                    <a:pt x="115086" y="59274"/>
                    <a:pt x="114817" y="59005"/>
                    <a:pt x="114535" y="58736"/>
                  </a:cubicBezTo>
                  <a:lnTo>
                    <a:pt x="114125" y="58339"/>
                  </a:lnTo>
                  <a:cubicBezTo>
                    <a:pt x="113331" y="57545"/>
                    <a:pt x="112421" y="56840"/>
                    <a:pt x="111448" y="56276"/>
                  </a:cubicBezTo>
                  <a:cubicBezTo>
                    <a:pt x="111115" y="56071"/>
                    <a:pt x="110807" y="55854"/>
                    <a:pt x="110500" y="55610"/>
                  </a:cubicBezTo>
                  <a:cubicBezTo>
                    <a:pt x="109667" y="54816"/>
                    <a:pt x="108745" y="54124"/>
                    <a:pt x="107771" y="53522"/>
                  </a:cubicBezTo>
                  <a:cubicBezTo>
                    <a:pt x="107438" y="53330"/>
                    <a:pt x="107118" y="53112"/>
                    <a:pt x="106810" y="52881"/>
                  </a:cubicBezTo>
                  <a:cubicBezTo>
                    <a:pt x="106182" y="52433"/>
                    <a:pt x="105529" y="51997"/>
                    <a:pt x="104914" y="51600"/>
                  </a:cubicBezTo>
                  <a:cubicBezTo>
                    <a:pt x="104581" y="51408"/>
                    <a:pt x="104274" y="51190"/>
                    <a:pt x="103966" y="50972"/>
                  </a:cubicBezTo>
                  <a:cubicBezTo>
                    <a:pt x="103364" y="50537"/>
                    <a:pt x="102762" y="50114"/>
                    <a:pt x="102134" y="49691"/>
                  </a:cubicBezTo>
                  <a:cubicBezTo>
                    <a:pt x="101814" y="49512"/>
                    <a:pt x="101519" y="49307"/>
                    <a:pt x="101224" y="49089"/>
                  </a:cubicBezTo>
                  <a:cubicBezTo>
                    <a:pt x="100673" y="48679"/>
                    <a:pt x="100110" y="48256"/>
                    <a:pt x="99508" y="47885"/>
                  </a:cubicBezTo>
                  <a:cubicBezTo>
                    <a:pt x="99213" y="47718"/>
                    <a:pt x="98918" y="47526"/>
                    <a:pt x="98636" y="47347"/>
                  </a:cubicBezTo>
                  <a:cubicBezTo>
                    <a:pt x="98354" y="47167"/>
                    <a:pt x="97727" y="46834"/>
                    <a:pt x="97266" y="46604"/>
                  </a:cubicBezTo>
                  <a:cubicBezTo>
                    <a:pt x="96958" y="46437"/>
                    <a:pt x="96664" y="46245"/>
                    <a:pt x="96381" y="46027"/>
                  </a:cubicBezTo>
                  <a:cubicBezTo>
                    <a:pt x="96100" y="45809"/>
                    <a:pt x="95818" y="45579"/>
                    <a:pt x="95562" y="45348"/>
                  </a:cubicBezTo>
                  <a:lnTo>
                    <a:pt x="95152" y="45015"/>
                  </a:lnTo>
                  <a:cubicBezTo>
                    <a:pt x="94729" y="44708"/>
                    <a:pt x="94306" y="44400"/>
                    <a:pt x="93870" y="44118"/>
                  </a:cubicBezTo>
                  <a:cubicBezTo>
                    <a:pt x="93435" y="43836"/>
                    <a:pt x="93281" y="43759"/>
                    <a:pt x="92999" y="43567"/>
                  </a:cubicBezTo>
                  <a:cubicBezTo>
                    <a:pt x="92718" y="43375"/>
                    <a:pt x="92128" y="43068"/>
                    <a:pt x="91718" y="42850"/>
                  </a:cubicBezTo>
                  <a:cubicBezTo>
                    <a:pt x="91308" y="42632"/>
                    <a:pt x="91091" y="42542"/>
                    <a:pt x="90796" y="42389"/>
                  </a:cubicBezTo>
                  <a:lnTo>
                    <a:pt x="89361" y="41684"/>
                  </a:lnTo>
                  <a:cubicBezTo>
                    <a:pt x="89041" y="41517"/>
                    <a:pt x="88720" y="41325"/>
                    <a:pt x="88426" y="41120"/>
                  </a:cubicBezTo>
                  <a:cubicBezTo>
                    <a:pt x="87516" y="40480"/>
                    <a:pt x="86568" y="39916"/>
                    <a:pt x="85569" y="39442"/>
                  </a:cubicBezTo>
                  <a:cubicBezTo>
                    <a:pt x="85236" y="39288"/>
                    <a:pt x="84928" y="39109"/>
                    <a:pt x="84621" y="38917"/>
                  </a:cubicBezTo>
                  <a:cubicBezTo>
                    <a:pt x="84160" y="38648"/>
                    <a:pt x="83685" y="38392"/>
                    <a:pt x="83199" y="38148"/>
                  </a:cubicBezTo>
                  <a:lnTo>
                    <a:pt x="82225" y="37661"/>
                  </a:lnTo>
                  <a:lnTo>
                    <a:pt x="80713" y="36918"/>
                  </a:lnTo>
                  <a:cubicBezTo>
                    <a:pt x="80367" y="36739"/>
                    <a:pt x="80022" y="36534"/>
                    <a:pt x="79701" y="36316"/>
                  </a:cubicBezTo>
                  <a:cubicBezTo>
                    <a:pt x="77639" y="35048"/>
                    <a:pt x="75499" y="33908"/>
                    <a:pt x="73296" y="32895"/>
                  </a:cubicBezTo>
                  <a:cubicBezTo>
                    <a:pt x="72937" y="32729"/>
                    <a:pt x="72591" y="32524"/>
                    <a:pt x="72245" y="32319"/>
                  </a:cubicBezTo>
                  <a:cubicBezTo>
                    <a:pt x="71899" y="32114"/>
                    <a:pt x="71194" y="31755"/>
                    <a:pt x="70669" y="31499"/>
                  </a:cubicBezTo>
                  <a:cubicBezTo>
                    <a:pt x="70144" y="31243"/>
                    <a:pt x="69939" y="31153"/>
                    <a:pt x="69580" y="30961"/>
                  </a:cubicBezTo>
                  <a:cubicBezTo>
                    <a:pt x="68696" y="30513"/>
                    <a:pt x="67774" y="30154"/>
                    <a:pt x="66826" y="29859"/>
                  </a:cubicBezTo>
                  <a:cubicBezTo>
                    <a:pt x="66467" y="29744"/>
                    <a:pt x="66108" y="29603"/>
                    <a:pt x="65775" y="29436"/>
                  </a:cubicBezTo>
                  <a:cubicBezTo>
                    <a:pt x="65288" y="29206"/>
                    <a:pt x="64801" y="28937"/>
                    <a:pt x="64315" y="28693"/>
                  </a:cubicBezTo>
                  <a:cubicBezTo>
                    <a:pt x="63828" y="28450"/>
                    <a:pt x="63687" y="28386"/>
                    <a:pt x="63380" y="28219"/>
                  </a:cubicBezTo>
                  <a:cubicBezTo>
                    <a:pt x="63072" y="28053"/>
                    <a:pt x="62419" y="27758"/>
                    <a:pt x="61919" y="27540"/>
                  </a:cubicBezTo>
                  <a:cubicBezTo>
                    <a:pt x="61586" y="27399"/>
                    <a:pt x="61253" y="27246"/>
                    <a:pt x="60932" y="27079"/>
                  </a:cubicBezTo>
                  <a:cubicBezTo>
                    <a:pt x="59920" y="26592"/>
                    <a:pt x="58870" y="26208"/>
                    <a:pt x="57794" y="25913"/>
                  </a:cubicBezTo>
                  <a:cubicBezTo>
                    <a:pt x="57422" y="25798"/>
                    <a:pt x="57063" y="25644"/>
                    <a:pt x="56717" y="25465"/>
                  </a:cubicBezTo>
                  <a:cubicBezTo>
                    <a:pt x="55513" y="24837"/>
                    <a:pt x="54258" y="24337"/>
                    <a:pt x="52951" y="23979"/>
                  </a:cubicBezTo>
                  <a:cubicBezTo>
                    <a:pt x="52579" y="23850"/>
                    <a:pt x="52221" y="23697"/>
                    <a:pt x="51862" y="23530"/>
                  </a:cubicBezTo>
                  <a:cubicBezTo>
                    <a:pt x="50824" y="23005"/>
                    <a:pt x="49735" y="22582"/>
                    <a:pt x="48621" y="22249"/>
                  </a:cubicBezTo>
                  <a:cubicBezTo>
                    <a:pt x="48262" y="22134"/>
                    <a:pt x="47916" y="22006"/>
                    <a:pt x="47570" y="21852"/>
                  </a:cubicBezTo>
                  <a:cubicBezTo>
                    <a:pt x="46904" y="21557"/>
                    <a:pt x="46225" y="21314"/>
                    <a:pt x="45520" y="21122"/>
                  </a:cubicBezTo>
                  <a:cubicBezTo>
                    <a:pt x="45187" y="21019"/>
                    <a:pt x="44854" y="20904"/>
                    <a:pt x="44534" y="20763"/>
                  </a:cubicBezTo>
                  <a:cubicBezTo>
                    <a:pt x="43893" y="20507"/>
                    <a:pt x="43227" y="20289"/>
                    <a:pt x="42561" y="20122"/>
                  </a:cubicBezTo>
                  <a:cubicBezTo>
                    <a:pt x="42228" y="20033"/>
                    <a:pt x="41895" y="19917"/>
                    <a:pt x="41575" y="19777"/>
                  </a:cubicBezTo>
                  <a:cubicBezTo>
                    <a:pt x="40908" y="19533"/>
                    <a:pt x="40229" y="19328"/>
                    <a:pt x="39550" y="19162"/>
                  </a:cubicBezTo>
                  <a:cubicBezTo>
                    <a:pt x="39204" y="19072"/>
                    <a:pt x="38858" y="18957"/>
                    <a:pt x="38512" y="18829"/>
                  </a:cubicBezTo>
                  <a:cubicBezTo>
                    <a:pt x="37616" y="18547"/>
                    <a:pt x="36680" y="18444"/>
                    <a:pt x="35758" y="18239"/>
                  </a:cubicBezTo>
                  <a:cubicBezTo>
                    <a:pt x="35374" y="18149"/>
                    <a:pt x="34989" y="18034"/>
                    <a:pt x="34618" y="17906"/>
                  </a:cubicBezTo>
                  <a:cubicBezTo>
                    <a:pt x="32709" y="17201"/>
                    <a:pt x="30736" y="16702"/>
                    <a:pt x="28712" y="16446"/>
                  </a:cubicBezTo>
                  <a:cubicBezTo>
                    <a:pt x="28315" y="16305"/>
                    <a:pt x="27943" y="16087"/>
                    <a:pt x="27636" y="15792"/>
                  </a:cubicBezTo>
                  <a:cubicBezTo>
                    <a:pt x="23946" y="13499"/>
                    <a:pt x="19616" y="13653"/>
                    <a:pt x="15567" y="12807"/>
                  </a:cubicBezTo>
                  <a:cubicBezTo>
                    <a:pt x="11275" y="11910"/>
                    <a:pt x="6881" y="11526"/>
                    <a:pt x="2563" y="10744"/>
                  </a:cubicBezTo>
                  <a:cubicBezTo>
                    <a:pt x="-1754" y="9963"/>
                    <a:pt x="-2638" y="7426"/>
                    <a:pt x="-460" y="3852"/>
                  </a:cubicBezTo>
                  <a:cubicBezTo>
                    <a:pt x="2102" y="-414"/>
                    <a:pt x="5549" y="-2182"/>
                    <a:pt x="10187" y="-1388"/>
                  </a:cubicBezTo>
                  <a:cubicBezTo>
                    <a:pt x="20551" y="380"/>
                    <a:pt x="30928" y="2058"/>
                    <a:pt x="41062" y="5018"/>
                  </a:cubicBezTo>
                  <a:cubicBezTo>
                    <a:pt x="58613" y="10065"/>
                    <a:pt x="76178" y="14998"/>
                    <a:pt x="92910" y="22480"/>
                  </a:cubicBezTo>
                  <a:cubicBezTo>
                    <a:pt x="100673" y="25939"/>
                    <a:pt x="108719" y="28732"/>
                    <a:pt x="116662" y="31794"/>
                  </a:cubicBezTo>
                  <a:cubicBezTo>
                    <a:pt x="118328" y="32280"/>
                    <a:pt x="119839" y="33203"/>
                    <a:pt x="121031" y="34471"/>
                  </a:cubicBezTo>
                  <a:cubicBezTo>
                    <a:pt x="123747" y="37802"/>
                    <a:pt x="122709" y="41018"/>
                    <a:pt x="118469" y="42235"/>
                  </a:cubicBezTo>
                  <a:cubicBezTo>
                    <a:pt x="117674" y="42376"/>
                    <a:pt x="116982" y="42837"/>
                    <a:pt x="116547" y="43516"/>
                  </a:cubicBezTo>
                  <a:cubicBezTo>
                    <a:pt x="119968" y="45502"/>
                    <a:pt x="123375" y="47488"/>
                    <a:pt x="126796" y="49448"/>
                  </a:cubicBezTo>
                  <a:cubicBezTo>
                    <a:pt x="129525" y="50998"/>
                    <a:pt x="132292" y="52522"/>
                    <a:pt x="135047" y="54047"/>
                  </a:cubicBezTo>
                  <a:cubicBezTo>
                    <a:pt x="135879" y="54521"/>
                    <a:pt x="136827" y="54957"/>
                    <a:pt x="137071" y="55943"/>
                  </a:cubicBezTo>
                  <a:cubicBezTo>
                    <a:pt x="137891" y="59274"/>
                    <a:pt x="140837" y="61567"/>
                    <a:pt x="141119" y="65308"/>
                  </a:cubicBezTo>
                  <a:cubicBezTo>
                    <a:pt x="141516" y="67678"/>
                    <a:pt x="142925" y="69754"/>
                    <a:pt x="144963" y="71009"/>
                  </a:cubicBezTo>
                  <a:cubicBezTo>
                    <a:pt x="148806" y="73764"/>
                    <a:pt x="152380" y="76877"/>
                    <a:pt x="155647" y="80298"/>
                  </a:cubicBezTo>
                  <a:cubicBezTo>
                    <a:pt x="159491" y="84320"/>
                    <a:pt x="163706" y="87985"/>
                    <a:pt x="167280" y="92123"/>
                  </a:cubicBezTo>
                  <a:cubicBezTo>
                    <a:pt x="170650" y="96081"/>
                    <a:pt x="174967" y="97542"/>
                    <a:pt x="179720" y="98054"/>
                  </a:cubicBezTo>
                  <a:cubicBezTo>
                    <a:pt x="194222" y="99745"/>
                    <a:pt x="208597" y="102410"/>
                    <a:pt x="222741" y="106010"/>
                  </a:cubicBezTo>
                  <a:cubicBezTo>
                    <a:pt x="227353" y="107150"/>
                    <a:pt x="227532" y="107214"/>
                    <a:pt x="230159" y="103345"/>
                  </a:cubicBezTo>
                  <a:cubicBezTo>
                    <a:pt x="235937" y="94544"/>
                    <a:pt x="244789" y="88215"/>
                    <a:pt x="254987" y="85602"/>
                  </a:cubicBezTo>
                  <a:cubicBezTo>
                    <a:pt x="257703" y="84871"/>
                    <a:pt x="260509" y="84513"/>
                    <a:pt x="263276" y="83923"/>
                  </a:cubicBezTo>
                  <a:cubicBezTo>
                    <a:pt x="265223" y="83513"/>
                    <a:pt x="266402" y="85204"/>
                    <a:pt x="268067" y="85589"/>
                  </a:cubicBezTo>
                  <a:lnTo>
                    <a:pt x="268067" y="85589"/>
                  </a:lnTo>
                  <a:cubicBezTo>
                    <a:pt x="268657" y="87152"/>
                    <a:pt x="269707" y="88497"/>
                    <a:pt x="271091" y="89432"/>
                  </a:cubicBezTo>
                  <a:cubicBezTo>
                    <a:pt x="277497" y="97247"/>
                    <a:pt x="283134" y="105613"/>
                    <a:pt x="288720" y="113992"/>
                  </a:cubicBezTo>
                  <a:cubicBezTo>
                    <a:pt x="296073" y="125022"/>
                    <a:pt x="302966" y="136360"/>
                    <a:pt x="311101" y="146840"/>
                  </a:cubicBezTo>
                  <a:cubicBezTo>
                    <a:pt x="311293" y="147289"/>
                    <a:pt x="311434" y="147763"/>
                    <a:pt x="311524" y="148237"/>
                  </a:cubicBezTo>
                  <a:close/>
                </a:path>
              </a:pathLst>
            </a:custGeom>
            <a:solidFill>
              <a:srgbClr val="000000"/>
            </a:solidFill>
            <a:ln w="1280" cap="flat">
              <a:noFill/>
              <a:prstDash val="solid"/>
              <a:miter/>
            </a:ln>
          </p:spPr>
          <p:txBody>
            <a:bodyPr rtlCol="0" anchor="ctr"/>
            <a:lstStyle/>
            <a:p>
              <a:endParaRPr lang="es-CO"/>
            </a:p>
          </p:txBody>
        </p:sp>
        <p:sp>
          <p:nvSpPr>
            <p:cNvPr id="213" name="Freeform: Shape 212">
              <a:extLst>
                <a:ext uri="{FF2B5EF4-FFF2-40B4-BE49-F238E27FC236}">
                  <a16:creationId xmlns:a16="http://schemas.microsoft.com/office/drawing/2014/main" id="{5E024921-19FB-F43B-8B02-9D786D242808}"/>
                </a:ext>
              </a:extLst>
            </p:cNvPr>
            <p:cNvSpPr/>
            <p:nvPr/>
          </p:nvSpPr>
          <p:spPr>
            <a:xfrm>
              <a:off x="-1069570" y="55824"/>
              <a:ext cx="202428" cy="717098"/>
            </a:xfrm>
            <a:custGeom>
              <a:avLst/>
              <a:gdLst>
                <a:gd name="connsiteX0" fmla="*/ 199632 w 202428"/>
                <a:gd name="connsiteY0" fmla="*/ -1573 h 717098"/>
                <a:gd name="connsiteX1" fmla="*/ 200823 w 202428"/>
                <a:gd name="connsiteY1" fmla="*/ -1483 h 717098"/>
                <a:gd name="connsiteX2" fmla="*/ 194328 w 202428"/>
                <a:gd name="connsiteY2" fmla="*/ 8894 h 717098"/>
                <a:gd name="connsiteX3" fmla="*/ 183067 w 202428"/>
                <a:gd name="connsiteY3" fmla="*/ 30674 h 717098"/>
                <a:gd name="connsiteX4" fmla="*/ 181183 w 202428"/>
                <a:gd name="connsiteY4" fmla="*/ 51723 h 717098"/>
                <a:gd name="connsiteX5" fmla="*/ 190561 w 202428"/>
                <a:gd name="connsiteY5" fmla="*/ 110220 h 717098"/>
                <a:gd name="connsiteX6" fmla="*/ 195122 w 202428"/>
                <a:gd name="connsiteY6" fmla="*/ 174969 h 717098"/>
                <a:gd name="connsiteX7" fmla="*/ 196839 w 202428"/>
                <a:gd name="connsiteY7" fmla="*/ 196748 h 717098"/>
                <a:gd name="connsiteX8" fmla="*/ 195750 w 202428"/>
                <a:gd name="connsiteY8" fmla="*/ 263470 h 717098"/>
                <a:gd name="connsiteX9" fmla="*/ 190151 w 202428"/>
                <a:gd name="connsiteY9" fmla="*/ 317278 h 717098"/>
                <a:gd name="connsiteX10" fmla="*/ 178929 w 202428"/>
                <a:gd name="connsiteY10" fmla="*/ 388432 h 717098"/>
                <a:gd name="connsiteX11" fmla="*/ 172177 w 202428"/>
                <a:gd name="connsiteY11" fmla="*/ 433426 h 717098"/>
                <a:gd name="connsiteX12" fmla="*/ 169615 w 202428"/>
                <a:gd name="connsiteY12" fmla="*/ 446929 h 717098"/>
                <a:gd name="connsiteX13" fmla="*/ 157303 w 202428"/>
                <a:gd name="connsiteY13" fmla="*/ 510192 h 717098"/>
                <a:gd name="connsiteX14" fmla="*/ 153152 w 202428"/>
                <a:gd name="connsiteY14" fmla="*/ 533945 h 717098"/>
                <a:gd name="connsiteX15" fmla="*/ 151140 w 202428"/>
                <a:gd name="connsiteY15" fmla="*/ 560388 h 717098"/>
                <a:gd name="connsiteX16" fmla="*/ 139149 w 202428"/>
                <a:gd name="connsiteY16" fmla="*/ 627827 h 717098"/>
                <a:gd name="connsiteX17" fmla="*/ 127926 w 202428"/>
                <a:gd name="connsiteY17" fmla="*/ 651822 h 717098"/>
                <a:gd name="connsiteX18" fmla="*/ 122904 w 202428"/>
                <a:gd name="connsiteY18" fmla="*/ 660419 h 717098"/>
                <a:gd name="connsiteX19" fmla="*/ 107723 w 202428"/>
                <a:gd name="connsiteY19" fmla="*/ 679636 h 717098"/>
                <a:gd name="connsiteX20" fmla="*/ 67649 w 202428"/>
                <a:gd name="connsiteY20" fmla="*/ 708180 h 717098"/>
                <a:gd name="connsiteX21" fmla="*/ 45126 w 202428"/>
                <a:gd name="connsiteY21" fmla="*/ 715060 h 717098"/>
                <a:gd name="connsiteX22" fmla="*/ 14071 w 202428"/>
                <a:gd name="connsiteY22" fmla="*/ 715380 h 717098"/>
                <a:gd name="connsiteX23" fmla="*/ -1405 w 202428"/>
                <a:gd name="connsiteY23" fmla="*/ 715060 h 717098"/>
                <a:gd name="connsiteX24" fmla="*/ 517 w 202428"/>
                <a:gd name="connsiteY24" fmla="*/ 711934 h 717098"/>
                <a:gd name="connsiteX25" fmla="*/ 5487 w 202428"/>
                <a:gd name="connsiteY25" fmla="*/ 710960 h 717098"/>
                <a:gd name="connsiteX26" fmla="*/ 28087 w 202428"/>
                <a:gd name="connsiteY26" fmla="*/ 710076 h 717098"/>
                <a:gd name="connsiteX27" fmla="*/ 37503 w 202428"/>
                <a:gd name="connsiteY27" fmla="*/ 712446 h 717098"/>
                <a:gd name="connsiteX28" fmla="*/ 62767 w 202428"/>
                <a:gd name="connsiteY28" fmla="*/ 707322 h 717098"/>
                <a:gd name="connsiteX29" fmla="*/ 113898 w 202428"/>
                <a:gd name="connsiteY29" fmla="*/ 668733 h 717098"/>
                <a:gd name="connsiteX30" fmla="*/ 136036 w 202428"/>
                <a:gd name="connsiteY30" fmla="*/ 628621 h 717098"/>
                <a:gd name="connsiteX31" fmla="*/ 148104 w 202428"/>
                <a:gd name="connsiteY31" fmla="*/ 566934 h 717098"/>
                <a:gd name="connsiteX32" fmla="*/ 152832 w 202428"/>
                <a:gd name="connsiteY32" fmla="*/ 521812 h 717098"/>
                <a:gd name="connsiteX33" fmla="*/ 163222 w 202428"/>
                <a:gd name="connsiteY33" fmla="*/ 463507 h 717098"/>
                <a:gd name="connsiteX34" fmla="*/ 171203 w 202428"/>
                <a:gd name="connsiteY34" fmla="*/ 421153 h 717098"/>
                <a:gd name="connsiteX35" fmla="*/ 183003 w 202428"/>
                <a:gd name="connsiteY35" fmla="*/ 351971 h 717098"/>
                <a:gd name="connsiteX36" fmla="*/ 183746 w 202428"/>
                <a:gd name="connsiteY36" fmla="*/ 337481 h 717098"/>
                <a:gd name="connsiteX37" fmla="*/ 184732 w 202428"/>
                <a:gd name="connsiteY37" fmla="*/ 327091 h 717098"/>
                <a:gd name="connsiteX38" fmla="*/ 186372 w 202428"/>
                <a:gd name="connsiteY38" fmla="*/ 314446 h 717098"/>
                <a:gd name="connsiteX39" fmla="*/ 187256 w 202428"/>
                <a:gd name="connsiteY39" fmla="*/ 302045 h 717098"/>
                <a:gd name="connsiteX40" fmla="*/ 188870 w 202428"/>
                <a:gd name="connsiteY40" fmla="*/ 287709 h 717098"/>
                <a:gd name="connsiteX41" fmla="*/ 189690 w 202428"/>
                <a:gd name="connsiteY41" fmla="*/ 286620 h 717098"/>
                <a:gd name="connsiteX42" fmla="*/ 189998 w 202428"/>
                <a:gd name="connsiteY42" fmla="*/ 273245 h 717098"/>
                <a:gd name="connsiteX43" fmla="*/ 189472 w 202428"/>
                <a:gd name="connsiteY43" fmla="*/ 271502 h 717098"/>
                <a:gd name="connsiteX44" fmla="*/ 191676 w 202428"/>
                <a:gd name="connsiteY44" fmla="*/ 259217 h 717098"/>
                <a:gd name="connsiteX45" fmla="*/ 191804 w 202428"/>
                <a:gd name="connsiteY45" fmla="*/ 255706 h 717098"/>
                <a:gd name="connsiteX46" fmla="*/ 192675 w 202428"/>
                <a:gd name="connsiteY46" fmla="*/ 239922 h 717098"/>
                <a:gd name="connsiteX47" fmla="*/ 194200 w 202428"/>
                <a:gd name="connsiteY47" fmla="*/ 237616 h 717098"/>
                <a:gd name="connsiteX48" fmla="*/ 195148 w 202428"/>
                <a:gd name="connsiteY48" fmla="*/ 234670 h 717098"/>
                <a:gd name="connsiteX49" fmla="*/ 191535 w 202428"/>
                <a:gd name="connsiteY49" fmla="*/ 218732 h 717098"/>
                <a:gd name="connsiteX50" fmla="*/ 192381 w 202428"/>
                <a:gd name="connsiteY50" fmla="*/ 212327 h 717098"/>
                <a:gd name="connsiteX51" fmla="*/ 193918 w 202428"/>
                <a:gd name="connsiteY51" fmla="*/ 208112 h 717098"/>
                <a:gd name="connsiteX52" fmla="*/ 194853 w 202428"/>
                <a:gd name="connsiteY52" fmla="*/ 192367 h 717098"/>
                <a:gd name="connsiteX53" fmla="*/ 194776 w 202428"/>
                <a:gd name="connsiteY53" fmla="*/ 187242 h 717098"/>
                <a:gd name="connsiteX54" fmla="*/ 193918 w 202428"/>
                <a:gd name="connsiteY54" fmla="*/ 186294 h 717098"/>
                <a:gd name="connsiteX55" fmla="*/ 193828 w 202428"/>
                <a:gd name="connsiteY55" fmla="*/ 158749 h 717098"/>
                <a:gd name="connsiteX56" fmla="*/ 192970 w 202428"/>
                <a:gd name="connsiteY56" fmla="*/ 156879 h 717098"/>
                <a:gd name="connsiteX57" fmla="*/ 192906 w 202428"/>
                <a:gd name="connsiteY57" fmla="*/ 140724 h 717098"/>
                <a:gd name="connsiteX58" fmla="*/ 192022 w 202428"/>
                <a:gd name="connsiteY58" fmla="*/ 138840 h 717098"/>
                <a:gd name="connsiteX59" fmla="*/ 191958 w 202428"/>
                <a:gd name="connsiteY59" fmla="*/ 131243 h 717098"/>
                <a:gd name="connsiteX60" fmla="*/ 191074 w 202428"/>
                <a:gd name="connsiteY60" fmla="*/ 129347 h 717098"/>
                <a:gd name="connsiteX61" fmla="*/ 190971 w 202428"/>
                <a:gd name="connsiteY61" fmla="*/ 122698 h 717098"/>
                <a:gd name="connsiteX62" fmla="*/ 190126 w 202428"/>
                <a:gd name="connsiteY62" fmla="*/ 121763 h 717098"/>
                <a:gd name="connsiteX63" fmla="*/ 189088 w 202428"/>
                <a:gd name="connsiteY63" fmla="*/ 107516 h 717098"/>
                <a:gd name="connsiteX64" fmla="*/ 188230 w 202428"/>
                <a:gd name="connsiteY64" fmla="*/ 106581 h 717098"/>
                <a:gd name="connsiteX65" fmla="*/ 184860 w 202428"/>
                <a:gd name="connsiteY65" fmla="*/ 85558 h 717098"/>
                <a:gd name="connsiteX66" fmla="*/ 184335 w 202428"/>
                <a:gd name="connsiteY66" fmla="*/ 81894 h 717098"/>
                <a:gd name="connsiteX67" fmla="*/ 183476 w 202428"/>
                <a:gd name="connsiteY67" fmla="*/ 80946 h 717098"/>
                <a:gd name="connsiteX68" fmla="*/ 182285 w 202428"/>
                <a:gd name="connsiteY68" fmla="*/ 71235 h 717098"/>
                <a:gd name="connsiteX69" fmla="*/ 181440 w 202428"/>
                <a:gd name="connsiteY69" fmla="*/ 60985 h 717098"/>
                <a:gd name="connsiteX70" fmla="*/ 180632 w 202428"/>
                <a:gd name="connsiteY70" fmla="*/ 60063 h 717098"/>
                <a:gd name="connsiteX71" fmla="*/ 180632 w 202428"/>
                <a:gd name="connsiteY71" fmla="*/ 55310 h 717098"/>
                <a:gd name="connsiteX72" fmla="*/ 179723 w 202428"/>
                <a:gd name="connsiteY72" fmla="*/ 54362 h 717098"/>
                <a:gd name="connsiteX73" fmla="*/ 179723 w 202428"/>
                <a:gd name="connsiteY73" fmla="*/ 48661 h 717098"/>
                <a:gd name="connsiteX74" fmla="*/ 178826 w 202428"/>
                <a:gd name="connsiteY74" fmla="*/ 46777 h 717098"/>
                <a:gd name="connsiteX75" fmla="*/ 178826 w 202428"/>
                <a:gd name="connsiteY75" fmla="*/ 42024 h 717098"/>
                <a:gd name="connsiteX76" fmla="*/ 179697 w 202428"/>
                <a:gd name="connsiteY76" fmla="*/ 41076 h 717098"/>
                <a:gd name="connsiteX77" fmla="*/ 179774 w 202428"/>
                <a:gd name="connsiteY77" fmla="*/ 35388 h 717098"/>
                <a:gd name="connsiteX78" fmla="*/ 180684 w 202428"/>
                <a:gd name="connsiteY78" fmla="*/ 34427 h 717098"/>
                <a:gd name="connsiteX79" fmla="*/ 182618 w 202428"/>
                <a:gd name="connsiteY79" fmla="*/ 26843 h 717098"/>
                <a:gd name="connsiteX80" fmla="*/ 183528 w 202428"/>
                <a:gd name="connsiteY80" fmla="*/ 25895 h 717098"/>
                <a:gd name="connsiteX81" fmla="*/ 195378 w 202428"/>
                <a:gd name="connsiteY81" fmla="*/ 5102 h 717098"/>
                <a:gd name="connsiteX82" fmla="*/ 199632 w 202428"/>
                <a:gd name="connsiteY82" fmla="*/ -1573 h 717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02428" h="717098">
                  <a:moveTo>
                    <a:pt x="199632" y="-1573"/>
                  </a:moveTo>
                  <a:lnTo>
                    <a:pt x="200823" y="-1483"/>
                  </a:lnTo>
                  <a:cubicBezTo>
                    <a:pt x="199465" y="2476"/>
                    <a:pt x="196595" y="5499"/>
                    <a:pt x="194328" y="8894"/>
                  </a:cubicBezTo>
                  <a:cubicBezTo>
                    <a:pt x="189626" y="15620"/>
                    <a:pt x="185847" y="22948"/>
                    <a:pt x="183067" y="30674"/>
                  </a:cubicBezTo>
                  <a:cubicBezTo>
                    <a:pt x="180940" y="37476"/>
                    <a:pt x="180299" y="44651"/>
                    <a:pt x="181183" y="51723"/>
                  </a:cubicBezTo>
                  <a:cubicBezTo>
                    <a:pt x="183028" y="71439"/>
                    <a:pt x="187781" y="90669"/>
                    <a:pt x="190561" y="110220"/>
                  </a:cubicBezTo>
                  <a:cubicBezTo>
                    <a:pt x="193751" y="131653"/>
                    <a:pt x="195276" y="153305"/>
                    <a:pt x="195122" y="174969"/>
                  </a:cubicBezTo>
                  <a:cubicBezTo>
                    <a:pt x="195020" y="182207"/>
                    <a:pt x="196121" y="189471"/>
                    <a:pt x="196839" y="196748"/>
                  </a:cubicBezTo>
                  <a:cubicBezTo>
                    <a:pt x="198914" y="218963"/>
                    <a:pt x="198556" y="241332"/>
                    <a:pt x="195750" y="263470"/>
                  </a:cubicBezTo>
                  <a:cubicBezTo>
                    <a:pt x="193623" y="281406"/>
                    <a:pt x="192086" y="299342"/>
                    <a:pt x="190151" y="317278"/>
                  </a:cubicBezTo>
                  <a:cubicBezTo>
                    <a:pt x="187704" y="341184"/>
                    <a:pt x="183951" y="364936"/>
                    <a:pt x="178929" y="388432"/>
                  </a:cubicBezTo>
                  <a:cubicBezTo>
                    <a:pt x="175674" y="403281"/>
                    <a:pt x="173996" y="418360"/>
                    <a:pt x="172177" y="433426"/>
                  </a:cubicBezTo>
                  <a:cubicBezTo>
                    <a:pt x="171588" y="437974"/>
                    <a:pt x="170729" y="442484"/>
                    <a:pt x="169615" y="446929"/>
                  </a:cubicBezTo>
                  <a:cubicBezTo>
                    <a:pt x="164631" y="467838"/>
                    <a:pt x="160647" y="488951"/>
                    <a:pt x="157303" y="510192"/>
                  </a:cubicBezTo>
                  <a:cubicBezTo>
                    <a:pt x="156022" y="518148"/>
                    <a:pt x="155048" y="526091"/>
                    <a:pt x="153152" y="533945"/>
                  </a:cubicBezTo>
                  <a:cubicBezTo>
                    <a:pt x="151064" y="542592"/>
                    <a:pt x="151602" y="551547"/>
                    <a:pt x="151140" y="560388"/>
                  </a:cubicBezTo>
                  <a:cubicBezTo>
                    <a:pt x="149949" y="583358"/>
                    <a:pt x="146772" y="605996"/>
                    <a:pt x="139149" y="627827"/>
                  </a:cubicBezTo>
                  <a:cubicBezTo>
                    <a:pt x="136305" y="636218"/>
                    <a:pt x="132538" y="644264"/>
                    <a:pt x="127926" y="651822"/>
                  </a:cubicBezTo>
                  <a:cubicBezTo>
                    <a:pt x="126184" y="654641"/>
                    <a:pt x="124390" y="657459"/>
                    <a:pt x="122904" y="660419"/>
                  </a:cubicBezTo>
                  <a:cubicBezTo>
                    <a:pt x="119125" y="667734"/>
                    <a:pt x="113974" y="674268"/>
                    <a:pt x="107723" y="679636"/>
                  </a:cubicBezTo>
                  <a:cubicBezTo>
                    <a:pt x="95347" y="690526"/>
                    <a:pt x="82330" y="700532"/>
                    <a:pt x="67649" y="708180"/>
                  </a:cubicBezTo>
                  <a:cubicBezTo>
                    <a:pt x="60628" y="711831"/>
                    <a:pt x="52992" y="714163"/>
                    <a:pt x="45126" y="715060"/>
                  </a:cubicBezTo>
                  <a:cubicBezTo>
                    <a:pt x="34787" y="715880"/>
                    <a:pt x="24423" y="715303"/>
                    <a:pt x="14071" y="715380"/>
                  </a:cubicBezTo>
                  <a:cubicBezTo>
                    <a:pt x="8946" y="715380"/>
                    <a:pt x="3732" y="715867"/>
                    <a:pt x="-1405" y="715060"/>
                  </a:cubicBezTo>
                  <a:cubicBezTo>
                    <a:pt x="-2174" y="713176"/>
                    <a:pt x="-559" y="712625"/>
                    <a:pt x="517" y="711934"/>
                  </a:cubicBezTo>
                  <a:cubicBezTo>
                    <a:pt x="1939" y="710870"/>
                    <a:pt x="3771" y="710512"/>
                    <a:pt x="5487" y="710960"/>
                  </a:cubicBezTo>
                  <a:cubicBezTo>
                    <a:pt x="13174" y="713881"/>
                    <a:pt x="20618" y="711652"/>
                    <a:pt x="28087" y="710076"/>
                  </a:cubicBezTo>
                  <a:cubicBezTo>
                    <a:pt x="31636" y="709333"/>
                    <a:pt x="34390" y="711575"/>
                    <a:pt x="37503" y="712446"/>
                  </a:cubicBezTo>
                  <a:cubicBezTo>
                    <a:pt x="46471" y="713330"/>
                    <a:pt x="54850" y="711165"/>
                    <a:pt x="62767" y="707322"/>
                  </a:cubicBezTo>
                  <a:cubicBezTo>
                    <a:pt x="82382" y="697905"/>
                    <a:pt x="99920" y="685337"/>
                    <a:pt x="113898" y="668733"/>
                  </a:cubicBezTo>
                  <a:cubicBezTo>
                    <a:pt x="123724" y="657024"/>
                    <a:pt x="130745" y="643111"/>
                    <a:pt x="136036" y="628621"/>
                  </a:cubicBezTo>
                  <a:cubicBezTo>
                    <a:pt x="143313" y="608699"/>
                    <a:pt x="146452" y="587983"/>
                    <a:pt x="148104" y="566934"/>
                  </a:cubicBezTo>
                  <a:cubicBezTo>
                    <a:pt x="149296" y="551868"/>
                    <a:pt x="150167" y="536866"/>
                    <a:pt x="152832" y="521812"/>
                  </a:cubicBezTo>
                  <a:cubicBezTo>
                    <a:pt x="156252" y="502390"/>
                    <a:pt x="159775" y="482942"/>
                    <a:pt x="163222" y="463507"/>
                  </a:cubicBezTo>
                  <a:cubicBezTo>
                    <a:pt x="165784" y="449415"/>
                    <a:pt x="169871" y="435540"/>
                    <a:pt x="171203" y="421153"/>
                  </a:cubicBezTo>
                  <a:cubicBezTo>
                    <a:pt x="173356" y="397798"/>
                    <a:pt x="179633" y="375134"/>
                    <a:pt x="183003" y="351971"/>
                  </a:cubicBezTo>
                  <a:cubicBezTo>
                    <a:pt x="181824" y="347052"/>
                    <a:pt x="182823" y="342401"/>
                    <a:pt x="183746" y="337481"/>
                  </a:cubicBezTo>
                  <a:cubicBezTo>
                    <a:pt x="184348" y="334253"/>
                    <a:pt x="184399" y="330563"/>
                    <a:pt x="184732" y="327091"/>
                  </a:cubicBezTo>
                  <a:cubicBezTo>
                    <a:pt x="185155" y="322851"/>
                    <a:pt x="186013" y="318597"/>
                    <a:pt x="186372" y="314446"/>
                  </a:cubicBezTo>
                  <a:cubicBezTo>
                    <a:pt x="186731" y="310295"/>
                    <a:pt x="187192" y="306196"/>
                    <a:pt x="187256" y="302045"/>
                  </a:cubicBezTo>
                  <a:cubicBezTo>
                    <a:pt x="187256" y="297382"/>
                    <a:pt x="187256" y="292360"/>
                    <a:pt x="188870" y="287709"/>
                  </a:cubicBezTo>
                  <a:cubicBezTo>
                    <a:pt x="189011" y="287299"/>
                    <a:pt x="189793" y="286838"/>
                    <a:pt x="189690" y="286620"/>
                  </a:cubicBezTo>
                  <a:cubicBezTo>
                    <a:pt x="187743" y="282098"/>
                    <a:pt x="190369" y="277652"/>
                    <a:pt x="189998" y="273245"/>
                  </a:cubicBezTo>
                  <a:cubicBezTo>
                    <a:pt x="189998" y="272669"/>
                    <a:pt x="189178" y="271861"/>
                    <a:pt x="189472" y="271502"/>
                  </a:cubicBezTo>
                  <a:cubicBezTo>
                    <a:pt x="192432" y="267774"/>
                    <a:pt x="189139" y="262945"/>
                    <a:pt x="191676" y="259217"/>
                  </a:cubicBezTo>
                  <a:cubicBezTo>
                    <a:pt x="192534" y="257935"/>
                    <a:pt x="191612" y="256731"/>
                    <a:pt x="191804" y="255706"/>
                  </a:cubicBezTo>
                  <a:cubicBezTo>
                    <a:pt x="192790" y="250466"/>
                    <a:pt x="194213" y="245329"/>
                    <a:pt x="192675" y="239922"/>
                  </a:cubicBezTo>
                  <a:cubicBezTo>
                    <a:pt x="192470" y="239192"/>
                    <a:pt x="193585" y="238334"/>
                    <a:pt x="194200" y="237616"/>
                  </a:cubicBezTo>
                  <a:cubicBezTo>
                    <a:pt x="194815" y="236899"/>
                    <a:pt x="195852" y="235246"/>
                    <a:pt x="195148" y="234670"/>
                  </a:cubicBezTo>
                  <a:cubicBezTo>
                    <a:pt x="189767" y="230224"/>
                    <a:pt x="193392" y="223883"/>
                    <a:pt x="191535" y="218732"/>
                  </a:cubicBezTo>
                  <a:cubicBezTo>
                    <a:pt x="190933" y="216567"/>
                    <a:pt x="191240" y="214261"/>
                    <a:pt x="192381" y="212327"/>
                  </a:cubicBezTo>
                  <a:cubicBezTo>
                    <a:pt x="193021" y="210968"/>
                    <a:pt x="194405" y="209880"/>
                    <a:pt x="193918" y="208112"/>
                  </a:cubicBezTo>
                  <a:cubicBezTo>
                    <a:pt x="195596" y="202987"/>
                    <a:pt x="194635" y="197619"/>
                    <a:pt x="194853" y="192367"/>
                  </a:cubicBezTo>
                  <a:cubicBezTo>
                    <a:pt x="194930" y="190650"/>
                    <a:pt x="194853" y="188933"/>
                    <a:pt x="194776" y="187242"/>
                  </a:cubicBezTo>
                  <a:cubicBezTo>
                    <a:pt x="194520" y="186896"/>
                    <a:pt x="194238" y="186576"/>
                    <a:pt x="193918" y="186294"/>
                  </a:cubicBezTo>
                  <a:cubicBezTo>
                    <a:pt x="193918" y="177108"/>
                    <a:pt x="193892" y="167922"/>
                    <a:pt x="193828" y="158749"/>
                  </a:cubicBezTo>
                  <a:cubicBezTo>
                    <a:pt x="193354" y="158211"/>
                    <a:pt x="193572" y="157353"/>
                    <a:pt x="192970" y="156879"/>
                  </a:cubicBezTo>
                  <a:cubicBezTo>
                    <a:pt x="192970" y="151498"/>
                    <a:pt x="192944" y="146117"/>
                    <a:pt x="192906" y="140724"/>
                  </a:cubicBezTo>
                  <a:cubicBezTo>
                    <a:pt x="192393" y="140198"/>
                    <a:pt x="192624" y="139327"/>
                    <a:pt x="192022" y="138840"/>
                  </a:cubicBezTo>
                  <a:lnTo>
                    <a:pt x="191958" y="131243"/>
                  </a:lnTo>
                  <a:cubicBezTo>
                    <a:pt x="191445" y="130718"/>
                    <a:pt x="191676" y="129834"/>
                    <a:pt x="191074" y="129347"/>
                  </a:cubicBezTo>
                  <a:cubicBezTo>
                    <a:pt x="191074" y="127131"/>
                    <a:pt x="191010" y="124914"/>
                    <a:pt x="190971" y="122698"/>
                  </a:cubicBezTo>
                  <a:cubicBezTo>
                    <a:pt x="190715" y="122365"/>
                    <a:pt x="190433" y="122045"/>
                    <a:pt x="190126" y="121763"/>
                  </a:cubicBezTo>
                  <a:cubicBezTo>
                    <a:pt x="190689" y="116946"/>
                    <a:pt x="188845" y="112308"/>
                    <a:pt x="189088" y="107516"/>
                  </a:cubicBezTo>
                  <a:cubicBezTo>
                    <a:pt x="188832" y="107183"/>
                    <a:pt x="188537" y="106863"/>
                    <a:pt x="188230" y="106581"/>
                  </a:cubicBezTo>
                  <a:cubicBezTo>
                    <a:pt x="188127" y="99407"/>
                    <a:pt x="186103" y="92553"/>
                    <a:pt x="184860" y="85558"/>
                  </a:cubicBezTo>
                  <a:cubicBezTo>
                    <a:pt x="184642" y="84341"/>
                    <a:pt x="184501" y="83111"/>
                    <a:pt x="184335" y="81894"/>
                  </a:cubicBezTo>
                  <a:cubicBezTo>
                    <a:pt x="184079" y="81548"/>
                    <a:pt x="183797" y="81227"/>
                    <a:pt x="183476" y="80946"/>
                  </a:cubicBezTo>
                  <a:cubicBezTo>
                    <a:pt x="183899" y="77627"/>
                    <a:pt x="182798" y="74412"/>
                    <a:pt x="182285" y="71235"/>
                  </a:cubicBezTo>
                  <a:cubicBezTo>
                    <a:pt x="181734" y="67801"/>
                    <a:pt x="181837" y="64393"/>
                    <a:pt x="181440" y="60985"/>
                  </a:cubicBezTo>
                  <a:cubicBezTo>
                    <a:pt x="181209" y="60639"/>
                    <a:pt x="180940" y="60332"/>
                    <a:pt x="180632" y="60063"/>
                  </a:cubicBezTo>
                  <a:lnTo>
                    <a:pt x="180632" y="55310"/>
                  </a:lnTo>
                  <a:cubicBezTo>
                    <a:pt x="180338" y="54977"/>
                    <a:pt x="180043" y="54669"/>
                    <a:pt x="179723" y="54362"/>
                  </a:cubicBezTo>
                  <a:cubicBezTo>
                    <a:pt x="179723" y="52466"/>
                    <a:pt x="179723" y="50518"/>
                    <a:pt x="179723" y="48661"/>
                  </a:cubicBezTo>
                  <a:cubicBezTo>
                    <a:pt x="179198" y="48136"/>
                    <a:pt x="179428" y="47251"/>
                    <a:pt x="178826" y="46777"/>
                  </a:cubicBezTo>
                  <a:lnTo>
                    <a:pt x="178826" y="42024"/>
                  </a:lnTo>
                  <a:cubicBezTo>
                    <a:pt x="179146" y="41730"/>
                    <a:pt x="179428" y="41422"/>
                    <a:pt x="179697" y="41076"/>
                  </a:cubicBezTo>
                  <a:lnTo>
                    <a:pt x="179774" y="35388"/>
                  </a:lnTo>
                  <a:cubicBezTo>
                    <a:pt x="180094" y="35081"/>
                    <a:pt x="180402" y="34760"/>
                    <a:pt x="180684" y="34427"/>
                  </a:cubicBezTo>
                  <a:cubicBezTo>
                    <a:pt x="180684" y="31724"/>
                    <a:pt x="182272" y="29444"/>
                    <a:pt x="182618" y="26843"/>
                  </a:cubicBezTo>
                  <a:cubicBezTo>
                    <a:pt x="182938" y="26548"/>
                    <a:pt x="183246" y="26228"/>
                    <a:pt x="183528" y="25895"/>
                  </a:cubicBezTo>
                  <a:cubicBezTo>
                    <a:pt x="186090" y="18208"/>
                    <a:pt x="190664" y="11584"/>
                    <a:pt x="195378" y="5102"/>
                  </a:cubicBezTo>
                  <a:cubicBezTo>
                    <a:pt x="197005" y="3014"/>
                    <a:pt x="198428" y="784"/>
                    <a:pt x="199632" y="-1573"/>
                  </a:cubicBezTo>
                  <a:close/>
                </a:path>
              </a:pathLst>
            </a:custGeom>
            <a:solidFill>
              <a:srgbClr val="020202"/>
            </a:solidFill>
            <a:ln w="1280" cap="flat">
              <a:noFill/>
              <a:prstDash val="solid"/>
              <a:miter/>
            </a:ln>
          </p:spPr>
          <p:txBody>
            <a:bodyPr rtlCol="0" anchor="ctr"/>
            <a:lstStyle/>
            <a:p>
              <a:endParaRPr lang="es-CO"/>
            </a:p>
          </p:txBody>
        </p:sp>
        <p:sp>
          <p:nvSpPr>
            <p:cNvPr id="214" name="Freeform: Shape 213">
              <a:extLst>
                <a:ext uri="{FF2B5EF4-FFF2-40B4-BE49-F238E27FC236}">
                  <a16:creationId xmlns:a16="http://schemas.microsoft.com/office/drawing/2014/main" id="{3328459E-F08F-A497-04BB-0382295C1EB3}"/>
                </a:ext>
              </a:extLst>
            </p:cNvPr>
            <p:cNvSpPr/>
            <p:nvPr/>
          </p:nvSpPr>
          <p:spPr>
            <a:xfrm>
              <a:off x="-1841249" y="-81065"/>
              <a:ext cx="32442" cy="542448"/>
            </a:xfrm>
            <a:custGeom>
              <a:avLst/>
              <a:gdLst>
                <a:gd name="connsiteX0" fmla="*/ 30696 w 32442"/>
                <a:gd name="connsiteY0" fmla="*/ -1573 h 542448"/>
                <a:gd name="connsiteX1" fmla="*/ 30837 w 32442"/>
                <a:gd name="connsiteY1" fmla="*/ -394 h 542448"/>
                <a:gd name="connsiteX2" fmla="*/ 24252 w 32442"/>
                <a:gd name="connsiteY2" fmla="*/ 7036 h 542448"/>
                <a:gd name="connsiteX3" fmla="*/ 9032 w 32442"/>
                <a:gd name="connsiteY3" fmla="*/ 41819 h 542448"/>
                <a:gd name="connsiteX4" fmla="*/ 5073 w 32442"/>
                <a:gd name="connsiteY4" fmla="*/ 70274 h 542448"/>
                <a:gd name="connsiteX5" fmla="*/ 3561 w 32442"/>
                <a:gd name="connsiteY5" fmla="*/ 83828 h 542448"/>
                <a:gd name="connsiteX6" fmla="*/ 3420 w 32442"/>
                <a:gd name="connsiteY6" fmla="*/ 89978 h 542448"/>
                <a:gd name="connsiteX7" fmla="*/ 3420 w 32442"/>
                <a:gd name="connsiteY7" fmla="*/ 120136 h 542448"/>
                <a:gd name="connsiteX8" fmla="*/ 3420 w 32442"/>
                <a:gd name="connsiteY8" fmla="*/ 122506 h 542448"/>
                <a:gd name="connsiteX9" fmla="*/ 4266 w 32442"/>
                <a:gd name="connsiteY9" fmla="*/ 170792 h 542448"/>
                <a:gd name="connsiteX10" fmla="*/ 5214 w 32442"/>
                <a:gd name="connsiteY10" fmla="*/ 177313 h 542448"/>
                <a:gd name="connsiteX11" fmla="*/ 4458 w 32442"/>
                <a:gd name="connsiteY11" fmla="*/ 203090 h 542448"/>
                <a:gd name="connsiteX12" fmla="*/ 4330 w 32442"/>
                <a:gd name="connsiteY12" fmla="*/ 207817 h 542448"/>
                <a:gd name="connsiteX13" fmla="*/ 3126 w 32442"/>
                <a:gd name="connsiteY13" fmla="*/ 248032 h 542448"/>
                <a:gd name="connsiteX14" fmla="*/ 2293 w 32442"/>
                <a:gd name="connsiteY14" fmla="*/ 266903 h 542448"/>
                <a:gd name="connsiteX15" fmla="*/ 743 w 32442"/>
                <a:gd name="connsiteY15" fmla="*/ 322659 h 542448"/>
                <a:gd name="connsiteX16" fmla="*/ 1191 w 32442"/>
                <a:gd name="connsiteY16" fmla="*/ 381860 h 542448"/>
                <a:gd name="connsiteX17" fmla="*/ 704 w 32442"/>
                <a:gd name="connsiteY17" fmla="*/ 417322 h 542448"/>
                <a:gd name="connsiteX18" fmla="*/ 2267 w 32442"/>
                <a:gd name="connsiteY18" fmla="*/ 441292 h 542448"/>
                <a:gd name="connsiteX19" fmla="*/ 2383 w 32442"/>
                <a:gd name="connsiteY19" fmla="*/ 443189 h 542448"/>
                <a:gd name="connsiteX20" fmla="*/ 4087 w 32442"/>
                <a:gd name="connsiteY20" fmla="*/ 469529 h 542448"/>
                <a:gd name="connsiteX21" fmla="*/ 5368 w 32442"/>
                <a:gd name="connsiteY21" fmla="*/ 486952 h 542448"/>
                <a:gd name="connsiteX22" fmla="*/ 8430 w 32442"/>
                <a:gd name="connsiteY22" fmla="*/ 506477 h 542448"/>
                <a:gd name="connsiteX23" fmla="*/ 9839 w 32442"/>
                <a:gd name="connsiteY23" fmla="*/ 517213 h 542448"/>
                <a:gd name="connsiteX24" fmla="*/ 13208 w 32442"/>
                <a:gd name="connsiteY24" fmla="*/ 536225 h 542448"/>
                <a:gd name="connsiteX25" fmla="*/ 13695 w 32442"/>
                <a:gd name="connsiteY25" fmla="*/ 540876 h 542448"/>
                <a:gd name="connsiteX26" fmla="*/ 8724 w 32442"/>
                <a:gd name="connsiteY26" fmla="*/ 518315 h 542448"/>
                <a:gd name="connsiteX27" fmla="*/ 4163 w 32442"/>
                <a:gd name="connsiteY27" fmla="*/ 490732 h 542448"/>
                <a:gd name="connsiteX28" fmla="*/ -282 w 32442"/>
                <a:gd name="connsiteY28" fmla="*/ 441139 h 542448"/>
                <a:gd name="connsiteX29" fmla="*/ 141 w 32442"/>
                <a:gd name="connsiteY29" fmla="*/ 349204 h 542448"/>
                <a:gd name="connsiteX30" fmla="*/ -257 w 32442"/>
                <a:gd name="connsiteY30" fmla="*/ 325503 h 542448"/>
                <a:gd name="connsiteX31" fmla="*/ 666 w 32442"/>
                <a:gd name="connsiteY31" fmla="*/ 270990 h 542448"/>
                <a:gd name="connsiteX32" fmla="*/ 3228 w 32442"/>
                <a:gd name="connsiteY32" fmla="*/ 210341 h 542448"/>
                <a:gd name="connsiteX33" fmla="*/ 4509 w 32442"/>
                <a:gd name="connsiteY33" fmla="*/ 188561 h 542448"/>
                <a:gd name="connsiteX34" fmla="*/ 4612 w 32442"/>
                <a:gd name="connsiteY34" fmla="*/ 182412 h 542448"/>
                <a:gd name="connsiteX35" fmla="*/ 3331 w 32442"/>
                <a:gd name="connsiteY35" fmla="*/ 139801 h 542448"/>
                <a:gd name="connsiteX36" fmla="*/ 2895 w 32442"/>
                <a:gd name="connsiteY36" fmla="*/ 91002 h 542448"/>
                <a:gd name="connsiteX37" fmla="*/ 13003 w 32442"/>
                <a:gd name="connsiteY37" fmla="*/ 24780 h 542448"/>
                <a:gd name="connsiteX38" fmla="*/ 30696 w 32442"/>
                <a:gd name="connsiteY38" fmla="*/ -1573 h 542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2442" h="542448">
                  <a:moveTo>
                    <a:pt x="30696" y="-1573"/>
                  </a:moveTo>
                  <a:cubicBezTo>
                    <a:pt x="30696" y="-1188"/>
                    <a:pt x="30786" y="-791"/>
                    <a:pt x="30837" y="-394"/>
                  </a:cubicBezTo>
                  <a:cubicBezTo>
                    <a:pt x="28633" y="2078"/>
                    <a:pt x="26327" y="4448"/>
                    <a:pt x="24252" y="7036"/>
                  </a:cubicBezTo>
                  <a:cubicBezTo>
                    <a:pt x="16065" y="17286"/>
                    <a:pt x="11991" y="29303"/>
                    <a:pt x="9032" y="41819"/>
                  </a:cubicBezTo>
                  <a:cubicBezTo>
                    <a:pt x="6649" y="51121"/>
                    <a:pt x="5316" y="60665"/>
                    <a:pt x="5073" y="70274"/>
                  </a:cubicBezTo>
                  <a:cubicBezTo>
                    <a:pt x="5073" y="74796"/>
                    <a:pt x="4022" y="79242"/>
                    <a:pt x="3561" y="83828"/>
                  </a:cubicBezTo>
                  <a:cubicBezTo>
                    <a:pt x="3279" y="85865"/>
                    <a:pt x="3228" y="87928"/>
                    <a:pt x="3420" y="89978"/>
                  </a:cubicBezTo>
                  <a:cubicBezTo>
                    <a:pt x="4727" y="99983"/>
                    <a:pt x="4727" y="110130"/>
                    <a:pt x="3420" y="120136"/>
                  </a:cubicBezTo>
                  <a:cubicBezTo>
                    <a:pt x="3331" y="120917"/>
                    <a:pt x="3331" y="121724"/>
                    <a:pt x="3420" y="122506"/>
                  </a:cubicBezTo>
                  <a:cubicBezTo>
                    <a:pt x="5342" y="138571"/>
                    <a:pt x="3869" y="154701"/>
                    <a:pt x="4266" y="170792"/>
                  </a:cubicBezTo>
                  <a:cubicBezTo>
                    <a:pt x="4266" y="173034"/>
                    <a:pt x="4958" y="175135"/>
                    <a:pt x="5214" y="177313"/>
                  </a:cubicBezTo>
                  <a:cubicBezTo>
                    <a:pt x="6252" y="185948"/>
                    <a:pt x="5470" y="194519"/>
                    <a:pt x="4458" y="203090"/>
                  </a:cubicBezTo>
                  <a:cubicBezTo>
                    <a:pt x="4291" y="204665"/>
                    <a:pt x="4253" y="206241"/>
                    <a:pt x="4330" y="207817"/>
                  </a:cubicBezTo>
                  <a:cubicBezTo>
                    <a:pt x="4842" y="221243"/>
                    <a:pt x="3279" y="234618"/>
                    <a:pt x="3126" y="248032"/>
                  </a:cubicBezTo>
                  <a:cubicBezTo>
                    <a:pt x="3049" y="254284"/>
                    <a:pt x="2908" y="260651"/>
                    <a:pt x="2293" y="266903"/>
                  </a:cubicBezTo>
                  <a:cubicBezTo>
                    <a:pt x="358" y="285428"/>
                    <a:pt x="-154" y="304056"/>
                    <a:pt x="743" y="322659"/>
                  </a:cubicBezTo>
                  <a:cubicBezTo>
                    <a:pt x="1845" y="342414"/>
                    <a:pt x="1627" y="362156"/>
                    <a:pt x="1191" y="381860"/>
                  </a:cubicBezTo>
                  <a:cubicBezTo>
                    <a:pt x="935" y="393685"/>
                    <a:pt x="128" y="405536"/>
                    <a:pt x="704" y="417322"/>
                  </a:cubicBezTo>
                  <a:cubicBezTo>
                    <a:pt x="1089" y="425304"/>
                    <a:pt x="704" y="433388"/>
                    <a:pt x="2267" y="441292"/>
                  </a:cubicBezTo>
                  <a:cubicBezTo>
                    <a:pt x="2370" y="441920"/>
                    <a:pt x="2408" y="442548"/>
                    <a:pt x="2383" y="443189"/>
                  </a:cubicBezTo>
                  <a:cubicBezTo>
                    <a:pt x="2383" y="452003"/>
                    <a:pt x="3600" y="460753"/>
                    <a:pt x="4087" y="469529"/>
                  </a:cubicBezTo>
                  <a:cubicBezTo>
                    <a:pt x="4407" y="475345"/>
                    <a:pt x="5163" y="481123"/>
                    <a:pt x="5368" y="486952"/>
                  </a:cubicBezTo>
                  <a:cubicBezTo>
                    <a:pt x="5547" y="493550"/>
                    <a:pt x="7149" y="500020"/>
                    <a:pt x="8430" y="506477"/>
                  </a:cubicBezTo>
                  <a:cubicBezTo>
                    <a:pt x="9109" y="510026"/>
                    <a:pt x="9583" y="513613"/>
                    <a:pt x="9839" y="517213"/>
                  </a:cubicBezTo>
                  <a:cubicBezTo>
                    <a:pt x="10454" y="523631"/>
                    <a:pt x="11581" y="529986"/>
                    <a:pt x="13208" y="536225"/>
                  </a:cubicBezTo>
                  <a:cubicBezTo>
                    <a:pt x="13695" y="537724"/>
                    <a:pt x="13862" y="539313"/>
                    <a:pt x="13695" y="540876"/>
                  </a:cubicBezTo>
                  <a:cubicBezTo>
                    <a:pt x="10953" y="533637"/>
                    <a:pt x="9288" y="526040"/>
                    <a:pt x="8724" y="518315"/>
                  </a:cubicBezTo>
                  <a:cubicBezTo>
                    <a:pt x="7994" y="508988"/>
                    <a:pt x="5445" y="499969"/>
                    <a:pt x="4163" y="490732"/>
                  </a:cubicBezTo>
                  <a:cubicBezTo>
                    <a:pt x="1857" y="474269"/>
                    <a:pt x="1101" y="457678"/>
                    <a:pt x="-282" y="441139"/>
                  </a:cubicBezTo>
                  <a:cubicBezTo>
                    <a:pt x="-2844" y="410391"/>
                    <a:pt x="-1115" y="379849"/>
                    <a:pt x="141" y="349204"/>
                  </a:cubicBezTo>
                  <a:cubicBezTo>
                    <a:pt x="461" y="341299"/>
                    <a:pt x="51" y="333408"/>
                    <a:pt x="-257" y="325503"/>
                  </a:cubicBezTo>
                  <a:cubicBezTo>
                    <a:pt x="-884" y="307323"/>
                    <a:pt x="-564" y="289131"/>
                    <a:pt x="666" y="270990"/>
                  </a:cubicBezTo>
                  <a:cubicBezTo>
                    <a:pt x="1947" y="250787"/>
                    <a:pt x="2588" y="230570"/>
                    <a:pt x="3228" y="210341"/>
                  </a:cubicBezTo>
                  <a:cubicBezTo>
                    <a:pt x="3446" y="203077"/>
                    <a:pt x="4087" y="195825"/>
                    <a:pt x="4509" y="188561"/>
                  </a:cubicBezTo>
                  <a:cubicBezTo>
                    <a:pt x="4778" y="186524"/>
                    <a:pt x="4804" y="184462"/>
                    <a:pt x="4612" y="182412"/>
                  </a:cubicBezTo>
                  <a:cubicBezTo>
                    <a:pt x="2139" y="168319"/>
                    <a:pt x="3920" y="153996"/>
                    <a:pt x="3331" y="139801"/>
                  </a:cubicBezTo>
                  <a:cubicBezTo>
                    <a:pt x="2677" y="123531"/>
                    <a:pt x="2652" y="107260"/>
                    <a:pt x="2895" y="91002"/>
                  </a:cubicBezTo>
                  <a:cubicBezTo>
                    <a:pt x="3241" y="68518"/>
                    <a:pt x="4907" y="46163"/>
                    <a:pt x="13003" y="24780"/>
                  </a:cubicBezTo>
                  <a:cubicBezTo>
                    <a:pt x="16629" y="14659"/>
                    <a:pt x="22702" y="5614"/>
                    <a:pt x="30696" y="-1573"/>
                  </a:cubicBezTo>
                  <a:close/>
                </a:path>
              </a:pathLst>
            </a:custGeom>
            <a:solidFill>
              <a:srgbClr val="0B0B0B"/>
            </a:solidFill>
            <a:ln w="1280" cap="flat">
              <a:noFill/>
              <a:prstDash val="solid"/>
              <a:miter/>
            </a:ln>
          </p:spPr>
          <p:txBody>
            <a:bodyPr rtlCol="0" anchor="ctr"/>
            <a:lstStyle/>
            <a:p>
              <a:endParaRPr lang="es-CO"/>
            </a:p>
          </p:txBody>
        </p:sp>
        <p:sp>
          <p:nvSpPr>
            <p:cNvPr id="215" name="Freeform: Shape 214">
              <a:extLst>
                <a:ext uri="{FF2B5EF4-FFF2-40B4-BE49-F238E27FC236}">
                  <a16:creationId xmlns:a16="http://schemas.microsoft.com/office/drawing/2014/main" id="{FAA45734-024B-3A82-8278-0607C3DCBAD8}"/>
                </a:ext>
              </a:extLst>
            </p:cNvPr>
            <p:cNvSpPr/>
            <p:nvPr/>
          </p:nvSpPr>
          <p:spPr>
            <a:xfrm>
              <a:off x="-1200811" y="743582"/>
              <a:ext cx="177921" cy="29823"/>
            </a:xfrm>
            <a:custGeom>
              <a:avLst/>
              <a:gdLst>
                <a:gd name="connsiteX0" fmla="*/ 129592 w 177921"/>
                <a:gd name="connsiteY0" fmla="*/ 26264 h 29823"/>
                <a:gd name="connsiteX1" fmla="*/ 134999 w 177921"/>
                <a:gd name="connsiteY1" fmla="*/ 27122 h 29823"/>
                <a:gd name="connsiteX2" fmla="*/ 171640 w 177921"/>
                <a:gd name="connsiteY2" fmla="*/ 27122 h 29823"/>
                <a:gd name="connsiteX3" fmla="*/ 176316 w 177921"/>
                <a:gd name="connsiteY3" fmla="*/ 27289 h 29823"/>
                <a:gd name="connsiteX4" fmla="*/ 171755 w 177921"/>
                <a:gd name="connsiteY4" fmla="*/ 28121 h 29823"/>
                <a:gd name="connsiteX5" fmla="*/ 133897 w 177921"/>
                <a:gd name="connsiteY5" fmla="*/ 28121 h 29823"/>
                <a:gd name="connsiteX6" fmla="*/ 117460 w 177921"/>
                <a:gd name="connsiteY6" fmla="*/ 26212 h 29823"/>
                <a:gd name="connsiteX7" fmla="*/ 89582 w 177921"/>
                <a:gd name="connsiteY7" fmla="*/ 25841 h 29823"/>
                <a:gd name="connsiteX8" fmla="*/ 43807 w 177921"/>
                <a:gd name="connsiteY8" fmla="*/ 24380 h 29823"/>
                <a:gd name="connsiteX9" fmla="*/ 21374 w 177921"/>
                <a:gd name="connsiteY9" fmla="*/ 18692 h 29823"/>
                <a:gd name="connsiteX10" fmla="*/ -315 w 177921"/>
                <a:gd name="connsiteY10" fmla="*/ 2037 h 29823"/>
                <a:gd name="connsiteX11" fmla="*/ -1507 w 177921"/>
                <a:gd name="connsiteY11" fmla="*/ -1307 h 29823"/>
                <a:gd name="connsiteX12" fmla="*/ -405 w 177921"/>
                <a:gd name="connsiteY12" fmla="*/ -1383 h 29823"/>
                <a:gd name="connsiteX13" fmla="*/ -328 w 177921"/>
                <a:gd name="connsiteY13" fmla="*/ -1307 h 29823"/>
                <a:gd name="connsiteX14" fmla="*/ 11689 w 177921"/>
                <a:gd name="connsiteY14" fmla="*/ 9250 h 29823"/>
                <a:gd name="connsiteX15" fmla="*/ 31957 w 177921"/>
                <a:gd name="connsiteY15" fmla="*/ 20614 h 29823"/>
                <a:gd name="connsiteX16" fmla="*/ 55594 w 177921"/>
                <a:gd name="connsiteY16" fmla="*/ 24342 h 29823"/>
                <a:gd name="connsiteX17" fmla="*/ 58002 w 177921"/>
                <a:gd name="connsiteY17" fmla="*/ 23663 h 29823"/>
                <a:gd name="connsiteX18" fmla="*/ 87635 w 177921"/>
                <a:gd name="connsiteY18" fmla="*/ 23394 h 29823"/>
                <a:gd name="connsiteX19" fmla="*/ 91914 w 177921"/>
                <a:gd name="connsiteY19" fmla="*/ 23010 h 29823"/>
                <a:gd name="connsiteX20" fmla="*/ 113194 w 177921"/>
                <a:gd name="connsiteY20" fmla="*/ 23010 h 29823"/>
                <a:gd name="connsiteX21" fmla="*/ 114744 w 177921"/>
                <a:gd name="connsiteY21" fmla="*/ 23266 h 29823"/>
                <a:gd name="connsiteX22" fmla="*/ 122597 w 177921"/>
                <a:gd name="connsiteY22" fmla="*/ 24239 h 29823"/>
                <a:gd name="connsiteX23" fmla="*/ 123943 w 177921"/>
                <a:gd name="connsiteY23" fmla="*/ 24534 h 29823"/>
                <a:gd name="connsiteX24" fmla="*/ 127197 w 177921"/>
                <a:gd name="connsiteY24" fmla="*/ 25136 h 29823"/>
                <a:gd name="connsiteX25" fmla="*/ 129592 w 177921"/>
                <a:gd name="connsiteY25" fmla="*/ 26264 h 29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77921" h="29823">
                  <a:moveTo>
                    <a:pt x="129592" y="26264"/>
                  </a:moveTo>
                  <a:cubicBezTo>
                    <a:pt x="131207" y="27686"/>
                    <a:pt x="133180" y="27122"/>
                    <a:pt x="134999" y="27122"/>
                  </a:cubicBezTo>
                  <a:cubicBezTo>
                    <a:pt x="147208" y="27122"/>
                    <a:pt x="159417" y="27122"/>
                    <a:pt x="171640" y="27122"/>
                  </a:cubicBezTo>
                  <a:cubicBezTo>
                    <a:pt x="173203" y="27122"/>
                    <a:pt x="174765" y="27225"/>
                    <a:pt x="176316" y="27289"/>
                  </a:cubicBezTo>
                  <a:cubicBezTo>
                    <a:pt x="174932" y="28300"/>
                    <a:pt x="173305" y="28121"/>
                    <a:pt x="171755" y="28121"/>
                  </a:cubicBezTo>
                  <a:cubicBezTo>
                    <a:pt x="159136" y="28185"/>
                    <a:pt x="146517" y="28377"/>
                    <a:pt x="133897" y="28121"/>
                  </a:cubicBezTo>
                  <a:cubicBezTo>
                    <a:pt x="128414" y="27993"/>
                    <a:pt x="122943" y="26840"/>
                    <a:pt x="117460" y="26212"/>
                  </a:cubicBezTo>
                  <a:cubicBezTo>
                    <a:pt x="108197" y="25290"/>
                    <a:pt x="98871" y="25175"/>
                    <a:pt x="89582" y="25841"/>
                  </a:cubicBezTo>
                  <a:cubicBezTo>
                    <a:pt x="74286" y="26648"/>
                    <a:pt x="58976" y="27122"/>
                    <a:pt x="43807" y="24380"/>
                  </a:cubicBezTo>
                  <a:cubicBezTo>
                    <a:pt x="36159" y="23253"/>
                    <a:pt x="28639" y="21344"/>
                    <a:pt x="21374" y="18692"/>
                  </a:cubicBezTo>
                  <a:cubicBezTo>
                    <a:pt x="13008" y="14618"/>
                    <a:pt x="6206" y="8443"/>
                    <a:pt x="-315" y="2037"/>
                  </a:cubicBezTo>
                  <a:cubicBezTo>
                    <a:pt x="-1353" y="1269"/>
                    <a:pt x="-1827" y="-51"/>
                    <a:pt x="-1507" y="-1307"/>
                  </a:cubicBezTo>
                  <a:cubicBezTo>
                    <a:pt x="-1225" y="-1627"/>
                    <a:pt x="-725" y="-1665"/>
                    <a:pt x="-405" y="-1383"/>
                  </a:cubicBezTo>
                  <a:cubicBezTo>
                    <a:pt x="-379" y="-1358"/>
                    <a:pt x="-354" y="-1332"/>
                    <a:pt x="-328" y="-1307"/>
                  </a:cubicBezTo>
                  <a:cubicBezTo>
                    <a:pt x="3644" y="2255"/>
                    <a:pt x="7718" y="5688"/>
                    <a:pt x="11689" y="9250"/>
                  </a:cubicBezTo>
                  <a:cubicBezTo>
                    <a:pt x="17544" y="14477"/>
                    <a:pt x="23860" y="19076"/>
                    <a:pt x="31957" y="20614"/>
                  </a:cubicBezTo>
                  <a:cubicBezTo>
                    <a:pt x="39797" y="22113"/>
                    <a:pt x="47459" y="24714"/>
                    <a:pt x="55594" y="24342"/>
                  </a:cubicBezTo>
                  <a:cubicBezTo>
                    <a:pt x="56273" y="23804"/>
                    <a:pt x="57144" y="23560"/>
                    <a:pt x="58002" y="23663"/>
                  </a:cubicBezTo>
                  <a:cubicBezTo>
                    <a:pt x="67880" y="24009"/>
                    <a:pt x="77770" y="24432"/>
                    <a:pt x="87635" y="23394"/>
                  </a:cubicBezTo>
                  <a:cubicBezTo>
                    <a:pt x="89044" y="23099"/>
                    <a:pt x="90479" y="22971"/>
                    <a:pt x="91914" y="23010"/>
                  </a:cubicBezTo>
                  <a:cubicBezTo>
                    <a:pt x="99012" y="23010"/>
                    <a:pt x="106109" y="22868"/>
                    <a:pt x="113194" y="23010"/>
                  </a:cubicBezTo>
                  <a:cubicBezTo>
                    <a:pt x="113719" y="23061"/>
                    <a:pt x="114232" y="23151"/>
                    <a:pt x="114744" y="23266"/>
                  </a:cubicBezTo>
                  <a:cubicBezTo>
                    <a:pt x="117306" y="24278"/>
                    <a:pt x="119984" y="23919"/>
                    <a:pt x="122597" y="24239"/>
                  </a:cubicBezTo>
                  <a:cubicBezTo>
                    <a:pt x="123059" y="24303"/>
                    <a:pt x="123507" y="24393"/>
                    <a:pt x="123943" y="24534"/>
                  </a:cubicBezTo>
                  <a:cubicBezTo>
                    <a:pt x="124993" y="24880"/>
                    <a:pt x="126095" y="25072"/>
                    <a:pt x="127197" y="25136"/>
                  </a:cubicBezTo>
                  <a:cubicBezTo>
                    <a:pt x="128119" y="25162"/>
                    <a:pt x="128990" y="25572"/>
                    <a:pt x="129592" y="26264"/>
                  </a:cubicBezTo>
                  <a:close/>
                </a:path>
              </a:pathLst>
            </a:custGeom>
            <a:solidFill>
              <a:srgbClr val="1B1B1B"/>
            </a:solidFill>
            <a:ln w="1280" cap="flat">
              <a:noFill/>
              <a:prstDash val="solid"/>
              <a:miter/>
            </a:ln>
          </p:spPr>
          <p:txBody>
            <a:bodyPr rtlCol="0" anchor="ctr"/>
            <a:lstStyle/>
            <a:p>
              <a:endParaRPr lang="es-CO"/>
            </a:p>
          </p:txBody>
        </p:sp>
        <p:sp>
          <p:nvSpPr>
            <p:cNvPr id="216" name="Freeform: Shape 215">
              <a:extLst>
                <a:ext uri="{FF2B5EF4-FFF2-40B4-BE49-F238E27FC236}">
                  <a16:creationId xmlns:a16="http://schemas.microsoft.com/office/drawing/2014/main" id="{ECDA8346-2393-34F6-2B1C-1D15D09DC1D9}"/>
                </a:ext>
              </a:extLst>
            </p:cNvPr>
            <p:cNvSpPr/>
            <p:nvPr/>
          </p:nvSpPr>
          <p:spPr>
            <a:xfrm>
              <a:off x="-1285845" y="584931"/>
              <a:ext cx="11517" cy="108811"/>
            </a:xfrm>
            <a:custGeom>
              <a:avLst/>
              <a:gdLst>
                <a:gd name="connsiteX0" fmla="*/ 201 w 11517"/>
                <a:gd name="connsiteY0" fmla="*/ 29256 h 108811"/>
                <a:gd name="connsiteX1" fmla="*/ 201 w 11517"/>
                <a:gd name="connsiteY1" fmla="*/ 28334 h 108811"/>
                <a:gd name="connsiteX2" fmla="*/ -235 w 11517"/>
                <a:gd name="connsiteY2" fmla="*/ 22376 h 108811"/>
                <a:gd name="connsiteX3" fmla="*/ -709 w 11517"/>
                <a:gd name="connsiteY3" fmla="*/ 18815 h 108811"/>
                <a:gd name="connsiteX4" fmla="*/ -709 w 11517"/>
                <a:gd name="connsiteY4" fmla="*/ 18815 h 108811"/>
                <a:gd name="connsiteX5" fmla="*/ -1157 w 11517"/>
                <a:gd name="connsiteY5" fmla="*/ 11858 h 108811"/>
                <a:gd name="connsiteX6" fmla="*/ -1606 w 11517"/>
                <a:gd name="connsiteY6" fmla="*/ 7413 h 108811"/>
                <a:gd name="connsiteX7" fmla="*/ -1606 w 11517"/>
                <a:gd name="connsiteY7" fmla="*/ 2672 h 108811"/>
                <a:gd name="connsiteX8" fmla="*/ -1093 w 11517"/>
                <a:gd name="connsiteY8" fmla="*/ 751 h 108811"/>
                <a:gd name="connsiteX9" fmla="*/ -645 w 11517"/>
                <a:gd name="connsiteY9" fmla="*/ -159 h 108811"/>
                <a:gd name="connsiteX10" fmla="*/ -645 w 11517"/>
                <a:gd name="connsiteY10" fmla="*/ -159 h 108811"/>
                <a:gd name="connsiteX11" fmla="*/ 303 w 11517"/>
                <a:gd name="connsiteY11" fmla="*/ -633 h 108811"/>
                <a:gd name="connsiteX12" fmla="*/ 1226 w 11517"/>
                <a:gd name="connsiteY12" fmla="*/ -1133 h 108811"/>
                <a:gd name="connsiteX13" fmla="*/ 1226 w 11517"/>
                <a:gd name="connsiteY13" fmla="*/ -1133 h 108811"/>
                <a:gd name="connsiteX14" fmla="*/ 4172 w 11517"/>
                <a:gd name="connsiteY14" fmla="*/ -1222 h 108811"/>
                <a:gd name="connsiteX15" fmla="*/ 9912 w 11517"/>
                <a:gd name="connsiteY15" fmla="*/ -1005 h 108811"/>
                <a:gd name="connsiteX16" fmla="*/ 3506 w 11517"/>
                <a:gd name="connsiteY16" fmla="*/ 277 h 108811"/>
                <a:gd name="connsiteX17" fmla="*/ 278 w 11517"/>
                <a:gd name="connsiteY17" fmla="*/ 4210 h 108811"/>
                <a:gd name="connsiteX18" fmla="*/ 777 w 11517"/>
                <a:gd name="connsiteY18" fmla="*/ 11768 h 108811"/>
                <a:gd name="connsiteX19" fmla="*/ 5415 w 11517"/>
                <a:gd name="connsiteY19" fmla="*/ 75044 h 108811"/>
                <a:gd name="connsiteX20" fmla="*/ 2417 w 11517"/>
                <a:gd name="connsiteY20" fmla="*/ 104677 h 108811"/>
                <a:gd name="connsiteX21" fmla="*/ 1405 w 11517"/>
                <a:gd name="connsiteY21" fmla="*/ 107239 h 108811"/>
                <a:gd name="connsiteX22" fmla="*/ 1572 w 11517"/>
                <a:gd name="connsiteY22" fmla="*/ 103050 h 108811"/>
                <a:gd name="connsiteX23" fmla="*/ 3237 w 11517"/>
                <a:gd name="connsiteY23" fmla="*/ 87061 h 108811"/>
                <a:gd name="connsiteX24" fmla="*/ 2135 w 11517"/>
                <a:gd name="connsiteY24" fmla="*/ 46359 h 108811"/>
                <a:gd name="connsiteX25" fmla="*/ 1251 w 11517"/>
                <a:gd name="connsiteY25" fmla="*/ 37891 h 108811"/>
                <a:gd name="connsiteX26" fmla="*/ 201 w 11517"/>
                <a:gd name="connsiteY26" fmla="*/ 29256 h 108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517" h="108811">
                  <a:moveTo>
                    <a:pt x="201" y="29256"/>
                  </a:moveTo>
                  <a:cubicBezTo>
                    <a:pt x="201" y="28949"/>
                    <a:pt x="201" y="28641"/>
                    <a:pt x="201" y="28334"/>
                  </a:cubicBezTo>
                  <a:cubicBezTo>
                    <a:pt x="-696" y="26399"/>
                    <a:pt x="-17" y="24349"/>
                    <a:pt x="-235" y="22376"/>
                  </a:cubicBezTo>
                  <a:cubicBezTo>
                    <a:pt x="-388" y="21185"/>
                    <a:pt x="150" y="19904"/>
                    <a:pt x="-709" y="18815"/>
                  </a:cubicBezTo>
                  <a:lnTo>
                    <a:pt x="-709" y="18815"/>
                  </a:lnTo>
                  <a:cubicBezTo>
                    <a:pt x="-1644" y="16547"/>
                    <a:pt x="-939" y="14177"/>
                    <a:pt x="-1157" y="11858"/>
                  </a:cubicBezTo>
                  <a:cubicBezTo>
                    <a:pt x="-1337" y="10385"/>
                    <a:pt x="-721" y="8822"/>
                    <a:pt x="-1606" y="7413"/>
                  </a:cubicBezTo>
                  <a:lnTo>
                    <a:pt x="-1606" y="2672"/>
                  </a:lnTo>
                  <a:cubicBezTo>
                    <a:pt x="-1016" y="2134"/>
                    <a:pt x="-1144" y="1391"/>
                    <a:pt x="-1093" y="751"/>
                  </a:cubicBezTo>
                  <a:cubicBezTo>
                    <a:pt x="-1042" y="405"/>
                    <a:pt x="-888" y="84"/>
                    <a:pt x="-645" y="-159"/>
                  </a:cubicBezTo>
                  <a:lnTo>
                    <a:pt x="-645" y="-159"/>
                  </a:lnTo>
                  <a:cubicBezTo>
                    <a:pt x="-388" y="-403"/>
                    <a:pt x="-55" y="-569"/>
                    <a:pt x="303" y="-633"/>
                  </a:cubicBezTo>
                  <a:cubicBezTo>
                    <a:pt x="662" y="-697"/>
                    <a:pt x="982" y="-876"/>
                    <a:pt x="1226" y="-1133"/>
                  </a:cubicBezTo>
                  <a:lnTo>
                    <a:pt x="1226" y="-1133"/>
                  </a:lnTo>
                  <a:cubicBezTo>
                    <a:pt x="2123" y="-1684"/>
                    <a:pt x="3250" y="-1722"/>
                    <a:pt x="4172" y="-1222"/>
                  </a:cubicBezTo>
                  <a:cubicBezTo>
                    <a:pt x="6081" y="-1094"/>
                    <a:pt x="8016" y="-1709"/>
                    <a:pt x="9912" y="-1005"/>
                  </a:cubicBezTo>
                  <a:cubicBezTo>
                    <a:pt x="7862" y="-57"/>
                    <a:pt x="5582" y="-223"/>
                    <a:pt x="3506" y="277"/>
                  </a:cubicBezTo>
                  <a:cubicBezTo>
                    <a:pt x="1431" y="776"/>
                    <a:pt x="175" y="1981"/>
                    <a:pt x="278" y="4210"/>
                  </a:cubicBezTo>
                  <a:cubicBezTo>
                    <a:pt x="393" y="6772"/>
                    <a:pt x="573" y="9245"/>
                    <a:pt x="777" y="11768"/>
                  </a:cubicBezTo>
                  <a:cubicBezTo>
                    <a:pt x="2571" y="32843"/>
                    <a:pt x="5159" y="53854"/>
                    <a:pt x="5415" y="75044"/>
                  </a:cubicBezTo>
                  <a:cubicBezTo>
                    <a:pt x="5466" y="84999"/>
                    <a:pt x="4454" y="94927"/>
                    <a:pt x="2417" y="104677"/>
                  </a:cubicBezTo>
                  <a:cubicBezTo>
                    <a:pt x="2238" y="105587"/>
                    <a:pt x="2238" y="106586"/>
                    <a:pt x="1405" y="107239"/>
                  </a:cubicBezTo>
                  <a:cubicBezTo>
                    <a:pt x="1059" y="105856"/>
                    <a:pt x="1111" y="104395"/>
                    <a:pt x="1572" y="103050"/>
                  </a:cubicBezTo>
                  <a:cubicBezTo>
                    <a:pt x="2686" y="97797"/>
                    <a:pt x="3237" y="92429"/>
                    <a:pt x="3237" y="87061"/>
                  </a:cubicBezTo>
                  <a:cubicBezTo>
                    <a:pt x="3340" y="73481"/>
                    <a:pt x="3237" y="59901"/>
                    <a:pt x="2135" y="46359"/>
                  </a:cubicBezTo>
                  <a:cubicBezTo>
                    <a:pt x="1892" y="43528"/>
                    <a:pt x="1059" y="40761"/>
                    <a:pt x="1251" y="37891"/>
                  </a:cubicBezTo>
                  <a:cubicBezTo>
                    <a:pt x="-43" y="35073"/>
                    <a:pt x="1418" y="32023"/>
                    <a:pt x="201" y="29256"/>
                  </a:cubicBezTo>
                  <a:close/>
                </a:path>
              </a:pathLst>
            </a:custGeom>
            <a:solidFill>
              <a:srgbClr val="454545"/>
            </a:solidFill>
            <a:ln w="1280" cap="flat">
              <a:noFill/>
              <a:prstDash val="solid"/>
              <a:miter/>
            </a:ln>
          </p:spPr>
          <p:txBody>
            <a:bodyPr rtlCol="0" anchor="ctr"/>
            <a:lstStyle/>
            <a:p>
              <a:endParaRPr lang="es-CO"/>
            </a:p>
          </p:txBody>
        </p:sp>
        <p:sp>
          <p:nvSpPr>
            <p:cNvPr id="217" name="Freeform: Shape 216">
              <a:extLst>
                <a:ext uri="{FF2B5EF4-FFF2-40B4-BE49-F238E27FC236}">
                  <a16:creationId xmlns:a16="http://schemas.microsoft.com/office/drawing/2014/main" id="{2B1EF5FE-2A3C-6FCE-A760-A50C6E83B0F1}"/>
                </a:ext>
              </a:extLst>
            </p:cNvPr>
            <p:cNvSpPr/>
            <p:nvPr/>
          </p:nvSpPr>
          <p:spPr>
            <a:xfrm>
              <a:off x="-1217810" y="722095"/>
              <a:ext cx="39952" cy="41739"/>
            </a:xfrm>
            <a:custGeom>
              <a:avLst/>
              <a:gdLst>
                <a:gd name="connsiteX0" fmla="*/ 15428 w 39952"/>
                <a:gd name="connsiteY0" fmla="*/ 20296 h 41739"/>
                <a:gd name="connsiteX1" fmla="*/ 35785 w 39952"/>
                <a:gd name="connsiteY1" fmla="*/ 38232 h 41739"/>
                <a:gd name="connsiteX2" fmla="*/ 38347 w 39952"/>
                <a:gd name="connsiteY2" fmla="*/ 40167 h 41739"/>
                <a:gd name="connsiteX3" fmla="*/ 27368 w 39952"/>
                <a:gd name="connsiteY3" fmla="*/ 34158 h 41739"/>
                <a:gd name="connsiteX4" fmla="*/ 695 w 39952"/>
                <a:gd name="connsiteY4" fmla="*/ 4935 h 41739"/>
                <a:gd name="connsiteX5" fmla="*/ -1483 w 39952"/>
                <a:gd name="connsiteY5" fmla="*/ -1573 h 41739"/>
                <a:gd name="connsiteX6" fmla="*/ 4807 w 39952"/>
                <a:gd name="connsiteY6" fmla="*/ 6511 h 41739"/>
                <a:gd name="connsiteX7" fmla="*/ 10278 w 39952"/>
                <a:gd name="connsiteY7" fmla="*/ 13545 h 41739"/>
                <a:gd name="connsiteX8" fmla="*/ 11034 w 39952"/>
                <a:gd name="connsiteY8" fmla="*/ 14544 h 41739"/>
                <a:gd name="connsiteX9" fmla="*/ 11456 w 39952"/>
                <a:gd name="connsiteY9" fmla="*/ 15005 h 41739"/>
                <a:gd name="connsiteX10" fmla="*/ 12289 w 39952"/>
                <a:gd name="connsiteY10" fmla="*/ 15902 h 41739"/>
                <a:gd name="connsiteX11" fmla="*/ 15428 w 39952"/>
                <a:gd name="connsiteY11" fmla="*/ 20296 h 41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952" h="41739">
                  <a:moveTo>
                    <a:pt x="15428" y="20296"/>
                  </a:moveTo>
                  <a:cubicBezTo>
                    <a:pt x="20911" y="27765"/>
                    <a:pt x="28367" y="32967"/>
                    <a:pt x="35785" y="38232"/>
                  </a:cubicBezTo>
                  <a:cubicBezTo>
                    <a:pt x="36669" y="38847"/>
                    <a:pt x="37822" y="39103"/>
                    <a:pt x="38347" y="40167"/>
                  </a:cubicBezTo>
                  <a:cubicBezTo>
                    <a:pt x="33761" y="39885"/>
                    <a:pt x="30660" y="36656"/>
                    <a:pt x="27368" y="34158"/>
                  </a:cubicBezTo>
                  <a:cubicBezTo>
                    <a:pt x="16670" y="26100"/>
                    <a:pt x="8343" y="15812"/>
                    <a:pt x="695" y="4935"/>
                  </a:cubicBezTo>
                  <a:cubicBezTo>
                    <a:pt x="-689" y="2962"/>
                    <a:pt x="-2022" y="1015"/>
                    <a:pt x="-1483" y="-1573"/>
                  </a:cubicBezTo>
                  <a:cubicBezTo>
                    <a:pt x="1822" y="169"/>
                    <a:pt x="2578" y="3910"/>
                    <a:pt x="4807" y="6511"/>
                  </a:cubicBezTo>
                  <a:cubicBezTo>
                    <a:pt x="6742" y="8753"/>
                    <a:pt x="8240" y="11366"/>
                    <a:pt x="10278" y="13545"/>
                  </a:cubicBezTo>
                  <a:lnTo>
                    <a:pt x="11034" y="14544"/>
                  </a:lnTo>
                  <a:lnTo>
                    <a:pt x="11456" y="15005"/>
                  </a:lnTo>
                  <a:cubicBezTo>
                    <a:pt x="11725" y="15312"/>
                    <a:pt x="12007" y="15607"/>
                    <a:pt x="12289" y="15902"/>
                  </a:cubicBezTo>
                  <a:cubicBezTo>
                    <a:pt x="13416" y="17337"/>
                    <a:pt x="14774" y="18554"/>
                    <a:pt x="15428" y="20296"/>
                  </a:cubicBezTo>
                  <a:close/>
                </a:path>
              </a:pathLst>
            </a:custGeom>
            <a:solidFill>
              <a:srgbClr val="C3C3C3"/>
            </a:solidFill>
            <a:ln w="1280" cap="flat">
              <a:noFill/>
              <a:prstDash val="solid"/>
              <a:miter/>
            </a:ln>
          </p:spPr>
          <p:txBody>
            <a:bodyPr rtlCol="0" anchor="ctr"/>
            <a:lstStyle/>
            <a:p>
              <a:endParaRPr lang="es-CO"/>
            </a:p>
          </p:txBody>
        </p:sp>
        <p:sp>
          <p:nvSpPr>
            <p:cNvPr id="218" name="Freeform: Shape 217">
              <a:extLst>
                <a:ext uri="{FF2B5EF4-FFF2-40B4-BE49-F238E27FC236}">
                  <a16:creationId xmlns:a16="http://schemas.microsoft.com/office/drawing/2014/main" id="{A394C249-0E77-C9F5-E0C2-FFF2013D1C23}"/>
                </a:ext>
              </a:extLst>
            </p:cNvPr>
            <p:cNvSpPr/>
            <p:nvPr/>
          </p:nvSpPr>
          <p:spPr>
            <a:xfrm>
              <a:off x="-1217816" y="720211"/>
              <a:ext cx="18153" cy="23752"/>
            </a:xfrm>
            <a:custGeom>
              <a:avLst/>
              <a:gdLst>
                <a:gd name="connsiteX0" fmla="*/ 10027 w 18153"/>
                <a:gd name="connsiteY0" fmla="*/ 16376 h 23752"/>
                <a:gd name="connsiteX1" fmla="*/ -1503 w 18153"/>
                <a:gd name="connsiteY1" fmla="*/ 323 h 23752"/>
                <a:gd name="connsiteX2" fmla="*/ -1606 w 18153"/>
                <a:gd name="connsiteY2" fmla="*/ -1573 h 23752"/>
                <a:gd name="connsiteX3" fmla="*/ -107 w 18153"/>
                <a:gd name="connsiteY3" fmla="*/ -535 h 23752"/>
                <a:gd name="connsiteX4" fmla="*/ 16548 w 18153"/>
                <a:gd name="connsiteY4" fmla="*/ 22064 h 23752"/>
                <a:gd name="connsiteX5" fmla="*/ 15267 w 18153"/>
                <a:gd name="connsiteY5" fmla="*/ 22180 h 23752"/>
                <a:gd name="connsiteX6" fmla="*/ 11603 w 18153"/>
                <a:gd name="connsiteY6" fmla="*/ 18426 h 23752"/>
                <a:gd name="connsiteX7" fmla="*/ 10706 w 18153"/>
                <a:gd name="connsiteY7" fmla="*/ 17388 h 23752"/>
                <a:gd name="connsiteX8" fmla="*/ 10706 w 18153"/>
                <a:gd name="connsiteY8" fmla="*/ 17388 h 23752"/>
                <a:gd name="connsiteX9" fmla="*/ 10027 w 18153"/>
                <a:gd name="connsiteY9" fmla="*/ 16376 h 23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153" h="23752">
                  <a:moveTo>
                    <a:pt x="10027" y="16376"/>
                  </a:moveTo>
                  <a:cubicBezTo>
                    <a:pt x="5761" y="11341"/>
                    <a:pt x="1905" y="5973"/>
                    <a:pt x="-1503" y="323"/>
                  </a:cubicBezTo>
                  <a:cubicBezTo>
                    <a:pt x="-1503" y="-305"/>
                    <a:pt x="-1580" y="-958"/>
                    <a:pt x="-1606" y="-1573"/>
                  </a:cubicBezTo>
                  <a:cubicBezTo>
                    <a:pt x="-1106" y="-1227"/>
                    <a:pt x="-388" y="-1009"/>
                    <a:pt x="-107" y="-535"/>
                  </a:cubicBezTo>
                  <a:cubicBezTo>
                    <a:pt x="4621" y="7626"/>
                    <a:pt x="10937" y="14608"/>
                    <a:pt x="16548" y="22064"/>
                  </a:cubicBezTo>
                  <a:lnTo>
                    <a:pt x="15267" y="22180"/>
                  </a:lnTo>
                  <a:cubicBezTo>
                    <a:pt x="13781" y="21219"/>
                    <a:pt x="12526" y="19938"/>
                    <a:pt x="11603" y="18426"/>
                  </a:cubicBezTo>
                  <a:cubicBezTo>
                    <a:pt x="11398" y="18003"/>
                    <a:pt x="11091" y="17644"/>
                    <a:pt x="10706" y="17388"/>
                  </a:cubicBezTo>
                  <a:lnTo>
                    <a:pt x="10706" y="17388"/>
                  </a:lnTo>
                  <a:cubicBezTo>
                    <a:pt x="10617" y="17029"/>
                    <a:pt x="10309" y="16722"/>
                    <a:pt x="10027" y="16376"/>
                  </a:cubicBezTo>
                  <a:close/>
                </a:path>
              </a:pathLst>
            </a:custGeom>
            <a:solidFill>
              <a:srgbClr val="191919"/>
            </a:solidFill>
            <a:ln w="1280" cap="flat">
              <a:noFill/>
              <a:prstDash val="solid"/>
              <a:miter/>
            </a:ln>
          </p:spPr>
          <p:txBody>
            <a:bodyPr rtlCol="0" anchor="ctr"/>
            <a:lstStyle/>
            <a:p>
              <a:endParaRPr lang="es-CO"/>
            </a:p>
          </p:txBody>
        </p:sp>
        <p:sp>
          <p:nvSpPr>
            <p:cNvPr id="219" name="Freeform: Shape 218">
              <a:extLst>
                <a:ext uri="{FF2B5EF4-FFF2-40B4-BE49-F238E27FC236}">
                  <a16:creationId xmlns:a16="http://schemas.microsoft.com/office/drawing/2014/main" id="{92C92B60-79C7-C1B3-CADC-61081A9D9BFE}"/>
                </a:ext>
              </a:extLst>
            </p:cNvPr>
            <p:cNvSpPr/>
            <p:nvPr/>
          </p:nvSpPr>
          <p:spPr>
            <a:xfrm>
              <a:off x="-1655736" y="695870"/>
              <a:ext cx="1550" cy="2515"/>
            </a:xfrm>
            <a:custGeom>
              <a:avLst/>
              <a:gdLst>
                <a:gd name="connsiteX0" fmla="*/ -55 w 1550"/>
                <a:gd name="connsiteY0" fmla="*/ 16 h 2515"/>
                <a:gd name="connsiteX1" fmla="*/ -619 w 1550"/>
                <a:gd name="connsiteY1" fmla="*/ 912 h 2515"/>
                <a:gd name="connsiteX2" fmla="*/ -1593 w 1550"/>
                <a:gd name="connsiteY2" fmla="*/ -919 h 2515"/>
                <a:gd name="connsiteX3" fmla="*/ -1119 w 1550"/>
                <a:gd name="connsiteY3" fmla="*/ -1573 h 2515"/>
                <a:gd name="connsiteX4" fmla="*/ -55 w 1550"/>
                <a:gd name="connsiteY4" fmla="*/ 16 h 25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0" h="2515">
                  <a:moveTo>
                    <a:pt x="-55" y="16"/>
                  </a:moveTo>
                  <a:cubicBezTo>
                    <a:pt x="-55" y="425"/>
                    <a:pt x="-132" y="1092"/>
                    <a:pt x="-619" y="912"/>
                  </a:cubicBezTo>
                  <a:cubicBezTo>
                    <a:pt x="-1298" y="567"/>
                    <a:pt x="-1682" y="-164"/>
                    <a:pt x="-1593" y="-919"/>
                  </a:cubicBezTo>
                  <a:cubicBezTo>
                    <a:pt x="-1593" y="-1150"/>
                    <a:pt x="-1272" y="-1573"/>
                    <a:pt x="-1119" y="-1573"/>
                  </a:cubicBezTo>
                  <a:cubicBezTo>
                    <a:pt x="-81" y="-1522"/>
                    <a:pt x="-119" y="-689"/>
                    <a:pt x="-55" y="16"/>
                  </a:cubicBezTo>
                  <a:close/>
                </a:path>
              </a:pathLst>
            </a:custGeom>
            <a:solidFill>
              <a:srgbClr val="E8E8E8"/>
            </a:solidFill>
            <a:ln w="1280" cap="flat">
              <a:noFill/>
              <a:prstDash val="solid"/>
              <a:miter/>
            </a:ln>
          </p:spPr>
          <p:txBody>
            <a:bodyPr rtlCol="0" anchor="ctr"/>
            <a:lstStyle/>
            <a:p>
              <a:endParaRPr lang="es-CO"/>
            </a:p>
          </p:txBody>
        </p:sp>
        <p:sp>
          <p:nvSpPr>
            <p:cNvPr id="220" name="Freeform: Shape 219">
              <a:extLst>
                <a:ext uri="{FF2B5EF4-FFF2-40B4-BE49-F238E27FC236}">
                  <a16:creationId xmlns:a16="http://schemas.microsoft.com/office/drawing/2014/main" id="{8FB4AF1C-B113-0C9F-2E91-5C7A24F1F247}"/>
                </a:ext>
              </a:extLst>
            </p:cNvPr>
            <p:cNvSpPr/>
            <p:nvPr/>
          </p:nvSpPr>
          <p:spPr>
            <a:xfrm>
              <a:off x="-965042" y="-319230"/>
              <a:ext cx="3044" cy="3843"/>
            </a:xfrm>
            <a:custGeom>
              <a:avLst/>
              <a:gdLst>
                <a:gd name="connsiteX0" fmla="*/ 1439 w 3044"/>
                <a:gd name="connsiteY0" fmla="*/ 2271 h 3843"/>
                <a:gd name="connsiteX1" fmla="*/ -1584 w 3044"/>
                <a:gd name="connsiteY1" fmla="*/ -1573 h 3843"/>
                <a:gd name="connsiteX2" fmla="*/ 1439 w 3044"/>
                <a:gd name="connsiteY2" fmla="*/ 2271 h 3843"/>
              </a:gdLst>
              <a:ahLst/>
              <a:cxnLst>
                <a:cxn ang="0">
                  <a:pos x="connsiteX0" y="connsiteY0"/>
                </a:cxn>
                <a:cxn ang="0">
                  <a:pos x="connsiteX1" y="connsiteY1"/>
                </a:cxn>
                <a:cxn ang="0">
                  <a:pos x="connsiteX2" y="connsiteY2"/>
                </a:cxn>
              </a:cxnLst>
              <a:rect l="l" t="t" r="r" b="b"/>
              <a:pathLst>
                <a:path w="3044" h="3843">
                  <a:moveTo>
                    <a:pt x="1439" y="2271"/>
                  </a:moveTo>
                  <a:cubicBezTo>
                    <a:pt x="-483" y="1681"/>
                    <a:pt x="-1789" y="618"/>
                    <a:pt x="-1584" y="-1573"/>
                  </a:cubicBezTo>
                  <a:cubicBezTo>
                    <a:pt x="-213" y="-625"/>
                    <a:pt x="837" y="720"/>
                    <a:pt x="1439" y="2271"/>
                  </a:cubicBezTo>
                  <a:close/>
                </a:path>
              </a:pathLst>
            </a:custGeom>
            <a:solidFill>
              <a:srgbClr val="020202"/>
            </a:solidFill>
            <a:ln w="1280" cap="flat">
              <a:noFill/>
              <a:prstDash val="solid"/>
              <a:miter/>
            </a:ln>
          </p:spPr>
          <p:txBody>
            <a:bodyPr rtlCol="0" anchor="ctr"/>
            <a:lstStyle/>
            <a:p>
              <a:endParaRPr lang="es-CO"/>
            </a:p>
          </p:txBody>
        </p:sp>
        <p:sp>
          <p:nvSpPr>
            <p:cNvPr id="221" name="Freeform: Shape 220">
              <a:extLst>
                <a:ext uri="{FF2B5EF4-FFF2-40B4-BE49-F238E27FC236}">
                  <a16:creationId xmlns:a16="http://schemas.microsoft.com/office/drawing/2014/main" id="{31A03FCA-4583-4685-8244-49FADC06F1D7}"/>
                </a:ext>
              </a:extLst>
            </p:cNvPr>
            <p:cNvSpPr/>
            <p:nvPr/>
          </p:nvSpPr>
          <p:spPr>
            <a:xfrm>
              <a:off x="-1535971" y="-392913"/>
              <a:ext cx="577542" cy="811672"/>
            </a:xfrm>
            <a:custGeom>
              <a:avLst/>
              <a:gdLst>
                <a:gd name="connsiteX0" fmla="*/ 121137 w 577542"/>
                <a:gd name="connsiteY0" fmla="*/ 195421 h 811672"/>
                <a:gd name="connsiteX1" fmla="*/ 115730 w 577542"/>
                <a:gd name="connsiteY1" fmla="*/ 219762 h 811672"/>
                <a:gd name="connsiteX2" fmla="*/ 115526 w 577542"/>
                <a:gd name="connsiteY2" fmla="*/ 233035 h 811672"/>
                <a:gd name="connsiteX3" fmla="*/ 114078 w 577542"/>
                <a:gd name="connsiteY3" fmla="*/ 269022 h 811672"/>
                <a:gd name="connsiteX4" fmla="*/ 114001 w 577542"/>
                <a:gd name="connsiteY4" fmla="*/ 308379 h 811672"/>
                <a:gd name="connsiteX5" fmla="*/ 114167 w 577542"/>
                <a:gd name="connsiteY5" fmla="*/ 325431 h 811672"/>
                <a:gd name="connsiteX6" fmla="*/ 120227 w 577542"/>
                <a:gd name="connsiteY6" fmla="*/ 369976 h 811672"/>
                <a:gd name="connsiteX7" fmla="*/ 140316 w 577542"/>
                <a:gd name="connsiteY7" fmla="*/ 422951 h 811672"/>
                <a:gd name="connsiteX8" fmla="*/ 168770 w 577542"/>
                <a:gd name="connsiteY8" fmla="*/ 467151 h 811672"/>
                <a:gd name="connsiteX9" fmla="*/ 188371 w 577542"/>
                <a:gd name="connsiteY9" fmla="*/ 490314 h 811672"/>
                <a:gd name="connsiteX10" fmla="*/ 202746 w 577542"/>
                <a:gd name="connsiteY10" fmla="*/ 500140 h 811672"/>
                <a:gd name="connsiteX11" fmla="*/ 229329 w 577542"/>
                <a:gd name="connsiteY11" fmla="*/ 511491 h 811672"/>
                <a:gd name="connsiteX12" fmla="*/ 278013 w 577542"/>
                <a:gd name="connsiteY12" fmla="*/ 527313 h 811672"/>
                <a:gd name="connsiteX13" fmla="*/ 305147 w 577542"/>
                <a:gd name="connsiteY13" fmla="*/ 531567 h 811672"/>
                <a:gd name="connsiteX14" fmla="*/ 374790 w 577542"/>
                <a:gd name="connsiteY14" fmla="*/ 533322 h 811672"/>
                <a:gd name="connsiteX15" fmla="*/ 400669 w 577542"/>
                <a:gd name="connsiteY15" fmla="*/ 530337 h 811672"/>
                <a:gd name="connsiteX16" fmla="*/ 436708 w 577542"/>
                <a:gd name="connsiteY16" fmla="*/ 524738 h 811672"/>
                <a:gd name="connsiteX17" fmla="*/ 478985 w 577542"/>
                <a:gd name="connsiteY17" fmla="*/ 516026 h 811672"/>
                <a:gd name="connsiteX18" fmla="*/ 515472 w 577542"/>
                <a:gd name="connsiteY18" fmla="*/ 505777 h 811672"/>
                <a:gd name="connsiteX19" fmla="*/ 547245 w 577542"/>
                <a:gd name="connsiteY19" fmla="*/ 496284 h 811672"/>
                <a:gd name="connsiteX20" fmla="*/ 559006 w 577542"/>
                <a:gd name="connsiteY20" fmla="*/ 492851 h 811672"/>
                <a:gd name="connsiteX21" fmla="*/ 564656 w 577542"/>
                <a:gd name="connsiteY21" fmla="*/ 492594 h 811672"/>
                <a:gd name="connsiteX22" fmla="*/ 574905 w 577542"/>
                <a:gd name="connsiteY22" fmla="*/ 500217 h 811672"/>
                <a:gd name="connsiteX23" fmla="*/ 575929 w 577542"/>
                <a:gd name="connsiteY23" fmla="*/ 507186 h 811672"/>
                <a:gd name="connsiteX24" fmla="*/ 574930 w 577542"/>
                <a:gd name="connsiteY24" fmla="*/ 532630 h 811672"/>
                <a:gd name="connsiteX25" fmla="*/ 569498 w 577542"/>
                <a:gd name="connsiteY25" fmla="*/ 553602 h 811672"/>
                <a:gd name="connsiteX26" fmla="*/ 555495 w 577542"/>
                <a:gd name="connsiteY26" fmla="*/ 613995 h 811672"/>
                <a:gd name="connsiteX27" fmla="*/ 549589 w 577542"/>
                <a:gd name="connsiteY27" fmla="*/ 642783 h 811672"/>
                <a:gd name="connsiteX28" fmla="*/ 528937 w 577542"/>
                <a:gd name="connsiteY28" fmla="*/ 713245 h 811672"/>
                <a:gd name="connsiteX29" fmla="*/ 521494 w 577542"/>
                <a:gd name="connsiteY29" fmla="*/ 728055 h 811672"/>
                <a:gd name="connsiteX30" fmla="*/ 491566 w 577542"/>
                <a:gd name="connsiteY30" fmla="*/ 767194 h 811672"/>
                <a:gd name="connsiteX31" fmla="*/ 477205 w 577542"/>
                <a:gd name="connsiteY31" fmla="*/ 777917 h 811672"/>
                <a:gd name="connsiteX32" fmla="*/ 406742 w 577542"/>
                <a:gd name="connsiteY32" fmla="*/ 804206 h 811672"/>
                <a:gd name="connsiteX33" fmla="*/ 368308 w 577542"/>
                <a:gd name="connsiteY33" fmla="*/ 809216 h 811672"/>
                <a:gd name="connsiteX34" fmla="*/ 344171 w 577542"/>
                <a:gd name="connsiteY34" fmla="*/ 810100 h 811672"/>
                <a:gd name="connsiteX35" fmla="*/ 304968 w 577542"/>
                <a:gd name="connsiteY35" fmla="*/ 807538 h 811672"/>
                <a:gd name="connsiteX36" fmla="*/ 284636 w 577542"/>
                <a:gd name="connsiteY36" fmla="*/ 806500 h 811672"/>
                <a:gd name="connsiteX37" fmla="*/ 228266 w 577542"/>
                <a:gd name="connsiteY37" fmla="*/ 800094 h 811672"/>
                <a:gd name="connsiteX38" fmla="*/ 194200 w 577542"/>
                <a:gd name="connsiteY38" fmla="*/ 793970 h 811672"/>
                <a:gd name="connsiteX39" fmla="*/ 144543 w 577542"/>
                <a:gd name="connsiteY39" fmla="*/ 771384 h 811672"/>
                <a:gd name="connsiteX40" fmla="*/ 107249 w 577542"/>
                <a:gd name="connsiteY40" fmla="*/ 739996 h 811672"/>
                <a:gd name="connsiteX41" fmla="*/ 69763 w 577542"/>
                <a:gd name="connsiteY41" fmla="*/ 675939 h 811672"/>
                <a:gd name="connsiteX42" fmla="*/ 55491 w 577542"/>
                <a:gd name="connsiteY42" fmla="*/ 622348 h 811672"/>
                <a:gd name="connsiteX43" fmla="*/ 54210 w 577542"/>
                <a:gd name="connsiteY43" fmla="*/ 615853 h 811672"/>
                <a:gd name="connsiteX44" fmla="*/ 49739 w 577542"/>
                <a:gd name="connsiteY44" fmla="*/ 597340 h 811672"/>
                <a:gd name="connsiteX45" fmla="*/ 46856 w 577542"/>
                <a:gd name="connsiteY45" fmla="*/ 591037 h 811672"/>
                <a:gd name="connsiteX46" fmla="*/ 41911 w 577542"/>
                <a:gd name="connsiteY46" fmla="*/ 575241 h 811672"/>
                <a:gd name="connsiteX47" fmla="*/ 20132 w 577542"/>
                <a:gd name="connsiteY47" fmla="*/ 494670 h 811672"/>
                <a:gd name="connsiteX48" fmla="*/ 8089 w 577542"/>
                <a:gd name="connsiteY48" fmla="*/ 425603 h 811672"/>
                <a:gd name="connsiteX49" fmla="*/ 3912 w 577542"/>
                <a:gd name="connsiteY49" fmla="*/ 386477 h 811672"/>
                <a:gd name="connsiteX50" fmla="*/ 2196 w 577542"/>
                <a:gd name="connsiteY50" fmla="*/ 344917 h 811672"/>
                <a:gd name="connsiteX51" fmla="*/ 1337 w 577542"/>
                <a:gd name="connsiteY51" fmla="*/ 318013 h 811672"/>
                <a:gd name="connsiteX52" fmla="*/ 492 w 577542"/>
                <a:gd name="connsiteY52" fmla="*/ 282000 h 811672"/>
                <a:gd name="connsiteX53" fmla="*/ -1417 w 577542"/>
                <a:gd name="connsiteY53" fmla="*/ 217597 h 811672"/>
                <a:gd name="connsiteX54" fmla="*/ 1209 w 577542"/>
                <a:gd name="connsiteY54" fmla="*/ 157986 h 811672"/>
                <a:gd name="connsiteX55" fmla="*/ 2977 w 577542"/>
                <a:gd name="connsiteY55" fmla="*/ 132952 h 811672"/>
                <a:gd name="connsiteX56" fmla="*/ 10382 w 577542"/>
                <a:gd name="connsiteY56" fmla="*/ 102756 h 811672"/>
                <a:gd name="connsiteX57" fmla="*/ 20926 w 577542"/>
                <a:gd name="connsiteY57" fmla="*/ 83231 h 811672"/>
                <a:gd name="connsiteX58" fmla="*/ 59565 w 577542"/>
                <a:gd name="connsiteY58" fmla="*/ 35431 h 811672"/>
                <a:gd name="connsiteX59" fmla="*/ 122585 w 577542"/>
                <a:gd name="connsiteY59" fmla="*/ 3224 h 811672"/>
                <a:gd name="connsiteX60" fmla="*/ 183016 w 577542"/>
                <a:gd name="connsiteY60" fmla="*/ 46 h 811672"/>
                <a:gd name="connsiteX61" fmla="*/ 210958 w 577542"/>
                <a:gd name="connsiteY61" fmla="*/ -991 h 811672"/>
                <a:gd name="connsiteX62" fmla="*/ 214801 w 577542"/>
                <a:gd name="connsiteY62" fmla="*/ -1248 h 811672"/>
                <a:gd name="connsiteX63" fmla="*/ 256976 w 577542"/>
                <a:gd name="connsiteY63" fmla="*/ -1324 h 811672"/>
                <a:gd name="connsiteX64" fmla="*/ 285879 w 577542"/>
                <a:gd name="connsiteY64" fmla="*/ -1529 h 811672"/>
                <a:gd name="connsiteX65" fmla="*/ 323583 w 577542"/>
                <a:gd name="connsiteY65" fmla="*/ 1750 h 811672"/>
                <a:gd name="connsiteX66" fmla="*/ 329207 w 577542"/>
                <a:gd name="connsiteY66" fmla="*/ 2455 h 811672"/>
                <a:gd name="connsiteX67" fmla="*/ 329207 w 577542"/>
                <a:gd name="connsiteY67" fmla="*/ 2365 h 811672"/>
                <a:gd name="connsiteX68" fmla="*/ 336894 w 577542"/>
                <a:gd name="connsiteY68" fmla="*/ 4261 h 811672"/>
                <a:gd name="connsiteX69" fmla="*/ 336894 w 577542"/>
                <a:gd name="connsiteY69" fmla="*/ 4261 h 811672"/>
                <a:gd name="connsiteX70" fmla="*/ 340738 w 577542"/>
                <a:gd name="connsiteY70" fmla="*/ 5350 h 811672"/>
                <a:gd name="connsiteX71" fmla="*/ 340648 w 577542"/>
                <a:gd name="connsiteY71" fmla="*/ 5274 h 811672"/>
                <a:gd name="connsiteX72" fmla="*/ 343594 w 577542"/>
                <a:gd name="connsiteY72" fmla="*/ 6260 h 811672"/>
                <a:gd name="connsiteX73" fmla="*/ 343518 w 577542"/>
                <a:gd name="connsiteY73" fmla="*/ 6196 h 811672"/>
                <a:gd name="connsiteX74" fmla="*/ 346451 w 577542"/>
                <a:gd name="connsiteY74" fmla="*/ 7195 h 811672"/>
                <a:gd name="connsiteX75" fmla="*/ 346362 w 577542"/>
                <a:gd name="connsiteY75" fmla="*/ 7195 h 811672"/>
                <a:gd name="connsiteX76" fmla="*/ 349283 w 577542"/>
                <a:gd name="connsiteY76" fmla="*/ 8233 h 811672"/>
                <a:gd name="connsiteX77" fmla="*/ 349193 w 577542"/>
                <a:gd name="connsiteY77" fmla="*/ 8169 h 811672"/>
                <a:gd name="connsiteX78" fmla="*/ 354048 w 577542"/>
                <a:gd name="connsiteY78" fmla="*/ 10065 h 811672"/>
                <a:gd name="connsiteX79" fmla="*/ 354048 w 577542"/>
                <a:gd name="connsiteY79" fmla="*/ 10065 h 811672"/>
                <a:gd name="connsiteX80" fmla="*/ 358853 w 577542"/>
                <a:gd name="connsiteY80" fmla="*/ 12025 h 811672"/>
                <a:gd name="connsiteX81" fmla="*/ 358776 w 577542"/>
                <a:gd name="connsiteY81" fmla="*/ 12025 h 811672"/>
                <a:gd name="connsiteX82" fmla="*/ 363580 w 577542"/>
                <a:gd name="connsiteY82" fmla="*/ 14024 h 811672"/>
                <a:gd name="connsiteX83" fmla="*/ 363478 w 577542"/>
                <a:gd name="connsiteY83" fmla="*/ 14024 h 811672"/>
                <a:gd name="connsiteX84" fmla="*/ 365502 w 577542"/>
                <a:gd name="connsiteY84" fmla="*/ 14946 h 811672"/>
                <a:gd name="connsiteX85" fmla="*/ 365502 w 577542"/>
                <a:gd name="connsiteY85" fmla="*/ 14946 h 811672"/>
                <a:gd name="connsiteX86" fmla="*/ 367475 w 577542"/>
                <a:gd name="connsiteY86" fmla="*/ 15856 h 811672"/>
                <a:gd name="connsiteX87" fmla="*/ 367475 w 577542"/>
                <a:gd name="connsiteY87" fmla="*/ 15856 h 811672"/>
                <a:gd name="connsiteX88" fmla="*/ 372164 w 577542"/>
                <a:gd name="connsiteY88" fmla="*/ 17970 h 811672"/>
                <a:gd name="connsiteX89" fmla="*/ 372061 w 577542"/>
                <a:gd name="connsiteY89" fmla="*/ 17970 h 811672"/>
                <a:gd name="connsiteX90" fmla="*/ 374047 w 577542"/>
                <a:gd name="connsiteY90" fmla="*/ 18994 h 811672"/>
                <a:gd name="connsiteX91" fmla="*/ 373945 w 577542"/>
                <a:gd name="connsiteY91" fmla="*/ 18918 h 811672"/>
                <a:gd name="connsiteX92" fmla="*/ 382656 w 577542"/>
                <a:gd name="connsiteY92" fmla="*/ 23568 h 811672"/>
                <a:gd name="connsiteX93" fmla="*/ 382656 w 577542"/>
                <a:gd name="connsiteY93" fmla="*/ 23568 h 811672"/>
                <a:gd name="connsiteX94" fmla="*/ 384578 w 577542"/>
                <a:gd name="connsiteY94" fmla="*/ 24606 h 811672"/>
                <a:gd name="connsiteX95" fmla="*/ 384501 w 577542"/>
                <a:gd name="connsiteY95" fmla="*/ 24606 h 811672"/>
                <a:gd name="connsiteX96" fmla="*/ 386436 w 577542"/>
                <a:gd name="connsiteY96" fmla="*/ 25682 h 811672"/>
                <a:gd name="connsiteX97" fmla="*/ 386346 w 577542"/>
                <a:gd name="connsiteY97" fmla="*/ 25682 h 811672"/>
                <a:gd name="connsiteX98" fmla="*/ 391227 w 577542"/>
                <a:gd name="connsiteY98" fmla="*/ 28488 h 811672"/>
                <a:gd name="connsiteX99" fmla="*/ 391163 w 577542"/>
                <a:gd name="connsiteY99" fmla="*/ 28488 h 811672"/>
                <a:gd name="connsiteX100" fmla="*/ 393098 w 577542"/>
                <a:gd name="connsiteY100" fmla="*/ 29525 h 811672"/>
                <a:gd name="connsiteX101" fmla="*/ 393021 w 577542"/>
                <a:gd name="connsiteY101" fmla="*/ 29525 h 811672"/>
                <a:gd name="connsiteX102" fmla="*/ 394968 w 577542"/>
                <a:gd name="connsiteY102" fmla="*/ 30589 h 811672"/>
                <a:gd name="connsiteX103" fmla="*/ 394879 w 577542"/>
                <a:gd name="connsiteY103" fmla="*/ 30589 h 811672"/>
                <a:gd name="connsiteX104" fmla="*/ 397812 w 577542"/>
                <a:gd name="connsiteY104" fmla="*/ 32536 h 811672"/>
                <a:gd name="connsiteX105" fmla="*/ 397723 w 577542"/>
                <a:gd name="connsiteY105" fmla="*/ 32434 h 811672"/>
                <a:gd name="connsiteX106" fmla="*/ 398837 w 577542"/>
                <a:gd name="connsiteY106" fmla="*/ 33318 h 811672"/>
                <a:gd name="connsiteX107" fmla="*/ 398837 w 577542"/>
                <a:gd name="connsiteY107" fmla="*/ 33318 h 811672"/>
                <a:gd name="connsiteX108" fmla="*/ 400695 w 577542"/>
                <a:gd name="connsiteY108" fmla="*/ 34458 h 811672"/>
                <a:gd name="connsiteX109" fmla="*/ 400592 w 577542"/>
                <a:gd name="connsiteY109" fmla="*/ 34394 h 811672"/>
                <a:gd name="connsiteX110" fmla="*/ 403539 w 577542"/>
                <a:gd name="connsiteY110" fmla="*/ 36341 h 811672"/>
                <a:gd name="connsiteX111" fmla="*/ 403449 w 577542"/>
                <a:gd name="connsiteY111" fmla="*/ 36341 h 811672"/>
                <a:gd name="connsiteX112" fmla="*/ 406383 w 577542"/>
                <a:gd name="connsiteY112" fmla="*/ 38301 h 811672"/>
                <a:gd name="connsiteX113" fmla="*/ 406306 w 577542"/>
                <a:gd name="connsiteY113" fmla="*/ 38301 h 811672"/>
                <a:gd name="connsiteX114" fmla="*/ 409227 w 577542"/>
                <a:gd name="connsiteY114" fmla="*/ 40261 h 811672"/>
                <a:gd name="connsiteX115" fmla="*/ 409150 w 577542"/>
                <a:gd name="connsiteY115" fmla="*/ 40261 h 811672"/>
                <a:gd name="connsiteX116" fmla="*/ 413058 w 577542"/>
                <a:gd name="connsiteY116" fmla="*/ 43106 h 811672"/>
                <a:gd name="connsiteX117" fmla="*/ 412994 w 577542"/>
                <a:gd name="connsiteY117" fmla="*/ 43106 h 811672"/>
                <a:gd name="connsiteX118" fmla="*/ 416837 w 577542"/>
                <a:gd name="connsiteY118" fmla="*/ 46129 h 811672"/>
                <a:gd name="connsiteX119" fmla="*/ 416735 w 577542"/>
                <a:gd name="connsiteY119" fmla="*/ 46014 h 811672"/>
                <a:gd name="connsiteX120" fmla="*/ 417837 w 577542"/>
                <a:gd name="connsiteY120" fmla="*/ 46987 h 811672"/>
                <a:gd name="connsiteX121" fmla="*/ 417747 w 577542"/>
                <a:gd name="connsiteY121" fmla="*/ 46898 h 811672"/>
                <a:gd name="connsiteX122" fmla="*/ 418823 w 577542"/>
                <a:gd name="connsiteY122" fmla="*/ 47846 h 811672"/>
                <a:gd name="connsiteX123" fmla="*/ 418823 w 577542"/>
                <a:gd name="connsiteY123" fmla="*/ 47846 h 811672"/>
                <a:gd name="connsiteX124" fmla="*/ 424473 w 577542"/>
                <a:gd name="connsiteY124" fmla="*/ 52765 h 811672"/>
                <a:gd name="connsiteX125" fmla="*/ 424383 w 577542"/>
                <a:gd name="connsiteY125" fmla="*/ 52663 h 811672"/>
                <a:gd name="connsiteX126" fmla="*/ 425511 w 577542"/>
                <a:gd name="connsiteY126" fmla="*/ 53534 h 811672"/>
                <a:gd name="connsiteX127" fmla="*/ 425511 w 577542"/>
                <a:gd name="connsiteY127" fmla="*/ 53534 h 811672"/>
                <a:gd name="connsiteX128" fmla="*/ 427343 w 577542"/>
                <a:gd name="connsiteY128" fmla="*/ 54700 h 811672"/>
                <a:gd name="connsiteX129" fmla="*/ 427240 w 577542"/>
                <a:gd name="connsiteY129" fmla="*/ 54585 h 811672"/>
                <a:gd name="connsiteX130" fmla="*/ 428368 w 577542"/>
                <a:gd name="connsiteY130" fmla="*/ 55494 h 811672"/>
                <a:gd name="connsiteX131" fmla="*/ 428368 w 577542"/>
                <a:gd name="connsiteY131" fmla="*/ 55494 h 811672"/>
                <a:gd name="connsiteX132" fmla="*/ 431199 w 577542"/>
                <a:gd name="connsiteY132" fmla="*/ 57557 h 811672"/>
                <a:gd name="connsiteX133" fmla="*/ 431097 w 577542"/>
                <a:gd name="connsiteY133" fmla="*/ 57454 h 811672"/>
                <a:gd name="connsiteX134" fmla="*/ 432198 w 577542"/>
                <a:gd name="connsiteY134" fmla="*/ 58415 h 811672"/>
                <a:gd name="connsiteX135" fmla="*/ 432121 w 577542"/>
                <a:gd name="connsiteY135" fmla="*/ 58415 h 811672"/>
                <a:gd name="connsiteX136" fmla="*/ 433172 w 577542"/>
                <a:gd name="connsiteY136" fmla="*/ 59350 h 811672"/>
                <a:gd name="connsiteX137" fmla="*/ 433172 w 577542"/>
                <a:gd name="connsiteY137" fmla="*/ 59350 h 811672"/>
                <a:gd name="connsiteX138" fmla="*/ 438796 w 577542"/>
                <a:gd name="connsiteY138" fmla="*/ 64296 h 811672"/>
                <a:gd name="connsiteX139" fmla="*/ 438694 w 577542"/>
                <a:gd name="connsiteY139" fmla="*/ 64193 h 811672"/>
                <a:gd name="connsiteX140" fmla="*/ 439757 w 577542"/>
                <a:gd name="connsiteY140" fmla="*/ 65218 h 811672"/>
                <a:gd name="connsiteX141" fmla="*/ 439654 w 577542"/>
                <a:gd name="connsiteY141" fmla="*/ 65116 h 811672"/>
                <a:gd name="connsiteX142" fmla="*/ 440718 w 577542"/>
                <a:gd name="connsiteY142" fmla="*/ 66153 h 811672"/>
                <a:gd name="connsiteX143" fmla="*/ 440615 w 577542"/>
                <a:gd name="connsiteY143" fmla="*/ 66064 h 811672"/>
                <a:gd name="connsiteX144" fmla="*/ 441666 w 577542"/>
                <a:gd name="connsiteY144" fmla="*/ 67101 h 811672"/>
                <a:gd name="connsiteX145" fmla="*/ 441576 w 577542"/>
                <a:gd name="connsiteY145" fmla="*/ 67012 h 811672"/>
                <a:gd name="connsiteX146" fmla="*/ 442627 w 577542"/>
                <a:gd name="connsiteY146" fmla="*/ 68049 h 811672"/>
                <a:gd name="connsiteX147" fmla="*/ 442524 w 577542"/>
                <a:gd name="connsiteY147" fmla="*/ 67947 h 811672"/>
                <a:gd name="connsiteX148" fmla="*/ 443562 w 577542"/>
                <a:gd name="connsiteY148" fmla="*/ 68998 h 811672"/>
                <a:gd name="connsiteX149" fmla="*/ 443472 w 577542"/>
                <a:gd name="connsiteY149" fmla="*/ 68908 h 811672"/>
                <a:gd name="connsiteX150" fmla="*/ 444497 w 577542"/>
                <a:gd name="connsiteY150" fmla="*/ 69971 h 811672"/>
                <a:gd name="connsiteX151" fmla="*/ 444395 w 577542"/>
                <a:gd name="connsiteY151" fmla="*/ 69869 h 811672"/>
                <a:gd name="connsiteX152" fmla="*/ 445432 w 577542"/>
                <a:gd name="connsiteY152" fmla="*/ 70932 h 811672"/>
                <a:gd name="connsiteX153" fmla="*/ 445317 w 577542"/>
                <a:gd name="connsiteY153" fmla="*/ 70829 h 811672"/>
                <a:gd name="connsiteX154" fmla="*/ 450250 w 577542"/>
                <a:gd name="connsiteY154" fmla="*/ 76479 h 811672"/>
                <a:gd name="connsiteX155" fmla="*/ 450250 w 577542"/>
                <a:gd name="connsiteY155" fmla="*/ 76479 h 811672"/>
                <a:gd name="connsiteX156" fmla="*/ 451210 w 577542"/>
                <a:gd name="connsiteY156" fmla="*/ 77530 h 811672"/>
                <a:gd name="connsiteX157" fmla="*/ 451146 w 577542"/>
                <a:gd name="connsiteY157" fmla="*/ 77453 h 811672"/>
                <a:gd name="connsiteX158" fmla="*/ 452133 w 577542"/>
                <a:gd name="connsiteY158" fmla="*/ 78529 h 811672"/>
                <a:gd name="connsiteX159" fmla="*/ 452043 w 577542"/>
                <a:gd name="connsiteY159" fmla="*/ 78427 h 811672"/>
                <a:gd name="connsiteX160" fmla="*/ 453042 w 577542"/>
                <a:gd name="connsiteY160" fmla="*/ 79516 h 811672"/>
                <a:gd name="connsiteX161" fmla="*/ 452927 w 577542"/>
                <a:gd name="connsiteY161" fmla="*/ 79413 h 811672"/>
                <a:gd name="connsiteX162" fmla="*/ 460742 w 577542"/>
                <a:gd name="connsiteY162" fmla="*/ 87869 h 811672"/>
                <a:gd name="connsiteX163" fmla="*/ 460742 w 577542"/>
                <a:gd name="connsiteY163" fmla="*/ 87869 h 811672"/>
                <a:gd name="connsiteX164" fmla="*/ 461729 w 577542"/>
                <a:gd name="connsiteY164" fmla="*/ 88830 h 811672"/>
                <a:gd name="connsiteX165" fmla="*/ 461729 w 577542"/>
                <a:gd name="connsiteY165" fmla="*/ 88830 h 811672"/>
                <a:gd name="connsiteX166" fmla="*/ 464585 w 577542"/>
                <a:gd name="connsiteY166" fmla="*/ 91699 h 811672"/>
                <a:gd name="connsiteX167" fmla="*/ 464585 w 577542"/>
                <a:gd name="connsiteY167" fmla="*/ 91699 h 811672"/>
                <a:gd name="connsiteX168" fmla="*/ 465533 w 577542"/>
                <a:gd name="connsiteY168" fmla="*/ 92750 h 811672"/>
                <a:gd name="connsiteX169" fmla="*/ 465533 w 577542"/>
                <a:gd name="connsiteY169" fmla="*/ 92673 h 811672"/>
                <a:gd name="connsiteX170" fmla="*/ 466507 w 577542"/>
                <a:gd name="connsiteY170" fmla="*/ 93749 h 811672"/>
                <a:gd name="connsiteX171" fmla="*/ 466417 w 577542"/>
                <a:gd name="connsiteY171" fmla="*/ 93659 h 811672"/>
                <a:gd name="connsiteX172" fmla="*/ 467430 w 577542"/>
                <a:gd name="connsiteY172" fmla="*/ 94748 h 811672"/>
                <a:gd name="connsiteX173" fmla="*/ 467314 w 577542"/>
                <a:gd name="connsiteY173" fmla="*/ 94646 h 811672"/>
                <a:gd name="connsiteX174" fmla="*/ 471311 w 577542"/>
                <a:gd name="connsiteY174" fmla="*/ 99322 h 811672"/>
                <a:gd name="connsiteX175" fmla="*/ 471311 w 577542"/>
                <a:gd name="connsiteY175" fmla="*/ 99322 h 811672"/>
                <a:gd name="connsiteX176" fmla="*/ 472272 w 577542"/>
                <a:gd name="connsiteY176" fmla="*/ 100360 h 811672"/>
                <a:gd name="connsiteX177" fmla="*/ 472272 w 577542"/>
                <a:gd name="connsiteY177" fmla="*/ 100360 h 811672"/>
                <a:gd name="connsiteX178" fmla="*/ 473259 w 577542"/>
                <a:gd name="connsiteY178" fmla="*/ 101423 h 811672"/>
                <a:gd name="connsiteX179" fmla="*/ 473169 w 577542"/>
                <a:gd name="connsiteY179" fmla="*/ 101334 h 811672"/>
                <a:gd name="connsiteX180" fmla="*/ 474168 w 577542"/>
                <a:gd name="connsiteY180" fmla="*/ 102410 h 811672"/>
                <a:gd name="connsiteX181" fmla="*/ 474066 w 577542"/>
                <a:gd name="connsiteY181" fmla="*/ 102320 h 811672"/>
                <a:gd name="connsiteX182" fmla="*/ 478012 w 577542"/>
                <a:gd name="connsiteY182" fmla="*/ 107047 h 811672"/>
                <a:gd name="connsiteX183" fmla="*/ 478012 w 577542"/>
                <a:gd name="connsiteY183" fmla="*/ 107047 h 811672"/>
                <a:gd name="connsiteX184" fmla="*/ 478947 w 577542"/>
                <a:gd name="connsiteY184" fmla="*/ 108149 h 811672"/>
                <a:gd name="connsiteX185" fmla="*/ 478844 w 577542"/>
                <a:gd name="connsiteY185" fmla="*/ 108021 h 811672"/>
                <a:gd name="connsiteX186" fmla="*/ 475603 w 577542"/>
                <a:gd name="connsiteY186" fmla="*/ 113927 h 811672"/>
                <a:gd name="connsiteX187" fmla="*/ 469941 w 577542"/>
                <a:gd name="connsiteY187" fmla="*/ 114004 h 811672"/>
                <a:gd name="connsiteX188" fmla="*/ 432595 w 577542"/>
                <a:gd name="connsiteY188" fmla="*/ 112159 h 811672"/>
                <a:gd name="connsiteX189" fmla="*/ 386730 w 577542"/>
                <a:gd name="connsiteY189" fmla="*/ 110391 h 811672"/>
                <a:gd name="connsiteX190" fmla="*/ 317164 w 577542"/>
                <a:gd name="connsiteY190" fmla="*/ 112415 h 811672"/>
                <a:gd name="connsiteX191" fmla="*/ 204296 w 577542"/>
                <a:gd name="connsiteY191" fmla="*/ 127879 h 811672"/>
                <a:gd name="connsiteX192" fmla="*/ 186360 w 577542"/>
                <a:gd name="connsiteY192" fmla="*/ 133836 h 811672"/>
                <a:gd name="connsiteX193" fmla="*/ 165195 w 577542"/>
                <a:gd name="connsiteY193" fmla="*/ 143291 h 811672"/>
                <a:gd name="connsiteX194" fmla="*/ 140034 w 577542"/>
                <a:gd name="connsiteY194" fmla="*/ 166582 h 811672"/>
                <a:gd name="connsiteX195" fmla="*/ 124660 w 577542"/>
                <a:gd name="connsiteY195" fmla="*/ 192538 h 811672"/>
                <a:gd name="connsiteX196" fmla="*/ 121137 w 577542"/>
                <a:gd name="connsiteY196" fmla="*/ 195421 h 811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577542" h="811672">
                  <a:moveTo>
                    <a:pt x="121137" y="195421"/>
                  </a:moveTo>
                  <a:cubicBezTo>
                    <a:pt x="117294" y="203107"/>
                    <a:pt x="116320" y="211371"/>
                    <a:pt x="115730" y="219762"/>
                  </a:cubicBezTo>
                  <a:cubicBezTo>
                    <a:pt x="115423" y="224169"/>
                    <a:pt x="115513" y="228602"/>
                    <a:pt x="115526" y="233035"/>
                  </a:cubicBezTo>
                  <a:cubicBezTo>
                    <a:pt x="115526" y="245052"/>
                    <a:pt x="114539" y="257031"/>
                    <a:pt x="114078" y="269022"/>
                  </a:cubicBezTo>
                  <a:cubicBezTo>
                    <a:pt x="113578" y="282128"/>
                    <a:pt x="113335" y="295260"/>
                    <a:pt x="114001" y="308379"/>
                  </a:cubicBezTo>
                  <a:cubicBezTo>
                    <a:pt x="114296" y="314054"/>
                    <a:pt x="114078" y="319743"/>
                    <a:pt x="114167" y="325431"/>
                  </a:cubicBezTo>
                  <a:cubicBezTo>
                    <a:pt x="114436" y="340536"/>
                    <a:pt x="117217" y="355256"/>
                    <a:pt x="120227" y="369976"/>
                  </a:cubicBezTo>
                  <a:cubicBezTo>
                    <a:pt x="124071" y="388591"/>
                    <a:pt x="130848" y="406476"/>
                    <a:pt x="140316" y="422951"/>
                  </a:cubicBezTo>
                  <a:cubicBezTo>
                    <a:pt x="149014" y="438184"/>
                    <a:pt x="157368" y="453699"/>
                    <a:pt x="168770" y="467151"/>
                  </a:cubicBezTo>
                  <a:cubicBezTo>
                    <a:pt x="175291" y="474838"/>
                    <a:pt x="181889" y="482524"/>
                    <a:pt x="188371" y="490314"/>
                  </a:cubicBezTo>
                  <a:cubicBezTo>
                    <a:pt x="192215" y="494964"/>
                    <a:pt x="197531" y="497540"/>
                    <a:pt x="202746" y="500140"/>
                  </a:cubicBezTo>
                  <a:cubicBezTo>
                    <a:pt x="211329" y="504547"/>
                    <a:pt x="220208" y="508340"/>
                    <a:pt x="229329" y="511491"/>
                  </a:cubicBezTo>
                  <a:cubicBezTo>
                    <a:pt x="245523" y="516859"/>
                    <a:pt x="261358" y="523252"/>
                    <a:pt x="278013" y="527313"/>
                  </a:cubicBezTo>
                  <a:cubicBezTo>
                    <a:pt x="286942" y="529350"/>
                    <a:pt x="296013" y="530772"/>
                    <a:pt x="305147" y="531567"/>
                  </a:cubicBezTo>
                  <a:cubicBezTo>
                    <a:pt x="328297" y="533937"/>
                    <a:pt x="351563" y="533706"/>
                    <a:pt x="374790" y="533322"/>
                  </a:cubicBezTo>
                  <a:cubicBezTo>
                    <a:pt x="383489" y="533040"/>
                    <a:pt x="392137" y="532041"/>
                    <a:pt x="400669" y="530337"/>
                  </a:cubicBezTo>
                  <a:cubicBezTo>
                    <a:pt x="412635" y="528120"/>
                    <a:pt x="424575" y="525942"/>
                    <a:pt x="436708" y="524738"/>
                  </a:cubicBezTo>
                  <a:cubicBezTo>
                    <a:pt x="451057" y="523316"/>
                    <a:pt x="464893" y="519191"/>
                    <a:pt x="478985" y="516026"/>
                  </a:cubicBezTo>
                  <a:cubicBezTo>
                    <a:pt x="491323" y="513246"/>
                    <a:pt x="503327" y="509083"/>
                    <a:pt x="515472" y="505777"/>
                  </a:cubicBezTo>
                  <a:cubicBezTo>
                    <a:pt x="526157" y="502882"/>
                    <a:pt x="536765" y="499820"/>
                    <a:pt x="547245" y="496284"/>
                  </a:cubicBezTo>
                  <a:cubicBezTo>
                    <a:pt x="551088" y="495003"/>
                    <a:pt x="555085" y="493991"/>
                    <a:pt x="559006" y="492851"/>
                  </a:cubicBezTo>
                  <a:cubicBezTo>
                    <a:pt x="560889" y="492761"/>
                    <a:pt x="562785" y="492543"/>
                    <a:pt x="564656" y="492594"/>
                  </a:cubicBezTo>
                  <a:cubicBezTo>
                    <a:pt x="569421" y="492479"/>
                    <a:pt x="573649" y="495618"/>
                    <a:pt x="574905" y="500217"/>
                  </a:cubicBezTo>
                  <a:cubicBezTo>
                    <a:pt x="575635" y="502459"/>
                    <a:pt x="575994" y="504816"/>
                    <a:pt x="575929" y="507186"/>
                  </a:cubicBezTo>
                  <a:cubicBezTo>
                    <a:pt x="575789" y="515680"/>
                    <a:pt x="575929" y="524174"/>
                    <a:pt x="574930" y="532630"/>
                  </a:cubicBezTo>
                  <a:cubicBezTo>
                    <a:pt x="574392" y="539945"/>
                    <a:pt x="571932" y="546723"/>
                    <a:pt x="569498" y="553602"/>
                  </a:cubicBezTo>
                  <a:cubicBezTo>
                    <a:pt x="562618" y="573153"/>
                    <a:pt x="557930" y="593407"/>
                    <a:pt x="555495" y="613995"/>
                  </a:cubicBezTo>
                  <a:cubicBezTo>
                    <a:pt x="554291" y="623745"/>
                    <a:pt x="551819" y="633212"/>
                    <a:pt x="549589" y="642783"/>
                  </a:cubicBezTo>
                  <a:cubicBezTo>
                    <a:pt x="543978" y="666650"/>
                    <a:pt x="537969" y="690416"/>
                    <a:pt x="528937" y="713245"/>
                  </a:cubicBezTo>
                  <a:cubicBezTo>
                    <a:pt x="526951" y="718421"/>
                    <a:pt x="524466" y="723379"/>
                    <a:pt x="521494" y="728055"/>
                  </a:cubicBezTo>
                  <a:cubicBezTo>
                    <a:pt x="512449" y="741789"/>
                    <a:pt x="502443" y="754857"/>
                    <a:pt x="491566" y="767194"/>
                  </a:cubicBezTo>
                  <a:cubicBezTo>
                    <a:pt x="487569" y="771730"/>
                    <a:pt x="482688" y="775381"/>
                    <a:pt x="477205" y="777917"/>
                  </a:cubicBezTo>
                  <a:cubicBezTo>
                    <a:pt x="454439" y="788653"/>
                    <a:pt x="431353" y="798595"/>
                    <a:pt x="406742" y="804206"/>
                  </a:cubicBezTo>
                  <a:cubicBezTo>
                    <a:pt x="394097" y="806935"/>
                    <a:pt x="381234" y="808614"/>
                    <a:pt x="368308" y="809216"/>
                  </a:cubicBezTo>
                  <a:cubicBezTo>
                    <a:pt x="360262" y="809690"/>
                    <a:pt x="352229" y="810113"/>
                    <a:pt x="344171" y="810100"/>
                  </a:cubicBezTo>
                  <a:cubicBezTo>
                    <a:pt x="331039" y="810100"/>
                    <a:pt x="318023" y="808447"/>
                    <a:pt x="304968" y="807538"/>
                  </a:cubicBezTo>
                  <a:cubicBezTo>
                    <a:pt x="298203" y="807038"/>
                    <a:pt x="291388" y="806602"/>
                    <a:pt x="284636" y="806500"/>
                  </a:cubicBezTo>
                  <a:cubicBezTo>
                    <a:pt x="265688" y="806077"/>
                    <a:pt x="246817" y="803937"/>
                    <a:pt x="228266" y="800094"/>
                  </a:cubicBezTo>
                  <a:cubicBezTo>
                    <a:pt x="216941" y="797839"/>
                    <a:pt x="205500" y="796392"/>
                    <a:pt x="194200" y="793970"/>
                  </a:cubicBezTo>
                  <a:cubicBezTo>
                    <a:pt x="176200" y="790140"/>
                    <a:pt x="159264" y="782427"/>
                    <a:pt x="144543" y="771384"/>
                  </a:cubicBezTo>
                  <a:cubicBezTo>
                    <a:pt x="131463" y="761673"/>
                    <a:pt x="118331" y="752077"/>
                    <a:pt x="107249" y="739996"/>
                  </a:cubicBezTo>
                  <a:cubicBezTo>
                    <a:pt x="90133" y="721317"/>
                    <a:pt x="77232" y="700280"/>
                    <a:pt x="69763" y="675939"/>
                  </a:cubicBezTo>
                  <a:cubicBezTo>
                    <a:pt x="64331" y="658246"/>
                    <a:pt x="60334" y="640195"/>
                    <a:pt x="55491" y="622348"/>
                  </a:cubicBezTo>
                  <a:cubicBezTo>
                    <a:pt x="54774" y="620247"/>
                    <a:pt x="54338" y="618069"/>
                    <a:pt x="54210" y="615853"/>
                  </a:cubicBezTo>
                  <a:cubicBezTo>
                    <a:pt x="54479" y="609255"/>
                    <a:pt x="51648" y="603387"/>
                    <a:pt x="49739" y="597340"/>
                  </a:cubicBezTo>
                  <a:cubicBezTo>
                    <a:pt x="49047" y="595188"/>
                    <a:pt x="49739" y="592216"/>
                    <a:pt x="46856" y="591037"/>
                  </a:cubicBezTo>
                  <a:cubicBezTo>
                    <a:pt x="44294" y="586028"/>
                    <a:pt x="43192" y="580596"/>
                    <a:pt x="41911" y="575241"/>
                  </a:cubicBezTo>
                  <a:cubicBezTo>
                    <a:pt x="35416" y="548170"/>
                    <a:pt x="27434" y="521510"/>
                    <a:pt x="20132" y="494670"/>
                  </a:cubicBezTo>
                  <a:cubicBezTo>
                    <a:pt x="13918" y="472006"/>
                    <a:pt x="10767" y="448856"/>
                    <a:pt x="8089" y="425603"/>
                  </a:cubicBezTo>
                  <a:cubicBezTo>
                    <a:pt x="6590" y="412574"/>
                    <a:pt x="4835" y="399545"/>
                    <a:pt x="3912" y="386477"/>
                  </a:cubicBezTo>
                  <a:cubicBezTo>
                    <a:pt x="2926" y="372667"/>
                    <a:pt x="684" y="358907"/>
                    <a:pt x="2196" y="344917"/>
                  </a:cubicBezTo>
                  <a:cubicBezTo>
                    <a:pt x="3169" y="335949"/>
                    <a:pt x="2401" y="326904"/>
                    <a:pt x="1337" y="318013"/>
                  </a:cubicBezTo>
                  <a:cubicBezTo>
                    <a:pt x="-85" y="306022"/>
                    <a:pt x="671" y="294005"/>
                    <a:pt x="492" y="282000"/>
                  </a:cubicBezTo>
                  <a:cubicBezTo>
                    <a:pt x="197" y="260528"/>
                    <a:pt x="-2301" y="239120"/>
                    <a:pt x="-1417" y="217597"/>
                  </a:cubicBezTo>
                  <a:cubicBezTo>
                    <a:pt x="-610" y="197727"/>
                    <a:pt x="-46" y="177882"/>
                    <a:pt x="1209" y="157986"/>
                  </a:cubicBezTo>
                  <a:cubicBezTo>
                    <a:pt x="1734" y="149633"/>
                    <a:pt x="2170" y="141331"/>
                    <a:pt x="2977" y="132952"/>
                  </a:cubicBezTo>
                  <a:cubicBezTo>
                    <a:pt x="3784" y="122549"/>
                    <a:pt x="6283" y="112351"/>
                    <a:pt x="10382" y="102756"/>
                  </a:cubicBezTo>
                  <a:cubicBezTo>
                    <a:pt x="12304" y="95389"/>
                    <a:pt x="17159" y="89598"/>
                    <a:pt x="20926" y="83231"/>
                  </a:cubicBezTo>
                  <a:cubicBezTo>
                    <a:pt x="31380" y="65487"/>
                    <a:pt x="44397" y="49370"/>
                    <a:pt x="59565" y="35431"/>
                  </a:cubicBezTo>
                  <a:cubicBezTo>
                    <a:pt x="77232" y="19148"/>
                    <a:pt x="99037" y="8002"/>
                    <a:pt x="122585" y="3224"/>
                  </a:cubicBezTo>
                  <a:cubicBezTo>
                    <a:pt x="142545" y="-953"/>
                    <a:pt x="162761" y="-1363"/>
                    <a:pt x="183016" y="46"/>
                  </a:cubicBezTo>
                  <a:cubicBezTo>
                    <a:pt x="192394" y="700"/>
                    <a:pt x="201644" y="-761"/>
                    <a:pt x="210958" y="-991"/>
                  </a:cubicBezTo>
                  <a:cubicBezTo>
                    <a:pt x="212239" y="-991"/>
                    <a:pt x="213520" y="-1337"/>
                    <a:pt x="214801" y="-1248"/>
                  </a:cubicBezTo>
                  <a:cubicBezTo>
                    <a:pt x="228894" y="-235"/>
                    <a:pt x="242986" y="-1939"/>
                    <a:pt x="256976" y="-1324"/>
                  </a:cubicBezTo>
                  <a:cubicBezTo>
                    <a:pt x="266636" y="-902"/>
                    <a:pt x="276193" y="-1196"/>
                    <a:pt x="285879" y="-1529"/>
                  </a:cubicBezTo>
                  <a:cubicBezTo>
                    <a:pt x="298524" y="-1811"/>
                    <a:pt x="311169" y="-722"/>
                    <a:pt x="323583" y="1750"/>
                  </a:cubicBezTo>
                  <a:cubicBezTo>
                    <a:pt x="325428" y="2199"/>
                    <a:pt x="327311" y="2442"/>
                    <a:pt x="329207" y="2455"/>
                  </a:cubicBezTo>
                  <a:lnTo>
                    <a:pt x="329207" y="2365"/>
                  </a:lnTo>
                  <a:cubicBezTo>
                    <a:pt x="331833" y="2737"/>
                    <a:pt x="334408" y="3364"/>
                    <a:pt x="336894" y="4261"/>
                  </a:cubicBezTo>
                  <a:lnTo>
                    <a:pt x="336894" y="4261"/>
                  </a:lnTo>
                  <a:cubicBezTo>
                    <a:pt x="337983" y="5274"/>
                    <a:pt x="339713" y="4005"/>
                    <a:pt x="340738" y="5350"/>
                  </a:cubicBezTo>
                  <a:lnTo>
                    <a:pt x="340648" y="5274"/>
                  </a:lnTo>
                  <a:cubicBezTo>
                    <a:pt x="341506" y="5965"/>
                    <a:pt x="342864" y="5197"/>
                    <a:pt x="343594" y="6260"/>
                  </a:cubicBezTo>
                  <a:lnTo>
                    <a:pt x="343518" y="6196"/>
                  </a:lnTo>
                  <a:cubicBezTo>
                    <a:pt x="344363" y="6926"/>
                    <a:pt x="345708" y="6196"/>
                    <a:pt x="346451" y="7195"/>
                  </a:cubicBezTo>
                  <a:lnTo>
                    <a:pt x="346362" y="7195"/>
                  </a:lnTo>
                  <a:cubicBezTo>
                    <a:pt x="347194" y="7938"/>
                    <a:pt x="348578" y="7118"/>
                    <a:pt x="349283" y="8233"/>
                  </a:cubicBezTo>
                  <a:lnTo>
                    <a:pt x="349193" y="8169"/>
                  </a:lnTo>
                  <a:cubicBezTo>
                    <a:pt x="350871" y="8630"/>
                    <a:pt x="352498" y="9271"/>
                    <a:pt x="354048" y="10065"/>
                  </a:cubicBezTo>
                  <a:lnTo>
                    <a:pt x="354048" y="10065"/>
                  </a:lnTo>
                  <a:cubicBezTo>
                    <a:pt x="355611" y="10808"/>
                    <a:pt x="357392" y="11026"/>
                    <a:pt x="358853" y="12025"/>
                  </a:cubicBezTo>
                  <a:lnTo>
                    <a:pt x="358776" y="12025"/>
                  </a:lnTo>
                  <a:cubicBezTo>
                    <a:pt x="360339" y="12781"/>
                    <a:pt x="362158" y="12909"/>
                    <a:pt x="363580" y="14024"/>
                  </a:cubicBezTo>
                  <a:lnTo>
                    <a:pt x="363478" y="14024"/>
                  </a:lnTo>
                  <a:cubicBezTo>
                    <a:pt x="364118" y="14408"/>
                    <a:pt x="364989" y="14293"/>
                    <a:pt x="365502" y="14946"/>
                  </a:cubicBezTo>
                  <a:lnTo>
                    <a:pt x="365502" y="14946"/>
                  </a:lnTo>
                  <a:cubicBezTo>
                    <a:pt x="366079" y="15420"/>
                    <a:pt x="366937" y="15292"/>
                    <a:pt x="367475" y="15856"/>
                  </a:cubicBezTo>
                  <a:lnTo>
                    <a:pt x="367475" y="15856"/>
                  </a:lnTo>
                  <a:cubicBezTo>
                    <a:pt x="368923" y="16804"/>
                    <a:pt x="370832" y="16740"/>
                    <a:pt x="372164" y="17970"/>
                  </a:cubicBezTo>
                  <a:lnTo>
                    <a:pt x="372061" y="17970"/>
                  </a:lnTo>
                  <a:cubicBezTo>
                    <a:pt x="372715" y="18315"/>
                    <a:pt x="373650" y="18149"/>
                    <a:pt x="374047" y="18994"/>
                  </a:cubicBezTo>
                  <a:lnTo>
                    <a:pt x="373945" y="18918"/>
                  </a:lnTo>
                  <a:cubicBezTo>
                    <a:pt x="376930" y="20301"/>
                    <a:pt x="379838" y="21851"/>
                    <a:pt x="382656" y="23568"/>
                  </a:cubicBezTo>
                  <a:lnTo>
                    <a:pt x="382656" y="23568"/>
                  </a:lnTo>
                  <a:cubicBezTo>
                    <a:pt x="383194" y="24081"/>
                    <a:pt x="384117" y="23914"/>
                    <a:pt x="384578" y="24606"/>
                  </a:cubicBezTo>
                  <a:lnTo>
                    <a:pt x="384501" y="24606"/>
                  </a:lnTo>
                  <a:cubicBezTo>
                    <a:pt x="385091" y="25067"/>
                    <a:pt x="386039" y="24888"/>
                    <a:pt x="386436" y="25682"/>
                  </a:cubicBezTo>
                  <a:lnTo>
                    <a:pt x="386346" y="25682"/>
                  </a:lnTo>
                  <a:cubicBezTo>
                    <a:pt x="388063" y="26451"/>
                    <a:pt x="389703" y="27386"/>
                    <a:pt x="391227" y="28488"/>
                  </a:cubicBezTo>
                  <a:lnTo>
                    <a:pt x="391163" y="28488"/>
                  </a:lnTo>
                  <a:cubicBezTo>
                    <a:pt x="391740" y="28975"/>
                    <a:pt x="392662" y="28795"/>
                    <a:pt x="393098" y="29525"/>
                  </a:cubicBezTo>
                  <a:lnTo>
                    <a:pt x="393021" y="29525"/>
                  </a:lnTo>
                  <a:cubicBezTo>
                    <a:pt x="393636" y="29961"/>
                    <a:pt x="394571" y="29782"/>
                    <a:pt x="394968" y="30589"/>
                  </a:cubicBezTo>
                  <a:lnTo>
                    <a:pt x="394879" y="30589"/>
                  </a:lnTo>
                  <a:cubicBezTo>
                    <a:pt x="396006" y="30986"/>
                    <a:pt x="397005" y="31652"/>
                    <a:pt x="397812" y="32536"/>
                  </a:cubicBezTo>
                  <a:lnTo>
                    <a:pt x="397723" y="32434"/>
                  </a:lnTo>
                  <a:cubicBezTo>
                    <a:pt x="398158" y="32639"/>
                    <a:pt x="398543" y="32933"/>
                    <a:pt x="398837" y="33318"/>
                  </a:cubicBezTo>
                  <a:lnTo>
                    <a:pt x="398837" y="33318"/>
                  </a:lnTo>
                  <a:cubicBezTo>
                    <a:pt x="399350" y="33881"/>
                    <a:pt x="400336" y="33664"/>
                    <a:pt x="400695" y="34458"/>
                  </a:cubicBezTo>
                  <a:lnTo>
                    <a:pt x="400592" y="34394"/>
                  </a:lnTo>
                  <a:cubicBezTo>
                    <a:pt x="401720" y="34791"/>
                    <a:pt x="402732" y="35457"/>
                    <a:pt x="403539" y="36341"/>
                  </a:cubicBezTo>
                  <a:lnTo>
                    <a:pt x="403449" y="36341"/>
                  </a:lnTo>
                  <a:cubicBezTo>
                    <a:pt x="404564" y="36764"/>
                    <a:pt x="405576" y="37430"/>
                    <a:pt x="406383" y="38301"/>
                  </a:cubicBezTo>
                  <a:lnTo>
                    <a:pt x="406306" y="38301"/>
                  </a:lnTo>
                  <a:cubicBezTo>
                    <a:pt x="407421" y="38724"/>
                    <a:pt x="408420" y="39390"/>
                    <a:pt x="409227" y="40261"/>
                  </a:cubicBezTo>
                  <a:lnTo>
                    <a:pt x="409150" y="40261"/>
                  </a:lnTo>
                  <a:cubicBezTo>
                    <a:pt x="410573" y="41017"/>
                    <a:pt x="411892" y="41978"/>
                    <a:pt x="413058" y="43106"/>
                  </a:cubicBezTo>
                  <a:lnTo>
                    <a:pt x="412994" y="43106"/>
                  </a:lnTo>
                  <a:cubicBezTo>
                    <a:pt x="414442" y="43887"/>
                    <a:pt x="415735" y="44912"/>
                    <a:pt x="416837" y="46129"/>
                  </a:cubicBezTo>
                  <a:lnTo>
                    <a:pt x="416735" y="46014"/>
                  </a:lnTo>
                  <a:cubicBezTo>
                    <a:pt x="417235" y="46142"/>
                    <a:pt x="417645" y="46513"/>
                    <a:pt x="417837" y="46987"/>
                  </a:cubicBezTo>
                  <a:lnTo>
                    <a:pt x="417747" y="46898"/>
                  </a:lnTo>
                  <a:cubicBezTo>
                    <a:pt x="418183" y="47116"/>
                    <a:pt x="418554" y="47449"/>
                    <a:pt x="418823" y="47846"/>
                  </a:cubicBezTo>
                  <a:lnTo>
                    <a:pt x="418823" y="47846"/>
                  </a:lnTo>
                  <a:cubicBezTo>
                    <a:pt x="420988" y="49127"/>
                    <a:pt x="422577" y="51138"/>
                    <a:pt x="424473" y="52765"/>
                  </a:cubicBezTo>
                  <a:lnTo>
                    <a:pt x="424383" y="52663"/>
                  </a:lnTo>
                  <a:cubicBezTo>
                    <a:pt x="424832" y="52842"/>
                    <a:pt x="425229" y="53137"/>
                    <a:pt x="425511" y="53534"/>
                  </a:cubicBezTo>
                  <a:lnTo>
                    <a:pt x="425511" y="53534"/>
                  </a:lnTo>
                  <a:cubicBezTo>
                    <a:pt x="426010" y="54098"/>
                    <a:pt x="427022" y="53867"/>
                    <a:pt x="427343" y="54700"/>
                  </a:cubicBezTo>
                  <a:lnTo>
                    <a:pt x="427240" y="54585"/>
                  </a:lnTo>
                  <a:cubicBezTo>
                    <a:pt x="427714" y="54738"/>
                    <a:pt x="428111" y="55072"/>
                    <a:pt x="428368" y="55494"/>
                  </a:cubicBezTo>
                  <a:lnTo>
                    <a:pt x="428368" y="55494"/>
                  </a:lnTo>
                  <a:cubicBezTo>
                    <a:pt x="429418" y="56020"/>
                    <a:pt x="430379" y="56711"/>
                    <a:pt x="431199" y="57557"/>
                  </a:cubicBezTo>
                  <a:lnTo>
                    <a:pt x="431097" y="57454"/>
                  </a:lnTo>
                  <a:cubicBezTo>
                    <a:pt x="431570" y="57621"/>
                    <a:pt x="431968" y="57967"/>
                    <a:pt x="432198" y="58415"/>
                  </a:cubicBezTo>
                  <a:lnTo>
                    <a:pt x="432121" y="58415"/>
                  </a:lnTo>
                  <a:cubicBezTo>
                    <a:pt x="432531" y="58659"/>
                    <a:pt x="432890" y="58966"/>
                    <a:pt x="433172" y="59350"/>
                  </a:cubicBezTo>
                  <a:lnTo>
                    <a:pt x="433172" y="59350"/>
                  </a:lnTo>
                  <a:cubicBezTo>
                    <a:pt x="435170" y="60849"/>
                    <a:pt x="437054" y="62502"/>
                    <a:pt x="438796" y="64296"/>
                  </a:cubicBezTo>
                  <a:lnTo>
                    <a:pt x="438694" y="64193"/>
                  </a:lnTo>
                  <a:cubicBezTo>
                    <a:pt x="439206" y="64321"/>
                    <a:pt x="439603" y="64718"/>
                    <a:pt x="439757" y="65218"/>
                  </a:cubicBezTo>
                  <a:lnTo>
                    <a:pt x="439654" y="65116"/>
                  </a:lnTo>
                  <a:cubicBezTo>
                    <a:pt x="440154" y="65269"/>
                    <a:pt x="440551" y="65654"/>
                    <a:pt x="440718" y="66153"/>
                  </a:cubicBezTo>
                  <a:lnTo>
                    <a:pt x="440615" y="66064"/>
                  </a:lnTo>
                  <a:cubicBezTo>
                    <a:pt x="441102" y="66230"/>
                    <a:pt x="441499" y="66614"/>
                    <a:pt x="441666" y="67101"/>
                  </a:cubicBezTo>
                  <a:lnTo>
                    <a:pt x="441576" y="67012"/>
                  </a:lnTo>
                  <a:cubicBezTo>
                    <a:pt x="442063" y="67191"/>
                    <a:pt x="442447" y="67563"/>
                    <a:pt x="442627" y="68049"/>
                  </a:cubicBezTo>
                  <a:lnTo>
                    <a:pt x="442524" y="67947"/>
                  </a:lnTo>
                  <a:cubicBezTo>
                    <a:pt x="443011" y="68126"/>
                    <a:pt x="443382" y="68511"/>
                    <a:pt x="443562" y="68998"/>
                  </a:cubicBezTo>
                  <a:lnTo>
                    <a:pt x="443472" y="68908"/>
                  </a:lnTo>
                  <a:cubicBezTo>
                    <a:pt x="443959" y="69074"/>
                    <a:pt x="444343" y="69472"/>
                    <a:pt x="444497" y="69971"/>
                  </a:cubicBezTo>
                  <a:lnTo>
                    <a:pt x="444395" y="69869"/>
                  </a:lnTo>
                  <a:cubicBezTo>
                    <a:pt x="444907" y="70010"/>
                    <a:pt x="445304" y="70420"/>
                    <a:pt x="445432" y="70932"/>
                  </a:cubicBezTo>
                  <a:lnTo>
                    <a:pt x="445317" y="70829"/>
                  </a:lnTo>
                  <a:cubicBezTo>
                    <a:pt x="446970" y="72713"/>
                    <a:pt x="448956" y="74289"/>
                    <a:pt x="450250" y="76479"/>
                  </a:cubicBezTo>
                  <a:lnTo>
                    <a:pt x="450250" y="76479"/>
                  </a:lnTo>
                  <a:cubicBezTo>
                    <a:pt x="450646" y="76748"/>
                    <a:pt x="450980" y="77107"/>
                    <a:pt x="451210" y="77530"/>
                  </a:cubicBezTo>
                  <a:lnTo>
                    <a:pt x="451146" y="77453"/>
                  </a:lnTo>
                  <a:cubicBezTo>
                    <a:pt x="451595" y="77671"/>
                    <a:pt x="451953" y="78055"/>
                    <a:pt x="452133" y="78529"/>
                  </a:cubicBezTo>
                  <a:lnTo>
                    <a:pt x="452043" y="78427"/>
                  </a:lnTo>
                  <a:cubicBezTo>
                    <a:pt x="452543" y="78593"/>
                    <a:pt x="452914" y="79003"/>
                    <a:pt x="453042" y="79516"/>
                  </a:cubicBezTo>
                  <a:lnTo>
                    <a:pt x="452927" y="79413"/>
                  </a:lnTo>
                  <a:cubicBezTo>
                    <a:pt x="455489" y="82308"/>
                    <a:pt x="458539" y="84692"/>
                    <a:pt x="460742" y="87869"/>
                  </a:cubicBezTo>
                  <a:lnTo>
                    <a:pt x="460742" y="87869"/>
                  </a:lnTo>
                  <a:cubicBezTo>
                    <a:pt x="461101" y="88163"/>
                    <a:pt x="461421" y="88484"/>
                    <a:pt x="461729" y="88830"/>
                  </a:cubicBezTo>
                  <a:lnTo>
                    <a:pt x="461729" y="88830"/>
                  </a:lnTo>
                  <a:cubicBezTo>
                    <a:pt x="462933" y="89496"/>
                    <a:pt x="463932" y="90482"/>
                    <a:pt x="464585" y="91699"/>
                  </a:cubicBezTo>
                  <a:lnTo>
                    <a:pt x="464585" y="91699"/>
                  </a:lnTo>
                  <a:cubicBezTo>
                    <a:pt x="464970" y="91981"/>
                    <a:pt x="465290" y="92340"/>
                    <a:pt x="465533" y="92750"/>
                  </a:cubicBezTo>
                  <a:lnTo>
                    <a:pt x="465533" y="92673"/>
                  </a:lnTo>
                  <a:cubicBezTo>
                    <a:pt x="465969" y="92904"/>
                    <a:pt x="466315" y="93288"/>
                    <a:pt x="466507" y="93749"/>
                  </a:cubicBezTo>
                  <a:lnTo>
                    <a:pt x="466417" y="93659"/>
                  </a:lnTo>
                  <a:cubicBezTo>
                    <a:pt x="466904" y="93839"/>
                    <a:pt x="467289" y="94249"/>
                    <a:pt x="467430" y="94748"/>
                  </a:cubicBezTo>
                  <a:lnTo>
                    <a:pt x="467314" y="94646"/>
                  </a:lnTo>
                  <a:cubicBezTo>
                    <a:pt x="468800" y="96068"/>
                    <a:pt x="470146" y="97631"/>
                    <a:pt x="471311" y="99322"/>
                  </a:cubicBezTo>
                  <a:lnTo>
                    <a:pt x="471311" y="99322"/>
                  </a:lnTo>
                  <a:cubicBezTo>
                    <a:pt x="471696" y="99604"/>
                    <a:pt x="472029" y="99950"/>
                    <a:pt x="472272" y="100360"/>
                  </a:cubicBezTo>
                  <a:lnTo>
                    <a:pt x="472272" y="100360"/>
                  </a:lnTo>
                  <a:cubicBezTo>
                    <a:pt x="472708" y="100603"/>
                    <a:pt x="473054" y="100975"/>
                    <a:pt x="473259" y="101423"/>
                  </a:cubicBezTo>
                  <a:lnTo>
                    <a:pt x="473169" y="101334"/>
                  </a:lnTo>
                  <a:cubicBezTo>
                    <a:pt x="473643" y="101526"/>
                    <a:pt x="474015" y="101923"/>
                    <a:pt x="474168" y="102410"/>
                  </a:cubicBezTo>
                  <a:lnTo>
                    <a:pt x="474066" y="102320"/>
                  </a:lnTo>
                  <a:cubicBezTo>
                    <a:pt x="475552" y="103742"/>
                    <a:pt x="476885" y="105331"/>
                    <a:pt x="478012" y="107047"/>
                  </a:cubicBezTo>
                  <a:lnTo>
                    <a:pt x="478012" y="107047"/>
                  </a:lnTo>
                  <a:cubicBezTo>
                    <a:pt x="478448" y="107291"/>
                    <a:pt x="478768" y="107688"/>
                    <a:pt x="478947" y="108149"/>
                  </a:cubicBezTo>
                  <a:lnTo>
                    <a:pt x="478844" y="108021"/>
                  </a:lnTo>
                  <a:cubicBezTo>
                    <a:pt x="479934" y="112018"/>
                    <a:pt x="479267" y="113274"/>
                    <a:pt x="475603" y="113927"/>
                  </a:cubicBezTo>
                  <a:cubicBezTo>
                    <a:pt x="473720" y="114171"/>
                    <a:pt x="471824" y="114209"/>
                    <a:pt x="469941" y="114004"/>
                  </a:cubicBezTo>
                  <a:cubicBezTo>
                    <a:pt x="457501" y="113133"/>
                    <a:pt x="445048" y="112646"/>
                    <a:pt x="432595" y="112159"/>
                  </a:cubicBezTo>
                  <a:cubicBezTo>
                    <a:pt x="417311" y="111570"/>
                    <a:pt x="402053" y="109725"/>
                    <a:pt x="386730" y="110391"/>
                  </a:cubicBezTo>
                  <a:cubicBezTo>
                    <a:pt x="363554" y="111416"/>
                    <a:pt x="340340" y="111595"/>
                    <a:pt x="317164" y="112415"/>
                  </a:cubicBezTo>
                  <a:cubicBezTo>
                    <a:pt x="279102" y="113607"/>
                    <a:pt x="241270" y="118796"/>
                    <a:pt x="204296" y="127879"/>
                  </a:cubicBezTo>
                  <a:cubicBezTo>
                    <a:pt x="198134" y="129250"/>
                    <a:pt x="192125" y="131248"/>
                    <a:pt x="186360" y="133836"/>
                  </a:cubicBezTo>
                  <a:cubicBezTo>
                    <a:pt x="179134" y="136591"/>
                    <a:pt x="172126" y="139845"/>
                    <a:pt x="165195" y="143291"/>
                  </a:cubicBezTo>
                  <a:cubicBezTo>
                    <a:pt x="154511" y="148620"/>
                    <a:pt x="147349" y="157678"/>
                    <a:pt x="140034" y="166582"/>
                  </a:cubicBezTo>
                  <a:cubicBezTo>
                    <a:pt x="133628" y="174435"/>
                    <a:pt x="127812" y="182686"/>
                    <a:pt x="124660" y="192538"/>
                  </a:cubicBezTo>
                  <a:cubicBezTo>
                    <a:pt x="123827" y="193845"/>
                    <a:pt x="122585" y="194857"/>
                    <a:pt x="121137" y="195421"/>
                  </a:cubicBezTo>
                  <a:close/>
                </a:path>
              </a:pathLst>
            </a:custGeom>
            <a:solidFill>
              <a:srgbClr val="E752BE"/>
            </a:solidFill>
            <a:ln w="1280" cap="flat">
              <a:noFill/>
              <a:prstDash val="solid"/>
              <a:miter/>
            </a:ln>
          </p:spPr>
          <p:txBody>
            <a:bodyPr rtlCol="0" anchor="ctr"/>
            <a:lstStyle/>
            <a:p>
              <a:endParaRPr lang="es-CO"/>
            </a:p>
          </p:txBody>
        </p:sp>
        <p:sp>
          <p:nvSpPr>
            <p:cNvPr id="222" name="Freeform: Shape 221">
              <a:extLst>
                <a:ext uri="{FF2B5EF4-FFF2-40B4-BE49-F238E27FC236}">
                  <a16:creationId xmlns:a16="http://schemas.microsoft.com/office/drawing/2014/main" id="{AAD67F05-3D23-99F5-0F59-E67E3FC601E2}"/>
                </a:ext>
              </a:extLst>
            </p:cNvPr>
            <p:cNvSpPr/>
            <p:nvPr/>
          </p:nvSpPr>
          <p:spPr>
            <a:xfrm>
              <a:off x="-1586881" y="-288777"/>
              <a:ext cx="636044" cy="1048935"/>
            </a:xfrm>
            <a:custGeom>
              <a:avLst/>
              <a:gdLst>
                <a:gd name="connsiteX0" fmla="*/ 105748 w 636044"/>
                <a:gd name="connsiteY0" fmla="*/ 510987 h 1048935"/>
                <a:gd name="connsiteX1" fmla="*/ 115511 w 636044"/>
                <a:gd name="connsiteY1" fmla="*/ 548934 h 1048935"/>
                <a:gd name="connsiteX2" fmla="*/ 125760 w 636044"/>
                <a:gd name="connsiteY2" fmla="*/ 582807 h 1048935"/>
                <a:gd name="connsiteX3" fmla="*/ 138302 w 636044"/>
                <a:gd name="connsiteY3" fmla="*/ 607713 h 1048935"/>
                <a:gd name="connsiteX4" fmla="*/ 169229 w 636044"/>
                <a:gd name="connsiteY4" fmla="*/ 645161 h 1048935"/>
                <a:gd name="connsiteX5" fmla="*/ 193391 w 636044"/>
                <a:gd name="connsiteY5" fmla="*/ 664045 h 1048935"/>
                <a:gd name="connsiteX6" fmla="*/ 217323 w 636044"/>
                <a:gd name="connsiteY6" fmla="*/ 679200 h 1048935"/>
                <a:gd name="connsiteX7" fmla="*/ 245508 w 636044"/>
                <a:gd name="connsiteY7" fmla="*/ 688501 h 1048935"/>
                <a:gd name="connsiteX8" fmla="*/ 290937 w 636044"/>
                <a:gd name="connsiteY8" fmla="*/ 696739 h 1048935"/>
                <a:gd name="connsiteX9" fmla="*/ 318046 w 636044"/>
                <a:gd name="connsiteY9" fmla="*/ 700019 h 1048935"/>
                <a:gd name="connsiteX10" fmla="*/ 354354 w 636044"/>
                <a:gd name="connsiteY10" fmla="*/ 701979 h 1048935"/>
                <a:gd name="connsiteX11" fmla="*/ 383923 w 636044"/>
                <a:gd name="connsiteY11" fmla="*/ 704336 h 1048935"/>
                <a:gd name="connsiteX12" fmla="*/ 414670 w 636044"/>
                <a:gd name="connsiteY12" fmla="*/ 703799 h 1048935"/>
                <a:gd name="connsiteX13" fmla="*/ 418936 w 636044"/>
                <a:gd name="connsiteY13" fmla="*/ 703670 h 1048935"/>
                <a:gd name="connsiteX14" fmla="*/ 449350 w 636044"/>
                <a:gd name="connsiteY14" fmla="*/ 700339 h 1048935"/>
                <a:gd name="connsiteX15" fmla="*/ 500199 w 636044"/>
                <a:gd name="connsiteY15" fmla="*/ 684517 h 1048935"/>
                <a:gd name="connsiteX16" fmla="*/ 527936 w 636044"/>
                <a:gd name="connsiteY16" fmla="*/ 672398 h 1048935"/>
                <a:gd name="connsiteX17" fmla="*/ 543899 w 636044"/>
                <a:gd name="connsiteY17" fmla="*/ 659330 h 1048935"/>
                <a:gd name="connsiteX18" fmla="*/ 563821 w 636044"/>
                <a:gd name="connsiteY18" fmla="*/ 634155 h 1048935"/>
                <a:gd name="connsiteX19" fmla="*/ 579194 w 636044"/>
                <a:gd name="connsiteY19" fmla="*/ 607098 h 1048935"/>
                <a:gd name="connsiteX20" fmla="*/ 593953 w 636044"/>
                <a:gd name="connsiteY20" fmla="*/ 559696 h 1048935"/>
                <a:gd name="connsiteX21" fmla="*/ 604638 w 636044"/>
                <a:gd name="connsiteY21" fmla="*/ 513292 h 1048935"/>
                <a:gd name="connsiteX22" fmla="*/ 607777 w 636044"/>
                <a:gd name="connsiteY22" fmla="*/ 491859 h 1048935"/>
                <a:gd name="connsiteX23" fmla="*/ 613362 w 636044"/>
                <a:gd name="connsiteY23" fmla="*/ 467517 h 1048935"/>
                <a:gd name="connsiteX24" fmla="*/ 623611 w 636044"/>
                <a:gd name="connsiteY24" fmla="*/ 436027 h 1048935"/>
                <a:gd name="connsiteX25" fmla="*/ 625841 w 636044"/>
                <a:gd name="connsiteY25" fmla="*/ 428430 h 1048935"/>
                <a:gd name="connsiteX26" fmla="*/ 625943 w 636044"/>
                <a:gd name="connsiteY26" fmla="*/ 431735 h 1048935"/>
                <a:gd name="connsiteX27" fmla="*/ 627224 w 636044"/>
                <a:gd name="connsiteY27" fmla="*/ 477228 h 1048935"/>
                <a:gd name="connsiteX28" fmla="*/ 627506 w 636044"/>
                <a:gd name="connsiteY28" fmla="*/ 490040 h 1048935"/>
                <a:gd name="connsiteX29" fmla="*/ 631093 w 636044"/>
                <a:gd name="connsiteY29" fmla="*/ 525784 h 1048935"/>
                <a:gd name="connsiteX30" fmla="*/ 634130 w 636044"/>
                <a:gd name="connsiteY30" fmla="*/ 553456 h 1048935"/>
                <a:gd name="connsiteX31" fmla="*/ 631414 w 636044"/>
                <a:gd name="connsiteY31" fmla="*/ 578413 h 1048935"/>
                <a:gd name="connsiteX32" fmla="*/ 629735 w 636044"/>
                <a:gd name="connsiteY32" fmla="*/ 613440 h 1048935"/>
                <a:gd name="connsiteX33" fmla="*/ 627557 w 636044"/>
                <a:gd name="connsiteY33" fmla="*/ 642701 h 1048935"/>
                <a:gd name="connsiteX34" fmla="*/ 624086 w 636044"/>
                <a:gd name="connsiteY34" fmla="*/ 672820 h 1048935"/>
                <a:gd name="connsiteX35" fmla="*/ 620921 w 636044"/>
                <a:gd name="connsiteY35" fmla="*/ 694856 h 1048935"/>
                <a:gd name="connsiteX36" fmla="*/ 618359 w 636044"/>
                <a:gd name="connsiteY36" fmla="*/ 720312 h 1048935"/>
                <a:gd name="connsiteX37" fmla="*/ 615374 w 636044"/>
                <a:gd name="connsiteY37" fmla="*/ 736570 h 1048935"/>
                <a:gd name="connsiteX38" fmla="*/ 605483 w 636044"/>
                <a:gd name="connsiteY38" fmla="*/ 772647 h 1048935"/>
                <a:gd name="connsiteX39" fmla="*/ 598014 w 636044"/>
                <a:gd name="connsiteY39" fmla="*/ 797617 h 1048935"/>
                <a:gd name="connsiteX40" fmla="*/ 588841 w 636044"/>
                <a:gd name="connsiteY40" fmla="*/ 840176 h 1048935"/>
                <a:gd name="connsiteX41" fmla="*/ 586612 w 636044"/>
                <a:gd name="connsiteY41" fmla="*/ 854691 h 1048935"/>
                <a:gd name="connsiteX42" fmla="*/ 584050 w 636044"/>
                <a:gd name="connsiteY42" fmla="*/ 881083 h 1048935"/>
                <a:gd name="connsiteX43" fmla="*/ 583179 w 636044"/>
                <a:gd name="connsiteY43" fmla="*/ 921387 h 1048935"/>
                <a:gd name="connsiteX44" fmla="*/ 585626 w 636044"/>
                <a:gd name="connsiteY44" fmla="*/ 954928 h 1048935"/>
                <a:gd name="connsiteX45" fmla="*/ 570649 w 636044"/>
                <a:gd name="connsiteY45" fmla="*/ 987315 h 1048935"/>
                <a:gd name="connsiteX46" fmla="*/ 542336 w 636044"/>
                <a:gd name="connsiteY46" fmla="*/ 996885 h 1048935"/>
                <a:gd name="connsiteX47" fmla="*/ 501109 w 636044"/>
                <a:gd name="connsiteY47" fmla="*/ 997077 h 1048935"/>
                <a:gd name="connsiteX48" fmla="*/ 482148 w 636044"/>
                <a:gd name="connsiteY48" fmla="*/ 997641 h 1048935"/>
                <a:gd name="connsiteX49" fmla="*/ 453578 w 636044"/>
                <a:gd name="connsiteY49" fmla="*/ 994144 h 1048935"/>
                <a:gd name="connsiteX50" fmla="*/ 425649 w 636044"/>
                <a:gd name="connsiteY50" fmla="*/ 963499 h 1048935"/>
                <a:gd name="connsiteX51" fmla="*/ 423817 w 636044"/>
                <a:gd name="connsiteY51" fmla="*/ 947523 h 1048935"/>
                <a:gd name="connsiteX52" fmla="*/ 422933 w 636044"/>
                <a:gd name="connsiteY52" fmla="*/ 915776 h 1048935"/>
                <a:gd name="connsiteX53" fmla="*/ 425304 w 636044"/>
                <a:gd name="connsiteY53" fmla="*/ 887937 h 1048935"/>
                <a:gd name="connsiteX54" fmla="*/ 425573 w 636044"/>
                <a:gd name="connsiteY54" fmla="*/ 882736 h 1048935"/>
                <a:gd name="connsiteX55" fmla="*/ 426034 w 636044"/>
                <a:gd name="connsiteY55" fmla="*/ 869924 h 1048935"/>
                <a:gd name="connsiteX56" fmla="*/ 434797 w 636044"/>
                <a:gd name="connsiteY56" fmla="*/ 859509 h 1048935"/>
                <a:gd name="connsiteX57" fmla="*/ 488336 w 636044"/>
                <a:gd name="connsiteY57" fmla="*/ 833655 h 1048935"/>
                <a:gd name="connsiteX58" fmla="*/ 501506 w 636044"/>
                <a:gd name="connsiteY58" fmla="*/ 822125 h 1048935"/>
                <a:gd name="connsiteX59" fmla="*/ 519442 w 636044"/>
                <a:gd name="connsiteY59" fmla="*/ 804535 h 1048935"/>
                <a:gd name="connsiteX60" fmla="*/ 522209 w 636044"/>
                <a:gd name="connsiteY60" fmla="*/ 800934 h 1048935"/>
                <a:gd name="connsiteX61" fmla="*/ 515201 w 636044"/>
                <a:gd name="connsiteY61" fmla="*/ 801716 h 1048935"/>
                <a:gd name="connsiteX62" fmla="*/ 483711 w 636044"/>
                <a:gd name="connsiteY62" fmla="*/ 805278 h 1048935"/>
                <a:gd name="connsiteX63" fmla="*/ 448723 w 636044"/>
                <a:gd name="connsiteY63" fmla="*/ 807673 h 1048935"/>
                <a:gd name="connsiteX64" fmla="*/ 385332 w 636044"/>
                <a:gd name="connsiteY64" fmla="*/ 806687 h 1048935"/>
                <a:gd name="connsiteX65" fmla="*/ 344874 w 636044"/>
                <a:gd name="connsiteY65" fmla="*/ 802024 h 1048935"/>
                <a:gd name="connsiteX66" fmla="*/ 317214 w 636044"/>
                <a:gd name="connsiteY66" fmla="*/ 798078 h 1048935"/>
                <a:gd name="connsiteX67" fmla="*/ 266724 w 636044"/>
                <a:gd name="connsiteY67" fmla="*/ 793619 h 1048935"/>
                <a:gd name="connsiteX68" fmla="*/ 249723 w 636044"/>
                <a:gd name="connsiteY68" fmla="*/ 797373 h 1048935"/>
                <a:gd name="connsiteX69" fmla="*/ 236771 w 636044"/>
                <a:gd name="connsiteY69" fmla="*/ 809954 h 1048935"/>
                <a:gd name="connsiteX70" fmla="*/ 226060 w 636044"/>
                <a:gd name="connsiteY70" fmla="*/ 843763 h 1048935"/>
                <a:gd name="connsiteX71" fmla="*/ 225766 w 636044"/>
                <a:gd name="connsiteY71" fmla="*/ 872140 h 1048935"/>
                <a:gd name="connsiteX72" fmla="*/ 225689 w 636044"/>
                <a:gd name="connsiteY72" fmla="*/ 886809 h 1048935"/>
                <a:gd name="connsiteX73" fmla="*/ 225240 w 636044"/>
                <a:gd name="connsiteY73" fmla="*/ 897238 h 1048935"/>
                <a:gd name="connsiteX74" fmla="*/ 225958 w 636044"/>
                <a:gd name="connsiteY74" fmla="*/ 936108 h 1048935"/>
                <a:gd name="connsiteX75" fmla="*/ 222960 w 636044"/>
                <a:gd name="connsiteY75" fmla="*/ 970904 h 1048935"/>
                <a:gd name="connsiteX76" fmla="*/ 215965 w 636044"/>
                <a:gd name="connsiteY76" fmla="*/ 999384 h 1048935"/>
                <a:gd name="connsiteX77" fmla="*/ 196287 w 636044"/>
                <a:gd name="connsiteY77" fmla="*/ 1026147 h 1048935"/>
                <a:gd name="connsiteX78" fmla="*/ 153573 w 636044"/>
                <a:gd name="connsiteY78" fmla="*/ 1045236 h 1048935"/>
                <a:gd name="connsiteX79" fmla="*/ 131461 w 636044"/>
                <a:gd name="connsiteY79" fmla="*/ 1047362 h 1048935"/>
                <a:gd name="connsiteX80" fmla="*/ 82150 w 636044"/>
                <a:gd name="connsiteY80" fmla="*/ 1046376 h 1048935"/>
                <a:gd name="connsiteX81" fmla="*/ 45458 w 636044"/>
                <a:gd name="connsiteY81" fmla="*/ 1026082 h 1048935"/>
                <a:gd name="connsiteX82" fmla="*/ 29546 w 636044"/>
                <a:gd name="connsiteY82" fmla="*/ 991850 h 1048935"/>
                <a:gd name="connsiteX83" fmla="*/ 27983 w 636044"/>
                <a:gd name="connsiteY83" fmla="*/ 980589 h 1048935"/>
                <a:gd name="connsiteX84" fmla="*/ 27125 w 636044"/>
                <a:gd name="connsiteY84" fmla="*/ 975990 h 1048935"/>
                <a:gd name="connsiteX85" fmla="*/ 23653 w 636044"/>
                <a:gd name="connsiteY85" fmla="*/ 950008 h 1048935"/>
                <a:gd name="connsiteX86" fmla="*/ 21564 w 636044"/>
                <a:gd name="connsiteY86" fmla="*/ 932277 h 1048935"/>
                <a:gd name="connsiteX87" fmla="*/ 19579 w 636044"/>
                <a:gd name="connsiteY87" fmla="*/ 906872 h 1048935"/>
                <a:gd name="connsiteX88" fmla="*/ 15146 w 636044"/>
                <a:gd name="connsiteY88" fmla="*/ 876573 h 1048935"/>
                <a:gd name="connsiteX89" fmla="*/ 8881 w 636044"/>
                <a:gd name="connsiteY89" fmla="*/ 832271 h 1048935"/>
                <a:gd name="connsiteX90" fmla="*/ 4064 w 636044"/>
                <a:gd name="connsiteY90" fmla="*/ 772058 h 1048935"/>
                <a:gd name="connsiteX91" fmla="*/ 221 w 636044"/>
                <a:gd name="connsiteY91" fmla="*/ 686542 h 1048935"/>
                <a:gd name="connsiteX92" fmla="*/ -1547 w 636044"/>
                <a:gd name="connsiteY92" fmla="*/ 643162 h 1048935"/>
                <a:gd name="connsiteX93" fmla="*/ -433 w 636044"/>
                <a:gd name="connsiteY93" fmla="*/ 615400 h 1048935"/>
                <a:gd name="connsiteX94" fmla="*/ 285 w 636044"/>
                <a:gd name="connsiteY94" fmla="*/ 610723 h 1048935"/>
                <a:gd name="connsiteX95" fmla="*/ 1143 w 636044"/>
                <a:gd name="connsiteY95" fmla="*/ 546256 h 1048935"/>
                <a:gd name="connsiteX96" fmla="*/ 695 w 636044"/>
                <a:gd name="connsiteY96" fmla="*/ 486043 h 1048935"/>
                <a:gd name="connsiteX97" fmla="*/ 1117 w 636044"/>
                <a:gd name="connsiteY97" fmla="*/ 458575 h 1048935"/>
                <a:gd name="connsiteX98" fmla="*/ 720 w 636044"/>
                <a:gd name="connsiteY98" fmla="*/ 411173 h 1048935"/>
                <a:gd name="connsiteX99" fmla="*/ 2924 w 636044"/>
                <a:gd name="connsiteY99" fmla="*/ 350049 h 1048935"/>
                <a:gd name="connsiteX100" fmla="*/ 2411 w 636044"/>
                <a:gd name="connsiteY100" fmla="*/ 322556 h 1048935"/>
                <a:gd name="connsiteX101" fmla="*/ 2642 w 636044"/>
                <a:gd name="connsiteY101" fmla="*/ 285557 h 1048935"/>
                <a:gd name="connsiteX102" fmla="*/ 4551 w 636044"/>
                <a:gd name="connsiteY102" fmla="*/ 265763 h 1048935"/>
                <a:gd name="connsiteX103" fmla="*/ 8753 w 636044"/>
                <a:gd name="connsiteY103" fmla="*/ 231928 h 1048935"/>
                <a:gd name="connsiteX104" fmla="*/ 13083 w 636044"/>
                <a:gd name="connsiteY104" fmla="*/ 199515 h 1048935"/>
                <a:gd name="connsiteX105" fmla="*/ 21411 w 636044"/>
                <a:gd name="connsiteY105" fmla="*/ 141864 h 1048935"/>
                <a:gd name="connsiteX106" fmla="*/ 28918 w 636044"/>
                <a:gd name="connsiteY106" fmla="*/ 91271 h 1048935"/>
                <a:gd name="connsiteX107" fmla="*/ 36977 w 636044"/>
                <a:gd name="connsiteY107" fmla="*/ 59589 h 1048935"/>
                <a:gd name="connsiteX108" fmla="*/ 40179 w 636044"/>
                <a:gd name="connsiteY108" fmla="*/ 47200 h 1048935"/>
                <a:gd name="connsiteX109" fmla="*/ 50429 w 636044"/>
                <a:gd name="connsiteY109" fmla="*/ 19771 h 1048935"/>
                <a:gd name="connsiteX110" fmla="*/ 58423 w 636044"/>
                <a:gd name="connsiteY110" fmla="*/ 2629 h 1048935"/>
                <a:gd name="connsiteX111" fmla="*/ 61062 w 636044"/>
                <a:gd name="connsiteY111" fmla="*/ -1573 h 1048935"/>
                <a:gd name="connsiteX112" fmla="*/ 58974 w 636044"/>
                <a:gd name="connsiteY112" fmla="*/ 6114 h 1048935"/>
                <a:gd name="connsiteX113" fmla="*/ 55348 w 636044"/>
                <a:gd name="connsiteY113" fmla="*/ 27445 h 1048935"/>
                <a:gd name="connsiteX114" fmla="*/ 53311 w 636044"/>
                <a:gd name="connsiteY114" fmla="*/ 53772 h 1048935"/>
                <a:gd name="connsiteX115" fmla="*/ 52466 w 636044"/>
                <a:gd name="connsiteY115" fmla="*/ 72631 h 1048935"/>
                <a:gd name="connsiteX116" fmla="*/ 51492 w 636044"/>
                <a:gd name="connsiteY116" fmla="*/ 97178 h 1048935"/>
                <a:gd name="connsiteX117" fmla="*/ 50941 w 636044"/>
                <a:gd name="connsiteY117" fmla="*/ 141185 h 1048935"/>
                <a:gd name="connsiteX118" fmla="*/ 52453 w 636044"/>
                <a:gd name="connsiteY118" fmla="*/ 163259 h 1048935"/>
                <a:gd name="connsiteX119" fmla="*/ 52568 w 636044"/>
                <a:gd name="connsiteY119" fmla="*/ 167102 h 1048935"/>
                <a:gd name="connsiteX120" fmla="*/ 52568 w 636044"/>
                <a:gd name="connsiteY120" fmla="*/ 195556 h 1048935"/>
                <a:gd name="connsiteX121" fmla="*/ 54272 w 636044"/>
                <a:gd name="connsiteY121" fmla="*/ 222371 h 1048935"/>
                <a:gd name="connsiteX122" fmla="*/ 53785 w 636044"/>
                <a:gd name="connsiteY122" fmla="*/ 245508 h 1048935"/>
                <a:gd name="connsiteX123" fmla="*/ 53785 w 636044"/>
                <a:gd name="connsiteY123" fmla="*/ 253528 h 1048935"/>
                <a:gd name="connsiteX124" fmla="*/ 54528 w 636044"/>
                <a:gd name="connsiteY124" fmla="*/ 261971 h 1048935"/>
                <a:gd name="connsiteX125" fmla="*/ 57091 w 636044"/>
                <a:gd name="connsiteY125" fmla="*/ 291053 h 1048935"/>
                <a:gd name="connsiteX126" fmla="*/ 58154 w 636044"/>
                <a:gd name="connsiteY126" fmla="*/ 301840 h 1048935"/>
                <a:gd name="connsiteX127" fmla="*/ 62830 w 636044"/>
                <a:gd name="connsiteY127" fmla="*/ 342042 h 1048935"/>
                <a:gd name="connsiteX128" fmla="*/ 76692 w 636044"/>
                <a:gd name="connsiteY128" fmla="*/ 406497 h 1048935"/>
                <a:gd name="connsiteX129" fmla="*/ 94359 w 636044"/>
                <a:gd name="connsiteY129" fmla="*/ 472129 h 1048935"/>
                <a:gd name="connsiteX130" fmla="*/ 99022 w 636044"/>
                <a:gd name="connsiteY130" fmla="*/ 487375 h 1048935"/>
                <a:gd name="connsiteX131" fmla="*/ 99727 w 636044"/>
                <a:gd name="connsiteY131" fmla="*/ 489117 h 1048935"/>
                <a:gd name="connsiteX132" fmla="*/ 105748 w 636044"/>
                <a:gd name="connsiteY132" fmla="*/ 510987 h 1048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636044" h="1048935">
                  <a:moveTo>
                    <a:pt x="105748" y="510987"/>
                  </a:moveTo>
                  <a:cubicBezTo>
                    <a:pt x="106363" y="514586"/>
                    <a:pt x="110168" y="525848"/>
                    <a:pt x="115511" y="548934"/>
                  </a:cubicBezTo>
                  <a:cubicBezTo>
                    <a:pt x="118278" y="560413"/>
                    <a:pt x="121699" y="571725"/>
                    <a:pt x="125760" y="582807"/>
                  </a:cubicBezTo>
                  <a:cubicBezTo>
                    <a:pt x="128886" y="591647"/>
                    <a:pt x="133447" y="599706"/>
                    <a:pt x="138302" y="607713"/>
                  </a:cubicBezTo>
                  <a:cubicBezTo>
                    <a:pt x="146822" y="621575"/>
                    <a:pt x="157237" y="634168"/>
                    <a:pt x="169229" y="645161"/>
                  </a:cubicBezTo>
                  <a:cubicBezTo>
                    <a:pt x="176711" y="652194"/>
                    <a:pt x="185294" y="657805"/>
                    <a:pt x="193391" y="664045"/>
                  </a:cubicBezTo>
                  <a:cubicBezTo>
                    <a:pt x="200848" y="669887"/>
                    <a:pt x="208855" y="674960"/>
                    <a:pt x="217323" y="679200"/>
                  </a:cubicBezTo>
                  <a:cubicBezTo>
                    <a:pt x="226317" y="683403"/>
                    <a:pt x="235784" y="686516"/>
                    <a:pt x="245508" y="688501"/>
                  </a:cubicBezTo>
                  <a:cubicBezTo>
                    <a:pt x="260536" y="691897"/>
                    <a:pt x="275833" y="693703"/>
                    <a:pt x="290937" y="696739"/>
                  </a:cubicBezTo>
                  <a:cubicBezTo>
                    <a:pt x="299880" y="698520"/>
                    <a:pt x="308938" y="699622"/>
                    <a:pt x="318046" y="700019"/>
                  </a:cubicBezTo>
                  <a:cubicBezTo>
                    <a:pt x="330153" y="700583"/>
                    <a:pt x="342273" y="701108"/>
                    <a:pt x="354354" y="701979"/>
                  </a:cubicBezTo>
                  <a:cubicBezTo>
                    <a:pt x="364193" y="702684"/>
                    <a:pt x="374083" y="703683"/>
                    <a:pt x="383923" y="704336"/>
                  </a:cubicBezTo>
                  <a:cubicBezTo>
                    <a:pt x="394095" y="705003"/>
                    <a:pt x="404421" y="705502"/>
                    <a:pt x="414670" y="703799"/>
                  </a:cubicBezTo>
                  <a:cubicBezTo>
                    <a:pt x="416092" y="703657"/>
                    <a:pt x="417514" y="703606"/>
                    <a:pt x="418936" y="703670"/>
                  </a:cubicBezTo>
                  <a:cubicBezTo>
                    <a:pt x="429185" y="703491"/>
                    <a:pt x="439268" y="701890"/>
                    <a:pt x="449350" y="700339"/>
                  </a:cubicBezTo>
                  <a:cubicBezTo>
                    <a:pt x="467107" y="697623"/>
                    <a:pt x="483659" y="691141"/>
                    <a:pt x="500199" y="684517"/>
                  </a:cubicBezTo>
                  <a:cubicBezTo>
                    <a:pt x="509590" y="680751"/>
                    <a:pt x="519032" y="677176"/>
                    <a:pt x="527936" y="672398"/>
                  </a:cubicBezTo>
                  <a:cubicBezTo>
                    <a:pt x="534021" y="669067"/>
                    <a:pt x="539440" y="664634"/>
                    <a:pt x="543899" y="659330"/>
                  </a:cubicBezTo>
                  <a:cubicBezTo>
                    <a:pt x="550907" y="651208"/>
                    <a:pt x="557376" y="642675"/>
                    <a:pt x="563821" y="634155"/>
                  </a:cubicBezTo>
                  <a:cubicBezTo>
                    <a:pt x="570098" y="625828"/>
                    <a:pt x="575658" y="617027"/>
                    <a:pt x="579194" y="607098"/>
                  </a:cubicBezTo>
                  <a:cubicBezTo>
                    <a:pt x="584755" y="591506"/>
                    <a:pt x="590251" y="575902"/>
                    <a:pt x="593953" y="559696"/>
                  </a:cubicBezTo>
                  <a:cubicBezTo>
                    <a:pt x="597489" y="544219"/>
                    <a:pt x="601781" y="528948"/>
                    <a:pt x="604638" y="513292"/>
                  </a:cubicBezTo>
                  <a:cubicBezTo>
                    <a:pt x="605919" y="506195"/>
                    <a:pt x="606829" y="499021"/>
                    <a:pt x="607777" y="491859"/>
                  </a:cubicBezTo>
                  <a:cubicBezTo>
                    <a:pt x="608878" y="483570"/>
                    <a:pt x="611223" y="475563"/>
                    <a:pt x="613362" y="467517"/>
                  </a:cubicBezTo>
                  <a:cubicBezTo>
                    <a:pt x="616194" y="456846"/>
                    <a:pt x="620037" y="446481"/>
                    <a:pt x="623611" y="436027"/>
                  </a:cubicBezTo>
                  <a:cubicBezTo>
                    <a:pt x="624457" y="433465"/>
                    <a:pt x="624329" y="430723"/>
                    <a:pt x="625841" y="428430"/>
                  </a:cubicBezTo>
                  <a:cubicBezTo>
                    <a:pt x="625841" y="429531"/>
                    <a:pt x="625995" y="430633"/>
                    <a:pt x="625943" y="431735"/>
                  </a:cubicBezTo>
                  <a:cubicBezTo>
                    <a:pt x="625213" y="446929"/>
                    <a:pt x="627109" y="462060"/>
                    <a:pt x="627224" y="477228"/>
                  </a:cubicBezTo>
                  <a:cubicBezTo>
                    <a:pt x="627224" y="481495"/>
                    <a:pt x="627622" y="485773"/>
                    <a:pt x="627506" y="490040"/>
                  </a:cubicBezTo>
                  <a:cubicBezTo>
                    <a:pt x="627276" y="502057"/>
                    <a:pt x="628480" y="514061"/>
                    <a:pt x="631093" y="525784"/>
                  </a:cubicBezTo>
                  <a:cubicBezTo>
                    <a:pt x="633028" y="534867"/>
                    <a:pt x="635270" y="543976"/>
                    <a:pt x="634130" y="553456"/>
                  </a:cubicBezTo>
                  <a:cubicBezTo>
                    <a:pt x="633131" y="561758"/>
                    <a:pt x="632490" y="570111"/>
                    <a:pt x="631414" y="578413"/>
                  </a:cubicBezTo>
                  <a:cubicBezTo>
                    <a:pt x="629953" y="590033"/>
                    <a:pt x="629402" y="601743"/>
                    <a:pt x="629735" y="613440"/>
                  </a:cubicBezTo>
                  <a:cubicBezTo>
                    <a:pt x="629979" y="623291"/>
                    <a:pt x="628749" y="632977"/>
                    <a:pt x="627557" y="642701"/>
                  </a:cubicBezTo>
                  <a:cubicBezTo>
                    <a:pt x="626276" y="652732"/>
                    <a:pt x="624995" y="662763"/>
                    <a:pt x="624086" y="672820"/>
                  </a:cubicBezTo>
                  <a:cubicBezTo>
                    <a:pt x="623381" y="680238"/>
                    <a:pt x="622125" y="687541"/>
                    <a:pt x="620921" y="694856"/>
                  </a:cubicBezTo>
                  <a:cubicBezTo>
                    <a:pt x="619537" y="703286"/>
                    <a:pt x="618923" y="711806"/>
                    <a:pt x="618359" y="720312"/>
                  </a:cubicBezTo>
                  <a:cubicBezTo>
                    <a:pt x="618116" y="725847"/>
                    <a:pt x="617116" y="731317"/>
                    <a:pt x="615374" y="736570"/>
                  </a:cubicBezTo>
                  <a:cubicBezTo>
                    <a:pt x="611249" y="748357"/>
                    <a:pt x="607943" y="760412"/>
                    <a:pt x="605483" y="772647"/>
                  </a:cubicBezTo>
                  <a:cubicBezTo>
                    <a:pt x="603703" y="781179"/>
                    <a:pt x="600525" y="789302"/>
                    <a:pt x="598014" y="797617"/>
                  </a:cubicBezTo>
                  <a:cubicBezTo>
                    <a:pt x="593876" y="811542"/>
                    <a:pt x="590802" y="825776"/>
                    <a:pt x="588841" y="840176"/>
                  </a:cubicBezTo>
                  <a:cubicBezTo>
                    <a:pt x="588175" y="845019"/>
                    <a:pt x="587470" y="849874"/>
                    <a:pt x="586612" y="854691"/>
                  </a:cubicBezTo>
                  <a:cubicBezTo>
                    <a:pt x="585088" y="863416"/>
                    <a:pt x="584229" y="872230"/>
                    <a:pt x="584050" y="881083"/>
                  </a:cubicBezTo>
                  <a:cubicBezTo>
                    <a:pt x="583755" y="894522"/>
                    <a:pt x="583384" y="907987"/>
                    <a:pt x="583179" y="921387"/>
                  </a:cubicBezTo>
                  <a:cubicBezTo>
                    <a:pt x="582999" y="932636"/>
                    <a:pt x="584306" y="943782"/>
                    <a:pt x="585626" y="954928"/>
                  </a:cubicBezTo>
                  <a:cubicBezTo>
                    <a:pt x="587266" y="968751"/>
                    <a:pt x="581026" y="979167"/>
                    <a:pt x="570649" y="987315"/>
                  </a:cubicBezTo>
                  <a:cubicBezTo>
                    <a:pt x="562463" y="993721"/>
                    <a:pt x="552713" y="996283"/>
                    <a:pt x="542336" y="996885"/>
                  </a:cubicBezTo>
                  <a:cubicBezTo>
                    <a:pt x="528589" y="997731"/>
                    <a:pt x="514843" y="996949"/>
                    <a:pt x="501109" y="997077"/>
                  </a:cubicBezTo>
                  <a:cubicBezTo>
                    <a:pt x="494793" y="997077"/>
                    <a:pt x="488477" y="997462"/>
                    <a:pt x="482148" y="997641"/>
                  </a:cubicBezTo>
                  <a:cubicBezTo>
                    <a:pt x="472501" y="997987"/>
                    <a:pt x="462854" y="996796"/>
                    <a:pt x="453578" y="994144"/>
                  </a:cubicBezTo>
                  <a:cubicBezTo>
                    <a:pt x="438051" y="989595"/>
                    <a:pt x="429455" y="978565"/>
                    <a:pt x="425649" y="963499"/>
                  </a:cubicBezTo>
                  <a:cubicBezTo>
                    <a:pt x="424522" y="958246"/>
                    <a:pt x="423907" y="952891"/>
                    <a:pt x="423817" y="947523"/>
                  </a:cubicBezTo>
                  <a:cubicBezTo>
                    <a:pt x="423331" y="936941"/>
                    <a:pt x="423010" y="926358"/>
                    <a:pt x="422933" y="915776"/>
                  </a:cubicBezTo>
                  <a:cubicBezTo>
                    <a:pt x="423075" y="906449"/>
                    <a:pt x="423856" y="897148"/>
                    <a:pt x="425304" y="887937"/>
                  </a:cubicBezTo>
                  <a:cubicBezTo>
                    <a:pt x="425483" y="886207"/>
                    <a:pt x="425573" y="884478"/>
                    <a:pt x="425573" y="882736"/>
                  </a:cubicBezTo>
                  <a:cubicBezTo>
                    <a:pt x="425726" y="878482"/>
                    <a:pt x="425688" y="874203"/>
                    <a:pt x="426034" y="869924"/>
                  </a:cubicBezTo>
                  <a:cubicBezTo>
                    <a:pt x="426457" y="864466"/>
                    <a:pt x="429326" y="860956"/>
                    <a:pt x="434797" y="859509"/>
                  </a:cubicBezTo>
                  <a:cubicBezTo>
                    <a:pt x="454309" y="854384"/>
                    <a:pt x="471630" y="844647"/>
                    <a:pt x="488336" y="833655"/>
                  </a:cubicBezTo>
                  <a:cubicBezTo>
                    <a:pt x="493268" y="830401"/>
                    <a:pt x="497163" y="826045"/>
                    <a:pt x="501506" y="822125"/>
                  </a:cubicBezTo>
                  <a:cubicBezTo>
                    <a:pt x="507771" y="816526"/>
                    <a:pt x="513549" y="810466"/>
                    <a:pt x="519442" y="804535"/>
                  </a:cubicBezTo>
                  <a:cubicBezTo>
                    <a:pt x="520633" y="803574"/>
                    <a:pt x="521581" y="802344"/>
                    <a:pt x="522209" y="800934"/>
                  </a:cubicBezTo>
                  <a:cubicBezTo>
                    <a:pt x="519647" y="800345"/>
                    <a:pt x="517354" y="801242"/>
                    <a:pt x="515201" y="801716"/>
                  </a:cubicBezTo>
                  <a:cubicBezTo>
                    <a:pt x="504824" y="803791"/>
                    <a:pt x="494293" y="804983"/>
                    <a:pt x="483711" y="805278"/>
                  </a:cubicBezTo>
                  <a:cubicBezTo>
                    <a:pt x="472040" y="805803"/>
                    <a:pt x="460381" y="806841"/>
                    <a:pt x="448723" y="807673"/>
                  </a:cubicBezTo>
                  <a:cubicBezTo>
                    <a:pt x="427584" y="809172"/>
                    <a:pt x="406445" y="809595"/>
                    <a:pt x="385332" y="806687"/>
                  </a:cubicBezTo>
                  <a:cubicBezTo>
                    <a:pt x="371906" y="804842"/>
                    <a:pt x="358428" y="802843"/>
                    <a:pt x="344874" y="802024"/>
                  </a:cubicBezTo>
                  <a:cubicBezTo>
                    <a:pt x="335611" y="801434"/>
                    <a:pt x="326463" y="799090"/>
                    <a:pt x="317214" y="798078"/>
                  </a:cubicBezTo>
                  <a:cubicBezTo>
                    <a:pt x="300418" y="796233"/>
                    <a:pt x="283712" y="793376"/>
                    <a:pt x="266724" y="793619"/>
                  </a:cubicBezTo>
                  <a:cubicBezTo>
                    <a:pt x="260856" y="793709"/>
                    <a:pt x="255078" y="794990"/>
                    <a:pt x="249723" y="797373"/>
                  </a:cubicBezTo>
                  <a:cubicBezTo>
                    <a:pt x="243932" y="799717"/>
                    <a:pt x="239282" y="804227"/>
                    <a:pt x="236771" y="809954"/>
                  </a:cubicBezTo>
                  <a:cubicBezTo>
                    <a:pt x="231864" y="820754"/>
                    <a:pt x="228264" y="832105"/>
                    <a:pt x="226060" y="843763"/>
                  </a:cubicBezTo>
                  <a:cubicBezTo>
                    <a:pt x="224433" y="853192"/>
                    <a:pt x="225138" y="862686"/>
                    <a:pt x="225766" y="872140"/>
                  </a:cubicBezTo>
                  <a:cubicBezTo>
                    <a:pt x="226176" y="877022"/>
                    <a:pt x="226150" y="881929"/>
                    <a:pt x="225689" y="886809"/>
                  </a:cubicBezTo>
                  <a:cubicBezTo>
                    <a:pt x="225317" y="890269"/>
                    <a:pt x="225176" y="893753"/>
                    <a:pt x="225240" y="897238"/>
                  </a:cubicBezTo>
                  <a:cubicBezTo>
                    <a:pt x="225369" y="910190"/>
                    <a:pt x="224946" y="923143"/>
                    <a:pt x="225958" y="936108"/>
                  </a:cubicBezTo>
                  <a:cubicBezTo>
                    <a:pt x="226804" y="947792"/>
                    <a:pt x="225791" y="959540"/>
                    <a:pt x="222960" y="970904"/>
                  </a:cubicBezTo>
                  <a:cubicBezTo>
                    <a:pt x="220680" y="980410"/>
                    <a:pt x="219309" y="990121"/>
                    <a:pt x="215965" y="999384"/>
                  </a:cubicBezTo>
                  <a:cubicBezTo>
                    <a:pt x="211993" y="1010376"/>
                    <a:pt x="204947" y="1018678"/>
                    <a:pt x="196287" y="1026147"/>
                  </a:cubicBezTo>
                  <a:cubicBezTo>
                    <a:pt x="183911" y="1036819"/>
                    <a:pt x="169472" y="1042455"/>
                    <a:pt x="153573" y="1045236"/>
                  </a:cubicBezTo>
                  <a:cubicBezTo>
                    <a:pt x="146284" y="1046645"/>
                    <a:pt x="138879" y="1047362"/>
                    <a:pt x="131461" y="1047362"/>
                  </a:cubicBezTo>
                  <a:cubicBezTo>
                    <a:pt x="115024" y="1047119"/>
                    <a:pt x="98536" y="1047798"/>
                    <a:pt x="82150" y="1046376"/>
                  </a:cubicBezTo>
                  <a:cubicBezTo>
                    <a:pt x="67096" y="1045095"/>
                    <a:pt x="53965" y="1039740"/>
                    <a:pt x="45458" y="1026082"/>
                  </a:cubicBezTo>
                  <a:cubicBezTo>
                    <a:pt x="38783" y="1015295"/>
                    <a:pt x="32416" y="1004393"/>
                    <a:pt x="29546" y="991850"/>
                  </a:cubicBezTo>
                  <a:cubicBezTo>
                    <a:pt x="28777" y="988135"/>
                    <a:pt x="28252" y="984369"/>
                    <a:pt x="27983" y="980589"/>
                  </a:cubicBezTo>
                  <a:cubicBezTo>
                    <a:pt x="27829" y="979039"/>
                    <a:pt x="27983" y="977412"/>
                    <a:pt x="27125" y="975990"/>
                  </a:cubicBezTo>
                  <a:cubicBezTo>
                    <a:pt x="25062" y="967470"/>
                    <a:pt x="23896" y="958771"/>
                    <a:pt x="23653" y="950008"/>
                  </a:cubicBezTo>
                  <a:cubicBezTo>
                    <a:pt x="23358" y="944064"/>
                    <a:pt x="22372" y="938158"/>
                    <a:pt x="21564" y="932277"/>
                  </a:cubicBezTo>
                  <a:cubicBezTo>
                    <a:pt x="20463" y="923835"/>
                    <a:pt x="20757" y="915328"/>
                    <a:pt x="19579" y="906872"/>
                  </a:cubicBezTo>
                  <a:cubicBezTo>
                    <a:pt x="18182" y="896764"/>
                    <a:pt x="16491" y="886694"/>
                    <a:pt x="15146" y="876573"/>
                  </a:cubicBezTo>
                  <a:cubicBezTo>
                    <a:pt x="13186" y="861789"/>
                    <a:pt x="10457" y="847107"/>
                    <a:pt x="8881" y="832271"/>
                  </a:cubicBezTo>
                  <a:cubicBezTo>
                    <a:pt x="6742" y="812234"/>
                    <a:pt x="5268" y="792159"/>
                    <a:pt x="4064" y="772058"/>
                  </a:cubicBezTo>
                  <a:cubicBezTo>
                    <a:pt x="2360" y="743565"/>
                    <a:pt x="528" y="715111"/>
                    <a:pt x="221" y="686542"/>
                  </a:cubicBezTo>
                  <a:cubicBezTo>
                    <a:pt x="41" y="672103"/>
                    <a:pt x="-1970" y="657600"/>
                    <a:pt x="-1547" y="643162"/>
                  </a:cubicBezTo>
                  <a:cubicBezTo>
                    <a:pt x="-1278" y="633925"/>
                    <a:pt x="-1765" y="624611"/>
                    <a:pt x="-433" y="615400"/>
                  </a:cubicBezTo>
                  <a:cubicBezTo>
                    <a:pt x="-189" y="613837"/>
                    <a:pt x="169" y="612286"/>
                    <a:pt x="285" y="610723"/>
                  </a:cubicBezTo>
                  <a:cubicBezTo>
                    <a:pt x="1848" y="589264"/>
                    <a:pt x="2142" y="567741"/>
                    <a:pt x="1143" y="546256"/>
                  </a:cubicBezTo>
                  <a:cubicBezTo>
                    <a:pt x="208" y="526168"/>
                    <a:pt x="118" y="506093"/>
                    <a:pt x="695" y="486043"/>
                  </a:cubicBezTo>
                  <a:cubicBezTo>
                    <a:pt x="951" y="476882"/>
                    <a:pt x="1707" y="467722"/>
                    <a:pt x="1117" y="458575"/>
                  </a:cubicBezTo>
                  <a:cubicBezTo>
                    <a:pt x="93" y="442766"/>
                    <a:pt x="208" y="426969"/>
                    <a:pt x="720" y="411173"/>
                  </a:cubicBezTo>
                  <a:cubicBezTo>
                    <a:pt x="1386" y="390803"/>
                    <a:pt x="2399" y="370432"/>
                    <a:pt x="2924" y="350049"/>
                  </a:cubicBezTo>
                  <a:cubicBezTo>
                    <a:pt x="3167" y="340902"/>
                    <a:pt x="2450" y="331729"/>
                    <a:pt x="2411" y="322556"/>
                  </a:cubicBezTo>
                  <a:cubicBezTo>
                    <a:pt x="2335" y="310232"/>
                    <a:pt x="2296" y="297894"/>
                    <a:pt x="2642" y="285557"/>
                  </a:cubicBezTo>
                  <a:cubicBezTo>
                    <a:pt x="2847" y="278920"/>
                    <a:pt x="3475" y="272310"/>
                    <a:pt x="4551" y="265763"/>
                  </a:cubicBezTo>
                  <a:cubicBezTo>
                    <a:pt x="6357" y="254527"/>
                    <a:pt x="7613" y="243228"/>
                    <a:pt x="8753" y="231928"/>
                  </a:cubicBezTo>
                  <a:cubicBezTo>
                    <a:pt x="9855" y="221064"/>
                    <a:pt x="11866" y="210354"/>
                    <a:pt x="13083" y="199515"/>
                  </a:cubicBezTo>
                  <a:cubicBezTo>
                    <a:pt x="15249" y="180208"/>
                    <a:pt x="18298" y="161081"/>
                    <a:pt x="21411" y="141864"/>
                  </a:cubicBezTo>
                  <a:cubicBezTo>
                    <a:pt x="24152" y="125030"/>
                    <a:pt x="25690" y="108029"/>
                    <a:pt x="28918" y="91271"/>
                  </a:cubicBezTo>
                  <a:cubicBezTo>
                    <a:pt x="30981" y="80535"/>
                    <a:pt x="34043" y="70094"/>
                    <a:pt x="36977" y="59589"/>
                  </a:cubicBezTo>
                  <a:cubicBezTo>
                    <a:pt x="38104" y="55476"/>
                    <a:pt x="39167" y="51338"/>
                    <a:pt x="40179" y="47200"/>
                  </a:cubicBezTo>
                  <a:cubicBezTo>
                    <a:pt x="42409" y="37656"/>
                    <a:pt x="45855" y="28444"/>
                    <a:pt x="50429" y="19771"/>
                  </a:cubicBezTo>
                  <a:cubicBezTo>
                    <a:pt x="53414" y="14224"/>
                    <a:pt x="56514" y="8689"/>
                    <a:pt x="58423" y="2629"/>
                  </a:cubicBezTo>
                  <a:lnTo>
                    <a:pt x="61062" y="-1573"/>
                  </a:lnTo>
                  <a:cubicBezTo>
                    <a:pt x="61562" y="1297"/>
                    <a:pt x="59550" y="3552"/>
                    <a:pt x="58974" y="6114"/>
                  </a:cubicBezTo>
                  <a:cubicBezTo>
                    <a:pt x="57398" y="13160"/>
                    <a:pt x="56194" y="20283"/>
                    <a:pt x="55348" y="27445"/>
                  </a:cubicBezTo>
                  <a:cubicBezTo>
                    <a:pt x="54323" y="36208"/>
                    <a:pt x="53913" y="44984"/>
                    <a:pt x="53311" y="53772"/>
                  </a:cubicBezTo>
                  <a:cubicBezTo>
                    <a:pt x="52876" y="60076"/>
                    <a:pt x="53234" y="66405"/>
                    <a:pt x="52466" y="72631"/>
                  </a:cubicBezTo>
                  <a:cubicBezTo>
                    <a:pt x="51454" y="80817"/>
                    <a:pt x="52338" y="89055"/>
                    <a:pt x="51492" y="97178"/>
                  </a:cubicBezTo>
                  <a:cubicBezTo>
                    <a:pt x="49967" y="111860"/>
                    <a:pt x="50570" y="126541"/>
                    <a:pt x="50941" y="141185"/>
                  </a:cubicBezTo>
                  <a:cubicBezTo>
                    <a:pt x="51133" y="148487"/>
                    <a:pt x="50839" y="155982"/>
                    <a:pt x="52453" y="163259"/>
                  </a:cubicBezTo>
                  <a:cubicBezTo>
                    <a:pt x="52632" y="164527"/>
                    <a:pt x="52671" y="165821"/>
                    <a:pt x="52568" y="167102"/>
                  </a:cubicBezTo>
                  <a:cubicBezTo>
                    <a:pt x="52568" y="176583"/>
                    <a:pt x="52568" y="186063"/>
                    <a:pt x="52568" y="195556"/>
                  </a:cubicBezTo>
                  <a:cubicBezTo>
                    <a:pt x="52491" y="204524"/>
                    <a:pt x="53670" y="213492"/>
                    <a:pt x="54272" y="222371"/>
                  </a:cubicBezTo>
                  <a:cubicBezTo>
                    <a:pt x="54785" y="230058"/>
                    <a:pt x="55194" y="237745"/>
                    <a:pt x="53785" y="245508"/>
                  </a:cubicBezTo>
                  <a:cubicBezTo>
                    <a:pt x="53286" y="248160"/>
                    <a:pt x="53286" y="250876"/>
                    <a:pt x="53785" y="253528"/>
                  </a:cubicBezTo>
                  <a:cubicBezTo>
                    <a:pt x="54195" y="256321"/>
                    <a:pt x="54439" y="259140"/>
                    <a:pt x="54528" y="261971"/>
                  </a:cubicBezTo>
                  <a:cubicBezTo>
                    <a:pt x="55335" y="271669"/>
                    <a:pt x="55374" y="281431"/>
                    <a:pt x="57091" y="291053"/>
                  </a:cubicBezTo>
                  <a:cubicBezTo>
                    <a:pt x="57731" y="294589"/>
                    <a:pt x="57744" y="298240"/>
                    <a:pt x="58154" y="301840"/>
                  </a:cubicBezTo>
                  <a:cubicBezTo>
                    <a:pt x="59653" y="315254"/>
                    <a:pt x="61241" y="328642"/>
                    <a:pt x="62830" y="342042"/>
                  </a:cubicBezTo>
                  <a:cubicBezTo>
                    <a:pt x="65392" y="364001"/>
                    <a:pt x="70658" y="385319"/>
                    <a:pt x="76692" y="406497"/>
                  </a:cubicBezTo>
                  <a:cubicBezTo>
                    <a:pt x="82906" y="428276"/>
                    <a:pt x="88927" y="450055"/>
                    <a:pt x="94359" y="472129"/>
                  </a:cubicBezTo>
                  <a:cubicBezTo>
                    <a:pt x="95538" y="477318"/>
                    <a:pt x="97088" y="482417"/>
                    <a:pt x="99022" y="487375"/>
                  </a:cubicBezTo>
                  <a:lnTo>
                    <a:pt x="99727" y="489117"/>
                  </a:lnTo>
                  <a:cubicBezTo>
                    <a:pt x="102392" y="496215"/>
                    <a:pt x="104403" y="503530"/>
                    <a:pt x="105748" y="510987"/>
                  </a:cubicBezTo>
                  <a:close/>
                </a:path>
              </a:pathLst>
            </a:custGeom>
            <a:solidFill>
              <a:srgbClr val="A728B3"/>
            </a:solidFill>
            <a:ln w="1280" cap="flat">
              <a:noFill/>
              <a:prstDash val="solid"/>
              <a:miter/>
            </a:ln>
          </p:spPr>
          <p:txBody>
            <a:bodyPr rtlCol="0" anchor="ctr"/>
            <a:lstStyle/>
            <a:p>
              <a:endParaRPr lang="es-CO"/>
            </a:p>
          </p:txBody>
        </p:sp>
        <p:sp>
          <p:nvSpPr>
            <p:cNvPr id="223" name="Freeform: Shape 222">
              <a:extLst>
                <a:ext uri="{FF2B5EF4-FFF2-40B4-BE49-F238E27FC236}">
                  <a16:creationId xmlns:a16="http://schemas.microsoft.com/office/drawing/2014/main" id="{8E6AE27F-30A2-80E4-10DA-EDE792115BC1}"/>
                </a:ext>
              </a:extLst>
            </p:cNvPr>
            <p:cNvSpPr/>
            <p:nvPr/>
          </p:nvSpPr>
          <p:spPr>
            <a:xfrm>
              <a:off x="-1772113" y="50874"/>
              <a:ext cx="126764" cy="451141"/>
            </a:xfrm>
            <a:custGeom>
              <a:avLst/>
              <a:gdLst>
                <a:gd name="connsiteX0" fmla="*/ 116399 w 126764"/>
                <a:gd name="connsiteY0" fmla="*/ 6221 h 451141"/>
                <a:gd name="connsiteX1" fmla="*/ 115374 w 126764"/>
                <a:gd name="connsiteY1" fmla="*/ 31306 h 451141"/>
                <a:gd name="connsiteX2" fmla="*/ 116091 w 126764"/>
                <a:gd name="connsiteY2" fmla="*/ 70163 h 451141"/>
                <a:gd name="connsiteX3" fmla="*/ 116604 w 126764"/>
                <a:gd name="connsiteY3" fmla="*/ 111352 h 451141"/>
                <a:gd name="connsiteX4" fmla="*/ 116745 w 126764"/>
                <a:gd name="connsiteY4" fmla="*/ 124599 h 451141"/>
                <a:gd name="connsiteX5" fmla="*/ 116271 w 126764"/>
                <a:gd name="connsiteY5" fmla="*/ 130236 h 451141"/>
                <a:gd name="connsiteX6" fmla="*/ 114298 w 126764"/>
                <a:gd name="connsiteY6" fmla="*/ 154283 h 451141"/>
                <a:gd name="connsiteX7" fmla="*/ 114682 w 126764"/>
                <a:gd name="connsiteY7" fmla="*/ 215457 h 451141"/>
                <a:gd name="connsiteX8" fmla="*/ 116604 w 126764"/>
                <a:gd name="connsiteY8" fmla="*/ 266613 h 451141"/>
                <a:gd name="connsiteX9" fmla="*/ 119743 w 126764"/>
                <a:gd name="connsiteY9" fmla="*/ 312940 h 451141"/>
                <a:gd name="connsiteX10" fmla="*/ 120588 w 126764"/>
                <a:gd name="connsiteY10" fmla="*/ 350349 h 451141"/>
                <a:gd name="connsiteX11" fmla="*/ 121549 w 126764"/>
                <a:gd name="connsiteY11" fmla="*/ 376381 h 451141"/>
                <a:gd name="connsiteX12" fmla="*/ 125059 w 126764"/>
                <a:gd name="connsiteY12" fmla="*/ 416494 h 451141"/>
                <a:gd name="connsiteX13" fmla="*/ 123970 w 126764"/>
                <a:gd name="connsiteY13" fmla="*/ 430151 h 451141"/>
                <a:gd name="connsiteX14" fmla="*/ 104830 w 126764"/>
                <a:gd name="connsiteY14" fmla="*/ 448395 h 451141"/>
                <a:gd name="connsiteX15" fmla="*/ 74531 w 126764"/>
                <a:gd name="connsiteY15" fmla="*/ 445986 h 451141"/>
                <a:gd name="connsiteX16" fmla="*/ 56377 w 126764"/>
                <a:gd name="connsiteY16" fmla="*/ 439042 h 451141"/>
                <a:gd name="connsiteX17" fmla="*/ 38352 w 126764"/>
                <a:gd name="connsiteY17" fmla="*/ 427845 h 451141"/>
                <a:gd name="connsiteX18" fmla="*/ 20416 w 126764"/>
                <a:gd name="connsiteY18" fmla="*/ 408269 h 451141"/>
                <a:gd name="connsiteX19" fmla="*/ 13613 w 126764"/>
                <a:gd name="connsiteY19" fmla="*/ 395368 h 451141"/>
                <a:gd name="connsiteX20" fmla="*/ 3761 w 126764"/>
                <a:gd name="connsiteY20" fmla="*/ 351515 h 451141"/>
                <a:gd name="connsiteX21" fmla="*/ 2057 w 126764"/>
                <a:gd name="connsiteY21" fmla="*/ 295221 h 451141"/>
                <a:gd name="connsiteX22" fmla="*/ 1698 w 126764"/>
                <a:gd name="connsiteY22" fmla="*/ 283857 h 451141"/>
                <a:gd name="connsiteX23" fmla="*/ -1146 w 126764"/>
                <a:gd name="connsiteY23" fmla="*/ 236583 h 451141"/>
                <a:gd name="connsiteX24" fmla="*/ -800 w 126764"/>
                <a:gd name="connsiteY24" fmla="*/ 210538 h 451141"/>
                <a:gd name="connsiteX25" fmla="*/ 1314 w 126764"/>
                <a:gd name="connsiteY25" fmla="*/ 186004 h 451141"/>
                <a:gd name="connsiteX26" fmla="*/ 4530 w 126764"/>
                <a:gd name="connsiteY26" fmla="*/ 117386 h 451141"/>
                <a:gd name="connsiteX27" fmla="*/ 4619 w 126764"/>
                <a:gd name="connsiteY27" fmla="*/ 71854 h 451141"/>
                <a:gd name="connsiteX28" fmla="*/ 6759 w 126764"/>
                <a:gd name="connsiteY28" fmla="*/ 37340 h 451141"/>
                <a:gd name="connsiteX29" fmla="*/ 10922 w 126764"/>
                <a:gd name="connsiteY29" fmla="*/ 3505 h 451141"/>
                <a:gd name="connsiteX30" fmla="*/ 11832 w 126764"/>
                <a:gd name="connsiteY30" fmla="*/ 392 h 451141"/>
                <a:gd name="connsiteX31" fmla="*/ 18801 w 126764"/>
                <a:gd name="connsiteY31" fmla="*/ 1045 h 451141"/>
                <a:gd name="connsiteX32" fmla="*/ 33189 w 126764"/>
                <a:gd name="connsiteY32" fmla="*/ 4889 h 451141"/>
                <a:gd name="connsiteX33" fmla="*/ 42157 w 126764"/>
                <a:gd name="connsiteY33" fmla="*/ 11833 h 451141"/>
                <a:gd name="connsiteX34" fmla="*/ 72981 w 126764"/>
                <a:gd name="connsiteY34" fmla="*/ 16278 h 451141"/>
                <a:gd name="connsiteX35" fmla="*/ 111313 w 126764"/>
                <a:gd name="connsiteY35" fmla="*/ 10513 h 451141"/>
                <a:gd name="connsiteX36" fmla="*/ 116399 w 126764"/>
                <a:gd name="connsiteY36" fmla="*/ 6221 h 451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26764" h="451141">
                  <a:moveTo>
                    <a:pt x="116399" y="6221"/>
                  </a:moveTo>
                  <a:cubicBezTo>
                    <a:pt x="116040" y="14587"/>
                    <a:pt x="115502" y="22876"/>
                    <a:pt x="115374" y="31306"/>
                  </a:cubicBezTo>
                  <a:cubicBezTo>
                    <a:pt x="115156" y="44258"/>
                    <a:pt x="115118" y="57198"/>
                    <a:pt x="116091" y="70163"/>
                  </a:cubicBezTo>
                  <a:cubicBezTo>
                    <a:pt x="117116" y="83846"/>
                    <a:pt x="117898" y="97592"/>
                    <a:pt x="116604" y="111352"/>
                  </a:cubicBezTo>
                  <a:cubicBezTo>
                    <a:pt x="116040" y="115759"/>
                    <a:pt x="116091" y="120204"/>
                    <a:pt x="116745" y="124599"/>
                  </a:cubicBezTo>
                  <a:cubicBezTo>
                    <a:pt x="116975" y="126495"/>
                    <a:pt x="116809" y="128404"/>
                    <a:pt x="116271" y="130236"/>
                  </a:cubicBezTo>
                  <a:cubicBezTo>
                    <a:pt x="114452" y="138166"/>
                    <a:pt x="114272" y="146212"/>
                    <a:pt x="114298" y="154283"/>
                  </a:cubicBezTo>
                  <a:cubicBezTo>
                    <a:pt x="114298" y="174679"/>
                    <a:pt x="114054" y="195087"/>
                    <a:pt x="114682" y="215457"/>
                  </a:cubicBezTo>
                  <a:cubicBezTo>
                    <a:pt x="115220" y="232509"/>
                    <a:pt x="115758" y="249574"/>
                    <a:pt x="116604" y="266613"/>
                  </a:cubicBezTo>
                  <a:cubicBezTo>
                    <a:pt x="117385" y="282064"/>
                    <a:pt x="118193" y="297515"/>
                    <a:pt x="119743" y="312940"/>
                  </a:cubicBezTo>
                  <a:cubicBezTo>
                    <a:pt x="120960" y="325367"/>
                    <a:pt x="121242" y="337871"/>
                    <a:pt x="120588" y="350349"/>
                  </a:cubicBezTo>
                  <a:cubicBezTo>
                    <a:pt x="120358" y="359035"/>
                    <a:pt x="120678" y="367734"/>
                    <a:pt x="121549" y="376381"/>
                  </a:cubicBezTo>
                  <a:cubicBezTo>
                    <a:pt x="122638" y="389757"/>
                    <a:pt x="124701" y="403055"/>
                    <a:pt x="125059" y="416494"/>
                  </a:cubicBezTo>
                  <a:cubicBezTo>
                    <a:pt x="125354" y="421081"/>
                    <a:pt x="124995" y="425680"/>
                    <a:pt x="123970" y="430151"/>
                  </a:cubicBezTo>
                  <a:cubicBezTo>
                    <a:pt x="121293" y="440157"/>
                    <a:pt x="114785" y="446191"/>
                    <a:pt x="104830" y="448395"/>
                  </a:cubicBezTo>
                  <a:cubicBezTo>
                    <a:pt x="94581" y="450688"/>
                    <a:pt x="84332" y="449484"/>
                    <a:pt x="74531" y="445986"/>
                  </a:cubicBezTo>
                  <a:cubicBezTo>
                    <a:pt x="68420" y="443808"/>
                    <a:pt x="62399" y="441412"/>
                    <a:pt x="56377" y="439042"/>
                  </a:cubicBezTo>
                  <a:cubicBezTo>
                    <a:pt x="49715" y="436467"/>
                    <a:pt x="43604" y="432675"/>
                    <a:pt x="38352" y="427845"/>
                  </a:cubicBezTo>
                  <a:cubicBezTo>
                    <a:pt x="31997" y="421670"/>
                    <a:pt x="26014" y="415136"/>
                    <a:pt x="20416" y="408269"/>
                  </a:cubicBezTo>
                  <a:cubicBezTo>
                    <a:pt x="17290" y="404477"/>
                    <a:pt x="14971" y="400083"/>
                    <a:pt x="13613" y="395368"/>
                  </a:cubicBezTo>
                  <a:cubicBezTo>
                    <a:pt x="9142" y="381007"/>
                    <a:pt x="5170" y="366517"/>
                    <a:pt x="3761" y="351515"/>
                  </a:cubicBezTo>
                  <a:cubicBezTo>
                    <a:pt x="2006" y="332810"/>
                    <a:pt x="622" y="314054"/>
                    <a:pt x="2057" y="295221"/>
                  </a:cubicBezTo>
                  <a:cubicBezTo>
                    <a:pt x="2352" y="291468"/>
                    <a:pt x="1750" y="287650"/>
                    <a:pt x="1698" y="283857"/>
                  </a:cubicBezTo>
                  <a:cubicBezTo>
                    <a:pt x="1480" y="268061"/>
                    <a:pt x="532" y="252303"/>
                    <a:pt x="-1146" y="236583"/>
                  </a:cubicBezTo>
                  <a:cubicBezTo>
                    <a:pt x="-2056" y="227923"/>
                    <a:pt x="-1441" y="219224"/>
                    <a:pt x="-800" y="210538"/>
                  </a:cubicBezTo>
                  <a:cubicBezTo>
                    <a:pt x="-198" y="202351"/>
                    <a:pt x="481" y="194177"/>
                    <a:pt x="1314" y="186004"/>
                  </a:cubicBezTo>
                  <a:cubicBezTo>
                    <a:pt x="3594" y="163200"/>
                    <a:pt x="4658" y="140293"/>
                    <a:pt x="4530" y="117386"/>
                  </a:cubicBezTo>
                  <a:cubicBezTo>
                    <a:pt x="4530" y="102205"/>
                    <a:pt x="4453" y="87023"/>
                    <a:pt x="4619" y="71854"/>
                  </a:cubicBezTo>
                  <a:cubicBezTo>
                    <a:pt x="4747" y="60324"/>
                    <a:pt x="5798" y="48794"/>
                    <a:pt x="6759" y="37340"/>
                  </a:cubicBezTo>
                  <a:cubicBezTo>
                    <a:pt x="7720" y="25887"/>
                    <a:pt x="9154" y="14741"/>
                    <a:pt x="10922" y="3505"/>
                  </a:cubicBezTo>
                  <a:cubicBezTo>
                    <a:pt x="10884" y="2403"/>
                    <a:pt x="11204" y="1302"/>
                    <a:pt x="11832" y="392"/>
                  </a:cubicBezTo>
                  <a:cubicBezTo>
                    <a:pt x="14920" y="4235"/>
                    <a:pt x="14920" y="4235"/>
                    <a:pt x="18801" y="1045"/>
                  </a:cubicBezTo>
                  <a:cubicBezTo>
                    <a:pt x="24259" y="-3477"/>
                    <a:pt x="30652" y="-2106"/>
                    <a:pt x="33189" y="4889"/>
                  </a:cubicBezTo>
                  <a:cubicBezTo>
                    <a:pt x="34893" y="9565"/>
                    <a:pt x="37865" y="11038"/>
                    <a:pt x="42157" y="11833"/>
                  </a:cubicBezTo>
                  <a:cubicBezTo>
                    <a:pt x="52406" y="13729"/>
                    <a:pt x="62437" y="16816"/>
                    <a:pt x="72981" y="16278"/>
                  </a:cubicBezTo>
                  <a:cubicBezTo>
                    <a:pt x="85933" y="15612"/>
                    <a:pt x="98489" y="12140"/>
                    <a:pt x="111313" y="10513"/>
                  </a:cubicBezTo>
                  <a:cubicBezTo>
                    <a:pt x="114272" y="10142"/>
                    <a:pt x="113606" y="6298"/>
                    <a:pt x="116399" y="6221"/>
                  </a:cubicBezTo>
                  <a:close/>
                </a:path>
              </a:pathLst>
            </a:custGeom>
            <a:solidFill>
              <a:srgbClr val="A728B3"/>
            </a:solidFill>
            <a:ln w="1280" cap="flat">
              <a:noFill/>
              <a:prstDash val="solid"/>
              <a:miter/>
            </a:ln>
          </p:spPr>
          <p:txBody>
            <a:bodyPr rtlCol="0" anchor="ctr"/>
            <a:lstStyle/>
            <a:p>
              <a:endParaRPr lang="es-CO"/>
            </a:p>
          </p:txBody>
        </p:sp>
        <p:sp>
          <p:nvSpPr>
            <p:cNvPr id="224" name="Freeform: Shape 223">
              <a:extLst>
                <a:ext uri="{FF2B5EF4-FFF2-40B4-BE49-F238E27FC236}">
                  <a16:creationId xmlns:a16="http://schemas.microsoft.com/office/drawing/2014/main" id="{5B2A19A3-78FE-C572-21AF-3C2016891DF7}"/>
                </a:ext>
              </a:extLst>
            </p:cNvPr>
            <p:cNvSpPr/>
            <p:nvPr/>
          </p:nvSpPr>
          <p:spPr>
            <a:xfrm>
              <a:off x="-1231973" y="92967"/>
              <a:ext cx="360891" cy="678777"/>
            </a:xfrm>
            <a:custGeom>
              <a:avLst/>
              <a:gdLst>
                <a:gd name="connsiteX0" fmla="*/ 146521 w 360891"/>
                <a:gd name="connsiteY0" fmla="*/ 674983 h 678777"/>
                <a:gd name="connsiteX1" fmla="*/ 145598 w 360891"/>
                <a:gd name="connsiteY1" fmla="*/ 674983 h 678777"/>
                <a:gd name="connsiteX2" fmla="*/ 136810 w 360891"/>
                <a:gd name="connsiteY2" fmla="*/ 673459 h 678777"/>
                <a:gd name="connsiteX3" fmla="*/ 130699 w 360891"/>
                <a:gd name="connsiteY3" fmla="*/ 673459 h 678777"/>
                <a:gd name="connsiteX4" fmla="*/ 122820 w 360891"/>
                <a:gd name="connsiteY4" fmla="*/ 674970 h 678777"/>
                <a:gd name="connsiteX5" fmla="*/ 118976 w 360891"/>
                <a:gd name="connsiteY5" fmla="*/ 674970 h 678777"/>
                <a:gd name="connsiteX6" fmla="*/ 88562 w 360891"/>
                <a:gd name="connsiteY6" fmla="*/ 674970 h 678777"/>
                <a:gd name="connsiteX7" fmla="*/ 86692 w 360891"/>
                <a:gd name="connsiteY7" fmla="*/ 674970 h 678777"/>
                <a:gd name="connsiteX8" fmla="*/ 85744 w 360891"/>
                <a:gd name="connsiteY8" fmla="*/ 672126 h 678777"/>
                <a:gd name="connsiteX9" fmla="*/ 84795 w 360891"/>
                <a:gd name="connsiteY9" fmla="*/ 671178 h 678777"/>
                <a:gd name="connsiteX10" fmla="*/ 81951 w 360891"/>
                <a:gd name="connsiteY10" fmla="*/ 671178 h 678777"/>
                <a:gd name="connsiteX11" fmla="*/ 81003 w 360891"/>
                <a:gd name="connsiteY11" fmla="*/ 672126 h 678777"/>
                <a:gd name="connsiteX12" fmla="*/ 80183 w 360891"/>
                <a:gd name="connsiteY12" fmla="*/ 672126 h 678777"/>
                <a:gd name="connsiteX13" fmla="*/ 79299 w 360891"/>
                <a:gd name="connsiteY13" fmla="*/ 672203 h 678777"/>
                <a:gd name="connsiteX14" fmla="*/ 79222 w 360891"/>
                <a:gd name="connsiteY14" fmla="*/ 672126 h 678777"/>
                <a:gd name="connsiteX15" fmla="*/ 77326 w 360891"/>
                <a:gd name="connsiteY15" fmla="*/ 671178 h 678777"/>
                <a:gd name="connsiteX16" fmla="*/ 74482 w 360891"/>
                <a:gd name="connsiteY16" fmla="*/ 671178 h 678777"/>
                <a:gd name="connsiteX17" fmla="*/ 73534 w 360891"/>
                <a:gd name="connsiteY17" fmla="*/ 671178 h 678777"/>
                <a:gd name="connsiteX18" fmla="*/ 72586 w 360891"/>
                <a:gd name="connsiteY18" fmla="*/ 670230 h 678777"/>
                <a:gd name="connsiteX19" fmla="*/ 70690 w 360891"/>
                <a:gd name="connsiteY19" fmla="*/ 670230 h 678777"/>
                <a:gd name="connsiteX20" fmla="*/ 69742 w 360891"/>
                <a:gd name="connsiteY20" fmla="*/ 669282 h 678777"/>
                <a:gd name="connsiteX21" fmla="*/ 66885 w 360891"/>
                <a:gd name="connsiteY21" fmla="*/ 669282 h 678777"/>
                <a:gd name="connsiteX22" fmla="*/ 65937 w 360891"/>
                <a:gd name="connsiteY22" fmla="*/ 668334 h 678777"/>
                <a:gd name="connsiteX23" fmla="*/ 64041 w 360891"/>
                <a:gd name="connsiteY23" fmla="*/ 666425 h 678777"/>
                <a:gd name="connsiteX24" fmla="*/ 63093 w 360891"/>
                <a:gd name="connsiteY24" fmla="*/ 665477 h 678777"/>
                <a:gd name="connsiteX25" fmla="*/ 61197 w 360891"/>
                <a:gd name="connsiteY25" fmla="*/ 664529 h 678777"/>
                <a:gd name="connsiteX26" fmla="*/ 60249 w 360891"/>
                <a:gd name="connsiteY26" fmla="*/ 663581 h 678777"/>
                <a:gd name="connsiteX27" fmla="*/ 55508 w 360891"/>
                <a:gd name="connsiteY27" fmla="*/ 663581 h 678777"/>
                <a:gd name="connsiteX28" fmla="*/ 54560 w 360891"/>
                <a:gd name="connsiteY28" fmla="*/ 662633 h 678777"/>
                <a:gd name="connsiteX29" fmla="*/ 52652 w 360891"/>
                <a:gd name="connsiteY29" fmla="*/ 659789 h 678777"/>
                <a:gd name="connsiteX30" fmla="*/ 51703 w 360891"/>
                <a:gd name="connsiteY30" fmla="*/ 658841 h 678777"/>
                <a:gd name="connsiteX31" fmla="*/ 48859 w 360891"/>
                <a:gd name="connsiteY31" fmla="*/ 655996 h 678777"/>
                <a:gd name="connsiteX32" fmla="*/ 47911 w 360891"/>
                <a:gd name="connsiteY32" fmla="*/ 655036 h 678777"/>
                <a:gd name="connsiteX33" fmla="*/ 43171 w 360891"/>
                <a:gd name="connsiteY33" fmla="*/ 653139 h 678777"/>
                <a:gd name="connsiteX34" fmla="*/ 42223 w 360891"/>
                <a:gd name="connsiteY34" fmla="*/ 652191 h 678777"/>
                <a:gd name="connsiteX35" fmla="*/ 39366 w 360891"/>
                <a:gd name="connsiteY35" fmla="*/ 647451 h 678777"/>
                <a:gd name="connsiteX36" fmla="*/ 38418 w 360891"/>
                <a:gd name="connsiteY36" fmla="*/ 646503 h 678777"/>
                <a:gd name="connsiteX37" fmla="*/ 31782 w 360891"/>
                <a:gd name="connsiteY37" fmla="*/ 641750 h 678777"/>
                <a:gd name="connsiteX38" fmla="*/ 30834 w 360891"/>
                <a:gd name="connsiteY38" fmla="*/ 640802 h 678777"/>
                <a:gd name="connsiteX39" fmla="*/ 27977 w 360891"/>
                <a:gd name="connsiteY39" fmla="*/ 634166 h 678777"/>
                <a:gd name="connsiteX40" fmla="*/ 27029 w 360891"/>
                <a:gd name="connsiteY40" fmla="*/ 633218 h 678777"/>
                <a:gd name="connsiteX41" fmla="*/ 26081 w 360891"/>
                <a:gd name="connsiteY41" fmla="*/ 632270 h 678777"/>
                <a:gd name="connsiteX42" fmla="*/ 25133 w 360891"/>
                <a:gd name="connsiteY42" fmla="*/ 631309 h 678777"/>
                <a:gd name="connsiteX43" fmla="*/ 23237 w 360891"/>
                <a:gd name="connsiteY43" fmla="*/ 630361 h 678777"/>
                <a:gd name="connsiteX44" fmla="*/ 22289 w 360891"/>
                <a:gd name="connsiteY44" fmla="*/ 629413 h 678777"/>
                <a:gd name="connsiteX45" fmla="*/ 21340 w 360891"/>
                <a:gd name="connsiteY45" fmla="*/ 628465 h 678777"/>
                <a:gd name="connsiteX46" fmla="*/ 17497 w 360891"/>
                <a:gd name="connsiteY46" fmla="*/ 618972 h 678777"/>
                <a:gd name="connsiteX47" fmla="*/ 16549 w 360891"/>
                <a:gd name="connsiteY47" fmla="*/ 618023 h 678777"/>
                <a:gd name="connsiteX48" fmla="*/ 15588 w 360891"/>
                <a:gd name="connsiteY48" fmla="*/ 617075 h 678777"/>
                <a:gd name="connsiteX49" fmla="*/ 13692 w 360891"/>
                <a:gd name="connsiteY49" fmla="*/ 610439 h 678777"/>
                <a:gd name="connsiteX50" fmla="*/ 12744 w 360891"/>
                <a:gd name="connsiteY50" fmla="*/ 609491 h 678777"/>
                <a:gd name="connsiteX51" fmla="*/ 12744 w 360891"/>
                <a:gd name="connsiteY51" fmla="*/ 606685 h 678777"/>
                <a:gd name="connsiteX52" fmla="*/ 11796 w 360891"/>
                <a:gd name="connsiteY52" fmla="*/ 605737 h 678777"/>
                <a:gd name="connsiteX53" fmla="*/ 10848 w 360891"/>
                <a:gd name="connsiteY53" fmla="*/ 603841 h 678777"/>
                <a:gd name="connsiteX54" fmla="*/ 9900 w 360891"/>
                <a:gd name="connsiteY54" fmla="*/ 602893 h 678777"/>
                <a:gd name="connsiteX55" fmla="*/ 8952 w 360891"/>
                <a:gd name="connsiteY55" fmla="*/ 601945 h 678777"/>
                <a:gd name="connsiteX56" fmla="*/ 7056 w 360891"/>
                <a:gd name="connsiteY56" fmla="*/ 595360 h 678777"/>
                <a:gd name="connsiteX57" fmla="*/ 5160 w 360891"/>
                <a:gd name="connsiteY57" fmla="*/ 586763 h 678777"/>
                <a:gd name="connsiteX58" fmla="*/ 4211 w 360891"/>
                <a:gd name="connsiteY58" fmla="*/ 585815 h 678777"/>
                <a:gd name="connsiteX59" fmla="*/ 3251 w 360891"/>
                <a:gd name="connsiteY59" fmla="*/ 584867 h 678777"/>
                <a:gd name="connsiteX60" fmla="*/ 3251 w 360891"/>
                <a:gd name="connsiteY60" fmla="*/ 578731 h 678777"/>
                <a:gd name="connsiteX61" fmla="*/ 1829 w 360891"/>
                <a:gd name="connsiteY61" fmla="*/ 570506 h 678777"/>
                <a:gd name="connsiteX62" fmla="*/ 1342 w 360891"/>
                <a:gd name="connsiteY62" fmla="*/ 565881 h 678777"/>
                <a:gd name="connsiteX63" fmla="*/ 2290 w 360891"/>
                <a:gd name="connsiteY63" fmla="*/ 564933 h 678777"/>
                <a:gd name="connsiteX64" fmla="*/ 1342 w 360891"/>
                <a:gd name="connsiteY64" fmla="*/ 558284 h 678777"/>
                <a:gd name="connsiteX65" fmla="*/ 394 w 360891"/>
                <a:gd name="connsiteY65" fmla="*/ 557336 h 678777"/>
                <a:gd name="connsiteX66" fmla="*/ 394 w 360891"/>
                <a:gd name="connsiteY66" fmla="*/ 553492 h 678777"/>
                <a:gd name="connsiteX67" fmla="*/ 1342 w 360891"/>
                <a:gd name="connsiteY67" fmla="*/ 552544 h 678777"/>
                <a:gd name="connsiteX68" fmla="*/ 548 w 360891"/>
                <a:gd name="connsiteY68" fmla="*/ 543717 h 678777"/>
                <a:gd name="connsiteX69" fmla="*/ 752 w 360891"/>
                <a:gd name="connsiteY69" fmla="*/ 540502 h 678777"/>
                <a:gd name="connsiteX70" fmla="*/ 1342 w 360891"/>
                <a:gd name="connsiteY70" fmla="*/ 530713 h 678777"/>
                <a:gd name="connsiteX71" fmla="*/ 394 w 360891"/>
                <a:gd name="connsiteY71" fmla="*/ 529765 h 678777"/>
                <a:gd name="connsiteX72" fmla="*/ 394 w 360891"/>
                <a:gd name="connsiteY72" fmla="*/ 527869 h 678777"/>
                <a:gd name="connsiteX73" fmla="*/ 1342 w 360891"/>
                <a:gd name="connsiteY73" fmla="*/ 526921 h 678777"/>
                <a:gd name="connsiteX74" fmla="*/ 2290 w 360891"/>
                <a:gd name="connsiteY74" fmla="*/ 518376 h 678777"/>
                <a:gd name="connsiteX75" fmla="*/ 1342 w 360891"/>
                <a:gd name="connsiteY75" fmla="*/ 517428 h 678777"/>
                <a:gd name="connsiteX76" fmla="*/ 1342 w 360891"/>
                <a:gd name="connsiteY76" fmla="*/ 515532 h 678777"/>
                <a:gd name="connsiteX77" fmla="*/ 2290 w 360891"/>
                <a:gd name="connsiteY77" fmla="*/ 514584 h 678777"/>
                <a:gd name="connsiteX78" fmla="*/ 458 w 360891"/>
                <a:gd name="connsiteY78" fmla="*/ 508486 h 678777"/>
                <a:gd name="connsiteX79" fmla="*/ 189 w 360891"/>
                <a:gd name="connsiteY79" fmla="*/ 499236 h 678777"/>
                <a:gd name="connsiteX80" fmla="*/ 2290 w 360891"/>
                <a:gd name="connsiteY80" fmla="*/ 493701 h 678777"/>
                <a:gd name="connsiteX81" fmla="*/ 4084 w 360891"/>
                <a:gd name="connsiteY81" fmla="*/ 500965 h 678777"/>
                <a:gd name="connsiteX82" fmla="*/ 6120 w 360891"/>
                <a:gd name="connsiteY82" fmla="*/ 505859 h 678777"/>
                <a:gd name="connsiteX83" fmla="*/ 20892 w 360891"/>
                <a:gd name="connsiteY83" fmla="*/ 508755 h 678777"/>
                <a:gd name="connsiteX84" fmla="*/ 28809 w 360891"/>
                <a:gd name="connsiteY84" fmla="*/ 509933 h 678777"/>
                <a:gd name="connsiteX85" fmla="*/ 34600 w 360891"/>
                <a:gd name="connsiteY85" fmla="*/ 516557 h 678777"/>
                <a:gd name="connsiteX86" fmla="*/ 38136 w 360891"/>
                <a:gd name="connsiteY86" fmla="*/ 538247 h 678777"/>
                <a:gd name="connsiteX87" fmla="*/ 39725 w 360891"/>
                <a:gd name="connsiteY87" fmla="*/ 551340 h 678777"/>
                <a:gd name="connsiteX88" fmla="*/ 46809 w 360891"/>
                <a:gd name="connsiteY88" fmla="*/ 573299 h 678777"/>
                <a:gd name="connsiteX89" fmla="*/ 67859 w 360891"/>
                <a:gd name="connsiteY89" fmla="*/ 607889 h 678777"/>
                <a:gd name="connsiteX90" fmla="*/ 108035 w 360891"/>
                <a:gd name="connsiteY90" fmla="*/ 639611 h 678777"/>
                <a:gd name="connsiteX91" fmla="*/ 138219 w 360891"/>
                <a:gd name="connsiteY91" fmla="*/ 648579 h 678777"/>
                <a:gd name="connsiteX92" fmla="*/ 170721 w 360891"/>
                <a:gd name="connsiteY92" fmla="*/ 645440 h 678777"/>
                <a:gd name="connsiteX93" fmla="*/ 187799 w 360891"/>
                <a:gd name="connsiteY93" fmla="*/ 637433 h 678777"/>
                <a:gd name="connsiteX94" fmla="*/ 201687 w 360891"/>
                <a:gd name="connsiteY94" fmla="*/ 631463 h 678777"/>
                <a:gd name="connsiteX95" fmla="*/ 221365 w 360891"/>
                <a:gd name="connsiteY95" fmla="*/ 623417 h 678777"/>
                <a:gd name="connsiteX96" fmla="*/ 232037 w 360891"/>
                <a:gd name="connsiteY96" fmla="*/ 615730 h 678777"/>
                <a:gd name="connsiteX97" fmla="*/ 255841 w 360891"/>
                <a:gd name="connsiteY97" fmla="*/ 577129 h 678777"/>
                <a:gd name="connsiteX98" fmla="*/ 263028 w 360891"/>
                <a:gd name="connsiteY98" fmla="*/ 566432 h 678777"/>
                <a:gd name="connsiteX99" fmla="*/ 275839 w 360891"/>
                <a:gd name="connsiteY99" fmla="*/ 540681 h 678777"/>
                <a:gd name="connsiteX100" fmla="*/ 277582 w 360891"/>
                <a:gd name="connsiteY100" fmla="*/ 512919 h 678777"/>
                <a:gd name="connsiteX101" fmla="*/ 282937 w 360891"/>
                <a:gd name="connsiteY101" fmla="*/ 477585 h 678777"/>
                <a:gd name="connsiteX102" fmla="*/ 286024 w 360891"/>
                <a:gd name="connsiteY102" fmla="*/ 455203 h 678777"/>
                <a:gd name="connsiteX103" fmla="*/ 291469 w 360891"/>
                <a:gd name="connsiteY103" fmla="*/ 420843 h 678777"/>
                <a:gd name="connsiteX104" fmla="*/ 299156 w 360891"/>
                <a:gd name="connsiteY104" fmla="*/ 377745 h 678777"/>
                <a:gd name="connsiteX105" fmla="*/ 303064 w 360891"/>
                <a:gd name="connsiteY105" fmla="*/ 352648 h 678777"/>
                <a:gd name="connsiteX106" fmla="*/ 303140 w 360891"/>
                <a:gd name="connsiteY106" fmla="*/ 350278 h 678777"/>
                <a:gd name="connsiteX107" fmla="*/ 304806 w 360891"/>
                <a:gd name="connsiteY107" fmla="*/ 323950 h 678777"/>
                <a:gd name="connsiteX108" fmla="*/ 304281 w 360891"/>
                <a:gd name="connsiteY108" fmla="*/ 292280 h 678777"/>
                <a:gd name="connsiteX109" fmla="*/ 304076 w 360891"/>
                <a:gd name="connsiteY109" fmla="*/ 281852 h 678777"/>
                <a:gd name="connsiteX110" fmla="*/ 297311 w 360891"/>
                <a:gd name="connsiteY110" fmla="*/ 260072 h 678777"/>
                <a:gd name="connsiteX111" fmla="*/ 291815 w 360891"/>
                <a:gd name="connsiteY111" fmla="*/ 254205 h 678777"/>
                <a:gd name="connsiteX112" fmla="*/ 290649 w 360891"/>
                <a:gd name="connsiteY112" fmla="*/ 248760 h 678777"/>
                <a:gd name="connsiteX113" fmla="*/ 295620 w 360891"/>
                <a:gd name="connsiteY113" fmla="*/ 235487 h 678777"/>
                <a:gd name="connsiteX114" fmla="*/ 296312 w 360891"/>
                <a:gd name="connsiteY114" fmla="*/ 222676 h 678777"/>
                <a:gd name="connsiteX115" fmla="*/ 296184 w 360891"/>
                <a:gd name="connsiteY115" fmla="*/ 208481 h 678777"/>
                <a:gd name="connsiteX116" fmla="*/ 299412 w 360891"/>
                <a:gd name="connsiteY116" fmla="*/ 182345 h 678777"/>
                <a:gd name="connsiteX117" fmla="*/ 295876 w 360891"/>
                <a:gd name="connsiteY117" fmla="*/ 172878 h 678777"/>
                <a:gd name="connsiteX118" fmla="*/ 293622 w 360891"/>
                <a:gd name="connsiteY118" fmla="*/ 166959 h 678777"/>
                <a:gd name="connsiteX119" fmla="*/ 293622 w 360891"/>
                <a:gd name="connsiteY119" fmla="*/ 160784 h 678777"/>
                <a:gd name="connsiteX120" fmla="*/ 294364 w 360891"/>
                <a:gd name="connsiteY120" fmla="*/ 157645 h 678777"/>
                <a:gd name="connsiteX121" fmla="*/ 295876 w 360891"/>
                <a:gd name="connsiteY121" fmla="*/ 146999 h 678777"/>
                <a:gd name="connsiteX122" fmla="*/ 292802 w 360891"/>
                <a:gd name="connsiteY122" fmla="*/ 124668 h 678777"/>
                <a:gd name="connsiteX123" fmla="*/ 296991 w 360891"/>
                <a:gd name="connsiteY123" fmla="*/ 103427 h 678777"/>
                <a:gd name="connsiteX124" fmla="*/ 299387 w 360891"/>
                <a:gd name="connsiteY124" fmla="*/ 89988 h 678777"/>
                <a:gd name="connsiteX125" fmla="*/ 295351 w 360891"/>
                <a:gd name="connsiteY125" fmla="*/ 79278 h 678777"/>
                <a:gd name="connsiteX126" fmla="*/ 294070 w 360891"/>
                <a:gd name="connsiteY126" fmla="*/ 75139 h 678777"/>
                <a:gd name="connsiteX127" fmla="*/ 300219 w 360891"/>
                <a:gd name="connsiteY127" fmla="*/ 50503 h 678777"/>
                <a:gd name="connsiteX128" fmla="*/ 303192 w 360891"/>
                <a:gd name="connsiteY128" fmla="*/ 28121 h 678777"/>
                <a:gd name="connsiteX129" fmla="*/ 289214 w 360891"/>
                <a:gd name="connsiteY129" fmla="*/ 14426 h 678777"/>
                <a:gd name="connsiteX130" fmla="*/ 286857 w 360891"/>
                <a:gd name="connsiteY130" fmla="*/ 14426 h 678777"/>
                <a:gd name="connsiteX131" fmla="*/ 282745 w 360891"/>
                <a:gd name="connsiteY131" fmla="*/ 13363 h 678777"/>
                <a:gd name="connsiteX132" fmla="*/ 285819 w 360891"/>
                <a:gd name="connsiteY132" fmla="*/ 10173 h 678777"/>
                <a:gd name="connsiteX133" fmla="*/ 298131 w 360891"/>
                <a:gd name="connsiteY133" fmla="*/ 4151 h 678777"/>
                <a:gd name="connsiteX134" fmla="*/ 308303 w 360891"/>
                <a:gd name="connsiteY134" fmla="*/ -973 h 678777"/>
                <a:gd name="connsiteX135" fmla="*/ 312480 w 360891"/>
                <a:gd name="connsiteY135" fmla="*/ 1281 h 678777"/>
                <a:gd name="connsiteX136" fmla="*/ 317195 w 360891"/>
                <a:gd name="connsiteY136" fmla="*/ 32029 h 678777"/>
                <a:gd name="connsiteX137" fmla="*/ 318886 w 360891"/>
                <a:gd name="connsiteY137" fmla="*/ 45084 h 678777"/>
                <a:gd name="connsiteX138" fmla="*/ 322588 w 360891"/>
                <a:gd name="connsiteY138" fmla="*/ 62046 h 678777"/>
                <a:gd name="connsiteX139" fmla="*/ 322960 w 360891"/>
                <a:gd name="connsiteY139" fmla="*/ 64365 h 678777"/>
                <a:gd name="connsiteX140" fmla="*/ 324087 w 360891"/>
                <a:gd name="connsiteY140" fmla="*/ 90334 h 678777"/>
                <a:gd name="connsiteX141" fmla="*/ 325560 w 360891"/>
                <a:gd name="connsiteY141" fmla="*/ 110524 h 678777"/>
                <a:gd name="connsiteX142" fmla="*/ 326931 w 360891"/>
                <a:gd name="connsiteY142" fmla="*/ 123643 h 678777"/>
                <a:gd name="connsiteX143" fmla="*/ 327918 w 360891"/>
                <a:gd name="connsiteY143" fmla="*/ 147716 h 678777"/>
                <a:gd name="connsiteX144" fmla="*/ 330480 w 360891"/>
                <a:gd name="connsiteY144" fmla="*/ 168214 h 678777"/>
                <a:gd name="connsiteX145" fmla="*/ 340089 w 360891"/>
                <a:gd name="connsiteY145" fmla="*/ 179360 h 678777"/>
                <a:gd name="connsiteX146" fmla="*/ 353733 w 360891"/>
                <a:gd name="connsiteY146" fmla="*/ 174992 h 678777"/>
                <a:gd name="connsiteX147" fmla="*/ 356295 w 360891"/>
                <a:gd name="connsiteY147" fmla="*/ 171020 h 678777"/>
                <a:gd name="connsiteX148" fmla="*/ 356500 w 360891"/>
                <a:gd name="connsiteY148" fmla="*/ 173493 h 678777"/>
                <a:gd name="connsiteX149" fmla="*/ 356385 w 360891"/>
                <a:gd name="connsiteY149" fmla="*/ 184049 h 678777"/>
                <a:gd name="connsiteX150" fmla="*/ 355795 w 360891"/>
                <a:gd name="connsiteY150" fmla="*/ 186612 h 678777"/>
                <a:gd name="connsiteX151" fmla="*/ 358140 w 360891"/>
                <a:gd name="connsiteY151" fmla="*/ 195144 h 678777"/>
                <a:gd name="connsiteX152" fmla="*/ 357948 w 360891"/>
                <a:gd name="connsiteY152" fmla="*/ 201319 h 678777"/>
                <a:gd name="connsiteX153" fmla="*/ 356987 w 360891"/>
                <a:gd name="connsiteY153" fmla="*/ 207878 h 678777"/>
                <a:gd name="connsiteX154" fmla="*/ 356167 w 360891"/>
                <a:gd name="connsiteY154" fmla="*/ 214028 h 678777"/>
                <a:gd name="connsiteX155" fmla="*/ 356167 w 360891"/>
                <a:gd name="connsiteY155" fmla="*/ 219460 h 678777"/>
                <a:gd name="connsiteX156" fmla="*/ 355821 w 360891"/>
                <a:gd name="connsiteY156" fmla="*/ 222381 h 678777"/>
                <a:gd name="connsiteX157" fmla="*/ 355437 w 360891"/>
                <a:gd name="connsiteY157" fmla="*/ 228172 h 678777"/>
                <a:gd name="connsiteX158" fmla="*/ 355040 w 360891"/>
                <a:gd name="connsiteY158" fmla="*/ 230824 h 678777"/>
                <a:gd name="connsiteX159" fmla="*/ 354335 w 360891"/>
                <a:gd name="connsiteY159" fmla="*/ 236614 h 678777"/>
                <a:gd name="connsiteX160" fmla="*/ 353861 w 360891"/>
                <a:gd name="connsiteY160" fmla="*/ 240458 h 678777"/>
                <a:gd name="connsiteX161" fmla="*/ 353195 w 360891"/>
                <a:gd name="connsiteY161" fmla="*/ 246018 h 678777"/>
                <a:gd name="connsiteX162" fmla="*/ 352631 w 360891"/>
                <a:gd name="connsiteY162" fmla="*/ 250925 h 678777"/>
                <a:gd name="connsiteX163" fmla="*/ 352464 w 360891"/>
                <a:gd name="connsiteY163" fmla="*/ 256600 h 678777"/>
                <a:gd name="connsiteX164" fmla="*/ 351926 w 360891"/>
                <a:gd name="connsiteY164" fmla="*/ 260444 h 678777"/>
                <a:gd name="connsiteX165" fmla="*/ 351350 w 360891"/>
                <a:gd name="connsiteY165" fmla="*/ 265991 h 678777"/>
                <a:gd name="connsiteX166" fmla="*/ 351093 w 360891"/>
                <a:gd name="connsiteY166" fmla="*/ 269835 h 678777"/>
                <a:gd name="connsiteX167" fmla="*/ 350261 w 360891"/>
                <a:gd name="connsiteY167" fmla="*/ 274216 h 678777"/>
                <a:gd name="connsiteX168" fmla="*/ 349672 w 360891"/>
                <a:gd name="connsiteY168" fmla="*/ 278713 h 678777"/>
                <a:gd name="connsiteX169" fmla="*/ 349351 w 360891"/>
                <a:gd name="connsiteY169" fmla="*/ 282851 h 678777"/>
                <a:gd name="connsiteX170" fmla="*/ 349018 w 360891"/>
                <a:gd name="connsiteY170" fmla="*/ 286131 h 678777"/>
                <a:gd name="connsiteX171" fmla="*/ 348493 w 360891"/>
                <a:gd name="connsiteY171" fmla="*/ 290525 h 678777"/>
                <a:gd name="connsiteX172" fmla="*/ 347980 w 360891"/>
                <a:gd name="connsiteY172" fmla="*/ 293792 h 678777"/>
                <a:gd name="connsiteX173" fmla="*/ 347609 w 360891"/>
                <a:gd name="connsiteY173" fmla="*/ 298225 h 678777"/>
                <a:gd name="connsiteX174" fmla="*/ 346904 w 360891"/>
                <a:gd name="connsiteY174" fmla="*/ 302324 h 678777"/>
                <a:gd name="connsiteX175" fmla="*/ 345879 w 360891"/>
                <a:gd name="connsiteY175" fmla="*/ 304720 h 678777"/>
                <a:gd name="connsiteX176" fmla="*/ 345136 w 360891"/>
                <a:gd name="connsiteY176" fmla="*/ 309922 h 678777"/>
                <a:gd name="connsiteX177" fmla="*/ 345687 w 360891"/>
                <a:gd name="connsiteY177" fmla="*/ 311523 h 678777"/>
                <a:gd name="connsiteX178" fmla="*/ 346738 w 360891"/>
                <a:gd name="connsiteY178" fmla="*/ 314508 h 678777"/>
                <a:gd name="connsiteX179" fmla="*/ 344175 w 360891"/>
                <a:gd name="connsiteY179" fmla="*/ 315789 h 678777"/>
                <a:gd name="connsiteX180" fmla="*/ 329891 w 360891"/>
                <a:gd name="connsiteY180" fmla="*/ 328139 h 678777"/>
                <a:gd name="connsiteX181" fmla="*/ 310058 w 360891"/>
                <a:gd name="connsiteY181" fmla="*/ 401510 h 678777"/>
                <a:gd name="connsiteX182" fmla="*/ 301705 w 360891"/>
                <a:gd name="connsiteY182" fmla="*/ 444813 h 678777"/>
                <a:gd name="connsiteX183" fmla="*/ 291316 w 360891"/>
                <a:gd name="connsiteY183" fmla="*/ 509856 h 678777"/>
                <a:gd name="connsiteX184" fmla="*/ 289086 w 360891"/>
                <a:gd name="connsiteY184" fmla="*/ 542462 h 678777"/>
                <a:gd name="connsiteX185" fmla="*/ 279042 w 360891"/>
                <a:gd name="connsiteY185" fmla="*/ 586277 h 678777"/>
                <a:gd name="connsiteX186" fmla="*/ 249576 w 360891"/>
                <a:gd name="connsiteY186" fmla="*/ 627068 h 678777"/>
                <a:gd name="connsiteX187" fmla="*/ 206017 w 360891"/>
                <a:gd name="connsiteY187" fmla="*/ 653306 h 678777"/>
                <a:gd name="connsiteX188" fmla="*/ 199009 w 360891"/>
                <a:gd name="connsiteY188" fmla="*/ 673510 h 678777"/>
                <a:gd name="connsiteX189" fmla="*/ 199675 w 360891"/>
                <a:gd name="connsiteY189" fmla="*/ 677058 h 678777"/>
                <a:gd name="connsiteX190" fmla="*/ 196742 w 360891"/>
                <a:gd name="connsiteY190" fmla="*/ 675701 h 678777"/>
                <a:gd name="connsiteX191" fmla="*/ 189542 w 360891"/>
                <a:gd name="connsiteY191" fmla="*/ 674496 h 678777"/>
                <a:gd name="connsiteX192" fmla="*/ 175897 w 360891"/>
                <a:gd name="connsiteY192" fmla="*/ 677058 h 678777"/>
                <a:gd name="connsiteX193" fmla="*/ 172221 w 360891"/>
                <a:gd name="connsiteY193" fmla="*/ 676456 h 678777"/>
                <a:gd name="connsiteX194" fmla="*/ 162112 w 360891"/>
                <a:gd name="connsiteY194" fmla="*/ 676738 h 678777"/>
                <a:gd name="connsiteX195" fmla="*/ 160741 w 360891"/>
                <a:gd name="connsiteY195" fmla="*/ 677045 h 678777"/>
                <a:gd name="connsiteX196" fmla="*/ 157872 w 360891"/>
                <a:gd name="connsiteY196" fmla="*/ 676930 h 678777"/>
                <a:gd name="connsiteX197" fmla="*/ 155053 w 360891"/>
                <a:gd name="connsiteY197" fmla="*/ 676097 h 678777"/>
                <a:gd name="connsiteX198" fmla="*/ 155053 w 360891"/>
                <a:gd name="connsiteY198" fmla="*/ 676097 h 678777"/>
                <a:gd name="connsiteX199" fmla="*/ 146521 w 360891"/>
                <a:gd name="connsiteY199" fmla="*/ 674983 h 67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360891" h="678777">
                  <a:moveTo>
                    <a:pt x="146521" y="674983"/>
                  </a:moveTo>
                  <a:lnTo>
                    <a:pt x="145598" y="674983"/>
                  </a:lnTo>
                  <a:cubicBezTo>
                    <a:pt x="143100" y="671985"/>
                    <a:pt x="140025" y="671729"/>
                    <a:pt x="136810" y="673459"/>
                  </a:cubicBezTo>
                  <a:cubicBezTo>
                    <a:pt x="134952" y="674650"/>
                    <a:pt x="132556" y="674650"/>
                    <a:pt x="130699" y="673459"/>
                  </a:cubicBezTo>
                  <a:cubicBezTo>
                    <a:pt x="127727" y="671716"/>
                    <a:pt x="125036" y="672331"/>
                    <a:pt x="122820" y="674970"/>
                  </a:cubicBezTo>
                  <a:lnTo>
                    <a:pt x="118976" y="674970"/>
                  </a:lnTo>
                  <a:cubicBezTo>
                    <a:pt x="108843" y="675418"/>
                    <a:pt x="98709" y="674778"/>
                    <a:pt x="88562" y="674970"/>
                  </a:cubicBezTo>
                  <a:lnTo>
                    <a:pt x="86692" y="674970"/>
                  </a:lnTo>
                  <a:cubicBezTo>
                    <a:pt x="86692" y="673920"/>
                    <a:pt x="86858" y="672805"/>
                    <a:pt x="85744" y="672126"/>
                  </a:cubicBezTo>
                  <a:cubicBezTo>
                    <a:pt x="85474" y="671767"/>
                    <a:pt x="85090" y="671511"/>
                    <a:pt x="84795" y="671178"/>
                  </a:cubicBezTo>
                  <a:lnTo>
                    <a:pt x="81951" y="671178"/>
                  </a:lnTo>
                  <a:cubicBezTo>
                    <a:pt x="81656" y="671511"/>
                    <a:pt x="81272" y="671767"/>
                    <a:pt x="81003" y="672126"/>
                  </a:cubicBezTo>
                  <a:lnTo>
                    <a:pt x="80183" y="672126"/>
                  </a:lnTo>
                  <a:cubicBezTo>
                    <a:pt x="79966" y="672395"/>
                    <a:pt x="79568" y="672421"/>
                    <a:pt x="79299" y="672203"/>
                  </a:cubicBezTo>
                  <a:cubicBezTo>
                    <a:pt x="79274" y="672177"/>
                    <a:pt x="79248" y="672152"/>
                    <a:pt x="79222" y="672126"/>
                  </a:cubicBezTo>
                  <a:cubicBezTo>
                    <a:pt x="78838" y="671460"/>
                    <a:pt x="78095" y="671088"/>
                    <a:pt x="77326" y="671178"/>
                  </a:cubicBezTo>
                  <a:cubicBezTo>
                    <a:pt x="76519" y="670461"/>
                    <a:pt x="75289" y="670461"/>
                    <a:pt x="74482" y="671178"/>
                  </a:cubicBezTo>
                  <a:lnTo>
                    <a:pt x="73534" y="671178"/>
                  </a:lnTo>
                  <a:cubicBezTo>
                    <a:pt x="73265" y="670819"/>
                    <a:pt x="72881" y="670563"/>
                    <a:pt x="72586" y="670230"/>
                  </a:cubicBezTo>
                  <a:lnTo>
                    <a:pt x="70690" y="670230"/>
                  </a:lnTo>
                  <a:cubicBezTo>
                    <a:pt x="70408" y="669871"/>
                    <a:pt x="70024" y="669615"/>
                    <a:pt x="69742" y="669282"/>
                  </a:cubicBezTo>
                  <a:lnTo>
                    <a:pt x="66885" y="669282"/>
                  </a:lnTo>
                  <a:cubicBezTo>
                    <a:pt x="66616" y="668923"/>
                    <a:pt x="66232" y="668667"/>
                    <a:pt x="65937" y="668334"/>
                  </a:cubicBezTo>
                  <a:cubicBezTo>
                    <a:pt x="65066" y="667988"/>
                    <a:pt x="64374" y="667296"/>
                    <a:pt x="64041" y="666425"/>
                  </a:cubicBezTo>
                  <a:cubicBezTo>
                    <a:pt x="63720" y="666117"/>
                    <a:pt x="63400" y="665810"/>
                    <a:pt x="63093" y="665477"/>
                  </a:cubicBezTo>
                  <a:lnTo>
                    <a:pt x="61197" y="664529"/>
                  </a:lnTo>
                  <a:cubicBezTo>
                    <a:pt x="60928" y="664170"/>
                    <a:pt x="60543" y="663927"/>
                    <a:pt x="60249" y="663581"/>
                  </a:cubicBezTo>
                  <a:lnTo>
                    <a:pt x="55508" y="663581"/>
                  </a:lnTo>
                  <a:cubicBezTo>
                    <a:pt x="55214" y="663248"/>
                    <a:pt x="54894" y="662927"/>
                    <a:pt x="54560" y="662633"/>
                  </a:cubicBezTo>
                  <a:lnTo>
                    <a:pt x="52652" y="659789"/>
                  </a:lnTo>
                  <a:cubicBezTo>
                    <a:pt x="52318" y="659494"/>
                    <a:pt x="52062" y="659110"/>
                    <a:pt x="51703" y="658841"/>
                  </a:cubicBezTo>
                  <a:cubicBezTo>
                    <a:pt x="51114" y="657585"/>
                    <a:pt x="50115" y="656586"/>
                    <a:pt x="48859" y="655996"/>
                  </a:cubicBezTo>
                  <a:cubicBezTo>
                    <a:pt x="48590" y="655638"/>
                    <a:pt x="48206" y="655381"/>
                    <a:pt x="47911" y="655036"/>
                  </a:cubicBezTo>
                  <a:lnTo>
                    <a:pt x="43171" y="653139"/>
                  </a:lnTo>
                  <a:cubicBezTo>
                    <a:pt x="42876" y="652806"/>
                    <a:pt x="42556" y="652486"/>
                    <a:pt x="42223" y="652191"/>
                  </a:cubicBezTo>
                  <a:cubicBezTo>
                    <a:pt x="41262" y="650616"/>
                    <a:pt x="40314" y="649027"/>
                    <a:pt x="39366" y="647451"/>
                  </a:cubicBezTo>
                  <a:cubicBezTo>
                    <a:pt x="39033" y="647157"/>
                    <a:pt x="38777" y="646772"/>
                    <a:pt x="38418" y="646503"/>
                  </a:cubicBezTo>
                  <a:cubicBezTo>
                    <a:pt x="37137" y="643697"/>
                    <a:pt x="34139" y="643121"/>
                    <a:pt x="31782" y="641750"/>
                  </a:cubicBezTo>
                  <a:cubicBezTo>
                    <a:pt x="31487" y="641417"/>
                    <a:pt x="31167" y="641097"/>
                    <a:pt x="30834" y="640802"/>
                  </a:cubicBezTo>
                  <a:cubicBezTo>
                    <a:pt x="29886" y="638586"/>
                    <a:pt x="28925" y="636382"/>
                    <a:pt x="27977" y="634166"/>
                  </a:cubicBezTo>
                  <a:cubicBezTo>
                    <a:pt x="27644" y="633858"/>
                    <a:pt x="27362" y="633512"/>
                    <a:pt x="27029" y="633218"/>
                  </a:cubicBezTo>
                  <a:cubicBezTo>
                    <a:pt x="26696" y="632923"/>
                    <a:pt x="26414" y="632577"/>
                    <a:pt x="26081" y="632270"/>
                  </a:cubicBezTo>
                  <a:cubicBezTo>
                    <a:pt x="25748" y="631962"/>
                    <a:pt x="25440" y="631642"/>
                    <a:pt x="25133" y="631309"/>
                  </a:cubicBezTo>
                  <a:lnTo>
                    <a:pt x="23237" y="630361"/>
                  </a:lnTo>
                  <a:cubicBezTo>
                    <a:pt x="22942" y="630028"/>
                    <a:pt x="22622" y="629707"/>
                    <a:pt x="22289" y="629413"/>
                  </a:cubicBezTo>
                  <a:cubicBezTo>
                    <a:pt x="21968" y="629105"/>
                    <a:pt x="21686" y="628746"/>
                    <a:pt x="21340" y="628465"/>
                  </a:cubicBezTo>
                  <a:cubicBezTo>
                    <a:pt x="21046" y="624980"/>
                    <a:pt x="19701" y="621675"/>
                    <a:pt x="17497" y="618972"/>
                  </a:cubicBezTo>
                  <a:cubicBezTo>
                    <a:pt x="17164" y="618677"/>
                    <a:pt x="16882" y="618331"/>
                    <a:pt x="16549" y="618023"/>
                  </a:cubicBezTo>
                  <a:cubicBezTo>
                    <a:pt x="16216" y="617716"/>
                    <a:pt x="15896" y="617409"/>
                    <a:pt x="15588" y="617075"/>
                  </a:cubicBezTo>
                  <a:cubicBezTo>
                    <a:pt x="12629" y="615525"/>
                    <a:pt x="14038" y="612732"/>
                    <a:pt x="13692" y="610439"/>
                  </a:cubicBezTo>
                  <a:cubicBezTo>
                    <a:pt x="13359" y="610144"/>
                    <a:pt x="13103" y="609760"/>
                    <a:pt x="12744" y="609491"/>
                  </a:cubicBezTo>
                  <a:lnTo>
                    <a:pt x="12744" y="606685"/>
                  </a:lnTo>
                  <a:cubicBezTo>
                    <a:pt x="12411" y="606403"/>
                    <a:pt x="12154" y="606019"/>
                    <a:pt x="11796" y="605737"/>
                  </a:cubicBezTo>
                  <a:cubicBezTo>
                    <a:pt x="11476" y="605109"/>
                    <a:pt x="11168" y="604456"/>
                    <a:pt x="10848" y="603841"/>
                  </a:cubicBezTo>
                  <a:cubicBezTo>
                    <a:pt x="10515" y="603547"/>
                    <a:pt x="10233" y="603188"/>
                    <a:pt x="9900" y="602893"/>
                  </a:cubicBezTo>
                  <a:cubicBezTo>
                    <a:pt x="9605" y="602560"/>
                    <a:pt x="9285" y="602240"/>
                    <a:pt x="8952" y="601945"/>
                  </a:cubicBezTo>
                  <a:cubicBezTo>
                    <a:pt x="7363" y="600151"/>
                    <a:pt x="6659" y="597730"/>
                    <a:pt x="7056" y="595360"/>
                  </a:cubicBezTo>
                  <a:cubicBezTo>
                    <a:pt x="7440" y="592362"/>
                    <a:pt x="6761" y="589326"/>
                    <a:pt x="5160" y="586763"/>
                  </a:cubicBezTo>
                  <a:cubicBezTo>
                    <a:pt x="4826" y="586456"/>
                    <a:pt x="4545" y="586110"/>
                    <a:pt x="4211" y="585815"/>
                  </a:cubicBezTo>
                  <a:cubicBezTo>
                    <a:pt x="3917" y="585482"/>
                    <a:pt x="3584" y="585162"/>
                    <a:pt x="3251" y="584867"/>
                  </a:cubicBezTo>
                  <a:cubicBezTo>
                    <a:pt x="3251" y="582818"/>
                    <a:pt x="3251" y="580781"/>
                    <a:pt x="3251" y="578731"/>
                  </a:cubicBezTo>
                  <a:cubicBezTo>
                    <a:pt x="3251" y="575912"/>
                    <a:pt x="3405" y="573094"/>
                    <a:pt x="1829" y="570506"/>
                  </a:cubicBezTo>
                  <a:cubicBezTo>
                    <a:pt x="983" y="569109"/>
                    <a:pt x="1419" y="567444"/>
                    <a:pt x="1342" y="565881"/>
                  </a:cubicBezTo>
                  <a:cubicBezTo>
                    <a:pt x="1700" y="565612"/>
                    <a:pt x="1957" y="565227"/>
                    <a:pt x="2290" y="564933"/>
                  </a:cubicBezTo>
                  <a:cubicBezTo>
                    <a:pt x="2405" y="562678"/>
                    <a:pt x="2085" y="560423"/>
                    <a:pt x="1342" y="558284"/>
                  </a:cubicBezTo>
                  <a:cubicBezTo>
                    <a:pt x="1009" y="558002"/>
                    <a:pt x="752" y="557617"/>
                    <a:pt x="394" y="557336"/>
                  </a:cubicBezTo>
                  <a:lnTo>
                    <a:pt x="394" y="553492"/>
                  </a:lnTo>
                  <a:cubicBezTo>
                    <a:pt x="752" y="553223"/>
                    <a:pt x="1009" y="552839"/>
                    <a:pt x="1342" y="552544"/>
                  </a:cubicBezTo>
                  <a:cubicBezTo>
                    <a:pt x="1265" y="549585"/>
                    <a:pt x="1649" y="546613"/>
                    <a:pt x="548" y="543717"/>
                  </a:cubicBezTo>
                  <a:cubicBezTo>
                    <a:pt x="240" y="542654"/>
                    <a:pt x="317" y="541513"/>
                    <a:pt x="752" y="540502"/>
                  </a:cubicBezTo>
                  <a:cubicBezTo>
                    <a:pt x="1893" y="537299"/>
                    <a:pt x="1124" y="533968"/>
                    <a:pt x="1342" y="530713"/>
                  </a:cubicBezTo>
                  <a:cubicBezTo>
                    <a:pt x="1009" y="530419"/>
                    <a:pt x="752" y="530034"/>
                    <a:pt x="394" y="529765"/>
                  </a:cubicBezTo>
                  <a:lnTo>
                    <a:pt x="394" y="527869"/>
                  </a:lnTo>
                  <a:cubicBezTo>
                    <a:pt x="752" y="527588"/>
                    <a:pt x="1009" y="527203"/>
                    <a:pt x="1342" y="526921"/>
                  </a:cubicBezTo>
                  <a:cubicBezTo>
                    <a:pt x="1534" y="524052"/>
                    <a:pt x="2764" y="521310"/>
                    <a:pt x="2290" y="518376"/>
                  </a:cubicBezTo>
                  <a:cubicBezTo>
                    <a:pt x="1957" y="518082"/>
                    <a:pt x="1700" y="517697"/>
                    <a:pt x="1342" y="517428"/>
                  </a:cubicBezTo>
                  <a:lnTo>
                    <a:pt x="1342" y="515532"/>
                  </a:lnTo>
                  <a:cubicBezTo>
                    <a:pt x="1700" y="515250"/>
                    <a:pt x="1957" y="514866"/>
                    <a:pt x="2290" y="514584"/>
                  </a:cubicBezTo>
                  <a:cubicBezTo>
                    <a:pt x="2482" y="512393"/>
                    <a:pt x="1829" y="510202"/>
                    <a:pt x="458" y="508486"/>
                  </a:cubicBezTo>
                  <a:cubicBezTo>
                    <a:pt x="-2207" y="504911"/>
                    <a:pt x="-2284" y="503028"/>
                    <a:pt x="189" y="499236"/>
                  </a:cubicBezTo>
                  <a:cubicBezTo>
                    <a:pt x="1316" y="497519"/>
                    <a:pt x="2444" y="495879"/>
                    <a:pt x="2290" y="493701"/>
                  </a:cubicBezTo>
                  <a:cubicBezTo>
                    <a:pt x="6133" y="496981"/>
                    <a:pt x="6133" y="496981"/>
                    <a:pt x="4084" y="500965"/>
                  </a:cubicBezTo>
                  <a:cubicBezTo>
                    <a:pt x="2661" y="503707"/>
                    <a:pt x="3123" y="505142"/>
                    <a:pt x="6120" y="505859"/>
                  </a:cubicBezTo>
                  <a:cubicBezTo>
                    <a:pt x="10989" y="507115"/>
                    <a:pt x="15921" y="508089"/>
                    <a:pt x="20892" y="508755"/>
                  </a:cubicBezTo>
                  <a:cubicBezTo>
                    <a:pt x="23544" y="509049"/>
                    <a:pt x="26106" y="509818"/>
                    <a:pt x="28809" y="509933"/>
                  </a:cubicBezTo>
                  <a:cubicBezTo>
                    <a:pt x="31513" y="510049"/>
                    <a:pt x="33742" y="513200"/>
                    <a:pt x="34600" y="516557"/>
                  </a:cubicBezTo>
                  <a:cubicBezTo>
                    <a:pt x="36483" y="523654"/>
                    <a:pt x="37662" y="530919"/>
                    <a:pt x="38136" y="538247"/>
                  </a:cubicBezTo>
                  <a:cubicBezTo>
                    <a:pt x="38341" y="542641"/>
                    <a:pt x="38866" y="547022"/>
                    <a:pt x="39725" y="551340"/>
                  </a:cubicBezTo>
                  <a:cubicBezTo>
                    <a:pt x="41467" y="558847"/>
                    <a:pt x="43837" y="566188"/>
                    <a:pt x="46809" y="573299"/>
                  </a:cubicBezTo>
                  <a:cubicBezTo>
                    <a:pt x="51806" y="585944"/>
                    <a:pt x="58929" y="597640"/>
                    <a:pt x="67859" y="607889"/>
                  </a:cubicBezTo>
                  <a:cubicBezTo>
                    <a:pt x="79133" y="620957"/>
                    <a:pt x="92098" y="632231"/>
                    <a:pt x="108035" y="639611"/>
                  </a:cubicBezTo>
                  <a:cubicBezTo>
                    <a:pt x="117605" y="644043"/>
                    <a:pt x="127778" y="647067"/>
                    <a:pt x="138219" y="648579"/>
                  </a:cubicBezTo>
                  <a:cubicBezTo>
                    <a:pt x="149147" y="650129"/>
                    <a:pt x="160293" y="649053"/>
                    <a:pt x="170721" y="645440"/>
                  </a:cubicBezTo>
                  <a:cubicBezTo>
                    <a:pt x="176730" y="643505"/>
                    <a:pt x="182470" y="640815"/>
                    <a:pt x="187799" y="637433"/>
                  </a:cubicBezTo>
                  <a:cubicBezTo>
                    <a:pt x="192117" y="634793"/>
                    <a:pt x="196793" y="632782"/>
                    <a:pt x="201687" y="631463"/>
                  </a:cubicBezTo>
                  <a:cubicBezTo>
                    <a:pt x="208477" y="629387"/>
                    <a:pt x="215062" y="626697"/>
                    <a:pt x="221365" y="623417"/>
                  </a:cubicBezTo>
                  <a:cubicBezTo>
                    <a:pt x="225234" y="621329"/>
                    <a:pt x="228821" y="618741"/>
                    <a:pt x="232037" y="615730"/>
                  </a:cubicBezTo>
                  <a:cubicBezTo>
                    <a:pt x="243811" y="605212"/>
                    <a:pt x="251049" y="591926"/>
                    <a:pt x="255841" y="577129"/>
                  </a:cubicBezTo>
                  <a:cubicBezTo>
                    <a:pt x="257032" y="572889"/>
                    <a:pt x="259543" y="569135"/>
                    <a:pt x="263028" y="566432"/>
                  </a:cubicBezTo>
                  <a:cubicBezTo>
                    <a:pt x="271342" y="560026"/>
                    <a:pt x="275032" y="551302"/>
                    <a:pt x="275839" y="540681"/>
                  </a:cubicBezTo>
                  <a:cubicBezTo>
                    <a:pt x="276531" y="531418"/>
                    <a:pt x="275839" y="522079"/>
                    <a:pt x="277582" y="512919"/>
                  </a:cubicBezTo>
                  <a:cubicBezTo>
                    <a:pt x="279798" y="501209"/>
                    <a:pt x="280720" y="489307"/>
                    <a:pt x="282937" y="477585"/>
                  </a:cubicBezTo>
                  <a:cubicBezTo>
                    <a:pt x="284346" y="470205"/>
                    <a:pt x="284871" y="462659"/>
                    <a:pt x="286024" y="455203"/>
                  </a:cubicBezTo>
                  <a:cubicBezTo>
                    <a:pt x="287792" y="443750"/>
                    <a:pt x="289535" y="432284"/>
                    <a:pt x="291469" y="420843"/>
                  </a:cubicBezTo>
                  <a:cubicBezTo>
                    <a:pt x="293903" y="406455"/>
                    <a:pt x="297068" y="392184"/>
                    <a:pt x="299156" y="377745"/>
                  </a:cubicBezTo>
                  <a:cubicBezTo>
                    <a:pt x="300360" y="369366"/>
                    <a:pt x="301718" y="361013"/>
                    <a:pt x="303064" y="352648"/>
                  </a:cubicBezTo>
                  <a:cubicBezTo>
                    <a:pt x="303153" y="351866"/>
                    <a:pt x="303192" y="351072"/>
                    <a:pt x="303140" y="350278"/>
                  </a:cubicBezTo>
                  <a:cubicBezTo>
                    <a:pt x="302987" y="341450"/>
                    <a:pt x="304422" y="332713"/>
                    <a:pt x="304806" y="323950"/>
                  </a:cubicBezTo>
                  <a:cubicBezTo>
                    <a:pt x="305229" y="313432"/>
                    <a:pt x="305869" y="302824"/>
                    <a:pt x="304281" y="292280"/>
                  </a:cubicBezTo>
                  <a:cubicBezTo>
                    <a:pt x="303768" y="288872"/>
                    <a:pt x="304178" y="285336"/>
                    <a:pt x="304076" y="281852"/>
                  </a:cubicBezTo>
                  <a:cubicBezTo>
                    <a:pt x="303871" y="273986"/>
                    <a:pt x="302141" y="266478"/>
                    <a:pt x="297311" y="260072"/>
                  </a:cubicBezTo>
                  <a:cubicBezTo>
                    <a:pt x="295646" y="257958"/>
                    <a:pt x="293814" y="255998"/>
                    <a:pt x="291815" y="254205"/>
                  </a:cubicBezTo>
                  <a:cubicBezTo>
                    <a:pt x="290124" y="252936"/>
                    <a:pt x="289624" y="250617"/>
                    <a:pt x="290649" y="248760"/>
                  </a:cubicBezTo>
                  <a:cubicBezTo>
                    <a:pt x="292468" y="244404"/>
                    <a:pt x="293878" y="239881"/>
                    <a:pt x="295620" y="235487"/>
                  </a:cubicBezTo>
                  <a:cubicBezTo>
                    <a:pt x="297362" y="231093"/>
                    <a:pt x="298439" y="226839"/>
                    <a:pt x="296312" y="222676"/>
                  </a:cubicBezTo>
                  <a:cubicBezTo>
                    <a:pt x="293750" y="217782"/>
                    <a:pt x="295146" y="213259"/>
                    <a:pt x="296184" y="208481"/>
                  </a:cubicBezTo>
                  <a:cubicBezTo>
                    <a:pt x="298272" y="199923"/>
                    <a:pt x="299348" y="191147"/>
                    <a:pt x="299412" y="182345"/>
                  </a:cubicBezTo>
                  <a:cubicBezTo>
                    <a:pt x="299566" y="178835"/>
                    <a:pt x="298285" y="175427"/>
                    <a:pt x="295876" y="172878"/>
                  </a:cubicBezTo>
                  <a:cubicBezTo>
                    <a:pt x="294237" y="171366"/>
                    <a:pt x="293391" y="169175"/>
                    <a:pt x="293622" y="166959"/>
                  </a:cubicBezTo>
                  <a:cubicBezTo>
                    <a:pt x="293762" y="164909"/>
                    <a:pt x="293622" y="162846"/>
                    <a:pt x="293622" y="160784"/>
                  </a:cubicBezTo>
                  <a:cubicBezTo>
                    <a:pt x="293442" y="159682"/>
                    <a:pt x="293711" y="158554"/>
                    <a:pt x="294364" y="157645"/>
                  </a:cubicBezTo>
                  <a:cubicBezTo>
                    <a:pt x="297503" y="154442"/>
                    <a:pt x="296632" y="150714"/>
                    <a:pt x="295876" y="146999"/>
                  </a:cubicBezTo>
                  <a:cubicBezTo>
                    <a:pt x="294364" y="139606"/>
                    <a:pt x="291738" y="132304"/>
                    <a:pt x="292802" y="124668"/>
                  </a:cubicBezTo>
                  <a:cubicBezTo>
                    <a:pt x="293788" y="117519"/>
                    <a:pt x="295185" y="110422"/>
                    <a:pt x="296991" y="103427"/>
                  </a:cubicBezTo>
                  <a:cubicBezTo>
                    <a:pt x="298298" y="99058"/>
                    <a:pt x="299105" y="94549"/>
                    <a:pt x="299387" y="89988"/>
                  </a:cubicBezTo>
                  <a:cubicBezTo>
                    <a:pt x="299669" y="86004"/>
                    <a:pt x="298195" y="82083"/>
                    <a:pt x="295351" y="79278"/>
                  </a:cubicBezTo>
                  <a:cubicBezTo>
                    <a:pt x="294172" y="78112"/>
                    <a:pt x="293314" y="76997"/>
                    <a:pt x="294070" y="75139"/>
                  </a:cubicBezTo>
                  <a:cubicBezTo>
                    <a:pt x="297414" y="67260"/>
                    <a:pt x="298631" y="58818"/>
                    <a:pt x="300219" y="50503"/>
                  </a:cubicBezTo>
                  <a:cubicBezTo>
                    <a:pt x="301654" y="43111"/>
                    <a:pt x="302653" y="35629"/>
                    <a:pt x="303192" y="28121"/>
                  </a:cubicBezTo>
                  <a:cubicBezTo>
                    <a:pt x="303627" y="21716"/>
                    <a:pt x="296107" y="13439"/>
                    <a:pt x="289214" y="14426"/>
                  </a:cubicBezTo>
                  <a:cubicBezTo>
                    <a:pt x="288433" y="14541"/>
                    <a:pt x="287639" y="14541"/>
                    <a:pt x="286857" y="14426"/>
                  </a:cubicBezTo>
                  <a:cubicBezTo>
                    <a:pt x="285409" y="14183"/>
                    <a:pt x="283167" y="15374"/>
                    <a:pt x="282745" y="13363"/>
                  </a:cubicBezTo>
                  <a:cubicBezTo>
                    <a:pt x="282386" y="11723"/>
                    <a:pt x="284615" y="11134"/>
                    <a:pt x="285819" y="10173"/>
                  </a:cubicBezTo>
                  <a:cubicBezTo>
                    <a:pt x="289484" y="7239"/>
                    <a:pt x="294147" y="6432"/>
                    <a:pt x="298131" y="4151"/>
                  </a:cubicBezTo>
                  <a:cubicBezTo>
                    <a:pt x="301411" y="2268"/>
                    <a:pt x="304857" y="654"/>
                    <a:pt x="308303" y="-973"/>
                  </a:cubicBezTo>
                  <a:cubicBezTo>
                    <a:pt x="310994" y="-2255"/>
                    <a:pt x="312582" y="-1473"/>
                    <a:pt x="312480" y="1281"/>
                  </a:cubicBezTo>
                  <a:cubicBezTo>
                    <a:pt x="312083" y="11838"/>
                    <a:pt x="315452" y="21780"/>
                    <a:pt x="317195" y="32029"/>
                  </a:cubicBezTo>
                  <a:cubicBezTo>
                    <a:pt x="317925" y="36346"/>
                    <a:pt x="318117" y="40766"/>
                    <a:pt x="318886" y="45084"/>
                  </a:cubicBezTo>
                  <a:cubicBezTo>
                    <a:pt x="319898" y="50785"/>
                    <a:pt x="321999" y="56255"/>
                    <a:pt x="322588" y="62046"/>
                  </a:cubicBezTo>
                  <a:cubicBezTo>
                    <a:pt x="322780" y="62802"/>
                    <a:pt x="322908" y="63584"/>
                    <a:pt x="322960" y="64365"/>
                  </a:cubicBezTo>
                  <a:cubicBezTo>
                    <a:pt x="322370" y="73064"/>
                    <a:pt x="323587" y="81699"/>
                    <a:pt x="324087" y="90334"/>
                  </a:cubicBezTo>
                  <a:cubicBezTo>
                    <a:pt x="324484" y="97047"/>
                    <a:pt x="324779" y="103798"/>
                    <a:pt x="325560" y="110524"/>
                  </a:cubicBezTo>
                  <a:cubicBezTo>
                    <a:pt x="326073" y="114868"/>
                    <a:pt x="326444" y="119288"/>
                    <a:pt x="326931" y="123643"/>
                  </a:cubicBezTo>
                  <a:cubicBezTo>
                    <a:pt x="327841" y="131676"/>
                    <a:pt x="327123" y="139747"/>
                    <a:pt x="327918" y="147716"/>
                  </a:cubicBezTo>
                  <a:cubicBezTo>
                    <a:pt x="328597" y="154557"/>
                    <a:pt x="328943" y="161450"/>
                    <a:pt x="330480" y="168214"/>
                  </a:cubicBezTo>
                  <a:cubicBezTo>
                    <a:pt x="331761" y="173928"/>
                    <a:pt x="334605" y="177772"/>
                    <a:pt x="340089" y="179360"/>
                  </a:cubicBezTo>
                  <a:cubicBezTo>
                    <a:pt x="345572" y="180949"/>
                    <a:pt x="349941" y="178874"/>
                    <a:pt x="353733" y="174992"/>
                  </a:cubicBezTo>
                  <a:cubicBezTo>
                    <a:pt x="354796" y="173813"/>
                    <a:pt x="355667" y="172481"/>
                    <a:pt x="356295" y="171020"/>
                  </a:cubicBezTo>
                  <a:cubicBezTo>
                    <a:pt x="357346" y="171776"/>
                    <a:pt x="356859" y="172583"/>
                    <a:pt x="356500" y="173493"/>
                  </a:cubicBezTo>
                  <a:cubicBezTo>
                    <a:pt x="355129" y="176977"/>
                    <a:pt x="353310" y="180475"/>
                    <a:pt x="356385" y="184049"/>
                  </a:cubicBezTo>
                  <a:cubicBezTo>
                    <a:pt x="357230" y="185036"/>
                    <a:pt x="355885" y="185727"/>
                    <a:pt x="355795" y="186612"/>
                  </a:cubicBezTo>
                  <a:cubicBezTo>
                    <a:pt x="355462" y="189712"/>
                    <a:pt x="353784" y="193107"/>
                    <a:pt x="358140" y="195144"/>
                  </a:cubicBezTo>
                  <a:cubicBezTo>
                    <a:pt x="359857" y="195951"/>
                    <a:pt x="359524" y="199833"/>
                    <a:pt x="357948" y="201319"/>
                  </a:cubicBezTo>
                  <a:cubicBezTo>
                    <a:pt x="354783" y="204330"/>
                    <a:pt x="354758" y="204445"/>
                    <a:pt x="356987" y="207878"/>
                  </a:cubicBezTo>
                  <a:cubicBezTo>
                    <a:pt x="358819" y="210697"/>
                    <a:pt x="358703" y="211594"/>
                    <a:pt x="356167" y="214028"/>
                  </a:cubicBezTo>
                  <a:cubicBezTo>
                    <a:pt x="354156" y="215950"/>
                    <a:pt x="354091" y="216975"/>
                    <a:pt x="356167" y="219460"/>
                  </a:cubicBezTo>
                  <a:cubicBezTo>
                    <a:pt x="357269" y="220741"/>
                    <a:pt x="357217" y="221292"/>
                    <a:pt x="355821" y="222381"/>
                  </a:cubicBezTo>
                  <a:cubicBezTo>
                    <a:pt x="352849" y="224674"/>
                    <a:pt x="352913" y="224866"/>
                    <a:pt x="355437" y="228172"/>
                  </a:cubicBezTo>
                  <a:cubicBezTo>
                    <a:pt x="356308" y="229299"/>
                    <a:pt x="356180" y="229888"/>
                    <a:pt x="355040" y="230824"/>
                  </a:cubicBezTo>
                  <a:cubicBezTo>
                    <a:pt x="351888" y="233450"/>
                    <a:pt x="351914" y="233578"/>
                    <a:pt x="354335" y="236614"/>
                  </a:cubicBezTo>
                  <a:cubicBezTo>
                    <a:pt x="355616" y="238165"/>
                    <a:pt x="355616" y="239100"/>
                    <a:pt x="353861" y="240458"/>
                  </a:cubicBezTo>
                  <a:cubicBezTo>
                    <a:pt x="350978" y="242662"/>
                    <a:pt x="351055" y="243302"/>
                    <a:pt x="353195" y="246018"/>
                  </a:cubicBezTo>
                  <a:cubicBezTo>
                    <a:pt x="354873" y="248170"/>
                    <a:pt x="354783" y="248965"/>
                    <a:pt x="352631" y="250925"/>
                  </a:cubicBezTo>
                  <a:cubicBezTo>
                    <a:pt x="350184" y="253154"/>
                    <a:pt x="350069" y="253615"/>
                    <a:pt x="352464" y="256600"/>
                  </a:cubicBezTo>
                  <a:cubicBezTo>
                    <a:pt x="353681" y="258150"/>
                    <a:pt x="353669" y="259086"/>
                    <a:pt x="351926" y="260444"/>
                  </a:cubicBezTo>
                  <a:cubicBezTo>
                    <a:pt x="349057" y="262609"/>
                    <a:pt x="349069" y="263275"/>
                    <a:pt x="351350" y="265991"/>
                  </a:cubicBezTo>
                  <a:cubicBezTo>
                    <a:pt x="352631" y="267490"/>
                    <a:pt x="353015" y="268707"/>
                    <a:pt x="351093" y="269835"/>
                  </a:cubicBezTo>
                  <a:cubicBezTo>
                    <a:pt x="349172" y="270962"/>
                    <a:pt x="349197" y="272756"/>
                    <a:pt x="350261" y="274216"/>
                  </a:cubicBezTo>
                  <a:cubicBezTo>
                    <a:pt x="351619" y="276099"/>
                    <a:pt x="352106" y="277303"/>
                    <a:pt x="349672" y="278713"/>
                  </a:cubicBezTo>
                  <a:cubicBezTo>
                    <a:pt x="348006" y="279674"/>
                    <a:pt x="348301" y="281531"/>
                    <a:pt x="349351" y="282851"/>
                  </a:cubicBezTo>
                  <a:cubicBezTo>
                    <a:pt x="350402" y="284171"/>
                    <a:pt x="350940" y="285067"/>
                    <a:pt x="349018" y="286131"/>
                  </a:cubicBezTo>
                  <a:cubicBezTo>
                    <a:pt x="347096" y="287194"/>
                    <a:pt x="347314" y="289052"/>
                    <a:pt x="348493" y="290525"/>
                  </a:cubicBezTo>
                  <a:cubicBezTo>
                    <a:pt x="349672" y="291998"/>
                    <a:pt x="349774" y="292741"/>
                    <a:pt x="347980" y="293792"/>
                  </a:cubicBezTo>
                  <a:cubicBezTo>
                    <a:pt x="346187" y="294843"/>
                    <a:pt x="346456" y="296713"/>
                    <a:pt x="347609" y="298225"/>
                  </a:cubicBezTo>
                  <a:cubicBezTo>
                    <a:pt x="348890" y="299929"/>
                    <a:pt x="349197" y="301287"/>
                    <a:pt x="346904" y="302324"/>
                  </a:cubicBezTo>
                  <a:cubicBezTo>
                    <a:pt x="345995" y="302734"/>
                    <a:pt x="345546" y="303772"/>
                    <a:pt x="345879" y="304720"/>
                  </a:cubicBezTo>
                  <a:cubicBezTo>
                    <a:pt x="346405" y="306603"/>
                    <a:pt x="347916" y="308461"/>
                    <a:pt x="345136" y="309922"/>
                  </a:cubicBezTo>
                  <a:cubicBezTo>
                    <a:pt x="344713" y="310139"/>
                    <a:pt x="345136" y="311126"/>
                    <a:pt x="345687" y="311523"/>
                  </a:cubicBezTo>
                  <a:cubicBezTo>
                    <a:pt x="346545" y="312266"/>
                    <a:pt x="346943" y="313393"/>
                    <a:pt x="346738" y="314508"/>
                  </a:cubicBezTo>
                  <a:cubicBezTo>
                    <a:pt x="346046" y="315200"/>
                    <a:pt x="345149" y="315648"/>
                    <a:pt x="344175" y="315789"/>
                  </a:cubicBezTo>
                  <a:cubicBezTo>
                    <a:pt x="336566" y="316635"/>
                    <a:pt x="333030" y="321887"/>
                    <a:pt x="329891" y="328139"/>
                  </a:cubicBezTo>
                  <a:cubicBezTo>
                    <a:pt x="318245" y="351264"/>
                    <a:pt x="313402" y="376195"/>
                    <a:pt x="310058" y="401510"/>
                  </a:cubicBezTo>
                  <a:cubicBezTo>
                    <a:pt x="308124" y="416128"/>
                    <a:pt x="304934" y="430477"/>
                    <a:pt x="301705" y="444813"/>
                  </a:cubicBezTo>
                  <a:cubicBezTo>
                    <a:pt x="296645" y="466208"/>
                    <a:pt x="293173" y="487949"/>
                    <a:pt x="291316" y="509856"/>
                  </a:cubicBezTo>
                  <a:cubicBezTo>
                    <a:pt x="290483" y="520708"/>
                    <a:pt x="290624" y="531636"/>
                    <a:pt x="289086" y="542462"/>
                  </a:cubicBezTo>
                  <a:cubicBezTo>
                    <a:pt x="286959" y="557323"/>
                    <a:pt x="284820" y="572286"/>
                    <a:pt x="279042" y="586277"/>
                  </a:cubicBezTo>
                  <a:cubicBezTo>
                    <a:pt x="272534" y="601984"/>
                    <a:pt x="262439" y="615948"/>
                    <a:pt x="249576" y="627068"/>
                  </a:cubicBezTo>
                  <a:cubicBezTo>
                    <a:pt x="236649" y="638355"/>
                    <a:pt x="222493" y="647720"/>
                    <a:pt x="206017" y="653306"/>
                  </a:cubicBezTo>
                  <a:cubicBezTo>
                    <a:pt x="195704" y="656791"/>
                    <a:pt x="193731" y="663555"/>
                    <a:pt x="199009" y="673510"/>
                  </a:cubicBezTo>
                  <a:cubicBezTo>
                    <a:pt x="199611" y="674624"/>
                    <a:pt x="200290" y="675726"/>
                    <a:pt x="199675" y="677058"/>
                  </a:cubicBezTo>
                  <a:cubicBezTo>
                    <a:pt x="198573" y="676956"/>
                    <a:pt x="197536" y="676482"/>
                    <a:pt x="196742" y="675701"/>
                  </a:cubicBezTo>
                  <a:cubicBezTo>
                    <a:pt x="194551" y="674137"/>
                    <a:pt x="192168" y="674150"/>
                    <a:pt x="189542" y="674496"/>
                  </a:cubicBezTo>
                  <a:cubicBezTo>
                    <a:pt x="184942" y="675085"/>
                    <a:pt x="180766" y="677866"/>
                    <a:pt x="175897" y="677058"/>
                  </a:cubicBezTo>
                  <a:cubicBezTo>
                    <a:pt x="174680" y="676866"/>
                    <a:pt x="173335" y="677174"/>
                    <a:pt x="172221" y="676456"/>
                  </a:cubicBezTo>
                  <a:cubicBezTo>
                    <a:pt x="169146" y="674355"/>
                    <a:pt x="165072" y="674470"/>
                    <a:pt x="162112" y="676738"/>
                  </a:cubicBezTo>
                  <a:cubicBezTo>
                    <a:pt x="161677" y="676918"/>
                    <a:pt x="161215" y="677033"/>
                    <a:pt x="160741" y="677045"/>
                  </a:cubicBezTo>
                  <a:lnTo>
                    <a:pt x="157872" y="676930"/>
                  </a:lnTo>
                  <a:cubicBezTo>
                    <a:pt x="157065" y="676200"/>
                    <a:pt x="155848" y="676930"/>
                    <a:pt x="155053" y="676097"/>
                  </a:cubicBezTo>
                  <a:lnTo>
                    <a:pt x="155053" y="676097"/>
                  </a:lnTo>
                  <a:cubicBezTo>
                    <a:pt x="152542" y="672818"/>
                    <a:pt x="149262" y="676315"/>
                    <a:pt x="146521" y="674983"/>
                  </a:cubicBezTo>
                  <a:close/>
                </a:path>
              </a:pathLst>
            </a:custGeom>
            <a:solidFill>
              <a:srgbClr val="020202"/>
            </a:solidFill>
            <a:ln w="1280" cap="flat">
              <a:noFill/>
              <a:prstDash val="solid"/>
              <a:miter/>
            </a:ln>
          </p:spPr>
          <p:txBody>
            <a:bodyPr rtlCol="0" anchor="ctr"/>
            <a:lstStyle/>
            <a:p>
              <a:endParaRPr lang="es-CO"/>
            </a:p>
          </p:txBody>
        </p:sp>
        <p:sp>
          <p:nvSpPr>
            <p:cNvPr id="225" name="Freeform: Shape 224">
              <a:extLst>
                <a:ext uri="{FF2B5EF4-FFF2-40B4-BE49-F238E27FC236}">
                  <a16:creationId xmlns:a16="http://schemas.microsoft.com/office/drawing/2014/main" id="{F677F1E7-6CBF-AAC1-74B2-865D3BF9975F}"/>
                </a:ext>
              </a:extLst>
            </p:cNvPr>
            <p:cNvSpPr/>
            <p:nvPr/>
          </p:nvSpPr>
          <p:spPr>
            <a:xfrm>
              <a:off x="-1380935" y="527315"/>
              <a:ext cx="213732" cy="282909"/>
            </a:xfrm>
            <a:custGeom>
              <a:avLst/>
              <a:gdLst>
                <a:gd name="connsiteX0" fmla="*/ 145564 w 213732"/>
                <a:gd name="connsiteY0" fmla="*/ 56509 h 282909"/>
                <a:gd name="connsiteX1" fmla="*/ 141720 w 213732"/>
                <a:gd name="connsiteY1" fmla="*/ 55228 h 282909"/>
                <a:gd name="connsiteX2" fmla="*/ 128332 w 213732"/>
                <a:gd name="connsiteY2" fmla="*/ 55356 h 282909"/>
                <a:gd name="connsiteX3" fmla="*/ 125680 w 213732"/>
                <a:gd name="connsiteY3" fmla="*/ 55471 h 282909"/>
                <a:gd name="connsiteX4" fmla="*/ 120556 w 213732"/>
                <a:gd name="connsiteY4" fmla="*/ 54779 h 282909"/>
                <a:gd name="connsiteX5" fmla="*/ 117084 w 213732"/>
                <a:gd name="connsiteY5" fmla="*/ 54100 h 282909"/>
                <a:gd name="connsiteX6" fmla="*/ 112331 w 213732"/>
                <a:gd name="connsiteY6" fmla="*/ 51692 h 282909"/>
                <a:gd name="connsiteX7" fmla="*/ 94395 w 213732"/>
                <a:gd name="connsiteY7" fmla="*/ 52704 h 282909"/>
                <a:gd name="connsiteX8" fmla="*/ 87720 w 213732"/>
                <a:gd name="connsiteY8" fmla="*/ 59904 h 282909"/>
                <a:gd name="connsiteX9" fmla="*/ 86695 w 213732"/>
                <a:gd name="connsiteY9" fmla="*/ 68334 h 282909"/>
                <a:gd name="connsiteX10" fmla="*/ 86695 w 213732"/>
                <a:gd name="connsiteY10" fmla="*/ 71614 h 282909"/>
                <a:gd name="connsiteX11" fmla="*/ 87528 w 213732"/>
                <a:gd name="connsiteY11" fmla="*/ 84169 h 282909"/>
                <a:gd name="connsiteX12" fmla="*/ 88514 w 213732"/>
                <a:gd name="connsiteY12" fmla="*/ 89691 h 282909"/>
                <a:gd name="connsiteX13" fmla="*/ 88963 w 213732"/>
                <a:gd name="connsiteY13" fmla="*/ 94674 h 282909"/>
                <a:gd name="connsiteX14" fmla="*/ 89667 w 213732"/>
                <a:gd name="connsiteY14" fmla="*/ 105308 h 282909"/>
                <a:gd name="connsiteX15" fmla="*/ 90039 w 213732"/>
                <a:gd name="connsiteY15" fmla="*/ 111304 h 282909"/>
                <a:gd name="connsiteX16" fmla="*/ 90821 w 213732"/>
                <a:gd name="connsiteY16" fmla="*/ 123782 h 282909"/>
                <a:gd name="connsiteX17" fmla="*/ 90949 w 213732"/>
                <a:gd name="connsiteY17" fmla="*/ 128381 h 282909"/>
                <a:gd name="connsiteX18" fmla="*/ 90949 w 213732"/>
                <a:gd name="connsiteY18" fmla="*/ 143114 h 282909"/>
                <a:gd name="connsiteX19" fmla="*/ 90539 w 213732"/>
                <a:gd name="connsiteY19" fmla="*/ 147201 h 282909"/>
                <a:gd name="connsiteX20" fmla="*/ 89757 w 213732"/>
                <a:gd name="connsiteY20" fmla="*/ 161358 h 282909"/>
                <a:gd name="connsiteX21" fmla="*/ 89078 w 213732"/>
                <a:gd name="connsiteY21" fmla="*/ 166252 h 282909"/>
                <a:gd name="connsiteX22" fmla="*/ 86593 w 213732"/>
                <a:gd name="connsiteY22" fmla="*/ 180229 h 282909"/>
                <a:gd name="connsiteX23" fmla="*/ 84517 w 213732"/>
                <a:gd name="connsiteY23" fmla="*/ 189107 h 282909"/>
                <a:gd name="connsiteX24" fmla="*/ 81955 w 213732"/>
                <a:gd name="connsiteY24" fmla="*/ 199420 h 282909"/>
                <a:gd name="connsiteX25" fmla="*/ 79559 w 213732"/>
                <a:gd name="connsiteY25" fmla="*/ 207210 h 282909"/>
                <a:gd name="connsiteX26" fmla="*/ 75190 w 213732"/>
                <a:gd name="connsiteY26" fmla="*/ 219701 h 282909"/>
                <a:gd name="connsiteX27" fmla="*/ 73051 w 213732"/>
                <a:gd name="connsiteY27" fmla="*/ 225159 h 282909"/>
                <a:gd name="connsiteX28" fmla="*/ 68170 w 213732"/>
                <a:gd name="connsiteY28" fmla="*/ 230911 h 282909"/>
                <a:gd name="connsiteX29" fmla="*/ 65685 w 213732"/>
                <a:gd name="connsiteY29" fmla="*/ 237317 h 282909"/>
                <a:gd name="connsiteX30" fmla="*/ 62200 w 213732"/>
                <a:gd name="connsiteY30" fmla="*/ 244606 h 282909"/>
                <a:gd name="connsiteX31" fmla="*/ 56486 w 213732"/>
                <a:gd name="connsiteY31" fmla="*/ 249564 h 282909"/>
                <a:gd name="connsiteX32" fmla="*/ 53642 w 213732"/>
                <a:gd name="connsiteY32" fmla="*/ 255394 h 282909"/>
                <a:gd name="connsiteX33" fmla="*/ 48517 w 213732"/>
                <a:gd name="connsiteY33" fmla="*/ 262222 h 282909"/>
                <a:gd name="connsiteX34" fmla="*/ 39946 w 213732"/>
                <a:gd name="connsiteY34" fmla="*/ 271843 h 282909"/>
                <a:gd name="connsiteX35" fmla="*/ 38934 w 213732"/>
                <a:gd name="connsiteY35" fmla="*/ 273406 h 282909"/>
                <a:gd name="connsiteX36" fmla="*/ 26815 w 213732"/>
                <a:gd name="connsiteY36" fmla="*/ 281337 h 282909"/>
                <a:gd name="connsiteX37" fmla="*/ 17578 w 213732"/>
                <a:gd name="connsiteY37" fmla="*/ 256175 h 282909"/>
                <a:gd name="connsiteX38" fmla="*/ 2460 w 213732"/>
                <a:gd name="connsiteY38" fmla="*/ 244453 h 282909"/>
                <a:gd name="connsiteX39" fmla="*/ 1781 w 213732"/>
                <a:gd name="connsiteY39" fmla="*/ 235010 h 282909"/>
                <a:gd name="connsiteX40" fmla="*/ 12235 w 213732"/>
                <a:gd name="connsiteY40" fmla="*/ 226196 h 282909"/>
                <a:gd name="connsiteX41" fmla="*/ 15528 w 213732"/>
                <a:gd name="connsiteY41" fmla="*/ 220085 h 282909"/>
                <a:gd name="connsiteX42" fmla="*/ 20819 w 213732"/>
                <a:gd name="connsiteY42" fmla="*/ 208106 h 282909"/>
                <a:gd name="connsiteX43" fmla="*/ 37474 w 213732"/>
                <a:gd name="connsiteY43" fmla="*/ 181202 h 282909"/>
                <a:gd name="connsiteX44" fmla="*/ 40036 w 213732"/>
                <a:gd name="connsiteY44" fmla="*/ 170313 h 282909"/>
                <a:gd name="connsiteX45" fmla="*/ 40587 w 213732"/>
                <a:gd name="connsiteY45" fmla="*/ 166123 h 282909"/>
                <a:gd name="connsiteX46" fmla="*/ 47377 w 213732"/>
                <a:gd name="connsiteY46" fmla="*/ 129598 h 282909"/>
                <a:gd name="connsiteX47" fmla="*/ 50708 w 213732"/>
                <a:gd name="connsiteY47" fmla="*/ 102976 h 282909"/>
                <a:gd name="connsiteX48" fmla="*/ 51374 w 213732"/>
                <a:gd name="connsiteY48" fmla="*/ 87910 h 282909"/>
                <a:gd name="connsiteX49" fmla="*/ 52566 w 213732"/>
                <a:gd name="connsiteY49" fmla="*/ 49143 h 282909"/>
                <a:gd name="connsiteX50" fmla="*/ 59650 w 213732"/>
                <a:gd name="connsiteY50" fmla="*/ 17114 h 282909"/>
                <a:gd name="connsiteX51" fmla="*/ 81801 w 213732"/>
                <a:gd name="connsiteY51" fmla="*/ 357 h 282909"/>
                <a:gd name="connsiteX52" fmla="*/ 93908 w 213732"/>
                <a:gd name="connsiteY52" fmla="*/ -1335 h 282909"/>
                <a:gd name="connsiteX53" fmla="*/ 105041 w 213732"/>
                <a:gd name="connsiteY53" fmla="*/ 152 h 282909"/>
                <a:gd name="connsiteX54" fmla="*/ 113279 w 213732"/>
                <a:gd name="connsiteY54" fmla="*/ 2150 h 282909"/>
                <a:gd name="connsiteX55" fmla="*/ 119685 w 213732"/>
                <a:gd name="connsiteY55" fmla="*/ 1382 h 282909"/>
                <a:gd name="connsiteX56" fmla="*/ 123771 w 213732"/>
                <a:gd name="connsiteY56" fmla="*/ 638 h 282909"/>
                <a:gd name="connsiteX57" fmla="*/ 144987 w 213732"/>
                <a:gd name="connsiteY57" fmla="*/ 4802 h 282909"/>
                <a:gd name="connsiteX58" fmla="*/ 172878 w 213732"/>
                <a:gd name="connsiteY58" fmla="*/ 9094 h 282909"/>
                <a:gd name="connsiteX59" fmla="*/ 205009 w 213732"/>
                <a:gd name="connsiteY59" fmla="*/ 9901 h 282909"/>
                <a:gd name="connsiteX60" fmla="*/ 208852 w 213732"/>
                <a:gd name="connsiteY60" fmla="*/ 9901 h 282909"/>
                <a:gd name="connsiteX61" fmla="*/ 211184 w 213732"/>
                <a:gd name="connsiteY61" fmla="*/ 14961 h 282909"/>
                <a:gd name="connsiteX62" fmla="*/ 195054 w 213732"/>
                <a:gd name="connsiteY62" fmla="*/ 21483 h 282909"/>
                <a:gd name="connsiteX63" fmla="*/ 161821 w 213732"/>
                <a:gd name="connsiteY63" fmla="*/ 27773 h 282909"/>
                <a:gd name="connsiteX64" fmla="*/ 146307 w 213732"/>
                <a:gd name="connsiteY64" fmla="*/ 51756 h 282909"/>
                <a:gd name="connsiteX65" fmla="*/ 145564 w 213732"/>
                <a:gd name="connsiteY65" fmla="*/ 56509 h 282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213732" h="282909">
                  <a:moveTo>
                    <a:pt x="145564" y="56509"/>
                  </a:moveTo>
                  <a:cubicBezTo>
                    <a:pt x="144283" y="56342"/>
                    <a:pt x="143001" y="56714"/>
                    <a:pt x="141720" y="55228"/>
                  </a:cubicBezTo>
                  <a:cubicBezTo>
                    <a:pt x="138479" y="51385"/>
                    <a:pt x="131779" y="51512"/>
                    <a:pt x="128332" y="55356"/>
                  </a:cubicBezTo>
                  <a:cubicBezTo>
                    <a:pt x="127333" y="56471"/>
                    <a:pt x="126539" y="56637"/>
                    <a:pt x="125680" y="55471"/>
                  </a:cubicBezTo>
                  <a:cubicBezTo>
                    <a:pt x="124169" y="53473"/>
                    <a:pt x="122644" y="52973"/>
                    <a:pt x="120556" y="54779"/>
                  </a:cubicBezTo>
                  <a:cubicBezTo>
                    <a:pt x="119339" y="55817"/>
                    <a:pt x="117917" y="55894"/>
                    <a:pt x="117084" y="54100"/>
                  </a:cubicBezTo>
                  <a:cubicBezTo>
                    <a:pt x="116123" y="52038"/>
                    <a:pt x="114291" y="51807"/>
                    <a:pt x="112331" y="51692"/>
                  </a:cubicBezTo>
                  <a:cubicBezTo>
                    <a:pt x="106322" y="51320"/>
                    <a:pt x="100378" y="52115"/>
                    <a:pt x="94395" y="52704"/>
                  </a:cubicBezTo>
                  <a:cubicBezTo>
                    <a:pt x="92038" y="52935"/>
                    <a:pt x="87848" y="57367"/>
                    <a:pt x="87720" y="59904"/>
                  </a:cubicBezTo>
                  <a:cubicBezTo>
                    <a:pt x="87579" y="62735"/>
                    <a:pt x="87246" y="65554"/>
                    <a:pt x="86695" y="68334"/>
                  </a:cubicBezTo>
                  <a:cubicBezTo>
                    <a:pt x="86375" y="69410"/>
                    <a:pt x="86375" y="70538"/>
                    <a:pt x="86695" y="71614"/>
                  </a:cubicBezTo>
                  <a:cubicBezTo>
                    <a:pt x="88476" y="75726"/>
                    <a:pt x="87297" y="79992"/>
                    <a:pt x="87528" y="84169"/>
                  </a:cubicBezTo>
                  <a:cubicBezTo>
                    <a:pt x="87643" y="86065"/>
                    <a:pt x="87528" y="88012"/>
                    <a:pt x="88514" y="89691"/>
                  </a:cubicBezTo>
                  <a:cubicBezTo>
                    <a:pt x="89347" y="91215"/>
                    <a:pt x="89501" y="93022"/>
                    <a:pt x="88963" y="94674"/>
                  </a:cubicBezTo>
                  <a:cubicBezTo>
                    <a:pt x="88181" y="98223"/>
                    <a:pt x="87899" y="101874"/>
                    <a:pt x="89667" y="105308"/>
                  </a:cubicBezTo>
                  <a:cubicBezTo>
                    <a:pt x="90487" y="107204"/>
                    <a:pt x="90628" y="109318"/>
                    <a:pt x="90039" y="111304"/>
                  </a:cubicBezTo>
                  <a:cubicBezTo>
                    <a:pt x="89181" y="115505"/>
                    <a:pt x="88758" y="119720"/>
                    <a:pt x="90821" y="123782"/>
                  </a:cubicBezTo>
                  <a:cubicBezTo>
                    <a:pt x="91512" y="125229"/>
                    <a:pt x="91551" y="126895"/>
                    <a:pt x="90949" y="128381"/>
                  </a:cubicBezTo>
                  <a:cubicBezTo>
                    <a:pt x="89270" y="133301"/>
                    <a:pt x="88668" y="138195"/>
                    <a:pt x="90949" y="143114"/>
                  </a:cubicBezTo>
                  <a:cubicBezTo>
                    <a:pt x="91448" y="144472"/>
                    <a:pt x="91295" y="145971"/>
                    <a:pt x="90539" y="147201"/>
                  </a:cubicBezTo>
                  <a:cubicBezTo>
                    <a:pt x="88514" y="151813"/>
                    <a:pt x="87425" y="156528"/>
                    <a:pt x="89757" y="161358"/>
                  </a:cubicBezTo>
                  <a:cubicBezTo>
                    <a:pt x="90667" y="163241"/>
                    <a:pt x="89975" y="164753"/>
                    <a:pt x="89078" y="166252"/>
                  </a:cubicBezTo>
                  <a:cubicBezTo>
                    <a:pt x="86452" y="170403"/>
                    <a:pt x="85555" y="175425"/>
                    <a:pt x="86593" y="180229"/>
                  </a:cubicBezTo>
                  <a:cubicBezTo>
                    <a:pt x="87259" y="183355"/>
                    <a:pt x="86490" y="186609"/>
                    <a:pt x="84517" y="189107"/>
                  </a:cubicBezTo>
                  <a:cubicBezTo>
                    <a:pt x="82301" y="192054"/>
                    <a:pt x="81379" y="195782"/>
                    <a:pt x="81955" y="199420"/>
                  </a:cubicBezTo>
                  <a:cubicBezTo>
                    <a:pt x="82455" y="202252"/>
                    <a:pt x="81558" y="205147"/>
                    <a:pt x="79559" y="207210"/>
                  </a:cubicBezTo>
                  <a:cubicBezTo>
                    <a:pt x="76344" y="210784"/>
                    <a:pt x="74435" y="214769"/>
                    <a:pt x="75190" y="219701"/>
                  </a:cubicBezTo>
                  <a:cubicBezTo>
                    <a:pt x="75562" y="221776"/>
                    <a:pt x="74729" y="223890"/>
                    <a:pt x="73051" y="225159"/>
                  </a:cubicBezTo>
                  <a:cubicBezTo>
                    <a:pt x="71245" y="226914"/>
                    <a:pt x="69605" y="228848"/>
                    <a:pt x="68170" y="230911"/>
                  </a:cubicBezTo>
                  <a:cubicBezTo>
                    <a:pt x="66530" y="232641"/>
                    <a:pt x="65646" y="234934"/>
                    <a:pt x="65685" y="237317"/>
                  </a:cubicBezTo>
                  <a:cubicBezTo>
                    <a:pt x="65928" y="240199"/>
                    <a:pt x="64596" y="242979"/>
                    <a:pt x="62200" y="244606"/>
                  </a:cubicBezTo>
                  <a:cubicBezTo>
                    <a:pt x="60163" y="246067"/>
                    <a:pt x="58664" y="248168"/>
                    <a:pt x="56486" y="249564"/>
                  </a:cubicBezTo>
                  <a:cubicBezTo>
                    <a:pt x="54308" y="250961"/>
                    <a:pt x="54257" y="253331"/>
                    <a:pt x="53642" y="255394"/>
                  </a:cubicBezTo>
                  <a:cubicBezTo>
                    <a:pt x="52988" y="258302"/>
                    <a:pt x="51118" y="260787"/>
                    <a:pt x="48517" y="262222"/>
                  </a:cubicBezTo>
                  <a:cubicBezTo>
                    <a:pt x="44674" y="264349"/>
                    <a:pt x="41112" y="267116"/>
                    <a:pt x="39946" y="271843"/>
                  </a:cubicBezTo>
                  <a:cubicBezTo>
                    <a:pt x="39793" y="272458"/>
                    <a:pt x="39434" y="273009"/>
                    <a:pt x="38934" y="273406"/>
                  </a:cubicBezTo>
                  <a:cubicBezTo>
                    <a:pt x="35027" y="276251"/>
                    <a:pt x="31657" y="279940"/>
                    <a:pt x="26815" y="281337"/>
                  </a:cubicBezTo>
                  <a:cubicBezTo>
                    <a:pt x="26174" y="272048"/>
                    <a:pt x="23958" y="263542"/>
                    <a:pt x="17578" y="256175"/>
                  </a:cubicBezTo>
                  <a:cubicBezTo>
                    <a:pt x="13388" y="251281"/>
                    <a:pt x="8251" y="247284"/>
                    <a:pt x="2460" y="244453"/>
                  </a:cubicBezTo>
                  <a:cubicBezTo>
                    <a:pt x="-2728" y="241890"/>
                    <a:pt x="-2946" y="238572"/>
                    <a:pt x="1781" y="235010"/>
                  </a:cubicBezTo>
                  <a:cubicBezTo>
                    <a:pt x="5496" y="232359"/>
                    <a:pt x="8994" y="229412"/>
                    <a:pt x="12235" y="226196"/>
                  </a:cubicBezTo>
                  <a:cubicBezTo>
                    <a:pt x="13952" y="224569"/>
                    <a:pt x="15118" y="222417"/>
                    <a:pt x="15528" y="220085"/>
                  </a:cubicBezTo>
                  <a:cubicBezTo>
                    <a:pt x="16309" y="215730"/>
                    <a:pt x="18129" y="211617"/>
                    <a:pt x="20819" y="208106"/>
                  </a:cubicBezTo>
                  <a:cubicBezTo>
                    <a:pt x="27058" y="199587"/>
                    <a:pt x="32631" y="190593"/>
                    <a:pt x="37474" y="181202"/>
                  </a:cubicBezTo>
                  <a:cubicBezTo>
                    <a:pt x="39331" y="177885"/>
                    <a:pt x="40215" y="174105"/>
                    <a:pt x="40036" y="170313"/>
                  </a:cubicBezTo>
                  <a:cubicBezTo>
                    <a:pt x="39985" y="168891"/>
                    <a:pt x="40164" y="167481"/>
                    <a:pt x="40587" y="166123"/>
                  </a:cubicBezTo>
                  <a:cubicBezTo>
                    <a:pt x="43585" y="154094"/>
                    <a:pt x="45852" y="141897"/>
                    <a:pt x="47377" y="129598"/>
                  </a:cubicBezTo>
                  <a:cubicBezTo>
                    <a:pt x="48658" y="120758"/>
                    <a:pt x="50106" y="111931"/>
                    <a:pt x="50708" y="102976"/>
                  </a:cubicBezTo>
                  <a:cubicBezTo>
                    <a:pt x="51041" y="97954"/>
                    <a:pt x="51413" y="92932"/>
                    <a:pt x="51374" y="87910"/>
                  </a:cubicBezTo>
                  <a:cubicBezTo>
                    <a:pt x="51259" y="74970"/>
                    <a:pt x="52373" y="62082"/>
                    <a:pt x="52566" y="49143"/>
                  </a:cubicBezTo>
                  <a:cubicBezTo>
                    <a:pt x="52732" y="38150"/>
                    <a:pt x="55730" y="27440"/>
                    <a:pt x="59650" y="17114"/>
                  </a:cubicBezTo>
                  <a:cubicBezTo>
                    <a:pt x="63571" y="6788"/>
                    <a:pt x="71424" y="2150"/>
                    <a:pt x="81801" y="357"/>
                  </a:cubicBezTo>
                  <a:cubicBezTo>
                    <a:pt x="85824" y="-335"/>
                    <a:pt x="89898" y="-463"/>
                    <a:pt x="93908" y="-1335"/>
                  </a:cubicBezTo>
                  <a:cubicBezTo>
                    <a:pt x="97649" y="-2129"/>
                    <a:pt x="101377" y="-758"/>
                    <a:pt x="105041" y="152"/>
                  </a:cubicBezTo>
                  <a:cubicBezTo>
                    <a:pt x="107783" y="830"/>
                    <a:pt x="110499" y="1638"/>
                    <a:pt x="113279" y="2150"/>
                  </a:cubicBezTo>
                  <a:cubicBezTo>
                    <a:pt x="115431" y="2688"/>
                    <a:pt x="117712" y="2407"/>
                    <a:pt x="119685" y="1382"/>
                  </a:cubicBezTo>
                  <a:cubicBezTo>
                    <a:pt x="120876" y="561"/>
                    <a:pt x="122362" y="292"/>
                    <a:pt x="123771" y="638"/>
                  </a:cubicBezTo>
                  <a:cubicBezTo>
                    <a:pt x="130766" y="2419"/>
                    <a:pt x="137838" y="3803"/>
                    <a:pt x="144987" y="4802"/>
                  </a:cubicBezTo>
                  <a:cubicBezTo>
                    <a:pt x="154250" y="6378"/>
                    <a:pt x="163538" y="7864"/>
                    <a:pt x="172878" y="9094"/>
                  </a:cubicBezTo>
                  <a:cubicBezTo>
                    <a:pt x="183601" y="10503"/>
                    <a:pt x="194311" y="9491"/>
                    <a:pt x="205009" y="9901"/>
                  </a:cubicBezTo>
                  <a:cubicBezTo>
                    <a:pt x="206290" y="9901"/>
                    <a:pt x="207571" y="9798"/>
                    <a:pt x="208852" y="9901"/>
                  </a:cubicBezTo>
                  <a:cubicBezTo>
                    <a:pt x="212196" y="10311"/>
                    <a:pt x="212990" y="12105"/>
                    <a:pt x="211184" y="14961"/>
                  </a:cubicBezTo>
                  <a:cubicBezTo>
                    <a:pt x="207276" y="21137"/>
                    <a:pt x="202408" y="23174"/>
                    <a:pt x="195054" y="21483"/>
                  </a:cubicBezTo>
                  <a:cubicBezTo>
                    <a:pt x="183037" y="18715"/>
                    <a:pt x="171853" y="20483"/>
                    <a:pt x="161821" y="27773"/>
                  </a:cubicBezTo>
                  <a:cubicBezTo>
                    <a:pt x="153661" y="33384"/>
                    <a:pt x="148088" y="42019"/>
                    <a:pt x="146307" y="51756"/>
                  </a:cubicBezTo>
                  <a:cubicBezTo>
                    <a:pt x="146217" y="53447"/>
                    <a:pt x="145333" y="54869"/>
                    <a:pt x="145564" y="56509"/>
                  </a:cubicBezTo>
                  <a:close/>
                </a:path>
              </a:pathLst>
            </a:custGeom>
            <a:solidFill>
              <a:srgbClr val="020202"/>
            </a:solidFill>
            <a:ln w="1280" cap="flat">
              <a:noFill/>
              <a:prstDash val="solid"/>
              <a:miter/>
            </a:ln>
          </p:spPr>
          <p:txBody>
            <a:bodyPr rtlCol="0" anchor="ctr"/>
            <a:lstStyle/>
            <a:p>
              <a:endParaRPr lang="es-CO"/>
            </a:p>
          </p:txBody>
        </p:sp>
        <p:sp>
          <p:nvSpPr>
            <p:cNvPr id="226" name="Freeform: Shape 225">
              <a:extLst>
                <a:ext uri="{FF2B5EF4-FFF2-40B4-BE49-F238E27FC236}">
                  <a16:creationId xmlns:a16="http://schemas.microsoft.com/office/drawing/2014/main" id="{97BD7652-8FB6-DD1D-42BA-3EC3A807680E}"/>
                </a:ext>
              </a:extLst>
            </p:cNvPr>
            <p:cNvSpPr/>
            <p:nvPr/>
          </p:nvSpPr>
          <p:spPr>
            <a:xfrm>
              <a:off x="-1758663" y="-50152"/>
              <a:ext cx="113809" cy="120421"/>
            </a:xfrm>
            <a:custGeom>
              <a:avLst/>
              <a:gdLst>
                <a:gd name="connsiteX0" fmla="*/ 102948 w 113809"/>
                <a:gd name="connsiteY0" fmla="*/ 107248 h 120421"/>
                <a:gd name="connsiteX1" fmla="*/ 100489 w 113809"/>
                <a:gd name="connsiteY1" fmla="*/ 112475 h 120421"/>
                <a:gd name="connsiteX2" fmla="*/ 94916 w 113809"/>
                <a:gd name="connsiteY2" fmla="*/ 113231 h 120421"/>
                <a:gd name="connsiteX3" fmla="*/ 63822 w 113809"/>
                <a:gd name="connsiteY3" fmla="*/ 118483 h 120421"/>
                <a:gd name="connsiteX4" fmla="*/ 38981 w 113809"/>
                <a:gd name="connsiteY4" fmla="*/ 116459 h 120421"/>
                <a:gd name="connsiteX5" fmla="*/ 24261 w 113809"/>
                <a:gd name="connsiteY5" fmla="*/ 113218 h 120421"/>
                <a:gd name="connsiteX6" fmla="*/ 19418 w 113809"/>
                <a:gd name="connsiteY6" fmla="*/ 108362 h 120421"/>
                <a:gd name="connsiteX7" fmla="*/ 16599 w 113809"/>
                <a:gd name="connsiteY7" fmla="*/ 103020 h 120421"/>
                <a:gd name="connsiteX8" fmla="*/ 6940 w 113809"/>
                <a:gd name="connsiteY8" fmla="*/ 102277 h 120421"/>
                <a:gd name="connsiteX9" fmla="*/ 4377 w 113809"/>
                <a:gd name="connsiteY9" fmla="*/ 105044 h 120421"/>
                <a:gd name="connsiteX10" fmla="*/ 1520 w 113809"/>
                <a:gd name="connsiteY10" fmla="*/ 107068 h 120421"/>
                <a:gd name="connsiteX11" fmla="*/ -1413 w 113809"/>
                <a:gd name="connsiteY11" fmla="*/ 103776 h 120421"/>
                <a:gd name="connsiteX12" fmla="*/ -1606 w 113809"/>
                <a:gd name="connsiteY12" fmla="*/ 101418 h 120421"/>
                <a:gd name="connsiteX13" fmla="*/ 2430 w 113809"/>
                <a:gd name="connsiteY13" fmla="*/ 65675 h 120421"/>
                <a:gd name="connsiteX14" fmla="*/ 18162 w 113809"/>
                <a:gd name="connsiteY14" fmla="*/ 21718 h 120421"/>
                <a:gd name="connsiteX15" fmla="*/ 49128 w 113809"/>
                <a:gd name="connsiteY15" fmla="*/ 298 h 120421"/>
                <a:gd name="connsiteX16" fmla="*/ 99092 w 113809"/>
                <a:gd name="connsiteY16" fmla="*/ 16 h 120421"/>
                <a:gd name="connsiteX17" fmla="*/ 103230 w 113809"/>
                <a:gd name="connsiteY17" fmla="*/ 964 h 120421"/>
                <a:gd name="connsiteX18" fmla="*/ 111801 w 113809"/>
                <a:gd name="connsiteY18" fmla="*/ 15479 h 120421"/>
                <a:gd name="connsiteX19" fmla="*/ 110033 w 113809"/>
                <a:gd name="connsiteY19" fmla="*/ 24281 h 120421"/>
                <a:gd name="connsiteX20" fmla="*/ 106190 w 113809"/>
                <a:gd name="connsiteY20" fmla="*/ 59576 h 120421"/>
                <a:gd name="connsiteX21" fmla="*/ 105037 w 113809"/>
                <a:gd name="connsiteY21" fmla="*/ 80356 h 120421"/>
                <a:gd name="connsiteX22" fmla="*/ 102948 w 113809"/>
                <a:gd name="connsiteY22" fmla="*/ 107248 h 120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3809" h="120421">
                  <a:moveTo>
                    <a:pt x="102948" y="107248"/>
                  </a:moveTo>
                  <a:cubicBezTo>
                    <a:pt x="101027" y="108529"/>
                    <a:pt x="102948" y="111680"/>
                    <a:pt x="100489" y="112475"/>
                  </a:cubicBezTo>
                  <a:cubicBezTo>
                    <a:pt x="98657" y="112859"/>
                    <a:pt x="96786" y="113115"/>
                    <a:pt x="94916" y="113231"/>
                  </a:cubicBezTo>
                  <a:cubicBezTo>
                    <a:pt x="84551" y="114999"/>
                    <a:pt x="74238" y="117164"/>
                    <a:pt x="63822" y="118483"/>
                  </a:cubicBezTo>
                  <a:cubicBezTo>
                    <a:pt x="55508" y="119534"/>
                    <a:pt x="47168" y="118150"/>
                    <a:pt x="38981" y="116459"/>
                  </a:cubicBezTo>
                  <a:cubicBezTo>
                    <a:pt x="34061" y="115447"/>
                    <a:pt x="29219" y="114025"/>
                    <a:pt x="24261" y="113218"/>
                  </a:cubicBezTo>
                  <a:cubicBezTo>
                    <a:pt x="21647" y="113077"/>
                    <a:pt x="19546" y="110976"/>
                    <a:pt x="19418" y="108362"/>
                  </a:cubicBezTo>
                  <a:cubicBezTo>
                    <a:pt x="19085" y="106325"/>
                    <a:pt x="18098" y="104442"/>
                    <a:pt x="16599" y="103020"/>
                  </a:cubicBezTo>
                  <a:cubicBezTo>
                    <a:pt x="13691" y="100035"/>
                    <a:pt x="10194" y="99702"/>
                    <a:pt x="6940" y="102277"/>
                  </a:cubicBezTo>
                  <a:cubicBezTo>
                    <a:pt x="5953" y="103071"/>
                    <a:pt x="5095" y="104006"/>
                    <a:pt x="4377" y="105044"/>
                  </a:cubicBezTo>
                  <a:cubicBezTo>
                    <a:pt x="3634" y="106095"/>
                    <a:pt x="3096" y="107389"/>
                    <a:pt x="1520" y="107068"/>
                  </a:cubicBezTo>
                  <a:cubicBezTo>
                    <a:pt x="-94" y="106774"/>
                    <a:pt x="-1311" y="105416"/>
                    <a:pt x="-1413" y="103776"/>
                  </a:cubicBezTo>
                  <a:cubicBezTo>
                    <a:pt x="-1516" y="102994"/>
                    <a:pt x="-1542" y="102200"/>
                    <a:pt x="-1606" y="101418"/>
                  </a:cubicBezTo>
                  <a:cubicBezTo>
                    <a:pt x="-324" y="89491"/>
                    <a:pt x="316" y="77448"/>
                    <a:pt x="2430" y="65675"/>
                  </a:cubicBezTo>
                  <a:cubicBezTo>
                    <a:pt x="5056" y="50211"/>
                    <a:pt x="10386" y="35337"/>
                    <a:pt x="18162" y="21718"/>
                  </a:cubicBezTo>
                  <a:cubicBezTo>
                    <a:pt x="25068" y="9881"/>
                    <a:pt x="35701" y="3078"/>
                    <a:pt x="49128" y="298"/>
                  </a:cubicBezTo>
                  <a:cubicBezTo>
                    <a:pt x="65783" y="-3136"/>
                    <a:pt x="82437" y="-983"/>
                    <a:pt x="99092" y="16"/>
                  </a:cubicBezTo>
                  <a:cubicBezTo>
                    <a:pt x="100501" y="170"/>
                    <a:pt x="101898" y="490"/>
                    <a:pt x="103230" y="964"/>
                  </a:cubicBezTo>
                  <a:cubicBezTo>
                    <a:pt x="110482" y="3219"/>
                    <a:pt x="113339" y="8062"/>
                    <a:pt x="111801" y="15479"/>
                  </a:cubicBezTo>
                  <a:cubicBezTo>
                    <a:pt x="111199" y="18413"/>
                    <a:pt x="110597" y="21347"/>
                    <a:pt x="110033" y="24281"/>
                  </a:cubicBezTo>
                  <a:cubicBezTo>
                    <a:pt x="107791" y="35952"/>
                    <a:pt x="107471" y="47816"/>
                    <a:pt x="106190" y="59576"/>
                  </a:cubicBezTo>
                  <a:cubicBezTo>
                    <a:pt x="105485" y="66430"/>
                    <a:pt x="105088" y="73400"/>
                    <a:pt x="105037" y="80356"/>
                  </a:cubicBezTo>
                  <a:cubicBezTo>
                    <a:pt x="104947" y="89363"/>
                    <a:pt x="104255" y="98344"/>
                    <a:pt x="102948" y="107248"/>
                  </a:cubicBezTo>
                  <a:close/>
                </a:path>
              </a:pathLst>
            </a:custGeom>
            <a:solidFill>
              <a:srgbClr val="E752BE"/>
            </a:solidFill>
            <a:ln w="1280" cap="flat">
              <a:noFill/>
              <a:prstDash val="solid"/>
              <a:miter/>
            </a:ln>
          </p:spPr>
          <p:txBody>
            <a:bodyPr rtlCol="0" anchor="ctr"/>
            <a:lstStyle/>
            <a:p>
              <a:endParaRPr lang="es-CO"/>
            </a:p>
          </p:txBody>
        </p:sp>
        <p:sp>
          <p:nvSpPr>
            <p:cNvPr id="227" name="Freeform: Shape 226">
              <a:extLst>
                <a:ext uri="{FF2B5EF4-FFF2-40B4-BE49-F238E27FC236}">
                  <a16:creationId xmlns:a16="http://schemas.microsoft.com/office/drawing/2014/main" id="{C6B467C4-47F8-622F-DD1C-957C795B4125}"/>
                </a:ext>
              </a:extLst>
            </p:cNvPr>
            <p:cNvSpPr/>
            <p:nvPr/>
          </p:nvSpPr>
          <p:spPr>
            <a:xfrm>
              <a:off x="-1587733" y="328195"/>
              <a:ext cx="29569" cy="360679"/>
            </a:xfrm>
            <a:custGeom>
              <a:avLst/>
              <a:gdLst>
                <a:gd name="connsiteX0" fmla="*/ 355 w 29569"/>
                <a:gd name="connsiteY0" fmla="*/ -1573 h 360679"/>
                <a:gd name="connsiteX1" fmla="*/ -106 w 29569"/>
                <a:gd name="connsiteY1" fmla="*/ 24050 h 360679"/>
                <a:gd name="connsiteX2" fmla="*/ 855 w 29569"/>
                <a:gd name="connsiteY2" fmla="*/ 48174 h 360679"/>
                <a:gd name="connsiteX3" fmla="*/ 1111 w 29569"/>
                <a:gd name="connsiteY3" fmla="*/ 50044 h 360679"/>
                <a:gd name="connsiteX4" fmla="*/ 2238 w 29569"/>
                <a:gd name="connsiteY4" fmla="*/ 77012 h 360679"/>
                <a:gd name="connsiteX5" fmla="*/ 3366 w 29569"/>
                <a:gd name="connsiteY5" fmla="*/ 115857 h 360679"/>
                <a:gd name="connsiteX6" fmla="*/ 6197 w 29569"/>
                <a:gd name="connsiteY6" fmla="*/ 164066 h 360679"/>
                <a:gd name="connsiteX7" fmla="*/ 8977 w 29569"/>
                <a:gd name="connsiteY7" fmla="*/ 199938 h 360679"/>
                <a:gd name="connsiteX8" fmla="*/ 15114 w 29569"/>
                <a:gd name="connsiteY8" fmla="*/ 246815 h 360679"/>
                <a:gd name="connsiteX9" fmla="*/ 20341 w 29569"/>
                <a:gd name="connsiteY9" fmla="*/ 281893 h 360679"/>
                <a:gd name="connsiteX10" fmla="*/ 22288 w 29569"/>
                <a:gd name="connsiteY10" fmla="*/ 306888 h 360679"/>
                <a:gd name="connsiteX11" fmla="*/ 24428 w 29569"/>
                <a:gd name="connsiteY11" fmla="*/ 328090 h 360679"/>
                <a:gd name="connsiteX12" fmla="*/ 25401 w 29569"/>
                <a:gd name="connsiteY12" fmla="*/ 339403 h 360679"/>
                <a:gd name="connsiteX13" fmla="*/ 27964 w 29569"/>
                <a:gd name="connsiteY13" fmla="*/ 359107 h 360679"/>
                <a:gd name="connsiteX14" fmla="*/ 25645 w 29569"/>
                <a:gd name="connsiteY14" fmla="*/ 350139 h 360679"/>
                <a:gd name="connsiteX15" fmla="*/ 24082 w 29569"/>
                <a:gd name="connsiteY15" fmla="*/ 335649 h 360679"/>
                <a:gd name="connsiteX16" fmla="*/ 22980 w 29569"/>
                <a:gd name="connsiteY16" fmla="*/ 325823 h 360679"/>
                <a:gd name="connsiteX17" fmla="*/ 20136 w 29569"/>
                <a:gd name="connsiteY17" fmla="*/ 294870 h 360679"/>
                <a:gd name="connsiteX18" fmla="*/ 15806 w 29569"/>
                <a:gd name="connsiteY18" fmla="*/ 266519 h 360679"/>
                <a:gd name="connsiteX19" fmla="*/ 12616 w 29569"/>
                <a:gd name="connsiteY19" fmla="*/ 244163 h 360679"/>
                <a:gd name="connsiteX20" fmla="*/ 10374 w 29569"/>
                <a:gd name="connsiteY20" fmla="*/ 229276 h 360679"/>
                <a:gd name="connsiteX21" fmla="*/ 7927 w 29569"/>
                <a:gd name="connsiteY21" fmla="*/ 207778 h 360679"/>
                <a:gd name="connsiteX22" fmla="*/ 6722 w 29569"/>
                <a:gd name="connsiteY22" fmla="*/ 197529 h 360679"/>
                <a:gd name="connsiteX23" fmla="*/ 5159 w 29569"/>
                <a:gd name="connsiteY23" fmla="*/ 182079 h 360679"/>
                <a:gd name="connsiteX24" fmla="*/ 5082 w 29569"/>
                <a:gd name="connsiteY24" fmla="*/ 181131 h 360679"/>
                <a:gd name="connsiteX25" fmla="*/ 3801 w 29569"/>
                <a:gd name="connsiteY25" fmla="*/ 158070 h 360679"/>
                <a:gd name="connsiteX26" fmla="*/ 2238 w 29569"/>
                <a:gd name="connsiteY26" fmla="*/ 136470 h 360679"/>
                <a:gd name="connsiteX27" fmla="*/ 2238 w 29569"/>
                <a:gd name="connsiteY27" fmla="*/ 135535 h 360679"/>
                <a:gd name="connsiteX28" fmla="*/ 1060 w 29569"/>
                <a:gd name="connsiteY28" fmla="*/ 111488 h 360679"/>
                <a:gd name="connsiteX29" fmla="*/ 176 w 29569"/>
                <a:gd name="connsiteY29" fmla="*/ 69415 h 360679"/>
                <a:gd name="connsiteX30" fmla="*/ -1426 w 29569"/>
                <a:gd name="connsiteY30" fmla="*/ 26035 h 360679"/>
                <a:gd name="connsiteX31" fmla="*/ -619 w 29569"/>
                <a:gd name="connsiteY31" fmla="*/ 1002 h 360679"/>
                <a:gd name="connsiteX32" fmla="*/ 355 w 29569"/>
                <a:gd name="connsiteY32" fmla="*/ -1573 h 36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9569" h="360679">
                  <a:moveTo>
                    <a:pt x="355" y="-1573"/>
                  </a:moveTo>
                  <a:cubicBezTo>
                    <a:pt x="278" y="6959"/>
                    <a:pt x="-132" y="15492"/>
                    <a:pt x="-106" y="24050"/>
                  </a:cubicBezTo>
                  <a:cubicBezTo>
                    <a:pt x="-106" y="32070"/>
                    <a:pt x="-247" y="40167"/>
                    <a:pt x="855" y="48174"/>
                  </a:cubicBezTo>
                  <a:cubicBezTo>
                    <a:pt x="996" y="48789"/>
                    <a:pt x="1073" y="49416"/>
                    <a:pt x="1111" y="50044"/>
                  </a:cubicBezTo>
                  <a:cubicBezTo>
                    <a:pt x="906" y="59012"/>
                    <a:pt x="2533" y="67980"/>
                    <a:pt x="2238" y="77012"/>
                  </a:cubicBezTo>
                  <a:cubicBezTo>
                    <a:pt x="1816" y="89990"/>
                    <a:pt x="2674" y="102930"/>
                    <a:pt x="3366" y="115857"/>
                  </a:cubicBezTo>
                  <a:cubicBezTo>
                    <a:pt x="4224" y="131935"/>
                    <a:pt x="5300" y="147988"/>
                    <a:pt x="6197" y="164066"/>
                  </a:cubicBezTo>
                  <a:cubicBezTo>
                    <a:pt x="6876" y="176019"/>
                    <a:pt x="7799" y="187985"/>
                    <a:pt x="8977" y="199938"/>
                  </a:cubicBezTo>
                  <a:cubicBezTo>
                    <a:pt x="10502" y="215632"/>
                    <a:pt x="12552" y="231262"/>
                    <a:pt x="15114" y="246815"/>
                  </a:cubicBezTo>
                  <a:cubicBezTo>
                    <a:pt x="17061" y="258473"/>
                    <a:pt x="18470" y="270221"/>
                    <a:pt x="20341" y="281893"/>
                  </a:cubicBezTo>
                  <a:cubicBezTo>
                    <a:pt x="21455" y="290182"/>
                    <a:pt x="22096" y="298522"/>
                    <a:pt x="22288" y="306888"/>
                  </a:cubicBezTo>
                  <a:cubicBezTo>
                    <a:pt x="22621" y="313972"/>
                    <a:pt x="23416" y="321057"/>
                    <a:pt x="24428" y="328090"/>
                  </a:cubicBezTo>
                  <a:cubicBezTo>
                    <a:pt x="24979" y="331857"/>
                    <a:pt x="25094" y="335649"/>
                    <a:pt x="25401" y="339403"/>
                  </a:cubicBezTo>
                  <a:cubicBezTo>
                    <a:pt x="25927" y="346026"/>
                    <a:pt x="27349" y="352509"/>
                    <a:pt x="27964" y="359107"/>
                  </a:cubicBezTo>
                  <a:cubicBezTo>
                    <a:pt x="25875" y="356481"/>
                    <a:pt x="26157" y="353239"/>
                    <a:pt x="25645" y="350139"/>
                  </a:cubicBezTo>
                  <a:cubicBezTo>
                    <a:pt x="24825" y="345348"/>
                    <a:pt x="23838" y="340531"/>
                    <a:pt x="24082" y="335649"/>
                  </a:cubicBezTo>
                  <a:cubicBezTo>
                    <a:pt x="24043" y="332344"/>
                    <a:pt x="23672" y="329051"/>
                    <a:pt x="22980" y="325823"/>
                  </a:cubicBezTo>
                  <a:cubicBezTo>
                    <a:pt x="21404" y="315574"/>
                    <a:pt x="21391" y="305145"/>
                    <a:pt x="20136" y="294870"/>
                  </a:cubicBezTo>
                  <a:cubicBezTo>
                    <a:pt x="18970" y="285377"/>
                    <a:pt x="17215" y="275974"/>
                    <a:pt x="15806" y="266519"/>
                  </a:cubicBezTo>
                  <a:cubicBezTo>
                    <a:pt x="14678" y="259075"/>
                    <a:pt x="13705" y="251606"/>
                    <a:pt x="12616" y="244163"/>
                  </a:cubicBezTo>
                  <a:cubicBezTo>
                    <a:pt x="11898" y="239192"/>
                    <a:pt x="11014" y="234247"/>
                    <a:pt x="10374" y="229276"/>
                  </a:cubicBezTo>
                  <a:cubicBezTo>
                    <a:pt x="9451" y="222127"/>
                    <a:pt x="8055" y="215017"/>
                    <a:pt x="7927" y="207778"/>
                  </a:cubicBezTo>
                  <a:cubicBezTo>
                    <a:pt x="7773" y="204332"/>
                    <a:pt x="7376" y="200911"/>
                    <a:pt x="6722" y="197529"/>
                  </a:cubicBezTo>
                  <a:cubicBezTo>
                    <a:pt x="5864" y="192405"/>
                    <a:pt x="6722" y="187101"/>
                    <a:pt x="5159" y="182079"/>
                  </a:cubicBezTo>
                  <a:cubicBezTo>
                    <a:pt x="5070" y="181771"/>
                    <a:pt x="5044" y="181451"/>
                    <a:pt x="5082" y="181131"/>
                  </a:cubicBezTo>
                  <a:cubicBezTo>
                    <a:pt x="5595" y="173444"/>
                    <a:pt x="4416" y="165757"/>
                    <a:pt x="3801" y="158070"/>
                  </a:cubicBezTo>
                  <a:cubicBezTo>
                    <a:pt x="3276" y="150883"/>
                    <a:pt x="3942" y="143580"/>
                    <a:pt x="2238" y="136470"/>
                  </a:cubicBezTo>
                  <a:cubicBezTo>
                    <a:pt x="2200" y="136163"/>
                    <a:pt x="2200" y="135842"/>
                    <a:pt x="2238" y="135535"/>
                  </a:cubicBezTo>
                  <a:cubicBezTo>
                    <a:pt x="2840" y="127477"/>
                    <a:pt x="1662" y="119457"/>
                    <a:pt x="1060" y="111488"/>
                  </a:cubicBezTo>
                  <a:cubicBezTo>
                    <a:pt x="9" y="97395"/>
                    <a:pt x="1060" y="83405"/>
                    <a:pt x="176" y="69415"/>
                  </a:cubicBezTo>
                  <a:cubicBezTo>
                    <a:pt x="-760" y="54951"/>
                    <a:pt x="-2092" y="40500"/>
                    <a:pt x="-1426" y="26035"/>
                  </a:cubicBezTo>
                  <a:cubicBezTo>
                    <a:pt x="-1041" y="17683"/>
                    <a:pt x="-708" y="9381"/>
                    <a:pt x="-619" y="1002"/>
                  </a:cubicBezTo>
                  <a:cubicBezTo>
                    <a:pt x="-772" y="29"/>
                    <a:pt x="-401" y="-945"/>
                    <a:pt x="355" y="-1573"/>
                  </a:cubicBezTo>
                  <a:close/>
                </a:path>
              </a:pathLst>
            </a:custGeom>
            <a:solidFill>
              <a:srgbClr val="270000"/>
            </a:solidFill>
            <a:ln w="1280" cap="flat">
              <a:noFill/>
              <a:prstDash val="solid"/>
              <a:miter/>
            </a:ln>
          </p:spPr>
          <p:txBody>
            <a:bodyPr rtlCol="0" anchor="ctr"/>
            <a:lstStyle/>
            <a:p>
              <a:endParaRPr lang="es-CO"/>
            </a:p>
          </p:txBody>
        </p:sp>
        <p:sp>
          <p:nvSpPr>
            <p:cNvPr id="228" name="Freeform: Shape 227">
              <a:extLst>
                <a:ext uri="{FF2B5EF4-FFF2-40B4-BE49-F238E27FC236}">
                  <a16:creationId xmlns:a16="http://schemas.microsoft.com/office/drawing/2014/main" id="{D93F0EA4-F38C-AEA2-3304-177DAE16AAE8}"/>
                </a:ext>
              </a:extLst>
            </p:cNvPr>
            <p:cNvSpPr/>
            <p:nvPr/>
          </p:nvSpPr>
          <p:spPr>
            <a:xfrm>
              <a:off x="-876031" y="196275"/>
              <a:ext cx="925" cy="1883"/>
            </a:xfrm>
            <a:custGeom>
              <a:avLst/>
              <a:gdLst>
                <a:gd name="connsiteX0" fmla="*/ -1595 w 925"/>
                <a:gd name="connsiteY0" fmla="*/ -1573 h 1883"/>
                <a:gd name="connsiteX1" fmla="*/ -711 w 925"/>
                <a:gd name="connsiteY1" fmla="*/ 310 h 1883"/>
                <a:gd name="connsiteX2" fmla="*/ -1595 w 925"/>
                <a:gd name="connsiteY2" fmla="*/ -1573 h 1883"/>
              </a:gdLst>
              <a:ahLst/>
              <a:cxnLst>
                <a:cxn ang="0">
                  <a:pos x="connsiteX0" y="connsiteY0"/>
                </a:cxn>
                <a:cxn ang="0">
                  <a:pos x="connsiteX1" y="connsiteY1"/>
                </a:cxn>
                <a:cxn ang="0">
                  <a:pos x="connsiteX2" y="connsiteY2"/>
                </a:cxn>
              </a:cxnLst>
              <a:rect l="l" t="t" r="r" b="b"/>
              <a:pathLst>
                <a:path w="925" h="1883">
                  <a:moveTo>
                    <a:pt x="-1595" y="-1573"/>
                  </a:moveTo>
                  <a:cubicBezTo>
                    <a:pt x="-928" y="-1202"/>
                    <a:pt x="-570" y="-446"/>
                    <a:pt x="-711" y="310"/>
                  </a:cubicBezTo>
                  <a:cubicBezTo>
                    <a:pt x="-1338" y="-100"/>
                    <a:pt x="-1672" y="-830"/>
                    <a:pt x="-1595" y="-1573"/>
                  </a:cubicBezTo>
                  <a:close/>
                </a:path>
              </a:pathLst>
            </a:custGeom>
            <a:solidFill>
              <a:srgbClr val="020202"/>
            </a:solidFill>
            <a:ln w="1280" cap="flat">
              <a:noFill/>
              <a:prstDash val="solid"/>
              <a:miter/>
            </a:ln>
          </p:spPr>
          <p:txBody>
            <a:bodyPr rtlCol="0" anchor="ctr"/>
            <a:lstStyle/>
            <a:p>
              <a:endParaRPr lang="es-CO"/>
            </a:p>
          </p:txBody>
        </p:sp>
        <p:sp>
          <p:nvSpPr>
            <p:cNvPr id="229" name="Freeform: Shape 228">
              <a:extLst>
                <a:ext uri="{FF2B5EF4-FFF2-40B4-BE49-F238E27FC236}">
                  <a16:creationId xmlns:a16="http://schemas.microsoft.com/office/drawing/2014/main" id="{2153EED5-D68B-1B2B-D55E-969E1BFF7C10}"/>
                </a:ext>
              </a:extLst>
            </p:cNvPr>
            <p:cNvSpPr/>
            <p:nvPr/>
          </p:nvSpPr>
          <p:spPr>
            <a:xfrm>
              <a:off x="-889291" y="104212"/>
              <a:ext cx="933" cy="1883"/>
            </a:xfrm>
            <a:custGeom>
              <a:avLst/>
              <a:gdLst>
                <a:gd name="connsiteX0" fmla="*/ -1595 w 933"/>
                <a:gd name="connsiteY0" fmla="*/ -1573 h 1883"/>
                <a:gd name="connsiteX1" fmla="*/ -698 w 933"/>
                <a:gd name="connsiteY1" fmla="*/ 310 h 1883"/>
                <a:gd name="connsiteX2" fmla="*/ -1595 w 933"/>
                <a:gd name="connsiteY2" fmla="*/ -1573 h 1883"/>
              </a:gdLst>
              <a:ahLst/>
              <a:cxnLst>
                <a:cxn ang="0">
                  <a:pos x="connsiteX0" y="connsiteY0"/>
                </a:cxn>
                <a:cxn ang="0">
                  <a:pos x="connsiteX1" y="connsiteY1"/>
                </a:cxn>
                <a:cxn ang="0">
                  <a:pos x="connsiteX2" y="connsiteY2"/>
                </a:cxn>
              </a:cxnLst>
              <a:rect l="l" t="t" r="r" b="b"/>
              <a:pathLst>
                <a:path w="933" h="1883">
                  <a:moveTo>
                    <a:pt x="-1595" y="-1573"/>
                  </a:moveTo>
                  <a:cubicBezTo>
                    <a:pt x="-929" y="-1201"/>
                    <a:pt x="-570" y="-445"/>
                    <a:pt x="-698" y="310"/>
                  </a:cubicBezTo>
                  <a:cubicBezTo>
                    <a:pt x="-1326" y="-100"/>
                    <a:pt x="-1672" y="-830"/>
                    <a:pt x="-1595" y="-1573"/>
                  </a:cubicBezTo>
                  <a:close/>
                </a:path>
              </a:pathLst>
            </a:custGeom>
            <a:solidFill>
              <a:srgbClr val="020202"/>
            </a:solidFill>
            <a:ln w="1280" cap="flat">
              <a:noFill/>
              <a:prstDash val="solid"/>
              <a:miter/>
            </a:ln>
          </p:spPr>
          <p:txBody>
            <a:bodyPr rtlCol="0" anchor="ctr"/>
            <a:lstStyle/>
            <a:p>
              <a:endParaRPr lang="es-CO"/>
            </a:p>
          </p:txBody>
        </p:sp>
        <p:sp>
          <p:nvSpPr>
            <p:cNvPr id="230" name="Freeform: Shape 229">
              <a:extLst>
                <a:ext uri="{FF2B5EF4-FFF2-40B4-BE49-F238E27FC236}">
                  <a16:creationId xmlns:a16="http://schemas.microsoft.com/office/drawing/2014/main" id="{B7A709FA-26DB-3993-153D-DC8BE4951A25}"/>
                </a:ext>
              </a:extLst>
            </p:cNvPr>
            <p:cNvSpPr/>
            <p:nvPr/>
          </p:nvSpPr>
          <p:spPr>
            <a:xfrm>
              <a:off x="-875057" y="214314"/>
              <a:ext cx="909" cy="1870"/>
            </a:xfrm>
            <a:custGeom>
              <a:avLst/>
              <a:gdLst>
                <a:gd name="connsiteX0" fmla="*/ -1595 w 909"/>
                <a:gd name="connsiteY0" fmla="*/ -1573 h 1870"/>
                <a:gd name="connsiteX1" fmla="*/ -736 w 909"/>
                <a:gd name="connsiteY1" fmla="*/ 298 h 1870"/>
                <a:gd name="connsiteX2" fmla="*/ -1595 w 909"/>
                <a:gd name="connsiteY2" fmla="*/ -1573 h 1870"/>
              </a:gdLst>
              <a:ahLst/>
              <a:cxnLst>
                <a:cxn ang="0">
                  <a:pos x="connsiteX0" y="connsiteY0"/>
                </a:cxn>
                <a:cxn ang="0">
                  <a:pos x="connsiteX1" y="connsiteY1"/>
                </a:cxn>
                <a:cxn ang="0">
                  <a:pos x="connsiteX2" y="connsiteY2"/>
                </a:cxn>
              </a:cxnLst>
              <a:rect l="l" t="t" r="r" b="b"/>
              <a:pathLst>
                <a:path w="909" h="1870">
                  <a:moveTo>
                    <a:pt x="-1595" y="-1573"/>
                  </a:moveTo>
                  <a:cubicBezTo>
                    <a:pt x="-928" y="-1214"/>
                    <a:pt x="-570" y="-445"/>
                    <a:pt x="-736" y="298"/>
                  </a:cubicBezTo>
                  <a:cubicBezTo>
                    <a:pt x="-1338" y="-125"/>
                    <a:pt x="-1671" y="-843"/>
                    <a:pt x="-1595" y="-1573"/>
                  </a:cubicBezTo>
                  <a:close/>
                </a:path>
              </a:pathLst>
            </a:custGeom>
            <a:solidFill>
              <a:srgbClr val="020202"/>
            </a:solidFill>
            <a:ln w="1280" cap="flat">
              <a:noFill/>
              <a:prstDash val="solid"/>
              <a:miter/>
            </a:ln>
          </p:spPr>
          <p:txBody>
            <a:bodyPr rtlCol="0" anchor="ctr"/>
            <a:lstStyle/>
            <a:p>
              <a:endParaRPr lang="es-CO"/>
            </a:p>
          </p:txBody>
        </p:sp>
        <p:sp>
          <p:nvSpPr>
            <p:cNvPr id="231" name="Freeform: Shape 230">
              <a:extLst>
                <a:ext uri="{FF2B5EF4-FFF2-40B4-BE49-F238E27FC236}">
                  <a16:creationId xmlns:a16="http://schemas.microsoft.com/office/drawing/2014/main" id="{9C5B7E2B-4DB2-4989-830A-47BB143D5F49}"/>
                </a:ext>
              </a:extLst>
            </p:cNvPr>
            <p:cNvSpPr/>
            <p:nvPr/>
          </p:nvSpPr>
          <p:spPr>
            <a:xfrm>
              <a:off x="-876953" y="186782"/>
              <a:ext cx="925" cy="1896"/>
            </a:xfrm>
            <a:custGeom>
              <a:avLst/>
              <a:gdLst>
                <a:gd name="connsiteX0" fmla="*/ -1595 w 925"/>
                <a:gd name="connsiteY0" fmla="*/ -1573 h 1896"/>
                <a:gd name="connsiteX1" fmla="*/ -711 w 925"/>
                <a:gd name="connsiteY1" fmla="*/ 323 h 1896"/>
                <a:gd name="connsiteX2" fmla="*/ -1595 w 925"/>
                <a:gd name="connsiteY2" fmla="*/ -1573 h 1896"/>
              </a:gdLst>
              <a:ahLst/>
              <a:cxnLst>
                <a:cxn ang="0">
                  <a:pos x="connsiteX0" y="connsiteY0"/>
                </a:cxn>
                <a:cxn ang="0">
                  <a:pos x="connsiteX1" y="connsiteY1"/>
                </a:cxn>
                <a:cxn ang="0">
                  <a:pos x="connsiteX2" y="connsiteY2"/>
                </a:cxn>
              </a:cxnLst>
              <a:rect l="l" t="t" r="r" b="b"/>
              <a:pathLst>
                <a:path w="925" h="1896">
                  <a:moveTo>
                    <a:pt x="-1595" y="-1573"/>
                  </a:moveTo>
                  <a:cubicBezTo>
                    <a:pt x="-928" y="-1188"/>
                    <a:pt x="-570" y="-432"/>
                    <a:pt x="-711" y="323"/>
                  </a:cubicBezTo>
                  <a:cubicBezTo>
                    <a:pt x="-1338" y="-99"/>
                    <a:pt x="-1672" y="-830"/>
                    <a:pt x="-1595" y="-1573"/>
                  </a:cubicBezTo>
                  <a:close/>
                </a:path>
              </a:pathLst>
            </a:custGeom>
            <a:solidFill>
              <a:srgbClr val="020202"/>
            </a:solidFill>
            <a:ln w="1280" cap="flat">
              <a:noFill/>
              <a:prstDash val="solid"/>
              <a:miter/>
            </a:ln>
          </p:spPr>
          <p:txBody>
            <a:bodyPr rtlCol="0" anchor="ctr"/>
            <a:lstStyle/>
            <a:p>
              <a:endParaRPr lang="es-CO"/>
            </a:p>
          </p:txBody>
        </p:sp>
        <p:sp>
          <p:nvSpPr>
            <p:cNvPr id="232" name="Freeform: Shape 231">
              <a:extLst>
                <a:ext uri="{FF2B5EF4-FFF2-40B4-BE49-F238E27FC236}">
                  <a16:creationId xmlns:a16="http://schemas.microsoft.com/office/drawing/2014/main" id="{A2B42C6C-83BF-F81D-7766-3E12146698F7}"/>
                </a:ext>
              </a:extLst>
            </p:cNvPr>
            <p:cNvSpPr/>
            <p:nvPr/>
          </p:nvSpPr>
          <p:spPr>
            <a:xfrm>
              <a:off x="-885488" y="83343"/>
              <a:ext cx="909" cy="948"/>
            </a:xfrm>
            <a:custGeom>
              <a:avLst/>
              <a:gdLst>
                <a:gd name="connsiteX0" fmla="*/ -696 w 909"/>
                <a:gd name="connsiteY0" fmla="*/ -1573 h 948"/>
                <a:gd name="connsiteX1" fmla="*/ -1606 w 909"/>
                <a:gd name="connsiteY1" fmla="*/ -625 h 948"/>
              </a:gdLst>
              <a:ahLst/>
              <a:cxnLst>
                <a:cxn ang="0">
                  <a:pos x="connsiteX0" y="connsiteY0"/>
                </a:cxn>
                <a:cxn ang="0">
                  <a:pos x="connsiteX1" y="connsiteY1"/>
                </a:cxn>
              </a:cxnLst>
              <a:rect l="l" t="t" r="r" b="b"/>
              <a:pathLst>
                <a:path w="909" h="948">
                  <a:moveTo>
                    <a:pt x="-696" y="-1573"/>
                  </a:moveTo>
                  <a:lnTo>
                    <a:pt x="-1606" y="-625"/>
                  </a:lnTo>
                  <a:close/>
                </a:path>
              </a:pathLst>
            </a:custGeom>
            <a:solidFill>
              <a:srgbClr val="020202"/>
            </a:solidFill>
            <a:ln w="1280" cap="flat">
              <a:noFill/>
              <a:prstDash val="solid"/>
              <a:miter/>
            </a:ln>
          </p:spPr>
          <p:txBody>
            <a:bodyPr rtlCol="0" anchor="ctr"/>
            <a:lstStyle/>
            <a:p>
              <a:endParaRPr lang="es-CO"/>
            </a:p>
          </p:txBody>
        </p:sp>
        <p:sp>
          <p:nvSpPr>
            <p:cNvPr id="233" name="Freeform: Shape 232">
              <a:extLst>
                <a:ext uri="{FF2B5EF4-FFF2-40B4-BE49-F238E27FC236}">
                  <a16:creationId xmlns:a16="http://schemas.microsoft.com/office/drawing/2014/main" id="{E8DCA9E8-A363-6941-446B-C9D275F5011D}"/>
                </a:ext>
              </a:extLst>
            </p:cNvPr>
            <p:cNvSpPr/>
            <p:nvPr/>
          </p:nvSpPr>
          <p:spPr>
            <a:xfrm>
              <a:off x="-888332" y="91875"/>
              <a:ext cx="909" cy="960"/>
            </a:xfrm>
            <a:custGeom>
              <a:avLst/>
              <a:gdLst>
                <a:gd name="connsiteX0" fmla="*/ -696 w 909"/>
                <a:gd name="connsiteY0" fmla="*/ -1573 h 960"/>
                <a:gd name="connsiteX1" fmla="*/ -1606 w 909"/>
                <a:gd name="connsiteY1" fmla="*/ -612 h 960"/>
              </a:gdLst>
              <a:ahLst/>
              <a:cxnLst>
                <a:cxn ang="0">
                  <a:pos x="connsiteX0" y="connsiteY0"/>
                </a:cxn>
                <a:cxn ang="0">
                  <a:pos x="connsiteX1" y="connsiteY1"/>
                </a:cxn>
              </a:cxnLst>
              <a:rect l="l" t="t" r="r" b="b"/>
              <a:pathLst>
                <a:path w="909" h="960">
                  <a:moveTo>
                    <a:pt x="-696" y="-1573"/>
                  </a:moveTo>
                  <a:lnTo>
                    <a:pt x="-1606" y="-612"/>
                  </a:lnTo>
                  <a:close/>
                </a:path>
              </a:pathLst>
            </a:custGeom>
            <a:solidFill>
              <a:srgbClr val="020202"/>
            </a:solidFill>
            <a:ln w="1280" cap="flat">
              <a:noFill/>
              <a:prstDash val="solid"/>
              <a:miter/>
            </a:ln>
          </p:spPr>
          <p:txBody>
            <a:bodyPr rtlCol="0" anchor="ctr"/>
            <a:lstStyle/>
            <a:p>
              <a:endParaRPr lang="es-CO"/>
            </a:p>
          </p:txBody>
        </p:sp>
        <p:sp>
          <p:nvSpPr>
            <p:cNvPr id="234" name="Freeform: Shape 233">
              <a:extLst>
                <a:ext uri="{FF2B5EF4-FFF2-40B4-BE49-F238E27FC236}">
                  <a16:creationId xmlns:a16="http://schemas.microsoft.com/office/drawing/2014/main" id="{E5F2A17D-78A0-1AF9-1533-5B92063B70AA}"/>
                </a:ext>
              </a:extLst>
            </p:cNvPr>
            <p:cNvSpPr/>
            <p:nvPr/>
          </p:nvSpPr>
          <p:spPr>
            <a:xfrm>
              <a:off x="-889280" y="98524"/>
              <a:ext cx="871" cy="948"/>
            </a:xfrm>
            <a:custGeom>
              <a:avLst/>
              <a:gdLst>
                <a:gd name="connsiteX0" fmla="*/ -734 w 871"/>
                <a:gd name="connsiteY0" fmla="*/ -1573 h 948"/>
                <a:gd name="connsiteX1" fmla="*/ -1606 w 871"/>
                <a:gd name="connsiteY1" fmla="*/ -625 h 948"/>
                <a:gd name="connsiteX2" fmla="*/ -734 w 871"/>
                <a:gd name="connsiteY2" fmla="*/ -1573 h 948"/>
              </a:gdLst>
              <a:ahLst/>
              <a:cxnLst>
                <a:cxn ang="0">
                  <a:pos x="connsiteX0" y="connsiteY0"/>
                </a:cxn>
                <a:cxn ang="0">
                  <a:pos x="connsiteX1" y="connsiteY1"/>
                </a:cxn>
                <a:cxn ang="0">
                  <a:pos x="connsiteX2" y="connsiteY2"/>
                </a:cxn>
              </a:cxnLst>
              <a:rect l="l" t="t" r="r" b="b"/>
              <a:pathLst>
                <a:path w="871" h="948">
                  <a:moveTo>
                    <a:pt x="-734" y="-1573"/>
                  </a:moveTo>
                  <a:cubicBezTo>
                    <a:pt x="-1029" y="-1253"/>
                    <a:pt x="-1311" y="-932"/>
                    <a:pt x="-1606" y="-625"/>
                  </a:cubicBezTo>
                  <a:cubicBezTo>
                    <a:pt x="-1311" y="-932"/>
                    <a:pt x="-1029" y="-1253"/>
                    <a:pt x="-734" y="-1573"/>
                  </a:cubicBezTo>
                  <a:close/>
                </a:path>
              </a:pathLst>
            </a:custGeom>
            <a:solidFill>
              <a:srgbClr val="020202"/>
            </a:solidFill>
            <a:ln w="1280" cap="flat">
              <a:noFill/>
              <a:prstDash val="solid"/>
              <a:miter/>
            </a:ln>
          </p:spPr>
          <p:txBody>
            <a:bodyPr rtlCol="0" anchor="ctr"/>
            <a:lstStyle/>
            <a:p>
              <a:endParaRPr lang="es-CO"/>
            </a:p>
          </p:txBody>
        </p:sp>
        <p:sp>
          <p:nvSpPr>
            <p:cNvPr id="235" name="Freeform: Shape 234">
              <a:extLst>
                <a:ext uri="{FF2B5EF4-FFF2-40B4-BE49-F238E27FC236}">
                  <a16:creationId xmlns:a16="http://schemas.microsoft.com/office/drawing/2014/main" id="{9FD39304-58FA-E011-F048-9F735143B3F9}"/>
                </a:ext>
              </a:extLst>
            </p:cNvPr>
            <p:cNvSpPr/>
            <p:nvPr/>
          </p:nvSpPr>
          <p:spPr>
            <a:xfrm>
              <a:off x="-888332" y="111810"/>
              <a:ext cx="909" cy="948"/>
            </a:xfrm>
            <a:custGeom>
              <a:avLst/>
              <a:gdLst>
                <a:gd name="connsiteX0" fmla="*/ -1606 w 909"/>
                <a:gd name="connsiteY0" fmla="*/ -1573 h 948"/>
                <a:gd name="connsiteX1" fmla="*/ -696 w 909"/>
                <a:gd name="connsiteY1" fmla="*/ -625 h 948"/>
                <a:gd name="connsiteX2" fmla="*/ -1606 w 909"/>
                <a:gd name="connsiteY2" fmla="*/ -1573 h 948"/>
              </a:gdLst>
              <a:ahLst/>
              <a:cxnLst>
                <a:cxn ang="0">
                  <a:pos x="connsiteX0" y="connsiteY0"/>
                </a:cxn>
                <a:cxn ang="0">
                  <a:pos x="connsiteX1" y="connsiteY1"/>
                </a:cxn>
                <a:cxn ang="0">
                  <a:pos x="connsiteX2" y="connsiteY2"/>
                </a:cxn>
              </a:cxnLst>
              <a:rect l="l" t="t" r="r" b="b"/>
              <a:pathLst>
                <a:path w="909" h="948">
                  <a:moveTo>
                    <a:pt x="-1606" y="-1573"/>
                  </a:moveTo>
                  <a:cubicBezTo>
                    <a:pt x="-1298" y="-1253"/>
                    <a:pt x="-1003" y="-932"/>
                    <a:pt x="-696" y="-625"/>
                  </a:cubicBezTo>
                  <a:cubicBezTo>
                    <a:pt x="-1003" y="-932"/>
                    <a:pt x="-1298" y="-1253"/>
                    <a:pt x="-1606" y="-1573"/>
                  </a:cubicBezTo>
                  <a:close/>
                </a:path>
              </a:pathLst>
            </a:custGeom>
            <a:solidFill>
              <a:srgbClr val="020202"/>
            </a:solidFill>
            <a:ln w="1280" cap="flat">
              <a:noFill/>
              <a:prstDash val="solid"/>
              <a:miter/>
            </a:ln>
          </p:spPr>
          <p:txBody>
            <a:bodyPr rtlCol="0" anchor="ctr"/>
            <a:lstStyle/>
            <a:p>
              <a:endParaRPr lang="es-CO"/>
            </a:p>
          </p:txBody>
        </p:sp>
        <p:sp>
          <p:nvSpPr>
            <p:cNvPr id="236" name="Freeform: Shape 235">
              <a:extLst>
                <a:ext uri="{FF2B5EF4-FFF2-40B4-BE49-F238E27FC236}">
                  <a16:creationId xmlns:a16="http://schemas.microsoft.com/office/drawing/2014/main" id="{692717C6-0D09-8FEB-9022-F4DAD6E301EA}"/>
                </a:ext>
              </a:extLst>
            </p:cNvPr>
            <p:cNvSpPr/>
            <p:nvPr/>
          </p:nvSpPr>
          <p:spPr>
            <a:xfrm>
              <a:off x="-887384" y="117511"/>
              <a:ext cx="807" cy="922"/>
            </a:xfrm>
            <a:custGeom>
              <a:avLst/>
              <a:gdLst>
                <a:gd name="connsiteX0" fmla="*/ -1606 w 807"/>
                <a:gd name="connsiteY0" fmla="*/ -1573 h 922"/>
                <a:gd name="connsiteX1" fmla="*/ -798 w 807"/>
                <a:gd name="connsiteY1" fmla="*/ -650 h 922"/>
              </a:gdLst>
              <a:ahLst/>
              <a:cxnLst>
                <a:cxn ang="0">
                  <a:pos x="connsiteX0" y="connsiteY0"/>
                </a:cxn>
                <a:cxn ang="0">
                  <a:pos x="connsiteX1" y="connsiteY1"/>
                </a:cxn>
              </a:cxnLst>
              <a:rect l="l" t="t" r="r" b="b"/>
              <a:pathLst>
                <a:path w="807" h="922">
                  <a:moveTo>
                    <a:pt x="-1606" y="-1573"/>
                  </a:moveTo>
                  <a:lnTo>
                    <a:pt x="-798" y="-650"/>
                  </a:lnTo>
                  <a:close/>
                </a:path>
              </a:pathLst>
            </a:custGeom>
            <a:solidFill>
              <a:srgbClr val="020202"/>
            </a:solidFill>
            <a:ln w="1280" cap="flat">
              <a:noFill/>
              <a:prstDash val="solid"/>
              <a:miter/>
            </a:ln>
          </p:spPr>
          <p:txBody>
            <a:bodyPr rtlCol="0" anchor="ctr"/>
            <a:lstStyle/>
            <a:p>
              <a:endParaRPr lang="es-CO"/>
            </a:p>
          </p:txBody>
        </p:sp>
        <p:sp>
          <p:nvSpPr>
            <p:cNvPr id="237" name="Freeform: Shape 236">
              <a:extLst>
                <a:ext uri="{FF2B5EF4-FFF2-40B4-BE49-F238E27FC236}">
                  <a16:creationId xmlns:a16="http://schemas.microsoft.com/office/drawing/2014/main" id="{8F6719D3-95E9-0D37-A2DA-A88A32E7872D}"/>
                </a:ext>
              </a:extLst>
            </p:cNvPr>
            <p:cNvSpPr/>
            <p:nvPr/>
          </p:nvSpPr>
          <p:spPr>
            <a:xfrm>
              <a:off x="-884540" y="138381"/>
              <a:ext cx="858" cy="948"/>
            </a:xfrm>
            <a:custGeom>
              <a:avLst/>
              <a:gdLst>
                <a:gd name="connsiteX0" fmla="*/ -1606 w 858"/>
                <a:gd name="connsiteY0" fmla="*/ -1573 h 948"/>
                <a:gd name="connsiteX1" fmla="*/ -747 w 858"/>
                <a:gd name="connsiteY1" fmla="*/ -625 h 948"/>
              </a:gdLst>
              <a:ahLst/>
              <a:cxnLst>
                <a:cxn ang="0">
                  <a:pos x="connsiteX0" y="connsiteY0"/>
                </a:cxn>
                <a:cxn ang="0">
                  <a:pos x="connsiteX1" y="connsiteY1"/>
                </a:cxn>
              </a:cxnLst>
              <a:rect l="l" t="t" r="r" b="b"/>
              <a:pathLst>
                <a:path w="858" h="948">
                  <a:moveTo>
                    <a:pt x="-1606" y="-1573"/>
                  </a:moveTo>
                  <a:lnTo>
                    <a:pt x="-747" y="-625"/>
                  </a:lnTo>
                  <a:close/>
                </a:path>
              </a:pathLst>
            </a:custGeom>
            <a:solidFill>
              <a:srgbClr val="020202"/>
            </a:solidFill>
            <a:ln w="1280" cap="flat">
              <a:noFill/>
              <a:prstDash val="solid"/>
              <a:miter/>
            </a:ln>
          </p:spPr>
          <p:txBody>
            <a:bodyPr rtlCol="0" anchor="ctr"/>
            <a:lstStyle/>
            <a:p>
              <a:endParaRPr lang="es-CO"/>
            </a:p>
          </p:txBody>
        </p:sp>
        <p:sp>
          <p:nvSpPr>
            <p:cNvPr id="238" name="Freeform: Shape 237">
              <a:extLst>
                <a:ext uri="{FF2B5EF4-FFF2-40B4-BE49-F238E27FC236}">
                  <a16:creationId xmlns:a16="http://schemas.microsoft.com/office/drawing/2014/main" id="{3385AE7A-74C1-2D93-73F1-1FD64E3B50B2}"/>
                </a:ext>
              </a:extLst>
            </p:cNvPr>
            <p:cNvSpPr/>
            <p:nvPr/>
          </p:nvSpPr>
          <p:spPr>
            <a:xfrm>
              <a:off x="-879787" y="164016"/>
              <a:ext cx="858" cy="935"/>
            </a:xfrm>
            <a:custGeom>
              <a:avLst/>
              <a:gdLst>
                <a:gd name="connsiteX0" fmla="*/ -1606 w 858"/>
                <a:gd name="connsiteY0" fmla="*/ -1573 h 935"/>
                <a:gd name="connsiteX1" fmla="*/ -747 w 858"/>
                <a:gd name="connsiteY1" fmla="*/ -638 h 935"/>
                <a:gd name="connsiteX2" fmla="*/ -1606 w 858"/>
                <a:gd name="connsiteY2" fmla="*/ -1573 h 935"/>
              </a:gdLst>
              <a:ahLst/>
              <a:cxnLst>
                <a:cxn ang="0">
                  <a:pos x="connsiteX0" y="connsiteY0"/>
                </a:cxn>
                <a:cxn ang="0">
                  <a:pos x="connsiteX1" y="connsiteY1"/>
                </a:cxn>
                <a:cxn ang="0">
                  <a:pos x="connsiteX2" y="connsiteY2"/>
                </a:cxn>
              </a:cxnLst>
              <a:rect l="l" t="t" r="r" b="b"/>
              <a:pathLst>
                <a:path w="858" h="935">
                  <a:moveTo>
                    <a:pt x="-1606" y="-1573"/>
                  </a:moveTo>
                  <a:lnTo>
                    <a:pt x="-747" y="-638"/>
                  </a:lnTo>
                  <a:cubicBezTo>
                    <a:pt x="-1042" y="-945"/>
                    <a:pt x="-1324" y="-1265"/>
                    <a:pt x="-1606" y="-1573"/>
                  </a:cubicBezTo>
                  <a:close/>
                </a:path>
              </a:pathLst>
            </a:custGeom>
            <a:solidFill>
              <a:srgbClr val="020202"/>
            </a:solidFill>
            <a:ln w="1280" cap="flat">
              <a:noFill/>
              <a:prstDash val="solid"/>
              <a:miter/>
            </a:ln>
          </p:spPr>
          <p:txBody>
            <a:bodyPr rtlCol="0" anchor="ctr"/>
            <a:lstStyle/>
            <a:p>
              <a:endParaRPr lang="es-CO"/>
            </a:p>
          </p:txBody>
        </p:sp>
        <p:sp>
          <p:nvSpPr>
            <p:cNvPr id="239" name="Freeform: Shape 238">
              <a:extLst>
                <a:ext uri="{FF2B5EF4-FFF2-40B4-BE49-F238E27FC236}">
                  <a16:creationId xmlns:a16="http://schemas.microsoft.com/office/drawing/2014/main" id="{97CED4F1-5D05-7AD2-3A7D-F16CD6AC237E}"/>
                </a:ext>
              </a:extLst>
            </p:cNvPr>
            <p:cNvSpPr/>
            <p:nvPr/>
          </p:nvSpPr>
          <p:spPr>
            <a:xfrm>
              <a:off x="-877890" y="179198"/>
              <a:ext cx="845" cy="935"/>
            </a:xfrm>
            <a:custGeom>
              <a:avLst/>
              <a:gdLst>
                <a:gd name="connsiteX0" fmla="*/ -1606 w 845"/>
                <a:gd name="connsiteY0" fmla="*/ -1573 h 935"/>
                <a:gd name="connsiteX1" fmla="*/ -760 w 845"/>
                <a:gd name="connsiteY1" fmla="*/ -638 h 935"/>
              </a:gdLst>
              <a:ahLst/>
              <a:cxnLst>
                <a:cxn ang="0">
                  <a:pos x="connsiteX0" y="connsiteY0"/>
                </a:cxn>
                <a:cxn ang="0">
                  <a:pos x="connsiteX1" y="connsiteY1"/>
                </a:cxn>
              </a:cxnLst>
              <a:rect l="l" t="t" r="r" b="b"/>
              <a:pathLst>
                <a:path w="845" h="935">
                  <a:moveTo>
                    <a:pt x="-1606" y="-1573"/>
                  </a:moveTo>
                  <a:lnTo>
                    <a:pt x="-760" y="-638"/>
                  </a:lnTo>
                  <a:close/>
                </a:path>
              </a:pathLst>
            </a:custGeom>
            <a:solidFill>
              <a:srgbClr val="020202"/>
            </a:solidFill>
            <a:ln w="1280" cap="flat">
              <a:noFill/>
              <a:prstDash val="solid"/>
              <a:miter/>
            </a:ln>
          </p:spPr>
          <p:txBody>
            <a:bodyPr rtlCol="0" anchor="ctr"/>
            <a:lstStyle/>
            <a:p>
              <a:endParaRPr lang="es-CO"/>
            </a:p>
          </p:txBody>
        </p:sp>
        <p:sp>
          <p:nvSpPr>
            <p:cNvPr id="240" name="Freeform: Shape 239">
              <a:extLst>
                <a:ext uri="{FF2B5EF4-FFF2-40B4-BE49-F238E27FC236}">
                  <a16:creationId xmlns:a16="http://schemas.microsoft.com/office/drawing/2014/main" id="{BB04BFCD-F7ED-D96C-B5F2-05E38AE49FEE}"/>
                </a:ext>
              </a:extLst>
            </p:cNvPr>
            <p:cNvSpPr/>
            <p:nvPr/>
          </p:nvSpPr>
          <p:spPr>
            <a:xfrm>
              <a:off x="-874098" y="243729"/>
              <a:ext cx="858" cy="948"/>
            </a:xfrm>
            <a:custGeom>
              <a:avLst/>
              <a:gdLst>
                <a:gd name="connsiteX0" fmla="*/ -1606 w 858"/>
                <a:gd name="connsiteY0" fmla="*/ -1573 h 948"/>
                <a:gd name="connsiteX1" fmla="*/ -747 w 858"/>
                <a:gd name="connsiteY1" fmla="*/ -625 h 948"/>
              </a:gdLst>
              <a:ahLst/>
              <a:cxnLst>
                <a:cxn ang="0">
                  <a:pos x="connsiteX0" y="connsiteY0"/>
                </a:cxn>
                <a:cxn ang="0">
                  <a:pos x="connsiteX1" y="connsiteY1"/>
                </a:cxn>
              </a:cxnLst>
              <a:rect l="l" t="t" r="r" b="b"/>
              <a:pathLst>
                <a:path w="858" h="948">
                  <a:moveTo>
                    <a:pt x="-1606" y="-1573"/>
                  </a:moveTo>
                  <a:lnTo>
                    <a:pt x="-747" y="-625"/>
                  </a:lnTo>
                  <a:close/>
                </a:path>
              </a:pathLst>
            </a:custGeom>
            <a:solidFill>
              <a:srgbClr val="020202"/>
            </a:solidFill>
            <a:ln w="1280" cap="flat">
              <a:noFill/>
              <a:prstDash val="solid"/>
              <a:miter/>
            </a:ln>
          </p:spPr>
          <p:txBody>
            <a:bodyPr rtlCol="0" anchor="ctr"/>
            <a:lstStyle/>
            <a:p>
              <a:endParaRPr lang="es-CO"/>
            </a:p>
          </p:txBody>
        </p:sp>
        <p:sp>
          <p:nvSpPr>
            <p:cNvPr id="241" name="Freeform: Shape 240">
              <a:extLst>
                <a:ext uri="{FF2B5EF4-FFF2-40B4-BE49-F238E27FC236}">
                  <a16:creationId xmlns:a16="http://schemas.microsoft.com/office/drawing/2014/main" id="{E112BC1C-2F71-4D91-36CE-064AD66341FD}"/>
                </a:ext>
              </a:extLst>
            </p:cNvPr>
            <p:cNvSpPr/>
            <p:nvPr/>
          </p:nvSpPr>
          <p:spPr>
            <a:xfrm>
              <a:off x="-1230922" y="587293"/>
              <a:ext cx="948" cy="948"/>
            </a:xfrm>
            <a:custGeom>
              <a:avLst/>
              <a:gdLst>
                <a:gd name="connsiteX0" fmla="*/ -657 w 948"/>
                <a:gd name="connsiteY0" fmla="*/ -625 h 948"/>
                <a:gd name="connsiteX1" fmla="*/ -1606 w 948"/>
                <a:gd name="connsiteY1" fmla="*/ -1573 h 948"/>
                <a:gd name="connsiteX2" fmla="*/ -657 w 948"/>
                <a:gd name="connsiteY2" fmla="*/ -625 h 948"/>
              </a:gdLst>
              <a:ahLst/>
              <a:cxnLst>
                <a:cxn ang="0">
                  <a:pos x="connsiteX0" y="connsiteY0"/>
                </a:cxn>
                <a:cxn ang="0">
                  <a:pos x="connsiteX1" y="connsiteY1"/>
                </a:cxn>
                <a:cxn ang="0">
                  <a:pos x="connsiteX2" y="connsiteY2"/>
                </a:cxn>
              </a:cxnLst>
              <a:rect l="l" t="t" r="r" b="b"/>
              <a:pathLst>
                <a:path w="948" h="948">
                  <a:moveTo>
                    <a:pt x="-657" y="-625"/>
                  </a:moveTo>
                  <a:cubicBezTo>
                    <a:pt x="-965" y="-945"/>
                    <a:pt x="-1285" y="-1253"/>
                    <a:pt x="-1606" y="-1573"/>
                  </a:cubicBezTo>
                  <a:cubicBezTo>
                    <a:pt x="-1285" y="-1253"/>
                    <a:pt x="-965" y="-945"/>
                    <a:pt x="-657" y="-625"/>
                  </a:cubicBezTo>
                  <a:close/>
                </a:path>
              </a:pathLst>
            </a:custGeom>
            <a:solidFill>
              <a:srgbClr val="020202"/>
            </a:solidFill>
            <a:ln w="1280" cap="flat">
              <a:noFill/>
              <a:prstDash val="solid"/>
              <a:miter/>
            </a:ln>
          </p:spPr>
          <p:txBody>
            <a:bodyPr rtlCol="0" anchor="ctr"/>
            <a:lstStyle/>
            <a:p>
              <a:endParaRPr lang="es-CO"/>
            </a:p>
          </p:txBody>
        </p:sp>
        <p:sp>
          <p:nvSpPr>
            <p:cNvPr id="242" name="Freeform: Shape 241">
              <a:extLst>
                <a:ext uri="{FF2B5EF4-FFF2-40B4-BE49-F238E27FC236}">
                  <a16:creationId xmlns:a16="http://schemas.microsoft.com/office/drawing/2014/main" id="{35356D11-3319-723E-D1EE-294B9172FA31}"/>
                </a:ext>
              </a:extLst>
            </p:cNvPr>
            <p:cNvSpPr/>
            <p:nvPr/>
          </p:nvSpPr>
          <p:spPr>
            <a:xfrm>
              <a:off x="-1419814" y="-262556"/>
              <a:ext cx="453884" cy="403759"/>
            </a:xfrm>
            <a:custGeom>
              <a:avLst/>
              <a:gdLst>
                <a:gd name="connsiteX0" fmla="*/ 4981 w 453884"/>
                <a:gd name="connsiteY0" fmla="*/ 65063 h 403759"/>
                <a:gd name="connsiteX1" fmla="*/ 18240 w 453884"/>
                <a:gd name="connsiteY1" fmla="*/ 38685 h 403759"/>
                <a:gd name="connsiteX2" fmla="*/ 30283 w 453884"/>
                <a:gd name="connsiteY2" fmla="*/ 24118 h 403759"/>
                <a:gd name="connsiteX3" fmla="*/ 48872 w 453884"/>
                <a:gd name="connsiteY3" fmla="*/ 9821 h 403759"/>
                <a:gd name="connsiteX4" fmla="*/ 67385 w 453884"/>
                <a:gd name="connsiteY4" fmla="*/ 1596 h 403759"/>
                <a:gd name="connsiteX5" fmla="*/ 74457 w 453884"/>
                <a:gd name="connsiteY5" fmla="*/ -967 h 403759"/>
                <a:gd name="connsiteX6" fmla="*/ 88434 w 453884"/>
                <a:gd name="connsiteY6" fmla="*/ 10846 h 403759"/>
                <a:gd name="connsiteX7" fmla="*/ 81939 w 453884"/>
                <a:gd name="connsiteY7" fmla="*/ 20787 h 403759"/>
                <a:gd name="connsiteX8" fmla="*/ 56316 w 453884"/>
                <a:gd name="connsiteY8" fmla="*/ 37878 h 403759"/>
                <a:gd name="connsiteX9" fmla="*/ 29796 w 453884"/>
                <a:gd name="connsiteY9" fmla="*/ 67997 h 403759"/>
                <a:gd name="connsiteX10" fmla="*/ 25581 w 453884"/>
                <a:gd name="connsiteY10" fmla="*/ 86804 h 403759"/>
                <a:gd name="connsiteX11" fmla="*/ 28144 w 453884"/>
                <a:gd name="connsiteY11" fmla="*/ 88726 h 403759"/>
                <a:gd name="connsiteX12" fmla="*/ 46080 w 453884"/>
                <a:gd name="connsiteY12" fmla="*/ 92570 h 403759"/>
                <a:gd name="connsiteX13" fmla="*/ 54228 w 453884"/>
                <a:gd name="connsiteY13" fmla="*/ 90007 h 403759"/>
                <a:gd name="connsiteX14" fmla="*/ 62081 w 453884"/>
                <a:gd name="connsiteY14" fmla="*/ 82641 h 403759"/>
                <a:gd name="connsiteX15" fmla="*/ 67475 w 453884"/>
                <a:gd name="connsiteY15" fmla="*/ 72725 h 403759"/>
                <a:gd name="connsiteX16" fmla="*/ 76174 w 453884"/>
                <a:gd name="connsiteY16" fmla="*/ 53802 h 403759"/>
                <a:gd name="connsiteX17" fmla="*/ 93892 w 453884"/>
                <a:gd name="connsiteY17" fmla="*/ 52022 h 403759"/>
                <a:gd name="connsiteX18" fmla="*/ 97517 w 453884"/>
                <a:gd name="connsiteY18" fmla="*/ 65537 h 403759"/>
                <a:gd name="connsiteX19" fmla="*/ 95019 w 453884"/>
                <a:gd name="connsiteY19" fmla="*/ 68394 h 403759"/>
                <a:gd name="connsiteX20" fmla="*/ 72292 w 453884"/>
                <a:gd name="connsiteY20" fmla="*/ 95298 h 403759"/>
                <a:gd name="connsiteX21" fmla="*/ 67718 w 453884"/>
                <a:gd name="connsiteY21" fmla="*/ 119397 h 403759"/>
                <a:gd name="connsiteX22" fmla="*/ 67923 w 453884"/>
                <a:gd name="connsiteY22" fmla="*/ 130261 h 403759"/>
                <a:gd name="connsiteX23" fmla="*/ 67667 w 453884"/>
                <a:gd name="connsiteY23" fmla="*/ 131657 h 403759"/>
                <a:gd name="connsiteX24" fmla="*/ 66911 w 453884"/>
                <a:gd name="connsiteY24" fmla="*/ 137076 h 403759"/>
                <a:gd name="connsiteX25" fmla="*/ 66642 w 453884"/>
                <a:gd name="connsiteY25" fmla="*/ 138358 h 403759"/>
                <a:gd name="connsiteX26" fmla="*/ 65912 w 453884"/>
                <a:gd name="connsiteY26" fmla="*/ 142983 h 403759"/>
                <a:gd name="connsiteX27" fmla="*/ 65643 w 453884"/>
                <a:gd name="connsiteY27" fmla="*/ 144341 h 403759"/>
                <a:gd name="connsiteX28" fmla="*/ 64989 w 453884"/>
                <a:gd name="connsiteY28" fmla="*/ 149901 h 403759"/>
                <a:gd name="connsiteX29" fmla="*/ 64707 w 453884"/>
                <a:gd name="connsiteY29" fmla="*/ 151374 h 403759"/>
                <a:gd name="connsiteX30" fmla="*/ 64848 w 453884"/>
                <a:gd name="connsiteY30" fmla="*/ 200275 h 403759"/>
                <a:gd name="connsiteX31" fmla="*/ 72702 w 453884"/>
                <a:gd name="connsiteY31" fmla="*/ 237710 h 403759"/>
                <a:gd name="connsiteX32" fmla="*/ 72868 w 453884"/>
                <a:gd name="connsiteY32" fmla="*/ 242361 h 403759"/>
                <a:gd name="connsiteX33" fmla="*/ 72791 w 453884"/>
                <a:gd name="connsiteY33" fmla="*/ 253430 h 403759"/>
                <a:gd name="connsiteX34" fmla="*/ 83617 w 453884"/>
                <a:gd name="connsiteY34" fmla="*/ 284305 h 403759"/>
                <a:gd name="connsiteX35" fmla="*/ 101784 w 453884"/>
                <a:gd name="connsiteY35" fmla="*/ 305162 h 403759"/>
                <a:gd name="connsiteX36" fmla="*/ 106191 w 453884"/>
                <a:gd name="connsiteY36" fmla="*/ 306649 h 403759"/>
                <a:gd name="connsiteX37" fmla="*/ 122974 w 453884"/>
                <a:gd name="connsiteY37" fmla="*/ 304317 h 403759"/>
                <a:gd name="connsiteX38" fmla="*/ 131058 w 453884"/>
                <a:gd name="connsiteY38" fmla="*/ 305752 h 403759"/>
                <a:gd name="connsiteX39" fmla="*/ 146303 w 453884"/>
                <a:gd name="connsiteY39" fmla="*/ 314451 h 403759"/>
                <a:gd name="connsiteX40" fmla="*/ 200726 w 453884"/>
                <a:gd name="connsiteY40" fmla="*/ 332784 h 403759"/>
                <a:gd name="connsiteX41" fmla="*/ 229744 w 453884"/>
                <a:gd name="connsiteY41" fmla="*/ 336743 h 403759"/>
                <a:gd name="connsiteX42" fmla="*/ 268447 w 453884"/>
                <a:gd name="connsiteY42" fmla="*/ 334936 h 403759"/>
                <a:gd name="connsiteX43" fmla="*/ 280682 w 453884"/>
                <a:gd name="connsiteY43" fmla="*/ 333732 h 403759"/>
                <a:gd name="connsiteX44" fmla="*/ 311673 w 453884"/>
                <a:gd name="connsiteY44" fmla="*/ 330619 h 403759"/>
                <a:gd name="connsiteX45" fmla="*/ 314415 w 453884"/>
                <a:gd name="connsiteY45" fmla="*/ 329914 h 403759"/>
                <a:gd name="connsiteX46" fmla="*/ 326842 w 453884"/>
                <a:gd name="connsiteY46" fmla="*/ 329081 h 403759"/>
                <a:gd name="connsiteX47" fmla="*/ 345060 w 453884"/>
                <a:gd name="connsiteY47" fmla="*/ 327377 h 403759"/>
                <a:gd name="connsiteX48" fmla="*/ 353541 w 453884"/>
                <a:gd name="connsiteY48" fmla="*/ 327377 h 403759"/>
                <a:gd name="connsiteX49" fmla="*/ 371707 w 453884"/>
                <a:gd name="connsiteY49" fmla="*/ 325135 h 403759"/>
                <a:gd name="connsiteX50" fmla="*/ 372130 w 453884"/>
                <a:gd name="connsiteY50" fmla="*/ 324930 h 403759"/>
                <a:gd name="connsiteX51" fmla="*/ 389144 w 453884"/>
                <a:gd name="connsiteY51" fmla="*/ 319703 h 403759"/>
                <a:gd name="connsiteX52" fmla="*/ 394486 w 453884"/>
                <a:gd name="connsiteY52" fmla="*/ 318038 h 403759"/>
                <a:gd name="connsiteX53" fmla="*/ 420109 w 453884"/>
                <a:gd name="connsiteY53" fmla="*/ 309070 h 403759"/>
                <a:gd name="connsiteX54" fmla="*/ 422671 w 453884"/>
                <a:gd name="connsiteY54" fmla="*/ 307866 h 403759"/>
                <a:gd name="connsiteX55" fmla="*/ 431780 w 453884"/>
                <a:gd name="connsiteY55" fmla="*/ 304265 h 403759"/>
                <a:gd name="connsiteX56" fmla="*/ 434189 w 453884"/>
                <a:gd name="connsiteY56" fmla="*/ 302895 h 403759"/>
                <a:gd name="connsiteX57" fmla="*/ 441875 w 453884"/>
                <a:gd name="connsiteY57" fmla="*/ 299577 h 403759"/>
                <a:gd name="connsiteX58" fmla="*/ 444438 w 453884"/>
                <a:gd name="connsiteY58" fmla="*/ 298411 h 403759"/>
                <a:gd name="connsiteX59" fmla="*/ 452279 w 453884"/>
                <a:gd name="connsiteY59" fmla="*/ 295848 h 403759"/>
                <a:gd name="connsiteX60" fmla="*/ 440966 w 453884"/>
                <a:gd name="connsiteY60" fmla="*/ 303343 h 403759"/>
                <a:gd name="connsiteX61" fmla="*/ 416624 w 453884"/>
                <a:gd name="connsiteY61" fmla="*/ 313592 h 403759"/>
                <a:gd name="connsiteX62" fmla="*/ 390681 w 453884"/>
                <a:gd name="connsiteY62" fmla="*/ 323841 h 403759"/>
                <a:gd name="connsiteX63" fmla="*/ 371464 w 453884"/>
                <a:gd name="connsiteY63" fmla="*/ 330247 h 403759"/>
                <a:gd name="connsiteX64" fmla="*/ 368902 w 453884"/>
                <a:gd name="connsiteY64" fmla="*/ 336883 h 403759"/>
                <a:gd name="connsiteX65" fmla="*/ 373527 w 453884"/>
                <a:gd name="connsiteY65" fmla="*/ 342854 h 403759"/>
                <a:gd name="connsiteX66" fmla="*/ 378523 w 453884"/>
                <a:gd name="connsiteY66" fmla="*/ 376343 h 403759"/>
                <a:gd name="connsiteX67" fmla="*/ 372963 w 453884"/>
                <a:gd name="connsiteY67" fmla="*/ 381800 h 403759"/>
                <a:gd name="connsiteX68" fmla="*/ 332120 w 453884"/>
                <a:gd name="connsiteY68" fmla="*/ 391383 h 403759"/>
                <a:gd name="connsiteX69" fmla="*/ 313941 w 453884"/>
                <a:gd name="connsiteY69" fmla="*/ 393779 h 403759"/>
                <a:gd name="connsiteX70" fmla="*/ 296761 w 453884"/>
                <a:gd name="connsiteY70" fmla="*/ 396495 h 403759"/>
                <a:gd name="connsiteX71" fmla="*/ 269767 w 453884"/>
                <a:gd name="connsiteY71" fmla="*/ 400505 h 403759"/>
                <a:gd name="connsiteX72" fmla="*/ 244874 w 453884"/>
                <a:gd name="connsiteY72" fmla="*/ 402017 h 403759"/>
                <a:gd name="connsiteX73" fmla="*/ 203250 w 453884"/>
                <a:gd name="connsiteY73" fmla="*/ 401120 h 403759"/>
                <a:gd name="connsiteX74" fmla="*/ 179395 w 453884"/>
                <a:gd name="connsiteY74" fmla="*/ 398647 h 403759"/>
                <a:gd name="connsiteX75" fmla="*/ 140090 w 453884"/>
                <a:gd name="connsiteY75" fmla="*/ 388987 h 403759"/>
                <a:gd name="connsiteX76" fmla="*/ 100093 w 453884"/>
                <a:gd name="connsiteY76" fmla="*/ 374523 h 403759"/>
                <a:gd name="connsiteX77" fmla="*/ 85910 w 453884"/>
                <a:gd name="connsiteY77" fmla="*/ 367990 h 403759"/>
                <a:gd name="connsiteX78" fmla="*/ 78364 w 453884"/>
                <a:gd name="connsiteY78" fmla="*/ 357535 h 403759"/>
                <a:gd name="connsiteX79" fmla="*/ 67180 w 453884"/>
                <a:gd name="connsiteY79" fmla="*/ 342482 h 403759"/>
                <a:gd name="connsiteX80" fmla="*/ 48936 w 453884"/>
                <a:gd name="connsiteY80" fmla="*/ 326865 h 403759"/>
                <a:gd name="connsiteX81" fmla="*/ 39546 w 453884"/>
                <a:gd name="connsiteY81" fmla="*/ 305085 h 403759"/>
                <a:gd name="connsiteX82" fmla="*/ 29771 w 453884"/>
                <a:gd name="connsiteY82" fmla="*/ 282973 h 403759"/>
                <a:gd name="connsiteX83" fmla="*/ 26132 w 453884"/>
                <a:gd name="connsiteY83" fmla="*/ 280859 h 403759"/>
                <a:gd name="connsiteX84" fmla="*/ 17984 w 453884"/>
                <a:gd name="connsiteY84" fmla="*/ 271814 h 403759"/>
                <a:gd name="connsiteX85" fmla="*/ 16191 w 453884"/>
                <a:gd name="connsiteY85" fmla="*/ 265408 h 403759"/>
                <a:gd name="connsiteX86" fmla="*/ 12911 w 453884"/>
                <a:gd name="connsiteY86" fmla="*/ 259208 h 403759"/>
                <a:gd name="connsiteX87" fmla="*/ 8068 w 453884"/>
                <a:gd name="connsiteY87" fmla="*/ 249087 h 403759"/>
                <a:gd name="connsiteX88" fmla="*/ 1842 w 453884"/>
                <a:gd name="connsiteY88" fmla="*/ 221043 h 403759"/>
                <a:gd name="connsiteX89" fmla="*/ -439 w 453884"/>
                <a:gd name="connsiteY89" fmla="*/ 198546 h 403759"/>
                <a:gd name="connsiteX90" fmla="*/ -439 w 453884"/>
                <a:gd name="connsiteY90" fmla="*/ 177676 h 403759"/>
                <a:gd name="connsiteX91" fmla="*/ -1182 w 453884"/>
                <a:gd name="connsiteY91" fmla="*/ 168285 h 403759"/>
                <a:gd name="connsiteX92" fmla="*/ -1259 w 453884"/>
                <a:gd name="connsiteY92" fmla="*/ 162161 h 403759"/>
                <a:gd name="connsiteX93" fmla="*/ -464 w 453884"/>
                <a:gd name="connsiteY93" fmla="*/ 147556 h 403759"/>
                <a:gd name="connsiteX94" fmla="*/ 1073 w 453884"/>
                <a:gd name="connsiteY94" fmla="*/ 108392 h 403759"/>
                <a:gd name="connsiteX95" fmla="*/ 484 w 453884"/>
                <a:gd name="connsiteY95" fmla="*/ 102306 h 403759"/>
                <a:gd name="connsiteX96" fmla="*/ 4750 w 453884"/>
                <a:gd name="connsiteY96" fmla="*/ 68279 h 403759"/>
                <a:gd name="connsiteX97" fmla="*/ 4981 w 453884"/>
                <a:gd name="connsiteY97" fmla="*/ 65063 h 403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453884" h="403759">
                  <a:moveTo>
                    <a:pt x="4981" y="65063"/>
                  </a:moveTo>
                  <a:cubicBezTo>
                    <a:pt x="7504" y="55442"/>
                    <a:pt x="12027" y="46448"/>
                    <a:pt x="18240" y="38685"/>
                  </a:cubicBezTo>
                  <a:cubicBezTo>
                    <a:pt x="22173" y="33765"/>
                    <a:pt x="26299" y="28999"/>
                    <a:pt x="30283" y="24118"/>
                  </a:cubicBezTo>
                  <a:cubicBezTo>
                    <a:pt x="35408" y="18110"/>
                    <a:pt x="41749" y="13241"/>
                    <a:pt x="48872" y="9821"/>
                  </a:cubicBezTo>
                  <a:cubicBezTo>
                    <a:pt x="54791" y="6541"/>
                    <a:pt x="60979" y="3786"/>
                    <a:pt x="67385" y="1596"/>
                  </a:cubicBezTo>
                  <a:cubicBezTo>
                    <a:pt x="69947" y="1211"/>
                    <a:pt x="72061" y="-211"/>
                    <a:pt x="74457" y="-967"/>
                  </a:cubicBezTo>
                  <a:cubicBezTo>
                    <a:pt x="82490" y="-3529"/>
                    <a:pt x="89600" y="2339"/>
                    <a:pt x="88434" y="10846"/>
                  </a:cubicBezTo>
                  <a:cubicBezTo>
                    <a:pt x="87947" y="14996"/>
                    <a:pt x="85539" y="18673"/>
                    <a:pt x="81939" y="20787"/>
                  </a:cubicBezTo>
                  <a:cubicBezTo>
                    <a:pt x="73265" y="26270"/>
                    <a:pt x="64221" y="31190"/>
                    <a:pt x="56316" y="37878"/>
                  </a:cubicBezTo>
                  <a:cubicBezTo>
                    <a:pt x="45951" y="46461"/>
                    <a:pt x="37009" y="56634"/>
                    <a:pt x="29796" y="67997"/>
                  </a:cubicBezTo>
                  <a:cubicBezTo>
                    <a:pt x="26171" y="73801"/>
                    <a:pt x="26785" y="80501"/>
                    <a:pt x="25581" y="86804"/>
                  </a:cubicBezTo>
                  <a:cubicBezTo>
                    <a:pt x="25235" y="88624"/>
                    <a:pt x="26862" y="88816"/>
                    <a:pt x="28144" y="88726"/>
                  </a:cubicBezTo>
                  <a:cubicBezTo>
                    <a:pt x="34549" y="88355"/>
                    <a:pt x="40302" y="90315"/>
                    <a:pt x="46080" y="92570"/>
                  </a:cubicBezTo>
                  <a:cubicBezTo>
                    <a:pt x="49475" y="93940"/>
                    <a:pt x="52255" y="93197"/>
                    <a:pt x="54228" y="90007"/>
                  </a:cubicBezTo>
                  <a:cubicBezTo>
                    <a:pt x="56034" y="86804"/>
                    <a:pt x="58776" y="84229"/>
                    <a:pt x="62081" y="82641"/>
                  </a:cubicBezTo>
                  <a:cubicBezTo>
                    <a:pt x="66578" y="80655"/>
                    <a:pt x="67974" y="77298"/>
                    <a:pt x="67475" y="72725"/>
                  </a:cubicBezTo>
                  <a:cubicBezTo>
                    <a:pt x="66603" y="64692"/>
                    <a:pt x="70178" y="58735"/>
                    <a:pt x="76174" y="53802"/>
                  </a:cubicBezTo>
                  <a:cubicBezTo>
                    <a:pt x="81106" y="49498"/>
                    <a:pt x="88204" y="48780"/>
                    <a:pt x="93892" y="52022"/>
                  </a:cubicBezTo>
                  <a:cubicBezTo>
                    <a:pt x="98619" y="54750"/>
                    <a:pt x="100246" y="60797"/>
                    <a:pt x="97517" y="65537"/>
                  </a:cubicBezTo>
                  <a:cubicBezTo>
                    <a:pt x="96877" y="66639"/>
                    <a:pt x="96031" y="67613"/>
                    <a:pt x="95019" y="68394"/>
                  </a:cubicBezTo>
                  <a:cubicBezTo>
                    <a:pt x="85821" y="75851"/>
                    <a:pt x="78108" y="84985"/>
                    <a:pt x="72292" y="95298"/>
                  </a:cubicBezTo>
                  <a:cubicBezTo>
                    <a:pt x="68102" y="102742"/>
                    <a:pt x="65707" y="110672"/>
                    <a:pt x="67718" y="119397"/>
                  </a:cubicBezTo>
                  <a:cubicBezTo>
                    <a:pt x="68538" y="122933"/>
                    <a:pt x="68089" y="126635"/>
                    <a:pt x="67923" y="130261"/>
                  </a:cubicBezTo>
                  <a:cubicBezTo>
                    <a:pt x="67872" y="130735"/>
                    <a:pt x="67795" y="131196"/>
                    <a:pt x="67667" y="131657"/>
                  </a:cubicBezTo>
                  <a:cubicBezTo>
                    <a:pt x="67180" y="133425"/>
                    <a:pt x="66924" y="135244"/>
                    <a:pt x="66911" y="137076"/>
                  </a:cubicBezTo>
                  <a:cubicBezTo>
                    <a:pt x="66847" y="137512"/>
                    <a:pt x="66757" y="137935"/>
                    <a:pt x="66642" y="138358"/>
                  </a:cubicBezTo>
                  <a:cubicBezTo>
                    <a:pt x="66232" y="139869"/>
                    <a:pt x="65976" y="141420"/>
                    <a:pt x="65912" y="142983"/>
                  </a:cubicBezTo>
                  <a:cubicBezTo>
                    <a:pt x="65860" y="143444"/>
                    <a:pt x="65771" y="143892"/>
                    <a:pt x="65643" y="144341"/>
                  </a:cubicBezTo>
                  <a:cubicBezTo>
                    <a:pt x="65015" y="146147"/>
                    <a:pt x="65258" y="148056"/>
                    <a:pt x="64989" y="149901"/>
                  </a:cubicBezTo>
                  <a:cubicBezTo>
                    <a:pt x="64938" y="150400"/>
                    <a:pt x="64836" y="150887"/>
                    <a:pt x="64707" y="151374"/>
                  </a:cubicBezTo>
                  <a:cubicBezTo>
                    <a:pt x="62055" y="167568"/>
                    <a:pt x="62107" y="184094"/>
                    <a:pt x="64848" y="200275"/>
                  </a:cubicBezTo>
                  <a:cubicBezTo>
                    <a:pt x="67090" y="212830"/>
                    <a:pt x="68845" y="225488"/>
                    <a:pt x="72702" y="237710"/>
                  </a:cubicBezTo>
                  <a:cubicBezTo>
                    <a:pt x="73381" y="239171"/>
                    <a:pt x="73432" y="240849"/>
                    <a:pt x="72868" y="242361"/>
                  </a:cubicBezTo>
                  <a:cubicBezTo>
                    <a:pt x="70921" y="246076"/>
                    <a:pt x="71728" y="249779"/>
                    <a:pt x="72791" y="253430"/>
                  </a:cubicBezTo>
                  <a:cubicBezTo>
                    <a:pt x="75712" y="263948"/>
                    <a:pt x="79325" y="274261"/>
                    <a:pt x="83617" y="284305"/>
                  </a:cubicBezTo>
                  <a:cubicBezTo>
                    <a:pt x="87537" y="293055"/>
                    <a:pt x="93969" y="299679"/>
                    <a:pt x="101784" y="305162"/>
                  </a:cubicBezTo>
                  <a:cubicBezTo>
                    <a:pt x="102988" y="306226"/>
                    <a:pt x="104577" y="306764"/>
                    <a:pt x="106191" y="306649"/>
                  </a:cubicBezTo>
                  <a:cubicBezTo>
                    <a:pt x="111738" y="305521"/>
                    <a:pt x="117593" y="306712"/>
                    <a:pt x="122974" y="304317"/>
                  </a:cubicBezTo>
                  <a:cubicBezTo>
                    <a:pt x="125946" y="303036"/>
                    <a:pt x="128585" y="304317"/>
                    <a:pt x="131058" y="305752"/>
                  </a:cubicBezTo>
                  <a:cubicBezTo>
                    <a:pt x="136182" y="308596"/>
                    <a:pt x="141204" y="311594"/>
                    <a:pt x="146303" y="314451"/>
                  </a:cubicBezTo>
                  <a:cubicBezTo>
                    <a:pt x="163317" y="323944"/>
                    <a:pt x="181176" y="330683"/>
                    <a:pt x="200726" y="332784"/>
                  </a:cubicBezTo>
                  <a:cubicBezTo>
                    <a:pt x="210424" y="333834"/>
                    <a:pt x="220033" y="335589"/>
                    <a:pt x="229744" y="336743"/>
                  </a:cubicBezTo>
                  <a:cubicBezTo>
                    <a:pt x="242888" y="338306"/>
                    <a:pt x="255598" y="336179"/>
                    <a:pt x="268447" y="334936"/>
                  </a:cubicBezTo>
                  <a:cubicBezTo>
                    <a:pt x="272521" y="334539"/>
                    <a:pt x="276621" y="334155"/>
                    <a:pt x="280682" y="333732"/>
                  </a:cubicBezTo>
                  <a:cubicBezTo>
                    <a:pt x="291008" y="332630"/>
                    <a:pt x="301296" y="331169"/>
                    <a:pt x="311673" y="330619"/>
                  </a:cubicBezTo>
                  <a:cubicBezTo>
                    <a:pt x="312621" y="330529"/>
                    <a:pt x="313544" y="330298"/>
                    <a:pt x="314415" y="329914"/>
                  </a:cubicBezTo>
                  <a:cubicBezTo>
                    <a:pt x="318514" y="329017"/>
                    <a:pt x="322563" y="327352"/>
                    <a:pt x="326842" y="329081"/>
                  </a:cubicBezTo>
                  <a:cubicBezTo>
                    <a:pt x="332953" y="329145"/>
                    <a:pt x="339064" y="328569"/>
                    <a:pt x="345060" y="327377"/>
                  </a:cubicBezTo>
                  <a:cubicBezTo>
                    <a:pt x="347865" y="326839"/>
                    <a:pt x="350735" y="326839"/>
                    <a:pt x="353541" y="327377"/>
                  </a:cubicBezTo>
                  <a:cubicBezTo>
                    <a:pt x="359665" y="328889"/>
                    <a:pt x="366135" y="328095"/>
                    <a:pt x="371707" y="325135"/>
                  </a:cubicBezTo>
                  <a:cubicBezTo>
                    <a:pt x="371836" y="325046"/>
                    <a:pt x="371976" y="324982"/>
                    <a:pt x="372130" y="324930"/>
                  </a:cubicBezTo>
                  <a:cubicBezTo>
                    <a:pt x="377972" y="323726"/>
                    <a:pt x="383468" y="321394"/>
                    <a:pt x="389144" y="319703"/>
                  </a:cubicBezTo>
                  <a:cubicBezTo>
                    <a:pt x="390937" y="319165"/>
                    <a:pt x="392705" y="318653"/>
                    <a:pt x="394486" y="318038"/>
                  </a:cubicBezTo>
                  <a:cubicBezTo>
                    <a:pt x="403031" y="315091"/>
                    <a:pt x="411141" y="310851"/>
                    <a:pt x="420109" y="309070"/>
                  </a:cubicBezTo>
                  <a:cubicBezTo>
                    <a:pt x="421018" y="308801"/>
                    <a:pt x="421890" y="308404"/>
                    <a:pt x="422671" y="307866"/>
                  </a:cubicBezTo>
                  <a:cubicBezTo>
                    <a:pt x="425579" y="306341"/>
                    <a:pt x="428257" y="304253"/>
                    <a:pt x="431780" y="304265"/>
                  </a:cubicBezTo>
                  <a:cubicBezTo>
                    <a:pt x="432792" y="304265"/>
                    <a:pt x="433458" y="303484"/>
                    <a:pt x="434189" y="302895"/>
                  </a:cubicBezTo>
                  <a:cubicBezTo>
                    <a:pt x="436290" y="300935"/>
                    <a:pt x="439006" y="299769"/>
                    <a:pt x="441875" y="299577"/>
                  </a:cubicBezTo>
                  <a:cubicBezTo>
                    <a:pt x="442849" y="299538"/>
                    <a:pt x="443772" y="299115"/>
                    <a:pt x="444438" y="298411"/>
                  </a:cubicBezTo>
                  <a:cubicBezTo>
                    <a:pt x="446603" y="296553"/>
                    <a:pt x="449434" y="295631"/>
                    <a:pt x="452279" y="295848"/>
                  </a:cubicBezTo>
                  <a:cubicBezTo>
                    <a:pt x="449191" y="299372"/>
                    <a:pt x="444925" y="301178"/>
                    <a:pt x="440966" y="303343"/>
                  </a:cubicBezTo>
                  <a:cubicBezTo>
                    <a:pt x="433215" y="307597"/>
                    <a:pt x="424900" y="310582"/>
                    <a:pt x="416624" y="313592"/>
                  </a:cubicBezTo>
                  <a:cubicBezTo>
                    <a:pt x="407912" y="316808"/>
                    <a:pt x="399508" y="320856"/>
                    <a:pt x="390681" y="323841"/>
                  </a:cubicBezTo>
                  <a:cubicBezTo>
                    <a:pt x="384275" y="325968"/>
                    <a:pt x="377870" y="328146"/>
                    <a:pt x="371464" y="330247"/>
                  </a:cubicBezTo>
                  <a:cubicBezTo>
                    <a:pt x="367710" y="331451"/>
                    <a:pt x="366826" y="333450"/>
                    <a:pt x="368902" y="336883"/>
                  </a:cubicBezTo>
                  <a:cubicBezTo>
                    <a:pt x="370183" y="339036"/>
                    <a:pt x="372233" y="340637"/>
                    <a:pt x="373527" y="342854"/>
                  </a:cubicBezTo>
                  <a:cubicBezTo>
                    <a:pt x="379650" y="353359"/>
                    <a:pt x="382238" y="364338"/>
                    <a:pt x="378523" y="376343"/>
                  </a:cubicBezTo>
                  <a:cubicBezTo>
                    <a:pt x="377947" y="379123"/>
                    <a:pt x="375756" y="381275"/>
                    <a:pt x="372963" y="381800"/>
                  </a:cubicBezTo>
                  <a:cubicBezTo>
                    <a:pt x="359434" y="385375"/>
                    <a:pt x="345764" y="388309"/>
                    <a:pt x="332120" y="391383"/>
                  </a:cubicBezTo>
                  <a:cubicBezTo>
                    <a:pt x="326125" y="392600"/>
                    <a:pt x="320052" y="393395"/>
                    <a:pt x="313941" y="393779"/>
                  </a:cubicBezTo>
                  <a:cubicBezTo>
                    <a:pt x="308176" y="394266"/>
                    <a:pt x="302411" y="395521"/>
                    <a:pt x="296761" y="396495"/>
                  </a:cubicBezTo>
                  <a:cubicBezTo>
                    <a:pt x="287793" y="398007"/>
                    <a:pt x="278825" y="399775"/>
                    <a:pt x="269767" y="400505"/>
                  </a:cubicBezTo>
                  <a:cubicBezTo>
                    <a:pt x="261465" y="401158"/>
                    <a:pt x="253112" y="402696"/>
                    <a:pt x="244874" y="402017"/>
                  </a:cubicBezTo>
                  <a:cubicBezTo>
                    <a:pt x="230974" y="400876"/>
                    <a:pt x="217074" y="402017"/>
                    <a:pt x="203250" y="401120"/>
                  </a:cubicBezTo>
                  <a:cubicBezTo>
                    <a:pt x="195294" y="400569"/>
                    <a:pt x="187338" y="399570"/>
                    <a:pt x="179395" y="398647"/>
                  </a:cubicBezTo>
                  <a:cubicBezTo>
                    <a:pt x="165982" y="396879"/>
                    <a:pt x="152799" y="393638"/>
                    <a:pt x="140090" y="388987"/>
                  </a:cubicBezTo>
                  <a:cubicBezTo>
                    <a:pt x="126715" y="384311"/>
                    <a:pt x="113186" y="380135"/>
                    <a:pt x="100093" y="374523"/>
                  </a:cubicBezTo>
                  <a:cubicBezTo>
                    <a:pt x="95314" y="372474"/>
                    <a:pt x="90830" y="369770"/>
                    <a:pt x="85910" y="367990"/>
                  </a:cubicBezTo>
                  <a:cubicBezTo>
                    <a:pt x="80991" y="366209"/>
                    <a:pt x="79069" y="362045"/>
                    <a:pt x="78364" y="357535"/>
                  </a:cubicBezTo>
                  <a:cubicBezTo>
                    <a:pt x="77250" y="350387"/>
                    <a:pt x="72176" y="346582"/>
                    <a:pt x="67180" y="342482"/>
                  </a:cubicBezTo>
                  <a:cubicBezTo>
                    <a:pt x="60979" y="337357"/>
                    <a:pt x="54240" y="332771"/>
                    <a:pt x="48936" y="326865"/>
                  </a:cubicBezTo>
                  <a:cubicBezTo>
                    <a:pt x="43415" y="320882"/>
                    <a:pt x="40097" y="313208"/>
                    <a:pt x="39546" y="305085"/>
                  </a:cubicBezTo>
                  <a:cubicBezTo>
                    <a:pt x="39046" y="296412"/>
                    <a:pt x="34421" y="289712"/>
                    <a:pt x="29771" y="282973"/>
                  </a:cubicBezTo>
                  <a:cubicBezTo>
                    <a:pt x="28823" y="281897"/>
                    <a:pt x="27541" y="281154"/>
                    <a:pt x="26132" y="280859"/>
                  </a:cubicBezTo>
                  <a:cubicBezTo>
                    <a:pt x="21674" y="279399"/>
                    <a:pt x="19240" y="276144"/>
                    <a:pt x="17984" y="271814"/>
                  </a:cubicBezTo>
                  <a:cubicBezTo>
                    <a:pt x="17382" y="269700"/>
                    <a:pt x="16793" y="267574"/>
                    <a:pt x="16191" y="265408"/>
                  </a:cubicBezTo>
                  <a:cubicBezTo>
                    <a:pt x="15575" y="263128"/>
                    <a:pt x="14448" y="261001"/>
                    <a:pt x="12911" y="259208"/>
                  </a:cubicBezTo>
                  <a:cubicBezTo>
                    <a:pt x="10528" y="256261"/>
                    <a:pt x="8862" y="252789"/>
                    <a:pt x="8068" y="249087"/>
                  </a:cubicBezTo>
                  <a:cubicBezTo>
                    <a:pt x="5788" y="239773"/>
                    <a:pt x="3187" y="230510"/>
                    <a:pt x="1842" y="221043"/>
                  </a:cubicBezTo>
                  <a:cubicBezTo>
                    <a:pt x="778" y="213599"/>
                    <a:pt x="-721" y="206181"/>
                    <a:pt x="-439" y="198546"/>
                  </a:cubicBezTo>
                  <a:cubicBezTo>
                    <a:pt x="-131" y="191602"/>
                    <a:pt x="-349" y="184633"/>
                    <a:pt x="-439" y="177676"/>
                  </a:cubicBezTo>
                  <a:cubicBezTo>
                    <a:pt x="-259" y="174524"/>
                    <a:pt x="-516" y="171373"/>
                    <a:pt x="-1182" y="168285"/>
                  </a:cubicBezTo>
                  <a:cubicBezTo>
                    <a:pt x="-1720" y="166287"/>
                    <a:pt x="-1745" y="164173"/>
                    <a:pt x="-1259" y="162161"/>
                  </a:cubicBezTo>
                  <a:cubicBezTo>
                    <a:pt x="23" y="157319"/>
                    <a:pt x="-464" y="152425"/>
                    <a:pt x="-464" y="147556"/>
                  </a:cubicBezTo>
                  <a:cubicBezTo>
                    <a:pt x="-464" y="134476"/>
                    <a:pt x="484" y="121447"/>
                    <a:pt x="1073" y="108392"/>
                  </a:cubicBezTo>
                  <a:cubicBezTo>
                    <a:pt x="1175" y="106393"/>
                    <a:pt x="535" y="104369"/>
                    <a:pt x="484" y="102306"/>
                  </a:cubicBezTo>
                  <a:cubicBezTo>
                    <a:pt x="74" y="90814"/>
                    <a:pt x="1521" y="79323"/>
                    <a:pt x="4750" y="68279"/>
                  </a:cubicBezTo>
                  <a:cubicBezTo>
                    <a:pt x="5045" y="67229"/>
                    <a:pt x="5121" y="66140"/>
                    <a:pt x="4981" y="65063"/>
                  </a:cubicBezTo>
                  <a:close/>
                </a:path>
              </a:pathLst>
            </a:custGeom>
            <a:solidFill>
              <a:srgbClr val="000000"/>
            </a:solidFill>
            <a:ln w="1280" cap="flat">
              <a:noFill/>
              <a:prstDash val="solid"/>
              <a:miter/>
            </a:ln>
          </p:spPr>
          <p:txBody>
            <a:bodyPr rtlCol="0" anchor="ctr"/>
            <a:lstStyle/>
            <a:p>
              <a:endParaRPr lang="es-CO"/>
            </a:p>
          </p:txBody>
        </p:sp>
        <p:sp>
          <p:nvSpPr>
            <p:cNvPr id="243" name="Freeform: Shape 242">
              <a:extLst>
                <a:ext uri="{FF2B5EF4-FFF2-40B4-BE49-F238E27FC236}">
                  <a16:creationId xmlns:a16="http://schemas.microsoft.com/office/drawing/2014/main" id="{694FDB03-252F-167F-DDDF-09F1F0497B0E}"/>
                </a:ext>
              </a:extLst>
            </p:cNvPr>
            <p:cNvSpPr/>
            <p:nvPr/>
          </p:nvSpPr>
          <p:spPr>
            <a:xfrm>
              <a:off x="-1355440" y="-189476"/>
              <a:ext cx="447031" cy="264799"/>
            </a:xfrm>
            <a:custGeom>
              <a:avLst/>
              <a:gdLst>
                <a:gd name="connsiteX0" fmla="*/ 413296 w 447031"/>
                <a:gd name="connsiteY0" fmla="*/ 199105 h 264799"/>
                <a:gd name="connsiteX1" fmla="*/ 403790 w 447031"/>
                <a:gd name="connsiteY1" fmla="*/ 205678 h 264799"/>
                <a:gd name="connsiteX2" fmla="*/ 363421 w 447031"/>
                <a:gd name="connsiteY2" fmla="*/ 225087 h 264799"/>
                <a:gd name="connsiteX3" fmla="*/ 329509 w 447031"/>
                <a:gd name="connsiteY3" fmla="*/ 237898 h 264799"/>
                <a:gd name="connsiteX4" fmla="*/ 299646 w 447031"/>
                <a:gd name="connsiteY4" fmla="*/ 248147 h 264799"/>
                <a:gd name="connsiteX5" fmla="*/ 275855 w 447031"/>
                <a:gd name="connsiteY5" fmla="*/ 253118 h 264799"/>
                <a:gd name="connsiteX6" fmla="*/ 262390 w 447031"/>
                <a:gd name="connsiteY6" fmla="*/ 255002 h 264799"/>
                <a:gd name="connsiteX7" fmla="*/ 262390 w 447031"/>
                <a:gd name="connsiteY7" fmla="*/ 255002 h 264799"/>
                <a:gd name="connsiteX8" fmla="*/ 232591 w 447031"/>
                <a:gd name="connsiteY8" fmla="*/ 258255 h 264799"/>
                <a:gd name="connsiteX9" fmla="*/ 206328 w 447031"/>
                <a:gd name="connsiteY9" fmla="*/ 261369 h 264799"/>
                <a:gd name="connsiteX10" fmla="*/ 107820 w 447031"/>
                <a:gd name="connsiteY10" fmla="*/ 249967 h 264799"/>
                <a:gd name="connsiteX11" fmla="*/ 57984 w 447031"/>
                <a:gd name="connsiteY11" fmla="*/ 222166 h 264799"/>
                <a:gd name="connsiteX12" fmla="*/ 34424 w 447031"/>
                <a:gd name="connsiteY12" fmla="*/ 196453 h 264799"/>
                <a:gd name="connsiteX13" fmla="*/ 10364 w 447031"/>
                <a:gd name="connsiteY13" fmla="*/ 159095 h 264799"/>
                <a:gd name="connsiteX14" fmla="*/ -1358 w 447031"/>
                <a:gd name="connsiteY14" fmla="*/ 111142 h 264799"/>
                <a:gd name="connsiteX15" fmla="*/ 2178 w 447031"/>
                <a:gd name="connsiteY15" fmla="*/ 64201 h 264799"/>
                <a:gd name="connsiteX16" fmla="*/ 7635 w 447031"/>
                <a:gd name="connsiteY16" fmla="*/ 35503 h 264799"/>
                <a:gd name="connsiteX17" fmla="*/ 13131 w 447031"/>
                <a:gd name="connsiteY17" fmla="*/ 22948 h 264799"/>
                <a:gd name="connsiteX18" fmla="*/ 13836 w 447031"/>
                <a:gd name="connsiteY18" fmla="*/ 21667 h 264799"/>
                <a:gd name="connsiteX19" fmla="*/ 15732 w 447031"/>
                <a:gd name="connsiteY19" fmla="*/ 19002 h 264799"/>
                <a:gd name="connsiteX20" fmla="*/ 16437 w 447031"/>
                <a:gd name="connsiteY20" fmla="*/ 18003 h 264799"/>
                <a:gd name="connsiteX21" fmla="*/ 18615 w 447031"/>
                <a:gd name="connsiteY21" fmla="*/ 15197 h 264799"/>
                <a:gd name="connsiteX22" fmla="*/ 19306 w 447031"/>
                <a:gd name="connsiteY22" fmla="*/ 14198 h 264799"/>
                <a:gd name="connsiteX23" fmla="*/ 20114 w 447031"/>
                <a:gd name="connsiteY23" fmla="*/ 13250 h 264799"/>
                <a:gd name="connsiteX24" fmla="*/ 20536 w 447031"/>
                <a:gd name="connsiteY24" fmla="*/ 12789 h 264799"/>
                <a:gd name="connsiteX25" fmla="*/ 32310 w 447031"/>
                <a:gd name="connsiteY25" fmla="*/ 1002 h 264799"/>
                <a:gd name="connsiteX26" fmla="*/ 33245 w 447031"/>
                <a:gd name="connsiteY26" fmla="*/ 93 h 264799"/>
                <a:gd name="connsiteX27" fmla="*/ 34257 w 447031"/>
                <a:gd name="connsiteY27" fmla="*/ -791 h 264799"/>
                <a:gd name="connsiteX28" fmla="*/ 34808 w 447031"/>
                <a:gd name="connsiteY28" fmla="*/ -1201 h 264799"/>
                <a:gd name="connsiteX29" fmla="*/ 36166 w 447031"/>
                <a:gd name="connsiteY29" fmla="*/ -1573 h 264799"/>
                <a:gd name="connsiteX30" fmla="*/ 36807 w 447031"/>
                <a:gd name="connsiteY30" fmla="*/ -1240 h 264799"/>
                <a:gd name="connsiteX31" fmla="*/ 37101 w 447031"/>
                <a:gd name="connsiteY31" fmla="*/ 195 h 264799"/>
                <a:gd name="connsiteX32" fmla="*/ 32784 w 447031"/>
                <a:gd name="connsiteY32" fmla="*/ 5730 h 264799"/>
                <a:gd name="connsiteX33" fmla="*/ 6469 w 447031"/>
                <a:gd name="connsiteY33" fmla="*/ 56822 h 264799"/>
                <a:gd name="connsiteX34" fmla="*/ 2869 w 447031"/>
                <a:gd name="connsiteY34" fmla="*/ 113486 h 264799"/>
                <a:gd name="connsiteX35" fmla="*/ 13247 w 447031"/>
                <a:gd name="connsiteY35" fmla="*/ 156084 h 264799"/>
                <a:gd name="connsiteX36" fmla="*/ 47223 w 447031"/>
                <a:gd name="connsiteY36" fmla="*/ 206177 h 264799"/>
                <a:gd name="connsiteX37" fmla="*/ 88450 w 447031"/>
                <a:gd name="connsiteY37" fmla="*/ 236822 h 264799"/>
                <a:gd name="connsiteX38" fmla="*/ 150662 w 447031"/>
                <a:gd name="connsiteY38" fmla="*/ 257756 h 264799"/>
                <a:gd name="connsiteX39" fmla="*/ 199806 w 447031"/>
                <a:gd name="connsiteY39" fmla="*/ 258153 h 264799"/>
                <a:gd name="connsiteX40" fmla="*/ 239881 w 447031"/>
                <a:gd name="connsiteY40" fmla="*/ 254451 h 264799"/>
                <a:gd name="connsiteX41" fmla="*/ 264722 w 447031"/>
                <a:gd name="connsiteY41" fmla="*/ 251197 h 264799"/>
                <a:gd name="connsiteX42" fmla="*/ 270295 w 447031"/>
                <a:gd name="connsiteY42" fmla="*/ 250082 h 264799"/>
                <a:gd name="connsiteX43" fmla="*/ 308729 w 447031"/>
                <a:gd name="connsiteY43" fmla="*/ 241114 h 264799"/>
                <a:gd name="connsiteX44" fmla="*/ 328510 w 447031"/>
                <a:gd name="connsiteY44" fmla="*/ 234490 h 264799"/>
                <a:gd name="connsiteX45" fmla="*/ 393310 w 447031"/>
                <a:gd name="connsiteY45" fmla="*/ 207766 h 264799"/>
                <a:gd name="connsiteX46" fmla="*/ 432193 w 447031"/>
                <a:gd name="connsiteY46" fmla="*/ 176493 h 264799"/>
                <a:gd name="connsiteX47" fmla="*/ 442301 w 447031"/>
                <a:gd name="connsiteY47" fmla="*/ 145464 h 264799"/>
                <a:gd name="connsiteX48" fmla="*/ 441366 w 447031"/>
                <a:gd name="connsiteY48" fmla="*/ 97139 h 264799"/>
                <a:gd name="connsiteX49" fmla="*/ 441366 w 447031"/>
                <a:gd name="connsiteY49" fmla="*/ 92412 h 264799"/>
                <a:gd name="connsiteX50" fmla="*/ 441699 w 447031"/>
                <a:gd name="connsiteY50" fmla="*/ 90195 h 264799"/>
                <a:gd name="connsiteX51" fmla="*/ 442365 w 447031"/>
                <a:gd name="connsiteY51" fmla="*/ 88914 h 264799"/>
                <a:gd name="connsiteX52" fmla="*/ 443634 w 447031"/>
                <a:gd name="connsiteY52" fmla="*/ 88901 h 264799"/>
                <a:gd name="connsiteX53" fmla="*/ 443646 w 447031"/>
                <a:gd name="connsiteY53" fmla="*/ 88914 h 264799"/>
                <a:gd name="connsiteX54" fmla="*/ 443646 w 447031"/>
                <a:gd name="connsiteY54" fmla="*/ 88914 h 264799"/>
                <a:gd name="connsiteX55" fmla="*/ 445145 w 447031"/>
                <a:gd name="connsiteY55" fmla="*/ 126913 h 264799"/>
                <a:gd name="connsiteX56" fmla="*/ 445145 w 447031"/>
                <a:gd name="connsiteY56" fmla="*/ 145810 h 264799"/>
                <a:gd name="connsiteX57" fmla="*/ 442711 w 447031"/>
                <a:gd name="connsiteY57" fmla="*/ 162926 h 264799"/>
                <a:gd name="connsiteX58" fmla="*/ 442711 w 447031"/>
                <a:gd name="connsiteY58" fmla="*/ 162926 h 264799"/>
                <a:gd name="connsiteX59" fmla="*/ 437023 w 447031"/>
                <a:gd name="connsiteY59" fmla="*/ 175276 h 264799"/>
                <a:gd name="connsiteX60" fmla="*/ 437023 w 447031"/>
                <a:gd name="connsiteY60" fmla="*/ 175276 h 264799"/>
                <a:gd name="connsiteX61" fmla="*/ 435101 w 447031"/>
                <a:gd name="connsiteY61" fmla="*/ 178107 h 264799"/>
                <a:gd name="connsiteX62" fmla="*/ 435101 w 447031"/>
                <a:gd name="connsiteY62" fmla="*/ 178107 h 264799"/>
                <a:gd name="connsiteX63" fmla="*/ 430348 w 447031"/>
                <a:gd name="connsiteY63" fmla="*/ 183796 h 264799"/>
                <a:gd name="connsiteX64" fmla="*/ 430348 w 447031"/>
                <a:gd name="connsiteY64" fmla="*/ 183796 h 264799"/>
                <a:gd name="connsiteX65" fmla="*/ 429400 w 447031"/>
                <a:gd name="connsiteY65" fmla="*/ 184756 h 264799"/>
                <a:gd name="connsiteX66" fmla="*/ 429400 w 447031"/>
                <a:gd name="connsiteY66" fmla="*/ 184756 h 264799"/>
                <a:gd name="connsiteX67" fmla="*/ 428452 w 447031"/>
                <a:gd name="connsiteY67" fmla="*/ 185717 h 264799"/>
                <a:gd name="connsiteX68" fmla="*/ 428452 w 447031"/>
                <a:gd name="connsiteY68" fmla="*/ 185717 h 264799"/>
                <a:gd name="connsiteX69" fmla="*/ 427504 w 447031"/>
                <a:gd name="connsiteY69" fmla="*/ 186678 h 264799"/>
                <a:gd name="connsiteX70" fmla="*/ 427504 w 447031"/>
                <a:gd name="connsiteY70" fmla="*/ 186678 h 264799"/>
                <a:gd name="connsiteX71" fmla="*/ 426556 w 447031"/>
                <a:gd name="connsiteY71" fmla="*/ 187626 h 264799"/>
                <a:gd name="connsiteX72" fmla="*/ 426556 w 447031"/>
                <a:gd name="connsiteY72" fmla="*/ 187626 h 264799"/>
                <a:gd name="connsiteX73" fmla="*/ 422712 w 447031"/>
                <a:gd name="connsiteY73" fmla="*/ 191470 h 264799"/>
                <a:gd name="connsiteX74" fmla="*/ 422712 w 447031"/>
                <a:gd name="connsiteY74" fmla="*/ 191470 h 264799"/>
                <a:gd name="connsiteX75" fmla="*/ 417024 w 447031"/>
                <a:gd name="connsiteY75" fmla="*/ 196223 h 264799"/>
                <a:gd name="connsiteX76" fmla="*/ 417024 w 447031"/>
                <a:gd name="connsiteY76" fmla="*/ 196223 h 264799"/>
                <a:gd name="connsiteX77" fmla="*/ 413296 w 447031"/>
                <a:gd name="connsiteY77" fmla="*/ 199105 h 26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447031" h="264799">
                  <a:moveTo>
                    <a:pt x="413296" y="199105"/>
                  </a:moveTo>
                  <a:cubicBezTo>
                    <a:pt x="410068" y="201219"/>
                    <a:pt x="406506" y="202833"/>
                    <a:pt x="403790" y="205678"/>
                  </a:cubicBezTo>
                  <a:cubicBezTo>
                    <a:pt x="391132" y="213813"/>
                    <a:pt x="377245" y="219424"/>
                    <a:pt x="363421" y="225087"/>
                  </a:cubicBezTo>
                  <a:cubicBezTo>
                    <a:pt x="352224" y="229673"/>
                    <a:pt x="341296" y="234900"/>
                    <a:pt x="329509" y="237898"/>
                  </a:cubicBezTo>
                  <a:cubicBezTo>
                    <a:pt x="319260" y="240537"/>
                    <a:pt x="309523" y="244547"/>
                    <a:pt x="299646" y="248147"/>
                  </a:cubicBezTo>
                  <a:cubicBezTo>
                    <a:pt x="291959" y="250979"/>
                    <a:pt x="284144" y="253144"/>
                    <a:pt x="275855" y="253118"/>
                  </a:cubicBezTo>
                  <a:cubicBezTo>
                    <a:pt x="271307" y="253259"/>
                    <a:pt x="266797" y="253900"/>
                    <a:pt x="262390" y="255002"/>
                  </a:cubicBezTo>
                  <a:lnTo>
                    <a:pt x="262390" y="255002"/>
                  </a:lnTo>
                  <a:cubicBezTo>
                    <a:pt x="252628" y="257333"/>
                    <a:pt x="242622" y="258435"/>
                    <a:pt x="232591" y="258255"/>
                  </a:cubicBezTo>
                  <a:cubicBezTo>
                    <a:pt x="223712" y="258076"/>
                    <a:pt x="215078" y="260293"/>
                    <a:pt x="206328" y="261369"/>
                  </a:cubicBezTo>
                  <a:cubicBezTo>
                    <a:pt x="172544" y="265507"/>
                    <a:pt x="139708" y="263162"/>
                    <a:pt x="107820" y="249967"/>
                  </a:cubicBezTo>
                  <a:cubicBezTo>
                    <a:pt x="90064" y="242613"/>
                    <a:pt x="73089" y="234170"/>
                    <a:pt x="57984" y="222166"/>
                  </a:cubicBezTo>
                  <a:cubicBezTo>
                    <a:pt x="48747" y="214838"/>
                    <a:pt x="41432" y="205844"/>
                    <a:pt x="34424" y="196453"/>
                  </a:cubicBezTo>
                  <a:cubicBezTo>
                    <a:pt x="25456" y="184552"/>
                    <a:pt x="16834" y="172598"/>
                    <a:pt x="10364" y="159095"/>
                  </a:cubicBezTo>
                  <a:cubicBezTo>
                    <a:pt x="3062" y="143875"/>
                    <a:pt x="-359" y="127822"/>
                    <a:pt x="-1358" y="111142"/>
                  </a:cubicBezTo>
                  <a:cubicBezTo>
                    <a:pt x="-2306" y="95346"/>
                    <a:pt x="-398" y="79780"/>
                    <a:pt x="2178" y="64201"/>
                  </a:cubicBezTo>
                  <a:cubicBezTo>
                    <a:pt x="3779" y="54580"/>
                    <a:pt x="4394" y="44830"/>
                    <a:pt x="7635" y="35503"/>
                  </a:cubicBezTo>
                  <a:cubicBezTo>
                    <a:pt x="9160" y="31186"/>
                    <a:pt x="11005" y="26997"/>
                    <a:pt x="13131" y="22948"/>
                  </a:cubicBezTo>
                  <a:cubicBezTo>
                    <a:pt x="13336" y="22500"/>
                    <a:pt x="13567" y="22077"/>
                    <a:pt x="13836" y="21667"/>
                  </a:cubicBezTo>
                  <a:cubicBezTo>
                    <a:pt x="14451" y="20770"/>
                    <a:pt x="15117" y="19925"/>
                    <a:pt x="15732" y="19002"/>
                  </a:cubicBezTo>
                  <a:cubicBezTo>
                    <a:pt x="15937" y="18656"/>
                    <a:pt x="16180" y="18323"/>
                    <a:pt x="16437" y="18003"/>
                  </a:cubicBezTo>
                  <a:cubicBezTo>
                    <a:pt x="17257" y="17145"/>
                    <a:pt x="17987" y="16209"/>
                    <a:pt x="18615" y="15197"/>
                  </a:cubicBezTo>
                  <a:cubicBezTo>
                    <a:pt x="18820" y="14851"/>
                    <a:pt x="19063" y="14518"/>
                    <a:pt x="19306" y="14198"/>
                  </a:cubicBezTo>
                  <a:cubicBezTo>
                    <a:pt x="19563" y="13865"/>
                    <a:pt x="19832" y="13545"/>
                    <a:pt x="20114" y="13250"/>
                  </a:cubicBezTo>
                  <a:cubicBezTo>
                    <a:pt x="20242" y="13083"/>
                    <a:pt x="20395" y="12942"/>
                    <a:pt x="20536" y="12789"/>
                  </a:cubicBezTo>
                  <a:cubicBezTo>
                    <a:pt x="24457" y="8856"/>
                    <a:pt x="28351" y="4910"/>
                    <a:pt x="32310" y="1002"/>
                  </a:cubicBezTo>
                  <a:cubicBezTo>
                    <a:pt x="32605" y="682"/>
                    <a:pt x="32925" y="387"/>
                    <a:pt x="33245" y="93"/>
                  </a:cubicBezTo>
                  <a:cubicBezTo>
                    <a:pt x="33565" y="-202"/>
                    <a:pt x="33899" y="-510"/>
                    <a:pt x="34257" y="-791"/>
                  </a:cubicBezTo>
                  <a:lnTo>
                    <a:pt x="34808" y="-1201"/>
                  </a:lnTo>
                  <a:cubicBezTo>
                    <a:pt x="35218" y="-1445"/>
                    <a:pt x="35692" y="-1560"/>
                    <a:pt x="36166" y="-1573"/>
                  </a:cubicBezTo>
                  <a:lnTo>
                    <a:pt x="36807" y="-1240"/>
                  </a:lnTo>
                  <a:cubicBezTo>
                    <a:pt x="37037" y="-804"/>
                    <a:pt x="37140" y="-305"/>
                    <a:pt x="37101" y="195"/>
                  </a:cubicBezTo>
                  <a:cubicBezTo>
                    <a:pt x="36422" y="2629"/>
                    <a:pt x="34539" y="4218"/>
                    <a:pt x="32784" y="5730"/>
                  </a:cubicBezTo>
                  <a:cubicBezTo>
                    <a:pt x="17000" y="19182"/>
                    <a:pt x="9813" y="36746"/>
                    <a:pt x="6469" y="56822"/>
                  </a:cubicBezTo>
                  <a:cubicBezTo>
                    <a:pt x="3266" y="75526"/>
                    <a:pt x="2062" y="94526"/>
                    <a:pt x="2869" y="113486"/>
                  </a:cubicBezTo>
                  <a:cubicBezTo>
                    <a:pt x="3536" y="128220"/>
                    <a:pt x="7059" y="142697"/>
                    <a:pt x="13247" y="156084"/>
                  </a:cubicBezTo>
                  <a:cubicBezTo>
                    <a:pt x="21830" y="174648"/>
                    <a:pt x="34219" y="190675"/>
                    <a:pt x="47223" y="206177"/>
                  </a:cubicBezTo>
                  <a:cubicBezTo>
                    <a:pt x="58458" y="219552"/>
                    <a:pt x="72845" y="229058"/>
                    <a:pt x="88450" y="236822"/>
                  </a:cubicBezTo>
                  <a:cubicBezTo>
                    <a:pt x="108230" y="246687"/>
                    <a:pt x="128652" y="254630"/>
                    <a:pt x="150662" y="257756"/>
                  </a:cubicBezTo>
                  <a:cubicBezTo>
                    <a:pt x="166958" y="260023"/>
                    <a:pt x="183472" y="260165"/>
                    <a:pt x="199806" y="258153"/>
                  </a:cubicBezTo>
                  <a:cubicBezTo>
                    <a:pt x="213117" y="256552"/>
                    <a:pt x="226352" y="254374"/>
                    <a:pt x="239881" y="254451"/>
                  </a:cubicBezTo>
                  <a:cubicBezTo>
                    <a:pt x="248272" y="254566"/>
                    <a:pt x="256638" y="253464"/>
                    <a:pt x="264722" y="251197"/>
                  </a:cubicBezTo>
                  <a:cubicBezTo>
                    <a:pt x="266503" y="250492"/>
                    <a:pt x="268386" y="250120"/>
                    <a:pt x="270295" y="250082"/>
                  </a:cubicBezTo>
                  <a:cubicBezTo>
                    <a:pt x="284054" y="251158"/>
                    <a:pt x="296315" y="245777"/>
                    <a:pt x="308729" y="241114"/>
                  </a:cubicBezTo>
                  <a:cubicBezTo>
                    <a:pt x="315250" y="238705"/>
                    <a:pt x="321861" y="236540"/>
                    <a:pt x="328510" y="234490"/>
                  </a:cubicBezTo>
                  <a:cubicBezTo>
                    <a:pt x="350827" y="227431"/>
                    <a:pt x="372504" y="218489"/>
                    <a:pt x="393310" y="207766"/>
                  </a:cubicBezTo>
                  <a:cubicBezTo>
                    <a:pt x="408312" y="200156"/>
                    <a:pt x="421816" y="190086"/>
                    <a:pt x="432193" y="176493"/>
                  </a:cubicBezTo>
                  <a:cubicBezTo>
                    <a:pt x="438932" y="167564"/>
                    <a:pt x="442493" y="156648"/>
                    <a:pt x="442301" y="145464"/>
                  </a:cubicBezTo>
                  <a:cubicBezTo>
                    <a:pt x="442301" y="129360"/>
                    <a:pt x="443070" y="113217"/>
                    <a:pt x="441366" y="97139"/>
                  </a:cubicBezTo>
                  <a:cubicBezTo>
                    <a:pt x="441135" y="95576"/>
                    <a:pt x="441135" y="93975"/>
                    <a:pt x="441366" y="92412"/>
                  </a:cubicBezTo>
                  <a:cubicBezTo>
                    <a:pt x="441417" y="91669"/>
                    <a:pt x="441532" y="90926"/>
                    <a:pt x="441699" y="90195"/>
                  </a:cubicBezTo>
                  <a:cubicBezTo>
                    <a:pt x="441840" y="89734"/>
                    <a:pt x="442058" y="89298"/>
                    <a:pt x="442365" y="88914"/>
                  </a:cubicBezTo>
                  <a:cubicBezTo>
                    <a:pt x="442711" y="88555"/>
                    <a:pt x="443275" y="88555"/>
                    <a:pt x="443634" y="88901"/>
                  </a:cubicBezTo>
                  <a:cubicBezTo>
                    <a:pt x="443634" y="88901"/>
                    <a:pt x="443646" y="88914"/>
                    <a:pt x="443646" y="88914"/>
                  </a:cubicBezTo>
                  <a:lnTo>
                    <a:pt x="443646" y="88914"/>
                  </a:lnTo>
                  <a:cubicBezTo>
                    <a:pt x="444927" y="101546"/>
                    <a:pt x="445940" y="114178"/>
                    <a:pt x="445145" y="126913"/>
                  </a:cubicBezTo>
                  <a:cubicBezTo>
                    <a:pt x="444761" y="133190"/>
                    <a:pt x="444927" y="139519"/>
                    <a:pt x="445145" y="145810"/>
                  </a:cubicBezTo>
                  <a:cubicBezTo>
                    <a:pt x="445363" y="151613"/>
                    <a:pt x="444543" y="157417"/>
                    <a:pt x="442711" y="162926"/>
                  </a:cubicBezTo>
                  <a:lnTo>
                    <a:pt x="442711" y="162926"/>
                  </a:lnTo>
                  <a:cubicBezTo>
                    <a:pt x="441097" y="167179"/>
                    <a:pt x="439611" y="171471"/>
                    <a:pt x="437023" y="175276"/>
                  </a:cubicBezTo>
                  <a:lnTo>
                    <a:pt x="437023" y="175276"/>
                  </a:lnTo>
                  <a:cubicBezTo>
                    <a:pt x="436331" y="176186"/>
                    <a:pt x="435870" y="177249"/>
                    <a:pt x="435101" y="178107"/>
                  </a:cubicBezTo>
                  <a:lnTo>
                    <a:pt x="435101" y="178107"/>
                  </a:lnTo>
                  <a:cubicBezTo>
                    <a:pt x="433820" y="180298"/>
                    <a:pt x="431693" y="181707"/>
                    <a:pt x="430348" y="183796"/>
                  </a:cubicBezTo>
                  <a:lnTo>
                    <a:pt x="430348" y="183796"/>
                  </a:lnTo>
                  <a:cubicBezTo>
                    <a:pt x="430079" y="184154"/>
                    <a:pt x="429759" y="184487"/>
                    <a:pt x="429400" y="184756"/>
                  </a:cubicBezTo>
                  <a:lnTo>
                    <a:pt x="429400" y="184756"/>
                  </a:lnTo>
                  <a:cubicBezTo>
                    <a:pt x="429118" y="185102"/>
                    <a:pt x="428798" y="185423"/>
                    <a:pt x="428452" y="185717"/>
                  </a:cubicBezTo>
                  <a:lnTo>
                    <a:pt x="428452" y="185717"/>
                  </a:lnTo>
                  <a:cubicBezTo>
                    <a:pt x="428157" y="186063"/>
                    <a:pt x="427850" y="186383"/>
                    <a:pt x="427504" y="186678"/>
                  </a:cubicBezTo>
                  <a:lnTo>
                    <a:pt x="427504" y="186678"/>
                  </a:lnTo>
                  <a:cubicBezTo>
                    <a:pt x="427209" y="187011"/>
                    <a:pt x="426889" y="187331"/>
                    <a:pt x="426556" y="187626"/>
                  </a:cubicBezTo>
                  <a:lnTo>
                    <a:pt x="426556" y="187626"/>
                  </a:lnTo>
                  <a:cubicBezTo>
                    <a:pt x="425633" y="189215"/>
                    <a:pt x="424314" y="190547"/>
                    <a:pt x="422712" y="191470"/>
                  </a:cubicBezTo>
                  <a:lnTo>
                    <a:pt x="422712" y="191470"/>
                  </a:lnTo>
                  <a:cubicBezTo>
                    <a:pt x="420611" y="192751"/>
                    <a:pt x="419202" y="194967"/>
                    <a:pt x="417024" y="196223"/>
                  </a:cubicBezTo>
                  <a:lnTo>
                    <a:pt x="417024" y="196223"/>
                  </a:lnTo>
                  <a:cubicBezTo>
                    <a:pt x="415769" y="197132"/>
                    <a:pt x="414628" y="198247"/>
                    <a:pt x="413296" y="199105"/>
                  </a:cubicBezTo>
                  <a:close/>
                </a:path>
              </a:pathLst>
            </a:custGeom>
            <a:solidFill>
              <a:srgbClr val="384C54"/>
            </a:solidFill>
            <a:ln w="1280" cap="flat">
              <a:noFill/>
              <a:prstDash val="solid"/>
              <a:miter/>
            </a:ln>
          </p:spPr>
          <p:txBody>
            <a:bodyPr rtlCol="0" anchor="ctr"/>
            <a:lstStyle/>
            <a:p>
              <a:endParaRPr lang="es-CO"/>
            </a:p>
          </p:txBody>
        </p:sp>
        <p:sp>
          <p:nvSpPr>
            <p:cNvPr id="244" name="Freeform: Shape 243">
              <a:extLst>
                <a:ext uri="{FF2B5EF4-FFF2-40B4-BE49-F238E27FC236}">
                  <a16:creationId xmlns:a16="http://schemas.microsoft.com/office/drawing/2014/main" id="{D4AC2B3E-808A-2181-AE49-5DA93E1772F8}"/>
                </a:ext>
              </a:extLst>
            </p:cNvPr>
            <p:cNvSpPr/>
            <p:nvPr/>
          </p:nvSpPr>
          <p:spPr>
            <a:xfrm>
              <a:off x="-903523" y="-100862"/>
              <a:ext cx="20327" cy="54349"/>
            </a:xfrm>
            <a:custGeom>
              <a:avLst/>
              <a:gdLst>
                <a:gd name="connsiteX0" fmla="*/ 684 w 20327"/>
                <a:gd name="connsiteY0" fmla="*/ 52776 h 54349"/>
                <a:gd name="connsiteX1" fmla="*/ 377 w 20327"/>
                <a:gd name="connsiteY1" fmla="*/ 41079 h 54349"/>
                <a:gd name="connsiteX2" fmla="*/ 300 w 20327"/>
                <a:gd name="connsiteY2" fmla="*/ 24027 h 54349"/>
                <a:gd name="connsiteX3" fmla="*/ -1378 w 20327"/>
                <a:gd name="connsiteY3" fmla="*/ 7206 h 54349"/>
                <a:gd name="connsiteX4" fmla="*/ -1583 w 20327"/>
                <a:gd name="connsiteY4" fmla="*/ 2953 h 54349"/>
                <a:gd name="connsiteX5" fmla="*/ 3259 w 20327"/>
                <a:gd name="connsiteY5" fmla="*/ -1416 h 54349"/>
                <a:gd name="connsiteX6" fmla="*/ 16775 w 20327"/>
                <a:gd name="connsiteY6" fmla="*/ 7783 h 54349"/>
                <a:gd name="connsiteX7" fmla="*/ 13880 w 20327"/>
                <a:gd name="connsiteY7" fmla="*/ 29844 h 54349"/>
                <a:gd name="connsiteX8" fmla="*/ 7551 w 20327"/>
                <a:gd name="connsiteY8" fmla="*/ 41656 h 54349"/>
                <a:gd name="connsiteX9" fmla="*/ 684 w 20327"/>
                <a:gd name="connsiteY9" fmla="*/ 52776 h 54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27" h="54349">
                  <a:moveTo>
                    <a:pt x="684" y="52776"/>
                  </a:moveTo>
                  <a:cubicBezTo>
                    <a:pt x="2158" y="48741"/>
                    <a:pt x="569" y="44936"/>
                    <a:pt x="377" y="41079"/>
                  </a:cubicBezTo>
                  <a:cubicBezTo>
                    <a:pt x="95" y="35404"/>
                    <a:pt x="287" y="29716"/>
                    <a:pt x="300" y="24027"/>
                  </a:cubicBezTo>
                  <a:cubicBezTo>
                    <a:pt x="210" y="18378"/>
                    <a:pt x="-353" y="12753"/>
                    <a:pt x="-1378" y="7206"/>
                  </a:cubicBezTo>
                  <a:cubicBezTo>
                    <a:pt x="-1571" y="5797"/>
                    <a:pt x="-1647" y="4375"/>
                    <a:pt x="-1583" y="2953"/>
                  </a:cubicBezTo>
                  <a:cubicBezTo>
                    <a:pt x="-1506" y="-891"/>
                    <a:pt x="-392" y="-2031"/>
                    <a:pt x="3259" y="-1416"/>
                  </a:cubicBezTo>
                  <a:cubicBezTo>
                    <a:pt x="8986" y="-724"/>
                    <a:pt x="14021" y="2709"/>
                    <a:pt x="16775" y="7783"/>
                  </a:cubicBezTo>
                  <a:cubicBezTo>
                    <a:pt x="20183" y="14086"/>
                    <a:pt x="19056" y="24719"/>
                    <a:pt x="13880" y="29844"/>
                  </a:cubicBezTo>
                  <a:cubicBezTo>
                    <a:pt x="10588" y="33021"/>
                    <a:pt x="8371" y="37159"/>
                    <a:pt x="7551" y="41656"/>
                  </a:cubicBezTo>
                  <a:cubicBezTo>
                    <a:pt x="6680" y="46076"/>
                    <a:pt x="3746" y="49420"/>
                    <a:pt x="684" y="52776"/>
                  </a:cubicBezTo>
                  <a:close/>
                </a:path>
              </a:pathLst>
            </a:custGeom>
            <a:solidFill>
              <a:srgbClr val="000000"/>
            </a:solidFill>
            <a:ln w="1280" cap="flat">
              <a:noFill/>
              <a:prstDash val="solid"/>
              <a:miter/>
            </a:ln>
          </p:spPr>
          <p:txBody>
            <a:bodyPr rtlCol="0" anchor="ctr"/>
            <a:lstStyle/>
            <a:p>
              <a:endParaRPr lang="es-CO"/>
            </a:p>
          </p:txBody>
        </p:sp>
        <p:sp>
          <p:nvSpPr>
            <p:cNvPr id="245" name="Freeform: Shape 244">
              <a:extLst>
                <a:ext uri="{FF2B5EF4-FFF2-40B4-BE49-F238E27FC236}">
                  <a16:creationId xmlns:a16="http://schemas.microsoft.com/office/drawing/2014/main" id="{F0AB8EAE-1675-6308-3444-EC09A49AE3A0}"/>
                </a:ext>
              </a:extLst>
            </p:cNvPr>
            <p:cNvSpPr/>
            <p:nvPr/>
          </p:nvSpPr>
          <p:spPr>
            <a:xfrm>
              <a:off x="-1356000" y="-166305"/>
              <a:ext cx="264620" cy="243010"/>
            </a:xfrm>
            <a:custGeom>
              <a:avLst/>
              <a:gdLst>
                <a:gd name="connsiteX0" fmla="*/ 15357 w 264620"/>
                <a:gd name="connsiteY0" fmla="*/ -1491 h 243010"/>
                <a:gd name="connsiteX1" fmla="*/ 11065 w 264620"/>
                <a:gd name="connsiteY1" fmla="*/ 7964 h 243010"/>
                <a:gd name="connsiteX2" fmla="*/ 4762 w 264620"/>
                <a:gd name="connsiteY2" fmla="*/ 33113 h 243010"/>
                <a:gd name="connsiteX3" fmla="*/ 1431 w 264620"/>
                <a:gd name="connsiteY3" fmla="*/ 55981 h 243010"/>
                <a:gd name="connsiteX4" fmla="*/ 778 w 264620"/>
                <a:gd name="connsiteY4" fmla="*/ 92775 h 243010"/>
                <a:gd name="connsiteX5" fmla="*/ 6453 w 264620"/>
                <a:gd name="connsiteY5" fmla="*/ 121435 h 243010"/>
                <a:gd name="connsiteX6" fmla="*/ 26759 w 264620"/>
                <a:gd name="connsiteY6" fmla="*/ 160279 h 243010"/>
                <a:gd name="connsiteX7" fmla="*/ 40609 w 264620"/>
                <a:gd name="connsiteY7" fmla="*/ 178843 h 243010"/>
                <a:gd name="connsiteX8" fmla="*/ 66513 w 264620"/>
                <a:gd name="connsiteY8" fmla="*/ 203440 h 243010"/>
                <a:gd name="connsiteX9" fmla="*/ 147225 w 264620"/>
                <a:gd name="connsiteY9" fmla="*/ 236750 h 243010"/>
                <a:gd name="connsiteX10" fmla="*/ 174539 w 264620"/>
                <a:gd name="connsiteY10" fmla="*/ 238685 h 243010"/>
                <a:gd name="connsiteX11" fmla="*/ 220660 w 264620"/>
                <a:gd name="connsiteY11" fmla="*/ 234957 h 243010"/>
                <a:gd name="connsiteX12" fmla="*/ 235252 w 264620"/>
                <a:gd name="connsiteY12" fmla="*/ 233803 h 243010"/>
                <a:gd name="connsiteX13" fmla="*/ 260183 w 264620"/>
                <a:gd name="connsiteY13" fmla="*/ 231972 h 243010"/>
                <a:gd name="connsiteX14" fmla="*/ 263015 w 264620"/>
                <a:gd name="connsiteY14" fmla="*/ 231856 h 243010"/>
                <a:gd name="connsiteX15" fmla="*/ 263015 w 264620"/>
                <a:gd name="connsiteY15" fmla="*/ 232843 h 243010"/>
                <a:gd name="connsiteX16" fmla="*/ 250677 w 264620"/>
                <a:gd name="connsiteY16" fmla="*/ 234752 h 243010"/>
                <a:gd name="connsiteX17" fmla="*/ 221570 w 264620"/>
                <a:gd name="connsiteY17" fmla="*/ 237237 h 243010"/>
                <a:gd name="connsiteX18" fmla="*/ 188721 w 264620"/>
                <a:gd name="connsiteY18" fmla="*/ 240952 h 243010"/>
                <a:gd name="connsiteX19" fmla="*/ 140935 w 264620"/>
                <a:gd name="connsiteY19" fmla="*/ 237865 h 243010"/>
                <a:gd name="connsiteX20" fmla="*/ 59762 w 264620"/>
                <a:gd name="connsiteY20" fmla="*/ 201852 h 243010"/>
                <a:gd name="connsiteX21" fmla="*/ 39340 w 264620"/>
                <a:gd name="connsiteY21" fmla="*/ 181559 h 243010"/>
                <a:gd name="connsiteX22" fmla="*/ 8951 w 264620"/>
                <a:gd name="connsiteY22" fmla="*/ 135847 h 243010"/>
                <a:gd name="connsiteX23" fmla="*/ 547 w 264620"/>
                <a:gd name="connsiteY23" fmla="*/ 105933 h 243010"/>
                <a:gd name="connsiteX24" fmla="*/ -1567 w 264620"/>
                <a:gd name="connsiteY24" fmla="*/ 83500 h 243010"/>
                <a:gd name="connsiteX25" fmla="*/ 150 w 264620"/>
                <a:gd name="connsiteY25" fmla="*/ 54431 h 243010"/>
                <a:gd name="connsiteX26" fmla="*/ 150 w 264620"/>
                <a:gd name="connsiteY26" fmla="*/ 53483 h 243010"/>
                <a:gd name="connsiteX27" fmla="*/ 1098 w 264620"/>
                <a:gd name="connsiteY27" fmla="*/ 47782 h 243010"/>
                <a:gd name="connsiteX28" fmla="*/ 1098 w 264620"/>
                <a:gd name="connsiteY28" fmla="*/ 46846 h 243010"/>
                <a:gd name="connsiteX29" fmla="*/ 2033 w 264620"/>
                <a:gd name="connsiteY29" fmla="*/ 42093 h 243010"/>
                <a:gd name="connsiteX30" fmla="*/ 2033 w 264620"/>
                <a:gd name="connsiteY30" fmla="*/ 41145 h 243010"/>
                <a:gd name="connsiteX31" fmla="*/ 2981 w 264620"/>
                <a:gd name="connsiteY31" fmla="*/ 35444 h 243010"/>
                <a:gd name="connsiteX32" fmla="*/ 2981 w 264620"/>
                <a:gd name="connsiteY32" fmla="*/ 34496 h 243010"/>
                <a:gd name="connsiteX33" fmla="*/ 7927 w 264620"/>
                <a:gd name="connsiteY33" fmla="*/ 9360 h 243010"/>
                <a:gd name="connsiteX34" fmla="*/ 11616 w 264620"/>
                <a:gd name="connsiteY34" fmla="*/ 1251 h 243010"/>
                <a:gd name="connsiteX35" fmla="*/ 15357 w 264620"/>
                <a:gd name="connsiteY35" fmla="*/ -1491 h 243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64620" h="243010">
                  <a:moveTo>
                    <a:pt x="15357" y="-1491"/>
                  </a:moveTo>
                  <a:cubicBezTo>
                    <a:pt x="14499" y="1917"/>
                    <a:pt x="12244" y="4710"/>
                    <a:pt x="11065" y="7964"/>
                  </a:cubicBezTo>
                  <a:cubicBezTo>
                    <a:pt x="8016" y="16086"/>
                    <a:pt x="5902" y="24516"/>
                    <a:pt x="4762" y="33113"/>
                  </a:cubicBezTo>
                  <a:cubicBezTo>
                    <a:pt x="3840" y="40800"/>
                    <a:pt x="2200" y="48333"/>
                    <a:pt x="1431" y="55981"/>
                  </a:cubicBezTo>
                  <a:cubicBezTo>
                    <a:pt x="240" y="68216"/>
                    <a:pt x="-542" y="80438"/>
                    <a:pt x="778" y="92775"/>
                  </a:cubicBezTo>
                  <a:cubicBezTo>
                    <a:pt x="1713" y="102499"/>
                    <a:pt x="3609" y="112095"/>
                    <a:pt x="6453" y="121435"/>
                  </a:cubicBezTo>
                  <a:cubicBezTo>
                    <a:pt x="10899" y="135604"/>
                    <a:pt x="18291" y="148236"/>
                    <a:pt x="26759" y="160279"/>
                  </a:cubicBezTo>
                  <a:cubicBezTo>
                    <a:pt x="31205" y="166582"/>
                    <a:pt x="35996" y="172642"/>
                    <a:pt x="40609" y="178843"/>
                  </a:cubicBezTo>
                  <a:cubicBezTo>
                    <a:pt x="47834" y="188413"/>
                    <a:pt x="56584" y="196714"/>
                    <a:pt x="66513" y="203440"/>
                  </a:cubicBezTo>
                  <a:cubicBezTo>
                    <a:pt x="90983" y="220416"/>
                    <a:pt x="118130" y="230883"/>
                    <a:pt x="147225" y="236750"/>
                  </a:cubicBezTo>
                  <a:cubicBezTo>
                    <a:pt x="156296" y="238595"/>
                    <a:pt x="165392" y="238454"/>
                    <a:pt x="174539" y="238685"/>
                  </a:cubicBezTo>
                  <a:cubicBezTo>
                    <a:pt x="190002" y="238979"/>
                    <a:pt x="205453" y="237737"/>
                    <a:pt x="220660" y="234957"/>
                  </a:cubicBezTo>
                  <a:cubicBezTo>
                    <a:pt x="225477" y="234073"/>
                    <a:pt x="230358" y="233688"/>
                    <a:pt x="235252" y="233803"/>
                  </a:cubicBezTo>
                  <a:cubicBezTo>
                    <a:pt x="243605" y="234188"/>
                    <a:pt x="251971" y="233573"/>
                    <a:pt x="260183" y="231972"/>
                  </a:cubicBezTo>
                  <a:cubicBezTo>
                    <a:pt x="261119" y="231843"/>
                    <a:pt x="262067" y="231805"/>
                    <a:pt x="263015" y="231856"/>
                  </a:cubicBezTo>
                  <a:lnTo>
                    <a:pt x="263015" y="232843"/>
                  </a:lnTo>
                  <a:cubicBezTo>
                    <a:pt x="258864" y="233227"/>
                    <a:pt x="254751" y="233868"/>
                    <a:pt x="250677" y="234752"/>
                  </a:cubicBezTo>
                  <a:cubicBezTo>
                    <a:pt x="241005" y="235956"/>
                    <a:pt x="231230" y="235751"/>
                    <a:pt x="221570" y="237237"/>
                  </a:cubicBezTo>
                  <a:cubicBezTo>
                    <a:pt x="210680" y="238915"/>
                    <a:pt x="199713" y="240068"/>
                    <a:pt x="188721" y="240952"/>
                  </a:cubicBezTo>
                  <a:cubicBezTo>
                    <a:pt x="172733" y="242157"/>
                    <a:pt x="156642" y="241119"/>
                    <a:pt x="140935" y="237865"/>
                  </a:cubicBezTo>
                  <a:cubicBezTo>
                    <a:pt x="111507" y="232151"/>
                    <a:pt x="83744" y="219839"/>
                    <a:pt x="59762" y="201852"/>
                  </a:cubicBezTo>
                  <a:cubicBezTo>
                    <a:pt x="52036" y="196074"/>
                    <a:pt x="45169" y="189245"/>
                    <a:pt x="39340" y="181559"/>
                  </a:cubicBezTo>
                  <a:cubicBezTo>
                    <a:pt x="28258" y="166941"/>
                    <a:pt x="16971" y="152515"/>
                    <a:pt x="8951" y="135847"/>
                  </a:cubicBezTo>
                  <a:cubicBezTo>
                    <a:pt x="4378" y="126316"/>
                    <a:pt x="2879" y="116041"/>
                    <a:pt x="547" y="105933"/>
                  </a:cubicBezTo>
                  <a:cubicBezTo>
                    <a:pt x="-977" y="98553"/>
                    <a:pt x="-1682" y="91033"/>
                    <a:pt x="-1567" y="83500"/>
                  </a:cubicBezTo>
                  <a:cubicBezTo>
                    <a:pt x="-1644" y="73802"/>
                    <a:pt x="-1797" y="64039"/>
                    <a:pt x="150" y="54431"/>
                  </a:cubicBezTo>
                  <a:lnTo>
                    <a:pt x="150" y="53483"/>
                  </a:lnTo>
                  <a:cubicBezTo>
                    <a:pt x="1431" y="51740"/>
                    <a:pt x="-93" y="49537"/>
                    <a:pt x="1098" y="47782"/>
                  </a:cubicBezTo>
                  <a:lnTo>
                    <a:pt x="1098" y="46846"/>
                  </a:lnTo>
                  <a:cubicBezTo>
                    <a:pt x="2264" y="45424"/>
                    <a:pt x="931" y="43516"/>
                    <a:pt x="2033" y="42093"/>
                  </a:cubicBezTo>
                  <a:cubicBezTo>
                    <a:pt x="2033" y="41773"/>
                    <a:pt x="2033" y="41466"/>
                    <a:pt x="2033" y="41145"/>
                  </a:cubicBezTo>
                  <a:cubicBezTo>
                    <a:pt x="3314" y="39403"/>
                    <a:pt x="1790" y="37199"/>
                    <a:pt x="2981" y="35444"/>
                  </a:cubicBezTo>
                  <a:lnTo>
                    <a:pt x="2981" y="34496"/>
                  </a:lnTo>
                  <a:cubicBezTo>
                    <a:pt x="3801" y="25951"/>
                    <a:pt x="4557" y="17419"/>
                    <a:pt x="7927" y="9360"/>
                  </a:cubicBezTo>
                  <a:cubicBezTo>
                    <a:pt x="8990" y="6580"/>
                    <a:pt x="10220" y="3877"/>
                    <a:pt x="11616" y="1251"/>
                  </a:cubicBezTo>
                  <a:cubicBezTo>
                    <a:pt x="12411" y="-95"/>
                    <a:pt x="13051" y="-1991"/>
                    <a:pt x="15357" y="-1491"/>
                  </a:cubicBezTo>
                  <a:close/>
                </a:path>
              </a:pathLst>
            </a:custGeom>
            <a:solidFill>
              <a:srgbClr val="0E1315"/>
            </a:solidFill>
            <a:ln w="1280" cap="flat">
              <a:noFill/>
              <a:prstDash val="solid"/>
              <a:miter/>
            </a:ln>
          </p:spPr>
          <p:txBody>
            <a:bodyPr rtlCol="0" anchor="ctr"/>
            <a:lstStyle/>
            <a:p>
              <a:endParaRPr lang="es-CO"/>
            </a:p>
          </p:txBody>
        </p:sp>
        <p:sp>
          <p:nvSpPr>
            <p:cNvPr id="246" name="Freeform: Shape 245">
              <a:extLst>
                <a:ext uri="{FF2B5EF4-FFF2-40B4-BE49-F238E27FC236}">
                  <a16:creationId xmlns:a16="http://schemas.microsoft.com/office/drawing/2014/main" id="{76528903-A327-263B-857C-CB6134F3E43F}"/>
                </a:ext>
              </a:extLst>
            </p:cNvPr>
            <p:cNvSpPr/>
            <p:nvPr/>
          </p:nvSpPr>
          <p:spPr>
            <a:xfrm>
              <a:off x="-1079303" y="-231292"/>
              <a:ext cx="168321" cy="128934"/>
            </a:xfrm>
            <a:custGeom>
              <a:avLst/>
              <a:gdLst>
                <a:gd name="connsiteX0" fmla="*/ 76433 w 168321"/>
                <a:gd name="connsiteY0" fmla="*/ 16017 h 128934"/>
                <a:gd name="connsiteX1" fmla="*/ 84017 w 168321"/>
                <a:gd name="connsiteY1" fmla="*/ 19861 h 128934"/>
                <a:gd name="connsiteX2" fmla="*/ 116840 w 168321"/>
                <a:gd name="connsiteY2" fmla="*/ 48174 h 128934"/>
                <a:gd name="connsiteX3" fmla="*/ 153493 w 168321"/>
                <a:gd name="connsiteY3" fmla="*/ 92873 h 128934"/>
                <a:gd name="connsiteX4" fmla="*/ 166394 w 168321"/>
                <a:gd name="connsiteY4" fmla="*/ 123236 h 128934"/>
                <a:gd name="connsiteX5" fmla="*/ 166715 w 168321"/>
                <a:gd name="connsiteY5" fmla="*/ 127003 h 128934"/>
                <a:gd name="connsiteX6" fmla="*/ 166100 w 168321"/>
                <a:gd name="connsiteY6" fmla="*/ 127361 h 128934"/>
                <a:gd name="connsiteX7" fmla="*/ 164883 w 168321"/>
                <a:gd name="connsiteY7" fmla="*/ 126708 h 128934"/>
                <a:gd name="connsiteX8" fmla="*/ 157388 w 168321"/>
                <a:gd name="connsiteY8" fmla="*/ 106479 h 128934"/>
                <a:gd name="connsiteX9" fmla="*/ 141105 w 168321"/>
                <a:gd name="connsiteY9" fmla="*/ 79741 h 128934"/>
                <a:gd name="connsiteX10" fmla="*/ 90000 w 168321"/>
                <a:gd name="connsiteY10" fmla="*/ 27381 h 128934"/>
                <a:gd name="connsiteX11" fmla="*/ 54282 w 168321"/>
                <a:gd name="connsiteY11" fmla="*/ 11559 h 128934"/>
                <a:gd name="connsiteX12" fmla="*/ 2267 w 168321"/>
                <a:gd name="connsiteY12" fmla="*/ 2168 h 128934"/>
                <a:gd name="connsiteX13" fmla="*/ -1576 w 168321"/>
                <a:gd name="connsiteY13" fmla="*/ 759 h 128934"/>
                <a:gd name="connsiteX14" fmla="*/ -1012 w 168321"/>
                <a:gd name="connsiteY14" fmla="*/ -586 h 128934"/>
                <a:gd name="connsiteX15" fmla="*/ 16731 w 168321"/>
                <a:gd name="connsiteY15" fmla="*/ -253 h 128934"/>
                <a:gd name="connsiteX16" fmla="*/ 65914 w 168321"/>
                <a:gd name="connsiteY16" fmla="*/ 10970 h 128934"/>
                <a:gd name="connsiteX17" fmla="*/ 76433 w 168321"/>
                <a:gd name="connsiteY17" fmla="*/ 16017 h 12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8321" h="128934">
                  <a:moveTo>
                    <a:pt x="76433" y="16017"/>
                  </a:moveTo>
                  <a:cubicBezTo>
                    <a:pt x="78662" y="17824"/>
                    <a:pt x="81237" y="19130"/>
                    <a:pt x="84017" y="19861"/>
                  </a:cubicBezTo>
                  <a:cubicBezTo>
                    <a:pt x="96162" y="27906"/>
                    <a:pt x="106347" y="38181"/>
                    <a:pt x="116840" y="48174"/>
                  </a:cubicBezTo>
                  <a:cubicBezTo>
                    <a:pt x="130753" y="61600"/>
                    <a:pt x="143052" y="76602"/>
                    <a:pt x="153493" y="92873"/>
                  </a:cubicBezTo>
                  <a:cubicBezTo>
                    <a:pt x="159540" y="102148"/>
                    <a:pt x="163230" y="112641"/>
                    <a:pt x="166394" y="123236"/>
                  </a:cubicBezTo>
                  <a:cubicBezTo>
                    <a:pt x="166625" y="124479"/>
                    <a:pt x="166727" y="125734"/>
                    <a:pt x="166715" y="127003"/>
                  </a:cubicBezTo>
                  <a:lnTo>
                    <a:pt x="166100" y="127361"/>
                  </a:lnTo>
                  <a:cubicBezTo>
                    <a:pt x="165626" y="127323"/>
                    <a:pt x="165177" y="127079"/>
                    <a:pt x="164883" y="126708"/>
                  </a:cubicBezTo>
                  <a:cubicBezTo>
                    <a:pt x="162320" y="119969"/>
                    <a:pt x="160488" y="113000"/>
                    <a:pt x="157388" y="106479"/>
                  </a:cubicBezTo>
                  <a:cubicBezTo>
                    <a:pt x="153788" y="96447"/>
                    <a:pt x="147446" y="88094"/>
                    <a:pt x="141105" y="79741"/>
                  </a:cubicBezTo>
                  <a:cubicBezTo>
                    <a:pt x="126295" y="60242"/>
                    <a:pt x="109127" y="42652"/>
                    <a:pt x="90000" y="27381"/>
                  </a:cubicBezTo>
                  <a:cubicBezTo>
                    <a:pt x="79623" y="18990"/>
                    <a:pt x="66863" y="15313"/>
                    <a:pt x="54282" y="11559"/>
                  </a:cubicBezTo>
                  <a:cubicBezTo>
                    <a:pt x="37306" y="6511"/>
                    <a:pt x="19870" y="3872"/>
                    <a:pt x="2267" y="2168"/>
                  </a:cubicBezTo>
                  <a:cubicBezTo>
                    <a:pt x="871" y="2027"/>
                    <a:pt x="-602" y="2027"/>
                    <a:pt x="-1576" y="759"/>
                  </a:cubicBezTo>
                  <a:cubicBezTo>
                    <a:pt x="-1691" y="234"/>
                    <a:pt x="-1461" y="-305"/>
                    <a:pt x="-1012" y="-586"/>
                  </a:cubicBezTo>
                  <a:cubicBezTo>
                    <a:pt x="4945" y="-2649"/>
                    <a:pt x="10864" y="-945"/>
                    <a:pt x="16731" y="-253"/>
                  </a:cubicBezTo>
                  <a:cubicBezTo>
                    <a:pt x="33476" y="1732"/>
                    <a:pt x="49964" y="5499"/>
                    <a:pt x="65914" y="10970"/>
                  </a:cubicBezTo>
                  <a:cubicBezTo>
                    <a:pt x="69591" y="12276"/>
                    <a:pt x="73114" y="13967"/>
                    <a:pt x="76433" y="16017"/>
                  </a:cubicBezTo>
                  <a:close/>
                </a:path>
              </a:pathLst>
            </a:custGeom>
            <a:solidFill>
              <a:srgbClr val="141A1D"/>
            </a:solidFill>
            <a:ln w="1280" cap="flat">
              <a:noFill/>
              <a:prstDash val="solid"/>
              <a:miter/>
            </a:ln>
          </p:spPr>
          <p:txBody>
            <a:bodyPr rtlCol="0" anchor="ctr"/>
            <a:lstStyle/>
            <a:p>
              <a:endParaRPr lang="es-CO"/>
            </a:p>
          </p:txBody>
        </p:sp>
        <p:sp>
          <p:nvSpPr>
            <p:cNvPr id="247" name="Freeform: Shape 246">
              <a:extLst>
                <a:ext uri="{FF2B5EF4-FFF2-40B4-BE49-F238E27FC236}">
                  <a16:creationId xmlns:a16="http://schemas.microsoft.com/office/drawing/2014/main" id="{D7437825-BE0E-75CF-27A6-4AA535764C41}"/>
                </a:ext>
              </a:extLst>
            </p:cNvPr>
            <p:cNvSpPr/>
            <p:nvPr/>
          </p:nvSpPr>
          <p:spPr>
            <a:xfrm>
              <a:off x="-1091444" y="17799"/>
              <a:ext cx="141450" cy="49438"/>
            </a:xfrm>
            <a:custGeom>
              <a:avLst/>
              <a:gdLst>
                <a:gd name="connsiteX0" fmla="*/ -1606 w 141450"/>
                <a:gd name="connsiteY0" fmla="*/ 47802 h 49438"/>
                <a:gd name="connsiteX1" fmla="*/ 11206 w 141450"/>
                <a:gd name="connsiteY1" fmla="*/ 45240 h 49438"/>
                <a:gd name="connsiteX2" fmla="*/ 40916 w 141450"/>
                <a:gd name="connsiteY2" fmla="*/ 38399 h 49438"/>
                <a:gd name="connsiteX3" fmla="*/ 72803 w 141450"/>
                <a:gd name="connsiteY3" fmla="*/ 27906 h 49438"/>
                <a:gd name="connsiteX4" fmla="*/ 85166 w 141450"/>
                <a:gd name="connsiteY4" fmla="*/ 23192 h 49438"/>
                <a:gd name="connsiteX5" fmla="*/ 131095 w 141450"/>
                <a:gd name="connsiteY5" fmla="*/ 3014 h 49438"/>
                <a:gd name="connsiteX6" fmla="*/ 139845 w 141450"/>
                <a:gd name="connsiteY6" fmla="*/ -1573 h 49438"/>
                <a:gd name="connsiteX7" fmla="*/ 133094 w 141450"/>
                <a:gd name="connsiteY7" fmla="*/ 3321 h 49438"/>
                <a:gd name="connsiteX8" fmla="*/ 98657 w 141450"/>
                <a:gd name="connsiteY8" fmla="*/ 18695 h 49438"/>
                <a:gd name="connsiteX9" fmla="*/ 81284 w 141450"/>
                <a:gd name="connsiteY9" fmla="*/ 26048 h 49438"/>
                <a:gd name="connsiteX10" fmla="*/ 59338 w 141450"/>
                <a:gd name="connsiteY10" fmla="*/ 33133 h 49438"/>
                <a:gd name="connsiteX11" fmla="*/ 29987 w 141450"/>
                <a:gd name="connsiteY11" fmla="*/ 43485 h 49438"/>
                <a:gd name="connsiteX12" fmla="*/ 16676 w 141450"/>
                <a:gd name="connsiteY12" fmla="*/ 46150 h 49438"/>
                <a:gd name="connsiteX13" fmla="*/ 3147 w 141450"/>
                <a:gd name="connsiteY13" fmla="*/ 47585 h 49438"/>
                <a:gd name="connsiteX14" fmla="*/ -1606 w 141450"/>
                <a:gd name="connsiteY14" fmla="*/ 47802 h 49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450" h="49438">
                  <a:moveTo>
                    <a:pt x="-1606" y="47802"/>
                  </a:moveTo>
                  <a:cubicBezTo>
                    <a:pt x="2353" y="45791"/>
                    <a:pt x="6786" y="44907"/>
                    <a:pt x="11206" y="45240"/>
                  </a:cubicBezTo>
                  <a:cubicBezTo>
                    <a:pt x="21890" y="45906"/>
                    <a:pt x="31371" y="42024"/>
                    <a:pt x="40916" y="38399"/>
                  </a:cubicBezTo>
                  <a:cubicBezTo>
                    <a:pt x="51395" y="34427"/>
                    <a:pt x="62054" y="31058"/>
                    <a:pt x="72803" y="27906"/>
                  </a:cubicBezTo>
                  <a:cubicBezTo>
                    <a:pt x="77018" y="26599"/>
                    <a:pt x="81156" y="25024"/>
                    <a:pt x="85166" y="23192"/>
                  </a:cubicBezTo>
                  <a:cubicBezTo>
                    <a:pt x="100463" y="16427"/>
                    <a:pt x="116247" y="10803"/>
                    <a:pt x="131095" y="3014"/>
                  </a:cubicBezTo>
                  <a:cubicBezTo>
                    <a:pt x="134003" y="1489"/>
                    <a:pt x="136476" y="-919"/>
                    <a:pt x="139845" y="-1573"/>
                  </a:cubicBezTo>
                  <a:cubicBezTo>
                    <a:pt x="138193" y="887"/>
                    <a:pt x="135592" y="2027"/>
                    <a:pt x="133094" y="3321"/>
                  </a:cubicBezTo>
                  <a:cubicBezTo>
                    <a:pt x="121909" y="9086"/>
                    <a:pt x="110417" y="14224"/>
                    <a:pt x="98657" y="18695"/>
                  </a:cubicBezTo>
                  <a:cubicBezTo>
                    <a:pt x="92789" y="20937"/>
                    <a:pt x="87062" y="23563"/>
                    <a:pt x="81284" y="26048"/>
                  </a:cubicBezTo>
                  <a:cubicBezTo>
                    <a:pt x="74187" y="29110"/>
                    <a:pt x="66628" y="30699"/>
                    <a:pt x="59338" y="33133"/>
                  </a:cubicBezTo>
                  <a:cubicBezTo>
                    <a:pt x="49486" y="36400"/>
                    <a:pt x="39749" y="39974"/>
                    <a:pt x="29987" y="43485"/>
                  </a:cubicBezTo>
                  <a:cubicBezTo>
                    <a:pt x="25683" y="44920"/>
                    <a:pt x="21211" y="45817"/>
                    <a:pt x="16676" y="46150"/>
                  </a:cubicBezTo>
                  <a:cubicBezTo>
                    <a:pt x="12192" y="46598"/>
                    <a:pt x="7580" y="46303"/>
                    <a:pt x="3147" y="47585"/>
                  </a:cubicBezTo>
                  <a:cubicBezTo>
                    <a:pt x="1585" y="47866"/>
                    <a:pt x="-17" y="47930"/>
                    <a:pt x="-1606" y="47802"/>
                  </a:cubicBezTo>
                  <a:close/>
                </a:path>
              </a:pathLst>
            </a:custGeom>
            <a:solidFill>
              <a:srgbClr val="0E1315"/>
            </a:solidFill>
            <a:ln w="1280" cap="flat">
              <a:noFill/>
              <a:prstDash val="solid"/>
              <a:miter/>
            </a:ln>
          </p:spPr>
          <p:txBody>
            <a:bodyPr rtlCol="0" anchor="ctr"/>
            <a:lstStyle/>
            <a:p>
              <a:endParaRPr lang="es-CO"/>
            </a:p>
          </p:txBody>
        </p:sp>
        <p:sp>
          <p:nvSpPr>
            <p:cNvPr id="248" name="Freeform: Shape 247">
              <a:extLst>
                <a:ext uri="{FF2B5EF4-FFF2-40B4-BE49-F238E27FC236}">
                  <a16:creationId xmlns:a16="http://schemas.microsoft.com/office/drawing/2014/main" id="{985F2208-6606-8AE9-132E-38CC83CC695C}"/>
                </a:ext>
              </a:extLst>
            </p:cNvPr>
            <p:cNvSpPr/>
            <p:nvPr/>
          </p:nvSpPr>
          <p:spPr>
            <a:xfrm>
              <a:off x="-911136" y="-98848"/>
              <a:ext cx="3934" cy="73985"/>
            </a:xfrm>
            <a:custGeom>
              <a:avLst/>
              <a:gdLst>
                <a:gd name="connsiteX0" fmla="*/ -1606 w 3934"/>
                <a:gd name="connsiteY0" fmla="*/ 72413 h 73985"/>
                <a:gd name="connsiteX1" fmla="*/ 239 w 3934"/>
                <a:gd name="connsiteY1" fmla="*/ 13481 h 73985"/>
                <a:gd name="connsiteX2" fmla="*/ -645 w 3934"/>
                <a:gd name="connsiteY2" fmla="*/ -1573 h 73985"/>
                <a:gd name="connsiteX3" fmla="*/ 137 w 3934"/>
                <a:gd name="connsiteY3" fmla="*/ -445 h 73985"/>
                <a:gd name="connsiteX4" fmla="*/ 1328 w 3934"/>
                <a:gd name="connsiteY4" fmla="*/ 13647 h 73985"/>
                <a:gd name="connsiteX5" fmla="*/ 2046 w 3934"/>
                <a:gd name="connsiteY5" fmla="*/ 24921 h 73985"/>
                <a:gd name="connsiteX6" fmla="*/ 1379 w 3934"/>
                <a:gd name="connsiteY6" fmla="*/ 39475 h 73985"/>
                <a:gd name="connsiteX7" fmla="*/ 1264 w 3934"/>
                <a:gd name="connsiteY7" fmla="*/ 61254 h 73985"/>
                <a:gd name="connsiteX8" fmla="*/ -1606 w 3934"/>
                <a:gd name="connsiteY8" fmla="*/ 72413 h 7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3985">
                  <a:moveTo>
                    <a:pt x="-1606" y="72413"/>
                  </a:moveTo>
                  <a:cubicBezTo>
                    <a:pt x="2046" y="52863"/>
                    <a:pt x="-158" y="33108"/>
                    <a:pt x="239" y="13481"/>
                  </a:cubicBezTo>
                  <a:cubicBezTo>
                    <a:pt x="342" y="8471"/>
                    <a:pt x="-1170" y="3500"/>
                    <a:pt x="-645" y="-1573"/>
                  </a:cubicBezTo>
                  <a:cubicBezTo>
                    <a:pt x="-376" y="-1188"/>
                    <a:pt x="137" y="-804"/>
                    <a:pt x="137" y="-445"/>
                  </a:cubicBezTo>
                  <a:cubicBezTo>
                    <a:pt x="-17" y="4295"/>
                    <a:pt x="1418" y="8881"/>
                    <a:pt x="1328" y="13647"/>
                  </a:cubicBezTo>
                  <a:cubicBezTo>
                    <a:pt x="1174" y="17414"/>
                    <a:pt x="1418" y="21193"/>
                    <a:pt x="2046" y="24921"/>
                  </a:cubicBezTo>
                  <a:cubicBezTo>
                    <a:pt x="2891" y="29738"/>
                    <a:pt x="1597" y="34619"/>
                    <a:pt x="1379" y="39475"/>
                  </a:cubicBezTo>
                  <a:cubicBezTo>
                    <a:pt x="1072" y="46726"/>
                    <a:pt x="1379" y="53990"/>
                    <a:pt x="1264" y="61254"/>
                  </a:cubicBezTo>
                  <a:cubicBezTo>
                    <a:pt x="1405" y="65175"/>
                    <a:pt x="406" y="69044"/>
                    <a:pt x="-1606" y="72413"/>
                  </a:cubicBezTo>
                  <a:close/>
                </a:path>
              </a:pathLst>
            </a:custGeom>
            <a:solidFill>
              <a:srgbClr val="141A1D"/>
            </a:solidFill>
            <a:ln w="1280" cap="flat">
              <a:noFill/>
              <a:prstDash val="solid"/>
              <a:miter/>
            </a:ln>
          </p:spPr>
          <p:txBody>
            <a:bodyPr rtlCol="0" anchor="ctr"/>
            <a:lstStyle/>
            <a:p>
              <a:endParaRPr lang="es-CO"/>
            </a:p>
          </p:txBody>
        </p:sp>
        <p:sp>
          <p:nvSpPr>
            <p:cNvPr id="249" name="Freeform: Shape 248">
              <a:extLst>
                <a:ext uri="{FF2B5EF4-FFF2-40B4-BE49-F238E27FC236}">
                  <a16:creationId xmlns:a16="http://schemas.microsoft.com/office/drawing/2014/main" id="{B4B7DCFD-560D-C957-551F-A2E0A39B048B}"/>
                </a:ext>
              </a:extLst>
            </p:cNvPr>
            <p:cNvSpPr/>
            <p:nvPr/>
          </p:nvSpPr>
          <p:spPr>
            <a:xfrm>
              <a:off x="-916825" y="-24874"/>
              <a:ext cx="5688" cy="12350"/>
            </a:xfrm>
            <a:custGeom>
              <a:avLst/>
              <a:gdLst>
                <a:gd name="connsiteX0" fmla="*/ -1606 w 5688"/>
                <a:gd name="connsiteY0" fmla="*/ 10777 h 12350"/>
                <a:gd name="connsiteX1" fmla="*/ 4083 w 5688"/>
                <a:gd name="connsiteY1" fmla="*/ -1573 h 12350"/>
                <a:gd name="connsiteX2" fmla="*/ -1606 w 5688"/>
                <a:gd name="connsiteY2" fmla="*/ 10777 h 12350"/>
              </a:gdLst>
              <a:ahLst/>
              <a:cxnLst>
                <a:cxn ang="0">
                  <a:pos x="connsiteX0" y="connsiteY0"/>
                </a:cxn>
                <a:cxn ang="0">
                  <a:pos x="connsiteX1" y="connsiteY1"/>
                </a:cxn>
                <a:cxn ang="0">
                  <a:pos x="connsiteX2" y="connsiteY2"/>
                </a:cxn>
              </a:cxnLst>
              <a:rect l="l" t="t" r="r" b="b"/>
              <a:pathLst>
                <a:path w="5688" h="12350">
                  <a:moveTo>
                    <a:pt x="-1606" y="10777"/>
                  </a:moveTo>
                  <a:cubicBezTo>
                    <a:pt x="-68" y="6511"/>
                    <a:pt x="1841" y="2373"/>
                    <a:pt x="4083" y="-1573"/>
                  </a:cubicBezTo>
                  <a:cubicBezTo>
                    <a:pt x="3404" y="3103"/>
                    <a:pt x="1969" y="7434"/>
                    <a:pt x="-1606" y="10777"/>
                  </a:cubicBezTo>
                  <a:close/>
                </a:path>
              </a:pathLst>
            </a:custGeom>
            <a:solidFill>
              <a:srgbClr val="141A1D"/>
            </a:solidFill>
            <a:ln w="1280" cap="flat">
              <a:noFill/>
              <a:prstDash val="solid"/>
              <a:miter/>
            </a:ln>
          </p:spPr>
          <p:txBody>
            <a:bodyPr rtlCol="0" anchor="ctr"/>
            <a:lstStyle/>
            <a:p>
              <a:endParaRPr lang="es-CO"/>
            </a:p>
          </p:txBody>
        </p:sp>
        <p:sp>
          <p:nvSpPr>
            <p:cNvPr id="250" name="Freeform: Shape 249">
              <a:extLst>
                <a:ext uri="{FF2B5EF4-FFF2-40B4-BE49-F238E27FC236}">
                  <a16:creationId xmlns:a16="http://schemas.microsoft.com/office/drawing/2014/main" id="{66A9550E-CFE2-D915-0C42-F13A319C5DED}"/>
                </a:ext>
              </a:extLst>
            </p:cNvPr>
            <p:cNvSpPr/>
            <p:nvPr/>
          </p:nvSpPr>
          <p:spPr>
            <a:xfrm>
              <a:off x="-936759" y="3579"/>
              <a:ext cx="5688" cy="4753"/>
            </a:xfrm>
            <a:custGeom>
              <a:avLst/>
              <a:gdLst>
                <a:gd name="connsiteX0" fmla="*/ -1606 w 5688"/>
                <a:gd name="connsiteY0" fmla="*/ 3180 h 4753"/>
                <a:gd name="connsiteX1" fmla="*/ 4083 w 5688"/>
                <a:gd name="connsiteY1" fmla="*/ -1573 h 4753"/>
                <a:gd name="connsiteX2" fmla="*/ -1606 w 5688"/>
                <a:gd name="connsiteY2" fmla="*/ 3180 h 4753"/>
              </a:gdLst>
              <a:ahLst/>
              <a:cxnLst>
                <a:cxn ang="0">
                  <a:pos x="connsiteX0" y="connsiteY0"/>
                </a:cxn>
                <a:cxn ang="0">
                  <a:pos x="connsiteX1" y="connsiteY1"/>
                </a:cxn>
                <a:cxn ang="0">
                  <a:pos x="connsiteX2" y="connsiteY2"/>
                </a:cxn>
              </a:cxnLst>
              <a:rect l="l" t="t" r="r" b="b"/>
              <a:pathLst>
                <a:path w="5688" h="4753">
                  <a:moveTo>
                    <a:pt x="-1606" y="3180"/>
                  </a:moveTo>
                  <a:cubicBezTo>
                    <a:pt x="-81" y="1143"/>
                    <a:pt x="1379" y="-971"/>
                    <a:pt x="4083" y="-1573"/>
                  </a:cubicBezTo>
                  <a:cubicBezTo>
                    <a:pt x="2648" y="567"/>
                    <a:pt x="1251" y="2757"/>
                    <a:pt x="-1606" y="3180"/>
                  </a:cubicBezTo>
                  <a:close/>
                </a:path>
              </a:pathLst>
            </a:custGeom>
            <a:solidFill>
              <a:srgbClr val="141A1D"/>
            </a:solidFill>
            <a:ln w="1280" cap="flat">
              <a:noFill/>
              <a:prstDash val="solid"/>
              <a:miter/>
            </a:ln>
          </p:spPr>
          <p:txBody>
            <a:bodyPr rtlCol="0" anchor="ctr"/>
            <a:lstStyle/>
            <a:p>
              <a:endParaRPr lang="es-CO"/>
            </a:p>
          </p:txBody>
        </p:sp>
        <p:sp>
          <p:nvSpPr>
            <p:cNvPr id="251" name="Freeform: Shape 250">
              <a:extLst>
                <a:ext uri="{FF2B5EF4-FFF2-40B4-BE49-F238E27FC236}">
                  <a16:creationId xmlns:a16="http://schemas.microsoft.com/office/drawing/2014/main" id="{44A51A53-78BC-7A8A-ABA8-19C7220C2547}"/>
                </a:ext>
              </a:extLst>
            </p:cNvPr>
            <p:cNvSpPr/>
            <p:nvPr/>
          </p:nvSpPr>
          <p:spPr>
            <a:xfrm>
              <a:off x="-923499" y="-9706"/>
              <a:ext cx="4752" cy="5688"/>
            </a:xfrm>
            <a:custGeom>
              <a:avLst/>
              <a:gdLst>
                <a:gd name="connsiteX0" fmla="*/ -1606 w 4752"/>
                <a:gd name="connsiteY0" fmla="*/ 4115 h 5688"/>
                <a:gd name="connsiteX1" fmla="*/ 3147 w 4752"/>
                <a:gd name="connsiteY1" fmla="*/ -1573 h 5688"/>
                <a:gd name="connsiteX2" fmla="*/ -1606 w 4752"/>
                <a:gd name="connsiteY2" fmla="*/ 4115 h 5688"/>
              </a:gdLst>
              <a:ahLst/>
              <a:cxnLst>
                <a:cxn ang="0">
                  <a:pos x="connsiteX0" y="connsiteY0"/>
                </a:cxn>
                <a:cxn ang="0">
                  <a:pos x="connsiteX1" y="connsiteY1"/>
                </a:cxn>
                <a:cxn ang="0">
                  <a:pos x="connsiteX2" y="connsiteY2"/>
                </a:cxn>
              </a:cxnLst>
              <a:rect l="l" t="t" r="r" b="b"/>
              <a:pathLst>
                <a:path w="4752" h="5688">
                  <a:moveTo>
                    <a:pt x="-1606" y="4115"/>
                  </a:moveTo>
                  <a:cubicBezTo>
                    <a:pt x="-978" y="1425"/>
                    <a:pt x="1136" y="-35"/>
                    <a:pt x="3147" y="-1573"/>
                  </a:cubicBezTo>
                  <a:cubicBezTo>
                    <a:pt x="2738" y="1297"/>
                    <a:pt x="547" y="2693"/>
                    <a:pt x="-1606" y="4115"/>
                  </a:cubicBezTo>
                  <a:close/>
                </a:path>
              </a:pathLst>
            </a:custGeom>
            <a:solidFill>
              <a:srgbClr val="141A1D"/>
            </a:solidFill>
            <a:ln w="1280" cap="flat">
              <a:noFill/>
              <a:prstDash val="solid"/>
              <a:miter/>
            </a:ln>
          </p:spPr>
          <p:txBody>
            <a:bodyPr rtlCol="0" anchor="ctr"/>
            <a:lstStyle/>
            <a:p>
              <a:endParaRPr lang="es-CO"/>
            </a:p>
          </p:txBody>
        </p:sp>
        <p:sp>
          <p:nvSpPr>
            <p:cNvPr id="252" name="Freeform: Shape 251">
              <a:extLst>
                <a:ext uri="{FF2B5EF4-FFF2-40B4-BE49-F238E27FC236}">
                  <a16:creationId xmlns:a16="http://schemas.microsoft.com/office/drawing/2014/main" id="{15810869-2A9E-7ECA-C4F8-275ED71A5AB5}"/>
                </a:ext>
              </a:extLst>
            </p:cNvPr>
            <p:cNvSpPr/>
            <p:nvPr/>
          </p:nvSpPr>
          <p:spPr>
            <a:xfrm>
              <a:off x="-931109" y="-264"/>
              <a:ext cx="3843" cy="3843"/>
            </a:xfrm>
            <a:custGeom>
              <a:avLst/>
              <a:gdLst>
                <a:gd name="connsiteX0" fmla="*/ -1606 w 3843"/>
                <a:gd name="connsiteY0" fmla="*/ 2271 h 3843"/>
                <a:gd name="connsiteX1" fmla="*/ 2238 w 3843"/>
                <a:gd name="connsiteY1" fmla="*/ -1573 h 3843"/>
                <a:gd name="connsiteX2" fmla="*/ -1606 w 3843"/>
                <a:gd name="connsiteY2" fmla="*/ 2271 h 3843"/>
              </a:gdLst>
              <a:ahLst/>
              <a:cxnLst>
                <a:cxn ang="0">
                  <a:pos x="connsiteX0" y="connsiteY0"/>
                </a:cxn>
                <a:cxn ang="0">
                  <a:pos x="connsiteX1" y="connsiteY1"/>
                </a:cxn>
                <a:cxn ang="0">
                  <a:pos x="connsiteX2" y="connsiteY2"/>
                </a:cxn>
              </a:cxnLst>
              <a:rect l="l" t="t" r="r" b="b"/>
              <a:pathLst>
                <a:path w="3843" h="3843">
                  <a:moveTo>
                    <a:pt x="-1606" y="2271"/>
                  </a:moveTo>
                  <a:cubicBezTo>
                    <a:pt x="-734" y="631"/>
                    <a:pt x="598" y="-702"/>
                    <a:pt x="2238" y="-1573"/>
                  </a:cubicBezTo>
                  <a:cubicBezTo>
                    <a:pt x="2238" y="554"/>
                    <a:pt x="521" y="2271"/>
                    <a:pt x="-1606" y="2271"/>
                  </a:cubicBezTo>
                  <a:close/>
                </a:path>
              </a:pathLst>
            </a:custGeom>
            <a:solidFill>
              <a:srgbClr val="141A1D"/>
            </a:solidFill>
            <a:ln w="1280" cap="flat">
              <a:noFill/>
              <a:prstDash val="solid"/>
              <a:miter/>
            </a:ln>
          </p:spPr>
          <p:txBody>
            <a:bodyPr rtlCol="0" anchor="ctr"/>
            <a:lstStyle/>
            <a:p>
              <a:endParaRPr lang="es-CO"/>
            </a:p>
          </p:txBody>
        </p:sp>
        <p:sp>
          <p:nvSpPr>
            <p:cNvPr id="253" name="Freeform: Shape 252">
              <a:extLst>
                <a:ext uri="{FF2B5EF4-FFF2-40B4-BE49-F238E27FC236}">
                  <a16:creationId xmlns:a16="http://schemas.microsoft.com/office/drawing/2014/main" id="{D4A16561-F6B9-ADE9-B482-6E6EE83C99FD}"/>
                </a:ext>
              </a:extLst>
            </p:cNvPr>
            <p:cNvSpPr/>
            <p:nvPr/>
          </p:nvSpPr>
          <p:spPr>
            <a:xfrm>
              <a:off x="-940538" y="8332"/>
              <a:ext cx="3843" cy="2869"/>
            </a:xfrm>
            <a:custGeom>
              <a:avLst/>
              <a:gdLst>
                <a:gd name="connsiteX0" fmla="*/ -1606 w 3843"/>
                <a:gd name="connsiteY0" fmla="*/ 1297 h 2869"/>
                <a:gd name="connsiteX1" fmla="*/ 2238 w 3843"/>
                <a:gd name="connsiteY1" fmla="*/ -1573 h 2869"/>
                <a:gd name="connsiteX2" fmla="*/ -1606 w 3843"/>
                <a:gd name="connsiteY2" fmla="*/ 1297 h 2869"/>
              </a:gdLst>
              <a:ahLst/>
              <a:cxnLst>
                <a:cxn ang="0">
                  <a:pos x="connsiteX0" y="connsiteY0"/>
                </a:cxn>
                <a:cxn ang="0">
                  <a:pos x="connsiteX1" y="connsiteY1"/>
                </a:cxn>
                <a:cxn ang="0">
                  <a:pos x="connsiteX2" y="connsiteY2"/>
                </a:cxn>
              </a:cxnLst>
              <a:rect l="l" t="t" r="r" b="b"/>
              <a:pathLst>
                <a:path w="3843" h="2869">
                  <a:moveTo>
                    <a:pt x="-1606" y="1297"/>
                  </a:moveTo>
                  <a:cubicBezTo>
                    <a:pt x="-939" y="-279"/>
                    <a:pt x="534" y="-1381"/>
                    <a:pt x="2238" y="-1573"/>
                  </a:cubicBezTo>
                  <a:cubicBezTo>
                    <a:pt x="1661" y="80"/>
                    <a:pt x="137" y="1220"/>
                    <a:pt x="-1606" y="1297"/>
                  </a:cubicBezTo>
                  <a:close/>
                </a:path>
              </a:pathLst>
            </a:custGeom>
            <a:solidFill>
              <a:srgbClr val="141A1D"/>
            </a:solidFill>
            <a:ln w="1280" cap="flat">
              <a:noFill/>
              <a:prstDash val="solid"/>
              <a:miter/>
            </a:ln>
          </p:spPr>
          <p:txBody>
            <a:bodyPr rtlCol="0" anchor="ctr"/>
            <a:lstStyle/>
            <a:p>
              <a:endParaRPr lang="es-CO"/>
            </a:p>
          </p:txBody>
        </p:sp>
        <p:sp>
          <p:nvSpPr>
            <p:cNvPr id="254" name="Freeform: Shape 253">
              <a:extLst>
                <a:ext uri="{FF2B5EF4-FFF2-40B4-BE49-F238E27FC236}">
                  <a16:creationId xmlns:a16="http://schemas.microsoft.com/office/drawing/2014/main" id="{6EB011D4-1523-FEAF-082C-6D3B5CB106EB}"/>
                </a:ext>
              </a:extLst>
            </p:cNvPr>
            <p:cNvSpPr/>
            <p:nvPr/>
          </p:nvSpPr>
          <p:spPr>
            <a:xfrm>
              <a:off x="-911911" y="-102768"/>
              <a:ext cx="1779" cy="3907"/>
            </a:xfrm>
            <a:custGeom>
              <a:avLst/>
              <a:gdLst>
                <a:gd name="connsiteX0" fmla="*/ 131 w 1779"/>
                <a:gd name="connsiteY0" fmla="*/ 2335 h 3907"/>
                <a:gd name="connsiteX1" fmla="*/ -625 w 1779"/>
                <a:gd name="connsiteY1" fmla="*/ 2142 h 3907"/>
                <a:gd name="connsiteX2" fmla="*/ -1189 w 1779"/>
                <a:gd name="connsiteY2" fmla="*/ -1048 h 3907"/>
                <a:gd name="connsiteX3" fmla="*/ -933 w 1779"/>
                <a:gd name="connsiteY3" fmla="*/ -1355 h 3907"/>
                <a:gd name="connsiteX4" fmla="*/ -677 w 1779"/>
                <a:gd name="connsiteY4" fmla="*/ -1573 h 3907"/>
                <a:gd name="connsiteX5" fmla="*/ 131 w 1779"/>
                <a:gd name="connsiteY5" fmla="*/ 2335 h 3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79" h="3907">
                  <a:moveTo>
                    <a:pt x="131" y="2335"/>
                  </a:moveTo>
                  <a:cubicBezTo>
                    <a:pt x="-126" y="2296"/>
                    <a:pt x="-382" y="2232"/>
                    <a:pt x="-625" y="2142"/>
                  </a:cubicBezTo>
                  <a:cubicBezTo>
                    <a:pt x="-1663" y="1412"/>
                    <a:pt x="-1919" y="-10"/>
                    <a:pt x="-1189" y="-1048"/>
                  </a:cubicBezTo>
                  <a:cubicBezTo>
                    <a:pt x="-1112" y="-1163"/>
                    <a:pt x="-1023" y="-1265"/>
                    <a:pt x="-933" y="-1355"/>
                  </a:cubicBezTo>
                  <a:lnTo>
                    <a:pt x="-677" y="-1573"/>
                  </a:lnTo>
                  <a:cubicBezTo>
                    <a:pt x="477" y="-458"/>
                    <a:pt x="118" y="977"/>
                    <a:pt x="131" y="2335"/>
                  </a:cubicBezTo>
                  <a:close/>
                </a:path>
              </a:pathLst>
            </a:custGeom>
            <a:solidFill>
              <a:srgbClr val="141A1D"/>
            </a:solidFill>
            <a:ln w="1280" cap="flat">
              <a:noFill/>
              <a:prstDash val="solid"/>
              <a:miter/>
            </a:ln>
          </p:spPr>
          <p:txBody>
            <a:bodyPr rtlCol="0" anchor="ctr"/>
            <a:lstStyle/>
            <a:p>
              <a:endParaRPr lang="es-CO"/>
            </a:p>
          </p:txBody>
        </p:sp>
        <p:sp>
          <p:nvSpPr>
            <p:cNvPr id="255" name="Freeform: Shape 254">
              <a:extLst>
                <a:ext uri="{FF2B5EF4-FFF2-40B4-BE49-F238E27FC236}">
                  <a16:creationId xmlns:a16="http://schemas.microsoft.com/office/drawing/2014/main" id="{98B45579-21B2-6533-7F61-50E52992A01C}"/>
                </a:ext>
              </a:extLst>
            </p:cNvPr>
            <p:cNvSpPr/>
            <p:nvPr/>
          </p:nvSpPr>
          <p:spPr>
            <a:xfrm>
              <a:off x="-918746" y="-12537"/>
              <a:ext cx="1937" cy="2831"/>
            </a:xfrm>
            <a:custGeom>
              <a:avLst/>
              <a:gdLst>
                <a:gd name="connsiteX0" fmla="*/ -1606 w 1937"/>
                <a:gd name="connsiteY0" fmla="*/ 1258 h 2831"/>
                <a:gd name="connsiteX1" fmla="*/ 316 w 1937"/>
                <a:gd name="connsiteY1" fmla="*/ -1573 h 2831"/>
                <a:gd name="connsiteX2" fmla="*/ -1606 w 1937"/>
                <a:gd name="connsiteY2" fmla="*/ 1258 h 2831"/>
              </a:gdLst>
              <a:ahLst/>
              <a:cxnLst>
                <a:cxn ang="0">
                  <a:pos x="connsiteX0" y="connsiteY0"/>
                </a:cxn>
                <a:cxn ang="0">
                  <a:pos x="connsiteX1" y="connsiteY1"/>
                </a:cxn>
                <a:cxn ang="0">
                  <a:pos x="connsiteX2" y="connsiteY2"/>
                </a:cxn>
              </a:cxnLst>
              <a:rect l="l" t="t" r="r" b="b"/>
              <a:pathLst>
                <a:path w="1937" h="2831">
                  <a:moveTo>
                    <a:pt x="-1606" y="1258"/>
                  </a:moveTo>
                  <a:cubicBezTo>
                    <a:pt x="-1606" y="16"/>
                    <a:pt x="-850" y="-1112"/>
                    <a:pt x="316" y="-1573"/>
                  </a:cubicBezTo>
                  <a:cubicBezTo>
                    <a:pt x="457" y="-292"/>
                    <a:pt x="-363" y="913"/>
                    <a:pt x="-1606" y="1258"/>
                  </a:cubicBezTo>
                  <a:close/>
                </a:path>
              </a:pathLst>
            </a:custGeom>
            <a:solidFill>
              <a:srgbClr val="141A1D"/>
            </a:solidFill>
            <a:ln w="1280" cap="flat">
              <a:noFill/>
              <a:prstDash val="solid"/>
              <a:miter/>
            </a:ln>
          </p:spPr>
          <p:txBody>
            <a:bodyPr rtlCol="0" anchor="ctr"/>
            <a:lstStyle/>
            <a:p>
              <a:endParaRPr lang="es-CO"/>
            </a:p>
          </p:txBody>
        </p:sp>
        <p:sp>
          <p:nvSpPr>
            <p:cNvPr id="256" name="Freeform: Shape 255">
              <a:extLst>
                <a:ext uri="{FF2B5EF4-FFF2-40B4-BE49-F238E27FC236}">
                  <a16:creationId xmlns:a16="http://schemas.microsoft.com/office/drawing/2014/main" id="{51AC1DF2-C542-051A-076C-BF2A08D602A6}"/>
                </a:ext>
              </a:extLst>
            </p:cNvPr>
            <p:cNvSpPr/>
            <p:nvPr/>
          </p:nvSpPr>
          <p:spPr>
            <a:xfrm>
              <a:off x="-963317" y="31403"/>
              <a:ext cx="2154" cy="1641"/>
            </a:xfrm>
            <a:custGeom>
              <a:avLst/>
              <a:gdLst>
                <a:gd name="connsiteX0" fmla="*/ -1606 w 2154"/>
                <a:gd name="connsiteY0" fmla="*/ 69 h 1641"/>
                <a:gd name="connsiteX1" fmla="*/ 303 w 2154"/>
                <a:gd name="connsiteY1" fmla="*/ -1417 h 1641"/>
                <a:gd name="connsiteX2" fmla="*/ -683 w 2154"/>
                <a:gd name="connsiteY2" fmla="*/ -59 h 1641"/>
                <a:gd name="connsiteX3" fmla="*/ -1606 w 2154"/>
                <a:gd name="connsiteY3" fmla="*/ 69 h 1641"/>
              </a:gdLst>
              <a:ahLst/>
              <a:cxnLst>
                <a:cxn ang="0">
                  <a:pos x="connsiteX0" y="connsiteY0"/>
                </a:cxn>
                <a:cxn ang="0">
                  <a:pos x="connsiteX1" y="connsiteY1"/>
                </a:cxn>
                <a:cxn ang="0">
                  <a:pos x="connsiteX2" y="connsiteY2"/>
                </a:cxn>
                <a:cxn ang="0">
                  <a:pos x="connsiteX3" y="connsiteY3"/>
                </a:cxn>
              </a:cxnLst>
              <a:rect l="l" t="t" r="r" b="b"/>
              <a:pathLst>
                <a:path w="2154" h="1641">
                  <a:moveTo>
                    <a:pt x="-1606" y="69"/>
                  </a:moveTo>
                  <a:cubicBezTo>
                    <a:pt x="-1157" y="-738"/>
                    <a:pt x="-453" y="-2019"/>
                    <a:pt x="303" y="-1417"/>
                  </a:cubicBezTo>
                  <a:cubicBezTo>
                    <a:pt x="1059" y="-815"/>
                    <a:pt x="-119" y="-367"/>
                    <a:pt x="-683" y="-59"/>
                  </a:cubicBezTo>
                  <a:cubicBezTo>
                    <a:pt x="-978" y="31"/>
                    <a:pt x="-1298" y="69"/>
                    <a:pt x="-1606" y="69"/>
                  </a:cubicBezTo>
                  <a:close/>
                </a:path>
              </a:pathLst>
            </a:custGeom>
            <a:solidFill>
              <a:srgbClr val="000000"/>
            </a:solidFill>
            <a:ln w="1280" cap="flat">
              <a:noFill/>
              <a:prstDash val="solid"/>
              <a:miter/>
            </a:ln>
          </p:spPr>
          <p:txBody>
            <a:bodyPr rtlCol="0" anchor="ctr"/>
            <a:lstStyle/>
            <a:p>
              <a:endParaRPr lang="es-CO"/>
            </a:p>
          </p:txBody>
        </p:sp>
        <p:sp>
          <p:nvSpPr>
            <p:cNvPr id="257" name="Freeform: Shape 256">
              <a:extLst>
                <a:ext uri="{FF2B5EF4-FFF2-40B4-BE49-F238E27FC236}">
                  <a16:creationId xmlns:a16="http://schemas.microsoft.com/office/drawing/2014/main" id="{A0C57AB6-D806-1DB9-34B8-06D18A417381}"/>
                </a:ext>
              </a:extLst>
            </p:cNvPr>
            <p:cNvSpPr/>
            <p:nvPr/>
          </p:nvSpPr>
          <p:spPr>
            <a:xfrm>
              <a:off x="-963689" y="33045"/>
              <a:ext cx="397" cy="384"/>
            </a:xfrm>
            <a:custGeom>
              <a:avLst/>
              <a:gdLst>
                <a:gd name="connsiteX0" fmla="*/ 397 w 397"/>
                <a:gd name="connsiteY0" fmla="*/ 0 h 384"/>
                <a:gd name="connsiteX1" fmla="*/ 179 w 397"/>
                <a:gd name="connsiteY1" fmla="*/ 384 h 384"/>
                <a:gd name="connsiteX2" fmla="*/ 0 w 397"/>
                <a:gd name="connsiteY2" fmla="*/ 218 h 384"/>
                <a:gd name="connsiteX3" fmla="*/ 397 w 397"/>
                <a:gd name="connsiteY3" fmla="*/ 0 h 384"/>
              </a:gdLst>
              <a:ahLst/>
              <a:cxnLst>
                <a:cxn ang="0">
                  <a:pos x="connsiteX0" y="connsiteY0"/>
                </a:cxn>
                <a:cxn ang="0">
                  <a:pos x="connsiteX1" y="connsiteY1"/>
                </a:cxn>
                <a:cxn ang="0">
                  <a:pos x="connsiteX2" y="connsiteY2"/>
                </a:cxn>
                <a:cxn ang="0">
                  <a:pos x="connsiteX3" y="connsiteY3"/>
                </a:cxn>
              </a:cxnLst>
              <a:rect l="l" t="t" r="r" b="b"/>
              <a:pathLst>
                <a:path w="397" h="384">
                  <a:moveTo>
                    <a:pt x="397" y="0"/>
                  </a:moveTo>
                  <a:lnTo>
                    <a:pt x="179" y="384"/>
                  </a:lnTo>
                  <a:lnTo>
                    <a:pt x="0" y="218"/>
                  </a:lnTo>
                  <a:lnTo>
                    <a:pt x="397" y="0"/>
                  </a:lnTo>
                  <a:close/>
                </a:path>
              </a:pathLst>
            </a:custGeom>
            <a:solidFill>
              <a:srgbClr val="000000"/>
            </a:solidFill>
            <a:ln w="1280" cap="flat">
              <a:noFill/>
              <a:prstDash val="solid"/>
              <a:miter/>
            </a:ln>
          </p:spPr>
          <p:txBody>
            <a:bodyPr rtlCol="0" anchor="ctr"/>
            <a:lstStyle/>
            <a:p>
              <a:endParaRPr lang="es-CO"/>
            </a:p>
          </p:txBody>
        </p:sp>
        <p:sp>
          <p:nvSpPr>
            <p:cNvPr id="258" name="Freeform: Shape 257">
              <a:extLst>
                <a:ext uri="{FF2B5EF4-FFF2-40B4-BE49-F238E27FC236}">
                  <a16:creationId xmlns:a16="http://schemas.microsoft.com/office/drawing/2014/main" id="{942F7763-0DD7-4E4D-110C-405ECCE7AF14}"/>
                </a:ext>
              </a:extLst>
            </p:cNvPr>
            <p:cNvSpPr/>
            <p:nvPr/>
          </p:nvSpPr>
          <p:spPr>
            <a:xfrm>
              <a:off x="-966148" y="34544"/>
              <a:ext cx="397" cy="397"/>
            </a:xfrm>
            <a:custGeom>
              <a:avLst/>
              <a:gdLst>
                <a:gd name="connsiteX0" fmla="*/ 0 w 397"/>
                <a:gd name="connsiteY0" fmla="*/ 397 h 397"/>
                <a:gd name="connsiteX1" fmla="*/ 218 w 397"/>
                <a:gd name="connsiteY1" fmla="*/ 0 h 397"/>
                <a:gd name="connsiteX2" fmla="*/ 397 w 397"/>
                <a:gd name="connsiteY2" fmla="*/ 179 h 397"/>
                <a:gd name="connsiteX3" fmla="*/ 0 w 397"/>
                <a:gd name="connsiteY3" fmla="*/ 397 h 397"/>
              </a:gdLst>
              <a:ahLst/>
              <a:cxnLst>
                <a:cxn ang="0">
                  <a:pos x="connsiteX0" y="connsiteY0"/>
                </a:cxn>
                <a:cxn ang="0">
                  <a:pos x="connsiteX1" y="connsiteY1"/>
                </a:cxn>
                <a:cxn ang="0">
                  <a:pos x="connsiteX2" y="connsiteY2"/>
                </a:cxn>
                <a:cxn ang="0">
                  <a:pos x="connsiteX3" y="connsiteY3"/>
                </a:cxn>
              </a:cxnLst>
              <a:rect l="l" t="t" r="r" b="b"/>
              <a:pathLst>
                <a:path w="397" h="397">
                  <a:moveTo>
                    <a:pt x="0" y="397"/>
                  </a:moveTo>
                  <a:lnTo>
                    <a:pt x="218" y="0"/>
                  </a:lnTo>
                  <a:lnTo>
                    <a:pt x="397" y="179"/>
                  </a:lnTo>
                  <a:lnTo>
                    <a:pt x="0" y="397"/>
                  </a:lnTo>
                  <a:close/>
                </a:path>
              </a:pathLst>
            </a:custGeom>
            <a:solidFill>
              <a:srgbClr val="000000"/>
            </a:solidFill>
            <a:ln w="1280" cap="flat">
              <a:noFill/>
              <a:prstDash val="solid"/>
              <a:miter/>
            </a:ln>
          </p:spPr>
          <p:txBody>
            <a:bodyPr rtlCol="0" anchor="ctr"/>
            <a:lstStyle/>
            <a:p>
              <a:endParaRPr lang="es-CO"/>
            </a:p>
          </p:txBody>
        </p:sp>
        <p:sp>
          <p:nvSpPr>
            <p:cNvPr id="259" name="Freeform: Shape 258">
              <a:extLst>
                <a:ext uri="{FF2B5EF4-FFF2-40B4-BE49-F238E27FC236}">
                  <a16:creationId xmlns:a16="http://schemas.microsoft.com/office/drawing/2014/main" id="{F0C928EB-1D73-D964-9D1A-9B8344DC7433}"/>
                </a:ext>
              </a:extLst>
            </p:cNvPr>
            <p:cNvSpPr/>
            <p:nvPr/>
          </p:nvSpPr>
          <p:spPr>
            <a:xfrm>
              <a:off x="-924434" y="-4017"/>
              <a:ext cx="948" cy="960"/>
            </a:xfrm>
            <a:custGeom>
              <a:avLst/>
              <a:gdLst>
                <a:gd name="connsiteX0" fmla="*/ -1606 w 948"/>
                <a:gd name="connsiteY0" fmla="*/ -612 h 960"/>
                <a:gd name="connsiteX1" fmla="*/ -657 w 948"/>
                <a:gd name="connsiteY1" fmla="*/ -1573 h 960"/>
                <a:gd name="connsiteX2" fmla="*/ -1606 w 948"/>
                <a:gd name="connsiteY2" fmla="*/ -612 h 960"/>
              </a:gdLst>
              <a:ahLst/>
              <a:cxnLst>
                <a:cxn ang="0">
                  <a:pos x="connsiteX0" y="connsiteY0"/>
                </a:cxn>
                <a:cxn ang="0">
                  <a:pos x="connsiteX1" y="connsiteY1"/>
                </a:cxn>
                <a:cxn ang="0">
                  <a:pos x="connsiteX2" y="connsiteY2"/>
                </a:cxn>
              </a:cxnLst>
              <a:rect l="l" t="t" r="r" b="b"/>
              <a:pathLst>
                <a:path w="948" h="960">
                  <a:moveTo>
                    <a:pt x="-1606" y="-612"/>
                  </a:moveTo>
                  <a:lnTo>
                    <a:pt x="-657" y="-1573"/>
                  </a:lnTo>
                  <a:cubicBezTo>
                    <a:pt x="-760" y="-1099"/>
                    <a:pt x="-1131" y="-727"/>
                    <a:pt x="-1606" y="-612"/>
                  </a:cubicBezTo>
                  <a:close/>
                </a:path>
              </a:pathLst>
            </a:custGeom>
            <a:solidFill>
              <a:srgbClr val="141A1D"/>
            </a:solidFill>
            <a:ln w="1280" cap="flat">
              <a:noFill/>
              <a:prstDash val="solid"/>
              <a:miter/>
            </a:ln>
          </p:spPr>
          <p:txBody>
            <a:bodyPr rtlCol="0" anchor="ctr"/>
            <a:lstStyle/>
            <a:p>
              <a:endParaRPr lang="es-CO"/>
            </a:p>
          </p:txBody>
        </p:sp>
        <p:sp>
          <p:nvSpPr>
            <p:cNvPr id="260" name="Freeform: Shape 259">
              <a:extLst>
                <a:ext uri="{FF2B5EF4-FFF2-40B4-BE49-F238E27FC236}">
                  <a16:creationId xmlns:a16="http://schemas.microsoft.com/office/drawing/2014/main" id="{2BB1F654-3E99-6FEB-E762-555A3F9EDB73}"/>
                </a:ext>
              </a:extLst>
            </p:cNvPr>
            <p:cNvSpPr/>
            <p:nvPr/>
          </p:nvSpPr>
          <p:spPr>
            <a:xfrm>
              <a:off x="-925370" y="-3082"/>
              <a:ext cx="948" cy="960"/>
            </a:xfrm>
            <a:custGeom>
              <a:avLst/>
              <a:gdLst>
                <a:gd name="connsiteX0" fmla="*/ -1606 w 948"/>
                <a:gd name="connsiteY0" fmla="*/ -612 h 960"/>
                <a:gd name="connsiteX1" fmla="*/ -657 w 948"/>
                <a:gd name="connsiteY1" fmla="*/ -1573 h 960"/>
              </a:gdLst>
              <a:ahLst/>
              <a:cxnLst>
                <a:cxn ang="0">
                  <a:pos x="connsiteX0" y="connsiteY0"/>
                </a:cxn>
                <a:cxn ang="0">
                  <a:pos x="connsiteX1" y="connsiteY1"/>
                </a:cxn>
              </a:cxnLst>
              <a:rect l="l" t="t" r="r" b="b"/>
              <a:pathLst>
                <a:path w="948" h="960">
                  <a:moveTo>
                    <a:pt x="-1606" y="-612"/>
                  </a:moveTo>
                  <a:lnTo>
                    <a:pt x="-657" y="-1573"/>
                  </a:lnTo>
                  <a:close/>
                </a:path>
              </a:pathLst>
            </a:custGeom>
            <a:solidFill>
              <a:srgbClr val="141A1D"/>
            </a:solidFill>
            <a:ln w="1280" cap="flat">
              <a:noFill/>
              <a:prstDash val="solid"/>
              <a:miter/>
            </a:ln>
          </p:spPr>
          <p:txBody>
            <a:bodyPr rtlCol="0" anchor="ctr"/>
            <a:lstStyle/>
            <a:p>
              <a:endParaRPr lang="es-CO"/>
            </a:p>
          </p:txBody>
        </p:sp>
        <p:sp>
          <p:nvSpPr>
            <p:cNvPr id="261" name="Freeform: Shape 260">
              <a:extLst>
                <a:ext uri="{FF2B5EF4-FFF2-40B4-BE49-F238E27FC236}">
                  <a16:creationId xmlns:a16="http://schemas.microsoft.com/office/drawing/2014/main" id="{A6F77242-B103-E864-7870-97F92483B61D}"/>
                </a:ext>
              </a:extLst>
            </p:cNvPr>
            <p:cNvSpPr/>
            <p:nvPr/>
          </p:nvSpPr>
          <p:spPr>
            <a:xfrm>
              <a:off x="-926318" y="-2109"/>
              <a:ext cx="948" cy="960"/>
            </a:xfrm>
            <a:custGeom>
              <a:avLst/>
              <a:gdLst>
                <a:gd name="connsiteX0" fmla="*/ -1606 w 948"/>
                <a:gd name="connsiteY0" fmla="*/ -612 h 960"/>
                <a:gd name="connsiteX1" fmla="*/ -657 w 948"/>
                <a:gd name="connsiteY1" fmla="*/ -1573 h 960"/>
              </a:gdLst>
              <a:ahLst/>
              <a:cxnLst>
                <a:cxn ang="0">
                  <a:pos x="connsiteX0" y="connsiteY0"/>
                </a:cxn>
                <a:cxn ang="0">
                  <a:pos x="connsiteX1" y="connsiteY1"/>
                </a:cxn>
              </a:cxnLst>
              <a:rect l="l" t="t" r="r" b="b"/>
              <a:pathLst>
                <a:path w="948" h="960">
                  <a:moveTo>
                    <a:pt x="-1606" y="-612"/>
                  </a:moveTo>
                  <a:lnTo>
                    <a:pt x="-657" y="-1573"/>
                  </a:lnTo>
                  <a:close/>
                </a:path>
              </a:pathLst>
            </a:custGeom>
            <a:solidFill>
              <a:srgbClr val="141A1D"/>
            </a:solidFill>
            <a:ln w="1280" cap="flat">
              <a:noFill/>
              <a:prstDash val="solid"/>
              <a:miter/>
            </a:ln>
          </p:spPr>
          <p:txBody>
            <a:bodyPr rtlCol="0" anchor="ctr"/>
            <a:lstStyle/>
            <a:p>
              <a:endParaRPr lang="es-CO"/>
            </a:p>
          </p:txBody>
        </p:sp>
        <p:sp>
          <p:nvSpPr>
            <p:cNvPr id="262" name="Freeform: Shape 261">
              <a:extLst>
                <a:ext uri="{FF2B5EF4-FFF2-40B4-BE49-F238E27FC236}">
                  <a16:creationId xmlns:a16="http://schemas.microsoft.com/office/drawing/2014/main" id="{E200541E-A54F-4263-5964-3984E317DF98}"/>
                </a:ext>
              </a:extLst>
            </p:cNvPr>
            <p:cNvSpPr/>
            <p:nvPr/>
          </p:nvSpPr>
          <p:spPr>
            <a:xfrm>
              <a:off x="-927266" y="-1148"/>
              <a:ext cx="948" cy="948"/>
            </a:xfrm>
            <a:custGeom>
              <a:avLst/>
              <a:gdLst>
                <a:gd name="connsiteX0" fmla="*/ -1606 w 948"/>
                <a:gd name="connsiteY0" fmla="*/ -625 h 948"/>
                <a:gd name="connsiteX1" fmla="*/ -657 w 948"/>
                <a:gd name="connsiteY1" fmla="*/ -1573 h 948"/>
                <a:gd name="connsiteX2" fmla="*/ -1606 w 948"/>
                <a:gd name="connsiteY2" fmla="*/ -625 h 948"/>
              </a:gdLst>
              <a:ahLst/>
              <a:cxnLst>
                <a:cxn ang="0">
                  <a:pos x="connsiteX0" y="connsiteY0"/>
                </a:cxn>
                <a:cxn ang="0">
                  <a:pos x="connsiteX1" y="connsiteY1"/>
                </a:cxn>
                <a:cxn ang="0">
                  <a:pos x="connsiteX2" y="connsiteY2"/>
                </a:cxn>
              </a:cxnLst>
              <a:rect l="l" t="t" r="r" b="b"/>
              <a:pathLst>
                <a:path w="948" h="948">
                  <a:moveTo>
                    <a:pt x="-1606" y="-625"/>
                  </a:moveTo>
                  <a:cubicBezTo>
                    <a:pt x="-1490" y="-1099"/>
                    <a:pt x="-1131" y="-1458"/>
                    <a:pt x="-657" y="-1573"/>
                  </a:cubicBezTo>
                  <a:cubicBezTo>
                    <a:pt x="-965" y="-1265"/>
                    <a:pt x="-1285" y="-945"/>
                    <a:pt x="-1606" y="-625"/>
                  </a:cubicBezTo>
                  <a:close/>
                </a:path>
              </a:pathLst>
            </a:custGeom>
            <a:solidFill>
              <a:srgbClr val="141A1D"/>
            </a:solidFill>
            <a:ln w="1280" cap="flat">
              <a:noFill/>
              <a:prstDash val="solid"/>
              <a:miter/>
            </a:ln>
          </p:spPr>
          <p:txBody>
            <a:bodyPr rtlCol="0" anchor="ctr"/>
            <a:lstStyle/>
            <a:p>
              <a:endParaRPr lang="es-CO"/>
            </a:p>
          </p:txBody>
        </p:sp>
        <p:sp>
          <p:nvSpPr>
            <p:cNvPr id="263" name="Freeform: Shape 262">
              <a:extLst>
                <a:ext uri="{FF2B5EF4-FFF2-40B4-BE49-F238E27FC236}">
                  <a16:creationId xmlns:a16="http://schemas.microsoft.com/office/drawing/2014/main" id="{E1EB01BA-F16D-B325-C8B8-5CF9466F5197}"/>
                </a:ext>
              </a:extLst>
            </p:cNvPr>
            <p:cNvSpPr/>
            <p:nvPr/>
          </p:nvSpPr>
          <p:spPr>
            <a:xfrm>
              <a:off x="-1284147" y="615760"/>
              <a:ext cx="1081" cy="8596"/>
            </a:xfrm>
            <a:custGeom>
              <a:avLst/>
              <a:gdLst>
                <a:gd name="connsiteX0" fmla="*/ -1496 w 1081"/>
                <a:gd name="connsiteY0" fmla="*/ -1573 h 8596"/>
                <a:gd name="connsiteX1" fmla="*/ -638 w 1081"/>
                <a:gd name="connsiteY1" fmla="*/ 7024 h 8596"/>
                <a:gd name="connsiteX2" fmla="*/ -1496 w 1081"/>
                <a:gd name="connsiteY2" fmla="*/ -1573 h 8596"/>
              </a:gdLst>
              <a:ahLst/>
              <a:cxnLst>
                <a:cxn ang="0">
                  <a:pos x="connsiteX0" y="connsiteY0"/>
                </a:cxn>
                <a:cxn ang="0">
                  <a:pos x="connsiteX1" y="connsiteY1"/>
                </a:cxn>
                <a:cxn ang="0">
                  <a:pos x="connsiteX2" y="connsiteY2"/>
                </a:cxn>
              </a:cxnLst>
              <a:rect l="l" t="t" r="r" b="b"/>
              <a:pathLst>
                <a:path w="1081" h="8596">
                  <a:moveTo>
                    <a:pt x="-1496" y="-1573"/>
                  </a:moveTo>
                  <a:cubicBezTo>
                    <a:pt x="105" y="1156"/>
                    <a:pt x="-792" y="4141"/>
                    <a:pt x="-638" y="7024"/>
                  </a:cubicBezTo>
                  <a:cubicBezTo>
                    <a:pt x="-2240" y="4295"/>
                    <a:pt x="-1330" y="1310"/>
                    <a:pt x="-1496" y="-1573"/>
                  </a:cubicBezTo>
                  <a:close/>
                </a:path>
              </a:pathLst>
            </a:custGeom>
            <a:solidFill>
              <a:srgbClr val="2C2C2C"/>
            </a:solidFill>
            <a:ln w="1280" cap="flat">
              <a:noFill/>
              <a:prstDash val="solid"/>
              <a:miter/>
            </a:ln>
          </p:spPr>
          <p:txBody>
            <a:bodyPr rtlCol="0" anchor="ctr"/>
            <a:lstStyle/>
            <a:p>
              <a:endParaRPr lang="es-CO"/>
            </a:p>
          </p:txBody>
        </p:sp>
        <p:sp>
          <p:nvSpPr>
            <p:cNvPr id="264" name="Freeform: Shape 263">
              <a:extLst>
                <a:ext uri="{FF2B5EF4-FFF2-40B4-BE49-F238E27FC236}">
                  <a16:creationId xmlns:a16="http://schemas.microsoft.com/office/drawing/2014/main" id="{87CF8918-0967-DB0C-0DE0-F2AA8DBEC67A}"/>
                </a:ext>
              </a:extLst>
            </p:cNvPr>
            <p:cNvSpPr/>
            <p:nvPr/>
          </p:nvSpPr>
          <p:spPr>
            <a:xfrm>
              <a:off x="-1286042" y="597410"/>
              <a:ext cx="1017" cy="7921"/>
            </a:xfrm>
            <a:custGeom>
              <a:avLst/>
              <a:gdLst>
                <a:gd name="connsiteX0" fmla="*/ -742 w 1017"/>
                <a:gd name="connsiteY0" fmla="*/ -1210 h 7921"/>
                <a:gd name="connsiteX1" fmla="*/ -588 w 1017"/>
                <a:gd name="connsiteY1" fmla="*/ 6348 h 7921"/>
                <a:gd name="connsiteX2" fmla="*/ -1498 w 1017"/>
                <a:gd name="connsiteY2" fmla="*/ -1262 h 7921"/>
                <a:gd name="connsiteX3" fmla="*/ -742 w 1017"/>
                <a:gd name="connsiteY3" fmla="*/ -1210 h 7921"/>
              </a:gdLst>
              <a:ahLst/>
              <a:cxnLst>
                <a:cxn ang="0">
                  <a:pos x="connsiteX0" y="connsiteY0"/>
                </a:cxn>
                <a:cxn ang="0">
                  <a:pos x="connsiteX1" y="connsiteY1"/>
                </a:cxn>
                <a:cxn ang="0">
                  <a:pos x="connsiteX2" y="connsiteY2"/>
                </a:cxn>
                <a:cxn ang="0">
                  <a:pos x="connsiteX3" y="connsiteY3"/>
                </a:cxn>
              </a:cxnLst>
              <a:rect l="l" t="t" r="r" b="b"/>
              <a:pathLst>
                <a:path w="1017" h="7921">
                  <a:moveTo>
                    <a:pt x="-742" y="-1210"/>
                  </a:moveTo>
                  <a:lnTo>
                    <a:pt x="-588" y="6348"/>
                  </a:lnTo>
                  <a:cubicBezTo>
                    <a:pt x="-2394" y="3991"/>
                    <a:pt x="-1177" y="1224"/>
                    <a:pt x="-1498" y="-1262"/>
                  </a:cubicBezTo>
                  <a:cubicBezTo>
                    <a:pt x="-1229" y="-1697"/>
                    <a:pt x="-972" y="-1672"/>
                    <a:pt x="-742" y="-1210"/>
                  </a:cubicBezTo>
                  <a:close/>
                </a:path>
              </a:pathLst>
            </a:custGeom>
            <a:solidFill>
              <a:srgbClr val="252525"/>
            </a:solidFill>
            <a:ln w="1280" cap="flat">
              <a:noFill/>
              <a:prstDash val="solid"/>
              <a:miter/>
            </a:ln>
          </p:spPr>
          <p:txBody>
            <a:bodyPr rtlCol="0" anchor="ctr"/>
            <a:lstStyle/>
            <a:p>
              <a:endParaRPr lang="es-CO"/>
            </a:p>
          </p:txBody>
        </p:sp>
        <p:sp>
          <p:nvSpPr>
            <p:cNvPr id="265" name="Freeform: Shape 264">
              <a:extLst>
                <a:ext uri="{FF2B5EF4-FFF2-40B4-BE49-F238E27FC236}">
                  <a16:creationId xmlns:a16="http://schemas.microsoft.com/office/drawing/2014/main" id="{6E4AB35A-818E-1063-8DE4-6F4C7DD24E8B}"/>
                </a:ext>
              </a:extLst>
            </p:cNvPr>
            <p:cNvSpPr/>
            <p:nvPr/>
          </p:nvSpPr>
          <p:spPr>
            <a:xfrm>
              <a:off x="-1285065" y="607824"/>
              <a:ext cx="976" cy="7012"/>
            </a:xfrm>
            <a:custGeom>
              <a:avLst/>
              <a:gdLst>
                <a:gd name="connsiteX0" fmla="*/ -783 w 976"/>
                <a:gd name="connsiteY0" fmla="*/ -1184 h 7012"/>
                <a:gd name="connsiteX1" fmla="*/ -629 w 976"/>
                <a:gd name="connsiteY1" fmla="*/ 5440 h 7012"/>
                <a:gd name="connsiteX2" fmla="*/ -1552 w 976"/>
                <a:gd name="connsiteY2" fmla="*/ -1222 h 7012"/>
                <a:gd name="connsiteX3" fmla="*/ -783 w 976"/>
                <a:gd name="connsiteY3" fmla="*/ -1184 h 7012"/>
              </a:gdLst>
              <a:ahLst/>
              <a:cxnLst>
                <a:cxn ang="0">
                  <a:pos x="connsiteX0" y="connsiteY0"/>
                </a:cxn>
                <a:cxn ang="0">
                  <a:pos x="connsiteX1" y="connsiteY1"/>
                </a:cxn>
                <a:cxn ang="0">
                  <a:pos x="connsiteX2" y="connsiteY2"/>
                </a:cxn>
                <a:cxn ang="0">
                  <a:pos x="connsiteX3" y="connsiteY3"/>
                </a:cxn>
              </a:cxnLst>
              <a:rect l="l" t="t" r="r" b="b"/>
              <a:pathLst>
                <a:path w="976" h="7012">
                  <a:moveTo>
                    <a:pt x="-783" y="-1184"/>
                  </a:moveTo>
                  <a:lnTo>
                    <a:pt x="-629" y="5440"/>
                  </a:lnTo>
                  <a:cubicBezTo>
                    <a:pt x="-2295" y="3403"/>
                    <a:pt x="-1257" y="994"/>
                    <a:pt x="-1552" y="-1222"/>
                  </a:cubicBezTo>
                  <a:cubicBezTo>
                    <a:pt x="-1244" y="-1696"/>
                    <a:pt x="-1014" y="-1696"/>
                    <a:pt x="-783" y="-1184"/>
                  </a:cubicBezTo>
                  <a:close/>
                </a:path>
              </a:pathLst>
            </a:custGeom>
            <a:solidFill>
              <a:srgbClr val="252525"/>
            </a:solidFill>
            <a:ln w="1280" cap="flat">
              <a:noFill/>
              <a:prstDash val="solid"/>
              <a:miter/>
            </a:ln>
          </p:spPr>
          <p:txBody>
            <a:bodyPr rtlCol="0" anchor="ctr"/>
            <a:lstStyle/>
            <a:p>
              <a:endParaRPr lang="es-CO"/>
            </a:p>
          </p:txBody>
        </p:sp>
        <p:sp>
          <p:nvSpPr>
            <p:cNvPr id="266" name="Freeform: Shape 265">
              <a:extLst>
                <a:ext uri="{FF2B5EF4-FFF2-40B4-BE49-F238E27FC236}">
                  <a16:creationId xmlns:a16="http://schemas.microsoft.com/office/drawing/2014/main" id="{956F9906-5270-D3C7-BE9C-B6664C6CF2C4}"/>
                </a:ext>
              </a:extLst>
            </p:cNvPr>
            <p:cNvSpPr/>
            <p:nvPr/>
          </p:nvSpPr>
          <p:spPr>
            <a:xfrm>
              <a:off x="-1285934" y="593929"/>
              <a:ext cx="856" cy="3843"/>
            </a:xfrm>
            <a:custGeom>
              <a:avLst/>
              <a:gdLst>
                <a:gd name="connsiteX0" fmla="*/ -850 w 856"/>
                <a:gd name="connsiteY0" fmla="*/ 2271 h 3843"/>
                <a:gd name="connsiteX1" fmla="*/ -1606 w 856"/>
                <a:gd name="connsiteY1" fmla="*/ 2271 h 3843"/>
                <a:gd name="connsiteX2" fmla="*/ -1606 w 856"/>
                <a:gd name="connsiteY2" fmla="*/ -1573 h 3843"/>
                <a:gd name="connsiteX3" fmla="*/ -850 w 856"/>
                <a:gd name="connsiteY3" fmla="*/ 2271 h 3843"/>
              </a:gdLst>
              <a:ahLst/>
              <a:cxnLst>
                <a:cxn ang="0">
                  <a:pos x="connsiteX0" y="connsiteY0"/>
                </a:cxn>
                <a:cxn ang="0">
                  <a:pos x="connsiteX1" y="connsiteY1"/>
                </a:cxn>
                <a:cxn ang="0">
                  <a:pos x="connsiteX2" y="connsiteY2"/>
                </a:cxn>
                <a:cxn ang="0">
                  <a:pos x="connsiteX3" y="connsiteY3"/>
                </a:cxn>
              </a:cxnLst>
              <a:rect l="l" t="t" r="r" b="b"/>
              <a:pathLst>
                <a:path w="856" h="3843">
                  <a:moveTo>
                    <a:pt x="-850" y="2271"/>
                  </a:moveTo>
                  <a:lnTo>
                    <a:pt x="-1606" y="2271"/>
                  </a:lnTo>
                  <a:cubicBezTo>
                    <a:pt x="-1606" y="989"/>
                    <a:pt x="-1606" y="-292"/>
                    <a:pt x="-1606" y="-1573"/>
                  </a:cubicBezTo>
                  <a:cubicBezTo>
                    <a:pt x="-376" y="-484"/>
                    <a:pt x="-824" y="925"/>
                    <a:pt x="-850" y="2271"/>
                  </a:cubicBezTo>
                  <a:close/>
                </a:path>
              </a:pathLst>
            </a:custGeom>
            <a:solidFill>
              <a:srgbClr val="2C2C2C"/>
            </a:solidFill>
            <a:ln w="1280" cap="flat">
              <a:noFill/>
              <a:prstDash val="solid"/>
              <a:miter/>
            </a:ln>
          </p:spPr>
          <p:txBody>
            <a:bodyPr rtlCol="0" anchor="ctr"/>
            <a:lstStyle/>
            <a:p>
              <a:endParaRPr lang="es-CO"/>
            </a:p>
          </p:txBody>
        </p:sp>
        <p:sp>
          <p:nvSpPr>
            <p:cNvPr id="267" name="Freeform: Shape 266">
              <a:extLst>
                <a:ext uri="{FF2B5EF4-FFF2-40B4-BE49-F238E27FC236}">
                  <a16:creationId xmlns:a16="http://schemas.microsoft.com/office/drawing/2014/main" id="{488B3E0D-F070-5B97-F354-5A31AA649E52}"/>
                </a:ext>
              </a:extLst>
            </p:cNvPr>
            <p:cNvSpPr/>
            <p:nvPr/>
          </p:nvSpPr>
          <p:spPr>
            <a:xfrm>
              <a:off x="-1283141" y="584509"/>
              <a:ext cx="2946" cy="849"/>
            </a:xfrm>
            <a:custGeom>
              <a:avLst/>
              <a:gdLst>
                <a:gd name="connsiteX0" fmla="*/ 1341 w 2946"/>
                <a:gd name="connsiteY0" fmla="*/ -813 h 849"/>
                <a:gd name="connsiteX1" fmla="*/ -1606 w 2946"/>
                <a:gd name="connsiteY1" fmla="*/ -723 h 849"/>
                <a:gd name="connsiteX2" fmla="*/ 803 w 2946"/>
                <a:gd name="connsiteY2" fmla="*/ -1312 h 849"/>
                <a:gd name="connsiteX3" fmla="*/ 1341 w 2946"/>
                <a:gd name="connsiteY3" fmla="*/ -813 h 849"/>
              </a:gdLst>
              <a:ahLst/>
              <a:cxnLst>
                <a:cxn ang="0">
                  <a:pos x="connsiteX0" y="connsiteY0"/>
                </a:cxn>
                <a:cxn ang="0">
                  <a:pos x="connsiteX1" y="connsiteY1"/>
                </a:cxn>
                <a:cxn ang="0">
                  <a:pos x="connsiteX2" y="connsiteY2"/>
                </a:cxn>
                <a:cxn ang="0">
                  <a:pos x="connsiteX3" y="connsiteY3"/>
                </a:cxn>
              </a:cxnLst>
              <a:rect l="l" t="t" r="r" b="b"/>
              <a:pathLst>
                <a:path w="2946" h="849">
                  <a:moveTo>
                    <a:pt x="1341" y="-813"/>
                  </a:moveTo>
                  <a:lnTo>
                    <a:pt x="-1606" y="-723"/>
                  </a:lnTo>
                  <a:cubicBezTo>
                    <a:pt x="-1106" y="-1556"/>
                    <a:pt x="-30" y="-1825"/>
                    <a:pt x="803" y="-1312"/>
                  </a:cubicBezTo>
                  <a:cubicBezTo>
                    <a:pt x="1021" y="-1185"/>
                    <a:pt x="1200" y="-1018"/>
                    <a:pt x="1341" y="-813"/>
                  </a:cubicBezTo>
                  <a:close/>
                </a:path>
              </a:pathLst>
            </a:custGeom>
            <a:solidFill>
              <a:srgbClr val="252525"/>
            </a:solidFill>
            <a:ln w="1280" cap="flat">
              <a:noFill/>
              <a:prstDash val="solid"/>
              <a:miter/>
            </a:ln>
          </p:spPr>
          <p:txBody>
            <a:bodyPr rtlCol="0" anchor="ctr"/>
            <a:lstStyle/>
            <a:p>
              <a:endParaRPr lang="es-CO"/>
            </a:p>
          </p:txBody>
        </p:sp>
        <p:sp>
          <p:nvSpPr>
            <p:cNvPr id="268" name="Freeform: Shape 267">
              <a:extLst>
                <a:ext uri="{FF2B5EF4-FFF2-40B4-BE49-F238E27FC236}">
                  <a16:creationId xmlns:a16="http://schemas.microsoft.com/office/drawing/2014/main" id="{F1E3B6D9-6B2D-0574-EB46-144BC618026F}"/>
                </a:ext>
              </a:extLst>
            </p:cNvPr>
            <p:cNvSpPr/>
            <p:nvPr/>
          </p:nvSpPr>
          <p:spPr>
            <a:xfrm>
              <a:off x="-1285012" y="605357"/>
              <a:ext cx="848" cy="2856"/>
            </a:xfrm>
            <a:custGeom>
              <a:avLst/>
              <a:gdLst>
                <a:gd name="connsiteX0" fmla="*/ -837 w 848"/>
                <a:gd name="connsiteY0" fmla="*/ 1284 h 2856"/>
                <a:gd name="connsiteX1" fmla="*/ -1606 w 848"/>
                <a:gd name="connsiteY1" fmla="*/ 1284 h 2856"/>
                <a:gd name="connsiteX2" fmla="*/ -1606 w 848"/>
                <a:gd name="connsiteY2" fmla="*/ -1573 h 2856"/>
                <a:gd name="connsiteX3" fmla="*/ -837 w 848"/>
                <a:gd name="connsiteY3" fmla="*/ 1284 h 2856"/>
              </a:gdLst>
              <a:ahLst/>
              <a:cxnLst>
                <a:cxn ang="0">
                  <a:pos x="connsiteX0" y="connsiteY0"/>
                </a:cxn>
                <a:cxn ang="0">
                  <a:pos x="connsiteX1" y="connsiteY1"/>
                </a:cxn>
                <a:cxn ang="0">
                  <a:pos x="connsiteX2" y="connsiteY2"/>
                </a:cxn>
                <a:cxn ang="0">
                  <a:pos x="connsiteX3" y="connsiteY3"/>
                </a:cxn>
              </a:cxnLst>
              <a:rect l="l" t="t" r="r" b="b"/>
              <a:pathLst>
                <a:path w="848" h="2856">
                  <a:moveTo>
                    <a:pt x="-837" y="1284"/>
                  </a:moveTo>
                  <a:cubicBezTo>
                    <a:pt x="-1093" y="1284"/>
                    <a:pt x="-1349" y="1284"/>
                    <a:pt x="-1606" y="1284"/>
                  </a:cubicBezTo>
                  <a:lnTo>
                    <a:pt x="-1606" y="-1573"/>
                  </a:lnTo>
                  <a:cubicBezTo>
                    <a:pt x="-555" y="-855"/>
                    <a:pt x="-734" y="221"/>
                    <a:pt x="-837" y="1284"/>
                  </a:cubicBezTo>
                  <a:close/>
                </a:path>
              </a:pathLst>
            </a:custGeom>
            <a:solidFill>
              <a:srgbClr val="2C2C2C"/>
            </a:solidFill>
            <a:ln w="1280" cap="flat">
              <a:noFill/>
              <a:prstDash val="solid"/>
              <a:miter/>
            </a:ln>
          </p:spPr>
          <p:txBody>
            <a:bodyPr rtlCol="0" anchor="ctr"/>
            <a:lstStyle/>
            <a:p>
              <a:endParaRPr lang="es-CO"/>
            </a:p>
          </p:txBody>
        </p:sp>
        <p:sp>
          <p:nvSpPr>
            <p:cNvPr id="269" name="Freeform: Shape 268">
              <a:extLst>
                <a:ext uri="{FF2B5EF4-FFF2-40B4-BE49-F238E27FC236}">
                  <a16:creationId xmlns:a16="http://schemas.microsoft.com/office/drawing/2014/main" id="{A0446EC6-09FE-B807-DA28-C4CF182806F9}"/>
                </a:ext>
              </a:extLst>
            </p:cNvPr>
            <p:cNvSpPr/>
            <p:nvPr/>
          </p:nvSpPr>
          <p:spPr>
            <a:xfrm>
              <a:off x="-1155950" y="764805"/>
              <a:ext cx="2844" cy="913"/>
            </a:xfrm>
            <a:custGeom>
              <a:avLst/>
              <a:gdLst>
                <a:gd name="connsiteX0" fmla="*/ -1606 w 2844"/>
                <a:gd name="connsiteY0" fmla="*/ -660 h 913"/>
                <a:gd name="connsiteX1" fmla="*/ 1239 w 2844"/>
                <a:gd name="connsiteY1" fmla="*/ -660 h 913"/>
              </a:gdLst>
              <a:ahLst/>
              <a:cxnLst>
                <a:cxn ang="0">
                  <a:pos x="connsiteX0" y="connsiteY0"/>
                </a:cxn>
                <a:cxn ang="0">
                  <a:pos x="connsiteX1" y="connsiteY1"/>
                </a:cxn>
              </a:cxnLst>
              <a:rect l="l" t="t" r="r" b="b"/>
              <a:pathLst>
                <a:path w="2844" h="913">
                  <a:moveTo>
                    <a:pt x="-1606" y="-660"/>
                  </a:moveTo>
                  <a:cubicBezTo>
                    <a:pt x="-657" y="-1877"/>
                    <a:pt x="291" y="-1877"/>
                    <a:pt x="1239" y="-660"/>
                  </a:cubicBezTo>
                  <a:close/>
                </a:path>
              </a:pathLst>
            </a:custGeom>
            <a:solidFill>
              <a:srgbClr val="020202"/>
            </a:solidFill>
            <a:ln w="1280" cap="flat">
              <a:noFill/>
              <a:prstDash val="solid"/>
              <a:miter/>
            </a:ln>
          </p:spPr>
          <p:txBody>
            <a:bodyPr rtlCol="0" anchor="ctr"/>
            <a:lstStyle/>
            <a:p>
              <a:endParaRPr lang="es-CO"/>
            </a:p>
          </p:txBody>
        </p:sp>
        <p:sp>
          <p:nvSpPr>
            <p:cNvPr id="270" name="Freeform: Shape 269">
              <a:extLst>
                <a:ext uri="{FF2B5EF4-FFF2-40B4-BE49-F238E27FC236}">
                  <a16:creationId xmlns:a16="http://schemas.microsoft.com/office/drawing/2014/main" id="{D8C01956-D5E1-3AD9-8A53-28936F89E422}"/>
                </a:ext>
              </a:extLst>
            </p:cNvPr>
            <p:cNvSpPr/>
            <p:nvPr/>
          </p:nvSpPr>
          <p:spPr>
            <a:xfrm>
              <a:off x="-1285960" y="587032"/>
              <a:ext cx="885" cy="2156"/>
            </a:xfrm>
            <a:custGeom>
              <a:avLst/>
              <a:gdLst>
                <a:gd name="connsiteX0" fmla="*/ -734 w 885"/>
                <a:gd name="connsiteY0" fmla="*/ -1338 h 2156"/>
                <a:gd name="connsiteX1" fmla="*/ -1606 w 885"/>
                <a:gd name="connsiteY1" fmla="*/ 584 h 2156"/>
                <a:gd name="connsiteX2" fmla="*/ -1606 w 885"/>
                <a:gd name="connsiteY2" fmla="*/ -1299 h 2156"/>
                <a:gd name="connsiteX3" fmla="*/ -939 w 885"/>
                <a:gd name="connsiteY3" fmla="*/ -1517 h 2156"/>
                <a:gd name="connsiteX4" fmla="*/ -734 w 885"/>
                <a:gd name="connsiteY4" fmla="*/ -1338 h 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 h="2156">
                  <a:moveTo>
                    <a:pt x="-734" y="-1338"/>
                  </a:moveTo>
                  <a:cubicBezTo>
                    <a:pt x="-645" y="-582"/>
                    <a:pt x="-978" y="148"/>
                    <a:pt x="-1606" y="584"/>
                  </a:cubicBezTo>
                  <a:cubicBezTo>
                    <a:pt x="-1606" y="-44"/>
                    <a:pt x="-1606" y="-697"/>
                    <a:pt x="-1606" y="-1299"/>
                  </a:cubicBezTo>
                  <a:cubicBezTo>
                    <a:pt x="-1477" y="-1543"/>
                    <a:pt x="-1183" y="-1645"/>
                    <a:pt x="-939" y="-1517"/>
                  </a:cubicBezTo>
                  <a:cubicBezTo>
                    <a:pt x="-850" y="-1479"/>
                    <a:pt x="-786" y="-1415"/>
                    <a:pt x="-734" y="-1338"/>
                  </a:cubicBezTo>
                  <a:close/>
                </a:path>
              </a:pathLst>
            </a:custGeom>
            <a:solidFill>
              <a:srgbClr val="2C2C2C"/>
            </a:solidFill>
            <a:ln w="1280" cap="flat">
              <a:noFill/>
              <a:prstDash val="solid"/>
              <a:miter/>
            </a:ln>
          </p:spPr>
          <p:txBody>
            <a:bodyPr rtlCol="0" anchor="ctr"/>
            <a:lstStyle/>
            <a:p>
              <a:endParaRPr lang="es-CO"/>
            </a:p>
          </p:txBody>
        </p:sp>
        <p:sp>
          <p:nvSpPr>
            <p:cNvPr id="271" name="Freeform: Shape 270">
              <a:extLst>
                <a:ext uri="{FF2B5EF4-FFF2-40B4-BE49-F238E27FC236}">
                  <a16:creationId xmlns:a16="http://schemas.microsoft.com/office/drawing/2014/main" id="{CC95D299-7660-DF55-D776-C6F55330A61C}"/>
                </a:ext>
              </a:extLst>
            </p:cNvPr>
            <p:cNvSpPr/>
            <p:nvPr/>
          </p:nvSpPr>
          <p:spPr>
            <a:xfrm>
              <a:off x="-1284999" y="585397"/>
              <a:ext cx="1176" cy="960"/>
            </a:xfrm>
            <a:custGeom>
              <a:avLst/>
              <a:gdLst>
                <a:gd name="connsiteX0" fmla="*/ -696 w 1176"/>
                <a:gd name="connsiteY0" fmla="*/ -753 h 960"/>
                <a:gd name="connsiteX1" fmla="*/ -1606 w 1176"/>
                <a:gd name="connsiteY1" fmla="*/ -612 h 960"/>
                <a:gd name="connsiteX2" fmla="*/ -670 w 1176"/>
                <a:gd name="connsiteY2" fmla="*/ -1573 h 960"/>
                <a:gd name="connsiteX3" fmla="*/ -465 w 1176"/>
                <a:gd name="connsiteY3" fmla="*/ -1022 h 960"/>
                <a:gd name="connsiteX4" fmla="*/ -696 w 1176"/>
                <a:gd name="connsiteY4" fmla="*/ -753 h 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6" h="960">
                  <a:moveTo>
                    <a:pt x="-696" y="-753"/>
                  </a:moveTo>
                  <a:cubicBezTo>
                    <a:pt x="-991" y="-676"/>
                    <a:pt x="-1298" y="-638"/>
                    <a:pt x="-1606" y="-612"/>
                  </a:cubicBezTo>
                  <a:lnTo>
                    <a:pt x="-670" y="-1573"/>
                  </a:lnTo>
                  <a:cubicBezTo>
                    <a:pt x="-452" y="-1381"/>
                    <a:pt x="-376" y="-1202"/>
                    <a:pt x="-465" y="-1022"/>
                  </a:cubicBezTo>
                  <a:cubicBezTo>
                    <a:pt x="-555" y="-843"/>
                    <a:pt x="-619" y="-753"/>
                    <a:pt x="-696" y="-753"/>
                  </a:cubicBezTo>
                  <a:close/>
                </a:path>
              </a:pathLst>
            </a:custGeom>
            <a:solidFill>
              <a:srgbClr val="252525"/>
            </a:solidFill>
            <a:ln w="1280" cap="flat">
              <a:noFill/>
              <a:prstDash val="solid"/>
              <a:miter/>
            </a:ln>
          </p:spPr>
          <p:txBody>
            <a:bodyPr rtlCol="0" anchor="ctr"/>
            <a:lstStyle/>
            <a:p>
              <a:endParaRPr lang="es-CO"/>
            </a:p>
          </p:txBody>
        </p:sp>
        <p:sp>
          <p:nvSpPr>
            <p:cNvPr id="272" name="Freeform: Shape 271">
              <a:extLst>
                <a:ext uri="{FF2B5EF4-FFF2-40B4-BE49-F238E27FC236}">
                  <a16:creationId xmlns:a16="http://schemas.microsoft.com/office/drawing/2014/main" id="{1A8C0783-23B7-C7E1-2C66-F36E1AB28F74}"/>
                </a:ext>
              </a:extLst>
            </p:cNvPr>
            <p:cNvSpPr/>
            <p:nvPr/>
          </p:nvSpPr>
          <p:spPr>
            <a:xfrm>
              <a:off x="-1284089" y="585368"/>
              <a:ext cx="935" cy="848"/>
            </a:xfrm>
            <a:custGeom>
              <a:avLst/>
              <a:gdLst>
                <a:gd name="connsiteX0" fmla="*/ -1606 w 935"/>
                <a:gd name="connsiteY0" fmla="*/ -724 h 848"/>
                <a:gd name="connsiteX1" fmla="*/ -1606 w 935"/>
                <a:gd name="connsiteY1" fmla="*/ -1544 h 848"/>
                <a:gd name="connsiteX2" fmla="*/ -670 w 935"/>
                <a:gd name="connsiteY2" fmla="*/ -1544 h 848"/>
              </a:gdLst>
              <a:ahLst/>
              <a:cxnLst>
                <a:cxn ang="0">
                  <a:pos x="connsiteX0" y="connsiteY0"/>
                </a:cxn>
                <a:cxn ang="0">
                  <a:pos x="connsiteX1" y="connsiteY1"/>
                </a:cxn>
                <a:cxn ang="0">
                  <a:pos x="connsiteX2" y="connsiteY2"/>
                </a:cxn>
              </a:cxnLst>
              <a:rect l="l" t="t" r="r" b="b"/>
              <a:pathLst>
                <a:path w="935" h="848">
                  <a:moveTo>
                    <a:pt x="-1606" y="-724"/>
                  </a:moveTo>
                  <a:cubicBezTo>
                    <a:pt x="-1606" y="-993"/>
                    <a:pt x="-1606" y="-1275"/>
                    <a:pt x="-1606" y="-1544"/>
                  </a:cubicBezTo>
                  <a:cubicBezTo>
                    <a:pt x="-1298" y="-1582"/>
                    <a:pt x="-978" y="-1582"/>
                    <a:pt x="-670" y="-1544"/>
                  </a:cubicBezTo>
                  <a:close/>
                </a:path>
              </a:pathLst>
            </a:custGeom>
            <a:solidFill>
              <a:srgbClr val="2C2C2C"/>
            </a:solidFill>
            <a:ln w="1280" cap="flat">
              <a:noFill/>
              <a:prstDash val="solid"/>
              <a:miter/>
            </a:ln>
          </p:spPr>
          <p:txBody>
            <a:bodyPr rtlCol="0" anchor="ctr"/>
            <a:lstStyle/>
            <a:p>
              <a:endParaRPr lang="es-CO"/>
            </a:p>
          </p:txBody>
        </p:sp>
        <p:sp>
          <p:nvSpPr>
            <p:cNvPr id="273" name="Freeform: Shape 272">
              <a:extLst>
                <a:ext uri="{FF2B5EF4-FFF2-40B4-BE49-F238E27FC236}">
                  <a16:creationId xmlns:a16="http://schemas.microsoft.com/office/drawing/2014/main" id="{EAC0D3A8-15EE-5749-04DE-4ACC3D24FCA1}"/>
                </a:ext>
              </a:extLst>
            </p:cNvPr>
            <p:cNvSpPr/>
            <p:nvPr/>
          </p:nvSpPr>
          <p:spPr>
            <a:xfrm>
              <a:off x="-1285909" y="586319"/>
              <a:ext cx="909" cy="948"/>
            </a:xfrm>
            <a:custGeom>
              <a:avLst/>
              <a:gdLst>
                <a:gd name="connsiteX0" fmla="*/ -786 w 909"/>
                <a:gd name="connsiteY0" fmla="*/ -625 h 948"/>
                <a:gd name="connsiteX1" fmla="*/ -1606 w 909"/>
                <a:gd name="connsiteY1" fmla="*/ -625 h 948"/>
                <a:gd name="connsiteX2" fmla="*/ -696 w 909"/>
                <a:gd name="connsiteY2" fmla="*/ -1573 h 948"/>
                <a:gd name="connsiteX3" fmla="*/ -786 w 909"/>
                <a:gd name="connsiteY3" fmla="*/ -625 h 948"/>
              </a:gdLst>
              <a:ahLst/>
              <a:cxnLst>
                <a:cxn ang="0">
                  <a:pos x="connsiteX0" y="connsiteY0"/>
                </a:cxn>
                <a:cxn ang="0">
                  <a:pos x="connsiteX1" y="connsiteY1"/>
                </a:cxn>
                <a:cxn ang="0">
                  <a:pos x="connsiteX2" y="connsiteY2"/>
                </a:cxn>
                <a:cxn ang="0">
                  <a:pos x="connsiteX3" y="connsiteY3"/>
                </a:cxn>
              </a:cxnLst>
              <a:rect l="l" t="t" r="r" b="b"/>
              <a:pathLst>
                <a:path w="909" h="948">
                  <a:moveTo>
                    <a:pt x="-786" y="-625"/>
                  </a:moveTo>
                  <a:cubicBezTo>
                    <a:pt x="-1055" y="-625"/>
                    <a:pt x="-1337" y="-625"/>
                    <a:pt x="-1606" y="-625"/>
                  </a:cubicBezTo>
                  <a:cubicBezTo>
                    <a:pt x="-1311" y="-945"/>
                    <a:pt x="-1003" y="-1265"/>
                    <a:pt x="-696" y="-1573"/>
                  </a:cubicBezTo>
                  <a:cubicBezTo>
                    <a:pt x="-696" y="-1253"/>
                    <a:pt x="-722" y="-932"/>
                    <a:pt x="-786" y="-625"/>
                  </a:cubicBezTo>
                  <a:close/>
                </a:path>
              </a:pathLst>
            </a:custGeom>
            <a:solidFill>
              <a:srgbClr val="252525"/>
            </a:solidFill>
            <a:ln w="1280" cap="flat">
              <a:noFill/>
              <a:prstDash val="solid"/>
              <a:miter/>
            </a:ln>
          </p:spPr>
          <p:txBody>
            <a:bodyPr rtlCol="0" anchor="ctr"/>
            <a:lstStyle/>
            <a:p>
              <a:endParaRPr lang="es-CO"/>
            </a:p>
          </p:txBody>
        </p:sp>
        <p:sp>
          <p:nvSpPr>
            <p:cNvPr id="274" name="Freeform: Shape 273">
              <a:extLst>
                <a:ext uri="{FF2B5EF4-FFF2-40B4-BE49-F238E27FC236}">
                  <a16:creationId xmlns:a16="http://schemas.microsoft.com/office/drawing/2014/main" id="{C9C9748B-B2E5-3D51-66E3-D073027BFB1A}"/>
                </a:ext>
              </a:extLst>
            </p:cNvPr>
            <p:cNvSpPr/>
            <p:nvPr/>
          </p:nvSpPr>
          <p:spPr>
            <a:xfrm>
              <a:off x="-1229026" y="609124"/>
              <a:ext cx="948" cy="948"/>
            </a:xfrm>
            <a:custGeom>
              <a:avLst/>
              <a:gdLst>
                <a:gd name="connsiteX0" fmla="*/ -657 w 948"/>
                <a:gd name="connsiteY0" fmla="*/ -1573 h 948"/>
                <a:gd name="connsiteX1" fmla="*/ -1606 w 948"/>
                <a:gd name="connsiteY1" fmla="*/ -625 h 948"/>
              </a:gdLst>
              <a:ahLst/>
              <a:cxnLst>
                <a:cxn ang="0">
                  <a:pos x="connsiteX0" y="connsiteY0"/>
                </a:cxn>
                <a:cxn ang="0">
                  <a:pos x="connsiteX1" y="connsiteY1"/>
                </a:cxn>
              </a:cxnLst>
              <a:rect l="l" t="t" r="r" b="b"/>
              <a:pathLst>
                <a:path w="948" h="948">
                  <a:moveTo>
                    <a:pt x="-657" y="-1573"/>
                  </a:moveTo>
                  <a:lnTo>
                    <a:pt x="-1606" y="-625"/>
                  </a:lnTo>
                  <a:close/>
                </a:path>
              </a:pathLst>
            </a:custGeom>
            <a:solidFill>
              <a:srgbClr val="020202"/>
            </a:solidFill>
            <a:ln w="1280" cap="flat">
              <a:noFill/>
              <a:prstDash val="solid"/>
              <a:miter/>
            </a:ln>
          </p:spPr>
          <p:txBody>
            <a:bodyPr rtlCol="0" anchor="ctr"/>
            <a:lstStyle/>
            <a:p>
              <a:endParaRPr lang="es-CO"/>
            </a:p>
          </p:txBody>
        </p:sp>
        <p:sp>
          <p:nvSpPr>
            <p:cNvPr id="275" name="Freeform: Shape 274">
              <a:extLst>
                <a:ext uri="{FF2B5EF4-FFF2-40B4-BE49-F238E27FC236}">
                  <a16:creationId xmlns:a16="http://schemas.microsoft.com/office/drawing/2014/main" id="{73C80B52-1C89-C984-BA70-37FF2D146209}"/>
                </a:ext>
              </a:extLst>
            </p:cNvPr>
            <p:cNvSpPr/>
            <p:nvPr/>
          </p:nvSpPr>
          <p:spPr>
            <a:xfrm>
              <a:off x="-1229026" y="611968"/>
              <a:ext cx="948" cy="948"/>
            </a:xfrm>
            <a:custGeom>
              <a:avLst/>
              <a:gdLst>
                <a:gd name="connsiteX0" fmla="*/ -1606 w 948"/>
                <a:gd name="connsiteY0" fmla="*/ -1573 h 948"/>
                <a:gd name="connsiteX1" fmla="*/ -657 w 948"/>
                <a:gd name="connsiteY1" fmla="*/ -625 h 948"/>
                <a:gd name="connsiteX2" fmla="*/ -1606 w 948"/>
                <a:gd name="connsiteY2" fmla="*/ -1573 h 948"/>
              </a:gdLst>
              <a:ahLst/>
              <a:cxnLst>
                <a:cxn ang="0">
                  <a:pos x="connsiteX0" y="connsiteY0"/>
                </a:cxn>
                <a:cxn ang="0">
                  <a:pos x="connsiteX1" y="connsiteY1"/>
                </a:cxn>
                <a:cxn ang="0">
                  <a:pos x="connsiteX2" y="connsiteY2"/>
                </a:cxn>
              </a:cxnLst>
              <a:rect l="l" t="t" r="r" b="b"/>
              <a:pathLst>
                <a:path w="948" h="948">
                  <a:moveTo>
                    <a:pt x="-1606" y="-1573"/>
                  </a:moveTo>
                  <a:cubicBezTo>
                    <a:pt x="-1285" y="-1253"/>
                    <a:pt x="-965" y="-945"/>
                    <a:pt x="-657" y="-625"/>
                  </a:cubicBezTo>
                  <a:cubicBezTo>
                    <a:pt x="-914" y="-945"/>
                    <a:pt x="-1285" y="-1253"/>
                    <a:pt x="-1606" y="-1573"/>
                  </a:cubicBezTo>
                  <a:close/>
                </a:path>
              </a:pathLst>
            </a:custGeom>
            <a:solidFill>
              <a:srgbClr val="020202"/>
            </a:solidFill>
            <a:ln w="1280" cap="flat">
              <a:noFill/>
              <a:prstDash val="solid"/>
              <a:miter/>
            </a:ln>
          </p:spPr>
          <p:txBody>
            <a:bodyPr rtlCol="0" anchor="ctr"/>
            <a:lstStyle/>
            <a:p>
              <a:endParaRPr lang="es-CO"/>
            </a:p>
          </p:txBody>
        </p:sp>
        <p:sp>
          <p:nvSpPr>
            <p:cNvPr id="276" name="Freeform: Shape 275">
              <a:extLst>
                <a:ext uri="{FF2B5EF4-FFF2-40B4-BE49-F238E27FC236}">
                  <a16:creationId xmlns:a16="http://schemas.microsoft.com/office/drawing/2014/main" id="{1AE71049-C953-982F-230E-356266910D6F}"/>
                </a:ext>
              </a:extLst>
            </p:cNvPr>
            <p:cNvSpPr/>
            <p:nvPr/>
          </p:nvSpPr>
          <p:spPr>
            <a:xfrm>
              <a:off x="-1229974" y="621461"/>
              <a:ext cx="948" cy="948"/>
            </a:xfrm>
            <a:custGeom>
              <a:avLst/>
              <a:gdLst>
                <a:gd name="connsiteX0" fmla="*/ -657 w 948"/>
                <a:gd name="connsiteY0" fmla="*/ -1573 h 948"/>
                <a:gd name="connsiteX1" fmla="*/ -1606 w 948"/>
                <a:gd name="connsiteY1" fmla="*/ -625 h 948"/>
              </a:gdLst>
              <a:ahLst/>
              <a:cxnLst>
                <a:cxn ang="0">
                  <a:pos x="connsiteX0" y="connsiteY0"/>
                </a:cxn>
                <a:cxn ang="0">
                  <a:pos x="connsiteX1" y="connsiteY1"/>
                </a:cxn>
              </a:cxnLst>
              <a:rect l="l" t="t" r="r" b="b"/>
              <a:pathLst>
                <a:path w="948" h="948">
                  <a:moveTo>
                    <a:pt x="-657" y="-1573"/>
                  </a:moveTo>
                  <a:lnTo>
                    <a:pt x="-1606" y="-625"/>
                  </a:lnTo>
                  <a:close/>
                </a:path>
              </a:pathLst>
            </a:custGeom>
            <a:solidFill>
              <a:srgbClr val="020202"/>
            </a:solidFill>
            <a:ln w="1280" cap="flat">
              <a:noFill/>
              <a:prstDash val="solid"/>
              <a:miter/>
            </a:ln>
          </p:spPr>
          <p:txBody>
            <a:bodyPr rtlCol="0" anchor="ctr"/>
            <a:lstStyle/>
            <a:p>
              <a:endParaRPr lang="es-CO"/>
            </a:p>
          </p:txBody>
        </p:sp>
        <p:sp>
          <p:nvSpPr>
            <p:cNvPr id="277" name="Freeform: Shape 276">
              <a:extLst>
                <a:ext uri="{FF2B5EF4-FFF2-40B4-BE49-F238E27FC236}">
                  <a16:creationId xmlns:a16="http://schemas.microsoft.com/office/drawing/2014/main" id="{4D761400-C971-8F1B-B14E-A1976FC212D2}"/>
                </a:ext>
              </a:extLst>
            </p:cNvPr>
            <p:cNvSpPr/>
            <p:nvPr/>
          </p:nvSpPr>
          <p:spPr>
            <a:xfrm>
              <a:off x="-1229974" y="624356"/>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78" name="Freeform: Shape 277">
              <a:extLst>
                <a:ext uri="{FF2B5EF4-FFF2-40B4-BE49-F238E27FC236}">
                  <a16:creationId xmlns:a16="http://schemas.microsoft.com/office/drawing/2014/main" id="{11F171A7-7653-CD6E-E2DA-7C68985AA75B}"/>
                </a:ext>
              </a:extLst>
            </p:cNvPr>
            <p:cNvSpPr/>
            <p:nvPr/>
          </p:nvSpPr>
          <p:spPr>
            <a:xfrm>
              <a:off x="-1229974" y="647084"/>
              <a:ext cx="948" cy="948"/>
            </a:xfrm>
            <a:custGeom>
              <a:avLst/>
              <a:gdLst>
                <a:gd name="connsiteX0" fmla="*/ -657 w 948"/>
                <a:gd name="connsiteY0" fmla="*/ -1573 h 948"/>
                <a:gd name="connsiteX1" fmla="*/ -1606 w 948"/>
                <a:gd name="connsiteY1" fmla="*/ -625 h 948"/>
              </a:gdLst>
              <a:ahLst/>
              <a:cxnLst>
                <a:cxn ang="0">
                  <a:pos x="connsiteX0" y="connsiteY0"/>
                </a:cxn>
                <a:cxn ang="0">
                  <a:pos x="connsiteX1" y="connsiteY1"/>
                </a:cxn>
              </a:cxnLst>
              <a:rect l="l" t="t" r="r" b="b"/>
              <a:pathLst>
                <a:path w="948" h="948">
                  <a:moveTo>
                    <a:pt x="-657" y="-1573"/>
                  </a:moveTo>
                  <a:lnTo>
                    <a:pt x="-1606" y="-625"/>
                  </a:lnTo>
                  <a:close/>
                </a:path>
              </a:pathLst>
            </a:custGeom>
            <a:solidFill>
              <a:srgbClr val="020202"/>
            </a:solidFill>
            <a:ln w="1280" cap="flat">
              <a:noFill/>
              <a:prstDash val="solid"/>
              <a:miter/>
            </a:ln>
          </p:spPr>
          <p:txBody>
            <a:bodyPr rtlCol="0" anchor="ctr"/>
            <a:lstStyle/>
            <a:p>
              <a:endParaRPr lang="es-CO"/>
            </a:p>
          </p:txBody>
        </p:sp>
        <p:sp>
          <p:nvSpPr>
            <p:cNvPr id="279" name="Freeform: Shape 278">
              <a:extLst>
                <a:ext uri="{FF2B5EF4-FFF2-40B4-BE49-F238E27FC236}">
                  <a16:creationId xmlns:a16="http://schemas.microsoft.com/office/drawing/2014/main" id="{CBEF2C05-C441-112D-D46F-E7A306103854}"/>
                </a:ext>
              </a:extLst>
            </p:cNvPr>
            <p:cNvSpPr/>
            <p:nvPr/>
          </p:nvSpPr>
          <p:spPr>
            <a:xfrm>
              <a:off x="-1229974" y="651824"/>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80" name="Freeform: Shape 279">
              <a:extLst>
                <a:ext uri="{FF2B5EF4-FFF2-40B4-BE49-F238E27FC236}">
                  <a16:creationId xmlns:a16="http://schemas.microsoft.com/office/drawing/2014/main" id="{3A1F6E2D-E9A5-EAA2-9490-AC8E0629799C}"/>
                </a:ext>
              </a:extLst>
            </p:cNvPr>
            <p:cNvSpPr/>
            <p:nvPr/>
          </p:nvSpPr>
          <p:spPr>
            <a:xfrm>
              <a:off x="-1229026" y="659421"/>
              <a:ext cx="948" cy="948"/>
            </a:xfrm>
            <a:custGeom>
              <a:avLst/>
              <a:gdLst>
                <a:gd name="connsiteX0" fmla="*/ -657 w 948"/>
                <a:gd name="connsiteY0" fmla="*/ -1573 h 948"/>
                <a:gd name="connsiteX1" fmla="*/ -1606 w 948"/>
                <a:gd name="connsiteY1" fmla="*/ -625 h 948"/>
                <a:gd name="connsiteX2" fmla="*/ -657 w 948"/>
                <a:gd name="connsiteY2" fmla="*/ -1573 h 948"/>
              </a:gdLst>
              <a:ahLst/>
              <a:cxnLst>
                <a:cxn ang="0">
                  <a:pos x="connsiteX0" y="connsiteY0"/>
                </a:cxn>
                <a:cxn ang="0">
                  <a:pos x="connsiteX1" y="connsiteY1"/>
                </a:cxn>
                <a:cxn ang="0">
                  <a:pos x="connsiteX2" y="connsiteY2"/>
                </a:cxn>
              </a:cxnLst>
              <a:rect l="l" t="t" r="r" b="b"/>
              <a:pathLst>
                <a:path w="948" h="948">
                  <a:moveTo>
                    <a:pt x="-657" y="-1573"/>
                  </a:moveTo>
                  <a:cubicBezTo>
                    <a:pt x="-965" y="-1253"/>
                    <a:pt x="-1285" y="-945"/>
                    <a:pt x="-1606" y="-625"/>
                  </a:cubicBezTo>
                  <a:cubicBezTo>
                    <a:pt x="-1285" y="-945"/>
                    <a:pt x="-914" y="-1253"/>
                    <a:pt x="-657" y="-1573"/>
                  </a:cubicBezTo>
                  <a:close/>
                </a:path>
              </a:pathLst>
            </a:custGeom>
            <a:solidFill>
              <a:srgbClr val="020202"/>
            </a:solidFill>
            <a:ln w="1280" cap="flat">
              <a:noFill/>
              <a:prstDash val="solid"/>
              <a:miter/>
            </a:ln>
          </p:spPr>
          <p:txBody>
            <a:bodyPr rtlCol="0" anchor="ctr"/>
            <a:lstStyle/>
            <a:p>
              <a:endParaRPr lang="es-CO"/>
            </a:p>
          </p:txBody>
        </p:sp>
        <p:sp>
          <p:nvSpPr>
            <p:cNvPr id="281" name="Freeform: Shape 280">
              <a:extLst>
                <a:ext uri="{FF2B5EF4-FFF2-40B4-BE49-F238E27FC236}">
                  <a16:creationId xmlns:a16="http://schemas.microsoft.com/office/drawing/2014/main" id="{4EAB2B9A-8BA9-AEFE-0BA7-3A258E051C71}"/>
                </a:ext>
              </a:extLst>
            </p:cNvPr>
            <p:cNvSpPr/>
            <p:nvPr/>
          </p:nvSpPr>
          <p:spPr>
            <a:xfrm>
              <a:off x="-1227130" y="679356"/>
              <a:ext cx="960" cy="948"/>
            </a:xfrm>
            <a:custGeom>
              <a:avLst/>
              <a:gdLst>
                <a:gd name="connsiteX0" fmla="*/ -1606 w 960"/>
                <a:gd name="connsiteY0" fmla="*/ -1573 h 948"/>
                <a:gd name="connsiteX1" fmla="*/ -645 w 960"/>
                <a:gd name="connsiteY1" fmla="*/ -625 h 948"/>
              </a:gdLst>
              <a:ahLst/>
              <a:cxnLst>
                <a:cxn ang="0">
                  <a:pos x="connsiteX0" y="connsiteY0"/>
                </a:cxn>
                <a:cxn ang="0">
                  <a:pos x="connsiteX1" y="connsiteY1"/>
                </a:cxn>
              </a:cxnLst>
              <a:rect l="l" t="t" r="r" b="b"/>
              <a:pathLst>
                <a:path w="960" h="948">
                  <a:moveTo>
                    <a:pt x="-1606" y="-1573"/>
                  </a:moveTo>
                  <a:lnTo>
                    <a:pt x="-645" y="-625"/>
                  </a:lnTo>
                  <a:close/>
                </a:path>
              </a:pathLst>
            </a:custGeom>
            <a:solidFill>
              <a:srgbClr val="020202"/>
            </a:solidFill>
            <a:ln w="1280" cap="flat">
              <a:noFill/>
              <a:prstDash val="solid"/>
              <a:miter/>
            </a:ln>
          </p:spPr>
          <p:txBody>
            <a:bodyPr rtlCol="0" anchor="ctr"/>
            <a:lstStyle/>
            <a:p>
              <a:endParaRPr lang="es-CO"/>
            </a:p>
          </p:txBody>
        </p:sp>
        <p:sp>
          <p:nvSpPr>
            <p:cNvPr id="282" name="Freeform: Shape 281">
              <a:extLst>
                <a:ext uri="{FF2B5EF4-FFF2-40B4-BE49-F238E27FC236}">
                  <a16:creationId xmlns:a16="http://schemas.microsoft.com/office/drawing/2014/main" id="{55B1AC9A-0ACC-B8C9-7110-683C356B91A2}"/>
                </a:ext>
              </a:extLst>
            </p:cNvPr>
            <p:cNvSpPr/>
            <p:nvPr/>
          </p:nvSpPr>
          <p:spPr>
            <a:xfrm>
              <a:off x="-1226169" y="680304"/>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83" name="Freeform: Shape 282">
              <a:extLst>
                <a:ext uri="{FF2B5EF4-FFF2-40B4-BE49-F238E27FC236}">
                  <a16:creationId xmlns:a16="http://schemas.microsoft.com/office/drawing/2014/main" id="{AB2988E7-7F96-B31B-8954-8F9FEB66FD4B}"/>
                </a:ext>
              </a:extLst>
            </p:cNvPr>
            <p:cNvSpPr/>
            <p:nvPr/>
          </p:nvSpPr>
          <p:spPr>
            <a:xfrm>
              <a:off x="-1221429" y="696433"/>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84" name="Freeform: Shape 283">
              <a:extLst>
                <a:ext uri="{FF2B5EF4-FFF2-40B4-BE49-F238E27FC236}">
                  <a16:creationId xmlns:a16="http://schemas.microsoft.com/office/drawing/2014/main" id="{1F993E5E-87BD-15AF-4947-9C6E07D84FBC}"/>
                </a:ext>
              </a:extLst>
            </p:cNvPr>
            <p:cNvSpPr/>
            <p:nvPr/>
          </p:nvSpPr>
          <p:spPr>
            <a:xfrm>
              <a:off x="-1220481" y="697381"/>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85" name="Freeform: Shape 284">
              <a:extLst>
                <a:ext uri="{FF2B5EF4-FFF2-40B4-BE49-F238E27FC236}">
                  <a16:creationId xmlns:a16="http://schemas.microsoft.com/office/drawing/2014/main" id="{C39B0E19-2DFE-1E77-8AE1-36B8A746E3DE}"/>
                </a:ext>
              </a:extLst>
            </p:cNvPr>
            <p:cNvSpPr/>
            <p:nvPr/>
          </p:nvSpPr>
          <p:spPr>
            <a:xfrm>
              <a:off x="-1218584" y="700225"/>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86" name="Freeform: Shape 285">
              <a:extLst>
                <a:ext uri="{FF2B5EF4-FFF2-40B4-BE49-F238E27FC236}">
                  <a16:creationId xmlns:a16="http://schemas.microsoft.com/office/drawing/2014/main" id="{CD77B2F9-B881-1D89-C75E-B8C8C1C3EC6B}"/>
                </a:ext>
              </a:extLst>
            </p:cNvPr>
            <p:cNvSpPr/>
            <p:nvPr/>
          </p:nvSpPr>
          <p:spPr>
            <a:xfrm>
              <a:off x="-1217636" y="704030"/>
              <a:ext cx="948" cy="948"/>
            </a:xfrm>
            <a:custGeom>
              <a:avLst/>
              <a:gdLst>
                <a:gd name="connsiteX0" fmla="*/ -1606 w 948"/>
                <a:gd name="connsiteY0" fmla="*/ -1573 h 948"/>
                <a:gd name="connsiteX1" fmla="*/ -657 w 948"/>
                <a:gd name="connsiteY1" fmla="*/ -625 h 948"/>
                <a:gd name="connsiteX2" fmla="*/ -1606 w 948"/>
                <a:gd name="connsiteY2" fmla="*/ -1573 h 948"/>
              </a:gdLst>
              <a:ahLst/>
              <a:cxnLst>
                <a:cxn ang="0">
                  <a:pos x="connsiteX0" y="connsiteY0"/>
                </a:cxn>
                <a:cxn ang="0">
                  <a:pos x="connsiteX1" y="connsiteY1"/>
                </a:cxn>
                <a:cxn ang="0">
                  <a:pos x="connsiteX2" y="connsiteY2"/>
                </a:cxn>
              </a:cxnLst>
              <a:rect l="l" t="t" r="r" b="b"/>
              <a:pathLst>
                <a:path w="948" h="948">
                  <a:moveTo>
                    <a:pt x="-1606" y="-1573"/>
                  </a:moveTo>
                  <a:cubicBezTo>
                    <a:pt x="-1285" y="-1265"/>
                    <a:pt x="-965" y="-945"/>
                    <a:pt x="-657" y="-625"/>
                  </a:cubicBezTo>
                  <a:cubicBezTo>
                    <a:pt x="-965" y="-945"/>
                    <a:pt x="-1285" y="-1265"/>
                    <a:pt x="-1606" y="-1573"/>
                  </a:cubicBezTo>
                  <a:close/>
                </a:path>
              </a:pathLst>
            </a:custGeom>
            <a:solidFill>
              <a:srgbClr val="020202"/>
            </a:solidFill>
            <a:ln w="1280" cap="flat">
              <a:noFill/>
              <a:prstDash val="solid"/>
              <a:miter/>
            </a:ln>
          </p:spPr>
          <p:txBody>
            <a:bodyPr rtlCol="0" anchor="ctr"/>
            <a:lstStyle/>
            <a:p>
              <a:endParaRPr lang="es-CO"/>
            </a:p>
          </p:txBody>
        </p:sp>
        <p:sp>
          <p:nvSpPr>
            <p:cNvPr id="287" name="Freeform: Shape 286">
              <a:extLst>
                <a:ext uri="{FF2B5EF4-FFF2-40B4-BE49-F238E27FC236}">
                  <a16:creationId xmlns:a16="http://schemas.microsoft.com/office/drawing/2014/main" id="{24544A26-FB32-AAB0-0D09-EFAC8A1B6BFF}"/>
                </a:ext>
              </a:extLst>
            </p:cNvPr>
            <p:cNvSpPr/>
            <p:nvPr/>
          </p:nvSpPr>
          <p:spPr>
            <a:xfrm>
              <a:off x="-1214792" y="711615"/>
              <a:ext cx="960" cy="948"/>
            </a:xfrm>
            <a:custGeom>
              <a:avLst/>
              <a:gdLst>
                <a:gd name="connsiteX0" fmla="*/ -1606 w 960"/>
                <a:gd name="connsiteY0" fmla="*/ -1573 h 948"/>
                <a:gd name="connsiteX1" fmla="*/ -645 w 960"/>
                <a:gd name="connsiteY1" fmla="*/ -625 h 948"/>
              </a:gdLst>
              <a:ahLst/>
              <a:cxnLst>
                <a:cxn ang="0">
                  <a:pos x="connsiteX0" y="connsiteY0"/>
                </a:cxn>
                <a:cxn ang="0">
                  <a:pos x="connsiteX1" y="connsiteY1"/>
                </a:cxn>
              </a:cxnLst>
              <a:rect l="l" t="t" r="r" b="b"/>
              <a:pathLst>
                <a:path w="960" h="948">
                  <a:moveTo>
                    <a:pt x="-1606" y="-1573"/>
                  </a:moveTo>
                  <a:lnTo>
                    <a:pt x="-645" y="-625"/>
                  </a:lnTo>
                  <a:close/>
                </a:path>
              </a:pathLst>
            </a:custGeom>
            <a:solidFill>
              <a:srgbClr val="020202"/>
            </a:solidFill>
            <a:ln w="1280" cap="flat">
              <a:noFill/>
              <a:prstDash val="solid"/>
              <a:miter/>
            </a:ln>
          </p:spPr>
          <p:txBody>
            <a:bodyPr rtlCol="0" anchor="ctr"/>
            <a:lstStyle/>
            <a:p>
              <a:endParaRPr lang="es-CO"/>
            </a:p>
          </p:txBody>
        </p:sp>
        <p:sp>
          <p:nvSpPr>
            <p:cNvPr id="288" name="Freeform: Shape 287">
              <a:extLst>
                <a:ext uri="{FF2B5EF4-FFF2-40B4-BE49-F238E27FC236}">
                  <a16:creationId xmlns:a16="http://schemas.microsoft.com/office/drawing/2014/main" id="{C03FCEF3-90C5-30A8-940E-011699890F0E}"/>
                </a:ext>
              </a:extLst>
            </p:cNvPr>
            <p:cNvSpPr/>
            <p:nvPr/>
          </p:nvSpPr>
          <p:spPr>
            <a:xfrm>
              <a:off x="-1213831" y="712563"/>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89" name="Freeform: Shape 288">
              <a:extLst>
                <a:ext uri="{FF2B5EF4-FFF2-40B4-BE49-F238E27FC236}">
                  <a16:creationId xmlns:a16="http://schemas.microsoft.com/office/drawing/2014/main" id="{D81A8641-CD04-D47B-03EB-B0412C3109CD}"/>
                </a:ext>
              </a:extLst>
            </p:cNvPr>
            <p:cNvSpPr/>
            <p:nvPr/>
          </p:nvSpPr>
          <p:spPr>
            <a:xfrm>
              <a:off x="-1209117" y="723004"/>
              <a:ext cx="948" cy="948"/>
            </a:xfrm>
            <a:custGeom>
              <a:avLst/>
              <a:gdLst>
                <a:gd name="connsiteX0" fmla="*/ -1606 w 948"/>
                <a:gd name="connsiteY0" fmla="*/ -1573 h 948"/>
                <a:gd name="connsiteX1" fmla="*/ -657 w 948"/>
                <a:gd name="connsiteY1" fmla="*/ -625 h 948"/>
                <a:gd name="connsiteX2" fmla="*/ -1606 w 948"/>
                <a:gd name="connsiteY2" fmla="*/ -1573 h 948"/>
              </a:gdLst>
              <a:ahLst/>
              <a:cxnLst>
                <a:cxn ang="0">
                  <a:pos x="connsiteX0" y="connsiteY0"/>
                </a:cxn>
                <a:cxn ang="0">
                  <a:pos x="connsiteX1" y="connsiteY1"/>
                </a:cxn>
                <a:cxn ang="0">
                  <a:pos x="connsiteX2" y="connsiteY2"/>
                </a:cxn>
              </a:cxnLst>
              <a:rect l="l" t="t" r="r" b="b"/>
              <a:pathLst>
                <a:path w="948" h="948">
                  <a:moveTo>
                    <a:pt x="-1606" y="-1573"/>
                  </a:moveTo>
                  <a:cubicBezTo>
                    <a:pt x="-1285" y="-1253"/>
                    <a:pt x="-978" y="-932"/>
                    <a:pt x="-657" y="-625"/>
                  </a:cubicBezTo>
                  <a:cubicBezTo>
                    <a:pt x="-952" y="-932"/>
                    <a:pt x="-1260" y="-1253"/>
                    <a:pt x="-1606" y="-1573"/>
                  </a:cubicBezTo>
                  <a:close/>
                </a:path>
              </a:pathLst>
            </a:custGeom>
            <a:solidFill>
              <a:srgbClr val="020202"/>
            </a:solidFill>
            <a:ln w="1280" cap="flat">
              <a:noFill/>
              <a:prstDash val="solid"/>
              <a:miter/>
            </a:ln>
          </p:spPr>
          <p:txBody>
            <a:bodyPr rtlCol="0" anchor="ctr"/>
            <a:lstStyle/>
            <a:p>
              <a:endParaRPr lang="es-CO"/>
            </a:p>
          </p:txBody>
        </p:sp>
        <p:sp>
          <p:nvSpPr>
            <p:cNvPr id="290" name="Freeform: Shape 289">
              <a:extLst>
                <a:ext uri="{FF2B5EF4-FFF2-40B4-BE49-F238E27FC236}">
                  <a16:creationId xmlns:a16="http://schemas.microsoft.com/office/drawing/2014/main" id="{60C4A267-071A-BF88-A0E2-12F0D8B54495}"/>
                </a:ext>
              </a:extLst>
            </p:cNvPr>
            <p:cNvSpPr/>
            <p:nvPr/>
          </p:nvSpPr>
          <p:spPr>
            <a:xfrm>
              <a:off x="-1208143" y="723952"/>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91" name="Freeform: Shape 290">
              <a:extLst>
                <a:ext uri="{FF2B5EF4-FFF2-40B4-BE49-F238E27FC236}">
                  <a16:creationId xmlns:a16="http://schemas.microsoft.com/office/drawing/2014/main" id="{D982A164-CC18-A469-C582-425320BD7BC3}"/>
                </a:ext>
              </a:extLst>
            </p:cNvPr>
            <p:cNvSpPr/>
            <p:nvPr/>
          </p:nvSpPr>
          <p:spPr>
            <a:xfrm>
              <a:off x="-1205274" y="725848"/>
              <a:ext cx="948" cy="960"/>
            </a:xfrm>
            <a:custGeom>
              <a:avLst/>
              <a:gdLst>
                <a:gd name="connsiteX0" fmla="*/ -1606 w 948"/>
                <a:gd name="connsiteY0" fmla="*/ -1573 h 960"/>
                <a:gd name="connsiteX1" fmla="*/ -657 w 948"/>
                <a:gd name="connsiteY1" fmla="*/ -612 h 960"/>
              </a:gdLst>
              <a:ahLst/>
              <a:cxnLst>
                <a:cxn ang="0">
                  <a:pos x="connsiteX0" y="connsiteY0"/>
                </a:cxn>
                <a:cxn ang="0">
                  <a:pos x="connsiteX1" y="connsiteY1"/>
                </a:cxn>
              </a:cxnLst>
              <a:rect l="l" t="t" r="r" b="b"/>
              <a:pathLst>
                <a:path w="948" h="960">
                  <a:moveTo>
                    <a:pt x="-1606" y="-1573"/>
                  </a:moveTo>
                  <a:lnTo>
                    <a:pt x="-657" y="-612"/>
                  </a:lnTo>
                  <a:close/>
                </a:path>
              </a:pathLst>
            </a:custGeom>
            <a:solidFill>
              <a:srgbClr val="020202"/>
            </a:solidFill>
            <a:ln w="1280" cap="flat">
              <a:noFill/>
              <a:prstDash val="solid"/>
              <a:miter/>
            </a:ln>
          </p:spPr>
          <p:txBody>
            <a:bodyPr rtlCol="0" anchor="ctr"/>
            <a:lstStyle/>
            <a:p>
              <a:endParaRPr lang="es-CO"/>
            </a:p>
          </p:txBody>
        </p:sp>
        <p:sp>
          <p:nvSpPr>
            <p:cNvPr id="292" name="Freeform: Shape 291">
              <a:extLst>
                <a:ext uri="{FF2B5EF4-FFF2-40B4-BE49-F238E27FC236}">
                  <a16:creationId xmlns:a16="http://schemas.microsoft.com/office/drawing/2014/main" id="{04529A6A-5E7C-C532-7123-3A0ACE7F00FA}"/>
                </a:ext>
              </a:extLst>
            </p:cNvPr>
            <p:cNvSpPr/>
            <p:nvPr/>
          </p:nvSpPr>
          <p:spPr>
            <a:xfrm>
              <a:off x="-1203403" y="727757"/>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93" name="Freeform: Shape 292">
              <a:extLst>
                <a:ext uri="{FF2B5EF4-FFF2-40B4-BE49-F238E27FC236}">
                  <a16:creationId xmlns:a16="http://schemas.microsoft.com/office/drawing/2014/main" id="{0E6403E7-EF8E-3026-76FB-F1590AB7292C}"/>
                </a:ext>
              </a:extLst>
            </p:cNvPr>
            <p:cNvSpPr/>
            <p:nvPr/>
          </p:nvSpPr>
          <p:spPr>
            <a:xfrm>
              <a:off x="-1199598" y="735341"/>
              <a:ext cx="948" cy="948"/>
            </a:xfrm>
            <a:custGeom>
              <a:avLst/>
              <a:gdLst>
                <a:gd name="connsiteX0" fmla="*/ -1606 w 948"/>
                <a:gd name="connsiteY0" fmla="*/ -1573 h 948"/>
                <a:gd name="connsiteX1" fmla="*/ -657 w 948"/>
                <a:gd name="connsiteY1" fmla="*/ -625 h 948"/>
                <a:gd name="connsiteX2" fmla="*/ -1606 w 948"/>
                <a:gd name="connsiteY2" fmla="*/ -1573 h 948"/>
              </a:gdLst>
              <a:ahLst/>
              <a:cxnLst>
                <a:cxn ang="0">
                  <a:pos x="connsiteX0" y="connsiteY0"/>
                </a:cxn>
                <a:cxn ang="0">
                  <a:pos x="connsiteX1" y="connsiteY1"/>
                </a:cxn>
                <a:cxn ang="0">
                  <a:pos x="connsiteX2" y="connsiteY2"/>
                </a:cxn>
              </a:cxnLst>
              <a:rect l="l" t="t" r="r" b="b"/>
              <a:pathLst>
                <a:path w="948" h="948">
                  <a:moveTo>
                    <a:pt x="-1606" y="-1573"/>
                  </a:moveTo>
                  <a:cubicBezTo>
                    <a:pt x="-1298" y="-1253"/>
                    <a:pt x="-978" y="-932"/>
                    <a:pt x="-657" y="-625"/>
                  </a:cubicBezTo>
                  <a:cubicBezTo>
                    <a:pt x="-978" y="-932"/>
                    <a:pt x="-1298" y="-1253"/>
                    <a:pt x="-1606" y="-1573"/>
                  </a:cubicBezTo>
                  <a:close/>
                </a:path>
              </a:pathLst>
            </a:custGeom>
            <a:solidFill>
              <a:srgbClr val="020202"/>
            </a:solidFill>
            <a:ln w="1280" cap="flat">
              <a:noFill/>
              <a:prstDash val="solid"/>
              <a:miter/>
            </a:ln>
          </p:spPr>
          <p:txBody>
            <a:bodyPr rtlCol="0" anchor="ctr"/>
            <a:lstStyle/>
            <a:p>
              <a:endParaRPr lang="es-CO"/>
            </a:p>
          </p:txBody>
        </p:sp>
        <p:sp>
          <p:nvSpPr>
            <p:cNvPr id="294" name="Freeform: Shape 293">
              <a:extLst>
                <a:ext uri="{FF2B5EF4-FFF2-40B4-BE49-F238E27FC236}">
                  <a16:creationId xmlns:a16="http://schemas.microsoft.com/office/drawing/2014/main" id="{50F8E8FE-27F1-9086-668D-55C91B7DF71A}"/>
                </a:ext>
              </a:extLst>
            </p:cNvPr>
            <p:cNvSpPr/>
            <p:nvPr/>
          </p:nvSpPr>
          <p:spPr>
            <a:xfrm>
              <a:off x="-1192014" y="741043"/>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95" name="Freeform: Shape 294">
              <a:extLst>
                <a:ext uri="{FF2B5EF4-FFF2-40B4-BE49-F238E27FC236}">
                  <a16:creationId xmlns:a16="http://schemas.microsoft.com/office/drawing/2014/main" id="{CF896186-11AF-0EFF-E8AB-F975A01A9065}"/>
                </a:ext>
              </a:extLst>
            </p:cNvPr>
            <p:cNvSpPr/>
            <p:nvPr/>
          </p:nvSpPr>
          <p:spPr>
            <a:xfrm>
              <a:off x="-1188209" y="746731"/>
              <a:ext cx="948" cy="948"/>
            </a:xfrm>
            <a:custGeom>
              <a:avLst/>
              <a:gdLst>
                <a:gd name="connsiteX0" fmla="*/ -1606 w 948"/>
                <a:gd name="connsiteY0" fmla="*/ -1573 h 948"/>
                <a:gd name="connsiteX1" fmla="*/ -657 w 948"/>
                <a:gd name="connsiteY1" fmla="*/ -625 h 948"/>
                <a:gd name="connsiteX2" fmla="*/ -1606 w 948"/>
                <a:gd name="connsiteY2" fmla="*/ -1573 h 948"/>
              </a:gdLst>
              <a:ahLst/>
              <a:cxnLst>
                <a:cxn ang="0">
                  <a:pos x="connsiteX0" y="connsiteY0"/>
                </a:cxn>
                <a:cxn ang="0">
                  <a:pos x="connsiteX1" y="connsiteY1"/>
                </a:cxn>
                <a:cxn ang="0">
                  <a:pos x="connsiteX2" y="connsiteY2"/>
                </a:cxn>
              </a:cxnLst>
              <a:rect l="l" t="t" r="r" b="b"/>
              <a:pathLst>
                <a:path w="948" h="948">
                  <a:moveTo>
                    <a:pt x="-1606" y="-1573"/>
                  </a:moveTo>
                  <a:cubicBezTo>
                    <a:pt x="-1298" y="-1253"/>
                    <a:pt x="-978" y="-932"/>
                    <a:pt x="-657" y="-625"/>
                  </a:cubicBezTo>
                  <a:cubicBezTo>
                    <a:pt x="-978" y="-958"/>
                    <a:pt x="-1298" y="-1253"/>
                    <a:pt x="-1606" y="-1573"/>
                  </a:cubicBezTo>
                  <a:close/>
                </a:path>
              </a:pathLst>
            </a:custGeom>
            <a:solidFill>
              <a:srgbClr val="020202"/>
            </a:solidFill>
            <a:ln w="1280" cap="flat">
              <a:noFill/>
              <a:prstDash val="solid"/>
              <a:miter/>
            </a:ln>
          </p:spPr>
          <p:txBody>
            <a:bodyPr rtlCol="0" anchor="ctr"/>
            <a:lstStyle/>
            <a:p>
              <a:endParaRPr lang="es-CO"/>
            </a:p>
          </p:txBody>
        </p:sp>
        <p:sp>
          <p:nvSpPr>
            <p:cNvPr id="296" name="Freeform: Shape 295">
              <a:extLst>
                <a:ext uri="{FF2B5EF4-FFF2-40B4-BE49-F238E27FC236}">
                  <a16:creationId xmlns:a16="http://schemas.microsoft.com/office/drawing/2014/main" id="{CBA0A884-984A-E3E3-10B9-ED2DF95759E2}"/>
                </a:ext>
              </a:extLst>
            </p:cNvPr>
            <p:cNvSpPr/>
            <p:nvPr/>
          </p:nvSpPr>
          <p:spPr>
            <a:xfrm>
              <a:off x="-1182520" y="749575"/>
              <a:ext cx="948" cy="960"/>
            </a:xfrm>
            <a:custGeom>
              <a:avLst/>
              <a:gdLst>
                <a:gd name="connsiteX0" fmla="*/ -1606 w 948"/>
                <a:gd name="connsiteY0" fmla="*/ -1573 h 960"/>
                <a:gd name="connsiteX1" fmla="*/ -657 w 948"/>
                <a:gd name="connsiteY1" fmla="*/ -612 h 960"/>
              </a:gdLst>
              <a:ahLst/>
              <a:cxnLst>
                <a:cxn ang="0">
                  <a:pos x="connsiteX0" y="connsiteY0"/>
                </a:cxn>
                <a:cxn ang="0">
                  <a:pos x="connsiteX1" y="connsiteY1"/>
                </a:cxn>
              </a:cxnLst>
              <a:rect l="l" t="t" r="r" b="b"/>
              <a:pathLst>
                <a:path w="948" h="960">
                  <a:moveTo>
                    <a:pt x="-1606" y="-1573"/>
                  </a:moveTo>
                  <a:lnTo>
                    <a:pt x="-657" y="-612"/>
                  </a:lnTo>
                  <a:close/>
                </a:path>
              </a:pathLst>
            </a:custGeom>
            <a:solidFill>
              <a:srgbClr val="020202"/>
            </a:solidFill>
            <a:ln w="1280" cap="flat">
              <a:noFill/>
              <a:prstDash val="solid"/>
              <a:miter/>
            </a:ln>
          </p:spPr>
          <p:txBody>
            <a:bodyPr rtlCol="0" anchor="ctr"/>
            <a:lstStyle/>
            <a:p>
              <a:endParaRPr lang="es-CO"/>
            </a:p>
          </p:txBody>
        </p:sp>
        <p:sp>
          <p:nvSpPr>
            <p:cNvPr id="297" name="Freeform: Shape 296">
              <a:extLst>
                <a:ext uri="{FF2B5EF4-FFF2-40B4-BE49-F238E27FC236}">
                  <a16:creationId xmlns:a16="http://schemas.microsoft.com/office/drawing/2014/main" id="{E9E3F853-088A-D860-7A20-29B6DA8931AF}"/>
                </a:ext>
              </a:extLst>
            </p:cNvPr>
            <p:cNvSpPr/>
            <p:nvPr/>
          </p:nvSpPr>
          <p:spPr>
            <a:xfrm>
              <a:off x="-1178728" y="753380"/>
              <a:ext cx="948" cy="948"/>
            </a:xfrm>
            <a:custGeom>
              <a:avLst/>
              <a:gdLst>
                <a:gd name="connsiteX0" fmla="*/ -1606 w 948"/>
                <a:gd name="connsiteY0" fmla="*/ -1573 h 948"/>
                <a:gd name="connsiteX1" fmla="*/ -657 w 948"/>
                <a:gd name="connsiteY1" fmla="*/ -625 h 948"/>
                <a:gd name="connsiteX2" fmla="*/ -1606 w 948"/>
                <a:gd name="connsiteY2" fmla="*/ -1573 h 948"/>
              </a:gdLst>
              <a:ahLst/>
              <a:cxnLst>
                <a:cxn ang="0">
                  <a:pos x="connsiteX0" y="connsiteY0"/>
                </a:cxn>
                <a:cxn ang="0">
                  <a:pos x="connsiteX1" y="connsiteY1"/>
                </a:cxn>
                <a:cxn ang="0">
                  <a:pos x="connsiteX2" y="connsiteY2"/>
                </a:cxn>
              </a:cxnLst>
              <a:rect l="l" t="t" r="r" b="b"/>
              <a:pathLst>
                <a:path w="948" h="948">
                  <a:moveTo>
                    <a:pt x="-1606" y="-1573"/>
                  </a:moveTo>
                  <a:cubicBezTo>
                    <a:pt x="-1285" y="-1265"/>
                    <a:pt x="-965" y="-945"/>
                    <a:pt x="-657" y="-625"/>
                  </a:cubicBezTo>
                  <a:cubicBezTo>
                    <a:pt x="-965" y="-945"/>
                    <a:pt x="-1247" y="-1201"/>
                    <a:pt x="-1606" y="-1573"/>
                  </a:cubicBezTo>
                  <a:close/>
                </a:path>
              </a:pathLst>
            </a:custGeom>
            <a:solidFill>
              <a:srgbClr val="020202"/>
            </a:solidFill>
            <a:ln w="1280" cap="flat">
              <a:noFill/>
              <a:prstDash val="solid"/>
              <a:miter/>
            </a:ln>
          </p:spPr>
          <p:txBody>
            <a:bodyPr rtlCol="0" anchor="ctr"/>
            <a:lstStyle/>
            <a:p>
              <a:endParaRPr lang="es-CO"/>
            </a:p>
          </p:txBody>
        </p:sp>
        <p:sp>
          <p:nvSpPr>
            <p:cNvPr id="298" name="Freeform: Shape 297">
              <a:extLst>
                <a:ext uri="{FF2B5EF4-FFF2-40B4-BE49-F238E27FC236}">
                  <a16:creationId xmlns:a16="http://schemas.microsoft.com/office/drawing/2014/main" id="{58A248A0-53D8-61EB-AF71-23C1B79956E0}"/>
                </a:ext>
              </a:extLst>
            </p:cNvPr>
            <p:cNvSpPr/>
            <p:nvPr/>
          </p:nvSpPr>
          <p:spPr>
            <a:xfrm>
              <a:off x="-1175807" y="757172"/>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99" name="Freeform: Shape 298">
              <a:extLst>
                <a:ext uri="{FF2B5EF4-FFF2-40B4-BE49-F238E27FC236}">
                  <a16:creationId xmlns:a16="http://schemas.microsoft.com/office/drawing/2014/main" id="{0191DEBF-6E7F-0D44-88BE-7DA53B64A5BA}"/>
                </a:ext>
              </a:extLst>
            </p:cNvPr>
            <p:cNvSpPr/>
            <p:nvPr/>
          </p:nvSpPr>
          <p:spPr>
            <a:xfrm>
              <a:off x="-1170183" y="758120"/>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300" name="Freeform: Shape 299">
              <a:extLst>
                <a:ext uri="{FF2B5EF4-FFF2-40B4-BE49-F238E27FC236}">
                  <a16:creationId xmlns:a16="http://schemas.microsoft.com/office/drawing/2014/main" id="{F8A49F65-9601-C19E-7ED0-36A3DA5D192F}"/>
                </a:ext>
              </a:extLst>
            </p:cNvPr>
            <p:cNvSpPr/>
            <p:nvPr/>
          </p:nvSpPr>
          <p:spPr>
            <a:xfrm>
              <a:off x="-1167339" y="760016"/>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301" name="Freeform: Shape 300">
              <a:extLst>
                <a:ext uri="{FF2B5EF4-FFF2-40B4-BE49-F238E27FC236}">
                  <a16:creationId xmlns:a16="http://schemas.microsoft.com/office/drawing/2014/main" id="{03B2A79B-492F-7B48-CABC-A5387D2323B6}"/>
                </a:ext>
              </a:extLst>
            </p:cNvPr>
            <p:cNvSpPr/>
            <p:nvPr/>
          </p:nvSpPr>
          <p:spPr>
            <a:xfrm>
              <a:off x="-1164495" y="762873"/>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302" name="Freeform: Shape 301">
              <a:extLst>
                <a:ext uri="{FF2B5EF4-FFF2-40B4-BE49-F238E27FC236}">
                  <a16:creationId xmlns:a16="http://schemas.microsoft.com/office/drawing/2014/main" id="{D8728A39-D2AB-D336-B7F6-E47169205E4B}"/>
                </a:ext>
              </a:extLst>
            </p:cNvPr>
            <p:cNvSpPr/>
            <p:nvPr/>
          </p:nvSpPr>
          <p:spPr>
            <a:xfrm>
              <a:off x="-1160690" y="763821"/>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303" name="Freeform: Shape 302">
              <a:extLst>
                <a:ext uri="{FF2B5EF4-FFF2-40B4-BE49-F238E27FC236}">
                  <a16:creationId xmlns:a16="http://schemas.microsoft.com/office/drawing/2014/main" id="{51C260E1-16C3-6C99-72EC-A8390520A882}"/>
                </a:ext>
              </a:extLst>
            </p:cNvPr>
            <p:cNvSpPr/>
            <p:nvPr/>
          </p:nvSpPr>
          <p:spPr>
            <a:xfrm>
              <a:off x="-1157871" y="764769"/>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304" name="Freeform: Shape 303">
              <a:extLst>
                <a:ext uri="{FF2B5EF4-FFF2-40B4-BE49-F238E27FC236}">
                  <a16:creationId xmlns:a16="http://schemas.microsoft.com/office/drawing/2014/main" id="{8CC73648-0F75-6D2F-F70E-7EC157916849}"/>
                </a:ext>
              </a:extLst>
            </p:cNvPr>
            <p:cNvSpPr/>
            <p:nvPr/>
          </p:nvSpPr>
          <p:spPr>
            <a:xfrm>
              <a:off x="-1149301" y="765718"/>
              <a:ext cx="948" cy="948"/>
            </a:xfrm>
            <a:custGeom>
              <a:avLst/>
              <a:gdLst>
                <a:gd name="connsiteX0" fmla="*/ -1606 w 948"/>
                <a:gd name="connsiteY0" fmla="*/ -625 h 948"/>
                <a:gd name="connsiteX1" fmla="*/ -657 w 948"/>
                <a:gd name="connsiteY1" fmla="*/ -1573 h 948"/>
                <a:gd name="connsiteX2" fmla="*/ -1606 w 948"/>
                <a:gd name="connsiteY2" fmla="*/ -625 h 948"/>
              </a:gdLst>
              <a:ahLst/>
              <a:cxnLst>
                <a:cxn ang="0">
                  <a:pos x="connsiteX0" y="connsiteY0"/>
                </a:cxn>
                <a:cxn ang="0">
                  <a:pos x="connsiteX1" y="connsiteY1"/>
                </a:cxn>
                <a:cxn ang="0">
                  <a:pos x="connsiteX2" y="connsiteY2"/>
                </a:cxn>
              </a:cxnLst>
              <a:rect l="l" t="t" r="r" b="b"/>
              <a:pathLst>
                <a:path w="948" h="948">
                  <a:moveTo>
                    <a:pt x="-1606" y="-625"/>
                  </a:moveTo>
                  <a:cubicBezTo>
                    <a:pt x="-1298" y="-945"/>
                    <a:pt x="-978" y="-1265"/>
                    <a:pt x="-657" y="-1573"/>
                  </a:cubicBezTo>
                  <a:cubicBezTo>
                    <a:pt x="-978" y="-1265"/>
                    <a:pt x="-1298" y="-945"/>
                    <a:pt x="-1606" y="-625"/>
                  </a:cubicBezTo>
                  <a:close/>
                </a:path>
              </a:pathLst>
            </a:custGeom>
            <a:solidFill>
              <a:srgbClr val="020202"/>
            </a:solidFill>
            <a:ln w="1280" cap="flat">
              <a:noFill/>
              <a:prstDash val="solid"/>
              <a:miter/>
            </a:ln>
          </p:spPr>
          <p:txBody>
            <a:bodyPr rtlCol="0" anchor="ctr"/>
            <a:lstStyle/>
            <a:p>
              <a:endParaRPr lang="es-CO"/>
            </a:p>
          </p:txBody>
        </p:sp>
        <p:sp>
          <p:nvSpPr>
            <p:cNvPr id="305" name="Freeform: Shape 304">
              <a:extLst>
                <a:ext uri="{FF2B5EF4-FFF2-40B4-BE49-F238E27FC236}">
                  <a16:creationId xmlns:a16="http://schemas.microsoft.com/office/drawing/2014/main" id="{7FA45DE8-E884-ABB8-53E9-C74480B5BA92}"/>
                </a:ext>
              </a:extLst>
            </p:cNvPr>
            <p:cNvSpPr/>
            <p:nvPr/>
          </p:nvSpPr>
          <p:spPr>
            <a:xfrm>
              <a:off x="-1145508" y="765718"/>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306" name="Freeform: Shape 305">
              <a:extLst>
                <a:ext uri="{FF2B5EF4-FFF2-40B4-BE49-F238E27FC236}">
                  <a16:creationId xmlns:a16="http://schemas.microsoft.com/office/drawing/2014/main" id="{BC26F02C-7AF1-E958-F756-226B01D22F97}"/>
                </a:ext>
              </a:extLst>
            </p:cNvPr>
            <p:cNvSpPr/>
            <p:nvPr/>
          </p:nvSpPr>
          <p:spPr>
            <a:xfrm>
              <a:off x="-1151209" y="766666"/>
              <a:ext cx="960" cy="480"/>
            </a:xfrm>
            <a:custGeom>
              <a:avLst/>
              <a:gdLst>
                <a:gd name="connsiteX0" fmla="*/ -1606 w 960"/>
                <a:gd name="connsiteY0" fmla="*/ -1573 h 480"/>
                <a:gd name="connsiteX1" fmla="*/ -645 w 960"/>
                <a:gd name="connsiteY1" fmla="*/ -1573 h 480"/>
                <a:gd name="connsiteX2" fmla="*/ -1606 w 960"/>
                <a:gd name="connsiteY2" fmla="*/ -1573 h 480"/>
              </a:gdLst>
              <a:ahLst/>
              <a:cxnLst>
                <a:cxn ang="0">
                  <a:pos x="connsiteX0" y="connsiteY0"/>
                </a:cxn>
                <a:cxn ang="0">
                  <a:pos x="connsiteX1" y="connsiteY1"/>
                </a:cxn>
                <a:cxn ang="0">
                  <a:pos x="connsiteX2" y="connsiteY2"/>
                </a:cxn>
              </a:cxnLst>
              <a:rect l="l" t="t" r="r" b="b"/>
              <a:pathLst>
                <a:path w="960" h="480">
                  <a:moveTo>
                    <a:pt x="-1606" y="-1573"/>
                  </a:moveTo>
                  <a:lnTo>
                    <a:pt x="-645" y="-1573"/>
                  </a:lnTo>
                  <a:cubicBezTo>
                    <a:pt x="-965" y="-932"/>
                    <a:pt x="-1285" y="-932"/>
                    <a:pt x="-1606" y="-1573"/>
                  </a:cubicBezTo>
                  <a:close/>
                </a:path>
              </a:pathLst>
            </a:custGeom>
            <a:solidFill>
              <a:srgbClr val="020202"/>
            </a:solidFill>
            <a:ln w="1280" cap="flat">
              <a:noFill/>
              <a:prstDash val="solid"/>
              <a:miter/>
            </a:ln>
          </p:spPr>
          <p:txBody>
            <a:bodyPr rtlCol="0" anchor="ctr"/>
            <a:lstStyle/>
            <a:p>
              <a:endParaRPr lang="es-CO"/>
            </a:p>
          </p:txBody>
        </p:sp>
        <p:sp>
          <p:nvSpPr>
            <p:cNvPr id="307" name="Freeform: Shape 306">
              <a:extLst>
                <a:ext uri="{FF2B5EF4-FFF2-40B4-BE49-F238E27FC236}">
                  <a16:creationId xmlns:a16="http://schemas.microsoft.com/office/drawing/2014/main" id="{4F804727-D410-D664-0F2F-A06F5D4A7F50}"/>
                </a:ext>
              </a:extLst>
            </p:cNvPr>
            <p:cNvSpPr/>
            <p:nvPr/>
          </p:nvSpPr>
          <p:spPr>
            <a:xfrm>
              <a:off x="-1204351" y="726848"/>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308" name="Freeform: Shape 307">
              <a:extLst>
                <a:ext uri="{FF2B5EF4-FFF2-40B4-BE49-F238E27FC236}">
                  <a16:creationId xmlns:a16="http://schemas.microsoft.com/office/drawing/2014/main" id="{FE9E4D53-E841-410A-0AD4-31C2228A14C5}"/>
                </a:ext>
              </a:extLst>
            </p:cNvPr>
            <p:cNvSpPr/>
            <p:nvPr/>
          </p:nvSpPr>
          <p:spPr>
            <a:xfrm>
              <a:off x="-1394511" y="-284716"/>
              <a:ext cx="393246" cy="154659"/>
            </a:xfrm>
            <a:custGeom>
              <a:avLst/>
              <a:gdLst>
                <a:gd name="connsiteX0" fmla="*/ 391641 w 393246"/>
                <a:gd name="connsiteY0" fmla="*/ 69441 h 154659"/>
                <a:gd name="connsiteX1" fmla="*/ 369311 w 393246"/>
                <a:gd name="connsiteY1" fmla="*/ 62049 h 154659"/>
                <a:gd name="connsiteX2" fmla="*/ 335783 w 393246"/>
                <a:gd name="connsiteY2" fmla="*/ 55066 h 154659"/>
                <a:gd name="connsiteX3" fmla="*/ 313799 w 393246"/>
                <a:gd name="connsiteY3" fmla="*/ 53311 h 154659"/>
                <a:gd name="connsiteX4" fmla="*/ 309686 w 393246"/>
                <a:gd name="connsiteY4" fmla="*/ 54170 h 154659"/>
                <a:gd name="connsiteX5" fmla="*/ 279836 w 393246"/>
                <a:gd name="connsiteY5" fmla="*/ 54246 h 154659"/>
                <a:gd name="connsiteX6" fmla="*/ 272994 w 393246"/>
                <a:gd name="connsiteY6" fmla="*/ 54618 h 154659"/>
                <a:gd name="connsiteX7" fmla="*/ 250241 w 393246"/>
                <a:gd name="connsiteY7" fmla="*/ 54938 h 154659"/>
                <a:gd name="connsiteX8" fmla="*/ 248602 w 393246"/>
                <a:gd name="connsiteY8" fmla="*/ 55361 h 154659"/>
                <a:gd name="connsiteX9" fmla="*/ 224567 w 393246"/>
                <a:gd name="connsiteY9" fmla="*/ 57167 h 154659"/>
                <a:gd name="connsiteX10" fmla="*/ 200623 w 393246"/>
                <a:gd name="connsiteY10" fmla="*/ 59217 h 154659"/>
                <a:gd name="connsiteX11" fmla="*/ 148198 w 393246"/>
                <a:gd name="connsiteY11" fmla="*/ 65469 h 154659"/>
                <a:gd name="connsiteX12" fmla="*/ 136527 w 393246"/>
                <a:gd name="connsiteY12" fmla="*/ 67199 h 154659"/>
                <a:gd name="connsiteX13" fmla="*/ 135028 w 393246"/>
                <a:gd name="connsiteY13" fmla="*/ 67596 h 154659"/>
                <a:gd name="connsiteX14" fmla="*/ 130672 w 393246"/>
                <a:gd name="connsiteY14" fmla="*/ 68339 h 154659"/>
                <a:gd name="connsiteX15" fmla="*/ 80234 w 393246"/>
                <a:gd name="connsiteY15" fmla="*/ 91400 h 154659"/>
                <a:gd name="connsiteX16" fmla="*/ 76621 w 393246"/>
                <a:gd name="connsiteY16" fmla="*/ 93577 h 154659"/>
                <a:gd name="connsiteX17" fmla="*/ 74725 w 393246"/>
                <a:gd name="connsiteY17" fmla="*/ 94167 h 154659"/>
                <a:gd name="connsiteX18" fmla="*/ 74725 w 393246"/>
                <a:gd name="connsiteY18" fmla="*/ 94167 h 154659"/>
                <a:gd name="connsiteX19" fmla="*/ 73751 w 393246"/>
                <a:gd name="connsiteY19" fmla="*/ 95128 h 154659"/>
                <a:gd name="connsiteX20" fmla="*/ 73751 w 393246"/>
                <a:gd name="connsiteY20" fmla="*/ 95128 h 154659"/>
                <a:gd name="connsiteX21" fmla="*/ 72765 w 393246"/>
                <a:gd name="connsiteY21" fmla="*/ 96076 h 154659"/>
                <a:gd name="connsiteX22" fmla="*/ 72765 w 393246"/>
                <a:gd name="connsiteY22" fmla="*/ 96076 h 154659"/>
                <a:gd name="connsiteX23" fmla="*/ 59518 w 393246"/>
                <a:gd name="connsiteY23" fmla="*/ 109348 h 154659"/>
                <a:gd name="connsiteX24" fmla="*/ 59518 w 393246"/>
                <a:gd name="connsiteY24" fmla="*/ 109348 h 154659"/>
                <a:gd name="connsiteX25" fmla="*/ 58583 w 393246"/>
                <a:gd name="connsiteY25" fmla="*/ 110335 h 154659"/>
                <a:gd name="connsiteX26" fmla="*/ 58583 w 393246"/>
                <a:gd name="connsiteY26" fmla="*/ 110335 h 154659"/>
                <a:gd name="connsiteX27" fmla="*/ 55726 w 393246"/>
                <a:gd name="connsiteY27" fmla="*/ 114178 h 154659"/>
                <a:gd name="connsiteX28" fmla="*/ 55726 w 393246"/>
                <a:gd name="connsiteY28" fmla="*/ 114178 h 154659"/>
                <a:gd name="connsiteX29" fmla="*/ 53817 w 393246"/>
                <a:gd name="connsiteY29" fmla="*/ 117048 h 154659"/>
                <a:gd name="connsiteX30" fmla="*/ 53817 w 393246"/>
                <a:gd name="connsiteY30" fmla="*/ 117048 h 154659"/>
                <a:gd name="connsiteX31" fmla="*/ 48244 w 393246"/>
                <a:gd name="connsiteY31" fmla="*/ 126580 h 154659"/>
                <a:gd name="connsiteX32" fmla="*/ 42261 w 393246"/>
                <a:gd name="connsiteY32" fmla="*/ 151485 h 154659"/>
                <a:gd name="connsiteX33" fmla="*/ 41415 w 393246"/>
                <a:gd name="connsiteY33" fmla="*/ 153087 h 154659"/>
                <a:gd name="connsiteX34" fmla="*/ 40429 w 393246"/>
                <a:gd name="connsiteY34" fmla="*/ 132793 h 154659"/>
                <a:gd name="connsiteX35" fmla="*/ 41466 w 393246"/>
                <a:gd name="connsiteY35" fmla="*/ 126785 h 154659"/>
                <a:gd name="connsiteX36" fmla="*/ 52343 w 393246"/>
                <a:gd name="connsiteY36" fmla="*/ 106684 h 154659"/>
                <a:gd name="connsiteX37" fmla="*/ 64937 w 393246"/>
                <a:gd name="connsiteY37" fmla="*/ 92232 h 154659"/>
                <a:gd name="connsiteX38" fmla="*/ 66090 w 393246"/>
                <a:gd name="connsiteY38" fmla="*/ 91412 h 154659"/>
                <a:gd name="connsiteX39" fmla="*/ 72022 w 393246"/>
                <a:gd name="connsiteY39" fmla="*/ 81804 h 154659"/>
                <a:gd name="connsiteX40" fmla="*/ 69767 w 393246"/>
                <a:gd name="connsiteY40" fmla="*/ 76615 h 154659"/>
                <a:gd name="connsiteX41" fmla="*/ 53035 w 393246"/>
                <a:gd name="connsiteY41" fmla="*/ 75783 h 154659"/>
                <a:gd name="connsiteX42" fmla="*/ 45694 w 393246"/>
                <a:gd name="connsiteY42" fmla="*/ 83136 h 154659"/>
                <a:gd name="connsiteX43" fmla="*/ 43311 w 393246"/>
                <a:gd name="connsiteY43" fmla="*/ 90695 h 154659"/>
                <a:gd name="connsiteX44" fmla="*/ 43311 w 393246"/>
                <a:gd name="connsiteY44" fmla="*/ 97818 h 154659"/>
                <a:gd name="connsiteX45" fmla="*/ 39096 w 393246"/>
                <a:gd name="connsiteY45" fmla="*/ 104916 h 154659"/>
                <a:gd name="connsiteX46" fmla="*/ 29347 w 393246"/>
                <a:gd name="connsiteY46" fmla="*/ 113538 h 154659"/>
                <a:gd name="connsiteX47" fmla="*/ 21493 w 393246"/>
                <a:gd name="connsiteY47" fmla="*/ 116536 h 154659"/>
                <a:gd name="connsiteX48" fmla="*/ 18380 w 393246"/>
                <a:gd name="connsiteY48" fmla="*/ 115434 h 154659"/>
                <a:gd name="connsiteX49" fmla="*/ 2789 w 393246"/>
                <a:gd name="connsiteY49" fmla="*/ 112257 h 154659"/>
                <a:gd name="connsiteX50" fmla="*/ -1606 w 393246"/>
                <a:gd name="connsiteY50" fmla="*/ 112257 h 154659"/>
                <a:gd name="connsiteX51" fmla="*/ 957 w 393246"/>
                <a:gd name="connsiteY51" fmla="*/ 94667 h 154659"/>
                <a:gd name="connsiteX52" fmla="*/ 8374 w 393246"/>
                <a:gd name="connsiteY52" fmla="*/ 82150 h 154659"/>
                <a:gd name="connsiteX53" fmla="*/ 26477 w 393246"/>
                <a:gd name="connsiteY53" fmla="*/ 62228 h 154659"/>
                <a:gd name="connsiteX54" fmla="*/ 48756 w 393246"/>
                <a:gd name="connsiteY54" fmla="*/ 46367 h 154659"/>
                <a:gd name="connsiteX55" fmla="*/ 57596 w 393246"/>
                <a:gd name="connsiteY55" fmla="*/ 40910 h 154659"/>
                <a:gd name="connsiteX56" fmla="*/ 59505 w 393246"/>
                <a:gd name="connsiteY56" fmla="*/ 24716 h 154659"/>
                <a:gd name="connsiteX57" fmla="*/ 58044 w 393246"/>
                <a:gd name="connsiteY57" fmla="*/ 23179 h 154659"/>
                <a:gd name="connsiteX58" fmla="*/ 49999 w 393246"/>
                <a:gd name="connsiteY58" fmla="*/ 21436 h 154659"/>
                <a:gd name="connsiteX59" fmla="*/ 41966 w 393246"/>
                <a:gd name="connsiteY59" fmla="*/ 23871 h 154659"/>
                <a:gd name="connsiteX60" fmla="*/ 62836 w 393246"/>
                <a:gd name="connsiteY60" fmla="*/ 16504 h 154659"/>
                <a:gd name="connsiteX61" fmla="*/ 109290 w 393246"/>
                <a:gd name="connsiteY61" fmla="*/ 7421 h 154659"/>
                <a:gd name="connsiteX62" fmla="*/ 149223 w 393246"/>
                <a:gd name="connsiteY62" fmla="*/ 2604 h 154659"/>
                <a:gd name="connsiteX63" fmla="*/ 179971 w 393246"/>
                <a:gd name="connsiteY63" fmla="*/ 1207 h 154659"/>
                <a:gd name="connsiteX64" fmla="*/ 207887 w 393246"/>
                <a:gd name="connsiteY64" fmla="*/ 528 h 154659"/>
                <a:gd name="connsiteX65" fmla="*/ 262822 w 393246"/>
                <a:gd name="connsiteY65" fmla="*/ -433 h 154659"/>
                <a:gd name="connsiteX66" fmla="*/ 296401 w 393246"/>
                <a:gd name="connsiteY66" fmla="*/ 1399 h 154659"/>
                <a:gd name="connsiteX67" fmla="*/ 329480 w 393246"/>
                <a:gd name="connsiteY67" fmla="*/ 3078 h 154659"/>
                <a:gd name="connsiteX68" fmla="*/ 332798 w 393246"/>
                <a:gd name="connsiteY68" fmla="*/ 3206 h 154659"/>
                <a:gd name="connsiteX69" fmla="*/ 336283 w 393246"/>
                <a:gd name="connsiteY69" fmla="*/ -1573 h 154659"/>
                <a:gd name="connsiteX70" fmla="*/ 361240 w 393246"/>
                <a:gd name="connsiteY70" fmla="*/ 31250 h 154659"/>
                <a:gd name="connsiteX71" fmla="*/ 371566 w 393246"/>
                <a:gd name="connsiteY71" fmla="*/ 47559 h 154659"/>
                <a:gd name="connsiteX72" fmla="*/ 385351 w 393246"/>
                <a:gd name="connsiteY72" fmla="*/ 64803 h 154659"/>
                <a:gd name="connsiteX73" fmla="*/ 388489 w 393246"/>
                <a:gd name="connsiteY73" fmla="*/ 66789 h 154659"/>
                <a:gd name="connsiteX74" fmla="*/ 391641 w 393246"/>
                <a:gd name="connsiteY74" fmla="*/ 69441 h 154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393246" h="154659">
                  <a:moveTo>
                    <a:pt x="391641" y="69441"/>
                  </a:moveTo>
                  <a:cubicBezTo>
                    <a:pt x="384159" y="67083"/>
                    <a:pt x="376895" y="64098"/>
                    <a:pt x="369311" y="62049"/>
                  </a:cubicBezTo>
                  <a:cubicBezTo>
                    <a:pt x="358306" y="58961"/>
                    <a:pt x="347108" y="56629"/>
                    <a:pt x="335783" y="55066"/>
                  </a:cubicBezTo>
                  <a:cubicBezTo>
                    <a:pt x="328468" y="54118"/>
                    <a:pt x="321204" y="52901"/>
                    <a:pt x="313799" y="53311"/>
                  </a:cubicBezTo>
                  <a:cubicBezTo>
                    <a:pt x="312646" y="54246"/>
                    <a:pt x="311121" y="54567"/>
                    <a:pt x="309686" y="54170"/>
                  </a:cubicBezTo>
                  <a:cubicBezTo>
                    <a:pt x="299758" y="53311"/>
                    <a:pt x="289765" y="53337"/>
                    <a:pt x="279836" y="54246"/>
                  </a:cubicBezTo>
                  <a:cubicBezTo>
                    <a:pt x="277568" y="54580"/>
                    <a:pt x="275288" y="54708"/>
                    <a:pt x="272994" y="54618"/>
                  </a:cubicBezTo>
                  <a:cubicBezTo>
                    <a:pt x="265410" y="54772"/>
                    <a:pt x="257813" y="54221"/>
                    <a:pt x="250241" y="54938"/>
                  </a:cubicBezTo>
                  <a:cubicBezTo>
                    <a:pt x="249716" y="55143"/>
                    <a:pt x="249165" y="55284"/>
                    <a:pt x="248602" y="55361"/>
                  </a:cubicBezTo>
                  <a:cubicBezTo>
                    <a:pt x="240582" y="55745"/>
                    <a:pt x="232562" y="56271"/>
                    <a:pt x="224567" y="57167"/>
                  </a:cubicBezTo>
                  <a:cubicBezTo>
                    <a:pt x="216739" y="59435"/>
                    <a:pt x="208604" y="58205"/>
                    <a:pt x="200623" y="59217"/>
                  </a:cubicBezTo>
                  <a:cubicBezTo>
                    <a:pt x="183174" y="61408"/>
                    <a:pt x="165622" y="62933"/>
                    <a:pt x="148198" y="65469"/>
                  </a:cubicBezTo>
                  <a:cubicBezTo>
                    <a:pt x="144355" y="66033"/>
                    <a:pt x="140409" y="66597"/>
                    <a:pt x="136527" y="67199"/>
                  </a:cubicBezTo>
                  <a:cubicBezTo>
                    <a:pt x="136040" y="67378"/>
                    <a:pt x="135541" y="67506"/>
                    <a:pt x="135028" y="67596"/>
                  </a:cubicBezTo>
                  <a:cubicBezTo>
                    <a:pt x="133555" y="67711"/>
                    <a:pt x="132094" y="67955"/>
                    <a:pt x="130672" y="68339"/>
                  </a:cubicBezTo>
                  <a:cubicBezTo>
                    <a:pt x="112160" y="71567"/>
                    <a:pt x="94788" y="79511"/>
                    <a:pt x="80234" y="91400"/>
                  </a:cubicBezTo>
                  <a:cubicBezTo>
                    <a:pt x="79170" y="92335"/>
                    <a:pt x="77941" y="93078"/>
                    <a:pt x="76621" y="93577"/>
                  </a:cubicBezTo>
                  <a:cubicBezTo>
                    <a:pt x="75980" y="93731"/>
                    <a:pt x="75199" y="93488"/>
                    <a:pt x="74725" y="94167"/>
                  </a:cubicBezTo>
                  <a:lnTo>
                    <a:pt x="74725" y="94167"/>
                  </a:lnTo>
                  <a:cubicBezTo>
                    <a:pt x="74328" y="94410"/>
                    <a:pt x="73995" y="94743"/>
                    <a:pt x="73751" y="95128"/>
                  </a:cubicBezTo>
                  <a:lnTo>
                    <a:pt x="73751" y="95128"/>
                  </a:lnTo>
                  <a:cubicBezTo>
                    <a:pt x="73367" y="95384"/>
                    <a:pt x="73034" y="95704"/>
                    <a:pt x="72765" y="96076"/>
                  </a:cubicBezTo>
                  <a:lnTo>
                    <a:pt x="72765" y="96076"/>
                  </a:lnTo>
                  <a:cubicBezTo>
                    <a:pt x="67922" y="100047"/>
                    <a:pt x="63476" y="104493"/>
                    <a:pt x="59518" y="109348"/>
                  </a:cubicBezTo>
                  <a:lnTo>
                    <a:pt x="59518" y="109348"/>
                  </a:lnTo>
                  <a:cubicBezTo>
                    <a:pt x="59159" y="109630"/>
                    <a:pt x="58852" y="109963"/>
                    <a:pt x="58583" y="110335"/>
                  </a:cubicBezTo>
                  <a:lnTo>
                    <a:pt x="58583" y="110335"/>
                  </a:lnTo>
                  <a:cubicBezTo>
                    <a:pt x="57519" y="111526"/>
                    <a:pt x="56571" y="112820"/>
                    <a:pt x="55726" y="114178"/>
                  </a:cubicBezTo>
                  <a:lnTo>
                    <a:pt x="55726" y="114178"/>
                  </a:lnTo>
                  <a:cubicBezTo>
                    <a:pt x="54982" y="115062"/>
                    <a:pt x="54342" y="116023"/>
                    <a:pt x="53817" y="117048"/>
                  </a:cubicBezTo>
                  <a:lnTo>
                    <a:pt x="53817" y="117048"/>
                  </a:lnTo>
                  <a:cubicBezTo>
                    <a:pt x="50601" y="119418"/>
                    <a:pt x="49550" y="123172"/>
                    <a:pt x="48244" y="126580"/>
                  </a:cubicBezTo>
                  <a:cubicBezTo>
                    <a:pt x="45002" y="134536"/>
                    <a:pt x="42991" y="142927"/>
                    <a:pt x="42261" y="151485"/>
                  </a:cubicBezTo>
                  <a:cubicBezTo>
                    <a:pt x="42261" y="152036"/>
                    <a:pt x="41710" y="152548"/>
                    <a:pt x="41415" y="153087"/>
                  </a:cubicBezTo>
                  <a:cubicBezTo>
                    <a:pt x="42081" y="146271"/>
                    <a:pt x="40352" y="139583"/>
                    <a:pt x="40429" y="132793"/>
                  </a:cubicBezTo>
                  <a:cubicBezTo>
                    <a:pt x="40390" y="130743"/>
                    <a:pt x="40736" y="128706"/>
                    <a:pt x="41466" y="126785"/>
                  </a:cubicBezTo>
                  <a:cubicBezTo>
                    <a:pt x="44336" y="119674"/>
                    <a:pt x="47219" y="112577"/>
                    <a:pt x="52343" y="106684"/>
                  </a:cubicBezTo>
                  <a:cubicBezTo>
                    <a:pt x="56546" y="101867"/>
                    <a:pt x="60748" y="97049"/>
                    <a:pt x="64937" y="92232"/>
                  </a:cubicBezTo>
                  <a:cubicBezTo>
                    <a:pt x="65257" y="91874"/>
                    <a:pt x="65654" y="91592"/>
                    <a:pt x="66090" y="91412"/>
                  </a:cubicBezTo>
                  <a:cubicBezTo>
                    <a:pt x="70484" y="89683"/>
                    <a:pt x="72086" y="86621"/>
                    <a:pt x="72022" y="81804"/>
                  </a:cubicBezTo>
                  <a:cubicBezTo>
                    <a:pt x="72201" y="79805"/>
                    <a:pt x="71343" y="77858"/>
                    <a:pt x="69767" y="76615"/>
                  </a:cubicBezTo>
                  <a:cubicBezTo>
                    <a:pt x="65411" y="73143"/>
                    <a:pt x="58429" y="71888"/>
                    <a:pt x="53035" y="75783"/>
                  </a:cubicBezTo>
                  <a:cubicBezTo>
                    <a:pt x="50268" y="77883"/>
                    <a:pt x="47795" y="80356"/>
                    <a:pt x="45694" y="83136"/>
                  </a:cubicBezTo>
                  <a:cubicBezTo>
                    <a:pt x="44080" y="85327"/>
                    <a:pt x="43247" y="87979"/>
                    <a:pt x="43311" y="90695"/>
                  </a:cubicBezTo>
                  <a:cubicBezTo>
                    <a:pt x="43311" y="93078"/>
                    <a:pt x="43196" y="95448"/>
                    <a:pt x="43311" y="97818"/>
                  </a:cubicBezTo>
                  <a:cubicBezTo>
                    <a:pt x="43516" y="101200"/>
                    <a:pt x="42389" y="103494"/>
                    <a:pt x="39096" y="104916"/>
                  </a:cubicBezTo>
                  <a:cubicBezTo>
                    <a:pt x="35009" y="106684"/>
                    <a:pt x="31602" y="109707"/>
                    <a:pt x="29347" y="113538"/>
                  </a:cubicBezTo>
                  <a:cubicBezTo>
                    <a:pt x="27015" y="117381"/>
                    <a:pt x="25644" y="117727"/>
                    <a:pt x="21493" y="116536"/>
                  </a:cubicBezTo>
                  <a:cubicBezTo>
                    <a:pt x="20430" y="116241"/>
                    <a:pt x="19392" y="115882"/>
                    <a:pt x="18380" y="115434"/>
                  </a:cubicBezTo>
                  <a:cubicBezTo>
                    <a:pt x="13525" y="113089"/>
                    <a:pt x="8170" y="111988"/>
                    <a:pt x="2789" y="112257"/>
                  </a:cubicBezTo>
                  <a:cubicBezTo>
                    <a:pt x="1392" y="112333"/>
                    <a:pt x="-4" y="112257"/>
                    <a:pt x="-1606" y="112257"/>
                  </a:cubicBezTo>
                  <a:cubicBezTo>
                    <a:pt x="-734" y="106094"/>
                    <a:pt x="-209" y="100303"/>
                    <a:pt x="957" y="94667"/>
                  </a:cubicBezTo>
                  <a:cubicBezTo>
                    <a:pt x="1994" y="89798"/>
                    <a:pt x="5710" y="86211"/>
                    <a:pt x="8374" y="82150"/>
                  </a:cubicBezTo>
                  <a:cubicBezTo>
                    <a:pt x="13358" y="74565"/>
                    <a:pt x="19905" y="68326"/>
                    <a:pt x="26477" y="62228"/>
                  </a:cubicBezTo>
                  <a:cubicBezTo>
                    <a:pt x="33267" y="56104"/>
                    <a:pt x="40736" y="50775"/>
                    <a:pt x="48756" y="46367"/>
                  </a:cubicBezTo>
                  <a:cubicBezTo>
                    <a:pt x="51844" y="44779"/>
                    <a:pt x="54790" y="42947"/>
                    <a:pt x="57596" y="40910"/>
                  </a:cubicBezTo>
                  <a:cubicBezTo>
                    <a:pt x="62593" y="36964"/>
                    <a:pt x="63451" y="29713"/>
                    <a:pt x="59505" y="24716"/>
                  </a:cubicBezTo>
                  <a:cubicBezTo>
                    <a:pt x="59069" y="24165"/>
                    <a:pt x="58583" y="23640"/>
                    <a:pt x="58044" y="23179"/>
                  </a:cubicBezTo>
                  <a:cubicBezTo>
                    <a:pt x="55738" y="21052"/>
                    <a:pt x="53343" y="20014"/>
                    <a:pt x="49999" y="21436"/>
                  </a:cubicBezTo>
                  <a:cubicBezTo>
                    <a:pt x="47436" y="22513"/>
                    <a:pt x="45015" y="24345"/>
                    <a:pt x="41966" y="23871"/>
                  </a:cubicBezTo>
                  <a:cubicBezTo>
                    <a:pt x="48538" y="20437"/>
                    <a:pt x="55559" y="17952"/>
                    <a:pt x="62836" y="16504"/>
                  </a:cubicBezTo>
                  <a:cubicBezTo>
                    <a:pt x="78210" y="12930"/>
                    <a:pt x="93583" y="9394"/>
                    <a:pt x="109290" y="7421"/>
                  </a:cubicBezTo>
                  <a:cubicBezTo>
                    <a:pt x="122588" y="5742"/>
                    <a:pt x="135861" y="3500"/>
                    <a:pt x="149223" y="2604"/>
                  </a:cubicBezTo>
                  <a:cubicBezTo>
                    <a:pt x="159472" y="1912"/>
                    <a:pt x="169722" y="1323"/>
                    <a:pt x="179971" y="1207"/>
                  </a:cubicBezTo>
                  <a:cubicBezTo>
                    <a:pt x="189272" y="1079"/>
                    <a:pt x="198573" y="925"/>
                    <a:pt x="207887" y="528"/>
                  </a:cubicBezTo>
                  <a:cubicBezTo>
                    <a:pt x="226182" y="-253"/>
                    <a:pt x="244515" y="-535"/>
                    <a:pt x="262822" y="-433"/>
                  </a:cubicBezTo>
                  <a:cubicBezTo>
                    <a:pt x="274019" y="-433"/>
                    <a:pt x="285204" y="720"/>
                    <a:pt x="296401" y="1399"/>
                  </a:cubicBezTo>
                  <a:cubicBezTo>
                    <a:pt x="307598" y="2078"/>
                    <a:pt x="318488" y="1899"/>
                    <a:pt x="329480" y="3078"/>
                  </a:cubicBezTo>
                  <a:cubicBezTo>
                    <a:pt x="330582" y="3206"/>
                    <a:pt x="331696" y="3257"/>
                    <a:pt x="332798" y="3206"/>
                  </a:cubicBezTo>
                  <a:cubicBezTo>
                    <a:pt x="336411" y="3065"/>
                    <a:pt x="336757" y="2552"/>
                    <a:pt x="336283" y="-1573"/>
                  </a:cubicBezTo>
                  <a:cubicBezTo>
                    <a:pt x="343714" y="10047"/>
                    <a:pt x="353540" y="19848"/>
                    <a:pt x="361240" y="31250"/>
                  </a:cubicBezTo>
                  <a:cubicBezTo>
                    <a:pt x="364827" y="36579"/>
                    <a:pt x="368042" y="42178"/>
                    <a:pt x="371566" y="47559"/>
                  </a:cubicBezTo>
                  <a:cubicBezTo>
                    <a:pt x="375601" y="53734"/>
                    <a:pt x="379739" y="59858"/>
                    <a:pt x="385351" y="64803"/>
                  </a:cubicBezTo>
                  <a:cubicBezTo>
                    <a:pt x="386196" y="65738"/>
                    <a:pt x="387285" y="66417"/>
                    <a:pt x="388489" y="66789"/>
                  </a:cubicBezTo>
                  <a:cubicBezTo>
                    <a:pt x="389898" y="67135"/>
                    <a:pt x="391065" y="68121"/>
                    <a:pt x="391641" y="69441"/>
                  </a:cubicBezTo>
                  <a:close/>
                </a:path>
              </a:pathLst>
            </a:custGeom>
            <a:solidFill>
              <a:srgbClr val="020202"/>
            </a:solidFill>
            <a:ln w="1280" cap="flat">
              <a:noFill/>
              <a:prstDash val="solid"/>
              <a:miter/>
            </a:ln>
          </p:spPr>
          <p:txBody>
            <a:bodyPr rtlCol="0" anchor="ctr"/>
            <a:lstStyle/>
            <a:p>
              <a:endParaRPr lang="es-CO"/>
            </a:p>
          </p:txBody>
        </p:sp>
        <p:sp>
          <p:nvSpPr>
            <p:cNvPr id="309" name="Freeform: Shape 308">
              <a:extLst>
                <a:ext uri="{FF2B5EF4-FFF2-40B4-BE49-F238E27FC236}">
                  <a16:creationId xmlns:a16="http://schemas.microsoft.com/office/drawing/2014/main" id="{E13FBE73-FBDC-A13E-6EF5-CE62C384360A}"/>
                </a:ext>
              </a:extLst>
            </p:cNvPr>
            <p:cNvSpPr/>
            <p:nvPr/>
          </p:nvSpPr>
          <p:spPr>
            <a:xfrm>
              <a:off x="-1082168" y="-313247"/>
              <a:ext cx="7814" cy="8455"/>
            </a:xfrm>
            <a:custGeom>
              <a:avLst/>
              <a:gdLst>
                <a:gd name="connsiteX0" fmla="*/ 6209 w 7814"/>
                <a:gd name="connsiteY0" fmla="*/ 6883 h 8455"/>
                <a:gd name="connsiteX1" fmla="*/ -1606 w 7814"/>
                <a:gd name="connsiteY1" fmla="*/ -1573 h 8455"/>
                <a:gd name="connsiteX2" fmla="*/ 6209 w 7814"/>
                <a:gd name="connsiteY2" fmla="*/ 6883 h 8455"/>
              </a:gdLst>
              <a:ahLst/>
              <a:cxnLst>
                <a:cxn ang="0">
                  <a:pos x="connsiteX0" y="connsiteY0"/>
                </a:cxn>
                <a:cxn ang="0">
                  <a:pos x="connsiteX1" y="connsiteY1"/>
                </a:cxn>
                <a:cxn ang="0">
                  <a:pos x="connsiteX2" y="connsiteY2"/>
                </a:cxn>
              </a:cxnLst>
              <a:rect l="l" t="t" r="r" b="b"/>
              <a:pathLst>
                <a:path w="7814" h="8455">
                  <a:moveTo>
                    <a:pt x="6209" y="6883"/>
                  </a:moveTo>
                  <a:cubicBezTo>
                    <a:pt x="3135" y="4538"/>
                    <a:pt x="483" y="1681"/>
                    <a:pt x="-1606" y="-1573"/>
                  </a:cubicBezTo>
                  <a:cubicBezTo>
                    <a:pt x="1674" y="631"/>
                    <a:pt x="4839" y="2924"/>
                    <a:pt x="6209" y="6883"/>
                  </a:cubicBezTo>
                  <a:close/>
                </a:path>
              </a:pathLst>
            </a:custGeom>
            <a:solidFill>
              <a:srgbClr val="020202"/>
            </a:solidFill>
            <a:ln w="1280" cap="flat">
              <a:noFill/>
              <a:prstDash val="solid"/>
              <a:miter/>
            </a:ln>
          </p:spPr>
          <p:txBody>
            <a:bodyPr rtlCol="0" anchor="ctr"/>
            <a:lstStyle/>
            <a:p>
              <a:endParaRPr lang="es-CO"/>
            </a:p>
          </p:txBody>
        </p:sp>
        <p:sp>
          <p:nvSpPr>
            <p:cNvPr id="310" name="Freeform: Shape 309">
              <a:extLst>
                <a:ext uri="{FF2B5EF4-FFF2-40B4-BE49-F238E27FC236}">
                  <a16:creationId xmlns:a16="http://schemas.microsoft.com/office/drawing/2014/main" id="{B7486FFB-1BF0-86EC-C418-047D1EE5E9C4}"/>
                </a:ext>
              </a:extLst>
            </p:cNvPr>
            <p:cNvSpPr/>
            <p:nvPr/>
          </p:nvSpPr>
          <p:spPr>
            <a:xfrm>
              <a:off x="-1160882" y="-372999"/>
              <a:ext cx="8711" cy="4650"/>
            </a:xfrm>
            <a:custGeom>
              <a:avLst/>
              <a:gdLst>
                <a:gd name="connsiteX0" fmla="*/ 7106 w 8711"/>
                <a:gd name="connsiteY0" fmla="*/ 3078 h 4650"/>
                <a:gd name="connsiteX1" fmla="*/ -1606 w 8711"/>
                <a:gd name="connsiteY1" fmla="*/ -1573 h 4650"/>
                <a:gd name="connsiteX2" fmla="*/ 7106 w 8711"/>
                <a:gd name="connsiteY2" fmla="*/ 3078 h 4650"/>
              </a:gdLst>
              <a:ahLst/>
              <a:cxnLst>
                <a:cxn ang="0">
                  <a:pos x="connsiteX0" y="connsiteY0"/>
                </a:cxn>
                <a:cxn ang="0">
                  <a:pos x="connsiteX1" y="connsiteY1"/>
                </a:cxn>
                <a:cxn ang="0">
                  <a:pos x="connsiteX2" y="connsiteY2"/>
                </a:cxn>
              </a:cxnLst>
              <a:rect l="l" t="t" r="r" b="b"/>
              <a:pathLst>
                <a:path w="8711" h="4650">
                  <a:moveTo>
                    <a:pt x="7106" y="3078"/>
                  </a:moveTo>
                  <a:cubicBezTo>
                    <a:pt x="3955" y="2040"/>
                    <a:pt x="1008" y="477"/>
                    <a:pt x="-1606" y="-1573"/>
                  </a:cubicBezTo>
                  <a:cubicBezTo>
                    <a:pt x="1764" y="-1137"/>
                    <a:pt x="4864" y="515"/>
                    <a:pt x="7106" y="3078"/>
                  </a:cubicBezTo>
                  <a:close/>
                </a:path>
              </a:pathLst>
            </a:custGeom>
            <a:solidFill>
              <a:srgbClr val="020202"/>
            </a:solidFill>
            <a:ln w="1280" cap="flat">
              <a:noFill/>
              <a:prstDash val="solid"/>
              <a:miter/>
            </a:ln>
          </p:spPr>
          <p:txBody>
            <a:bodyPr rtlCol="0" anchor="ctr"/>
            <a:lstStyle/>
            <a:p>
              <a:endParaRPr lang="es-CO"/>
            </a:p>
          </p:txBody>
        </p:sp>
        <p:sp>
          <p:nvSpPr>
            <p:cNvPr id="311" name="Freeform: Shape 310">
              <a:extLst>
                <a:ext uri="{FF2B5EF4-FFF2-40B4-BE49-F238E27FC236}">
                  <a16:creationId xmlns:a16="http://schemas.microsoft.com/office/drawing/2014/main" id="{74EE8356-53AB-3AB0-40D3-CF19FD2F79D2}"/>
                </a:ext>
              </a:extLst>
            </p:cNvPr>
            <p:cNvSpPr/>
            <p:nvPr/>
          </p:nvSpPr>
          <p:spPr>
            <a:xfrm>
              <a:off x="-1101898" y="-333271"/>
              <a:ext cx="5624" cy="4945"/>
            </a:xfrm>
            <a:custGeom>
              <a:avLst/>
              <a:gdLst>
                <a:gd name="connsiteX0" fmla="*/ 4019 w 5624"/>
                <a:gd name="connsiteY0" fmla="*/ 3372 h 4945"/>
                <a:gd name="connsiteX1" fmla="*/ -1606 w 5624"/>
                <a:gd name="connsiteY1" fmla="*/ -1573 h 4945"/>
                <a:gd name="connsiteX2" fmla="*/ 4019 w 5624"/>
                <a:gd name="connsiteY2" fmla="*/ 3372 h 4945"/>
              </a:gdLst>
              <a:ahLst/>
              <a:cxnLst>
                <a:cxn ang="0">
                  <a:pos x="connsiteX0" y="connsiteY0"/>
                </a:cxn>
                <a:cxn ang="0">
                  <a:pos x="connsiteX1" y="connsiteY1"/>
                </a:cxn>
                <a:cxn ang="0">
                  <a:pos x="connsiteX2" y="connsiteY2"/>
                </a:cxn>
              </a:cxnLst>
              <a:rect l="l" t="t" r="r" b="b"/>
              <a:pathLst>
                <a:path w="5624" h="4945">
                  <a:moveTo>
                    <a:pt x="4019" y="3372"/>
                  </a:moveTo>
                  <a:cubicBezTo>
                    <a:pt x="1790" y="2168"/>
                    <a:pt x="-132" y="477"/>
                    <a:pt x="-1606" y="-1573"/>
                  </a:cubicBezTo>
                  <a:cubicBezTo>
                    <a:pt x="1264" y="-1048"/>
                    <a:pt x="2802" y="977"/>
                    <a:pt x="4019" y="3372"/>
                  </a:cubicBezTo>
                  <a:close/>
                </a:path>
              </a:pathLst>
            </a:custGeom>
            <a:solidFill>
              <a:srgbClr val="020202"/>
            </a:solidFill>
            <a:ln w="1280" cap="flat">
              <a:noFill/>
              <a:prstDash val="solid"/>
              <a:miter/>
            </a:ln>
          </p:spPr>
          <p:txBody>
            <a:bodyPr rtlCol="0" anchor="ctr"/>
            <a:lstStyle/>
            <a:p>
              <a:endParaRPr lang="es-CO"/>
            </a:p>
          </p:txBody>
        </p:sp>
        <p:sp>
          <p:nvSpPr>
            <p:cNvPr id="312" name="Freeform: Shape 311">
              <a:extLst>
                <a:ext uri="{FF2B5EF4-FFF2-40B4-BE49-F238E27FC236}">
                  <a16:creationId xmlns:a16="http://schemas.microsoft.com/office/drawing/2014/main" id="{5A657F70-F412-AE96-D7C3-23980F7B03A6}"/>
                </a:ext>
              </a:extLst>
            </p:cNvPr>
            <p:cNvSpPr/>
            <p:nvPr/>
          </p:nvSpPr>
          <p:spPr>
            <a:xfrm>
              <a:off x="-1089779" y="-321792"/>
              <a:ext cx="4932" cy="5649"/>
            </a:xfrm>
            <a:custGeom>
              <a:avLst/>
              <a:gdLst>
                <a:gd name="connsiteX0" fmla="*/ 3327 w 4932"/>
                <a:gd name="connsiteY0" fmla="*/ 4077 h 5649"/>
                <a:gd name="connsiteX1" fmla="*/ -1606 w 4932"/>
                <a:gd name="connsiteY1" fmla="*/ -1573 h 5649"/>
                <a:gd name="connsiteX2" fmla="*/ 3327 w 4932"/>
                <a:gd name="connsiteY2" fmla="*/ 4077 h 5649"/>
              </a:gdLst>
              <a:ahLst/>
              <a:cxnLst>
                <a:cxn ang="0">
                  <a:pos x="connsiteX0" y="connsiteY0"/>
                </a:cxn>
                <a:cxn ang="0">
                  <a:pos x="connsiteX1" y="connsiteY1"/>
                </a:cxn>
                <a:cxn ang="0">
                  <a:pos x="connsiteX2" y="connsiteY2"/>
                </a:cxn>
              </a:cxnLst>
              <a:rect l="l" t="t" r="r" b="b"/>
              <a:pathLst>
                <a:path w="4932" h="5649">
                  <a:moveTo>
                    <a:pt x="3327" y="4077"/>
                  </a:moveTo>
                  <a:cubicBezTo>
                    <a:pt x="1264" y="2604"/>
                    <a:pt x="-427" y="669"/>
                    <a:pt x="-1606" y="-1573"/>
                  </a:cubicBezTo>
                  <a:cubicBezTo>
                    <a:pt x="829" y="-356"/>
                    <a:pt x="2878" y="1169"/>
                    <a:pt x="3327" y="4077"/>
                  </a:cubicBezTo>
                  <a:close/>
                </a:path>
              </a:pathLst>
            </a:custGeom>
            <a:solidFill>
              <a:srgbClr val="020202"/>
            </a:solidFill>
            <a:ln w="1280" cap="flat">
              <a:noFill/>
              <a:prstDash val="solid"/>
              <a:miter/>
            </a:ln>
          </p:spPr>
          <p:txBody>
            <a:bodyPr rtlCol="0" anchor="ctr"/>
            <a:lstStyle/>
            <a:p>
              <a:endParaRPr lang="es-CO"/>
            </a:p>
          </p:txBody>
        </p:sp>
        <p:sp>
          <p:nvSpPr>
            <p:cNvPr id="313" name="Freeform: Shape 312">
              <a:extLst>
                <a:ext uri="{FF2B5EF4-FFF2-40B4-BE49-F238E27FC236}">
                  <a16:creationId xmlns:a16="http://schemas.microsoft.com/office/drawing/2014/main" id="{3D8AAEB3-6FD1-8167-D6B3-BFD6B9810B5B}"/>
                </a:ext>
              </a:extLst>
            </p:cNvPr>
            <p:cNvSpPr/>
            <p:nvPr/>
          </p:nvSpPr>
          <p:spPr>
            <a:xfrm>
              <a:off x="-1116119" y="-344647"/>
              <a:ext cx="5649" cy="4919"/>
            </a:xfrm>
            <a:custGeom>
              <a:avLst/>
              <a:gdLst>
                <a:gd name="connsiteX0" fmla="*/ 4044 w 5649"/>
                <a:gd name="connsiteY0" fmla="*/ 3347 h 4919"/>
                <a:gd name="connsiteX1" fmla="*/ -1606 w 5649"/>
                <a:gd name="connsiteY1" fmla="*/ -1573 h 4919"/>
                <a:gd name="connsiteX2" fmla="*/ 4044 w 5649"/>
                <a:gd name="connsiteY2" fmla="*/ 3347 h 4919"/>
              </a:gdLst>
              <a:ahLst/>
              <a:cxnLst>
                <a:cxn ang="0">
                  <a:pos x="connsiteX0" y="connsiteY0"/>
                </a:cxn>
                <a:cxn ang="0">
                  <a:pos x="connsiteX1" y="connsiteY1"/>
                </a:cxn>
                <a:cxn ang="0">
                  <a:pos x="connsiteX2" y="connsiteY2"/>
                </a:cxn>
              </a:cxnLst>
              <a:rect l="l" t="t" r="r" b="b"/>
              <a:pathLst>
                <a:path w="5649" h="4919">
                  <a:moveTo>
                    <a:pt x="4044" y="3347"/>
                  </a:moveTo>
                  <a:cubicBezTo>
                    <a:pt x="1379" y="2616"/>
                    <a:pt x="85" y="285"/>
                    <a:pt x="-1606" y="-1573"/>
                  </a:cubicBezTo>
                  <a:cubicBezTo>
                    <a:pt x="1239" y="-1112"/>
                    <a:pt x="2763" y="964"/>
                    <a:pt x="4044" y="3347"/>
                  </a:cubicBezTo>
                  <a:close/>
                </a:path>
              </a:pathLst>
            </a:custGeom>
            <a:solidFill>
              <a:srgbClr val="020202"/>
            </a:solidFill>
            <a:ln w="1280" cap="flat">
              <a:noFill/>
              <a:prstDash val="solid"/>
              <a:miter/>
            </a:ln>
          </p:spPr>
          <p:txBody>
            <a:bodyPr rtlCol="0" anchor="ctr"/>
            <a:lstStyle/>
            <a:p>
              <a:endParaRPr lang="es-CO"/>
            </a:p>
          </p:txBody>
        </p:sp>
        <p:sp>
          <p:nvSpPr>
            <p:cNvPr id="314" name="Freeform: Shape 313">
              <a:extLst>
                <a:ext uri="{FF2B5EF4-FFF2-40B4-BE49-F238E27FC236}">
                  <a16:creationId xmlns:a16="http://schemas.microsoft.com/office/drawing/2014/main" id="{E5EFEF11-64C8-3B25-2624-8CCCEF8B8210}"/>
                </a:ext>
              </a:extLst>
            </p:cNvPr>
            <p:cNvSpPr/>
            <p:nvPr/>
          </p:nvSpPr>
          <p:spPr>
            <a:xfrm>
              <a:off x="-1205415" y="-389290"/>
              <a:ext cx="7686" cy="1993"/>
            </a:xfrm>
            <a:custGeom>
              <a:avLst/>
              <a:gdLst>
                <a:gd name="connsiteX0" fmla="*/ 6081 w 7686"/>
                <a:gd name="connsiteY0" fmla="*/ 421 h 1993"/>
                <a:gd name="connsiteX1" fmla="*/ -1606 w 7686"/>
                <a:gd name="connsiteY1" fmla="*/ -1475 h 1993"/>
                <a:gd name="connsiteX2" fmla="*/ 6081 w 7686"/>
                <a:gd name="connsiteY2" fmla="*/ 421 h 1993"/>
              </a:gdLst>
              <a:ahLst/>
              <a:cxnLst>
                <a:cxn ang="0">
                  <a:pos x="connsiteX0" y="connsiteY0"/>
                </a:cxn>
                <a:cxn ang="0">
                  <a:pos x="connsiteX1" y="connsiteY1"/>
                </a:cxn>
                <a:cxn ang="0">
                  <a:pos x="connsiteX2" y="connsiteY2"/>
                </a:cxn>
              </a:cxnLst>
              <a:rect l="l" t="t" r="r" b="b"/>
              <a:pathLst>
                <a:path w="7686" h="1993">
                  <a:moveTo>
                    <a:pt x="6081" y="421"/>
                  </a:moveTo>
                  <a:cubicBezTo>
                    <a:pt x="3417" y="292"/>
                    <a:pt x="803" y="-348"/>
                    <a:pt x="-1606" y="-1475"/>
                  </a:cubicBezTo>
                  <a:cubicBezTo>
                    <a:pt x="1175" y="-1732"/>
                    <a:pt x="3865" y="-1604"/>
                    <a:pt x="6081" y="421"/>
                  </a:cubicBezTo>
                  <a:close/>
                </a:path>
              </a:pathLst>
            </a:custGeom>
            <a:solidFill>
              <a:srgbClr val="020202"/>
            </a:solidFill>
            <a:ln w="1280" cap="flat">
              <a:noFill/>
              <a:prstDash val="solid"/>
              <a:miter/>
            </a:ln>
          </p:spPr>
          <p:txBody>
            <a:bodyPr rtlCol="0" anchor="ctr"/>
            <a:lstStyle/>
            <a:p>
              <a:endParaRPr lang="es-CO"/>
            </a:p>
          </p:txBody>
        </p:sp>
        <p:sp>
          <p:nvSpPr>
            <p:cNvPr id="315" name="Freeform: Shape 314">
              <a:extLst>
                <a:ext uri="{FF2B5EF4-FFF2-40B4-BE49-F238E27FC236}">
                  <a16:creationId xmlns:a16="http://schemas.microsoft.com/office/drawing/2014/main" id="{68834C5B-64FF-71A6-95B8-44E994221446}"/>
                </a:ext>
              </a:extLst>
            </p:cNvPr>
            <p:cNvSpPr/>
            <p:nvPr/>
          </p:nvSpPr>
          <p:spPr>
            <a:xfrm>
              <a:off x="-1067922" y="-298065"/>
              <a:ext cx="3997" cy="4676"/>
            </a:xfrm>
            <a:custGeom>
              <a:avLst/>
              <a:gdLst>
                <a:gd name="connsiteX0" fmla="*/ 2392 w 3997"/>
                <a:gd name="connsiteY0" fmla="*/ 3103 h 4676"/>
                <a:gd name="connsiteX1" fmla="*/ -1606 w 3997"/>
                <a:gd name="connsiteY1" fmla="*/ -1573 h 4676"/>
                <a:gd name="connsiteX2" fmla="*/ 2392 w 3997"/>
                <a:gd name="connsiteY2" fmla="*/ 3103 h 4676"/>
              </a:gdLst>
              <a:ahLst/>
              <a:cxnLst>
                <a:cxn ang="0">
                  <a:pos x="connsiteX0" y="connsiteY0"/>
                </a:cxn>
                <a:cxn ang="0">
                  <a:pos x="connsiteX1" y="connsiteY1"/>
                </a:cxn>
                <a:cxn ang="0">
                  <a:pos x="connsiteX2" y="connsiteY2"/>
                </a:cxn>
              </a:cxnLst>
              <a:rect l="l" t="t" r="r" b="b"/>
              <a:pathLst>
                <a:path w="3997" h="4676">
                  <a:moveTo>
                    <a:pt x="2392" y="3103"/>
                  </a:moveTo>
                  <a:cubicBezTo>
                    <a:pt x="662" y="1937"/>
                    <a:pt x="-722" y="323"/>
                    <a:pt x="-1606" y="-1573"/>
                  </a:cubicBezTo>
                  <a:cubicBezTo>
                    <a:pt x="534" y="-932"/>
                    <a:pt x="2097" y="900"/>
                    <a:pt x="2392" y="3103"/>
                  </a:cubicBezTo>
                  <a:close/>
                </a:path>
              </a:pathLst>
            </a:custGeom>
            <a:solidFill>
              <a:srgbClr val="020202"/>
            </a:solidFill>
            <a:ln w="1280" cap="flat">
              <a:noFill/>
              <a:prstDash val="solid"/>
              <a:miter/>
            </a:ln>
          </p:spPr>
          <p:txBody>
            <a:bodyPr rtlCol="0" anchor="ctr"/>
            <a:lstStyle/>
            <a:p>
              <a:endParaRPr lang="es-CO"/>
            </a:p>
          </p:txBody>
        </p:sp>
        <p:sp>
          <p:nvSpPr>
            <p:cNvPr id="316" name="Freeform: Shape 315">
              <a:extLst>
                <a:ext uri="{FF2B5EF4-FFF2-40B4-BE49-F238E27FC236}">
                  <a16:creationId xmlns:a16="http://schemas.microsoft.com/office/drawing/2014/main" id="{2B4FAD8D-E1B6-2BAC-371F-FE28BB359B1B}"/>
                </a:ext>
              </a:extLst>
            </p:cNvPr>
            <p:cNvSpPr/>
            <p:nvPr/>
          </p:nvSpPr>
          <p:spPr>
            <a:xfrm>
              <a:off x="-1061260" y="-290481"/>
              <a:ext cx="3946" cy="4727"/>
            </a:xfrm>
            <a:custGeom>
              <a:avLst/>
              <a:gdLst>
                <a:gd name="connsiteX0" fmla="*/ 2341 w 3946"/>
                <a:gd name="connsiteY0" fmla="*/ 3154 h 4727"/>
                <a:gd name="connsiteX1" fmla="*/ -1606 w 3946"/>
                <a:gd name="connsiteY1" fmla="*/ -1573 h 4727"/>
                <a:gd name="connsiteX2" fmla="*/ 2341 w 3946"/>
                <a:gd name="connsiteY2" fmla="*/ 3154 h 4727"/>
              </a:gdLst>
              <a:ahLst/>
              <a:cxnLst>
                <a:cxn ang="0">
                  <a:pos x="connsiteX0" y="connsiteY0"/>
                </a:cxn>
                <a:cxn ang="0">
                  <a:pos x="connsiteX1" y="connsiteY1"/>
                </a:cxn>
                <a:cxn ang="0">
                  <a:pos x="connsiteX2" y="connsiteY2"/>
                </a:cxn>
              </a:cxnLst>
              <a:rect l="l" t="t" r="r" b="b"/>
              <a:pathLst>
                <a:path w="3946" h="4727">
                  <a:moveTo>
                    <a:pt x="2341" y="3154"/>
                  </a:moveTo>
                  <a:cubicBezTo>
                    <a:pt x="649" y="1937"/>
                    <a:pt x="-708" y="310"/>
                    <a:pt x="-1606" y="-1573"/>
                  </a:cubicBezTo>
                  <a:cubicBezTo>
                    <a:pt x="496" y="-663"/>
                    <a:pt x="2123" y="656"/>
                    <a:pt x="2341" y="3154"/>
                  </a:cubicBezTo>
                  <a:close/>
                </a:path>
              </a:pathLst>
            </a:custGeom>
            <a:solidFill>
              <a:srgbClr val="020202"/>
            </a:solidFill>
            <a:ln w="1280" cap="flat">
              <a:noFill/>
              <a:prstDash val="solid"/>
              <a:miter/>
            </a:ln>
          </p:spPr>
          <p:txBody>
            <a:bodyPr rtlCol="0" anchor="ctr"/>
            <a:lstStyle/>
            <a:p>
              <a:endParaRPr lang="es-CO"/>
            </a:p>
          </p:txBody>
        </p:sp>
        <p:sp>
          <p:nvSpPr>
            <p:cNvPr id="317" name="Freeform: Shape 316">
              <a:extLst>
                <a:ext uri="{FF2B5EF4-FFF2-40B4-BE49-F238E27FC236}">
                  <a16:creationId xmlns:a16="http://schemas.microsoft.com/office/drawing/2014/main" id="{156B2E15-B63E-D294-DFE2-A9006E7024A8}"/>
                </a:ext>
              </a:extLst>
            </p:cNvPr>
            <p:cNvSpPr/>
            <p:nvPr/>
          </p:nvSpPr>
          <p:spPr>
            <a:xfrm>
              <a:off x="-1148519" y="-366390"/>
              <a:ext cx="4881" cy="2819"/>
            </a:xfrm>
            <a:custGeom>
              <a:avLst/>
              <a:gdLst>
                <a:gd name="connsiteX0" fmla="*/ 3276 w 4881"/>
                <a:gd name="connsiteY0" fmla="*/ 1247 h 2819"/>
                <a:gd name="connsiteX1" fmla="*/ -1606 w 4881"/>
                <a:gd name="connsiteY1" fmla="*/ -1559 h 2819"/>
                <a:gd name="connsiteX2" fmla="*/ 3276 w 4881"/>
                <a:gd name="connsiteY2" fmla="*/ 1247 h 2819"/>
              </a:gdLst>
              <a:ahLst/>
              <a:cxnLst>
                <a:cxn ang="0">
                  <a:pos x="connsiteX0" y="connsiteY0"/>
                </a:cxn>
                <a:cxn ang="0">
                  <a:pos x="connsiteX1" y="connsiteY1"/>
                </a:cxn>
                <a:cxn ang="0">
                  <a:pos x="connsiteX2" y="connsiteY2"/>
                </a:cxn>
              </a:cxnLst>
              <a:rect l="l" t="t" r="r" b="b"/>
              <a:pathLst>
                <a:path w="4881" h="2819">
                  <a:moveTo>
                    <a:pt x="3276" y="1247"/>
                  </a:moveTo>
                  <a:cubicBezTo>
                    <a:pt x="1392" y="850"/>
                    <a:pt x="-312" y="-137"/>
                    <a:pt x="-1606" y="-1559"/>
                  </a:cubicBezTo>
                  <a:cubicBezTo>
                    <a:pt x="444" y="-1713"/>
                    <a:pt x="2379" y="-598"/>
                    <a:pt x="3276" y="1247"/>
                  </a:cubicBezTo>
                  <a:close/>
                </a:path>
              </a:pathLst>
            </a:custGeom>
            <a:solidFill>
              <a:srgbClr val="020202"/>
            </a:solidFill>
            <a:ln w="1280" cap="flat">
              <a:noFill/>
              <a:prstDash val="solid"/>
              <a:miter/>
            </a:ln>
          </p:spPr>
          <p:txBody>
            <a:bodyPr rtlCol="0" anchor="ctr"/>
            <a:lstStyle/>
            <a:p>
              <a:endParaRPr lang="es-CO"/>
            </a:p>
          </p:txBody>
        </p:sp>
        <p:sp>
          <p:nvSpPr>
            <p:cNvPr id="318" name="Freeform: Shape 317">
              <a:extLst>
                <a:ext uri="{FF2B5EF4-FFF2-40B4-BE49-F238E27FC236}">
                  <a16:creationId xmlns:a16="http://schemas.microsoft.com/office/drawing/2014/main" id="{1ED58034-F224-B123-8656-615D027FF6CC}"/>
                </a:ext>
              </a:extLst>
            </p:cNvPr>
            <p:cNvSpPr/>
            <p:nvPr/>
          </p:nvSpPr>
          <p:spPr>
            <a:xfrm>
              <a:off x="-1175986" y="-379751"/>
              <a:ext cx="4804" cy="2024"/>
            </a:xfrm>
            <a:custGeom>
              <a:avLst/>
              <a:gdLst>
                <a:gd name="connsiteX0" fmla="*/ 3199 w 4804"/>
                <a:gd name="connsiteY0" fmla="*/ 451 h 2024"/>
                <a:gd name="connsiteX1" fmla="*/ -1606 w 4804"/>
                <a:gd name="connsiteY1" fmla="*/ -1547 h 2024"/>
                <a:gd name="connsiteX2" fmla="*/ 3199 w 4804"/>
                <a:gd name="connsiteY2" fmla="*/ 451 h 2024"/>
              </a:gdLst>
              <a:ahLst/>
              <a:cxnLst>
                <a:cxn ang="0">
                  <a:pos x="connsiteX0" y="connsiteY0"/>
                </a:cxn>
                <a:cxn ang="0">
                  <a:pos x="connsiteX1" y="connsiteY1"/>
                </a:cxn>
                <a:cxn ang="0">
                  <a:pos x="connsiteX2" y="connsiteY2"/>
                </a:cxn>
              </a:cxnLst>
              <a:rect l="l" t="t" r="r" b="b"/>
              <a:pathLst>
                <a:path w="4804" h="2024">
                  <a:moveTo>
                    <a:pt x="3199" y="451"/>
                  </a:moveTo>
                  <a:cubicBezTo>
                    <a:pt x="1431" y="310"/>
                    <a:pt x="-261" y="-381"/>
                    <a:pt x="-1606" y="-1547"/>
                  </a:cubicBezTo>
                  <a:cubicBezTo>
                    <a:pt x="329" y="-1675"/>
                    <a:pt x="2071" y="-1368"/>
                    <a:pt x="3199" y="451"/>
                  </a:cubicBezTo>
                  <a:close/>
                </a:path>
              </a:pathLst>
            </a:custGeom>
            <a:solidFill>
              <a:srgbClr val="020202"/>
            </a:solidFill>
            <a:ln w="1280" cap="flat">
              <a:noFill/>
              <a:prstDash val="solid"/>
              <a:miter/>
            </a:ln>
          </p:spPr>
          <p:txBody>
            <a:bodyPr rtlCol="0" anchor="ctr"/>
            <a:lstStyle/>
            <a:p>
              <a:endParaRPr lang="es-CO"/>
            </a:p>
          </p:txBody>
        </p:sp>
        <p:sp>
          <p:nvSpPr>
            <p:cNvPr id="319" name="Freeform: Shape 318">
              <a:extLst>
                <a:ext uri="{FF2B5EF4-FFF2-40B4-BE49-F238E27FC236}">
                  <a16:creationId xmlns:a16="http://schemas.microsoft.com/office/drawing/2014/main" id="{C4CAD7DA-72EA-1B47-67BD-863A711AD17D}"/>
                </a:ext>
              </a:extLst>
            </p:cNvPr>
            <p:cNvSpPr/>
            <p:nvPr/>
          </p:nvSpPr>
          <p:spPr>
            <a:xfrm>
              <a:off x="-1121999" y="-349365"/>
              <a:ext cx="3843" cy="3026"/>
            </a:xfrm>
            <a:custGeom>
              <a:avLst/>
              <a:gdLst>
                <a:gd name="connsiteX0" fmla="*/ 2238 w 3843"/>
                <a:gd name="connsiteY0" fmla="*/ 1454 h 3026"/>
                <a:gd name="connsiteX1" fmla="*/ -1606 w 3843"/>
                <a:gd name="connsiteY1" fmla="*/ -1570 h 3026"/>
                <a:gd name="connsiteX2" fmla="*/ 2238 w 3843"/>
                <a:gd name="connsiteY2" fmla="*/ 1454 h 3026"/>
              </a:gdLst>
              <a:ahLst/>
              <a:cxnLst>
                <a:cxn ang="0">
                  <a:pos x="connsiteX0" y="connsiteY0"/>
                </a:cxn>
                <a:cxn ang="0">
                  <a:pos x="connsiteX1" y="connsiteY1"/>
                </a:cxn>
                <a:cxn ang="0">
                  <a:pos x="connsiteX2" y="connsiteY2"/>
                </a:cxn>
              </a:cxnLst>
              <a:rect l="l" t="t" r="r" b="b"/>
              <a:pathLst>
                <a:path w="3843" h="3026">
                  <a:moveTo>
                    <a:pt x="2238" y="1454"/>
                  </a:moveTo>
                  <a:cubicBezTo>
                    <a:pt x="662" y="890"/>
                    <a:pt x="-683" y="-173"/>
                    <a:pt x="-1606" y="-1570"/>
                  </a:cubicBezTo>
                  <a:cubicBezTo>
                    <a:pt x="252" y="-1646"/>
                    <a:pt x="1879" y="-365"/>
                    <a:pt x="2238" y="1454"/>
                  </a:cubicBezTo>
                  <a:close/>
                </a:path>
              </a:pathLst>
            </a:custGeom>
            <a:solidFill>
              <a:srgbClr val="020202"/>
            </a:solidFill>
            <a:ln w="1280" cap="flat">
              <a:noFill/>
              <a:prstDash val="solid"/>
              <a:miter/>
            </a:ln>
          </p:spPr>
          <p:txBody>
            <a:bodyPr rtlCol="0" anchor="ctr"/>
            <a:lstStyle/>
            <a:p>
              <a:endParaRPr lang="es-CO"/>
            </a:p>
          </p:txBody>
        </p:sp>
        <p:sp>
          <p:nvSpPr>
            <p:cNvPr id="320" name="Freeform: Shape 319">
              <a:extLst>
                <a:ext uri="{FF2B5EF4-FFF2-40B4-BE49-F238E27FC236}">
                  <a16:creationId xmlns:a16="http://schemas.microsoft.com/office/drawing/2014/main" id="{A8C7B5FB-18C8-3D93-2B59-E31C93571968}"/>
                </a:ext>
              </a:extLst>
            </p:cNvPr>
            <p:cNvSpPr/>
            <p:nvPr/>
          </p:nvSpPr>
          <p:spPr>
            <a:xfrm>
              <a:off x="-1167352" y="-376000"/>
              <a:ext cx="4688" cy="2116"/>
            </a:xfrm>
            <a:custGeom>
              <a:avLst/>
              <a:gdLst>
                <a:gd name="connsiteX0" fmla="*/ 3083 w 4688"/>
                <a:gd name="connsiteY0" fmla="*/ 544 h 2116"/>
                <a:gd name="connsiteX1" fmla="*/ -1606 w 4688"/>
                <a:gd name="connsiteY1" fmla="*/ -1570 h 2116"/>
                <a:gd name="connsiteX2" fmla="*/ 3083 w 4688"/>
                <a:gd name="connsiteY2" fmla="*/ 544 h 2116"/>
              </a:gdLst>
              <a:ahLst/>
              <a:cxnLst>
                <a:cxn ang="0">
                  <a:pos x="connsiteX0" y="connsiteY0"/>
                </a:cxn>
                <a:cxn ang="0">
                  <a:pos x="connsiteX1" y="connsiteY1"/>
                </a:cxn>
                <a:cxn ang="0">
                  <a:pos x="connsiteX2" y="connsiteY2"/>
                </a:cxn>
              </a:cxnLst>
              <a:rect l="l" t="t" r="r" b="b"/>
              <a:pathLst>
                <a:path w="4688" h="2116">
                  <a:moveTo>
                    <a:pt x="3083" y="544"/>
                  </a:moveTo>
                  <a:cubicBezTo>
                    <a:pt x="1341" y="326"/>
                    <a:pt x="-286" y="-417"/>
                    <a:pt x="-1606" y="-1570"/>
                  </a:cubicBezTo>
                  <a:cubicBezTo>
                    <a:pt x="291" y="-1608"/>
                    <a:pt x="2020" y="-1288"/>
                    <a:pt x="3083" y="544"/>
                  </a:cubicBezTo>
                  <a:close/>
                </a:path>
              </a:pathLst>
            </a:custGeom>
            <a:solidFill>
              <a:srgbClr val="020202"/>
            </a:solidFill>
            <a:ln w="1280" cap="flat">
              <a:noFill/>
              <a:prstDash val="solid"/>
              <a:miter/>
            </a:ln>
          </p:spPr>
          <p:txBody>
            <a:bodyPr rtlCol="0" anchor="ctr"/>
            <a:lstStyle/>
            <a:p>
              <a:endParaRPr lang="es-CO"/>
            </a:p>
          </p:txBody>
        </p:sp>
        <p:sp>
          <p:nvSpPr>
            <p:cNvPr id="321" name="Freeform: Shape 320">
              <a:extLst>
                <a:ext uri="{FF2B5EF4-FFF2-40B4-BE49-F238E27FC236}">
                  <a16:creationId xmlns:a16="http://schemas.microsoft.com/office/drawing/2014/main" id="{D4D28D3B-B7B9-9BB7-BDCF-55EF9ED14382}"/>
                </a:ext>
              </a:extLst>
            </p:cNvPr>
            <p:cNvSpPr/>
            <p:nvPr/>
          </p:nvSpPr>
          <p:spPr>
            <a:xfrm>
              <a:off x="-1180714" y="-381712"/>
              <a:ext cx="4804" cy="2037"/>
            </a:xfrm>
            <a:custGeom>
              <a:avLst/>
              <a:gdLst>
                <a:gd name="connsiteX0" fmla="*/ 3199 w 4804"/>
                <a:gd name="connsiteY0" fmla="*/ 465 h 2037"/>
                <a:gd name="connsiteX1" fmla="*/ -1606 w 4804"/>
                <a:gd name="connsiteY1" fmla="*/ -1495 h 2037"/>
                <a:gd name="connsiteX2" fmla="*/ 3199 w 4804"/>
                <a:gd name="connsiteY2" fmla="*/ 465 h 2037"/>
              </a:gdLst>
              <a:ahLst/>
              <a:cxnLst>
                <a:cxn ang="0">
                  <a:pos x="connsiteX0" y="connsiteY0"/>
                </a:cxn>
                <a:cxn ang="0">
                  <a:pos x="connsiteX1" y="connsiteY1"/>
                </a:cxn>
                <a:cxn ang="0">
                  <a:pos x="connsiteX2" y="connsiteY2"/>
                </a:cxn>
              </a:cxnLst>
              <a:rect l="l" t="t" r="r" b="b"/>
              <a:pathLst>
                <a:path w="4804" h="2037">
                  <a:moveTo>
                    <a:pt x="3199" y="465"/>
                  </a:moveTo>
                  <a:cubicBezTo>
                    <a:pt x="1431" y="337"/>
                    <a:pt x="-247" y="-355"/>
                    <a:pt x="-1606" y="-1495"/>
                  </a:cubicBezTo>
                  <a:cubicBezTo>
                    <a:pt x="240" y="-1828"/>
                    <a:pt x="2110" y="-1073"/>
                    <a:pt x="3199" y="465"/>
                  </a:cubicBezTo>
                  <a:close/>
                </a:path>
              </a:pathLst>
            </a:custGeom>
            <a:solidFill>
              <a:srgbClr val="020202"/>
            </a:solidFill>
            <a:ln w="1280" cap="flat">
              <a:noFill/>
              <a:prstDash val="solid"/>
              <a:miter/>
            </a:ln>
          </p:spPr>
          <p:txBody>
            <a:bodyPr rtlCol="0" anchor="ctr"/>
            <a:lstStyle/>
            <a:p>
              <a:endParaRPr lang="es-CO"/>
            </a:p>
          </p:txBody>
        </p:sp>
        <p:sp>
          <p:nvSpPr>
            <p:cNvPr id="322" name="Freeform: Shape 321">
              <a:extLst>
                <a:ext uri="{FF2B5EF4-FFF2-40B4-BE49-F238E27FC236}">
                  <a16:creationId xmlns:a16="http://schemas.microsoft.com/office/drawing/2014/main" id="{FA003072-303C-13B7-AEE1-A86E14C4B06F}"/>
                </a:ext>
              </a:extLst>
            </p:cNvPr>
            <p:cNvSpPr/>
            <p:nvPr/>
          </p:nvSpPr>
          <p:spPr>
            <a:xfrm>
              <a:off x="-1185506" y="-383585"/>
              <a:ext cx="4855" cy="2001"/>
            </a:xfrm>
            <a:custGeom>
              <a:avLst/>
              <a:gdLst>
                <a:gd name="connsiteX0" fmla="*/ 3250 w 4855"/>
                <a:gd name="connsiteY0" fmla="*/ 429 h 2001"/>
                <a:gd name="connsiteX1" fmla="*/ -1606 w 4855"/>
                <a:gd name="connsiteY1" fmla="*/ -1467 h 2001"/>
                <a:gd name="connsiteX2" fmla="*/ 3250 w 4855"/>
                <a:gd name="connsiteY2" fmla="*/ 429 h 2001"/>
              </a:gdLst>
              <a:ahLst/>
              <a:cxnLst>
                <a:cxn ang="0">
                  <a:pos x="connsiteX0" y="connsiteY0"/>
                </a:cxn>
                <a:cxn ang="0">
                  <a:pos x="connsiteX1" y="connsiteY1"/>
                </a:cxn>
                <a:cxn ang="0">
                  <a:pos x="connsiteX2" y="connsiteY2"/>
                </a:cxn>
              </a:cxnLst>
              <a:rect l="l" t="t" r="r" b="b"/>
              <a:pathLst>
                <a:path w="4855" h="2001">
                  <a:moveTo>
                    <a:pt x="3250" y="429"/>
                  </a:moveTo>
                  <a:cubicBezTo>
                    <a:pt x="1469" y="326"/>
                    <a:pt x="-222" y="-340"/>
                    <a:pt x="-1606" y="-1467"/>
                  </a:cubicBezTo>
                  <a:cubicBezTo>
                    <a:pt x="252" y="-1864"/>
                    <a:pt x="2161" y="-1121"/>
                    <a:pt x="3250" y="429"/>
                  </a:cubicBezTo>
                  <a:close/>
                </a:path>
              </a:pathLst>
            </a:custGeom>
            <a:solidFill>
              <a:srgbClr val="020202"/>
            </a:solidFill>
            <a:ln w="1280" cap="flat">
              <a:noFill/>
              <a:prstDash val="solid"/>
              <a:miter/>
            </a:ln>
          </p:spPr>
          <p:txBody>
            <a:bodyPr rtlCol="0" anchor="ctr"/>
            <a:lstStyle/>
            <a:p>
              <a:endParaRPr lang="es-CO"/>
            </a:p>
          </p:txBody>
        </p:sp>
        <p:sp>
          <p:nvSpPr>
            <p:cNvPr id="323" name="Freeform: Shape 322">
              <a:extLst>
                <a:ext uri="{FF2B5EF4-FFF2-40B4-BE49-F238E27FC236}">
                  <a16:creationId xmlns:a16="http://schemas.microsoft.com/office/drawing/2014/main" id="{0EF18C46-7270-92A5-B62C-A099C32DEFC4}"/>
                </a:ext>
              </a:extLst>
            </p:cNvPr>
            <p:cNvSpPr/>
            <p:nvPr/>
          </p:nvSpPr>
          <p:spPr>
            <a:xfrm>
              <a:off x="-1125740" y="-352167"/>
              <a:ext cx="3907" cy="2856"/>
            </a:xfrm>
            <a:custGeom>
              <a:avLst/>
              <a:gdLst>
                <a:gd name="connsiteX0" fmla="*/ 2302 w 3907"/>
                <a:gd name="connsiteY0" fmla="*/ 1284 h 2856"/>
                <a:gd name="connsiteX1" fmla="*/ -1606 w 3907"/>
                <a:gd name="connsiteY1" fmla="*/ -1561 h 2856"/>
                <a:gd name="connsiteX2" fmla="*/ 2302 w 3907"/>
                <a:gd name="connsiteY2" fmla="*/ 1284 h 2856"/>
              </a:gdLst>
              <a:ahLst/>
              <a:cxnLst>
                <a:cxn ang="0">
                  <a:pos x="connsiteX0" y="connsiteY0"/>
                </a:cxn>
                <a:cxn ang="0">
                  <a:pos x="connsiteX1" y="connsiteY1"/>
                </a:cxn>
                <a:cxn ang="0">
                  <a:pos x="connsiteX2" y="connsiteY2"/>
                </a:cxn>
              </a:cxnLst>
              <a:rect l="l" t="t" r="r" b="b"/>
              <a:pathLst>
                <a:path w="3907" h="2856">
                  <a:moveTo>
                    <a:pt x="2302" y="1284"/>
                  </a:moveTo>
                  <a:cubicBezTo>
                    <a:pt x="726" y="797"/>
                    <a:pt x="-657" y="-203"/>
                    <a:pt x="-1606" y="-1561"/>
                  </a:cubicBezTo>
                  <a:cubicBezTo>
                    <a:pt x="495" y="-1714"/>
                    <a:pt x="1533" y="-408"/>
                    <a:pt x="2302" y="1284"/>
                  </a:cubicBezTo>
                  <a:close/>
                </a:path>
              </a:pathLst>
            </a:custGeom>
            <a:solidFill>
              <a:srgbClr val="020202"/>
            </a:solidFill>
            <a:ln w="1280" cap="flat">
              <a:noFill/>
              <a:prstDash val="solid"/>
              <a:miter/>
            </a:ln>
          </p:spPr>
          <p:txBody>
            <a:bodyPr rtlCol="0" anchor="ctr"/>
            <a:lstStyle/>
            <a:p>
              <a:endParaRPr lang="es-CO"/>
            </a:p>
          </p:txBody>
        </p:sp>
        <p:sp>
          <p:nvSpPr>
            <p:cNvPr id="324" name="Freeform: Shape 323">
              <a:extLst>
                <a:ext uri="{FF2B5EF4-FFF2-40B4-BE49-F238E27FC236}">
                  <a16:creationId xmlns:a16="http://schemas.microsoft.com/office/drawing/2014/main" id="{32B332C0-7468-BA89-2EC2-8E25D5D30F63}"/>
                </a:ext>
              </a:extLst>
            </p:cNvPr>
            <p:cNvSpPr/>
            <p:nvPr/>
          </p:nvSpPr>
          <p:spPr>
            <a:xfrm>
              <a:off x="-1073418" y="-303877"/>
              <a:ext cx="2876" cy="2890"/>
            </a:xfrm>
            <a:custGeom>
              <a:avLst/>
              <a:gdLst>
                <a:gd name="connsiteX0" fmla="*/ 1251 w 2876"/>
                <a:gd name="connsiteY0" fmla="*/ 1318 h 2890"/>
                <a:gd name="connsiteX1" fmla="*/ -1606 w 2876"/>
                <a:gd name="connsiteY1" fmla="*/ -1552 h 2890"/>
                <a:gd name="connsiteX2" fmla="*/ 1251 w 2876"/>
                <a:gd name="connsiteY2" fmla="*/ 677 h 2890"/>
                <a:gd name="connsiteX3" fmla="*/ 1251 w 2876"/>
                <a:gd name="connsiteY3" fmla="*/ 1318 h 2890"/>
              </a:gdLst>
              <a:ahLst/>
              <a:cxnLst>
                <a:cxn ang="0">
                  <a:pos x="connsiteX0" y="connsiteY0"/>
                </a:cxn>
                <a:cxn ang="0">
                  <a:pos x="connsiteX1" y="connsiteY1"/>
                </a:cxn>
                <a:cxn ang="0">
                  <a:pos x="connsiteX2" y="connsiteY2"/>
                </a:cxn>
                <a:cxn ang="0">
                  <a:pos x="connsiteX3" y="connsiteY3"/>
                </a:cxn>
              </a:cxnLst>
              <a:rect l="l" t="t" r="r" b="b"/>
              <a:pathLst>
                <a:path w="2876" h="2890">
                  <a:moveTo>
                    <a:pt x="1251" y="1318"/>
                  </a:moveTo>
                  <a:cubicBezTo>
                    <a:pt x="60" y="626"/>
                    <a:pt x="-914" y="-361"/>
                    <a:pt x="-1606" y="-1552"/>
                  </a:cubicBezTo>
                  <a:cubicBezTo>
                    <a:pt x="-196" y="-1731"/>
                    <a:pt x="1072" y="-732"/>
                    <a:pt x="1251" y="677"/>
                  </a:cubicBezTo>
                  <a:cubicBezTo>
                    <a:pt x="1277" y="895"/>
                    <a:pt x="1277" y="1100"/>
                    <a:pt x="1251" y="1318"/>
                  </a:cubicBezTo>
                  <a:close/>
                </a:path>
              </a:pathLst>
            </a:custGeom>
            <a:solidFill>
              <a:srgbClr val="020202"/>
            </a:solidFill>
            <a:ln w="1280" cap="flat">
              <a:noFill/>
              <a:prstDash val="solid"/>
              <a:miter/>
            </a:ln>
          </p:spPr>
          <p:txBody>
            <a:bodyPr rtlCol="0" anchor="ctr"/>
            <a:lstStyle/>
            <a:p>
              <a:endParaRPr lang="es-CO"/>
            </a:p>
          </p:txBody>
        </p:sp>
        <p:sp>
          <p:nvSpPr>
            <p:cNvPr id="325" name="Freeform: Shape 324">
              <a:extLst>
                <a:ext uri="{FF2B5EF4-FFF2-40B4-BE49-F238E27FC236}">
                  <a16:creationId xmlns:a16="http://schemas.microsoft.com/office/drawing/2014/main" id="{885AC0BB-B7D7-0B02-4CAD-FABFBD6C3CA8}"/>
                </a:ext>
              </a:extLst>
            </p:cNvPr>
            <p:cNvSpPr/>
            <p:nvPr/>
          </p:nvSpPr>
          <p:spPr>
            <a:xfrm>
              <a:off x="-1197804" y="-387401"/>
              <a:ext cx="3843" cy="1183"/>
            </a:xfrm>
            <a:custGeom>
              <a:avLst/>
              <a:gdLst>
                <a:gd name="connsiteX0" fmla="*/ 2238 w 3843"/>
                <a:gd name="connsiteY0" fmla="*/ -418 h 1183"/>
                <a:gd name="connsiteX1" fmla="*/ -1606 w 3843"/>
                <a:gd name="connsiteY1" fmla="*/ -1507 h 1183"/>
                <a:gd name="connsiteX2" fmla="*/ 2238 w 3843"/>
                <a:gd name="connsiteY2" fmla="*/ -418 h 1183"/>
              </a:gdLst>
              <a:ahLst/>
              <a:cxnLst>
                <a:cxn ang="0">
                  <a:pos x="connsiteX0" y="connsiteY0"/>
                </a:cxn>
                <a:cxn ang="0">
                  <a:pos x="connsiteX1" y="connsiteY1"/>
                </a:cxn>
                <a:cxn ang="0">
                  <a:pos x="connsiteX2" y="connsiteY2"/>
                </a:cxn>
              </a:cxnLst>
              <a:rect l="l" t="t" r="r" b="b"/>
              <a:pathLst>
                <a:path w="3843" h="1183">
                  <a:moveTo>
                    <a:pt x="2238" y="-418"/>
                  </a:moveTo>
                  <a:cubicBezTo>
                    <a:pt x="867" y="-277"/>
                    <a:pt x="-517" y="-661"/>
                    <a:pt x="-1606" y="-1507"/>
                  </a:cubicBezTo>
                  <a:cubicBezTo>
                    <a:pt x="-235" y="-1417"/>
                    <a:pt x="1341" y="-2109"/>
                    <a:pt x="2238" y="-418"/>
                  </a:cubicBezTo>
                  <a:close/>
                </a:path>
              </a:pathLst>
            </a:custGeom>
            <a:solidFill>
              <a:srgbClr val="020202"/>
            </a:solidFill>
            <a:ln w="1280" cap="flat">
              <a:noFill/>
              <a:prstDash val="solid"/>
              <a:miter/>
            </a:ln>
          </p:spPr>
          <p:txBody>
            <a:bodyPr rtlCol="0" anchor="ctr"/>
            <a:lstStyle/>
            <a:p>
              <a:endParaRPr lang="es-CO"/>
            </a:p>
          </p:txBody>
        </p:sp>
        <p:sp>
          <p:nvSpPr>
            <p:cNvPr id="326" name="Freeform: Shape 325">
              <a:extLst>
                <a:ext uri="{FF2B5EF4-FFF2-40B4-BE49-F238E27FC236}">
                  <a16:creationId xmlns:a16="http://schemas.microsoft.com/office/drawing/2014/main" id="{DF00DD01-5757-8F17-BA5F-05A1EB4EC03B}"/>
                </a:ext>
              </a:extLst>
            </p:cNvPr>
            <p:cNvSpPr/>
            <p:nvPr/>
          </p:nvSpPr>
          <p:spPr>
            <a:xfrm>
              <a:off x="-1134298" y="-357896"/>
              <a:ext cx="2946" cy="2012"/>
            </a:xfrm>
            <a:custGeom>
              <a:avLst/>
              <a:gdLst>
                <a:gd name="connsiteX0" fmla="*/ 1341 w 2946"/>
                <a:gd name="connsiteY0" fmla="*/ 440 h 2012"/>
                <a:gd name="connsiteX1" fmla="*/ -1606 w 2946"/>
                <a:gd name="connsiteY1" fmla="*/ -1508 h 2012"/>
                <a:gd name="connsiteX2" fmla="*/ 1316 w 2946"/>
                <a:gd name="connsiteY2" fmla="*/ 286 h 2012"/>
                <a:gd name="connsiteX3" fmla="*/ 1341 w 2946"/>
                <a:gd name="connsiteY3" fmla="*/ 440 h 2012"/>
              </a:gdLst>
              <a:ahLst/>
              <a:cxnLst>
                <a:cxn ang="0">
                  <a:pos x="connsiteX0" y="connsiteY0"/>
                </a:cxn>
                <a:cxn ang="0">
                  <a:pos x="connsiteX1" y="connsiteY1"/>
                </a:cxn>
                <a:cxn ang="0">
                  <a:pos x="connsiteX2" y="connsiteY2"/>
                </a:cxn>
                <a:cxn ang="0">
                  <a:pos x="connsiteX3" y="connsiteY3"/>
                </a:cxn>
              </a:cxnLst>
              <a:rect l="l" t="t" r="r" b="b"/>
              <a:pathLst>
                <a:path w="2946" h="2012">
                  <a:moveTo>
                    <a:pt x="1341" y="440"/>
                  </a:moveTo>
                  <a:cubicBezTo>
                    <a:pt x="124" y="260"/>
                    <a:pt x="-965" y="-457"/>
                    <a:pt x="-1606" y="-1508"/>
                  </a:cubicBezTo>
                  <a:cubicBezTo>
                    <a:pt x="-299" y="-1815"/>
                    <a:pt x="995" y="-1008"/>
                    <a:pt x="1316" y="286"/>
                  </a:cubicBezTo>
                  <a:cubicBezTo>
                    <a:pt x="1328" y="337"/>
                    <a:pt x="1328" y="389"/>
                    <a:pt x="1341" y="440"/>
                  </a:cubicBezTo>
                  <a:close/>
                </a:path>
              </a:pathLst>
            </a:custGeom>
            <a:solidFill>
              <a:srgbClr val="020202"/>
            </a:solidFill>
            <a:ln w="1280" cap="flat">
              <a:noFill/>
              <a:prstDash val="solid"/>
              <a:miter/>
            </a:ln>
          </p:spPr>
          <p:txBody>
            <a:bodyPr rtlCol="0" anchor="ctr"/>
            <a:lstStyle/>
            <a:p>
              <a:endParaRPr lang="es-CO"/>
            </a:p>
          </p:txBody>
        </p:sp>
        <p:sp>
          <p:nvSpPr>
            <p:cNvPr id="327" name="Freeform: Shape 326">
              <a:extLst>
                <a:ext uri="{FF2B5EF4-FFF2-40B4-BE49-F238E27FC236}">
                  <a16:creationId xmlns:a16="http://schemas.microsoft.com/office/drawing/2014/main" id="{2646A28A-2B5F-6F72-61AC-00436CCB94A6}"/>
                </a:ext>
              </a:extLst>
            </p:cNvPr>
            <p:cNvSpPr/>
            <p:nvPr/>
          </p:nvSpPr>
          <p:spPr>
            <a:xfrm>
              <a:off x="-1128584" y="-354111"/>
              <a:ext cx="2920" cy="2020"/>
            </a:xfrm>
            <a:custGeom>
              <a:avLst/>
              <a:gdLst>
                <a:gd name="connsiteX0" fmla="*/ 1315 w 2920"/>
                <a:gd name="connsiteY0" fmla="*/ 447 h 2020"/>
                <a:gd name="connsiteX1" fmla="*/ -1606 w 2920"/>
                <a:gd name="connsiteY1" fmla="*/ -1513 h 2020"/>
                <a:gd name="connsiteX2" fmla="*/ 1290 w 2920"/>
                <a:gd name="connsiteY2" fmla="*/ 319 h 2020"/>
                <a:gd name="connsiteX3" fmla="*/ 1315 w 2920"/>
                <a:gd name="connsiteY3" fmla="*/ 447 h 2020"/>
              </a:gdLst>
              <a:ahLst/>
              <a:cxnLst>
                <a:cxn ang="0">
                  <a:pos x="connsiteX0" y="connsiteY0"/>
                </a:cxn>
                <a:cxn ang="0">
                  <a:pos x="connsiteX1" y="connsiteY1"/>
                </a:cxn>
                <a:cxn ang="0">
                  <a:pos x="connsiteX2" y="connsiteY2"/>
                </a:cxn>
                <a:cxn ang="0">
                  <a:pos x="connsiteX3" y="connsiteY3"/>
                </a:cxn>
              </a:cxnLst>
              <a:rect l="l" t="t" r="r" b="b"/>
              <a:pathLst>
                <a:path w="2920" h="2020">
                  <a:moveTo>
                    <a:pt x="1315" y="447"/>
                  </a:moveTo>
                  <a:cubicBezTo>
                    <a:pt x="98" y="268"/>
                    <a:pt x="-978" y="-462"/>
                    <a:pt x="-1606" y="-1513"/>
                  </a:cubicBezTo>
                  <a:cubicBezTo>
                    <a:pt x="-299" y="-1808"/>
                    <a:pt x="995" y="-988"/>
                    <a:pt x="1290" y="319"/>
                  </a:cubicBezTo>
                  <a:cubicBezTo>
                    <a:pt x="1302" y="358"/>
                    <a:pt x="1302" y="409"/>
                    <a:pt x="1315" y="447"/>
                  </a:cubicBezTo>
                  <a:close/>
                </a:path>
              </a:pathLst>
            </a:custGeom>
            <a:solidFill>
              <a:srgbClr val="020202"/>
            </a:solidFill>
            <a:ln w="1280" cap="flat">
              <a:noFill/>
              <a:prstDash val="solid"/>
              <a:miter/>
            </a:ln>
          </p:spPr>
          <p:txBody>
            <a:bodyPr rtlCol="0" anchor="ctr"/>
            <a:lstStyle/>
            <a:p>
              <a:endParaRPr lang="es-CO"/>
            </a:p>
          </p:txBody>
        </p:sp>
        <p:sp>
          <p:nvSpPr>
            <p:cNvPr id="328" name="Freeform: Shape 327">
              <a:extLst>
                <a:ext uri="{FF2B5EF4-FFF2-40B4-BE49-F238E27FC236}">
                  <a16:creationId xmlns:a16="http://schemas.microsoft.com/office/drawing/2014/main" id="{6F56AE02-D788-875A-C530-D630375A53CE}"/>
                </a:ext>
              </a:extLst>
            </p:cNvPr>
            <p:cNvSpPr/>
            <p:nvPr/>
          </p:nvSpPr>
          <p:spPr>
            <a:xfrm>
              <a:off x="-1106677" y="-337070"/>
              <a:ext cx="2831" cy="2082"/>
            </a:xfrm>
            <a:custGeom>
              <a:avLst/>
              <a:gdLst>
                <a:gd name="connsiteX0" fmla="*/ 1226 w 2831"/>
                <a:gd name="connsiteY0" fmla="*/ 510 h 2082"/>
                <a:gd name="connsiteX1" fmla="*/ -1606 w 2831"/>
                <a:gd name="connsiteY1" fmla="*/ -1553 h 2082"/>
                <a:gd name="connsiteX2" fmla="*/ 1226 w 2831"/>
                <a:gd name="connsiteY2" fmla="*/ 510 h 2082"/>
              </a:gdLst>
              <a:ahLst/>
              <a:cxnLst>
                <a:cxn ang="0">
                  <a:pos x="connsiteX0" y="connsiteY0"/>
                </a:cxn>
                <a:cxn ang="0">
                  <a:pos x="connsiteX1" y="connsiteY1"/>
                </a:cxn>
                <a:cxn ang="0">
                  <a:pos x="connsiteX2" y="connsiteY2"/>
                </a:cxn>
              </a:cxnLst>
              <a:rect l="l" t="t" r="r" b="b"/>
              <a:pathLst>
                <a:path w="2831" h="2082">
                  <a:moveTo>
                    <a:pt x="1226" y="510"/>
                  </a:moveTo>
                  <a:cubicBezTo>
                    <a:pt x="34" y="240"/>
                    <a:pt x="-991" y="-503"/>
                    <a:pt x="-1606" y="-1553"/>
                  </a:cubicBezTo>
                  <a:cubicBezTo>
                    <a:pt x="-260" y="-1720"/>
                    <a:pt x="970" y="-810"/>
                    <a:pt x="1226" y="510"/>
                  </a:cubicBezTo>
                  <a:close/>
                </a:path>
              </a:pathLst>
            </a:custGeom>
            <a:solidFill>
              <a:srgbClr val="020202"/>
            </a:solidFill>
            <a:ln w="1280" cap="flat">
              <a:noFill/>
              <a:prstDash val="solid"/>
              <a:miter/>
            </a:ln>
          </p:spPr>
          <p:txBody>
            <a:bodyPr rtlCol="0" anchor="ctr"/>
            <a:lstStyle/>
            <a:p>
              <a:endParaRPr lang="es-CO"/>
            </a:p>
          </p:txBody>
        </p:sp>
        <p:sp>
          <p:nvSpPr>
            <p:cNvPr id="329" name="Freeform: Shape 328">
              <a:extLst>
                <a:ext uri="{FF2B5EF4-FFF2-40B4-BE49-F238E27FC236}">
                  <a16:creationId xmlns:a16="http://schemas.microsoft.com/office/drawing/2014/main" id="{380BF0B7-1F96-B081-0E84-71D74BB920FF}"/>
                </a:ext>
              </a:extLst>
            </p:cNvPr>
            <p:cNvSpPr/>
            <p:nvPr/>
          </p:nvSpPr>
          <p:spPr>
            <a:xfrm>
              <a:off x="-1131429" y="-356007"/>
              <a:ext cx="2921" cy="2020"/>
            </a:xfrm>
            <a:custGeom>
              <a:avLst/>
              <a:gdLst>
                <a:gd name="connsiteX0" fmla="*/ 1316 w 2921"/>
                <a:gd name="connsiteY0" fmla="*/ 447 h 2020"/>
                <a:gd name="connsiteX1" fmla="*/ -1606 w 2921"/>
                <a:gd name="connsiteY1" fmla="*/ -1513 h 2020"/>
                <a:gd name="connsiteX2" fmla="*/ 1290 w 2921"/>
                <a:gd name="connsiteY2" fmla="*/ 319 h 2020"/>
                <a:gd name="connsiteX3" fmla="*/ 1316 w 2921"/>
                <a:gd name="connsiteY3" fmla="*/ 447 h 2020"/>
              </a:gdLst>
              <a:ahLst/>
              <a:cxnLst>
                <a:cxn ang="0">
                  <a:pos x="connsiteX0" y="connsiteY0"/>
                </a:cxn>
                <a:cxn ang="0">
                  <a:pos x="connsiteX1" y="connsiteY1"/>
                </a:cxn>
                <a:cxn ang="0">
                  <a:pos x="connsiteX2" y="connsiteY2"/>
                </a:cxn>
                <a:cxn ang="0">
                  <a:pos x="connsiteX3" y="connsiteY3"/>
                </a:cxn>
              </a:cxnLst>
              <a:rect l="l" t="t" r="r" b="b"/>
              <a:pathLst>
                <a:path w="2921" h="2020">
                  <a:moveTo>
                    <a:pt x="1316" y="447"/>
                  </a:moveTo>
                  <a:cubicBezTo>
                    <a:pt x="99" y="268"/>
                    <a:pt x="-978" y="-462"/>
                    <a:pt x="-1606" y="-1513"/>
                  </a:cubicBezTo>
                  <a:cubicBezTo>
                    <a:pt x="-299" y="-1808"/>
                    <a:pt x="995" y="-988"/>
                    <a:pt x="1290" y="319"/>
                  </a:cubicBezTo>
                  <a:cubicBezTo>
                    <a:pt x="1303" y="358"/>
                    <a:pt x="1303" y="409"/>
                    <a:pt x="1316" y="447"/>
                  </a:cubicBezTo>
                  <a:close/>
                </a:path>
              </a:pathLst>
            </a:custGeom>
            <a:solidFill>
              <a:srgbClr val="020202"/>
            </a:solidFill>
            <a:ln w="1280" cap="flat">
              <a:noFill/>
              <a:prstDash val="solid"/>
              <a:miter/>
            </a:ln>
          </p:spPr>
          <p:txBody>
            <a:bodyPr rtlCol="0" anchor="ctr"/>
            <a:lstStyle/>
            <a:p>
              <a:endParaRPr lang="es-CO"/>
            </a:p>
          </p:txBody>
        </p:sp>
        <p:sp>
          <p:nvSpPr>
            <p:cNvPr id="330" name="Freeform: Shape 329">
              <a:extLst>
                <a:ext uri="{FF2B5EF4-FFF2-40B4-BE49-F238E27FC236}">
                  <a16:creationId xmlns:a16="http://schemas.microsoft.com/office/drawing/2014/main" id="{65B4820B-6E9F-6412-A681-72A0F58248A3}"/>
                </a:ext>
              </a:extLst>
            </p:cNvPr>
            <p:cNvSpPr/>
            <p:nvPr/>
          </p:nvSpPr>
          <p:spPr>
            <a:xfrm>
              <a:off x="-1139987" y="-361694"/>
              <a:ext cx="2933" cy="2019"/>
            </a:xfrm>
            <a:custGeom>
              <a:avLst/>
              <a:gdLst>
                <a:gd name="connsiteX0" fmla="*/ 1328 w 2933"/>
                <a:gd name="connsiteY0" fmla="*/ 446 h 2019"/>
                <a:gd name="connsiteX1" fmla="*/ -1606 w 2933"/>
                <a:gd name="connsiteY1" fmla="*/ -1501 h 2019"/>
                <a:gd name="connsiteX2" fmla="*/ 1290 w 2933"/>
                <a:gd name="connsiteY2" fmla="*/ 228 h 2019"/>
                <a:gd name="connsiteX3" fmla="*/ 1328 w 2933"/>
                <a:gd name="connsiteY3" fmla="*/ 446 h 2019"/>
              </a:gdLst>
              <a:ahLst/>
              <a:cxnLst>
                <a:cxn ang="0">
                  <a:pos x="connsiteX0" y="connsiteY0"/>
                </a:cxn>
                <a:cxn ang="0">
                  <a:pos x="connsiteX1" y="connsiteY1"/>
                </a:cxn>
                <a:cxn ang="0">
                  <a:pos x="connsiteX2" y="connsiteY2"/>
                </a:cxn>
                <a:cxn ang="0">
                  <a:pos x="connsiteX3" y="connsiteY3"/>
                </a:cxn>
              </a:cxnLst>
              <a:rect l="l" t="t" r="r" b="b"/>
              <a:pathLst>
                <a:path w="2933" h="2019">
                  <a:moveTo>
                    <a:pt x="1328" y="446"/>
                  </a:moveTo>
                  <a:cubicBezTo>
                    <a:pt x="124" y="216"/>
                    <a:pt x="-926" y="-476"/>
                    <a:pt x="-1606" y="-1501"/>
                  </a:cubicBezTo>
                  <a:cubicBezTo>
                    <a:pt x="-324" y="-1821"/>
                    <a:pt x="970" y="-1040"/>
                    <a:pt x="1290" y="228"/>
                  </a:cubicBezTo>
                  <a:cubicBezTo>
                    <a:pt x="1303" y="305"/>
                    <a:pt x="1316" y="369"/>
                    <a:pt x="1328" y="446"/>
                  </a:cubicBezTo>
                  <a:close/>
                </a:path>
              </a:pathLst>
            </a:custGeom>
            <a:solidFill>
              <a:srgbClr val="020202"/>
            </a:solidFill>
            <a:ln w="1280" cap="flat">
              <a:noFill/>
              <a:prstDash val="solid"/>
              <a:miter/>
            </a:ln>
          </p:spPr>
          <p:txBody>
            <a:bodyPr rtlCol="0" anchor="ctr"/>
            <a:lstStyle/>
            <a:p>
              <a:endParaRPr lang="es-CO"/>
            </a:p>
          </p:txBody>
        </p:sp>
        <p:sp>
          <p:nvSpPr>
            <p:cNvPr id="331" name="Freeform: Shape 330">
              <a:extLst>
                <a:ext uri="{FF2B5EF4-FFF2-40B4-BE49-F238E27FC236}">
                  <a16:creationId xmlns:a16="http://schemas.microsoft.com/office/drawing/2014/main" id="{1E27E03F-AF81-5775-EC04-F801E6AC1E3D}"/>
                </a:ext>
              </a:extLst>
            </p:cNvPr>
            <p:cNvSpPr/>
            <p:nvPr/>
          </p:nvSpPr>
          <p:spPr>
            <a:xfrm>
              <a:off x="-1194051" y="-386429"/>
              <a:ext cx="2946" cy="1136"/>
            </a:xfrm>
            <a:custGeom>
              <a:avLst/>
              <a:gdLst>
                <a:gd name="connsiteX0" fmla="*/ 1341 w 2946"/>
                <a:gd name="connsiteY0" fmla="*/ -480 h 1136"/>
                <a:gd name="connsiteX1" fmla="*/ -1606 w 2946"/>
                <a:gd name="connsiteY1" fmla="*/ -1467 h 1136"/>
                <a:gd name="connsiteX2" fmla="*/ 1341 w 2946"/>
                <a:gd name="connsiteY2" fmla="*/ -480 h 1136"/>
              </a:gdLst>
              <a:ahLst/>
              <a:cxnLst>
                <a:cxn ang="0">
                  <a:pos x="connsiteX0" y="connsiteY0"/>
                </a:cxn>
                <a:cxn ang="0">
                  <a:pos x="connsiteX1" y="connsiteY1"/>
                </a:cxn>
                <a:cxn ang="0">
                  <a:pos x="connsiteX2" y="connsiteY2"/>
                </a:cxn>
              </a:cxnLst>
              <a:rect l="l" t="t" r="r" b="b"/>
              <a:pathLst>
                <a:path w="2946" h="1136">
                  <a:moveTo>
                    <a:pt x="1341" y="-480"/>
                  </a:moveTo>
                  <a:cubicBezTo>
                    <a:pt x="252" y="-301"/>
                    <a:pt x="-850" y="-673"/>
                    <a:pt x="-1606" y="-1467"/>
                  </a:cubicBezTo>
                  <a:cubicBezTo>
                    <a:pt x="-478" y="-1608"/>
                    <a:pt x="701" y="-1826"/>
                    <a:pt x="1341" y="-480"/>
                  </a:cubicBezTo>
                  <a:close/>
                </a:path>
              </a:pathLst>
            </a:custGeom>
            <a:solidFill>
              <a:srgbClr val="020202"/>
            </a:solidFill>
            <a:ln w="1280" cap="flat">
              <a:noFill/>
              <a:prstDash val="solid"/>
              <a:miter/>
            </a:ln>
          </p:spPr>
          <p:txBody>
            <a:bodyPr rtlCol="0" anchor="ctr"/>
            <a:lstStyle/>
            <a:p>
              <a:endParaRPr lang="es-CO"/>
            </a:p>
          </p:txBody>
        </p:sp>
        <p:sp>
          <p:nvSpPr>
            <p:cNvPr id="332" name="Freeform: Shape 331">
              <a:extLst>
                <a:ext uri="{FF2B5EF4-FFF2-40B4-BE49-F238E27FC236}">
                  <a16:creationId xmlns:a16="http://schemas.microsoft.com/office/drawing/2014/main" id="{3B076A66-4F54-C099-6B6A-ABD6377B20B8}"/>
                </a:ext>
              </a:extLst>
            </p:cNvPr>
            <p:cNvSpPr/>
            <p:nvPr/>
          </p:nvSpPr>
          <p:spPr>
            <a:xfrm>
              <a:off x="-1191181" y="-385463"/>
              <a:ext cx="2933" cy="1101"/>
            </a:xfrm>
            <a:custGeom>
              <a:avLst/>
              <a:gdLst>
                <a:gd name="connsiteX0" fmla="*/ 1328 w 2933"/>
                <a:gd name="connsiteY0" fmla="*/ -511 h 1101"/>
                <a:gd name="connsiteX1" fmla="*/ -1606 w 2933"/>
                <a:gd name="connsiteY1" fmla="*/ -1510 h 1101"/>
                <a:gd name="connsiteX2" fmla="*/ 1328 w 2933"/>
                <a:gd name="connsiteY2" fmla="*/ -511 h 1101"/>
              </a:gdLst>
              <a:ahLst/>
              <a:cxnLst>
                <a:cxn ang="0">
                  <a:pos x="connsiteX0" y="connsiteY0"/>
                </a:cxn>
                <a:cxn ang="0">
                  <a:pos x="connsiteX1" y="connsiteY1"/>
                </a:cxn>
                <a:cxn ang="0">
                  <a:pos x="connsiteX2" y="connsiteY2"/>
                </a:cxn>
              </a:cxnLst>
              <a:rect l="l" t="t" r="r" b="b"/>
              <a:pathLst>
                <a:path w="2933" h="1101">
                  <a:moveTo>
                    <a:pt x="1328" y="-511"/>
                  </a:moveTo>
                  <a:cubicBezTo>
                    <a:pt x="252" y="-344"/>
                    <a:pt x="-850" y="-716"/>
                    <a:pt x="-1606" y="-1510"/>
                  </a:cubicBezTo>
                  <a:cubicBezTo>
                    <a:pt x="-491" y="-1574"/>
                    <a:pt x="688" y="-1831"/>
                    <a:pt x="1328" y="-511"/>
                  </a:cubicBezTo>
                  <a:close/>
                </a:path>
              </a:pathLst>
            </a:custGeom>
            <a:solidFill>
              <a:srgbClr val="020202"/>
            </a:solidFill>
            <a:ln w="1280" cap="flat">
              <a:noFill/>
              <a:prstDash val="solid"/>
              <a:miter/>
            </a:ln>
          </p:spPr>
          <p:txBody>
            <a:bodyPr rtlCol="0" anchor="ctr"/>
            <a:lstStyle/>
            <a:p>
              <a:endParaRPr lang="es-CO"/>
            </a:p>
          </p:txBody>
        </p:sp>
        <p:sp>
          <p:nvSpPr>
            <p:cNvPr id="333" name="Freeform: Shape 332">
              <a:extLst>
                <a:ext uri="{FF2B5EF4-FFF2-40B4-BE49-F238E27FC236}">
                  <a16:creationId xmlns:a16="http://schemas.microsoft.com/office/drawing/2014/main" id="{D126DBB9-CEC7-2BB8-B1A4-3EE9C1322E3C}"/>
                </a:ext>
              </a:extLst>
            </p:cNvPr>
            <p:cNvSpPr/>
            <p:nvPr/>
          </p:nvSpPr>
          <p:spPr>
            <a:xfrm>
              <a:off x="-1188337" y="-384508"/>
              <a:ext cx="2921" cy="1117"/>
            </a:xfrm>
            <a:custGeom>
              <a:avLst/>
              <a:gdLst>
                <a:gd name="connsiteX0" fmla="*/ 1316 w 2921"/>
                <a:gd name="connsiteY0" fmla="*/ -479 h 1117"/>
                <a:gd name="connsiteX1" fmla="*/ -1606 w 2921"/>
                <a:gd name="connsiteY1" fmla="*/ -1517 h 1117"/>
                <a:gd name="connsiteX2" fmla="*/ 1316 w 2921"/>
                <a:gd name="connsiteY2" fmla="*/ -479 h 1117"/>
              </a:gdLst>
              <a:ahLst/>
              <a:cxnLst>
                <a:cxn ang="0">
                  <a:pos x="connsiteX0" y="connsiteY0"/>
                </a:cxn>
                <a:cxn ang="0">
                  <a:pos x="connsiteX1" y="connsiteY1"/>
                </a:cxn>
                <a:cxn ang="0">
                  <a:pos x="connsiteX2" y="connsiteY2"/>
                </a:cxn>
              </a:cxnLst>
              <a:rect l="l" t="t" r="r" b="b"/>
              <a:pathLst>
                <a:path w="2921" h="1117">
                  <a:moveTo>
                    <a:pt x="1316" y="-479"/>
                  </a:moveTo>
                  <a:cubicBezTo>
                    <a:pt x="226" y="-351"/>
                    <a:pt x="-850" y="-736"/>
                    <a:pt x="-1606" y="-1517"/>
                  </a:cubicBezTo>
                  <a:cubicBezTo>
                    <a:pt x="-491" y="-1568"/>
                    <a:pt x="675" y="-1838"/>
                    <a:pt x="1316" y="-479"/>
                  </a:cubicBezTo>
                  <a:close/>
                </a:path>
              </a:pathLst>
            </a:custGeom>
            <a:solidFill>
              <a:srgbClr val="020202"/>
            </a:solidFill>
            <a:ln w="1280" cap="flat">
              <a:noFill/>
              <a:prstDash val="solid"/>
              <a:miter/>
            </a:ln>
          </p:spPr>
          <p:txBody>
            <a:bodyPr rtlCol="0" anchor="ctr"/>
            <a:lstStyle/>
            <a:p>
              <a:endParaRPr lang="es-CO"/>
            </a:p>
          </p:txBody>
        </p:sp>
        <p:sp>
          <p:nvSpPr>
            <p:cNvPr id="334" name="Freeform: Shape 333">
              <a:extLst>
                <a:ext uri="{FF2B5EF4-FFF2-40B4-BE49-F238E27FC236}">
                  <a16:creationId xmlns:a16="http://schemas.microsoft.com/office/drawing/2014/main" id="{C4C8D304-3311-0B61-1C3B-4AFBCF0A9385}"/>
                </a:ext>
              </a:extLst>
            </p:cNvPr>
            <p:cNvSpPr/>
            <p:nvPr/>
          </p:nvSpPr>
          <p:spPr>
            <a:xfrm>
              <a:off x="-1171285" y="-377856"/>
              <a:ext cx="2024" cy="1005"/>
            </a:xfrm>
            <a:custGeom>
              <a:avLst/>
              <a:gdLst>
                <a:gd name="connsiteX0" fmla="*/ 419 w 2024"/>
                <a:gd name="connsiteY0" fmla="*/ -585 h 1005"/>
                <a:gd name="connsiteX1" fmla="*/ -1606 w 2024"/>
                <a:gd name="connsiteY1" fmla="*/ -1508 h 1005"/>
                <a:gd name="connsiteX2" fmla="*/ 419 w 2024"/>
                <a:gd name="connsiteY2" fmla="*/ -585 h 1005"/>
              </a:gdLst>
              <a:ahLst/>
              <a:cxnLst>
                <a:cxn ang="0">
                  <a:pos x="connsiteX0" y="connsiteY0"/>
                </a:cxn>
                <a:cxn ang="0">
                  <a:pos x="connsiteX1" y="connsiteY1"/>
                </a:cxn>
                <a:cxn ang="0">
                  <a:pos x="connsiteX2" y="connsiteY2"/>
                </a:cxn>
              </a:cxnLst>
              <a:rect l="l" t="t" r="r" b="b"/>
              <a:pathLst>
                <a:path w="2024" h="1005">
                  <a:moveTo>
                    <a:pt x="419" y="-585"/>
                  </a:moveTo>
                  <a:cubicBezTo>
                    <a:pt x="-376" y="-483"/>
                    <a:pt x="-1170" y="-841"/>
                    <a:pt x="-1606" y="-1508"/>
                  </a:cubicBezTo>
                  <a:cubicBezTo>
                    <a:pt x="-799" y="-1738"/>
                    <a:pt x="60" y="-1341"/>
                    <a:pt x="419" y="-585"/>
                  </a:cubicBezTo>
                  <a:close/>
                </a:path>
              </a:pathLst>
            </a:custGeom>
            <a:solidFill>
              <a:srgbClr val="020202"/>
            </a:solidFill>
            <a:ln w="1280" cap="flat">
              <a:noFill/>
              <a:prstDash val="solid"/>
              <a:miter/>
            </a:ln>
          </p:spPr>
          <p:txBody>
            <a:bodyPr rtlCol="0" anchor="ctr"/>
            <a:lstStyle/>
            <a:p>
              <a:endParaRPr lang="es-CO"/>
            </a:p>
          </p:txBody>
        </p:sp>
        <p:sp>
          <p:nvSpPr>
            <p:cNvPr id="335" name="Freeform: Shape 334">
              <a:extLst>
                <a:ext uri="{FF2B5EF4-FFF2-40B4-BE49-F238E27FC236}">
                  <a16:creationId xmlns:a16="http://schemas.microsoft.com/office/drawing/2014/main" id="{F3313266-CF79-CE4A-2BA1-E256A3B975E2}"/>
                </a:ext>
              </a:extLst>
            </p:cNvPr>
            <p:cNvSpPr/>
            <p:nvPr/>
          </p:nvSpPr>
          <p:spPr>
            <a:xfrm>
              <a:off x="-1169312" y="-376924"/>
              <a:ext cx="1973" cy="953"/>
            </a:xfrm>
            <a:custGeom>
              <a:avLst/>
              <a:gdLst>
                <a:gd name="connsiteX0" fmla="*/ 368 w 1973"/>
                <a:gd name="connsiteY0" fmla="*/ -633 h 953"/>
                <a:gd name="connsiteX1" fmla="*/ -1606 w 1973"/>
                <a:gd name="connsiteY1" fmla="*/ -1543 h 953"/>
                <a:gd name="connsiteX2" fmla="*/ 368 w 1973"/>
                <a:gd name="connsiteY2" fmla="*/ -633 h 953"/>
              </a:gdLst>
              <a:ahLst/>
              <a:cxnLst>
                <a:cxn ang="0">
                  <a:pos x="connsiteX0" y="connsiteY0"/>
                </a:cxn>
                <a:cxn ang="0">
                  <a:pos x="connsiteX1" y="connsiteY1"/>
                </a:cxn>
                <a:cxn ang="0">
                  <a:pos x="connsiteX2" y="connsiteY2"/>
                </a:cxn>
              </a:cxnLst>
              <a:rect l="l" t="t" r="r" b="b"/>
              <a:pathLst>
                <a:path w="1973" h="953">
                  <a:moveTo>
                    <a:pt x="368" y="-633"/>
                  </a:moveTo>
                  <a:cubicBezTo>
                    <a:pt x="-414" y="-543"/>
                    <a:pt x="-1170" y="-902"/>
                    <a:pt x="-1606" y="-1543"/>
                  </a:cubicBezTo>
                  <a:cubicBezTo>
                    <a:pt x="-824" y="-1683"/>
                    <a:pt x="-30" y="-1325"/>
                    <a:pt x="368" y="-633"/>
                  </a:cubicBezTo>
                  <a:close/>
                </a:path>
              </a:pathLst>
            </a:custGeom>
            <a:solidFill>
              <a:srgbClr val="020202"/>
            </a:solidFill>
            <a:ln w="1280" cap="flat">
              <a:noFill/>
              <a:prstDash val="solid"/>
              <a:miter/>
            </a:ln>
          </p:spPr>
          <p:txBody>
            <a:bodyPr rtlCol="0" anchor="ctr"/>
            <a:lstStyle/>
            <a:p>
              <a:endParaRPr lang="es-CO"/>
            </a:p>
          </p:txBody>
        </p:sp>
        <p:sp>
          <p:nvSpPr>
            <p:cNvPr id="336" name="Freeform: Shape 335">
              <a:extLst>
                <a:ext uri="{FF2B5EF4-FFF2-40B4-BE49-F238E27FC236}">
                  <a16:creationId xmlns:a16="http://schemas.microsoft.com/office/drawing/2014/main" id="{148C9BDC-6B56-CDCF-27B4-59857E93B869}"/>
                </a:ext>
              </a:extLst>
            </p:cNvPr>
            <p:cNvSpPr/>
            <p:nvPr/>
          </p:nvSpPr>
          <p:spPr>
            <a:xfrm>
              <a:off x="-1162765" y="-373989"/>
              <a:ext cx="1985" cy="1076"/>
            </a:xfrm>
            <a:custGeom>
              <a:avLst/>
              <a:gdLst>
                <a:gd name="connsiteX0" fmla="*/ 380 w 1985"/>
                <a:gd name="connsiteY0" fmla="*/ -506 h 1076"/>
                <a:gd name="connsiteX1" fmla="*/ -1606 w 1985"/>
                <a:gd name="connsiteY1" fmla="*/ -1531 h 1076"/>
                <a:gd name="connsiteX2" fmla="*/ 380 w 1985"/>
                <a:gd name="connsiteY2" fmla="*/ -506 h 1076"/>
              </a:gdLst>
              <a:ahLst/>
              <a:cxnLst>
                <a:cxn ang="0">
                  <a:pos x="connsiteX0" y="connsiteY0"/>
                </a:cxn>
                <a:cxn ang="0">
                  <a:pos x="connsiteX1" y="connsiteY1"/>
                </a:cxn>
                <a:cxn ang="0">
                  <a:pos x="connsiteX2" y="connsiteY2"/>
                </a:cxn>
              </a:cxnLst>
              <a:rect l="l" t="t" r="r" b="b"/>
              <a:pathLst>
                <a:path w="1985" h="1076">
                  <a:moveTo>
                    <a:pt x="380" y="-506"/>
                  </a:moveTo>
                  <a:cubicBezTo>
                    <a:pt x="-427" y="-429"/>
                    <a:pt x="-1195" y="-826"/>
                    <a:pt x="-1606" y="-1531"/>
                  </a:cubicBezTo>
                  <a:cubicBezTo>
                    <a:pt x="-709" y="-1659"/>
                    <a:pt x="73" y="-1543"/>
                    <a:pt x="380" y="-506"/>
                  </a:cubicBezTo>
                  <a:close/>
                </a:path>
              </a:pathLst>
            </a:custGeom>
            <a:solidFill>
              <a:srgbClr val="020202"/>
            </a:solidFill>
            <a:ln w="1280" cap="flat">
              <a:noFill/>
              <a:prstDash val="solid"/>
              <a:miter/>
            </a:ln>
          </p:spPr>
          <p:txBody>
            <a:bodyPr rtlCol="0" anchor="ctr"/>
            <a:lstStyle/>
            <a:p>
              <a:endParaRPr lang="es-CO"/>
            </a:p>
          </p:txBody>
        </p:sp>
        <p:sp>
          <p:nvSpPr>
            <p:cNvPr id="337" name="Freeform: Shape 336">
              <a:extLst>
                <a:ext uri="{FF2B5EF4-FFF2-40B4-BE49-F238E27FC236}">
                  <a16:creationId xmlns:a16="http://schemas.microsoft.com/office/drawing/2014/main" id="{3BDC8D30-8374-343C-153B-37DBBD150D7D}"/>
                </a:ext>
              </a:extLst>
            </p:cNvPr>
            <p:cNvSpPr/>
            <p:nvPr/>
          </p:nvSpPr>
          <p:spPr>
            <a:xfrm>
              <a:off x="-1152209" y="-368375"/>
              <a:ext cx="1921" cy="1041"/>
            </a:xfrm>
            <a:custGeom>
              <a:avLst/>
              <a:gdLst>
                <a:gd name="connsiteX0" fmla="*/ 316 w 1921"/>
                <a:gd name="connsiteY0" fmla="*/ -534 h 1041"/>
                <a:gd name="connsiteX1" fmla="*/ -1606 w 1921"/>
                <a:gd name="connsiteY1" fmla="*/ -1572 h 1041"/>
                <a:gd name="connsiteX2" fmla="*/ 316 w 1921"/>
                <a:gd name="connsiteY2" fmla="*/ -534 h 1041"/>
              </a:gdLst>
              <a:ahLst/>
              <a:cxnLst>
                <a:cxn ang="0">
                  <a:pos x="connsiteX0" y="connsiteY0"/>
                </a:cxn>
                <a:cxn ang="0">
                  <a:pos x="connsiteX1" y="connsiteY1"/>
                </a:cxn>
                <a:cxn ang="0">
                  <a:pos x="connsiteX2" y="connsiteY2"/>
                </a:cxn>
              </a:cxnLst>
              <a:rect l="l" t="t" r="r" b="b"/>
              <a:pathLst>
                <a:path w="1921" h="1041">
                  <a:moveTo>
                    <a:pt x="316" y="-534"/>
                  </a:moveTo>
                  <a:cubicBezTo>
                    <a:pt x="-465" y="-496"/>
                    <a:pt x="-1208" y="-893"/>
                    <a:pt x="-1606" y="-1572"/>
                  </a:cubicBezTo>
                  <a:cubicBezTo>
                    <a:pt x="-773" y="-1585"/>
                    <a:pt x="-30" y="-1444"/>
                    <a:pt x="316" y="-534"/>
                  </a:cubicBezTo>
                  <a:close/>
                </a:path>
              </a:pathLst>
            </a:custGeom>
            <a:solidFill>
              <a:srgbClr val="020202"/>
            </a:solidFill>
            <a:ln w="1280" cap="flat">
              <a:noFill/>
              <a:prstDash val="solid"/>
              <a:miter/>
            </a:ln>
          </p:spPr>
          <p:txBody>
            <a:bodyPr rtlCol="0" anchor="ctr"/>
            <a:lstStyle/>
            <a:p>
              <a:endParaRPr lang="es-CO"/>
            </a:p>
          </p:txBody>
        </p:sp>
        <p:sp>
          <p:nvSpPr>
            <p:cNvPr id="338" name="Freeform: Shape 337">
              <a:extLst>
                <a:ext uri="{FF2B5EF4-FFF2-40B4-BE49-F238E27FC236}">
                  <a16:creationId xmlns:a16="http://schemas.microsoft.com/office/drawing/2014/main" id="{5D31888A-B132-DF10-F2D2-792EE487A6CD}"/>
                </a:ext>
              </a:extLst>
            </p:cNvPr>
            <p:cNvSpPr/>
            <p:nvPr/>
          </p:nvSpPr>
          <p:spPr>
            <a:xfrm>
              <a:off x="-1150364" y="-367393"/>
              <a:ext cx="1934" cy="1082"/>
            </a:xfrm>
            <a:custGeom>
              <a:avLst/>
              <a:gdLst>
                <a:gd name="connsiteX0" fmla="*/ 329 w 1934"/>
                <a:gd name="connsiteY0" fmla="*/ -492 h 1082"/>
                <a:gd name="connsiteX1" fmla="*/ -1606 w 1934"/>
                <a:gd name="connsiteY1" fmla="*/ -1568 h 1082"/>
                <a:gd name="connsiteX2" fmla="*/ 329 w 1934"/>
                <a:gd name="connsiteY2" fmla="*/ -492 h 1082"/>
              </a:gdLst>
              <a:ahLst/>
              <a:cxnLst>
                <a:cxn ang="0">
                  <a:pos x="connsiteX0" y="connsiteY0"/>
                </a:cxn>
                <a:cxn ang="0">
                  <a:pos x="connsiteX1" y="connsiteY1"/>
                </a:cxn>
                <a:cxn ang="0">
                  <a:pos x="connsiteX2" y="connsiteY2"/>
                </a:cxn>
              </a:cxnLst>
              <a:rect l="l" t="t" r="r" b="b"/>
              <a:pathLst>
                <a:path w="1934" h="1082">
                  <a:moveTo>
                    <a:pt x="329" y="-492"/>
                  </a:moveTo>
                  <a:cubicBezTo>
                    <a:pt x="-465" y="-466"/>
                    <a:pt x="-1209" y="-876"/>
                    <a:pt x="-1606" y="-1568"/>
                  </a:cubicBezTo>
                  <a:cubicBezTo>
                    <a:pt x="-734" y="-1607"/>
                    <a:pt x="34" y="-1427"/>
                    <a:pt x="329" y="-492"/>
                  </a:cubicBezTo>
                  <a:close/>
                </a:path>
              </a:pathLst>
            </a:custGeom>
            <a:solidFill>
              <a:srgbClr val="020202"/>
            </a:solidFill>
            <a:ln w="1280" cap="flat">
              <a:noFill/>
              <a:prstDash val="solid"/>
              <a:miter/>
            </a:ln>
          </p:spPr>
          <p:txBody>
            <a:bodyPr rtlCol="0" anchor="ctr"/>
            <a:lstStyle/>
            <a:p>
              <a:endParaRPr lang="es-CO"/>
            </a:p>
          </p:txBody>
        </p:sp>
        <p:sp>
          <p:nvSpPr>
            <p:cNvPr id="339" name="Freeform: Shape 338">
              <a:extLst>
                <a:ext uri="{FF2B5EF4-FFF2-40B4-BE49-F238E27FC236}">
                  <a16:creationId xmlns:a16="http://schemas.microsoft.com/office/drawing/2014/main" id="{B57104E3-B15C-22A3-4A04-8ED09D0AE26A}"/>
                </a:ext>
              </a:extLst>
            </p:cNvPr>
            <p:cNvSpPr/>
            <p:nvPr/>
          </p:nvSpPr>
          <p:spPr>
            <a:xfrm>
              <a:off x="-1143702" y="-363614"/>
              <a:ext cx="1934" cy="1047"/>
            </a:xfrm>
            <a:custGeom>
              <a:avLst/>
              <a:gdLst>
                <a:gd name="connsiteX0" fmla="*/ 329 w 1934"/>
                <a:gd name="connsiteY0" fmla="*/ -530 h 1047"/>
                <a:gd name="connsiteX1" fmla="*/ -1606 w 1934"/>
                <a:gd name="connsiteY1" fmla="*/ -1567 h 1047"/>
                <a:gd name="connsiteX2" fmla="*/ 329 w 1934"/>
                <a:gd name="connsiteY2" fmla="*/ -530 h 1047"/>
              </a:gdLst>
              <a:ahLst/>
              <a:cxnLst>
                <a:cxn ang="0">
                  <a:pos x="connsiteX0" y="connsiteY0"/>
                </a:cxn>
                <a:cxn ang="0">
                  <a:pos x="connsiteX1" y="connsiteY1"/>
                </a:cxn>
                <a:cxn ang="0">
                  <a:pos x="connsiteX2" y="connsiteY2"/>
                </a:cxn>
              </a:cxnLst>
              <a:rect l="l" t="t" r="r" b="b"/>
              <a:pathLst>
                <a:path w="1934" h="1047">
                  <a:moveTo>
                    <a:pt x="329" y="-530"/>
                  </a:moveTo>
                  <a:cubicBezTo>
                    <a:pt x="-465" y="-478"/>
                    <a:pt x="-1208" y="-888"/>
                    <a:pt x="-1606" y="-1567"/>
                  </a:cubicBezTo>
                  <a:cubicBezTo>
                    <a:pt x="-747" y="-1606"/>
                    <a:pt x="9" y="-1465"/>
                    <a:pt x="329" y="-530"/>
                  </a:cubicBezTo>
                  <a:close/>
                </a:path>
              </a:pathLst>
            </a:custGeom>
            <a:solidFill>
              <a:srgbClr val="020202"/>
            </a:solidFill>
            <a:ln w="1280" cap="flat">
              <a:noFill/>
              <a:prstDash val="solid"/>
              <a:miter/>
            </a:ln>
          </p:spPr>
          <p:txBody>
            <a:bodyPr rtlCol="0" anchor="ctr"/>
            <a:lstStyle/>
            <a:p>
              <a:endParaRPr lang="es-CO"/>
            </a:p>
          </p:txBody>
        </p:sp>
        <p:sp>
          <p:nvSpPr>
            <p:cNvPr id="340" name="Freeform: Shape 339">
              <a:extLst>
                <a:ext uri="{FF2B5EF4-FFF2-40B4-BE49-F238E27FC236}">
                  <a16:creationId xmlns:a16="http://schemas.microsoft.com/office/drawing/2014/main" id="{21D297C5-B0FE-94BD-85EF-2D3A13D37A6C}"/>
                </a:ext>
              </a:extLst>
            </p:cNvPr>
            <p:cNvSpPr/>
            <p:nvPr/>
          </p:nvSpPr>
          <p:spPr>
            <a:xfrm>
              <a:off x="-1141883" y="-362636"/>
              <a:ext cx="1947" cy="1079"/>
            </a:xfrm>
            <a:custGeom>
              <a:avLst/>
              <a:gdLst>
                <a:gd name="connsiteX0" fmla="*/ 342 w 1947"/>
                <a:gd name="connsiteY0" fmla="*/ -496 h 1079"/>
                <a:gd name="connsiteX1" fmla="*/ -1606 w 1947"/>
                <a:gd name="connsiteY1" fmla="*/ -1559 h 1079"/>
                <a:gd name="connsiteX2" fmla="*/ 342 w 1947"/>
                <a:gd name="connsiteY2" fmla="*/ -496 h 1079"/>
              </a:gdLst>
              <a:ahLst/>
              <a:cxnLst>
                <a:cxn ang="0">
                  <a:pos x="connsiteX0" y="connsiteY0"/>
                </a:cxn>
                <a:cxn ang="0">
                  <a:pos x="connsiteX1" y="connsiteY1"/>
                </a:cxn>
                <a:cxn ang="0">
                  <a:pos x="connsiteX2" y="connsiteY2"/>
                </a:cxn>
              </a:cxnLst>
              <a:rect l="l" t="t" r="r" b="b"/>
              <a:pathLst>
                <a:path w="1947" h="1079">
                  <a:moveTo>
                    <a:pt x="342" y="-496"/>
                  </a:moveTo>
                  <a:cubicBezTo>
                    <a:pt x="-453" y="-457"/>
                    <a:pt x="-1208" y="-867"/>
                    <a:pt x="-1606" y="-1559"/>
                  </a:cubicBezTo>
                  <a:cubicBezTo>
                    <a:pt x="-683" y="-1623"/>
                    <a:pt x="86" y="-1495"/>
                    <a:pt x="342" y="-496"/>
                  </a:cubicBezTo>
                  <a:close/>
                </a:path>
              </a:pathLst>
            </a:custGeom>
            <a:solidFill>
              <a:srgbClr val="020202"/>
            </a:solidFill>
            <a:ln w="1280" cap="flat">
              <a:noFill/>
              <a:prstDash val="solid"/>
              <a:miter/>
            </a:ln>
          </p:spPr>
          <p:txBody>
            <a:bodyPr rtlCol="0" anchor="ctr"/>
            <a:lstStyle/>
            <a:p>
              <a:endParaRPr lang="es-CO"/>
            </a:p>
          </p:txBody>
        </p:sp>
        <p:sp>
          <p:nvSpPr>
            <p:cNvPr id="341" name="Freeform: Shape 340">
              <a:extLst>
                <a:ext uri="{FF2B5EF4-FFF2-40B4-BE49-F238E27FC236}">
                  <a16:creationId xmlns:a16="http://schemas.microsoft.com/office/drawing/2014/main" id="{85F7846D-7CFF-D8DF-4EC4-399800E92DBB}"/>
                </a:ext>
              </a:extLst>
            </p:cNvPr>
            <p:cNvSpPr/>
            <p:nvPr/>
          </p:nvSpPr>
          <p:spPr>
            <a:xfrm>
              <a:off x="-1136053" y="-358907"/>
              <a:ext cx="1857" cy="1140"/>
            </a:xfrm>
            <a:custGeom>
              <a:avLst/>
              <a:gdLst>
                <a:gd name="connsiteX0" fmla="*/ 252 w 1857"/>
                <a:gd name="connsiteY0" fmla="*/ -433 h 1140"/>
                <a:gd name="connsiteX1" fmla="*/ -1606 w 1857"/>
                <a:gd name="connsiteY1" fmla="*/ -1573 h 1140"/>
                <a:gd name="connsiteX2" fmla="*/ 252 w 1857"/>
                <a:gd name="connsiteY2" fmla="*/ -433 h 1140"/>
              </a:gdLst>
              <a:ahLst/>
              <a:cxnLst>
                <a:cxn ang="0">
                  <a:pos x="connsiteX0" y="connsiteY0"/>
                </a:cxn>
                <a:cxn ang="0">
                  <a:pos x="connsiteX1" y="connsiteY1"/>
                </a:cxn>
                <a:cxn ang="0">
                  <a:pos x="connsiteX2" y="connsiteY2"/>
                </a:cxn>
              </a:cxnLst>
              <a:rect l="l" t="t" r="r" b="b"/>
              <a:pathLst>
                <a:path w="1857" h="1140">
                  <a:moveTo>
                    <a:pt x="252" y="-433"/>
                  </a:moveTo>
                  <a:cubicBezTo>
                    <a:pt x="-529" y="-433"/>
                    <a:pt x="-1247" y="-881"/>
                    <a:pt x="-1606" y="-1573"/>
                  </a:cubicBezTo>
                  <a:cubicBezTo>
                    <a:pt x="-760" y="-1560"/>
                    <a:pt x="-4" y="-1393"/>
                    <a:pt x="252" y="-433"/>
                  </a:cubicBezTo>
                  <a:close/>
                </a:path>
              </a:pathLst>
            </a:custGeom>
            <a:solidFill>
              <a:srgbClr val="020202"/>
            </a:solidFill>
            <a:ln w="1280" cap="flat">
              <a:noFill/>
              <a:prstDash val="solid"/>
              <a:miter/>
            </a:ln>
          </p:spPr>
          <p:txBody>
            <a:bodyPr rtlCol="0" anchor="ctr"/>
            <a:lstStyle/>
            <a:p>
              <a:endParaRPr lang="es-CO"/>
            </a:p>
          </p:txBody>
        </p:sp>
        <p:sp>
          <p:nvSpPr>
            <p:cNvPr id="342" name="Freeform: Shape 341">
              <a:extLst>
                <a:ext uri="{FF2B5EF4-FFF2-40B4-BE49-F238E27FC236}">
                  <a16:creationId xmlns:a16="http://schemas.microsoft.com/office/drawing/2014/main" id="{C434E670-6CBB-6D43-7CCF-D358E880A498}"/>
                </a:ext>
              </a:extLst>
            </p:cNvPr>
            <p:cNvSpPr/>
            <p:nvPr/>
          </p:nvSpPr>
          <p:spPr>
            <a:xfrm>
              <a:off x="-1109483" y="-338947"/>
              <a:ext cx="1831" cy="1166"/>
            </a:xfrm>
            <a:custGeom>
              <a:avLst/>
              <a:gdLst>
                <a:gd name="connsiteX0" fmla="*/ 226 w 1831"/>
                <a:gd name="connsiteY0" fmla="*/ -406 h 1166"/>
                <a:gd name="connsiteX1" fmla="*/ -1606 w 1831"/>
                <a:gd name="connsiteY1" fmla="*/ -1572 h 1166"/>
                <a:gd name="connsiteX2" fmla="*/ 226 w 1831"/>
                <a:gd name="connsiteY2" fmla="*/ -406 h 1166"/>
              </a:gdLst>
              <a:ahLst/>
              <a:cxnLst>
                <a:cxn ang="0">
                  <a:pos x="connsiteX0" y="connsiteY0"/>
                </a:cxn>
                <a:cxn ang="0">
                  <a:pos x="connsiteX1" y="connsiteY1"/>
                </a:cxn>
                <a:cxn ang="0">
                  <a:pos x="connsiteX2" y="connsiteY2"/>
                </a:cxn>
              </a:cxnLst>
              <a:rect l="l" t="t" r="r" b="b"/>
              <a:pathLst>
                <a:path w="1831" h="1166">
                  <a:moveTo>
                    <a:pt x="226" y="-406"/>
                  </a:moveTo>
                  <a:cubicBezTo>
                    <a:pt x="-555" y="-432"/>
                    <a:pt x="-1260" y="-880"/>
                    <a:pt x="-1606" y="-1572"/>
                  </a:cubicBezTo>
                  <a:cubicBezTo>
                    <a:pt x="-760" y="-1585"/>
                    <a:pt x="-30" y="-1418"/>
                    <a:pt x="226" y="-406"/>
                  </a:cubicBezTo>
                  <a:close/>
                </a:path>
              </a:pathLst>
            </a:custGeom>
            <a:solidFill>
              <a:srgbClr val="020202"/>
            </a:solidFill>
            <a:ln w="1280" cap="flat">
              <a:noFill/>
              <a:prstDash val="solid"/>
              <a:miter/>
            </a:ln>
          </p:spPr>
          <p:txBody>
            <a:bodyPr rtlCol="0" anchor="ctr"/>
            <a:lstStyle/>
            <a:p>
              <a:endParaRPr lang="es-CO"/>
            </a:p>
          </p:txBody>
        </p:sp>
        <p:sp>
          <p:nvSpPr>
            <p:cNvPr id="343" name="Freeform: Shape 342">
              <a:extLst>
                <a:ext uri="{FF2B5EF4-FFF2-40B4-BE49-F238E27FC236}">
                  <a16:creationId xmlns:a16="http://schemas.microsoft.com/office/drawing/2014/main" id="{02A3CB52-1DFA-5157-5F68-9F69C1C1FF65}"/>
                </a:ext>
              </a:extLst>
            </p:cNvPr>
            <p:cNvSpPr/>
            <p:nvPr/>
          </p:nvSpPr>
          <p:spPr>
            <a:xfrm>
              <a:off x="-1057340" y="-285805"/>
              <a:ext cx="935" cy="1101"/>
            </a:xfrm>
            <a:custGeom>
              <a:avLst/>
              <a:gdLst>
                <a:gd name="connsiteX0" fmla="*/ -670 w 935"/>
                <a:gd name="connsiteY0" fmla="*/ -471 h 1101"/>
                <a:gd name="connsiteX1" fmla="*/ -1606 w 935"/>
                <a:gd name="connsiteY1" fmla="*/ -1573 h 1101"/>
                <a:gd name="connsiteX2" fmla="*/ -670 w 935"/>
                <a:gd name="connsiteY2" fmla="*/ -471 h 1101"/>
              </a:gdLst>
              <a:ahLst/>
              <a:cxnLst>
                <a:cxn ang="0">
                  <a:pos x="connsiteX0" y="connsiteY0"/>
                </a:cxn>
                <a:cxn ang="0">
                  <a:pos x="connsiteX1" y="connsiteY1"/>
                </a:cxn>
                <a:cxn ang="0">
                  <a:pos x="connsiteX2" y="connsiteY2"/>
                </a:cxn>
              </a:cxnLst>
              <a:rect l="l" t="t" r="r" b="b"/>
              <a:pathLst>
                <a:path w="935" h="1101">
                  <a:moveTo>
                    <a:pt x="-670" y="-471"/>
                  </a:moveTo>
                  <a:cubicBezTo>
                    <a:pt x="-1183" y="-612"/>
                    <a:pt x="-1554" y="-1048"/>
                    <a:pt x="-1606" y="-1573"/>
                  </a:cubicBezTo>
                  <a:cubicBezTo>
                    <a:pt x="-1093" y="-1432"/>
                    <a:pt x="-722" y="-996"/>
                    <a:pt x="-670" y="-471"/>
                  </a:cubicBezTo>
                  <a:close/>
                </a:path>
              </a:pathLst>
            </a:custGeom>
            <a:solidFill>
              <a:srgbClr val="020202"/>
            </a:solidFill>
            <a:ln w="1280" cap="flat">
              <a:noFill/>
              <a:prstDash val="solid"/>
              <a:miter/>
            </a:ln>
          </p:spPr>
          <p:txBody>
            <a:bodyPr rtlCol="0" anchor="ctr"/>
            <a:lstStyle/>
            <a:p>
              <a:endParaRPr lang="es-CO"/>
            </a:p>
          </p:txBody>
        </p:sp>
        <p:sp>
          <p:nvSpPr>
            <p:cNvPr id="344" name="Freeform: Shape 343">
              <a:extLst>
                <a:ext uri="{FF2B5EF4-FFF2-40B4-BE49-F238E27FC236}">
                  <a16:creationId xmlns:a16="http://schemas.microsoft.com/office/drawing/2014/main" id="{F8C97252-223C-2EB2-EDC5-8291049BB33F}"/>
                </a:ext>
              </a:extLst>
            </p:cNvPr>
            <p:cNvSpPr/>
            <p:nvPr/>
          </p:nvSpPr>
          <p:spPr>
            <a:xfrm>
              <a:off x="-1062157" y="-291454"/>
              <a:ext cx="999" cy="1076"/>
            </a:xfrm>
            <a:custGeom>
              <a:avLst/>
              <a:gdLst>
                <a:gd name="connsiteX0" fmla="*/ -606 w 999"/>
                <a:gd name="connsiteY0" fmla="*/ -497 h 1076"/>
                <a:gd name="connsiteX1" fmla="*/ -1606 w 999"/>
                <a:gd name="connsiteY1" fmla="*/ -1573 h 1076"/>
                <a:gd name="connsiteX2" fmla="*/ -606 w 999"/>
                <a:gd name="connsiteY2" fmla="*/ -497 h 1076"/>
              </a:gdLst>
              <a:ahLst/>
              <a:cxnLst>
                <a:cxn ang="0">
                  <a:pos x="connsiteX0" y="connsiteY0"/>
                </a:cxn>
                <a:cxn ang="0">
                  <a:pos x="connsiteX1" y="connsiteY1"/>
                </a:cxn>
                <a:cxn ang="0">
                  <a:pos x="connsiteX2" y="connsiteY2"/>
                </a:cxn>
              </a:cxnLst>
              <a:rect l="l" t="t" r="r" b="b"/>
              <a:pathLst>
                <a:path w="999" h="1076">
                  <a:moveTo>
                    <a:pt x="-606" y="-497"/>
                  </a:moveTo>
                  <a:cubicBezTo>
                    <a:pt x="-1131" y="-612"/>
                    <a:pt x="-1529" y="-1035"/>
                    <a:pt x="-1606" y="-1573"/>
                  </a:cubicBezTo>
                  <a:cubicBezTo>
                    <a:pt x="-1080" y="-1458"/>
                    <a:pt x="-683" y="-1035"/>
                    <a:pt x="-606" y="-497"/>
                  </a:cubicBezTo>
                  <a:close/>
                </a:path>
              </a:pathLst>
            </a:custGeom>
            <a:solidFill>
              <a:srgbClr val="020202"/>
            </a:solidFill>
            <a:ln w="1280" cap="flat">
              <a:noFill/>
              <a:prstDash val="solid"/>
              <a:miter/>
            </a:ln>
          </p:spPr>
          <p:txBody>
            <a:bodyPr rtlCol="0" anchor="ctr"/>
            <a:lstStyle/>
            <a:p>
              <a:endParaRPr lang="es-CO"/>
            </a:p>
          </p:txBody>
        </p:sp>
        <p:sp>
          <p:nvSpPr>
            <p:cNvPr id="345" name="Freeform: Shape 344">
              <a:extLst>
                <a:ext uri="{FF2B5EF4-FFF2-40B4-BE49-F238E27FC236}">
                  <a16:creationId xmlns:a16="http://schemas.microsoft.com/office/drawing/2014/main" id="{94D5E319-5350-CF74-9B49-B3BBBFFCFCDE}"/>
                </a:ext>
              </a:extLst>
            </p:cNvPr>
            <p:cNvSpPr/>
            <p:nvPr/>
          </p:nvSpPr>
          <p:spPr>
            <a:xfrm>
              <a:off x="-1063054" y="-292441"/>
              <a:ext cx="986" cy="1063"/>
            </a:xfrm>
            <a:custGeom>
              <a:avLst/>
              <a:gdLst>
                <a:gd name="connsiteX0" fmla="*/ -619 w 986"/>
                <a:gd name="connsiteY0" fmla="*/ -510 h 1063"/>
                <a:gd name="connsiteX1" fmla="*/ -1606 w 986"/>
                <a:gd name="connsiteY1" fmla="*/ -1573 h 1063"/>
                <a:gd name="connsiteX2" fmla="*/ -619 w 986"/>
                <a:gd name="connsiteY2" fmla="*/ -510 h 1063"/>
              </a:gdLst>
              <a:ahLst/>
              <a:cxnLst>
                <a:cxn ang="0">
                  <a:pos x="connsiteX0" y="connsiteY0"/>
                </a:cxn>
                <a:cxn ang="0">
                  <a:pos x="connsiteX1" y="connsiteY1"/>
                </a:cxn>
                <a:cxn ang="0">
                  <a:pos x="connsiteX2" y="connsiteY2"/>
                </a:cxn>
              </a:cxnLst>
              <a:rect l="l" t="t" r="r" b="b"/>
              <a:pathLst>
                <a:path w="986" h="1063">
                  <a:moveTo>
                    <a:pt x="-619" y="-510"/>
                  </a:moveTo>
                  <a:cubicBezTo>
                    <a:pt x="-1144" y="-599"/>
                    <a:pt x="-1554" y="-1035"/>
                    <a:pt x="-1606" y="-1573"/>
                  </a:cubicBezTo>
                  <a:cubicBezTo>
                    <a:pt x="-1106" y="-1432"/>
                    <a:pt x="-722" y="-1022"/>
                    <a:pt x="-619" y="-510"/>
                  </a:cubicBezTo>
                  <a:close/>
                </a:path>
              </a:pathLst>
            </a:custGeom>
            <a:solidFill>
              <a:srgbClr val="020202"/>
            </a:solidFill>
            <a:ln w="1280" cap="flat">
              <a:noFill/>
              <a:prstDash val="solid"/>
              <a:miter/>
            </a:ln>
          </p:spPr>
          <p:txBody>
            <a:bodyPr rtlCol="0" anchor="ctr"/>
            <a:lstStyle/>
            <a:p>
              <a:endParaRPr lang="es-CO"/>
            </a:p>
          </p:txBody>
        </p:sp>
        <p:sp>
          <p:nvSpPr>
            <p:cNvPr id="346" name="Freeform: Shape 345">
              <a:extLst>
                <a:ext uri="{FF2B5EF4-FFF2-40B4-BE49-F238E27FC236}">
                  <a16:creationId xmlns:a16="http://schemas.microsoft.com/office/drawing/2014/main" id="{BE91340C-B58C-2EC9-BA23-BFAEC9C0B426}"/>
                </a:ext>
              </a:extLst>
            </p:cNvPr>
            <p:cNvSpPr/>
            <p:nvPr/>
          </p:nvSpPr>
          <p:spPr>
            <a:xfrm>
              <a:off x="-1063951" y="-293415"/>
              <a:ext cx="960" cy="1037"/>
            </a:xfrm>
            <a:custGeom>
              <a:avLst/>
              <a:gdLst>
                <a:gd name="connsiteX0" fmla="*/ -645 w 960"/>
                <a:gd name="connsiteY0" fmla="*/ -535 h 1037"/>
                <a:gd name="connsiteX1" fmla="*/ -1606 w 960"/>
                <a:gd name="connsiteY1" fmla="*/ -1573 h 1037"/>
              </a:gdLst>
              <a:ahLst/>
              <a:cxnLst>
                <a:cxn ang="0">
                  <a:pos x="connsiteX0" y="connsiteY0"/>
                </a:cxn>
                <a:cxn ang="0">
                  <a:pos x="connsiteX1" y="connsiteY1"/>
                </a:cxn>
              </a:cxnLst>
              <a:rect l="l" t="t" r="r" b="b"/>
              <a:pathLst>
                <a:path w="960" h="1037">
                  <a:moveTo>
                    <a:pt x="-645" y="-535"/>
                  </a:moveTo>
                  <a:cubicBezTo>
                    <a:pt x="-1144" y="-663"/>
                    <a:pt x="-1516" y="-1060"/>
                    <a:pt x="-1606" y="-1573"/>
                  </a:cubicBezTo>
                  <a:close/>
                </a:path>
              </a:pathLst>
            </a:custGeom>
            <a:solidFill>
              <a:srgbClr val="020202"/>
            </a:solidFill>
            <a:ln w="1280" cap="flat">
              <a:noFill/>
              <a:prstDash val="solid"/>
              <a:miter/>
            </a:ln>
          </p:spPr>
          <p:txBody>
            <a:bodyPr rtlCol="0" anchor="ctr"/>
            <a:lstStyle/>
            <a:p>
              <a:endParaRPr lang="es-CO"/>
            </a:p>
          </p:txBody>
        </p:sp>
        <p:sp>
          <p:nvSpPr>
            <p:cNvPr id="347" name="Freeform: Shape 346">
              <a:extLst>
                <a:ext uri="{FF2B5EF4-FFF2-40B4-BE49-F238E27FC236}">
                  <a16:creationId xmlns:a16="http://schemas.microsoft.com/office/drawing/2014/main" id="{8576A30B-7AE3-2352-07A5-1D311700D97E}"/>
                </a:ext>
              </a:extLst>
            </p:cNvPr>
            <p:cNvSpPr/>
            <p:nvPr/>
          </p:nvSpPr>
          <p:spPr>
            <a:xfrm>
              <a:off x="-1068819" y="-299052"/>
              <a:ext cx="1012" cy="1088"/>
            </a:xfrm>
            <a:custGeom>
              <a:avLst/>
              <a:gdLst>
                <a:gd name="connsiteX0" fmla="*/ -593 w 1012"/>
                <a:gd name="connsiteY0" fmla="*/ -484 h 1088"/>
                <a:gd name="connsiteX1" fmla="*/ -1606 w 1012"/>
                <a:gd name="connsiteY1" fmla="*/ -1573 h 1088"/>
                <a:gd name="connsiteX2" fmla="*/ -593 w 1012"/>
                <a:gd name="connsiteY2" fmla="*/ -484 h 1088"/>
              </a:gdLst>
              <a:ahLst/>
              <a:cxnLst>
                <a:cxn ang="0">
                  <a:pos x="connsiteX0" y="connsiteY0"/>
                </a:cxn>
                <a:cxn ang="0">
                  <a:pos x="connsiteX1" y="connsiteY1"/>
                </a:cxn>
                <a:cxn ang="0">
                  <a:pos x="connsiteX2" y="connsiteY2"/>
                </a:cxn>
              </a:cxnLst>
              <a:rect l="l" t="t" r="r" b="b"/>
              <a:pathLst>
                <a:path w="1012" h="1088">
                  <a:moveTo>
                    <a:pt x="-593" y="-484"/>
                  </a:moveTo>
                  <a:cubicBezTo>
                    <a:pt x="-1132" y="-599"/>
                    <a:pt x="-1529" y="-1035"/>
                    <a:pt x="-1606" y="-1573"/>
                  </a:cubicBezTo>
                  <a:cubicBezTo>
                    <a:pt x="-1068" y="-1458"/>
                    <a:pt x="-670" y="-1022"/>
                    <a:pt x="-593" y="-484"/>
                  </a:cubicBezTo>
                  <a:close/>
                </a:path>
              </a:pathLst>
            </a:custGeom>
            <a:solidFill>
              <a:srgbClr val="020202"/>
            </a:solidFill>
            <a:ln w="1280" cap="flat">
              <a:noFill/>
              <a:prstDash val="solid"/>
              <a:miter/>
            </a:ln>
          </p:spPr>
          <p:txBody>
            <a:bodyPr rtlCol="0" anchor="ctr"/>
            <a:lstStyle/>
            <a:p>
              <a:endParaRPr lang="es-CO"/>
            </a:p>
          </p:txBody>
        </p:sp>
        <p:sp>
          <p:nvSpPr>
            <p:cNvPr id="348" name="Freeform: Shape 347">
              <a:extLst>
                <a:ext uri="{FF2B5EF4-FFF2-40B4-BE49-F238E27FC236}">
                  <a16:creationId xmlns:a16="http://schemas.microsoft.com/office/drawing/2014/main" id="{5AD041B2-7AFE-80B7-2D77-442C95FD16B7}"/>
                </a:ext>
              </a:extLst>
            </p:cNvPr>
            <p:cNvSpPr/>
            <p:nvPr/>
          </p:nvSpPr>
          <p:spPr>
            <a:xfrm>
              <a:off x="-1069703" y="-300038"/>
              <a:ext cx="973" cy="1076"/>
            </a:xfrm>
            <a:custGeom>
              <a:avLst/>
              <a:gdLst>
                <a:gd name="connsiteX0" fmla="*/ -632 w 973"/>
                <a:gd name="connsiteY0" fmla="*/ -497 h 1076"/>
                <a:gd name="connsiteX1" fmla="*/ -1606 w 973"/>
                <a:gd name="connsiteY1" fmla="*/ -1573 h 1076"/>
                <a:gd name="connsiteX2" fmla="*/ -632 w 973"/>
                <a:gd name="connsiteY2" fmla="*/ -497 h 1076"/>
              </a:gdLst>
              <a:ahLst/>
              <a:cxnLst>
                <a:cxn ang="0">
                  <a:pos x="connsiteX0" y="connsiteY0"/>
                </a:cxn>
                <a:cxn ang="0">
                  <a:pos x="connsiteX1" y="connsiteY1"/>
                </a:cxn>
                <a:cxn ang="0">
                  <a:pos x="connsiteX2" y="connsiteY2"/>
                </a:cxn>
              </a:cxnLst>
              <a:rect l="l" t="t" r="r" b="b"/>
              <a:pathLst>
                <a:path w="973" h="1076">
                  <a:moveTo>
                    <a:pt x="-632" y="-497"/>
                  </a:moveTo>
                  <a:cubicBezTo>
                    <a:pt x="-1157" y="-599"/>
                    <a:pt x="-1554" y="-1035"/>
                    <a:pt x="-1606" y="-1573"/>
                  </a:cubicBezTo>
                  <a:cubicBezTo>
                    <a:pt x="-1093" y="-1445"/>
                    <a:pt x="-696" y="-1022"/>
                    <a:pt x="-632" y="-497"/>
                  </a:cubicBezTo>
                  <a:close/>
                </a:path>
              </a:pathLst>
            </a:custGeom>
            <a:solidFill>
              <a:srgbClr val="020202"/>
            </a:solidFill>
            <a:ln w="1280" cap="flat">
              <a:noFill/>
              <a:prstDash val="solid"/>
              <a:miter/>
            </a:ln>
          </p:spPr>
          <p:txBody>
            <a:bodyPr rtlCol="0" anchor="ctr"/>
            <a:lstStyle/>
            <a:p>
              <a:endParaRPr lang="es-CO"/>
            </a:p>
          </p:txBody>
        </p:sp>
        <p:sp>
          <p:nvSpPr>
            <p:cNvPr id="349" name="Freeform: Shape 348">
              <a:extLst>
                <a:ext uri="{FF2B5EF4-FFF2-40B4-BE49-F238E27FC236}">
                  <a16:creationId xmlns:a16="http://schemas.microsoft.com/office/drawing/2014/main" id="{3B87093A-2E4A-1BBB-EDF5-1057573FB017}"/>
                </a:ext>
              </a:extLst>
            </p:cNvPr>
            <p:cNvSpPr/>
            <p:nvPr/>
          </p:nvSpPr>
          <p:spPr>
            <a:xfrm>
              <a:off x="-1070587" y="-301012"/>
              <a:ext cx="948" cy="1050"/>
            </a:xfrm>
            <a:custGeom>
              <a:avLst/>
              <a:gdLst>
                <a:gd name="connsiteX0" fmla="*/ -657 w 948"/>
                <a:gd name="connsiteY0" fmla="*/ -522 h 1050"/>
                <a:gd name="connsiteX1" fmla="*/ -1606 w 948"/>
                <a:gd name="connsiteY1" fmla="*/ -1573 h 1050"/>
              </a:gdLst>
              <a:ahLst/>
              <a:cxnLst>
                <a:cxn ang="0">
                  <a:pos x="connsiteX0" y="connsiteY0"/>
                </a:cxn>
                <a:cxn ang="0">
                  <a:pos x="connsiteX1" y="connsiteY1"/>
                </a:cxn>
              </a:cxnLst>
              <a:rect l="l" t="t" r="r" b="b"/>
              <a:pathLst>
                <a:path w="948" h="1050">
                  <a:moveTo>
                    <a:pt x="-657" y="-522"/>
                  </a:moveTo>
                  <a:cubicBezTo>
                    <a:pt x="-1170" y="-625"/>
                    <a:pt x="-1554" y="-1048"/>
                    <a:pt x="-1606" y="-1573"/>
                  </a:cubicBezTo>
                  <a:close/>
                </a:path>
              </a:pathLst>
            </a:custGeom>
            <a:solidFill>
              <a:srgbClr val="020202"/>
            </a:solidFill>
            <a:ln w="1280" cap="flat">
              <a:noFill/>
              <a:prstDash val="solid"/>
              <a:miter/>
            </a:ln>
          </p:spPr>
          <p:txBody>
            <a:bodyPr rtlCol="0" anchor="ctr"/>
            <a:lstStyle/>
            <a:p>
              <a:endParaRPr lang="es-CO"/>
            </a:p>
          </p:txBody>
        </p:sp>
        <p:sp>
          <p:nvSpPr>
            <p:cNvPr id="350" name="Freeform: Shape 349">
              <a:extLst>
                <a:ext uri="{FF2B5EF4-FFF2-40B4-BE49-F238E27FC236}">
                  <a16:creationId xmlns:a16="http://schemas.microsoft.com/office/drawing/2014/main" id="{E5EB62FD-7175-87E5-C1F8-8EAEB58B9924}"/>
                </a:ext>
              </a:extLst>
            </p:cNvPr>
            <p:cNvSpPr/>
            <p:nvPr/>
          </p:nvSpPr>
          <p:spPr>
            <a:xfrm>
              <a:off x="-1074379" y="-304804"/>
              <a:ext cx="986" cy="960"/>
            </a:xfrm>
            <a:custGeom>
              <a:avLst/>
              <a:gdLst>
                <a:gd name="connsiteX0" fmla="*/ -619 w 986"/>
                <a:gd name="connsiteY0" fmla="*/ -612 h 960"/>
                <a:gd name="connsiteX1" fmla="*/ -1606 w 986"/>
                <a:gd name="connsiteY1" fmla="*/ -1573 h 960"/>
              </a:gdLst>
              <a:ahLst/>
              <a:cxnLst>
                <a:cxn ang="0">
                  <a:pos x="connsiteX0" y="connsiteY0"/>
                </a:cxn>
                <a:cxn ang="0">
                  <a:pos x="connsiteX1" y="connsiteY1"/>
                </a:cxn>
              </a:cxnLst>
              <a:rect l="l" t="t" r="r" b="b"/>
              <a:pathLst>
                <a:path w="986" h="960">
                  <a:moveTo>
                    <a:pt x="-619" y="-612"/>
                  </a:moveTo>
                  <a:cubicBezTo>
                    <a:pt x="-1131" y="-676"/>
                    <a:pt x="-1529" y="-1073"/>
                    <a:pt x="-1606" y="-1573"/>
                  </a:cubicBezTo>
                  <a:close/>
                </a:path>
              </a:pathLst>
            </a:custGeom>
            <a:solidFill>
              <a:srgbClr val="020202"/>
            </a:solidFill>
            <a:ln w="1280" cap="flat">
              <a:noFill/>
              <a:prstDash val="solid"/>
              <a:miter/>
            </a:ln>
          </p:spPr>
          <p:txBody>
            <a:bodyPr rtlCol="0" anchor="ctr"/>
            <a:lstStyle/>
            <a:p>
              <a:endParaRPr lang="es-CO"/>
            </a:p>
          </p:txBody>
        </p:sp>
        <p:sp>
          <p:nvSpPr>
            <p:cNvPr id="351" name="Freeform: Shape 350">
              <a:extLst>
                <a:ext uri="{FF2B5EF4-FFF2-40B4-BE49-F238E27FC236}">
                  <a16:creationId xmlns:a16="http://schemas.microsoft.com/office/drawing/2014/main" id="{0FA90A8F-95E9-E5A9-7513-4DA642821270}"/>
                </a:ext>
              </a:extLst>
            </p:cNvPr>
            <p:cNvSpPr/>
            <p:nvPr/>
          </p:nvSpPr>
          <p:spPr>
            <a:xfrm>
              <a:off x="-1083053" y="-314233"/>
              <a:ext cx="999" cy="1088"/>
            </a:xfrm>
            <a:custGeom>
              <a:avLst/>
              <a:gdLst>
                <a:gd name="connsiteX0" fmla="*/ -606 w 999"/>
                <a:gd name="connsiteY0" fmla="*/ -484 h 1088"/>
                <a:gd name="connsiteX1" fmla="*/ -1606 w 999"/>
                <a:gd name="connsiteY1" fmla="*/ -1573 h 1088"/>
                <a:gd name="connsiteX2" fmla="*/ -606 w 999"/>
                <a:gd name="connsiteY2" fmla="*/ -484 h 1088"/>
              </a:gdLst>
              <a:ahLst/>
              <a:cxnLst>
                <a:cxn ang="0">
                  <a:pos x="connsiteX0" y="connsiteY0"/>
                </a:cxn>
                <a:cxn ang="0">
                  <a:pos x="connsiteX1" y="connsiteY1"/>
                </a:cxn>
                <a:cxn ang="0">
                  <a:pos x="connsiteX2" y="connsiteY2"/>
                </a:cxn>
              </a:cxnLst>
              <a:rect l="l" t="t" r="r" b="b"/>
              <a:pathLst>
                <a:path w="999" h="1088">
                  <a:moveTo>
                    <a:pt x="-606" y="-484"/>
                  </a:moveTo>
                  <a:cubicBezTo>
                    <a:pt x="-1144" y="-574"/>
                    <a:pt x="-1554" y="-1022"/>
                    <a:pt x="-1606" y="-1573"/>
                  </a:cubicBezTo>
                  <a:cubicBezTo>
                    <a:pt x="-1080" y="-1458"/>
                    <a:pt x="-670" y="-1022"/>
                    <a:pt x="-606" y="-484"/>
                  </a:cubicBezTo>
                  <a:close/>
                </a:path>
              </a:pathLst>
            </a:custGeom>
            <a:solidFill>
              <a:srgbClr val="020202"/>
            </a:solidFill>
            <a:ln w="1280" cap="flat">
              <a:noFill/>
              <a:prstDash val="solid"/>
              <a:miter/>
            </a:ln>
          </p:spPr>
          <p:txBody>
            <a:bodyPr rtlCol="0" anchor="ctr"/>
            <a:lstStyle/>
            <a:p>
              <a:endParaRPr lang="es-CO"/>
            </a:p>
          </p:txBody>
        </p:sp>
        <p:sp>
          <p:nvSpPr>
            <p:cNvPr id="352" name="Freeform: Shape 351">
              <a:extLst>
                <a:ext uri="{FF2B5EF4-FFF2-40B4-BE49-F238E27FC236}">
                  <a16:creationId xmlns:a16="http://schemas.microsoft.com/office/drawing/2014/main" id="{3591AD9F-5E12-6991-3D5D-5ED01DE35BCE}"/>
                </a:ext>
              </a:extLst>
            </p:cNvPr>
            <p:cNvSpPr/>
            <p:nvPr/>
          </p:nvSpPr>
          <p:spPr>
            <a:xfrm>
              <a:off x="-1083949" y="-315207"/>
              <a:ext cx="986" cy="1076"/>
            </a:xfrm>
            <a:custGeom>
              <a:avLst/>
              <a:gdLst>
                <a:gd name="connsiteX0" fmla="*/ -619 w 986"/>
                <a:gd name="connsiteY0" fmla="*/ -497 h 1076"/>
                <a:gd name="connsiteX1" fmla="*/ -1606 w 986"/>
                <a:gd name="connsiteY1" fmla="*/ -1573 h 1076"/>
                <a:gd name="connsiteX2" fmla="*/ -619 w 986"/>
                <a:gd name="connsiteY2" fmla="*/ -497 h 1076"/>
              </a:gdLst>
              <a:ahLst/>
              <a:cxnLst>
                <a:cxn ang="0">
                  <a:pos x="connsiteX0" y="connsiteY0"/>
                </a:cxn>
                <a:cxn ang="0">
                  <a:pos x="connsiteX1" y="connsiteY1"/>
                </a:cxn>
                <a:cxn ang="0">
                  <a:pos x="connsiteX2" y="connsiteY2"/>
                </a:cxn>
              </a:cxnLst>
              <a:rect l="l" t="t" r="r" b="b"/>
              <a:pathLst>
                <a:path w="986" h="1076">
                  <a:moveTo>
                    <a:pt x="-619" y="-497"/>
                  </a:moveTo>
                  <a:cubicBezTo>
                    <a:pt x="-1144" y="-612"/>
                    <a:pt x="-1529" y="-1048"/>
                    <a:pt x="-1606" y="-1573"/>
                  </a:cubicBezTo>
                  <a:cubicBezTo>
                    <a:pt x="-1080" y="-1458"/>
                    <a:pt x="-696" y="-1022"/>
                    <a:pt x="-619" y="-497"/>
                  </a:cubicBezTo>
                  <a:close/>
                </a:path>
              </a:pathLst>
            </a:custGeom>
            <a:solidFill>
              <a:srgbClr val="020202"/>
            </a:solidFill>
            <a:ln w="1280" cap="flat">
              <a:noFill/>
              <a:prstDash val="solid"/>
              <a:miter/>
            </a:ln>
          </p:spPr>
          <p:txBody>
            <a:bodyPr rtlCol="0" anchor="ctr"/>
            <a:lstStyle/>
            <a:p>
              <a:endParaRPr lang="es-CO"/>
            </a:p>
          </p:txBody>
        </p:sp>
        <p:sp>
          <p:nvSpPr>
            <p:cNvPr id="353" name="Freeform: Shape 352">
              <a:extLst>
                <a:ext uri="{FF2B5EF4-FFF2-40B4-BE49-F238E27FC236}">
                  <a16:creationId xmlns:a16="http://schemas.microsoft.com/office/drawing/2014/main" id="{0B462A93-BFF8-7D92-B28D-551018226F4B}"/>
                </a:ext>
              </a:extLst>
            </p:cNvPr>
            <p:cNvSpPr/>
            <p:nvPr/>
          </p:nvSpPr>
          <p:spPr>
            <a:xfrm>
              <a:off x="-1084846" y="-316181"/>
              <a:ext cx="960" cy="1050"/>
            </a:xfrm>
            <a:custGeom>
              <a:avLst/>
              <a:gdLst>
                <a:gd name="connsiteX0" fmla="*/ -645 w 960"/>
                <a:gd name="connsiteY0" fmla="*/ -522 h 1050"/>
                <a:gd name="connsiteX1" fmla="*/ -1606 w 960"/>
                <a:gd name="connsiteY1" fmla="*/ -1573 h 1050"/>
                <a:gd name="connsiteX2" fmla="*/ -645 w 960"/>
                <a:gd name="connsiteY2" fmla="*/ -522 h 1050"/>
              </a:gdLst>
              <a:ahLst/>
              <a:cxnLst>
                <a:cxn ang="0">
                  <a:pos x="connsiteX0" y="connsiteY0"/>
                </a:cxn>
                <a:cxn ang="0">
                  <a:pos x="connsiteX1" y="connsiteY1"/>
                </a:cxn>
                <a:cxn ang="0">
                  <a:pos x="connsiteX2" y="connsiteY2"/>
                </a:cxn>
              </a:cxnLst>
              <a:rect l="l" t="t" r="r" b="b"/>
              <a:pathLst>
                <a:path w="960" h="1050">
                  <a:moveTo>
                    <a:pt x="-645" y="-522"/>
                  </a:moveTo>
                  <a:cubicBezTo>
                    <a:pt x="-1144" y="-650"/>
                    <a:pt x="-1529" y="-1060"/>
                    <a:pt x="-1606" y="-1573"/>
                  </a:cubicBezTo>
                  <a:cubicBezTo>
                    <a:pt x="-1119" y="-1432"/>
                    <a:pt x="-747" y="-1022"/>
                    <a:pt x="-645" y="-522"/>
                  </a:cubicBezTo>
                  <a:close/>
                </a:path>
              </a:pathLst>
            </a:custGeom>
            <a:solidFill>
              <a:srgbClr val="020202"/>
            </a:solidFill>
            <a:ln w="1280" cap="flat">
              <a:noFill/>
              <a:prstDash val="solid"/>
              <a:miter/>
            </a:ln>
          </p:spPr>
          <p:txBody>
            <a:bodyPr rtlCol="0" anchor="ctr"/>
            <a:lstStyle/>
            <a:p>
              <a:endParaRPr lang="es-CO"/>
            </a:p>
          </p:txBody>
        </p:sp>
        <p:sp>
          <p:nvSpPr>
            <p:cNvPr id="354" name="Freeform: Shape 353">
              <a:extLst>
                <a:ext uri="{FF2B5EF4-FFF2-40B4-BE49-F238E27FC236}">
                  <a16:creationId xmlns:a16="http://schemas.microsoft.com/office/drawing/2014/main" id="{CC49B983-513C-2D22-8EB7-8789C89FD60C}"/>
                </a:ext>
              </a:extLst>
            </p:cNvPr>
            <p:cNvSpPr/>
            <p:nvPr/>
          </p:nvSpPr>
          <p:spPr>
            <a:xfrm>
              <a:off x="-1090675" y="-322753"/>
              <a:ext cx="1037" cy="1063"/>
            </a:xfrm>
            <a:custGeom>
              <a:avLst/>
              <a:gdLst>
                <a:gd name="connsiteX0" fmla="*/ -568 w 1037"/>
                <a:gd name="connsiteY0" fmla="*/ -509 h 1063"/>
                <a:gd name="connsiteX1" fmla="*/ -1606 w 1037"/>
                <a:gd name="connsiteY1" fmla="*/ -1573 h 1063"/>
                <a:gd name="connsiteX2" fmla="*/ -568 w 1037"/>
                <a:gd name="connsiteY2" fmla="*/ -509 h 1063"/>
              </a:gdLst>
              <a:ahLst/>
              <a:cxnLst>
                <a:cxn ang="0">
                  <a:pos x="connsiteX0" y="connsiteY0"/>
                </a:cxn>
                <a:cxn ang="0">
                  <a:pos x="connsiteX1" y="connsiteY1"/>
                </a:cxn>
                <a:cxn ang="0">
                  <a:pos x="connsiteX2" y="connsiteY2"/>
                </a:cxn>
              </a:cxnLst>
              <a:rect l="l" t="t" r="r" b="b"/>
              <a:pathLst>
                <a:path w="1037" h="1063">
                  <a:moveTo>
                    <a:pt x="-568" y="-509"/>
                  </a:moveTo>
                  <a:cubicBezTo>
                    <a:pt x="-1106" y="-612"/>
                    <a:pt x="-1516" y="-1035"/>
                    <a:pt x="-1606" y="-1573"/>
                  </a:cubicBezTo>
                  <a:cubicBezTo>
                    <a:pt x="-1055" y="-1496"/>
                    <a:pt x="-632" y="-1060"/>
                    <a:pt x="-568" y="-509"/>
                  </a:cubicBezTo>
                  <a:close/>
                </a:path>
              </a:pathLst>
            </a:custGeom>
            <a:solidFill>
              <a:srgbClr val="020202"/>
            </a:solidFill>
            <a:ln w="1280" cap="flat">
              <a:noFill/>
              <a:prstDash val="solid"/>
              <a:miter/>
            </a:ln>
          </p:spPr>
          <p:txBody>
            <a:bodyPr rtlCol="0" anchor="ctr"/>
            <a:lstStyle/>
            <a:p>
              <a:endParaRPr lang="es-CO"/>
            </a:p>
          </p:txBody>
        </p:sp>
        <p:sp>
          <p:nvSpPr>
            <p:cNvPr id="355" name="Freeform: Shape 354">
              <a:extLst>
                <a:ext uri="{FF2B5EF4-FFF2-40B4-BE49-F238E27FC236}">
                  <a16:creationId xmlns:a16="http://schemas.microsoft.com/office/drawing/2014/main" id="{48ACC344-B356-A1A6-A82B-A8C3A74E0B1A}"/>
                </a:ext>
              </a:extLst>
            </p:cNvPr>
            <p:cNvSpPr/>
            <p:nvPr/>
          </p:nvSpPr>
          <p:spPr>
            <a:xfrm>
              <a:off x="-1091598" y="-323714"/>
              <a:ext cx="1024" cy="1063"/>
            </a:xfrm>
            <a:custGeom>
              <a:avLst/>
              <a:gdLst>
                <a:gd name="connsiteX0" fmla="*/ -581 w 1024"/>
                <a:gd name="connsiteY0" fmla="*/ -509 h 1063"/>
                <a:gd name="connsiteX1" fmla="*/ -1606 w 1024"/>
                <a:gd name="connsiteY1" fmla="*/ -1573 h 1063"/>
                <a:gd name="connsiteX2" fmla="*/ -581 w 1024"/>
                <a:gd name="connsiteY2" fmla="*/ -509 h 1063"/>
              </a:gdLst>
              <a:ahLst/>
              <a:cxnLst>
                <a:cxn ang="0">
                  <a:pos x="connsiteX0" y="connsiteY0"/>
                </a:cxn>
                <a:cxn ang="0">
                  <a:pos x="connsiteX1" y="connsiteY1"/>
                </a:cxn>
                <a:cxn ang="0">
                  <a:pos x="connsiteX2" y="connsiteY2"/>
                </a:cxn>
              </a:cxnLst>
              <a:rect l="l" t="t" r="r" b="b"/>
              <a:pathLst>
                <a:path w="1024" h="1063">
                  <a:moveTo>
                    <a:pt x="-581" y="-509"/>
                  </a:moveTo>
                  <a:cubicBezTo>
                    <a:pt x="-1119" y="-612"/>
                    <a:pt x="-1529" y="-1035"/>
                    <a:pt x="-1606" y="-1573"/>
                  </a:cubicBezTo>
                  <a:cubicBezTo>
                    <a:pt x="-1068" y="-1470"/>
                    <a:pt x="-657" y="-1048"/>
                    <a:pt x="-581" y="-509"/>
                  </a:cubicBezTo>
                  <a:close/>
                </a:path>
              </a:pathLst>
            </a:custGeom>
            <a:solidFill>
              <a:srgbClr val="020202"/>
            </a:solidFill>
            <a:ln w="1280" cap="flat">
              <a:noFill/>
              <a:prstDash val="solid"/>
              <a:miter/>
            </a:ln>
          </p:spPr>
          <p:txBody>
            <a:bodyPr rtlCol="0" anchor="ctr"/>
            <a:lstStyle/>
            <a:p>
              <a:endParaRPr lang="es-CO"/>
            </a:p>
          </p:txBody>
        </p:sp>
        <p:sp>
          <p:nvSpPr>
            <p:cNvPr id="356" name="Freeform: Shape 355">
              <a:extLst>
                <a:ext uri="{FF2B5EF4-FFF2-40B4-BE49-F238E27FC236}">
                  <a16:creationId xmlns:a16="http://schemas.microsoft.com/office/drawing/2014/main" id="{F3EF67AB-2D4F-D9D0-E5BB-A5BDD4C7DCEE}"/>
                </a:ext>
              </a:extLst>
            </p:cNvPr>
            <p:cNvSpPr/>
            <p:nvPr/>
          </p:nvSpPr>
          <p:spPr>
            <a:xfrm>
              <a:off x="-1092546" y="-324675"/>
              <a:ext cx="1037" cy="1050"/>
            </a:xfrm>
            <a:custGeom>
              <a:avLst/>
              <a:gdLst>
                <a:gd name="connsiteX0" fmla="*/ -568 w 1037"/>
                <a:gd name="connsiteY0" fmla="*/ -522 h 1050"/>
                <a:gd name="connsiteX1" fmla="*/ -1606 w 1037"/>
                <a:gd name="connsiteY1" fmla="*/ -1573 h 1050"/>
                <a:gd name="connsiteX2" fmla="*/ -568 w 1037"/>
                <a:gd name="connsiteY2" fmla="*/ -522 h 1050"/>
              </a:gdLst>
              <a:ahLst/>
              <a:cxnLst>
                <a:cxn ang="0">
                  <a:pos x="connsiteX0" y="connsiteY0"/>
                </a:cxn>
                <a:cxn ang="0">
                  <a:pos x="connsiteX1" y="connsiteY1"/>
                </a:cxn>
                <a:cxn ang="0">
                  <a:pos x="connsiteX2" y="connsiteY2"/>
                </a:cxn>
              </a:cxnLst>
              <a:rect l="l" t="t" r="r" b="b"/>
              <a:pathLst>
                <a:path w="1037" h="1050">
                  <a:moveTo>
                    <a:pt x="-568" y="-522"/>
                  </a:moveTo>
                  <a:cubicBezTo>
                    <a:pt x="-1106" y="-612"/>
                    <a:pt x="-1516" y="-1035"/>
                    <a:pt x="-1606" y="-1573"/>
                  </a:cubicBezTo>
                  <a:cubicBezTo>
                    <a:pt x="-1068" y="-1483"/>
                    <a:pt x="-657" y="-1060"/>
                    <a:pt x="-568" y="-522"/>
                  </a:cubicBezTo>
                  <a:close/>
                </a:path>
              </a:pathLst>
            </a:custGeom>
            <a:solidFill>
              <a:srgbClr val="020202"/>
            </a:solidFill>
            <a:ln w="1280" cap="flat">
              <a:noFill/>
              <a:prstDash val="solid"/>
              <a:miter/>
            </a:ln>
          </p:spPr>
          <p:txBody>
            <a:bodyPr rtlCol="0" anchor="ctr"/>
            <a:lstStyle/>
            <a:p>
              <a:endParaRPr lang="es-CO"/>
            </a:p>
          </p:txBody>
        </p:sp>
        <p:sp>
          <p:nvSpPr>
            <p:cNvPr id="357" name="Freeform: Shape 356">
              <a:extLst>
                <a:ext uri="{FF2B5EF4-FFF2-40B4-BE49-F238E27FC236}">
                  <a16:creationId xmlns:a16="http://schemas.microsoft.com/office/drawing/2014/main" id="{F4F07B11-5E77-CA31-B7EA-5B32019C46B9}"/>
                </a:ext>
              </a:extLst>
            </p:cNvPr>
            <p:cNvSpPr/>
            <p:nvPr/>
          </p:nvSpPr>
          <p:spPr>
            <a:xfrm>
              <a:off x="-1137142" y="-359778"/>
              <a:ext cx="1114" cy="884"/>
            </a:xfrm>
            <a:custGeom>
              <a:avLst/>
              <a:gdLst>
                <a:gd name="connsiteX0" fmla="*/ -491 w 1114"/>
                <a:gd name="connsiteY0" fmla="*/ -689 h 884"/>
                <a:gd name="connsiteX1" fmla="*/ -1606 w 1114"/>
                <a:gd name="connsiteY1" fmla="*/ -1573 h 884"/>
                <a:gd name="connsiteX2" fmla="*/ -491 w 1114"/>
                <a:gd name="connsiteY2" fmla="*/ -689 h 884"/>
              </a:gdLst>
              <a:ahLst/>
              <a:cxnLst>
                <a:cxn ang="0">
                  <a:pos x="connsiteX0" y="connsiteY0"/>
                </a:cxn>
                <a:cxn ang="0">
                  <a:pos x="connsiteX1" y="connsiteY1"/>
                </a:cxn>
                <a:cxn ang="0">
                  <a:pos x="connsiteX2" y="connsiteY2"/>
                </a:cxn>
              </a:cxnLst>
              <a:rect l="l" t="t" r="r" b="b"/>
              <a:pathLst>
                <a:path w="1114" h="884">
                  <a:moveTo>
                    <a:pt x="-491" y="-689"/>
                  </a:moveTo>
                  <a:cubicBezTo>
                    <a:pt x="-1016" y="-689"/>
                    <a:pt x="-1477" y="-1060"/>
                    <a:pt x="-1606" y="-1573"/>
                  </a:cubicBezTo>
                  <a:cubicBezTo>
                    <a:pt x="-1106" y="-1496"/>
                    <a:pt x="-670" y="-1163"/>
                    <a:pt x="-491" y="-689"/>
                  </a:cubicBezTo>
                  <a:close/>
                </a:path>
              </a:pathLst>
            </a:custGeom>
            <a:solidFill>
              <a:srgbClr val="020202"/>
            </a:solidFill>
            <a:ln w="1280" cap="flat">
              <a:noFill/>
              <a:prstDash val="solid"/>
              <a:miter/>
            </a:ln>
          </p:spPr>
          <p:txBody>
            <a:bodyPr rtlCol="0" anchor="ctr"/>
            <a:lstStyle/>
            <a:p>
              <a:endParaRPr lang="es-CO"/>
            </a:p>
          </p:txBody>
        </p:sp>
        <p:sp>
          <p:nvSpPr>
            <p:cNvPr id="358" name="Freeform: Shape 357">
              <a:extLst>
                <a:ext uri="{FF2B5EF4-FFF2-40B4-BE49-F238E27FC236}">
                  <a16:creationId xmlns:a16="http://schemas.microsoft.com/office/drawing/2014/main" id="{AEB8A66B-60BE-E1B6-C1B6-421F736D6947}"/>
                </a:ext>
              </a:extLst>
            </p:cNvPr>
            <p:cNvSpPr/>
            <p:nvPr/>
          </p:nvSpPr>
          <p:spPr>
            <a:xfrm>
              <a:off x="-1093494" y="-325610"/>
              <a:ext cx="1050" cy="1037"/>
            </a:xfrm>
            <a:custGeom>
              <a:avLst/>
              <a:gdLst>
                <a:gd name="connsiteX0" fmla="*/ -555 w 1050"/>
                <a:gd name="connsiteY0" fmla="*/ -535 h 1037"/>
                <a:gd name="connsiteX1" fmla="*/ -1606 w 1050"/>
                <a:gd name="connsiteY1" fmla="*/ -1573 h 1037"/>
                <a:gd name="connsiteX2" fmla="*/ -555 w 1050"/>
                <a:gd name="connsiteY2" fmla="*/ -535 h 1037"/>
              </a:gdLst>
              <a:ahLst/>
              <a:cxnLst>
                <a:cxn ang="0">
                  <a:pos x="connsiteX0" y="connsiteY0"/>
                </a:cxn>
                <a:cxn ang="0">
                  <a:pos x="connsiteX1" y="connsiteY1"/>
                </a:cxn>
                <a:cxn ang="0">
                  <a:pos x="connsiteX2" y="connsiteY2"/>
                </a:cxn>
              </a:cxnLst>
              <a:rect l="l" t="t" r="r" b="b"/>
              <a:pathLst>
                <a:path w="1050" h="1037">
                  <a:moveTo>
                    <a:pt x="-555" y="-535"/>
                  </a:moveTo>
                  <a:cubicBezTo>
                    <a:pt x="-1093" y="-625"/>
                    <a:pt x="-1516" y="-1035"/>
                    <a:pt x="-1606" y="-1573"/>
                  </a:cubicBezTo>
                  <a:cubicBezTo>
                    <a:pt x="-1068" y="-1483"/>
                    <a:pt x="-645" y="-1073"/>
                    <a:pt x="-555" y="-535"/>
                  </a:cubicBezTo>
                  <a:close/>
                </a:path>
              </a:pathLst>
            </a:custGeom>
            <a:solidFill>
              <a:srgbClr val="020202"/>
            </a:solidFill>
            <a:ln w="1280" cap="flat">
              <a:noFill/>
              <a:prstDash val="solid"/>
              <a:miter/>
            </a:ln>
          </p:spPr>
          <p:txBody>
            <a:bodyPr rtlCol="0" anchor="ctr"/>
            <a:lstStyle/>
            <a:p>
              <a:endParaRPr lang="es-CO"/>
            </a:p>
          </p:txBody>
        </p:sp>
        <p:sp>
          <p:nvSpPr>
            <p:cNvPr id="359" name="Freeform: Shape 358">
              <a:extLst>
                <a:ext uri="{FF2B5EF4-FFF2-40B4-BE49-F238E27FC236}">
                  <a16:creationId xmlns:a16="http://schemas.microsoft.com/office/drawing/2014/main" id="{E0A823D8-01DD-6147-98AB-4DEF7FEDB9D5}"/>
                </a:ext>
              </a:extLst>
            </p:cNvPr>
            <p:cNvSpPr/>
            <p:nvPr/>
          </p:nvSpPr>
          <p:spPr>
            <a:xfrm>
              <a:off x="-1094455" y="-326558"/>
              <a:ext cx="1050" cy="1037"/>
            </a:xfrm>
            <a:custGeom>
              <a:avLst/>
              <a:gdLst>
                <a:gd name="connsiteX0" fmla="*/ -555 w 1050"/>
                <a:gd name="connsiteY0" fmla="*/ -535 h 1037"/>
                <a:gd name="connsiteX1" fmla="*/ -1606 w 1050"/>
                <a:gd name="connsiteY1" fmla="*/ -1573 h 1037"/>
                <a:gd name="connsiteX2" fmla="*/ -555 w 1050"/>
                <a:gd name="connsiteY2" fmla="*/ -535 h 1037"/>
              </a:gdLst>
              <a:ahLst/>
              <a:cxnLst>
                <a:cxn ang="0">
                  <a:pos x="connsiteX0" y="connsiteY0"/>
                </a:cxn>
                <a:cxn ang="0">
                  <a:pos x="connsiteX1" y="connsiteY1"/>
                </a:cxn>
                <a:cxn ang="0">
                  <a:pos x="connsiteX2" y="connsiteY2"/>
                </a:cxn>
              </a:cxnLst>
              <a:rect l="l" t="t" r="r" b="b"/>
              <a:pathLst>
                <a:path w="1050" h="1037">
                  <a:moveTo>
                    <a:pt x="-555" y="-535"/>
                  </a:moveTo>
                  <a:cubicBezTo>
                    <a:pt x="-1093" y="-625"/>
                    <a:pt x="-1516" y="-1035"/>
                    <a:pt x="-1606" y="-1573"/>
                  </a:cubicBezTo>
                  <a:cubicBezTo>
                    <a:pt x="-1068" y="-1483"/>
                    <a:pt x="-645" y="-1073"/>
                    <a:pt x="-555" y="-535"/>
                  </a:cubicBezTo>
                  <a:close/>
                </a:path>
              </a:pathLst>
            </a:custGeom>
            <a:solidFill>
              <a:srgbClr val="020202"/>
            </a:solidFill>
            <a:ln w="1280" cap="flat">
              <a:noFill/>
              <a:prstDash val="solid"/>
              <a:miter/>
            </a:ln>
          </p:spPr>
          <p:txBody>
            <a:bodyPr rtlCol="0" anchor="ctr"/>
            <a:lstStyle/>
            <a:p>
              <a:endParaRPr lang="es-CO"/>
            </a:p>
          </p:txBody>
        </p:sp>
        <p:sp>
          <p:nvSpPr>
            <p:cNvPr id="360" name="Freeform: Shape 359">
              <a:extLst>
                <a:ext uri="{FF2B5EF4-FFF2-40B4-BE49-F238E27FC236}">
                  <a16:creationId xmlns:a16="http://schemas.microsoft.com/office/drawing/2014/main" id="{509B8D4D-1EA2-97DD-3BA7-CD6E74476553}"/>
                </a:ext>
              </a:extLst>
            </p:cNvPr>
            <p:cNvSpPr/>
            <p:nvPr/>
          </p:nvSpPr>
          <p:spPr>
            <a:xfrm>
              <a:off x="-1095416" y="-327506"/>
              <a:ext cx="1063" cy="1037"/>
            </a:xfrm>
            <a:custGeom>
              <a:avLst/>
              <a:gdLst>
                <a:gd name="connsiteX0" fmla="*/ -542 w 1063"/>
                <a:gd name="connsiteY0" fmla="*/ -535 h 1037"/>
                <a:gd name="connsiteX1" fmla="*/ -1606 w 1063"/>
                <a:gd name="connsiteY1" fmla="*/ -1573 h 1037"/>
                <a:gd name="connsiteX2" fmla="*/ -542 w 1063"/>
                <a:gd name="connsiteY2" fmla="*/ -535 h 1037"/>
              </a:gdLst>
              <a:ahLst/>
              <a:cxnLst>
                <a:cxn ang="0">
                  <a:pos x="connsiteX0" y="connsiteY0"/>
                </a:cxn>
                <a:cxn ang="0">
                  <a:pos x="connsiteX1" y="connsiteY1"/>
                </a:cxn>
                <a:cxn ang="0">
                  <a:pos x="connsiteX2" y="connsiteY2"/>
                </a:cxn>
              </a:cxnLst>
              <a:rect l="l" t="t" r="r" b="b"/>
              <a:pathLst>
                <a:path w="1063" h="1037">
                  <a:moveTo>
                    <a:pt x="-542" y="-535"/>
                  </a:moveTo>
                  <a:cubicBezTo>
                    <a:pt x="-1080" y="-625"/>
                    <a:pt x="-1503" y="-1035"/>
                    <a:pt x="-1606" y="-1573"/>
                  </a:cubicBezTo>
                  <a:cubicBezTo>
                    <a:pt x="-1068" y="-1483"/>
                    <a:pt x="-645" y="-1073"/>
                    <a:pt x="-542" y="-535"/>
                  </a:cubicBezTo>
                  <a:close/>
                </a:path>
              </a:pathLst>
            </a:custGeom>
            <a:solidFill>
              <a:srgbClr val="020202"/>
            </a:solidFill>
            <a:ln w="1280" cap="flat">
              <a:noFill/>
              <a:prstDash val="solid"/>
              <a:miter/>
            </a:ln>
          </p:spPr>
          <p:txBody>
            <a:bodyPr rtlCol="0" anchor="ctr"/>
            <a:lstStyle/>
            <a:p>
              <a:endParaRPr lang="es-CO"/>
            </a:p>
          </p:txBody>
        </p:sp>
        <p:sp>
          <p:nvSpPr>
            <p:cNvPr id="361" name="Freeform: Shape 360">
              <a:extLst>
                <a:ext uri="{FF2B5EF4-FFF2-40B4-BE49-F238E27FC236}">
                  <a16:creationId xmlns:a16="http://schemas.microsoft.com/office/drawing/2014/main" id="{E30724B2-AAEE-77B9-AFA5-D76E0A31D2E4}"/>
                </a:ext>
              </a:extLst>
            </p:cNvPr>
            <p:cNvSpPr/>
            <p:nvPr/>
          </p:nvSpPr>
          <p:spPr>
            <a:xfrm>
              <a:off x="-1096376" y="-328428"/>
              <a:ext cx="1063" cy="1024"/>
            </a:xfrm>
            <a:custGeom>
              <a:avLst/>
              <a:gdLst>
                <a:gd name="connsiteX0" fmla="*/ -542 w 1063"/>
                <a:gd name="connsiteY0" fmla="*/ -548 h 1024"/>
                <a:gd name="connsiteX1" fmla="*/ -1606 w 1063"/>
                <a:gd name="connsiteY1" fmla="*/ -1573 h 1024"/>
                <a:gd name="connsiteX2" fmla="*/ -542 w 1063"/>
                <a:gd name="connsiteY2" fmla="*/ -548 h 1024"/>
              </a:gdLst>
              <a:ahLst/>
              <a:cxnLst>
                <a:cxn ang="0">
                  <a:pos x="connsiteX0" y="connsiteY0"/>
                </a:cxn>
                <a:cxn ang="0">
                  <a:pos x="connsiteX1" y="connsiteY1"/>
                </a:cxn>
                <a:cxn ang="0">
                  <a:pos x="connsiteX2" y="connsiteY2"/>
                </a:cxn>
              </a:cxnLst>
              <a:rect l="l" t="t" r="r" b="b"/>
              <a:pathLst>
                <a:path w="1063" h="1024">
                  <a:moveTo>
                    <a:pt x="-542" y="-548"/>
                  </a:moveTo>
                  <a:cubicBezTo>
                    <a:pt x="-1093" y="-599"/>
                    <a:pt x="-1529" y="-1022"/>
                    <a:pt x="-1606" y="-1573"/>
                  </a:cubicBezTo>
                  <a:cubicBezTo>
                    <a:pt x="-1055" y="-1522"/>
                    <a:pt x="-619" y="-1099"/>
                    <a:pt x="-542" y="-548"/>
                  </a:cubicBezTo>
                  <a:close/>
                </a:path>
              </a:pathLst>
            </a:custGeom>
            <a:solidFill>
              <a:srgbClr val="020202"/>
            </a:solidFill>
            <a:ln w="1280" cap="flat">
              <a:noFill/>
              <a:prstDash val="solid"/>
              <a:miter/>
            </a:ln>
          </p:spPr>
          <p:txBody>
            <a:bodyPr rtlCol="0" anchor="ctr"/>
            <a:lstStyle/>
            <a:p>
              <a:endParaRPr lang="es-CO"/>
            </a:p>
          </p:txBody>
        </p:sp>
        <p:sp>
          <p:nvSpPr>
            <p:cNvPr id="362" name="Freeform: Shape 361">
              <a:extLst>
                <a:ext uri="{FF2B5EF4-FFF2-40B4-BE49-F238E27FC236}">
                  <a16:creationId xmlns:a16="http://schemas.microsoft.com/office/drawing/2014/main" id="{642F50C5-463A-001A-4D47-BE0154052F6B}"/>
                </a:ext>
              </a:extLst>
            </p:cNvPr>
            <p:cNvSpPr/>
            <p:nvPr/>
          </p:nvSpPr>
          <p:spPr>
            <a:xfrm>
              <a:off x="-1102923" y="-334193"/>
              <a:ext cx="1050" cy="935"/>
            </a:xfrm>
            <a:custGeom>
              <a:avLst/>
              <a:gdLst>
                <a:gd name="connsiteX0" fmla="*/ -555 w 1050"/>
                <a:gd name="connsiteY0" fmla="*/ -638 h 935"/>
                <a:gd name="connsiteX1" fmla="*/ -1606 w 1050"/>
                <a:gd name="connsiteY1" fmla="*/ -1573 h 935"/>
              </a:gdLst>
              <a:ahLst/>
              <a:cxnLst>
                <a:cxn ang="0">
                  <a:pos x="connsiteX0" y="connsiteY0"/>
                </a:cxn>
                <a:cxn ang="0">
                  <a:pos x="connsiteX1" y="connsiteY1"/>
                </a:cxn>
              </a:cxnLst>
              <a:rect l="l" t="t" r="r" b="b"/>
              <a:pathLst>
                <a:path w="1050" h="935">
                  <a:moveTo>
                    <a:pt x="-555" y="-638"/>
                  </a:moveTo>
                  <a:cubicBezTo>
                    <a:pt x="-1067" y="-689"/>
                    <a:pt x="-1490" y="-1073"/>
                    <a:pt x="-1606" y="-1573"/>
                  </a:cubicBezTo>
                  <a:close/>
                </a:path>
              </a:pathLst>
            </a:custGeom>
            <a:solidFill>
              <a:srgbClr val="020202"/>
            </a:solidFill>
            <a:ln w="1280" cap="flat">
              <a:noFill/>
              <a:prstDash val="solid"/>
              <a:miter/>
            </a:ln>
          </p:spPr>
          <p:txBody>
            <a:bodyPr rtlCol="0" anchor="ctr"/>
            <a:lstStyle/>
            <a:p>
              <a:endParaRPr lang="es-CO"/>
            </a:p>
          </p:txBody>
        </p:sp>
        <p:sp>
          <p:nvSpPr>
            <p:cNvPr id="363" name="Freeform: Shape 362">
              <a:extLst>
                <a:ext uri="{FF2B5EF4-FFF2-40B4-BE49-F238E27FC236}">
                  <a16:creationId xmlns:a16="http://schemas.microsoft.com/office/drawing/2014/main" id="{CD404BE2-3016-4411-0069-5C9B5336AEA7}"/>
                </a:ext>
              </a:extLst>
            </p:cNvPr>
            <p:cNvSpPr/>
            <p:nvPr/>
          </p:nvSpPr>
          <p:spPr>
            <a:xfrm>
              <a:off x="-1103884" y="-335090"/>
              <a:ext cx="1101" cy="960"/>
            </a:xfrm>
            <a:custGeom>
              <a:avLst/>
              <a:gdLst>
                <a:gd name="connsiteX0" fmla="*/ -504 w 1101"/>
                <a:gd name="connsiteY0" fmla="*/ -612 h 960"/>
                <a:gd name="connsiteX1" fmla="*/ -1606 w 1101"/>
                <a:gd name="connsiteY1" fmla="*/ -1573 h 960"/>
                <a:gd name="connsiteX2" fmla="*/ -504 w 1101"/>
                <a:gd name="connsiteY2" fmla="*/ -612 h 960"/>
              </a:gdLst>
              <a:ahLst/>
              <a:cxnLst>
                <a:cxn ang="0">
                  <a:pos x="connsiteX0" y="connsiteY0"/>
                </a:cxn>
                <a:cxn ang="0">
                  <a:pos x="connsiteX1" y="connsiteY1"/>
                </a:cxn>
                <a:cxn ang="0">
                  <a:pos x="connsiteX2" y="connsiteY2"/>
                </a:cxn>
              </a:cxnLst>
              <a:rect l="l" t="t" r="r" b="b"/>
              <a:pathLst>
                <a:path w="1101" h="960">
                  <a:moveTo>
                    <a:pt x="-504" y="-612"/>
                  </a:moveTo>
                  <a:cubicBezTo>
                    <a:pt x="-1042" y="-676"/>
                    <a:pt x="-1477" y="-1048"/>
                    <a:pt x="-1606" y="-1573"/>
                  </a:cubicBezTo>
                  <a:cubicBezTo>
                    <a:pt x="-1067" y="-1509"/>
                    <a:pt x="-632" y="-1137"/>
                    <a:pt x="-504" y="-612"/>
                  </a:cubicBezTo>
                  <a:close/>
                </a:path>
              </a:pathLst>
            </a:custGeom>
            <a:solidFill>
              <a:srgbClr val="020202"/>
            </a:solidFill>
            <a:ln w="1280" cap="flat">
              <a:noFill/>
              <a:prstDash val="solid"/>
              <a:miter/>
            </a:ln>
          </p:spPr>
          <p:txBody>
            <a:bodyPr rtlCol="0" anchor="ctr"/>
            <a:lstStyle/>
            <a:p>
              <a:endParaRPr lang="es-CO"/>
            </a:p>
          </p:txBody>
        </p:sp>
        <p:sp>
          <p:nvSpPr>
            <p:cNvPr id="364" name="Freeform: Shape 363">
              <a:extLst>
                <a:ext uri="{FF2B5EF4-FFF2-40B4-BE49-F238E27FC236}">
                  <a16:creationId xmlns:a16="http://schemas.microsoft.com/office/drawing/2014/main" id="{F2D77065-1F32-1645-9DD5-CF42C3F5C18C}"/>
                </a:ext>
              </a:extLst>
            </p:cNvPr>
            <p:cNvSpPr/>
            <p:nvPr/>
          </p:nvSpPr>
          <p:spPr>
            <a:xfrm>
              <a:off x="-1107753" y="-337922"/>
              <a:ext cx="1127" cy="909"/>
            </a:xfrm>
            <a:custGeom>
              <a:avLst/>
              <a:gdLst>
                <a:gd name="connsiteX0" fmla="*/ -478 w 1127"/>
                <a:gd name="connsiteY0" fmla="*/ -663 h 909"/>
                <a:gd name="connsiteX1" fmla="*/ -1606 w 1127"/>
                <a:gd name="connsiteY1" fmla="*/ -1573 h 909"/>
                <a:gd name="connsiteX2" fmla="*/ -478 w 1127"/>
                <a:gd name="connsiteY2" fmla="*/ -663 h 909"/>
              </a:gdLst>
              <a:ahLst/>
              <a:cxnLst>
                <a:cxn ang="0">
                  <a:pos x="connsiteX0" y="connsiteY0"/>
                </a:cxn>
                <a:cxn ang="0">
                  <a:pos x="connsiteX1" y="connsiteY1"/>
                </a:cxn>
                <a:cxn ang="0">
                  <a:pos x="connsiteX2" y="connsiteY2"/>
                </a:cxn>
              </a:cxnLst>
              <a:rect l="l" t="t" r="r" b="b"/>
              <a:pathLst>
                <a:path w="1127" h="909">
                  <a:moveTo>
                    <a:pt x="-478" y="-663"/>
                  </a:moveTo>
                  <a:cubicBezTo>
                    <a:pt x="-1016" y="-676"/>
                    <a:pt x="-1478" y="-1048"/>
                    <a:pt x="-1606" y="-1573"/>
                  </a:cubicBezTo>
                  <a:cubicBezTo>
                    <a:pt x="-1080" y="-1534"/>
                    <a:pt x="-632" y="-1176"/>
                    <a:pt x="-478" y="-663"/>
                  </a:cubicBezTo>
                  <a:close/>
                </a:path>
              </a:pathLst>
            </a:custGeom>
            <a:solidFill>
              <a:srgbClr val="020202"/>
            </a:solidFill>
            <a:ln w="1280" cap="flat">
              <a:noFill/>
              <a:prstDash val="solid"/>
              <a:miter/>
            </a:ln>
          </p:spPr>
          <p:txBody>
            <a:bodyPr rtlCol="0" anchor="ctr"/>
            <a:lstStyle/>
            <a:p>
              <a:endParaRPr lang="es-CO"/>
            </a:p>
          </p:txBody>
        </p:sp>
        <p:sp>
          <p:nvSpPr>
            <p:cNvPr id="365" name="Freeform: Shape 364">
              <a:extLst>
                <a:ext uri="{FF2B5EF4-FFF2-40B4-BE49-F238E27FC236}">
                  <a16:creationId xmlns:a16="http://schemas.microsoft.com/office/drawing/2014/main" id="{A15311B0-00D8-359C-9A38-59E6BAF16190}"/>
                </a:ext>
              </a:extLst>
            </p:cNvPr>
            <p:cNvSpPr/>
            <p:nvPr/>
          </p:nvSpPr>
          <p:spPr>
            <a:xfrm>
              <a:off x="-1110584" y="-339830"/>
              <a:ext cx="1127" cy="871"/>
            </a:xfrm>
            <a:custGeom>
              <a:avLst/>
              <a:gdLst>
                <a:gd name="connsiteX0" fmla="*/ -478 w 1127"/>
                <a:gd name="connsiteY0" fmla="*/ -702 h 871"/>
                <a:gd name="connsiteX1" fmla="*/ -1606 w 1127"/>
                <a:gd name="connsiteY1" fmla="*/ -1573 h 871"/>
                <a:gd name="connsiteX2" fmla="*/ -478 w 1127"/>
                <a:gd name="connsiteY2" fmla="*/ -702 h 871"/>
              </a:gdLst>
              <a:ahLst/>
              <a:cxnLst>
                <a:cxn ang="0">
                  <a:pos x="connsiteX0" y="connsiteY0"/>
                </a:cxn>
                <a:cxn ang="0">
                  <a:pos x="connsiteX1" y="connsiteY1"/>
                </a:cxn>
                <a:cxn ang="0">
                  <a:pos x="connsiteX2" y="connsiteY2"/>
                </a:cxn>
              </a:cxnLst>
              <a:rect l="l" t="t" r="r" b="b"/>
              <a:pathLst>
                <a:path w="1127" h="871">
                  <a:moveTo>
                    <a:pt x="-478" y="-702"/>
                  </a:moveTo>
                  <a:cubicBezTo>
                    <a:pt x="-1003" y="-702"/>
                    <a:pt x="-1477" y="-1060"/>
                    <a:pt x="-1606" y="-1573"/>
                  </a:cubicBezTo>
                  <a:cubicBezTo>
                    <a:pt x="-1093" y="-1522"/>
                    <a:pt x="-657" y="-1176"/>
                    <a:pt x="-478" y="-702"/>
                  </a:cubicBezTo>
                  <a:close/>
                </a:path>
              </a:pathLst>
            </a:custGeom>
            <a:solidFill>
              <a:srgbClr val="020202"/>
            </a:solidFill>
            <a:ln w="1280" cap="flat">
              <a:noFill/>
              <a:prstDash val="solid"/>
              <a:miter/>
            </a:ln>
          </p:spPr>
          <p:txBody>
            <a:bodyPr rtlCol="0" anchor="ctr"/>
            <a:lstStyle/>
            <a:p>
              <a:endParaRPr lang="es-CO"/>
            </a:p>
          </p:txBody>
        </p:sp>
        <p:sp>
          <p:nvSpPr>
            <p:cNvPr id="366" name="Freeform: Shape 365">
              <a:extLst>
                <a:ext uri="{FF2B5EF4-FFF2-40B4-BE49-F238E27FC236}">
                  <a16:creationId xmlns:a16="http://schemas.microsoft.com/office/drawing/2014/main" id="{F5611AB3-61AD-0C35-DD3E-040CC35F3378}"/>
                </a:ext>
              </a:extLst>
            </p:cNvPr>
            <p:cNvSpPr/>
            <p:nvPr/>
          </p:nvSpPr>
          <p:spPr>
            <a:xfrm>
              <a:off x="-1117182" y="-345570"/>
              <a:ext cx="1063" cy="948"/>
            </a:xfrm>
            <a:custGeom>
              <a:avLst/>
              <a:gdLst>
                <a:gd name="connsiteX0" fmla="*/ -542 w 1063"/>
                <a:gd name="connsiteY0" fmla="*/ -625 h 948"/>
                <a:gd name="connsiteX1" fmla="*/ -1606 w 1063"/>
                <a:gd name="connsiteY1" fmla="*/ -1573 h 948"/>
                <a:gd name="connsiteX2" fmla="*/ -542 w 1063"/>
                <a:gd name="connsiteY2" fmla="*/ -625 h 948"/>
              </a:gdLst>
              <a:ahLst/>
              <a:cxnLst>
                <a:cxn ang="0">
                  <a:pos x="connsiteX0" y="connsiteY0"/>
                </a:cxn>
                <a:cxn ang="0">
                  <a:pos x="connsiteX1" y="connsiteY1"/>
                </a:cxn>
                <a:cxn ang="0">
                  <a:pos x="connsiteX2" y="connsiteY2"/>
                </a:cxn>
              </a:cxnLst>
              <a:rect l="l" t="t" r="r" b="b"/>
              <a:pathLst>
                <a:path w="1063" h="948">
                  <a:moveTo>
                    <a:pt x="-542" y="-625"/>
                  </a:moveTo>
                  <a:cubicBezTo>
                    <a:pt x="-1068" y="-676"/>
                    <a:pt x="-1503" y="-1061"/>
                    <a:pt x="-1606" y="-1573"/>
                  </a:cubicBezTo>
                  <a:cubicBezTo>
                    <a:pt x="-1106" y="-1470"/>
                    <a:pt x="-696" y="-1112"/>
                    <a:pt x="-542" y="-625"/>
                  </a:cubicBezTo>
                  <a:close/>
                </a:path>
              </a:pathLst>
            </a:custGeom>
            <a:solidFill>
              <a:srgbClr val="020202"/>
            </a:solidFill>
            <a:ln w="1280" cap="flat">
              <a:noFill/>
              <a:prstDash val="solid"/>
              <a:miter/>
            </a:ln>
          </p:spPr>
          <p:txBody>
            <a:bodyPr rtlCol="0" anchor="ctr"/>
            <a:lstStyle/>
            <a:p>
              <a:endParaRPr lang="es-CO"/>
            </a:p>
          </p:txBody>
        </p:sp>
        <p:sp>
          <p:nvSpPr>
            <p:cNvPr id="367" name="Freeform: Shape 366">
              <a:extLst>
                <a:ext uri="{FF2B5EF4-FFF2-40B4-BE49-F238E27FC236}">
                  <a16:creationId xmlns:a16="http://schemas.microsoft.com/office/drawing/2014/main" id="{2F0D5CD3-1E43-4167-4C80-A4F70C194FB5}"/>
                </a:ext>
              </a:extLst>
            </p:cNvPr>
            <p:cNvSpPr/>
            <p:nvPr/>
          </p:nvSpPr>
          <p:spPr>
            <a:xfrm>
              <a:off x="-1118207" y="-346441"/>
              <a:ext cx="1101" cy="973"/>
            </a:xfrm>
            <a:custGeom>
              <a:avLst/>
              <a:gdLst>
                <a:gd name="connsiteX0" fmla="*/ -504 w 1101"/>
                <a:gd name="connsiteY0" fmla="*/ -599 h 973"/>
                <a:gd name="connsiteX1" fmla="*/ -1606 w 1101"/>
                <a:gd name="connsiteY1" fmla="*/ -1573 h 973"/>
                <a:gd name="connsiteX2" fmla="*/ -504 w 1101"/>
                <a:gd name="connsiteY2" fmla="*/ -599 h 973"/>
              </a:gdLst>
              <a:ahLst/>
              <a:cxnLst>
                <a:cxn ang="0">
                  <a:pos x="connsiteX0" y="connsiteY0"/>
                </a:cxn>
                <a:cxn ang="0">
                  <a:pos x="connsiteX1" y="connsiteY1"/>
                </a:cxn>
                <a:cxn ang="0">
                  <a:pos x="connsiteX2" y="connsiteY2"/>
                </a:cxn>
              </a:cxnLst>
              <a:rect l="l" t="t" r="r" b="b"/>
              <a:pathLst>
                <a:path w="1101" h="973">
                  <a:moveTo>
                    <a:pt x="-504" y="-599"/>
                  </a:moveTo>
                  <a:cubicBezTo>
                    <a:pt x="-1042" y="-663"/>
                    <a:pt x="-1477" y="-1048"/>
                    <a:pt x="-1606" y="-1573"/>
                  </a:cubicBezTo>
                  <a:cubicBezTo>
                    <a:pt x="-1068" y="-1509"/>
                    <a:pt x="-632" y="-1125"/>
                    <a:pt x="-504" y="-599"/>
                  </a:cubicBezTo>
                  <a:close/>
                </a:path>
              </a:pathLst>
            </a:custGeom>
            <a:solidFill>
              <a:srgbClr val="020202"/>
            </a:solidFill>
            <a:ln w="1280" cap="flat">
              <a:noFill/>
              <a:prstDash val="solid"/>
              <a:miter/>
            </a:ln>
          </p:spPr>
          <p:txBody>
            <a:bodyPr rtlCol="0" anchor="ctr"/>
            <a:lstStyle/>
            <a:p>
              <a:endParaRPr lang="es-CO"/>
            </a:p>
          </p:txBody>
        </p:sp>
        <p:sp>
          <p:nvSpPr>
            <p:cNvPr id="368" name="Freeform: Shape 367">
              <a:extLst>
                <a:ext uri="{FF2B5EF4-FFF2-40B4-BE49-F238E27FC236}">
                  <a16:creationId xmlns:a16="http://schemas.microsoft.com/office/drawing/2014/main" id="{0557822B-2546-E5EE-BFEB-0AEF809FFA32}"/>
                </a:ext>
              </a:extLst>
            </p:cNvPr>
            <p:cNvSpPr/>
            <p:nvPr/>
          </p:nvSpPr>
          <p:spPr>
            <a:xfrm>
              <a:off x="-1035486" y="408862"/>
              <a:ext cx="151945" cy="362604"/>
            </a:xfrm>
            <a:custGeom>
              <a:avLst/>
              <a:gdLst>
                <a:gd name="connsiteX0" fmla="*/ 3201 w 151945"/>
                <a:gd name="connsiteY0" fmla="*/ 360971 h 362604"/>
                <a:gd name="connsiteX1" fmla="*/ 1587 w 151945"/>
                <a:gd name="connsiteY1" fmla="*/ 358101 h 362604"/>
                <a:gd name="connsiteX2" fmla="*/ -1552 w 151945"/>
                <a:gd name="connsiteY2" fmla="*/ 347634 h 362604"/>
                <a:gd name="connsiteX3" fmla="*/ 4008 w 151945"/>
                <a:gd name="connsiteY3" fmla="*/ 338333 h 362604"/>
                <a:gd name="connsiteX4" fmla="*/ 10875 w 151945"/>
                <a:gd name="connsiteY4" fmla="*/ 335169 h 362604"/>
                <a:gd name="connsiteX5" fmla="*/ 45222 w 151945"/>
                <a:gd name="connsiteY5" fmla="*/ 315695 h 362604"/>
                <a:gd name="connsiteX6" fmla="*/ 58456 w 151945"/>
                <a:gd name="connsiteY6" fmla="*/ 304293 h 362604"/>
                <a:gd name="connsiteX7" fmla="*/ 76546 w 151945"/>
                <a:gd name="connsiteY7" fmla="*/ 280156 h 362604"/>
                <a:gd name="connsiteX8" fmla="*/ 87628 w 151945"/>
                <a:gd name="connsiteY8" fmla="*/ 248205 h 362604"/>
                <a:gd name="connsiteX9" fmla="*/ 91203 w 151945"/>
                <a:gd name="connsiteY9" fmla="*/ 229231 h 362604"/>
                <a:gd name="connsiteX10" fmla="*/ 92484 w 151945"/>
                <a:gd name="connsiteY10" fmla="*/ 217047 h 362604"/>
                <a:gd name="connsiteX11" fmla="*/ 94149 w 151945"/>
                <a:gd name="connsiteY11" fmla="*/ 189285 h 362604"/>
                <a:gd name="connsiteX12" fmla="*/ 98364 w 151945"/>
                <a:gd name="connsiteY12" fmla="*/ 156603 h 362604"/>
                <a:gd name="connsiteX13" fmla="*/ 104193 w 151945"/>
                <a:gd name="connsiteY13" fmla="*/ 127982 h 362604"/>
                <a:gd name="connsiteX14" fmla="*/ 111240 w 151945"/>
                <a:gd name="connsiteY14" fmla="*/ 93853 h 362604"/>
                <a:gd name="connsiteX15" fmla="*/ 117184 w 151945"/>
                <a:gd name="connsiteY15" fmla="*/ 56700 h 362604"/>
                <a:gd name="connsiteX16" fmla="*/ 128407 w 151945"/>
                <a:gd name="connsiteY16" fmla="*/ 19687 h 362604"/>
                <a:gd name="connsiteX17" fmla="*/ 133826 w 151945"/>
                <a:gd name="connsiteY17" fmla="*/ 8682 h 362604"/>
                <a:gd name="connsiteX18" fmla="*/ 150340 w 151945"/>
                <a:gd name="connsiteY18" fmla="*/ -1567 h 362604"/>
                <a:gd name="connsiteX19" fmla="*/ 142256 w 151945"/>
                <a:gd name="connsiteY19" fmla="*/ 42389 h 362604"/>
                <a:gd name="connsiteX20" fmla="*/ 138746 w 151945"/>
                <a:gd name="connsiteY20" fmla="*/ 65168 h 362604"/>
                <a:gd name="connsiteX21" fmla="*/ 133698 w 151945"/>
                <a:gd name="connsiteY21" fmla="*/ 95774 h 362604"/>
                <a:gd name="connsiteX22" fmla="*/ 126575 w 151945"/>
                <a:gd name="connsiteY22" fmla="*/ 130813 h 362604"/>
                <a:gd name="connsiteX23" fmla="*/ 122232 w 151945"/>
                <a:gd name="connsiteY23" fmla="*/ 153464 h 362604"/>
                <a:gd name="connsiteX24" fmla="*/ 121220 w 151945"/>
                <a:gd name="connsiteY24" fmla="*/ 162317 h 362604"/>
                <a:gd name="connsiteX25" fmla="*/ 117569 w 151945"/>
                <a:gd name="connsiteY25" fmla="*/ 181739 h 362604"/>
                <a:gd name="connsiteX26" fmla="*/ 116185 w 151945"/>
                <a:gd name="connsiteY26" fmla="*/ 193897 h 362604"/>
                <a:gd name="connsiteX27" fmla="*/ 115109 w 151945"/>
                <a:gd name="connsiteY27" fmla="*/ 218892 h 362604"/>
                <a:gd name="connsiteX28" fmla="*/ 100709 w 151945"/>
                <a:gd name="connsiteY28" fmla="*/ 282565 h 362604"/>
                <a:gd name="connsiteX29" fmla="*/ 90780 w 151945"/>
                <a:gd name="connsiteY29" fmla="*/ 301411 h 362604"/>
                <a:gd name="connsiteX30" fmla="*/ 87308 w 151945"/>
                <a:gd name="connsiteY30" fmla="*/ 307586 h 362604"/>
                <a:gd name="connsiteX31" fmla="*/ 65887 w 151945"/>
                <a:gd name="connsiteY31" fmla="*/ 331300 h 362604"/>
                <a:gd name="connsiteX32" fmla="*/ 45094 w 151945"/>
                <a:gd name="connsiteY32" fmla="*/ 346814 h 362604"/>
                <a:gd name="connsiteX33" fmla="*/ 11311 w 151945"/>
                <a:gd name="connsiteY33" fmla="*/ 360830 h 362604"/>
                <a:gd name="connsiteX34" fmla="*/ 3201 w 151945"/>
                <a:gd name="connsiteY34" fmla="*/ 360971 h 36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51945" h="362604">
                  <a:moveTo>
                    <a:pt x="3201" y="360971"/>
                  </a:moveTo>
                  <a:cubicBezTo>
                    <a:pt x="2829" y="359933"/>
                    <a:pt x="2279" y="358959"/>
                    <a:pt x="1587" y="358101"/>
                  </a:cubicBezTo>
                  <a:cubicBezTo>
                    <a:pt x="-1693" y="355231"/>
                    <a:pt x="-1719" y="351503"/>
                    <a:pt x="-1552" y="347634"/>
                  </a:cubicBezTo>
                  <a:cubicBezTo>
                    <a:pt x="-1526" y="343752"/>
                    <a:pt x="600" y="340191"/>
                    <a:pt x="4008" y="338333"/>
                  </a:cubicBezTo>
                  <a:cubicBezTo>
                    <a:pt x="6173" y="337026"/>
                    <a:pt x="8479" y="335963"/>
                    <a:pt x="10875" y="335169"/>
                  </a:cubicBezTo>
                  <a:cubicBezTo>
                    <a:pt x="23686" y="331107"/>
                    <a:pt x="34807" y="324048"/>
                    <a:pt x="45222" y="315695"/>
                  </a:cubicBezTo>
                  <a:cubicBezTo>
                    <a:pt x="49770" y="312057"/>
                    <a:pt x="54472" y="308598"/>
                    <a:pt x="58456" y="304293"/>
                  </a:cubicBezTo>
                  <a:cubicBezTo>
                    <a:pt x="65375" y="296952"/>
                    <a:pt x="71447" y="288855"/>
                    <a:pt x="76546" y="280156"/>
                  </a:cubicBezTo>
                  <a:cubicBezTo>
                    <a:pt x="82030" y="270215"/>
                    <a:pt x="85783" y="259402"/>
                    <a:pt x="87628" y="248205"/>
                  </a:cubicBezTo>
                  <a:cubicBezTo>
                    <a:pt x="88794" y="241876"/>
                    <a:pt x="90190" y="235585"/>
                    <a:pt x="91203" y="229231"/>
                  </a:cubicBezTo>
                  <a:cubicBezTo>
                    <a:pt x="91843" y="225208"/>
                    <a:pt x="91984" y="221109"/>
                    <a:pt x="92484" y="217047"/>
                  </a:cubicBezTo>
                  <a:cubicBezTo>
                    <a:pt x="93457" y="207823"/>
                    <a:pt x="93470" y="198535"/>
                    <a:pt x="94149" y="189285"/>
                  </a:cubicBezTo>
                  <a:cubicBezTo>
                    <a:pt x="94969" y="178280"/>
                    <a:pt x="96852" y="167506"/>
                    <a:pt x="98364" y="156603"/>
                  </a:cubicBezTo>
                  <a:cubicBezTo>
                    <a:pt x="99645" y="146969"/>
                    <a:pt x="102028" y="137476"/>
                    <a:pt x="104193" y="127982"/>
                  </a:cubicBezTo>
                  <a:cubicBezTo>
                    <a:pt x="106756" y="116644"/>
                    <a:pt x="109702" y="105370"/>
                    <a:pt x="111240" y="93853"/>
                  </a:cubicBezTo>
                  <a:cubicBezTo>
                    <a:pt x="112892" y="81400"/>
                    <a:pt x="114571" y="68973"/>
                    <a:pt x="117184" y="56700"/>
                  </a:cubicBezTo>
                  <a:cubicBezTo>
                    <a:pt x="119721" y="44029"/>
                    <a:pt x="123487" y="31640"/>
                    <a:pt x="128407" y="19687"/>
                  </a:cubicBezTo>
                  <a:cubicBezTo>
                    <a:pt x="130008" y="15934"/>
                    <a:pt x="132161" y="12410"/>
                    <a:pt x="133826" y="8682"/>
                  </a:cubicBezTo>
                  <a:cubicBezTo>
                    <a:pt x="137042" y="1482"/>
                    <a:pt x="142615" y="-1733"/>
                    <a:pt x="150340" y="-1567"/>
                  </a:cubicBezTo>
                  <a:cubicBezTo>
                    <a:pt x="148124" y="13166"/>
                    <a:pt x="144959" y="27733"/>
                    <a:pt x="142256" y="42389"/>
                  </a:cubicBezTo>
                  <a:cubicBezTo>
                    <a:pt x="140860" y="49935"/>
                    <a:pt x="139796" y="57545"/>
                    <a:pt x="138746" y="65168"/>
                  </a:cubicBezTo>
                  <a:cubicBezTo>
                    <a:pt x="137349" y="75417"/>
                    <a:pt x="136760" y="85743"/>
                    <a:pt x="133698" y="95774"/>
                  </a:cubicBezTo>
                  <a:cubicBezTo>
                    <a:pt x="130213" y="107176"/>
                    <a:pt x="129304" y="119207"/>
                    <a:pt x="126575" y="130813"/>
                  </a:cubicBezTo>
                  <a:cubicBezTo>
                    <a:pt x="124807" y="138308"/>
                    <a:pt x="123910" y="145957"/>
                    <a:pt x="122232" y="153464"/>
                  </a:cubicBezTo>
                  <a:cubicBezTo>
                    <a:pt x="121578" y="156373"/>
                    <a:pt x="121232" y="159332"/>
                    <a:pt x="121220" y="162317"/>
                  </a:cubicBezTo>
                  <a:cubicBezTo>
                    <a:pt x="121220" y="169120"/>
                    <a:pt x="118401" y="175205"/>
                    <a:pt x="117569" y="181739"/>
                  </a:cubicBezTo>
                  <a:cubicBezTo>
                    <a:pt x="117056" y="185775"/>
                    <a:pt x="115865" y="189734"/>
                    <a:pt x="116185" y="193897"/>
                  </a:cubicBezTo>
                  <a:cubicBezTo>
                    <a:pt x="116825" y="202263"/>
                    <a:pt x="115903" y="210552"/>
                    <a:pt x="115109" y="218892"/>
                  </a:cubicBezTo>
                  <a:cubicBezTo>
                    <a:pt x="113046" y="240671"/>
                    <a:pt x="109292" y="262220"/>
                    <a:pt x="100709" y="282565"/>
                  </a:cubicBezTo>
                  <a:cubicBezTo>
                    <a:pt x="97890" y="289086"/>
                    <a:pt x="94572" y="295389"/>
                    <a:pt x="90780" y="301411"/>
                  </a:cubicBezTo>
                  <a:cubicBezTo>
                    <a:pt x="89499" y="303409"/>
                    <a:pt x="88448" y="305510"/>
                    <a:pt x="87308" y="307586"/>
                  </a:cubicBezTo>
                  <a:cubicBezTo>
                    <a:pt x="82030" y="317182"/>
                    <a:pt x="73894" y="324138"/>
                    <a:pt x="65887" y="331300"/>
                  </a:cubicBezTo>
                  <a:cubicBezTo>
                    <a:pt x="59341" y="336962"/>
                    <a:pt x="52384" y="342151"/>
                    <a:pt x="45094" y="346814"/>
                  </a:cubicBezTo>
                  <a:cubicBezTo>
                    <a:pt x="34845" y="353643"/>
                    <a:pt x="23802" y="359190"/>
                    <a:pt x="11311" y="360830"/>
                  </a:cubicBezTo>
                  <a:cubicBezTo>
                    <a:pt x="8607" y="361035"/>
                    <a:pt x="5904" y="361086"/>
                    <a:pt x="3201" y="360971"/>
                  </a:cubicBezTo>
                  <a:close/>
                </a:path>
              </a:pathLst>
            </a:custGeom>
            <a:solidFill>
              <a:srgbClr val="000000"/>
            </a:solidFill>
            <a:ln w="1280" cap="flat">
              <a:noFill/>
              <a:prstDash val="solid"/>
              <a:miter/>
            </a:ln>
          </p:spPr>
          <p:txBody>
            <a:bodyPr rtlCol="0" anchor="ctr"/>
            <a:lstStyle/>
            <a:p>
              <a:endParaRPr lang="es-CO"/>
            </a:p>
          </p:txBody>
        </p:sp>
        <p:sp>
          <p:nvSpPr>
            <p:cNvPr id="369" name="Freeform: Shape 368">
              <a:extLst>
                <a:ext uri="{FF2B5EF4-FFF2-40B4-BE49-F238E27FC236}">
                  <a16:creationId xmlns:a16="http://schemas.microsoft.com/office/drawing/2014/main" id="{705D4E69-A070-7F5E-ACC8-F6596E59397E}"/>
                </a:ext>
              </a:extLst>
            </p:cNvPr>
            <p:cNvSpPr/>
            <p:nvPr/>
          </p:nvSpPr>
          <p:spPr>
            <a:xfrm>
              <a:off x="-1107548" y="765494"/>
              <a:ext cx="22788" cy="4105"/>
            </a:xfrm>
            <a:custGeom>
              <a:avLst/>
              <a:gdLst>
                <a:gd name="connsiteX0" fmla="*/ -1606 w 22788"/>
                <a:gd name="connsiteY0" fmla="*/ 2417 h 4105"/>
                <a:gd name="connsiteX1" fmla="*/ 5633 w 22788"/>
                <a:gd name="connsiteY1" fmla="*/ -965 h 4105"/>
                <a:gd name="connsiteX2" fmla="*/ 7900 w 22788"/>
                <a:gd name="connsiteY2" fmla="*/ 611 h 4105"/>
                <a:gd name="connsiteX3" fmla="*/ 10706 w 22788"/>
                <a:gd name="connsiteY3" fmla="*/ 611 h 4105"/>
                <a:gd name="connsiteX4" fmla="*/ 17650 w 22788"/>
                <a:gd name="connsiteY4" fmla="*/ -1311 h 4105"/>
                <a:gd name="connsiteX5" fmla="*/ 21173 w 22788"/>
                <a:gd name="connsiteY5" fmla="*/ 2533 h 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788" h="4105">
                  <a:moveTo>
                    <a:pt x="-1606" y="2417"/>
                  </a:moveTo>
                  <a:cubicBezTo>
                    <a:pt x="-824" y="-1170"/>
                    <a:pt x="1866" y="-2451"/>
                    <a:pt x="5633" y="-965"/>
                  </a:cubicBezTo>
                  <a:cubicBezTo>
                    <a:pt x="6479" y="-581"/>
                    <a:pt x="7247" y="-42"/>
                    <a:pt x="7900" y="611"/>
                  </a:cubicBezTo>
                  <a:cubicBezTo>
                    <a:pt x="8913" y="1546"/>
                    <a:pt x="9822" y="1597"/>
                    <a:pt x="10706" y="611"/>
                  </a:cubicBezTo>
                  <a:cubicBezTo>
                    <a:pt x="12602" y="-1593"/>
                    <a:pt x="15152" y="-1273"/>
                    <a:pt x="17650" y="-1311"/>
                  </a:cubicBezTo>
                  <a:cubicBezTo>
                    <a:pt x="20148" y="-1349"/>
                    <a:pt x="21301" y="-30"/>
                    <a:pt x="21173" y="2533"/>
                  </a:cubicBezTo>
                  <a:close/>
                </a:path>
              </a:pathLst>
            </a:custGeom>
            <a:solidFill>
              <a:srgbClr val="020202"/>
            </a:solidFill>
            <a:ln w="1280" cap="flat">
              <a:noFill/>
              <a:prstDash val="solid"/>
              <a:miter/>
            </a:ln>
          </p:spPr>
          <p:txBody>
            <a:bodyPr rtlCol="0" anchor="ctr"/>
            <a:lstStyle/>
            <a:p>
              <a:endParaRPr lang="es-CO"/>
            </a:p>
          </p:txBody>
        </p:sp>
        <p:sp>
          <p:nvSpPr>
            <p:cNvPr id="370" name="Freeform: Shape 369">
              <a:extLst>
                <a:ext uri="{FF2B5EF4-FFF2-40B4-BE49-F238E27FC236}">
                  <a16:creationId xmlns:a16="http://schemas.microsoft.com/office/drawing/2014/main" id="{89D3E5FC-665E-27CF-20B9-89A90CAAB9F9}"/>
                </a:ext>
              </a:extLst>
            </p:cNvPr>
            <p:cNvSpPr/>
            <p:nvPr/>
          </p:nvSpPr>
          <p:spPr>
            <a:xfrm>
              <a:off x="-1141742" y="767223"/>
              <a:ext cx="30401" cy="3136"/>
            </a:xfrm>
            <a:custGeom>
              <a:avLst/>
              <a:gdLst>
                <a:gd name="connsiteX0" fmla="*/ -1606 w 30401"/>
                <a:gd name="connsiteY0" fmla="*/ 727 h 3136"/>
                <a:gd name="connsiteX1" fmla="*/ 9925 w 30401"/>
                <a:gd name="connsiteY1" fmla="*/ -862 h 3136"/>
                <a:gd name="connsiteX2" fmla="*/ 16330 w 30401"/>
                <a:gd name="connsiteY2" fmla="*/ -862 h 3136"/>
                <a:gd name="connsiteX3" fmla="*/ 28796 w 30401"/>
                <a:gd name="connsiteY3" fmla="*/ 727 h 3136"/>
                <a:gd name="connsiteX4" fmla="*/ 26234 w 30401"/>
                <a:gd name="connsiteY4" fmla="*/ 1534 h 3136"/>
                <a:gd name="connsiteX5" fmla="*/ 970 w 30401"/>
                <a:gd name="connsiteY5" fmla="*/ 1534 h 3136"/>
                <a:gd name="connsiteX6" fmla="*/ -1606 w 30401"/>
                <a:gd name="connsiteY6" fmla="*/ 727 h 3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01" h="3136">
                  <a:moveTo>
                    <a:pt x="-1606" y="727"/>
                  </a:moveTo>
                  <a:cubicBezTo>
                    <a:pt x="2238" y="419"/>
                    <a:pt x="6081" y="1342"/>
                    <a:pt x="9925" y="-862"/>
                  </a:cubicBezTo>
                  <a:cubicBezTo>
                    <a:pt x="11949" y="-1810"/>
                    <a:pt x="14306" y="-1810"/>
                    <a:pt x="16330" y="-862"/>
                  </a:cubicBezTo>
                  <a:cubicBezTo>
                    <a:pt x="20417" y="1508"/>
                    <a:pt x="24645" y="342"/>
                    <a:pt x="28796" y="727"/>
                  </a:cubicBezTo>
                  <a:cubicBezTo>
                    <a:pt x="28104" y="1367"/>
                    <a:pt x="27169" y="1662"/>
                    <a:pt x="26234" y="1534"/>
                  </a:cubicBezTo>
                  <a:lnTo>
                    <a:pt x="970" y="1534"/>
                  </a:lnTo>
                  <a:cubicBezTo>
                    <a:pt x="34" y="1662"/>
                    <a:pt x="-914" y="1367"/>
                    <a:pt x="-1606" y="727"/>
                  </a:cubicBezTo>
                  <a:close/>
                </a:path>
              </a:pathLst>
            </a:custGeom>
            <a:solidFill>
              <a:srgbClr val="020202"/>
            </a:solidFill>
            <a:ln w="1280" cap="flat">
              <a:noFill/>
              <a:prstDash val="solid"/>
              <a:miter/>
            </a:ln>
          </p:spPr>
          <p:txBody>
            <a:bodyPr rtlCol="0" anchor="ctr"/>
            <a:lstStyle/>
            <a:p>
              <a:endParaRPr lang="es-CO"/>
            </a:p>
          </p:txBody>
        </p:sp>
        <p:sp>
          <p:nvSpPr>
            <p:cNvPr id="371" name="Freeform: Shape 370">
              <a:extLst>
                <a:ext uri="{FF2B5EF4-FFF2-40B4-BE49-F238E27FC236}">
                  <a16:creationId xmlns:a16="http://schemas.microsoft.com/office/drawing/2014/main" id="{F9F54478-B3A0-F635-ADC4-9FAC73AC0777}"/>
                </a:ext>
              </a:extLst>
            </p:cNvPr>
            <p:cNvSpPr/>
            <p:nvPr/>
          </p:nvSpPr>
          <p:spPr>
            <a:xfrm>
              <a:off x="-1083847" y="767553"/>
              <a:ext cx="8493" cy="2930"/>
            </a:xfrm>
            <a:custGeom>
              <a:avLst/>
              <a:gdLst>
                <a:gd name="connsiteX0" fmla="*/ -1606 w 8493"/>
                <a:gd name="connsiteY0" fmla="*/ 397 h 2930"/>
                <a:gd name="connsiteX1" fmla="*/ 957 w 8493"/>
                <a:gd name="connsiteY1" fmla="*/ -244 h 2930"/>
                <a:gd name="connsiteX2" fmla="*/ 6888 w 8493"/>
                <a:gd name="connsiteY2" fmla="*/ 1358 h 2930"/>
                <a:gd name="connsiteX3" fmla="*/ -1606 w 8493"/>
                <a:gd name="connsiteY3" fmla="*/ 397 h 2930"/>
              </a:gdLst>
              <a:ahLst/>
              <a:cxnLst>
                <a:cxn ang="0">
                  <a:pos x="connsiteX0" y="connsiteY0"/>
                </a:cxn>
                <a:cxn ang="0">
                  <a:pos x="connsiteX1" y="connsiteY1"/>
                </a:cxn>
                <a:cxn ang="0">
                  <a:pos x="connsiteX2" y="connsiteY2"/>
                </a:cxn>
                <a:cxn ang="0">
                  <a:pos x="connsiteX3" y="connsiteY3"/>
                </a:cxn>
              </a:cxnLst>
              <a:rect l="l" t="t" r="r" b="b"/>
              <a:pathLst>
                <a:path w="8493" h="2930">
                  <a:moveTo>
                    <a:pt x="-1606" y="397"/>
                  </a:moveTo>
                  <a:cubicBezTo>
                    <a:pt x="-709" y="397"/>
                    <a:pt x="162" y="179"/>
                    <a:pt x="957" y="-244"/>
                  </a:cubicBezTo>
                  <a:cubicBezTo>
                    <a:pt x="4365" y="-2268"/>
                    <a:pt x="4633" y="-2165"/>
                    <a:pt x="6888" y="1358"/>
                  </a:cubicBezTo>
                  <a:cubicBezTo>
                    <a:pt x="4108" y="1012"/>
                    <a:pt x="1098" y="2011"/>
                    <a:pt x="-1606" y="397"/>
                  </a:cubicBezTo>
                  <a:close/>
                </a:path>
              </a:pathLst>
            </a:custGeom>
            <a:solidFill>
              <a:srgbClr val="020202"/>
            </a:solidFill>
            <a:ln w="1280" cap="flat">
              <a:noFill/>
              <a:prstDash val="solid"/>
              <a:miter/>
            </a:ln>
          </p:spPr>
          <p:txBody>
            <a:bodyPr rtlCol="0" anchor="ctr"/>
            <a:lstStyle/>
            <a:p>
              <a:endParaRPr lang="es-CO"/>
            </a:p>
          </p:txBody>
        </p:sp>
        <p:sp>
          <p:nvSpPr>
            <p:cNvPr id="372" name="Freeform: Shape 371">
              <a:extLst>
                <a:ext uri="{FF2B5EF4-FFF2-40B4-BE49-F238E27FC236}">
                  <a16:creationId xmlns:a16="http://schemas.microsoft.com/office/drawing/2014/main" id="{EEACAAEC-8D1B-608C-BCDB-68609F53A8A5}"/>
                </a:ext>
              </a:extLst>
            </p:cNvPr>
            <p:cNvSpPr/>
            <p:nvPr/>
          </p:nvSpPr>
          <p:spPr>
            <a:xfrm>
              <a:off x="-1075302" y="770456"/>
              <a:ext cx="2818" cy="862"/>
            </a:xfrm>
            <a:custGeom>
              <a:avLst/>
              <a:gdLst>
                <a:gd name="connsiteX0" fmla="*/ -1606 w 2818"/>
                <a:gd name="connsiteY0" fmla="*/ -1559 h 862"/>
                <a:gd name="connsiteX1" fmla="*/ 1213 w 2818"/>
                <a:gd name="connsiteY1" fmla="*/ -726 h 862"/>
                <a:gd name="connsiteX2" fmla="*/ -1606 w 2818"/>
                <a:gd name="connsiteY2" fmla="*/ -1559 h 862"/>
              </a:gdLst>
              <a:ahLst/>
              <a:cxnLst>
                <a:cxn ang="0">
                  <a:pos x="connsiteX0" y="connsiteY0"/>
                </a:cxn>
                <a:cxn ang="0">
                  <a:pos x="connsiteX1" y="connsiteY1"/>
                </a:cxn>
                <a:cxn ang="0">
                  <a:pos x="connsiteX2" y="connsiteY2"/>
                </a:cxn>
              </a:cxnLst>
              <a:rect l="l" t="t" r="r" b="b"/>
              <a:pathLst>
                <a:path w="2818" h="862">
                  <a:moveTo>
                    <a:pt x="-1606" y="-1559"/>
                  </a:moveTo>
                  <a:cubicBezTo>
                    <a:pt x="-593" y="-1559"/>
                    <a:pt x="496" y="-1751"/>
                    <a:pt x="1213" y="-726"/>
                  </a:cubicBezTo>
                  <a:cubicBezTo>
                    <a:pt x="188" y="-713"/>
                    <a:pt x="-901" y="-559"/>
                    <a:pt x="-1606" y="-1559"/>
                  </a:cubicBezTo>
                  <a:close/>
                </a:path>
              </a:pathLst>
            </a:custGeom>
            <a:solidFill>
              <a:srgbClr val="020202"/>
            </a:solidFill>
            <a:ln w="1280" cap="flat">
              <a:noFill/>
              <a:prstDash val="solid"/>
              <a:miter/>
            </a:ln>
          </p:spPr>
          <p:txBody>
            <a:bodyPr rtlCol="0" anchor="ctr"/>
            <a:lstStyle/>
            <a:p>
              <a:endParaRPr lang="es-CO"/>
            </a:p>
          </p:txBody>
        </p:sp>
        <p:sp>
          <p:nvSpPr>
            <p:cNvPr id="373" name="Freeform: Shape 372">
              <a:extLst>
                <a:ext uri="{FF2B5EF4-FFF2-40B4-BE49-F238E27FC236}">
                  <a16:creationId xmlns:a16="http://schemas.microsoft.com/office/drawing/2014/main" id="{F2565463-2EBC-7872-A2D6-250068B0377C}"/>
                </a:ext>
              </a:extLst>
            </p:cNvPr>
            <p:cNvSpPr/>
            <p:nvPr/>
          </p:nvSpPr>
          <p:spPr>
            <a:xfrm>
              <a:off x="-1206196" y="738160"/>
              <a:ext cx="872" cy="1012"/>
            </a:xfrm>
            <a:custGeom>
              <a:avLst/>
              <a:gdLst>
                <a:gd name="connsiteX0" fmla="*/ -1593 w 872"/>
                <a:gd name="connsiteY0" fmla="*/ -1573 h 1012"/>
                <a:gd name="connsiteX1" fmla="*/ -734 w 872"/>
                <a:gd name="connsiteY1" fmla="*/ -625 h 1012"/>
                <a:gd name="connsiteX2" fmla="*/ -734 w 872"/>
                <a:gd name="connsiteY2" fmla="*/ -561 h 1012"/>
                <a:gd name="connsiteX3" fmla="*/ -1606 w 872"/>
                <a:gd name="connsiteY3" fmla="*/ -1432 h 1012"/>
                <a:gd name="connsiteX4" fmla="*/ -1593 w 872"/>
                <a:gd name="connsiteY4" fmla="*/ -1573 h 1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2" h="1012">
                  <a:moveTo>
                    <a:pt x="-1593" y="-1573"/>
                  </a:moveTo>
                  <a:cubicBezTo>
                    <a:pt x="-1093" y="-1547"/>
                    <a:pt x="-709" y="-1125"/>
                    <a:pt x="-734" y="-625"/>
                  </a:cubicBezTo>
                  <a:cubicBezTo>
                    <a:pt x="-734" y="-599"/>
                    <a:pt x="-734" y="-586"/>
                    <a:pt x="-734" y="-561"/>
                  </a:cubicBezTo>
                  <a:cubicBezTo>
                    <a:pt x="-1221" y="-561"/>
                    <a:pt x="-1606" y="-958"/>
                    <a:pt x="-1606" y="-1432"/>
                  </a:cubicBezTo>
                  <a:cubicBezTo>
                    <a:pt x="-1606" y="-1483"/>
                    <a:pt x="-1606" y="-1522"/>
                    <a:pt x="-1593" y="-1573"/>
                  </a:cubicBezTo>
                  <a:close/>
                </a:path>
              </a:pathLst>
            </a:custGeom>
            <a:solidFill>
              <a:srgbClr val="5B5B5B"/>
            </a:solidFill>
            <a:ln w="1280" cap="flat">
              <a:noFill/>
              <a:prstDash val="solid"/>
              <a:miter/>
            </a:ln>
          </p:spPr>
          <p:txBody>
            <a:bodyPr rtlCol="0" anchor="ctr"/>
            <a:lstStyle/>
            <a:p>
              <a:endParaRPr lang="es-CO"/>
            </a:p>
          </p:txBody>
        </p:sp>
        <p:sp>
          <p:nvSpPr>
            <p:cNvPr id="374" name="Freeform: Shape 373">
              <a:extLst>
                <a:ext uri="{FF2B5EF4-FFF2-40B4-BE49-F238E27FC236}">
                  <a16:creationId xmlns:a16="http://schemas.microsoft.com/office/drawing/2014/main" id="{43EFD751-4E8A-850E-9D8D-D486EDC72D62}"/>
                </a:ext>
              </a:extLst>
            </p:cNvPr>
            <p:cNvSpPr/>
            <p:nvPr/>
          </p:nvSpPr>
          <p:spPr>
            <a:xfrm>
              <a:off x="-1205275" y="739172"/>
              <a:ext cx="899" cy="1037"/>
            </a:xfrm>
            <a:custGeom>
              <a:avLst/>
              <a:gdLst>
                <a:gd name="connsiteX0" fmla="*/ -1604 w 899"/>
                <a:gd name="connsiteY0" fmla="*/ -1573 h 1037"/>
                <a:gd name="connsiteX1" fmla="*/ -708 w 899"/>
                <a:gd name="connsiteY1" fmla="*/ -600 h 1037"/>
                <a:gd name="connsiteX2" fmla="*/ -708 w 899"/>
                <a:gd name="connsiteY2" fmla="*/ -535 h 1037"/>
                <a:gd name="connsiteX3" fmla="*/ -1604 w 899"/>
                <a:gd name="connsiteY3" fmla="*/ -1573 h 1037"/>
              </a:gdLst>
              <a:ahLst/>
              <a:cxnLst>
                <a:cxn ang="0">
                  <a:pos x="connsiteX0" y="connsiteY0"/>
                </a:cxn>
                <a:cxn ang="0">
                  <a:pos x="connsiteX1" y="connsiteY1"/>
                </a:cxn>
                <a:cxn ang="0">
                  <a:pos x="connsiteX2" y="connsiteY2"/>
                </a:cxn>
                <a:cxn ang="0">
                  <a:pos x="connsiteX3" y="connsiteY3"/>
                </a:cxn>
              </a:cxnLst>
              <a:rect l="l" t="t" r="r" b="b"/>
              <a:pathLst>
                <a:path w="899" h="1037">
                  <a:moveTo>
                    <a:pt x="-1604" y="-1573"/>
                  </a:moveTo>
                  <a:cubicBezTo>
                    <a:pt x="-1092" y="-1560"/>
                    <a:pt x="-682" y="-1125"/>
                    <a:pt x="-708" y="-600"/>
                  </a:cubicBezTo>
                  <a:cubicBezTo>
                    <a:pt x="-708" y="-587"/>
                    <a:pt x="-708" y="-561"/>
                    <a:pt x="-708" y="-535"/>
                  </a:cubicBezTo>
                  <a:cubicBezTo>
                    <a:pt x="-1233" y="-587"/>
                    <a:pt x="-1630" y="-1048"/>
                    <a:pt x="-1604" y="-1573"/>
                  </a:cubicBezTo>
                  <a:close/>
                </a:path>
              </a:pathLst>
            </a:custGeom>
            <a:solidFill>
              <a:srgbClr val="5B5B5B"/>
            </a:solidFill>
            <a:ln w="1280" cap="flat">
              <a:noFill/>
              <a:prstDash val="solid"/>
              <a:miter/>
            </a:ln>
          </p:spPr>
          <p:txBody>
            <a:bodyPr rtlCol="0" anchor="ctr"/>
            <a:lstStyle/>
            <a:p>
              <a:endParaRPr lang="es-CO"/>
            </a:p>
          </p:txBody>
        </p:sp>
        <p:sp>
          <p:nvSpPr>
            <p:cNvPr id="375" name="Freeform: Shape 374">
              <a:extLst>
                <a:ext uri="{FF2B5EF4-FFF2-40B4-BE49-F238E27FC236}">
                  <a16:creationId xmlns:a16="http://schemas.microsoft.com/office/drawing/2014/main" id="{2B6637EC-6CCE-6F4A-8617-8187289063CE}"/>
                </a:ext>
              </a:extLst>
            </p:cNvPr>
            <p:cNvSpPr/>
            <p:nvPr/>
          </p:nvSpPr>
          <p:spPr>
            <a:xfrm>
              <a:off x="-1357254" y="-110263"/>
              <a:ext cx="253510" cy="188962"/>
            </a:xfrm>
            <a:custGeom>
              <a:avLst/>
              <a:gdLst>
                <a:gd name="connsiteX0" fmla="*/ 1365 w 253510"/>
                <a:gd name="connsiteY0" fmla="*/ -1573 h 188962"/>
                <a:gd name="connsiteX1" fmla="*/ 315 w 253510"/>
                <a:gd name="connsiteY1" fmla="*/ 31019 h 188962"/>
                <a:gd name="connsiteX2" fmla="*/ 3646 w 253510"/>
                <a:gd name="connsiteY2" fmla="*/ 56642 h 188962"/>
                <a:gd name="connsiteX3" fmla="*/ 15509 w 253510"/>
                <a:gd name="connsiteY3" fmla="*/ 87390 h 188962"/>
                <a:gd name="connsiteX4" fmla="*/ 31703 w 253510"/>
                <a:gd name="connsiteY4" fmla="*/ 111731 h 188962"/>
                <a:gd name="connsiteX5" fmla="*/ 47627 w 253510"/>
                <a:gd name="connsiteY5" fmla="*/ 132230 h 188962"/>
                <a:gd name="connsiteX6" fmla="*/ 64000 w 253510"/>
                <a:gd name="connsiteY6" fmla="*/ 146438 h 188962"/>
                <a:gd name="connsiteX7" fmla="*/ 125700 w 253510"/>
                <a:gd name="connsiteY7" fmla="*/ 176672 h 188962"/>
                <a:gd name="connsiteX8" fmla="*/ 159304 w 253510"/>
                <a:gd name="connsiteY8" fmla="*/ 183629 h 188962"/>
                <a:gd name="connsiteX9" fmla="*/ 189540 w 253510"/>
                <a:gd name="connsiteY9" fmla="*/ 184193 h 188962"/>
                <a:gd name="connsiteX10" fmla="*/ 218493 w 253510"/>
                <a:gd name="connsiteY10" fmla="*/ 180862 h 188962"/>
                <a:gd name="connsiteX11" fmla="*/ 239094 w 253510"/>
                <a:gd name="connsiteY11" fmla="*/ 178774 h 188962"/>
                <a:gd name="connsiteX12" fmla="*/ 251905 w 253510"/>
                <a:gd name="connsiteY12" fmla="*/ 178710 h 188962"/>
                <a:gd name="connsiteX13" fmla="*/ 239991 w 253510"/>
                <a:gd name="connsiteY13" fmla="*/ 180542 h 188962"/>
                <a:gd name="connsiteX14" fmla="*/ 226475 w 253510"/>
                <a:gd name="connsiteY14" fmla="*/ 182220 h 188962"/>
                <a:gd name="connsiteX15" fmla="*/ 223195 w 253510"/>
                <a:gd name="connsiteY15" fmla="*/ 182502 h 188962"/>
                <a:gd name="connsiteX16" fmla="*/ 198853 w 253510"/>
                <a:gd name="connsiteY16" fmla="*/ 184936 h 188962"/>
                <a:gd name="connsiteX17" fmla="*/ 181084 w 253510"/>
                <a:gd name="connsiteY17" fmla="*/ 185602 h 188962"/>
                <a:gd name="connsiteX18" fmla="*/ 178432 w 253510"/>
                <a:gd name="connsiteY18" fmla="*/ 186217 h 188962"/>
                <a:gd name="connsiteX19" fmla="*/ 170745 w 253510"/>
                <a:gd name="connsiteY19" fmla="*/ 186486 h 188962"/>
                <a:gd name="connsiteX20" fmla="*/ 165736 w 253510"/>
                <a:gd name="connsiteY20" fmla="*/ 185346 h 188962"/>
                <a:gd name="connsiteX21" fmla="*/ 140536 w 253510"/>
                <a:gd name="connsiteY21" fmla="*/ 182181 h 188962"/>
                <a:gd name="connsiteX22" fmla="*/ 123804 w 253510"/>
                <a:gd name="connsiteY22" fmla="*/ 179619 h 188962"/>
                <a:gd name="connsiteX23" fmla="*/ 82308 w 253510"/>
                <a:gd name="connsiteY23" fmla="*/ 162798 h 188962"/>
                <a:gd name="connsiteX24" fmla="*/ 67511 w 253510"/>
                <a:gd name="connsiteY24" fmla="*/ 154368 h 188962"/>
                <a:gd name="connsiteX25" fmla="*/ 59068 w 253510"/>
                <a:gd name="connsiteY25" fmla="*/ 154368 h 188962"/>
                <a:gd name="connsiteX26" fmla="*/ 55430 w 253510"/>
                <a:gd name="connsiteY26" fmla="*/ 154893 h 188962"/>
                <a:gd name="connsiteX27" fmla="*/ 46590 w 253510"/>
                <a:gd name="connsiteY27" fmla="*/ 155559 h 188962"/>
                <a:gd name="connsiteX28" fmla="*/ 37737 w 253510"/>
                <a:gd name="connsiteY28" fmla="*/ 153689 h 188962"/>
                <a:gd name="connsiteX29" fmla="*/ 18353 w 253510"/>
                <a:gd name="connsiteY29" fmla="*/ 129245 h 188962"/>
                <a:gd name="connsiteX30" fmla="*/ 8565 w 253510"/>
                <a:gd name="connsiteY30" fmla="*/ 100124 h 188962"/>
                <a:gd name="connsiteX31" fmla="*/ 7284 w 253510"/>
                <a:gd name="connsiteY31" fmla="*/ 94628 h 188962"/>
                <a:gd name="connsiteX32" fmla="*/ 7899 w 253510"/>
                <a:gd name="connsiteY32" fmla="*/ 91989 h 188962"/>
                <a:gd name="connsiteX33" fmla="*/ 8629 w 253510"/>
                <a:gd name="connsiteY33" fmla="*/ 84994 h 188962"/>
                <a:gd name="connsiteX34" fmla="*/ 4555 w 253510"/>
                <a:gd name="connsiteY34" fmla="*/ 69620 h 188962"/>
                <a:gd name="connsiteX35" fmla="*/ 289 w 253510"/>
                <a:gd name="connsiteY35" fmla="*/ 45535 h 188962"/>
                <a:gd name="connsiteX36" fmla="*/ -544 w 253510"/>
                <a:gd name="connsiteY36" fmla="*/ 34273 h 188962"/>
                <a:gd name="connsiteX37" fmla="*/ -1363 w 253510"/>
                <a:gd name="connsiteY37" fmla="*/ 27253 h 188962"/>
                <a:gd name="connsiteX38" fmla="*/ -595 w 253510"/>
                <a:gd name="connsiteY38" fmla="*/ 15530 h 188962"/>
                <a:gd name="connsiteX39" fmla="*/ 379 w 253510"/>
                <a:gd name="connsiteY39" fmla="*/ 477 h 188962"/>
                <a:gd name="connsiteX40" fmla="*/ 1365 w 253510"/>
                <a:gd name="connsiteY40" fmla="*/ -1573 h 188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53510" h="188962">
                  <a:moveTo>
                    <a:pt x="1365" y="-1573"/>
                  </a:moveTo>
                  <a:cubicBezTo>
                    <a:pt x="84" y="9266"/>
                    <a:pt x="699" y="20207"/>
                    <a:pt x="315" y="31019"/>
                  </a:cubicBezTo>
                  <a:cubicBezTo>
                    <a:pt x="7" y="39808"/>
                    <a:pt x="1814" y="48264"/>
                    <a:pt x="3646" y="56642"/>
                  </a:cubicBezTo>
                  <a:cubicBezTo>
                    <a:pt x="5990" y="67442"/>
                    <a:pt x="9987" y="77820"/>
                    <a:pt x="15509" y="87390"/>
                  </a:cubicBezTo>
                  <a:cubicBezTo>
                    <a:pt x="20352" y="95858"/>
                    <a:pt x="25758" y="103993"/>
                    <a:pt x="31703" y="111731"/>
                  </a:cubicBezTo>
                  <a:cubicBezTo>
                    <a:pt x="37007" y="118560"/>
                    <a:pt x="42080" y="125580"/>
                    <a:pt x="47627" y="132230"/>
                  </a:cubicBezTo>
                  <a:cubicBezTo>
                    <a:pt x="52278" y="137803"/>
                    <a:pt x="58235" y="142043"/>
                    <a:pt x="64000" y="146438"/>
                  </a:cubicBezTo>
                  <a:cubicBezTo>
                    <a:pt x="82564" y="160530"/>
                    <a:pt x="103716" y="169498"/>
                    <a:pt x="125700" y="176672"/>
                  </a:cubicBezTo>
                  <a:cubicBezTo>
                    <a:pt x="136641" y="180132"/>
                    <a:pt x="147890" y="182450"/>
                    <a:pt x="159304" y="183629"/>
                  </a:cubicBezTo>
                  <a:cubicBezTo>
                    <a:pt x="169349" y="184654"/>
                    <a:pt x="179457" y="184833"/>
                    <a:pt x="189540" y="184193"/>
                  </a:cubicBezTo>
                  <a:cubicBezTo>
                    <a:pt x="199263" y="183872"/>
                    <a:pt x="208949" y="182758"/>
                    <a:pt x="218493" y="180862"/>
                  </a:cubicBezTo>
                  <a:cubicBezTo>
                    <a:pt x="225296" y="179606"/>
                    <a:pt x="232176" y="178902"/>
                    <a:pt x="239094" y="178774"/>
                  </a:cubicBezTo>
                  <a:cubicBezTo>
                    <a:pt x="243347" y="178556"/>
                    <a:pt x="247626" y="178774"/>
                    <a:pt x="251905" y="178710"/>
                  </a:cubicBezTo>
                  <a:cubicBezTo>
                    <a:pt x="248062" y="180170"/>
                    <a:pt x="243988" y="180273"/>
                    <a:pt x="239991" y="180542"/>
                  </a:cubicBezTo>
                  <a:cubicBezTo>
                    <a:pt x="235443" y="180849"/>
                    <a:pt x="230831" y="180183"/>
                    <a:pt x="226475" y="182220"/>
                  </a:cubicBezTo>
                  <a:cubicBezTo>
                    <a:pt x="225412" y="182515"/>
                    <a:pt x="224297" y="182617"/>
                    <a:pt x="223195" y="182502"/>
                  </a:cubicBezTo>
                  <a:cubicBezTo>
                    <a:pt x="215021" y="182745"/>
                    <a:pt x="206976" y="184308"/>
                    <a:pt x="198853" y="184936"/>
                  </a:cubicBezTo>
                  <a:cubicBezTo>
                    <a:pt x="192999" y="185397"/>
                    <a:pt x="187067" y="187396"/>
                    <a:pt x="181084" y="185602"/>
                  </a:cubicBezTo>
                  <a:cubicBezTo>
                    <a:pt x="180149" y="185371"/>
                    <a:pt x="179175" y="185602"/>
                    <a:pt x="178432" y="186217"/>
                  </a:cubicBezTo>
                  <a:cubicBezTo>
                    <a:pt x="176100" y="187678"/>
                    <a:pt x="173167" y="187780"/>
                    <a:pt x="170745" y="186486"/>
                  </a:cubicBezTo>
                  <a:cubicBezTo>
                    <a:pt x="169195" y="185705"/>
                    <a:pt x="167478" y="185307"/>
                    <a:pt x="165736" y="185346"/>
                  </a:cubicBezTo>
                  <a:cubicBezTo>
                    <a:pt x="157139" y="185884"/>
                    <a:pt x="148902" y="183475"/>
                    <a:pt x="140536" y="182181"/>
                  </a:cubicBezTo>
                  <a:cubicBezTo>
                    <a:pt x="134963" y="181323"/>
                    <a:pt x="129287" y="181144"/>
                    <a:pt x="123804" y="179619"/>
                  </a:cubicBezTo>
                  <a:cubicBezTo>
                    <a:pt x="109276" y="175776"/>
                    <a:pt x="95299" y="170561"/>
                    <a:pt x="82308" y="162798"/>
                  </a:cubicBezTo>
                  <a:cubicBezTo>
                    <a:pt x="77439" y="159890"/>
                    <a:pt x="72507" y="157058"/>
                    <a:pt x="67511" y="154368"/>
                  </a:cubicBezTo>
                  <a:cubicBezTo>
                    <a:pt x="64820" y="152920"/>
                    <a:pt x="61976" y="150998"/>
                    <a:pt x="59068" y="154368"/>
                  </a:cubicBezTo>
                  <a:cubicBezTo>
                    <a:pt x="58210" y="155367"/>
                    <a:pt x="56647" y="155072"/>
                    <a:pt x="55430" y="154893"/>
                  </a:cubicBezTo>
                  <a:cubicBezTo>
                    <a:pt x="52470" y="154496"/>
                    <a:pt x="49459" y="154714"/>
                    <a:pt x="46590" y="155559"/>
                  </a:cubicBezTo>
                  <a:cubicBezTo>
                    <a:pt x="43515" y="156443"/>
                    <a:pt x="40197" y="155739"/>
                    <a:pt x="37737" y="153689"/>
                  </a:cubicBezTo>
                  <a:cubicBezTo>
                    <a:pt x="29115" y="147283"/>
                    <a:pt x="22261" y="139468"/>
                    <a:pt x="18353" y="129245"/>
                  </a:cubicBezTo>
                  <a:cubicBezTo>
                    <a:pt x="14689" y="119662"/>
                    <a:pt x="11269" y="110027"/>
                    <a:pt x="8565" y="100124"/>
                  </a:cubicBezTo>
                  <a:cubicBezTo>
                    <a:pt x="8066" y="98318"/>
                    <a:pt x="7745" y="96460"/>
                    <a:pt x="7284" y="94628"/>
                  </a:cubicBezTo>
                  <a:cubicBezTo>
                    <a:pt x="6964" y="93706"/>
                    <a:pt x="7207" y="92681"/>
                    <a:pt x="7899" y="91989"/>
                  </a:cubicBezTo>
                  <a:cubicBezTo>
                    <a:pt x="10103" y="89837"/>
                    <a:pt x="9385" y="87505"/>
                    <a:pt x="8629" y="84994"/>
                  </a:cubicBezTo>
                  <a:cubicBezTo>
                    <a:pt x="7092" y="79869"/>
                    <a:pt x="4914" y="74745"/>
                    <a:pt x="4555" y="69620"/>
                  </a:cubicBezTo>
                  <a:cubicBezTo>
                    <a:pt x="3992" y="61395"/>
                    <a:pt x="1148" y="53670"/>
                    <a:pt x="289" y="45535"/>
                  </a:cubicBezTo>
                  <a:cubicBezTo>
                    <a:pt x="-249" y="41807"/>
                    <a:pt x="-518" y="38040"/>
                    <a:pt x="-544" y="34273"/>
                  </a:cubicBezTo>
                  <a:cubicBezTo>
                    <a:pt x="-544" y="31903"/>
                    <a:pt x="-813" y="29559"/>
                    <a:pt x="-1363" y="27253"/>
                  </a:cubicBezTo>
                  <a:cubicBezTo>
                    <a:pt x="-2171" y="23320"/>
                    <a:pt x="-710" y="19451"/>
                    <a:pt x="-595" y="15530"/>
                  </a:cubicBezTo>
                  <a:cubicBezTo>
                    <a:pt x="-441" y="10496"/>
                    <a:pt x="-749" y="5448"/>
                    <a:pt x="379" y="477"/>
                  </a:cubicBezTo>
                  <a:cubicBezTo>
                    <a:pt x="430" y="-305"/>
                    <a:pt x="789" y="-1035"/>
                    <a:pt x="1365" y="-1573"/>
                  </a:cubicBezTo>
                  <a:close/>
                </a:path>
              </a:pathLst>
            </a:custGeom>
            <a:solidFill>
              <a:srgbClr val="020202"/>
            </a:solidFill>
            <a:ln w="1280" cap="flat">
              <a:noFill/>
              <a:prstDash val="solid"/>
              <a:miter/>
            </a:ln>
          </p:spPr>
          <p:txBody>
            <a:bodyPr rtlCol="0" anchor="ctr"/>
            <a:lstStyle/>
            <a:p>
              <a:endParaRPr lang="es-CO"/>
            </a:p>
          </p:txBody>
        </p:sp>
        <p:sp>
          <p:nvSpPr>
            <p:cNvPr id="376" name="Freeform: Shape 375">
              <a:extLst>
                <a:ext uri="{FF2B5EF4-FFF2-40B4-BE49-F238E27FC236}">
                  <a16:creationId xmlns:a16="http://schemas.microsoft.com/office/drawing/2014/main" id="{88A87481-1933-0FEC-19FE-0B796AE1CC75}"/>
                </a:ext>
              </a:extLst>
            </p:cNvPr>
            <p:cNvSpPr/>
            <p:nvPr/>
          </p:nvSpPr>
          <p:spPr>
            <a:xfrm>
              <a:off x="-1354348" y="-116912"/>
              <a:ext cx="1057" cy="5701"/>
            </a:xfrm>
            <a:custGeom>
              <a:avLst/>
              <a:gdLst>
                <a:gd name="connsiteX0" fmla="*/ -593 w 1057"/>
                <a:gd name="connsiteY0" fmla="*/ -1573 h 5701"/>
                <a:gd name="connsiteX1" fmla="*/ -1541 w 1057"/>
                <a:gd name="connsiteY1" fmla="*/ 4128 h 5701"/>
                <a:gd name="connsiteX2" fmla="*/ -593 w 1057"/>
                <a:gd name="connsiteY2" fmla="*/ -1573 h 5701"/>
              </a:gdLst>
              <a:ahLst/>
              <a:cxnLst>
                <a:cxn ang="0">
                  <a:pos x="connsiteX0" y="connsiteY0"/>
                </a:cxn>
                <a:cxn ang="0">
                  <a:pos x="connsiteX1" y="connsiteY1"/>
                </a:cxn>
                <a:cxn ang="0">
                  <a:pos x="connsiteX2" y="connsiteY2"/>
                </a:cxn>
              </a:cxnLst>
              <a:rect l="l" t="t" r="r" b="b"/>
              <a:pathLst>
                <a:path w="1057" h="5701">
                  <a:moveTo>
                    <a:pt x="-593" y="-1573"/>
                  </a:moveTo>
                  <a:cubicBezTo>
                    <a:pt x="-875" y="336"/>
                    <a:pt x="125" y="2450"/>
                    <a:pt x="-1541" y="4128"/>
                  </a:cubicBezTo>
                  <a:cubicBezTo>
                    <a:pt x="-1259" y="2219"/>
                    <a:pt x="-2310" y="93"/>
                    <a:pt x="-593" y="-1573"/>
                  </a:cubicBezTo>
                  <a:close/>
                </a:path>
              </a:pathLst>
            </a:custGeom>
            <a:solidFill>
              <a:srgbClr val="020202"/>
            </a:solidFill>
            <a:ln w="1280" cap="flat">
              <a:noFill/>
              <a:prstDash val="solid"/>
              <a:miter/>
            </a:ln>
          </p:spPr>
          <p:txBody>
            <a:bodyPr rtlCol="0" anchor="ctr"/>
            <a:lstStyle/>
            <a:p>
              <a:endParaRPr lang="es-CO"/>
            </a:p>
          </p:txBody>
        </p:sp>
        <p:sp>
          <p:nvSpPr>
            <p:cNvPr id="377" name="Freeform: Shape 376">
              <a:extLst>
                <a:ext uri="{FF2B5EF4-FFF2-40B4-BE49-F238E27FC236}">
                  <a16:creationId xmlns:a16="http://schemas.microsoft.com/office/drawing/2014/main" id="{DDADB5D2-CBF7-3D30-5671-BFEC0E7EBD43}"/>
                </a:ext>
              </a:extLst>
            </p:cNvPr>
            <p:cNvSpPr/>
            <p:nvPr/>
          </p:nvSpPr>
          <p:spPr>
            <a:xfrm>
              <a:off x="-1352452" y="-129249"/>
              <a:ext cx="1057" cy="5701"/>
            </a:xfrm>
            <a:custGeom>
              <a:avLst/>
              <a:gdLst>
                <a:gd name="connsiteX0" fmla="*/ -593 w 1057"/>
                <a:gd name="connsiteY0" fmla="*/ -1573 h 5701"/>
                <a:gd name="connsiteX1" fmla="*/ -1541 w 1057"/>
                <a:gd name="connsiteY1" fmla="*/ 4128 h 5701"/>
                <a:gd name="connsiteX2" fmla="*/ -593 w 1057"/>
                <a:gd name="connsiteY2" fmla="*/ -1573 h 5701"/>
              </a:gdLst>
              <a:ahLst/>
              <a:cxnLst>
                <a:cxn ang="0">
                  <a:pos x="connsiteX0" y="connsiteY0"/>
                </a:cxn>
                <a:cxn ang="0">
                  <a:pos x="connsiteX1" y="connsiteY1"/>
                </a:cxn>
                <a:cxn ang="0">
                  <a:pos x="connsiteX2" y="connsiteY2"/>
                </a:cxn>
              </a:cxnLst>
              <a:rect l="l" t="t" r="r" b="b"/>
              <a:pathLst>
                <a:path w="1057" h="5701">
                  <a:moveTo>
                    <a:pt x="-593" y="-1573"/>
                  </a:moveTo>
                  <a:cubicBezTo>
                    <a:pt x="-875" y="336"/>
                    <a:pt x="125" y="2450"/>
                    <a:pt x="-1541" y="4128"/>
                  </a:cubicBezTo>
                  <a:cubicBezTo>
                    <a:pt x="-1259" y="2219"/>
                    <a:pt x="-2310" y="93"/>
                    <a:pt x="-593" y="-1573"/>
                  </a:cubicBezTo>
                  <a:close/>
                </a:path>
              </a:pathLst>
            </a:custGeom>
            <a:solidFill>
              <a:srgbClr val="020202"/>
            </a:solidFill>
            <a:ln w="1280" cap="flat">
              <a:noFill/>
              <a:prstDash val="solid"/>
              <a:miter/>
            </a:ln>
          </p:spPr>
          <p:txBody>
            <a:bodyPr rtlCol="0" anchor="ctr"/>
            <a:lstStyle/>
            <a:p>
              <a:endParaRPr lang="es-CO"/>
            </a:p>
          </p:txBody>
        </p:sp>
        <p:sp>
          <p:nvSpPr>
            <p:cNvPr id="378" name="Freeform: Shape 377">
              <a:extLst>
                <a:ext uri="{FF2B5EF4-FFF2-40B4-BE49-F238E27FC236}">
                  <a16:creationId xmlns:a16="http://schemas.microsoft.com/office/drawing/2014/main" id="{39334E4E-C047-1EEA-FD2F-C2625052A3BE}"/>
                </a:ext>
              </a:extLst>
            </p:cNvPr>
            <p:cNvSpPr/>
            <p:nvPr/>
          </p:nvSpPr>
          <p:spPr>
            <a:xfrm>
              <a:off x="-1353377" y="-122549"/>
              <a:ext cx="1010" cy="4752"/>
            </a:xfrm>
            <a:custGeom>
              <a:avLst/>
              <a:gdLst>
                <a:gd name="connsiteX0" fmla="*/ -628 w 1010"/>
                <a:gd name="connsiteY0" fmla="*/ -1573 h 4752"/>
                <a:gd name="connsiteX1" fmla="*/ -1563 w 1010"/>
                <a:gd name="connsiteY1" fmla="*/ 3180 h 4752"/>
                <a:gd name="connsiteX2" fmla="*/ -628 w 1010"/>
                <a:gd name="connsiteY2" fmla="*/ -1573 h 4752"/>
              </a:gdLst>
              <a:ahLst/>
              <a:cxnLst>
                <a:cxn ang="0">
                  <a:pos x="connsiteX0" y="connsiteY0"/>
                </a:cxn>
                <a:cxn ang="0">
                  <a:pos x="connsiteX1" y="connsiteY1"/>
                </a:cxn>
                <a:cxn ang="0">
                  <a:pos x="connsiteX2" y="connsiteY2"/>
                </a:cxn>
              </a:cxnLst>
              <a:rect l="l" t="t" r="r" b="b"/>
              <a:pathLst>
                <a:path w="1010" h="4752">
                  <a:moveTo>
                    <a:pt x="-628" y="-1573"/>
                  </a:moveTo>
                  <a:cubicBezTo>
                    <a:pt x="-833" y="29"/>
                    <a:pt x="-26" y="1835"/>
                    <a:pt x="-1563" y="3180"/>
                  </a:cubicBezTo>
                  <a:cubicBezTo>
                    <a:pt x="-1346" y="1528"/>
                    <a:pt x="-2204" y="-292"/>
                    <a:pt x="-628" y="-1573"/>
                  </a:cubicBezTo>
                  <a:close/>
                </a:path>
              </a:pathLst>
            </a:custGeom>
            <a:solidFill>
              <a:srgbClr val="020202"/>
            </a:solidFill>
            <a:ln w="1280" cap="flat">
              <a:noFill/>
              <a:prstDash val="solid"/>
              <a:miter/>
            </a:ln>
          </p:spPr>
          <p:txBody>
            <a:bodyPr rtlCol="0" anchor="ctr"/>
            <a:lstStyle/>
            <a:p>
              <a:endParaRPr lang="es-CO"/>
            </a:p>
          </p:txBody>
        </p:sp>
        <p:sp>
          <p:nvSpPr>
            <p:cNvPr id="379" name="Freeform: Shape 378">
              <a:extLst>
                <a:ext uri="{FF2B5EF4-FFF2-40B4-BE49-F238E27FC236}">
                  <a16:creationId xmlns:a16="http://schemas.microsoft.com/office/drawing/2014/main" id="{5732A4FD-2861-D01A-7D92-C542816976BF}"/>
                </a:ext>
              </a:extLst>
            </p:cNvPr>
            <p:cNvSpPr/>
            <p:nvPr/>
          </p:nvSpPr>
          <p:spPr>
            <a:xfrm>
              <a:off x="-1352687" y="-216024"/>
              <a:ext cx="442464" cy="289286"/>
            </a:xfrm>
            <a:custGeom>
              <a:avLst/>
              <a:gdLst>
                <a:gd name="connsiteX0" fmla="*/ 33990 w 442464"/>
                <a:gd name="connsiteY0" fmla="*/ 24540 h 289286"/>
                <a:gd name="connsiteX1" fmla="*/ 74025 w 442464"/>
                <a:gd name="connsiteY1" fmla="*/ 2004 h 289286"/>
                <a:gd name="connsiteX2" fmla="*/ 88720 w 442464"/>
                <a:gd name="connsiteY2" fmla="*/ -1275 h 289286"/>
                <a:gd name="connsiteX3" fmla="*/ 90898 w 442464"/>
                <a:gd name="connsiteY3" fmla="*/ -1186 h 289286"/>
                <a:gd name="connsiteX4" fmla="*/ 87439 w 442464"/>
                <a:gd name="connsiteY4" fmla="*/ 1146 h 289286"/>
                <a:gd name="connsiteX5" fmla="*/ 74935 w 442464"/>
                <a:gd name="connsiteY5" fmla="*/ 4490 h 289286"/>
                <a:gd name="connsiteX6" fmla="*/ 39601 w 442464"/>
                <a:gd name="connsiteY6" fmla="*/ 23541 h 289286"/>
                <a:gd name="connsiteX7" fmla="*/ 35527 w 442464"/>
                <a:gd name="connsiteY7" fmla="*/ 33380 h 289286"/>
                <a:gd name="connsiteX8" fmla="*/ 41613 w 442464"/>
                <a:gd name="connsiteY8" fmla="*/ 69252 h 289286"/>
                <a:gd name="connsiteX9" fmla="*/ 64968 w 442464"/>
                <a:gd name="connsiteY9" fmla="*/ 109070 h 289286"/>
                <a:gd name="connsiteX10" fmla="*/ 117123 w 442464"/>
                <a:gd name="connsiteY10" fmla="*/ 155050 h 289286"/>
                <a:gd name="connsiteX11" fmla="*/ 184870 w 442464"/>
                <a:gd name="connsiteY11" fmla="*/ 178994 h 289286"/>
                <a:gd name="connsiteX12" fmla="*/ 206098 w 442464"/>
                <a:gd name="connsiteY12" fmla="*/ 180762 h 289286"/>
                <a:gd name="connsiteX13" fmla="*/ 231593 w 442464"/>
                <a:gd name="connsiteY13" fmla="*/ 179007 h 289286"/>
                <a:gd name="connsiteX14" fmla="*/ 277714 w 442464"/>
                <a:gd name="connsiteY14" fmla="*/ 174139 h 289286"/>
                <a:gd name="connsiteX15" fmla="*/ 360194 w 442464"/>
                <a:gd name="connsiteY15" fmla="*/ 158855 h 289286"/>
                <a:gd name="connsiteX16" fmla="*/ 435640 w 442464"/>
                <a:gd name="connsiteY16" fmla="*/ 120421 h 289286"/>
                <a:gd name="connsiteX17" fmla="*/ 438203 w 442464"/>
                <a:gd name="connsiteY17" fmla="*/ 118371 h 289286"/>
                <a:gd name="connsiteX18" fmla="*/ 439689 w 442464"/>
                <a:gd name="connsiteY18" fmla="*/ 118243 h 289286"/>
                <a:gd name="connsiteX19" fmla="*/ 440611 w 442464"/>
                <a:gd name="connsiteY19" fmla="*/ 131836 h 289286"/>
                <a:gd name="connsiteX20" fmla="*/ 440804 w 442464"/>
                <a:gd name="connsiteY20" fmla="*/ 136076 h 289286"/>
                <a:gd name="connsiteX21" fmla="*/ 440804 w 442464"/>
                <a:gd name="connsiteY21" fmla="*/ 172601 h 289286"/>
                <a:gd name="connsiteX22" fmla="*/ 431310 w 442464"/>
                <a:gd name="connsiteY22" fmla="*/ 202760 h 289286"/>
                <a:gd name="connsiteX23" fmla="*/ 416821 w 442464"/>
                <a:gd name="connsiteY23" fmla="*/ 218210 h 289286"/>
                <a:gd name="connsiteX24" fmla="*/ 383511 w 442464"/>
                <a:gd name="connsiteY24" fmla="*/ 239618 h 289286"/>
                <a:gd name="connsiteX25" fmla="*/ 356107 w 442464"/>
                <a:gd name="connsiteY25" fmla="*/ 251289 h 289286"/>
                <a:gd name="connsiteX26" fmla="*/ 342629 w 442464"/>
                <a:gd name="connsiteY26" fmla="*/ 257029 h 289286"/>
                <a:gd name="connsiteX27" fmla="*/ 317904 w 442464"/>
                <a:gd name="connsiteY27" fmla="*/ 264972 h 289286"/>
                <a:gd name="connsiteX28" fmla="*/ 288053 w 442464"/>
                <a:gd name="connsiteY28" fmla="*/ 275592 h 289286"/>
                <a:gd name="connsiteX29" fmla="*/ 273679 w 442464"/>
                <a:gd name="connsiteY29" fmla="*/ 277899 h 289286"/>
                <a:gd name="connsiteX30" fmla="*/ 260624 w 442464"/>
                <a:gd name="connsiteY30" fmla="*/ 279551 h 289286"/>
                <a:gd name="connsiteX31" fmla="*/ 245250 w 442464"/>
                <a:gd name="connsiteY31" fmla="*/ 281870 h 289286"/>
                <a:gd name="connsiteX32" fmla="*/ 223471 w 442464"/>
                <a:gd name="connsiteY32" fmla="*/ 282741 h 289286"/>
                <a:gd name="connsiteX33" fmla="*/ 207136 w 442464"/>
                <a:gd name="connsiteY33" fmla="*/ 284881 h 289286"/>
                <a:gd name="connsiteX34" fmla="*/ 195926 w 442464"/>
                <a:gd name="connsiteY34" fmla="*/ 286252 h 289286"/>
                <a:gd name="connsiteX35" fmla="*/ 160502 w 442464"/>
                <a:gd name="connsiteY35" fmla="*/ 287225 h 289286"/>
                <a:gd name="connsiteX36" fmla="*/ 119903 w 442464"/>
                <a:gd name="connsiteY36" fmla="*/ 279257 h 289286"/>
                <a:gd name="connsiteX37" fmla="*/ 67376 w 442464"/>
                <a:gd name="connsiteY37" fmla="*/ 254543 h 289286"/>
                <a:gd name="connsiteX38" fmla="*/ 34835 w 442464"/>
                <a:gd name="connsiteY38" fmla="*/ 223296 h 289286"/>
                <a:gd name="connsiteX39" fmla="*/ 18565 w 442464"/>
                <a:gd name="connsiteY39" fmla="*/ 200684 h 289286"/>
                <a:gd name="connsiteX40" fmla="*/ 296 w 442464"/>
                <a:gd name="connsiteY40" fmla="*/ 154896 h 289286"/>
                <a:gd name="connsiteX41" fmla="*/ -1562 w 442464"/>
                <a:gd name="connsiteY41" fmla="*/ 122868 h 289286"/>
                <a:gd name="connsiteX42" fmla="*/ 2038 w 442464"/>
                <a:gd name="connsiteY42" fmla="*/ 86304 h 289286"/>
                <a:gd name="connsiteX43" fmla="*/ 6842 w 442464"/>
                <a:gd name="connsiteY43" fmla="*/ 64217 h 289286"/>
                <a:gd name="connsiteX44" fmla="*/ 21101 w 442464"/>
                <a:gd name="connsiteY44" fmla="*/ 39478 h 289286"/>
                <a:gd name="connsiteX45" fmla="*/ 31133 w 442464"/>
                <a:gd name="connsiteY45" fmla="*/ 29395 h 289286"/>
                <a:gd name="connsiteX46" fmla="*/ 33695 w 442464"/>
                <a:gd name="connsiteY46" fmla="*/ 25552 h 289286"/>
                <a:gd name="connsiteX47" fmla="*/ 33464 w 442464"/>
                <a:gd name="connsiteY47" fmla="*/ 24873 h 289286"/>
                <a:gd name="connsiteX48" fmla="*/ 33990 w 442464"/>
                <a:gd name="connsiteY48" fmla="*/ 24540 h 289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42464" h="289286">
                  <a:moveTo>
                    <a:pt x="33990" y="24540"/>
                  </a:moveTo>
                  <a:cubicBezTo>
                    <a:pt x="45763" y="14534"/>
                    <a:pt x="59356" y="6886"/>
                    <a:pt x="74025" y="2004"/>
                  </a:cubicBezTo>
                  <a:cubicBezTo>
                    <a:pt x="78804" y="429"/>
                    <a:pt x="83724" y="-673"/>
                    <a:pt x="88720" y="-1275"/>
                  </a:cubicBezTo>
                  <a:cubicBezTo>
                    <a:pt x="89399" y="-1698"/>
                    <a:pt x="90257" y="-1672"/>
                    <a:pt x="90898" y="-1186"/>
                  </a:cubicBezTo>
                  <a:cubicBezTo>
                    <a:pt x="90680" y="980"/>
                    <a:pt x="88848" y="762"/>
                    <a:pt x="87439" y="1146"/>
                  </a:cubicBezTo>
                  <a:cubicBezTo>
                    <a:pt x="83275" y="2261"/>
                    <a:pt x="78919" y="2684"/>
                    <a:pt x="74935" y="4490"/>
                  </a:cubicBezTo>
                  <a:cubicBezTo>
                    <a:pt x="62290" y="9230"/>
                    <a:pt x="50235" y="15008"/>
                    <a:pt x="39601" y="23541"/>
                  </a:cubicBezTo>
                  <a:cubicBezTo>
                    <a:pt x="36270" y="26205"/>
                    <a:pt x="35348" y="29139"/>
                    <a:pt x="35527" y="33380"/>
                  </a:cubicBezTo>
                  <a:cubicBezTo>
                    <a:pt x="36052" y="45615"/>
                    <a:pt x="37603" y="57542"/>
                    <a:pt x="41613" y="69252"/>
                  </a:cubicBezTo>
                  <a:cubicBezTo>
                    <a:pt x="46519" y="84023"/>
                    <a:pt x="54475" y="97590"/>
                    <a:pt x="64968" y="109070"/>
                  </a:cubicBezTo>
                  <a:cubicBezTo>
                    <a:pt x="80764" y="126134"/>
                    <a:pt x="97381" y="142379"/>
                    <a:pt x="117123" y="155050"/>
                  </a:cubicBezTo>
                  <a:cubicBezTo>
                    <a:pt x="137826" y="168297"/>
                    <a:pt x="160285" y="176650"/>
                    <a:pt x="184870" y="178994"/>
                  </a:cubicBezTo>
                  <a:cubicBezTo>
                    <a:pt x="191942" y="179673"/>
                    <a:pt x="198962" y="180416"/>
                    <a:pt x="206098" y="180762"/>
                  </a:cubicBezTo>
                  <a:cubicBezTo>
                    <a:pt x="214669" y="181185"/>
                    <a:pt x="223099" y="180006"/>
                    <a:pt x="231593" y="179007"/>
                  </a:cubicBezTo>
                  <a:cubicBezTo>
                    <a:pt x="246967" y="177201"/>
                    <a:pt x="262456" y="176586"/>
                    <a:pt x="277714" y="174139"/>
                  </a:cubicBezTo>
                  <a:cubicBezTo>
                    <a:pt x="305323" y="169706"/>
                    <a:pt x="333149" y="166285"/>
                    <a:pt x="360194" y="158855"/>
                  </a:cubicBezTo>
                  <a:cubicBezTo>
                    <a:pt x="387944" y="151168"/>
                    <a:pt x="413387" y="138907"/>
                    <a:pt x="435640" y="120421"/>
                  </a:cubicBezTo>
                  <a:cubicBezTo>
                    <a:pt x="436422" y="119652"/>
                    <a:pt x="437280" y="118960"/>
                    <a:pt x="438203" y="118371"/>
                  </a:cubicBezTo>
                  <a:cubicBezTo>
                    <a:pt x="438664" y="118140"/>
                    <a:pt x="439189" y="118089"/>
                    <a:pt x="439689" y="118243"/>
                  </a:cubicBezTo>
                  <a:cubicBezTo>
                    <a:pt x="439932" y="122778"/>
                    <a:pt x="439458" y="127339"/>
                    <a:pt x="440611" y="131836"/>
                  </a:cubicBezTo>
                  <a:cubicBezTo>
                    <a:pt x="440855" y="133232"/>
                    <a:pt x="440919" y="134654"/>
                    <a:pt x="440804" y="136076"/>
                  </a:cubicBezTo>
                  <a:cubicBezTo>
                    <a:pt x="440804" y="148247"/>
                    <a:pt x="440906" y="160418"/>
                    <a:pt x="440804" y="172601"/>
                  </a:cubicBezTo>
                  <a:cubicBezTo>
                    <a:pt x="440701" y="183581"/>
                    <a:pt x="437831" y="193907"/>
                    <a:pt x="431310" y="202760"/>
                  </a:cubicBezTo>
                  <a:cubicBezTo>
                    <a:pt x="427159" y="208499"/>
                    <a:pt x="422278" y="213688"/>
                    <a:pt x="416821" y="218210"/>
                  </a:cubicBezTo>
                  <a:cubicBezTo>
                    <a:pt x="406687" y="226755"/>
                    <a:pt x="395489" y="233955"/>
                    <a:pt x="383511" y="239618"/>
                  </a:cubicBezTo>
                  <a:cubicBezTo>
                    <a:pt x="374479" y="243730"/>
                    <a:pt x="365242" y="247407"/>
                    <a:pt x="356107" y="251289"/>
                  </a:cubicBezTo>
                  <a:lnTo>
                    <a:pt x="342629" y="257029"/>
                  </a:lnTo>
                  <a:cubicBezTo>
                    <a:pt x="334635" y="260449"/>
                    <a:pt x="326103" y="262217"/>
                    <a:pt x="317904" y="264972"/>
                  </a:cubicBezTo>
                  <a:cubicBezTo>
                    <a:pt x="307885" y="268316"/>
                    <a:pt x="298123" y="272377"/>
                    <a:pt x="288053" y="275592"/>
                  </a:cubicBezTo>
                  <a:cubicBezTo>
                    <a:pt x="283454" y="277271"/>
                    <a:pt x="278572" y="278052"/>
                    <a:pt x="273679" y="277899"/>
                  </a:cubicBezTo>
                  <a:cubicBezTo>
                    <a:pt x="269272" y="277719"/>
                    <a:pt x="264851" y="278283"/>
                    <a:pt x="260624" y="279551"/>
                  </a:cubicBezTo>
                  <a:cubicBezTo>
                    <a:pt x="255563" y="280730"/>
                    <a:pt x="250426" y="281499"/>
                    <a:pt x="245250" y="281870"/>
                  </a:cubicBezTo>
                  <a:cubicBezTo>
                    <a:pt x="237999" y="282613"/>
                    <a:pt x="230760" y="282318"/>
                    <a:pt x="223471" y="282741"/>
                  </a:cubicBezTo>
                  <a:cubicBezTo>
                    <a:pt x="217975" y="283036"/>
                    <a:pt x="212517" y="283741"/>
                    <a:pt x="207136" y="284881"/>
                  </a:cubicBezTo>
                  <a:cubicBezTo>
                    <a:pt x="203408" y="285701"/>
                    <a:pt x="199654" y="285624"/>
                    <a:pt x="195926" y="286252"/>
                  </a:cubicBezTo>
                  <a:cubicBezTo>
                    <a:pt x="184204" y="288199"/>
                    <a:pt x="172289" y="287840"/>
                    <a:pt x="160502" y="287225"/>
                  </a:cubicBezTo>
                  <a:cubicBezTo>
                    <a:pt x="146666" y="286457"/>
                    <a:pt x="132996" y="283779"/>
                    <a:pt x="119903" y="279257"/>
                  </a:cubicBezTo>
                  <a:cubicBezTo>
                    <a:pt x="101506" y="272966"/>
                    <a:pt x="83749" y="265305"/>
                    <a:pt x="67376" y="254543"/>
                  </a:cubicBezTo>
                  <a:cubicBezTo>
                    <a:pt x="54693" y="246216"/>
                    <a:pt x="43662" y="235621"/>
                    <a:pt x="34835" y="223296"/>
                  </a:cubicBezTo>
                  <a:cubicBezTo>
                    <a:pt x="29403" y="215763"/>
                    <a:pt x="23433" y="208614"/>
                    <a:pt x="18565" y="200684"/>
                  </a:cubicBezTo>
                  <a:cubicBezTo>
                    <a:pt x="9840" y="186476"/>
                    <a:pt x="3191" y="171500"/>
                    <a:pt x="296" y="154896"/>
                  </a:cubicBezTo>
                  <a:cubicBezTo>
                    <a:pt x="-1575" y="144237"/>
                    <a:pt x="-1255" y="133565"/>
                    <a:pt x="-1562" y="122868"/>
                  </a:cubicBezTo>
                  <a:cubicBezTo>
                    <a:pt x="-1921" y="110492"/>
                    <a:pt x="1" y="98423"/>
                    <a:pt x="2038" y="86304"/>
                  </a:cubicBezTo>
                  <a:cubicBezTo>
                    <a:pt x="3242" y="78860"/>
                    <a:pt x="4856" y="71494"/>
                    <a:pt x="6842" y="64217"/>
                  </a:cubicBezTo>
                  <a:cubicBezTo>
                    <a:pt x="9533" y="54698"/>
                    <a:pt x="14657" y="46716"/>
                    <a:pt x="21101" y="39478"/>
                  </a:cubicBezTo>
                  <a:cubicBezTo>
                    <a:pt x="24253" y="35942"/>
                    <a:pt x="27789" y="32765"/>
                    <a:pt x="31133" y="29395"/>
                  </a:cubicBezTo>
                  <a:cubicBezTo>
                    <a:pt x="32234" y="28294"/>
                    <a:pt x="33593" y="27333"/>
                    <a:pt x="33695" y="25552"/>
                  </a:cubicBezTo>
                  <a:cubicBezTo>
                    <a:pt x="33400" y="25296"/>
                    <a:pt x="33323" y="25065"/>
                    <a:pt x="33464" y="24873"/>
                  </a:cubicBezTo>
                  <a:cubicBezTo>
                    <a:pt x="33605" y="24681"/>
                    <a:pt x="33874" y="24540"/>
                    <a:pt x="33990" y="24540"/>
                  </a:cubicBezTo>
                  <a:close/>
                </a:path>
              </a:pathLst>
            </a:custGeom>
            <a:solidFill>
              <a:srgbClr val="4A646E"/>
            </a:solidFill>
            <a:ln w="1280" cap="flat">
              <a:noFill/>
              <a:prstDash val="solid"/>
              <a:miter/>
            </a:ln>
          </p:spPr>
          <p:txBody>
            <a:bodyPr rtlCol="0" anchor="ctr"/>
            <a:lstStyle/>
            <a:p>
              <a:endParaRPr lang="es-CO"/>
            </a:p>
          </p:txBody>
        </p:sp>
        <p:sp>
          <p:nvSpPr>
            <p:cNvPr id="380" name="Freeform: Shape 379">
              <a:extLst>
                <a:ext uri="{FF2B5EF4-FFF2-40B4-BE49-F238E27FC236}">
                  <a16:creationId xmlns:a16="http://schemas.microsoft.com/office/drawing/2014/main" id="{AAB54BE0-200E-2108-3F91-BC93B749BFE5}"/>
                </a:ext>
              </a:extLst>
            </p:cNvPr>
            <p:cNvSpPr/>
            <p:nvPr/>
          </p:nvSpPr>
          <p:spPr>
            <a:xfrm>
              <a:off x="-921182" y="-123843"/>
              <a:ext cx="9930" cy="27749"/>
            </a:xfrm>
            <a:custGeom>
              <a:avLst/>
              <a:gdLst>
                <a:gd name="connsiteX0" fmla="*/ 8274 w 9930"/>
                <a:gd name="connsiteY0" fmla="*/ 26010 h 27749"/>
                <a:gd name="connsiteX1" fmla="*/ 7467 w 9930"/>
                <a:gd name="connsiteY1" fmla="*/ 26177 h 27749"/>
                <a:gd name="connsiteX2" fmla="*/ 5404 w 9930"/>
                <a:gd name="connsiteY2" fmla="*/ 23281 h 27749"/>
                <a:gd name="connsiteX3" fmla="*/ -1078 w 9930"/>
                <a:gd name="connsiteY3" fmla="*/ 2296 h 27749"/>
                <a:gd name="connsiteX4" fmla="*/ -1232 w 9930"/>
                <a:gd name="connsiteY4" fmla="*/ -1304 h 27749"/>
                <a:gd name="connsiteX5" fmla="*/ 139 w 9930"/>
                <a:gd name="connsiteY5" fmla="*/ -1304 h 27749"/>
                <a:gd name="connsiteX6" fmla="*/ 7518 w 9930"/>
                <a:gd name="connsiteY6" fmla="*/ 19668 h 27749"/>
                <a:gd name="connsiteX7" fmla="*/ 8325 w 9930"/>
                <a:gd name="connsiteY7" fmla="*/ 24562 h 27749"/>
                <a:gd name="connsiteX8" fmla="*/ 8274 w 9930"/>
                <a:gd name="connsiteY8" fmla="*/ 26010 h 27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30" h="27749">
                  <a:moveTo>
                    <a:pt x="8274" y="26010"/>
                  </a:moveTo>
                  <a:cubicBezTo>
                    <a:pt x="8018" y="26125"/>
                    <a:pt x="7749" y="26177"/>
                    <a:pt x="7467" y="26177"/>
                  </a:cubicBezTo>
                  <a:cubicBezTo>
                    <a:pt x="6288" y="25677"/>
                    <a:pt x="5494" y="24562"/>
                    <a:pt x="5404" y="23281"/>
                  </a:cubicBezTo>
                  <a:cubicBezTo>
                    <a:pt x="3931" y="16094"/>
                    <a:pt x="1753" y="9061"/>
                    <a:pt x="-1078" y="2296"/>
                  </a:cubicBezTo>
                  <a:cubicBezTo>
                    <a:pt x="-1719" y="1194"/>
                    <a:pt x="-1783" y="-151"/>
                    <a:pt x="-1232" y="-1304"/>
                  </a:cubicBezTo>
                  <a:cubicBezTo>
                    <a:pt x="-847" y="-1663"/>
                    <a:pt x="-245" y="-1663"/>
                    <a:pt x="139" y="-1304"/>
                  </a:cubicBezTo>
                  <a:cubicBezTo>
                    <a:pt x="3585" y="5294"/>
                    <a:pt x="6071" y="12366"/>
                    <a:pt x="7518" y="19668"/>
                  </a:cubicBezTo>
                  <a:cubicBezTo>
                    <a:pt x="8594" y="21167"/>
                    <a:pt x="7442" y="23025"/>
                    <a:pt x="8325" y="24562"/>
                  </a:cubicBezTo>
                  <a:cubicBezTo>
                    <a:pt x="8313" y="24998"/>
                    <a:pt x="8287" y="25510"/>
                    <a:pt x="8274" y="26010"/>
                  </a:cubicBezTo>
                  <a:close/>
                </a:path>
              </a:pathLst>
            </a:custGeom>
            <a:solidFill>
              <a:srgbClr val="7CA2B4"/>
            </a:solidFill>
            <a:ln w="1280" cap="flat">
              <a:noFill/>
              <a:prstDash val="solid"/>
              <a:miter/>
            </a:ln>
          </p:spPr>
          <p:txBody>
            <a:bodyPr rtlCol="0" anchor="ctr"/>
            <a:lstStyle/>
            <a:p>
              <a:endParaRPr lang="es-CO"/>
            </a:p>
          </p:txBody>
        </p:sp>
        <p:sp>
          <p:nvSpPr>
            <p:cNvPr id="381" name="Freeform: Shape 380">
              <a:extLst>
                <a:ext uri="{FF2B5EF4-FFF2-40B4-BE49-F238E27FC236}">
                  <a16:creationId xmlns:a16="http://schemas.microsoft.com/office/drawing/2014/main" id="{9B03D897-6B4D-9D46-F28E-2C7D5396EFC8}"/>
                </a:ext>
              </a:extLst>
            </p:cNvPr>
            <p:cNvSpPr/>
            <p:nvPr/>
          </p:nvSpPr>
          <p:spPr>
            <a:xfrm>
              <a:off x="-1333389" y="-187108"/>
              <a:ext cx="13337" cy="13313"/>
            </a:xfrm>
            <a:custGeom>
              <a:avLst/>
              <a:gdLst>
                <a:gd name="connsiteX0" fmla="*/ -1604 w 13337"/>
                <a:gd name="connsiteY0" fmla="*/ 11741 h 13313"/>
                <a:gd name="connsiteX1" fmla="*/ -528 w 13337"/>
                <a:gd name="connsiteY1" fmla="*/ 9179 h 13313"/>
                <a:gd name="connsiteX2" fmla="*/ 9170 w 13337"/>
                <a:gd name="connsiteY2" fmla="*/ -507 h 13313"/>
                <a:gd name="connsiteX3" fmla="*/ 11732 w 13337"/>
                <a:gd name="connsiteY3" fmla="*/ -1570 h 13313"/>
                <a:gd name="connsiteX4" fmla="*/ -1604 w 13337"/>
                <a:gd name="connsiteY4" fmla="*/ 11741 h 13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7" h="13313">
                  <a:moveTo>
                    <a:pt x="-1604" y="11741"/>
                  </a:moveTo>
                  <a:cubicBezTo>
                    <a:pt x="-1630" y="10767"/>
                    <a:pt x="-1246" y="9832"/>
                    <a:pt x="-528" y="9179"/>
                  </a:cubicBezTo>
                  <a:lnTo>
                    <a:pt x="9170" y="-507"/>
                  </a:lnTo>
                  <a:cubicBezTo>
                    <a:pt x="9824" y="-1224"/>
                    <a:pt x="10759" y="-1609"/>
                    <a:pt x="11732" y="-1570"/>
                  </a:cubicBezTo>
                  <a:cubicBezTo>
                    <a:pt x="7633" y="3196"/>
                    <a:pt x="3174" y="7654"/>
                    <a:pt x="-1604" y="11741"/>
                  </a:cubicBezTo>
                  <a:close/>
                </a:path>
              </a:pathLst>
            </a:custGeom>
            <a:solidFill>
              <a:srgbClr val="0E1315"/>
            </a:solidFill>
            <a:ln w="1280" cap="flat">
              <a:noFill/>
              <a:prstDash val="solid"/>
              <a:miter/>
            </a:ln>
          </p:spPr>
          <p:txBody>
            <a:bodyPr rtlCol="0" anchor="ctr"/>
            <a:lstStyle/>
            <a:p>
              <a:endParaRPr lang="es-CO"/>
            </a:p>
          </p:txBody>
        </p:sp>
        <p:sp>
          <p:nvSpPr>
            <p:cNvPr id="382" name="Freeform: Shape 381">
              <a:extLst>
                <a:ext uri="{FF2B5EF4-FFF2-40B4-BE49-F238E27FC236}">
                  <a16:creationId xmlns:a16="http://schemas.microsoft.com/office/drawing/2014/main" id="{69241851-D42E-B011-1DE9-6E16618606B0}"/>
                </a:ext>
              </a:extLst>
            </p:cNvPr>
            <p:cNvSpPr/>
            <p:nvPr/>
          </p:nvSpPr>
          <p:spPr>
            <a:xfrm>
              <a:off x="-1337154" y="-172898"/>
              <a:ext cx="2856" cy="3843"/>
            </a:xfrm>
            <a:custGeom>
              <a:avLst/>
              <a:gdLst>
                <a:gd name="connsiteX0" fmla="*/ -1606 w 2856"/>
                <a:gd name="connsiteY0" fmla="*/ 2271 h 3843"/>
                <a:gd name="connsiteX1" fmla="*/ 1251 w 2856"/>
                <a:gd name="connsiteY1" fmla="*/ -1573 h 3843"/>
                <a:gd name="connsiteX2" fmla="*/ -1606 w 2856"/>
                <a:gd name="connsiteY2" fmla="*/ 2271 h 3843"/>
              </a:gdLst>
              <a:ahLst/>
              <a:cxnLst>
                <a:cxn ang="0">
                  <a:pos x="connsiteX0" y="connsiteY0"/>
                </a:cxn>
                <a:cxn ang="0">
                  <a:pos x="connsiteX1" y="connsiteY1"/>
                </a:cxn>
                <a:cxn ang="0">
                  <a:pos x="connsiteX2" y="connsiteY2"/>
                </a:cxn>
              </a:cxnLst>
              <a:rect l="l" t="t" r="r" b="b"/>
              <a:pathLst>
                <a:path w="2856" h="3843">
                  <a:moveTo>
                    <a:pt x="-1606" y="2271"/>
                  </a:moveTo>
                  <a:cubicBezTo>
                    <a:pt x="-1606" y="272"/>
                    <a:pt x="-324" y="-779"/>
                    <a:pt x="1251" y="-1573"/>
                  </a:cubicBezTo>
                  <a:cubicBezTo>
                    <a:pt x="1021" y="118"/>
                    <a:pt x="-55" y="1566"/>
                    <a:pt x="-1606" y="2271"/>
                  </a:cubicBezTo>
                  <a:close/>
                </a:path>
              </a:pathLst>
            </a:custGeom>
            <a:solidFill>
              <a:srgbClr val="0E1315"/>
            </a:solidFill>
            <a:ln w="1280" cap="flat">
              <a:noFill/>
              <a:prstDash val="solid"/>
              <a:miter/>
            </a:ln>
          </p:spPr>
          <p:txBody>
            <a:bodyPr rtlCol="0" anchor="ctr"/>
            <a:lstStyle/>
            <a:p>
              <a:endParaRPr lang="es-CO"/>
            </a:p>
          </p:txBody>
        </p:sp>
        <p:sp>
          <p:nvSpPr>
            <p:cNvPr id="383" name="Freeform: Shape 382">
              <a:extLst>
                <a:ext uri="{FF2B5EF4-FFF2-40B4-BE49-F238E27FC236}">
                  <a16:creationId xmlns:a16="http://schemas.microsoft.com/office/drawing/2014/main" id="{84EC6C26-DF8E-F848-DABD-39B9C4493F93}"/>
                </a:ext>
              </a:extLst>
            </p:cNvPr>
            <p:cNvSpPr/>
            <p:nvPr/>
          </p:nvSpPr>
          <p:spPr>
            <a:xfrm>
              <a:off x="-912187" y="-102673"/>
              <a:ext cx="1255" cy="4901"/>
            </a:xfrm>
            <a:custGeom>
              <a:avLst/>
              <a:gdLst>
                <a:gd name="connsiteX0" fmla="*/ -670 w 1255"/>
                <a:gd name="connsiteY0" fmla="*/ 3329 h 4901"/>
                <a:gd name="connsiteX1" fmla="*/ -1477 w 1255"/>
                <a:gd name="connsiteY1" fmla="*/ -1565 h 4901"/>
                <a:gd name="connsiteX2" fmla="*/ -657 w 1255"/>
                <a:gd name="connsiteY2" fmla="*/ -1450 h 4901"/>
                <a:gd name="connsiteX3" fmla="*/ -350 w 1255"/>
                <a:gd name="connsiteY3" fmla="*/ 2048 h 4901"/>
                <a:gd name="connsiteX4" fmla="*/ -670 w 1255"/>
                <a:gd name="connsiteY4" fmla="*/ 3329 h 49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5" h="4901">
                  <a:moveTo>
                    <a:pt x="-670" y="3329"/>
                  </a:moveTo>
                  <a:cubicBezTo>
                    <a:pt x="-1515" y="1843"/>
                    <a:pt x="-1797" y="113"/>
                    <a:pt x="-1477" y="-1565"/>
                  </a:cubicBezTo>
                  <a:cubicBezTo>
                    <a:pt x="-1195" y="-1591"/>
                    <a:pt x="-913" y="-1552"/>
                    <a:pt x="-657" y="-1450"/>
                  </a:cubicBezTo>
                  <a:lnTo>
                    <a:pt x="-350" y="2048"/>
                  </a:lnTo>
                  <a:cubicBezTo>
                    <a:pt x="-452" y="2470"/>
                    <a:pt x="-567" y="2893"/>
                    <a:pt x="-670" y="3329"/>
                  </a:cubicBezTo>
                  <a:close/>
                </a:path>
              </a:pathLst>
            </a:custGeom>
            <a:solidFill>
              <a:srgbClr val="4A646E"/>
            </a:solidFill>
            <a:ln w="1280" cap="flat">
              <a:noFill/>
              <a:prstDash val="solid"/>
              <a:miter/>
            </a:ln>
          </p:spPr>
          <p:txBody>
            <a:bodyPr rtlCol="0" anchor="ctr"/>
            <a:lstStyle/>
            <a:p>
              <a:endParaRPr lang="es-CO"/>
            </a:p>
          </p:txBody>
        </p:sp>
        <p:sp>
          <p:nvSpPr>
            <p:cNvPr id="384" name="Freeform: Shape 383">
              <a:extLst>
                <a:ext uri="{FF2B5EF4-FFF2-40B4-BE49-F238E27FC236}">
                  <a16:creationId xmlns:a16="http://schemas.microsoft.com/office/drawing/2014/main" id="{B68A60AD-5A09-093B-CA87-49A52B4661C5}"/>
                </a:ext>
              </a:extLst>
            </p:cNvPr>
            <p:cNvSpPr/>
            <p:nvPr/>
          </p:nvSpPr>
          <p:spPr>
            <a:xfrm>
              <a:off x="-1339078" y="-169080"/>
              <a:ext cx="1936" cy="2869"/>
            </a:xfrm>
            <a:custGeom>
              <a:avLst/>
              <a:gdLst>
                <a:gd name="connsiteX0" fmla="*/ -1578 w 1936"/>
                <a:gd name="connsiteY0" fmla="*/ 1297 h 2869"/>
                <a:gd name="connsiteX1" fmla="*/ 331 w 1936"/>
                <a:gd name="connsiteY1" fmla="*/ -1573 h 2869"/>
                <a:gd name="connsiteX2" fmla="*/ -1578 w 1936"/>
                <a:gd name="connsiteY2" fmla="*/ 1297 h 2869"/>
              </a:gdLst>
              <a:ahLst/>
              <a:cxnLst>
                <a:cxn ang="0">
                  <a:pos x="connsiteX0" y="connsiteY0"/>
                </a:cxn>
                <a:cxn ang="0">
                  <a:pos x="connsiteX1" y="connsiteY1"/>
                </a:cxn>
                <a:cxn ang="0">
                  <a:pos x="connsiteX2" y="connsiteY2"/>
                </a:cxn>
              </a:cxnLst>
              <a:rect l="l" t="t" r="r" b="b"/>
              <a:pathLst>
                <a:path w="1936" h="2869">
                  <a:moveTo>
                    <a:pt x="-1578" y="1297"/>
                  </a:moveTo>
                  <a:cubicBezTo>
                    <a:pt x="-1770" y="-10"/>
                    <a:pt x="-950" y="-1253"/>
                    <a:pt x="331" y="-1573"/>
                  </a:cubicBezTo>
                  <a:cubicBezTo>
                    <a:pt x="319" y="-317"/>
                    <a:pt x="-425" y="810"/>
                    <a:pt x="-1578" y="1297"/>
                  </a:cubicBezTo>
                  <a:close/>
                </a:path>
              </a:pathLst>
            </a:custGeom>
            <a:solidFill>
              <a:srgbClr val="0E1315"/>
            </a:solidFill>
            <a:ln w="1280" cap="flat">
              <a:noFill/>
              <a:prstDash val="solid"/>
              <a:miter/>
            </a:ln>
          </p:spPr>
          <p:txBody>
            <a:bodyPr rtlCol="0" anchor="ctr"/>
            <a:lstStyle/>
            <a:p>
              <a:endParaRPr lang="es-CO"/>
            </a:p>
          </p:txBody>
        </p:sp>
        <p:sp>
          <p:nvSpPr>
            <p:cNvPr id="385" name="Freeform: Shape 384">
              <a:extLst>
                <a:ext uri="{FF2B5EF4-FFF2-40B4-BE49-F238E27FC236}">
                  <a16:creationId xmlns:a16="http://schemas.microsoft.com/office/drawing/2014/main" id="{7ADB385D-C231-CE14-AD26-D541852CA51E}"/>
                </a:ext>
              </a:extLst>
            </p:cNvPr>
            <p:cNvSpPr/>
            <p:nvPr/>
          </p:nvSpPr>
          <p:spPr>
            <a:xfrm>
              <a:off x="-1334323" y="-173846"/>
              <a:ext cx="935" cy="986"/>
            </a:xfrm>
            <a:custGeom>
              <a:avLst/>
              <a:gdLst>
                <a:gd name="connsiteX0" fmla="*/ -1606 w 935"/>
                <a:gd name="connsiteY0" fmla="*/ -586 h 986"/>
                <a:gd name="connsiteX1" fmla="*/ -670 w 935"/>
                <a:gd name="connsiteY1" fmla="*/ -1573 h 986"/>
              </a:gdLst>
              <a:ahLst/>
              <a:cxnLst>
                <a:cxn ang="0">
                  <a:pos x="connsiteX0" y="connsiteY0"/>
                </a:cxn>
                <a:cxn ang="0">
                  <a:pos x="connsiteX1" y="connsiteY1"/>
                </a:cxn>
              </a:cxnLst>
              <a:rect l="l" t="t" r="r" b="b"/>
              <a:pathLst>
                <a:path w="935" h="986">
                  <a:moveTo>
                    <a:pt x="-1606" y="-586"/>
                  </a:moveTo>
                  <a:lnTo>
                    <a:pt x="-670" y="-1573"/>
                  </a:lnTo>
                  <a:close/>
                </a:path>
              </a:pathLst>
            </a:custGeom>
            <a:solidFill>
              <a:srgbClr val="0E1315"/>
            </a:solidFill>
            <a:ln w="1280" cap="flat">
              <a:noFill/>
              <a:prstDash val="solid"/>
              <a:miter/>
            </a:ln>
          </p:spPr>
          <p:txBody>
            <a:bodyPr rtlCol="0" anchor="ctr"/>
            <a:lstStyle/>
            <a:p>
              <a:endParaRPr lang="es-CO"/>
            </a:p>
          </p:txBody>
        </p:sp>
        <p:sp>
          <p:nvSpPr>
            <p:cNvPr id="386" name="Freeform: Shape 385">
              <a:extLst>
                <a:ext uri="{FF2B5EF4-FFF2-40B4-BE49-F238E27FC236}">
                  <a16:creationId xmlns:a16="http://schemas.microsoft.com/office/drawing/2014/main" id="{563B1235-72ED-B392-F26A-EBD5B207D725}"/>
                </a:ext>
              </a:extLst>
            </p:cNvPr>
            <p:cNvSpPr/>
            <p:nvPr/>
          </p:nvSpPr>
          <p:spPr>
            <a:xfrm>
              <a:off x="-1320102" y="-188054"/>
              <a:ext cx="986" cy="948"/>
            </a:xfrm>
            <a:custGeom>
              <a:avLst/>
              <a:gdLst>
                <a:gd name="connsiteX0" fmla="*/ -1606 w 986"/>
                <a:gd name="connsiteY0" fmla="*/ -625 h 948"/>
                <a:gd name="connsiteX1" fmla="*/ -619 w 986"/>
                <a:gd name="connsiteY1" fmla="*/ -1573 h 948"/>
              </a:gdLst>
              <a:ahLst/>
              <a:cxnLst>
                <a:cxn ang="0">
                  <a:pos x="connsiteX0" y="connsiteY0"/>
                </a:cxn>
                <a:cxn ang="0">
                  <a:pos x="connsiteX1" y="connsiteY1"/>
                </a:cxn>
              </a:cxnLst>
              <a:rect l="l" t="t" r="r" b="b"/>
              <a:pathLst>
                <a:path w="986" h="948">
                  <a:moveTo>
                    <a:pt x="-1606" y="-625"/>
                  </a:moveTo>
                  <a:lnTo>
                    <a:pt x="-619" y="-1573"/>
                  </a:lnTo>
                  <a:close/>
                </a:path>
              </a:pathLst>
            </a:custGeom>
            <a:solidFill>
              <a:srgbClr val="0E1315"/>
            </a:solidFill>
            <a:ln w="1280" cap="flat">
              <a:noFill/>
              <a:prstDash val="solid"/>
              <a:miter/>
            </a:ln>
          </p:spPr>
          <p:txBody>
            <a:bodyPr rtlCol="0" anchor="ctr"/>
            <a:lstStyle/>
            <a:p>
              <a:endParaRPr lang="es-CO"/>
            </a:p>
          </p:txBody>
        </p:sp>
        <p:sp>
          <p:nvSpPr>
            <p:cNvPr id="387" name="Freeform: Shape 386">
              <a:extLst>
                <a:ext uri="{FF2B5EF4-FFF2-40B4-BE49-F238E27FC236}">
                  <a16:creationId xmlns:a16="http://schemas.microsoft.com/office/drawing/2014/main" id="{EF04C393-C5AD-7B4A-8433-09C810850D82}"/>
                </a:ext>
              </a:extLst>
            </p:cNvPr>
            <p:cNvSpPr/>
            <p:nvPr/>
          </p:nvSpPr>
          <p:spPr>
            <a:xfrm>
              <a:off x="-1319141" y="-188989"/>
              <a:ext cx="973" cy="960"/>
            </a:xfrm>
            <a:custGeom>
              <a:avLst/>
              <a:gdLst>
                <a:gd name="connsiteX0" fmla="*/ -1606 w 973"/>
                <a:gd name="connsiteY0" fmla="*/ -612 h 960"/>
                <a:gd name="connsiteX1" fmla="*/ -632 w 973"/>
                <a:gd name="connsiteY1" fmla="*/ -1573 h 960"/>
              </a:gdLst>
              <a:ahLst/>
              <a:cxnLst>
                <a:cxn ang="0">
                  <a:pos x="connsiteX0" y="connsiteY0"/>
                </a:cxn>
                <a:cxn ang="0">
                  <a:pos x="connsiteX1" y="connsiteY1"/>
                </a:cxn>
              </a:cxnLst>
              <a:rect l="l" t="t" r="r" b="b"/>
              <a:pathLst>
                <a:path w="973" h="960">
                  <a:moveTo>
                    <a:pt x="-1606" y="-612"/>
                  </a:moveTo>
                  <a:cubicBezTo>
                    <a:pt x="-1490" y="-1099"/>
                    <a:pt x="-1119" y="-1470"/>
                    <a:pt x="-632" y="-1573"/>
                  </a:cubicBezTo>
                  <a:close/>
                </a:path>
              </a:pathLst>
            </a:custGeom>
            <a:solidFill>
              <a:srgbClr val="0E1315"/>
            </a:solidFill>
            <a:ln w="1280" cap="flat">
              <a:noFill/>
              <a:prstDash val="solid"/>
              <a:miter/>
            </a:ln>
          </p:spPr>
          <p:txBody>
            <a:bodyPr rtlCol="0" anchor="ctr"/>
            <a:lstStyle/>
            <a:p>
              <a:endParaRPr lang="es-CO"/>
            </a:p>
          </p:txBody>
        </p:sp>
        <p:sp>
          <p:nvSpPr>
            <p:cNvPr id="388" name="Freeform: Shape 387">
              <a:extLst>
                <a:ext uri="{FF2B5EF4-FFF2-40B4-BE49-F238E27FC236}">
                  <a16:creationId xmlns:a16="http://schemas.microsoft.com/office/drawing/2014/main" id="{02E053F0-D697-E837-1A01-800F25F80034}"/>
                </a:ext>
              </a:extLst>
            </p:cNvPr>
            <p:cNvSpPr/>
            <p:nvPr/>
          </p:nvSpPr>
          <p:spPr>
            <a:xfrm>
              <a:off x="-1318181" y="-189911"/>
              <a:ext cx="1088" cy="948"/>
            </a:xfrm>
            <a:custGeom>
              <a:avLst/>
              <a:gdLst>
                <a:gd name="connsiteX0" fmla="*/ -517 w 1088"/>
                <a:gd name="connsiteY0" fmla="*/ -1573 h 948"/>
                <a:gd name="connsiteX1" fmla="*/ -657 w 1088"/>
                <a:gd name="connsiteY1" fmla="*/ -625 h 948"/>
                <a:gd name="connsiteX2" fmla="*/ -1606 w 1088"/>
                <a:gd name="connsiteY2" fmla="*/ -625 h 948"/>
                <a:gd name="connsiteX3" fmla="*/ -517 w 1088"/>
                <a:gd name="connsiteY3" fmla="*/ -1573 h 948"/>
              </a:gdLst>
              <a:ahLst/>
              <a:cxnLst>
                <a:cxn ang="0">
                  <a:pos x="connsiteX0" y="connsiteY0"/>
                </a:cxn>
                <a:cxn ang="0">
                  <a:pos x="connsiteX1" y="connsiteY1"/>
                </a:cxn>
                <a:cxn ang="0">
                  <a:pos x="connsiteX2" y="connsiteY2"/>
                </a:cxn>
                <a:cxn ang="0">
                  <a:pos x="connsiteX3" y="connsiteY3"/>
                </a:cxn>
              </a:cxnLst>
              <a:rect l="l" t="t" r="r" b="b"/>
              <a:pathLst>
                <a:path w="1088" h="948">
                  <a:moveTo>
                    <a:pt x="-517" y="-1573"/>
                  </a:moveTo>
                  <a:cubicBezTo>
                    <a:pt x="-517" y="-1253"/>
                    <a:pt x="-606" y="-932"/>
                    <a:pt x="-657" y="-625"/>
                  </a:cubicBezTo>
                  <a:lnTo>
                    <a:pt x="-1606" y="-625"/>
                  </a:lnTo>
                  <a:cubicBezTo>
                    <a:pt x="-1477" y="-1137"/>
                    <a:pt x="-1042" y="-1509"/>
                    <a:pt x="-517" y="-1573"/>
                  </a:cubicBezTo>
                  <a:close/>
                </a:path>
              </a:pathLst>
            </a:custGeom>
            <a:solidFill>
              <a:srgbClr val="0E1315"/>
            </a:solidFill>
            <a:ln w="1280" cap="flat">
              <a:noFill/>
              <a:prstDash val="solid"/>
              <a:miter/>
            </a:ln>
          </p:spPr>
          <p:txBody>
            <a:bodyPr rtlCol="0" anchor="ctr"/>
            <a:lstStyle/>
            <a:p>
              <a:endParaRPr lang="es-CO"/>
            </a:p>
          </p:txBody>
        </p:sp>
        <p:sp>
          <p:nvSpPr>
            <p:cNvPr id="389" name="Freeform: Shape 388">
              <a:extLst>
                <a:ext uri="{FF2B5EF4-FFF2-40B4-BE49-F238E27FC236}">
                  <a16:creationId xmlns:a16="http://schemas.microsoft.com/office/drawing/2014/main" id="{35BCA2E8-2171-91D8-2F65-AA39E79F7CE7}"/>
                </a:ext>
              </a:extLst>
            </p:cNvPr>
            <p:cNvSpPr/>
            <p:nvPr/>
          </p:nvSpPr>
          <p:spPr>
            <a:xfrm>
              <a:off x="-1276518" y="-230249"/>
              <a:ext cx="340847" cy="80390"/>
            </a:xfrm>
            <a:custGeom>
              <a:avLst/>
              <a:gdLst>
                <a:gd name="connsiteX0" fmla="*/ -1606 w 340847"/>
                <a:gd name="connsiteY0" fmla="*/ 17729 h 80390"/>
                <a:gd name="connsiteX1" fmla="*/ 12154 w 340847"/>
                <a:gd name="connsiteY1" fmla="*/ 14039 h 80390"/>
                <a:gd name="connsiteX2" fmla="*/ 14716 w 340847"/>
                <a:gd name="connsiteY2" fmla="*/ 13207 h 80390"/>
                <a:gd name="connsiteX3" fmla="*/ 16753 w 340847"/>
                <a:gd name="connsiteY3" fmla="*/ 12553 h 80390"/>
                <a:gd name="connsiteX4" fmla="*/ 21378 w 340847"/>
                <a:gd name="connsiteY4" fmla="*/ 11605 h 80390"/>
                <a:gd name="connsiteX5" fmla="*/ 67102 w 340847"/>
                <a:gd name="connsiteY5" fmla="*/ 5802 h 80390"/>
                <a:gd name="connsiteX6" fmla="*/ 118271 w 340847"/>
                <a:gd name="connsiteY6" fmla="*/ 1446 h 80390"/>
                <a:gd name="connsiteX7" fmla="*/ 131825 w 340847"/>
                <a:gd name="connsiteY7" fmla="*/ 88 h 80390"/>
                <a:gd name="connsiteX8" fmla="*/ 165263 w 340847"/>
                <a:gd name="connsiteY8" fmla="*/ -988 h 80390"/>
                <a:gd name="connsiteX9" fmla="*/ 195780 w 340847"/>
                <a:gd name="connsiteY9" fmla="*/ -233 h 80390"/>
                <a:gd name="connsiteX10" fmla="*/ 272649 w 340847"/>
                <a:gd name="connsiteY10" fmla="*/ 16589 h 80390"/>
                <a:gd name="connsiteX11" fmla="*/ 292686 w 340847"/>
                <a:gd name="connsiteY11" fmla="*/ 28990 h 80390"/>
                <a:gd name="connsiteX12" fmla="*/ 338153 w 340847"/>
                <a:gd name="connsiteY12" fmla="*/ 76393 h 80390"/>
                <a:gd name="connsiteX13" fmla="*/ 339242 w 340847"/>
                <a:gd name="connsiteY13" fmla="*/ 78455 h 80390"/>
                <a:gd name="connsiteX14" fmla="*/ 337961 w 340847"/>
                <a:gd name="connsiteY14" fmla="*/ 78788 h 80390"/>
                <a:gd name="connsiteX15" fmla="*/ 337346 w 340847"/>
                <a:gd name="connsiteY15" fmla="*/ 78494 h 80390"/>
                <a:gd name="connsiteX16" fmla="*/ 336193 w 340847"/>
                <a:gd name="connsiteY16" fmla="*/ 77687 h 80390"/>
                <a:gd name="connsiteX17" fmla="*/ 335642 w 340847"/>
                <a:gd name="connsiteY17" fmla="*/ 77225 h 80390"/>
                <a:gd name="connsiteX18" fmla="*/ 334515 w 340847"/>
                <a:gd name="connsiteY18" fmla="*/ 76213 h 80390"/>
                <a:gd name="connsiteX19" fmla="*/ 304754 w 340847"/>
                <a:gd name="connsiteY19" fmla="*/ 43775 h 80390"/>
                <a:gd name="connsiteX20" fmla="*/ 270163 w 340847"/>
                <a:gd name="connsiteY20" fmla="*/ 18575 h 80390"/>
                <a:gd name="connsiteX21" fmla="*/ 217073 w 340847"/>
                <a:gd name="connsiteY21" fmla="*/ 4790 h 80390"/>
                <a:gd name="connsiteX22" fmla="*/ 183135 w 340847"/>
                <a:gd name="connsiteY22" fmla="*/ 2471 h 80390"/>
                <a:gd name="connsiteX23" fmla="*/ 124971 w 340847"/>
                <a:gd name="connsiteY23" fmla="*/ 4444 h 80390"/>
                <a:gd name="connsiteX24" fmla="*/ 93366 w 340847"/>
                <a:gd name="connsiteY24" fmla="*/ 6660 h 80390"/>
                <a:gd name="connsiteX25" fmla="*/ 41569 w 340847"/>
                <a:gd name="connsiteY25" fmla="*/ 11925 h 80390"/>
                <a:gd name="connsiteX26" fmla="*/ 3276 w 340847"/>
                <a:gd name="connsiteY26" fmla="*/ 18331 h 80390"/>
                <a:gd name="connsiteX27" fmla="*/ -1606 w 340847"/>
                <a:gd name="connsiteY27" fmla="*/ 17729 h 8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40847" h="80390">
                  <a:moveTo>
                    <a:pt x="-1606" y="17729"/>
                  </a:moveTo>
                  <a:cubicBezTo>
                    <a:pt x="2622" y="15167"/>
                    <a:pt x="7542" y="15167"/>
                    <a:pt x="12154" y="14039"/>
                  </a:cubicBezTo>
                  <a:cubicBezTo>
                    <a:pt x="13064" y="13963"/>
                    <a:pt x="13935" y="13681"/>
                    <a:pt x="14716" y="13207"/>
                  </a:cubicBezTo>
                  <a:cubicBezTo>
                    <a:pt x="15216" y="12412"/>
                    <a:pt x="15997" y="12605"/>
                    <a:pt x="16753" y="12553"/>
                  </a:cubicBezTo>
                  <a:cubicBezTo>
                    <a:pt x="18316" y="12336"/>
                    <a:pt x="19802" y="11759"/>
                    <a:pt x="21378" y="11605"/>
                  </a:cubicBezTo>
                  <a:cubicBezTo>
                    <a:pt x="36572" y="9286"/>
                    <a:pt x="51818" y="7441"/>
                    <a:pt x="67102" y="5802"/>
                  </a:cubicBezTo>
                  <a:cubicBezTo>
                    <a:pt x="84141" y="3982"/>
                    <a:pt x="101193" y="2727"/>
                    <a:pt x="118271" y="1446"/>
                  </a:cubicBezTo>
                  <a:cubicBezTo>
                    <a:pt x="122755" y="1113"/>
                    <a:pt x="127393" y="1318"/>
                    <a:pt x="131825" y="88"/>
                  </a:cubicBezTo>
                  <a:cubicBezTo>
                    <a:pt x="142959" y="-796"/>
                    <a:pt x="154104" y="-297"/>
                    <a:pt x="165263" y="-988"/>
                  </a:cubicBezTo>
                  <a:cubicBezTo>
                    <a:pt x="175371" y="-1616"/>
                    <a:pt x="185646" y="-2167"/>
                    <a:pt x="195780" y="-233"/>
                  </a:cubicBezTo>
                  <a:cubicBezTo>
                    <a:pt x="222249" y="1497"/>
                    <a:pt x="248012" y="6417"/>
                    <a:pt x="272649" y="16589"/>
                  </a:cubicBezTo>
                  <a:cubicBezTo>
                    <a:pt x="279951" y="19600"/>
                    <a:pt x="286728" y="23789"/>
                    <a:pt x="292686" y="28990"/>
                  </a:cubicBezTo>
                  <a:cubicBezTo>
                    <a:pt x="309341" y="43429"/>
                    <a:pt x="324906" y="58777"/>
                    <a:pt x="338153" y="76393"/>
                  </a:cubicBezTo>
                  <a:cubicBezTo>
                    <a:pt x="338576" y="77046"/>
                    <a:pt x="338935" y="77738"/>
                    <a:pt x="339242" y="78455"/>
                  </a:cubicBezTo>
                  <a:cubicBezTo>
                    <a:pt x="338896" y="78763"/>
                    <a:pt x="338422" y="78878"/>
                    <a:pt x="337961" y="78788"/>
                  </a:cubicBezTo>
                  <a:lnTo>
                    <a:pt x="337346" y="78494"/>
                  </a:lnTo>
                  <a:cubicBezTo>
                    <a:pt x="336936" y="78250"/>
                    <a:pt x="336552" y="77981"/>
                    <a:pt x="336193" y="77687"/>
                  </a:cubicBezTo>
                  <a:cubicBezTo>
                    <a:pt x="336001" y="77533"/>
                    <a:pt x="335835" y="77366"/>
                    <a:pt x="335642" y="77225"/>
                  </a:cubicBezTo>
                  <a:cubicBezTo>
                    <a:pt x="335245" y="76905"/>
                    <a:pt x="334874" y="76572"/>
                    <a:pt x="334515" y="76213"/>
                  </a:cubicBezTo>
                  <a:cubicBezTo>
                    <a:pt x="325406" y="64683"/>
                    <a:pt x="315464" y="53832"/>
                    <a:pt x="304754" y="43775"/>
                  </a:cubicBezTo>
                  <a:cubicBezTo>
                    <a:pt x="294185" y="34064"/>
                    <a:pt x="283923" y="23891"/>
                    <a:pt x="270163" y="18575"/>
                  </a:cubicBezTo>
                  <a:cubicBezTo>
                    <a:pt x="252996" y="12156"/>
                    <a:pt x="235201" y="7544"/>
                    <a:pt x="217073" y="4790"/>
                  </a:cubicBezTo>
                  <a:cubicBezTo>
                    <a:pt x="205876" y="2855"/>
                    <a:pt x="194499" y="2074"/>
                    <a:pt x="183135" y="2471"/>
                  </a:cubicBezTo>
                  <a:cubicBezTo>
                    <a:pt x="163751" y="3380"/>
                    <a:pt x="144329" y="1728"/>
                    <a:pt x="124971" y="4444"/>
                  </a:cubicBezTo>
                  <a:cubicBezTo>
                    <a:pt x="114569" y="5891"/>
                    <a:pt x="103909" y="5955"/>
                    <a:pt x="93366" y="6660"/>
                  </a:cubicBezTo>
                  <a:cubicBezTo>
                    <a:pt x="76032" y="7800"/>
                    <a:pt x="58775" y="9786"/>
                    <a:pt x="41569" y="11925"/>
                  </a:cubicBezTo>
                  <a:cubicBezTo>
                    <a:pt x="28706" y="13412"/>
                    <a:pt x="15921" y="15551"/>
                    <a:pt x="3276" y="18331"/>
                  </a:cubicBezTo>
                  <a:cubicBezTo>
                    <a:pt x="1610" y="18792"/>
                    <a:pt x="-145" y="19254"/>
                    <a:pt x="-1606" y="17729"/>
                  </a:cubicBezTo>
                  <a:close/>
                </a:path>
              </a:pathLst>
            </a:custGeom>
            <a:solidFill>
              <a:srgbClr val="7A9FB0"/>
            </a:solidFill>
            <a:ln w="1280" cap="flat">
              <a:noFill/>
              <a:prstDash val="solid"/>
              <a:miter/>
            </a:ln>
          </p:spPr>
          <p:txBody>
            <a:bodyPr rtlCol="0" anchor="ctr"/>
            <a:lstStyle/>
            <a:p>
              <a:endParaRPr lang="es-CO"/>
            </a:p>
          </p:txBody>
        </p:sp>
        <p:sp>
          <p:nvSpPr>
            <p:cNvPr id="390" name="Freeform: Shape 389">
              <a:extLst>
                <a:ext uri="{FF2B5EF4-FFF2-40B4-BE49-F238E27FC236}">
                  <a16:creationId xmlns:a16="http://schemas.microsoft.com/office/drawing/2014/main" id="{D011AF1C-886A-DFFD-FAC8-8B3D700A7898}"/>
                </a:ext>
              </a:extLst>
            </p:cNvPr>
            <p:cNvSpPr/>
            <p:nvPr/>
          </p:nvSpPr>
          <p:spPr>
            <a:xfrm>
              <a:off x="-1143974" y="-230411"/>
              <a:ext cx="64880" cy="2565"/>
            </a:xfrm>
            <a:custGeom>
              <a:avLst/>
              <a:gdLst>
                <a:gd name="connsiteX0" fmla="*/ 63275 w 64880"/>
                <a:gd name="connsiteY0" fmla="*/ -45 h 2565"/>
                <a:gd name="connsiteX1" fmla="*/ 52872 w 64880"/>
                <a:gd name="connsiteY1" fmla="*/ -45 h 2565"/>
                <a:gd name="connsiteX2" fmla="*/ -1102 w 64880"/>
                <a:gd name="connsiteY2" fmla="*/ 993 h 2565"/>
                <a:gd name="connsiteX3" fmla="*/ -1551 w 64880"/>
                <a:gd name="connsiteY3" fmla="*/ 736 h 2565"/>
                <a:gd name="connsiteX4" fmla="*/ -1231 w 64880"/>
                <a:gd name="connsiteY4" fmla="*/ -122 h 2565"/>
                <a:gd name="connsiteX5" fmla="*/ -1231 w 64880"/>
                <a:gd name="connsiteY5" fmla="*/ -122 h 2565"/>
                <a:gd name="connsiteX6" fmla="*/ 16513 w 64880"/>
                <a:gd name="connsiteY6" fmla="*/ -596 h 2565"/>
                <a:gd name="connsiteX7" fmla="*/ 22522 w 64880"/>
                <a:gd name="connsiteY7" fmla="*/ -1044 h 2565"/>
                <a:gd name="connsiteX8" fmla="*/ 29133 w 64880"/>
                <a:gd name="connsiteY8" fmla="*/ -1044 h 2565"/>
                <a:gd name="connsiteX9" fmla="*/ 59508 w 64880"/>
                <a:gd name="connsiteY9" fmla="*/ -1044 h 2565"/>
                <a:gd name="connsiteX10" fmla="*/ 63275 w 64880"/>
                <a:gd name="connsiteY10" fmla="*/ -1044 h 2565"/>
                <a:gd name="connsiteX11" fmla="*/ 63275 w 64880"/>
                <a:gd name="connsiteY11" fmla="*/ -45 h 2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4880" h="2565">
                  <a:moveTo>
                    <a:pt x="63275" y="-45"/>
                  </a:moveTo>
                  <a:cubicBezTo>
                    <a:pt x="59803" y="-45"/>
                    <a:pt x="56331" y="57"/>
                    <a:pt x="52872" y="-45"/>
                  </a:cubicBezTo>
                  <a:cubicBezTo>
                    <a:pt x="34859" y="-327"/>
                    <a:pt x="16898" y="762"/>
                    <a:pt x="-1102" y="993"/>
                  </a:cubicBezTo>
                  <a:lnTo>
                    <a:pt x="-1551" y="736"/>
                  </a:lnTo>
                  <a:cubicBezTo>
                    <a:pt x="-1692" y="416"/>
                    <a:pt x="-1551" y="32"/>
                    <a:pt x="-1231" y="-122"/>
                  </a:cubicBezTo>
                  <a:lnTo>
                    <a:pt x="-1231" y="-122"/>
                  </a:lnTo>
                  <a:cubicBezTo>
                    <a:pt x="4663" y="-1198"/>
                    <a:pt x="10607" y="-263"/>
                    <a:pt x="16513" y="-596"/>
                  </a:cubicBezTo>
                  <a:cubicBezTo>
                    <a:pt x="18512" y="-711"/>
                    <a:pt x="20574" y="-109"/>
                    <a:pt x="22522" y="-1044"/>
                  </a:cubicBezTo>
                  <a:lnTo>
                    <a:pt x="29133" y="-1044"/>
                  </a:lnTo>
                  <a:cubicBezTo>
                    <a:pt x="39241" y="-1749"/>
                    <a:pt x="49400" y="-1749"/>
                    <a:pt x="59508" y="-1044"/>
                  </a:cubicBezTo>
                  <a:lnTo>
                    <a:pt x="63275" y="-1044"/>
                  </a:lnTo>
                  <a:cubicBezTo>
                    <a:pt x="63262" y="-673"/>
                    <a:pt x="63262" y="-353"/>
                    <a:pt x="63275" y="-45"/>
                  </a:cubicBezTo>
                  <a:close/>
                </a:path>
              </a:pathLst>
            </a:custGeom>
            <a:solidFill>
              <a:srgbClr val="36474E"/>
            </a:solidFill>
            <a:ln w="1280" cap="flat">
              <a:noFill/>
              <a:prstDash val="solid"/>
              <a:miter/>
            </a:ln>
          </p:spPr>
          <p:txBody>
            <a:bodyPr rtlCol="0" anchor="ctr"/>
            <a:lstStyle/>
            <a:p>
              <a:endParaRPr lang="es-CO"/>
            </a:p>
          </p:txBody>
        </p:sp>
        <p:sp>
          <p:nvSpPr>
            <p:cNvPr id="391" name="Freeform: Shape 390">
              <a:extLst>
                <a:ext uri="{FF2B5EF4-FFF2-40B4-BE49-F238E27FC236}">
                  <a16:creationId xmlns:a16="http://schemas.microsoft.com/office/drawing/2014/main" id="{0851F491-BCB4-E2A6-A79B-9EC86DEDFFD5}"/>
                </a:ext>
              </a:extLst>
            </p:cNvPr>
            <p:cNvSpPr/>
            <p:nvPr/>
          </p:nvSpPr>
          <p:spPr>
            <a:xfrm>
              <a:off x="-936967" y="-150170"/>
              <a:ext cx="17529" cy="26622"/>
            </a:xfrm>
            <a:custGeom>
              <a:avLst/>
              <a:gdLst>
                <a:gd name="connsiteX0" fmla="*/ -1410 w 17529"/>
                <a:gd name="connsiteY0" fmla="*/ -1470 h 26622"/>
                <a:gd name="connsiteX1" fmla="*/ -283 w 17529"/>
                <a:gd name="connsiteY1" fmla="*/ -1573 h 26622"/>
                <a:gd name="connsiteX2" fmla="*/ 15924 w 17529"/>
                <a:gd name="connsiteY2" fmla="*/ 24960 h 26622"/>
                <a:gd name="connsiteX3" fmla="*/ 14745 w 17529"/>
                <a:gd name="connsiteY3" fmla="*/ 25049 h 26622"/>
                <a:gd name="connsiteX4" fmla="*/ 12452 w 17529"/>
                <a:gd name="connsiteY4" fmla="*/ 22820 h 26622"/>
                <a:gd name="connsiteX5" fmla="*/ -360 w 17529"/>
                <a:gd name="connsiteY5" fmla="*/ 2424 h 26622"/>
                <a:gd name="connsiteX6" fmla="*/ -1410 w 17529"/>
                <a:gd name="connsiteY6" fmla="*/ -1470 h 2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29" h="26622">
                  <a:moveTo>
                    <a:pt x="-1410" y="-1470"/>
                  </a:moveTo>
                  <a:lnTo>
                    <a:pt x="-283" y="-1573"/>
                  </a:lnTo>
                  <a:cubicBezTo>
                    <a:pt x="6456" y="6460"/>
                    <a:pt x="12618" y="14839"/>
                    <a:pt x="15924" y="24960"/>
                  </a:cubicBezTo>
                  <a:lnTo>
                    <a:pt x="14745" y="25049"/>
                  </a:lnTo>
                  <a:cubicBezTo>
                    <a:pt x="13669" y="24703"/>
                    <a:pt x="12823" y="23884"/>
                    <a:pt x="12452" y="22820"/>
                  </a:cubicBezTo>
                  <a:cubicBezTo>
                    <a:pt x="9147" y="15415"/>
                    <a:pt x="4445" y="8907"/>
                    <a:pt x="-360" y="2424"/>
                  </a:cubicBezTo>
                  <a:cubicBezTo>
                    <a:pt x="-1141" y="1284"/>
                    <a:pt x="-1999" y="93"/>
                    <a:pt x="-1410" y="-1470"/>
                  </a:cubicBezTo>
                  <a:close/>
                </a:path>
              </a:pathLst>
            </a:custGeom>
            <a:solidFill>
              <a:srgbClr val="7AA0B1"/>
            </a:solidFill>
            <a:ln w="1280" cap="flat">
              <a:noFill/>
              <a:prstDash val="solid"/>
              <a:miter/>
            </a:ln>
          </p:spPr>
          <p:txBody>
            <a:bodyPr rtlCol="0" anchor="ctr"/>
            <a:lstStyle/>
            <a:p>
              <a:endParaRPr lang="es-CO"/>
            </a:p>
          </p:txBody>
        </p:sp>
        <p:sp>
          <p:nvSpPr>
            <p:cNvPr id="392" name="Freeform: Shape 391">
              <a:extLst>
                <a:ext uri="{FF2B5EF4-FFF2-40B4-BE49-F238E27FC236}">
                  <a16:creationId xmlns:a16="http://schemas.microsoft.com/office/drawing/2014/main" id="{5FF5BB57-CF0F-907D-B698-32038472B95C}"/>
                </a:ext>
              </a:extLst>
            </p:cNvPr>
            <p:cNvSpPr/>
            <p:nvPr/>
          </p:nvSpPr>
          <p:spPr>
            <a:xfrm>
              <a:off x="-1257595" y="-228444"/>
              <a:ext cx="114124" cy="12329"/>
            </a:xfrm>
            <a:custGeom>
              <a:avLst/>
              <a:gdLst>
                <a:gd name="connsiteX0" fmla="*/ 112519 w 114124"/>
                <a:gd name="connsiteY0" fmla="*/ -911 h 12329"/>
                <a:gd name="connsiteX1" fmla="*/ 100835 w 114124"/>
                <a:gd name="connsiteY1" fmla="*/ 486 h 12329"/>
                <a:gd name="connsiteX2" fmla="*/ 78607 w 114124"/>
                <a:gd name="connsiteY2" fmla="*/ 1767 h 12329"/>
                <a:gd name="connsiteX3" fmla="*/ 51703 w 114124"/>
                <a:gd name="connsiteY3" fmla="*/ 4163 h 12329"/>
                <a:gd name="connsiteX4" fmla="*/ 15985 w 114124"/>
                <a:gd name="connsiteY4" fmla="*/ 8378 h 12329"/>
                <a:gd name="connsiteX5" fmla="*/ 1457 w 114124"/>
                <a:gd name="connsiteY5" fmla="*/ 10415 h 12329"/>
                <a:gd name="connsiteX6" fmla="*/ -1606 w 114124"/>
                <a:gd name="connsiteY6" fmla="*/ 10223 h 12329"/>
                <a:gd name="connsiteX7" fmla="*/ 14063 w 114124"/>
                <a:gd name="connsiteY7" fmla="*/ 7417 h 12329"/>
                <a:gd name="connsiteX8" fmla="*/ 41159 w 114124"/>
                <a:gd name="connsiteY8" fmla="*/ 3855 h 12329"/>
                <a:gd name="connsiteX9" fmla="*/ 62272 w 114124"/>
                <a:gd name="connsiteY9" fmla="*/ 1690 h 12329"/>
                <a:gd name="connsiteX10" fmla="*/ 87678 w 114124"/>
                <a:gd name="connsiteY10" fmla="*/ -180 h 12329"/>
                <a:gd name="connsiteX11" fmla="*/ 112121 w 114124"/>
                <a:gd name="connsiteY11" fmla="*/ -1372 h 12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124" h="12329">
                  <a:moveTo>
                    <a:pt x="112519" y="-911"/>
                  </a:moveTo>
                  <a:cubicBezTo>
                    <a:pt x="108739" y="460"/>
                    <a:pt x="104704" y="370"/>
                    <a:pt x="100835" y="486"/>
                  </a:cubicBezTo>
                  <a:cubicBezTo>
                    <a:pt x="93417" y="819"/>
                    <a:pt x="86038" y="1664"/>
                    <a:pt x="78607" y="1767"/>
                  </a:cubicBezTo>
                  <a:cubicBezTo>
                    <a:pt x="69639" y="1946"/>
                    <a:pt x="60671" y="3240"/>
                    <a:pt x="51703" y="4163"/>
                  </a:cubicBezTo>
                  <a:cubicBezTo>
                    <a:pt x="39788" y="5444"/>
                    <a:pt x="27886" y="6917"/>
                    <a:pt x="15985" y="8378"/>
                  </a:cubicBezTo>
                  <a:cubicBezTo>
                    <a:pt x="11129" y="8980"/>
                    <a:pt x="6299" y="9736"/>
                    <a:pt x="1457" y="10415"/>
                  </a:cubicBezTo>
                  <a:cubicBezTo>
                    <a:pt x="483" y="10927"/>
                    <a:pt x="-708" y="10863"/>
                    <a:pt x="-1606" y="10223"/>
                  </a:cubicBezTo>
                  <a:cubicBezTo>
                    <a:pt x="3519" y="8352"/>
                    <a:pt x="8823" y="8198"/>
                    <a:pt x="14063" y="7417"/>
                  </a:cubicBezTo>
                  <a:cubicBezTo>
                    <a:pt x="23031" y="6136"/>
                    <a:pt x="32114" y="4931"/>
                    <a:pt x="41159" y="3855"/>
                  </a:cubicBezTo>
                  <a:cubicBezTo>
                    <a:pt x="48193" y="3023"/>
                    <a:pt x="55252" y="2651"/>
                    <a:pt x="62272" y="1690"/>
                  </a:cubicBezTo>
                  <a:cubicBezTo>
                    <a:pt x="70715" y="537"/>
                    <a:pt x="79260" y="1165"/>
                    <a:pt x="87678" y="-180"/>
                  </a:cubicBezTo>
                  <a:cubicBezTo>
                    <a:pt x="95838" y="-180"/>
                    <a:pt x="103922" y="-2205"/>
                    <a:pt x="112121" y="-1372"/>
                  </a:cubicBezTo>
                  <a:close/>
                </a:path>
              </a:pathLst>
            </a:custGeom>
            <a:solidFill>
              <a:srgbClr val="36474E"/>
            </a:solidFill>
            <a:ln w="1280" cap="flat">
              <a:noFill/>
              <a:prstDash val="solid"/>
              <a:miter/>
            </a:ln>
          </p:spPr>
          <p:txBody>
            <a:bodyPr rtlCol="0" anchor="ctr"/>
            <a:lstStyle/>
            <a:p>
              <a:endParaRPr lang="es-CO"/>
            </a:p>
          </p:txBody>
        </p:sp>
        <p:sp>
          <p:nvSpPr>
            <p:cNvPr id="393" name="Freeform: Shape 392">
              <a:extLst>
                <a:ext uri="{FF2B5EF4-FFF2-40B4-BE49-F238E27FC236}">
                  <a16:creationId xmlns:a16="http://schemas.microsoft.com/office/drawing/2014/main" id="{D77C0278-D00E-A4D5-03D6-63DBA865C706}"/>
                </a:ext>
              </a:extLst>
            </p:cNvPr>
            <p:cNvSpPr/>
            <p:nvPr/>
          </p:nvSpPr>
          <p:spPr>
            <a:xfrm>
              <a:off x="-1113249" y="-230852"/>
              <a:ext cx="30375" cy="956"/>
            </a:xfrm>
            <a:custGeom>
              <a:avLst/>
              <a:gdLst>
                <a:gd name="connsiteX0" fmla="*/ 28770 w 30375"/>
                <a:gd name="connsiteY0" fmla="*/ -617 h 956"/>
                <a:gd name="connsiteX1" fmla="*/ -1606 w 30375"/>
                <a:gd name="connsiteY1" fmla="*/ -617 h 956"/>
                <a:gd name="connsiteX2" fmla="*/ 1405 w 30375"/>
                <a:gd name="connsiteY2" fmla="*/ -1514 h 956"/>
                <a:gd name="connsiteX3" fmla="*/ 25747 w 30375"/>
                <a:gd name="connsiteY3" fmla="*/ -1514 h 956"/>
                <a:gd name="connsiteX4" fmla="*/ 28770 w 30375"/>
                <a:gd name="connsiteY4" fmla="*/ -617 h 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75" h="956">
                  <a:moveTo>
                    <a:pt x="28770" y="-617"/>
                  </a:moveTo>
                  <a:lnTo>
                    <a:pt x="-1606" y="-617"/>
                  </a:lnTo>
                  <a:cubicBezTo>
                    <a:pt x="-811" y="-1385"/>
                    <a:pt x="316" y="-1719"/>
                    <a:pt x="1405" y="-1514"/>
                  </a:cubicBezTo>
                  <a:lnTo>
                    <a:pt x="25747" y="-1514"/>
                  </a:lnTo>
                  <a:cubicBezTo>
                    <a:pt x="26836" y="-1719"/>
                    <a:pt x="27963" y="-1385"/>
                    <a:pt x="28770" y="-617"/>
                  </a:cubicBezTo>
                  <a:close/>
                </a:path>
              </a:pathLst>
            </a:custGeom>
            <a:solidFill>
              <a:srgbClr val="141A1D"/>
            </a:solidFill>
            <a:ln w="1280" cap="flat">
              <a:noFill/>
              <a:prstDash val="solid"/>
              <a:miter/>
            </a:ln>
          </p:spPr>
          <p:txBody>
            <a:bodyPr rtlCol="0" anchor="ctr"/>
            <a:lstStyle/>
            <a:p>
              <a:endParaRPr lang="es-CO"/>
            </a:p>
          </p:txBody>
        </p:sp>
        <p:sp>
          <p:nvSpPr>
            <p:cNvPr id="394" name="Freeform: Shape 393">
              <a:extLst>
                <a:ext uri="{FF2B5EF4-FFF2-40B4-BE49-F238E27FC236}">
                  <a16:creationId xmlns:a16="http://schemas.microsoft.com/office/drawing/2014/main" id="{1B752526-1F26-AB43-2631-F457E0A05FDF}"/>
                </a:ext>
              </a:extLst>
            </p:cNvPr>
            <p:cNvSpPr/>
            <p:nvPr/>
          </p:nvSpPr>
          <p:spPr>
            <a:xfrm>
              <a:off x="-1168223" y="-228997"/>
              <a:ext cx="24674" cy="2082"/>
            </a:xfrm>
            <a:custGeom>
              <a:avLst/>
              <a:gdLst>
                <a:gd name="connsiteX0" fmla="*/ 22839 w 24674"/>
                <a:gd name="connsiteY0" fmla="*/ -780 h 2082"/>
                <a:gd name="connsiteX1" fmla="*/ -1606 w 24674"/>
                <a:gd name="connsiteY1" fmla="*/ 411 h 2082"/>
                <a:gd name="connsiteX2" fmla="*/ 9 w 24674"/>
                <a:gd name="connsiteY2" fmla="*/ -421 h 2082"/>
                <a:gd name="connsiteX3" fmla="*/ 23069 w 24674"/>
                <a:gd name="connsiteY3" fmla="*/ -1472 h 2082"/>
                <a:gd name="connsiteX4" fmla="*/ 22839 w 24674"/>
                <a:gd name="connsiteY4" fmla="*/ -780 h 2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74" h="2082">
                  <a:moveTo>
                    <a:pt x="22839" y="-780"/>
                  </a:moveTo>
                  <a:cubicBezTo>
                    <a:pt x="14691" y="-575"/>
                    <a:pt x="6581" y="898"/>
                    <a:pt x="-1606" y="411"/>
                  </a:cubicBezTo>
                  <a:cubicBezTo>
                    <a:pt x="-1067" y="117"/>
                    <a:pt x="-516" y="-447"/>
                    <a:pt x="9" y="-421"/>
                  </a:cubicBezTo>
                  <a:cubicBezTo>
                    <a:pt x="7696" y="-37"/>
                    <a:pt x="15382" y="-2036"/>
                    <a:pt x="23069" y="-1472"/>
                  </a:cubicBezTo>
                  <a:cubicBezTo>
                    <a:pt x="23056" y="-1228"/>
                    <a:pt x="22980" y="-985"/>
                    <a:pt x="22839" y="-780"/>
                  </a:cubicBezTo>
                  <a:close/>
                </a:path>
              </a:pathLst>
            </a:custGeom>
            <a:solidFill>
              <a:srgbClr val="141A1D"/>
            </a:solidFill>
            <a:ln w="1280" cap="flat">
              <a:noFill/>
              <a:prstDash val="solid"/>
              <a:miter/>
            </a:ln>
          </p:spPr>
          <p:txBody>
            <a:bodyPr rtlCol="0" anchor="ctr"/>
            <a:lstStyle/>
            <a:p>
              <a:endParaRPr lang="es-CO"/>
            </a:p>
          </p:txBody>
        </p:sp>
        <p:sp>
          <p:nvSpPr>
            <p:cNvPr id="395" name="Freeform: Shape 394">
              <a:extLst>
                <a:ext uri="{FF2B5EF4-FFF2-40B4-BE49-F238E27FC236}">
                  <a16:creationId xmlns:a16="http://schemas.microsoft.com/office/drawing/2014/main" id="{DDAEFA03-06DB-2D16-84C9-F3851B85BCA1}"/>
                </a:ext>
              </a:extLst>
            </p:cNvPr>
            <p:cNvSpPr/>
            <p:nvPr/>
          </p:nvSpPr>
          <p:spPr>
            <a:xfrm>
              <a:off x="-1143612" y="-229874"/>
              <a:ext cx="23752" cy="977"/>
            </a:xfrm>
            <a:custGeom>
              <a:avLst/>
              <a:gdLst>
                <a:gd name="connsiteX0" fmla="*/ 22147 w 23752"/>
                <a:gd name="connsiteY0" fmla="*/ -1518 h 977"/>
                <a:gd name="connsiteX1" fmla="*/ 18124 w 23752"/>
                <a:gd name="connsiteY1" fmla="*/ -736 h 977"/>
                <a:gd name="connsiteX2" fmla="*/ -1606 w 23752"/>
                <a:gd name="connsiteY2" fmla="*/ -595 h 977"/>
                <a:gd name="connsiteX3" fmla="*/ 2341 w 23752"/>
                <a:gd name="connsiteY3" fmla="*/ -1530 h 977"/>
                <a:gd name="connsiteX4" fmla="*/ 22147 w 23752"/>
                <a:gd name="connsiteY4" fmla="*/ -1518 h 9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2" h="977">
                  <a:moveTo>
                    <a:pt x="22147" y="-1518"/>
                  </a:moveTo>
                  <a:cubicBezTo>
                    <a:pt x="20981" y="-390"/>
                    <a:pt x="19495" y="-762"/>
                    <a:pt x="18124" y="-736"/>
                  </a:cubicBezTo>
                  <a:cubicBezTo>
                    <a:pt x="11552" y="-659"/>
                    <a:pt x="4980" y="-634"/>
                    <a:pt x="-1606" y="-595"/>
                  </a:cubicBezTo>
                  <a:cubicBezTo>
                    <a:pt x="-529" y="-1876"/>
                    <a:pt x="957" y="-1530"/>
                    <a:pt x="2341" y="-1530"/>
                  </a:cubicBezTo>
                  <a:cubicBezTo>
                    <a:pt x="8939" y="-1556"/>
                    <a:pt x="15549" y="-1530"/>
                    <a:pt x="22147" y="-1518"/>
                  </a:cubicBezTo>
                  <a:close/>
                </a:path>
              </a:pathLst>
            </a:custGeom>
            <a:solidFill>
              <a:srgbClr val="141A1D"/>
            </a:solidFill>
            <a:ln w="1280" cap="flat">
              <a:noFill/>
              <a:prstDash val="solid"/>
              <a:miter/>
            </a:ln>
          </p:spPr>
          <p:txBody>
            <a:bodyPr rtlCol="0" anchor="ctr"/>
            <a:lstStyle/>
            <a:p>
              <a:endParaRPr lang="es-CO"/>
            </a:p>
          </p:txBody>
        </p:sp>
        <p:sp>
          <p:nvSpPr>
            <p:cNvPr id="396" name="Freeform: Shape 395">
              <a:extLst>
                <a:ext uri="{FF2B5EF4-FFF2-40B4-BE49-F238E27FC236}">
                  <a16:creationId xmlns:a16="http://schemas.microsoft.com/office/drawing/2014/main" id="{4AFDFBBD-9FB8-0CB5-A217-8E690869F988}"/>
                </a:ext>
              </a:extLst>
            </p:cNvPr>
            <p:cNvSpPr/>
            <p:nvPr/>
          </p:nvSpPr>
          <p:spPr>
            <a:xfrm>
              <a:off x="-1262361" y="-216587"/>
              <a:ext cx="4268" cy="1155"/>
            </a:xfrm>
            <a:custGeom>
              <a:avLst/>
              <a:gdLst>
                <a:gd name="connsiteX0" fmla="*/ 2302 w 4268"/>
                <a:gd name="connsiteY0" fmla="*/ -635 h 1155"/>
                <a:gd name="connsiteX1" fmla="*/ 598 w 4268"/>
                <a:gd name="connsiteY1" fmla="*/ -417 h 1155"/>
                <a:gd name="connsiteX2" fmla="*/ -1606 w 4268"/>
                <a:gd name="connsiteY2" fmla="*/ -712 h 1155"/>
                <a:gd name="connsiteX3" fmla="*/ 2341 w 4268"/>
                <a:gd name="connsiteY3" fmla="*/ -1493 h 1155"/>
                <a:gd name="connsiteX4" fmla="*/ 2622 w 4268"/>
                <a:gd name="connsiteY4" fmla="*/ -904 h 1155"/>
                <a:gd name="connsiteX5" fmla="*/ 2302 w 4268"/>
                <a:gd name="connsiteY5" fmla="*/ -635 h 1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8" h="1155">
                  <a:moveTo>
                    <a:pt x="2302" y="-635"/>
                  </a:moveTo>
                  <a:lnTo>
                    <a:pt x="598" y="-417"/>
                  </a:lnTo>
                  <a:lnTo>
                    <a:pt x="-1606" y="-712"/>
                  </a:lnTo>
                  <a:cubicBezTo>
                    <a:pt x="-452" y="-1775"/>
                    <a:pt x="957" y="-1596"/>
                    <a:pt x="2341" y="-1493"/>
                  </a:cubicBezTo>
                  <a:cubicBezTo>
                    <a:pt x="2635" y="-1289"/>
                    <a:pt x="2725" y="-1096"/>
                    <a:pt x="2622" y="-904"/>
                  </a:cubicBezTo>
                  <a:cubicBezTo>
                    <a:pt x="2520" y="-712"/>
                    <a:pt x="2405" y="-635"/>
                    <a:pt x="2302" y="-635"/>
                  </a:cubicBezTo>
                  <a:close/>
                </a:path>
              </a:pathLst>
            </a:custGeom>
            <a:solidFill>
              <a:srgbClr val="36474E"/>
            </a:solidFill>
            <a:ln w="1280" cap="flat">
              <a:noFill/>
              <a:prstDash val="solid"/>
              <a:miter/>
            </a:ln>
          </p:spPr>
          <p:txBody>
            <a:bodyPr rtlCol="0" anchor="ctr"/>
            <a:lstStyle/>
            <a:p>
              <a:endParaRPr lang="es-CO"/>
            </a:p>
          </p:txBody>
        </p:sp>
        <p:sp>
          <p:nvSpPr>
            <p:cNvPr id="397" name="Freeform: Shape 396">
              <a:extLst>
                <a:ext uri="{FF2B5EF4-FFF2-40B4-BE49-F238E27FC236}">
                  <a16:creationId xmlns:a16="http://schemas.microsoft.com/office/drawing/2014/main" id="{938585A7-B62B-21ED-DA17-CC0CF8322344}"/>
                </a:ext>
              </a:extLst>
            </p:cNvPr>
            <p:cNvSpPr/>
            <p:nvPr/>
          </p:nvSpPr>
          <p:spPr>
            <a:xfrm>
              <a:off x="-1258454" y="-216613"/>
              <a:ext cx="3907" cy="1057"/>
            </a:xfrm>
            <a:custGeom>
              <a:avLst/>
              <a:gdLst>
                <a:gd name="connsiteX0" fmla="*/ -1606 w 3907"/>
                <a:gd name="connsiteY0" fmla="*/ -610 h 1057"/>
                <a:gd name="connsiteX1" fmla="*/ -1606 w 3907"/>
                <a:gd name="connsiteY1" fmla="*/ -1468 h 1057"/>
                <a:gd name="connsiteX2" fmla="*/ -760 w 3907"/>
                <a:gd name="connsiteY2" fmla="*/ -1570 h 1057"/>
                <a:gd name="connsiteX3" fmla="*/ 2302 w 3907"/>
                <a:gd name="connsiteY3" fmla="*/ -1378 h 1057"/>
                <a:gd name="connsiteX4" fmla="*/ -1606 w 3907"/>
                <a:gd name="connsiteY4" fmla="*/ -610 h 1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7" h="1057">
                  <a:moveTo>
                    <a:pt x="-1606" y="-610"/>
                  </a:moveTo>
                  <a:lnTo>
                    <a:pt x="-1606" y="-1468"/>
                  </a:lnTo>
                  <a:cubicBezTo>
                    <a:pt x="-1337" y="-1545"/>
                    <a:pt x="-1042" y="-1583"/>
                    <a:pt x="-760" y="-1570"/>
                  </a:cubicBezTo>
                  <a:lnTo>
                    <a:pt x="2302" y="-1378"/>
                  </a:lnTo>
                  <a:cubicBezTo>
                    <a:pt x="1149" y="-622"/>
                    <a:pt x="-247" y="-353"/>
                    <a:pt x="-1606" y="-610"/>
                  </a:cubicBezTo>
                  <a:close/>
                </a:path>
              </a:pathLst>
            </a:custGeom>
            <a:solidFill>
              <a:srgbClr val="4A646E"/>
            </a:solidFill>
            <a:ln w="1280" cap="flat">
              <a:noFill/>
              <a:prstDash val="solid"/>
              <a:miter/>
            </a:ln>
          </p:spPr>
          <p:txBody>
            <a:bodyPr rtlCol="0" anchor="ctr"/>
            <a:lstStyle/>
            <a:p>
              <a:endParaRPr lang="es-CO"/>
            </a:p>
          </p:txBody>
        </p:sp>
        <p:sp>
          <p:nvSpPr>
            <p:cNvPr id="398" name="Freeform: Shape 397">
              <a:extLst>
                <a:ext uri="{FF2B5EF4-FFF2-40B4-BE49-F238E27FC236}">
                  <a16:creationId xmlns:a16="http://schemas.microsoft.com/office/drawing/2014/main" id="{E7950771-821F-D9CE-E459-28F942551AA1}"/>
                </a:ext>
              </a:extLst>
            </p:cNvPr>
            <p:cNvSpPr/>
            <p:nvPr/>
          </p:nvSpPr>
          <p:spPr>
            <a:xfrm>
              <a:off x="-1317054" y="-227564"/>
              <a:ext cx="404944" cy="195194"/>
            </a:xfrm>
            <a:custGeom>
              <a:avLst/>
              <a:gdLst>
                <a:gd name="connsiteX0" fmla="*/ 378677 w 404944"/>
                <a:gd name="connsiteY0" fmla="*/ 75924 h 195194"/>
                <a:gd name="connsiteX1" fmla="*/ 383187 w 404944"/>
                <a:gd name="connsiteY1" fmla="*/ 82522 h 195194"/>
                <a:gd name="connsiteX2" fmla="*/ 394832 w 404944"/>
                <a:gd name="connsiteY2" fmla="*/ 102444 h 195194"/>
                <a:gd name="connsiteX3" fmla="*/ 403339 w 404944"/>
                <a:gd name="connsiteY3" fmla="*/ 129898 h 195194"/>
                <a:gd name="connsiteX4" fmla="*/ 388708 w 404944"/>
                <a:gd name="connsiteY4" fmla="*/ 142492 h 195194"/>
                <a:gd name="connsiteX5" fmla="*/ 365276 w 404944"/>
                <a:gd name="connsiteY5" fmla="*/ 155918 h 195194"/>
                <a:gd name="connsiteX6" fmla="*/ 314646 w 404944"/>
                <a:gd name="connsiteY6" fmla="*/ 174252 h 195194"/>
                <a:gd name="connsiteX7" fmla="*/ 258275 w 404944"/>
                <a:gd name="connsiteY7" fmla="*/ 184244 h 195194"/>
                <a:gd name="connsiteX8" fmla="*/ 231615 w 404944"/>
                <a:gd name="connsiteY8" fmla="*/ 188319 h 195194"/>
                <a:gd name="connsiteX9" fmla="*/ 208554 w 404944"/>
                <a:gd name="connsiteY9" fmla="*/ 190586 h 195194"/>
                <a:gd name="connsiteX10" fmla="*/ 188799 w 404944"/>
                <a:gd name="connsiteY10" fmla="*/ 192726 h 195194"/>
                <a:gd name="connsiteX11" fmla="*/ 162356 w 404944"/>
                <a:gd name="connsiteY11" fmla="*/ 192943 h 195194"/>
                <a:gd name="connsiteX12" fmla="*/ 140705 w 404944"/>
                <a:gd name="connsiteY12" fmla="*/ 190714 h 195194"/>
                <a:gd name="connsiteX13" fmla="*/ 93303 w 404944"/>
                <a:gd name="connsiteY13" fmla="*/ 174867 h 195194"/>
                <a:gd name="connsiteX14" fmla="*/ 45542 w 404944"/>
                <a:gd name="connsiteY14" fmla="*/ 138636 h 195194"/>
                <a:gd name="connsiteX15" fmla="*/ 24749 w 404944"/>
                <a:gd name="connsiteY15" fmla="*/ 117215 h 195194"/>
                <a:gd name="connsiteX16" fmla="*/ -669 w 404944"/>
                <a:gd name="connsiteY16" fmla="*/ 57873 h 195194"/>
                <a:gd name="connsiteX17" fmla="*/ -1515 w 404944"/>
                <a:gd name="connsiteY17" fmla="*/ 42256 h 195194"/>
                <a:gd name="connsiteX18" fmla="*/ 919 w 404944"/>
                <a:gd name="connsiteY18" fmla="*/ 35850 h 195194"/>
                <a:gd name="connsiteX19" fmla="*/ 38944 w 404944"/>
                <a:gd name="connsiteY19" fmla="*/ 15044 h 195194"/>
                <a:gd name="connsiteX20" fmla="*/ 56060 w 404944"/>
                <a:gd name="connsiteY20" fmla="*/ 11777 h 195194"/>
                <a:gd name="connsiteX21" fmla="*/ 78903 w 404944"/>
                <a:gd name="connsiteY21" fmla="*/ 8382 h 195194"/>
                <a:gd name="connsiteX22" fmla="*/ 105076 w 404944"/>
                <a:gd name="connsiteY22" fmla="*/ 4987 h 195194"/>
                <a:gd name="connsiteX23" fmla="*/ 119656 w 404944"/>
                <a:gd name="connsiteY23" fmla="*/ 3783 h 195194"/>
                <a:gd name="connsiteX24" fmla="*/ 148840 w 404944"/>
                <a:gd name="connsiteY24" fmla="*/ 1579 h 195194"/>
                <a:gd name="connsiteX25" fmla="*/ 162933 w 404944"/>
                <a:gd name="connsiteY25" fmla="*/ 875 h 195194"/>
                <a:gd name="connsiteX26" fmla="*/ 172759 w 404944"/>
                <a:gd name="connsiteY26" fmla="*/ -317 h 195194"/>
                <a:gd name="connsiteX27" fmla="*/ 185968 w 404944"/>
                <a:gd name="connsiteY27" fmla="*/ -1009 h 195194"/>
                <a:gd name="connsiteX28" fmla="*/ 215293 w 404944"/>
                <a:gd name="connsiteY28" fmla="*/ -1278 h 195194"/>
                <a:gd name="connsiteX29" fmla="*/ 241211 w 404944"/>
                <a:gd name="connsiteY29" fmla="*/ -829 h 195194"/>
                <a:gd name="connsiteX30" fmla="*/ 271561 w 404944"/>
                <a:gd name="connsiteY30" fmla="*/ 3232 h 195194"/>
                <a:gd name="connsiteX31" fmla="*/ 296735 w 404944"/>
                <a:gd name="connsiteY31" fmla="*/ 9638 h 195194"/>
                <a:gd name="connsiteX32" fmla="*/ 327150 w 404944"/>
                <a:gd name="connsiteY32" fmla="*/ 23577 h 195194"/>
                <a:gd name="connsiteX33" fmla="*/ 334837 w 404944"/>
                <a:gd name="connsiteY33" fmla="*/ 29790 h 195194"/>
                <a:gd name="connsiteX34" fmla="*/ 362381 w 404944"/>
                <a:gd name="connsiteY34" fmla="*/ 56489 h 195194"/>
                <a:gd name="connsiteX35" fmla="*/ 376781 w 404944"/>
                <a:gd name="connsiteY35" fmla="*/ 74002 h 195194"/>
                <a:gd name="connsiteX36" fmla="*/ 377691 w 404944"/>
                <a:gd name="connsiteY36" fmla="*/ 74963 h 195194"/>
                <a:gd name="connsiteX37" fmla="*/ 377691 w 404944"/>
                <a:gd name="connsiteY37" fmla="*/ 74963 h 195194"/>
                <a:gd name="connsiteX38" fmla="*/ 378626 w 404944"/>
                <a:gd name="connsiteY38" fmla="*/ 75950 h 19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04944" h="195194">
                  <a:moveTo>
                    <a:pt x="378677" y="75924"/>
                  </a:moveTo>
                  <a:cubicBezTo>
                    <a:pt x="379651" y="78486"/>
                    <a:pt x="381573" y="80434"/>
                    <a:pt x="383187" y="82522"/>
                  </a:cubicBezTo>
                  <a:cubicBezTo>
                    <a:pt x="387786" y="88710"/>
                    <a:pt x="391693" y="95397"/>
                    <a:pt x="394832" y="102444"/>
                  </a:cubicBezTo>
                  <a:cubicBezTo>
                    <a:pt x="398484" y="111322"/>
                    <a:pt x="401340" y="120508"/>
                    <a:pt x="403339" y="129898"/>
                  </a:cubicBezTo>
                  <a:cubicBezTo>
                    <a:pt x="399303" y="135023"/>
                    <a:pt x="393910" y="138700"/>
                    <a:pt x="388708" y="142492"/>
                  </a:cubicBezTo>
                  <a:cubicBezTo>
                    <a:pt x="381406" y="147822"/>
                    <a:pt x="373258" y="151755"/>
                    <a:pt x="365276" y="155918"/>
                  </a:cubicBezTo>
                  <a:cubicBezTo>
                    <a:pt x="349326" y="164323"/>
                    <a:pt x="332287" y="170498"/>
                    <a:pt x="314646" y="174252"/>
                  </a:cubicBezTo>
                  <a:cubicBezTo>
                    <a:pt x="295967" y="178210"/>
                    <a:pt x="277249" y="181849"/>
                    <a:pt x="258275" y="184244"/>
                  </a:cubicBezTo>
                  <a:cubicBezTo>
                    <a:pt x="249371" y="185372"/>
                    <a:pt x="240583" y="187435"/>
                    <a:pt x="231615" y="188319"/>
                  </a:cubicBezTo>
                  <a:cubicBezTo>
                    <a:pt x="223928" y="189074"/>
                    <a:pt x="216241" y="190163"/>
                    <a:pt x="208554" y="190586"/>
                  </a:cubicBezTo>
                  <a:cubicBezTo>
                    <a:pt x="201918" y="190958"/>
                    <a:pt x="195358" y="191752"/>
                    <a:pt x="188799" y="192726"/>
                  </a:cubicBezTo>
                  <a:cubicBezTo>
                    <a:pt x="180023" y="193840"/>
                    <a:pt x="171145" y="193917"/>
                    <a:pt x="162356" y="192943"/>
                  </a:cubicBezTo>
                  <a:cubicBezTo>
                    <a:pt x="155118" y="192316"/>
                    <a:pt x="147879" y="191816"/>
                    <a:pt x="140705" y="190714"/>
                  </a:cubicBezTo>
                  <a:cubicBezTo>
                    <a:pt x="124152" y="188050"/>
                    <a:pt x="108138" y="182694"/>
                    <a:pt x="93303" y="174867"/>
                  </a:cubicBezTo>
                  <a:cubicBezTo>
                    <a:pt x="75251" y="165553"/>
                    <a:pt x="59839" y="152831"/>
                    <a:pt x="45542" y="138636"/>
                  </a:cubicBezTo>
                  <a:cubicBezTo>
                    <a:pt x="38470" y="131628"/>
                    <a:pt x="31014" y="125004"/>
                    <a:pt x="24749" y="117215"/>
                  </a:cubicBezTo>
                  <a:cubicBezTo>
                    <a:pt x="10887" y="100202"/>
                    <a:pt x="2085" y="79639"/>
                    <a:pt x="-669" y="57873"/>
                  </a:cubicBezTo>
                  <a:cubicBezTo>
                    <a:pt x="-1335" y="52748"/>
                    <a:pt x="-938" y="47457"/>
                    <a:pt x="-1515" y="42256"/>
                  </a:cubicBezTo>
                  <a:cubicBezTo>
                    <a:pt x="-1912" y="39834"/>
                    <a:pt x="-989" y="37387"/>
                    <a:pt x="919" y="35850"/>
                  </a:cubicBezTo>
                  <a:cubicBezTo>
                    <a:pt x="12181" y="26587"/>
                    <a:pt x="25069" y="19528"/>
                    <a:pt x="38944" y="15044"/>
                  </a:cubicBezTo>
                  <a:cubicBezTo>
                    <a:pt x="44773" y="14609"/>
                    <a:pt x="50308" y="12623"/>
                    <a:pt x="56060" y="11777"/>
                  </a:cubicBezTo>
                  <a:cubicBezTo>
                    <a:pt x="63670" y="10650"/>
                    <a:pt x="71229" y="9215"/>
                    <a:pt x="78903" y="8382"/>
                  </a:cubicBezTo>
                  <a:cubicBezTo>
                    <a:pt x="87653" y="7447"/>
                    <a:pt x="96339" y="6025"/>
                    <a:pt x="105076" y="4987"/>
                  </a:cubicBezTo>
                  <a:cubicBezTo>
                    <a:pt x="109919" y="4411"/>
                    <a:pt x="114800" y="4359"/>
                    <a:pt x="119656" y="3783"/>
                  </a:cubicBezTo>
                  <a:cubicBezTo>
                    <a:pt x="129354" y="2655"/>
                    <a:pt x="139116" y="2297"/>
                    <a:pt x="148840" y="1579"/>
                  </a:cubicBezTo>
                  <a:cubicBezTo>
                    <a:pt x="153555" y="1246"/>
                    <a:pt x="158269" y="926"/>
                    <a:pt x="162933" y="875"/>
                  </a:cubicBezTo>
                  <a:cubicBezTo>
                    <a:pt x="166238" y="708"/>
                    <a:pt x="169518" y="311"/>
                    <a:pt x="172759" y="-317"/>
                  </a:cubicBezTo>
                  <a:cubicBezTo>
                    <a:pt x="177141" y="-868"/>
                    <a:pt x="181548" y="-1098"/>
                    <a:pt x="185968" y="-1009"/>
                  </a:cubicBezTo>
                  <a:cubicBezTo>
                    <a:pt x="195756" y="-1085"/>
                    <a:pt x="205595" y="-407"/>
                    <a:pt x="215293" y="-1278"/>
                  </a:cubicBezTo>
                  <a:cubicBezTo>
                    <a:pt x="224018" y="-2072"/>
                    <a:pt x="232588" y="-1034"/>
                    <a:pt x="241211" y="-829"/>
                  </a:cubicBezTo>
                  <a:cubicBezTo>
                    <a:pt x="251434" y="-394"/>
                    <a:pt x="261593" y="964"/>
                    <a:pt x="271561" y="3232"/>
                  </a:cubicBezTo>
                  <a:cubicBezTo>
                    <a:pt x="280042" y="4987"/>
                    <a:pt x="288485" y="6986"/>
                    <a:pt x="296735" y="9638"/>
                  </a:cubicBezTo>
                  <a:cubicBezTo>
                    <a:pt x="307420" y="13007"/>
                    <a:pt x="318028" y="16735"/>
                    <a:pt x="327150" y="23577"/>
                  </a:cubicBezTo>
                  <a:cubicBezTo>
                    <a:pt x="329789" y="25562"/>
                    <a:pt x="332377" y="27625"/>
                    <a:pt x="334837" y="29790"/>
                  </a:cubicBezTo>
                  <a:cubicBezTo>
                    <a:pt x="344470" y="38207"/>
                    <a:pt x="353656" y="47124"/>
                    <a:pt x="362381" y="56489"/>
                  </a:cubicBezTo>
                  <a:cubicBezTo>
                    <a:pt x="367506" y="61998"/>
                    <a:pt x="372002" y="68147"/>
                    <a:pt x="376781" y="74002"/>
                  </a:cubicBezTo>
                  <a:cubicBezTo>
                    <a:pt x="377101" y="74310"/>
                    <a:pt x="377383" y="74643"/>
                    <a:pt x="377691" y="74963"/>
                  </a:cubicBezTo>
                  <a:lnTo>
                    <a:pt x="377691" y="74963"/>
                  </a:lnTo>
                  <a:cubicBezTo>
                    <a:pt x="378024" y="75258"/>
                    <a:pt x="378318" y="75616"/>
                    <a:pt x="378626" y="75950"/>
                  </a:cubicBezTo>
                  <a:close/>
                </a:path>
              </a:pathLst>
            </a:custGeom>
            <a:solidFill>
              <a:srgbClr val="98C7DC"/>
            </a:solidFill>
            <a:ln w="1280" cap="flat">
              <a:noFill/>
              <a:prstDash val="solid"/>
              <a:miter/>
            </a:ln>
          </p:spPr>
          <p:txBody>
            <a:bodyPr rtlCol="0" anchor="ctr"/>
            <a:lstStyle/>
            <a:p>
              <a:endParaRPr lang="es-CO"/>
            </a:p>
          </p:txBody>
        </p:sp>
        <p:sp>
          <p:nvSpPr>
            <p:cNvPr id="399" name="Freeform: Shape 398">
              <a:extLst>
                <a:ext uri="{FF2B5EF4-FFF2-40B4-BE49-F238E27FC236}">
                  <a16:creationId xmlns:a16="http://schemas.microsoft.com/office/drawing/2014/main" id="{37DC7313-77F2-FBFC-8927-43A8261DF716}"/>
                </a:ext>
              </a:extLst>
            </p:cNvPr>
            <p:cNvSpPr/>
            <p:nvPr/>
          </p:nvSpPr>
          <p:spPr>
            <a:xfrm>
              <a:off x="-937694" y="-151067"/>
              <a:ext cx="935" cy="986"/>
            </a:xfrm>
            <a:custGeom>
              <a:avLst/>
              <a:gdLst>
                <a:gd name="connsiteX0" fmla="*/ -670 w 935"/>
                <a:gd name="connsiteY0" fmla="*/ -586 h 986"/>
                <a:gd name="connsiteX1" fmla="*/ -1606 w 935"/>
                <a:gd name="connsiteY1" fmla="*/ -1573 h 986"/>
              </a:gdLst>
              <a:ahLst/>
              <a:cxnLst>
                <a:cxn ang="0">
                  <a:pos x="connsiteX0" y="connsiteY0"/>
                </a:cxn>
                <a:cxn ang="0">
                  <a:pos x="connsiteX1" y="connsiteY1"/>
                </a:cxn>
              </a:cxnLst>
              <a:rect l="l" t="t" r="r" b="b"/>
              <a:pathLst>
                <a:path w="935" h="986">
                  <a:moveTo>
                    <a:pt x="-670" y="-586"/>
                  </a:moveTo>
                  <a:lnTo>
                    <a:pt x="-1606" y="-1573"/>
                  </a:lnTo>
                  <a:close/>
                </a:path>
              </a:pathLst>
            </a:custGeom>
            <a:solidFill>
              <a:srgbClr val="7AA0B1"/>
            </a:solidFill>
            <a:ln w="1280" cap="flat">
              <a:noFill/>
              <a:prstDash val="solid"/>
              <a:miter/>
            </a:ln>
          </p:spPr>
          <p:txBody>
            <a:bodyPr rtlCol="0" anchor="ctr"/>
            <a:lstStyle/>
            <a:p>
              <a:endParaRPr lang="es-CO"/>
            </a:p>
          </p:txBody>
        </p:sp>
        <p:sp>
          <p:nvSpPr>
            <p:cNvPr id="400" name="Freeform: Shape 399">
              <a:extLst>
                <a:ext uri="{FF2B5EF4-FFF2-40B4-BE49-F238E27FC236}">
                  <a16:creationId xmlns:a16="http://schemas.microsoft.com/office/drawing/2014/main" id="{800EB591-5975-E04C-4E68-B359B0F55F35}"/>
                </a:ext>
              </a:extLst>
            </p:cNvPr>
            <p:cNvSpPr/>
            <p:nvPr/>
          </p:nvSpPr>
          <p:spPr>
            <a:xfrm>
              <a:off x="-938604" y="-152015"/>
              <a:ext cx="909" cy="960"/>
            </a:xfrm>
            <a:custGeom>
              <a:avLst/>
              <a:gdLst>
                <a:gd name="connsiteX0" fmla="*/ -696 w 909"/>
                <a:gd name="connsiteY0" fmla="*/ -612 h 960"/>
                <a:gd name="connsiteX1" fmla="*/ -1606 w 909"/>
                <a:gd name="connsiteY1" fmla="*/ -1573 h 960"/>
              </a:gdLst>
              <a:ahLst/>
              <a:cxnLst>
                <a:cxn ang="0">
                  <a:pos x="connsiteX0" y="connsiteY0"/>
                </a:cxn>
                <a:cxn ang="0">
                  <a:pos x="connsiteX1" y="connsiteY1"/>
                </a:cxn>
              </a:cxnLst>
              <a:rect l="l" t="t" r="r" b="b"/>
              <a:pathLst>
                <a:path w="909" h="960">
                  <a:moveTo>
                    <a:pt x="-696" y="-612"/>
                  </a:moveTo>
                  <a:lnTo>
                    <a:pt x="-1606" y="-1573"/>
                  </a:lnTo>
                  <a:close/>
                </a:path>
              </a:pathLst>
            </a:custGeom>
            <a:solidFill>
              <a:srgbClr val="7AA0B1"/>
            </a:solidFill>
            <a:ln w="1280" cap="flat">
              <a:noFill/>
              <a:prstDash val="solid"/>
              <a:miter/>
            </a:ln>
          </p:spPr>
          <p:txBody>
            <a:bodyPr rtlCol="0" anchor="ctr"/>
            <a:lstStyle/>
            <a:p>
              <a:endParaRPr lang="es-CO"/>
            </a:p>
          </p:txBody>
        </p:sp>
        <p:sp>
          <p:nvSpPr>
            <p:cNvPr id="401" name="Freeform: Shape 400">
              <a:extLst>
                <a:ext uri="{FF2B5EF4-FFF2-40B4-BE49-F238E27FC236}">
                  <a16:creationId xmlns:a16="http://schemas.microsoft.com/office/drawing/2014/main" id="{B560F659-00D3-4EF1-C850-4E4B1A8D95BA}"/>
                </a:ext>
              </a:extLst>
            </p:cNvPr>
            <p:cNvSpPr/>
            <p:nvPr/>
          </p:nvSpPr>
          <p:spPr>
            <a:xfrm>
              <a:off x="-1194833" y="-199710"/>
              <a:ext cx="226925" cy="86894"/>
            </a:xfrm>
            <a:custGeom>
              <a:avLst/>
              <a:gdLst>
                <a:gd name="connsiteX0" fmla="*/ 74712 w 226925"/>
                <a:gd name="connsiteY0" fmla="*/ -1408 h 86894"/>
                <a:gd name="connsiteX1" fmla="*/ 107574 w 226925"/>
                <a:gd name="connsiteY1" fmla="*/ 1244 h 86894"/>
                <a:gd name="connsiteX2" fmla="*/ 118822 w 226925"/>
                <a:gd name="connsiteY2" fmla="*/ 257 h 86894"/>
                <a:gd name="connsiteX3" fmla="*/ 144829 w 226925"/>
                <a:gd name="connsiteY3" fmla="*/ -114 h 86894"/>
                <a:gd name="connsiteX4" fmla="*/ 174526 w 226925"/>
                <a:gd name="connsiteY4" fmla="*/ 5279 h 86894"/>
                <a:gd name="connsiteX5" fmla="*/ 211487 w 226925"/>
                <a:gd name="connsiteY5" fmla="*/ 24689 h 86894"/>
                <a:gd name="connsiteX6" fmla="*/ 225298 w 226925"/>
                <a:gd name="connsiteY6" fmla="*/ 54680 h 86894"/>
                <a:gd name="connsiteX7" fmla="*/ 218585 w 226925"/>
                <a:gd name="connsiteY7" fmla="*/ 72091 h 86894"/>
                <a:gd name="connsiteX8" fmla="*/ 202506 w 226925"/>
                <a:gd name="connsiteY8" fmla="*/ 81469 h 86894"/>
                <a:gd name="connsiteX9" fmla="*/ 191194 w 226925"/>
                <a:gd name="connsiteY9" fmla="*/ 82071 h 86894"/>
                <a:gd name="connsiteX10" fmla="*/ 160997 w 226925"/>
                <a:gd name="connsiteY10" fmla="*/ 83826 h 86894"/>
                <a:gd name="connsiteX11" fmla="*/ 122204 w 226925"/>
                <a:gd name="connsiteY11" fmla="*/ 84941 h 86894"/>
                <a:gd name="connsiteX12" fmla="*/ 95582 w 226925"/>
                <a:gd name="connsiteY12" fmla="*/ 78702 h 86894"/>
                <a:gd name="connsiteX13" fmla="*/ 71984 w 226925"/>
                <a:gd name="connsiteY13" fmla="*/ 74679 h 86894"/>
                <a:gd name="connsiteX14" fmla="*/ 57007 w 226925"/>
                <a:gd name="connsiteY14" fmla="*/ 76652 h 86894"/>
                <a:gd name="connsiteX15" fmla="*/ 36317 w 226925"/>
                <a:gd name="connsiteY15" fmla="*/ 76396 h 86894"/>
                <a:gd name="connsiteX16" fmla="*/ 13051 w 226925"/>
                <a:gd name="connsiteY16" fmla="*/ 66659 h 86894"/>
                <a:gd name="connsiteX17" fmla="*/ -1605 w 226925"/>
                <a:gd name="connsiteY17" fmla="*/ 38179 h 86894"/>
                <a:gd name="connsiteX18" fmla="*/ 4467 w 226925"/>
                <a:gd name="connsiteY18" fmla="*/ 21640 h 86894"/>
                <a:gd name="connsiteX19" fmla="*/ 34779 w 226925"/>
                <a:gd name="connsiteY19" fmla="*/ 2422 h 86894"/>
                <a:gd name="connsiteX20" fmla="*/ 74712 w 226925"/>
                <a:gd name="connsiteY20" fmla="*/ -1408 h 86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6925" h="86894">
                  <a:moveTo>
                    <a:pt x="74712" y="-1408"/>
                  </a:moveTo>
                  <a:cubicBezTo>
                    <a:pt x="85730" y="-1972"/>
                    <a:pt x="96786" y="-1088"/>
                    <a:pt x="107574" y="1244"/>
                  </a:cubicBezTo>
                  <a:cubicBezTo>
                    <a:pt x="111417" y="2102"/>
                    <a:pt x="115120" y="757"/>
                    <a:pt x="118822" y="257"/>
                  </a:cubicBezTo>
                  <a:cubicBezTo>
                    <a:pt x="127457" y="-768"/>
                    <a:pt x="136169" y="-883"/>
                    <a:pt x="144829" y="-114"/>
                  </a:cubicBezTo>
                  <a:cubicBezTo>
                    <a:pt x="154874" y="757"/>
                    <a:pt x="164815" y="2563"/>
                    <a:pt x="174526" y="5279"/>
                  </a:cubicBezTo>
                  <a:cubicBezTo>
                    <a:pt x="188337" y="8905"/>
                    <a:pt x="201020" y="15003"/>
                    <a:pt x="211487" y="24689"/>
                  </a:cubicBezTo>
                  <a:cubicBezTo>
                    <a:pt x="220019" y="32581"/>
                    <a:pt x="225721" y="42304"/>
                    <a:pt x="225298" y="54680"/>
                  </a:cubicBezTo>
                  <a:cubicBezTo>
                    <a:pt x="225067" y="61342"/>
                    <a:pt x="222044" y="66774"/>
                    <a:pt x="218585" y="72091"/>
                  </a:cubicBezTo>
                  <a:cubicBezTo>
                    <a:pt x="215113" y="77689"/>
                    <a:pt x="209092" y="81213"/>
                    <a:pt x="202506" y="81469"/>
                  </a:cubicBezTo>
                  <a:cubicBezTo>
                    <a:pt x="198740" y="81751"/>
                    <a:pt x="194973" y="82045"/>
                    <a:pt x="191194" y="82071"/>
                  </a:cubicBezTo>
                  <a:cubicBezTo>
                    <a:pt x="181099" y="82161"/>
                    <a:pt x="171054" y="83352"/>
                    <a:pt x="160997" y="83826"/>
                  </a:cubicBezTo>
                  <a:cubicBezTo>
                    <a:pt x="148071" y="84428"/>
                    <a:pt x="135157" y="86055"/>
                    <a:pt x="122204" y="84941"/>
                  </a:cubicBezTo>
                  <a:cubicBezTo>
                    <a:pt x="113095" y="84031"/>
                    <a:pt x="104140" y="81943"/>
                    <a:pt x="95582" y="78702"/>
                  </a:cubicBezTo>
                  <a:cubicBezTo>
                    <a:pt x="87972" y="75947"/>
                    <a:pt x="80209" y="73910"/>
                    <a:pt x="71984" y="74679"/>
                  </a:cubicBezTo>
                  <a:cubicBezTo>
                    <a:pt x="66974" y="75140"/>
                    <a:pt x="61952" y="75729"/>
                    <a:pt x="57007" y="76652"/>
                  </a:cubicBezTo>
                  <a:cubicBezTo>
                    <a:pt x="50153" y="77843"/>
                    <a:pt x="43132" y="77753"/>
                    <a:pt x="36317" y="76396"/>
                  </a:cubicBezTo>
                  <a:cubicBezTo>
                    <a:pt x="27874" y="74858"/>
                    <a:pt x="19726" y="72552"/>
                    <a:pt x="13051" y="66659"/>
                  </a:cubicBezTo>
                  <a:cubicBezTo>
                    <a:pt x="4429" y="59087"/>
                    <a:pt x="-1605" y="50196"/>
                    <a:pt x="-1605" y="38179"/>
                  </a:cubicBezTo>
                  <a:cubicBezTo>
                    <a:pt x="-1631" y="32119"/>
                    <a:pt x="522" y="26252"/>
                    <a:pt x="4467" y="21640"/>
                  </a:cubicBezTo>
                  <a:cubicBezTo>
                    <a:pt x="12500" y="12031"/>
                    <a:pt x="22839" y="5958"/>
                    <a:pt x="34779" y="2422"/>
                  </a:cubicBezTo>
                  <a:cubicBezTo>
                    <a:pt x="47527" y="-1421"/>
                    <a:pt x="60594" y="-1549"/>
                    <a:pt x="74712" y="-1408"/>
                  </a:cubicBezTo>
                  <a:close/>
                </a:path>
              </a:pathLst>
            </a:custGeom>
            <a:solidFill>
              <a:srgbClr val="FCFEFD"/>
            </a:solidFill>
            <a:ln w="1280" cap="flat">
              <a:noFill/>
              <a:prstDash val="solid"/>
              <a:miter/>
            </a:ln>
          </p:spPr>
          <p:txBody>
            <a:bodyPr rtlCol="0" anchor="ctr"/>
            <a:lstStyle/>
            <a:p>
              <a:endParaRPr lang="es-CO"/>
            </a:p>
          </p:txBody>
        </p:sp>
      </p:grpSp>
      <p:grpSp>
        <p:nvGrpSpPr>
          <p:cNvPr id="598" name="Group 597">
            <a:extLst>
              <a:ext uri="{FF2B5EF4-FFF2-40B4-BE49-F238E27FC236}">
                <a16:creationId xmlns:a16="http://schemas.microsoft.com/office/drawing/2014/main" id="{0E58DC2A-150D-30D9-7FA4-E1E12501F01B}"/>
              </a:ext>
            </a:extLst>
          </p:cNvPr>
          <p:cNvGrpSpPr/>
          <p:nvPr/>
        </p:nvGrpSpPr>
        <p:grpSpPr>
          <a:xfrm rot="1429580">
            <a:off x="7015081" y="2593734"/>
            <a:ext cx="1174271" cy="1214068"/>
            <a:chOff x="12467400" y="5997336"/>
            <a:chExt cx="1174271" cy="1214068"/>
          </a:xfrm>
        </p:grpSpPr>
        <p:sp>
          <p:nvSpPr>
            <p:cNvPr id="404" name="Freeform: Shape 403">
              <a:extLst>
                <a:ext uri="{FF2B5EF4-FFF2-40B4-BE49-F238E27FC236}">
                  <a16:creationId xmlns:a16="http://schemas.microsoft.com/office/drawing/2014/main" id="{F643C05E-5BE9-5900-5C67-B88509E10FCC}"/>
                </a:ext>
              </a:extLst>
            </p:cNvPr>
            <p:cNvSpPr/>
            <p:nvPr/>
          </p:nvSpPr>
          <p:spPr>
            <a:xfrm rot="19975584">
              <a:off x="12649536" y="6106591"/>
              <a:ext cx="927931" cy="1098179"/>
            </a:xfrm>
            <a:custGeom>
              <a:avLst/>
              <a:gdLst>
                <a:gd name="connsiteX0" fmla="*/ 69783 w 927931"/>
                <a:gd name="connsiteY0" fmla="*/ 835347 h 1098179"/>
                <a:gd name="connsiteX1" fmla="*/ 34405 w 927931"/>
                <a:gd name="connsiteY1" fmla="*/ 807502 h 1098179"/>
                <a:gd name="connsiteX2" fmla="*/ 27509 w 927931"/>
                <a:gd name="connsiteY2" fmla="*/ 796360 h 1098179"/>
                <a:gd name="connsiteX3" fmla="*/ 12132 w 927931"/>
                <a:gd name="connsiteY3" fmla="*/ 750525 h 1098179"/>
                <a:gd name="connsiteX4" fmla="*/ 4017 w 927931"/>
                <a:gd name="connsiteY4" fmla="*/ 702490 h 1098179"/>
                <a:gd name="connsiteX5" fmla="*/ -75 w 927931"/>
                <a:gd name="connsiteY5" fmla="*/ 652491 h 1098179"/>
                <a:gd name="connsiteX6" fmla="*/ -785 w 927931"/>
                <a:gd name="connsiteY6" fmla="*/ 613575 h 1098179"/>
                <a:gd name="connsiteX7" fmla="*/ 244 w 927931"/>
                <a:gd name="connsiteY7" fmla="*/ 564180 h 1098179"/>
                <a:gd name="connsiteX8" fmla="*/ -359 w 927931"/>
                <a:gd name="connsiteY8" fmla="*/ 523963 h 1098179"/>
                <a:gd name="connsiteX9" fmla="*/ 2006 w 927931"/>
                <a:gd name="connsiteY9" fmla="*/ 479015 h 1098179"/>
                <a:gd name="connsiteX10" fmla="*/ 2929 w 927931"/>
                <a:gd name="connsiteY10" fmla="*/ 451490 h 1098179"/>
                <a:gd name="connsiteX11" fmla="*/ 4325 w 927931"/>
                <a:gd name="connsiteY11" fmla="*/ 422262 h 1098179"/>
                <a:gd name="connsiteX12" fmla="*/ 3059 w 927931"/>
                <a:gd name="connsiteY12" fmla="*/ 408411 h 1098179"/>
                <a:gd name="connsiteX13" fmla="*/ 2882 w 927931"/>
                <a:gd name="connsiteY13" fmla="*/ 373387 h 1098179"/>
                <a:gd name="connsiteX14" fmla="*/ 2219 w 927931"/>
                <a:gd name="connsiteY14" fmla="*/ 333786 h 1098179"/>
                <a:gd name="connsiteX15" fmla="*/ 3189 w 927931"/>
                <a:gd name="connsiteY15" fmla="*/ 321224 h 1098179"/>
                <a:gd name="connsiteX16" fmla="*/ 8926 w 927931"/>
                <a:gd name="connsiteY16" fmla="*/ 283456 h 1098179"/>
                <a:gd name="connsiteX17" fmla="*/ 27166 w 927931"/>
                <a:gd name="connsiteY17" fmla="*/ 251176 h 1098179"/>
                <a:gd name="connsiteX18" fmla="*/ 55767 w 927931"/>
                <a:gd name="connsiteY18" fmla="*/ 228477 h 1098179"/>
                <a:gd name="connsiteX19" fmla="*/ 100644 w 927931"/>
                <a:gd name="connsiteY19" fmla="*/ 216483 h 1098179"/>
                <a:gd name="connsiteX20" fmla="*/ 141416 w 927931"/>
                <a:gd name="connsiteY20" fmla="*/ 209824 h 1098179"/>
                <a:gd name="connsiteX21" fmla="*/ 166138 w 927931"/>
                <a:gd name="connsiteY21" fmla="*/ 195523 h 1098179"/>
                <a:gd name="connsiteX22" fmla="*/ 177659 w 927931"/>
                <a:gd name="connsiteY22" fmla="*/ 184262 h 1098179"/>
                <a:gd name="connsiteX23" fmla="*/ 188777 w 927931"/>
                <a:gd name="connsiteY23" fmla="*/ 155531 h 1098179"/>
                <a:gd name="connsiteX24" fmla="*/ 194207 w 927931"/>
                <a:gd name="connsiteY24" fmla="*/ 123393 h 1098179"/>
                <a:gd name="connsiteX25" fmla="*/ 200121 w 927931"/>
                <a:gd name="connsiteY25" fmla="*/ 117231 h 1098179"/>
                <a:gd name="connsiteX26" fmla="*/ 229325 w 927931"/>
                <a:gd name="connsiteY26" fmla="*/ 127722 h 1098179"/>
                <a:gd name="connsiteX27" fmla="*/ 231880 w 927931"/>
                <a:gd name="connsiteY27" fmla="*/ 130715 h 1098179"/>
                <a:gd name="connsiteX28" fmla="*/ 234932 w 927931"/>
                <a:gd name="connsiteY28" fmla="*/ 130124 h 1098179"/>
                <a:gd name="connsiteX29" fmla="*/ 236115 w 927931"/>
                <a:gd name="connsiteY29" fmla="*/ 126823 h 1098179"/>
                <a:gd name="connsiteX30" fmla="*/ 254863 w 927931"/>
                <a:gd name="connsiteY30" fmla="*/ 57982 h 1098179"/>
                <a:gd name="connsiteX31" fmla="*/ 264964 w 927931"/>
                <a:gd name="connsiteY31" fmla="*/ 36135 h 1098179"/>
                <a:gd name="connsiteX32" fmla="*/ 272061 w 927931"/>
                <a:gd name="connsiteY32" fmla="*/ 31120 h 1098179"/>
                <a:gd name="connsiteX33" fmla="*/ 275610 w 927931"/>
                <a:gd name="connsiteY33" fmla="*/ 25631 h 1098179"/>
                <a:gd name="connsiteX34" fmla="*/ 277349 w 927931"/>
                <a:gd name="connsiteY34" fmla="*/ 9545 h 1098179"/>
                <a:gd name="connsiteX35" fmla="*/ 293376 w 927931"/>
                <a:gd name="connsiteY35" fmla="*/ -2627 h 1098179"/>
                <a:gd name="connsiteX36" fmla="*/ 305843 w 927931"/>
                <a:gd name="connsiteY36" fmla="*/ 13566 h 1098179"/>
                <a:gd name="connsiteX37" fmla="*/ 297930 w 927931"/>
                <a:gd name="connsiteY37" fmla="*/ 41493 h 1098179"/>
                <a:gd name="connsiteX38" fmla="*/ 289260 w 927931"/>
                <a:gd name="connsiteY38" fmla="*/ 62406 h 1098179"/>
                <a:gd name="connsiteX39" fmla="*/ 287261 w 927931"/>
                <a:gd name="connsiteY39" fmla="*/ 67705 h 1098179"/>
                <a:gd name="connsiteX40" fmla="*/ 268714 w 927931"/>
                <a:gd name="connsiteY40" fmla="*/ 117586 h 1098179"/>
                <a:gd name="connsiteX41" fmla="*/ 254520 w 927931"/>
                <a:gd name="connsiteY41" fmla="*/ 195476 h 1098179"/>
                <a:gd name="connsiteX42" fmla="*/ 243543 w 927931"/>
                <a:gd name="connsiteY42" fmla="*/ 275270 h 1098179"/>
                <a:gd name="connsiteX43" fmla="*/ 237936 w 927931"/>
                <a:gd name="connsiteY43" fmla="*/ 320881 h 1098179"/>
                <a:gd name="connsiteX44" fmla="*/ 237735 w 927931"/>
                <a:gd name="connsiteY44" fmla="*/ 326996 h 1098179"/>
                <a:gd name="connsiteX45" fmla="*/ 238149 w 927931"/>
                <a:gd name="connsiteY45" fmla="*/ 379952 h 1098179"/>
                <a:gd name="connsiteX46" fmla="*/ 237191 w 927931"/>
                <a:gd name="connsiteY46" fmla="*/ 415780 h 1098179"/>
                <a:gd name="connsiteX47" fmla="*/ 236008 w 927931"/>
                <a:gd name="connsiteY47" fmla="*/ 442430 h 1098179"/>
                <a:gd name="connsiteX48" fmla="*/ 236647 w 927931"/>
                <a:gd name="connsiteY48" fmla="*/ 498863 h 1098179"/>
                <a:gd name="connsiteX49" fmla="*/ 236186 w 927931"/>
                <a:gd name="connsiteY49" fmla="*/ 553558 h 1098179"/>
                <a:gd name="connsiteX50" fmla="*/ 236931 w 927931"/>
                <a:gd name="connsiteY50" fmla="*/ 594673 h 1098179"/>
                <a:gd name="connsiteX51" fmla="*/ 235914 w 927931"/>
                <a:gd name="connsiteY51" fmla="*/ 622648 h 1098179"/>
                <a:gd name="connsiteX52" fmla="*/ 234885 w 927931"/>
                <a:gd name="connsiteY52" fmla="*/ 627781 h 1098179"/>
                <a:gd name="connsiteX53" fmla="*/ 234151 w 927931"/>
                <a:gd name="connsiteY53" fmla="*/ 631176 h 1098179"/>
                <a:gd name="connsiteX54" fmla="*/ 233335 w 927931"/>
                <a:gd name="connsiteY54" fmla="*/ 669630 h 1098179"/>
                <a:gd name="connsiteX55" fmla="*/ 235228 w 927931"/>
                <a:gd name="connsiteY55" fmla="*/ 724644 h 1098179"/>
                <a:gd name="connsiteX56" fmla="*/ 237783 w 927931"/>
                <a:gd name="connsiteY56" fmla="*/ 767771 h 1098179"/>
                <a:gd name="connsiteX57" fmla="*/ 240361 w 927931"/>
                <a:gd name="connsiteY57" fmla="*/ 806071 h 1098179"/>
                <a:gd name="connsiteX58" fmla="*/ 247624 w 927931"/>
                <a:gd name="connsiteY58" fmla="*/ 863179 h 1098179"/>
                <a:gd name="connsiteX59" fmla="*/ 254520 w 927931"/>
                <a:gd name="connsiteY59" fmla="*/ 915946 h 1098179"/>
                <a:gd name="connsiteX60" fmla="*/ 258802 w 927931"/>
                <a:gd name="connsiteY60" fmla="*/ 955405 h 1098179"/>
                <a:gd name="connsiteX61" fmla="*/ 260197 w 927931"/>
                <a:gd name="connsiteY61" fmla="*/ 959533 h 1098179"/>
                <a:gd name="connsiteX62" fmla="*/ 261913 w 927931"/>
                <a:gd name="connsiteY62" fmla="*/ 969398 h 1098179"/>
                <a:gd name="connsiteX63" fmla="*/ 280116 w 927931"/>
                <a:gd name="connsiteY63" fmla="*/ 1009615 h 1098179"/>
                <a:gd name="connsiteX64" fmla="*/ 307322 w 927931"/>
                <a:gd name="connsiteY64" fmla="*/ 1023809 h 1098179"/>
                <a:gd name="connsiteX65" fmla="*/ 365494 w 927931"/>
                <a:gd name="connsiteY65" fmla="*/ 1024590 h 1098179"/>
                <a:gd name="connsiteX66" fmla="*/ 424636 w 927931"/>
                <a:gd name="connsiteY66" fmla="*/ 996083 h 1098179"/>
                <a:gd name="connsiteX67" fmla="*/ 433709 w 927931"/>
                <a:gd name="connsiteY67" fmla="*/ 977761 h 1098179"/>
                <a:gd name="connsiteX68" fmla="*/ 441776 w 927931"/>
                <a:gd name="connsiteY68" fmla="*/ 925231 h 1098179"/>
                <a:gd name="connsiteX69" fmla="*/ 441267 w 927931"/>
                <a:gd name="connsiteY69" fmla="*/ 885866 h 1098179"/>
                <a:gd name="connsiteX70" fmla="*/ 441042 w 927931"/>
                <a:gd name="connsiteY70" fmla="*/ 848725 h 1098179"/>
                <a:gd name="connsiteX71" fmla="*/ 452953 w 927931"/>
                <a:gd name="connsiteY71" fmla="*/ 804747 h 1098179"/>
                <a:gd name="connsiteX72" fmla="*/ 478349 w 927931"/>
                <a:gd name="connsiteY72" fmla="*/ 791049 h 1098179"/>
                <a:gd name="connsiteX73" fmla="*/ 511469 w 927931"/>
                <a:gd name="connsiteY73" fmla="*/ 793048 h 1098179"/>
                <a:gd name="connsiteX74" fmla="*/ 551366 w 927931"/>
                <a:gd name="connsiteY74" fmla="*/ 798442 h 1098179"/>
                <a:gd name="connsiteX75" fmla="*/ 608770 w 927931"/>
                <a:gd name="connsiteY75" fmla="*/ 804818 h 1098179"/>
                <a:gd name="connsiteX76" fmla="*/ 648986 w 927931"/>
                <a:gd name="connsiteY76" fmla="*/ 803705 h 1098179"/>
                <a:gd name="connsiteX77" fmla="*/ 679527 w 927931"/>
                <a:gd name="connsiteY77" fmla="*/ 801588 h 1098179"/>
                <a:gd name="connsiteX78" fmla="*/ 709926 w 927931"/>
                <a:gd name="connsiteY78" fmla="*/ 798300 h 1098179"/>
                <a:gd name="connsiteX79" fmla="*/ 712954 w 927931"/>
                <a:gd name="connsiteY79" fmla="*/ 797768 h 1098179"/>
                <a:gd name="connsiteX80" fmla="*/ 716503 w 927931"/>
                <a:gd name="connsiteY80" fmla="*/ 798584 h 1098179"/>
                <a:gd name="connsiteX81" fmla="*/ 715320 w 927931"/>
                <a:gd name="connsiteY81" fmla="*/ 802475 h 1098179"/>
                <a:gd name="connsiteX82" fmla="*/ 705502 w 927931"/>
                <a:gd name="connsiteY82" fmla="*/ 812471 h 1098179"/>
                <a:gd name="connsiteX83" fmla="*/ 637394 w 927931"/>
                <a:gd name="connsiteY83" fmla="*/ 853669 h 1098179"/>
                <a:gd name="connsiteX84" fmla="*/ 628641 w 927931"/>
                <a:gd name="connsiteY84" fmla="*/ 864314 h 1098179"/>
                <a:gd name="connsiteX85" fmla="*/ 625826 w 927931"/>
                <a:gd name="connsiteY85" fmla="*/ 909700 h 1098179"/>
                <a:gd name="connsiteX86" fmla="*/ 627600 w 927931"/>
                <a:gd name="connsiteY86" fmla="*/ 944204 h 1098179"/>
                <a:gd name="connsiteX87" fmla="*/ 656284 w 927931"/>
                <a:gd name="connsiteY87" fmla="*/ 976827 h 1098179"/>
                <a:gd name="connsiteX88" fmla="*/ 688895 w 927931"/>
                <a:gd name="connsiteY88" fmla="*/ 978825 h 1098179"/>
                <a:gd name="connsiteX89" fmla="*/ 714244 w 927931"/>
                <a:gd name="connsiteY89" fmla="*/ 978825 h 1098179"/>
                <a:gd name="connsiteX90" fmla="*/ 756164 w 927931"/>
                <a:gd name="connsiteY90" fmla="*/ 972722 h 1098179"/>
                <a:gd name="connsiteX91" fmla="*/ 773539 w 927931"/>
                <a:gd name="connsiteY91" fmla="*/ 939472 h 1098179"/>
                <a:gd name="connsiteX92" fmla="*/ 772014 w 927931"/>
                <a:gd name="connsiteY92" fmla="*/ 891934 h 1098179"/>
                <a:gd name="connsiteX93" fmla="*/ 772120 w 927931"/>
                <a:gd name="connsiteY93" fmla="*/ 880981 h 1098179"/>
                <a:gd name="connsiteX94" fmla="*/ 775207 w 927931"/>
                <a:gd name="connsiteY94" fmla="*/ 842645 h 1098179"/>
                <a:gd name="connsiteX95" fmla="*/ 789484 w 927931"/>
                <a:gd name="connsiteY95" fmla="*/ 780888 h 1098179"/>
                <a:gd name="connsiteX96" fmla="*/ 802164 w 927931"/>
                <a:gd name="connsiteY96" fmla="*/ 734450 h 1098179"/>
                <a:gd name="connsiteX97" fmla="*/ 805287 w 927931"/>
                <a:gd name="connsiteY97" fmla="*/ 707552 h 1098179"/>
                <a:gd name="connsiteX98" fmla="*/ 811201 w 927931"/>
                <a:gd name="connsiteY98" fmla="*/ 661540 h 1098179"/>
                <a:gd name="connsiteX99" fmla="*/ 814253 w 927931"/>
                <a:gd name="connsiteY99" fmla="*/ 617928 h 1098179"/>
                <a:gd name="connsiteX100" fmla="*/ 817186 w 927931"/>
                <a:gd name="connsiteY100" fmla="*/ 581781 h 1098179"/>
                <a:gd name="connsiteX101" fmla="*/ 815329 w 927931"/>
                <a:gd name="connsiteY101" fmla="*/ 543598 h 1098179"/>
                <a:gd name="connsiteX102" fmla="*/ 812372 w 927931"/>
                <a:gd name="connsiteY102" fmla="*/ 513188 h 1098179"/>
                <a:gd name="connsiteX103" fmla="*/ 810704 w 927931"/>
                <a:gd name="connsiteY103" fmla="*/ 455039 h 1098179"/>
                <a:gd name="connsiteX104" fmla="*/ 811592 w 927931"/>
                <a:gd name="connsiteY104" fmla="*/ 432884 h 1098179"/>
                <a:gd name="connsiteX105" fmla="*/ 811178 w 927931"/>
                <a:gd name="connsiteY105" fmla="*/ 427692 h 1098179"/>
                <a:gd name="connsiteX106" fmla="*/ 801206 w 927931"/>
                <a:gd name="connsiteY106" fmla="*/ 419412 h 1098179"/>
                <a:gd name="connsiteX107" fmla="*/ 797729 w 927931"/>
                <a:gd name="connsiteY107" fmla="*/ 419412 h 1098179"/>
                <a:gd name="connsiteX108" fmla="*/ 795540 w 927931"/>
                <a:gd name="connsiteY108" fmla="*/ 419317 h 1098179"/>
                <a:gd name="connsiteX109" fmla="*/ 789993 w 927931"/>
                <a:gd name="connsiteY109" fmla="*/ 415094 h 1098179"/>
                <a:gd name="connsiteX110" fmla="*/ 795138 w 927931"/>
                <a:gd name="connsiteY110" fmla="*/ 408482 h 1098179"/>
                <a:gd name="connsiteX111" fmla="*/ 804175 w 927931"/>
                <a:gd name="connsiteY111" fmla="*/ 409487 h 1098179"/>
                <a:gd name="connsiteX112" fmla="*/ 812952 w 927931"/>
                <a:gd name="connsiteY112" fmla="*/ 404295 h 1098179"/>
                <a:gd name="connsiteX113" fmla="*/ 824118 w 927931"/>
                <a:gd name="connsiteY113" fmla="*/ 373044 h 1098179"/>
                <a:gd name="connsiteX114" fmla="*/ 838312 w 927931"/>
                <a:gd name="connsiteY114" fmla="*/ 344975 h 1098179"/>
                <a:gd name="connsiteX115" fmla="*/ 858420 w 927931"/>
                <a:gd name="connsiteY115" fmla="*/ 317368 h 1098179"/>
                <a:gd name="connsiteX116" fmla="*/ 869066 w 927931"/>
                <a:gd name="connsiteY116" fmla="*/ 300808 h 1098179"/>
                <a:gd name="connsiteX117" fmla="*/ 897809 w 927931"/>
                <a:gd name="connsiteY117" fmla="*/ 279884 h 1098179"/>
                <a:gd name="connsiteX118" fmla="*/ 923086 w 927931"/>
                <a:gd name="connsiteY118" fmla="*/ 284698 h 1098179"/>
                <a:gd name="connsiteX119" fmla="*/ 925890 w 927931"/>
                <a:gd name="connsiteY119" fmla="*/ 293888 h 1098179"/>
                <a:gd name="connsiteX120" fmla="*/ 918106 w 927931"/>
                <a:gd name="connsiteY120" fmla="*/ 316634 h 1098179"/>
                <a:gd name="connsiteX121" fmla="*/ 918106 w 927931"/>
                <a:gd name="connsiteY121" fmla="*/ 319591 h 1098179"/>
                <a:gd name="connsiteX122" fmla="*/ 918509 w 927931"/>
                <a:gd name="connsiteY122" fmla="*/ 327871 h 1098179"/>
                <a:gd name="connsiteX123" fmla="*/ 901145 w 927931"/>
                <a:gd name="connsiteY123" fmla="*/ 367804 h 1098179"/>
                <a:gd name="connsiteX124" fmla="*/ 896780 w 927931"/>
                <a:gd name="connsiteY124" fmla="*/ 375859 h 1098179"/>
                <a:gd name="connsiteX125" fmla="*/ 890487 w 927931"/>
                <a:gd name="connsiteY125" fmla="*/ 385689 h 1098179"/>
                <a:gd name="connsiteX126" fmla="*/ 881852 w 927931"/>
                <a:gd name="connsiteY126" fmla="*/ 401196 h 1098179"/>
                <a:gd name="connsiteX127" fmla="*/ 881095 w 927931"/>
                <a:gd name="connsiteY127" fmla="*/ 402864 h 1098179"/>
                <a:gd name="connsiteX128" fmla="*/ 879049 w 927931"/>
                <a:gd name="connsiteY128" fmla="*/ 409121 h 1098179"/>
                <a:gd name="connsiteX129" fmla="*/ 878659 w 927931"/>
                <a:gd name="connsiteY129" fmla="*/ 410872 h 1098179"/>
                <a:gd name="connsiteX130" fmla="*/ 878174 w 927931"/>
                <a:gd name="connsiteY130" fmla="*/ 415059 h 1098179"/>
                <a:gd name="connsiteX131" fmla="*/ 877795 w 927931"/>
                <a:gd name="connsiteY131" fmla="*/ 416833 h 1098179"/>
                <a:gd name="connsiteX132" fmla="*/ 877795 w 927931"/>
                <a:gd name="connsiteY132" fmla="*/ 420464 h 1098179"/>
                <a:gd name="connsiteX133" fmla="*/ 878197 w 927931"/>
                <a:gd name="connsiteY133" fmla="*/ 422830 h 1098179"/>
                <a:gd name="connsiteX134" fmla="*/ 878682 w 927931"/>
                <a:gd name="connsiteY134" fmla="*/ 427112 h 1098179"/>
                <a:gd name="connsiteX135" fmla="*/ 879061 w 927931"/>
                <a:gd name="connsiteY135" fmla="*/ 428945 h 1098179"/>
                <a:gd name="connsiteX136" fmla="*/ 879593 w 927931"/>
                <a:gd name="connsiteY136" fmla="*/ 432742 h 1098179"/>
                <a:gd name="connsiteX137" fmla="*/ 879972 w 927931"/>
                <a:gd name="connsiteY137" fmla="*/ 434729 h 1098179"/>
                <a:gd name="connsiteX138" fmla="*/ 882124 w 927931"/>
                <a:gd name="connsiteY138" fmla="*/ 451490 h 1098179"/>
                <a:gd name="connsiteX139" fmla="*/ 882574 w 927931"/>
                <a:gd name="connsiteY139" fmla="*/ 453572 h 1098179"/>
                <a:gd name="connsiteX140" fmla="*/ 886560 w 927931"/>
                <a:gd name="connsiteY140" fmla="*/ 475194 h 1098179"/>
                <a:gd name="connsiteX141" fmla="*/ 886962 w 927931"/>
                <a:gd name="connsiteY141" fmla="*/ 477276 h 1098179"/>
                <a:gd name="connsiteX142" fmla="*/ 888323 w 927931"/>
                <a:gd name="connsiteY142" fmla="*/ 489105 h 1098179"/>
                <a:gd name="connsiteX143" fmla="*/ 888701 w 927931"/>
                <a:gd name="connsiteY143" fmla="*/ 491127 h 1098179"/>
                <a:gd name="connsiteX144" fmla="*/ 889186 w 927931"/>
                <a:gd name="connsiteY144" fmla="*/ 496533 h 1098179"/>
                <a:gd name="connsiteX145" fmla="*/ 889588 w 927931"/>
                <a:gd name="connsiteY145" fmla="*/ 499218 h 1098179"/>
                <a:gd name="connsiteX146" fmla="*/ 890073 w 927931"/>
                <a:gd name="connsiteY146" fmla="*/ 505428 h 1098179"/>
                <a:gd name="connsiteX147" fmla="*/ 890475 w 927931"/>
                <a:gd name="connsiteY147" fmla="*/ 508290 h 1098179"/>
                <a:gd name="connsiteX148" fmla="*/ 890948 w 927931"/>
                <a:gd name="connsiteY148" fmla="*/ 521834 h 1098179"/>
                <a:gd name="connsiteX149" fmla="*/ 891351 w 927931"/>
                <a:gd name="connsiteY149" fmla="*/ 524886 h 1098179"/>
                <a:gd name="connsiteX150" fmla="*/ 891836 w 927931"/>
                <a:gd name="connsiteY150" fmla="*/ 548614 h 1098179"/>
                <a:gd name="connsiteX151" fmla="*/ 892214 w 927931"/>
                <a:gd name="connsiteY151" fmla="*/ 550979 h 1098179"/>
                <a:gd name="connsiteX152" fmla="*/ 892214 w 927931"/>
                <a:gd name="connsiteY152" fmla="*/ 569597 h 1098179"/>
                <a:gd name="connsiteX153" fmla="*/ 872851 w 927931"/>
                <a:gd name="connsiteY153" fmla="*/ 577250 h 1098179"/>
                <a:gd name="connsiteX154" fmla="*/ 866073 w 927931"/>
                <a:gd name="connsiteY154" fmla="*/ 567527 h 1098179"/>
                <a:gd name="connsiteX155" fmla="*/ 863601 w 927931"/>
                <a:gd name="connsiteY155" fmla="*/ 545373 h 1098179"/>
                <a:gd name="connsiteX156" fmla="*/ 861235 w 927931"/>
                <a:gd name="connsiteY156" fmla="*/ 511780 h 1098179"/>
                <a:gd name="connsiteX157" fmla="*/ 859177 w 927931"/>
                <a:gd name="connsiteY157" fmla="*/ 477738 h 1098179"/>
                <a:gd name="connsiteX158" fmla="*/ 856386 w 927931"/>
                <a:gd name="connsiteY158" fmla="*/ 457866 h 1098179"/>
                <a:gd name="connsiteX159" fmla="*/ 849513 w 927931"/>
                <a:gd name="connsiteY159" fmla="*/ 416466 h 1098179"/>
                <a:gd name="connsiteX160" fmla="*/ 844474 w 927931"/>
                <a:gd name="connsiteY160" fmla="*/ 413450 h 1098179"/>
                <a:gd name="connsiteX161" fmla="*/ 829843 w 927931"/>
                <a:gd name="connsiteY161" fmla="*/ 420417 h 1098179"/>
                <a:gd name="connsiteX162" fmla="*/ 826081 w 927931"/>
                <a:gd name="connsiteY162" fmla="*/ 423268 h 1098179"/>
                <a:gd name="connsiteX163" fmla="*/ 830280 w 927931"/>
                <a:gd name="connsiteY163" fmla="*/ 423977 h 1098179"/>
                <a:gd name="connsiteX164" fmla="*/ 843126 w 927931"/>
                <a:gd name="connsiteY164" fmla="*/ 437214 h 1098179"/>
                <a:gd name="connsiteX165" fmla="*/ 840985 w 927931"/>
                <a:gd name="connsiteY165" fmla="*/ 456328 h 1098179"/>
                <a:gd name="connsiteX166" fmla="*/ 835946 w 927931"/>
                <a:gd name="connsiteY166" fmla="*/ 478518 h 1098179"/>
                <a:gd name="connsiteX167" fmla="*/ 836940 w 927931"/>
                <a:gd name="connsiteY167" fmla="*/ 485828 h 1098179"/>
                <a:gd name="connsiteX168" fmla="*/ 839305 w 927931"/>
                <a:gd name="connsiteY168" fmla="*/ 499644 h 1098179"/>
                <a:gd name="connsiteX169" fmla="*/ 835485 w 927931"/>
                <a:gd name="connsiteY169" fmla="*/ 516748 h 1098179"/>
                <a:gd name="connsiteX170" fmla="*/ 835970 w 927931"/>
                <a:gd name="connsiteY170" fmla="*/ 544852 h 1098179"/>
                <a:gd name="connsiteX171" fmla="*/ 835272 w 927931"/>
                <a:gd name="connsiteY171" fmla="*/ 558455 h 1098179"/>
                <a:gd name="connsiteX172" fmla="*/ 835651 w 927931"/>
                <a:gd name="connsiteY172" fmla="*/ 569420 h 1098179"/>
                <a:gd name="connsiteX173" fmla="*/ 839199 w 927931"/>
                <a:gd name="connsiteY173" fmla="*/ 590321 h 1098179"/>
                <a:gd name="connsiteX174" fmla="*/ 836100 w 927931"/>
                <a:gd name="connsiteY174" fmla="*/ 608040 h 1098179"/>
                <a:gd name="connsiteX175" fmla="*/ 836502 w 927931"/>
                <a:gd name="connsiteY175" fmla="*/ 615764 h 1098179"/>
                <a:gd name="connsiteX176" fmla="*/ 836171 w 927931"/>
                <a:gd name="connsiteY176" fmla="*/ 629816 h 1098179"/>
                <a:gd name="connsiteX177" fmla="*/ 835378 w 927931"/>
                <a:gd name="connsiteY177" fmla="*/ 631862 h 1098179"/>
                <a:gd name="connsiteX178" fmla="*/ 837827 w 927931"/>
                <a:gd name="connsiteY178" fmla="*/ 651970 h 1098179"/>
                <a:gd name="connsiteX179" fmla="*/ 843990 w 927931"/>
                <a:gd name="connsiteY179" fmla="*/ 669394 h 1098179"/>
                <a:gd name="connsiteX180" fmla="*/ 843706 w 927931"/>
                <a:gd name="connsiteY180" fmla="*/ 725330 h 1098179"/>
                <a:gd name="connsiteX181" fmla="*/ 830375 w 927931"/>
                <a:gd name="connsiteY181" fmla="*/ 812707 h 1098179"/>
                <a:gd name="connsiteX182" fmla="*/ 821149 w 927931"/>
                <a:gd name="connsiteY182" fmla="*/ 875965 h 1098179"/>
                <a:gd name="connsiteX183" fmla="*/ 817861 w 927931"/>
                <a:gd name="connsiteY183" fmla="*/ 912989 h 1098179"/>
                <a:gd name="connsiteX184" fmla="*/ 806612 w 927931"/>
                <a:gd name="connsiteY184" fmla="*/ 934954 h 1098179"/>
                <a:gd name="connsiteX185" fmla="*/ 799089 w 927931"/>
                <a:gd name="connsiteY185" fmla="*/ 946439 h 1098179"/>
                <a:gd name="connsiteX186" fmla="*/ 778153 w 927931"/>
                <a:gd name="connsiteY186" fmla="*/ 980375 h 1098179"/>
                <a:gd name="connsiteX187" fmla="*/ 760540 w 927931"/>
                <a:gd name="connsiteY187" fmla="*/ 991600 h 1098179"/>
                <a:gd name="connsiteX188" fmla="*/ 726013 w 927931"/>
                <a:gd name="connsiteY188" fmla="*/ 1006457 h 1098179"/>
                <a:gd name="connsiteX189" fmla="*/ 668657 w 927931"/>
                <a:gd name="connsiteY189" fmla="*/ 1006457 h 1098179"/>
                <a:gd name="connsiteX190" fmla="*/ 600253 w 927931"/>
                <a:gd name="connsiteY190" fmla="*/ 930636 h 1098179"/>
                <a:gd name="connsiteX191" fmla="*/ 595522 w 927931"/>
                <a:gd name="connsiteY191" fmla="*/ 901349 h 1098179"/>
                <a:gd name="connsiteX192" fmla="*/ 592103 w 927931"/>
                <a:gd name="connsiteY192" fmla="*/ 887368 h 1098179"/>
                <a:gd name="connsiteX193" fmla="*/ 586650 w 927931"/>
                <a:gd name="connsiteY193" fmla="*/ 883642 h 1098179"/>
                <a:gd name="connsiteX194" fmla="*/ 570268 w 927931"/>
                <a:gd name="connsiteY194" fmla="*/ 880756 h 1098179"/>
                <a:gd name="connsiteX195" fmla="*/ 565241 w 927931"/>
                <a:gd name="connsiteY195" fmla="*/ 872985 h 1098179"/>
                <a:gd name="connsiteX196" fmla="*/ 564401 w 927931"/>
                <a:gd name="connsiteY196" fmla="*/ 869436 h 1098179"/>
                <a:gd name="connsiteX197" fmla="*/ 562639 w 927931"/>
                <a:gd name="connsiteY197" fmla="*/ 868502 h 1098179"/>
                <a:gd name="connsiteX198" fmla="*/ 560841 w 927931"/>
                <a:gd name="connsiteY198" fmla="*/ 867591 h 1098179"/>
                <a:gd name="connsiteX199" fmla="*/ 558227 w 927931"/>
                <a:gd name="connsiteY199" fmla="*/ 864551 h 1098179"/>
                <a:gd name="connsiteX200" fmla="*/ 600927 w 927931"/>
                <a:gd name="connsiteY200" fmla="*/ 831017 h 1098179"/>
                <a:gd name="connsiteX201" fmla="*/ 607386 w 927931"/>
                <a:gd name="connsiteY201" fmla="*/ 832141 h 1098179"/>
                <a:gd name="connsiteX202" fmla="*/ 617735 w 927931"/>
                <a:gd name="connsiteY202" fmla="*/ 827599 h 1098179"/>
                <a:gd name="connsiteX203" fmla="*/ 616079 w 927931"/>
                <a:gd name="connsiteY203" fmla="*/ 823518 h 1098179"/>
                <a:gd name="connsiteX204" fmla="*/ 610828 w 927931"/>
                <a:gd name="connsiteY204" fmla="*/ 823412 h 1098179"/>
                <a:gd name="connsiteX205" fmla="*/ 549616 w 927931"/>
                <a:gd name="connsiteY205" fmla="*/ 817024 h 1098179"/>
                <a:gd name="connsiteX206" fmla="*/ 532807 w 927931"/>
                <a:gd name="connsiteY206" fmla="*/ 816055 h 1098179"/>
                <a:gd name="connsiteX207" fmla="*/ 522528 w 927931"/>
                <a:gd name="connsiteY207" fmla="*/ 814611 h 1098179"/>
                <a:gd name="connsiteX208" fmla="*/ 491313 w 927931"/>
                <a:gd name="connsiteY208" fmla="*/ 817533 h 1098179"/>
                <a:gd name="connsiteX209" fmla="*/ 481259 w 927931"/>
                <a:gd name="connsiteY209" fmla="*/ 829125 h 1098179"/>
                <a:gd name="connsiteX210" fmla="*/ 474469 w 927931"/>
                <a:gd name="connsiteY210" fmla="*/ 861511 h 1098179"/>
                <a:gd name="connsiteX211" fmla="*/ 465444 w 927931"/>
                <a:gd name="connsiteY211" fmla="*/ 958504 h 1098179"/>
                <a:gd name="connsiteX212" fmla="*/ 462677 w 927931"/>
                <a:gd name="connsiteY212" fmla="*/ 974437 h 1098179"/>
                <a:gd name="connsiteX213" fmla="*/ 458158 w 927931"/>
                <a:gd name="connsiteY213" fmla="*/ 985260 h 1098179"/>
                <a:gd name="connsiteX214" fmla="*/ 446495 w 927931"/>
                <a:gd name="connsiteY214" fmla="*/ 1003772 h 1098179"/>
                <a:gd name="connsiteX215" fmla="*/ 440143 w 927931"/>
                <a:gd name="connsiteY215" fmla="*/ 1017091 h 1098179"/>
                <a:gd name="connsiteX216" fmla="*/ 436323 w 927931"/>
                <a:gd name="connsiteY216" fmla="*/ 1023360 h 1098179"/>
                <a:gd name="connsiteX217" fmla="*/ 427357 w 927931"/>
                <a:gd name="connsiteY217" fmla="*/ 1031060 h 1098179"/>
                <a:gd name="connsiteX218" fmla="*/ 428161 w 927931"/>
                <a:gd name="connsiteY218" fmla="*/ 1037968 h 1098179"/>
                <a:gd name="connsiteX219" fmla="*/ 442095 w 927931"/>
                <a:gd name="connsiteY219" fmla="*/ 1049016 h 1098179"/>
                <a:gd name="connsiteX220" fmla="*/ 450671 w 927931"/>
                <a:gd name="connsiteY220" fmla="*/ 1072826 h 1098179"/>
                <a:gd name="connsiteX221" fmla="*/ 447311 w 927931"/>
                <a:gd name="connsiteY221" fmla="*/ 1077486 h 1098179"/>
                <a:gd name="connsiteX222" fmla="*/ 414641 w 927931"/>
                <a:gd name="connsiteY222" fmla="*/ 1089563 h 1098179"/>
                <a:gd name="connsiteX223" fmla="*/ 384124 w 927931"/>
                <a:gd name="connsiteY223" fmla="*/ 1095229 h 1098179"/>
                <a:gd name="connsiteX224" fmla="*/ 376861 w 927931"/>
                <a:gd name="connsiteY224" fmla="*/ 1091456 h 1098179"/>
                <a:gd name="connsiteX225" fmla="*/ 374839 w 927931"/>
                <a:gd name="connsiteY225" fmla="*/ 1060442 h 1098179"/>
                <a:gd name="connsiteX226" fmla="*/ 371136 w 927931"/>
                <a:gd name="connsiteY226" fmla="*/ 1055888 h 1098179"/>
                <a:gd name="connsiteX227" fmla="*/ 298983 w 927931"/>
                <a:gd name="connsiteY227" fmla="*/ 1052789 h 1098179"/>
                <a:gd name="connsiteX228" fmla="*/ 276260 w 927931"/>
                <a:gd name="connsiteY228" fmla="*/ 1046271 h 1098179"/>
                <a:gd name="connsiteX229" fmla="*/ 269057 w 927931"/>
                <a:gd name="connsiteY229" fmla="*/ 1041540 h 1098179"/>
                <a:gd name="connsiteX230" fmla="*/ 260434 w 927931"/>
                <a:gd name="connsiteY230" fmla="*/ 1019574 h 1098179"/>
                <a:gd name="connsiteX231" fmla="*/ 258471 w 927931"/>
                <a:gd name="connsiteY231" fmla="*/ 1014488 h 1098179"/>
                <a:gd name="connsiteX232" fmla="*/ 226995 w 927931"/>
                <a:gd name="connsiteY232" fmla="*/ 956742 h 1098179"/>
                <a:gd name="connsiteX233" fmla="*/ 214445 w 927931"/>
                <a:gd name="connsiteY233" fmla="*/ 893282 h 1098179"/>
                <a:gd name="connsiteX234" fmla="*/ 210069 w 927931"/>
                <a:gd name="connsiteY234" fmla="*/ 891177 h 1098179"/>
                <a:gd name="connsiteX235" fmla="*/ 185371 w 927931"/>
                <a:gd name="connsiteY235" fmla="*/ 892714 h 1098179"/>
                <a:gd name="connsiteX236" fmla="*/ 179232 w 927931"/>
                <a:gd name="connsiteY236" fmla="*/ 885251 h 1098179"/>
                <a:gd name="connsiteX237" fmla="*/ 177150 w 927931"/>
                <a:gd name="connsiteY237" fmla="*/ 874605 h 1098179"/>
                <a:gd name="connsiteX238" fmla="*/ 155776 w 927931"/>
                <a:gd name="connsiteY238" fmla="*/ 857702 h 1098179"/>
                <a:gd name="connsiteX239" fmla="*/ 114211 w 927931"/>
                <a:gd name="connsiteY239" fmla="*/ 853468 h 1098179"/>
                <a:gd name="connsiteX240" fmla="*/ 73781 w 927931"/>
                <a:gd name="connsiteY240" fmla="*/ 837452 h 1098179"/>
                <a:gd name="connsiteX241" fmla="*/ 69783 w 927931"/>
                <a:gd name="connsiteY241" fmla="*/ 835347 h 109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927931" h="1098179">
                  <a:moveTo>
                    <a:pt x="69783" y="835347"/>
                  </a:moveTo>
                  <a:cubicBezTo>
                    <a:pt x="56263" y="828249"/>
                    <a:pt x="43678" y="819970"/>
                    <a:pt x="34405" y="807502"/>
                  </a:cubicBezTo>
                  <a:cubicBezTo>
                    <a:pt x="31779" y="804001"/>
                    <a:pt x="29472" y="800264"/>
                    <a:pt x="27509" y="796360"/>
                  </a:cubicBezTo>
                  <a:cubicBezTo>
                    <a:pt x="20352" y="781847"/>
                    <a:pt x="15172" y="766422"/>
                    <a:pt x="12132" y="750525"/>
                  </a:cubicBezTo>
                  <a:cubicBezTo>
                    <a:pt x="7838" y="734781"/>
                    <a:pt x="6525" y="718517"/>
                    <a:pt x="4017" y="702490"/>
                  </a:cubicBezTo>
                  <a:cubicBezTo>
                    <a:pt x="1451" y="685930"/>
                    <a:pt x="1107" y="669169"/>
                    <a:pt x="-75" y="652491"/>
                  </a:cubicBezTo>
                  <a:cubicBezTo>
                    <a:pt x="-1033" y="639539"/>
                    <a:pt x="-1270" y="626551"/>
                    <a:pt x="-785" y="613575"/>
                  </a:cubicBezTo>
                  <a:cubicBezTo>
                    <a:pt x="-99" y="597110"/>
                    <a:pt x="398" y="580633"/>
                    <a:pt x="244" y="564180"/>
                  </a:cubicBezTo>
                  <a:cubicBezTo>
                    <a:pt x="67" y="550778"/>
                    <a:pt x="-750" y="537353"/>
                    <a:pt x="-359" y="523963"/>
                  </a:cubicBezTo>
                  <a:cubicBezTo>
                    <a:pt x="78" y="508988"/>
                    <a:pt x="1037" y="494026"/>
                    <a:pt x="2006" y="479015"/>
                  </a:cubicBezTo>
                  <a:cubicBezTo>
                    <a:pt x="2598" y="469860"/>
                    <a:pt x="2693" y="460669"/>
                    <a:pt x="2929" y="451490"/>
                  </a:cubicBezTo>
                  <a:cubicBezTo>
                    <a:pt x="3189" y="441732"/>
                    <a:pt x="3887" y="432009"/>
                    <a:pt x="4325" y="422262"/>
                  </a:cubicBezTo>
                  <a:cubicBezTo>
                    <a:pt x="4526" y="417531"/>
                    <a:pt x="3047" y="413072"/>
                    <a:pt x="3059" y="408411"/>
                  </a:cubicBezTo>
                  <a:cubicBezTo>
                    <a:pt x="3059" y="396725"/>
                    <a:pt x="3781" y="384991"/>
                    <a:pt x="2882" y="373387"/>
                  </a:cubicBezTo>
                  <a:cubicBezTo>
                    <a:pt x="1853" y="360163"/>
                    <a:pt x="4325" y="346951"/>
                    <a:pt x="2219" y="333786"/>
                  </a:cubicBezTo>
                  <a:cubicBezTo>
                    <a:pt x="1545" y="329551"/>
                    <a:pt x="2917" y="325423"/>
                    <a:pt x="3189" y="321224"/>
                  </a:cubicBezTo>
                  <a:cubicBezTo>
                    <a:pt x="4017" y="308496"/>
                    <a:pt x="5224" y="295781"/>
                    <a:pt x="8926" y="283456"/>
                  </a:cubicBezTo>
                  <a:cubicBezTo>
                    <a:pt x="12628" y="271130"/>
                    <a:pt x="17525" y="259917"/>
                    <a:pt x="27166" y="251176"/>
                  </a:cubicBezTo>
                  <a:cubicBezTo>
                    <a:pt x="35564" y="242186"/>
                    <a:pt x="44648" y="234178"/>
                    <a:pt x="55767" y="228477"/>
                  </a:cubicBezTo>
                  <a:cubicBezTo>
                    <a:pt x="69961" y="221214"/>
                    <a:pt x="85018" y="218151"/>
                    <a:pt x="100644" y="216483"/>
                  </a:cubicBezTo>
                  <a:cubicBezTo>
                    <a:pt x="114341" y="215028"/>
                    <a:pt x="128109" y="214011"/>
                    <a:pt x="141416" y="209824"/>
                  </a:cubicBezTo>
                  <a:cubicBezTo>
                    <a:pt x="150631" y="206985"/>
                    <a:pt x="159088" y="202100"/>
                    <a:pt x="166138" y="195523"/>
                  </a:cubicBezTo>
                  <a:cubicBezTo>
                    <a:pt x="170077" y="191856"/>
                    <a:pt x="174359" y="188615"/>
                    <a:pt x="177659" y="184262"/>
                  </a:cubicBezTo>
                  <a:cubicBezTo>
                    <a:pt x="184105" y="175710"/>
                    <a:pt x="186128" y="165526"/>
                    <a:pt x="188777" y="155531"/>
                  </a:cubicBezTo>
                  <a:cubicBezTo>
                    <a:pt x="191569" y="144980"/>
                    <a:pt x="193946" y="134382"/>
                    <a:pt x="194207" y="123393"/>
                  </a:cubicBezTo>
                  <a:cubicBezTo>
                    <a:pt x="194301" y="119738"/>
                    <a:pt x="196277" y="117763"/>
                    <a:pt x="200121" y="117231"/>
                  </a:cubicBezTo>
                  <a:cubicBezTo>
                    <a:pt x="211760" y="115622"/>
                    <a:pt x="221412" y="119313"/>
                    <a:pt x="229325" y="127722"/>
                  </a:cubicBezTo>
                  <a:cubicBezTo>
                    <a:pt x="230236" y="128681"/>
                    <a:pt x="230922" y="129816"/>
                    <a:pt x="231880" y="130715"/>
                  </a:cubicBezTo>
                  <a:cubicBezTo>
                    <a:pt x="233181" y="131898"/>
                    <a:pt x="234246" y="131732"/>
                    <a:pt x="234932" y="130124"/>
                  </a:cubicBezTo>
                  <a:cubicBezTo>
                    <a:pt x="235417" y="129059"/>
                    <a:pt x="235736" y="127936"/>
                    <a:pt x="236115" y="126823"/>
                  </a:cubicBezTo>
                  <a:cubicBezTo>
                    <a:pt x="243732" y="104267"/>
                    <a:pt x="249990" y="81284"/>
                    <a:pt x="254863" y="57982"/>
                  </a:cubicBezTo>
                  <a:cubicBezTo>
                    <a:pt x="256543" y="49951"/>
                    <a:pt x="258329" y="41931"/>
                    <a:pt x="264964" y="36135"/>
                  </a:cubicBezTo>
                  <a:cubicBezTo>
                    <a:pt x="267070" y="34124"/>
                    <a:pt x="269459" y="32433"/>
                    <a:pt x="272061" y="31120"/>
                  </a:cubicBezTo>
                  <a:cubicBezTo>
                    <a:pt x="274427" y="30032"/>
                    <a:pt x="275421" y="28246"/>
                    <a:pt x="275610" y="25631"/>
                  </a:cubicBezTo>
                  <a:cubicBezTo>
                    <a:pt x="276071" y="20261"/>
                    <a:pt x="276367" y="14856"/>
                    <a:pt x="277349" y="9545"/>
                  </a:cubicBezTo>
                  <a:cubicBezTo>
                    <a:pt x="278863" y="1371"/>
                    <a:pt x="285558" y="-3691"/>
                    <a:pt x="293376" y="-2627"/>
                  </a:cubicBezTo>
                  <a:cubicBezTo>
                    <a:pt x="300568" y="-1645"/>
                    <a:pt x="306127" y="5937"/>
                    <a:pt x="305843" y="13566"/>
                  </a:cubicBezTo>
                  <a:cubicBezTo>
                    <a:pt x="305465" y="23573"/>
                    <a:pt x="302141" y="32551"/>
                    <a:pt x="297930" y="41493"/>
                  </a:cubicBezTo>
                  <a:cubicBezTo>
                    <a:pt x="294736" y="48295"/>
                    <a:pt x="290490" y="54753"/>
                    <a:pt x="289260" y="62406"/>
                  </a:cubicBezTo>
                  <a:cubicBezTo>
                    <a:pt x="288952" y="64287"/>
                    <a:pt x="288278" y="66097"/>
                    <a:pt x="287261" y="67705"/>
                  </a:cubicBezTo>
                  <a:cubicBezTo>
                    <a:pt x="278390" y="83342"/>
                    <a:pt x="273753" y="100458"/>
                    <a:pt x="268714" y="117586"/>
                  </a:cubicBezTo>
                  <a:cubicBezTo>
                    <a:pt x="261203" y="143111"/>
                    <a:pt x="258849" y="169441"/>
                    <a:pt x="254520" y="195476"/>
                  </a:cubicBezTo>
                  <a:cubicBezTo>
                    <a:pt x="250179" y="221972"/>
                    <a:pt x="246607" y="248597"/>
                    <a:pt x="243543" y="275270"/>
                  </a:cubicBezTo>
                  <a:cubicBezTo>
                    <a:pt x="241804" y="290494"/>
                    <a:pt x="239320" y="305610"/>
                    <a:pt x="237936" y="320881"/>
                  </a:cubicBezTo>
                  <a:cubicBezTo>
                    <a:pt x="237759" y="322915"/>
                    <a:pt x="237688" y="324950"/>
                    <a:pt x="237735" y="326996"/>
                  </a:cubicBezTo>
                  <a:cubicBezTo>
                    <a:pt x="238114" y="344644"/>
                    <a:pt x="237901" y="362304"/>
                    <a:pt x="238149" y="379952"/>
                  </a:cubicBezTo>
                  <a:cubicBezTo>
                    <a:pt x="238315" y="391780"/>
                    <a:pt x="238220" y="403834"/>
                    <a:pt x="237191" y="415780"/>
                  </a:cubicBezTo>
                  <a:cubicBezTo>
                    <a:pt x="236434" y="424616"/>
                    <a:pt x="236304" y="433523"/>
                    <a:pt x="236008" y="442430"/>
                  </a:cubicBezTo>
                  <a:cubicBezTo>
                    <a:pt x="235358" y="461249"/>
                    <a:pt x="237534" y="480080"/>
                    <a:pt x="236647" y="498863"/>
                  </a:cubicBezTo>
                  <a:cubicBezTo>
                    <a:pt x="235784" y="517103"/>
                    <a:pt x="235795" y="535342"/>
                    <a:pt x="236186" y="553558"/>
                  </a:cubicBezTo>
                  <a:cubicBezTo>
                    <a:pt x="236470" y="567255"/>
                    <a:pt x="236623" y="580965"/>
                    <a:pt x="236931" y="594673"/>
                  </a:cubicBezTo>
                  <a:cubicBezTo>
                    <a:pt x="237144" y="604030"/>
                    <a:pt x="235855" y="613303"/>
                    <a:pt x="235914" y="622648"/>
                  </a:cubicBezTo>
                  <a:cubicBezTo>
                    <a:pt x="235866" y="624410"/>
                    <a:pt x="235523" y="626137"/>
                    <a:pt x="234885" y="627781"/>
                  </a:cubicBezTo>
                  <a:cubicBezTo>
                    <a:pt x="234435" y="628858"/>
                    <a:pt x="234187" y="630005"/>
                    <a:pt x="234151" y="631176"/>
                  </a:cubicBezTo>
                  <a:cubicBezTo>
                    <a:pt x="234447" y="644010"/>
                    <a:pt x="232294" y="656820"/>
                    <a:pt x="233335" y="669630"/>
                  </a:cubicBezTo>
                  <a:cubicBezTo>
                    <a:pt x="234837" y="687953"/>
                    <a:pt x="234636" y="706299"/>
                    <a:pt x="235228" y="724644"/>
                  </a:cubicBezTo>
                  <a:cubicBezTo>
                    <a:pt x="235689" y="739028"/>
                    <a:pt x="236860" y="753399"/>
                    <a:pt x="237783" y="767771"/>
                  </a:cubicBezTo>
                  <a:cubicBezTo>
                    <a:pt x="238599" y="780534"/>
                    <a:pt x="239096" y="793344"/>
                    <a:pt x="240361" y="806071"/>
                  </a:cubicBezTo>
                  <a:cubicBezTo>
                    <a:pt x="242266" y="825162"/>
                    <a:pt x="244679" y="844194"/>
                    <a:pt x="247624" y="863179"/>
                  </a:cubicBezTo>
                  <a:cubicBezTo>
                    <a:pt x="250297" y="880697"/>
                    <a:pt x="253302" y="898179"/>
                    <a:pt x="254520" y="915946"/>
                  </a:cubicBezTo>
                  <a:cubicBezTo>
                    <a:pt x="255419" y="929111"/>
                    <a:pt x="256803" y="942311"/>
                    <a:pt x="258802" y="955405"/>
                  </a:cubicBezTo>
                  <a:cubicBezTo>
                    <a:pt x="259038" y="956848"/>
                    <a:pt x="259511" y="958244"/>
                    <a:pt x="260197" y="959533"/>
                  </a:cubicBezTo>
                  <a:cubicBezTo>
                    <a:pt x="261771" y="962644"/>
                    <a:pt x="261463" y="966098"/>
                    <a:pt x="261913" y="969398"/>
                  </a:cubicBezTo>
                  <a:cubicBezTo>
                    <a:pt x="264006" y="984633"/>
                    <a:pt x="271269" y="997538"/>
                    <a:pt x="280116" y="1009615"/>
                  </a:cubicBezTo>
                  <a:cubicBezTo>
                    <a:pt x="286788" y="1018735"/>
                    <a:pt x="296676" y="1022531"/>
                    <a:pt x="307322" y="1023809"/>
                  </a:cubicBezTo>
                  <a:cubicBezTo>
                    <a:pt x="326650" y="1026068"/>
                    <a:pt x="346167" y="1025725"/>
                    <a:pt x="365494" y="1024590"/>
                  </a:cubicBezTo>
                  <a:cubicBezTo>
                    <a:pt x="388690" y="1023218"/>
                    <a:pt x="409117" y="1014417"/>
                    <a:pt x="424636" y="996083"/>
                  </a:cubicBezTo>
                  <a:cubicBezTo>
                    <a:pt x="429202" y="990678"/>
                    <a:pt x="431863" y="984255"/>
                    <a:pt x="433709" y="977761"/>
                  </a:cubicBezTo>
                  <a:cubicBezTo>
                    <a:pt x="438570" y="960622"/>
                    <a:pt x="442982" y="943234"/>
                    <a:pt x="441776" y="925231"/>
                  </a:cubicBezTo>
                  <a:cubicBezTo>
                    <a:pt x="440877" y="912125"/>
                    <a:pt x="440699" y="898984"/>
                    <a:pt x="441267" y="885866"/>
                  </a:cubicBezTo>
                  <a:cubicBezTo>
                    <a:pt x="441823" y="873446"/>
                    <a:pt x="441007" y="861097"/>
                    <a:pt x="441042" y="848725"/>
                  </a:cubicBezTo>
                  <a:cubicBezTo>
                    <a:pt x="441042" y="832969"/>
                    <a:pt x="446034" y="818479"/>
                    <a:pt x="452953" y="804747"/>
                  </a:cubicBezTo>
                  <a:cubicBezTo>
                    <a:pt x="457981" y="794775"/>
                    <a:pt x="467893" y="791735"/>
                    <a:pt x="478349" y="791049"/>
                  </a:cubicBezTo>
                  <a:cubicBezTo>
                    <a:pt x="489468" y="790316"/>
                    <a:pt x="500480" y="791924"/>
                    <a:pt x="511469" y="793048"/>
                  </a:cubicBezTo>
                  <a:cubicBezTo>
                    <a:pt x="524835" y="794420"/>
                    <a:pt x="538012" y="797283"/>
                    <a:pt x="551366" y="798442"/>
                  </a:cubicBezTo>
                  <a:cubicBezTo>
                    <a:pt x="570564" y="800110"/>
                    <a:pt x="589572" y="803362"/>
                    <a:pt x="608770" y="804818"/>
                  </a:cubicBezTo>
                  <a:cubicBezTo>
                    <a:pt x="622183" y="805835"/>
                    <a:pt x="635596" y="804475"/>
                    <a:pt x="648986" y="803705"/>
                  </a:cubicBezTo>
                  <a:cubicBezTo>
                    <a:pt x="659170" y="803114"/>
                    <a:pt x="669343" y="802073"/>
                    <a:pt x="679527" y="801588"/>
                  </a:cubicBezTo>
                  <a:cubicBezTo>
                    <a:pt x="689711" y="801103"/>
                    <a:pt x="699907" y="800405"/>
                    <a:pt x="709926" y="798300"/>
                  </a:cubicBezTo>
                  <a:cubicBezTo>
                    <a:pt x="710920" y="798075"/>
                    <a:pt x="711937" y="797898"/>
                    <a:pt x="712954" y="797768"/>
                  </a:cubicBezTo>
                  <a:cubicBezTo>
                    <a:pt x="714255" y="797614"/>
                    <a:pt x="715769" y="797283"/>
                    <a:pt x="716503" y="798584"/>
                  </a:cubicBezTo>
                  <a:cubicBezTo>
                    <a:pt x="717437" y="800110"/>
                    <a:pt x="716302" y="801399"/>
                    <a:pt x="715320" y="802475"/>
                  </a:cubicBezTo>
                  <a:cubicBezTo>
                    <a:pt x="712197" y="805953"/>
                    <a:pt x="708731" y="809099"/>
                    <a:pt x="705502" y="812471"/>
                  </a:cubicBezTo>
                  <a:cubicBezTo>
                    <a:pt x="686494" y="832331"/>
                    <a:pt x="663606" y="845779"/>
                    <a:pt x="637394" y="853669"/>
                  </a:cubicBezTo>
                  <a:cubicBezTo>
                    <a:pt x="631918" y="855313"/>
                    <a:pt x="628594" y="858755"/>
                    <a:pt x="628641" y="864314"/>
                  </a:cubicBezTo>
                  <a:cubicBezTo>
                    <a:pt x="628771" y="879526"/>
                    <a:pt x="625093" y="894512"/>
                    <a:pt x="625826" y="909700"/>
                  </a:cubicBezTo>
                  <a:cubicBezTo>
                    <a:pt x="626382" y="921197"/>
                    <a:pt x="626406" y="932730"/>
                    <a:pt x="627600" y="944204"/>
                  </a:cubicBezTo>
                  <a:cubicBezTo>
                    <a:pt x="629150" y="959119"/>
                    <a:pt x="640529" y="973775"/>
                    <a:pt x="656284" y="976827"/>
                  </a:cubicBezTo>
                  <a:cubicBezTo>
                    <a:pt x="667001" y="979074"/>
                    <a:pt x="677989" y="979748"/>
                    <a:pt x="688895" y="978825"/>
                  </a:cubicBezTo>
                  <a:cubicBezTo>
                    <a:pt x="697293" y="977998"/>
                    <a:pt x="705810" y="978897"/>
                    <a:pt x="714244" y="978825"/>
                  </a:cubicBezTo>
                  <a:cubicBezTo>
                    <a:pt x="728438" y="978636"/>
                    <a:pt x="742774" y="979914"/>
                    <a:pt x="756164" y="972722"/>
                  </a:cubicBezTo>
                  <a:cubicBezTo>
                    <a:pt x="766289" y="967281"/>
                    <a:pt x="775645" y="951715"/>
                    <a:pt x="773539" y="939472"/>
                  </a:cubicBezTo>
                  <a:cubicBezTo>
                    <a:pt x="770772" y="923776"/>
                    <a:pt x="770251" y="907772"/>
                    <a:pt x="772014" y="891934"/>
                  </a:cubicBezTo>
                  <a:cubicBezTo>
                    <a:pt x="772309" y="888291"/>
                    <a:pt x="772345" y="884624"/>
                    <a:pt x="772120" y="880981"/>
                  </a:cubicBezTo>
                  <a:cubicBezTo>
                    <a:pt x="771730" y="868088"/>
                    <a:pt x="773303" y="855372"/>
                    <a:pt x="775207" y="842645"/>
                  </a:cubicBezTo>
                  <a:cubicBezTo>
                    <a:pt x="778283" y="821708"/>
                    <a:pt x="783061" y="801056"/>
                    <a:pt x="789484" y="780888"/>
                  </a:cubicBezTo>
                  <a:cubicBezTo>
                    <a:pt x="794298" y="765618"/>
                    <a:pt x="797338" y="749792"/>
                    <a:pt x="802164" y="734450"/>
                  </a:cubicBezTo>
                  <a:cubicBezTo>
                    <a:pt x="804885" y="725792"/>
                    <a:pt x="803986" y="716506"/>
                    <a:pt x="805287" y="707552"/>
                  </a:cubicBezTo>
                  <a:cubicBezTo>
                    <a:pt x="807511" y="692246"/>
                    <a:pt x="809486" y="676905"/>
                    <a:pt x="811201" y="661540"/>
                  </a:cubicBezTo>
                  <a:cubicBezTo>
                    <a:pt x="812833" y="647038"/>
                    <a:pt x="814856" y="632607"/>
                    <a:pt x="814253" y="617928"/>
                  </a:cubicBezTo>
                  <a:cubicBezTo>
                    <a:pt x="813756" y="605792"/>
                    <a:pt x="815436" y="593727"/>
                    <a:pt x="817186" y="581781"/>
                  </a:cubicBezTo>
                  <a:cubicBezTo>
                    <a:pt x="819043" y="569053"/>
                    <a:pt x="818417" y="556089"/>
                    <a:pt x="815329" y="543598"/>
                  </a:cubicBezTo>
                  <a:cubicBezTo>
                    <a:pt x="812869" y="533592"/>
                    <a:pt x="812396" y="523490"/>
                    <a:pt x="812372" y="513188"/>
                  </a:cubicBezTo>
                  <a:cubicBezTo>
                    <a:pt x="812301" y="493789"/>
                    <a:pt x="810172" y="474449"/>
                    <a:pt x="810704" y="455039"/>
                  </a:cubicBezTo>
                  <a:cubicBezTo>
                    <a:pt x="811497" y="447682"/>
                    <a:pt x="811793" y="440277"/>
                    <a:pt x="811592" y="432884"/>
                  </a:cubicBezTo>
                  <a:cubicBezTo>
                    <a:pt x="811627" y="431145"/>
                    <a:pt x="811485" y="429407"/>
                    <a:pt x="811178" y="427692"/>
                  </a:cubicBezTo>
                  <a:cubicBezTo>
                    <a:pt x="809876" y="421777"/>
                    <a:pt x="807191" y="419589"/>
                    <a:pt x="801206" y="419412"/>
                  </a:cubicBezTo>
                  <a:cubicBezTo>
                    <a:pt x="800023" y="419412"/>
                    <a:pt x="798840" y="419412"/>
                    <a:pt x="797729" y="419412"/>
                  </a:cubicBezTo>
                  <a:cubicBezTo>
                    <a:pt x="796995" y="419412"/>
                    <a:pt x="796274" y="419329"/>
                    <a:pt x="795540" y="419317"/>
                  </a:cubicBezTo>
                  <a:cubicBezTo>
                    <a:pt x="792666" y="419246"/>
                    <a:pt x="790289" y="418560"/>
                    <a:pt x="789993" y="415094"/>
                  </a:cubicBezTo>
                  <a:cubicBezTo>
                    <a:pt x="789733" y="411889"/>
                    <a:pt x="791968" y="409014"/>
                    <a:pt x="795138" y="408482"/>
                  </a:cubicBezTo>
                  <a:cubicBezTo>
                    <a:pt x="798190" y="408056"/>
                    <a:pt x="801289" y="408399"/>
                    <a:pt x="804175" y="409487"/>
                  </a:cubicBezTo>
                  <a:cubicBezTo>
                    <a:pt x="810089" y="411368"/>
                    <a:pt x="811520" y="410493"/>
                    <a:pt x="812952" y="404295"/>
                  </a:cubicBezTo>
                  <a:cubicBezTo>
                    <a:pt x="815365" y="393448"/>
                    <a:pt x="819114" y="382956"/>
                    <a:pt x="824118" y="373044"/>
                  </a:cubicBezTo>
                  <a:cubicBezTo>
                    <a:pt x="828908" y="363723"/>
                    <a:pt x="831830" y="353504"/>
                    <a:pt x="838312" y="344975"/>
                  </a:cubicBezTo>
                  <a:cubicBezTo>
                    <a:pt x="845172" y="335903"/>
                    <a:pt x="852057" y="326842"/>
                    <a:pt x="858420" y="317368"/>
                  </a:cubicBezTo>
                  <a:cubicBezTo>
                    <a:pt x="862075" y="311915"/>
                    <a:pt x="865612" y="306391"/>
                    <a:pt x="869066" y="300808"/>
                  </a:cubicBezTo>
                  <a:cubicBezTo>
                    <a:pt x="875820" y="289926"/>
                    <a:pt x="884715" y="281965"/>
                    <a:pt x="897809" y="279884"/>
                  </a:cubicBezTo>
                  <a:cubicBezTo>
                    <a:pt x="906538" y="278417"/>
                    <a:pt x="915504" y="280132"/>
                    <a:pt x="923086" y="284698"/>
                  </a:cubicBezTo>
                  <a:cubicBezTo>
                    <a:pt x="927203" y="287063"/>
                    <a:pt x="927735" y="289429"/>
                    <a:pt x="925890" y="293888"/>
                  </a:cubicBezTo>
                  <a:cubicBezTo>
                    <a:pt x="922802" y="301293"/>
                    <a:pt x="921312" y="309265"/>
                    <a:pt x="918106" y="316634"/>
                  </a:cubicBezTo>
                  <a:cubicBezTo>
                    <a:pt x="917586" y="317545"/>
                    <a:pt x="917586" y="318681"/>
                    <a:pt x="918106" y="319591"/>
                  </a:cubicBezTo>
                  <a:cubicBezTo>
                    <a:pt x="920307" y="322324"/>
                    <a:pt x="919136" y="325080"/>
                    <a:pt x="918509" y="327871"/>
                  </a:cubicBezTo>
                  <a:cubicBezTo>
                    <a:pt x="915339" y="342326"/>
                    <a:pt x="907792" y="354888"/>
                    <a:pt x="901145" y="367804"/>
                  </a:cubicBezTo>
                  <a:cubicBezTo>
                    <a:pt x="899832" y="370560"/>
                    <a:pt x="898377" y="373257"/>
                    <a:pt x="896780" y="375859"/>
                  </a:cubicBezTo>
                  <a:cubicBezTo>
                    <a:pt x="895349" y="379562"/>
                    <a:pt x="892675" y="382472"/>
                    <a:pt x="890487" y="385689"/>
                  </a:cubicBezTo>
                  <a:cubicBezTo>
                    <a:pt x="887116" y="390574"/>
                    <a:pt x="884230" y="395767"/>
                    <a:pt x="881852" y="401196"/>
                  </a:cubicBezTo>
                  <a:cubicBezTo>
                    <a:pt x="881568" y="401740"/>
                    <a:pt x="881320" y="402296"/>
                    <a:pt x="881095" y="402864"/>
                  </a:cubicBezTo>
                  <a:cubicBezTo>
                    <a:pt x="880350" y="404922"/>
                    <a:pt x="879676" y="407016"/>
                    <a:pt x="879049" y="409121"/>
                  </a:cubicBezTo>
                  <a:cubicBezTo>
                    <a:pt x="878836" y="409677"/>
                    <a:pt x="878694" y="410268"/>
                    <a:pt x="878659" y="410872"/>
                  </a:cubicBezTo>
                  <a:cubicBezTo>
                    <a:pt x="878659" y="412279"/>
                    <a:pt x="878032" y="413627"/>
                    <a:pt x="878174" y="415059"/>
                  </a:cubicBezTo>
                  <a:cubicBezTo>
                    <a:pt x="877996" y="415639"/>
                    <a:pt x="877866" y="416230"/>
                    <a:pt x="877795" y="416833"/>
                  </a:cubicBezTo>
                  <a:cubicBezTo>
                    <a:pt x="877795" y="418016"/>
                    <a:pt x="877795" y="419258"/>
                    <a:pt x="877795" y="420464"/>
                  </a:cubicBezTo>
                  <a:cubicBezTo>
                    <a:pt x="877795" y="421269"/>
                    <a:pt x="877925" y="422073"/>
                    <a:pt x="878197" y="422830"/>
                  </a:cubicBezTo>
                  <a:cubicBezTo>
                    <a:pt x="878469" y="424238"/>
                    <a:pt x="878623" y="425669"/>
                    <a:pt x="878682" y="427112"/>
                  </a:cubicBezTo>
                  <a:cubicBezTo>
                    <a:pt x="878742" y="427739"/>
                    <a:pt x="878872" y="428354"/>
                    <a:pt x="879061" y="428945"/>
                  </a:cubicBezTo>
                  <a:cubicBezTo>
                    <a:pt x="879061" y="430235"/>
                    <a:pt x="879629" y="431453"/>
                    <a:pt x="879593" y="432742"/>
                  </a:cubicBezTo>
                  <a:cubicBezTo>
                    <a:pt x="879676" y="433417"/>
                    <a:pt x="879936" y="434055"/>
                    <a:pt x="879972" y="434729"/>
                  </a:cubicBezTo>
                  <a:cubicBezTo>
                    <a:pt x="880279" y="440360"/>
                    <a:pt x="880989" y="445966"/>
                    <a:pt x="882124" y="451490"/>
                  </a:cubicBezTo>
                  <a:cubicBezTo>
                    <a:pt x="882231" y="452188"/>
                    <a:pt x="882373" y="452886"/>
                    <a:pt x="882574" y="453572"/>
                  </a:cubicBezTo>
                  <a:cubicBezTo>
                    <a:pt x="884076" y="460752"/>
                    <a:pt x="885484" y="467944"/>
                    <a:pt x="886560" y="475194"/>
                  </a:cubicBezTo>
                  <a:cubicBezTo>
                    <a:pt x="886631" y="475904"/>
                    <a:pt x="886761" y="476602"/>
                    <a:pt x="886962" y="477276"/>
                  </a:cubicBezTo>
                  <a:cubicBezTo>
                    <a:pt x="887317" y="481227"/>
                    <a:pt x="888051" y="485142"/>
                    <a:pt x="888323" y="489105"/>
                  </a:cubicBezTo>
                  <a:cubicBezTo>
                    <a:pt x="888358" y="489791"/>
                    <a:pt x="888488" y="490477"/>
                    <a:pt x="888701" y="491127"/>
                  </a:cubicBezTo>
                  <a:cubicBezTo>
                    <a:pt x="888618" y="492949"/>
                    <a:pt x="889340" y="494676"/>
                    <a:pt x="889186" y="496533"/>
                  </a:cubicBezTo>
                  <a:cubicBezTo>
                    <a:pt x="889198" y="497444"/>
                    <a:pt x="889328" y="498343"/>
                    <a:pt x="889588" y="499218"/>
                  </a:cubicBezTo>
                  <a:cubicBezTo>
                    <a:pt x="889588" y="501300"/>
                    <a:pt x="890262" y="503334"/>
                    <a:pt x="890073" y="505428"/>
                  </a:cubicBezTo>
                  <a:cubicBezTo>
                    <a:pt x="890120" y="506386"/>
                    <a:pt x="890262" y="507344"/>
                    <a:pt x="890475" y="508290"/>
                  </a:cubicBezTo>
                  <a:cubicBezTo>
                    <a:pt x="890546" y="512809"/>
                    <a:pt x="891197" y="517304"/>
                    <a:pt x="890948" y="521834"/>
                  </a:cubicBezTo>
                  <a:cubicBezTo>
                    <a:pt x="890972" y="522863"/>
                    <a:pt x="891102" y="523892"/>
                    <a:pt x="891351" y="524886"/>
                  </a:cubicBezTo>
                  <a:cubicBezTo>
                    <a:pt x="891433" y="532799"/>
                    <a:pt x="891114" y="540712"/>
                    <a:pt x="891836" y="548614"/>
                  </a:cubicBezTo>
                  <a:cubicBezTo>
                    <a:pt x="891871" y="549418"/>
                    <a:pt x="892001" y="550211"/>
                    <a:pt x="892214" y="550979"/>
                  </a:cubicBezTo>
                  <a:cubicBezTo>
                    <a:pt x="892332" y="557189"/>
                    <a:pt x="893764" y="563399"/>
                    <a:pt x="892214" y="569597"/>
                  </a:cubicBezTo>
                  <a:cubicBezTo>
                    <a:pt x="888051" y="578126"/>
                    <a:pt x="880196" y="581213"/>
                    <a:pt x="872851" y="577250"/>
                  </a:cubicBezTo>
                  <a:cubicBezTo>
                    <a:pt x="868948" y="575133"/>
                    <a:pt x="866937" y="571715"/>
                    <a:pt x="866073" y="567527"/>
                  </a:cubicBezTo>
                  <a:cubicBezTo>
                    <a:pt x="864488" y="560253"/>
                    <a:pt x="863660" y="552825"/>
                    <a:pt x="863601" y="545373"/>
                  </a:cubicBezTo>
                  <a:cubicBezTo>
                    <a:pt x="863507" y="534100"/>
                    <a:pt x="862111" y="522970"/>
                    <a:pt x="861235" y="511780"/>
                  </a:cubicBezTo>
                  <a:cubicBezTo>
                    <a:pt x="860360" y="500590"/>
                    <a:pt x="859319" y="489105"/>
                    <a:pt x="859177" y="477738"/>
                  </a:cubicBezTo>
                  <a:cubicBezTo>
                    <a:pt x="859106" y="470960"/>
                    <a:pt x="857557" y="464478"/>
                    <a:pt x="856386" y="457866"/>
                  </a:cubicBezTo>
                  <a:cubicBezTo>
                    <a:pt x="853949" y="444086"/>
                    <a:pt x="850814" y="430412"/>
                    <a:pt x="849513" y="416466"/>
                  </a:cubicBezTo>
                  <a:cubicBezTo>
                    <a:pt x="849111" y="412043"/>
                    <a:pt x="848508" y="411522"/>
                    <a:pt x="844474" y="413450"/>
                  </a:cubicBezTo>
                  <a:cubicBezTo>
                    <a:pt x="839601" y="415816"/>
                    <a:pt x="834823" y="418288"/>
                    <a:pt x="829843" y="420417"/>
                  </a:cubicBezTo>
                  <a:cubicBezTo>
                    <a:pt x="828423" y="421020"/>
                    <a:pt x="826850" y="421600"/>
                    <a:pt x="826081" y="423268"/>
                  </a:cubicBezTo>
                  <a:cubicBezTo>
                    <a:pt x="827359" y="424391"/>
                    <a:pt x="828897" y="423847"/>
                    <a:pt x="830280" y="423977"/>
                  </a:cubicBezTo>
                  <a:cubicBezTo>
                    <a:pt x="837271" y="424557"/>
                    <a:pt x="842759" y="430211"/>
                    <a:pt x="843126" y="437214"/>
                  </a:cubicBezTo>
                  <a:cubicBezTo>
                    <a:pt x="843481" y="443696"/>
                    <a:pt x="842085" y="450024"/>
                    <a:pt x="840985" y="456328"/>
                  </a:cubicBezTo>
                  <a:cubicBezTo>
                    <a:pt x="839696" y="463792"/>
                    <a:pt x="838454" y="471327"/>
                    <a:pt x="835946" y="478518"/>
                  </a:cubicBezTo>
                  <a:cubicBezTo>
                    <a:pt x="835000" y="481227"/>
                    <a:pt x="835024" y="483474"/>
                    <a:pt x="836940" y="485828"/>
                  </a:cubicBezTo>
                  <a:cubicBezTo>
                    <a:pt x="840252" y="489933"/>
                    <a:pt x="840039" y="494806"/>
                    <a:pt x="839305" y="499644"/>
                  </a:cubicBezTo>
                  <a:cubicBezTo>
                    <a:pt x="838359" y="505416"/>
                    <a:pt x="836857" y="511070"/>
                    <a:pt x="835485" y="516748"/>
                  </a:cubicBezTo>
                  <a:cubicBezTo>
                    <a:pt x="833131" y="525986"/>
                    <a:pt x="833309" y="535697"/>
                    <a:pt x="835970" y="544852"/>
                  </a:cubicBezTo>
                  <a:cubicBezTo>
                    <a:pt x="837508" y="549312"/>
                    <a:pt x="837259" y="554185"/>
                    <a:pt x="835272" y="558455"/>
                  </a:cubicBezTo>
                  <a:cubicBezTo>
                    <a:pt x="833652" y="561861"/>
                    <a:pt x="833261" y="566356"/>
                    <a:pt x="835651" y="569420"/>
                  </a:cubicBezTo>
                  <a:cubicBezTo>
                    <a:pt x="840749" y="575926"/>
                    <a:pt x="840003" y="583046"/>
                    <a:pt x="839199" y="590321"/>
                  </a:cubicBezTo>
                  <a:cubicBezTo>
                    <a:pt x="838525" y="596282"/>
                    <a:pt x="837496" y="602197"/>
                    <a:pt x="836100" y="608040"/>
                  </a:cubicBezTo>
                  <a:cubicBezTo>
                    <a:pt x="835402" y="610595"/>
                    <a:pt x="835532" y="613303"/>
                    <a:pt x="836502" y="615764"/>
                  </a:cubicBezTo>
                  <a:cubicBezTo>
                    <a:pt x="838359" y="620294"/>
                    <a:pt x="838241" y="625380"/>
                    <a:pt x="836171" y="629816"/>
                  </a:cubicBezTo>
                  <a:cubicBezTo>
                    <a:pt x="835887" y="630490"/>
                    <a:pt x="835722" y="631224"/>
                    <a:pt x="835378" y="631862"/>
                  </a:cubicBezTo>
                  <a:cubicBezTo>
                    <a:pt x="831546" y="639125"/>
                    <a:pt x="830647" y="645524"/>
                    <a:pt x="837827" y="651970"/>
                  </a:cubicBezTo>
                  <a:cubicBezTo>
                    <a:pt x="842558" y="656241"/>
                    <a:pt x="843658" y="663066"/>
                    <a:pt x="843990" y="669394"/>
                  </a:cubicBezTo>
                  <a:cubicBezTo>
                    <a:pt x="844995" y="688024"/>
                    <a:pt x="844900" y="706712"/>
                    <a:pt x="843706" y="725330"/>
                  </a:cubicBezTo>
                  <a:cubicBezTo>
                    <a:pt x="841778" y="754901"/>
                    <a:pt x="834681" y="783562"/>
                    <a:pt x="830375" y="812707"/>
                  </a:cubicBezTo>
                  <a:cubicBezTo>
                    <a:pt x="827264" y="833785"/>
                    <a:pt x="824461" y="854911"/>
                    <a:pt x="821149" y="875965"/>
                  </a:cubicBezTo>
                  <a:cubicBezTo>
                    <a:pt x="819233" y="888267"/>
                    <a:pt x="818996" y="900651"/>
                    <a:pt x="817861" y="912989"/>
                  </a:cubicBezTo>
                  <a:cubicBezTo>
                    <a:pt x="817044" y="921907"/>
                    <a:pt x="813555" y="929371"/>
                    <a:pt x="806612" y="934954"/>
                  </a:cubicBezTo>
                  <a:cubicBezTo>
                    <a:pt x="803028" y="937958"/>
                    <a:pt x="800414" y="941956"/>
                    <a:pt x="799089" y="946439"/>
                  </a:cubicBezTo>
                  <a:cubicBezTo>
                    <a:pt x="794665" y="959297"/>
                    <a:pt x="788266" y="970924"/>
                    <a:pt x="778153" y="980375"/>
                  </a:cubicBezTo>
                  <a:cubicBezTo>
                    <a:pt x="773078" y="985248"/>
                    <a:pt x="767093" y="989057"/>
                    <a:pt x="760540" y="991600"/>
                  </a:cubicBezTo>
                  <a:cubicBezTo>
                    <a:pt x="748783" y="996000"/>
                    <a:pt x="737321" y="1000968"/>
                    <a:pt x="726013" y="1006457"/>
                  </a:cubicBezTo>
                  <a:cubicBezTo>
                    <a:pt x="707087" y="1015648"/>
                    <a:pt x="687570" y="1014240"/>
                    <a:pt x="668657" y="1006457"/>
                  </a:cubicBezTo>
                  <a:cubicBezTo>
                    <a:pt x="633858" y="992192"/>
                    <a:pt x="612129" y="965779"/>
                    <a:pt x="600253" y="930636"/>
                  </a:cubicBezTo>
                  <a:cubicBezTo>
                    <a:pt x="597036" y="921174"/>
                    <a:pt x="595936" y="911285"/>
                    <a:pt x="595522" y="901349"/>
                  </a:cubicBezTo>
                  <a:cubicBezTo>
                    <a:pt x="595320" y="896441"/>
                    <a:pt x="593156" y="892052"/>
                    <a:pt x="592103" y="887368"/>
                  </a:cubicBezTo>
                  <a:cubicBezTo>
                    <a:pt x="591524" y="884825"/>
                    <a:pt x="589087" y="884056"/>
                    <a:pt x="586650" y="883642"/>
                  </a:cubicBezTo>
                  <a:cubicBezTo>
                    <a:pt x="581186" y="882708"/>
                    <a:pt x="575650" y="882211"/>
                    <a:pt x="570268" y="880756"/>
                  </a:cubicBezTo>
                  <a:cubicBezTo>
                    <a:pt x="564555" y="879206"/>
                    <a:pt x="564200" y="878710"/>
                    <a:pt x="565241" y="872985"/>
                  </a:cubicBezTo>
                  <a:cubicBezTo>
                    <a:pt x="565477" y="871636"/>
                    <a:pt x="565572" y="870371"/>
                    <a:pt x="564401" y="869436"/>
                  </a:cubicBezTo>
                  <a:cubicBezTo>
                    <a:pt x="563833" y="869081"/>
                    <a:pt x="563254" y="868774"/>
                    <a:pt x="562639" y="868502"/>
                  </a:cubicBezTo>
                  <a:cubicBezTo>
                    <a:pt x="562035" y="868218"/>
                    <a:pt x="561456" y="867910"/>
                    <a:pt x="560841" y="867591"/>
                  </a:cubicBezTo>
                  <a:cubicBezTo>
                    <a:pt x="559528" y="867070"/>
                    <a:pt x="558546" y="865935"/>
                    <a:pt x="558227" y="864551"/>
                  </a:cubicBezTo>
                  <a:cubicBezTo>
                    <a:pt x="559634" y="843721"/>
                    <a:pt x="580156" y="827587"/>
                    <a:pt x="600927" y="831017"/>
                  </a:cubicBezTo>
                  <a:cubicBezTo>
                    <a:pt x="603080" y="831372"/>
                    <a:pt x="605209" y="831976"/>
                    <a:pt x="607386" y="832141"/>
                  </a:cubicBezTo>
                  <a:cubicBezTo>
                    <a:pt x="611407" y="832603"/>
                    <a:pt x="615358" y="830864"/>
                    <a:pt x="617735" y="827599"/>
                  </a:cubicBezTo>
                  <a:cubicBezTo>
                    <a:pt x="619592" y="825233"/>
                    <a:pt x="619048" y="823932"/>
                    <a:pt x="616079" y="823518"/>
                  </a:cubicBezTo>
                  <a:cubicBezTo>
                    <a:pt x="614341" y="823317"/>
                    <a:pt x="612578" y="823282"/>
                    <a:pt x="610828" y="823412"/>
                  </a:cubicBezTo>
                  <a:cubicBezTo>
                    <a:pt x="590081" y="824488"/>
                    <a:pt x="569854" y="820809"/>
                    <a:pt x="549616" y="817024"/>
                  </a:cubicBezTo>
                  <a:cubicBezTo>
                    <a:pt x="544127" y="815995"/>
                    <a:pt x="538674" y="814197"/>
                    <a:pt x="532807" y="816055"/>
                  </a:cubicBezTo>
                  <a:cubicBezTo>
                    <a:pt x="529472" y="817119"/>
                    <a:pt x="525876" y="815605"/>
                    <a:pt x="522528" y="814611"/>
                  </a:cubicBezTo>
                  <a:cubicBezTo>
                    <a:pt x="511717" y="811394"/>
                    <a:pt x="501403" y="813902"/>
                    <a:pt x="491313" y="817533"/>
                  </a:cubicBezTo>
                  <a:cubicBezTo>
                    <a:pt x="486026" y="819437"/>
                    <a:pt x="483258" y="824181"/>
                    <a:pt x="481259" y="829125"/>
                  </a:cubicBezTo>
                  <a:cubicBezTo>
                    <a:pt x="476930" y="839380"/>
                    <a:pt x="474623" y="850380"/>
                    <a:pt x="474469" y="861511"/>
                  </a:cubicBezTo>
                  <a:cubicBezTo>
                    <a:pt x="474469" y="894122"/>
                    <a:pt x="472104" y="926485"/>
                    <a:pt x="465444" y="958504"/>
                  </a:cubicBezTo>
                  <a:cubicBezTo>
                    <a:pt x="464155" y="963744"/>
                    <a:pt x="463232" y="969067"/>
                    <a:pt x="462677" y="974437"/>
                  </a:cubicBezTo>
                  <a:cubicBezTo>
                    <a:pt x="462416" y="978423"/>
                    <a:pt x="460027" y="981794"/>
                    <a:pt x="458158" y="985260"/>
                  </a:cubicBezTo>
                  <a:cubicBezTo>
                    <a:pt x="454657" y="991659"/>
                    <a:pt x="450753" y="997846"/>
                    <a:pt x="446495" y="1003772"/>
                  </a:cubicBezTo>
                  <a:cubicBezTo>
                    <a:pt x="443597" y="1007841"/>
                    <a:pt x="441090" y="1012052"/>
                    <a:pt x="440143" y="1017091"/>
                  </a:cubicBezTo>
                  <a:cubicBezTo>
                    <a:pt x="439516" y="1019504"/>
                    <a:pt x="438180" y="1021692"/>
                    <a:pt x="436323" y="1023360"/>
                  </a:cubicBezTo>
                  <a:cubicBezTo>
                    <a:pt x="433590" y="1026222"/>
                    <a:pt x="430278" y="1028410"/>
                    <a:pt x="427357" y="1031060"/>
                  </a:cubicBezTo>
                  <a:cubicBezTo>
                    <a:pt x="424009" y="1034088"/>
                    <a:pt x="424163" y="1035945"/>
                    <a:pt x="428161" y="1037968"/>
                  </a:cubicBezTo>
                  <a:cubicBezTo>
                    <a:pt x="433519" y="1040653"/>
                    <a:pt x="438263" y="1044414"/>
                    <a:pt x="442095" y="1049016"/>
                  </a:cubicBezTo>
                  <a:cubicBezTo>
                    <a:pt x="447926" y="1055959"/>
                    <a:pt x="450375" y="1063978"/>
                    <a:pt x="450671" y="1072826"/>
                  </a:cubicBezTo>
                  <a:cubicBezTo>
                    <a:pt x="450671" y="1075192"/>
                    <a:pt x="449216" y="1076375"/>
                    <a:pt x="447311" y="1077486"/>
                  </a:cubicBezTo>
                  <a:cubicBezTo>
                    <a:pt x="437127" y="1083223"/>
                    <a:pt x="426103" y="1087304"/>
                    <a:pt x="414641" y="1089563"/>
                  </a:cubicBezTo>
                  <a:cubicBezTo>
                    <a:pt x="404516" y="1091669"/>
                    <a:pt x="394296" y="1093337"/>
                    <a:pt x="384124" y="1095229"/>
                  </a:cubicBezTo>
                  <a:cubicBezTo>
                    <a:pt x="380398" y="1095927"/>
                    <a:pt x="378446" y="1094626"/>
                    <a:pt x="376861" y="1091456"/>
                  </a:cubicBezTo>
                  <a:cubicBezTo>
                    <a:pt x="371964" y="1081839"/>
                    <a:pt x="371231" y="1070614"/>
                    <a:pt x="374839" y="1060442"/>
                  </a:cubicBezTo>
                  <a:cubicBezTo>
                    <a:pt x="376471" y="1055426"/>
                    <a:pt x="376305" y="1055308"/>
                    <a:pt x="371136" y="1055888"/>
                  </a:cubicBezTo>
                  <a:cubicBezTo>
                    <a:pt x="346912" y="1058585"/>
                    <a:pt x="322805" y="1058360"/>
                    <a:pt x="298983" y="1052789"/>
                  </a:cubicBezTo>
                  <a:cubicBezTo>
                    <a:pt x="291306" y="1050991"/>
                    <a:pt x="283760" y="1048720"/>
                    <a:pt x="276260" y="1046271"/>
                  </a:cubicBezTo>
                  <a:cubicBezTo>
                    <a:pt x="273410" y="1045526"/>
                    <a:pt x="270879" y="1043858"/>
                    <a:pt x="269057" y="1041540"/>
                  </a:cubicBezTo>
                  <a:cubicBezTo>
                    <a:pt x="264468" y="1034928"/>
                    <a:pt x="258411" y="1028836"/>
                    <a:pt x="260434" y="1019574"/>
                  </a:cubicBezTo>
                  <a:cubicBezTo>
                    <a:pt x="260883" y="1017528"/>
                    <a:pt x="259866" y="1015896"/>
                    <a:pt x="258471" y="1014488"/>
                  </a:cubicBezTo>
                  <a:cubicBezTo>
                    <a:pt x="242431" y="998260"/>
                    <a:pt x="232886" y="978518"/>
                    <a:pt x="226995" y="956742"/>
                  </a:cubicBezTo>
                  <a:cubicBezTo>
                    <a:pt x="221329" y="935876"/>
                    <a:pt x="216137" y="914916"/>
                    <a:pt x="214445" y="893282"/>
                  </a:cubicBezTo>
                  <a:cubicBezTo>
                    <a:pt x="214161" y="889734"/>
                    <a:pt x="212434" y="890053"/>
                    <a:pt x="210069" y="891177"/>
                  </a:cubicBezTo>
                  <a:cubicBezTo>
                    <a:pt x="202368" y="894950"/>
                    <a:pt x="193485" y="895506"/>
                    <a:pt x="185371" y="892714"/>
                  </a:cubicBezTo>
                  <a:cubicBezTo>
                    <a:pt x="181621" y="891532"/>
                    <a:pt x="179457" y="889367"/>
                    <a:pt x="179232" y="885251"/>
                  </a:cubicBezTo>
                  <a:cubicBezTo>
                    <a:pt x="178889" y="881643"/>
                    <a:pt x="178191" y="878071"/>
                    <a:pt x="177150" y="874605"/>
                  </a:cubicBezTo>
                  <a:cubicBezTo>
                    <a:pt x="174418" y="864445"/>
                    <a:pt x="166422" y="858483"/>
                    <a:pt x="155776" y="857702"/>
                  </a:cubicBezTo>
                  <a:cubicBezTo>
                    <a:pt x="141889" y="856673"/>
                    <a:pt x="127873" y="857182"/>
                    <a:pt x="114211" y="853468"/>
                  </a:cubicBezTo>
                  <a:cubicBezTo>
                    <a:pt x="100112" y="849624"/>
                    <a:pt x="86414" y="844916"/>
                    <a:pt x="73781" y="837452"/>
                  </a:cubicBezTo>
                  <a:cubicBezTo>
                    <a:pt x="72539" y="836589"/>
                    <a:pt x="71191" y="835891"/>
                    <a:pt x="69783" y="835347"/>
                  </a:cubicBezTo>
                  <a:close/>
                </a:path>
              </a:pathLst>
            </a:custGeom>
            <a:solidFill>
              <a:srgbClr val="000000"/>
            </a:solidFill>
            <a:ln w="1171" cap="flat">
              <a:noFill/>
              <a:prstDash val="solid"/>
              <a:miter/>
            </a:ln>
          </p:spPr>
          <p:txBody>
            <a:bodyPr rtlCol="0" anchor="ctr"/>
            <a:lstStyle/>
            <a:p>
              <a:endParaRPr lang="es-CO"/>
            </a:p>
          </p:txBody>
        </p:sp>
        <p:sp>
          <p:nvSpPr>
            <p:cNvPr id="405" name="Freeform: Shape 404">
              <a:extLst>
                <a:ext uri="{FF2B5EF4-FFF2-40B4-BE49-F238E27FC236}">
                  <a16:creationId xmlns:a16="http://schemas.microsoft.com/office/drawing/2014/main" id="{7D47303C-C0F0-C1DD-0A31-1A103C84155A}"/>
                </a:ext>
              </a:extLst>
            </p:cNvPr>
            <p:cNvSpPr/>
            <p:nvPr/>
          </p:nvSpPr>
          <p:spPr>
            <a:xfrm rot="19975584">
              <a:off x="12467400" y="6075024"/>
              <a:ext cx="779501" cy="357717"/>
            </a:xfrm>
            <a:custGeom>
              <a:avLst/>
              <a:gdLst>
                <a:gd name="connsiteX0" fmla="*/ 259618 w 779501"/>
                <a:gd name="connsiteY0" fmla="*/ 165991 h 357717"/>
                <a:gd name="connsiteX1" fmla="*/ 263273 w 779501"/>
                <a:gd name="connsiteY1" fmla="*/ 155866 h 357717"/>
                <a:gd name="connsiteX2" fmla="*/ 269447 w 779501"/>
                <a:gd name="connsiteY2" fmla="*/ 142488 h 357717"/>
                <a:gd name="connsiteX3" fmla="*/ 275480 w 779501"/>
                <a:gd name="connsiteY3" fmla="*/ 121339 h 357717"/>
                <a:gd name="connsiteX4" fmla="*/ 275267 w 779501"/>
                <a:gd name="connsiteY4" fmla="*/ 111947 h 357717"/>
                <a:gd name="connsiteX5" fmla="*/ 261960 w 779501"/>
                <a:gd name="connsiteY5" fmla="*/ 102626 h 357717"/>
                <a:gd name="connsiteX6" fmla="*/ 249847 w 779501"/>
                <a:gd name="connsiteY6" fmla="*/ 113792 h 357717"/>
                <a:gd name="connsiteX7" fmla="*/ 248097 w 779501"/>
                <a:gd name="connsiteY7" fmla="*/ 131961 h 357717"/>
                <a:gd name="connsiteX8" fmla="*/ 245222 w 779501"/>
                <a:gd name="connsiteY8" fmla="*/ 135888 h 357717"/>
                <a:gd name="connsiteX9" fmla="*/ 228816 w 779501"/>
                <a:gd name="connsiteY9" fmla="*/ 155996 h 357717"/>
                <a:gd name="connsiteX10" fmla="*/ 220040 w 779501"/>
                <a:gd name="connsiteY10" fmla="*/ 193717 h 357717"/>
                <a:gd name="connsiteX11" fmla="*/ 216326 w 779501"/>
                <a:gd name="connsiteY11" fmla="*/ 207154 h 357717"/>
                <a:gd name="connsiteX12" fmla="*/ 207147 w 779501"/>
                <a:gd name="connsiteY12" fmla="*/ 235377 h 357717"/>
                <a:gd name="connsiteX13" fmla="*/ 202617 w 779501"/>
                <a:gd name="connsiteY13" fmla="*/ 236229 h 357717"/>
                <a:gd name="connsiteX14" fmla="*/ 192882 w 779501"/>
                <a:gd name="connsiteY14" fmla="*/ 226979 h 357717"/>
                <a:gd name="connsiteX15" fmla="*/ 170006 w 779501"/>
                <a:gd name="connsiteY15" fmla="*/ 222862 h 357717"/>
                <a:gd name="connsiteX16" fmla="*/ 166374 w 779501"/>
                <a:gd name="connsiteY16" fmla="*/ 226411 h 357717"/>
                <a:gd name="connsiteX17" fmla="*/ 165795 w 779501"/>
                <a:gd name="connsiteY17" fmla="*/ 228942 h 357717"/>
                <a:gd name="connsiteX18" fmla="*/ 161371 w 779501"/>
                <a:gd name="connsiteY18" fmla="*/ 256361 h 357717"/>
                <a:gd name="connsiteX19" fmla="*/ 155539 w 779501"/>
                <a:gd name="connsiteY19" fmla="*/ 277332 h 357717"/>
                <a:gd name="connsiteX20" fmla="*/ 140162 w 779501"/>
                <a:gd name="connsiteY20" fmla="*/ 298044 h 357717"/>
                <a:gd name="connsiteX21" fmla="*/ 133964 w 779501"/>
                <a:gd name="connsiteY21" fmla="*/ 303520 h 357717"/>
                <a:gd name="connsiteX22" fmla="*/ 106984 w 779501"/>
                <a:gd name="connsiteY22" fmla="*/ 316236 h 357717"/>
                <a:gd name="connsiteX23" fmla="*/ 89418 w 779501"/>
                <a:gd name="connsiteY23" fmla="*/ 319110 h 357717"/>
                <a:gd name="connsiteX24" fmla="*/ 76088 w 779501"/>
                <a:gd name="connsiteY24" fmla="*/ 320932 h 357717"/>
                <a:gd name="connsiteX25" fmla="*/ 62260 w 779501"/>
                <a:gd name="connsiteY25" fmla="*/ 322399 h 357717"/>
                <a:gd name="connsiteX26" fmla="*/ 30217 w 779501"/>
                <a:gd name="connsiteY26" fmla="*/ 331779 h 357717"/>
                <a:gd name="connsiteX27" fmla="*/ 2586 w 779501"/>
                <a:gd name="connsiteY27" fmla="*/ 352052 h 357717"/>
                <a:gd name="connsiteX28" fmla="*/ -655 w 779501"/>
                <a:gd name="connsiteY28" fmla="*/ 354950 h 357717"/>
                <a:gd name="connsiteX29" fmla="*/ -974 w 779501"/>
                <a:gd name="connsiteY29" fmla="*/ 354111 h 357717"/>
                <a:gd name="connsiteX30" fmla="*/ -785 w 779501"/>
                <a:gd name="connsiteY30" fmla="*/ 353862 h 357717"/>
                <a:gd name="connsiteX31" fmla="*/ 28786 w 779501"/>
                <a:gd name="connsiteY31" fmla="*/ 331116 h 357717"/>
                <a:gd name="connsiteX32" fmla="*/ 71368 w 779501"/>
                <a:gd name="connsiteY32" fmla="*/ 320163 h 357717"/>
                <a:gd name="connsiteX33" fmla="*/ 116458 w 779501"/>
                <a:gd name="connsiteY33" fmla="*/ 312084 h 357717"/>
                <a:gd name="connsiteX34" fmla="*/ 133420 w 779501"/>
                <a:gd name="connsiteY34" fmla="*/ 302338 h 357717"/>
                <a:gd name="connsiteX35" fmla="*/ 141097 w 779501"/>
                <a:gd name="connsiteY35" fmla="*/ 295832 h 357717"/>
                <a:gd name="connsiteX36" fmla="*/ 153209 w 779501"/>
                <a:gd name="connsiteY36" fmla="*/ 279994 h 357717"/>
                <a:gd name="connsiteX37" fmla="*/ 157373 w 779501"/>
                <a:gd name="connsiteY37" fmla="*/ 268011 h 357717"/>
                <a:gd name="connsiteX38" fmla="*/ 165747 w 779501"/>
                <a:gd name="connsiteY38" fmla="*/ 223359 h 357717"/>
                <a:gd name="connsiteX39" fmla="*/ 197779 w 779501"/>
                <a:gd name="connsiteY39" fmla="*/ 121303 h 357717"/>
                <a:gd name="connsiteX40" fmla="*/ 231502 w 779501"/>
                <a:gd name="connsiteY40" fmla="*/ 69176 h 357717"/>
                <a:gd name="connsiteX41" fmla="*/ 249445 w 779501"/>
                <a:gd name="connsiteY41" fmla="*/ 50002 h 357717"/>
                <a:gd name="connsiteX42" fmla="*/ 268584 w 779501"/>
                <a:gd name="connsiteY42" fmla="*/ 32780 h 357717"/>
                <a:gd name="connsiteX43" fmla="*/ 283783 w 779501"/>
                <a:gd name="connsiteY43" fmla="*/ 21672 h 357717"/>
                <a:gd name="connsiteX44" fmla="*/ 311746 w 779501"/>
                <a:gd name="connsiteY44" fmla="*/ 8531 h 357717"/>
                <a:gd name="connsiteX45" fmla="*/ 344735 w 779501"/>
                <a:gd name="connsiteY45" fmla="*/ -186 h 357717"/>
                <a:gd name="connsiteX46" fmla="*/ 364713 w 779501"/>
                <a:gd name="connsiteY46" fmla="*/ -2327 h 357717"/>
                <a:gd name="connsiteX47" fmla="*/ 433448 w 779501"/>
                <a:gd name="connsiteY47" fmla="*/ -2682 h 357717"/>
                <a:gd name="connsiteX48" fmla="*/ 479414 w 779501"/>
                <a:gd name="connsiteY48" fmla="*/ -2576 h 357717"/>
                <a:gd name="connsiteX49" fmla="*/ 486416 w 779501"/>
                <a:gd name="connsiteY49" fmla="*/ -2268 h 357717"/>
                <a:gd name="connsiteX50" fmla="*/ 535386 w 779501"/>
                <a:gd name="connsiteY50" fmla="*/ -1286 h 357717"/>
                <a:gd name="connsiteX51" fmla="*/ 556807 w 779501"/>
                <a:gd name="connsiteY51" fmla="*/ -2268 h 357717"/>
                <a:gd name="connsiteX52" fmla="*/ 578465 w 779501"/>
                <a:gd name="connsiteY52" fmla="*/ 535 h 357717"/>
                <a:gd name="connsiteX53" fmla="*/ 652120 w 779501"/>
                <a:gd name="connsiteY53" fmla="*/ 24192 h 357717"/>
                <a:gd name="connsiteX54" fmla="*/ 669650 w 779501"/>
                <a:gd name="connsiteY54" fmla="*/ 34033 h 357717"/>
                <a:gd name="connsiteX55" fmla="*/ 716597 w 779501"/>
                <a:gd name="connsiteY55" fmla="*/ 65367 h 357717"/>
                <a:gd name="connsiteX56" fmla="*/ 739178 w 779501"/>
                <a:gd name="connsiteY56" fmla="*/ 85901 h 357717"/>
                <a:gd name="connsiteX57" fmla="*/ 769671 w 779501"/>
                <a:gd name="connsiteY57" fmla="*/ 121469 h 357717"/>
                <a:gd name="connsiteX58" fmla="*/ 778472 w 779501"/>
                <a:gd name="connsiteY58" fmla="*/ 133936 h 357717"/>
                <a:gd name="connsiteX59" fmla="*/ 760729 w 779501"/>
                <a:gd name="connsiteY59" fmla="*/ 137142 h 357717"/>
                <a:gd name="connsiteX60" fmla="*/ 745175 w 779501"/>
                <a:gd name="connsiteY60" fmla="*/ 150153 h 357717"/>
                <a:gd name="connsiteX61" fmla="*/ 735061 w 779501"/>
                <a:gd name="connsiteY61" fmla="*/ 153702 h 357717"/>
                <a:gd name="connsiteX62" fmla="*/ 696382 w 779501"/>
                <a:gd name="connsiteY62" fmla="*/ 146451 h 357717"/>
                <a:gd name="connsiteX63" fmla="*/ 684459 w 779501"/>
                <a:gd name="connsiteY63" fmla="*/ 140631 h 357717"/>
                <a:gd name="connsiteX64" fmla="*/ 663831 w 779501"/>
                <a:gd name="connsiteY64" fmla="*/ 121079 h 357717"/>
                <a:gd name="connsiteX65" fmla="*/ 659809 w 779501"/>
                <a:gd name="connsiteY65" fmla="*/ 114467 h 357717"/>
                <a:gd name="connsiteX66" fmla="*/ 651151 w 779501"/>
                <a:gd name="connsiteY66" fmla="*/ 103549 h 357717"/>
                <a:gd name="connsiteX67" fmla="*/ 640091 w 779501"/>
                <a:gd name="connsiteY67" fmla="*/ 97327 h 357717"/>
                <a:gd name="connsiteX68" fmla="*/ 639772 w 779501"/>
                <a:gd name="connsiteY68" fmla="*/ 92868 h 357717"/>
                <a:gd name="connsiteX69" fmla="*/ 638813 w 779501"/>
                <a:gd name="connsiteY69" fmla="*/ 85653 h 357717"/>
                <a:gd name="connsiteX70" fmla="*/ 622585 w 779501"/>
                <a:gd name="connsiteY70" fmla="*/ 79088 h 357717"/>
                <a:gd name="connsiteX71" fmla="*/ 564164 w 779501"/>
                <a:gd name="connsiteY71" fmla="*/ 59417 h 357717"/>
                <a:gd name="connsiteX72" fmla="*/ 540507 w 779501"/>
                <a:gd name="connsiteY72" fmla="*/ 54899 h 357717"/>
                <a:gd name="connsiteX73" fmla="*/ 532689 w 779501"/>
                <a:gd name="connsiteY73" fmla="*/ 57619 h 357717"/>
                <a:gd name="connsiteX74" fmla="*/ 534711 w 779501"/>
                <a:gd name="connsiteY74" fmla="*/ 63675 h 357717"/>
                <a:gd name="connsiteX75" fmla="*/ 553223 w 779501"/>
                <a:gd name="connsiteY75" fmla="*/ 67070 h 357717"/>
                <a:gd name="connsiteX76" fmla="*/ 556227 w 779501"/>
                <a:gd name="connsiteY76" fmla="*/ 69542 h 357717"/>
                <a:gd name="connsiteX77" fmla="*/ 550727 w 779501"/>
                <a:gd name="connsiteY77" fmla="*/ 69944 h 357717"/>
                <a:gd name="connsiteX78" fmla="*/ 508488 w 779501"/>
                <a:gd name="connsiteY78" fmla="*/ 67118 h 357717"/>
                <a:gd name="connsiteX79" fmla="*/ 489314 w 779501"/>
                <a:gd name="connsiteY79" fmla="*/ 67046 h 357717"/>
                <a:gd name="connsiteX80" fmla="*/ 438262 w 779501"/>
                <a:gd name="connsiteY80" fmla="*/ 68005 h 357717"/>
                <a:gd name="connsiteX81" fmla="*/ 395893 w 779501"/>
                <a:gd name="connsiteY81" fmla="*/ 67815 h 357717"/>
                <a:gd name="connsiteX82" fmla="*/ 346675 w 779501"/>
                <a:gd name="connsiteY82" fmla="*/ 77077 h 357717"/>
                <a:gd name="connsiteX83" fmla="*/ 291081 w 779501"/>
                <a:gd name="connsiteY83" fmla="*/ 119032 h 357717"/>
                <a:gd name="connsiteX84" fmla="*/ 266585 w 779501"/>
                <a:gd name="connsiteY84" fmla="*/ 154719 h 357717"/>
                <a:gd name="connsiteX85" fmla="*/ 263214 w 779501"/>
                <a:gd name="connsiteY85" fmla="*/ 161816 h 357717"/>
                <a:gd name="connsiteX86" fmla="*/ 259618 w 779501"/>
                <a:gd name="connsiteY86" fmla="*/ 165991 h 357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779501" h="357717">
                  <a:moveTo>
                    <a:pt x="259618" y="165991"/>
                  </a:moveTo>
                  <a:cubicBezTo>
                    <a:pt x="259464" y="162135"/>
                    <a:pt x="261617" y="158953"/>
                    <a:pt x="263273" y="155866"/>
                  </a:cubicBezTo>
                  <a:cubicBezTo>
                    <a:pt x="265638" y="151525"/>
                    <a:pt x="267448" y="146936"/>
                    <a:pt x="269447" y="142488"/>
                  </a:cubicBezTo>
                  <a:cubicBezTo>
                    <a:pt x="272440" y="135852"/>
                    <a:pt x="276071" y="129264"/>
                    <a:pt x="275480" y="121339"/>
                  </a:cubicBezTo>
                  <a:cubicBezTo>
                    <a:pt x="275255" y="118287"/>
                    <a:pt x="276189" y="115129"/>
                    <a:pt x="275267" y="111947"/>
                  </a:cubicBezTo>
                  <a:cubicBezTo>
                    <a:pt x="273386" y="106234"/>
                    <a:pt x="267969" y="102449"/>
                    <a:pt x="261960" y="102626"/>
                  </a:cubicBezTo>
                  <a:cubicBezTo>
                    <a:pt x="255762" y="102934"/>
                    <a:pt x="250664" y="107630"/>
                    <a:pt x="249847" y="113792"/>
                  </a:cubicBezTo>
                  <a:cubicBezTo>
                    <a:pt x="248925" y="119813"/>
                    <a:pt x="248345" y="125881"/>
                    <a:pt x="248097" y="131961"/>
                  </a:cubicBezTo>
                  <a:cubicBezTo>
                    <a:pt x="248121" y="133759"/>
                    <a:pt x="246950" y="135367"/>
                    <a:pt x="245222" y="135888"/>
                  </a:cubicBezTo>
                  <a:cubicBezTo>
                    <a:pt x="236257" y="139720"/>
                    <a:pt x="231028" y="146533"/>
                    <a:pt x="228816" y="155996"/>
                  </a:cubicBezTo>
                  <a:cubicBezTo>
                    <a:pt x="225930" y="168582"/>
                    <a:pt x="223032" y="181167"/>
                    <a:pt x="220040" y="193717"/>
                  </a:cubicBezTo>
                  <a:cubicBezTo>
                    <a:pt x="218963" y="198235"/>
                    <a:pt x="217674" y="202730"/>
                    <a:pt x="216326" y="207154"/>
                  </a:cubicBezTo>
                  <a:cubicBezTo>
                    <a:pt x="213345" y="216617"/>
                    <a:pt x="210258" y="225997"/>
                    <a:pt x="207147" y="235377"/>
                  </a:cubicBezTo>
                  <a:cubicBezTo>
                    <a:pt x="205964" y="238925"/>
                    <a:pt x="205077" y="239221"/>
                    <a:pt x="202617" y="236229"/>
                  </a:cubicBezTo>
                  <a:cubicBezTo>
                    <a:pt x="199896" y="232633"/>
                    <a:pt x="196608" y="229510"/>
                    <a:pt x="192882" y="226979"/>
                  </a:cubicBezTo>
                  <a:cubicBezTo>
                    <a:pt x="186092" y="222661"/>
                    <a:pt x="177871" y="221195"/>
                    <a:pt x="170006" y="222862"/>
                  </a:cubicBezTo>
                  <a:cubicBezTo>
                    <a:pt x="168113" y="223217"/>
                    <a:pt x="166374" y="223962"/>
                    <a:pt x="166374" y="226411"/>
                  </a:cubicBezTo>
                  <a:cubicBezTo>
                    <a:pt x="166374" y="227263"/>
                    <a:pt x="165795" y="228102"/>
                    <a:pt x="165795" y="228942"/>
                  </a:cubicBezTo>
                  <a:cubicBezTo>
                    <a:pt x="165795" y="238310"/>
                    <a:pt x="163784" y="247347"/>
                    <a:pt x="161371" y="256361"/>
                  </a:cubicBezTo>
                  <a:cubicBezTo>
                    <a:pt x="159490" y="263363"/>
                    <a:pt x="158011" y="270472"/>
                    <a:pt x="155539" y="277332"/>
                  </a:cubicBezTo>
                  <a:cubicBezTo>
                    <a:pt x="152582" y="285612"/>
                    <a:pt x="147224" y="292816"/>
                    <a:pt x="140162" y="298044"/>
                  </a:cubicBezTo>
                  <a:cubicBezTo>
                    <a:pt x="137951" y="299712"/>
                    <a:pt x="136011" y="301699"/>
                    <a:pt x="133964" y="303520"/>
                  </a:cubicBezTo>
                  <a:cubicBezTo>
                    <a:pt x="126181" y="310464"/>
                    <a:pt x="116718" y="313634"/>
                    <a:pt x="106984" y="316236"/>
                  </a:cubicBezTo>
                  <a:cubicBezTo>
                    <a:pt x="101247" y="317809"/>
                    <a:pt x="95356" y="318767"/>
                    <a:pt x="89418" y="319110"/>
                  </a:cubicBezTo>
                  <a:cubicBezTo>
                    <a:pt x="84924" y="319311"/>
                    <a:pt x="80464" y="319915"/>
                    <a:pt x="76088" y="320932"/>
                  </a:cubicBezTo>
                  <a:cubicBezTo>
                    <a:pt x="71510" y="322032"/>
                    <a:pt x="66862" y="321701"/>
                    <a:pt x="62260" y="322399"/>
                  </a:cubicBezTo>
                  <a:cubicBezTo>
                    <a:pt x="51118" y="324102"/>
                    <a:pt x="40307" y="326846"/>
                    <a:pt x="30217" y="331779"/>
                  </a:cubicBezTo>
                  <a:cubicBezTo>
                    <a:pt x="19844" y="336853"/>
                    <a:pt x="10227" y="343146"/>
                    <a:pt x="2586" y="352052"/>
                  </a:cubicBezTo>
                  <a:cubicBezTo>
                    <a:pt x="1580" y="353094"/>
                    <a:pt x="492" y="354063"/>
                    <a:pt x="-655" y="354950"/>
                  </a:cubicBezTo>
                  <a:cubicBezTo>
                    <a:pt x="-974" y="354809"/>
                    <a:pt x="-1116" y="354430"/>
                    <a:pt x="-974" y="354111"/>
                  </a:cubicBezTo>
                  <a:cubicBezTo>
                    <a:pt x="-939" y="354016"/>
                    <a:pt x="-868" y="353921"/>
                    <a:pt x="-785" y="353862"/>
                  </a:cubicBezTo>
                  <a:cubicBezTo>
                    <a:pt x="7187" y="343844"/>
                    <a:pt x="17442" y="336841"/>
                    <a:pt x="28786" y="331116"/>
                  </a:cubicBezTo>
                  <a:cubicBezTo>
                    <a:pt x="42188" y="324327"/>
                    <a:pt x="56512" y="321653"/>
                    <a:pt x="71368" y="320163"/>
                  </a:cubicBezTo>
                  <a:cubicBezTo>
                    <a:pt x="86580" y="318696"/>
                    <a:pt x="101909" y="317549"/>
                    <a:pt x="116458" y="312084"/>
                  </a:cubicBezTo>
                  <a:cubicBezTo>
                    <a:pt x="122668" y="309932"/>
                    <a:pt x="128429" y="306620"/>
                    <a:pt x="133420" y="302338"/>
                  </a:cubicBezTo>
                  <a:cubicBezTo>
                    <a:pt x="135916" y="300090"/>
                    <a:pt x="138495" y="297937"/>
                    <a:pt x="141097" y="295832"/>
                  </a:cubicBezTo>
                  <a:cubicBezTo>
                    <a:pt x="146360" y="291621"/>
                    <a:pt x="150524" y="286180"/>
                    <a:pt x="153209" y="279994"/>
                  </a:cubicBezTo>
                  <a:cubicBezTo>
                    <a:pt x="154877" y="276102"/>
                    <a:pt x="156273" y="272104"/>
                    <a:pt x="157373" y="268011"/>
                  </a:cubicBezTo>
                  <a:cubicBezTo>
                    <a:pt x="161430" y="253392"/>
                    <a:pt x="164233" y="238452"/>
                    <a:pt x="165747" y="223359"/>
                  </a:cubicBezTo>
                  <a:cubicBezTo>
                    <a:pt x="169296" y="187164"/>
                    <a:pt x="181018" y="153441"/>
                    <a:pt x="197779" y="121303"/>
                  </a:cubicBezTo>
                  <a:cubicBezTo>
                    <a:pt x="207395" y="102851"/>
                    <a:pt x="219070" y="85818"/>
                    <a:pt x="231502" y="69176"/>
                  </a:cubicBezTo>
                  <a:cubicBezTo>
                    <a:pt x="236777" y="62161"/>
                    <a:pt x="243685" y="56614"/>
                    <a:pt x="249445" y="50002"/>
                  </a:cubicBezTo>
                  <a:cubicBezTo>
                    <a:pt x="255040" y="43437"/>
                    <a:pt x="261475" y="37653"/>
                    <a:pt x="268584" y="32780"/>
                  </a:cubicBezTo>
                  <a:cubicBezTo>
                    <a:pt x="273800" y="29231"/>
                    <a:pt x="278650" y="25280"/>
                    <a:pt x="283783" y="21672"/>
                  </a:cubicBezTo>
                  <a:cubicBezTo>
                    <a:pt x="292229" y="15628"/>
                    <a:pt x="301703" y="11181"/>
                    <a:pt x="311746" y="8531"/>
                  </a:cubicBezTo>
                  <a:cubicBezTo>
                    <a:pt x="322758" y="5704"/>
                    <a:pt x="333735" y="2700"/>
                    <a:pt x="344735" y="-186"/>
                  </a:cubicBezTo>
                  <a:cubicBezTo>
                    <a:pt x="351276" y="-1736"/>
                    <a:pt x="357995" y="-2457"/>
                    <a:pt x="364713" y="-2327"/>
                  </a:cubicBezTo>
                  <a:cubicBezTo>
                    <a:pt x="387625" y="-2398"/>
                    <a:pt x="410537" y="-2221"/>
                    <a:pt x="433448" y="-2682"/>
                  </a:cubicBezTo>
                  <a:cubicBezTo>
                    <a:pt x="448825" y="-2990"/>
                    <a:pt x="464096" y="-2351"/>
                    <a:pt x="479414" y="-2576"/>
                  </a:cubicBezTo>
                  <a:cubicBezTo>
                    <a:pt x="481756" y="-2611"/>
                    <a:pt x="484086" y="-2517"/>
                    <a:pt x="486416" y="-2268"/>
                  </a:cubicBezTo>
                  <a:cubicBezTo>
                    <a:pt x="502692" y="-659"/>
                    <a:pt x="519062" y="-340"/>
                    <a:pt x="535386" y="-1286"/>
                  </a:cubicBezTo>
                  <a:cubicBezTo>
                    <a:pt x="542483" y="-1641"/>
                    <a:pt x="549663" y="-2055"/>
                    <a:pt x="556807" y="-2268"/>
                  </a:cubicBezTo>
                  <a:cubicBezTo>
                    <a:pt x="564164" y="-2493"/>
                    <a:pt x="571320" y="-920"/>
                    <a:pt x="578465" y="535"/>
                  </a:cubicBezTo>
                  <a:cubicBezTo>
                    <a:pt x="603884" y="5716"/>
                    <a:pt x="628014" y="14942"/>
                    <a:pt x="652120" y="24192"/>
                  </a:cubicBezTo>
                  <a:cubicBezTo>
                    <a:pt x="658378" y="26558"/>
                    <a:pt x="663854" y="30674"/>
                    <a:pt x="669650" y="34033"/>
                  </a:cubicBezTo>
                  <a:cubicBezTo>
                    <a:pt x="685950" y="43496"/>
                    <a:pt x="701338" y="54319"/>
                    <a:pt x="716597" y="65367"/>
                  </a:cubicBezTo>
                  <a:cubicBezTo>
                    <a:pt x="724830" y="71387"/>
                    <a:pt x="732400" y="78272"/>
                    <a:pt x="739178" y="85901"/>
                  </a:cubicBezTo>
                  <a:cubicBezTo>
                    <a:pt x="749646" y="97505"/>
                    <a:pt x="759120" y="109936"/>
                    <a:pt x="769671" y="121469"/>
                  </a:cubicBezTo>
                  <a:cubicBezTo>
                    <a:pt x="773054" y="125290"/>
                    <a:pt x="776000" y="129477"/>
                    <a:pt x="778472" y="133936"/>
                  </a:cubicBezTo>
                  <a:cubicBezTo>
                    <a:pt x="772392" y="133593"/>
                    <a:pt x="766312" y="134693"/>
                    <a:pt x="760729" y="137142"/>
                  </a:cubicBezTo>
                  <a:cubicBezTo>
                    <a:pt x="754377" y="139862"/>
                    <a:pt x="748972" y="144381"/>
                    <a:pt x="745175" y="150153"/>
                  </a:cubicBezTo>
                  <a:cubicBezTo>
                    <a:pt x="742632" y="154092"/>
                    <a:pt x="739473" y="154884"/>
                    <a:pt x="735061" y="153702"/>
                  </a:cubicBezTo>
                  <a:cubicBezTo>
                    <a:pt x="722358" y="150366"/>
                    <a:pt x="709429" y="147941"/>
                    <a:pt x="696382" y="146451"/>
                  </a:cubicBezTo>
                  <a:cubicBezTo>
                    <a:pt x="691840" y="145978"/>
                    <a:pt x="687618" y="143919"/>
                    <a:pt x="684459" y="140631"/>
                  </a:cubicBezTo>
                  <a:cubicBezTo>
                    <a:pt x="677859" y="133842"/>
                    <a:pt x="671448" y="126839"/>
                    <a:pt x="663831" y="121079"/>
                  </a:cubicBezTo>
                  <a:cubicBezTo>
                    <a:pt x="661808" y="119364"/>
                    <a:pt x="660400" y="117045"/>
                    <a:pt x="659809" y="114467"/>
                  </a:cubicBezTo>
                  <a:cubicBezTo>
                    <a:pt x="658366" y="109735"/>
                    <a:pt x="655941" y="105796"/>
                    <a:pt x="651151" y="103549"/>
                  </a:cubicBezTo>
                  <a:cubicBezTo>
                    <a:pt x="647342" y="101751"/>
                    <a:pt x="643793" y="99385"/>
                    <a:pt x="640091" y="97327"/>
                  </a:cubicBezTo>
                  <a:cubicBezTo>
                    <a:pt x="637832" y="96062"/>
                    <a:pt x="637098" y="94760"/>
                    <a:pt x="639772" y="92868"/>
                  </a:cubicBezTo>
                  <a:cubicBezTo>
                    <a:pt x="643474" y="90242"/>
                    <a:pt x="643143" y="87474"/>
                    <a:pt x="638813" y="85653"/>
                  </a:cubicBezTo>
                  <a:cubicBezTo>
                    <a:pt x="633443" y="83382"/>
                    <a:pt x="627943" y="81406"/>
                    <a:pt x="622585" y="79088"/>
                  </a:cubicBezTo>
                  <a:cubicBezTo>
                    <a:pt x="603659" y="71009"/>
                    <a:pt x="584119" y="64432"/>
                    <a:pt x="564164" y="59417"/>
                  </a:cubicBezTo>
                  <a:cubicBezTo>
                    <a:pt x="556381" y="57406"/>
                    <a:pt x="548468" y="56129"/>
                    <a:pt x="540507" y="54899"/>
                  </a:cubicBezTo>
                  <a:cubicBezTo>
                    <a:pt x="537598" y="54212"/>
                    <a:pt x="534546" y="55277"/>
                    <a:pt x="532689" y="57619"/>
                  </a:cubicBezTo>
                  <a:cubicBezTo>
                    <a:pt x="530004" y="60884"/>
                    <a:pt x="530595" y="62871"/>
                    <a:pt x="534711" y="63675"/>
                  </a:cubicBezTo>
                  <a:cubicBezTo>
                    <a:pt x="540874" y="64858"/>
                    <a:pt x="547131" y="65532"/>
                    <a:pt x="553223" y="67070"/>
                  </a:cubicBezTo>
                  <a:cubicBezTo>
                    <a:pt x="554406" y="67378"/>
                    <a:pt x="556701" y="66952"/>
                    <a:pt x="556227" y="69542"/>
                  </a:cubicBezTo>
                  <a:cubicBezTo>
                    <a:pt x="554465" y="70725"/>
                    <a:pt x="552572" y="70335"/>
                    <a:pt x="550727" y="69944"/>
                  </a:cubicBezTo>
                  <a:cubicBezTo>
                    <a:pt x="536829" y="67141"/>
                    <a:pt x="522635" y="66183"/>
                    <a:pt x="508488" y="67118"/>
                  </a:cubicBezTo>
                  <a:cubicBezTo>
                    <a:pt x="502053" y="67472"/>
                    <a:pt x="495689" y="66763"/>
                    <a:pt x="489314" y="67046"/>
                  </a:cubicBezTo>
                  <a:cubicBezTo>
                    <a:pt x="472305" y="67827"/>
                    <a:pt x="455224" y="66396"/>
                    <a:pt x="438262" y="68005"/>
                  </a:cubicBezTo>
                  <a:cubicBezTo>
                    <a:pt x="424068" y="69353"/>
                    <a:pt x="410028" y="67023"/>
                    <a:pt x="395893" y="67815"/>
                  </a:cubicBezTo>
                  <a:cubicBezTo>
                    <a:pt x="379073" y="68773"/>
                    <a:pt x="362501" y="70855"/>
                    <a:pt x="346675" y="77077"/>
                  </a:cubicBezTo>
                  <a:cubicBezTo>
                    <a:pt x="324201" y="85901"/>
                    <a:pt x="306245" y="100485"/>
                    <a:pt x="291081" y="119032"/>
                  </a:cubicBezTo>
                  <a:cubicBezTo>
                    <a:pt x="281902" y="130269"/>
                    <a:pt x="274190" y="142441"/>
                    <a:pt x="266585" y="154719"/>
                  </a:cubicBezTo>
                  <a:cubicBezTo>
                    <a:pt x="265189" y="156966"/>
                    <a:pt x="264491" y="159533"/>
                    <a:pt x="263214" y="161816"/>
                  </a:cubicBezTo>
                  <a:cubicBezTo>
                    <a:pt x="262090" y="163413"/>
                    <a:pt x="261794" y="165506"/>
                    <a:pt x="259618" y="165991"/>
                  </a:cubicBezTo>
                  <a:close/>
                </a:path>
              </a:pathLst>
            </a:custGeom>
            <a:solidFill>
              <a:srgbClr val="020202"/>
            </a:solidFill>
            <a:ln w="1171" cap="flat">
              <a:noFill/>
              <a:prstDash val="solid"/>
              <a:miter/>
            </a:ln>
          </p:spPr>
          <p:txBody>
            <a:bodyPr rtlCol="0" anchor="ctr"/>
            <a:lstStyle/>
            <a:p>
              <a:endParaRPr lang="es-CO"/>
            </a:p>
          </p:txBody>
        </p:sp>
        <p:sp>
          <p:nvSpPr>
            <p:cNvPr id="406" name="Freeform: Shape 405">
              <a:extLst>
                <a:ext uri="{FF2B5EF4-FFF2-40B4-BE49-F238E27FC236}">
                  <a16:creationId xmlns:a16="http://schemas.microsoft.com/office/drawing/2014/main" id="{9B1331A5-BDB4-E80C-E543-E542B9B51B09}"/>
                </a:ext>
              </a:extLst>
            </p:cNvPr>
            <p:cNvSpPr/>
            <p:nvPr/>
          </p:nvSpPr>
          <p:spPr>
            <a:xfrm rot="19975584">
              <a:off x="12889338" y="6137944"/>
              <a:ext cx="546466" cy="369624"/>
            </a:xfrm>
            <a:custGeom>
              <a:avLst/>
              <a:gdLst>
                <a:gd name="connsiteX0" fmla="*/ 510474 w 546466"/>
                <a:gd name="connsiteY0" fmla="*/ 285905 h 369624"/>
                <a:gd name="connsiteX1" fmla="*/ 524538 w 546466"/>
                <a:gd name="connsiteY1" fmla="*/ 258700 h 369624"/>
                <a:gd name="connsiteX2" fmla="*/ 532913 w 546466"/>
                <a:gd name="connsiteY2" fmla="*/ 234866 h 369624"/>
                <a:gd name="connsiteX3" fmla="*/ 532038 w 546466"/>
                <a:gd name="connsiteY3" fmla="*/ 231388 h 369624"/>
                <a:gd name="connsiteX4" fmla="*/ 531115 w 546466"/>
                <a:gd name="connsiteY4" fmla="*/ 226278 h 369624"/>
                <a:gd name="connsiteX5" fmla="*/ 537313 w 546466"/>
                <a:gd name="connsiteY5" fmla="*/ 207684 h 369624"/>
                <a:gd name="connsiteX6" fmla="*/ 539182 w 546466"/>
                <a:gd name="connsiteY6" fmla="*/ 203284 h 369624"/>
                <a:gd name="connsiteX7" fmla="*/ 537632 w 546466"/>
                <a:gd name="connsiteY7" fmla="*/ 196021 h 369624"/>
                <a:gd name="connsiteX8" fmla="*/ 512166 w 546466"/>
                <a:gd name="connsiteY8" fmla="*/ 190852 h 369624"/>
                <a:gd name="connsiteX9" fmla="*/ 484274 w 546466"/>
                <a:gd name="connsiteY9" fmla="*/ 211327 h 369624"/>
                <a:gd name="connsiteX10" fmla="*/ 458642 w 546466"/>
                <a:gd name="connsiteY10" fmla="*/ 248717 h 369624"/>
                <a:gd name="connsiteX11" fmla="*/ 443454 w 546466"/>
                <a:gd name="connsiteY11" fmla="*/ 275047 h 369624"/>
                <a:gd name="connsiteX12" fmla="*/ 435884 w 546466"/>
                <a:gd name="connsiteY12" fmla="*/ 291287 h 369624"/>
                <a:gd name="connsiteX13" fmla="*/ 428125 w 546466"/>
                <a:gd name="connsiteY13" fmla="*/ 316233 h 369624"/>
                <a:gd name="connsiteX14" fmla="*/ 419940 w 546466"/>
                <a:gd name="connsiteY14" fmla="*/ 320965 h 369624"/>
                <a:gd name="connsiteX15" fmla="*/ 410146 w 546466"/>
                <a:gd name="connsiteY15" fmla="*/ 319155 h 369624"/>
                <a:gd name="connsiteX16" fmla="*/ 405923 w 546466"/>
                <a:gd name="connsiteY16" fmla="*/ 321887 h 369624"/>
                <a:gd name="connsiteX17" fmla="*/ 409034 w 546466"/>
                <a:gd name="connsiteY17" fmla="*/ 327943 h 369624"/>
                <a:gd name="connsiteX18" fmla="*/ 411648 w 546466"/>
                <a:gd name="connsiteY18" fmla="*/ 328038 h 369624"/>
                <a:gd name="connsiteX19" fmla="*/ 408336 w 546466"/>
                <a:gd name="connsiteY19" fmla="*/ 330404 h 369624"/>
                <a:gd name="connsiteX20" fmla="*/ 335532 w 546466"/>
                <a:gd name="connsiteY20" fmla="*/ 351281 h 369624"/>
                <a:gd name="connsiteX21" fmla="*/ 287780 w 546466"/>
                <a:gd name="connsiteY21" fmla="*/ 360093 h 369624"/>
                <a:gd name="connsiteX22" fmla="*/ 246677 w 546466"/>
                <a:gd name="connsiteY22" fmla="*/ 366386 h 369624"/>
                <a:gd name="connsiteX23" fmla="*/ 234848 w 546466"/>
                <a:gd name="connsiteY23" fmla="*/ 366847 h 369624"/>
                <a:gd name="connsiteX24" fmla="*/ 186718 w 546466"/>
                <a:gd name="connsiteY24" fmla="*/ 365972 h 369624"/>
                <a:gd name="connsiteX25" fmla="*/ 124028 w 546466"/>
                <a:gd name="connsiteY25" fmla="*/ 352405 h 369624"/>
                <a:gd name="connsiteX26" fmla="*/ 88010 w 546466"/>
                <a:gd name="connsiteY26" fmla="*/ 338743 h 369624"/>
                <a:gd name="connsiteX27" fmla="*/ 60911 w 546466"/>
                <a:gd name="connsiteY27" fmla="*/ 317948 h 369624"/>
                <a:gd name="connsiteX28" fmla="*/ 12143 w 546466"/>
                <a:gd name="connsiteY28" fmla="*/ 238438 h 369624"/>
                <a:gd name="connsiteX29" fmla="*/ 1130 w 546466"/>
                <a:gd name="connsiteY29" fmla="*/ 191195 h 369624"/>
                <a:gd name="connsiteX30" fmla="*/ -526 w 546466"/>
                <a:gd name="connsiteY30" fmla="*/ 123442 h 369624"/>
                <a:gd name="connsiteX31" fmla="*/ 1071 w 546466"/>
                <a:gd name="connsiteY31" fmla="*/ 77110 h 369624"/>
                <a:gd name="connsiteX32" fmla="*/ 4620 w 546466"/>
                <a:gd name="connsiteY32" fmla="*/ 56895 h 369624"/>
                <a:gd name="connsiteX33" fmla="*/ 7518 w 546466"/>
                <a:gd name="connsiteY33" fmla="*/ 53536 h 369624"/>
                <a:gd name="connsiteX34" fmla="*/ 7778 w 546466"/>
                <a:gd name="connsiteY34" fmla="*/ 58527 h 369624"/>
                <a:gd name="connsiteX35" fmla="*/ 4525 w 546466"/>
                <a:gd name="connsiteY35" fmla="*/ 92345 h 369624"/>
                <a:gd name="connsiteX36" fmla="*/ 2798 w 546466"/>
                <a:gd name="connsiteY36" fmla="*/ 143042 h 369624"/>
                <a:gd name="connsiteX37" fmla="*/ 3532 w 546466"/>
                <a:gd name="connsiteY37" fmla="*/ 160074 h 369624"/>
                <a:gd name="connsiteX38" fmla="*/ 11007 w 546466"/>
                <a:gd name="connsiteY38" fmla="*/ 221961 h 369624"/>
                <a:gd name="connsiteX39" fmla="*/ 12403 w 546466"/>
                <a:gd name="connsiteY39" fmla="*/ 226562 h 369624"/>
                <a:gd name="connsiteX40" fmla="*/ 21487 w 546466"/>
                <a:gd name="connsiteY40" fmla="*/ 246327 h 369624"/>
                <a:gd name="connsiteX41" fmla="*/ 25603 w 546466"/>
                <a:gd name="connsiteY41" fmla="*/ 250704 h 369624"/>
                <a:gd name="connsiteX42" fmla="*/ 39797 w 546466"/>
                <a:gd name="connsiteY42" fmla="*/ 272078 h 369624"/>
                <a:gd name="connsiteX43" fmla="*/ 43074 w 546466"/>
                <a:gd name="connsiteY43" fmla="*/ 285196 h 369624"/>
                <a:gd name="connsiteX44" fmla="*/ 59953 w 546466"/>
                <a:gd name="connsiteY44" fmla="*/ 304346 h 369624"/>
                <a:gd name="connsiteX45" fmla="*/ 65075 w 546466"/>
                <a:gd name="connsiteY45" fmla="*/ 308462 h 369624"/>
                <a:gd name="connsiteX46" fmla="*/ 76477 w 546466"/>
                <a:gd name="connsiteY46" fmla="*/ 324371 h 369624"/>
                <a:gd name="connsiteX47" fmla="*/ 84071 w 546466"/>
                <a:gd name="connsiteY47" fmla="*/ 332758 h 369624"/>
                <a:gd name="connsiteX48" fmla="*/ 154924 w 546466"/>
                <a:gd name="connsiteY48" fmla="*/ 357976 h 369624"/>
                <a:gd name="connsiteX49" fmla="*/ 181774 w 546466"/>
                <a:gd name="connsiteY49" fmla="*/ 361761 h 369624"/>
                <a:gd name="connsiteX50" fmla="*/ 215875 w 546466"/>
                <a:gd name="connsiteY50" fmla="*/ 362778 h 369624"/>
                <a:gd name="connsiteX51" fmla="*/ 288881 w 546466"/>
                <a:gd name="connsiteY51" fmla="*/ 356367 h 369624"/>
                <a:gd name="connsiteX52" fmla="*/ 344628 w 546466"/>
                <a:gd name="connsiteY52" fmla="*/ 345201 h 369624"/>
                <a:gd name="connsiteX53" fmla="*/ 351607 w 546466"/>
                <a:gd name="connsiteY53" fmla="*/ 337903 h 369624"/>
                <a:gd name="connsiteX54" fmla="*/ 345101 w 546466"/>
                <a:gd name="connsiteY54" fmla="*/ 308841 h 369624"/>
                <a:gd name="connsiteX55" fmla="*/ 342735 w 546466"/>
                <a:gd name="connsiteY55" fmla="*/ 305706 h 369624"/>
                <a:gd name="connsiteX56" fmla="*/ 345728 w 546466"/>
                <a:gd name="connsiteY56" fmla="*/ 297119 h 369624"/>
                <a:gd name="connsiteX57" fmla="*/ 410110 w 546466"/>
                <a:gd name="connsiteY57" fmla="*/ 271995 h 369624"/>
                <a:gd name="connsiteX58" fmla="*/ 418958 w 546466"/>
                <a:gd name="connsiteY58" fmla="*/ 267263 h 369624"/>
                <a:gd name="connsiteX59" fmla="*/ 420058 w 546466"/>
                <a:gd name="connsiteY59" fmla="*/ 267027 h 369624"/>
                <a:gd name="connsiteX60" fmla="*/ 418875 w 546466"/>
                <a:gd name="connsiteY60" fmla="*/ 267275 h 369624"/>
                <a:gd name="connsiteX61" fmla="*/ 393101 w 546466"/>
                <a:gd name="connsiteY61" fmla="*/ 278820 h 369624"/>
                <a:gd name="connsiteX62" fmla="*/ 372993 w 546466"/>
                <a:gd name="connsiteY62" fmla="*/ 286095 h 369624"/>
                <a:gd name="connsiteX63" fmla="*/ 344604 w 546466"/>
                <a:gd name="connsiteY63" fmla="*/ 295782 h 369624"/>
                <a:gd name="connsiteX64" fmla="*/ 332161 w 546466"/>
                <a:gd name="connsiteY64" fmla="*/ 297391 h 369624"/>
                <a:gd name="connsiteX65" fmla="*/ 313070 w 546466"/>
                <a:gd name="connsiteY65" fmla="*/ 298100 h 369624"/>
                <a:gd name="connsiteX66" fmla="*/ 305275 w 546466"/>
                <a:gd name="connsiteY66" fmla="*/ 297959 h 369624"/>
                <a:gd name="connsiteX67" fmla="*/ 304305 w 546466"/>
                <a:gd name="connsiteY67" fmla="*/ 296965 h 369624"/>
                <a:gd name="connsiteX68" fmla="*/ 304991 w 546466"/>
                <a:gd name="connsiteY68" fmla="*/ 295782 h 369624"/>
                <a:gd name="connsiteX69" fmla="*/ 319646 w 546466"/>
                <a:gd name="connsiteY69" fmla="*/ 293830 h 369624"/>
                <a:gd name="connsiteX70" fmla="*/ 341990 w 546466"/>
                <a:gd name="connsiteY70" fmla="*/ 288259 h 369624"/>
                <a:gd name="connsiteX71" fmla="*/ 384951 w 546466"/>
                <a:gd name="connsiteY71" fmla="*/ 273426 h 369624"/>
                <a:gd name="connsiteX72" fmla="*/ 427356 w 546466"/>
                <a:gd name="connsiteY72" fmla="*/ 254702 h 369624"/>
                <a:gd name="connsiteX73" fmla="*/ 433909 w 546466"/>
                <a:gd name="connsiteY73" fmla="*/ 250432 h 369624"/>
                <a:gd name="connsiteX74" fmla="*/ 443230 w 546466"/>
                <a:gd name="connsiteY74" fmla="*/ 244127 h 369624"/>
                <a:gd name="connsiteX75" fmla="*/ 446589 w 546466"/>
                <a:gd name="connsiteY75" fmla="*/ 241927 h 369624"/>
                <a:gd name="connsiteX76" fmla="*/ 447500 w 546466"/>
                <a:gd name="connsiteY76" fmla="*/ 241241 h 369624"/>
                <a:gd name="connsiteX77" fmla="*/ 451782 w 546466"/>
                <a:gd name="connsiteY77" fmla="*/ 237598 h 369624"/>
                <a:gd name="connsiteX78" fmla="*/ 452669 w 546466"/>
                <a:gd name="connsiteY78" fmla="*/ 236936 h 369624"/>
                <a:gd name="connsiteX79" fmla="*/ 455035 w 546466"/>
                <a:gd name="connsiteY79" fmla="*/ 234830 h 369624"/>
                <a:gd name="connsiteX80" fmla="*/ 455650 w 546466"/>
                <a:gd name="connsiteY80" fmla="*/ 234002 h 369624"/>
                <a:gd name="connsiteX81" fmla="*/ 456312 w 546466"/>
                <a:gd name="connsiteY81" fmla="*/ 233233 h 369624"/>
                <a:gd name="connsiteX82" fmla="*/ 456667 w 546466"/>
                <a:gd name="connsiteY82" fmla="*/ 232867 h 369624"/>
                <a:gd name="connsiteX83" fmla="*/ 457377 w 546466"/>
                <a:gd name="connsiteY83" fmla="*/ 232157 h 369624"/>
                <a:gd name="connsiteX84" fmla="*/ 457731 w 546466"/>
                <a:gd name="connsiteY84" fmla="*/ 231802 h 369624"/>
                <a:gd name="connsiteX85" fmla="*/ 458429 w 546466"/>
                <a:gd name="connsiteY85" fmla="*/ 231069 h 369624"/>
                <a:gd name="connsiteX86" fmla="*/ 458784 w 546466"/>
                <a:gd name="connsiteY86" fmla="*/ 230690 h 369624"/>
                <a:gd name="connsiteX87" fmla="*/ 459506 w 546466"/>
                <a:gd name="connsiteY87" fmla="*/ 229898 h 369624"/>
                <a:gd name="connsiteX88" fmla="*/ 459896 w 546466"/>
                <a:gd name="connsiteY88" fmla="*/ 229472 h 369624"/>
                <a:gd name="connsiteX89" fmla="*/ 463007 w 546466"/>
                <a:gd name="connsiteY89" fmla="*/ 225923 h 369624"/>
                <a:gd name="connsiteX90" fmla="*/ 463657 w 546466"/>
                <a:gd name="connsiteY90" fmla="*/ 224989 h 369624"/>
                <a:gd name="connsiteX91" fmla="*/ 465207 w 546466"/>
                <a:gd name="connsiteY91" fmla="*/ 222623 h 369624"/>
                <a:gd name="connsiteX92" fmla="*/ 465822 w 546466"/>
                <a:gd name="connsiteY92" fmla="*/ 221630 h 369624"/>
                <a:gd name="connsiteX93" fmla="*/ 470329 w 546466"/>
                <a:gd name="connsiteY93" fmla="*/ 210984 h 369624"/>
                <a:gd name="connsiteX94" fmla="*/ 470743 w 546466"/>
                <a:gd name="connsiteY94" fmla="*/ 209659 h 369624"/>
                <a:gd name="connsiteX95" fmla="*/ 472493 w 546466"/>
                <a:gd name="connsiteY95" fmla="*/ 198505 h 369624"/>
                <a:gd name="connsiteX96" fmla="*/ 473108 w 546466"/>
                <a:gd name="connsiteY96" fmla="*/ 173251 h 369624"/>
                <a:gd name="connsiteX97" fmla="*/ 471488 w 546466"/>
                <a:gd name="connsiteY97" fmla="*/ 144603 h 369624"/>
                <a:gd name="connsiteX98" fmla="*/ 471157 w 546466"/>
                <a:gd name="connsiteY98" fmla="*/ 143243 h 369624"/>
                <a:gd name="connsiteX99" fmla="*/ 470340 w 546466"/>
                <a:gd name="connsiteY99" fmla="*/ 139339 h 369624"/>
                <a:gd name="connsiteX100" fmla="*/ 452870 w 546466"/>
                <a:gd name="connsiteY100" fmla="*/ 100601 h 369624"/>
                <a:gd name="connsiteX101" fmla="*/ 428681 w 546466"/>
                <a:gd name="connsiteY101" fmla="*/ 71409 h 369624"/>
                <a:gd name="connsiteX102" fmla="*/ 397383 w 546466"/>
                <a:gd name="connsiteY102" fmla="*/ 43659 h 369624"/>
                <a:gd name="connsiteX103" fmla="*/ 394911 w 546466"/>
                <a:gd name="connsiteY103" fmla="*/ 40169 h 369624"/>
                <a:gd name="connsiteX104" fmla="*/ 411104 w 546466"/>
                <a:gd name="connsiteY104" fmla="*/ 44179 h 369624"/>
                <a:gd name="connsiteX105" fmla="*/ 414108 w 546466"/>
                <a:gd name="connsiteY105" fmla="*/ 48343 h 369624"/>
                <a:gd name="connsiteX106" fmla="*/ 439220 w 546466"/>
                <a:gd name="connsiteY106" fmla="*/ 71692 h 369624"/>
                <a:gd name="connsiteX107" fmla="*/ 483600 w 546466"/>
                <a:gd name="connsiteY107" fmla="*/ 47633 h 369624"/>
                <a:gd name="connsiteX108" fmla="*/ 483943 w 546466"/>
                <a:gd name="connsiteY108" fmla="*/ 46368 h 369624"/>
                <a:gd name="connsiteX109" fmla="*/ 481187 w 546466"/>
                <a:gd name="connsiteY109" fmla="*/ 29335 h 369624"/>
                <a:gd name="connsiteX110" fmla="*/ 462699 w 546466"/>
                <a:gd name="connsiteY110" fmla="*/ 2271 h 369624"/>
                <a:gd name="connsiteX111" fmla="*/ 461516 w 546466"/>
                <a:gd name="connsiteY111" fmla="*/ -2768 h 369624"/>
                <a:gd name="connsiteX112" fmla="*/ 475001 w 546466"/>
                <a:gd name="connsiteY112" fmla="*/ 16548 h 369624"/>
                <a:gd name="connsiteX113" fmla="*/ 495038 w 546466"/>
                <a:gd name="connsiteY113" fmla="*/ 44712 h 369624"/>
                <a:gd name="connsiteX114" fmla="*/ 503436 w 546466"/>
                <a:gd name="connsiteY114" fmla="*/ 57486 h 369624"/>
                <a:gd name="connsiteX115" fmla="*/ 509611 w 546466"/>
                <a:gd name="connsiteY115" fmla="*/ 67541 h 369624"/>
                <a:gd name="connsiteX116" fmla="*/ 539525 w 546466"/>
                <a:gd name="connsiteY116" fmla="*/ 130811 h 369624"/>
                <a:gd name="connsiteX117" fmla="*/ 544848 w 546466"/>
                <a:gd name="connsiteY117" fmla="*/ 184938 h 369624"/>
                <a:gd name="connsiteX118" fmla="*/ 539052 w 546466"/>
                <a:gd name="connsiteY118" fmla="*/ 215881 h 369624"/>
                <a:gd name="connsiteX119" fmla="*/ 531411 w 546466"/>
                <a:gd name="connsiteY119" fmla="*/ 244624 h 369624"/>
                <a:gd name="connsiteX120" fmla="*/ 528442 w 546466"/>
                <a:gd name="connsiteY120" fmla="*/ 253294 h 369624"/>
                <a:gd name="connsiteX121" fmla="*/ 511574 w 546466"/>
                <a:gd name="connsiteY121" fmla="*/ 285858 h 369624"/>
                <a:gd name="connsiteX122" fmla="*/ 510474 w 546466"/>
                <a:gd name="connsiteY122" fmla="*/ 285905 h 369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546466" h="369624">
                  <a:moveTo>
                    <a:pt x="510474" y="285905"/>
                  </a:moveTo>
                  <a:cubicBezTo>
                    <a:pt x="515206" y="276833"/>
                    <a:pt x="519748" y="267725"/>
                    <a:pt x="524538" y="258700"/>
                  </a:cubicBezTo>
                  <a:cubicBezTo>
                    <a:pt x="528536" y="251165"/>
                    <a:pt x="530807" y="243051"/>
                    <a:pt x="532913" y="234866"/>
                  </a:cubicBezTo>
                  <a:cubicBezTo>
                    <a:pt x="533268" y="233494"/>
                    <a:pt x="533386" y="232346"/>
                    <a:pt x="532038" y="231388"/>
                  </a:cubicBezTo>
                  <a:cubicBezTo>
                    <a:pt x="530121" y="230016"/>
                    <a:pt x="530370" y="228135"/>
                    <a:pt x="531115" y="226278"/>
                  </a:cubicBezTo>
                  <a:cubicBezTo>
                    <a:pt x="533694" y="220269"/>
                    <a:pt x="535775" y="214047"/>
                    <a:pt x="537313" y="207684"/>
                  </a:cubicBezTo>
                  <a:cubicBezTo>
                    <a:pt x="537692" y="206122"/>
                    <a:pt x="538330" y="204644"/>
                    <a:pt x="539182" y="203284"/>
                  </a:cubicBezTo>
                  <a:cubicBezTo>
                    <a:pt x="541181" y="199924"/>
                    <a:pt x="540826" y="198056"/>
                    <a:pt x="537632" y="196021"/>
                  </a:cubicBezTo>
                  <a:cubicBezTo>
                    <a:pt x="530098" y="191148"/>
                    <a:pt x="521002" y="189302"/>
                    <a:pt x="512166" y="190852"/>
                  </a:cubicBezTo>
                  <a:cubicBezTo>
                    <a:pt x="499332" y="192851"/>
                    <a:pt x="490733" y="200740"/>
                    <a:pt x="484274" y="211327"/>
                  </a:cubicBezTo>
                  <a:cubicBezTo>
                    <a:pt x="476397" y="224232"/>
                    <a:pt x="467833" y="236711"/>
                    <a:pt x="458642" y="248717"/>
                  </a:cubicBezTo>
                  <a:cubicBezTo>
                    <a:pt x="452420" y="256855"/>
                    <a:pt x="446920" y="265276"/>
                    <a:pt x="443454" y="275047"/>
                  </a:cubicBezTo>
                  <a:cubicBezTo>
                    <a:pt x="441479" y="280653"/>
                    <a:pt x="438155" y="285692"/>
                    <a:pt x="435884" y="291287"/>
                  </a:cubicBezTo>
                  <a:cubicBezTo>
                    <a:pt x="432489" y="299330"/>
                    <a:pt x="429887" y="307681"/>
                    <a:pt x="428125" y="316233"/>
                  </a:cubicBezTo>
                  <a:cubicBezTo>
                    <a:pt x="427178" y="320965"/>
                    <a:pt x="424706" y="322526"/>
                    <a:pt x="419940" y="320965"/>
                  </a:cubicBezTo>
                  <a:cubicBezTo>
                    <a:pt x="416746" y="319924"/>
                    <a:pt x="413599" y="318918"/>
                    <a:pt x="410146" y="319155"/>
                  </a:cubicBezTo>
                  <a:cubicBezTo>
                    <a:pt x="408360" y="319285"/>
                    <a:pt x="406774" y="320314"/>
                    <a:pt x="405923" y="321887"/>
                  </a:cubicBezTo>
                  <a:cubicBezTo>
                    <a:pt x="404007" y="324904"/>
                    <a:pt x="405485" y="327707"/>
                    <a:pt x="409034" y="327943"/>
                  </a:cubicBezTo>
                  <a:cubicBezTo>
                    <a:pt x="409897" y="327943"/>
                    <a:pt x="410772" y="328014"/>
                    <a:pt x="411648" y="328038"/>
                  </a:cubicBezTo>
                  <a:cubicBezTo>
                    <a:pt x="411305" y="329883"/>
                    <a:pt x="409673" y="330025"/>
                    <a:pt x="408336" y="330404"/>
                  </a:cubicBezTo>
                  <a:cubicBezTo>
                    <a:pt x="384123" y="337501"/>
                    <a:pt x="360064" y="345225"/>
                    <a:pt x="335532" y="351281"/>
                  </a:cubicBezTo>
                  <a:cubicBezTo>
                    <a:pt x="319824" y="355255"/>
                    <a:pt x="303867" y="358201"/>
                    <a:pt x="287780" y="360093"/>
                  </a:cubicBezTo>
                  <a:cubicBezTo>
                    <a:pt x="274024" y="361631"/>
                    <a:pt x="260504" y="365073"/>
                    <a:pt x="246677" y="366386"/>
                  </a:cubicBezTo>
                  <a:cubicBezTo>
                    <a:pt x="242738" y="366764"/>
                    <a:pt x="238811" y="366847"/>
                    <a:pt x="234848" y="366847"/>
                  </a:cubicBezTo>
                  <a:cubicBezTo>
                    <a:pt x="218797" y="366847"/>
                    <a:pt x="202758" y="367013"/>
                    <a:pt x="186718" y="365972"/>
                  </a:cubicBezTo>
                  <a:cubicBezTo>
                    <a:pt x="165262" y="364635"/>
                    <a:pt x="144124" y="360058"/>
                    <a:pt x="124028" y="352405"/>
                  </a:cubicBezTo>
                  <a:cubicBezTo>
                    <a:pt x="112034" y="347827"/>
                    <a:pt x="99803" y="343959"/>
                    <a:pt x="88010" y="338743"/>
                  </a:cubicBezTo>
                  <a:cubicBezTo>
                    <a:pt x="77152" y="333929"/>
                    <a:pt x="68588" y="326914"/>
                    <a:pt x="60911" y="317948"/>
                  </a:cubicBezTo>
                  <a:cubicBezTo>
                    <a:pt x="40318" y="294055"/>
                    <a:pt x="23746" y="267749"/>
                    <a:pt x="12143" y="238438"/>
                  </a:cubicBezTo>
                  <a:cubicBezTo>
                    <a:pt x="6157" y="223285"/>
                    <a:pt x="3070" y="207305"/>
                    <a:pt x="1130" y="191195"/>
                  </a:cubicBezTo>
                  <a:cubicBezTo>
                    <a:pt x="-1578" y="168721"/>
                    <a:pt x="-1235" y="146022"/>
                    <a:pt x="-526" y="123442"/>
                  </a:cubicBezTo>
                  <a:cubicBezTo>
                    <a:pt x="-88" y="108065"/>
                    <a:pt x="1071" y="92581"/>
                    <a:pt x="1071" y="77110"/>
                  </a:cubicBezTo>
                  <a:cubicBezTo>
                    <a:pt x="1154" y="70226"/>
                    <a:pt x="2361" y="63401"/>
                    <a:pt x="4620" y="56895"/>
                  </a:cubicBezTo>
                  <a:cubicBezTo>
                    <a:pt x="5105" y="55428"/>
                    <a:pt x="5424" y="53690"/>
                    <a:pt x="7518" y="53536"/>
                  </a:cubicBezTo>
                  <a:cubicBezTo>
                    <a:pt x="8902" y="55133"/>
                    <a:pt x="8227" y="56895"/>
                    <a:pt x="7778" y="58527"/>
                  </a:cubicBezTo>
                  <a:cubicBezTo>
                    <a:pt x="4679" y="69622"/>
                    <a:pt x="4573" y="80907"/>
                    <a:pt x="4525" y="92345"/>
                  </a:cubicBezTo>
                  <a:cubicBezTo>
                    <a:pt x="4442" y="109248"/>
                    <a:pt x="3898" y="126162"/>
                    <a:pt x="2798" y="143042"/>
                  </a:cubicBezTo>
                  <a:cubicBezTo>
                    <a:pt x="2431" y="148755"/>
                    <a:pt x="3863" y="154349"/>
                    <a:pt x="3532" y="160074"/>
                  </a:cubicBezTo>
                  <a:cubicBezTo>
                    <a:pt x="2349" y="181141"/>
                    <a:pt x="5353" y="201710"/>
                    <a:pt x="11007" y="221961"/>
                  </a:cubicBezTo>
                  <a:cubicBezTo>
                    <a:pt x="11255" y="223557"/>
                    <a:pt x="11729" y="225095"/>
                    <a:pt x="12403" y="226562"/>
                  </a:cubicBezTo>
                  <a:cubicBezTo>
                    <a:pt x="16389" y="232665"/>
                    <a:pt x="19453" y="239325"/>
                    <a:pt x="21487" y="246327"/>
                  </a:cubicBezTo>
                  <a:cubicBezTo>
                    <a:pt x="22197" y="248291"/>
                    <a:pt x="23687" y="249876"/>
                    <a:pt x="25603" y="250704"/>
                  </a:cubicBezTo>
                  <a:cubicBezTo>
                    <a:pt x="34439" y="255116"/>
                    <a:pt x="37810" y="263242"/>
                    <a:pt x="39797" y="272078"/>
                  </a:cubicBezTo>
                  <a:cubicBezTo>
                    <a:pt x="40803" y="276478"/>
                    <a:pt x="41383" y="280925"/>
                    <a:pt x="43074" y="285196"/>
                  </a:cubicBezTo>
                  <a:cubicBezTo>
                    <a:pt x="46410" y="293676"/>
                    <a:pt x="53459" y="298739"/>
                    <a:pt x="59953" y="304346"/>
                  </a:cubicBezTo>
                  <a:cubicBezTo>
                    <a:pt x="61609" y="305777"/>
                    <a:pt x="63301" y="307184"/>
                    <a:pt x="65075" y="308462"/>
                  </a:cubicBezTo>
                  <a:cubicBezTo>
                    <a:pt x="70681" y="312484"/>
                    <a:pt x="75153" y="317227"/>
                    <a:pt x="76477" y="324371"/>
                  </a:cubicBezTo>
                  <a:cubicBezTo>
                    <a:pt x="77270" y="328582"/>
                    <a:pt x="80239" y="330972"/>
                    <a:pt x="84071" y="332758"/>
                  </a:cubicBezTo>
                  <a:cubicBezTo>
                    <a:pt x="106900" y="343238"/>
                    <a:pt x="130604" y="351683"/>
                    <a:pt x="154924" y="357976"/>
                  </a:cubicBezTo>
                  <a:cubicBezTo>
                    <a:pt x="163688" y="360342"/>
                    <a:pt x="172796" y="360720"/>
                    <a:pt x="181774" y="361761"/>
                  </a:cubicBezTo>
                  <a:cubicBezTo>
                    <a:pt x="193129" y="363074"/>
                    <a:pt x="204568" y="361856"/>
                    <a:pt x="215875" y="362778"/>
                  </a:cubicBezTo>
                  <a:cubicBezTo>
                    <a:pt x="240644" y="364789"/>
                    <a:pt x="264620" y="359679"/>
                    <a:pt x="288881" y="356367"/>
                  </a:cubicBezTo>
                  <a:cubicBezTo>
                    <a:pt x="307747" y="353800"/>
                    <a:pt x="326176" y="349589"/>
                    <a:pt x="344628" y="345201"/>
                  </a:cubicBezTo>
                  <a:cubicBezTo>
                    <a:pt x="348803" y="344207"/>
                    <a:pt x="350814" y="341913"/>
                    <a:pt x="351607" y="337903"/>
                  </a:cubicBezTo>
                  <a:cubicBezTo>
                    <a:pt x="353688" y="327258"/>
                    <a:pt x="351157" y="317653"/>
                    <a:pt x="345101" y="308841"/>
                  </a:cubicBezTo>
                  <a:cubicBezTo>
                    <a:pt x="344356" y="307752"/>
                    <a:pt x="343421" y="306818"/>
                    <a:pt x="342735" y="305706"/>
                  </a:cubicBezTo>
                  <a:cubicBezTo>
                    <a:pt x="339979" y="301424"/>
                    <a:pt x="340914" y="298739"/>
                    <a:pt x="345728" y="297119"/>
                  </a:cubicBezTo>
                  <a:cubicBezTo>
                    <a:pt x="367646" y="289951"/>
                    <a:pt x="389138" y="281564"/>
                    <a:pt x="410110" y="271995"/>
                  </a:cubicBezTo>
                  <a:cubicBezTo>
                    <a:pt x="413150" y="270576"/>
                    <a:pt x="415717" y="268293"/>
                    <a:pt x="418958" y="267263"/>
                  </a:cubicBezTo>
                  <a:cubicBezTo>
                    <a:pt x="419301" y="267086"/>
                    <a:pt x="419679" y="267003"/>
                    <a:pt x="420058" y="267027"/>
                  </a:cubicBezTo>
                  <a:cubicBezTo>
                    <a:pt x="419490" y="266211"/>
                    <a:pt x="419348" y="267465"/>
                    <a:pt x="418875" y="267275"/>
                  </a:cubicBezTo>
                  <a:cubicBezTo>
                    <a:pt x="410382" y="271368"/>
                    <a:pt x="401807" y="275271"/>
                    <a:pt x="393101" y="278820"/>
                  </a:cubicBezTo>
                  <a:cubicBezTo>
                    <a:pt x="386524" y="281493"/>
                    <a:pt x="379652" y="283551"/>
                    <a:pt x="372993" y="286095"/>
                  </a:cubicBezTo>
                  <a:cubicBezTo>
                    <a:pt x="363648" y="289726"/>
                    <a:pt x="353972" y="292387"/>
                    <a:pt x="344604" y="295782"/>
                  </a:cubicBezTo>
                  <a:cubicBezTo>
                    <a:pt x="340677" y="297414"/>
                    <a:pt x="336383" y="297970"/>
                    <a:pt x="332161" y="297391"/>
                  </a:cubicBezTo>
                  <a:cubicBezTo>
                    <a:pt x="325679" y="296208"/>
                    <a:pt x="319410" y="297272"/>
                    <a:pt x="313070" y="298100"/>
                  </a:cubicBezTo>
                  <a:cubicBezTo>
                    <a:pt x="310491" y="298633"/>
                    <a:pt x="307830" y="298574"/>
                    <a:pt x="305275" y="297959"/>
                  </a:cubicBezTo>
                  <a:cubicBezTo>
                    <a:pt x="304837" y="297769"/>
                    <a:pt x="304482" y="297414"/>
                    <a:pt x="304305" y="296965"/>
                  </a:cubicBezTo>
                  <a:cubicBezTo>
                    <a:pt x="304281" y="296468"/>
                    <a:pt x="304553" y="296007"/>
                    <a:pt x="304991" y="295782"/>
                  </a:cubicBezTo>
                  <a:cubicBezTo>
                    <a:pt x="309722" y="294079"/>
                    <a:pt x="314797" y="293960"/>
                    <a:pt x="319646" y="293830"/>
                  </a:cubicBezTo>
                  <a:cubicBezTo>
                    <a:pt x="327619" y="293629"/>
                    <a:pt x="334822" y="290991"/>
                    <a:pt x="341990" y="288259"/>
                  </a:cubicBezTo>
                  <a:cubicBezTo>
                    <a:pt x="356184" y="282854"/>
                    <a:pt x="370993" y="279376"/>
                    <a:pt x="384951" y="273426"/>
                  </a:cubicBezTo>
                  <a:cubicBezTo>
                    <a:pt x="399145" y="267370"/>
                    <a:pt x="413682" y="261988"/>
                    <a:pt x="427356" y="254702"/>
                  </a:cubicBezTo>
                  <a:cubicBezTo>
                    <a:pt x="429745" y="253626"/>
                    <a:pt x="431957" y="252182"/>
                    <a:pt x="433909" y="250432"/>
                  </a:cubicBezTo>
                  <a:cubicBezTo>
                    <a:pt x="436535" y="247688"/>
                    <a:pt x="439717" y="245547"/>
                    <a:pt x="443230" y="244127"/>
                  </a:cubicBezTo>
                  <a:cubicBezTo>
                    <a:pt x="444483" y="243607"/>
                    <a:pt x="445619" y="242862"/>
                    <a:pt x="446589" y="241927"/>
                  </a:cubicBezTo>
                  <a:cubicBezTo>
                    <a:pt x="446873" y="241679"/>
                    <a:pt x="447180" y="241454"/>
                    <a:pt x="447500" y="241241"/>
                  </a:cubicBezTo>
                  <a:cubicBezTo>
                    <a:pt x="449061" y="240200"/>
                    <a:pt x="450504" y="238982"/>
                    <a:pt x="451782" y="237598"/>
                  </a:cubicBezTo>
                  <a:cubicBezTo>
                    <a:pt x="452054" y="237350"/>
                    <a:pt x="452361" y="237137"/>
                    <a:pt x="452669" y="236936"/>
                  </a:cubicBezTo>
                  <a:cubicBezTo>
                    <a:pt x="453603" y="236415"/>
                    <a:pt x="454408" y="235693"/>
                    <a:pt x="455035" y="234830"/>
                  </a:cubicBezTo>
                  <a:cubicBezTo>
                    <a:pt x="455224" y="234546"/>
                    <a:pt x="455437" y="234274"/>
                    <a:pt x="455650" y="234002"/>
                  </a:cubicBezTo>
                  <a:cubicBezTo>
                    <a:pt x="455851" y="233730"/>
                    <a:pt x="456075" y="233470"/>
                    <a:pt x="456312" y="233233"/>
                  </a:cubicBezTo>
                  <a:lnTo>
                    <a:pt x="456667" y="232867"/>
                  </a:lnTo>
                  <a:cubicBezTo>
                    <a:pt x="456892" y="232618"/>
                    <a:pt x="457128" y="232393"/>
                    <a:pt x="457377" y="232157"/>
                  </a:cubicBezTo>
                  <a:lnTo>
                    <a:pt x="457731" y="231802"/>
                  </a:lnTo>
                  <a:cubicBezTo>
                    <a:pt x="457956" y="231542"/>
                    <a:pt x="458193" y="231305"/>
                    <a:pt x="458429" y="231069"/>
                  </a:cubicBezTo>
                  <a:lnTo>
                    <a:pt x="458784" y="230690"/>
                  </a:lnTo>
                  <a:cubicBezTo>
                    <a:pt x="459009" y="230418"/>
                    <a:pt x="459257" y="230158"/>
                    <a:pt x="459506" y="229898"/>
                  </a:cubicBezTo>
                  <a:lnTo>
                    <a:pt x="459896" y="229472"/>
                  </a:lnTo>
                  <a:cubicBezTo>
                    <a:pt x="461043" y="228395"/>
                    <a:pt x="462084" y="227201"/>
                    <a:pt x="463007" y="225923"/>
                  </a:cubicBezTo>
                  <a:cubicBezTo>
                    <a:pt x="463208" y="225604"/>
                    <a:pt x="463421" y="225284"/>
                    <a:pt x="463657" y="224989"/>
                  </a:cubicBezTo>
                  <a:cubicBezTo>
                    <a:pt x="464237" y="224244"/>
                    <a:pt x="464757" y="223451"/>
                    <a:pt x="465207" y="222623"/>
                  </a:cubicBezTo>
                  <a:cubicBezTo>
                    <a:pt x="465396" y="222280"/>
                    <a:pt x="465597" y="221949"/>
                    <a:pt x="465822" y="221630"/>
                  </a:cubicBezTo>
                  <a:cubicBezTo>
                    <a:pt x="467963" y="218389"/>
                    <a:pt x="469489" y="214781"/>
                    <a:pt x="470329" y="210984"/>
                  </a:cubicBezTo>
                  <a:cubicBezTo>
                    <a:pt x="470482" y="210546"/>
                    <a:pt x="470624" y="210109"/>
                    <a:pt x="470743" y="209659"/>
                  </a:cubicBezTo>
                  <a:cubicBezTo>
                    <a:pt x="471937" y="206063"/>
                    <a:pt x="472529" y="202290"/>
                    <a:pt x="472493" y="198505"/>
                  </a:cubicBezTo>
                  <a:cubicBezTo>
                    <a:pt x="472493" y="190083"/>
                    <a:pt x="472777" y="181673"/>
                    <a:pt x="473108" y="173251"/>
                  </a:cubicBezTo>
                  <a:cubicBezTo>
                    <a:pt x="473475" y="163729"/>
                    <a:pt x="472328" y="154136"/>
                    <a:pt x="471488" y="144603"/>
                  </a:cubicBezTo>
                  <a:cubicBezTo>
                    <a:pt x="471393" y="144142"/>
                    <a:pt x="471287" y="143692"/>
                    <a:pt x="471157" y="143243"/>
                  </a:cubicBezTo>
                  <a:cubicBezTo>
                    <a:pt x="470956" y="141929"/>
                    <a:pt x="470683" y="140629"/>
                    <a:pt x="470340" y="139339"/>
                  </a:cubicBezTo>
                  <a:cubicBezTo>
                    <a:pt x="467230" y="125370"/>
                    <a:pt x="461280" y="112181"/>
                    <a:pt x="452870" y="100601"/>
                  </a:cubicBezTo>
                  <a:cubicBezTo>
                    <a:pt x="445489" y="90298"/>
                    <a:pt x="437789" y="80138"/>
                    <a:pt x="428681" y="71409"/>
                  </a:cubicBezTo>
                  <a:cubicBezTo>
                    <a:pt x="418627" y="61780"/>
                    <a:pt x="409294" y="51229"/>
                    <a:pt x="397383" y="43659"/>
                  </a:cubicBezTo>
                  <a:cubicBezTo>
                    <a:pt x="396200" y="42902"/>
                    <a:pt x="394248" y="42370"/>
                    <a:pt x="394911" y="40169"/>
                  </a:cubicBezTo>
                  <a:cubicBezTo>
                    <a:pt x="400517" y="40430"/>
                    <a:pt x="406017" y="41790"/>
                    <a:pt x="411104" y="44179"/>
                  </a:cubicBezTo>
                  <a:cubicBezTo>
                    <a:pt x="412701" y="44889"/>
                    <a:pt x="413351" y="46734"/>
                    <a:pt x="414108" y="48343"/>
                  </a:cubicBezTo>
                  <a:cubicBezTo>
                    <a:pt x="419313" y="59521"/>
                    <a:pt x="427427" y="67659"/>
                    <a:pt x="439220" y="71692"/>
                  </a:cubicBezTo>
                  <a:cubicBezTo>
                    <a:pt x="457093" y="77796"/>
                    <a:pt x="478254" y="65707"/>
                    <a:pt x="483600" y="47633"/>
                  </a:cubicBezTo>
                  <a:cubicBezTo>
                    <a:pt x="483718" y="47219"/>
                    <a:pt x="483789" y="46782"/>
                    <a:pt x="483943" y="46368"/>
                  </a:cubicBezTo>
                  <a:cubicBezTo>
                    <a:pt x="486096" y="40193"/>
                    <a:pt x="485564" y="34823"/>
                    <a:pt x="481187" y="29335"/>
                  </a:cubicBezTo>
                  <a:cubicBezTo>
                    <a:pt x="474374" y="20806"/>
                    <a:pt x="468708" y="11403"/>
                    <a:pt x="462699" y="2271"/>
                  </a:cubicBezTo>
                  <a:cubicBezTo>
                    <a:pt x="461753" y="817"/>
                    <a:pt x="459931" y="-627"/>
                    <a:pt x="461516" y="-2768"/>
                  </a:cubicBezTo>
                  <a:cubicBezTo>
                    <a:pt x="466709" y="3147"/>
                    <a:pt x="470542" y="10090"/>
                    <a:pt x="475001" y="16548"/>
                  </a:cubicBezTo>
                  <a:cubicBezTo>
                    <a:pt x="481542" y="26011"/>
                    <a:pt x="488012" y="35568"/>
                    <a:pt x="495038" y="44712"/>
                  </a:cubicBezTo>
                  <a:cubicBezTo>
                    <a:pt x="498208" y="48722"/>
                    <a:pt x="501012" y="52992"/>
                    <a:pt x="503436" y="57486"/>
                  </a:cubicBezTo>
                  <a:cubicBezTo>
                    <a:pt x="505211" y="61011"/>
                    <a:pt x="507269" y="64371"/>
                    <a:pt x="509611" y="67541"/>
                  </a:cubicBezTo>
                  <a:cubicBezTo>
                    <a:pt x="524018" y="86549"/>
                    <a:pt x="533422" y="107887"/>
                    <a:pt x="539525" y="130811"/>
                  </a:cubicBezTo>
                  <a:cubicBezTo>
                    <a:pt x="544256" y="148554"/>
                    <a:pt x="546622" y="166556"/>
                    <a:pt x="544848" y="184938"/>
                  </a:cubicBezTo>
                  <a:cubicBezTo>
                    <a:pt x="543830" y="195406"/>
                    <a:pt x="541299" y="205649"/>
                    <a:pt x="539052" y="215881"/>
                  </a:cubicBezTo>
                  <a:cubicBezTo>
                    <a:pt x="536864" y="225545"/>
                    <a:pt x="534048" y="235067"/>
                    <a:pt x="531411" y="244624"/>
                  </a:cubicBezTo>
                  <a:cubicBezTo>
                    <a:pt x="530665" y="247593"/>
                    <a:pt x="529672" y="250491"/>
                    <a:pt x="528442" y="253294"/>
                  </a:cubicBezTo>
                  <a:cubicBezTo>
                    <a:pt x="523296" y="264401"/>
                    <a:pt x="517725" y="275283"/>
                    <a:pt x="511574" y="285858"/>
                  </a:cubicBezTo>
                  <a:cubicBezTo>
                    <a:pt x="511113" y="286438"/>
                    <a:pt x="510746" y="286414"/>
                    <a:pt x="510474" y="285905"/>
                  </a:cubicBezTo>
                  <a:close/>
                </a:path>
              </a:pathLst>
            </a:custGeom>
            <a:solidFill>
              <a:srgbClr val="020202"/>
            </a:solidFill>
            <a:ln w="1171" cap="flat">
              <a:noFill/>
              <a:prstDash val="solid"/>
              <a:miter/>
            </a:ln>
          </p:spPr>
          <p:txBody>
            <a:bodyPr rtlCol="0" anchor="ctr"/>
            <a:lstStyle/>
            <a:p>
              <a:endParaRPr lang="es-CO"/>
            </a:p>
          </p:txBody>
        </p:sp>
        <p:sp>
          <p:nvSpPr>
            <p:cNvPr id="407" name="Freeform: Shape 406">
              <a:extLst>
                <a:ext uri="{FF2B5EF4-FFF2-40B4-BE49-F238E27FC236}">
                  <a16:creationId xmlns:a16="http://schemas.microsoft.com/office/drawing/2014/main" id="{84E36B13-E866-FB2F-B73F-2539664F576A}"/>
                </a:ext>
              </a:extLst>
            </p:cNvPr>
            <p:cNvSpPr/>
            <p:nvPr/>
          </p:nvSpPr>
          <p:spPr>
            <a:xfrm rot="19975584">
              <a:off x="12923724" y="6947056"/>
              <a:ext cx="573090" cy="264348"/>
            </a:xfrm>
            <a:custGeom>
              <a:avLst/>
              <a:gdLst>
                <a:gd name="connsiteX0" fmla="*/ -1030 w 573090"/>
                <a:gd name="connsiteY0" fmla="*/ -2749 h 264348"/>
                <a:gd name="connsiteX1" fmla="*/ 4199 w 573090"/>
                <a:gd name="connsiteY1" fmla="*/ -786 h 264348"/>
                <a:gd name="connsiteX2" fmla="*/ 24307 w 573090"/>
                <a:gd name="connsiteY2" fmla="*/ 8582 h 264348"/>
                <a:gd name="connsiteX3" fmla="*/ 50247 w 573090"/>
                <a:gd name="connsiteY3" fmla="*/ 15975 h 264348"/>
                <a:gd name="connsiteX4" fmla="*/ 69681 w 573090"/>
                <a:gd name="connsiteY4" fmla="*/ 18187 h 264348"/>
                <a:gd name="connsiteX5" fmla="*/ 87518 w 573090"/>
                <a:gd name="connsiteY5" fmla="*/ 19098 h 264348"/>
                <a:gd name="connsiteX6" fmla="*/ 106444 w 573090"/>
                <a:gd name="connsiteY6" fmla="*/ 35409 h 264348"/>
                <a:gd name="connsiteX7" fmla="*/ 108727 w 573090"/>
                <a:gd name="connsiteY7" fmla="*/ 46918 h 264348"/>
                <a:gd name="connsiteX8" fmla="*/ 113458 w 573090"/>
                <a:gd name="connsiteY8" fmla="*/ 52951 h 264348"/>
                <a:gd name="connsiteX9" fmla="*/ 138463 w 573090"/>
                <a:gd name="connsiteY9" fmla="*/ 51886 h 264348"/>
                <a:gd name="connsiteX10" fmla="*/ 141207 w 573090"/>
                <a:gd name="connsiteY10" fmla="*/ 50538 h 264348"/>
                <a:gd name="connsiteX11" fmla="*/ 144543 w 573090"/>
                <a:gd name="connsiteY11" fmla="*/ 52655 h 264348"/>
                <a:gd name="connsiteX12" fmla="*/ 149192 w 573090"/>
                <a:gd name="connsiteY12" fmla="*/ 87088 h 264348"/>
                <a:gd name="connsiteX13" fmla="*/ 154254 w 573090"/>
                <a:gd name="connsiteY13" fmla="*/ 106924 h 264348"/>
                <a:gd name="connsiteX14" fmla="*/ 163019 w 573090"/>
                <a:gd name="connsiteY14" fmla="*/ 136128 h 264348"/>
                <a:gd name="connsiteX15" fmla="*/ 181944 w 573090"/>
                <a:gd name="connsiteY15" fmla="*/ 168302 h 264348"/>
                <a:gd name="connsiteX16" fmla="*/ 189314 w 573090"/>
                <a:gd name="connsiteY16" fmla="*/ 176345 h 264348"/>
                <a:gd name="connsiteX17" fmla="*/ 190745 w 573090"/>
                <a:gd name="connsiteY17" fmla="*/ 181490 h 264348"/>
                <a:gd name="connsiteX18" fmla="*/ 193832 w 573090"/>
                <a:gd name="connsiteY18" fmla="*/ 194833 h 264348"/>
                <a:gd name="connsiteX19" fmla="*/ 197700 w 573090"/>
                <a:gd name="connsiteY19" fmla="*/ 201599 h 264348"/>
                <a:gd name="connsiteX20" fmla="*/ 211385 w 573090"/>
                <a:gd name="connsiteY20" fmla="*/ 208767 h 264348"/>
                <a:gd name="connsiteX21" fmla="*/ 232866 w 573090"/>
                <a:gd name="connsiteY21" fmla="*/ 214444 h 264348"/>
                <a:gd name="connsiteX22" fmla="*/ 252205 w 573090"/>
                <a:gd name="connsiteY22" fmla="*/ 217165 h 264348"/>
                <a:gd name="connsiteX23" fmla="*/ 279269 w 573090"/>
                <a:gd name="connsiteY23" fmla="*/ 217922 h 264348"/>
                <a:gd name="connsiteX24" fmla="*/ 300075 w 573090"/>
                <a:gd name="connsiteY24" fmla="*/ 216313 h 264348"/>
                <a:gd name="connsiteX25" fmla="*/ 306722 w 573090"/>
                <a:gd name="connsiteY25" fmla="*/ 216313 h 264348"/>
                <a:gd name="connsiteX26" fmla="*/ 305540 w 573090"/>
                <a:gd name="connsiteY26" fmla="*/ 220938 h 264348"/>
                <a:gd name="connsiteX27" fmla="*/ 308319 w 573090"/>
                <a:gd name="connsiteY27" fmla="*/ 255241 h 264348"/>
                <a:gd name="connsiteX28" fmla="*/ 313891 w 573090"/>
                <a:gd name="connsiteY28" fmla="*/ 256281 h 264348"/>
                <a:gd name="connsiteX29" fmla="*/ 322868 w 573090"/>
                <a:gd name="connsiteY29" fmla="*/ 254637 h 264348"/>
                <a:gd name="connsiteX30" fmla="*/ 348891 w 573090"/>
                <a:gd name="connsiteY30" fmla="*/ 249527 h 264348"/>
                <a:gd name="connsiteX31" fmla="*/ 373731 w 573090"/>
                <a:gd name="connsiteY31" fmla="*/ 240065 h 264348"/>
                <a:gd name="connsiteX32" fmla="*/ 378592 w 573090"/>
                <a:gd name="connsiteY32" fmla="*/ 234659 h 264348"/>
                <a:gd name="connsiteX33" fmla="*/ 384364 w 573090"/>
                <a:gd name="connsiteY33" fmla="*/ 230022 h 264348"/>
                <a:gd name="connsiteX34" fmla="*/ 390846 w 573090"/>
                <a:gd name="connsiteY34" fmla="*/ 223162 h 264348"/>
                <a:gd name="connsiteX35" fmla="*/ 407406 w 573090"/>
                <a:gd name="connsiteY35" fmla="*/ 202971 h 264348"/>
                <a:gd name="connsiteX36" fmla="*/ 413723 w 573090"/>
                <a:gd name="connsiteY36" fmla="*/ 192006 h 264348"/>
                <a:gd name="connsiteX37" fmla="*/ 418939 w 573090"/>
                <a:gd name="connsiteY37" fmla="*/ 183608 h 264348"/>
                <a:gd name="connsiteX38" fmla="*/ 422133 w 573090"/>
                <a:gd name="connsiteY38" fmla="*/ 175801 h 264348"/>
                <a:gd name="connsiteX39" fmla="*/ 425575 w 573090"/>
                <a:gd name="connsiteY39" fmla="*/ 166587 h 264348"/>
                <a:gd name="connsiteX40" fmla="*/ 428354 w 573090"/>
                <a:gd name="connsiteY40" fmla="*/ 158094 h 264348"/>
                <a:gd name="connsiteX41" fmla="*/ 430874 w 573090"/>
                <a:gd name="connsiteY41" fmla="*/ 148962 h 264348"/>
                <a:gd name="connsiteX42" fmla="*/ 432565 w 573090"/>
                <a:gd name="connsiteY42" fmla="*/ 140600 h 264348"/>
                <a:gd name="connsiteX43" fmla="*/ 434269 w 573090"/>
                <a:gd name="connsiteY43" fmla="*/ 129564 h 264348"/>
                <a:gd name="connsiteX44" fmla="*/ 434931 w 573090"/>
                <a:gd name="connsiteY44" fmla="*/ 121982 h 264348"/>
                <a:gd name="connsiteX45" fmla="*/ 434564 w 573090"/>
                <a:gd name="connsiteY45" fmla="*/ 119841 h 264348"/>
                <a:gd name="connsiteX46" fmla="*/ 436137 w 573090"/>
                <a:gd name="connsiteY46" fmla="*/ 95344 h 264348"/>
                <a:gd name="connsiteX47" fmla="*/ 435972 w 573090"/>
                <a:gd name="connsiteY47" fmla="*/ 88046 h 264348"/>
                <a:gd name="connsiteX48" fmla="*/ 435475 w 573090"/>
                <a:gd name="connsiteY48" fmla="*/ 85916 h 264348"/>
                <a:gd name="connsiteX49" fmla="*/ 434552 w 573090"/>
                <a:gd name="connsiteY49" fmla="*/ 62094 h 264348"/>
                <a:gd name="connsiteX50" fmla="*/ 433062 w 573090"/>
                <a:gd name="connsiteY50" fmla="*/ 43027 h 264348"/>
                <a:gd name="connsiteX51" fmla="*/ 434091 w 573090"/>
                <a:gd name="connsiteY51" fmla="*/ 29175 h 264348"/>
                <a:gd name="connsiteX52" fmla="*/ 441436 w 573090"/>
                <a:gd name="connsiteY52" fmla="*/ 22469 h 264348"/>
                <a:gd name="connsiteX53" fmla="*/ 456683 w 573090"/>
                <a:gd name="connsiteY53" fmla="*/ 21463 h 264348"/>
                <a:gd name="connsiteX54" fmla="*/ 460102 w 573090"/>
                <a:gd name="connsiteY54" fmla="*/ 22078 h 264348"/>
                <a:gd name="connsiteX55" fmla="*/ 474816 w 573090"/>
                <a:gd name="connsiteY55" fmla="*/ 22812 h 264348"/>
                <a:gd name="connsiteX56" fmla="*/ 488135 w 573090"/>
                <a:gd name="connsiteY56" fmla="*/ 26987 h 264348"/>
                <a:gd name="connsiteX57" fmla="*/ 490761 w 573090"/>
                <a:gd name="connsiteY57" fmla="*/ 28750 h 264348"/>
                <a:gd name="connsiteX58" fmla="*/ 491636 w 573090"/>
                <a:gd name="connsiteY58" fmla="*/ 29625 h 264348"/>
                <a:gd name="connsiteX59" fmla="*/ 493387 w 573090"/>
                <a:gd name="connsiteY59" fmla="*/ 29625 h 264348"/>
                <a:gd name="connsiteX60" fmla="*/ 492713 w 573090"/>
                <a:gd name="connsiteY60" fmla="*/ 34794 h 264348"/>
                <a:gd name="connsiteX61" fmla="*/ 492819 w 573090"/>
                <a:gd name="connsiteY61" fmla="*/ 43157 h 264348"/>
                <a:gd name="connsiteX62" fmla="*/ 494215 w 573090"/>
                <a:gd name="connsiteY62" fmla="*/ 48007 h 264348"/>
                <a:gd name="connsiteX63" fmla="*/ 493801 w 573090"/>
                <a:gd name="connsiteY63" fmla="*/ 49745 h 264348"/>
                <a:gd name="connsiteX64" fmla="*/ 493801 w 573090"/>
                <a:gd name="connsiteY64" fmla="*/ 51437 h 264348"/>
                <a:gd name="connsiteX65" fmla="*/ 494227 w 573090"/>
                <a:gd name="connsiteY65" fmla="*/ 53128 h 264348"/>
                <a:gd name="connsiteX66" fmla="*/ 493446 w 573090"/>
                <a:gd name="connsiteY66" fmla="*/ 59705 h 264348"/>
                <a:gd name="connsiteX67" fmla="*/ 492937 w 573090"/>
                <a:gd name="connsiteY67" fmla="*/ 61372 h 264348"/>
                <a:gd name="connsiteX68" fmla="*/ 493020 w 573090"/>
                <a:gd name="connsiteY68" fmla="*/ 63111 h 264348"/>
                <a:gd name="connsiteX69" fmla="*/ 493493 w 573090"/>
                <a:gd name="connsiteY69" fmla="*/ 64968 h 264348"/>
                <a:gd name="connsiteX70" fmla="*/ 493493 w 573090"/>
                <a:gd name="connsiteY70" fmla="*/ 82983 h 264348"/>
                <a:gd name="connsiteX71" fmla="*/ 493032 w 573090"/>
                <a:gd name="connsiteY71" fmla="*/ 84864 h 264348"/>
                <a:gd name="connsiteX72" fmla="*/ 492890 w 573090"/>
                <a:gd name="connsiteY72" fmla="*/ 87833 h 264348"/>
                <a:gd name="connsiteX73" fmla="*/ 493482 w 573090"/>
                <a:gd name="connsiteY73" fmla="*/ 89548 h 264348"/>
                <a:gd name="connsiteX74" fmla="*/ 494168 w 573090"/>
                <a:gd name="connsiteY74" fmla="*/ 95226 h 264348"/>
                <a:gd name="connsiteX75" fmla="*/ 493896 w 573090"/>
                <a:gd name="connsiteY75" fmla="*/ 97177 h 264348"/>
                <a:gd name="connsiteX76" fmla="*/ 495623 w 573090"/>
                <a:gd name="connsiteY76" fmla="*/ 112554 h 264348"/>
                <a:gd name="connsiteX77" fmla="*/ 496001 w 573090"/>
                <a:gd name="connsiteY77" fmla="*/ 113737 h 264348"/>
                <a:gd name="connsiteX78" fmla="*/ 496285 w 573090"/>
                <a:gd name="connsiteY78" fmla="*/ 114293 h 264348"/>
                <a:gd name="connsiteX79" fmla="*/ 496983 w 573090"/>
                <a:gd name="connsiteY79" fmla="*/ 115358 h 264348"/>
                <a:gd name="connsiteX80" fmla="*/ 498934 w 573090"/>
                <a:gd name="connsiteY80" fmla="*/ 122762 h 264348"/>
                <a:gd name="connsiteX81" fmla="*/ 500035 w 573090"/>
                <a:gd name="connsiteY81" fmla="*/ 128203 h 264348"/>
                <a:gd name="connsiteX82" fmla="*/ 500650 w 573090"/>
                <a:gd name="connsiteY82" fmla="*/ 129232 h 264348"/>
                <a:gd name="connsiteX83" fmla="*/ 500981 w 573090"/>
                <a:gd name="connsiteY83" fmla="*/ 129717 h 264348"/>
                <a:gd name="connsiteX84" fmla="*/ 501667 w 573090"/>
                <a:gd name="connsiteY84" fmla="*/ 130640 h 264348"/>
                <a:gd name="connsiteX85" fmla="*/ 502850 w 573090"/>
                <a:gd name="connsiteY85" fmla="*/ 132532 h 264348"/>
                <a:gd name="connsiteX86" fmla="*/ 503583 w 573090"/>
                <a:gd name="connsiteY86" fmla="*/ 134047 h 264348"/>
                <a:gd name="connsiteX87" fmla="*/ 504115 w 573090"/>
                <a:gd name="connsiteY87" fmla="*/ 136187 h 264348"/>
                <a:gd name="connsiteX88" fmla="*/ 504588 w 573090"/>
                <a:gd name="connsiteY88" fmla="*/ 137820 h 264348"/>
                <a:gd name="connsiteX89" fmla="*/ 506126 w 573090"/>
                <a:gd name="connsiteY89" fmla="*/ 142882 h 264348"/>
                <a:gd name="connsiteX90" fmla="*/ 506930 w 573090"/>
                <a:gd name="connsiteY90" fmla="*/ 143734 h 264348"/>
                <a:gd name="connsiteX91" fmla="*/ 507333 w 573090"/>
                <a:gd name="connsiteY91" fmla="*/ 144160 h 264348"/>
                <a:gd name="connsiteX92" fmla="*/ 508149 w 573090"/>
                <a:gd name="connsiteY92" fmla="*/ 145012 h 264348"/>
                <a:gd name="connsiteX93" fmla="*/ 511851 w 573090"/>
                <a:gd name="connsiteY93" fmla="*/ 152889 h 264348"/>
                <a:gd name="connsiteX94" fmla="*/ 512182 w 573090"/>
                <a:gd name="connsiteY94" fmla="*/ 153871 h 264348"/>
                <a:gd name="connsiteX95" fmla="*/ 512431 w 573090"/>
                <a:gd name="connsiteY95" fmla="*/ 154297 h 264348"/>
                <a:gd name="connsiteX96" fmla="*/ 513140 w 573090"/>
                <a:gd name="connsiteY96" fmla="*/ 154995 h 264348"/>
                <a:gd name="connsiteX97" fmla="*/ 514749 w 573090"/>
                <a:gd name="connsiteY97" fmla="*/ 156237 h 264348"/>
                <a:gd name="connsiteX98" fmla="*/ 515518 w 573090"/>
                <a:gd name="connsiteY98" fmla="*/ 156946 h 264348"/>
                <a:gd name="connsiteX99" fmla="*/ 515908 w 573090"/>
                <a:gd name="connsiteY99" fmla="*/ 157313 h 264348"/>
                <a:gd name="connsiteX100" fmla="*/ 516689 w 573090"/>
                <a:gd name="connsiteY100" fmla="*/ 158070 h 264348"/>
                <a:gd name="connsiteX101" fmla="*/ 517091 w 573090"/>
                <a:gd name="connsiteY101" fmla="*/ 158472 h 264348"/>
                <a:gd name="connsiteX102" fmla="*/ 517848 w 573090"/>
                <a:gd name="connsiteY102" fmla="*/ 159324 h 264348"/>
                <a:gd name="connsiteX103" fmla="*/ 520379 w 573090"/>
                <a:gd name="connsiteY103" fmla="*/ 164481 h 264348"/>
                <a:gd name="connsiteX104" fmla="*/ 521562 w 573090"/>
                <a:gd name="connsiteY104" fmla="*/ 165664 h 264348"/>
                <a:gd name="connsiteX105" fmla="*/ 527228 w 573090"/>
                <a:gd name="connsiteY105" fmla="*/ 169839 h 264348"/>
                <a:gd name="connsiteX106" fmla="*/ 528257 w 573090"/>
                <a:gd name="connsiteY106" fmla="*/ 171259 h 264348"/>
                <a:gd name="connsiteX107" fmla="*/ 530824 w 573090"/>
                <a:gd name="connsiteY107" fmla="*/ 175020 h 264348"/>
                <a:gd name="connsiteX108" fmla="*/ 532007 w 573090"/>
                <a:gd name="connsiteY108" fmla="*/ 176120 h 264348"/>
                <a:gd name="connsiteX109" fmla="*/ 535484 w 573090"/>
                <a:gd name="connsiteY109" fmla="*/ 177800 h 264348"/>
                <a:gd name="connsiteX110" fmla="*/ 536868 w 573090"/>
                <a:gd name="connsiteY110" fmla="*/ 178723 h 264348"/>
                <a:gd name="connsiteX111" fmla="*/ 539577 w 573090"/>
                <a:gd name="connsiteY111" fmla="*/ 181419 h 264348"/>
                <a:gd name="connsiteX112" fmla="*/ 540511 w 573090"/>
                <a:gd name="connsiteY112" fmla="*/ 182709 h 264348"/>
                <a:gd name="connsiteX113" fmla="*/ 542167 w 573090"/>
                <a:gd name="connsiteY113" fmla="*/ 184684 h 264348"/>
                <a:gd name="connsiteX114" fmla="*/ 543421 w 573090"/>
                <a:gd name="connsiteY114" fmla="*/ 185382 h 264348"/>
                <a:gd name="connsiteX115" fmla="*/ 546485 w 573090"/>
                <a:gd name="connsiteY115" fmla="*/ 185820 h 264348"/>
                <a:gd name="connsiteX116" fmla="*/ 547952 w 573090"/>
                <a:gd name="connsiteY116" fmla="*/ 186470 h 264348"/>
                <a:gd name="connsiteX117" fmla="*/ 549726 w 573090"/>
                <a:gd name="connsiteY117" fmla="*/ 187653 h 264348"/>
                <a:gd name="connsiteX118" fmla="*/ 550909 w 573090"/>
                <a:gd name="connsiteY118" fmla="*/ 188729 h 264348"/>
                <a:gd name="connsiteX119" fmla="*/ 552352 w 573090"/>
                <a:gd name="connsiteY119" fmla="*/ 190090 h 264348"/>
                <a:gd name="connsiteX120" fmla="*/ 553617 w 573090"/>
                <a:gd name="connsiteY120" fmla="*/ 190693 h 264348"/>
                <a:gd name="connsiteX121" fmla="*/ 555498 w 573090"/>
                <a:gd name="connsiteY121" fmla="*/ 191119 h 264348"/>
                <a:gd name="connsiteX122" fmla="*/ 556870 w 573090"/>
                <a:gd name="connsiteY122" fmla="*/ 191592 h 264348"/>
                <a:gd name="connsiteX123" fmla="*/ 558266 w 573090"/>
                <a:gd name="connsiteY123" fmla="*/ 192030 h 264348"/>
                <a:gd name="connsiteX124" fmla="*/ 559662 w 573090"/>
                <a:gd name="connsiteY124" fmla="*/ 192420 h 264348"/>
                <a:gd name="connsiteX125" fmla="*/ 560655 w 573090"/>
                <a:gd name="connsiteY125" fmla="*/ 192420 h 264348"/>
                <a:gd name="connsiteX126" fmla="*/ 562690 w 573090"/>
                <a:gd name="connsiteY126" fmla="*/ 192503 h 264348"/>
                <a:gd name="connsiteX127" fmla="*/ 564476 w 573090"/>
                <a:gd name="connsiteY127" fmla="*/ 193295 h 264348"/>
                <a:gd name="connsiteX128" fmla="*/ 565363 w 573090"/>
                <a:gd name="connsiteY128" fmla="*/ 193745 h 264348"/>
                <a:gd name="connsiteX129" fmla="*/ 566191 w 573090"/>
                <a:gd name="connsiteY129" fmla="*/ 193271 h 264348"/>
                <a:gd name="connsiteX130" fmla="*/ 567658 w 573090"/>
                <a:gd name="connsiteY130" fmla="*/ 192704 h 264348"/>
                <a:gd name="connsiteX131" fmla="*/ 569952 w 573090"/>
                <a:gd name="connsiteY131" fmla="*/ 192952 h 264348"/>
                <a:gd name="connsiteX132" fmla="*/ 571502 w 573090"/>
                <a:gd name="connsiteY132" fmla="*/ 194064 h 264348"/>
                <a:gd name="connsiteX133" fmla="*/ 571502 w 573090"/>
                <a:gd name="connsiteY133" fmla="*/ 197127 h 264348"/>
                <a:gd name="connsiteX134" fmla="*/ 527003 w 573090"/>
                <a:gd name="connsiteY134" fmla="*/ 180769 h 264348"/>
                <a:gd name="connsiteX135" fmla="*/ 519528 w 573090"/>
                <a:gd name="connsiteY135" fmla="*/ 174145 h 264348"/>
                <a:gd name="connsiteX136" fmla="*/ 502968 w 573090"/>
                <a:gd name="connsiteY136" fmla="*/ 151363 h 264348"/>
                <a:gd name="connsiteX137" fmla="*/ 489200 w 573090"/>
                <a:gd name="connsiteY137" fmla="*/ 107740 h 264348"/>
                <a:gd name="connsiteX138" fmla="*/ 484930 w 573090"/>
                <a:gd name="connsiteY138" fmla="*/ 75685 h 264348"/>
                <a:gd name="connsiteX139" fmla="*/ 486893 w 573090"/>
                <a:gd name="connsiteY139" fmla="*/ 41607 h 264348"/>
                <a:gd name="connsiteX140" fmla="*/ 487697 w 573090"/>
                <a:gd name="connsiteY140" fmla="*/ 31577 h 264348"/>
                <a:gd name="connsiteX141" fmla="*/ 485131 w 573090"/>
                <a:gd name="connsiteY141" fmla="*/ 28466 h 264348"/>
                <a:gd name="connsiteX142" fmla="*/ 475514 w 573090"/>
                <a:gd name="connsiteY142" fmla="*/ 28099 h 264348"/>
                <a:gd name="connsiteX143" fmla="*/ 466347 w 573090"/>
                <a:gd name="connsiteY143" fmla="*/ 27555 h 264348"/>
                <a:gd name="connsiteX144" fmla="*/ 450639 w 573090"/>
                <a:gd name="connsiteY144" fmla="*/ 26964 h 264348"/>
                <a:gd name="connsiteX145" fmla="*/ 446570 w 573090"/>
                <a:gd name="connsiteY145" fmla="*/ 27319 h 264348"/>
                <a:gd name="connsiteX146" fmla="*/ 443506 w 573090"/>
                <a:gd name="connsiteY146" fmla="*/ 27236 h 264348"/>
                <a:gd name="connsiteX147" fmla="*/ 443057 w 573090"/>
                <a:gd name="connsiteY147" fmla="*/ 27354 h 264348"/>
                <a:gd name="connsiteX148" fmla="*/ 442217 w 573090"/>
                <a:gd name="connsiteY148" fmla="*/ 27650 h 264348"/>
                <a:gd name="connsiteX149" fmla="*/ 441496 w 573090"/>
                <a:gd name="connsiteY149" fmla="*/ 28111 h 264348"/>
                <a:gd name="connsiteX150" fmla="*/ 441235 w 573090"/>
                <a:gd name="connsiteY150" fmla="*/ 28454 h 264348"/>
                <a:gd name="connsiteX151" fmla="*/ 440904 w 573090"/>
                <a:gd name="connsiteY151" fmla="*/ 29791 h 264348"/>
                <a:gd name="connsiteX152" fmla="*/ 440904 w 573090"/>
                <a:gd name="connsiteY152" fmla="*/ 31376 h 264348"/>
                <a:gd name="connsiteX153" fmla="*/ 440904 w 573090"/>
                <a:gd name="connsiteY153" fmla="*/ 34924 h 264348"/>
                <a:gd name="connsiteX154" fmla="*/ 440904 w 573090"/>
                <a:gd name="connsiteY154" fmla="*/ 38071 h 264348"/>
                <a:gd name="connsiteX155" fmla="*/ 441389 w 573090"/>
                <a:gd name="connsiteY155" fmla="*/ 44399 h 264348"/>
                <a:gd name="connsiteX156" fmla="*/ 441685 w 573090"/>
                <a:gd name="connsiteY156" fmla="*/ 45653 h 264348"/>
                <a:gd name="connsiteX157" fmla="*/ 441803 w 573090"/>
                <a:gd name="connsiteY157" fmla="*/ 48243 h 264348"/>
                <a:gd name="connsiteX158" fmla="*/ 442537 w 573090"/>
                <a:gd name="connsiteY158" fmla="*/ 54157 h 264348"/>
                <a:gd name="connsiteX159" fmla="*/ 442631 w 573090"/>
                <a:gd name="connsiteY159" fmla="*/ 55565 h 264348"/>
                <a:gd name="connsiteX160" fmla="*/ 443483 w 573090"/>
                <a:gd name="connsiteY160" fmla="*/ 63608 h 264348"/>
                <a:gd name="connsiteX161" fmla="*/ 445364 w 573090"/>
                <a:gd name="connsiteY161" fmla="*/ 98396 h 264348"/>
                <a:gd name="connsiteX162" fmla="*/ 442738 w 573090"/>
                <a:gd name="connsiteY162" fmla="*/ 126890 h 264348"/>
                <a:gd name="connsiteX163" fmla="*/ 441874 w 573090"/>
                <a:gd name="connsiteY163" fmla="*/ 131172 h 264348"/>
                <a:gd name="connsiteX164" fmla="*/ 426131 w 573090"/>
                <a:gd name="connsiteY164" fmla="*/ 186766 h 264348"/>
                <a:gd name="connsiteX165" fmla="*/ 419566 w 573090"/>
                <a:gd name="connsiteY165" fmla="*/ 199505 h 264348"/>
                <a:gd name="connsiteX166" fmla="*/ 418832 w 573090"/>
                <a:gd name="connsiteY166" fmla="*/ 200593 h 264348"/>
                <a:gd name="connsiteX167" fmla="*/ 349222 w 573090"/>
                <a:gd name="connsiteY167" fmla="*/ 250462 h 264348"/>
                <a:gd name="connsiteX168" fmla="*/ 276643 w 573090"/>
                <a:gd name="connsiteY168" fmla="*/ 261581 h 264348"/>
                <a:gd name="connsiteX169" fmla="*/ 200527 w 573090"/>
                <a:gd name="connsiteY169" fmla="*/ 249894 h 264348"/>
                <a:gd name="connsiteX170" fmla="*/ 198871 w 573090"/>
                <a:gd name="connsiteY170" fmla="*/ 249326 h 264348"/>
                <a:gd name="connsiteX171" fmla="*/ 155413 w 573090"/>
                <a:gd name="connsiteY171" fmla="*/ 226261 h 264348"/>
                <a:gd name="connsiteX172" fmla="*/ 150682 w 573090"/>
                <a:gd name="connsiteY172" fmla="*/ 222334 h 264348"/>
                <a:gd name="connsiteX173" fmla="*/ 123595 w 573090"/>
                <a:gd name="connsiteY173" fmla="*/ 184897 h 264348"/>
                <a:gd name="connsiteX174" fmla="*/ 121064 w 573090"/>
                <a:gd name="connsiteY174" fmla="*/ 179799 h 264348"/>
                <a:gd name="connsiteX175" fmla="*/ 120874 w 573090"/>
                <a:gd name="connsiteY175" fmla="*/ 176097 h 264348"/>
                <a:gd name="connsiteX176" fmla="*/ 121371 w 573090"/>
                <a:gd name="connsiteY176" fmla="*/ 170987 h 264348"/>
                <a:gd name="connsiteX177" fmla="*/ 115918 w 573090"/>
                <a:gd name="connsiteY177" fmla="*/ 128948 h 264348"/>
                <a:gd name="connsiteX178" fmla="*/ 110867 w 573090"/>
                <a:gd name="connsiteY178" fmla="*/ 71817 h 264348"/>
                <a:gd name="connsiteX179" fmla="*/ 106266 w 573090"/>
                <a:gd name="connsiteY179" fmla="*/ 39313 h 264348"/>
                <a:gd name="connsiteX180" fmla="*/ 83887 w 573090"/>
                <a:gd name="connsiteY180" fmla="*/ 19807 h 264348"/>
                <a:gd name="connsiteX181" fmla="*/ 69030 w 573090"/>
                <a:gd name="connsiteY181" fmla="*/ 19346 h 264348"/>
                <a:gd name="connsiteX182" fmla="*/ 38820 w 573090"/>
                <a:gd name="connsiteY182" fmla="*/ 14615 h 264348"/>
                <a:gd name="connsiteX183" fmla="*/ 603 w 573090"/>
                <a:gd name="connsiteY183" fmla="*/ -1472 h 264348"/>
                <a:gd name="connsiteX184" fmla="*/ -1030 w 573090"/>
                <a:gd name="connsiteY184" fmla="*/ -2749 h 264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573090" h="264348">
                  <a:moveTo>
                    <a:pt x="-1030" y="-2749"/>
                  </a:moveTo>
                  <a:cubicBezTo>
                    <a:pt x="1017" y="-2927"/>
                    <a:pt x="2637" y="-1768"/>
                    <a:pt x="4199" y="-786"/>
                  </a:cubicBezTo>
                  <a:cubicBezTo>
                    <a:pt x="10527" y="3200"/>
                    <a:pt x="17447" y="5874"/>
                    <a:pt x="24307" y="8582"/>
                  </a:cubicBezTo>
                  <a:cubicBezTo>
                    <a:pt x="32682" y="11906"/>
                    <a:pt x="41375" y="14378"/>
                    <a:pt x="50247" y="15975"/>
                  </a:cubicBezTo>
                  <a:cubicBezTo>
                    <a:pt x="56670" y="17099"/>
                    <a:pt x="63057" y="18613"/>
                    <a:pt x="69681" y="18187"/>
                  </a:cubicBezTo>
                  <a:cubicBezTo>
                    <a:pt x="75642" y="17856"/>
                    <a:pt x="81616" y="18163"/>
                    <a:pt x="87518" y="19098"/>
                  </a:cubicBezTo>
                  <a:cubicBezTo>
                    <a:pt x="95254" y="20280"/>
                    <a:pt x="104385" y="25544"/>
                    <a:pt x="106444" y="35409"/>
                  </a:cubicBezTo>
                  <a:cubicBezTo>
                    <a:pt x="107272" y="39230"/>
                    <a:pt x="108478" y="42979"/>
                    <a:pt x="108727" y="46918"/>
                  </a:cubicBezTo>
                  <a:cubicBezTo>
                    <a:pt x="108797" y="49757"/>
                    <a:pt x="110725" y="52205"/>
                    <a:pt x="113458" y="52951"/>
                  </a:cubicBezTo>
                  <a:cubicBezTo>
                    <a:pt x="121584" y="56085"/>
                    <a:pt x="130645" y="55707"/>
                    <a:pt x="138463" y="51886"/>
                  </a:cubicBezTo>
                  <a:cubicBezTo>
                    <a:pt x="139374" y="51449"/>
                    <a:pt x="140273" y="50928"/>
                    <a:pt x="141207" y="50538"/>
                  </a:cubicBezTo>
                  <a:cubicBezTo>
                    <a:pt x="143573" y="49556"/>
                    <a:pt x="144460" y="50017"/>
                    <a:pt x="144543" y="52655"/>
                  </a:cubicBezTo>
                  <a:cubicBezTo>
                    <a:pt x="144910" y="64294"/>
                    <a:pt x="147358" y="75661"/>
                    <a:pt x="149192" y="87088"/>
                  </a:cubicBezTo>
                  <a:cubicBezTo>
                    <a:pt x="150268" y="93794"/>
                    <a:pt x="152539" y="100312"/>
                    <a:pt x="154254" y="106924"/>
                  </a:cubicBezTo>
                  <a:cubicBezTo>
                    <a:pt x="156809" y="116765"/>
                    <a:pt x="159068" y="126701"/>
                    <a:pt x="163019" y="136128"/>
                  </a:cubicBezTo>
                  <a:cubicBezTo>
                    <a:pt x="167869" y="147720"/>
                    <a:pt x="173664" y="158709"/>
                    <a:pt x="181944" y="168302"/>
                  </a:cubicBezTo>
                  <a:cubicBezTo>
                    <a:pt x="184310" y="171058"/>
                    <a:pt x="186676" y="173825"/>
                    <a:pt x="189314" y="176345"/>
                  </a:cubicBezTo>
                  <a:cubicBezTo>
                    <a:pt x="190804" y="177599"/>
                    <a:pt x="191372" y="179645"/>
                    <a:pt x="190745" y="181490"/>
                  </a:cubicBezTo>
                  <a:cubicBezTo>
                    <a:pt x="189077" y="186588"/>
                    <a:pt x="190461" y="191012"/>
                    <a:pt x="193832" y="194833"/>
                  </a:cubicBezTo>
                  <a:cubicBezTo>
                    <a:pt x="195618" y="196855"/>
                    <a:pt x="195997" y="199493"/>
                    <a:pt x="197700" y="201599"/>
                  </a:cubicBezTo>
                  <a:cubicBezTo>
                    <a:pt x="201319" y="206034"/>
                    <a:pt x="206394" y="207335"/>
                    <a:pt x="211385" y="208767"/>
                  </a:cubicBezTo>
                  <a:cubicBezTo>
                    <a:pt x="218482" y="210813"/>
                    <a:pt x="225579" y="212990"/>
                    <a:pt x="232866" y="214444"/>
                  </a:cubicBezTo>
                  <a:cubicBezTo>
                    <a:pt x="239265" y="215710"/>
                    <a:pt x="245759" y="216254"/>
                    <a:pt x="252205" y="217165"/>
                  </a:cubicBezTo>
                  <a:cubicBezTo>
                    <a:pt x="261230" y="218454"/>
                    <a:pt x="270255" y="217674"/>
                    <a:pt x="279269" y="217922"/>
                  </a:cubicBezTo>
                  <a:cubicBezTo>
                    <a:pt x="286236" y="217969"/>
                    <a:pt x="293203" y="217437"/>
                    <a:pt x="300075" y="216313"/>
                  </a:cubicBezTo>
                  <a:cubicBezTo>
                    <a:pt x="302287" y="216159"/>
                    <a:pt x="304511" y="216159"/>
                    <a:pt x="306722" y="216313"/>
                  </a:cubicBezTo>
                  <a:cubicBezTo>
                    <a:pt x="307077" y="218170"/>
                    <a:pt x="306048" y="219590"/>
                    <a:pt x="305540" y="220938"/>
                  </a:cubicBezTo>
                  <a:cubicBezTo>
                    <a:pt x="300832" y="232140"/>
                    <a:pt x="301873" y="244938"/>
                    <a:pt x="308319" y="255241"/>
                  </a:cubicBezTo>
                  <a:cubicBezTo>
                    <a:pt x="309751" y="257441"/>
                    <a:pt x="312022" y="256648"/>
                    <a:pt x="313891" y="256281"/>
                  </a:cubicBezTo>
                  <a:cubicBezTo>
                    <a:pt x="316883" y="255702"/>
                    <a:pt x="319911" y="255288"/>
                    <a:pt x="322868" y="254637"/>
                  </a:cubicBezTo>
                  <a:cubicBezTo>
                    <a:pt x="331503" y="252745"/>
                    <a:pt x="340327" y="251810"/>
                    <a:pt x="348891" y="249527"/>
                  </a:cubicBezTo>
                  <a:cubicBezTo>
                    <a:pt x="357514" y="247375"/>
                    <a:pt x="365853" y="244205"/>
                    <a:pt x="373731" y="240065"/>
                  </a:cubicBezTo>
                  <a:cubicBezTo>
                    <a:pt x="375848" y="238882"/>
                    <a:pt x="378935" y="238208"/>
                    <a:pt x="378592" y="234659"/>
                  </a:cubicBezTo>
                  <a:cubicBezTo>
                    <a:pt x="380272" y="232838"/>
                    <a:pt x="382223" y="231264"/>
                    <a:pt x="384364" y="230022"/>
                  </a:cubicBezTo>
                  <a:cubicBezTo>
                    <a:pt x="387144" y="228236"/>
                    <a:pt x="388670" y="225291"/>
                    <a:pt x="390846" y="223162"/>
                  </a:cubicBezTo>
                  <a:cubicBezTo>
                    <a:pt x="397021" y="216916"/>
                    <a:pt x="402083" y="209890"/>
                    <a:pt x="407406" y="202971"/>
                  </a:cubicBezTo>
                  <a:cubicBezTo>
                    <a:pt x="410056" y="199517"/>
                    <a:pt x="413474" y="196962"/>
                    <a:pt x="413723" y="192006"/>
                  </a:cubicBezTo>
                  <a:cubicBezTo>
                    <a:pt x="413888" y="188540"/>
                    <a:pt x="416680" y="186092"/>
                    <a:pt x="418939" y="183608"/>
                  </a:cubicBezTo>
                  <a:cubicBezTo>
                    <a:pt x="421198" y="181124"/>
                    <a:pt x="422369" y="178959"/>
                    <a:pt x="422133" y="175801"/>
                  </a:cubicBezTo>
                  <a:cubicBezTo>
                    <a:pt x="421872" y="172252"/>
                    <a:pt x="423434" y="169260"/>
                    <a:pt x="425575" y="166587"/>
                  </a:cubicBezTo>
                  <a:cubicBezTo>
                    <a:pt x="427609" y="164245"/>
                    <a:pt x="428614" y="161181"/>
                    <a:pt x="428354" y="158094"/>
                  </a:cubicBezTo>
                  <a:cubicBezTo>
                    <a:pt x="428165" y="154853"/>
                    <a:pt x="429052" y="151647"/>
                    <a:pt x="430874" y="148962"/>
                  </a:cubicBezTo>
                  <a:cubicBezTo>
                    <a:pt x="432518" y="146502"/>
                    <a:pt x="433121" y="143497"/>
                    <a:pt x="432565" y="140600"/>
                  </a:cubicBezTo>
                  <a:cubicBezTo>
                    <a:pt x="431844" y="136838"/>
                    <a:pt x="432435" y="132934"/>
                    <a:pt x="434269" y="129564"/>
                  </a:cubicBezTo>
                  <a:cubicBezTo>
                    <a:pt x="435605" y="127257"/>
                    <a:pt x="435853" y="124477"/>
                    <a:pt x="434931" y="121982"/>
                  </a:cubicBezTo>
                  <a:cubicBezTo>
                    <a:pt x="434611" y="121319"/>
                    <a:pt x="434481" y="120574"/>
                    <a:pt x="434564" y="119841"/>
                  </a:cubicBezTo>
                  <a:cubicBezTo>
                    <a:pt x="436812" y="111774"/>
                    <a:pt x="435061" y="103458"/>
                    <a:pt x="436137" y="95344"/>
                  </a:cubicBezTo>
                  <a:cubicBezTo>
                    <a:pt x="436469" y="92848"/>
                    <a:pt x="436954" y="90471"/>
                    <a:pt x="435972" y="88046"/>
                  </a:cubicBezTo>
                  <a:cubicBezTo>
                    <a:pt x="435629" y="87383"/>
                    <a:pt x="435463" y="86662"/>
                    <a:pt x="435475" y="85916"/>
                  </a:cubicBezTo>
                  <a:cubicBezTo>
                    <a:pt x="436433" y="77932"/>
                    <a:pt x="434777" y="70031"/>
                    <a:pt x="434552" y="62094"/>
                  </a:cubicBezTo>
                  <a:cubicBezTo>
                    <a:pt x="434399" y="55719"/>
                    <a:pt x="433902" y="49355"/>
                    <a:pt x="433062" y="43027"/>
                  </a:cubicBezTo>
                  <a:cubicBezTo>
                    <a:pt x="432565" y="38390"/>
                    <a:pt x="432920" y="33694"/>
                    <a:pt x="434091" y="29175"/>
                  </a:cubicBezTo>
                  <a:cubicBezTo>
                    <a:pt x="434895" y="25627"/>
                    <a:pt x="437829" y="22942"/>
                    <a:pt x="441436" y="22469"/>
                  </a:cubicBezTo>
                  <a:cubicBezTo>
                    <a:pt x="446464" y="21534"/>
                    <a:pt x="451574" y="21191"/>
                    <a:pt x="456683" y="21463"/>
                  </a:cubicBezTo>
                  <a:cubicBezTo>
                    <a:pt x="457854" y="21428"/>
                    <a:pt x="459014" y="21641"/>
                    <a:pt x="460102" y="22078"/>
                  </a:cubicBezTo>
                  <a:cubicBezTo>
                    <a:pt x="464656" y="24491"/>
                    <a:pt x="470050" y="24764"/>
                    <a:pt x="474816" y="22812"/>
                  </a:cubicBezTo>
                  <a:cubicBezTo>
                    <a:pt x="479985" y="20943"/>
                    <a:pt x="484528" y="22942"/>
                    <a:pt x="488135" y="26987"/>
                  </a:cubicBezTo>
                  <a:cubicBezTo>
                    <a:pt x="488750" y="27981"/>
                    <a:pt x="489838" y="28229"/>
                    <a:pt x="490761" y="28750"/>
                  </a:cubicBezTo>
                  <a:cubicBezTo>
                    <a:pt x="491021" y="29081"/>
                    <a:pt x="491376" y="29306"/>
                    <a:pt x="491636" y="29625"/>
                  </a:cubicBezTo>
                  <a:lnTo>
                    <a:pt x="493387" y="29625"/>
                  </a:lnTo>
                  <a:cubicBezTo>
                    <a:pt x="494759" y="31553"/>
                    <a:pt x="493706" y="33233"/>
                    <a:pt x="492713" y="34794"/>
                  </a:cubicBezTo>
                  <a:cubicBezTo>
                    <a:pt x="490879" y="37645"/>
                    <a:pt x="490643" y="40354"/>
                    <a:pt x="492819" y="43157"/>
                  </a:cubicBezTo>
                  <a:cubicBezTo>
                    <a:pt x="493943" y="44505"/>
                    <a:pt x="494452" y="46268"/>
                    <a:pt x="494215" y="48007"/>
                  </a:cubicBezTo>
                  <a:cubicBezTo>
                    <a:pt x="494108" y="48598"/>
                    <a:pt x="493967" y="49178"/>
                    <a:pt x="493801" y="49745"/>
                  </a:cubicBezTo>
                  <a:cubicBezTo>
                    <a:pt x="493730" y="50301"/>
                    <a:pt x="493730" y="50881"/>
                    <a:pt x="493801" y="51437"/>
                  </a:cubicBezTo>
                  <a:cubicBezTo>
                    <a:pt x="493931" y="52004"/>
                    <a:pt x="494097" y="52560"/>
                    <a:pt x="494227" y="53128"/>
                  </a:cubicBezTo>
                  <a:cubicBezTo>
                    <a:pt x="494594" y="55352"/>
                    <a:pt x="494321" y="57635"/>
                    <a:pt x="493446" y="59705"/>
                  </a:cubicBezTo>
                  <a:cubicBezTo>
                    <a:pt x="493245" y="60249"/>
                    <a:pt x="493068" y="60805"/>
                    <a:pt x="492937" y="61372"/>
                  </a:cubicBezTo>
                  <a:cubicBezTo>
                    <a:pt x="492878" y="61952"/>
                    <a:pt x="492902" y="62544"/>
                    <a:pt x="493020" y="63111"/>
                  </a:cubicBezTo>
                  <a:cubicBezTo>
                    <a:pt x="493198" y="63727"/>
                    <a:pt x="493375" y="64294"/>
                    <a:pt x="493493" y="64968"/>
                  </a:cubicBezTo>
                  <a:cubicBezTo>
                    <a:pt x="493742" y="70977"/>
                    <a:pt x="493210" y="76974"/>
                    <a:pt x="493493" y="82983"/>
                  </a:cubicBezTo>
                  <a:cubicBezTo>
                    <a:pt x="493375" y="83610"/>
                    <a:pt x="493198" y="84237"/>
                    <a:pt x="493032" y="84864"/>
                  </a:cubicBezTo>
                  <a:cubicBezTo>
                    <a:pt x="492784" y="85834"/>
                    <a:pt x="492736" y="86839"/>
                    <a:pt x="492890" y="87833"/>
                  </a:cubicBezTo>
                  <a:cubicBezTo>
                    <a:pt x="493044" y="88424"/>
                    <a:pt x="493245" y="88992"/>
                    <a:pt x="493482" y="89548"/>
                  </a:cubicBezTo>
                  <a:cubicBezTo>
                    <a:pt x="494333" y="91310"/>
                    <a:pt x="494582" y="93309"/>
                    <a:pt x="494168" y="95226"/>
                  </a:cubicBezTo>
                  <a:cubicBezTo>
                    <a:pt x="494061" y="95876"/>
                    <a:pt x="493943" y="96515"/>
                    <a:pt x="493896" y="97177"/>
                  </a:cubicBezTo>
                  <a:cubicBezTo>
                    <a:pt x="495126" y="102204"/>
                    <a:pt x="495705" y="107373"/>
                    <a:pt x="495623" y="112554"/>
                  </a:cubicBezTo>
                  <a:cubicBezTo>
                    <a:pt x="495741" y="112956"/>
                    <a:pt x="495847" y="113370"/>
                    <a:pt x="496001" y="113737"/>
                  </a:cubicBezTo>
                  <a:cubicBezTo>
                    <a:pt x="496096" y="113915"/>
                    <a:pt x="496178" y="114116"/>
                    <a:pt x="496285" y="114293"/>
                  </a:cubicBezTo>
                  <a:lnTo>
                    <a:pt x="496983" y="115358"/>
                  </a:lnTo>
                  <a:cubicBezTo>
                    <a:pt x="498461" y="117534"/>
                    <a:pt x="499147" y="120148"/>
                    <a:pt x="498934" y="122762"/>
                  </a:cubicBezTo>
                  <a:cubicBezTo>
                    <a:pt x="498793" y="124643"/>
                    <a:pt x="499171" y="126524"/>
                    <a:pt x="500035" y="128203"/>
                  </a:cubicBezTo>
                  <a:cubicBezTo>
                    <a:pt x="500248" y="128546"/>
                    <a:pt x="500449" y="128889"/>
                    <a:pt x="500650" y="129232"/>
                  </a:cubicBezTo>
                  <a:lnTo>
                    <a:pt x="500981" y="129717"/>
                  </a:lnTo>
                  <a:cubicBezTo>
                    <a:pt x="501217" y="130013"/>
                    <a:pt x="501442" y="130332"/>
                    <a:pt x="501667" y="130640"/>
                  </a:cubicBezTo>
                  <a:cubicBezTo>
                    <a:pt x="502105" y="131243"/>
                    <a:pt x="502495" y="131882"/>
                    <a:pt x="502850" y="132532"/>
                  </a:cubicBezTo>
                  <a:cubicBezTo>
                    <a:pt x="503134" y="133017"/>
                    <a:pt x="503382" y="133526"/>
                    <a:pt x="503583" y="134047"/>
                  </a:cubicBezTo>
                  <a:cubicBezTo>
                    <a:pt x="503796" y="134756"/>
                    <a:pt x="503973" y="135466"/>
                    <a:pt x="504115" y="136187"/>
                  </a:cubicBezTo>
                  <a:cubicBezTo>
                    <a:pt x="504281" y="136732"/>
                    <a:pt x="504447" y="137264"/>
                    <a:pt x="504588" y="137820"/>
                  </a:cubicBezTo>
                  <a:cubicBezTo>
                    <a:pt x="504979" y="139547"/>
                    <a:pt x="504801" y="141439"/>
                    <a:pt x="506126" y="142882"/>
                  </a:cubicBezTo>
                  <a:cubicBezTo>
                    <a:pt x="506398" y="143154"/>
                    <a:pt x="506658" y="143450"/>
                    <a:pt x="506930" y="143734"/>
                  </a:cubicBezTo>
                  <a:lnTo>
                    <a:pt x="507333" y="144160"/>
                  </a:lnTo>
                  <a:cubicBezTo>
                    <a:pt x="507628" y="144432"/>
                    <a:pt x="507900" y="144716"/>
                    <a:pt x="508149" y="145012"/>
                  </a:cubicBezTo>
                  <a:cubicBezTo>
                    <a:pt x="510089" y="147247"/>
                    <a:pt x="511378" y="149968"/>
                    <a:pt x="511851" y="152889"/>
                  </a:cubicBezTo>
                  <a:cubicBezTo>
                    <a:pt x="511958" y="153209"/>
                    <a:pt x="512064" y="153552"/>
                    <a:pt x="512182" y="153871"/>
                  </a:cubicBezTo>
                  <a:lnTo>
                    <a:pt x="512431" y="154297"/>
                  </a:lnTo>
                  <a:cubicBezTo>
                    <a:pt x="512667" y="154533"/>
                    <a:pt x="512892" y="154782"/>
                    <a:pt x="513140" y="154995"/>
                  </a:cubicBezTo>
                  <a:cubicBezTo>
                    <a:pt x="513685" y="155397"/>
                    <a:pt x="514229" y="155799"/>
                    <a:pt x="514749" y="156237"/>
                  </a:cubicBezTo>
                  <a:cubicBezTo>
                    <a:pt x="515021" y="156461"/>
                    <a:pt x="515270" y="156698"/>
                    <a:pt x="515518" y="156946"/>
                  </a:cubicBezTo>
                  <a:cubicBezTo>
                    <a:pt x="515766" y="157195"/>
                    <a:pt x="515778" y="157195"/>
                    <a:pt x="515908" y="157313"/>
                  </a:cubicBezTo>
                  <a:cubicBezTo>
                    <a:pt x="516038" y="157431"/>
                    <a:pt x="516441" y="157810"/>
                    <a:pt x="516689" y="158070"/>
                  </a:cubicBezTo>
                  <a:cubicBezTo>
                    <a:pt x="516937" y="158330"/>
                    <a:pt x="516949" y="158342"/>
                    <a:pt x="517091" y="158472"/>
                  </a:cubicBezTo>
                  <a:cubicBezTo>
                    <a:pt x="517363" y="158744"/>
                    <a:pt x="517612" y="159028"/>
                    <a:pt x="517848" y="159324"/>
                  </a:cubicBezTo>
                  <a:cubicBezTo>
                    <a:pt x="519031" y="160850"/>
                    <a:pt x="519551" y="162754"/>
                    <a:pt x="520379" y="164481"/>
                  </a:cubicBezTo>
                  <a:cubicBezTo>
                    <a:pt x="520699" y="164942"/>
                    <a:pt x="521101" y="165345"/>
                    <a:pt x="521562" y="165664"/>
                  </a:cubicBezTo>
                  <a:cubicBezTo>
                    <a:pt x="523609" y="166847"/>
                    <a:pt x="525915" y="167675"/>
                    <a:pt x="527228" y="169839"/>
                  </a:cubicBezTo>
                  <a:cubicBezTo>
                    <a:pt x="527571" y="170312"/>
                    <a:pt x="527902" y="170797"/>
                    <a:pt x="528257" y="171259"/>
                  </a:cubicBezTo>
                  <a:cubicBezTo>
                    <a:pt x="529239" y="172418"/>
                    <a:pt x="530102" y="173684"/>
                    <a:pt x="530824" y="175020"/>
                  </a:cubicBezTo>
                  <a:cubicBezTo>
                    <a:pt x="531155" y="175458"/>
                    <a:pt x="531557" y="175824"/>
                    <a:pt x="532007" y="176120"/>
                  </a:cubicBezTo>
                  <a:cubicBezTo>
                    <a:pt x="533202" y="176605"/>
                    <a:pt x="534361" y="177173"/>
                    <a:pt x="535484" y="177800"/>
                  </a:cubicBezTo>
                  <a:cubicBezTo>
                    <a:pt x="535946" y="178096"/>
                    <a:pt x="536407" y="178415"/>
                    <a:pt x="536868" y="178723"/>
                  </a:cubicBezTo>
                  <a:cubicBezTo>
                    <a:pt x="537968" y="179397"/>
                    <a:pt x="538891" y="180319"/>
                    <a:pt x="539577" y="181419"/>
                  </a:cubicBezTo>
                  <a:cubicBezTo>
                    <a:pt x="539873" y="181845"/>
                    <a:pt x="540180" y="182295"/>
                    <a:pt x="540511" y="182709"/>
                  </a:cubicBezTo>
                  <a:cubicBezTo>
                    <a:pt x="541067" y="183359"/>
                    <a:pt x="541600" y="184034"/>
                    <a:pt x="542167" y="184684"/>
                  </a:cubicBezTo>
                  <a:cubicBezTo>
                    <a:pt x="542522" y="185003"/>
                    <a:pt x="542960" y="185252"/>
                    <a:pt x="543421" y="185382"/>
                  </a:cubicBezTo>
                  <a:cubicBezTo>
                    <a:pt x="544450" y="185465"/>
                    <a:pt x="545468" y="185618"/>
                    <a:pt x="546485" y="185820"/>
                  </a:cubicBezTo>
                  <a:cubicBezTo>
                    <a:pt x="546993" y="185985"/>
                    <a:pt x="547490" y="186198"/>
                    <a:pt x="547952" y="186470"/>
                  </a:cubicBezTo>
                  <a:cubicBezTo>
                    <a:pt x="548578" y="186801"/>
                    <a:pt x="549170" y="187203"/>
                    <a:pt x="549726" y="187653"/>
                  </a:cubicBezTo>
                  <a:cubicBezTo>
                    <a:pt x="550116" y="187984"/>
                    <a:pt x="550495" y="188351"/>
                    <a:pt x="550909" y="188729"/>
                  </a:cubicBezTo>
                  <a:cubicBezTo>
                    <a:pt x="551323" y="189108"/>
                    <a:pt x="551843" y="189664"/>
                    <a:pt x="552352" y="190090"/>
                  </a:cubicBezTo>
                  <a:cubicBezTo>
                    <a:pt x="552742" y="190362"/>
                    <a:pt x="553168" y="190563"/>
                    <a:pt x="553617" y="190693"/>
                  </a:cubicBezTo>
                  <a:cubicBezTo>
                    <a:pt x="554244" y="190823"/>
                    <a:pt x="554883" y="190929"/>
                    <a:pt x="555498" y="191119"/>
                  </a:cubicBezTo>
                  <a:lnTo>
                    <a:pt x="556870" y="191592"/>
                  </a:lnTo>
                  <a:cubicBezTo>
                    <a:pt x="557343" y="191710"/>
                    <a:pt x="557805" y="191864"/>
                    <a:pt x="558266" y="192030"/>
                  </a:cubicBezTo>
                  <a:cubicBezTo>
                    <a:pt x="558715" y="192207"/>
                    <a:pt x="559189" y="192337"/>
                    <a:pt x="559662" y="192420"/>
                  </a:cubicBezTo>
                  <a:lnTo>
                    <a:pt x="560655" y="192420"/>
                  </a:lnTo>
                  <a:cubicBezTo>
                    <a:pt x="561329" y="192420"/>
                    <a:pt x="562016" y="192420"/>
                    <a:pt x="562690" y="192503"/>
                  </a:cubicBezTo>
                  <a:cubicBezTo>
                    <a:pt x="563352" y="192550"/>
                    <a:pt x="563991" y="192834"/>
                    <a:pt x="564476" y="193295"/>
                  </a:cubicBezTo>
                  <a:cubicBezTo>
                    <a:pt x="564772" y="193449"/>
                    <a:pt x="564724" y="194241"/>
                    <a:pt x="565363" y="193745"/>
                  </a:cubicBezTo>
                  <a:cubicBezTo>
                    <a:pt x="565623" y="193567"/>
                    <a:pt x="565907" y="193413"/>
                    <a:pt x="566191" y="193271"/>
                  </a:cubicBezTo>
                  <a:cubicBezTo>
                    <a:pt x="566652" y="193011"/>
                    <a:pt x="567149" y="192822"/>
                    <a:pt x="567658" y="192704"/>
                  </a:cubicBezTo>
                  <a:cubicBezTo>
                    <a:pt x="568426" y="192562"/>
                    <a:pt x="569231" y="192656"/>
                    <a:pt x="569952" y="192952"/>
                  </a:cubicBezTo>
                  <a:cubicBezTo>
                    <a:pt x="570544" y="193212"/>
                    <a:pt x="571076" y="193591"/>
                    <a:pt x="571502" y="194064"/>
                  </a:cubicBezTo>
                  <a:cubicBezTo>
                    <a:pt x="572247" y="194951"/>
                    <a:pt x="572247" y="196240"/>
                    <a:pt x="571502" y="197127"/>
                  </a:cubicBezTo>
                  <a:cubicBezTo>
                    <a:pt x="554942" y="196442"/>
                    <a:pt x="539068" y="193839"/>
                    <a:pt x="527003" y="180769"/>
                  </a:cubicBezTo>
                  <a:cubicBezTo>
                    <a:pt x="524756" y="178332"/>
                    <a:pt x="521752" y="176653"/>
                    <a:pt x="519528" y="174145"/>
                  </a:cubicBezTo>
                  <a:cubicBezTo>
                    <a:pt x="513507" y="166930"/>
                    <a:pt x="507214" y="159892"/>
                    <a:pt x="502968" y="151363"/>
                  </a:cubicBezTo>
                  <a:cubicBezTo>
                    <a:pt x="496368" y="137536"/>
                    <a:pt x="491731" y="122857"/>
                    <a:pt x="489200" y="107740"/>
                  </a:cubicBezTo>
                  <a:cubicBezTo>
                    <a:pt x="487544" y="97095"/>
                    <a:pt x="485072" y="86532"/>
                    <a:pt x="484930" y="75685"/>
                  </a:cubicBezTo>
                  <a:cubicBezTo>
                    <a:pt x="484788" y="64294"/>
                    <a:pt x="486030" y="52963"/>
                    <a:pt x="486893" y="41607"/>
                  </a:cubicBezTo>
                  <a:cubicBezTo>
                    <a:pt x="487142" y="38260"/>
                    <a:pt x="487307" y="34901"/>
                    <a:pt x="487697" y="31577"/>
                  </a:cubicBezTo>
                  <a:cubicBezTo>
                    <a:pt x="487934" y="29495"/>
                    <a:pt x="487130" y="28549"/>
                    <a:pt x="485131" y="28466"/>
                  </a:cubicBezTo>
                  <a:cubicBezTo>
                    <a:pt x="481925" y="28324"/>
                    <a:pt x="478708" y="28076"/>
                    <a:pt x="475514" y="28099"/>
                  </a:cubicBezTo>
                  <a:cubicBezTo>
                    <a:pt x="472451" y="28229"/>
                    <a:pt x="469375" y="28040"/>
                    <a:pt x="466347" y="27555"/>
                  </a:cubicBezTo>
                  <a:cubicBezTo>
                    <a:pt x="461131" y="26561"/>
                    <a:pt x="455879" y="26999"/>
                    <a:pt x="450639" y="26964"/>
                  </a:cubicBezTo>
                  <a:cubicBezTo>
                    <a:pt x="449326" y="27614"/>
                    <a:pt x="447918" y="27188"/>
                    <a:pt x="446570" y="27319"/>
                  </a:cubicBezTo>
                  <a:cubicBezTo>
                    <a:pt x="445553" y="27378"/>
                    <a:pt x="444536" y="26833"/>
                    <a:pt x="443506" y="27236"/>
                  </a:cubicBezTo>
                  <a:lnTo>
                    <a:pt x="443057" y="27354"/>
                  </a:lnTo>
                  <a:lnTo>
                    <a:pt x="442217" y="27650"/>
                  </a:lnTo>
                  <a:cubicBezTo>
                    <a:pt x="441957" y="27780"/>
                    <a:pt x="441720" y="27934"/>
                    <a:pt x="441496" y="28111"/>
                  </a:cubicBezTo>
                  <a:cubicBezTo>
                    <a:pt x="441496" y="28111"/>
                    <a:pt x="441224" y="28442"/>
                    <a:pt x="441235" y="28454"/>
                  </a:cubicBezTo>
                  <a:cubicBezTo>
                    <a:pt x="441070" y="28880"/>
                    <a:pt x="440952" y="29329"/>
                    <a:pt x="440904" y="29791"/>
                  </a:cubicBezTo>
                  <a:cubicBezTo>
                    <a:pt x="440904" y="30323"/>
                    <a:pt x="440904" y="30843"/>
                    <a:pt x="440904" y="31376"/>
                  </a:cubicBezTo>
                  <a:lnTo>
                    <a:pt x="440904" y="34924"/>
                  </a:lnTo>
                  <a:cubicBezTo>
                    <a:pt x="440904" y="35965"/>
                    <a:pt x="440904" y="37018"/>
                    <a:pt x="440904" y="38071"/>
                  </a:cubicBezTo>
                  <a:cubicBezTo>
                    <a:pt x="441212" y="40164"/>
                    <a:pt x="440999" y="42305"/>
                    <a:pt x="441389" y="44399"/>
                  </a:cubicBezTo>
                  <a:cubicBezTo>
                    <a:pt x="441531" y="44801"/>
                    <a:pt x="441626" y="45227"/>
                    <a:pt x="441685" y="45653"/>
                  </a:cubicBezTo>
                  <a:cubicBezTo>
                    <a:pt x="441768" y="46516"/>
                    <a:pt x="441756" y="47380"/>
                    <a:pt x="441803" y="48243"/>
                  </a:cubicBezTo>
                  <a:cubicBezTo>
                    <a:pt x="442134" y="50195"/>
                    <a:pt x="441910" y="52217"/>
                    <a:pt x="442537" y="54157"/>
                  </a:cubicBezTo>
                  <a:cubicBezTo>
                    <a:pt x="442596" y="54618"/>
                    <a:pt x="442631" y="55092"/>
                    <a:pt x="442631" y="55565"/>
                  </a:cubicBezTo>
                  <a:cubicBezTo>
                    <a:pt x="442702" y="58262"/>
                    <a:pt x="442986" y="60959"/>
                    <a:pt x="443483" y="63608"/>
                  </a:cubicBezTo>
                  <a:cubicBezTo>
                    <a:pt x="444701" y="75165"/>
                    <a:pt x="445328" y="86780"/>
                    <a:pt x="445364" y="98396"/>
                  </a:cubicBezTo>
                  <a:cubicBezTo>
                    <a:pt x="445529" y="107965"/>
                    <a:pt x="444654" y="117522"/>
                    <a:pt x="442738" y="126890"/>
                  </a:cubicBezTo>
                  <a:cubicBezTo>
                    <a:pt x="442454" y="128321"/>
                    <a:pt x="442276" y="129776"/>
                    <a:pt x="441874" y="131172"/>
                  </a:cubicBezTo>
                  <a:cubicBezTo>
                    <a:pt x="436492" y="149660"/>
                    <a:pt x="432565" y="168574"/>
                    <a:pt x="426131" y="186766"/>
                  </a:cubicBezTo>
                  <a:cubicBezTo>
                    <a:pt x="424510" y="191320"/>
                    <a:pt x="422937" y="195862"/>
                    <a:pt x="419566" y="199505"/>
                  </a:cubicBezTo>
                  <a:cubicBezTo>
                    <a:pt x="419282" y="199836"/>
                    <a:pt x="419033" y="200203"/>
                    <a:pt x="418832" y="200593"/>
                  </a:cubicBezTo>
                  <a:cubicBezTo>
                    <a:pt x="402864" y="227314"/>
                    <a:pt x="378710" y="243176"/>
                    <a:pt x="349222" y="250462"/>
                  </a:cubicBezTo>
                  <a:cubicBezTo>
                    <a:pt x="325459" y="256376"/>
                    <a:pt x="301341" y="261510"/>
                    <a:pt x="276643" y="261581"/>
                  </a:cubicBezTo>
                  <a:cubicBezTo>
                    <a:pt x="250715" y="261581"/>
                    <a:pt x="224976" y="259747"/>
                    <a:pt x="200527" y="249894"/>
                  </a:cubicBezTo>
                  <a:cubicBezTo>
                    <a:pt x="199983" y="249669"/>
                    <a:pt x="199439" y="249480"/>
                    <a:pt x="198871" y="249326"/>
                  </a:cubicBezTo>
                  <a:cubicBezTo>
                    <a:pt x="182654" y="244903"/>
                    <a:pt x="168898" y="235818"/>
                    <a:pt x="155413" y="226261"/>
                  </a:cubicBezTo>
                  <a:cubicBezTo>
                    <a:pt x="153698" y="225125"/>
                    <a:pt x="152113" y="223812"/>
                    <a:pt x="150682" y="222334"/>
                  </a:cubicBezTo>
                  <a:cubicBezTo>
                    <a:pt x="140226" y="210884"/>
                    <a:pt x="129911" y="199339"/>
                    <a:pt x="123595" y="184897"/>
                  </a:cubicBezTo>
                  <a:cubicBezTo>
                    <a:pt x="122838" y="183158"/>
                    <a:pt x="121974" y="181467"/>
                    <a:pt x="121064" y="179799"/>
                  </a:cubicBezTo>
                  <a:cubicBezTo>
                    <a:pt x="120306" y="178699"/>
                    <a:pt x="120236" y="177268"/>
                    <a:pt x="120874" y="176097"/>
                  </a:cubicBezTo>
                  <a:cubicBezTo>
                    <a:pt x="121702" y="174523"/>
                    <a:pt x="121880" y="172690"/>
                    <a:pt x="121371" y="170987"/>
                  </a:cubicBezTo>
                  <a:cubicBezTo>
                    <a:pt x="117479" y="157242"/>
                    <a:pt x="117207" y="143036"/>
                    <a:pt x="115918" y="128948"/>
                  </a:cubicBezTo>
                  <a:cubicBezTo>
                    <a:pt x="114179" y="109905"/>
                    <a:pt x="113411" y="90790"/>
                    <a:pt x="110867" y="71817"/>
                  </a:cubicBezTo>
                  <a:cubicBezTo>
                    <a:pt x="109413" y="60970"/>
                    <a:pt x="108502" y="50053"/>
                    <a:pt x="106266" y="39313"/>
                  </a:cubicBezTo>
                  <a:cubicBezTo>
                    <a:pt x="103735" y="27212"/>
                    <a:pt x="96295" y="20600"/>
                    <a:pt x="83887" y="19807"/>
                  </a:cubicBezTo>
                  <a:cubicBezTo>
                    <a:pt x="78942" y="19488"/>
                    <a:pt x="73998" y="19370"/>
                    <a:pt x="69030" y="19346"/>
                  </a:cubicBezTo>
                  <a:cubicBezTo>
                    <a:pt x="58799" y="19086"/>
                    <a:pt x="48638" y="17501"/>
                    <a:pt x="38820" y="14615"/>
                  </a:cubicBezTo>
                  <a:cubicBezTo>
                    <a:pt x="25407" y="11031"/>
                    <a:pt x="12538" y="5625"/>
                    <a:pt x="603" y="-1472"/>
                  </a:cubicBezTo>
                  <a:cubicBezTo>
                    <a:pt x="23" y="-1862"/>
                    <a:pt x="-521" y="-2288"/>
                    <a:pt x="-1030" y="-2749"/>
                  </a:cubicBezTo>
                  <a:close/>
                </a:path>
              </a:pathLst>
            </a:custGeom>
            <a:solidFill>
              <a:srgbClr val="020202"/>
            </a:solidFill>
            <a:ln w="1171" cap="flat">
              <a:noFill/>
              <a:prstDash val="solid"/>
              <a:miter/>
            </a:ln>
          </p:spPr>
          <p:txBody>
            <a:bodyPr rtlCol="0" anchor="ctr"/>
            <a:lstStyle/>
            <a:p>
              <a:endParaRPr lang="es-CO"/>
            </a:p>
          </p:txBody>
        </p:sp>
        <p:sp>
          <p:nvSpPr>
            <p:cNvPr id="408" name="Freeform: Shape 407">
              <a:extLst>
                <a:ext uri="{FF2B5EF4-FFF2-40B4-BE49-F238E27FC236}">
                  <a16:creationId xmlns:a16="http://schemas.microsoft.com/office/drawing/2014/main" id="{60AD063A-949B-18D9-6A1A-9B291E1950D2}"/>
                </a:ext>
              </a:extLst>
            </p:cNvPr>
            <p:cNvSpPr/>
            <p:nvPr/>
          </p:nvSpPr>
          <p:spPr>
            <a:xfrm rot="19975584">
              <a:off x="12958544" y="5997336"/>
              <a:ext cx="314419" cy="215544"/>
            </a:xfrm>
            <a:custGeom>
              <a:avLst/>
              <a:gdLst>
                <a:gd name="connsiteX0" fmla="*/ 288062 w 314419"/>
                <a:gd name="connsiteY0" fmla="*/ 135488 h 215544"/>
                <a:gd name="connsiteX1" fmla="*/ 290535 w 314419"/>
                <a:gd name="connsiteY1" fmla="*/ 140433 h 215544"/>
                <a:gd name="connsiteX2" fmla="*/ 311944 w 314419"/>
                <a:gd name="connsiteY2" fmla="*/ 171707 h 215544"/>
                <a:gd name="connsiteX3" fmla="*/ 313328 w 314419"/>
                <a:gd name="connsiteY3" fmla="*/ 176628 h 215544"/>
                <a:gd name="connsiteX4" fmla="*/ 306231 w 314419"/>
                <a:gd name="connsiteY4" fmla="*/ 196511 h 215544"/>
                <a:gd name="connsiteX5" fmla="*/ 281912 w 314419"/>
                <a:gd name="connsiteY5" fmla="*/ 212066 h 215544"/>
                <a:gd name="connsiteX6" fmla="*/ 259923 w 314419"/>
                <a:gd name="connsiteY6" fmla="*/ 209026 h 215544"/>
                <a:gd name="connsiteX7" fmla="*/ 246320 w 314419"/>
                <a:gd name="connsiteY7" fmla="*/ 197647 h 215544"/>
                <a:gd name="connsiteX8" fmla="*/ 243256 w 314419"/>
                <a:gd name="connsiteY8" fmla="*/ 193980 h 215544"/>
                <a:gd name="connsiteX9" fmla="*/ 239921 w 314419"/>
                <a:gd name="connsiteY9" fmla="*/ 187959 h 215544"/>
                <a:gd name="connsiteX10" fmla="*/ 233107 w 314419"/>
                <a:gd name="connsiteY10" fmla="*/ 181643 h 215544"/>
                <a:gd name="connsiteX11" fmla="*/ 223112 w 314419"/>
                <a:gd name="connsiteY11" fmla="*/ 178839 h 215544"/>
                <a:gd name="connsiteX12" fmla="*/ 221385 w 314419"/>
                <a:gd name="connsiteY12" fmla="*/ 178686 h 215544"/>
                <a:gd name="connsiteX13" fmla="*/ 213827 w 314419"/>
                <a:gd name="connsiteY13" fmla="*/ 176001 h 215544"/>
                <a:gd name="connsiteX14" fmla="*/ 195872 w 314419"/>
                <a:gd name="connsiteY14" fmla="*/ 156637 h 215544"/>
                <a:gd name="connsiteX15" fmla="*/ 173398 w 314419"/>
                <a:gd name="connsiteY15" fmla="*/ 124346 h 215544"/>
                <a:gd name="connsiteX16" fmla="*/ 163663 w 314419"/>
                <a:gd name="connsiteY16" fmla="*/ 111027 h 215544"/>
                <a:gd name="connsiteX17" fmla="*/ 163048 w 314419"/>
                <a:gd name="connsiteY17" fmla="*/ 110022 h 215544"/>
                <a:gd name="connsiteX18" fmla="*/ 162397 w 314419"/>
                <a:gd name="connsiteY18" fmla="*/ 109075 h 215544"/>
                <a:gd name="connsiteX19" fmla="*/ 161758 w 314419"/>
                <a:gd name="connsiteY19" fmla="*/ 108141 h 215544"/>
                <a:gd name="connsiteX20" fmla="*/ 159665 w 314419"/>
                <a:gd name="connsiteY20" fmla="*/ 105574 h 215544"/>
                <a:gd name="connsiteX21" fmla="*/ 158943 w 314419"/>
                <a:gd name="connsiteY21" fmla="*/ 104805 h 215544"/>
                <a:gd name="connsiteX22" fmla="*/ 158257 w 314419"/>
                <a:gd name="connsiteY22" fmla="*/ 104036 h 215544"/>
                <a:gd name="connsiteX23" fmla="*/ 157902 w 314419"/>
                <a:gd name="connsiteY23" fmla="*/ 103658 h 215544"/>
                <a:gd name="connsiteX24" fmla="*/ 157193 w 314419"/>
                <a:gd name="connsiteY24" fmla="*/ 102925 h 215544"/>
                <a:gd name="connsiteX25" fmla="*/ 156826 w 314419"/>
                <a:gd name="connsiteY25" fmla="*/ 102558 h 215544"/>
                <a:gd name="connsiteX26" fmla="*/ 156140 w 314419"/>
                <a:gd name="connsiteY26" fmla="*/ 101765 h 215544"/>
                <a:gd name="connsiteX27" fmla="*/ 155525 w 314419"/>
                <a:gd name="connsiteY27" fmla="*/ 100926 h 215544"/>
                <a:gd name="connsiteX28" fmla="*/ 153514 w 314419"/>
                <a:gd name="connsiteY28" fmla="*/ 98560 h 215544"/>
                <a:gd name="connsiteX29" fmla="*/ 152804 w 314419"/>
                <a:gd name="connsiteY29" fmla="*/ 97815 h 215544"/>
                <a:gd name="connsiteX30" fmla="*/ 152142 w 314419"/>
                <a:gd name="connsiteY30" fmla="*/ 97070 h 215544"/>
                <a:gd name="connsiteX31" fmla="*/ 151799 w 314419"/>
                <a:gd name="connsiteY31" fmla="*/ 96703 h 215544"/>
                <a:gd name="connsiteX32" fmla="*/ 151125 w 314419"/>
                <a:gd name="connsiteY32" fmla="*/ 95993 h 215544"/>
                <a:gd name="connsiteX33" fmla="*/ 150782 w 314419"/>
                <a:gd name="connsiteY33" fmla="*/ 95638 h 215544"/>
                <a:gd name="connsiteX34" fmla="*/ 150131 w 314419"/>
                <a:gd name="connsiteY34" fmla="*/ 94905 h 215544"/>
                <a:gd name="connsiteX35" fmla="*/ 149551 w 314419"/>
                <a:gd name="connsiteY35" fmla="*/ 94124 h 215544"/>
                <a:gd name="connsiteX36" fmla="*/ 148144 w 314419"/>
                <a:gd name="connsiteY36" fmla="*/ 92776 h 215544"/>
                <a:gd name="connsiteX37" fmla="*/ 147292 w 314419"/>
                <a:gd name="connsiteY37" fmla="*/ 92137 h 215544"/>
                <a:gd name="connsiteX38" fmla="*/ 146535 w 314419"/>
                <a:gd name="connsiteY38" fmla="*/ 91356 h 215544"/>
                <a:gd name="connsiteX39" fmla="*/ 145861 w 314419"/>
                <a:gd name="connsiteY39" fmla="*/ 90469 h 215544"/>
                <a:gd name="connsiteX40" fmla="*/ 140444 w 314419"/>
                <a:gd name="connsiteY40" fmla="*/ 84650 h 215544"/>
                <a:gd name="connsiteX41" fmla="*/ 139698 w 314419"/>
                <a:gd name="connsiteY41" fmla="*/ 83869 h 215544"/>
                <a:gd name="connsiteX42" fmla="*/ 139001 w 314419"/>
                <a:gd name="connsiteY42" fmla="*/ 83076 h 215544"/>
                <a:gd name="connsiteX43" fmla="*/ 138646 w 314419"/>
                <a:gd name="connsiteY43" fmla="*/ 82698 h 215544"/>
                <a:gd name="connsiteX44" fmla="*/ 137924 w 314419"/>
                <a:gd name="connsiteY44" fmla="*/ 81941 h 215544"/>
                <a:gd name="connsiteX45" fmla="*/ 137557 w 314419"/>
                <a:gd name="connsiteY45" fmla="*/ 81562 h 215544"/>
                <a:gd name="connsiteX46" fmla="*/ 136848 w 314419"/>
                <a:gd name="connsiteY46" fmla="*/ 80758 h 215544"/>
                <a:gd name="connsiteX47" fmla="*/ 136221 w 314419"/>
                <a:gd name="connsiteY47" fmla="*/ 79895 h 215544"/>
                <a:gd name="connsiteX48" fmla="*/ 133394 w 314419"/>
                <a:gd name="connsiteY48" fmla="*/ 76701 h 215544"/>
                <a:gd name="connsiteX49" fmla="*/ 132696 w 314419"/>
                <a:gd name="connsiteY49" fmla="*/ 75956 h 215544"/>
                <a:gd name="connsiteX50" fmla="*/ 132045 w 314419"/>
                <a:gd name="connsiteY50" fmla="*/ 75223 h 215544"/>
                <a:gd name="connsiteX51" fmla="*/ 131726 w 314419"/>
                <a:gd name="connsiteY51" fmla="*/ 74868 h 215544"/>
                <a:gd name="connsiteX52" fmla="*/ 131087 w 314419"/>
                <a:gd name="connsiteY52" fmla="*/ 74181 h 215544"/>
                <a:gd name="connsiteX53" fmla="*/ 130780 w 314419"/>
                <a:gd name="connsiteY53" fmla="*/ 73850 h 215544"/>
                <a:gd name="connsiteX54" fmla="*/ 130153 w 314419"/>
                <a:gd name="connsiteY54" fmla="*/ 73212 h 215544"/>
                <a:gd name="connsiteX55" fmla="*/ 129833 w 314419"/>
                <a:gd name="connsiteY55" fmla="*/ 72892 h 215544"/>
                <a:gd name="connsiteX56" fmla="*/ 129207 w 314419"/>
                <a:gd name="connsiteY56" fmla="*/ 72265 h 215544"/>
                <a:gd name="connsiteX57" fmla="*/ 128887 w 314419"/>
                <a:gd name="connsiteY57" fmla="*/ 71946 h 215544"/>
                <a:gd name="connsiteX58" fmla="*/ 128225 w 314419"/>
                <a:gd name="connsiteY58" fmla="*/ 71307 h 215544"/>
                <a:gd name="connsiteX59" fmla="*/ 127882 w 314419"/>
                <a:gd name="connsiteY59" fmla="*/ 70976 h 215544"/>
                <a:gd name="connsiteX60" fmla="*/ 127172 w 314419"/>
                <a:gd name="connsiteY60" fmla="*/ 70314 h 215544"/>
                <a:gd name="connsiteX61" fmla="*/ 126805 w 314419"/>
                <a:gd name="connsiteY61" fmla="*/ 69983 h 215544"/>
                <a:gd name="connsiteX62" fmla="*/ 126013 w 314419"/>
                <a:gd name="connsiteY62" fmla="*/ 69273 h 215544"/>
                <a:gd name="connsiteX63" fmla="*/ 125611 w 314419"/>
                <a:gd name="connsiteY63" fmla="*/ 68906 h 215544"/>
                <a:gd name="connsiteX64" fmla="*/ 122228 w 314419"/>
                <a:gd name="connsiteY64" fmla="*/ 65925 h 215544"/>
                <a:gd name="connsiteX65" fmla="*/ 121352 w 314419"/>
                <a:gd name="connsiteY65" fmla="*/ 65286 h 215544"/>
                <a:gd name="connsiteX66" fmla="*/ 120560 w 314419"/>
                <a:gd name="connsiteY66" fmla="*/ 64601 h 215544"/>
                <a:gd name="connsiteX67" fmla="*/ 120193 w 314419"/>
                <a:gd name="connsiteY67" fmla="*/ 64258 h 215544"/>
                <a:gd name="connsiteX68" fmla="*/ 119484 w 314419"/>
                <a:gd name="connsiteY68" fmla="*/ 63571 h 215544"/>
                <a:gd name="connsiteX69" fmla="*/ 119129 w 314419"/>
                <a:gd name="connsiteY69" fmla="*/ 63240 h 215544"/>
                <a:gd name="connsiteX70" fmla="*/ 117626 w 314419"/>
                <a:gd name="connsiteY70" fmla="*/ 62128 h 215544"/>
                <a:gd name="connsiteX71" fmla="*/ 116869 w 314419"/>
                <a:gd name="connsiteY71" fmla="*/ 61608 h 215544"/>
                <a:gd name="connsiteX72" fmla="*/ 116160 w 314419"/>
                <a:gd name="connsiteY72" fmla="*/ 61028 h 215544"/>
                <a:gd name="connsiteX73" fmla="*/ 115793 w 314419"/>
                <a:gd name="connsiteY73" fmla="*/ 60745 h 215544"/>
                <a:gd name="connsiteX74" fmla="*/ 114610 w 314419"/>
                <a:gd name="connsiteY74" fmla="*/ 60035 h 215544"/>
                <a:gd name="connsiteX75" fmla="*/ 113770 w 314419"/>
                <a:gd name="connsiteY75" fmla="*/ 59467 h 215544"/>
                <a:gd name="connsiteX76" fmla="*/ 112942 w 314419"/>
                <a:gd name="connsiteY76" fmla="*/ 58781 h 215544"/>
                <a:gd name="connsiteX77" fmla="*/ 112528 w 314419"/>
                <a:gd name="connsiteY77" fmla="*/ 58403 h 215544"/>
                <a:gd name="connsiteX78" fmla="*/ 109098 w 314419"/>
                <a:gd name="connsiteY78" fmla="*/ 55386 h 215544"/>
                <a:gd name="connsiteX79" fmla="*/ 107371 w 314419"/>
                <a:gd name="connsiteY79" fmla="*/ 54026 h 215544"/>
                <a:gd name="connsiteX80" fmla="*/ 106981 w 314419"/>
                <a:gd name="connsiteY80" fmla="*/ 53659 h 215544"/>
                <a:gd name="connsiteX81" fmla="*/ 106200 w 314419"/>
                <a:gd name="connsiteY81" fmla="*/ 52926 h 215544"/>
                <a:gd name="connsiteX82" fmla="*/ 105822 w 314419"/>
                <a:gd name="connsiteY82" fmla="*/ 52559 h 215544"/>
                <a:gd name="connsiteX83" fmla="*/ 103350 w 314419"/>
                <a:gd name="connsiteY83" fmla="*/ 50643 h 215544"/>
                <a:gd name="connsiteX84" fmla="*/ 102474 w 314419"/>
                <a:gd name="connsiteY84" fmla="*/ 50028 h 215544"/>
                <a:gd name="connsiteX85" fmla="*/ 99955 w 314419"/>
                <a:gd name="connsiteY85" fmla="*/ 48100 h 215544"/>
                <a:gd name="connsiteX86" fmla="*/ 99068 w 314419"/>
                <a:gd name="connsiteY86" fmla="*/ 47520 h 215544"/>
                <a:gd name="connsiteX87" fmla="*/ 97317 w 314419"/>
                <a:gd name="connsiteY87" fmla="*/ 46337 h 215544"/>
                <a:gd name="connsiteX88" fmla="*/ 96442 w 314419"/>
                <a:gd name="connsiteY88" fmla="*/ 45758 h 215544"/>
                <a:gd name="connsiteX89" fmla="*/ 94750 w 314419"/>
                <a:gd name="connsiteY89" fmla="*/ 44575 h 215544"/>
                <a:gd name="connsiteX90" fmla="*/ 93911 w 314419"/>
                <a:gd name="connsiteY90" fmla="*/ 44019 h 215544"/>
                <a:gd name="connsiteX91" fmla="*/ 92325 w 314419"/>
                <a:gd name="connsiteY91" fmla="*/ 42895 h 215544"/>
                <a:gd name="connsiteX92" fmla="*/ 91521 w 314419"/>
                <a:gd name="connsiteY92" fmla="*/ 42399 h 215544"/>
                <a:gd name="connsiteX93" fmla="*/ 90255 w 314419"/>
                <a:gd name="connsiteY93" fmla="*/ 41712 h 215544"/>
                <a:gd name="connsiteX94" fmla="*/ 89439 w 314419"/>
                <a:gd name="connsiteY94" fmla="*/ 41180 h 215544"/>
                <a:gd name="connsiteX95" fmla="*/ 88682 w 314419"/>
                <a:gd name="connsiteY95" fmla="*/ 40565 h 215544"/>
                <a:gd name="connsiteX96" fmla="*/ 88304 w 314419"/>
                <a:gd name="connsiteY96" fmla="*/ 40258 h 215544"/>
                <a:gd name="connsiteX97" fmla="*/ 87121 w 314419"/>
                <a:gd name="connsiteY97" fmla="*/ 39430 h 215544"/>
                <a:gd name="connsiteX98" fmla="*/ 86317 w 314419"/>
                <a:gd name="connsiteY98" fmla="*/ 38921 h 215544"/>
                <a:gd name="connsiteX99" fmla="*/ 85134 w 314419"/>
                <a:gd name="connsiteY99" fmla="*/ 38247 h 215544"/>
                <a:gd name="connsiteX100" fmla="*/ 84282 w 314419"/>
                <a:gd name="connsiteY100" fmla="*/ 37821 h 215544"/>
                <a:gd name="connsiteX101" fmla="*/ 82957 w 314419"/>
                <a:gd name="connsiteY101" fmla="*/ 37182 h 215544"/>
                <a:gd name="connsiteX102" fmla="*/ 82094 w 314419"/>
                <a:gd name="connsiteY102" fmla="*/ 36662 h 215544"/>
                <a:gd name="connsiteX103" fmla="*/ 79456 w 314419"/>
                <a:gd name="connsiteY103" fmla="*/ 35112 h 215544"/>
                <a:gd name="connsiteX104" fmla="*/ 78581 w 314419"/>
                <a:gd name="connsiteY104" fmla="*/ 34627 h 215544"/>
                <a:gd name="connsiteX105" fmla="*/ 77268 w 314419"/>
                <a:gd name="connsiteY105" fmla="*/ 33906 h 215544"/>
                <a:gd name="connsiteX106" fmla="*/ 76369 w 314419"/>
                <a:gd name="connsiteY106" fmla="*/ 33456 h 215544"/>
                <a:gd name="connsiteX107" fmla="*/ 74973 w 314419"/>
                <a:gd name="connsiteY107" fmla="*/ 32782 h 215544"/>
                <a:gd name="connsiteX108" fmla="*/ 74039 w 314419"/>
                <a:gd name="connsiteY108" fmla="*/ 32226 h 215544"/>
                <a:gd name="connsiteX109" fmla="*/ 68125 w 314419"/>
                <a:gd name="connsiteY109" fmla="*/ 29056 h 215544"/>
                <a:gd name="connsiteX110" fmla="*/ 67155 w 314419"/>
                <a:gd name="connsiteY110" fmla="*/ 28536 h 215544"/>
                <a:gd name="connsiteX111" fmla="*/ 65700 w 314419"/>
                <a:gd name="connsiteY111" fmla="*/ 27767 h 215544"/>
                <a:gd name="connsiteX112" fmla="*/ 64694 w 314419"/>
                <a:gd name="connsiteY112" fmla="*/ 27282 h 215544"/>
                <a:gd name="connsiteX113" fmla="*/ 62151 w 314419"/>
                <a:gd name="connsiteY113" fmla="*/ 26264 h 215544"/>
                <a:gd name="connsiteX114" fmla="*/ 61181 w 314419"/>
                <a:gd name="connsiteY114" fmla="*/ 25874 h 215544"/>
                <a:gd name="connsiteX115" fmla="*/ 59833 w 314419"/>
                <a:gd name="connsiteY115" fmla="*/ 25188 h 215544"/>
                <a:gd name="connsiteX116" fmla="*/ 58969 w 314419"/>
                <a:gd name="connsiteY116" fmla="*/ 24739 h 215544"/>
                <a:gd name="connsiteX117" fmla="*/ 57621 w 314419"/>
                <a:gd name="connsiteY117" fmla="*/ 24124 h 215544"/>
                <a:gd name="connsiteX118" fmla="*/ 56710 w 314419"/>
                <a:gd name="connsiteY118" fmla="*/ 23698 h 215544"/>
                <a:gd name="connsiteX119" fmla="*/ 53812 w 314419"/>
                <a:gd name="connsiteY119" fmla="*/ 22610 h 215544"/>
                <a:gd name="connsiteX120" fmla="*/ 52819 w 314419"/>
                <a:gd name="connsiteY120" fmla="*/ 22207 h 215544"/>
                <a:gd name="connsiteX121" fmla="*/ 49341 w 314419"/>
                <a:gd name="connsiteY121" fmla="*/ 20824 h 215544"/>
                <a:gd name="connsiteX122" fmla="*/ 48336 w 314419"/>
                <a:gd name="connsiteY122" fmla="*/ 20409 h 215544"/>
                <a:gd name="connsiteX123" fmla="*/ 45343 w 314419"/>
                <a:gd name="connsiteY123" fmla="*/ 19227 h 215544"/>
                <a:gd name="connsiteX124" fmla="*/ 44373 w 314419"/>
                <a:gd name="connsiteY124" fmla="*/ 18848 h 215544"/>
                <a:gd name="connsiteX125" fmla="*/ 42480 w 314419"/>
                <a:gd name="connsiteY125" fmla="*/ 18174 h 215544"/>
                <a:gd name="connsiteX126" fmla="*/ 41570 w 314419"/>
                <a:gd name="connsiteY126" fmla="*/ 17843 h 215544"/>
                <a:gd name="connsiteX127" fmla="*/ 39748 w 314419"/>
                <a:gd name="connsiteY127" fmla="*/ 17251 h 215544"/>
                <a:gd name="connsiteX128" fmla="*/ 38837 w 314419"/>
                <a:gd name="connsiteY128" fmla="*/ 16932 h 215544"/>
                <a:gd name="connsiteX129" fmla="*/ 36968 w 314419"/>
                <a:gd name="connsiteY129" fmla="*/ 16364 h 215544"/>
                <a:gd name="connsiteX130" fmla="*/ 36010 w 314419"/>
                <a:gd name="connsiteY130" fmla="*/ 16069 h 215544"/>
                <a:gd name="connsiteX131" fmla="*/ 33467 w 314419"/>
                <a:gd name="connsiteY131" fmla="*/ 15524 h 215544"/>
                <a:gd name="connsiteX132" fmla="*/ 32415 w 314419"/>
                <a:gd name="connsiteY132" fmla="*/ 15205 h 215544"/>
                <a:gd name="connsiteX133" fmla="*/ 26962 w 314419"/>
                <a:gd name="connsiteY133" fmla="*/ 13856 h 215544"/>
                <a:gd name="connsiteX134" fmla="*/ 25968 w 314419"/>
                <a:gd name="connsiteY134" fmla="*/ 13265 h 215544"/>
                <a:gd name="connsiteX135" fmla="*/ 14826 w 314419"/>
                <a:gd name="connsiteY135" fmla="*/ 10509 h 215544"/>
                <a:gd name="connsiteX136" fmla="*/ 2820 w 314419"/>
                <a:gd name="connsiteY136" fmla="*/ 8605 h 215544"/>
                <a:gd name="connsiteX137" fmla="*/ 28 w 314419"/>
                <a:gd name="connsiteY137" fmla="*/ 2241 h 215544"/>
                <a:gd name="connsiteX138" fmla="*/ 9858 w 314419"/>
                <a:gd name="connsiteY138" fmla="*/ -2597 h 215544"/>
                <a:gd name="connsiteX139" fmla="*/ 38364 w 314419"/>
                <a:gd name="connsiteY139" fmla="*/ 3317 h 215544"/>
                <a:gd name="connsiteX140" fmla="*/ 86234 w 314419"/>
                <a:gd name="connsiteY140" fmla="*/ 19439 h 215544"/>
                <a:gd name="connsiteX141" fmla="*/ 108164 w 314419"/>
                <a:gd name="connsiteY141" fmla="*/ 28039 h 215544"/>
                <a:gd name="connsiteX142" fmla="*/ 112197 w 314419"/>
                <a:gd name="connsiteY142" fmla="*/ 30511 h 215544"/>
                <a:gd name="connsiteX143" fmla="*/ 109832 w 314419"/>
                <a:gd name="connsiteY143" fmla="*/ 37691 h 215544"/>
                <a:gd name="connsiteX144" fmla="*/ 108057 w 314419"/>
                <a:gd name="connsiteY144" fmla="*/ 38933 h 215544"/>
                <a:gd name="connsiteX145" fmla="*/ 117520 w 314419"/>
                <a:gd name="connsiteY145" fmla="*/ 44398 h 215544"/>
                <a:gd name="connsiteX146" fmla="*/ 125137 w 314419"/>
                <a:gd name="connsiteY146" fmla="*/ 48656 h 215544"/>
                <a:gd name="connsiteX147" fmla="*/ 127006 w 314419"/>
                <a:gd name="connsiteY147" fmla="*/ 50407 h 215544"/>
                <a:gd name="connsiteX148" fmla="*/ 130744 w 314419"/>
                <a:gd name="connsiteY148" fmla="*/ 59053 h 215544"/>
                <a:gd name="connsiteX149" fmla="*/ 134293 w 314419"/>
                <a:gd name="connsiteY149" fmla="*/ 64305 h 215544"/>
                <a:gd name="connsiteX150" fmla="*/ 144158 w 314419"/>
                <a:gd name="connsiteY150" fmla="*/ 72881 h 215544"/>
                <a:gd name="connsiteX151" fmla="*/ 154898 w 314419"/>
                <a:gd name="connsiteY151" fmla="*/ 83810 h 215544"/>
                <a:gd name="connsiteX152" fmla="*/ 166383 w 314419"/>
                <a:gd name="connsiteY152" fmla="*/ 89286 h 215544"/>
                <a:gd name="connsiteX153" fmla="*/ 206103 w 314419"/>
                <a:gd name="connsiteY153" fmla="*/ 96632 h 215544"/>
                <a:gd name="connsiteX154" fmla="*/ 212952 w 314419"/>
                <a:gd name="connsiteY154" fmla="*/ 94160 h 215544"/>
                <a:gd name="connsiteX155" fmla="*/ 235875 w 314419"/>
                <a:gd name="connsiteY155" fmla="*/ 77789 h 215544"/>
                <a:gd name="connsiteX156" fmla="*/ 243528 w 314419"/>
                <a:gd name="connsiteY156" fmla="*/ 76240 h 215544"/>
                <a:gd name="connsiteX157" fmla="*/ 247952 w 314419"/>
                <a:gd name="connsiteY157" fmla="*/ 77777 h 215544"/>
                <a:gd name="connsiteX158" fmla="*/ 247952 w 314419"/>
                <a:gd name="connsiteY158" fmla="*/ 77777 h 215544"/>
                <a:gd name="connsiteX159" fmla="*/ 250744 w 314419"/>
                <a:gd name="connsiteY159" fmla="*/ 81385 h 215544"/>
                <a:gd name="connsiteX160" fmla="*/ 267020 w 314419"/>
                <a:gd name="connsiteY160" fmla="*/ 104060 h 215544"/>
                <a:gd name="connsiteX161" fmla="*/ 287684 w 314419"/>
                <a:gd name="connsiteY161" fmla="*/ 134388 h 215544"/>
                <a:gd name="connsiteX162" fmla="*/ 288062 w 314419"/>
                <a:gd name="connsiteY162" fmla="*/ 135488 h 215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Lst>
              <a:rect l="l" t="t" r="r" b="b"/>
              <a:pathLst>
                <a:path w="314419" h="215544">
                  <a:moveTo>
                    <a:pt x="288062" y="135488"/>
                  </a:moveTo>
                  <a:cubicBezTo>
                    <a:pt x="287861" y="137641"/>
                    <a:pt x="289529" y="138930"/>
                    <a:pt x="290535" y="140433"/>
                  </a:cubicBezTo>
                  <a:cubicBezTo>
                    <a:pt x="297525" y="150960"/>
                    <a:pt x="304350" y="161594"/>
                    <a:pt x="311944" y="171707"/>
                  </a:cubicBezTo>
                  <a:cubicBezTo>
                    <a:pt x="313079" y="173079"/>
                    <a:pt x="313576" y="174865"/>
                    <a:pt x="313328" y="176628"/>
                  </a:cubicBezTo>
                  <a:cubicBezTo>
                    <a:pt x="312145" y="183725"/>
                    <a:pt x="310619" y="190621"/>
                    <a:pt x="306231" y="196511"/>
                  </a:cubicBezTo>
                  <a:cubicBezTo>
                    <a:pt x="300340" y="204531"/>
                    <a:pt x="291670" y="210078"/>
                    <a:pt x="281912" y="212066"/>
                  </a:cubicBezTo>
                  <a:cubicBezTo>
                    <a:pt x="274034" y="213816"/>
                    <a:pt x="266748" y="212160"/>
                    <a:pt x="259923" y="209026"/>
                  </a:cubicBezTo>
                  <a:cubicBezTo>
                    <a:pt x="254564" y="206577"/>
                    <a:pt x="250117" y="202295"/>
                    <a:pt x="246320" y="197647"/>
                  </a:cubicBezTo>
                  <a:cubicBezTo>
                    <a:pt x="245373" y="196369"/>
                    <a:pt x="244356" y="195139"/>
                    <a:pt x="243256" y="193980"/>
                  </a:cubicBezTo>
                  <a:cubicBezTo>
                    <a:pt x="241517" y="192383"/>
                    <a:pt x="240358" y="190278"/>
                    <a:pt x="239921" y="187959"/>
                  </a:cubicBezTo>
                  <a:cubicBezTo>
                    <a:pt x="239270" y="183938"/>
                    <a:pt x="236597" y="182140"/>
                    <a:pt x="233107" y="181643"/>
                  </a:cubicBezTo>
                  <a:cubicBezTo>
                    <a:pt x="229654" y="181193"/>
                    <a:pt x="226294" y="180247"/>
                    <a:pt x="223112" y="178839"/>
                  </a:cubicBezTo>
                  <a:cubicBezTo>
                    <a:pt x="222545" y="178698"/>
                    <a:pt x="221965" y="178650"/>
                    <a:pt x="221385" y="178686"/>
                  </a:cubicBezTo>
                  <a:cubicBezTo>
                    <a:pt x="218109" y="179928"/>
                    <a:pt x="216145" y="177503"/>
                    <a:pt x="213827" y="176001"/>
                  </a:cubicBezTo>
                  <a:cubicBezTo>
                    <a:pt x="206458" y="170985"/>
                    <a:pt x="200319" y="164361"/>
                    <a:pt x="195872" y="156637"/>
                  </a:cubicBezTo>
                  <a:cubicBezTo>
                    <a:pt x="189070" y="145412"/>
                    <a:pt x="181571" y="134625"/>
                    <a:pt x="173398" y="124346"/>
                  </a:cubicBezTo>
                  <a:cubicBezTo>
                    <a:pt x="170038" y="119981"/>
                    <a:pt x="165473" y="116504"/>
                    <a:pt x="163663" y="111027"/>
                  </a:cubicBezTo>
                  <a:cubicBezTo>
                    <a:pt x="163450" y="110696"/>
                    <a:pt x="163249" y="110353"/>
                    <a:pt x="163048" y="110022"/>
                  </a:cubicBezTo>
                  <a:cubicBezTo>
                    <a:pt x="162847" y="109690"/>
                    <a:pt x="162610" y="109395"/>
                    <a:pt x="162397" y="109075"/>
                  </a:cubicBezTo>
                  <a:cubicBezTo>
                    <a:pt x="162172" y="108780"/>
                    <a:pt x="161948" y="108460"/>
                    <a:pt x="161758" y="108141"/>
                  </a:cubicBezTo>
                  <a:cubicBezTo>
                    <a:pt x="161155" y="107218"/>
                    <a:pt x="160457" y="106355"/>
                    <a:pt x="159665" y="105574"/>
                  </a:cubicBezTo>
                  <a:cubicBezTo>
                    <a:pt x="159416" y="105338"/>
                    <a:pt x="159180" y="105066"/>
                    <a:pt x="158943" y="104805"/>
                  </a:cubicBezTo>
                  <a:cubicBezTo>
                    <a:pt x="158707" y="104545"/>
                    <a:pt x="158482" y="104297"/>
                    <a:pt x="158257" y="104036"/>
                  </a:cubicBezTo>
                  <a:lnTo>
                    <a:pt x="157902" y="103658"/>
                  </a:lnTo>
                  <a:cubicBezTo>
                    <a:pt x="157654" y="103433"/>
                    <a:pt x="157429" y="103173"/>
                    <a:pt x="157193" y="102925"/>
                  </a:cubicBezTo>
                  <a:cubicBezTo>
                    <a:pt x="156956" y="102676"/>
                    <a:pt x="156956" y="102676"/>
                    <a:pt x="156826" y="102558"/>
                  </a:cubicBezTo>
                  <a:cubicBezTo>
                    <a:pt x="156578" y="102310"/>
                    <a:pt x="156353" y="102049"/>
                    <a:pt x="156140" y="101765"/>
                  </a:cubicBezTo>
                  <a:cubicBezTo>
                    <a:pt x="155915" y="101493"/>
                    <a:pt x="155714" y="101221"/>
                    <a:pt x="155525" y="100926"/>
                  </a:cubicBezTo>
                  <a:cubicBezTo>
                    <a:pt x="154933" y="100074"/>
                    <a:pt x="154259" y="99281"/>
                    <a:pt x="153514" y="98560"/>
                  </a:cubicBezTo>
                  <a:cubicBezTo>
                    <a:pt x="153266" y="98323"/>
                    <a:pt x="153029" y="98063"/>
                    <a:pt x="152804" y="97815"/>
                  </a:cubicBezTo>
                  <a:cubicBezTo>
                    <a:pt x="152580" y="97566"/>
                    <a:pt x="152355" y="97318"/>
                    <a:pt x="152142" y="97070"/>
                  </a:cubicBezTo>
                  <a:lnTo>
                    <a:pt x="151799" y="96703"/>
                  </a:lnTo>
                  <a:cubicBezTo>
                    <a:pt x="151574" y="96478"/>
                    <a:pt x="151349" y="96230"/>
                    <a:pt x="151125" y="95993"/>
                  </a:cubicBezTo>
                  <a:lnTo>
                    <a:pt x="150782" y="95638"/>
                  </a:lnTo>
                  <a:cubicBezTo>
                    <a:pt x="150545" y="95414"/>
                    <a:pt x="150332" y="95165"/>
                    <a:pt x="150131" y="94905"/>
                  </a:cubicBezTo>
                  <a:cubicBezTo>
                    <a:pt x="149930" y="94657"/>
                    <a:pt x="149741" y="94396"/>
                    <a:pt x="149551" y="94124"/>
                  </a:cubicBezTo>
                  <a:cubicBezTo>
                    <a:pt x="149161" y="93604"/>
                    <a:pt x="148688" y="93142"/>
                    <a:pt x="148144" y="92776"/>
                  </a:cubicBezTo>
                  <a:cubicBezTo>
                    <a:pt x="147848" y="92587"/>
                    <a:pt x="147552" y="92374"/>
                    <a:pt x="147292" y="92137"/>
                  </a:cubicBezTo>
                  <a:cubicBezTo>
                    <a:pt x="147020" y="91900"/>
                    <a:pt x="146772" y="91640"/>
                    <a:pt x="146535" y="91356"/>
                  </a:cubicBezTo>
                  <a:cubicBezTo>
                    <a:pt x="146287" y="91073"/>
                    <a:pt x="146062" y="90777"/>
                    <a:pt x="145861" y="90469"/>
                  </a:cubicBezTo>
                  <a:cubicBezTo>
                    <a:pt x="144323" y="88269"/>
                    <a:pt x="142218" y="86613"/>
                    <a:pt x="140444" y="84650"/>
                  </a:cubicBezTo>
                  <a:cubicBezTo>
                    <a:pt x="140183" y="84401"/>
                    <a:pt x="139935" y="84129"/>
                    <a:pt x="139698" y="83869"/>
                  </a:cubicBezTo>
                  <a:cubicBezTo>
                    <a:pt x="139462" y="83609"/>
                    <a:pt x="139225" y="83349"/>
                    <a:pt x="139001" y="83076"/>
                  </a:cubicBezTo>
                  <a:lnTo>
                    <a:pt x="138646" y="82698"/>
                  </a:lnTo>
                  <a:cubicBezTo>
                    <a:pt x="138397" y="82450"/>
                    <a:pt x="138161" y="82201"/>
                    <a:pt x="137924" y="81941"/>
                  </a:cubicBezTo>
                  <a:cubicBezTo>
                    <a:pt x="137688" y="81681"/>
                    <a:pt x="137676" y="81693"/>
                    <a:pt x="137557" y="81562"/>
                  </a:cubicBezTo>
                  <a:cubicBezTo>
                    <a:pt x="137297" y="81314"/>
                    <a:pt x="137061" y="81042"/>
                    <a:pt x="136848" y="80758"/>
                  </a:cubicBezTo>
                  <a:cubicBezTo>
                    <a:pt x="136623" y="80486"/>
                    <a:pt x="136422" y="80190"/>
                    <a:pt x="136221" y="79895"/>
                  </a:cubicBezTo>
                  <a:cubicBezTo>
                    <a:pt x="135381" y="78747"/>
                    <a:pt x="134435" y="77683"/>
                    <a:pt x="133394" y="76701"/>
                  </a:cubicBezTo>
                  <a:cubicBezTo>
                    <a:pt x="133145" y="76465"/>
                    <a:pt x="132909" y="76204"/>
                    <a:pt x="132696" y="75956"/>
                  </a:cubicBezTo>
                  <a:cubicBezTo>
                    <a:pt x="132483" y="75707"/>
                    <a:pt x="132246" y="75459"/>
                    <a:pt x="132045" y="75223"/>
                  </a:cubicBezTo>
                  <a:cubicBezTo>
                    <a:pt x="131844" y="74986"/>
                    <a:pt x="131832" y="74974"/>
                    <a:pt x="131726" y="74868"/>
                  </a:cubicBezTo>
                  <a:cubicBezTo>
                    <a:pt x="131620" y="74761"/>
                    <a:pt x="131300" y="74406"/>
                    <a:pt x="131087" y="74181"/>
                  </a:cubicBezTo>
                  <a:lnTo>
                    <a:pt x="130780" y="73850"/>
                  </a:lnTo>
                  <a:cubicBezTo>
                    <a:pt x="130555" y="73649"/>
                    <a:pt x="130354" y="73425"/>
                    <a:pt x="130153" y="73212"/>
                  </a:cubicBezTo>
                  <a:lnTo>
                    <a:pt x="129833" y="72892"/>
                  </a:lnTo>
                  <a:cubicBezTo>
                    <a:pt x="129621" y="72691"/>
                    <a:pt x="129408" y="72478"/>
                    <a:pt x="129207" y="72265"/>
                  </a:cubicBezTo>
                  <a:lnTo>
                    <a:pt x="128887" y="71946"/>
                  </a:lnTo>
                  <a:cubicBezTo>
                    <a:pt x="128651" y="71745"/>
                    <a:pt x="128438" y="71520"/>
                    <a:pt x="128225" y="71307"/>
                  </a:cubicBezTo>
                  <a:lnTo>
                    <a:pt x="127882" y="70976"/>
                  </a:lnTo>
                  <a:cubicBezTo>
                    <a:pt x="127633" y="70763"/>
                    <a:pt x="127397" y="70550"/>
                    <a:pt x="127172" y="70314"/>
                  </a:cubicBezTo>
                  <a:lnTo>
                    <a:pt x="126805" y="69983"/>
                  </a:lnTo>
                  <a:cubicBezTo>
                    <a:pt x="126533" y="69758"/>
                    <a:pt x="126273" y="69521"/>
                    <a:pt x="126013" y="69273"/>
                  </a:cubicBezTo>
                  <a:lnTo>
                    <a:pt x="125611" y="68906"/>
                  </a:lnTo>
                  <a:cubicBezTo>
                    <a:pt x="124570" y="67818"/>
                    <a:pt x="123434" y="66824"/>
                    <a:pt x="122228" y="65925"/>
                  </a:cubicBezTo>
                  <a:cubicBezTo>
                    <a:pt x="121920" y="65724"/>
                    <a:pt x="121636" y="65511"/>
                    <a:pt x="121352" y="65286"/>
                  </a:cubicBezTo>
                  <a:cubicBezTo>
                    <a:pt x="121069" y="65085"/>
                    <a:pt x="120808" y="64849"/>
                    <a:pt x="120560" y="64601"/>
                  </a:cubicBezTo>
                  <a:cubicBezTo>
                    <a:pt x="120430" y="64494"/>
                    <a:pt x="120312" y="64364"/>
                    <a:pt x="120193" y="64258"/>
                  </a:cubicBezTo>
                  <a:cubicBezTo>
                    <a:pt x="120075" y="64151"/>
                    <a:pt x="119708" y="63796"/>
                    <a:pt x="119484" y="63571"/>
                  </a:cubicBezTo>
                  <a:lnTo>
                    <a:pt x="119129" y="63240"/>
                  </a:lnTo>
                  <a:cubicBezTo>
                    <a:pt x="118667" y="62826"/>
                    <a:pt x="118159" y="62448"/>
                    <a:pt x="117626" y="62128"/>
                  </a:cubicBezTo>
                  <a:cubicBezTo>
                    <a:pt x="117366" y="61975"/>
                    <a:pt x="117106" y="61797"/>
                    <a:pt x="116869" y="61608"/>
                  </a:cubicBezTo>
                  <a:cubicBezTo>
                    <a:pt x="116621" y="61430"/>
                    <a:pt x="116385" y="61229"/>
                    <a:pt x="116160" y="61028"/>
                  </a:cubicBezTo>
                  <a:lnTo>
                    <a:pt x="115793" y="60745"/>
                  </a:lnTo>
                  <a:cubicBezTo>
                    <a:pt x="115391" y="60496"/>
                    <a:pt x="114977" y="60259"/>
                    <a:pt x="114610" y="60035"/>
                  </a:cubicBezTo>
                  <a:cubicBezTo>
                    <a:pt x="114315" y="59869"/>
                    <a:pt x="114031" y="59680"/>
                    <a:pt x="113770" y="59467"/>
                  </a:cubicBezTo>
                  <a:cubicBezTo>
                    <a:pt x="113475" y="59254"/>
                    <a:pt x="113214" y="59018"/>
                    <a:pt x="112942" y="58781"/>
                  </a:cubicBezTo>
                  <a:lnTo>
                    <a:pt x="112528" y="58403"/>
                  </a:lnTo>
                  <a:cubicBezTo>
                    <a:pt x="111476" y="57302"/>
                    <a:pt x="110328" y="56285"/>
                    <a:pt x="109098" y="55386"/>
                  </a:cubicBezTo>
                  <a:cubicBezTo>
                    <a:pt x="108483" y="54984"/>
                    <a:pt x="107904" y="54523"/>
                    <a:pt x="107371" y="54026"/>
                  </a:cubicBezTo>
                  <a:lnTo>
                    <a:pt x="106981" y="53659"/>
                  </a:lnTo>
                  <a:cubicBezTo>
                    <a:pt x="106709" y="53423"/>
                    <a:pt x="106460" y="53174"/>
                    <a:pt x="106200" y="52926"/>
                  </a:cubicBezTo>
                  <a:lnTo>
                    <a:pt x="105822" y="52559"/>
                  </a:lnTo>
                  <a:cubicBezTo>
                    <a:pt x="105088" y="51814"/>
                    <a:pt x="104260" y="51163"/>
                    <a:pt x="103350" y="50643"/>
                  </a:cubicBezTo>
                  <a:cubicBezTo>
                    <a:pt x="103042" y="50454"/>
                    <a:pt x="102746" y="50253"/>
                    <a:pt x="102474" y="50028"/>
                  </a:cubicBezTo>
                  <a:cubicBezTo>
                    <a:pt x="101694" y="49306"/>
                    <a:pt x="100854" y="48656"/>
                    <a:pt x="99955" y="48100"/>
                  </a:cubicBezTo>
                  <a:cubicBezTo>
                    <a:pt x="99647" y="47922"/>
                    <a:pt x="99352" y="47733"/>
                    <a:pt x="99068" y="47520"/>
                  </a:cubicBezTo>
                  <a:cubicBezTo>
                    <a:pt x="98488" y="47106"/>
                    <a:pt x="97885" y="46704"/>
                    <a:pt x="97317" y="46337"/>
                  </a:cubicBezTo>
                  <a:cubicBezTo>
                    <a:pt x="97010" y="46160"/>
                    <a:pt x="96726" y="45959"/>
                    <a:pt x="96442" y="45758"/>
                  </a:cubicBezTo>
                  <a:cubicBezTo>
                    <a:pt x="95886" y="45356"/>
                    <a:pt x="95330" y="44953"/>
                    <a:pt x="94750" y="44575"/>
                  </a:cubicBezTo>
                  <a:cubicBezTo>
                    <a:pt x="94455" y="44409"/>
                    <a:pt x="94183" y="44220"/>
                    <a:pt x="93911" y="44019"/>
                  </a:cubicBezTo>
                  <a:cubicBezTo>
                    <a:pt x="93402" y="43641"/>
                    <a:pt x="92881" y="43238"/>
                    <a:pt x="92325" y="42895"/>
                  </a:cubicBezTo>
                  <a:cubicBezTo>
                    <a:pt x="92053" y="42742"/>
                    <a:pt x="91781" y="42576"/>
                    <a:pt x="91521" y="42399"/>
                  </a:cubicBezTo>
                  <a:cubicBezTo>
                    <a:pt x="91107" y="42162"/>
                    <a:pt x="90681" y="41937"/>
                    <a:pt x="90255" y="41712"/>
                  </a:cubicBezTo>
                  <a:cubicBezTo>
                    <a:pt x="89972" y="41559"/>
                    <a:pt x="89688" y="41381"/>
                    <a:pt x="89439" y="41180"/>
                  </a:cubicBezTo>
                  <a:cubicBezTo>
                    <a:pt x="89179" y="40991"/>
                    <a:pt x="88919" y="40778"/>
                    <a:pt x="88682" y="40565"/>
                  </a:cubicBezTo>
                  <a:lnTo>
                    <a:pt x="88304" y="40258"/>
                  </a:lnTo>
                  <a:cubicBezTo>
                    <a:pt x="87913" y="39974"/>
                    <a:pt x="87523" y="39690"/>
                    <a:pt x="87121" y="39430"/>
                  </a:cubicBezTo>
                  <a:cubicBezTo>
                    <a:pt x="86719" y="39169"/>
                    <a:pt x="86577" y="39098"/>
                    <a:pt x="86317" y="38921"/>
                  </a:cubicBezTo>
                  <a:cubicBezTo>
                    <a:pt x="86056" y="38744"/>
                    <a:pt x="85512" y="38460"/>
                    <a:pt x="85134" y="38247"/>
                  </a:cubicBezTo>
                  <a:cubicBezTo>
                    <a:pt x="84838" y="38128"/>
                    <a:pt x="84554" y="37987"/>
                    <a:pt x="84282" y="37821"/>
                  </a:cubicBezTo>
                  <a:cubicBezTo>
                    <a:pt x="83833" y="37620"/>
                    <a:pt x="83395" y="37407"/>
                    <a:pt x="82957" y="37182"/>
                  </a:cubicBezTo>
                  <a:cubicBezTo>
                    <a:pt x="82662" y="37028"/>
                    <a:pt x="82366" y="36851"/>
                    <a:pt x="82094" y="36662"/>
                  </a:cubicBezTo>
                  <a:cubicBezTo>
                    <a:pt x="81254" y="36070"/>
                    <a:pt x="80379" y="35550"/>
                    <a:pt x="79456" y="35112"/>
                  </a:cubicBezTo>
                  <a:cubicBezTo>
                    <a:pt x="79149" y="34970"/>
                    <a:pt x="78865" y="34805"/>
                    <a:pt x="78581" y="34627"/>
                  </a:cubicBezTo>
                  <a:cubicBezTo>
                    <a:pt x="78155" y="34379"/>
                    <a:pt x="77717" y="34131"/>
                    <a:pt x="77268" y="33906"/>
                  </a:cubicBezTo>
                  <a:cubicBezTo>
                    <a:pt x="76960" y="33776"/>
                    <a:pt x="76665" y="33622"/>
                    <a:pt x="76369" y="33456"/>
                  </a:cubicBezTo>
                  <a:cubicBezTo>
                    <a:pt x="75908" y="33243"/>
                    <a:pt x="75435" y="33019"/>
                    <a:pt x="74973" y="32782"/>
                  </a:cubicBezTo>
                  <a:cubicBezTo>
                    <a:pt x="74654" y="32616"/>
                    <a:pt x="74334" y="32427"/>
                    <a:pt x="74039" y="32226"/>
                  </a:cubicBezTo>
                  <a:cubicBezTo>
                    <a:pt x="72134" y="31055"/>
                    <a:pt x="70159" y="29991"/>
                    <a:pt x="68125" y="29056"/>
                  </a:cubicBezTo>
                  <a:cubicBezTo>
                    <a:pt x="67793" y="28902"/>
                    <a:pt x="67474" y="28725"/>
                    <a:pt x="67155" y="28536"/>
                  </a:cubicBezTo>
                  <a:lnTo>
                    <a:pt x="65700" y="27767"/>
                  </a:lnTo>
                  <a:cubicBezTo>
                    <a:pt x="65357" y="27625"/>
                    <a:pt x="65025" y="27459"/>
                    <a:pt x="64694" y="27282"/>
                  </a:cubicBezTo>
                  <a:cubicBezTo>
                    <a:pt x="63878" y="26868"/>
                    <a:pt x="63027" y="26525"/>
                    <a:pt x="62151" y="26264"/>
                  </a:cubicBezTo>
                  <a:cubicBezTo>
                    <a:pt x="61820" y="26158"/>
                    <a:pt x="61501" y="26028"/>
                    <a:pt x="61181" y="25874"/>
                  </a:cubicBezTo>
                  <a:lnTo>
                    <a:pt x="59833" y="25188"/>
                  </a:lnTo>
                  <a:cubicBezTo>
                    <a:pt x="59537" y="25058"/>
                    <a:pt x="59253" y="24904"/>
                    <a:pt x="58969" y="24739"/>
                  </a:cubicBezTo>
                  <a:lnTo>
                    <a:pt x="57621" y="24124"/>
                  </a:lnTo>
                  <a:cubicBezTo>
                    <a:pt x="57313" y="23994"/>
                    <a:pt x="57006" y="23852"/>
                    <a:pt x="56710" y="23698"/>
                  </a:cubicBezTo>
                  <a:cubicBezTo>
                    <a:pt x="55776" y="23248"/>
                    <a:pt x="54806" y="22894"/>
                    <a:pt x="53812" y="22610"/>
                  </a:cubicBezTo>
                  <a:cubicBezTo>
                    <a:pt x="53469" y="22503"/>
                    <a:pt x="53138" y="22361"/>
                    <a:pt x="52819" y="22207"/>
                  </a:cubicBezTo>
                  <a:cubicBezTo>
                    <a:pt x="51707" y="21628"/>
                    <a:pt x="50547" y="21155"/>
                    <a:pt x="49341" y="20824"/>
                  </a:cubicBezTo>
                  <a:cubicBezTo>
                    <a:pt x="48998" y="20717"/>
                    <a:pt x="48655" y="20575"/>
                    <a:pt x="48336" y="20409"/>
                  </a:cubicBezTo>
                  <a:cubicBezTo>
                    <a:pt x="47377" y="19925"/>
                    <a:pt x="46372" y="19534"/>
                    <a:pt x="45343" y="19227"/>
                  </a:cubicBezTo>
                  <a:cubicBezTo>
                    <a:pt x="45012" y="19120"/>
                    <a:pt x="44692" y="18990"/>
                    <a:pt x="44373" y="18848"/>
                  </a:cubicBezTo>
                  <a:cubicBezTo>
                    <a:pt x="43758" y="18588"/>
                    <a:pt x="43119" y="18363"/>
                    <a:pt x="42480" y="18174"/>
                  </a:cubicBezTo>
                  <a:cubicBezTo>
                    <a:pt x="42173" y="18091"/>
                    <a:pt x="41865" y="17973"/>
                    <a:pt x="41570" y="17843"/>
                  </a:cubicBezTo>
                  <a:cubicBezTo>
                    <a:pt x="40978" y="17606"/>
                    <a:pt x="40387" y="17429"/>
                    <a:pt x="39748" y="17251"/>
                  </a:cubicBezTo>
                  <a:cubicBezTo>
                    <a:pt x="39441" y="17168"/>
                    <a:pt x="39133" y="17062"/>
                    <a:pt x="38837" y="16932"/>
                  </a:cubicBezTo>
                  <a:cubicBezTo>
                    <a:pt x="38222" y="16707"/>
                    <a:pt x="37654" y="16530"/>
                    <a:pt x="36968" y="16364"/>
                  </a:cubicBezTo>
                  <a:cubicBezTo>
                    <a:pt x="36649" y="16281"/>
                    <a:pt x="36330" y="16175"/>
                    <a:pt x="36010" y="16069"/>
                  </a:cubicBezTo>
                  <a:cubicBezTo>
                    <a:pt x="35182" y="15797"/>
                    <a:pt x="34319" y="15714"/>
                    <a:pt x="33467" y="15524"/>
                  </a:cubicBezTo>
                  <a:cubicBezTo>
                    <a:pt x="33112" y="15442"/>
                    <a:pt x="32757" y="15335"/>
                    <a:pt x="32415" y="15205"/>
                  </a:cubicBezTo>
                  <a:cubicBezTo>
                    <a:pt x="30652" y="14554"/>
                    <a:pt x="28819" y="14105"/>
                    <a:pt x="26962" y="13856"/>
                  </a:cubicBezTo>
                  <a:cubicBezTo>
                    <a:pt x="26583" y="13738"/>
                    <a:pt x="26252" y="13537"/>
                    <a:pt x="25968" y="13265"/>
                  </a:cubicBezTo>
                  <a:cubicBezTo>
                    <a:pt x="22561" y="11136"/>
                    <a:pt x="18563" y="11290"/>
                    <a:pt x="14826" y="10509"/>
                  </a:cubicBezTo>
                  <a:cubicBezTo>
                    <a:pt x="10863" y="9681"/>
                    <a:pt x="6806" y="9326"/>
                    <a:pt x="2820" y="8605"/>
                  </a:cubicBezTo>
                  <a:cubicBezTo>
                    <a:pt x="-1166" y="7883"/>
                    <a:pt x="-1983" y="5529"/>
                    <a:pt x="28" y="2241"/>
                  </a:cubicBezTo>
                  <a:cubicBezTo>
                    <a:pt x="2394" y="-1698"/>
                    <a:pt x="5576" y="-3330"/>
                    <a:pt x="9858" y="-2597"/>
                  </a:cubicBezTo>
                  <a:cubicBezTo>
                    <a:pt x="19427" y="-965"/>
                    <a:pt x="29008" y="573"/>
                    <a:pt x="38364" y="3317"/>
                  </a:cubicBezTo>
                  <a:cubicBezTo>
                    <a:pt x="54569" y="8049"/>
                    <a:pt x="70786" y="12532"/>
                    <a:pt x="86234" y="19439"/>
                  </a:cubicBezTo>
                  <a:cubicBezTo>
                    <a:pt x="93402" y="22645"/>
                    <a:pt x="100830" y="25224"/>
                    <a:pt x="108164" y="28039"/>
                  </a:cubicBezTo>
                  <a:cubicBezTo>
                    <a:pt x="109701" y="28488"/>
                    <a:pt x="111097" y="29340"/>
                    <a:pt x="112197" y="30511"/>
                  </a:cubicBezTo>
                  <a:cubicBezTo>
                    <a:pt x="114705" y="33598"/>
                    <a:pt x="113747" y="36567"/>
                    <a:pt x="109832" y="37691"/>
                  </a:cubicBezTo>
                  <a:cubicBezTo>
                    <a:pt x="109086" y="37833"/>
                    <a:pt x="108448" y="38282"/>
                    <a:pt x="108057" y="38933"/>
                  </a:cubicBezTo>
                  <a:cubicBezTo>
                    <a:pt x="111216" y="40754"/>
                    <a:pt x="114374" y="42600"/>
                    <a:pt x="117520" y="44398"/>
                  </a:cubicBezTo>
                  <a:cubicBezTo>
                    <a:pt x="120040" y="45841"/>
                    <a:pt x="122594" y="47248"/>
                    <a:pt x="125137" y="48656"/>
                  </a:cubicBezTo>
                  <a:cubicBezTo>
                    <a:pt x="125906" y="49082"/>
                    <a:pt x="126782" y="49496"/>
                    <a:pt x="127006" y="50407"/>
                  </a:cubicBezTo>
                  <a:cubicBezTo>
                    <a:pt x="127764" y="53482"/>
                    <a:pt x="130484" y="55599"/>
                    <a:pt x="130744" y="59053"/>
                  </a:cubicBezTo>
                  <a:cubicBezTo>
                    <a:pt x="131123" y="61229"/>
                    <a:pt x="132412" y="63146"/>
                    <a:pt x="134293" y="64305"/>
                  </a:cubicBezTo>
                  <a:cubicBezTo>
                    <a:pt x="137841" y="66848"/>
                    <a:pt x="141141" y="69722"/>
                    <a:pt x="144158" y="72881"/>
                  </a:cubicBezTo>
                  <a:cubicBezTo>
                    <a:pt x="147706" y="76595"/>
                    <a:pt x="151598" y="79978"/>
                    <a:pt x="154898" y="83810"/>
                  </a:cubicBezTo>
                  <a:cubicBezTo>
                    <a:pt x="158009" y="87465"/>
                    <a:pt x="161995" y="88813"/>
                    <a:pt x="166383" y="89286"/>
                  </a:cubicBezTo>
                  <a:cubicBezTo>
                    <a:pt x="179773" y="90848"/>
                    <a:pt x="193045" y="93296"/>
                    <a:pt x="206103" y="96632"/>
                  </a:cubicBezTo>
                  <a:cubicBezTo>
                    <a:pt x="210361" y="97685"/>
                    <a:pt x="210527" y="97744"/>
                    <a:pt x="212952" y="94160"/>
                  </a:cubicBezTo>
                  <a:cubicBezTo>
                    <a:pt x="218286" y="86045"/>
                    <a:pt x="226460" y="80202"/>
                    <a:pt x="235875" y="77789"/>
                  </a:cubicBezTo>
                  <a:cubicBezTo>
                    <a:pt x="238383" y="77115"/>
                    <a:pt x="240973" y="76772"/>
                    <a:pt x="243528" y="76240"/>
                  </a:cubicBezTo>
                  <a:cubicBezTo>
                    <a:pt x="245326" y="75861"/>
                    <a:pt x="246414" y="77422"/>
                    <a:pt x="247952" y="77777"/>
                  </a:cubicBezTo>
                  <a:lnTo>
                    <a:pt x="247952" y="77777"/>
                  </a:lnTo>
                  <a:cubicBezTo>
                    <a:pt x="248484" y="79232"/>
                    <a:pt x="249466" y="80498"/>
                    <a:pt x="250744" y="81385"/>
                  </a:cubicBezTo>
                  <a:cubicBezTo>
                    <a:pt x="256658" y="88601"/>
                    <a:pt x="261862" y="96324"/>
                    <a:pt x="267020" y="104060"/>
                  </a:cubicBezTo>
                  <a:cubicBezTo>
                    <a:pt x="273809" y="114245"/>
                    <a:pt x="280173" y="124701"/>
                    <a:pt x="287684" y="134388"/>
                  </a:cubicBezTo>
                  <a:cubicBezTo>
                    <a:pt x="287849" y="134743"/>
                    <a:pt x="287968" y="135110"/>
                    <a:pt x="288062" y="135488"/>
                  </a:cubicBezTo>
                  <a:close/>
                </a:path>
              </a:pathLst>
            </a:custGeom>
            <a:solidFill>
              <a:srgbClr val="000000"/>
            </a:solidFill>
            <a:ln w="1171" cap="flat">
              <a:noFill/>
              <a:prstDash val="solid"/>
              <a:miter/>
            </a:ln>
          </p:spPr>
          <p:txBody>
            <a:bodyPr rtlCol="0" anchor="ctr"/>
            <a:lstStyle/>
            <a:p>
              <a:endParaRPr lang="es-CO"/>
            </a:p>
          </p:txBody>
        </p:sp>
        <p:sp>
          <p:nvSpPr>
            <p:cNvPr id="409" name="Freeform: Shape 408">
              <a:extLst>
                <a:ext uri="{FF2B5EF4-FFF2-40B4-BE49-F238E27FC236}">
                  <a16:creationId xmlns:a16="http://schemas.microsoft.com/office/drawing/2014/main" id="{5FE8C16C-7540-08ED-0367-7E888EB9BC3B}"/>
                </a:ext>
              </a:extLst>
            </p:cNvPr>
            <p:cNvSpPr/>
            <p:nvPr/>
          </p:nvSpPr>
          <p:spPr>
            <a:xfrm rot="19975584">
              <a:off x="13396993" y="6312546"/>
              <a:ext cx="186896" cy="662077"/>
            </a:xfrm>
            <a:custGeom>
              <a:avLst/>
              <a:gdLst>
                <a:gd name="connsiteX0" fmla="*/ 184767 w 186896"/>
                <a:gd name="connsiteY0" fmla="*/ -2768 h 662077"/>
                <a:gd name="connsiteX1" fmla="*/ 185867 w 186896"/>
                <a:gd name="connsiteY1" fmla="*/ -2685 h 662077"/>
                <a:gd name="connsiteX2" fmla="*/ 179870 w 186896"/>
                <a:gd name="connsiteY2" fmla="*/ 6908 h 662077"/>
                <a:gd name="connsiteX3" fmla="*/ 169473 w 186896"/>
                <a:gd name="connsiteY3" fmla="*/ 27017 h 662077"/>
                <a:gd name="connsiteX4" fmla="*/ 167734 w 186896"/>
                <a:gd name="connsiteY4" fmla="*/ 46439 h 662077"/>
                <a:gd name="connsiteX5" fmla="*/ 176393 w 186896"/>
                <a:gd name="connsiteY5" fmla="*/ 100459 h 662077"/>
                <a:gd name="connsiteX6" fmla="*/ 180604 w 186896"/>
                <a:gd name="connsiteY6" fmla="*/ 160240 h 662077"/>
                <a:gd name="connsiteX7" fmla="*/ 182189 w 186896"/>
                <a:gd name="connsiteY7" fmla="*/ 180348 h 662077"/>
                <a:gd name="connsiteX8" fmla="*/ 181183 w 186896"/>
                <a:gd name="connsiteY8" fmla="*/ 241939 h 662077"/>
                <a:gd name="connsiteX9" fmla="*/ 176014 w 186896"/>
                <a:gd name="connsiteY9" fmla="*/ 291619 h 662077"/>
                <a:gd name="connsiteX10" fmla="*/ 165653 w 186896"/>
                <a:gd name="connsiteY10" fmla="*/ 357314 h 662077"/>
                <a:gd name="connsiteX11" fmla="*/ 159419 w 186896"/>
                <a:gd name="connsiteY11" fmla="*/ 398855 h 662077"/>
                <a:gd name="connsiteX12" fmla="*/ 157053 w 186896"/>
                <a:gd name="connsiteY12" fmla="*/ 411310 h 662077"/>
                <a:gd name="connsiteX13" fmla="*/ 145686 w 186896"/>
                <a:gd name="connsiteY13" fmla="*/ 469719 h 662077"/>
                <a:gd name="connsiteX14" fmla="*/ 141854 w 186896"/>
                <a:gd name="connsiteY14" fmla="*/ 491661 h 662077"/>
                <a:gd name="connsiteX15" fmla="*/ 139997 w 186896"/>
                <a:gd name="connsiteY15" fmla="*/ 516075 h 662077"/>
                <a:gd name="connsiteX16" fmla="*/ 128925 w 186896"/>
                <a:gd name="connsiteY16" fmla="*/ 578340 h 662077"/>
                <a:gd name="connsiteX17" fmla="*/ 118564 w 186896"/>
                <a:gd name="connsiteY17" fmla="*/ 600494 h 662077"/>
                <a:gd name="connsiteX18" fmla="*/ 113927 w 186896"/>
                <a:gd name="connsiteY18" fmla="*/ 608420 h 662077"/>
                <a:gd name="connsiteX19" fmla="*/ 99910 w 186896"/>
                <a:gd name="connsiteY19" fmla="*/ 626162 h 662077"/>
                <a:gd name="connsiteX20" fmla="*/ 62911 w 186896"/>
                <a:gd name="connsiteY20" fmla="*/ 652528 h 662077"/>
                <a:gd name="connsiteX21" fmla="*/ 42117 w 186896"/>
                <a:gd name="connsiteY21" fmla="*/ 658868 h 662077"/>
                <a:gd name="connsiteX22" fmla="*/ 13444 w 186896"/>
                <a:gd name="connsiteY22" fmla="*/ 659175 h 662077"/>
                <a:gd name="connsiteX23" fmla="*/ -844 w 186896"/>
                <a:gd name="connsiteY23" fmla="*/ 658880 h 662077"/>
                <a:gd name="connsiteX24" fmla="*/ 930 w 186896"/>
                <a:gd name="connsiteY24" fmla="*/ 655982 h 662077"/>
                <a:gd name="connsiteX25" fmla="*/ 5519 w 186896"/>
                <a:gd name="connsiteY25" fmla="*/ 655095 h 662077"/>
                <a:gd name="connsiteX26" fmla="*/ 26385 w 186896"/>
                <a:gd name="connsiteY26" fmla="*/ 654278 h 662077"/>
                <a:gd name="connsiteX27" fmla="*/ 35079 w 186896"/>
                <a:gd name="connsiteY27" fmla="*/ 656467 h 662077"/>
                <a:gd name="connsiteX28" fmla="*/ 58404 w 186896"/>
                <a:gd name="connsiteY28" fmla="*/ 651735 h 662077"/>
                <a:gd name="connsiteX29" fmla="*/ 105611 w 186896"/>
                <a:gd name="connsiteY29" fmla="*/ 616108 h 662077"/>
                <a:gd name="connsiteX30" fmla="*/ 126051 w 186896"/>
                <a:gd name="connsiteY30" fmla="*/ 579085 h 662077"/>
                <a:gd name="connsiteX31" fmla="*/ 137193 w 186896"/>
                <a:gd name="connsiteY31" fmla="*/ 522119 h 662077"/>
                <a:gd name="connsiteX32" fmla="*/ 141558 w 186896"/>
                <a:gd name="connsiteY32" fmla="*/ 480471 h 662077"/>
                <a:gd name="connsiteX33" fmla="*/ 151151 w 186896"/>
                <a:gd name="connsiteY33" fmla="*/ 426628 h 662077"/>
                <a:gd name="connsiteX34" fmla="*/ 158520 w 186896"/>
                <a:gd name="connsiteY34" fmla="*/ 387524 h 662077"/>
                <a:gd name="connsiteX35" fmla="*/ 169414 w 186896"/>
                <a:gd name="connsiteY35" fmla="*/ 323650 h 662077"/>
                <a:gd name="connsiteX36" fmla="*/ 170100 w 186896"/>
                <a:gd name="connsiteY36" fmla="*/ 310272 h 662077"/>
                <a:gd name="connsiteX37" fmla="*/ 171011 w 186896"/>
                <a:gd name="connsiteY37" fmla="*/ 300679 h 662077"/>
                <a:gd name="connsiteX38" fmla="*/ 172525 w 186896"/>
                <a:gd name="connsiteY38" fmla="*/ 289005 h 662077"/>
                <a:gd name="connsiteX39" fmla="*/ 173341 w 186896"/>
                <a:gd name="connsiteY39" fmla="*/ 277554 h 662077"/>
                <a:gd name="connsiteX40" fmla="*/ 174831 w 186896"/>
                <a:gd name="connsiteY40" fmla="*/ 264319 h 662077"/>
                <a:gd name="connsiteX41" fmla="*/ 175589 w 186896"/>
                <a:gd name="connsiteY41" fmla="*/ 263313 h 662077"/>
                <a:gd name="connsiteX42" fmla="*/ 175872 w 186896"/>
                <a:gd name="connsiteY42" fmla="*/ 250952 h 662077"/>
                <a:gd name="connsiteX43" fmla="*/ 175387 w 186896"/>
                <a:gd name="connsiteY43" fmla="*/ 249344 h 662077"/>
                <a:gd name="connsiteX44" fmla="*/ 177422 w 186896"/>
                <a:gd name="connsiteY44" fmla="*/ 238012 h 662077"/>
                <a:gd name="connsiteX45" fmla="*/ 177540 w 186896"/>
                <a:gd name="connsiteY45" fmla="*/ 234759 h 662077"/>
                <a:gd name="connsiteX46" fmla="*/ 178344 w 186896"/>
                <a:gd name="connsiteY46" fmla="*/ 220198 h 662077"/>
                <a:gd name="connsiteX47" fmla="*/ 179752 w 186896"/>
                <a:gd name="connsiteY47" fmla="*/ 218070 h 662077"/>
                <a:gd name="connsiteX48" fmla="*/ 180627 w 186896"/>
                <a:gd name="connsiteY48" fmla="*/ 215337 h 662077"/>
                <a:gd name="connsiteX49" fmla="*/ 177292 w 186896"/>
                <a:gd name="connsiteY49" fmla="*/ 200634 h 662077"/>
                <a:gd name="connsiteX50" fmla="*/ 178072 w 186896"/>
                <a:gd name="connsiteY50" fmla="*/ 194720 h 662077"/>
                <a:gd name="connsiteX51" fmla="*/ 179492 w 186896"/>
                <a:gd name="connsiteY51" fmla="*/ 190829 h 662077"/>
                <a:gd name="connsiteX52" fmla="*/ 180355 w 186896"/>
                <a:gd name="connsiteY52" fmla="*/ 176280 h 662077"/>
                <a:gd name="connsiteX53" fmla="*/ 180284 w 186896"/>
                <a:gd name="connsiteY53" fmla="*/ 171548 h 662077"/>
                <a:gd name="connsiteX54" fmla="*/ 179492 w 186896"/>
                <a:gd name="connsiteY54" fmla="*/ 170685 h 662077"/>
                <a:gd name="connsiteX55" fmla="*/ 179409 w 186896"/>
                <a:gd name="connsiteY55" fmla="*/ 145254 h 662077"/>
                <a:gd name="connsiteX56" fmla="*/ 178617 w 186896"/>
                <a:gd name="connsiteY56" fmla="*/ 143515 h 662077"/>
                <a:gd name="connsiteX57" fmla="*/ 178617 w 186896"/>
                <a:gd name="connsiteY57" fmla="*/ 128611 h 662077"/>
                <a:gd name="connsiteX58" fmla="*/ 177800 w 186896"/>
                <a:gd name="connsiteY58" fmla="*/ 126872 h 662077"/>
                <a:gd name="connsiteX59" fmla="*/ 177800 w 186896"/>
                <a:gd name="connsiteY59" fmla="*/ 119846 h 662077"/>
                <a:gd name="connsiteX60" fmla="*/ 176984 w 186896"/>
                <a:gd name="connsiteY60" fmla="*/ 118107 h 662077"/>
                <a:gd name="connsiteX61" fmla="*/ 176890 w 186896"/>
                <a:gd name="connsiteY61" fmla="*/ 111968 h 662077"/>
                <a:gd name="connsiteX62" fmla="*/ 176109 w 186896"/>
                <a:gd name="connsiteY62" fmla="*/ 111093 h 662077"/>
                <a:gd name="connsiteX63" fmla="*/ 175151 w 186896"/>
                <a:gd name="connsiteY63" fmla="*/ 97952 h 662077"/>
                <a:gd name="connsiteX64" fmla="*/ 174358 w 186896"/>
                <a:gd name="connsiteY64" fmla="*/ 97076 h 662077"/>
                <a:gd name="connsiteX65" fmla="*/ 171247 w 186896"/>
                <a:gd name="connsiteY65" fmla="*/ 77678 h 662077"/>
                <a:gd name="connsiteX66" fmla="*/ 170763 w 186896"/>
                <a:gd name="connsiteY66" fmla="*/ 74283 h 662077"/>
                <a:gd name="connsiteX67" fmla="*/ 169970 w 186896"/>
                <a:gd name="connsiteY67" fmla="*/ 73420 h 662077"/>
                <a:gd name="connsiteX68" fmla="*/ 168870 w 186896"/>
                <a:gd name="connsiteY68" fmla="*/ 64454 h 662077"/>
                <a:gd name="connsiteX69" fmla="*/ 168089 w 186896"/>
                <a:gd name="connsiteY69" fmla="*/ 54991 h 662077"/>
                <a:gd name="connsiteX70" fmla="*/ 167344 w 186896"/>
                <a:gd name="connsiteY70" fmla="*/ 54127 h 662077"/>
                <a:gd name="connsiteX71" fmla="*/ 167344 w 186896"/>
                <a:gd name="connsiteY71" fmla="*/ 49751 h 662077"/>
                <a:gd name="connsiteX72" fmla="*/ 166504 w 186896"/>
                <a:gd name="connsiteY72" fmla="*/ 48876 h 662077"/>
                <a:gd name="connsiteX73" fmla="*/ 166504 w 186896"/>
                <a:gd name="connsiteY73" fmla="*/ 43612 h 662077"/>
                <a:gd name="connsiteX74" fmla="*/ 165676 w 186896"/>
                <a:gd name="connsiteY74" fmla="*/ 41861 h 662077"/>
                <a:gd name="connsiteX75" fmla="*/ 165676 w 186896"/>
                <a:gd name="connsiteY75" fmla="*/ 37579 h 662077"/>
                <a:gd name="connsiteX76" fmla="*/ 166481 w 186896"/>
                <a:gd name="connsiteY76" fmla="*/ 36704 h 662077"/>
                <a:gd name="connsiteX77" fmla="*/ 166552 w 186896"/>
                <a:gd name="connsiteY77" fmla="*/ 31440 h 662077"/>
                <a:gd name="connsiteX78" fmla="*/ 167391 w 186896"/>
                <a:gd name="connsiteY78" fmla="*/ 30565 h 662077"/>
                <a:gd name="connsiteX79" fmla="*/ 169177 w 186896"/>
                <a:gd name="connsiteY79" fmla="*/ 23563 h 662077"/>
                <a:gd name="connsiteX80" fmla="*/ 170017 w 186896"/>
                <a:gd name="connsiteY80" fmla="*/ 22675 h 662077"/>
                <a:gd name="connsiteX81" fmla="*/ 180959 w 186896"/>
                <a:gd name="connsiteY81" fmla="*/ 3478 h 662077"/>
                <a:gd name="connsiteX82" fmla="*/ 184767 w 186896"/>
                <a:gd name="connsiteY82" fmla="*/ -2768 h 662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86896" h="662077">
                  <a:moveTo>
                    <a:pt x="184767" y="-2768"/>
                  </a:moveTo>
                  <a:lnTo>
                    <a:pt x="185867" y="-2685"/>
                  </a:lnTo>
                  <a:cubicBezTo>
                    <a:pt x="184614" y="982"/>
                    <a:pt x="181964" y="3774"/>
                    <a:pt x="179870" y="6908"/>
                  </a:cubicBezTo>
                  <a:cubicBezTo>
                    <a:pt x="175529" y="13118"/>
                    <a:pt x="172040" y="19884"/>
                    <a:pt x="169473" y="27017"/>
                  </a:cubicBezTo>
                  <a:cubicBezTo>
                    <a:pt x="167510" y="33286"/>
                    <a:pt x="166918" y="39910"/>
                    <a:pt x="167734" y="46439"/>
                  </a:cubicBezTo>
                  <a:cubicBezTo>
                    <a:pt x="169438" y="64655"/>
                    <a:pt x="173826" y="82409"/>
                    <a:pt x="176393" y="100459"/>
                  </a:cubicBezTo>
                  <a:cubicBezTo>
                    <a:pt x="179338" y="120248"/>
                    <a:pt x="180746" y="140238"/>
                    <a:pt x="180604" y="160240"/>
                  </a:cubicBezTo>
                  <a:cubicBezTo>
                    <a:pt x="180509" y="166912"/>
                    <a:pt x="181526" y="173618"/>
                    <a:pt x="182189" y="180348"/>
                  </a:cubicBezTo>
                  <a:cubicBezTo>
                    <a:pt x="184105" y="200859"/>
                    <a:pt x="183774" y="221511"/>
                    <a:pt x="181183" y="241939"/>
                  </a:cubicBezTo>
                  <a:cubicBezTo>
                    <a:pt x="179220" y="258499"/>
                    <a:pt x="177800" y="275059"/>
                    <a:pt x="176014" y="291619"/>
                  </a:cubicBezTo>
                  <a:cubicBezTo>
                    <a:pt x="173755" y="313690"/>
                    <a:pt x="170289" y="335620"/>
                    <a:pt x="165653" y="357314"/>
                  </a:cubicBezTo>
                  <a:cubicBezTo>
                    <a:pt x="162648" y="371011"/>
                    <a:pt x="161099" y="384945"/>
                    <a:pt x="159419" y="398855"/>
                  </a:cubicBezTo>
                  <a:cubicBezTo>
                    <a:pt x="158875" y="403054"/>
                    <a:pt x="158082" y="407206"/>
                    <a:pt x="157053" y="411310"/>
                  </a:cubicBezTo>
                  <a:cubicBezTo>
                    <a:pt x="152452" y="430626"/>
                    <a:pt x="148773" y="450120"/>
                    <a:pt x="145686" y="469719"/>
                  </a:cubicBezTo>
                  <a:cubicBezTo>
                    <a:pt x="144503" y="477065"/>
                    <a:pt x="143604" y="484410"/>
                    <a:pt x="141854" y="491661"/>
                  </a:cubicBezTo>
                  <a:cubicBezTo>
                    <a:pt x="139926" y="499645"/>
                    <a:pt x="140423" y="507913"/>
                    <a:pt x="139997" y="516075"/>
                  </a:cubicBezTo>
                  <a:cubicBezTo>
                    <a:pt x="138897" y="537271"/>
                    <a:pt x="135963" y="558184"/>
                    <a:pt x="128925" y="578340"/>
                  </a:cubicBezTo>
                  <a:cubicBezTo>
                    <a:pt x="126299" y="586087"/>
                    <a:pt x="122822" y="593516"/>
                    <a:pt x="118564" y="600494"/>
                  </a:cubicBezTo>
                  <a:cubicBezTo>
                    <a:pt x="116955" y="603097"/>
                    <a:pt x="115299" y="605699"/>
                    <a:pt x="113927" y="608420"/>
                  </a:cubicBezTo>
                  <a:cubicBezTo>
                    <a:pt x="110438" y="615185"/>
                    <a:pt x="105683" y="621206"/>
                    <a:pt x="99910" y="626162"/>
                  </a:cubicBezTo>
                  <a:cubicBezTo>
                    <a:pt x="88484" y="636216"/>
                    <a:pt x="76466" y="645454"/>
                    <a:pt x="62911" y="652528"/>
                  </a:cubicBezTo>
                  <a:cubicBezTo>
                    <a:pt x="56429" y="655899"/>
                    <a:pt x="49379" y="658052"/>
                    <a:pt x="42117" y="658868"/>
                  </a:cubicBezTo>
                  <a:cubicBezTo>
                    <a:pt x="32571" y="659636"/>
                    <a:pt x="23002" y="659104"/>
                    <a:pt x="13444" y="659175"/>
                  </a:cubicBezTo>
                  <a:cubicBezTo>
                    <a:pt x="8713" y="659175"/>
                    <a:pt x="3899" y="659625"/>
                    <a:pt x="-844" y="658880"/>
                  </a:cubicBezTo>
                  <a:cubicBezTo>
                    <a:pt x="-1554" y="657129"/>
                    <a:pt x="-64" y="656632"/>
                    <a:pt x="930" y="655982"/>
                  </a:cubicBezTo>
                  <a:cubicBezTo>
                    <a:pt x="2243" y="655000"/>
                    <a:pt x="3934" y="654669"/>
                    <a:pt x="5519" y="655095"/>
                  </a:cubicBezTo>
                  <a:cubicBezTo>
                    <a:pt x="12616" y="657791"/>
                    <a:pt x="19489" y="655733"/>
                    <a:pt x="26385" y="654278"/>
                  </a:cubicBezTo>
                  <a:cubicBezTo>
                    <a:pt x="29661" y="653592"/>
                    <a:pt x="32204" y="655662"/>
                    <a:pt x="35079" y="656467"/>
                  </a:cubicBezTo>
                  <a:cubicBezTo>
                    <a:pt x="43358" y="657271"/>
                    <a:pt x="51094" y="655284"/>
                    <a:pt x="58404" y="651735"/>
                  </a:cubicBezTo>
                  <a:cubicBezTo>
                    <a:pt x="76514" y="643041"/>
                    <a:pt x="92707" y="631438"/>
                    <a:pt x="105611" y="616108"/>
                  </a:cubicBezTo>
                  <a:cubicBezTo>
                    <a:pt x="114684" y="605309"/>
                    <a:pt x="121166" y="592451"/>
                    <a:pt x="126051" y="579085"/>
                  </a:cubicBezTo>
                  <a:cubicBezTo>
                    <a:pt x="132770" y="560692"/>
                    <a:pt x="135668" y="541565"/>
                    <a:pt x="137193" y="522119"/>
                  </a:cubicBezTo>
                  <a:cubicBezTo>
                    <a:pt x="138293" y="508221"/>
                    <a:pt x="139098" y="494370"/>
                    <a:pt x="141558" y="480471"/>
                  </a:cubicBezTo>
                  <a:cubicBezTo>
                    <a:pt x="144716" y="462539"/>
                    <a:pt x="147969" y="444584"/>
                    <a:pt x="151151" y="426628"/>
                  </a:cubicBezTo>
                  <a:cubicBezTo>
                    <a:pt x="153517" y="413617"/>
                    <a:pt x="157290" y="400819"/>
                    <a:pt x="158520" y="387524"/>
                  </a:cubicBezTo>
                  <a:cubicBezTo>
                    <a:pt x="160507" y="365972"/>
                    <a:pt x="166303" y="345048"/>
                    <a:pt x="169414" y="323650"/>
                  </a:cubicBezTo>
                  <a:cubicBezTo>
                    <a:pt x="168326" y="319108"/>
                    <a:pt x="169248" y="314802"/>
                    <a:pt x="170100" y="310272"/>
                  </a:cubicBezTo>
                  <a:cubicBezTo>
                    <a:pt x="170656" y="307291"/>
                    <a:pt x="170703" y="303873"/>
                    <a:pt x="171011" y="300679"/>
                  </a:cubicBezTo>
                  <a:cubicBezTo>
                    <a:pt x="171401" y="296764"/>
                    <a:pt x="172194" y="292825"/>
                    <a:pt x="172525" y="289005"/>
                  </a:cubicBezTo>
                  <a:cubicBezTo>
                    <a:pt x="172856" y="285184"/>
                    <a:pt x="173282" y="281375"/>
                    <a:pt x="173341" y="277554"/>
                  </a:cubicBezTo>
                  <a:cubicBezTo>
                    <a:pt x="173341" y="273249"/>
                    <a:pt x="173341" y="268612"/>
                    <a:pt x="174831" y="264319"/>
                  </a:cubicBezTo>
                  <a:cubicBezTo>
                    <a:pt x="174962" y="263928"/>
                    <a:pt x="175683" y="263514"/>
                    <a:pt x="175589" y="263313"/>
                  </a:cubicBezTo>
                  <a:cubicBezTo>
                    <a:pt x="173791" y="259126"/>
                    <a:pt x="176215" y="255033"/>
                    <a:pt x="175872" y="250952"/>
                  </a:cubicBezTo>
                  <a:cubicBezTo>
                    <a:pt x="175872" y="250420"/>
                    <a:pt x="175115" y="249687"/>
                    <a:pt x="175387" y="249344"/>
                  </a:cubicBezTo>
                  <a:cubicBezTo>
                    <a:pt x="178120" y="245902"/>
                    <a:pt x="175080" y="241454"/>
                    <a:pt x="177422" y="238012"/>
                  </a:cubicBezTo>
                  <a:cubicBezTo>
                    <a:pt x="178214" y="236829"/>
                    <a:pt x="177422" y="235717"/>
                    <a:pt x="177540" y="234759"/>
                  </a:cubicBezTo>
                  <a:cubicBezTo>
                    <a:pt x="178451" y="229933"/>
                    <a:pt x="179764" y="225190"/>
                    <a:pt x="178344" y="220198"/>
                  </a:cubicBezTo>
                  <a:cubicBezTo>
                    <a:pt x="178155" y="219524"/>
                    <a:pt x="179184" y="218732"/>
                    <a:pt x="179752" y="218070"/>
                  </a:cubicBezTo>
                  <a:cubicBezTo>
                    <a:pt x="180320" y="217407"/>
                    <a:pt x="181278" y="215881"/>
                    <a:pt x="180627" y="215337"/>
                  </a:cubicBezTo>
                  <a:cubicBezTo>
                    <a:pt x="175660" y="211244"/>
                    <a:pt x="179007" y="205378"/>
                    <a:pt x="177292" y="200634"/>
                  </a:cubicBezTo>
                  <a:cubicBezTo>
                    <a:pt x="176736" y="198635"/>
                    <a:pt x="177020" y="196506"/>
                    <a:pt x="178072" y="194720"/>
                  </a:cubicBezTo>
                  <a:cubicBezTo>
                    <a:pt x="178664" y="193466"/>
                    <a:pt x="179941" y="192461"/>
                    <a:pt x="179492" y="190829"/>
                  </a:cubicBezTo>
                  <a:cubicBezTo>
                    <a:pt x="181041" y="186097"/>
                    <a:pt x="180154" y="181129"/>
                    <a:pt x="180355" y="176280"/>
                  </a:cubicBezTo>
                  <a:cubicBezTo>
                    <a:pt x="180426" y="174706"/>
                    <a:pt x="180355" y="173121"/>
                    <a:pt x="180284" y="171548"/>
                  </a:cubicBezTo>
                  <a:cubicBezTo>
                    <a:pt x="180048" y="171241"/>
                    <a:pt x="179788" y="170945"/>
                    <a:pt x="179492" y="170685"/>
                  </a:cubicBezTo>
                  <a:cubicBezTo>
                    <a:pt x="179492" y="162204"/>
                    <a:pt x="179468" y="153723"/>
                    <a:pt x="179409" y="145254"/>
                  </a:cubicBezTo>
                  <a:cubicBezTo>
                    <a:pt x="178971" y="144757"/>
                    <a:pt x="179173" y="143964"/>
                    <a:pt x="178617" y="143515"/>
                  </a:cubicBezTo>
                  <a:cubicBezTo>
                    <a:pt x="178617" y="138547"/>
                    <a:pt x="178617" y="133579"/>
                    <a:pt x="178617" y="128611"/>
                  </a:cubicBezTo>
                  <a:cubicBezTo>
                    <a:pt x="178143" y="128126"/>
                    <a:pt x="178356" y="127322"/>
                    <a:pt x="177800" y="126872"/>
                  </a:cubicBezTo>
                  <a:lnTo>
                    <a:pt x="177800" y="119846"/>
                  </a:lnTo>
                  <a:cubicBezTo>
                    <a:pt x="177327" y="119361"/>
                    <a:pt x="177540" y="118557"/>
                    <a:pt x="176984" y="118107"/>
                  </a:cubicBezTo>
                  <a:cubicBezTo>
                    <a:pt x="176984" y="116061"/>
                    <a:pt x="176984" y="114015"/>
                    <a:pt x="176890" y="111968"/>
                  </a:cubicBezTo>
                  <a:cubicBezTo>
                    <a:pt x="176653" y="111649"/>
                    <a:pt x="176393" y="111365"/>
                    <a:pt x="176109" y="111093"/>
                  </a:cubicBezTo>
                  <a:cubicBezTo>
                    <a:pt x="176629" y="106657"/>
                    <a:pt x="174926" y="102376"/>
                    <a:pt x="175151" y="97952"/>
                  </a:cubicBezTo>
                  <a:cubicBezTo>
                    <a:pt x="174914" y="97632"/>
                    <a:pt x="174642" y="97348"/>
                    <a:pt x="174358" y="97076"/>
                  </a:cubicBezTo>
                  <a:cubicBezTo>
                    <a:pt x="174264" y="90464"/>
                    <a:pt x="172395" y="84065"/>
                    <a:pt x="171247" y="77678"/>
                  </a:cubicBezTo>
                  <a:cubicBezTo>
                    <a:pt x="171046" y="76495"/>
                    <a:pt x="170916" y="75419"/>
                    <a:pt x="170763" y="74283"/>
                  </a:cubicBezTo>
                  <a:cubicBezTo>
                    <a:pt x="170526" y="73975"/>
                    <a:pt x="170266" y="73680"/>
                    <a:pt x="169970" y="73420"/>
                  </a:cubicBezTo>
                  <a:cubicBezTo>
                    <a:pt x="170360" y="70356"/>
                    <a:pt x="169343" y="67387"/>
                    <a:pt x="168870" y="64454"/>
                  </a:cubicBezTo>
                  <a:cubicBezTo>
                    <a:pt x="168361" y="61284"/>
                    <a:pt x="168456" y="58137"/>
                    <a:pt x="168089" y="54991"/>
                  </a:cubicBezTo>
                  <a:cubicBezTo>
                    <a:pt x="167876" y="54671"/>
                    <a:pt x="167628" y="54388"/>
                    <a:pt x="167344" y="54127"/>
                  </a:cubicBezTo>
                  <a:lnTo>
                    <a:pt x="167344" y="49751"/>
                  </a:lnTo>
                  <a:cubicBezTo>
                    <a:pt x="167084" y="49443"/>
                    <a:pt x="166800" y="49148"/>
                    <a:pt x="166504" y="48876"/>
                  </a:cubicBezTo>
                  <a:cubicBezTo>
                    <a:pt x="166504" y="47113"/>
                    <a:pt x="166504" y="45327"/>
                    <a:pt x="166504" y="43612"/>
                  </a:cubicBezTo>
                  <a:cubicBezTo>
                    <a:pt x="166019" y="43127"/>
                    <a:pt x="166232" y="42311"/>
                    <a:pt x="165676" y="41861"/>
                  </a:cubicBezTo>
                  <a:lnTo>
                    <a:pt x="165676" y="37579"/>
                  </a:lnTo>
                  <a:cubicBezTo>
                    <a:pt x="165960" y="37307"/>
                    <a:pt x="166232" y="37012"/>
                    <a:pt x="166481" y="36704"/>
                  </a:cubicBezTo>
                  <a:lnTo>
                    <a:pt x="166552" y="31440"/>
                  </a:lnTo>
                  <a:cubicBezTo>
                    <a:pt x="166847" y="31168"/>
                    <a:pt x="167131" y="30873"/>
                    <a:pt x="167391" y="30565"/>
                  </a:cubicBezTo>
                  <a:cubicBezTo>
                    <a:pt x="167391" y="28069"/>
                    <a:pt x="168858" y="25964"/>
                    <a:pt x="169177" y="23563"/>
                  </a:cubicBezTo>
                  <a:cubicBezTo>
                    <a:pt x="169473" y="23279"/>
                    <a:pt x="169757" y="22983"/>
                    <a:pt x="170017" y="22675"/>
                  </a:cubicBezTo>
                  <a:cubicBezTo>
                    <a:pt x="172383" y="15578"/>
                    <a:pt x="176606" y="9475"/>
                    <a:pt x="180959" y="3478"/>
                  </a:cubicBezTo>
                  <a:cubicBezTo>
                    <a:pt x="182425" y="1526"/>
                    <a:pt x="183703" y="-567"/>
                    <a:pt x="184767" y="-2768"/>
                  </a:cubicBezTo>
                  <a:close/>
                </a:path>
              </a:pathLst>
            </a:custGeom>
            <a:solidFill>
              <a:srgbClr val="020202"/>
            </a:solidFill>
            <a:ln w="1171" cap="flat">
              <a:noFill/>
              <a:prstDash val="solid"/>
              <a:miter/>
            </a:ln>
          </p:spPr>
          <p:txBody>
            <a:bodyPr rtlCol="0" anchor="ctr"/>
            <a:lstStyle/>
            <a:p>
              <a:endParaRPr lang="es-CO"/>
            </a:p>
          </p:txBody>
        </p:sp>
        <p:sp>
          <p:nvSpPr>
            <p:cNvPr id="410" name="Freeform: Shape 409">
              <a:extLst>
                <a:ext uri="{FF2B5EF4-FFF2-40B4-BE49-F238E27FC236}">
                  <a16:creationId xmlns:a16="http://schemas.microsoft.com/office/drawing/2014/main" id="{D5E1BFA5-6C7A-F586-E9BC-51332A9567D6}"/>
                </a:ext>
              </a:extLst>
            </p:cNvPr>
            <p:cNvSpPr/>
            <p:nvPr/>
          </p:nvSpPr>
          <p:spPr>
            <a:xfrm rot="19975584">
              <a:off x="12676955" y="6568786"/>
              <a:ext cx="29953" cy="500839"/>
            </a:xfrm>
            <a:custGeom>
              <a:avLst/>
              <a:gdLst>
                <a:gd name="connsiteX0" fmla="*/ 28794 w 29953"/>
                <a:gd name="connsiteY0" fmla="*/ -2768 h 500839"/>
                <a:gd name="connsiteX1" fmla="*/ 28924 w 29953"/>
                <a:gd name="connsiteY1" fmla="*/ -1679 h 500839"/>
                <a:gd name="connsiteX2" fmla="*/ 22844 w 29953"/>
                <a:gd name="connsiteY2" fmla="*/ 5181 h 500839"/>
                <a:gd name="connsiteX3" fmla="*/ 8792 w 29953"/>
                <a:gd name="connsiteY3" fmla="*/ 37307 h 500839"/>
                <a:gd name="connsiteX4" fmla="*/ 5137 w 29953"/>
                <a:gd name="connsiteY4" fmla="*/ 63566 h 500839"/>
                <a:gd name="connsiteX5" fmla="*/ 3741 w 29953"/>
                <a:gd name="connsiteY5" fmla="*/ 76093 h 500839"/>
                <a:gd name="connsiteX6" fmla="*/ 3611 w 29953"/>
                <a:gd name="connsiteY6" fmla="*/ 81758 h 500839"/>
                <a:gd name="connsiteX7" fmla="*/ 3611 w 29953"/>
                <a:gd name="connsiteY7" fmla="*/ 109614 h 500839"/>
                <a:gd name="connsiteX8" fmla="*/ 3611 w 29953"/>
                <a:gd name="connsiteY8" fmla="*/ 111803 h 500839"/>
                <a:gd name="connsiteX9" fmla="*/ 4391 w 29953"/>
                <a:gd name="connsiteY9" fmla="*/ 156372 h 500839"/>
                <a:gd name="connsiteX10" fmla="*/ 5267 w 29953"/>
                <a:gd name="connsiteY10" fmla="*/ 162405 h 500839"/>
                <a:gd name="connsiteX11" fmla="*/ 4569 w 29953"/>
                <a:gd name="connsiteY11" fmla="*/ 186192 h 500839"/>
                <a:gd name="connsiteX12" fmla="*/ 4451 w 29953"/>
                <a:gd name="connsiteY12" fmla="*/ 190568 h 500839"/>
                <a:gd name="connsiteX13" fmla="*/ 3339 w 29953"/>
                <a:gd name="connsiteY13" fmla="*/ 227698 h 500839"/>
                <a:gd name="connsiteX14" fmla="*/ 2570 w 29953"/>
                <a:gd name="connsiteY14" fmla="*/ 245121 h 500839"/>
                <a:gd name="connsiteX15" fmla="*/ 1139 w 29953"/>
                <a:gd name="connsiteY15" fmla="*/ 296598 h 500839"/>
                <a:gd name="connsiteX16" fmla="*/ 1553 w 29953"/>
                <a:gd name="connsiteY16" fmla="*/ 351257 h 500839"/>
                <a:gd name="connsiteX17" fmla="*/ 1103 w 29953"/>
                <a:gd name="connsiteY17" fmla="*/ 383999 h 500839"/>
                <a:gd name="connsiteX18" fmla="*/ 2546 w 29953"/>
                <a:gd name="connsiteY18" fmla="*/ 406129 h 500839"/>
                <a:gd name="connsiteX19" fmla="*/ 2653 w 29953"/>
                <a:gd name="connsiteY19" fmla="*/ 407880 h 500839"/>
                <a:gd name="connsiteX20" fmla="*/ 4226 w 29953"/>
                <a:gd name="connsiteY20" fmla="*/ 432188 h 500839"/>
                <a:gd name="connsiteX21" fmla="*/ 5409 w 29953"/>
                <a:gd name="connsiteY21" fmla="*/ 448274 h 500839"/>
                <a:gd name="connsiteX22" fmla="*/ 8236 w 29953"/>
                <a:gd name="connsiteY22" fmla="*/ 466313 h 500839"/>
                <a:gd name="connsiteX23" fmla="*/ 9537 w 29953"/>
                <a:gd name="connsiteY23" fmla="*/ 476213 h 500839"/>
                <a:gd name="connsiteX24" fmla="*/ 12648 w 29953"/>
                <a:gd name="connsiteY24" fmla="*/ 493778 h 500839"/>
                <a:gd name="connsiteX25" fmla="*/ 13097 w 29953"/>
                <a:gd name="connsiteY25" fmla="*/ 498072 h 500839"/>
                <a:gd name="connsiteX26" fmla="*/ 8508 w 29953"/>
                <a:gd name="connsiteY26" fmla="*/ 477242 h 500839"/>
                <a:gd name="connsiteX27" fmla="*/ 4297 w 29953"/>
                <a:gd name="connsiteY27" fmla="*/ 451775 h 500839"/>
                <a:gd name="connsiteX28" fmla="*/ 192 w 29953"/>
                <a:gd name="connsiteY28" fmla="*/ 405988 h 500839"/>
                <a:gd name="connsiteX29" fmla="*/ 583 w 29953"/>
                <a:gd name="connsiteY29" fmla="*/ 321107 h 500839"/>
                <a:gd name="connsiteX30" fmla="*/ 216 w 29953"/>
                <a:gd name="connsiteY30" fmla="*/ 299224 h 500839"/>
                <a:gd name="connsiteX31" fmla="*/ 1068 w 29953"/>
                <a:gd name="connsiteY31" fmla="*/ 248894 h 500839"/>
                <a:gd name="connsiteX32" fmla="*/ 3433 w 29953"/>
                <a:gd name="connsiteY32" fmla="*/ 192898 h 500839"/>
                <a:gd name="connsiteX33" fmla="*/ 4616 w 29953"/>
                <a:gd name="connsiteY33" fmla="*/ 172790 h 500839"/>
                <a:gd name="connsiteX34" fmla="*/ 4711 w 29953"/>
                <a:gd name="connsiteY34" fmla="*/ 167113 h 500839"/>
                <a:gd name="connsiteX35" fmla="*/ 3528 w 29953"/>
                <a:gd name="connsiteY35" fmla="*/ 127771 h 500839"/>
                <a:gd name="connsiteX36" fmla="*/ 3126 w 29953"/>
                <a:gd name="connsiteY36" fmla="*/ 82705 h 500839"/>
                <a:gd name="connsiteX37" fmla="*/ 12458 w 29953"/>
                <a:gd name="connsiteY37" fmla="*/ 21564 h 500839"/>
                <a:gd name="connsiteX38" fmla="*/ 28794 w 29953"/>
                <a:gd name="connsiteY38" fmla="*/ -2768 h 500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9953" h="500839">
                  <a:moveTo>
                    <a:pt x="28794" y="-2768"/>
                  </a:moveTo>
                  <a:cubicBezTo>
                    <a:pt x="28794" y="-2401"/>
                    <a:pt x="28876" y="-2034"/>
                    <a:pt x="28924" y="-1679"/>
                  </a:cubicBezTo>
                  <a:cubicBezTo>
                    <a:pt x="26889" y="604"/>
                    <a:pt x="24760" y="2804"/>
                    <a:pt x="22844" y="5181"/>
                  </a:cubicBezTo>
                  <a:cubicBezTo>
                    <a:pt x="15285" y="14644"/>
                    <a:pt x="11524" y="25751"/>
                    <a:pt x="8792" y="37307"/>
                  </a:cubicBezTo>
                  <a:cubicBezTo>
                    <a:pt x="6592" y="45895"/>
                    <a:pt x="5373" y="54707"/>
                    <a:pt x="5137" y="63566"/>
                  </a:cubicBezTo>
                  <a:cubicBezTo>
                    <a:pt x="5137" y="67742"/>
                    <a:pt x="4167" y="71905"/>
                    <a:pt x="3741" y="76093"/>
                  </a:cubicBezTo>
                  <a:cubicBezTo>
                    <a:pt x="3481" y="77973"/>
                    <a:pt x="3433" y="79866"/>
                    <a:pt x="3611" y="81758"/>
                  </a:cubicBezTo>
                  <a:cubicBezTo>
                    <a:pt x="4817" y="91008"/>
                    <a:pt x="4817" y="100364"/>
                    <a:pt x="3611" y="109614"/>
                  </a:cubicBezTo>
                  <a:cubicBezTo>
                    <a:pt x="3516" y="110336"/>
                    <a:pt x="3516" y="111081"/>
                    <a:pt x="3611" y="111803"/>
                  </a:cubicBezTo>
                  <a:cubicBezTo>
                    <a:pt x="5385" y="126624"/>
                    <a:pt x="4025" y="141516"/>
                    <a:pt x="4391" y="156372"/>
                  </a:cubicBezTo>
                  <a:cubicBezTo>
                    <a:pt x="4391" y="158454"/>
                    <a:pt x="5030" y="160394"/>
                    <a:pt x="5267" y="162405"/>
                  </a:cubicBezTo>
                  <a:cubicBezTo>
                    <a:pt x="6225" y="170365"/>
                    <a:pt x="5503" y="178279"/>
                    <a:pt x="4569" y="186192"/>
                  </a:cubicBezTo>
                  <a:cubicBezTo>
                    <a:pt x="4415" y="187647"/>
                    <a:pt x="4380" y="189113"/>
                    <a:pt x="4451" y="190568"/>
                  </a:cubicBezTo>
                  <a:cubicBezTo>
                    <a:pt x="4924" y="202964"/>
                    <a:pt x="3481" y="215313"/>
                    <a:pt x="3339" y="227698"/>
                  </a:cubicBezTo>
                  <a:cubicBezTo>
                    <a:pt x="3268" y="233470"/>
                    <a:pt x="3138" y="239337"/>
                    <a:pt x="2570" y="245121"/>
                  </a:cubicBezTo>
                  <a:cubicBezTo>
                    <a:pt x="784" y="262213"/>
                    <a:pt x="311" y="279423"/>
                    <a:pt x="1139" y="296598"/>
                  </a:cubicBezTo>
                  <a:cubicBezTo>
                    <a:pt x="2156" y="314838"/>
                    <a:pt x="1955" y="333065"/>
                    <a:pt x="1553" y="351257"/>
                  </a:cubicBezTo>
                  <a:cubicBezTo>
                    <a:pt x="1316" y="362163"/>
                    <a:pt x="571" y="373116"/>
                    <a:pt x="1103" y="383999"/>
                  </a:cubicBezTo>
                  <a:cubicBezTo>
                    <a:pt x="1458" y="391356"/>
                    <a:pt x="1103" y="398820"/>
                    <a:pt x="2546" y="406129"/>
                  </a:cubicBezTo>
                  <a:cubicBezTo>
                    <a:pt x="2641" y="406709"/>
                    <a:pt x="2676" y="407289"/>
                    <a:pt x="2653" y="407880"/>
                  </a:cubicBezTo>
                  <a:cubicBezTo>
                    <a:pt x="2653" y="416018"/>
                    <a:pt x="3776" y="424085"/>
                    <a:pt x="4226" y="432188"/>
                  </a:cubicBezTo>
                  <a:cubicBezTo>
                    <a:pt x="4522" y="437558"/>
                    <a:pt x="5219" y="442833"/>
                    <a:pt x="5409" y="448274"/>
                  </a:cubicBezTo>
                  <a:cubicBezTo>
                    <a:pt x="5574" y="454378"/>
                    <a:pt x="7053" y="460351"/>
                    <a:pt x="8236" y="466313"/>
                  </a:cubicBezTo>
                  <a:cubicBezTo>
                    <a:pt x="8862" y="469589"/>
                    <a:pt x="9300" y="472889"/>
                    <a:pt x="9537" y="476213"/>
                  </a:cubicBezTo>
                  <a:cubicBezTo>
                    <a:pt x="10105" y="482139"/>
                    <a:pt x="11145" y="488018"/>
                    <a:pt x="12648" y="493778"/>
                  </a:cubicBezTo>
                  <a:cubicBezTo>
                    <a:pt x="13097" y="495162"/>
                    <a:pt x="13251" y="496629"/>
                    <a:pt x="13097" y="498072"/>
                  </a:cubicBezTo>
                  <a:cubicBezTo>
                    <a:pt x="10578" y="491389"/>
                    <a:pt x="9028" y="484375"/>
                    <a:pt x="8508" y="477242"/>
                  </a:cubicBezTo>
                  <a:cubicBezTo>
                    <a:pt x="7833" y="468619"/>
                    <a:pt x="5480" y="460292"/>
                    <a:pt x="4297" y="451775"/>
                  </a:cubicBezTo>
                  <a:cubicBezTo>
                    <a:pt x="2168" y="436576"/>
                    <a:pt x="1470" y="421258"/>
                    <a:pt x="192" y="405988"/>
                  </a:cubicBezTo>
                  <a:cubicBezTo>
                    <a:pt x="-2173" y="377599"/>
                    <a:pt x="-577" y="349388"/>
                    <a:pt x="583" y="321107"/>
                  </a:cubicBezTo>
                  <a:cubicBezTo>
                    <a:pt x="878" y="313797"/>
                    <a:pt x="500" y="306510"/>
                    <a:pt x="216" y="299224"/>
                  </a:cubicBezTo>
                  <a:cubicBezTo>
                    <a:pt x="-364" y="282440"/>
                    <a:pt x="-68" y="265643"/>
                    <a:pt x="1068" y="248894"/>
                  </a:cubicBezTo>
                  <a:cubicBezTo>
                    <a:pt x="2250" y="230241"/>
                    <a:pt x="2842" y="211564"/>
                    <a:pt x="3433" y="192898"/>
                  </a:cubicBezTo>
                  <a:cubicBezTo>
                    <a:pt x="3634" y="186180"/>
                    <a:pt x="4226" y="179485"/>
                    <a:pt x="4616" y="172790"/>
                  </a:cubicBezTo>
                  <a:cubicBezTo>
                    <a:pt x="4864" y="170909"/>
                    <a:pt x="4888" y="169005"/>
                    <a:pt x="4711" y="167113"/>
                  </a:cubicBezTo>
                  <a:cubicBezTo>
                    <a:pt x="2428" y="154101"/>
                    <a:pt x="4072" y="140877"/>
                    <a:pt x="3528" y="127771"/>
                  </a:cubicBezTo>
                  <a:cubicBezTo>
                    <a:pt x="2925" y="112749"/>
                    <a:pt x="2901" y="97715"/>
                    <a:pt x="3126" y="82705"/>
                  </a:cubicBezTo>
                  <a:cubicBezTo>
                    <a:pt x="3445" y="61958"/>
                    <a:pt x="4983" y="41305"/>
                    <a:pt x="12458" y="21564"/>
                  </a:cubicBezTo>
                  <a:cubicBezTo>
                    <a:pt x="15806" y="12231"/>
                    <a:pt x="21413" y="3868"/>
                    <a:pt x="28794" y="-2768"/>
                  </a:cubicBezTo>
                  <a:close/>
                </a:path>
              </a:pathLst>
            </a:custGeom>
            <a:solidFill>
              <a:srgbClr val="0B0B0B"/>
            </a:solidFill>
            <a:ln w="1171" cap="flat">
              <a:noFill/>
              <a:prstDash val="solid"/>
              <a:miter/>
            </a:ln>
          </p:spPr>
          <p:txBody>
            <a:bodyPr rtlCol="0" anchor="ctr"/>
            <a:lstStyle/>
            <a:p>
              <a:endParaRPr lang="es-CO"/>
            </a:p>
          </p:txBody>
        </p:sp>
        <p:sp>
          <p:nvSpPr>
            <p:cNvPr id="411" name="Freeform: Shape 410">
              <a:extLst>
                <a:ext uri="{FF2B5EF4-FFF2-40B4-BE49-F238E27FC236}">
                  <a16:creationId xmlns:a16="http://schemas.microsoft.com/office/drawing/2014/main" id="{777B11B6-7ECE-1528-089C-99C0FFFE288D}"/>
                </a:ext>
              </a:extLst>
            </p:cNvPr>
            <p:cNvSpPr/>
            <p:nvPr/>
          </p:nvSpPr>
          <p:spPr>
            <a:xfrm rot="19975584">
              <a:off x="13434949" y="6973046"/>
              <a:ext cx="164269" cy="27504"/>
            </a:xfrm>
            <a:custGeom>
              <a:avLst/>
              <a:gdLst>
                <a:gd name="connsiteX0" fmla="*/ 120102 w 164269"/>
                <a:gd name="connsiteY0" fmla="*/ 22916 h 27504"/>
                <a:gd name="connsiteX1" fmla="*/ 125094 w 164269"/>
                <a:gd name="connsiteY1" fmla="*/ 23709 h 27504"/>
                <a:gd name="connsiteX2" fmla="*/ 158923 w 164269"/>
                <a:gd name="connsiteY2" fmla="*/ 23709 h 27504"/>
                <a:gd name="connsiteX3" fmla="*/ 163240 w 164269"/>
                <a:gd name="connsiteY3" fmla="*/ 23851 h 27504"/>
                <a:gd name="connsiteX4" fmla="*/ 159029 w 164269"/>
                <a:gd name="connsiteY4" fmla="*/ 24631 h 27504"/>
                <a:gd name="connsiteX5" fmla="*/ 124076 w 164269"/>
                <a:gd name="connsiteY5" fmla="*/ 24631 h 27504"/>
                <a:gd name="connsiteX6" fmla="*/ 108901 w 164269"/>
                <a:gd name="connsiteY6" fmla="*/ 22869 h 27504"/>
                <a:gd name="connsiteX7" fmla="*/ 83162 w 164269"/>
                <a:gd name="connsiteY7" fmla="*/ 22538 h 27504"/>
                <a:gd name="connsiteX8" fmla="*/ 40899 w 164269"/>
                <a:gd name="connsiteY8" fmla="*/ 21189 h 27504"/>
                <a:gd name="connsiteX9" fmla="*/ 20187 w 164269"/>
                <a:gd name="connsiteY9" fmla="*/ 15938 h 27504"/>
                <a:gd name="connsiteX10" fmla="*/ 162 w 164269"/>
                <a:gd name="connsiteY10" fmla="*/ 561 h 27504"/>
                <a:gd name="connsiteX11" fmla="*/ -938 w 164269"/>
                <a:gd name="connsiteY11" fmla="*/ -2515 h 27504"/>
                <a:gd name="connsiteX12" fmla="*/ 67 w 164269"/>
                <a:gd name="connsiteY12" fmla="*/ -2598 h 27504"/>
                <a:gd name="connsiteX13" fmla="*/ 150 w 164269"/>
                <a:gd name="connsiteY13" fmla="*/ -2515 h 27504"/>
                <a:gd name="connsiteX14" fmla="*/ 11245 w 164269"/>
                <a:gd name="connsiteY14" fmla="*/ 7220 h 27504"/>
                <a:gd name="connsiteX15" fmla="*/ 29958 w 164269"/>
                <a:gd name="connsiteY15" fmla="*/ 17724 h 27504"/>
                <a:gd name="connsiteX16" fmla="*/ 51781 w 164269"/>
                <a:gd name="connsiteY16" fmla="*/ 21166 h 27504"/>
                <a:gd name="connsiteX17" fmla="*/ 54005 w 164269"/>
                <a:gd name="connsiteY17" fmla="*/ 20527 h 27504"/>
                <a:gd name="connsiteX18" fmla="*/ 81364 w 164269"/>
                <a:gd name="connsiteY18" fmla="*/ 20290 h 27504"/>
                <a:gd name="connsiteX19" fmla="*/ 85315 w 164269"/>
                <a:gd name="connsiteY19" fmla="*/ 19936 h 27504"/>
                <a:gd name="connsiteX20" fmla="*/ 104962 w 164269"/>
                <a:gd name="connsiteY20" fmla="*/ 19936 h 27504"/>
                <a:gd name="connsiteX21" fmla="*/ 106393 w 164269"/>
                <a:gd name="connsiteY21" fmla="*/ 20160 h 27504"/>
                <a:gd name="connsiteX22" fmla="*/ 113644 w 164269"/>
                <a:gd name="connsiteY22" fmla="*/ 21059 h 27504"/>
                <a:gd name="connsiteX23" fmla="*/ 114827 w 164269"/>
                <a:gd name="connsiteY23" fmla="*/ 21343 h 27504"/>
                <a:gd name="connsiteX24" fmla="*/ 117831 w 164269"/>
                <a:gd name="connsiteY24" fmla="*/ 21899 h 27504"/>
                <a:gd name="connsiteX25" fmla="*/ 120102 w 164269"/>
                <a:gd name="connsiteY25" fmla="*/ 22916 h 27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4269" h="27504">
                  <a:moveTo>
                    <a:pt x="120102" y="22916"/>
                  </a:moveTo>
                  <a:cubicBezTo>
                    <a:pt x="121592" y="24229"/>
                    <a:pt x="123414" y="23697"/>
                    <a:pt x="125094" y="23709"/>
                  </a:cubicBezTo>
                  <a:cubicBezTo>
                    <a:pt x="136366" y="23709"/>
                    <a:pt x="147639" y="23709"/>
                    <a:pt x="158923" y="23709"/>
                  </a:cubicBezTo>
                  <a:cubicBezTo>
                    <a:pt x="160366" y="23709"/>
                    <a:pt x="161809" y="23803"/>
                    <a:pt x="163240" y="23851"/>
                  </a:cubicBezTo>
                  <a:cubicBezTo>
                    <a:pt x="161963" y="24785"/>
                    <a:pt x="160461" y="24620"/>
                    <a:pt x="159029" y="24631"/>
                  </a:cubicBezTo>
                  <a:cubicBezTo>
                    <a:pt x="147378" y="24631"/>
                    <a:pt x="135727" y="24868"/>
                    <a:pt x="124076" y="24631"/>
                  </a:cubicBezTo>
                  <a:cubicBezTo>
                    <a:pt x="119014" y="24525"/>
                    <a:pt x="113963" y="23449"/>
                    <a:pt x="108901" y="22869"/>
                  </a:cubicBezTo>
                  <a:cubicBezTo>
                    <a:pt x="100348" y="22029"/>
                    <a:pt x="91737" y="21911"/>
                    <a:pt x="83162" y="22538"/>
                  </a:cubicBezTo>
                  <a:cubicBezTo>
                    <a:pt x="69039" y="23271"/>
                    <a:pt x="54904" y="23721"/>
                    <a:pt x="40899" y="21189"/>
                  </a:cubicBezTo>
                  <a:cubicBezTo>
                    <a:pt x="33837" y="20137"/>
                    <a:pt x="26894" y="18374"/>
                    <a:pt x="20187" y="15938"/>
                  </a:cubicBezTo>
                  <a:cubicBezTo>
                    <a:pt x="12463" y="12164"/>
                    <a:pt x="6171" y="6475"/>
                    <a:pt x="162" y="561"/>
                  </a:cubicBezTo>
                  <a:cubicBezTo>
                    <a:pt x="-796" y="-137"/>
                    <a:pt x="-1234" y="-1356"/>
                    <a:pt x="-938" y="-2515"/>
                  </a:cubicBezTo>
                  <a:cubicBezTo>
                    <a:pt x="-690" y="-2810"/>
                    <a:pt x="-240" y="-2858"/>
                    <a:pt x="67" y="-2598"/>
                  </a:cubicBezTo>
                  <a:cubicBezTo>
                    <a:pt x="91" y="-2574"/>
                    <a:pt x="126" y="-2550"/>
                    <a:pt x="150" y="-2515"/>
                  </a:cubicBezTo>
                  <a:cubicBezTo>
                    <a:pt x="3817" y="762"/>
                    <a:pt x="7578" y="3943"/>
                    <a:pt x="11245" y="7220"/>
                  </a:cubicBezTo>
                  <a:cubicBezTo>
                    <a:pt x="16651" y="12058"/>
                    <a:pt x="22482" y="16304"/>
                    <a:pt x="29958" y="17724"/>
                  </a:cubicBezTo>
                  <a:cubicBezTo>
                    <a:pt x="37197" y="19108"/>
                    <a:pt x="44270" y="21509"/>
                    <a:pt x="51781" y="21166"/>
                  </a:cubicBezTo>
                  <a:cubicBezTo>
                    <a:pt x="52408" y="20669"/>
                    <a:pt x="53212" y="20433"/>
                    <a:pt x="54005" y="20527"/>
                  </a:cubicBezTo>
                  <a:cubicBezTo>
                    <a:pt x="63124" y="20858"/>
                    <a:pt x="72256" y="21249"/>
                    <a:pt x="81364" y="20290"/>
                  </a:cubicBezTo>
                  <a:cubicBezTo>
                    <a:pt x="82665" y="20018"/>
                    <a:pt x="83990" y="19888"/>
                    <a:pt x="85315" y="19936"/>
                  </a:cubicBezTo>
                  <a:cubicBezTo>
                    <a:pt x="91868" y="19876"/>
                    <a:pt x="98421" y="19806"/>
                    <a:pt x="104962" y="19936"/>
                  </a:cubicBezTo>
                  <a:cubicBezTo>
                    <a:pt x="105447" y="19983"/>
                    <a:pt x="105920" y="20054"/>
                    <a:pt x="106393" y="20160"/>
                  </a:cubicBezTo>
                  <a:cubicBezTo>
                    <a:pt x="108759" y="21107"/>
                    <a:pt x="111231" y="20763"/>
                    <a:pt x="113644" y="21059"/>
                  </a:cubicBezTo>
                  <a:cubicBezTo>
                    <a:pt x="114046" y="21130"/>
                    <a:pt x="114436" y="21225"/>
                    <a:pt x="114827" y="21343"/>
                  </a:cubicBezTo>
                  <a:cubicBezTo>
                    <a:pt x="115796" y="21662"/>
                    <a:pt x="116814" y="21840"/>
                    <a:pt x="117831" y="21899"/>
                  </a:cubicBezTo>
                  <a:cubicBezTo>
                    <a:pt x="118694" y="21887"/>
                    <a:pt x="119534" y="22266"/>
                    <a:pt x="120102" y="22916"/>
                  </a:cubicBezTo>
                  <a:close/>
                </a:path>
              </a:pathLst>
            </a:custGeom>
            <a:solidFill>
              <a:srgbClr val="1B1B1B"/>
            </a:solidFill>
            <a:ln w="1171" cap="flat">
              <a:noFill/>
              <a:prstDash val="solid"/>
              <a:miter/>
            </a:ln>
          </p:spPr>
          <p:txBody>
            <a:bodyPr rtlCol="0" anchor="ctr"/>
            <a:lstStyle/>
            <a:p>
              <a:endParaRPr lang="es-CO"/>
            </a:p>
          </p:txBody>
        </p:sp>
        <p:sp>
          <p:nvSpPr>
            <p:cNvPr id="412" name="Freeform: Shape 411">
              <a:extLst>
                <a:ext uri="{FF2B5EF4-FFF2-40B4-BE49-F238E27FC236}">
                  <a16:creationId xmlns:a16="http://schemas.microsoft.com/office/drawing/2014/main" id="{8217CA33-2C43-1974-2577-1FDB40145D6E}"/>
                </a:ext>
              </a:extLst>
            </p:cNvPr>
            <p:cNvSpPr/>
            <p:nvPr/>
          </p:nvSpPr>
          <p:spPr>
            <a:xfrm rot="19975584">
              <a:off x="13323399" y="6909330"/>
              <a:ext cx="10633" cy="100443"/>
            </a:xfrm>
            <a:custGeom>
              <a:avLst/>
              <a:gdLst>
                <a:gd name="connsiteX0" fmla="*/ 638 w 10633"/>
                <a:gd name="connsiteY0" fmla="*/ 25712 h 100443"/>
                <a:gd name="connsiteX1" fmla="*/ 638 w 10633"/>
                <a:gd name="connsiteY1" fmla="*/ 24860 h 100443"/>
                <a:gd name="connsiteX2" fmla="*/ 236 w 10633"/>
                <a:gd name="connsiteY2" fmla="*/ 19360 h 100443"/>
                <a:gd name="connsiteX3" fmla="*/ -201 w 10633"/>
                <a:gd name="connsiteY3" fmla="*/ 16084 h 100443"/>
                <a:gd name="connsiteX4" fmla="*/ -201 w 10633"/>
                <a:gd name="connsiteY4" fmla="*/ 16084 h 100443"/>
                <a:gd name="connsiteX5" fmla="*/ -616 w 10633"/>
                <a:gd name="connsiteY5" fmla="*/ 9661 h 100443"/>
                <a:gd name="connsiteX6" fmla="*/ -1030 w 10633"/>
                <a:gd name="connsiteY6" fmla="*/ 5544 h 100443"/>
                <a:gd name="connsiteX7" fmla="*/ -1030 w 10633"/>
                <a:gd name="connsiteY7" fmla="*/ 1180 h 100443"/>
                <a:gd name="connsiteX8" fmla="*/ -556 w 10633"/>
                <a:gd name="connsiteY8" fmla="*/ -606 h 100443"/>
                <a:gd name="connsiteX9" fmla="*/ -142 w 10633"/>
                <a:gd name="connsiteY9" fmla="*/ -1446 h 100443"/>
                <a:gd name="connsiteX10" fmla="*/ -142 w 10633"/>
                <a:gd name="connsiteY10" fmla="*/ -1446 h 100443"/>
                <a:gd name="connsiteX11" fmla="*/ 733 w 10633"/>
                <a:gd name="connsiteY11" fmla="*/ -1896 h 100443"/>
                <a:gd name="connsiteX12" fmla="*/ 1585 w 10633"/>
                <a:gd name="connsiteY12" fmla="*/ -2357 h 100443"/>
                <a:gd name="connsiteX13" fmla="*/ 1585 w 10633"/>
                <a:gd name="connsiteY13" fmla="*/ -2357 h 100443"/>
                <a:gd name="connsiteX14" fmla="*/ 4305 w 10633"/>
                <a:gd name="connsiteY14" fmla="*/ -2440 h 100443"/>
                <a:gd name="connsiteX15" fmla="*/ 9604 w 10633"/>
                <a:gd name="connsiteY15" fmla="*/ -2250 h 100443"/>
                <a:gd name="connsiteX16" fmla="*/ 3690 w 10633"/>
                <a:gd name="connsiteY16" fmla="*/ -1068 h 100443"/>
                <a:gd name="connsiteX17" fmla="*/ 709 w 10633"/>
                <a:gd name="connsiteY17" fmla="*/ 2564 h 100443"/>
                <a:gd name="connsiteX18" fmla="*/ 1171 w 10633"/>
                <a:gd name="connsiteY18" fmla="*/ 9531 h 100443"/>
                <a:gd name="connsiteX19" fmla="*/ 5452 w 10633"/>
                <a:gd name="connsiteY19" fmla="*/ 67963 h 100443"/>
                <a:gd name="connsiteX20" fmla="*/ 2685 w 10633"/>
                <a:gd name="connsiteY20" fmla="*/ 95311 h 100443"/>
                <a:gd name="connsiteX21" fmla="*/ 1750 w 10633"/>
                <a:gd name="connsiteY21" fmla="*/ 97676 h 100443"/>
                <a:gd name="connsiteX22" fmla="*/ 1904 w 10633"/>
                <a:gd name="connsiteY22" fmla="*/ 93796 h 100443"/>
                <a:gd name="connsiteX23" fmla="*/ 3442 w 10633"/>
                <a:gd name="connsiteY23" fmla="*/ 79046 h 100443"/>
                <a:gd name="connsiteX24" fmla="*/ 2424 w 10633"/>
                <a:gd name="connsiteY24" fmla="*/ 41456 h 100443"/>
                <a:gd name="connsiteX25" fmla="*/ 1608 w 10633"/>
                <a:gd name="connsiteY25" fmla="*/ 33649 h 100443"/>
                <a:gd name="connsiteX26" fmla="*/ 638 w 10633"/>
                <a:gd name="connsiteY26" fmla="*/ 25712 h 100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0633" h="100443">
                  <a:moveTo>
                    <a:pt x="638" y="25712"/>
                  </a:moveTo>
                  <a:cubicBezTo>
                    <a:pt x="638" y="25428"/>
                    <a:pt x="638" y="25144"/>
                    <a:pt x="638" y="24860"/>
                  </a:cubicBezTo>
                  <a:cubicBezTo>
                    <a:pt x="-190" y="23086"/>
                    <a:pt x="437" y="21193"/>
                    <a:pt x="236" y="19360"/>
                  </a:cubicBezTo>
                  <a:cubicBezTo>
                    <a:pt x="94" y="18272"/>
                    <a:pt x="591" y="17089"/>
                    <a:pt x="-201" y="16084"/>
                  </a:cubicBezTo>
                  <a:lnTo>
                    <a:pt x="-201" y="16084"/>
                  </a:lnTo>
                  <a:cubicBezTo>
                    <a:pt x="-1065" y="13990"/>
                    <a:pt x="-414" y="11802"/>
                    <a:pt x="-616" y="9661"/>
                  </a:cubicBezTo>
                  <a:cubicBezTo>
                    <a:pt x="-781" y="8300"/>
                    <a:pt x="-213" y="6857"/>
                    <a:pt x="-1030" y="5544"/>
                  </a:cubicBezTo>
                  <a:lnTo>
                    <a:pt x="-1030" y="1180"/>
                  </a:lnTo>
                  <a:cubicBezTo>
                    <a:pt x="-485" y="683"/>
                    <a:pt x="-604" y="-3"/>
                    <a:pt x="-556" y="-606"/>
                  </a:cubicBezTo>
                  <a:cubicBezTo>
                    <a:pt x="-509" y="-926"/>
                    <a:pt x="-367" y="-1221"/>
                    <a:pt x="-142" y="-1446"/>
                  </a:cubicBezTo>
                  <a:lnTo>
                    <a:pt x="-142" y="-1446"/>
                  </a:lnTo>
                  <a:cubicBezTo>
                    <a:pt x="106" y="-1671"/>
                    <a:pt x="402" y="-1837"/>
                    <a:pt x="733" y="-1896"/>
                  </a:cubicBezTo>
                  <a:cubicBezTo>
                    <a:pt x="1064" y="-1955"/>
                    <a:pt x="1360" y="-2109"/>
                    <a:pt x="1585" y="-2357"/>
                  </a:cubicBezTo>
                  <a:lnTo>
                    <a:pt x="1585" y="-2357"/>
                  </a:lnTo>
                  <a:cubicBezTo>
                    <a:pt x="2413" y="-2877"/>
                    <a:pt x="3454" y="-2901"/>
                    <a:pt x="4305" y="-2440"/>
                  </a:cubicBezTo>
                  <a:cubicBezTo>
                    <a:pt x="6068" y="-2321"/>
                    <a:pt x="7854" y="-2889"/>
                    <a:pt x="9604" y="-2250"/>
                  </a:cubicBezTo>
                  <a:cubicBezTo>
                    <a:pt x="7712" y="-1363"/>
                    <a:pt x="5606" y="-1517"/>
                    <a:pt x="3690" y="-1068"/>
                  </a:cubicBezTo>
                  <a:cubicBezTo>
                    <a:pt x="1774" y="-618"/>
                    <a:pt x="615" y="494"/>
                    <a:pt x="709" y="2564"/>
                  </a:cubicBezTo>
                  <a:cubicBezTo>
                    <a:pt x="816" y="4929"/>
                    <a:pt x="981" y="7212"/>
                    <a:pt x="1171" y="9531"/>
                  </a:cubicBezTo>
                  <a:cubicBezTo>
                    <a:pt x="2827" y="28988"/>
                    <a:pt x="5216" y="48387"/>
                    <a:pt x="5452" y="67963"/>
                  </a:cubicBezTo>
                  <a:cubicBezTo>
                    <a:pt x="5500" y="77154"/>
                    <a:pt x="4565" y="86321"/>
                    <a:pt x="2685" y="95311"/>
                  </a:cubicBezTo>
                  <a:cubicBezTo>
                    <a:pt x="2519" y="96150"/>
                    <a:pt x="2519" y="97073"/>
                    <a:pt x="1750" y="97676"/>
                  </a:cubicBezTo>
                  <a:cubicBezTo>
                    <a:pt x="1431" y="96399"/>
                    <a:pt x="1478" y="95050"/>
                    <a:pt x="1904" y="93796"/>
                  </a:cubicBezTo>
                  <a:cubicBezTo>
                    <a:pt x="2933" y="88947"/>
                    <a:pt x="3442" y="84002"/>
                    <a:pt x="3442" y="79046"/>
                  </a:cubicBezTo>
                  <a:cubicBezTo>
                    <a:pt x="3536" y="66508"/>
                    <a:pt x="3442" y="53970"/>
                    <a:pt x="2424" y="41456"/>
                  </a:cubicBezTo>
                  <a:cubicBezTo>
                    <a:pt x="2200" y="38853"/>
                    <a:pt x="1431" y="36298"/>
                    <a:pt x="1608" y="33649"/>
                  </a:cubicBezTo>
                  <a:cubicBezTo>
                    <a:pt x="414" y="31023"/>
                    <a:pt x="1762" y="28220"/>
                    <a:pt x="638" y="25712"/>
                  </a:cubicBezTo>
                  <a:close/>
                </a:path>
              </a:pathLst>
            </a:custGeom>
            <a:solidFill>
              <a:srgbClr val="454545"/>
            </a:solidFill>
            <a:ln w="1171" cap="flat">
              <a:noFill/>
              <a:prstDash val="solid"/>
              <a:miter/>
            </a:ln>
          </p:spPr>
          <p:txBody>
            <a:bodyPr rtlCol="0" anchor="ctr"/>
            <a:lstStyle/>
            <a:p>
              <a:endParaRPr lang="es-CO"/>
            </a:p>
          </p:txBody>
        </p:sp>
        <p:sp>
          <p:nvSpPr>
            <p:cNvPr id="413" name="Freeform: Shape 412">
              <a:extLst>
                <a:ext uri="{FF2B5EF4-FFF2-40B4-BE49-F238E27FC236}">
                  <a16:creationId xmlns:a16="http://schemas.microsoft.com/office/drawing/2014/main" id="{5E552D48-B530-CB55-17AE-08D99E8FF996}"/>
                </a:ext>
              </a:extLst>
            </p:cNvPr>
            <p:cNvSpPr/>
            <p:nvPr/>
          </p:nvSpPr>
          <p:spPr>
            <a:xfrm rot="19975584">
              <a:off x="13421416" y="6990872"/>
              <a:ext cx="36887" cy="38537"/>
            </a:xfrm>
            <a:custGeom>
              <a:avLst/>
              <a:gdLst>
                <a:gd name="connsiteX0" fmla="*/ 14697 w 36887"/>
                <a:gd name="connsiteY0" fmla="*/ 17412 h 38537"/>
                <a:gd name="connsiteX1" fmla="*/ 33492 w 36887"/>
                <a:gd name="connsiteY1" fmla="*/ 33972 h 38537"/>
                <a:gd name="connsiteX2" fmla="*/ 35858 w 36887"/>
                <a:gd name="connsiteY2" fmla="*/ 35770 h 38537"/>
                <a:gd name="connsiteX3" fmla="*/ 25721 w 36887"/>
                <a:gd name="connsiteY3" fmla="*/ 30222 h 38537"/>
                <a:gd name="connsiteX4" fmla="*/ 1094 w 36887"/>
                <a:gd name="connsiteY4" fmla="*/ 3230 h 38537"/>
                <a:gd name="connsiteX5" fmla="*/ -917 w 36887"/>
                <a:gd name="connsiteY5" fmla="*/ -2768 h 38537"/>
                <a:gd name="connsiteX6" fmla="*/ 4891 w 36887"/>
                <a:gd name="connsiteY6" fmla="*/ 4696 h 38537"/>
                <a:gd name="connsiteX7" fmla="*/ 9942 w 36887"/>
                <a:gd name="connsiteY7" fmla="*/ 11190 h 38537"/>
                <a:gd name="connsiteX8" fmla="*/ 10640 w 36887"/>
                <a:gd name="connsiteY8" fmla="*/ 12113 h 38537"/>
                <a:gd name="connsiteX9" fmla="*/ 11030 w 36887"/>
                <a:gd name="connsiteY9" fmla="*/ 12538 h 38537"/>
                <a:gd name="connsiteX10" fmla="*/ 11799 w 36887"/>
                <a:gd name="connsiteY10" fmla="*/ 13367 h 38537"/>
                <a:gd name="connsiteX11" fmla="*/ 14697 w 36887"/>
                <a:gd name="connsiteY11" fmla="*/ 17412 h 38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887" h="38537">
                  <a:moveTo>
                    <a:pt x="14697" y="17412"/>
                  </a:moveTo>
                  <a:cubicBezTo>
                    <a:pt x="19759" y="24296"/>
                    <a:pt x="26643" y="29110"/>
                    <a:pt x="33492" y="33972"/>
                  </a:cubicBezTo>
                  <a:cubicBezTo>
                    <a:pt x="34308" y="34551"/>
                    <a:pt x="35373" y="34788"/>
                    <a:pt x="35858" y="35770"/>
                  </a:cubicBezTo>
                  <a:cubicBezTo>
                    <a:pt x="31623" y="35509"/>
                    <a:pt x="28761" y="32529"/>
                    <a:pt x="25721" y="30222"/>
                  </a:cubicBezTo>
                  <a:cubicBezTo>
                    <a:pt x="15844" y="22782"/>
                    <a:pt x="8156" y="13272"/>
                    <a:pt x="1094" y="3230"/>
                  </a:cubicBezTo>
                  <a:cubicBezTo>
                    <a:pt x="-183" y="1420"/>
                    <a:pt x="-1414" y="-378"/>
                    <a:pt x="-917" y="-2768"/>
                  </a:cubicBezTo>
                  <a:cubicBezTo>
                    <a:pt x="2135" y="-1171"/>
                    <a:pt x="2833" y="2295"/>
                    <a:pt x="4891" y="4696"/>
                  </a:cubicBezTo>
                  <a:cubicBezTo>
                    <a:pt x="6677" y="6754"/>
                    <a:pt x="8061" y="9179"/>
                    <a:pt x="9942" y="11190"/>
                  </a:cubicBezTo>
                  <a:lnTo>
                    <a:pt x="10640" y="12113"/>
                  </a:lnTo>
                  <a:lnTo>
                    <a:pt x="11030" y="12538"/>
                  </a:lnTo>
                  <a:lnTo>
                    <a:pt x="11799" y="13367"/>
                  </a:lnTo>
                  <a:cubicBezTo>
                    <a:pt x="12840" y="14703"/>
                    <a:pt x="14094" y="15803"/>
                    <a:pt x="14697" y="17412"/>
                  </a:cubicBezTo>
                  <a:close/>
                </a:path>
              </a:pathLst>
            </a:custGeom>
            <a:solidFill>
              <a:srgbClr val="C3C3C3"/>
            </a:solidFill>
            <a:ln w="1171" cap="flat">
              <a:noFill/>
              <a:prstDash val="solid"/>
              <a:miter/>
            </a:ln>
          </p:spPr>
          <p:txBody>
            <a:bodyPr rtlCol="0" anchor="ctr"/>
            <a:lstStyle/>
            <a:p>
              <a:endParaRPr lang="es-CO"/>
            </a:p>
          </p:txBody>
        </p:sp>
        <p:sp>
          <p:nvSpPr>
            <p:cNvPr id="414" name="Freeform: Shape 413">
              <a:extLst>
                <a:ext uri="{FF2B5EF4-FFF2-40B4-BE49-F238E27FC236}">
                  <a16:creationId xmlns:a16="http://schemas.microsoft.com/office/drawing/2014/main" id="{4C1DF826-B1E0-C589-0EFF-68B5B60E9598}"/>
                </a:ext>
              </a:extLst>
            </p:cNvPr>
            <p:cNvSpPr/>
            <p:nvPr/>
          </p:nvSpPr>
          <p:spPr>
            <a:xfrm rot="19975584">
              <a:off x="13417955" y="6994837"/>
              <a:ext cx="16760" cy="21929"/>
            </a:xfrm>
            <a:custGeom>
              <a:avLst/>
              <a:gdLst>
                <a:gd name="connsiteX0" fmla="*/ 9711 w 16760"/>
                <a:gd name="connsiteY0" fmla="*/ 13792 h 21929"/>
                <a:gd name="connsiteX1" fmla="*/ -935 w 16760"/>
                <a:gd name="connsiteY1" fmla="*/ -1017 h 21929"/>
                <a:gd name="connsiteX2" fmla="*/ -1030 w 16760"/>
                <a:gd name="connsiteY2" fmla="*/ -2768 h 21929"/>
                <a:gd name="connsiteX3" fmla="*/ 354 w 16760"/>
                <a:gd name="connsiteY3" fmla="*/ -1809 h 21929"/>
                <a:gd name="connsiteX4" fmla="*/ 15731 w 16760"/>
                <a:gd name="connsiteY4" fmla="*/ 19056 h 21929"/>
                <a:gd name="connsiteX5" fmla="*/ 14549 w 16760"/>
                <a:gd name="connsiteY5" fmla="*/ 19162 h 21929"/>
                <a:gd name="connsiteX6" fmla="*/ 11166 w 16760"/>
                <a:gd name="connsiteY6" fmla="*/ 15697 h 21929"/>
                <a:gd name="connsiteX7" fmla="*/ 10338 w 16760"/>
                <a:gd name="connsiteY7" fmla="*/ 14739 h 21929"/>
                <a:gd name="connsiteX8" fmla="*/ 10338 w 16760"/>
                <a:gd name="connsiteY8" fmla="*/ 14739 h 21929"/>
                <a:gd name="connsiteX9" fmla="*/ 9711 w 16760"/>
                <a:gd name="connsiteY9" fmla="*/ 13792 h 2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60" h="21929">
                  <a:moveTo>
                    <a:pt x="9711" y="13792"/>
                  </a:moveTo>
                  <a:cubicBezTo>
                    <a:pt x="5760" y="9156"/>
                    <a:pt x="2200" y="4199"/>
                    <a:pt x="-935" y="-1017"/>
                  </a:cubicBezTo>
                  <a:cubicBezTo>
                    <a:pt x="-935" y="-1608"/>
                    <a:pt x="-1006" y="-2200"/>
                    <a:pt x="-1030" y="-2768"/>
                  </a:cubicBezTo>
                  <a:cubicBezTo>
                    <a:pt x="-568" y="-2460"/>
                    <a:pt x="153" y="-2259"/>
                    <a:pt x="354" y="-1809"/>
                  </a:cubicBezTo>
                  <a:cubicBezTo>
                    <a:pt x="4719" y="5713"/>
                    <a:pt x="10551" y="12172"/>
                    <a:pt x="15731" y="19056"/>
                  </a:cubicBezTo>
                  <a:lnTo>
                    <a:pt x="14549" y="19162"/>
                  </a:lnTo>
                  <a:cubicBezTo>
                    <a:pt x="13176" y="18275"/>
                    <a:pt x="12029" y="17081"/>
                    <a:pt x="11166" y="15697"/>
                  </a:cubicBezTo>
                  <a:cubicBezTo>
                    <a:pt x="10988" y="15306"/>
                    <a:pt x="10704" y="14975"/>
                    <a:pt x="10338" y="14739"/>
                  </a:cubicBezTo>
                  <a:lnTo>
                    <a:pt x="10338" y="14739"/>
                  </a:lnTo>
                  <a:cubicBezTo>
                    <a:pt x="10255" y="14396"/>
                    <a:pt x="9971" y="14112"/>
                    <a:pt x="9711" y="13792"/>
                  </a:cubicBezTo>
                  <a:close/>
                </a:path>
              </a:pathLst>
            </a:custGeom>
            <a:solidFill>
              <a:srgbClr val="191919"/>
            </a:solidFill>
            <a:ln w="1171" cap="flat">
              <a:noFill/>
              <a:prstDash val="solid"/>
              <a:miter/>
            </a:ln>
          </p:spPr>
          <p:txBody>
            <a:bodyPr rtlCol="0" anchor="ctr"/>
            <a:lstStyle/>
            <a:p>
              <a:endParaRPr lang="es-CO"/>
            </a:p>
          </p:txBody>
        </p:sp>
        <p:sp>
          <p:nvSpPr>
            <p:cNvPr id="415" name="Freeform: Shape 414">
              <a:extLst>
                <a:ext uri="{FF2B5EF4-FFF2-40B4-BE49-F238E27FC236}">
                  <a16:creationId xmlns:a16="http://schemas.microsoft.com/office/drawing/2014/main" id="{8D2537B6-B755-B2C5-39C1-07B3D4C9B7D6}"/>
                </a:ext>
              </a:extLst>
            </p:cNvPr>
            <p:cNvSpPr/>
            <p:nvPr/>
          </p:nvSpPr>
          <p:spPr>
            <a:xfrm rot="19975584">
              <a:off x="13044089" y="7163408"/>
              <a:ext cx="1431" cy="2322"/>
            </a:xfrm>
            <a:custGeom>
              <a:avLst/>
              <a:gdLst>
                <a:gd name="connsiteX0" fmla="*/ 402 w 1431"/>
                <a:gd name="connsiteY0" fmla="*/ -1301 h 2322"/>
                <a:gd name="connsiteX1" fmla="*/ -119 w 1431"/>
                <a:gd name="connsiteY1" fmla="*/ -473 h 2322"/>
                <a:gd name="connsiteX2" fmla="*/ -1018 w 1431"/>
                <a:gd name="connsiteY2" fmla="*/ -2164 h 2322"/>
                <a:gd name="connsiteX3" fmla="*/ -580 w 1431"/>
                <a:gd name="connsiteY3" fmla="*/ -2768 h 2322"/>
                <a:gd name="connsiteX4" fmla="*/ 402 w 1431"/>
                <a:gd name="connsiteY4" fmla="*/ -1301 h 2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1" h="2322">
                  <a:moveTo>
                    <a:pt x="402" y="-1301"/>
                  </a:moveTo>
                  <a:cubicBezTo>
                    <a:pt x="402" y="-922"/>
                    <a:pt x="331" y="-307"/>
                    <a:pt x="-119" y="-473"/>
                  </a:cubicBezTo>
                  <a:cubicBezTo>
                    <a:pt x="-746" y="-792"/>
                    <a:pt x="-1100" y="-1466"/>
                    <a:pt x="-1018" y="-2164"/>
                  </a:cubicBezTo>
                  <a:cubicBezTo>
                    <a:pt x="-1018" y="-2377"/>
                    <a:pt x="-722" y="-2768"/>
                    <a:pt x="-580" y="-2768"/>
                  </a:cubicBezTo>
                  <a:cubicBezTo>
                    <a:pt x="378" y="-2732"/>
                    <a:pt x="343" y="-1963"/>
                    <a:pt x="402" y="-1301"/>
                  </a:cubicBezTo>
                  <a:close/>
                </a:path>
              </a:pathLst>
            </a:custGeom>
            <a:solidFill>
              <a:srgbClr val="E8E8E8"/>
            </a:solidFill>
            <a:ln w="1171" cap="flat">
              <a:noFill/>
              <a:prstDash val="solid"/>
              <a:miter/>
            </a:ln>
          </p:spPr>
          <p:txBody>
            <a:bodyPr rtlCol="0" anchor="ctr"/>
            <a:lstStyle/>
            <a:p>
              <a:endParaRPr lang="es-CO"/>
            </a:p>
          </p:txBody>
        </p:sp>
        <p:sp>
          <p:nvSpPr>
            <p:cNvPr id="416" name="Freeform: Shape 415">
              <a:extLst>
                <a:ext uri="{FF2B5EF4-FFF2-40B4-BE49-F238E27FC236}">
                  <a16:creationId xmlns:a16="http://schemas.microsoft.com/office/drawing/2014/main" id="{10F36436-D01F-4BB8-D1EA-62F71BF7DEFD}"/>
                </a:ext>
              </a:extLst>
            </p:cNvPr>
            <p:cNvSpPr/>
            <p:nvPr/>
          </p:nvSpPr>
          <p:spPr>
            <a:xfrm rot="19975584">
              <a:off x="13185541" y="6038216"/>
              <a:ext cx="2811" cy="3607"/>
            </a:xfrm>
            <a:custGeom>
              <a:avLst/>
              <a:gdLst>
                <a:gd name="connsiteX0" fmla="*/ 1782 w 2811"/>
                <a:gd name="connsiteY0" fmla="*/ 840 h 3607"/>
                <a:gd name="connsiteX1" fmla="*/ -1010 w 2811"/>
                <a:gd name="connsiteY1" fmla="*/ -2768 h 3607"/>
                <a:gd name="connsiteX2" fmla="*/ 1782 w 2811"/>
                <a:gd name="connsiteY2" fmla="*/ 840 h 3607"/>
              </a:gdLst>
              <a:ahLst/>
              <a:cxnLst>
                <a:cxn ang="0">
                  <a:pos x="connsiteX0" y="connsiteY0"/>
                </a:cxn>
                <a:cxn ang="0">
                  <a:pos x="connsiteX1" y="connsiteY1"/>
                </a:cxn>
                <a:cxn ang="0">
                  <a:pos x="connsiteX2" y="connsiteY2"/>
                </a:cxn>
              </a:cxnLst>
              <a:rect l="l" t="t" r="r" b="b"/>
              <a:pathLst>
                <a:path w="2811" h="3607">
                  <a:moveTo>
                    <a:pt x="1782" y="840"/>
                  </a:moveTo>
                  <a:cubicBezTo>
                    <a:pt x="7" y="296"/>
                    <a:pt x="-1199" y="-698"/>
                    <a:pt x="-1010" y="-2768"/>
                  </a:cubicBezTo>
                  <a:cubicBezTo>
                    <a:pt x="267" y="-1880"/>
                    <a:pt x="1237" y="-615"/>
                    <a:pt x="1782" y="840"/>
                  </a:cubicBezTo>
                  <a:close/>
                </a:path>
              </a:pathLst>
            </a:custGeom>
            <a:solidFill>
              <a:srgbClr val="020202"/>
            </a:solidFill>
            <a:ln w="1171" cap="flat">
              <a:noFill/>
              <a:prstDash val="solid"/>
              <a:miter/>
            </a:ln>
          </p:spPr>
          <p:txBody>
            <a:bodyPr rtlCol="0" anchor="ctr"/>
            <a:lstStyle/>
            <a:p>
              <a:endParaRPr lang="es-CO"/>
            </a:p>
          </p:txBody>
        </p:sp>
        <p:sp>
          <p:nvSpPr>
            <p:cNvPr id="417" name="Freeform: Shape 416">
              <a:extLst>
                <a:ext uri="{FF2B5EF4-FFF2-40B4-BE49-F238E27FC236}">
                  <a16:creationId xmlns:a16="http://schemas.microsoft.com/office/drawing/2014/main" id="{A7C758E5-1D59-6FEF-2D73-36993BBDF726}"/>
                </a:ext>
              </a:extLst>
            </p:cNvPr>
            <p:cNvSpPr/>
            <p:nvPr/>
          </p:nvSpPr>
          <p:spPr>
            <a:xfrm rot="19975584">
              <a:off x="12825887" y="6055991"/>
              <a:ext cx="533228" cy="749445"/>
            </a:xfrm>
            <a:custGeom>
              <a:avLst/>
              <a:gdLst>
                <a:gd name="connsiteX0" fmla="*/ 112295 w 533228"/>
                <a:gd name="connsiteY0" fmla="*/ 179150 h 749445"/>
                <a:gd name="connsiteX1" fmla="*/ 107304 w 533228"/>
                <a:gd name="connsiteY1" fmla="*/ 201624 h 749445"/>
                <a:gd name="connsiteX2" fmla="*/ 107114 w 533228"/>
                <a:gd name="connsiteY2" fmla="*/ 213890 h 749445"/>
                <a:gd name="connsiteX3" fmla="*/ 105778 w 533228"/>
                <a:gd name="connsiteY3" fmla="*/ 247116 h 749445"/>
                <a:gd name="connsiteX4" fmla="*/ 105707 w 533228"/>
                <a:gd name="connsiteY4" fmla="*/ 283441 h 749445"/>
                <a:gd name="connsiteX5" fmla="*/ 105860 w 533228"/>
                <a:gd name="connsiteY5" fmla="*/ 299185 h 749445"/>
                <a:gd name="connsiteX6" fmla="*/ 111455 w 533228"/>
                <a:gd name="connsiteY6" fmla="*/ 340312 h 749445"/>
                <a:gd name="connsiteX7" fmla="*/ 130002 w 533228"/>
                <a:gd name="connsiteY7" fmla="*/ 389223 h 749445"/>
                <a:gd name="connsiteX8" fmla="*/ 156273 w 533228"/>
                <a:gd name="connsiteY8" fmla="*/ 430031 h 749445"/>
                <a:gd name="connsiteX9" fmla="*/ 174371 w 533228"/>
                <a:gd name="connsiteY9" fmla="*/ 451429 h 749445"/>
                <a:gd name="connsiteX10" fmla="*/ 187642 w 533228"/>
                <a:gd name="connsiteY10" fmla="*/ 460501 h 749445"/>
                <a:gd name="connsiteX11" fmla="*/ 212186 w 533228"/>
                <a:gd name="connsiteY11" fmla="*/ 470981 h 749445"/>
                <a:gd name="connsiteX12" fmla="*/ 257134 w 533228"/>
                <a:gd name="connsiteY12" fmla="*/ 485589 h 749445"/>
                <a:gd name="connsiteX13" fmla="*/ 282187 w 533228"/>
                <a:gd name="connsiteY13" fmla="*/ 489504 h 749445"/>
                <a:gd name="connsiteX14" fmla="*/ 346486 w 533228"/>
                <a:gd name="connsiteY14" fmla="*/ 491137 h 749445"/>
                <a:gd name="connsiteX15" fmla="*/ 370380 w 533228"/>
                <a:gd name="connsiteY15" fmla="*/ 488381 h 749445"/>
                <a:gd name="connsiteX16" fmla="*/ 403653 w 533228"/>
                <a:gd name="connsiteY16" fmla="*/ 483212 h 749445"/>
                <a:gd name="connsiteX17" fmla="*/ 442687 w 533228"/>
                <a:gd name="connsiteY17" fmla="*/ 475168 h 749445"/>
                <a:gd name="connsiteX18" fmla="*/ 476374 w 533228"/>
                <a:gd name="connsiteY18" fmla="*/ 465705 h 749445"/>
                <a:gd name="connsiteX19" fmla="*/ 505709 w 533228"/>
                <a:gd name="connsiteY19" fmla="*/ 456941 h 749445"/>
                <a:gd name="connsiteX20" fmla="*/ 516567 w 533228"/>
                <a:gd name="connsiteY20" fmla="*/ 453771 h 749445"/>
                <a:gd name="connsiteX21" fmla="*/ 521784 w 533228"/>
                <a:gd name="connsiteY21" fmla="*/ 453534 h 749445"/>
                <a:gd name="connsiteX22" fmla="*/ 531246 w 533228"/>
                <a:gd name="connsiteY22" fmla="*/ 460572 h 749445"/>
                <a:gd name="connsiteX23" fmla="*/ 532193 w 533228"/>
                <a:gd name="connsiteY23" fmla="*/ 467007 h 749445"/>
                <a:gd name="connsiteX24" fmla="*/ 531270 w 533228"/>
                <a:gd name="connsiteY24" fmla="*/ 490498 h 749445"/>
                <a:gd name="connsiteX25" fmla="*/ 526255 w 533228"/>
                <a:gd name="connsiteY25" fmla="*/ 509849 h 749445"/>
                <a:gd name="connsiteX26" fmla="*/ 513326 w 533228"/>
                <a:gd name="connsiteY26" fmla="*/ 565620 h 749445"/>
                <a:gd name="connsiteX27" fmla="*/ 507873 w 533228"/>
                <a:gd name="connsiteY27" fmla="*/ 592199 h 749445"/>
                <a:gd name="connsiteX28" fmla="*/ 488806 w 533228"/>
                <a:gd name="connsiteY28" fmla="*/ 657255 h 749445"/>
                <a:gd name="connsiteX29" fmla="*/ 481934 w 533228"/>
                <a:gd name="connsiteY29" fmla="*/ 670929 h 749445"/>
                <a:gd name="connsiteX30" fmla="*/ 454302 w 533228"/>
                <a:gd name="connsiteY30" fmla="*/ 707065 h 749445"/>
                <a:gd name="connsiteX31" fmla="*/ 441043 w 533228"/>
                <a:gd name="connsiteY31" fmla="*/ 716965 h 749445"/>
                <a:gd name="connsiteX32" fmla="*/ 375986 w 533228"/>
                <a:gd name="connsiteY32" fmla="*/ 741237 h 749445"/>
                <a:gd name="connsiteX33" fmla="*/ 340501 w 533228"/>
                <a:gd name="connsiteY33" fmla="*/ 745850 h 749445"/>
                <a:gd name="connsiteX34" fmla="*/ 318216 w 533228"/>
                <a:gd name="connsiteY34" fmla="*/ 746678 h 749445"/>
                <a:gd name="connsiteX35" fmla="*/ 282021 w 533228"/>
                <a:gd name="connsiteY35" fmla="*/ 744312 h 749445"/>
                <a:gd name="connsiteX36" fmla="*/ 263250 w 533228"/>
                <a:gd name="connsiteY36" fmla="*/ 743354 h 749445"/>
                <a:gd name="connsiteX37" fmla="*/ 211205 w 533228"/>
                <a:gd name="connsiteY37" fmla="*/ 737440 h 749445"/>
                <a:gd name="connsiteX38" fmla="*/ 179753 w 533228"/>
                <a:gd name="connsiteY38" fmla="*/ 731798 h 749445"/>
                <a:gd name="connsiteX39" fmla="*/ 133906 w 533228"/>
                <a:gd name="connsiteY39" fmla="*/ 710933 h 749445"/>
                <a:gd name="connsiteX40" fmla="*/ 99473 w 533228"/>
                <a:gd name="connsiteY40" fmla="*/ 681953 h 749445"/>
                <a:gd name="connsiteX41" fmla="*/ 64863 w 533228"/>
                <a:gd name="connsiteY41" fmla="*/ 622811 h 749445"/>
                <a:gd name="connsiteX42" fmla="*/ 51686 w 533228"/>
                <a:gd name="connsiteY42" fmla="*/ 573332 h 749445"/>
                <a:gd name="connsiteX43" fmla="*/ 50503 w 533228"/>
                <a:gd name="connsiteY43" fmla="*/ 567324 h 749445"/>
                <a:gd name="connsiteX44" fmla="*/ 46375 w 533228"/>
                <a:gd name="connsiteY44" fmla="*/ 550232 h 749445"/>
                <a:gd name="connsiteX45" fmla="*/ 43714 w 533228"/>
                <a:gd name="connsiteY45" fmla="*/ 544424 h 749445"/>
                <a:gd name="connsiteX46" fmla="*/ 39148 w 533228"/>
                <a:gd name="connsiteY46" fmla="*/ 529828 h 749445"/>
                <a:gd name="connsiteX47" fmla="*/ 19040 w 533228"/>
                <a:gd name="connsiteY47" fmla="*/ 455450 h 749445"/>
                <a:gd name="connsiteX48" fmla="*/ 7921 w 533228"/>
                <a:gd name="connsiteY48" fmla="*/ 391671 h 749445"/>
                <a:gd name="connsiteX49" fmla="*/ 4065 w 533228"/>
                <a:gd name="connsiteY49" fmla="*/ 355559 h 749445"/>
                <a:gd name="connsiteX50" fmla="*/ 2480 w 533228"/>
                <a:gd name="connsiteY50" fmla="*/ 317188 h 749445"/>
                <a:gd name="connsiteX51" fmla="*/ 1688 w 533228"/>
                <a:gd name="connsiteY51" fmla="*/ 292289 h 749445"/>
                <a:gd name="connsiteX52" fmla="*/ 907 w 533228"/>
                <a:gd name="connsiteY52" fmla="*/ 259051 h 749445"/>
                <a:gd name="connsiteX53" fmla="*/ -856 w 533228"/>
                <a:gd name="connsiteY53" fmla="*/ 199589 h 749445"/>
                <a:gd name="connsiteX54" fmla="*/ 1569 w 533228"/>
                <a:gd name="connsiteY54" fmla="*/ 144552 h 749445"/>
                <a:gd name="connsiteX55" fmla="*/ 3201 w 533228"/>
                <a:gd name="connsiteY55" fmla="*/ 121439 h 749445"/>
                <a:gd name="connsiteX56" fmla="*/ 10038 w 533228"/>
                <a:gd name="connsiteY56" fmla="*/ 93559 h 749445"/>
                <a:gd name="connsiteX57" fmla="*/ 19773 w 533228"/>
                <a:gd name="connsiteY57" fmla="*/ 75533 h 749445"/>
                <a:gd name="connsiteX58" fmla="*/ 55448 w 533228"/>
                <a:gd name="connsiteY58" fmla="*/ 31401 h 749445"/>
                <a:gd name="connsiteX59" fmla="*/ 113632 w 533228"/>
                <a:gd name="connsiteY59" fmla="*/ 1664 h 749445"/>
                <a:gd name="connsiteX60" fmla="*/ 169426 w 533228"/>
                <a:gd name="connsiteY60" fmla="*/ -1269 h 749445"/>
                <a:gd name="connsiteX61" fmla="*/ 195224 w 533228"/>
                <a:gd name="connsiteY61" fmla="*/ -2239 h 749445"/>
                <a:gd name="connsiteX62" fmla="*/ 198773 w 533228"/>
                <a:gd name="connsiteY62" fmla="*/ -2464 h 749445"/>
                <a:gd name="connsiteX63" fmla="*/ 237712 w 533228"/>
                <a:gd name="connsiteY63" fmla="*/ -2535 h 749445"/>
                <a:gd name="connsiteX64" fmla="*/ 264397 w 533228"/>
                <a:gd name="connsiteY64" fmla="*/ -2724 h 749445"/>
                <a:gd name="connsiteX65" fmla="*/ 299208 w 533228"/>
                <a:gd name="connsiteY65" fmla="*/ 304 h 749445"/>
                <a:gd name="connsiteX66" fmla="*/ 304401 w 533228"/>
                <a:gd name="connsiteY66" fmla="*/ 955 h 749445"/>
                <a:gd name="connsiteX67" fmla="*/ 304401 w 533228"/>
                <a:gd name="connsiteY67" fmla="*/ 872 h 749445"/>
                <a:gd name="connsiteX68" fmla="*/ 311498 w 533228"/>
                <a:gd name="connsiteY68" fmla="*/ 2611 h 749445"/>
                <a:gd name="connsiteX69" fmla="*/ 311498 w 533228"/>
                <a:gd name="connsiteY69" fmla="*/ 2611 h 749445"/>
                <a:gd name="connsiteX70" fmla="*/ 315046 w 533228"/>
                <a:gd name="connsiteY70" fmla="*/ 3616 h 749445"/>
                <a:gd name="connsiteX71" fmla="*/ 314963 w 533228"/>
                <a:gd name="connsiteY71" fmla="*/ 3616 h 749445"/>
                <a:gd name="connsiteX72" fmla="*/ 317684 w 533228"/>
                <a:gd name="connsiteY72" fmla="*/ 4527 h 749445"/>
                <a:gd name="connsiteX73" fmla="*/ 317613 w 533228"/>
                <a:gd name="connsiteY73" fmla="*/ 4468 h 749445"/>
                <a:gd name="connsiteX74" fmla="*/ 320322 w 533228"/>
                <a:gd name="connsiteY74" fmla="*/ 5390 h 749445"/>
                <a:gd name="connsiteX75" fmla="*/ 320239 w 533228"/>
                <a:gd name="connsiteY75" fmla="*/ 5390 h 749445"/>
                <a:gd name="connsiteX76" fmla="*/ 322936 w 533228"/>
                <a:gd name="connsiteY76" fmla="*/ 6337 h 749445"/>
                <a:gd name="connsiteX77" fmla="*/ 322853 w 533228"/>
                <a:gd name="connsiteY77" fmla="*/ 6277 h 749445"/>
                <a:gd name="connsiteX78" fmla="*/ 327336 w 533228"/>
                <a:gd name="connsiteY78" fmla="*/ 8028 h 749445"/>
                <a:gd name="connsiteX79" fmla="*/ 327336 w 533228"/>
                <a:gd name="connsiteY79" fmla="*/ 8028 h 749445"/>
                <a:gd name="connsiteX80" fmla="*/ 331772 w 533228"/>
                <a:gd name="connsiteY80" fmla="*/ 9826 h 749445"/>
                <a:gd name="connsiteX81" fmla="*/ 331701 w 533228"/>
                <a:gd name="connsiteY81" fmla="*/ 9826 h 749445"/>
                <a:gd name="connsiteX82" fmla="*/ 336136 w 533228"/>
                <a:gd name="connsiteY82" fmla="*/ 11671 h 749445"/>
                <a:gd name="connsiteX83" fmla="*/ 336042 w 533228"/>
                <a:gd name="connsiteY83" fmla="*/ 11671 h 749445"/>
                <a:gd name="connsiteX84" fmla="*/ 337911 w 533228"/>
                <a:gd name="connsiteY84" fmla="*/ 12523 h 749445"/>
                <a:gd name="connsiteX85" fmla="*/ 337911 w 533228"/>
                <a:gd name="connsiteY85" fmla="*/ 12523 h 749445"/>
                <a:gd name="connsiteX86" fmla="*/ 339732 w 533228"/>
                <a:gd name="connsiteY86" fmla="*/ 13375 h 749445"/>
                <a:gd name="connsiteX87" fmla="*/ 339732 w 533228"/>
                <a:gd name="connsiteY87" fmla="*/ 13375 h 749445"/>
                <a:gd name="connsiteX88" fmla="*/ 344061 w 533228"/>
                <a:gd name="connsiteY88" fmla="*/ 15326 h 749445"/>
                <a:gd name="connsiteX89" fmla="*/ 343967 w 533228"/>
                <a:gd name="connsiteY89" fmla="*/ 15255 h 749445"/>
                <a:gd name="connsiteX90" fmla="*/ 345800 w 533228"/>
                <a:gd name="connsiteY90" fmla="*/ 16213 h 749445"/>
                <a:gd name="connsiteX91" fmla="*/ 345706 w 533228"/>
                <a:gd name="connsiteY91" fmla="*/ 16142 h 749445"/>
                <a:gd name="connsiteX92" fmla="*/ 353749 w 533228"/>
                <a:gd name="connsiteY92" fmla="*/ 20436 h 749445"/>
                <a:gd name="connsiteX93" fmla="*/ 353749 w 533228"/>
                <a:gd name="connsiteY93" fmla="*/ 20436 h 749445"/>
                <a:gd name="connsiteX94" fmla="*/ 355523 w 533228"/>
                <a:gd name="connsiteY94" fmla="*/ 21394 h 749445"/>
                <a:gd name="connsiteX95" fmla="*/ 355452 w 533228"/>
                <a:gd name="connsiteY95" fmla="*/ 21394 h 749445"/>
                <a:gd name="connsiteX96" fmla="*/ 357238 w 533228"/>
                <a:gd name="connsiteY96" fmla="*/ 22388 h 749445"/>
                <a:gd name="connsiteX97" fmla="*/ 357155 w 533228"/>
                <a:gd name="connsiteY97" fmla="*/ 22317 h 749445"/>
                <a:gd name="connsiteX98" fmla="*/ 361662 w 533228"/>
                <a:gd name="connsiteY98" fmla="*/ 24907 h 749445"/>
                <a:gd name="connsiteX99" fmla="*/ 361662 w 533228"/>
                <a:gd name="connsiteY99" fmla="*/ 24907 h 749445"/>
                <a:gd name="connsiteX100" fmla="*/ 363448 w 533228"/>
                <a:gd name="connsiteY100" fmla="*/ 25865 h 749445"/>
                <a:gd name="connsiteX101" fmla="*/ 363377 w 533228"/>
                <a:gd name="connsiteY101" fmla="*/ 25865 h 749445"/>
                <a:gd name="connsiteX102" fmla="*/ 365175 w 533228"/>
                <a:gd name="connsiteY102" fmla="*/ 26847 h 749445"/>
                <a:gd name="connsiteX103" fmla="*/ 365092 w 533228"/>
                <a:gd name="connsiteY103" fmla="*/ 26788 h 749445"/>
                <a:gd name="connsiteX104" fmla="*/ 367801 w 533228"/>
                <a:gd name="connsiteY104" fmla="*/ 28586 h 749445"/>
                <a:gd name="connsiteX105" fmla="*/ 367718 w 533228"/>
                <a:gd name="connsiteY105" fmla="*/ 28491 h 749445"/>
                <a:gd name="connsiteX106" fmla="*/ 368747 w 533228"/>
                <a:gd name="connsiteY106" fmla="*/ 29307 h 749445"/>
                <a:gd name="connsiteX107" fmla="*/ 368747 w 533228"/>
                <a:gd name="connsiteY107" fmla="*/ 29307 h 749445"/>
                <a:gd name="connsiteX108" fmla="*/ 370462 w 533228"/>
                <a:gd name="connsiteY108" fmla="*/ 30360 h 749445"/>
                <a:gd name="connsiteX109" fmla="*/ 370368 w 533228"/>
                <a:gd name="connsiteY109" fmla="*/ 30301 h 749445"/>
                <a:gd name="connsiteX110" fmla="*/ 373088 w 533228"/>
                <a:gd name="connsiteY110" fmla="*/ 32087 h 749445"/>
                <a:gd name="connsiteX111" fmla="*/ 373006 w 533228"/>
                <a:gd name="connsiteY111" fmla="*/ 32028 h 749445"/>
                <a:gd name="connsiteX112" fmla="*/ 375714 w 533228"/>
                <a:gd name="connsiteY112" fmla="*/ 33838 h 749445"/>
                <a:gd name="connsiteX113" fmla="*/ 375643 w 533228"/>
                <a:gd name="connsiteY113" fmla="*/ 33779 h 749445"/>
                <a:gd name="connsiteX114" fmla="*/ 378340 w 533228"/>
                <a:gd name="connsiteY114" fmla="*/ 35600 h 749445"/>
                <a:gd name="connsiteX115" fmla="*/ 378269 w 533228"/>
                <a:gd name="connsiteY115" fmla="*/ 35541 h 749445"/>
                <a:gd name="connsiteX116" fmla="*/ 381877 w 533228"/>
                <a:gd name="connsiteY116" fmla="*/ 38167 h 749445"/>
                <a:gd name="connsiteX117" fmla="*/ 381818 w 533228"/>
                <a:gd name="connsiteY117" fmla="*/ 38167 h 749445"/>
                <a:gd name="connsiteX118" fmla="*/ 385366 w 533228"/>
                <a:gd name="connsiteY118" fmla="*/ 40947 h 749445"/>
                <a:gd name="connsiteX119" fmla="*/ 385272 w 533228"/>
                <a:gd name="connsiteY119" fmla="*/ 40840 h 749445"/>
                <a:gd name="connsiteX120" fmla="*/ 386289 w 533228"/>
                <a:gd name="connsiteY120" fmla="*/ 41751 h 749445"/>
                <a:gd name="connsiteX121" fmla="*/ 386206 w 533228"/>
                <a:gd name="connsiteY121" fmla="*/ 41668 h 749445"/>
                <a:gd name="connsiteX122" fmla="*/ 387200 w 533228"/>
                <a:gd name="connsiteY122" fmla="*/ 42543 h 749445"/>
                <a:gd name="connsiteX123" fmla="*/ 387200 w 533228"/>
                <a:gd name="connsiteY123" fmla="*/ 42543 h 749445"/>
                <a:gd name="connsiteX124" fmla="*/ 392416 w 533228"/>
                <a:gd name="connsiteY124" fmla="*/ 47086 h 749445"/>
                <a:gd name="connsiteX125" fmla="*/ 392333 w 533228"/>
                <a:gd name="connsiteY125" fmla="*/ 46979 h 749445"/>
                <a:gd name="connsiteX126" fmla="*/ 393374 w 533228"/>
                <a:gd name="connsiteY126" fmla="*/ 47795 h 749445"/>
                <a:gd name="connsiteX127" fmla="*/ 393374 w 533228"/>
                <a:gd name="connsiteY127" fmla="*/ 47795 h 749445"/>
                <a:gd name="connsiteX128" fmla="*/ 395066 w 533228"/>
                <a:gd name="connsiteY128" fmla="*/ 48872 h 749445"/>
                <a:gd name="connsiteX129" fmla="*/ 394971 w 533228"/>
                <a:gd name="connsiteY129" fmla="*/ 48765 h 749445"/>
                <a:gd name="connsiteX130" fmla="*/ 396012 w 533228"/>
                <a:gd name="connsiteY130" fmla="*/ 49593 h 749445"/>
                <a:gd name="connsiteX131" fmla="*/ 396012 w 533228"/>
                <a:gd name="connsiteY131" fmla="*/ 49593 h 749445"/>
                <a:gd name="connsiteX132" fmla="*/ 398626 w 533228"/>
                <a:gd name="connsiteY132" fmla="*/ 51498 h 749445"/>
                <a:gd name="connsiteX133" fmla="*/ 398531 w 533228"/>
                <a:gd name="connsiteY133" fmla="*/ 51403 h 749445"/>
                <a:gd name="connsiteX134" fmla="*/ 399549 w 533228"/>
                <a:gd name="connsiteY134" fmla="*/ 52290 h 749445"/>
                <a:gd name="connsiteX135" fmla="*/ 399478 w 533228"/>
                <a:gd name="connsiteY135" fmla="*/ 52219 h 749445"/>
                <a:gd name="connsiteX136" fmla="*/ 400448 w 533228"/>
                <a:gd name="connsiteY136" fmla="*/ 53094 h 749445"/>
                <a:gd name="connsiteX137" fmla="*/ 400448 w 533228"/>
                <a:gd name="connsiteY137" fmla="*/ 53094 h 749445"/>
                <a:gd name="connsiteX138" fmla="*/ 405640 w 533228"/>
                <a:gd name="connsiteY138" fmla="*/ 57660 h 749445"/>
                <a:gd name="connsiteX139" fmla="*/ 405546 w 533228"/>
                <a:gd name="connsiteY139" fmla="*/ 57554 h 749445"/>
                <a:gd name="connsiteX140" fmla="*/ 406527 w 533228"/>
                <a:gd name="connsiteY140" fmla="*/ 58512 h 749445"/>
                <a:gd name="connsiteX141" fmla="*/ 406433 w 533228"/>
                <a:gd name="connsiteY141" fmla="*/ 58417 h 749445"/>
                <a:gd name="connsiteX142" fmla="*/ 407415 w 533228"/>
                <a:gd name="connsiteY142" fmla="*/ 59375 h 749445"/>
                <a:gd name="connsiteX143" fmla="*/ 407320 w 533228"/>
                <a:gd name="connsiteY143" fmla="*/ 59281 h 749445"/>
                <a:gd name="connsiteX144" fmla="*/ 408290 w 533228"/>
                <a:gd name="connsiteY144" fmla="*/ 60251 h 749445"/>
                <a:gd name="connsiteX145" fmla="*/ 408207 w 533228"/>
                <a:gd name="connsiteY145" fmla="*/ 60156 h 749445"/>
                <a:gd name="connsiteX146" fmla="*/ 409177 w 533228"/>
                <a:gd name="connsiteY146" fmla="*/ 61114 h 749445"/>
                <a:gd name="connsiteX147" fmla="*/ 409082 w 533228"/>
                <a:gd name="connsiteY147" fmla="*/ 61031 h 749445"/>
                <a:gd name="connsiteX148" fmla="*/ 410040 w 533228"/>
                <a:gd name="connsiteY148" fmla="*/ 62001 h 749445"/>
                <a:gd name="connsiteX149" fmla="*/ 409958 w 533228"/>
                <a:gd name="connsiteY149" fmla="*/ 61907 h 749445"/>
                <a:gd name="connsiteX150" fmla="*/ 410904 w 533228"/>
                <a:gd name="connsiteY150" fmla="*/ 62888 h 749445"/>
                <a:gd name="connsiteX151" fmla="*/ 410809 w 533228"/>
                <a:gd name="connsiteY151" fmla="*/ 62794 h 749445"/>
                <a:gd name="connsiteX152" fmla="*/ 411767 w 533228"/>
                <a:gd name="connsiteY152" fmla="*/ 63787 h 749445"/>
                <a:gd name="connsiteX153" fmla="*/ 411661 w 533228"/>
                <a:gd name="connsiteY153" fmla="*/ 63693 h 749445"/>
                <a:gd name="connsiteX154" fmla="*/ 416215 w 533228"/>
                <a:gd name="connsiteY154" fmla="*/ 68909 h 749445"/>
                <a:gd name="connsiteX155" fmla="*/ 416215 w 533228"/>
                <a:gd name="connsiteY155" fmla="*/ 68909 h 749445"/>
                <a:gd name="connsiteX156" fmla="*/ 417102 w 533228"/>
                <a:gd name="connsiteY156" fmla="*/ 69879 h 749445"/>
                <a:gd name="connsiteX157" fmla="*/ 417102 w 533228"/>
                <a:gd name="connsiteY157" fmla="*/ 69808 h 749445"/>
                <a:gd name="connsiteX158" fmla="*/ 418013 w 533228"/>
                <a:gd name="connsiteY158" fmla="*/ 70802 h 749445"/>
                <a:gd name="connsiteX159" fmla="*/ 417930 w 533228"/>
                <a:gd name="connsiteY159" fmla="*/ 70719 h 749445"/>
                <a:gd name="connsiteX160" fmla="*/ 418853 w 533228"/>
                <a:gd name="connsiteY160" fmla="*/ 71724 h 749445"/>
                <a:gd name="connsiteX161" fmla="*/ 418746 w 533228"/>
                <a:gd name="connsiteY161" fmla="*/ 71630 h 749445"/>
                <a:gd name="connsiteX162" fmla="*/ 425961 w 533228"/>
                <a:gd name="connsiteY162" fmla="*/ 79436 h 749445"/>
                <a:gd name="connsiteX163" fmla="*/ 425961 w 533228"/>
                <a:gd name="connsiteY163" fmla="*/ 79436 h 749445"/>
                <a:gd name="connsiteX164" fmla="*/ 426872 w 533228"/>
                <a:gd name="connsiteY164" fmla="*/ 80335 h 749445"/>
                <a:gd name="connsiteX165" fmla="*/ 426872 w 533228"/>
                <a:gd name="connsiteY165" fmla="*/ 80335 h 749445"/>
                <a:gd name="connsiteX166" fmla="*/ 429510 w 533228"/>
                <a:gd name="connsiteY166" fmla="*/ 82985 h 749445"/>
                <a:gd name="connsiteX167" fmla="*/ 429510 w 533228"/>
                <a:gd name="connsiteY167" fmla="*/ 82985 h 749445"/>
                <a:gd name="connsiteX168" fmla="*/ 430385 w 533228"/>
                <a:gd name="connsiteY168" fmla="*/ 83955 h 749445"/>
                <a:gd name="connsiteX169" fmla="*/ 430385 w 533228"/>
                <a:gd name="connsiteY169" fmla="*/ 83884 h 749445"/>
                <a:gd name="connsiteX170" fmla="*/ 431284 w 533228"/>
                <a:gd name="connsiteY170" fmla="*/ 84877 h 749445"/>
                <a:gd name="connsiteX171" fmla="*/ 431201 w 533228"/>
                <a:gd name="connsiteY171" fmla="*/ 84795 h 749445"/>
                <a:gd name="connsiteX172" fmla="*/ 432136 w 533228"/>
                <a:gd name="connsiteY172" fmla="*/ 85800 h 749445"/>
                <a:gd name="connsiteX173" fmla="*/ 432029 w 533228"/>
                <a:gd name="connsiteY173" fmla="*/ 85705 h 749445"/>
                <a:gd name="connsiteX174" fmla="*/ 435720 w 533228"/>
                <a:gd name="connsiteY174" fmla="*/ 90023 h 749445"/>
                <a:gd name="connsiteX175" fmla="*/ 435720 w 533228"/>
                <a:gd name="connsiteY175" fmla="*/ 90023 h 749445"/>
                <a:gd name="connsiteX176" fmla="*/ 436607 w 533228"/>
                <a:gd name="connsiteY176" fmla="*/ 90993 h 749445"/>
                <a:gd name="connsiteX177" fmla="*/ 436607 w 533228"/>
                <a:gd name="connsiteY177" fmla="*/ 90922 h 749445"/>
                <a:gd name="connsiteX178" fmla="*/ 437518 w 533228"/>
                <a:gd name="connsiteY178" fmla="*/ 91915 h 749445"/>
                <a:gd name="connsiteX179" fmla="*/ 437435 w 533228"/>
                <a:gd name="connsiteY179" fmla="*/ 91833 h 749445"/>
                <a:gd name="connsiteX180" fmla="*/ 438358 w 533228"/>
                <a:gd name="connsiteY180" fmla="*/ 92826 h 749445"/>
                <a:gd name="connsiteX181" fmla="*/ 438263 w 533228"/>
                <a:gd name="connsiteY181" fmla="*/ 92732 h 749445"/>
                <a:gd name="connsiteX182" fmla="*/ 441906 w 533228"/>
                <a:gd name="connsiteY182" fmla="*/ 97096 h 749445"/>
                <a:gd name="connsiteX183" fmla="*/ 441906 w 533228"/>
                <a:gd name="connsiteY183" fmla="*/ 97096 h 749445"/>
                <a:gd name="connsiteX184" fmla="*/ 442770 w 533228"/>
                <a:gd name="connsiteY184" fmla="*/ 98113 h 749445"/>
                <a:gd name="connsiteX185" fmla="*/ 442675 w 533228"/>
                <a:gd name="connsiteY185" fmla="*/ 98007 h 749445"/>
                <a:gd name="connsiteX186" fmla="*/ 439682 w 533228"/>
                <a:gd name="connsiteY186" fmla="*/ 103448 h 749445"/>
                <a:gd name="connsiteX187" fmla="*/ 434454 w 533228"/>
                <a:gd name="connsiteY187" fmla="*/ 103519 h 749445"/>
                <a:gd name="connsiteX188" fmla="*/ 399974 w 533228"/>
                <a:gd name="connsiteY188" fmla="*/ 101828 h 749445"/>
                <a:gd name="connsiteX189" fmla="*/ 357629 w 533228"/>
                <a:gd name="connsiteY189" fmla="*/ 100195 h 749445"/>
                <a:gd name="connsiteX190" fmla="*/ 293412 w 533228"/>
                <a:gd name="connsiteY190" fmla="*/ 102064 h 749445"/>
                <a:gd name="connsiteX191" fmla="*/ 189192 w 533228"/>
                <a:gd name="connsiteY191" fmla="*/ 116329 h 749445"/>
                <a:gd name="connsiteX192" fmla="*/ 172632 w 533228"/>
                <a:gd name="connsiteY192" fmla="*/ 121841 h 749445"/>
                <a:gd name="connsiteX193" fmla="*/ 153091 w 533228"/>
                <a:gd name="connsiteY193" fmla="*/ 130571 h 749445"/>
                <a:gd name="connsiteX194" fmla="*/ 129860 w 533228"/>
                <a:gd name="connsiteY194" fmla="*/ 152075 h 749445"/>
                <a:gd name="connsiteX195" fmla="*/ 115666 w 533228"/>
                <a:gd name="connsiteY195" fmla="*/ 176039 h 749445"/>
                <a:gd name="connsiteX196" fmla="*/ 112295 w 533228"/>
                <a:gd name="connsiteY196" fmla="*/ 179150 h 749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533228" h="749445">
                  <a:moveTo>
                    <a:pt x="112295" y="179150"/>
                  </a:moveTo>
                  <a:cubicBezTo>
                    <a:pt x="108747" y="186247"/>
                    <a:pt x="107848" y="193876"/>
                    <a:pt x="107304" y="201624"/>
                  </a:cubicBezTo>
                  <a:cubicBezTo>
                    <a:pt x="107020" y="205705"/>
                    <a:pt x="107103" y="209798"/>
                    <a:pt x="107114" y="213890"/>
                  </a:cubicBezTo>
                  <a:cubicBezTo>
                    <a:pt x="107114" y="224985"/>
                    <a:pt x="106204" y="236045"/>
                    <a:pt x="105778" y="247116"/>
                  </a:cubicBezTo>
                  <a:cubicBezTo>
                    <a:pt x="105316" y="259217"/>
                    <a:pt x="105092" y="271341"/>
                    <a:pt x="105707" y="283441"/>
                  </a:cubicBezTo>
                  <a:cubicBezTo>
                    <a:pt x="105979" y="288693"/>
                    <a:pt x="105778" y="293945"/>
                    <a:pt x="105860" y="299185"/>
                  </a:cubicBezTo>
                  <a:cubicBezTo>
                    <a:pt x="106109" y="313142"/>
                    <a:pt x="108676" y="326733"/>
                    <a:pt x="111455" y="340312"/>
                  </a:cubicBezTo>
                  <a:cubicBezTo>
                    <a:pt x="114992" y="357499"/>
                    <a:pt x="121261" y="374011"/>
                    <a:pt x="130002" y="389223"/>
                  </a:cubicBezTo>
                  <a:cubicBezTo>
                    <a:pt x="138034" y="403299"/>
                    <a:pt x="145746" y="417611"/>
                    <a:pt x="156273" y="430031"/>
                  </a:cubicBezTo>
                  <a:cubicBezTo>
                    <a:pt x="162294" y="437128"/>
                    <a:pt x="168386" y="444225"/>
                    <a:pt x="174371" y="451429"/>
                  </a:cubicBezTo>
                  <a:cubicBezTo>
                    <a:pt x="177919" y="455710"/>
                    <a:pt x="182828" y="458088"/>
                    <a:pt x="187642" y="460501"/>
                  </a:cubicBezTo>
                  <a:cubicBezTo>
                    <a:pt x="195567" y="464570"/>
                    <a:pt x="203764" y="468071"/>
                    <a:pt x="212186" y="470981"/>
                  </a:cubicBezTo>
                  <a:cubicBezTo>
                    <a:pt x="227137" y="475937"/>
                    <a:pt x="241757" y="481840"/>
                    <a:pt x="257134" y="485589"/>
                  </a:cubicBezTo>
                  <a:cubicBezTo>
                    <a:pt x="265390" y="487470"/>
                    <a:pt x="273753" y="488783"/>
                    <a:pt x="282187" y="489504"/>
                  </a:cubicBezTo>
                  <a:cubicBezTo>
                    <a:pt x="303561" y="491704"/>
                    <a:pt x="325041" y="491480"/>
                    <a:pt x="346486" y="491137"/>
                  </a:cubicBezTo>
                  <a:cubicBezTo>
                    <a:pt x="354518" y="490876"/>
                    <a:pt x="362502" y="489954"/>
                    <a:pt x="370380" y="488381"/>
                  </a:cubicBezTo>
                  <a:cubicBezTo>
                    <a:pt x="381427" y="486334"/>
                    <a:pt x="392452" y="484323"/>
                    <a:pt x="403653" y="483212"/>
                  </a:cubicBezTo>
                  <a:cubicBezTo>
                    <a:pt x="416901" y="481899"/>
                    <a:pt x="429676" y="478090"/>
                    <a:pt x="442687" y="475168"/>
                  </a:cubicBezTo>
                  <a:cubicBezTo>
                    <a:pt x="454078" y="472590"/>
                    <a:pt x="465161" y="468757"/>
                    <a:pt x="476374" y="465705"/>
                  </a:cubicBezTo>
                  <a:cubicBezTo>
                    <a:pt x="486239" y="463020"/>
                    <a:pt x="496033" y="460194"/>
                    <a:pt x="505709" y="456941"/>
                  </a:cubicBezTo>
                  <a:cubicBezTo>
                    <a:pt x="509257" y="455758"/>
                    <a:pt x="512948" y="454823"/>
                    <a:pt x="516567" y="453771"/>
                  </a:cubicBezTo>
                  <a:cubicBezTo>
                    <a:pt x="518306" y="453688"/>
                    <a:pt x="520057" y="453475"/>
                    <a:pt x="521784" y="453534"/>
                  </a:cubicBezTo>
                  <a:cubicBezTo>
                    <a:pt x="526184" y="453428"/>
                    <a:pt x="530087" y="456326"/>
                    <a:pt x="531246" y="460572"/>
                  </a:cubicBezTo>
                  <a:cubicBezTo>
                    <a:pt x="531920" y="462642"/>
                    <a:pt x="532252" y="464818"/>
                    <a:pt x="532193" y="467007"/>
                  </a:cubicBezTo>
                  <a:cubicBezTo>
                    <a:pt x="532063" y="474849"/>
                    <a:pt x="532193" y="482691"/>
                    <a:pt x="531270" y="490498"/>
                  </a:cubicBezTo>
                  <a:cubicBezTo>
                    <a:pt x="530773" y="497252"/>
                    <a:pt x="528502" y="503509"/>
                    <a:pt x="526255" y="509849"/>
                  </a:cubicBezTo>
                  <a:cubicBezTo>
                    <a:pt x="519903" y="527911"/>
                    <a:pt x="515574" y="546612"/>
                    <a:pt x="513326" y="565620"/>
                  </a:cubicBezTo>
                  <a:cubicBezTo>
                    <a:pt x="512214" y="574622"/>
                    <a:pt x="509931" y="583363"/>
                    <a:pt x="507873" y="592199"/>
                  </a:cubicBezTo>
                  <a:cubicBezTo>
                    <a:pt x="502692" y="614235"/>
                    <a:pt x="497145" y="636165"/>
                    <a:pt x="488806" y="657255"/>
                  </a:cubicBezTo>
                  <a:cubicBezTo>
                    <a:pt x="486972" y="662034"/>
                    <a:pt x="484666" y="666612"/>
                    <a:pt x="481934" y="670929"/>
                  </a:cubicBezTo>
                  <a:cubicBezTo>
                    <a:pt x="473571" y="683597"/>
                    <a:pt x="464345" y="695674"/>
                    <a:pt x="454302" y="707065"/>
                  </a:cubicBezTo>
                  <a:cubicBezTo>
                    <a:pt x="450612" y="711252"/>
                    <a:pt x="446105" y="714623"/>
                    <a:pt x="441043" y="716965"/>
                  </a:cubicBezTo>
                  <a:cubicBezTo>
                    <a:pt x="420024" y="726877"/>
                    <a:pt x="398709" y="736044"/>
                    <a:pt x="375986" y="741237"/>
                  </a:cubicBezTo>
                  <a:cubicBezTo>
                    <a:pt x="364312" y="743756"/>
                    <a:pt x="352436" y="745294"/>
                    <a:pt x="340501" y="745850"/>
                  </a:cubicBezTo>
                  <a:cubicBezTo>
                    <a:pt x="333073" y="746288"/>
                    <a:pt x="325656" y="746690"/>
                    <a:pt x="318216" y="746678"/>
                  </a:cubicBezTo>
                  <a:cubicBezTo>
                    <a:pt x="306092" y="746678"/>
                    <a:pt x="294074" y="745140"/>
                    <a:pt x="282021" y="744312"/>
                  </a:cubicBezTo>
                  <a:cubicBezTo>
                    <a:pt x="275776" y="743851"/>
                    <a:pt x="269483" y="743449"/>
                    <a:pt x="263250" y="743354"/>
                  </a:cubicBezTo>
                  <a:cubicBezTo>
                    <a:pt x="245755" y="742976"/>
                    <a:pt x="228332" y="740989"/>
                    <a:pt x="211205" y="737440"/>
                  </a:cubicBezTo>
                  <a:cubicBezTo>
                    <a:pt x="200748" y="735370"/>
                    <a:pt x="190185" y="734022"/>
                    <a:pt x="179753" y="731798"/>
                  </a:cubicBezTo>
                  <a:cubicBezTo>
                    <a:pt x="163134" y="728261"/>
                    <a:pt x="147485" y="721141"/>
                    <a:pt x="133906" y="710933"/>
                  </a:cubicBezTo>
                  <a:cubicBezTo>
                    <a:pt x="121829" y="701967"/>
                    <a:pt x="109705" y="693119"/>
                    <a:pt x="99473" y="681953"/>
                  </a:cubicBezTo>
                  <a:cubicBezTo>
                    <a:pt x="83670" y="664719"/>
                    <a:pt x="71759" y="645285"/>
                    <a:pt x="64863" y="622811"/>
                  </a:cubicBezTo>
                  <a:cubicBezTo>
                    <a:pt x="59848" y="606476"/>
                    <a:pt x="56157" y="589798"/>
                    <a:pt x="51686" y="573332"/>
                  </a:cubicBezTo>
                  <a:cubicBezTo>
                    <a:pt x="51024" y="571393"/>
                    <a:pt x="50622" y="569370"/>
                    <a:pt x="50503" y="567324"/>
                  </a:cubicBezTo>
                  <a:cubicBezTo>
                    <a:pt x="50752" y="561244"/>
                    <a:pt x="48138" y="555815"/>
                    <a:pt x="46375" y="550232"/>
                  </a:cubicBezTo>
                  <a:cubicBezTo>
                    <a:pt x="45737" y="548256"/>
                    <a:pt x="46375" y="545500"/>
                    <a:pt x="43714" y="544424"/>
                  </a:cubicBezTo>
                  <a:cubicBezTo>
                    <a:pt x="41348" y="539799"/>
                    <a:pt x="40331" y="534772"/>
                    <a:pt x="39148" y="529828"/>
                  </a:cubicBezTo>
                  <a:cubicBezTo>
                    <a:pt x="33151" y="504834"/>
                    <a:pt x="25782" y="480219"/>
                    <a:pt x="19040" y="455450"/>
                  </a:cubicBezTo>
                  <a:cubicBezTo>
                    <a:pt x="13303" y="434526"/>
                    <a:pt x="10393" y="413152"/>
                    <a:pt x="7921" y="391671"/>
                  </a:cubicBezTo>
                  <a:cubicBezTo>
                    <a:pt x="6537" y="379642"/>
                    <a:pt x="4917" y="367624"/>
                    <a:pt x="4065" y="355559"/>
                  </a:cubicBezTo>
                  <a:cubicBezTo>
                    <a:pt x="3154" y="342808"/>
                    <a:pt x="1084" y="330093"/>
                    <a:pt x="2480" y="317188"/>
                  </a:cubicBezTo>
                  <a:cubicBezTo>
                    <a:pt x="3379" y="308908"/>
                    <a:pt x="2669" y="300545"/>
                    <a:pt x="1688" y="292289"/>
                  </a:cubicBezTo>
                  <a:cubicBezTo>
                    <a:pt x="375" y="281217"/>
                    <a:pt x="1072" y="270134"/>
                    <a:pt x="907" y="259051"/>
                  </a:cubicBezTo>
                  <a:cubicBezTo>
                    <a:pt x="635" y="239227"/>
                    <a:pt x="-1672" y="219449"/>
                    <a:pt x="-856" y="199589"/>
                  </a:cubicBezTo>
                  <a:cubicBezTo>
                    <a:pt x="-110" y="181244"/>
                    <a:pt x="410" y="162921"/>
                    <a:pt x="1569" y="144552"/>
                  </a:cubicBezTo>
                  <a:cubicBezTo>
                    <a:pt x="2054" y="136840"/>
                    <a:pt x="2456" y="129175"/>
                    <a:pt x="3201" y="121439"/>
                  </a:cubicBezTo>
                  <a:cubicBezTo>
                    <a:pt x="3947" y="111834"/>
                    <a:pt x="6253" y="102419"/>
                    <a:pt x="10038" y="93559"/>
                  </a:cubicBezTo>
                  <a:cubicBezTo>
                    <a:pt x="11813" y="86758"/>
                    <a:pt x="16296" y="81400"/>
                    <a:pt x="19773" y="75533"/>
                  </a:cubicBezTo>
                  <a:cubicBezTo>
                    <a:pt x="29425" y="59139"/>
                    <a:pt x="41443" y="44271"/>
                    <a:pt x="55448" y="31401"/>
                  </a:cubicBezTo>
                  <a:cubicBezTo>
                    <a:pt x="71759" y="16355"/>
                    <a:pt x="91879" y="6065"/>
                    <a:pt x="113632" y="1664"/>
                  </a:cubicBezTo>
                  <a:cubicBezTo>
                    <a:pt x="132060" y="-2192"/>
                    <a:pt x="150726" y="-2582"/>
                    <a:pt x="169426" y="-1269"/>
                  </a:cubicBezTo>
                  <a:cubicBezTo>
                    <a:pt x="178085" y="-678"/>
                    <a:pt x="186625" y="-2014"/>
                    <a:pt x="195224" y="-2239"/>
                  </a:cubicBezTo>
                  <a:cubicBezTo>
                    <a:pt x="196407" y="-2239"/>
                    <a:pt x="197590" y="-2547"/>
                    <a:pt x="198773" y="-2464"/>
                  </a:cubicBezTo>
                  <a:cubicBezTo>
                    <a:pt x="211784" y="-1541"/>
                    <a:pt x="224795" y="-3114"/>
                    <a:pt x="237712" y="-2535"/>
                  </a:cubicBezTo>
                  <a:cubicBezTo>
                    <a:pt x="246631" y="-2144"/>
                    <a:pt x="255455" y="-2417"/>
                    <a:pt x="264397" y="-2724"/>
                  </a:cubicBezTo>
                  <a:cubicBezTo>
                    <a:pt x="276072" y="-2996"/>
                    <a:pt x="287746" y="-1991"/>
                    <a:pt x="299208" y="304"/>
                  </a:cubicBezTo>
                  <a:cubicBezTo>
                    <a:pt x="300911" y="718"/>
                    <a:pt x="302650" y="931"/>
                    <a:pt x="304401" y="955"/>
                  </a:cubicBezTo>
                  <a:lnTo>
                    <a:pt x="304401" y="872"/>
                  </a:lnTo>
                  <a:cubicBezTo>
                    <a:pt x="306826" y="1203"/>
                    <a:pt x="309203" y="1794"/>
                    <a:pt x="311498" y="2611"/>
                  </a:cubicBezTo>
                  <a:lnTo>
                    <a:pt x="311498" y="2611"/>
                  </a:lnTo>
                  <a:cubicBezTo>
                    <a:pt x="312503" y="3545"/>
                    <a:pt x="314100" y="2374"/>
                    <a:pt x="315046" y="3616"/>
                  </a:cubicBezTo>
                  <a:lnTo>
                    <a:pt x="314963" y="3616"/>
                  </a:lnTo>
                  <a:cubicBezTo>
                    <a:pt x="315756" y="4243"/>
                    <a:pt x="317010" y="3533"/>
                    <a:pt x="317684" y="4527"/>
                  </a:cubicBezTo>
                  <a:lnTo>
                    <a:pt x="317613" y="4468"/>
                  </a:lnTo>
                  <a:cubicBezTo>
                    <a:pt x="318394" y="5142"/>
                    <a:pt x="319636" y="4468"/>
                    <a:pt x="320322" y="5390"/>
                  </a:cubicBezTo>
                  <a:lnTo>
                    <a:pt x="320239" y="5390"/>
                  </a:lnTo>
                  <a:cubicBezTo>
                    <a:pt x="321008" y="6076"/>
                    <a:pt x="322285" y="5319"/>
                    <a:pt x="322936" y="6337"/>
                  </a:cubicBezTo>
                  <a:lnTo>
                    <a:pt x="322853" y="6277"/>
                  </a:lnTo>
                  <a:cubicBezTo>
                    <a:pt x="324403" y="6715"/>
                    <a:pt x="325905" y="7307"/>
                    <a:pt x="327336" y="8028"/>
                  </a:cubicBezTo>
                  <a:lnTo>
                    <a:pt x="327336" y="8028"/>
                  </a:lnTo>
                  <a:cubicBezTo>
                    <a:pt x="328779" y="8714"/>
                    <a:pt x="330423" y="8915"/>
                    <a:pt x="331772" y="9826"/>
                  </a:cubicBezTo>
                  <a:lnTo>
                    <a:pt x="331701" y="9826"/>
                  </a:lnTo>
                  <a:cubicBezTo>
                    <a:pt x="333144" y="10524"/>
                    <a:pt x="334823" y="10642"/>
                    <a:pt x="336136" y="11671"/>
                  </a:cubicBezTo>
                  <a:lnTo>
                    <a:pt x="336042" y="11671"/>
                  </a:lnTo>
                  <a:cubicBezTo>
                    <a:pt x="336633" y="12026"/>
                    <a:pt x="337437" y="11920"/>
                    <a:pt x="337911" y="12523"/>
                  </a:cubicBezTo>
                  <a:lnTo>
                    <a:pt x="337911" y="12523"/>
                  </a:lnTo>
                  <a:cubicBezTo>
                    <a:pt x="338443" y="12960"/>
                    <a:pt x="339235" y="12854"/>
                    <a:pt x="339732" y="13375"/>
                  </a:cubicBezTo>
                  <a:lnTo>
                    <a:pt x="339732" y="13375"/>
                  </a:lnTo>
                  <a:cubicBezTo>
                    <a:pt x="341069" y="14238"/>
                    <a:pt x="342831" y="14179"/>
                    <a:pt x="344061" y="15326"/>
                  </a:cubicBezTo>
                  <a:lnTo>
                    <a:pt x="343967" y="15255"/>
                  </a:lnTo>
                  <a:cubicBezTo>
                    <a:pt x="344570" y="15575"/>
                    <a:pt x="345434" y="15433"/>
                    <a:pt x="345800" y="16213"/>
                  </a:cubicBezTo>
                  <a:lnTo>
                    <a:pt x="345706" y="16142"/>
                  </a:lnTo>
                  <a:cubicBezTo>
                    <a:pt x="348473" y="17408"/>
                    <a:pt x="351158" y="18851"/>
                    <a:pt x="353749" y="20436"/>
                  </a:cubicBezTo>
                  <a:lnTo>
                    <a:pt x="353749" y="20436"/>
                  </a:lnTo>
                  <a:cubicBezTo>
                    <a:pt x="354246" y="20909"/>
                    <a:pt x="355097" y="20744"/>
                    <a:pt x="355523" y="21394"/>
                  </a:cubicBezTo>
                  <a:lnTo>
                    <a:pt x="355452" y="21394"/>
                  </a:lnTo>
                  <a:cubicBezTo>
                    <a:pt x="355996" y="21820"/>
                    <a:pt x="356872" y="21643"/>
                    <a:pt x="357238" y="22388"/>
                  </a:cubicBezTo>
                  <a:lnTo>
                    <a:pt x="357155" y="22317"/>
                  </a:lnTo>
                  <a:cubicBezTo>
                    <a:pt x="358741" y="23026"/>
                    <a:pt x="360243" y="23902"/>
                    <a:pt x="361662" y="24907"/>
                  </a:cubicBezTo>
                  <a:lnTo>
                    <a:pt x="361662" y="24907"/>
                  </a:lnTo>
                  <a:cubicBezTo>
                    <a:pt x="362194" y="25357"/>
                    <a:pt x="363046" y="25191"/>
                    <a:pt x="363448" y="25865"/>
                  </a:cubicBezTo>
                  <a:lnTo>
                    <a:pt x="363377" y="25865"/>
                  </a:lnTo>
                  <a:cubicBezTo>
                    <a:pt x="363945" y="26256"/>
                    <a:pt x="364808" y="26090"/>
                    <a:pt x="365175" y="26847"/>
                  </a:cubicBezTo>
                  <a:lnTo>
                    <a:pt x="365092" y="26788"/>
                  </a:lnTo>
                  <a:cubicBezTo>
                    <a:pt x="366133" y="27155"/>
                    <a:pt x="367068" y="27770"/>
                    <a:pt x="367801" y="28586"/>
                  </a:cubicBezTo>
                  <a:lnTo>
                    <a:pt x="367718" y="28491"/>
                  </a:lnTo>
                  <a:cubicBezTo>
                    <a:pt x="368132" y="28669"/>
                    <a:pt x="368487" y="28952"/>
                    <a:pt x="368747" y="29307"/>
                  </a:cubicBezTo>
                  <a:lnTo>
                    <a:pt x="368747" y="29307"/>
                  </a:lnTo>
                  <a:cubicBezTo>
                    <a:pt x="369220" y="29828"/>
                    <a:pt x="370131" y="29627"/>
                    <a:pt x="370462" y="30360"/>
                  </a:cubicBezTo>
                  <a:lnTo>
                    <a:pt x="370368" y="30301"/>
                  </a:lnTo>
                  <a:cubicBezTo>
                    <a:pt x="371409" y="30668"/>
                    <a:pt x="372343" y="31283"/>
                    <a:pt x="373088" y="32087"/>
                  </a:cubicBezTo>
                  <a:lnTo>
                    <a:pt x="373006" y="32028"/>
                  </a:lnTo>
                  <a:cubicBezTo>
                    <a:pt x="374035" y="32418"/>
                    <a:pt x="374957" y="33034"/>
                    <a:pt x="375714" y="33838"/>
                  </a:cubicBezTo>
                  <a:lnTo>
                    <a:pt x="375643" y="33779"/>
                  </a:lnTo>
                  <a:cubicBezTo>
                    <a:pt x="376672" y="34169"/>
                    <a:pt x="377595" y="34796"/>
                    <a:pt x="378340" y="35600"/>
                  </a:cubicBezTo>
                  <a:lnTo>
                    <a:pt x="378269" y="35541"/>
                  </a:lnTo>
                  <a:cubicBezTo>
                    <a:pt x="379594" y="36239"/>
                    <a:pt x="380801" y="37126"/>
                    <a:pt x="381877" y="38167"/>
                  </a:cubicBezTo>
                  <a:lnTo>
                    <a:pt x="381818" y="38167"/>
                  </a:lnTo>
                  <a:cubicBezTo>
                    <a:pt x="383154" y="38889"/>
                    <a:pt x="384349" y="39823"/>
                    <a:pt x="385366" y="40947"/>
                  </a:cubicBezTo>
                  <a:lnTo>
                    <a:pt x="385272" y="40840"/>
                  </a:lnTo>
                  <a:cubicBezTo>
                    <a:pt x="385733" y="40958"/>
                    <a:pt x="386112" y="41302"/>
                    <a:pt x="386289" y="41751"/>
                  </a:cubicBezTo>
                  <a:lnTo>
                    <a:pt x="386206" y="41668"/>
                  </a:lnTo>
                  <a:cubicBezTo>
                    <a:pt x="386608" y="41869"/>
                    <a:pt x="386951" y="42177"/>
                    <a:pt x="387200" y="42543"/>
                  </a:cubicBezTo>
                  <a:lnTo>
                    <a:pt x="387200" y="42543"/>
                  </a:lnTo>
                  <a:cubicBezTo>
                    <a:pt x="389199" y="43726"/>
                    <a:pt x="390665" y="45583"/>
                    <a:pt x="392416" y="47086"/>
                  </a:cubicBezTo>
                  <a:lnTo>
                    <a:pt x="392333" y="46979"/>
                  </a:lnTo>
                  <a:cubicBezTo>
                    <a:pt x="392747" y="47157"/>
                    <a:pt x="393102" y="47440"/>
                    <a:pt x="393374" y="47795"/>
                  </a:cubicBezTo>
                  <a:lnTo>
                    <a:pt x="393374" y="47795"/>
                  </a:lnTo>
                  <a:cubicBezTo>
                    <a:pt x="393835" y="48304"/>
                    <a:pt x="394770" y="48103"/>
                    <a:pt x="395066" y="48872"/>
                  </a:cubicBezTo>
                  <a:lnTo>
                    <a:pt x="394971" y="48765"/>
                  </a:lnTo>
                  <a:cubicBezTo>
                    <a:pt x="395409" y="48907"/>
                    <a:pt x="395775" y="49203"/>
                    <a:pt x="396012" y="49593"/>
                  </a:cubicBezTo>
                  <a:lnTo>
                    <a:pt x="396012" y="49593"/>
                  </a:lnTo>
                  <a:cubicBezTo>
                    <a:pt x="396982" y="50066"/>
                    <a:pt x="397869" y="50717"/>
                    <a:pt x="398626" y="51498"/>
                  </a:cubicBezTo>
                  <a:lnTo>
                    <a:pt x="398531" y="51403"/>
                  </a:lnTo>
                  <a:cubicBezTo>
                    <a:pt x="398969" y="51557"/>
                    <a:pt x="399336" y="51876"/>
                    <a:pt x="399549" y="52290"/>
                  </a:cubicBezTo>
                  <a:lnTo>
                    <a:pt x="399478" y="52219"/>
                  </a:lnTo>
                  <a:cubicBezTo>
                    <a:pt x="399856" y="52444"/>
                    <a:pt x="400187" y="52740"/>
                    <a:pt x="400448" y="53094"/>
                  </a:cubicBezTo>
                  <a:lnTo>
                    <a:pt x="400448" y="53094"/>
                  </a:lnTo>
                  <a:cubicBezTo>
                    <a:pt x="402305" y="54466"/>
                    <a:pt x="404031" y="56004"/>
                    <a:pt x="405640" y="57660"/>
                  </a:cubicBezTo>
                  <a:lnTo>
                    <a:pt x="405546" y="57554"/>
                  </a:lnTo>
                  <a:cubicBezTo>
                    <a:pt x="406019" y="57684"/>
                    <a:pt x="406385" y="58039"/>
                    <a:pt x="406527" y="58512"/>
                  </a:cubicBezTo>
                  <a:lnTo>
                    <a:pt x="406433" y="58417"/>
                  </a:lnTo>
                  <a:cubicBezTo>
                    <a:pt x="406894" y="58559"/>
                    <a:pt x="407261" y="58914"/>
                    <a:pt x="407415" y="59375"/>
                  </a:cubicBezTo>
                  <a:lnTo>
                    <a:pt x="407320" y="59281"/>
                  </a:lnTo>
                  <a:cubicBezTo>
                    <a:pt x="407769" y="59434"/>
                    <a:pt x="408136" y="59801"/>
                    <a:pt x="408290" y="60251"/>
                  </a:cubicBezTo>
                  <a:lnTo>
                    <a:pt x="408207" y="60156"/>
                  </a:lnTo>
                  <a:cubicBezTo>
                    <a:pt x="408656" y="60321"/>
                    <a:pt x="409011" y="60665"/>
                    <a:pt x="409177" y="61114"/>
                  </a:cubicBezTo>
                  <a:lnTo>
                    <a:pt x="409082" y="61031"/>
                  </a:lnTo>
                  <a:cubicBezTo>
                    <a:pt x="409532" y="61197"/>
                    <a:pt x="409887" y="61552"/>
                    <a:pt x="410040" y="62001"/>
                  </a:cubicBezTo>
                  <a:lnTo>
                    <a:pt x="409958" y="61907"/>
                  </a:lnTo>
                  <a:cubicBezTo>
                    <a:pt x="410407" y="62072"/>
                    <a:pt x="410762" y="62427"/>
                    <a:pt x="410904" y="62888"/>
                  </a:cubicBezTo>
                  <a:lnTo>
                    <a:pt x="410809" y="62794"/>
                  </a:lnTo>
                  <a:cubicBezTo>
                    <a:pt x="411282" y="62924"/>
                    <a:pt x="411649" y="63302"/>
                    <a:pt x="411767" y="63787"/>
                  </a:cubicBezTo>
                  <a:lnTo>
                    <a:pt x="411661" y="63693"/>
                  </a:lnTo>
                  <a:cubicBezTo>
                    <a:pt x="413187" y="65420"/>
                    <a:pt x="415020" y="66886"/>
                    <a:pt x="416215" y="68909"/>
                  </a:cubicBezTo>
                  <a:lnTo>
                    <a:pt x="416215" y="68909"/>
                  </a:lnTo>
                  <a:cubicBezTo>
                    <a:pt x="416582" y="69157"/>
                    <a:pt x="416889" y="69489"/>
                    <a:pt x="417102" y="69879"/>
                  </a:cubicBezTo>
                  <a:lnTo>
                    <a:pt x="417102" y="69808"/>
                  </a:lnTo>
                  <a:cubicBezTo>
                    <a:pt x="417516" y="70021"/>
                    <a:pt x="417835" y="70376"/>
                    <a:pt x="418013" y="70802"/>
                  </a:cubicBezTo>
                  <a:lnTo>
                    <a:pt x="417930" y="70719"/>
                  </a:lnTo>
                  <a:cubicBezTo>
                    <a:pt x="418391" y="70873"/>
                    <a:pt x="418734" y="71251"/>
                    <a:pt x="418853" y="71724"/>
                  </a:cubicBezTo>
                  <a:lnTo>
                    <a:pt x="418746" y="71630"/>
                  </a:lnTo>
                  <a:cubicBezTo>
                    <a:pt x="421112" y="74303"/>
                    <a:pt x="423927" y="76491"/>
                    <a:pt x="425961" y="79436"/>
                  </a:cubicBezTo>
                  <a:lnTo>
                    <a:pt x="425961" y="79436"/>
                  </a:lnTo>
                  <a:cubicBezTo>
                    <a:pt x="426293" y="79708"/>
                    <a:pt x="426588" y="80016"/>
                    <a:pt x="426872" y="80335"/>
                  </a:cubicBezTo>
                  <a:lnTo>
                    <a:pt x="426872" y="80335"/>
                  </a:lnTo>
                  <a:cubicBezTo>
                    <a:pt x="427984" y="80950"/>
                    <a:pt x="428907" y="81861"/>
                    <a:pt x="429510" y="82985"/>
                  </a:cubicBezTo>
                  <a:lnTo>
                    <a:pt x="429510" y="82985"/>
                  </a:lnTo>
                  <a:cubicBezTo>
                    <a:pt x="429865" y="83245"/>
                    <a:pt x="430161" y="83576"/>
                    <a:pt x="430385" y="83955"/>
                  </a:cubicBezTo>
                  <a:lnTo>
                    <a:pt x="430385" y="83884"/>
                  </a:lnTo>
                  <a:cubicBezTo>
                    <a:pt x="430799" y="84097"/>
                    <a:pt x="431107" y="84452"/>
                    <a:pt x="431284" y="84877"/>
                  </a:cubicBezTo>
                  <a:lnTo>
                    <a:pt x="431201" y="84795"/>
                  </a:lnTo>
                  <a:cubicBezTo>
                    <a:pt x="431663" y="84948"/>
                    <a:pt x="432018" y="85327"/>
                    <a:pt x="432136" y="85800"/>
                  </a:cubicBezTo>
                  <a:lnTo>
                    <a:pt x="432029" y="85705"/>
                  </a:lnTo>
                  <a:cubicBezTo>
                    <a:pt x="433413" y="87006"/>
                    <a:pt x="434643" y="88461"/>
                    <a:pt x="435720" y="90023"/>
                  </a:cubicBezTo>
                  <a:lnTo>
                    <a:pt x="435720" y="90023"/>
                  </a:lnTo>
                  <a:cubicBezTo>
                    <a:pt x="436075" y="90283"/>
                    <a:pt x="436370" y="90614"/>
                    <a:pt x="436607" y="90993"/>
                  </a:cubicBezTo>
                  <a:lnTo>
                    <a:pt x="436607" y="90922"/>
                  </a:lnTo>
                  <a:cubicBezTo>
                    <a:pt x="437009" y="91146"/>
                    <a:pt x="437329" y="91501"/>
                    <a:pt x="437518" y="91915"/>
                  </a:cubicBezTo>
                  <a:lnTo>
                    <a:pt x="437435" y="91833"/>
                  </a:lnTo>
                  <a:cubicBezTo>
                    <a:pt x="437884" y="91998"/>
                    <a:pt x="438216" y="92365"/>
                    <a:pt x="438358" y="92826"/>
                  </a:cubicBezTo>
                  <a:lnTo>
                    <a:pt x="438263" y="92732"/>
                  </a:lnTo>
                  <a:cubicBezTo>
                    <a:pt x="439635" y="94044"/>
                    <a:pt x="440865" y="95511"/>
                    <a:pt x="441906" y="97096"/>
                  </a:cubicBezTo>
                  <a:lnTo>
                    <a:pt x="441906" y="97096"/>
                  </a:lnTo>
                  <a:cubicBezTo>
                    <a:pt x="442297" y="97333"/>
                    <a:pt x="442604" y="97688"/>
                    <a:pt x="442770" y="98113"/>
                  </a:cubicBezTo>
                  <a:lnTo>
                    <a:pt x="442675" y="98007"/>
                  </a:lnTo>
                  <a:cubicBezTo>
                    <a:pt x="443680" y="101685"/>
                    <a:pt x="443065" y="102856"/>
                    <a:pt x="439682" y="103448"/>
                  </a:cubicBezTo>
                  <a:cubicBezTo>
                    <a:pt x="437944" y="103685"/>
                    <a:pt x="436193" y="103708"/>
                    <a:pt x="434454" y="103519"/>
                  </a:cubicBezTo>
                  <a:cubicBezTo>
                    <a:pt x="422969" y="102715"/>
                    <a:pt x="411472" y="102265"/>
                    <a:pt x="399974" y="101828"/>
                  </a:cubicBezTo>
                  <a:cubicBezTo>
                    <a:pt x="385863" y="101283"/>
                    <a:pt x="371775" y="99580"/>
                    <a:pt x="357629" y="100195"/>
                  </a:cubicBezTo>
                  <a:cubicBezTo>
                    <a:pt x="336231" y="101130"/>
                    <a:pt x="314810" y="101307"/>
                    <a:pt x="293412" y="102064"/>
                  </a:cubicBezTo>
                  <a:cubicBezTo>
                    <a:pt x="258270" y="103164"/>
                    <a:pt x="223341" y="107943"/>
                    <a:pt x="189192" y="116329"/>
                  </a:cubicBezTo>
                  <a:cubicBezTo>
                    <a:pt x="183502" y="117607"/>
                    <a:pt x="177955" y="119452"/>
                    <a:pt x="172632" y="121841"/>
                  </a:cubicBezTo>
                  <a:cubicBezTo>
                    <a:pt x="165961" y="124384"/>
                    <a:pt x="159491" y="127389"/>
                    <a:pt x="153091" y="130571"/>
                  </a:cubicBezTo>
                  <a:cubicBezTo>
                    <a:pt x="143226" y="135479"/>
                    <a:pt x="136614" y="143854"/>
                    <a:pt x="129860" y="152075"/>
                  </a:cubicBezTo>
                  <a:cubicBezTo>
                    <a:pt x="123946" y="159314"/>
                    <a:pt x="118576" y="166931"/>
                    <a:pt x="115666" y="176039"/>
                  </a:cubicBezTo>
                  <a:cubicBezTo>
                    <a:pt x="114945" y="177435"/>
                    <a:pt x="113750" y="178547"/>
                    <a:pt x="112295" y="179150"/>
                  </a:cubicBezTo>
                  <a:close/>
                </a:path>
              </a:pathLst>
            </a:custGeom>
            <a:solidFill>
              <a:srgbClr val="53FED8"/>
            </a:solidFill>
            <a:ln w="1171" cap="flat">
              <a:noFill/>
              <a:prstDash val="solid"/>
              <a:miter/>
            </a:ln>
          </p:spPr>
          <p:txBody>
            <a:bodyPr rtlCol="0" anchor="ctr"/>
            <a:lstStyle/>
            <a:p>
              <a:endParaRPr lang="es-CO"/>
            </a:p>
          </p:txBody>
        </p:sp>
        <p:sp>
          <p:nvSpPr>
            <p:cNvPr id="418" name="Freeform: Shape 417">
              <a:extLst>
                <a:ext uri="{FF2B5EF4-FFF2-40B4-BE49-F238E27FC236}">
                  <a16:creationId xmlns:a16="http://schemas.microsoft.com/office/drawing/2014/main" id="{D21AF943-74B1-35E7-6C0E-245F1C8D394B}"/>
                </a:ext>
              </a:extLst>
            </p:cNvPr>
            <p:cNvSpPr/>
            <p:nvPr/>
          </p:nvSpPr>
          <p:spPr>
            <a:xfrm rot="19975584">
              <a:off x="12874636" y="6138710"/>
              <a:ext cx="587253" cy="968452"/>
            </a:xfrm>
            <a:custGeom>
              <a:avLst/>
              <a:gdLst>
                <a:gd name="connsiteX0" fmla="*/ 98123 w 587253"/>
                <a:gd name="connsiteY0" fmla="*/ 470523 h 968452"/>
                <a:gd name="connsiteX1" fmla="*/ 107136 w 587253"/>
                <a:gd name="connsiteY1" fmla="*/ 505559 h 968452"/>
                <a:gd name="connsiteX2" fmla="*/ 116599 w 587253"/>
                <a:gd name="connsiteY2" fmla="*/ 536834 h 968452"/>
                <a:gd name="connsiteX3" fmla="*/ 128179 w 587253"/>
                <a:gd name="connsiteY3" fmla="*/ 559828 h 968452"/>
                <a:gd name="connsiteX4" fmla="*/ 156733 w 587253"/>
                <a:gd name="connsiteY4" fmla="*/ 594391 h 968452"/>
                <a:gd name="connsiteX5" fmla="*/ 179041 w 587253"/>
                <a:gd name="connsiteY5" fmla="*/ 611826 h 968452"/>
                <a:gd name="connsiteX6" fmla="*/ 201113 w 587253"/>
                <a:gd name="connsiteY6" fmla="*/ 625831 h 968452"/>
                <a:gd name="connsiteX7" fmla="*/ 227136 w 587253"/>
                <a:gd name="connsiteY7" fmla="*/ 634418 h 968452"/>
                <a:gd name="connsiteX8" fmla="*/ 269079 w 587253"/>
                <a:gd name="connsiteY8" fmla="*/ 642012 h 968452"/>
                <a:gd name="connsiteX9" fmla="*/ 294108 w 587253"/>
                <a:gd name="connsiteY9" fmla="*/ 645052 h 968452"/>
                <a:gd name="connsiteX10" fmla="*/ 327630 w 587253"/>
                <a:gd name="connsiteY10" fmla="*/ 646850 h 968452"/>
                <a:gd name="connsiteX11" fmla="*/ 354930 w 587253"/>
                <a:gd name="connsiteY11" fmla="*/ 649026 h 968452"/>
                <a:gd name="connsiteX12" fmla="*/ 383318 w 587253"/>
                <a:gd name="connsiteY12" fmla="*/ 648541 h 968452"/>
                <a:gd name="connsiteX13" fmla="*/ 387257 w 587253"/>
                <a:gd name="connsiteY13" fmla="*/ 648423 h 968452"/>
                <a:gd name="connsiteX14" fmla="*/ 415338 w 587253"/>
                <a:gd name="connsiteY14" fmla="*/ 645348 h 968452"/>
                <a:gd name="connsiteX15" fmla="*/ 462285 w 587253"/>
                <a:gd name="connsiteY15" fmla="*/ 630739 h 968452"/>
                <a:gd name="connsiteX16" fmla="*/ 487893 w 587253"/>
                <a:gd name="connsiteY16" fmla="*/ 619550 h 968452"/>
                <a:gd name="connsiteX17" fmla="*/ 502631 w 587253"/>
                <a:gd name="connsiteY17" fmla="*/ 607485 h 968452"/>
                <a:gd name="connsiteX18" fmla="*/ 521025 w 587253"/>
                <a:gd name="connsiteY18" fmla="*/ 584242 h 968452"/>
                <a:gd name="connsiteX19" fmla="*/ 535219 w 587253"/>
                <a:gd name="connsiteY19" fmla="*/ 559260 h 968452"/>
                <a:gd name="connsiteX20" fmla="*/ 548845 w 587253"/>
                <a:gd name="connsiteY20" fmla="*/ 515495 h 968452"/>
                <a:gd name="connsiteX21" fmla="*/ 558710 w 587253"/>
                <a:gd name="connsiteY21" fmla="*/ 472653 h 968452"/>
                <a:gd name="connsiteX22" fmla="*/ 561608 w 587253"/>
                <a:gd name="connsiteY22" fmla="*/ 452864 h 968452"/>
                <a:gd name="connsiteX23" fmla="*/ 566765 w 587253"/>
                <a:gd name="connsiteY23" fmla="*/ 430390 h 968452"/>
                <a:gd name="connsiteX24" fmla="*/ 576228 w 587253"/>
                <a:gd name="connsiteY24" fmla="*/ 401303 h 968452"/>
                <a:gd name="connsiteX25" fmla="*/ 578286 w 587253"/>
                <a:gd name="connsiteY25" fmla="*/ 394301 h 968452"/>
                <a:gd name="connsiteX26" fmla="*/ 578381 w 587253"/>
                <a:gd name="connsiteY26" fmla="*/ 397353 h 968452"/>
                <a:gd name="connsiteX27" fmla="*/ 579564 w 587253"/>
                <a:gd name="connsiteY27" fmla="*/ 439355 h 968452"/>
                <a:gd name="connsiteX28" fmla="*/ 579824 w 587253"/>
                <a:gd name="connsiteY28" fmla="*/ 451184 h 968452"/>
                <a:gd name="connsiteX29" fmla="*/ 583136 w 587253"/>
                <a:gd name="connsiteY29" fmla="*/ 484185 h 968452"/>
                <a:gd name="connsiteX30" fmla="*/ 585939 w 587253"/>
                <a:gd name="connsiteY30" fmla="*/ 509723 h 968452"/>
                <a:gd name="connsiteX31" fmla="*/ 583431 w 587253"/>
                <a:gd name="connsiteY31" fmla="*/ 532776 h 968452"/>
                <a:gd name="connsiteX32" fmla="*/ 581882 w 587253"/>
                <a:gd name="connsiteY32" fmla="*/ 565103 h 968452"/>
                <a:gd name="connsiteX33" fmla="*/ 579871 w 587253"/>
                <a:gd name="connsiteY33" fmla="*/ 592132 h 968452"/>
                <a:gd name="connsiteX34" fmla="*/ 576666 w 587253"/>
                <a:gd name="connsiteY34" fmla="*/ 619940 h 968452"/>
                <a:gd name="connsiteX35" fmla="*/ 573744 w 587253"/>
                <a:gd name="connsiteY35" fmla="*/ 640285 h 968452"/>
                <a:gd name="connsiteX36" fmla="*/ 571378 w 587253"/>
                <a:gd name="connsiteY36" fmla="*/ 663788 h 968452"/>
                <a:gd name="connsiteX37" fmla="*/ 568622 w 587253"/>
                <a:gd name="connsiteY37" fmla="*/ 678798 h 968452"/>
                <a:gd name="connsiteX38" fmla="*/ 559491 w 587253"/>
                <a:gd name="connsiteY38" fmla="*/ 712107 h 968452"/>
                <a:gd name="connsiteX39" fmla="*/ 552595 w 587253"/>
                <a:gd name="connsiteY39" fmla="*/ 735161 h 968452"/>
                <a:gd name="connsiteX40" fmla="*/ 544126 w 587253"/>
                <a:gd name="connsiteY40" fmla="*/ 774455 h 968452"/>
                <a:gd name="connsiteX41" fmla="*/ 542067 w 587253"/>
                <a:gd name="connsiteY41" fmla="*/ 787857 h 968452"/>
                <a:gd name="connsiteX42" fmla="*/ 539702 w 587253"/>
                <a:gd name="connsiteY42" fmla="*/ 812223 h 968452"/>
                <a:gd name="connsiteX43" fmla="*/ 538897 w 587253"/>
                <a:gd name="connsiteY43" fmla="*/ 849435 h 968452"/>
                <a:gd name="connsiteX44" fmla="*/ 541157 w 587253"/>
                <a:gd name="connsiteY44" fmla="*/ 880390 h 968452"/>
                <a:gd name="connsiteX45" fmla="*/ 527329 w 587253"/>
                <a:gd name="connsiteY45" fmla="*/ 910305 h 968452"/>
                <a:gd name="connsiteX46" fmla="*/ 501188 w 587253"/>
                <a:gd name="connsiteY46" fmla="*/ 919140 h 968452"/>
                <a:gd name="connsiteX47" fmla="*/ 463125 w 587253"/>
                <a:gd name="connsiteY47" fmla="*/ 919306 h 968452"/>
                <a:gd name="connsiteX48" fmla="*/ 445618 w 587253"/>
                <a:gd name="connsiteY48" fmla="*/ 919826 h 968452"/>
                <a:gd name="connsiteX49" fmla="*/ 419241 w 587253"/>
                <a:gd name="connsiteY49" fmla="*/ 916597 h 968452"/>
                <a:gd name="connsiteX50" fmla="*/ 393455 w 587253"/>
                <a:gd name="connsiteY50" fmla="*/ 888315 h 968452"/>
                <a:gd name="connsiteX51" fmla="*/ 391764 w 587253"/>
                <a:gd name="connsiteY51" fmla="*/ 873565 h 968452"/>
                <a:gd name="connsiteX52" fmla="*/ 390947 w 587253"/>
                <a:gd name="connsiteY52" fmla="*/ 844243 h 968452"/>
                <a:gd name="connsiteX53" fmla="*/ 393136 w 587253"/>
                <a:gd name="connsiteY53" fmla="*/ 818551 h 968452"/>
                <a:gd name="connsiteX54" fmla="*/ 393384 w 587253"/>
                <a:gd name="connsiteY54" fmla="*/ 813749 h 968452"/>
                <a:gd name="connsiteX55" fmla="*/ 393810 w 587253"/>
                <a:gd name="connsiteY55" fmla="*/ 801920 h 968452"/>
                <a:gd name="connsiteX56" fmla="*/ 401901 w 587253"/>
                <a:gd name="connsiteY56" fmla="*/ 792304 h 968452"/>
                <a:gd name="connsiteX57" fmla="*/ 451332 w 587253"/>
                <a:gd name="connsiteY57" fmla="*/ 768423 h 968452"/>
                <a:gd name="connsiteX58" fmla="*/ 463491 w 587253"/>
                <a:gd name="connsiteY58" fmla="*/ 757777 h 968452"/>
                <a:gd name="connsiteX59" fmla="*/ 480051 w 587253"/>
                <a:gd name="connsiteY59" fmla="*/ 741525 h 968452"/>
                <a:gd name="connsiteX60" fmla="*/ 482606 w 587253"/>
                <a:gd name="connsiteY60" fmla="*/ 738213 h 968452"/>
                <a:gd name="connsiteX61" fmla="*/ 476136 w 587253"/>
                <a:gd name="connsiteY61" fmla="*/ 738922 h 968452"/>
                <a:gd name="connsiteX62" fmla="*/ 447062 w 587253"/>
                <a:gd name="connsiteY62" fmla="*/ 742222 h 968452"/>
                <a:gd name="connsiteX63" fmla="*/ 414758 w 587253"/>
                <a:gd name="connsiteY63" fmla="*/ 744434 h 968452"/>
                <a:gd name="connsiteX64" fmla="*/ 356231 w 587253"/>
                <a:gd name="connsiteY64" fmla="*/ 743512 h 968452"/>
                <a:gd name="connsiteX65" fmla="*/ 318877 w 587253"/>
                <a:gd name="connsiteY65" fmla="*/ 739206 h 968452"/>
                <a:gd name="connsiteX66" fmla="*/ 293339 w 587253"/>
                <a:gd name="connsiteY66" fmla="*/ 735563 h 968452"/>
                <a:gd name="connsiteX67" fmla="*/ 246723 w 587253"/>
                <a:gd name="connsiteY67" fmla="*/ 731447 h 968452"/>
                <a:gd name="connsiteX68" fmla="*/ 231027 w 587253"/>
                <a:gd name="connsiteY68" fmla="*/ 734924 h 968452"/>
                <a:gd name="connsiteX69" fmla="*/ 219069 w 587253"/>
                <a:gd name="connsiteY69" fmla="*/ 746528 h 968452"/>
                <a:gd name="connsiteX70" fmla="*/ 209180 w 587253"/>
                <a:gd name="connsiteY70" fmla="*/ 777755 h 968452"/>
                <a:gd name="connsiteX71" fmla="*/ 208908 w 587253"/>
                <a:gd name="connsiteY71" fmla="*/ 803955 h 968452"/>
                <a:gd name="connsiteX72" fmla="*/ 208837 w 587253"/>
                <a:gd name="connsiteY72" fmla="*/ 817499 h 968452"/>
                <a:gd name="connsiteX73" fmla="*/ 208423 w 587253"/>
                <a:gd name="connsiteY73" fmla="*/ 827115 h 968452"/>
                <a:gd name="connsiteX74" fmla="*/ 209085 w 587253"/>
                <a:gd name="connsiteY74" fmla="*/ 863003 h 968452"/>
                <a:gd name="connsiteX75" fmla="*/ 206318 w 587253"/>
                <a:gd name="connsiteY75" fmla="*/ 895140 h 968452"/>
                <a:gd name="connsiteX76" fmla="*/ 199859 w 587253"/>
                <a:gd name="connsiteY76" fmla="*/ 921423 h 968452"/>
                <a:gd name="connsiteX77" fmla="*/ 181691 w 587253"/>
                <a:gd name="connsiteY77" fmla="*/ 946145 h 968452"/>
                <a:gd name="connsiteX78" fmla="*/ 142255 w 587253"/>
                <a:gd name="connsiteY78" fmla="*/ 963769 h 968452"/>
                <a:gd name="connsiteX79" fmla="*/ 121827 w 587253"/>
                <a:gd name="connsiteY79" fmla="*/ 965685 h 968452"/>
                <a:gd name="connsiteX80" fmla="*/ 76299 w 587253"/>
                <a:gd name="connsiteY80" fmla="*/ 964774 h 968452"/>
                <a:gd name="connsiteX81" fmla="*/ 42423 w 587253"/>
                <a:gd name="connsiteY81" fmla="*/ 946026 h 968452"/>
                <a:gd name="connsiteX82" fmla="*/ 27732 w 587253"/>
                <a:gd name="connsiteY82" fmla="*/ 914421 h 968452"/>
                <a:gd name="connsiteX83" fmla="*/ 26289 w 587253"/>
                <a:gd name="connsiteY83" fmla="*/ 904035 h 968452"/>
                <a:gd name="connsiteX84" fmla="*/ 25496 w 587253"/>
                <a:gd name="connsiteY84" fmla="*/ 899789 h 968452"/>
                <a:gd name="connsiteX85" fmla="*/ 22291 w 587253"/>
                <a:gd name="connsiteY85" fmla="*/ 875801 h 968452"/>
                <a:gd name="connsiteX86" fmla="*/ 20363 w 587253"/>
                <a:gd name="connsiteY86" fmla="*/ 859430 h 968452"/>
                <a:gd name="connsiteX87" fmla="*/ 18529 w 587253"/>
                <a:gd name="connsiteY87" fmla="*/ 835975 h 968452"/>
                <a:gd name="connsiteX88" fmla="*/ 14437 w 587253"/>
                <a:gd name="connsiteY88" fmla="*/ 808000 h 968452"/>
                <a:gd name="connsiteX89" fmla="*/ 8653 w 587253"/>
                <a:gd name="connsiteY89" fmla="*/ 767098 h 968452"/>
                <a:gd name="connsiteX90" fmla="*/ 4205 w 587253"/>
                <a:gd name="connsiteY90" fmla="*/ 711504 h 968452"/>
                <a:gd name="connsiteX91" fmla="*/ 657 w 587253"/>
                <a:gd name="connsiteY91" fmla="*/ 632561 h 968452"/>
                <a:gd name="connsiteX92" fmla="*/ -976 w 587253"/>
                <a:gd name="connsiteY92" fmla="*/ 592498 h 968452"/>
                <a:gd name="connsiteX93" fmla="*/ 53 w 587253"/>
                <a:gd name="connsiteY93" fmla="*/ 566878 h 968452"/>
                <a:gd name="connsiteX94" fmla="*/ 716 w 587253"/>
                <a:gd name="connsiteY94" fmla="*/ 562549 h 968452"/>
                <a:gd name="connsiteX95" fmla="*/ 1508 w 587253"/>
                <a:gd name="connsiteY95" fmla="*/ 503028 h 968452"/>
                <a:gd name="connsiteX96" fmla="*/ 1094 w 587253"/>
                <a:gd name="connsiteY96" fmla="*/ 447434 h 968452"/>
                <a:gd name="connsiteX97" fmla="*/ 1485 w 587253"/>
                <a:gd name="connsiteY97" fmla="*/ 422074 h 968452"/>
                <a:gd name="connsiteX98" fmla="*/ 1118 w 587253"/>
                <a:gd name="connsiteY98" fmla="*/ 378309 h 968452"/>
                <a:gd name="connsiteX99" fmla="*/ 3152 w 587253"/>
                <a:gd name="connsiteY99" fmla="*/ 321876 h 968452"/>
                <a:gd name="connsiteX100" fmla="*/ 2679 w 587253"/>
                <a:gd name="connsiteY100" fmla="*/ 296492 h 968452"/>
                <a:gd name="connsiteX101" fmla="*/ 2892 w 587253"/>
                <a:gd name="connsiteY101" fmla="*/ 262331 h 968452"/>
                <a:gd name="connsiteX102" fmla="*/ 4655 w 587253"/>
                <a:gd name="connsiteY102" fmla="*/ 244056 h 968452"/>
                <a:gd name="connsiteX103" fmla="*/ 8534 w 587253"/>
                <a:gd name="connsiteY103" fmla="*/ 212806 h 968452"/>
                <a:gd name="connsiteX104" fmla="*/ 12532 w 587253"/>
                <a:gd name="connsiteY104" fmla="*/ 182891 h 968452"/>
                <a:gd name="connsiteX105" fmla="*/ 20221 w 587253"/>
                <a:gd name="connsiteY105" fmla="*/ 129664 h 968452"/>
                <a:gd name="connsiteX106" fmla="*/ 27152 w 587253"/>
                <a:gd name="connsiteY106" fmla="*/ 82941 h 968452"/>
                <a:gd name="connsiteX107" fmla="*/ 34592 w 587253"/>
                <a:gd name="connsiteY107" fmla="*/ 53701 h 968452"/>
                <a:gd name="connsiteX108" fmla="*/ 37549 w 587253"/>
                <a:gd name="connsiteY108" fmla="*/ 42263 h 968452"/>
                <a:gd name="connsiteX109" fmla="*/ 47012 w 587253"/>
                <a:gd name="connsiteY109" fmla="*/ 16939 h 968452"/>
                <a:gd name="connsiteX110" fmla="*/ 54393 w 587253"/>
                <a:gd name="connsiteY110" fmla="*/ 1112 h 968452"/>
                <a:gd name="connsiteX111" fmla="*/ 56830 w 587253"/>
                <a:gd name="connsiteY111" fmla="*/ -2768 h 968452"/>
                <a:gd name="connsiteX112" fmla="*/ 54902 w 587253"/>
                <a:gd name="connsiteY112" fmla="*/ 4330 h 968452"/>
                <a:gd name="connsiteX113" fmla="*/ 51554 w 587253"/>
                <a:gd name="connsiteY113" fmla="*/ 24036 h 968452"/>
                <a:gd name="connsiteX114" fmla="*/ 49674 w 587253"/>
                <a:gd name="connsiteY114" fmla="*/ 48331 h 968452"/>
                <a:gd name="connsiteX115" fmla="*/ 48893 w 587253"/>
                <a:gd name="connsiteY115" fmla="*/ 65743 h 968452"/>
                <a:gd name="connsiteX116" fmla="*/ 47994 w 587253"/>
                <a:gd name="connsiteY116" fmla="*/ 88418 h 968452"/>
                <a:gd name="connsiteX117" fmla="*/ 47485 w 587253"/>
                <a:gd name="connsiteY117" fmla="*/ 129037 h 968452"/>
                <a:gd name="connsiteX118" fmla="*/ 48881 w 587253"/>
                <a:gd name="connsiteY118" fmla="*/ 149429 h 968452"/>
                <a:gd name="connsiteX119" fmla="*/ 48988 w 587253"/>
                <a:gd name="connsiteY119" fmla="*/ 152918 h 968452"/>
                <a:gd name="connsiteX120" fmla="*/ 48988 w 587253"/>
                <a:gd name="connsiteY120" fmla="*/ 179189 h 968452"/>
                <a:gd name="connsiteX121" fmla="*/ 50561 w 587253"/>
                <a:gd name="connsiteY121" fmla="*/ 203958 h 968452"/>
                <a:gd name="connsiteX122" fmla="*/ 50111 w 587253"/>
                <a:gd name="connsiteY122" fmla="*/ 225320 h 968452"/>
                <a:gd name="connsiteX123" fmla="*/ 50111 w 587253"/>
                <a:gd name="connsiteY123" fmla="*/ 232713 h 968452"/>
                <a:gd name="connsiteX124" fmla="*/ 50797 w 587253"/>
                <a:gd name="connsiteY124" fmla="*/ 240520 h 968452"/>
                <a:gd name="connsiteX125" fmla="*/ 53163 w 587253"/>
                <a:gd name="connsiteY125" fmla="*/ 267370 h 968452"/>
                <a:gd name="connsiteX126" fmla="*/ 54145 w 587253"/>
                <a:gd name="connsiteY126" fmla="*/ 277318 h 968452"/>
                <a:gd name="connsiteX127" fmla="*/ 58462 w 587253"/>
                <a:gd name="connsiteY127" fmla="*/ 314447 h 968452"/>
                <a:gd name="connsiteX128" fmla="*/ 71260 w 587253"/>
                <a:gd name="connsiteY128" fmla="*/ 373944 h 968452"/>
                <a:gd name="connsiteX129" fmla="*/ 87572 w 587253"/>
                <a:gd name="connsiteY129" fmla="*/ 434541 h 968452"/>
                <a:gd name="connsiteX130" fmla="*/ 91877 w 587253"/>
                <a:gd name="connsiteY130" fmla="*/ 448629 h 968452"/>
                <a:gd name="connsiteX131" fmla="*/ 92528 w 587253"/>
                <a:gd name="connsiteY131" fmla="*/ 450226 h 968452"/>
                <a:gd name="connsiteX132" fmla="*/ 98123 w 587253"/>
                <a:gd name="connsiteY132" fmla="*/ 470523 h 9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587253" h="968452">
                  <a:moveTo>
                    <a:pt x="98123" y="470523"/>
                  </a:moveTo>
                  <a:cubicBezTo>
                    <a:pt x="98691" y="473835"/>
                    <a:pt x="102204" y="484233"/>
                    <a:pt x="107136" y="505559"/>
                  </a:cubicBezTo>
                  <a:cubicBezTo>
                    <a:pt x="109691" y="516158"/>
                    <a:pt x="112849" y="526602"/>
                    <a:pt x="116599" y="536834"/>
                  </a:cubicBezTo>
                  <a:cubicBezTo>
                    <a:pt x="119485" y="544983"/>
                    <a:pt x="123696" y="552435"/>
                    <a:pt x="128179" y="559828"/>
                  </a:cubicBezTo>
                  <a:cubicBezTo>
                    <a:pt x="136045" y="572615"/>
                    <a:pt x="145649" y="584254"/>
                    <a:pt x="156733" y="594391"/>
                  </a:cubicBezTo>
                  <a:cubicBezTo>
                    <a:pt x="163640" y="600896"/>
                    <a:pt x="171566" y="606077"/>
                    <a:pt x="179041" y="611826"/>
                  </a:cubicBezTo>
                  <a:cubicBezTo>
                    <a:pt x="185913" y="617220"/>
                    <a:pt x="193306" y="621915"/>
                    <a:pt x="201113" y="625831"/>
                  </a:cubicBezTo>
                  <a:cubicBezTo>
                    <a:pt x="209417" y="629699"/>
                    <a:pt x="218158" y="632585"/>
                    <a:pt x="227136" y="634418"/>
                  </a:cubicBezTo>
                  <a:cubicBezTo>
                    <a:pt x="241010" y="637553"/>
                    <a:pt x="255133" y="639221"/>
                    <a:pt x="269079" y="642012"/>
                  </a:cubicBezTo>
                  <a:cubicBezTo>
                    <a:pt x="277335" y="643668"/>
                    <a:pt x="285698" y="644673"/>
                    <a:pt x="294108" y="645052"/>
                  </a:cubicBezTo>
                  <a:cubicBezTo>
                    <a:pt x="305286" y="645572"/>
                    <a:pt x="316476" y="646057"/>
                    <a:pt x="327630" y="646850"/>
                  </a:cubicBezTo>
                  <a:cubicBezTo>
                    <a:pt x="336714" y="647501"/>
                    <a:pt x="345846" y="648435"/>
                    <a:pt x="354930" y="649026"/>
                  </a:cubicBezTo>
                  <a:cubicBezTo>
                    <a:pt x="364322" y="649653"/>
                    <a:pt x="373855" y="650103"/>
                    <a:pt x="383318" y="648541"/>
                  </a:cubicBezTo>
                  <a:cubicBezTo>
                    <a:pt x="384631" y="648411"/>
                    <a:pt x="385944" y="648364"/>
                    <a:pt x="387257" y="648423"/>
                  </a:cubicBezTo>
                  <a:cubicBezTo>
                    <a:pt x="396720" y="648257"/>
                    <a:pt x="406029" y="646779"/>
                    <a:pt x="415338" y="645348"/>
                  </a:cubicBezTo>
                  <a:cubicBezTo>
                    <a:pt x="431732" y="642840"/>
                    <a:pt x="447014" y="636855"/>
                    <a:pt x="462285" y="630739"/>
                  </a:cubicBezTo>
                  <a:cubicBezTo>
                    <a:pt x="470955" y="627262"/>
                    <a:pt x="479672" y="623962"/>
                    <a:pt x="487893" y="619550"/>
                  </a:cubicBezTo>
                  <a:cubicBezTo>
                    <a:pt x="493512" y="616474"/>
                    <a:pt x="498515" y="612382"/>
                    <a:pt x="502631" y="607485"/>
                  </a:cubicBezTo>
                  <a:cubicBezTo>
                    <a:pt x="509102" y="599986"/>
                    <a:pt x="515075" y="592108"/>
                    <a:pt x="521025" y="584242"/>
                  </a:cubicBezTo>
                  <a:cubicBezTo>
                    <a:pt x="526821" y="576553"/>
                    <a:pt x="531954" y="568427"/>
                    <a:pt x="535219" y="559260"/>
                  </a:cubicBezTo>
                  <a:cubicBezTo>
                    <a:pt x="540352" y="544853"/>
                    <a:pt x="545427" y="530446"/>
                    <a:pt x="548845" y="515495"/>
                  </a:cubicBezTo>
                  <a:cubicBezTo>
                    <a:pt x="552110" y="501206"/>
                    <a:pt x="556072" y="487107"/>
                    <a:pt x="558710" y="472653"/>
                  </a:cubicBezTo>
                  <a:cubicBezTo>
                    <a:pt x="559893" y="466100"/>
                    <a:pt x="560733" y="459476"/>
                    <a:pt x="561608" y="452864"/>
                  </a:cubicBezTo>
                  <a:cubicBezTo>
                    <a:pt x="562625" y="445199"/>
                    <a:pt x="564790" y="437818"/>
                    <a:pt x="566765" y="430390"/>
                  </a:cubicBezTo>
                  <a:cubicBezTo>
                    <a:pt x="569379" y="420525"/>
                    <a:pt x="572928" y="410955"/>
                    <a:pt x="576228" y="401303"/>
                  </a:cubicBezTo>
                  <a:cubicBezTo>
                    <a:pt x="577009" y="398938"/>
                    <a:pt x="576890" y="396418"/>
                    <a:pt x="578286" y="394301"/>
                  </a:cubicBezTo>
                  <a:cubicBezTo>
                    <a:pt x="578286" y="395318"/>
                    <a:pt x="578428" y="396335"/>
                    <a:pt x="578381" y="397353"/>
                  </a:cubicBezTo>
                  <a:cubicBezTo>
                    <a:pt x="577707" y="411381"/>
                    <a:pt x="579457" y="425351"/>
                    <a:pt x="579564" y="439355"/>
                  </a:cubicBezTo>
                  <a:cubicBezTo>
                    <a:pt x="579564" y="443294"/>
                    <a:pt x="579930" y="447233"/>
                    <a:pt x="579824" y="451184"/>
                  </a:cubicBezTo>
                  <a:cubicBezTo>
                    <a:pt x="579611" y="462279"/>
                    <a:pt x="580723" y="473362"/>
                    <a:pt x="583136" y="484185"/>
                  </a:cubicBezTo>
                  <a:cubicBezTo>
                    <a:pt x="584922" y="492571"/>
                    <a:pt x="586992" y="500982"/>
                    <a:pt x="585939" y="509723"/>
                  </a:cubicBezTo>
                  <a:cubicBezTo>
                    <a:pt x="585017" y="517399"/>
                    <a:pt x="584425" y="525100"/>
                    <a:pt x="583431" y="532776"/>
                  </a:cubicBezTo>
                  <a:cubicBezTo>
                    <a:pt x="582083" y="543493"/>
                    <a:pt x="581574" y="554304"/>
                    <a:pt x="581882" y="565103"/>
                  </a:cubicBezTo>
                  <a:cubicBezTo>
                    <a:pt x="582107" y="574211"/>
                    <a:pt x="580971" y="583154"/>
                    <a:pt x="579871" y="592132"/>
                  </a:cubicBezTo>
                  <a:cubicBezTo>
                    <a:pt x="578688" y="601393"/>
                    <a:pt x="577505" y="610655"/>
                    <a:pt x="576666" y="619940"/>
                  </a:cubicBezTo>
                  <a:cubicBezTo>
                    <a:pt x="576015" y="626777"/>
                    <a:pt x="574856" y="633519"/>
                    <a:pt x="573744" y="640285"/>
                  </a:cubicBezTo>
                  <a:cubicBezTo>
                    <a:pt x="572466" y="648068"/>
                    <a:pt x="571899" y="655934"/>
                    <a:pt x="571378" y="663788"/>
                  </a:cubicBezTo>
                  <a:cubicBezTo>
                    <a:pt x="571154" y="668898"/>
                    <a:pt x="570231" y="673949"/>
                    <a:pt x="568622" y="678798"/>
                  </a:cubicBezTo>
                  <a:cubicBezTo>
                    <a:pt x="564813" y="689681"/>
                    <a:pt x="561762" y="700811"/>
                    <a:pt x="559491" y="712107"/>
                  </a:cubicBezTo>
                  <a:cubicBezTo>
                    <a:pt x="557847" y="719985"/>
                    <a:pt x="554913" y="727484"/>
                    <a:pt x="552595" y="735161"/>
                  </a:cubicBezTo>
                  <a:cubicBezTo>
                    <a:pt x="548774" y="748018"/>
                    <a:pt x="545935" y="761160"/>
                    <a:pt x="544126" y="774455"/>
                  </a:cubicBezTo>
                  <a:cubicBezTo>
                    <a:pt x="543510" y="778926"/>
                    <a:pt x="542860" y="783409"/>
                    <a:pt x="542067" y="787857"/>
                  </a:cubicBezTo>
                  <a:cubicBezTo>
                    <a:pt x="540660" y="795912"/>
                    <a:pt x="539867" y="804050"/>
                    <a:pt x="539702" y="812223"/>
                  </a:cubicBezTo>
                  <a:cubicBezTo>
                    <a:pt x="539430" y="824631"/>
                    <a:pt x="539087" y="837063"/>
                    <a:pt x="538897" y="849435"/>
                  </a:cubicBezTo>
                  <a:cubicBezTo>
                    <a:pt x="538732" y="859809"/>
                    <a:pt x="539938" y="870100"/>
                    <a:pt x="541157" y="880390"/>
                  </a:cubicBezTo>
                  <a:cubicBezTo>
                    <a:pt x="542671" y="893153"/>
                    <a:pt x="536910" y="902782"/>
                    <a:pt x="527329" y="910305"/>
                  </a:cubicBezTo>
                  <a:cubicBezTo>
                    <a:pt x="519771" y="916219"/>
                    <a:pt x="510769" y="918584"/>
                    <a:pt x="501188" y="919140"/>
                  </a:cubicBezTo>
                  <a:cubicBezTo>
                    <a:pt x="488496" y="919921"/>
                    <a:pt x="475805" y="919200"/>
                    <a:pt x="463125" y="919306"/>
                  </a:cubicBezTo>
                  <a:cubicBezTo>
                    <a:pt x="457293" y="919365"/>
                    <a:pt x="451462" y="919661"/>
                    <a:pt x="445618" y="919826"/>
                  </a:cubicBezTo>
                  <a:cubicBezTo>
                    <a:pt x="436712" y="920146"/>
                    <a:pt x="427805" y="919057"/>
                    <a:pt x="419241" y="916597"/>
                  </a:cubicBezTo>
                  <a:cubicBezTo>
                    <a:pt x="404905" y="912410"/>
                    <a:pt x="396968" y="902226"/>
                    <a:pt x="393455" y="888315"/>
                  </a:cubicBezTo>
                  <a:cubicBezTo>
                    <a:pt x="392414" y="883466"/>
                    <a:pt x="391846" y="878521"/>
                    <a:pt x="391764" y="873565"/>
                  </a:cubicBezTo>
                  <a:cubicBezTo>
                    <a:pt x="391314" y="863795"/>
                    <a:pt x="391018" y="854025"/>
                    <a:pt x="390947" y="844243"/>
                  </a:cubicBezTo>
                  <a:cubicBezTo>
                    <a:pt x="391078" y="835643"/>
                    <a:pt x="391799" y="827056"/>
                    <a:pt x="393136" y="818551"/>
                  </a:cubicBezTo>
                  <a:cubicBezTo>
                    <a:pt x="393301" y="816954"/>
                    <a:pt x="393384" y="815358"/>
                    <a:pt x="393384" y="813749"/>
                  </a:cubicBezTo>
                  <a:cubicBezTo>
                    <a:pt x="393526" y="809810"/>
                    <a:pt x="393491" y="805859"/>
                    <a:pt x="393810" y="801920"/>
                  </a:cubicBezTo>
                  <a:cubicBezTo>
                    <a:pt x="394200" y="796870"/>
                    <a:pt x="396850" y="793641"/>
                    <a:pt x="401901" y="792304"/>
                  </a:cubicBezTo>
                  <a:cubicBezTo>
                    <a:pt x="419915" y="787573"/>
                    <a:pt x="435907" y="778583"/>
                    <a:pt x="451332" y="768423"/>
                  </a:cubicBezTo>
                  <a:cubicBezTo>
                    <a:pt x="455886" y="765430"/>
                    <a:pt x="459481" y="761408"/>
                    <a:pt x="463491" y="757777"/>
                  </a:cubicBezTo>
                  <a:cubicBezTo>
                    <a:pt x="469275" y="752608"/>
                    <a:pt x="474610" y="747013"/>
                    <a:pt x="480051" y="741525"/>
                  </a:cubicBezTo>
                  <a:cubicBezTo>
                    <a:pt x="481151" y="740638"/>
                    <a:pt x="482026" y="739502"/>
                    <a:pt x="482606" y="738213"/>
                  </a:cubicBezTo>
                  <a:cubicBezTo>
                    <a:pt x="480240" y="737669"/>
                    <a:pt x="478123" y="738497"/>
                    <a:pt x="476136" y="738922"/>
                  </a:cubicBezTo>
                  <a:cubicBezTo>
                    <a:pt x="466555" y="740850"/>
                    <a:pt x="456832" y="741950"/>
                    <a:pt x="447062" y="742222"/>
                  </a:cubicBezTo>
                  <a:cubicBezTo>
                    <a:pt x="436286" y="742708"/>
                    <a:pt x="425522" y="743665"/>
                    <a:pt x="414758" y="744434"/>
                  </a:cubicBezTo>
                  <a:cubicBezTo>
                    <a:pt x="395241" y="745806"/>
                    <a:pt x="375724" y="746197"/>
                    <a:pt x="356231" y="743512"/>
                  </a:cubicBezTo>
                  <a:cubicBezTo>
                    <a:pt x="343835" y="741809"/>
                    <a:pt x="331391" y="739963"/>
                    <a:pt x="318877" y="739206"/>
                  </a:cubicBezTo>
                  <a:cubicBezTo>
                    <a:pt x="310325" y="738674"/>
                    <a:pt x="301879" y="736509"/>
                    <a:pt x="293339" y="735563"/>
                  </a:cubicBezTo>
                  <a:cubicBezTo>
                    <a:pt x="277832" y="733871"/>
                    <a:pt x="262408" y="731234"/>
                    <a:pt x="246723" y="731447"/>
                  </a:cubicBezTo>
                  <a:cubicBezTo>
                    <a:pt x="241306" y="731541"/>
                    <a:pt x="235971" y="732724"/>
                    <a:pt x="231027" y="734924"/>
                  </a:cubicBezTo>
                  <a:cubicBezTo>
                    <a:pt x="225681" y="737089"/>
                    <a:pt x="221387" y="741252"/>
                    <a:pt x="219069" y="746528"/>
                  </a:cubicBezTo>
                  <a:cubicBezTo>
                    <a:pt x="214538" y="756511"/>
                    <a:pt x="211226" y="766991"/>
                    <a:pt x="209180" y="777755"/>
                  </a:cubicBezTo>
                  <a:cubicBezTo>
                    <a:pt x="207678" y="786461"/>
                    <a:pt x="208328" y="795214"/>
                    <a:pt x="208908" y="803955"/>
                  </a:cubicBezTo>
                  <a:cubicBezTo>
                    <a:pt x="209286" y="808462"/>
                    <a:pt x="209263" y="812992"/>
                    <a:pt x="208837" y="817499"/>
                  </a:cubicBezTo>
                  <a:cubicBezTo>
                    <a:pt x="208494" y="820692"/>
                    <a:pt x="208364" y="823910"/>
                    <a:pt x="208423" y="827115"/>
                  </a:cubicBezTo>
                  <a:cubicBezTo>
                    <a:pt x="208541" y="839086"/>
                    <a:pt x="208151" y="851044"/>
                    <a:pt x="209085" y="863003"/>
                  </a:cubicBezTo>
                  <a:cubicBezTo>
                    <a:pt x="209866" y="873790"/>
                    <a:pt x="208932" y="884637"/>
                    <a:pt x="206318" y="895140"/>
                  </a:cubicBezTo>
                  <a:cubicBezTo>
                    <a:pt x="204212" y="903917"/>
                    <a:pt x="202946" y="912883"/>
                    <a:pt x="199859" y="921423"/>
                  </a:cubicBezTo>
                  <a:cubicBezTo>
                    <a:pt x="196192" y="931584"/>
                    <a:pt x="189687" y="939249"/>
                    <a:pt x="181691" y="946145"/>
                  </a:cubicBezTo>
                  <a:cubicBezTo>
                    <a:pt x="170264" y="955998"/>
                    <a:pt x="156934" y="961202"/>
                    <a:pt x="142255" y="963769"/>
                  </a:cubicBezTo>
                  <a:cubicBezTo>
                    <a:pt x="135524" y="965047"/>
                    <a:pt x="128676" y="965685"/>
                    <a:pt x="121827" y="965685"/>
                  </a:cubicBezTo>
                  <a:cubicBezTo>
                    <a:pt x="106651" y="965460"/>
                    <a:pt x="91428" y="966087"/>
                    <a:pt x="76299" y="964774"/>
                  </a:cubicBezTo>
                  <a:cubicBezTo>
                    <a:pt x="62401" y="963592"/>
                    <a:pt x="50277" y="958647"/>
                    <a:pt x="42423" y="946026"/>
                  </a:cubicBezTo>
                  <a:cubicBezTo>
                    <a:pt x="36260" y="936079"/>
                    <a:pt x="30381" y="926001"/>
                    <a:pt x="27732" y="914421"/>
                  </a:cubicBezTo>
                  <a:cubicBezTo>
                    <a:pt x="27022" y="910990"/>
                    <a:pt x="26537" y="907525"/>
                    <a:pt x="26289" y="904035"/>
                  </a:cubicBezTo>
                  <a:cubicBezTo>
                    <a:pt x="26147" y="902604"/>
                    <a:pt x="26289" y="901090"/>
                    <a:pt x="25496" y="899789"/>
                  </a:cubicBezTo>
                  <a:cubicBezTo>
                    <a:pt x="23592" y="891923"/>
                    <a:pt x="22516" y="883892"/>
                    <a:pt x="22291" y="875801"/>
                  </a:cubicBezTo>
                  <a:cubicBezTo>
                    <a:pt x="22019" y="870313"/>
                    <a:pt x="21108" y="864859"/>
                    <a:pt x="20363" y="859430"/>
                  </a:cubicBezTo>
                  <a:cubicBezTo>
                    <a:pt x="19345" y="851624"/>
                    <a:pt x="19618" y="843781"/>
                    <a:pt x="18529" y="835975"/>
                  </a:cubicBezTo>
                  <a:cubicBezTo>
                    <a:pt x="17240" y="826642"/>
                    <a:pt x="15679" y="817345"/>
                    <a:pt x="14437" y="808000"/>
                  </a:cubicBezTo>
                  <a:cubicBezTo>
                    <a:pt x="12627" y="794350"/>
                    <a:pt x="10108" y="780795"/>
                    <a:pt x="8653" y="767098"/>
                  </a:cubicBezTo>
                  <a:cubicBezTo>
                    <a:pt x="6677" y="748586"/>
                    <a:pt x="5317" y="730063"/>
                    <a:pt x="4205" y="711504"/>
                  </a:cubicBezTo>
                  <a:cubicBezTo>
                    <a:pt x="2632" y="685198"/>
                    <a:pt x="940" y="658939"/>
                    <a:pt x="657" y="632561"/>
                  </a:cubicBezTo>
                  <a:cubicBezTo>
                    <a:pt x="491" y="619230"/>
                    <a:pt x="-1366" y="605829"/>
                    <a:pt x="-976" y="592498"/>
                  </a:cubicBezTo>
                  <a:cubicBezTo>
                    <a:pt x="-727" y="583982"/>
                    <a:pt x="-1177" y="575370"/>
                    <a:pt x="53" y="566878"/>
                  </a:cubicBezTo>
                  <a:cubicBezTo>
                    <a:pt x="278" y="565435"/>
                    <a:pt x="609" y="564004"/>
                    <a:pt x="716" y="562549"/>
                  </a:cubicBezTo>
                  <a:cubicBezTo>
                    <a:pt x="2159" y="542736"/>
                    <a:pt x="2431" y="522864"/>
                    <a:pt x="1508" y="503028"/>
                  </a:cubicBezTo>
                  <a:cubicBezTo>
                    <a:pt x="645" y="484493"/>
                    <a:pt x="562" y="465957"/>
                    <a:pt x="1094" y="447434"/>
                  </a:cubicBezTo>
                  <a:cubicBezTo>
                    <a:pt x="1331" y="438977"/>
                    <a:pt x="2029" y="430520"/>
                    <a:pt x="1485" y="422074"/>
                  </a:cubicBezTo>
                  <a:cubicBezTo>
                    <a:pt x="538" y="407478"/>
                    <a:pt x="645" y="392894"/>
                    <a:pt x="1118" y="378309"/>
                  </a:cubicBezTo>
                  <a:cubicBezTo>
                    <a:pt x="1733" y="359490"/>
                    <a:pt x="2667" y="340694"/>
                    <a:pt x="3152" y="321876"/>
                  </a:cubicBezTo>
                  <a:cubicBezTo>
                    <a:pt x="3377" y="313430"/>
                    <a:pt x="2715" y="304961"/>
                    <a:pt x="2679" y="296492"/>
                  </a:cubicBezTo>
                  <a:cubicBezTo>
                    <a:pt x="2608" y="285101"/>
                    <a:pt x="2573" y="273710"/>
                    <a:pt x="2892" y="262331"/>
                  </a:cubicBezTo>
                  <a:cubicBezTo>
                    <a:pt x="3081" y="256204"/>
                    <a:pt x="3661" y="250100"/>
                    <a:pt x="4655" y="244056"/>
                  </a:cubicBezTo>
                  <a:cubicBezTo>
                    <a:pt x="6322" y="233683"/>
                    <a:pt x="7482" y="223250"/>
                    <a:pt x="8534" y="212806"/>
                  </a:cubicBezTo>
                  <a:cubicBezTo>
                    <a:pt x="9552" y="202787"/>
                    <a:pt x="11409" y="192886"/>
                    <a:pt x="12532" y="182891"/>
                  </a:cubicBezTo>
                  <a:cubicBezTo>
                    <a:pt x="14531" y="165066"/>
                    <a:pt x="17347" y="147406"/>
                    <a:pt x="20221" y="129664"/>
                  </a:cubicBezTo>
                  <a:cubicBezTo>
                    <a:pt x="22752" y="114121"/>
                    <a:pt x="24172" y="98424"/>
                    <a:pt x="27152" y="82941"/>
                  </a:cubicBezTo>
                  <a:cubicBezTo>
                    <a:pt x="29057" y="73041"/>
                    <a:pt x="31884" y="63401"/>
                    <a:pt x="34592" y="53701"/>
                  </a:cubicBezTo>
                  <a:cubicBezTo>
                    <a:pt x="35633" y="49904"/>
                    <a:pt x="36615" y="46084"/>
                    <a:pt x="37549" y="42263"/>
                  </a:cubicBezTo>
                  <a:cubicBezTo>
                    <a:pt x="39608" y="33451"/>
                    <a:pt x="42789" y="24946"/>
                    <a:pt x="47012" y="16939"/>
                  </a:cubicBezTo>
                  <a:cubicBezTo>
                    <a:pt x="49768" y="11805"/>
                    <a:pt x="52631" y="6707"/>
                    <a:pt x="54393" y="1112"/>
                  </a:cubicBezTo>
                  <a:lnTo>
                    <a:pt x="56830" y="-2768"/>
                  </a:lnTo>
                  <a:cubicBezTo>
                    <a:pt x="57291" y="-130"/>
                    <a:pt x="55434" y="1905"/>
                    <a:pt x="54902" y="4330"/>
                  </a:cubicBezTo>
                  <a:cubicBezTo>
                    <a:pt x="53447" y="10835"/>
                    <a:pt x="52335" y="17412"/>
                    <a:pt x="51554" y="24036"/>
                  </a:cubicBezTo>
                  <a:cubicBezTo>
                    <a:pt x="50608" y="32126"/>
                    <a:pt x="50229" y="40229"/>
                    <a:pt x="49674" y="48331"/>
                  </a:cubicBezTo>
                  <a:cubicBezTo>
                    <a:pt x="49271" y="54151"/>
                    <a:pt x="49603" y="60006"/>
                    <a:pt x="48893" y="65743"/>
                  </a:cubicBezTo>
                  <a:cubicBezTo>
                    <a:pt x="47959" y="73313"/>
                    <a:pt x="48775" y="80919"/>
                    <a:pt x="47994" y="88418"/>
                  </a:cubicBezTo>
                  <a:cubicBezTo>
                    <a:pt x="46586" y="101961"/>
                    <a:pt x="47142" y="115528"/>
                    <a:pt x="47485" y="129037"/>
                  </a:cubicBezTo>
                  <a:cubicBezTo>
                    <a:pt x="47663" y="135791"/>
                    <a:pt x="47391" y="142698"/>
                    <a:pt x="48881" y="149429"/>
                  </a:cubicBezTo>
                  <a:cubicBezTo>
                    <a:pt x="49047" y="150588"/>
                    <a:pt x="49082" y="151759"/>
                    <a:pt x="48988" y="152918"/>
                  </a:cubicBezTo>
                  <a:cubicBezTo>
                    <a:pt x="48988" y="161683"/>
                    <a:pt x="48988" y="170436"/>
                    <a:pt x="48988" y="179189"/>
                  </a:cubicBezTo>
                  <a:cubicBezTo>
                    <a:pt x="48917" y="187469"/>
                    <a:pt x="50005" y="195749"/>
                    <a:pt x="50561" y="203958"/>
                  </a:cubicBezTo>
                  <a:cubicBezTo>
                    <a:pt x="51034" y="211055"/>
                    <a:pt x="51412" y="218152"/>
                    <a:pt x="50111" y="225320"/>
                  </a:cubicBezTo>
                  <a:cubicBezTo>
                    <a:pt x="49650" y="227768"/>
                    <a:pt x="49650" y="230264"/>
                    <a:pt x="50111" y="232713"/>
                  </a:cubicBezTo>
                  <a:cubicBezTo>
                    <a:pt x="50490" y="235303"/>
                    <a:pt x="50714" y="237906"/>
                    <a:pt x="50797" y="240520"/>
                  </a:cubicBezTo>
                  <a:cubicBezTo>
                    <a:pt x="51543" y="249474"/>
                    <a:pt x="51578" y="258475"/>
                    <a:pt x="53163" y="267370"/>
                  </a:cubicBezTo>
                  <a:cubicBezTo>
                    <a:pt x="53754" y="270623"/>
                    <a:pt x="53766" y="274006"/>
                    <a:pt x="54145" y="277318"/>
                  </a:cubicBezTo>
                  <a:cubicBezTo>
                    <a:pt x="55529" y="289702"/>
                    <a:pt x="56995" y="302075"/>
                    <a:pt x="58462" y="314447"/>
                  </a:cubicBezTo>
                  <a:cubicBezTo>
                    <a:pt x="60828" y="334709"/>
                    <a:pt x="65689" y="354404"/>
                    <a:pt x="71260" y="373944"/>
                  </a:cubicBezTo>
                  <a:cubicBezTo>
                    <a:pt x="76997" y="394053"/>
                    <a:pt x="82557" y="414232"/>
                    <a:pt x="87572" y="434541"/>
                  </a:cubicBezTo>
                  <a:cubicBezTo>
                    <a:pt x="88660" y="439343"/>
                    <a:pt x="90091" y="444051"/>
                    <a:pt x="91877" y="448629"/>
                  </a:cubicBezTo>
                  <a:cubicBezTo>
                    <a:pt x="92185" y="449398"/>
                    <a:pt x="92386" y="449883"/>
                    <a:pt x="92528" y="450226"/>
                  </a:cubicBezTo>
                  <a:cubicBezTo>
                    <a:pt x="95000" y="456802"/>
                    <a:pt x="96881" y="463604"/>
                    <a:pt x="98123" y="470523"/>
                  </a:cubicBezTo>
                  <a:close/>
                </a:path>
              </a:pathLst>
            </a:custGeom>
            <a:solidFill>
              <a:srgbClr val="35A7C0"/>
            </a:solidFill>
            <a:ln w="1171" cap="flat">
              <a:noFill/>
              <a:prstDash val="solid"/>
              <a:miter/>
            </a:ln>
          </p:spPr>
          <p:txBody>
            <a:bodyPr rtlCol="0" anchor="ctr"/>
            <a:lstStyle/>
            <a:p>
              <a:endParaRPr lang="es-CO"/>
            </a:p>
          </p:txBody>
        </p:sp>
        <p:sp>
          <p:nvSpPr>
            <p:cNvPr id="419" name="Freeform: Shape 418">
              <a:extLst>
                <a:ext uri="{FF2B5EF4-FFF2-40B4-BE49-F238E27FC236}">
                  <a16:creationId xmlns:a16="http://schemas.microsoft.com/office/drawing/2014/main" id="{18F636CC-4726-D235-F6C9-C724ECA39141}"/>
                </a:ext>
              </a:extLst>
            </p:cNvPr>
            <p:cNvSpPr/>
            <p:nvPr/>
          </p:nvSpPr>
          <p:spPr>
            <a:xfrm rot="19975584">
              <a:off x="12765294" y="6633054"/>
              <a:ext cx="117038" cy="416492"/>
            </a:xfrm>
            <a:custGeom>
              <a:avLst/>
              <a:gdLst>
                <a:gd name="connsiteX0" fmla="*/ 107921 w 117038"/>
                <a:gd name="connsiteY0" fmla="*/ 4434 h 416492"/>
                <a:gd name="connsiteX1" fmla="*/ 106974 w 117038"/>
                <a:gd name="connsiteY1" fmla="*/ 27594 h 416492"/>
                <a:gd name="connsiteX2" fmla="*/ 107637 w 117038"/>
                <a:gd name="connsiteY2" fmla="*/ 63457 h 416492"/>
                <a:gd name="connsiteX3" fmla="*/ 108110 w 117038"/>
                <a:gd name="connsiteY3" fmla="*/ 101498 h 416492"/>
                <a:gd name="connsiteX4" fmla="*/ 108240 w 117038"/>
                <a:gd name="connsiteY4" fmla="*/ 113728 h 416492"/>
                <a:gd name="connsiteX5" fmla="*/ 107802 w 117038"/>
                <a:gd name="connsiteY5" fmla="*/ 118933 h 416492"/>
                <a:gd name="connsiteX6" fmla="*/ 105981 w 117038"/>
                <a:gd name="connsiteY6" fmla="*/ 141123 h 416492"/>
                <a:gd name="connsiteX7" fmla="*/ 106336 w 117038"/>
                <a:gd name="connsiteY7" fmla="*/ 197615 h 416492"/>
                <a:gd name="connsiteX8" fmla="*/ 108110 w 117038"/>
                <a:gd name="connsiteY8" fmla="*/ 244847 h 416492"/>
                <a:gd name="connsiteX9" fmla="*/ 111008 w 117038"/>
                <a:gd name="connsiteY9" fmla="*/ 287606 h 416492"/>
                <a:gd name="connsiteX10" fmla="*/ 111789 w 117038"/>
                <a:gd name="connsiteY10" fmla="*/ 322145 h 416492"/>
                <a:gd name="connsiteX11" fmla="*/ 112676 w 117038"/>
                <a:gd name="connsiteY11" fmla="*/ 346181 h 416492"/>
                <a:gd name="connsiteX12" fmla="*/ 115917 w 117038"/>
                <a:gd name="connsiteY12" fmla="*/ 383216 h 416492"/>
                <a:gd name="connsiteX13" fmla="*/ 114911 w 117038"/>
                <a:gd name="connsiteY13" fmla="*/ 395825 h 416492"/>
                <a:gd name="connsiteX14" fmla="*/ 97240 w 117038"/>
                <a:gd name="connsiteY14" fmla="*/ 412680 h 416492"/>
                <a:gd name="connsiteX15" fmla="*/ 69265 w 117038"/>
                <a:gd name="connsiteY15" fmla="*/ 410445 h 416492"/>
                <a:gd name="connsiteX16" fmla="*/ 52505 w 117038"/>
                <a:gd name="connsiteY16" fmla="*/ 404033 h 416492"/>
                <a:gd name="connsiteX17" fmla="*/ 35862 w 117038"/>
                <a:gd name="connsiteY17" fmla="*/ 393695 h 416492"/>
                <a:gd name="connsiteX18" fmla="*/ 19302 w 117038"/>
                <a:gd name="connsiteY18" fmla="*/ 375633 h 416492"/>
                <a:gd name="connsiteX19" fmla="*/ 13021 w 117038"/>
                <a:gd name="connsiteY19" fmla="*/ 363711 h 416492"/>
                <a:gd name="connsiteX20" fmla="*/ 3925 w 117038"/>
                <a:gd name="connsiteY20" fmla="*/ 323233 h 416492"/>
                <a:gd name="connsiteX21" fmla="*/ 2352 w 117038"/>
                <a:gd name="connsiteY21" fmla="*/ 271247 h 416492"/>
                <a:gd name="connsiteX22" fmla="*/ 2021 w 117038"/>
                <a:gd name="connsiteY22" fmla="*/ 260768 h 416492"/>
                <a:gd name="connsiteX23" fmla="*/ -605 w 117038"/>
                <a:gd name="connsiteY23" fmla="*/ 217121 h 416492"/>
                <a:gd name="connsiteX24" fmla="*/ -286 w 117038"/>
                <a:gd name="connsiteY24" fmla="*/ 193074 h 416492"/>
                <a:gd name="connsiteX25" fmla="*/ 1666 w 117038"/>
                <a:gd name="connsiteY25" fmla="*/ 170422 h 416492"/>
                <a:gd name="connsiteX26" fmla="*/ 4635 w 117038"/>
                <a:gd name="connsiteY26" fmla="*/ 107057 h 416492"/>
                <a:gd name="connsiteX27" fmla="*/ 4718 w 117038"/>
                <a:gd name="connsiteY27" fmla="*/ 65019 h 416492"/>
                <a:gd name="connsiteX28" fmla="*/ 6693 w 117038"/>
                <a:gd name="connsiteY28" fmla="*/ 33165 h 416492"/>
                <a:gd name="connsiteX29" fmla="*/ 10537 w 117038"/>
                <a:gd name="connsiteY29" fmla="*/ 1926 h 416492"/>
                <a:gd name="connsiteX30" fmla="*/ 11377 w 117038"/>
                <a:gd name="connsiteY30" fmla="*/ -948 h 416492"/>
                <a:gd name="connsiteX31" fmla="*/ 17812 w 117038"/>
                <a:gd name="connsiteY31" fmla="*/ -345 h 416492"/>
                <a:gd name="connsiteX32" fmla="*/ 31095 w 117038"/>
                <a:gd name="connsiteY32" fmla="*/ 3204 h 416492"/>
                <a:gd name="connsiteX33" fmla="*/ 39375 w 117038"/>
                <a:gd name="connsiteY33" fmla="*/ 9614 h 416492"/>
                <a:gd name="connsiteX34" fmla="*/ 67834 w 117038"/>
                <a:gd name="connsiteY34" fmla="*/ 13707 h 416492"/>
                <a:gd name="connsiteX35" fmla="*/ 103225 w 117038"/>
                <a:gd name="connsiteY35" fmla="*/ 8396 h 416492"/>
                <a:gd name="connsiteX36" fmla="*/ 107921 w 117038"/>
                <a:gd name="connsiteY36" fmla="*/ 4434 h 416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17038" h="416492">
                  <a:moveTo>
                    <a:pt x="107921" y="4434"/>
                  </a:moveTo>
                  <a:cubicBezTo>
                    <a:pt x="107589" y="12146"/>
                    <a:pt x="107093" y="19870"/>
                    <a:pt x="106974" y="27594"/>
                  </a:cubicBezTo>
                  <a:cubicBezTo>
                    <a:pt x="106773" y="39552"/>
                    <a:pt x="106738" y="51487"/>
                    <a:pt x="107637" y="63457"/>
                  </a:cubicBezTo>
                  <a:cubicBezTo>
                    <a:pt x="108583" y="76102"/>
                    <a:pt x="109305" y="88794"/>
                    <a:pt x="108110" y="101498"/>
                  </a:cubicBezTo>
                  <a:cubicBezTo>
                    <a:pt x="107589" y="105567"/>
                    <a:pt x="107637" y="109671"/>
                    <a:pt x="108240" y="113728"/>
                  </a:cubicBezTo>
                  <a:cubicBezTo>
                    <a:pt x="108453" y="115479"/>
                    <a:pt x="108299" y="117241"/>
                    <a:pt x="107802" y="118933"/>
                  </a:cubicBezTo>
                  <a:cubicBezTo>
                    <a:pt x="106123" y="126255"/>
                    <a:pt x="105957" y="133683"/>
                    <a:pt x="105981" y="141123"/>
                  </a:cubicBezTo>
                  <a:cubicBezTo>
                    <a:pt x="105981" y="159954"/>
                    <a:pt x="105756" y="178797"/>
                    <a:pt x="106336" y="197615"/>
                  </a:cubicBezTo>
                  <a:cubicBezTo>
                    <a:pt x="106832" y="213359"/>
                    <a:pt x="107329" y="229115"/>
                    <a:pt x="108110" y="244847"/>
                  </a:cubicBezTo>
                  <a:cubicBezTo>
                    <a:pt x="108832" y="259111"/>
                    <a:pt x="109577" y="273377"/>
                    <a:pt x="111008" y="287606"/>
                  </a:cubicBezTo>
                  <a:cubicBezTo>
                    <a:pt x="112132" y="299080"/>
                    <a:pt x="112392" y="310624"/>
                    <a:pt x="111789" y="322145"/>
                  </a:cubicBezTo>
                  <a:cubicBezTo>
                    <a:pt x="111576" y="330165"/>
                    <a:pt x="111871" y="338196"/>
                    <a:pt x="112676" y="346181"/>
                  </a:cubicBezTo>
                  <a:cubicBezTo>
                    <a:pt x="113681" y="358541"/>
                    <a:pt x="115586" y="370808"/>
                    <a:pt x="115917" y="383216"/>
                  </a:cubicBezTo>
                  <a:cubicBezTo>
                    <a:pt x="116189" y="387450"/>
                    <a:pt x="115858" y="391696"/>
                    <a:pt x="114911" y="395825"/>
                  </a:cubicBezTo>
                  <a:cubicBezTo>
                    <a:pt x="112439" y="405063"/>
                    <a:pt x="106430" y="410634"/>
                    <a:pt x="97240" y="412680"/>
                  </a:cubicBezTo>
                  <a:cubicBezTo>
                    <a:pt x="87895" y="414620"/>
                    <a:pt x="78184" y="413851"/>
                    <a:pt x="69265" y="410445"/>
                  </a:cubicBezTo>
                  <a:cubicBezTo>
                    <a:pt x="63623" y="408445"/>
                    <a:pt x="58064" y="406234"/>
                    <a:pt x="52505" y="404033"/>
                  </a:cubicBezTo>
                  <a:cubicBezTo>
                    <a:pt x="46354" y="401668"/>
                    <a:pt x="40711" y="398155"/>
                    <a:pt x="35862" y="393695"/>
                  </a:cubicBezTo>
                  <a:cubicBezTo>
                    <a:pt x="29995" y="387994"/>
                    <a:pt x="24471" y="381974"/>
                    <a:pt x="19302" y="375633"/>
                  </a:cubicBezTo>
                  <a:cubicBezTo>
                    <a:pt x="16416" y="372132"/>
                    <a:pt x="14275" y="368075"/>
                    <a:pt x="13021" y="363711"/>
                  </a:cubicBezTo>
                  <a:cubicBezTo>
                    <a:pt x="8893" y="350462"/>
                    <a:pt x="5226" y="337073"/>
                    <a:pt x="3925" y="323233"/>
                  </a:cubicBezTo>
                  <a:cubicBezTo>
                    <a:pt x="2305" y="305964"/>
                    <a:pt x="1027" y="288647"/>
                    <a:pt x="2352" y="271247"/>
                  </a:cubicBezTo>
                  <a:cubicBezTo>
                    <a:pt x="2624" y="267782"/>
                    <a:pt x="2068" y="264269"/>
                    <a:pt x="2021" y="260768"/>
                  </a:cubicBezTo>
                  <a:cubicBezTo>
                    <a:pt x="1820" y="246171"/>
                    <a:pt x="944" y="231622"/>
                    <a:pt x="-605" y="217121"/>
                  </a:cubicBezTo>
                  <a:cubicBezTo>
                    <a:pt x="-1445" y="209125"/>
                    <a:pt x="-877" y="201093"/>
                    <a:pt x="-286" y="193074"/>
                  </a:cubicBezTo>
                  <a:cubicBezTo>
                    <a:pt x="270" y="185515"/>
                    <a:pt x="897" y="177957"/>
                    <a:pt x="1666" y="170422"/>
                  </a:cubicBezTo>
                  <a:cubicBezTo>
                    <a:pt x="3771" y="149367"/>
                    <a:pt x="4753" y="128218"/>
                    <a:pt x="4635" y="107057"/>
                  </a:cubicBezTo>
                  <a:cubicBezTo>
                    <a:pt x="4635" y="93052"/>
                    <a:pt x="4564" y="79035"/>
                    <a:pt x="4718" y="65019"/>
                  </a:cubicBezTo>
                  <a:cubicBezTo>
                    <a:pt x="4836" y="54373"/>
                    <a:pt x="5806" y="43728"/>
                    <a:pt x="6693" y="33165"/>
                  </a:cubicBezTo>
                  <a:cubicBezTo>
                    <a:pt x="7580" y="22602"/>
                    <a:pt x="8905" y="12300"/>
                    <a:pt x="10537" y="1926"/>
                  </a:cubicBezTo>
                  <a:cubicBezTo>
                    <a:pt x="10502" y="909"/>
                    <a:pt x="10797" y="-108"/>
                    <a:pt x="11377" y="-948"/>
                  </a:cubicBezTo>
                  <a:cubicBezTo>
                    <a:pt x="14228" y="2600"/>
                    <a:pt x="14228" y="2600"/>
                    <a:pt x="17812" y="-345"/>
                  </a:cubicBezTo>
                  <a:cubicBezTo>
                    <a:pt x="22851" y="-4532"/>
                    <a:pt x="28753" y="-3255"/>
                    <a:pt x="31095" y="3204"/>
                  </a:cubicBezTo>
                  <a:cubicBezTo>
                    <a:pt x="32668" y="7509"/>
                    <a:pt x="35412" y="8869"/>
                    <a:pt x="39375" y="9614"/>
                  </a:cubicBezTo>
                  <a:cubicBezTo>
                    <a:pt x="48838" y="11365"/>
                    <a:pt x="58099" y="14204"/>
                    <a:pt x="67834" y="13707"/>
                  </a:cubicBezTo>
                  <a:cubicBezTo>
                    <a:pt x="79793" y="13104"/>
                    <a:pt x="91385" y="9898"/>
                    <a:pt x="103225" y="8396"/>
                  </a:cubicBezTo>
                  <a:cubicBezTo>
                    <a:pt x="105957" y="8053"/>
                    <a:pt x="105342" y="4493"/>
                    <a:pt x="107921" y="4434"/>
                  </a:cubicBezTo>
                  <a:close/>
                </a:path>
              </a:pathLst>
            </a:custGeom>
            <a:solidFill>
              <a:srgbClr val="35A7C0"/>
            </a:solidFill>
            <a:ln w="1171" cap="flat">
              <a:noFill/>
              <a:prstDash val="solid"/>
              <a:miter/>
            </a:ln>
          </p:spPr>
          <p:txBody>
            <a:bodyPr rtlCol="0" anchor="ctr"/>
            <a:lstStyle/>
            <a:p>
              <a:endParaRPr lang="es-CO"/>
            </a:p>
          </p:txBody>
        </p:sp>
        <p:sp>
          <p:nvSpPr>
            <p:cNvPr id="420" name="Freeform: Shape 419">
              <a:extLst>
                <a:ext uri="{FF2B5EF4-FFF2-40B4-BE49-F238E27FC236}">
                  <a16:creationId xmlns:a16="http://schemas.microsoft.com/office/drawing/2014/main" id="{02821E32-717B-628D-18B9-0935421417EF}"/>
                </a:ext>
              </a:extLst>
            </p:cNvPr>
            <p:cNvSpPr/>
            <p:nvPr/>
          </p:nvSpPr>
          <p:spPr>
            <a:xfrm rot="19975584">
              <a:off x="13262999" y="6379959"/>
              <a:ext cx="333260" cy="626615"/>
            </a:xfrm>
            <a:custGeom>
              <a:avLst/>
              <a:gdLst>
                <a:gd name="connsiteX0" fmla="*/ 135731 w 333260"/>
                <a:gd name="connsiteY0" fmla="*/ 621916 h 626615"/>
                <a:gd name="connsiteX1" fmla="*/ 134880 w 333260"/>
                <a:gd name="connsiteY1" fmla="*/ 621916 h 626615"/>
                <a:gd name="connsiteX2" fmla="*/ 126765 w 333260"/>
                <a:gd name="connsiteY2" fmla="*/ 620496 h 626615"/>
                <a:gd name="connsiteX3" fmla="*/ 121123 w 333260"/>
                <a:gd name="connsiteY3" fmla="*/ 620496 h 626615"/>
                <a:gd name="connsiteX4" fmla="*/ 113849 w 333260"/>
                <a:gd name="connsiteY4" fmla="*/ 621880 h 626615"/>
                <a:gd name="connsiteX5" fmla="*/ 110300 w 333260"/>
                <a:gd name="connsiteY5" fmla="*/ 621880 h 626615"/>
                <a:gd name="connsiteX6" fmla="*/ 82220 w 333260"/>
                <a:gd name="connsiteY6" fmla="*/ 621880 h 626615"/>
                <a:gd name="connsiteX7" fmla="*/ 80493 w 333260"/>
                <a:gd name="connsiteY7" fmla="*/ 621880 h 626615"/>
                <a:gd name="connsiteX8" fmla="*/ 79617 w 333260"/>
                <a:gd name="connsiteY8" fmla="*/ 619266 h 626615"/>
                <a:gd name="connsiteX9" fmla="*/ 78742 w 333260"/>
                <a:gd name="connsiteY9" fmla="*/ 618379 h 626615"/>
                <a:gd name="connsiteX10" fmla="*/ 76116 w 333260"/>
                <a:gd name="connsiteY10" fmla="*/ 618379 h 626615"/>
                <a:gd name="connsiteX11" fmla="*/ 75241 w 333260"/>
                <a:gd name="connsiteY11" fmla="*/ 619266 h 626615"/>
                <a:gd name="connsiteX12" fmla="*/ 74484 w 333260"/>
                <a:gd name="connsiteY12" fmla="*/ 619266 h 626615"/>
                <a:gd name="connsiteX13" fmla="*/ 73668 w 333260"/>
                <a:gd name="connsiteY13" fmla="*/ 619337 h 626615"/>
                <a:gd name="connsiteX14" fmla="*/ 73597 w 333260"/>
                <a:gd name="connsiteY14" fmla="*/ 619266 h 626615"/>
                <a:gd name="connsiteX15" fmla="*/ 71846 w 333260"/>
                <a:gd name="connsiteY15" fmla="*/ 618379 h 626615"/>
                <a:gd name="connsiteX16" fmla="*/ 69220 w 333260"/>
                <a:gd name="connsiteY16" fmla="*/ 618379 h 626615"/>
                <a:gd name="connsiteX17" fmla="*/ 68345 w 333260"/>
                <a:gd name="connsiteY17" fmla="*/ 618379 h 626615"/>
                <a:gd name="connsiteX18" fmla="*/ 67469 w 333260"/>
                <a:gd name="connsiteY18" fmla="*/ 617504 h 626615"/>
                <a:gd name="connsiteX19" fmla="*/ 65719 w 333260"/>
                <a:gd name="connsiteY19" fmla="*/ 617504 h 626615"/>
                <a:gd name="connsiteX20" fmla="*/ 64844 w 333260"/>
                <a:gd name="connsiteY20" fmla="*/ 616628 h 626615"/>
                <a:gd name="connsiteX21" fmla="*/ 62206 w 333260"/>
                <a:gd name="connsiteY21" fmla="*/ 616628 h 626615"/>
                <a:gd name="connsiteX22" fmla="*/ 61331 w 333260"/>
                <a:gd name="connsiteY22" fmla="*/ 615753 h 626615"/>
                <a:gd name="connsiteX23" fmla="*/ 59580 w 333260"/>
                <a:gd name="connsiteY23" fmla="*/ 614002 h 626615"/>
                <a:gd name="connsiteX24" fmla="*/ 58705 w 333260"/>
                <a:gd name="connsiteY24" fmla="*/ 613127 h 626615"/>
                <a:gd name="connsiteX25" fmla="*/ 56954 w 333260"/>
                <a:gd name="connsiteY25" fmla="*/ 612252 h 626615"/>
                <a:gd name="connsiteX26" fmla="*/ 56079 w 333260"/>
                <a:gd name="connsiteY26" fmla="*/ 611376 h 626615"/>
                <a:gd name="connsiteX27" fmla="*/ 51702 w 333260"/>
                <a:gd name="connsiteY27" fmla="*/ 611376 h 626615"/>
                <a:gd name="connsiteX28" fmla="*/ 50827 w 333260"/>
                <a:gd name="connsiteY28" fmla="*/ 610501 h 626615"/>
                <a:gd name="connsiteX29" fmla="*/ 49064 w 333260"/>
                <a:gd name="connsiteY29" fmla="*/ 607875 h 626615"/>
                <a:gd name="connsiteX30" fmla="*/ 48189 w 333260"/>
                <a:gd name="connsiteY30" fmla="*/ 606988 h 626615"/>
                <a:gd name="connsiteX31" fmla="*/ 45563 w 333260"/>
                <a:gd name="connsiteY31" fmla="*/ 604362 h 626615"/>
                <a:gd name="connsiteX32" fmla="*/ 44688 w 333260"/>
                <a:gd name="connsiteY32" fmla="*/ 603487 h 626615"/>
                <a:gd name="connsiteX33" fmla="*/ 40311 w 333260"/>
                <a:gd name="connsiteY33" fmla="*/ 601736 h 626615"/>
                <a:gd name="connsiteX34" fmla="*/ 39436 w 333260"/>
                <a:gd name="connsiteY34" fmla="*/ 600861 h 626615"/>
                <a:gd name="connsiteX35" fmla="*/ 36798 w 333260"/>
                <a:gd name="connsiteY35" fmla="*/ 596484 h 626615"/>
                <a:gd name="connsiteX36" fmla="*/ 35923 w 333260"/>
                <a:gd name="connsiteY36" fmla="*/ 595597 h 626615"/>
                <a:gd name="connsiteX37" fmla="*/ 29796 w 333260"/>
                <a:gd name="connsiteY37" fmla="*/ 591221 h 626615"/>
                <a:gd name="connsiteX38" fmla="*/ 28921 w 333260"/>
                <a:gd name="connsiteY38" fmla="*/ 590345 h 626615"/>
                <a:gd name="connsiteX39" fmla="*/ 26283 w 333260"/>
                <a:gd name="connsiteY39" fmla="*/ 584207 h 626615"/>
                <a:gd name="connsiteX40" fmla="*/ 25408 w 333260"/>
                <a:gd name="connsiteY40" fmla="*/ 583331 h 626615"/>
                <a:gd name="connsiteX41" fmla="*/ 24532 w 333260"/>
                <a:gd name="connsiteY41" fmla="*/ 582456 h 626615"/>
                <a:gd name="connsiteX42" fmla="*/ 23657 w 333260"/>
                <a:gd name="connsiteY42" fmla="*/ 581580 h 626615"/>
                <a:gd name="connsiteX43" fmla="*/ 21906 w 333260"/>
                <a:gd name="connsiteY43" fmla="*/ 580705 h 626615"/>
                <a:gd name="connsiteX44" fmla="*/ 21031 w 333260"/>
                <a:gd name="connsiteY44" fmla="*/ 579830 h 626615"/>
                <a:gd name="connsiteX45" fmla="*/ 20156 w 333260"/>
                <a:gd name="connsiteY45" fmla="*/ 578955 h 626615"/>
                <a:gd name="connsiteX46" fmla="*/ 16607 w 333260"/>
                <a:gd name="connsiteY46" fmla="*/ 570190 h 626615"/>
                <a:gd name="connsiteX47" fmla="*/ 15732 w 333260"/>
                <a:gd name="connsiteY47" fmla="*/ 569315 h 626615"/>
                <a:gd name="connsiteX48" fmla="*/ 14845 w 333260"/>
                <a:gd name="connsiteY48" fmla="*/ 568439 h 626615"/>
                <a:gd name="connsiteX49" fmla="*/ 13094 w 333260"/>
                <a:gd name="connsiteY49" fmla="*/ 562300 h 626615"/>
                <a:gd name="connsiteX50" fmla="*/ 12219 w 333260"/>
                <a:gd name="connsiteY50" fmla="*/ 561425 h 626615"/>
                <a:gd name="connsiteX51" fmla="*/ 12219 w 333260"/>
                <a:gd name="connsiteY51" fmla="*/ 558799 h 626615"/>
                <a:gd name="connsiteX52" fmla="*/ 11344 w 333260"/>
                <a:gd name="connsiteY52" fmla="*/ 557924 h 626615"/>
                <a:gd name="connsiteX53" fmla="*/ 10468 w 333260"/>
                <a:gd name="connsiteY53" fmla="*/ 556173 h 626615"/>
                <a:gd name="connsiteX54" fmla="*/ 9593 w 333260"/>
                <a:gd name="connsiteY54" fmla="*/ 555298 h 626615"/>
                <a:gd name="connsiteX55" fmla="*/ 8718 w 333260"/>
                <a:gd name="connsiteY55" fmla="*/ 554422 h 626615"/>
                <a:gd name="connsiteX56" fmla="*/ 6967 w 333260"/>
                <a:gd name="connsiteY56" fmla="*/ 548343 h 626615"/>
                <a:gd name="connsiteX57" fmla="*/ 5216 w 333260"/>
                <a:gd name="connsiteY57" fmla="*/ 540394 h 626615"/>
                <a:gd name="connsiteX58" fmla="*/ 4341 w 333260"/>
                <a:gd name="connsiteY58" fmla="*/ 539519 h 626615"/>
                <a:gd name="connsiteX59" fmla="*/ 3454 w 333260"/>
                <a:gd name="connsiteY59" fmla="*/ 538643 h 626615"/>
                <a:gd name="connsiteX60" fmla="*/ 3454 w 333260"/>
                <a:gd name="connsiteY60" fmla="*/ 532989 h 626615"/>
                <a:gd name="connsiteX61" fmla="*/ 2141 w 333260"/>
                <a:gd name="connsiteY61" fmla="*/ 525395 h 626615"/>
                <a:gd name="connsiteX62" fmla="*/ 1692 w 333260"/>
                <a:gd name="connsiteY62" fmla="*/ 521125 h 626615"/>
                <a:gd name="connsiteX63" fmla="*/ 2567 w 333260"/>
                <a:gd name="connsiteY63" fmla="*/ 520250 h 626615"/>
                <a:gd name="connsiteX64" fmla="*/ 1692 w 333260"/>
                <a:gd name="connsiteY64" fmla="*/ 514111 h 626615"/>
                <a:gd name="connsiteX65" fmla="*/ 816 w 333260"/>
                <a:gd name="connsiteY65" fmla="*/ 513236 h 626615"/>
                <a:gd name="connsiteX66" fmla="*/ 816 w 333260"/>
                <a:gd name="connsiteY66" fmla="*/ 509687 h 626615"/>
                <a:gd name="connsiteX67" fmla="*/ 1692 w 333260"/>
                <a:gd name="connsiteY67" fmla="*/ 508812 h 626615"/>
                <a:gd name="connsiteX68" fmla="*/ 958 w 333260"/>
                <a:gd name="connsiteY68" fmla="*/ 500662 h 626615"/>
                <a:gd name="connsiteX69" fmla="*/ 1147 w 333260"/>
                <a:gd name="connsiteY69" fmla="*/ 497681 h 626615"/>
                <a:gd name="connsiteX70" fmla="*/ 1692 w 333260"/>
                <a:gd name="connsiteY70" fmla="*/ 488656 h 626615"/>
                <a:gd name="connsiteX71" fmla="*/ 816 w 333260"/>
                <a:gd name="connsiteY71" fmla="*/ 487781 h 626615"/>
                <a:gd name="connsiteX72" fmla="*/ 816 w 333260"/>
                <a:gd name="connsiteY72" fmla="*/ 486031 h 626615"/>
                <a:gd name="connsiteX73" fmla="*/ 1692 w 333260"/>
                <a:gd name="connsiteY73" fmla="*/ 485143 h 626615"/>
                <a:gd name="connsiteX74" fmla="*/ 2567 w 333260"/>
                <a:gd name="connsiteY74" fmla="*/ 477266 h 626615"/>
                <a:gd name="connsiteX75" fmla="*/ 1692 w 333260"/>
                <a:gd name="connsiteY75" fmla="*/ 476390 h 626615"/>
                <a:gd name="connsiteX76" fmla="*/ 1692 w 333260"/>
                <a:gd name="connsiteY76" fmla="*/ 474628 h 626615"/>
                <a:gd name="connsiteX77" fmla="*/ 2567 w 333260"/>
                <a:gd name="connsiteY77" fmla="*/ 473753 h 626615"/>
                <a:gd name="connsiteX78" fmla="*/ 875 w 333260"/>
                <a:gd name="connsiteY78" fmla="*/ 468134 h 626615"/>
                <a:gd name="connsiteX79" fmla="*/ 627 w 333260"/>
                <a:gd name="connsiteY79" fmla="*/ 459594 h 626615"/>
                <a:gd name="connsiteX80" fmla="*/ 2567 w 333260"/>
                <a:gd name="connsiteY80" fmla="*/ 454484 h 626615"/>
                <a:gd name="connsiteX81" fmla="*/ 4223 w 333260"/>
                <a:gd name="connsiteY81" fmla="*/ 461191 h 626615"/>
                <a:gd name="connsiteX82" fmla="*/ 6104 w 333260"/>
                <a:gd name="connsiteY82" fmla="*/ 465697 h 626615"/>
                <a:gd name="connsiteX83" fmla="*/ 19742 w 333260"/>
                <a:gd name="connsiteY83" fmla="*/ 468371 h 626615"/>
                <a:gd name="connsiteX84" fmla="*/ 27052 w 333260"/>
                <a:gd name="connsiteY84" fmla="*/ 469471 h 626615"/>
                <a:gd name="connsiteX85" fmla="*/ 32398 w 333260"/>
                <a:gd name="connsiteY85" fmla="*/ 475586 h 626615"/>
                <a:gd name="connsiteX86" fmla="*/ 35663 w 333260"/>
                <a:gd name="connsiteY86" fmla="*/ 495611 h 626615"/>
                <a:gd name="connsiteX87" fmla="*/ 37130 w 333260"/>
                <a:gd name="connsiteY87" fmla="*/ 507700 h 626615"/>
                <a:gd name="connsiteX88" fmla="*/ 43671 w 333260"/>
                <a:gd name="connsiteY88" fmla="*/ 527962 h 626615"/>
                <a:gd name="connsiteX89" fmla="*/ 63105 w 333260"/>
                <a:gd name="connsiteY89" fmla="*/ 559899 h 626615"/>
                <a:gd name="connsiteX90" fmla="*/ 100199 w 333260"/>
                <a:gd name="connsiteY90" fmla="*/ 589198 h 626615"/>
                <a:gd name="connsiteX91" fmla="*/ 128067 w 333260"/>
                <a:gd name="connsiteY91" fmla="*/ 597478 h 626615"/>
                <a:gd name="connsiteX92" fmla="*/ 158075 w 333260"/>
                <a:gd name="connsiteY92" fmla="*/ 594592 h 626615"/>
                <a:gd name="connsiteX93" fmla="*/ 173831 w 333260"/>
                <a:gd name="connsiteY93" fmla="*/ 587152 h 626615"/>
                <a:gd name="connsiteX94" fmla="*/ 186653 w 333260"/>
                <a:gd name="connsiteY94" fmla="*/ 581651 h 626615"/>
                <a:gd name="connsiteX95" fmla="*/ 204821 w 333260"/>
                <a:gd name="connsiteY95" fmla="*/ 574223 h 626615"/>
                <a:gd name="connsiteX96" fmla="*/ 214674 w 333260"/>
                <a:gd name="connsiteY96" fmla="*/ 567126 h 626615"/>
                <a:gd name="connsiteX97" fmla="*/ 236651 w 333260"/>
                <a:gd name="connsiteY97" fmla="*/ 531487 h 626615"/>
                <a:gd name="connsiteX98" fmla="*/ 243287 w 333260"/>
                <a:gd name="connsiteY98" fmla="*/ 521598 h 626615"/>
                <a:gd name="connsiteX99" fmla="*/ 255116 w 333260"/>
                <a:gd name="connsiteY99" fmla="*/ 497824 h 626615"/>
                <a:gd name="connsiteX100" fmla="*/ 256724 w 333260"/>
                <a:gd name="connsiteY100" fmla="*/ 472203 h 626615"/>
                <a:gd name="connsiteX101" fmla="*/ 261669 w 333260"/>
                <a:gd name="connsiteY101" fmla="*/ 439568 h 626615"/>
                <a:gd name="connsiteX102" fmla="*/ 264519 w 333260"/>
                <a:gd name="connsiteY102" fmla="*/ 418916 h 626615"/>
                <a:gd name="connsiteX103" fmla="*/ 269546 w 333260"/>
                <a:gd name="connsiteY103" fmla="*/ 387180 h 626615"/>
                <a:gd name="connsiteX104" fmla="*/ 276643 w 333260"/>
                <a:gd name="connsiteY104" fmla="*/ 347401 h 626615"/>
                <a:gd name="connsiteX105" fmla="*/ 280192 w 333260"/>
                <a:gd name="connsiteY105" fmla="*/ 324229 h 626615"/>
                <a:gd name="connsiteX106" fmla="*/ 280263 w 333260"/>
                <a:gd name="connsiteY106" fmla="*/ 322041 h 626615"/>
                <a:gd name="connsiteX107" fmla="*/ 281801 w 333260"/>
                <a:gd name="connsiteY107" fmla="*/ 297722 h 626615"/>
                <a:gd name="connsiteX108" fmla="*/ 281316 w 333260"/>
                <a:gd name="connsiteY108" fmla="*/ 268482 h 626615"/>
                <a:gd name="connsiteX109" fmla="*/ 281126 w 333260"/>
                <a:gd name="connsiteY109" fmla="*/ 258866 h 626615"/>
                <a:gd name="connsiteX110" fmla="*/ 274881 w 333260"/>
                <a:gd name="connsiteY110" fmla="*/ 238757 h 626615"/>
                <a:gd name="connsiteX111" fmla="*/ 269807 w 333260"/>
                <a:gd name="connsiteY111" fmla="*/ 233340 h 626615"/>
                <a:gd name="connsiteX112" fmla="*/ 268730 w 333260"/>
                <a:gd name="connsiteY112" fmla="*/ 228313 h 626615"/>
                <a:gd name="connsiteX113" fmla="*/ 273320 w 333260"/>
                <a:gd name="connsiteY113" fmla="*/ 216058 h 626615"/>
                <a:gd name="connsiteX114" fmla="*/ 273958 w 333260"/>
                <a:gd name="connsiteY114" fmla="*/ 204230 h 626615"/>
                <a:gd name="connsiteX115" fmla="*/ 273840 w 333260"/>
                <a:gd name="connsiteY115" fmla="*/ 191124 h 626615"/>
                <a:gd name="connsiteX116" fmla="*/ 276821 w 333260"/>
                <a:gd name="connsiteY116" fmla="*/ 166982 h 626615"/>
                <a:gd name="connsiteX117" fmla="*/ 273556 w 333260"/>
                <a:gd name="connsiteY117" fmla="*/ 158253 h 626615"/>
                <a:gd name="connsiteX118" fmla="*/ 271474 w 333260"/>
                <a:gd name="connsiteY118" fmla="*/ 152776 h 626615"/>
                <a:gd name="connsiteX119" fmla="*/ 271474 w 333260"/>
                <a:gd name="connsiteY119" fmla="*/ 147087 h 626615"/>
                <a:gd name="connsiteX120" fmla="*/ 272160 w 333260"/>
                <a:gd name="connsiteY120" fmla="*/ 144177 h 626615"/>
                <a:gd name="connsiteX121" fmla="*/ 273556 w 333260"/>
                <a:gd name="connsiteY121" fmla="*/ 134348 h 626615"/>
                <a:gd name="connsiteX122" fmla="*/ 270717 w 333260"/>
                <a:gd name="connsiteY122" fmla="*/ 113742 h 626615"/>
                <a:gd name="connsiteX123" fmla="*/ 274585 w 333260"/>
                <a:gd name="connsiteY123" fmla="*/ 94119 h 626615"/>
                <a:gd name="connsiteX124" fmla="*/ 276797 w 333260"/>
                <a:gd name="connsiteY124" fmla="*/ 81723 h 626615"/>
                <a:gd name="connsiteX125" fmla="*/ 273201 w 333260"/>
                <a:gd name="connsiteY125" fmla="*/ 71893 h 626615"/>
                <a:gd name="connsiteX126" fmla="*/ 272019 w 333260"/>
                <a:gd name="connsiteY126" fmla="*/ 68061 h 626615"/>
                <a:gd name="connsiteX127" fmla="*/ 277696 w 333260"/>
                <a:gd name="connsiteY127" fmla="*/ 45315 h 626615"/>
                <a:gd name="connsiteX128" fmla="*/ 280440 w 333260"/>
                <a:gd name="connsiteY128" fmla="*/ 24663 h 626615"/>
                <a:gd name="connsiteX129" fmla="*/ 267535 w 333260"/>
                <a:gd name="connsiteY129" fmla="*/ 12006 h 626615"/>
                <a:gd name="connsiteX130" fmla="*/ 265359 w 333260"/>
                <a:gd name="connsiteY130" fmla="*/ 12006 h 626615"/>
                <a:gd name="connsiteX131" fmla="*/ 261562 w 333260"/>
                <a:gd name="connsiteY131" fmla="*/ 11024 h 626615"/>
                <a:gd name="connsiteX132" fmla="*/ 264401 w 333260"/>
                <a:gd name="connsiteY132" fmla="*/ 8067 h 626615"/>
                <a:gd name="connsiteX133" fmla="*/ 275768 w 333260"/>
                <a:gd name="connsiteY133" fmla="*/ 2520 h 626615"/>
                <a:gd name="connsiteX134" fmla="*/ 285160 w 333260"/>
                <a:gd name="connsiteY134" fmla="*/ -2212 h 626615"/>
                <a:gd name="connsiteX135" fmla="*/ 289016 w 333260"/>
                <a:gd name="connsiteY135" fmla="*/ -130 h 626615"/>
                <a:gd name="connsiteX136" fmla="*/ 293369 w 333260"/>
                <a:gd name="connsiteY136" fmla="*/ 28258 h 626615"/>
                <a:gd name="connsiteX137" fmla="*/ 294930 w 333260"/>
                <a:gd name="connsiteY137" fmla="*/ 40312 h 626615"/>
                <a:gd name="connsiteX138" fmla="*/ 298349 w 333260"/>
                <a:gd name="connsiteY138" fmla="*/ 55972 h 626615"/>
                <a:gd name="connsiteX139" fmla="*/ 298692 w 333260"/>
                <a:gd name="connsiteY139" fmla="*/ 58113 h 626615"/>
                <a:gd name="connsiteX140" fmla="*/ 299733 w 333260"/>
                <a:gd name="connsiteY140" fmla="*/ 82090 h 626615"/>
                <a:gd name="connsiteX141" fmla="*/ 301093 w 333260"/>
                <a:gd name="connsiteY141" fmla="*/ 100719 h 626615"/>
                <a:gd name="connsiteX142" fmla="*/ 302358 w 333260"/>
                <a:gd name="connsiteY142" fmla="*/ 112832 h 626615"/>
                <a:gd name="connsiteX143" fmla="*/ 303269 w 333260"/>
                <a:gd name="connsiteY143" fmla="*/ 135057 h 626615"/>
                <a:gd name="connsiteX144" fmla="*/ 305635 w 333260"/>
                <a:gd name="connsiteY144" fmla="*/ 153983 h 626615"/>
                <a:gd name="connsiteX145" fmla="*/ 314506 w 333260"/>
                <a:gd name="connsiteY145" fmla="*/ 164262 h 626615"/>
                <a:gd name="connsiteX146" fmla="*/ 327103 w 333260"/>
                <a:gd name="connsiteY146" fmla="*/ 160240 h 626615"/>
                <a:gd name="connsiteX147" fmla="*/ 329469 w 333260"/>
                <a:gd name="connsiteY147" fmla="*/ 156573 h 626615"/>
                <a:gd name="connsiteX148" fmla="*/ 329658 w 333260"/>
                <a:gd name="connsiteY148" fmla="*/ 158856 h 626615"/>
                <a:gd name="connsiteX149" fmla="*/ 329552 w 333260"/>
                <a:gd name="connsiteY149" fmla="*/ 168591 h 626615"/>
                <a:gd name="connsiteX150" fmla="*/ 329008 w 333260"/>
                <a:gd name="connsiteY150" fmla="*/ 170957 h 626615"/>
                <a:gd name="connsiteX151" fmla="*/ 331172 w 333260"/>
                <a:gd name="connsiteY151" fmla="*/ 178846 h 626615"/>
                <a:gd name="connsiteX152" fmla="*/ 330995 w 333260"/>
                <a:gd name="connsiteY152" fmla="*/ 184547 h 626615"/>
                <a:gd name="connsiteX153" fmla="*/ 330108 w 333260"/>
                <a:gd name="connsiteY153" fmla="*/ 190604 h 626615"/>
                <a:gd name="connsiteX154" fmla="*/ 329351 w 333260"/>
                <a:gd name="connsiteY154" fmla="*/ 196281 h 626615"/>
                <a:gd name="connsiteX155" fmla="*/ 329351 w 333260"/>
                <a:gd name="connsiteY155" fmla="*/ 201296 h 626615"/>
                <a:gd name="connsiteX156" fmla="*/ 329031 w 333260"/>
                <a:gd name="connsiteY156" fmla="*/ 203981 h 626615"/>
                <a:gd name="connsiteX157" fmla="*/ 328677 w 333260"/>
                <a:gd name="connsiteY157" fmla="*/ 209340 h 626615"/>
                <a:gd name="connsiteX158" fmla="*/ 328310 w 333260"/>
                <a:gd name="connsiteY158" fmla="*/ 211788 h 626615"/>
                <a:gd name="connsiteX159" fmla="*/ 327659 w 333260"/>
                <a:gd name="connsiteY159" fmla="*/ 217135 h 626615"/>
                <a:gd name="connsiteX160" fmla="*/ 327222 w 333260"/>
                <a:gd name="connsiteY160" fmla="*/ 220683 h 626615"/>
                <a:gd name="connsiteX161" fmla="*/ 326607 w 333260"/>
                <a:gd name="connsiteY161" fmla="*/ 225817 h 626615"/>
                <a:gd name="connsiteX162" fmla="*/ 326086 w 333260"/>
                <a:gd name="connsiteY162" fmla="*/ 230347 h 626615"/>
                <a:gd name="connsiteX163" fmla="*/ 325932 w 333260"/>
                <a:gd name="connsiteY163" fmla="*/ 235587 h 626615"/>
                <a:gd name="connsiteX164" fmla="*/ 325436 w 333260"/>
                <a:gd name="connsiteY164" fmla="*/ 239135 h 626615"/>
                <a:gd name="connsiteX165" fmla="*/ 324903 w 333260"/>
                <a:gd name="connsiteY165" fmla="*/ 244257 h 626615"/>
                <a:gd name="connsiteX166" fmla="*/ 324667 w 333260"/>
                <a:gd name="connsiteY166" fmla="*/ 247806 h 626615"/>
                <a:gd name="connsiteX167" fmla="*/ 323898 w 333260"/>
                <a:gd name="connsiteY167" fmla="*/ 251851 h 626615"/>
                <a:gd name="connsiteX168" fmla="*/ 323354 w 333260"/>
                <a:gd name="connsiteY168" fmla="*/ 256003 h 626615"/>
                <a:gd name="connsiteX169" fmla="*/ 323058 w 333260"/>
                <a:gd name="connsiteY169" fmla="*/ 259812 h 626615"/>
                <a:gd name="connsiteX170" fmla="*/ 322751 w 333260"/>
                <a:gd name="connsiteY170" fmla="*/ 262852 h 626615"/>
                <a:gd name="connsiteX171" fmla="*/ 322266 w 333260"/>
                <a:gd name="connsiteY171" fmla="*/ 266897 h 626615"/>
                <a:gd name="connsiteX172" fmla="*/ 321792 w 333260"/>
                <a:gd name="connsiteY172" fmla="*/ 269925 h 626615"/>
                <a:gd name="connsiteX173" fmla="*/ 321450 w 333260"/>
                <a:gd name="connsiteY173" fmla="*/ 274006 h 626615"/>
                <a:gd name="connsiteX174" fmla="*/ 320799 w 333260"/>
                <a:gd name="connsiteY174" fmla="*/ 277791 h 626615"/>
                <a:gd name="connsiteX175" fmla="*/ 319853 w 333260"/>
                <a:gd name="connsiteY175" fmla="*/ 280015 h 626615"/>
                <a:gd name="connsiteX176" fmla="*/ 319167 w 333260"/>
                <a:gd name="connsiteY176" fmla="*/ 284746 h 626615"/>
                <a:gd name="connsiteX177" fmla="*/ 319675 w 333260"/>
                <a:gd name="connsiteY177" fmla="*/ 286236 h 626615"/>
                <a:gd name="connsiteX178" fmla="*/ 320645 w 333260"/>
                <a:gd name="connsiteY178" fmla="*/ 288981 h 626615"/>
                <a:gd name="connsiteX179" fmla="*/ 318279 w 333260"/>
                <a:gd name="connsiteY179" fmla="*/ 290164 h 626615"/>
                <a:gd name="connsiteX180" fmla="*/ 305091 w 333260"/>
                <a:gd name="connsiteY180" fmla="*/ 301566 h 626615"/>
                <a:gd name="connsiteX181" fmla="*/ 286780 w 333260"/>
                <a:gd name="connsiteY181" fmla="*/ 369307 h 626615"/>
                <a:gd name="connsiteX182" fmla="*/ 279068 w 333260"/>
                <a:gd name="connsiteY182" fmla="*/ 409288 h 626615"/>
                <a:gd name="connsiteX183" fmla="*/ 269475 w 333260"/>
                <a:gd name="connsiteY183" fmla="*/ 469341 h 626615"/>
                <a:gd name="connsiteX184" fmla="*/ 267417 w 333260"/>
                <a:gd name="connsiteY184" fmla="*/ 499432 h 626615"/>
                <a:gd name="connsiteX185" fmla="*/ 258144 w 333260"/>
                <a:gd name="connsiteY185" fmla="*/ 539897 h 626615"/>
                <a:gd name="connsiteX186" fmla="*/ 230938 w 333260"/>
                <a:gd name="connsiteY186" fmla="*/ 577547 h 626615"/>
                <a:gd name="connsiteX187" fmla="*/ 190722 w 333260"/>
                <a:gd name="connsiteY187" fmla="*/ 601783 h 626615"/>
                <a:gd name="connsiteX188" fmla="*/ 184252 w 333260"/>
                <a:gd name="connsiteY188" fmla="*/ 620425 h 626615"/>
                <a:gd name="connsiteX189" fmla="*/ 184867 w 333260"/>
                <a:gd name="connsiteY189" fmla="*/ 623713 h 626615"/>
                <a:gd name="connsiteX190" fmla="*/ 182158 w 333260"/>
                <a:gd name="connsiteY190" fmla="*/ 622460 h 626615"/>
                <a:gd name="connsiteX191" fmla="*/ 175510 w 333260"/>
                <a:gd name="connsiteY191" fmla="*/ 621348 h 626615"/>
                <a:gd name="connsiteX192" fmla="*/ 162913 w 333260"/>
                <a:gd name="connsiteY192" fmla="*/ 623713 h 626615"/>
                <a:gd name="connsiteX193" fmla="*/ 159518 w 333260"/>
                <a:gd name="connsiteY193" fmla="*/ 623158 h 626615"/>
                <a:gd name="connsiteX194" fmla="*/ 150186 w 333260"/>
                <a:gd name="connsiteY194" fmla="*/ 623418 h 626615"/>
                <a:gd name="connsiteX195" fmla="*/ 148920 w 333260"/>
                <a:gd name="connsiteY195" fmla="*/ 623702 h 626615"/>
                <a:gd name="connsiteX196" fmla="*/ 146270 w 333260"/>
                <a:gd name="connsiteY196" fmla="*/ 623595 h 626615"/>
                <a:gd name="connsiteX197" fmla="*/ 143668 w 333260"/>
                <a:gd name="connsiteY197" fmla="*/ 622826 h 626615"/>
                <a:gd name="connsiteX198" fmla="*/ 143668 w 333260"/>
                <a:gd name="connsiteY198" fmla="*/ 622826 h 626615"/>
                <a:gd name="connsiteX199" fmla="*/ 135731 w 333260"/>
                <a:gd name="connsiteY199" fmla="*/ 621916 h 626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333260" h="626615">
                  <a:moveTo>
                    <a:pt x="135731" y="621916"/>
                  </a:moveTo>
                  <a:lnTo>
                    <a:pt x="134880" y="621916"/>
                  </a:lnTo>
                  <a:cubicBezTo>
                    <a:pt x="132514" y="619148"/>
                    <a:pt x="129734" y="618899"/>
                    <a:pt x="126765" y="620496"/>
                  </a:cubicBezTo>
                  <a:cubicBezTo>
                    <a:pt x="125050" y="621596"/>
                    <a:pt x="122838" y="621596"/>
                    <a:pt x="121123" y="620496"/>
                  </a:cubicBezTo>
                  <a:cubicBezTo>
                    <a:pt x="118379" y="618887"/>
                    <a:pt x="115895" y="619455"/>
                    <a:pt x="113849" y="621880"/>
                  </a:cubicBezTo>
                  <a:lnTo>
                    <a:pt x="110300" y="621880"/>
                  </a:lnTo>
                  <a:cubicBezTo>
                    <a:pt x="100944" y="622306"/>
                    <a:pt x="91588" y="621703"/>
                    <a:pt x="82220" y="621880"/>
                  </a:cubicBezTo>
                  <a:lnTo>
                    <a:pt x="80493" y="621880"/>
                  </a:lnTo>
                  <a:cubicBezTo>
                    <a:pt x="80493" y="620922"/>
                    <a:pt x="80646" y="619893"/>
                    <a:pt x="79617" y="619266"/>
                  </a:cubicBezTo>
                  <a:cubicBezTo>
                    <a:pt x="79369" y="618935"/>
                    <a:pt x="79014" y="618698"/>
                    <a:pt x="78742" y="618379"/>
                  </a:cubicBezTo>
                  <a:lnTo>
                    <a:pt x="76116" y="618379"/>
                  </a:lnTo>
                  <a:cubicBezTo>
                    <a:pt x="75844" y="618698"/>
                    <a:pt x="75489" y="618935"/>
                    <a:pt x="75241" y="619266"/>
                  </a:cubicBezTo>
                  <a:lnTo>
                    <a:pt x="74484" y="619266"/>
                  </a:lnTo>
                  <a:cubicBezTo>
                    <a:pt x="74283" y="619514"/>
                    <a:pt x="73916" y="619538"/>
                    <a:pt x="73668" y="619337"/>
                  </a:cubicBezTo>
                  <a:cubicBezTo>
                    <a:pt x="73644" y="619313"/>
                    <a:pt x="73620" y="619290"/>
                    <a:pt x="73597" y="619266"/>
                  </a:cubicBezTo>
                  <a:cubicBezTo>
                    <a:pt x="73242" y="618651"/>
                    <a:pt x="72556" y="618308"/>
                    <a:pt x="71846" y="618379"/>
                  </a:cubicBezTo>
                  <a:cubicBezTo>
                    <a:pt x="71089" y="617728"/>
                    <a:pt x="69977" y="617728"/>
                    <a:pt x="69220" y="618379"/>
                  </a:cubicBezTo>
                  <a:lnTo>
                    <a:pt x="68345" y="618379"/>
                  </a:lnTo>
                  <a:cubicBezTo>
                    <a:pt x="68096" y="618048"/>
                    <a:pt x="67742" y="617823"/>
                    <a:pt x="67469" y="617504"/>
                  </a:cubicBezTo>
                  <a:lnTo>
                    <a:pt x="65719" y="617504"/>
                  </a:lnTo>
                  <a:cubicBezTo>
                    <a:pt x="65459" y="617172"/>
                    <a:pt x="65104" y="616948"/>
                    <a:pt x="64844" y="616628"/>
                  </a:cubicBezTo>
                  <a:lnTo>
                    <a:pt x="62206" y="616628"/>
                  </a:lnTo>
                  <a:cubicBezTo>
                    <a:pt x="61957" y="616297"/>
                    <a:pt x="61603" y="616072"/>
                    <a:pt x="61331" y="615753"/>
                  </a:cubicBezTo>
                  <a:cubicBezTo>
                    <a:pt x="60526" y="615445"/>
                    <a:pt x="59887" y="614807"/>
                    <a:pt x="59580" y="614002"/>
                  </a:cubicBezTo>
                  <a:lnTo>
                    <a:pt x="58705" y="613127"/>
                  </a:lnTo>
                  <a:lnTo>
                    <a:pt x="56954" y="612252"/>
                  </a:lnTo>
                  <a:cubicBezTo>
                    <a:pt x="56706" y="611921"/>
                    <a:pt x="56351" y="611696"/>
                    <a:pt x="56079" y="611376"/>
                  </a:cubicBezTo>
                  <a:lnTo>
                    <a:pt x="51702" y="611376"/>
                  </a:lnTo>
                  <a:cubicBezTo>
                    <a:pt x="51430" y="611069"/>
                    <a:pt x="51134" y="610773"/>
                    <a:pt x="50827" y="610501"/>
                  </a:cubicBezTo>
                  <a:lnTo>
                    <a:pt x="49064" y="607875"/>
                  </a:lnTo>
                  <a:cubicBezTo>
                    <a:pt x="48757" y="607603"/>
                    <a:pt x="48520" y="607248"/>
                    <a:pt x="48189" y="606988"/>
                  </a:cubicBezTo>
                  <a:cubicBezTo>
                    <a:pt x="47645" y="605829"/>
                    <a:pt x="46722" y="604906"/>
                    <a:pt x="45563" y="604362"/>
                  </a:cubicBezTo>
                  <a:cubicBezTo>
                    <a:pt x="45315" y="604031"/>
                    <a:pt x="44960" y="603806"/>
                    <a:pt x="44688" y="603487"/>
                  </a:cubicBezTo>
                  <a:lnTo>
                    <a:pt x="40311" y="601736"/>
                  </a:lnTo>
                  <a:cubicBezTo>
                    <a:pt x="40039" y="601429"/>
                    <a:pt x="39744" y="601133"/>
                    <a:pt x="39436" y="600861"/>
                  </a:cubicBezTo>
                  <a:lnTo>
                    <a:pt x="36798" y="596484"/>
                  </a:lnTo>
                  <a:cubicBezTo>
                    <a:pt x="36491" y="596212"/>
                    <a:pt x="36254" y="595857"/>
                    <a:pt x="35923" y="595597"/>
                  </a:cubicBezTo>
                  <a:cubicBezTo>
                    <a:pt x="34740" y="593019"/>
                    <a:pt x="31972" y="592487"/>
                    <a:pt x="29796" y="591221"/>
                  </a:cubicBezTo>
                  <a:cubicBezTo>
                    <a:pt x="29524" y="590913"/>
                    <a:pt x="29228" y="590618"/>
                    <a:pt x="28921" y="590345"/>
                  </a:cubicBezTo>
                  <a:lnTo>
                    <a:pt x="26283" y="584207"/>
                  </a:lnTo>
                  <a:cubicBezTo>
                    <a:pt x="25975" y="583934"/>
                    <a:pt x="25715" y="583615"/>
                    <a:pt x="25408" y="583331"/>
                  </a:cubicBezTo>
                  <a:cubicBezTo>
                    <a:pt x="25100" y="583047"/>
                    <a:pt x="24840" y="582740"/>
                    <a:pt x="24532" y="582456"/>
                  </a:cubicBezTo>
                  <a:cubicBezTo>
                    <a:pt x="24225" y="582172"/>
                    <a:pt x="23941" y="581888"/>
                    <a:pt x="23657" y="581580"/>
                  </a:cubicBezTo>
                  <a:lnTo>
                    <a:pt x="21906" y="580705"/>
                  </a:lnTo>
                  <a:cubicBezTo>
                    <a:pt x="21634" y="580398"/>
                    <a:pt x="21339" y="580102"/>
                    <a:pt x="21031" y="579830"/>
                  </a:cubicBezTo>
                  <a:cubicBezTo>
                    <a:pt x="20759" y="579522"/>
                    <a:pt x="20463" y="579227"/>
                    <a:pt x="20156" y="578955"/>
                  </a:cubicBezTo>
                  <a:cubicBezTo>
                    <a:pt x="19884" y="575737"/>
                    <a:pt x="18642" y="572685"/>
                    <a:pt x="16607" y="570190"/>
                  </a:cubicBezTo>
                  <a:cubicBezTo>
                    <a:pt x="16300" y="569918"/>
                    <a:pt x="16039" y="569587"/>
                    <a:pt x="15732" y="569315"/>
                  </a:cubicBezTo>
                  <a:cubicBezTo>
                    <a:pt x="15424" y="569042"/>
                    <a:pt x="15129" y="568747"/>
                    <a:pt x="14845" y="568439"/>
                  </a:cubicBezTo>
                  <a:cubicBezTo>
                    <a:pt x="12112" y="567008"/>
                    <a:pt x="13414" y="564429"/>
                    <a:pt x="13094" y="562300"/>
                  </a:cubicBezTo>
                  <a:cubicBezTo>
                    <a:pt x="12787" y="562040"/>
                    <a:pt x="12550" y="561685"/>
                    <a:pt x="12219" y="561425"/>
                  </a:cubicBezTo>
                  <a:lnTo>
                    <a:pt x="12219" y="558799"/>
                  </a:lnTo>
                  <a:cubicBezTo>
                    <a:pt x="11911" y="558527"/>
                    <a:pt x="11675" y="558172"/>
                    <a:pt x="11344" y="557924"/>
                  </a:cubicBezTo>
                  <a:cubicBezTo>
                    <a:pt x="11048" y="557344"/>
                    <a:pt x="10764" y="556741"/>
                    <a:pt x="10468" y="556173"/>
                  </a:cubicBezTo>
                  <a:cubicBezTo>
                    <a:pt x="10161" y="555889"/>
                    <a:pt x="9901" y="555570"/>
                    <a:pt x="9593" y="555298"/>
                  </a:cubicBezTo>
                  <a:cubicBezTo>
                    <a:pt x="9321" y="554990"/>
                    <a:pt x="9025" y="554694"/>
                    <a:pt x="8718" y="554422"/>
                  </a:cubicBezTo>
                  <a:cubicBezTo>
                    <a:pt x="7251" y="552767"/>
                    <a:pt x="6600" y="550531"/>
                    <a:pt x="6967" y="548343"/>
                  </a:cubicBezTo>
                  <a:cubicBezTo>
                    <a:pt x="7322" y="545575"/>
                    <a:pt x="6695" y="542760"/>
                    <a:pt x="5216" y="540394"/>
                  </a:cubicBezTo>
                  <a:cubicBezTo>
                    <a:pt x="4909" y="540122"/>
                    <a:pt x="4649" y="539803"/>
                    <a:pt x="4341" y="539519"/>
                  </a:cubicBezTo>
                  <a:cubicBezTo>
                    <a:pt x="4057" y="539211"/>
                    <a:pt x="3762" y="538915"/>
                    <a:pt x="3454" y="538643"/>
                  </a:cubicBezTo>
                  <a:cubicBezTo>
                    <a:pt x="3454" y="536763"/>
                    <a:pt x="3454" y="534870"/>
                    <a:pt x="3454" y="532989"/>
                  </a:cubicBezTo>
                  <a:cubicBezTo>
                    <a:pt x="3454" y="530375"/>
                    <a:pt x="3596" y="527785"/>
                    <a:pt x="2141" y="525395"/>
                  </a:cubicBezTo>
                  <a:cubicBezTo>
                    <a:pt x="1360" y="524106"/>
                    <a:pt x="1763" y="522557"/>
                    <a:pt x="1692" y="521125"/>
                  </a:cubicBezTo>
                  <a:cubicBezTo>
                    <a:pt x="2023" y="520865"/>
                    <a:pt x="2259" y="520510"/>
                    <a:pt x="2567" y="520250"/>
                  </a:cubicBezTo>
                  <a:cubicBezTo>
                    <a:pt x="2673" y="518168"/>
                    <a:pt x="2378" y="516087"/>
                    <a:pt x="1692" y="514111"/>
                  </a:cubicBezTo>
                  <a:cubicBezTo>
                    <a:pt x="1384" y="513839"/>
                    <a:pt x="1147" y="513484"/>
                    <a:pt x="816" y="513236"/>
                  </a:cubicBezTo>
                  <a:lnTo>
                    <a:pt x="816" y="509687"/>
                  </a:lnTo>
                  <a:cubicBezTo>
                    <a:pt x="1147" y="509427"/>
                    <a:pt x="1384" y="509072"/>
                    <a:pt x="1692" y="508812"/>
                  </a:cubicBezTo>
                  <a:cubicBezTo>
                    <a:pt x="1621" y="506080"/>
                    <a:pt x="1975" y="503335"/>
                    <a:pt x="958" y="500662"/>
                  </a:cubicBezTo>
                  <a:cubicBezTo>
                    <a:pt x="674" y="499680"/>
                    <a:pt x="745" y="498628"/>
                    <a:pt x="1147" y="497681"/>
                  </a:cubicBezTo>
                  <a:cubicBezTo>
                    <a:pt x="2200" y="494724"/>
                    <a:pt x="1491" y="491661"/>
                    <a:pt x="1692" y="488656"/>
                  </a:cubicBezTo>
                  <a:cubicBezTo>
                    <a:pt x="1384" y="488384"/>
                    <a:pt x="1147" y="488030"/>
                    <a:pt x="816" y="487781"/>
                  </a:cubicBezTo>
                  <a:lnTo>
                    <a:pt x="816" y="486031"/>
                  </a:lnTo>
                  <a:cubicBezTo>
                    <a:pt x="1147" y="485770"/>
                    <a:pt x="1384" y="485416"/>
                    <a:pt x="1692" y="485143"/>
                  </a:cubicBezTo>
                  <a:cubicBezTo>
                    <a:pt x="1869" y="482505"/>
                    <a:pt x="3004" y="479974"/>
                    <a:pt x="2567" y="477266"/>
                  </a:cubicBezTo>
                  <a:cubicBezTo>
                    <a:pt x="2259" y="476994"/>
                    <a:pt x="2023" y="476639"/>
                    <a:pt x="1692" y="476390"/>
                  </a:cubicBezTo>
                  <a:lnTo>
                    <a:pt x="1692" y="474628"/>
                  </a:lnTo>
                  <a:cubicBezTo>
                    <a:pt x="2023" y="474379"/>
                    <a:pt x="2259" y="474025"/>
                    <a:pt x="2567" y="473753"/>
                  </a:cubicBezTo>
                  <a:cubicBezTo>
                    <a:pt x="2744" y="471730"/>
                    <a:pt x="2141" y="469719"/>
                    <a:pt x="875" y="468134"/>
                  </a:cubicBezTo>
                  <a:cubicBezTo>
                    <a:pt x="-1585" y="464822"/>
                    <a:pt x="-1656" y="463083"/>
                    <a:pt x="627" y="459594"/>
                  </a:cubicBezTo>
                  <a:cubicBezTo>
                    <a:pt x="1668" y="458009"/>
                    <a:pt x="2709" y="456483"/>
                    <a:pt x="2567" y="454484"/>
                  </a:cubicBezTo>
                  <a:cubicBezTo>
                    <a:pt x="6115" y="457500"/>
                    <a:pt x="6115" y="457500"/>
                    <a:pt x="4223" y="461191"/>
                  </a:cubicBezTo>
                  <a:cubicBezTo>
                    <a:pt x="2910" y="463710"/>
                    <a:pt x="3336" y="465047"/>
                    <a:pt x="6104" y="465697"/>
                  </a:cubicBezTo>
                  <a:cubicBezTo>
                    <a:pt x="10587" y="466868"/>
                    <a:pt x="15140" y="467767"/>
                    <a:pt x="19742" y="468371"/>
                  </a:cubicBezTo>
                  <a:cubicBezTo>
                    <a:pt x="22190" y="468654"/>
                    <a:pt x="24556" y="469352"/>
                    <a:pt x="27052" y="469471"/>
                  </a:cubicBezTo>
                  <a:cubicBezTo>
                    <a:pt x="29548" y="469589"/>
                    <a:pt x="31606" y="472487"/>
                    <a:pt x="32398" y="475586"/>
                  </a:cubicBezTo>
                  <a:cubicBezTo>
                    <a:pt x="34137" y="482139"/>
                    <a:pt x="35225" y="488846"/>
                    <a:pt x="35663" y="495611"/>
                  </a:cubicBezTo>
                  <a:cubicBezTo>
                    <a:pt x="35852" y="499669"/>
                    <a:pt x="36337" y="503714"/>
                    <a:pt x="37130" y="507700"/>
                  </a:cubicBezTo>
                  <a:cubicBezTo>
                    <a:pt x="38738" y="514620"/>
                    <a:pt x="40926" y="521397"/>
                    <a:pt x="43671" y="527962"/>
                  </a:cubicBezTo>
                  <a:cubicBezTo>
                    <a:pt x="48284" y="539637"/>
                    <a:pt x="54849" y="550436"/>
                    <a:pt x="63105" y="559899"/>
                  </a:cubicBezTo>
                  <a:cubicBezTo>
                    <a:pt x="73514" y="571976"/>
                    <a:pt x="85484" y="582373"/>
                    <a:pt x="100199" y="589198"/>
                  </a:cubicBezTo>
                  <a:cubicBezTo>
                    <a:pt x="109035" y="593303"/>
                    <a:pt x="118426" y="596094"/>
                    <a:pt x="128067" y="597478"/>
                  </a:cubicBezTo>
                  <a:cubicBezTo>
                    <a:pt x="138156" y="598909"/>
                    <a:pt x="148447" y="597927"/>
                    <a:pt x="158075" y="594592"/>
                  </a:cubicBezTo>
                  <a:cubicBezTo>
                    <a:pt x="163623" y="592794"/>
                    <a:pt x="168922" y="590298"/>
                    <a:pt x="173831" y="587152"/>
                  </a:cubicBezTo>
                  <a:cubicBezTo>
                    <a:pt x="177817" y="584715"/>
                    <a:pt x="182134" y="582858"/>
                    <a:pt x="186653" y="581651"/>
                  </a:cubicBezTo>
                  <a:cubicBezTo>
                    <a:pt x="192922" y="579724"/>
                    <a:pt x="199002" y="577239"/>
                    <a:pt x="204821" y="574223"/>
                  </a:cubicBezTo>
                  <a:cubicBezTo>
                    <a:pt x="208393" y="572295"/>
                    <a:pt x="211705" y="569906"/>
                    <a:pt x="214674" y="567126"/>
                  </a:cubicBezTo>
                  <a:cubicBezTo>
                    <a:pt x="225545" y="557403"/>
                    <a:pt x="232228" y="545149"/>
                    <a:pt x="236651" y="531487"/>
                  </a:cubicBezTo>
                  <a:cubicBezTo>
                    <a:pt x="237752" y="527572"/>
                    <a:pt x="240082" y="524106"/>
                    <a:pt x="243287" y="521598"/>
                  </a:cubicBezTo>
                  <a:cubicBezTo>
                    <a:pt x="250964" y="515684"/>
                    <a:pt x="254370" y="507641"/>
                    <a:pt x="255116" y="497824"/>
                  </a:cubicBezTo>
                  <a:cubicBezTo>
                    <a:pt x="255754" y="489283"/>
                    <a:pt x="255116" y="480649"/>
                    <a:pt x="256724" y="472203"/>
                  </a:cubicBezTo>
                  <a:cubicBezTo>
                    <a:pt x="258771" y="461380"/>
                    <a:pt x="259622" y="450403"/>
                    <a:pt x="261669" y="439568"/>
                  </a:cubicBezTo>
                  <a:cubicBezTo>
                    <a:pt x="262970" y="432767"/>
                    <a:pt x="263455" y="425788"/>
                    <a:pt x="264519" y="418916"/>
                  </a:cubicBezTo>
                  <a:cubicBezTo>
                    <a:pt x="266152" y="408270"/>
                    <a:pt x="267760" y="397743"/>
                    <a:pt x="269546" y="387180"/>
                  </a:cubicBezTo>
                  <a:cubicBezTo>
                    <a:pt x="271794" y="373897"/>
                    <a:pt x="274715" y="360732"/>
                    <a:pt x="276643" y="347401"/>
                  </a:cubicBezTo>
                  <a:cubicBezTo>
                    <a:pt x="277755" y="339654"/>
                    <a:pt x="279009" y="331942"/>
                    <a:pt x="280192" y="324229"/>
                  </a:cubicBezTo>
                  <a:cubicBezTo>
                    <a:pt x="280275" y="323508"/>
                    <a:pt x="280310" y="322775"/>
                    <a:pt x="280263" y="322041"/>
                  </a:cubicBezTo>
                  <a:cubicBezTo>
                    <a:pt x="280121" y="313891"/>
                    <a:pt x="281446" y="305824"/>
                    <a:pt x="281801" y="297722"/>
                  </a:cubicBezTo>
                  <a:cubicBezTo>
                    <a:pt x="282191" y="288011"/>
                    <a:pt x="282782" y="278229"/>
                    <a:pt x="281316" y="268482"/>
                  </a:cubicBezTo>
                  <a:cubicBezTo>
                    <a:pt x="280842" y="265347"/>
                    <a:pt x="281221" y="262071"/>
                    <a:pt x="281126" y="258866"/>
                  </a:cubicBezTo>
                  <a:cubicBezTo>
                    <a:pt x="280937" y="251603"/>
                    <a:pt x="279340" y="244671"/>
                    <a:pt x="274881" y="238757"/>
                  </a:cubicBezTo>
                  <a:cubicBezTo>
                    <a:pt x="273343" y="236805"/>
                    <a:pt x="271652" y="234996"/>
                    <a:pt x="269807" y="233340"/>
                  </a:cubicBezTo>
                  <a:cubicBezTo>
                    <a:pt x="268245" y="232169"/>
                    <a:pt x="267796" y="230028"/>
                    <a:pt x="268730" y="228313"/>
                  </a:cubicBezTo>
                  <a:cubicBezTo>
                    <a:pt x="270410" y="224291"/>
                    <a:pt x="271711" y="220116"/>
                    <a:pt x="273320" y="216058"/>
                  </a:cubicBezTo>
                  <a:cubicBezTo>
                    <a:pt x="274928" y="212001"/>
                    <a:pt x="275922" y="208074"/>
                    <a:pt x="273958" y="204230"/>
                  </a:cubicBezTo>
                  <a:cubicBezTo>
                    <a:pt x="271593" y="199712"/>
                    <a:pt x="272882" y="195524"/>
                    <a:pt x="273840" y="191124"/>
                  </a:cubicBezTo>
                  <a:cubicBezTo>
                    <a:pt x="275768" y="183223"/>
                    <a:pt x="276762" y="175120"/>
                    <a:pt x="276821" y="166982"/>
                  </a:cubicBezTo>
                  <a:cubicBezTo>
                    <a:pt x="276963" y="163753"/>
                    <a:pt x="275780" y="160607"/>
                    <a:pt x="273556" y="158253"/>
                  </a:cubicBezTo>
                  <a:cubicBezTo>
                    <a:pt x="272042" y="156857"/>
                    <a:pt x="271261" y="154823"/>
                    <a:pt x="271474" y="152776"/>
                  </a:cubicBezTo>
                  <a:cubicBezTo>
                    <a:pt x="271605" y="150896"/>
                    <a:pt x="271474" y="148979"/>
                    <a:pt x="271474" y="147087"/>
                  </a:cubicBezTo>
                  <a:cubicBezTo>
                    <a:pt x="271309" y="146069"/>
                    <a:pt x="271557" y="145017"/>
                    <a:pt x="272160" y="144177"/>
                  </a:cubicBezTo>
                  <a:cubicBezTo>
                    <a:pt x="275058" y="141232"/>
                    <a:pt x="274254" y="137790"/>
                    <a:pt x="273556" y="134348"/>
                  </a:cubicBezTo>
                  <a:cubicBezTo>
                    <a:pt x="272160" y="127534"/>
                    <a:pt x="269736" y="120780"/>
                    <a:pt x="270717" y="113742"/>
                  </a:cubicBezTo>
                  <a:cubicBezTo>
                    <a:pt x="271628" y="107130"/>
                    <a:pt x="272917" y="100577"/>
                    <a:pt x="274585" y="94119"/>
                  </a:cubicBezTo>
                  <a:cubicBezTo>
                    <a:pt x="275792" y="90085"/>
                    <a:pt x="276537" y="85922"/>
                    <a:pt x="276797" y="81723"/>
                  </a:cubicBezTo>
                  <a:cubicBezTo>
                    <a:pt x="277069" y="78080"/>
                    <a:pt x="275756" y="74496"/>
                    <a:pt x="273201" y="71893"/>
                  </a:cubicBezTo>
                  <a:cubicBezTo>
                    <a:pt x="272113" y="70817"/>
                    <a:pt x="271321" y="69788"/>
                    <a:pt x="272019" y="68061"/>
                  </a:cubicBezTo>
                  <a:cubicBezTo>
                    <a:pt x="275106" y="60787"/>
                    <a:pt x="276229" y="53003"/>
                    <a:pt x="277696" y="45315"/>
                  </a:cubicBezTo>
                  <a:cubicBezTo>
                    <a:pt x="279021" y="38490"/>
                    <a:pt x="279943" y="31594"/>
                    <a:pt x="280440" y="24663"/>
                  </a:cubicBezTo>
                  <a:cubicBezTo>
                    <a:pt x="280842" y="18748"/>
                    <a:pt x="273899" y="11095"/>
                    <a:pt x="267535" y="12006"/>
                  </a:cubicBezTo>
                  <a:cubicBezTo>
                    <a:pt x="266814" y="12112"/>
                    <a:pt x="266081" y="12112"/>
                    <a:pt x="265359" y="12006"/>
                  </a:cubicBezTo>
                  <a:cubicBezTo>
                    <a:pt x="264022" y="11781"/>
                    <a:pt x="261952" y="12881"/>
                    <a:pt x="261562" y="11024"/>
                  </a:cubicBezTo>
                  <a:cubicBezTo>
                    <a:pt x="261231" y="9510"/>
                    <a:pt x="263289" y="8966"/>
                    <a:pt x="264401" y="8067"/>
                  </a:cubicBezTo>
                  <a:cubicBezTo>
                    <a:pt x="267784" y="5358"/>
                    <a:pt x="272090" y="4625"/>
                    <a:pt x="275768" y="2520"/>
                  </a:cubicBezTo>
                  <a:cubicBezTo>
                    <a:pt x="278796" y="781"/>
                    <a:pt x="281978" y="-709"/>
                    <a:pt x="285160" y="-2212"/>
                  </a:cubicBezTo>
                  <a:cubicBezTo>
                    <a:pt x="287644" y="-3394"/>
                    <a:pt x="289111" y="-2685"/>
                    <a:pt x="289016" y="-130"/>
                  </a:cubicBezTo>
                  <a:cubicBezTo>
                    <a:pt x="288649" y="9617"/>
                    <a:pt x="291760" y="18796"/>
                    <a:pt x="293369" y="28258"/>
                  </a:cubicBezTo>
                  <a:cubicBezTo>
                    <a:pt x="294043" y="32244"/>
                    <a:pt x="294220" y="36325"/>
                    <a:pt x="294930" y="40312"/>
                  </a:cubicBezTo>
                  <a:cubicBezTo>
                    <a:pt x="295865" y="45563"/>
                    <a:pt x="297805" y="50614"/>
                    <a:pt x="298349" y="55972"/>
                  </a:cubicBezTo>
                  <a:cubicBezTo>
                    <a:pt x="298526" y="56670"/>
                    <a:pt x="298644" y="57392"/>
                    <a:pt x="298692" y="58113"/>
                  </a:cubicBezTo>
                  <a:cubicBezTo>
                    <a:pt x="298147" y="66145"/>
                    <a:pt x="299271" y="74105"/>
                    <a:pt x="299733" y="82090"/>
                  </a:cubicBezTo>
                  <a:cubicBezTo>
                    <a:pt x="300099" y="88288"/>
                    <a:pt x="300371" y="94521"/>
                    <a:pt x="301093" y="100719"/>
                  </a:cubicBezTo>
                  <a:cubicBezTo>
                    <a:pt x="301566" y="104729"/>
                    <a:pt x="301909" y="108822"/>
                    <a:pt x="302358" y="112832"/>
                  </a:cubicBezTo>
                  <a:cubicBezTo>
                    <a:pt x="303198" y="120260"/>
                    <a:pt x="302536" y="127712"/>
                    <a:pt x="303269" y="135057"/>
                  </a:cubicBezTo>
                  <a:cubicBezTo>
                    <a:pt x="303896" y="141374"/>
                    <a:pt x="304215" y="147749"/>
                    <a:pt x="305635" y="153983"/>
                  </a:cubicBezTo>
                  <a:cubicBezTo>
                    <a:pt x="306818" y="159258"/>
                    <a:pt x="309444" y="162807"/>
                    <a:pt x="314506" y="164262"/>
                  </a:cubicBezTo>
                  <a:cubicBezTo>
                    <a:pt x="319569" y="165717"/>
                    <a:pt x="323602" y="163824"/>
                    <a:pt x="327103" y="160240"/>
                  </a:cubicBezTo>
                  <a:cubicBezTo>
                    <a:pt x="328085" y="159152"/>
                    <a:pt x="328890" y="157922"/>
                    <a:pt x="329469" y="156573"/>
                  </a:cubicBezTo>
                  <a:cubicBezTo>
                    <a:pt x="330439" y="157259"/>
                    <a:pt x="329990" y="158004"/>
                    <a:pt x="329658" y="158856"/>
                  </a:cubicBezTo>
                  <a:cubicBezTo>
                    <a:pt x="328393" y="162073"/>
                    <a:pt x="326713" y="165291"/>
                    <a:pt x="329552" y="168591"/>
                  </a:cubicBezTo>
                  <a:cubicBezTo>
                    <a:pt x="330333" y="169513"/>
                    <a:pt x="329091" y="170152"/>
                    <a:pt x="329008" y="170957"/>
                  </a:cubicBezTo>
                  <a:cubicBezTo>
                    <a:pt x="328700" y="173819"/>
                    <a:pt x="327151" y="176965"/>
                    <a:pt x="331172" y="178846"/>
                  </a:cubicBezTo>
                  <a:cubicBezTo>
                    <a:pt x="332757" y="179580"/>
                    <a:pt x="332450" y="183175"/>
                    <a:pt x="330995" y="184547"/>
                  </a:cubicBezTo>
                  <a:cubicBezTo>
                    <a:pt x="328073" y="187315"/>
                    <a:pt x="328050" y="187433"/>
                    <a:pt x="330108" y="190604"/>
                  </a:cubicBezTo>
                  <a:cubicBezTo>
                    <a:pt x="331799" y="193206"/>
                    <a:pt x="331693" y="194034"/>
                    <a:pt x="329351" y="196281"/>
                  </a:cubicBezTo>
                  <a:cubicBezTo>
                    <a:pt x="327494" y="198055"/>
                    <a:pt x="327435" y="199002"/>
                    <a:pt x="329351" y="201296"/>
                  </a:cubicBezTo>
                  <a:cubicBezTo>
                    <a:pt x="330368" y="202479"/>
                    <a:pt x="330321" y="202988"/>
                    <a:pt x="329031" y="203981"/>
                  </a:cubicBezTo>
                  <a:cubicBezTo>
                    <a:pt x="326287" y="206111"/>
                    <a:pt x="326347" y="206276"/>
                    <a:pt x="328677" y="209340"/>
                  </a:cubicBezTo>
                  <a:cubicBezTo>
                    <a:pt x="329481" y="210381"/>
                    <a:pt x="329363" y="210913"/>
                    <a:pt x="328310" y="211788"/>
                  </a:cubicBezTo>
                  <a:cubicBezTo>
                    <a:pt x="325400" y="214213"/>
                    <a:pt x="325424" y="214331"/>
                    <a:pt x="327659" y="217135"/>
                  </a:cubicBezTo>
                  <a:cubicBezTo>
                    <a:pt x="328842" y="218566"/>
                    <a:pt x="328842" y="219429"/>
                    <a:pt x="327222" y="220683"/>
                  </a:cubicBezTo>
                  <a:cubicBezTo>
                    <a:pt x="324560" y="222718"/>
                    <a:pt x="324631" y="223297"/>
                    <a:pt x="326607" y="225817"/>
                  </a:cubicBezTo>
                  <a:cubicBezTo>
                    <a:pt x="328156" y="227804"/>
                    <a:pt x="328073" y="228537"/>
                    <a:pt x="326086" y="230347"/>
                  </a:cubicBezTo>
                  <a:cubicBezTo>
                    <a:pt x="323827" y="232405"/>
                    <a:pt x="323721" y="232831"/>
                    <a:pt x="325932" y="235587"/>
                  </a:cubicBezTo>
                  <a:cubicBezTo>
                    <a:pt x="327115" y="237018"/>
                    <a:pt x="327044" y="237882"/>
                    <a:pt x="325436" y="239135"/>
                  </a:cubicBezTo>
                  <a:cubicBezTo>
                    <a:pt x="322786" y="241135"/>
                    <a:pt x="322798" y="241750"/>
                    <a:pt x="324903" y="244257"/>
                  </a:cubicBezTo>
                  <a:cubicBezTo>
                    <a:pt x="326086" y="245641"/>
                    <a:pt x="326441" y="246753"/>
                    <a:pt x="324667" y="247806"/>
                  </a:cubicBezTo>
                  <a:cubicBezTo>
                    <a:pt x="322893" y="248859"/>
                    <a:pt x="322916" y="250491"/>
                    <a:pt x="323898" y="251851"/>
                  </a:cubicBezTo>
                  <a:cubicBezTo>
                    <a:pt x="325152" y="253578"/>
                    <a:pt x="325601" y="254702"/>
                    <a:pt x="323354" y="256003"/>
                  </a:cubicBezTo>
                  <a:cubicBezTo>
                    <a:pt x="321816" y="256890"/>
                    <a:pt x="322088" y="258593"/>
                    <a:pt x="323058" y="259812"/>
                  </a:cubicBezTo>
                  <a:cubicBezTo>
                    <a:pt x="324028" y="261030"/>
                    <a:pt x="324525" y="261870"/>
                    <a:pt x="322751" y="262852"/>
                  </a:cubicBezTo>
                  <a:cubicBezTo>
                    <a:pt x="320976" y="263833"/>
                    <a:pt x="321178" y="265548"/>
                    <a:pt x="322266" y="266897"/>
                  </a:cubicBezTo>
                  <a:cubicBezTo>
                    <a:pt x="323354" y="268245"/>
                    <a:pt x="323448" y="268955"/>
                    <a:pt x="321792" y="269925"/>
                  </a:cubicBezTo>
                  <a:cubicBezTo>
                    <a:pt x="320137" y="270895"/>
                    <a:pt x="320385" y="272610"/>
                    <a:pt x="321450" y="274006"/>
                  </a:cubicBezTo>
                  <a:cubicBezTo>
                    <a:pt x="322514" y="275402"/>
                    <a:pt x="322916" y="276845"/>
                    <a:pt x="320799" y="277791"/>
                  </a:cubicBezTo>
                  <a:cubicBezTo>
                    <a:pt x="319959" y="278181"/>
                    <a:pt x="319545" y="279139"/>
                    <a:pt x="319853" y="280015"/>
                  </a:cubicBezTo>
                  <a:cubicBezTo>
                    <a:pt x="320338" y="281742"/>
                    <a:pt x="321733" y="283469"/>
                    <a:pt x="319167" y="284746"/>
                  </a:cubicBezTo>
                  <a:cubicBezTo>
                    <a:pt x="318776" y="284959"/>
                    <a:pt x="319167" y="285929"/>
                    <a:pt x="319675" y="286236"/>
                  </a:cubicBezTo>
                  <a:cubicBezTo>
                    <a:pt x="320456" y="286911"/>
                    <a:pt x="320834" y="287963"/>
                    <a:pt x="320645" y="288981"/>
                  </a:cubicBezTo>
                  <a:cubicBezTo>
                    <a:pt x="320006" y="289619"/>
                    <a:pt x="319178" y="290033"/>
                    <a:pt x="318279" y="290164"/>
                  </a:cubicBezTo>
                  <a:cubicBezTo>
                    <a:pt x="311253" y="290944"/>
                    <a:pt x="307989" y="295794"/>
                    <a:pt x="305091" y="301566"/>
                  </a:cubicBezTo>
                  <a:cubicBezTo>
                    <a:pt x="294339" y="322916"/>
                    <a:pt x="289868" y="345934"/>
                    <a:pt x="286780" y="369307"/>
                  </a:cubicBezTo>
                  <a:cubicBezTo>
                    <a:pt x="284994" y="382792"/>
                    <a:pt x="282049" y="396040"/>
                    <a:pt x="279068" y="409288"/>
                  </a:cubicBezTo>
                  <a:cubicBezTo>
                    <a:pt x="274396" y="429041"/>
                    <a:pt x="271191" y="449114"/>
                    <a:pt x="269475" y="469341"/>
                  </a:cubicBezTo>
                  <a:cubicBezTo>
                    <a:pt x="268706" y="479359"/>
                    <a:pt x="268837" y="489449"/>
                    <a:pt x="267417" y="499432"/>
                  </a:cubicBezTo>
                  <a:cubicBezTo>
                    <a:pt x="265454" y="513165"/>
                    <a:pt x="263478" y="526981"/>
                    <a:pt x="258144" y="539897"/>
                  </a:cubicBezTo>
                  <a:cubicBezTo>
                    <a:pt x="252135" y="554399"/>
                    <a:pt x="242814" y="567292"/>
                    <a:pt x="230938" y="577547"/>
                  </a:cubicBezTo>
                  <a:cubicBezTo>
                    <a:pt x="219004" y="587980"/>
                    <a:pt x="205933" y="596615"/>
                    <a:pt x="190722" y="601783"/>
                  </a:cubicBezTo>
                  <a:cubicBezTo>
                    <a:pt x="181259" y="605001"/>
                    <a:pt x="179378" y="611246"/>
                    <a:pt x="184252" y="620425"/>
                  </a:cubicBezTo>
                  <a:cubicBezTo>
                    <a:pt x="184808" y="621454"/>
                    <a:pt x="185434" y="622471"/>
                    <a:pt x="184867" y="623713"/>
                  </a:cubicBezTo>
                  <a:cubicBezTo>
                    <a:pt x="183849" y="623607"/>
                    <a:pt x="182891" y="623169"/>
                    <a:pt x="182158" y="622460"/>
                  </a:cubicBezTo>
                  <a:cubicBezTo>
                    <a:pt x="180135" y="621005"/>
                    <a:pt x="177935" y="621028"/>
                    <a:pt x="175510" y="621348"/>
                  </a:cubicBezTo>
                  <a:cubicBezTo>
                    <a:pt x="171264" y="621892"/>
                    <a:pt x="167408" y="624458"/>
                    <a:pt x="162913" y="623713"/>
                  </a:cubicBezTo>
                  <a:cubicBezTo>
                    <a:pt x="161730" y="623524"/>
                    <a:pt x="160547" y="623820"/>
                    <a:pt x="159518" y="623158"/>
                  </a:cubicBezTo>
                  <a:cubicBezTo>
                    <a:pt x="156679" y="621218"/>
                    <a:pt x="152906" y="621312"/>
                    <a:pt x="150186" y="623418"/>
                  </a:cubicBezTo>
                  <a:cubicBezTo>
                    <a:pt x="149784" y="623583"/>
                    <a:pt x="149358" y="623678"/>
                    <a:pt x="148920" y="623702"/>
                  </a:cubicBezTo>
                  <a:lnTo>
                    <a:pt x="146270" y="623595"/>
                  </a:lnTo>
                  <a:cubicBezTo>
                    <a:pt x="145525" y="622921"/>
                    <a:pt x="144402" y="623595"/>
                    <a:pt x="143668" y="622826"/>
                  </a:cubicBezTo>
                  <a:lnTo>
                    <a:pt x="143668" y="622826"/>
                  </a:lnTo>
                  <a:cubicBezTo>
                    <a:pt x="141291" y="619893"/>
                    <a:pt x="138263" y="623098"/>
                    <a:pt x="135731" y="621916"/>
                  </a:cubicBezTo>
                  <a:close/>
                </a:path>
              </a:pathLst>
            </a:custGeom>
            <a:solidFill>
              <a:srgbClr val="020202"/>
            </a:solidFill>
            <a:ln w="1171" cap="flat">
              <a:noFill/>
              <a:prstDash val="solid"/>
              <a:miter/>
            </a:ln>
          </p:spPr>
          <p:txBody>
            <a:bodyPr rtlCol="0" anchor="ctr"/>
            <a:lstStyle/>
            <a:p>
              <a:endParaRPr lang="es-CO"/>
            </a:p>
          </p:txBody>
        </p:sp>
        <p:sp>
          <p:nvSpPr>
            <p:cNvPr id="421" name="Freeform: Shape 420">
              <a:extLst>
                <a:ext uri="{FF2B5EF4-FFF2-40B4-BE49-F238E27FC236}">
                  <a16:creationId xmlns:a16="http://schemas.microsoft.com/office/drawing/2014/main" id="{FF8D760E-6EBE-363D-21DD-06F15B8A8364}"/>
                </a:ext>
              </a:extLst>
            </p:cNvPr>
            <p:cNvSpPr/>
            <p:nvPr/>
          </p:nvSpPr>
          <p:spPr>
            <a:xfrm rot="19975584">
              <a:off x="13247357" y="6850618"/>
              <a:ext cx="197333" cy="261183"/>
            </a:xfrm>
            <a:custGeom>
              <a:avLst/>
              <a:gdLst>
                <a:gd name="connsiteX0" fmla="*/ 134848 w 197333"/>
                <a:gd name="connsiteY0" fmla="*/ 50827 h 261183"/>
                <a:gd name="connsiteX1" fmla="*/ 131299 w 197333"/>
                <a:gd name="connsiteY1" fmla="*/ 49715 h 261183"/>
                <a:gd name="connsiteX2" fmla="*/ 118939 w 197333"/>
                <a:gd name="connsiteY2" fmla="*/ 49833 h 261183"/>
                <a:gd name="connsiteX3" fmla="*/ 116490 w 197333"/>
                <a:gd name="connsiteY3" fmla="*/ 49940 h 261183"/>
                <a:gd name="connsiteX4" fmla="*/ 111759 w 197333"/>
                <a:gd name="connsiteY4" fmla="*/ 49289 h 261183"/>
                <a:gd name="connsiteX5" fmla="*/ 108553 w 197333"/>
                <a:gd name="connsiteY5" fmla="*/ 48674 h 261183"/>
                <a:gd name="connsiteX6" fmla="*/ 104165 w 197333"/>
                <a:gd name="connsiteY6" fmla="*/ 46439 h 261183"/>
                <a:gd name="connsiteX7" fmla="*/ 87605 w 197333"/>
                <a:gd name="connsiteY7" fmla="*/ 47385 h 261183"/>
                <a:gd name="connsiteX8" fmla="*/ 81442 w 197333"/>
                <a:gd name="connsiteY8" fmla="*/ 54033 h 261183"/>
                <a:gd name="connsiteX9" fmla="*/ 80496 w 197333"/>
                <a:gd name="connsiteY9" fmla="*/ 61804 h 261183"/>
                <a:gd name="connsiteX10" fmla="*/ 80496 w 197333"/>
                <a:gd name="connsiteY10" fmla="*/ 64844 h 261183"/>
                <a:gd name="connsiteX11" fmla="*/ 81265 w 197333"/>
                <a:gd name="connsiteY11" fmla="*/ 76436 h 261183"/>
                <a:gd name="connsiteX12" fmla="*/ 82176 w 197333"/>
                <a:gd name="connsiteY12" fmla="*/ 81534 h 261183"/>
                <a:gd name="connsiteX13" fmla="*/ 82602 w 197333"/>
                <a:gd name="connsiteY13" fmla="*/ 86135 h 261183"/>
                <a:gd name="connsiteX14" fmla="*/ 83240 w 197333"/>
                <a:gd name="connsiteY14" fmla="*/ 95952 h 261183"/>
                <a:gd name="connsiteX15" fmla="*/ 83583 w 197333"/>
                <a:gd name="connsiteY15" fmla="*/ 101488 h 261183"/>
                <a:gd name="connsiteX16" fmla="*/ 84305 w 197333"/>
                <a:gd name="connsiteY16" fmla="*/ 112997 h 261183"/>
                <a:gd name="connsiteX17" fmla="*/ 84423 w 197333"/>
                <a:gd name="connsiteY17" fmla="*/ 117255 h 261183"/>
                <a:gd name="connsiteX18" fmla="*/ 84423 w 197333"/>
                <a:gd name="connsiteY18" fmla="*/ 130858 h 261183"/>
                <a:gd name="connsiteX19" fmla="*/ 84045 w 197333"/>
                <a:gd name="connsiteY19" fmla="*/ 134632 h 261183"/>
                <a:gd name="connsiteX20" fmla="*/ 83323 w 197333"/>
                <a:gd name="connsiteY20" fmla="*/ 147702 h 261183"/>
                <a:gd name="connsiteX21" fmla="*/ 82696 w 197333"/>
                <a:gd name="connsiteY21" fmla="*/ 152209 h 261183"/>
                <a:gd name="connsiteX22" fmla="*/ 80401 w 197333"/>
                <a:gd name="connsiteY22" fmla="*/ 165125 h 261183"/>
                <a:gd name="connsiteX23" fmla="*/ 78485 w 197333"/>
                <a:gd name="connsiteY23" fmla="*/ 173311 h 261183"/>
                <a:gd name="connsiteX24" fmla="*/ 76120 w 197333"/>
                <a:gd name="connsiteY24" fmla="*/ 182773 h 261183"/>
                <a:gd name="connsiteX25" fmla="*/ 73908 w 197333"/>
                <a:gd name="connsiteY25" fmla="*/ 189977 h 261183"/>
                <a:gd name="connsiteX26" fmla="*/ 69874 w 197333"/>
                <a:gd name="connsiteY26" fmla="*/ 201509 h 261183"/>
                <a:gd name="connsiteX27" fmla="*/ 67899 w 197333"/>
                <a:gd name="connsiteY27" fmla="*/ 206548 h 261183"/>
                <a:gd name="connsiteX28" fmla="*/ 63392 w 197333"/>
                <a:gd name="connsiteY28" fmla="*/ 211859 h 261183"/>
                <a:gd name="connsiteX29" fmla="*/ 61098 w 197333"/>
                <a:gd name="connsiteY29" fmla="*/ 217773 h 261183"/>
                <a:gd name="connsiteX30" fmla="*/ 57880 w 197333"/>
                <a:gd name="connsiteY30" fmla="*/ 224516 h 261183"/>
                <a:gd name="connsiteX31" fmla="*/ 52605 w 197333"/>
                <a:gd name="connsiteY31" fmla="*/ 229081 h 261183"/>
                <a:gd name="connsiteX32" fmla="*/ 49979 w 197333"/>
                <a:gd name="connsiteY32" fmla="*/ 234475 h 261183"/>
                <a:gd name="connsiteX33" fmla="*/ 45247 w 197333"/>
                <a:gd name="connsiteY33" fmla="*/ 240768 h 261183"/>
                <a:gd name="connsiteX34" fmla="*/ 37334 w 197333"/>
                <a:gd name="connsiteY34" fmla="*/ 249663 h 261183"/>
                <a:gd name="connsiteX35" fmla="*/ 36400 w 197333"/>
                <a:gd name="connsiteY35" fmla="*/ 251094 h 261183"/>
                <a:gd name="connsiteX36" fmla="*/ 25210 w 197333"/>
                <a:gd name="connsiteY36" fmla="*/ 258416 h 261183"/>
                <a:gd name="connsiteX37" fmla="*/ 16682 w 197333"/>
                <a:gd name="connsiteY37" fmla="*/ 235185 h 261183"/>
                <a:gd name="connsiteX38" fmla="*/ 2724 w 197333"/>
                <a:gd name="connsiteY38" fmla="*/ 224362 h 261183"/>
                <a:gd name="connsiteX39" fmla="*/ 2097 w 197333"/>
                <a:gd name="connsiteY39" fmla="*/ 215656 h 261183"/>
                <a:gd name="connsiteX40" fmla="*/ 11749 w 197333"/>
                <a:gd name="connsiteY40" fmla="*/ 207506 h 261183"/>
                <a:gd name="connsiteX41" fmla="*/ 14789 w 197333"/>
                <a:gd name="connsiteY41" fmla="*/ 201876 h 261183"/>
                <a:gd name="connsiteX42" fmla="*/ 19674 w 197333"/>
                <a:gd name="connsiteY42" fmla="*/ 190817 h 261183"/>
                <a:gd name="connsiteX43" fmla="*/ 35051 w 197333"/>
                <a:gd name="connsiteY43" fmla="*/ 165977 h 261183"/>
                <a:gd name="connsiteX44" fmla="*/ 37417 w 197333"/>
                <a:gd name="connsiteY44" fmla="*/ 155935 h 261183"/>
                <a:gd name="connsiteX45" fmla="*/ 37926 w 197333"/>
                <a:gd name="connsiteY45" fmla="*/ 152067 h 261183"/>
                <a:gd name="connsiteX46" fmla="*/ 44195 w 197333"/>
                <a:gd name="connsiteY46" fmla="*/ 118332 h 261183"/>
                <a:gd name="connsiteX47" fmla="*/ 47270 w 197333"/>
                <a:gd name="connsiteY47" fmla="*/ 93764 h 261183"/>
                <a:gd name="connsiteX48" fmla="*/ 47885 w 197333"/>
                <a:gd name="connsiteY48" fmla="*/ 79854 h 261183"/>
                <a:gd name="connsiteX49" fmla="*/ 48985 w 197333"/>
                <a:gd name="connsiteY49" fmla="*/ 44061 h 261183"/>
                <a:gd name="connsiteX50" fmla="*/ 55526 w 197333"/>
                <a:gd name="connsiteY50" fmla="*/ 14490 h 261183"/>
                <a:gd name="connsiteX51" fmla="*/ 75978 w 197333"/>
                <a:gd name="connsiteY51" fmla="*/ -982 h 261183"/>
                <a:gd name="connsiteX52" fmla="*/ 87155 w 197333"/>
                <a:gd name="connsiteY52" fmla="*/ -2543 h 261183"/>
                <a:gd name="connsiteX53" fmla="*/ 97434 w 197333"/>
                <a:gd name="connsiteY53" fmla="*/ -1171 h 261183"/>
                <a:gd name="connsiteX54" fmla="*/ 105040 w 197333"/>
                <a:gd name="connsiteY54" fmla="*/ 675 h 261183"/>
                <a:gd name="connsiteX55" fmla="*/ 110954 w 197333"/>
                <a:gd name="connsiteY55" fmla="*/ -35 h 261183"/>
                <a:gd name="connsiteX56" fmla="*/ 114728 w 197333"/>
                <a:gd name="connsiteY56" fmla="*/ -733 h 261183"/>
                <a:gd name="connsiteX57" fmla="*/ 134316 w 197333"/>
                <a:gd name="connsiteY57" fmla="*/ 3123 h 261183"/>
                <a:gd name="connsiteX58" fmla="*/ 160066 w 197333"/>
                <a:gd name="connsiteY58" fmla="*/ 7074 h 261183"/>
                <a:gd name="connsiteX59" fmla="*/ 189732 w 197333"/>
                <a:gd name="connsiteY59" fmla="*/ 7831 h 261183"/>
                <a:gd name="connsiteX60" fmla="*/ 193280 w 197333"/>
                <a:gd name="connsiteY60" fmla="*/ 7831 h 261183"/>
                <a:gd name="connsiteX61" fmla="*/ 195433 w 197333"/>
                <a:gd name="connsiteY61" fmla="*/ 12491 h 261183"/>
                <a:gd name="connsiteX62" fmla="*/ 180541 w 197333"/>
                <a:gd name="connsiteY62" fmla="*/ 18512 h 261183"/>
                <a:gd name="connsiteX63" fmla="*/ 149858 w 197333"/>
                <a:gd name="connsiteY63" fmla="*/ 24331 h 261183"/>
                <a:gd name="connsiteX64" fmla="*/ 135534 w 197333"/>
                <a:gd name="connsiteY64" fmla="*/ 46474 h 261183"/>
                <a:gd name="connsiteX65" fmla="*/ 134848 w 197333"/>
                <a:gd name="connsiteY65" fmla="*/ 50827 h 261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97333" h="261183">
                  <a:moveTo>
                    <a:pt x="134848" y="50827"/>
                  </a:moveTo>
                  <a:cubicBezTo>
                    <a:pt x="133665" y="50673"/>
                    <a:pt x="132482" y="51028"/>
                    <a:pt x="131299" y="49715"/>
                  </a:cubicBezTo>
                  <a:cubicBezTo>
                    <a:pt x="128307" y="46167"/>
                    <a:pt x="122120" y="46285"/>
                    <a:pt x="118939" y="49833"/>
                  </a:cubicBezTo>
                  <a:cubicBezTo>
                    <a:pt x="118016" y="50863"/>
                    <a:pt x="117283" y="51016"/>
                    <a:pt x="116490" y="49940"/>
                  </a:cubicBezTo>
                  <a:cubicBezTo>
                    <a:pt x="115094" y="48095"/>
                    <a:pt x="113687" y="47633"/>
                    <a:pt x="111759" y="49289"/>
                  </a:cubicBezTo>
                  <a:cubicBezTo>
                    <a:pt x="110576" y="50259"/>
                    <a:pt x="109322" y="50319"/>
                    <a:pt x="108553" y="48674"/>
                  </a:cubicBezTo>
                  <a:cubicBezTo>
                    <a:pt x="107666" y="46770"/>
                    <a:pt x="105975" y="46557"/>
                    <a:pt x="104165" y="46439"/>
                  </a:cubicBezTo>
                  <a:cubicBezTo>
                    <a:pt x="98629" y="46309"/>
                    <a:pt x="93093" y="46628"/>
                    <a:pt x="87605" y="47385"/>
                  </a:cubicBezTo>
                  <a:cubicBezTo>
                    <a:pt x="85429" y="47598"/>
                    <a:pt x="81561" y="51679"/>
                    <a:pt x="81442" y="54033"/>
                  </a:cubicBezTo>
                  <a:cubicBezTo>
                    <a:pt x="81312" y="56647"/>
                    <a:pt x="81005" y="59237"/>
                    <a:pt x="80496" y="61804"/>
                  </a:cubicBezTo>
                  <a:cubicBezTo>
                    <a:pt x="80200" y="62798"/>
                    <a:pt x="80200" y="63850"/>
                    <a:pt x="80496" y="64844"/>
                  </a:cubicBezTo>
                  <a:cubicBezTo>
                    <a:pt x="82140" y="68641"/>
                    <a:pt x="81052" y="72568"/>
                    <a:pt x="81265" y="76436"/>
                  </a:cubicBezTo>
                  <a:cubicBezTo>
                    <a:pt x="81371" y="78186"/>
                    <a:pt x="81265" y="79984"/>
                    <a:pt x="82176" y="81534"/>
                  </a:cubicBezTo>
                  <a:cubicBezTo>
                    <a:pt x="82933" y="82941"/>
                    <a:pt x="83087" y="84609"/>
                    <a:pt x="82602" y="86135"/>
                  </a:cubicBezTo>
                  <a:cubicBezTo>
                    <a:pt x="81868" y="89412"/>
                    <a:pt x="81608" y="92771"/>
                    <a:pt x="83240" y="95952"/>
                  </a:cubicBezTo>
                  <a:cubicBezTo>
                    <a:pt x="84009" y="97703"/>
                    <a:pt x="84127" y="99655"/>
                    <a:pt x="83583" y="101488"/>
                  </a:cubicBezTo>
                  <a:cubicBezTo>
                    <a:pt x="82791" y="105368"/>
                    <a:pt x="82401" y="109259"/>
                    <a:pt x="84305" y="112997"/>
                  </a:cubicBezTo>
                  <a:cubicBezTo>
                    <a:pt x="84944" y="114334"/>
                    <a:pt x="84979" y="115883"/>
                    <a:pt x="84423" y="117255"/>
                  </a:cubicBezTo>
                  <a:cubicBezTo>
                    <a:pt x="82874" y="121786"/>
                    <a:pt x="82318" y="126316"/>
                    <a:pt x="84423" y="130858"/>
                  </a:cubicBezTo>
                  <a:cubicBezTo>
                    <a:pt x="84884" y="132112"/>
                    <a:pt x="84743" y="133496"/>
                    <a:pt x="84045" y="134632"/>
                  </a:cubicBezTo>
                  <a:cubicBezTo>
                    <a:pt x="82176" y="138878"/>
                    <a:pt x="81170" y="143242"/>
                    <a:pt x="83323" y="147702"/>
                  </a:cubicBezTo>
                  <a:cubicBezTo>
                    <a:pt x="84163" y="149441"/>
                    <a:pt x="83524" y="150837"/>
                    <a:pt x="82696" y="152209"/>
                  </a:cubicBezTo>
                  <a:cubicBezTo>
                    <a:pt x="80271" y="156053"/>
                    <a:pt x="79443" y="160689"/>
                    <a:pt x="80401" y="165125"/>
                  </a:cubicBezTo>
                  <a:cubicBezTo>
                    <a:pt x="81017" y="168000"/>
                    <a:pt x="80319" y="171004"/>
                    <a:pt x="78485" y="173311"/>
                  </a:cubicBezTo>
                  <a:cubicBezTo>
                    <a:pt x="76463" y="176019"/>
                    <a:pt x="75611" y="179426"/>
                    <a:pt x="76120" y="182773"/>
                  </a:cubicBezTo>
                  <a:cubicBezTo>
                    <a:pt x="76581" y="185387"/>
                    <a:pt x="75753" y="188072"/>
                    <a:pt x="73908" y="189977"/>
                  </a:cubicBezTo>
                  <a:cubicBezTo>
                    <a:pt x="70939" y="193277"/>
                    <a:pt x="69176" y="196956"/>
                    <a:pt x="69874" y="201509"/>
                  </a:cubicBezTo>
                  <a:cubicBezTo>
                    <a:pt x="70217" y="203426"/>
                    <a:pt x="69448" y="205377"/>
                    <a:pt x="67899" y="206548"/>
                  </a:cubicBezTo>
                  <a:cubicBezTo>
                    <a:pt x="66231" y="208169"/>
                    <a:pt x="64717" y="209955"/>
                    <a:pt x="63392" y="211859"/>
                  </a:cubicBezTo>
                  <a:cubicBezTo>
                    <a:pt x="61878" y="213456"/>
                    <a:pt x="61062" y="215574"/>
                    <a:pt x="61098" y="217773"/>
                  </a:cubicBezTo>
                  <a:cubicBezTo>
                    <a:pt x="61322" y="220435"/>
                    <a:pt x="60092" y="223014"/>
                    <a:pt x="57880" y="224516"/>
                  </a:cubicBezTo>
                  <a:cubicBezTo>
                    <a:pt x="55999" y="225864"/>
                    <a:pt x="54616" y="227804"/>
                    <a:pt x="52605" y="229081"/>
                  </a:cubicBezTo>
                  <a:cubicBezTo>
                    <a:pt x="50594" y="230359"/>
                    <a:pt x="50547" y="232571"/>
                    <a:pt x="49979" y="234475"/>
                  </a:cubicBezTo>
                  <a:cubicBezTo>
                    <a:pt x="49375" y="237160"/>
                    <a:pt x="47649" y="239443"/>
                    <a:pt x="45247" y="240768"/>
                  </a:cubicBezTo>
                  <a:cubicBezTo>
                    <a:pt x="41699" y="242743"/>
                    <a:pt x="38411" y="245298"/>
                    <a:pt x="37334" y="249663"/>
                  </a:cubicBezTo>
                  <a:cubicBezTo>
                    <a:pt x="37192" y="250231"/>
                    <a:pt x="36861" y="250739"/>
                    <a:pt x="36400" y="251094"/>
                  </a:cubicBezTo>
                  <a:cubicBezTo>
                    <a:pt x="32792" y="253732"/>
                    <a:pt x="29681" y="257127"/>
                    <a:pt x="25210" y="258416"/>
                  </a:cubicBezTo>
                  <a:cubicBezTo>
                    <a:pt x="24619" y="249852"/>
                    <a:pt x="22572" y="241998"/>
                    <a:pt x="16682" y="235185"/>
                  </a:cubicBezTo>
                  <a:cubicBezTo>
                    <a:pt x="12814" y="230667"/>
                    <a:pt x="8059" y="226988"/>
                    <a:pt x="2724" y="224362"/>
                  </a:cubicBezTo>
                  <a:cubicBezTo>
                    <a:pt x="-2066" y="221996"/>
                    <a:pt x="-2267" y="218933"/>
                    <a:pt x="2097" y="215656"/>
                  </a:cubicBezTo>
                  <a:cubicBezTo>
                    <a:pt x="5528" y="213208"/>
                    <a:pt x="8757" y="210475"/>
                    <a:pt x="11749" y="207506"/>
                  </a:cubicBezTo>
                  <a:cubicBezTo>
                    <a:pt x="13346" y="206004"/>
                    <a:pt x="14411" y="204029"/>
                    <a:pt x="14789" y="201876"/>
                  </a:cubicBezTo>
                  <a:cubicBezTo>
                    <a:pt x="15511" y="197855"/>
                    <a:pt x="17190" y="194058"/>
                    <a:pt x="19674" y="190817"/>
                  </a:cubicBezTo>
                  <a:cubicBezTo>
                    <a:pt x="25435" y="182951"/>
                    <a:pt x="30580" y="174647"/>
                    <a:pt x="35051" y="165977"/>
                  </a:cubicBezTo>
                  <a:cubicBezTo>
                    <a:pt x="36766" y="162913"/>
                    <a:pt x="37583" y="159436"/>
                    <a:pt x="37417" y="155935"/>
                  </a:cubicBezTo>
                  <a:cubicBezTo>
                    <a:pt x="37358" y="154622"/>
                    <a:pt x="37535" y="153320"/>
                    <a:pt x="37926" y="152067"/>
                  </a:cubicBezTo>
                  <a:cubicBezTo>
                    <a:pt x="40693" y="140960"/>
                    <a:pt x="42787" y="129699"/>
                    <a:pt x="44195" y="118332"/>
                  </a:cubicBezTo>
                  <a:cubicBezTo>
                    <a:pt x="45377" y="110182"/>
                    <a:pt x="46714" y="102032"/>
                    <a:pt x="47270" y="93764"/>
                  </a:cubicBezTo>
                  <a:cubicBezTo>
                    <a:pt x="47578" y="89127"/>
                    <a:pt x="47921" y="84491"/>
                    <a:pt x="47885" y="79854"/>
                  </a:cubicBezTo>
                  <a:cubicBezTo>
                    <a:pt x="47779" y="67907"/>
                    <a:pt x="48808" y="56008"/>
                    <a:pt x="48985" y="44061"/>
                  </a:cubicBezTo>
                  <a:cubicBezTo>
                    <a:pt x="49139" y="33912"/>
                    <a:pt x="51907" y="24024"/>
                    <a:pt x="55526" y="14490"/>
                  </a:cubicBezTo>
                  <a:cubicBezTo>
                    <a:pt x="59146" y="4956"/>
                    <a:pt x="66397" y="663"/>
                    <a:pt x="75978" y="-982"/>
                  </a:cubicBezTo>
                  <a:cubicBezTo>
                    <a:pt x="79692" y="-1620"/>
                    <a:pt x="83453" y="-1750"/>
                    <a:pt x="87155" y="-2543"/>
                  </a:cubicBezTo>
                  <a:cubicBezTo>
                    <a:pt x="90609" y="-3288"/>
                    <a:pt x="94051" y="-2010"/>
                    <a:pt x="97434" y="-1171"/>
                  </a:cubicBezTo>
                  <a:cubicBezTo>
                    <a:pt x="99966" y="-556"/>
                    <a:pt x="102473" y="189"/>
                    <a:pt x="105040" y="675"/>
                  </a:cubicBezTo>
                  <a:cubicBezTo>
                    <a:pt x="107027" y="1159"/>
                    <a:pt x="109133" y="911"/>
                    <a:pt x="110954" y="-35"/>
                  </a:cubicBezTo>
                  <a:cubicBezTo>
                    <a:pt x="112054" y="-792"/>
                    <a:pt x="113426" y="-1041"/>
                    <a:pt x="114728" y="-733"/>
                  </a:cubicBezTo>
                  <a:cubicBezTo>
                    <a:pt x="121186" y="911"/>
                    <a:pt x="127715" y="2200"/>
                    <a:pt x="134316" y="3123"/>
                  </a:cubicBezTo>
                  <a:cubicBezTo>
                    <a:pt x="142867" y="4578"/>
                    <a:pt x="151443" y="5938"/>
                    <a:pt x="160066" y="7074"/>
                  </a:cubicBezTo>
                  <a:cubicBezTo>
                    <a:pt x="169966" y="8387"/>
                    <a:pt x="179855" y="7440"/>
                    <a:pt x="189732" y="7831"/>
                  </a:cubicBezTo>
                  <a:cubicBezTo>
                    <a:pt x="190915" y="7831"/>
                    <a:pt x="192097" y="7736"/>
                    <a:pt x="193280" y="7831"/>
                  </a:cubicBezTo>
                  <a:cubicBezTo>
                    <a:pt x="196367" y="8209"/>
                    <a:pt x="197101" y="9865"/>
                    <a:pt x="195433" y="12491"/>
                  </a:cubicBezTo>
                  <a:cubicBezTo>
                    <a:pt x="191825" y="18204"/>
                    <a:pt x="187330" y="20073"/>
                    <a:pt x="180541" y="18512"/>
                  </a:cubicBezTo>
                  <a:cubicBezTo>
                    <a:pt x="169446" y="15969"/>
                    <a:pt x="159120" y="17601"/>
                    <a:pt x="149858" y="24331"/>
                  </a:cubicBezTo>
                  <a:cubicBezTo>
                    <a:pt x="142323" y="29512"/>
                    <a:pt x="137166" y="37485"/>
                    <a:pt x="135534" y="46474"/>
                  </a:cubicBezTo>
                  <a:cubicBezTo>
                    <a:pt x="135451" y="48000"/>
                    <a:pt x="134635" y="49349"/>
                    <a:pt x="134848" y="50827"/>
                  </a:cubicBezTo>
                  <a:close/>
                </a:path>
              </a:pathLst>
            </a:custGeom>
            <a:solidFill>
              <a:srgbClr val="020202"/>
            </a:solidFill>
            <a:ln w="1171" cap="flat">
              <a:noFill/>
              <a:prstDash val="solid"/>
              <a:miter/>
            </a:ln>
          </p:spPr>
          <p:txBody>
            <a:bodyPr rtlCol="0" anchor="ctr"/>
            <a:lstStyle/>
            <a:p>
              <a:endParaRPr lang="es-CO"/>
            </a:p>
          </p:txBody>
        </p:sp>
        <p:sp>
          <p:nvSpPr>
            <p:cNvPr id="422" name="Freeform: Shape 421">
              <a:extLst>
                <a:ext uri="{FF2B5EF4-FFF2-40B4-BE49-F238E27FC236}">
                  <a16:creationId xmlns:a16="http://schemas.microsoft.com/office/drawing/2014/main" id="{AD8C1B58-A472-E162-F6D9-41106B6781D6}"/>
                </a:ext>
              </a:extLst>
            </p:cNvPr>
            <p:cNvSpPr/>
            <p:nvPr/>
          </p:nvSpPr>
          <p:spPr>
            <a:xfrm rot="19975584">
              <a:off x="12665076" y="6563801"/>
              <a:ext cx="105077" cy="111175"/>
            </a:xfrm>
            <a:custGeom>
              <a:avLst/>
              <a:gdLst>
                <a:gd name="connsiteX0" fmla="*/ 95502 w 105077"/>
                <a:gd name="connsiteY0" fmla="*/ 97704 h 111175"/>
                <a:gd name="connsiteX1" fmla="*/ 93231 w 105077"/>
                <a:gd name="connsiteY1" fmla="*/ 102530 h 111175"/>
                <a:gd name="connsiteX2" fmla="*/ 88086 w 105077"/>
                <a:gd name="connsiteY2" fmla="*/ 103228 h 111175"/>
                <a:gd name="connsiteX3" fmla="*/ 59378 w 105077"/>
                <a:gd name="connsiteY3" fmla="*/ 108066 h 111175"/>
                <a:gd name="connsiteX4" fmla="*/ 36443 w 105077"/>
                <a:gd name="connsiteY4" fmla="*/ 106209 h 111175"/>
                <a:gd name="connsiteX5" fmla="*/ 22852 w 105077"/>
                <a:gd name="connsiteY5" fmla="*/ 103216 h 111175"/>
                <a:gd name="connsiteX6" fmla="*/ 18381 w 105077"/>
                <a:gd name="connsiteY6" fmla="*/ 98733 h 111175"/>
                <a:gd name="connsiteX7" fmla="*/ 15779 w 105077"/>
                <a:gd name="connsiteY7" fmla="*/ 93801 h 111175"/>
                <a:gd name="connsiteX8" fmla="*/ 6860 w 105077"/>
                <a:gd name="connsiteY8" fmla="*/ 93103 h 111175"/>
                <a:gd name="connsiteX9" fmla="*/ 4494 w 105077"/>
                <a:gd name="connsiteY9" fmla="*/ 95670 h 111175"/>
                <a:gd name="connsiteX10" fmla="*/ 1857 w 105077"/>
                <a:gd name="connsiteY10" fmla="*/ 97527 h 111175"/>
                <a:gd name="connsiteX11" fmla="*/ -852 w 105077"/>
                <a:gd name="connsiteY11" fmla="*/ 94499 h 111175"/>
                <a:gd name="connsiteX12" fmla="*/ -1030 w 105077"/>
                <a:gd name="connsiteY12" fmla="*/ 92322 h 111175"/>
                <a:gd name="connsiteX13" fmla="*/ 2696 w 105077"/>
                <a:gd name="connsiteY13" fmla="*/ 59309 h 111175"/>
                <a:gd name="connsiteX14" fmla="*/ 17222 w 105077"/>
                <a:gd name="connsiteY14" fmla="*/ 18738 h 111175"/>
                <a:gd name="connsiteX15" fmla="*/ 45811 w 105077"/>
                <a:gd name="connsiteY15" fmla="*/ -1040 h 111175"/>
                <a:gd name="connsiteX16" fmla="*/ 91942 w 105077"/>
                <a:gd name="connsiteY16" fmla="*/ -1312 h 111175"/>
                <a:gd name="connsiteX17" fmla="*/ 95762 w 105077"/>
                <a:gd name="connsiteY17" fmla="*/ -424 h 111175"/>
                <a:gd name="connsiteX18" fmla="*/ 103676 w 105077"/>
                <a:gd name="connsiteY18" fmla="*/ 12977 h 111175"/>
                <a:gd name="connsiteX19" fmla="*/ 102043 w 105077"/>
                <a:gd name="connsiteY19" fmla="*/ 21104 h 111175"/>
                <a:gd name="connsiteX20" fmla="*/ 98495 w 105077"/>
                <a:gd name="connsiteY20" fmla="*/ 53679 h 111175"/>
                <a:gd name="connsiteX21" fmla="*/ 97430 w 105077"/>
                <a:gd name="connsiteY21" fmla="*/ 72876 h 111175"/>
                <a:gd name="connsiteX22" fmla="*/ 95502 w 105077"/>
                <a:gd name="connsiteY22" fmla="*/ 97704 h 111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5077" h="111175">
                  <a:moveTo>
                    <a:pt x="95502" y="97704"/>
                  </a:moveTo>
                  <a:cubicBezTo>
                    <a:pt x="93728" y="98887"/>
                    <a:pt x="95502" y="101797"/>
                    <a:pt x="93231" y="102530"/>
                  </a:cubicBezTo>
                  <a:cubicBezTo>
                    <a:pt x="91528" y="102873"/>
                    <a:pt x="89813" y="103110"/>
                    <a:pt x="88086" y="103228"/>
                  </a:cubicBezTo>
                  <a:cubicBezTo>
                    <a:pt x="78517" y="104849"/>
                    <a:pt x="68995" y="106848"/>
                    <a:pt x="59378" y="108066"/>
                  </a:cubicBezTo>
                  <a:cubicBezTo>
                    <a:pt x="51702" y="109048"/>
                    <a:pt x="44001" y="107759"/>
                    <a:pt x="36443" y="106209"/>
                  </a:cubicBezTo>
                  <a:cubicBezTo>
                    <a:pt x="31901" y="105275"/>
                    <a:pt x="27430" y="103961"/>
                    <a:pt x="22852" y="103216"/>
                  </a:cubicBezTo>
                  <a:cubicBezTo>
                    <a:pt x="20439" y="103086"/>
                    <a:pt x="18499" y="101146"/>
                    <a:pt x="18381" y="98733"/>
                  </a:cubicBezTo>
                  <a:cubicBezTo>
                    <a:pt x="18073" y="96853"/>
                    <a:pt x="17163" y="95114"/>
                    <a:pt x="15779" y="93801"/>
                  </a:cubicBezTo>
                  <a:cubicBezTo>
                    <a:pt x="13094" y="91045"/>
                    <a:pt x="9864" y="90726"/>
                    <a:pt x="6860" y="93103"/>
                  </a:cubicBezTo>
                  <a:cubicBezTo>
                    <a:pt x="5949" y="93837"/>
                    <a:pt x="5157" y="94700"/>
                    <a:pt x="4494" y="95670"/>
                  </a:cubicBezTo>
                  <a:cubicBezTo>
                    <a:pt x="3808" y="96640"/>
                    <a:pt x="3311" y="97834"/>
                    <a:pt x="1857" y="97527"/>
                  </a:cubicBezTo>
                  <a:cubicBezTo>
                    <a:pt x="366" y="97255"/>
                    <a:pt x="-746" y="96013"/>
                    <a:pt x="-852" y="94499"/>
                  </a:cubicBezTo>
                  <a:cubicBezTo>
                    <a:pt x="-947" y="93777"/>
                    <a:pt x="-970" y="93044"/>
                    <a:pt x="-1030" y="92322"/>
                  </a:cubicBezTo>
                  <a:cubicBezTo>
                    <a:pt x="153" y="81310"/>
                    <a:pt x="745" y="70192"/>
                    <a:pt x="2696" y="59309"/>
                  </a:cubicBezTo>
                  <a:cubicBezTo>
                    <a:pt x="5121" y="45044"/>
                    <a:pt x="10042" y="31311"/>
                    <a:pt x="17222" y="18738"/>
                  </a:cubicBezTo>
                  <a:cubicBezTo>
                    <a:pt x="23597" y="7808"/>
                    <a:pt x="33415" y="1516"/>
                    <a:pt x="45811" y="-1040"/>
                  </a:cubicBezTo>
                  <a:cubicBezTo>
                    <a:pt x="61188" y="-4210"/>
                    <a:pt x="76565" y="-2222"/>
                    <a:pt x="91942" y="-1312"/>
                  </a:cubicBezTo>
                  <a:cubicBezTo>
                    <a:pt x="93243" y="-1170"/>
                    <a:pt x="94532" y="-874"/>
                    <a:pt x="95762" y="-424"/>
                  </a:cubicBezTo>
                  <a:cubicBezTo>
                    <a:pt x="102457" y="1646"/>
                    <a:pt x="105095" y="6117"/>
                    <a:pt x="103676" y="12977"/>
                  </a:cubicBezTo>
                  <a:cubicBezTo>
                    <a:pt x="103120" y="15686"/>
                    <a:pt x="102564" y="18395"/>
                    <a:pt x="102043" y="21104"/>
                  </a:cubicBezTo>
                  <a:cubicBezTo>
                    <a:pt x="99973" y="31867"/>
                    <a:pt x="99678" y="42820"/>
                    <a:pt x="98495" y="53679"/>
                  </a:cubicBezTo>
                  <a:cubicBezTo>
                    <a:pt x="97844" y="60019"/>
                    <a:pt x="97478" y="66454"/>
                    <a:pt x="97430" y="72876"/>
                  </a:cubicBezTo>
                  <a:cubicBezTo>
                    <a:pt x="97347" y="81192"/>
                    <a:pt x="96709" y="89483"/>
                    <a:pt x="95502" y="97704"/>
                  </a:cubicBezTo>
                  <a:close/>
                </a:path>
              </a:pathLst>
            </a:custGeom>
            <a:solidFill>
              <a:srgbClr val="53FED8"/>
            </a:solidFill>
            <a:ln w="1171" cap="flat">
              <a:noFill/>
              <a:prstDash val="solid"/>
              <a:miter/>
            </a:ln>
          </p:spPr>
          <p:txBody>
            <a:bodyPr rtlCol="0" anchor="ctr"/>
            <a:lstStyle/>
            <a:p>
              <a:endParaRPr lang="es-CO"/>
            </a:p>
          </p:txBody>
        </p:sp>
        <p:sp>
          <p:nvSpPr>
            <p:cNvPr id="423" name="Freeform: Shape 422">
              <a:extLst>
                <a:ext uri="{FF2B5EF4-FFF2-40B4-BE49-F238E27FC236}">
                  <a16:creationId xmlns:a16="http://schemas.microsoft.com/office/drawing/2014/main" id="{752657B8-2766-B462-8C7E-04975BC265C6}"/>
                </a:ext>
              </a:extLst>
            </p:cNvPr>
            <p:cNvSpPr/>
            <p:nvPr/>
          </p:nvSpPr>
          <p:spPr>
            <a:xfrm rot="19975584">
              <a:off x="13019325" y="6808562"/>
              <a:ext cx="27300" cy="332994"/>
            </a:xfrm>
            <a:custGeom>
              <a:avLst/>
              <a:gdLst>
                <a:gd name="connsiteX0" fmla="*/ 781 w 27300"/>
                <a:gd name="connsiteY0" fmla="*/ -2768 h 332994"/>
                <a:gd name="connsiteX1" fmla="*/ 355 w 27300"/>
                <a:gd name="connsiteY1" fmla="*/ 20889 h 332994"/>
                <a:gd name="connsiteX2" fmla="*/ 1242 w 27300"/>
                <a:gd name="connsiteY2" fmla="*/ 43151 h 332994"/>
                <a:gd name="connsiteX3" fmla="*/ 1478 w 27300"/>
                <a:gd name="connsiteY3" fmla="*/ 44877 h 332994"/>
                <a:gd name="connsiteX4" fmla="*/ 2519 w 27300"/>
                <a:gd name="connsiteY4" fmla="*/ 69788 h 332994"/>
                <a:gd name="connsiteX5" fmla="*/ 3560 w 27300"/>
                <a:gd name="connsiteY5" fmla="*/ 105652 h 332994"/>
                <a:gd name="connsiteX6" fmla="*/ 6174 w 27300"/>
                <a:gd name="connsiteY6" fmla="*/ 150150 h 332994"/>
                <a:gd name="connsiteX7" fmla="*/ 8741 w 27300"/>
                <a:gd name="connsiteY7" fmla="*/ 183270 h 332994"/>
                <a:gd name="connsiteX8" fmla="*/ 14407 w 27300"/>
                <a:gd name="connsiteY8" fmla="*/ 226550 h 332994"/>
                <a:gd name="connsiteX9" fmla="*/ 19233 w 27300"/>
                <a:gd name="connsiteY9" fmla="*/ 258937 h 332994"/>
                <a:gd name="connsiteX10" fmla="*/ 21031 w 27300"/>
                <a:gd name="connsiteY10" fmla="*/ 282014 h 332994"/>
                <a:gd name="connsiteX11" fmla="*/ 23006 w 27300"/>
                <a:gd name="connsiteY11" fmla="*/ 301578 h 332994"/>
                <a:gd name="connsiteX12" fmla="*/ 23905 w 27300"/>
                <a:gd name="connsiteY12" fmla="*/ 312034 h 332994"/>
                <a:gd name="connsiteX13" fmla="*/ 26271 w 27300"/>
                <a:gd name="connsiteY13" fmla="*/ 330226 h 332994"/>
                <a:gd name="connsiteX14" fmla="*/ 24130 w 27300"/>
                <a:gd name="connsiteY14" fmla="*/ 322006 h 332994"/>
                <a:gd name="connsiteX15" fmla="*/ 22687 w 27300"/>
                <a:gd name="connsiteY15" fmla="*/ 308628 h 332994"/>
                <a:gd name="connsiteX16" fmla="*/ 21670 w 27300"/>
                <a:gd name="connsiteY16" fmla="*/ 299544 h 332994"/>
                <a:gd name="connsiteX17" fmla="*/ 19044 w 27300"/>
                <a:gd name="connsiteY17" fmla="*/ 270966 h 332994"/>
                <a:gd name="connsiteX18" fmla="*/ 15046 w 27300"/>
                <a:gd name="connsiteY18" fmla="*/ 244790 h 332994"/>
                <a:gd name="connsiteX19" fmla="*/ 12100 w 27300"/>
                <a:gd name="connsiteY19" fmla="*/ 224149 h 332994"/>
                <a:gd name="connsiteX20" fmla="*/ 10030 w 27300"/>
                <a:gd name="connsiteY20" fmla="*/ 210416 h 332994"/>
                <a:gd name="connsiteX21" fmla="*/ 7771 w 27300"/>
                <a:gd name="connsiteY21" fmla="*/ 190568 h 332994"/>
                <a:gd name="connsiteX22" fmla="*/ 6659 w 27300"/>
                <a:gd name="connsiteY22" fmla="*/ 181105 h 332994"/>
                <a:gd name="connsiteX23" fmla="*/ 5216 w 27300"/>
                <a:gd name="connsiteY23" fmla="*/ 166840 h 332994"/>
                <a:gd name="connsiteX24" fmla="*/ 5145 w 27300"/>
                <a:gd name="connsiteY24" fmla="*/ 165965 h 332994"/>
                <a:gd name="connsiteX25" fmla="*/ 3962 w 27300"/>
                <a:gd name="connsiteY25" fmla="*/ 144674 h 332994"/>
                <a:gd name="connsiteX26" fmla="*/ 2519 w 27300"/>
                <a:gd name="connsiteY26" fmla="*/ 124731 h 332994"/>
                <a:gd name="connsiteX27" fmla="*/ 2519 w 27300"/>
                <a:gd name="connsiteY27" fmla="*/ 123856 h 332994"/>
                <a:gd name="connsiteX28" fmla="*/ 1431 w 27300"/>
                <a:gd name="connsiteY28" fmla="*/ 101666 h 332994"/>
                <a:gd name="connsiteX29" fmla="*/ 615 w 27300"/>
                <a:gd name="connsiteY29" fmla="*/ 62809 h 332994"/>
                <a:gd name="connsiteX30" fmla="*/ -864 w 27300"/>
                <a:gd name="connsiteY30" fmla="*/ 22758 h 332994"/>
                <a:gd name="connsiteX31" fmla="*/ -118 w 27300"/>
                <a:gd name="connsiteY31" fmla="*/ -343 h 332994"/>
                <a:gd name="connsiteX32" fmla="*/ 781 w 27300"/>
                <a:gd name="connsiteY32" fmla="*/ -2768 h 332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300" h="332994">
                  <a:moveTo>
                    <a:pt x="781" y="-2768"/>
                  </a:moveTo>
                  <a:cubicBezTo>
                    <a:pt x="710" y="5098"/>
                    <a:pt x="331" y="12988"/>
                    <a:pt x="355" y="20889"/>
                  </a:cubicBezTo>
                  <a:cubicBezTo>
                    <a:pt x="355" y="28294"/>
                    <a:pt x="225" y="35770"/>
                    <a:pt x="1242" y="43151"/>
                  </a:cubicBezTo>
                  <a:cubicBezTo>
                    <a:pt x="1372" y="43718"/>
                    <a:pt x="1443" y="44298"/>
                    <a:pt x="1478" y="44877"/>
                  </a:cubicBezTo>
                  <a:cubicBezTo>
                    <a:pt x="1289" y="53157"/>
                    <a:pt x="2791" y="61437"/>
                    <a:pt x="2519" y="69788"/>
                  </a:cubicBezTo>
                  <a:cubicBezTo>
                    <a:pt x="2129" y="81758"/>
                    <a:pt x="2922" y="93717"/>
                    <a:pt x="3560" y="105652"/>
                  </a:cubicBezTo>
                  <a:cubicBezTo>
                    <a:pt x="4353" y="120485"/>
                    <a:pt x="5346" y="135318"/>
                    <a:pt x="6174" y="150150"/>
                  </a:cubicBezTo>
                  <a:cubicBezTo>
                    <a:pt x="6801" y="161186"/>
                    <a:pt x="7653" y="172234"/>
                    <a:pt x="8741" y="183270"/>
                  </a:cubicBezTo>
                  <a:cubicBezTo>
                    <a:pt x="10149" y="197760"/>
                    <a:pt x="12041" y="212191"/>
                    <a:pt x="14407" y="226550"/>
                  </a:cubicBezTo>
                  <a:cubicBezTo>
                    <a:pt x="16205" y="237314"/>
                    <a:pt x="17506" y="248161"/>
                    <a:pt x="19233" y="258937"/>
                  </a:cubicBezTo>
                  <a:cubicBezTo>
                    <a:pt x="20262" y="266589"/>
                    <a:pt x="20853" y="274290"/>
                    <a:pt x="21031" y="282014"/>
                  </a:cubicBezTo>
                  <a:cubicBezTo>
                    <a:pt x="21338" y="288555"/>
                    <a:pt x="22072" y="295096"/>
                    <a:pt x="23006" y="301578"/>
                  </a:cubicBezTo>
                  <a:cubicBezTo>
                    <a:pt x="23515" y="305067"/>
                    <a:pt x="23621" y="308557"/>
                    <a:pt x="23905" y="312034"/>
                  </a:cubicBezTo>
                  <a:cubicBezTo>
                    <a:pt x="24390" y="318150"/>
                    <a:pt x="25703" y="324135"/>
                    <a:pt x="26271" y="330226"/>
                  </a:cubicBezTo>
                  <a:cubicBezTo>
                    <a:pt x="24343" y="327861"/>
                    <a:pt x="24603" y="324797"/>
                    <a:pt x="24130" y="322006"/>
                  </a:cubicBezTo>
                  <a:cubicBezTo>
                    <a:pt x="23373" y="317570"/>
                    <a:pt x="22462" y="313134"/>
                    <a:pt x="22687" y="308628"/>
                  </a:cubicBezTo>
                  <a:cubicBezTo>
                    <a:pt x="22651" y="305576"/>
                    <a:pt x="22308" y="302524"/>
                    <a:pt x="21670" y="299544"/>
                  </a:cubicBezTo>
                  <a:cubicBezTo>
                    <a:pt x="20215" y="290081"/>
                    <a:pt x="20203" y="280464"/>
                    <a:pt x="19044" y="270966"/>
                  </a:cubicBezTo>
                  <a:cubicBezTo>
                    <a:pt x="17967" y="262213"/>
                    <a:pt x="16347" y="253519"/>
                    <a:pt x="15046" y="244790"/>
                  </a:cubicBezTo>
                  <a:cubicBezTo>
                    <a:pt x="14005" y="237917"/>
                    <a:pt x="13106" y="231033"/>
                    <a:pt x="12100" y="224149"/>
                  </a:cubicBezTo>
                  <a:cubicBezTo>
                    <a:pt x="11438" y="219571"/>
                    <a:pt x="10622" y="215006"/>
                    <a:pt x="10030" y="210416"/>
                  </a:cubicBezTo>
                  <a:cubicBezTo>
                    <a:pt x="9179" y="203804"/>
                    <a:pt x="7890" y="197240"/>
                    <a:pt x="7771" y="190568"/>
                  </a:cubicBezTo>
                  <a:cubicBezTo>
                    <a:pt x="7641" y="187386"/>
                    <a:pt x="7263" y="184228"/>
                    <a:pt x="6659" y="181105"/>
                  </a:cubicBezTo>
                  <a:cubicBezTo>
                    <a:pt x="5867" y="176374"/>
                    <a:pt x="6659" y="171477"/>
                    <a:pt x="5216" y="166840"/>
                  </a:cubicBezTo>
                  <a:cubicBezTo>
                    <a:pt x="5134" y="166556"/>
                    <a:pt x="5110" y="166261"/>
                    <a:pt x="5145" y="165965"/>
                  </a:cubicBezTo>
                  <a:cubicBezTo>
                    <a:pt x="5618" y="158868"/>
                    <a:pt x="4530" y="151771"/>
                    <a:pt x="3962" y="144674"/>
                  </a:cubicBezTo>
                  <a:cubicBezTo>
                    <a:pt x="3478" y="138038"/>
                    <a:pt x="4093" y="131284"/>
                    <a:pt x="2519" y="124731"/>
                  </a:cubicBezTo>
                  <a:cubicBezTo>
                    <a:pt x="2484" y="124435"/>
                    <a:pt x="2484" y="124152"/>
                    <a:pt x="2519" y="123856"/>
                  </a:cubicBezTo>
                  <a:cubicBezTo>
                    <a:pt x="3075" y="116416"/>
                    <a:pt x="1987" y="109023"/>
                    <a:pt x="1431" y="101666"/>
                  </a:cubicBezTo>
                  <a:cubicBezTo>
                    <a:pt x="461" y="88654"/>
                    <a:pt x="1431" y="75726"/>
                    <a:pt x="615" y="62809"/>
                  </a:cubicBezTo>
                  <a:cubicBezTo>
                    <a:pt x="-248" y="49467"/>
                    <a:pt x="-1479" y="36124"/>
                    <a:pt x="-864" y="22758"/>
                  </a:cubicBezTo>
                  <a:cubicBezTo>
                    <a:pt x="-509" y="15058"/>
                    <a:pt x="-201" y="7381"/>
                    <a:pt x="-118" y="-343"/>
                  </a:cubicBezTo>
                  <a:cubicBezTo>
                    <a:pt x="-284" y="-1253"/>
                    <a:pt x="59" y="-2176"/>
                    <a:pt x="781" y="-2768"/>
                  </a:cubicBezTo>
                  <a:close/>
                </a:path>
              </a:pathLst>
            </a:custGeom>
            <a:solidFill>
              <a:srgbClr val="270000"/>
            </a:solidFill>
            <a:ln w="1171" cap="flat">
              <a:noFill/>
              <a:prstDash val="solid"/>
              <a:miter/>
            </a:ln>
          </p:spPr>
          <p:txBody>
            <a:bodyPr rtlCol="0" anchor="ctr"/>
            <a:lstStyle/>
            <a:p>
              <a:endParaRPr lang="es-CO"/>
            </a:p>
          </p:txBody>
        </p:sp>
        <p:sp>
          <p:nvSpPr>
            <p:cNvPr id="424" name="Freeform: Shape 423">
              <a:extLst>
                <a:ext uri="{FF2B5EF4-FFF2-40B4-BE49-F238E27FC236}">
                  <a16:creationId xmlns:a16="http://schemas.microsoft.com/office/drawing/2014/main" id="{77BD3FBB-B30E-915F-B6FA-1B0550891F84}"/>
                </a:ext>
              </a:extLst>
            </p:cNvPr>
            <p:cNvSpPr/>
            <p:nvPr/>
          </p:nvSpPr>
          <p:spPr>
            <a:xfrm rot="19975584">
              <a:off x="13475048" y="6425211"/>
              <a:ext cx="854" cy="1738"/>
            </a:xfrm>
            <a:custGeom>
              <a:avLst/>
              <a:gdLst>
                <a:gd name="connsiteX0" fmla="*/ -1019 w 854"/>
                <a:gd name="connsiteY0" fmla="*/ -2768 h 1738"/>
                <a:gd name="connsiteX1" fmla="*/ -203 w 854"/>
                <a:gd name="connsiteY1" fmla="*/ -1029 h 1738"/>
                <a:gd name="connsiteX2" fmla="*/ -1019 w 854"/>
                <a:gd name="connsiteY2" fmla="*/ -2768 h 1738"/>
              </a:gdLst>
              <a:ahLst/>
              <a:cxnLst>
                <a:cxn ang="0">
                  <a:pos x="connsiteX0" y="connsiteY0"/>
                </a:cxn>
                <a:cxn ang="0">
                  <a:pos x="connsiteX1" y="connsiteY1"/>
                </a:cxn>
                <a:cxn ang="0">
                  <a:pos x="connsiteX2" y="connsiteY2"/>
                </a:cxn>
              </a:cxnLst>
              <a:rect l="l" t="t" r="r" b="b"/>
              <a:pathLst>
                <a:path w="854" h="1738">
                  <a:moveTo>
                    <a:pt x="-1019" y="-2768"/>
                  </a:moveTo>
                  <a:cubicBezTo>
                    <a:pt x="-404" y="-2424"/>
                    <a:pt x="-73" y="-1727"/>
                    <a:pt x="-203" y="-1029"/>
                  </a:cubicBezTo>
                  <a:cubicBezTo>
                    <a:pt x="-783" y="-1407"/>
                    <a:pt x="-1090" y="-2081"/>
                    <a:pt x="-1019" y="-2768"/>
                  </a:cubicBezTo>
                  <a:close/>
                </a:path>
              </a:pathLst>
            </a:custGeom>
            <a:solidFill>
              <a:srgbClr val="020202"/>
            </a:solidFill>
            <a:ln w="1171" cap="flat">
              <a:noFill/>
              <a:prstDash val="solid"/>
              <a:miter/>
            </a:ln>
          </p:spPr>
          <p:txBody>
            <a:bodyPr rtlCol="0" anchor="ctr"/>
            <a:lstStyle/>
            <a:p>
              <a:endParaRPr lang="es-CO"/>
            </a:p>
          </p:txBody>
        </p:sp>
        <p:sp>
          <p:nvSpPr>
            <p:cNvPr id="425" name="Freeform: Shape 424">
              <a:extLst>
                <a:ext uri="{FF2B5EF4-FFF2-40B4-BE49-F238E27FC236}">
                  <a16:creationId xmlns:a16="http://schemas.microsoft.com/office/drawing/2014/main" id="{1CE467E9-D295-E9E8-0C77-4BD73C4CED21}"/>
                </a:ext>
              </a:extLst>
            </p:cNvPr>
            <p:cNvSpPr/>
            <p:nvPr/>
          </p:nvSpPr>
          <p:spPr>
            <a:xfrm rot="19975584">
              <a:off x="13425462" y="6355096"/>
              <a:ext cx="864" cy="1750"/>
            </a:xfrm>
            <a:custGeom>
              <a:avLst/>
              <a:gdLst>
                <a:gd name="connsiteX0" fmla="*/ -1017 w 864"/>
                <a:gd name="connsiteY0" fmla="*/ -2768 h 1750"/>
                <a:gd name="connsiteX1" fmla="*/ -189 w 864"/>
                <a:gd name="connsiteY1" fmla="*/ -1017 h 1750"/>
                <a:gd name="connsiteX2" fmla="*/ -1017 w 864"/>
                <a:gd name="connsiteY2" fmla="*/ -2768 h 1750"/>
              </a:gdLst>
              <a:ahLst/>
              <a:cxnLst>
                <a:cxn ang="0">
                  <a:pos x="connsiteX0" y="connsiteY0"/>
                </a:cxn>
                <a:cxn ang="0">
                  <a:pos x="connsiteX1" y="connsiteY1"/>
                </a:cxn>
                <a:cxn ang="0">
                  <a:pos x="connsiteX2" y="connsiteY2"/>
                </a:cxn>
              </a:cxnLst>
              <a:rect l="l" t="t" r="r" b="b"/>
              <a:pathLst>
                <a:path w="864" h="1750">
                  <a:moveTo>
                    <a:pt x="-1017" y="-2768"/>
                  </a:moveTo>
                  <a:cubicBezTo>
                    <a:pt x="-402" y="-2413"/>
                    <a:pt x="-71" y="-1715"/>
                    <a:pt x="-189" y="-1017"/>
                  </a:cubicBezTo>
                  <a:cubicBezTo>
                    <a:pt x="-769" y="-1395"/>
                    <a:pt x="-1100" y="-2070"/>
                    <a:pt x="-1017" y="-2768"/>
                  </a:cubicBezTo>
                  <a:close/>
                </a:path>
              </a:pathLst>
            </a:custGeom>
            <a:solidFill>
              <a:srgbClr val="020202"/>
            </a:solidFill>
            <a:ln w="1171" cap="flat">
              <a:noFill/>
              <a:prstDash val="solid"/>
              <a:miter/>
            </a:ln>
          </p:spPr>
          <p:txBody>
            <a:bodyPr rtlCol="0" anchor="ctr"/>
            <a:lstStyle/>
            <a:p>
              <a:endParaRPr lang="es-CO"/>
            </a:p>
          </p:txBody>
        </p:sp>
        <p:sp>
          <p:nvSpPr>
            <p:cNvPr id="426" name="Freeform: Shape 425">
              <a:extLst>
                <a:ext uri="{FF2B5EF4-FFF2-40B4-BE49-F238E27FC236}">
                  <a16:creationId xmlns:a16="http://schemas.microsoft.com/office/drawing/2014/main" id="{CC9BE025-F34C-2F39-ED08-E101260F90FE}"/>
                </a:ext>
              </a:extLst>
            </p:cNvPr>
            <p:cNvSpPr/>
            <p:nvPr/>
          </p:nvSpPr>
          <p:spPr>
            <a:xfrm rot="19975584">
              <a:off x="13483421" y="6439625"/>
              <a:ext cx="843" cy="1738"/>
            </a:xfrm>
            <a:custGeom>
              <a:avLst/>
              <a:gdLst>
                <a:gd name="connsiteX0" fmla="*/ -1016 w 843"/>
                <a:gd name="connsiteY0" fmla="*/ -2768 h 1738"/>
                <a:gd name="connsiteX1" fmla="*/ -224 w 843"/>
                <a:gd name="connsiteY1" fmla="*/ -1029 h 1738"/>
                <a:gd name="connsiteX2" fmla="*/ -1016 w 843"/>
                <a:gd name="connsiteY2" fmla="*/ -2768 h 1738"/>
              </a:gdLst>
              <a:ahLst/>
              <a:cxnLst>
                <a:cxn ang="0">
                  <a:pos x="connsiteX0" y="connsiteY0"/>
                </a:cxn>
                <a:cxn ang="0">
                  <a:pos x="connsiteX1" y="connsiteY1"/>
                </a:cxn>
                <a:cxn ang="0">
                  <a:pos x="connsiteX2" y="connsiteY2"/>
                </a:cxn>
              </a:cxnLst>
              <a:rect l="l" t="t" r="r" b="b"/>
              <a:pathLst>
                <a:path w="843" h="1738">
                  <a:moveTo>
                    <a:pt x="-1016" y="-2768"/>
                  </a:moveTo>
                  <a:cubicBezTo>
                    <a:pt x="-401" y="-2425"/>
                    <a:pt x="-70" y="-1715"/>
                    <a:pt x="-224" y="-1029"/>
                  </a:cubicBezTo>
                  <a:cubicBezTo>
                    <a:pt x="-791" y="-1419"/>
                    <a:pt x="-1099" y="-2082"/>
                    <a:pt x="-1016" y="-2768"/>
                  </a:cubicBezTo>
                  <a:close/>
                </a:path>
              </a:pathLst>
            </a:custGeom>
            <a:solidFill>
              <a:srgbClr val="020202"/>
            </a:solidFill>
            <a:ln w="1171" cap="flat">
              <a:noFill/>
              <a:prstDash val="solid"/>
              <a:miter/>
            </a:ln>
          </p:spPr>
          <p:txBody>
            <a:bodyPr rtlCol="0" anchor="ctr"/>
            <a:lstStyle/>
            <a:p>
              <a:endParaRPr lang="es-CO"/>
            </a:p>
          </p:txBody>
        </p:sp>
        <p:sp>
          <p:nvSpPr>
            <p:cNvPr id="427" name="Freeform: Shape 426">
              <a:extLst>
                <a:ext uri="{FF2B5EF4-FFF2-40B4-BE49-F238E27FC236}">
                  <a16:creationId xmlns:a16="http://schemas.microsoft.com/office/drawing/2014/main" id="{57FD3058-5DE9-FFFB-9FB2-64E30E0C5905}"/>
                </a:ext>
              </a:extLst>
            </p:cNvPr>
            <p:cNvSpPr/>
            <p:nvPr/>
          </p:nvSpPr>
          <p:spPr>
            <a:xfrm rot="19975584">
              <a:off x="13470299" y="6417796"/>
              <a:ext cx="857" cy="1738"/>
            </a:xfrm>
            <a:custGeom>
              <a:avLst/>
              <a:gdLst>
                <a:gd name="connsiteX0" fmla="*/ -1017 w 857"/>
                <a:gd name="connsiteY0" fmla="*/ -2768 h 1738"/>
                <a:gd name="connsiteX1" fmla="*/ -200 w 857"/>
                <a:gd name="connsiteY1" fmla="*/ -1029 h 1738"/>
                <a:gd name="connsiteX2" fmla="*/ -1017 w 857"/>
                <a:gd name="connsiteY2" fmla="*/ -2768 h 1738"/>
              </a:gdLst>
              <a:ahLst/>
              <a:cxnLst>
                <a:cxn ang="0">
                  <a:pos x="connsiteX0" y="connsiteY0"/>
                </a:cxn>
                <a:cxn ang="0">
                  <a:pos x="connsiteX1" y="connsiteY1"/>
                </a:cxn>
                <a:cxn ang="0">
                  <a:pos x="connsiteX2" y="connsiteY2"/>
                </a:cxn>
              </a:cxnLst>
              <a:rect l="l" t="t" r="r" b="b"/>
              <a:pathLst>
                <a:path w="857" h="1738">
                  <a:moveTo>
                    <a:pt x="-1017" y="-2768"/>
                  </a:moveTo>
                  <a:cubicBezTo>
                    <a:pt x="-401" y="-2425"/>
                    <a:pt x="-70" y="-1727"/>
                    <a:pt x="-200" y="-1029"/>
                  </a:cubicBezTo>
                  <a:cubicBezTo>
                    <a:pt x="-780" y="-1407"/>
                    <a:pt x="-1099" y="-2082"/>
                    <a:pt x="-1017" y="-2768"/>
                  </a:cubicBezTo>
                  <a:close/>
                </a:path>
              </a:pathLst>
            </a:custGeom>
            <a:solidFill>
              <a:srgbClr val="020202"/>
            </a:solidFill>
            <a:ln w="1171" cap="flat">
              <a:noFill/>
              <a:prstDash val="solid"/>
              <a:miter/>
            </a:ln>
          </p:spPr>
          <p:txBody>
            <a:bodyPr rtlCol="0" anchor="ctr"/>
            <a:lstStyle/>
            <a:p>
              <a:endParaRPr lang="es-CO"/>
            </a:p>
          </p:txBody>
        </p:sp>
        <p:sp>
          <p:nvSpPr>
            <p:cNvPr id="428" name="Freeform: Shape 427">
              <a:extLst>
                <a:ext uri="{FF2B5EF4-FFF2-40B4-BE49-F238E27FC236}">
                  <a16:creationId xmlns:a16="http://schemas.microsoft.com/office/drawing/2014/main" id="{83180BE3-A938-2B0F-0281-340E4530E936}"/>
                </a:ext>
              </a:extLst>
            </p:cNvPr>
            <p:cNvSpPr/>
            <p:nvPr/>
          </p:nvSpPr>
          <p:spPr>
            <a:xfrm rot="19975584">
              <a:off x="13419620" y="6336383"/>
              <a:ext cx="839" cy="887"/>
            </a:xfrm>
            <a:custGeom>
              <a:avLst/>
              <a:gdLst>
                <a:gd name="connsiteX0" fmla="*/ -190 w 839"/>
                <a:gd name="connsiteY0" fmla="*/ -2768 h 887"/>
                <a:gd name="connsiteX1" fmla="*/ -1030 w 839"/>
                <a:gd name="connsiteY1" fmla="*/ -1880 h 887"/>
              </a:gdLst>
              <a:ahLst/>
              <a:cxnLst>
                <a:cxn ang="0">
                  <a:pos x="connsiteX0" y="connsiteY0"/>
                </a:cxn>
                <a:cxn ang="0">
                  <a:pos x="connsiteX1" y="connsiteY1"/>
                </a:cxn>
              </a:cxnLst>
              <a:rect l="l" t="t" r="r" b="b"/>
              <a:pathLst>
                <a:path w="839" h="887">
                  <a:moveTo>
                    <a:pt x="-190" y="-2768"/>
                  </a:moveTo>
                  <a:lnTo>
                    <a:pt x="-1030" y="-1880"/>
                  </a:lnTo>
                  <a:close/>
                </a:path>
              </a:pathLst>
            </a:custGeom>
            <a:solidFill>
              <a:srgbClr val="020202"/>
            </a:solidFill>
            <a:ln w="1171" cap="flat">
              <a:noFill/>
              <a:prstDash val="solid"/>
              <a:miter/>
            </a:ln>
          </p:spPr>
          <p:txBody>
            <a:bodyPr rtlCol="0" anchor="ctr"/>
            <a:lstStyle/>
            <a:p>
              <a:endParaRPr lang="es-CO"/>
            </a:p>
          </p:txBody>
        </p:sp>
        <p:sp>
          <p:nvSpPr>
            <p:cNvPr id="429" name="Freeform: Shape 428">
              <a:extLst>
                <a:ext uri="{FF2B5EF4-FFF2-40B4-BE49-F238E27FC236}">
                  <a16:creationId xmlns:a16="http://schemas.microsoft.com/office/drawing/2014/main" id="{E73521C0-798F-E60A-03D5-7BE941B83422}"/>
                </a:ext>
              </a:extLst>
            </p:cNvPr>
            <p:cNvSpPr/>
            <p:nvPr/>
          </p:nvSpPr>
          <p:spPr>
            <a:xfrm rot="19975584">
              <a:off x="13420848" y="6344561"/>
              <a:ext cx="839" cy="875"/>
            </a:xfrm>
            <a:custGeom>
              <a:avLst/>
              <a:gdLst>
                <a:gd name="connsiteX0" fmla="*/ -190 w 839"/>
                <a:gd name="connsiteY0" fmla="*/ -2768 h 875"/>
                <a:gd name="connsiteX1" fmla="*/ -1030 w 839"/>
                <a:gd name="connsiteY1" fmla="*/ -1892 h 875"/>
                <a:gd name="connsiteX2" fmla="*/ -190 w 839"/>
                <a:gd name="connsiteY2" fmla="*/ -2768 h 875"/>
              </a:gdLst>
              <a:ahLst/>
              <a:cxnLst>
                <a:cxn ang="0">
                  <a:pos x="connsiteX0" y="connsiteY0"/>
                </a:cxn>
                <a:cxn ang="0">
                  <a:pos x="connsiteX1" y="connsiteY1"/>
                </a:cxn>
                <a:cxn ang="0">
                  <a:pos x="connsiteX2" y="connsiteY2"/>
                </a:cxn>
              </a:cxnLst>
              <a:rect l="l" t="t" r="r" b="b"/>
              <a:pathLst>
                <a:path w="839" h="875">
                  <a:moveTo>
                    <a:pt x="-190" y="-2768"/>
                  </a:moveTo>
                  <a:cubicBezTo>
                    <a:pt x="-474" y="-2472"/>
                    <a:pt x="-746" y="-2176"/>
                    <a:pt x="-1030" y="-1892"/>
                  </a:cubicBezTo>
                  <a:cubicBezTo>
                    <a:pt x="-746" y="-2129"/>
                    <a:pt x="-474" y="-2424"/>
                    <a:pt x="-190" y="-2768"/>
                  </a:cubicBezTo>
                  <a:close/>
                </a:path>
              </a:pathLst>
            </a:custGeom>
            <a:solidFill>
              <a:srgbClr val="020202"/>
            </a:solidFill>
            <a:ln w="1171" cap="flat">
              <a:noFill/>
              <a:prstDash val="solid"/>
              <a:miter/>
            </a:ln>
          </p:spPr>
          <p:txBody>
            <a:bodyPr rtlCol="0" anchor="ctr"/>
            <a:lstStyle/>
            <a:p>
              <a:endParaRPr lang="es-CO"/>
            </a:p>
          </p:txBody>
        </p:sp>
        <p:sp>
          <p:nvSpPr>
            <p:cNvPr id="430" name="Freeform: Shape 429">
              <a:extLst>
                <a:ext uri="{FF2B5EF4-FFF2-40B4-BE49-F238E27FC236}">
                  <a16:creationId xmlns:a16="http://schemas.microsoft.com/office/drawing/2014/main" id="{FB9F46BC-8784-6E50-51CB-CF92FDF01F1B}"/>
                </a:ext>
              </a:extLst>
            </p:cNvPr>
            <p:cNvSpPr/>
            <p:nvPr/>
          </p:nvSpPr>
          <p:spPr>
            <a:xfrm rot="19975584">
              <a:off x="13422886" y="6350476"/>
              <a:ext cx="804" cy="875"/>
            </a:xfrm>
            <a:custGeom>
              <a:avLst/>
              <a:gdLst>
                <a:gd name="connsiteX0" fmla="*/ -225 w 804"/>
                <a:gd name="connsiteY0" fmla="*/ -2768 h 875"/>
                <a:gd name="connsiteX1" fmla="*/ -1030 w 804"/>
                <a:gd name="connsiteY1" fmla="*/ -1892 h 875"/>
              </a:gdLst>
              <a:ahLst/>
              <a:cxnLst>
                <a:cxn ang="0">
                  <a:pos x="connsiteX0" y="connsiteY0"/>
                </a:cxn>
                <a:cxn ang="0">
                  <a:pos x="connsiteX1" y="connsiteY1"/>
                </a:cxn>
              </a:cxnLst>
              <a:rect l="l" t="t" r="r" b="b"/>
              <a:pathLst>
                <a:path w="804" h="875">
                  <a:moveTo>
                    <a:pt x="-225" y="-2768"/>
                  </a:moveTo>
                  <a:lnTo>
                    <a:pt x="-1030" y="-1892"/>
                  </a:lnTo>
                  <a:close/>
                </a:path>
              </a:pathLst>
            </a:custGeom>
            <a:solidFill>
              <a:srgbClr val="020202"/>
            </a:solidFill>
            <a:ln w="1171" cap="flat">
              <a:noFill/>
              <a:prstDash val="solid"/>
              <a:miter/>
            </a:ln>
          </p:spPr>
          <p:txBody>
            <a:bodyPr rtlCol="0" anchor="ctr"/>
            <a:lstStyle/>
            <a:p>
              <a:endParaRPr lang="es-CO"/>
            </a:p>
          </p:txBody>
        </p:sp>
        <p:sp>
          <p:nvSpPr>
            <p:cNvPr id="431" name="Freeform: Shape 430">
              <a:extLst>
                <a:ext uri="{FF2B5EF4-FFF2-40B4-BE49-F238E27FC236}">
                  <a16:creationId xmlns:a16="http://schemas.microsoft.com/office/drawing/2014/main" id="{1BECF2D2-3880-C681-7C65-1F32C1A8DBD6}"/>
                </a:ext>
              </a:extLst>
            </p:cNvPr>
            <p:cNvSpPr/>
            <p:nvPr/>
          </p:nvSpPr>
          <p:spPr>
            <a:xfrm rot="19975584">
              <a:off x="13429247" y="6360992"/>
              <a:ext cx="839" cy="875"/>
            </a:xfrm>
            <a:custGeom>
              <a:avLst/>
              <a:gdLst>
                <a:gd name="connsiteX0" fmla="*/ -1030 w 839"/>
                <a:gd name="connsiteY0" fmla="*/ -2768 h 875"/>
                <a:gd name="connsiteX1" fmla="*/ -190 w 839"/>
                <a:gd name="connsiteY1" fmla="*/ -1892 h 875"/>
              </a:gdLst>
              <a:ahLst/>
              <a:cxnLst>
                <a:cxn ang="0">
                  <a:pos x="connsiteX0" y="connsiteY0"/>
                </a:cxn>
                <a:cxn ang="0">
                  <a:pos x="connsiteX1" y="connsiteY1"/>
                </a:cxn>
              </a:cxnLst>
              <a:rect l="l" t="t" r="r" b="b"/>
              <a:pathLst>
                <a:path w="839" h="875">
                  <a:moveTo>
                    <a:pt x="-1030" y="-2768"/>
                  </a:moveTo>
                  <a:lnTo>
                    <a:pt x="-190" y="-1892"/>
                  </a:lnTo>
                  <a:close/>
                </a:path>
              </a:pathLst>
            </a:custGeom>
            <a:solidFill>
              <a:srgbClr val="020202"/>
            </a:solidFill>
            <a:ln w="1171" cap="flat">
              <a:noFill/>
              <a:prstDash val="solid"/>
              <a:miter/>
            </a:ln>
          </p:spPr>
          <p:txBody>
            <a:bodyPr rtlCol="0" anchor="ctr"/>
            <a:lstStyle/>
            <a:p>
              <a:endParaRPr lang="es-CO"/>
            </a:p>
          </p:txBody>
        </p:sp>
        <p:sp>
          <p:nvSpPr>
            <p:cNvPr id="432" name="Freeform: Shape 431">
              <a:extLst>
                <a:ext uri="{FF2B5EF4-FFF2-40B4-BE49-F238E27FC236}">
                  <a16:creationId xmlns:a16="http://schemas.microsoft.com/office/drawing/2014/main" id="{51DB910E-2C9C-CF9D-F223-4148C4A1DA54}"/>
                </a:ext>
              </a:extLst>
            </p:cNvPr>
            <p:cNvSpPr/>
            <p:nvPr/>
          </p:nvSpPr>
          <p:spPr>
            <a:xfrm rot="19975584">
              <a:off x="13432398" y="6365249"/>
              <a:ext cx="745" cy="863"/>
            </a:xfrm>
            <a:custGeom>
              <a:avLst/>
              <a:gdLst>
                <a:gd name="connsiteX0" fmla="*/ -1030 w 745"/>
                <a:gd name="connsiteY0" fmla="*/ -2768 h 863"/>
                <a:gd name="connsiteX1" fmla="*/ -284 w 745"/>
                <a:gd name="connsiteY1" fmla="*/ -1904 h 863"/>
              </a:gdLst>
              <a:ahLst/>
              <a:cxnLst>
                <a:cxn ang="0">
                  <a:pos x="connsiteX0" y="connsiteY0"/>
                </a:cxn>
                <a:cxn ang="0">
                  <a:pos x="connsiteX1" y="connsiteY1"/>
                </a:cxn>
              </a:cxnLst>
              <a:rect l="l" t="t" r="r" b="b"/>
              <a:pathLst>
                <a:path w="745" h="863">
                  <a:moveTo>
                    <a:pt x="-1030" y="-2768"/>
                  </a:moveTo>
                  <a:lnTo>
                    <a:pt x="-284" y="-1904"/>
                  </a:lnTo>
                  <a:close/>
                </a:path>
              </a:pathLst>
            </a:custGeom>
            <a:solidFill>
              <a:srgbClr val="020202"/>
            </a:solidFill>
            <a:ln w="1171" cap="flat">
              <a:noFill/>
              <a:prstDash val="solid"/>
              <a:miter/>
            </a:ln>
          </p:spPr>
          <p:txBody>
            <a:bodyPr rtlCol="0" anchor="ctr"/>
            <a:lstStyle/>
            <a:p>
              <a:endParaRPr lang="es-CO"/>
            </a:p>
          </p:txBody>
        </p:sp>
        <p:sp>
          <p:nvSpPr>
            <p:cNvPr id="433" name="Freeform: Shape 432">
              <a:extLst>
                <a:ext uri="{FF2B5EF4-FFF2-40B4-BE49-F238E27FC236}">
                  <a16:creationId xmlns:a16="http://schemas.microsoft.com/office/drawing/2014/main" id="{9FFA3E30-FC00-7A11-32C2-911F0E634B5C}"/>
                </a:ext>
              </a:extLst>
            </p:cNvPr>
            <p:cNvSpPr/>
            <p:nvPr/>
          </p:nvSpPr>
          <p:spPr>
            <a:xfrm rot="19975584">
              <a:off x="13443530" y="6381254"/>
              <a:ext cx="792" cy="863"/>
            </a:xfrm>
            <a:custGeom>
              <a:avLst/>
              <a:gdLst>
                <a:gd name="connsiteX0" fmla="*/ -1030 w 792"/>
                <a:gd name="connsiteY0" fmla="*/ -2768 h 863"/>
                <a:gd name="connsiteX1" fmla="*/ -237 w 792"/>
                <a:gd name="connsiteY1" fmla="*/ -1904 h 863"/>
                <a:gd name="connsiteX2" fmla="*/ -1030 w 792"/>
                <a:gd name="connsiteY2" fmla="*/ -2768 h 863"/>
              </a:gdLst>
              <a:ahLst/>
              <a:cxnLst>
                <a:cxn ang="0">
                  <a:pos x="connsiteX0" y="connsiteY0"/>
                </a:cxn>
                <a:cxn ang="0">
                  <a:pos x="connsiteX1" y="connsiteY1"/>
                </a:cxn>
                <a:cxn ang="0">
                  <a:pos x="connsiteX2" y="connsiteY2"/>
                </a:cxn>
              </a:cxnLst>
              <a:rect l="l" t="t" r="r" b="b"/>
              <a:pathLst>
                <a:path w="792" h="863">
                  <a:moveTo>
                    <a:pt x="-1030" y="-2768"/>
                  </a:moveTo>
                  <a:cubicBezTo>
                    <a:pt x="-769" y="-2472"/>
                    <a:pt x="-497" y="-2188"/>
                    <a:pt x="-237" y="-1904"/>
                  </a:cubicBezTo>
                  <a:cubicBezTo>
                    <a:pt x="-497" y="-2188"/>
                    <a:pt x="-769" y="-2472"/>
                    <a:pt x="-1030" y="-2768"/>
                  </a:cubicBezTo>
                  <a:close/>
                </a:path>
              </a:pathLst>
            </a:custGeom>
            <a:solidFill>
              <a:srgbClr val="020202"/>
            </a:solidFill>
            <a:ln w="1171" cap="flat">
              <a:noFill/>
              <a:prstDash val="solid"/>
              <a:miter/>
            </a:ln>
          </p:spPr>
          <p:txBody>
            <a:bodyPr rtlCol="0" anchor="ctr"/>
            <a:lstStyle/>
            <a:p>
              <a:endParaRPr lang="es-CO"/>
            </a:p>
          </p:txBody>
        </p:sp>
        <p:sp>
          <p:nvSpPr>
            <p:cNvPr id="434" name="Freeform: Shape 433">
              <a:extLst>
                <a:ext uri="{FF2B5EF4-FFF2-40B4-BE49-F238E27FC236}">
                  <a16:creationId xmlns:a16="http://schemas.microsoft.com/office/drawing/2014/main" id="{4FA9C610-2B42-3DA1-95D1-B3FBD35C39DB}"/>
                </a:ext>
              </a:extLst>
            </p:cNvPr>
            <p:cNvSpPr/>
            <p:nvPr/>
          </p:nvSpPr>
          <p:spPr>
            <a:xfrm rot="19975584">
              <a:off x="13458207" y="6400321"/>
              <a:ext cx="792" cy="875"/>
            </a:xfrm>
            <a:custGeom>
              <a:avLst/>
              <a:gdLst>
                <a:gd name="connsiteX0" fmla="*/ -1030 w 792"/>
                <a:gd name="connsiteY0" fmla="*/ -2768 h 875"/>
                <a:gd name="connsiteX1" fmla="*/ -237 w 792"/>
                <a:gd name="connsiteY1" fmla="*/ -1892 h 875"/>
              </a:gdLst>
              <a:ahLst/>
              <a:cxnLst>
                <a:cxn ang="0">
                  <a:pos x="connsiteX0" y="connsiteY0"/>
                </a:cxn>
                <a:cxn ang="0">
                  <a:pos x="connsiteX1" y="connsiteY1"/>
                </a:cxn>
              </a:cxnLst>
              <a:rect l="l" t="t" r="r" b="b"/>
              <a:pathLst>
                <a:path w="792" h="875">
                  <a:moveTo>
                    <a:pt x="-1030" y="-2768"/>
                  </a:moveTo>
                  <a:lnTo>
                    <a:pt x="-237" y="-1892"/>
                  </a:lnTo>
                  <a:close/>
                </a:path>
              </a:pathLst>
            </a:custGeom>
            <a:solidFill>
              <a:srgbClr val="020202"/>
            </a:solidFill>
            <a:ln w="1171" cap="flat">
              <a:noFill/>
              <a:prstDash val="solid"/>
              <a:miter/>
            </a:ln>
          </p:spPr>
          <p:txBody>
            <a:bodyPr rtlCol="0" anchor="ctr"/>
            <a:lstStyle/>
            <a:p>
              <a:endParaRPr lang="es-CO"/>
            </a:p>
          </p:txBody>
        </p:sp>
        <p:sp>
          <p:nvSpPr>
            <p:cNvPr id="435" name="Freeform: Shape 434">
              <a:extLst>
                <a:ext uri="{FF2B5EF4-FFF2-40B4-BE49-F238E27FC236}">
                  <a16:creationId xmlns:a16="http://schemas.microsoft.com/office/drawing/2014/main" id="{D6D89BF7-F592-9AB0-2D3E-FFC7875B0E5C}"/>
                </a:ext>
              </a:extLst>
            </p:cNvPr>
            <p:cNvSpPr/>
            <p:nvPr/>
          </p:nvSpPr>
          <p:spPr>
            <a:xfrm rot="19975584">
              <a:off x="13466146" y="6412006"/>
              <a:ext cx="780" cy="875"/>
            </a:xfrm>
            <a:custGeom>
              <a:avLst/>
              <a:gdLst>
                <a:gd name="connsiteX0" fmla="*/ -1030 w 780"/>
                <a:gd name="connsiteY0" fmla="*/ -2768 h 875"/>
                <a:gd name="connsiteX1" fmla="*/ -249 w 780"/>
                <a:gd name="connsiteY1" fmla="*/ -1892 h 875"/>
              </a:gdLst>
              <a:ahLst/>
              <a:cxnLst>
                <a:cxn ang="0">
                  <a:pos x="connsiteX0" y="connsiteY0"/>
                </a:cxn>
                <a:cxn ang="0">
                  <a:pos x="connsiteX1" y="connsiteY1"/>
                </a:cxn>
              </a:cxnLst>
              <a:rect l="l" t="t" r="r" b="b"/>
              <a:pathLst>
                <a:path w="780" h="875">
                  <a:moveTo>
                    <a:pt x="-1030" y="-2768"/>
                  </a:moveTo>
                  <a:lnTo>
                    <a:pt x="-249" y="-1892"/>
                  </a:lnTo>
                  <a:close/>
                </a:path>
              </a:pathLst>
            </a:custGeom>
            <a:solidFill>
              <a:srgbClr val="020202"/>
            </a:solidFill>
            <a:ln w="1171" cap="flat">
              <a:noFill/>
              <a:prstDash val="solid"/>
              <a:miter/>
            </a:ln>
          </p:spPr>
          <p:txBody>
            <a:bodyPr rtlCol="0" anchor="ctr"/>
            <a:lstStyle/>
            <a:p>
              <a:endParaRPr lang="es-CO"/>
            </a:p>
          </p:txBody>
        </p:sp>
        <p:sp>
          <p:nvSpPr>
            <p:cNvPr id="436" name="Freeform: Shape 435">
              <a:extLst>
                <a:ext uri="{FF2B5EF4-FFF2-40B4-BE49-F238E27FC236}">
                  <a16:creationId xmlns:a16="http://schemas.microsoft.com/office/drawing/2014/main" id="{AB2B0FC8-D0AC-B236-8C0B-E802904284FD}"/>
                </a:ext>
              </a:extLst>
            </p:cNvPr>
            <p:cNvSpPr/>
            <p:nvPr/>
          </p:nvSpPr>
          <p:spPr>
            <a:xfrm rot="19975584">
              <a:off x="13496382" y="6463473"/>
              <a:ext cx="792" cy="863"/>
            </a:xfrm>
            <a:custGeom>
              <a:avLst/>
              <a:gdLst>
                <a:gd name="connsiteX0" fmla="*/ -1030 w 792"/>
                <a:gd name="connsiteY0" fmla="*/ -2768 h 863"/>
                <a:gd name="connsiteX1" fmla="*/ -237 w 792"/>
                <a:gd name="connsiteY1" fmla="*/ -1904 h 863"/>
              </a:gdLst>
              <a:ahLst/>
              <a:cxnLst>
                <a:cxn ang="0">
                  <a:pos x="connsiteX0" y="connsiteY0"/>
                </a:cxn>
                <a:cxn ang="0">
                  <a:pos x="connsiteX1" y="connsiteY1"/>
                </a:cxn>
              </a:cxnLst>
              <a:rect l="l" t="t" r="r" b="b"/>
              <a:pathLst>
                <a:path w="792" h="863">
                  <a:moveTo>
                    <a:pt x="-1030" y="-2768"/>
                  </a:moveTo>
                  <a:lnTo>
                    <a:pt x="-237" y="-1904"/>
                  </a:lnTo>
                  <a:close/>
                </a:path>
              </a:pathLst>
            </a:custGeom>
            <a:solidFill>
              <a:srgbClr val="020202"/>
            </a:solidFill>
            <a:ln w="1171" cap="flat">
              <a:noFill/>
              <a:prstDash val="solid"/>
              <a:miter/>
            </a:ln>
          </p:spPr>
          <p:txBody>
            <a:bodyPr rtlCol="0" anchor="ctr"/>
            <a:lstStyle/>
            <a:p>
              <a:endParaRPr lang="es-CO"/>
            </a:p>
          </p:txBody>
        </p:sp>
        <p:sp>
          <p:nvSpPr>
            <p:cNvPr id="437" name="Freeform: Shape 436">
              <a:extLst>
                <a:ext uri="{FF2B5EF4-FFF2-40B4-BE49-F238E27FC236}">
                  <a16:creationId xmlns:a16="http://schemas.microsoft.com/office/drawing/2014/main" id="{D3F1742C-43B6-681B-8BD8-2AA1CCB1EC16}"/>
                </a:ext>
              </a:extLst>
            </p:cNvPr>
            <p:cNvSpPr/>
            <p:nvPr/>
          </p:nvSpPr>
          <p:spPr>
            <a:xfrm rot="19975584">
              <a:off x="13347405" y="6895841"/>
              <a:ext cx="875" cy="875"/>
            </a:xfrm>
            <a:custGeom>
              <a:avLst/>
              <a:gdLst>
                <a:gd name="connsiteX0" fmla="*/ -154 w 875"/>
                <a:gd name="connsiteY0" fmla="*/ -1892 h 875"/>
                <a:gd name="connsiteX1" fmla="*/ -1030 w 875"/>
                <a:gd name="connsiteY1" fmla="*/ -2768 h 875"/>
              </a:gdLst>
              <a:ahLst/>
              <a:cxnLst>
                <a:cxn ang="0">
                  <a:pos x="connsiteX0" y="connsiteY0"/>
                </a:cxn>
                <a:cxn ang="0">
                  <a:pos x="connsiteX1" y="connsiteY1"/>
                </a:cxn>
              </a:cxnLst>
              <a:rect l="l" t="t" r="r" b="b"/>
              <a:pathLst>
                <a:path w="875" h="875">
                  <a:moveTo>
                    <a:pt x="-154" y="-1892"/>
                  </a:moveTo>
                  <a:lnTo>
                    <a:pt x="-1030" y="-2768"/>
                  </a:lnTo>
                  <a:close/>
                </a:path>
              </a:pathLst>
            </a:custGeom>
            <a:solidFill>
              <a:srgbClr val="020202"/>
            </a:solidFill>
            <a:ln w="1171" cap="flat">
              <a:noFill/>
              <a:prstDash val="solid"/>
              <a:miter/>
            </a:ln>
          </p:spPr>
          <p:txBody>
            <a:bodyPr rtlCol="0" anchor="ctr"/>
            <a:lstStyle/>
            <a:p>
              <a:endParaRPr lang="es-CO"/>
            </a:p>
          </p:txBody>
        </p:sp>
        <p:sp>
          <p:nvSpPr>
            <p:cNvPr id="438" name="Freeform: Shape 437">
              <a:extLst>
                <a:ext uri="{FF2B5EF4-FFF2-40B4-BE49-F238E27FC236}">
                  <a16:creationId xmlns:a16="http://schemas.microsoft.com/office/drawing/2014/main" id="{05435153-1040-EFD7-0728-10CC6C444B46}"/>
                </a:ext>
              </a:extLst>
            </p:cNvPr>
            <p:cNvSpPr/>
            <p:nvPr/>
          </p:nvSpPr>
          <p:spPr>
            <a:xfrm rot="19975584">
              <a:off x="12896722" y="6161010"/>
              <a:ext cx="419058" cy="372791"/>
            </a:xfrm>
            <a:custGeom>
              <a:avLst/>
              <a:gdLst>
                <a:gd name="connsiteX0" fmla="*/ 5051 w 419058"/>
                <a:gd name="connsiteY0" fmla="*/ 58744 h 372791"/>
                <a:gd name="connsiteX1" fmla="*/ 17294 w 419058"/>
                <a:gd name="connsiteY1" fmla="*/ 34401 h 372791"/>
                <a:gd name="connsiteX2" fmla="*/ 28412 w 419058"/>
                <a:gd name="connsiteY2" fmla="*/ 20952 h 372791"/>
                <a:gd name="connsiteX3" fmla="*/ 45575 w 419058"/>
                <a:gd name="connsiteY3" fmla="*/ 7752 h 372791"/>
                <a:gd name="connsiteX4" fmla="*/ 62667 w 419058"/>
                <a:gd name="connsiteY4" fmla="*/ 158 h 372791"/>
                <a:gd name="connsiteX5" fmla="*/ 69197 w 419058"/>
                <a:gd name="connsiteY5" fmla="*/ -2208 h 372791"/>
                <a:gd name="connsiteX6" fmla="*/ 82102 w 419058"/>
                <a:gd name="connsiteY6" fmla="*/ 8686 h 372791"/>
                <a:gd name="connsiteX7" fmla="*/ 76105 w 419058"/>
                <a:gd name="connsiteY7" fmla="*/ 17877 h 372791"/>
                <a:gd name="connsiteX8" fmla="*/ 52448 w 419058"/>
                <a:gd name="connsiteY8" fmla="*/ 33644 h 372791"/>
                <a:gd name="connsiteX9" fmla="*/ 27963 w 419058"/>
                <a:gd name="connsiteY9" fmla="*/ 61464 h 372791"/>
                <a:gd name="connsiteX10" fmla="*/ 24071 w 419058"/>
                <a:gd name="connsiteY10" fmla="*/ 78829 h 372791"/>
                <a:gd name="connsiteX11" fmla="*/ 26437 w 419058"/>
                <a:gd name="connsiteY11" fmla="*/ 80603 h 372791"/>
                <a:gd name="connsiteX12" fmla="*/ 42997 w 419058"/>
                <a:gd name="connsiteY12" fmla="*/ 84211 h 372791"/>
                <a:gd name="connsiteX13" fmla="*/ 50520 w 419058"/>
                <a:gd name="connsiteY13" fmla="*/ 81845 h 372791"/>
                <a:gd name="connsiteX14" fmla="*/ 57770 w 419058"/>
                <a:gd name="connsiteY14" fmla="*/ 75043 h 372791"/>
                <a:gd name="connsiteX15" fmla="*/ 62750 w 419058"/>
                <a:gd name="connsiteY15" fmla="*/ 65888 h 372791"/>
                <a:gd name="connsiteX16" fmla="*/ 70782 w 419058"/>
                <a:gd name="connsiteY16" fmla="*/ 48418 h 372791"/>
                <a:gd name="connsiteX17" fmla="*/ 87140 w 419058"/>
                <a:gd name="connsiteY17" fmla="*/ 46762 h 372791"/>
                <a:gd name="connsiteX18" fmla="*/ 90476 w 419058"/>
                <a:gd name="connsiteY18" fmla="*/ 59253 h 372791"/>
                <a:gd name="connsiteX19" fmla="*/ 88181 w 419058"/>
                <a:gd name="connsiteY19" fmla="*/ 61890 h 372791"/>
                <a:gd name="connsiteX20" fmla="*/ 67198 w 419058"/>
                <a:gd name="connsiteY20" fmla="*/ 86730 h 372791"/>
                <a:gd name="connsiteX21" fmla="*/ 62975 w 419058"/>
                <a:gd name="connsiteY21" fmla="*/ 108979 h 372791"/>
                <a:gd name="connsiteX22" fmla="*/ 63164 w 419058"/>
                <a:gd name="connsiteY22" fmla="*/ 119022 h 372791"/>
                <a:gd name="connsiteX23" fmla="*/ 62928 w 419058"/>
                <a:gd name="connsiteY23" fmla="*/ 120311 h 372791"/>
                <a:gd name="connsiteX24" fmla="*/ 62230 w 419058"/>
                <a:gd name="connsiteY24" fmla="*/ 125314 h 372791"/>
                <a:gd name="connsiteX25" fmla="*/ 61981 w 419058"/>
                <a:gd name="connsiteY25" fmla="*/ 126497 h 372791"/>
                <a:gd name="connsiteX26" fmla="*/ 61307 w 419058"/>
                <a:gd name="connsiteY26" fmla="*/ 130767 h 372791"/>
                <a:gd name="connsiteX27" fmla="*/ 61059 w 419058"/>
                <a:gd name="connsiteY27" fmla="*/ 132021 h 372791"/>
                <a:gd name="connsiteX28" fmla="*/ 60456 w 419058"/>
                <a:gd name="connsiteY28" fmla="*/ 137155 h 372791"/>
                <a:gd name="connsiteX29" fmla="*/ 60195 w 419058"/>
                <a:gd name="connsiteY29" fmla="*/ 138503 h 372791"/>
                <a:gd name="connsiteX30" fmla="*/ 60325 w 419058"/>
                <a:gd name="connsiteY30" fmla="*/ 183652 h 372791"/>
                <a:gd name="connsiteX31" fmla="*/ 67576 w 419058"/>
                <a:gd name="connsiteY31" fmla="*/ 218227 h 372791"/>
                <a:gd name="connsiteX32" fmla="*/ 67730 w 419058"/>
                <a:gd name="connsiteY32" fmla="*/ 222509 h 372791"/>
                <a:gd name="connsiteX33" fmla="*/ 67659 w 419058"/>
                <a:gd name="connsiteY33" fmla="*/ 232740 h 372791"/>
                <a:gd name="connsiteX34" fmla="*/ 77654 w 419058"/>
                <a:gd name="connsiteY34" fmla="*/ 261247 h 372791"/>
                <a:gd name="connsiteX35" fmla="*/ 94427 w 419058"/>
                <a:gd name="connsiteY35" fmla="*/ 280492 h 372791"/>
                <a:gd name="connsiteX36" fmla="*/ 98496 w 419058"/>
                <a:gd name="connsiteY36" fmla="*/ 281876 h 372791"/>
                <a:gd name="connsiteX37" fmla="*/ 113991 w 419058"/>
                <a:gd name="connsiteY37" fmla="*/ 279723 h 372791"/>
                <a:gd name="connsiteX38" fmla="*/ 121455 w 419058"/>
                <a:gd name="connsiteY38" fmla="*/ 281048 h 372791"/>
                <a:gd name="connsiteX39" fmla="*/ 135531 w 419058"/>
                <a:gd name="connsiteY39" fmla="*/ 289067 h 372791"/>
                <a:gd name="connsiteX40" fmla="*/ 185778 w 419058"/>
                <a:gd name="connsiteY40" fmla="*/ 306005 h 372791"/>
                <a:gd name="connsiteX41" fmla="*/ 212569 w 419058"/>
                <a:gd name="connsiteY41" fmla="*/ 309661 h 372791"/>
                <a:gd name="connsiteX42" fmla="*/ 248303 w 419058"/>
                <a:gd name="connsiteY42" fmla="*/ 307981 h 372791"/>
                <a:gd name="connsiteX43" fmla="*/ 259599 w 419058"/>
                <a:gd name="connsiteY43" fmla="*/ 306869 h 372791"/>
                <a:gd name="connsiteX44" fmla="*/ 288212 w 419058"/>
                <a:gd name="connsiteY44" fmla="*/ 303995 h 372791"/>
                <a:gd name="connsiteX45" fmla="*/ 290743 w 419058"/>
                <a:gd name="connsiteY45" fmla="*/ 303356 h 372791"/>
                <a:gd name="connsiteX46" fmla="*/ 302217 w 419058"/>
                <a:gd name="connsiteY46" fmla="*/ 302587 h 372791"/>
                <a:gd name="connsiteX47" fmla="*/ 319037 w 419058"/>
                <a:gd name="connsiteY47" fmla="*/ 301002 h 372791"/>
                <a:gd name="connsiteX48" fmla="*/ 326867 w 419058"/>
                <a:gd name="connsiteY48" fmla="*/ 301002 h 372791"/>
                <a:gd name="connsiteX49" fmla="*/ 343640 w 419058"/>
                <a:gd name="connsiteY49" fmla="*/ 298944 h 372791"/>
                <a:gd name="connsiteX50" fmla="*/ 344030 w 419058"/>
                <a:gd name="connsiteY50" fmla="*/ 298755 h 372791"/>
                <a:gd name="connsiteX51" fmla="*/ 359739 w 419058"/>
                <a:gd name="connsiteY51" fmla="*/ 293917 h 372791"/>
                <a:gd name="connsiteX52" fmla="*/ 364671 w 419058"/>
                <a:gd name="connsiteY52" fmla="*/ 292391 h 372791"/>
                <a:gd name="connsiteX53" fmla="*/ 388328 w 419058"/>
                <a:gd name="connsiteY53" fmla="*/ 284111 h 372791"/>
                <a:gd name="connsiteX54" fmla="*/ 390693 w 419058"/>
                <a:gd name="connsiteY54" fmla="*/ 282987 h 372791"/>
                <a:gd name="connsiteX55" fmla="*/ 399103 w 419058"/>
                <a:gd name="connsiteY55" fmla="*/ 279664 h 372791"/>
                <a:gd name="connsiteX56" fmla="*/ 401327 w 419058"/>
                <a:gd name="connsiteY56" fmla="*/ 278398 h 372791"/>
                <a:gd name="connsiteX57" fmla="*/ 408424 w 419058"/>
                <a:gd name="connsiteY57" fmla="*/ 275346 h 372791"/>
                <a:gd name="connsiteX58" fmla="*/ 410790 w 419058"/>
                <a:gd name="connsiteY58" fmla="*/ 274258 h 372791"/>
                <a:gd name="connsiteX59" fmla="*/ 418029 w 419058"/>
                <a:gd name="connsiteY59" fmla="*/ 271892 h 372791"/>
                <a:gd name="connsiteX60" fmla="*/ 407584 w 419058"/>
                <a:gd name="connsiteY60" fmla="*/ 278824 h 372791"/>
                <a:gd name="connsiteX61" fmla="*/ 385110 w 419058"/>
                <a:gd name="connsiteY61" fmla="*/ 288287 h 372791"/>
                <a:gd name="connsiteX62" fmla="*/ 361158 w 419058"/>
                <a:gd name="connsiteY62" fmla="*/ 297690 h 372791"/>
                <a:gd name="connsiteX63" fmla="*/ 343415 w 419058"/>
                <a:gd name="connsiteY63" fmla="*/ 303604 h 372791"/>
                <a:gd name="connsiteX64" fmla="*/ 341050 w 419058"/>
                <a:gd name="connsiteY64" fmla="*/ 309732 h 372791"/>
                <a:gd name="connsiteX65" fmla="*/ 345320 w 419058"/>
                <a:gd name="connsiteY65" fmla="*/ 315232 h 372791"/>
                <a:gd name="connsiteX66" fmla="*/ 349933 w 419058"/>
                <a:gd name="connsiteY66" fmla="*/ 346163 h 372791"/>
                <a:gd name="connsiteX67" fmla="*/ 344799 w 419058"/>
                <a:gd name="connsiteY67" fmla="*/ 351190 h 372791"/>
                <a:gd name="connsiteX68" fmla="*/ 307090 w 419058"/>
                <a:gd name="connsiteY68" fmla="*/ 360050 h 372791"/>
                <a:gd name="connsiteX69" fmla="*/ 290306 w 419058"/>
                <a:gd name="connsiteY69" fmla="*/ 362250 h 372791"/>
                <a:gd name="connsiteX70" fmla="*/ 274444 w 419058"/>
                <a:gd name="connsiteY70" fmla="*/ 364757 h 372791"/>
                <a:gd name="connsiteX71" fmla="*/ 249521 w 419058"/>
                <a:gd name="connsiteY71" fmla="*/ 368460 h 372791"/>
                <a:gd name="connsiteX72" fmla="*/ 226539 w 419058"/>
                <a:gd name="connsiteY72" fmla="*/ 369867 h 372791"/>
                <a:gd name="connsiteX73" fmla="*/ 188108 w 419058"/>
                <a:gd name="connsiteY73" fmla="*/ 369027 h 372791"/>
                <a:gd name="connsiteX74" fmla="*/ 166083 w 419058"/>
                <a:gd name="connsiteY74" fmla="*/ 366745 h 372791"/>
                <a:gd name="connsiteX75" fmla="*/ 129794 w 419058"/>
                <a:gd name="connsiteY75" fmla="*/ 357826 h 372791"/>
                <a:gd name="connsiteX76" fmla="*/ 92865 w 419058"/>
                <a:gd name="connsiteY76" fmla="*/ 344483 h 372791"/>
                <a:gd name="connsiteX77" fmla="*/ 79771 w 419058"/>
                <a:gd name="connsiteY77" fmla="*/ 338439 h 372791"/>
                <a:gd name="connsiteX78" fmla="*/ 72804 w 419058"/>
                <a:gd name="connsiteY78" fmla="*/ 328799 h 372791"/>
                <a:gd name="connsiteX79" fmla="*/ 62478 w 419058"/>
                <a:gd name="connsiteY79" fmla="*/ 314900 h 372791"/>
                <a:gd name="connsiteX80" fmla="*/ 45635 w 419058"/>
                <a:gd name="connsiteY80" fmla="*/ 300470 h 372791"/>
                <a:gd name="connsiteX81" fmla="*/ 36964 w 419058"/>
                <a:gd name="connsiteY81" fmla="*/ 280362 h 372791"/>
                <a:gd name="connsiteX82" fmla="*/ 27939 w 419058"/>
                <a:gd name="connsiteY82" fmla="*/ 259946 h 372791"/>
                <a:gd name="connsiteX83" fmla="*/ 24580 w 419058"/>
                <a:gd name="connsiteY83" fmla="*/ 257994 h 372791"/>
                <a:gd name="connsiteX84" fmla="*/ 17057 w 419058"/>
                <a:gd name="connsiteY84" fmla="*/ 249643 h 372791"/>
                <a:gd name="connsiteX85" fmla="*/ 15401 w 419058"/>
                <a:gd name="connsiteY85" fmla="*/ 243729 h 372791"/>
                <a:gd name="connsiteX86" fmla="*/ 12373 w 419058"/>
                <a:gd name="connsiteY86" fmla="*/ 238004 h 372791"/>
                <a:gd name="connsiteX87" fmla="*/ 7902 w 419058"/>
                <a:gd name="connsiteY87" fmla="*/ 228671 h 372791"/>
                <a:gd name="connsiteX88" fmla="*/ 2153 w 419058"/>
                <a:gd name="connsiteY88" fmla="*/ 202767 h 372791"/>
                <a:gd name="connsiteX89" fmla="*/ 48 w 419058"/>
                <a:gd name="connsiteY89" fmla="*/ 182008 h 372791"/>
                <a:gd name="connsiteX90" fmla="*/ 48 w 419058"/>
                <a:gd name="connsiteY90" fmla="*/ 162740 h 372791"/>
                <a:gd name="connsiteX91" fmla="*/ -638 w 419058"/>
                <a:gd name="connsiteY91" fmla="*/ 154057 h 372791"/>
                <a:gd name="connsiteX92" fmla="*/ -709 w 419058"/>
                <a:gd name="connsiteY92" fmla="*/ 148415 h 372791"/>
                <a:gd name="connsiteX93" fmla="*/ 24 w 419058"/>
                <a:gd name="connsiteY93" fmla="*/ 134931 h 372791"/>
                <a:gd name="connsiteX94" fmla="*/ 1444 w 419058"/>
                <a:gd name="connsiteY94" fmla="*/ 98771 h 372791"/>
                <a:gd name="connsiteX95" fmla="*/ 899 w 419058"/>
                <a:gd name="connsiteY95" fmla="*/ 93153 h 372791"/>
                <a:gd name="connsiteX96" fmla="*/ 4838 w 419058"/>
                <a:gd name="connsiteY96" fmla="*/ 61725 h 372791"/>
                <a:gd name="connsiteX97" fmla="*/ 5051 w 419058"/>
                <a:gd name="connsiteY97" fmla="*/ 58744 h 372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419058" h="372791">
                  <a:moveTo>
                    <a:pt x="5051" y="58744"/>
                  </a:moveTo>
                  <a:cubicBezTo>
                    <a:pt x="7381" y="49861"/>
                    <a:pt x="11557" y="41569"/>
                    <a:pt x="17294" y="34401"/>
                  </a:cubicBezTo>
                  <a:cubicBezTo>
                    <a:pt x="20925" y="29847"/>
                    <a:pt x="24734" y="25459"/>
                    <a:pt x="28412" y="20952"/>
                  </a:cubicBezTo>
                  <a:cubicBezTo>
                    <a:pt x="33144" y="15393"/>
                    <a:pt x="38987" y="10898"/>
                    <a:pt x="45575" y="7752"/>
                  </a:cubicBezTo>
                  <a:cubicBezTo>
                    <a:pt x="51040" y="4724"/>
                    <a:pt x="56753" y="2181"/>
                    <a:pt x="62667" y="158"/>
                  </a:cubicBezTo>
                  <a:cubicBezTo>
                    <a:pt x="65033" y="-197"/>
                    <a:pt x="66985" y="-1510"/>
                    <a:pt x="69197" y="-2208"/>
                  </a:cubicBezTo>
                  <a:cubicBezTo>
                    <a:pt x="76613" y="-4573"/>
                    <a:pt x="83178" y="844"/>
                    <a:pt x="82102" y="8686"/>
                  </a:cubicBezTo>
                  <a:cubicBezTo>
                    <a:pt x="81652" y="12519"/>
                    <a:pt x="79440" y="15925"/>
                    <a:pt x="76105" y="17877"/>
                  </a:cubicBezTo>
                  <a:cubicBezTo>
                    <a:pt x="68097" y="22939"/>
                    <a:pt x="59746" y="27481"/>
                    <a:pt x="52448" y="33644"/>
                  </a:cubicBezTo>
                  <a:cubicBezTo>
                    <a:pt x="42879" y="41581"/>
                    <a:pt x="34622" y="50973"/>
                    <a:pt x="27963" y="61464"/>
                  </a:cubicBezTo>
                  <a:cubicBezTo>
                    <a:pt x="24615" y="66811"/>
                    <a:pt x="25183" y="72997"/>
                    <a:pt x="24071" y="78829"/>
                  </a:cubicBezTo>
                  <a:cubicBezTo>
                    <a:pt x="23752" y="80508"/>
                    <a:pt x="25254" y="80674"/>
                    <a:pt x="26437" y="80603"/>
                  </a:cubicBezTo>
                  <a:cubicBezTo>
                    <a:pt x="32351" y="80248"/>
                    <a:pt x="37662" y="82070"/>
                    <a:pt x="42997" y="84211"/>
                  </a:cubicBezTo>
                  <a:cubicBezTo>
                    <a:pt x="46131" y="85464"/>
                    <a:pt x="48698" y="84790"/>
                    <a:pt x="50520" y="81845"/>
                  </a:cubicBezTo>
                  <a:cubicBezTo>
                    <a:pt x="52188" y="78888"/>
                    <a:pt x="54719" y="76510"/>
                    <a:pt x="57770" y="75043"/>
                  </a:cubicBezTo>
                  <a:cubicBezTo>
                    <a:pt x="61922" y="73210"/>
                    <a:pt x="63212" y="70111"/>
                    <a:pt x="62750" y="65888"/>
                  </a:cubicBezTo>
                  <a:cubicBezTo>
                    <a:pt x="61946" y="58472"/>
                    <a:pt x="65246" y="52960"/>
                    <a:pt x="70782" y="48418"/>
                  </a:cubicBezTo>
                  <a:cubicBezTo>
                    <a:pt x="75324" y="44443"/>
                    <a:pt x="81889" y="43781"/>
                    <a:pt x="87140" y="46762"/>
                  </a:cubicBezTo>
                  <a:cubicBezTo>
                    <a:pt x="91517" y="49293"/>
                    <a:pt x="93007" y="54888"/>
                    <a:pt x="90476" y="59253"/>
                  </a:cubicBezTo>
                  <a:cubicBezTo>
                    <a:pt x="89885" y="60270"/>
                    <a:pt x="89104" y="61169"/>
                    <a:pt x="88181" y="61890"/>
                  </a:cubicBezTo>
                  <a:cubicBezTo>
                    <a:pt x="79689" y="68775"/>
                    <a:pt x="72568" y="77208"/>
                    <a:pt x="67198" y="86730"/>
                  </a:cubicBezTo>
                  <a:cubicBezTo>
                    <a:pt x="63330" y="93614"/>
                    <a:pt x="61118" y="100924"/>
                    <a:pt x="62975" y="108979"/>
                  </a:cubicBezTo>
                  <a:cubicBezTo>
                    <a:pt x="63732" y="112244"/>
                    <a:pt x="63318" y="115674"/>
                    <a:pt x="63164" y="119022"/>
                  </a:cubicBezTo>
                  <a:cubicBezTo>
                    <a:pt x="63117" y="119459"/>
                    <a:pt x="63046" y="119885"/>
                    <a:pt x="62928" y="120311"/>
                  </a:cubicBezTo>
                  <a:cubicBezTo>
                    <a:pt x="62478" y="121943"/>
                    <a:pt x="62242" y="123623"/>
                    <a:pt x="62230" y="125314"/>
                  </a:cubicBezTo>
                  <a:cubicBezTo>
                    <a:pt x="62171" y="125717"/>
                    <a:pt x="62088" y="126107"/>
                    <a:pt x="61981" y="126497"/>
                  </a:cubicBezTo>
                  <a:cubicBezTo>
                    <a:pt x="61603" y="127893"/>
                    <a:pt x="61366" y="129324"/>
                    <a:pt x="61307" y="130767"/>
                  </a:cubicBezTo>
                  <a:cubicBezTo>
                    <a:pt x="61260" y="131193"/>
                    <a:pt x="61177" y="131607"/>
                    <a:pt x="61059" y="132021"/>
                  </a:cubicBezTo>
                  <a:cubicBezTo>
                    <a:pt x="60479" y="133677"/>
                    <a:pt x="60704" y="135440"/>
                    <a:pt x="60456" y="137155"/>
                  </a:cubicBezTo>
                  <a:cubicBezTo>
                    <a:pt x="60408" y="137616"/>
                    <a:pt x="60314" y="138065"/>
                    <a:pt x="60195" y="138503"/>
                  </a:cubicBezTo>
                  <a:cubicBezTo>
                    <a:pt x="57747" y="153454"/>
                    <a:pt x="57794" y="168713"/>
                    <a:pt x="60325" y="183652"/>
                  </a:cubicBezTo>
                  <a:cubicBezTo>
                    <a:pt x="62395" y="195256"/>
                    <a:pt x="64016" y="206942"/>
                    <a:pt x="67576" y="218227"/>
                  </a:cubicBezTo>
                  <a:cubicBezTo>
                    <a:pt x="68203" y="219575"/>
                    <a:pt x="68250" y="221113"/>
                    <a:pt x="67730" y="222509"/>
                  </a:cubicBezTo>
                  <a:cubicBezTo>
                    <a:pt x="65932" y="225951"/>
                    <a:pt x="66677" y="229369"/>
                    <a:pt x="67659" y="232740"/>
                  </a:cubicBezTo>
                  <a:cubicBezTo>
                    <a:pt x="70356" y="242451"/>
                    <a:pt x="73692" y="251973"/>
                    <a:pt x="77654" y="261247"/>
                  </a:cubicBezTo>
                  <a:cubicBezTo>
                    <a:pt x="81274" y="269325"/>
                    <a:pt x="87211" y="275441"/>
                    <a:pt x="94427" y="280492"/>
                  </a:cubicBezTo>
                  <a:cubicBezTo>
                    <a:pt x="95539" y="281485"/>
                    <a:pt x="97005" y="281982"/>
                    <a:pt x="98496" y="281876"/>
                  </a:cubicBezTo>
                  <a:cubicBezTo>
                    <a:pt x="103617" y="280835"/>
                    <a:pt x="109023" y="281876"/>
                    <a:pt x="113991" y="279723"/>
                  </a:cubicBezTo>
                  <a:cubicBezTo>
                    <a:pt x="116735" y="278540"/>
                    <a:pt x="119172" y="279723"/>
                    <a:pt x="121455" y="281048"/>
                  </a:cubicBezTo>
                  <a:cubicBezTo>
                    <a:pt x="126186" y="283662"/>
                    <a:pt x="130823" y="286441"/>
                    <a:pt x="135531" y="289067"/>
                  </a:cubicBezTo>
                  <a:cubicBezTo>
                    <a:pt x="151239" y="297832"/>
                    <a:pt x="167728" y="304054"/>
                    <a:pt x="185778" y="306005"/>
                  </a:cubicBezTo>
                  <a:cubicBezTo>
                    <a:pt x="194732" y="306964"/>
                    <a:pt x="203603" y="308596"/>
                    <a:pt x="212569" y="309661"/>
                  </a:cubicBezTo>
                  <a:cubicBezTo>
                    <a:pt x="224705" y="311092"/>
                    <a:pt x="236439" y="309140"/>
                    <a:pt x="248303" y="307981"/>
                  </a:cubicBezTo>
                  <a:cubicBezTo>
                    <a:pt x="252064" y="307626"/>
                    <a:pt x="255849" y="307271"/>
                    <a:pt x="259599" y="306869"/>
                  </a:cubicBezTo>
                  <a:cubicBezTo>
                    <a:pt x="269133" y="305852"/>
                    <a:pt x="278631" y="304503"/>
                    <a:pt x="288212" y="303995"/>
                  </a:cubicBezTo>
                  <a:cubicBezTo>
                    <a:pt x="289087" y="303924"/>
                    <a:pt x="289939" y="303711"/>
                    <a:pt x="290743" y="303356"/>
                  </a:cubicBezTo>
                  <a:cubicBezTo>
                    <a:pt x="294528" y="302528"/>
                    <a:pt x="298266" y="300919"/>
                    <a:pt x="302217" y="302587"/>
                  </a:cubicBezTo>
                  <a:cubicBezTo>
                    <a:pt x="307859" y="302635"/>
                    <a:pt x="313501" y="302114"/>
                    <a:pt x="319037" y="301002"/>
                  </a:cubicBezTo>
                  <a:cubicBezTo>
                    <a:pt x="321627" y="300517"/>
                    <a:pt x="324277" y="300517"/>
                    <a:pt x="326867" y="301002"/>
                  </a:cubicBezTo>
                  <a:cubicBezTo>
                    <a:pt x="332521" y="302410"/>
                    <a:pt x="338495" y="301676"/>
                    <a:pt x="343640" y="298944"/>
                  </a:cubicBezTo>
                  <a:cubicBezTo>
                    <a:pt x="343758" y="298861"/>
                    <a:pt x="343888" y="298790"/>
                    <a:pt x="344030" y="298755"/>
                  </a:cubicBezTo>
                  <a:cubicBezTo>
                    <a:pt x="349424" y="297643"/>
                    <a:pt x="354498" y="295478"/>
                    <a:pt x="359739" y="293917"/>
                  </a:cubicBezTo>
                  <a:cubicBezTo>
                    <a:pt x="361394" y="293432"/>
                    <a:pt x="363027" y="292947"/>
                    <a:pt x="364671" y="292391"/>
                  </a:cubicBezTo>
                  <a:cubicBezTo>
                    <a:pt x="372560" y="289659"/>
                    <a:pt x="380048" y="285744"/>
                    <a:pt x="388328" y="284111"/>
                  </a:cubicBezTo>
                  <a:cubicBezTo>
                    <a:pt x="389168" y="283863"/>
                    <a:pt x="389972" y="283484"/>
                    <a:pt x="390693" y="282987"/>
                  </a:cubicBezTo>
                  <a:cubicBezTo>
                    <a:pt x="393378" y="281580"/>
                    <a:pt x="395851" y="279652"/>
                    <a:pt x="399103" y="279664"/>
                  </a:cubicBezTo>
                  <a:cubicBezTo>
                    <a:pt x="400038" y="279664"/>
                    <a:pt x="400653" y="278942"/>
                    <a:pt x="401327" y="278398"/>
                  </a:cubicBezTo>
                  <a:cubicBezTo>
                    <a:pt x="403267" y="276588"/>
                    <a:pt x="405775" y="275512"/>
                    <a:pt x="408424" y="275346"/>
                  </a:cubicBezTo>
                  <a:cubicBezTo>
                    <a:pt x="409323" y="275299"/>
                    <a:pt x="410175" y="274908"/>
                    <a:pt x="410790" y="274258"/>
                  </a:cubicBezTo>
                  <a:cubicBezTo>
                    <a:pt x="412801" y="272543"/>
                    <a:pt x="415403" y="271691"/>
                    <a:pt x="418029" y="271892"/>
                  </a:cubicBezTo>
                  <a:cubicBezTo>
                    <a:pt x="415178" y="275145"/>
                    <a:pt x="411239" y="276813"/>
                    <a:pt x="407584" y="278824"/>
                  </a:cubicBezTo>
                  <a:cubicBezTo>
                    <a:pt x="400487" y="282751"/>
                    <a:pt x="392752" y="285507"/>
                    <a:pt x="385110" y="288287"/>
                  </a:cubicBezTo>
                  <a:cubicBezTo>
                    <a:pt x="377067" y="291255"/>
                    <a:pt x="369308" y="294993"/>
                    <a:pt x="361158" y="297690"/>
                  </a:cubicBezTo>
                  <a:cubicBezTo>
                    <a:pt x="355244" y="299654"/>
                    <a:pt x="349329" y="301665"/>
                    <a:pt x="343415" y="303604"/>
                  </a:cubicBezTo>
                  <a:cubicBezTo>
                    <a:pt x="339950" y="304716"/>
                    <a:pt x="339133" y="306550"/>
                    <a:pt x="341050" y="309732"/>
                  </a:cubicBezTo>
                  <a:cubicBezTo>
                    <a:pt x="342232" y="311719"/>
                    <a:pt x="344125" y="313185"/>
                    <a:pt x="345320" y="315232"/>
                  </a:cubicBezTo>
                  <a:cubicBezTo>
                    <a:pt x="350974" y="324943"/>
                    <a:pt x="353363" y="335080"/>
                    <a:pt x="349933" y="346163"/>
                  </a:cubicBezTo>
                  <a:cubicBezTo>
                    <a:pt x="349400" y="348718"/>
                    <a:pt x="347366" y="350705"/>
                    <a:pt x="344799" y="351190"/>
                  </a:cubicBezTo>
                  <a:cubicBezTo>
                    <a:pt x="332308" y="354490"/>
                    <a:pt x="319687" y="357211"/>
                    <a:pt x="307090" y="360050"/>
                  </a:cubicBezTo>
                  <a:cubicBezTo>
                    <a:pt x="301554" y="361162"/>
                    <a:pt x="295948" y="361907"/>
                    <a:pt x="290306" y="362250"/>
                  </a:cubicBezTo>
                  <a:cubicBezTo>
                    <a:pt x="284983" y="362711"/>
                    <a:pt x="279660" y="363870"/>
                    <a:pt x="274444" y="364757"/>
                  </a:cubicBezTo>
                  <a:cubicBezTo>
                    <a:pt x="266164" y="366165"/>
                    <a:pt x="257884" y="367785"/>
                    <a:pt x="249521" y="368460"/>
                  </a:cubicBezTo>
                  <a:cubicBezTo>
                    <a:pt x="241856" y="369075"/>
                    <a:pt x="234144" y="370494"/>
                    <a:pt x="226539" y="369867"/>
                  </a:cubicBezTo>
                  <a:cubicBezTo>
                    <a:pt x="213705" y="368803"/>
                    <a:pt x="200871" y="369867"/>
                    <a:pt x="188108" y="369027"/>
                  </a:cubicBezTo>
                  <a:cubicBezTo>
                    <a:pt x="180762" y="368531"/>
                    <a:pt x="173417" y="367608"/>
                    <a:pt x="166083" y="366745"/>
                  </a:cubicBezTo>
                  <a:cubicBezTo>
                    <a:pt x="153699" y="365124"/>
                    <a:pt x="141528" y="362131"/>
                    <a:pt x="129794" y="357826"/>
                  </a:cubicBezTo>
                  <a:cubicBezTo>
                    <a:pt x="117445" y="353520"/>
                    <a:pt x="104954" y="349664"/>
                    <a:pt x="92865" y="344483"/>
                  </a:cubicBezTo>
                  <a:cubicBezTo>
                    <a:pt x="88453" y="342591"/>
                    <a:pt x="84313" y="340083"/>
                    <a:pt x="79771" y="338439"/>
                  </a:cubicBezTo>
                  <a:cubicBezTo>
                    <a:pt x="75229" y="336795"/>
                    <a:pt x="73455" y="332963"/>
                    <a:pt x="72804" y="328799"/>
                  </a:cubicBezTo>
                  <a:cubicBezTo>
                    <a:pt x="71775" y="322199"/>
                    <a:pt x="67091" y="318686"/>
                    <a:pt x="62478" y="314900"/>
                  </a:cubicBezTo>
                  <a:cubicBezTo>
                    <a:pt x="56753" y="310169"/>
                    <a:pt x="50532" y="305923"/>
                    <a:pt x="45635" y="300470"/>
                  </a:cubicBezTo>
                  <a:cubicBezTo>
                    <a:pt x="40537" y="294958"/>
                    <a:pt x="37473" y="287861"/>
                    <a:pt x="36964" y="280362"/>
                  </a:cubicBezTo>
                  <a:cubicBezTo>
                    <a:pt x="36503" y="272354"/>
                    <a:pt x="32233" y="266167"/>
                    <a:pt x="27939" y="259946"/>
                  </a:cubicBezTo>
                  <a:cubicBezTo>
                    <a:pt x="27064" y="258952"/>
                    <a:pt x="25881" y="258266"/>
                    <a:pt x="24580" y="257994"/>
                  </a:cubicBezTo>
                  <a:cubicBezTo>
                    <a:pt x="20464" y="256645"/>
                    <a:pt x="18216" y="253629"/>
                    <a:pt x="17057" y="249643"/>
                  </a:cubicBezTo>
                  <a:lnTo>
                    <a:pt x="15401" y="243729"/>
                  </a:lnTo>
                  <a:cubicBezTo>
                    <a:pt x="14821" y="241623"/>
                    <a:pt x="13792" y="239660"/>
                    <a:pt x="12373" y="238004"/>
                  </a:cubicBezTo>
                  <a:cubicBezTo>
                    <a:pt x="10173" y="235295"/>
                    <a:pt x="8635" y="232090"/>
                    <a:pt x="7902" y="228671"/>
                  </a:cubicBezTo>
                  <a:cubicBezTo>
                    <a:pt x="5796" y="220072"/>
                    <a:pt x="3395" y="211520"/>
                    <a:pt x="2153" y="202767"/>
                  </a:cubicBezTo>
                  <a:cubicBezTo>
                    <a:pt x="1171" y="195907"/>
                    <a:pt x="-212" y="189058"/>
                    <a:pt x="48" y="182008"/>
                  </a:cubicBezTo>
                  <a:cubicBezTo>
                    <a:pt x="332" y="175597"/>
                    <a:pt x="131" y="169162"/>
                    <a:pt x="48" y="162740"/>
                  </a:cubicBezTo>
                  <a:cubicBezTo>
                    <a:pt x="213" y="159830"/>
                    <a:pt x="-23" y="156908"/>
                    <a:pt x="-638" y="154057"/>
                  </a:cubicBezTo>
                  <a:cubicBezTo>
                    <a:pt x="-1135" y="152212"/>
                    <a:pt x="-1159" y="150272"/>
                    <a:pt x="-709" y="148415"/>
                  </a:cubicBezTo>
                  <a:cubicBezTo>
                    <a:pt x="474" y="143932"/>
                    <a:pt x="24" y="139426"/>
                    <a:pt x="24" y="134931"/>
                  </a:cubicBezTo>
                  <a:cubicBezTo>
                    <a:pt x="24" y="122854"/>
                    <a:pt x="899" y="110813"/>
                    <a:pt x="1444" y="98771"/>
                  </a:cubicBezTo>
                  <a:cubicBezTo>
                    <a:pt x="1538" y="96926"/>
                    <a:pt x="947" y="95057"/>
                    <a:pt x="899" y="93153"/>
                  </a:cubicBezTo>
                  <a:cubicBezTo>
                    <a:pt x="521" y="82531"/>
                    <a:pt x="1857" y="71921"/>
                    <a:pt x="4838" y="61725"/>
                  </a:cubicBezTo>
                  <a:cubicBezTo>
                    <a:pt x="5110" y="60755"/>
                    <a:pt x="5181" y="59738"/>
                    <a:pt x="5051" y="58744"/>
                  </a:cubicBezTo>
                  <a:close/>
                </a:path>
              </a:pathLst>
            </a:custGeom>
            <a:solidFill>
              <a:srgbClr val="000000"/>
            </a:solidFill>
            <a:ln w="1171" cap="flat">
              <a:noFill/>
              <a:prstDash val="solid"/>
              <a:miter/>
            </a:ln>
          </p:spPr>
          <p:txBody>
            <a:bodyPr rtlCol="0" anchor="ctr"/>
            <a:lstStyle/>
            <a:p>
              <a:endParaRPr lang="es-CO"/>
            </a:p>
          </p:txBody>
        </p:sp>
        <p:sp>
          <p:nvSpPr>
            <p:cNvPr id="439" name="Freeform: Shape 438">
              <a:extLst>
                <a:ext uri="{FF2B5EF4-FFF2-40B4-BE49-F238E27FC236}">
                  <a16:creationId xmlns:a16="http://schemas.microsoft.com/office/drawing/2014/main" id="{695DC8A1-25A7-79B5-C282-2D349F3D72FD}"/>
                </a:ext>
              </a:extLst>
            </p:cNvPr>
            <p:cNvSpPr/>
            <p:nvPr/>
          </p:nvSpPr>
          <p:spPr>
            <a:xfrm rot="19975584">
              <a:off x="12951498" y="6202496"/>
              <a:ext cx="412732" cy="244491"/>
            </a:xfrm>
            <a:custGeom>
              <a:avLst/>
              <a:gdLst>
                <a:gd name="connsiteX0" fmla="*/ 382038 w 412732"/>
                <a:gd name="connsiteY0" fmla="*/ 182525 h 244491"/>
                <a:gd name="connsiteX1" fmla="*/ 373261 w 412732"/>
                <a:gd name="connsiteY1" fmla="*/ 188593 h 244491"/>
                <a:gd name="connsiteX2" fmla="*/ 335989 w 412732"/>
                <a:gd name="connsiteY2" fmla="*/ 206513 h 244491"/>
                <a:gd name="connsiteX3" fmla="*/ 304680 w 412732"/>
                <a:gd name="connsiteY3" fmla="*/ 218342 h 244491"/>
                <a:gd name="connsiteX4" fmla="*/ 277108 w 412732"/>
                <a:gd name="connsiteY4" fmla="*/ 227804 h 244491"/>
                <a:gd name="connsiteX5" fmla="*/ 255142 w 412732"/>
                <a:gd name="connsiteY5" fmla="*/ 232382 h 244491"/>
                <a:gd name="connsiteX6" fmla="*/ 242710 w 412732"/>
                <a:gd name="connsiteY6" fmla="*/ 234132 h 244491"/>
                <a:gd name="connsiteX7" fmla="*/ 242710 w 412732"/>
                <a:gd name="connsiteY7" fmla="*/ 234132 h 244491"/>
                <a:gd name="connsiteX8" fmla="*/ 215198 w 412732"/>
                <a:gd name="connsiteY8" fmla="*/ 237137 h 244491"/>
                <a:gd name="connsiteX9" fmla="*/ 190949 w 412732"/>
                <a:gd name="connsiteY9" fmla="*/ 240011 h 244491"/>
                <a:gd name="connsiteX10" fmla="*/ 100000 w 412732"/>
                <a:gd name="connsiteY10" fmla="*/ 229484 h 244491"/>
                <a:gd name="connsiteX11" fmla="*/ 53988 w 412732"/>
                <a:gd name="connsiteY11" fmla="*/ 203816 h 244491"/>
                <a:gd name="connsiteX12" fmla="*/ 32235 w 412732"/>
                <a:gd name="connsiteY12" fmla="*/ 180076 h 244491"/>
                <a:gd name="connsiteX13" fmla="*/ 10022 w 412732"/>
                <a:gd name="connsiteY13" fmla="*/ 145585 h 244491"/>
                <a:gd name="connsiteX14" fmla="*/ -801 w 412732"/>
                <a:gd name="connsiteY14" fmla="*/ 101311 h 244491"/>
                <a:gd name="connsiteX15" fmla="*/ 2463 w 412732"/>
                <a:gd name="connsiteY15" fmla="*/ 57960 h 244491"/>
                <a:gd name="connsiteX16" fmla="*/ 7502 w 412732"/>
                <a:gd name="connsiteY16" fmla="*/ 31476 h 244491"/>
                <a:gd name="connsiteX17" fmla="*/ 12577 w 412732"/>
                <a:gd name="connsiteY17" fmla="*/ 19872 h 244491"/>
                <a:gd name="connsiteX18" fmla="*/ 13227 w 412732"/>
                <a:gd name="connsiteY18" fmla="*/ 18689 h 244491"/>
                <a:gd name="connsiteX19" fmla="*/ 14978 w 412732"/>
                <a:gd name="connsiteY19" fmla="*/ 16241 h 244491"/>
                <a:gd name="connsiteX20" fmla="*/ 15628 w 412732"/>
                <a:gd name="connsiteY20" fmla="*/ 15318 h 244491"/>
                <a:gd name="connsiteX21" fmla="*/ 17639 w 412732"/>
                <a:gd name="connsiteY21" fmla="*/ 12728 h 244491"/>
                <a:gd name="connsiteX22" fmla="*/ 18278 w 412732"/>
                <a:gd name="connsiteY22" fmla="*/ 11805 h 244491"/>
                <a:gd name="connsiteX23" fmla="*/ 19023 w 412732"/>
                <a:gd name="connsiteY23" fmla="*/ 10930 h 244491"/>
                <a:gd name="connsiteX24" fmla="*/ 19413 w 412732"/>
                <a:gd name="connsiteY24" fmla="*/ 10492 h 244491"/>
                <a:gd name="connsiteX25" fmla="*/ 30284 w 412732"/>
                <a:gd name="connsiteY25" fmla="*/ -378 h 244491"/>
                <a:gd name="connsiteX26" fmla="*/ 31147 w 412732"/>
                <a:gd name="connsiteY26" fmla="*/ -1218 h 244491"/>
                <a:gd name="connsiteX27" fmla="*/ 32082 w 412732"/>
                <a:gd name="connsiteY27" fmla="*/ -2034 h 244491"/>
                <a:gd name="connsiteX28" fmla="*/ 32590 w 412732"/>
                <a:gd name="connsiteY28" fmla="*/ -2413 h 244491"/>
                <a:gd name="connsiteX29" fmla="*/ 33844 w 412732"/>
                <a:gd name="connsiteY29" fmla="*/ -2768 h 244491"/>
                <a:gd name="connsiteX30" fmla="*/ 34436 w 412732"/>
                <a:gd name="connsiteY30" fmla="*/ -2448 h 244491"/>
                <a:gd name="connsiteX31" fmla="*/ 34708 w 412732"/>
                <a:gd name="connsiteY31" fmla="*/ -1123 h 244491"/>
                <a:gd name="connsiteX32" fmla="*/ 30721 w 412732"/>
                <a:gd name="connsiteY32" fmla="*/ 3986 h 244491"/>
                <a:gd name="connsiteX33" fmla="*/ 6426 w 412732"/>
                <a:gd name="connsiteY33" fmla="*/ 51158 h 244491"/>
                <a:gd name="connsiteX34" fmla="*/ 3102 w 412732"/>
                <a:gd name="connsiteY34" fmla="*/ 103464 h 244491"/>
                <a:gd name="connsiteX35" fmla="*/ 12683 w 412732"/>
                <a:gd name="connsiteY35" fmla="*/ 142793 h 244491"/>
                <a:gd name="connsiteX36" fmla="*/ 44052 w 412732"/>
                <a:gd name="connsiteY36" fmla="*/ 189054 h 244491"/>
                <a:gd name="connsiteX37" fmla="*/ 82116 w 412732"/>
                <a:gd name="connsiteY37" fmla="*/ 217348 h 244491"/>
                <a:gd name="connsiteX38" fmla="*/ 139555 w 412732"/>
                <a:gd name="connsiteY38" fmla="*/ 236664 h 244491"/>
                <a:gd name="connsiteX39" fmla="*/ 184929 w 412732"/>
                <a:gd name="connsiteY39" fmla="*/ 237030 h 244491"/>
                <a:gd name="connsiteX40" fmla="*/ 221928 w 412732"/>
                <a:gd name="connsiteY40" fmla="*/ 233612 h 244491"/>
                <a:gd name="connsiteX41" fmla="*/ 244863 w 412732"/>
                <a:gd name="connsiteY41" fmla="*/ 230619 h 244491"/>
                <a:gd name="connsiteX42" fmla="*/ 250009 w 412732"/>
                <a:gd name="connsiteY42" fmla="*/ 229579 h 244491"/>
                <a:gd name="connsiteX43" fmla="*/ 285494 w 412732"/>
                <a:gd name="connsiteY43" fmla="*/ 221369 h 244491"/>
                <a:gd name="connsiteX44" fmla="*/ 303757 w 412732"/>
                <a:gd name="connsiteY44" fmla="*/ 215254 h 244491"/>
                <a:gd name="connsiteX45" fmla="*/ 363585 w 412732"/>
                <a:gd name="connsiteY45" fmla="*/ 190568 h 244491"/>
                <a:gd name="connsiteX46" fmla="*/ 399484 w 412732"/>
                <a:gd name="connsiteY46" fmla="*/ 161707 h 244491"/>
                <a:gd name="connsiteX47" fmla="*/ 408817 w 412732"/>
                <a:gd name="connsiteY47" fmla="*/ 133058 h 244491"/>
                <a:gd name="connsiteX48" fmla="*/ 407954 w 412732"/>
                <a:gd name="connsiteY48" fmla="*/ 88430 h 244491"/>
                <a:gd name="connsiteX49" fmla="*/ 407954 w 412732"/>
                <a:gd name="connsiteY49" fmla="*/ 84065 h 244491"/>
                <a:gd name="connsiteX50" fmla="*/ 408261 w 412732"/>
                <a:gd name="connsiteY50" fmla="*/ 82031 h 244491"/>
                <a:gd name="connsiteX51" fmla="*/ 408876 w 412732"/>
                <a:gd name="connsiteY51" fmla="*/ 80848 h 244491"/>
                <a:gd name="connsiteX52" fmla="*/ 410012 w 412732"/>
                <a:gd name="connsiteY52" fmla="*/ 80801 h 244491"/>
                <a:gd name="connsiteX53" fmla="*/ 410059 w 412732"/>
                <a:gd name="connsiteY53" fmla="*/ 80848 h 244491"/>
                <a:gd name="connsiteX54" fmla="*/ 410059 w 412732"/>
                <a:gd name="connsiteY54" fmla="*/ 80848 h 244491"/>
                <a:gd name="connsiteX55" fmla="*/ 411443 w 412732"/>
                <a:gd name="connsiteY55" fmla="*/ 115919 h 244491"/>
                <a:gd name="connsiteX56" fmla="*/ 411443 w 412732"/>
                <a:gd name="connsiteY56" fmla="*/ 133378 h 244491"/>
                <a:gd name="connsiteX57" fmla="*/ 409196 w 412732"/>
                <a:gd name="connsiteY57" fmla="*/ 149169 h 244491"/>
                <a:gd name="connsiteX58" fmla="*/ 409196 w 412732"/>
                <a:gd name="connsiteY58" fmla="*/ 149169 h 244491"/>
                <a:gd name="connsiteX59" fmla="*/ 403944 w 412732"/>
                <a:gd name="connsiteY59" fmla="*/ 160560 h 244491"/>
                <a:gd name="connsiteX60" fmla="*/ 403944 w 412732"/>
                <a:gd name="connsiteY60" fmla="*/ 160560 h 244491"/>
                <a:gd name="connsiteX61" fmla="*/ 402170 w 412732"/>
                <a:gd name="connsiteY61" fmla="*/ 163174 h 244491"/>
                <a:gd name="connsiteX62" fmla="*/ 402170 w 412732"/>
                <a:gd name="connsiteY62" fmla="*/ 163174 h 244491"/>
                <a:gd name="connsiteX63" fmla="*/ 397781 w 412732"/>
                <a:gd name="connsiteY63" fmla="*/ 168425 h 244491"/>
                <a:gd name="connsiteX64" fmla="*/ 397781 w 412732"/>
                <a:gd name="connsiteY64" fmla="*/ 168425 h 244491"/>
                <a:gd name="connsiteX65" fmla="*/ 396906 w 412732"/>
                <a:gd name="connsiteY65" fmla="*/ 169312 h 244491"/>
                <a:gd name="connsiteX66" fmla="*/ 396906 w 412732"/>
                <a:gd name="connsiteY66" fmla="*/ 169312 h 244491"/>
                <a:gd name="connsiteX67" fmla="*/ 396031 w 412732"/>
                <a:gd name="connsiteY67" fmla="*/ 170200 h 244491"/>
                <a:gd name="connsiteX68" fmla="*/ 396031 w 412732"/>
                <a:gd name="connsiteY68" fmla="*/ 170200 h 244491"/>
                <a:gd name="connsiteX69" fmla="*/ 395155 w 412732"/>
                <a:gd name="connsiteY69" fmla="*/ 171087 h 244491"/>
                <a:gd name="connsiteX70" fmla="*/ 395155 w 412732"/>
                <a:gd name="connsiteY70" fmla="*/ 171087 h 244491"/>
                <a:gd name="connsiteX71" fmla="*/ 394280 w 412732"/>
                <a:gd name="connsiteY71" fmla="*/ 171974 h 244491"/>
                <a:gd name="connsiteX72" fmla="*/ 394280 w 412732"/>
                <a:gd name="connsiteY72" fmla="*/ 171974 h 244491"/>
                <a:gd name="connsiteX73" fmla="*/ 390731 w 412732"/>
                <a:gd name="connsiteY73" fmla="*/ 175463 h 244491"/>
                <a:gd name="connsiteX74" fmla="*/ 390731 w 412732"/>
                <a:gd name="connsiteY74" fmla="*/ 175463 h 244491"/>
                <a:gd name="connsiteX75" fmla="*/ 385480 w 412732"/>
                <a:gd name="connsiteY75" fmla="*/ 179864 h 244491"/>
                <a:gd name="connsiteX76" fmla="*/ 385480 w 412732"/>
                <a:gd name="connsiteY76" fmla="*/ 179864 h 244491"/>
                <a:gd name="connsiteX77" fmla="*/ 382038 w 412732"/>
                <a:gd name="connsiteY77" fmla="*/ 182525 h 244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412732" h="244491">
                  <a:moveTo>
                    <a:pt x="382038" y="182525"/>
                  </a:moveTo>
                  <a:cubicBezTo>
                    <a:pt x="379057" y="184465"/>
                    <a:pt x="375768" y="185967"/>
                    <a:pt x="373261" y="188593"/>
                  </a:cubicBezTo>
                  <a:cubicBezTo>
                    <a:pt x="361574" y="196104"/>
                    <a:pt x="348752" y="201273"/>
                    <a:pt x="335989" y="206513"/>
                  </a:cubicBezTo>
                  <a:cubicBezTo>
                    <a:pt x="325651" y="210736"/>
                    <a:pt x="315562" y="215574"/>
                    <a:pt x="304680" y="218342"/>
                  </a:cubicBezTo>
                  <a:cubicBezTo>
                    <a:pt x="295217" y="220790"/>
                    <a:pt x="286227" y="224480"/>
                    <a:pt x="277108" y="227804"/>
                  </a:cubicBezTo>
                  <a:cubicBezTo>
                    <a:pt x="270011" y="230418"/>
                    <a:pt x="262795" y="232417"/>
                    <a:pt x="255142" y="232382"/>
                  </a:cubicBezTo>
                  <a:cubicBezTo>
                    <a:pt x="250943" y="232512"/>
                    <a:pt x="246780" y="233103"/>
                    <a:pt x="242710" y="234132"/>
                  </a:cubicBezTo>
                  <a:lnTo>
                    <a:pt x="242710" y="234132"/>
                  </a:lnTo>
                  <a:cubicBezTo>
                    <a:pt x="233697" y="236285"/>
                    <a:pt x="224459" y="237291"/>
                    <a:pt x="215198" y="237137"/>
                  </a:cubicBezTo>
                  <a:cubicBezTo>
                    <a:pt x="207000" y="236959"/>
                    <a:pt x="199028" y="239018"/>
                    <a:pt x="190949" y="240011"/>
                  </a:cubicBezTo>
                  <a:cubicBezTo>
                    <a:pt x="159758" y="243832"/>
                    <a:pt x="129441" y="241655"/>
                    <a:pt x="100000" y="229484"/>
                  </a:cubicBezTo>
                  <a:cubicBezTo>
                    <a:pt x="83606" y="222682"/>
                    <a:pt x="67934" y="214887"/>
                    <a:pt x="53988" y="203816"/>
                  </a:cubicBezTo>
                  <a:cubicBezTo>
                    <a:pt x="45460" y="197039"/>
                    <a:pt x="38706" y="188735"/>
                    <a:pt x="32235" y="180076"/>
                  </a:cubicBezTo>
                  <a:cubicBezTo>
                    <a:pt x="23956" y="169088"/>
                    <a:pt x="15995" y="158052"/>
                    <a:pt x="10022" y="145585"/>
                  </a:cubicBezTo>
                  <a:cubicBezTo>
                    <a:pt x="3279" y="131533"/>
                    <a:pt x="121" y="116711"/>
                    <a:pt x="-801" y="101311"/>
                  </a:cubicBezTo>
                  <a:cubicBezTo>
                    <a:pt x="-1677" y="86715"/>
                    <a:pt x="86" y="72343"/>
                    <a:pt x="2463" y="57960"/>
                  </a:cubicBezTo>
                  <a:cubicBezTo>
                    <a:pt x="3942" y="49088"/>
                    <a:pt x="4510" y="40075"/>
                    <a:pt x="7502" y="31476"/>
                  </a:cubicBezTo>
                  <a:cubicBezTo>
                    <a:pt x="8910" y="27490"/>
                    <a:pt x="10613" y="23610"/>
                    <a:pt x="12577" y="19872"/>
                  </a:cubicBezTo>
                  <a:cubicBezTo>
                    <a:pt x="12766" y="19470"/>
                    <a:pt x="12991" y="19068"/>
                    <a:pt x="13227" y="18689"/>
                  </a:cubicBezTo>
                  <a:cubicBezTo>
                    <a:pt x="13795" y="17873"/>
                    <a:pt x="14410" y="17092"/>
                    <a:pt x="14978" y="16241"/>
                  </a:cubicBezTo>
                  <a:cubicBezTo>
                    <a:pt x="15167" y="15921"/>
                    <a:pt x="15392" y="15614"/>
                    <a:pt x="15628" y="15318"/>
                  </a:cubicBezTo>
                  <a:cubicBezTo>
                    <a:pt x="16385" y="14526"/>
                    <a:pt x="17059" y="13662"/>
                    <a:pt x="17639" y="12728"/>
                  </a:cubicBezTo>
                  <a:cubicBezTo>
                    <a:pt x="17828" y="12408"/>
                    <a:pt x="18041" y="12101"/>
                    <a:pt x="18278" y="11805"/>
                  </a:cubicBezTo>
                  <a:cubicBezTo>
                    <a:pt x="18515" y="11498"/>
                    <a:pt x="18763" y="11202"/>
                    <a:pt x="19023" y="10930"/>
                  </a:cubicBezTo>
                  <a:cubicBezTo>
                    <a:pt x="19141" y="10776"/>
                    <a:pt x="19283" y="10646"/>
                    <a:pt x="19413" y="10492"/>
                  </a:cubicBezTo>
                  <a:cubicBezTo>
                    <a:pt x="23033" y="6873"/>
                    <a:pt x="26629" y="3218"/>
                    <a:pt x="30284" y="-378"/>
                  </a:cubicBezTo>
                  <a:cubicBezTo>
                    <a:pt x="30556" y="-674"/>
                    <a:pt x="30851" y="-946"/>
                    <a:pt x="31147" y="-1218"/>
                  </a:cubicBezTo>
                  <a:cubicBezTo>
                    <a:pt x="31443" y="-1514"/>
                    <a:pt x="31750" y="-1786"/>
                    <a:pt x="32082" y="-2034"/>
                  </a:cubicBezTo>
                  <a:lnTo>
                    <a:pt x="32590" y="-2413"/>
                  </a:lnTo>
                  <a:cubicBezTo>
                    <a:pt x="32969" y="-2637"/>
                    <a:pt x="33406" y="-2756"/>
                    <a:pt x="33844" y="-2768"/>
                  </a:cubicBezTo>
                  <a:lnTo>
                    <a:pt x="34436" y="-2448"/>
                  </a:lnTo>
                  <a:cubicBezTo>
                    <a:pt x="34648" y="-2046"/>
                    <a:pt x="34743" y="-1585"/>
                    <a:pt x="34708" y="-1123"/>
                  </a:cubicBezTo>
                  <a:cubicBezTo>
                    <a:pt x="34081" y="1124"/>
                    <a:pt x="32342" y="2591"/>
                    <a:pt x="30721" y="3986"/>
                  </a:cubicBezTo>
                  <a:cubicBezTo>
                    <a:pt x="16149" y="16395"/>
                    <a:pt x="9513" y="32623"/>
                    <a:pt x="6426" y="51158"/>
                  </a:cubicBezTo>
                  <a:cubicBezTo>
                    <a:pt x="3469" y="68428"/>
                    <a:pt x="2357" y="85958"/>
                    <a:pt x="3102" y="103464"/>
                  </a:cubicBezTo>
                  <a:cubicBezTo>
                    <a:pt x="3705" y="117066"/>
                    <a:pt x="6958" y="130433"/>
                    <a:pt x="12683" y="142793"/>
                  </a:cubicBezTo>
                  <a:cubicBezTo>
                    <a:pt x="20608" y="159944"/>
                    <a:pt x="32046" y="174730"/>
                    <a:pt x="44052" y="189054"/>
                  </a:cubicBezTo>
                  <a:cubicBezTo>
                    <a:pt x="54426" y="201403"/>
                    <a:pt x="67709" y="210180"/>
                    <a:pt x="82116" y="217348"/>
                  </a:cubicBezTo>
                  <a:cubicBezTo>
                    <a:pt x="100379" y="226444"/>
                    <a:pt x="119233" y="233789"/>
                    <a:pt x="139555" y="236664"/>
                  </a:cubicBezTo>
                  <a:cubicBezTo>
                    <a:pt x="154600" y="238769"/>
                    <a:pt x="169847" y="238887"/>
                    <a:pt x="184929" y="237030"/>
                  </a:cubicBezTo>
                  <a:cubicBezTo>
                    <a:pt x="197218" y="235564"/>
                    <a:pt x="209437" y="233553"/>
                    <a:pt x="221928" y="233612"/>
                  </a:cubicBezTo>
                  <a:cubicBezTo>
                    <a:pt x="229675" y="233719"/>
                    <a:pt x="237399" y="232713"/>
                    <a:pt x="244863" y="230619"/>
                  </a:cubicBezTo>
                  <a:cubicBezTo>
                    <a:pt x="246507" y="229969"/>
                    <a:pt x="248246" y="229626"/>
                    <a:pt x="250009" y="229579"/>
                  </a:cubicBezTo>
                  <a:cubicBezTo>
                    <a:pt x="262712" y="230584"/>
                    <a:pt x="274032" y="225616"/>
                    <a:pt x="285494" y="221369"/>
                  </a:cubicBezTo>
                  <a:cubicBezTo>
                    <a:pt x="291515" y="219134"/>
                    <a:pt x="297618" y="217147"/>
                    <a:pt x="303757" y="215254"/>
                  </a:cubicBezTo>
                  <a:cubicBezTo>
                    <a:pt x="324362" y="208737"/>
                    <a:pt x="344376" y="200480"/>
                    <a:pt x="363585" y="190568"/>
                  </a:cubicBezTo>
                  <a:cubicBezTo>
                    <a:pt x="377436" y="183554"/>
                    <a:pt x="389903" y="174257"/>
                    <a:pt x="399484" y="161707"/>
                  </a:cubicBezTo>
                  <a:cubicBezTo>
                    <a:pt x="405706" y="153462"/>
                    <a:pt x="408983" y="143385"/>
                    <a:pt x="408817" y="133058"/>
                  </a:cubicBezTo>
                  <a:cubicBezTo>
                    <a:pt x="408817" y="118178"/>
                    <a:pt x="409527" y="103286"/>
                    <a:pt x="407954" y="88430"/>
                  </a:cubicBezTo>
                  <a:cubicBezTo>
                    <a:pt x="407741" y="86987"/>
                    <a:pt x="407741" y="85508"/>
                    <a:pt x="407954" y="84065"/>
                  </a:cubicBezTo>
                  <a:cubicBezTo>
                    <a:pt x="408001" y="83379"/>
                    <a:pt x="408107" y="82705"/>
                    <a:pt x="408261" y="82031"/>
                  </a:cubicBezTo>
                  <a:cubicBezTo>
                    <a:pt x="408391" y="81605"/>
                    <a:pt x="408592" y="81202"/>
                    <a:pt x="408876" y="80848"/>
                  </a:cubicBezTo>
                  <a:cubicBezTo>
                    <a:pt x="409172" y="80517"/>
                    <a:pt x="409681" y="80505"/>
                    <a:pt x="410012" y="80801"/>
                  </a:cubicBezTo>
                  <a:cubicBezTo>
                    <a:pt x="410024" y="80812"/>
                    <a:pt x="410047" y="80836"/>
                    <a:pt x="410059" y="80848"/>
                  </a:cubicBezTo>
                  <a:lnTo>
                    <a:pt x="410059" y="80848"/>
                  </a:lnTo>
                  <a:cubicBezTo>
                    <a:pt x="411242" y="92511"/>
                    <a:pt x="412176" y="104173"/>
                    <a:pt x="411443" y="115919"/>
                  </a:cubicBezTo>
                  <a:cubicBezTo>
                    <a:pt x="411088" y="121727"/>
                    <a:pt x="411242" y="127558"/>
                    <a:pt x="411443" y="133378"/>
                  </a:cubicBezTo>
                  <a:cubicBezTo>
                    <a:pt x="411644" y="138736"/>
                    <a:pt x="410887" y="144083"/>
                    <a:pt x="409196" y="149169"/>
                  </a:cubicBezTo>
                  <a:lnTo>
                    <a:pt x="409196" y="149169"/>
                  </a:lnTo>
                  <a:cubicBezTo>
                    <a:pt x="407705" y="153084"/>
                    <a:pt x="406333" y="157058"/>
                    <a:pt x="403944" y="160560"/>
                  </a:cubicBezTo>
                  <a:lnTo>
                    <a:pt x="403944" y="160560"/>
                  </a:lnTo>
                  <a:cubicBezTo>
                    <a:pt x="403305" y="161399"/>
                    <a:pt x="402879" y="162381"/>
                    <a:pt x="402170" y="163174"/>
                  </a:cubicBezTo>
                  <a:lnTo>
                    <a:pt x="402170" y="163174"/>
                  </a:lnTo>
                  <a:cubicBezTo>
                    <a:pt x="400987" y="165196"/>
                    <a:pt x="399023" y="166497"/>
                    <a:pt x="397781" y="168425"/>
                  </a:cubicBezTo>
                  <a:lnTo>
                    <a:pt x="397781" y="168425"/>
                  </a:lnTo>
                  <a:cubicBezTo>
                    <a:pt x="397533" y="168757"/>
                    <a:pt x="397237" y="169052"/>
                    <a:pt x="396906" y="169312"/>
                  </a:cubicBezTo>
                  <a:lnTo>
                    <a:pt x="396906" y="169312"/>
                  </a:lnTo>
                  <a:cubicBezTo>
                    <a:pt x="396646" y="169644"/>
                    <a:pt x="396350" y="169939"/>
                    <a:pt x="396031" y="170200"/>
                  </a:cubicBezTo>
                  <a:lnTo>
                    <a:pt x="396031" y="170200"/>
                  </a:lnTo>
                  <a:cubicBezTo>
                    <a:pt x="395759" y="170519"/>
                    <a:pt x="395475" y="170815"/>
                    <a:pt x="395155" y="171087"/>
                  </a:cubicBezTo>
                  <a:lnTo>
                    <a:pt x="395155" y="171087"/>
                  </a:lnTo>
                  <a:cubicBezTo>
                    <a:pt x="394883" y="171406"/>
                    <a:pt x="394588" y="171702"/>
                    <a:pt x="394280" y="171974"/>
                  </a:cubicBezTo>
                  <a:lnTo>
                    <a:pt x="394280" y="171974"/>
                  </a:lnTo>
                  <a:cubicBezTo>
                    <a:pt x="393417" y="173429"/>
                    <a:pt x="392198" y="174623"/>
                    <a:pt x="390731" y="175463"/>
                  </a:cubicBezTo>
                  <a:lnTo>
                    <a:pt x="390731" y="175463"/>
                  </a:lnTo>
                  <a:cubicBezTo>
                    <a:pt x="388792" y="176646"/>
                    <a:pt x="387490" y="178704"/>
                    <a:pt x="385480" y="179864"/>
                  </a:cubicBezTo>
                  <a:lnTo>
                    <a:pt x="385480" y="179864"/>
                  </a:lnTo>
                  <a:cubicBezTo>
                    <a:pt x="384320" y="180692"/>
                    <a:pt x="383268" y="181720"/>
                    <a:pt x="382038" y="182525"/>
                  </a:cubicBezTo>
                  <a:close/>
                </a:path>
              </a:pathLst>
            </a:custGeom>
            <a:solidFill>
              <a:srgbClr val="384C54"/>
            </a:solidFill>
            <a:ln w="1171" cap="flat">
              <a:noFill/>
              <a:prstDash val="solid"/>
              <a:miter/>
            </a:ln>
          </p:spPr>
          <p:txBody>
            <a:bodyPr rtlCol="0" anchor="ctr"/>
            <a:lstStyle/>
            <a:p>
              <a:endParaRPr lang="es-CO"/>
            </a:p>
          </p:txBody>
        </p:sp>
        <p:sp>
          <p:nvSpPr>
            <p:cNvPr id="440" name="Freeform: Shape 439">
              <a:extLst>
                <a:ext uri="{FF2B5EF4-FFF2-40B4-BE49-F238E27FC236}">
                  <a16:creationId xmlns:a16="http://schemas.microsoft.com/office/drawing/2014/main" id="{F90D18A5-020D-CFEE-7B1B-ABFE596944FF}"/>
                </a:ext>
              </a:extLst>
            </p:cNvPr>
            <p:cNvSpPr/>
            <p:nvPr/>
          </p:nvSpPr>
          <p:spPr>
            <a:xfrm rot="19975584">
              <a:off x="13337617" y="6185734"/>
              <a:ext cx="18768" cy="50179"/>
            </a:xfrm>
            <a:custGeom>
              <a:avLst/>
              <a:gdLst>
                <a:gd name="connsiteX0" fmla="*/ 1084 w 18768"/>
                <a:gd name="connsiteY0" fmla="*/ 47412 h 50179"/>
                <a:gd name="connsiteX1" fmla="*/ 801 w 18768"/>
                <a:gd name="connsiteY1" fmla="*/ 36600 h 50179"/>
                <a:gd name="connsiteX2" fmla="*/ 730 w 18768"/>
                <a:gd name="connsiteY2" fmla="*/ 20857 h 50179"/>
                <a:gd name="connsiteX3" fmla="*/ -820 w 18768"/>
                <a:gd name="connsiteY3" fmla="*/ 5326 h 50179"/>
                <a:gd name="connsiteX4" fmla="*/ -1009 w 18768"/>
                <a:gd name="connsiteY4" fmla="*/ 1411 h 50179"/>
                <a:gd name="connsiteX5" fmla="*/ 3462 w 18768"/>
                <a:gd name="connsiteY5" fmla="*/ -2623 h 50179"/>
                <a:gd name="connsiteX6" fmla="*/ 15941 w 18768"/>
                <a:gd name="connsiteY6" fmla="*/ 5858 h 50179"/>
                <a:gd name="connsiteX7" fmla="*/ 13268 w 18768"/>
                <a:gd name="connsiteY7" fmla="*/ 26239 h 50179"/>
                <a:gd name="connsiteX8" fmla="*/ 7425 w 18768"/>
                <a:gd name="connsiteY8" fmla="*/ 37133 h 50179"/>
                <a:gd name="connsiteX9" fmla="*/ 1084 w 18768"/>
                <a:gd name="connsiteY9" fmla="*/ 47412 h 50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68" h="50179">
                  <a:moveTo>
                    <a:pt x="1084" y="47412"/>
                  </a:moveTo>
                  <a:cubicBezTo>
                    <a:pt x="2445" y="43674"/>
                    <a:pt x="978" y="40161"/>
                    <a:pt x="801" y="36600"/>
                  </a:cubicBezTo>
                  <a:cubicBezTo>
                    <a:pt x="540" y="31372"/>
                    <a:pt x="718" y="26109"/>
                    <a:pt x="730" y="20857"/>
                  </a:cubicBezTo>
                  <a:cubicBezTo>
                    <a:pt x="647" y="15640"/>
                    <a:pt x="126" y="10448"/>
                    <a:pt x="-820" y="5326"/>
                  </a:cubicBezTo>
                  <a:cubicBezTo>
                    <a:pt x="-997" y="4025"/>
                    <a:pt x="-1068" y="2724"/>
                    <a:pt x="-1009" y="1411"/>
                  </a:cubicBezTo>
                  <a:cubicBezTo>
                    <a:pt x="-938" y="-2138"/>
                    <a:pt x="91" y="-3191"/>
                    <a:pt x="3462" y="-2623"/>
                  </a:cubicBezTo>
                  <a:cubicBezTo>
                    <a:pt x="8868" y="-1724"/>
                    <a:pt x="13244" y="926"/>
                    <a:pt x="15941" y="5858"/>
                  </a:cubicBezTo>
                  <a:cubicBezTo>
                    <a:pt x="19087" y="11678"/>
                    <a:pt x="18047" y="21507"/>
                    <a:pt x="13268" y="26239"/>
                  </a:cubicBezTo>
                  <a:cubicBezTo>
                    <a:pt x="10228" y="29172"/>
                    <a:pt x="8182" y="32981"/>
                    <a:pt x="7425" y="37133"/>
                  </a:cubicBezTo>
                  <a:cubicBezTo>
                    <a:pt x="6620" y="41237"/>
                    <a:pt x="3911" y="44324"/>
                    <a:pt x="1084" y="47412"/>
                  </a:cubicBezTo>
                  <a:close/>
                </a:path>
              </a:pathLst>
            </a:custGeom>
            <a:solidFill>
              <a:srgbClr val="000000"/>
            </a:solidFill>
            <a:ln w="1171" cap="flat">
              <a:noFill/>
              <a:prstDash val="solid"/>
              <a:miter/>
            </a:ln>
          </p:spPr>
          <p:txBody>
            <a:bodyPr rtlCol="0" anchor="ctr"/>
            <a:lstStyle/>
            <a:p>
              <a:endParaRPr lang="es-CO"/>
            </a:p>
          </p:txBody>
        </p:sp>
        <p:sp>
          <p:nvSpPr>
            <p:cNvPr id="441" name="Freeform: Shape 440">
              <a:extLst>
                <a:ext uri="{FF2B5EF4-FFF2-40B4-BE49-F238E27FC236}">
                  <a16:creationId xmlns:a16="http://schemas.microsoft.com/office/drawing/2014/main" id="{D0119ECF-976C-7991-75B0-55148991DE47}"/>
                </a:ext>
              </a:extLst>
            </p:cNvPr>
            <p:cNvSpPr/>
            <p:nvPr/>
          </p:nvSpPr>
          <p:spPr>
            <a:xfrm rot="19975584">
              <a:off x="12965426" y="6261221"/>
              <a:ext cx="244316" cy="224363"/>
            </a:xfrm>
            <a:custGeom>
              <a:avLst/>
              <a:gdLst>
                <a:gd name="connsiteX0" fmla="*/ 14632 w 244316"/>
                <a:gd name="connsiteY0" fmla="*/ -2691 h 224363"/>
                <a:gd name="connsiteX1" fmla="*/ 10669 w 244316"/>
                <a:gd name="connsiteY1" fmla="*/ 6038 h 224363"/>
                <a:gd name="connsiteX2" fmla="*/ 4849 w 244316"/>
                <a:gd name="connsiteY2" fmla="*/ 29257 h 224363"/>
                <a:gd name="connsiteX3" fmla="*/ 1774 w 244316"/>
                <a:gd name="connsiteY3" fmla="*/ 50371 h 224363"/>
                <a:gd name="connsiteX4" fmla="*/ 1171 w 244316"/>
                <a:gd name="connsiteY4" fmla="*/ 84342 h 224363"/>
                <a:gd name="connsiteX5" fmla="*/ 6411 w 244316"/>
                <a:gd name="connsiteY5" fmla="*/ 110791 h 224363"/>
                <a:gd name="connsiteX6" fmla="*/ 25159 w 244316"/>
                <a:gd name="connsiteY6" fmla="*/ 146667 h 224363"/>
                <a:gd name="connsiteX7" fmla="*/ 37946 w 244316"/>
                <a:gd name="connsiteY7" fmla="*/ 163806 h 224363"/>
                <a:gd name="connsiteX8" fmla="*/ 61863 w 244316"/>
                <a:gd name="connsiteY8" fmla="*/ 186516 h 224363"/>
                <a:gd name="connsiteX9" fmla="*/ 136382 w 244316"/>
                <a:gd name="connsiteY9" fmla="*/ 217270 h 224363"/>
                <a:gd name="connsiteX10" fmla="*/ 161600 w 244316"/>
                <a:gd name="connsiteY10" fmla="*/ 219045 h 224363"/>
                <a:gd name="connsiteX11" fmla="*/ 204182 w 244316"/>
                <a:gd name="connsiteY11" fmla="*/ 215614 h 224363"/>
                <a:gd name="connsiteX12" fmla="*/ 217655 w 244316"/>
                <a:gd name="connsiteY12" fmla="*/ 214550 h 224363"/>
                <a:gd name="connsiteX13" fmla="*/ 240673 w 244316"/>
                <a:gd name="connsiteY13" fmla="*/ 212847 h 224363"/>
                <a:gd name="connsiteX14" fmla="*/ 243287 w 244316"/>
                <a:gd name="connsiteY14" fmla="*/ 212752 h 224363"/>
                <a:gd name="connsiteX15" fmla="*/ 243287 w 244316"/>
                <a:gd name="connsiteY15" fmla="*/ 213663 h 224363"/>
                <a:gd name="connsiteX16" fmla="*/ 231896 w 244316"/>
                <a:gd name="connsiteY16" fmla="*/ 215425 h 224363"/>
                <a:gd name="connsiteX17" fmla="*/ 205022 w 244316"/>
                <a:gd name="connsiteY17" fmla="*/ 217720 h 224363"/>
                <a:gd name="connsiteX18" fmla="*/ 174694 w 244316"/>
                <a:gd name="connsiteY18" fmla="*/ 221150 h 224363"/>
                <a:gd name="connsiteX19" fmla="*/ 130574 w 244316"/>
                <a:gd name="connsiteY19" fmla="*/ 218287 h 224363"/>
                <a:gd name="connsiteX20" fmla="*/ 55629 w 244316"/>
                <a:gd name="connsiteY20" fmla="*/ 185050 h 224363"/>
                <a:gd name="connsiteX21" fmla="*/ 36775 w 244316"/>
                <a:gd name="connsiteY21" fmla="*/ 166302 h 224363"/>
                <a:gd name="connsiteX22" fmla="*/ 8717 w 244316"/>
                <a:gd name="connsiteY22" fmla="*/ 124098 h 224363"/>
                <a:gd name="connsiteX23" fmla="*/ 958 w 244316"/>
                <a:gd name="connsiteY23" fmla="*/ 96478 h 224363"/>
                <a:gd name="connsiteX24" fmla="*/ -994 w 244316"/>
                <a:gd name="connsiteY24" fmla="*/ 75779 h 224363"/>
                <a:gd name="connsiteX25" fmla="*/ 591 w 244316"/>
                <a:gd name="connsiteY25" fmla="*/ 48928 h 224363"/>
                <a:gd name="connsiteX26" fmla="*/ 591 w 244316"/>
                <a:gd name="connsiteY26" fmla="*/ 48065 h 224363"/>
                <a:gd name="connsiteX27" fmla="*/ 1467 w 244316"/>
                <a:gd name="connsiteY27" fmla="*/ 42801 h 224363"/>
                <a:gd name="connsiteX28" fmla="*/ 1467 w 244316"/>
                <a:gd name="connsiteY28" fmla="*/ 41926 h 224363"/>
                <a:gd name="connsiteX29" fmla="*/ 2330 w 244316"/>
                <a:gd name="connsiteY29" fmla="*/ 37537 h 224363"/>
                <a:gd name="connsiteX30" fmla="*/ 2330 w 244316"/>
                <a:gd name="connsiteY30" fmla="*/ 36674 h 224363"/>
                <a:gd name="connsiteX31" fmla="*/ 3205 w 244316"/>
                <a:gd name="connsiteY31" fmla="*/ 31410 h 224363"/>
                <a:gd name="connsiteX32" fmla="*/ 3205 w 244316"/>
                <a:gd name="connsiteY32" fmla="*/ 30535 h 224363"/>
                <a:gd name="connsiteX33" fmla="*/ 7771 w 244316"/>
                <a:gd name="connsiteY33" fmla="*/ 7339 h 224363"/>
                <a:gd name="connsiteX34" fmla="*/ 11178 w 244316"/>
                <a:gd name="connsiteY34" fmla="*/ -148 h 224363"/>
                <a:gd name="connsiteX35" fmla="*/ 14632 w 244316"/>
                <a:gd name="connsiteY35" fmla="*/ -2691 h 224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4316" h="224363">
                  <a:moveTo>
                    <a:pt x="14632" y="-2691"/>
                  </a:moveTo>
                  <a:cubicBezTo>
                    <a:pt x="13839" y="455"/>
                    <a:pt x="11757" y="3034"/>
                    <a:pt x="10669" y="6038"/>
                  </a:cubicBezTo>
                  <a:cubicBezTo>
                    <a:pt x="7854" y="13537"/>
                    <a:pt x="5902" y="21320"/>
                    <a:pt x="4849" y="29257"/>
                  </a:cubicBezTo>
                  <a:cubicBezTo>
                    <a:pt x="3998" y="36355"/>
                    <a:pt x="2484" y="43298"/>
                    <a:pt x="1774" y="50371"/>
                  </a:cubicBezTo>
                  <a:cubicBezTo>
                    <a:pt x="674" y="61655"/>
                    <a:pt x="-47" y="72952"/>
                    <a:pt x="1171" y="84342"/>
                  </a:cubicBezTo>
                  <a:cubicBezTo>
                    <a:pt x="2034" y="93308"/>
                    <a:pt x="3785" y="102168"/>
                    <a:pt x="6411" y="110791"/>
                  </a:cubicBezTo>
                  <a:cubicBezTo>
                    <a:pt x="10515" y="123873"/>
                    <a:pt x="17340" y="135536"/>
                    <a:pt x="25159" y="146667"/>
                  </a:cubicBezTo>
                  <a:cubicBezTo>
                    <a:pt x="29263" y="152486"/>
                    <a:pt x="33687" y="158081"/>
                    <a:pt x="37946" y="163806"/>
                  </a:cubicBezTo>
                  <a:cubicBezTo>
                    <a:pt x="44617" y="172630"/>
                    <a:pt x="52696" y="180306"/>
                    <a:pt x="61863" y="186516"/>
                  </a:cubicBezTo>
                  <a:cubicBezTo>
                    <a:pt x="84455" y="202189"/>
                    <a:pt x="109519" y="211853"/>
                    <a:pt x="136382" y="217270"/>
                  </a:cubicBezTo>
                  <a:cubicBezTo>
                    <a:pt x="144756" y="218974"/>
                    <a:pt x="153154" y="218844"/>
                    <a:pt x="161600" y="219045"/>
                  </a:cubicBezTo>
                  <a:cubicBezTo>
                    <a:pt x="175877" y="219317"/>
                    <a:pt x="190142" y="218169"/>
                    <a:pt x="204182" y="215614"/>
                  </a:cubicBezTo>
                  <a:cubicBezTo>
                    <a:pt x="208630" y="214798"/>
                    <a:pt x="213136" y="214443"/>
                    <a:pt x="217655" y="214550"/>
                  </a:cubicBezTo>
                  <a:cubicBezTo>
                    <a:pt x="225367" y="214905"/>
                    <a:pt x="233091" y="214337"/>
                    <a:pt x="240673" y="212847"/>
                  </a:cubicBezTo>
                  <a:cubicBezTo>
                    <a:pt x="241536" y="212740"/>
                    <a:pt x="242412" y="212704"/>
                    <a:pt x="243287" y="212752"/>
                  </a:cubicBezTo>
                  <a:lnTo>
                    <a:pt x="243287" y="213663"/>
                  </a:lnTo>
                  <a:cubicBezTo>
                    <a:pt x="239455" y="214018"/>
                    <a:pt x="235658" y="214609"/>
                    <a:pt x="231896" y="215425"/>
                  </a:cubicBezTo>
                  <a:cubicBezTo>
                    <a:pt x="222966" y="216525"/>
                    <a:pt x="213941" y="216348"/>
                    <a:pt x="205022" y="217720"/>
                  </a:cubicBezTo>
                  <a:cubicBezTo>
                    <a:pt x="194968" y="219257"/>
                    <a:pt x="184843" y="220334"/>
                    <a:pt x="174694" y="221150"/>
                  </a:cubicBezTo>
                  <a:cubicBezTo>
                    <a:pt x="159920" y="222262"/>
                    <a:pt x="145076" y="221292"/>
                    <a:pt x="130574" y="218287"/>
                  </a:cubicBezTo>
                  <a:cubicBezTo>
                    <a:pt x="103404" y="213024"/>
                    <a:pt x="77772" y="201657"/>
                    <a:pt x="55629" y="185050"/>
                  </a:cubicBezTo>
                  <a:cubicBezTo>
                    <a:pt x="48496" y="179715"/>
                    <a:pt x="42156" y="173399"/>
                    <a:pt x="36775" y="166302"/>
                  </a:cubicBezTo>
                  <a:cubicBezTo>
                    <a:pt x="26543" y="152805"/>
                    <a:pt x="16122" y="139498"/>
                    <a:pt x="8717" y="124098"/>
                  </a:cubicBezTo>
                  <a:cubicBezTo>
                    <a:pt x="4495" y="115297"/>
                    <a:pt x="3111" y="105823"/>
                    <a:pt x="958" y="96478"/>
                  </a:cubicBezTo>
                  <a:cubicBezTo>
                    <a:pt x="-450" y="89665"/>
                    <a:pt x="-1100" y="82734"/>
                    <a:pt x="-994" y="75779"/>
                  </a:cubicBezTo>
                  <a:cubicBezTo>
                    <a:pt x="-1065" y="66825"/>
                    <a:pt x="-1207" y="57799"/>
                    <a:pt x="591" y="48928"/>
                  </a:cubicBezTo>
                  <a:lnTo>
                    <a:pt x="591" y="48065"/>
                  </a:lnTo>
                  <a:cubicBezTo>
                    <a:pt x="1774" y="46444"/>
                    <a:pt x="367" y="44421"/>
                    <a:pt x="1467" y="42801"/>
                  </a:cubicBezTo>
                  <a:lnTo>
                    <a:pt x="1467" y="41926"/>
                  </a:lnTo>
                  <a:cubicBezTo>
                    <a:pt x="2543" y="40624"/>
                    <a:pt x="1313" y="38862"/>
                    <a:pt x="2330" y="37537"/>
                  </a:cubicBezTo>
                  <a:cubicBezTo>
                    <a:pt x="2330" y="37254"/>
                    <a:pt x="2330" y="36958"/>
                    <a:pt x="2330" y="36674"/>
                  </a:cubicBezTo>
                  <a:cubicBezTo>
                    <a:pt x="3513" y="35053"/>
                    <a:pt x="2105" y="33031"/>
                    <a:pt x="3205" y="31410"/>
                  </a:cubicBezTo>
                  <a:lnTo>
                    <a:pt x="3205" y="30535"/>
                  </a:lnTo>
                  <a:cubicBezTo>
                    <a:pt x="3962" y="22657"/>
                    <a:pt x="4660" y="14779"/>
                    <a:pt x="7771" y="7339"/>
                  </a:cubicBezTo>
                  <a:cubicBezTo>
                    <a:pt x="8753" y="4772"/>
                    <a:pt x="9888" y="2277"/>
                    <a:pt x="11178" y="-148"/>
                  </a:cubicBezTo>
                  <a:cubicBezTo>
                    <a:pt x="11911" y="-1426"/>
                    <a:pt x="12503" y="-3153"/>
                    <a:pt x="14632" y="-2691"/>
                  </a:cubicBezTo>
                  <a:close/>
                </a:path>
              </a:pathLst>
            </a:custGeom>
            <a:solidFill>
              <a:srgbClr val="0E1315"/>
            </a:solidFill>
            <a:ln w="1171" cap="flat">
              <a:noFill/>
              <a:prstDash val="solid"/>
              <a:miter/>
            </a:ln>
          </p:spPr>
          <p:txBody>
            <a:bodyPr rtlCol="0" anchor="ctr"/>
            <a:lstStyle/>
            <a:p>
              <a:endParaRPr lang="es-CO"/>
            </a:p>
          </p:txBody>
        </p:sp>
        <p:sp>
          <p:nvSpPr>
            <p:cNvPr id="442" name="Freeform: Shape 441">
              <a:extLst>
                <a:ext uri="{FF2B5EF4-FFF2-40B4-BE49-F238E27FC236}">
                  <a16:creationId xmlns:a16="http://schemas.microsoft.com/office/drawing/2014/main" id="{E3D71338-698D-C675-6657-941054D43FB1}"/>
                </a:ext>
              </a:extLst>
            </p:cNvPr>
            <p:cNvSpPr/>
            <p:nvPr/>
          </p:nvSpPr>
          <p:spPr>
            <a:xfrm rot="19975584">
              <a:off x="13146422" y="6117496"/>
              <a:ext cx="155460" cy="119041"/>
            </a:xfrm>
            <a:custGeom>
              <a:avLst/>
              <a:gdLst>
                <a:gd name="connsiteX0" fmla="*/ 71075 w 155460"/>
                <a:gd name="connsiteY0" fmla="*/ 13520 h 119041"/>
                <a:gd name="connsiteX1" fmla="*/ 78078 w 155460"/>
                <a:gd name="connsiteY1" fmla="*/ 17010 h 119041"/>
                <a:gd name="connsiteX2" fmla="*/ 108382 w 155460"/>
                <a:gd name="connsiteY2" fmla="*/ 43151 h 119041"/>
                <a:gd name="connsiteX3" fmla="*/ 142223 w 155460"/>
                <a:gd name="connsiteY3" fmla="*/ 84432 h 119041"/>
                <a:gd name="connsiteX4" fmla="*/ 154134 w 155460"/>
                <a:gd name="connsiteY4" fmla="*/ 112465 h 119041"/>
                <a:gd name="connsiteX5" fmla="*/ 154430 w 155460"/>
                <a:gd name="connsiteY5" fmla="*/ 115943 h 119041"/>
                <a:gd name="connsiteX6" fmla="*/ 153862 w 155460"/>
                <a:gd name="connsiteY6" fmla="*/ 116274 h 119041"/>
                <a:gd name="connsiteX7" fmla="*/ 152679 w 155460"/>
                <a:gd name="connsiteY7" fmla="*/ 115670 h 119041"/>
                <a:gd name="connsiteX8" fmla="*/ 145760 w 155460"/>
                <a:gd name="connsiteY8" fmla="*/ 96994 h 119041"/>
                <a:gd name="connsiteX9" fmla="*/ 130726 w 155460"/>
                <a:gd name="connsiteY9" fmla="*/ 72296 h 119041"/>
                <a:gd name="connsiteX10" fmla="*/ 83542 w 155460"/>
                <a:gd name="connsiteY10" fmla="*/ 23953 h 119041"/>
                <a:gd name="connsiteX11" fmla="*/ 50565 w 155460"/>
                <a:gd name="connsiteY11" fmla="*/ 9357 h 119041"/>
                <a:gd name="connsiteX12" fmla="*/ 2541 w 155460"/>
                <a:gd name="connsiteY12" fmla="*/ 686 h 119041"/>
                <a:gd name="connsiteX13" fmla="*/ -1007 w 155460"/>
                <a:gd name="connsiteY13" fmla="*/ -615 h 119041"/>
                <a:gd name="connsiteX14" fmla="*/ -475 w 155460"/>
                <a:gd name="connsiteY14" fmla="*/ -1857 h 119041"/>
                <a:gd name="connsiteX15" fmla="*/ 15896 w 155460"/>
                <a:gd name="connsiteY15" fmla="*/ -1549 h 119041"/>
                <a:gd name="connsiteX16" fmla="*/ 61305 w 155460"/>
                <a:gd name="connsiteY16" fmla="*/ 8801 h 119041"/>
                <a:gd name="connsiteX17" fmla="*/ 71075 w 155460"/>
                <a:gd name="connsiteY17" fmla="*/ 13520 h 119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5460" h="119041">
                  <a:moveTo>
                    <a:pt x="71075" y="13520"/>
                  </a:moveTo>
                  <a:cubicBezTo>
                    <a:pt x="73133" y="15176"/>
                    <a:pt x="75523" y="16359"/>
                    <a:pt x="78078" y="17010"/>
                  </a:cubicBezTo>
                  <a:cubicBezTo>
                    <a:pt x="89291" y="24438"/>
                    <a:pt x="98695" y="33924"/>
                    <a:pt x="108382" y="43151"/>
                  </a:cubicBezTo>
                  <a:cubicBezTo>
                    <a:pt x="121228" y="55547"/>
                    <a:pt x="132583" y="69410"/>
                    <a:pt x="142223" y="84432"/>
                  </a:cubicBezTo>
                  <a:cubicBezTo>
                    <a:pt x="147806" y="92984"/>
                    <a:pt x="151213" y="102671"/>
                    <a:pt x="154134" y="112465"/>
                  </a:cubicBezTo>
                  <a:cubicBezTo>
                    <a:pt x="154347" y="113612"/>
                    <a:pt x="154442" y="114772"/>
                    <a:pt x="154430" y="115943"/>
                  </a:cubicBezTo>
                  <a:lnTo>
                    <a:pt x="153862" y="116274"/>
                  </a:lnTo>
                  <a:cubicBezTo>
                    <a:pt x="153401" y="116250"/>
                    <a:pt x="152963" y="116037"/>
                    <a:pt x="152679" y="115670"/>
                  </a:cubicBezTo>
                  <a:cubicBezTo>
                    <a:pt x="150314" y="109449"/>
                    <a:pt x="148622" y="103014"/>
                    <a:pt x="145760" y="96994"/>
                  </a:cubicBezTo>
                  <a:cubicBezTo>
                    <a:pt x="142436" y="87732"/>
                    <a:pt x="136581" y="80020"/>
                    <a:pt x="130726" y="72296"/>
                  </a:cubicBezTo>
                  <a:cubicBezTo>
                    <a:pt x="117052" y="54305"/>
                    <a:pt x="101202" y="38064"/>
                    <a:pt x="83542" y="23953"/>
                  </a:cubicBezTo>
                  <a:cubicBezTo>
                    <a:pt x="73961" y="16217"/>
                    <a:pt x="62180" y="12810"/>
                    <a:pt x="50565" y="9357"/>
                  </a:cubicBezTo>
                  <a:cubicBezTo>
                    <a:pt x="34892" y="4684"/>
                    <a:pt x="18794" y="2260"/>
                    <a:pt x="2541" y="686"/>
                  </a:cubicBezTo>
                  <a:cubicBezTo>
                    <a:pt x="1252" y="556"/>
                    <a:pt x="-108" y="556"/>
                    <a:pt x="-1007" y="-615"/>
                  </a:cubicBezTo>
                  <a:cubicBezTo>
                    <a:pt x="-1102" y="-1100"/>
                    <a:pt x="-889" y="-1596"/>
                    <a:pt x="-475" y="-1857"/>
                  </a:cubicBezTo>
                  <a:cubicBezTo>
                    <a:pt x="5013" y="-3761"/>
                    <a:pt x="10478" y="-2188"/>
                    <a:pt x="15896" y="-1549"/>
                  </a:cubicBezTo>
                  <a:cubicBezTo>
                    <a:pt x="31355" y="284"/>
                    <a:pt x="46579" y="3750"/>
                    <a:pt x="61305" y="8801"/>
                  </a:cubicBezTo>
                  <a:cubicBezTo>
                    <a:pt x="64723" y="10019"/>
                    <a:pt x="68000" y="11604"/>
                    <a:pt x="71075" y="13520"/>
                  </a:cubicBezTo>
                  <a:close/>
                </a:path>
              </a:pathLst>
            </a:custGeom>
            <a:solidFill>
              <a:srgbClr val="141A1D"/>
            </a:solidFill>
            <a:ln w="1171" cap="flat">
              <a:noFill/>
              <a:prstDash val="solid"/>
              <a:miter/>
            </a:ln>
          </p:spPr>
          <p:txBody>
            <a:bodyPr rtlCol="0" anchor="ctr"/>
            <a:lstStyle/>
            <a:p>
              <a:endParaRPr lang="es-CO"/>
            </a:p>
          </p:txBody>
        </p:sp>
        <p:sp>
          <p:nvSpPr>
            <p:cNvPr id="443" name="Freeform: Shape 442">
              <a:extLst>
                <a:ext uri="{FF2B5EF4-FFF2-40B4-BE49-F238E27FC236}">
                  <a16:creationId xmlns:a16="http://schemas.microsoft.com/office/drawing/2014/main" id="{EEDC5D33-80AA-BDE1-54B5-8FE56A7ECA8B}"/>
                </a:ext>
              </a:extLst>
            </p:cNvPr>
            <p:cNvSpPr/>
            <p:nvPr/>
          </p:nvSpPr>
          <p:spPr>
            <a:xfrm rot="19975584">
              <a:off x="13225840" y="6337075"/>
              <a:ext cx="130597" cy="45634"/>
            </a:xfrm>
            <a:custGeom>
              <a:avLst/>
              <a:gdLst>
                <a:gd name="connsiteX0" fmla="*/ -1030 w 130597"/>
                <a:gd name="connsiteY0" fmla="*/ 42819 h 45634"/>
                <a:gd name="connsiteX1" fmla="*/ 10799 w 130597"/>
                <a:gd name="connsiteY1" fmla="*/ 40454 h 45634"/>
                <a:gd name="connsiteX2" fmla="*/ 38229 w 130597"/>
                <a:gd name="connsiteY2" fmla="*/ 34137 h 45634"/>
                <a:gd name="connsiteX3" fmla="*/ 67670 w 130597"/>
                <a:gd name="connsiteY3" fmla="*/ 24438 h 45634"/>
                <a:gd name="connsiteX4" fmla="*/ 79084 w 130597"/>
                <a:gd name="connsiteY4" fmla="*/ 20097 h 45634"/>
                <a:gd name="connsiteX5" fmla="*/ 121489 w 130597"/>
                <a:gd name="connsiteY5" fmla="*/ 1467 h 45634"/>
                <a:gd name="connsiteX6" fmla="*/ 129568 w 130597"/>
                <a:gd name="connsiteY6" fmla="*/ -2768 h 45634"/>
                <a:gd name="connsiteX7" fmla="*/ 123335 w 130597"/>
                <a:gd name="connsiteY7" fmla="*/ 1739 h 45634"/>
                <a:gd name="connsiteX8" fmla="*/ 91540 w 130597"/>
                <a:gd name="connsiteY8" fmla="*/ 15933 h 45634"/>
                <a:gd name="connsiteX9" fmla="*/ 75501 w 130597"/>
                <a:gd name="connsiteY9" fmla="*/ 22723 h 45634"/>
                <a:gd name="connsiteX10" fmla="*/ 55238 w 130597"/>
                <a:gd name="connsiteY10" fmla="*/ 29252 h 45634"/>
                <a:gd name="connsiteX11" fmla="*/ 28139 w 130597"/>
                <a:gd name="connsiteY11" fmla="*/ 38821 h 45634"/>
                <a:gd name="connsiteX12" fmla="*/ 15850 w 130597"/>
                <a:gd name="connsiteY12" fmla="*/ 41282 h 45634"/>
                <a:gd name="connsiteX13" fmla="*/ 3359 w 130597"/>
                <a:gd name="connsiteY13" fmla="*/ 42606 h 45634"/>
                <a:gd name="connsiteX14" fmla="*/ -1030 w 130597"/>
                <a:gd name="connsiteY14" fmla="*/ 42819 h 45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597" h="45634">
                  <a:moveTo>
                    <a:pt x="-1030" y="42819"/>
                  </a:moveTo>
                  <a:cubicBezTo>
                    <a:pt x="2614" y="40950"/>
                    <a:pt x="6718" y="40134"/>
                    <a:pt x="10799" y="40454"/>
                  </a:cubicBezTo>
                  <a:cubicBezTo>
                    <a:pt x="20664" y="41069"/>
                    <a:pt x="29417" y="37485"/>
                    <a:pt x="38229" y="34137"/>
                  </a:cubicBezTo>
                  <a:cubicBezTo>
                    <a:pt x="47905" y="30470"/>
                    <a:pt x="57746" y="27348"/>
                    <a:pt x="67670" y="24438"/>
                  </a:cubicBezTo>
                  <a:cubicBezTo>
                    <a:pt x="71562" y="23243"/>
                    <a:pt x="75382" y="21800"/>
                    <a:pt x="79084" y="20097"/>
                  </a:cubicBezTo>
                  <a:cubicBezTo>
                    <a:pt x="93208" y="13851"/>
                    <a:pt x="107780" y="8659"/>
                    <a:pt x="121489" y="1467"/>
                  </a:cubicBezTo>
                  <a:cubicBezTo>
                    <a:pt x="124174" y="48"/>
                    <a:pt x="126457" y="-2176"/>
                    <a:pt x="129568" y="-2768"/>
                  </a:cubicBezTo>
                  <a:cubicBezTo>
                    <a:pt x="128042" y="-508"/>
                    <a:pt x="125641" y="556"/>
                    <a:pt x="123335" y="1739"/>
                  </a:cubicBezTo>
                  <a:cubicBezTo>
                    <a:pt x="113008" y="7062"/>
                    <a:pt x="102398" y="11805"/>
                    <a:pt x="91540" y="15933"/>
                  </a:cubicBezTo>
                  <a:cubicBezTo>
                    <a:pt x="86122" y="17991"/>
                    <a:pt x="80894" y="20428"/>
                    <a:pt x="75501" y="22723"/>
                  </a:cubicBezTo>
                  <a:cubicBezTo>
                    <a:pt x="68948" y="25538"/>
                    <a:pt x="61969" y="27016"/>
                    <a:pt x="55238" y="29252"/>
                  </a:cubicBezTo>
                  <a:cubicBezTo>
                    <a:pt x="46142" y="32280"/>
                    <a:pt x="37153" y="35580"/>
                    <a:pt x="28139" y="38821"/>
                  </a:cubicBezTo>
                  <a:cubicBezTo>
                    <a:pt x="24165" y="40146"/>
                    <a:pt x="20037" y="40974"/>
                    <a:pt x="15850" y="41282"/>
                  </a:cubicBezTo>
                  <a:cubicBezTo>
                    <a:pt x="11710" y="41696"/>
                    <a:pt x="7452" y="41424"/>
                    <a:pt x="3359" y="42606"/>
                  </a:cubicBezTo>
                  <a:cubicBezTo>
                    <a:pt x="1916" y="42855"/>
                    <a:pt x="437" y="42926"/>
                    <a:pt x="-1030" y="42819"/>
                  </a:cubicBezTo>
                  <a:close/>
                </a:path>
              </a:pathLst>
            </a:custGeom>
            <a:solidFill>
              <a:srgbClr val="0E1315"/>
            </a:solidFill>
            <a:ln w="1171" cap="flat">
              <a:noFill/>
              <a:prstDash val="solid"/>
              <a:miter/>
            </a:ln>
          </p:spPr>
          <p:txBody>
            <a:bodyPr rtlCol="0" anchor="ctr"/>
            <a:lstStyle/>
            <a:p>
              <a:endParaRPr lang="es-CO"/>
            </a:p>
          </p:txBody>
        </p:sp>
        <p:sp>
          <p:nvSpPr>
            <p:cNvPr id="444" name="Freeform: Shape 443">
              <a:extLst>
                <a:ext uri="{FF2B5EF4-FFF2-40B4-BE49-F238E27FC236}">
                  <a16:creationId xmlns:a16="http://schemas.microsoft.com/office/drawing/2014/main" id="{F0954FB2-18A4-3BAA-706D-F2D481F5E4F7}"/>
                </a:ext>
              </a:extLst>
            </p:cNvPr>
            <p:cNvSpPr/>
            <p:nvPr/>
          </p:nvSpPr>
          <p:spPr>
            <a:xfrm rot="19975584">
              <a:off x="13337166" y="6193051"/>
              <a:ext cx="3632" cy="68309"/>
            </a:xfrm>
            <a:custGeom>
              <a:avLst/>
              <a:gdLst>
                <a:gd name="connsiteX0" fmla="*/ -1030 w 3632"/>
                <a:gd name="connsiteY0" fmla="*/ 65542 h 68309"/>
                <a:gd name="connsiteX1" fmla="*/ 674 w 3632"/>
                <a:gd name="connsiteY1" fmla="*/ 11131 h 68309"/>
                <a:gd name="connsiteX2" fmla="*/ -142 w 3632"/>
                <a:gd name="connsiteY2" fmla="*/ -2768 h 68309"/>
                <a:gd name="connsiteX3" fmla="*/ 579 w 3632"/>
                <a:gd name="connsiteY3" fmla="*/ -1726 h 68309"/>
                <a:gd name="connsiteX4" fmla="*/ 1679 w 3632"/>
                <a:gd name="connsiteY4" fmla="*/ 11285 h 68309"/>
                <a:gd name="connsiteX5" fmla="*/ 2342 w 3632"/>
                <a:gd name="connsiteY5" fmla="*/ 21694 h 68309"/>
                <a:gd name="connsiteX6" fmla="*/ 1727 w 3632"/>
                <a:gd name="connsiteY6" fmla="*/ 35131 h 68309"/>
                <a:gd name="connsiteX7" fmla="*/ 1620 w 3632"/>
                <a:gd name="connsiteY7" fmla="*/ 55239 h 68309"/>
                <a:gd name="connsiteX8" fmla="*/ -1030 w 3632"/>
                <a:gd name="connsiteY8" fmla="*/ 65542 h 68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2" h="68309">
                  <a:moveTo>
                    <a:pt x="-1030" y="65542"/>
                  </a:moveTo>
                  <a:cubicBezTo>
                    <a:pt x="2342" y="47491"/>
                    <a:pt x="307" y="29264"/>
                    <a:pt x="674" y="11131"/>
                  </a:cubicBezTo>
                  <a:cubicBezTo>
                    <a:pt x="768" y="6506"/>
                    <a:pt x="-627" y="1917"/>
                    <a:pt x="-142" y="-2768"/>
                  </a:cubicBezTo>
                  <a:cubicBezTo>
                    <a:pt x="106" y="-2424"/>
                    <a:pt x="579" y="-2070"/>
                    <a:pt x="579" y="-1726"/>
                  </a:cubicBezTo>
                  <a:cubicBezTo>
                    <a:pt x="437" y="2650"/>
                    <a:pt x="1762" y="6885"/>
                    <a:pt x="1679" y="11285"/>
                  </a:cubicBezTo>
                  <a:cubicBezTo>
                    <a:pt x="1537" y="14762"/>
                    <a:pt x="1762" y="18252"/>
                    <a:pt x="2342" y="21694"/>
                  </a:cubicBezTo>
                  <a:cubicBezTo>
                    <a:pt x="3122" y="26130"/>
                    <a:pt x="1928" y="30648"/>
                    <a:pt x="1727" y="35131"/>
                  </a:cubicBezTo>
                  <a:cubicBezTo>
                    <a:pt x="1443" y="41826"/>
                    <a:pt x="1727" y="48533"/>
                    <a:pt x="1620" y="55239"/>
                  </a:cubicBezTo>
                  <a:cubicBezTo>
                    <a:pt x="1750" y="58859"/>
                    <a:pt x="839" y="62443"/>
                    <a:pt x="-1030" y="65542"/>
                  </a:cubicBezTo>
                  <a:close/>
                </a:path>
              </a:pathLst>
            </a:custGeom>
            <a:solidFill>
              <a:srgbClr val="141A1D"/>
            </a:solidFill>
            <a:ln w="1171" cap="flat">
              <a:noFill/>
              <a:prstDash val="solid"/>
              <a:miter/>
            </a:ln>
          </p:spPr>
          <p:txBody>
            <a:bodyPr rtlCol="0" anchor="ctr"/>
            <a:lstStyle/>
            <a:p>
              <a:endParaRPr lang="es-CO"/>
            </a:p>
          </p:txBody>
        </p:sp>
        <p:sp>
          <p:nvSpPr>
            <p:cNvPr id="445" name="Freeform: Shape 444">
              <a:extLst>
                <a:ext uri="{FF2B5EF4-FFF2-40B4-BE49-F238E27FC236}">
                  <a16:creationId xmlns:a16="http://schemas.microsoft.com/office/drawing/2014/main" id="{CF9B99DF-C361-3875-07B2-207FA29F2817}"/>
                </a:ext>
              </a:extLst>
            </p:cNvPr>
            <p:cNvSpPr/>
            <p:nvPr/>
          </p:nvSpPr>
          <p:spPr>
            <a:xfrm rot="19975584">
              <a:off x="13350537" y="6259015"/>
              <a:ext cx="5251" cy="11390"/>
            </a:xfrm>
            <a:custGeom>
              <a:avLst/>
              <a:gdLst>
                <a:gd name="connsiteX0" fmla="*/ -1030 w 5251"/>
                <a:gd name="connsiteY0" fmla="*/ 8623 h 11390"/>
                <a:gd name="connsiteX1" fmla="*/ 4222 w 5251"/>
                <a:gd name="connsiteY1" fmla="*/ -2768 h 11390"/>
                <a:gd name="connsiteX2" fmla="*/ -1030 w 5251"/>
                <a:gd name="connsiteY2" fmla="*/ 8623 h 11390"/>
              </a:gdLst>
              <a:ahLst/>
              <a:cxnLst>
                <a:cxn ang="0">
                  <a:pos x="connsiteX0" y="connsiteY0"/>
                </a:cxn>
                <a:cxn ang="0">
                  <a:pos x="connsiteX1" y="connsiteY1"/>
                </a:cxn>
                <a:cxn ang="0">
                  <a:pos x="connsiteX2" y="connsiteY2"/>
                </a:cxn>
              </a:cxnLst>
              <a:rect l="l" t="t" r="r" b="b"/>
              <a:pathLst>
                <a:path w="5251" h="11390">
                  <a:moveTo>
                    <a:pt x="-1030" y="8623"/>
                  </a:moveTo>
                  <a:cubicBezTo>
                    <a:pt x="390" y="4684"/>
                    <a:pt x="2152" y="876"/>
                    <a:pt x="4222" y="-2768"/>
                  </a:cubicBezTo>
                  <a:cubicBezTo>
                    <a:pt x="3595" y="1550"/>
                    <a:pt x="2271" y="5548"/>
                    <a:pt x="-1030" y="8623"/>
                  </a:cubicBezTo>
                  <a:close/>
                </a:path>
              </a:pathLst>
            </a:custGeom>
            <a:solidFill>
              <a:srgbClr val="141A1D"/>
            </a:solidFill>
            <a:ln w="1171" cap="flat">
              <a:noFill/>
              <a:prstDash val="solid"/>
              <a:miter/>
            </a:ln>
          </p:spPr>
          <p:txBody>
            <a:bodyPr rtlCol="0" anchor="ctr"/>
            <a:lstStyle/>
            <a:p>
              <a:endParaRPr lang="es-CO"/>
            </a:p>
          </p:txBody>
        </p:sp>
        <p:sp>
          <p:nvSpPr>
            <p:cNvPr id="446" name="Freeform: Shape 445">
              <a:extLst>
                <a:ext uri="{FF2B5EF4-FFF2-40B4-BE49-F238E27FC236}">
                  <a16:creationId xmlns:a16="http://schemas.microsoft.com/office/drawing/2014/main" id="{CE440357-3467-0567-F22E-A845FC79594F}"/>
                </a:ext>
              </a:extLst>
            </p:cNvPr>
            <p:cNvSpPr/>
            <p:nvPr/>
          </p:nvSpPr>
          <p:spPr>
            <a:xfrm rot="19975584">
              <a:off x="13344510" y="6291157"/>
              <a:ext cx="5251" cy="4400"/>
            </a:xfrm>
            <a:custGeom>
              <a:avLst/>
              <a:gdLst>
                <a:gd name="connsiteX0" fmla="*/ -1030 w 5251"/>
                <a:gd name="connsiteY0" fmla="*/ 1633 h 4400"/>
                <a:gd name="connsiteX1" fmla="*/ 4222 w 5251"/>
                <a:gd name="connsiteY1" fmla="*/ -2768 h 4400"/>
                <a:gd name="connsiteX2" fmla="*/ -1030 w 5251"/>
                <a:gd name="connsiteY2" fmla="*/ 1633 h 4400"/>
              </a:gdLst>
              <a:ahLst/>
              <a:cxnLst>
                <a:cxn ang="0">
                  <a:pos x="connsiteX0" y="connsiteY0"/>
                </a:cxn>
                <a:cxn ang="0">
                  <a:pos x="connsiteX1" y="connsiteY1"/>
                </a:cxn>
                <a:cxn ang="0">
                  <a:pos x="connsiteX2" y="connsiteY2"/>
                </a:cxn>
              </a:cxnLst>
              <a:rect l="l" t="t" r="r" b="b"/>
              <a:pathLst>
                <a:path w="5251" h="4400">
                  <a:moveTo>
                    <a:pt x="-1030" y="1633"/>
                  </a:moveTo>
                  <a:cubicBezTo>
                    <a:pt x="378" y="-248"/>
                    <a:pt x="1727" y="-2200"/>
                    <a:pt x="4222" y="-2768"/>
                  </a:cubicBezTo>
                  <a:cubicBezTo>
                    <a:pt x="2898" y="-792"/>
                    <a:pt x="1608" y="1230"/>
                    <a:pt x="-1030" y="1633"/>
                  </a:cubicBezTo>
                  <a:close/>
                </a:path>
              </a:pathLst>
            </a:custGeom>
            <a:solidFill>
              <a:srgbClr val="141A1D"/>
            </a:solidFill>
            <a:ln w="1171" cap="flat">
              <a:noFill/>
              <a:prstDash val="solid"/>
              <a:miter/>
            </a:ln>
          </p:spPr>
          <p:txBody>
            <a:bodyPr rtlCol="0" anchor="ctr"/>
            <a:lstStyle/>
            <a:p>
              <a:endParaRPr lang="es-CO"/>
            </a:p>
          </p:txBody>
        </p:sp>
        <p:sp>
          <p:nvSpPr>
            <p:cNvPr id="447" name="Freeform: Shape 446">
              <a:extLst>
                <a:ext uri="{FF2B5EF4-FFF2-40B4-BE49-F238E27FC236}">
                  <a16:creationId xmlns:a16="http://schemas.microsoft.com/office/drawing/2014/main" id="{7209DE23-D13A-8D59-F3A5-B364CC13A57F}"/>
                </a:ext>
              </a:extLst>
            </p:cNvPr>
            <p:cNvSpPr/>
            <p:nvPr/>
          </p:nvSpPr>
          <p:spPr>
            <a:xfrm rot="19975584">
              <a:off x="13350074" y="6274823"/>
              <a:ext cx="4388" cy="5251"/>
            </a:xfrm>
            <a:custGeom>
              <a:avLst/>
              <a:gdLst>
                <a:gd name="connsiteX0" fmla="*/ -1030 w 4388"/>
                <a:gd name="connsiteY0" fmla="*/ 2484 h 5251"/>
                <a:gd name="connsiteX1" fmla="*/ 3359 w 4388"/>
                <a:gd name="connsiteY1" fmla="*/ -2768 h 5251"/>
                <a:gd name="connsiteX2" fmla="*/ -1030 w 4388"/>
                <a:gd name="connsiteY2" fmla="*/ 2484 h 5251"/>
              </a:gdLst>
              <a:ahLst/>
              <a:cxnLst>
                <a:cxn ang="0">
                  <a:pos x="connsiteX0" y="connsiteY0"/>
                </a:cxn>
                <a:cxn ang="0">
                  <a:pos x="connsiteX1" y="connsiteY1"/>
                </a:cxn>
                <a:cxn ang="0">
                  <a:pos x="connsiteX2" y="connsiteY2"/>
                </a:cxn>
              </a:cxnLst>
              <a:rect l="l" t="t" r="r" b="b"/>
              <a:pathLst>
                <a:path w="4388" h="5251">
                  <a:moveTo>
                    <a:pt x="-1030" y="2484"/>
                  </a:moveTo>
                  <a:cubicBezTo>
                    <a:pt x="-450" y="0"/>
                    <a:pt x="1502" y="-1348"/>
                    <a:pt x="3359" y="-2768"/>
                  </a:cubicBezTo>
                  <a:cubicBezTo>
                    <a:pt x="2980" y="-106"/>
                    <a:pt x="958" y="1171"/>
                    <a:pt x="-1030" y="2484"/>
                  </a:cubicBezTo>
                  <a:close/>
                </a:path>
              </a:pathLst>
            </a:custGeom>
            <a:solidFill>
              <a:srgbClr val="141A1D"/>
            </a:solidFill>
            <a:ln w="1171" cap="flat">
              <a:noFill/>
              <a:prstDash val="solid"/>
              <a:miter/>
            </a:ln>
          </p:spPr>
          <p:txBody>
            <a:bodyPr rtlCol="0" anchor="ctr"/>
            <a:lstStyle/>
            <a:p>
              <a:endParaRPr lang="es-CO"/>
            </a:p>
          </p:txBody>
        </p:sp>
        <p:sp>
          <p:nvSpPr>
            <p:cNvPr id="448" name="Freeform: Shape 447">
              <a:extLst>
                <a:ext uri="{FF2B5EF4-FFF2-40B4-BE49-F238E27FC236}">
                  <a16:creationId xmlns:a16="http://schemas.microsoft.com/office/drawing/2014/main" id="{0D0753E4-CDDC-661E-5144-0752F388C0DF}"/>
                </a:ext>
              </a:extLst>
            </p:cNvPr>
            <p:cNvSpPr/>
            <p:nvPr/>
          </p:nvSpPr>
          <p:spPr>
            <a:xfrm rot="19975584">
              <a:off x="13347458" y="6286124"/>
              <a:ext cx="3548" cy="3489"/>
            </a:xfrm>
            <a:custGeom>
              <a:avLst/>
              <a:gdLst>
                <a:gd name="connsiteX0" fmla="*/ -1030 w 3548"/>
                <a:gd name="connsiteY0" fmla="*/ 722 h 3489"/>
                <a:gd name="connsiteX1" fmla="*/ 2519 w 3548"/>
                <a:gd name="connsiteY1" fmla="*/ -2768 h 3489"/>
                <a:gd name="connsiteX2" fmla="*/ -1030 w 3548"/>
                <a:gd name="connsiteY2" fmla="*/ 722 h 3489"/>
              </a:gdLst>
              <a:ahLst/>
              <a:cxnLst>
                <a:cxn ang="0">
                  <a:pos x="connsiteX0" y="connsiteY0"/>
                </a:cxn>
                <a:cxn ang="0">
                  <a:pos x="connsiteX1" y="connsiteY1"/>
                </a:cxn>
                <a:cxn ang="0">
                  <a:pos x="connsiteX2" y="connsiteY2"/>
                </a:cxn>
              </a:cxnLst>
              <a:rect l="l" t="t" r="r" b="b"/>
              <a:pathLst>
                <a:path w="3548" h="3489">
                  <a:moveTo>
                    <a:pt x="-1030" y="722"/>
                  </a:moveTo>
                  <a:cubicBezTo>
                    <a:pt x="-225" y="-768"/>
                    <a:pt x="1017" y="-1987"/>
                    <a:pt x="2519" y="-2768"/>
                  </a:cubicBezTo>
                  <a:cubicBezTo>
                    <a:pt x="2484" y="-828"/>
                    <a:pt x="910" y="722"/>
                    <a:pt x="-1030" y="722"/>
                  </a:cubicBezTo>
                  <a:close/>
                </a:path>
              </a:pathLst>
            </a:custGeom>
            <a:solidFill>
              <a:srgbClr val="141A1D"/>
            </a:solidFill>
            <a:ln w="1171" cap="flat">
              <a:noFill/>
              <a:prstDash val="solid"/>
              <a:miter/>
            </a:ln>
          </p:spPr>
          <p:txBody>
            <a:bodyPr rtlCol="0" anchor="ctr"/>
            <a:lstStyle/>
            <a:p>
              <a:endParaRPr lang="es-CO"/>
            </a:p>
          </p:txBody>
        </p:sp>
        <p:sp>
          <p:nvSpPr>
            <p:cNvPr id="449" name="Freeform: Shape 448">
              <a:extLst>
                <a:ext uri="{FF2B5EF4-FFF2-40B4-BE49-F238E27FC236}">
                  <a16:creationId xmlns:a16="http://schemas.microsoft.com/office/drawing/2014/main" id="{54B69126-2A89-A940-1F2F-E5A4A243EB73}"/>
                </a:ext>
              </a:extLst>
            </p:cNvPr>
            <p:cNvSpPr/>
            <p:nvPr/>
          </p:nvSpPr>
          <p:spPr>
            <a:xfrm rot="19975584">
              <a:off x="13343101" y="6297149"/>
              <a:ext cx="3489" cy="2661"/>
            </a:xfrm>
            <a:custGeom>
              <a:avLst/>
              <a:gdLst>
                <a:gd name="connsiteX0" fmla="*/ -1030 w 3489"/>
                <a:gd name="connsiteY0" fmla="*/ -106 h 2661"/>
                <a:gd name="connsiteX1" fmla="*/ 2460 w 3489"/>
                <a:gd name="connsiteY1" fmla="*/ -2768 h 2661"/>
                <a:gd name="connsiteX2" fmla="*/ -1030 w 3489"/>
                <a:gd name="connsiteY2" fmla="*/ -106 h 2661"/>
              </a:gdLst>
              <a:ahLst/>
              <a:cxnLst>
                <a:cxn ang="0">
                  <a:pos x="connsiteX0" y="connsiteY0"/>
                </a:cxn>
                <a:cxn ang="0">
                  <a:pos x="connsiteX1" y="connsiteY1"/>
                </a:cxn>
                <a:cxn ang="0">
                  <a:pos x="connsiteX2" y="connsiteY2"/>
                </a:cxn>
              </a:cxnLst>
              <a:rect l="l" t="t" r="r" b="b"/>
              <a:pathLst>
                <a:path w="3489" h="2661">
                  <a:moveTo>
                    <a:pt x="-1030" y="-106"/>
                  </a:moveTo>
                  <a:cubicBezTo>
                    <a:pt x="-414" y="-1549"/>
                    <a:pt x="910" y="-2555"/>
                    <a:pt x="2460" y="-2768"/>
                  </a:cubicBezTo>
                  <a:cubicBezTo>
                    <a:pt x="1939" y="-1253"/>
                    <a:pt x="567" y="-201"/>
                    <a:pt x="-1030" y="-106"/>
                  </a:cubicBezTo>
                  <a:close/>
                </a:path>
              </a:pathLst>
            </a:custGeom>
            <a:solidFill>
              <a:srgbClr val="141A1D"/>
            </a:solidFill>
            <a:ln w="1171" cap="flat">
              <a:noFill/>
              <a:prstDash val="solid"/>
              <a:miter/>
            </a:ln>
          </p:spPr>
          <p:txBody>
            <a:bodyPr rtlCol="0" anchor="ctr"/>
            <a:lstStyle/>
            <a:p>
              <a:endParaRPr lang="es-CO"/>
            </a:p>
          </p:txBody>
        </p:sp>
        <p:sp>
          <p:nvSpPr>
            <p:cNvPr id="450" name="Freeform: Shape 449">
              <a:extLst>
                <a:ext uri="{FF2B5EF4-FFF2-40B4-BE49-F238E27FC236}">
                  <a16:creationId xmlns:a16="http://schemas.microsoft.com/office/drawing/2014/main" id="{BECED962-4D6C-9CD7-1365-3FDE97225D69}"/>
                </a:ext>
              </a:extLst>
            </p:cNvPr>
            <p:cNvSpPr/>
            <p:nvPr/>
          </p:nvSpPr>
          <p:spPr>
            <a:xfrm rot="19975584">
              <a:off x="13320271" y="6194162"/>
              <a:ext cx="1642" cy="3607"/>
            </a:xfrm>
            <a:custGeom>
              <a:avLst/>
              <a:gdLst>
                <a:gd name="connsiteX0" fmla="*/ 573 w 1642"/>
                <a:gd name="connsiteY0" fmla="*/ 840 h 3607"/>
                <a:gd name="connsiteX1" fmla="*/ -125 w 1642"/>
                <a:gd name="connsiteY1" fmla="*/ 663 h 3607"/>
                <a:gd name="connsiteX2" fmla="*/ -645 w 1642"/>
                <a:gd name="connsiteY2" fmla="*/ -2283 h 3607"/>
                <a:gd name="connsiteX3" fmla="*/ -408 w 1642"/>
                <a:gd name="connsiteY3" fmla="*/ -2567 h 3607"/>
                <a:gd name="connsiteX4" fmla="*/ -172 w 1642"/>
                <a:gd name="connsiteY4" fmla="*/ -2768 h 3607"/>
                <a:gd name="connsiteX5" fmla="*/ 573 w 1642"/>
                <a:gd name="connsiteY5" fmla="*/ 840 h 3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2" h="3607">
                  <a:moveTo>
                    <a:pt x="573" y="840"/>
                  </a:moveTo>
                  <a:cubicBezTo>
                    <a:pt x="337" y="804"/>
                    <a:pt x="100" y="745"/>
                    <a:pt x="-125" y="663"/>
                  </a:cubicBezTo>
                  <a:cubicBezTo>
                    <a:pt x="-1083" y="-12"/>
                    <a:pt x="-1319" y="-1325"/>
                    <a:pt x="-645" y="-2283"/>
                  </a:cubicBezTo>
                  <a:cubicBezTo>
                    <a:pt x="-574" y="-2389"/>
                    <a:pt x="-491" y="-2484"/>
                    <a:pt x="-408" y="-2567"/>
                  </a:cubicBezTo>
                  <a:lnTo>
                    <a:pt x="-172" y="-2768"/>
                  </a:lnTo>
                  <a:cubicBezTo>
                    <a:pt x="893" y="-1715"/>
                    <a:pt x="561" y="-414"/>
                    <a:pt x="573" y="840"/>
                  </a:cubicBezTo>
                  <a:close/>
                </a:path>
              </a:pathLst>
            </a:custGeom>
            <a:solidFill>
              <a:srgbClr val="141A1D"/>
            </a:solidFill>
            <a:ln w="1171" cap="flat">
              <a:noFill/>
              <a:prstDash val="solid"/>
              <a:miter/>
            </a:ln>
          </p:spPr>
          <p:txBody>
            <a:bodyPr rtlCol="0" anchor="ctr"/>
            <a:lstStyle/>
            <a:p>
              <a:endParaRPr lang="es-CO"/>
            </a:p>
          </p:txBody>
        </p:sp>
        <p:sp>
          <p:nvSpPr>
            <p:cNvPr id="451" name="Freeform: Shape 450">
              <a:extLst>
                <a:ext uri="{FF2B5EF4-FFF2-40B4-BE49-F238E27FC236}">
                  <a16:creationId xmlns:a16="http://schemas.microsoft.com/office/drawing/2014/main" id="{2C8E7B2C-2F51-1F6C-0C2E-7605171A23E8}"/>
                </a:ext>
              </a:extLst>
            </p:cNvPr>
            <p:cNvSpPr/>
            <p:nvPr/>
          </p:nvSpPr>
          <p:spPr>
            <a:xfrm rot="19975584">
              <a:off x="13352335" y="6271235"/>
              <a:ext cx="1786" cy="2614"/>
            </a:xfrm>
            <a:custGeom>
              <a:avLst/>
              <a:gdLst>
                <a:gd name="connsiteX0" fmla="*/ -1030 w 1786"/>
                <a:gd name="connsiteY0" fmla="*/ -154 h 2614"/>
                <a:gd name="connsiteX1" fmla="*/ 745 w 1786"/>
                <a:gd name="connsiteY1" fmla="*/ -2768 h 2614"/>
                <a:gd name="connsiteX2" fmla="*/ -1030 w 1786"/>
                <a:gd name="connsiteY2" fmla="*/ -154 h 2614"/>
              </a:gdLst>
              <a:ahLst/>
              <a:cxnLst>
                <a:cxn ang="0">
                  <a:pos x="connsiteX0" y="connsiteY0"/>
                </a:cxn>
                <a:cxn ang="0">
                  <a:pos x="connsiteX1" y="connsiteY1"/>
                </a:cxn>
                <a:cxn ang="0">
                  <a:pos x="connsiteX2" y="connsiteY2"/>
                </a:cxn>
              </a:cxnLst>
              <a:rect l="l" t="t" r="r" b="b"/>
              <a:pathLst>
                <a:path w="1786" h="2614">
                  <a:moveTo>
                    <a:pt x="-1030" y="-154"/>
                  </a:moveTo>
                  <a:cubicBezTo>
                    <a:pt x="-1030" y="-1313"/>
                    <a:pt x="-332" y="-2342"/>
                    <a:pt x="745" y="-2768"/>
                  </a:cubicBezTo>
                  <a:cubicBezTo>
                    <a:pt x="863" y="-1585"/>
                    <a:pt x="118" y="-485"/>
                    <a:pt x="-1030" y="-154"/>
                  </a:cubicBezTo>
                  <a:close/>
                </a:path>
              </a:pathLst>
            </a:custGeom>
            <a:solidFill>
              <a:srgbClr val="141A1D"/>
            </a:solidFill>
            <a:ln w="1171" cap="flat">
              <a:noFill/>
              <a:prstDash val="solid"/>
              <a:miter/>
            </a:ln>
          </p:spPr>
          <p:txBody>
            <a:bodyPr rtlCol="0" anchor="ctr"/>
            <a:lstStyle/>
            <a:p>
              <a:endParaRPr lang="es-CO"/>
            </a:p>
          </p:txBody>
        </p:sp>
        <p:sp>
          <p:nvSpPr>
            <p:cNvPr id="452" name="Freeform: Shape 451">
              <a:extLst>
                <a:ext uri="{FF2B5EF4-FFF2-40B4-BE49-F238E27FC236}">
                  <a16:creationId xmlns:a16="http://schemas.microsoft.com/office/drawing/2014/main" id="{10B0E973-E247-7FC6-894F-75290934ECDC}"/>
                </a:ext>
              </a:extLst>
            </p:cNvPr>
            <p:cNvSpPr/>
            <p:nvPr/>
          </p:nvSpPr>
          <p:spPr>
            <a:xfrm rot="19975584">
              <a:off x="13333895" y="6326096"/>
              <a:ext cx="1989" cy="1524"/>
            </a:xfrm>
            <a:custGeom>
              <a:avLst/>
              <a:gdLst>
                <a:gd name="connsiteX0" fmla="*/ -1030 w 1989"/>
                <a:gd name="connsiteY0" fmla="*/ -1245 h 1524"/>
                <a:gd name="connsiteX1" fmla="*/ 733 w 1989"/>
                <a:gd name="connsiteY1" fmla="*/ -2629 h 1524"/>
                <a:gd name="connsiteX2" fmla="*/ -178 w 1989"/>
                <a:gd name="connsiteY2" fmla="*/ -1375 h 1524"/>
                <a:gd name="connsiteX3" fmla="*/ -1030 w 1989"/>
                <a:gd name="connsiteY3" fmla="*/ -1245 h 1524"/>
              </a:gdLst>
              <a:ahLst/>
              <a:cxnLst>
                <a:cxn ang="0">
                  <a:pos x="connsiteX0" y="connsiteY0"/>
                </a:cxn>
                <a:cxn ang="0">
                  <a:pos x="connsiteX1" y="connsiteY1"/>
                </a:cxn>
                <a:cxn ang="0">
                  <a:pos x="connsiteX2" y="connsiteY2"/>
                </a:cxn>
                <a:cxn ang="0">
                  <a:pos x="connsiteX3" y="connsiteY3"/>
                </a:cxn>
              </a:cxnLst>
              <a:rect l="l" t="t" r="r" b="b"/>
              <a:pathLst>
                <a:path w="1989" h="1524">
                  <a:moveTo>
                    <a:pt x="-1030" y="-1245"/>
                  </a:moveTo>
                  <a:cubicBezTo>
                    <a:pt x="-616" y="-1990"/>
                    <a:pt x="35" y="-3173"/>
                    <a:pt x="733" y="-2629"/>
                  </a:cubicBezTo>
                  <a:cubicBezTo>
                    <a:pt x="1431" y="-2085"/>
                    <a:pt x="343" y="-1647"/>
                    <a:pt x="-178" y="-1375"/>
                  </a:cubicBezTo>
                  <a:cubicBezTo>
                    <a:pt x="-450" y="-1280"/>
                    <a:pt x="-746" y="-1233"/>
                    <a:pt x="-1030" y="-1245"/>
                  </a:cubicBezTo>
                  <a:close/>
                </a:path>
              </a:pathLst>
            </a:custGeom>
            <a:solidFill>
              <a:srgbClr val="000000"/>
            </a:solidFill>
            <a:ln w="1171" cap="flat">
              <a:noFill/>
              <a:prstDash val="solid"/>
              <a:miter/>
            </a:ln>
          </p:spPr>
          <p:txBody>
            <a:bodyPr rtlCol="0" anchor="ctr"/>
            <a:lstStyle/>
            <a:p>
              <a:endParaRPr lang="es-CO"/>
            </a:p>
          </p:txBody>
        </p:sp>
        <p:sp>
          <p:nvSpPr>
            <p:cNvPr id="453" name="Freeform: Shape 452">
              <a:extLst>
                <a:ext uri="{FF2B5EF4-FFF2-40B4-BE49-F238E27FC236}">
                  <a16:creationId xmlns:a16="http://schemas.microsoft.com/office/drawing/2014/main" id="{486C2FD6-F75A-37CF-9C44-FC70CCAE7AAD}"/>
                </a:ext>
              </a:extLst>
            </p:cNvPr>
            <p:cNvSpPr/>
            <p:nvPr/>
          </p:nvSpPr>
          <p:spPr>
            <a:xfrm rot="19975584">
              <a:off x="13334105" y="6328041"/>
              <a:ext cx="366" cy="354"/>
            </a:xfrm>
            <a:custGeom>
              <a:avLst/>
              <a:gdLst>
                <a:gd name="connsiteX0" fmla="*/ 367 w 366"/>
                <a:gd name="connsiteY0" fmla="*/ 0 h 354"/>
                <a:gd name="connsiteX1" fmla="*/ 166 w 366"/>
                <a:gd name="connsiteY1" fmla="*/ 355 h 354"/>
                <a:gd name="connsiteX2" fmla="*/ 0 w 366"/>
                <a:gd name="connsiteY2" fmla="*/ 201 h 354"/>
                <a:gd name="connsiteX3" fmla="*/ 367 w 366"/>
                <a:gd name="connsiteY3" fmla="*/ 0 h 354"/>
              </a:gdLst>
              <a:ahLst/>
              <a:cxnLst>
                <a:cxn ang="0">
                  <a:pos x="connsiteX0" y="connsiteY0"/>
                </a:cxn>
                <a:cxn ang="0">
                  <a:pos x="connsiteX1" y="connsiteY1"/>
                </a:cxn>
                <a:cxn ang="0">
                  <a:pos x="connsiteX2" y="connsiteY2"/>
                </a:cxn>
                <a:cxn ang="0">
                  <a:pos x="connsiteX3" y="connsiteY3"/>
                </a:cxn>
              </a:cxnLst>
              <a:rect l="l" t="t" r="r" b="b"/>
              <a:pathLst>
                <a:path w="366" h="354">
                  <a:moveTo>
                    <a:pt x="367" y="0"/>
                  </a:moveTo>
                  <a:lnTo>
                    <a:pt x="166" y="355"/>
                  </a:lnTo>
                  <a:lnTo>
                    <a:pt x="0" y="201"/>
                  </a:lnTo>
                  <a:lnTo>
                    <a:pt x="367" y="0"/>
                  </a:lnTo>
                  <a:close/>
                </a:path>
              </a:pathLst>
            </a:custGeom>
            <a:solidFill>
              <a:srgbClr val="000000"/>
            </a:solidFill>
            <a:ln w="1171" cap="flat">
              <a:noFill/>
              <a:prstDash val="solid"/>
              <a:miter/>
            </a:ln>
          </p:spPr>
          <p:txBody>
            <a:bodyPr rtlCol="0" anchor="ctr"/>
            <a:lstStyle/>
            <a:p>
              <a:endParaRPr lang="es-CO"/>
            </a:p>
          </p:txBody>
        </p:sp>
        <p:sp>
          <p:nvSpPr>
            <p:cNvPr id="454" name="Freeform: Shape 453">
              <a:extLst>
                <a:ext uri="{FF2B5EF4-FFF2-40B4-BE49-F238E27FC236}">
                  <a16:creationId xmlns:a16="http://schemas.microsoft.com/office/drawing/2014/main" id="{8DB26C9A-4A23-B20E-04EE-92D9F9C731B3}"/>
                </a:ext>
              </a:extLst>
            </p:cNvPr>
            <p:cNvSpPr/>
            <p:nvPr/>
          </p:nvSpPr>
          <p:spPr>
            <a:xfrm rot="19975584">
              <a:off x="13332716" y="6330306"/>
              <a:ext cx="366" cy="366"/>
            </a:xfrm>
            <a:custGeom>
              <a:avLst/>
              <a:gdLst>
                <a:gd name="connsiteX0" fmla="*/ 0 w 366"/>
                <a:gd name="connsiteY0" fmla="*/ 367 h 366"/>
                <a:gd name="connsiteX1" fmla="*/ 201 w 366"/>
                <a:gd name="connsiteY1" fmla="*/ 0 h 366"/>
                <a:gd name="connsiteX2" fmla="*/ 367 w 366"/>
                <a:gd name="connsiteY2" fmla="*/ 166 h 366"/>
                <a:gd name="connsiteX3" fmla="*/ 0 w 366"/>
                <a:gd name="connsiteY3" fmla="*/ 367 h 366"/>
              </a:gdLst>
              <a:ahLst/>
              <a:cxnLst>
                <a:cxn ang="0">
                  <a:pos x="connsiteX0" y="connsiteY0"/>
                </a:cxn>
                <a:cxn ang="0">
                  <a:pos x="connsiteX1" y="connsiteY1"/>
                </a:cxn>
                <a:cxn ang="0">
                  <a:pos x="connsiteX2" y="connsiteY2"/>
                </a:cxn>
                <a:cxn ang="0">
                  <a:pos x="connsiteX3" y="connsiteY3"/>
                </a:cxn>
              </a:cxnLst>
              <a:rect l="l" t="t" r="r" b="b"/>
              <a:pathLst>
                <a:path w="366" h="366">
                  <a:moveTo>
                    <a:pt x="0" y="367"/>
                  </a:moveTo>
                  <a:lnTo>
                    <a:pt x="201" y="0"/>
                  </a:lnTo>
                  <a:lnTo>
                    <a:pt x="367" y="166"/>
                  </a:lnTo>
                  <a:lnTo>
                    <a:pt x="0" y="367"/>
                  </a:lnTo>
                  <a:close/>
                </a:path>
              </a:pathLst>
            </a:custGeom>
            <a:solidFill>
              <a:srgbClr val="000000"/>
            </a:solidFill>
            <a:ln w="1171" cap="flat">
              <a:noFill/>
              <a:prstDash val="solid"/>
              <a:miter/>
            </a:ln>
          </p:spPr>
          <p:txBody>
            <a:bodyPr rtlCol="0" anchor="ctr"/>
            <a:lstStyle/>
            <a:p>
              <a:endParaRPr lang="es-CO"/>
            </a:p>
          </p:txBody>
        </p:sp>
        <p:sp>
          <p:nvSpPr>
            <p:cNvPr id="455" name="Freeform: Shape 454">
              <a:extLst>
                <a:ext uri="{FF2B5EF4-FFF2-40B4-BE49-F238E27FC236}">
                  <a16:creationId xmlns:a16="http://schemas.microsoft.com/office/drawing/2014/main" id="{BBCCEE14-F9F7-5156-4F74-C1D1BC054814}"/>
                </a:ext>
              </a:extLst>
            </p:cNvPr>
            <p:cNvSpPr/>
            <p:nvPr/>
          </p:nvSpPr>
          <p:spPr>
            <a:xfrm rot="19975584">
              <a:off x="13350895" y="6280931"/>
              <a:ext cx="875" cy="887"/>
            </a:xfrm>
            <a:custGeom>
              <a:avLst/>
              <a:gdLst>
                <a:gd name="connsiteX0" fmla="*/ -1030 w 875"/>
                <a:gd name="connsiteY0" fmla="*/ -1880 h 887"/>
                <a:gd name="connsiteX1" fmla="*/ -154 w 875"/>
                <a:gd name="connsiteY1" fmla="*/ -2768 h 887"/>
                <a:gd name="connsiteX2" fmla="*/ -1030 w 875"/>
                <a:gd name="connsiteY2" fmla="*/ -1880 h 887"/>
              </a:gdLst>
              <a:ahLst/>
              <a:cxnLst>
                <a:cxn ang="0">
                  <a:pos x="connsiteX0" y="connsiteY0"/>
                </a:cxn>
                <a:cxn ang="0">
                  <a:pos x="connsiteX1" y="connsiteY1"/>
                </a:cxn>
                <a:cxn ang="0">
                  <a:pos x="connsiteX2" y="connsiteY2"/>
                </a:cxn>
              </a:cxnLst>
              <a:rect l="l" t="t" r="r" b="b"/>
              <a:pathLst>
                <a:path w="875" h="887">
                  <a:moveTo>
                    <a:pt x="-1030" y="-1880"/>
                  </a:moveTo>
                  <a:lnTo>
                    <a:pt x="-154" y="-2768"/>
                  </a:lnTo>
                  <a:cubicBezTo>
                    <a:pt x="-249" y="-2330"/>
                    <a:pt x="-592" y="-1987"/>
                    <a:pt x="-1030" y="-1880"/>
                  </a:cubicBezTo>
                  <a:close/>
                </a:path>
              </a:pathLst>
            </a:custGeom>
            <a:solidFill>
              <a:srgbClr val="141A1D"/>
            </a:solidFill>
            <a:ln w="1171" cap="flat">
              <a:noFill/>
              <a:prstDash val="solid"/>
              <a:miter/>
            </a:ln>
          </p:spPr>
          <p:txBody>
            <a:bodyPr rtlCol="0" anchor="ctr"/>
            <a:lstStyle/>
            <a:p>
              <a:endParaRPr lang="es-CO"/>
            </a:p>
          </p:txBody>
        </p:sp>
        <p:sp>
          <p:nvSpPr>
            <p:cNvPr id="456" name="Freeform: Shape 455">
              <a:extLst>
                <a:ext uri="{FF2B5EF4-FFF2-40B4-BE49-F238E27FC236}">
                  <a16:creationId xmlns:a16="http://schemas.microsoft.com/office/drawing/2014/main" id="{9B4DB7E4-84DD-9C83-B39F-9278AB301EAD}"/>
                </a:ext>
              </a:extLst>
            </p:cNvPr>
            <p:cNvSpPr/>
            <p:nvPr/>
          </p:nvSpPr>
          <p:spPr>
            <a:xfrm rot="19975584">
              <a:off x="13350524" y="6282104"/>
              <a:ext cx="875" cy="887"/>
            </a:xfrm>
            <a:custGeom>
              <a:avLst/>
              <a:gdLst>
                <a:gd name="connsiteX0" fmla="*/ -1030 w 875"/>
                <a:gd name="connsiteY0" fmla="*/ -1880 h 887"/>
                <a:gd name="connsiteX1" fmla="*/ -154 w 875"/>
                <a:gd name="connsiteY1" fmla="*/ -2768 h 887"/>
              </a:gdLst>
              <a:ahLst/>
              <a:cxnLst>
                <a:cxn ang="0">
                  <a:pos x="connsiteX0" y="connsiteY0"/>
                </a:cxn>
                <a:cxn ang="0">
                  <a:pos x="connsiteX1" y="connsiteY1"/>
                </a:cxn>
              </a:cxnLst>
              <a:rect l="l" t="t" r="r" b="b"/>
              <a:pathLst>
                <a:path w="875" h="887">
                  <a:moveTo>
                    <a:pt x="-1030" y="-1880"/>
                  </a:moveTo>
                  <a:lnTo>
                    <a:pt x="-154" y="-2768"/>
                  </a:lnTo>
                  <a:close/>
                </a:path>
              </a:pathLst>
            </a:custGeom>
            <a:solidFill>
              <a:srgbClr val="141A1D"/>
            </a:solidFill>
            <a:ln w="1171" cap="flat">
              <a:noFill/>
              <a:prstDash val="solid"/>
              <a:miter/>
            </a:ln>
          </p:spPr>
          <p:txBody>
            <a:bodyPr rtlCol="0" anchor="ctr"/>
            <a:lstStyle/>
            <a:p>
              <a:endParaRPr lang="es-CO"/>
            </a:p>
          </p:txBody>
        </p:sp>
        <p:sp>
          <p:nvSpPr>
            <p:cNvPr id="457" name="Freeform: Shape 456">
              <a:extLst>
                <a:ext uri="{FF2B5EF4-FFF2-40B4-BE49-F238E27FC236}">
                  <a16:creationId xmlns:a16="http://schemas.microsoft.com/office/drawing/2014/main" id="{A0B74C2F-506F-EC2C-78BE-60DD223C4DCC}"/>
                </a:ext>
              </a:extLst>
            </p:cNvPr>
            <p:cNvSpPr/>
            <p:nvPr/>
          </p:nvSpPr>
          <p:spPr>
            <a:xfrm rot="19975584">
              <a:off x="13350149" y="6283292"/>
              <a:ext cx="875" cy="887"/>
            </a:xfrm>
            <a:custGeom>
              <a:avLst/>
              <a:gdLst>
                <a:gd name="connsiteX0" fmla="*/ -1030 w 875"/>
                <a:gd name="connsiteY0" fmla="*/ -1880 h 887"/>
                <a:gd name="connsiteX1" fmla="*/ -154 w 875"/>
                <a:gd name="connsiteY1" fmla="*/ -2768 h 887"/>
              </a:gdLst>
              <a:ahLst/>
              <a:cxnLst>
                <a:cxn ang="0">
                  <a:pos x="connsiteX0" y="connsiteY0"/>
                </a:cxn>
                <a:cxn ang="0">
                  <a:pos x="connsiteX1" y="connsiteY1"/>
                </a:cxn>
              </a:cxnLst>
              <a:rect l="l" t="t" r="r" b="b"/>
              <a:pathLst>
                <a:path w="875" h="887">
                  <a:moveTo>
                    <a:pt x="-1030" y="-1880"/>
                  </a:moveTo>
                  <a:lnTo>
                    <a:pt x="-154" y="-2768"/>
                  </a:lnTo>
                  <a:close/>
                </a:path>
              </a:pathLst>
            </a:custGeom>
            <a:solidFill>
              <a:srgbClr val="141A1D"/>
            </a:solidFill>
            <a:ln w="1171" cap="flat">
              <a:noFill/>
              <a:prstDash val="solid"/>
              <a:miter/>
            </a:ln>
          </p:spPr>
          <p:txBody>
            <a:bodyPr rtlCol="0" anchor="ctr"/>
            <a:lstStyle/>
            <a:p>
              <a:endParaRPr lang="es-CO"/>
            </a:p>
          </p:txBody>
        </p:sp>
        <p:sp>
          <p:nvSpPr>
            <p:cNvPr id="458" name="Freeform: Shape 457">
              <a:extLst>
                <a:ext uri="{FF2B5EF4-FFF2-40B4-BE49-F238E27FC236}">
                  <a16:creationId xmlns:a16="http://schemas.microsoft.com/office/drawing/2014/main" id="{232EE431-48BC-99D9-A47F-9F9BA947770F}"/>
                </a:ext>
              </a:extLst>
            </p:cNvPr>
            <p:cNvSpPr/>
            <p:nvPr/>
          </p:nvSpPr>
          <p:spPr>
            <a:xfrm rot="19975584">
              <a:off x="13349768" y="6284469"/>
              <a:ext cx="875" cy="887"/>
            </a:xfrm>
            <a:custGeom>
              <a:avLst/>
              <a:gdLst>
                <a:gd name="connsiteX0" fmla="*/ -1030 w 875"/>
                <a:gd name="connsiteY0" fmla="*/ -1880 h 887"/>
                <a:gd name="connsiteX1" fmla="*/ -154 w 875"/>
                <a:gd name="connsiteY1" fmla="*/ -2768 h 887"/>
              </a:gdLst>
              <a:ahLst/>
              <a:cxnLst>
                <a:cxn ang="0">
                  <a:pos x="connsiteX0" y="connsiteY0"/>
                </a:cxn>
                <a:cxn ang="0">
                  <a:pos x="connsiteX1" y="connsiteY1"/>
                </a:cxn>
              </a:cxnLst>
              <a:rect l="l" t="t" r="r" b="b"/>
              <a:pathLst>
                <a:path w="875" h="887">
                  <a:moveTo>
                    <a:pt x="-1030" y="-1880"/>
                  </a:moveTo>
                  <a:cubicBezTo>
                    <a:pt x="-935" y="-2318"/>
                    <a:pt x="-592" y="-2661"/>
                    <a:pt x="-154" y="-2768"/>
                  </a:cubicBezTo>
                  <a:close/>
                </a:path>
              </a:pathLst>
            </a:custGeom>
            <a:solidFill>
              <a:srgbClr val="141A1D"/>
            </a:solidFill>
            <a:ln w="1171" cap="flat">
              <a:noFill/>
              <a:prstDash val="solid"/>
              <a:miter/>
            </a:ln>
          </p:spPr>
          <p:txBody>
            <a:bodyPr rtlCol="0" anchor="ctr"/>
            <a:lstStyle/>
            <a:p>
              <a:endParaRPr lang="es-CO"/>
            </a:p>
          </p:txBody>
        </p:sp>
        <p:sp>
          <p:nvSpPr>
            <p:cNvPr id="459" name="Freeform: Shape 458">
              <a:extLst>
                <a:ext uri="{FF2B5EF4-FFF2-40B4-BE49-F238E27FC236}">
                  <a16:creationId xmlns:a16="http://schemas.microsoft.com/office/drawing/2014/main" id="{B2D95237-5AB7-4C11-3C07-F01F497C27AB}"/>
                </a:ext>
              </a:extLst>
            </p:cNvPr>
            <p:cNvSpPr/>
            <p:nvPr/>
          </p:nvSpPr>
          <p:spPr>
            <a:xfrm rot="19975584">
              <a:off x="13317235" y="6941236"/>
              <a:ext cx="998" cy="7948"/>
            </a:xfrm>
            <a:custGeom>
              <a:avLst/>
              <a:gdLst>
                <a:gd name="connsiteX0" fmla="*/ -929 w 998"/>
                <a:gd name="connsiteY0" fmla="*/ -2768 h 7948"/>
                <a:gd name="connsiteX1" fmla="*/ -136 w 998"/>
                <a:gd name="connsiteY1" fmla="*/ 5181 h 7948"/>
                <a:gd name="connsiteX2" fmla="*/ -929 w 998"/>
                <a:gd name="connsiteY2" fmla="*/ -2768 h 7948"/>
              </a:gdLst>
              <a:ahLst/>
              <a:cxnLst>
                <a:cxn ang="0">
                  <a:pos x="connsiteX0" y="connsiteY0"/>
                </a:cxn>
                <a:cxn ang="0">
                  <a:pos x="connsiteX1" y="connsiteY1"/>
                </a:cxn>
                <a:cxn ang="0">
                  <a:pos x="connsiteX2" y="connsiteY2"/>
                </a:cxn>
              </a:cxnLst>
              <a:rect l="l" t="t" r="r" b="b"/>
              <a:pathLst>
                <a:path w="998" h="7948">
                  <a:moveTo>
                    <a:pt x="-929" y="-2768"/>
                  </a:moveTo>
                  <a:cubicBezTo>
                    <a:pt x="550" y="-236"/>
                    <a:pt x="-278" y="2520"/>
                    <a:pt x="-136" y="5181"/>
                  </a:cubicBezTo>
                  <a:cubicBezTo>
                    <a:pt x="-1615" y="2591"/>
                    <a:pt x="-775" y="-165"/>
                    <a:pt x="-929" y="-2768"/>
                  </a:cubicBezTo>
                  <a:close/>
                </a:path>
              </a:pathLst>
            </a:custGeom>
            <a:solidFill>
              <a:srgbClr val="2C2C2C"/>
            </a:solidFill>
            <a:ln w="1171" cap="flat">
              <a:noFill/>
              <a:prstDash val="solid"/>
              <a:miter/>
            </a:ln>
          </p:spPr>
          <p:txBody>
            <a:bodyPr rtlCol="0" anchor="ctr"/>
            <a:lstStyle/>
            <a:p>
              <a:endParaRPr lang="es-CO"/>
            </a:p>
          </p:txBody>
        </p:sp>
        <p:sp>
          <p:nvSpPr>
            <p:cNvPr id="460" name="Freeform: Shape 459">
              <a:extLst>
                <a:ext uri="{FF2B5EF4-FFF2-40B4-BE49-F238E27FC236}">
                  <a16:creationId xmlns:a16="http://schemas.microsoft.com/office/drawing/2014/main" id="{AAFD001B-0D79-8F46-6CBA-5B1FAD0B0FB9}"/>
                </a:ext>
              </a:extLst>
            </p:cNvPr>
            <p:cNvSpPr/>
            <p:nvPr/>
          </p:nvSpPr>
          <p:spPr>
            <a:xfrm rot="19975584">
              <a:off x="13307803" y="6926947"/>
              <a:ext cx="939" cy="7319"/>
            </a:xfrm>
            <a:custGeom>
              <a:avLst/>
              <a:gdLst>
                <a:gd name="connsiteX0" fmla="*/ -232 w 939"/>
                <a:gd name="connsiteY0" fmla="*/ -2439 h 7319"/>
                <a:gd name="connsiteX1" fmla="*/ -90 w 939"/>
                <a:gd name="connsiteY1" fmla="*/ 4552 h 7319"/>
                <a:gd name="connsiteX2" fmla="*/ -930 w 939"/>
                <a:gd name="connsiteY2" fmla="*/ -2475 h 7319"/>
                <a:gd name="connsiteX3" fmla="*/ -232 w 939"/>
                <a:gd name="connsiteY3" fmla="*/ -2439 h 7319"/>
              </a:gdLst>
              <a:ahLst/>
              <a:cxnLst>
                <a:cxn ang="0">
                  <a:pos x="connsiteX0" y="connsiteY0"/>
                </a:cxn>
                <a:cxn ang="0">
                  <a:pos x="connsiteX1" y="connsiteY1"/>
                </a:cxn>
                <a:cxn ang="0">
                  <a:pos x="connsiteX2" y="connsiteY2"/>
                </a:cxn>
                <a:cxn ang="0">
                  <a:pos x="connsiteX3" y="connsiteY3"/>
                </a:cxn>
              </a:cxnLst>
              <a:rect l="l" t="t" r="r" b="b"/>
              <a:pathLst>
                <a:path w="939" h="7319">
                  <a:moveTo>
                    <a:pt x="-232" y="-2439"/>
                  </a:moveTo>
                  <a:lnTo>
                    <a:pt x="-90" y="4552"/>
                  </a:lnTo>
                  <a:cubicBezTo>
                    <a:pt x="-1758" y="2375"/>
                    <a:pt x="-634" y="-180"/>
                    <a:pt x="-930" y="-2475"/>
                  </a:cubicBezTo>
                  <a:cubicBezTo>
                    <a:pt x="-681" y="-2877"/>
                    <a:pt x="-445" y="-2865"/>
                    <a:pt x="-232" y="-2439"/>
                  </a:cubicBezTo>
                  <a:close/>
                </a:path>
              </a:pathLst>
            </a:custGeom>
            <a:solidFill>
              <a:srgbClr val="252525"/>
            </a:solidFill>
            <a:ln w="1171" cap="flat">
              <a:noFill/>
              <a:prstDash val="solid"/>
              <a:miter/>
            </a:ln>
          </p:spPr>
          <p:txBody>
            <a:bodyPr rtlCol="0" anchor="ctr"/>
            <a:lstStyle/>
            <a:p>
              <a:endParaRPr lang="es-CO"/>
            </a:p>
          </p:txBody>
        </p:sp>
        <p:sp>
          <p:nvSpPr>
            <p:cNvPr id="461" name="Freeform: Shape 460">
              <a:extLst>
                <a:ext uri="{FF2B5EF4-FFF2-40B4-BE49-F238E27FC236}">
                  <a16:creationId xmlns:a16="http://schemas.microsoft.com/office/drawing/2014/main" id="{F8E9B146-B2DF-C6FF-4BA6-B6A6061175D1}"/>
                </a:ext>
              </a:extLst>
            </p:cNvPr>
            <p:cNvSpPr/>
            <p:nvPr/>
          </p:nvSpPr>
          <p:spPr>
            <a:xfrm rot="19975584">
              <a:off x="13312795" y="6935177"/>
              <a:ext cx="901" cy="6444"/>
            </a:xfrm>
            <a:custGeom>
              <a:avLst/>
              <a:gdLst>
                <a:gd name="connsiteX0" fmla="*/ -270 w 901"/>
                <a:gd name="connsiteY0" fmla="*/ -2439 h 6444"/>
                <a:gd name="connsiteX1" fmla="*/ -128 w 901"/>
                <a:gd name="connsiteY1" fmla="*/ 3677 h 6444"/>
                <a:gd name="connsiteX2" fmla="*/ -980 w 901"/>
                <a:gd name="connsiteY2" fmla="*/ -2474 h 6444"/>
                <a:gd name="connsiteX3" fmla="*/ -270 w 901"/>
                <a:gd name="connsiteY3" fmla="*/ -2439 h 6444"/>
              </a:gdLst>
              <a:ahLst/>
              <a:cxnLst>
                <a:cxn ang="0">
                  <a:pos x="connsiteX0" y="connsiteY0"/>
                </a:cxn>
                <a:cxn ang="0">
                  <a:pos x="connsiteX1" y="connsiteY1"/>
                </a:cxn>
                <a:cxn ang="0">
                  <a:pos x="connsiteX2" y="connsiteY2"/>
                </a:cxn>
                <a:cxn ang="0">
                  <a:pos x="connsiteX3" y="connsiteY3"/>
                </a:cxn>
              </a:cxnLst>
              <a:rect l="l" t="t" r="r" b="b"/>
              <a:pathLst>
                <a:path w="901" h="6444">
                  <a:moveTo>
                    <a:pt x="-270" y="-2439"/>
                  </a:moveTo>
                  <a:lnTo>
                    <a:pt x="-128" y="3677"/>
                  </a:lnTo>
                  <a:cubicBezTo>
                    <a:pt x="-1666" y="1808"/>
                    <a:pt x="-708" y="-416"/>
                    <a:pt x="-980" y="-2474"/>
                  </a:cubicBezTo>
                  <a:cubicBezTo>
                    <a:pt x="-696" y="-2888"/>
                    <a:pt x="-483" y="-2853"/>
                    <a:pt x="-270" y="-2439"/>
                  </a:cubicBezTo>
                  <a:close/>
                </a:path>
              </a:pathLst>
            </a:custGeom>
            <a:solidFill>
              <a:srgbClr val="252525"/>
            </a:solidFill>
            <a:ln w="1171" cap="flat">
              <a:noFill/>
              <a:prstDash val="solid"/>
              <a:miter/>
            </a:ln>
          </p:spPr>
          <p:txBody>
            <a:bodyPr rtlCol="0" anchor="ctr"/>
            <a:lstStyle/>
            <a:p>
              <a:endParaRPr lang="es-CO"/>
            </a:p>
          </p:txBody>
        </p:sp>
        <p:sp>
          <p:nvSpPr>
            <p:cNvPr id="462" name="Freeform: Shape 461">
              <a:extLst>
                <a:ext uri="{FF2B5EF4-FFF2-40B4-BE49-F238E27FC236}">
                  <a16:creationId xmlns:a16="http://schemas.microsoft.com/office/drawing/2014/main" id="{2D240FD9-7C69-93A9-7E0D-9414863EB519}"/>
                </a:ext>
              </a:extLst>
            </p:cNvPr>
            <p:cNvSpPr/>
            <p:nvPr/>
          </p:nvSpPr>
          <p:spPr>
            <a:xfrm rot="19975584">
              <a:off x="13305575" y="6924275"/>
              <a:ext cx="790" cy="3548"/>
            </a:xfrm>
            <a:custGeom>
              <a:avLst/>
              <a:gdLst>
                <a:gd name="connsiteX0" fmla="*/ -332 w 790"/>
                <a:gd name="connsiteY0" fmla="*/ 781 h 3548"/>
                <a:gd name="connsiteX1" fmla="*/ -1030 w 790"/>
                <a:gd name="connsiteY1" fmla="*/ 781 h 3548"/>
                <a:gd name="connsiteX2" fmla="*/ -1030 w 790"/>
                <a:gd name="connsiteY2" fmla="*/ -2768 h 3548"/>
                <a:gd name="connsiteX3" fmla="*/ -332 w 790"/>
                <a:gd name="connsiteY3" fmla="*/ 781 h 3548"/>
              </a:gdLst>
              <a:ahLst/>
              <a:cxnLst>
                <a:cxn ang="0">
                  <a:pos x="connsiteX0" y="connsiteY0"/>
                </a:cxn>
                <a:cxn ang="0">
                  <a:pos x="connsiteX1" y="connsiteY1"/>
                </a:cxn>
                <a:cxn ang="0">
                  <a:pos x="connsiteX2" y="connsiteY2"/>
                </a:cxn>
                <a:cxn ang="0">
                  <a:pos x="connsiteX3" y="connsiteY3"/>
                </a:cxn>
              </a:cxnLst>
              <a:rect l="l" t="t" r="r" b="b"/>
              <a:pathLst>
                <a:path w="790" h="3548">
                  <a:moveTo>
                    <a:pt x="-332" y="781"/>
                  </a:moveTo>
                  <a:cubicBezTo>
                    <a:pt x="-568" y="769"/>
                    <a:pt x="-793" y="769"/>
                    <a:pt x="-1030" y="781"/>
                  </a:cubicBezTo>
                  <a:cubicBezTo>
                    <a:pt x="-1030" y="-402"/>
                    <a:pt x="-1030" y="-1585"/>
                    <a:pt x="-1030" y="-2768"/>
                  </a:cubicBezTo>
                  <a:cubicBezTo>
                    <a:pt x="106" y="-1750"/>
                    <a:pt x="-308" y="-449"/>
                    <a:pt x="-332" y="781"/>
                  </a:cubicBezTo>
                  <a:close/>
                </a:path>
              </a:pathLst>
            </a:custGeom>
            <a:solidFill>
              <a:srgbClr val="2C2C2C"/>
            </a:solidFill>
            <a:ln w="1171" cap="flat">
              <a:noFill/>
              <a:prstDash val="solid"/>
              <a:miter/>
            </a:ln>
          </p:spPr>
          <p:txBody>
            <a:bodyPr rtlCol="0" anchor="ctr"/>
            <a:lstStyle/>
            <a:p>
              <a:endParaRPr lang="es-CO"/>
            </a:p>
          </p:txBody>
        </p:sp>
        <p:sp>
          <p:nvSpPr>
            <p:cNvPr id="463" name="Freeform: Shape 462">
              <a:extLst>
                <a:ext uri="{FF2B5EF4-FFF2-40B4-BE49-F238E27FC236}">
                  <a16:creationId xmlns:a16="http://schemas.microsoft.com/office/drawing/2014/main" id="{9CB30775-CC74-F4C6-FDA3-5B403A1E6563}"/>
                </a:ext>
              </a:extLst>
            </p:cNvPr>
            <p:cNvSpPr/>
            <p:nvPr/>
          </p:nvSpPr>
          <p:spPr>
            <a:xfrm rot="19975584">
              <a:off x="13303184" y="6915082"/>
              <a:ext cx="2720" cy="782"/>
            </a:xfrm>
            <a:custGeom>
              <a:avLst/>
              <a:gdLst>
                <a:gd name="connsiteX0" fmla="*/ 1691 w 2720"/>
                <a:gd name="connsiteY0" fmla="*/ -2068 h 782"/>
                <a:gd name="connsiteX1" fmla="*/ -1030 w 2720"/>
                <a:gd name="connsiteY1" fmla="*/ -1985 h 782"/>
                <a:gd name="connsiteX2" fmla="*/ 1691 w 2720"/>
                <a:gd name="connsiteY2" fmla="*/ -2068 h 782"/>
              </a:gdLst>
              <a:ahLst/>
              <a:cxnLst>
                <a:cxn ang="0">
                  <a:pos x="connsiteX0" y="connsiteY0"/>
                </a:cxn>
                <a:cxn ang="0">
                  <a:pos x="connsiteX1" y="connsiteY1"/>
                </a:cxn>
                <a:cxn ang="0">
                  <a:pos x="connsiteX2" y="connsiteY2"/>
                </a:cxn>
              </a:cxnLst>
              <a:rect l="l" t="t" r="r" b="b"/>
              <a:pathLst>
                <a:path w="2720" h="782">
                  <a:moveTo>
                    <a:pt x="1691" y="-2068"/>
                  </a:moveTo>
                  <a:lnTo>
                    <a:pt x="-1030" y="-1985"/>
                  </a:lnTo>
                  <a:cubicBezTo>
                    <a:pt x="-107" y="-3062"/>
                    <a:pt x="757" y="-2967"/>
                    <a:pt x="1691" y="-2068"/>
                  </a:cubicBezTo>
                  <a:close/>
                </a:path>
              </a:pathLst>
            </a:custGeom>
            <a:solidFill>
              <a:srgbClr val="252525"/>
            </a:solidFill>
            <a:ln w="1171" cap="flat">
              <a:noFill/>
              <a:prstDash val="solid"/>
              <a:miter/>
            </a:ln>
          </p:spPr>
          <p:txBody>
            <a:bodyPr rtlCol="0" anchor="ctr"/>
            <a:lstStyle/>
            <a:p>
              <a:endParaRPr lang="es-CO"/>
            </a:p>
          </p:txBody>
        </p:sp>
        <p:sp>
          <p:nvSpPr>
            <p:cNvPr id="464" name="Freeform: Shape 463">
              <a:extLst>
                <a:ext uri="{FF2B5EF4-FFF2-40B4-BE49-F238E27FC236}">
                  <a16:creationId xmlns:a16="http://schemas.microsoft.com/office/drawing/2014/main" id="{6B1960F9-2093-0935-9417-31A2A538B973}"/>
                </a:ext>
              </a:extLst>
            </p:cNvPr>
            <p:cNvSpPr/>
            <p:nvPr/>
          </p:nvSpPr>
          <p:spPr>
            <a:xfrm rot="19975584">
              <a:off x="13310932" y="6933345"/>
              <a:ext cx="783" cy="2625"/>
            </a:xfrm>
            <a:custGeom>
              <a:avLst/>
              <a:gdLst>
                <a:gd name="connsiteX0" fmla="*/ -320 w 783"/>
                <a:gd name="connsiteY0" fmla="*/ -142 h 2625"/>
                <a:gd name="connsiteX1" fmla="*/ -1030 w 783"/>
                <a:gd name="connsiteY1" fmla="*/ -142 h 2625"/>
                <a:gd name="connsiteX2" fmla="*/ -1030 w 783"/>
                <a:gd name="connsiteY2" fmla="*/ -2768 h 2625"/>
                <a:gd name="connsiteX3" fmla="*/ -320 w 783"/>
                <a:gd name="connsiteY3" fmla="*/ -142 h 2625"/>
              </a:gdLst>
              <a:ahLst/>
              <a:cxnLst>
                <a:cxn ang="0">
                  <a:pos x="connsiteX0" y="connsiteY0"/>
                </a:cxn>
                <a:cxn ang="0">
                  <a:pos x="connsiteX1" y="connsiteY1"/>
                </a:cxn>
                <a:cxn ang="0">
                  <a:pos x="connsiteX2" y="connsiteY2"/>
                </a:cxn>
                <a:cxn ang="0">
                  <a:pos x="connsiteX3" y="connsiteY3"/>
                </a:cxn>
              </a:cxnLst>
              <a:rect l="l" t="t" r="r" b="b"/>
              <a:pathLst>
                <a:path w="783" h="2625">
                  <a:moveTo>
                    <a:pt x="-320" y="-142"/>
                  </a:moveTo>
                  <a:cubicBezTo>
                    <a:pt x="-556" y="-142"/>
                    <a:pt x="-793" y="-142"/>
                    <a:pt x="-1030" y="-142"/>
                  </a:cubicBezTo>
                  <a:lnTo>
                    <a:pt x="-1030" y="-2768"/>
                  </a:lnTo>
                  <a:cubicBezTo>
                    <a:pt x="-60" y="-2105"/>
                    <a:pt x="-225" y="-1112"/>
                    <a:pt x="-320" y="-142"/>
                  </a:cubicBezTo>
                  <a:close/>
                </a:path>
              </a:pathLst>
            </a:custGeom>
            <a:solidFill>
              <a:srgbClr val="2C2C2C"/>
            </a:solidFill>
            <a:ln w="1171" cap="flat">
              <a:noFill/>
              <a:prstDash val="solid"/>
              <a:miter/>
            </a:ln>
          </p:spPr>
          <p:txBody>
            <a:bodyPr rtlCol="0" anchor="ctr"/>
            <a:lstStyle/>
            <a:p>
              <a:endParaRPr lang="es-CO"/>
            </a:p>
          </p:txBody>
        </p:sp>
        <p:sp>
          <p:nvSpPr>
            <p:cNvPr id="465" name="Freeform: Shape 464">
              <a:extLst>
                <a:ext uri="{FF2B5EF4-FFF2-40B4-BE49-F238E27FC236}">
                  <a16:creationId xmlns:a16="http://schemas.microsoft.com/office/drawing/2014/main" id="{4B9CB549-8561-64DC-A029-31B0916D883F}"/>
                </a:ext>
              </a:extLst>
            </p:cNvPr>
            <p:cNvSpPr/>
            <p:nvPr/>
          </p:nvSpPr>
          <p:spPr>
            <a:xfrm rot="19975584">
              <a:off x="13483524" y="7009862"/>
              <a:ext cx="2625" cy="842"/>
            </a:xfrm>
            <a:custGeom>
              <a:avLst/>
              <a:gdLst>
                <a:gd name="connsiteX0" fmla="*/ -1030 w 2625"/>
                <a:gd name="connsiteY0" fmla="*/ -1925 h 842"/>
                <a:gd name="connsiteX1" fmla="*/ 1596 w 2625"/>
                <a:gd name="connsiteY1" fmla="*/ -1925 h 842"/>
              </a:gdLst>
              <a:ahLst/>
              <a:cxnLst>
                <a:cxn ang="0">
                  <a:pos x="connsiteX0" y="connsiteY0"/>
                </a:cxn>
                <a:cxn ang="0">
                  <a:pos x="connsiteX1" y="connsiteY1"/>
                </a:cxn>
              </a:cxnLst>
              <a:rect l="l" t="t" r="r" b="b"/>
              <a:pathLst>
                <a:path w="2625" h="842">
                  <a:moveTo>
                    <a:pt x="-1030" y="-1925"/>
                  </a:moveTo>
                  <a:cubicBezTo>
                    <a:pt x="-154" y="-3048"/>
                    <a:pt x="721" y="-3048"/>
                    <a:pt x="1596" y="-1925"/>
                  </a:cubicBezTo>
                  <a:close/>
                </a:path>
              </a:pathLst>
            </a:custGeom>
            <a:solidFill>
              <a:srgbClr val="020202"/>
            </a:solidFill>
            <a:ln w="1171" cap="flat">
              <a:noFill/>
              <a:prstDash val="solid"/>
              <a:miter/>
            </a:ln>
          </p:spPr>
          <p:txBody>
            <a:bodyPr rtlCol="0" anchor="ctr"/>
            <a:lstStyle/>
            <a:p>
              <a:endParaRPr lang="es-CO"/>
            </a:p>
          </p:txBody>
        </p:sp>
        <p:sp>
          <p:nvSpPr>
            <p:cNvPr id="466" name="Freeform: Shape 465">
              <a:extLst>
                <a:ext uri="{FF2B5EF4-FFF2-40B4-BE49-F238E27FC236}">
                  <a16:creationId xmlns:a16="http://schemas.microsoft.com/office/drawing/2014/main" id="{4ED23D76-397E-A536-6B17-2E37BEC167F5}"/>
                </a:ext>
              </a:extLst>
            </p:cNvPr>
            <p:cNvSpPr/>
            <p:nvPr/>
          </p:nvSpPr>
          <p:spPr>
            <a:xfrm rot="19975584">
              <a:off x="13302306" y="6918703"/>
              <a:ext cx="817" cy="1993"/>
            </a:xfrm>
            <a:custGeom>
              <a:avLst/>
              <a:gdLst>
                <a:gd name="connsiteX0" fmla="*/ -225 w 817"/>
                <a:gd name="connsiteY0" fmla="*/ -2548 h 1993"/>
                <a:gd name="connsiteX1" fmla="*/ -1030 w 817"/>
                <a:gd name="connsiteY1" fmla="*/ -774 h 1993"/>
                <a:gd name="connsiteX2" fmla="*/ -1030 w 817"/>
                <a:gd name="connsiteY2" fmla="*/ -2525 h 1993"/>
                <a:gd name="connsiteX3" fmla="*/ -403 w 817"/>
                <a:gd name="connsiteY3" fmla="*/ -2714 h 1993"/>
                <a:gd name="connsiteX4" fmla="*/ -225 w 817"/>
                <a:gd name="connsiteY4" fmla="*/ -2548 h 1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7" h="1993">
                  <a:moveTo>
                    <a:pt x="-225" y="-2548"/>
                  </a:moveTo>
                  <a:cubicBezTo>
                    <a:pt x="-142" y="-1850"/>
                    <a:pt x="-450" y="-1176"/>
                    <a:pt x="-1030" y="-774"/>
                  </a:cubicBezTo>
                  <a:cubicBezTo>
                    <a:pt x="-1030" y="-1354"/>
                    <a:pt x="-1030" y="-1957"/>
                    <a:pt x="-1030" y="-2525"/>
                  </a:cubicBezTo>
                  <a:cubicBezTo>
                    <a:pt x="-911" y="-2749"/>
                    <a:pt x="-627" y="-2832"/>
                    <a:pt x="-403" y="-2714"/>
                  </a:cubicBezTo>
                  <a:cubicBezTo>
                    <a:pt x="-332" y="-2678"/>
                    <a:pt x="-272" y="-2619"/>
                    <a:pt x="-225" y="-2548"/>
                  </a:cubicBezTo>
                  <a:close/>
                </a:path>
              </a:pathLst>
            </a:custGeom>
            <a:solidFill>
              <a:srgbClr val="2C2C2C"/>
            </a:solidFill>
            <a:ln w="1171" cap="flat">
              <a:noFill/>
              <a:prstDash val="solid"/>
              <a:miter/>
            </a:ln>
          </p:spPr>
          <p:txBody>
            <a:bodyPr rtlCol="0" anchor="ctr"/>
            <a:lstStyle/>
            <a:p>
              <a:endParaRPr lang="es-CO"/>
            </a:p>
          </p:txBody>
        </p:sp>
        <p:sp>
          <p:nvSpPr>
            <p:cNvPr id="467" name="Freeform: Shape 466">
              <a:extLst>
                <a:ext uri="{FF2B5EF4-FFF2-40B4-BE49-F238E27FC236}">
                  <a16:creationId xmlns:a16="http://schemas.microsoft.com/office/drawing/2014/main" id="{F2FB79E8-8C71-CE20-40EC-BA4649F736C3}"/>
                </a:ext>
              </a:extLst>
            </p:cNvPr>
            <p:cNvSpPr/>
            <p:nvPr/>
          </p:nvSpPr>
          <p:spPr>
            <a:xfrm rot="19975584">
              <a:off x="13302143" y="6916956"/>
              <a:ext cx="1086" cy="887"/>
            </a:xfrm>
            <a:custGeom>
              <a:avLst/>
              <a:gdLst>
                <a:gd name="connsiteX0" fmla="*/ -190 w 1086"/>
                <a:gd name="connsiteY0" fmla="*/ -2011 h 887"/>
                <a:gd name="connsiteX1" fmla="*/ -1030 w 1086"/>
                <a:gd name="connsiteY1" fmla="*/ -1880 h 887"/>
                <a:gd name="connsiteX2" fmla="*/ -166 w 1086"/>
                <a:gd name="connsiteY2" fmla="*/ -2768 h 887"/>
                <a:gd name="connsiteX3" fmla="*/ 23 w 1086"/>
                <a:gd name="connsiteY3" fmla="*/ -2259 h 887"/>
                <a:gd name="connsiteX4" fmla="*/ -190 w 1086"/>
                <a:gd name="connsiteY4" fmla="*/ -2011 h 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 h="887">
                  <a:moveTo>
                    <a:pt x="-190" y="-2011"/>
                  </a:moveTo>
                  <a:cubicBezTo>
                    <a:pt x="-462" y="-1951"/>
                    <a:pt x="-746" y="-1904"/>
                    <a:pt x="-1030" y="-1880"/>
                  </a:cubicBezTo>
                  <a:lnTo>
                    <a:pt x="-166" y="-2768"/>
                  </a:lnTo>
                  <a:cubicBezTo>
                    <a:pt x="35" y="-2590"/>
                    <a:pt x="106" y="-2424"/>
                    <a:pt x="23" y="-2259"/>
                  </a:cubicBezTo>
                  <a:cubicBezTo>
                    <a:pt x="-60" y="-2093"/>
                    <a:pt x="-119" y="-2011"/>
                    <a:pt x="-190" y="-2011"/>
                  </a:cubicBezTo>
                  <a:close/>
                </a:path>
              </a:pathLst>
            </a:custGeom>
            <a:solidFill>
              <a:srgbClr val="252525"/>
            </a:solidFill>
            <a:ln w="1171" cap="flat">
              <a:noFill/>
              <a:prstDash val="solid"/>
              <a:miter/>
            </a:ln>
          </p:spPr>
          <p:txBody>
            <a:bodyPr rtlCol="0" anchor="ctr"/>
            <a:lstStyle/>
            <a:p>
              <a:endParaRPr lang="es-CO"/>
            </a:p>
          </p:txBody>
        </p:sp>
        <p:sp>
          <p:nvSpPr>
            <p:cNvPr id="468" name="Freeform: Shape 467">
              <a:extLst>
                <a:ext uri="{FF2B5EF4-FFF2-40B4-BE49-F238E27FC236}">
                  <a16:creationId xmlns:a16="http://schemas.microsoft.com/office/drawing/2014/main" id="{C4AAE76C-93F5-3BD3-2E90-7B0E11CB272A}"/>
                </a:ext>
              </a:extLst>
            </p:cNvPr>
            <p:cNvSpPr/>
            <p:nvPr/>
          </p:nvSpPr>
          <p:spPr>
            <a:xfrm rot="19975584">
              <a:off x="13302866" y="6916608"/>
              <a:ext cx="863" cy="783"/>
            </a:xfrm>
            <a:custGeom>
              <a:avLst/>
              <a:gdLst>
                <a:gd name="connsiteX0" fmla="*/ -1030 w 863"/>
                <a:gd name="connsiteY0" fmla="*/ -1984 h 783"/>
                <a:gd name="connsiteX1" fmla="*/ -1030 w 863"/>
                <a:gd name="connsiteY1" fmla="*/ -2741 h 783"/>
                <a:gd name="connsiteX2" fmla="*/ -166 w 863"/>
                <a:gd name="connsiteY2" fmla="*/ -2741 h 783"/>
              </a:gdLst>
              <a:ahLst/>
              <a:cxnLst>
                <a:cxn ang="0">
                  <a:pos x="connsiteX0" y="connsiteY0"/>
                </a:cxn>
                <a:cxn ang="0">
                  <a:pos x="connsiteX1" y="connsiteY1"/>
                </a:cxn>
                <a:cxn ang="0">
                  <a:pos x="connsiteX2" y="connsiteY2"/>
                </a:cxn>
              </a:cxnLst>
              <a:rect l="l" t="t" r="r" b="b"/>
              <a:pathLst>
                <a:path w="863" h="783">
                  <a:moveTo>
                    <a:pt x="-1030" y="-1984"/>
                  </a:moveTo>
                  <a:cubicBezTo>
                    <a:pt x="-1030" y="-2244"/>
                    <a:pt x="-1030" y="-2493"/>
                    <a:pt x="-1030" y="-2741"/>
                  </a:cubicBezTo>
                  <a:cubicBezTo>
                    <a:pt x="-746" y="-2776"/>
                    <a:pt x="-450" y="-2776"/>
                    <a:pt x="-166" y="-2741"/>
                  </a:cubicBezTo>
                  <a:close/>
                </a:path>
              </a:pathLst>
            </a:custGeom>
            <a:solidFill>
              <a:srgbClr val="2C2C2C"/>
            </a:solidFill>
            <a:ln w="1171" cap="flat">
              <a:noFill/>
              <a:prstDash val="solid"/>
              <a:miter/>
            </a:ln>
          </p:spPr>
          <p:txBody>
            <a:bodyPr rtlCol="0" anchor="ctr"/>
            <a:lstStyle/>
            <a:p>
              <a:endParaRPr lang="es-CO"/>
            </a:p>
          </p:txBody>
        </p:sp>
        <p:sp>
          <p:nvSpPr>
            <p:cNvPr id="469" name="Freeform: Shape 468">
              <a:extLst>
                <a:ext uri="{FF2B5EF4-FFF2-40B4-BE49-F238E27FC236}">
                  <a16:creationId xmlns:a16="http://schemas.microsoft.com/office/drawing/2014/main" id="{F9C4D38A-E7C9-2CA9-8667-41F6ED104182}"/>
                </a:ext>
              </a:extLst>
            </p:cNvPr>
            <p:cNvSpPr/>
            <p:nvPr/>
          </p:nvSpPr>
          <p:spPr>
            <a:xfrm rot="19975584">
              <a:off x="13301793" y="6918154"/>
              <a:ext cx="839" cy="875"/>
            </a:xfrm>
            <a:custGeom>
              <a:avLst/>
              <a:gdLst>
                <a:gd name="connsiteX0" fmla="*/ -273 w 839"/>
                <a:gd name="connsiteY0" fmla="*/ -1892 h 875"/>
                <a:gd name="connsiteX1" fmla="*/ -1030 w 839"/>
                <a:gd name="connsiteY1" fmla="*/ -1892 h 875"/>
                <a:gd name="connsiteX2" fmla="*/ -190 w 839"/>
                <a:gd name="connsiteY2" fmla="*/ -2768 h 875"/>
                <a:gd name="connsiteX3" fmla="*/ -273 w 839"/>
                <a:gd name="connsiteY3" fmla="*/ -1892 h 875"/>
              </a:gdLst>
              <a:ahLst/>
              <a:cxnLst>
                <a:cxn ang="0">
                  <a:pos x="connsiteX0" y="connsiteY0"/>
                </a:cxn>
                <a:cxn ang="0">
                  <a:pos x="connsiteX1" y="connsiteY1"/>
                </a:cxn>
                <a:cxn ang="0">
                  <a:pos x="connsiteX2" y="connsiteY2"/>
                </a:cxn>
                <a:cxn ang="0">
                  <a:pos x="connsiteX3" y="connsiteY3"/>
                </a:cxn>
              </a:cxnLst>
              <a:rect l="l" t="t" r="r" b="b"/>
              <a:pathLst>
                <a:path w="839" h="875">
                  <a:moveTo>
                    <a:pt x="-273" y="-1892"/>
                  </a:moveTo>
                  <a:lnTo>
                    <a:pt x="-1030" y="-1892"/>
                  </a:lnTo>
                  <a:lnTo>
                    <a:pt x="-190" y="-2768"/>
                  </a:lnTo>
                  <a:cubicBezTo>
                    <a:pt x="-190" y="-2472"/>
                    <a:pt x="-213" y="-2176"/>
                    <a:pt x="-273" y="-1892"/>
                  </a:cubicBezTo>
                  <a:close/>
                </a:path>
              </a:pathLst>
            </a:custGeom>
            <a:solidFill>
              <a:srgbClr val="252525"/>
            </a:solidFill>
            <a:ln w="1171" cap="flat">
              <a:noFill/>
              <a:prstDash val="solid"/>
              <a:miter/>
            </a:ln>
          </p:spPr>
          <p:txBody>
            <a:bodyPr rtlCol="0" anchor="ctr"/>
            <a:lstStyle/>
            <a:p>
              <a:endParaRPr lang="es-CO"/>
            </a:p>
          </p:txBody>
        </p:sp>
        <p:sp>
          <p:nvSpPr>
            <p:cNvPr id="470" name="Freeform: Shape 469">
              <a:extLst>
                <a:ext uri="{FF2B5EF4-FFF2-40B4-BE49-F238E27FC236}">
                  <a16:creationId xmlns:a16="http://schemas.microsoft.com/office/drawing/2014/main" id="{FD30C8C4-1426-0EEF-836F-573D90709723}"/>
                </a:ext>
              </a:extLst>
            </p:cNvPr>
            <p:cNvSpPr/>
            <p:nvPr/>
          </p:nvSpPr>
          <p:spPr>
            <a:xfrm rot="19975584">
              <a:off x="13358132" y="6912980"/>
              <a:ext cx="875" cy="875"/>
            </a:xfrm>
            <a:custGeom>
              <a:avLst/>
              <a:gdLst>
                <a:gd name="connsiteX0" fmla="*/ -154 w 875"/>
                <a:gd name="connsiteY0" fmla="*/ -2768 h 875"/>
                <a:gd name="connsiteX1" fmla="*/ -1030 w 875"/>
                <a:gd name="connsiteY1" fmla="*/ -1892 h 875"/>
              </a:gdLst>
              <a:ahLst/>
              <a:cxnLst>
                <a:cxn ang="0">
                  <a:pos x="connsiteX0" y="connsiteY0"/>
                </a:cxn>
                <a:cxn ang="0">
                  <a:pos x="connsiteX1" y="connsiteY1"/>
                </a:cxn>
              </a:cxnLst>
              <a:rect l="l" t="t" r="r" b="b"/>
              <a:pathLst>
                <a:path w="875" h="875">
                  <a:moveTo>
                    <a:pt x="-154" y="-2768"/>
                  </a:moveTo>
                  <a:lnTo>
                    <a:pt x="-1030" y="-1892"/>
                  </a:lnTo>
                  <a:close/>
                </a:path>
              </a:pathLst>
            </a:custGeom>
            <a:solidFill>
              <a:srgbClr val="020202"/>
            </a:solidFill>
            <a:ln w="1171" cap="flat">
              <a:noFill/>
              <a:prstDash val="solid"/>
              <a:miter/>
            </a:ln>
          </p:spPr>
          <p:txBody>
            <a:bodyPr rtlCol="0" anchor="ctr"/>
            <a:lstStyle/>
            <a:p>
              <a:endParaRPr lang="es-CO"/>
            </a:p>
          </p:txBody>
        </p:sp>
        <p:sp>
          <p:nvSpPr>
            <p:cNvPr id="471" name="Freeform: Shape 470">
              <a:extLst>
                <a:ext uri="{FF2B5EF4-FFF2-40B4-BE49-F238E27FC236}">
                  <a16:creationId xmlns:a16="http://schemas.microsoft.com/office/drawing/2014/main" id="{6D93A052-A97D-BDE0-D3F5-BE08594BFA91}"/>
                </a:ext>
              </a:extLst>
            </p:cNvPr>
            <p:cNvSpPr/>
            <p:nvPr/>
          </p:nvSpPr>
          <p:spPr>
            <a:xfrm rot="19975584">
              <a:off x="13359333" y="6915329"/>
              <a:ext cx="875" cy="875"/>
            </a:xfrm>
            <a:custGeom>
              <a:avLst/>
              <a:gdLst>
                <a:gd name="connsiteX0" fmla="*/ -1030 w 875"/>
                <a:gd name="connsiteY0" fmla="*/ -2768 h 875"/>
                <a:gd name="connsiteX1" fmla="*/ -154 w 875"/>
                <a:gd name="connsiteY1" fmla="*/ -1892 h 875"/>
                <a:gd name="connsiteX2" fmla="*/ -1030 w 875"/>
                <a:gd name="connsiteY2" fmla="*/ -2768 h 875"/>
              </a:gdLst>
              <a:ahLst/>
              <a:cxnLst>
                <a:cxn ang="0">
                  <a:pos x="connsiteX0" y="connsiteY0"/>
                </a:cxn>
                <a:cxn ang="0">
                  <a:pos x="connsiteX1" y="connsiteY1"/>
                </a:cxn>
                <a:cxn ang="0">
                  <a:pos x="connsiteX2" y="connsiteY2"/>
                </a:cxn>
              </a:cxnLst>
              <a:rect l="l" t="t" r="r" b="b"/>
              <a:pathLst>
                <a:path w="875" h="875">
                  <a:moveTo>
                    <a:pt x="-1030" y="-2768"/>
                  </a:moveTo>
                  <a:cubicBezTo>
                    <a:pt x="-734" y="-2484"/>
                    <a:pt x="-438" y="-2188"/>
                    <a:pt x="-154" y="-1892"/>
                  </a:cubicBezTo>
                  <a:cubicBezTo>
                    <a:pt x="-391" y="-2188"/>
                    <a:pt x="-734" y="-2484"/>
                    <a:pt x="-1030" y="-2768"/>
                  </a:cubicBezTo>
                  <a:close/>
                </a:path>
              </a:pathLst>
            </a:custGeom>
            <a:solidFill>
              <a:srgbClr val="020202"/>
            </a:solidFill>
            <a:ln w="1171" cap="flat">
              <a:noFill/>
              <a:prstDash val="solid"/>
              <a:miter/>
            </a:ln>
          </p:spPr>
          <p:txBody>
            <a:bodyPr rtlCol="0" anchor="ctr"/>
            <a:lstStyle/>
            <a:p>
              <a:endParaRPr lang="es-CO"/>
            </a:p>
          </p:txBody>
        </p:sp>
        <p:sp>
          <p:nvSpPr>
            <p:cNvPr id="472" name="Freeform: Shape 471">
              <a:extLst>
                <a:ext uri="{FF2B5EF4-FFF2-40B4-BE49-F238E27FC236}">
                  <a16:creationId xmlns:a16="http://schemas.microsoft.com/office/drawing/2014/main" id="{4B7A19E3-2088-F031-7171-4FFD253BEC8E}"/>
                </a:ext>
              </a:extLst>
            </p:cNvPr>
            <p:cNvSpPr/>
            <p:nvPr/>
          </p:nvSpPr>
          <p:spPr>
            <a:xfrm rot="19975584">
              <a:off x="13362540" y="6923520"/>
              <a:ext cx="875" cy="887"/>
            </a:xfrm>
            <a:custGeom>
              <a:avLst/>
              <a:gdLst>
                <a:gd name="connsiteX0" fmla="*/ -154 w 875"/>
                <a:gd name="connsiteY0" fmla="*/ -2768 h 887"/>
                <a:gd name="connsiteX1" fmla="*/ -1030 w 875"/>
                <a:gd name="connsiteY1" fmla="*/ -1880 h 887"/>
              </a:gdLst>
              <a:ahLst/>
              <a:cxnLst>
                <a:cxn ang="0">
                  <a:pos x="connsiteX0" y="connsiteY0"/>
                </a:cxn>
                <a:cxn ang="0">
                  <a:pos x="connsiteX1" y="connsiteY1"/>
                </a:cxn>
              </a:cxnLst>
              <a:rect l="l" t="t" r="r" b="b"/>
              <a:pathLst>
                <a:path w="875" h="887">
                  <a:moveTo>
                    <a:pt x="-154" y="-2768"/>
                  </a:moveTo>
                  <a:lnTo>
                    <a:pt x="-1030" y="-1880"/>
                  </a:lnTo>
                  <a:close/>
                </a:path>
              </a:pathLst>
            </a:custGeom>
            <a:solidFill>
              <a:srgbClr val="020202"/>
            </a:solidFill>
            <a:ln w="1171" cap="flat">
              <a:noFill/>
              <a:prstDash val="solid"/>
              <a:miter/>
            </a:ln>
          </p:spPr>
          <p:txBody>
            <a:bodyPr rtlCol="0" anchor="ctr"/>
            <a:lstStyle/>
            <a:p>
              <a:endParaRPr lang="es-CO"/>
            </a:p>
          </p:txBody>
        </p:sp>
        <p:sp>
          <p:nvSpPr>
            <p:cNvPr id="473" name="Freeform: Shape 472">
              <a:extLst>
                <a:ext uri="{FF2B5EF4-FFF2-40B4-BE49-F238E27FC236}">
                  <a16:creationId xmlns:a16="http://schemas.microsoft.com/office/drawing/2014/main" id="{752322A7-1F0D-E53D-71DD-B0EABDE2965B}"/>
                </a:ext>
              </a:extLst>
            </p:cNvPr>
            <p:cNvSpPr/>
            <p:nvPr/>
          </p:nvSpPr>
          <p:spPr>
            <a:xfrm rot="19975584">
              <a:off x="13363737" y="6925869"/>
              <a:ext cx="875" cy="875"/>
            </a:xfrm>
            <a:custGeom>
              <a:avLst/>
              <a:gdLst>
                <a:gd name="connsiteX0" fmla="*/ -1030 w 875"/>
                <a:gd name="connsiteY0" fmla="*/ -2768 h 875"/>
                <a:gd name="connsiteX1" fmla="*/ -154 w 875"/>
                <a:gd name="connsiteY1" fmla="*/ -1892 h 875"/>
                <a:gd name="connsiteX2" fmla="*/ -1030 w 875"/>
                <a:gd name="connsiteY2" fmla="*/ -2768 h 875"/>
              </a:gdLst>
              <a:ahLst/>
              <a:cxnLst>
                <a:cxn ang="0">
                  <a:pos x="connsiteX0" y="connsiteY0"/>
                </a:cxn>
                <a:cxn ang="0">
                  <a:pos x="connsiteX1" y="connsiteY1"/>
                </a:cxn>
                <a:cxn ang="0">
                  <a:pos x="connsiteX2" y="connsiteY2"/>
                </a:cxn>
              </a:cxnLst>
              <a:rect l="l" t="t" r="r" b="b"/>
              <a:pathLst>
                <a:path w="875" h="875">
                  <a:moveTo>
                    <a:pt x="-1030" y="-2768"/>
                  </a:moveTo>
                  <a:cubicBezTo>
                    <a:pt x="-734" y="-2483"/>
                    <a:pt x="-438" y="-2188"/>
                    <a:pt x="-154" y="-1892"/>
                  </a:cubicBezTo>
                  <a:cubicBezTo>
                    <a:pt x="-438" y="-2188"/>
                    <a:pt x="-698" y="-2483"/>
                    <a:pt x="-1030" y="-2768"/>
                  </a:cubicBezTo>
                  <a:close/>
                </a:path>
              </a:pathLst>
            </a:custGeom>
            <a:solidFill>
              <a:srgbClr val="020202"/>
            </a:solidFill>
            <a:ln w="1171" cap="flat">
              <a:noFill/>
              <a:prstDash val="solid"/>
              <a:miter/>
            </a:ln>
          </p:spPr>
          <p:txBody>
            <a:bodyPr rtlCol="0" anchor="ctr"/>
            <a:lstStyle/>
            <a:p>
              <a:endParaRPr lang="es-CO"/>
            </a:p>
          </p:txBody>
        </p:sp>
        <p:sp>
          <p:nvSpPr>
            <p:cNvPr id="474" name="Freeform: Shape 473">
              <a:extLst>
                <a:ext uri="{FF2B5EF4-FFF2-40B4-BE49-F238E27FC236}">
                  <a16:creationId xmlns:a16="http://schemas.microsoft.com/office/drawing/2014/main" id="{1887EF89-2615-2635-3ED5-FA65B787C2D0}"/>
                </a:ext>
              </a:extLst>
            </p:cNvPr>
            <p:cNvSpPr/>
            <p:nvPr/>
          </p:nvSpPr>
          <p:spPr>
            <a:xfrm rot="19975584">
              <a:off x="13373309" y="6944596"/>
              <a:ext cx="875" cy="875"/>
            </a:xfrm>
            <a:custGeom>
              <a:avLst/>
              <a:gdLst>
                <a:gd name="connsiteX0" fmla="*/ -154 w 875"/>
                <a:gd name="connsiteY0" fmla="*/ -2768 h 875"/>
                <a:gd name="connsiteX1" fmla="*/ -1030 w 875"/>
                <a:gd name="connsiteY1" fmla="*/ -1892 h 875"/>
              </a:gdLst>
              <a:ahLst/>
              <a:cxnLst>
                <a:cxn ang="0">
                  <a:pos x="connsiteX0" y="connsiteY0"/>
                </a:cxn>
                <a:cxn ang="0">
                  <a:pos x="connsiteX1" y="connsiteY1"/>
                </a:cxn>
              </a:cxnLst>
              <a:rect l="l" t="t" r="r" b="b"/>
              <a:pathLst>
                <a:path w="875" h="875">
                  <a:moveTo>
                    <a:pt x="-154" y="-2768"/>
                  </a:moveTo>
                  <a:lnTo>
                    <a:pt x="-1030" y="-1892"/>
                  </a:lnTo>
                  <a:close/>
                </a:path>
              </a:pathLst>
            </a:custGeom>
            <a:solidFill>
              <a:srgbClr val="020202"/>
            </a:solidFill>
            <a:ln w="1171" cap="flat">
              <a:noFill/>
              <a:prstDash val="solid"/>
              <a:miter/>
            </a:ln>
          </p:spPr>
          <p:txBody>
            <a:bodyPr rtlCol="0" anchor="ctr"/>
            <a:lstStyle/>
            <a:p>
              <a:endParaRPr lang="es-CO"/>
            </a:p>
          </p:txBody>
        </p:sp>
        <p:sp>
          <p:nvSpPr>
            <p:cNvPr id="475" name="Freeform: Shape 474">
              <a:extLst>
                <a:ext uri="{FF2B5EF4-FFF2-40B4-BE49-F238E27FC236}">
                  <a16:creationId xmlns:a16="http://schemas.microsoft.com/office/drawing/2014/main" id="{A41014E9-404B-578D-EE19-E55FA8E9DD0A}"/>
                </a:ext>
              </a:extLst>
            </p:cNvPr>
            <p:cNvSpPr/>
            <p:nvPr/>
          </p:nvSpPr>
          <p:spPr>
            <a:xfrm rot="19975584">
              <a:off x="13375301" y="6948493"/>
              <a:ext cx="875" cy="875"/>
            </a:xfrm>
            <a:custGeom>
              <a:avLst/>
              <a:gdLst>
                <a:gd name="connsiteX0" fmla="*/ -1030 w 875"/>
                <a:gd name="connsiteY0" fmla="*/ -2768 h 875"/>
                <a:gd name="connsiteX1" fmla="*/ -154 w 875"/>
                <a:gd name="connsiteY1" fmla="*/ -1892 h 875"/>
                <a:gd name="connsiteX2" fmla="*/ -1030 w 875"/>
                <a:gd name="connsiteY2" fmla="*/ -2768 h 875"/>
              </a:gdLst>
              <a:ahLst/>
              <a:cxnLst>
                <a:cxn ang="0">
                  <a:pos x="connsiteX0" y="connsiteY0"/>
                </a:cxn>
                <a:cxn ang="0">
                  <a:pos x="connsiteX1" y="connsiteY1"/>
                </a:cxn>
                <a:cxn ang="0">
                  <a:pos x="connsiteX2" y="connsiteY2"/>
                </a:cxn>
              </a:cxnLst>
              <a:rect l="l" t="t" r="r" b="b"/>
              <a:pathLst>
                <a:path w="875" h="875">
                  <a:moveTo>
                    <a:pt x="-1030" y="-2768"/>
                  </a:moveTo>
                  <a:cubicBezTo>
                    <a:pt x="-734" y="-2472"/>
                    <a:pt x="-438" y="-2188"/>
                    <a:pt x="-154" y="-1892"/>
                  </a:cubicBezTo>
                  <a:cubicBezTo>
                    <a:pt x="-438" y="-2188"/>
                    <a:pt x="-698" y="-2472"/>
                    <a:pt x="-1030" y="-2768"/>
                  </a:cubicBezTo>
                  <a:close/>
                </a:path>
              </a:pathLst>
            </a:custGeom>
            <a:solidFill>
              <a:srgbClr val="020202"/>
            </a:solidFill>
            <a:ln w="1171" cap="flat">
              <a:noFill/>
              <a:prstDash val="solid"/>
              <a:miter/>
            </a:ln>
          </p:spPr>
          <p:txBody>
            <a:bodyPr rtlCol="0" anchor="ctr"/>
            <a:lstStyle/>
            <a:p>
              <a:endParaRPr lang="es-CO"/>
            </a:p>
          </p:txBody>
        </p:sp>
        <p:sp>
          <p:nvSpPr>
            <p:cNvPr id="476" name="Freeform: Shape 475">
              <a:extLst>
                <a:ext uri="{FF2B5EF4-FFF2-40B4-BE49-F238E27FC236}">
                  <a16:creationId xmlns:a16="http://schemas.microsoft.com/office/drawing/2014/main" id="{5B55FD59-E75A-6EFF-0D5E-AAE3E71200D1}"/>
                </a:ext>
              </a:extLst>
            </p:cNvPr>
            <p:cNvSpPr/>
            <p:nvPr/>
          </p:nvSpPr>
          <p:spPr>
            <a:xfrm rot="19975584">
              <a:off x="13379252" y="6954299"/>
              <a:ext cx="875" cy="875"/>
            </a:xfrm>
            <a:custGeom>
              <a:avLst/>
              <a:gdLst>
                <a:gd name="connsiteX0" fmla="*/ -154 w 875"/>
                <a:gd name="connsiteY0" fmla="*/ -2768 h 875"/>
                <a:gd name="connsiteX1" fmla="*/ -1030 w 875"/>
                <a:gd name="connsiteY1" fmla="*/ -1892 h 875"/>
              </a:gdLst>
              <a:ahLst/>
              <a:cxnLst>
                <a:cxn ang="0">
                  <a:pos x="connsiteX0" y="connsiteY0"/>
                </a:cxn>
                <a:cxn ang="0">
                  <a:pos x="connsiteX1" y="connsiteY1"/>
                </a:cxn>
              </a:cxnLst>
              <a:rect l="l" t="t" r="r" b="b"/>
              <a:pathLst>
                <a:path w="875" h="875">
                  <a:moveTo>
                    <a:pt x="-154" y="-2768"/>
                  </a:moveTo>
                  <a:lnTo>
                    <a:pt x="-1030" y="-1892"/>
                  </a:lnTo>
                  <a:close/>
                </a:path>
              </a:pathLst>
            </a:custGeom>
            <a:solidFill>
              <a:srgbClr val="020202"/>
            </a:solidFill>
            <a:ln w="1171" cap="flat">
              <a:noFill/>
              <a:prstDash val="solid"/>
              <a:miter/>
            </a:ln>
          </p:spPr>
          <p:txBody>
            <a:bodyPr rtlCol="0" anchor="ctr"/>
            <a:lstStyle/>
            <a:p>
              <a:endParaRPr lang="es-CO"/>
            </a:p>
          </p:txBody>
        </p:sp>
        <p:sp>
          <p:nvSpPr>
            <p:cNvPr id="477" name="Freeform: Shape 476">
              <a:extLst>
                <a:ext uri="{FF2B5EF4-FFF2-40B4-BE49-F238E27FC236}">
                  <a16:creationId xmlns:a16="http://schemas.microsoft.com/office/drawing/2014/main" id="{E117F322-EDBB-095A-7AE2-8ED6C2FECBB8}"/>
                </a:ext>
              </a:extLst>
            </p:cNvPr>
            <p:cNvSpPr/>
            <p:nvPr/>
          </p:nvSpPr>
          <p:spPr>
            <a:xfrm rot="19975584">
              <a:off x="13389203" y="6969918"/>
              <a:ext cx="887" cy="875"/>
            </a:xfrm>
            <a:custGeom>
              <a:avLst/>
              <a:gdLst>
                <a:gd name="connsiteX0" fmla="*/ -1030 w 887"/>
                <a:gd name="connsiteY0" fmla="*/ -2768 h 875"/>
                <a:gd name="connsiteX1" fmla="*/ -142 w 887"/>
                <a:gd name="connsiteY1" fmla="*/ -1892 h 875"/>
              </a:gdLst>
              <a:ahLst/>
              <a:cxnLst>
                <a:cxn ang="0">
                  <a:pos x="connsiteX0" y="connsiteY0"/>
                </a:cxn>
                <a:cxn ang="0">
                  <a:pos x="connsiteX1" y="connsiteY1"/>
                </a:cxn>
              </a:cxnLst>
              <a:rect l="l" t="t" r="r" b="b"/>
              <a:pathLst>
                <a:path w="887" h="875">
                  <a:moveTo>
                    <a:pt x="-1030" y="-2768"/>
                  </a:moveTo>
                  <a:lnTo>
                    <a:pt x="-142" y="-1892"/>
                  </a:lnTo>
                  <a:close/>
                </a:path>
              </a:pathLst>
            </a:custGeom>
            <a:solidFill>
              <a:srgbClr val="020202"/>
            </a:solidFill>
            <a:ln w="1171" cap="flat">
              <a:noFill/>
              <a:prstDash val="solid"/>
              <a:miter/>
            </a:ln>
          </p:spPr>
          <p:txBody>
            <a:bodyPr rtlCol="0" anchor="ctr"/>
            <a:lstStyle/>
            <a:p>
              <a:endParaRPr lang="es-CO"/>
            </a:p>
          </p:txBody>
        </p:sp>
        <p:sp>
          <p:nvSpPr>
            <p:cNvPr id="478" name="Freeform: Shape 477">
              <a:extLst>
                <a:ext uri="{FF2B5EF4-FFF2-40B4-BE49-F238E27FC236}">
                  <a16:creationId xmlns:a16="http://schemas.microsoft.com/office/drawing/2014/main" id="{909CA283-CD00-0175-1CDD-D5D1FF38185C}"/>
                </a:ext>
              </a:extLst>
            </p:cNvPr>
            <p:cNvSpPr/>
            <p:nvPr/>
          </p:nvSpPr>
          <p:spPr>
            <a:xfrm rot="19975584">
              <a:off x="13390392" y="6970297"/>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79" name="Freeform: Shape 478">
              <a:extLst>
                <a:ext uri="{FF2B5EF4-FFF2-40B4-BE49-F238E27FC236}">
                  <a16:creationId xmlns:a16="http://schemas.microsoft.com/office/drawing/2014/main" id="{81A4C810-DF91-52CD-5E35-B8E52302C7C3}"/>
                </a:ext>
              </a:extLst>
            </p:cNvPr>
            <p:cNvSpPr/>
            <p:nvPr/>
          </p:nvSpPr>
          <p:spPr>
            <a:xfrm rot="19975584">
              <a:off x="13401071" y="6981576"/>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80" name="Freeform: Shape 479">
              <a:extLst>
                <a:ext uri="{FF2B5EF4-FFF2-40B4-BE49-F238E27FC236}">
                  <a16:creationId xmlns:a16="http://schemas.microsoft.com/office/drawing/2014/main" id="{8FCA74C7-A672-54C9-BECE-925894B4568B}"/>
                </a:ext>
              </a:extLst>
            </p:cNvPr>
            <p:cNvSpPr/>
            <p:nvPr/>
          </p:nvSpPr>
          <p:spPr>
            <a:xfrm rot="19975584">
              <a:off x="13402250" y="6981957"/>
              <a:ext cx="875" cy="875"/>
            </a:xfrm>
            <a:custGeom>
              <a:avLst/>
              <a:gdLst>
                <a:gd name="connsiteX0" fmla="*/ -1030 w 875"/>
                <a:gd name="connsiteY0" fmla="*/ -2768 h 875"/>
                <a:gd name="connsiteX1" fmla="*/ -154 w 875"/>
                <a:gd name="connsiteY1" fmla="*/ -1892 h 875"/>
                <a:gd name="connsiteX2" fmla="*/ -1030 w 875"/>
                <a:gd name="connsiteY2" fmla="*/ -2768 h 875"/>
              </a:gdLst>
              <a:ahLst/>
              <a:cxnLst>
                <a:cxn ang="0">
                  <a:pos x="connsiteX0" y="connsiteY0"/>
                </a:cxn>
                <a:cxn ang="0">
                  <a:pos x="connsiteX1" y="connsiteY1"/>
                </a:cxn>
                <a:cxn ang="0">
                  <a:pos x="connsiteX2" y="connsiteY2"/>
                </a:cxn>
              </a:cxnLst>
              <a:rect l="l" t="t" r="r" b="b"/>
              <a:pathLst>
                <a:path w="875" h="875">
                  <a:moveTo>
                    <a:pt x="-1030" y="-2768"/>
                  </a:moveTo>
                  <a:cubicBezTo>
                    <a:pt x="-734" y="-2484"/>
                    <a:pt x="-450" y="-2188"/>
                    <a:pt x="-154" y="-1892"/>
                  </a:cubicBezTo>
                  <a:cubicBezTo>
                    <a:pt x="-450" y="-2188"/>
                    <a:pt x="-734" y="-2484"/>
                    <a:pt x="-1030" y="-2768"/>
                  </a:cubicBezTo>
                  <a:close/>
                </a:path>
              </a:pathLst>
            </a:custGeom>
            <a:solidFill>
              <a:srgbClr val="020202"/>
            </a:solidFill>
            <a:ln w="1171" cap="flat">
              <a:noFill/>
              <a:prstDash val="solid"/>
              <a:miter/>
            </a:ln>
          </p:spPr>
          <p:txBody>
            <a:bodyPr rtlCol="0" anchor="ctr"/>
            <a:lstStyle/>
            <a:p>
              <a:endParaRPr lang="es-CO"/>
            </a:p>
          </p:txBody>
        </p:sp>
        <p:sp>
          <p:nvSpPr>
            <p:cNvPr id="481" name="Freeform: Shape 480">
              <a:extLst>
                <a:ext uri="{FF2B5EF4-FFF2-40B4-BE49-F238E27FC236}">
                  <a16:creationId xmlns:a16="http://schemas.microsoft.com/office/drawing/2014/main" id="{1DEC9D3A-A371-5C2F-FCDC-E6A5A8153013}"/>
                </a:ext>
              </a:extLst>
            </p:cNvPr>
            <p:cNvSpPr/>
            <p:nvPr/>
          </p:nvSpPr>
          <p:spPr>
            <a:xfrm rot="19975584">
              <a:off x="13405003" y="6983498"/>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82" name="Freeform: Shape 481">
              <a:extLst>
                <a:ext uri="{FF2B5EF4-FFF2-40B4-BE49-F238E27FC236}">
                  <a16:creationId xmlns:a16="http://schemas.microsoft.com/office/drawing/2014/main" id="{1AE75289-5D5D-03EF-EE95-A31F85679729}"/>
                </a:ext>
              </a:extLst>
            </p:cNvPr>
            <p:cNvSpPr/>
            <p:nvPr/>
          </p:nvSpPr>
          <p:spPr>
            <a:xfrm rot="19975584">
              <a:off x="13407377" y="6986217"/>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83" name="Freeform: Shape 482">
              <a:extLst>
                <a:ext uri="{FF2B5EF4-FFF2-40B4-BE49-F238E27FC236}">
                  <a16:creationId xmlns:a16="http://schemas.microsoft.com/office/drawing/2014/main" id="{D02CDC89-A5BB-AAC4-B762-EA18271316FD}"/>
                </a:ext>
              </a:extLst>
            </p:cNvPr>
            <p:cNvSpPr/>
            <p:nvPr/>
          </p:nvSpPr>
          <p:spPr>
            <a:xfrm rot="19975584">
              <a:off x="13412906" y="6991265"/>
              <a:ext cx="887" cy="875"/>
            </a:xfrm>
            <a:custGeom>
              <a:avLst/>
              <a:gdLst>
                <a:gd name="connsiteX0" fmla="*/ -1030 w 887"/>
                <a:gd name="connsiteY0" fmla="*/ -2768 h 875"/>
                <a:gd name="connsiteX1" fmla="*/ -142 w 887"/>
                <a:gd name="connsiteY1" fmla="*/ -1892 h 875"/>
              </a:gdLst>
              <a:ahLst/>
              <a:cxnLst>
                <a:cxn ang="0">
                  <a:pos x="connsiteX0" y="connsiteY0"/>
                </a:cxn>
                <a:cxn ang="0">
                  <a:pos x="connsiteX1" y="connsiteY1"/>
                </a:cxn>
              </a:cxnLst>
              <a:rect l="l" t="t" r="r" b="b"/>
              <a:pathLst>
                <a:path w="887" h="875">
                  <a:moveTo>
                    <a:pt x="-1030" y="-2768"/>
                  </a:moveTo>
                  <a:lnTo>
                    <a:pt x="-142" y="-1892"/>
                  </a:lnTo>
                  <a:close/>
                </a:path>
              </a:pathLst>
            </a:custGeom>
            <a:solidFill>
              <a:srgbClr val="020202"/>
            </a:solidFill>
            <a:ln w="1171" cap="flat">
              <a:noFill/>
              <a:prstDash val="solid"/>
              <a:miter/>
            </a:ln>
          </p:spPr>
          <p:txBody>
            <a:bodyPr rtlCol="0" anchor="ctr"/>
            <a:lstStyle/>
            <a:p>
              <a:endParaRPr lang="es-CO"/>
            </a:p>
          </p:txBody>
        </p:sp>
        <p:sp>
          <p:nvSpPr>
            <p:cNvPr id="484" name="Freeform: Shape 483">
              <a:extLst>
                <a:ext uri="{FF2B5EF4-FFF2-40B4-BE49-F238E27FC236}">
                  <a16:creationId xmlns:a16="http://schemas.microsoft.com/office/drawing/2014/main" id="{777904A5-EDCD-74CC-4B55-E16A90789ABE}"/>
                </a:ext>
              </a:extLst>
            </p:cNvPr>
            <p:cNvSpPr/>
            <p:nvPr/>
          </p:nvSpPr>
          <p:spPr>
            <a:xfrm rot="19975584">
              <a:off x="13414095" y="6991643"/>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85" name="Freeform: Shape 484">
              <a:extLst>
                <a:ext uri="{FF2B5EF4-FFF2-40B4-BE49-F238E27FC236}">
                  <a16:creationId xmlns:a16="http://schemas.microsoft.com/office/drawing/2014/main" id="{426DC10D-7B86-EE95-7216-F19EEB7DA58C}"/>
                </a:ext>
              </a:extLst>
            </p:cNvPr>
            <p:cNvSpPr/>
            <p:nvPr/>
          </p:nvSpPr>
          <p:spPr>
            <a:xfrm rot="19975584">
              <a:off x="13422358" y="6998246"/>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86" name="Freeform: Shape 485">
              <a:extLst>
                <a:ext uri="{FF2B5EF4-FFF2-40B4-BE49-F238E27FC236}">
                  <a16:creationId xmlns:a16="http://schemas.microsoft.com/office/drawing/2014/main" id="{C0ADF917-22E5-19A8-70C9-22AD7EC2DED9}"/>
                </a:ext>
              </a:extLst>
            </p:cNvPr>
            <p:cNvSpPr/>
            <p:nvPr/>
          </p:nvSpPr>
          <p:spPr>
            <a:xfrm rot="19975584">
              <a:off x="13423557" y="6998617"/>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87" name="Freeform: Shape 486">
              <a:extLst>
                <a:ext uri="{FF2B5EF4-FFF2-40B4-BE49-F238E27FC236}">
                  <a16:creationId xmlns:a16="http://schemas.microsoft.com/office/drawing/2014/main" id="{AABB591B-A5D9-4DE5-B560-5FB2623B9F3E}"/>
                </a:ext>
              </a:extLst>
            </p:cNvPr>
            <p:cNvSpPr/>
            <p:nvPr/>
          </p:nvSpPr>
          <p:spPr>
            <a:xfrm rot="19975584">
              <a:off x="13426713" y="6998969"/>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88" name="Freeform: Shape 487">
              <a:extLst>
                <a:ext uri="{FF2B5EF4-FFF2-40B4-BE49-F238E27FC236}">
                  <a16:creationId xmlns:a16="http://schemas.microsoft.com/office/drawing/2014/main" id="{F9B40F2E-779F-2433-544C-732A500DA2A8}"/>
                </a:ext>
              </a:extLst>
            </p:cNvPr>
            <p:cNvSpPr/>
            <p:nvPr/>
          </p:nvSpPr>
          <p:spPr>
            <a:xfrm rot="19975584">
              <a:off x="13429048" y="6999742"/>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89" name="Freeform: Shape 488">
              <a:extLst>
                <a:ext uri="{FF2B5EF4-FFF2-40B4-BE49-F238E27FC236}">
                  <a16:creationId xmlns:a16="http://schemas.microsoft.com/office/drawing/2014/main" id="{B205BE16-E7B6-9493-B802-DFF743DF1BDB}"/>
                </a:ext>
              </a:extLst>
            </p:cNvPr>
            <p:cNvSpPr/>
            <p:nvPr/>
          </p:nvSpPr>
          <p:spPr>
            <a:xfrm rot="19975584">
              <a:off x="13435368" y="7004389"/>
              <a:ext cx="875" cy="875"/>
            </a:xfrm>
            <a:custGeom>
              <a:avLst/>
              <a:gdLst>
                <a:gd name="connsiteX0" fmla="*/ -1030 w 875"/>
                <a:gd name="connsiteY0" fmla="*/ -2768 h 875"/>
                <a:gd name="connsiteX1" fmla="*/ -154 w 875"/>
                <a:gd name="connsiteY1" fmla="*/ -1892 h 875"/>
                <a:gd name="connsiteX2" fmla="*/ -1030 w 875"/>
                <a:gd name="connsiteY2" fmla="*/ -2768 h 875"/>
              </a:gdLst>
              <a:ahLst/>
              <a:cxnLst>
                <a:cxn ang="0">
                  <a:pos x="connsiteX0" y="connsiteY0"/>
                </a:cxn>
                <a:cxn ang="0">
                  <a:pos x="connsiteX1" y="connsiteY1"/>
                </a:cxn>
                <a:cxn ang="0">
                  <a:pos x="connsiteX2" y="connsiteY2"/>
                </a:cxn>
              </a:cxnLst>
              <a:rect l="l" t="t" r="r" b="b"/>
              <a:pathLst>
                <a:path w="875" h="875">
                  <a:moveTo>
                    <a:pt x="-1030" y="-2768"/>
                  </a:moveTo>
                  <a:cubicBezTo>
                    <a:pt x="-746" y="-2472"/>
                    <a:pt x="-450" y="-2188"/>
                    <a:pt x="-154" y="-1892"/>
                  </a:cubicBezTo>
                  <a:cubicBezTo>
                    <a:pt x="-450" y="-2188"/>
                    <a:pt x="-746" y="-2472"/>
                    <a:pt x="-1030" y="-2768"/>
                  </a:cubicBezTo>
                  <a:close/>
                </a:path>
              </a:pathLst>
            </a:custGeom>
            <a:solidFill>
              <a:srgbClr val="020202"/>
            </a:solidFill>
            <a:ln w="1171" cap="flat">
              <a:noFill/>
              <a:prstDash val="solid"/>
              <a:miter/>
            </a:ln>
          </p:spPr>
          <p:txBody>
            <a:bodyPr rtlCol="0" anchor="ctr"/>
            <a:lstStyle/>
            <a:p>
              <a:endParaRPr lang="es-CO"/>
            </a:p>
          </p:txBody>
        </p:sp>
        <p:sp>
          <p:nvSpPr>
            <p:cNvPr id="490" name="Freeform: Shape 489">
              <a:extLst>
                <a:ext uri="{FF2B5EF4-FFF2-40B4-BE49-F238E27FC236}">
                  <a16:creationId xmlns:a16="http://schemas.microsoft.com/office/drawing/2014/main" id="{8F2BFBB2-5D71-E542-2DE7-A72E1F6F197F}"/>
                </a:ext>
              </a:extLst>
            </p:cNvPr>
            <p:cNvSpPr/>
            <p:nvPr/>
          </p:nvSpPr>
          <p:spPr>
            <a:xfrm rot="19975584">
              <a:off x="13443996" y="7005878"/>
              <a:ext cx="875" cy="887"/>
            </a:xfrm>
            <a:custGeom>
              <a:avLst/>
              <a:gdLst>
                <a:gd name="connsiteX0" fmla="*/ -1030 w 875"/>
                <a:gd name="connsiteY0" fmla="*/ -2768 h 887"/>
                <a:gd name="connsiteX1" fmla="*/ -154 w 875"/>
                <a:gd name="connsiteY1" fmla="*/ -1880 h 887"/>
              </a:gdLst>
              <a:ahLst/>
              <a:cxnLst>
                <a:cxn ang="0">
                  <a:pos x="connsiteX0" y="connsiteY0"/>
                </a:cxn>
                <a:cxn ang="0">
                  <a:pos x="connsiteX1" y="connsiteY1"/>
                </a:cxn>
              </a:cxnLst>
              <a:rect l="l" t="t" r="r" b="b"/>
              <a:pathLst>
                <a:path w="875" h="887">
                  <a:moveTo>
                    <a:pt x="-1030" y="-2768"/>
                  </a:moveTo>
                  <a:lnTo>
                    <a:pt x="-154" y="-1880"/>
                  </a:lnTo>
                  <a:close/>
                </a:path>
              </a:pathLst>
            </a:custGeom>
            <a:solidFill>
              <a:srgbClr val="020202"/>
            </a:solidFill>
            <a:ln w="1171" cap="flat">
              <a:noFill/>
              <a:prstDash val="solid"/>
              <a:miter/>
            </a:ln>
          </p:spPr>
          <p:txBody>
            <a:bodyPr rtlCol="0" anchor="ctr"/>
            <a:lstStyle/>
            <a:p>
              <a:endParaRPr lang="es-CO"/>
            </a:p>
          </p:txBody>
        </p:sp>
        <p:sp>
          <p:nvSpPr>
            <p:cNvPr id="491" name="Freeform: Shape 490">
              <a:extLst>
                <a:ext uri="{FF2B5EF4-FFF2-40B4-BE49-F238E27FC236}">
                  <a16:creationId xmlns:a16="http://schemas.microsoft.com/office/drawing/2014/main" id="{114C5173-3232-D6C4-0DB0-6F988992D171}"/>
                </a:ext>
              </a:extLst>
            </p:cNvPr>
            <p:cNvSpPr/>
            <p:nvPr/>
          </p:nvSpPr>
          <p:spPr>
            <a:xfrm rot="19975584">
              <a:off x="13449517" y="7008966"/>
              <a:ext cx="875" cy="875"/>
            </a:xfrm>
            <a:custGeom>
              <a:avLst/>
              <a:gdLst>
                <a:gd name="connsiteX0" fmla="*/ -1030 w 875"/>
                <a:gd name="connsiteY0" fmla="*/ -2768 h 875"/>
                <a:gd name="connsiteX1" fmla="*/ -154 w 875"/>
                <a:gd name="connsiteY1" fmla="*/ -1892 h 875"/>
                <a:gd name="connsiteX2" fmla="*/ -1030 w 875"/>
                <a:gd name="connsiteY2" fmla="*/ -2768 h 875"/>
              </a:gdLst>
              <a:ahLst/>
              <a:cxnLst>
                <a:cxn ang="0">
                  <a:pos x="connsiteX0" y="connsiteY0"/>
                </a:cxn>
                <a:cxn ang="0">
                  <a:pos x="connsiteX1" y="connsiteY1"/>
                </a:cxn>
                <a:cxn ang="0">
                  <a:pos x="connsiteX2" y="connsiteY2"/>
                </a:cxn>
              </a:cxnLst>
              <a:rect l="l" t="t" r="r" b="b"/>
              <a:pathLst>
                <a:path w="875" h="875">
                  <a:moveTo>
                    <a:pt x="-1030" y="-2768"/>
                  </a:moveTo>
                  <a:cubicBezTo>
                    <a:pt x="-745" y="-2472"/>
                    <a:pt x="-450" y="-2188"/>
                    <a:pt x="-154" y="-1892"/>
                  </a:cubicBezTo>
                  <a:cubicBezTo>
                    <a:pt x="-450" y="-2188"/>
                    <a:pt x="-745" y="-2472"/>
                    <a:pt x="-1030" y="-2768"/>
                  </a:cubicBezTo>
                  <a:close/>
                </a:path>
              </a:pathLst>
            </a:custGeom>
            <a:solidFill>
              <a:srgbClr val="020202"/>
            </a:solidFill>
            <a:ln w="1171" cap="flat">
              <a:noFill/>
              <a:prstDash val="solid"/>
              <a:miter/>
            </a:ln>
          </p:spPr>
          <p:txBody>
            <a:bodyPr rtlCol="0" anchor="ctr"/>
            <a:lstStyle/>
            <a:p>
              <a:endParaRPr lang="es-CO"/>
            </a:p>
          </p:txBody>
        </p:sp>
        <p:sp>
          <p:nvSpPr>
            <p:cNvPr id="492" name="Freeform: Shape 491">
              <a:extLst>
                <a:ext uri="{FF2B5EF4-FFF2-40B4-BE49-F238E27FC236}">
                  <a16:creationId xmlns:a16="http://schemas.microsoft.com/office/drawing/2014/main" id="{2EEF47E3-1D98-1E08-0877-C5C963F722F2}"/>
                </a:ext>
              </a:extLst>
            </p:cNvPr>
            <p:cNvSpPr/>
            <p:nvPr/>
          </p:nvSpPr>
          <p:spPr>
            <a:xfrm rot="19975584">
              <a:off x="13455389" y="7008914"/>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93" name="Freeform: Shape 492">
              <a:extLst>
                <a:ext uri="{FF2B5EF4-FFF2-40B4-BE49-F238E27FC236}">
                  <a16:creationId xmlns:a16="http://schemas.microsoft.com/office/drawing/2014/main" id="{3D77799B-B7B3-6FD6-FFE5-607E13201EAA}"/>
                </a:ext>
              </a:extLst>
            </p:cNvPr>
            <p:cNvSpPr/>
            <p:nvPr/>
          </p:nvSpPr>
          <p:spPr>
            <a:xfrm rot="19975584">
              <a:off x="13460103" y="7010438"/>
              <a:ext cx="875" cy="887"/>
            </a:xfrm>
            <a:custGeom>
              <a:avLst/>
              <a:gdLst>
                <a:gd name="connsiteX0" fmla="*/ -1030 w 875"/>
                <a:gd name="connsiteY0" fmla="*/ -2768 h 887"/>
                <a:gd name="connsiteX1" fmla="*/ -154 w 875"/>
                <a:gd name="connsiteY1" fmla="*/ -1880 h 887"/>
              </a:gdLst>
              <a:ahLst/>
              <a:cxnLst>
                <a:cxn ang="0">
                  <a:pos x="connsiteX0" y="connsiteY0"/>
                </a:cxn>
                <a:cxn ang="0">
                  <a:pos x="connsiteX1" y="connsiteY1"/>
                </a:cxn>
              </a:cxnLst>
              <a:rect l="l" t="t" r="r" b="b"/>
              <a:pathLst>
                <a:path w="875" h="887">
                  <a:moveTo>
                    <a:pt x="-1030" y="-2768"/>
                  </a:moveTo>
                  <a:lnTo>
                    <a:pt x="-154" y="-1880"/>
                  </a:lnTo>
                  <a:close/>
                </a:path>
              </a:pathLst>
            </a:custGeom>
            <a:solidFill>
              <a:srgbClr val="020202"/>
            </a:solidFill>
            <a:ln w="1171" cap="flat">
              <a:noFill/>
              <a:prstDash val="solid"/>
              <a:miter/>
            </a:ln>
          </p:spPr>
          <p:txBody>
            <a:bodyPr rtlCol="0" anchor="ctr"/>
            <a:lstStyle/>
            <a:p>
              <a:endParaRPr lang="es-CO"/>
            </a:p>
          </p:txBody>
        </p:sp>
        <p:sp>
          <p:nvSpPr>
            <p:cNvPr id="494" name="Freeform: Shape 493">
              <a:extLst>
                <a:ext uri="{FF2B5EF4-FFF2-40B4-BE49-F238E27FC236}">
                  <a16:creationId xmlns:a16="http://schemas.microsoft.com/office/drawing/2014/main" id="{A4A91A03-E09D-A699-75F3-B36AFA8A2B25}"/>
                </a:ext>
              </a:extLst>
            </p:cNvPr>
            <p:cNvSpPr/>
            <p:nvPr/>
          </p:nvSpPr>
          <p:spPr>
            <a:xfrm rot="19975584">
              <a:off x="13464100" y="7012339"/>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95" name="Freeform: Shape 494">
              <a:extLst>
                <a:ext uri="{FF2B5EF4-FFF2-40B4-BE49-F238E27FC236}">
                  <a16:creationId xmlns:a16="http://schemas.microsoft.com/office/drawing/2014/main" id="{FD674338-AF2F-4652-9B0E-7E4C3BAD5889}"/>
                </a:ext>
              </a:extLst>
            </p:cNvPr>
            <p:cNvSpPr/>
            <p:nvPr/>
          </p:nvSpPr>
          <p:spPr>
            <a:xfrm rot="19975584">
              <a:off x="13469122" y="7010754"/>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96" name="Freeform: Shape 495">
              <a:extLst>
                <a:ext uri="{FF2B5EF4-FFF2-40B4-BE49-F238E27FC236}">
                  <a16:creationId xmlns:a16="http://schemas.microsoft.com/office/drawing/2014/main" id="{21C1A0C8-3BEF-84D3-1171-4B35E403B697}"/>
                </a:ext>
              </a:extLst>
            </p:cNvPr>
            <p:cNvSpPr/>
            <p:nvPr/>
          </p:nvSpPr>
          <p:spPr>
            <a:xfrm rot="19975584">
              <a:off x="13472258" y="7011118"/>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97" name="Freeform: Shape 496">
              <a:extLst>
                <a:ext uri="{FF2B5EF4-FFF2-40B4-BE49-F238E27FC236}">
                  <a16:creationId xmlns:a16="http://schemas.microsoft.com/office/drawing/2014/main" id="{3F524B47-9A33-269C-76D9-53C9B99A1AD9}"/>
                </a:ext>
              </a:extLst>
            </p:cNvPr>
            <p:cNvSpPr/>
            <p:nvPr/>
          </p:nvSpPr>
          <p:spPr>
            <a:xfrm rot="19975584">
              <a:off x="13475791" y="7012261"/>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98" name="Freeform: Shape 497">
              <a:extLst>
                <a:ext uri="{FF2B5EF4-FFF2-40B4-BE49-F238E27FC236}">
                  <a16:creationId xmlns:a16="http://schemas.microsoft.com/office/drawing/2014/main" id="{69EA59F0-8486-FC77-D85C-AF946300731E}"/>
                </a:ext>
              </a:extLst>
            </p:cNvPr>
            <p:cNvSpPr/>
            <p:nvPr/>
          </p:nvSpPr>
          <p:spPr>
            <a:xfrm rot="19975584">
              <a:off x="13479317" y="7011442"/>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99" name="Freeform: Shape 498">
              <a:extLst>
                <a:ext uri="{FF2B5EF4-FFF2-40B4-BE49-F238E27FC236}">
                  <a16:creationId xmlns:a16="http://schemas.microsoft.com/office/drawing/2014/main" id="{AA45234A-CDF4-F4DE-B7B0-FFD67B8B3DB7}"/>
                </a:ext>
              </a:extLst>
            </p:cNvPr>
            <p:cNvSpPr/>
            <p:nvPr/>
          </p:nvSpPr>
          <p:spPr>
            <a:xfrm rot="19975584">
              <a:off x="13482032" y="7011037"/>
              <a:ext cx="875" cy="875"/>
            </a:xfrm>
            <a:custGeom>
              <a:avLst/>
              <a:gdLst>
                <a:gd name="connsiteX0" fmla="*/ -1030 w 875"/>
                <a:gd name="connsiteY0" fmla="*/ -2768 h 875"/>
                <a:gd name="connsiteX1" fmla="*/ -154 w 875"/>
                <a:gd name="connsiteY1" fmla="*/ -1892 h 875"/>
                <a:gd name="connsiteX2" fmla="*/ -1030 w 875"/>
                <a:gd name="connsiteY2" fmla="*/ -2768 h 875"/>
              </a:gdLst>
              <a:ahLst/>
              <a:cxnLst>
                <a:cxn ang="0">
                  <a:pos x="connsiteX0" y="connsiteY0"/>
                </a:cxn>
                <a:cxn ang="0">
                  <a:pos x="connsiteX1" y="connsiteY1"/>
                </a:cxn>
                <a:cxn ang="0">
                  <a:pos x="connsiteX2" y="connsiteY2"/>
                </a:cxn>
              </a:cxnLst>
              <a:rect l="l" t="t" r="r" b="b"/>
              <a:pathLst>
                <a:path w="875" h="875">
                  <a:moveTo>
                    <a:pt x="-1030" y="-2768"/>
                  </a:moveTo>
                  <a:cubicBezTo>
                    <a:pt x="-734" y="-2472"/>
                    <a:pt x="-450" y="-2176"/>
                    <a:pt x="-154" y="-1892"/>
                  </a:cubicBezTo>
                  <a:cubicBezTo>
                    <a:pt x="-426" y="-2176"/>
                    <a:pt x="-710" y="-2472"/>
                    <a:pt x="-1030" y="-2768"/>
                  </a:cubicBezTo>
                  <a:close/>
                </a:path>
              </a:pathLst>
            </a:custGeom>
            <a:solidFill>
              <a:srgbClr val="020202"/>
            </a:solidFill>
            <a:ln w="1171" cap="flat">
              <a:noFill/>
              <a:prstDash val="solid"/>
              <a:miter/>
            </a:ln>
          </p:spPr>
          <p:txBody>
            <a:bodyPr rtlCol="0" anchor="ctr"/>
            <a:lstStyle/>
            <a:p>
              <a:endParaRPr lang="es-CO"/>
            </a:p>
          </p:txBody>
        </p:sp>
        <p:sp>
          <p:nvSpPr>
            <p:cNvPr id="500" name="Freeform: Shape 499">
              <a:extLst>
                <a:ext uri="{FF2B5EF4-FFF2-40B4-BE49-F238E27FC236}">
                  <a16:creationId xmlns:a16="http://schemas.microsoft.com/office/drawing/2014/main" id="{EEA2C401-0F13-FE6B-4333-5D311CA045CD}"/>
                </a:ext>
              </a:extLst>
            </p:cNvPr>
            <p:cNvSpPr/>
            <p:nvPr/>
          </p:nvSpPr>
          <p:spPr>
            <a:xfrm rot="19975584">
              <a:off x="13489480" y="7008214"/>
              <a:ext cx="875" cy="887"/>
            </a:xfrm>
            <a:custGeom>
              <a:avLst/>
              <a:gdLst>
                <a:gd name="connsiteX0" fmla="*/ -1030 w 875"/>
                <a:gd name="connsiteY0" fmla="*/ -1880 h 887"/>
                <a:gd name="connsiteX1" fmla="*/ -154 w 875"/>
                <a:gd name="connsiteY1" fmla="*/ -2768 h 887"/>
              </a:gdLst>
              <a:ahLst/>
              <a:cxnLst>
                <a:cxn ang="0">
                  <a:pos x="connsiteX0" y="connsiteY0"/>
                </a:cxn>
                <a:cxn ang="0">
                  <a:pos x="connsiteX1" y="connsiteY1"/>
                </a:cxn>
              </a:cxnLst>
              <a:rect l="l" t="t" r="r" b="b"/>
              <a:pathLst>
                <a:path w="875" h="887">
                  <a:moveTo>
                    <a:pt x="-1030" y="-1880"/>
                  </a:moveTo>
                  <a:lnTo>
                    <a:pt x="-154" y="-2768"/>
                  </a:lnTo>
                  <a:close/>
                </a:path>
              </a:pathLst>
            </a:custGeom>
            <a:solidFill>
              <a:srgbClr val="020202"/>
            </a:solidFill>
            <a:ln w="1171" cap="flat">
              <a:noFill/>
              <a:prstDash val="solid"/>
              <a:miter/>
            </a:ln>
          </p:spPr>
          <p:txBody>
            <a:bodyPr rtlCol="0" anchor="ctr"/>
            <a:lstStyle/>
            <a:p>
              <a:endParaRPr lang="es-CO"/>
            </a:p>
          </p:txBody>
        </p:sp>
        <p:sp>
          <p:nvSpPr>
            <p:cNvPr id="501" name="Freeform: Shape 500">
              <a:extLst>
                <a:ext uri="{FF2B5EF4-FFF2-40B4-BE49-F238E27FC236}">
                  <a16:creationId xmlns:a16="http://schemas.microsoft.com/office/drawing/2014/main" id="{E864A8F5-18E9-1787-E95A-143822006EFA}"/>
                </a:ext>
              </a:extLst>
            </p:cNvPr>
            <p:cNvSpPr/>
            <p:nvPr/>
          </p:nvSpPr>
          <p:spPr>
            <a:xfrm rot="19975584">
              <a:off x="13492598" y="7006621"/>
              <a:ext cx="875" cy="887"/>
            </a:xfrm>
            <a:custGeom>
              <a:avLst/>
              <a:gdLst>
                <a:gd name="connsiteX0" fmla="*/ -1030 w 875"/>
                <a:gd name="connsiteY0" fmla="*/ -2768 h 887"/>
                <a:gd name="connsiteX1" fmla="*/ -154 w 875"/>
                <a:gd name="connsiteY1" fmla="*/ -1880 h 887"/>
              </a:gdLst>
              <a:ahLst/>
              <a:cxnLst>
                <a:cxn ang="0">
                  <a:pos x="connsiteX0" y="connsiteY0"/>
                </a:cxn>
                <a:cxn ang="0">
                  <a:pos x="connsiteX1" y="connsiteY1"/>
                </a:cxn>
              </a:cxnLst>
              <a:rect l="l" t="t" r="r" b="b"/>
              <a:pathLst>
                <a:path w="875" h="887">
                  <a:moveTo>
                    <a:pt x="-1030" y="-2768"/>
                  </a:moveTo>
                  <a:lnTo>
                    <a:pt x="-154" y="-1880"/>
                  </a:lnTo>
                  <a:close/>
                </a:path>
              </a:pathLst>
            </a:custGeom>
            <a:solidFill>
              <a:srgbClr val="020202"/>
            </a:solidFill>
            <a:ln w="1171" cap="flat">
              <a:noFill/>
              <a:prstDash val="solid"/>
              <a:miter/>
            </a:ln>
          </p:spPr>
          <p:txBody>
            <a:bodyPr rtlCol="0" anchor="ctr"/>
            <a:lstStyle/>
            <a:p>
              <a:endParaRPr lang="es-CO"/>
            </a:p>
          </p:txBody>
        </p:sp>
        <p:sp>
          <p:nvSpPr>
            <p:cNvPr id="502" name="Freeform: Shape 501">
              <a:extLst>
                <a:ext uri="{FF2B5EF4-FFF2-40B4-BE49-F238E27FC236}">
                  <a16:creationId xmlns:a16="http://schemas.microsoft.com/office/drawing/2014/main" id="{7F883448-7EC2-C55C-8E9F-401E760AE10C}"/>
                </a:ext>
              </a:extLst>
            </p:cNvPr>
            <p:cNvSpPr/>
            <p:nvPr/>
          </p:nvSpPr>
          <p:spPr>
            <a:xfrm rot="19975584">
              <a:off x="13488213" y="7009828"/>
              <a:ext cx="887" cy="443"/>
            </a:xfrm>
            <a:custGeom>
              <a:avLst/>
              <a:gdLst>
                <a:gd name="connsiteX0" fmla="*/ -1030 w 887"/>
                <a:gd name="connsiteY0" fmla="*/ -2768 h 443"/>
                <a:gd name="connsiteX1" fmla="*/ -142 w 887"/>
                <a:gd name="connsiteY1" fmla="*/ -2768 h 443"/>
                <a:gd name="connsiteX2" fmla="*/ -1030 w 887"/>
                <a:gd name="connsiteY2" fmla="*/ -2768 h 443"/>
              </a:gdLst>
              <a:ahLst/>
              <a:cxnLst>
                <a:cxn ang="0">
                  <a:pos x="connsiteX0" y="connsiteY0"/>
                </a:cxn>
                <a:cxn ang="0">
                  <a:pos x="connsiteX1" y="connsiteY1"/>
                </a:cxn>
                <a:cxn ang="0">
                  <a:pos x="connsiteX2" y="connsiteY2"/>
                </a:cxn>
              </a:cxnLst>
              <a:rect l="l" t="t" r="r" b="b"/>
              <a:pathLst>
                <a:path w="887" h="443">
                  <a:moveTo>
                    <a:pt x="-1030" y="-2768"/>
                  </a:moveTo>
                  <a:lnTo>
                    <a:pt x="-142" y="-2768"/>
                  </a:lnTo>
                  <a:cubicBezTo>
                    <a:pt x="-438" y="-2176"/>
                    <a:pt x="-734" y="-2176"/>
                    <a:pt x="-1030" y="-2768"/>
                  </a:cubicBezTo>
                  <a:close/>
                </a:path>
              </a:pathLst>
            </a:custGeom>
            <a:solidFill>
              <a:srgbClr val="020202"/>
            </a:solidFill>
            <a:ln w="1171" cap="flat">
              <a:noFill/>
              <a:prstDash val="solid"/>
              <a:miter/>
            </a:ln>
          </p:spPr>
          <p:txBody>
            <a:bodyPr rtlCol="0" anchor="ctr"/>
            <a:lstStyle/>
            <a:p>
              <a:endParaRPr lang="es-CO"/>
            </a:p>
          </p:txBody>
        </p:sp>
        <p:sp>
          <p:nvSpPr>
            <p:cNvPr id="503" name="Freeform: Shape 502">
              <a:extLst>
                <a:ext uri="{FF2B5EF4-FFF2-40B4-BE49-F238E27FC236}">
                  <a16:creationId xmlns:a16="http://schemas.microsoft.com/office/drawing/2014/main" id="{A51727CE-C335-9226-2C2B-6BE478CC54D5}"/>
                </a:ext>
              </a:extLst>
            </p:cNvPr>
            <p:cNvSpPr/>
            <p:nvPr/>
          </p:nvSpPr>
          <p:spPr>
            <a:xfrm rot="19975584">
              <a:off x="13427871" y="6999361"/>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504" name="Freeform: Shape 503">
              <a:extLst>
                <a:ext uri="{FF2B5EF4-FFF2-40B4-BE49-F238E27FC236}">
                  <a16:creationId xmlns:a16="http://schemas.microsoft.com/office/drawing/2014/main" id="{1712FF31-827F-D1D3-8F03-E14119DCA847}"/>
                </a:ext>
              </a:extLst>
            </p:cNvPr>
            <p:cNvSpPr/>
            <p:nvPr/>
          </p:nvSpPr>
          <p:spPr>
            <a:xfrm rot="19975584">
              <a:off x="12858900" y="6157558"/>
              <a:ext cx="363120" cy="142722"/>
            </a:xfrm>
            <a:custGeom>
              <a:avLst/>
              <a:gdLst>
                <a:gd name="connsiteX0" fmla="*/ 362091 w 363120"/>
                <a:gd name="connsiteY0" fmla="*/ 62750 h 142722"/>
                <a:gd name="connsiteX1" fmla="*/ 341475 w 363120"/>
                <a:gd name="connsiteY1" fmla="*/ 55925 h 142722"/>
                <a:gd name="connsiteX2" fmla="*/ 310520 w 363120"/>
                <a:gd name="connsiteY2" fmla="*/ 49467 h 142722"/>
                <a:gd name="connsiteX3" fmla="*/ 290222 w 363120"/>
                <a:gd name="connsiteY3" fmla="*/ 47858 h 142722"/>
                <a:gd name="connsiteX4" fmla="*/ 286425 w 363120"/>
                <a:gd name="connsiteY4" fmla="*/ 48651 h 142722"/>
                <a:gd name="connsiteX5" fmla="*/ 258865 w 363120"/>
                <a:gd name="connsiteY5" fmla="*/ 48722 h 142722"/>
                <a:gd name="connsiteX6" fmla="*/ 252548 w 363120"/>
                <a:gd name="connsiteY6" fmla="*/ 49065 h 142722"/>
                <a:gd name="connsiteX7" fmla="*/ 231541 w 363120"/>
                <a:gd name="connsiteY7" fmla="*/ 49360 h 142722"/>
                <a:gd name="connsiteX8" fmla="*/ 230027 w 363120"/>
                <a:gd name="connsiteY8" fmla="*/ 49751 h 142722"/>
                <a:gd name="connsiteX9" fmla="*/ 207837 w 363120"/>
                <a:gd name="connsiteY9" fmla="*/ 51419 h 142722"/>
                <a:gd name="connsiteX10" fmla="*/ 185730 w 363120"/>
                <a:gd name="connsiteY10" fmla="*/ 53299 h 142722"/>
                <a:gd name="connsiteX11" fmla="*/ 137328 w 363120"/>
                <a:gd name="connsiteY11" fmla="*/ 59083 h 142722"/>
                <a:gd name="connsiteX12" fmla="*/ 126552 w 363120"/>
                <a:gd name="connsiteY12" fmla="*/ 60668 h 142722"/>
                <a:gd name="connsiteX13" fmla="*/ 125168 w 363120"/>
                <a:gd name="connsiteY13" fmla="*/ 61047 h 142722"/>
                <a:gd name="connsiteX14" fmla="*/ 121146 w 363120"/>
                <a:gd name="connsiteY14" fmla="*/ 61733 h 142722"/>
                <a:gd name="connsiteX15" fmla="*/ 74578 w 363120"/>
                <a:gd name="connsiteY15" fmla="*/ 83024 h 142722"/>
                <a:gd name="connsiteX16" fmla="*/ 71242 w 363120"/>
                <a:gd name="connsiteY16" fmla="*/ 85023 h 142722"/>
                <a:gd name="connsiteX17" fmla="*/ 69492 w 363120"/>
                <a:gd name="connsiteY17" fmla="*/ 85579 h 142722"/>
                <a:gd name="connsiteX18" fmla="*/ 69492 w 363120"/>
                <a:gd name="connsiteY18" fmla="*/ 85579 h 142722"/>
                <a:gd name="connsiteX19" fmla="*/ 68593 w 363120"/>
                <a:gd name="connsiteY19" fmla="*/ 86466 h 142722"/>
                <a:gd name="connsiteX20" fmla="*/ 68593 w 363120"/>
                <a:gd name="connsiteY20" fmla="*/ 86466 h 142722"/>
                <a:gd name="connsiteX21" fmla="*/ 67682 w 363120"/>
                <a:gd name="connsiteY21" fmla="*/ 87342 h 142722"/>
                <a:gd name="connsiteX22" fmla="*/ 67682 w 363120"/>
                <a:gd name="connsiteY22" fmla="*/ 87342 h 142722"/>
                <a:gd name="connsiteX23" fmla="*/ 55404 w 363120"/>
                <a:gd name="connsiteY23" fmla="*/ 99596 h 142722"/>
                <a:gd name="connsiteX24" fmla="*/ 55404 w 363120"/>
                <a:gd name="connsiteY24" fmla="*/ 99596 h 142722"/>
                <a:gd name="connsiteX25" fmla="*/ 54540 w 363120"/>
                <a:gd name="connsiteY25" fmla="*/ 100507 h 142722"/>
                <a:gd name="connsiteX26" fmla="*/ 54540 w 363120"/>
                <a:gd name="connsiteY26" fmla="*/ 100507 h 142722"/>
                <a:gd name="connsiteX27" fmla="*/ 51903 w 363120"/>
                <a:gd name="connsiteY27" fmla="*/ 104055 h 142722"/>
                <a:gd name="connsiteX28" fmla="*/ 51903 w 363120"/>
                <a:gd name="connsiteY28" fmla="*/ 104055 h 142722"/>
                <a:gd name="connsiteX29" fmla="*/ 50140 w 363120"/>
                <a:gd name="connsiteY29" fmla="*/ 106693 h 142722"/>
                <a:gd name="connsiteX30" fmla="*/ 50140 w 363120"/>
                <a:gd name="connsiteY30" fmla="*/ 106693 h 142722"/>
                <a:gd name="connsiteX31" fmla="*/ 44995 w 363120"/>
                <a:gd name="connsiteY31" fmla="*/ 115482 h 142722"/>
                <a:gd name="connsiteX32" fmla="*/ 39471 w 363120"/>
                <a:gd name="connsiteY32" fmla="*/ 138488 h 142722"/>
                <a:gd name="connsiteX33" fmla="*/ 38690 w 363120"/>
                <a:gd name="connsiteY33" fmla="*/ 139955 h 142722"/>
                <a:gd name="connsiteX34" fmla="*/ 37780 w 363120"/>
                <a:gd name="connsiteY34" fmla="*/ 121230 h 142722"/>
                <a:gd name="connsiteX35" fmla="*/ 38738 w 363120"/>
                <a:gd name="connsiteY35" fmla="*/ 115683 h 142722"/>
                <a:gd name="connsiteX36" fmla="*/ 48780 w 363120"/>
                <a:gd name="connsiteY36" fmla="*/ 97124 h 142722"/>
                <a:gd name="connsiteX37" fmla="*/ 60407 w 363120"/>
                <a:gd name="connsiteY37" fmla="*/ 83769 h 142722"/>
                <a:gd name="connsiteX38" fmla="*/ 61472 w 363120"/>
                <a:gd name="connsiteY38" fmla="*/ 83024 h 142722"/>
                <a:gd name="connsiteX39" fmla="*/ 66948 w 363120"/>
                <a:gd name="connsiteY39" fmla="*/ 74141 h 142722"/>
                <a:gd name="connsiteX40" fmla="*/ 64867 w 363120"/>
                <a:gd name="connsiteY40" fmla="*/ 69410 h 142722"/>
                <a:gd name="connsiteX41" fmla="*/ 49419 w 363120"/>
                <a:gd name="connsiteY41" fmla="*/ 68641 h 142722"/>
                <a:gd name="connsiteX42" fmla="*/ 42641 w 363120"/>
                <a:gd name="connsiteY42" fmla="*/ 75442 h 142722"/>
                <a:gd name="connsiteX43" fmla="*/ 40441 w 363120"/>
                <a:gd name="connsiteY43" fmla="*/ 82421 h 142722"/>
                <a:gd name="connsiteX44" fmla="*/ 40441 w 363120"/>
                <a:gd name="connsiteY44" fmla="*/ 88998 h 142722"/>
                <a:gd name="connsiteX45" fmla="*/ 36549 w 363120"/>
                <a:gd name="connsiteY45" fmla="*/ 95551 h 142722"/>
                <a:gd name="connsiteX46" fmla="*/ 27548 w 363120"/>
                <a:gd name="connsiteY46" fmla="*/ 103499 h 142722"/>
                <a:gd name="connsiteX47" fmla="*/ 20297 w 363120"/>
                <a:gd name="connsiteY47" fmla="*/ 106267 h 142722"/>
                <a:gd name="connsiteX48" fmla="*/ 17423 w 363120"/>
                <a:gd name="connsiteY48" fmla="*/ 105250 h 142722"/>
                <a:gd name="connsiteX49" fmla="*/ 3028 w 363120"/>
                <a:gd name="connsiteY49" fmla="*/ 102316 h 142722"/>
                <a:gd name="connsiteX50" fmla="*/ -1030 w 363120"/>
                <a:gd name="connsiteY50" fmla="*/ 102316 h 142722"/>
                <a:gd name="connsiteX51" fmla="*/ 1336 w 363120"/>
                <a:gd name="connsiteY51" fmla="*/ 86088 h 142722"/>
                <a:gd name="connsiteX52" fmla="*/ 8185 w 363120"/>
                <a:gd name="connsiteY52" fmla="*/ 74531 h 142722"/>
                <a:gd name="connsiteX53" fmla="*/ 24898 w 363120"/>
                <a:gd name="connsiteY53" fmla="*/ 56138 h 142722"/>
                <a:gd name="connsiteX54" fmla="*/ 45468 w 363120"/>
                <a:gd name="connsiteY54" fmla="*/ 41495 h 142722"/>
                <a:gd name="connsiteX55" fmla="*/ 53630 w 363120"/>
                <a:gd name="connsiteY55" fmla="*/ 36456 h 142722"/>
                <a:gd name="connsiteX56" fmla="*/ 55404 w 363120"/>
                <a:gd name="connsiteY56" fmla="*/ 21504 h 142722"/>
                <a:gd name="connsiteX57" fmla="*/ 54044 w 363120"/>
                <a:gd name="connsiteY57" fmla="*/ 20073 h 142722"/>
                <a:gd name="connsiteX58" fmla="*/ 46615 w 363120"/>
                <a:gd name="connsiteY58" fmla="*/ 18477 h 142722"/>
                <a:gd name="connsiteX59" fmla="*/ 39199 w 363120"/>
                <a:gd name="connsiteY59" fmla="*/ 20724 h 142722"/>
                <a:gd name="connsiteX60" fmla="*/ 58468 w 363120"/>
                <a:gd name="connsiteY60" fmla="*/ 13911 h 142722"/>
                <a:gd name="connsiteX61" fmla="*/ 101357 w 363120"/>
                <a:gd name="connsiteY61" fmla="*/ 5536 h 142722"/>
                <a:gd name="connsiteX62" fmla="*/ 138227 w 363120"/>
                <a:gd name="connsiteY62" fmla="*/ 1077 h 142722"/>
                <a:gd name="connsiteX63" fmla="*/ 166615 w 363120"/>
                <a:gd name="connsiteY63" fmla="*/ -201 h 142722"/>
                <a:gd name="connsiteX64" fmla="*/ 192389 w 363120"/>
                <a:gd name="connsiteY64" fmla="*/ -828 h 142722"/>
                <a:gd name="connsiteX65" fmla="*/ 243109 w 363120"/>
                <a:gd name="connsiteY65" fmla="*/ -1726 h 142722"/>
                <a:gd name="connsiteX66" fmla="*/ 274112 w 363120"/>
                <a:gd name="connsiteY66" fmla="*/ -23 h 142722"/>
                <a:gd name="connsiteX67" fmla="*/ 304653 w 363120"/>
                <a:gd name="connsiteY67" fmla="*/ 1526 h 142722"/>
                <a:gd name="connsiteX68" fmla="*/ 307716 w 363120"/>
                <a:gd name="connsiteY68" fmla="*/ 1645 h 142722"/>
                <a:gd name="connsiteX69" fmla="*/ 310933 w 363120"/>
                <a:gd name="connsiteY69" fmla="*/ -2768 h 142722"/>
                <a:gd name="connsiteX70" fmla="*/ 333975 w 363120"/>
                <a:gd name="connsiteY70" fmla="*/ 27537 h 142722"/>
                <a:gd name="connsiteX71" fmla="*/ 343509 w 363120"/>
                <a:gd name="connsiteY71" fmla="*/ 42583 h 142722"/>
                <a:gd name="connsiteX72" fmla="*/ 356236 w 363120"/>
                <a:gd name="connsiteY72" fmla="*/ 58516 h 142722"/>
                <a:gd name="connsiteX73" fmla="*/ 359134 w 363120"/>
                <a:gd name="connsiteY73" fmla="*/ 60349 h 142722"/>
                <a:gd name="connsiteX74" fmla="*/ 362091 w 363120"/>
                <a:gd name="connsiteY74" fmla="*/ 62750 h 142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363120" h="142722">
                  <a:moveTo>
                    <a:pt x="362091" y="62750"/>
                  </a:moveTo>
                  <a:cubicBezTo>
                    <a:pt x="355184" y="60562"/>
                    <a:pt x="348477" y="57818"/>
                    <a:pt x="341475" y="55925"/>
                  </a:cubicBezTo>
                  <a:cubicBezTo>
                    <a:pt x="331314" y="53087"/>
                    <a:pt x="320976" y="50922"/>
                    <a:pt x="310520" y="49467"/>
                  </a:cubicBezTo>
                  <a:cubicBezTo>
                    <a:pt x="303766" y="48604"/>
                    <a:pt x="297059" y="47480"/>
                    <a:pt x="290222" y="47858"/>
                  </a:cubicBezTo>
                  <a:cubicBezTo>
                    <a:pt x="289157" y="48722"/>
                    <a:pt x="287750" y="49017"/>
                    <a:pt x="286425" y="48651"/>
                  </a:cubicBezTo>
                  <a:cubicBezTo>
                    <a:pt x="277258" y="47858"/>
                    <a:pt x="268032" y="47882"/>
                    <a:pt x="258865" y="48722"/>
                  </a:cubicBezTo>
                  <a:cubicBezTo>
                    <a:pt x="256771" y="49029"/>
                    <a:pt x="254666" y="49136"/>
                    <a:pt x="252548" y="49065"/>
                  </a:cubicBezTo>
                  <a:cubicBezTo>
                    <a:pt x="245546" y="49207"/>
                    <a:pt x="238532" y="48698"/>
                    <a:pt x="231541" y="49360"/>
                  </a:cubicBezTo>
                  <a:cubicBezTo>
                    <a:pt x="231056" y="49538"/>
                    <a:pt x="230548" y="49668"/>
                    <a:pt x="230027" y="49751"/>
                  </a:cubicBezTo>
                  <a:cubicBezTo>
                    <a:pt x="222622" y="50106"/>
                    <a:pt x="215218" y="50579"/>
                    <a:pt x="207837" y="51419"/>
                  </a:cubicBezTo>
                  <a:cubicBezTo>
                    <a:pt x="200610" y="53500"/>
                    <a:pt x="193099" y="52377"/>
                    <a:pt x="185730" y="53299"/>
                  </a:cubicBezTo>
                  <a:cubicBezTo>
                    <a:pt x="169619" y="55322"/>
                    <a:pt x="153414" y="56741"/>
                    <a:pt x="137328" y="59083"/>
                  </a:cubicBezTo>
                  <a:cubicBezTo>
                    <a:pt x="133779" y="59604"/>
                    <a:pt x="130136" y="60124"/>
                    <a:pt x="126552" y="60668"/>
                  </a:cubicBezTo>
                  <a:cubicBezTo>
                    <a:pt x="126102" y="60846"/>
                    <a:pt x="125641" y="60964"/>
                    <a:pt x="125168" y="61047"/>
                  </a:cubicBezTo>
                  <a:cubicBezTo>
                    <a:pt x="123808" y="61142"/>
                    <a:pt x="122459" y="61378"/>
                    <a:pt x="121146" y="61733"/>
                  </a:cubicBezTo>
                  <a:cubicBezTo>
                    <a:pt x="104054" y="64714"/>
                    <a:pt x="88015" y="72047"/>
                    <a:pt x="74578" y="83024"/>
                  </a:cubicBezTo>
                  <a:cubicBezTo>
                    <a:pt x="73596" y="83876"/>
                    <a:pt x="72461" y="84562"/>
                    <a:pt x="71242" y="85023"/>
                  </a:cubicBezTo>
                  <a:cubicBezTo>
                    <a:pt x="70651" y="85177"/>
                    <a:pt x="69929" y="84940"/>
                    <a:pt x="69492" y="85579"/>
                  </a:cubicBezTo>
                  <a:lnTo>
                    <a:pt x="69492" y="85579"/>
                  </a:lnTo>
                  <a:cubicBezTo>
                    <a:pt x="69137" y="85804"/>
                    <a:pt x="68829" y="86111"/>
                    <a:pt x="68593" y="86466"/>
                  </a:cubicBezTo>
                  <a:lnTo>
                    <a:pt x="68593" y="86466"/>
                  </a:lnTo>
                  <a:cubicBezTo>
                    <a:pt x="68238" y="86703"/>
                    <a:pt x="67930" y="86999"/>
                    <a:pt x="67682" y="87342"/>
                  </a:cubicBezTo>
                  <a:lnTo>
                    <a:pt x="67682" y="87342"/>
                  </a:lnTo>
                  <a:cubicBezTo>
                    <a:pt x="63187" y="91008"/>
                    <a:pt x="59071" y="95113"/>
                    <a:pt x="55404" y="99596"/>
                  </a:cubicBezTo>
                  <a:lnTo>
                    <a:pt x="55404" y="99596"/>
                  </a:lnTo>
                  <a:cubicBezTo>
                    <a:pt x="55073" y="99856"/>
                    <a:pt x="54789" y="100163"/>
                    <a:pt x="54540" y="100507"/>
                  </a:cubicBezTo>
                  <a:lnTo>
                    <a:pt x="54540" y="100507"/>
                  </a:lnTo>
                  <a:cubicBezTo>
                    <a:pt x="53559" y="101618"/>
                    <a:pt x="52683" y="102801"/>
                    <a:pt x="51903" y="104055"/>
                  </a:cubicBezTo>
                  <a:lnTo>
                    <a:pt x="51903" y="104055"/>
                  </a:lnTo>
                  <a:cubicBezTo>
                    <a:pt x="51217" y="104860"/>
                    <a:pt x="50625" y="105747"/>
                    <a:pt x="50140" y="106693"/>
                  </a:cubicBezTo>
                  <a:lnTo>
                    <a:pt x="50140" y="106693"/>
                  </a:lnTo>
                  <a:cubicBezTo>
                    <a:pt x="47171" y="108881"/>
                    <a:pt x="46201" y="112347"/>
                    <a:pt x="44995" y="115482"/>
                  </a:cubicBezTo>
                  <a:cubicBezTo>
                    <a:pt x="42002" y="122827"/>
                    <a:pt x="40145" y="130586"/>
                    <a:pt x="39471" y="138488"/>
                  </a:cubicBezTo>
                  <a:cubicBezTo>
                    <a:pt x="39471" y="138984"/>
                    <a:pt x="38962" y="139469"/>
                    <a:pt x="38690" y="139955"/>
                  </a:cubicBezTo>
                  <a:cubicBezTo>
                    <a:pt x="39305" y="133674"/>
                    <a:pt x="37709" y="127499"/>
                    <a:pt x="37780" y="121230"/>
                  </a:cubicBezTo>
                  <a:cubicBezTo>
                    <a:pt x="37744" y="119338"/>
                    <a:pt x="38064" y="117457"/>
                    <a:pt x="38738" y="115683"/>
                  </a:cubicBezTo>
                  <a:cubicBezTo>
                    <a:pt x="41387" y="109118"/>
                    <a:pt x="44049" y="102553"/>
                    <a:pt x="48780" y="97124"/>
                  </a:cubicBezTo>
                  <a:lnTo>
                    <a:pt x="60407" y="83769"/>
                  </a:lnTo>
                  <a:cubicBezTo>
                    <a:pt x="60703" y="83438"/>
                    <a:pt x="61070" y="83190"/>
                    <a:pt x="61472" y="83024"/>
                  </a:cubicBezTo>
                  <a:cubicBezTo>
                    <a:pt x="65529" y="81416"/>
                    <a:pt x="67008" y="78600"/>
                    <a:pt x="66948" y="74141"/>
                  </a:cubicBezTo>
                  <a:cubicBezTo>
                    <a:pt x="67090" y="72320"/>
                    <a:pt x="66310" y="70545"/>
                    <a:pt x="64867" y="69410"/>
                  </a:cubicBezTo>
                  <a:cubicBezTo>
                    <a:pt x="60845" y="66216"/>
                    <a:pt x="54399" y="65057"/>
                    <a:pt x="49419" y="68641"/>
                  </a:cubicBezTo>
                  <a:cubicBezTo>
                    <a:pt x="46864" y="70592"/>
                    <a:pt x="44581" y="72876"/>
                    <a:pt x="42641" y="75442"/>
                  </a:cubicBezTo>
                  <a:cubicBezTo>
                    <a:pt x="41151" y="77465"/>
                    <a:pt x="40382" y="79913"/>
                    <a:pt x="40441" y="82421"/>
                  </a:cubicBezTo>
                  <a:cubicBezTo>
                    <a:pt x="40441" y="84609"/>
                    <a:pt x="40334" y="86809"/>
                    <a:pt x="40441" y="88998"/>
                  </a:cubicBezTo>
                  <a:cubicBezTo>
                    <a:pt x="40630" y="92120"/>
                    <a:pt x="39589" y="94237"/>
                    <a:pt x="36549" y="95551"/>
                  </a:cubicBezTo>
                  <a:cubicBezTo>
                    <a:pt x="32776" y="97171"/>
                    <a:pt x="29630" y="99963"/>
                    <a:pt x="27548" y="103499"/>
                  </a:cubicBezTo>
                  <a:cubicBezTo>
                    <a:pt x="25395" y="107048"/>
                    <a:pt x="24130" y="107367"/>
                    <a:pt x="20297" y="106267"/>
                  </a:cubicBezTo>
                  <a:cubicBezTo>
                    <a:pt x="19315" y="106007"/>
                    <a:pt x="18357" y="105664"/>
                    <a:pt x="17423" y="105250"/>
                  </a:cubicBezTo>
                  <a:cubicBezTo>
                    <a:pt x="12940" y="103085"/>
                    <a:pt x="7996" y="102080"/>
                    <a:pt x="3028" y="102316"/>
                  </a:cubicBezTo>
                  <a:cubicBezTo>
                    <a:pt x="1738" y="102399"/>
                    <a:pt x="449" y="102316"/>
                    <a:pt x="-1030" y="102316"/>
                  </a:cubicBezTo>
                  <a:cubicBezTo>
                    <a:pt x="-225" y="96627"/>
                    <a:pt x="260" y="91292"/>
                    <a:pt x="1336" y="86088"/>
                  </a:cubicBezTo>
                  <a:cubicBezTo>
                    <a:pt x="2294" y="81581"/>
                    <a:pt x="5724" y="78281"/>
                    <a:pt x="8185" y="74531"/>
                  </a:cubicBezTo>
                  <a:cubicBezTo>
                    <a:pt x="12786" y="67529"/>
                    <a:pt x="18830" y="61768"/>
                    <a:pt x="24898" y="56138"/>
                  </a:cubicBezTo>
                  <a:cubicBezTo>
                    <a:pt x="31167" y="50484"/>
                    <a:pt x="38064" y="45564"/>
                    <a:pt x="45468" y="41495"/>
                  </a:cubicBezTo>
                  <a:cubicBezTo>
                    <a:pt x="48319" y="40028"/>
                    <a:pt x="51039" y="38336"/>
                    <a:pt x="53630" y="36456"/>
                  </a:cubicBezTo>
                  <a:cubicBezTo>
                    <a:pt x="58243" y="32812"/>
                    <a:pt x="59047" y="26130"/>
                    <a:pt x="55404" y="21504"/>
                  </a:cubicBezTo>
                  <a:cubicBezTo>
                    <a:pt x="55002" y="20984"/>
                    <a:pt x="54540" y="20511"/>
                    <a:pt x="54044" y="20073"/>
                  </a:cubicBezTo>
                  <a:cubicBezTo>
                    <a:pt x="51915" y="18110"/>
                    <a:pt x="49703" y="17163"/>
                    <a:pt x="46615" y="18477"/>
                  </a:cubicBezTo>
                  <a:cubicBezTo>
                    <a:pt x="44250" y="19470"/>
                    <a:pt x="42014" y="21162"/>
                    <a:pt x="39199" y="20724"/>
                  </a:cubicBezTo>
                  <a:cubicBezTo>
                    <a:pt x="45267" y="17554"/>
                    <a:pt x="51761" y="15259"/>
                    <a:pt x="58468" y="13911"/>
                  </a:cubicBezTo>
                  <a:cubicBezTo>
                    <a:pt x="72662" y="10610"/>
                    <a:pt x="86856" y="7358"/>
                    <a:pt x="101357" y="5536"/>
                  </a:cubicBezTo>
                  <a:cubicBezTo>
                    <a:pt x="113635" y="3987"/>
                    <a:pt x="125890" y="1905"/>
                    <a:pt x="138227" y="1077"/>
                  </a:cubicBezTo>
                  <a:cubicBezTo>
                    <a:pt x="147689" y="450"/>
                    <a:pt x="157152" y="-106"/>
                    <a:pt x="166615" y="-201"/>
                  </a:cubicBezTo>
                  <a:cubicBezTo>
                    <a:pt x="175202" y="-319"/>
                    <a:pt x="183790" y="-461"/>
                    <a:pt x="192389" y="-828"/>
                  </a:cubicBezTo>
                  <a:cubicBezTo>
                    <a:pt x="209280" y="-1561"/>
                    <a:pt x="226206" y="-1809"/>
                    <a:pt x="243109" y="-1726"/>
                  </a:cubicBezTo>
                  <a:cubicBezTo>
                    <a:pt x="253447" y="-1726"/>
                    <a:pt x="263774" y="-650"/>
                    <a:pt x="274112" y="-23"/>
                  </a:cubicBezTo>
                  <a:cubicBezTo>
                    <a:pt x="284450" y="604"/>
                    <a:pt x="294504" y="426"/>
                    <a:pt x="304653" y="1526"/>
                  </a:cubicBezTo>
                  <a:cubicBezTo>
                    <a:pt x="305670" y="1645"/>
                    <a:pt x="306699" y="1680"/>
                    <a:pt x="307716" y="1645"/>
                  </a:cubicBezTo>
                  <a:cubicBezTo>
                    <a:pt x="311052" y="1503"/>
                    <a:pt x="311371" y="1041"/>
                    <a:pt x="310933" y="-2768"/>
                  </a:cubicBezTo>
                  <a:cubicBezTo>
                    <a:pt x="317794" y="7961"/>
                    <a:pt x="326866" y="17010"/>
                    <a:pt x="333975" y="27537"/>
                  </a:cubicBezTo>
                  <a:cubicBezTo>
                    <a:pt x="337287" y="32458"/>
                    <a:pt x="340256" y="37615"/>
                    <a:pt x="343509" y="42583"/>
                  </a:cubicBezTo>
                  <a:cubicBezTo>
                    <a:pt x="347235" y="48296"/>
                    <a:pt x="351056" y="53950"/>
                    <a:pt x="356236" y="58516"/>
                  </a:cubicBezTo>
                  <a:cubicBezTo>
                    <a:pt x="357017" y="59379"/>
                    <a:pt x="358023" y="60006"/>
                    <a:pt x="359134" y="60349"/>
                  </a:cubicBezTo>
                  <a:cubicBezTo>
                    <a:pt x="360447" y="60645"/>
                    <a:pt x="361536" y="61532"/>
                    <a:pt x="362091" y="62750"/>
                  </a:cubicBezTo>
                  <a:close/>
                </a:path>
              </a:pathLst>
            </a:custGeom>
            <a:solidFill>
              <a:srgbClr val="020202"/>
            </a:solidFill>
            <a:ln w="1171" cap="flat">
              <a:noFill/>
              <a:prstDash val="solid"/>
              <a:miter/>
            </a:ln>
          </p:spPr>
          <p:txBody>
            <a:bodyPr rtlCol="0" anchor="ctr"/>
            <a:lstStyle/>
            <a:p>
              <a:endParaRPr lang="es-CO"/>
            </a:p>
          </p:txBody>
        </p:sp>
        <p:sp>
          <p:nvSpPr>
            <p:cNvPr id="505" name="Freeform: Shape 504">
              <a:extLst>
                <a:ext uri="{FF2B5EF4-FFF2-40B4-BE49-F238E27FC236}">
                  <a16:creationId xmlns:a16="http://schemas.microsoft.com/office/drawing/2014/main" id="{A47BD1FB-0562-065D-00A8-DA28F0DF8CE5}"/>
                </a:ext>
              </a:extLst>
            </p:cNvPr>
            <p:cNvSpPr/>
            <p:nvPr/>
          </p:nvSpPr>
          <p:spPr>
            <a:xfrm rot="19975584">
              <a:off x="13092506" y="6091173"/>
              <a:ext cx="7215" cy="7806"/>
            </a:xfrm>
            <a:custGeom>
              <a:avLst/>
              <a:gdLst>
                <a:gd name="connsiteX0" fmla="*/ 6186 w 7215"/>
                <a:gd name="connsiteY0" fmla="*/ 5039 h 7806"/>
                <a:gd name="connsiteX1" fmla="*/ -1030 w 7215"/>
                <a:gd name="connsiteY1" fmla="*/ -2768 h 7806"/>
                <a:gd name="connsiteX2" fmla="*/ 6186 w 7215"/>
                <a:gd name="connsiteY2" fmla="*/ 5039 h 7806"/>
              </a:gdLst>
              <a:ahLst/>
              <a:cxnLst>
                <a:cxn ang="0">
                  <a:pos x="connsiteX0" y="connsiteY0"/>
                </a:cxn>
                <a:cxn ang="0">
                  <a:pos x="connsiteX1" y="connsiteY1"/>
                </a:cxn>
                <a:cxn ang="0">
                  <a:pos x="connsiteX2" y="connsiteY2"/>
                </a:cxn>
              </a:cxnLst>
              <a:rect l="l" t="t" r="r" b="b"/>
              <a:pathLst>
                <a:path w="7215" h="7806">
                  <a:moveTo>
                    <a:pt x="6186" y="5039"/>
                  </a:moveTo>
                  <a:cubicBezTo>
                    <a:pt x="3347" y="2875"/>
                    <a:pt x="899" y="237"/>
                    <a:pt x="-1030" y="-2768"/>
                  </a:cubicBezTo>
                  <a:cubicBezTo>
                    <a:pt x="1999" y="-745"/>
                    <a:pt x="4920" y="1384"/>
                    <a:pt x="6186" y="5039"/>
                  </a:cubicBezTo>
                  <a:close/>
                </a:path>
              </a:pathLst>
            </a:custGeom>
            <a:solidFill>
              <a:srgbClr val="020202"/>
            </a:solidFill>
            <a:ln w="1171" cap="flat">
              <a:noFill/>
              <a:prstDash val="solid"/>
              <a:miter/>
            </a:ln>
          </p:spPr>
          <p:txBody>
            <a:bodyPr rtlCol="0" anchor="ctr"/>
            <a:lstStyle/>
            <a:p>
              <a:endParaRPr lang="es-CO"/>
            </a:p>
          </p:txBody>
        </p:sp>
        <p:sp>
          <p:nvSpPr>
            <p:cNvPr id="506" name="Freeform: Shape 505">
              <a:extLst>
                <a:ext uri="{FF2B5EF4-FFF2-40B4-BE49-F238E27FC236}">
                  <a16:creationId xmlns:a16="http://schemas.microsoft.com/office/drawing/2014/main" id="{45AFE29D-4069-8931-D5F2-35ED9522E1EB}"/>
                </a:ext>
              </a:extLst>
            </p:cNvPr>
            <p:cNvSpPr/>
            <p:nvPr/>
          </p:nvSpPr>
          <p:spPr>
            <a:xfrm rot="19975584">
              <a:off x="13001843" y="6075130"/>
              <a:ext cx="8043" cy="4293"/>
            </a:xfrm>
            <a:custGeom>
              <a:avLst/>
              <a:gdLst>
                <a:gd name="connsiteX0" fmla="*/ 7014 w 8043"/>
                <a:gd name="connsiteY0" fmla="*/ 1526 h 4293"/>
                <a:gd name="connsiteX1" fmla="*/ -1030 w 8043"/>
                <a:gd name="connsiteY1" fmla="*/ -2768 h 4293"/>
                <a:gd name="connsiteX2" fmla="*/ 7014 w 8043"/>
                <a:gd name="connsiteY2" fmla="*/ 1526 h 4293"/>
              </a:gdLst>
              <a:ahLst/>
              <a:cxnLst>
                <a:cxn ang="0">
                  <a:pos x="connsiteX0" y="connsiteY0"/>
                </a:cxn>
                <a:cxn ang="0">
                  <a:pos x="connsiteX1" y="connsiteY1"/>
                </a:cxn>
                <a:cxn ang="0">
                  <a:pos x="connsiteX2" y="connsiteY2"/>
                </a:cxn>
              </a:cxnLst>
              <a:rect l="l" t="t" r="r" b="b"/>
              <a:pathLst>
                <a:path w="8043" h="4293">
                  <a:moveTo>
                    <a:pt x="7014" y="1526"/>
                  </a:moveTo>
                  <a:cubicBezTo>
                    <a:pt x="4104" y="568"/>
                    <a:pt x="1383" y="-875"/>
                    <a:pt x="-1030" y="-2768"/>
                  </a:cubicBezTo>
                  <a:cubicBezTo>
                    <a:pt x="2081" y="-2365"/>
                    <a:pt x="4944" y="-839"/>
                    <a:pt x="7014" y="1526"/>
                  </a:cubicBezTo>
                  <a:close/>
                </a:path>
              </a:pathLst>
            </a:custGeom>
            <a:solidFill>
              <a:srgbClr val="020202"/>
            </a:solidFill>
            <a:ln w="1171" cap="flat">
              <a:noFill/>
              <a:prstDash val="solid"/>
              <a:miter/>
            </a:ln>
          </p:spPr>
          <p:txBody>
            <a:bodyPr rtlCol="0" anchor="ctr"/>
            <a:lstStyle/>
            <a:p>
              <a:endParaRPr lang="es-CO"/>
            </a:p>
          </p:txBody>
        </p:sp>
        <p:sp>
          <p:nvSpPr>
            <p:cNvPr id="507" name="Freeform: Shape 506">
              <a:extLst>
                <a:ext uri="{FF2B5EF4-FFF2-40B4-BE49-F238E27FC236}">
                  <a16:creationId xmlns:a16="http://schemas.microsoft.com/office/drawing/2014/main" id="{C3BB4E56-BE44-A0EA-3320-7AE736FD4D5E}"/>
                </a:ext>
              </a:extLst>
            </p:cNvPr>
            <p:cNvSpPr/>
            <p:nvPr/>
          </p:nvSpPr>
          <p:spPr>
            <a:xfrm rot="19975584">
              <a:off x="13067245" y="6083640"/>
              <a:ext cx="5192" cy="4565"/>
            </a:xfrm>
            <a:custGeom>
              <a:avLst/>
              <a:gdLst>
                <a:gd name="connsiteX0" fmla="*/ 4163 w 5192"/>
                <a:gd name="connsiteY0" fmla="*/ 1798 h 4565"/>
                <a:gd name="connsiteX1" fmla="*/ -1030 w 5192"/>
                <a:gd name="connsiteY1" fmla="*/ -2768 h 4565"/>
                <a:gd name="connsiteX2" fmla="*/ 4163 w 5192"/>
                <a:gd name="connsiteY2" fmla="*/ 1798 h 4565"/>
              </a:gdLst>
              <a:ahLst/>
              <a:cxnLst>
                <a:cxn ang="0">
                  <a:pos x="connsiteX0" y="connsiteY0"/>
                </a:cxn>
                <a:cxn ang="0">
                  <a:pos x="connsiteX1" y="connsiteY1"/>
                </a:cxn>
                <a:cxn ang="0">
                  <a:pos x="connsiteX2" y="connsiteY2"/>
                </a:cxn>
              </a:cxnLst>
              <a:rect l="l" t="t" r="r" b="b"/>
              <a:pathLst>
                <a:path w="5192" h="4565">
                  <a:moveTo>
                    <a:pt x="4163" y="1798"/>
                  </a:moveTo>
                  <a:cubicBezTo>
                    <a:pt x="2117" y="687"/>
                    <a:pt x="331" y="-875"/>
                    <a:pt x="-1030" y="-2768"/>
                  </a:cubicBezTo>
                  <a:cubicBezTo>
                    <a:pt x="1620" y="-2294"/>
                    <a:pt x="3040" y="-426"/>
                    <a:pt x="4163" y="1798"/>
                  </a:cubicBezTo>
                  <a:close/>
                </a:path>
              </a:pathLst>
            </a:custGeom>
            <a:solidFill>
              <a:srgbClr val="020202"/>
            </a:solidFill>
            <a:ln w="1171" cap="flat">
              <a:noFill/>
              <a:prstDash val="solid"/>
              <a:miter/>
            </a:ln>
          </p:spPr>
          <p:txBody>
            <a:bodyPr rtlCol="0" anchor="ctr"/>
            <a:lstStyle/>
            <a:p>
              <a:endParaRPr lang="es-CO"/>
            </a:p>
          </p:txBody>
        </p:sp>
        <p:sp>
          <p:nvSpPr>
            <p:cNvPr id="508" name="Freeform: Shape 507">
              <a:extLst>
                <a:ext uri="{FF2B5EF4-FFF2-40B4-BE49-F238E27FC236}">
                  <a16:creationId xmlns:a16="http://schemas.microsoft.com/office/drawing/2014/main" id="{A0E66ECF-9DED-357D-18A4-96A640EFC102}"/>
                </a:ext>
              </a:extLst>
            </p:cNvPr>
            <p:cNvSpPr/>
            <p:nvPr/>
          </p:nvSpPr>
          <p:spPr>
            <a:xfrm rot="19975584">
              <a:off x="13082215" y="6088093"/>
              <a:ext cx="4553" cy="5216"/>
            </a:xfrm>
            <a:custGeom>
              <a:avLst/>
              <a:gdLst>
                <a:gd name="connsiteX0" fmla="*/ 3524 w 4553"/>
                <a:gd name="connsiteY0" fmla="*/ 2449 h 5216"/>
                <a:gd name="connsiteX1" fmla="*/ -1030 w 4553"/>
                <a:gd name="connsiteY1" fmla="*/ -2768 h 5216"/>
                <a:gd name="connsiteX2" fmla="*/ 3524 w 4553"/>
                <a:gd name="connsiteY2" fmla="*/ 2449 h 5216"/>
              </a:gdLst>
              <a:ahLst/>
              <a:cxnLst>
                <a:cxn ang="0">
                  <a:pos x="connsiteX0" y="connsiteY0"/>
                </a:cxn>
                <a:cxn ang="0">
                  <a:pos x="connsiteX1" y="connsiteY1"/>
                </a:cxn>
                <a:cxn ang="0">
                  <a:pos x="connsiteX2" y="connsiteY2"/>
                </a:cxn>
              </a:cxnLst>
              <a:rect l="l" t="t" r="r" b="b"/>
              <a:pathLst>
                <a:path w="4553" h="5216">
                  <a:moveTo>
                    <a:pt x="3524" y="2449"/>
                  </a:moveTo>
                  <a:cubicBezTo>
                    <a:pt x="1632" y="1077"/>
                    <a:pt x="70" y="-709"/>
                    <a:pt x="-1030" y="-2768"/>
                  </a:cubicBezTo>
                  <a:cubicBezTo>
                    <a:pt x="1218" y="-1655"/>
                    <a:pt x="3110" y="-236"/>
                    <a:pt x="3524" y="2449"/>
                  </a:cubicBezTo>
                  <a:close/>
                </a:path>
              </a:pathLst>
            </a:custGeom>
            <a:solidFill>
              <a:srgbClr val="020202"/>
            </a:solidFill>
            <a:ln w="1171" cap="flat">
              <a:noFill/>
              <a:prstDash val="solid"/>
              <a:miter/>
            </a:ln>
          </p:spPr>
          <p:txBody>
            <a:bodyPr rtlCol="0" anchor="ctr"/>
            <a:lstStyle/>
            <a:p>
              <a:endParaRPr lang="es-CO"/>
            </a:p>
          </p:txBody>
        </p:sp>
        <p:sp>
          <p:nvSpPr>
            <p:cNvPr id="509" name="Freeform: Shape 508">
              <a:extLst>
                <a:ext uri="{FF2B5EF4-FFF2-40B4-BE49-F238E27FC236}">
                  <a16:creationId xmlns:a16="http://schemas.microsoft.com/office/drawing/2014/main" id="{FCA577E1-82B4-5EBA-300F-A5DAB1952E76}"/>
                </a:ext>
              </a:extLst>
            </p:cNvPr>
            <p:cNvSpPr/>
            <p:nvPr/>
          </p:nvSpPr>
          <p:spPr>
            <a:xfrm rot="19975584">
              <a:off x="13050767" y="6080258"/>
              <a:ext cx="5216" cy="4541"/>
            </a:xfrm>
            <a:custGeom>
              <a:avLst/>
              <a:gdLst>
                <a:gd name="connsiteX0" fmla="*/ 4187 w 5216"/>
                <a:gd name="connsiteY0" fmla="*/ 1774 h 4541"/>
                <a:gd name="connsiteX1" fmla="*/ -1030 w 5216"/>
                <a:gd name="connsiteY1" fmla="*/ -2768 h 4541"/>
                <a:gd name="connsiteX2" fmla="*/ 4187 w 5216"/>
                <a:gd name="connsiteY2" fmla="*/ 1774 h 4541"/>
              </a:gdLst>
              <a:ahLst/>
              <a:cxnLst>
                <a:cxn ang="0">
                  <a:pos x="connsiteX0" y="connsiteY0"/>
                </a:cxn>
                <a:cxn ang="0">
                  <a:pos x="connsiteX1" y="connsiteY1"/>
                </a:cxn>
                <a:cxn ang="0">
                  <a:pos x="connsiteX2" y="connsiteY2"/>
                </a:cxn>
              </a:cxnLst>
              <a:rect l="l" t="t" r="r" b="b"/>
              <a:pathLst>
                <a:path w="5216" h="4541">
                  <a:moveTo>
                    <a:pt x="4187" y="1774"/>
                  </a:moveTo>
                  <a:cubicBezTo>
                    <a:pt x="1727" y="1089"/>
                    <a:pt x="532" y="-1052"/>
                    <a:pt x="-1030" y="-2768"/>
                  </a:cubicBezTo>
                  <a:cubicBezTo>
                    <a:pt x="1597" y="-2306"/>
                    <a:pt x="3004" y="-426"/>
                    <a:pt x="4187" y="1774"/>
                  </a:cubicBezTo>
                  <a:close/>
                </a:path>
              </a:pathLst>
            </a:custGeom>
            <a:solidFill>
              <a:srgbClr val="020202"/>
            </a:solidFill>
            <a:ln w="1171" cap="flat">
              <a:noFill/>
              <a:prstDash val="solid"/>
              <a:miter/>
            </a:ln>
          </p:spPr>
          <p:txBody>
            <a:bodyPr rtlCol="0" anchor="ctr"/>
            <a:lstStyle/>
            <a:p>
              <a:endParaRPr lang="es-CO"/>
            </a:p>
          </p:txBody>
        </p:sp>
        <p:sp>
          <p:nvSpPr>
            <p:cNvPr id="510" name="Freeform: Shape 509">
              <a:extLst>
                <a:ext uri="{FF2B5EF4-FFF2-40B4-BE49-F238E27FC236}">
                  <a16:creationId xmlns:a16="http://schemas.microsoft.com/office/drawing/2014/main" id="{B2148FF0-5E51-D40C-41DF-CBEBF763BE74}"/>
                </a:ext>
              </a:extLst>
            </p:cNvPr>
            <p:cNvSpPr/>
            <p:nvPr/>
          </p:nvSpPr>
          <p:spPr>
            <a:xfrm rot="19975584">
              <a:off x="12957873" y="6080795"/>
              <a:ext cx="7097" cy="1823"/>
            </a:xfrm>
            <a:custGeom>
              <a:avLst/>
              <a:gdLst>
                <a:gd name="connsiteX0" fmla="*/ 6068 w 7097"/>
                <a:gd name="connsiteY0" fmla="*/ -944 h 1823"/>
                <a:gd name="connsiteX1" fmla="*/ -1030 w 7097"/>
                <a:gd name="connsiteY1" fmla="*/ -2682 h 1823"/>
                <a:gd name="connsiteX2" fmla="*/ 6068 w 7097"/>
                <a:gd name="connsiteY2" fmla="*/ -944 h 1823"/>
              </a:gdLst>
              <a:ahLst/>
              <a:cxnLst>
                <a:cxn ang="0">
                  <a:pos x="connsiteX0" y="connsiteY0"/>
                </a:cxn>
                <a:cxn ang="0">
                  <a:pos x="connsiteX1" y="connsiteY1"/>
                </a:cxn>
                <a:cxn ang="0">
                  <a:pos x="connsiteX2" y="connsiteY2"/>
                </a:cxn>
              </a:cxnLst>
              <a:rect l="l" t="t" r="r" b="b"/>
              <a:pathLst>
                <a:path w="7097" h="1823">
                  <a:moveTo>
                    <a:pt x="6068" y="-944"/>
                  </a:moveTo>
                  <a:cubicBezTo>
                    <a:pt x="3607" y="-1050"/>
                    <a:pt x="1194" y="-1642"/>
                    <a:pt x="-1030" y="-2682"/>
                  </a:cubicBezTo>
                  <a:cubicBezTo>
                    <a:pt x="1537" y="-2907"/>
                    <a:pt x="4021" y="-2801"/>
                    <a:pt x="6068" y="-944"/>
                  </a:cubicBezTo>
                  <a:close/>
                </a:path>
              </a:pathLst>
            </a:custGeom>
            <a:solidFill>
              <a:srgbClr val="020202"/>
            </a:solidFill>
            <a:ln w="1171" cap="flat">
              <a:noFill/>
              <a:prstDash val="solid"/>
              <a:miter/>
            </a:ln>
          </p:spPr>
          <p:txBody>
            <a:bodyPr rtlCol="0" anchor="ctr"/>
            <a:lstStyle/>
            <a:p>
              <a:endParaRPr lang="es-CO"/>
            </a:p>
          </p:txBody>
        </p:sp>
        <p:sp>
          <p:nvSpPr>
            <p:cNvPr id="511" name="Freeform: Shape 510">
              <a:extLst>
                <a:ext uri="{FF2B5EF4-FFF2-40B4-BE49-F238E27FC236}">
                  <a16:creationId xmlns:a16="http://schemas.microsoft.com/office/drawing/2014/main" id="{32225D05-2414-FA9C-FC54-3D12E10F5084}"/>
                </a:ext>
              </a:extLst>
            </p:cNvPr>
            <p:cNvSpPr/>
            <p:nvPr/>
          </p:nvSpPr>
          <p:spPr>
            <a:xfrm rot="19975584">
              <a:off x="13109997" y="6098660"/>
              <a:ext cx="3690" cy="4317"/>
            </a:xfrm>
            <a:custGeom>
              <a:avLst/>
              <a:gdLst>
                <a:gd name="connsiteX0" fmla="*/ 2661 w 3690"/>
                <a:gd name="connsiteY0" fmla="*/ 1550 h 4317"/>
                <a:gd name="connsiteX1" fmla="*/ -1030 w 3690"/>
                <a:gd name="connsiteY1" fmla="*/ -2768 h 4317"/>
                <a:gd name="connsiteX2" fmla="*/ 2661 w 3690"/>
                <a:gd name="connsiteY2" fmla="*/ 1550 h 4317"/>
              </a:gdLst>
              <a:ahLst/>
              <a:cxnLst>
                <a:cxn ang="0">
                  <a:pos x="connsiteX0" y="connsiteY0"/>
                </a:cxn>
                <a:cxn ang="0">
                  <a:pos x="connsiteX1" y="connsiteY1"/>
                </a:cxn>
                <a:cxn ang="0">
                  <a:pos x="connsiteX2" y="connsiteY2"/>
                </a:cxn>
              </a:cxnLst>
              <a:rect l="l" t="t" r="r" b="b"/>
              <a:pathLst>
                <a:path w="3690" h="4317">
                  <a:moveTo>
                    <a:pt x="2661" y="1550"/>
                  </a:moveTo>
                  <a:cubicBezTo>
                    <a:pt x="1064" y="473"/>
                    <a:pt x="-213" y="-1017"/>
                    <a:pt x="-1030" y="-2768"/>
                  </a:cubicBezTo>
                  <a:cubicBezTo>
                    <a:pt x="946" y="-2176"/>
                    <a:pt x="2389" y="-484"/>
                    <a:pt x="2661" y="1550"/>
                  </a:cubicBezTo>
                  <a:close/>
                </a:path>
              </a:pathLst>
            </a:custGeom>
            <a:solidFill>
              <a:srgbClr val="020202"/>
            </a:solidFill>
            <a:ln w="1171" cap="flat">
              <a:noFill/>
              <a:prstDash val="solid"/>
              <a:miter/>
            </a:ln>
          </p:spPr>
          <p:txBody>
            <a:bodyPr rtlCol="0" anchor="ctr"/>
            <a:lstStyle/>
            <a:p>
              <a:endParaRPr lang="es-CO"/>
            </a:p>
          </p:txBody>
        </p:sp>
        <p:sp>
          <p:nvSpPr>
            <p:cNvPr id="512" name="Freeform: Shape 511">
              <a:extLst>
                <a:ext uri="{FF2B5EF4-FFF2-40B4-BE49-F238E27FC236}">
                  <a16:creationId xmlns:a16="http://schemas.microsoft.com/office/drawing/2014/main" id="{C78878A2-DE01-0687-C967-4DECF763F869}"/>
                </a:ext>
              </a:extLst>
            </p:cNvPr>
            <p:cNvSpPr/>
            <p:nvPr/>
          </p:nvSpPr>
          <p:spPr>
            <a:xfrm rot="19975584">
              <a:off x="13118668" y="6102094"/>
              <a:ext cx="3643" cy="4364"/>
            </a:xfrm>
            <a:custGeom>
              <a:avLst/>
              <a:gdLst>
                <a:gd name="connsiteX0" fmla="*/ 2614 w 3643"/>
                <a:gd name="connsiteY0" fmla="*/ 1597 h 4364"/>
                <a:gd name="connsiteX1" fmla="*/ -1030 w 3643"/>
                <a:gd name="connsiteY1" fmla="*/ -2768 h 4364"/>
                <a:gd name="connsiteX2" fmla="*/ 2614 w 3643"/>
                <a:gd name="connsiteY2" fmla="*/ 1597 h 4364"/>
              </a:gdLst>
              <a:ahLst/>
              <a:cxnLst>
                <a:cxn ang="0">
                  <a:pos x="connsiteX0" y="connsiteY0"/>
                </a:cxn>
                <a:cxn ang="0">
                  <a:pos x="connsiteX1" y="connsiteY1"/>
                </a:cxn>
                <a:cxn ang="0">
                  <a:pos x="connsiteX2" y="connsiteY2"/>
                </a:cxn>
              </a:cxnLst>
              <a:rect l="l" t="t" r="r" b="b"/>
              <a:pathLst>
                <a:path w="3643" h="4364">
                  <a:moveTo>
                    <a:pt x="2614" y="1597"/>
                  </a:moveTo>
                  <a:cubicBezTo>
                    <a:pt x="1052" y="473"/>
                    <a:pt x="-202" y="-1029"/>
                    <a:pt x="-1030" y="-2768"/>
                  </a:cubicBezTo>
                  <a:cubicBezTo>
                    <a:pt x="910" y="-1916"/>
                    <a:pt x="2412" y="-698"/>
                    <a:pt x="2614" y="1597"/>
                  </a:cubicBezTo>
                  <a:close/>
                </a:path>
              </a:pathLst>
            </a:custGeom>
            <a:solidFill>
              <a:srgbClr val="020202"/>
            </a:solidFill>
            <a:ln w="1171" cap="flat">
              <a:noFill/>
              <a:prstDash val="solid"/>
              <a:miter/>
            </a:ln>
          </p:spPr>
          <p:txBody>
            <a:bodyPr rtlCol="0" anchor="ctr"/>
            <a:lstStyle/>
            <a:p>
              <a:endParaRPr lang="es-CO"/>
            </a:p>
          </p:txBody>
        </p:sp>
        <p:sp>
          <p:nvSpPr>
            <p:cNvPr id="513" name="Freeform: Shape 512">
              <a:extLst>
                <a:ext uri="{FF2B5EF4-FFF2-40B4-BE49-F238E27FC236}">
                  <a16:creationId xmlns:a16="http://schemas.microsoft.com/office/drawing/2014/main" id="{7F7807C6-21F1-020C-BD77-79EA84304785}"/>
                </a:ext>
              </a:extLst>
            </p:cNvPr>
            <p:cNvSpPr/>
            <p:nvPr/>
          </p:nvSpPr>
          <p:spPr>
            <a:xfrm rot="19975584">
              <a:off x="13014587" y="6076258"/>
              <a:ext cx="4506" cy="2601"/>
            </a:xfrm>
            <a:custGeom>
              <a:avLst/>
              <a:gdLst>
                <a:gd name="connsiteX0" fmla="*/ 3477 w 4506"/>
                <a:gd name="connsiteY0" fmla="*/ -166 h 2601"/>
                <a:gd name="connsiteX1" fmla="*/ -1030 w 4506"/>
                <a:gd name="connsiteY1" fmla="*/ -2756 h 2601"/>
                <a:gd name="connsiteX2" fmla="*/ 3477 w 4506"/>
                <a:gd name="connsiteY2" fmla="*/ -166 h 2601"/>
              </a:gdLst>
              <a:ahLst/>
              <a:cxnLst>
                <a:cxn ang="0">
                  <a:pos x="connsiteX0" y="connsiteY0"/>
                </a:cxn>
                <a:cxn ang="0">
                  <a:pos x="connsiteX1" y="connsiteY1"/>
                </a:cxn>
                <a:cxn ang="0">
                  <a:pos x="connsiteX2" y="connsiteY2"/>
                </a:cxn>
              </a:cxnLst>
              <a:rect l="l" t="t" r="r" b="b"/>
              <a:pathLst>
                <a:path w="4506" h="2601">
                  <a:moveTo>
                    <a:pt x="3477" y="-166"/>
                  </a:moveTo>
                  <a:cubicBezTo>
                    <a:pt x="1738" y="-521"/>
                    <a:pt x="153" y="-1432"/>
                    <a:pt x="-1030" y="-2756"/>
                  </a:cubicBezTo>
                  <a:cubicBezTo>
                    <a:pt x="863" y="-2887"/>
                    <a:pt x="2637" y="-1869"/>
                    <a:pt x="3477" y="-166"/>
                  </a:cubicBezTo>
                  <a:close/>
                </a:path>
              </a:pathLst>
            </a:custGeom>
            <a:solidFill>
              <a:srgbClr val="020202"/>
            </a:solidFill>
            <a:ln w="1171" cap="flat">
              <a:noFill/>
              <a:prstDash val="solid"/>
              <a:miter/>
            </a:ln>
          </p:spPr>
          <p:txBody>
            <a:bodyPr rtlCol="0" anchor="ctr"/>
            <a:lstStyle/>
            <a:p>
              <a:endParaRPr lang="es-CO"/>
            </a:p>
          </p:txBody>
        </p:sp>
        <p:sp>
          <p:nvSpPr>
            <p:cNvPr id="514" name="Freeform: Shape 513">
              <a:extLst>
                <a:ext uri="{FF2B5EF4-FFF2-40B4-BE49-F238E27FC236}">
                  <a16:creationId xmlns:a16="http://schemas.microsoft.com/office/drawing/2014/main" id="{C490EBB7-4E59-CD99-AC65-EBFA74C10A27}"/>
                </a:ext>
              </a:extLst>
            </p:cNvPr>
            <p:cNvSpPr/>
            <p:nvPr/>
          </p:nvSpPr>
          <p:spPr>
            <a:xfrm rot="19975584">
              <a:off x="12986233" y="6076878"/>
              <a:ext cx="4435" cy="1872"/>
            </a:xfrm>
            <a:custGeom>
              <a:avLst/>
              <a:gdLst>
                <a:gd name="connsiteX0" fmla="*/ 3406 w 4435"/>
                <a:gd name="connsiteY0" fmla="*/ -895 h 1872"/>
                <a:gd name="connsiteX1" fmla="*/ -1030 w 4435"/>
                <a:gd name="connsiteY1" fmla="*/ -2741 h 1872"/>
                <a:gd name="connsiteX2" fmla="*/ 3406 w 4435"/>
                <a:gd name="connsiteY2" fmla="*/ -895 h 1872"/>
              </a:gdLst>
              <a:ahLst/>
              <a:cxnLst>
                <a:cxn ang="0">
                  <a:pos x="connsiteX0" y="connsiteY0"/>
                </a:cxn>
                <a:cxn ang="0">
                  <a:pos x="connsiteX1" y="connsiteY1"/>
                </a:cxn>
                <a:cxn ang="0">
                  <a:pos x="connsiteX2" y="connsiteY2"/>
                </a:cxn>
              </a:cxnLst>
              <a:rect l="l" t="t" r="r" b="b"/>
              <a:pathLst>
                <a:path w="4435" h="1872">
                  <a:moveTo>
                    <a:pt x="3406" y="-895"/>
                  </a:moveTo>
                  <a:cubicBezTo>
                    <a:pt x="1774" y="-1025"/>
                    <a:pt x="213" y="-1676"/>
                    <a:pt x="-1030" y="-2741"/>
                  </a:cubicBezTo>
                  <a:cubicBezTo>
                    <a:pt x="757" y="-2870"/>
                    <a:pt x="2365" y="-2575"/>
                    <a:pt x="3406" y="-895"/>
                  </a:cubicBezTo>
                  <a:close/>
                </a:path>
              </a:pathLst>
            </a:custGeom>
            <a:solidFill>
              <a:srgbClr val="020202"/>
            </a:solidFill>
            <a:ln w="1171" cap="flat">
              <a:noFill/>
              <a:prstDash val="solid"/>
              <a:miter/>
            </a:ln>
          </p:spPr>
          <p:txBody>
            <a:bodyPr rtlCol="0" anchor="ctr"/>
            <a:lstStyle/>
            <a:p>
              <a:endParaRPr lang="es-CO"/>
            </a:p>
          </p:txBody>
        </p:sp>
        <p:sp>
          <p:nvSpPr>
            <p:cNvPr id="515" name="Freeform: Shape 514">
              <a:extLst>
                <a:ext uri="{FF2B5EF4-FFF2-40B4-BE49-F238E27FC236}">
                  <a16:creationId xmlns:a16="http://schemas.microsoft.com/office/drawing/2014/main" id="{9758F53C-B86D-1EB0-91C6-54F85398B3CB}"/>
                </a:ext>
              </a:extLst>
            </p:cNvPr>
            <p:cNvSpPr/>
            <p:nvPr/>
          </p:nvSpPr>
          <p:spPr>
            <a:xfrm rot="19975584">
              <a:off x="13043652" y="6079347"/>
              <a:ext cx="3548" cy="2783"/>
            </a:xfrm>
            <a:custGeom>
              <a:avLst/>
              <a:gdLst>
                <a:gd name="connsiteX0" fmla="*/ 2519 w 3548"/>
                <a:gd name="connsiteY0" fmla="*/ 16 h 2783"/>
                <a:gd name="connsiteX1" fmla="*/ -1030 w 3548"/>
                <a:gd name="connsiteY1" fmla="*/ -2763 h 2783"/>
                <a:gd name="connsiteX2" fmla="*/ 2519 w 3548"/>
                <a:gd name="connsiteY2" fmla="*/ 16 h 2783"/>
              </a:gdLst>
              <a:ahLst/>
              <a:cxnLst>
                <a:cxn ang="0">
                  <a:pos x="connsiteX0" y="connsiteY0"/>
                </a:cxn>
                <a:cxn ang="0">
                  <a:pos x="connsiteX1" y="connsiteY1"/>
                </a:cxn>
                <a:cxn ang="0">
                  <a:pos x="connsiteX2" y="connsiteY2"/>
                </a:cxn>
              </a:cxnLst>
              <a:rect l="l" t="t" r="r" b="b"/>
              <a:pathLst>
                <a:path w="3548" h="2783">
                  <a:moveTo>
                    <a:pt x="2519" y="16"/>
                  </a:moveTo>
                  <a:cubicBezTo>
                    <a:pt x="1064" y="-504"/>
                    <a:pt x="-178" y="-1474"/>
                    <a:pt x="-1030" y="-2763"/>
                  </a:cubicBezTo>
                  <a:cubicBezTo>
                    <a:pt x="674" y="-2846"/>
                    <a:pt x="2188" y="-1663"/>
                    <a:pt x="2519" y="16"/>
                  </a:cubicBezTo>
                  <a:close/>
                </a:path>
              </a:pathLst>
            </a:custGeom>
            <a:solidFill>
              <a:srgbClr val="020202"/>
            </a:solidFill>
            <a:ln w="1171" cap="flat">
              <a:noFill/>
              <a:prstDash val="solid"/>
              <a:miter/>
            </a:ln>
          </p:spPr>
          <p:txBody>
            <a:bodyPr rtlCol="0" anchor="ctr"/>
            <a:lstStyle/>
            <a:p>
              <a:endParaRPr lang="es-CO"/>
            </a:p>
          </p:txBody>
        </p:sp>
        <p:sp>
          <p:nvSpPr>
            <p:cNvPr id="516" name="Freeform: Shape 515">
              <a:extLst>
                <a:ext uri="{FF2B5EF4-FFF2-40B4-BE49-F238E27FC236}">
                  <a16:creationId xmlns:a16="http://schemas.microsoft.com/office/drawing/2014/main" id="{4CF3753F-CC12-0B99-927A-00719471842F}"/>
                </a:ext>
              </a:extLst>
            </p:cNvPr>
            <p:cNvSpPr/>
            <p:nvPr/>
          </p:nvSpPr>
          <p:spPr>
            <a:xfrm rot="19975584">
              <a:off x="12994934" y="6076356"/>
              <a:ext cx="4329" cy="1954"/>
            </a:xfrm>
            <a:custGeom>
              <a:avLst/>
              <a:gdLst>
                <a:gd name="connsiteX0" fmla="*/ 3300 w 4329"/>
                <a:gd name="connsiteY0" fmla="*/ -813 h 1954"/>
                <a:gd name="connsiteX1" fmla="*/ -1030 w 4329"/>
                <a:gd name="connsiteY1" fmla="*/ -2765 h 1954"/>
                <a:gd name="connsiteX2" fmla="*/ 3300 w 4329"/>
                <a:gd name="connsiteY2" fmla="*/ -813 h 1954"/>
              </a:gdLst>
              <a:ahLst/>
              <a:cxnLst>
                <a:cxn ang="0">
                  <a:pos x="connsiteX0" y="connsiteY0"/>
                </a:cxn>
                <a:cxn ang="0">
                  <a:pos x="connsiteX1" y="connsiteY1"/>
                </a:cxn>
                <a:cxn ang="0">
                  <a:pos x="connsiteX2" y="connsiteY2"/>
                </a:cxn>
              </a:cxnLst>
              <a:rect l="l" t="t" r="r" b="b"/>
              <a:pathLst>
                <a:path w="4329" h="1954">
                  <a:moveTo>
                    <a:pt x="3300" y="-813"/>
                  </a:moveTo>
                  <a:cubicBezTo>
                    <a:pt x="1691" y="-1014"/>
                    <a:pt x="189" y="-1700"/>
                    <a:pt x="-1030" y="-2765"/>
                  </a:cubicBezTo>
                  <a:cubicBezTo>
                    <a:pt x="721" y="-2800"/>
                    <a:pt x="2318" y="-2505"/>
                    <a:pt x="3300" y="-813"/>
                  </a:cubicBezTo>
                  <a:close/>
                </a:path>
              </a:pathLst>
            </a:custGeom>
            <a:solidFill>
              <a:srgbClr val="020202"/>
            </a:solidFill>
            <a:ln w="1171" cap="flat">
              <a:noFill/>
              <a:prstDash val="solid"/>
              <a:miter/>
            </a:ln>
          </p:spPr>
          <p:txBody>
            <a:bodyPr rtlCol="0" anchor="ctr"/>
            <a:lstStyle/>
            <a:p>
              <a:endParaRPr lang="es-CO"/>
            </a:p>
          </p:txBody>
        </p:sp>
        <p:sp>
          <p:nvSpPr>
            <p:cNvPr id="517" name="Freeform: Shape 516">
              <a:extLst>
                <a:ext uri="{FF2B5EF4-FFF2-40B4-BE49-F238E27FC236}">
                  <a16:creationId xmlns:a16="http://schemas.microsoft.com/office/drawing/2014/main" id="{A52B65C7-81E2-98E7-16CF-E29831946857}"/>
                </a:ext>
              </a:extLst>
            </p:cNvPr>
            <p:cNvSpPr/>
            <p:nvPr/>
          </p:nvSpPr>
          <p:spPr>
            <a:xfrm rot="19975584">
              <a:off x="12981545" y="6077298"/>
              <a:ext cx="4435" cy="1869"/>
            </a:xfrm>
            <a:custGeom>
              <a:avLst/>
              <a:gdLst>
                <a:gd name="connsiteX0" fmla="*/ 3406 w 4435"/>
                <a:gd name="connsiteY0" fmla="*/ -898 h 1869"/>
                <a:gd name="connsiteX1" fmla="*/ -1030 w 4435"/>
                <a:gd name="connsiteY1" fmla="*/ -2696 h 1869"/>
                <a:gd name="connsiteX2" fmla="*/ 3406 w 4435"/>
                <a:gd name="connsiteY2" fmla="*/ -898 h 1869"/>
              </a:gdLst>
              <a:ahLst/>
              <a:cxnLst>
                <a:cxn ang="0">
                  <a:pos x="connsiteX0" y="connsiteY0"/>
                </a:cxn>
                <a:cxn ang="0">
                  <a:pos x="connsiteX1" y="connsiteY1"/>
                </a:cxn>
                <a:cxn ang="0">
                  <a:pos x="connsiteX2" y="connsiteY2"/>
                </a:cxn>
              </a:cxnLst>
              <a:rect l="l" t="t" r="r" b="b"/>
              <a:pathLst>
                <a:path w="4435" h="1869">
                  <a:moveTo>
                    <a:pt x="3406" y="-898"/>
                  </a:moveTo>
                  <a:cubicBezTo>
                    <a:pt x="1774" y="-1016"/>
                    <a:pt x="224" y="-1643"/>
                    <a:pt x="-1030" y="-2696"/>
                  </a:cubicBezTo>
                  <a:cubicBezTo>
                    <a:pt x="674" y="-3003"/>
                    <a:pt x="2401" y="-2305"/>
                    <a:pt x="3406" y="-898"/>
                  </a:cubicBezTo>
                  <a:close/>
                </a:path>
              </a:pathLst>
            </a:custGeom>
            <a:solidFill>
              <a:srgbClr val="020202"/>
            </a:solidFill>
            <a:ln w="1171" cap="flat">
              <a:noFill/>
              <a:prstDash val="solid"/>
              <a:miter/>
            </a:ln>
          </p:spPr>
          <p:txBody>
            <a:bodyPr rtlCol="0" anchor="ctr"/>
            <a:lstStyle/>
            <a:p>
              <a:endParaRPr lang="es-CO"/>
            </a:p>
          </p:txBody>
        </p:sp>
        <p:sp>
          <p:nvSpPr>
            <p:cNvPr id="518" name="Freeform: Shape 517">
              <a:extLst>
                <a:ext uri="{FF2B5EF4-FFF2-40B4-BE49-F238E27FC236}">
                  <a16:creationId xmlns:a16="http://schemas.microsoft.com/office/drawing/2014/main" id="{7BB90601-91FF-6D52-9BEE-2F5581988E65}"/>
                </a:ext>
              </a:extLst>
            </p:cNvPr>
            <p:cNvSpPr/>
            <p:nvPr/>
          </p:nvSpPr>
          <p:spPr>
            <a:xfrm rot="19975584">
              <a:off x="12976785" y="6077714"/>
              <a:ext cx="4482" cy="1842"/>
            </a:xfrm>
            <a:custGeom>
              <a:avLst/>
              <a:gdLst>
                <a:gd name="connsiteX0" fmla="*/ 3453 w 4482"/>
                <a:gd name="connsiteY0" fmla="*/ -925 h 1842"/>
                <a:gd name="connsiteX1" fmla="*/ -1030 w 4482"/>
                <a:gd name="connsiteY1" fmla="*/ -2675 h 1842"/>
                <a:gd name="connsiteX2" fmla="*/ 3453 w 4482"/>
                <a:gd name="connsiteY2" fmla="*/ -925 h 1842"/>
              </a:gdLst>
              <a:ahLst/>
              <a:cxnLst>
                <a:cxn ang="0">
                  <a:pos x="connsiteX0" y="connsiteY0"/>
                </a:cxn>
                <a:cxn ang="0">
                  <a:pos x="connsiteX1" y="connsiteY1"/>
                </a:cxn>
                <a:cxn ang="0">
                  <a:pos x="connsiteX2" y="connsiteY2"/>
                </a:cxn>
              </a:cxnLst>
              <a:rect l="l" t="t" r="r" b="b"/>
              <a:pathLst>
                <a:path w="4482" h="1842">
                  <a:moveTo>
                    <a:pt x="3453" y="-925"/>
                  </a:moveTo>
                  <a:cubicBezTo>
                    <a:pt x="1809" y="-1008"/>
                    <a:pt x="236" y="-1623"/>
                    <a:pt x="-1030" y="-2675"/>
                  </a:cubicBezTo>
                  <a:cubicBezTo>
                    <a:pt x="674" y="-3030"/>
                    <a:pt x="2436" y="-2344"/>
                    <a:pt x="3453" y="-925"/>
                  </a:cubicBezTo>
                  <a:close/>
                </a:path>
              </a:pathLst>
            </a:custGeom>
            <a:solidFill>
              <a:srgbClr val="020202"/>
            </a:solidFill>
            <a:ln w="1171" cap="flat">
              <a:noFill/>
              <a:prstDash val="solid"/>
              <a:miter/>
            </a:ln>
          </p:spPr>
          <p:txBody>
            <a:bodyPr rtlCol="0" anchor="ctr"/>
            <a:lstStyle/>
            <a:p>
              <a:endParaRPr lang="es-CO"/>
            </a:p>
          </p:txBody>
        </p:sp>
        <p:sp>
          <p:nvSpPr>
            <p:cNvPr id="519" name="Freeform: Shape 518">
              <a:extLst>
                <a:ext uri="{FF2B5EF4-FFF2-40B4-BE49-F238E27FC236}">
                  <a16:creationId xmlns:a16="http://schemas.microsoft.com/office/drawing/2014/main" id="{58BC9B10-48D7-7DBF-A598-75AA7392A7B5}"/>
                </a:ext>
              </a:extLst>
            </p:cNvPr>
            <p:cNvSpPr/>
            <p:nvPr/>
          </p:nvSpPr>
          <p:spPr>
            <a:xfrm rot="19975584">
              <a:off x="13039353" y="6078590"/>
              <a:ext cx="3607" cy="2637"/>
            </a:xfrm>
            <a:custGeom>
              <a:avLst/>
              <a:gdLst>
                <a:gd name="connsiteX0" fmla="*/ 2578 w 3607"/>
                <a:gd name="connsiteY0" fmla="*/ -130 h 2637"/>
                <a:gd name="connsiteX1" fmla="*/ -1030 w 3607"/>
                <a:gd name="connsiteY1" fmla="*/ -2756 h 2637"/>
                <a:gd name="connsiteX2" fmla="*/ 2578 w 3607"/>
                <a:gd name="connsiteY2" fmla="*/ -130 h 2637"/>
              </a:gdLst>
              <a:ahLst/>
              <a:cxnLst>
                <a:cxn ang="0">
                  <a:pos x="connsiteX0" y="connsiteY0"/>
                </a:cxn>
                <a:cxn ang="0">
                  <a:pos x="connsiteX1" y="connsiteY1"/>
                </a:cxn>
                <a:cxn ang="0">
                  <a:pos x="connsiteX2" y="connsiteY2"/>
                </a:cxn>
              </a:cxnLst>
              <a:rect l="l" t="t" r="r" b="b"/>
              <a:pathLst>
                <a:path w="3607" h="2637">
                  <a:moveTo>
                    <a:pt x="2578" y="-130"/>
                  </a:moveTo>
                  <a:cubicBezTo>
                    <a:pt x="1123" y="-580"/>
                    <a:pt x="-154" y="-1502"/>
                    <a:pt x="-1030" y="-2756"/>
                  </a:cubicBezTo>
                  <a:cubicBezTo>
                    <a:pt x="910" y="-2898"/>
                    <a:pt x="1869" y="-1691"/>
                    <a:pt x="2578" y="-130"/>
                  </a:cubicBezTo>
                  <a:close/>
                </a:path>
              </a:pathLst>
            </a:custGeom>
            <a:solidFill>
              <a:srgbClr val="020202"/>
            </a:solidFill>
            <a:ln w="1171" cap="flat">
              <a:noFill/>
              <a:prstDash val="solid"/>
              <a:miter/>
            </a:ln>
          </p:spPr>
          <p:txBody>
            <a:bodyPr rtlCol="0" anchor="ctr"/>
            <a:lstStyle/>
            <a:p>
              <a:endParaRPr lang="es-CO"/>
            </a:p>
          </p:txBody>
        </p:sp>
        <p:sp>
          <p:nvSpPr>
            <p:cNvPr id="520" name="Freeform: Shape 519">
              <a:extLst>
                <a:ext uri="{FF2B5EF4-FFF2-40B4-BE49-F238E27FC236}">
                  <a16:creationId xmlns:a16="http://schemas.microsoft.com/office/drawing/2014/main" id="{5251F316-8503-E098-3BD0-70F448BB975A}"/>
                </a:ext>
              </a:extLst>
            </p:cNvPr>
            <p:cNvSpPr/>
            <p:nvPr/>
          </p:nvSpPr>
          <p:spPr>
            <a:xfrm rot="19975584">
              <a:off x="13102718" y="6096518"/>
              <a:ext cx="2655" cy="2668"/>
            </a:xfrm>
            <a:custGeom>
              <a:avLst/>
              <a:gdLst>
                <a:gd name="connsiteX0" fmla="*/ 1608 w 2655"/>
                <a:gd name="connsiteY0" fmla="*/ -99 h 2668"/>
                <a:gd name="connsiteX1" fmla="*/ -1030 w 2655"/>
                <a:gd name="connsiteY1" fmla="*/ -2748 h 2668"/>
                <a:gd name="connsiteX2" fmla="*/ 1608 w 2655"/>
                <a:gd name="connsiteY2" fmla="*/ -690 h 2668"/>
                <a:gd name="connsiteX3" fmla="*/ 1608 w 2655"/>
                <a:gd name="connsiteY3" fmla="*/ -99 h 2668"/>
              </a:gdLst>
              <a:ahLst/>
              <a:cxnLst>
                <a:cxn ang="0">
                  <a:pos x="connsiteX0" y="connsiteY0"/>
                </a:cxn>
                <a:cxn ang="0">
                  <a:pos x="connsiteX1" y="connsiteY1"/>
                </a:cxn>
                <a:cxn ang="0">
                  <a:pos x="connsiteX2" y="connsiteY2"/>
                </a:cxn>
                <a:cxn ang="0">
                  <a:pos x="connsiteX3" y="connsiteY3"/>
                </a:cxn>
              </a:cxnLst>
              <a:rect l="l" t="t" r="r" b="b"/>
              <a:pathLst>
                <a:path w="2655" h="2668">
                  <a:moveTo>
                    <a:pt x="1608" y="-99"/>
                  </a:moveTo>
                  <a:cubicBezTo>
                    <a:pt x="520" y="-737"/>
                    <a:pt x="-391" y="-1648"/>
                    <a:pt x="-1030" y="-2748"/>
                  </a:cubicBezTo>
                  <a:cubicBezTo>
                    <a:pt x="272" y="-2914"/>
                    <a:pt x="1454" y="-1991"/>
                    <a:pt x="1608" y="-690"/>
                  </a:cubicBezTo>
                  <a:cubicBezTo>
                    <a:pt x="1632" y="-501"/>
                    <a:pt x="1632" y="-300"/>
                    <a:pt x="1608" y="-99"/>
                  </a:cubicBezTo>
                  <a:close/>
                </a:path>
              </a:pathLst>
            </a:custGeom>
            <a:solidFill>
              <a:srgbClr val="020202"/>
            </a:solidFill>
            <a:ln w="1171" cap="flat">
              <a:noFill/>
              <a:prstDash val="solid"/>
              <a:miter/>
            </a:ln>
          </p:spPr>
          <p:txBody>
            <a:bodyPr rtlCol="0" anchor="ctr"/>
            <a:lstStyle/>
            <a:p>
              <a:endParaRPr lang="es-CO"/>
            </a:p>
          </p:txBody>
        </p:sp>
        <p:sp>
          <p:nvSpPr>
            <p:cNvPr id="521" name="Freeform: Shape 520">
              <a:extLst>
                <a:ext uri="{FF2B5EF4-FFF2-40B4-BE49-F238E27FC236}">
                  <a16:creationId xmlns:a16="http://schemas.microsoft.com/office/drawing/2014/main" id="{47F0EEDD-ACCB-26E8-1ACC-CC553BB7B3E4}"/>
                </a:ext>
              </a:extLst>
            </p:cNvPr>
            <p:cNvSpPr/>
            <p:nvPr/>
          </p:nvSpPr>
          <p:spPr>
            <a:xfrm rot="19975584">
              <a:off x="12964952" y="6080002"/>
              <a:ext cx="3548" cy="1087"/>
            </a:xfrm>
            <a:custGeom>
              <a:avLst/>
              <a:gdLst>
                <a:gd name="connsiteX0" fmla="*/ 2519 w 3548"/>
                <a:gd name="connsiteY0" fmla="*/ -1710 h 1087"/>
                <a:gd name="connsiteX1" fmla="*/ -1030 w 3548"/>
                <a:gd name="connsiteY1" fmla="*/ -2715 h 1087"/>
                <a:gd name="connsiteX2" fmla="*/ 2519 w 3548"/>
                <a:gd name="connsiteY2" fmla="*/ -1710 h 1087"/>
              </a:gdLst>
              <a:ahLst/>
              <a:cxnLst>
                <a:cxn ang="0">
                  <a:pos x="connsiteX0" y="connsiteY0"/>
                </a:cxn>
                <a:cxn ang="0">
                  <a:pos x="connsiteX1" y="connsiteY1"/>
                </a:cxn>
                <a:cxn ang="0">
                  <a:pos x="connsiteX2" y="connsiteY2"/>
                </a:cxn>
              </a:cxnLst>
              <a:rect l="l" t="t" r="r" b="b"/>
              <a:pathLst>
                <a:path w="3548" h="1087">
                  <a:moveTo>
                    <a:pt x="2519" y="-1710"/>
                  </a:moveTo>
                  <a:cubicBezTo>
                    <a:pt x="1253" y="-1568"/>
                    <a:pt x="-24" y="-1935"/>
                    <a:pt x="-1030" y="-2715"/>
                  </a:cubicBezTo>
                  <a:cubicBezTo>
                    <a:pt x="236" y="-2620"/>
                    <a:pt x="1691" y="-3259"/>
                    <a:pt x="2519" y="-1710"/>
                  </a:cubicBezTo>
                  <a:close/>
                </a:path>
              </a:pathLst>
            </a:custGeom>
            <a:solidFill>
              <a:srgbClr val="020202"/>
            </a:solidFill>
            <a:ln w="1171" cap="flat">
              <a:noFill/>
              <a:prstDash val="solid"/>
              <a:miter/>
            </a:ln>
          </p:spPr>
          <p:txBody>
            <a:bodyPr rtlCol="0" anchor="ctr"/>
            <a:lstStyle/>
            <a:p>
              <a:endParaRPr lang="es-CO"/>
            </a:p>
          </p:txBody>
        </p:sp>
        <p:sp>
          <p:nvSpPr>
            <p:cNvPr id="522" name="Freeform: Shape 521">
              <a:extLst>
                <a:ext uri="{FF2B5EF4-FFF2-40B4-BE49-F238E27FC236}">
                  <a16:creationId xmlns:a16="http://schemas.microsoft.com/office/drawing/2014/main" id="{58E3C05C-551D-624C-C0A5-CDB0C82FFB73}"/>
                </a:ext>
              </a:extLst>
            </p:cNvPr>
            <p:cNvSpPr/>
            <p:nvPr/>
          </p:nvSpPr>
          <p:spPr>
            <a:xfrm rot="19975584">
              <a:off x="13029776" y="6077717"/>
              <a:ext cx="2720" cy="1851"/>
            </a:xfrm>
            <a:custGeom>
              <a:avLst/>
              <a:gdLst>
                <a:gd name="connsiteX0" fmla="*/ 1691 w 2720"/>
                <a:gd name="connsiteY0" fmla="*/ -916 h 1851"/>
                <a:gd name="connsiteX1" fmla="*/ -1030 w 2720"/>
                <a:gd name="connsiteY1" fmla="*/ -2702 h 1851"/>
                <a:gd name="connsiteX2" fmla="*/ 1656 w 2720"/>
                <a:gd name="connsiteY2" fmla="*/ -1070 h 1851"/>
                <a:gd name="connsiteX3" fmla="*/ 1691 w 2720"/>
                <a:gd name="connsiteY3" fmla="*/ -916 h 1851"/>
              </a:gdLst>
              <a:ahLst/>
              <a:cxnLst>
                <a:cxn ang="0">
                  <a:pos x="connsiteX0" y="connsiteY0"/>
                </a:cxn>
                <a:cxn ang="0">
                  <a:pos x="connsiteX1" y="connsiteY1"/>
                </a:cxn>
                <a:cxn ang="0">
                  <a:pos x="connsiteX2" y="connsiteY2"/>
                </a:cxn>
                <a:cxn ang="0">
                  <a:pos x="connsiteX3" y="connsiteY3"/>
                </a:cxn>
              </a:cxnLst>
              <a:rect l="l" t="t" r="r" b="b"/>
              <a:pathLst>
                <a:path w="2720" h="1851">
                  <a:moveTo>
                    <a:pt x="1691" y="-916"/>
                  </a:moveTo>
                  <a:cubicBezTo>
                    <a:pt x="555" y="-1070"/>
                    <a:pt x="-438" y="-1732"/>
                    <a:pt x="-1030" y="-2702"/>
                  </a:cubicBezTo>
                  <a:cubicBezTo>
                    <a:pt x="165" y="-2998"/>
                    <a:pt x="1372" y="-2265"/>
                    <a:pt x="1656" y="-1070"/>
                  </a:cubicBezTo>
                  <a:cubicBezTo>
                    <a:pt x="1667" y="-1022"/>
                    <a:pt x="1679" y="-963"/>
                    <a:pt x="1691" y="-916"/>
                  </a:cubicBezTo>
                  <a:close/>
                </a:path>
              </a:pathLst>
            </a:custGeom>
            <a:solidFill>
              <a:srgbClr val="020202"/>
            </a:solidFill>
            <a:ln w="1171" cap="flat">
              <a:noFill/>
              <a:prstDash val="solid"/>
              <a:miter/>
            </a:ln>
          </p:spPr>
          <p:txBody>
            <a:bodyPr rtlCol="0" anchor="ctr"/>
            <a:lstStyle/>
            <a:p>
              <a:endParaRPr lang="es-CO"/>
            </a:p>
          </p:txBody>
        </p:sp>
        <p:sp>
          <p:nvSpPr>
            <p:cNvPr id="523" name="Freeform: Shape 522">
              <a:extLst>
                <a:ext uri="{FF2B5EF4-FFF2-40B4-BE49-F238E27FC236}">
                  <a16:creationId xmlns:a16="http://schemas.microsoft.com/office/drawing/2014/main" id="{5471D12E-B338-5DDF-2384-3BFE86418488}"/>
                </a:ext>
              </a:extLst>
            </p:cNvPr>
            <p:cNvSpPr/>
            <p:nvPr/>
          </p:nvSpPr>
          <p:spPr>
            <a:xfrm rot="19975584">
              <a:off x="13036070" y="6078429"/>
              <a:ext cx="2696" cy="1872"/>
            </a:xfrm>
            <a:custGeom>
              <a:avLst/>
              <a:gdLst>
                <a:gd name="connsiteX0" fmla="*/ 1667 w 2696"/>
                <a:gd name="connsiteY0" fmla="*/ -895 h 1872"/>
                <a:gd name="connsiteX1" fmla="*/ -1030 w 2696"/>
                <a:gd name="connsiteY1" fmla="*/ -2716 h 1872"/>
                <a:gd name="connsiteX2" fmla="*/ 1644 w 2696"/>
                <a:gd name="connsiteY2" fmla="*/ -1001 h 1872"/>
                <a:gd name="connsiteX3" fmla="*/ 1667 w 2696"/>
                <a:gd name="connsiteY3" fmla="*/ -895 h 1872"/>
              </a:gdLst>
              <a:ahLst/>
              <a:cxnLst>
                <a:cxn ang="0">
                  <a:pos x="connsiteX0" y="connsiteY0"/>
                </a:cxn>
                <a:cxn ang="0">
                  <a:pos x="connsiteX1" y="connsiteY1"/>
                </a:cxn>
                <a:cxn ang="0">
                  <a:pos x="connsiteX2" y="connsiteY2"/>
                </a:cxn>
                <a:cxn ang="0">
                  <a:pos x="connsiteX3" y="connsiteY3"/>
                </a:cxn>
              </a:cxnLst>
              <a:rect l="l" t="t" r="r" b="b"/>
              <a:pathLst>
                <a:path w="2696" h="1872">
                  <a:moveTo>
                    <a:pt x="1667" y="-895"/>
                  </a:moveTo>
                  <a:cubicBezTo>
                    <a:pt x="544" y="-1060"/>
                    <a:pt x="-450" y="-1735"/>
                    <a:pt x="-1030" y="-2716"/>
                  </a:cubicBezTo>
                  <a:cubicBezTo>
                    <a:pt x="189" y="-2977"/>
                    <a:pt x="1384" y="-2220"/>
                    <a:pt x="1644" y="-1001"/>
                  </a:cubicBezTo>
                  <a:cubicBezTo>
                    <a:pt x="1656" y="-966"/>
                    <a:pt x="1656" y="-930"/>
                    <a:pt x="1667" y="-895"/>
                  </a:cubicBezTo>
                  <a:close/>
                </a:path>
              </a:pathLst>
            </a:custGeom>
            <a:solidFill>
              <a:srgbClr val="020202"/>
            </a:solidFill>
            <a:ln w="1171" cap="flat">
              <a:noFill/>
              <a:prstDash val="solid"/>
              <a:miter/>
            </a:ln>
          </p:spPr>
          <p:txBody>
            <a:bodyPr rtlCol="0" anchor="ctr"/>
            <a:lstStyle/>
            <a:p>
              <a:endParaRPr lang="es-CO"/>
            </a:p>
          </p:txBody>
        </p:sp>
        <p:sp>
          <p:nvSpPr>
            <p:cNvPr id="524" name="Freeform: Shape 523">
              <a:extLst>
                <a:ext uri="{FF2B5EF4-FFF2-40B4-BE49-F238E27FC236}">
                  <a16:creationId xmlns:a16="http://schemas.microsoft.com/office/drawing/2014/main" id="{6C1AF9CD-A413-67E5-047C-6B6664F8A929}"/>
                </a:ext>
              </a:extLst>
            </p:cNvPr>
            <p:cNvSpPr/>
            <p:nvPr/>
          </p:nvSpPr>
          <p:spPr>
            <a:xfrm rot="19975584">
              <a:off x="13061260" y="6083255"/>
              <a:ext cx="2614" cy="1922"/>
            </a:xfrm>
            <a:custGeom>
              <a:avLst/>
              <a:gdLst>
                <a:gd name="connsiteX0" fmla="*/ 1585 w 2614"/>
                <a:gd name="connsiteY0" fmla="*/ -845 h 1922"/>
                <a:gd name="connsiteX1" fmla="*/ -1030 w 2614"/>
                <a:gd name="connsiteY1" fmla="*/ -2749 h 1922"/>
                <a:gd name="connsiteX2" fmla="*/ 1585 w 2614"/>
                <a:gd name="connsiteY2" fmla="*/ -845 h 1922"/>
              </a:gdLst>
              <a:ahLst/>
              <a:cxnLst>
                <a:cxn ang="0">
                  <a:pos x="connsiteX0" y="connsiteY0"/>
                </a:cxn>
                <a:cxn ang="0">
                  <a:pos x="connsiteX1" y="connsiteY1"/>
                </a:cxn>
                <a:cxn ang="0">
                  <a:pos x="connsiteX2" y="connsiteY2"/>
                </a:cxn>
              </a:cxnLst>
              <a:rect l="l" t="t" r="r" b="b"/>
              <a:pathLst>
                <a:path w="2614" h="1922">
                  <a:moveTo>
                    <a:pt x="1585" y="-845"/>
                  </a:moveTo>
                  <a:cubicBezTo>
                    <a:pt x="496" y="-1093"/>
                    <a:pt x="-450" y="-1791"/>
                    <a:pt x="-1030" y="-2749"/>
                  </a:cubicBezTo>
                  <a:cubicBezTo>
                    <a:pt x="213" y="-2903"/>
                    <a:pt x="1348" y="-2075"/>
                    <a:pt x="1585" y="-845"/>
                  </a:cubicBezTo>
                  <a:close/>
                </a:path>
              </a:pathLst>
            </a:custGeom>
            <a:solidFill>
              <a:srgbClr val="020202"/>
            </a:solidFill>
            <a:ln w="1171" cap="flat">
              <a:noFill/>
              <a:prstDash val="solid"/>
              <a:miter/>
            </a:ln>
          </p:spPr>
          <p:txBody>
            <a:bodyPr rtlCol="0" anchor="ctr"/>
            <a:lstStyle/>
            <a:p>
              <a:endParaRPr lang="es-CO"/>
            </a:p>
          </p:txBody>
        </p:sp>
        <p:sp>
          <p:nvSpPr>
            <p:cNvPr id="525" name="Freeform: Shape 524">
              <a:extLst>
                <a:ext uri="{FF2B5EF4-FFF2-40B4-BE49-F238E27FC236}">
                  <a16:creationId xmlns:a16="http://schemas.microsoft.com/office/drawing/2014/main" id="{21D6D41A-9151-03E5-2C8F-230AC757A5AA}"/>
                </a:ext>
              </a:extLst>
            </p:cNvPr>
            <p:cNvSpPr/>
            <p:nvPr/>
          </p:nvSpPr>
          <p:spPr>
            <a:xfrm rot="19975584">
              <a:off x="13032926" y="6078052"/>
              <a:ext cx="2696" cy="1864"/>
            </a:xfrm>
            <a:custGeom>
              <a:avLst/>
              <a:gdLst>
                <a:gd name="connsiteX0" fmla="*/ 1667 w 2696"/>
                <a:gd name="connsiteY0" fmla="*/ -903 h 1864"/>
                <a:gd name="connsiteX1" fmla="*/ -1030 w 2696"/>
                <a:gd name="connsiteY1" fmla="*/ -2713 h 1864"/>
                <a:gd name="connsiteX2" fmla="*/ 1644 w 2696"/>
                <a:gd name="connsiteY2" fmla="*/ -998 h 1864"/>
                <a:gd name="connsiteX3" fmla="*/ 1667 w 2696"/>
                <a:gd name="connsiteY3" fmla="*/ -903 h 1864"/>
              </a:gdLst>
              <a:ahLst/>
              <a:cxnLst>
                <a:cxn ang="0">
                  <a:pos x="connsiteX0" y="connsiteY0"/>
                </a:cxn>
                <a:cxn ang="0">
                  <a:pos x="connsiteX1" y="connsiteY1"/>
                </a:cxn>
                <a:cxn ang="0">
                  <a:pos x="connsiteX2" y="connsiteY2"/>
                </a:cxn>
                <a:cxn ang="0">
                  <a:pos x="connsiteX3" y="connsiteY3"/>
                </a:cxn>
              </a:cxnLst>
              <a:rect l="l" t="t" r="r" b="b"/>
              <a:pathLst>
                <a:path w="2696" h="1864">
                  <a:moveTo>
                    <a:pt x="1667" y="-903"/>
                  </a:moveTo>
                  <a:cubicBezTo>
                    <a:pt x="544" y="-1069"/>
                    <a:pt x="-450" y="-1731"/>
                    <a:pt x="-1030" y="-2713"/>
                  </a:cubicBezTo>
                  <a:cubicBezTo>
                    <a:pt x="177" y="-2985"/>
                    <a:pt x="1384" y="-2216"/>
                    <a:pt x="1644" y="-998"/>
                  </a:cubicBezTo>
                  <a:cubicBezTo>
                    <a:pt x="1656" y="-974"/>
                    <a:pt x="1667" y="-939"/>
                    <a:pt x="1667" y="-903"/>
                  </a:cubicBezTo>
                  <a:close/>
                </a:path>
              </a:pathLst>
            </a:custGeom>
            <a:solidFill>
              <a:srgbClr val="020202"/>
            </a:solidFill>
            <a:ln w="1171" cap="flat">
              <a:noFill/>
              <a:prstDash val="solid"/>
              <a:miter/>
            </a:ln>
          </p:spPr>
          <p:txBody>
            <a:bodyPr rtlCol="0" anchor="ctr"/>
            <a:lstStyle/>
            <a:p>
              <a:endParaRPr lang="es-CO"/>
            </a:p>
          </p:txBody>
        </p:sp>
        <p:sp>
          <p:nvSpPr>
            <p:cNvPr id="526" name="Freeform: Shape 525">
              <a:extLst>
                <a:ext uri="{FF2B5EF4-FFF2-40B4-BE49-F238E27FC236}">
                  <a16:creationId xmlns:a16="http://schemas.microsoft.com/office/drawing/2014/main" id="{00FF7210-C25C-C930-A646-163C2FA9B8D3}"/>
                </a:ext>
              </a:extLst>
            </p:cNvPr>
            <p:cNvSpPr/>
            <p:nvPr/>
          </p:nvSpPr>
          <p:spPr>
            <a:xfrm rot="19975584">
              <a:off x="13023511" y="6076991"/>
              <a:ext cx="2708" cy="1864"/>
            </a:xfrm>
            <a:custGeom>
              <a:avLst/>
              <a:gdLst>
                <a:gd name="connsiteX0" fmla="*/ 1679 w 2708"/>
                <a:gd name="connsiteY0" fmla="*/ -903 h 1864"/>
                <a:gd name="connsiteX1" fmla="*/ -1030 w 2708"/>
                <a:gd name="connsiteY1" fmla="*/ -2701 h 1864"/>
                <a:gd name="connsiteX2" fmla="*/ 1644 w 2708"/>
                <a:gd name="connsiteY2" fmla="*/ -1105 h 1864"/>
                <a:gd name="connsiteX3" fmla="*/ 1679 w 2708"/>
                <a:gd name="connsiteY3" fmla="*/ -903 h 1864"/>
              </a:gdLst>
              <a:ahLst/>
              <a:cxnLst>
                <a:cxn ang="0">
                  <a:pos x="connsiteX0" y="connsiteY0"/>
                </a:cxn>
                <a:cxn ang="0">
                  <a:pos x="connsiteX1" y="connsiteY1"/>
                </a:cxn>
                <a:cxn ang="0">
                  <a:pos x="connsiteX2" y="connsiteY2"/>
                </a:cxn>
                <a:cxn ang="0">
                  <a:pos x="connsiteX3" y="connsiteY3"/>
                </a:cxn>
              </a:cxnLst>
              <a:rect l="l" t="t" r="r" b="b"/>
              <a:pathLst>
                <a:path w="2708" h="1864">
                  <a:moveTo>
                    <a:pt x="1679" y="-903"/>
                  </a:moveTo>
                  <a:cubicBezTo>
                    <a:pt x="567" y="-1116"/>
                    <a:pt x="-403" y="-1767"/>
                    <a:pt x="-1030" y="-2701"/>
                  </a:cubicBezTo>
                  <a:cubicBezTo>
                    <a:pt x="153" y="-2997"/>
                    <a:pt x="1348" y="-2276"/>
                    <a:pt x="1644" y="-1105"/>
                  </a:cubicBezTo>
                  <a:cubicBezTo>
                    <a:pt x="1656" y="-1033"/>
                    <a:pt x="1667" y="-974"/>
                    <a:pt x="1679" y="-903"/>
                  </a:cubicBezTo>
                  <a:close/>
                </a:path>
              </a:pathLst>
            </a:custGeom>
            <a:solidFill>
              <a:srgbClr val="020202"/>
            </a:solidFill>
            <a:ln w="1171" cap="flat">
              <a:noFill/>
              <a:prstDash val="solid"/>
              <a:miter/>
            </a:ln>
          </p:spPr>
          <p:txBody>
            <a:bodyPr rtlCol="0" anchor="ctr"/>
            <a:lstStyle/>
            <a:p>
              <a:endParaRPr lang="es-CO"/>
            </a:p>
          </p:txBody>
        </p:sp>
        <p:sp>
          <p:nvSpPr>
            <p:cNvPr id="527" name="Freeform: Shape 526">
              <a:extLst>
                <a:ext uri="{FF2B5EF4-FFF2-40B4-BE49-F238E27FC236}">
                  <a16:creationId xmlns:a16="http://schemas.microsoft.com/office/drawing/2014/main" id="{3B92BDED-3CBF-D307-7D41-6E4A7ACFC97E}"/>
                </a:ext>
              </a:extLst>
            </p:cNvPr>
            <p:cNvSpPr/>
            <p:nvPr/>
          </p:nvSpPr>
          <p:spPr>
            <a:xfrm rot="19975584">
              <a:off x="12968488" y="6079437"/>
              <a:ext cx="2720" cy="1023"/>
            </a:xfrm>
            <a:custGeom>
              <a:avLst/>
              <a:gdLst>
                <a:gd name="connsiteX0" fmla="*/ 1691 w 2720"/>
                <a:gd name="connsiteY0" fmla="*/ -1780 h 1023"/>
                <a:gd name="connsiteX1" fmla="*/ -1030 w 2720"/>
                <a:gd name="connsiteY1" fmla="*/ -2691 h 1023"/>
                <a:gd name="connsiteX2" fmla="*/ 1691 w 2720"/>
                <a:gd name="connsiteY2" fmla="*/ -1780 h 1023"/>
              </a:gdLst>
              <a:ahLst/>
              <a:cxnLst>
                <a:cxn ang="0">
                  <a:pos x="connsiteX0" y="connsiteY0"/>
                </a:cxn>
                <a:cxn ang="0">
                  <a:pos x="connsiteX1" y="connsiteY1"/>
                </a:cxn>
                <a:cxn ang="0">
                  <a:pos x="connsiteX2" y="connsiteY2"/>
                </a:cxn>
              </a:cxnLst>
              <a:rect l="l" t="t" r="r" b="b"/>
              <a:pathLst>
                <a:path w="2720" h="1023">
                  <a:moveTo>
                    <a:pt x="1691" y="-1780"/>
                  </a:moveTo>
                  <a:cubicBezTo>
                    <a:pt x="686" y="-1626"/>
                    <a:pt x="-320" y="-1969"/>
                    <a:pt x="-1030" y="-2691"/>
                  </a:cubicBezTo>
                  <a:cubicBezTo>
                    <a:pt x="11" y="-2774"/>
                    <a:pt x="1100" y="-3022"/>
                    <a:pt x="1691" y="-1780"/>
                  </a:cubicBezTo>
                  <a:close/>
                </a:path>
              </a:pathLst>
            </a:custGeom>
            <a:solidFill>
              <a:srgbClr val="020202"/>
            </a:solidFill>
            <a:ln w="1171" cap="flat">
              <a:noFill/>
              <a:prstDash val="solid"/>
              <a:miter/>
            </a:ln>
          </p:spPr>
          <p:txBody>
            <a:bodyPr rtlCol="0" anchor="ctr"/>
            <a:lstStyle/>
            <a:p>
              <a:endParaRPr lang="es-CO"/>
            </a:p>
          </p:txBody>
        </p:sp>
        <p:sp>
          <p:nvSpPr>
            <p:cNvPr id="528" name="Freeform: Shape 527">
              <a:extLst>
                <a:ext uri="{FF2B5EF4-FFF2-40B4-BE49-F238E27FC236}">
                  <a16:creationId xmlns:a16="http://schemas.microsoft.com/office/drawing/2014/main" id="{C61F0D1A-389C-6291-2836-08C6D366C565}"/>
                </a:ext>
              </a:extLst>
            </p:cNvPr>
            <p:cNvSpPr/>
            <p:nvPr/>
          </p:nvSpPr>
          <p:spPr>
            <a:xfrm rot="19975584">
              <a:off x="12971242" y="6079010"/>
              <a:ext cx="2708" cy="1016"/>
            </a:xfrm>
            <a:custGeom>
              <a:avLst/>
              <a:gdLst>
                <a:gd name="connsiteX0" fmla="*/ 1679 w 2708"/>
                <a:gd name="connsiteY0" fmla="*/ -1787 h 1016"/>
                <a:gd name="connsiteX1" fmla="*/ -1030 w 2708"/>
                <a:gd name="connsiteY1" fmla="*/ -2710 h 1016"/>
                <a:gd name="connsiteX2" fmla="*/ 1679 w 2708"/>
                <a:gd name="connsiteY2" fmla="*/ -1787 h 1016"/>
              </a:gdLst>
              <a:ahLst/>
              <a:cxnLst>
                <a:cxn ang="0">
                  <a:pos x="connsiteX0" y="connsiteY0"/>
                </a:cxn>
                <a:cxn ang="0">
                  <a:pos x="connsiteX1" y="connsiteY1"/>
                </a:cxn>
                <a:cxn ang="0">
                  <a:pos x="connsiteX2" y="connsiteY2"/>
                </a:cxn>
              </a:cxnLst>
              <a:rect l="l" t="t" r="r" b="b"/>
              <a:pathLst>
                <a:path w="2708" h="1016">
                  <a:moveTo>
                    <a:pt x="1679" y="-1787"/>
                  </a:moveTo>
                  <a:cubicBezTo>
                    <a:pt x="686" y="-1633"/>
                    <a:pt x="-332" y="-1976"/>
                    <a:pt x="-1030" y="-2710"/>
                  </a:cubicBezTo>
                  <a:cubicBezTo>
                    <a:pt x="0" y="-2769"/>
                    <a:pt x="1088" y="-3005"/>
                    <a:pt x="1679" y="-1787"/>
                  </a:cubicBezTo>
                  <a:close/>
                </a:path>
              </a:pathLst>
            </a:custGeom>
            <a:solidFill>
              <a:srgbClr val="020202"/>
            </a:solidFill>
            <a:ln w="1171" cap="flat">
              <a:noFill/>
              <a:prstDash val="solid"/>
              <a:miter/>
            </a:ln>
          </p:spPr>
          <p:txBody>
            <a:bodyPr rtlCol="0" anchor="ctr"/>
            <a:lstStyle/>
            <a:p>
              <a:endParaRPr lang="es-CO"/>
            </a:p>
          </p:txBody>
        </p:sp>
        <p:sp>
          <p:nvSpPr>
            <p:cNvPr id="529" name="Freeform: Shape 528">
              <a:extLst>
                <a:ext uri="{FF2B5EF4-FFF2-40B4-BE49-F238E27FC236}">
                  <a16:creationId xmlns:a16="http://schemas.microsoft.com/office/drawing/2014/main" id="{62D6DC8A-07A9-375A-92B7-32B19573485B}"/>
                </a:ext>
              </a:extLst>
            </p:cNvPr>
            <p:cNvSpPr/>
            <p:nvPr/>
          </p:nvSpPr>
          <p:spPr>
            <a:xfrm rot="19975584">
              <a:off x="12973969" y="6078586"/>
              <a:ext cx="2696" cy="997"/>
            </a:xfrm>
            <a:custGeom>
              <a:avLst/>
              <a:gdLst>
                <a:gd name="connsiteX0" fmla="*/ 1667 w 2696"/>
                <a:gd name="connsiteY0" fmla="*/ -1797 h 997"/>
                <a:gd name="connsiteX1" fmla="*/ -1030 w 2696"/>
                <a:gd name="connsiteY1" fmla="*/ -2743 h 997"/>
                <a:gd name="connsiteX2" fmla="*/ 1667 w 2696"/>
                <a:gd name="connsiteY2" fmla="*/ -1797 h 997"/>
              </a:gdLst>
              <a:ahLst/>
              <a:cxnLst>
                <a:cxn ang="0">
                  <a:pos x="connsiteX0" y="connsiteY0"/>
                </a:cxn>
                <a:cxn ang="0">
                  <a:pos x="connsiteX1" y="connsiteY1"/>
                </a:cxn>
                <a:cxn ang="0">
                  <a:pos x="connsiteX2" y="connsiteY2"/>
                </a:cxn>
              </a:cxnLst>
              <a:rect l="l" t="t" r="r" b="b"/>
              <a:pathLst>
                <a:path w="2696" h="997">
                  <a:moveTo>
                    <a:pt x="1667" y="-1797"/>
                  </a:moveTo>
                  <a:cubicBezTo>
                    <a:pt x="674" y="-1666"/>
                    <a:pt x="-332" y="-2021"/>
                    <a:pt x="-1030" y="-2743"/>
                  </a:cubicBezTo>
                  <a:cubicBezTo>
                    <a:pt x="0" y="-2755"/>
                    <a:pt x="1076" y="-2980"/>
                    <a:pt x="1667" y="-1797"/>
                  </a:cubicBezTo>
                  <a:close/>
                </a:path>
              </a:pathLst>
            </a:custGeom>
            <a:solidFill>
              <a:srgbClr val="020202"/>
            </a:solidFill>
            <a:ln w="1171" cap="flat">
              <a:noFill/>
              <a:prstDash val="solid"/>
              <a:miter/>
            </a:ln>
          </p:spPr>
          <p:txBody>
            <a:bodyPr rtlCol="0" anchor="ctr"/>
            <a:lstStyle/>
            <a:p>
              <a:endParaRPr lang="es-CO"/>
            </a:p>
          </p:txBody>
        </p:sp>
        <p:sp>
          <p:nvSpPr>
            <p:cNvPr id="530" name="Freeform: Shape 529">
              <a:extLst>
                <a:ext uri="{FF2B5EF4-FFF2-40B4-BE49-F238E27FC236}">
                  <a16:creationId xmlns:a16="http://schemas.microsoft.com/office/drawing/2014/main" id="{D18969AD-6423-FD80-0180-7BE7E008013C}"/>
                </a:ext>
              </a:extLst>
            </p:cNvPr>
            <p:cNvSpPr/>
            <p:nvPr/>
          </p:nvSpPr>
          <p:spPr>
            <a:xfrm rot="19975584">
              <a:off x="12990820" y="6077093"/>
              <a:ext cx="1868" cy="933"/>
            </a:xfrm>
            <a:custGeom>
              <a:avLst/>
              <a:gdLst>
                <a:gd name="connsiteX0" fmla="*/ 839 w 1868"/>
                <a:gd name="connsiteY0" fmla="*/ -1850 h 933"/>
                <a:gd name="connsiteX1" fmla="*/ -1030 w 1868"/>
                <a:gd name="connsiteY1" fmla="*/ -2702 h 933"/>
                <a:gd name="connsiteX2" fmla="*/ 839 w 1868"/>
                <a:gd name="connsiteY2" fmla="*/ -1850 h 933"/>
              </a:gdLst>
              <a:ahLst/>
              <a:cxnLst>
                <a:cxn ang="0">
                  <a:pos x="connsiteX0" y="connsiteY0"/>
                </a:cxn>
                <a:cxn ang="0">
                  <a:pos x="connsiteX1" y="connsiteY1"/>
                </a:cxn>
                <a:cxn ang="0">
                  <a:pos x="connsiteX2" y="connsiteY2"/>
                </a:cxn>
              </a:cxnLst>
              <a:rect l="l" t="t" r="r" b="b"/>
              <a:pathLst>
                <a:path w="1868" h="933">
                  <a:moveTo>
                    <a:pt x="839" y="-1850"/>
                  </a:moveTo>
                  <a:cubicBezTo>
                    <a:pt x="106" y="-1755"/>
                    <a:pt x="-627" y="-2087"/>
                    <a:pt x="-1030" y="-2702"/>
                  </a:cubicBezTo>
                  <a:cubicBezTo>
                    <a:pt x="-284" y="-2926"/>
                    <a:pt x="520" y="-2560"/>
                    <a:pt x="839" y="-1850"/>
                  </a:cubicBezTo>
                  <a:close/>
                </a:path>
              </a:pathLst>
            </a:custGeom>
            <a:solidFill>
              <a:srgbClr val="020202"/>
            </a:solidFill>
            <a:ln w="1171" cap="flat">
              <a:noFill/>
              <a:prstDash val="solid"/>
              <a:miter/>
            </a:ln>
          </p:spPr>
          <p:txBody>
            <a:bodyPr rtlCol="0" anchor="ctr"/>
            <a:lstStyle/>
            <a:p>
              <a:endParaRPr lang="es-CO"/>
            </a:p>
          </p:txBody>
        </p:sp>
        <p:sp>
          <p:nvSpPr>
            <p:cNvPr id="531" name="Freeform: Shape 530">
              <a:extLst>
                <a:ext uri="{FF2B5EF4-FFF2-40B4-BE49-F238E27FC236}">
                  <a16:creationId xmlns:a16="http://schemas.microsoft.com/office/drawing/2014/main" id="{7EE43287-D039-EA82-2CAD-41D90B6A808A}"/>
                </a:ext>
              </a:extLst>
            </p:cNvPr>
            <p:cNvSpPr/>
            <p:nvPr/>
          </p:nvSpPr>
          <p:spPr>
            <a:xfrm rot="19975584">
              <a:off x="12992823" y="6077039"/>
              <a:ext cx="1821" cy="888"/>
            </a:xfrm>
            <a:custGeom>
              <a:avLst/>
              <a:gdLst>
                <a:gd name="connsiteX0" fmla="*/ 792 w 1821"/>
                <a:gd name="connsiteY0" fmla="*/ -1888 h 888"/>
                <a:gd name="connsiteX1" fmla="*/ -1030 w 1821"/>
                <a:gd name="connsiteY1" fmla="*/ -2740 h 888"/>
                <a:gd name="connsiteX2" fmla="*/ 792 w 1821"/>
                <a:gd name="connsiteY2" fmla="*/ -1888 h 888"/>
              </a:gdLst>
              <a:ahLst/>
              <a:cxnLst>
                <a:cxn ang="0">
                  <a:pos x="connsiteX0" y="connsiteY0"/>
                </a:cxn>
                <a:cxn ang="0">
                  <a:pos x="connsiteX1" y="connsiteY1"/>
                </a:cxn>
                <a:cxn ang="0">
                  <a:pos x="connsiteX2" y="connsiteY2"/>
                </a:cxn>
              </a:cxnLst>
              <a:rect l="l" t="t" r="r" b="b"/>
              <a:pathLst>
                <a:path w="1821" h="888">
                  <a:moveTo>
                    <a:pt x="792" y="-1888"/>
                  </a:moveTo>
                  <a:cubicBezTo>
                    <a:pt x="71" y="-1818"/>
                    <a:pt x="-627" y="-2137"/>
                    <a:pt x="-1030" y="-2740"/>
                  </a:cubicBezTo>
                  <a:cubicBezTo>
                    <a:pt x="-308" y="-2870"/>
                    <a:pt x="426" y="-2527"/>
                    <a:pt x="792" y="-1888"/>
                  </a:cubicBezTo>
                  <a:close/>
                </a:path>
              </a:pathLst>
            </a:custGeom>
            <a:solidFill>
              <a:srgbClr val="020202"/>
            </a:solidFill>
            <a:ln w="1171" cap="flat">
              <a:noFill/>
              <a:prstDash val="solid"/>
              <a:miter/>
            </a:ln>
          </p:spPr>
          <p:txBody>
            <a:bodyPr rtlCol="0" anchor="ctr"/>
            <a:lstStyle/>
            <a:p>
              <a:endParaRPr lang="es-CO"/>
            </a:p>
          </p:txBody>
        </p:sp>
        <p:sp>
          <p:nvSpPr>
            <p:cNvPr id="532" name="Freeform: Shape 531">
              <a:extLst>
                <a:ext uri="{FF2B5EF4-FFF2-40B4-BE49-F238E27FC236}">
                  <a16:creationId xmlns:a16="http://schemas.microsoft.com/office/drawing/2014/main" id="{888F04A1-794C-5C32-D657-B7142068EDF8}"/>
                </a:ext>
              </a:extLst>
            </p:cNvPr>
            <p:cNvSpPr/>
            <p:nvPr/>
          </p:nvSpPr>
          <p:spPr>
            <a:xfrm rot="19975584">
              <a:off x="12999466" y="6076697"/>
              <a:ext cx="1833" cy="997"/>
            </a:xfrm>
            <a:custGeom>
              <a:avLst/>
              <a:gdLst>
                <a:gd name="connsiteX0" fmla="*/ 804 w 1833"/>
                <a:gd name="connsiteY0" fmla="*/ -1776 h 997"/>
                <a:gd name="connsiteX1" fmla="*/ -1030 w 1833"/>
                <a:gd name="connsiteY1" fmla="*/ -2734 h 997"/>
                <a:gd name="connsiteX2" fmla="*/ 804 w 1833"/>
                <a:gd name="connsiteY2" fmla="*/ -1776 h 997"/>
              </a:gdLst>
              <a:ahLst/>
              <a:cxnLst>
                <a:cxn ang="0">
                  <a:pos x="connsiteX0" y="connsiteY0"/>
                </a:cxn>
                <a:cxn ang="0">
                  <a:pos x="connsiteX1" y="connsiteY1"/>
                </a:cxn>
                <a:cxn ang="0">
                  <a:pos x="connsiteX2" y="connsiteY2"/>
                </a:cxn>
              </a:cxnLst>
              <a:rect l="l" t="t" r="r" b="b"/>
              <a:pathLst>
                <a:path w="1833" h="997">
                  <a:moveTo>
                    <a:pt x="804" y="-1776"/>
                  </a:moveTo>
                  <a:cubicBezTo>
                    <a:pt x="59" y="-1717"/>
                    <a:pt x="-651" y="-2084"/>
                    <a:pt x="-1030" y="-2734"/>
                  </a:cubicBezTo>
                  <a:cubicBezTo>
                    <a:pt x="-202" y="-2841"/>
                    <a:pt x="520" y="-2734"/>
                    <a:pt x="804" y="-1776"/>
                  </a:cubicBezTo>
                  <a:close/>
                </a:path>
              </a:pathLst>
            </a:custGeom>
            <a:solidFill>
              <a:srgbClr val="020202"/>
            </a:solidFill>
            <a:ln w="1171" cap="flat">
              <a:noFill/>
              <a:prstDash val="solid"/>
              <a:miter/>
            </a:ln>
          </p:spPr>
          <p:txBody>
            <a:bodyPr rtlCol="0" anchor="ctr"/>
            <a:lstStyle/>
            <a:p>
              <a:endParaRPr lang="es-CO"/>
            </a:p>
          </p:txBody>
        </p:sp>
        <p:sp>
          <p:nvSpPr>
            <p:cNvPr id="533" name="Freeform: Shape 532">
              <a:extLst>
                <a:ext uri="{FF2B5EF4-FFF2-40B4-BE49-F238E27FC236}">
                  <a16:creationId xmlns:a16="http://schemas.microsoft.com/office/drawing/2014/main" id="{508AFA13-9F88-D5B4-2175-8A72A120790F}"/>
                </a:ext>
              </a:extLst>
            </p:cNvPr>
            <p:cNvSpPr/>
            <p:nvPr/>
          </p:nvSpPr>
          <p:spPr>
            <a:xfrm rot="19975584">
              <a:off x="13010500" y="6076897"/>
              <a:ext cx="1774" cy="959"/>
            </a:xfrm>
            <a:custGeom>
              <a:avLst/>
              <a:gdLst>
                <a:gd name="connsiteX0" fmla="*/ 745 w 1774"/>
                <a:gd name="connsiteY0" fmla="*/ -1809 h 959"/>
                <a:gd name="connsiteX1" fmla="*/ -1030 w 1774"/>
                <a:gd name="connsiteY1" fmla="*/ -2767 h 959"/>
                <a:gd name="connsiteX2" fmla="*/ 745 w 1774"/>
                <a:gd name="connsiteY2" fmla="*/ -1809 h 959"/>
              </a:gdLst>
              <a:ahLst/>
              <a:cxnLst>
                <a:cxn ang="0">
                  <a:pos x="connsiteX0" y="connsiteY0"/>
                </a:cxn>
                <a:cxn ang="0">
                  <a:pos x="connsiteX1" y="connsiteY1"/>
                </a:cxn>
                <a:cxn ang="0">
                  <a:pos x="connsiteX2" y="connsiteY2"/>
                </a:cxn>
              </a:cxnLst>
              <a:rect l="l" t="t" r="r" b="b"/>
              <a:pathLst>
                <a:path w="1774" h="959">
                  <a:moveTo>
                    <a:pt x="745" y="-1809"/>
                  </a:moveTo>
                  <a:cubicBezTo>
                    <a:pt x="23" y="-1785"/>
                    <a:pt x="-651" y="-2152"/>
                    <a:pt x="-1030" y="-2767"/>
                  </a:cubicBezTo>
                  <a:cubicBezTo>
                    <a:pt x="-261" y="-2779"/>
                    <a:pt x="425" y="-2649"/>
                    <a:pt x="745" y="-1809"/>
                  </a:cubicBezTo>
                  <a:close/>
                </a:path>
              </a:pathLst>
            </a:custGeom>
            <a:solidFill>
              <a:srgbClr val="020202"/>
            </a:solidFill>
            <a:ln w="1171" cap="flat">
              <a:noFill/>
              <a:prstDash val="solid"/>
              <a:miter/>
            </a:ln>
          </p:spPr>
          <p:txBody>
            <a:bodyPr rtlCol="0" anchor="ctr"/>
            <a:lstStyle/>
            <a:p>
              <a:endParaRPr lang="es-CO"/>
            </a:p>
          </p:txBody>
        </p:sp>
        <p:sp>
          <p:nvSpPr>
            <p:cNvPr id="534" name="Freeform: Shape 533">
              <a:extLst>
                <a:ext uri="{FF2B5EF4-FFF2-40B4-BE49-F238E27FC236}">
                  <a16:creationId xmlns:a16="http://schemas.microsoft.com/office/drawing/2014/main" id="{56B15721-1EE7-AA43-5567-E742CF6EA950}"/>
                </a:ext>
              </a:extLst>
            </p:cNvPr>
            <p:cNvSpPr/>
            <p:nvPr/>
          </p:nvSpPr>
          <p:spPr>
            <a:xfrm rot="19975584">
              <a:off x="13012438" y="6076921"/>
              <a:ext cx="1786" cy="1002"/>
            </a:xfrm>
            <a:custGeom>
              <a:avLst/>
              <a:gdLst>
                <a:gd name="connsiteX0" fmla="*/ 757 w 1786"/>
                <a:gd name="connsiteY0" fmla="*/ -1766 h 1002"/>
                <a:gd name="connsiteX1" fmla="*/ -1030 w 1786"/>
                <a:gd name="connsiteY1" fmla="*/ -2759 h 1002"/>
                <a:gd name="connsiteX2" fmla="*/ 757 w 1786"/>
                <a:gd name="connsiteY2" fmla="*/ -1766 h 1002"/>
              </a:gdLst>
              <a:ahLst/>
              <a:cxnLst>
                <a:cxn ang="0">
                  <a:pos x="connsiteX0" y="connsiteY0"/>
                </a:cxn>
                <a:cxn ang="0">
                  <a:pos x="connsiteX1" y="connsiteY1"/>
                </a:cxn>
                <a:cxn ang="0">
                  <a:pos x="connsiteX2" y="connsiteY2"/>
                </a:cxn>
              </a:cxnLst>
              <a:rect l="l" t="t" r="r" b="b"/>
              <a:pathLst>
                <a:path w="1786" h="1002">
                  <a:moveTo>
                    <a:pt x="757" y="-1766"/>
                  </a:moveTo>
                  <a:cubicBezTo>
                    <a:pt x="23" y="-1742"/>
                    <a:pt x="-663" y="-2120"/>
                    <a:pt x="-1030" y="-2759"/>
                  </a:cubicBezTo>
                  <a:cubicBezTo>
                    <a:pt x="-225" y="-2807"/>
                    <a:pt x="485" y="-2677"/>
                    <a:pt x="757" y="-1766"/>
                  </a:cubicBezTo>
                  <a:close/>
                </a:path>
              </a:pathLst>
            </a:custGeom>
            <a:solidFill>
              <a:srgbClr val="020202"/>
            </a:solidFill>
            <a:ln w="1171" cap="flat">
              <a:noFill/>
              <a:prstDash val="solid"/>
              <a:miter/>
            </a:ln>
          </p:spPr>
          <p:txBody>
            <a:bodyPr rtlCol="0" anchor="ctr"/>
            <a:lstStyle/>
            <a:p>
              <a:endParaRPr lang="es-CO"/>
            </a:p>
          </p:txBody>
        </p:sp>
        <p:sp>
          <p:nvSpPr>
            <p:cNvPr id="535" name="Freeform: Shape 534">
              <a:extLst>
                <a:ext uri="{FF2B5EF4-FFF2-40B4-BE49-F238E27FC236}">
                  <a16:creationId xmlns:a16="http://schemas.microsoft.com/office/drawing/2014/main" id="{E0C534B8-6DA0-A396-B30A-E19DDEE84F7B}"/>
                </a:ext>
              </a:extLst>
            </p:cNvPr>
            <p:cNvSpPr/>
            <p:nvPr/>
          </p:nvSpPr>
          <p:spPr>
            <a:xfrm rot="19975584">
              <a:off x="13019495" y="6077234"/>
              <a:ext cx="1785" cy="965"/>
            </a:xfrm>
            <a:custGeom>
              <a:avLst/>
              <a:gdLst>
                <a:gd name="connsiteX0" fmla="*/ 756 w 1785"/>
                <a:gd name="connsiteY0" fmla="*/ -1804 h 965"/>
                <a:gd name="connsiteX1" fmla="*/ -1030 w 1785"/>
                <a:gd name="connsiteY1" fmla="*/ -2762 h 965"/>
                <a:gd name="connsiteX2" fmla="*/ 756 w 1785"/>
                <a:gd name="connsiteY2" fmla="*/ -1804 h 965"/>
              </a:gdLst>
              <a:ahLst/>
              <a:cxnLst>
                <a:cxn ang="0">
                  <a:pos x="connsiteX0" y="connsiteY0"/>
                </a:cxn>
                <a:cxn ang="0">
                  <a:pos x="connsiteX1" y="connsiteY1"/>
                </a:cxn>
                <a:cxn ang="0">
                  <a:pos x="connsiteX2" y="connsiteY2"/>
                </a:cxn>
              </a:cxnLst>
              <a:rect l="l" t="t" r="r" b="b"/>
              <a:pathLst>
                <a:path w="1785" h="965">
                  <a:moveTo>
                    <a:pt x="756" y="-1804"/>
                  </a:moveTo>
                  <a:cubicBezTo>
                    <a:pt x="35" y="-1769"/>
                    <a:pt x="-663" y="-2135"/>
                    <a:pt x="-1030" y="-2762"/>
                  </a:cubicBezTo>
                  <a:cubicBezTo>
                    <a:pt x="-237" y="-2798"/>
                    <a:pt x="461" y="-2668"/>
                    <a:pt x="756" y="-1804"/>
                  </a:cubicBezTo>
                  <a:close/>
                </a:path>
              </a:pathLst>
            </a:custGeom>
            <a:solidFill>
              <a:srgbClr val="020202"/>
            </a:solidFill>
            <a:ln w="1171" cap="flat">
              <a:noFill/>
              <a:prstDash val="solid"/>
              <a:miter/>
            </a:ln>
          </p:spPr>
          <p:txBody>
            <a:bodyPr rtlCol="0" anchor="ctr"/>
            <a:lstStyle/>
            <a:p>
              <a:endParaRPr lang="es-CO"/>
            </a:p>
          </p:txBody>
        </p:sp>
        <p:sp>
          <p:nvSpPr>
            <p:cNvPr id="536" name="Freeform: Shape 535">
              <a:extLst>
                <a:ext uri="{FF2B5EF4-FFF2-40B4-BE49-F238E27FC236}">
                  <a16:creationId xmlns:a16="http://schemas.microsoft.com/office/drawing/2014/main" id="{514F5CF0-3FB0-FA2E-9089-F7C30DF5E4FA}"/>
                </a:ext>
              </a:extLst>
            </p:cNvPr>
            <p:cNvSpPr/>
            <p:nvPr/>
          </p:nvSpPr>
          <p:spPr>
            <a:xfrm rot="19975584">
              <a:off x="13021408" y="6077269"/>
              <a:ext cx="1797" cy="996"/>
            </a:xfrm>
            <a:custGeom>
              <a:avLst/>
              <a:gdLst>
                <a:gd name="connsiteX0" fmla="*/ 768 w 1797"/>
                <a:gd name="connsiteY0" fmla="*/ -1773 h 996"/>
                <a:gd name="connsiteX1" fmla="*/ -1030 w 1797"/>
                <a:gd name="connsiteY1" fmla="*/ -2755 h 996"/>
                <a:gd name="connsiteX2" fmla="*/ 768 w 1797"/>
                <a:gd name="connsiteY2" fmla="*/ -1773 h 996"/>
              </a:gdLst>
              <a:ahLst/>
              <a:cxnLst>
                <a:cxn ang="0">
                  <a:pos x="connsiteX0" y="connsiteY0"/>
                </a:cxn>
                <a:cxn ang="0">
                  <a:pos x="connsiteX1" y="connsiteY1"/>
                </a:cxn>
                <a:cxn ang="0">
                  <a:pos x="connsiteX2" y="connsiteY2"/>
                </a:cxn>
              </a:cxnLst>
              <a:rect l="l" t="t" r="r" b="b"/>
              <a:pathLst>
                <a:path w="1797" h="996">
                  <a:moveTo>
                    <a:pt x="768" y="-1773"/>
                  </a:moveTo>
                  <a:cubicBezTo>
                    <a:pt x="35" y="-1738"/>
                    <a:pt x="-663" y="-2116"/>
                    <a:pt x="-1030" y="-2755"/>
                  </a:cubicBezTo>
                  <a:cubicBezTo>
                    <a:pt x="-178" y="-2814"/>
                    <a:pt x="532" y="-2696"/>
                    <a:pt x="768" y="-1773"/>
                  </a:cubicBezTo>
                  <a:close/>
                </a:path>
              </a:pathLst>
            </a:custGeom>
            <a:solidFill>
              <a:srgbClr val="020202"/>
            </a:solidFill>
            <a:ln w="1171" cap="flat">
              <a:noFill/>
              <a:prstDash val="solid"/>
              <a:miter/>
            </a:ln>
          </p:spPr>
          <p:txBody>
            <a:bodyPr rtlCol="0" anchor="ctr"/>
            <a:lstStyle/>
            <a:p>
              <a:endParaRPr lang="es-CO"/>
            </a:p>
          </p:txBody>
        </p:sp>
        <p:sp>
          <p:nvSpPr>
            <p:cNvPr id="537" name="Freeform: Shape 536">
              <a:extLst>
                <a:ext uri="{FF2B5EF4-FFF2-40B4-BE49-F238E27FC236}">
                  <a16:creationId xmlns:a16="http://schemas.microsoft.com/office/drawing/2014/main" id="{FCEA650E-F8DA-52C2-B1E2-0DF5D6FAD645}"/>
                </a:ext>
              </a:extLst>
            </p:cNvPr>
            <p:cNvSpPr/>
            <p:nvPr/>
          </p:nvSpPr>
          <p:spPr>
            <a:xfrm rot="19975584">
              <a:off x="13027785" y="6077900"/>
              <a:ext cx="1715" cy="1052"/>
            </a:xfrm>
            <a:custGeom>
              <a:avLst/>
              <a:gdLst>
                <a:gd name="connsiteX0" fmla="*/ 686 w 1715"/>
                <a:gd name="connsiteY0" fmla="*/ -1715 h 1052"/>
                <a:gd name="connsiteX1" fmla="*/ -1030 w 1715"/>
                <a:gd name="connsiteY1" fmla="*/ -2768 h 1052"/>
                <a:gd name="connsiteX2" fmla="*/ 686 w 1715"/>
                <a:gd name="connsiteY2" fmla="*/ -1715 h 1052"/>
              </a:gdLst>
              <a:ahLst/>
              <a:cxnLst>
                <a:cxn ang="0">
                  <a:pos x="connsiteX0" y="connsiteY0"/>
                </a:cxn>
                <a:cxn ang="0">
                  <a:pos x="connsiteX1" y="connsiteY1"/>
                </a:cxn>
                <a:cxn ang="0">
                  <a:pos x="connsiteX2" y="connsiteY2"/>
                </a:cxn>
              </a:cxnLst>
              <a:rect l="l" t="t" r="r" b="b"/>
              <a:pathLst>
                <a:path w="1715" h="1052">
                  <a:moveTo>
                    <a:pt x="686" y="-1715"/>
                  </a:moveTo>
                  <a:cubicBezTo>
                    <a:pt x="-36" y="-1726"/>
                    <a:pt x="-698" y="-2129"/>
                    <a:pt x="-1030" y="-2768"/>
                  </a:cubicBezTo>
                  <a:cubicBezTo>
                    <a:pt x="-249" y="-2756"/>
                    <a:pt x="449" y="-2602"/>
                    <a:pt x="686" y="-1715"/>
                  </a:cubicBezTo>
                  <a:close/>
                </a:path>
              </a:pathLst>
            </a:custGeom>
            <a:solidFill>
              <a:srgbClr val="020202"/>
            </a:solidFill>
            <a:ln w="1171" cap="flat">
              <a:noFill/>
              <a:prstDash val="solid"/>
              <a:miter/>
            </a:ln>
          </p:spPr>
          <p:txBody>
            <a:bodyPr rtlCol="0" anchor="ctr"/>
            <a:lstStyle/>
            <a:p>
              <a:endParaRPr lang="es-CO"/>
            </a:p>
          </p:txBody>
        </p:sp>
        <p:sp>
          <p:nvSpPr>
            <p:cNvPr id="538" name="Freeform: Shape 537">
              <a:extLst>
                <a:ext uri="{FF2B5EF4-FFF2-40B4-BE49-F238E27FC236}">
                  <a16:creationId xmlns:a16="http://schemas.microsoft.com/office/drawing/2014/main" id="{727870DF-BAFC-15C7-90C1-4898EA477792}"/>
                </a:ext>
              </a:extLst>
            </p:cNvPr>
            <p:cNvSpPr/>
            <p:nvPr/>
          </p:nvSpPr>
          <p:spPr>
            <a:xfrm rot="19975584">
              <a:off x="13058012" y="6083127"/>
              <a:ext cx="1691" cy="1076"/>
            </a:xfrm>
            <a:custGeom>
              <a:avLst/>
              <a:gdLst>
                <a:gd name="connsiteX0" fmla="*/ 662 w 1691"/>
                <a:gd name="connsiteY0" fmla="*/ -1691 h 1076"/>
                <a:gd name="connsiteX1" fmla="*/ -1030 w 1691"/>
                <a:gd name="connsiteY1" fmla="*/ -2768 h 1076"/>
                <a:gd name="connsiteX2" fmla="*/ 662 w 1691"/>
                <a:gd name="connsiteY2" fmla="*/ -1691 h 1076"/>
              </a:gdLst>
              <a:ahLst/>
              <a:cxnLst>
                <a:cxn ang="0">
                  <a:pos x="connsiteX0" y="connsiteY0"/>
                </a:cxn>
                <a:cxn ang="0">
                  <a:pos x="connsiteX1" y="connsiteY1"/>
                </a:cxn>
                <a:cxn ang="0">
                  <a:pos x="connsiteX2" y="connsiteY2"/>
                </a:cxn>
              </a:cxnLst>
              <a:rect l="l" t="t" r="r" b="b"/>
              <a:pathLst>
                <a:path w="1691" h="1076">
                  <a:moveTo>
                    <a:pt x="662" y="-1691"/>
                  </a:moveTo>
                  <a:cubicBezTo>
                    <a:pt x="-60" y="-1715"/>
                    <a:pt x="-698" y="-2129"/>
                    <a:pt x="-1030" y="-2768"/>
                  </a:cubicBezTo>
                  <a:cubicBezTo>
                    <a:pt x="-249" y="-2756"/>
                    <a:pt x="425" y="-2614"/>
                    <a:pt x="662" y="-1691"/>
                  </a:cubicBezTo>
                  <a:close/>
                </a:path>
              </a:pathLst>
            </a:custGeom>
            <a:solidFill>
              <a:srgbClr val="020202"/>
            </a:solidFill>
            <a:ln w="1171" cap="flat">
              <a:noFill/>
              <a:prstDash val="solid"/>
              <a:miter/>
            </a:ln>
          </p:spPr>
          <p:txBody>
            <a:bodyPr rtlCol="0" anchor="ctr"/>
            <a:lstStyle/>
            <a:p>
              <a:endParaRPr lang="es-CO"/>
            </a:p>
          </p:txBody>
        </p:sp>
        <p:sp>
          <p:nvSpPr>
            <p:cNvPr id="539" name="Freeform: Shape 538">
              <a:extLst>
                <a:ext uri="{FF2B5EF4-FFF2-40B4-BE49-F238E27FC236}">
                  <a16:creationId xmlns:a16="http://schemas.microsoft.com/office/drawing/2014/main" id="{E9CC9D62-38EF-1A8A-6BC5-4E5E9522B9E2}"/>
                </a:ext>
              </a:extLst>
            </p:cNvPr>
            <p:cNvSpPr/>
            <p:nvPr/>
          </p:nvSpPr>
          <p:spPr>
            <a:xfrm rot="19975584">
              <a:off x="13123247" y="6105107"/>
              <a:ext cx="863" cy="1017"/>
            </a:xfrm>
            <a:custGeom>
              <a:avLst/>
              <a:gdLst>
                <a:gd name="connsiteX0" fmla="*/ -166 w 863"/>
                <a:gd name="connsiteY0" fmla="*/ -1750 h 1017"/>
                <a:gd name="connsiteX1" fmla="*/ -1030 w 863"/>
                <a:gd name="connsiteY1" fmla="*/ -2768 h 1017"/>
                <a:gd name="connsiteX2" fmla="*/ -166 w 863"/>
                <a:gd name="connsiteY2" fmla="*/ -1750 h 1017"/>
              </a:gdLst>
              <a:ahLst/>
              <a:cxnLst>
                <a:cxn ang="0">
                  <a:pos x="connsiteX0" y="connsiteY0"/>
                </a:cxn>
                <a:cxn ang="0">
                  <a:pos x="connsiteX1" y="connsiteY1"/>
                </a:cxn>
                <a:cxn ang="0">
                  <a:pos x="connsiteX2" y="connsiteY2"/>
                </a:cxn>
              </a:cxnLst>
              <a:rect l="l" t="t" r="r" b="b"/>
              <a:pathLst>
                <a:path w="863" h="1017">
                  <a:moveTo>
                    <a:pt x="-166" y="-1750"/>
                  </a:moveTo>
                  <a:cubicBezTo>
                    <a:pt x="-651" y="-1857"/>
                    <a:pt x="-1006" y="-2271"/>
                    <a:pt x="-1030" y="-2768"/>
                  </a:cubicBezTo>
                  <a:cubicBezTo>
                    <a:pt x="-556" y="-2637"/>
                    <a:pt x="-213" y="-2235"/>
                    <a:pt x="-166" y="-1750"/>
                  </a:cubicBezTo>
                  <a:close/>
                </a:path>
              </a:pathLst>
            </a:custGeom>
            <a:solidFill>
              <a:srgbClr val="020202"/>
            </a:solidFill>
            <a:ln w="1171" cap="flat">
              <a:noFill/>
              <a:prstDash val="solid"/>
              <a:miter/>
            </a:ln>
          </p:spPr>
          <p:txBody>
            <a:bodyPr rtlCol="0" anchor="ctr"/>
            <a:lstStyle/>
            <a:p>
              <a:endParaRPr lang="es-CO"/>
            </a:p>
          </p:txBody>
        </p:sp>
        <p:sp>
          <p:nvSpPr>
            <p:cNvPr id="540" name="Freeform: Shape 539">
              <a:extLst>
                <a:ext uri="{FF2B5EF4-FFF2-40B4-BE49-F238E27FC236}">
                  <a16:creationId xmlns:a16="http://schemas.microsoft.com/office/drawing/2014/main" id="{CCC7A857-0824-C2FA-35C0-E7CB88698AC0}"/>
                </a:ext>
              </a:extLst>
            </p:cNvPr>
            <p:cNvSpPr/>
            <p:nvPr/>
          </p:nvSpPr>
          <p:spPr>
            <a:xfrm rot="19975584">
              <a:off x="13116904" y="6102474"/>
              <a:ext cx="922" cy="993"/>
            </a:xfrm>
            <a:custGeom>
              <a:avLst/>
              <a:gdLst>
                <a:gd name="connsiteX0" fmla="*/ -107 w 922"/>
                <a:gd name="connsiteY0" fmla="*/ -1774 h 993"/>
                <a:gd name="connsiteX1" fmla="*/ -1030 w 922"/>
                <a:gd name="connsiteY1" fmla="*/ -2768 h 993"/>
                <a:gd name="connsiteX2" fmla="*/ -107 w 922"/>
                <a:gd name="connsiteY2" fmla="*/ -1774 h 993"/>
              </a:gdLst>
              <a:ahLst/>
              <a:cxnLst>
                <a:cxn ang="0">
                  <a:pos x="connsiteX0" y="connsiteY0"/>
                </a:cxn>
                <a:cxn ang="0">
                  <a:pos x="connsiteX1" y="connsiteY1"/>
                </a:cxn>
                <a:cxn ang="0">
                  <a:pos x="connsiteX2" y="connsiteY2"/>
                </a:cxn>
              </a:cxnLst>
              <a:rect l="l" t="t" r="r" b="b"/>
              <a:pathLst>
                <a:path w="922" h="993">
                  <a:moveTo>
                    <a:pt x="-107" y="-1774"/>
                  </a:moveTo>
                  <a:cubicBezTo>
                    <a:pt x="-592" y="-1880"/>
                    <a:pt x="-958" y="-2271"/>
                    <a:pt x="-1030" y="-2768"/>
                  </a:cubicBezTo>
                  <a:cubicBezTo>
                    <a:pt x="-544" y="-2661"/>
                    <a:pt x="-178" y="-2271"/>
                    <a:pt x="-107" y="-1774"/>
                  </a:cubicBezTo>
                  <a:close/>
                </a:path>
              </a:pathLst>
            </a:custGeom>
            <a:solidFill>
              <a:srgbClr val="020202"/>
            </a:solidFill>
            <a:ln w="1171" cap="flat">
              <a:noFill/>
              <a:prstDash val="solid"/>
              <a:miter/>
            </a:ln>
          </p:spPr>
          <p:txBody>
            <a:bodyPr rtlCol="0" anchor="ctr"/>
            <a:lstStyle/>
            <a:p>
              <a:endParaRPr lang="es-CO"/>
            </a:p>
          </p:txBody>
        </p:sp>
        <p:sp>
          <p:nvSpPr>
            <p:cNvPr id="541" name="Freeform: Shape 540">
              <a:extLst>
                <a:ext uri="{FF2B5EF4-FFF2-40B4-BE49-F238E27FC236}">
                  <a16:creationId xmlns:a16="http://schemas.microsoft.com/office/drawing/2014/main" id="{DF704C90-56D5-1B7F-041E-F2136BAC9395}"/>
                </a:ext>
              </a:extLst>
            </p:cNvPr>
            <p:cNvSpPr/>
            <p:nvPr/>
          </p:nvSpPr>
          <p:spPr>
            <a:xfrm rot="19975584">
              <a:off x="13115753" y="6102043"/>
              <a:ext cx="910" cy="993"/>
            </a:xfrm>
            <a:custGeom>
              <a:avLst/>
              <a:gdLst>
                <a:gd name="connsiteX0" fmla="*/ -119 w 910"/>
                <a:gd name="connsiteY0" fmla="*/ -1774 h 993"/>
                <a:gd name="connsiteX1" fmla="*/ -1030 w 910"/>
                <a:gd name="connsiteY1" fmla="*/ -2768 h 993"/>
                <a:gd name="connsiteX2" fmla="*/ -119 w 910"/>
                <a:gd name="connsiteY2" fmla="*/ -1774 h 993"/>
              </a:gdLst>
              <a:ahLst/>
              <a:cxnLst>
                <a:cxn ang="0">
                  <a:pos x="connsiteX0" y="connsiteY0"/>
                </a:cxn>
                <a:cxn ang="0">
                  <a:pos x="connsiteX1" y="connsiteY1"/>
                </a:cxn>
                <a:cxn ang="0">
                  <a:pos x="connsiteX2" y="connsiteY2"/>
                </a:cxn>
              </a:cxnLst>
              <a:rect l="l" t="t" r="r" b="b"/>
              <a:pathLst>
                <a:path w="910" h="993">
                  <a:moveTo>
                    <a:pt x="-119" y="-1774"/>
                  </a:moveTo>
                  <a:cubicBezTo>
                    <a:pt x="-604" y="-1880"/>
                    <a:pt x="-959" y="-2283"/>
                    <a:pt x="-1030" y="-2768"/>
                  </a:cubicBezTo>
                  <a:cubicBezTo>
                    <a:pt x="-568" y="-2638"/>
                    <a:pt x="-213" y="-2247"/>
                    <a:pt x="-119" y="-1774"/>
                  </a:cubicBezTo>
                  <a:close/>
                </a:path>
              </a:pathLst>
            </a:custGeom>
            <a:solidFill>
              <a:srgbClr val="020202"/>
            </a:solidFill>
            <a:ln w="1171" cap="flat">
              <a:noFill/>
              <a:prstDash val="solid"/>
              <a:miter/>
            </a:ln>
          </p:spPr>
          <p:txBody>
            <a:bodyPr rtlCol="0" anchor="ctr"/>
            <a:lstStyle/>
            <a:p>
              <a:endParaRPr lang="es-CO"/>
            </a:p>
          </p:txBody>
        </p:sp>
        <p:sp>
          <p:nvSpPr>
            <p:cNvPr id="542" name="Freeform: Shape 541">
              <a:extLst>
                <a:ext uri="{FF2B5EF4-FFF2-40B4-BE49-F238E27FC236}">
                  <a16:creationId xmlns:a16="http://schemas.microsoft.com/office/drawing/2014/main" id="{737F204D-40E1-E9DE-6B20-5A96F1D61959}"/>
                </a:ext>
              </a:extLst>
            </p:cNvPr>
            <p:cNvSpPr/>
            <p:nvPr/>
          </p:nvSpPr>
          <p:spPr>
            <a:xfrm rot="19975584">
              <a:off x="13114603" y="6101626"/>
              <a:ext cx="887" cy="970"/>
            </a:xfrm>
            <a:custGeom>
              <a:avLst/>
              <a:gdLst>
                <a:gd name="connsiteX0" fmla="*/ -142 w 887"/>
                <a:gd name="connsiteY0" fmla="*/ -1798 h 970"/>
                <a:gd name="connsiteX1" fmla="*/ -1030 w 887"/>
                <a:gd name="connsiteY1" fmla="*/ -2768 h 970"/>
              </a:gdLst>
              <a:ahLst/>
              <a:cxnLst>
                <a:cxn ang="0">
                  <a:pos x="connsiteX0" y="connsiteY0"/>
                </a:cxn>
                <a:cxn ang="0">
                  <a:pos x="connsiteX1" y="connsiteY1"/>
                </a:cxn>
              </a:cxnLst>
              <a:rect l="l" t="t" r="r" b="b"/>
              <a:pathLst>
                <a:path w="887" h="970">
                  <a:moveTo>
                    <a:pt x="-142" y="-1798"/>
                  </a:moveTo>
                  <a:cubicBezTo>
                    <a:pt x="-604" y="-1916"/>
                    <a:pt x="-959" y="-2295"/>
                    <a:pt x="-1030" y="-2768"/>
                  </a:cubicBezTo>
                  <a:close/>
                </a:path>
              </a:pathLst>
            </a:custGeom>
            <a:solidFill>
              <a:srgbClr val="020202"/>
            </a:solidFill>
            <a:ln w="1171" cap="flat">
              <a:noFill/>
              <a:prstDash val="solid"/>
              <a:miter/>
            </a:ln>
          </p:spPr>
          <p:txBody>
            <a:bodyPr rtlCol="0" anchor="ctr"/>
            <a:lstStyle/>
            <a:p>
              <a:endParaRPr lang="es-CO"/>
            </a:p>
          </p:txBody>
        </p:sp>
        <p:sp>
          <p:nvSpPr>
            <p:cNvPr id="543" name="Freeform: Shape 542">
              <a:extLst>
                <a:ext uri="{FF2B5EF4-FFF2-40B4-BE49-F238E27FC236}">
                  <a16:creationId xmlns:a16="http://schemas.microsoft.com/office/drawing/2014/main" id="{B69002F1-75EA-4371-84AC-C4ACC641AC45}"/>
                </a:ext>
              </a:extLst>
            </p:cNvPr>
            <p:cNvSpPr/>
            <p:nvPr/>
          </p:nvSpPr>
          <p:spPr>
            <a:xfrm rot="19975584">
              <a:off x="13108243" y="6099035"/>
              <a:ext cx="934" cy="1005"/>
            </a:xfrm>
            <a:custGeom>
              <a:avLst/>
              <a:gdLst>
                <a:gd name="connsiteX0" fmla="*/ -95 w 934"/>
                <a:gd name="connsiteY0" fmla="*/ -1762 h 1005"/>
                <a:gd name="connsiteX1" fmla="*/ -1030 w 934"/>
                <a:gd name="connsiteY1" fmla="*/ -2768 h 1005"/>
                <a:gd name="connsiteX2" fmla="*/ -95 w 934"/>
                <a:gd name="connsiteY2" fmla="*/ -1762 h 1005"/>
              </a:gdLst>
              <a:ahLst/>
              <a:cxnLst>
                <a:cxn ang="0">
                  <a:pos x="connsiteX0" y="connsiteY0"/>
                </a:cxn>
                <a:cxn ang="0">
                  <a:pos x="connsiteX1" y="connsiteY1"/>
                </a:cxn>
                <a:cxn ang="0">
                  <a:pos x="connsiteX2" y="connsiteY2"/>
                </a:cxn>
              </a:cxnLst>
              <a:rect l="l" t="t" r="r" b="b"/>
              <a:pathLst>
                <a:path w="934" h="1005">
                  <a:moveTo>
                    <a:pt x="-95" y="-1762"/>
                  </a:moveTo>
                  <a:cubicBezTo>
                    <a:pt x="-592" y="-1869"/>
                    <a:pt x="-959" y="-2271"/>
                    <a:pt x="-1030" y="-2768"/>
                  </a:cubicBezTo>
                  <a:cubicBezTo>
                    <a:pt x="-533" y="-2661"/>
                    <a:pt x="-166" y="-2259"/>
                    <a:pt x="-95" y="-1762"/>
                  </a:cubicBezTo>
                  <a:close/>
                </a:path>
              </a:pathLst>
            </a:custGeom>
            <a:solidFill>
              <a:srgbClr val="020202"/>
            </a:solidFill>
            <a:ln w="1171" cap="flat">
              <a:noFill/>
              <a:prstDash val="solid"/>
              <a:miter/>
            </a:ln>
          </p:spPr>
          <p:txBody>
            <a:bodyPr rtlCol="0" anchor="ctr"/>
            <a:lstStyle/>
            <a:p>
              <a:endParaRPr lang="es-CO"/>
            </a:p>
          </p:txBody>
        </p:sp>
        <p:sp>
          <p:nvSpPr>
            <p:cNvPr id="544" name="Freeform: Shape 543">
              <a:extLst>
                <a:ext uri="{FF2B5EF4-FFF2-40B4-BE49-F238E27FC236}">
                  <a16:creationId xmlns:a16="http://schemas.microsoft.com/office/drawing/2014/main" id="{67400B40-0034-70D0-7E2C-F8D2A339EA6B}"/>
                </a:ext>
              </a:extLst>
            </p:cNvPr>
            <p:cNvSpPr/>
            <p:nvPr/>
          </p:nvSpPr>
          <p:spPr>
            <a:xfrm rot="19975584">
              <a:off x="13107116" y="6098636"/>
              <a:ext cx="898" cy="993"/>
            </a:xfrm>
            <a:custGeom>
              <a:avLst/>
              <a:gdLst>
                <a:gd name="connsiteX0" fmla="*/ -131 w 898"/>
                <a:gd name="connsiteY0" fmla="*/ -1774 h 993"/>
                <a:gd name="connsiteX1" fmla="*/ -1030 w 898"/>
                <a:gd name="connsiteY1" fmla="*/ -2768 h 993"/>
                <a:gd name="connsiteX2" fmla="*/ -131 w 898"/>
                <a:gd name="connsiteY2" fmla="*/ -1774 h 993"/>
              </a:gdLst>
              <a:ahLst/>
              <a:cxnLst>
                <a:cxn ang="0">
                  <a:pos x="connsiteX0" y="connsiteY0"/>
                </a:cxn>
                <a:cxn ang="0">
                  <a:pos x="connsiteX1" y="connsiteY1"/>
                </a:cxn>
                <a:cxn ang="0">
                  <a:pos x="connsiteX2" y="connsiteY2"/>
                </a:cxn>
              </a:cxnLst>
              <a:rect l="l" t="t" r="r" b="b"/>
              <a:pathLst>
                <a:path w="898" h="993">
                  <a:moveTo>
                    <a:pt x="-131" y="-1774"/>
                  </a:moveTo>
                  <a:cubicBezTo>
                    <a:pt x="-615" y="-1869"/>
                    <a:pt x="-982" y="-2271"/>
                    <a:pt x="-1030" y="-2768"/>
                  </a:cubicBezTo>
                  <a:cubicBezTo>
                    <a:pt x="-556" y="-2649"/>
                    <a:pt x="-201" y="-2259"/>
                    <a:pt x="-131" y="-1774"/>
                  </a:cubicBezTo>
                  <a:close/>
                </a:path>
              </a:pathLst>
            </a:custGeom>
            <a:solidFill>
              <a:srgbClr val="020202"/>
            </a:solidFill>
            <a:ln w="1171" cap="flat">
              <a:noFill/>
              <a:prstDash val="solid"/>
              <a:miter/>
            </a:ln>
          </p:spPr>
          <p:txBody>
            <a:bodyPr rtlCol="0" anchor="ctr"/>
            <a:lstStyle/>
            <a:p>
              <a:endParaRPr lang="es-CO"/>
            </a:p>
          </p:txBody>
        </p:sp>
        <p:sp>
          <p:nvSpPr>
            <p:cNvPr id="545" name="Freeform: Shape 544">
              <a:extLst>
                <a:ext uri="{FF2B5EF4-FFF2-40B4-BE49-F238E27FC236}">
                  <a16:creationId xmlns:a16="http://schemas.microsoft.com/office/drawing/2014/main" id="{F1E0B776-380D-578D-46C6-8EDE60823E38}"/>
                </a:ext>
              </a:extLst>
            </p:cNvPr>
            <p:cNvSpPr/>
            <p:nvPr/>
          </p:nvSpPr>
          <p:spPr>
            <a:xfrm rot="19975584">
              <a:off x="13105960" y="6098182"/>
              <a:ext cx="875" cy="969"/>
            </a:xfrm>
            <a:custGeom>
              <a:avLst/>
              <a:gdLst>
                <a:gd name="connsiteX0" fmla="*/ -154 w 875"/>
                <a:gd name="connsiteY0" fmla="*/ -1798 h 969"/>
                <a:gd name="connsiteX1" fmla="*/ -1030 w 875"/>
                <a:gd name="connsiteY1" fmla="*/ -2768 h 969"/>
              </a:gdLst>
              <a:ahLst/>
              <a:cxnLst>
                <a:cxn ang="0">
                  <a:pos x="connsiteX0" y="connsiteY0"/>
                </a:cxn>
                <a:cxn ang="0">
                  <a:pos x="connsiteX1" y="connsiteY1"/>
                </a:cxn>
              </a:cxnLst>
              <a:rect l="l" t="t" r="r" b="b"/>
              <a:pathLst>
                <a:path w="875" h="969">
                  <a:moveTo>
                    <a:pt x="-154" y="-1798"/>
                  </a:moveTo>
                  <a:cubicBezTo>
                    <a:pt x="-627" y="-1892"/>
                    <a:pt x="-982" y="-2283"/>
                    <a:pt x="-1030" y="-2768"/>
                  </a:cubicBezTo>
                  <a:close/>
                </a:path>
              </a:pathLst>
            </a:custGeom>
            <a:solidFill>
              <a:srgbClr val="020202"/>
            </a:solidFill>
            <a:ln w="1171" cap="flat">
              <a:noFill/>
              <a:prstDash val="solid"/>
              <a:miter/>
            </a:ln>
          </p:spPr>
          <p:txBody>
            <a:bodyPr rtlCol="0" anchor="ctr"/>
            <a:lstStyle/>
            <a:p>
              <a:endParaRPr lang="es-CO"/>
            </a:p>
          </p:txBody>
        </p:sp>
        <p:sp>
          <p:nvSpPr>
            <p:cNvPr id="546" name="Freeform: Shape 545">
              <a:extLst>
                <a:ext uri="{FF2B5EF4-FFF2-40B4-BE49-F238E27FC236}">
                  <a16:creationId xmlns:a16="http://schemas.microsoft.com/office/drawing/2014/main" id="{D12436FC-A073-6E73-8F5F-8802D62B3D64}"/>
                </a:ext>
              </a:extLst>
            </p:cNvPr>
            <p:cNvSpPr/>
            <p:nvPr/>
          </p:nvSpPr>
          <p:spPr>
            <a:xfrm rot="19975584">
              <a:off x="13101226" y="6096643"/>
              <a:ext cx="910" cy="898"/>
            </a:xfrm>
            <a:custGeom>
              <a:avLst/>
              <a:gdLst>
                <a:gd name="connsiteX0" fmla="*/ -119 w 910"/>
                <a:gd name="connsiteY0" fmla="*/ -1869 h 898"/>
                <a:gd name="connsiteX1" fmla="*/ -1030 w 910"/>
                <a:gd name="connsiteY1" fmla="*/ -2768 h 898"/>
              </a:gdLst>
              <a:ahLst/>
              <a:cxnLst>
                <a:cxn ang="0">
                  <a:pos x="connsiteX0" y="connsiteY0"/>
                </a:cxn>
                <a:cxn ang="0">
                  <a:pos x="connsiteX1" y="connsiteY1"/>
                </a:cxn>
              </a:cxnLst>
              <a:rect l="l" t="t" r="r" b="b"/>
              <a:pathLst>
                <a:path w="910" h="898">
                  <a:moveTo>
                    <a:pt x="-119" y="-1869"/>
                  </a:moveTo>
                  <a:cubicBezTo>
                    <a:pt x="-592" y="-1927"/>
                    <a:pt x="-959" y="-2294"/>
                    <a:pt x="-1030" y="-2768"/>
                  </a:cubicBezTo>
                  <a:close/>
                </a:path>
              </a:pathLst>
            </a:custGeom>
            <a:solidFill>
              <a:srgbClr val="020202"/>
            </a:solidFill>
            <a:ln w="1171" cap="flat">
              <a:noFill/>
              <a:prstDash val="solid"/>
              <a:miter/>
            </a:ln>
          </p:spPr>
          <p:txBody>
            <a:bodyPr rtlCol="0" anchor="ctr"/>
            <a:lstStyle/>
            <a:p>
              <a:endParaRPr lang="es-CO"/>
            </a:p>
          </p:txBody>
        </p:sp>
        <p:sp>
          <p:nvSpPr>
            <p:cNvPr id="547" name="Freeform: Shape 546">
              <a:extLst>
                <a:ext uri="{FF2B5EF4-FFF2-40B4-BE49-F238E27FC236}">
                  <a16:creationId xmlns:a16="http://schemas.microsoft.com/office/drawing/2014/main" id="{CA5BA3A7-252B-F33D-C70A-0880A569E66E}"/>
                </a:ext>
              </a:extLst>
            </p:cNvPr>
            <p:cNvSpPr/>
            <p:nvPr/>
          </p:nvSpPr>
          <p:spPr>
            <a:xfrm rot="19975584">
              <a:off x="13090162" y="6092538"/>
              <a:ext cx="922" cy="1005"/>
            </a:xfrm>
            <a:custGeom>
              <a:avLst/>
              <a:gdLst>
                <a:gd name="connsiteX0" fmla="*/ -107 w 922"/>
                <a:gd name="connsiteY0" fmla="*/ -1762 h 1005"/>
                <a:gd name="connsiteX1" fmla="*/ -1030 w 922"/>
                <a:gd name="connsiteY1" fmla="*/ -2768 h 1005"/>
                <a:gd name="connsiteX2" fmla="*/ -107 w 922"/>
                <a:gd name="connsiteY2" fmla="*/ -1762 h 1005"/>
              </a:gdLst>
              <a:ahLst/>
              <a:cxnLst>
                <a:cxn ang="0">
                  <a:pos x="connsiteX0" y="connsiteY0"/>
                </a:cxn>
                <a:cxn ang="0">
                  <a:pos x="connsiteX1" y="connsiteY1"/>
                </a:cxn>
                <a:cxn ang="0">
                  <a:pos x="connsiteX2" y="connsiteY2"/>
                </a:cxn>
              </a:cxnLst>
              <a:rect l="l" t="t" r="r" b="b"/>
              <a:pathLst>
                <a:path w="922" h="1005">
                  <a:moveTo>
                    <a:pt x="-107" y="-1762"/>
                  </a:moveTo>
                  <a:cubicBezTo>
                    <a:pt x="-604" y="-1845"/>
                    <a:pt x="-982" y="-2259"/>
                    <a:pt x="-1030" y="-2768"/>
                  </a:cubicBezTo>
                  <a:cubicBezTo>
                    <a:pt x="-544" y="-2661"/>
                    <a:pt x="-166" y="-2259"/>
                    <a:pt x="-107" y="-1762"/>
                  </a:cubicBezTo>
                  <a:close/>
                </a:path>
              </a:pathLst>
            </a:custGeom>
            <a:solidFill>
              <a:srgbClr val="020202"/>
            </a:solidFill>
            <a:ln w="1171" cap="flat">
              <a:noFill/>
              <a:prstDash val="solid"/>
              <a:miter/>
            </a:ln>
          </p:spPr>
          <p:txBody>
            <a:bodyPr rtlCol="0" anchor="ctr"/>
            <a:lstStyle/>
            <a:p>
              <a:endParaRPr lang="es-CO"/>
            </a:p>
          </p:txBody>
        </p:sp>
        <p:sp>
          <p:nvSpPr>
            <p:cNvPr id="548" name="Freeform: Shape 547">
              <a:extLst>
                <a:ext uri="{FF2B5EF4-FFF2-40B4-BE49-F238E27FC236}">
                  <a16:creationId xmlns:a16="http://schemas.microsoft.com/office/drawing/2014/main" id="{6EE6945F-10EB-5287-2BE0-3295C9607863}"/>
                </a:ext>
              </a:extLst>
            </p:cNvPr>
            <p:cNvSpPr/>
            <p:nvPr/>
          </p:nvSpPr>
          <p:spPr>
            <a:xfrm rot="19975584">
              <a:off x="13089008" y="6092107"/>
              <a:ext cx="910" cy="993"/>
            </a:xfrm>
            <a:custGeom>
              <a:avLst/>
              <a:gdLst>
                <a:gd name="connsiteX0" fmla="*/ -119 w 910"/>
                <a:gd name="connsiteY0" fmla="*/ -1774 h 993"/>
                <a:gd name="connsiteX1" fmla="*/ -1030 w 910"/>
                <a:gd name="connsiteY1" fmla="*/ -2768 h 993"/>
                <a:gd name="connsiteX2" fmla="*/ -119 w 910"/>
                <a:gd name="connsiteY2" fmla="*/ -1774 h 993"/>
              </a:gdLst>
              <a:ahLst/>
              <a:cxnLst>
                <a:cxn ang="0">
                  <a:pos x="connsiteX0" y="connsiteY0"/>
                </a:cxn>
                <a:cxn ang="0">
                  <a:pos x="connsiteX1" y="connsiteY1"/>
                </a:cxn>
                <a:cxn ang="0">
                  <a:pos x="connsiteX2" y="connsiteY2"/>
                </a:cxn>
              </a:cxnLst>
              <a:rect l="l" t="t" r="r" b="b"/>
              <a:pathLst>
                <a:path w="910" h="993">
                  <a:moveTo>
                    <a:pt x="-119" y="-1774"/>
                  </a:moveTo>
                  <a:cubicBezTo>
                    <a:pt x="-615" y="-1857"/>
                    <a:pt x="-994" y="-2271"/>
                    <a:pt x="-1030" y="-2768"/>
                  </a:cubicBezTo>
                  <a:cubicBezTo>
                    <a:pt x="-556" y="-2649"/>
                    <a:pt x="-201" y="-2259"/>
                    <a:pt x="-119" y="-1774"/>
                  </a:cubicBezTo>
                  <a:close/>
                </a:path>
              </a:pathLst>
            </a:custGeom>
            <a:solidFill>
              <a:srgbClr val="020202"/>
            </a:solidFill>
            <a:ln w="1171" cap="flat">
              <a:noFill/>
              <a:prstDash val="solid"/>
              <a:miter/>
            </a:ln>
          </p:spPr>
          <p:txBody>
            <a:bodyPr rtlCol="0" anchor="ctr"/>
            <a:lstStyle/>
            <a:p>
              <a:endParaRPr lang="es-CO"/>
            </a:p>
          </p:txBody>
        </p:sp>
        <p:sp>
          <p:nvSpPr>
            <p:cNvPr id="549" name="Freeform: Shape 548">
              <a:extLst>
                <a:ext uri="{FF2B5EF4-FFF2-40B4-BE49-F238E27FC236}">
                  <a16:creationId xmlns:a16="http://schemas.microsoft.com/office/drawing/2014/main" id="{8F27E13B-8846-2C37-B9E5-33DCE7D97ABB}"/>
                </a:ext>
              </a:extLst>
            </p:cNvPr>
            <p:cNvSpPr/>
            <p:nvPr/>
          </p:nvSpPr>
          <p:spPr>
            <a:xfrm rot="19975584">
              <a:off x="13087858" y="6091690"/>
              <a:ext cx="887" cy="970"/>
            </a:xfrm>
            <a:custGeom>
              <a:avLst/>
              <a:gdLst>
                <a:gd name="connsiteX0" fmla="*/ -142 w 887"/>
                <a:gd name="connsiteY0" fmla="*/ -1798 h 970"/>
                <a:gd name="connsiteX1" fmla="*/ -1030 w 887"/>
                <a:gd name="connsiteY1" fmla="*/ -2768 h 970"/>
                <a:gd name="connsiteX2" fmla="*/ -142 w 887"/>
                <a:gd name="connsiteY2" fmla="*/ -1798 h 970"/>
              </a:gdLst>
              <a:ahLst/>
              <a:cxnLst>
                <a:cxn ang="0">
                  <a:pos x="connsiteX0" y="connsiteY0"/>
                </a:cxn>
                <a:cxn ang="0">
                  <a:pos x="connsiteX1" y="connsiteY1"/>
                </a:cxn>
                <a:cxn ang="0">
                  <a:pos x="connsiteX2" y="connsiteY2"/>
                </a:cxn>
              </a:cxnLst>
              <a:rect l="l" t="t" r="r" b="b"/>
              <a:pathLst>
                <a:path w="887" h="970">
                  <a:moveTo>
                    <a:pt x="-142" y="-1798"/>
                  </a:moveTo>
                  <a:cubicBezTo>
                    <a:pt x="-616" y="-1892"/>
                    <a:pt x="-982" y="-2283"/>
                    <a:pt x="-1030" y="-2768"/>
                  </a:cubicBezTo>
                  <a:cubicBezTo>
                    <a:pt x="-580" y="-2626"/>
                    <a:pt x="-237" y="-2259"/>
                    <a:pt x="-142" y="-1798"/>
                  </a:cubicBezTo>
                  <a:close/>
                </a:path>
              </a:pathLst>
            </a:custGeom>
            <a:solidFill>
              <a:srgbClr val="020202"/>
            </a:solidFill>
            <a:ln w="1171" cap="flat">
              <a:noFill/>
              <a:prstDash val="solid"/>
              <a:miter/>
            </a:ln>
          </p:spPr>
          <p:txBody>
            <a:bodyPr rtlCol="0" anchor="ctr"/>
            <a:lstStyle/>
            <a:p>
              <a:endParaRPr lang="es-CO"/>
            </a:p>
          </p:txBody>
        </p:sp>
        <p:sp>
          <p:nvSpPr>
            <p:cNvPr id="550" name="Freeform: Shape 549">
              <a:extLst>
                <a:ext uri="{FF2B5EF4-FFF2-40B4-BE49-F238E27FC236}">
                  <a16:creationId xmlns:a16="http://schemas.microsoft.com/office/drawing/2014/main" id="{B0E2029F-B088-E231-79A5-7B4009E24392}"/>
                </a:ext>
              </a:extLst>
            </p:cNvPr>
            <p:cNvSpPr/>
            <p:nvPr/>
          </p:nvSpPr>
          <p:spPr>
            <a:xfrm rot="19975584">
              <a:off x="13080305" y="6088719"/>
              <a:ext cx="958" cy="993"/>
            </a:xfrm>
            <a:custGeom>
              <a:avLst/>
              <a:gdLst>
                <a:gd name="connsiteX0" fmla="*/ -71 w 958"/>
                <a:gd name="connsiteY0" fmla="*/ -1774 h 993"/>
                <a:gd name="connsiteX1" fmla="*/ -1030 w 958"/>
                <a:gd name="connsiteY1" fmla="*/ -2768 h 993"/>
                <a:gd name="connsiteX2" fmla="*/ -71 w 958"/>
                <a:gd name="connsiteY2" fmla="*/ -1774 h 993"/>
              </a:gdLst>
              <a:ahLst/>
              <a:cxnLst>
                <a:cxn ang="0">
                  <a:pos x="connsiteX0" y="connsiteY0"/>
                </a:cxn>
                <a:cxn ang="0">
                  <a:pos x="connsiteX1" y="connsiteY1"/>
                </a:cxn>
                <a:cxn ang="0">
                  <a:pos x="connsiteX2" y="connsiteY2"/>
                </a:cxn>
              </a:cxnLst>
              <a:rect l="l" t="t" r="r" b="b"/>
              <a:pathLst>
                <a:path w="958" h="993">
                  <a:moveTo>
                    <a:pt x="-71" y="-1774"/>
                  </a:moveTo>
                  <a:cubicBezTo>
                    <a:pt x="-568" y="-1869"/>
                    <a:pt x="-958" y="-2271"/>
                    <a:pt x="-1030" y="-2768"/>
                  </a:cubicBezTo>
                  <a:cubicBezTo>
                    <a:pt x="-533" y="-2673"/>
                    <a:pt x="-142" y="-2271"/>
                    <a:pt x="-71" y="-1774"/>
                  </a:cubicBezTo>
                  <a:close/>
                </a:path>
              </a:pathLst>
            </a:custGeom>
            <a:solidFill>
              <a:srgbClr val="020202"/>
            </a:solidFill>
            <a:ln w="1171" cap="flat">
              <a:noFill/>
              <a:prstDash val="solid"/>
              <a:miter/>
            </a:ln>
          </p:spPr>
          <p:txBody>
            <a:bodyPr rtlCol="0" anchor="ctr"/>
            <a:lstStyle/>
            <a:p>
              <a:endParaRPr lang="es-CO"/>
            </a:p>
          </p:txBody>
        </p:sp>
        <p:sp>
          <p:nvSpPr>
            <p:cNvPr id="551" name="Freeform: Shape 550">
              <a:extLst>
                <a:ext uri="{FF2B5EF4-FFF2-40B4-BE49-F238E27FC236}">
                  <a16:creationId xmlns:a16="http://schemas.microsoft.com/office/drawing/2014/main" id="{D0781016-55E6-F4FB-6EE8-6C07492CBB88}"/>
                </a:ext>
              </a:extLst>
            </p:cNvPr>
            <p:cNvSpPr/>
            <p:nvPr/>
          </p:nvSpPr>
          <p:spPr>
            <a:xfrm rot="19975584">
              <a:off x="13079141" y="6088320"/>
              <a:ext cx="946" cy="981"/>
            </a:xfrm>
            <a:custGeom>
              <a:avLst/>
              <a:gdLst>
                <a:gd name="connsiteX0" fmla="*/ -83 w 946"/>
                <a:gd name="connsiteY0" fmla="*/ -1786 h 981"/>
                <a:gd name="connsiteX1" fmla="*/ -1030 w 946"/>
                <a:gd name="connsiteY1" fmla="*/ -2768 h 981"/>
                <a:gd name="connsiteX2" fmla="*/ -83 w 946"/>
                <a:gd name="connsiteY2" fmla="*/ -1786 h 981"/>
              </a:gdLst>
              <a:ahLst/>
              <a:cxnLst>
                <a:cxn ang="0">
                  <a:pos x="connsiteX0" y="connsiteY0"/>
                </a:cxn>
                <a:cxn ang="0">
                  <a:pos x="connsiteX1" y="connsiteY1"/>
                </a:cxn>
                <a:cxn ang="0">
                  <a:pos x="connsiteX2" y="connsiteY2"/>
                </a:cxn>
              </a:cxnLst>
              <a:rect l="l" t="t" r="r" b="b"/>
              <a:pathLst>
                <a:path w="946" h="981">
                  <a:moveTo>
                    <a:pt x="-83" y="-1786"/>
                  </a:moveTo>
                  <a:cubicBezTo>
                    <a:pt x="-592" y="-1857"/>
                    <a:pt x="-982" y="-2259"/>
                    <a:pt x="-1030" y="-2768"/>
                  </a:cubicBezTo>
                  <a:cubicBezTo>
                    <a:pt x="-533" y="-2673"/>
                    <a:pt x="-154" y="-2282"/>
                    <a:pt x="-83" y="-1786"/>
                  </a:cubicBezTo>
                  <a:close/>
                </a:path>
              </a:pathLst>
            </a:custGeom>
            <a:solidFill>
              <a:srgbClr val="020202"/>
            </a:solidFill>
            <a:ln w="1171" cap="flat">
              <a:noFill/>
              <a:prstDash val="solid"/>
              <a:miter/>
            </a:ln>
          </p:spPr>
          <p:txBody>
            <a:bodyPr rtlCol="0" anchor="ctr"/>
            <a:lstStyle/>
            <a:p>
              <a:endParaRPr lang="es-CO"/>
            </a:p>
          </p:txBody>
        </p:sp>
        <p:sp>
          <p:nvSpPr>
            <p:cNvPr id="552" name="Freeform: Shape 551">
              <a:extLst>
                <a:ext uri="{FF2B5EF4-FFF2-40B4-BE49-F238E27FC236}">
                  <a16:creationId xmlns:a16="http://schemas.microsoft.com/office/drawing/2014/main" id="{8A9EE316-19BC-7B12-EA86-A779991D2F8D}"/>
                </a:ext>
              </a:extLst>
            </p:cNvPr>
            <p:cNvSpPr/>
            <p:nvPr/>
          </p:nvSpPr>
          <p:spPr>
            <a:xfrm rot="19975584">
              <a:off x="13077960" y="6087937"/>
              <a:ext cx="958" cy="970"/>
            </a:xfrm>
            <a:custGeom>
              <a:avLst/>
              <a:gdLst>
                <a:gd name="connsiteX0" fmla="*/ -71 w 958"/>
                <a:gd name="connsiteY0" fmla="*/ -1798 h 970"/>
                <a:gd name="connsiteX1" fmla="*/ -1030 w 958"/>
                <a:gd name="connsiteY1" fmla="*/ -2768 h 970"/>
                <a:gd name="connsiteX2" fmla="*/ -71 w 958"/>
                <a:gd name="connsiteY2" fmla="*/ -1798 h 970"/>
              </a:gdLst>
              <a:ahLst/>
              <a:cxnLst>
                <a:cxn ang="0">
                  <a:pos x="connsiteX0" y="connsiteY0"/>
                </a:cxn>
                <a:cxn ang="0">
                  <a:pos x="connsiteX1" y="connsiteY1"/>
                </a:cxn>
                <a:cxn ang="0">
                  <a:pos x="connsiteX2" y="connsiteY2"/>
                </a:cxn>
              </a:cxnLst>
              <a:rect l="l" t="t" r="r" b="b"/>
              <a:pathLst>
                <a:path w="958" h="970">
                  <a:moveTo>
                    <a:pt x="-71" y="-1798"/>
                  </a:moveTo>
                  <a:cubicBezTo>
                    <a:pt x="-568" y="-1880"/>
                    <a:pt x="-947" y="-2271"/>
                    <a:pt x="-1030" y="-2768"/>
                  </a:cubicBezTo>
                  <a:cubicBezTo>
                    <a:pt x="-533" y="-2685"/>
                    <a:pt x="-154" y="-2294"/>
                    <a:pt x="-71" y="-1798"/>
                  </a:cubicBezTo>
                  <a:close/>
                </a:path>
              </a:pathLst>
            </a:custGeom>
            <a:solidFill>
              <a:srgbClr val="020202"/>
            </a:solidFill>
            <a:ln w="1171" cap="flat">
              <a:noFill/>
              <a:prstDash val="solid"/>
              <a:miter/>
            </a:ln>
          </p:spPr>
          <p:txBody>
            <a:bodyPr rtlCol="0" anchor="ctr"/>
            <a:lstStyle/>
            <a:p>
              <a:endParaRPr lang="es-CO"/>
            </a:p>
          </p:txBody>
        </p:sp>
        <p:sp>
          <p:nvSpPr>
            <p:cNvPr id="553" name="Freeform: Shape 552">
              <a:extLst>
                <a:ext uri="{FF2B5EF4-FFF2-40B4-BE49-F238E27FC236}">
                  <a16:creationId xmlns:a16="http://schemas.microsoft.com/office/drawing/2014/main" id="{FF7DF8B4-6B4A-21B6-ABA1-1A4A4C6ABA9B}"/>
                </a:ext>
              </a:extLst>
            </p:cNvPr>
            <p:cNvSpPr/>
            <p:nvPr/>
          </p:nvSpPr>
          <p:spPr>
            <a:xfrm rot="19975584">
              <a:off x="13026508" y="6077811"/>
              <a:ext cx="1029" cy="816"/>
            </a:xfrm>
            <a:custGeom>
              <a:avLst/>
              <a:gdLst>
                <a:gd name="connsiteX0" fmla="*/ 0 w 1029"/>
                <a:gd name="connsiteY0" fmla="*/ -1951 h 816"/>
                <a:gd name="connsiteX1" fmla="*/ -1030 w 1029"/>
                <a:gd name="connsiteY1" fmla="*/ -2768 h 816"/>
                <a:gd name="connsiteX2" fmla="*/ 0 w 1029"/>
                <a:gd name="connsiteY2" fmla="*/ -1951 h 816"/>
              </a:gdLst>
              <a:ahLst/>
              <a:cxnLst>
                <a:cxn ang="0">
                  <a:pos x="connsiteX0" y="connsiteY0"/>
                </a:cxn>
                <a:cxn ang="0">
                  <a:pos x="connsiteX1" y="connsiteY1"/>
                </a:cxn>
                <a:cxn ang="0">
                  <a:pos x="connsiteX2" y="connsiteY2"/>
                </a:cxn>
              </a:cxnLst>
              <a:rect l="l" t="t" r="r" b="b"/>
              <a:pathLst>
                <a:path w="1029" h="816">
                  <a:moveTo>
                    <a:pt x="0" y="-1951"/>
                  </a:moveTo>
                  <a:cubicBezTo>
                    <a:pt x="-485" y="-1951"/>
                    <a:pt x="-911" y="-2295"/>
                    <a:pt x="-1030" y="-2768"/>
                  </a:cubicBezTo>
                  <a:cubicBezTo>
                    <a:pt x="-568" y="-2697"/>
                    <a:pt x="-166" y="-2389"/>
                    <a:pt x="0" y="-1951"/>
                  </a:cubicBezTo>
                  <a:close/>
                </a:path>
              </a:pathLst>
            </a:custGeom>
            <a:solidFill>
              <a:srgbClr val="020202"/>
            </a:solidFill>
            <a:ln w="1171" cap="flat">
              <a:noFill/>
              <a:prstDash val="solid"/>
              <a:miter/>
            </a:ln>
          </p:spPr>
          <p:txBody>
            <a:bodyPr rtlCol="0" anchor="ctr"/>
            <a:lstStyle/>
            <a:p>
              <a:endParaRPr lang="es-CO"/>
            </a:p>
          </p:txBody>
        </p:sp>
        <p:sp>
          <p:nvSpPr>
            <p:cNvPr id="554" name="Freeform: Shape 553">
              <a:extLst>
                <a:ext uri="{FF2B5EF4-FFF2-40B4-BE49-F238E27FC236}">
                  <a16:creationId xmlns:a16="http://schemas.microsoft.com/office/drawing/2014/main" id="{40F62EF4-5E6A-DC6D-34C9-94312872DBBD}"/>
                </a:ext>
              </a:extLst>
            </p:cNvPr>
            <p:cNvSpPr/>
            <p:nvPr/>
          </p:nvSpPr>
          <p:spPr>
            <a:xfrm rot="19975584">
              <a:off x="13076795" y="6087586"/>
              <a:ext cx="969" cy="958"/>
            </a:xfrm>
            <a:custGeom>
              <a:avLst/>
              <a:gdLst>
                <a:gd name="connsiteX0" fmla="*/ -60 w 969"/>
                <a:gd name="connsiteY0" fmla="*/ -1809 h 958"/>
                <a:gd name="connsiteX1" fmla="*/ -1030 w 969"/>
                <a:gd name="connsiteY1" fmla="*/ -2768 h 958"/>
                <a:gd name="connsiteX2" fmla="*/ -60 w 969"/>
                <a:gd name="connsiteY2" fmla="*/ -1809 h 958"/>
              </a:gdLst>
              <a:ahLst/>
              <a:cxnLst>
                <a:cxn ang="0">
                  <a:pos x="connsiteX0" y="connsiteY0"/>
                </a:cxn>
                <a:cxn ang="0">
                  <a:pos x="connsiteX1" y="connsiteY1"/>
                </a:cxn>
                <a:cxn ang="0">
                  <a:pos x="connsiteX2" y="connsiteY2"/>
                </a:cxn>
              </a:cxnLst>
              <a:rect l="l" t="t" r="r" b="b"/>
              <a:pathLst>
                <a:path w="969" h="958">
                  <a:moveTo>
                    <a:pt x="-60" y="-1809"/>
                  </a:moveTo>
                  <a:cubicBezTo>
                    <a:pt x="-568" y="-1869"/>
                    <a:pt x="-958" y="-2259"/>
                    <a:pt x="-1030" y="-2768"/>
                  </a:cubicBezTo>
                  <a:cubicBezTo>
                    <a:pt x="-533" y="-2685"/>
                    <a:pt x="-142" y="-2306"/>
                    <a:pt x="-60" y="-1809"/>
                  </a:cubicBezTo>
                  <a:close/>
                </a:path>
              </a:pathLst>
            </a:custGeom>
            <a:solidFill>
              <a:srgbClr val="020202"/>
            </a:solidFill>
            <a:ln w="1171" cap="flat">
              <a:noFill/>
              <a:prstDash val="solid"/>
              <a:miter/>
            </a:ln>
          </p:spPr>
          <p:txBody>
            <a:bodyPr rtlCol="0" anchor="ctr"/>
            <a:lstStyle/>
            <a:p>
              <a:endParaRPr lang="es-CO"/>
            </a:p>
          </p:txBody>
        </p:sp>
        <p:sp>
          <p:nvSpPr>
            <p:cNvPr id="555" name="Freeform: Shape 554">
              <a:extLst>
                <a:ext uri="{FF2B5EF4-FFF2-40B4-BE49-F238E27FC236}">
                  <a16:creationId xmlns:a16="http://schemas.microsoft.com/office/drawing/2014/main" id="{291CC3BE-F16D-442C-3B0D-A9559D76B87D}"/>
                </a:ext>
              </a:extLst>
            </p:cNvPr>
            <p:cNvSpPr/>
            <p:nvPr/>
          </p:nvSpPr>
          <p:spPr>
            <a:xfrm rot="19975584">
              <a:off x="13075594" y="6087178"/>
              <a:ext cx="969" cy="970"/>
            </a:xfrm>
            <a:custGeom>
              <a:avLst/>
              <a:gdLst>
                <a:gd name="connsiteX0" fmla="*/ -60 w 969"/>
                <a:gd name="connsiteY0" fmla="*/ -1798 h 970"/>
                <a:gd name="connsiteX1" fmla="*/ -1030 w 969"/>
                <a:gd name="connsiteY1" fmla="*/ -2768 h 970"/>
                <a:gd name="connsiteX2" fmla="*/ -60 w 969"/>
                <a:gd name="connsiteY2" fmla="*/ -1798 h 970"/>
              </a:gdLst>
              <a:ahLst/>
              <a:cxnLst>
                <a:cxn ang="0">
                  <a:pos x="connsiteX0" y="connsiteY0"/>
                </a:cxn>
                <a:cxn ang="0">
                  <a:pos x="connsiteX1" y="connsiteY1"/>
                </a:cxn>
                <a:cxn ang="0">
                  <a:pos x="connsiteX2" y="connsiteY2"/>
                </a:cxn>
              </a:cxnLst>
              <a:rect l="l" t="t" r="r" b="b"/>
              <a:pathLst>
                <a:path w="969" h="970">
                  <a:moveTo>
                    <a:pt x="-60" y="-1798"/>
                  </a:moveTo>
                  <a:cubicBezTo>
                    <a:pt x="-556" y="-1880"/>
                    <a:pt x="-947" y="-2271"/>
                    <a:pt x="-1030" y="-2768"/>
                  </a:cubicBezTo>
                  <a:cubicBezTo>
                    <a:pt x="-533" y="-2685"/>
                    <a:pt x="-142" y="-2294"/>
                    <a:pt x="-60" y="-1798"/>
                  </a:cubicBezTo>
                  <a:close/>
                </a:path>
              </a:pathLst>
            </a:custGeom>
            <a:solidFill>
              <a:srgbClr val="020202"/>
            </a:solidFill>
            <a:ln w="1171" cap="flat">
              <a:noFill/>
              <a:prstDash val="solid"/>
              <a:miter/>
            </a:ln>
          </p:spPr>
          <p:txBody>
            <a:bodyPr rtlCol="0" anchor="ctr"/>
            <a:lstStyle/>
            <a:p>
              <a:endParaRPr lang="es-CO"/>
            </a:p>
          </p:txBody>
        </p:sp>
        <p:sp>
          <p:nvSpPr>
            <p:cNvPr id="556" name="Freeform: Shape 555">
              <a:extLst>
                <a:ext uri="{FF2B5EF4-FFF2-40B4-BE49-F238E27FC236}">
                  <a16:creationId xmlns:a16="http://schemas.microsoft.com/office/drawing/2014/main" id="{ABA49039-8E2C-2FB4-8EDB-7CBBA5A63E85}"/>
                </a:ext>
              </a:extLst>
            </p:cNvPr>
            <p:cNvSpPr/>
            <p:nvPr/>
          </p:nvSpPr>
          <p:spPr>
            <a:xfrm rot="19975584">
              <a:off x="13074408" y="6086811"/>
              <a:ext cx="981" cy="958"/>
            </a:xfrm>
            <a:custGeom>
              <a:avLst/>
              <a:gdLst>
                <a:gd name="connsiteX0" fmla="*/ -48 w 981"/>
                <a:gd name="connsiteY0" fmla="*/ -1809 h 958"/>
                <a:gd name="connsiteX1" fmla="*/ -1030 w 981"/>
                <a:gd name="connsiteY1" fmla="*/ -2768 h 958"/>
                <a:gd name="connsiteX2" fmla="*/ -48 w 981"/>
                <a:gd name="connsiteY2" fmla="*/ -1809 h 958"/>
              </a:gdLst>
              <a:ahLst/>
              <a:cxnLst>
                <a:cxn ang="0">
                  <a:pos x="connsiteX0" y="connsiteY0"/>
                </a:cxn>
                <a:cxn ang="0">
                  <a:pos x="connsiteX1" y="connsiteY1"/>
                </a:cxn>
                <a:cxn ang="0">
                  <a:pos x="connsiteX2" y="connsiteY2"/>
                </a:cxn>
              </a:cxnLst>
              <a:rect l="l" t="t" r="r" b="b"/>
              <a:pathLst>
                <a:path w="981" h="958">
                  <a:moveTo>
                    <a:pt x="-48" y="-1809"/>
                  </a:moveTo>
                  <a:cubicBezTo>
                    <a:pt x="-544" y="-1892"/>
                    <a:pt x="-935" y="-2271"/>
                    <a:pt x="-1030" y="-2768"/>
                  </a:cubicBezTo>
                  <a:cubicBezTo>
                    <a:pt x="-533" y="-2685"/>
                    <a:pt x="-142" y="-2306"/>
                    <a:pt x="-48" y="-1809"/>
                  </a:cubicBezTo>
                  <a:close/>
                </a:path>
              </a:pathLst>
            </a:custGeom>
            <a:solidFill>
              <a:srgbClr val="020202"/>
            </a:solidFill>
            <a:ln w="1171" cap="flat">
              <a:noFill/>
              <a:prstDash val="solid"/>
              <a:miter/>
            </a:ln>
          </p:spPr>
          <p:txBody>
            <a:bodyPr rtlCol="0" anchor="ctr"/>
            <a:lstStyle/>
            <a:p>
              <a:endParaRPr lang="es-CO"/>
            </a:p>
          </p:txBody>
        </p:sp>
        <p:sp>
          <p:nvSpPr>
            <p:cNvPr id="557" name="Freeform: Shape 556">
              <a:extLst>
                <a:ext uri="{FF2B5EF4-FFF2-40B4-BE49-F238E27FC236}">
                  <a16:creationId xmlns:a16="http://schemas.microsoft.com/office/drawing/2014/main" id="{84FB18A1-97A5-9C63-1A1F-4DD814FCAD97}"/>
                </a:ext>
              </a:extLst>
            </p:cNvPr>
            <p:cNvSpPr/>
            <p:nvPr/>
          </p:nvSpPr>
          <p:spPr>
            <a:xfrm rot="19975584">
              <a:off x="13073225" y="6086445"/>
              <a:ext cx="981" cy="958"/>
            </a:xfrm>
            <a:custGeom>
              <a:avLst/>
              <a:gdLst>
                <a:gd name="connsiteX0" fmla="*/ -48 w 981"/>
                <a:gd name="connsiteY0" fmla="*/ -1809 h 958"/>
                <a:gd name="connsiteX1" fmla="*/ -1030 w 981"/>
                <a:gd name="connsiteY1" fmla="*/ -2768 h 958"/>
                <a:gd name="connsiteX2" fmla="*/ -48 w 981"/>
                <a:gd name="connsiteY2" fmla="*/ -1809 h 958"/>
              </a:gdLst>
              <a:ahLst/>
              <a:cxnLst>
                <a:cxn ang="0">
                  <a:pos x="connsiteX0" y="connsiteY0"/>
                </a:cxn>
                <a:cxn ang="0">
                  <a:pos x="connsiteX1" y="connsiteY1"/>
                </a:cxn>
                <a:cxn ang="0">
                  <a:pos x="connsiteX2" y="connsiteY2"/>
                </a:cxn>
              </a:cxnLst>
              <a:rect l="l" t="t" r="r" b="b"/>
              <a:pathLst>
                <a:path w="981" h="958">
                  <a:moveTo>
                    <a:pt x="-48" y="-1809"/>
                  </a:moveTo>
                  <a:cubicBezTo>
                    <a:pt x="-556" y="-1869"/>
                    <a:pt x="-958" y="-2259"/>
                    <a:pt x="-1030" y="-2768"/>
                  </a:cubicBezTo>
                  <a:cubicBezTo>
                    <a:pt x="-533" y="-2685"/>
                    <a:pt x="-142" y="-2306"/>
                    <a:pt x="-48" y="-1809"/>
                  </a:cubicBezTo>
                  <a:close/>
                </a:path>
              </a:pathLst>
            </a:custGeom>
            <a:solidFill>
              <a:srgbClr val="020202"/>
            </a:solidFill>
            <a:ln w="1171" cap="flat">
              <a:noFill/>
              <a:prstDash val="solid"/>
              <a:miter/>
            </a:ln>
          </p:spPr>
          <p:txBody>
            <a:bodyPr rtlCol="0" anchor="ctr"/>
            <a:lstStyle/>
            <a:p>
              <a:endParaRPr lang="es-CO"/>
            </a:p>
          </p:txBody>
        </p:sp>
        <p:sp>
          <p:nvSpPr>
            <p:cNvPr id="558" name="Freeform: Shape 557">
              <a:extLst>
                <a:ext uri="{FF2B5EF4-FFF2-40B4-BE49-F238E27FC236}">
                  <a16:creationId xmlns:a16="http://schemas.microsoft.com/office/drawing/2014/main" id="{9D24063B-CFF2-F09F-0A59-5A6D8D2247BC}"/>
                </a:ext>
              </a:extLst>
            </p:cNvPr>
            <p:cNvSpPr/>
            <p:nvPr/>
          </p:nvSpPr>
          <p:spPr>
            <a:xfrm rot="19975584">
              <a:off x="13065401" y="6084465"/>
              <a:ext cx="969" cy="875"/>
            </a:xfrm>
            <a:custGeom>
              <a:avLst/>
              <a:gdLst>
                <a:gd name="connsiteX0" fmla="*/ -60 w 969"/>
                <a:gd name="connsiteY0" fmla="*/ -1892 h 875"/>
                <a:gd name="connsiteX1" fmla="*/ -1030 w 969"/>
                <a:gd name="connsiteY1" fmla="*/ -2768 h 875"/>
              </a:gdLst>
              <a:ahLst/>
              <a:cxnLst>
                <a:cxn ang="0">
                  <a:pos x="connsiteX0" y="connsiteY0"/>
                </a:cxn>
                <a:cxn ang="0">
                  <a:pos x="connsiteX1" y="connsiteY1"/>
                </a:cxn>
              </a:cxnLst>
              <a:rect l="l" t="t" r="r" b="b"/>
              <a:pathLst>
                <a:path w="969" h="875">
                  <a:moveTo>
                    <a:pt x="-60" y="-1892"/>
                  </a:moveTo>
                  <a:cubicBezTo>
                    <a:pt x="-544" y="-1940"/>
                    <a:pt x="-935" y="-2294"/>
                    <a:pt x="-1030" y="-2768"/>
                  </a:cubicBezTo>
                  <a:close/>
                </a:path>
              </a:pathLst>
            </a:custGeom>
            <a:solidFill>
              <a:srgbClr val="020202"/>
            </a:solidFill>
            <a:ln w="1171" cap="flat">
              <a:noFill/>
              <a:prstDash val="solid"/>
              <a:miter/>
            </a:ln>
          </p:spPr>
          <p:txBody>
            <a:bodyPr rtlCol="0" anchor="ctr"/>
            <a:lstStyle/>
            <a:p>
              <a:endParaRPr lang="es-CO"/>
            </a:p>
          </p:txBody>
        </p:sp>
        <p:sp>
          <p:nvSpPr>
            <p:cNvPr id="559" name="Freeform: Shape 558">
              <a:extLst>
                <a:ext uri="{FF2B5EF4-FFF2-40B4-BE49-F238E27FC236}">
                  <a16:creationId xmlns:a16="http://schemas.microsoft.com/office/drawing/2014/main" id="{999009F3-AA71-2C6D-45AA-2F16AD1653DC}"/>
                </a:ext>
              </a:extLst>
            </p:cNvPr>
            <p:cNvSpPr/>
            <p:nvPr/>
          </p:nvSpPr>
          <p:spPr>
            <a:xfrm rot="19975584">
              <a:off x="13064240" y="6084130"/>
              <a:ext cx="1017" cy="887"/>
            </a:xfrm>
            <a:custGeom>
              <a:avLst/>
              <a:gdLst>
                <a:gd name="connsiteX0" fmla="*/ -12 w 1017"/>
                <a:gd name="connsiteY0" fmla="*/ -1880 h 887"/>
                <a:gd name="connsiteX1" fmla="*/ -1030 w 1017"/>
                <a:gd name="connsiteY1" fmla="*/ -2768 h 887"/>
                <a:gd name="connsiteX2" fmla="*/ -12 w 1017"/>
                <a:gd name="connsiteY2" fmla="*/ -1880 h 887"/>
              </a:gdLst>
              <a:ahLst/>
              <a:cxnLst>
                <a:cxn ang="0">
                  <a:pos x="connsiteX0" y="connsiteY0"/>
                </a:cxn>
                <a:cxn ang="0">
                  <a:pos x="connsiteX1" y="connsiteY1"/>
                </a:cxn>
                <a:cxn ang="0">
                  <a:pos x="connsiteX2" y="connsiteY2"/>
                </a:cxn>
              </a:cxnLst>
              <a:rect l="l" t="t" r="r" b="b"/>
              <a:pathLst>
                <a:path w="1017" h="887">
                  <a:moveTo>
                    <a:pt x="-12" y="-1880"/>
                  </a:moveTo>
                  <a:cubicBezTo>
                    <a:pt x="-509" y="-1940"/>
                    <a:pt x="-911" y="-2283"/>
                    <a:pt x="-1030" y="-2768"/>
                  </a:cubicBezTo>
                  <a:cubicBezTo>
                    <a:pt x="-533" y="-2708"/>
                    <a:pt x="-131" y="-2365"/>
                    <a:pt x="-12" y="-1880"/>
                  </a:cubicBezTo>
                  <a:close/>
                </a:path>
              </a:pathLst>
            </a:custGeom>
            <a:solidFill>
              <a:srgbClr val="020202"/>
            </a:solidFill>
            <a:ln w="1171" cap="flat">
              <a:noFill/>
              <a:prstDash val="solid"/>
              <a:miter/>
            </a:ln>
          </p:spPr>
          <p:txBody>
            <a:bodyPr rtlCol="0" anchor="ctr"/>
            <a:lstStyle/>
            <a:p>
              <a:endParaRPr lang="es-CO"/>
            </a:p>
          </p:txBody>
        </p:sp>
        <p:sp>
          <p:nvSpPr>
            <p:cNvPr id="560" name="Freeform: Shape 559">
              <a:extLst>
                <a:ext uri="{FF2B5EF4-FFF2-40B4-BE49-F238E27FC236}">
                  <a16:creationId xmlns:a16="http://schemas.microsoft.com/office/drawing/2014/main" id="{FB8F4611-C885-14ED-E471-6779D245F441}"/>
                </a:ext>
              </a:extLst>
            </p:cNvPr>
            <p:cNvSpPr/>
            <p:nvPr/>
          </p:nvSpPr>
          <p:spPr>
            <a:xfrm rot="19975584">
              <a:off x="13059855" y="6083426"/>
              <a:ext cx="1040" cy="827"/>
            </a:xfrm>
            <a:custGeom>
              <a:avLst/>
              <a:gdLst>
                <a:gd name="connsiteX0" fmla="*/ 11 w 1040"/>
                <a:gd name="connsiteY0" fmla="*/ -1940 h 827"/>
                <a:gd name="connsiteX1" fmla="*/ -1030 w 1040"/>
                <a:gd name="connsiteY1" fmla="*/ -2768 h 827"/>
                <a:gd name="connsiteX2" fmla="*/ 11 w 1040"/>
                <a:gd name="connsiteY2" fmla="*/ -1940 h 827"/>
              </a:gdLst>
              <a:ahLst/>
              <a:cxnLst>
                <a:cxn ang="0">
                  <a:pos x="connsiteX0" y="connsiteY0"/>
                </a:cxn>
                <a:cxn ang="0">
                  <a:pos x="connsiteX1" y="connsiteY1"/>
                </a:cxn>
                <a:cxn ang="0">
                  <a:pos x="connsiteX2" y="connsiteY2"/>
                </a:cxn>
              </a:cxnLst>
              <a:rect l="l" t="t" r="r" b="b"/>
              <a:pathLst>
                <a:path w="1040" h="827">
                  <a:moveTo>
                    <a:pt x="11" y="-1940"/>
                  </a:moveTo>
                  <a:cubicBezTo>
                    <a:pt x="-485" y="-1951"/>
                    <a:pt x="-911" y="-2283"/>
                    <a:pt x="-1030" y="-2768"/>
                  </a:cubicBezTo>
                  <a:cubicBezTo>
                    <a:pt x="-544" y="-2732"/>
                    <a:pt x="-131" y="-2401"/>
                    <a:pt x="11" y="-1940"/>
                  </a:cubicBezTo>
                  <a:close/>
                </a:path>
              </a:pathLst>
            </a:custGeom>
            <a:solidFill>
              <a:srgbClr val="020202"/>
            </a:solidFill>
            <a:ln w="1171" cap="flat">
              <a:noFill/>
              <a:prstDash val="solid"/>
              <a:miter/>
            </a:ln>
          </p:spPr>
          <p:txBody>
            <a:bodyPr rtlCol="0" anchor="ctr"/>
            <a:lstStyle/>
            <a:p>
              <a:endParaRPr lang="es-CO"/>
            </a:p>
          </p:txBody>
        </p:sp>
        <p:sp>
          <p:nvSpPr>
            <p:cNvPr id="561" name="Freeform: Shape 560">
              <a:extLst>
                <a:ext uri="{FF2B5EF4-FFF2-40B4-BE49-F238E27FC236}">
                  <a16:creationId xmlns:a16="http://schemas.microsoft.com/office/drawing/2014/main" id="{4D1253BC-77B4-27E3-1358-8E73867B97B1}"/>
                </a:ext>
              </a:extLst>
            </p:cNvPr>
            <p:cNvSpPr/>
            <p:nvPr/>
          </p:nvSpPr>
          <p:spPr>
            <a:xfrm rot="19975584">
              <a:off x="13056717" y="6083037"/>
              <a:ext cx="1040" cy="816"/>
            </a:xfrm>
            <a:custGeom>
              <a:avLst/>
              <a:gdLst>
                <a:gd name="connsiteX0" fmla="*/ 11 w 1040"/>
                <a:gd name="connsiteY0" fmla="*/ -1951 h 816"/>
                <a:gd name="connsiteX1" fmla="*/ -1030 w 1040"/>
                <a:gd name="connsiteY1" fmla="*/ -2768 h 816"/>
                <a:gd name="connsiteX2" fmla="*/ 11 w 1040"/>
                <a:gd name="connsiteY2" fmla="*/ -1951 h 816"/>
              </a:gdLst>
              <a:ahLst/>
              <a:cxnLst>
                <a:cxn ang="0">
                  <a:pos x="connsiteX0" y="connsiteY0"/>
                </a:cxn>
                <a:cxn ang="0">
                  <a:pos x="connsiteX1" y="connsiteY1"/>
                </a:cxn>
                <a:cxn ang="0">
                  <a:pos x="connsiteX2" y="connsiteY2"/>
                </a:cxn>
              </a:cxnLst>
              <a:rect l="l" t="t" r="r" b="b"/>
              <a:pathLst>
                <a:path w="1040" h="816">
                  <a:moveTo>
                    <a:pt x="11" y="-1951"/>
                  </a:moveTo>
                  <a:cubicBezTo>
                    <a:pt x="-485" y="-1951"/>
                    <a:pt x="-911" y="-2283"/>
                    <a:pt x="-1030" y="-2768"/>
                  </a:cubicBezTo>
                  <a:cubicBezTo>
                    <a:pt x="-556" y="-2708"/>
                    <a:pt x="-154" y="-2401"/>
                    <a:pt x="11" y="-1951"/>
                  </a:cubicBezTo>
                  <a:close/>
                </a:path>
              </a:pathLst>
            </a:custGeom>
            <a:solidFill>
              <a:srgbClr val="020202"/>
            </a:solidFill>
            <a:ln w="1171" cap="flat">
              <a:noFill/>
              <a:prstDash val="solid"/>
              <a:miter/>
            </a:ln>
          </p:spPr>
          <p:txBody>
            <a:bodyPr rtlCol="0" anchor="ctr"/>
            <a:lstStyle/>
            <a:p>
              <a:endParaRPr lang="es-CO"/>
            </a:p>
          </p:txBody>
        </p:sp>
        <p:sp>
          <p:nvSpPr>
            <p:cNvPr id="562" name="Freeform: Shape 561">
              <a:extLst>
                <a:ext uri="{FF2B5EF4-FFF2-40B4-BE49-F238E27FC236}">
                  <a16:creationId xmlns:a16="http://schemas.microsoft.com/office/drawing/2014/main" id="{9CC8316A-63C6-7384-AB44-4AA531E84277}"/>
                </a:ext>
              </a:extLst>
            </p:cNvPr>
            <p:cNvSpPr/>
            <p:nvPr/>
          </p:nvSpPr>
          <p:spPr>
            <a:xfrm rot="19975584">
              <a:off x="13048903" y="6081112"/>
              <a:ext cx="981" cy="875"/>
            </a:xfrm>
            <a:custGeom>
              <a:avLst/>
              <a:gdLst>
                <a:gd name="connsiteX0" fmla="*/ -48 w 981"/>
                <a:gd name="connsiteY0" fmla="*/ -1892 h 875"/>
                <a:gd name="connsiteX1" fmla="*/ -1030 w 981"/>
                <a:gd name="connsiteY1" fmla="*/ -2768 h 875"/>
                <a:gd name="connsiteX2" fmla="*/ -48 w 981"/>
                <a:gd name="connsiteY2" fmla="*/ -1892 h 875"/>
              </a:gdLst>
              <a:ahLst/>
              <a:cxnLst>
                <a:cxn ang="0">
                  <a:pos x="connsiteX0" y="connsiteY0"/>
                </a:cxn>
                <a:cxn ang="0">
                  <a:pos x="connsiteX1" y="connsiteY1"/>
                </a:cxn>
                <a:cxn ang="0">
                  <a:pos x="connsiteX2" y="connsiteY2"/>
                </a:cxn>
              </a:cxnLst>
              <a:rect l="l" t="t" r="r" b="b"/>
              <a:pathLst>
                <a:path w="981" h="875">
                  <a:moveTo>
                    <a:pt x="-48" y="-1892"/>
                  </a:moveTo>
                  <a:cubicBezTo>
                    <a:pt x="-533" y="-1940"/>
                    <a:pt x="-935" y="-2295"/>
                    <a:pt x="-1030" y="-2768"/>
                  </a:cubicBezTo>
                  <a:cubicBezTo>
                    <a:pt x="-568" y="-2685"/>
                    <a:pt x="-190" y="-2342"/>
                    <a:pt x="-48" y="-1892"/>
                  </a:cubicBezTo>
                  <a:close/>
                </a:path>
              </a:pathLst>
            </a:custGeom>
            <a:solidFill>
              <a:srgbClr val="020202"/>
            </a:solidFill>
            <a:ln w="1171" cap="flat">
              <a:noFill/>
              <a:prstDash val="solid"/>
              <a:miter/>
            </a:ln>
          </p:spPr>
          <p:txBody>
            <a:bodyPr rtlCol="0" anchor="ctr"/>
            <a:lstStyle/>
            <a:p>
              <a:endParaRPr lang="es-CO"/>
            </a:p>
          </p:txBody>
        </p:sp>
        <p:sp>
          <p:nvSpPr>
            <p:cNvPr id="563" name="Freeform: Shape 562">
              <a:extLst>
                <a:ext uri="{FF2B5EF4-FFF2-40B4-BE49-F238E27FC236}">
                  <a16:creationId xmlns:a16="http://schemas.microsoft.com/office/drawing/2014/main" id="{9E42CF43-4AE4-0F51-1029-1ADA9C46D5BE}"/>
                </a:ext>
              </a:extLst>
            </p:cNvPr>
            <p:cNvSpPr/>
            <p:nvPr/>
          </p:nvSpPr>
          <p:spPr>
            <a:xfrm rot="19975584">
              <a:off x="13047690" y="6080795"/>
              <a:ext cx="1017" cy="910"/>
            </a:xfrm>
            <a:custGeom>
              <a:avLst/>
              <a:gdLst>
                <a:gd name="connsiteX0" fmla="*/ -12 w 1017"/>
                <a:gd name="connsiteY0" fmla="*/ -1857 h 910"/>
                <a:gd name="connsiteX1" fmla="*/ -1030 w 1017"/>
                <a:gd name="connsiteY1" fmla="*/ -2768 h 910"/>
                <a:gd name="connsiteX2" fmla="*/ -12 w 1017"/>
                <a:gd name="connsiteY2" fmla="*/ -1857 h 910"/>
              </a:gdLst>
              <a:ahLst/>
              <a:cxnLst>
                <a:cxn ang="0">
                  <a:pos x="connsiteX0" y="connsiteY0"/>
                </a:cxn>
                <a:cxn ang="0">
                  <a:pos x="connsiteX1" y="connsiteY1"/>
                </a:cxn>
                <a:cxn ang="0">
                  <a:pos x="connsiteX2" y="connsiteY2"/>
                </a:cxn>
              </a:cxnLst>
              <a:rect l="l" t="t" r="r" b="b"/>
              <a:pathLst>
                <a:path w="1017" h="910">
                  <a:moveTo>
                    <a:pt x="-12" y="-1857"/>
                  </a:moveTo>
                  <a:cubicBezTo>
                    <a:pt x="-509" y="-1916"/>
                    <a:pt x="-923" y="-2282"/>
                    <a:pt x="-1030" y="-2768"/>
                  </a:cubicBezTo>
                  <a:cubicBezTo>
                    <a:pt x="-533" y="-2708"/>
                    <a:pt x="-119" y="-2342"/>
                    <a:pt x="-12" y="-1857"/>
                  </a:cubicBezTo>
                  <a:close/>
                </a:path>
              </a:pathLst>
            </a:custGeom>
            <a:solidFill>
              <a:srgbClr val="020202"/>
            </a:solidFill>
            <a:ln w="1171" cap="flat">
              <a:noFill/>
              <a:prstDash val="solid"/>
              <a:miter/>
            </a:ln>
          </p:spPr>
          <p:txBody>
            <a:bodyPr rtlCol="0" anchor="ctr"/>
            <a:lstStyle/>
            <a:p>
              <a:endParaRPr lang="es-CO"/>
            </a:p>
          </p:txBody>
        </p:sp>
        <p:sp>
          <p:nvSpPr>
            <p:cNvPr id="564" name="Freeform: Shape 563">
              <a:extLst>
                <a:ext uri="{FF2B5EF4-FFF2-40B4-BE49-F238E27FC236}">
                  <a16:creationId xmlns:a16="http://schemas.microsoft.com/office/drawing/2014/main" id="{49FC77BC-C6E0-DB54-5E85-06B8DB455D9C}"/>
                </a:ext>
              </a:extLst>
            </p:cNvPr>
            <p:cNvSpPr/>
            <p:nvPr/>
          </p:nvSpPr>
          <p:spPr>
            <a:xfrm rot="19975584">
              <a:off x="13501443" y="6617010"/>
              <a:ext cx="140228" cy="334793"/>
            </a:xfrm>
            <a:custGeom>
              <a:avLst/>
              <a:gdLst>
                <a:gd name="connsiteX0" fmla="*/ 3408 w 140228"/>
                <a:gd name="connsiteY0" fmla="*/ 331970 h 334793"/>
                <a:gd name="connsiteX1" fmla="*/ 1918 w 140228"/>
                <a:gd name="connsiteY1" fmla="*/ 329321 h 334793"/>
                <a:gd name="connsiteX2" fmla="*/ -980 w 140228"/>
                <a:gd name="connsiteY2" fmla="*/ 319657 h 334793"/>
                <a:gd name="connsiteX3" fmla="*/ 4153 w 140228"/>
                <a:gd name="connsiteY3" fmla="*/ 311057 h 334793"/>
                <a:gd name="connsiteX4" fmla="*/ 10493 w 140228"/>
                <a:gd name="connsiteY4" fmla="*/ 308148 h 334793"/>
                <a:gd name="connsiteX5" fmla="*/ 42205 w 140228"/>
                <a:gd name="connsiteY5" fmla="*/ 290169 h 334793"/>
                <a:gd name="connsiteX6" fmla="*/ 54424 w 140228"/>
                <a:gd name="connsiteY6" fmla="*/ 279641 h 334793"/>
                <a:gd name="connsiteX7" fmla="*/ 71126 w 140228"/>
                <a:gd name="connsiteY7" fmla="*/ 257357 h 334793"/>
                <a:gd name="connsiteX8" fmla="*/ 81358 w 140228"/>
                <a:gd name="connsiteY8" fmla="*/ 227844 h 334793"/>
                <a:gd name="connsiteX9" fmla="*/ 84658 w 140228"/>
                <a:gd name="connsiteY9" fmla="*/ 210339 h 334793"/>
                <a:gd name="connsiteX10" fmla="*/ 85770 w 140228"/>
                <a:gd name="connsiteY10" fmla="*/ 199078 h 334793"/>
                <a:gd name="connsiteX11" fmla="*/ 87319 w 140228"/>
                <a:gd name="connsiteY11" fmla="*/ 173445 h 334793"/>
                <a:gd name="connsiteX12" fmla="*/ 91211 w 140228"/>
                <a:gd name="connsiteY12" fmla="*/ 143271 h 334793"/>
                <a:gd name="connsiteX13" fmla="*/ 96593 w 140228"/>
                <a:gd name="connsiteY13" fmla="*/ 116858 h 334793"/>
                <a:gd name="connsiteX14" fmla="*/ 103098 w 140228"/>
                <a:gd name="connsiteY14" fmla="*/ 85347 h 334793"/>
                <a:gd name="connsiteX15" fmla="*/ 108587 w 140228"/>
                <a:gd name="connsiteY15" fmla="*/ 51045 h 334793"/>
                <a:gd name="connsiteX16" fmla="*/ 118948 w 140228"/>
                <a:gd name="connsiteY16" fmla="*/ 16873 h 334793"/>
                <a:gd name="connsiteX17" fmla="*/ 123952 w 140228"/>
                <a:gd name="connsiteY17" fmla="*/ 6700 h 334793"/>
                <a:gd name="connsiteX18" fmla="*/ 139199 w 140228"/>
                <a:gd name="connsiteY18" fmla="*/ -2763 h 334793"/>
                <a:gd name="connsiteX19" fmla="*/ 131735 w 140228"/>
                <a:gd name="connsiteY19" fmla="*/ 37821 h 334793"/>
                <a:gd name="connsiteX20" fmla="*/ 128494 w 140228"/>
                <a:gd name="connsiteY20" fmla="*/ 58864 h 334793"/>
                <a:gd name="connsiteX21" fmla="*/ 123833 w 140228"/>
                <a:gd name="connsiteY21" fmla="*/ 87122 h 334793"/>
                <a:gd name="connsiteX22" fmla="*/ 117257 w 140228"/>
                <a:gd name="connsiteY22" fmla="*/ 119472 h 334793"/>
                <a:gd name="connsiteX23" fmla="*/ 113247 w 140228"/>
                <a:gd name="connsiteY23" fmla="*/ 140373 h 334793"/>
                <a:gd name="connsiteX24" fmla="*/ 112313 w 140228"/>
                <a:gd name="connsiteY24" fmla="*/ 148547 h 334793"/>
                <a:gd name="connsiteX25" fmla="*/ 108941 w 140228"/>
                <a:gd name="connsiteY25" fmla="*/ 166479 h 334793"/>
                <a:gd name="connsiteX26" fmla="*/ 107664 w 140228"/>
                <a:gd name="connsiteY26" fmla="*/ 177704 h 334793"/>
                <a:gd name="connsiteX27" fmla="*/ 106670 w 140228"/>
                <a:gd name="connsiteY27" fmla="*/ 200793 h 334793"/>
                <a:gd name="connsiteX28" fmla="*/ 93375 w 140228"/>
                <a:gd name="connsiteY28" fmla="*/ 259580 h 334793"/>
                <a:gd name="connsiteX29" fmla="*/ 84208 w 140228"/>
                <a:gd name="connsiteY29" fmla="*/ 276968 h 334793"/>
                <a:gd name="connsiteX30" fmla="*/ 81003 w 140228"/>
                <a:gd name="connsiteY30" fmla="*/ 282681 h 334793"/>
                <a:gd name="connsiteX31" fmla="*/ 61226 w 140228"/>
                <a:gd name="connsiteY31" fmla="*/ 304576 h 334793"/>
                <a:gd name="connsiteX32" fmla="*/ 42028 w 140228"/>
                <a:gd name="connsiteY32" fmla="*/ 318900 h 334793"/>
                <a:gd name="connsiteX33" fmla="*/ 10837 w 140228"/>
                <a:gd name="connsiteY33" fmla="*/ 331840 h 334793"/>
                <a:gd name="connsiteX34" fmla="*/ 3408 w 140228"/>
                <a:gd name="connsiteY34" fmla="*/ 331970 h 33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40228" h="334793">
                  <a:moveTo>
                    <a:pt x="3408" y="331970"/>
                  </a:moveTo>
                  <a:cubicBezTo>
                    <a:pt x="3065" y="331012"/>
                    <a:pt x="2557" y="330113"/>
                    <a:pt x="1918" y="329321"/>
                  </a:cubicBezTo>
                  <a:cubicBezTo>
                    <a:pt x="-1110" y="326671"/>
                    <a:pt x="-1134" y="323217"/>
                    <a:pt x="-980" y="319657"/>
                  </a:cubicBezTo>
                  <a:cubicBezTo>
                    <a:pt x="-957" y="316073"/>
                    <a:pt x="1007" y="312784"/>
                    <a:pt x="4153" y="311057"/>
                  </a:cubicBezTo>
                  <a:cubicBezTo>
                    <a:pt x="6152" y="309863"/>
                    <a:pt x="8282" y="308881"/>
                    <a:pt x="10493" y="308148"/>
                  </a:cubicBezTo>
                  <a:cubicBezTo>
                    <a:pt x="22322" y="304398"/>
                    <a:pt x="32589" y="297869"/>
                    <a:pt x="42205" y="290169"/>
                  </a:cubicBezTo>
                  <a:cubicBezTo>
                    <a:pt x="46405" y="286797"/>
                    <a:pt x="50746" y="283616"/>
                    <a:pt x="54424" y="279641"/>
                  </a:cubicBezTo>
                  <a:cubicBezTo>
                    <a:pt x="60812" y="272863"/>
                    <a:pt x="66406" y="265388"/>
                    <a:pt x="71126" y="257357"/>
                  </a:cubicBezTo>
                  <a:cubicBezTo>
                    <a:pt x="76189" y="248178"/>
                    <a:pt x="79654" y="238194"/>
                    <a:pt x="81358" y="227844"/>
                  </a:cubicBezTo>
                  <a:cubicBezTo>
                    <a:pt x="82434" y="222001"/>
                    <a:pt x="83723" y="216194"/>
                    <a:pt x="84658" y="210339"/>
                  </a:cubicBezTo>
                  <a:cubicBezTo>
                    <a:pt x="85249" y="206624"/>
                    <a:pt x="85379" y="202827"/>
                    <a:pt x="85770" y="199078"/>
                  </a:cubicBezTo>
                  <a:cubicBezTo>
                    <a:pt x="86680" y="190561"/>
                    <a:pt x="86692" y="181986"/>
                    <a:pt x="87319" y="173445"/>
                  </a:cubicBezTo>
                  <a:cubicBezTo>
                    <a:pt x="88076" y="163297"/>
                    <a:pt x="89815" y="153337"/>
                    <a:pt x="91211" y="143271"/>
                  </a:cubicBezTo>
                  <a:cubicBezTo>
                    <a:pt x="92393" y="134388"/>
                    <a:pt x="94594" y="125623"/>
                    <a:pt x="96593" y="116858"/>
                  </a:cubicBezTo>
                  <a:cubicBezTo>
                    <a:pt x="98958" y="106390"/>
                    <a:pt x="101679" y="95969"/>
                    <a:pt x="103098" y="85347"/>
                  </a:cubicBezTo>
                  <a:cubicBezTo>
                    <a:pt x="104624" y="73850"/>
                    <a:pt x="106174" y="62377"/>
                    <a:pt x="108587" y="51045"/>
                  </a:cubicBezTo>
                  <a:cubicBezTo>
                    <a:pt x="110929" y="39347"/>
                    <a:pt x="114406" y="27908"/>
                    <a:pt x="118948" y="16873"/>
                  </a:cubicBezTo>
                  <a:cubicBezTo>
                    <a:pt x="120427" y="13407"/>
                    <a:pt x="122414" y="10154"/>
                    <a:pt x="123952" y="6700"/>
                  </a:cubicBezTo>
                  <a:cubicBezTo>
                    <a:pt x="126921" y="64"/>
                    <a:pt x="132066" y="-2904"/>
                    <a:pt x="139199" y="-2763"/>
                  </a:cubicBezTo>
                  <a:cubicBezTo>
                    <a:pt x="137152" y="10852"/>
                    <a:pt x="134231" y="24301"/>
                    <a:pt x="131735" y="37821"/>
                  </a:cubicBezTo>
                  <a:cubicBezTo>
                    <a:pt x="130446" y="44788"/>
                    <a:pt x="129464" y="51826"/>
                    <a:pt x="128494" y="58864"/>
                  </a:cubicBezTo>
                  <a:cubicBezTo>
                    <a:pt x="127204" y="68326"/>
                    <a:pt x="126660" y="77789"/>
                    <a:pt x="123833" y="87122"/>
                  </a:cubicBezTo>
                  <a:cubicBezTo>
                    <a:pt x="120616" y="97649"/>
                    <a:pt x="119776" y="108756"/>
                    <a:pt x="117257" y="119472"/>
                  </a:cubicBezTo>
                  <a:cubicBezTo>
                    <a:pt x="115625" y="126392"/>
                    <a:pt x="114796" y="133454"/>
                    <a:pt x="113247" y="140373"/>
                  </a:cubicBezTo>
                  <a:cubicBezTo>
                    <a:pt x="112644" y="143058"/>
                    <a:pt x="112324" y="145791"/>
                    <a:pt x="112313" y="148547"/>
                  </a:cubicBezTo>
                  <a:cubicBezTo>
                    <a:pt x="112313" y="154827"/>
                    <a:pt x="109710" y="160458"/>
                    <a:pt x="108941" y="166479"/>
                  </a:cubicBezTo>
                  <a:cubicBezTo>
                    <a:pt x="108468" y="170216"/>
                    <a:pt x="107368" y="173871"/>
                    <a:pt x="107664" y="177704"/>
                  </a:cubicBezTo>
                  <a:cubicBezTo>
                    <a:pt x="108255" y="185440"/>
                    <a:pt x="107404" y="193152"/>
                    <a:pt x="106670" y="200793"/>
                  </a:cubicBezTo>
                  <a:cubicBezTo>
                    <a:pt x="104766" y="220901"/>
                    <a:pt x="101300" y="240797"/>
                    <a:pt x="93375" y="259580"/>
                  </a:cubicBezTo>
                  <a:cubicBezTo>
                    <a:pt x="90773" y="265601"/>
                    <a:pt x="87709" y="271420"/>
                    <a:pt x="84208" y="276968"/>
                  </a:cubicBezTo>
                  <a:cubicBezTo>
                    <a:pt x="83025" y="278825"/>
                    <a:pt x="82055" y="280765"/>
                    <a:pt x="81003" y="282681"/>
                  </a:cubicBezTo>
                  <a:cubicBezTo>
                    <a:pt x="76129" y="291541"/>
                    <a:pt x="68618" y="297952"/>
                    <a:pt x="61226" y="304576"/>
                  </a:cubicBezTo>
                  <a:cubicBezTo>
                    <a:pt x="55181" y="309804"/>
                    <a:pt x="48758" y="314594"/>
                    <a:pt x="42028" y="318900"/>
                  </a:cubicBezTo>
                  <a:cubicBezTo>
                    <a:pt x="32565" y="325192"/>
                    <a:pt x="22369" y="330326"/>
                    <a:pt x="10837" y="331840"/>
                  </a:cubicBezTo>
                  <a:cubicBezTo>
                    <a:pt x="8364" y="332029"/>
                    <a:pt x="5880" y="332077"/>
                    <a:pt x="3408" y="331970"/>
                  </a:cubicBezTo>
                  <a:close/>
                </a:path>
              </a:pathLst>
            </a:custGeom>
            <a:solidFill>
              <a:srgbClr val="000000"/>
            </a:solidFill>
            <a:ln w="1171" cap="flat">
              <a:noFill/>
              <a:prstDash val="solid"/>
              <a:miter/>
            </a:ln>
          </p:spPr>
          <p:txBody>
            <a:bodyPr rtlCol="0" anchor="ctr"/>
            <a:lstStyle/>
            <a:p>
              <a:endParaRPr lang="es-CO"/>
            </a:p>
          </p:txBody>
        </p:sp>
        <p:sp>
          <p:nvSpPr>
            <p:cNvPr id="565" name="Freeform: Shape 564">
              <a:extLst>
                <a:ext uri="{FF2B5EF4-FFF2-40B4-BE49-F238E27FC236}">
                  <a16:creationId xmlns:a16="http://schemas.microsoft.com/office/drawing/2014/main" id="{833396F9-7496-FE13-D532-848889388F30}"/>
                </a:ext>
              </a:extLst>
            </p:cNvPr>
            <p:cNvSpPr/>
            <p:nvPr/>
          </p:nvSpPr>
          <p:spPr>
            <a:xfrm rot="19975584">
              <a:off x="13523271" y="6985743"/>
              <a:ext cx="21039" cy="3795"/>
            </a:xfrm>
            <a:custGeom>
              <a:avLst/>
              <a:gdLst>
                <a:gd name="connsiteX0" fmla="*/ -1030 w 21039"/>
                <a:gd name="connsiteY0" fmla="*/ 910 h 3795"/>
                <a:gd name="connsiteX1" fmla="*/ 5654 w 21039"/>
                <a:gd name="connsiteY1" fmla="*/ -2201 h 3795"/>
                <a:gd name="connsiteX2" fmla="*/ 7747 w 21039"/>
                <a:gd name="connsiteY2" fmla="*/ -746 h 3795"/>
                <a:gd name="connsiteX3" fmla="*/ 10338 w 21039"/>
                <a:gd name="connsiteY3" fmla="*/ -746 h 3795"/>
                <a:gd name="connsiteX4" fmla="*/ 16749 w 21039"/>
                <a:gd name="connsiteY4" fmla="*/ -2520 h 3795"/>
                <a:gd name="connsiteX5" fmla="*/ 20001 w 21039"/>
                <a:gd name="connsiteY5" fmla="*/ 1028 h 3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39" h="3795">
                  <a:moveTo>
                    <a:pt x="-1030" y="910"/>
                  </a:moveTo>
                  <a:cubicBezTo>
                    <a:pt x="-308" y="-2390"/>
                    <a:pt x="2176" y="-3585"/>
                    <a:pt x="5654" y="-2201"/>
                  </a:cubicBezTo>
                  <a:cubicBezTo>
                    <a:pt x="6434" y="-1846"/>
                    <a:pt x="7144" y="-1349"/>
                    <a:pt x="7747" y="-746"/>
                  </a:cubicBezTo>
                  <a:cubicBezTo>
                    <a:pt x="8682" y="117"/>
                    <a:pt x="9521" y="165"/>
                    <a:pt x="10338" y="-746"/>
                  </a:cubicBezTo>
                  <a:cubicBezTo>
                    <a:pt x="12088" y="-2780"/>
                    <a:pt x="14442" y="-2485"/>
                    <a:pt x="16749" y="-2520"/>
                  </a:cubicBezTo>
                  <a:cubicBezTo>
                    <a:pt x="19055" y="-2556"/>
                    <a:pt x="20120" y="-1337"/>
                    <a:pt x="20001" y="1028"/>
                  </a:cubicBezTo>
                  <a:close/>
                </a:path>
              </a:pathLst>
            </a:custGeom>
            <a:solidFill>
              <a:srgbClr val="020202"/>
            </a:solidFill>
            <a:ln w="1171" cap="flat">
              <a:noFill/>
              <a:prstDash val="solid"/>
              <a:miter/>
            </a:ln>
          </p:spPr>
          <p:txBody>
            <a:bodyPr rtlCol="0" anchor="ctr"/>
            <a:lstStyle/>
            <a:p>
              <a:endParaRPr lang="es-CO"/>
            </a:p>
          </p:txBody>
        </p:sp>
        <p:sp>
          <p:nvSpPr>
            <p:cNvPr id="566" name="Freeform: Shape 565">
              <a:extLst>
                <a:ext uri="{FF2B5EF4-FFF2-40B4-BE49-F238E27FC236}">
                  <a16:creationId xmlns:a16="http://schemas.microsoft.com/office/drawing/2014/main" id="{9B949AF9-4C22-E3BA-7210-5A9F6808D450}"/>
                </a:ext>
              </a:extLst>
            </p:cNvPr>
            <p:cNvSpPr/>
            <p:nvPr/>
          </p:nvSpPr>
          <p:spPr>
            <a:xfrm rot="19975584">
              <a:off x="13495310" y="7000009"/>
              <a:ext cx="28068" cy="2895"/>
            </a:xfrm>
            <a:custGeom>
              <a:avLst/>
              <a:gdLst>
                <a:gd name="connsiteX0" fmla="*/ -1030 w 28068"/>
                <a:gd name="connsiteY0" fmla="*/ -644 h 2895"/>
                <a:gd name="connsiteX1" fmla="*/ 9616 w 28068"/>
                <a:gd name="connsiteY1" fmla="*/ -2111 h 2895"/>
                <a:gd name="connsiteX2" fmla="*/ 15530 w 28068"/>
                <a:gd name="connsiteY2" fmla="*/ -2111 h 2895"/>
                <a:gd name="connsiteX3" fmla="*/ 27039 w 28068"/>
                <a:gd name="connsiteY3" fmla="*/ -656 h 2895"/>
                <a:gd name="connsiteX4" fmla="*/ 24674 w 28068"/>
                <a:gd name="connsiteY4" fmla="*/ 101 h 2895"/>
                <a:gd name="connsiteX5" fmla="*/ 1348 w 28068"/>
                <a:gd name="connsiteY5" fmla="*/ 101 h 2895"/>
                <a:gd name="connsiteX6" fmla="*/ -1030 w 28068"/>
                <a:gd name="connsiteY6" fmla="*/ -644 h 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68" h="2895">
                  <a:moveTo>
                    <a:pt x="-1030" y="-644"/>
                  </a:moveTo>
                  <a:cubicBezTo>
                    <a:pt x="2519" y="-940"/>
                    <a:pt x="6068" y="-77"/>
                    <a:pt x="9616" y="-2111"/>
                  </a:cubicBezTo>
                  <a:cubicBezTo>
                    <a:pt x="11485" y="-2986"/>
                    <a:pt x="13661" y="-2986"/>
                    <a:pt x="15530" y="-2111"/>
                  </a:cubicBezTo>
                  <a:cubicBezTo>
                    <a:pt x="19304" y="65"/>
                    <a:pt x="23207" y="-999"/>
                    <a:pt x="27039" y="-656"/>
                  </a:cubicBezTo>
                  <a:cubicBezTo>
                    <a:pt x="26401" y="-65"/>
                    <a:pt x="25537" y="219"/>
                    <a:pt x="24674" y="101"/>
                  </a:cubicBezTo>
                  <a:lnTo>
                    <a:pt x="1348" y="101"/>
                  </a:lnTo>
                  <a:cubicBezTo>
                    <a:pt x="485" y="219"/>
                    <a:pt x="-391" y="-53"/>
                    <a:pt x="-1030" y="-644"/>
                  </a:cubicBezTo>
                  <a:close/>
                </a:path>
              </a:pathLst>
            </a:custGeom>
            <a:solidFill>
              <a:srgbClr val="020202"/>
            </a:solidFill>
            <a:ln w="1171" cap="flat">
              <a:noFill/>
              <a:prstDash val="solid"/>
              <a:miter/>
            </a:ln>
          </p:spPr>
          <p:txBody>
            <a:bodyPr rtlCol="0" anchor="ctr"/>
            <a:lstStyle/>
            <a:p>
              <a:endParaRPr lang="es-CO"/>
            </a:p>
          </p:txBody>
        </p:sp>
        <p:sp>
          <p:nvSpPr>
            <p:cNvPr id="567" name="Freeform: Shape 566">
              <a:extLst>
                <a:ext uri="{FF2B5EF4-FFF2-40B4-BE49-F238E27FC236}">
                  <a16:creationId xmlns:a16="http://schemas.microsoft.com/office/drawing/2014/main" id="{95B832DE-BF15-B800-0030-B04452448A2E}"/>
                </a:ext>
              </a:extLst>
            </p:cNvPr>
            <p:cNvSpPr/>
            <p:nvPr/>
          </p:nvSpPr>
          <p:spPr>
            <a:xfrm rot="19975584">
              <a:off x="13544110" y="6980568"/>
              <a:ext cx="7842" cy="2702"/>
            </a:xfrm>
            <a:custGeom>
              <a:avLst/>
              <a:gdLst>
                <a:gd name="connsiteX0" fmla="*/ -1030 w 7842"/>
                <a:gd name="connsiteY0" fmla="*/ -953 h 2702"/>
                <a:gd name="connsiteX1" fmla="*/ 1336 w 7842"/>
                <a:gd name="connsiteY1" fmla="*/ -1544 h 2702"/>
                <a:gd name="connsiteX2" fmla="*/ 6813 w 7842"/>
                <a:gd name="connsiteY2" fmla="*/ -65 h 2702"/>
                <a:gd name="connsiteX3" fmla="*/ -1030 w 7842"/>
                <a:gd name="connsiteY3" fmla="*/ -953 h 2702"/>
              </a:gdLst>
              <a:ahLst/>
              <a:cxnLst>
                <a:cxn ang="0">
                  <a:pos x="connsiteX0" y="connsiteY0"/>
                </a:cxn>
                <a:cxn ang="0">
                  <a:pos x="connsiteX1" y="connsiteY1"/>
                </a:cxn>
                <a:cxn ang="0">
                  <a:pos x="connsiteX2" y="connsiteY2"/>
                </a:cxn>
                <a:cxn ang="0">
                  <a:pos x="connsiteX3" y="connsiteY3"/>
                </a:cxn>
              </a:cxnLst>
              <a:rect l="l" t="t" r="r" b="b"/>
              <a:pathLst>
                <a:path w="7842" h="2702">
                  <a:moveTo>
                    <a:pt x="-1030" y="-953"/>
                  </a:moveTo>
                  <a:cubicBezTo>
                    <a:pt x="-202" y="-941"/>
                    <a:pt x="615" y="-1142"/>
                    <a:pt x="1336" y="-1544"/>
                  </a:cubicBezTo>
                  <a:cubicBezTo>
                    <a:pt x="4482" y="-3413"/>
                    <a:pt x="4731" y="-3306"/>
                    <a:pt x="6813" y="-65"/>
                  </a:cubicBezTo>
                  <a:cubicBezTo>
                    <a:pt x="4246" y="-408"/>
                    <a:pt x="1466" y="514"/>
                    <a:pt x="-1030" y="-953"/>
                  </a:cubicBezTo>
                  <a:close/>
                </a:path>
              </a:pathLst>
            </a:custGeom>
            <a:solidFill>
              <a:srgbClr val="020202"/>
            </a:solidFill>
            <a:ln w="1171" cap="flat">
              <a:noFill/>
              <a:prstDash val="solid"/>
              <a:miter/>
            </a:ln>
          </p:spPr>
          <p:txBody>
            <a:bodyPr rtlCol="0" anchor="ctr"/>
            <a:lstStyle/>
            <a:p>
              <a:endParaRPr lang="es-CO"/>
            </a:p>
          </p:txBody>
        </p:sp>
        <p:sp>
          <p:nvSpPr>
            <p:cNvPr id="568" name="Freeform: Shape 567">
              <a:extLst>
                <a:ext uri="{FF2B5EF4-FFF2-40B4-BE49-F238E27FC236}">
                  <a16:creationId xmlns:a16="http://schemas.microsoft.com/office/drawing/2014/main" id="{254750F1-4757-6841-5EA4-566873E52440}"/>
                </a:ext>
              </a:extLst>
            </p:cNvPr>
            <p:cNvSpPr/>
            <p:nvPr/>
          </p:nvSpPr>
          <p:spPr>
            <a:xfrm rot="19975584">
              <a:off x="13552196" y="6980637"/>
              <a:ext cx="2602" cy="796"/>
            </a:xfrm>
            <a:custGeom>
              <a:avLst/>
              <a:gdLst>
                <a:gd name="connsiteX0" fmla="*/ -1030 w 2602"/>
                <a:gd name="connsiteY0" fmla="*/ -2754 h 796"/>
                <a:gd name="connsiteX1" fmla="*/ 1573 w 2602"/>
                <a:gd name="connsiteY1" fmla="*/ -1985 h 796"/>
                <a:gd name="connsiteX2" fmla="*/ -1030 w 2602"/>
                <a:gd name="connsiteY2" fmla="*/ -2754 h 796"/>
              </a:gdLst>
              <a:ahLst/>
              <a:cxnLst>
                <a:cxn ang="0">
                  <a:pos x="connsiteX0" y="connsiteY0"/>
                </a:cxn>
                <a:cxn ang="0">
                  <a:pos x="connsiteX1" y="connsiteY1"/>
                </a:cxn>
                <a:cxn ang="0">
                  <a:pos x="connsiteX2" y="connsiteY2"/>
                </a:cxn>
              </a:cxnLst>
              <a:rect l="l" t="t" r="r" b="b"/>
              <a:pathLst>
                <a:path w="2602" h="796">
                  <a:moveTo>
                    <a:pt x="-1030" y="-2754"/>
                  </a:moveTo>
                  <a:cubicBezTo>
                    <a:pt x="-95" y="-2754"/>
                    <a:pt x="910" y="-2932"/>
                    <a:pt x="1573" y="-1985"/>
                  </a:cubicBezTo>
                  <a:cubicBezTo>
                    <a:pt x="627" y="-1974"/>
                    <a:pt x="-379" y="-1832"/>
                    <a:pt x="-1030" y="-2754"/>
                  </a:cubicBezTo>
                  <a:close/>
                </a:path>
              </a:pathLst>
            </a:custGeom>
            <a:solidFill>
              <a:srgbClr val="020202"/>
            </a:solidFill>
            <a:ln w="1171" cap="flat">
              <a:noFill/>
              <a:prstDash val="solid"/>
              <a:miter/>
            </a:ln>
          </p:spPr>
          <p:txBody>
            <a:bodyPr rtlCol="0" anchor="ctr"/>
            <a:lstStyle/>
            <a:p>
              <a:endParaRPr lang="es-CO"/>
            </a:p>
          </p:txBody>
        </p:sp>
        <p:sp>
          <p:nvSpPr>
            <p:cNvPr id="569" name="Freeform: Shape 568">
              <a:extLst>
                <a:ext uri="{FF2B5EF4-FFF2-40B4-BE49-F238E27FC236}">
                  <a16:creationId xmlns:a16="http://schemas.microsoft.com/office/drawing/2014/main" id="{F209EA45-3756-762F-D8CA-79773007E317}"/>
                </a:ext>
              </a:extLst>
            </p:cNvPr>
            <p:cNvSpPr/>
            <p:nvPr/>
          </p:nvSpPr>
          <p:spPr>
            <a:xfrm rot="19975584">
              <a:off x="13431143" y="7009480"/>
              <a:ext cx="806" cy="946"/>
            </a:xfrm>
            <a:custGeom>
              <a:avLst/>
              <a:gdLst>
                <a:gd name="connsiteX0" fmla="*/ -1017 w 806"/>
                <a:gd name="connsiteY0" fmla="*/ -2768 h 946"/>
                <a:gd name="connsiteX1" fmla="*/ -225 w 806"/>
                <a:gd name="connsiteY1" fmla="*/ -1869 h 946"/>
                <a:gd name="connsiteX2" fmla="*/ -225 w 806"/>
                <a:gd name="connsiteY2" fmla="*/ -1821 h 946"/>
                <a:gd name="connsiteX3" fmla="*/ -1029 w 806"/>
                <a:gd name="connsiteY3" fmla="*/ -2673 h 946"/>
                <a:gd name="connsiteX4" fmla="*/ -1017 w 806"/>
                <a:gd name="connsiteY4" fmla="*/ -2768 h 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6" h="946">
                  <a:moveTo>
                    <a:pt x="-1017" y="-2768"/>
                  </a:moveTo>
                  <a:cubicBezTo>
                    <a:pt x="-544" y="-2732"/>
                    <a:pt x="-189" y="-2330"/>
                    <a:pt x="-225" y="-1869"/>
                  </a:cubicBezTo>
                  <a:cubicBezTo>
                    <a:pt x="-225" y="-1845"/>
                    <a:pt x="-225" y="-1833"/>
                    <a:pt x="-225" y="-1821"/>
                  </a:cubicBezTo>
                  <a:cubicBezTo>
                    <a:pt x="-686" y="-1833"/>
                    <a:pt x="-1041" y="-2223"/>
                    <a:pt x="-1029" y="-2673"/>
                  </a:cubicBezTo>
                  <a:cubicBezTo>
                    <a:pt x="-1029" y="-2708"/>
                    <a:pt x="-1017" y="-2732"/>
                    <a:pt x="-1017" y="-2768"/>
                  </a:cubicBezTo>
                  <a:close/>
                </a:path>
              </a:pathLst>
            </a:custGeom>
            <a:solidFill>
              <a:srgbClr val="5B5B5B"/>
            </a:solidFill>
            <a:ln w="1171" cap="flat">
              <a:noFill/>
              <a:prstDash val="solid"/>
              <a:miter/>
            </a:ln>
          </p:spPr>
          <p:txBody>
            <a:bodyPr rtlCol="0" anchor="ctr"/>
            <a:lstStyle/>
            <a:p>
              <a:endParaRPr lang="es-CO"/>
            </a:p>
          </p:txBody>
        </p:sp>
        <p:sp>
          <p:nvSpPr>
            <p:cNvPr id="570" name="Freeform: Shape 569">
              <a:extLst>
                <a:ext uri="{FF2B5EF4-FFF2-40B4-BE49-F238E27FC236}">
                  <a16:creationId xmlns:a16="http://schemas.microsoft.com/office/drawing/2014/main" id="{48809E65-BB4E-C66A-7792-D04BE850B99B}"/>
                </a:ext>
              </a:extLst>
            </p:cNvPr>
            <p:cNvSpPr/>
            <p:nvPr/>
          </p:nvSpPr>
          <p:spPr>
            <a:xfrm rot="19975584">
              <a:off x="13432333" y="7009929"/>
              <a:ext cx="830" cy="958"/>
            </a:xfrm>
            <a:custGeom>
              <a:avLst/>
              <a:gdLst>
                <a:gd name="connsiteX0" fmla="*/ -1028 w 830"/>
                <a:gd name="connsiteY0" fmla="*/ -2768 h 958"/>
                <a:gd name="connsiteX1" fmla="*/ -200 w 830"/>
                <a:gd name="connsiteY1" fmla="*/ -1869 h 958"/>
                <a:gd name="connsiteX2" fmla="*/ -200 w 830"/>
                <a:gd name="connsiteY2" fmla="*/ -1809 h 958"/>
                <a:gd name="connsiteX3" fmla="*/ -1028 w 830"/>
                <a:gd name="connsiteY3" fmla="*/ -2768 h 958"/>
              </a:gdLst>
              <a:ahLst/>
              <a:cxnLst>
                <a:cxn ang="0">
                  <a:pos x="connsiteX0" y="connsiteY0"/>
                </a:cxn>
                <a:cxn ang="0">
                  <a:pos x="connsiteX1" y="connsiteY1"/>
                </a:cxn>
                <a:cxn ang="0">
                  <a:pos x="connsiteX2" y="connsiteY2"/>
                </a:cxn>
                <a:cxn ang="0">
                  <a:pos x="connsiteX3" y="connsiteY3"/>
                </a:cxn>
              </a:cxnLst>
              <a:rect l="l" t="t" r="r" b="b"/>
              <a:pathLst>
                <a:path w="830" h="958">
                  <a:moveTo>
                    <a:pt x="-1028" y="-2768"/>
                  </a:moveTo>
                  <a:cubicBezTo>
                    <a:pt x="-555" y="-2756"/>
                    <a:pt x="-177" y="-2354"/>
                    <a:pt x="-200" y="-1869"/>
                  </a:cubicBezTo>
                  <a:cubicBezTo>
                    <a:pt x="-200" y="-1857"/>
                    <a:pt x="-200" y="-1833"/>
                    <a:pt x="-200" y="-1809"/>
                  </a:cubicBezTo>
                  <a:cubicBezTo>
                    <a:pt x="-685" y="-1857"/>
                    <a:pt x="-1052" y="-2283"/>
                    <a:pt x="-1028" y="-2768"/>
                  </a:cubicBezTo>
                  <a:close/>
                </a:path>
              </a:pathLst>
            </a:custGeom>
            <a:solidFill>
              <a:srgbClr val="5B5B5B"/>
            </a:solidFill>
            <a:ln w="1171" cap="flat">
              <a:noFill/>
              <a:prstDash val="solid"/>
              <a:miter/>
            </a:ln>
          </p:spPr>
          <p:txBody>
            <a:bodyPr rtlCol="0" anchor="ctr"/>
            <a:lstStyle/>
            <a:p>
              <a:endParaRPr lang="es-CO"/>
            </a:p>
          </p:txBody>
        </p:sp>
        <p:sp>
          <p:nvSpPr>
            <p:cNvPr id="571" name="Freeform: Shape 570">
              <a:extLst>
                <a:ext uri="{FF2B5EF4-FFF2-40B4-BE49-F238E27FC236}">
                  <a16:creationId xmlns:a16="http://schemas.microsoft.com/office/drawing/2014/main" id="{BA088824-F6C1-37DA-0020-B8064AF5BB7A}"/>
                </a:ext>
              </a:extLst>
            </p:cNvPr>
            <p:cNvSpPr/>
            <p:nvPr/>
          </p:nvSpPr>
          <p:spPr>
            <a:xfrm rot="19975584">
              <a:off x="12977158" y="6312875"/>
              <a:ext cx="234059" cy="174511"/>
            </a:xfrm>
            <a:custGeom>
              <a:avLst/>
              <a:gdLst>
                <a:gd name="connsiteX0" fmla="*/ 1713 w 234059"/>
                <a:gd name="connsiteY0" fmla="*/ -2768 h 174511"/>
                <a:gd name="connsiteX1" fmla="*/ 743 w 234059"/>
                <a:gd name="connsiteY1" fmla="*/ 27336 h 174511"/>
                <a:gd name="connsiteX2" fmla="*/ 3819 w 234059"/>
                <a:gd name="connsiteY2" fmla="*/ 50993 h 174511"/>
                <a:gd name="connsiteX3" fmla="*/ 14772 w 234059"/>
                <a:gd name="connsiteY3" fmla="*/ 79381 h 174511"/>
                <a:gd name="connsiteX4" fmla="*/ 29723 w 234059"/>
                <a:gd name="connsiteY4" fmla="*/ 101855 h 174511"/>
                <a:gd name="connsiteX5" fmla="*/ 44426 w 234059"/>
                <a:gd name="connsiteY5" fmla="*/ 120780 h 174511"/>
                <a:gd name="connsiteX6" fmla="*/ 59543 w 234059"/>
                <a:gd name="connsiteY6" fmla="*/ 133886 h 174511"/>
                <a:gd name="connsiteX7" fmla="*/ 116508 w 234059"/>
                <a:gd name="connsiteY7" fmla="*/ 161801 h 174511"/>
                <a:gd name="connsiteX8" fmla="*/ 147534 w 234059"/>
                <a:gd name="connsiteY8" fmla="*/ 168224 h 174511"/>
                <a:gd name="connsiteX9" fmla="*/ 175449 w 234059"/>
                <a:gd name="connsiteY9" fmla="*/ 168757 h 174511"/>
                <a:gd name="connsiteX10" fmla="*/ 202182 w 234059"/>
                <a:gd name="connsiteY10" fmla="*/ 165681 h 174511"/>
                <a:gd name="connsiteX11" fmla="*/ 221202 w 234059"/>
                <a:gd name="connsiteY11" fmla="*/ 163741 h 174511"/>
                <a:gd name="connsiteX12" fmla="*/ 233030 w 234059"/>
                <a:gd name="connsiteY12" fmla="*/ 163741 h 174511"/>
                <a:gd name="connsiteX13" fmla="*/ 222030 w 234059"/>
                <a:gd name="connsiteY13" fmla="*/ 165433 h 174511"/>
                <a:gd name="connsiteX14" fmla="*/ 209551 w 234059"/>
                <a:gd name="connsiteY14" fmla="*/ 166982 h 174511"/>
                <a:gd name="connsiteX15" fmla="*/ 206523 w 234059"/>
                <a:gd name="connsiteY15" fmla="*/ 167231 h 174511"/>
                <a:gd name="connsiteX16" fmla="*/ 184049 w 234059"/>
                <a:gd name="connsiteY16" fmla="*/ 169490 h 174511"/>
                <a:gd name="connsiteX17" fmla="*/ 167643 w 234059"/>
                <a:gd name="connsiteY17" fmla="*/ 170105 h 174511"/>
                <a:gd name="connsiteX18" fmla="*/ 165194 w 234059"/>
                <a:gd name="connsiteY18" fmla="*/ 170673 h 174511"/>
                <a:gd name="connsiteX19" fmla="*/ 158097 w 234059"/>
                <a:gd name="connsiteY19" fmla="*/ 170909 h 174511"/>
                <a:gd name="connsiteX20" fmla="*/ 153472 w 234059"/>
                <a:gd name="connsiteY20" fmla="*/ 169857 h 174511"/>
                <a:gd name="connsiteX21" fmla="*/ 130206 w 234059"/>
                <a:gd name="connsiteY21" fmla="*/ 166947 h 174511"/>
                <a:gd name="connsiteX22" fmla="*/ 114758 w 234059"/>
                <a:gd name="connsiteY22" fmla="*/ 164581 h 174511"/>
                <a:gd name="connsiteX23" fmla="*/ 76445 w 234059"/>
                <a:gd name="connsiteY23" fmla="*/ 149039 h 174511"/>
                <a:gd name="connsiteX24" fmla="*/ 62783 w 234059"/>
                <a:gd name="connsiteY24" fmla="*/ 141267 h 174511"/>
                <a:gd name="connsiteX25" fmla="*/ 54989 w 234059"/>
                <a:gd name="connsiteY25" fmla="*/ 141267 h 174511"/>
                <a:gd name="connsiteX26" fmla="*/ 51629 w 234059"/>
                <a:gd name="connsiteY26" fmla="*/ 141752 h 174511"/>
                <a:gd name="connsiteX27" fmla="*/ 43468 w 234059"/>
                <a:gd name="connsiteY27" fmla="*/ 142355 h 174511"/>
                <a:gd name="connsiteX28" fmla="*/ 35294 w 234059"/>
                <a:gd name="connsiteY28" fmla="*/ 140629 h 174511"/>
                <a:gd name="connsiteX29" fmla="*/ 17398 w 234059"/>
                <a:gd name="connsiteY29" fmla="*/ 118072 h 174511"/>
                <a:gd name="connsiteX30" fmla="*/ 8361 w 234059"/>
                <a:gd name="connsiteY30" fmla="*/ 91186 h 174511"/>
                <a:gd name="connsiteX31" fmla="*/ 7178 w 234059"/>
                <a:gd name="connsiteY31" fmla="*/ 86111 h 174511"/>
                <a:gd name="connsiteX32" fmla="*/ 7746 w 234059"/>
                <a:gd name="connsiteY32" fmla="*/ 83675 h 174511"/>
                <a:gd name="connsiteX33" fmla="*/ 8420 w 234059"/>
                <a:gd name="connsiteY33" fmla="*/ 77216 h 174511"/>
                <a:gd name="connsiteX34" fmla="*/ 4659 w 234059"/>
                <a:gd name="connsiteY34" fmla="*/ 63022 h 174511"/>
                <a:gd name="connsiteX35" fmla="*/ 720 w 234059"/>
                <a:gd name="connsiteY35" fmla="*/ 40785 h 174511"/>
                <a:gd name="connsiteX36" fmla="*/ -49 w 234059"/>
                <a:gd name="connsiteY36" fmla="*/ 30376 h 174511"/>
                <a:gd name="connsiteX37" fmla="*/ -806 w 234059"/>
                <a:gd name="connsiteY37" fmla="*/ 23906 h 174511"/>
                <a:gd name="connsiteX38" fmla="*/ -96 w 234059"/>
                <a:gd name="connsiteY38" fmla="*/ 13082 h 174511"/>
                <a:gd name="connsiteX39" fmla="*/ 803 w 234059"/>
                <a:gd name="connsiteY39" fmla="*/ -828 h 174511"/>
                <a:gd name="connsiteX40" fmla="*/ 1713 w 234059"/>
                <a:gd name="connsiteY40" fmla="*/ -2768 h 174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34059" h="174511">
                  <a:moveTo>
                    <a:pt x="1713" y="-2768"/>
                  </a:moveTo>
                  <a:cubicBezTo>
                    <a:pt x="530" y="7239"/>
                    <a:pt x="1098" y="17341"/>
                    <a:pt x="743" y="27336"/>
                  </a:cubicBezTo>
                  <a:cubicBezTo>
                    <a:pt x="460" y="35450"/>
                    <a:pt x="2127" y="43257"/>
                    <a:pt x="3819" y="50993"/>
                  </a:cubicBezTo>
                  <a:cubicBezTo>
                    <a:pt x="5983" y="60964"/>
                    <a:pt x="9674" y="70545"/>
                    <a:pt x="14772" y="79381"/>
                  </a:cubicBezTo>
                  <a:cubicBezTo>
                    <a:pt x="19243" y="87200"/>
                    <a:pt x="24235" y="94710"/>
                    <a:pt x="29723" y="101855"/>
                  </a:cubicBezTo>
                  <a:cubicBezTo>
                    <a:pt x="34620" y="108160"/>
                    <a:pt x="39304" y="114653"/>
                    <a:pt x="44426" y="120780"/>
                  </a:cubicBezTo>
                  <a:cubicBezTo>
                    <a:pt x="48720" y="125914"/>
                    <a:pt x="54220" y="129841"/>
                    <a:pt x="59543" y="133886"/>
                  </a:cubicBezTo>
                  <a:cubicBezTo>
                    <a:pt x="76682" y="146898"/>
                    <a:pt x="96211" y="155178"/>
                    <a:pt x="116508" y="161801"/>
                  </a:cubicBezTo>
                  <a:cubicBezTo>
                    <a:pt x="126598" y="164995"/>
                    <a:pt x="136995" y="167148"/>
                    <a:pt x="147534" y="168224"/>
                  </a:cubicBezTo>
                  <a:cubicBezTo>
                    <a:pt x="156808" y="169171"/>
                    <a:pt x="166140" y="169348"/>
                    <a:pt x="175449" y="168757"/>
                  </a:cubicBezTo>
                  <a:cubicBezTo>
                    <a:pt x="184427" y="168461"/>
                    <a:pt x="193369" y="167432"/>
                    <a:pt x="202182" y="165681"/>
                  </a:cubicBezTo>
                  <a:cubicBezTo>
                    <a:pt x="208462" y="164522"/>
                    <a:pt x="214814" y="163871"/>
                    <a:pt x="221202" y="163741"/>
                  </a:cubicBezTo>
                  <a:cubicBezTo>
                    <a:pt x="225129" y="163552"/>
                    <a:pt x="229079" y="163741"/>
                    <a:pt x="233030" y="163741"/>
                  </a:cubicBezTo>
                  <a:cubicBezTo>
                    <a:pt x="229482" y="165090"/>
                    <a:pt x="225720" y="165173"/>
                    <a:pt x="222030" y="165433"/>
                  </a:cubicBezTo>
                  <a:cubicBezTo>
                    <a:pt x="217831" y="165717"/>
                    <a:pt x="213572" y="165090"/>
                    <a:pt x="209551" y="166982"/>
                  </a:cubicBezTo>
                  <a:cubicBezTo>
                    <a:pt x="208569" y="167254"/>
                    <a:pt x="207540" y="167337"/>
                    <a:pt x="206523" y="167231"/>
                  </a:cubicBezTo>
                  <a:cubicBezTo>
                    <a:pt x="198976" y="167455"/>
                    <a:pt x="191548" y="168910"/>
                    <a:pt x="184049" y="169490"/>
                  </a:cubicBezTo>
                  <a:cubicBezTo>
                    <a:pt x="178643" y="169904"/>
                    <a:pt x="173166" y="171761"/>
                    <a:pt x="167643" y="170105"/>
                  </a:cubicBezTo>
                  <a:cubicBezTo>
                    <a:pt x="166779" y="169892"/>
                    <a:pt x="165880" y="170105"/>
                    <a:pt x="165194" y="170673"/>
                  </a:cubicBezTo>
                  <a:cubicBezTo>
                    <a:pt x="163041" y="172009"/>
                    <a:pt x="160333" y="172104"/>
                    <a:pt x="158097" y="170909"/>
                  </a:cubicBezTo>
                  <a:cubicBezTo>
                    <a:pt x="156666" y="170200"/>
                    <a:pt x="155081" y="169833"/>
                    <a:pt x="153472" y="169857"/>
                  </a:cubicBezTo>
                  <a:cubicBezTo>
                    <a:pt x="145535" y="170365"/>
                    <a:pt x="137930" y="168130"/>
                    <a:pt x="130206" y="166947"/>
                  </a:cubicBezTo>
                  <a:cubicBezTo>
                    <a:pt x="125060" y="166154"/>
                    <a:pt x="119820" y="165977"/>
                    <a:pt x="114758" y="164581"/>
                  </a:cubicBezTo>
                  <a:cubicBezTo>
                    <a:pt x="101344" y="160973"/>
                    <a:pt x="88439" y="156206"/>
                    <a:pt x="76445" y="149039"/>
                  </a:cubicBezTo>
                  <a:cubicBezTo>
                    <a:pt x="71951" y="146365"/>
                    <a:pt x="67397" y="143751"/>
                    <a:pt x="62783" y="141267"/>
                  </a:cubicBezTo>
                  <a:cubicBezTo>
                    <a:pt x="60300" y="139931"/>
                    <a:pt x="57674" y="138156"/>
                    <a:pt x="54989" y="141267"/>
                  </a:cubicBezTo>
                  <a:cubicBezTo>
                    <a:pt x="54196" y="142190"/>
                    <a:pt x="52753" y="141918"/>
                    <a:pt x="51629" y="141752"/>
                  </a:cubicBezTo>
                  <a:cubicBezTo>
                    <a:pt x="48897" y="141374"/>
                    <a:pt x="46117" y="141587"/>
                    <a:pt x="43468" y="142355"/>
                  </a:cubicBezTo>
                  <a:cubicBezTo>
                    <a:pt x="40629" y="143172"/>
                    <a:pt x="37565" y="142521"/>
                    <a:pt x="35294" y="140629"/>
                  </a:cubicBezTo>
                  <a:cubicBezTo>
                    <a:pt x="27334" y="134714"/>
                    <a:pt x="21006" y="127511"/>
                    <a:pt x="17398" y="118072"/>
                  </a:cubicBezTo>
                  <a:cubicBezTo>
                    <a:pt x="14015" y="109224"/>
                    <a:pt x="10857" y="100329"/>
                    <a:pt x="8361" y="91186"/>
                  </a:cubicBezTo>
                  <a:cubicBezTo>
                    <a:pt x="7900" y="89506"/>
                    <a:pt x="7604" y="87791"/>
                    <a:pt x="7178" y="86111"/>
                  </a:cubicBezTo>
                  <a:cubicBezTo>
                    <a:pt x="6882" y="85260"/>
                    <a:pt x="7107" y="84314"/>
                    <a:pt x="7746" y="83675"/>
                  </a:cubicBezTo>
                  <a:cubicBezTo>
                    <a:pt x="9780" y="81687"/>
                    <a:pt x="9118" y="79535"/>
                    <a:pt x="8420" y="77216"/>
                  </a:cubicBezTo>
                  <a:cubicBezTo>
                    <a:pt x="7001" y="72485"/>
                    <a:pt x="4990" y="67754"/>
                    <a:pt x="4659" y="63022"/>
                  </a:cubicBezTo>
                  <a:cubicBezTo>
                    <a:pt x="4138" y="55428"/>
                    <a:pt x="1512" y="48296"/>
                    <a:pt x="720" y="40785"/>
                  </a:cubicBezTo>
                  <a:cubicBezTo>
                    <a:pt x="223" y="37343"/>
                    <a:pt x="-25" y="33853"/>
                    <a:pt x="-49" y="30376"/>
                  </a:cubicBezTo>
                  <a:cubicBezTo>
                    <a:pt x="-49" y="28199"/>
                    <a:pt x="-297" y="26023"/>
                    <a:pt x="-806" y="23906"/>
                  </a:cubicBezTo>
                  <a:cubicBezTo>
                    <a:pt x="-1551" y="20274"/>
                    <a:pt x="-203" y="16690"/>
                    <a:pt x="-96" y="13082"/>
                  </a:cubicBezTo>
                  <a:cubicBezTo>
                    <a:pt x="46" y="8434"/>
                    <a:pt x="-238" y="3774"/>
                    <a:pt x="803" y="-828"/>
                  </a:cubicBezTo>
                  <a:cubicBezTo>
                    <a:pt x="850" y="-1573"/>
                    <a:pt x="1169" y="-2259"/>
                    <a:pt x="1713" y="-2768"/>
                  </a:cubicBezTo>
                  <a:close/>
                </a:path>
              </a:pathLst>
            </a:custGeom>
            <a:solidFill>
              <a:srgbClr val="020202"/>
            </a:solidFill>
            <a:ln w="1171" cap="flat">
              <a:noFill/>
              <a:prstDash val="solid"/>
              <a:miter/>
            </a:ln>
          </p:spPr>
          <p:txBody>
            <a:bodyPr rtlCol="0" anchor="ctr"/>
            <a:lstStyle/>
            <a:p>
              <a:endParaRPr lang="es-CO"/>
            </a:p>
          </p:txBody>
        </p:sp>
        <p:sp>
          <p:nvSpPr>
            <p:cNvPr id="572" name="Freeform: Shape 571">
              <a:extLst>
                <a:ext uri="{FF2B5EF4-FFF2-40B4-BE49-F238E27FC236}">
                  <a16:creationId xmlns:a16="http://schemas.microsoft.com/office/drawing/2014/main" id="{14D21AD2-CD37-79A9-5B73-127AFCDD8ECA}"/>
                </a:ext>
              </a:extLst>
            </p:cNvPr>
            <p:cNvSpPr/>
            <p:nvPr/>
          </p:nvSpPr>
          <p:spPr>
            <a:xfrm rot="19975584">
              <a:off x="12951013" y="6368513"/>
              <a:ext cx="976" cy="5263"/>
            </a:xfrm>
            <a:custGeom>
              <a:avLst/>
              <a:gdLst>
                <a:gd name="connsiteX0" fmla="*/ -94 w 976"/>
                <a:gd name="connsiteY0" fmla="*/ -2768 h 5263"/>
                <a:gd name="connsiteX1" fmla="*/ -970 w 976"/>
                <a:gd name="connsiteY1" fmla="*/ 2496 h 5263"/>
                <a:gd name="connsiteX2" fmla="*/ -94 w 976"/>
                <a:gd name="connsiteY2" fmla="*/ -2768 h 5263"/>
              </a:gdLst>
              <a:ahLst/>
              <a:cxnLst>
                <a:cxn ang="0">
                  <a:pos x="connsiteX0" y="connsiteY0"/>
                </a:cxn>
                <a:cxn ang="0">
                  <a:pos x="connsiteX1" y="connsiteY1"/>
                </a:cxn>
                <a:cxn ang="0">
                  <a:pos x="connsiteX2" y="connsiteY2"/>
                </a:cxn>
              </a:cxnLst>
              <a:rect l="l" t="t" r="r" b="b"/>
              <a:pathLst>
                <a:path w="976" h="5263">
                  <a:moveTo>
                    <a:pt x="-94" y="-2768"/>
                  </a:moveTo>
                  <a:cubicBezTo>
                    <a:pt x="-355" y="-1005"/>
                    <a:pt x="568" y="946"/>
                    <a:pt x="-970" y="2496"/>
                  </a:cubicBezTo>
                  <a:cubicBezTo>
                    <a:pt x="-709" y="698"/>
                    <a:pt x="-1679" y="-1230"/>
                    <a:pt x="-94" y="-2768"/>
                  </a:cubicBezTo>
                  <a:close/>
                </a:path>
              </a:pathLst>
            </a:custGeom>
            <a:solidFill>
              <a:srgbClr val="020202"/>
            </a:solidFill>
            <a:ln w="1171" cap="flat">
              <a:noFill/>
              <a:prstDash val="solid"/>
              <a:miter/>
            </a:ln>
          </p:spPr>
          <p:txBody>
            <a:bodyPr rtlCol="0" anchor="ctr"/>
            <a:lstStyle/>
            <a:p>
              <a:endParaRPr lang="es-CO"/>
            </a:p>
          </p:txBody>
        </p:sp>
        <p:sp>
          <p:nvSpPr>
            <p:cNvPr id="573" name="Freeform: Shape 572">
              <a:extLst>
                <a:ext uri="{FF2B5EF4-FFF2-40B4-BE49-F238E27FC236}">
                  <a16:creationId xmlns:a16="http://schemas.microsoft.com/office/drawing/2014/main" id="{1483E396-74C9-34B5-AF32-FC3B59E54F9C}"/>
                </a:ext>
              </a:extLst>
            </p:cNvPr>
            <p:cNvSpPr/>
            <p:nvPr/>
          </p:nvSpPr>
          <p:spPr>
            <a:xfrm rot="19975584">
              <a:off x="12947387" y="6357574"/>
              <a:ext cx="976" cy="5263"/>
            </a:xfrm>
            <a:custGeom>
              <a:avLst/>
              <a:gdLst>
                <a:gd name="connsiteX0" fmla="*/ -94 w 976"/>
                <a:gd name="connsiteY0" fmla="*/ -2768 h 5263"/>
                <a:gd name="connsiteX1" fmla="*/ -970 w 976"/>
                <a:gd name="connsiteY1" fmla="*/ 2496 h 5263"/>
                <a:gd name="connsiteX2" fmla="*/ -94 w 976"/>
                <a:gd name="connsiteY2" fmla="*/ -2768 h 5263"/>
              </a:gdLst>
              <a:ahLst/>
              <a:cxnLst>
                <a:cxn ang="0">
                  <a:pos x="connsiteX0" y="connsiteY0"/>
                </a:cxn>
                <a:cxn ang="0">
                  <a:pos x="connsiteX1" y="connsiteY1"/>
                </a:cxn>
                <a:cxn ang="0">
                  <a:pos x="connsiteX2" y="connsiteY2"/>
                </a:cxn>
              </a:cxnLst>
              <a:rect l="l" t="t" r="r" b="b"/>
              <a:pathLst>
                <a:path w="976" h="5263">
                  <a:moveTo>
                    <a:pt x="-94" y="-2768"/>
                  </a:moveTo>
                  <a:cubicBezTo>
                    <a:pt x="-355" y="-1005"/>
                    <a:pt x="568" y="947"/>
                    <a:pt x="-970" y="2496"/>
                  </a:cubicBezTo>
                  <a:cubicBezTo>
                    <a:pt x="-709" y="734"/>
                    <a:pt x="-1680" y="-1230"/>
                    <a:pt x="-94" y="-2768"/>
                  </a:cubicBezTo>
                  <a:close/>
                </a:path>
              </a:pathLst>
            </a:custGeom>
            <a:solidFill>
              <a:srgbClr val="020202"/>
            </a:solidFill>
            <a:ln w="1171" cap="flat">
              <a:noFill/>
              <a:prstDash val="solid"/>
              <a:miter/>
            </a:ln>
          </p:spPr>
          <p:txBody>
            <a:bodyPr rtlCol="0" anchor="ctr"/>
            <a:lstStyle/>
            <a:p>
              <a:endParaRPr lang="es-CO"/>
            </a:p>
          </p:txBody>
        </p:sp>
        <p:sp>
          <p:nvSpPr>
            <p:cNvPr id="574" name="Freeform: Shape 573">
              <a:extLst>
                <a:ext uri="{FF2B5EF4-FFF2-40B4-BE49-F238E27FC236}">
                  <a16:creationId xmlns:a16="http://schemas.microsoft.com/office/drawing/2014/main" id="{413F21B1-15F1-0342-AFB9-C346EA912BEB}"/>
                </a:ext>
              </a:extLst>
            </p:cNvPr>
            <p:cNvSpPr/>
            <p:nvPr/>
          </p:nvSpPr>
          <p:spPr>
            <a:xfrm rot="19975584">
              <a:off x="12949218" y="6363476"/>
              <a:ext cx="932" cy="4388"/>
            </a:xfrm>
            <a:custGeom>
              <a:avLst/>
              <a:gdLst>
                <a:gd name="connsiteX0" fmla="*/ -127 w 932"/>
                <a:gd name="connsiteY0" fmla="*/ -2768 h 4388"/>
                <a:gd name="connsiteX1" fmla="*/ -991 w 932"/>
                <a:gd name="connsiteY1" fmla="*/ 1621 h 4388"/>
                <a:gd name="connsiteX2" fmla="*/ -127 w 932"/>
                <a:gd name="connsiteY2" fmla="*/ -2768 h 4388"/>
              </a:gdLst>
              <a:ahLst/>
              <a:cxnLst>
                <a:cxn ang="0">
                  <a:pos x="connsiteX0" y="connsiteY0"/>
                </a:cxn>
                <a:cxn ang="0">
                  <a:pos x="connsiteX1" y="connsiteY1"/>
                </a:cxn>
                <a:cxn ang="0">
                  <a:pos x="connsiteX2" y="connsiteY2"/>
                </a:cxn>
              </a:cxnLst>
              <a:rect l="l" t="t" r="r" b="b"/>
              <a:pathLst>
                <a:path w="932" h="4388">
                  <a:moveTo>
                    <a:pt x="-127" y="-2768"/>
                  </a:moveTo>
                  <a:cubicBezTo>
                    <a:pt x="-316" y="-1277"/>
                    <a:pt x="429" y="391"/>
                    <a:pt x="-991" y="1621"/>
                  </a:cubicBezTo>
                  <a:cubicBezTo>
                    <a:pt x="-790" y="142"/>
                    <a:pt x="-1582" y="-1538"/>
                    <a:pt x="-127" y="-2768"/>
                  </a:cubicBezTo>
                  <a:close/>
                </a:path>
              </a:pathLst>
            </a:custGeom>
            <a:solidFill>
              <a:srgbClr val="020202"/>
            </a:solidFill>
            <a:ln w="1171" cap="flat">
              <a:noFill/>
              <a:prstDash val="solid"/>
              <a:miter/>
            </a:ln>
          </p:spPr>
          <p:txBody>
            <a:bodyPr rtlCol="0" anchor="ctr"/>
            <a:lstStyle/>
            <a:p>
              <a:endParaRPr lang="es-CO"/>
            </a:p>
          </p:txBody>
        </p:sp>
        <p:sp>
          <p:nvSpPr>
            <p:cNvPr id="575" name="Freeform: Shape 574">
              <a:extLst>
                <a:ext uri="{FF2B5EF4-FFF2-40B4-BE49-F238E27FC236}">
                  <a16:creationId xmlns:a16="http://schemas.microsoft.com/office/drawing/2014/main" id="{F392D115-40AA-0BB3-AA38-D104CB27637D}"/>
                </a:ext>
              </a:extLst>
            </p:cNvPr>
            <p:cNvSpPr/>
            <p:nvPr/>
          </p:nvSpPr>
          <p:spPr>
            <a:xfrm rot="19975584">
              <a:off x="12947965" y="6179252"/>
              <a:ext cx="408515" cy="267006"/>
            </a:xfrm>
            <a:custGeom>
              <a:avLst/>
              <a:gdLst>
                <a:gd name="connsiteX0" fmla="*/ 31835 w 408515"/>
                <a:gd name="connsiteY0" fmla="*/ 21342 h 267006"/>
                <a:gd name="connsiteX1" fmla="*/ 68834 w 408515"/>
                <a:gd name="connsiteY1" fmla="*/ 535 h 267006"/>
                <a:gd name="connsiteX2" fmla="*/ 82401 w 408515"/>
                <a:gd name="connsiteY2" fmla="*/ -2493 h 267006"/>
                <a:gd name="connsiteX3" fmla="*/ 84412 w 408515"/>
                <a:gd name="connsiteY3" fmla="*/ -2410 h 267006"/>
                <a:gd name="connsiteX4" fmla="*/ 81218 w 408515"/>
                <a:gd name="connsiteY4" fmla="*/ -257 h 267006"/>
                <a:gd name="connsiteX5" fmla="*/ 69674 w 408515"/>
                <a:gd name="connsiteY5" fmla="*/ 2830 h 267006"/>
                <a:gd name="connsiteX6" fmla="*/ 37051 w 408515"/>
                <a:gd name="connsiteY6" fmla="*/ 20407 h 267006"/>
                <a:gd name="connsiteX7" fmla="*/ 33289 w 408515"/>
                <a:gd name="connsiteY7" fmla="*/ 29503 h 267006"/>
                <a:gd name="connsiteX8" fmla="*/ 38908 w 408515"/>
                <a:gd name="connsiteY8" fmla="*/ 62623 h 267006"/>
                <a:gd name="connsiteX9" fmla="*/ 60436 w 408515"/>
                <a:gd name="connsiteY9" fmla="*/ 99303 h 267006"/>
                <a:gd name="connsiteX10" fmla="*/ 108589 w 408515"/>
                <a:gd name="connsiteY10" fmla="*/ 141755 h 267006"/>
                <a:gd name="connsiteX11" fmla="*/ 171138 w 408515"/>
                <a:gd name="connsiteY11" fmla="*/ 163862 h 267006"/>
                <a:gd name="connsiteX12" fmla="*/ 190738 w 408515"/>
                <a:gd name="connsiteY12" fmla="*/ 165495 h 267006"/>
                <a:gd name="connsiteX13" fmla="*/ 214276 w 408515"/>
                <a:gd name="connsiteY13" fmla="*/ 163874 h 267006"/>
                <a:gd name="connsiteX14" fmla="*/ 256859 w 408515"/>
                <a:gd name="connsiteY14" fmla="*/ 159379 h 267006"/>
                <a:gd name="connsiteX15" fmla="*/ 333010 w 408515"/>
                <a:gd name="connsiteY15" fmla="*/ 145268 h 267006"/>
                <a:gd name="connsiteX16" fmla="*/ 402668 w 408515"/>
                <a:gd name="connsiteY16" fmla="*/ 109783 h 267006"/>
                <a:gd name="connsiteX17" fmla="*/ 405033 w 408515"/>
                <a:gd name="connsiteY17" fmla="*/ 107890 h 267006"/>
                <a:gd name="connsiteX18" fmla="*/ 406405 w 408515"/>
                <a:gd name="connsiteY18" fmla="*/ 107772 h 267006"/>
                <a:gd name="connsiteX19" fmla="*/ 407257 w 408515"/>
                <a:gd name="connsiteY19" fmla="*/ 120310 h 267006"/>
                <a:gd name="connsiteX20" fmla="*/ 407434 w 408515"/>
                <a:gd name="connsiteY20" fmla="*/ 124237 h 267006"/>
                <a:gd name="connsiteX21" fmla="*/ 407434 w 408515"/>
                <a:gd name="connsiteY21" fmla="*/ 157948 h 267006"/>
                <a:gd name="connsiteX22" fmla="*/ 398670 w 408515"/>
                <a:gd name="connsiteY22" fmla="*/ 185804 h 267006"/>
                <a:gd name="connsiteX23" fmla="*/ 385292 w 408515"/>
                <a:gd name="connsiteY23" fmla="*/ 200057 h 267006"/>
                <a:gd name="connsiteX24" fmla="*/ 354538 w 408515"/>
                <a:gd name="connsiteY24" fmla="*/ 219834 h 267006"/>
                <a:gd name="connsiteX25" fmla="*/ 329237 w 408515"/>
                <a:gd name="connsiteY25" fmla="*/ 230598 h 267006"/>
                <a:gd name="connsiteX26" fmla="*/ 316793 w 408515"/>
                <a:gd name="connsiteY26" fmla="*/ 235909 h 267006"/>
                <a:gd name="connsiteX27" fmla="*/ 293964 w 408515"/>
                <a:gd name="connsiteY27" fmla="*/ 243231 h 267006"/>
                <a:gd name="connsiteX28" fmla="*/ 266404 w 408515"/>
                <a:gd name="connsiteY28" fmla="*/ 253049 h 267006"/>
                <a:gd name="connsiteX29" fmla="*/ 253133 w 408515"/>
                <a:gd name="connsiteY29" fmla="*/ 255178 h 267006"/>
                <a:gd name="connsiteX30" fmla="*/ 241079 w 408515"/>
                <a:gd name="connsiteY30" fmla="*/ 256692 h 267006"/>
                <a:gd name="connsiteX31" fmla="*/ 226885 w 408515"/>
                <a:gd name="connsiteY31" fmla="*/ 258833 h 267006"/>
                <a:gd name="connsiteX32" fmla="*/ 206777 w 408515"/>
                <a:gd name="connsiteY32" fmla="*/ 259649 h 267006"/>
                <a:gd name="connsiteX33" fmla="*/ 191696 w 408515"/>
                <a:gd name="connsiteY33" fmla="*/ 261624 h 267006"/>
                <a:gd name="connsiteX34" fmla="*/ 181346 w 408515"/>
                <a:gd name="connsiteY34" fmla="*/ 262878 h 267006"/>
                <a:gd name="connsiteX35" fmla="*/ 148640 w 408515"/>
                <a:gd name="connsiteY35" fmla="*/ 263789 h 267006"/>
                <a:gd name="connsiteX36" fmla="*/ 111156 w 408515"/>
                <a:gd name="connsiteY36" fmla="*/ 256432 h 267006"/>
                <a:gd name="connsiteX37" fmla="*/ 62659 w 408515"/>
                <a:gd name="connsiteY37" fmla="*/ 233615 h 267006"/>
                <a:gd name="connsiteX38" fmla="*/ 32615 w 408515"/>
                <a:gd name="connsiteY38" fmla="*/ 204765 h 267006"/>
                <a:gd name="connsiteX39" fmla="*/ 17593 w 408515"/>
                <a:gd name="connsiteY39" fmla="*/ 183888 h 267006"/>
                <a:gd name="connsiteX40" fmla="*/ 726 w 408515"/>
                <a:gd name="connsiteY40" fmla="*/ 141613 h 267006"/>
                <a:gd name="connsiteX41" fmla="*/ -989 w 408515"/>
                <a:gd name="connsiteY41" fmla="*/ 112042 h 267006"/>
                <a:gd name="connsiteX42" fmla="*/ 2334 w 408515"/>
                <a:gd name="connsiteY42" fmla="*/ 78295 h 267006"/>
                <a:gd name="connsiteX43" fmla="*/ 6770 w 408515"/>
                <a:gd name="connsiteY43" fmla="*/ 57903 h 267006"/>
                <a:gd name="connsiteX44" fmla="*/ 19935 w 408515"/>
                <a:gd name="connsiteY44" fmla="*/ 35062 h 267006"/>
                <a:gd name="connsiteX45" fmla="*/ 29197 w 408515"/>
                <a:gd name="connsiteY45" fmla="*/ 25754 h 267006"/>
                <a:gd name="connsiteX46" fmla="*/ 31562 w 408515"/>
                <a:gd name="connsiteY46" fmla="*/ 22205 h 267006"/>
                <a:gd name="connsiteX47" fmla="*/ 31350 w 408515"/>
                <a:gd name="connsiteY47" fmla="*/ 21578 h 267006"/>
                <a:gd name="connsiteX48" fmla="*/ 31835 w 408515"/>
                <a:gd name="connsiteY48" fmla="*/ 21342 h 267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08515" h="267006">
                  <a:moveTo>
                    <a:pt x="31835" y="21342"/>
                  </a:moveTo>
                  <a:cubicBezTo>
                    <a:pt x="42717" y="12092"/>
                    <a:pt x="55279" y="5030"/>
                    <a:pt x="68834" y="535"/>
                  </a:cubicBezTo>
                  <a:cubicBezTo>
                    <a:pt x="73246" y="-920"/>
                    <a:pt x="77788" y="-1937"/>
                    <a:pt x="82401" y="-2493"/>
                  </a:cubicBezTo>
                  <a:cubicBezTo>
                    <a:pt x="83028" y="-2883"/>
                    <a:pt x="83821" y="-2860"/>
                    <a:pt x="84412" y="-2410"/>
                  </a:cubicBezTo>
                  <a:cubicBezTo>
                    <a:pt x="84211" y="-411"/>
                    <a:pt x="82519" y="-612"/>
                    <a:pt x="81218" y="-257"/>
                  </a:cubicBezTo>
                  <a:cubicBezTo>
                    <a:pt x="77374" y="772"/>
                    <a:pt x="73352" y="1162"/>
                    <a:pt x="69674" y="2830"/>
                  </a:cubicBezTo>
                  <a:cubicBezTo>
                    <a:pt x="57999" y="7206"/>
                    <a:pt x="46869" y="12529"/>
                    <a:pt x="37051" y="20407"/>
                  </a:cubicBezTo>
                  <a:cubicBezTo>
                    <a:pt x="33976" y="22879"/>
                    <a:pt x="33124" y="25588"/>
                    <a:pt x="33289" y="29503"/>
                  </a:cubicBezTo>
                  <a:cubicBezTo>
                    <a:pt x="33774" y="40799"/>
                    <a:pt x="35206" y="51812"/>
                    <a:pt x="38908" y="62623"/>
                  </a:cubicBezTo>
                  <a:cubicBezTo>
                    <a:pt x="43438" y="76225"/>
                    <a:pt x="50772" y="88716"/>
                    <a:pt x="60436" y="99303"/>
                  </a:cubicBezTo>
                  <a:cubicBezTo>
                    <a:pt x="75020" y="115046"/>
                    <a:pt x="90362" y="130057"/>
                    <a:pt x="108589" y="141755"/>
                  </a:cubicBezTo>
                  <a:cubicBezTo>
                    <a:pt x="127704" y="153986"/>
                    <a:pt x="148439" y="161686"/>
                    <a:pt x="171138" y="163862"/>
                  </a:cubicBezTo>
                  <a:cubicBezTo>
                    <a:pt x="177667" y="164478"/>
                    <a:pt x="184149" y="165163"/>
                    <a:pt x="190738" y="165495"/>
                  </a:cubicBezTo>
                  <a:cubicBezTo>
                    <a:pt x="198651" y="165885"/>
                    <a:pt x="206434" y="164797"/>
                    <a:pt x="214276" y="163874"/>
                  </a:cubicBezTo>
                  <a:cubicBezTo>
                    <a:pt x="228470" y="162194"/>
                    <a:pt x="242771" y="161639"/>
                    <a:pt x="256859" y="159379"/>
                  </a:cubicBezTo>
                  <a:cubicBezTo>
                    <a:pt x="282349" y="155287"/>
                    <a:pt x="308040" y="152128"/>
                    <a:pt x="333010" y="145268"/>
                  </a:cubicBezTo>
                  <a:cubicBezTo>
                    <a:pt x="358630" y="138171"/>
                    <a:pt x="382122" y="126851"/>
                    <a:pt x="402668" y="109783"/>
                  </a:cubicBezTo>
                  <a:cubicBezTo>
                    <a:pt x="403389" y="109073"/>
                    <a:pt x="404182" y="108434"/>
                    <a:pt x="405033" y="107890"/>
                  </a:cubicBezTo>
                  <a:cubicBezTo>
                    <a:pt x="405459" y="107666"/>
                    <a:pt x="405956" y="107630"/>
                    <a:pt x="406405" y="107772"/>
                  </a:cubicBezTo>
                  <a:cubicBezTo>
                    <a:pt x="406630" y="111947"/>
                    <a:pt x="406192" y="116170"/>
                    <a:pt x="407257" y="120310"/>
                  </a:cubicBezTo>
                  <a:cubicBezTo>
                    <a:pt x="407482" y="121611"/>
                    <a:pt x="407541" y="122924"/>
                    <a:pt x="407434" y="124237"/>
                  </a:cubicBezTo>
                  <a:cubicBezTo>
                    <a:pt x="407434" y="135474"/>
                    <a:pt x="407529" y="146711"/>
                    <a:pt x="407434" y="157948"/>
                  </a:cubicBezTo>
                  <a:cubicBezTo>
                    <a:pt x="407340" y="168097"/>
                    <a:pt x="404690" y="177619"/>
                    <a:pt x="398670" y="185804"/>
                  </a:cubicBezTo>
                  <a:cubicBezTo>
                    <a:pt x="394837" y="191103"/>
                    <a:pt x="390342" y="195894"/>
                    <a:pt x="385292" y="200057"/>
                  </a:cubicBezTo>
                  <a:cubicBezTo>
                    <a:pt x="375935" y="207947"/>
                    <a:pt x="365597" y="214606"/>
                    <a:pt x="354538" y="219834"/>
                  </a:cubicBezTo>
                  <a:cubicBezTo>
                    <a:pt x="346258" y="223632"/>
                    <a:pt x="337670" y="227026"/>
                    <a:pt x="329237" y="230598"/>
                  </a:cubicBezTo>
                  <a:lnTo>
                    <a:pt x="316793" y="235909"/>
                  </a:lnTo>
                  <a:cubicBezTo>
                    <a:pt x="309412" y="239067"/>
                    <a:pt x="301535" y="240700"/>
                    <a:pt x="293964" y="243231"/>
                  </a:cubicBezTo>
                  <a:cubicBezTo>
                    <a:pt x="284715" y="246330"/>
                    <a:pt x="275701" y="250068"/>
                    <a:pt x="266404" y="253049"/>
                  </a:cubicBezTo>
                  <a:cubicBezTo>
                    <a:pt x="262158" y="254586"/>
                    <a:pt x="257651" y="255308"/>
                    <a:pt x="253133" y="255178"/>
                  </a:cubicBezTo>
                  <a:cubicBezTo>
                    <a:pt x="249064" y="255012"/>
                    <a:pt x="244983" y="255521"/>
                    <a:pt x="241079" y="256692"/>
                  </a:cubicBezTo>
                  <a:cubicBezTo>
                    <a:pt x="236407" y="257780"/>
                    <a:pt x="231664" y="258502"/>
                    <a:pt x="226885" y="258833"/>
                  </a:cubicBezTo>
                  <a:cubicBezTo>
                    <a:pt x="220190" y="259531"/>
                    <a:pt x="213507" y="259259"/>
                    <a:pt x="206777" y="259649"/>
                  </a:cubicBezTo>
                  <a:cubicBezTo>
                    <a:pt x="201703" y="259921"/>
                    <a:pt x="196664" y="260572"/>
                    <a:pt x="191696" y="261624"/>
                  </a:cubicBezTo>
                  <a:cubicBezTo>
                    <a:pt x="188254" y="262381"/>
                    <a:pt x="184788" y="262310"/>
                    <a:pt x="181346" y="262878"/>
                  </a:cubicBezTo>
                  <a:cubicBezTo>
                    <a:pt x="170523" y="264688"/>
                    <a:pt x="159522" y="264357"/>
                    <a:pt x="148640" y="263789"/>
                  </a:cubicBezTo>
                  <a:cubicBezTo>
                    <a:pt x="135866" y="263079"/>
                    <a:pt x="123256" y="260607"/>
                    <a:pt x="111156" y="256432"/>
                  </a:cubicBezTo>
                  <a:cubicBezTo>
                    <a:pt x="94170" y="250624"/>
                    <a:pt x="77776" y="243539"/>
                    <a:pt x="62659" y="233615"/>
                  </a:cubicBezTo>
                  <a:cubicBezTo>
                    <a:pt x="50961" y="225926"/>
                    <a:pt x="40777" y="216144"/>
                    <a:pt x="32615" y="204765"/>
                  </a:cubicBezTo>
                  <a:cubicBezTo>
                    <a:pt x="27600" y="197810"/>
                    <a:pt x="22088" y="191210"/>
                    <a:pt x="17593" y="183888"/>
                  </a:cubicBezTo>
                  <a:cubicBezTo>
                    <a:pt x="9538" y="170770"/>
                    <a:pt x="3399" y="156931"/>
                    <a:pt x="726" y="141613"/>
                  </a:cubicBezTo>
                  <a:cubicBezTo>
                    <a:pt x="-1001" y="131760"/>
                    <a:pt x="-706" y="121907"/>
                    <a:pt x="-989" y="112042"/>
                  </a:cubicBezTo>
                  <a:cubicBezTo>
                    <a:pt x="-1321" y="100628"/>
                    <a:pt x="454" y="89485"/>
                    <a:pt x="2334" y="78295"/>
                  </a:cubicBezTo>
                  <a:cubicBezTo>
                    <a:pt x="3446" y="71423"/>
                    <a:pt x="4937" y="64622"/>
                    <a:pt x="6770" y="57903"/>
                  </a:cubicBezTo>
                  <a:cubicBezTo>
                    <a:pt x="9254" y="49115"/>
                    <a:pt x="13985" y="41746"/>
                    <a:pt x="19935" y="35062"/>
                  </a:cubicBezTo>
                  <a:cubicBezTo>
                    <a:pt x="22845" y="31798"/>
                    <a:pt x="26110" y="28853"/>
                    <a:pt x="29197" y="25754"/>
                  </a:cubicBezTo>
                  <a:cubicBezTo>
                    <a:pt x="30214" y="24724"/>
                    <a:pt x="31468" y="23849"/>
                    <a:pt x="31562" y="22205"/>
                  </a:cubicBezTo>
                  <a:cubicBezTo>
                    <a:pt x="31290" y="21969"/>
                    <a:pt x="31219" y="21755"/>
                    <a:pt x="31350" y="21578"/>
                  </a:cubicBezTo>
                  <a:cubicBezTo>
                    <a:pt x="31480" y="21401"/>
                    <a:pt x="31728" y="21342"/>
                    <a:pt x="31835" y="21342"/>
                  </a:cubicBezTo>
                  <a:close/>
                </a:path>
              </a:pathLst>
            </a:custGeom>
            <a:solidFill>
              <a:srgbClr val="4A646E"/>
            </a:solidFill>
            <a:ln w="1171" cap="flat">
              <a:noFill/>
              <a:prstDash val="solid"/>
              <a:miter/>
            </a:ln>
          </p:spPr>
          <p:txBody>
            <a:bodyPr rtlCol="0" anchor="ctr"/>
            <a:lstStyle/>
            <a:p>
              <a:endParaRPr lang="es-CO"/>
            </a:p>
          </p:txBody>
        </p:sp>
        <p:sp>
          <p:nvSpPr>
            <p:cNvPr id="576" name="Freeform: Shape 575">
              <a:extLst>
                <a:ext uri="{FF2B5EF4-FFF2-40B4-BE49-F238E27FC236}">
                  <a16:creationId xmlns:a16="http://schemas.microsoft.com/office/drawing/2014/main" id="{A85FA3A5-11F6-B837-AEA6-BE6188C538AC}"/>
                </a:ext>
              </a:extLst>
            </p:cNvPr>
            <p:cNvSpPr/>
            <p:nvPr/>
          </p:nvSpPr>
          <p:spPr>
            <a:xfrm rot="19975584">
              <a:off x="13308392" y="6177802"/>
              <a:ext cx="9164" cy="25632"/>
            </a:xfrm>
            <a:custGeom>
              <a:avLst/>
              <a:gdLst>
                <a:gd name="connsiteX0" fmla="*/ 8087 w 9164"/>
                <a:gd name="connsiteY0" fmla="*/ 22711 h 25632"/>
                <a:gd name="connsiteX1" fmla="*/ 7342 w 9164"/>
                <a:gd name="connsiteY1" fmla="*/ 22865 h 25632"/>
                <a:gd name="connsiteX2" fmla="*/ 5438 w 9164"/>
                <a:gd name="connsiteY2" fmla="*/ 20191 h 25632"/>
                <a:gd name="connsiteX3" fmla="*/ -547 w 9164"/>
                <a:gd name="connsiteY3" fmla="*/ 816 h 25632"/>
                <a:gd name="connsiteX4" fmla="*/ -689 w 9164"/>
                <a:gd name="connsiteY4" fmla="*/ -2519 h 25632"/>
                <a:gd name="connsiteX5" fmla="*/ 576 w 9164"/>
                <a:gd name="connsiteY5" fmla="*/ -2519 h 25632"/>
                <a:gd name="connsiteX6" fmla="*/ 7389 w 9164"/>
                <a:gd name="connsiteY6" fmla="*/ 16844 h 25632"/>
                <a:gd name="connsiteX7" fmla="*/ 8135 w 9164"/>
                <a:gd name="connsiteY7" fmla="*/ 21351 h 25632"/>
                <a:gd name="connsiteX8" fmla="*/ 8087 w 9164"/>
                <a:gd name="connsiteY8" fmla="*/ 22711 h 25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64" h="25632">
                  <a:moveTo>
                    <a:pt x="8087" y="22711"/>
                  </a:moveTo>
                  <a:cubicBezTo>
                    <a:pt x="7851" y="22817"/>
                    <a:pt x="7602" y="22865"/>
                    <a:pt x="7342" y="22865"/>
                  </a:cubicBezTo>
                  <a:cubicBezTo>
                    <a:pt x="6254" y="22403"/>
                    <a:pt x="5521" y="21374"/>
                    <a:pt x="5438" y="20191"/>
                  </a:cubicBezTo>
                  <a:cubicBezTo>
                    <a:pt x="4077" y="13556"/>
                    <a:pt x="2067" y="7062"/>
                    <a:pt x="-547" y="816"/>
                  </a:cubicBezTo>
                  <a:cubicBezTo>
                    <a:pt x="-1139" y="-201"/>
                    <a:pt x="-1186" y="-1455"/>
                    <a:pt x="-689" y="-2519"/>
                  </a:cubicBezTo>
                  <a:cubicBezTo>
                    <a:pt x="-335" y="-2850"/>
                    <a:pt x="222" y="-2850"/>
                    <a:pt x="576" y="-2519"/>
                  </a:cubicBezTo>
                  <a:cubicBezTo>
                    <a:pt x="3758" y="3572"/>
                    <a:pt x="6053" y="10102"/>
                    <a:pt x="7389" y="16844"/>
                  </a:cubicBezTo>
                  <a:cubicBezTo>
                    <a:pt x="8383" y="18216"/>
                    <a:pt x="7319" y="19943"/>
                    <a:pt x="8135" y="21351"/>
                  </a:cubicBezTo>
                  <a:cubicBezTo>
                    <a:pt x="8123" y="21776"/>
                    <a:pt x="8099" y="22238"/>
                    <a:pt x="8087" y="22711"/>
                  </a:cubicBezTo>
                  <a:close/>
                </a:path>
              </a:pathLst>
            </a:custGeom>
            <a:solidFill>
              <a:srgbClr val="7CA2B4"/>
            </a:solidFill>
            <a:ln w="1171" cap="flat">
              <a:noFill/>
              <a:prstDash val="solid"/>
              <a:miter/>
            </a:ln>
          </p:spPr>
          <p:txBody>
            <a:bodyPr rtlCol="0" anchor="ctr"/>
            <a:lstStyle/>
            <a:p>
              <a:endParaRPr lang="es-CO"/>
            </a:p>
          </p:txBody>
        </p:sp>
        <p:sp>
          <p:nvSpPr>
            <p:cNvPr id="577" name="Freeform: Shape 576">
              <a:extLst>
                <a:ext uri="{FF2B5EF4-FFF2-40B4-BE49-F238E27FC236}">
                  <a16:creationId xmlns:a16="http://schemas.microsoft.com/office/drawing/2014/main" id="{9D10C9A3-996E-D33D-FFF0-D9A029ABA6A8}"/>
                </a:ext>
              </a:extLst>
            </p:cNvPr>
            <p:cNvSpPr/>
            <p:nvPr/>
          </p:nvSpPr>
          <p:spPr>
            <a:xfrm rot="19975584">
              <a:off x="12939708" y="6298998"/>
              <a:ext cx="12314" cy="12293"/>
            </a:xfrm>
            <a:custGeom>
              <a:avLst/>
              <a:gdLst>
                <a:gd name="connsiteX0" fmla="*/ -1028 w 12314"/>
                <a:gd name="connsiteY0" fmla="*/ 9526 h 12293"/>
                <a:gd name="connsiteX1" fmla="*/ -35 w 12314"/>
                <a:gd name="connsiteY1" fmla="*/ 7161 h 12293"/>
                <a:gd name="connsiteX2" fmla="*/ 8919 w 12314"/>
                <a:gd name="connsiteY2" fmla="*/ -1793 h 12293"/>
                <a:gd name="connsiteX3" fmla="*/ 11285 w 12314"/>
                <a:gd name="connsiteY3" fmla="*/ -2763 h 12293"/>
                <a:gd name="connsiteX4" fmla="*/ -1028 w 12314"/>
                <a:gd name="connsiteY4" fmla="*/ 9526 h 12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14" h="12293">
                  <a:moveTo>
                    <a:pt x="-1028" y="9526"/>
                  </a:moveTo>
                  <a:cubicBezTo>
                    <a:pt x="-1052" y="8627"/>
                    <a:pt x="-697" y="7764"/>
                    <a:pt x="-35" y="7161"/>
                  </a:cubicBezTo>
                  <a:cubicBezTo>
                    <a:pt x="2958" y="4180"/>
                    <a:pt x="5939" y="1199"/>
                    <a:pt x="8919" y="-1793"/>
                  </a:cubicBezTo>
                  <a:cubicBezTo>
                    <a:pt x="9523" y="-2456"/>
                    <a:pt x="10386" y="-2811"/>
                    <a:pt x="11285" y="-2763"/>
                  </a:cubicBezTo>
                  <a:cubicBezTo>
                    <a:pt x="7500" y="1649"/>
                    <a:pt x="3384" y="5753"/>
                    <a:pt x="-1028" y="9526"/>
                  </a:cubicBezTo>
                  <a:close/>
                </a:path>
              </a:pathLst>
            </a:custGeom>
            <a:solidFill>
              <a:srgbClr val="0E1315"/>
            </a:solidFill>
            <a:ln w="1171" cap="flat">
              <a:noFill/>
              <a:prstDash val="solid"/>
              <a:miter/>
            </a:ln>
          </p:spPr>
          <p:txBody>
            <a:bodyPr rtlCol="0" anchor="ctr"/>
            <a:lstStyle/>
            <a:p>
              <a:endParaRPr lang="es-CO"/>
            </a:p>
          </p:txBody>
        </p:sp>
        <p:sp>
          <p:nvSpPr>
            <p:cNvPr id="578" name="Freeform: Shape 577">
              <a:extLst>
                <a:ext uri="{FF2B5EF4-FFF2-40B4-BE49-F238E27FC236}">
                  <a16:creationId xmlns:a16="http://schemas.microsoft.com/office/drawing/2014/main" id="{007B357F-CE75-E694-2F0C-2C863FA2BFF2}"/>
                </a:ext>
              </a:extLst>
            </p:cNvPr>
            <p:cNvSpPr/>
            <p:nvPr/>
          </p:nvSpPr>
          <p:spPr>
            <a:xfrm rot="19975584">
              <a:off x="12941135" y="6314968"/>
              <a:ext cx="2637" cy="3548"/>
            </a:xfrm>
            <a:custGeom>
              <a:avLst/>
              <a:gdLst>
                <a:gd name="connsiteX0" fmla="*/ -1030 w 2637"/>
                <a:gd name="connsiteY0" fmla="*/ 781 h 3548"/>
                <a:gd name="connsiteX1" fmla="*/ 1608 w 2637"/>
                <a:gd name="connsiteY1" fmla="*/ -2768 h 3548"/>
                <a:gd name="connsiteX2" fmla="*/ -1030 w 2637"/>
                <a:gd name="connsiteY2" fmla="*/ 781 h 3548"/>
              </a:gdLst>
              <a:ahLst/>
              <a:cxnLst>
                <a:cxn ang="0">
                  <a:pos x="connsiteX0" y="connsiteY0"/>
                </a:cxn>
                <a:cxn ang="0">
                  <a:pos x="connsiteX1" y="connsiteY1"/>
                </a:cxn>
                <a:cxn ang="0">
                  <a:pos x="connsiteX2" y="connsiteY2"/>
                </a:cxn>
              </a:cxnLst>
              <a:rect l="l" t="t" r="r" b="b"/>
              <a:pathLst>
                <a:path w="2637" h="3548">
                  <a:moveTo>
                    <a:pt x="-1030" y="781"/>
                  </a:moveTo>
                  <a:cubicBezTo>
                    <a:pt x="-1030" y="-1052"/>
                    <a:pt x="153" y="-2022"/>
                    <a:pt x="1608" y="-2768"/>
                  </a:cubicBezTo>
                  <a:cubicBezTo>
                    <a:pt x="1395" y="-1206"/>
                    <a:pt x="402" y="130"/>
                    <a:pt x="-1030" y="781"/>
                  </a:cubicBezTo>
                  <a:close/>
                </a:path>
              </a:pathLst>
            </a:custGeom>
            <a:solidFill>
              <a:srgbClr val="0E1315"/>
            </a:solidFill>
            <a:ln w="1171" cap="flat">
              <a:noFill/>
              <a:prstDash val="solid"/>
              <a:miter/>
            </a:ln>
          </p:spPr>
          <p:txBody>
            <a:bodyPr rtlCol="0" anchor="ctr"/>
            <a:lstStyle/>
            <a:p>
              <a:endParaRPr lang="es-CO"/>
            </a:p>
          </p:txBody>
        </p:sp>
        <p:sp>
          <p:nvSpPr>
            <p:cNvPr id="579" name="Freeform: Shape 578">
              <a:extLst>
                <a:ext uri="{FF2B5EF4-FFF2-40B4-BE49-F238E27FC236}">
                  <a16:creationId xmlns:a16="http://schemas.microsoft.com/office/drawing/2014/main" id="{E44BFB80-7637-A246-A827-9523E39B218C}"/>
                </a:ext>
              </a:extLst>
            </p:cNvPr>
            <p:cNvSpPr/>
            <p:nvPr/>
          </p:nvSpPr>
          <p:spPr>
            <a:xfrm rot="19975584">
              <a:off x="13320317" y="6194416"/>
              <a:ext cx="1159" cy="4513"/>
            </a:xfrm>
            <a:custGeom>
              <a:avLst/>
              <a:gdLst>
                <a:gd name="connsiteX0" fmla="*/ -166 w 1159"/>
                <a:gd name="connsiteY0" fmla="*/ 1746 h 4513"/>
                <a:gd name="connsiteX1" fmla="*/ -911 w 1159"/>
                <a:gd name="connsiteY1" fmla="*/ -2760 h 4513"/>
                <a:gd name="connsiteX2" fmla="*/ -154 w 1159"/>
                <a:gd name="connsiteY2" fmla="*/ -2654 h 4513"/>
                <a:gd name="connsiteX3" fmla="*/ 130 w 1159"/>
                <a:gd name="connsiteY3" fmla="*/ 575 h 4513"/>
                <a:gd name="connsiteX4" fmla="*/ -166 w 1159"/>
                <a:gd name="connsiteY4" fmla="*/ 1746 h 45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9" h="4513">
                  <a:moveTo>
                    <a:pt x="-166" y="1746"/>
                  </a:moveTo>
                  <a:cubicBezTo>
                    <a:pt x="-946" y="386"/>
                    <a:pt x="-1207" y="-1223"/>
                    <a:pt x="-911" y="-2760"/>
                  </a:cubicBezTo>
                  <a:cubicBezTo>
                    <a:pt x="-651" y="-2784"/>
                    <a:pt x="-390" y="-2749"/>
                    <a:pt x="-154" y="-2654"/>
                  </a:cubicBezTo>
                  <a:lnTo>
                    <a:pt x="130" y="575"/>
                  </a:lnTo>
                  <a:cubicBezTo>
                    <a:pt x="35" y="966"/>
                    <a:pt x="-71" y="1356"/>
                    <a:pt x="-166" y="1746"/>
                  </a:cubicBezTo>
                  <a:close/>
                </a:path>
              </a:pathLst>
            </a:custGeom>
            <a:solidFill>
              <a:srgbClr val="4A646E"/>
            </a:solidFill>
            <a:ln w="1171" cap="flat">
              <a:noFill/>
              <a:prstDash val="solid"/>
              <a:miter/>
            </a:ln>
          </p:spPr>
          <p:txBody>
            <a:bodyPr rtlCol="0" anchor="ctr"/>
            <a:lstStyle/>
            <a:p>
              <a:endParaRPr lang="es-CO"/>
            </a:p>
          </p:txBody>
        </p:sp>
        <p:sp>
          <p:nvSpPr>
            <p:cNvPr id="580" name="Freeform: Shape 579">
              <a:extLst>
                <a:ext uri="{FF2B5EF4-FFF2-40B4-BE49-F238E27FC236}">
                  <a16:creationId xmlns:a16="http://schemas.microsoft.com/office/drawing/2014/main" id="{F4637631-9B57-AE1A-29FF-B179070D9A75}"/>
                </a:ext>
              </a:extLst>
            </p:cNvPr>
            <p:cNvSpPr/>
            <p:nvPr/>
          </p:nvSpPr>
          <p:spPr>
            <a:xfrm rot="19975584">
              <a:off x="12941002" y="6319168"/>
              <a:ext cx="1788" cy="2637"/>
            </a:xfrm>
            <a:custGeom>
              <a:avLst/>
              <a:gdLst>
                <a:gd name="connsiteX0" fmla="*/ -1004 w 1788"/>
                <a:gd name="connsiteY0" fmla="*/ -130 h 2637"/>
                <a:gd name="connsiteX1" fmla="*/ 759 w 1788"/>
                <a:gd name="connsiteY1" fmla="*/ -2768 h 2637"/>
                <a:gd name="connsiteX2" fmla="*/ -1004 w 1788"/>
                <a:gd name="connsiteY2" fmla="*/ -130 h 2637"/>
              </a:gdLst>
              <a:ahLst/>
              <a:cxnLst>
                <a:cxn ang="0">
                  <a:pos x="connsiteX0" y="connsiteY0"/>
                </a:cxn>
                <a:cxn ang="0">
                  <a:pos x="connsiteX1" y="connsiteY1"/>
                </a:cxn>
                <a:cxn ang="0">
                  <a:pos x="connsiteX2" y="connsiteY2"/>
                </a:cxn>
              </a:cxnLst>
              <a:rect l="l" t="t" r="r" b="b"/>
              <a:pathLst>
                <a:path w="1788" h="2637">
                  <a:moveTo>
                    <a:pt x="-1004" y="-130"/>
                  </a:moveTo>
                  <a:cubicBezTo>
                    <a:pt x="-1181" y="-1336"/>
                    <a:pt x="-424" y="-2472"/>
                    <a:pt x="759" y="-2768"/>
                  </a:cubicBezTo>
                  <a:cubicBezTo>
                    <a:pt x="759" y="-1608"/>
                    <a:pt x="61" y="-568"/>
                    <a:pt x="-1004" y="-130"/>
                  </a:cubicBezTo>
                  <a:close/>
                </a:path>
              </a:pathLst>
            </a:custGeom>
            <a:solidFill>
              <a:srgbClr val="0E1315"/>
            </a:solidFill>
            <a:ln w="1171" cap="flat">
              <a:noFill/>
              <a:prstDash val="solid"/>
              <a:miter/>
            </a:ln>
          </p:spPr>
          <p:txBody>
            <a:bodyPr rtlCol="0" anchor="ctr"/>
            <a:lstStyle/>
            <a:p>
              <a:endParaRPr lang="es-CO"/>
            </a:p>
          </p:txBody>
        </p:sp>
        <p:sp>
          <p:nvSpPr>
            <p:cNvPr id="581" name="Freeform: Shape 580">
              <a:extLst>
                <a:ext uri="{FF2B5EF4-FFF2-40B4-BE49-F238E27FC236}">
                  <a16:creationId xmlns:a16="http://schemas.microsoft.com/office/drawing/2014/main" id="{9ED17855-7291-ECAD-EEE9-84A6A3D6610D}"/>
                </a:ext>
              </a:extLst>
            </p:cNvPr>
            <p:cNvSpPr/>
            <p:nvPr/>
          </p:nvSpPr>
          <p:spPr>
            <a:xfrm rot="19975584">
              <a:off x="12942566" y="6313557"/>
              <a:ext cx="863" cy="910"/>
            </a:xfrm>
            <a:custGeom>
              <a:avLst/>
              <a:gdLst>
                <a:gd name="connsiteX0" fmla="*/ -1030 w 863"/>
                <a:gd name="connsiteY0" fmla="*/ -1857 h 910"/>
                <a:gd name="connsiteX1" fmla="*/ -166 w 863"/>
                <a:gd name="connsiteY1" fmla="*/ -2768 h 910"/>
              </a:gdLst>
              <a:ahLst/>
              <a:cxnLst>
                <a:cxn ang="0">
                  <a:pos x="connsiteX0" y="connsiteY0"/>
                </a:cxn>
                <a:cxn ang="0">
                  <a:pos x="connsiteX1" y="connsiteY1"/>
                </a:cxn>
              </a:cxnLst>
              <a:rect l="l" t="t" r="r" b="b"/>
              <a:pathLst>
                <a:path w="863" h="910">
                  <a:moveTo>
                    <a:pt x="-1030" y="-1857"/>
                  </a:moveTo>
                  <a:lnTo>
                    <a:pt x="-166" y="-2768"/>
                  </a:lnTo>
                  <a:close/>
                </a:path>
              </a:pathLst>
            </a:custGeom>
            <a:solidFill>
              <a:srgbClr val="0E1315"/>
            </a:solidFill>
            <a:ln w="1171" cap="flat">
              <a:noFill/>
              <a:prstDash val="solid"/>
              <a:miter/>
            </a:ln>
          </p:spPr>
          <p:txBody>
            <a:bodyPr rtlCol="0" anchor="ctr"/>
            <a:lstStyle/>
            <a:p>
              <a:endParaRPr lang="es-CO"/>
            </a:p>
          </p:txBody>
        </p:sp>
        <p:sp>
          <p:nvSpPr>
            <p:cNvPr id="582" name="Freeform: Shape 581">
              <a:extLst>
                <a:ext uri="{FF2B5EF4-FFF2-40B4-BE49-F238E27FC236}">
                  <a16:creationId xmlns:a16="http://schemas.microsoft.com/office/drawing/2014/main" id="{D5328FF4-358B-D976-2F3D-94462621ACBE}"/>
                </a:ext>
              </a:extLst>
            </p:cNvPr>
            <p:cNvSpPr/>
            <p:nvPr/>
          </p:nvSpPr>
          <p:spPr>
            <a:xfrm rot="19975584">
              <a:off x="12948277" y="6295892"/>
              <a:ext cx="910" cy="875"/>
            </a:xfrm>
            <a:custGeom>
              <a:avLst/>
              <a:gdLst>
                <a:gd name="connsiteX0" fmla="*/ -1030 w 910"/>
                <a:gd name="connsiteY0" fmla="*/ -1892 h 875"/>
                <a:gd name="connsiteX1" fmla="*/ -119 w 910"/>
                <a:gd name="connsiteY1" fmla="*/ -2768 h 875"/>
              </a:gdLst>
              <a:ahLst/>
              <a:cxnLst>
                <a:cxn ang="0">
                  <a:pos x="connsiteX0" y="connsiteY0"/>
                </a:cxn>
                <a:cxn ang="0">
                  <a:pos x="connsiteX1" y="connsiteY1"/>
                </a:cxn>
              </a:cxnLst>
              <a:rect l="l" t="t" r="r" b="b"/>
              <a:pathLst>
                <a:path w="910" h="875">
                  <a:moveTo>
                    <a:pt x="-1030" y="-1892"/>
                  </a:moveTo>
                  <a:lnTo>
                    <a:pt x="-119" y="-2768"/>
                  </a:lnTo>
                  <a:close/>
                </a:path>
              </a:pathLst>
            </a:custGeom>
            <a:solidFill>
              <a:srgbClr val="0E1315"/>
            </a:solidFill>
            <a:ln w="1171" cap="flat">
              <a:noFill/>
              <a:prstDash val="solid"/>
              <a:miter/>
            </a:ln>
          </p:spPr>
          <p:txBody>
            <a:bodyPr rtlCol="0" anchor="ctr"/>
            <a:lstStyle/>
            <a:p>
              <a:endParaRPr lang="es-CO"/>
            </a:p>
          </p:txBody>
        </p:sp>
        <p:sp>
          <p:nvSpPr>
            <p:cNvPr id="583" name="Freeform: Shape 582">
              <a:extLst>
                <a:ext uri="{FF2B5EF4-FFF2-40B4-BE49-F238E27FC236}">
                  <a16:creationId xmlns:a16="http://schemas.microsoft.com/office/drawing/2014/main" id="{E5BC6D34-D7CF-20C8-B7EC-98C8F1CA1712}"/>
                </a:ext>
              </a:extLst>
            </p:cNvPr>
            <p:cNvSpPr/>
            <p:nvPr/>
          </p:nvSpPr>
          <p:spPr>
            <a:xfrm rot="19975584">
              <a:off x="12948672" y="6294711"/>
              <a:ext cx="898" cy="887"/>
            </a:xfrm>
            <a:custGeom>
              <a:avLst/>
              <a:gdLst>
                <a:gd name="connsiteX0" fmla="*/ -1030 w 898"/>
                <a:gd name="connsiteY0" fmla="*/ -1880 h 887"/>
                <a:gd name="connsiteX1" fmla="*/ -131 w 898"/>
                <a:gd name="connsiteY1" fmla="*/ -2768 h 887"/>
              </a:gdLst>
              <a:ahLst/>
              <a:cxnLst>
                <a:cxn ang="0">
                  <a:pos x="connsiteX0" y="connsiteY0"/>
                </a:cxn>
                <a:cxn ang="0">
                  <a:pos x="connsiteX1" y="connsiteY1"/>
                </a:cxn>
              </a:cxnLst>
              <a:rect l="l" t="t" r="r" b="b"/>
              <a:pathLst>
                <a:path w="898" h="887">
                  <a:moveTo>
                    <a:pt x="-1030" y="-1880"/>
                  </a:moveTo>
                  <a:cubicBezTo>
                    <a:pt x="-911" y="-2318"/>
                    <a:pt x="-568" y="-2661"/>
                    <a:pt x="-131" y="-2768"/>
                  </a:cubicBezTo>
                  <a:close/>
                </a:path>
              </a:pathLst>
            </a:custGeom>
            <a:solidFill>
              <a:srgbClr val="0E1315"/>
            </a:solidFill>
            <a:ln w="1171" cap="flat">
              <a:noFill/>
              <a:prstDash val="solid"/>
              <a:miter/>
            </a:ln>
          </p:spPr>
          <p:txBody>
            <a:bodyPr rtlCol="0" anchor="ctr"/>
            <a:lstStyle/>
            <a:p>
              <a:endParaRPr lang="es-CO"/>
            </a:p>
          </p:txBody>
        </p:sp>
        <p:sp>
          <p:nvSpPr>
            <p:cNvPr id="584" name="Freeform: Shape 583">
              <a:extLst>
                <a:ext uri="{FF2B5EF4-FFF2-40B4-BE49-F238E27FC236}">
                  <a16:creationId xmlns:a16="http://schemas.microsoft.com/office/drawing/2014/main" id="{B30CC4BE-8F70-385D-497A-03D04D626217}"/>
                </a:ext>
              </a:extLst>
            </p:cNvPr>
            <p:cNvSpPr/>
            <p:nvPr/>
          </p:nvSpPr>
          <p:spPr>
            <a:xfrm rot="19975584">
              <a:off x="12949070" y="6293536"/>
              <a:ext cx="1005" cy="875"/>
            </a:xfrm>
            <a:custGeom>
              <a:avLst/>
              <a:gdLst>
                <a:gd name="connsiteX0" fmla="*/ -24 w 1005"/>
                <a:gd name="connsiteY0" fmla="*/ -2768 h 875"/>
                <a:gd name="connsiteX1" fmla="*/ -154 w 1005"/>
                <a:gd name="connsiteY1" fmla="*/ -1892 h 875"/>
                <a:gd name="connsiteX2" fmla="*/ -1030 w 1005"/>
                <a:gd name="connsiteY2" fmla="*/ -1892 h 875"/>
                <a:gd name="connsiteX3" fmla="*/ -24 w 1005"/>
                <a:gd name="connsiteY3" fmla="*/ -2768 h 875"/>
              </a:gdLst>
              <a:ahLst/>
              <a:cxnLst>
                <a:cxn ang="0">
                  <a:pos x="connsiteX0" y="connsiteY0"/>
                </a:cxn>
                <a:cxn ang="0">
                  <a:pos x="connsiteX1" y="connsiteY1"/>
                </a:cxn>
                <a:cxn ang="0">
                  <a:pos x="connsiteX2" y="connsiteY2"/>
                </a:cxn>
                <a:cxn ang="0">
                  <a:pos x="connsiteX3" y="connsiteY3"/>
                </a:cxn>
              </a:cxnLst>
              <a:rect l="l" t="t" r="r" b="b"/>
              <a:pathLst>
                <a:path w="1005" h="875">
                  <a:moveTo>
                    <a:pt x="-24" y="-2768"/>
                  </a:moveTo>
                  <a:cubicBezTo>
                    <a:pt x="-24" y="-2472"/>
                    <a:pt x="-107" y="-2188"/>
                    <a:pt x="-154" y="-1892"/>
                  </a:cubicBezTo>
                  <a:lnTo>
                    <a:pt x="-1030" y="-1892"/>
                  </a:lnTo>
                  <a:cubicBezTo>
                    <a:pt x="-911" y="-2366"/>
                    <a:pt x="-509" y="-2709"/>
                    <a:pt x="-24" y="-2768"/>
                  </a:cubicBezTo>
                  <a:close/>
                </a:path>
              </a:pathLst>
            </a:custGeom>
            <a:solidFill>
              <a:srgbClr val="0E1315"/>
            </a:solidFill>
            <a:ln w="1171" cap="flat">
              <a:noFill/>
              <a:prstDash val="solid"/>
              <a:miter/>
            </a:ln>
          </p:spPr>
          <p:txBody>
            <a:bodyPr rtlCol="0" anchor="ctr"/>
            <a:lstStyle/>
            <a:p>
              <a:endParaRPr lang="es-CO"/>
            </a:p>
          </p:txBody>
        </p:sp>
        <p:sp>
          <p:nvSpPr>
            <p:cNvPr id="585" name="Freeform: Shape 584">
              <a:extLst>
                <a:ext uri="{FF2B5EF4-FFF2-40B4-BE49-F238E27FC236}">
                  <a16:creationId xmlns:a16="http://schemas.microsoft.com/office/drawing/2014/main" id="{2E8C15A3-29A9-17A5-C297-C9A99A975B30}"/>
                </a:ext>
              </a:extLst>
            </p:cNvPr>
            <p:cNvSpPr/>
            <p:nvPr/>
          </p:nvSpPr>
          <p:spPr>
            <a:xfrm rot="19975584">
              <a:off x="12965889" y="6167494"/>
              <a:ext cx="314695" cy="74210"/>
            </a:xfrm>
            <a:custGeom>
              <a:avLst/>
              <a:gdLst>
                <a:gd name="connsiteX0" fmla="*/ -1030 w 314695"/>
                <a:gd name="connsiteY0" fmla="*/ 15053 h 74210"/>
                <a:gd name="connsiteX1" fmla="*/ 11674 w 314695"/>
                <a:gd name="connsiteY1" fmla="*/ 11635 h 74210"/>
                <a:gd name="connsiteX2" fmla="*/ 14040 w 314695"/>
                <a:gd name="connsiteY2" fmla="*/ 10866 h 74210"/>
                <a:gd name="connsiteX3" fmla="*/ 15921 w 314695"/>
                <a:gd name="connsiteY3" fmla="*/ 10275 h 74210"/>
                <a:gd name="connsiteX4" fmla="*/ 20191 w 314695"/>
                <a:gd name="connsiteY4" fmla="*/ 9399 h 74210"/>
                <a:gd name="connsiteX5" fmla="*/ 62406 w 314695"/>
                <a:gd name="connsiteY5" fmla="*/ 4041 h 74210"/>
                <a:gd name="connsiteX6" fmla="*/ 109649 w 314695"/>
                <a:gd name="connsiteY6" fmla="*/ 19 h 74210"/>
                <a:gd name="connsiteX7" fmla="*/ 122164 w 314695"/>
                <a:gd name="connsiteY7" fmla="*/ -1234 h 74210"/>
                <a:gd name="connsiteX8" fmla="*/ 153036 w 314695"/>
                <a:gd name="connsiteY8" fmla="*/ -2228 h 74210"/>
                <a:gd name="connsiteX9" fmla="*/ 181211 w 314695"/>
                <a:gd name="connsiteY9" fmla="*/ -1530 h 74210"/>
                <a:gd name="connsiteX10" fmla="*/ 252182 w 314695"/>
                <a:gd name="connsiteY10" fmla="*/ 14001 h 74210"/>
                <a:gd name="connsiteX11" fmla="*/ 270681 w 314695"/>
                <a:gd name="connsiteY11" fmla="*/ 25451 h 74210"/>
                <a:gd name="connsiteX12" fmla="*/ 312660 w 314695"/>
                <a:gd name="connsiteY12" fmla="*/ 69216 h 74210"/>
                <a:gd name="connsiteX13" fmla="*/ 313666 w 314695"/>
                <a:gd name="connsiteY13" fmla="*/ 71120 h 74210"/>
                <a:gd name="connsiteX14" fmla="*/ 312483 w 314695"/>
                <a:gd name="connsiteY14" fmla="*/ 71416 h 74210"/>
                <a:gd name="connsiteX15" fmla="*/ 311915 w 314695"/>
                <a:gd name="connsiteY15" fmla="*/ 71156 h 74210"/>
                <a:gd name="connsiteX16" fmla="*/ 310851 w 314695"/>
                <a:gd name="connsiteY16" fmla="*/ 70399 h 74210"/>
                <a:gd name="connsiteX17" fmla="*/ 310342 w 314695"/>
                <a:gd name="connsiteY17" fmla="*/ 69973 h 74210"/>
                <a:gd name="connsiteX18" fmla="*/ 309301 w 314695"/>
                <a:gd name="connsiteY18" fmla="*/ 69050 h 74210"/>
                <a:gd name="connsiteX19" fmla="*/ 281824 w 314695"/>
                <a:gd name="connsiteY19" fmla="*/ 39089 h 74210"/>
                <a:gd name="connsiteX20" fmla="*/ 249887 w 314695"/>
                <a:gd name="connsiteY20" fmla="*/ 15834 h 74210"/>
                <a:gd name="connsiteX21" fmla="*/ 200870 w 314695"/>
                <a:gd name="connsiteY21" fmla="*/ 3107 h 74210"/>
                <a:gd name="connsiteX22" fmla="*/ 169536 w 314695"/>
                <a:gd name="connsiteY22" fmla="*/ 954 h 74210"/>
                <a:gd name="connsiteX23" fmla="*/ 115835 w 314695"/>
                <a:gd name="connsiteY23" fmla="*/ 2776 h 74210"/>
                <a:gd name="connsiteX24" fmla="*/ 86655 w 314695"/>
                <a:gd name="connsiteY24" fmla="*/ 4822 h 74210"/>
                <a:gd name="connsiteX25" fmla="*/ 38832 w 314695"/>
                <a:gd name="connsiteY25" fmla="*/ 9683 h 74210"/>
                <a:gd name="connsiteX26" fmla="*/ 3477 w 314695"/>
                <a:gd name="connsiteY26" fmla="*/ 15597 h 74210"/>
                <a:gd name="connsiteX27" fmla="*/ -1030 w 314695"/>
                <a:gd name="connsiteY27" fmla="*/ 15053 h 74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4695" h="74210">
                  <a:moveTo>
                    <a:pt x="-1030" y="15053"/>
                  </a:moveTo>
                  <a:cubicBezTo>
                    <a:pt x="2874" y="12688"/>
                    <a:pt x="7416" y="12688"/>
                    <a:pt x="11674" y="11635"/>
                  </a:cubicBezTo>
                  <a:cubicBezTo>
                    <a:pt x="12514" y="11576"/>
                    <a:pt x="13330" y="11304"/>
                    <a:pt x="14040" y="10866"/>
                  </a:cubicBezTo>
                  <a:cubicBezTo>
                    <a:pt x="14501" y="10133"/>
                    <a:pt x="15223" y="10310"/>
                    <a:pt x="15921" y="10275"/>
                  </a:cubicBezTo>
                  <a:cubicBezTo>
                    <a:pt x="17364" y="10062"/>
                    <a:pt x="18736" y="9530"/>
                    <a:pt x="20191" y="9399"/>
                  </a:cubicBezTo>
                  <a:cubicBezTo>
                    <a:pt x="34219" y="7247"/>
                    <a:pt x="48295" y="5543"/>
                    <a:pt x="62406" y="4041"/>
                  </a:cubicBezTo>
                  <a:cubicBezTo>
                    <a:pt x="78138" y="2361"/>
                    <a:pt x="93882" y="1202"/>
                    <a:pt x="109649" y="19"/>
                  </a:cubicBezTo>
                  <a:cubicBezTo>
                    <a:pt x="113789" y="-300"/>
                    <a:pt x="118071" y="-99"/>
                    <a:pt x="122164" y="-1234"/>
                  </a:cubicBezTo>
                  <a:cubicBezTo>
                    <a:pt x="132442" y="-2051"/>
                    <a:pt x="142733" y="-1589"/>
                    <a:pt x="153036" y="-2228"/>
                  </a:cubicBezTo>
                  <a:cubicBezTo>
                    <a:pt x="162368" y="-2807"/>
                    <a:pt x="171855" y="-3316"/>
                    <a:pt x="181211" y="-1530"/>
                  </a:cubicBezTo>
                  <a:cubicBezTo>
                    <a:pt x="205649" y="67"/>
                    <a:pt x="229436" y="4609"/>
                    <a:pt x="252182" y="14001"/>
                  </a:cubicBezTo>
                  <a:cubicBezTo>
                    <a:pt x="258936" y="16780"/>
                    <a:pt x="265181" y="20648"/>
                    <a:pt x="270681" y="25451"/>
                  </a:cubicBezTo>
                  <a:cubicBezTo>
                    <a:pt x="286058" y="38769"/>
                    <a:pt x="300430" y="52940"/>
                    <a:pt x="312660" y="69216"/>
                  </a:cubicBezTo>
                  <a:cubicBezTo>
                    <a:pt x="313051" y="69819"/>
                    <a:pt x="313382" y="70458"/>
                    <a:pt x="313666" y="71120"/>
                  </a:cubicBezTo>
                  <a:cubicBezTo>
                    <a:pt x="313335" y="71392"/>
                    <a:pt x="312897" y="71499"/>
                    <a:pt x="312483" y="71416"/>
                  </a:cubicBezTo>
                  <a:lnTo>
                    <a:pt x="311915" y="71156"/>
                  </a:lnTo>
                  <a:cubicBezTo>
                    <a:pt x="311537" y="70931"/>
                    <a:pt x="311182" y="70683"/>
                    <a:pt x="310851" y="70399"/>
                  </a:cubicBezTo>
                  <a:cubicBezTo>
                    <a:pt x="310673" y="70268"/>
                    <a:pt x="310520" y="70115"/>
                    <a:pt x="310342" y="69973"/>
                  </a:cubicBezTo>
                  <a:cubicBezTo>
                    <a:pt x="309975" y="69689"/>
                    <a:pt x="309632" y="69381"/>
                    <a:pt x="309301" y="69050"/>
                  </a:cubicBezTo>
                  <a:cubicBezTo>
                    <a:pt x="300891" y="58405"/>
                    <a:pt x="291712" y="48386"/>
                    <a:pt x="281824" y="39089"/>
                  </a:cubicBezTo>
                  <a:cubicBezTo>
                    <a:pt x="272065" y="30135"/>
                    <a:pt x="262591" y="20743"/>
                    <a:pt x="249887" y="15834"/>
                  </a:cubicBezTo>
                  <a:cubicBezTo>
                    <a:pt x="234037" y="9908"/>
                    <a:pt x="217607" y="5638"/>
                    <a:pt x="200870" y="3107"/>
                  </a:cubicBezTo>
                  <a:cubicBezTo>
                    <a:pt x="190532" y="1309"/>
                    <a:pt x="180028" y="587"/>
                    <a:pt x="169536" y="954"/>
                  </a:cubicBezTo>
                  <a:cubicBezTo>
                    <a:pt x="151640" y="1794"/>
                    <a:pt x="133708" y="280"/>
                    <a:pt x="115835" y="2776"/>
                  </a:cubicBezTo>
                  <a:cubicBezTo>
                    <a:pt x="106231" y="4124"/>
                    <a:pt x="96389" y="4183"/>
                    <a:pt x="86655" y="4822"/>
                  </a:cubicBezTo>
                  <a:cubicBezTo>
                    <a:pt x="70651" y="5886"/>
                    <a:pt x="54718" y="7708"/>
                    <a:pt x="38832" y="9683"/>
                  </a:cubicBezTo>
                  <a:cubicBezTo>
                    <a:pt x="26957" y="11067"/>
                    <a:pt x="15152" y="13043"/>
                    <a:pt x="3477" y="15597"/>
                  </a:cubicBezTo>
                  <a:cubicBezTo>
                    <a:pt x="1939" y="15988"/>
                    <a:pt x="319" y="16426"/>
                    <a:pt x="-1030" y="15053"/>
                  </a:cubicBezTo>
                  <a:close/>
                </a:path>
              </a:pathLst>
            </a:custGeom>
            <a:solidFill>
              <a:srgbClr val="7A9FB0"/>
            </a:solidFill>
            <a:ln w="1171" cap="flat">
              <a:noFill/>
              <a:prstDash val="solid"/>
              <a:miter/>
            </a:ln>
          </p:spPr>
          <p:txBody>
            <a:bodyPr rtlCol="0" anchor="ctr"/>
            <a:lstStyle/>
            <a:p>
              <a:endParaRPr lang="es-CO"/>
            </a:p>
          </p:txBody>
        </p:sp>
        <p:sp>
          <p:nvSpPr>
            <p:cNvPr id="586" name="Freeform: Shape 585">
              <a:extLst>
                <a:ext uri="{FF2B5EF4-FFF2-40B4-BE49-F238E27FC236}">
                  <a16:creationId xmlns:a16="http://schemas.microsoft.com/office/drawing/2014/main" id="{C3A7A8F4-B2A7-1965-C3E9-A7826C8FC1B8}"/>
                </a:ext>
              </a:extLst>
            </p:cNvPr>
            <p:cNvSpPr/>
            <p:nvPr/>
          </p:nvSpPr>
          <p:spPr>
            <a:xfrm rot="19975584">
              <a:off x="13072388" y="6173561"/>
              <a:ext cx="59902" cy="2380"/>
            </a:xfrm>
            <a:custGeom>
              <a:avLst/>
              <a:gdLst>
                <a:gd name="connsiteX0" fmla="*/ 58873 w 59902"/>
                <a:gd name="connsiteY0" fmla="*/ -1357 h 2380"/>
                <a:gd name="connsiteX1" fmla="*/ 49268 w 59902"/>
                <a:gd name="connsiteY1" fmla="*/ -1357 h 2380"/>
                <a:gd name="connsiteX2" fmla="*/ -565 w 59902"/>
                <a:gd name="connsiteY2" fmla="*/ -387 h 2380"/>
                <a:gd name="connsiteX3" fmla="*/ -979 w 59902"/>
                <a:gd name="connsiteY3" fmla="*/ -624 h 2380"/>
                <a:gd name="connsiteX4" fmla="*/ -683 w 59902"/>
                <a:gd name="connsiteY4" fmla="*/ -1416 h 2380"/>
                <a:gd name="connsiteX5" fmla="*/ -683 w 59902"/>
                <a:gd name="connsiteY5" fmla="*/ -1416 h 2380"/>
                <a:gd name="connsiteX6" fmla="*/ 15699 w 59902"/>
                <a:gd name="connsiteY6" fmla="*/ -1866 h 2380"/>
                <a:gd name="connsiteX7" fmla="*/ 21247 w 59902"/>
                <a:gd name="connsiteY7" fmla="*/ -2280 h 2380"/>
                <a:gd name="connsiteX8" fmla="*/ 27350 w 59902"/>
                <a:gd name="connsiteY8" fmla="*/ -2280 h 2380"/>
                <a:gd name="connsiteX9" fmla="*/ 55395 w 59902"/>
                <a:gd name="connsiteY9" fmla="*/ -2280 h 2380"/>
                <a:gd name="connsiteX10" fmla="*/ 58873 w 59902"/>
                <a:gd name="connsiteY10" fmla="*/ -2280 h 2380"/>
                <a:gd name="connsiteX11" fmla="*/ 58873 w 59902"/>
                <a:gd name="connsiteY11" fmla="*/ -1357 h 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902" h="2380">
                  <a:moveTo>
                    <a:pt x="58873" y="-1357"/>
                  </a:moveTo>
                  <a:cubicBezTo>
                    <a:pt x="55667" y="-1357"/>
                    <a:pt x="52462" y="-1274"/>
                    <a:pt x="49268" y="-1357"/>
                  </a:cubicBezTo>
                  <a:cubicBezTo>
                    <a:pt x="32637" y="-1605"/>
                    <a:pt x="16054" y="-600"/>
                    <a:pt x="-565" y="-387"/>
                  </a:cubicBezTo>
                  <a:lnTo>
                    <a:pt x="-979" y="-624"/>
                  </a:lnTo>
                  <a:cubicBezTo>
                    <a:pt x="-1109" y="-919"/>
                    <a:pt x="-979" y="-1274"/>
                    <a:pt x="-683" y="-1416"/>
                  </a:cubicBezTo>
                  <a:lnTo>
                    <a:pt x="-683" y="-1416"/>
                  </a:lnTo>
                  <a:cubicBezTo>
                    <a:pt x="4758" y="-2410"/>
                    <a:pt x="10246" y="-1546"/>
                    <a:pt x="15699" y="-1866"/>
                  </a:cubicBezTo>
                  <a:cubicBezTo>
                    <a:pt x="17544" y="-1972"/>
                    <a:pt x="19449" y="-1404"/>
                    <a:pt x="21247" y="-2280"/>
                  </a:cubicBezTo>
                  <a:lnTo>
                    <a:pt x="27350" y="-2280"/>
                  </a:lnTo>
                  <a:cubicBezTo>
                    <a:pt x="36683" y="-2930"/>
                    <a:pt x="46063" y="-2930"/>
                    <a:pt x="55395" y="-2280"/>
                  </a:cubicBezTo>
                  <a:lnTo>
                    <a:pt x="58873" y="-2280"/>
                  </a:lnTo>
                  <a:cubicBezTo>
                    <a:pt x="58861" y="-1949"/>
                    <a:pt x="58861" y="-1653"/>
                    <a:pt x="58873" y="-1357"/>
                  </a:cubicBezTo>
                  <a:close/>
                </a:path>
              </a:pathLst>
            </a:custGeom>
            <a:solidFill>
              <a:srgbClr val="36474E"/>
            </a:solidFill>
            <a:ln w="1171" cap="flat">
              <a:noFill/>
              <a:prstDash val="solid"/>
              <a:miter/>
            </a:ln>
          </p:spPr>
          <p:txBody>
            <a:bodyPr rtlCol="0" anchor="ctr"/>
            <a:lstStyle/>
            <a:p>
              <a:endParaRPr lang="es-CO"/>
            </a:p>
          </p:txBody>
        </p:sp>
        <p:sp>
          <p:nvSpPr>
            <p:cNvPr id="587" name="Freeform: Shape 586">
              <a:extLst>
                <a:ext uri="{FF2B5EF4-FFF2-40B4-BE49-F238E27FC236}">
                  <a16:creationId xmlns:a16="http://schemas.microsoft.com/office/drawing/2014/main" id="{164E54E3-0862-E20F-E2EA-5EEE5FFB7387}"/>
                </a:ext>
              </a:extLst>
            </p:cNvPr>
            <p:cNvSpPr/>
            <p:nvPr/>
          </p:nvSpPr>
          <p:spPr>
            <a:xfrm rot="19975584">
              <a:off x="13283727" y="6161264"/>
              <a:ext cx="16184" cy="24567"/>
            </a:xfrm>
            <a:custGeom>
              <a:avLst/>
              <a:gdLst>
                <a:gd name="connsiteX0" fmla="*/ -849 w 16184"/>
                <a:gd name="connsiteY0" fmla="*/ -2685 h 24567"/>
                <a:gd name="connsiteX1" fmla="*/ 192 w 16184"/>
                <a:gd name="connsiteY1" fmla="*/ -2768 h 24567"/>
                <a:gd name="connsiteX2" fmla="*/ 15155 w 16184"/>
                <a:gd name="connsiteY2" fmla="*/ 21729 h 24567"/>
                <a:gd name="connsiteX3" fmla="*/ 14067 w 16184"/>
                <a:gd name="connsiteY3" fmla="*/ 21800 h 24567"/>
                <a:gd name="connsiteX4" fmla="*/ 11949 w 16184"/>
                <a:gd name="connsiteY4" fmla="*/ 19742 h 24567"/>
                <a:gd name="connsiteX5" fmla="*/ 121 w 16184"/>
                <a:gd name="connsiteY5" fmla="*/ 911 h 24567"/>
                <a:gd name="connsiteX6" fmla="*/ -849 w 16184"/>
                <a:gd name="connsiteY6" fmla="*/ -2685 h 24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84" h="24567">
                  <a:moveTo>
                    <a:pt x="-849" y="-2685"/>
                  </a:moveTo>
                  <a:lnTo>
                    <a:pt x="192" y="-2768"/>
                  </a:lnTo>
                  <a:cubicBezTo>
                    <a:pt x="6414" y="4649"/>
                    <a:pt x="12103" y="12384"/>
                    <a:pt x="15155" y="21729"/>
                  </a:cubicBezTo>
                  <a:lnTo>
                    <a:pt x="14067" y="21800"/>
                  </a:lnTo>
                  <a:cubicBezTo>
                    <a:pt x="13073" y="21493"/>
                    <a:pt x="12281" y="20724"/>
                    <a:pt x="11949" y="19742"/>
                  </a:cubicBezTo>
                  <a:cubicBezTo>
                    <a:pt x="8898" y="12917"/>
                    <a:pt x="4557" y="6896"/>
                    <a:pt x="121" y="911"/>
                  </a:cubicBezTo>
                  <a:cubicBezTo>
                    <a:pt x="-601" y="-130"/>
                    <a:pt x="-1393" y="-1230"/>
                    <a:pt x="-849" y="-2685"/>
                  </a:cubicBezTo>
                  <a:close/>
                </a:path>
              </a:pathLst>
            </a:custGeom>
            <a:solidFill>
              <a:srgbClr val="7AA0B1"/>
            </a:solidFill>
            <a:ln w="1171" cap="flat">
              <a:noFill/>
              <a:prstDash val="solid"/>
              <a:miter/>
            </a:ln>
          </p:spPr>
          <p:txBody>
            <a:bodyPr rtlCol="0" anchor="ctr"/>
            <a:lstStyle/>
            <a:p>
              <a:endParaRPr lang="es-CO"/>
            </a:p>
          </p:txBody>
        </p:sp>
        <p:sp>
          <p:nvSpPr>
            <p:cNvPr id="588" name="Freeform: Shape 587">
              <a:extLst>
                <a:ext uri="{FF2B5EF4-FFF2-40B4-BE49-F238E27FC236}">
                  <a16:creationId xmlns:a16="http://schemas.microsoft.com/office/drawing/2014/main" id="{DC47F50A-57B7-FC0C-EDEB-16912AED7D6A}"/>
                </a:ext>
              </a:extLst>
            </p:cNvPr>
            <p:cNvSpPr/>
            <p:nvPr/>
          </p:nvSpPr>
          <p:spPr>
            <a:xfrm rot="19975584">
              <a:off x="12979351" y="6212059"/>
              <a:ext cx="105367" cy="11381"/>
            </a:xfrm>
            <a:custGeom>
              <a:avLst/>
              <a:gdLst>
                <a:gd name="connsiteX0" fmla="*/ 104338 w 105367"/>
                <a:gd name="connsiteY0" fmla="*/ -2139 h 11381"/>
                <a:gd name="connsiteX1" fmla="*/ 93551 w 105367"/>
                <a:gd name="connsiteY1" fmla="*/ -862 h 11381"/>
                <a:gd name="connsiteX2" fmla="*/ 73028 w 105367"/>
                <a:gd name="connsiteY2" fmla="*/ 321 h 11381"/>
                <a:gd name="connsiteX3" fmla="*/ 48189 w 105367"/>
                <a:gd name="connsiteY3" fmla="*/ 2521 h 11381"/>
                <a:gd name="connsiteX4" fmla="*/ 15211 w 105367"/>
                <a:gd name="connsiteY4" fmla="*/ 6425 h 11381"/>
                <a:gd name="connsiteX5" fmla="*/ 1798 w 105367"/>
                <a:gd name="connsiteY5" fmla="*/ 8294 h 11381"/>
                <a:gd name="connsiteX6" fmla="*/ -1030 w 105367"/>
                <a:gd name="connsiteY6" fmla="*/ 8116 h 11381"/>
                <a:gd name="connsiteX7" fmla="*/ 13437 w 105367"/>
                <a:gd name="connsiteY7" fmla="*/ 5538 h 11381"/>
                <a:gd name="connsiteX8" fmla="*/ 38454 w 105367"/>
                <a:gd name="connsiteY8" fmla="*/ 2249 h 11381"/>
                <a:gd name="connsiteX9" fmla="*/ 57947 w 105367"/>
                <a:gd name="connsiteY9" fmla="*/ 250 h 11381"/>
                <a:gd name="connsiteX10" fmla="*/ 81403 w 105367"/>
                <a:gd name="connsiteY10" fmla="*/ -1489 h 11381"/>
                <a:gd name="connsiteX11" fmla="*/ 103971 w 105367"/>
                <a:gd name="connsiteY11" fmla="*/ -2577 h 1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5367" h="11381">
                  <a:moveTo>
                    <a:pt x="104338" y="-2139"/>
                  </a:moveTo>
                  <a:cubicBezTo>
                    <a:pt x="100790" y="-885"/>
                    <a:pt x="97123" y="-1027"/>
                    <a:pt x="93551" y="-862"/>
                  </a:cubicBezTo>
                  <a:cubicBezTo>
                    <a:pt x="86702" y="-542"/>
                    <a:pt x="79889" y="238"/>
                    <a:pt x="73028" y="321"/>
                  </a:cubicBezTo>
                  <a:cubicBezTo>
                    <a:pt x="64748" y="475"/>
                    <a:pt x="56468" y="1681"/>
                    <a:pt x="48189" y="2521"/>
                  </a:cubicBezTo>
                  <a:cubicBezTo>
                    <a:pt x="37188" y="3704"/>
                    <a:pt x="26200" y="5076"/>
                    <a:pt x="15211" y="6425"/>
                  </a:cubicBezTo>
                  <a:cubicBezTo>
                    <a:pt x="10728" y="6981"/>
                    <a:pt x="6269" y="7667"/>
                    <a:pt x="1798" y="8294"/>
                  </a:cubicBezTo>
                  <a:cubicBezTo>
                    <a:pt x="899" y="8778"/>
                    <a:pt x="-202" y="8707"/>
                    <a:pt x="-1030" y="8116"/>
                  </a:cubicBezTo>
                  <a:cubicBezTo>
                    <a:pt x="3702" y="6401"/>
                    <a:pt x="8599" y="6259"/>
                    <a:pt x="13437" y="5538"/>
                  </a:cubicBezTo>
                  <a:cubicBezTo>
                    <a:pt x="21717" y="4355"/>
                    <a:pt x="30103" y="3231"/>
                    <a:pt x="38454" y="2249"/>
                  </a:cubicBezTo>
                  <a:cubicBezTo>
                    <a:pt x="44948" y="1480"/>
                    <a:pt x="51465" y="1137"/>
                    <a:pt x="57947" y="250"/>
                  </a:cubicBezTo>
                  <a:cubicBezTo>
                    <a:pt x="65742" y="-814"/>
                    <a:pt x="73632" y="-247"/>
                    <a:pt x="81403" y="-1489"/>
                  </a:cubicBezTo>
                  <a:cubicBezTo>
                    <a:pt x="88937" y="-1489"/>
                    <a:pt x="96401" y="-3357"/>
                    <a:pt x="103971" y="-2577"/>
                  </a:cubicBezTo>
                  <a:close/>
                </a:path>
              </a:pathLst>
            </a:custGeom>
            <a:solidFill>
              <a:srgbClr val="36474E"/>
            </a:solidFill>
            <a:ln w="1171" cap="flat">
              <a:noFill/>
              <a:prstDash val="solid"/>
              <a:miter/>
            </a:ln>
          </p:spPr>
          <p:txBody>
            <a:bodyPr rtlCol="0" anchor="ctr"/>
            <a:lstStyle/>
            <a:p>
              <a:endParaRPr lang="es-CO"/>
            </a:p>
          </p:txBody>
        </p:sp>
        <p:sp>
          <p:nvSpPr>
            <p:cNvPr id="589" name="Freeform: Shape 588">
              <a:extLst>
                <a:ext uri="{FF2B5EF4-FFF2-40B4-BE49-F238E27FC236}">
                  <a16:creationId xmlns:a16="http://schemas.microsoft.com/office/drawing/2014/main" id="{722648AC-BE8C-EBAD-8A15-3230853A294D}"/>
                </a:ext>
              </a:extLst>
            </p:cNvPr>
            <p:cNvSpPr/>
            <p:nvPr/>
          </p:nvSpPr>
          <p:spPr>
            <a:xfrm rot="19975584">
              <a:off x="13098859" y="6167598"/>
              <a:ext cx="28045" cy="894"/>
            </a:xfrm>
            <a:custGeom>
              <a:avLst/>
              <a:gdLst>
                <a:gd name="connsiteX0" fmla="*/ 27016 w 28045"/>
                <a:gd name="connsiteY0" fmla="*/ -1873 h 894"/>
                <a:gd name="connsiteX1" fmla="*/ -1030 w 28045"/>
                <a:gd name="connsiteY1" fmla="*/ -1873 h 894"/>
                <a:gd name="connsiteX2" fmla="*/ 1750 w 28045"/>
                <a:gd name="connsiteY2" fmla="*/ -2713 h 894"/>
                <a:gd name="connsiteX3" fmla="*/ 24224 w 28045"/>
                <a:gd name="connsiteY3" fmla="*/ -2713 h 894"/>
                <a:gd name="connsiteX4" fmla="*/ 27016 w 28045"/>
                <a:gd name="connsiteY4" fmla="*/ -1873 h 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45" h="894">
                  <a:moveTo>
                    <a:pt x="27016" y="-1873"/>
                  </a:moveTo>
                  <a:lnTo>
                    <a:pt x="-1030" y="-1873"/>
                  </a:lnTo>
                  <a:cubicBezTo>
                    <a:pt x="-296" y="-2583"/>
                    <a:pt x="745" y="-2902"/>
                    <a:pt x="1750" y="-2713"/>
                  </a:cubicBezTo>
                  <a:lnTo>
                    <a:pt x="24224" y="-2713"/>
                  </a:lnTo>
                  <a:cubicBezTo>
                    <a:pt x="25242" y="-2902"/>
                    <a:pt x="26282" y="-2595"/>
                    <a:pt x="27016" y="-1873"/>
                  </a:cubicBezTo>
                  <a:close/>
                </a:path>
              </a:pathLst>
            </a:custGeom>
            <a:solidFill>
              <a:srgbClr val="141A1D"/>
            </a:solidFill>
            <a:ln w="1171" cap="flat">
              <a:noFill/>
              <a:prstDash val="solid"/>
              <a:miter/>
            </a:ln>
          </p:spPr>
          <p:txBody>
            <a:bodyPr rtlCol="0" anchor="ctr"/>
            <a:lstStyle/>
            <a:p>
              <a:endParaRPr lang="es-CO"/>
            </a:p>
          </p:txBody>
        </p:sp>
        <p:sp>
          <p:nvSpPr>
            <p:cNvPr id="590" name="Freeform: Shape 589">
              <a:extLst>
                <a:ext uri="{FF2B5EF4-FFF2-40B4-BE49-F238E27FC236}">
                  <a16:creationId xmlns:a16="http://schemas.microsoft.com/office/drawing/2014/main" id="{DF63E93A-0493-A0D4-B9AF-97A10F1D0F98}"/>
                </a:ext>
              </a:extLst>
            </p:cNvPr>
            <p:cNvSpPr/>
            <p:nvPr/>
          </p:nvSpPr>
          <p:spPr>
            <a:xfrm rot="19975584">
              <a:off x="13054969" y="6193373"/>
              <a:ext cx="22781" cy="1915"/>
            </a:xfrm>
            <a:custGeom>
              <a:avLst/>
              <a:gdLst>
                <a:gd name="connsiteX0" fmla="*/ 21539 w 22781"/>
                <a:gd name="connsiteY0" fmla="*/ -2032 h 1915"/>
                <a:gd name="connsiteX1" fmla="*/ -1030 w 22781"/>
                <a:gd name="connsiteY1" fmla="*/ -943 h 1915"/>
                <a:gd name="connsiteX2" fmla="*/ 461 w 22781"/>
                <a:gd name="connsiteY2" fmla="*/ -1700 h 1915"/>
                <a:gd name="connsiteX3" fmla="*/ 21752 w 22781"/>
                <a:gd name="connsiteY3" fmla="*/ -2670 h 1915"/>
                <a:gd name="connsiteX4" fmla="*/ 21539 w 22781"/>
                <a:gd name="connsiteY4" fmla="*/ -2032 h 1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81" h="1915">
                  <a:moveTo>
                    <a:pt x="21539" y="-2032"/>
                  </a:moveTo>
                  <a:cubicBezTo>
                    <a:pt x="14016" y="-1842"/>
                    <a:pt x="6529" y="-494"/>
                    <a:pt x="-1030" y="-943"/>
                  </a:cubicBezTo>
                  <a:cubicBezTo>
                    <a:pt x="-533" y="-1204"/>
                    <a:pt x="-24" y="-1724"/>
                    <a:pt x="461" y="-1700"/>
                  </a:cubicBezTo>
                  <a:cubicBezTo>
                    <a:pt x="7558" y="-1357"/>
                    <a:pt x="14655" y="-3203"/>
                    <a:pt x="21752" y="-2670"/>
                  </a:cubicBezTo>
                  <a:cubicBezTo>
                    <a:pt x="21740" y="-2445"/>
                    <a:pt x="21669" y="-2221"/>
                    <a:pt x="21539" y="-2032"/>
                  </a:cubicBezTo>
                  <a:close/>
                </a:path>
              </a:pathLst>
            </a:custGeom>
            <a:solidFill>
              <a:srgbClr val="141A1D"/>
            </a:solidFill>
            <a:ln w="1171" cap="flat">
              <a:noFill/>
              <a:prstDash val="solid"/>
              <a:miter/>
            </a:ln>
          </p:spPr>
          <p:txBody>
            <a:bodyPr rtlCol="0" anchor="ctr"/>
            <a:lstStyle/>
            <a:p>
              <a:endParaRPr lang="es-CO"/>
            </a:p>
          </p:txBody>
        </p:sp>
        <p:sp>
          <p:nvSpPr>
            <p:cNvPr id="591" name="Freeform: Shape 590">
              <a:extLst>
                <a:ext uri="{FF2B5EF4-FFF2-40B4-BE49-F238E27FC236}">
                  <a16:creationId xmlns:a16="http://schemas.microsoft.com/office/drawing/2014/main" id="{4560F233-E50A-2EAB-2438-BE3A46F5E478}"/>
                </a:ext>
              </a:extLst>
            </p:cNvPr>
            <p:cNvSpPr/>
            <p:nvPr/>
          </p:nvSpPr>
          <p:spPr>
            <a:xfrm rot="19975584">
              <a:off x="13074650" y="6182560"/>
              <a:ext cx="21929" cy="906"/>
            </a:xfrm>
            <a:custGeom>
              <a:avLst/>
              <a:gdLst>
                <a:gd name="connsiteX0" fmla="*/ 20900 w 21929"/>
                <a:gd name="connsiteY0" fmla="*/ -2725 h 906"/>
                <a:gd name="connsiteX1" fmla="*/ 17186 w 21929"/>
                <a:gd name="connsiteY1" fmla="*/ -2003 h 906"/>
                <a:gd name="connsiteX2" fmla="*/ -1030 w 21929"/>
                <a:gd name="connsiteY2" fmla="*/ -1862 h 906"/>
                <a:gd name="connsiteX3" fmla="*/ 2614 w 21929"/>
                <a:gd name="connsiteY3" fmla="*/ -2737 h 906"/>
                <a:gd name="connsiteX4" fmla="*/ 20900 w 21929"/>
                <a:gd name="connsiteY4" fmla="*/ -2725 h 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9" h="906">
                  <a:moveTo>
                    <a:pt x="20900" y="-2725"/>
                  </a:moveTo>
                  <a:cubicBezTo>
                    <a:pt x="19824" y="-1672"/>
                    <a:pt x="18452" y="-2015"/>
                    <a:pt x="17186" y="-2003"/>
                  </a:cubicBezTo>
                  <a:cubicBezTo>
                    <a:pt x="11118" y="-1932"/>
                    <a:pt x="5050" y="-1897"/>
                    <a:pt x="-1030" y="-1862"/>
                  </a:cubicBezTo>
                  <a:cubicBezTo>
                    <a:pt x="-36" y="-3044"/>
                    <a:pt x="1336" y="-2725"/>
                    <a:pt x="2614" y="-2737"/>
                  </a:cubicBezTo>
                  <a:cubicBezTo>
                    <a:pt x="8705" y="-2760"/>
                    <a:pt x="14809" y="-2737"/>
                    <a:pt x="20900" y="-2725"/>
                  </a:cubicBezTo>
                  <a:close/>
                </a:path>
              </a:pathLst>
            </a:custGeom>
            <a:solidFill>
              <a:srgbClr val="141A1D"/>
            </a:solidFill>
            <a:ln w="1171" cap="flat">
              <a:noFill/>
              <a:prstDash val="solid"/>
              <a:miter/>
            </a:ln>
          </p:spPr>
          <p:txBody>
            <a:bodyPr rtlCol="0" anchor="ctr"/>
            <a:lstStyle/>
            <a:p>
              <a:endParaRPr lang="es-CO"/>
            </a:p>
          </p:txBody>
        </p:sp>
        <p:sp>
          <p:nvSpPr>
            <p:cNvPr id="592" name="Freeform: Shape 591">
              <a:extLst>
                <a:ext uri="{FF2B5EF4-FFF2-40B4-BE49-F238E27FC236}">
                  <a16:creationId xmlns:a16="http://schemas.microsoft.com/office/drawing/2014/main" id="{36EEC7F3-1573-633D-51AC-D68FA0F7BB2E}"/>
                </a:ext>
              </a:extLst>
            </p:cNvPr>
            <p:cNvSpPr/>
            <p:nvPr/>
          </p:nvSpPr>
          <p:spPr>
            <a:xfrm rot="19975584">
              <a:off x="12983628" y="6247466"/>
              <a:ext cx="3941" cy="1060"/>
            </a:xfrm>
            <a:custGeom>
              <a:avLst/>
              <a:gdLst>
                <a:gd name="connsiteX0" fmla="*/ 2578 w 3941"/>
                <a:gd name="connsiteY0" fmla="*/ -1896 h 1060"/>
                <a:gd name="connsiteX1" fmla="*/ 1005 w 3941"/>
                <a:gd name="connsiteY1" fmla="*/ -1707 h 1060"/>
                <a:gd name="connsiteX2" fmla="*/ -1030 w 3941"/>
                <a:gd name="connsiteY2" fmla="*/ -1967 h 1060"/>
                <a:gd name="connsiteX3" fmla="*/ 2614 w 3941"/>
                <a:gd name="connsiteY3" fmla="*/ -2700 h 1060"/>
                <a:gd name="connsiteX4" fmla="*/ 2874 w 3941"/>
                <a:gd name="connsiteY4" fmla="*/ -2144 h 1060"/>
                <a:gd name="connsiteX5" fmla="*/ 2578 w 3941"/>
                <a:gd name="connsiteY5" fmla="*/ -1896 h 1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1" h="1060">
                  <a:moveTo>
                    <a:pt x="2578" y="-1896"/>
                  </a:moveTo>
                  <a:lnTo>
                    <a:pt x="1005" y="-1707"/>
                  </a:lnTo>
                  <a:lnTo>
                    <a:pt x="-1030" y="-1967"/>
                  </a:lnTo>
                  <a:cubicBezTo>
                    <a:pt x="35" y="-2960"/>
                    <a:pt x="1336" y="-2783"/>
                    <a:pt x="2614" y="-2700"/>
                  </a:cubicBezTo>
                  <a:cubicBezTo>
                    <a:pt x="2886" y="-2511"/>
                    <a:pt x="2969" y="-2322"/>
                    <a:pt x="2874" y="-2144"/>
                  </a:cubicBezTo>
                  <a:cubicBezTo>
                    <a:pt x="2779" y="-1967"/>
                    <a:pt x="2673" y="-1896"/>
                    <a:pt x="2578" y="-1896"/>
                  </a:cubicBezTo>
                  <a:close/>
                </a:path>
              </a:pathLst>
            </a:custGeom>
            <a:solidFill>
              <a:srgbClr val="36474E"/>
            </a:solidFill>
            <a:ln w="1171" cap="flat">
              <a:noFill/>
              <a:prstDash val="solid"/>
              <a:miter/>
            </a:ln>
          </p:spPr>
          <p:txBody>
            <a:bodyPr rtlCol="0" anchor="ctr"/>
            <a:lstStyle/>
            <a:p>
              <a:endParaRPr lang="es-CO"/>
            </a:p>
          </p:txBody>
        </p:sp>
        <p:sp>
          <p:nvSpPr>
            <p:cNvPr id="593" name="Freeform: Shape 592">
              <a:extLst>
                <a:ext uri="{FF2B5EF4-FFF2-40B4-BE49-F238E27FC236}">
                  <a16:creationId xmlns:a16="http://schemas.microsoft.com/office/drawing/2014/main" id="{9FE06F0F-7212-0032-170D-0CC7F770B707}"/>
                </a:ext>
              </a:extLst>
            </p:cNvPr>
            <p:cNvSpPr/>
            <p:nvPr/>
          </p:nvSpPr>
          <p:spPr>
            <a:xfrm rot="19975584">
              <a:off x="12986830" y="6245880"/>
              <a:ext cx="3607" cy="984"/>
            </a:xfrm>
            <a:custGeom>
              <a:avLst/>
              <a:gdLst>
                <a:gd name="connsiteX0" fmla="*/ -1030 w 3607"/>
                <a:gd name="connsiteY0" fmla="*/ -1869 h 984"/>
                <a:gd name="connsiteX1" fmla="*/ -1030 w 3607"/>
                <a:gd name="connsiteY1" fmla="*/ -2673 h 984"/>
                <a:gd name="connsiteX2" fmla="*/ -249 w 3607"/>
                <a:gd name="connsiteY2" fmla="*/ -2768 h 984"/>
                <a:gd name="connsiteX3" fmla="*/ 2578 w 3607"/>
                <a:gd name="connsiteY3" fmla="*/ -2590 h 984"/>
                <a:gd name="connsiteX4" fmla="*/ -1030 w 3607"/>
                <a:gd name="connsiteY4" fmla="*/ -1869 h 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7" h="984">
                  <a:moveTo>
                    <a:pt x="-1030" y="-1869"/>
                  </a:moveTo>
                  <a:lnTo>
                    <a:pt x="-1030" y="-2673"/>
                  </a:lnTo>
                  <a:cubicBezTo>
                    <a:pt x="-769" y="-2744"/>
                    <a:pt x="-509" y="-2768"/>
                    <a:pt x="-249" y="-2768"/>
                  </a:cubicBezTo>
                  <a:lnTo>
                    <a:pt x="2578" y="-2590"/>
                  </a:lnTo>
                  <a:cubicBezTo>
                    <a:pt x="1514" y="-1892"/>
                    <a:pt x="224" y="-1632"/>
                    <a:pt x="-1030" y="-1869"/>
                  </a:cubicBezTo>
                  <a:close/>
                </a:path>
              </a:pathLst>
            </a:custGeom>
            <a:solidFill>
              <a:srgbClr val="4A646E"/>
            </a:solidFill>
            <a:ln w="1171" cap="flat">
              <a:noFill/>
              <a:prstDash val="solid"/>
              <a:miter/>
            </a:ln>
          </p:spPr>
          <p:txBody>
            <a:bodyPr rtlCol="0" anchor="ctr"/>
            <a:lstStyle/>
            <a:p>
              <a:endParaRPr lang="es-CO"/>
            </a:p>
          </p:txBody>
        </p:sp>
        <p:sp>
          <p:nvSpPr>
            <p:cNvPr id="594" name="Freeform: Shape 593">
              <a:extLst>
                <a:ext uri="{FF2B5EF4-FFF2-40B4-BE49-F238E27FC236}">
                  <a16:creationId xmlns:a16="http://schemas.microsoft.com/office/drawing/2014/main" id="{5BD43362-C0C5-D098-B102-8F081A3AD4B0}"/>
                </a:ext>
              </a:extLst>
            </p:cNvPr>
            <p:cNvSpPr/>
            <p:nvPr/>
          </p:nvSpPr>
          <p:spPr>
            <a:xfrm rot="19975584">
              <a:off x="12954560" y="6167435"/>
              <a:ext cx="373873" cy="180210"/>
            </a:xfrm>
            <a:custGeom>
              <a:avLst/>
              <a:gdLst>
                <a:gd name="connsiteX0" fmla="*/ 350074 w 373873"/>
                <a:gd name="connsiteY0" fmla="*/ 68764 h 180210"/>
                <a:gd name="connsiteX1" fmla="*/ 354238 w 373873"/>
                <a:gd name="connsiteY1" fmla="*/ 74856 h 180210"/>
                <a:gd name="connsiteX2" fmla="*/ 364990 w 373873"/>
                <a:gd name="connsiteY2" fmla="*/ 93249 h 180210"/>
                <a:gd name="connsiteX3" fmla="*/ 372844 w 373873"/>
                <a:gd name="connsiteY3" fmla="*/ 118609 h 180210"/>
                <a:gd name="connsiteX4" fmla="*/ 359336 w 373873"/>
                <a:gd name="connsiteY4" fmla="*/ 130237 h 180210"/>
                <a:gd name="connsiteX5" fmla="*/ 337702 w 373873"/>
                <a:gd name="connsiteY5" fmla="*/ 142633 h 180210"/>
                <a:gd name="connsiteX6" fmla="*/ 290956 w 373873"/>
                <a:gd name="connsiteY6" fmla="*/ 159559 h 180210"/>
                <a:gd name="connsiteX7" fmla="*/ 238911 w 373873"/>
                <a:gd name="connsiteY7" fmla="*/ 168786 h 180210"/>
                <a:gd name="connsiteX8" fmla="*/ 214296 w 373873"/>
                <a:gd name="connsiteY8" fmla="*/ 172547 h 180210"/>
                <a:gd name="connsiteX9" fmla="*/ 193004 w 373873"/>
                <a:gd name="connsiteY9" fmla="*/ 174641 h 180210"/>
                <a:gd name="connsiteX10" fmla="*/ 174765 w 373873"/>
                <a:gd name="connsiteY10" fmla="*/ 176616 h 180210"/>
                <a:gd name="connsiteX11" fmla="*/ 150351 w 373873"/>
                <a:gd name="connsiteY11" fmla="*/ 176817 h 180210"/>
                <a:gd name="connsiteX12" fmla="*/ 130361 w 373873"/>
                <a:gd name="connsiteY12" fmla="*/ 174747 h 180210"/>
                <a:gd name="connsiteX13" fmla="*/ 86596 w 373873"/>
                <a:gd name="connsiteY13" fmla="*/ 160115 h 180210"/>
                <a:gd name="connsiteX14" fmla="*/ 42500 w 373873"/>
                <a:gd name="connsiteY14" fmla="*/ 126676 h 180210"/>
                <a:gd name="connsiteX15" fmla="*/ 23302 w 373873"/>
                <a:gd name="connsiteY15" fmla="*/ 106887 h 180210"/>
                <a:gd name="connsiteX16" fmla="*/ -166 w 373873"/>
                <a:gd name="connsiteY16" fmla="*/ 52110 h 180210"/>
                <a:gd name="connsiteX17" fmla="*/ -946 w 373873"/>
                <a:gd name="connsiteY17" fmla="*/ 37691 h 180210"/>
                <a:gd name="connsiteX18" fmla="*/ 1301 w 373873"/>
                <a:gd name="connsiteY18" fmla="*/ 31777 h 180210"/>
                <a:gd name="connsiteX19" fmla="*/ 36408 w 373873"/>
                <a:gd name="connsiteY19" fmla="*/ 12579 h 180210"/>
                <a:gd name="connsiteX20" fmla="*/ 52211 w 373873"/>
                <a:gd name="connsiteY20" fmla="*/ 9563 h 180210"/>
                <a:gd name="connsiteX21" fmla="*/ 73301 w 373873"/>
                <a:gd name="connsiteY21" fmla="*/ 6428 h 180210"/>
                <a:gd name="connsiteX22" fmla="*/ 97466 w 373873"/>
                <a:gd name="connsiteY22" fmla="*/ 3294 h 180210"/>
                <a:gd name="connsiteX23" fmla="*/ 110927 w 373873"/>
                <a:gd name="connsiteY23" fmla="*/ 2182 h 180210"/>
                <a:gd name="connsiteX24" fmla="*/ 137872 w 373873"/>
                <a:gd name="connsiteY24" fmla="*/ 148 h 180210"/>
                <a:gd name="connsiteX25" fmla="*/ 150883 w 373873"/>
                <a:gd name="connsiteY25" fmla="*/ -503 h 180210"/>
                <a:gd name="connsiteX26" fmla="*/ 159956 w 373873"/>
                <a:gd name="connsiteY26" fmla="*/ -1603 h 180210"/>
                <a:gd name="connsiteX27" fmla="*/ 172151 w 373873"/>
                <a:gd name="connsiteY27" fmla="*/ -2242 h 180210"/>
                <a:gd name="connsiteX28" fmla="*/ 199226 w 373873"/>
                <a:gd name="connsiteY28" fmla="*/ -2502 h 180210"/>
                <a:gd name="connsiteX29" fmla="*/ 223155 w 373873"/>
                <a:gd name="connsiteY29" fmla="*/ -2088 h 180210"/>
                <a:gd name="connsiteX30" fmla="*/ 251177 w 373873"/>
                <a:gd name="connsiteY30" fmla="*/ 1673 h 180210"/>
                <a:gd name="connsiteX31" fmla="*/ 274420 w 373873"/>
                <a:gd name="connsiteY31" fmla="*/ 7528 h 180210"/>
                <a:gd name="connsiteX32" fmla="*/ 302500 w 373873"/>
                <a:gd name="connsiteY32" fmla="*/ 20398 h 180210"/>
                <a:gd name="connsiteX33" fmla="*/ 309597 w 373873"/>
                <a:gd name="connsiteY33" fmla="*/ 26135 h 180210"/>
                <a:gd name="connsiteX34" fmla="*/ 335028 w 373873"/>
                <a:gd name="connsiteY34" fmla="*/ 50785 h 180210"/>
                <a:gd name="connsiteX35" fmla="*/ 348324 w 373873"/>
                <a:gd name="connsiteY35" fmla="*/ 66943 h 180210"/>
                <a:gd name="connsiteX36" fmla="*/ 349163 w 373873"/>
                <a:gd name="connsiteY36" fmla="*/ 67842 h 180210"/>
                <a:gd name="connsiteX37" fmla="*/ 349163 w 373873"/>
                <a:gd name="connsiteY37" fmla="*/ 67842 h 180210"/>
                <a:gd name="connsiteX38" fmla="*/ 350027 w 373873"/>
                <a:gd name="connsiteY38" fmla="*/ 68741 h 180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73873" h="180210">
                  <a:moveTo>
                    <a:pt x="350074" y="68764"/>
                  </a:moveTo>
                  <a:cubicBezTo>
                    <a:pt x="350973" y="71130"/>
                    <a:pt x="352747" y="72928"/>
                    <a:pt x="354238" y="74856"/>
                  </a:cubicBezTo>
                  <a:cubicBezTo>
                    <a:pt x="358484" y="80581"/>
                    <a:pt x="362092" y="86743"/>
                    <a:pt x="364990" y="93249"/>
                  </a:cubicBezTo>
                  <a:cubicBezTo>
                    <a:pt x="368361" y="101446"/>
                    <a:pt x="370999" y="109939"/>
                    <a:pt x="372844" y="118609"/>
                  </a:cubicBezTo>
                  <a:cubicBezTo>
                    <a:pt x="369118" y="123341"/>
                    <a:pt x="364138" y="126735"/>
                    <a:pt x="359336" y="130237"/>
                  </a:cubicBezTo>
                  <a:cubicBezTo>
                    <a:pt x="352594" y="135157"/>
                    <a:pt x="345071" y="138777"/>
                    <a:pt x="337702" y="142633"/>
                  </a:cubicBezTo>
                  <a:cubicBezTo>
                    <a:pt x="322975" y="150392"/>
                    <a:pt x="307243" y="156094"/>
                    <a:pt x="290956" y="159559"/>
                  </a:cubicBezTo>
                  <a:cubicBezTo>
                    <a:pt x="273710" y="163214"/>
                    <a:pt x="256429" y="166562"/>
                    <a:pt x="238911" y="168786"/>
                  </a:cubicBezTo>
                  <a:cubicBezTo>
                    <a:pt x="230690" y="169827"/>
                    <a:pt x="222576" y="171719"/>
                    <a:pt x="214296" y="172547"/>
                  </a:cubicBezTo>
                  <a:cubicBezTo>
                    <a:pt x="207199" y="173245"/>
                    <a:pt x="200102" y="174250"/>
                    <a:pt x="193004" y="174641"/>
                  </a:cubicBezTo>
                  <a:cubicBezTo>
                    <a:pt x="186877" y="174972"/>
                    <a:pt x="180821" y="175717"/>
                    <a:pt x="174765" y="176616"/>
                  </a:cubicBezTo>
                  <a:cubicBezTo>
                    <a:pt x="166663" y="177645"/>
                    <a:pt x="158465" y="177716"/>
                    <a:pt x="150351" y="176817"/>
                  </a:cubicBezTo>
                  <a:cubicBezTo>
                    <a:pt x="143668" y="176226"/>
                    <a:pt x="136985" y="175776"/>
                    <a:pt x="130361" y="174747"/>
                  </a:cubicBezTo>
                  <a:cubicBezTo>
                    <a:pt x="115067" y="172287"/>
                    <a:pt x="100293" y="167343"/>
                    <a:pt x="86596" y="160115"/>
                  </a:cubicBezTo>
                  <a:cubicBezTo>
                    <a:pt x="69930" y="151528"/>
                    <a:pt x="55700" y="139782"/>
                    <a:pt x="42500" y="126676"/>
                  </a:cubicBezTo>
                  <a:cubicBezTo>
                    <a:pt x="35970" y="120206"/>
                    <a:pt x="29086" y="114091"/>
                    <a:pt x="23302" y="106887"/>
                  </a:cubicBezTo>
                  <a:cubicBezTo>
                    <a:pt x="10504" y="91179"/>
                    <a:pt x="2377" y="72207"/>
                    <a:pt x="-166" y="52110"/>
                  </a:cubicBezTo>
                  <a:cubicBezTo>
                    <a:pt x="-781" y="47379"/>
                    <a:pt x="-414" y="42493"/>
                    <a:pt x="-946" y="37691"/>
                  </a:cubicBezTo>
                  <a:cubicBezTo>
                    <a:pt x="-1313" y="35455"/>
                    <a:pt x="-450" y="33208"/>
                    <a:pt x="1301" y="31777"/>
                  </a:cubicBezTo>
                  <a:cubicBezTo>
                    <a:pt x="11698" y="23225"/>
                    <a:pt x="23598" y="16719"/>
                    <a:pt x="36408" y="12579"/>
                  </a:cubicBezTo>
                  <a:cubicBezTo>
                    <a:pt x="41790" y="12165"/>
                    <a:pt x="46900" y="10344"/>
                    <a:pt x="52211" y="9563"/>
                  </a:cubicBezTo>
                  <a:cubicBezTo>
                    <a:pt x="59237" y="8522"/>
                    <a:pt x="66215" y="7197"/>
                    <a:pt x="73301" y="6428"/>
                  </a:cubicBezTo>
                  <a:cubicBezTo>
                    <a:pt x="81380" y="5565"/>
                    <a:pt x="89399" y="4252"/>
                    <a:pt x="97466" y="3294"/>
                  </a:cubicBezTo>
                  <a:cubicBezTo>
                    <a:pt x="101937" y="2762"/>
                    <a:pt x="106444" y="2714"/>
                    <a:pt x="110927" y="2182"/>
                  </a:cubicBezTo>
                  <a:cubicBezTo>
                    <a:pt x="119881" y="1129"/>
                    <a:pt x="128894" y="810"/>
                    <a:pt x="137872" y="148"/>
                  </a:cubicBezTo>
                  <a:cubicBezTo>
                    <a:pt x="142225" y="-172"/>
                    <a:pt x="146578" y="-456"/>
                    <a:pt x="150883" y="-503"/>
                  </a:cubicBezTo>
                  <a:cubicBezTo>
                    <a:pt x="153935" y="-657"/>
                    <a:pt x="156963" y="-1023"/>
                    <a:pt x="159956" y="-1603"/>
                  </a:cubicBezTo>
                  <a:cubicBezTo>
                    <a:pt x="164001" y="-2112"/>
                    <a:pt x="168070" y="-2324"/>
                    <a:pt x="172151" y="-2242"/>
                  </a:cubicBezTo>
                  <a:cubicBezTo>
                    <a:pt x="181188" y="-2324"/>
                    <a:pt x="190272" y="-1686"/>
                    <a:pt x="199226" y="-2502"/>
                  </a:cubicBezTo>
                  <a:cubicBezTo>
                    <a:pt x="207281" y="-3223"/>
                    <a:pt x="215195" y="-2266"/>
                    <a:pt x="223155" y="-2088"/>
                  </a:cubicBezTo>
                  <a:cubicBezTo>
                    <a:pt x="232594" y="-1686"/>
                    <a:pt x="241974" y="-420"/>
                    <a:pt x="251177" y="1673"/>
                  </a:cubicBezTo>
                  <a:cubicBezTo>
                    <a:pt x="259019" y="3235"/>
                    <a:pt x="266778" y="5186"/>
                    <a:pt x="274420" y="7528"/>
                  </a:cubicBezTo>
                  <a:cubicBezTo>
                    <a:pt x="284284" y="10639"/>
                    <a:pt x="294078" y="14081"/>
                    <a:pt x="302500" y="20398"/>
                  </a:cubicBezTo>
                  <a:cubicBezTo>
                    <a:pt x="304937" y="22220"/>
                    <a:pt x="307326" y="24136"/>
                    <a:pt x="309597" y="26135"/>
                  </a:cubicBezTo>
                  <a:cubicBezTo>
                    <a:pt x="318492" y="33906"/>
                    <a:pt x="326985" y="42127"/>
                    <a:pt x="335028" y="50785"/>
                  </a:cubicBezTo>
                  <a:cubicBezTo>
                    <a:pt x="339760" y="55860"/>
                    <a:pt x="343912" y="61537"/>
                    <a:pt x="348324" y="66943"/>
                  </a:cubicBezTo>
                  <a:cubicBezTo>
                    <a:pt x="348619" y="67238"/>
                    <a:pt x="348879" y="67546"/>
                    <a:pt x="349163" y="67842"/>
                  </a:cubicBezTo>
                  <a:lnTo>
                    <a:pt x="349163" y="67842"/>
                  </a:lnTo>
                  <a:cubicBezTo>
                    <a:pt x="349471" y="68125"/>
                    <a:pt x="349755" y="68421"/>
                    <a:pt x="350027" y="68741"/>
                  </a:cubicBezTo>
                  <a:close/>
                </a:path>
              </a:pathLst>
            </a:custGeom>
            <a:solidFill>
              <a:srgbClr val="98C7DC"/>
            </a:solidFill>
            <a:ln w="1171" cap="flat">
              <a:noFill/>
              <a:prstDash val="solid"/>
              <a:miter/>
            </a:ln>
          </p:spPr>
          <p:txBody>
            <a:bodyPr rtlCol="0" anchor="ctr"/>
            <a:lstStyle/>
            <a:p>
              <a:endParaRPr lang="es-CO"/>
            </a:p>
          </p:txBody>
        </p:sp>
        <p:sp>
          <p:nvSpPr>
            <p:cNvPr id="595" name="Freeform: Shape 594">
              <a:extLst>
                <a:ext uri="{FF2B5EF4-FFF2-40B4-BE49-F238E27FC236}">
                  <a16:creationId xmlns:a16="http://schemas.microsoft.com/office/drawing/2014/main" id="{AE9DD79C-0720-D827-4632-3C52C5E3B83B}"/>
                </a:ext>
              </a:extLst>
            </p:cNvPr>
            <p:cNvSpPr/>
            <p:nvPr/>
          </p:nvSpPr>
          <p:spPr>
            <a:xfrm rot="19975584">
              <a:off x="13278206" y="6165615"/>
              <a:ext cx="863" cy="898"/>
            </a:xfrm>
            <a:custGeom>
              <a:avLst/>
              <a:gdLst>
                <a:gd name="connsiteX0" fmla="*/ -166 w 863"/>
                <a:gd name="connsiteY0" fmla="*/ -1869 h 898"/>
                <a:gd name="connsiteX1" fmla="*/ -1030 w 863"/>
                <a:gd name="connsiteY1" fmla="*/ -2768 h 898"/>
              </a:gdLst>
              <a:ahLst/>
              <a:cxnLst>
                <a:cxn ang="0">
                  <a:pos x="connsiteX0" y="connsiteY0"/>
                </a:cxn>
                <a:cxn ang="0">
                  <a:pos x="connsiteX1" y="connsiteY1"/>
                </a:cxn>
              </a:cxnLst>
              <a:rect l="l" t="t" r="r" b="b"/>
              <a:pathLst>
                <a:path w="863" h="898">
                  <a:moveTo>
                    <a:pt x="-166" y="-1869"/>
                  </a:moveTo>
                  <a:lnTo>
                    <a:pt x="-1030" y="-2768"/>
                  </a:lnTo>
                  <a:close/>
                </a:path>
              </a:pathLst>
            </a:custGeom>
            <a:solidFill>
              <a:srgbClr val="7AA0B1"/>
            </a:solidFill>
            <a:ln w="1171" cap="flat">
              <a:noFill/>
              <a:prstDash val="solid"/>
              <a:miter/>
            </a:ln>
          </p:spPr>
          <p:txBody>
            <a:bodyPr rtlCol="0" anchor="ctr"/>
            <a:lstStyle/>
            <a:p>
              <a:endParaRPr lang="es-CO"/>
            </a:p>
          </p:txBody>
        </p:sp>
        <p:sp>
          <p:nvSpPr>
            <p:cNvPr id="596" name="Freeform: Shape 595">
              <a:extLst>
                <a:ext uri="{FF2B5EF4-FFF2-40B4-BE49-F238E27FC236}">
                  <a16:creationId xmlns:a16="http://schemas.microsoft.com/office/drawing/2014/main" id="{25CA765C-314B-5E14-389E-C3F6A76132BA}"/>
                </a:ext>
              </a:extLst>
            </p:cNvPr>
            <p:cNvSpPr/>
            <p:nvPr/>
          </p:nvSpPr>
          <p:spPr>
            <a:xfrm rot="19975584">
              <a:off x="13277055" y="6165213"/>
              <a:ext cx="839" cy="898"/>
            </a:xfrm>
            <a:custGeom>
              <a:avLst/>
              <a:gdLst>
                <a:gd name="connsiteX0" fmla="*/ -190 w 839"/>
                <a:gd name="connsiteY0" fmla="*/ -1869 h 898"/>
                <a:gd name="connsiteX1" fmla="*/ -1030 w 839"/>
                <a:gd name="connsiteY1" fmla="*/ -2768 h 898"/>
              </a:gdLst>
              <a:ahLst/>
              <a:cxnLst>
                <a:cxn ang="0">
                  <a:pos x="connsiteX0" y="connsiteY0"/>
                </a:cxn>
                <a:cxn ang="0">
                  <a:pos x="connsiteX1" y="connsiteY1"/>
                </a:cxn>
              </a:cxnLst>
              <a:rect l="l" t="t" r="r" b="b"/>
              <a:pathLst>
                <a:path w="839" h="898">
                  <a:moveTo>
                    <a:pt x="-190" y="-1869"/>
                  </a:moveTo>
                  <a:lnTo>
                    <a:pt x="-1030" y="-2768"/>
                  </a:lnTo>
                  <a:close/>
                </a:path>
              </a:pathLst>
            </a:custGeom>
            <a:solidFill>
              <a:srgbClr val="7AA0B1"/>
            </a:solidFill>
            <a:ln w="1171" cap="flat">
              <a:noFill/>
              <a:prstDash val="solid"/>
              <a:miter/>
            </a:ln>
          </p:spPr>
          <p:txBody>
            <a:bodyPr rtlCol="0" anchor="ctr"/>
            <a:lstStyle/>
            <a:p>
              <a:endParaRPr lang="es-CO"/>
            </a:p>
          </p:txBody>
        </p:sp>
        <p:sp>
          <p:nvSpPr>
            <p:cNvPr id="597" name="Freeform: Shape 596">
              <a:extLst>
                <a:ext uri="{FF2B5EF4-FFF2-40B4-BE49-F238E27FC236}">
                  <a16:creationId xmlns:a16="http://schemas.microsoft.com/office/drawing/2014/main" id="{437A261B-41BB-15B5-BA8A-376C2FE2DEA9}"/>
                </a:ext>
              </a:extLst>
            </p:cNvPr>
            <p:cNvSpPr/>
            <p:nvPr/>
          </p:nvSpPr>
          <p:spPr>
            <a:xfrm rot="19975584">
              <a:off x="13052988" y="6181846"/>
              <a:ext cx="209513" cy="80222"/>
            </a:xfrm>
            <a:custGeom>
              <a:avLst/>
              <a:gdLst>
                <a:gd name="connsiteX0" fmla="*/ 69433 w 209513"/>
                <a:gd name="connsiteY0" fmla="*/ -2610 h 80222"/>
                <a:gd name="connsiteX1" fmla="*/ 99773 w 209513"/>
                <a:gd name="connsiteY1" fmla="*/ -162 h 80222"/>
                <a:gd name="connsiteX2" fmla="*/ 110158 w 209513"/>
                <a:gd name="connsiteY2" fmla="*/ -1084 h 80222"/>
                <a:gd name="connsiteX3" fmla="*/ 134170 w 209513"/>
                <a:gd name="connsiteY3" fmla="*/ -1415 h 80222"/>
                <a:gd name="connsiteX4" fmla="*/ 161588 w 209513"/>
                <a:gd name="connsiteY4" fmla="*/ 3564 h 80222"/>
                <a:gd name="connsiteX5" fmla="*/ 195713 w 209513"/>
                <a:gd name="connsiteY5" fmla="*/ 21473 h 80222"/>
                <a:gd name="connsiteX6" fmla="*/ 208464 w 209513"/>
                <a:gd name="connsiteY6" fmla="*/ 49175 h 80222"/>
                <a:gd name="connsiteX7" fmla="*/ 202266 w 209513"/>
                <a:gd name="connsiteY7" fmla="*/ 65238 h 80222"/>
                <a:gd name="connsiteX8" fmla="*/ 187421 w 209513"/>
                <a:gd name="connsiteY8" fmla="*/ 73908 h 80222"/>
                <a:gd name="connsiteX9" fmla="*/ 176977 w 209513"/>
                <a:gd name="connsiteY9" fmla="*/ 74464 h 80222"/>
                <a:gd name="connsiteX10" fmla="*/ 149097 w 209513"/>
                <a:gd name="connsiteY10" fmla="*/ 76073 h 80222"/>
                <a:gd name="connsiteX11" fmla="*/ 113281 w 209513"/>
                <a:gd name="connsiteY11" fmla="*/ 77102 h 80222"/>
                <a:gd name="connsiteX12" fmla="*/ 88701 w 209513"/>
                <a:gd name="connsiteY12" fmla="*/ 71353 h 80222"/>
                <a:gd name="connsiteX13" fmla="*/ 66913 w 209513"/>
                <a:gd name="connsiteY13" fmla="*/ 67627 h 80222"/>
                <a:gd name="connsiteX14" fmla="*/ 53086 w 209513"/>
                <a:gd name="connsiteY14" fmla="*/ 69461 h 80222"/>
                <a:gd name="connsiteX15" fmla="*/ 33983 w 209513"/>
                <a:gd name="connsiteY15" fmla="*/ 69224 h 80222"/>
                <a:gd name="connsiteX16" fmla="*/ 12502 w 209513"/>
                <a:gd name="connsiteY16" fmla="*/ 60234 h 80222"/>
                <a:gd name="connsiteX17" fmla="*/ -1029 w 209513"/>
                <a:gd name="connsiteY17" fmla="*/ 33940 h 80222"/>
                <a:gd name="connsiteX18" fmla="*/ 4577 w 209513"/>
                <a:gd name="connsiteY18" fmla="*/ 18669 h 80222"/>
                <a:gd name="connsiteX19" fmla="*/ 32563 w 209513"/>
                <a:gd name="connsiteY19" fmla="*/ 927 h 80222"/>
                <a:gd name="connsiteX20" fmla="*/ 69433 w 209513"/>
                <a:gd name="connsiteY20" fmla="*/ -2610 h 80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9513" h="80222">
                  <a:moveTo>
                    <a:pt x="69433" y="-2610"/>
                  </a:moveTo>
                  <a:cubicBezTo>
                    <a:pt x="79605" y="-3142"/>
                    <a:pt x="89813" y="-2326"/>
                    <a:pt x="99773" y="-162"/>
                  </a:cubicBezTo>
                  <a:cubicBezTo>
                    <a:pt x="103321" y="631"/>
                    <a:pt x="106740" y="-611"/>
                    <a:pt x="110158" y="-1084"/>
                  </a:cubicBezTo>
                  <a:cubicBezTo>
                    <a:pt x="118130" y="-2019"/>
                    <a:pt x="126174" y="-2125"/>
                    <a:pt x="134170" y="-1415"/>
                  </a:cubicBezTo>
                  <a:cubicBezTo>
                    <a:pt x="143443" y="-611"/>
                    <a:pt x="152622" y="1057"/>
                    <a:pt x="161588" y="3564"/>
                  </a:cubicBezTo>
                  <a:cubicBezTo>
                    <a:pt x="174339" y="6900"/>
                    <a:pt x="186049" y="12542"/>
                    <a:pt x="195713" y="21473"/>
                  </a:cubicBezTo>
                  <a:cubicBezTo>
                    <a:pt x="203591" y="28771"/>
                    <a:pt x="208854" y="37748"/>
                    <a:pt x="208464" y="49175"/>
                  </a:cubicBezTo>
                  <a:cubicBezTo>
                    <a:pt x="208251" y="55326"/>
                    <a:pt x="205460" y="60341"/>
                    <a:pt x="202266" y="65238"/>
                  </a:cubicBezTo>
                  <a:cubicBezTo>
                    <a:pt x="199072" y="70419"/>
                    <a:pt x="193501" y="73672"/>
                    <a:pt x="187421" y="73908"/>
                  </a:cubicBezTo>
                  <a:cubicBezTo>
                    <a:pt x="183944" y="74168"/>
                    <a:pt x="180466" y="74440"/>
                    <a:pt x="176977" y="74464"/>
                  </a:cubicBezTo>
                  <a:cubicBezTo>
                    <a:pt x="167656" y="74547"/>
                    <a:pt x="158394" y="75647"/>
                    <a:pt x="149097" y="76073"/>
                  </a:cubicBezTo>
                  <a:cubicBezTo>
                    <a:pt x="137162" y="76641"/>
                    <a:pt x="125239" y="78131"/>
                    <a:pt x="113281" y="77102"/>
                  </a:cubicBezTo>
                  <a:cubicBezTo>
                    <a:pt x="104871" y="76274"/>
                    <a:pt x="96602" y="74346"/>
                    <a:pt x="88701" y="71353"/>
                  </a:cubicBezTo>
                  <a:cubicBezTo>
                    <a:pt x="81675" y="68810"/>
                    <a:pt x="74507" y="66929"/>
                    <a:pt x="66913" y="67627"/>
                  </a:cubicBezTo>
                  <a:cubicBezTo>
                    <a:pt x="62288" y="68065"/>
                    <a:pt x="57652" y="68609"/>
                    <a:pt x="53086" y="69461"/>
                  </a:cubicBezTo>
                  <a:cubicBezTo>
                    <a:pt x="46758" y="70561"/>
                    <a:pt x="40287" y="70478"/>
                    <a:pt x="33983" y="69224"/>
                  </a:cubicBezTo>
                  <a:cubicBezTo>
                    <a:pt x="26188" y="67805"/>
                    <a:pt x="18606" y="65676"/>
                    <a:pt x="12502" y="60234"/>
                  </a:cubicBezTo>
                  <a:cubicBezTo>
                    <a:pt x="4542" y="53244"/>
                    <a:pt x="-1029" y="45035"/>
                    <a:pt x="-1029" y="33940"/>
                  </a:cubicBezTo>
                  <a:cubicBezTo>
                    <a:pt x="-1053" y="28345"/>
                    <a:pt x="934" y="22927"/>
                    <a:pt x="4577" y="18669"/>
                  </a:cubicBezTo>
                  <a:cubicBezTo>
                    <a:pt x="11994" y="9798"/>
                    <a:pt x="21539" y="4191"/>
                    <a:pt x="32563" y="927"/>
                  </a:cubicBezTo>
                  <a:cubicBezTo>
                    <a:pt x="44333" y="-2634"/>
                    <a:pt x="56398" y="-2740"/>
                    <a:pt x="69433" y="-2610"/>
                  </a:cubicBezTo>
                  <a:close/>
                </a:path>
              </a:pathLst>
            </a:custGeom>
            <a:solidFill>
              <a:srgbClr val="FCFEFD"/>
            </a:solidFill>
            <a:ln w="1171" cap="flat">
              <a:noFill/>
              <a:prstDash val="solid"/>
              <a:miter/>
            </a:ln>
          </p:spPr>
          <p:txBody>
            <a:bodyPr rtlCol="0" anchor="ctr"/>
            <a:lstStyle/>
            <a:p>
              <a:endParaRPr lang="es-CO"/>
            </a:p>
          </p:txBody>
        </p:sp>
      </p:grpSp>
      <p:grpSp>
        <p:nvGrpSpPr>
          <p:cNvPr id="796" name="Group 795">
            <a:extLst>
              <a:ext uri="{FF2B5EF4-FFF2-40B4-BE49-F238E27FC236}">
                <a16:creationId xmlns:a16="http://schemas.microsoft.com/office/drawing/2014/main" id="{855EE408-76B9-F42F-6611-D7B52252F9C5}"/>
              </a:ext>
            </a:extLst>
          </p:cNvPr>
          <p:cNvGrpSpPr/>
          <p:nvPr/>
        </p:nvGrpSpPr>
        <p:grpSpPr>
          <a:xfrm>
            <a:off x="9702794" y="2577379"/>
            <a:ext cx="973645" cy="1259115"/>
            <a:chOff x="-1522676" y="6400079"/>
            <a:chExt cx="973645" cy="1259115"/>
          </a:xfrm>
        </p:grpSpPr>
        <p:sp>
          <p:nvSpPr>
            <p:cNvPr id="602" name="Freeform: Shape 601">
              <a:extLst>
                <a:ext uri="{FF2B5EF4-FFF2-40B4-BE49-F238E27FC236}">
                  <a16:creationId xmlns:a16="http://schemas.microsoft.com/office/drawing/2014/main" id="{D87DB1C2-D1AC-7750-7929-0850DBC493CE}"/>
                </a:ext>
              </a:extLst>
            </p:cNvPr>
            <p:cNvSpPr/>
            <p:nvPr/>
          </p:nvSpPr>
          <p:spPr>
            <a:xfrm>
              <a:off x="-1521791" y="6508828"/>
              <a:ext cx="968295" cy="1145797"/>
            </a:xfrm>
            <a:custGeom>
              <a:avLst/>
              <a:gdLst>
                <a:gd name="connsiteX0" fmla="*/ 71179 w 968295"/>
                <a:gd name="connsiteY0" fmla="*/ 872943 h 1145797"/>
                <a:gd name="connsiteX1" fmla="*/ 34276 w 968295"/>
                <a:gd name="connsiteY1" fmla="*/ 843890 h 1145797"/>
                <a:gd name="connsiteX2" fmla="*/ 27080 w 968295"/>
                <a:gd name="connsiteY2" fmla="*/ 832263 h 1145797"/>
                <a:gd name="connsiteX3" fmla="*/ 11035 w 968295"/>
                <a:gd name="connsiteY3" fmla="*/ 784437 h 1145797"/>
                <a:gd name="connsiteX4" fmla="*/ 2569 w 968295"/>
                <a:gd name="connsiteY4" fmla="*/ 734316 h 1145797"/>
                <a:gd name="connsiteX5" fmla="*/ -1702 w 968295"/>
                <a:gd name="connsiteY5" fmla="*/ 682145 h 1145797"/>
                <a:gd name="connsiteX6" fmla="*/ -2442 w 968295"/>
                <a:gd name="connsiteY6" fmla="*/ 641540 h 1145797"/>
                <a:gd name="connsiteX7" fmla="*/ -1368 w 968295"/>
                <a:gd name="connsiteY7" fmla="*/ 589999 h 1145797"/>
                <a:gd name="connsiteX8" fmla="*/ -1998 w 968295"/>
                <a:gd name="connsiteY8" fmla="*/ 548035 h 1145797"/>
                <a:gd name="connsiteX9" fmla="*/ 471 w 968295"/>
                <a:gd name="connsiteY9" fmla="*/ 501135 h 1145797"/>
                <a:gd name="connsiteX10" fmla="*/ 1433 w 968295"/>
                <a:gd name="connsiteY10" fmla="*/ 472427 h 1145797"/>
                <a:gd name="connsiteX11" fmla="*/ 2877 w 968295"/>
                <a:gd name="connsiteY11" fmla="*/ 441917 h 1145797"/>
                <a:gd name="connsiteX12" fmla="*/ 1569 w 968295"/>
                <a:gd name="connsiteY12" fmla="*/ 427465 h 1145797"/>
                <a:gd name="connsiteX13" fmla="*/ 1384 w 968295"/>
                <a:gd name="connsiteY13" fmla="*/ 390919 h 1145797"/>
                <a:gd name="connsiteX14" fmla="*/ 693 w 968295"/>
                <a:gd name="connsiteY14" fmla="*/ 349598 h 1145797"/>
                <a:gd name="connsiteX15" fmla="*/ 1705 w 968295"/>
                <a:gd name="connsiteY15" fmla="*/ 336490 h 1145797"/>
                <a:gd name="connsiteX16" fmla="*/ 7678 w 968295"/>
                <a:gd name="connsiteY16" fmla="*/ 297082 h 1145797"/>
                <a:gd name="connsiteX17" fmla="*/ 26722 w 968295"/>
                <a:gd name="connsiteY17" fmla="*/ 263412 h 1145797"/>
                <a:gd name="connsiteX18" fmla="*/ 56566 w 968295"/>
                <a:gd name="connsiteY18" fmla="*/ 239715 h 1145797"/>
                <a:gd name="connsiteX19" fmla="*/ 103392 w 968295"/>
                <a:gd name="connsiteY19" fmla="*/ 227213 h 1145797"/>
                <a:gd name="connsiteX20" fmla="*/ 145936 w 968295"/>
                <a:gd name="connsiteY20" fmla="*/ 220252 h 1145797"/>
                <a:gd name="connsiteX21" fmla="*/ 171731 w 968295"/>
                <a:gd name="connsiteY21" fmla="*/ 205330 h 1145797"/>
                <a:gd name="connsiteX22" fmla="*/ 183740 w 968295"/>
                <a:gd name="connsiteY22" fmla="*/ 193580 h 1145797"/>
                <a:gd name="connsiteX23" fmla="*/ 195341 w 968295"/>
                <a:gd name="connsiteY23" fmla="*/ 163601 h 1145797"/>
                <a:gd name="connsiteX24" fmla="*/ 201019 w 968295"/>
                <a:gd name="connsiteY24" fmla="*/ 130067 h 1145797"/>
                <a:gd name="connsiteX25" fmla="*/ 207190 w 968295"/>
                <a:gd name="connsiteY25" fmla="*/ 123637 h 1145797"/>
                <a:gd name="connsiteX26" fmla="*/ 237662 w 968295"/>
                <a:gd name="connsiteY26" fmla="*/ 134585 h 1145797"/>
                <a:gd name="connsiteX27" fmla="*/ 240329 w 968295"/>
                <a:gd name="connsiteY27" fmla="*/ 137720 h 1145797"/>
                <a:gd name="connsiteX28" fmla="*/ 243513 w 968295"/>
                <a:gd name="connsiteY28" fmla="*/ 137090 h 1145797"/>
                <a:gd name="connsiteX29" fmla="*/ 244747 w 968295"/>
                <a:gd name="connsiteY29" fmla="*/ 133659 h 1145797"/>
                <a:gd name="connsiteX30" fmla="*/ 264297 w 968295"/>
                <a:gd name="connsiteY30" fmla="*/ 61815 h 1145797"/>
                <a:gd name="connsiteX31" fmla="*/ 274850 w 968295"/>
                <a:gd name="connsiteY31" fmla="*/ 39019 h 1145797"/>
                <a:gd name="connsiteX32" fmla="*/ 282255 w 968295"/>
                <a:gd name="connsiteY32" fmla="*/ 33786 h 1145797"/>
                <a:gd name="connsiteX33" fmla="*/ 285958 w 968295"/>
                <a:gd name="connsiteY33" fmla="*/ 28072 h 1145797"/>
                <a:gd name="connsiteX34" fmla="*/ 287772 w 968295"/>
                <a:gd name="connsiteY34" fmla="*/ 11274 h 1145797"/>
                <a:gd name="connsiteX35" fmla="*/ 304496 w 968295"/>
                <a:gd name="connsiteY35" fmla="*/ -1426 h 1145797"/>
                <a:gd name="connsiteX36" fmla="*/ 317492 w 968295"/>
                <a:gd name="connsiteY36" fmla="*/ 15470 h 1145797"/>
                <a:gd name="connsiteX37" fmla="*/ 309247 w 968295"/>
                <a:gd name="connsiteY37" fmla="*/ 44623 h 1145797"/>
                <a:gd name="connsiteX38" fmla="*/ 300200 w 968295"/>
                <a:gd name="connsiteY38" fmla="*/ 66431 h 1145797"/>
                <a:gd name="connsiteX39" fmla="*/ 298115 w 968295"/>
                <a:gd name="connsiteY39" fmla="*/ 71961 h 1145797"/>
                <a:gd name="connsiteX40" fmla="*/ 278750 w 968295"/>
                <a:gd name="connsiteY40" fmla="*/ 124007 h 1145797"/>
                <a:gd name="connsiteX41" fmla="*/ 264013 w 968295"/>
                <a:gd name="connsiteY41" fmla="*/ 205281 h 1145797"/>
                <a:gd name="connsiteX42" fmla="*/ 252560 w 968295"/>
                <a:gd name="connsiteY42" fmla="*/ 288541 h 1145797"/>
                <a:gd name="connsiteX43" fmla="*/ 246709 w 968295"/>
                <a:gd name="connsiteY43" fmla="*/ 336133 h 1145797"/>
                <a:gd name="connsiteX44" fmla="*/ 246500 w 968295"/>
                <a:gd name="connsiteY44" fmla="*/ 342526 h 1145797"/>
                <a:gd name="connsiteX45" fmla="*/ 246919 w 968295"/>
                <a:gd name="connsiteY45" fmla="*/ 397769 h 1145797"/>
                <a:gd name="connsiteX46" fmla="*/ 245932 w 968295"/>
                <a:gd name="connsiteY46" fmla="*/ 435154 h 1145797"/>
                <a:gd name="connsiteX47" fmla="*/ 244698 w 968295"/>
                <a:gd name="connsiteY47" fmla="*/ 462961 h 1145797"/>
                <a:gd name="connsiteX48" fmla="*/ 245364 w 968295"/>
                <a:gd name="connsiteY48" fmla="*/ 521845 h 1145797"/>
                <a:gd name="connsiteX49" fmla="*/ 244870 w 968295"/>
                <a:gd name="connsiteY49" fmla="*/ 578915 h 1145797"/>
                <a:gd name="connsiteX50" fmla="*/ 245660 w 968295"/>
                <a:gd name="connsiteY50" fmla="*/ 621817 h 1145797"/>
                <a:gd name="connsiteX51" fmla="*/ 244599 w 968295"/>
                <a:gd name="connsiteY51" fmla="*/ 651006 h 1145797"/>
                <a:gd name="connsiteX52" fmla="*/ 243513 w 968295"/>
                <a:gd name="connsiteY52" fmla="*/ 656363 h 1145797"/>
                <a:gd name="connsiteX53" fmla="*/ 242748 w 968295"/>
                <a:gd name="connsiteY53" fmla="*/ 659917 h 1145797"/>
                <a:gd name="connsiteX54" fmla="*/ 241908 w 968295"/>
                <a:gd name="connsiteY54" fmla="*/ 700029 h 1145797"/>
                <a:gd name="connsiteX55" fmla="*/ 243883 w 968295"/>
                <a:gd name="connsiteY55" fmla="*/ 757445 h 1145797"/>
                <a:gd name="connsiteX56" fmla="*/ 246537 w 968295"/>
                <a:gd name="connsiteY56" fmla="*/ 802432 h 1145797"/>
                <a:gd name="connsiteX57" fmla="*/ 249240 w 968295"/>
                <a:gd name="connsiteY57" fmla="*/ 842396 h 1145797"/>
                <a:gd name="connsiteX58" fmla="*/ 256805 w 968295"/>
                <a:gd name="connsiteY58" fmla="*/ 901984 h 1145797"/>
                <a:gd name="connsiteX59" fmla="*/ 264013 w 968295"/>
                <a:gd name="connsiteY59" fmla="*/ 957043 h 1145797"/>
                <a:gd name="connsiteX60" fmla="*/ 268481 w 968295"/>
                <a:gd name="connsiteY60" fmla="*/ 998216 h 1145797"/>
                <a:gd name="connsiteX61" fmla="*/ 269937 w 968295"/>
                <a:gd name="connsiteY61" fmla="*/ 1002524 h 1145797"/>
                <a:gd name="connsiteX62" fmla="*/ 271727 w 968295"/>
                <a:gd name="connsiteY62" fmla="*/ 1012817 h 1145797"/>
                <a:gd name="connsiteX63" fmla="*/ 290721 w 968295"/>
                <a:gd name="connsiteY63" fmla="*/ 1054781 h 1145797"/>
                <a:gd name="connsiteX64" fmla="*/ 319108 w 968295"/>
                <a:gd name="connsiteY64" fmla="*/ 1069591 h 1145797"/>
                <a:gd name="connsiteX65" fmla="*/ 379808 w 968295"/>
                <a:gd name="connsiteY65" fmla="*/ 1070406 h 1145797"/>
                <a:gd name="connsiteX66" fmla="*/ 441457 w 968295"/>
                <a:gd name="connsiteY66" fmla="*/ 1040661 h 1145797"/>
                <a:gd name="connsiteX67" fmla="*/ 450923 w 968295"/>
                <a:gd name="connsiteY67" fmla="*/ 1021543 h 1145797"/>
                <a:gd name="connsiteX68" fmla="*/ 459340 w 968295"/>
                <a:gd name="connsiteY68" fmla="*/ 966744 h 1145797"/>
                <a:gd name="connsiteX69" fmla="*/ 458810 w 968295"/>
                <a:gd name="connsiteY69" fmla="*/ 925657 h 1145797"/>
                <a:gd name="connsiteX70" fmla="*/ 458575 w 968295"/>
                <a:gd name="connsiteY70" fmla="*/ 886902 h 1145797"/>
                <a:gd name="connsiteX71" fmla="*/ 471004 w 968295"/>
                <a:gd name="connsiteY71" fmla="*/ 841014 h 1145797"/>
                <a:gd name="connsiteX72" fmla="*/ 497502 w 968295"/>
                <a:gd name="connsiteY72" fmla="*/ 826722 h 1145797"/>
                <a:gd name="connsiteX73" fmla="*/ 532061 w 968295"/>
                <a:gd name="connsiteY73" fmla="*/ 828820 h 1145797"/>
                <a:gd name="connsiteX74" fmla="*/ 573703 w 968295"/>
                <a:gd name="connsiteY74" fmla="*/ 834436 h 1145797"/>
                <a:gd name="connsiteX75" fmla="*/ 633600 w 968295"/>
                <a:gd name="connsiteY75" fmla="*/ 841088 h 1145797"/>
                <a:gd name="connsiteX76" fmla="*/ 675563 w 968295"/>
                <a:gd name="connsiteY76" fmla="*/ 839928 h 1145797"/>
                <a:gd name="connsiteX77" fmla="*/ 707418 w 968295"/>
                <a:gd name="connsiteY77" fmla="*/ 837731 h 1145797"/>
                <a:gd name="connsiteX78" fmla="*/ 739150 w 968295"/>
                <a:gd name="connsiteY78" fmla="*/ 834287 h 1145797"/>
                <a:gd name="connsiteX79" fmla="*/ 742297 w 968295"/>
                <a:gd name="connsiteY79" fmla="*/ 833732 h 1145797"/>
                <a:gd name="connsiteX80" fmla="*/ 746074 w 968295"/>
                <a:gd name="connsiteY80" fmla="*/ 834596 h 1145797"/>
                <a:gd name="connsiteX81" fmla="*/ 744840 w 968295"/>
                <a:gd name="connsiteY81" fmla="*/ 838644 h 1145797"/>
                <a:gd name="connsiteX82" fmla="*/ 734596 w 968295"/>
                <a:gd name="connsiteY82" fmla="*/ 849073 h 1145797"/>
                <a:gd name="connsiteX83" fmla="*/ 663517 w 968295"/>
                <a:gd name="connsiteY83" fmla="*/ 892061 h 1145797"/>
                <a:gd name="connsiteX84" fmla="*/ 654396 w 968295"/>
                <a:gd name="connsiteY84" fmla="*/ 903169 h 1145797"/>
                <a:gd name="connsiteX85" fmla="*/ 651459 w 968295"/>
                <a:gd name="connsiteY85" fmla="*/ 950526 h 1145797"/>
                <a:gd name="connsiteX86" fmla="*/ 653310 w 968295"/>
                <a:gd name="connsiteY86" fmla="*/ 986528 h 1145797"/>
                <a:gd name="connsiteX87" fmla="*/ 683240 w 968295"/>
                <a:gd name="connsiteY87" fmla="*/ 1020568 h 1145797"/>
                <a:gd name="connsiteX88" fmla="*/ 717267 w 968295"/>
                <a:gd name="connsiteY88" fmla="*/ 1022654 h 1145797"/>
                <a:gd name="connsiteX89" fmla="*/ 743717 w 968295"/>
                <a:gd name="connsiteY89" fmla="*/ 1022654 h 1145797"/>
                <a:gd name="connsiteX90" fmla="*/ 787445 w 968295"/>
                <a:gd name="connsiteY90" fmla="*/ 1016285 h 1145797"/>
                <a:gd name="connsiteX91" fmla="*/ 805588 w 968295"/>
                <a:gd name="connsiteY91" fmla="*/ 981591 h 1145797"/>
                <a:gd name="connsiteX92" fmla="*/ 803996 w 968295"/>
                <a:gd name="connsiteY92" fmla="*/ 931988 h 1145797"/>
                <a:gd name="connsiteX93" fmla="*/ 804095 w 968295"/>
                <a:gd name="connsiteY93" fmla="*/ 920572 h 1145797"/>
                <a:gd name="connsiteX94" fmla="*/ 807328 w 968295"/>
                <a:gd name="connsiteY94" fmla="*/ 880571 h 1145797"/>
                <a:gd name="connsiteX95" fmla="*/ 822225 w 968295"/>
                <a:gd name="connsiteY95" fmla="*/ 816120 h 1145797"/>
                <a:gd name="connsiteX96" fmla="*/ 835456 w 968295"/>
                <a:gd name="connsiteY96" fmla="*/ 767664 h 1145797"/>
                <a:gd name="connsiteX97" fmla="*/ 838702 w 968295"/>
                <a:gd name="connsiteY97" fmla="*/ 739598 h 1145797"/>
                <a:gd name="connsiteX98" fmla="*/ 844873 w 968295"/>
                <a:gd name="connsiteY98" fmla="*/ 691600 h 1145797"/>
                <a:gd name="connsiteX99" fmla="*/ 848057 w 968295"/>
                <a:gd name="connsiteY99" fmla="*/ 646094 h 1145797"/>
                <a:gd name="connsiteX100" fmla="*/ 851118 w 968295"/>
                <a:gd name="connsiteY100" fmla="*/ 608364 h 1145797"/>
                <a:gd name="connsiteX101" fmla="*/ 849168 w 968295"/>
                <a:gd name="connsiteY101" fmla="*/ 568523 h 1145797"/>
                <a:gd name="connsiteX102" fmla="*/ 846083 w 968295"/>
                <a:gd name="connsiteY102" fmla="*/ 536791 h 1145797"/>
                <a:gd name="connsiteX103" fmla="*/ 844355 w 968295"/>
                <a:gd name="connsiteY103" fmla="*/ 476117 h 1145797"/>
                <a:gd name="connsiteX104" fmla="*/ 845280 w 968295"/>
                <a:gd name="connsiteY104" fmla="*/ 453013 h 1145797"/>
                <a:gd name="connsiteX105" fmla="*/ 844849 w 968295"/>
                <a:gd name="connsiteY105" fmla="*/ 447582 h 1145797"/>
                <a:gd name="connsiteX106" fmla="*/ 834444 w 968295"/>
                <a:gd name="connsiteY106" fmla="*/ 438943 h 1145797"/>
                <a:gd name="connsiteX107" fmla="*/ 830803 w 968295"/>
                <a:gd name="connsiteY107" fmla="*/ 438943 h 1145797"/>
                <a:gd name="connsiteX108" fmla="*/ 828532 w 968295"/>
                <a:gd name="connsiteY108" fmla="*/ 438844 h 1145797"/>
                <a:gd name="connsiteX109" fmla="*/ 822744 w 968295"/>
                <a:gd name="connsiteY109" fmla="*/ 434438 h 1145797"/>
                <a:gd name="connsiteX110" fmla="*/ 828113 w 968295"/>
                <a:gd name="connsiteY110" fmla="*/ 427551 h 1145797"/>
                <a:gd name="connsiteX111" fmla="*/ 837529 w 968295"/>
                <a:gd name="connsiteY111" fmla="*/ 428588 h 1145797"/>
                <a:gd name="connsiteX112" fmla="*/ 846700 w 968295"/>
                <a:gd name="connsiteY112" fmla="*/ 423169 h 1145797"/>
                <a:gd name="connsiteX113" fmla="*/ 858351 w 968295"/>
                <a:gd name="connsiteY113" fmla="*/ 390562 h 1145797"/>
                <a:gd name="connsiteX114" fmla="*/ 873161 w 968295"/>
                <a:gd name="connsiteY114" fmla="*/ 361274 h 1145797"/>
                <a:gd name="connsiteX115" fmla="*/ 894143 w 968295"/>
                <a:gd name="connsiteY115" fmla="*/ 332467 h 1145797"/>
                <a:gd name="connsiteX116" fmla="*/ 905251 w 968295"/>
                <a:gd name="connsiteY116" fmla="*/ 315188 h 1145797"/>
                <a:gd name="connsiteX117" fmla="*/ 935243 w 968295"/>
                <a:gd name="connsiteY117" fmla="*/ 293355 h 1145797"/>
                <a:gd name="connsiteX118" fmla="*/ 961605 w 968295"/>
                <a:gd name="connsiteY118" fmla="*/ 298378 h 1145797"/>
                <a:gd name="connsiteX119" fmla="*/ 964543 w 968295"/>
                <a:gd name="connsiteY119" fmla="*/ 307968 h 1145797"/>
                <a:gd name="connsiteX120" fmla="*/ 956422 w 968295"/>
                <a:gd name="connsiteY120" fmla="*/ 331702 h 1145797"/>
                <a:gd name="connsiteX121" fmla="*/ 956422 w 968295"/>
                <a:gd name="connsiteY121" fmla="*/ 334787 h 1145797"/>
                <a:gd name="connsiteX122" fmla="*/ 956842 w 968295"/>
                <a:gd name="connsiteY122" fmla="*/ 343427 h 1145797"/>
                <a:gd name="connsiteX123" fmla="*/ 938711 w 968295"/>
                <a:gd name="connsiteY123" fmla="*/ 385106 h 1145797"/>
                <a:gd name="connsiteX124" fmla="*/ 934156 w 968295"/>
                <a:gd name="connsiteY124" fmla="*/ 393499 h 1145797"/>
                <a:gd name="connsiteX125" fmla="*/ 927603 w 968295"/>
                <a:gd name="connsiteY125" fmla="*/ 403755 h 1145797"/>
                <a:gd name="connsiteX126" fmla="*/ 918581 w 968295"/>
                <a:gd name="connsiteY126" fmla="*/ 419936 h 1145797"/>
                <a:gd name="connsiteX127" fmla="*/ 917803 w 968295"/>
                <a:gd name="connsiteY127" fmla="*/ 421676 h 1145797"/>
                <a:gd name="connsiteX128" fmla="*/ 915656 w 968295"/>
                <a:gd name="connsiteY128" fmla="*/ 428205 h 1145797"/>
                <a:gd name="connsiteX129" fmla="*/ 915248 w 968295"/>
                <a:gd name="connsiteY129" fmla="*/ 430032 h 1145797"/>
                <a:gd name="connsiteX130" fmla="*/ 914755 w 968295"/>
                <a:gd name="connsiteY130" fmla="*/ 434413 h 1145797"/>
                <a:gd name="connsiteX131" fmla="*/ 914360 w 968295"/>
                <a:gd name="connsiteY131" fmla="*/ 436252 h 1145797"/>
                <a:gd name="connsiteX132" fmla="*/ 914360 w 968295"/>
                <a:gd name="connsiteY132" fmla="*/ 440041 h 1145797"/>
                <a:gd name="connsiteX133" fmla="*/ 914767 w 968295"/>
                <a:gd name="connsiteY133" fmla="*/ 442510 h 1145797"/>
                <a:gd name="connsiteX134" fmla="*/ 915285 w 968295"/>
                <a:gd name="connsiteY134" fmla="*/ 446965 h 1145797"/>
                <a:gd name="connsiteX135" fmla="*/ 915680 w 968295"/>
                <a:gd name="connsiteY135" fmla="*/ 448878 h 1145797"/>
                <a:gd name="connsiteX136" fmla="*/ 916223 w 968295"/>
                <a:gd name="connsiteY136" fmla="*/ 452852 h 1145797"/>
                <a:gd name="connsiteX137" fmla="*/ 916631 w 968295"/>
                <a:gd name="connsiteY137" fmla="*/ 454926 h 1145797"/>
                <a:gd name="connsiteX138" fmla="*/ 918877 w 968295"/>
                <a:gd name="connsiteY138" fmla="*/ 472415 h 1145797"/>
                <a:gd name="connsiteX139" fmla="*/ 919346 w 968295"/>
                <a:gd name="connsiteY139" fmla="*/ 474587 h 1145797"/>
                <a:gd name="connsiteX140" fmla="*/ 923505 w 968295"/>
                <a:gd name="connsiteY140" fmla="*/ 497136 h 1145797"/>
                <a:gd name="connsiteX141" fmla="*/ 923912 w 968295"/>
                <a:gd name="connsiteY141" fmla="*/ 499308 h 1145797"/>
                <a:gd name="connsiteX142" fmla="*/ 925344 w 968295"/>
                <a:gd name="connsiteY142" fmla="*/ 511651 h 1145797"/>
                <a:gd name="connsiteX143" fmla="*/ 925727 w 968295"/>
                <a:gd name="connsiteY143" fmla="*/ 513761 h 1145797"/>
                <a:gd name="connsiteX144" fmla="*/ 926245 w 968295"/>
                <a:gd name="connsiteY144" fmla="*/ 519402 h 1145797"/>
                <a:gd name="connsiteX145" fmla="*/ 926665 w 968295"/>
                <a:gd name="connsiteY145" fmla="*/ 522203 h 1145797"/>
                <a:gd name="connsiteX146" fmla="*/ 927159 w 968295"/>
                <a:gd name="connsiteY146" fmla="*/ 528695 h 1145797"/>
                <a:gd name="connsiteX147" fmla="*/ 927590 w 968295"/>
                <a:gd name="connsiteY147" fmla="*/ 531670 h 1145797"/>
                <a:gd name="connsiteX148" fmla="*/ 928072 w 968295"/>
                <a:gd name="connsiteY148" fmla="*/ 545801 h 1145797"/>
                <a:gd name="connsiteX149" fmla="*/ 928504 w 968295"/>
                <a:gd name="connsiteY149" fmla="*/ 548998 h 1145797"/>
                <a:gd name="connsiteX150" fmla="*/ 928998 w 968295"/>
                <a:gd name="connsiteY150" fmla="*/ 573744 h 1145797"/>
                <a:gd name="connsiteX151" fmla="*/ 929405 w 968295"/>
                <a:gd name="connsiteY151" fmla="*/ 576213 h 1145797"/>
                <a:gd name="connsiteX152" fmla="*/ 929405 w 968295"/>
                <a:gd name="connsiteY152" fmla="*/ 595639 h 1145797"/>
                <a:gd name="connsiteX153" fmla="*/ 909188 w 968295"/>
                <a:gd name="connsiteY153" fmla="*/ 603625 h 1145797"/>
                <a:gd name="connsiteX154" fmla="*/ 902129 w 968295"/>
                <a:gd name="connsiteY154" fmla="*/ 593479 h 1145797"/>
                <a:gd name="connsiteX155" fmla="*/ 899549 w 968295"/>
                <a:gd name="connsiteY155" fmla="*/ 570362 h 1145797"/>
                <a:gd name="connsiteX156" fmla="*/ 897080 w 968295"/>
                <a:gd name="connsiteY156" fmla="*/ 535323 h 1145797"/>
                <a:gd name="connsiteX157" fmla="*/ 894945 w 968295"/>
                <a:gd name="connsiteY157" fmla="*/ 499790 h 1145797"/>
                <a:gd name="connsiteX158" fmla="*/ 892033 w 968295"/>
                <a:gd name="connsiteY158" fmla="*/ 479055 h 1145797"/>
                <a:gd name="connsiteX159" fmla="*/ 884862 w 968295"/>
                <a:gd name="connsiteY159" fmla="*/ 435857 h 1145797"/>
                <a:gd name="connsiteX160" fmla="*/ 879604 w 968295"/>
                <a:gd name="connsiteY160" fmla="*/ 432710 h 1145797"/>
                <a:gd name="connsiteX161" fmla="*/ 864337 w 968295"/>
                <a:gd name="connsiteY161" fmla="*/ 439980 h 1145797"/>
                <a:gd name="connsiteX162" fmla="*/ 860412 w 968295"/>
                <a:gd name="connsiteY162" fmla="*/ 442954 h 1145797"/>
                <a:gd name="connsiteX163" fmla="*/ 864793 w 968295"/>
                <a:gd name="connsiteY163" fmla="*/ 443707 h 1145797"/>
                <a:gd name="connsiteX164" fmla="*/ 878185 w 968295"/>
                <a:gd name="connsiteY164" fmla="*/ 457518 h 1145797"/>
                <a:gd name="connsiteX165" fmla="*/ 875963 w 968295"/>
                <a:gd name="connsiteY165" fmla="*/ 477463 h 1145797"/>
                <a:gd name="connsiteX166" fmla="*/ 870705 w 968295"/>
                <a:gd name="connsiteY166" fmla="*/ 500604 h 1145797"/>
                <a:gd name="connsiteX167" fmla="*/ 871730 w 968295"/>
                <a:gd name="connsiteY167" fmla="*/ 508244 h 1145797"/>
                <a:gd name="connsiteX168" fmla="*/ 874198 w 968295"/>
                <a:gd name="connsiteY168" fmla="*/ 522660 h 1145797"/>
                <a:gd name="connsiteX169" fmla="*/ 870199 w 968295"/>
                <a:gd name="connsiteY169" fmla="*/ 540494 h 1145797"/>
                <a:gd name="connsiteX170" fmla="*/ 870718 w 968295"/>
                <a:gd name="connsiteY170" fmla="*/ 569819 h 1145797"/>
                <a:gd name="connsiteX171" fmla="*/ 869977 w 968295"/>
                <a:gd name="connsiteY171" fmla="*/ 584013 h 1145797"/>
                <a:gd name="connsiteX172" fmla="*/ 870385 w 968295"/>
                <a:gd name="connsiteY172" fmla="*/ 595454 h 1145797"/>
                <a:gd name="connsiteX173" fmla="*/ 874087 w 968295"/>
                <a:gd name="connsiteY173" fmla="*/ 617275 h 1145797"/>
                <a:gd name="connsiteX174" fmla="*/ 870767 w 968295"/>
                <a:gd name="connsiteY174" fmla="*/ 635702 h 1145797"/>
                <a:gd name="connsiteX175" fmla="*/ 871187 w 968295"/>
                <a:gd name="connsiteY175" fmla="*/ 643761 h 1145797"/>
                <a:gd name="connsiteX176" fmla="*/ 870841 w 968295"/>
                <a:gd name="connsiteY176" fmla="*/ 658436 h 1145797"/>
                <a:gd name="connsiteX177" fmla="*/ 870014 w 968295"/>
                <a:gd name="connsiteY177" fmla="*/ 660559 h 1145797"/>
                <a:gd name="connsiteX178" fmla="*/ 872557 w 968295"/>
                <a:gd name="connsiteY178" fmla="*/ 681541 h 1145797"/>
                <a:gd name="connsiteX179" fmla="*/ 878999 w 968295"/>
                <a:gd name="connsiteY179" fmla="*/ 699721 h 1145797"/>
                <a:gd name="connsiteX180" fmla="*/ 878703 w 968295"/>
                <a:gd name="connsiteY180" fmla="*/ 758087 h 1145797"/>
                <a:gd name="connsiteX181" fmla="*/ 864793 w 968295"/>
                <a:gd name="connsiteY181" fmla="*/ 849259 h 1145797"/>
                <a:gd name="connsiteX182" fmla="*/ 855166 w 968295"/>
                <a:gd name="connsiteY182" fmla="*/ 915264 h 1145797"/>
                <a:gd name="connsiteX183" fmla="*/ 851735 w 968295"/>
                <a:gd name="connsiteY183" fmla="*/ 953908 h 1145797"/>
                <a:gd name="connsiteX184" fmla="*/ 839986 w 968295"/>
                <a:gd name="connsiteY184" fmla="*/ 976827 h 1145797"/>
                <a:gd name="connsiteX185" fmla="*/ 832148 w 968295"/>
                <a:gd name="connsiteY185" fmla="*/ 988799 h 1145797"/>
                <a:gd name="connsiteX186" fmla="*/ 810291 w 968295"/>
                <a:gd name="connsiteY186" fmla="*/ 1024209 h 1145797"/>
                <a:gd name="connsiteX187" fmla="*/ 791925 w 968295"/>
                <a:gd name="connsiteY187" fmla="*/ 1035922 h 1145797"/>
                <a:gd name="connsiteX188" fmla="*/ 755898 w 968295"/>
                <a:gd name="connsiteY188" fmla="*/ 1051424 h 1145797"/>
                <a:gd name="connsiteX189" fmla="*/ 696051 w 968295"/>
                <a:gd name="connsiteY189" fmla="*/ 1051424 h 1145797"/>
                <a:gd name="connsiteX190" fmla="*/ 624664 w 968295"/>
                <a:gd name="connsiteY190" fmla="*/ 972310 h 1145797"/>
                <a:gd name="connsiteX191" fmla="*/ 619727 w 968295"/>
                <a:gd name="connsiteY191" fmla="*/ 941751 h 1145797"/>
                <a:gd name="connsiteX192" fmla="*/ 616160 w 968295"/>
                <a:gd name="connsiteY192" fmla="*/ 927175 h 1145797"/>
                <a:gd name="connsiteX193" fmla="*/ 610470 w 968295"/>
                <a:gd name="connsiteY193" fmla="*/ 923275 h 1145797"/>
                <a:gd name="connsiteX194" fmla="*/ 593377 w 968295"/>
                <a:gd name="connsiteY194" fmla="*/ 920263 h 1145797"/>
                <a:gd name="connsiteX195" fmla="*/ 588119 w 968295"/>
                <a:gd name="connsiteY195" fmla="*/ 912167 h 1145797"/>
                <a:gd name="connsiteX196" fmla="*/ 587255 w 968295"/>
                <a:gd name="connsiteY196" fmla="*/ 908402 h 1145797"/>
                <a:gd name="connsiteX197" fmla="*/ 585416 w 968295"/>
                <a:gd name="connsiteY197" fmla="*/ 907427 h 1145797"/>
                <a:gd name="connsiteX198" fmla="*/ 583540 w 968295"/>
                <a:gd name="connsiteY198" fmla="*/ 906464 h 1145797"/>
                <a:gd name="connsiteX199" fmla="*/ 580800 w 968295"/>
                <a:gd name="connsiteY199" fmla="*/ 903293 h 1145797"/>
                <a:gd name="connsiteX200" fmla="*/ 625355 w 968295"/>
                <a:gd name="connsiteY200" fmla="*/ 868302 h 1145797"/>
                <a:gd name="connsiteX201" fmla="*/ 632106 w 968295"/>
                <a:gd name="connsiteY201" fmla="*/ 869537 h 1145797"/>
                <a:gd name="connsiteX202" fmla="*/ 642906 w 968295"/>
                <a:gd name="connsiteY202" fmla="*/ 864797 h 1145797"/>
                <a:gd name="connsiteX203" fmla="*/ 641178 w 968295"/>
                <a:gd name="connsiteY203" fmla="*/ 860527 h 1145797"/>
                <a:gd name="connsiteX204" fmla="*/ 635698 w 968295"/>
                <a:gd name="connsiteY204" fmla="*/ 860428 h 1145797"/>
                <a:gd name="connsiteX205" fmla="*/ 571827 w 968295"/>
                <a:gd name="connsiteY205" fmla="*/ 853763 h 1145797"/>
                <a:gd name="connsiteX206" fmla="*/ 554289 w 968295"/>
                <a:gd name="connsiteY206" fmla="*/ 852751 h 1145797"/>
                <a:gd name="connsiteX207" fmla="*/ 543564 w 968295"/>
                <a:gd name="connsiteY207" fmla="*/ 851233 h 1145797"/>
                <a:gd name="connsiteX208" fmla="*/ 510993 w 968295"/>
                <a:gd name="connsiteY208" fmla="*/ 854282 h 1145797"/>
                <a:gd name="connsiteX209" fmla="*/ 500489 w 968295"/>
                <a:gd name="connsiteY209" fmla="*/ 866377 h 1145797"/>
                <a:gd name="connsiteX210" fmla="*/ 493417 w 968295"/>
                <a:gd name="connsiteY210" fmla="*/ 900170 h 1145797"/>
                <a:gd name="connsiteX211" fmla="*/ 484000 w 968295"/>
                <a:gd name="connsiteY211" fmla="*/ 1001376 h 1145797"/>
                <a:gd name="connsiteX212" fmla="*/ 481112 w 968295"/>
                <a:gd name="connsiteY212" fmla="*/ 1017988 h 1145797"/>
                <a:gd name="connsiteX213" fmla="*/ 476397 w 968295"/>
                <a:gd name="connsiteY213" fmla="*/ 1029294 h 1145797"/>
                <a:gd name="connsiteX214" fmla="*/ 464216 w 968295"/>
                <a:gd name="connsiteY214" fmla="*/ 1048597 h 1145797"/>
                <a:gd name="connsiteX215" fmla="*/ 457600 w 968295"/>
                <a:gd name="connsiteY215" fmla="*/ 1062494 h 1145797"/>
                <a:gd name="connsiteX216" fmla="*/ 453601 w 968295"/>
                <a:gd name="connsiteY216" fmla="*/ 1069036 h 1145797"/>
                <a:gd name="connsiteX217" fmla="*/ 444258 w 968295"/>
                <a:gd name="connsiteY217" fmla="*/ 1077070 h 1145797"/>
                <a:gd name="connsiteX218" fmla="*/ 445098 w 968295"/>
                <a:gd name="connsiteY218" fmla="*/ 1084278 h 1145797"/>
                <a:gd name="connsiteX219" fmla="*/ 459637 w 968295"/>
                <a:gd name="connsiteY219" fmla="*/ 1095806 h 1145797"/>
                <a:gd name="connsiteX220" fmla="*/ 468585 w 968295"/>
                <a:gd name="connsiteY220" fmla="*/ 1120651 h 1145797"/>
                <a:gd name="connsiteX221" fmla="*/ 465079 w 968295"/>
                <a:gd name="connsiteY221" fmla="*/ 1125513 h 1145797"/>
                <a:gd name="connsiteX222" fmla="*/ 430978 w 968295"/>
                <a:gd name="connsiteY222" fmla="*/ 1138127 h 1145797"/>
                <a:gd name="connsiteX223" fmla="*/ 399148 w 968295"/>
                <a:gd name="connsiteY223" fmla="*/ 1144039 h 1145797"/>
                <a:gd name="connsiteX224" fmla="*/ 391570 w 968295"/>
                <a:gd name="connsiteY224" fmla="*/ 1140090 h 1145797"/>
                <a:gd name="connsiteX225" fmla="*/ 389447 w 968295"/>
                <a:gd name="connsiteY225" fmla="*/ 1107728 h 1145797"/>
                <a:gd name="connsiteX226" fmla="*/ 385596 w 968295"/>
                <a:gd name="connsiteY226" fmla="*/ 1102976 h 1145797"/>
                <a:gd name="connsiteX227" fmla="*/ 310309 w 968295"/>
                <a:gd name="connsiteY227" fmla="*/ 1099743 h 1145797"/>
                <a:gd name="connsiteX228" fmla="*/ 286599 w 968295"/>
                <a:gd name="connsiteY228" fmla="*/ 1092955 h 1145797"/>
                <a:gd name="connsiteX229" fmla="*/ 279071 w 968295"/>
                <a:gd name="connsiteY229" fmla="*/ 1088018 h 1145797"/>
                <a:gd name="connsiteX230" fmla="*/ 270085 w 968295"/>
                <a:gd name="connsiteY230" fmla="*/ 1065098 h 1145797"/>
                <a:gd name="connsiteX231" fmla="*/ 268037 w 968295"/>
                <a:gd name="connsiteY231" fmla="*/ 1059779 h 1145797"/>
                <a:gd name="connsiteX232" fmla="*/ 235182 w 968295"/>
                <a:gd name="connsiteY232" fmla="*/ 999525 h 1145797"/>
                <a:gd name="connsiteX233" fmla="*/ 222099 w 968295"/>
                <a:gd name="connsiteY233" fmla="*/ 933309 h 1145797"/>
                <a:gd name="connsiteX234" fmla="*/ 217533 w 968295"/>
                <a:gd name="connsiteY234" fmla="*/ 931124 h 1145797"/>
                <a:gd name="connsiteX235" fmla="*/ 191762 w 968295"/>
                <a:gd name="connsiteY235" fmla="*/ 932729 h 1145797"/>
                <a:gd name="connsiteX236" fmla="*/ 185344 w 968295"/>
                <a:gd name="connsiteY236" fmla="*/ 924929 h 1145797"/>
                <a:gd name="connsiteX237" fmla="*/ 183184 w 968295"/>
                <a:gd name="connsiteY237" fmla="*/ 913821 h 1145797"/>
                <a:gd name="connsiteX238" fmla="*/ 160882 w 968295"/>
                <a:gd name="connsiteY238" fmla="*/ 896184 h 1145797"/>
                <a:gd name="connsiteX239" fmla="*/ 117511 w 968295"/>
                <a:gd name="connsiteY239" fmla="*/ 891765 h 1145797"/>
                <a:gd name="connsiteX240" fmla="*/ 75326 w 968295"/>
                <a:gd name="connsiteY240" fmla="*/ 875054 h 1145797"/>
                <a:gd name="connsiteX241" fmla="*/ 71179 w 968295"/>
                <a:gd name="connsiteY241" fmla="*/ 872943 h 114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968295" h="1145797">
                  <a:moveTo>
                    <a:pt x="71179" y="872943"/>
                  </a:moveTo>
                  <a:cubicBezTo>
                    <a:pt x="57072" y="865538"/>
                    <a:pt x="43940" y="856898"/>
                    <a:pt x="34276" y="843890"/>
                  </a:cubicBezTo>
                  <a:cubicBezTo>
                    <a:pt x="31536" y="840236"/>
                    <a:pt x="29129" y="836349"/>
                    <a:pt x="27080" y="832263"/>
                  </a:cubicBezTo>
                  <a:cubicBezTo>
                    <a:pt x="19601" y="817119"/>
                    <a:pt x="14208" y="801025"/>
                    <a:pt x="11035" y="784437"/>
                  </a:cubicBezTo>
                  <a:cubicBezTo>
                    <a:pt x="6543" y="768010"/>
                    <a:pt x="5173" y="751052"/>
                    <a:pt x="2569" y="734316"/>
                  </a:cubicBezTo>
                  <a:cubicBezTo>
                    <a:pt x="-122" y="717037"/>
                    <a:pt x="-468" y="699560"/>
                    <a:pt x="-1702" y="682145"/>
                  </a:cubicBezTo>
                  <a:cubicBezTo>
                    <a:pt x="-2702" y="668631"/>
                    <a:pt x="-2948" y="655079"/>
                    <a:pt x="-2442" y="641540"/>
                  </a:cubicBezTo>
                  <a:cubicBezTo>
                    <a:pt x="-1726" y="624359"/>
                    <a:pt x="-1146" y="607167"/>
                    <a:pt x="-1368" y="589999"/>
                  </a:cubicBezTo>
                  <a:cubicBezTo>
                    <a:pt x="-1566" y="576015"/>
                    <a:pt x="-2417" y="562019"/>
                    <a:pt x="-1998" y="548035"/>
                  </a:cubicBezTo>
                  <a:cubicBezTo>
                    <a:pt x="-1541" y="532398"/>
                    <a:pt x="-542" y="516785"/>
                    <a:pt x="471" y="501135"/>
                  </a:cubicBezTo>
                  <a:cubicBezTo>
                    <a:pt x="1088" y="491595"/>
                    <a:pt x="1186" y="481992"/>
                    <a:pt x="1433" y="472427"/>
                  </a:cubicBezTo>
                  <a:cubicBezTo>
                    <a:pt x="1692" y="462232"/>
                    <a:pt x="2433" y="452087"/>
                    <a:pt x="2877" y="441917"/>
                  </a:cubicBezTo>
                  <a:cubicBezTo>
                    <a:pt x="3100" y="436980"/>
                    <a:pt x="1557" y="432327"/>
                    <a:pt x="1569" y="427465"/>
                  </a:cubicBezTo>
                  <a:cubicBezTo>
                    <a:pt x="1569" y="415283"/>
                    <a:pt x="2322" y="403039"/>
                    <a:pt x="1384" y="390919"/>
                  </a:cubicBezTo>
                  <a:cubicBezTo>
                    <a:pt x="310" y="377121"/>
                    <a:pt x="2890" y="363335"/>
                    <a:pt x="693" y="349598"/>
                  </a:cubicBezTo>
                  <a:cubicBezTo>
                    <a:pt x="-11" y="345192"/>
                    <a:pt x="1421" y="340872"/>
                    <a:pt x="1705" y="336490"/>
                  </a:cubicBezTo>
                  <a:cubicBezTo>
                    <a:pt x="2556" y="323210"/>
                    <a:pt x="3828" y="309942"/>
                    <a:pt x="7678" y="297082"/>
                  </a:cubicBezTo>
                  <a:cubicBezTo>
                    <a:pt x="11529" y="284221"/>
                    <a:pt x="16664" y="272533"/>
                    <a:pt x="26722" y="263412"/>
                  </a:cubicBezTo>
                  <a:cubicBezTo>
                    <a:pt x="35485" y="254032"/>
                    <a:pt x="44952" y="245664"/>
                    <a:pt x="56566" y="239715"/>
                  </a:cubicBezTo>
                  <a:cubicBezTo>
                    <a:pt x="71376" y="232150"/>
                    <a:pt x="87088" y="228941"/>
                    <a:pt x="103392" y="227213"/>
                  </a:cubicBezTo>
                  <a:cubicBezTo>
                    <a:pt x="117684" y="225682"/>
                    <a:pt x="132051" y="224633"/>
                    <a:pt x="145936" y="220252"/>
                  </a:cubicBezTo>
                  <a:cubicBezTo>
                    <a:pt x="155550" y="217290"/>
                    <a:pt x="164375" y="212192"/>
                    <a:pt x="171731" y="205330"/>
                  </a:cubicBezTo>
                  <a:cubicBezTo>
                    <a:pt x="175841" y="201516"/>
                    <a:pt x="180308" y="198135"/>
                    <a:pt x="183740" y="193580"/>
                  </a:cubicBezTo>
                  <a:cubicBezTo>
                    <a:pt x="190466" y="184669"/>
                    <a:pt x="192589" y="174030"/>
                    <a:pt x="195341" y="163601"/>
                  </a:cubicBezTo>
                  <a:cubicBezTo>
                    <a:pt x="198254" y="152592"/>
                    <a:pt x="200735" y="141533"/>
                    <a:pt x="201019" y="130067"/>
                  </a:cubicBezTo>
                  <a:cubicBezTo>
                    <a:pt x="201105" y="126254"/>
                    <a:pt x="203178" y="124193"/>
                    <a:pt x="207190" y="123637"/>
                  </a:cubicBezTo>
                  <a:cubicBezTo>
                    <a:pt x="219334" y="121959"/>
                    <a:pt x="229406" y="125809"/>
                    <a:pt x="237662" y="134585"/>
                  </a:cubicBezTo>
                  <a:cubicBezTo>
                    <a:pt x="238600" y="135584"/>
                    <a:pt x="239329" y="136769"/>
                    <a:pt x="240329" y="137720"/>
                  </a:cubicBezTo>
                  <a:cubicBezTo>
                    <a:pt x="241674" y="138954"/>
                    <a:pt x="242797" y="138769"/>
                    <a:pt x="243513" y="137090"/>
                  </a:cubicBezTo>
                  <a:cubicBezTo>
                    <a:pt x="244019" y="135979"/>
                    <a:pt x="244352" y="134807"/>
                    <a:pt x="244747" y="133659"/>
                  </a:cubicBezTo>
                  <a:cubicBezTo>
                    <a:pt x="252695" y="110122"/>
                    <a:pt x="259224" y="86129"/>
                    <a:pt x="264297" y="61815"/>
                  </a:cubicBezTo>
                  <a:cubicBezTo>
                    <a:pt x="266062" y="53435"/>
                    <a:pt x="267925" y="45067"/>
                    <a:pt x="274850" y="39019"/>
                  </a:cubicBezTo>
                  <a:cubicBezTo>
                    <a:pt x="277047" y="36921"/>
                    <a:pt x="279540" y="35156"/>
                    <a:pt x="282255" y="33786"/>
                  </a:cubicBezTo>
                  <a:cubicBezTo>
                    <a:pt x="284785" y="32651"/>
                    <a:pt x="285748" y="30787"/>
                    <a:pt x="285958" y="28072"/>
                  </a:cubicBezTo>
                  <a:cubicBezTo>
                    <a:pt x="286439" y="22456"/>
                    <a:pt x="286747" y="16828"/>
                    <a:pt x="287772" y="11274"/>
                  </a:cubicBezTo>
                  <a:cubicBezTo>
                    <a:pt x="289352" y="2746"/>
                    <a:pt x="296337" y="-2537"/>
                    <a:pt x="304496" y="-1426"/>
                  </a:cubicBezTo>
                  <a:cubicBezTo>
                    <a:pt x="311987" y="-402"/>
                    <a:pt x="317800" y="7522"/>
                    <a:pt x="317492" y="15470"/>
                  </a:cubicBezTo>
                  <a:cubicBezTo>
                    <a:pt x="317097" y="25912"/>
                    <a:pt x="313641" y="35218"/>
                    <a:pt x="309247" y="44623"/>
                  </a:cubicBezTo>
                  <a:cubicBezTo>
                    <a:pt x="305915" y="51707"/>
                    <a:pt x="301484" y="58446"/>
                    <a:pt x="300200" y="66431"/>
                  </a:cubicBezTo>
                  <a:cubicBezTo>
                    <a:pt x="299892" y="68394"/>
                    <a:pt x="299176" y="70282"/>
                    <a:pt x="298115" y="71961"/>
                  </a:cubicBezTo>
                  <a:cubicBezTo>
                    <a:pt x="288858" y="88277"/>
                    <a:pt x="284007" y="106148"/>
                    <a:pt x="278750" y="124007"/>
                  </a:cubicBezTo>
                  <a:cubicBezTo>
                    <a:pt x="270913" y="150642"/>
                    <a:pt x="268469" y="178128"/>
                    <a:pt x="264013" y="205281"/>
                  </a:cubicBezTo>
                  <a:cubicBezTo>
                    <a:pt x="259484" y="232939"/>
                    <a:pt x="255756" y="260709"/>
                    <a:pt x="252560" y="288541"/>
                  </a:cubicBezTo>
                  <a:cubicBezTo>
                    <a:pt x="250745" y="304425"/>
                    <a:pt x="248153" y="320211"/>
                    <a:pt x="246709" y="336133"/>
                  </a:cubicBezTo>
                  <a:cubicBezTo>
                    <a:pt x="246512" y="338255"/>
                    <a:pt x="246450" y="340391"/>
                    <a:pt x="246500" y="342526"/>
                  </a:cubicBezTo>
                  <a:cubicBezTo>
                    <a:pt x="246882" y="360940"/>
                    <a:pt x="246660" y="379355"/>
                    <a:pt x="246919" y="397769"/>
                  </a:cubicBezTo>
                  <a:cubicBezTo>
                    <a:pt x="247092" y="410111"/>
                    <a:pt x="247006" y="422688"/>
                    <a:pt x="245932" y="435154"/>
                  </a:cubicBezTo>
                  <a:cubicBezTo>
                    <a:pt x="245142" y="444373"/>
                    <a:pt x="245006" y="453667"/>
                    <a:pt x="244698" y="462961"/>
                  </a:cubicBezTo>
                  <a:cubicBezTo>
                    <a:pt x="244006" y="482597"/>
                    <a:pt x="246290" y="502246"/>
                    <a:pt x="245364" y="521845"/>
                  </a:cubicBezTo>
                  <a:cubicBezTo>
                    <a:pt x="244463" y="540889"/>
                    <a:pt x="244475" y="559909"/>
                    <a:pt x="244870" y="578915"/>
                  </a:cubicBezTo>
                  <a:cubicBezTo>
                    <a:pt x="245179" y="593220"/>
                    <a:pt x="245327" y="607512"/>
                    <a:pt x="245660" y="621817"/>
                  </a:cubicBezTo>
                  <a:cubicBezTo>
                    <a:pt x="245870" y="631592"/>
                    <a:pt x="244537" y="641268"/>
                    <a:pt x="244599" y="651006"/>
                  </a:cubicBezTo>
                  <a:cubicBezTo>
                    <a:pt x="244537" y="652845"/>
                    <a:pt x="244179" y="654647"/>
                    <a:pt x="243513" y="656363"/>
                  </a:cubicBezTo>
                  <a:cubicBezTo>
                    <a:pt x="243056" y="657498"/>
                    <a:pt x="242797" y="658695"/>
                    <a:pt x="242748" y="659917"/>
                  </a:cubicBezTo>
                  <a:cubicBezTo>
                    <a:pt x="243068" y="673296"/>
                    <a:pt x="240822" y="686663"/>
                    <a:pt x="241908" y="700029"/>
                  </a:cubicBezTo>
                  <a:cubicBezTo>
                    <a:pt x="243464" y="719147"/>
                    <a:pt x="243266" y="738290"/>
                    <a:pt x="243883" y="757445"/>
                  </a:cubicBezTo>
                  <a:cubicBezTo>
                    <a:pt x="244364" y="772441"/>
                    <a:pt x="245586" y="787449"/>
                    <a:pt x="246537" y="802432"/>
                  </a:cubicBezTo>
                  <a:cubicBezTo>
                    <a:pt x="247388" y="815762"/>
                    <a:pt x="247919" y="829116"/>
                    <a:pt x="249240" y="842396"/>
                  </a:cubicBezTo>
                  <a:cubicBezTo>
                    <a:pt x="251226" y="862329"/>
                    <a:pt x="253744" y="882187"/>
                    <a:pt x="256805" y="901984"/>
                  </a:cubicBezTo>
                  <a:cubicBezTo>
                    <a:pt x="259607" y="920275"/>
                    <a:pt x="262742" y="938505"/>
                    <a:pt x="264013" y="957043"/>
                  </a:cubicBezTo>
                  <a:cubicBezTo>
                    <a:pt x="264951" y="970792"/>
                    <a:pt x="266395" y="984566"/>
                    <a:pt x="268481" y="998216"/>
                  </a:cubicBezTo>
                  <a:cubicBezTo>
                    <a:pt x="268728" y="999722"/>
                    <a:pt x="269221" y="1001178"/>
                    <a:pt x="269937" y="1002524"/>
                  </a:cubicBezTo>
                  <a:cubicBezTo>
                    <a:pt x="271579" y="1005770"/>
                    <a:pt x="271246" y="1009386"/>
                    <a:pt x="271727" y="1012817"/>
                  </a:cubicBezTo>
                  <a:cubicBezTo>
                    <a:pt x="273912" y="1028726"/>
                    <a:pt x="281477" y="1042191"/>
                    <a:pt x="290721" y="1054781"/>
                  </a:cubicBezTo>
                  <a:cubicBezTo>
                    <a:pt x="297670" y="1064309"/>
                    <a:pt x="308001" y="1068258"/>
                    <a:pt x="319108" y="1069591"/>
                  </a:cubicBezTo>
                  <a:cubicBezTo>
                    <a:pt x="339276" y="1071948"/>
                    <a:pt x="359640" y="1071603"/>
                    <a:pt x="379808" y="1070406"/>
                  </a:cubicBezTo>
                  <a:cubicBezTo>
                    <a:pt x="404010" y="1068974"/>
                    <a:pt x="425313" y="1059804"/>
                    <a:pt x="441457" y="1040661"/>
                  </a:cubicBezTo>
                  <a:cubicBezTo>
                    <a:pt x="445949" y="1035045"/>
                    <a:pt x="449183" y="1028516"/>
                    <a:pt x="450923" y="1021543"/>
                  </a:cubicBezTo>
                  <a:cubicBezTo>
                    <a:pt x="455983" y="1003659"/>
                    <a:pt x="460599" y="985516"/>
                    <a:pt x="459340" y="966744"/>
                  </a:cubicBezTo>
                  <a:cubicBezTo>
                    <a:pt x="458402" y="953068"/>
                    <a:pt x="458217" y="939356"/>
                    <a:pt x="458810" y="925657"/>
                  </a:cubicBezTo>
                  <a:cubicBezTo>
                    <a:pt x="459390" y="912697"/>
                    <a:pt x="458538" y="899812"/>
                    <a:pt x="458575" y="886902"/>
                  </a:cubicBezTo>
                  <a:cubicBezTo>
                    <a:pt x="458575" y="870475"/>
                    <a:pt x="463784" y="855343"/>
                    <a:pt x="471004" y="841014"/>
                  </a:cubicBezTo>
                  <a:cubicBezTo>
                    <a:pt x="476249" y="830609"/>
                    <a:pt x="486592" y="827437"/>
                    <a:pt x="497502" y="826722"/>
                  </a:cubicBezTo>
                  <a:cubicBezTo>
                    <a:pt x="509092" y="825956"/>
                    <a:pt x="520583" y="827635"/>
                    <a:pt x="532061" y="828820"/>
                  </a:cubicBezTo>
                  <a:cubicBezTo>
                    <a:pt x="546020" y="830239"/>
                    <a:pt x="559769" y="833238"/>
                    <a:pt x="573703" y="834436"/>
                  </a:cubicBezTo>
                  <a:cubicBezTo>
                    <a:pt x="593734" y="836176"/>
                    <a:pt x="613568" y="839570"/>
                    <a:pt x="633600" y="841088"/>
                  </a:cubicBezTo>
                  <a:cubicBezTo>
                    <a:pt x="647596" y="842149"/>
                    <a:pt x="661592" y="840730"/>
                    <a:pt x="675563" y="839928"/>
                  </a:cubicBezTo>
                  <a:cubicBezTo>
                    <a:pt x="686190" y="839311"/>
                    <a:pt x="696792" y="838225"/>
                    <a:pt x="707418" y="837731"/>
                  </a:cubicBezTo>
                  <a:cubicBezTo>
                    <a:pt x="718045" y="837237"/>
                    <a:pt x="728696" y="836497"/>
                    <a:pt x="739150" y="834287"/>
                  </a:cubicBezTo>
                  <a:cubicBezTo>
                    <a:pt x="740199" y="834065"/>
                    <a:pt x="741236" y="833856"/>
                    <a:pt x="742297" y="833732"/>
                  </a:cubicBezTo>
                  <a:cubicBezTo>
                    <a:pt x="743655" y="833572"/>
                    <a:pt x="745247" y="833238"/>
                    <a:pt x="746074" y="834596"/>
                  </a:cubicBezTo>
                  <a:cubicBezTo>
                    <a:pt x="747049" y="836188"/>
                    <a:pt x="745864" y="837521"/>
                    <a:pt x="744840" y="838644"/>
                  </a:cubicBezTo>
                  <a:cubicBezTo>
                    <a:pt x="741581" y="842285"/>
                    <a:pt x="737965" y="845556"/>
                    <a:pt x="734596" y="849073"/>
                  </a:cubicBezTo>
                  <a:cubicBezTo>
                    <a:pt x="714762" y="869796"/>
                    <a:pt x="690880" y="883829"/>
                    <a:pt x="663517" y="892061"/>
                  </a:cubicBezTo>
                  <a:cubicBezTo>
                    <a:pt x="657815" y="893777"/>
                    <a:pt x="654347" y="897381"/>
                    <a:pt x="654396" y="903169"/>
                  </a:cubicBezTo>
                  <a:cubicBezTo>
                    <a:pt x="654532" y="919041"/>
                    <a:pt x="650694" y="934679"/>
                    <a:pt x="651459" y="950526"/>
                  </a:cubicBezTo>
                  <a:cubicBezTo>
                    <a:pt x="652039" y="962523"/>
                    <a:pt x="652064" y="974556"/>
                    <a:pt x="653310" y="986528"/>
                  </a:cubicBezTo>
                  <a:cubicBezTo>
                    <a:pt x="654915" y="1002092"/>
                    <a:pt x="666800" y="1017384"/>
                    <a:pt x="683240" y="1020568"/>
                  </a:cubicBezTo>
                  <a:cubicBezTo>
                    <a:pt x="694422" y="1022913"/>
                    <a:pt x="705888" y="1023617"/>
                    <a:pt x="717267" y="1022654"/>
                  </a:cubicBezTo>
                  <a:cubicBezTo>
                    <a:pt x="726030" y="1021790"/>
                    <a:pt x="734917" y="1022740"/>
                    <a:pt x="743717" y="1022654"/>
                  </a:cubicBezTo>
                  <a:cubicBezTo>
                    <a:pt x="758527" y="1022468"/>
                    <a:pt x="773486" y="1023802"/>
                    <a:pt x="787445" y="1016285"/>
                  </a:cubicBezTo>
                  <a:cubicBezTo>
                    <a:pt x="798010" y="1010608"/>
                    <a:pt x="807785" y="994378"/>
                    <a:pt x="805588" y="981591"/>
                  </a:cubicBezTo>
                  <a:cubicBezTo>
                    <a:pt x="802688" y="965213"/>
                    <a:pt x="802157" y="948514"/>
                    <a:pt x="803996" y="931988"/>
                  </a:cubicBezTo>
                  <a:cubicBezTo>
                    <a:pt x="804304" y="928187"/>
                    <a:pt x="804341" y="924373"/>
                    <a:pt x="804095" y="920572"/>
                  </a:cubicBezTo>
                  <a:cubicBezTo>
                    <a:pt x="803700" y="907106"/>
                    <a:pt x="805390" y="893851"/>
                    <a:pt x="807328" y="880571"/>
                  </a:cubicBezTo>
                  <a:cubicBezTo>
                    <a:pt x="810537" y="858713"/>
                    <a:pt x="815524" y="837163"/>
                    <a:pt x="822225" y="816120"/>
                  </a:cubicBezTo>
                  <a:cubicBezTo>
                    <a:pt x="827249" y="800186"/>
                    <a:pt x="830420" y="783672"/>
                    <a:pt x="835456" y="767664"/>
                  </a:cubicBezTo>
                  <a:cubicBezTo>
                    <a:pt x="838295" y="758642"/>
                    <a:pt x="837344" y="748941"/>
                    <a:pt x="838702" y="739598"/>
                  </a:cubicBezTo>
                  <a:cubicBezTo>
                    <a:pt x="841035" y="723640"/>
                    <a:pt x="843096" y="707644"/>
                    <a:pt x="844873" y="691600"/>
                  </a:cubicBezTo>
                  <a:cubicBezTo>
                    <a:pt x="846576" y="676456"/>
                    <a:pt x="848674" y="661398"/>
                    <a:pt x="848057" y="646094"/>
                  </a:cubicBezTo>
                  <a:cubicBezTo>
                    <a:pt x="847539" y="633418"/>
                    <a:pt x="849292" y="620829"/>
                    <a:pt x="851118" y="608364"/>
                  </a:cubicBezTo>
                  <a:cubicBezTo>
                    <a:pt x="853056" y="595084"/>
                    <a:pt x="852390" y="581557"/>
                    <a:pt x="849168" y="568523"/>
                  </a:cubicBezTo>
                  <a:cubicBezTo>
                    <a:pt x="846613" y="558094"/>
                    <a:pt x="846120" y="547542"/>
                    <a:pt x="846083" y="536791"/>
                  </a:cubicBezTo>
                  <a:cubicBezTo>
                    <a:pt x="846083" y="516563"/>
                    <a:pt x="843787" y="496371"/>
                    <a:pt x="844355" y="476117"/>
                  </a:cubicBezTo>
                  <a:cubicBezTo>
                    <a:pt x="845170" y="468441"/>
                    <a:pt x="845490" y="460727"/>
                    <a:pt x="845280" y="453013"/>
                  </a:cubicBezTo>
                  <a:cubicBezTo>
                    <a:pt x="845305" y="451199"/>
                    <a:pt x="845170" y="449372"/>
                    <a:pt x="844849" y="447582"/>
                  </a:cubicBezTo>
                  <a:cubicBezTo>
                    <a:pt x="843491" y="441473"/>
                    <a:pt x="840677" y="439140"/>
                    <a:pt x="834444" y="438943"/>
                  </a:cubicBezTo>
                  <a:cubicBezTo>
                    <a:pt x="833210" y="438943"/>
                    <a:pt x="831975" y="438943"/>
                    <a:pt x="830803" y="438943"/>
                  </a:cubicBezTo>
                  <a:cubicBezTo>
                    <a:pt x="830050" y="438943"/>
                    <a:pt x="829297" y="438856"/>
                    <a:pt x="828532" y="438844"/>
                  </a:cubicBezTo>
                  <a:cubicBezTo>
                    <a:pt x="825533" y="438844"/>
                    <a:pt x="823040" y="438054"/>
                    <a:pt x="822744" y="434438"/>
                  </a:cubicBezTo>
                  <a:cubicBezTo>
                    <a:pt x="822460" y="431093"/>
                    <a:pt x="824805" y="428094"/>
                    <a:pt x="828113" y="427551"/>
                  </a:cubicBezTo>
                  <a:cubicBezTo>
                    <a:pt x="831285" y="427094"/>
                    <a:pt x="834530" y="427452"/>
                    <a:pt x="837529" y="428588"/>
                  </a:cubicBezTo>
                  <a:cubicBezTo>
                    <a:pt x="843762" y="430550"/>
                    <a:pt x="845206" y="429637"/>
                    <a:pt x="846700" y="423169"/>
                  </a:cubicBezTo>
                  <a:cubicBezTo>
                    <a:pt x="849217" y="411864"/>
                    <a:pt x="853130" y="400904"/>
                    <a:pt x="858351" y="390562"/>
                  </a:cubicBezTo>
                  <a:cubicBezTo>
                    <a:pt x="863350" y="380848"/>
                    <a:pt x="866398" y="370172"/>
                    <a:pt x="873161" y="361274"/>
                  </a:cubicBezTo>
                  <a:cubicBezTo>
                    <a:pt x="880320" y="351807"/>
                    <a:pt x="887503" y="342353"/>
                    <a:pt x="894143" y="332467"/>
                  </a:cubicBezTo>
                  <a:cubicBezTo>
                    <a:pt x="897945" y="326777"/>
                    <a:pt x="901647" y="321026"/>
                    <a:pt x="905251" y="315188"/>
                  </a:cubicBezTo>
                  <a:cubicBezTo>
                    <a:pt x="912298" y="303845"/>
                    <a:pt x="921567" y="295527"/>
                    <a:pt x="935243" y="293355"/>
                  </a:cubicBezTo>
                  <a:cubicBezTo>
                    <a:pt x="944351" y="291824"/>
                    <a:pt x="953694" y="293614"/>
                    <a:pt x="961605" y="298378"/>
                  </a:cubicBezTo>
                  <a:cubicBezTo>
                    <a:pt x="965913" y="300846"/>
                    <a:pt x="966468" y="303315"/>
                    <a:pt x="964543" y="307968"/>
                  </a:cubicBezTo>
                  <a:cubicBezTo>
                    <a:pt x="961322" y="315706"/>
                    <a:pt x="959766" y="324012"/>
                    <a:pt x="956422" y="331702"/>
                  </a:cubicBezTo>
                  <a:cubicBezTo>
                    <a:pt x="955866" y="332652"/>
                    <a:pt x="955866" y="333837"/>
                    <a:pt x="956422" y="334787"/>
                  </a:cubicBezTo>
                  <a:cubicBezTo>
                    <a:pt x="958718" y="337638"/>
                    <a:pt x="957483" y="340514"/>
                    <a:pt x="956842" y="343427"/>
                  </a:cubicBezTo>
                  <a:cubicBezTo>
                    <a:pt x="953521" y="358509"/>
                    <a:pt x="945659" y="371616"/>
                    <a:pt x="938711" y="385106"/>
                  </a:cubicBezTo>
                  <a:cubicBezTo>
                    <a:pt x="937353" y="387982"/>
                    <a:pt x="935823" y="390784"/>
                    <a:pt x="934156" y="393499"/>
                  </a:cubicBezTo>
                  <a:cubicBezTo>
                    <a:pt x="932663" y="397362"/>
                    <a:pt x="929886" y="400398"/>
                    <a:pt x="927603" y="403755"/>
                  </a:cubicBezTo>
                  <a:cubicBezTo>
                    <a:pt x="924085" y="408853"/>
                    <a:pt x="921062" y="414271"/>
                    <a:pt x="918581" y="419936"/>
                  </a:cubicBezTo>
                  <a:cubicBezTo>
                    <a:pt x="918285" y="420504"/>
                    <a:pt x="918025" y="421084"/>
                    <a:pt x="917803" y="421676"/>
                  </a:cubicBezTo>
                  <a:cubicBezTo>
                    <a:pt x="917013" y="423836"/>
                    <a:pt x="916310" y="426008"/>
                    <a:pt x="915656" y="428205"/>
                  </a:cubicBezTo>
                  <a:cubicBezTo>
                    <a:pt x="915433" y="428798"/>
                    <a:pt x="915298" y="429402"/>
                    <a:pt x="915248" y="430032"/>
                  </a:cubicBezTo>
                  <a:cubicBezTo>
                    <a:pt x="915248" y="431513"/>
                    <a:pt x="914607" y="432920"/>
                    <a:pt x="914755" y="434413"/>
                  </a:cubicBezTo>
                  <a:cubicBezTo>
                    <a:pt x="914570" y="435018"/>
                    <a:pt x="914434" y="435623"/>
                    <a:pt x="914360" y="436252"/>
                  </a:cubicBezTo>
                  <a:cubicBezTo>
                    <a:pt x="914360" y="437487"/>
                    <a:pt x="914360" y="438721"/>
                    <a:pt x="914360" y="440041"/>
                  </a:cubicBezTo>
                  <a:cubicBezTo>
                    <a:pt x="914360" y="440881"/>
                    <a:pt x="914495" y="441720"/>
                    <a:pt x="914767" y="442510"/>
                  </a:cubicBezTo>
                  <a:cubicBezTo>
                    <a:pt x="915051" y="443978"/>
                    <a:pt x="915236" y="445472"/>
                    <a:pt x="915285" y="446965"/>
                  </a:cubicBezTo>
                  <a:cubicBezTo>
                    <a:pt x="915335" y="447619"/>
                    <a:pt x="915471" y="448261"/>
                    <a:pt x="915680" y="448878"/>
                  </a:cubicBezTo>
                  <a:cubicBezTo>
                    <a:pt x="915680" y="450224"/>
                    <a:pt x="916273" y="451495"/>
                    <a:pt x="916223" y="452852"/>
                  </a:cubicBezTo>
                  <a:cubicBezTo>
                    <a:pt x="916322" y="453544"/>
                    <a:pt x="916581" y="454210"/>
                    <a:pt x="916631" y="454926"/>
                  </a:cubicBezTo>
                  <a:cubicBezTo>
                    <a:pt x="916939" y="460801"/>
                    <a:pt x="917692" y="466651"/>
                    <a:pt x="918877" y="472415"/>
                  </a:cubicBezTo>
                  <a:cubicBezTo>
                    <a:pt x="918988" y="473143"/>
                    <a:pt x="919136" y="473871"/>
                    <a:pt x="919346" y="474587"/>
                  </a:cubicBezTo>
                  <a:cubicBezTo>
                    <a:pt x="920913" y="482066"/>
                    <a:pt x="922370" y="489570"/>
                    <a:pt x="923505" y="497136"/>
                  </a:cubicBezTo>
                  <a:cubicBezTo>
                    <a:pt x="923579" y="497864"/>
                    <a:pt x="923715" y="498592"/>
                    <a:pt x="923912" y="499308"/>
                  </a:cubicBezTo>
                  <a:cubicBezTo>
                    <a:pt x="924283" y="503431"/>
                    <a:pt x="925060" y="507516"/>
                    <a:pt x="925344" y="511651"/>
                  </a:cubicBezTo>
                  <a:cubicBezTo>
                    <a:pt x="925369" y="512367"/>
                    <a:pt x="925505" y="513082"/>
                    <a:pt x="925727" y="513761"/>
                  </a:cubicBezTo>
                  <a:cubicBezTo>
                    <a:pt x="925653" y="515662"/>
                    <a:pt x="926406" y="517464"/>
                    <a:pt x="926245" y="519402"/>
                  </a:cubicBezTo>
                  <a:cubicBezTo>
                    <a:pt x="926258" y="520352"/>
                    <a:pt x="926393" y="521290"/>
                    <a:pt x="926665" y="522203"/>
                  </a:cubicBezTo>
                  <a:cubicBezTo>
                    <a:pt x="926665" y="524375"/>
                    <a:pt x="927368" y="526498"/>
                    <a:pt x="927159" y="528695"/>
                  </a:cubicBezTo>
                  <a:cubicBezTo>
                    <a:pt x="927220" y="529695"/>
                    <a:pt x="927368" y="530695"/>
                    <a:pt x="927590" y="531670"/>
                  </a:cubicBezTo>
                  <a:cubicBezTo>
                    <a:pt x="927664" y="536384"/>
                    <a:pt x="928331" y="541074"/>
                    <a:pt x="928072" y="545801"/>
                  </a:cubicBezTo>
                  <a:cubicBezTo>
                    <a:pt x="928109" y="546875"/>
                    <a:pt x="928244" y="547949"/>
                    <a:pt x="928504" y="548998"/>
                  </a:cubicBezTo>
                  <a:cubicBezTo>
                    <a:pt x="928590" y="557243"/>
                    <a:pt x="928257" y="565512"/>
                    <a:pt x="928998" y="573744"/>
                  </a:cubicBezTo>
                  <a:cubicBezTo>
                    <a:pt x="929047" y="574583"/>
                    <a:pt x="929183" y="575410"/>
                    <a:pt x="929405" y="576213"/>
                  </a:cubicBezTo>
                  <a:cubicBezTo>
                    <a:pt x="929528" y="582692"/>
                    <a:pt x="931021" y="589172"/>
                    <a:pt x="929405" y="595639"/>
                  </a:cubicBezTo>
                  <a:cubicBezTo>
                    <a:pt x="925060" y="604550"/>
                    <a:pt x="916865" y="607771"/>
                    <a:pt x="909188" y="603625"/>
                  </a:cubicBezTo>
                  <a:cubicBezTo>
                    <a:pt x="905128" y="601428"/>
                    <a:pt x="903091" y="597861"/>
                    <a:pt x="902129" y="593479"/>
                  </a:cubicBezTo>
                  <a:cubicBezTo>
                    <a:pt x="900475" y="585889"/>
                    <a:pt x="899611" y="578138"/>
                    <a:pt x="899549" y="570362"/>
                  </a:cubicBezTo>
                  <a:cubicBezTo>
                    <a:pt x="899438" y="558600"/>
                    <a:pt x="897994" y="546998"/>
                    <a:pt x="897080" y="535323"/>
                  </a:cubicBezTo>
                  <a:cubicBezTo>
                    <a:pt x="896167" y="523647"/>
                    <a:pt x="895094" y="511663"/>
                    <a:pt x="894945" y="499790"/>
                  </a:cubicBezTo>
                  <a:cubicBezTo>
                    <a:pt x="894859" y="492718"/>
                    <a:pt x="893255" y="485954"/>
                    <a:pt x="892033" y="479055"/>
                  </a:cubicBezTo>
                  <a:cubicBezTo>
                    <a:pt x="889478" y="464689"/>
                    <a:pt x="886220" y="450409"/>
                    <a:pt x="884862" y="435857"/>
                  </a:cubicBezTo>
                  <a:cubicBezTo>
                    <a:pt x="884430" y="431241"/>
                    <a:pt x="883813" y="430698"/>
                    <a:pt x="879604" y="432710"/>
                  </a:cubicBezTo>
                  <a:cubicBezTo>
                    <a:pt x="874519" y="435179"/>
                    <a:pt x="869521" y="437758"/>
                    <a:pt x="864337" y="439980"/>
                  </a:cubicBezTo>
                  <a:cubicBezTo>
                    <a:pt x="862856" y="440621"/>
                    <a:pt x="861214" y="441214"/>
                    <a:pt x="860412" y="442954"/>
                  </a:cubicBezTo>
                  <a:cubicBezTo>
                    <a:pt x="861745" y="444188"/>
                    <a:pt x="863337" y="443571"/>
                    <a:pt x="864793" y="443707"/>
                  </a:cubicBezTo>
                  <a:cubicBezTo>
                    <a:pt x="872088" y="444312"/>
                    <a:pt x="877802" y="450211"/>
                    <a:pt x="878185" y="457518"/>
                  </a:cubicBezTo>
                  <a:cubicBezTo>
                    <a:pt x="878555" y="464281"/>
                    <a:pt x="877111" y="470884"/>
                    <a:pt x="875963" y="477463"/>
                  </a:cubicBezTo>
                  <a:cubicBezTo>
                    <a:pt x="874618" y="485251"/>
                    <a:pt x="873322" y="493100"/>
                    <a:pt x="870705" y="500604"/>
                  </a:cubicBezTo>
                  <a:cubicBezTo>
                    <a:pt x="869718" y="503431"/>
                    <a:pt x="869743" y="505788"/>
                    <a:pt x="871730" y="508244"/>
                  </a:cubicBezTo>
                  <a:cubicBezTo>
                    <a:pt x="875198" y="512527"/>
                    <a:pt x="874976" y="517600"/>
                    <a:pt x="874198" y="522660"/>
                  </a:cubicBezTo>
                  <a:cubicBezTo>
                    <a:pt x="873211" y="528671"/>
                    <a:pt x="871643" y="534582"/>
                    <a:pt x="870199" y="540494"/>
                  </a:cubicBezTo>
                  <a:cubicBezTo>
                    <a:pt x="867755" y="550146"/>
                    <a:pt x="867941" y="560266"/>
                    <a:pt x="870718" y="569819"/>
                  </a:cubicBezTo>
                  <a:cubicBezTo>
                    <a:pt x="872310" y="574472"/>
                    <a:pt x="872038" y="579557"/>
                    <a:pt x="869977" y="584013"/>
                  </a:cubicBezTo>
                  <a:cubicBezTo>
                    <a:pt x="868299" y="587567"/>
                    <a:pt x="867891" y="592270"/>
                    <a:pt x="870385" y="595454"/>
                  </a:cubicBezTo>
                  <a:cubicBezTo>
                    <a:pt x="875704" y="602242"/>
                    <a:pt x="874926" y="609672"/>
                    <a:pt x="874087" y="617275"/>
                  </a:cubicBezTo>
                  <a:cubicBezTo>
                    <a:pt x="873347" y="623483"/>
                    <a:pt x="872248" y="629630"/>
                    <a:pt x="870767" y="635702"/>
                  </a:cubicBezTo>
                  <a:cubicBezTo>
                    <a:pt x="870039" y="638368"/>
                    <a:pt x="870175" y="641194"/>
                    <a:pt x="871187" y="643761"/>
                  </a:cubicBezTo>
                  <a:cubicBezTo>
                    <a:pt x="873124" y="648488"/>
                    <a:pt x="872989" y="653808"/>
                    <a:pt x="870841" y="658436"/>
                  </a:cubicBezTo>
                  <a:cubicBezTo>
                    <a:pt x="870545" y="659140"/>
                    <a:pt x="870372" y="659892"/>
                    <a:pt x="870014" y="660559"/>
                  </a:cubicBezTo>
                  <a:cubicBezTo>
                    <a:pt x="866015" y="668137"/>
                    <a:pt x="865077" y="674814"/>
                    <a:pt x="872557" y="681541"/>
                  </a:cubicBezTo>
                  <a:cubicBezTo>
                    <a:pt x="877494" y="685996"/>
                    <a:pt x="878654" y="693130"/>
                    <a:pt x="878999" y="699721"/>
                  </a:cubicBezTo>
                  <a:cubicBezTo>
                    <a:pt x="880049" y="719159"/>
                    <a:pt x="879950" y="738660"/>
                    <a:pt x="878703" y="758087"/>
                  </a:cubicBezTo>
                  <a:cubicBezTo>
                    <a:pt x="876691" y="788942"/>
                    <a:pt x="869274" y="818860"/>
                    <a:pt x="864793" y="849259"/>
                  </a:cubicBezTo>
                  <a:cubicBezTo>
                    <a:pt x="861547" y="871264"/>
                    <a:pt x="858622" y="893295"/>
                    <a:pt x="855166" y="915264"/>
                  </a:cubicBezTo>
                  <a:cubicBezTo>
                    <a:pt x="853167" y="928113"/>
                    <a:pt x="852920" y="941035"/>
                    <a:pt x="851735" y="953908"/>
                  </a:cubicBezTo>
                  <a:cubicBezTo>
                    <a:pt x="850884" y="963201"/>
                    <a:pt x="847243" y="971002"/>
                    <a:pt x="839986" y="976827"/>
                  </a:cubicBezTo>
                  <a:cubicBezTo>
                    <a:pt x="836246" y="979962"/>
                    <a:pt x="833518" y="984122"/>
                    <a:pt x="832148" y="988799"/>
                  </a:cubicBezTo>
                  <a:cubicBezTo>
                    <a:pt x="827532" y="1002215"/>
                    <a:pt x="820843" y="1014348"/>
                    <a:pt x="810291" y="1024209"/>
                  </a:cubicBezTo>
                  <a:cubicBezTo>
                    <a:pt x="805008" y="1029294"/>
                    <a:pt x="798763" y="1033280"/>
                    <a:pt x="791925" y="1035922"/>
                  </a:cubicBezTo>
                  <a:cubicBezTo>
                    <a:pt x="779657" y="1040513"/>
                    <a:pt x="767698" y="1045709"/>
                    <a:pt x="755898" y="1051424"/>
                  </a:cubicBezTo>
                  <a:cubicBezTo>
                    <a:pt x="736151" y="1061025"/>
                    <a:pt x="715786" y="1059544"/>
                    <a:pt x="696051" y="1051424"/>
                  </a:cubicBezTo>
                  <a:cubicBezTo>
                    <a:pt x="659741" y="1036539"/>
                    <a:pt x="637068" y="1008979"/>
                    <a:pt x="624664" y="972310"/>
                  </a:cubicBezTo>
                  <a:cubicBezTo>
                    <a:pt x="621319" y="962436"/>
                    <a:pt x="620172" y="952130"/>
                    <a:pt x="619727" y="941751"/>
                  </a:cubicBezTo>
                  <a:cubicBezTo>
                    <a:pt x="619517" y="936629"/>
                    <a:pt x="617259" y="932050"/>
                    <a:pt x="616160" y="927175"/>
                  </a:cubicBezTo>
                  <a:cubicBezTo>
                    <a:pt x="615556" y="924521"/>
                    <a:pt x="613001" y="923706"/>
                    <a:pt x="610470" y="923275"/>
                  </a:cubicBezTo>
                  <a:cubicBezTo>
                    <a:pt x="604768" y="922312"/>
                    <a:pt x="598980" y="921781"/>
                    <a:pt x="593377" y="920263"/>
                  </a:cubicBezTo>
                  <a:cubicBezTo>
                    <a:pt x="587415" y="918646"/>
                    <a:pt x="587045" y="918128"/>
                    <a:pt x="588119" y="912167"/>
                  </a:cubicBezTo>
                  <a:cubicBezTo>
                    <a:pt x="588378" y="910747"/>
                    <a:pt x="588477" y="909439"/>
                    <a:pt x="587255" y="908402"/>
                  </a:cubicBezTo>
                  <a:cubicBezTo>
                    <a:pt x="586662" y="908032"/>
                    <a:pt x="586058" y="907711"/>
                    <a:pt x="585416" y="907427"/>
                  </a:cubicBezTo>
                  <a:cubicBezTo>
                    <a:pt x="584774" y="907131"/>
                    <a:pt x="584182" y="906810"/>
                    <a:pt x="583540" y="906464"/>
                  </a:cubicBezTo>
                  <a:cubicBezTo>
                    <a:pt x="582158" y="905921"/>
                    <a:pt x="581133" y="904737"/>
                    <a:pt x="580800" y="903293"/>
                  </a:cubicBezTo>
                  <a:cubicBezTo>
                    <a:pt x="582269" y="881558"/>
                    <a:pt x="603695" y="864736"/>
                    <a:pt x="625355" y="868302"/>
                  </a:cubicBezTo>
                  <a:cubicBezTo>
                    <a:pt x="627614" y="868673"/>
                    <a:pt x="629823" y="869302"/>
                    <a:pt x="632106" y="869537"/>
                  </a:cubicBezTo>
                  <a:cubicBezTo>
                    <a:pt x="636290" y="870006"/>
                    <a:pt x="640413" y="868204"/>
                    <a:pt x="642906" y="864797"/>
                  </a:cubicBezTo>
                  <a:cubicBezTo>
                    <a:pt x="644831" y="862329"/>
                    <a:pt x="644276" y="860971"/>
                    <a:pt x="641178" y="860527"/>
                  </a:cubicBezTo>
                  <a:cubicBezTo>
                    <a:pt x="639364" y="860317"/>
                    <a:pt x="637525" y="860280"/>
                    <a:pt x="635698" y="860428"/>
                  </a:cubicBezTo>
                  <a:cubicBezTo>
                    <a:pt x="614050" y="861551"/>
                    <a:pt x="592945" y="857713"/>
                    <a:pt x="571827" y="853763"/>
                  </a:cubicBezTo>
                  <a:cubicBezTo>
                    <a:pt x="566100" y="852690"/>
                    <a:pt x="560398" y="850801"/>
                    <a:pt x="554289" y="852751"/>
                  </a:cubicBezTo>
                  <a:cubicBezTo>
                    <a:pt x="550809" y="853850"/>
                    <a:pt x="547056" y="852270"/>
                    <a:pt x="543564" y="851233"/>
                  </a:cubicBezTo>
                  <a:cubicBezTo>
                    <a:pt x="532283" y="847876"/>
                    <a:pt x="521520" y="850493"/>
                    <a:pt x="510993" y="854282"/>
                  </a:cubicBezTo>
                  <a:cubicBezTo>
                    <a:pt x="505475" y="856269"/>
                    <a:pt x="502588" y="861218"/>
                    <a:pt x="500489" y="866377"/>
                  </a:cubicBezTo>
                  <a:cubicBezTo>
                    <a:pt x="495984" y="877078"/>
                    <a:pt x="493578" y="888556"/>
                    <a:pt x="493417" y="900170"/>
                  </a:cubicBezTo>
                  <a:cubicBezTo>
                    <a:pt x="493417" y="934197"/>
                    <a:pt x="490949" y="967978"/>
                    <a:pt x="484000" y="1001376"/>
                  </a:cubicBezTo>
                  <a:cubicBezTo>
                    <a:pt x="482655" y="1006843"/>
                    <a:pt x="481692" y="1012385"/>
                    <a:pt x="481112" y="1017988"/>
                  </a:cubicBezTo>
                  <a:cubicBezTo>
                    <a:pt x="480828" y="1022148"/>
                    <a:pt x="478347" y="1025678"/>
                    <a:pt x="476397" y="1029294"/>
                  </a:cubicBezTo>
                  <a:cubicBezTo>
                    <a:pt x="472744" y="1035971"/>
                    <a:pt x="468671" y="1042426"/>
                    <a:pt x="464216" y="1048597"/>
                  </a:cubicBezTo>
                  <a:cubicBezTo>
                    <a:pt x="461204" y="1052855"/>
                    <a:pt x="458587" y="1057237"/>
                    <a:pt x="457600" y="1062494"/>
                  </a:cubicBezTo>
                  <a:cubicBezTo>
                    <a:pt x="456934" y="1065012"/>
                    <a:pt x="455539" y="1067295"/>
                    <a:pt x="453601" y="1069036"/>
                  </a:cubicBezTo>
                  <a:cubicBezTo>
                    <a:pt x="450750" y="1072023"/>
                    <a:pt x="447307" y="1074306"/>
                    <a:pt x="444258" y="1077070"/>
                  </a:cubicBezTo>
                  <a:cubicBezTo>
                    <a:pt x="440765" y="1080242"/>
                    <a:pt x="440926" y="1082168"/>
                    <a:pt x="445098" y="1084278"/>
                  </a:cubicBezTo>
                  <a:cubicBezTo>
                    <a:pt x="450676" y="1087092"/>
                    <a:pt x="455625" y="1091005"/>
                    <a:pt x="459637" y="1095806"/>
                  </a:cubicBezTo>
                  <a:cubicBezTo>
                    <a:pt x="465721" y="1103051"/>
                    <a:pt x="468276" y="1111419"/>
                    <a:pt x="468585" y="1120651"/>
                  </a:cubicBezTo>
                  <a:cubicBezTo>
                    <a:pt x="468585" y="1123119"/>
                    <a:pt x="467067" y="1124353"/>
                    <a:pt x="465079" y="1125513"/>
                  </a:cubicBezTo>
                  <a:cubicBezTo>
                    <a:pt x="454453" y="1131499"/>
                    <a:pt x="442938" y="1135757"/>
                    <a:pt x="430978" y="1138127"/>
                  </a:cubicBezTo>
                  <a:cubicBezTo>
                    <a:pt x="420426" y="1140312"/>
                    <a:pt x="409762" y="1142052"/>
                    <a:pt x="399148" y="1144039"/>
                  </a:cubicBezTo>
                  <a:cubicBezTo>
                    <a:pt x="395260" y="1144755"/>
                    <a:pt x="393211" y="1143397"/>
                    <a:pt x="391570" y="1140090"/>
                  </a:cubicBezTo>
                  <a:cubicBezTo>
                    <a:pt x="386447" y="1130055"/>
                    <a:pt x="385682" y="1118355"/>
                    <a:pt x="389447" y="1107728"/>
                  </a:cubicBezTo>
                  <a:cubicBezTo>
                    <a:pt x="391162" y="1102508"/>
                    <a:pt x="390977" y="1102372"/>
                    <a:pt x="385596" y="1102976"/>
                  </a:cubicBezTo>
                  <a:cubicBezTo>
                    <a:pt x="360319" y="1105803"/>
                    <a:pt x="335153" y="1105568"/>
                    <a:pt x="310309" y="1099743"/>
                  </a:cubicBezTo>
                  <a:cubicBezTo>
                    <a:pt x="302299" y="1097879"/>
                    <a:pt x="294424" y="1095510"/>
                    <a:pt x="286599" y="1092955"/>
                  </a:cubicBezTo>
                  <a:cubicBezTo>
                    <a:pt x="283625" y="1092165"/>
                    <a:pt x="280984" y="1090437"/>
                    <a:pt x="279071" y="1088018"/>
                  </a:cubicBezTo>
                  <a:cubicBezTo>
                    <a:pt x="274294" y="1081119"/>
                    <a:pt x="267963" y="1074750"/>
                    <a:pt x="270085" y="1065098"/>
                  </a:cubicBezTo>
                  <a:cubicBezTo>
                    <a:pt x="270555" y="1062951"/>
                    <a:pt x="269493" y="1061260"/>
                    <a:pt x="268037" y="1059779"/>
                  </a:cubicBezTo>
                  <a:cubicBezTo>
                    <a:pt x="251288" y="1042858"/>
                    <a:pt x="241341" y="1022246"/>
                    <a:pt x="235182" y="999525"/>
                  </a:cubicBezTo>
                  <a:cubicBezTo>
                    <a:pt x="229282" y="977753"/>
                    <a:pt x="223864" y="955895"/>
                    <a:pt x="222099" y="933309"/>
                  </a:cubicBezTo>
                  <a:cubicBezTo>
                    <a:pt x="221803" y="929606"/>
                    <a:pt x="220001" y="929952"/>
                    <a:pt x="217533" y="931124"/>
                  </a:cubicBezTo>
                  <a:cubicBezTo>
                    <a:pt x="209498" y="935049"/>
                    <a:pt x="200229" y="935629"/>
                    <a:pt x="191762" y="932729"/>
                  </a:cubicBezTo>
                  <a:cubicBezTo>
                    <a:pt x="187850" y="931494"/>
                    <a:pt x="185591" y="929224"/>
                    <a:pt x="185344" y="924929"/>
                  </a:cubicBezTo>
                  <a:cubicBezTo>
                    <a:pt x="184986" y="921164"/>
                    <a:pt x="184270" y="917449"/>
                    <a:pt x="183184" y="913821"/>
                  </a:cubicBezTo>
                  <a:cubicBezTo>
                    <a:pt x="180321" y="903231"/>
                    <a:pt x="171977" y="896998"/>
                    <a:pt x="160882" y="896184"/>
                  </a:cubicBezTo>
                  <a:cubicBezTo>
                    <a:pt x="146392" y="895110"/>
                    <a:pt x="131767" y="895653"/>
                    <a:pt x="117511" y="891765"/>
                  </a:cubicBezTo>
                  <a:cubicBezTo>
                    <a:pt x="102800" y="887766"/>
                    <a:pt x="88507" y="882854"/>
                    <a:pt x="75326" y="875054"/>
                  </a:cubicBezTo>
                  <a:cubicBezTo>
                    <a:pt x="74030" y="874190"/>
                    <a:pt x="72635" y="873486"/>
                    <a:pt x="71179" y="872943"/>
                  </a:cubicBezTo>
                  <a:close/>
                </a:path>
              </a:pathLst>
            </a:custGeom>
            <a:solidFill>
              <a:srgbClr val="000000"/>
            </a:solidFill>
            <a:ln w="1231" cap="flat">
              <a:noFill/>
              <a:prstDash val="solid"/>
              <a:miter/>
            </a:ln>
          </p:spPr>
          <p:txBody>
            <a:bodyPr rtlCol="0" anchor="ctr"/>
            <a:lstStyle/>
            <a:p>
              <a:endParaRPr lang="es-CO"/>
            </a:p>
          </p:txBody>
        </p:sp>
        <p:sp>
          <p:nvSpPr>
            <p:cNvPr id="603" name="Freeform: Shape 602">
              <a:extLst>
                <a:ext uri="{FF2B5EF4-FFF2-40B4-BE49-F238E27FC236}">
                  <a16:creationId xmlns:a16="http://schemas.microsoft.com/office/drawing/2014/main" id="{FDA32F14-97B4-3994-A941-1D8221FFED43}"/>
                </a:ext>
              </a:extLst>
            </p:cNvPr>
            <p:cNvSpPr/>
            <p:nvPr/>
          </p:nvSpPr>
          <p:spPr>
            <a:xfrm>
              <a:off x="-1491789" y="6400079"/>
              <a:ext cx="813347" cy="373265"/>
            </a:xfrm>
            <a:custGeom>
              <a:avLst/>
              <a:gdLst>
                <a:gd name="connsiteX0" fmla="*/ 269273 w 813347"/>
                <a:gd name="connsiteY0" fmla="*/ 174527 h 373265"/>
                <a:gd name="connsiteX1" fmla="*/ 273074 w 813347"/>
                <a:gd name="connsiteY1" fmla="*/ 163974 h 373265"/>
                <a:gd name="connsiteX2" fmla="*/ 279529 w 813347"/>
                <a:gd name="connsiteY2" fmla="*/ 150015 h 373265"/>
                <a:gd name="connsiteX3" fmla="*/ 285811 w 813347"/>
                <a:gd name="connsiteY3" fmla="*/ 127935 h 373265"/>
                <a:gd name="connsiteX4" fmla="*/ 285589 w 813347"/>
                <a:gd name="connsiteY4" fmla="*/ 118135 h 373265"/>
                <a:gd name="connsiteX5" fmla="*/ 271716 w 813347"/>
                <a:gd name="connsiteY5" fmla="*/ 108422 h 373265"/>
                <a:gd name="connsiteX6" fmla="*/ 259078 w 813347"/>
                <a:gd name="connsiteY6" fmla="*/ 120073 h 373265"/>
                <a:gd name="connsiteX7" fmla="*/ 257239 w 813347"/>
                <a:gd name="connsiteY7" fmla="*/ 139018 h 373265"/>
                <a:gd name="connsiteX8" fmla="*/ 254240 w 813347"/>
                <a:gd name="connsiteY8" fmla="*/ 143116 h 373265"/>
                <a:gd name="connsiteX9" fmla="*/ 237134 w 813347"/>
                <a:gd name="connsiteY9" fmla="*/ 164098 h 373265"/>
                <a:gd name="connsiteX10" fmla="*/ 227976 w 813347"/>
                <a:gd name="connsiteY10" fmla="*/ 203457 h 373265"/>
                <a:gd name="connsiteX11" fmla="*/ 224088 w 813347"/>
                <a:gd name="connsiteY11" fmla="*/ 217465 h 373265"/>
                <a:gd name="connsiteX12" fmla="*/ 214510 w 813347"/>
                <a:gd name="connsiteY12" fmla="*/ 246926 h 373265"/>
                <a:gd name="connsiteX13" fmla="*/ 209783 w 813347"/>
                <a:gd name="connsiteY13" fmla="*/ 247802 h 373265"/>
                <a:gd name="connsiteX14" fmla="*/ 199638 w 813347"/>
                <a:gd name="connsiteY14" fmla="*/ 238151 h 373265"/>
                <a:gd name="connsiteX15" fmla="*/ 175768 w 813347"/>
                <a:gd name="connsiteY15" fmla="*/ 233868 h 373265"/>
                <a:gd name="connsiteX16" fmla="*/ 171979 w 813347"/>
                <a:gd name="connsiteY16" fmla="*/ 237571 h 373265"/>
                <a:gd name="connsiteX17" fmla="*/ 171374 w 813347"/>
                <a:gd name="connsiteY17" fmla="*/ 240199 h 373265"/>
                <a:gd name="connsiteX18" fmla="*/ 166759 w 813347"/>
                <a:gd name="connsiteY18" fmla="*/ 268809 h 373265"/>
                <a:gd name="connsiteX19" fmla="*/ 160674 w 813347"/>
                <a:gd name="connsiteY19" fmla="*/ 290691 h 373265"/>
                <a:gd name="connsiteX20" fmla="*/ 144629 w 813347"/>
                <a:gd name="connsiteY20" fmla="*/ 312303 h 373265"/>
                <a:gd name="connsiteX21" fmla="*/ 138162 w 813347"/>
                <a:gd name="connsiteY21" fmla="*/ 318017 h 373265"/>
                <a:gd name="connsiteX22" fmla="*/ 110009 w 813347"/>
                <a:gd name="connsiteY22" fmla="*/ 331285 h 373265"/>
                <a:gd name="connsiteX23" fmla="*/ 91669 w 813347"/>
                <a:gd name="connsiteY23" fmla="*/ 334284 h 373265"/>
                <a:gd name="connsiteX24" fmla="*/ 77771 w 813347"/>
                <a:gd name="connsiteY24" fmla="*/ 336185 h 373265"/>
                <a:gd name="connsiteX25" fmla="*/ 63343 w 813347"/>
                <a:gd name="connsiteY25" fmla="*/ 337727 h 373265"/>
                <a:gd name="connsiteX26" fmla="*/ 29909 w 813347"/>
                <a:gd name="connsiteY26" fmla="*/ 347502 h 373265"/>
                <a:gd name="connsiteX27" fmla="*/ 1077 w 813347"/>
                <a:gd name="connsiteY27" fmla="*/ 368669 h 373265"/>
                <a:gd name="connsiteX28" fmla="*/ -2305 w 813347"/>
                <a:gd name="connsiteY28" fmla="*/ 371693 h 373265"/>
                <a:gd name="connsiteX29" fmla="*/ -2638 w 813347"/>
                <a:gd name="connsiteY29" fmla="*/ 370792 h 373265"/>
                <a:gd name="connsiteX30" fmla="*/ -2453 w 813347"/>
                <a:gd name="connsiteY30" fmla="*/ 370558 h 373265"/>
                <a:gd name="connsiteX31" fmla="*/ 28403 w 813347"/>
                <a:gd name="connsiteY31" fmla="*/ 346811 h 373265"/>
                <a:gd name="connsiteX32" fmla="*/ 72834 w 813347"/>
                <a:gd name="connsiteY32" fmla="*/ 335395 h 373265"/>
                <a:gd name="connsiteX33" fmla="*/ 119883 w 813347"/>
                <a:gd name="connsiteY33" fmla="*/ 326965 h 373265"/>
                <a:gd name="connsiteX34" fmla="*/ 137569 w 813347"/>
                <a:gd name="connsiteY34" fmla="*/ 316783 h 373265"/>
                <a:gd name="connsiteX35" fmla="*/ 145592 w 813347"/>
                <a:gd name="connsiteY35" fmla="*/ 309995 h 373265"/>
                <a:gd name="connsiteX36" fmla="*/ 158230 w 813347"/>
                <a:gd name="connsiteY36" fmla="*/ 293468 h 373265"/>
                <a:gd name="connsiteX37" fmla="*/ 162562 w 813347"/>
                <a:gd name="connsiteY37" fmla="*/ 280966 h 373265"/>
                <a:gd name="connsiteX38" fmla="*/ 171300 w 813347"/>
                <a:gd name="connsiteY38" fmla="*/ 234386 h 373265"/>
                <a:gd name="connsiteX39" fmla="*/ 204735 w 813347"/>
                <a:gd name="connsiteY39" fmla="*/ 127886 h 373265"/>
                <a:gd name="connsiteX40" fmla="*/ 239923 w 813347"/>
                <a:gd name="connsiteY40" fmla="*/ 73506 h 373265"/>
                <a:gd name="connsiteX41" fmla="*/ 258646 w 813347"/>
                <a:gd name="connsiteY41" fmla="*/ 53487 h 373265"/>
                <a:gd name="connsiteX42" fmla="*/ 278616 w 813347"/>
                <a:gd name="connsiteY42" fmla="*/ 35517 h 373265"/>
                <a:gd name="connsiteX43" fmla="*/ 294475 w 813347"/>
                <a:gd name="connsiteY43" fmla="*/ 23928 h 373265"/>
                <a:gd name="connsiteX44" fmla="*/ 323652 w 813347"/>
                <a:gd name="connsiteY44" fmla="*/ 10228 h 373265"/>
                <a:gd name="connsiteX45" fmla="*/ 358075 w 813347"/>
                <a:gd name="connsiteY45" fmla="*/ 1132 h 373265"/>
                <a:gd name="connsiteX46" fmla="*/ 378908 w 813347"/>
                <a:gd name="connsiteY46" fmla="*/ -1115 h 373265"/>
                <a:gd name="connsiteX47" fmla="*/ 450641 w 813347"/>
                <a:gd name="connsiteY47" fmla="*/ -1485 h 373265"/>
                <a:gd name="connsiteX48" fmla="*/ 498603 w 813347"/>
                <a:gd name="connsiteY48" fmla="*/ -1362 h 373265"/>
                <a:gd name="connsiteX49" fmla="*/ 505897 w 813347"/>
                <a:gd name="connsiteY49" fmla="*/ -1041 h 373265"/>
                <a:gd name="connsiteX50" fmla="*/ 556993 w 813347"/>
                <a:gd name="connsiteY50" fmla="*/ -16 h 373265"/>
                <a:gd name="connsiteX51" fmla="*/ 579358 w 813347"/>
                <a:gd name="connsiteY51" fmla="*/ -1053 h 373265"/>
                <a:gd name="connsiteX52" fmla="*/ 601956 w 813347"/>
                <a:gd name="connsiteY52" fmla="*/ 1884 h 373265"/>
                <a:gd name="connsiteX53" fmla="*/ 678811 w 813347"/>
                <a:gd name="connsiteY53" fmla="*/ 26569 h 373265"/>
                <a:gd name="connsiteX54" fmla="*/ 697102 w 813347"/>
                <a:gd name="connsiteY54" fmla="*/ 36850 h 373265"/>
                <a:gd name="connsiteX55" fmla="*/ 746088 w 813347"/>
                <a:gd name="connsiteY55" fmla="*/ 69532 h 373265"/>
                <a:gd name="connsiteX56" fmla="*/ 769649 w 813347"/>
                <a:gd name="connsiteY56" fmla="*/ 90970 h 373265"/>
                <a:gd name="connsiteX57" fmla="*/ 801467 w 813347"/>
                <a:gd name="connsiteY57" fmla="*/ 128083 h 373265"/>
                <a:gd name="connsiteX58" fmla="*/ 810650 w 813347"/>
                <a:gd name="connsiteY58" fmla="*/ 141080 h 373265"/>
                <a:gd name="connsiteX59" fmla="*/ 792137 w 813347"/>
                <a:gd name="connsiteY59" fmla="*/ 144424 h 373265"/>
                <a:gd name="connsiteX60" fmla="*/ 775895 w 813347"/>
                <a:gd name="connsiteY60" fmla="*/ 158001 h 373265"/>
                <a:gd name="connsiteX61" fmla="*/ 765354 w 813347"/>
                <a:gd name="connsiteY61" fmla="*/ 161703 h 373265"/>
                <a:gd name="connsiteX62" fmla="*/ 724983 w 813347"/>
                <a:gd name="connsiteY62" fmla="*/ 154137 h 373265"/>
                <a:gd name="connsiteX63" fmla="*/ 712554 w 813347"/>
                <a:gd name="connsiteY63" fmla="*/ 148065 h 373265"/>
                <a:gd name="connsiteX64" fmla="*/ 691030 w 813347"/>
                <a:gd name="connsiteY64" fmla="*/ 127676 h 373265"/>
                <a:gd name="connsiteX65" fmla="*/ 686833 w 813347"/>
                <a:gd name="connsiteY65" fmla="*/ 120764 h 373265"/>
                <a:gd name="connsiteX66" fmla="*/ 677799 w 813347"/>
                <a:gd name="connsiteY66" fmla="*/ 109372 h 373265"/>
                <a:gd name="connsiteX67" fmla="*/ 666259 w 813347"/>
                <a:gd name="connsiteY67" fmla="*/ 102880 h 373265"/>
                <a:gd name="connsiteX68" fmla="*/ 665913 w 813347"/>
                <a:gd name="connsiteY68" fmla="*/ 98227 h 373265"/>
                <a:gd name="connsiteX69" fmla="*/ 664926 w 813347"/>
                <a:gd name="connsiteY69" fmla="*/ 90699 h 373265"/>
                <a:gd name="connsiteX70" fmla="*/ 647992 w 813347"/>
                <a:gd name="connsiteY70" fmla="*/ 83861 h 373265"/>
                <a:gd name="connsiteX71" fmla="*/ 587034 w 813347"/>
                <a:gd name="connsiteY71" fmla="*/ 63324 h 373265"/>
                <a:gd name="connsiteX72" fmla="*/ 562350 w 813347"/>
                <a:gd name="connsiteY72" fmla="*/ 58609 h 373265"/>
                <a:gd name="connsiteX73" fmla="*/ 554204 w 813347"/>
                <a:gd name="connsiteY73" fmla="*/ 61460 h 373265"/>
                <a:gd name="connsiteX74" fmla="*/ 556315 w 813347"/>
                <a:gd name="connsiteY74" fmla="*/ 67767 h 373265"/>
                <a:gd name="connsiteX75" fmla="*/ 575630 w 813347"/>
                <a:gd name="connsiteY75" fmla="*/ 71309 h 373265"/>
                <a:gd name="connsiteX76" fmla="*/ 578765 w 813347"/>
                <a:gd name="connsiteY76" fmla="*/ 73889 h 373265"/>
                <a:gd name="connsiteX77" fmla="*/ 573014 w 813347"/>
                <a:gd name="connsiteY77" fmla="*/ 74308 h 373265"/>
                <a:gd name="connsiteX78" fmla="*/ 528952 w 813347"/>
                <a:gd name="connsiteY78" fmla="*/ 71371 h 373265"/>
                <a:gd name="connsiteX79" fmla="*/ 508945 w 813347"/>
                <a:gd name="connsiteY79" fmla="*/ 71297 h 373265"/>
                <a:gd name="connsiteX80" fmla="*/ 455677 w 813347"/>
                <a:gd name="connsiteY80" fmla="*/ 72284 h 373265"/>
                <a:gd name="connsiteX81" fmla="*/ 411467 w 813347"/>
                <a:gd name="connsiteY81" fmla="*/ 72099 h 373265"/>
                <a:gd name="connsiteX82" fmla="*/ 360111 w 813347"/>
                <a:gd name="connsiteY82" fmla="*/ 81751 h 373265"/>
                <a:gd name="connsiteX83" fmla="*/ 302103 w 813347"/>
                <a:gd name="connsiteY83" fmla="*/ 125541 h 373265"/>
                <a:gd name="connsiteX84" fmla="*/ 276530 w 813347"/>
                <a:gd name="connsiteY84" fmla="*/ 162765 h 373265"/>
                <a:gd name="connsiteX85" fmla="*/ 273025 w 813347"/>
                <a:gd name="connsiteY85" fmla="*/ 170170 h 373265"/>
                <a:gd name="connsiteX86" fmla="*/ 269273 w 813347"/>
                <a:gd name="connsiteY86" fmla="*/ 174527 h 3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813347" h="373265">
                  <a:moveTo>
                    <a:pt x="269273" y="174527"/>
                  </a:moveTo>
                  <a:cubicBezTo>
                    <a:pt x="269112" y="170503"/>
                    <a:pt x="271358" y="167195"/>
                    <a:pt x="273074" y="163974"/>
                  </a:cubicBezTo>
                  <a:cubicBezTo>
                    <a:pt x="275542" y="159432"/>
                    <a:pt x="277443" y="154644"/>
                    <a:pt x="279529" y="150015"/>
                  </a:cubicBezTo>
                  <a:cubicBezTo>
                    <a:pt x="282651" y="143091"/>
                    <a:pt x="286441" y="136217"/>
                    <a:pt x="285811" y="127935"/>
                  </a:cubicBezTo>
                  <a:cubicBezTo>
                    <a:pt x="285577" y="124751"/>
                    <a:pt x="286564" y="121455"/>
                    <a:pt x="285589" y="118135"/>
                  </a:cubicBezTo>
                  <a:cubicBezTo>
                    <a:pt x="283627" y="112186"/>
                    <a:pt x="277986" y="108225"/>
                    <a:pt x="271716" y="108422"/>
                  </a:cubicBezTo>
                  <a:cubicBezTo>
                    <a:pt x="265237" y="108731"/>
                    <a:pt x="259917" y="113643"/>
                    <a:pt x="259078" y="120073"/>
                  </a:cubicBezTo>
                  <a:cubicBezTo>
                    <a:pt x="258115" y="126355"/>
                    <a:pt x="257511" y="132674"/>
                    <a:pt x="257239" y="139018"/>
                  </a:cubicBezTo>
                  <a:cubicBezTo>
                    <a:pt x="257264" y="140894"/>
                    <a:pt x="256042" y="142573"/>
                    <a:pt x="254240" y="143116"/>
                  </a:cubicBezTo>
                  <a:cubicBezTo>
                    <a:pt x="244897" y="147127"/>
                    <a:pt x="239429" y="154224"/>
                    <a:pt x="237134" y="164098"/>
                  </a:cubicBezTo>
                  <a:cubicBezTo>
                    <a:pt x="234122" y="177217"/>
                    <a:pt x="231098" y="190349"/>
                    <a:pt x="227976" y="203457"/>
                  </a:cubicBezTo>
                  <a:cubicBezTo>
                    <a:pt x="226853" y="208172"/>
                    <a:pt x="225557" y="212837"/>
                    <a:pt x="224088" y="217465"/>
                  </a:cubicBezTo>
                  <a:cubicBezTo>
                    <a:pt x="220990" y="227339"/>
                    <a:pt x="217769" y="237126"/>
                    <a:pt x="214510" y="246926"/>
                  </a:cubicBezTo>
                  <a:cubicBezTo>
                    <a:pt x="213276" y="250629"/>
                    <a:pt x="212350" y="250937"/>
                    <a:pt x="209783" y="247802"/>
                  </a:cubicBezTo>
                  <a:cubicBezTo>
                    <a:pt x="206945" y="244050"/>
                    <a:pt x="203526" y="240792"/>
                    <a:pt x="199638" y="238151"/>
                  </a:cubicBezTo>
                  <a:cubicBezTo>
                    <a:pt x="192554" y="233658"/>
                    <a:pt x="183976" y="232115"/>
                    <a:pt x="175768" y="233868"/>
                  </a:cubicBezTo>
                  <a:cubicBezTo>
                    <a:pt x="173781" y="234226"/>
                    <a:pt x="171979" y="235003"/>
                    <a:pt x="171979" y="237571"/>
                  </a:cubicBezTo>
                  <a:cubicBezTo>
                    <a:pt x="171979" y="238447"/>
                    <a:pt x="171374" y="239323"/>
                    <a:pt x="171374" y="240199"/>
                  </a:cubicBezTo>
                  <a:cubicBezTo>
                    <a:pt x="171374" y="249987"/>
                    <a:pt x="169276" y="259404"/>
                    <a:pt x="166759" y="268809"/>
                  </a:cubicBezTo>
                  <a:cubicBezTo>
                    <a:pt x="164796" y="276128"/>
                    <a:pt x="163253" y="283533"/>
                    <a:pt x="160674" y="290691"/>
                  </a:cubicBezTo>
                  <a:cubicBezTo>
                    <a:pt x="157576" y="299319"/>
                    <a:pt x="151997" y="306847"/>
                    <a:pt x="144629" y="312303"/>
                  </a:cubicBezTo>
                  <a:cubicBezTo>
                    <a:pt x="142321" y="314055"/>
                    <a:pt x="140297" y="316116"/>
                    <a:pt x="138162" y="318017"/>
                  </a:cubicBezTo>
                  <a:cubicBezTo>
                    <a:pt x="130041" y="325274"/>
                    <a:pt x="120167" y="328569"/>
                    <a:pt x="110009" y="331285"/>
                  </a:cubicBezTo>
                  <a:cubicBezTo>
                    <a:pt x="104023" y="332926"/>
                    <a:pt x="97864" y="333926"/>
                    <a:pt x="91669" y="334284"/>
                  </a:cubicBezTo>
                  <a:cubicBezTo>
                    <a:pt x="86991" y="334506"/>
                    <a:pt x="82338" y="335136"/>
                    <a:pt x="77771" y="336185"/>
                  </a:cubicBezTo>
                  <a:cubicBezTo>
                    <a:pt x="72995" y="337332"/>
                    <a:pt x="68145" y="336987"/>
                    <a:pt x="63343" y="337727"/>
                  </a:cubicBezTo>
                  <a:cubicBezTo>
                    <a:pt x="51717" y="339492"/>
                    <a:pt x="40436" y="342368"/>
                    <a:pt x="29909" y="347502"/>
                  </a:cubicBezTo>
                  <a:cubicBezTo>
                    <a:pt x="19072" y="352797"/>
                    <a:pt x="9050" y="359376"/>
                    <a:pt x="1077" y="368669"/>
                  </a:cubicBezTo>
                  <a:cubicBezTo>
                    <a:pt x="16" y="369755"/>
                    <a:pt x="-1107" y="370767"/>
                    <a:pt x="-2305" y="371693"/>
                  </a:cubicBezTo>
                  <a:cubicBezTo>
                    <a:pt x="-2650" y="371533"/>
                    <a:pt x="-2786" y="371125"/>
                    <a:pt x="-2638" y="370792"/>
                  </a:cubicBezTo>
                  <a:cubicBezTo>
                    <a:pt x="-2588" y="370706"/>
                    <a:pt x="-2527" y="370619"/>
                    <a:pt x="-2453" y="370558"/>
                  </a:cubicBezTo>
                  <a:cubicBezTo>
                    <a:pt x="5866" y="360091"/>
                    <a:pt x="16579" y="352785"/>
                    <a:pt x="28403" y="346811"/>
                  </a:cubicBezTo>
                  <a:cubicBezTo>
                    <a:pt x="42386" y="339739"/>
                    <a:pt x="57333" y="336876"/>
                    <a:pt x="72834" y="335395"/>
                  </a:cubicBezTo>
                  <a:cubicBezTo>
                    <a:pt x="88707" y="333852"/>
                    <a:pt x="104702" y="332655"/>
                    <a:pt x="119883" y="326965"/>
                  </a:cubicBezTo>
                  <a:cubicBezTo>
                    <a:pt x="126363" y="324719"/>
                    <a:pt x="132361" y="321263"/>
                    <a:pt x="137569" y="316783"/>
                  </a:cubicBezTo>
                  <a:cubicBezTo>
                    <a:pt x="140186" y="314450"/>
                    <a:pt x="142864" y="312204"/>
                    <a:pt x="145592" y="309995"/>
                  </a:cubicBezTo>
                  <a:cubicBezTo>
                    <a:pt x="151096" y="305601"/>
                    <a:pt x="155428" y="299923"/>
                    <a:pt x="158230" y="293468"/>
                  </a:cubicBezTo>
                  <a:cubicBezTo>
                    <a:pt x="159970" y="289408"/>
                    <a:pt x="161427" y="285236"/>
                    <a:pt x="162562" y="280966"/>
                  </a:cubicBezTo>
                  <a:cubicBezTo>
                    <a:pt x="166808" y="265723"/>
                    <a:pt x="169733" y="250135"/>
                    <a:pt x="171300" y="234386"/>
                  </a:cubicBezTo>
                  <a:cubicBezTo>
                    <a:pt x="175065" y="196619"/>
                    <a:pt x="187247" y="161419"/>
                    <a:pt x="204735" y="127886"/>
                  </a:cubicBezTo>
                  <a:cubicBezTo>
                    <a:pt x="214769" y="108632"/>
                    <a:pt x="226951" y="90859"/>
                    <a:pt x="239923" y="73506"/>
                  </a:cubicBezTo>
                  <a:cubicBezTo>
                    <a:pt x="245428" y="66187"/>
                    <a:pt x="252635" y="60386"/>
                    <a:pt x="258646" y="53487"/>
                  </a:cubicBezTo>
                  <a:cubicBezTo>
                    <a:pt x="264484" y="46637"/>
                    <a:pt x="271198" y="40602"/>
                    <a:pt x="278616" y="35517"/>
                  </a:cubicBezTo>
                  <a:cubicBezTo>
                    <a:pt x="284046" y="31814"/>
                    <a:pt x="289119" y="27692"/>
                    <a:pt x="294475" y="23928"/>
                  </a:cubicBezTo>
                  <a:cubicBezTo>
                    <a:pt x="303288" y="17621"/>
                    <a:pt x="313174" y="12980"/>
                    <a:pt x="323652" y="10228"/>
                  </a:cubicBezTo>
                  <a:cubicBezTo>
                    <a:pt x="335143" y="7266"/>
                    <a:pt x="346596" y="4131"/>
                    <a:pt x="358075" y="1132"/>
                  </a:cubicBezTo>
                  <a:cubicBezTo>
                    <a:pt x="364900" y="-498"/>
                    <a:pt x="371898" y="-1251"/>
                    <a:pt x="378908" y="-1115"/>
                  </a:cubicBezTo>
                  <a:cubicBezTo>
                    <a:pt x="402827" y="-1115"/>
                    <a:pt x="426734" y="-1004"/>
                    <a:pt x="450641" y="-1485"/>
                  </a:cubicBezTo>
                  <a:cubicBezTo>
                    <a:pt x="466686" y="-1806"/>
                    <a:pt x="482607" y="-1127"/>
                    <a:pt x="498603" y="-1362"/>
                  </a:cubicBezTo>
                  <a:cubicBezTo>
                    <a:pt x="501034" y="-1399"/>
                    <a:pt x="503478" y="-1300"/>
                    <a:pt x="505897" y="-1041"/>
                  </a:cubicBezTo>
                  <a:cubicBezTo>
                    <a:pt x="522880" y="625"/>
                    <a:pt x="539961" y="971"/>
                    <a:pt x="556993" y="-16"/>
                  </a:cubicBezTo>
                  <a:cubicBezTo>
                    <a:pt x="564399" y="-387"/>
                    <a:pt x="571903" y="-831"/>
                    <a:pt x="579358" y="-1053"/>
                  </a:cubicBezTo>
                  <a:cubicBezTo>
                    <a:pt x="587034" y="-1275"/>
                    <a:pt x="594489" y="366"/>
                    <a:pt x="601956" y="1884"/>
                  </a:cubicBezTo>
                  <a:cubicBezTo>
                    <a:pt x="628480" y="7278"/>
                    <a:pt x="653658" y="16917"/>
                    <a:pt x="678811" y="26569"/>
                  </a:cubicBezTo>
                  <a:cubicBezTo>
                    <a:pt x="685340" y="29037"/>
                    <a:pt x="691054" y="33332"/>
                    <a:pt x="697102" y="36850"/>
                  </a:cubicBezTo>
                  <a:cubicBezTo>
                    <a:pt x="714110" y="46723"/>
                    <a:pt x="730167" y="58004"/>
                    <a:pt x="746088" y="69532"/>
                  </a:cubicBezTo>
                  <a:cubicBezTo>
                    <a:pt x="754678" y="75826"/>
                    <a:pt x="762577" y="83010"/>
                    <a:pt x="769649" y="90970"/>
                  </a:cubicBezTo>
                  <a:cubicBezTo>
                    <a:pt x="780572" y="103078"/>
                    <a:pt x="790458" y="116050"/>
                    <a:pt x="801467" y="128083"/>
                  </a:cubicBezTo>
                  <a:cubicBezTo>
                    <a:pt x="804985" y="132070"/>
                    <a:pt x="808071" y="136427"/>
                    <a:pt x="810650" y="141080"/>
                  </a:cubicBezTo>
                  <a:cubicBezTo>
                    <a:pt x="804306" y="140722"/>
                    <a:pt x="797962" y="141869"/>
                    <a:pt x="792137" y="144424"/>
                  </a:cubicBezTo>
                  <a:cubicBezTo>
                    <a:pt x="785509" y="147251"/>
                    <a:pt x="779856" y="151978"/>
                    <a:pt x="775895" y="158001"/>
                  </a:cubicBezTo>
                  <a:cubicBezTo>
                    <a:pt x="773253" y="162098"/>
                    <a:pt x="769958" y="162937"/>
                    <a:pt x="765354" y="161703"/>
                  </a:cubicBezTo>
                  <a:cubicBezTo>
                    <a:pt x="752099" y="158223"/>
                    <a:pt x="738609" y="155693"/>
                    <a:pt x="724983" y="154137"/>
                  </a:cubicBezTo>
                  <a:cubicBezTo>
                    <a:pt x="720256" y="153644"/>
                    <a:pt x="715850" y="151496"/>
                    <a:pt x="712554" y="148065"/>
                  </a:cubicBezTo>
                  <a:cubicBezTo>
                    <a:pt x="705655" y="140993"/>
                    <a:pt x="698978" y="133687"/>
                    <a:pt x="691030" y="127676"/>
                  </a:cubicBezTo>
                  <a:cubicBezTo>
                    <a:pt x="688919" y="125886"/>
                    <a:pt x="687450" y="123455"/>
                    <a:pt x="686833" y="120764"/>
                  </a:cubicBezTo>
                  <a:cubicBezTo>
                    <a:pt x="685327" y="115827"/>
                    <a:pt x="682798" y="111730"/>
                    <a:pt x="677799" y="109372"/>
                  </a:cubicBezTo>
                  <a:cubicBezTo>
                    <a:pt x="673825" y="107496"/>
                    <a:pt x="670122" y="105040"/>
                    <a:pt x="666259" y="102880"/>
                  </a:cubicBezTo>
                  <a:cubicBezTo>
                    <a:pt x="663902" y="101572"/>
                    <a:pt x="663136" y="100202"/>
                    <a:pt x="665913" y="98227"/>
                  </a:cubicBezTo>
                  <a:cubicBezTo>
                    <a:pt x="669776" y="95487"/>
                    <a:pt x="669431" y="92612"/>
                    <a:pt x="664926" y="90699"/>
                  </a:cubicBezTo>
                  <a:cubicBezTo>
                    <a:pt x="659323" y="88329"/>
                    <a:pt x="653583" y="86280"/>
                    <a:pt x="647992" y="83861"/>
                  </a:cubicBezTo>
                  <a:cubicBezTo>
                    <a:pt x="628245" y="75431"/>
                    <a:pt x="607856" y="68557"/>
                    <a:pt x="587034" y="63324"/>
                  </a:cubicBezTo>
                  <a:cubicBezTo>
                    <a:pt x="578913" y="61226"/>
                    <a:pt x="570656" y="59893"/>
                    <a:pt x="562350" y="58609"/>
                  </a:cubicBezTo>
                  <a:cubicBezTo>
                    <a:pt x="559314" y="57906"/>
                    <a:pt x="556142" y="59016"/>
                    <a:pt x="554204" y="61460"/>
                  </a:cubicBezTo>
                  <a:cubicBezTo>
                    <a:pt x="551402" y="64867"/>
                    <a:pt x="552020" y="66928"/>
                    <a:pt x="556315" y="67767"/>
                  </a:cubicBezTo>
                  <a:cubicBezTo>
                    <a:pt x="562733" y="69001"/>
                    <a:pt x="569274" y="69705"/>
                    <a:pt x="575630" y="71309"/>
                  </a:cubicBezTo>
                  <a:cubicBezTo>
                    <a:pt x="576865" y="71630"/>
                    <a:pt x="579259" y="71198"/>
                    <a:pt x="578765" y="73889"/>
                  </a:cubicBezTo>
                  <a:cubicBezTo>
                    <a:pt x="576926" y="75123"/>
                    <a:pt x="574951" y="74716"/>
                    <a:pt x="573014" y="74308"/>
                  </a:cubicBezTo>
                  <a:cubicBezTo>
                    <a:pt x="558524" y="71383"/>
                    <a:pt x="543701" y="70396"/>
                    <a:pt x="528952" y="71371"/>
                  </a:cubicBezTo>
                  <a:cubicBezTo>
                    <a:pt x="522238" y="71729"/>
                    <a:pt x="515585" y="70988"/>
                    <a:pt x="508945" y="71297"/>
                  </a:cubicBezTo>
                  <a:cubicBezTo>
                    <a:pt x="491185" y="72099"/>
                    <a:pt x="473375" y="70606"/>
                    <a:pt x="455677" y="72284"/>
                  </a:cubicBezTo>
                  <a:cubicBezTo>
                    <a:pt x="440866" y="73691"/>
                    <a:pt x="426203" y="71260"/>
                    <a:pt x="411467" y="72099"/>
                  </a:cubicBezTo>
                  <a:cubicBezTo>
                    <a:pt x="393904" y="73086"/>
                    <a:pt x="376625" y="75259"/>
                    <a:pt x="360111" y="81751"/>
                  </a:cubicBezTo>
                  <a:cubicBezTo>
                    <a:pt x="336661" y="90958"/>
                    <a:pt x="317926" y="106176"/>
                    <a:pt x="302103" y="125541"/>
                  </a:cubicBezTo>
                  <a:cubicBezTo>
                    <a:pt x="292513" y="137266"/>
                    <a:pt x="284478" y="149953"/>
                    <a:pt x="276530" y="162765"/>
                  </a:cubicBezTo>
                  <a:cubicBezTo>
                    <a:pt x="275086" y="165110"/>
                    <a:pt x="274358" y="167800"/>
                    <a:pt x="273025" y="170170"/>
                  </a:cubicBezTo>
                  <a:cubicBezTo>
                    <a:pt x="271877" y="171799"/>
                    <a:pt x="271556" y="174033"/>
                    <a:pt x="269273" y="174527"/>
                  </a:cubicBezTo>
                  <a:close/>
                </a:path>
              </a:pathLst>
            </a:custGeom>
            <a:solidFill>
              <a:srgbClr val="020202"/>
            </a:solidFill>
            <a:ln w="1231" cap="flat">
              <a:noFill/>
              <a:prstDash val="solid"/>
              <a:miter/>
            </a:ln>
          </p:spPr>
          <p:txBody>
            <a:bodyPr rtlCol="0" anchor="ctr"/>
            <a:lstStyle/>
            <a:p>
              <a:endParaRPr lang="es-CO"/>
            </a:p>
          </p:txBody>
        </p:sp>
        <p:sp>
          <p:nvSpPr>
            <p:cNvPr id="604" name="Freeform: Shape 603">
              <a:extLst>
                <a:ext uri="{FF2B5EF4-FFF2-40B4-BE49-F238E27FC236}">
                  <a16:creationId xmlns:a16="http://schemas.microsoft.com/office/drawing/2014/main" id="{1C2CB855-FED2-AFEC-0D5F-B0EA99D84E68}"/>
                </a:ext>
              </a:extLst>
            </p:cNvPr>
            <p:cNvSpPr/>
            <p:nvPr/>
          </p:nvSpPr>
          <p:spPr>
            <a:xfrm>
              <a:off x="-1119165" y="6602948"/>
              <a:ext cx="570134" cy="385664"/>
            </a:xfrm>
            <a:custGeom>
              <a:avLst/>
              <a:gdLst>
                <a:gd name="connsiteX0" fmla="*/ 530987 w 570134"/>
                <a:gd name="connsiteY0" fmla="*/ 299613 h 385664"/>
                <a:gd name="connsiteX1" fmla="*/ 545661 w 570134"/>
                <a:gd name="connsiteY1" fmla="*/ 271226 h 385664"/>
                <a:gd name="connsiteX2" fmla="*/ 554400 w 570134"/>
                <a:gd name="connsiteY2" fmla="*/ 246369 h 385664"/>
                <a:gd name="connsiteX3" fmla="*/ 553499 w 570134"/>
                <a:gd name="connsiteY3" fmla="*/ 242741 h 385664"/>
                <a:gd name="connsiteX4" fmla="*/ 552536 w 570134"/>
                <a:gd name="connsiteY4" fmla="*/ 237396 h 385664"/>
                <a:gd name="connsiteX5" fmla="*/ 558991 w 570134"/>
                <a:gd name="connsiteY5" fmla="*/ 217994 h 385664"/>
                <a:gd name="connsiteX6" fmla="*/ 560954 w 570134"/>
                <a:gd name="connsiteY6" fmla="*/ 213403 h 385664"/>
                <a:gd name="connsiteX7" fmla="*/ 559337 w 570134"/>
                <a:gd name="connsiteY7" fmla="*/ 205825 h 385664"/>
                <a:gd name="connsiteX8" fmla="*/ 532764 w 570134"/>
                <a:gd name="connsiteY8" fmla="*/ 200432 h 385664"/>
                <a:gd name="connsiteX9" fmla="*/ 503661 w 570134"/>
                <a:gd name="connsiteY9" fmla="*/ 221796 h 385664"/>
                <a:gd name="connsiteX10" fmla="*/ 476916 w 570134"/>
                <a:gd name="connsiteY10" fmla="*/ 260810 h 385664"/>
                <a:gd name="connsiteX11" fmla="*/ 461068 w 570134"/>
                <a:gd name="connsiteY11" fmla="*/ 288296 h 385664"/>
                <a:gd name="connsiteX12" fmla="*/ 453157 w 570134"/>
                <a:gd name="connsiteY12" fmla="*/ 305229 h 385664"/>
                <a:gd name="connsiteX13" fmla="*/ 445060 w 570134"/>
                <a:gd name="connsiteY13" fmla="*/ 331259 h 385664"/>
                <a:gd name="connsiteX14" fmla="*/ 436532 w 570134"/>
                <a:gd name="connsiteY14" fmla="*/ 336196 h 385664"/>
                <a:gd name="connsiteX15" fmla="*/ 426313 w 570134"/>
                <a:gd name="connsiteY15" fmla="*/ 334320 h 385664"/>
                <a:gd name="connsiteX16" fmla="*/ 421906 w 570134"/>
                <a:gd name="connsiteY16" fmla="*/ 337158 h 385664"/>
                <a:gd name="connsiteX17" fmla="*/ 425140 w 570134"/>
                <a:gd name="connsiteY17" fmla="*/ 343490 h 385664"/>
                <a:gd name="connsiteX18" fmla="*/ 427880 w 570134"/>
                <a:gd name="connsiteY18" fmla="*/ 343588 h 385664"/>
                <a:gd name="connsiteX19" fmla="*/ 424424 w 570134"/>
                <a:gd name="connsiteY19" fmla="*/ 346057 h 385664"/>
                <a:gd name="connsiteX20" fmla="*/ 348458 w 570134"/>
                <a:gd name="connsiteY20" fmla="*/ 367829 h 385664"/>
                <a:gd name="connsiteX21" fmla="*/ 298633 w 570134"/>
                <a:gd name="connsiteY21" fmla="*/ 377023 h 385664"/>
                <a:gd name="connsiteX22" fmla="*/ 255744 w 570134"/>
                <a:gd name="connsiteY22" fmla="*/ 383590 h 385664"/>
                <a:gd name="connsiteX23" fmla="*/ 243402 w 570134"/>
                <a:gd name="connsiteY23" fmla="*/ 384083 h 385664"/>
                <a:gd name="connsiteX24" fmla="*/ 193181 w 570134"/>
                <a:gd name="connsiteY24" fmla="*/ 383157 h 385664"/>
                <a:gd name="connsiteX25" fmla="*/ 127768 w 570134"/>
                <a:gd name="connsiteY25" fmla="*/ 369013 h 385664"/>
                <a:gd name="connsiteX26" fmla="*/ 90186 w 570134"/>
                <a:gd name="connsiteY26" fmla="*/ 354746 h 385664"/>
                <a:gd name="connsiteX27" fmla="*/ 61910 w 570134"/>
                <a:gd name="connsiteY27" fmla="*/ 333048 h 385664"/>
                <a:gd name="connsiteX28" fmla="*/ 11023 w 570134"/>
                <a:gd name="connsiteY28" fmla="*/ 250084 h 385664"/>
                <a:gd name="connsiteX29" fmla="*/ -468 w 570134"/>
                <a:gd name="connsiteY29" fmla="*/ 200790 h 385664"/>
                <a:gd name="connsiteX30" fmla="*/ -2208 w 570134"/>
                <a:gd name="connsiteY30" fmla="*/ 130094 h 385664"/>
                <a:gd name="connsiteX31" fmla="*/ -542 w 570134"/>
                <a:gd name="connsiteY31" fmla="*/ 81749 h 385664"/>
                <a:gd name="connsiteX32" fmla="*/ 3161 w 570134"/>
                <a:gd name="connsiteY32" fmla="*/ 60669 h 385664"/>
                <a:gd name="connsiteX33" fmla="*/ 6185 w 570134"/>
                <a:gd name="connsiteY33" fmla="*/ 57164 h 385664"/>
                <a:gd name="connsiteX34" fmla="*/ 6444 w 570134"/>
                <a:gd name="connsiteY34" fmla="*/ 62372 h 385664"/>
                <a:gd name="connsiteX35" fmla="*/ 3050 w 570134"/>
                <a:gd name="connsiteY35" fmla="*/ 97658 h 385664"/>
                <a:gd name="connsiteX36" fmla="*/ 1260 w 570134"/>
                <a:gd name="connsiteY36" fmla="*/ 150557 h 385664"/>
                <a:gd name="connsiteX37" fmla="*/ 2025 w 570134"/>
                <a:gd name="connsiteY37" fmla="*/ 168317 h 385664"/>
                <a:gd name="connsiteX38" fmla="*/ 9826 w 570134"/>
                <a:gd name="connsiteY38" fmla="*/ 232892 h 385664"/>
                <a:gd name="connsiteX39" fmla="*/ 11282 w 570134"/>
                <a:gd name="connsiteY39" fmla="*/ 237693 h 385664"/>
                <a:gd name="connsiteX40" fmla="*/ 20761 w 570134"/>
                <a:gd name="connsiteY40" fmla="*/ 258316 h 385664"/>
                <a:gd name="connsiteX41" fmla="*/ 25044 w 570134"/>
                <a:gd name="connsiteY41" fmla="*/ 262883 h 385664"/>
                <a:gd name="connsiteX42" fmla="*/ 39854 w 570134"/>
                <a:gd name="connsiteY42" fmla="*/ 285198 h 385664"/>
                <a:gd name="connsiteX43" fmla="*/ 43273 w 570134"/>
                <a:gd name="connsiteY43" fmla="*/ 298885 h 385664"/>
                <a:gd name="connsiteX44" fmla="*/ 60898 w 570134"/>
                <a:gd name="connsiteY44" fmla="*/ 318867 h 385664"/>
                <a:gd name="connsiteX45" fmla="*/ 66242 w 570134"/>
                <a:gd name="connsiteY45" fmla="*/ 323162 h 385664"/>
                <a:gd name="connsiteX46" fmla="*/ 78140 w 570134"/>
                <a:gd name="connsiteY46" fmla="*/ 339750 h 385664"/>
                <a:gd name="connsiteX47" fmla="*/ 86063 w 570134"/>
                <a:gd name="connsiteY47" fmla="*/ 348501 h 385664"/>
                <a:gd name="connsiteX48" fmla="*/ 159993 w 570134"/>
                <a:gd name="connsiteY48" fmla="*/ 374814 h 385664"/>
                <a:gd name="connsiteX49" fmla="*/ 188010 w 570134"/>
                <a:gd name="connsiteY49" fmla="*/ 378776 h 385664"/>
                <a:gd name="connsiteX50" fmla="*/ 223592 w 570134"/>
                <a:gd name="connsiteY50" fmla="*/ 379825 h 385664"/>
                <a:gd name="connsiteX51" fmla="*/ 299756 w 570134"/>
                <a:gd name="connsiteY51" fmla="*/ 373148 h 385664"/>
                <a:gd name="connsiteX52" fmla="*/ 357937 w 570134"/>
                <a:gd name="connsiteY52" fmla="*/ 361485 h 385664"/>
                <a:gd name="connsiteX53" fmla="*/ 365206 w 570134"/>
                <a:gd name="connsiteY53" fmla="*/ 353869 h 385664"/>
                <a:gd name="connsiteX54" fmla="*/ 358431 w 570134"/>
                <a:gd name="connsiteY54" fmla="*/ 323545 h 385664"/>
                <a:gd name="connsiteX55" fmla="*/ 355962 w 570134"/>
                <a:gd name="connsiteY55" fmla="*/ 320286 h 385664"/>
                <a:gd name="connsiteX56" fmla="*/ 359085 w 570134"/>
                <a:gd name="connsiteY56" fmla="*/ 311314 h 385664"/>
                <a:gd name="connsiteX57" fmla="*/ 426263 w 570134"/>
                <a:gd name="connsiteY57" fmla="*/ 285099 h 385664"/>
                <a:gd name="connsiteX58" fmla="*/ 435495 w 570134"/>
                <a:gd name="connsiteY58" fmla="*/ 280162 h 385664"/>
                <a:gd name="connsiteX59" fmla="*/ 436643 w 570134"/>
                <a:gd name="connsiteY59" fmla="*/ 279915 h 385664"/>
                <a:gd name="connsiteX60" fmla="*/ 435409 w 570134"/>
                <a:gd name="connsiteY60" fmla="*/ 280174 h 385664"/>
                <a:gd name="connsiteX61" fmla="*/ 408515 w 570134"/>
                <a:gd name="connsiteY61" fmla="*/ 292220 h 385664"/>
                <a:gd name="connsiteX62" fmla="*/ 387534 w 570134"/>
                <a:gd name="connsiteY62" fmla="*/ 299811 h 385664"/>
                <a:gd name="connsiteX63" fmla="*/ 357851 w 570134"/>
                <a:gd name="connsiteY63" fmla="*/ 309919 h 385664"/>
                <a:gd name="connsiteX64" fmla="*/ 344904 w 570134"/>
                <a:gd name="connsiteY64" fmla="*/ 311672 h 385664"/>
                <a:gd name="connsiteX65" fmla="*/ 324971 w 570134"/>
                <a:gd name="connsiteY65" fmla="*/ 312424 h 385664"/>
                <a:gd name="connsiteX66" fmla="*/ 316850 w 570134"/>
                <a:gd name="connsiteY66" fmla="*/ 312276 h 385664"/>
                <a:gd name="connsiteX67" fmla="*/ 315838 w 570134"/>
                <a:gd name="connsiteY67" fmla="*/ 311227 h 385664"/>
                <a:gd name="connsiteX68" fmla="*/ 316554 w 570134"/>
                <a:gd name="connsiteY68" fmla="*/ 309993 h 385664"/>
                <a:gd name="connsiteX69" fmla="*/ 331846 w 570134"/>
                <a:gd name="connsiteY69" fmla="*/ 307969 h 385664"/>
                <a:gd name="connsiteX70" fmla="*/ 355160 w 570134"/>
                <a:gd name="connsiteY70" fmla="*/ 302156 h 385664"/>
                <a:gd name="connsiteX71" fmla="*/ 399987 w 570134"/>
                <a:gd name="connsiteY71" fmla="*/ 286666 h 385664"/>
                <a:gd name="connsiteX72" fmla="*/ 444221 w 570134"/>
                <a:gd name="connsiteY72" fmla="*/ 267141 h 385664"/>
                <a:gd name="connsiteX73" fmla="*/ 451071 w 570134"/>
                <a:gd name="connsiteY73" fmla="*/ 262673 h 385664"/>
                <a:gd name="connsiteX74" fmla="*/ 460797 w 570134"/>
                <a:gd name="connsiteY74" fmla="*/ 256107 h 385664"/>
                <a:gd name="connsiteX75" fmla="*/ 464302 w 570134"/>
                <a:gd name="connsiteY75" fmla="*/ 253799 h 385664"/>
                <a:gd name="connsiteX76" fmla="*/ 465252 w 570134"/>
                <a:gd name="connsiteY76" fmla="*/ 253083 h 385664"/>
                <a:gd name="connsiteX77" fmla="*/ 469720 w 570134"/>
                <a:gd name="connsiteY77" fmla="*/ 249294 h 385664"/>
                <a:gd name="connsiteX78" fmla="*/ 470634 w 570134"/>
                <a:gd name="connsiteY78" fmla="*/ 248591 h 385664"/>
                <a:gd name="connsiteX79" fmla="*/ 473102 w 570134"/>
                <a:gd name="connsiteY79" fmla="*/ 246406 h 385664"/>
                <a:gd name="connsiteX80" fmla="*/ 473744 w 570134"/>
                <a:gd name="connsiteY80" fmla="*/ 245530 h 385664"/>
                <a:gd name="connsiteX81" fmla="*/ 474435 w 570134"/>
                <a:gd name="connsiteY81" fmla="*/ 244728 h 385664"/>
                <a:gd name="connsiteX82" fmla="*/ 474805 w 570134"/>
                <a:gd name="connsiteY82" fmla="*/ 244357 h 385664"/>
                <a:gd name="connsiteX83" fmla="*/ 475546 w 570134"/>
                <a:gd name="connsiteY83" fmla="*/ 243617 h 385664"/>
                <a:gd name="connsiteX84" fmla="*/ 475916 w 570134"/>
                <a:gd name="connsiteY84" fmla="*/ 243234 h 385664"/>
                <a:gd name="connsiteX85" fmla="*/ 476644 w 570134"/>
                <a:gd name="connsiteY85" fmla="*/ 242469 h 385664"/>
                <a:gd name="connsiteX86" fmla="*/ 477014 w 570134"/>
                <a:gd name="connsiteY86" fmla="*/ 242074 h 385664"/>
                <a:gd name="connsiteX87" fmla="*/ 477767 w 570134"/>
                <a:gd name="connsiteY87" fmla="*/ 241247 h 385664"/>
                <a:gd name="connsiteX88" fmla="*/ 478162 w 570134"/>
                <a:gd name="connsiteY88" fmla="*/ 240815 h 385664"/>
                <a:gd name="connsiteX89" fmla="*/ 481421 w 570134"/>
                <a:gd name="connsiteY89" fmla="*/ 237113 h 385664"/>
                <a:gd name="connsiteX90" fmla="*/ 482099 w 570134"/>
                <a:gd name="connsiteY90" fmla="*/ 236138 h 385664"/>
                <a:gd name="connsiteX91" fmla="*/ 483716 w 570134"/>
                <a:gd name="connsiteY91" fmla="*/ 233669 h 385664"/>
                <a:gd name="connsiteX92" fmla="*/ 484358 w 570134"/>
                <a:gd name="connsiteY92" fmla="*/ 232632 h 385664"/>
                <a:gd name="connsiteX93" fmla="*/ 489060 w 570134"/>
                <a:gd name="connsiteY93" fmla="*/ 221524 h 385664"/>
                <a:gd name="connsiteX94" fmla="*/ 489492 w 570134"/>
                <a:gd name="connsiteY94" fmla="*/ 220130 h 385664"/>
                <a:gd name="connsiteX95" fmla="*/ 491319 w 570134"/>
                <a:gd name="connsiteY95" fmla="*/ 208503 h 385664"/>
                <a:gd name="connsiteX96" fmla="*/ 491948 w 570134"/>
                <a:gd name="connsiteY96" fmla="*/ 182141 h 385664"/>
                <a:gd name="connsiteX97" fmla="*/ 490258 w 570134"/>
                <a:gd name="connsiteY97" fmla="*/ 152248 h 385664"/>
                <a:gd name="connsiteX98" fmla="*/ 489924 w 570134"/>
                <a:gd name="connsiteY98" fmla="*/ 150828 h 385664"/>
                <a:gd name="connsiteX99" fmla="*/ 489073 w 570134"/>
                <a:gd name="connsiteY99" fmla="*/ 146755 h 385664"/>
                <a:gd name="connsiteX100" fmla="*/ 470843 w 570134"/>
                <a:gd name="connsiteY100" fmla="*/ 106347 h 385664"/>
                <a:gd name="connsiteX101" fmla="*/ 445604 w 570134"/>
                <a:gd name="connsiteY101" fmla="*/ 75874 h 385664"/>
                <a:gd name="connsiteX102" fmla="*/ 412946 w 570134"/>
                <a:gd name="connsiteY102" fmla="*/ 46920 h 385664"/>
                <a:gd name="connsiteX103" fmla="*/ 410367 w 570134"/>
                <a:gd name="connsiteY103" fmla="*/ 43217 h 385664"/>
                <a:gd name="connsiteX104" fmla="*/ 427251 w 570134"/>
                <a:gd name="connsiteY104" fmla="*/ 47401 h 385664"/>
                <a:gd name="connsiteX105" fmla="*/ 430386 w 570134"/>
                <a:gd name="connsiteY105" fmla="*/ 51758 h 385664"/>
                <a:gd name="connsiteX106" fmla="*/ 456588 w 570134"/>
                <a:gd name="connsiteY106" fmla="*/ 76109 h 385664"/>
                <a:gd name="connsiteX107" fmla="*/ 502908 w 570134"/>
                <a:gd name="connsiteY107" fmla="*/ 51005 h 385664"/>
                <a:gd name="connsiteX108" fmla="*/ 503254 w 570134"/>
                <a:gd name="connsiteY108" fmla="*/ 49684 h 385664"/>
                <a:gd name="connsiteX109" fmla="*/ 500390 w 570134"/>
                <a:gd name="connsiteY109" fmla="*/ 31911 h 385664"/>
                <a:gd name="connsiteX110" fmla="*/ 481100 w 570134"/>
                <a:gd name="connsiteY110" fmla="*/ 3673 h 385664"/>
                <a:gd name="connsiteX111" fmla="*/ 479865 w 570134"/>
                <a:gd name="connsiteY111" fmla="*/ -1573 h 385664"/>
                <a:gd name="connsiteX112" fmla="*/ 493948 w 570134"/>
                <a:gd name="connsiteY112" fmla="*/ 18570 h 385664"/>
                <a:gd name="connsiteX113" fmla="*/ 514855 w 570134"/>
                <a:gd name="connsiteY113" fmla="*/ 47956 h 385664"/>
                <a:gd name="connsiteX114" fmla="*/ 523606 w 570134"/>
                <a:gd name="connsiteY114" fmla="*/ 61298 h 385664"/>
                <a:gd name="connsiteX115" fmla="*/ 530061 w 570134"/>
                <a:gd name="connsiteY115" fmla="*/ 71789 h 385664"/>
                <a:gd name="connsiteX116" fmla="*/ 561274 w 570134"/>
                <a:gd name="connsiteY116" fmla="*/ 137795 h 385664"/>
                <a:gd name="connsiteX117" fmla="*/ 566816 w 570134"/>
                <a:gd name="connsiteY117" fmla="*/ 194273 h 385664"/>
                <a:gd name="connsiteX118" fmla="*/ 560781 w 570134"/>
                <a:gd name="connsiteY118" fmla="*/ 226560 h 385664"/>
                <a:gd name="connsiteX119" fmla="*/ 552808 w 570134"/>
                <a:gd name="connsiteY119" fmla="*/ 256551 h 385664"/>
                <a:gd name="connsiteX120" fmla="*/ 549697 w 570134"/>
                <a:gd name="connsiteY120" fmla="*/ 265611 h 385664"/>
                <a:gd name="connsiteX121" fmla="*/ 532097 w 570134"/>
                <a:gd name="connsiteY121" fmla="*/ 299589 h 385664"/>
                <a:gd name="connsiteX122" fmla="*/ 530987 w 570134"/>
                <a:gd name="connsiteY122" fmla="*/ 299613 h 38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570134" h="385664">
                  <a:moveTo>
                    <a:pt x="530987" y="299613"/>
                  </a:moveTo>
                  <a:cubicBezTo>
                    <a:pt x="535924" y="290147"/>
                    <a:pt x="540675" y="280631"/>
                    <a:pt x="545661" y="271226"/>
                  </a:cubicBezTo>
                  <a:cubicBezTo>
                    <a:pt x="549846" y="263364"/>
                    <a:pt x="552203" y="254910"/>
                    <a:pt x="554400" y="246369"/>
                  </a:cubicBezTo>
                  <a:cubicBezTo>
                    <a:pt x="554770" y="244938"/>
                    <a:pt x="554893" y="243728"/>
                    <a:pt x="553499" y="242741"/>
                  </a:cubicBezTo>
                  <a:cubicBezTo>
                    <a:pt x="551499" y="241309"/>
                    <a:pt x="551759" y="239334"/>
                    <a:pt x="552536" y="237396"/>
                  </a:cubicBezTo>
                  <a:cubicBezTo>
                    <a:pt x="555227" y="231127"/>
                    <a:pt x="557387" y="224635"/>
                    <a:pt x="558991" y="217994"/>
                  </a:cubicBezTo>
                  <a:cubicBezTo>
                    <a:pt x="559398" y="216378"/>
                    <a:pt x="560065" y="214823"/>
                    <a:pt x="560954" y="213403"/>
                  </a:cubicBezTo>
                  <a:cubicBezTo>
                    <a:pt x="563039" y="209898"/>
                    <a:pt x="562657" y="207948"/>
                    <a:pt x="559337" y="205825"/>
                  </a:cubicBezTo>
                  <a:cubicBezTo>
                    <a:pt x="551475" y="200753"/>
                    <a:pt x="541983" y="198827"/>
                    <a:pt x="532764" y="200432"/>
                  </a:cubicBezTo>
                  <a:cubicBezTo>
                    <a:pt x="519373" y="202518"/>
                    <a:pt x="510400" y="210750"/>
                    <a:pt x="503661" y="221796"/>
                  </a:cubicBezTo>
                  <a:cubicBezTo>
                    <a:pt x="495441" y="235261"/>
                    <a:pt x="486505" y="248282"/>
                    <a:pt x="476916" y="260810"/>
                  </a:cubicBezTo>
                  <a:cubicBezTo>
                    <a:pt x="470424" y="269301"/>
                    <a:pt x="464672" y="278089"/>
                    <a:pt x="461068" y="288296"/>
                  </a:cubicBezTo>
                  <a:cubicBezTo>
                    <a:pt x="458995" y="294146"/>
                    <a:pt x="455526" y="299404"/>
                    <a:pt x="453157" y="305229"/>
                  </a:cubicBezTo>
                  <a:cubicBezTo>
                    <a:pt x="449627" y="313622"/>
                    <a:pt x="446912" y="322335"/>
                    <a:pt x="445060" y="331259"/>
                  </a:cubicBezTo>
                  <a:cubicBezTo>
                    <a:pt x="444086" y="336196"/>
                    <a:pt x="441506" y="337825"/>
                    <a:pt x="436532" y="336196"/>
                  </a:cubicBezTo>
                  <a:cubicBezTo>
                    <a:pt x="433200" y="335109"/>
                    <a:pt x="429916" y="334060"/>
                    <a:pt x="426313" y="334320"/>
                  </a:cubicBezTo>
                  <a:cubicBezTo>
                    <a:pt x="424461" y="334455"/>
                    <a:pt x="422795" y="335517"/>
                    <a:pt x="421906" y="337158"/>
                  </a:cubicBezTo>
                  <a:cubicBezTo>
                    <a:pt x="419895" y="340305"/>
                    <a:pt x="421450" y="343231"/>
                    <a:pt x="425140" y="343490"/>
                  </a:cubicBezTo>
                  <a:cubicBezTo>
                    <a:pt x="426053" y="343490"/>
                    <a:pt x="426967" y="343490"/>
                    <a:pt x="427880" y="343588"/>
                  </a:cubicBezTo>
                  <a:cubicBezTo>
                    <a:pt x="427522" y="345514"/>
                    <a:pt x="425819" y="345650"/>
                    <a:pt x="424424" y="346057"/>
                  </a:cubicBezTo>
                  <a:cubicBezTo>
                    <a:pt x="399147" y="353462"/>
                    <a:pt x="374056" y="361522"/>
                    <a:pt x="348458" y="367829"/>
                  </a:cubicBezTo>
                  <a:cubicBezTo>
                    <a:pt x="332068" y="371976"/>
                    <a:pt x="315418" y="375049"/>
                    <a:pt x="298633" y="377023"/>
                  </a:cubicBezTo>
                  <a:cubicBezTo>
                    <a:pt x="284267" y="378640"/>
                    <a:pt x="270172" y="382219"/>
                    <a:pt x="255744" y="383590"/>
                  </a:cubicBezTo>
                  <a:cubicBezTo>
                    <a:pt x="251621" y="383985"/>
                    <a:pt x="247536" y="384083"/>
                    <a:pt x="243402" y="384083"/>
                  </a:cubicBezTo>
                  <a:cubicBezTo>
                    <a:pt x="226653" y="384083"/>
                    <a:pt x="209905" y="384244"/>
                    <a:pt x="193181" y="383157"/>
                  </a:cubicBezTo>
                  <a:cubicBezTo>
                    <a:pt x="170792" y="381775"/>
                    <a:pt x="148737" y="376999"/>
                    <a:pt x="127768" y="369013"/>
                  </a:cubicBezTo>
                  <a:cubicBezTo>
                    <a:pt x="115253" y="364225"/>
                    <a:pt x="102479" y="360189"/>
                    <a:pt x="90186" y="354746"/>
                  </a:cubicBezTo>
                  <a:cubicBezTo>
                    <a:pt x="78843" y="349735"/>
                    <a:pt x="69920" y="342404"/>
                    <a:pt x="61910" y="333048"/>
                  </a:cubicBezTo>
                  <a:cubicBezTo>
                    <a:pt x="40410" y="308117"/>
                    <a:pt x="23118" y="280680"/>
                    <a:pt x="11023" y="250084"/>
                  </a:cubicBezTo>
                  <a:cubicBezTo>
                    <a:pt x="4778" y="234286"/>
                    <a:pt x="1557" y="217600"/>
                    <a:pt x="-468" y="200790"/>
                  </a:cubicBezTo>
                  <a:cubicBezTo>
                    <a:pt x="-3294" y="177339"/>
                    <a:pt x="-2874" y="153667"/>
                    <a:pt x="-2208" y="130094"/>
                  </a:cubicBezTo>
                  <a:cubicBezTo>
                    <a:pt x="-1739" y="113987"/>
                    <a:pt x="-529" y="97893"/>
                    <a:pt x="-542" y="81749"/>
                  </a:cubicBezTo>
                  <a:cubicBezTo>
                    <a:pt x="-443" y="74566"/>
                    <a:pt x="804" y="67457"/>
                    <a:pt x="3161" y="60669"/>
                  </a:cubicBezTo>
                  <a:cubicBezTo>
                    <a:pt x="3667" y="59126"/>
                    <a:pt x="4000" y="57312"/>
                    <a:pt x="6185" y="57164"/>
                  </a:cubicBezTo>
                  <a:cubicBezTo>
                    <a:pt x="7629" y="58817"/>
                    <a:pt x="6925" y="60656"/>
                    <a:pt x="6444" y="62372"/>
                  </a:cubicBezTo>
                  <a:cubicBezTo>
                    <a:pt x="3210" y="73937"/>
                    <a:pt x="3112" y="85711"/>
                    <a:pt x="3050" y="97658"/>
                  </a:cubicBezTo>
                  <a:cubicBezTo>
                    <a:pt x="2963" y="115283"/>
                    <a:pt x="2359" y="132920"/>
                    <a:pt x="1260" y="150557"/>
                  </a:cubicBezTo>
                  <a:cubicBezTo>
                    <a:pt x="865" y="156518"/>
                    <a:pt x="2359" y="162356"/>
                    <a:pt x="2025" y="168317"/>
                  </a:cubicBezTo>
                  <a:cubicBezTo>
                    <a:pt x="791" y="190299"/>
                    <a:pt x="3926" y="211774"/>
                    <a:pt x="9826" y="232892"/>
                  </a:cubicBezTo>
                  <a:cubicBezTo>
                    <a:pt x="10073" y="234558"/>
                    <a:pt x="10566" y="236174"/>
                    <a:pt x="11282" y="237693"/>
                  </a:cubicBezTo>
                  <a:cubicBezTo>
                    <a:pt x="15442" y="244061"/>
                    <a:pt x="18638" y="251010"/>
                    <a:pt x="20761" y="258316"/>
                  </a:cubicBezTo>
                  <a:cubicBezTo>
                    <a:pt x="21477" y="260377"/>
                    <a:pt x="23032" y="262031"/>
                    <a:pt x="25044" y="262883"/>
                  </a:cubicBezTo>
                  <a:cubicBezTo>
                    <a:pt x="34276" y="267487"/>
                    <a:pt x="37793" y="275966"/>
                    <a:pt x="39854" y="285198"/>
                  </a:cubicBezTo>
                  <a:cubicBezTo>
                    <a:pt x="40916" y="289777"/>
                    <a:pt x="41520" y="294417"/>
                    <a:pt x="43273" y="298885"/>
                  </a:cubicBezTo>
                  <a:cubicBezTo>
                    <a:pt x="46766" y="307722"/>
                    <a:pt x="54122" y="313005"/>
                    <a:pt x="60898" y="318867"/>
                  </a:cubicBezTo>
                  <a:cubicBezTo>
                    <a:pt x="62626" y="320361"/>
                    <a:pt x="64391" y="321829"/>
                    <a:pt x="66242" y="323162"/>
                  </a:cubicBezTo>
                  <a:cubicBezTo>
                    <a:pt x="72092" y="327359"/>
                    <a:pt x="76757" y="332295"/>
                    <a:pt x="78140" y="339750"/>
                  </a:cubicBezTo>
                  <a:cubicBezTo>
                    <a:pt x="78954" y="344144"/>
                    <a:pt x="82065" y="346637"/>
                    <a:pt x="86063" y="348501"/>
                  </a:cubicBezTo>
                  <a:cubicBezTo>
                    <a:pt x="109884" y="359448"/>
                    <a:pt x="134618" y="368248"/>
                    <a:pt x="159993" y="374814"/>
                  </a:cubicBezTo>
                  <a:cubicBezTo>
                    <a:pt x="169126" y="377283"/>
                    <a:pt x="178630" y="377690"/>
                    <a:pt x="188010" y="378776"/>
                  </a:cubicBezTo>
                  <a:cubicBezTo>
                    <a:pt x="199846" y="380146"/>
                    <a:pt x="211793" y="378875"/>
                    <a:pt x="223592" y="379825"/>
                  </a:cubicBezTo>
                  <a:cubicBezTo>
                    <a:pt x="249437" y="381923"/>
                    <a:pt x="274454" y="376604"/>
                    <a:pt x="299756" y="373148"/>
                  </a:cubicBezTo>
                  <a:cubicBezTo>
                    <a:pt x="319503" y="370457"/>
                    <a:pt x="338683" y="366064"/>
                    <a:pt x="357937" y="361485"/>
                  </a:cubicBezTo>
                  <a:cubicBezTo>
                    <a:pt x="362294" y="360448"/>
                    <a:pt x="364392" y="358053"/>
                    <a:pt x="365206" y="353869"/>
                  </a:cubicBezTo>
                  <a:cubicBezTo>
                    <a:pt x="367379" y="342762"/>
                    <a:pt x="364750" y="332740"/>
                    <a:pt x="358431" y="323545"/>
                  </a:cubicBezTo>
                  <a:cubicBezTo>
                    <a:pt x="357653" y="322409"/>
                    <a:pt x="356666" y="321434"/>
                    <a:pt x="355962" y="320286"/>
                  </a:cubicBezTo>
                  <a:cubicBezTo>
                    <a:pt x="353086" y="315806"/>
                    <a:pt x="354061" y="313005"/>
                    <a:pt x="359085" y="311314"/>
                  </a:cubicBezTo>
                  <a:cubicBezTo>
                    <a:pt x="381955" y="303834"/>
                    <a:pt x="404381" y="295084"/>
                    <a:pt x="426263" y="285099"/>
                  </a:cubicBezTo>
                  <a:cubicBezTo>
                    <a:pt x="429435" y="283630"/>
                    <a:pt x="432113" y="281236"/>
                    <a:pt x="435495" y="280162"/>
                  </a:cubicBezTo>
                  <a:cubicBezTo>
                    <a:pt x="435853" y="279977"/>
                    <a:pt x="436248" y="279891"/>
                    <a:pt x="436643" y="279915"/>
                  </a:cubicBezTo>
                  <a:cubicBezTo>
                    <a:pt x="436051" y="279076"/>
                    <a:pt x="435902" y="280372"/>
                    <a:pt x="435409" y="280174"/>
                  </a:cubicBezTo>
                  <a:cubicBezTo>
                    <a:pt x="426547" y="284457"/>
                    <a:pt x="417599" y="288530"/>
                    <a:pt x="408515" y="292220"/>
                  </a:cubicBezTo>
                  <a:cubicBezTo>
                    <a:pt x="401653" y="295010"/>
                    <a:pt x="394482" y="297157"/>
                    <a:pt x="387534" y="299811"/>
                  </a:cubicBezTo>
                  <a:cubicBezTo>
                    <a:pt x="377771" y="303600"/>
                    <a:pt x="367675" y="306377"/>
                    <a:pt x="357851" y="309919"/>
                  </a:cubicBezTo>
                  <a:cubicBezTo>
                    <a:pt x="353765" y="311635"/>
                    <a:pt x="349298" y="312239"/>
                    <a:pt x="344904" y="311672"/>
                  </a:cubicBezTo>
                  <a:cubicBezTo>
                    <a:pt x="338140" y="310437"/>
                    <a:pt x="331586" y="311548"/>
                    <a:pt x="324971" y="312424"/>
                  </a:cubicBezTo>
                  <a:cubicBezTo>
                    <a:pt x="322280" y="312968"/>
                    <a:pt x="319516" y="312918"/>
                    <a:pt x="316850" y="312276"/>
                  </a:cubicBezTo>
                  <a:cubicBezTo>
                    <a:pt x="316393" y="312079"/>
                    <a:pt x="316023" y="311696"/>
                    <a:pt x="315838" y="311227"/>
                  </a:cubicBezTo>
                  <a:cubicBezTo>
                    <a:pt x="315825" y="310709"/>
                    <a:pt x="316097" y="310240"/>
                    <a:pt x="316554" y="309993"/>
                  </a:cubicBezTo>
                  <a:cubicBezTo>
                    <a:pt x="321491" y="308216"/>
                    <a:pt x="326785" y="308092"/>
                    <a:pt x="331846" y="307969"/>
                  </a:cubicBezTo>
                  <a:cubicBezTo>
                    <a:pt x="340164" y="307747"/>
                    <a:pt x="347681" y="305007"/>
                    <a:pt x="355160" y="302156"/>
                  </a:cubicBezTo>
                  <a:cubicBezTo>
                    <a:pt x="369971" y="296515"/>
                    <a:pt x="385423" y="292875"/>
                    <a:pt x="399987" y="286666"/>
                  </a:cubicBezTo>
                  <a:cubicBezTo>
                    <a:pt x="414797" y="280347"/>
                    <a:pt x="429953" y="274731"/>
                    <a:pt x="444221" y="267141"/>
                  </a:cubicBezTo>
                  <a:cubicBezTo>
                    <a:pt x="446714" y="266006"/>
                    <a:pt x="449035" y="264500"/>
                    <a:pt x="451071" y="262673"/>
                  </a:cubicBezTo>
                  <a:cubicBezTo>
                    <a:pt x="453811" y="259810"/>
                    <a:pt x="457119" y="257576"/>
                    <a:pt x="460797" y="256107"/>
                  </a:cubicBezTo>
                  <a:cubicBezTo>
                    <a:pt x="462093" y="255564"/>
                    <a:pt x="463290" y="254774"/>
                    <a:pt x="464302" y="253799"/>
                  </a:cubicBezTo>
                  <a:cubicBezTo>
                    <a:pt x="464598" y="253540"/>
                    <a:pt x="464919" y="253305"/>
                    <a:pt x="465252" y="253083"/>
                  </a:cubicBezTo>
                  <a:cubicBezTo>
                    <a:pt x="466881" y="251997"/>
                    <a:pt x="468375" y="250726"/>
                    <a:pt x="469720" y="249294"/>
                  </a:cubicBezTo>
                  <a:cubicBezTo>
                    <a:pt x="470004" y="249035"/>
                    <a:pt x="470313" y="248801"/>
                    <a:pt x="470634" y="248591"/>
                  </a:cubicBezTo>
                  <a:cubicBezTo>
                    <a:pt x="471608" y="248060"/>
                    <a:pt x="472448" y="247307"/>
                    <a:pt x="473102" y="246406"/>
                  </a:cubicBezTo>
                  <a:cubicBezTo>
                    <a:pt x="473299" y="246098"/>
                    <a:pt x="473521" y="245814"/>
                    <a:pt x="473744" y="245530"/>
                  </a:cubicBezTo>
                  <a:cubicBezTo>
                    <a:pt x="473954" y="245246"/>
                    <a:pt x="474188" y="244974"/>
                    <a:pt x="474435" y="244728"/>
                  </a:cubicBezTo>
                  <a:lnTo>
                    <a:pt x="474805" y="244357"/>
                  </a:lnTo>
                  <a:cubicBezTo>
                    <a:pt x="475040" y="244098"/>
                    <a:pt x="475286" y="243851"/>
                    <a:pt x="475546" y="243617"/>
                  </a:cubicBezTo>
                  <a:cubicBezTo>
                    <a:pt x="475657" y="243481"/>
                    <a:pt x="475793" y="243370"/>
                    <a:pt x="475916" y="243234"/>
                  </a:cubicBezTo>
                  <a:cubicBezTo>
                    <a:pt x="476039" y="243098"/>
                    <a:pt x="476397" y="242728"/>
                    <a:pt x="476644" y="242469"/>
                  </a:cubicBezTo>
                  <a:lnTo>
                    <a:pt x="477014" y="242074"/>
                  </a:lnTo>
                  <a:cubicBezTo>
                    <a:pt x="477249" y="241790"/>
                    <a:pt x="477508" y="241519"/>
                    <a:pt x="477767" y="241247"/>
                  </a:cubicBezTo>
                  <a:cubicBezTo>
                    <a:pt x="478027" y="240976"/>
                    <a:pt x="478039" y="240963"/>
                    <a:pt x="478162" y="240815"/>
                  </a:cubicBezTo>
                  <a:cubicBezTo>
                    <a:pt x="479372" y="239692"/>
                    <a:pt x="480458" y="238446"/>
                    <a:pt x="481421" y="237113"/>
                  </a:cubicBezTo>
                  <a:cubicBezTo>
                    <a:pt x="481630" y="236779"/>
                    <a:pt x="481852" y="236446"/>
                    <a:pt x="482099" y="236138"/>
                  </a:cubicBezTo>
                  <a:cubicBezTo>
                    <a:pt x="482704" y="235360"/>
                    <a:pt x="483247" y="234533"/>
                    <a:pt x="483716" y="233669"/>
                  </a:cubicBezTo>
                  <a:cubicBezTo>
                    <a:pt x="483901" y="233311"/>
                    <a:pt x="484123" y="232966"/>
                    <a:pt x="484358" y="232632"/>
                  </a:cubicBezTo>
                  <a:cubicBezTo>
                    <a:pt x="486580" y="229251"/>
                    <a:pt x="488172" y="225486"/>
                    <a:pt x="489060" y="221524"/>
                  </a:cubicBezTo>
                  <a:cubicBezTo>
                    <a:pt x="489208" y="221055"/>
                    <a:pt x="489369" y="220599"/>
                    <a:pt x="489492" y="220130"/>
                  </a:cubicBezTo>
                  <a:cubicBezTo>
                    <a:pt x="490739" y="216378"/>
                    <a:pt x="491356" y="212453"/>
                    <a:pt x="491319" y="208503"/>
                  </a:cubicBezTo>
                  <a:cubicBezTo>
                    <a:pt x="491319" y="199716"/>
                    <a:pt x="491603" y="190928"/>
                    <a:pt x="491948" y="182141"/>
                  </a:cubicBezTo>
                  <a:cubicBezTo>
                    <a:pt x="492343" y="172267"/>
                    <a:pt x="491146" y="162196"/>
                    <a:pt x="490258" y="152248"/>
                  </a:cubicBezTo>
                  <a:cubicBezTo>
                    <a:pt x="490171" y="151779"/>
                    <a:pt x="490060" y="151297"/>
                    <a:pt x="489924" y="150828"/>
                  </a:cubicBezTo>
                  <a:cubicBezTo>
                    <a:pt x="489715" y="149458"/>
                    <a:pt x="489431" y="148101"/>
                    <a:pt x="489073" y="146755"/>
                  </a:cubicBezTo>
                  <a:cubicBezTo>
                    <a:pt x="485827" y="132179"/>
                    <a:pt x="479618" y="118430"/>
                    <a:pt x="470843" y="106347"/>
                  </a:cubicBezTo>
                  <a:cubicBezTo>
                    <a:pt x="463142" y="95597"/>
                    <a:pt x="455107" y="84983"/>
                    <a:pt x="445604" y="75874"/>
                  </a:cubicBezTo>
                  <a:cubicBezTo>
                    <a:pt x="435113" y="65828"/>
                    <a:pt x="425375" y="54893"/>
                    <a:pt x="412946" y="46920"/>
                  </a:cubicBezTo>
                  <a:cubicBezTo>
                    <a:pt x="411712" y="46142"/>
                    <a:pt x="409675" y="45574"/>
                    <a:pt x="410367" y="43217"/>
                  </a:cubicBezTo>
                  <a:cubicBezTo>
                    <a:pt x="416217" y="43488"/>
                    <a:pt x="421956" y="44908"/>
                    <a:pt x="427251" y="47401"/>
                  </a:cubicBezTo>
                  <a:cubicBezTo>
                    <a:pt x="428929" y="48141"/>
                    <a:pt x="429608" y="50067"/>
                    <a:pt x="430386" y="51758"/>
                  </a:cubicBezTo>
                  <a:cubicBezTo>
                    <a:pt x="435828" y="63409"/>
                    <a:pt x="444295" y="71900"/>
                    <a:pt x="456588" y="76109"/>
                  </a:cubicBezTo>
                  <a:cubicBezTo>
                    <a:pt x="475237" y="82477"/>
                    <a:pt x="497317" y="69864"/>
                    <a:pt x="502908" y="51005"/>
                  </a:cubicBezTo>
                  <a:cubicBezTo>
                    <a:pt x="503032" y="50573"/>
                    <a:pt x="503106" y="50116"/>
                    <a:pt x="503254" y="49684"/>
                  </a:cubicBezTo>
                  <a:cubicBezTo>
                    <a:pt x="505500" y="43242"/>
                    <a:pt x="504957" y="37638"/>
                    <a:pt x="500390" y="31911"/>
                  </a:cubicBezTo>
                  <a:cubicBezTo>
                    <a:pt x="493281" y="23013"/>
                    <a:pt x="487357" y="13201"/>
                    <a:pt x="481100" y="3673"/>
                  </a:cubicBezTo>
                  <a:cubicBezTo>
                    <a:pt x="480112" y="2167"/>
                    <a:pt x="478212" y="649"/>
                    <a:pt x="479865" y="-1573"/>
                  </a:cubicBezTo>
                  <a:cubicBezTo>
                    <a:pt x="485296" y="4598"/>
                    <a:pt x="489295" y="11831"/>
                    <a:pt x="493948" y="18570"/>
                  </a:cubicBezTo>
                  <a:cubicBezTo>
                    <a:pt x="500761" y="28443"/>
                    <a:pt x="507524" y="38428"/>
                    <a:pt x="514855" y="47956"/>
                  </a:cubicBezTo>
                  <a:cubicBezTo>
                    <a:pt x="518163" y="52140"/>
                    <a:pt x="521088" y="56608"/>
                    <a:pt x="523606" y="61298"/>
                  </a:cubicBezTo>
                  <a:cubicBezTo>
                    <a:pt x="525470" y="64964"/>
                    <a:pt x="527617" y="68481"/>
                    <a:pt x="530061" y="71789"/>
                  </a:cubicBezTo>
                  <a:cubicBezTo>
                    <a:pt x="545081" y="91611"/>
                    <a:pt x="554906" y="113876"/>
                    <a:pt x="561274" y="137795"/>
                  </a:cubicBezTo>
                  <a:cubicBezTo>
                    <a:pt x="566211" y="156308"/>
                    <a:pt x="568680" y="175105"/>
                    <a:pt x="566816" y="194273"/>
                  </a:cubicBezTo>
                  <a:cubicBezTo>
                    <a:pt x="565767" y="205208"/>
                    <a:pt x="563188" y="215884"/>
                    <a:pt x="560781" y="226560"/>
                  </a:cubicBezTo>
                  <a:cubicBezTo>
                    <a:pt x="558497" y="236643"/>
                    <a:pt x="555560" y="246579"/>
                    <a:pt x="552808" y="256551"/>
                  </a:cubicBezTo>
                  <a:cubicBezTo>
                    <a:pt x="552018" y="259649"/>
                    <a:pt x="550981" y="262686"/>
                    <a:pt x="549697" y="265611"/>
                  </a:cubicBezTo>
                  <a:cubicBezTo>
                    <a:pt x="544341" y="277188"/>
                    <a:pt x="538528" y="288542"/>
                    <a:pt x="532097" y="299589"/>
                  </a:cubicBezTo>
                  <a:cubicBezTo>
                    <a:pt x="531715" y="300169"/>
                    <a:pt x="531332" y="300132"/>
                    <a:pt x="530987" y="299613"/>
                  </a:cubicBezTo>
                  <a:close/>
                </a:path>
              </a:pathLst>
            </a:custGeom>
            <a:solidFill>
              <a:srgbClr val="020202"/>
            </a:solidFill>
            <a:ln w="1231" cap="flat">
              <a:noFill/>
              <a:prstDash val="solid"/>
              <a:miter/>
            </a:ln>
          </p:spPr>
          <p:txBody>
            <a:bodyPr rtlCol="0" anchor="ctr"/>
            <a:lstStyle/>
            <a:p>
              <a:endParaRPr lang="es-CO"/>
            </a:p>
          </p:txBody>
        </p:sp>
        <p:sp>
          <p:nvSpPr>
            <p:cNvPr id="605" name="Freeform: Shape 604">
              <a:extLst>
                <a:ext uri="{FF2B5EF4-FFF2-40B4-BE49-F238E27FC236}">
                  <a16:creationId xmlns:a16="http://schemas.microsoft.com/office/drawing/2014/main" id="{D8588274-13EB-F958-2790-98C9D947B0C5}"/>
                </a:ext>
              </a:extLst>
            </p:cNvPr>
            <p:cNvSpPr/>
            <p:nvPr/>
          </p:nvSpPr>
          <p:spPr>
            <a:xfrm>
              <a:off x="-1447915" y="7383328"/>
              <a:ext cx="598047" cy="275866"/>
            </a:xfrm>
            <a:custGeom>
              <a:avLst/>
              <a:gdLst>
                <a:gd name="connsiteX0" fmla="*/ -2697 w 598047"/>
                <a:gd name="connsiteY0" fmla="*/ -1556 h 275866"/>
                <a:gd name="connsiteX1" fmla="*/ 2770 w 598047"/>
                <a:gd name="connsiteY1" fmla="*/ 505 h 275866"/>
                <a:gd name="connsiteX2" fmla="*/ 23814 w 598047"/>
                <a:gd name="connsiteY2" fmla="*/ 10268 h 275866"/>
                <a:gd name="connsiteX3" fmla="*/ 50880 w 598047"/>
                <a:gd name="connsiteY3" fmla="*/ 17994 h 275866"/>
                <a:gd name="connsiteX4" fmla="*/ 71158 w 598047"/>
                <a:gd name="connsiteY4" fmla="*/ 20289 h 275866"/>
                <a:gd name="connsiteX5" fmla="*/ 89770 w 598047"/>
                <a:gd name="connsiteY5" fmla="*/ 21240 h 275866"/>
                <a:gd name="connsiteX6" fmla="*/ 109518 w 598047"/>
                <a:gd name="connsiteY6" fmla="*/ 38260 h 275866"/>
                <a:gd name="connsiteX7" fmla="*/ 111900 w 598047"/>
                <a:gd name="connsiteY7" fmla="*/ 50269 h 275866"/>
                <a:gd name="connsiteX8" fmla="*/ 116837 w 598047"/>
                <a:gd name="connsiteY8" fmla="*/ 56563 h 275866"/>
                <a:gd name="connsiteX9" fmla="*/ 142928 w 598047"/>
                <a:gd name="connsiteY9" fmla="*/ 55465 h 275866"/>
                <a:gd name="connsiteX10" fmla="*/ 145804 w 598047"/>
                <a:gd name="connsiteY10" fmla="*/ 54058 h 275866"/>
                <a:gd name="connsiteX11" fmla="*/ 149284 w 598047"/>
                <a:gd name="connsiteY11" fmla="*/ 56255 h 275866"/>
                <a:gd name="connsiteX12" fmla="*/ 154122 w 598047"/>
                <a:gd name="connsiteY12" fmla="*/ 92195 h 275866"/>
                <a:gd name="connsiteX13" fmla="*/ 159417 w 598047"/>
                <a:gd name="connsiteY13" fmla="*/ 112880 h 275866"/>
                <a:gd name="connsiteX14" fmla="*/ 168563 w 598047"/>
                <a:gd name="connsiteY14" fmla="*/ 143366 h 275866"/>
                <a:gd name="connsiteX15" fmla="*/ 188310 w 598047"/>
                <a:gd name="connsiteY15" fmla="*/ 176937 h 275866"/>
                <a:gd name="connsiteX16" fmla="*/ 195987 w 598047"/>
                <a:gd name="connsiteY16" fmla="*/ 185329 h 275866"/>
                <a:gd name="connsiteX17" fmla="*/ 197493 w 598047"/>
                <a:gd name="connsiteY17" fmla="*/ 190686 h 275866"/>
                <a:gd name="connsiteX18" fmla="*/ 200714 w 598047"/>
                <a:gd name="connsiteY18" fmla="*/ 204620 h 275866"/>
                <a:gd name="connsiteX19" fmla="*/ 204750 w 598047"/>
                <a:gd name="connsiteY19" fmla="*/ 211667 h 275866"/>
                <a:gd name="connsiteX20" fmla="*/ 219030 w 598047"/>
                <a:gd name="connsiteY20" fmla="*/ 219159 h 275866"/>
                <a:gd name="connsiteX21" fmla="*/ 241431 w 598047"/>
                <a:gd name="connsiteY21" fmla="*/ 225071 h 275866"/>
                <a:gd name="connsiteX22" fmla="*/ 261623 w 598047"/>
                <a:gd name="connsiteY22" fmla="*/ 227922 h 275866"/>
                <a:gd name="connsiteX23" fmla="*/ 289862 w 598047"/>
                <a:gd name="connsiteY23" fmla="*/ 228700 h 275866"/>
                <a:gd name="connsiteX24" fmla="*/ 311571 w 598047"/>
                <a:gd name="connsiteY24" fmla="*/ 227033 h 275866"/>
                <a:gd name="connsiteX25" fmla="*/ 318496 w 598047"/>
                <a:gd name="connsiteY25" fmla="*/ 227033 h 275866"/>
                <a:gd name="connsiteX26" fmla="*/ 317261 w 598047"/>
                <a:gd name="connsiteY26" fmla="*/ 231847 h 275866"/>
                <a:gd name="connsiteX27" fmla="*/ 320150 w 598047"/>
                <a:gd name="connsiteY27" fmla="*/ 267639 h 275866"/>
                <a:gd name="connsiteX28" fmla="*/ 325975 w 598047"/>
                <a:gd name="connsiteY28" fmla="*/ 268738 h 275866"/>
                <a:gd name="connsiteX29" fmla="*/ 335330 w 598047"/>
                <a:gd name="connsiteY29" fmla="*/ 267022 h 275866"/>
                <a:gd name="connsiteX30" fmla="*/ 362483 w 598047"/>
                <a:gd name="connsiteY30" fmla="*/ 261678 h 275866"/>
                <a:gd name="connsiteX31" fmla="*/ 388402 w 598047"/>
                <a:gd name="connsiteY31" fmla="*/ 251804 h 275866"/>
                <a:gd name="connsiteX32" fmla="*/ 393474 w 598047"/>
                <a:gd name="connsiteY32" fmla="*/ 246176 h 275866"/>
                <a:gd name="connsiteX33" fmla="*/ 399510 w 598047"/>
                <a:gd name="connsiteY33" fmla="*/ 241326 h 275866"/>
                <a:gd name="connsiteX34" fmla="*/ 406261 w 598047"/>
                <a:gd name="connsiteY34" fmla="*/ 234167 h 275866"/>
                <a:gd name="connsiteX35" fmla="*/ 423540 w 598047"/>
                <a:gd name="connsiteY35" fmla="*/ 213099 h 275866"/>
                <a:gd name="connsiteX36" fmla="*/ 430118 w 598047"/>
                <a:gd name="connsiteY36" fmla="*/ 201658 h 275866"/>
                <a:gd name="connsiteX37" fmla="*/ 435574 w 598047"/>
                <a:gd name="connsiteY37" fmla="*/ 192895 h 275866"/>
                <a:gd name="connsiteX38" fmla="*/ 438906 w 598047"/>
                <a:gd name="connsiteY38" fmla="*/ 184749 h 275866"/>
                <a:gd name="connsiteX39" fmla="*/ 442497 w 598047"/>
                <a:gd name="connsiteY39" fmla="*/ 175134 h 275866"/>
                <a:gd name="connsiteX40" fmla="*/ 445398 w 598047"/>
                <a:gd name="connsiteY40" fmla="*/ 166285 h 275866"/>
                <a:gd name="connsiteX41" fmla="*/ 448014 w 598047"/>
                <a:gd name="connsiteY41" fmla="*/ 156745 h 275866"/>
                <a:gd name="connsiteX42" fmla="*/ 449792 w 598047"/>
                <a:gd name="connsiteY42" fmla="*/ 148031 h 275866"/>
                <a:gd name="connsiteX43" fmla="*/ 451569 w 598047"/>
                <a:gd name="connsiteY43" fmla="*/ 136504 h 275866"/>
                <a:gd name="connsiteX44" fmla="*/ 452260 w 598047"/>
                <a:gd name="connsiteY44" fmla="*/ 128592 h 275866"/>
                <a:gd name="connsiteX45" fmla="*/ 451878 w 598047"/>
                <a:gd name="connsiteY45" fmla="*/ 126358 h 275866"/>
                <a:gd name="connsiteX46" fmla="*/ 453519 w 598047"/>
                <a:gd name="connsiteY46" fmla="*/ 100797 h 275866"/>
                <a:gd name="connsiteX47" fmla="*/ 453334 w 598047"/>
                <a:gd name="connsiteY47" fmla="*/ 93182 h 275866"/>
                <a:gd name="connsiteX48" fmla="*/ 452828 w 598047"/>
                <a:gd name="connsiteY48" fmla="*/ 90973 h 275866"/>
                <a:gd name="connsiteX49" fmla="*/ 451865 w 598047"/>
                <a:gd name="connsiteY49" fmla="*/ 66104 h 275866"/>
                <a:gd name="connsiteX50" fmla="*/ 450310 w 598047"/>
                <a:gd name="connsiteY50" fmla="*/ 46208 h 275866"/>
                <a:gd name="connsiteX51" fmla="*/ 451371 w 598047"/>
                <a:gd name="connsiteY51" fmla="*/ 31755 h 275866"/>
                <a:gd name="connsiteX52" fmla="*/ 459036 w 598047"/>
                <a:gd name="connsiteY52" fmla="*/ 24757 h 275866"/>
                <a:gd name="connsiteX53" fmla="*/ 474957 w 598047"/>
                <a:gd name="connsiteY53" fmla="*/ 23708 h 275866"/>
                <a:gd name="connsiteX54" fmla="*/ 478524 w 598047"/>
                <a:gd name="connsiteY54" fmla="*/ 24362 h 275866"/>
                <a:gd name="connsiteX55" fmla="*/ 493878 w 598047"/>
                <a:gd name="connsiteY55" fmla="*/ 25115 h 275866"/>
                <a:gd name="connsiteX56" fmla="*/ 507775 w 598047"/>
                <a:gd name="connsiteY56" fmla="*/ 29484 h 275866"/>
                <a:gd name="connsiteX57" fmla="*/ 510515 w 598047"/>
                <a:gd name="connsiteY57" fmla="*/ 31311 h 275866"/>
                <a:gd name="connsiteX58" fmla="*/ 511429 w 598047"/>
                <a:gd name="connsiteY58" fmla="*/ 32225 h 275866"/>
                <a:gd name="connsiteX59" fmla="*/ 513206 w 598047"/>
                <a:gd name="connsiteY59" fmla="*/ 32225 h 275866"/>
                <a:gd name="connsiteX60" fmla="*/ 512490 w 598047"/>
                <a:gd name="connsiteY60" fmla="*/ 37618 h 275866"/>
                <a:gd name="connsiteX61" fmla="*/ 512613 w 598047"/>
                <a:gd name="connsiteY61" fmla="*/ 46344 h 275866"/>
                <a:gd name="connsiteX62" fmla="*/ 514057 w 598047"/>
                <a:gd name="connsiteY62" fmla="*/ 51404 h 275866"/>
                <a:gd name="connsiteX63" fmla="*/ 513638 w 598047"/>
                <a:gd name="connsiteY63" fmla="*/ 53231 h 275866"/>
                <a:gd name="connsiteX64" fmla="*/ 513638 w 598047"/>
                <a:gd name="connsiteY64" fmla="*/ 54983 h 275866"/>
                <a:gd name="connsiteX65" fmla="*/ 514094 w 598047"/>
                <a:gd name="connsiteY65" fmla="*/ 56748 h 275866"/>
                <a:gd name="connsiteX66" fmla="*/ 513280 w 598047"/>
                <a:gd name="connsiteY66" fmla="*/ 63611 h 275866"/>
                <a:gd name="connsiteX67" fmla="*/ 512749 w 598047"/>
                <a:gd name="connsiteY67" fmla="*/ 65351 h 275866"/>
                <a:gd name="connsiteX68" fmla="*/ 512835 w 598047"/>
                <a:gd name="connsiteY68" fmla="*/ 67177 h 275866"/>
                <a:gd name="connsiteX69" fmla="*/ 513329 w 598047"/>
                <a:gd name="connsiteY69" fmla="*/ 69103 h 275866"/>
                <a:gd name="connsiteX70" fmla="*/ 513329 w 598047"/>
                <a:gd name="connsiteY70" fmla="*/ 87900 h 275866"/>
                <a:gd name="connsiteX71" fmla="*/ 512848 w 598047"/>
                <a:gd name="connsiteY71" fmla="*/ 89862 h 275866"/>
                <a:gd name="connsiteX72" fmla="*/ 512700 w 598047"/>
                <a:gd name="connsiteY72" fmla="*/ 92960 h 275866"/>
                <a:gd name="connsiteX73" fmla="*/ 513317 w 598047"/>
                <a:gd name="connsiteY73" fmla="*/ 94762 h 275866"/>
                <a:gd name="connsiteX74" fmla="*/ 514033 w 598047"/>
                <a:gd name="connsiteY74" fmla="*/ 100674 h 275866"/>
                <a:gd name="connsiteX75" fmla="*/ 513749 w 598047"/>
                <a:gd name="connsiteY75" fmla="*/ 102711 h 275866"/>
                <a:gd name="connsiteX76" fmla="*/ 515551 w 598047"/>
                <a:gd name="connsiteY76" fmla="*/ 118755 h 275866"/>
                <a:gd name="connsiteX77" fmla="*/ 515933 w 598047"/>
                <a:gd name="connsiteY77" fmla="*/ 119990 h 275866"/>
                <a:gd name="connsiteX78" fmla="*/ 516242 w 598047"/>
                <a:gd name="connsiteY78" fmla="*/ 120582 h 275866"/>
                <a:gd name="connsiteX79" fmla="*/ 516958 w 598047"/>
                <a:gd name="connsiteY79" fmla="*/ 121693 h 275866"/>
                <a:gd name="connsiteX80" fmla="*/ 518994 w 598047"/>
                <a:gd name="connsiteY80" fmla="*/ 129407 h 275866"/>
                <a:gd name="connsiteX81" fmla="*/ 520154 w 598047"/>
                <a:gd name="connsiteY81" fmla="*/ 135096 h 275866"/>
                <a:gd name="connsiteX82" fmla="*/ 520796 w 598047"/>
                <a:gd name="connsiteY82" fmla="*/ 136158 h 275866"/>
                <a:gd name="connsiteX83" fmla="*/ 521129 w 598047"/>
                <a:gd name="connsiteY83" fmla="*/ 136664 h 275866"/>
                <a:gd name="connsiteX84" fmla="*/ 521845 w 598047"/>
                <a:gd name="connsiteY84" fmla="*/ 137627 h 275866"/>
                <a:gd name="connsiteX85" fmla="*/ 523154 w 598047"/>
                <a:gd name="connsiteY85" fmla="*/ 139601 h 275866"/>
                <a:gd name="connsiteX86" fmla="*/ 523906 w 598047"/>
                <a:gd name="connsiteY86" fmla="*/ 141181 h 275866"/>
                <a:gd name="connsiteX87" fmla="*/ 524474 w 598047"/>
                <a:gd name="connsiteY87" fmla="*/ 143415 h 275866"/>
                <a:gd name="connsiteX88" fmla="*/ 524968 w 598047"/>
                <a:gd name="connsiteY88" fmla="*/ 145118 h 275866"/>
                <a:gd name="connsiteX89" fmla="*/ 526573 w 598047"/>
                <a:gd name="connsiteY89" fmla="*/ 150401 h 275866"/>
                <a:gd name="connsiteX90" fmla="*/ 527399 w 598047"/>
                <a:gd name="connsiteY90" fmla="*/ 151289 h 275866"/>
                <a:gd name="connsiteX91" fmla="*/ 527831 w 598047"/>
                <a:gd name="connsiteY91" fmla="*/ 151734 h 275866"/>
                <a:gd name="connsiteX92" fmla="*/ 528683 w 598047"/>
                <a:gd name="connsiteY92" fmla="*/ 152622 h 275866"/>
                <a:gd name="connsiteX93" fmla="*/ 532534 w 598047"/>
                <a:gd name="connsiteY93" fmla="*/ 160842 h 275866"/>
                <a:gd name="connsiteX94" fmla="*/ 532892 w 598047"/>
                <a:gd name="connsiteY94" fmla="*/ 161867 h 275866"/>
                <a:gd name="connsiteX95" fmla="*/ 533151 w 598047"/>
                <a:gd name="connsiteY95" fmla="*/ 162311 h 275866"/>
                <a:gd name="connsiteX96" fmla="*/ 533891 w 598047"/>
                <a:gd name="connsiteY96" fmla="*/ 163052 h 275866"/>
                <a:gd name="connsiteX97" fmla="*/ 535558 w 598047"/>
                <a:gd name="connsiteY97" fmla="*/ 164286 h 275866"/>
                <a:gd name="connsiteX98" fmla="*/ 536372 w 598047"/>
                <a:gd name="connsiteY98" fmla="*/ 165026 h 275866"/>
                <a:gd name="connsiteX99" fmla="*/ 536780 w 598047"/>
                <a:gd name="connsiteY99" fmla="*/ 165409 h 275866"/>
                <a:gd name="connsiteX100" fmla="*/ 537594 w 598047"/>
                <a:gd name="connsiteY100" fmla="*/ 166211 h 275866"/>
                <a:gd name="connsiteX101" fmla="*/ 538014 w 598047"/>
                <a:gd name="connsiteY101" fmla="*/ 166618 h 275866"/>
                <a:gd name="connsiteX102" fmla="*/ 538791 w 598047"/>
                <a:gd name="connsiteY102" fmla="*/ 167507 h 275866"/>
                <a:gd name="connsiteX103" fmla="*/ 541445 w 598047"/>
                <a:gd name="connsiteY103" fmla="*/ 172901 h 275866"/>
                <a:gd name="connsiteX104" fmla="*/ 542679 w 598047"/>
                <a:gd name="connsiteY104" fmla="*/ 174135 h 275866"/>
                <a:gd name="connsiteX105" fmla="*/ 548591 w 598047"/>
                <a:gd name="connsiteY105" fmla="*/ 178504 h 275866"/>
                <a:gd name="connsiteX106" fmla="*/ 549665 w 598047"/>
                <a:gd name="connsiteY106" fmla="*/ 179973 h 275866"/>
                <a:gd name="connsiteX107" fmla="*/ 552343 w 598047"/>
                <a:gd name="connsiteY107" fmla="*/ 183897 h 275866"/>
                <a:gd name="connsiteX108" fmla="*/ 553577 w 598047"/>
                <a:gd name="connsiteY108" fmla="*/ 185045 h 275866"/>
                <a:gd name="connsiteX109" fmla="*/ 557206 w 598047"/>
                <a:gd name="connsiteY109" fmla="*/ 186798 h 275866"/>
                <a:gd name="connsiteX110" fmla="*/ 558637 w 598047"/>
                <a:gd name="connsiteY110" fmla="*/ 187760 h 275866"/>
                <a:gd name="connsiteX111" fmla="*/ 561464 w 598047"/>
                <a:gd name="connsiteY111" fmla="*/ 190574 h 275866"/>
                <a:gd name="connsiteX112" fmla="*/ 562451 w 598047"/>
                <a:gd name="connsiteY112" fmla="*/ 191920 h 275866"/>
                <a:gd name="connsiteX113" fmla="*/ 564167 w 598047"/>
                <a:gd name="connsiteY113" fmla="*/ 193981 h 275866"/>
                <a:gd name="connsiteX114" fmla="*/ 565487 w 598047"/>
                <a:gd name="connsiteY114" fmla="*/ 194722 h 275866"/>
                <a:gd name="connsiteX115" fmla="*/ 568684 w 598047"/>
                <a:gd name="connsiteY115" fmla="*/ 195166 h 275866"/>
                <a:gd name="connsiteX116" fmla="*/ 570214 w 598047"/>
                <a:gd name="connsiteY116" fmla="*/ 195857 h 275866"/>
                <a:gd name="connsiteX117" fmla="*/ 572053 w 598047"/>
                <a:gd name="connsiteY117" fmla="*/ 197091 h 275866"/>
                <a:gd name="connsiteX118" fmla="*/ 573287 w 598047"/>
                <a:gd name="connsiteY118" fmla="*/ 198214 h 275866"/>
                <a:gd name="connsiteX119" fmla="*/ 574793 w 598047"/>
                <a:gd name="connsiteY119" fmla="*/ 199634 h 275866"/>
                <a:gd name="connsiteX120" fmla="*/ 576126 w 598047"/>
                <a:gd name="connsiteY120" fmla="*/ 200263 h 275866"/>
                <a:gd name="connsiteX121" fmla="*/ 578076 w 598047"/>
                <a:gd name="connsiteY121" fmla="*/ 200707 h 275866"/>
                <a:gd name="connsiteX122" fmla="*/ 579520 w 598047"/>
                <a:gd name="connsiteY122" fmla="*/ 201201 h 275866"/>
                <a:gd name="connsiteX123" fmla="*/ 580964 w 598047"/>
                <a:gd name="connsiteY123" fmla="*/ 201670 h 275866"/>
                <a:gd name="connsiteX124" fmla="*/ 582433 w 598047"/>
                <a:gd name="connsiteY124" fmla="*/ 202065 h 275866"/>
                <a:gd name="connsiteX125" fmla="*/ 583470 w 598047"/>
                <a:gd name="connsiteY125" fmla="*/ 202139 h 275866"/>
                <a:gd name="connsiteX126" fmla="*/ 585580 w 598047"/>
                <a:gd name="connsiteY126" fmla="*/ 202226 h 275866"/>
                <a:gd name="connsiteX127" fmla="*/ 587456 w 598047"/>
                <a:gd name="connsiteY127" fmla="*/ 203040 h 275866"/>
                <a:gd name="connsiteX128" fmla="*/ 588382 w 598047"/>
                <a:gd name="connsiteY128" fmla="*/ 203509 h 275866"/>
                <a:gd name="connsiteX129" fmla="*/ 589246 w 598047"/>
                <a:gd name="connsiteY129" fmla="*/ 203015 h 275866"/>
                <a:gd name="connsiteX130" fmla="*/ 590764 w 598047"/>
                <a:gd name="connsiteY130" fmla="*/ 202435 h 275866"/>
                <a:gd name="connsiteX131" fmla="*/ 593171 w 598047"/>
                <a:gd name="connsiteY131" fmla="*/ 202682 h 275866"/>
                <a:gd name="connsiteX132" fmla="*/ 594788 w 598047"/>
                <a:gd name="connsiteY132" fmla="*/ 203842 h 275866"/>
                <a:gd name="connsiteX133" fmla="*/ 594726 w 598047"/>
                <a:gd name="connsiteY133" fmla="*/ 207051 h 275866"/>
                <a:gd name="connsiteX134" fmla="*/ 548307 w 598047"/>
                <a:gd name="connsiteY134" fmla="*/ 189970 h 275866"/>
                <a:gd name="connsiteX135" fmla="*/ 540507 w 598047"/>
                <a:gd name="connsiteY135" fmla="*/ 183071 h 275866"/>
                <a:gd name="connsiteX136" fmla="*/ 523228 w 598047"/>
                <a:gd name="connsiteY136" fmla="*/ 159287 h 275866"/>
                <a:gd name="connsiteX137" fmla="*/ 508861 w 598047"/>
                <a:gd name="connsiteY137" fmla="*/ 113769 h 275866"/>
                <a:gd name="connsiteX138" fmla="*/ 504406 w 598047"/>
                <a:gd name="connsiteY138" fmla="*/ 80334 h 275866"/>
                <a:gd name="connsiteX139" fmla="*/ 506455 w 598047"/>
                <a:gd name="connsiteY139" fmla="*/ 44764 h 275866"/>
                <a:gd name="connsiteX140" fmla="*/ 507282 w 598047"/>
                <a:gd name="connsiteY140" fmla="*/ 34298 h 275866"/>
                <a:gd name="connsiteX141" fmla="*/ 504603 w 598047"/>
                <a:gd name="connsiteY141" fmla="*/ 31052 h 275866"/>
                <a:gd name="connsiteX142" fmla="*/ 494569 w 598047"/>
                <a:gd name="connsiteY142" fmla="*/ 30682 h 275866"/>
                <a:gd name="connsiteX143" fmla="*/ 485016 w 598047"/>
                <a:gd name="connsiteY143" fmla="*/ 30114 h 275866"/>
                <a:gd name="connsiteX144" fmla="*/ 468614 w 598047"/>
                <a:gd name="connsiteY144" fmla="*/ 29497 h 275866"/>
                <a:gd name="connsiteX145" fmla="*/ 464380 w 598047"/>
                <a:gd name="connsiteY145" fmla="*/ 29855 h 275866"/>
                <a:gd name="connsiteX146" fmla="*/ 461184 w 598047"/>
                <a:gd name="connsiteY146" fmla="*/ 29768 h 275866"/>
                <a:gd name="connsiteX147" fmla="*/ 460714 w 598047"/>
                <a:gd name="connsiteY147" fmla="*/ 29892 h 275866"/>
                <a:gd name="connsiteX148" fmla="*/ 459838 w 598047"/>
                <a:gd name="connsiteY148" fmla="*/ 30200 h 275866"/>
                <a:gd name="connsiteX149" fmla="*/ 459085 w 598047"/>
                <a:gd name="connsiteY149" fmla="*/ 30682 h 275866"/>
                <a:gd name="connsiteX150" fmla="*/ 458814 w 598047"/>
                <a:gd name="connsiteY150" fmla="*/ 31039 h 275866"/>
                <a:gd name="connsiteX151" fmla="*/ 458468 w 598047"/>
                <a:gd name="connsiteY151" fmla="*/ 32434 h 275866"/>
                <a:gd name="connsiteX152" fmla="*/ 458468 w 598047"/>
                <a:gd name="connsiteY152" fmla="*/ 34088 h 275866"/>
                <a:gd name="connsiteX153" fmla="*/ 458468 w 598047"/>
                <a:gd name="connsiteY153" fmla="*/ 37791 h 275866"/>
                <a:gd name="connsiteX154" fmla="*/ 458468 w 598047"/>
                <a:gd name="connsiteY154" fmla="*/ 41074 h 275866"/>
                <a:gd name="connsiteX155" fmla="*/ 458974 w 598047"/>
                <a:gd name="connsiteY155" fmla="*/ 47677 h 275866"/>
                <a:gd name="connsiteX156" fmla="*/ 459283 w 598047"/>
                <a:gd name="connsiteY156" fmla="*/ 48985 h 275866"/>
                <a:gd name="connsiteX157" fmla="*/ 459394 w 598047"/>
                <a:gd name="connsiteY157" fmla="*/ 51700 h 275866"/>
                <a:gd name="connsiteX158" fmla="*/ 460172 w 598047"/>
                <a:gd name="connsiteY158" fmla="*/ 57871 h 275866"/>
                <a:gd name="connsiteX159" fmla="*/ 460270 w 598047"/>
                <a:gd name="connsiteY159" fmla="*/ 59328 h 275866"/>
                <a:gd name="connsiteX160" fmla="*/ 461159 w 598047"/>
                <a:gd name="connsiteY160" fmla="*/ 67733 h 275866"/>
                <a:gd name="connsiteX161" fmla="*/ 463109 w 598047"/>
                <a:gd name="connsiteY161" fmla="*/ 104019 h 275866"/>
                <a:gd name="connsiteX162" fmla="*/ 460381 w 598047"/>
                <a:gd name="connsiteY162" fmla="*/ 133751 h 275866"/>
                <a:gd name="connsiteX163" fmla="*/ 459480 w 598047"/>
                <a:gd name="connsiteY163" fmla="*/ 138219 h 275866"/>
                <a:gd name="connsiteX164" fmla="*/ 443040 w 598047"/>
                <a:gd name="connsiteY164" fmla="*/ 196227 h 275866"/>
                <a:gd name="connsiteX165" fmla="*/ 436203 w 598047"/>
                <a:gd name="connsiteY165" fmla="*/ 209520 h 275866"/>
                <a:gd name="connsiteX166" fmla="*/ 435438 w 598047"/>
                <a:gd name="connsiteY166" fmla="*/ 210655 h 275866"/>
                <a:gd name="connsiteX167" fmla="*/ 362804 w 598047"/>
                <a:gd name="connsiteY167" fmla="*/ 262690 h 275866"/>
                <a:gd name="connsiteX168" fmla="*/ 287072 w 598047"/>
                <a:gd name="connsiteY168" fmla="*/ 274292 h 275866"/>
                <a:gd name="connsiteX169" fmla="*/ 207638 w 598047"/>
                <a:gd name="connsiteY169" fmla="*/ 262098 h 275866"/>
                <a:gd name="connsiteX170" fmla="*/ 205910 w 598047"/>
                <a:gd name="connsiteY170" fmla="*/ 261505 h 275866"/>
                <a:gd name="connsiteX171" fmla="*/ 160565 w 598047"/>
                <a:gd name="connsiteY171" fmla="*/ 237438 h 275866"/>
                <a:gd name="connsiteX172" fmla="*/ 155628 w 598047"/>
                <a:gd name="connsiteY172" fmla="*/ 233340 h 275866"/>
                <a:gd name="connsiteX173" fmla="*/ 127377 w 598047"/>
                <a:gd name="connsiteY173" fmla="*/ 194277 h 275866"/>
                <a:gd name="connsiteX174" fmla="*/ 124736 w 598047"/>
                <a:gd name="connsiteY174" fmla="*/ 188958 h 275866"/>
                <a:gd name="connsiteX175" fmla="*/ 124538 w 598047"/>
                <a:gd name="connsiteY175" fmla="*/ 185107 h 275866"/>
                <a:gd name="connsiteX176" fmla="*/ 125044 w 598047"/>
                <a:gd name="connsiteY176" fmla="*/ 179775 h 275866"/>
                <a:gd name="connsiteX177" fmla="*/ 119367 w 598047"/>
                <a:gd name="connsiteY177" fmla="*/ 135899 h 275866"/>
                <a:gd name="connsiteX178" fmla="*/ 114085 w 598047"/>
                <a:gd name="connsiteY178" fmla="*/ 76286 h 275866"/>
                <a:gd name="connsiteX179" fmla="*/ 109296 w 598047"/>
                <a:gd name="connsiteY179" fmla="*/ 42382 h 275866"/>
                <a:gd name="connsiteX180" fmla="*/ 85944 w 598047"/>
                <a:gd name="connsiteY180" fmla="*/ 22018 h 275866"/>
                <a:gd name="connsiteX181" fmla="*/ 70442 w 598047"/>
                <a:gd name="connsiteY181" fmla="*/ 21536 h 275866"/>
                <a:gd name="connsiteX182" fmla="*/ 38920 w 598047"/>
                <a:gd name="connsiteY182" fmla="*/ 16599 h 275866"/>
                <a:gd name="connsiteX183" fmla="*/ -970 w 598047"/>
                <a:gd name="connsiteY183" fmla="*/ -186 h 275866"/>
                <a:gd name="connsiteX184" fmla="*/ -2697 w 598047"/>
                <a:gd name="connsiteY184" fmla="*/ -1556 h 275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598047" h="275866">
                  <a:moveTo>
                    <a:pt x="-2697" y="-1556"/>
                  </a:moveTo>
                  <a:cubicBezTo>
                    <a:pt x="-550" y="-1729"/>
                    <a:pt x="1129" y="-532"/>
                    <a:pt x="2770" y="505"/>
                  </a:cubicBezTo>
                  <a:cubicBezTo>
                    <a:pt x="9373" y="4652"/>
                    <a:pt x="16581" y="7441"/>
                    <a:pt x="23814" y="10268"/>
                  </a:cubicBezTo>
                  <a:cubicBezTo>
                    <a:pt x="32552" y="13736"/>
                    <a:pt x="41623" y="16328"/>
                    <a:pt x="50880" y="17994"/>
                  </a:cubicBezTo>
                  <a:cubicBezTo>
                    <a:pt x="57582" y="19166"/>
                    <a:pt x="64247" y="20734"/>
                    <a:pt x="71158" y="20289"/>
                  </a:cubicBezTo>
                  <a:cubicBezTo>
                    <a:pt x="77379" y="19944"/>
                    <a:pt x="83624" y="20265"/>
                    <a:pt x="89770" y="21240"/>
                  </a:cubicBezTo>
                  <a:cubicBezTo>
                    <a:pt x="97830" y="22474"/>
                    <a:pt x="107358" y="27966"/>
                    <a:pt x="109518" y="38260"/>
                  </a:cubicBezTo>
                  <a:cubicBezTo>
                    <a:pt x="110370" y="42246"/>
                    <a:pt x="111641" y="46159"/>
                    <a:pt x="111900" y="50269"/>
                  </a:cubicBezTo>
                  <a:cubicBezTo>
                    <a:pt x="111961" y="53231"/>
                    <a:pt x="113973" y="55798"/>
                    <a:pt x="116837" y="56563"/>
                  </a:cubicBezTo>
                  <a:cubicBezTo>
                    <a:pt x="125698" y="59698"/>
                    <a:pt x="134400" y="59587"/>
                    <a:pt x="142928" y="55465"/>
                  </a:cubicBezTo>
                  <a:cubicBezTo>
                    <a:pt x="143891" y="54996"/>
                    <a:pt x="144816" y="54465"/>
                    <a:pt x="145804" y="54058"/>
                  </a:cubicBezTo>
                  <a:cubicBezTo>
                    <a:pt x="148272" y="53021"/>
                    <a:pt x="149198" y="53502"/>
                    <a:pt x="149284" y="56255"/>
                  </a:cubicBezTo>
                  <a:cubicBezTo>
                    <a:pt x="149667" y="68399"/>
                    <a:pt x="152209" y="80260"/>
                    <a:pt x="154122" y="92195"/>
                  </a:cubicBezTo>
                  <a:cubicBezTo>
                    <a:pt x="155246" y="99193"/>
                    <a:pt x="157627" y="105993"/>
                    <a:pt x="159417" y="112880"/>
                  </a:cubicBezTo>
                  <a:cubicBezTo>
                    <a:pt x="162083" y="123162"/>
                    <a:pt x="164428" y="133529"/>
                    <a:pt x="168563" y="143366"/>
                  </a:cubicBezTo>
                  <a:cubicBezTo>
                    <a:pt x="173623" y="155449"/>
                    <a:pt x="179671" y="166927"/>
                    <a:pt x="188310" y="176937"/>
                  </a:cubicBezTo>
                  <a:cubicBezTo>
                    <a:pt x="190779" y="179812"/>
                    <a:pt x="193247" y="182700"/>
                    <a:pt x="195987" y="185329"/>
                  </a:cubicBezTo>
                  <a:cubicBezTo>
                    <a:pt x="197567" y="186613"/>
                    <a:pt x="198172" y="188760"/>
                    <a:pt x="197493" y="190686"/>
                  </a:cubicBezTo>
                  <a:cubicBezTo>
                    <a:pt x="195753" y="196005"/>
                    <a:pt x="197184" y="200633"/>
                    <a:pt x="200714" y="204620"/>
                  </a:cubicBezTo>
                  <a:cubicBezTo>
                    <a:pt x="202578" y="206718"/>
                    <a:pt x="202973" y="209483"/>
                    <a:pt x="204750" y="211667"/>
                  </a:cubicBezTo>
                  <a:cubicBezTo>
                    <a:pt x="208527" y="216308"/>
                    <a:pt x="213821" y="217666"/>
                    <a:pt x="219030" y="219159"/>
                  </a:cubicBezTo>
                  <a:cubicBezTo>
                    <a:pt x="226435" y="221294"/>
                    <a:pt x="233840" y="223565"/>
                    <a:pt x="241431" y="225071"/>
                  </a:cubicBezTo>
                  <a:cubicBezTo>
                    <a:pt x="248120" y="226404"/>
                    <a:pt x="254896" y="226959"/>
                    <a:pt x="261623" y="227922"/>
                  </a:cubicBezTo>
                  <a:cubicBezTo>
                    <a:pt x="271040" y="229255"/>
                    <a:pt x="280457" y="228440"/>
                    <a:pt x="289862" y="228700"/>
                  </a:cubicBezTo>
                  <a:cubicBezTo>
                    <a:pt x="297131" y="228761"/>
                    <a:pt x="304401" y="228193"/>
                    <a:pt x="311571" y="227033"/>
                  </a:cubicBezTo>
                  <a:cubicBezTo>
                    <a:pt x="313880" y="226873"/>
                    <a:pt x="316188" y="226873"/>
                    <a:pt x="318496" y="227033"/>
                  </a:cubicBezTo>
                  <a:cubicBezTo>
                    <a:pt x="318866" y="228971"/>
                    <a:pt x="317792" y="230440"/>
                    <a:pt x="317261" y="231847"/>
                  </a:cubicBezTo>
                  <a:cubicBezTo>
                    <a:pt x="312362" y="243535"/>
                    <a:pt x="313435" y="256889"/>
                    <a:pt x="320150" y="267639"/>
                  </a:cubicBezTo>
                  <a:cubicBezTo>
                    <a:pt x="321655" y="269935"/>
                    <a:pt x="324012" y="269120"/>
                    <a:pt x="325975" y="268738"/>
                  </a:cubicBezTo>
                  <a:cubicBezTo>
                    <a:pt x="329085" y="268133"/>
                    <a:pt x="332257" y="267701"/>
                    <a:pt x="335330" y="267022"/>
                  </a:cubicBezTo>
                  <a:cubicBezTo>
                    <a:pt x="344352" y="265035"/>
                    <a:pt x="353560" y="264060"/>
                    <a:pt x="362483" y="261678"/>
                  </a:cubicBezTo>
                  <a:cubicBezTo>
                    <a:pt x="371493" y="259444"/>
                    <a:pt x="380194" y="256136"/>
                    <a:pt x="388402" y="251804"/>
                  </a:cubicBezTo>
                  <a:cubicBezTo>
                    <a:pt x="390611" y="250570"/>
                    <a:pt x="393832" y="249866"/>
                    <a:pt x="393474" y="246176"/>
                  </a:cubicBezTo>
                  <a:cubicBezTo>
                    <a:pt x="395227" y="244263"/>
                    <a:pt x="397263" y="242634"/>
                    <a:pt x="399510" y="241326"/>
                  </a:cubicBezTo>
                  <a:cubicBezTo>
                    <a:pt x="402398" y="239462"/>
                    <a:pt x="404002" y="236463"/>
                    <a:pt x="406261" y="234167"/>
                  </a:cubicBezTo>
                  <a:cubicBezTo>
                    <a:pt x="412716" y="227650"/>
                    <a:pt x="417998" y="220319"/>
                    <a:pt x="423540" y="213099"/>
                  </a:cubicBezTo>
                  <a:cubicBezTo>
                    <a:pt x="426305" y="209495"/>
                    <a:pt x="429871" y="206829"/>
                    <a:pt x="430118" y="201658"/>
                  </a:cubicBezTo>
                  <a:cubicBezTo>
                    <a:pt x="430303" y="198054"/>
                    <a:pt x="433216" y="195487"/>
                    <a:pt x="435574" y="192895"/>
                  </a:cubicBezTo>
                  <a:cubicBezTo>
                    <a:pt x="437931" y="190303"/>
                    <a:pt x="439140" y="188045"/>
                    <a:pt x="438906" y="184749"/>
                  </a:cubicBezTo>
                  <a:cubicBezTo>
                    <a:pt x="438634" y="181046"/>
                    <a:pt x="440263" y="177936"/>
                    <a:pt x="442497" y="175134"/>
                  </a:cubicBezTo>
                  <a:cubicBezTo>
                    <a:pt x="444620" y="172703"/>
                    <a:pt x="445669" y="169507"/>
                    <a:pt x="445398" y="166285"/>
                  </a:cubicBezTo>
                  <a:cubicBezTo>
                    <a:pt x="445188" y="162903"/>
                    <a:pt x="446114" y="159546"/>
                    <a:pt x="448014" y="156745"/>
                  </a:cubicBezTo>
                  <a:cubicBezTo>
                    <a:pt x="449730" y="154190"/>
                    <a:pt x="450372" y="151055"/>
                    <a:pt x="449792" y="148031"/>
                  </a:cubicBezTo>
                  <a:cubicBezTo>
                    <a:pt x="449026" y="144094"/>
                    <a:pt x="449656" y="140021"/>
                    <a:pt x="451569" y="136504"/>
                  </a:cubicBezTo>
                  <a:cubicBezTo>
                    <a:pt x="452964" y="134097"/>
                    <a:pt x="453223" y="131196"/>
                    <a:pt x="452260" y="128592"/>
                  </a:cubicBezTo>
                  <a:cubicBezTo>
                    <a:pt x="451927" y="127901"/>
                    <a:pt x="451791" y="127123"/>
                    <a:pt x="451878" y="126358"/>
                  </a:cubicBezTo>
                  <a:cubicBezTo>
                    <a:pt x="454210" y="117941"/>
                    <a:pt x="452396" y="109277"/>
                    <a:pt x="453519" y="100797"/>
                  </a:cubicBezTo>
                  <a:cubicBezTo>
                    <a:pt x="453865" y="98193"/>
                    <a:pt x="454371" y="95713"/>
                    <a:pt x="453334" y="93182"/>
                  </a:cubicBezTo>
                  <a:cubicBezTo>
                    <a:pt x="452988" y="92504"/>
                    <a:pt x="452816" y="91738"/>
                    <a:pt x="452828" y="90973"/>
                  </a:cubicBezTo>
                  <a:cubicBezTo>
                    <a:pt x="453815" y="82642"/>
                    <a:pt x="452100" y="74398"/>
                    <a:pt x="451865" y="66104"/>
                  </a:cubicBezTo>
                  <a:cubicBezTo>
                    <a:pt x="451692" y="59451"/>
                    <a:pt x="451174" y="52811"/>
                    <a:pt x="450310" y="46208"/>
                  </a:cubicBezTo>
                  <a:cubicBezTo>
                    <a:pt x="449779" y="41370"/>
                    <a:pt x="450150" y="36470"/>
                    <a:pt x="451371" y="31755"/>
                  </a:cubicBezTo>
                  <a:cubicBezTo>
                    <a:pt x="452223" y="28053"/>
                    <a:pt x="455272" y="25263"/>
                    <a:pt x="459036" y="24757"/>
                  </a:cubicBezTo>
                  <a:cubicBezTo>
                    <a:pt x="464282" y="23795"/>
                    <a:pt x="469626" y="23437"/>
                    <a:pt x="474957" y="23708"/>
                  </a:cubicBezTo>
                  <a:cubicBezTo>
                    <a:pt x="476179" y="23671"/>
                    <a:pt x="477389" y="23894"/>
                    <a:pt x="478524" y="24362"/>
                  </a:cubicBezTo>
                  <a:cubicBezTo>
                    <a:pt x="483276" y="26868"/>
                    <a:pt x="488904" y="27139"/>
                    <a:pt x="493878" y="25115"/>
                  </a:cubicBezTo>
                  <a:cubicBezTo>
                    <a:pt x="499271" y="23165"/>
                    <a:pt x="503999" y="25251"/>
                    <a:pt x="507775" y="29484"/>
                  </a:cubicBezTo>
                  <a:cubicBezTo>
                    <a:pt x="508405" y="30509"/>
                    <a:pt x="509553" y="30719"/>
                    <a:pt x="510515" y="31311"/>
                  </a:cubicBezTo>
                  <a:cubicBezTo>
                    <a:pt x="510774" y="31657"/>
                    <a:pt x="511145" y="31891"/>
                    <a:pt x="511429" y="32225"/>
                  </a:cubicBezTo>
                  <a:lnTo>
                    <a:pt x="513206" y="32225"/>
                  </a:lnTo>
                  <a:cubicBezTo>
                    <a:pt x="514637" y="34236"/>
                    <a:pt x="513539" y="35989"/>
                    <a:pt x="512490" y="37618"/>
                  </a:cubicBezTo>
                  <a:cubicBezTo>
                    <a:pt x="510589" y="40605"/>
                    <a:pt x="510330" y="43419"/>
                    <a:pt x="512613" y="46344"/>
                  </a:cubicBezTo>
                  <a:cubicBezTo>
                    <a:pt x="513786" y="47751"/>
                    <a:pt x="514304" y="49590"/>
                    <a:pt x="514057" y="51404"/>
                  </a:cubicBezTo>
                  <a:cubicBezTo>
                    <a:pt x="513946" y="52021"/>
                    <a:pt x="513811" y="52626"/>
                    <a:pt x="513638" y="53231"/>
                  </a:cubicBezTo>
                  <a:cubicBezTo>
                    <a:pt x="513551" y="53811"/>
                    <a:pt x="513551" y="54403"/>
                    <a:pt x="513638" y="54983"/>
                  </a:cubicBezTo>
                  <a:cubicBezTo>
                    <a:pt x="513786" y="55576"/>
                    <a:pt x="513959" y="56156"/>
                    <a:pt x="514094" y="56748"/>
                  </a:cubicBezTo>
                  <a:cubicBezTo>
                    <a:pt x="514477" y="59069"/>
                    <a:pt x="514193" y="61451"/>
                    <a:pt x="513280" y="63611"/>
                  </a:cubicBezTo>
                  <a:cubicBezTo>
                    <a:pt x="513070" y="64178"/>
                    <a:pt x="512885" y="64758"/>
                    <a:pt x="512749" y="65351"/>
                  </a:cubicBezTo>
                  <a:cubicBezTo>
                    <a:pt x="512688" y="65956"/>
                    <a:pt x="512712" y="66573"/>
                    <a:pt x="512835" y="67177"/>
                  </a:cubicBezTo>
                  <a:cubicBezTo>
                    <a:pt x="513008" y="67819"/>
                    <a:pt x="513193" y="68412"/>
                    <a:pt x="513329" y="69103"/>
                  </a:cubicBezTo>
                  <a:cubicBezTo>
                    <a:pt x="513588" y="75373"/>
                    <a:pt x="513033" y="81642"/>
                    <a:pt x="513329" y="87900"/>
                  </a:cubicBezTo>
                  <a:cubicBezTo>
                    <a:pt x="513206" y="88566"/>
                    <a:pt x="513021" y="89221"/>
                    <a:pt x="512848" y="89862"/>
                  </a:cubicBezTo>
                  <a:cubicBezTo>
                    <a:pt x="512589" y="90874"/>
                    <a:pt x="512527" y="91923"/>
                    <a:pt x="512700" y="92960"/>
                  </a:cubicBezTo>
                  <a:cubicBezTo>
                    <a:pt x="512860" y="93577"/>
                    <a:pt x="513070" y="94182"/>
                    <a:pt x="513317" y="94762"/>
                  </a:cubicBezTo>
                  <a:cubicBezTo>
                    <a:pt x="514206" y="96601"/>
                    <a:pt x="514465" y="98675"/>
                    <a:pt x="514033" y="100674"/>
                  </a:cubicBezTo>
                  <a:cubicBezTo>
                    <a:pt x="513922" y="101353"/>
                    <a:pt x="513798" y="102032"/>
                    <a:pt x="513749" y="102711"/>
                  </a:cubicBezTo>
                  <a:cubicBezTo>
                    <a:pt x="515032" y="107956"/>
                    <a:pt x="515637" y="113350"/>
                    <a:pt x="515551" y="118755"/>
                  </a:cubicBezTo>
                  <a:cubicBezTo>
                    <a:pt x="515674" y="119187"/>
                    <a:pt x="515785" y="119607"/>
                    <a:pt x="515933" y="119990"/>
                  </a:cubicBezTo>
                  <a:cubicBezTo>
                    <a:pt x="516045" y="120187"/>
                    <a:pt x="516131" y="120385"/>
                    <a:pt x="516242" y="120582"/>
                  </a:cubicBezTo>
                  <a:cubicBezTo>
                    <a:pt x="516353" y="120780"/>
                    <a:pt x="516723" y="121323"/>
                    <a:pt x="516958" y="121693"/>
                  </a:cubicBezTo>
                  <a:cubicBezTo>
                    <a:pt x="518513" y="123951"/>
                    <a:pt x="519229" y="126679"/>
                    <a:pt x="518994" y="129407"/>
                  </a:cubicBezTo>
                  <a:cubicBezTo>
                    <a:pt x="518859" y="131369"/>
                    <a:pt x="519253" y="133344"/>
                    <a:pt x="520154" y="135096"/>
                  </a:cubicBezTo>
                  <a:cubicBezTo>
                    <a:pt x="520377" y="135442"/>
                    <a:pt x="520586" y="135812"/>
                    <a:pt x="520796" y="136158"/>
                  </a:cubicBezTo>
                  <a:lnTo>
                    <a:pt x="521129" y="136664"/>
                  </a:lnTo>
                  <a:cubicBezTo>
                    <a:pt x="521389" y="136972"/>
                    <a:pt x="521611" y="137306"/>
                    <a:pt x="521845" y="137627"/>
                  </a:cubicBezTo>
                  <a:cubicBezTo>
                    <a:pt x="522327" y="138256"/>
                    <a:pt x="522759" y="138910"/>
                    <a:pt x="523154" y="139601"/>
                  </a:cubicBezTo>
                  <a:cubicBezTo>
                    <a:pt x="523450" y="140107"/>
                    <a:pt x="523709" y="140638"/>
                    <a:pt x="523906" y="141181"/>
                  </a:cubicBezTo>
                  <a:cubicBezTo>
                    <a:pt x="524166" y="141909"/>
                    <a:pt x="524289" y="142675"/>
                    <a:pt x="524474" y="143415"/>
                  </a:cubicBezTo>
                  <a:cubicBezTo>
                    <a:pt x="524659" y="144156"/>
                    <a:pt x="524807" y="144550"/>
                    <a:pt x="524968" y="145118"/>
                  </a:cubicBezTo>
                  <a:cubicBezTo>
                    <a:pt x="525375" y="146933"/>
                    <a:pt x="525190" y="148907"/>
                    <a:pt x="526573" y="150401"/>
                  </a:cubicBezTo>
                  <a:lnTo>
                    <a:pt x="527399" y="151289"/>
                  </a:lnTo>
                  <a:lnTo>
                    <a:pt x="527831" y="151734"/>
                  </a:lnTo>
                  <a:cubicBezTo>
                    <a:pt x="528128" y="152017"/>
                    <a:pt x="528411" y="152314"/>
                    <a:pt x="528683" y="152622"/>
                  </a:cubicBezTo>
                  <a:cubicBezTo>
                    <a:pt x="530707" y="154955"/>
                    <a:pt x="532040" y="157794"/>
                    <a:pt x="532534" y="160842"/>
                  </a:cubicBezTo>
                  <a:cubicBezTo>
                    <a:pt x="532657" y="161188"/>
                    <a:pt x="532756" y="161533"/>
                    <a:pt x="532892" y="161867"/>
                  </a:cubicBezTo>
                  <a:lnTo>
                    <a:pt x="533151" y="162311"/>
                  </a:lnTo>
                  <a:cubicBezTo>
                    <a:pt x="533385" y="162570"/>
                    <a:pt x="533632" y="162817"/>
                    <a:pt x="533891" y="163052"/>
                  </a:cubicBezTo>
                  <a:cubicBezTo>
                    <a:pt x="534447" y="163471"/>
                    <a:pt x="535027" y="163878"/>
                    <a:pt x="535558" y="164286"/>
                  </a:cubicBezTo>
                  <a:cubicBezTo>
                    <a:pt x="535842" y="164520"/>
                    <a:pt x="536113" y="164767"/>
                    <a:pt x="536372" y="165026"/>
                  </a:cubicBezTo>
                  <a:lnTo>
                    <a:pt x="536780" y="165409"/>
                  </a:lnTo>
                  <a:cubicBezTo>
                    <a:pt x="537063" y="165668"/>
                    <a:pt x="537323" y="165939"/>
                    <a:pt x="537594" y="166211"/>
                  </a:cubicBezTo>
                  <a:cubicBezTo>
                    <a:pt x="537865" y="166482"/>
                    <a:pt x="537865" y="166482"/>
                    <a:pt x="538014" y="166618"/>
                  </a:cubicBezTo>
                  <a:cubicBezTo>
                    <a:pt x="538285" y="166902"/>
                    <a:pt x="538544" y="167198"/>
                    <a:pt x="538791" y="167507"/>
                  </a:cubicBezTo>
                  <a:cubicBezTo>
                    <a:pt x="540087" y="169112"/>
                    <a:pt x="540581" y="171098"/>
                    <a:pt x="541445" y="172901"/>
                  </a:cubicBezTo>
                  <a:cubicBezTo>
                    <a:pt x="541778" y="173382"/>
                    <a:pt x="542198" y="173802"/>
                    <a:pt x="542679" y="174135"/>
                  </a:cubicBezTo>
                  <a:cubicBezTo>
                    <a:pt x="544802" y="175369"/>
                    <a:pt x="547209" y="176245"/>
                    <a:pt x="548591" y="178504"/>
                  </a:cubicBezTo>
                  <a:cubicBezTo>
                    <a:pt x="548949" y="178985"/>
                    <a:pt x="549294" y="179491"/>
                    <a:pt x="549665" y="179973"/>
                  </a:cubicBezTo>
                  <a:cubicBezTo>
                    <a:pt x="550689" y="181195"/>
                    <a:pt x="551578" y="182503"/>
                    <a:pt x="552343" y="183897"/>
                  </a:cubicBezTo>
                  <a:cubicBezTo>
                    <a:pt x="552676" y="184354"/>
                    <a:pt x="553096" y="184749"/>
                    <a:pt x="553577" y="185045"/>
                  </a:cubicBezTo>
                  <a:cubicBezTo>
                    <a:pt x="554824" y="185551"/>
                    <a:pt x="556033" y="186144"/>
                    <a:pt x="557206" y="186798"/>
                  </a:cubicBezTo>
                  <a:lnTo>
                    <a:pt x="558637" y="187760"/>
                  </a:lnTo>
                  <a:cubicBezTo>
                    <a:pt x="559785" y="188464"/>
                    <a:pt x="560748" y="189427"/>
                    <a:pt x="561464" y="190574"/>
                  </a:cubicBezTo>
                  <a:cubicBezTo>
                    <a:pt x="561785" y="191031"/>
                    <a:pt x="562106" y="191488"/>
                    <a:pt x="562451" y="191920"/>
                  </a:cubicBezTo>
                  <a:cubicBezTo>
                    <a:pt x="563031" y="192599"/>
                    <a:pt x="563587" y="193314"/>
                    <a:pt x="564167" y="193981"/>
                  </a:cubicBezTo>
                  <a:cubicBezTo>
                    <a:pt x="564549" y="194326"/>
                    <a:pt x="564994" y="194573"/>
                    <a:pt x="565487" y="194722"/>
                  </a:cubicBezTo>
                  <a:cubicBezTo>
                    <a:pt x="566561" y="194808"/>
                    <a:pt x="567623" y="194956"/>
                    <a:pt x="568684" y="195166"/>
                  </a:cubicBezTo>
                  <a:cubicBezTo>
                    <a:pt x="569215" y="195351"/>
                    <a:pt x="569733" y="195573"/>
                    <a:pt x="570214" y="195857"/>
                  </a:cubicBezTo>
                  <a:cubicBezTo>
                    <a:pt x="570868" y="196203"/>
                    <a:pt x="571486" y="196622"/>
                    <a:pt x="572053" y="197091"/>
                  </a:cubicBezTo>
                  <a:cubicBezTo>
                    <a:pt x="572485" y="197437"/>
                    <a:pt x="572893" y="197819"/>
                    <a:pt x="573287" y="198214"/>
                  </a:cubicBezTo>
                  <a:cubicBezTo>
                    <a:pt x="573794" y="198696"/>
                    <a:pt x="574263" y="199202"/>
                    <a:pt x="574793" y="199634"/>
                  </a:cubicBezTo>
                  <a:cubicBezTo>
                    <a:pt x="575201" y="199918"/>
                    <a:pt x="575645" y="200127"/>
                    <a:pt x="576126" y="200263"/>
                  </a:cubicBezTo>
                  <a:cubicBezTo>
                    <a:pt x="576780" y="200399"/>
                    <a:pt x="577447" y="200510"/>
                    <a:pt x="578076" y="200707"/>
                  </a:cubicBezTo>
                  <a:cubicBezTo>
                    <a:pt x="578706" y="200905"/>
                    <a:pt x="579039" y="201053"/>
                    <a:pt x="579520" y="201201"/>
                  </a:cubicBezTo>
                  <a:cubicBezTo>
                    <a:pt x="580014" y="201337"/>
                    <a:pt x="580495" y="201485"/>
                    <a:pt x="580964" y="201670"/>
                  </a:cubicBezTo>
                  <a:cubicBezTo>
                    <a:pt x="581446" y="201843"/>
                    <a:pt x="581939" y="201966"/>
                    <a:pt x="582433" y="202065"/>
                  </a:cubicBezTo>
                  <a:lnTo>
                    <a:pt x="583470" y="202139"/>
                  </a:lnTo>
                  <a:cubicBezTo>
                    <a:pt x="584173" y="202139"/>
                    <a:pt x="584877" y="202139"/>
                    <a:pt x="585580" y="202226"/>
                  </a:cubicBezTo>
                  <a:cubicBezTo>
                    <a:pt x="586284" y="202275"/>
                    <a:pt x="586950" y="202559"/>
                    <a:pt x="587456" y="203040"/>
                  </a:cubicBezTo>
                  <a:cubicBezTo>
                    <a:pt x="587765" y="203200"/>
                    <a:pt x="587703" y="204028"/>
                    <a:pt x="588382" y="203509"/>
                  </a:cubicBezTo>
                  <a:cubicBezTo>
                    <a:pt x="588653" y="203324"/>
                    <a:pt x="588950" y="203164"/>
                    <a:pt x="589246" y="203015"/>
                  </a:cubicBezTo>
                  <a:cubicBezTo>
                    <a:pt x="589727" y="202756"/>
                    <a:pt x="590233" y="202559"/>
                    <a:pt x="590764" y="202435"/>
                  </a:cubicBezTo>
                  <a:cubicBezTo>
                    <a:pt x="591579" y="202287"/>
                    <a:pt x="592406" y="202374"/>
                    <a:pt x="593171" y="202682"/>
                  </a:cubicBezTo>
                  <a:cubicBezTo>
                    <a:pt x="593776" y="202954"/>
                    <a:pt x="594331" y="203349"/>
                    <a:pt x="594788" y="203842"/>
                  </a:cubicBezTo>
                  <a:cubicBezTo>
                    <a:pt x="595565" y="204780"/>
                    <a:pt x="595528" y="206138"/>
                    <a:pt x="594726" y="207051"/>
                  </a:cubicBezTo>
                  <a:cubicBezTo>
                    <a:pt x="577447" y="206323"/>
                    <a:pt x="560884" y="203620"/>
                    <a:pt x="548307" y="189970"/>
                  </a:cubicBezTo>
                  <a:cubicBezTo>
                    <a:pt x="545950" y="187427"/>
                    <a:pt x="542827" y="185687"/>
                    <a:pt x="540507" y="183071"/>
                  </a:cubicBezTo>
                  <a:cubicBezTo>
                    <a:pt x="534225" y="175529"/>
                    <a:pt x="527658" y="168186"/>
                    <a:pt x="523228" y="159287"/>
                  </a:cubicBezTo>
                  <a:cubicBezTo>
                    <a:pt x="516328" y="144859"/>
                    <a:pt x="511503" y="129542"/>
                    <a:pt x="508861" y="113769"/>
                  </a:cubicBezTo>
                  <a:cubicBezTo>
                    <a:pt x="507134" y="102661"/>
                    <a:pt x="504554" y="91640"/>
                    <a:pt x="504406" y="80334"/>
                  </a:cubicBezTo>
                  <a:cubicBezTo>
                    <a:pt x="504258" y="68436"/>
                    <a:pt x="505554" y="56612"/>
                    <a:pt x="506455" y="44764"/>
                  </a:cubicBezTo>
                  <a:cubicBezTo>
                    <a:pt x="506714" y="41284"/>
                    <a:pt x="506886" y="37779"/>
                    <a:pt x="507282" y="34298"/>
                  </a:cubicBezTo>
                  <a:cubicBezTo>
                    <a:pt x="507528" y="32126"/>
                    <a:pt x="506701" y="31138"/>
                    <a:pt x="504603" y="31052"/>
                  </a:cubicBezTo>
                  <a:cubicBezTo>
                    <a:pt x="501259" y="30916"/>
                    <a:pt x="497914" y="30645"/>
                    <a:pt x="494569" y="30682"/>
                  </a:cubicBezTo>
                  <a:cubicBezTo>
                    <a:pt x="491373" y="30805"/>
                    <a:pt x="488176" y="30608"/>
                    <a:pt x="485016" y="30114"/>
                  </a:cubicBezTo>
                  <a:cubicBezTo>
                    <a:pt x="479573" y="29065"/>
                    <a:pt x="474094" y="29521"/>
                    <a:pt x="468614" y="29497"/>
                  </a:cubicBezTo>
                  <a:cubicBezTo>
                    <a:pt x="467256" y="30163"/>
                    <a:pt x="465787" y="29719"/>
                    <a:pt x="464380" y="29855"/>
                  </a:cubicBezTo>
                  <a:cubicBezTo>
                    <a:pt x="463306" y="29916"/>
                    <a:pt x="462257" y="29349"/>
                    <a:pt x="461184" y="29768"/>
                  </a:cubicBezTo>
                  <a:lnTo>
                    <a:pt x="460714" y="29892"/>
                  </a:lnTo>
                  <a:lnTo>
                    <a:pt x="459838" y="30200"/>
                  </a:lnTo>
                  <a:cubicBezTo>
                    <a:pt x="459567" y="30336"/>
                    <a:pt x="459320" y="30496"/>
                    <a:pt x="459085" y="30682"/>
                  </a:cubicBezTo>
                  <a:cubicBezTo>
                    <a:pt x="459085" y="30682"/>
                    <a:pt x="458801" y="31027"/>
                    <a:pt x="458814" y="31039"/>
                  </a:cubicBezTo>
                  <a:cubicBezTo>
                    <a:pt x="458629" y="31484"/>
                    <a:pt x="458518" y="31953"/>
                    <a:pt x="458468" y="32434"/>
                  </a:cubicBezTo>
                  <a:cubicBezTo>
                    <a:pt x="458468" y="32990"/>
                    <a:pt x="458468" y="33533"/>
                    <a:pt x="458468" y="34088"/>
                  </a:cubicBezTo>
                  <a:lnTo>
                    <a:pt x="458468" y="37791"/>
                  </a:lnTo>
                  <a:cubicBezTo>
                    <a:pt x="458468" y="38889"/>
                    <a:pt x="458468" y="39975"/>
                    <a:pt x="458468" y="41074"/>
                  </a:cubicBezTo>
                  <a:cubicBezTo>
                    <a:pt x="458789" y="43271"/>
                    <a:pt x="458567" y="45492"/>
                    <a:pt x="458974" y="47677"/>
                  </a:cubicBezTo>
                  <a:cubicBezTo>
                    <a:pt x="459122" y="48096"/>
                    <a:pt x="459221" y="48541"/>
                    <a:pt x="459283" y="48985"/>
                  </a:cubicBezTo>
                  <a:cubicBezTo>
                    <a:pt x="459369" y="49886"/>
                    <a:pt x="459357" y="50787"/>
                    <a:pt x="459394" y="51700"/>
                  </a:cubicBezTo>
                  <a:cubicBezTo>
                    <a:pt x="459752" y="53737"/>
                    <a:pt x="459505" y="55835"/>
                    <a:pt x="460172" y="57871"/>
                  </a:cubicBezTo>
                  <a:cubicBezTo>
                    <a:pt x="460233" y="58353"/>
                    <a:pt x="460270" y="58846"/>
                    <a:pt x="460270" y="59328"/>
                  </a:cubicBezTo>
                  <a:cubicBezTo>
                    <a:pt x="460332" y="62154"/>
                    <a:pt x="460640" y="64956"/>
                    <a:pt x="461159" y="67733"/>
                  </a:cubicBezTo>
                  <a:cubicBezTo>
                    <a:pt x="462430" y="79791"/>
                    <a:pt x="463084" y="91899"/>
                    <a:pt x="463109" y="104019"/>
                  </a:cubicBezTo>
                  <a:cubicBezTo>
                    <a:pt x="463294" y="114004"/>
                    <a:pt x="462381" y="123964"/>
                    <a:pt x="460381" y="133751"/>
                  </a:cubicBezTo>
                  <a:cubicBezTo>
                    <a:pt x="460085" y="135245"/>
                    <a:pt x="459900" y="136763"/>
                    <a:pt x="459480" y="138219"/>
                  </a:cubicBezTo>
                  <a:cubicBezTo>
                    <a:pt x="453865" y="157522"/>
                    <a:pt x="449767" y="177245"/>
                    <a:pt x="443040" y="196227"/>
                  </a:cubicBezTo>
                  <a:cubicBezTo>
                    <a:pt x="441362" y="200979"/>
                    <a:pt x="439720" y="205731"/>
                    <a:pt x="436203" y="209520"/>
                  </a:cubicBezTo>
                  <a:cubicBezTo>
                    <a:pt x="435907" y="209878"/>
                    <a:pt x="435660" y="210248"/>
                    <a:pt x="435438" y="210655"/>
                  </a:cubicBezTo>
                  <a:cubicBezTo>
                    <a:pt x="418776" y="238536"/>
                    <a:pt x="393573" y="255087"/>
                    <a:pt x="362804" y="262690"/>
                  </a:cubicBezTo>
                  <a:cubicBezTo>
                    <a:pt x="338009" y="268861"/>
                    <a:pt x="312843" y="274217"/>
                    <a:pt x="287072" y="274292"/>
                  </a:cubicBezTo>
                  <a:cubicBezTo>
                    <a:pt x="260018" y="274366"/>
                    <a:pt x="233162" y="272378"/>
                    <a:pt x="207638" y="262098"/>
                  </a:cubicBezTo>
                  <a:cubicBezTo>
                    <a:pt x="207070" y="261863"/>
                    <a:pt x="206503" y="261665"/>
                    <a:pt x="205910" y="261505"/>
                  </a:cubicBezTo>
                  <a:cubicBezTo>
                    <a:pt x="188989" y="256889"/>
                    <a:pt x="174647" y="247423"/>
                    <a:pt x="160565" y="237438"/>
                  </a:cubicBezTo>
                  <a:cubicBezTo>
                    <a:pt x="158788" y="236240"/>
                    <a:pt x="157134" y="234871"/>
                    <a:pt x="155628" y="233340"/>
                  </a:cubicBezTo>
                  <a:cubicBezTo>
                    <a:pt x="144730" y="221405"/>
                    <a:pt x="133968" y="209347"/>
                    <a:pt x="127377" y="194277"/>
                  </a:cubicBezTo>
                  <a:cubicBezTo>
                    <a:pt x="126587" y="192463"/>
                    <a:pt x="125674" y="190698"/>
                    <a:pt x="124736" y="188958"/>
                  </a:cubicBezTo>
                  <a:cubicBezTo>
                    <a:pt x="123958" y="187810"/>
                    <a:pt x="123872" y="186329"/>
                    <a:pt x="124538" y="185107"/>
                  </a:cubicBezTo>
                  <a:cubicBezTo>
                    <a:pt x="125402" y="183465"/>
                    <a:pt x="125587" y="181553"/>
                    <a:pt x="125044" y="179775"/>
                  </a:cubicBezTo>
                  <a:cubicBezTo>
                    <a:pt x="120996" y="165421"/>
                    <a:pt x="120712" y="150598"/>
                    <a:pt x="119367" y="135899"/>
                  </a:cubicBezTo>
                  <a:cubicBezTo>
                    <a:pt x="117552" y="116040"/>
                    <a:pt x="116738" y="96095"/>
                    <a:pt x="114085" y="76286"/>
                  </a:cubicBezTo>
                  <a:cubicBezTo>
                    <a:pt x="112566" y="64968"/>
                    <a:pt x="111616" y="53589"/>
                    <a:pt x="109296" y="42382"/>
                  </a:cubicBezTo>
                  <a:cubicBezTo>
                    <a:pt x="106655" y="29744"/>
                    <a:pt x="98879" y="22844"/>
                    <a:pt x="85944" y="22018"/>
                  </a:cubicBezTo>
                  <a:cubicBezTo>
                    <a:pt x="80785" y="21697"/>
                    <a:pt x="75626" y="21573"/>
                    <a:pt x="70442" y="21536"/>
                  </a:cubicBezTo>
                  <a:cubicBezTo>
                    <a:pt x="59767" y="21265"/>
                    <a:pt x="49165" y="19611"/>
                    <a:pt x="38920" y="16599"/>
                  </a:cubicBezTo>
                  <a:cubicBezTo>
                    <a:pt x="24912" y="12859"/>
                    <a:pt x="11496" y="7207"/>
                    <a:pt x="-970" y="-186"/>
                  </a:cubicBezTo>
                  <a:cubicBezTo>
                    <a:pt x="-1574" y="-606"/>
                    <a:pt x="-2154" y="-1063"/>
                    <a:pt x="-2697" y="-1556"/>
                  </a:cubicBezTo>
                  <a:close/>
                </a:path>
              </a:pathLst>
            </a:custGeom>
            <a:solidFill>
              <a:srgbClr val="020202"/>
            </a:solidFill>
            <a:ln w="1231" cap="flat">
              <a:noFill/>
              <a:prstDash val="solid"/>
              <a:miter/>
            </a:ln>
          </p:spPr>
          <p:txBody>
            <a:bodyPr rtlCol="0" anchor="ctr"/>
            <a:lstStyle/>
            <a:p>
              <a:endParaRPr lang="es-CO"/>
            </a:p>
          </p:txBody>
        </p:sp>
        <p:sp>
          <p:nvSpPr>
            <p:cNvPr id="606" name="Freeform: Shape 605">
              <a:extLst>
                <a:ext uri="{FF2B5EF4-FFF2-40B4-BE49-F238E27FC236}">
                  <a16:creationId xmlns:a16="http://schemas.microsoft.com/office/drawing/2014/main" id="{4751F505-4487-13B2-F08F-04B1E36D2A79}"/>
                </a:ext>
              </a:extLst>
            </p:cNvPr>
            <p:cNvSpPr/>
            <p:nvPr/>
          </p:nvSpPr>
          <p:spPr>
            <a:xfrm>
              <a:off x="-938213" y="6458737"/>
              <a:ext cx="328087" cy="224965"/>
            </a:xfrm>
            <a:custGeom>
              <a:avLst/>
              <a:gdLst>
                <a:gd name="connsiteX0" fmla="*/ 298951 w 328087"/>
                <a:gd name="connsiteY0" fmla="*/ 142750 h 224965"/>
                <a:gd name="connsiteX1" fmla="*/ 301530 w 328087"/>
                <a:gd name="connsiteY1" fmla="*/ 147909 h 224965"/>
                <a:gd name="connsiteX2" fmla="*/ 323882 w 328087"/>
                <a:gd name="connsiteY2" fmla="*/ 180529 h 224965"/>
                <a:gd name="connsiteX3" fmla="*/ 325326 w 328087"/>
                <a:gd name="connsiteY3" fmla="*/ 185676 h 224965"/>
                <a:gd name="connsiteX4" fmla="*/ 317921 w 328087"/>
                <a:gd name="connsiteY4" fmla="*/ 206410 h 224965"/>
                <a:gd name="connsiteX5" fmla="*/ 292545 w 328087"/>
                <a:gd name="connsiteY5" fmla="*/ 222653 h 224965"/>
                <a:gd name="connsiteX6" fmla="*/ 269589 w 328087"/>
                <a:gd name="connsiteY6" fmla="*/ 219468 h 224965"/>
                <a:gd name="connsiteX7" fmla="*/ 255408 w 328087"/>
                <a:gd name="connsiteY7" fmla="*/ 207595 h 224965"/>
                <a:gd name="connsiteX8" fmla="*/ 252211 w 328087"/>
                <a:gd name="connsiteY8" fmla="*/ 203769 h 224965"/>
                <a:gd name="connsiteX9" fmla="*/ 248730 w 328087"/>
                <a:gd name="connsiteY9" fmla="*/ 197487 h 224965"/>
                <a:gd name="connsiteX10" fmla="*/ 241621 w 328087"/>
                <a:gd name="connsiteY10" fmla="*/ 190909 h 224965"/>
                <a:gd name="connsiteX11" fmla="*/ 231192 w 328087"/>
                <a:gd name="connsiteY11" fmla="*/ 187984 h 224965"/>
                <a:gd name="connsiteX12" fmla="*/ 229390 w 328087"/>
                <a:gd name="connsiteY12" fmla="*/ 187823 h 224965"/>
                <a:gd name="connsiteX13" fmla="*/ 221503 w 328087"/>
                <a:gd name="connsiteY13" fmla="*/ 185022 h 224965"/>
                <a:gd name="connsiteX14" fmla="*/ 202768 w 328087"/>
                <a:gd name="connsiteY14" fmla="*/ 164805 h 224965"/>
                <a:gd name="connsiteX15" fmla="*/ 179318 w 328087"/>
                <a:gd name="connsiteY15" fmla="*/ 131111 h 224965"/>
                <a:gd name="connsiteX16" fmla="*/ 169148 w 328087"/>
                <a:gd name="connsiteY16" fmla="*/ 117214 h 224965"/>
                <a:gd name="connsiteX17" fmla="*/ 168519 w 328087"/>
                <a:gd name="connsiteY17" fmla="*/ 116165 h 224965"/>
                <a:gd name="connsiteX18" fmla="*/ 167840 w 328087"/>
                <a:gd name="connsiteY18" fmla="*/ 115177 h 224965"/>
                <a:gd name="connsiteX19" fmla="*/ 167161 w 328087"/>
                <a:gd name="connsiteY19" fmla="*/ 114202 h 224965"/>
                <a:gd name="connsiteX20" fmla="*/ 164989 w 328087"/>
                <a:gd name="connsiteY20" fmla="*/ 111536 h 224965"/>
                <a:gd name="connsiteX21" fmla="*/ 164236 w 328087"/>
                <a:gd name="connsiteY21" fmla="*/ 110722 h 224965"/>
                <a:gd name="connsiteX22" fmla="*/ 163520 w 328087"/>
                <a:gd name="connsiteY22" fmla="*/ 109919 h 224965"/>
                <a:gd name="connsiteX23" fmla="*/ 163150 w 328087"/>
                <a:gd name="connsiteY23" fmla="*/ 109537 h 224965"/>
                <a:gd name="connsiteX24" fmla="*/ 162397 w 328087"/>
                <a:gd name="connsiteY24" fmla="*/ 108772 h 224965"/>
                <a:gd name="connsiteX25" fmla="*/ 162027 w 328087"/>
                <a:gd name="connsiteY25" fmla="*/ 108377 h 224965"/>
                <a:gd name="connsiteX26" fmla="*/ 161311 w 328087"/>
                <a:gd name="connsiteY26" fmla="*/ 107562 h 224965"/>
                <a:gd name="connsiteX27" fmla="*/ 160657 w 328087"/>
                <a:gd name="connsiteY27" fmla="*/ 106673 h 224965"/>
                <a:gd name="connsiteX28" fmla="*/ 158558 w 328087"/>
                <a:gd name="connsiteY28" fmla="*/ 104205 h 224965"/>
                <a:gd name="connsiteX29" fmla="*/ 157830 w 328087"/>
                <a:gd name="connsiteY29" fmla="*/ 103427 h 224965"/>
                <a:gd name="connsiteX30" fmla="*/ 157139 w 328087"/>
                <a:gd name="connsiteY30" fmla="*/ 102650 h 224965"/>
                <a:gd name="connsiteX31" fmla="*/ 156781 w 328087"/>
                <a:gd name="connsiteY31" fmla="*/ 102267 h 224965"/>
                <a:gd name="connsiteX32" fmla="*/ 156078 w 328087"/>
                <a:gd name="connsiteY32" fmla="*/ 101539 h 224965"/>
                <a:gd name="connsiteX33" fmla="*/ 155720 w 328087"/>
                <a:gd name="connsiteY33" fmla="*/ 101169 h 224965"/>
                <a:gd name="connsiteX34" fmla="*/ 155041 w 328087"/>
                <a:gd name="connsiteY34" fmla="*/ 100404 h 224965"/>
                <a:gd name="connsiteX35" fmla="*/ 154436 w 328087"/>
                <a:gd name="connsiteY35" fmla="*/ 99589 h 224965"/>
                <a:gd name="connsiteX36" fmla="*/ 152955 w 328087"/>
                <a:gd name="connsiteY36" fmla="*/ 98170 h 224965"/>
                <a:gd name="connsiteX37" fmla="*/ 152079 w 328087"/>
                <a:gd name="connsiteY37" fmla="*/ 97515 h 224965"/>
                <a:gd name="connsiteX38" fmla="*/ 151277 w 328087"/>
                <a:gd name="connsiteY38" fmla="*/ 96701 h 224965"/>
                <a:gd name="connsiteX39" fmla="*/ 150573 w 328087"/>
                <a:gd name="connsiteY39" fmla="*/ 95763 h 224965"/>
                <a:gd name="connsiteX40" fmla="*/ 144933 w 328087"/>
                <a:gd name="connsiteY40" fmla="*/ 89703 h 224965"/>
                <a:gd name="connsiteX41" fmla="*/ 144155 w 328087"/>
                <a:gd name="connsiteY41" fmla="*/ 88876 h 224965"/>
                <a:gd name="connsiteX42" fmla="*/ 143427 w 328087"/>
                <a:gd name="connsiteY42" fmla="*/ 88049 h 224965"/>
                <a:gd name="connsiteX43" fmla="*/ 143057 w 328087"/>
                <a:gd name="connsiteY43" fmla="*/ 87654 h 224965"/>
                <a:gd name="connsiteX44" fmla="*/ 142291 w 328087"/>
                <a:gd name="connsiteY44" fmla="*/ 86864 h 224965"/>
                <a:gd name="connsiteX45" fmla="*/ 141909 w 328087"/>
                <a:gd name="connsiteY45" fmla="*/ 86469 h 224965"/>
                <a:gd name="connsiteX46" fmla="*/ 141181 w 328087"/>
                <a:gd name="connsiteY46" fmla="*/ 85642 h 224965"/>
                <a:gd name="connsiteX47" fmla="*/ 140514 w 328087"/>
                <a:gd name="connsiteY47" fmla="*/ 84741 h 224965"/>
                <a:gd name="connsiteX48" fmla="*/ 137565 w 328087"/>
                <a:gd name="connsiteY48" fmla="*/ 81397 h 224965"/>
                <a:gd name="connsiteX49" fmla="*/ 136836 w 328087"/>
                <a:gd name="connsiteY49" fmla="*/ 80619 h 224965"/>
                <a:gd name="connsiteX50" fmla="*/ 136157 w 328087"/>
                <a:gd name="connsiteY50" fmla="*/ 79854 h 224965"/>
                <a:gd name="connsiteX51" fmla="*/ 135824 w 328087"/>
                <a:gd name="connsiteY51" fmla="*/ 79484 h 224965"/>
                <a:gd name="connsiteX52" fmla="*/ 135170 w 328087"/>
                <a:gd name="connsiteY52" fmla="*/ 78768 h 224965"/>
                <a:gd name="connsiteX53" fmla="*/ 134837 w 328087"/>
                <a:gd name="connsiteY53" fmla="*/ 78435 h 224965"/>
                <a:gd name="connsiteX54" fmla="*/ 134183 w 328087"/>
                <a:gd name="connsiteY54" fmla="*/ 77756 h 224965"/>
                <a:gd name="connsiteX55" fmla="*/ 133862 w 328087"/>
                <a:gd name="connsiteY55" fmla="*/ 77422 h 224965"/>
                <a:gd name="connsiteX56" fmla="*/ 133195 w 328087"/>
                <a:gd name="connsiteY56" fmla="*/ 76768 h 224965"/>
                <a:gd name="connsiteX57" fmla="*/ 132862 w 328087"/>
                <a:gd name="connsiteY57" fmla="*/ 76435 h 224965"/>
                <a:gd name="connsiteX58" fmla="*/ 132183 w 328087"/>
                <a:gd name="connsiteY58" fmla="*/ 75769 h 224965"/>
                <a:gd name="connsiteX59" fmla="*/ 131825 w 328087"/>
                <a:gd name="connsiteY59" fmla="*/ 75435 h 224965"/>
                <a:gd name="connsiteX60" fmla="*/ 131085 w 328087"/>
                <a:gd name="connsiteY60" fmla="*/ 74744 h 224965"/>
                <a:gd name="connsiteX61" fmla="*/ 130690 w 328087"/>
                <a:gd name="connsiteY61" fmla="*/ 74386 h 224965"/>
                <a:gd name="connsiteX62" fmla="*/ 129875 w 328087"/>
                <a:gd name="connsiteY62" fmla="*/ 73658 h 224965"/>
                <a:gd name="connsiteX63" fmla="*/ 129456 w 328087"/>
                <a:gd name="connsiteY63" fmla="*/ 73263 h 224965"/>
                <a:gd name="connsiteX64" fmla="*/ 125926 w 328087"/>
                <a:gd name="connsiteY64" fmla="*/ 70153 h 224965"/>
                <a:gd name="connsiteX65" fmla="*/ 125000 w 328087"/>
                <a:gd name="connsiteY65" fmla="*/ 69499 h 224965"/>
                <a:gd name="connsiteX66" fmla="*/ 124186 w 328087"/>
                <a:gd name="connsiteY66" fmla="*/ 68783 h 224965"/>
                <a:gd name="connsiteX67" fmla="*/ 123791 w 328087"/>
                <a:gd name="connsiteY67" fmla="*/ 68413 h 224965"/>
                <a:gd name="connsiteX68" fmla="*/ 123050 w 328087"/>
                <a:gd name="connsiteY68" fmla="*/ 67697 h 224965"/>
                <a:gd name="connsiteX69" fmla="*/ 122692 w 328087"/>
                <a:gd name="connsiteY69" fmla="*/ 67363 h 224965"/>
                <a:gd name="connsiteX70" fmla="*/ 121125 w 328087"/>
                <a:gd name="connsiteY70" fmla="*/ 66129 h 224965"/>
                <a:gd name="connsiteX71" fmla="*/ 120322 w 328087"/>
                <a:gd name="connsiteY71" fmla="*/ 65586 h 224965"/>
                <a:gd name="connsiteX72" fmla="*/ 119582 w 328087"/>
                <a:gd name="connsiteY72" fmla="*/ 64982 h 224965"/>
                <a:gd name="connsiteX73" fmla="*/ 119212 w 328087"/>
                <a:gd name="connsiteY73" fmla="*/ 64685 h 224965"/>
                <a:gd name="connsiteX74" fmla="*/ 117977 w 328087"/>
                <a:gd name="connsiteY74" fmla="*/ 63945 h 224965"/>
                <a:gd name="connsiteX75" fmla="*/ 117089 w 328087"/>
                <a:gd name="connsiteY75" fmla="*/ 63352 h 224965"/>
                <a:gd name="connsiteX76" fmla="*/ 116237 w 328087"/>
                <a:gd name="connsiteY76" fmla="*/ 62636 h 224965"/>
                <a:gd name="connsiteX77" fmla="*/ 115805 w 328087"/>
                <a:gd name="connsiteY77" fmla="*/ 62242 h 224965"/>
                <a:gd name="connsiteX78" fmla="*/ 112226 w 328087"/>
                <a:gd name="connsiteY78" fmla="*/ 59107 h 224965"/>
                <a:gd name="connsiteX79" fmla="*/ 111288 w 328087"/>
                <a:gd name="connsiteY79" fmla="*/ 58428 h 224965"/>
                <a:gd name="connsiteX80" fmla="*/ 110424 w 328087"/>
                <a:gd name="connsiteY80" fmla="*/ 57675 h 224965"/>
                <a:gd name="connsiteX81" fmla="*/ 110004 w 328087"/>
                <a:gd name="connsiteY81" fmla="*/ 57292 h 224965"/>
                <a:gd name="connsiteX82" fmla="*/ 109202 w 328087"/>
                <a:gd name="connsiteY82" fmla="*/ 56527 h 224965"/>
                <a:gd name="connsiteX83" fmla="*/ 108807 w 328087"/>
                <a:gd name="connsiteY83" fmla="*/ 56144 h 224965"/>
                <a:gd name="connsiteX84" fmla="*/ 106215 w 328087"/>
                <a:gd name="connsiteY84" fmla="*/ 54157 h 224965"/>
                <a:gd name="connsiteX85" fmla="*/ 105314 w 328087"/>
                <a:gd name="connsiteY85" fmla="*/ 53516 h 224965"/>
                <a:gd name="connsiteX86" fmla="*/ 102673 w 328087"/>
                <a:gd name="connsiteY86" fmla="*/ 51504 h 224965"/>
                <a:gd name="connsiteX87" fmla="*/ 101748 w 328087"/>
                <a:gd name="connsiteY87" fmla="*/ 50887 h 224965"/>
                <a:gd name="connsiteX88" fmla="*/ 99921 w 328087"/>
                <a:gd name="connsiteY88" fmla="*/ 49652 h 224965"/>
                <a:gd name="connsiteX89" fmla="*/ 99020 w 328087"/>
                <a:gd name="connsiteY89" fmla="*/ 49048 h 224965"/>
                <a:gd name="connsiteX90" fmla="*/ 97255 w 328087"/>
                <a:gd name="connsiteY90" fmla="*/ 47814 h 224965"/>
                <a:gd name="connsiteX91" fmla="*/ 96379 w 328087"/>
                <a:gd name="connsiteY91" fmla="*/ 47233 h 224965"/>
                <a:gd name="connsiteX92" fmla="*/ 94725 w 328087"/>
                <a:gd name="connsiteY92" fmla="*/ 46073 h 224965"/>
                <a:gd name="connsiteX93" fmla="*/ 93885 w 328087"/>
                <a:gd name="connsiteY93" fmla="*/ 45555 h 224965"/>
                <a:gd name="connsiteX94" fmla="*/ 92565 w 328087"/>
                <a:gd name="connsiteY94" fmla="*/ 44839 h 224965"/>
                <a:gd name="connsiteX95" fmla="*/ 91713 w 328087"/>
                <a:gd name="connsiteY95" fmla="*/ 44284 h 224965"/>
                <a:gd name="connsiteX96" fmla="*/ 90911 w 328087"/>
                <a:gd name="connsiteY96" fmla="*/ 43630 h 224965"/>
                <a:gd name="connsiteX97" fmla="*/ 90516 w 328087"/>
                <a:gd name="connsiteY97" fmla="*/ 43309 h 224965"/>
                <a:gd name="connsiteX98" fmla="*/ 89282 w 328087"/>
                <a:gd name="connsiteY98" fmla="*/ 42445 h 224965"/>
                <a:gd name="connsiteX99" fmla="*/ 88443 w 328087"/>
                <a:gd name="connsiteY99" fmla="*/ 41914 h 224965"/>
                <a:gd name="connsiteX100" fmla="*/ 87208 w 328087"/>
                <a:gd name="connsiteY100" fmla="*/ 41223 h 224965"/>
                <a:gd name="connsiteX101" fmla="*/ 86320 w 328087"/>
                <a:gd name="connsiteY101" fmla="*/ 40779 h 224965"/>
                <a:gd name="connsiteX102" fmla="*/ 84937 w 328087"/>
                <a:gd name="connsiteY102" fmla="*/ 40100 h 224965"/>
                <a:gd name="connsiteX103" fmla="*/ 84024 w 328087"/>
                <a:gd name="connsiteY103" fmla="*/ 39557 h 224965"/>
                <a:gd name="connsiteX104" fmla="*/ 81284 w 328087"/>
                <a:gd name="connsiteY104" fmla="*/ 37940 h 224965"/>
                <a:gd name="connsiteX105" fmla="*/ 80371 w 328087"/>
                <a:gd name="connsiteY105" fmla="*/ 37434 h 224965"/>
                <a:gd name="connsiteX106" fmla="*/ 79001 w 328087"/>
                <a:gd name="connsiteY106" fmla="*/ 36693 h 224965"/>
                <a:gd name="connsiteX107" fmla="*/ 78063 w 328087"/>
                <a:gd name="connsiteY107" fmla="*/ 36224 h 224965"/>
                <a:gd name="connsiteX108" fmla="*/ 76606 w 328087"/>
                <a:gd name="connsiteY108" fmla="*/ 35508 h 224965"/>
                <a:gd name="connsiteX109" fmla="*/ 75631 w 328087"/>
                <a:gd name="connsiteY109" fmla="*/ 34928 h 224965"/>
                <a:gd name="connsiteX110" fmla="*/ 69460 w 328087"/>
                <a:gd name="connsiteY110" fmla="*/ 31633 h 224965"/>
                <a:gd name="connsiteX111" fmla="*/ 68448 w 328087"/>
                <a:gd name="connsiteY111" fmla="*/ 31078 h 224965"/>
                <a:gd name="connsiteX112" fmla="*/ 66918 w 328087"/>
                <a:gd name="connsiteY112" fmla="*/ 30288 h 224965"/>
                <a:gd name="connsiteX113" fmla="*/ 65881 w 328087"/>
                <a:gd name="connsiteY113" fmla="*/ 29769 h 224965"/>
                <a:gd name="connsiteX114" fmla="*/ 63227 w 328087"/>
                <a:gd name="connsiteY114" fmla="*/ 28708 h 224965"/>
                <a:gd name="connsiteX115" fmla="*/ 62203 w 328087"/>
                <a:gd name="connsiteY115" fmla="*/ 28301 h 224965"/>
                <a:gd name="connsiteX116" fmla="*/ 60808 w 328087"/>
                <a:gd name="connsiteY116" fmla="*/ 27585 h 224965"/>
                <a:gd name="connsiteX117" fmla="*/ 59895 w 328087"/>
                <a:gd name="connsiteY117" fmla="*/ 27128 h 224965"/>
                <a:gd name="connsiteX118" fmla="*/ 58501 w 328087"/>
                <a:gd name="connsiteY118" fmla="*/ 26474 h 224965"/>
                <a:gd name="connsiteX119" fmla="*/ 57550 w 328087"/>
                <a:gd name="connsiteY119" fmla="*/ 26030 h 224965"/>
                <a:gd name="connsiteX120" fmla="*/ 54526 w 328087"/>
                <a:gd name="connsiteY120" fmla="*/ 24907 h 224965"/>
                <a:gd name="connsiteX121" fmla="*/ 53490 w 328087"/>
                <a:gd name="connsiteY121" fmla="*/ 24474 h 224965"/>
                <a:gd name="connsiteX122" fmla="*/ 49861 w 328087"/>
                <a:gd name="connsiteY122" fmla="*/ 23043 h 224965"/>
                <a:gd name="connsiteX123" fmla="*/ 48799 w 328087"/>
                <a:gd name="connsiteY123" fmla="*/ 22611 h 224965"/>
                <a:gd name="connsiteX124" fmla="*/ 45689 w 328087"/>
                <a:gd name="connsiteY124" fmla="*/ 21377 h 224965"/>
                <a:gd name="connsiteX125" fmla="*/ 44677 w 328087"/>
                <a:gd name="connsiteY125" fmla="*/ 20994 h 224965"/>
                <a:gd name="connsiteX126" fmla="*/ 42702 w 328087"/>
                <a:gd name="connsiteY126" fmla="*/ 20290 h 224965"/>
                <a:gd name="connsiteX127" fmla="*/ 41752 w 328087"/>
                <a:gd name="connsiteY127" fmla="*/ 19945 h 224965"/>
                <a:gd name="connsiteX128" fmla="*/ 39839 w 328087"/>
                <a:gd name="connsiteY128" fmla="*/ 19328 h 224965"/>
                <a:gd name="connsiteX129" fmla="*/ 38901 w 328087"/>
                <a:gd name="connsiteY129" fmla="*/ 18995 h 224965"/>
                <a:gd name="connsiteX130" fmla="*/ 36951 w 328087"/>
                <a:gd name="connsiteY130" fmla="*/ 18402 h 224965"/>
                <a:gd name="connsiteX131" fmla="*/ 35951 w 328087"/>
                <a:gd name="connsiteY131" fmla="*/ 18081 h 224965"/>
                <a:gd name="connsiteX132" fmla="*/ 33298 w 328087"/>
                <a:gd name="connsiteY132" fmla="*/ 17513 h 224965"/>
                <a:gd name="connsiteX133" fmla="*/ 32199 w 328087"/>
                <a:gd name="connsiteY133" fmla="*/ 17193 h 224965"/>
                <a:gd name="connsiteX134" fmla="*/ 26497 w 328087"/>
                <a:gd name="connsiteY134" fmla="*/ 15786 h 224965"/>
                <a:gd name="connsiteX135" fmla="*/ 25473 w 328087"/>
                <a:gd name="connsiteY135" fmla="*/ 15156 h 224965"/>
                <a:gd name="connsiteX136" fmla="*/ 13846 w 328087"/>
                <a:gd name="connsiteY136" fmla="*/ 12280 h 224965"/>
                <a:gd name="connsiteX137" fmla="*/ 1319 w 328087"/>
                <a:gd name="connsiteY137" fmla="*/ 10293 h 224965"/>
                <a:gd name="connsiteX138" fmla="*/ -1593 w 328087"/>
                <a:gd name="connsiteY138" fmla="*/ 3653 h 224965"/>
                <a:gd name="connsiteX139" fmla="*/ 8663 w 328087"/>
                <a:gd name="connsiteY139" fmla="*/ -1395 h 224965"/>
                <a:gd name="connsiteX140" fmla="*/ 38407 w 328087"/>
                <a:gd name="connsiteY140" fmla="*/ 4776 h 224965"/>
                <a:gd name="connsiteX141" fmla="*/ 88356 w 328087"/>
                <a:gd name="connsiteY141" fmla="*/ 21599 h 224965"/>
                <a:gd name="connsiteX142" fmla="*/ 111226 w 328087"/>
                <a:gd name="connsiteY142" fmla="*/ 30572 h 224965"/>
                <a:gd name="connsiteX143" fmla="*/ 115447 w 328087"/>
                <a:gd name="connsiteY143" fmla="*/ 33151 h 224965"/>
                <a:gd name="connsiteX144" fmla="*/ 112979 w 328087"/>
                <a:gd name="connsiteY144" fmla="*/ 40630 h 224965"/>
                <a:gd name="connsiteX145" fmla="*/ 111115 w 328087"/>
                <a:gd name="connsiteY145" fmla="*/ 41865 h 224965"/>
                <a:gd name="connsiteX146" fmla="*/ 120989 w 328087"/>
                <a:gd name="connsiteY146" fmla="*/ 47579 h 224965"/>
                <a:gd name="connsiteX147" fmla="*/ 128949 w 328087"/>
                <a:gd name="connsiteY147" fmla="*/ 52010 h 224965"/>
                <a:gd name="connsiteX148" fmla="*/ 130900 w 328087"/>
                <a:gd name="connsiteY148" fmla="*/ 53837 h 224965"/>
                <a:gd name="connsiteX149" fmla="*/ 134800 w 328087"/>
                <a:gd name="connsiteY149" fmla="*/ 62859 h 224965"/>
                <a:gd name="connsiteX150" fmla="*/ 138502 w 328087"/>
                <a:gd name="connsiteY150" fmla="*/ 68351 h 224965"/>
                <a:gd name="connsiteX151" fmla="*/ 148796 w 328087"/>
                <a:gd name="connsiteY151" fmla="*/ 77299 h 224965"/>
                <a:gd name="connsiteX152" fmla="*/ 160003 w 328087"/>
                <a:gd name="connsiteY152" fmla="*/ 88691 h 224965"/>
                <a:gd name="connsiteX153" fmla="*/ 171987 w 328087"/>
                <a:gd name="connsiteY153" fmla="*/ 94405 h 224965"/>
                <a:gd name="connsiteX154" fmla="*/ 213432 w 328087"/>
                <a:gd name="connsiteY154" fmla="*/ 102070 h 224965"/>
                <a:gd name="connsiteX155" fmla="*/ 220578 w 328087"/>
                <a:gd name="connsiteY155" fmla="*/ 99503 h 224965"/>
                <a:gd name="connsiteX156" fmla="*/ 244497 w 328087"/>
                <a:gd name="connsiteY156" fmla="*/ 82409 h 224965"/>
                <a:gd name="connsiteX157" fmla="*/ 252470 w 328087"/>
                <a:gd name="connsiteY157" fmla="*/ 80792 h 224965"/>
                <a:gd name="connsiteX158" fmla="*/ 257098 w 328087"/>
                <a:gd name="connsiteY158" fmla="*/ 82396 h 224965"/>
                <a:gd name="connsiteX159" fmla="*/ 257098 w 328087"/>
                <a:gd name="connsiteY159" fmla="*/ 82396 h 224965"/>
                <a:gd name="connsiteX160" fmla="*/ 260011 w 328087"/>
                <a:gd name="connsiteY160" fmla="*/ 86099 h 224965"/>
                <a:gd name="connsiteX161" fmla="*/ 276994 w 328087"/>
                <a:gd name="connsiteY161" fmla="*/ 109759 h 224965"/>
                <a:gd name="connsiteX162" fmla="*/ 298556 w 328087"/>
                <a:gd name="connsiteY162" fmla="*/ 141404 h 224965"/>
                <a:gd name="connsiteX163" fmla="*/ 298951 w 328087"/>
                <a:gd name="connsiteY163" fmla="*/ 142750 h 224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328087" h="224965">
                  <a:moveTo>
                    <a:pt x="298951" y="142750"/>
                  </a:moveTo>
                  <a:cubicBezTo>
                    <a:pt x="298753" y="144983"/>
                    <a:pt x="300481" y="146329"/>
                    <a:pt x="301530" y="147909"/>
                  </a:cubicBezTo>
                  <a:cubicBezTo>
                    <a:pt x="308837" y="158881"/>
                    <a:pt x="315958" y="169976"/>
                    <a:pt x="323882" y="180529"/>
                  </a:cubicBezTo>
                  <a:cubicBezTo>
                    <a:pt x="325055" y="181973"/>
                    <a:pt x="325585" y="183837"/>
                    <a:pt x="325326" y="185676"/>
                  </a:cubicBezTo>
                  <a:cubicBezTo>
                    <a:pt x="324092" y="193081"/>
                    <a:pt x="322487" y="200264"/>
                    <a:pt x="317921" y="206410"/>
                  </a:cubicBezTo>
                  <a:cubicBezTo>
                    <a:pt x="311762" y="214779"/>
                    <a:pt x="302727" y="220567"/>
                    <a:pt x="292545" y="222653"/>
                  </a:cubicBezTo>
                  <a:cubicBezTo>
                    <a:pt x="284325" y="224479"/>
                    <a:pt x="276710" y="222739"/>
                    <a:pt x="269589" y="219468"/>
                  </a:cubicBezTo>
                  <a:cubicBezTo>
                    <a:pt x="264010" y="216914"/>
                    <a:pt x="259370" y="212446"/>
                    <a:pt x="255408" y="207595"/>
                  </a:cubicBezTo>
                  <a:cubicBezTo>
                    <a:pt x="254420" y="206262"/>
                    <a:pt x="253346" y="204979"/>
                    <a:pt x="252211" y="203769"/>
                  </a:cubicBezTo>
                  <a:cubicBezTo>
                    <a:pt x="250397" y="202115"/>
                    <a:pt x="249175" y="199906"/>
                    <a:pt x="248730" y="197487"/>
                  </a:cubicBezTo>
                  <a:cubicBezTo>
                    <a:pt x="248052" y="193291"/>
                    <a:pt x="245262" y="191427"/>
                    <a:pt x="241621" y="190909"/>
                  </a:cubicBezTo>
                  <a:cubicBezTo>
                    <a:pt x="238017" y="190440"/>
                    <a:pt x="234512" y="189452"/>
                    <a:pt x="231192" y="187984"/>
                  </a:cubicBezTo>
                  <a:cubicBezTo>
                    <a:pt x="230600" y="187823"/>
                    <a:pt x="229995" y="187774"/>
                    <a:pt x="229390" y="187823"/>
                  </a:cubicBezTo>
                  <a:cubicBezTo>
                    <a:pt x="225959" y="189057"/>
                    <a:pt x="223923" y="186589"/>
                    <a:pt x="221503" y="185022"/>
                  </a:cubicBezTo>
                  <a:cubicBezTo>
                    <a:pt x="213814" y="179776"/>
                    <a:pt x="207409" y="172864"/>
                    <a:pt x="202768" y="164805"/>
                  </a:cubicBezTo>
                  <a:cubicBezTo>
                    <a:pt x="195671" y="153092"/>
                    <a:pt x="187847" y="141836"/>
                    <a:pt x="179318" y="131111"/>
                  </a:cubicBezTo>
                  <a:cubicBezTo>
                    <a:pt x="175801" y="126569"/>
                    <a:pt x="171049" y="122940"/>
                    <a:pt x="169148" y="117214"/>
                  </a:cubicBezTo>
                  <a:lnTo>
                    <a:pt x="168519" y="116165"/>
                  </a:lnTo>
                  <a:cubicBezTo>
                    <a:pt x="168284" y="115856"/>
                    <a:pt x="168062" y="115510"/>
                    <a:pt x="167840" y="115177"/>
                  </a:cubicBezTo>
                  <a:cubicBezTo>
                    <a:pt x="167618" y="114844"/>
                    <a:pt x="167383" y="114535"/>
                    <a:pt x="167161" y="114202"/>
                  </a:cubicBezTo>
                  <a:cubicBezTo>
                    <a:pt x="166544" y="113239"/>
                    <a:pt x="165816" y="112338"/>
                    <a:pt x="164989" y="111536"/>
                  </a:cubicBezTo>
                  <a:cubicBezTo>
                    <a:pt x="164717" y="111277"/>
                    <a:pt x="164483" y="111005"/>
                    <a:pt x="164236" y="110722"/>
                  </a:cubicBezTo>
                  <a:cubicBezTo>
                    <a:pt x="163989" y="110438"/>
                    <a:pt x="163755" y="110191"/>
                    <a:pt x="163520" y="109919"/>
                  </a:cubicBezTo>
                  <a:cubicBezTo>
                    <a:pt x="163286" y="109648"/>
                    <a:pt x="163273" y="109660"/>
                    <a:pt x="163150" y="109537"/>
                  </a:cubicBezTo>
                  <a:cubicBezTo>
                    <a:pt x="163026" y="109413"/>
                    <a:pt x="162644" y="109031"/>
                    <a:pt x="162397" y="108772"/>
                  </a:cubicBezTo>
                  <a:lnTo>
                    <a:pt x="162027" y="108377"/>
                  </a:lnTo>
                  <a:cubicBezTo>
                    <a:pt x="161767" y="108117"/>
                    <a:pt x="161533" y="107846"/>
                    <a:pt x="161311" y="107562"/>
                  </a:cubicBezTo>
                  <a:cubicBezTo>
                    <a:pt x="161076" y="107278"/>
                    <a:pt x="160866" y="106982"/>
                    <a:pt x="160657" y="106673"/>
                  </a:cubicBezTo>
                  <a:cubicBezTo>
                    <a:pt x="160040" y="105785"/>
                    <a:pt x="159336" y="104958"/>
                    <a:pt x="158558" y="104205"/>
                  </a:cubicBezTo>
                  <a:cubicBezTo>
                    <a:pt x="158299" y="103958"/>
                    <a:pt x="158065" y="103699"/>
                    <a:pt x="157830" y="103427"/>
                  </a:cubicBezTo>
                  <a:cubicBezTo>
                    <a:pt x="157596" y="103156"/>
                    <a:pt x="157361" y="102909"/>
                    <a:pt x="157139" y="102650"/>
                  </a:cubicBezTo>
                  <a:lnTo>
                    <a:pt x="156781" y="102267"/>
                  </a:lnTo>
                  <a:cubicBezTo>
                    <a:pt x="156534" y="102033"/>
                    <a:pt x="156312" y="101786"/>
                    <a:pt x="156078" y="101539"/>
                  </a:cubicBezTo>
                  <a:cubicBezTo>
                    <a:pt x="155843" y="101292"/>
                    <a:pt x="155843" y="101280"/>
                    <a:pt x="155720" y="101169"/>
                  </a:cubicBezTo>
                  <a:cubicBezTo>
                    <a:pt x="155485" y="100922"/>
                    <a:pt x="155251" y="100675"/>
                    <a:pt x="155041" y="100404"/>
                  </a:cubicBezTo>
                  <a:cubicBezTo>
                    <a:pt x="154831" y="100144"/>
                    <a:pt x="154634" y="99861"/>
                    <a:pt x="154436" y="99589"/>
                  </a:cubicBezTo>
                  <a:cubicBezTo>
                    <a:pt x="154029" y="99034"/>
                    <a:pt x="153523" y="98552"/>
                    <a:pt x="152955" y="98170"/>
                  </a:cubicBezTo>
                  <a:cubicBezTo>
                    <a:pt x="152647" y="97972"/>
                    <a:pt x="152363" y="97750"/>
                    <a:pt x="152079" y="97515"/>
                  </a:cubicBezTo>
                  <a:cubicBezTo>
                    <a:pt x="151795" y="97269"/>
                    <a:pt x="151523" y="96985"/>
                    <a:pt x="151277" y="96701"/>
                  </a:cubicBezTo>
                  <a:cubicBezTo>
                    <a:pt x="151030" y="96405"/>
                    <a:pt x="150795" y="96084"/>
                    <a:pt x="150573" y="95763"/>
                  </a:cubicBezTo>
                  <a:cubicBezTo>
                    <a:pt x="148821" y="93628"/>
                    <a:pt x="146944" y="91604"/>
                    <a:pt x="144933" y="89703"/>
                  </a:cubicBezTo>
                  <a:cubicBezTo>
                    <a:pt x="144661" y="89444"/>
                    <a:pt x="144402" y="89160"/>
                    <a:pt x="144155" y="88876"/>
                  </a:cubicBezTo>
                  <a:cubicBezTo>
                    <a:pt x="143908" y="88592"/>
                    <a:pt x="143662" y="88333"/>
                    <a:pt x="143427" y="88049"/>
                  </a:cubicBezTo>
                  <a:lnTo>
                    <a:pt x="143057" y="87654"/>
                  </a:lnTo>
                  <a:cubicBezTo>
                    <a:pt x="142798" y="87407"/>
                    <a:pt x="142551" y="87136"/>
                    <a:pt x="142291" y="86864"/>
                  </a:cubicBezTo>
                  <a:lnTo>
                    <a:pt x="141909" y="86469"/>
                  </a:lnTo>
                  <a:cubicBezTo>
                    <a:pt x="141650" y="86210"/>
                    <a:pt x="141415" y="85926"/>
                    <a:pt x="141181" y="85642"/>
                  </a:cubicBezTo>
                  <a:cubicBezTo>
                    <a:pt x="140946" y="85358"/>
                    <a:pt x="140724" y="85050"/>
                    <a:pt x="140514" y="84741"/>
                  </a:cubicBezTo>
                  <a:cubicBezTo>
                    <a:pt x="139638" y="83532"/>
                    <a:pt x="138651" y="82409"/>
                    <a:pt x="137565" y="81397"/>
                  </a:cubicBezTo>
                  <a:cubicBezTo>
                    <a:pt x="137318" y="81150"/>
                    <a:pt x="137071" y="80891"/>
                    <a:pt x="136836" y="80619"/>
                  </a:cubicBezTo>
                  <a:cubicBezTo>
                    <a:pt x="136602" y="80347"/>
                    <a:pt x="136379" y="80113"/>
                    <a:pt x="136157" y="79854"/>
                  </a:cubicBezTo>
                  <a:cubicBezTo>
                    <a:pt x="135935" y="79595"/>
                    <a:pt x="135948" y="79607"/>
                    <a:pt x="135824" y="79484"/>
                  </a:cubicBezTo>
                  <a:cubicBezTo>
                    <a:pt x="135701" y="79360"/>
                    <a:pt x="135380" y="79015"/>
                    <a:pt x="135170" y="78768"/>
                  </a:cubicBezTo>
                  <a:lnTo>
                    <a:pt x="134837" y="78435"/>
                  </a:lnTo>
                  <a:lnTo>
                    <a:pt x="134183" y="77756"/>
                  </a:lnTo>
                  <a:lnTo>
                    <a:pt x="133862" y="77422"/>
                  </a:lnTo>
                  <a:cubicBezTo>
                    <a:pt x="133627" y="77213"/>
                    <a:pt x="133417" y="76990"/>
                    <a:pt x="133195" y="76768"/>
                  </a:cubicBezTo>
                  <a:lnTo>
                    <a:pt x="132862" y="76435"/>
                  </a:lnTo>
                  <a:cubicBezTo>
                    <a:pt x="132628" y="76225"/>
                    <a:pt x="132405" y="76003"/>
                    <a:pt x="132183" y="75769"/>
                  </a:cubicBezTo>
                  <a:lnTo>
                    <a:pt x="131825" y="75435"/>
                  </a:lnTo>
                  <a:cubicBezTo>
                    <a:pt x="131566" y="75213"/>
                    <a:pt x="131332" y="74979"/>
                    <a:pt x="131085" y="74744"/>
                  </a:cubicBezTo>
                  <a:lnTo>
                    <a:pt x="130690" y="74386"/>
                  </a:lnTo>
                  <a:cubicBezTo>
                    <a:pt x="130406" y="74152"/>
                    <a:pt x="130147" y="73905"/>
                    <a:pt x="129875" y="73658"/>
                  </a:cubicBezTo>
                  <a:lnTo>
                    <a:pt x="129456" y="73263"/>
                  </a:lnTo>
                  <a:cubicBezTo>
                    <a:pt x="128369" y="72128"/>
                    <a:pt x="127185" y="71091"/>
                    <a:pt x="125926" y="70153"/>
                  </a:cubicBezTo>
                  <a:cubicBezTo>
                    <a:pt x="125605" y="69955"/>
                    <a:pt x="125296" y="69733"/>
                    <a:pt x="125000" y="69499"/>
                  </a:cubicBezTo>
                  <a:cubicBezTo>
                    <a:pt x="124716" y="69277"/>
                    <a:pt x="124445" y="69030"/>
                    <a:pt x="124186" y="68783"/>
                  </a:cubicBezTo>
                  <a:cubicBezTo>
                    <a:pt x="123926" y="68536"/>
                    <a:pt x="123926" y="68524"/>
                    <a:pt x="123791" y="68413"/>
                  </a:cubicBezTo>
                  <a:cubicBezTo>
                    <a:pt x="123655" y="68302"/>
                    <a:pt x="123297" y="67944"/>
                    <a:pt x="123050" y="67697"/>
                  </a:cubicBezTo>
                  <a:cubicBezTo>
                    <a:pt x="122803" y="67450"/>
                    <a:pt x="122815" y="67462"/>
                    <a:pt x="122692" y="67363"/>
                  </a:cubicBezTo>
                  <a:cubicBezTo>
                    <a:pt x="122211" y="66907"/>
                    <a:pt x="121680" y="66500"/>
                    <a:pt x="121125" y="66129"/>
                  </a:cubicBezTo>
                  <a:cubicBezTo>
                    <a:pt x="120841" y="65969"/>
                    <a:pt x="120582" y="65784"/>
                    <a:pt x="120322" y="65586"/>
                  </a:cubicBezTo>
                  <a:cubicBezTo>
                    <a:pt x="120076" y="65401"/>
                    <a:pt x="119829" y="65191"/>
                    <a:pt x="119582" y="64982"/>
                  </a:cubicBezTo>
                  <a:lnTo>
                    <a:pt x="119212" y="64685"/>
                  </a:lnTo>
                  <a:cubicBezTo>
                    <a:pt x="118792" y="64426"/>
                    <a:pt x="118360" y="64192"/>
                    <a:pt x="117977" y="63945"/>
                  </a:cubicBezTo>
                  <a:cubicBezTo>
                    <a:pt x="117657" y="63772"/>
                    <a:pt x="117360" y="63575"/>
                    <a:pt x="117089" y="63352"/>
                  </a:cubicBezTo>
                  <a:cubicBezTo>
                    <a:pt x="116793" y="63130"/>
                    <a:pt x="116521" y="62883"/>
                    <a:pt x="116237" y="62636"/>
                  </a:cubicBezTo>
                  <a:lnTo>
                    <a:pt x="115805" y="62242"/>
                  </a:lnTo>
                  <a:cubicBezTo>
                    <a:pt x="114695" y="61094"/>
                    <a:pt x="113497" y="60057"/>
                    <a:pt x="112226" y="59107"/>
                  </a:cubicBezTo>
                  <a:cubicBezTo>
                    <a:pt x="111905" y="58897"/>
                    <a:pt x="111584" y="58675"/>
                    <a:pt x="111288" y="58428"/>
                  </a:cubicBezTo>
                  <a:cubicBezTo>
                    <a:pt x="110992" y="58193"/>
                    <a:pt x="110696" y="57946"/>
                    <a:pt x="110424" y="57675"/>
                  </a:cubicBezTo>
                  <a:lnTo>
                    <a:pt x="110004" y="57292"/>
                  </a:lnTo>
                  <a:lnTo>
                    <a:pt x="109202" y="56527"/>
                  </a:lnTo>
                  <a:lnTo>
                    <a:pt x="108807" y="56144"/>
                  </a:lnTo>
                  <a:cubicBezTo>
                    <a:pt x="108030" y="55367"/>
                    <a:pt x="107166" y="54700"/>
                    <a:pt x="106215" y="54157"/>
                  </a:cubicBezTo>
                  <a:cubicBezTo>
                    <a:pt x="105894" y="53960"/>
                    <a:pt x="105598" y="53750"/>
                    <a:pt x="105314" y="53516"/>
                  </a:cubicBezTo>
                  <a:cubicBezTo>
                    <a:pt x="104500" y="52750"/>
                    <a:pt x="103624" y="52084"/>
                    <a:pt x="102673" y="51504"/>
                  </a:cubicBezTo>
                  <a:cubicBezTo>
                    <a:pt x="102352" y="51319"/>
                    <a:pt x="102044" y="51109"/>
                    <a:pt x="101748" y="50887"/>
                  </a:cubicBezTo>
                  <a:cubicBezTo>
                    <a:pt x="101155" y="50455"/>
                    <a:pt x="100513" y="50035"/>
                    <a:pt x="99921" y="49652"/>
                  </a:cubicBezTo>
                  <a:cubicBezTo>
                    <a:pt x="99612" y="49467"/>
                    <a:pt x="99316" y="49258"/>
                    <a:pt x="99020" y="49048"/>
                  </a:cubicBezTo>
                  <a:cubicBezTo>
                    <a:pt x="98440" y="48628"/>
                    <a:pt x="97860" y="48221"/>
                    <a:pt x="97255" y="47814"/>
                  </a:cubicBezTo>
                  <a:cubicBezTo>
                    <a:pt x="96946" y="47641"/>
                    <a:pt x="96662" y="47443"/>
                    <a:pt x="96379" y="47233"/>
                  </a:cubicBezTo>
                  <a:cubicBezTo>
                    <a:pt x="95836" y="46838"/>
                    <a:pt x="95305" y="46431"/>
                    <a:pt x="94725" y="46073"/>
                  </a:cubicBezTo>
                  <a:cubicBezTo>
                    <a:pt x="94441" y="45913"/>
                    <a:pt x="94157" y="45728"/>
                    <a:pt x="93885" y="45555"/>
                  </a:cubicBezTo>
                  <a:cubicBezTo>
                    <a:pt x="93614" y="45382"/>
                    <a:pt x="93009" y="45061"/>
                    <a:pt x="92565" y="44839"/>
                  </a:cubicBezTo>
                  <a:cubicBezTo>
                    <a:pt x="92269" y="44679"/>
                    <a:pt x="91985" y="44494"/>
                    <a:pt x="91713" y="44284"/>
                  </a:cubicBezTo>
                  <a:cubicBezTo>
                    <a:pt x="91429" y="44074"/>
                    <a:pt x="91170" y="43852"/>
                    <a:pt x="90911" y="43630"/>
                  </a:cubicBezTo>
                  <a:lnTo>
                    <a:pt x="90516" y="43309"/>
                  </a:lnTo>
                  <a:cubicBezTo>
                    <a:pt x="90121" y="43012"/>
                    <a:pt x="89714" y="42716"/>
                    <a:pt x="89282" y="42445"/>
                  </a:cubicBezTo>
                  <a:cubicBezTo>
                    <a:pt x="88998" y="42284"/>
                    <a:pt x="88714" y="42099"/>
                    <a:pt x="88443" y="41914"/>
                  </a:cubicBezTo>
                  <a:cubicBezTo>
                    <a:pt x="88023" y="41667"/>
                    <a:pt x="87591" y="41433"/>
                    <a:pt x="87208" y="41223"/>
                  </a:cubicBezTo>
                  <a:cubicBezTo>
                    <a:pt x="86826" y="41013"/>
                    <a:pt x="86604" y="40927"/>
                    <a:pt x="86320" y="40779"/>
                  </a:cubicBezTo>
                  <a:lnTo>
                    <a:pt x="84937" y="40100"/>
                  </a:lnTo>
                  <a:cubicBezTo>
                    <a:pt x="84616" y="39939"/>
                    <a:pt x="84320" y="39754"/>
                    <a:pt x="84024" y="39557"/>
                  </a:cubicBezTo>
                  <a:cubicBezTo>
                    <a:pt x="83160" y="38940"/>
                    <a:pt x="82247" y="38396"/>
                    <a:pt x="81284" y="37940"/>
                  </a:cubicBezTo>
                  <a:cubicBezTo>
                    <a:pt x="80963" y="37792"/>
                    <a:pt x="80667" y="37619"/>
                    <a:pt x="80371" y="37434"/>
                  </a:cubicBezTo>
                  <a:cubicBezTo>
                    <a:pt x="79914" y="37175"/>
                    <a:pt x="79470" y="36928"/>
                    <a:pt x="79001" y="36693"/>
                  </a:cubicBezTo>
                  <a:lnTo>
                    <a:pt x="78063" y="36224"/>
                  </a:lnTo>
                  <a:lnTo>
                    <a:pt x="76606" y="35508"/>
                  </a:lnTo>
                  <a:cubicBezTo>
                    <a:pt x="76273" y="35336"/>
                    <a:pt x="75940" y="35138"/>
                    <a:pt x="75631" y="34928"/>
                  </a:cubicBezTo>
                  <a:cubicBezTo>
                    <a:pt x="73644" y="33706"/>
                    <a:pt x="71583" y="32608"/>
                    <a:pt x="69460" y="31633"/>
                  </a:cubicBezTo>
                  <a:cubicBezTo>
                    <a:pt x="69115" y="31472"/>
                    <a:pt x="68769" y="31287"/>
                    <a:pt x="68448" y="31078"/>
                  </a:cubicBezTo>
                  <a:cubicBezTo>
                    <a:pt x="67942" y="30806"/>
                    <a:pt x="67436" y="30534"/>
                    <a:pt x="66918" y="30288"/>
                  </a:cubicBezTo>
                  <a:cubicBezTo>
                    <a:pt x="66399" y="30041"/>
                    <a:pt x="66227" y="29954"/>
                    <a:pt x="65881" y="29769"/>
                  </a:cubicBezTo>
                  <a:cubicBezTo>
                    <a:pt x="65030" y="29350"/>
                    <a:pt x="64141" y="28992"/>
                    <a:pt x="63227" y="28708"/>
                  </a:cubicBezTo>
                  <a:cubicBezTo>
                    <a:pt x="62882" y="28597"/>
                    <a:pt x="62536" y="28461"/>
                    <a:pt x="62203" y="28301"/>
                  </a:cubicBezTo>
                  <a:cubicBezTo>
                    <a:pt x="61734" y="28078"/>
                    <a:pt x="61278" y="27819"/>
                    <a:pt x="60808" y="27585"/>
                  </a:cubicBezTo>
                  <a:cubicBezTo>
                    <a:pt x="60339" y="27350"/>
                    <a:pt x="60191" y="27288"/>
                    <a:pt x="59895" y="27128"/>
                  </a:cubicBezTo>
                  <a:lnTo>
                    <a:pt x="58501" y="26474"/>
                  </a:lnTo>
                  <a:cubicBezTo>
                    <a:pt x="58180" y="26338"/>
                    <a:pt x="57859" y="26190"/>
                    <a:pt x="57550" y="26030"/>
                  </a:cubicBezTo>
                  <a:cubicBezTo>
                    <a:pt x="56575" y="25561"/>
                    <a:pt x="55563" y="25190"/>
                    <a:pt x="54526" y="24907"/>
                  </a:cubicBezTo>
                  <a:cubicBezTo>
                    <a:pt x="54168" y="24795"/>
                    <a:pt x="53823" y="24647"/>
                    <a:pt x="53490" y="24474"/>
                  </a:cubicBezTo>
                  <a:cubicBezTo>
                    <a:pt x="52329" y="23870"/>
                    <a:pt x="51120" y="23388"/>
                    <a:pt x="49861" y="23043"/>
                  </a:cubicBezTo>
                  <a:cubicBezTo>
                    <a:pt x="49503" y="22919"/>
                    <a:pt x="49145" y="22771"/>
                    <a:pt x="48799" y="22611"/>
                  </a:cubicBezTo>
                  <a:cubicBezTo>
                    <a:pt x="47800" y="22105"/>
                    <a:pt x="46763" y="21697"/>
                    <a:pt x="45689" y="21377"/>
                  </a:cubicBezTo>
                  <a:cubicBezTo>
                    <a:pt x="45344" y="21265"/>
                    <a:pt x="45010" y="21142"/>
                    <a:pt x="44677" y="20994"/>
                  </a:cubicBezTo>
                  <a:cubicBezTo>
                    <a:pt x="44036" y="20723"/>
                    <a:pt x="43369" y="20488"/>
                    <a:pt x="42702" y="20290"/>
                  </a:cubicBezTo>
                  <a:cubicBezTo>
                    <a:pt x="42382" y="20192"/>
                    <a:pt x="42061" y="20081"/>
                    <a:pt x="41752" y="19945"/>
                  </a:cubicBezTo>
                  <a:cubicBezTo>
                    <a:pt x="41135" y="19698"/>
                    <a:pt x="40493" y="19488"/>
                    <a:pt x="39839" y="19328"/>
                  </a:cubicBezTo>
                  <a:cubicBezTo>
                    <a:pt x="39518" y="19229"/>
                    <a:pt x="39210" y="19118"/>
                    <a:pt x="38901" y="18995"/>
                  </a:cubicBezTo>
                  <a:cubicBezTo>
                    <a:pt x="38259" y="18760"/>
                    <a:pt x="37605" y="18563"/>
                    <a:pt x="36951" y="18402"/>
                  </a:cubicBezTo>
                  <a:cubicBezTo>
                    <a:pt x="36606" y="18316"/>
                    <a:pt x="36272" y="18205"/>
                    <a:pt x="35951" y="18081"/>
                  </a:cubicBezTo>
                  <a:cubicBezTo>
                    <a:pt x="35087" y="17810"/>
                    <a:pt x="34186" y="17711"/>
                    <a:pt x="33298" y="17513"/>
                  </a:cubicBezTo>
                  <a:cubicBezTo>
                    <a:pt x="32928" y="17427"/>
                    <a:pt x="32557" y="17328"/>
                    <a:pt x="32199" y="17193"/>
                  </a:cubicBezTo>
                  <a:cubicBezTo>
                    <a:pt x="30360" y="16514"/>
                    <a:pt x="28447" y="16032"/>
                    <a:pt x="26497" y="15786"/>
                  </a:cubicBezTo>
                  <a:cubicBezTo>
                    <a:pt x="26115" y="15650"/>
                    <a:pt x="25769" y="15440"/>
                    <a:pt x="25473" y="15156"/>
                  </a:cubicBezTo>
                  <a:cubicBezTo>
                    <a:pt x="21906" y="12947"/>
                    <a:pt x="17747" y="13095"/>
                    <a:pt x="13846" y="12280"/>
                  </a:cubicBezTo>
                  <a:cubicBezTo>
                    <a:pt x="9712" y="11416"/>
                    <a:pt x="5479" y="11046"/>
                    <a:pt x="1319" y="10293"/>
                  </a:cubicBezTo>
                  <a:cubicBezTo>
                    <a:pt x="-2840" y="9540"/>
                    <a:pt x="-3692" y="7097"/>
                    <a:pt x="-1593" y="3653"/>
                  </a:cubicBezTo>
                  <a:cubicBezTo>
                    <a:pt x="875" y="-457"/>
                    <a:pt x="4195" y="-2160"/>
                    <a:pt x="8663" y="-1395"/>
                  </a:cubicBezTo>
                  <a:cubicBezTo>
                    <a:pt x="18648" y="308"/>
                    <a:pt x="28633" y="1925"/>
                    <a:pt x="38407" y="4776"/>
                  </a:cubicBezTo>
                  <a:cubicBezTo>
                    <a:pt x="55304" y="9639"/>
                    <a:pt x="72225" y="14391"/>
                    <a:pt x="88356" y="21599"/>
                  </a:cubicBezTo>
                  <a:cubicBezTo>
                    <a:pt x="95761" y="24931"/>
                    <a:pt x="103587" y="27622"/>
                    <a:pt x="111226" y="30572"/>
                  </a:cubicBezTo>
                  <a:cubicBezTo>
                    <a:pt x="112843" y="31028"/>
                    <a:pt x="114299" y="31929"/>
                    <a:pt x="115447" y="33151"/>
                  </a:cubicBezTo>
                  <a:cubicBezTo>
                    <a:pt x="118064" y="36360"/>
                    <a:pt x="117064" y="39458"/>
                    <a:pt x="112979" y="40630"/>
                  </a:cubicBezTo>
                  <a:cubicBezTo>
                    <a:pt x="112214" y="40766"/>
                    <a:pt x="111535" y="41210"/>
                    <a:pt x="111115" y="41865"/>
                  </a:cubicBezTo>
                  <a:cubicBezTo>
                    <a:pt x="114423" y="43778"/>
                    <a:pt x="117706" y="45691"/>
                    <a:pt x="120989" y="47579"/>
                  </a:cubicBezTo>
                  <a:cubicBezTo>
                    <a:pt x="123630" y="49072"/>
                    <a:pt x="126296" y="50541"/>
                    <a:pt x="128949" y="52010"/>
                  </a:cubicBezTo>
                  <a:cubicBezTo>
                    <a:pt x="129752" y="52467"/>
                    <a:pt x="130665" y="52886"/>
                    <a:pt x="130900" y="53837"/>
                  </a:cubicBezTo>
                  <a:cubicBezTo>
                    <a:pt x="131677" y="57045"/>
                    <a:pt x="134516" y="59255"/>
                    <a:pt x="134800" y="62859"/>
                  </a:cubicBezTo>
                  <a:cubicBezTo>
                    <a:pt x="135182" y="65142"/>
                    <a:pt x="136540" y="67141"/>
                    <a:pt x="138502" y="68351"/>
                  </a:cubicBezTo>
                  <a:cubicBezTo>
                    <a:pt x="142205" y="71005"/>
                    <a:pt x="145648" y="74004"/>
                    <a:pt x="148796" y="77299"/>
                  </a:cubicBezTo>
                  <a:cubicBezTo>
                    <a:pt x="152498" y="81174"/>
                    <a:pt x="156559" y="84704"/>
                    <a:pt x="160003" y="88691"/>
                  </a:cubicBezTo>
                  <a:cubicBezTo>
                    <a:pt x="163248" y="92504"/>
                    <a:pt x="167408" y="93912"/>
                    <a:pt x="171987" y="94405"/>
                  </a:cubicBezTo>
                  <a:cubicBezTo>
                    <a:pt x="185958" y="96034"/>
                    <a:pt x="199806" y="98602"/>
                    <a:pt x="213432" y="102070"/>
                  </a:cubicBezTo>
                  <a:cubicBezTo>
                    <a:pt x="217875" y="103168"/>
                    <a:pt x="218048" y="103230"/>
                    <a:pt x="220578" y="99503"/>
                  </a:cubicBezTo>
                  <a:cubicBezTo>
                    <a:pt x="226144" y="91023"/>
                    <a:pt x="234673" y="84926"/>
                    <a:pt x="244497" y="82409"/>
                  </a:cubicBezTo>
                  <a:cubicBezTo>
                    <a:pt x="247113" y="81705"/>
                    <a:pt x="249817" y="81360"/>
                    <a:pt x="252470" y="80792"/>
                  </a:cubicBezTo>
                  <a:cubicBezTo>
                    <a:pt x="254359" y="80397"/>
                    <a:pt x="255494" y="82026"/>
                    <a:pt x="257098" y="82396"/>
                  </a:cubicBezTo>
                  <a:lnTo>
                    <a:pt x="257098" y="82396"/>
                  </a:lnTo>
                  <a:cubicBezTo>
                    <a:pt x="257666" y="83902"/>
                    <a:pt x="258678" y="85198"/>
                    <a:pt x="260011" y="86099"/>
                  </a:cubicBezTo>
                  <a:cubicBezTo>
                    <a:pt x="266182" y="93628"/>
                    <a:pt x="271613" y="101687"/>
                    <a:pt x="276994" y="109759"/>
                  </a:cubicBezTo>
                  <a:cubicBezTo>
                    <a:pt x="284079" y="120386"/>
                    <a:pt x="290706" y="131308"/>
                    <a:pt x="298556" y="141404"/>
                  </a:cubicBezTo>
                  <a:cubicBezTo>
                    <a:pt x="298741" y="141836"/>
                    <a:pt x="298877" y="142281"/>
                    <a:pt x="298951" y="142750"/>
                  </a:cubicBezTo>
                  <a:close/>
                </a:path>
              </a:pathLst>
            </a:custGeom>
            <a:solidFill>
              <a:srgbClr val="000000"/>
            </a:solidFill>
            <a:ln w="1231" cap="flat">
              <a:noFill/>
              <a:prstDash val="solid"/>
              <a:miter/>
            </a:ln>
          </p:spPr>
          <p:txBody>
            <a:bodyPr rtlCol="0" anchor="ctr"/>
            <a:lstStyle/>
            <a:p>
              <a:endParaRPr lang="es-CO"/>
            </a:p>
          </p:txBody>
        </p:sp>
        <p:sp>
          <p:nvSpPr>
            <p:cNvPr id="607" name="Freeform: Shape 606">
              <a:extLst>
                <a:ext uri="{FF2B5EF4-FFF2-40B4-BE49-F238E27FC236}">
                  <a16:creationId xmlns:a16="http://schemas.microsoft.com/office/drawing/2014/main" id="{FDC89E7D-1A38-F98D-66E0-5CA7EA75ABB2}"/>
                </a:ext>
              </a:extLst>
            </p:cNvPr>
            <p:cNvSpPr/>
            <p:nvPr/>
          </p:nvSpPr>
          <p:spPr>
            <a:xfrm>
              <a:off x="-779329" y="6904135"/>
              <a:ext cx="194996" cy="690833"/>
            </a:xfrm>
            <a:custGeom>
              <a:avLst/>
              <a:gdLst>
                <a:gd name="connsiteX0" fmla="*/ 191151 w 194996"/>
                <a:gd name="connsiteY0" fmla="*/ -1573 h 690833"/>
                <a:gd name="connsiteX1" fmla="*/ 192299 w 194996"/>
                <a:gd name="connsiteY1" fmla="*/ -1486 h 690833"/>
                <a:gd name="connsiteX2" fmla="*/ 186054 w 194996"/>
                <a:gd name="connsiteY2" fmla="*/ 8511 h 690833"/>
                <a:gd name="connsiteX3" fmla="*/ 175193 w 194996"/>
                <a:gd name="connsiteY3" fmla="*/ 29492 h 690833"/>
                <a:gd name="connsiteX4" fmla="*/ 173391 w 194996"/>
                <a:gd name="connsiteY4" fmla="*/ 49771 h 690833"/>
                <a:gd name="connsiteX5" fmla="*/ 182425 w 194996"/>
                <a:gd name="connsiteY5" fmla="*/ 106125 h 690833"/>
                <a:gd name="connsiteX6" fmla="*/ 186807 w 194996"/>
                <a:gd name="connsiteY6" fmla="*/ 168502 h 690833"/>
                <a:gd name="connsiteX7" fmla="*/ 188473 w 194996"/>
                <a:gd name="connsiteY7" fmla="*/ 189484 h 690833"/>
                <a:gd name="connsiteX8" fmla="*/ 187424 w 194996"/>
                <a:gd name="connsiteY8" fmla="*/ 253762 h 690833"/>
                <a:gd name="connsiteX9" fmla="*/ 182018 w 194996"/>
                <a:gd name="connsiteY9" fmla="*/ 305599 h 690833"/>
                <a:gd name="connsiteX10" fmla="*/ 171219 w 194996"/>
                <a:gd name="connsiteY10" fmla="*/ 374148 h 690833"/>
                <a:gd name="connsiteX11" fmla="*/ 164715 w 194996"/>
                <a:gd name="connsiteY11" fmla="*/ 417493 h 690833"/>
                <a:gd name="connsiteX12" fmla="*/ 162246 w 194996"/>
                <a:gd name="connsiteY12" fmla="*/ 430502 h 690833"/>
                <a:gd name="connsiteX13" fmla="*/ 150397 w 194996"/>
                <a:gd name="connsiteY13" fmla="*/ 491448 h 690833"/>
                <a:gd name="connsiteX14" fmla="*/ 146386 w 194996"/>
                <a:gd name="connsiteY14" fmla="*/ 514330 h 690833"/>
                <a:gd name="connsiteX15" fmla="*/ 144461 w 194996"/>
                <a:gd name="connsiteY15" fmla="*/ 539805 h 690833"/>
                <a:gd name="connsiteX16" fmla="*/ 132896 w 194996"/>
                <a:gd name="connsiteY16" fmla="*/ 604774 h 690833"/>
                <a:gd name="connsiteX17" fmla="*/ 122097 w 194996"/>
                <a:gd name="connsiteY17" fmla="*/ 627891 h 690833"/>
                <a:gd name="connsiteX18" fmla="*/ 117246 w 194996"/>
                <a:gd name="connsiteY18" fmla="*/ 636172 h 690833"/>
                <a:gd name="connsiteX19" fmla="*/ 102633 w 194996"/>
                <a:gd name="connsiteY19" fmla="*/ 654685 h 690833"/>
                <a:gd name="connsiteX20" fmla="*/ 64027 w 194996"/>
                <a:gd name="connsiteY20" fmla="*/ 682184 h 690833"/>
                <a:gd name="connsiteX21" fmla="*/ 42329 w 194996"/>
                <a:gd name="connsiteY21" fmla="*/ 688812 h 690833"/>
                <a:gd name="connsiteX22" fmla="*/ 12412 w 194996"/>
                <a:gd name="connsiteY22" fmla="*/ 689120 h 690833"/>
                <a:gd name="connsiteX23" fmla="*/ -2510 w 194996"/>
                <a:gd name="connsiteY23" fmla="*/ 688812 h 690833"/>
                <a:gd name="connsiteX24" fmla="*/ -646 w 194996"/>
                <a:gd name="connsiteY24" fmla="*/ 685800 h 690833"/>
                <a:gd name="connsiteX25" fmla="*/ 4143 w 194996"/>
                <a:gd name="connsiteY25" fmla="*/ 684862 h 690833"/>
                <a:gd name="connsiteX26" fmla="*/ 25914 w 194996"/>
                <a:gd name="connsiteY26" fmla="*/ 684010 h 690833"/>
                <a:gd name="connsiteX27" fmla="*/ 34986 w 194996"/>
                <a:gd name="connsiteY27" fmla="*/ 686294 h 690833"/>
                <a:gd name="connsiteX28" fmla="*/ 59324 w 194996"/>
                <a:gd name="connsiteY28" fmla="*/ 681357 h 690833"/>
                <a:gd name="connsiteX29" fmla="*/ 108582 w 194996"/>
                <a:gd name="connsiteY29" fmla="*/ 644182 h 690833"/>
                <a:gd name="connsiteX30" fmla="*/ 129909 w 194996"/>
                <a:gd name="connsiteY30" fmla="*/ 605539 h 690833"/>
                <a:gd name="connsiteX31" fmla="*/ 141536 w 194996"/>
                <a:gd name="connsiteY31" fmla="*/ 546111 h 690833"/>
                <a:gd name="connsiteX32" fmla="*/ 146078 w 194996"/>
                <a:gd name="connsiteY32" fmla="*/ 502642 h 690833"/>
                <a:gd name="connsiteX33" fmla="*/ 156100 w 194996"/>
                <a:gd name="connsiteY33" fmla="*/ 446473 h 690833"/>
                <a:gd name="connsiteX34" fmla="*/ 163777 w 194996"/>
                <a:gd name="connsiteY34" fmla="*/ 405670 h 690833"/>
                <a:gd name="connsiteX35" fmla="*/ 175156 w 194996"/>
                <a:gd name="connsiteY35" fmla="*/ 339022 h 690833"/>
                <a:gd name="connsiteX36" fmla="*/ 175872 w 194996"/>
                <a:gd name="connsiteY36" fmla="*/ 325063 h 690833"/>
                <a:gd name="connsiteX37" fmla="*/ 176822 w 194996"/>
                <a:gd name="connsiteY37" fmla="*/ 315053 h 690833"/>
                <a:gd name="connsiteX38" fmla="*/ 178402 w 194996"/>
                <a:gd name="connsiteY38" fmla="*/ 302872 h 690833"/>
                <a:gd name="connsiteX39" fmla="*/ 179241 w 194996"/>
                <a:gd name="connsiteY39" fmla="*/ 290924 h 690833"/>
                <a:gd name="connsiteX40" fmla="*/ 180808 w 194996"/>
                <a:gd name="connsiteY40" fmla="*/ 277114 h 690833"/>
                <a:gd name="connsiteX41" fmla="*/ 181599 w 194996"/>
                <a:gd name="connsiteY41" fmla="*/ 276064 h 690833"/>
                <a:gd name="connsiteX42" fmla="*/ 181895 w 194996"/>
                <a:gd name="connsiteY42" fmla="*/ 263179 h 690833"/>
                <a:gd name="connsiteX43" fmla="*/ 181376 w 194996"/>
                <a:gd name="connsiteY43" fmla="*/ 261501 h 690833"/>
                <a:gd name="connsiteX44" fmla="*/ 183512 w 194996"/>
                <a:gd name="connsiteY44" fmla="*/ 249665 h 690833"/>
                <a:gd name="connsiteX45" fmla="*/ 183635 w 194996"/>
                <a:gd name="connsiteY45" fmla="*/ 246283 h 690833"/>
                <a:gd name="connsiteX46" fmla="*/ 184474 w 194996"/>
                <a:gd name="connsiteY46" fmla="*/ 231077 h 690833"/>
                <a:gd name="connsiteX47" fmla="*/ 185943 w 194996"/>
                <a:gd name="connsiteY47" fmla="*/ 228856 h 690833"/>
                <a:gd name="connsiteX48" fmla="*/ 186844 w 194996"/>
                <a:gd name="connsiteY48" fmla="*/ 226017 h 690833"/>
                <a:gd name="connsiteX49" fmla="*/ 183376 w 194996"/>
                <a:gd name="connsiteY49" fmla="*/ 210663 h 690833"/>
                <a:gd name="connsiteX50" fmla="*/ 184190 w 194996"/>
                <a:gd name="connsiteY50" fmla="*/ 204492 h 690833"/>
                <a:gd name="connsiteX51" fmla="*/ 185672 w 194996"/>
                <a:gd name="connsiteY51" fmla="*/ 200431 h 690833"/>
                <a:gd name="connsiteX52" fmla="*/ 186572 w 194996"/>
                <a:gd name="connsiteY52" fmla="*/ 185263 h 690833"/>
                <a:gd name="connsiteX53" fmla="*/ 186498 w 194996"/>
                <a:gd name="connsiteY53" fmla="*/ 180326 h 690833"/>
                <a:gd name="connsiteX54" fmla="*/ 185672 w 194996"/>
                <a:gd name="connsiteY54" fmla="*/ 179413 h 690833"/>
                <a:gd name="connsiteX55" fmla="*/ 185585 w 194996"/>
                <a:gd name="connsiteY55" fmla="*/ 152877 h 690833"/>
                <a:gd name="connsiteX56" fmla="*/ 184758 w 194996"/>
                <a:gd name="connsiteY56" fmla="*/ 151075 h 690833"/>
                <a:gd name="connsiteX57" fmla="*/ 184696 w 194996"/>
                <a:gd name="connsiteY57" fmla="*/ 135512 h 690833"/>
                <a:gd name="connsiteX58" fmla="*/ 183845 w 194996"/>
                <a:gd name="connsiteY58" fmla="*/ 133698 h 690833"/>
                <a:gd name="connsiteX59" fmla="*/ 183845 w 194996"/>
                <a:gd name="connsiteY59" fmla="*/ 126378 h 690833"/>
                <a:gd name="connsiteX60" fmla="*/ 182993 w 194996"/>
                <a:gd name="connsiteY60" fmla="*/ 124552 h 690833"/>
                <a:gd name="connsiteX61" fmla="*/ 182895 w 194996"/>
                <a:gd name="connsiteY61" fmla="*/ 118146 h 690833"/>
                <a:gd name="connsiteX62" fmla="*/ 182080 w 194996"/>
                <a:gd name="connsiteY62" fmla="*/ 117245 h 690833"/>
                <a:gd name="connsiteX63" fmla="*/ 181080 w 194996"/>
                <a:gd name="connsiteY63" fmla="*/ 103521 h 690833"/>
                <a:gd name="connsiteX64" fmla="*/ 180241 w 194996"/>
                <a:gd name="connsiteY64" fmla="*/ 102620 h 690833"/>
                <a:gd name="connsiteX65" fmla="*/ 176995 w 194996"/>
                <a:gd name="connsiteY65" fmla="*/ 82366 h 690833"/>
                <a:gd name="connsiteX66" fmla="*/ 176489 w 194996"/>
                <a:gd name="connsiteY66" fmla="*/ 78836 h 690833"/>
                <a:gd name="connsiteX67" fmla="*/ 175674 w 194996"/>
                <a:gd name="connsiteY67" fmla="*/ 77923 h 690833"/>
                <a:gd name="connsiteX68" fmla="*/ 174527 w 194996"/>
                <a:gd name="connsiteY68" fmla="*/ 68568 h 690833"/>
                <a:gd name="connsiteX69" fmla="*/ 173712 w 194996"/>
                <a:gd name="connsiteY69" fmla="*/ 58694 h 690833"/>
                <a:gd name="connsiteX70" fmla="*/ 172934 w 194996"/>
                <a:gd name="connsiteY70" fmla="*/ 57805 h 690833"/>
                <a:gd name="connsiteX71" fmla="*/ 172934 w 194996"/>
                <a:gd name="connsiteY71" fmla="*/ 53226 h 690833"/>
                <a:gd name="connsiteX72" fmla="*/ 172070 w 194996"/>
                <a:gd name="connsiteY72" fmla="*/ 52313 h 690833"/>
                <a:gd name="connsiteX73" fmla="*/ 172070 w 194996"/>
                <a:gd name="connsiteY73" fmla="*/ 46821 h 690833"/>
                <a:gd name="connsiteX74" fmla="*/ 171207 w 194996"/>
                <a:gd name="connsiteY74" fmla="*/ 45006 h 690833"/>
                <a:gd name="connsiteX75" fmla="*/ 171207 w 194996"/>
                <a:gd name="connsiteY75" fmla="*/ 40428 h 690833"/>
                <a:gd name="connsiteX76" fmla="*/ 172046 w 194996"/>
                <a:gd name="connsiteY76" fmla="*/ 39514 h 690833"/>
                <a:gd name="connsiteX77" fmla="*/ 172120 w 194996"/>
                <a:gd name="connsiteY77" fmla="*/ 34034 h 690833"/>
                <a:gd name="connsiteX78" fmla="*/ 172996 w 194996"/>
                <a:gd name="connsiteY78" fmla="*/ 33109 h 690833"/>
                <a:gd name="connsiteX79" fmla="*/ 174860 w 194996"/>
                <a:gd name="connsiteY79" fmla="*/ 25802 h 690833"/>
                <a:gd name="connsiteX80" fmla="*/ 175736 w 194996"/>
                <a:gd name="connsiteY80" fmla="*/ 24889 h 690833"/>
                <a:gd name="connsiteX81" fmla="*/ 187153 w 194996"/>
                <a:gd name="connsiteY81" fmla="*/ 4857 h 690833"/>
                <a:gd name="connsiteX82" fmla="*/ 191151 w 194996"/>
                <a:gd name="connsiteY82" fmla="*/ -1573 h 690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94996" h="690833">
                  <a:moveTo>
                    <a:pt x="191151" y="-1573"/>
                  </a:moveTo>
                  <a:lnTo>
                    <a:pt x="192299" y="-1486"/>
                  </a:lnTo>
                  <a:cubicBezTo>
                    <a:pt x="191065" y="2327"/>
                    <a:pt x="188226" y="5240"/>
                    <a:pt x="186054" y="8511"/>
                  </a:cubicBezTo>
                  <a:cubicBezTo>
                    <a:pt x="181524" y="15003"/>
                    <a:pt x="177884" y="22050"/>
                    <a:pt x="175193" y="29492"/>
                  </a:cubicBezTo>
                  <a:cubicBezTo>
                    <a:pt x="173156" y="36046"/>
                    <a:pt x="172539" y="42958"/>
                    <a:pt x="173391" y="49771"/>
                  </a:cubicBezTo>
                  <a:cubicBezTo>
                    <a:pt x="175168" y="68765"/>
                    <a:pt x="179735" y="87291"/>
                    <a:pt x="182425" y="106125"/>
                  </a:cubicBezTo>
                  <a:cubicBezTo>
                    <a:pt x="185499" y="126773"/>
                    <a:pt x="186955" y="147632"/>
                    <a:pt x="186807" y="168502"/>
                  </a:cubicBezTo>
                  <a:cubicBezTo>
                    <a:pt x="186720" y="175476"/>
                    <a:pt x="187770" y="182474"/>
                    <a:pt x="188473" y="189484"/>
                  </a:cubicBezTo>
                  <a:cubicBezTo>
                    <a:pt x="190473" y="210886"/>
                    <a:pt x="190115" y="232435"/>
                    <a:pt x="187424" y="253762"/>
                  </a:cubicBezTo>
                  <a:cubicBezTo>
                    <a:pt x="185375" y="271041"/>
                    <a:pt x="183882" y="288320"/>
                    <a:pt x="182018" y="305599"/>
                  </a:cubicBezTo>
                  <a:cubicBezTo>
                    <a:pt x="179673" y="328630"/>
                    <a:pt x="176057" y="351512"/>
                    <a:pt x="171219" y="374148"/>
                  </a:cubicBezTo>
                  <a:cubicBezTo>
                    <a:pt x="168072" y="388452"/>
                    <a:pt x="166455" y="402979"/>
                    <a:pt x="164715" y="417493"/>
                  </a:cubicBezTo>
                  <a:cubicBezTo>
                    <a:pt x="164134" y="421875"/>
                    <a:pt x="163320" y="426219"/>
                    <a:pt x="162246" y="430502"/>
                  </a:cubicBezTo>
                  <a:cubicBezTo>
                    <a:pt x="157457" y="450644"/>
                    <a:pt x="153607" y="470985"/>
                    <a:pt x="150397" y="491448"/>
                  </a:cubicBezTo>
                  <a:cubicBezTo>
                    <a:pt x="149163" y="499112"/>
                    <a:pt x="148225" y="506765"/>
                    <a:pt x="146386" y="514330"/>
                  </a:cubicBezTo>
                  <a:cubicBezTo>
                    <a:pt x="144375" y="522661"/>
                    <a:pt x="144905" y="531288"/>
                    <a:pt x="144461" y="539805"/>
                  </a:cubicBezTo>
                  <a:cubicBezTo>
                    <a:pt x="143313" y="561934"/>
                    <a:pt x="140252" y="583743"/>
                    <a:pt x="132896" y="604774"/>
                  </a:cubicBezTo>
                  <a:cubicBezTo>
                    <a:pt x="130169" y="612858"/>
                    <a:pt x="126540" y="620609"/>
                    <a:pt x="122097" y="627891"/>
                  </a:cubicBezTo>
                  <a:cubicBezTo>
                    <a:pt x="120406" y="630606"/>
                    <a:pt x="118691" y="633321"/>
                    <a:pt x="117246" y="636172"/>
                  </a:cubicBezTo>
                  <a:cubicBezTo>
                    <a:pt x="113605" y="643219"/>
                    <a:pt x="108644" y="649514"/>
                    <a:pt x="102633" y="654685"/>
                  </a:cubicBezTo>
                  <a:cubicBezTo>
                    <a:pt x="90711" y="665176"/>
                    <a:pt x="78171" y="674815"/>
                    <a:pt x="64027" y="682184"/>
                  </a:cubicBezTo>
                  <a:cubicBezTo>
                    <a:pt x="57263" y="685701"/>
                    <a:pt x="49908" y="687947"/>
                    <a:pt x="42329" y="688812"/>
                  </a:cubicBezTo>
                  <a:cubicBezTo>
                    <a:pt x="32369" y="689601"/>
                    <a:pt x="22384" y="689046"/>
                    <a:pt x="12412" y="689120"/>
                  </a:cubicBezTo>
                  <a:cubicBezTo>
                    <a:pt x="7475" y="689120"/>
                    <a:pt x="2452" y="689589"/>
                    <a:pt x="-2510" y="688812"/>
                  </a:cubicBezTo>
                  <a:cubicBezTo>
                    <a:pt x="-3238" y="686997"/>
                    <a:pt x="-1683" y="686466"/>
                    <a:pt x="-646" y="685800"/>
                  </a:cubicBezTo>
                  <a:cubicBezTo>
                    <a:pt x="724" y="684776"/>
                    <a:pt x="2489" y="684430"/>
                    <a:pt x="4143" y="684862"/>
                  </a:cubicBezTo>
                  <a:cubicBezTo>
                    <a:pt x="11548" y="687676"/>
                    <a:pt x="18719" y="685528"/>
                    <a:pt x="25914" y="684010"/>
                  </a:cubicBezTo>
                  <a:cubicBezTo>
                    <a:pt x="29321" y="683294"/>
                    <a:pt x="31987" y="685454"/>
                    <a:pt x="34986" y="686294"/>
                  </a:cubicBezTo>
                  <a:cubicBezTo>
                    <a:pt x="43625" y="687145"/>
                    <a:pt x="51697" y="685060"/>
                    <a:pt x="59324" y="681357"/>
                  </a:cubicBezTo>
                  <a:cubicBezTo>
                    <a:pt x="78220" y="672285"/>
                    <a:pt x="95117" y="660178"/>
                    <a:pt x="108582" y="644182"/>
                  </a:cubicBezTo>
                  <a:cubicBezTo>
                    <a:pt x="118049" y="632902"/>
                    <a:pt x="124800" y="619498"/>
                    <a:pt x="129909" y="605539"/>
                  </a:cubicBezTo>
                  <a:cubicBezTo>
                    <a:pt x="136920" y="586347"/>
                    <a:pt x="139944" y="566389"/>
                    <a:pt x="141536" y="546111"/>
                  </a:cubicBezTo>
                  <a:cubicBezTo>
                    <a:pt x="142671" y="531597"/>
                    <a:pt x="143523" y="517144"/>
                    <a:pt x="146078" y="502642"/>
                  </a:cubicBezTo>
                  <a:cubicBezTo>
                    <a:pt x="149385" y="483931"/>
                    <a:pt x="152779" y="465196"/>
                    <a:pt x="156100" y="446473"/>
                  </a:cubicBezTo>
                  <a:cubicBezTo>
                    <a:pt x="158568" y="432896"/>
                    <a:pt x="162493" y="419530"/>
                    <a:pt x="163777" y="405670"/>
                  </a:cubicBezTo>
                  <a:cubicBezTo>
                    <a:pt x="165862" y="383170"/>
                    <a:pt x="171897" y="361337"/>
                    <a:pt x="175156" y="339022"/>
                  </a:cubicBezTo>
                  <a:cubicBezTo>
                    <a:pt x="174020" y="334283"/>
                    <a:pt x="174983" y="329802"/>
                    <a:pt x="175872" y="325063"/>
                  </a:cubicBezTo>
                  <a:cubicBezTo>
                    <a:pt x="176452" y="321953"/>
                    <a:pt x="176501" y="318398"/>
                    <a:pt x="176822" y="315053"/>
                  </a:cubicBezTo>
                  <a:cubicBezTo>
                    <a:pt x="177217" y="310968"/>
                    <a:pt x="178056" y="306870"/>
                    <a:pt x="178402" y="302872"/>
                  </a:cubicBezTo>
                  <a:cubicBezTo>
                    <a:pt x="178747" y="298873"/>
                    <a:pt x="179192" y="294923"/>
                    <a:pt x="179241" y="290924"/>
                  </a:cubicBezTo>
                  <a:cubicBezTo>
                    <a:pt x="179303" y="286432"/>
                    <a:pt x="179241" y="281594"/>
                    <a:pt x="180808" y="277114"/>
                  </a:cubicBezTo>
                  <a:cubicBezTo>
                    <a:pt x="180944" y="276719"/>
                    <a:pt x="181697" y="276274"/>
                    <a:pt x="181599" y="276064"/>
                  </a:cubicBezTo>
                  <a:cubicBezTo>
                    <a:pt x="179723" y="271708"/>
                    <a:pt x="182240" y="267425"/>
                    <a:pt x="181895" y="263179"/>
                  </a:cubicBezTo>
                  <a:cubicBezTo>
                    <a:pt x="181895" y="262624"/>
                    <a:pt x="181105" y="261846"/>
                    <a:pt x="181376" y="261501"/>
                  </a:cubicBezTo>
                  <a:cubicBezTo>
                    <a:pt x="184240" y="257909"/>
                    <a:pt x="181056" y="253256"/>
                    <a:pt x="183512" y="249665"/>
                  </a:cubicBezTo>
                  <a:cubicBezTo>
                    <a:pt x="184338" y="248430"/>
                    <a:pt x="183512" y="247270"/>
                    <a:pt x="183635" y="246283"/>
                  </a:cubicBezTo>
                  <a:cubicBezTo>
                    <a:pt x="184573" y="241235"/>
                    <a:pt x="185955" y="236286"/>
                    <a:pt x="184474" y="231077"/>
                  </a:cubicBezTo>
                  <a:cubicBezTo>
                    <a:pt x="184277" y="230374"/>
                    <a:pt x="185351" y="229547"/>
                    <a:pt x="185943" y="228856"/>
                  </a:cubicBezTo>
                  <a:cubicBezTo>
                    <a:pt x="186535" y="228165"/>
                    <a:pt x="187535" y="226572"/>
                    <a:pt x="186844" y="226017"/>
                  </a:cubicBezTo>
                  <a:cubicBezTo>
                    <a:pt x="181673" y="221734"/>
                    <a:pt x="185165" y="215625"/>
                    <a:pt x="183376" y="210663"/>
                  </a:cubicBezTo>
                  <a:cubicBezTo>
                    <a:pt x="182796" y="208577"/>
                    <a:pt x="183092" y="206356"/>
                    <a:pt x="184190" y="204492"/>
                  </a:cubicBezTo>
                  <a:cubicBezTo>
                    <a:pt x="184807" y="203184"/>
                    <a:pt x="186140" y="202135"/>
                    <a:pt x="185672" y="200431"/>
                  </a:cubicBezTo>
                  <a:cubicBezTo>
                    <a:pt x="187288" y="195495"/>
                    <a:pt x="186350" y="190323"/>
                    <a:pt x="186572" y="185263"/>
                  </a:cubicBezTo>
                  <a:cubicBezTo>
                    <a:pt x="186634" y="183609"/>
                    <a:pt x="186572" y="181955"/>
                    <a:pt x="186498" y="180326"/>
                  </a:cubicBezTo>
                  <a:cubicBezTo>
                    <a:pt x="186252" y="179993"/>
                    <a:pt x="185968" y="179697"/>
                    <a:pt x="185672" y="179413"/>
                  </a:cubicBezTo>
                  <a:cubicBezTo>
                    <a:pt x="185672" y="170563"/>
                    <a:pt x="185647" y="161714"/>
                    <a:pt x="185585" y="152877"/>
                  </a:cubicBezTo>
                  <a:cubicBezTo>
                    <a:pt x="185116" y="152359"/>
                    <a:pt x="185338" y="151532"/>
                    <a:pt x="184758" y="151075"/>
                  </a:cubicBezTo>
                  <a:lnTo>
                    <a:pt x="184696" y="135512"/>
                  </a:lnTo>
                  <a:cubicBezTo>
                    <a:pt x="184203" y="135006"/>
                    <a:pt x="184425" y="134166"/>
                    <a:pt x="183845" y="133698"/>
                  </a:cubicBezTo>
                  <a:cubicBezTo>
                    <a:pt x="183845" y="131229"/>
                    <a:pt x="183845" y="128761"/>
                    <a:pt x="183845" y="126378"/>
                  </a:cubicBezTo>
                  <a:cubicBezTo>
                    <a:pt x="183351" y="125872"/>
                    <a:pt x="183573" y="125021"/>
                    <a:pt x="182993" y="124552"/>
                  </a:cubicBezTo>
                  <a:cubicBezTo>
                    <a:pt x="182993" y="122417"/>
                    <a:pt x="182919" y="120281"/>
                    <a:pt x="182895" y="118146"/>
                  </a:cubicBezTo>
                  <a:cubicBezTo>
                    <a:pt x="182647" y="117825"/>
                    <a:pt x="182376" y="117517"/>
                    <a:pt x="182080" y="117245"/>
                  </a:cubicBezTo>
                  <a:cubicBezTo>
                    <a:pt x="182623" y="112605"/>
                    <a:pt x="180846" y="108137"/>
                    <a:pt x="181080" y="103521"/>
                  </a:cubicBezTo>
                  <a:cubicBezTo>
                    <a:pt x="180821" y="103200"/>
                    <a:pt x="180549" y="102891"/>
                    <a:pt x="180241" y="102620"/>
                  </a:cubicBezTo>
                  <a:cubicBezTo>
                    <a:pt x="180155" y="95708"/>
                    <a:pt x="178204" y="89105"/>
                    <a:pt x="176995" y="82366"/>
                  </a:cubicBezTo>
                  <a:cubicBezTo>
                    <a:pt x="176785" y="81194"/>
                    <a:pt x="176662" y="80009"/>
                    <a:pt x="176489" y="78836"/>
                  </a:cubicBezTo>
                  <a:cubicBezTo>
                    <a:pt x="176242" y="78503"/>
                    <a:pt x="175970" y="78195"/>
                    <a:pt x="175674" y="77923"/>
                  </a:cubicBezTo>
                  <a:cubicBezTo>
                    <a:pt x="176082" y="74727"/>
                    <a:pt x="175020" y="71629"/>
                    <a:pt x="174527" y="68568"/>
                  </a:cubicBezTo>
                  <a:cubicBezTo>
                    <a:pt x="173996" y="65260"/>
                    <a:pt x="174094" y="61977"/>
                    <a:pt x="173712" y="58694"/>
                  </a:cubicBezTo>
                  <a:cubicBezTo>
                    <a:pt x="173490" y="58361"/>
                    <a:pt x="173231" y="58065"/>
                    <a:pt x="172934" y="57805"/>
                  </a:cubicBezTo>
                  <a:cubicBezTo>
                    <a:pt x="172934" y="56275"/>
                    <a:pt x="172934" y="54757"/>
                    <a:pt x="172934" y="53226"/>
                  </a:cubicBezTo>
                  <a:cubicBezTo>
                    <a:pt x="172663" y="52906"/>
                    <a:pt x="172379" y="52597"/>
                    <a:pt x="172070" y="52313"/>
                  </a:cubicBezTo>
                  <a:lnTo>
                    <a:pt x="172070" y="46821"/>
                  </a:lnTo>
                  <a:cubicBezTo>
                    <a:pt x="171564" y="46315"/>
                    <a:pt x="171787" y="45463"/>
                    <a:pt x="171207" y="45006"/>
                  </a:cubicBezTo>
                  <a:lnTo>
                    <a:pt x="171207" y="40428"/>
                  </a:lnTo>
                  <a:cubicBezTo>
                    <a:pt x="171503" y="40144"/>
                    <a:pt x="171787" y="39835"/>
                    <a:pt x="172046" y="39514"/>
                  </a:cubicBezTo>
                  <a:lnTo>
                    <a:pt x="172120" y="34034"/>
                  </a:lnTo>
                  <a:cubicBezTo>
                    <a:pt x="172428" y="33738"/>
                    <a:pt x="172712" y="33430"/>
                    <a:pt x="172996" y="33109"/>
                  </a:cubicBezTo>
                  <a:cubicBezTo>
                    <a:pt x="172996" y="30504"/>
                    <a:pt x="174527" y="28307"/>
                    <a:pt x="174860" y="25802"/>
                  </a:cubicBezTo>
                  <a:cubicBezTo>
                    <a:pt x="175168" y="25518"/>
                    <a:pt x="175465" y="25210"/>
                    <a:pt x="175736" y="24889"/>
                  </a:cubicBezTo>
                  <a:cubicBezTo>
                    <a:pt x="178204" y="17484"/>
                    <a:pt x="182611" y="11103"/>
                    <a:pt x="187153" y="4857"/>
                  </a:cubicBezTo>
                  <a:cubicBezTo>
                    <a:pt x="188695" y="2846"/>
                    <a:pt x="190028" y="698"/>
                    <a:pt x="191151" y="-1573"/>
                  </a:cubicBezTo>
                  <a:close/>
                </a:path>
              </a:pathLst>
            </a:custGeom>
            <a:solidFill>
              <a:srgbClr val="020202"/>
            </a:solidFill>
            <a:ln w="1231" cap="flat">
              <a:noFill/>
              <a:prstDash val="solid"/>
              <a:miter/>
            </a:ln>
          </p:spPr>
          <p:txBody>
            <a:bodyPr rtlCol="0" anchor="ctr"/>
            <a:lstStyle/>
            <a:p>
              <a:endParaRPr lang="es-CO"/>
            </a:p>
          </p:txBody>
        </p:sp>
        <p:sp>
          <p:nvSpPr>
            <p:cNvPr id="608" name="Freeform: Shape 607">
              <a:extLst>
                <a:ext uri="{FF2B5EF4-FFF2-40B4-BE49-F238E27FC236}">
                  <a16:creationId xmlns:a16="http://schemas.microsoft.com/office/drawing/2014/main" id="{A59F9824-3CAF-E722-9ADF-476D93B648E1}"/>
                </a:ext>
              </a:extLst>
            </p:cNvPr>
            <p:cNvSpPr/>
            <p:nvPr/>
          </p:nvSpPr>
          <p:spPr>
            <a:xfrm>
              <a:off x="-1522676" y="6772258"/>
              <a:ext cx="31242" cy="522580"/>
            </a:xfrm>
            <a:custGeom>
              <a:avLst/>
              <a:gdLst>
                <a:gd name="connsiteX0" fmla="*/ 28397 w 31242"/>
                <a:gd name="connsiteY0" fmla="*/ -1573 h 522580"/>
                <a:gd name="connsiteX1" fmla="*/ 28545 w 31242"/>
                <a:gd name="connsiteY1" fmla="*/ -437 h 522580"/>
                <a:gd name="connsiteX2" fmla="*/ 22201 w 31242"/>
                <a:gd name="connsiteY2" fmla="*/ 6721 h 522580"/>
                <a:gd name="connsiteX3" fmla="*/ 7539 w 31242"/>
                <a:gd name="connsiteY3" fmla="*/ 40230 h 522580"/>
                <a:gd name="connsiteX4" fmla="*/ 3725 w 31242"/>
                <a:gd name="connsiteY4" fmla="*/ 67642 h 522580"/>
                <a:gd name="connsiteX5" fmla="*/ 2256 w 31242"/>
                <a:gd name="connsiteY5" fmla="*/ 80700 h 522580"/>
                <a:gd name="connsiteX6" fmla="*/ 2133 w 31242"/>
                <a:gd name="connsiteY6" fmla="*/ 86624 h 522580"/>
                <a:gd name="connsiteX7" fmla="*/ 2133 w 31242"/>
                <a:gd name="connsiteY7" fmla="*/ 115678 h 522580"/>
                <a:gd name="connsiteX8" fmla="*/ 2133 w 31242"/>
                <a:gd name="connsiteY8" fmla="*/ 117961 h 522580"/>
                <a:gd name="connsiteX9" fmla="*/ 2947 w 31242"/>
                <a:gd name="connsiteY9" fmla="*/ 164479 h 522580"/>
                <a:gd name="connsiteX10" fmla="*/ 3861 w 31242"/>
                <a:gd name="connsiteY10" fmla="*/ 170761 h 522580"/>
                <a:gd name="connsiteX11" fmla="*/ 3132 w 31242"/>
                <a:gd name="connsiteY11" fmla="*/ 195593 h 522580"/>
                <a:gd name="connsiteX12" fmla="*/ 3009 w 31242"/>
                <a:gd name="connsiteY12" fmla="*/ 200148 h 522580"/>
                <a:gd name="connsiteX13" fmla="*/ 1837 w 31242"/>
                <a:gd name="connsiteY13" fmla="*/ 238890 h 522580"/>
                <a:gd name="connsiteX14" fmla="*/ 1047 w 31242"/>
                <a:gd name="connsiteY14" fmla="*/ 257070 h 522580"/>
                <a:gd name="connsiteX15" fmla="*/ -447 w 31242"/>
                <a:gd name="connsiteY15" fmla="*/ 310783 h 522580"/>
                <a:gd name="connsiteX16" fmla="*/ -15 w 31242"/>
                <a:gd name="connsiteY16" fmla="*/ 367816 h 522580"/>
                <a:gd name="connsiteX17" fmla="*/ -484 w 31242"/>
                <a:gd name="connsiteY17" fmla="*/ 401979 h 522580"/>
                <a:gd name="connsiteX18" fmla="*/ 1022 w 31242"/>
                <a:gd name="connsiteY18" fmla="*/ 425072 h 522580"/>
                <a:gd name="connsiteX19" fmla="*/ 1133 w 31242"/>
                <a:gd name="connsiteY19" fmla="*/ 426898 h 522580"/>
                <a:gd name="connsiteX20" fmla="*/ 2775 w 31242"/>
                <a:gd name="connsiteY20" fmla="*/ 452274 h 522580"/>
                <a:gd name="connsiteX21" fmla="*/ 4009 w 31242"/>
                <a:gd name="connsiteY21" fmla="*/ 469059 h 522580"/>
                <a:gd name="connsiteX22" fmla="*/ 6971 w 31242"/>
                <a:gd name="connsiteY22" fmla="*/ 487868 h 522580"/>
                <a:gd name="connsiteX23" fmla="*/ 8329 w 31242"/>
                <a:gd name="connsiteY23" fmla="*/ 498211 h 522580"/>
                <a:gd name="connsiteX24" fmla="*/ 11575 w 31242"/>
                <a:gd name="connsiteY24" fmla="*/ 516527 h 522580"/>
                <a:gd name="connsiteX25" fmla="*/ 12044 w 31242"/>
                <a:gd name="connsiteY25" fmla="*/ 521007 h 522580"/>
                <a:gd name="connsiteX26" fmla="*/ 7242 w 31242"/>
                <a:gd name="connsiteY26" fmla="*/ 499273 h 522580"/>
                <a:gd name="connsiteX27" fmla="*/ 2849 w 31242"/>
                <a:gd name="connsiteY27" fmla="*/ 472700 h 522580"/>
                <a:gd name="connsiteX28" fmla="*/ -1422 w 31242"/>
                <a:gd name="connsiteY28" fmla="*/ 424923 h 522580"/>
                <a:gd name="connsiteX29" fmla="*/ -1027 w 31242"/>
                <a:gd name="connsiteY29" fmla="*/ 336356 h 522580"/>
                <a:gd name="connsiteX30" fmla="*/ -1397 w 31242"/>
                <a:gd name="connsiteY30" fmla="*/ 313523 h 522580"/>
                <a:gd name="connsiteX31" fmla="*/ -521 w 31242"/>
                <a:gd name="connsiteY31" fmla="*/ 261007 h 522580"/>
                <a:gd name="connsiteX32" fmla="*/ 1948 w 31242"/>
                <a:gd name="connsiteY32" fmla="*/ 202579 h 522580"/>
                <a:gd name="connsiteX33" fmla="*/ 3182 w 31242"/>
                <a:gd name="connsiteY33" fmla="*/ 181597 h 522580"/>
                <a:gd name="connsiteX34" fmla="*/ 3281 w 31242"/>
                <a:gd name="connsiteY34" fmla="*/ 175673 h 522580"/>
                <a:gd name="connsiteX35" fmla="*/ 2046 w 31242"/>
                <a:gd name="connsiteY35" fmla="*/ 134623 h 522580"/>
                <a:gd name="connsiteX36" fmla="*/ 1627 w 31242"/>
                <a:gd name="connsiteY36" fmla="*/ 87612 h 522580"/>
                <a:gd name="connsiteX37" fmla="*/ 11365 w 31242"/>
                <a:gd name="connsiteY37" fmla="*/ 23815 h 522580"/>
                <a:gd name="connsiteX38" fmla="*/ 28397 w 31242"/>
                <a:gd name="connsiteY38" fmla="*/ -1573 h 522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242" h="522580">
                  <a:moveTo>
                    <a:pt x="28397" y="-1573"/>
                  </a:moveTo>
                  <a:lnTo>
                    <a:pt x="28545" y="-437"/>
                  </a:lnTo>
                  <a:cubicBezTo>
                    <a:pt x="26422" y="1945"/>
                    <a:pt x="24201" y="4228"/>
                    <a:pt x="22201" y="6721"/>
                  </a:cubicBezTo>
                  <a:cubicBezTo>
                    <a:pt x="14302" y="16595"/>
                    <a:pt x="10390" y="28172"/>
                    <a:pt x="7539" y="40230"/>
                  </a:cubicBezTo>
                  <a:cubicBezTo>
                    <a:pt x="5243" y="49191"/>
                    <a:pt x="3959" y="58385"/>
                    <a:pt x="3725" y="67642"/>
                  </a:cubicBezTo>
                  <a:cubicBezTo>
                    <a:pt x="3725" y="71999"/>
                    <a:pt x="2701" y="76282"/>
                    <a:pt x="2256" y="80700"/>
                  </a:cubicBezTo>
                  <a:cubicBezTo>
                    <a:pt x="1997" y="82662"/>
                    <a:pt x="1948" y="84650"/>
                    <a:pt x="2133" y="86624"/>
                  </a:cubicBezTo>
                  <a:cubicBezTo>
                    <a:pt x="3379" y="96264"/>
                    <a:pt x="3379" y="106038"/>
                    <a:pt x="2133" y="115678"/>
                  </a:cubicBezTo>
                  <a:cubicBezTo>
                    <a:pt x="2034" y="116431"/>
                    <a:pt x="2034" y="117208"/>
                    <a:pt x="2133" y="117961"/>
                  </a:cubicBezTo>
                  <a:cubicBezTo>
                    <a:pt x="3984" y="133438"/>
                    <a:pt x="2552" y="148977"/>
                    <a:pt x="2947" y="164479"/>
                  </a:cubicBezTo>
                  <a:cubicBezTo>
                    <a:pt x="3145" y="166589"/>
                    <a:pt x="3453" y="168687"/>
                    <a:pt x="3861" y="170761"/>
                  </a:cubicBezTo>
                  <a:cubicBezTo>
                    <a:pt x="4860" y="179080"/>
                    <a:pt x="4107" y="187336"/>
                    <a:pt x="3132" y="195593"/>
                  </a:cubicBezTo>
                  <a:cubicBezTo>
                    <a:pt x="2972" y="197111"/>
                    <a:pt x="2923" y="198630"/>
                    <a:pt x="3009" y="200148"/>
                  </a:cubicBezTo>
                  <a:cubicBezTo>
                    <a:pt x="3490" y="213082"/>
                    <a:pt x="1985" y="225967"/>
                    <a:pt x="1837" y="238890"/>
                  </a:cubicBezTo>
                  <a:cubicBezTo>
                    <a:pt x="1775" y="244913"/>
                    <a:pt x="1627" y="251047"/>
                    <a:pt x="1047" y="257070"/>
                  </a:cubicBezTo>
                  <a:cubicBezTo>
                    <a:pt x="-817" y="274916"/>
                    <a:pt x="-1311" y="292862"/>
                    <a:pt x="-447" y="310783"/>
                  </a:cubicBezTo>
                  <a:cubicBezTo>
                    <a:pt x="602" y="329814"/>
                    <a:pt x="405" y="348834"/>
                    <a:pt x="-15" y="367816"/>
                  </a:cubicBezTo>
                  <a:cubicBezTo>
                    <a:pt x="-262" y="379208"/>
                    <a:pt x="-1039" y="390624"/>
                    <a:pt x="-484" y="401979"/>
                  </a:cubicBezTo>
                  <a:cubicBezTo>
                    <a:pt x="-113" y="409669"/>
                    <a:pt x="-484" y="417456"/>
                    <a:pt x="1022" y="425072"/>
                  </a:cubicBezTo>
                  <a:cubicBezTo>
                    <a:pt x="1121" y="425676"/>
                    <a:pt x="1158" y="426281"/>
                    <a:pt x="1133" y="426898"/>
                  </a:cubicBezTo>
                  <a:cubicBezTo>
                    <a:pt x="1133" y="435389"/>
                    <a:pt x="2293" y="443819"/>
                    <a:pt x="2775" y="452274"/>
                  </a:cubicBezTo>
                  <a:cubicBezTo>
                    <a:pt x="3083" y="457877"/>
                    <a:pt x="3811" y="463443"/>
                    <a:pt x="4009" y="469059"/>
                  </a:cubicBezTo>
                  <a:cubicBezTo>
                    <a:pt x="4182" y="475415"/>
                    <a:pt x="5737" y="481648"/>
                    <a:pt x="6971" y="487868"/>
                  </a:cubicBezTo>
                  <a:cubicBezTo>
                    <a:pt x="7625" y="491287"/>
                    <a:pt x="8069" y="494743"/>
                    <a:pt x="8329" y="498211"/>
                  </a:cubicBezTo>
                  <a:cubicBezTo>
                    <a:pt x="8909" y="504395"/>
                    <a:pt x="9995" y="510516"/>
                    <a:pt x="11575" y="516527"/>
                  </a:cubicBezTo>
                  <a:cubicBezTo>
                    <a:pt x="12044" y="517971"/>
                    <a:pt x="12204" y="519502"/>
                    <a:pt x="12044" y="521007"/>
                  </a:cubicBezTo>
                  <a:cubicBezTo>
                    <a:pt x="9415" y="514034"/>
                    <a:pt x="7798" y="506715"/>
                    <a:pt x="7242" y="499273"/>
                  </a:cubicBezTo>
                  <a:cubicBezTo>
                    <a:pt x="6539" y="490287"/>
                    <a:pt x="4095" y="481599"/>
                    <a:pt x="2849" y="472700"/>
                  </a:cubicBezTo>
                  <a:cubicBezTo>
                    <a:pt x="639" y="456840"/>
                    <a:pt x="-89" y="440857"/>
                    <a:pt x="-1422" y="424923"/>
                  </a:cubicBezTo>
                  <a:cubicBezTo>
                    <a:pt x="-3890" y="395302"/>
                    <a:pt x="-2224" y="365879"/>
                    <a:pt x="-1027" y="336356"/>
                  </a:cubicBezTo>
                  <a:cubicBezTo>
                    <a:pt x="-706" y="328741"/>
                    <a:pt x="-1113" y="321138"/>
                    <a:pt x="-1397" y="313523"/>
                  </a:cubicBezTo>
                  <a:cubicBezTo>
                    <a:pt x="-2002" y="296009"/>
                    <a:pt x="-1706" y="278484"/>
                    <a:pt x="-521" y="261007"/>
                  </a:cubicBezTo>
                  <a:cubicBezTo>
                    <a:pt x="713" y="241543"/>
                    <a:pt x="1343" y="222067"/>
                    <a:pt x="1948" y="202579"/>
                  </a:cubicBezTo>
                  <a:cubicBezTo>
                    <a:pt x="2158" y="195581"/>
                    <a:pt x="2775" y="188595"/>
                    <a:pt x="3182" y="181597"/>
                  </a:cubicBezTo>
                  <a:cubicBezTo>
                    <a:pt x="3441" y="179635"/>
                    <a:pt x="3466" y="177648"/>
                    <a:pt x="3281" y="175673"/>
                  </a:cubicBezTo>
                  <a:cubicBezTo>
                    <a:pt x="886" y="162097"/>
                    <a:pt x="2614" y="148298"/>
                    <a:pt x="2046" y="134623"/>
                  </a:cubicBezTo>
                  <a:cubicBezTo>
                    <a:pt x="1417" y="118949"/>
                    <a:pt x="1392" y="103274"/>
                    <a:pt x="1627" y="87612"/>
                  </a:cubicBezTo>
                  <a:cubicBezTo>
                    <a:pt x="1948" y="65951"/>
                    <a:pt x="3564" y="44414"/>
                    <a:pt x="11365" y="23815"/>
                  </a:cubicBezTo>
                  <a:cubicBezTo>
                    <a:pt x="14845" y="14065"/>
                    <a:pt x="20708" y="5351"/>
                    <a:pt x="28397" y="-1573"/>
                  </a:cubicBezTo>
                  <a:close/>
                </a:path>
              </a:pathLst>
            </a:custGeom>
            <a:solidFill>
              <a:srgbClr val="0B0B0B"/>
            </a:solidFill>
            <a:ln w="1231" cap="flat">
              <a:noFill/>
              <a:prstDash val="solid"/>
              <a:miter/>
            </a:ln>
          </p:spPr>
          <p:txBody>
            <a:bodyPr rtlCol="0" anchor="ctr"/>
            <a:lstStyle/>
            <a:p>
              <a:endParaRPr lang="es-CO"/>
            </a:p>
          </p:txBody>
        </p:sp>
        <p:sp>
          <p:nvSpPr>
            <p:cNvPr id="609" name="Freeform: Shape 608">
              <a:extLst>
                <a:ext uri="{FF2B5EF4-FFF2-40B4-BE49-F238E27FC236}">
                  <a16:creationId xmlns:a16="http://schemas.microsoft.com/office/drawing/2014/main" id="{9D1D8787-6713-4BED-F543-878125C3AF45}"/>
                </a:ext>
              </a:extLst>
            </p:cNvPr>
            <p:cNvSpPr/>
            <p:nvPr/>
          </p:nvSpPr>
          <p:spPr>
            <a:xfrm>
              <a:off x="-905709" y="7566702"/>
              <a:ext cx="171406" cy="28731"/>
            </a:xfrm>
            <a:custGeom>
              <a:avLst/>
              <a:gdLst>
                <a:gd name="connsiteX0" fmla="*/ 123697 w 171406"/>
                <a:gd name="connsiteY0" fmla="*/ 25244 h 28731"/>
                <a:gd name="connsiteX1" fmla="*/ 128893 w 171406"/>
                <a:gd name="connsiteY1" fmla="*/ 26071 h 28731"/>
                <a:gd name="connsiteX2" fmla="*/ 164204 w 171406"/>
                <a:gd name="connsiteY2" fmla="*/ 26071 h 28731"/>
                <a:gd name="connsiteX3" fmla="*/ 168709 w 171406"/>
                <a:gd name="connsiteY3" fmla="*/ 26232 h 28731"/>
                <a:gd name="connsiteX4" fmla="*/ 164315 w 171406"/>
                <a:gd name="connsiteY4" fmla="*/ 27034 h 28731"/>
                <a:gd name="connsiteX5" fmla="*/ 127844 w 171406"/>
                <a:gd name="connsiteY5" fmla="*/ 27034 h 28731"/>
                <a:gd name="connsiteX6" fmla="*/ 112009 w 171406"/>
                <a:gd name="connsiteY6" fmla="*/ 25195 h 28731"/>
                <a:gd name="connsiteX7" fmla="*/ 85152 w 171406"/>
                <a:gd name="connsiteY7" fmla="*/ 24837 h 28731"/>
                <a:gd name="connsiteX8" fmla="*/ 41054 w 171406"/>
                <a:gd name="connsiteY8" fmla="*/ 23430 h 28731"/>
                <a:gd name="connsiteX9" fmla="*/ 19443 w 171406"/>
                <a:gd name="connsiteY9" fmla="*/ 17950 h 28731"/>
                <a:gd name="connsiteX10" fmla="*/ -1465 w 171406"/>
                <a:gd name="connsiteY10" fmla="*/ 1905 h 28731"/>
                <a:gd name="connsiteX11" fmla="*/ -2601 w 171406"/>
                <a:gd name="connsiteY11" fmla="*/ -1316 h 28731"/>
                <a:gd name="connsiteX12" fmla="*/ -1552 w 171406"/>
                <a:gd name="connsiteY12" fmla="*/ -1390 h 28731"/>
                <a:gd name="connsiteX13" fmla="*/ -1477 w 171406"/>
                <a:gd name="connsiteY13" fmla="*/ -1316 h 28731"/>
                <a:gd name="connsiteX14" fmla="*/ 10112 w 171406"/>
                <a:gd name="connsiteY14" fmla="*/ 8854 h 28731"/>
                <a:gd name="connsiteX15" fmla="*/ 29637 w 171406"/>
                <a:gd name="connsiteY15" fmla="*/ 19801 h 28731"/>
                <a:gd name="connsiteX16" fmla="*/ 52408 w 171406"/>
                <a:gd name="connsiteY16" fmla="*/ 23393 h 28731"/>
                <a:gd name="connsiteX17" fmla="*/ 54729 w 171406"/>
                <a:gd name="connsiteY17" fmla="*/ 22739 h 28731"/>
                <a:gd name="connsiteX18" fmla="*/ 83264 w 171406"/>
                <a:gd name="connsiteY18" fmla="*/ 22479 h 28731"/>
                <a:gd name="connsiteX19" fmla="*/ 87386 w 171406"/>
                <a:gd name="connsiteY19" fmla="*/ 22109 h 28731"/>
                <a:gd name="connsiteX20" fmla="*/ 107899 w 171406"/>
                <a:gd name="connsiteY20" fmla="*/ 22109 h 28731"/>
                <a:gd name="connsiteX21" fmla="*/ 109392 w 171406"/>
                <a:gd name="connsiteY21" fmla="*/ 22356 h 28731"/>
                <a:gd name="connsiteX22" fmla="*/ 116958 w 171406"/>
                <a:gd name="connsiteY22" fmla="*/ 23294 h 28731"/>
                <a:gd name="connsiteX23" fmla="*/ 118192 w 171406"/>
                <a:gd name="connsiteY23" fmla="*/ 23578 h 28731"/>
                <a:gd name="connsiteX24" fmla="*/ 121340 w 171406"/>
                <a:gd name="connsiteY24" fmla="*/ 24158 h 28731"/>
                <a:gd name="connsiteX25" fmla="*/ 123697 w 171406"/>
                <a:gd name="connsiteY25" fmla="*/ 25244 h 28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71406" h="28731">
                  <a:moveTo>
                    <a:pt x="123697" y="25244"/>
                  </a:moveTo>
                  <a:cubicBezTo>
                    <a:pt x="125252" y="26614"/>
                    <a:pt x="127153" y="26071"/>
                    <a:pt x="128893" y="26071"/>
                  </a:cubicBezTo>
                  <a:cubicBezTo>
                    <a:pt x="140667" y="26071"/>
                    <a:pt x="152430" y="26071"/>
                    <a:pt x="164204" y="26071"/>
                  </a:cubicBezTo>
                  <a:cubicBezTo>
                    <a:pt x="165697" y="26071"/>
                    <a:pt x="167203" y="26170"/>
                    <a:pt x="168709" y="26232"/>
                  </a:cubicBezTo>
                  <a:cubicBezTo>
                    <a:pt x="167376" y="27206"/>
                    <a:pt x="165796" y="27034"/>
                    <a:pt x="164315" y="27034"/>
                  </a:cubicBezTo>
                  <a:cubicBezTo>
                    <a:pt x="152158" y="27095"/>
                    <a:pt x="140001" y="27280"/>
                    <a:pt x="127844" y="27034"/>
                  </a:cubicBezTo>
                  <a:cubicBezTo>
                    <a:pt x="122562" y="26910"/>
                    <a:pt x="117291" y="25799"/>
                    <a:pt x="112009" y="25195"/>
                  </a:cubicBezTo>
                  <a:cubicBezTo>
                    <a:pt x="103086" y="24306"/>
                    <a:pt x="94100" y="24195"/>
                    <a:pt x="85152" y="24837"/>
                  </a:cubicBezTo>
                  <a:cubicBezTo>
                    <a:pt x="70416" y="25614"/>
                    <a:pt x="55667" y="26071"/>
                    <a:pt x="41054" y="23430"/>
                  </a:cubicBezTo>
                  <a:cubicBezTo>
                    <a:pt x="33685" y="22344"/>
                    <a:pt x="26440" y="20505"/>
                    <a:pt x="19443" y="17950"/>
                  </a:cubicBezTo>
                  <a:cubicBezTo>
                    <a:pt x="11383" y="14025"/>
                    <a:pt x="4817" y="8076"/>
                    <a:pt x="-1465" y="1905"/>
                  </a:cubicBezTo>
                  <a:cubicBezTo>
                    <a:pt x="-2465" y="1164"/>
                    <a:pt x="-2909" y="-107"/>
                    <a:pt x="-2601" y="-1316"/>
                  </a:cubicBezTo>
                  <a:cubicBezTo>
                    <a:pt x="-2329" y="-1625"/>
                    <a:pt x="-1872" y="-1662"/>
                    <a:pt x="-1552" y="-1390"/>
                  </a:cubicBezTo>
                  <a:cubicBezTo>
                    <a:pt x="-1527" y="-1366"/>
                    <a:pt x="-1502" y="-1341"/>
                    <a:pt x="-1477" y="-1316"/>
                  </a:cubicBezTo>
                  <a:cubicBezTo>
                    <a:pt x="2349" y="2115"/>
                    <a:pt x="6286" y="5422"/>
                    <a:pt x="10112" y="8854"/>
                  </a:cubicBezTo>
                  <a:cubicBezTo>
                    <a:pt x="15752" y="13889"/>
                    <a:pt x="21825" y="18320"/>
                    <a:pt x="29637" y="19801"/>
                  </a:cubicBezTo>
                  <a:cubicBezTo>
                    <a:pt x="37190" y="21245"/>
                    <a:pt x="44571" y="23751"/>
                    <a:pt x="52408" y="23393"/>
                  </a:cubicBezTo>
                  <a:cubicBezTo>
                    <a:pt x="53063" y="22874"/>
                    <a:pt x="53902" y="22640"/>
                    <a:pt x="54729" y="22739"/>
                  </a:cubicBezTo>
                  <a:cubicBezTo>
                    <a:pt x="64245" y="23072"/>
                    <a:pt x="73760" y="23479"/>
                    <a:pt x="83264" y="22479"/>
                  </a:cubicBezTo>
                  <a:cubicBezTo>
                    <a:pt x="84622" y="22196"/>
                    <a:pt x="86004" y="22072"/>
                    <a:pt x="87386" y="22109"/>
                  </a:cubicBezTo>
                  <a:cubicBezTo>
                    <a:pt x="94236" y="22109"/>
                    <a:pt x="101074" y="21973"/>
                    <a:pt x="107899" y="22109"/>
                  </a:cubicBezTo>
                  <a:cubicBezTo>
                    <a:pt x="108405" y="22159"/>
                    <a:pt x="108899" y="22245"/>
                    <a:pt x="109392" y="22356"/>
                  </a:cubicBezTo>
                  <a:cubicBezTo>
                    <a:pt x="111861" y="23331"/>
                    <a:pt x="114428" y="22985"/>
                    <a:pt x="116958" y="23294"/>
                  </a:cubicBezTo>
                  <a:cubicBezTo>
                    <a:pt x="117378" y="23356"/>
                    <a:pt x="117785" y="23455"/>
                    <a:pt x="118192" y="23578"/>
                  </a:cubicBezTo>
                  <a:cubicBezTo>
                    <a:pt x="119217" y="23911"/>
                    <a:pt x="120266" y="24096"/>
                    <a:pt x="121340" y="24158"/>
                  </a:cubicBezTo>
                  <a:cubicBezTo>
                    <a:pt x="122241" y="24170"/>
                    <a:pt x="123105" y="24565"/>
                    <a:pt x="123697" y="25244"/>
                  </a:cubicBezTo>
                  <a:close/>
                </a:path>
              </a:pathLst>
            </a:custGeom>
            <a:solidFill>
              <a:srgbClr val="1B1B1B"/>
            </a:solidFill>
            <a:ln w="1231" cap="flat">
              <a:noFill/>
              <a:prstDash val="solid"/>
              <a:miter/>
            </a:ln>
          </p:spPr>
          <p:txBody>
            <a:bodyPr rtlCol="0" anchor="ctr"/>
            <a:lstStyle/>
            <a:p>
              <a:endParaRPr lang="es-CO"/>
            </a:p>
          </p:txBody>
        </p:sp>
        <p:sp>
          <p:nvSpPr>
            <p:cNvPr id="610" name="Freeform: Shape 609">
              <a:extLst>
                <a:ext uri="{FF2B5EF4-FFF2-40B4-BE49-F238E27FC236}">
                  <a16:creationId xmlns:a16="http://schemas.microsoft.com/office/drawing/2014/main" id="{82251860-236A-F124-41F4-D5D28CD1FF56}"/>
                </a:ext>
              </a:extLst>
            </p:cNvPr>
            <p:cNvSpPr/>
            <p:nvPr/>
          </p:nvSpPr>
          <p:spPr>
            <a:xfrm>
              <a:off x="-987651" y="7413862"/>
              <a:ext cx="11083" cy="104826"/>
            </a:xfrm>
            <a:custGeom>
              <a:avLst/>
              <a:gdLst>
                <a:gd name="connsiteX0" fmla="*/ -932 w 11083"/>
                <a:gd name="connsiteY0" fmla="*/ 28127 h 104826"/>
                <a:gd name="connsiteX1" fmla="*/ -932 w 11083"/>
                <a:gd name="connsiteY1" fmla="*/ 27238 h 104826"/>
                <a:gd name="connsiteX2" fmla="*/ -1352 w 11083"/>
                <a:gd name="connsiteY2" fmla="*/ 21499 h 104826"/>
                <a:gd name="connsiteX3" fmla="*/ -1821 w 11083"/>
                <a:gd name="connsiteY3" fmla="*/ 18068 h 104826"/>
                <a:gd name="connsiteX4" fmla="*/ -1821 w 11083"/>
                <a:gd name="connsiteY4" fmla="*/ 18068 h 104826"/>
                <a:gd name="connsiteX5" fmla="*/ -2253 w 11083"/>
                <a:gd name="connsiteY5" fmla="*/ 11366 h 104826"/>
                <a:gd name="connsiteX6" fmla="*/ -2697 w 11083"/>
                <a:gd name="connsiteY6" fmla="*/ 7083 h 104826"/>
                <a:gd name="connsiteX7" fmla="*/ -2697 w 11083"/>
                <a:gd name="connsiteY7" fmla="*/ 2517 h 104826"/>
                <a:gd name="connsiteX8" fmla="*/ -2216 w 11083"/>
                <a:gd name="connsiteY8" fmla="*/ 666 h 104826"/>
                <a:gd name="connsiteX9" fmla="*/ -1772 w 11083"/>
                <a:gd name="connsiteY9" fmla="*/ -211 h 104826"/>
                <a:gd name="connsiteX10" fmla="*/ -1772 w 11083"/>
                <a:gd name="connsiteY10" fmla="*/ -211 h 104826"/>
                <a:gd name="connsiteX11" fmla="*/ -858 w 11083"/>
                <a:gd name="connsiteY11" fmla="*/ -667 h 104826"/>
                <a:gd name="connsiteX12" fmla="*/ 30 w 11083"/>
                <a:gd name="connsiteY12" fmla="*/ -1149 h 104826"/>
                <a:gd name="connsiteX13" fmla="*/ 30 w 11083"/>
                <a:gd name="connsiteY13" fmla="*/ -1149 h 104826"/>
                <a:gd name="connsiteX14" fmla="*/ 2857 w 11083"/>
                <a:gd name="connsiteY14" fmla="*/ -1235 h 104826"/>
                <a:gd name="connsiteX15" fmla="*/ 8386 w 11083"/>
                <a:gd name="connsiteY15" fmla="*/ -1025 h 104826"/>
                <a:gd name="connsiteX16" fmla="*/ 2215 w 11083"/>
                <a:gd name="connsiteY16" fmla="*/ 209 h 104826"/>
                <a:gd name="connsiteX17" fmla="*/ -895 w 11083"/>
                <a:gd name="connsiteY17" fmla="*/ 3998 h 104826"/>
                <a:gd name="connsiteX18" fmla="*/ -414 w 11083"/>
                <a:gd name="connsiteY18" fmla="*/ 11280 h 104826"/>
                <a:gd name="connsiteX19" fmla="*/ 4054 w 11083"/>
                <a:gd name="connsiteY19" fmla="*/ 72238 h 104826"/>
                <a:gd name="connsiteX20" fmla="*/ 1166 w 11083"/>
                <a:gd name="connsiteY20" fmla="*/ 100785 h 104826"/>
                <a:gd name="connsiteX21" fmla="*/ 191 w 11083"/>
                <a:gd name="connsiteY21" fmla="*/ 103254 h 104826"/>
                <a:gd name="connsiteX22" fmla="*/ 339 w 11083"/>
                <a:gd name="connsiteY22" fmla="*/ 99218 h 104826"/>
                <a:gd name="connsiteX23" fmla="*/ 1943 w 11083"/>
                <a:gd name="connsiteY23" fmla="*/ 83815 h 104826"/>
                <a:gd name="connsiteX24" fmla="*/ 882 w 11083"/>
                <a:gd name="connsiteY24" fmla="*/ 44604 h 104826"/>
                <a:gd name="connsiteX25" fmla="*/ 43 w 11083"/>
                <a:gd name="connsiteY25" fmla="*/ 36446 h 104826"/>
                <a:gd name="connsiteX26" fmla="*/ -932 w 11083"/>
                <a:gd name="connsiteY26" fmla="*/ 28127 h 104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83" h="104826">
                  <a:moveTo>
                    <a:pt x="-932" y="28127"/>
                  </a:moveTo>
                  <a:cubicBezTo>
                    <a:pt x="-932" y="27831"/>
                    <a:pt x="-932" y="27535"/>
                    <a:pt x="-932" y="27238"/>
                  </a:cubicBezTo>
                  <a:cubicBezTo>
                    <a:pt x="-1796" y="25375"/>
                    <a:pt x="-1155" y="23400"/>
                    <a:pt x="-1352" y="21499"/>
                  </a:cubicBezTo>
                  <a:cubicBezTo>
                    <a:pt x="-1500" y="20351"/>
                    <a:pt x="-982" y="19117"/>
                    <a:pt x="-1821" y="18068"/>
                  </a:cubicBezTo>
                  <a:lnTo>
                    <a:pt x="-1821" y="18068"/>
                  </a:lnTo>
                  <a:cubicBezTo>
                    <a:pt x="-2722" y="15884"/>
                    <a:pt x="-2056" y="13600"/>
                    <a:pt x="-2253" y="11366"/>
                  </a:cubicBezTo>
                  <a:cubicBezTo>
                    <a:pt x="-2438" y="9947"/>
                    <a:pt x="-1833" y="8441"/>
                    <a:pt x="-2697" y="7083"/>
                  </a:cubicBezTo>
                  <a:cubicBezTo>
                    <a:pt x="-2697" y="5565"/>
                    <a:pt x="-2697" y="4035"/>
                    <a:pt x="-2697" y="2517"/>
                  </a:cubicBezTo>
                  <a:cubicBezTo>
                    <a:pt x="-2142" y="1999"/>
                    <a:pt x="-2253" y="1283"/>
                    <a:pt x="-2216" y="666"/>
                  </a:cubicBezTo>
                  <a:cubicBezTo>
                    <a:pt x="-2154" y="332"/>
                    <a:pt x="-2006" y="24"/>
                    <a:pt x="-1772" y="-211"/>
                  </a:cubicBezTo>
                  <a:lnTo>
                    <a:pt x="-1772" y="-211"/>
                  </a:lnTo>
                  <a:cubicBezTo>
                    <a:pt x="-1525" y="-445"/>
                    <a:pt x="-1204" y="-606"/>
                    <a:pt x="-858" y="-667"/>
                  </a:cubicBezTo>
                  <a:cubicBezTo>
                    <a:pt x="-525" y="-729"/>
                    <a:pt x="-204" y="-902"/>
                    <a:pt x="30" y="-1149"/>
                  </a:cubicBezTo>
                  <a:lnTo>
                    <a:pt x="30" y="-1149"/>
                  </a:lnTo>
                  <a:cubicBezTo>
                    <a:pt x="894" y="-1680"/>
                    <a:pt x="1968" y="-1716"/>
                    <a:pt x="2857" y="-1235"/>
                  </a:cubicBezTo>
                  <a:cubicBezTo>
                    <a:pt x="4708" y="-1112"/>
                    <a:pt x="6559" y="-1704"/>
                    <a:pt x="8386" y="-1025"/>
                  </a:cubicBezTo>
                  <a:cubicBezTo>
                    <a:pt x="6424" y="-112"/>
                    <a:pt x="4227" y="-272"/>
                    <a:pt x="2215" y="209"/>
                  </a:cubicBezTo>
                  <a:cubicBezTo>
                    <a:pt x="203" y="690"/>
                    <a:pt x="-994" y="1850"/>
                    <a:pt x="-895" y="3998"/>
                  </a:cubicBezTo>
                  <a:cubicBezTo>
                    <a:pt x="-784" y="6466"/>
                    <a:pt x="-624" y="8848"/>
                    <a:pt x="-414" y="11280"/>
                  </a:cubicBezTo>
                  <a:cubicBezTo>
                    <a:pt x="1302" y="31583"/>
                    <a:pt x="3807" y="51824"/>
                    <a:pt x="4054" y="72238"/>
                  </a:cubicBezTo>
                  <a:cubicBezTo>
                    <a:pt x="4103" y="81828"/>
                    <a:pt x="3128" y="91393"/>
                    <a:pt x="1166" y="100785"/>
                  </a:cubicBezTo>
                  <a:cubicBezTo>
                    <a:pt x="981" y="101662"/>
                    <a:pt x="993" y="102624"/>
                    <a:pt x="191" y="103254"/>
                  </a:cubicBezTo>
                  <a:cubicBezTo>
                    <a:pt x="-155" y="101921"/>
                    <a:pt x="-93" y="100526"/>
                    <a:pt x="339" y="99218"/>
                  </a:cubicBezTo>
                  <a:cubicBezTo>
                    <a:pt x="1425" y="94158"/>
                    <a:pt x="1956" y="88986"/>
                    <a:pt x="1943" y="83815"/>
                  </a:cubicBezTo>
                  <a:cubicBezTo>
                    <a:pt x="2055" y="70732"/>
                    <a:pt x="1943" y="57649"/>
                    <a:pt x="882" y="44604"/>
                  </a:cubicBezTo>
                  <a:cubicBezTo>
                    <a:pt x="660" y="41876"/>
                    <a:pt x="-142" y="39210"/>
                    <a:pt x="43" y="36446"/>
                  </a:cubicBezTo>
                  <a:cubicBezTo>
                    <a:pt x="-1167" y="33730"/>
                    <a:pt x="240" y="30793"/>
                    <a:pt x="-932" y="28127"/>
                  </a:cubicBezTo>
                  <a:close/>
                </a:path>
              </a:pathLst>
            </a:custGeom>
            <a:solidFill>
              <a:srgbClr val="454545"/>
            </a:solidFill>
            <a:ln w="1231" cap="flat">
              <a:noFill/>
              <a:prstDash val="solid"/>
              <a:miter/>
            </a:ln>
          </p:spPr>
          <p:txBody>
            <a:bodyPr rtlCol="0" anchor="ctr"/>
            <a:lstStyle/>
            <a:p>
              <a:endParaRPr lang="es-CO"/>
            </a:p>
          </p:txBody>
        </p:sp>
        <p:sp>
          <p:nvSpPr>
            <p:cNvPr id="611" name="Freeform: Shape 610">
              <a:extLst>
                <a:ext uri="{FF2B5EF4-FFF2-40B4-BE49-F238E27FC236}">
                  <a16:creationId xmlns:a16="http://schemas.microsoft.com/office/drawing/2014/main" id="{9266A1D6-E2F6-2888-48EB-CB739DD89285}"/>
                </a:ext>
              </a:extLst>
            </p:cNvPr>
            <p:cNvSpPr/>
            <p:nvPr/>
          </p:nvSpPr>
          <p:spPr>
            <a:xfrm>
              <a:off x="-922083" y="7546002"/>
              <a:ext cx="38489" cy="40210"/>
            </a:xfrm>
            <a:custGeom>
              <a:avLst/>
              <a:gdLst>
                <a:gd name="connsiteX0" fmla="*/ 13712 w 38489"/>
                <a:gd name="connsiteY0" fmla="*/ 19495 h 40210"/>
                <a:gd name="connsiteX1" fmla="*/ 33324 w 38489"/>
                <a:gd name="connsiteY1" fmla="*/ 36774 h 40210"/>
                <a:gd name="connsiteX2" fmla="*/ 35792 w 38489"/>
                <a:gd name="connsiteY2" fmla="*/ 38638 h 40210"/>
                <a:gd name="connsiteX3" fmla="*/ 25215 w 38489"/>
                <a:gd name="connsiteY3" fmla="*/ 32849 h 40210"/>
                <a:gd name="connsiteX4" fmla="*/ -481 w 38489"/>
                <a:gd name="connsiteY4" fmla="*/ 4697 h 40210"/>
                <a:gd name="connsiteX5" fmla="*/ -2580 w 38489"/>
                <a:gd name="connsiteY5" fmla="*/ -1573 h 40210"/>
                <a:gd name="connsiteX6" fmla="*/ 3481 w 38489"/>
                <a:gd name="connsiteY6" fmla="*/ 6215 h 40210"/>
                <a:gd name="connsiteX7" fmla="*/ 8751 w 38489"/>
                <a:gd name="connsiteY7" fmla="*/ 12991 h 40210"/>
                <a:gd name="connsiteX8" fmla="*/ 9479 w 38489"/>
                <a:gd name="connsiteY8" fmla="*/ 13954 h 40210"/>
                <a:gd name="connsiteX9" fmla="*/ 9886 w 38489"/>
                <a:gd name="connsiteY9" fmla="*/ 14398 h 40210"/>
                <a:gd name="connsiteX10" fmla="*/ 10688 w 38489"/>
                <a:gd name="connsiteY10" fmla="*/ 15262 h 40210"/>
                <a:gd name="connsiteX11" fmla="*/ 13712 w 38489"/>
                <a:gd name="connsiteY11" fmla="*/ 19495 h 40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489" h="40210">
                  <a:moveTo>
                    <a:pt x="13712" y="19495"/>
                  </a:moveTo>
                  <a:cubicBezTo>
                    <a:pt x="18995" y="26691"/>
                    <a:pt x="26178" y="31702"/>
                    <a:pt x="33324" y="36774"/>
                  </a:cubicBezTo>
                  <a:cubicBezTo>
                    <a:pt x="34163" y="37367"/>
                    <a:pt x="35286" y="37614"/>
                    <a:pt x="35792" y="38638"/>
                  </a:cubicBezTo>
                  <a:cubicBezTo>
                    <a:pt x="31374" y="38366"/>
                    <a:pt x="28387" y="35256"/>
                    <a:pt x="25215" y="32849"/>
                  </a:cubicBezTo>
                  <a:cubicBezTo>
                    <a:pt x="14909" y="25086"/>
                    <a:pt x="6887" y="15176"/>
                    <a:pt x="-481" y="4697"/>
                  </a:cubicBezTo>
                  <a:cubicBezTo>
                    <a:pt x="-1814" y="2796"/>
                    <a:pt x="-3098" y="920"/>
                    <a:pt x="-2580" y="-1573"/>
                  </a:cubicBezTo>
                  <a:cubicBezTo>
                    <a:pt x="592" y="105"/>
                    <a:pt x="1321" y="3710"/>
                    <a:pt x="3481" y="6215"/>
                  </a:cubicBezTo>
                  <a:cubicBezTo>
                    <a:pt x="5332" y="8375"/>
                    <a:pt x="6788" y="10893"/>
                    <a:pt x="8751" y="12991"/>
                  </a:cubicBezTo>
                  <a:lnTo>
                    <a:pt x="9479" y="13954"/>
                  </a:lnTo>
                  <a:lnTo>
                    <a:pt x="9886" y="14398"/>
                  </a:lnTo>
                  <a:cubicBezTo>
                    <a:pt x="10145" y="14694"/>
                    <a:pt x="10417" y="14978"/>
                    <a:pt x="10688" y="15262"/>
                  </a:cubicBezTo>
                  <a:cubicBezTo>
                    <a:pt x="11774" y="16644"/>
                    <a:pt x="13132" y="17817"/>
                    <a:pt x="13712" y="19495"/>
                  </a:cubicBezTo>
                  <a:close/>
                </a:path>
              </a:pathLst>
            </a:custGeom>
            <a:solidFill>
              <a:srgbClr val="C3C3C3"/>
            </a:solidFill>
            <a:ln w="1231" cap="flat">
              <a:noFill/>
              <a:prstDash val="solid"/>
              <a:miter/>
            </a:ln>
          </p:spPr>
          <p:txBody>
            <a:bodyPr rtlCol="0" anchor="ctr"/>
            <a:lstStyle/>
            <a:p>
              <a:endParaRPr lang="es-CO"/>
            </a:p>
          </p:txBody>
        </p:sp>
        <p:sp>
          <p:nvSpPr>
            <p:cNvPr id="612" name="Freeform: Shape 611">
              <a:extLst>
                <a:ext uri="{FF2B5EF4-FFF2-40B4-BE49-F238E27FC236}">
                  <a16:creationId xmlns:a16="http://schemas.microsoft.com/office/drawing/2014/main" id="{8AB53BAF-F1FE-8211-D546-DC6BB13325B7}"/>
                </a:ext>
              </a:extLst>
            </p:cNvPr>
            <p:cNvSpPr/>
            <p:nvPr/>
          </p:nvSpPr>
          <p:spPr>
            <a:xfrm>
              <a:off x="-922101" y="7544188"/>
              <a:ext cx="17562" cy="22882"/>
            </a:xfrm>
            <a:custGeom>
              <a:avLst/>
              <a:gdLst>
                <a:gd name="connsiteX0" fmla="*/ 8522 w 17562"/>
                <a:gd name="connsiteY0" fmla="*/ 15719 h 22882"/>
                <a:gd name="connsiteX1" fmla="*/ -2586 w 17562"/>
                <a:gd name="connsiteY1" fmla="*/ 254 h 22882"/>
                <a:gd name="connsiteX2" fmla="*/ -2697 w 17562"/>
                <a:gd name="connsiteY2" fmla="*/ -1573 h 22882"/>
                <a:gd name="connsiteX3" fmla="*/ -1241 w 17562"/>
                <a:gd name="connsiteY3" fmla="*/ -573 h 22882"/>
                <a:gd name="connsiteX4" fmla="*/ 14866 w 17562"/>
                <a:gd name="connsiteY4" fmla="*/ 21198 h 22882"/>
                <a:gd name="connsiteX5" fmla="*/ 13631 w 17562"/>
                <a:gd name="connsiteY5" fmla="*/ 21310 h 22882"/>
                <a:gd name="connsiteX6" fmla="*/ 10089 w 17562"/>
                <a:gd name="connsiteY6" fmla="*/ 17693 h 22882"/>
                <a:gd name="connsiteX7" fmla="*/ 9237 w 17562"/>
                <a:gd name="connsiteY7" fmla="*/ 16694 h 22882"/>
                <a:gd name="connsiteX8" fmla="*/ 9237 w 17562"/>
                <a:gd name="connsiteY8" fmla="*/ 16694 h 22882"/>
                <a:gd name="connsiteX9" fmla="*/ 8522 w 17562"/>
                <a:gd name="connsiteY9" fmla="*/ 15719 h 2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562" h="22882">
                  <a:moveTo>
                    <a:pt x="8522" y="15719"/>
                  </a:moveTo>
                  <a:cubicBezTo>
                    <a:pt x="4412" y="10868"/>
                    <a:pt x="697" y="5697"/>
                    <a:pt x="-2586" y="254"/>
                  </a:cubicBezTo>
                  <a:lnTo>
                    <a:pt x="-2697" y="-1573"/>
                  </a:lnTo>
                  <a:cubicBezTo>
                    <a:pt x="-2204" y="-1240"/>
                    <a:pt x="-1463" y="-1030"/>
                    <a:pt x="-1241" y="-573"/>
                  </a:cubicBezTo>
                  <a:cubicBezTo>
                    <a:pt x="3313" y="7289"/>
                    <a:pt x="9398" y="14015"/>
                    <a:pt x="14866" y="21198"/>
                  </a:cubicBezTo>
                  <a:lnTo>
                    <a:pt x="13631" y="21310"/>
                  </a:lnTo>
                  <a:cubicBezTo>
                    <a:pt x="12200" y="20384"/>
                    <a:pt x="10990" y="19150"/>
                    <a:pt x="10089" y="17693"/>
                  </a:cubicBezTo>
                  <a:cubicBezTo>
                    <a:pt x="9904" y="17286"/>
                    <a:pt x="9608" y="16940"/>
                    <a:pt x="9237" y="16694"/>
                  </a:cubicBezTo>
                  <a:lnTo>
                    <a:pt x="9237" y="16694"/>
                  </a:lnTo>
                  <a:cubicBezTo>
                    <a:pt x="9090" y="16348"/>
                    <a:pt x="8781" y="16052"/>
                    <a:pt x="8522" y="15719"/>
                  </a:cubicBezTo>
                  <a:close/>
                </a:path>
              </a:pathLst>
            </a:custGeom>
            <a:solidFill>
              <a:srgbClr val="191919"/>
            </a:solidFill>
            <a:ln w="1231" cap="flat">
              <a:noFill/>
              <a:prstDash val="solid"/>
              <a:miter/>
            </a:ln>
          </p:spPr>
          <p:txBody>
            <a:bodyPr rtlCol="0" anchor="ctr"/>
            <a:lstStyle/>
            <a:p>
              <a:endParaRPr lang="es-CO"/>
            </a:p>
          </p:txBody>
        </p:sp>
        <p:sp>
          <p:nvSpPr>
            <p:cNvPr id="613" name="Freeform: Shape 612">
              <a:extLst>
                <a:ext uri="{FF2B5EF4-FFF2-40B4-BE49-F238E27FC236}">
                  <a16:creationId xmlns:a16="http://schemas.microsoft.com/office/drawing/2014/main" id="{83FD199B-FA86-C762-C150-BCC49AEAA559}"/>
                </a:ext>
              </a:extLst>
            </p:cNvPr>
            <p:cNvSpPr/>
            <p:nvPr/>
          </p:nvSpPr>
          <p:spPr>
            <a:xfrm>
              <a:off x="-1343969" y="7520737"/>
              <a:ext cx="1493" cy="2423"/>
            </a:xfrm>
            <a:custGeom>
              <a:avLst/>
              <a:gdLst>
                <a:gd name="connsiteX0" fmla="*/ -1204 w 1493"/>
                <a:gd name="connsiteY0" fmla="*/ -42 h 2423"/>
                <a:gd name="connsiteX1" fmla="*/ -1747 w 1493"/>
                <a:gd name="connsiteY1" fmla="*/ 821 h 2423"/>
                <a:gd name="connsiteX2" fmla="*/ -2685 w 1493"/>
                <a:gd name="connsiteY2" fmla="*/ -943 h 2423"/>
                <a:gd name="connsiteX3" fmla="*/ -2240 w 1493"/>
                <a:gd name="connsiteY3" fmla="*/ -1573 h 2423"/>
                <a:gd name="connsiteX4" fmla="*/ -1204 w 1493"/>
                <a:gd name="connsiteY4" fmla="*/ -42 h 2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 h="2423">
                  <a:moveTo>
                    <a:pt x="-1204" y="-42"/>
                  </a:moveTo>
                  <a:cubicBezTo>
                    <a:pt x="-1204" y="352"/>
                    <a:pt x="-1278" y="994"/>
                    <a:pt x="-1747" y="821"/>
                  </a:cubicBezTo>
                  <a:cubicBezTo>
                    <a:pt x="-2401" y="488"/>
                    <a:pt x="-2771" y="-215"/>
                    <a:pt x="-2685" y="-943"/>
                  </a:cubicBezTo>
                  <a:cubicBezTo>
                    <a:pt x="-2685" y="-1166"/>
                    <a:pt x="-2389" y="-1573"/>
                    <a:pt x="-2240" y="-1573"/>
                  </a:cubicBezTo>
                  <a:cubicBezTo>
                    <a:pt x="-1241" y="-1523"/>
                    <a:pt x="-1278" y="-721"/>
                    <a:pt x="-1204" y="-42"/>
                  </a:cubicBezTo>
                  <a:close/>
                </a:path>
              </a:pathLst>
            </a:custGeom>
            <a:solidFill>
              <a:srgbClr val="E8E8E8"/>
            </a:solidFill>
            <a:ln w="1231" cap="flat">
              <a:noFill/>
              <a:prstDash val="solid"/>
              <a:miter/>
            </a:ln>
          </p:spPr>
          <p:txBody>
            <a:bodyPr rtlCol="0" anchor="ctr"/>
            <a:lstStyle/>
            <a:p>
              <a:endParaRPr lang="es-CO"/>
            </a:p>
          </p:txBody>
        </p:sp>
        <p:sp>
          <p:nvSpPr>
            <p:cNvPr id="614" name="Freeform: Shape 613">
              <a:extLst>
                <a:ext uri="{FF2B5EF4-FFF2-40B4-BE49-F238E27FC236}">
                  <a16:creationId xmlns:a16="http://schemas.microsoft.com/office/drawing/2014/main" id="{F521A0C2-32D0-E9FC-506D-81CEF96E62AD}"/>
                </a:ext>
              </a:extLst>
            </p:cNvPr>
            <p:cNvSpPr/>
            <p:nvPr/>
          </p:nvSpPr>
          <p:spPr>
            <a:xfrm>
              <a:off x="-678573" y="6542817"/>
              <a:ext cx="2932" cy="3702"/>
            </a:xfrm>
            <a:custGeom>
              <a:avLst/>
              <a:gdLst>
                <a:gd name="connsiteX0" fmla="*/ 236 w 2932"/>
                <a:gd name="connsiteY0" fmla="*/ 2130 h 3702"/>
                <a:gd name="connsiteX1" fmla="*/ -2677 w 2932"/>
                <a:gd name="connsiteY1" fmla="*/ -1573 h 3702"/>
                <a:gd name="connsiteX2" fmla="*/ 236 w 2932"/>
                <a:gd name="connsiteY2" fmla="*/ 2130 h 3702"/>
              </a:gdLst>
              <a:ahLst/>
              <a:cxnLst>
                <a:cxn ang="0">
                  <a:pos x="connsiteX0" y="connsiteY0"/>
                </a:cxn>
                <a:cxn ang="0">
                  <a:pos x="connsiteX1" y="connsiteY1"/>
                </a:cxn>
                <a:cxn ang="0">
                  <a:pos x="connsiteX2" y="connsiteY2"/>
                </a:cxn>
              </a:cxnLst>
              <a:rect l="l" t="t" r="r" b="b"/>
              <a:pathLst>
                <a:path w="2932" h="3702">
                  <a:moveTo>
                    <a:pt x="236" y="2130"/>
                  </a:moveTo>
                  <a:cubicBezTo>
                    <a:pt x="-1616" y="1562"/>
                    <a:pt x="-2875" y="538"/>
                    <a:pt x="-2677" y="-1573"/>
                  </a:cubicBezTo>
                  <a:cubicBezTo>
                    <a:pt x="-1357" y="-660"/>
                    <a:pt x="-344" y="636"/>
                    <a:pt x="236" y="2130"/>
                  </a:cubicBezTo>
                  <a:close/>
                </a:path>
              </a:pathLst>
            </a:custGeom>
            <a:solidFill>
              <a:srgbClr val="020202"/>
            </a:solidFill>
            <a:ln w="1231" cap="flat">
              <a:noFill/>
              <a:prstDash val="solid"/>
              <a:miter/>
            </a:ln>
          </p:spPr>
          <p:txBody>
            <a:bodyPr rtlCol="0" anchor="ctr"/>
            <a:lstStyle/>
            <a:p>
              <a:endParaRPr lang="es-CO"/>
            </a:p>
          </p:txBody>
        </p:sp>
        <p:sp>
          <p:nvSpPr>
            <p:cNvPr id="615" name="Freeform: Shape 614">
              <a:extLst>
                <a:ext uri="{FF2B5EF4-FFF2-40B4-BE49-F238E27FC236}">
                  <a16:creationId xmlns:a16="http://schemas.microsoft.com/office/drawing/2014/main" id="{7D9E3D75-18CF-E1C7-ABCE-5514447B5602}"/>
                </a:ext>
              </a:extLst>
            </p:cNvPr>
            <p:cNvSpPr/>
            <p:nvPr/>
          </p:nvSpPr>
          <p:spPr>
            <a:xfrm>
              <a:off x="-1228628" y="6471830"/>
              <a:ext cx="556351" cy="781946"/>
            </a:xfrm>
            <a:custGeom>
              <a:avLst/>
              <a:gdLst>
                <a:gd name="connsiteX0" fmla="*/ 115586 w 556351"/>
                <a:gd name="connsiteY0" fmla="*/ 188208 h 781946"/>
                <a:gd name="connsiteX1" fmla="*/ 110378 w 556351"/>
                <a:gd name="connsiteY1" fmla="*/ 211658 h 781946"/>
                <a:gd name="connsiteX2" fmla="*/ 110180 w 556351"/>
                <a:gd name="connsiteY2" fmla="*/ 224445 h 781946"/>
                <a:gd name="connsiteX3" fmla="*/ 108786 w 556351"/>
                <a:gd name="connsiteY3" fmla="*/ 259114 h 781946"/>
                <a:gd name="connsiteX4" fmla="*/ 108712 w 556351"/>
                <a:gd name="connsiteY4" fmla="*/ 297029 h 781946"/>
                <a:gd name="connsiteX5" fmla="*/ 108872 w 556351"/>
                <a:gd name="connsiteY5" fmla="*/ 313457 h 781946"/>
                <a:gd name="connsiteX6" fmla="*/ 114710 w 556351"/>
                <a:gd name="connsiteY6" fmla="*/ 356371 h 781946"/>
                <a:gd name="connsiteX7" fmla="*/ 134063 w 556351"/>
                <a:gd name="connsiteY7" fmla="*/ 407405 h 781946"/>
                <a:gd name="connsiteX8" fmla="*/ 161475 w 556351"/>
                <a:gd name="connsiteY8" fmla="*/ 449986 h 781946"/>
                <a:gd name="connsiteX9" fmla="*/ 180358 w 556351"/>
                <a:gd name="connsiteY9" fmla="*/ 472301 h 781946"/>
                <a:gd name="connsiteX10" fmla="*/ 194206 w 556351"/>
                <a:gd name="connsiteY10" fmla="*/ 481767 h 781946"/>
                <a:gd name="connsiteX11" fmla="*/ 219816 w 556351"/>
                <a:gd name="connsiteY11" fmla="*/ 492702 h 781946"/>
                <a:gd name="connsiteX12" fmla="*/ 266716 w 556351"/>
                <a:gd name="connsiteY12" fmla="*/ 507945 h 781946"/>
                <a:gd name="connsiteX13" fmla="*/ 292845 w 556351"/>
                <a:gd name="connsiteY13" fmla="*/ 512042 h 781946"/>
                <a:gd name="connsiteX14" fmla="*/ 359949 w 556351"/>
                <a:gd name="connsiteY14" fmla="*/ 513733 h 781946"/>
                <a:gd name="connsiteX15" fmla="*/ 384868 w 556351"/>
                <a:gd name="connsiteY15" fmla="*/ 510858 h 781946"/>
                <a:gd name="connsiteX16" fmla="*/ 419599 w 556351"/>
                <a:gd name="connsiteY16" fmla="*/ 505464 h 781946"/>
                <a:gd name="connsiteX17" fmla="*/ 460267 w 556351"/>
                <a:gd name="connsiteY17" fmla="*/ 497071 h 781946"/>
                <a:gd name="connsiteX18" fmla="*/ 495417 w 556351"/>
                <a:gd name="connsiteY18" fmla="*/ 487198 h 781946"/>
                <a:gd name="connsiteX19" fmla="*/ 526026 w 556351"/>
                <a:gd name="connsiteY19" fmla="*/ 478052 h 781946"/>
                <a:gd name="connsiteX20" fmla="*/ 537356 w 556351"/>
                <a:gd name="connsiteY20" fmla="*/ 474744 h 781946"/>
                <a:gd name="connsiteX21" fmla="*/ 542799 w 556351"/>
                <a:gd name="connsiteY21" fmla="*/ 474497 h 781946"/>
                <a:gd name="connsiteX22" fmla="*/ 552672 w 556351"/>
                <a:gd name="connsiteY22" fmla="*/ 481841 h 781946"/>
                <a:gd name="connsiteX23" fmla="*/ 553647 w 556351"/>
                <a:gd name="connsiteY23" fmla="*/ 488555 h 781946"/>
                <a:gd name="connsiteX24" fmla="*/ 552697 w 556351"/>
                <a:gd name="connsiteY24" fmla="*/ 513067 h 781946"/>
                <a:gd name="connsiteX25" fmla="*/ 547464 w 556351"/>
                <a:gd name="connsiteY25" fmla="*/ 533271 h 781946"/>
                <a:gd name="connsiteX26" fmla="*/ 533962 w 556351"/>
                <a:gd name="connsiteY26" fmla="*/ 591452 h 781946"/>
                <a:gd name="connsiteX27" fmla="*/ 528272 w 556351"/>
                <a:gd name="connsiteY27" fmla="*/ 619185 h 781946"/>
                <a:gd name="connsiteX28" fmla="*/ 508376 w 556351"/>
                <a:gd name="connsiteY28" fmla="*/ 687067 h 781946"/>
                <a:gd name="connsiteX29" fmla="*/ 501218 w 556351"/>
                <a:gd name="connsiteY29" fmla="*/ 701334 h 781946"/>
                <a:gd name="connsiteX30" fmla="*/ 472387 w 556351"/>
                <a:gd name="connsiteY30" fmla="*/ 739040 h 781946"/>
                <a:gd name="connsiteX31" fmla="*/ 458551 w 556351"/>
                <a:gd name="connsiteY31" fmla="*/ 749370 h 781946"/>
                <a:gd name="connsiteX32" fmla="*/ 390669 w 556351"/>
                <a:gd name="connsiteY32" fmla="*/ 774696 h 781946"/>
                <a:gd name="connsiteX33" fmla="*/ 353642 w 556351"/>
                <a:gd name="connsiteY33" fmla="*/ 779522 h 781946"/>
                <a:gd name="connsiteX34" fmla="*/ 330390 w 556351"/>
                <a:gd name="connsiteY34" fmla="*/ 780374 h 781946"/>
                <a:gd name="connsiteX35" fmla="*/ 292623 w 556351"/>
                <a:gd name="connsiteY35" fmla="*/ 777905 h 781946"/>
                <a:gd name="connsiteX36" fmla="*/ 273036 w 556351"/>
                <a:gd name="connsiteY36" fmla="*/ 776905 h 781946"/>
                <a:gd name="connsiteX37" fmla="*/ 218730 w 556351"/>
                <a:gd name="connsiteY37" fmla="*/ 770734 h 781946"/>
                <a:gd name="connsiteX38" fmla="*/ 185912 w 556351"/>
                <a:gd name="connsiteY38" fmla="*/ 764835 h 781946"/>
                <a:gd name="connsiteX39" fmla="*/ 138086 w 556351"/>
                <a:gd name="connsiteY39" fmla="*/ 743076 h 781946"/>
                <a:gd name="connsiteX40" fmla="*/ 102158 w 556351"/>
                <a:gd name="connsiteY40" fmla="*/ 712837 h 781946"/>
                <a:gd name="connsiteX41" fmla="*/ 66033 w 556351"/>
                <a:gd name="connsiteY41" fmla="*/ 651126 h 781946"/>
                <a:gd name="connsiteX42" fmla="*/ 52296 w 556351"/>
                <a:gd name="connsiteY42" fmla="*/ 599499 h 781946"/>
                <a:gd name="connsiteX43" fmla="*/ 51062 w 556351"/>
                <a:gd name="connsiteY43" fmla="*/ 593241 h 781946"/>
                <a:gd name="connsiteX44" fmla="*/ 46754 w 556351"/>
                <a:gd name="connsiteY44" fmla="*/ 575407 h 781946"/>
                <a:gd name="connsiteX45" fmla="*/ 43977 w 556351"/>
                <a:gd name="connsiteY45" fmla="*/ 569335 h 781946"/>
                <a:gd name="connsiteX46" fmla="*/ 39213 w 556351"/>
                <a:gd name="connsiteY46" fmla="*/ 554117 h 781946"/>
                <a:gd name="connsiteX47" fmla="*/ 18231 w 556351"/>
                <a:gd name="connsiteY47" fmla="*/ 476497 h 781946"/>
                <a:gd name="connsiteX48" fmla="*/ 6642 w 556351"/>
                <a:gd name="connsiteY48" fmla="*/ 409960 h 781946"/>
                <a:gd name="connsiteX49" fmla="*/ 2606 w 556351"/>
                <a:gd name="connsiteY49" fmla="*/ 372267 h 781946"/>
                <a:gd name="connsiteX50" fmla="*/ 964 w 556351"/>
                <a:gd name="connsiteY50" fmla="*/ 332229 h 781946"/>
                <a:gd name="connsiteX51" fmla="*/ 138 w 556351"/>
                <a:gd name="connsiteY51" fmla="*/ 306311 h 781946"/>
                <a:gd name="connsiteX52" fmla="*/ -677 w 556351"/>
                <a:gd name="connsiteY52" fmla="*/ 271617 h 781946"/>
                <a:gd name="connsiteX53" fmla="*/ -2516 w 556351"/>
                <a:gd name="connsiteY53" fmla="*/ 209573 h 781946"/>
                <a:gd name="connsiteX54" fmla="*/ 14 w 556351"/>
                <a:gd name="connsiteY54" fmla="*/ 152145 h 781946"/>
                <a:gd name="connsiteX55" fmla="*/ 1717 w 556351"/>
                <a:gd name="connsiteY55" fmla="*/ 128028 h 781946"/>
                <a:gd name="connsiteX56" fmla="*/ 8851 w 556351"/>
                <a:gd name="connsiteY56" fmla="*/ 98937 h 781946"/>
                <a:gd name="connsiteX57" fmla="*/ 18997 w 556351"/>
                <a:gd name="connsiteY57" fmla="*/ 80128 h 781946"/>
                <a:gd name="connsiteX58" fmla="*/ 56233 w 556351"/>
                <a:gd name="connsiteY58" fmla="*/ 34079 h 781946"/>
                <a:gd name="connsiteX59" fmla="*/ 116944 w 556351"/>
                <a:gd name="connsiteY59" fmla="*/ 3051 h 781946"/>
                <a:gd name="connsiteX60" fmla="*/ 175162 w 556351"/>
                <a:gd name="connsiteY60" fmla="*/ -10 h 781946"/>
                <a:gd name="connsiteX61" fmla="*/ 202081 w 556351"/>
                <a:gd name="connsiteY61" fmla="*/ -1009 h 781946"/>
                <a:gd name="connsiteX62" fmla="*/ 205783 w 556351"/>
                <a:gd name="connsiteY62" fmla="*/ -1256 h 781946"/>
                <a:gd name="connsiteX63" fmla="*/ 246414 w 556351"/>
                <a:gd name="connsiteY63" fmla="*/ -1330 h 781946"/>
                <a:gd name="connsiteX64" fmla="*/ 274245 w 556351"/>
                <a:gd name="connsiteY64" fmla="*/ -1528 h 781946"/>
                <a:gd name="connsiteX65" fmla="*/ 310581 w 556351"/>
                <a:gd name="connsiteY65" fmla="*/ 1632 h 781946"/>
                <a:gd name="connsiteX66" fmla="*/ 315999 w 556351"/>
                <a:gd name="connsiteY66" fmla="*/ 2310 h 781946"/>
                <a:gd name="connsiteX67" fmla="*/ 315999 w 556351"/>
                <a:gd name="connsiteY67" fmla="*/ 2224 h 781946"/>
                <a:gd name="connsiteX68" fmla="*/ 323404 w 556351"/>
                <a:gd name="connsiteY68" fmla="*/ 4051 h 781946"/>
                <a:gd name="connsiteX69" fmla="*/ 323404 w 556351"/>
                <a:gd name="connsiteY69" fmla="*/ 4051 h 781946"/>
                <a:gd name="connsiteX70" fmla="*/ 327107 w 556351"/>
                <a:gd name="connsiteY70" fmla="*/ 5100 h 781946"/>
                <a:gd name="connsiteX71" fmla="*/ 327020 w 556351"/>
                <a:gd name="connsiteY71" fmla="*/ 5026 h 781946"/>
                <a:gd name="connsiteX72" fmla="*/ 329859 w 556351"/>
                <a:gd name="connsiteY72" fmla="*/ 5976 h 781946"/>
                <a:gd name="connsiteX73" fmla="*/ 329773 w 556351"/>
                <a:gd name="connsiteY73" fmla="*/ 5914 h 781946"/>
                <a:gd name="connsiteX74" fmla="*/ 332599 w 556351"/>
                <a:gd name="connsiteY74" fmla="*/ 6877 h 781946"/>
                <a:gd name="connsiteX75" fmla="*/ 332525 w 556351"/>
                <a:gd name="connsiteY75" fmla="*/ 6877 h 781946"/>
                <a:gd name="connsiteX76" fmla="*/ 335339 w 556351"/>
                <a:gd name="connsiteY76" fmla="*/ 7877 h 781946"/>
                <a:gd name="connsiteX77" fmla="*/ 335253 w 556351"/>
                <a:gd name="connsiteY77" fmla="*/ 7815 h 781946"/>
                <a:gd name="connsiteX78" fmla="*/ 339930 w 556351"/>
                <a:gd name="connsiteY78" fmla="*/ 9642 h 781946"/>
                <a:gd name="connsiteX79" fmla="*/ 339856 w 556351"/>
                <a:gd name="connsiteY79" fmla="*/ 9642 h 781946"/>
                <a:gd name="connsiteX80" fmla="*/ 344497 w 556351"/>
                <a:gd name="connsiteY80" fmla="*/ 11530 h 781946"/>
                <a:gd name="connsiteX81" fmla="*/ 344423 w 556351"/>
                <a:gd name="connsiteY81" fmla="*/ 11530 h 781946"/>
                <a:gd name="connsiteX82" fmla="*/ 349039 w 556351"/>
                <a:gd name="connsiteY82" fmla="*/ 13455 h 781946"/>
                <a:gd name="connsiteX83" fmla="*/ 348953 w 556351"/>
                <a:gd name="connsiteY83" fmla="*/ 13455 h 781946"/>
                <a:gd name="connsiteX84" fmla="*/ 350902 w 556351"/>
                <a:gd name="connsiteY84" fmla="*/ 14344 h 781946"/>
                <a:gd name="connsiteX85" fmla="*/ 350841 w 556351"/>
                <a:gd name="connsiteY85" fmla="*/ 14344 h 781946"/>
                <a:gd name="connsiteX86" fmla="*/ 352754 w 556351"/>
                <a:gd name="connsiteY86" fmla="*/ 15220 h 781946"/>
                <a:gd name="connsiteX87" fmla="*/ 352754 w 556351"/>
                <a:gd name="connsiteY87" fmla="*/ 15220 h 781946"/>
                <a:gd name="connsiteX88" fmla="*/ 357271 w 556351"/>
                <a:gd name="connsiteY88" fmla="*/ 17257 h 781946"/>
                <a:gd name="connsiteX89" fmla="*/ 357172 w 556351"/>
                <a:gd name="connsiteY89" fmla="*/ 17257 h 781946"/>
                <a:gd name="connsiteX90" fmla="*/ 359085 w 556351"/>
                <a:gd name="connsiteY90" fmla="*/ 18244 h 781946"/>
                <a:gd name="connsiteX91" fmla="*/ 358999 w 556351"/>
                <a:gd name="connsiteY91" fmla="*/ 18170 h 781946"/>
                <a:gd name="connsiteX92" fmla="*/ 367379 w 556351"/>
                <a:gd name="connsiteY92" fmla="*/ 22650 h 781946"/>
                <a:gd name="connsiteX93" fmla="*/ 367379 w 556351"/>
                <a:gd name="connsiteY93" fmla="*/ 22650 h 781946"/>
                <a:gd name="connsiteX94" fmla="*/ 369231 w 556351"/>
                <a:gd name="connsiteY94" fmla="*/ 23650 h 781946"/>
                <a:gd name="connsiteX95" fmla="*/ 369231 w 556351"/>
                <a:gd name="connsiteY95" fmla="*/ 23650 h 781946"/>
                <a:gd name="connsiteX96" fmla="*/ 371094 w 556351"/>
                <a:gd name="connsiteY96" fmla="*/ 24687 h 781946"/>
                <a:gd name="connsiteX97" fmla="*/ 370995 w 556351"/>
                <a:gd name="connsiteY97" fmla="*/ 24687 h 781946"/>
                <a:gd name="connsiteX98" fmla="*/ 375698 w 556351"/>
                <a:gd name="connsiteY98" fmla="*/ 27390 h 781946"/>
                <a:gd name="connsiteX99" fmla="*/ 375698 w 556351"/>
                <a:gd name="connsiteY99" fmla="*/ 27390 h 781946"/>
                <a:gd name="connsiteX100" fmla="*/ 377562 w 556351"/>
                <a:gd name="connsiteY100" fmla="*/ 28390 h 781946"/>
                <a:gd name="connsiteX101" fmla="*/ 377487 w 556351"/>
                <a:gd name="connsiteY101" fmla="*/ 28390 h 781946"/>
                <a:gd name="connsiteX102" fmla="*/ 379364 w 556351"/>
                <a:gd name="connsiteY102" fmla="*/ 29414 h 781946"/>
                <a:gd name="connsiteX103" fmla="*/ 379265 w 556351"/>
                <a:gd name="connsiteY103" fmla="*/ 29414 h 781946"/>
                <a:gd name="connsiteX104" fmla="*/ 382103 w 556351"/>
                <a:gd name="connsiteY104" fmla="*/ 31290 h 781946"/>
                <a:gd name="connsiteX105" fmla="*/ 382005 w 556351"/>
                <a:gd name="connsiteY105" fmla="*/ 31191 h 781946"/>
                <a:gd name="connsiteX106" fmla="*/ 383091 w 556351"/>
                <a:gd name="connsiteY106" fmla="*/ 32043 h 781946"/>
                <a:gd name="connsiteX107" fmla="*/ 383091 w 556351"/>
                <a:gd name="connsiteY107" fmla="*/ 32043 h 781946"/>
                <a:gd name="connsiteX108" fmla="*/ 384868 w 556351"/>
                <a:gd name="connsiteY108" fmla="*/ 33141 h 781946"/>
                <a:gd name="connsiteX109" fmla="*/ 384782 w 556351"/>
                <a:gd name="connsiteY109" fmla="*/ 33080 h 781946"/>
                <a:gd name="connsiteX110" fmla="*/ 387620 w 556351"/>
                <a:gd name="connsiteY110" fmla="*/ 34956 h 781946"/>
                <a:gd name="connsiteX111" fmla="*/ 387534 w 556351"/>
                <a:gd name="connsiteY111" fmla="*/ 34956 h 781946"/>
                <a:gd name="connsiteX112" fmla="*/ 390360 w 556351"/>
                <a:gd name="connsiteY112" fmla="*/ 36844 h 781946"/>
                <a:gd name="connsiteX113" fmla="*/ 390286 w 556351"/>
                <a:gd name="connsiteY113" fmla="*/ 36844 h 781946"/>
                <a:gd name="connsiteX114" fmla="*/ 393101 w 556351"/>
                <a:gd name="connsiteY114" fmla="*/ 38732 h 781946"/>
                <a:gd name="connsiteX115" fmla="*/ 393014 w 556351"/>
                <a:gd name="connsiteY115" fmla="*/ 38732 h 781946"/>
                <a:gd name="connsiteX116" fmla="*/ 396359 w 556351"/>
                <a:gd name="connsiteY116" fmla="*/ 40435 h 781946"/>
                <a:gd name="connsiteX117" fmla="*/ 396297 w 556351"/>
                <a:gd name="connsiteY117" fmla="*/ 40435 h 781946"/>
                <a:gd name="connsiteX118" fmla="*/ 400000 w 556351"/>
                <a:gd name="connsiteY118" fmla="*/ 43348 h 781946"/>
                <a:gd name="connsiteX119" fmla="*/ 399901 w 556351"/>
                <a:gd name="connsiteY119" fmla="*/ 43237 h 781946"/>
                <a:gd name="connsiteX120" fmla="*/ 400962 w 556351"/>
                <a:gd name="connsiteY120" fmla="*/ 44175 h 781946"/>
                <a:gd name="connsiteX121" fmla="*/ 400876 w 556351"/>
                <a:gd name="connsiteY121" fmla="*/ 44089 h 781946"/>
                <a:gd name="connsiteX122" fmla="*/ 401913 w 556351"/>
                <a:gd name="connsiteY122" fmla="*/ 45002 h 781946"/>
                <a:gd name="connsiteX123" fmla="*/ 401913 w 556351"/>
                <a:gd name="connsiteY123" fmla="*/ 45002 h 781946"/>
                <a:gd name="connsiteX124" fmla="*/ 407368 w 556351"/>
                <a:gd name="connsiteY124" fmla="*/ 49742 h 781946"/>
                <a:gd name="connsiteX125" fmla="*/ 407282 w 556351"/>
                <a:gd name="connsiteY125" fmla="*/ 49643 h 781946"/>
                <a:gd name="connsiteX126" fmla="*/ 408368 w 556351"/>
                <a:gd name="connsiteY126" fmla="*/ 50482 h 781946"/>
                <a:gd name="connsiteX127" fmla="*/ 408368 w 556351"/>
                <a:gd name="connsiteY127" fmla="*/ 50482 h 781946"/>
                <a:gd name="connsiteX128" fmla="*/ 410132 w 556351"/>
                <a:gd name="connsiteY128" fmla="*/ 51605 h 781946"/>
                <a:gd name="connsiteX129" fmla="*/ 410022 w 556351"/>
                <a:gd name="connsiteY129" fmla="*/ 51494 h 781946"/>
                <a:gd name="connsiteX130" fmla="*/ 411120 w 556351"/>
                <a:gd name="connsiteY130" fmla="*/ 52370 h 781946"/>
                <a:gd name="connsiteX131" fmla="*/ 411120 w 556351"/>
                <a:gd name="connsiteY131" fmla="*/ 52370 h 781946"/>
                <a:gd name="connsiteX132" fmla="*/ 413835 w 556351"/>
                <a:gd name="connsiteY132" fmla="*/ 54357 h 781946"/>
                <a:gd name="connsiteX133" fmla="*/ 413749 w 556351"/>
                <a:gd name="connsiteY133" fmla="*/ 54259 h 781946"/>
                <a:gd name="connsiteX134" fmla="*/ 414798 w 556351"/>
                <a:gd name="connsiteY134" fmla="*/ 55184 h 781946"/>
                <a:gd name="connsiteX135" fmla="*/ 414736 w 556351"/>
                <a:gd name="connsiteY135" fmla="*/ 55184 h 781946"/>
                <a:gd name="connsiteX136" fmla="*/ 415748 w 556351"/>
                <a:gd name="connsiteY136" fmla="*/ 56085 h 781946"/>
                <a:gd name="connsiteX137" fmla="*/ 415748 w 556351"/>
                <a:gd name="connsiteY137" fmla="*/ 56085 h 781946"/>
                <a:gd name="connsiteX138" fmla="*/ 421167 w 556351"/>
                <a:gd name="connsiteY138" fmla="*/ 60849 h 781946"/>
                <a:gd name="connsiteX139" fmla="*/ 421055 w 556351"/>
                <a:gd name="connsiteY139" fmla="*/ 60751 h 781946"/>
                <a:gd name="connsiteX140" fmla="*/ 422092 w 556351"/>
                <a:gd name="connsiteY140" fmla="*/ 61738 h 781946"/>
                <a:gd name="connsiteX141" fmla="*/ 421993 w 556351"/>
                <a:gd name="connsiteY141" fmla="*/ 61639 h 781946"/>
                <a:gd name="connsiteX142" fmla="*/ 423018 w 556351"/>
                <a:gd name="connsiteY142" fmla="*/ 62639 h 781946"/>
                <a:gd name="connsiteX143" fmla="*/ 422919 w 556351"/>
                <a:gd name="connsiteY143" fmla="*/ 62553 h 781946"/>
                <a:gd name="connsiteX144" fmla="*/ 423931 w 556351"/>
                <a:gd name="connsiteY144" fmla="*/ 63552 h 781946"/>
                <a:gd name="connsiteX145" fmla="*/ 423832 w 556351"/>
                <a:gd name="connsiteY145" fmla="*/ 63466 h 781946"/>
                <a:gd name="connsiteX146" fmla="*/ 424845 w 556351"/>
                <a:gd name="connsiteY146" fmla="*/ 64466 h 781946"/>
                <a:gd name="connsiteX147" fmla="*/ 424758 w 556351"/>
                <a:gd name="connsiteY147" fmla="*/ 64367 h 781946"/>
                <a:gd name="connsiteX148" fmla="*/ 425758 w 556351"/>
                <a:gd name="connsiteY148" fmla="*/ 65379 h 781946"/>
                <a:gd name="connsiteX149" fmla="*/ 425671 w 556351"/>
                <a:gd name="connsiteY149" fmla="*/ 65293 h 781946"/>
                <a:gd name="connsiteX150" fmla="*/ 426659 w 556351"/>
                <a:gd name="connsiteY150" fmla="*/ 66317 h 781946"/>
                <a:gd name="connsiteX151" fmla="*/ 426560 w 556351"/>
                <a:gd name="connsiteY151" fmla="*/ 66218 h 781946"/>
                <a:gd name="connsiteX152" fmla="*/ 427560 w 556351"/>
                <a:gd name="connsiteY152" fmla="*/ 67243 h 781946"/>
                <a:gd name="connsiteX153" fmla="*/ 427449 w 556351"/>
                <a:gd name="connsiteY153" fmla="*/ 67144 h 781946"/>
                <a:gd name="connsiteX154" fmla="*/ 432200 w 556351"/>
                <a:gd name="connsiteY154" fmla="*/ 72587 h 781946"/>
                <a:gd name="connsiteX155" fmla="*/ 432200 w 556351"/>
                <a:gd name="connsiteY155" fmla="*/ 72587 h 781946"/>
                <a:gd name="connsiteX156" fmla="*/ 433126 w 556351"/>
                <a:gd name="connsiteY156" fmla="*/ 73599 h 781946"/>
                <a:gd name="connsiteX157" fmla="*/ 433052 w 556351"/>
                <a:gd name="connsiteY157" fmla="*/ 73525 h 781946"/>
                <a:gd name="connsiteX158" fmla="*/ 434015 w 556351"/>
                <a:gd name="connsiteY158" fmla="*/ 74562 h 781946"/>
                <a:gd name="connsiteX159" fmla="*/ 433916 w 556351"/>
                <a:gd name="connsiteY159" fmla="*/ 74463 h 781946"/>
                <a:gd name="connsiteX160" fmla="*/ 434891 w 556351"/>
                <a:gd name="connsiteY160" fmla="*/ 75512 h 781946"/>
                <a:gd name="connsiteX161" fmla="*/ 434780 w 556351"/>
                <a:gd name="connsiteY161" fmla="*/ 75413 h 781946"/>
                <a:gd name="connsiteX162" fmla="*/ 442309 w 556351"/>
                <a:gd name="connsiteY162" fmla="*/ 83559 h 781946"/>
                <a:gd name="connsiteX163" fmla="*/ 442309 w 556351"/>
                <a:gd name="connsiteY163" fmla="*/ 83559 h 781946"/>
                <a:gd name="connsiteX164" fmla="*/ 443247 w 556351"/>
                <a:gd name="connsiteY164" fmla="*/ 84485 h 781946"/>
                <a:gd name="connsiteX165" fmla="*/ 443247 w 556351"/>
                <a:gd name="connsiteY165" fmla="*/ 84485 h 781946"/>
                <a:gd name="connsiteX166" fmla="*/ 445987 w 556351"/>
                <a:gd name="connsiteY166" fmla="*/ 87249 h 781946"/>
                <a:gd name="connsiteX167" fmla="*/ 445987 w 556351"/>
                <a:gd name="connsiteY167" fmla="*/ 87249 h 781946"/>
                <a:gd name="connsiteX168" fmla="*/ 446900 w 556351"/>
                <a:gd name="connsiteY168" fmla="*/ 88261 h 781946"/>
                <a:gd name="connsiteX169" fmla="*/ 446826 w 556351"/>
                <a:gd name="connsiteY169" fmla="*/ 88187 h 781946"/>
                <a:gd name="connsiteX170" fmla="*/ 447776 w 556351"/>
                <a:gd name="connsiteY170" fmla="*/ 89224 h 781946"/>
                <a:gd name="connsiteX171" fmla="*/ 447690 w 556351"/>
                <a:gd name="connsiteY171" fmla="*/ 89138 h 781946"/>
                <a:gd name="connsiteX172" fmla="*/ 448653 w 556351"/>
                <a:gd name="connsiteY172" fmla="*/ 90187 h 781946"/>
                <a:gd name="connsiteX173" fmla="*/ 448541 w 556351"/>
                <a:gd name="connsiteY173" fmla="*/ 90088 h 781946"/>
                <a:gd name="connsiteX174" fmla="*/ 452404 w 556351"/>
                <a:gd name="connsiteY174" fmla="*/ 94593 h 781946"/>
                <a:gd name="connsiteX175" fmla="*/ 452404 w 556351"/>
                <a:gd name="connsiteY175" fmla="*/ 94593 h 781946"/>
                <a:gd name="connsiteX176" fmla="*/ 453330 w 556351"/>
                <a:gd name="connsiteY176" fmla="*/ 95593 h 781946"/>
                <a:gd name="connsiteX177" fmla="*/ 453330 w 556351"/>
                <a:gd name="connsiteY177" fmla="*/ 95593 h 781946"/>
                <a:gd name="connsiteX178" fmla="*/ 454268 w 556351"/>
                <a:gd name="connsiteY178" fmla="*/ 96617 h 781946"/>
                <a:gd name="connsiteX179" fmla="*/ 454194 w 556351"/>
                <a:gd name="connsiteY179" fmla="*/ 96531 h 781946"/>
                <a:gd name="connsiteX180" fmla="*/ 455157 w 556351"/>
                <a:gd name="connsiteY180" fmla="*/ 97567 h 781946"/>
                <a:gd name="connsiteX181" fmla="*/ 455046 w 556351"/>
                <a:gd name="connsiteY181" fmla="*/ 97481 h 781946"/>
                <a:gd name="connsiteX182" fmla="*/ 458859 w 556351"/>
                <a:gd name="connsiteY182" fmla="*/ 102035 h 781946"/>
                <a:gd name="connsiteX183" fmla="*/ 458859 w 556351"/>
                <a:gd name="connsiteY183" fmla="*/ 102035 h 781946"/>
                <a:gd name="connsiteX184" fmla="*/ 459773 w 556351"/>
                <a:gd name="connsiteY184" fmla="*/ 103097 h 781946"/>
                <a:gd name="connsiteX185" fmla="*/ 459674 w 556351"/>
                <a:gd name="connsiteY185" fmla="*/ 102973 h 781946"/>
                <a:gd name="connsiteX186" fmla="*/ 456552 w 556351"/>
                <a:gd name="connsiteY186" fmla="*/ 108663 h 781946"/>
                <a:gd name="connsiteX187" fmla="*/ 451084 w 556351"/>
                <a:gd name="connsiteY187" fmla="*/ 108737 h 781946"/>
                <a:gd name="connsiteX188" fmla="*/ 415119 w 556351"/>
                <a:gd name="connsiteY188" fmla="*/ 106960 h 781946"/>
                <a:gd name="connsiteX189" fmla="*/ 370934 w 556351"/>
                <a:gd name="connsiteY189" fmla="*/ 105257 h 781946"/>
                <a:gd name="connsiteX190" fmla="*/ 303916 w 556351"/>
                <a:gd name="connsiteY190" fmla="*/ 107207 h 781946"/>
                <a:gd name="connsiteX191" fmla="*/ 195169 w 556351"/>
                <a:gd name="connsiteY191" fmla="*/ 122104 h 781946"/>
                <a:gd name="connsiteX192" fmla="*/ 177890 w 556351"/>
                <a:gd name="connsiteY192" fmla="*/ 127843 h 781946"/>
                <a:gd name="connsiteX193" fmla="*/ 157500 w 556351"/>
                <a:gd name="connsiteY193" fmla="*/ 136951 h 781946"/>
                <a:gd name="connsiteX194" fmla="*/ 133273 w 556351"/>
                <a:gd name="connsiteY194" fmla="*/ 159389 h 781946"/>
                <a:gd name="connsiteX195" fmla="*/ 118524 w 556351"/>
                <a:gd name="connsiteY195" fmla="*/ 184395 h 781946"/>
                <a:gd name="connsiteX196" fmla="*/ 115586 w 556351"/>
                <a:gd name="connsiteY196" fmla="*/ 188208 h 781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556351" h="781946">
                  <a:moveTo>
                    <a:pt x="115586" y="188208"/>
                  </a:moveTo>
                  <a:cubicBezTo>
                    <a:pt x="111884" y="195614"/>
                    <a:pt x="110933" y="203574"/>
                    <a:pt x="110378" y="211658"/>
                  </a:cubicBezTo>
                  <a:cubicBezTo>
                    <a:pt x="110082" y="215904"/>
                    <a:pt x="110168" y="220175"/>
                    <a:pt x="110180" y="224445"/>
                  </a:cubicBezTo>
                  <a:cubicBezTo>
                    <a:pt x="110180" y="236022"/>
                    <a:pt x="109230" y="247562"/>
                    <a:pt x="108786" y="259114"/>
                  </a:cubicBezTo>
                  <a:cubicBezTo>
                    <a:pt x="108305" y="271740"/>
                    <a:pt x="108070" y="284391"/>
                    <a:pt x="108712" y="297029"/>
                  </a:cubicBezTo>
                  <a:cubicBezTo>
                    <a:pt x="108996" y="302497"/>
                    <a:pt x="108712" y="307977"/>
                    <a:pt x="108872" y="313457"/>
                  </a:cubicBezTo>
                  <a:cubicBezTo>
                    <a:pt x="109119" y="328008"/>
                    <a:pt x="111810" y="342189"/>
                    <a:pt x="114710" y="356371"/>
                  </a:cubicBezTo>
                  <a:cubicBezTo>
                    <a:pt x="118401" y="374304"/>
                    <a:pt x="124930" y="391533"/>
                    <a:pt x="134063" y="407405"/>
                  </a:cubicBezTo>
                  <a:cubicBezTo>
                    <a:pt x="142443" y="422080"/>
                    <a:pt x="150490" y="437027"/>
                    <a:pt x="161475" y="449986"/>
                  </a:cubicBezTo>
                  <a:cubicBezTo>
                    <a:pt x="167757" y="457391"/>
                    <a:pt x="174113" y="464796"/>
                    <a:pt x="180358" y="472301"/>
                  </a:cubicBezTo>
                  <a:cubicBezTo>
                    <a:pt x="184061" y="476781"/>
                    <a:pt x="189183" y="479262"/>
                    <a:pt x="194206" y="481767"/>
                  </a:cubicBezTo>
                  <a:cubicBezTo>
                    <a:pt x="202475" y="486013"/>
                    <a:pt x="211029" y="489666"/>
                    <a:pt x="219816" y="492702"/>
                  </a:cubicBezTo>
                  <a:cubicBezTo>
                    <a:pt x="235417" y="497874"/>
                    <a:pt x="250672" y="504032"/>
                    <a:pt x="266716" y="507945"/>
                  </a:cubicBezTo>
                  <a:cubicBezTo>
                    <a:pt x="275319" y="509907"/>
                    <a:pt x="284057" y="511277"/>
                    <a:pt x="292845" y="512042"/>
                  </a:cubicBezTo>
                  <a:cubicBezTo>
                    <a:pt x="315159" y="514326"/>
                    <a:pt x="337561" y="514104"/>
                    <a:pt x="359949" y="513733"/>
                  </a:cubicBezTo>
                  <a:cubicBezTo>
                    <a:pt x="368317" y="513462"/>
                    <a:pt x="376661" y="512499"/>
                    <a:pt x="384868" y="510858"/>
                  </a:cubicBezTo>
                  <a:cubicBezTo>
                    <a:pt x="396396" y="508722"/>
                    <a:pt x="407911" y="506624"/>
                    <a:pt x="419599" y="505464"/>
                  </a:cubicBezTo>
                  <a:cubicBezTo>
                    <a:pt x="433422" y="504094"/>
                    <a:pt x="446752" y="500120"/>
                    <a:pt x="460267" y="497071"/>
                  </a:cubicBezTo>
                  <a:cubicBezTo>
                    <a:pt x="472152" y="494393"/>
                    <a:pt x="483717" y="490382"/>
                    <a:pt x="495417" y="487198"/>
                  </a:cubicBezTo>
                  <a:cubicBezTo>
                    <a:pt x="505711" y="484408"/>
                    <a:pt x="515930" y="481458"/>
                    <a:pt x="526026" y="478052"/>
                  </a:cubicBezTo>
                  <a:cubicBezTo>
                    <a:pt x="529728" y="476818"/>
                    <a:pt x="533579" y="475843"/>
                    <a:pt x="537356" y="474744"/>
                  </a:cubicBezTo>
                  <a:cubicBezTo>
                    <a:pt x="539170" y="474658"/>
                    <a:pt x="540984" y="474448"/>
                    <a:pt x="542799" y="474497"/>
                  </a:cubicBezTo>
                  <a:cubicBezTo>
                    <a:pt x="547390" y="474386"/>
                    <a:pt x="551463" y="477410"/>
                    <a:pt x="552672" y="481841"/>
                  </a:cubicBezTo>
                  <a:cubicBezTo>
                    <a:pt x="553376" y="484013"/>
                    <a:pt x="553709" y="486272"/>
                    <a:pt x="553647" y="488555"/>
                  </a:cubicBezTo>
                  <a:cubicBezTo>
                    <a:pt x="553524" y="496738"/>
                    <a:pt x="553647" y="504921"/>
                    <a:pt x="552697" y="513067"/>
                  </a:cubicBezTo>
                  <a:cubicBezTo>
                    <a:pt x="552179" y="520114"/>
                    <a:pt x="549809" y="526643"/>
                    <a:pt x="547464" y="533271"/>
                  </a:cubicBezTo>
                  <a:cubicBezTo>
                    <a:pt x="540824" y="552105"/>
                    <a:pt x="536307" y="571618"/>
                    <a:pt x="533962" y="591452"/>
                  </a:cubicBezTo>
                  <a:cubicBezTo>
                    <a:pt x="532814" y="600844"/>
                    <a:pt x="530432" y="609965"/>
                    <a:pt x="528272" y="619185"/>
                  </a:cubicBezTo>
                  <a:cubicBezTo>
                    <a:pt x="522878" y="642178"/>
                    <a:pt x="517090" y="665073"/>
                    <a:pt x="508376" y="687067"/>
                  </a:cubicBezTo>
                  <a:cubicBezTo>
                    <a:pt x="506476" y="692053"/>
                    <a:pt x="504081" y="696830"/>
                    <a:pt x="501218" y="701334"/>
                  </a:cubicBezTo>
                  <a:cubicBezTo>
                    <a:pt x="492504" y="714565"/>
                    <a:pt x="482865" y="727154"/>
                    <a:pt x="472387" y="739040"/>
                  </a:cubicBezTo>
                  <a:cubicBezTo>
                    <a:pt x="468536" y="743409"/>
                    <a:pt x="463833" y="746926"/>
                    <a:pt x="458551" y="749370"/>
                  </a:cubicBezTo>
                  <a:cubicBezTo>
                    <a:pt x="436619" y="759713"/>
                    <a:pt x="414378" y="769290"/>
                    <a:pt x="390669" y="774696"/>
                  </a:cubicBezTo>
                  <a:cubicBezTo>
                    <a:pt x="378487" y="777325"/>
                    <a:pt x="366096" y="778942"/>
                    <a:pt x="353642" y="779522"/>
                  </a:cubicBezTo>
                  <a:cubicBezTo>
                    <a:pt x="345879" y="779979"/>
                    <a:pt x="338153" y="780386"/>
                    <a:pt x="330390" y="780374"/>
                  </a:cubicBezTo>
                  <a:cubicBezTo>
                    <a:pt x="317739" y="780374"/>
                    <a:pt x="305199" y="778782"/>
                    <a:pt x="292623" y="777905"/>
                  </a:cubicBezTo>
                  <a:cubicBezTo>
                    <a:pt x="286094" y="777424"/>
                    <a:pt x="279540" y="777004"/>
                    <a:pt x="273036" y="776905"/>
                  </a:cubicBezTo>
                  <a:cubicBezTo>
                    <a:pt x="254782" y="776498"/>
                    <a:pt x="236602" y="774437"/>
                    <a:pt x="218730" y="770734"/>
                  </a:cubicBezTo>
                  <a:cubicBezTo>
                    <a:pt x="207832" y="768562"/>
                    <a:pt x="196798" y="767168"/>
                    <a:pt x="185912" y="764835"/>
                  </a:cubicBezTo>
                  <a:cubicBezTo>
                    <a:pt x="168584" y="761144"/>
                    <a:pt x="152255" y="753714"/>
                    <a:pt x="138086" y="743076"/>
                  </a:cubicBezTo>
                  <a:cubicBezTo>
                    <a:pt x="125485" y="733720"/>
                    <a:pt x="112822" y="724476"/>
                    <a:pt x="102158" y="712837"/>
                  </a:cubicBezTo>
                  <a:cubicBezTo>
                    <a:pt x="85669" y="694842"/>
                    <a:pt x="73240" y="674577"/>
                    <a:pt x="66033" y="651126"/>
                  </a:cubicBezTo>
                  <a:cubicBezTo>
                    <a:pt x="60800" y="634082"/>
                    <a:pt x="56961" y="616692"/>
                    <a:pt x="52296" y="599499"/>
                  </a:cubicBezTo>
                  <a:cubicBezTo>
                    <a:pt x="51604" y="597475"/>
                    <a:pt x="51185" y="595377"/>
                    <a:pt x="51062" y="593241"/>
                  </a:cubicBezTo>
                  <a:cubicBezTo>
                    <a:pt x="51308" y="586885"/>
                    <a:pt x="48593" y="581233"/>
                    <a:pt x="46754" y="575407"/>
                  </a:cubicBezTo>
                  <a:cubicBezTo>
                    <a:pt x="46075" y="573334"/>
                    <a:pt x="46754" y="570470"/>
                    <a:pt x="43977" y="569335"/>
                  </a:cubicBezTo>
                  <a:cubicBezTo>
                    <a:pt x="41570" y="564509"/>
                    <a:pt x="40447" y="559276"/>
                    <a:pt x="39213" y="554117"/>
                  </a:cubicBezTo>
                  <a:cubicBezTo>
                    <a:pt x="32956" y="528038"/>
                    <a:pt x="25266" y="502354"/>
                    <a:pt x="18231" y="476497"/>
                  </a:cubicBezTo>
                  <a:cubicBezTo>
                    <a:pt x="12258" y="454664"/>
                    <a:pt x="9222" y="432361"/>
                    <a:pt x="6642" y="409960"/>
                  </a:cubicBezTo>
                  <a:cubicBezTo>
                    <a:pt x="5198" y="397408"/>
                    <a:pt x="3507" y="384856"/>
                    <a:pt x="2606" y="372267"/>
                  </a:cubicBezTo>
                  <a:cubicBezTo>
                    <a:pt x="1668" y="358962"/>
                    <a:pt x="-504" y="345707"/>
                    <a:pt x="964" y="332229"/>
                  </a:cubicBezTo>
                  <a:cubicBezTo>
                    <a:pt x="1903" y="323590"/>
                    <a:pt x="1162" y="314876"/>
                    <a:pt x="138" y="306311"/>
                  </a:cubicBezTo>
                  <a:cubicBezTo>
                    <a:pt x="-1232" y="294758"/>
                    <a:pt x="-517" y="283181"/>
                    <a:pt x="-677" y="271617"/>
                  </a:cubicBezTo>
                  <a:cubicBezTo>
                    <a:pt x="-961" y="250931"/>
                    <a:pt x="-3368" y="230307"/>
                    <a:pt x="-2516" y="209573"/>
                  </a:cubicBezTo>
                  <a:cubicBezTo>
                    <a:pt x="-1738" y="190430"/>
                    <a:pt x="-1195" y="171312"/>
                    <a:pt x="14" y="152145"/>
                  </a:cubicBezTo>
                  <a:cubicBezTo>
                    <a:pt x="520" y="144097"/>
                    <a:pt x="928" y="136100"/>
                    <a:pt x="1717" y="128028"/>
                  </a:cubicBezTo>
                  <a:cubicBezTo>
                    <a:pt x="2495" y="118006"/>
                    <a:pt x="4902" y="108182"/>
                    <a:pt x="8851" y="98937"/>
                  </a:cubicBezTo>
                  <a:cubicBezTo>
                    <a:pt x="10703" y="91841"/>
                    <a:pt x="15380" y="86262"/>
                    <a:pt x="18997" y="80128"/>
                  </a:cubicBezTo>
                  <a:cubicBezTo>
                    <a:pt x="29080" y="63034"/>
                    <a:pt x="41620" y="47508"/>
                    <a:pt x="56233" y="34079"/>
                  </a:cubicBezTo>
                  <a:cubicBezTo>
                    <a:pt x="73253" y="18392"/>
                    <a:pt x="94259" y="7655"/>
                    <a:pt x="116944" y="3051"/>
                  </a:cubicBezTo>
                  <a:cubicBezTo>
                    <a:pt x="136173" y="-973"/>
                    <a:pt x="155637" y="-1367"/>
                    <a:pt x="175162" y="-10"/>
                  </a:cubicBezTo>
                  <a:cubicBezTo>
                    <a:pt x="184184" y="620"/>
                    <a:pt x="193108" y="-787"/>
                    <a:pt x="202081" y="-1009"/>
                  </a:cubicBezTo>
                  <a:cubicBezTo>
                    <a:pt x="203315" y="-1009"/>
                    <a:pt x="204549" y="-1343"/>
                    <a:pt x="205783" y="-1256"/>
                  </a:cubicBezTo>
                  <a:cubicBezTo>
                    <a:pt x="219360" y="-281"/>
                    <a:pt x="232936" y="-1923"/>
                    <a:pt x="246414" y="-1330"/>
                  </a:cubicBezTo>
                  <a:cubicBezTo>
                    <a:pt x="255707" y="-923"/>
                    <a:pt x="264927" y="-1207"/>
                    <a:pt x="274245" y="-1528"/>
                  </a:cubicBezTo>
                  <a:cubicBezTo>
                    <a:pt x="286439" y="-1812"/>
                    <a:pt x="298621" y="-750"/>
                    <a:pt x="310581" y="1632"/>
                  </a:cubicBezTo>
                  <a:cubicBezTo>
                    <a:pt x="312358" y="2064"/>
                    <a:pt x="314172" y="2298"/>
                    <a:pt x="315999" y="2310"/>
                  </a:cubicBezTo>
                  <a:lnTo>
                    <a:pt x="315999" y="2224"/>
                  </a:lnTo>
                  <a:cubicBezTo>
                    <a:pt x="318529" y="2582"/>
                    <a:pt x="321010" y="3187"/>
                    <a:pt x="323404" y="4051"/>
                  </a:cubicBezTo>
                  <a:lnTo>
                    <a:pt x="323404" y="4051"/>
                  </a:lnTo>
                  <a:cubicBezTo>
                    <a:pt x="324466" y="5026"/>
                    <a:pt x="326132" y="3804"/>
                    <a:pt x="327107" y="5100"/>
                  </a:cubicBezTo>
                  <a:lnTo>
                    <a:pt x="327020" y="5026"/>
                  </a:lnTo>
                  <a:cubicBezTo>
                    <a:pt x="327847" y="5692"/>
                    <a:pt x="329143" y="4952"/>
                    <a:pt x="329859" y="5976"/>
                  </a:cubicBezTo>
                  <a:lnTo>
                    <a:pt x="329773" y="5914"/>
                  </a:lnTo>
                  <a:cubicBezTo>
                    <a:pt x="330587" y="6618"/>
                    <a:pt x="331896" y="5914"/>
                    <a:pt x="332599" y="6877"/>
                  </a:cubicBezTo>
                  <a:lnTo>
                    <a:pt x="332525" y="6877"/>
                  </a:lnTo>
                  <a:cubicBezTo>
                    <a:pt x="333327" y="7593"/>
                    <a:pt x="334660" y="6803"/>
                    <a:pt x="335339" y="7877"/>
                  </a:cubicBezTo>
                  <a:lnTo>
                    <a:pt x="335253" y="7815"/>
                  </a:lnTo>
                  <a:cubicBezTo>
                    <a:pt x="336869" y="8259"/>
                    <a:pt x="338437" y="8877"/>
                    <a:pt x="339930" y="9642"/>
                  </a:cubicBezTo>
                  <a:lnTo>
                    <a:pt x="339856" y="9642"/>
                  </a:lnTo>
                  <a:cubicBezTo>
                    <a:pt x="341374" y="10358"/>
                    <a:pt x="343090" y="10567"/>
                    <a:pt x="344497" y="11530"/>
                  </a:cubicBezTo>
                  <a:lnTo>
                    <a:pt x="344423" y="11530"/>
                  </a:lnTo>
                  <a:cubicBezTo>
                    <a:pt x="345928" y="12258"/>
                    <a:pt x="347681" y="12382"/>
                    <a:pt x="349039" y="13455"/>
                  </a:cubicBezTo>
                  <a:lnTo>
                    <a:pt x="348953" y="13455"/>
                  </a:lnTo>
                  <a:cubicBezTo>
                    <a:pt x="349570" y="13826"/>
                    <a:pt x="350409" y="13715"/>
                    <a:pt x="350902" y="14344"/>
                  </a:cubicBezTo>
                  <a:lnTo>
                    <a:pt x="350841" y="14344"/>
                  </a:lnTo>
                  <a:cubicBezTo>
                    <a:pt x="351409" y="14801"/>
                    <a:pt x="352223" y="14677"/>
                    <a:pt x="352754" y="15220"/>
                  </a:cubicBezTo>
                  <a:lnTo>
                    <a:pt x="352754" y="15220"/>
                  </a:lnTo>
                  <a:cubicBezTo>
                    <a:pt x="354161" y="16134"/>
                    <a:pt x="356000" y="16072"/>
                    <a:pt x="357271" y="17257"/>
                  </a:cubicBezTo>
                  <a:lnTo>
                    <a:pt x="357172" y="17257"/>
                  </a:lnTo>
                  <a:cubicBezTo>
                    <a:pt x="357814" y="17590"/>
                    <a:pt x="358703" y="17430"/>
                    <a:pt x="359085" y="18244"/>
                  </a:cubicBezTo>
                  <a:lnTo>
                    <a:pt x="358999" y="18170"/>
                  </a:lnTo>
                  <a:cubicBezTo>
                    <a:pt x="361875" y="19503"/>
                    <a:pt x="364676" y="20997"/>
                    <a:pt x="367379" y="22650"/>
                  </a:cubicBezTo>
                  <a:lnTo>
                    <a:pt x="367379" y="22650"/>
                  </a:lnTo>
                  <a:cubicBezTo>
                    <a:pt x="367910" y="23144"/>
                    <a:pt x="368799" y="22984"/>
                    <a:pt x="369231" y="23650"/>
                  </a:cubicBezTo>
                  <a:lnTo>
                    <a:pt x="369231" y="23650"/>
                  </a:lnTo>
                  <a:cubicBezTo>
                    <a:pt x="369798" y="24094"/>
                    <a:pt x="370712" y="23922"/>
                    <a:pt x="371094" y="24687"/>
                  </a:cubicBezTo>
                  <a:lnTo>
                    <a:pt x="370995" y="24687"/>
                  </a:lnTo>
                  <a:cubicBezTo>
                    <a:pt x="372649" y="25415"/>
                    <a:pt x="374229" y="26328"/>
                    <a:pt x="375698" y="27390"/>
                  </a:cubicBezTo>
                  <a:lnTo>
                    <a:pt x="375698" y="27390"/>
                  </a:lnTo>
                  <a:cubicBezTo>
                    <a:pt x="376253" y="27859"/>
                    <a:pt x="377142" y="27686"/>
                    <a:pt x="377562" y="28390"/>
                  </a:cubicBezTo>
                  <a:lnTo>
                    <a:pt x="377487" y="28390"/>
                  </a:lnTo>
                  <a:cubicBezTo>
                    <a:pt x="378068" y="28809"/>
                    <a:pt x="378981" y="28636"/>
                    <a:pt x="379364" y="29414"/>
                  </a:cubicBezTo>
                  <a:lnTo>
                    <a:pt x="379265" y="29414"/>
                  </a:lnTo>
                  <a:cubicBezTo>
                    <a:pt x="380351" y="29797"/>
                    <a:pt x="381326" y="30438"/>
                    <a:pt x="382103" y="31290"/>
                  </a:cubicBezTo>
                  <a:lnTo>
                    <a:pt x="382005" y="31191"/>
                  </a:lnTo>
                  <a:cubicBezTo>
                    <a:pt x="382437" y="31376"/>
                    <a:pt x="382807" y="31673"/>
                    <a:pt x="383091" y="32043"/>
                  </a:cubicBezTo>
                  <a:lnTo>
                    <a:pt x="383091" y="32043"/>
                  </a:lnTo>
                  <a:cubicBezTo>
                    <a:pt x="383572" y="32586"/>
                    <a:pt x="384522" y="32376"/>
                    <a:pt x="384868" y="33141"/>
                  </a:cubicBezTo>
                  <a:lnTo>
                    <a:pt x="384782" y="33080"/>
                  </a:lnTo>
                  <a:cubicBezTo>
                    <a:pt x="385868" y="33462"/>
                    <a:pt x="386843" y="34104"/>
                    <a:pt x="387620" y="34956"/>
                  </a:cubicBezTo>
                  <a:lnTo>
                    <a:pt x="387534" y="34956"/>
                  </a:lnTo>
                  <a:cubicBezTo>
                    <a:pt x="388608" y="35363"/>
                    <a:pt x="389583" y="36005"/>
                    <a:pt x="390360" y="36844"/>
                  </a:cubicBezTo>
                  <a:lnTo>
                    <a:pt x="390286" y="36844"/>
                  </a:lnTo>
                  <a:cubicBezTo>
                    <a:pt x="391360" y="37251"/>
                    <a:pt x="392323" y="37893"/>
                    <a:pt x="393101" y="38732"/>
                  </a:cubicBezTo>
                  <a:lnTo>
                    <a:pt x="393014" y="38732"/>
                  </a:lnTo>
                  <a:cubicBezTo>
                    <a:pt x="394186" y="39177"/>
                    <a:pt x="395310" y="39744"/>
                    <a:pt x="396359" y="40435"/>
                  </a:cubicBezTo>
                  <a:lnTo>
                    <a:pt x="396297" y="40435"/>
                  </a:lnTo>
                  <a:cubicBezTo>
                    <a:pt x="397692" y="41188"/>
                    <a:pt x="398938" y="42176"/>
                    <a:pt x="400000" y="43348"/>
                  </a:cubicBezTo>
                  <a:lnTo>
                    <a:pt x="399901" y="43237"/>
                  </a:lnTo>
                  <a:cubicBezTo>
                    <a:pt x="400382" y="43373"/>
                    <a:pt x="400777" y="43719"/>
                    <a:pt x="400962" y="44175"/>
                  </a:cubicBezTo>
                  <a:lnTo>
                    <a:pt x="400876" y="44089"/>
                  </a:lnTo>
                  <a:cubicBezTo>
                    <a:pt x="401296" y="44299"/>
                    <a:pt x="401654" y="44619"/>
                    <a:pt x="401913" y="45002"/>
                  </a:cubicBezTo>
                  <a:lnTo>
                    <a:pt x="401913" y="45002"/>
                  </a:lnTo>
                  <a:cubicBezTo>
                    <a:pt x="404011" y="46236"/>
                    <a:pt x="405541" y="48174"/>
                    <a:pt x="407368" y="49742"/>
                  </a:cubicBezTo>
                  <a:lnTo>
                    <a:pt x="407282" y="49643"/>
                  </a:lnTo>
                  <a:cubicBezTo>
                    <a:pt x="407713" y="49816"/>
                    <a:pt x="408096" y="50099"/>
                    <a:pt x="408368" y="50482"/>
                  </a:cubicBezTo>
                  <a:lnTo>
                    <a:pt x="408368" y="50482"/>
                  </a:lnTo>
                  <a:cubicBezTo>
                    <a:pt x="408849" y="51025"/>
                    <a:pt x="409812" y="50803"/>
                    <a:pt x="410132" y="51605"/>
                  </a:cubicBezTo>
                  <a:lnTo>
                    <a:pt x="410022" y="51494"/>
                  </a:lnTo>
                  <a:cubicBezTo>
                    <a:pt x="410478" y="51642"/>
                    <a:pt x="410873" y="51951"/>
                    <a:pt x="411120" y="52370"/>
                  </a:cubicBezTo>
                  <a:lnTo>
                    <a:pt x="411120" y="52370"/>
                  </a:lnTo>
                  <a:cubicBezTo>
                    <a:pt x="412132" y="52876"/>
                    <a:pt x="413045" y="53543"/>
                    <a:pt x="413835" y="54357"/>
                  </a:cubicBezTo>
                  <a:lnTo>
                    <a:pt x="413749" y="54259"/>
                  </a:lnTo>
                  <a:cubicBezTo>
                    <a:pt x="414205" y="54419"/>
                    <a:pt x="414576" y="54752"/>
                    <a:pt x="414798" y="55184"/>
                  </a:cubicBezTo>
                  <a:lnTo>
                    <a:pt x="414736" y="55184"/>
                  </a:lnTo>
                  <a:cubicBezTo>
                    <a:pt x="415131" y="55419"/>
                    <a:pt x="415477" y="55715"/>
                    <a:pt x="415748" y="56085"/>
                  </a:cubicBezTo>
                  <a:lnTo>
                    <a:pt x="415748" y="56085"/>
                  </a:lnTo>
                  <a:cubicBezTo>
                    <a:pt x="417822" y="57320"/>
                    <a:pt x="419340" y="59282"/>
                    <a:pt x="421167" y="60849"/>
                  </a:cubicBezTo>
                  <a:lnTo>
                    <a:pt x="421055" y="60751"/>
                  </a:lnTo>
                  <a:cubicBezTo>
                    <a:pt x="421549" y="60874"/>
                    <a:pt x="421944" y="61244"/>
                    <a:pt x="422092" y="61738"/>
                  </a:cubicBezTo>
                  <a:lnTo>
                    <a:pt x="421993" y="61639"/>
                  </a:lnTo>
                  <a:cubicBezTo>
                    <a:pt x="422475" y="61788"/>
                    <a:pt x="422857" y="62158"/>
                    <a:pt x="423018" y="62639"/>
                  </a:cubicBezTo>
                  <a:lnTo>
                    <a:pt x="422919" y="62553"/>
                  </a:lnTo>
                  <a:cubicBezTo>
                    <a:pt x="423388" y="62713"/>
                    <a:pt x="423771" y="63083"/>
                    <a:pt x="423931" y="63552"/>
                  </a:cubicBezTo>
                  <a:lnTo>
                    <a:pt x="423832" y="63466"/>
                  </a:lnTo>
                  <a:cubicBezTo>
                    <a:pt x="424301" y="63626"/>
                    <a:pt x="424684" y="63997"/>
                    <a:pt x="424845" y="64466"/>
                  </a:cubicBezTo>
                  <a:lnTo>
                    <a:pt x="424758" y="64367"/>
                  </a:lnTo>
                  <a:cubicBezTo>
                    <a:pt x="425227" y="64540"/>
                    <a:pt x="425585" y="64910"/>
                    <a:pt x="425758" y="65379"/>
                  </a:cubicBezTo>
                  <a:lnTo>
                    <a:pt x="425671" y="65293"/>
                  </a:lnTo>
                  <a:cubicBezTo>
                    <a:pt x="426140" y="65453"/>
                    <a:pt x="426511" y="65836"/>
                    <a:pt x="426659" y="66317"/>
                  </a:cubicBezTo>
                  <a:lnTo>
                    <a:pt x="426560" y="66218"/>
                  </a:lnTo>
                  <a:cubicBezTo>
                    <a:pt x="427054" y="66366"/>
                    <a:pt x="427424" y="66749"/>
                    <a:pt x="427560" y="67243"/>
                  </a:cubicBezTo>
                  <a:lnTo>
                    <a:pt x="427449" y="67144"/>
                  </a:lnTo>
                  <a:cubicBezTo>
                    <a:pt x="429028" y="68958"/>
                    <a:pt x="430954" y="70476"/>
                    <a:pt x="432200" y="72587"/>
                  </a:cubicBezTo>
                  <a:lnTo>
                    <a:pt x="432200" y="72587"/>
                  </a:lnTo>
                  <a:cubicBezTo>
                    <a:pt x="432583" y="72846"/>
                    <a:pt x="432904" y="73192"/>
                    <a:pt x="433126" y="73599"/>
                  </a:cubicBezTo>
                  <a:lnTo>
                    <a:pt x="433052" y="73525"/>
                  </a:lnTo>
                  <a:cubicBezTo>
                    <a:pt x="433484" y="73735"/>
                    <a:pt x="433830" y="74105"/>
                    <a:pt x="434015" y="74562"/>
                  </a:cubicBezTo>
                  <a:lnTo>
                    <a:pt x="433916" y="74463"/>
                  </a:lnTo>
                  <a:cubicBezTo>
                    <a:pt x="434397" y="74623"/>
                    <a:pt x="434768" y="75018"/>
                    <a:pt x="434891" y="75512"/>
                  </a:cubicBezTo>
                  <a:lnTo>
                    <a:pt x="434780" y="75413"/>
                  </a:lnTo>
                  <a:cubicBezTo>
                    <a:pt x="437248" y="78203"/>
                    <a:pt x="440173" y="80498"/>
                    <a:pt x="442309" y="83559"/>
                  </a:cubicBezTo>
                  <a:lnTo>
                    <a:pt x="442309" y="83559"/>
                  </a:lnTo>
                  <a:cubicBezTo>
                    <a:pt x="442654" y="83843"/>
                    <a:pt x="442963" y="84152"/>
                    <a:pt x="443247" y="84485"/>
                  </a:cubicBezTo>
                  <a:lnTo>
                    <a:pt x="443247" y="84485"/>
                  </a:lnTo>
                  <a:cubicBezTo>
                    <a:pt x="444407" y="85126"/>
                    <a:pt x="445357" y="86077"/>
                    <a:pt x="445987" y="87249"/>
                  </a:cubicBezTo>
                  <a:lnTo>
                    <a:pt x="445987" y="87249"/>
                  </a:lnTo>
                  <a:cubicBezTo>
                    <a:pt x="446345" y="87533"/>
                    <a:pt x="446653" y="87879"/>
                    <a:pt x="446900" y="88261"/>
                  </a:cubicBezTo>
                  <a:lnTo>
                    <a:pt x="446826" y="88187"/>
                  </a:lnTo>
                  <a:cubicBezTo>
                    <a:pt x="447258" y="88410"/>
                    <a:pt x="447591" y="88780"/>
                    <a:pt x="447776" y="89224"/>
                  </a:cubicBezTo>
                  <a:lnTo>
                    <a:pt x="447690" y="89138"/>
                  </a:lnTo>
                  <a:cubicBezTo>
                    <a:pt x="448159" y="89310"/>
                    <a:pt x="448517" y="89706"/>
                    <a:pt x="448653" y="90187"/>
                  </a:cubicBezTo>
                  <a:lnTo>
                    <a:pt x="448541" y="90088"/>
                  </a:lnTo>
                  <a:cubicBezTo>
                    <a:pt x="449985" y="91446"/>
                    <a:pt x="451281" y="92964"/>
                    <a:pt x="452404" y="94593"/>
                  </a:cubicBezTo>
                  <a:lnTo>
                    <a:pt x="452404" y="94593"/>
                  </a:lnTo>
                  <a:cubicBezTo>
                    <a:pt x="452775" y="94864"/>
                    <a:pt x="453083" y="95198"/>
                    <a:pt x="453330" y="95593"/>
                  </a:cubicBezTo>
                  <a:lnTo>
                    <a:pt x="453330" y="95593"/>
                  </a:lnTo>
                  <a:cubicBezTo>
                    <a:pt x="453750" y="95827"/>
                    <a:pt x="454071" y="96185"/>
                    <a:pt x="454268" y="96617"/>
                  </a:cubicBezTo>
                  <a:lnTo>
                    <a:pt x="454194" y="96531"/>
                  </a:lnTo>
                  <a:cubicBezTo>
                    <a:pt x="454651" y="96716"/>
                    <a:pt x="454996" y="97098"/>
                    <a:pt x="455157" y="97567"/>
                  </a:cubicBezTo>
                  <a:lnTo>
                    <a:pt x="455046" y="97481"/>
                  </a:lnTo>
                  <a:cubicBezTo>
                    <a:pt x="456490" y="98839"/>
                    <a:pt x="457773" y="100369"/>
                    <a:pt x="458859" y="102035"/>
                  </a:cubicBezTo>
                  <a:lnTo>
                    <a:pt x="458859" y="102035"/>
                  </a:lnTo>
                  <a:cubicBezTo>
                    <a:pt x="459279" y="102270"/>
                    <a:pt x="459600" y="102652"/>
                    <a:pt x="459773" y="103097"/>
                  </a:cubicBezTo>
                  <a:lnTo>
                    <a:pt x="459674" y="102973"/>
                  </a:lnTo>
                  <a:cubicBezTo>
                    <a:pt x="460723" y="106824"/>
                    <a:pt x="460081" y="108034"/>
                    <a:pt x="456552" y="108663"/>
                  </a:cubicBezTo>
                  <a:cubicBezTo>
                    <a:pt x="454737" y="108897"/>
                    <a:pt x="452898" y="108935"/>
                    <a:pt x="451084" y="108737"/>
                  </a:cubicBezTo>
                  <a:cubicBezTo>
                    <a:pt x="439112" y="107898"/>
                    <a:pt x="427115" y="107429"/>
                    <a:pt x="415119" y="106960"/>
                  </a:cubicBezTo>
                  <a:cubicBezTo>
                    <a:pt x="400382" y="106392"/>
                    <a:pt x="385695" y="104615"/>
                    <a:pt x="370934" y="105257"/>
                  </a:cubicBezTo>
                  <a:cubicBezTo>
                    <a:pt x="348595" y="106244"/>
                    <a:pt x="326243" y="106417"/>
                    <a:pt x="303916" y="107207"/>
                  </a:cubicBezTo>
                  <a:cubicBezTo>
                    <a:pt x="267247" y="108355"/>
                    <a:pt x="230801" y="113353"/>
                    <a:pt x="195169" y="122104"/>
                  </a:cubicBezTo>
                  <a:cubicBezTo>
                    <a:pt x="189232" y="123424"/>
                    <a:pt x="183444" y="125350"/>
                    <a:pt x="177890" y="127843"/>
                  </a:cubicBezTo>
                  <a:cubicBezTo>
                    <a:pt x="170941" y="130496"/>
                    <a:pt x="164177" y="133631"/>
                    <a:pt x="157500" y="136951"/>
                  </a:cubicBezTo>
                  <a:cubicBezTo>
                    <a:pt x="147219" y="142086"/>
                    <a:pt x="140320" y="150812"/>
                    <a:pt x="133273" y="159389"/>
                  </a:cubicBezTo>
                  <a:cubicBezTo>
                    <a:pt x="127102" y="166955"/>
                    <a:pt x="121498" y="174903"/>
                    <a:pt x="118524" y="184395"/>
                  </a:cubicBezTo>
                  <a:cubicBezTo>
                    <a:pt x="118030" y="185974"/>
                    <a:pt x="116981" y="187320"/>
                    <a:pt x="115586" y="188208"/>
                  </a:cubicBezTo>
                  <a:close/>
                </a:path>
              </a:pathLst>
            </a:custGeom>
            <a:solidFill>
              <a:srgbClr val="61EF00"/>
            </a:solidFill>
            <a:ln w="1231" cap="flat">
              <a:noFill/>
              <a:prstDash val="solid"/>
              <a:miter/>
            </a:ln>
          </p:spPr>
          <p:txBody>
            <a:bodyPr rtlCol="0" anchor="ctr"/>
            <a:lstStyle/>
            <a:p>
              <a:endParaRPr lang="es-CO"/>
            </a:p>
          </p:txBody>
        </p:sp>
        <p:sp>
          <p:nvSpPr>
            <p:cNvPr id="616" name="Freeform: Shape 615">
              <a:extLst>
                <a:ext uri="{FF2B5EF4-FFF2-40B4-BE49-F238E27FC236}">
                  <a16:creationId xmlns:a16="http://schemas.microsoft.com/office/drawing/2014/main" id="{6C055C92-37BE-3183-4B82-524F0277B0C6}"/>
                </a:ext>
              </a:extLst>
            </p:cNvPr>
            <p:cNvSpPr/>
            <p:nvPr/>
          </p:nvSpPr>
          <p:spPr>
            <a:xfrm>
              <a:off x="-1277612" y="6572105"/>
              <a:ext cx="612698" cy="1010515"/>
            </a:xfrm>
            <a:custGeom>
              <a:avLst/>
              <a:gdLst>
                <a:gd name="connsiteX0" fmla="*/ 100687 w 612698"/>
                <a:gd name="connsiteY0" fmla="*/ 492262 h 1010515"/>
                <a:gd name="connsiteX1" fmla="*/ 110092 w 612698"/>
                <a:gd name="connsiteY1" fmla="*/ 528820 h 1010515"/>
                <a:gd name="connsiteX2" fmla="*/ 119966 w 612698"/>
                <a:gd name="connsiteY2" fmla="*/ 561452 h 1010515"/>
                <a:gd name="connsiteX3" fmla="*/ 132049 w 612698"/>
                <a:gd name="connsiteY3" fmla="*/ 585446 h 1010515"/>
                <a:gd name="connsiteX4" fmla="*/ 161855 w 612698"/>
                <a:gd name="connsiteY4" fmla="*/ 621522 h 1010515"/>
                <a:gd name="connsiteX5" fmla="*/ 185132 w 612698"/>
                <a:gd name="connsiteY5" fmla="*/ 639714 h 1010515"/>
                <a:gd name="connsiteX6" fmla="*/ 208175 w 612698"/>
                <a:gd name="connsiteY6" fmla="*/ 654315 h 1010515"/>
                <a:gd name="connsiteX7" fmla="*/ 235328 w 612698"/>
                <a:gd name="connsiteY7" fmla="*/ 663275 h 1010515"/>
                <a:gd name="connsiteX8" fmla="*/ 279081 w 612698"/>
                <a:gd name="connsiteY8" fmla="*/ 671212 h 1010515"/>
                <a:gd name="connsiteX9" fmla="*/ 305209 w 612698"/>
                <a:gd name="connsiteY9" fmla="*/ 674371 h 1010515"/>
                <a:gd name="connsiteX10" fmla="*/ 340175 w 612698"/>
                <a:gd name="connsiteY10" fmla="*/ 676259 h 1010515"/>
                <a:gd name="connsiteX11" fmla="*/ 368673 w 612698"/>
                <a:gd name="connsiteY11" fmla="*/ 678531 h 1010515"/>
                <a:gd name="connsiteX12" fmla="*/ 398294 w 612698"/>
                <a:gd name="connsiteY12" fmla="*/ 678012 h 1010515"/>
                <a:gd name="connsiteX13" fmla="*/ 402392 w 612698"/>
                <a:gd name="connsiteY13" fmla="*/ 677889 h 1010515"/>
                <a:gd name="connsiteX14" fmla="*/ 431704 w 612698"/>
                <a:gd name="connsiteY14" fmla="*/ 674680 h 1010515"/>
                <a:gd name="connsiteX15" fmla="*/ 480690 w 612698"/>
                <a:gd name="connsiteY15" fmla="*/ 659437 h 1010515"/>
                <a:gd name="connsiteX16" fmla="*/ 507411 w 612698"/>
                <a:gd name="connsiteY16" fmla="*/ 647762 h 1010515"/>
                <a:gd name="connsiteX17" fmla="*/ 522790 w 612698"/>
                <a:gd name="connsiteY17" fmla="*/ 635173 h 1010515"/>
                <a:gd name="connsiteX18" fmla="*/ 541970 w 612698"/>
                <a:gd name="connsiteY18" fmla="*/ 610920 h 1010515"/>
                <a:gd name="connsiteX19" fmla="*/ 556780 w 612698"/>
                <a:gd name="connsiteY19" fmla="*/ 584854 h 1010515"/>
                <a:gd name="connsiteX20" fmla="*/ 570986 w 612698"/>
                <a:gd name="connsiteY20" fmla="*/ 539187 h 1010515"/>
                <a:gd name="connsiteX21" fmla="*/ 581292 w 612698"/>
                <a:gd name="connsiteY21" fmla="*/ 494484 h 1010515"/>
                <a:gd name="connsiteX22" fmla="*/ 584316 w 612698"/>
                <a:gd name="connsiteY22" fmla="*/ 473835 h 1010515"/>
                <a:gd name="connsiteX23" fmla="*/ 589684 w 612698"/>
                <a:gd name="connsiteY23" fmla="*/ 450385 h 1010515"/>
                <a:gd name="connsiteX24" fmla="*/ 599558 w 612698"/>
                <a:gd name="connsiteY24" fmla="*/ 420048 h 1010515"/>
                <a:gd name="connsiteX25" fmla="*/ 601718 w 612698"/>
                <a:gd name="connsiteY25" fmla="*/ 412729 h 1010515"/>
                <a:gd name="connsiteX26" fmla="*/ 601817 w 612698"/>
                <a:gd name="connsiteY26" fmla="*/ 415914 h 1010515"/>
                <a:gd name="connsiteX27" fmla="*/ 603051 w 612698"/>
                <a:gd name="connsiteY27" fmla="*/ 459741 h 1010515"/>
                <a:gd name="connsiteX28" fmla="*/ 603310 w 612698"/>
                <a:gd name="connsiteY28" fmla="*/ 472083 h 1010515"/>
                <a:gd name="connsiteX29" fmla="*/ 606766 w 612698"/>
                <a:gd name="connsiteY29" fmla="*/ 506517 h 1010515"/>
                <a:gd name="connsiteX30" fmla="*/ 609703 w 612698"/>
                <a:gd name="connsiteY30" fmla="*/ 533177 h 1010515"/>
                <a:gd name="connsiteX31" fmla="*/ 607075 w 612698"/>
                <a:gd name="connsiteY31" fmla="*/ 557219 h 1010515"/>
                <a:gd name="connsiteX32" fmla="*/ 605470 w 612698"/>
                <a:gd name="connsiteY32" fmla="*/ 590963 h 1010515"/>
                <a:gd name="connsiteX33" fmla="*/ 603372 w 612698"/>
                <a:gd name="connsiteY33" fmla="*/ 619152 h 1010515"/>
                <a:gd name="connsiteX34" fmla="*/ 600015 w 612698"/>
                <a:gd name="connsiteY34" fmla="*/ 648169 h 1010515"/>
                <a:gd name="connsiteX35" fmla="*/ 596979 w 612698"/>
                <a:gd name="connsiteY35" fmla="*/ 669397 h 1010515"/>
                <a:gd name="connsiteX36" fmla="*/ 594510 w 612698"/>
                <a:gd name="connsiteY36" fmla="*/ 693921 h 1010515"/>
                <a:gd name="connsiteX37" fmla="*/ 591635 w 612698"/>
                <a:gd name="connsiteY37" fmla="*/ 709583 h 1010515"/>
                <a:gd name="connsiteX38" fmla="*/ 582094 w 612698"/>
                <a:gd name="connsiteY38" fmla="*/ 744339 h 1010515"/>
                <a:gd name="connsiteX39" fmla="*/ 574911 w 612698"/>
                <a:gd name="connsiteY39" fmla="*/ 768394 h 1010515"/>
                <a:gd name="connsiteX40" fmla="*/ 566074 w 612698"/>
                <a:gd name="connsiteY40" fmla="*/ 809395 h 1010515"/>
                <a:gd name="connsiteX41" fmla="*/ 563926 w 612698"/>
                <a:gd name="connsiteY41" fmla="*/ 823378 h 1010515"/>
                <a:gd name="connsiteX42" fmla="*/ 561519 w 612698"/>
                <a:gd name="connsiteY42" fmla="*/ 848803 h 1010515"/>
                <a:gd name="connsiteX43" fmla="*/ 560680 w 612698"/>
                <a:gd name="connsiteY43" fmla="*/ 887632 h 1010515"/>
                <a:gd name="connsiteX44" fmla="*/ 563038 w 612698"/>
                <a:gd name="connsiteY44" fmla="*/ 919944 h 1010515"/>
                <a:gd name="connsiteX45" fmla="*/ 548610 w 612698"/>
                <a:gd name="connsiteY45" fmla="*/ 951144 h 1010515"/>
                <a:gd name="connsiteX46" fmla="*/ 521333 w 612698"/>
                <a:gd name="connsiteY46" fmla="*/ 960364 h 1010515"/>
                <a:gd name="connsiteX47" fmla="*/ 481616 w 612698"/>
                <a:gd name="connsiteY47" fmla="*/ 960549 h 1010515"/>
                <a:gd name="connsiteX48" fmla="*/ 463350 w 612698"/>
                <a:gd name="connsiteY48" fmla="*/ 961092 h 1010515"/>
                <a:gd name="connsiteX49" fmla="*/ 435814 w 612698"/>
                <a:gd name="connsiteY49" fmla="*/ 957723 h 1010515"/>
                <a:gd name="connsiteX50" fmla="*/ 408921 w 612698"/>
                <a:gd name="connsiteY50" fmla="*/ 928200 h 1010515"/>
                <a:gd name="connsiteX51" fmla="*/ 407156 w 612698"/>
                <a:gd name="connsiteY51" fmla="*/ 912810 h 1010515"/>
                <a:gd name="connsiteX52" fmla="*/ 406292 w 612698"/>
                <a:gd name="connsiteY52" fmla="*/ 882226 h 1010515"/>
                <a:gd name="connsiteX53" fmla="*/ 408588 w 612698"/>
                <a:gd name="connsiteY53" fmla="*/ 855406 h 1010515"/>
                <a:gd name="connsiteX54" fmla="*/ 408847 w 612698"/>
                <a:gd name="connsiteY54" fmla="*/ 850395 h 1010515"/>
                <a:gd name="connsiteX55" fmla="*/ 409279 w 612698"/>
                <a:gd name="connsiteY55" fmla="*/ 838053 h 1010515"/>
                <a:gd name="connsiteX56" fmla="*/ 417733 w 612698"/>
                <a:gd name="connsiteY56" fmla="*/ 828019 h 1010515"/>
                <a:gd name="connsiteX57" fmla="*/ 469311 w 612698"/>
                <a:gd name="connsiteY57" fmla="*/ 803112 h 1010515"/>
                <a:gd name="connsiteX58" fmla="*/ 481999 w 612698"/>
                <a:gd name="connsiteY58" fmla="*/ 792004 h 1010515"/>
                <a:gd name="connsiteX59" fmla="*/ 499278 w 612698"/>
                <a:gd name="connsiteY59" fmla="*/ 775059 h 1010515"/>
                <a:gd name="connsiteX60" fmla="*/ 501956 w 612698"/>
                <a:gd name="connsiteY60" fmla="*/ 771590 h 1010515"/>
                <a:gd name="connsiteX61" fmla="*/ 495205 w 612698"/>
                <a:gd name="connsiteY61" fmla="*/ 772343 h 1010515"/>
                <a:gd name="connsiteX62" fmla="*/ 464868 w 612698"/>
                <a:gd name="connsiteY62" fmla="*/ 775775 h 1010515"/>
                <a:gd name="connsiteX63" fmla="*/ 431161 w 612698"/>
                <a:gd name="connsiteY63" fmla="*/ 778082 h 1010515"/>
                <a:gd name="connsiteX64" fmla="*/ 370092 w 612698"/>
                <a:gd name="connsiteY64" fmla="*/ 777132 h 1010515"/>
                <a:gd name="connsiteX65" fmla="*/ 331116 w 612698"/>
                <a:gd name="connsiteY65" fmla="*/ 772640 h 1010515"/>
                <a:gd name="connsiteX66" fmla="*/ 304469 w 612698"/>
                <a:gd name="connsiteY66" fmla="*/ 768838 h 1010515"/>
                <a:gd name="connsiteX67" fmla="*/ 255828 w 612698"/>
                <a:gd name="connsiteY67" fmla="*/ 764543 h 1010515"/>
                <a:gd name="connsiteX68" fmla="*/ 239450 w 612698"/>
                <a:gd name="connsiteY68" fmla="*/ 768160 h 1010515"/>
                <a:gd name="connsiteX69" fmla="*/ 226972 w 612698"/>
                <a:gd name="connsiteY69" fmla="*/ 780279 h 1010515"/>
                <a:gd name="connsiteX70" fmla="*/ 216654 w 612698"/>
                <a:gd name="connsiteY70" fmla="*/ 812851 h 1010515"/>
                <a:gd name="connsiteX71" fmla="*/ 216370 w 612698"/>
                <a:gd name="connsiteY71" fmla="*/ 840188 h 1010515"/>
                <a:gd name="connsiteX72" fmla="*/ 216284 w 612698"/>
                <a:gd name="connsiteY72" fmla="*/ 854320 h 1010515"/>
                <a:gd name="connsiteX73" fmla="*/ 215865 w 612698"/>
                <a:gd name="connsiteY73" fmla="*/ 864367 h 1010515"/>
                <a:gd name="connsiteX74" fmla="*/ 216555 w 612698"/>
                <a:gd name="connsiteY74" fmla="*/ 901813 h 1010515"/>
                <a:gd name="connsiteX75" fmla="*/ 213668 w 612698"/>
                <a:gd name="connsiteY75" fmla="*/ 935334 h 1010515"/>
                <a:gd name="connsiteX76" fmla="*/ 206916 w 612698"/>
                <a:gd name="connsiteY76" fmla="*/ 962771 h 1010515"/>
                <a:gd name="connsiteX77" fmla="*/ 187971 w 612698"/>
                <a:gd name="connsiteY77" fmla="*/ 988554 h 1010515"/>
                <a:gd name="connsiteX78" fmla="*/ 146822 w 612698"/>
                <a:gd name="connsiteY78" fmla="*/ 1006944 h 1010515"/>
                <a:gd name="connsiteX79" fmla="*/ 125507 w 612698"/>
                <a:gd name="connsiteY79" fmla="*/ 1008943 h 1010515"/>
                <a:gd name="connsiteX80" fmla="*/ 78002 w 612698"/>
                <a:gd name="connsiteY80" fmla="*/ 1007992 h 1010515"/>
                <a:gd name="connsiteX81" fmla="*/ 42654 w 612698"/>
                <a:gd name="connsiteY81" fmla="*/ 988443 h 1010515"/>
                <a:gd name="connsiteX82" fmla="*/ 27325 w 612698"/>
                <a:gd name="connsiteY82" fmla="*/ 955464 h 1010515"/>
                <a:gd name="connsiteX83" fmla="*/ 25807 w 612698"/>
                <a:gd name="connsiteY83" fmla="*/ 944616 h 1010515"/>
                <a:gd name="connsiteX84" fmla="*/ 24993 w 612698"/>
                <a:gd name="connsiteY84" fmla="*/ 940185 h 1010515"/>
                <a:gd name="connsiteX85" fmla="*/ 21648 w 612698"/>
                <a:gd name="connsiteY85" fmla="*/ 915155 h 1010515"/>
                <a:gd name="connsiteX86" fmla="*/ 19636 w 612698"/>
                <a:gd name="connsiteY86" fmla="*/ 898073 h 1010515"/>
                <a:gd name="connsiteX87" fmla="*/ 17723 w 612698"/>
                <a:gd name="connsiteY87" fmla="*/ 873599 h 1010515"/>
                <a:gd name="connsiteX88" fmla="*/ 13453 w 612698"/>
                <a:gd name="connsiteY88" fmla="*/ 844409 h 1010515"/>
                <a:gd name="connsiteX89" fmla="*/ 7405 w 612698"/>
                <a:gd name="connsiteY89" fmla="*/ 801730 h 1010515"/>
                <a:gd name="connsiteX90" fmla="*/ 2777 w 612698"/>
                <a:gd name="connsiteY90" fmla="*/ 743722 h 1010515"/>
                <a:gd name="connsiteX91" fmla="*/ -926 w 612698"/>
                <a:gd name="connsiteY91" fmla="*/ 661338 h 1010515"/>
                <a:gd name="connsiteX92" fmla="*/ -2641 w 612698"/>
                <a:gd name="connsiteY92" fmla="*/ 619547 h 1010515"/>
                <a:gd name="connsiteX93" fmla="*/ -1556 w 612698"/>
                <a:gd name="connsiteY93" fmla="*/ 592802 h 1010515"/>
                <a:gd name="connsiteX94" fmla="*/ -864 w 612698"/>
                <a:gd name="connsiteY94" fmla="*/ 588297 h 1010515"/>
                <a:gd name="connsiteX95" fmla="*/ -37 w 612698"/>
                <a:gd name="connsiteY95" fmla="*/ 526191 h 1010515"/>
                <a:gd name="connsiteX96" fmla="*/ -482 w 612698"/>
                <a:gd name="connsiteY96" fmla="*/ 468183 h 1010515"/>
                <a:gd name="connsiteX97" fmla="*/ -62 w 612698"/>
                <a:gd name="connsiteY97" fmla="*/ 441721 h 1010515"/>
                <a:gd name="connsiteX98" fmla="*/ -445 w 612698"/>
                <a:gd name="connsiteY98" fmla="*/ 396055 h 1010515"/>
                <a:gd name="connsiteX99" fmla="*/ 1678 w 612698"/>
                <a:gd name="connsiteY99" fmla="*/ 337171 h 1010515"/>
                <a:gd name="connsiteX100" fmla="*/ 1172 w 612698"/>
                <a:gd name="connsiteY100" fmla="*/ 310684 h 1010515"/>
                <a:gd name="connsiteX101" fmla="*/ 1407 w 612698"/>
                <a:gd name="connsiteY101" fmla="*/ 275040 h 1010515"/>
                <a:gd name="connsiteX102" fmla="*/ 3246 w 612698"/>
                <a:gd name="connsiteY102" fmla="*/ 255971 h 1010515"/>
                <a:gd name="connsiteX103" fmla="*/ 7294 w 612698"/>
                <a:gd name="connsiteY103" fmla="*/ 223376 h 1010515"/>
                <a:gd name="connsiteX104" fmla="*/ 11466 w 612698"/>
                <a:gd name="connsiteY104" fmla="*/ 192150 h 1010515"/>
                <a:gd name="connsiteX105" fmla="*/ 19488 w 612698"/>
                <a:gd name="connsiteY105" fmla="*/ 136610 h 1010515"/>
                <a:gd name="connsiteX106" fmla="*/ 26721 w 612698"/>
                <a:gd name="connsiteY106" fmla="*/ 87871 h 1010515"/>
                <a:gd name="connsiteX107" fmla="*/ 34472 w 612698"/>
                <a:gd name="connsiteY107" fmla="*/ 57349 h 1010515"/>
                <a:gd name="connsiteX108" fmla="*/ 37569 w 612698"/>
                <a:gd name="connsiteY108" fmla="*/ 45414 h 1010515"/>
                <a:gd name="connsiteX109" fmla="*/ 47505 w 612698"/>
                <a:gd name="connsiteY109" fmla="*/ 18989 h 1010515"/>
                <a:gd name="connsiteX110" fmla="*/ 55194 w 612698"/>
                <a:gd name="connsiteY110" fmla="*/ 2475 h 1010515"/>
                <a:gd name="connsiteX111" fmla="*/ 57749 w 612698"/>
                <a:gd name="connsiteY111" fmla="*/ -1573 h 1010515"/>
                <a:gd name="connsiteX112" fmla="*/ 55725 w 612698"/>
                <a:gd name="connsiteY112" fmla="*/ 5832 h 1010515"/>
                <a:gd name="connsiteX113" fmla="*/ 52244 w 612698"/>
                <a:gd name="connsiteY113" fmla="*/ 26382 h 1010515"/>
                <a:gd name="connsiteX114" fmla="*/ 50269 w 612698"/>
                <a:gd name="connsiteY114" fmla="*/ 51745 h 1010515"/>
                <a:gd name="connsiteX115" fmla="*/ 49467 w 612698"/>
                <a:gd name="connsiteY115" fmla="*/ 69913 h 1010515"/>
                <a:gd name="connsiteX116" fmla="*/ 48529 w 612698"/>
                <a:gd name="connsiteY116" fmla="*/ 93561 h 1010515"/>
                <a:gd name="connsiteX117" fmla="*/ 47999 w 612698"/>
                <a:gd name="connsiteY117" fmla="*/ 135956 h 1010515"/>
                <a:gd name="connsiteX118" fmla="*/ 49455 w 612698"/>
                <a:gd name="connsiteY118" fmla="*/ 157222 h 1010515"/>
                <a:gd name="connsiteX119" fmla="*/ 49566 w 612698"/>
                <a:gd name="connsiteY119" fmla="*/ 160924 h 1010515"/>
                <a:gd name="connsiteX120" fmla="*/ 49566 w 612698"/>
                <a:gd name="connsiteY120" fmla="*/ 188336 h 1010515"/>
                <a:gd name="connsiteX121" fmla="*/ 51195 w 612698"/>
                <a:gd name="connsiteY121" fmla="*/ 214168 h 1010515"/>
                <a:gd name="connsiteX122" fmla="*/ 50726 w 612698"/>
                <a:gd name="connsiteY122" fmla="*/ 236458 h 1010515"/>
                <a:gd name="connsiteX123" fmla="*/ 50726 w 612698"/>
                <a:gd name="connsiteY123" fmla="*/ 244185 h 1010515"/>
                <a:gd name="connsiteX124" fmla="*/ 51430 w 612698"/>
                <a:gd name="connsiteY124" fmla="*/ 252318 h 1010515"/>
                <a:gd name="connsiteX125" fmla="*/ 53898 w 612698"/>
                <a:gd name="connsiteY125" fmla="*/ 280335 h 1010515"/>
                <a:gd name="connsiteX126" fmla="*/ 54910 w 612698"/>
                <a:gd name="connsiteY126" fmla="*/ 290727 h 1010515"/>
                <a:gd name="connsiteX127" fmla="*/ 59427 w 612698"/>
                <a:gd name="connsiteY127" fmla="*/ 329457 h 1010515"/>
                <a:gd name="connsiteX128" fmla="*/ 72781 w 612698"/>
                <a:gd name="connsiteY128" fmla="*/ 391550 h 1010515"/>
                <a:gd name="connsiteX129" fmla="*/ 89801 w 612698"/>
                <a:gd name="connsiteY129" fmla="*/ 454779 h 1010515"/>
                <a:gd name="connsiteX130" fmla="*/ 94294 w 612698"/>
                <a:gd name="connsiteY130" fmla="*/ 469466 h 1010515"/>
                <a:gd name="connsiteX131" fmla="*/ 94973 w 612698"/>
                <a:gd name="connsiteY131" fmla="*/ 471231 h 1010515"/>
                <a:gd name="connsiteX132" fmla="*/ 100687 w 612698"/>
                <a:gd name="connsiteY132" fmla="*/ 492262 h 1010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612698" h="1010515">
                  <a:moveTo>
                    <a:pt x="100687" y="492262"/>
                  </a:moveTo>
                  <a:cubicBezTo>
                    <a:pt x="101428" y="496261"/>
                    <a:pt x="105032" y="506937"/>
                    <a:pt x="110092" y="528820"/>
                  </a:cubicBezTo>
                  <a:cubicBezTo>
                    <a:pt x="112770" y="539878"/>
                    <a:pt x="116066" y="550764"/>
                    <a:pt x="119966" y="561452"/>
                  </a:cubicBezTo>
                  <a:cubicBezTo>
                    <a:pt x="122977" y="569969"/>
                    <a:pt x="127371" y="577732"/>
                    <a:pt x="132049" y="585446"/>
                  </a:cubicBezTo>
                  <a:cubicBezTo>
                    <a:pt x="140269" y="598800"/>
                    <a:pt x="150290" y="610932"/>
                    <a:pt x="161855" y="621522"/>
                  </a:cubicBezTo>
                  <a:cubicBezTo>
                    <a:pt x="169063" y="628298"/>
                    <a:pt x="177320" y="633704"/>
                    <a:pt x="185132" y="639714"/>
                  </a:cubicBezTo>
                  <a:cubicBezTo>
                    <a:pt x="192303" y="645330"/>
                    <a:pt x="200029" y="650230"/>
                    <a:pt x="208175" y="654315"/>
                  </a:cubicBezTo>
                  <a:cubicBezTo>
                    <a:pt x="216840" y="658351"/>
                    <a:pt x="225960" y="661363"/>
                    <a:pt x="235328" y="663275"/>
                  </a:cubicBezTo>
                  <a:cubicBezTo>
                    <a:pt x="249806" y="666546"/>
                    <a:pt x="264542" y="668286"/>
                    <a:pt x="279081" y="671212"/>
                  </a:cubicBezTo>
                  <a:cubicBezTo>
                    <a:pt x="287696" y="672927"/>
                    <a:pt x="296434" y="673989"/>
                    <a:pt x="305209" y="674371"/>
                  </a:cubicBezTo>
                  <a:cubicBezTo>
                    <a:pt x="316873" y="674914"/>
                    <a:pt x="328549" y="675420"/>
                    <a:pt x="340175" y="676259"/>
                  </a:cubicBezTo>
                  <a:cubicBezTo>
                    <a:pt x="349666" y="676938"/>
                    <a:pt x="359182" y="677901"/>
                    <a:pt x="368673" y="678531"/>
                  </a:cubicBezTo>
                  <a:cubicBezTo>
                    <a:pt x="378473" y="679172"/>
                    <a:pt x="388420" y="679654"/>
                    <a:pt x="398294" y="678012"/>
                  </a:cubicBezTo>
                  <a:cubicBezTo>
                    <a:pt x="399652" y="677876"/>
                    <a:pt x="401022" y="677827"/>
                    <a:pt x="402392" y="677889"/>
                  </a:cubicBezTo>
                  <a:cubicBezTo>
                    <a:pt x="412265" y="677716"/>
                    <a:pt x="421979" y="676173"/>
                    <a:pt x="431704" y="674680"/>
                  </a:cubicBezTo>
                  <a:cubicBezTo>
                    <a:pt x="448798" y="672063"/>
                    <a:pt x="464757" y="665818"/>
                    <a:pt x="480690" y="659437"/>
                  </a:cubicBezTo>
                  <a:cubicBezTo>
                    <a:pt x="489725" y="655809"/>
                    <a:pt x="498821" y="652365"/>
                    <a:pt x="507411" y="647762"/>
                  </a:cubicBezTo>
                  <a:cubicBezTo>
                    <a:pt x="513274" y="644552"/>
                    <a:pt x="518495" y="640282"/>
                    <a:pt x="522790" y="635173"/>
                  </a:cubicBezTo>
                  <a:cubicBezTo>
                    <a:pt x="529529" y="627348"/>
                    <a:pt x="535774" y="619128"/>
                    <a:pt x="541970" y="610920"/>
                  </a:cubicBezTo>
                  <a:cubicBezTo>
                    <a:pt x="548017" y="602898"/>
                    <a:pt x="553386" y="594419"/>
                    <a:pt x="556780" y="584854"/>
                  </a:cubicBezTo>
                  <a:cubicBezTo>
                    <a:pt x="562124" y="569833"/>
                    <a:pt x="567431" y="554800"/>
                    <a:pt x="570986" y="539187"/>
                  </a:cubicBezTo>
                  <a:cubicBezTo>
                    <a:pt x="574393" y="524278"/>
                    <a:pt x="578539" y="509566"/>
                    <a:pt x="581292" y="494484"/>
                  </a:cubicBezTo>
                  <a:cubicBezTo>
                    <a:pt x="582526" y="487646"/>
                    <a:pt x="583402" y="480735"/>
                    <a:pt x="584316" y="473835"/>
                  </a:cubicBezTo>
                  <a:cubicBezTo>
                    <a:pt x="585377" y="465850"/>
                    <a:pt x="587623" y="458136"/>
                    <a:pt x="589684" y="450385"/>
                  </a:cubicBezTo>
                  <a:cubicBezTo>
                    <a:pt x="592424" y="440104"/>
                    <a:pt x="596115" y="430119"/>
                    <a:pt x="599558" y="420048"/>
                  </a:cubicBezTo>
                  <a:cubicBezTo>
                    <a:pt x="600385" y="417580"/>
                    <a:pt x="600262" y="414939"/>
                    <a:pt x="601718" y="412729"/>
                  </a:cubicBezTo>
                  <a:cubicBezTo>
                    <a:pt x="601718" y="413791"/>
                    <a:pt x="601866" y="414852"/>
                    <a:pt x="601817" y="415914"/>
                  </a:cubicBezTo>
                  <a:cubicBezTo>
                    <a:pt x="601113" y="430552"/>
                    <a:pt x="602940" y="445127"/>
                    <a:pt x="603051" y="459741"/>
                  </a:cubicBezTo>
                  <a:cubicBezTo>
                    <a:pt x="603051" y="463851"/>
                    <a:pt x="603434" y="467973"/>
                    <a:pt x="603310" y="472083"/>
                  </a:cubicBezTo>
                  <a:cubicBezTo>
                    <a:pt x="603088" y="483660"/>
                    <a:pt x="604248" y="495212"/>
                    <a:pt x="606766" y="506517"/>
                  </a:cubicBezTo>
                  <a:cubicBezTo>
                    <a:pt x="608642" y="515268"/>
                    <a:pt x="610802" y="524044"/>
                    <a:pt x="609703" y="533177"/>
                  </a:cubicBezTo>
                  <a:cubicBezTo>
                    <a:pt x="608741" y="541174"/>
                    <a:pt x="608123" y="549221"/>
                    <a:pt x="607075" y="557219"/>
                  </a:cubicBezTo>
                  <a:cubicBezTo>
                    <a:pt x="605667" y="568414"/>
                    <a:pt x="605137" y="579694"/>
                    <a:pt x="605470" y="590963"/>
                  </a:cubicBezTo>
                  <a:cubicBezTo>
                    <a:pt x="605704" y="600454"/>
                    <a:pt x="604507" y="609785"/>
                    <a:pt x="603372" y="619152"/>
                  </a:cubicBezTo>
                  <a:cubicBezTo>
                    <a:pt x="602138" y="628816"/>
                    <a:pt x="600903" y="638480"/>
                    <a:pt x="600015" y="648169"/>
                  </a:cubicBezTo>
                  <a:cubicBezTo>
                    <a:pt x="599348" y="655315"/>
                    <a:pt x="598127" y="662350"/>
                    <a:pt x="596979" y="669397"/>
                  </a:cubicBezTo>
                  <a:cubicBezTo>
                    <a:pt x="595646" y="677518"/>
                    <a:pt x="595053" y="685726"/>
                    <a:pt x="594510" y="693921"/>
                  </a:cubicBezTo>
                  <a:cubicBezTo>
                    <a:pt x="594276" y="699253"/>
                    <a:pt x="593313" y="704523"/>
                    <a:pt x="591635" y="709583"/>
                  </a:cubicBezTo>
                  <a:cubicBezTo>
                    <a:pt x="587660" y="720938"/>
                    <a:pt x="584464" y="732552"/>
                    <a:pt x="582094" y="744339"/>
                  </a:cubicBezTo>
                  <a:cubicBezTo>
                    <a:pt x="580391" y="752559"/>
                    <a:pt x="577317" y="760384"/>
                    <a:pt x="574911" y="768394"/>
                  </a:cubicBezTo>
                  <a:cubicBezTo>
                    <a:pt x="570912" y="781810"/>
                    <a:pt x="567962" y="795522"/>
                    <a:pt x="566074" y="809395"/>
                  </a:cubicBezTo>
                  <a:cubicBezTo>
                    <a:pt x="565420" y="814060"/>
                    <a:pt x="564753" y="818738"/>
                    <a:pt x="563926" y="823378"/>
                  </a:cubicBezTo>
                  <a:cubicBezTo>
                    <a:pt x="562470" y="831783"/>
                    <a:pt x="561668" y="840275"/>
                    <a:pt x="561519" y="848803"/>
                  </a:cubicBezTo>
                  <a:cubicBezTo>
                    <a:pt x="561223" y="861750"/>
                    <a:pt x="560878" y="874722"/>
                    <a:pt x="560680" y="887632"/>
                  </a:cubicBezTo>
                  <a:cubicBezTo>
                    <a:pt x="560508" y="898468"/>
                    <a:pt x="561766" y="909206"/>
                    <a:pt x="563038" y="919944"/>
                  </a:cubicBezTo>
                  <a:cubicBezTo>
                    <a:pt x="564617" y="933261"/>
                    <a:pt x="558594" y="943295"/>
                    <a:pt x="548610" y="951144"/>
                  </a:cubicBezTo>
                  <a:cubicBezTo>
                    <a:pt x="540723" y="957315"/>
                    <a:pt x="531330" y="959784"/>
                    <a:pt x="521333" y="960364"/>
                  </a:cubicBezTo>
                  <a:cubicBezTo>
                    <a:pt x="508090" y="961179"/>
                    <a:pt x="494847" y="960426"/>
                    <a:pt x="481616" y="960549"/>
                  </a:cubicBezTo>
                  <a:cubicBezTo>
                    <a:pt x="475519" y="960549"/>
                    <a:pt x="469435" y="960920"/>
                    <a:pt x="463350" y="961092"/>
                  </a:cubicBezTo>
                  <a:cubicBezTo>
                    <a:pt x="454056" y="961425"/>
                    <a:pt x="444763" y="960278"/>
                    <a:pt x="435814" y="957723"/>
                  </a:cubicBezTo>
                  <a:cubicBezTo>
                    <a:pt x="420856" y="953341"/>
                    <a:pt x="412586" y="942715"/>
                    <a:pt x="408921" y="928200"/>
                  </a:cubicBezTo>
                  <a:cubicBezTo>
                    <a:pt x="407835" y="923140"/>
                    <a:pt x="407242" y="917981"/>
                    <a:pt x="407156" y="912810"/>
                  </a:cubicBezTo>
                  <a:cubicBezTo>
                    <a:pt x="406674" y="902615"/>
                    <a:pt x="406378" y="892420"/>
                    <a:pt x="406292" y="882226"/>
                  </a:cubicBezTo>
                  <a:cubicBezTo>
                    <a:pt x="406428" y="873241"/>
                    <a:pt x="407193" y="864280"/>
                    <a:pt x="408588" y="855406"/>
                  </a:cubicBezTo>
                  <a:cubicBezTo>
                    <a:pt x="408761" y="853740"/>
                    <a:pt x="408847" y="852074"/>
                    <a:pt x="408847" y="850395"/>
                  </a:cubicBezTo>
                  <a:cubicBezTo>
                    <a:pt x="408995" y="846298"/>
                    <a:pt x="408958" y="842176"/>
                    <a:pt x="409279" y="838053"/>
                  </a:cubicBezTo>
                  <a:cubicBezTo>
                    <a:pt x="409699" y="832795"/>
                    <a:pt x="412463" y="829414"/>
                    <a:pt x="417733" y="828019"/>
                  </a:cubicBezTo>
                  <a:cubicBezTo>
                    <a:pt x="436530" y="823082"/>
                    <a:pt x="453217" y="813702"/>
                    <a:pt x="469311" y="803112"/>
                  </a:cubicBezTo>
                  <a:cubicBezTo>
                    <a:pt x="474063" y="799977"/>
                    <a:pt x="477815" y="795781"/>
                    <a:pt x="481999" y="792004"/>
                  </a:cubicBezTo>
                  <a:cubicBezTo>
                    <a:pt x="488034" y="786611"/>
                    <a:pt x="493601" y="780773"/>
                    <a:pt x="499278" y="775059"/>
                  </a:cubicBezTo>
                  <a:cubicBezTo>
                    <a:pt x="500438" y="774133"/>
                    <a:pt x="501364" y="772948"/>
                    <a:pt x="501956" y="771590"/>
                  </a:cubicBezTo>
                  <a:cubicBezTo>
                    <a:pt x="499488" y="771023"/>
                    <a:pt x="497279" y="771887"/>
                    <a:pt x="495205" y="772343"/>
                  </a:cubicBezTo>
                  <a:cubicBezTo>
                    <a:pt x="485208" y="774343"/>
                    <a:pt x="475063" y="775491"/>
                    <a:pt x="464868" y="775775"/>
                  </a:cubicBezTo>
                  <a:cubicBezTo>
                    <a:pt x="453612" y="776280"/>
                    <a:pt x="442393" y="777280"/>
                    <a:pt x="431161" y="778082"/>
                  </a:cubicBezTo>
                  <a:cubicBezTo>
                    <a:pt x="410797" y="779527"/>
                    <a:pt x="390432" y="779934"/>
                    <a:pt x="370092" y="777132"/>
                  </a:cubicBezTo>
                  <a:cubicBezTo>
                    <a:pt x="357158" y="775355"/>
                    <a:pt x="344174" y="773429"/>
                    <a:pt x="331116" y="772640"/>
                  </a:cubicBezTo>
                  <a:cubicBezTo>
                    <a:pt x="322192" y="772072"/>
                    <a:pt x="313380" y="769813"/>
                    <a:pt x="304469" y="768838"/>
                  </a:cubicBezTo>
                  <a:cubicBezTo>
                    <a:pt x="288288" y="767061"/>
                    <a:pt x="272194" y="764309"/>
                    <a:pt x="255828" y="764543"/>
                  </a:cubicBezTo>
                  <a:cubicBezTo>
                    <a:pt x="250176" y="764630"/>
                    <a:pt x="244609" y="765864"/>
                    <a:pt x="239450" y="768160"/>
                  </a:cubicBezTo>
                  <a:cubicBezTo>
                    <a:pt x="233872" y="770418"/>
                    <a:pt x="229391" y="774762"/>
                    <a:pt x="226972" y="780279"/>
                  </a:cubicBezTo>
                  <a:cubicBezTo>
                    <a:pt x="222233" y="790684"/>
                    <a:pt x="218777" y="801619"/>
                    <a:pt x="216654" y="812851"/>
                  </a:cubicBezTo>
                  <a:cubicBezTo>
                    <a:pt x="215087" y="821934"/>
                    <a:pt x="215766" y="831080"/>
                    <a:pt x="216370" y="840188"/>
                  </a:cubicBezTo>
                  <a:cubicBezTo>
                    <a:pt x="216765" y="844891"/>
                    <a:pt x="216741" y="849618"/>
                    <a:pt x="216284" y="854320"/>
                  </a:cubicBezTo>
                  <a:cubicBezTo>
                    <a:pt x="215938" y="857652"/>
                    <a:pt x="215803" y="861010"/>
                    <a:pt x="215865" y="864367"/>
                  </a:cubicBezTo>
                  <a:cubicBezTo>
                    <a:pt x="215975" y="876845"/>
                    <a:pt x="215568" y="889323"/>
                    <a:pt x="216555" y="901813"/>
                  </a:cubicBezTo>
                  <a:cubicBezTo>
                    <a:pt x="217370" y="913069"/>
                    <a:pt x="216395" y="924387"/>
                    <a:pt x="213668" y="935334"/>
                  </a:cubicBezTo>
                  <a:cubicBezTo>
                    <a:pt x="211471" y="944492"/>
                    <a:pt x="210150" y="953848"/>
                    <a:pt x="206916" y="962771"/>
                  </a:cubicBezTo>
                  <a:cubicBezTo>
                    <a:pt x="203103" y="973360"/>
                    <a:pt x="196314" y="981358"/>
                    <a:pt x="187971" y="988554"/>
                  </a:cubicBezTo>
                  <a:cubicBezTo>
                    <a:pt x="176036" y="998835"/>
                    <a:pt x="162139" y="1004265"/>
                    <a:pt x="146822" y="1006944"/>
                  </a:cubicBezTo>
                  <a:cubicBezTo>
                    <a:pt x="139800" y="1008289"/>
                    <a:pt x="132666" y="1008955"/>
                    <a:pt x="125507" y="1008943"/>
                  </a:cubicBezTo>
                  <a:cubicBezTo>
                    <a:pt x="109660" y="1008708"/>
                    <a:pt x="93788" y="1009363"/>
                    <a:pt x="78002" y="1007992"/>
                  </a:cubicBezTo>
                  <a:cubicBezTo>
                    <a:pt x="63488" y="1006758"/>
                    <a:pt x="50850" y="1001599"/>
                    <a:pt x="42654" y="988443"/>
                  </a:cubicBezTo>
                  <a:cubicBezTo>
                    <a:pt x="36212" y="978050"/>
                    <a:pt x="30090" y="967547"/>
                    <a:pt x="27325" y="955464"/>
                  </a:cubicBezTo>
                  <a:cubicBezTo>
                    <a:pt x="26585" y="951885"/>
                    <a:pt x="26079" y="948256"/>
                    <a:pt x="25807" y="944616"/>
                  </a:cubicBezTo>
                  <a:cubicBezTo>
                    <a:pt x="25671" y="943122"/>
                    <a:pt x="25881" y="941555"/>
                    <a:pt x="24993" y="940185"/>
                  </a:cubicBezTo>
                  <a:cubicBezTo>
                    <a:pt x="23006" y="931977"/>
                    <a:pt x="21882" y="923597"/>
                    <a:pt x="21648" y="915155"/>
                  </a:cubicBezTo>
                  <a:cubicBezTo>
                    <a:pt x="21364" y="909428"/>
                    <a:pt x="20414" y="903738"/>
                    <a:pt x="19636" y="898073"/>
                  </a:cubicBezTo>
                  <a:cubicBezTo>
                    <a:pt x="18575" y="889940"/>
                    <a:pt x="18858" y="881744"/>
                    <a:pt x="17723" y="873599"/>
                  </a:cubicBezTo>
                  <a:cubicBezTo>
                    <a:pt x="16365" y="863861"/>
                    <a:pt x="14749" y="854160"/>
                    <a:pt x="13453" y="844409"/>
                  </a:cubicBezTo>
                  <a:cubicBezTo>
                    <a:pt x="11552" y="830167"/>
                    <a:pt x="8935" y="816022"/>
                    <a:pt x="7405" y="801730"/>
                  </a:cubicBezTo>
                  <a:cubicBezTo>
                    <a:pt x="5344" y="782427"/>
                    <a:pt x="3937" y="763087"/>
                    <a:pt x="2777" y="743722"/>
                  </a:cubicBezTo>
                  <a:cubicBezTo>
                    <a:pt x="1135" y="716273"/>
                    <a:pt x="-630" y="688861"/>
                    <a:pt x="-926" y="661338"/>
                  </a:cubicBezTo>
                  <a:cubicBezTo>
                    <a:pt x="-1099" y="647428"/>
                    <a:pt x="-3049" y="633457"/>
                    <a:pt x="-2641" y="619547"/>
                  </a:cubicBezTo>
                  <a:cubicBezTo>
                    <a:pt x="-2370" y="610649"/>
                    <a:pt x="-2839" y="601676"/>
                    <a:pt x="-1556" y="592802"/>
                  </a:cubicBezTo>
                  <a:cubicBezTo>
                    <a:pt x="-1321" y="591296"/>
                    <a:pt x="-975" y="589803"/>
                    <a:pt x="-864" y="588297"/>
                  </a:cubicBezTo>
                  <a:cubicBezTo>
                    <a:pt x="641" y="567624"/>
                    <a:pt x="925" y="546889"/>
                    <a:pt x="-37" y="526191"/>
                  </a:cubicBezTo>
                  <a:cubicBezTo>
                    <a:pt x="-938" y="506838"/>
                    <a:pt x="-1025" y="487498"/>
                    <a:pt x="-482" y="468183"/>
                  </a:cubicBezTo>
                  <a:cubicBezTo>
                    <a:pt x="-222" y="459358"/>
                    <a:pt x="506" y="450533"/>
                    <a:pt x="-62" y="441721"/>
                  </a:cubicBezTo>
                  <a:cubicBezTo>
                    <a:pt x="-1049" y="426491"/>
                    <a:pt x="-938" y="411273"/>
                    <a:pt x="-445" y="396055"/>
                  </a:cubicBezTo>
                  <a:cubicBezTo>
                    <a:pt x="197" y="376431"/>
                    <a:pt x="1172" y="356807"/>
                    <a:pt x="1678" y="337171"/>
                  </a:cubicBezTo>
                  <a:cubicBezTo>
                    <a:pt x="1913" y="328358"/>
                    <a:pt x="1221" y="319521"/>
                    <a:pt x="1172" y="310684"/>
                  </a:cubicBezTo>
                  <a:cubicBezTo>
                    <a:pt x="1111" y="298811"/>
                    <a:pt x="1074" y="286926"/>
                    <a:pt x="1407" y="275040"/>
                  </a:cubicBezTo>
                  <a:cubicBezTo>
                    <a:pt x="1604" y="268647"/>
                    <a:pt x="2209" y="262278"/>
                    <a:pt x="3246" y="255971"/>
                  </a:cubicBezTo>
                  <a:cubicBezTo>
                    <a:pt x="4986" y="245147"/>
                    <a:pt x="6195" y="234262"/>
                    <a:pt x="7294" y="223376"/>
                  </a:cubicBezTo>
                  <a:cubicBezTo>
                    <a:pt x="8355" y="212910"/>
                    <a:pt x="10293" y="202591"/>
                    <a:pt x="11466" y="192150"/>
                  </a:cubicBezTo>
                  <a:cubicBezTo>
                    <a:pt x="13551" y="173550"/>
                    <a:pt x="16489" y="155124"/>
                    <a:pt x="19488" y="136610"/>
                  </a:cubicBezTo>
                  <a:cubicBezTo>
                    <a:pt x="22117" y="120393"/>
                    <a:pt x="23610" y="104015"/>
                    <a:pt x="26721" y="87871"/>
                  </a:cubicBezTo>
                  <a:cubicBezTo>
                    <a:pt x="28708" y="77528"/>
                    <a:pt x="31657" y="67469"/>
                    <a:pt x="34472" y="57349"/>
                  </a:cubicBezTo>
                  <a:cubicBezTo>
                    <a:pt x="35570" y="53387"/>
                    <a:pt x="36607" y="49400"/>
                    <a:pt x="37569" y="45414"/>
                  </a:cubicBezTo>
                  <a:cubicBezTo>
                    <a:pt x="39729" y="36219"/>
                    <a:pt x="43074" y="27333"/>
                    <a:pt x="47505" y="18989"/>
                  </a:cubicBezTo>
                  <a:cubicBezTo>
                    <a:pt x="50380" y="13645"/>
                    <a:pt x="53367" y="8313"/>
                    <a:pt x="55194" y="2475"/>
                  </a:cubicBezTo>
                  <a:lnTo>
                    <a:pt x="57749" y="-1573"/>
                  </a:lnTo>
                  <a:cubicBezTo>
                    <a:pt x="58230" y="1192"/>
                    <a:pt x="56292" y="3364"/>
                    <a:pt x="55725" y="5832"/>
                  </a:cubicBezTo>
                  <a:cubicBezTo>
                    <a:pt x="54219" y="12621"/>
                    <a:pt x="53046" y="19483"/>
                    <a:pt x="52244" y="26382"/>
                  </a:cubicBezTo>
                  <a:cubicBezTo>
                    <a:pt x="51257" y="34824"/>
                    <a:pt x="50862" y="43279"/>
                    <a:pt x="50269" y="51745"/>
                  </a:cubicBezTo>
                  <a:cubicBezTo>
                    <a:pt x="49850" y="57818"/>
                    <a:pt x="50269" y="63915"/>
                    <a:pt x="49467" y="69913"/>
                  </a:cubicBezTo>
                  <a:cubicBezTo>
                    <a:pt x="48480" y="77800"/>
                    <a:pt x="49344" y="85736"/>
                    <a:pt x="48529" y="93561"/>
                  </a:cubicBezTo>
                  <a:cubicBezTo>
                    <a:pt x="47060" y="107705"/>
                    <a:pt x="47628" y="121849"/>
                    <a:pt x="47999" y="135956"/>
                  </a:cubicBezTo>
                  <a:cubicBezTo>
                    <a:pt x="48184" y="142991"/>
                    <a:pt x="47900" y="150211"/>
                    <a:pt x="49455" y="157222"/>
                  </a:cubicBezTo>
                  <a:cubicBezTo>
                    <a:pt x="49627" y="158443"/>
                    <a:pt x="49665" y="159690"/>
                    <a:pt x="49566" y="160924"/>
                  </a:cubicBezTo>
                  <a:cubicBezTo>
                    <a:pt x="49566" y="170058"/>
                    <a:pt x="49627" y="179191"/>
                    <a:pt x="49566" y="188336"/>
                  </a:cubicBezTo>
                  <a:cubicBezTo>
                    <a:pt x="49492" y="196976"/>
                    <a:pt x="50627" y="205615"/>
                    <a:pt x="51195" y="214168"/>
                  </a:cubicBezTo>
                  <a:cubicBezTo>
                    <a:pt x="51689" y="221574"/>
                    <a:pt x="52084" y="228979"/>
                    <a:pt x="50726" y="236458"/>
                  </a:cubicBezTo>
                  <a:cubicBezTo>
                    <a:pt x="50245" y="239013"/>
                    <a:pt x="50245" y="241630"/>
                    <a:pt x="50726" y="244185"/>
                  </a:cubicBezTo>
                  <a:cubicBezTo>
                    <a:pt x="51121" y="246875"/>
                    <a:pt x="51356" y="249590"/>
                    <a:pt x="51430" y="252318"/>
                  </a:cubicBezTo>
                  <a:cubicBezTo>
                    <a:pt x="52207" y="261661"/>
                    <a:pt x="52256" y="271066"/>
                    <a:pt x="53898" y="280335"/>
                  </a:cubicBezTo>
                  <a:cubicBezTo>
                    <a:pt x="54515" y="283741"/>
                    <a:pt x="54528" y="287259"/>
                    <a:pt x="54910" y="290727"/>
                  </a:cubicBezTo>
                  <a:cubicBezTo>
                    <a:pt x="56354" y="303649"/>
                    <a:pt x="57897" y="316547"/>
                    <a:pt x="59427" y="329457"/>
                  </a:cubicBezTo>
                  <a:cubicBezTo>
                    <a:pt x="61896" y="350611"/>
                    <a:pt x="66968" y="371149"/>
                    <a:pt x="72781" y="391550"/>
                  </a:cubicBezTo>
                  <a:cubicBezTo>
                    <a:pt x="78767" y="412532"/>
                    <a:pt x="84568" y="433514"/>
                    <a:pt x="89801" y="454779"/>
                  </a:cubicBezTo>
                  <a:cubicBezTo>
                    <a:pt x="90986" y="459765"/>
                    <a:pt x="92480" y="464678"/>
                    <a:pt x="94294" y="469466"/>
                  </a:cubicBezTo>
                  <a:cubicBezTo>
                    <a:pt x="94615" y="470318"/>
                    <a:pt x="94825" y="470836"/>
                    <a:pt x="94973" y="471231"/>
                  </a:cubicBezTo>
                  <a:cubicBezTo>
                    <a:pt x="97453" y="478069"/>
                    <a:pt x="99354" y="485104"/>
                    <a:pt x="100687" y="492262"/>
                  </a:cubicBezTo>
                  <a:close/>
                </a:path>
              </a:pathLst>
            </a:custGeom>
            <a:solidFill>
              <a:srgbClr val="2DA82A"/>
            </a:solidFill>
            <a:ln w="1231" cap="flat">
              <a:noFill/>
              <a:prstDash val="solid"/>
              <a:miter/>
            </a:ln>
          </p:spPr>
          <p:txBody>
            <a:bodyPr rtlCol="0" anchor="ctr"/>
            <a:lstStyle/>
            <a:p>
              <a:endParaRPr lang="es-CO"/>
            </a:p>
          </p:txBody>
        </p:sp>
        <p:sp>
          <p:nvSpPr>
            <p:cNvPr id="617" name="Freeform: Shape 616">
              <a:extLst>
                <a:ext uri="{FF2B5EF4-FFF2-40B4-BE49-F238E27FC236}">
                  <a16:creationId xmlns:a16="http://schemas.microsoft.com/office/drawing/2014/main" id="{B72805F7-9FC3-82B0-30F9-E368A54AFD7A}"/>
                </a:ext>
              </a:extLst>
            </p:cNvPr>
            <p:cNvSpPr/>
            <p:nvPr/>
          </p:nvSpPr>
          <p:spPr>
            <a:xfrm>
              <a:off x="-1456087" y="6899366"/>
              <a:ext cx="122124" cy="434617"/>
            </a:xfrm>
            <a:custGeom>
              <a:avLst/>
              <a:gdLst>
                <a:gd name="connsiteX0" fmla="*/ 110988 w 122124"/>
                <a:gd name="connsiteY0" fmla="*/ 5936 h 434617"/>
                <a:gd name="connsiteX1" fmla="*/ 109988 w 122124"/>
                <a:gd name="connsiteY1" fmla="*/ 30102 h 434617"/>
                <a:gd name="connsiteX2" fmla="*/ 110692 w 122124"/>
                <a:gd name="connsiteY2" fmla="*/ 67536 h 434617"/>
                <a:gd name="connsiteX3" fmla="*/ 111185 w 122124"/>
                <a:gd name="connsiteY3" fmla="*/ 107216 h 434617"/>
                <a:gd name="connsiteX4" fmla="*/ 111321 w 122124"/>
                <a:gd name="connsiteY4" fmla="*/ 119978 h 434617"/>
                <a:gd name="connsiteX5" fmla="*/ 110852 w 122124"/>
                <a:gd name="connsiteY5" fmla="*/ 125408 h 434617"/>
                <a:gd name="connsiteX6" fmla="*/ 108964 w 122124"/>
                <a:gd name="connsiteY6" fmla="*/ 148574 h 434617"/>
                <a:gd name="connsiteX7" fmla="*/ 109334 w 122124"/>
                <a:gd name="connsiteY7" fmla="*/ 207508 h 434617"/>
                <a:gd name="connsiteX8" fmla="*/ 111185 w 122124"/>
                <a:gd name="connsiteY8" fmla="*/ 256790 h 434617"/>
                <a:gd name="connsiteX9" fmla="*/ 114209 w 122124"/>
                <a:gd name="connsiteY9" fmla="*/ 301420 h 434617"/>
                <a:gd name="connsiteX10" fmla="*/ 115024 w 122124"/>
                <a:gd name="connsiteY10" fmla="*/ 337459 h 434617"/>
                <a:gd name="connsiteX11" fmla="*/ 115950 w 122124"/>
                <a:gd name="connsiteY11" fmla="*/ 362538 h 434617"/>
                <a:gd name="connsiteX12" fmla="*/ 119331 w 122124"/>
                <a:gd name="connsiteY12" fmla="*/ 401182 h 434617"/>
                <a:gd name="connsiteX13" fmla="*/ 118282 w 122124"/>
                <a:gd name="connsiteY13" fmla="*/ 414338 h 434617"/>
                <a:gd name="connsiteX14" fmla="*/ 99843 w 122124"/>
                <a:gd name="connsiteY14" fmla="*/ 431914 h 434617"/>
                <a:gd name="connsiteX15" fmla="*/ 70642 w 122124"/>
                <a:gd name="connsiteY15" fmla="*/ 429593 h 434617"/>
                <a:gd name="connsiteX16" fmla="*/ 53165 w 122124"/>
                <a:gd name="connsiteY16" fmla="*/ 422904 h 434617"/>
                <a:gd name="connsiteX17" fmla="*/ 35800 w 122124"/>
                <a:gd name="connsiteY17" fmla="*/ 412117 h 434617"/>
                <a:gd name="connsiteX18" fmla="*/ 18521 w 122124"/>
                <a:gd name="connsiteY18" fmla="*/ 393258 h 434617"/>
                <a:gd name="connsiteX19" fmla="*/ 11967 w 122124"/>
                <a:gd name="connsiteY19" fmla="*/ 380829 h 434617"/>
                <a:gd name="connsiteX20" fmla="*/ 2476 w 122124"/>
                <a:gd name="connsiteY20" fmla="*/ 338582 h 434617"/>
                <a:gd name="connsiteX21" fmla="*/ 834 w 122124"/>
                <a:gd name="connsiteY21" fmla="*/ 284351 h 434617"/>
                <a:gd name="connsiteX22" fmla="*/ 488 w 122124"/>
                <a:gd name="connsiteY22" fmla="*/ 273403 h 434617"/>
                <a:gd name="connsiteX23" fmla="*/ -2251 w 122124"/>
                <a:gd name="connsiteY23" fmla="*/ 227860 h 434617"/>
                <a:gd name="connsiteX24" fmla="*/ -1918 w 122124"/>
                <a:gd name="connsiteY24" fmla="*/ 202769 h 434617"/>
                <a:gd name="connsiteX25" fmla="*/ 118 w 122124"/>
                <a:gd name="connsiteY25" fmla="*/ 179134 h 434617"/>
                <a:gd name="connsiteX26" fmla="*/ 3216 w 122124"/>
                <a:gd name="connsiteY26" fmla="*/ 113029 h 434617"/>
                <a:gd name="connsiteX27" fmla="*/ 3303 w 122124"/>
                <a:gd name="connsiteY27" fmla="*/ 69165 h 434617"/>
                <a:gd name="connsiteX28" fmla="*/ 5364 w 122124"/>
                <a:gd name="connsiteY28" fmla="*/ 35915 h 434617"/>
                <a:gd name="connsiteX29" fmla="*/ 9375 w 122124"/>
                <a:gd name="connsiteY29" fmla="*/ 3319 h 434617"/>
                <a:gd name="connsiteX30" fmla="*/ 10251 w 122124"/>
                <a:gd name="connsiteY30" fmla="*/ 320 h 434617"/>
                <a:gd name="connsiteX31" fmla="*/ 16953 w 122124"/>
                <a:gd name="connsiteY31" fmla="*/ 950 h 434617"/>
                <a:gd name="connsiteX32" fmla="*/ 30826 w 122124"/>
                <a:gd name="connsiteY32" fmla="*/ 4652 h 434617"/>
                <a:gd name="connsiteX33" fmla="*/ 39465 w 122124"/>
                <a:gd name="connsiteY33" fmla="*/ 11342 h 434617"/>
                <a:gd name="connsiteX34" fmla="*/ 69161 w 122124"/>
                <a:gd name="connsiteY34" fmla="*/ 15624 h 434617"/>
                <a:gd name="connsiteX35" fmla="*/ 106088 w 122124"/>
                <a:gd name="connsiteY35" fmla="*/ 10070 h 434617"/>
                <a:gd name="connsiteX36" fmla="*/ 110988 w 122124"/>
                <a:gd name="connsiteY36" fmla="*/ 5936 h 434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22124" h="434617">
                  <a:moveTo>
                    <a:pt x="110988" y="5936"/>
                  </a:moveTo>
                  <a:cubicBezTo>
                    <a:pt x="110642" y="13995"/>
                    <a:pt x="110124" y="21980"/>
                    <a:pt x="109988" y="30102"/>
                  </a:cubicBezTo>
                  <a:cubicBezTo>
                    <a:pt x="109779" y="42580"/>
                    <a:pt x="109741" y="55045"/>
                    <a:pt x="110692" y="67536"/>
                  </a:cubicBezTo>
                  <a:cubicBezTo>
                    <a:pt x="111679" y="80717"/>
                    <a:pt x="112432" y="93960"/>
                    <a:pt x="111185" y="107216"/>
                  </a:cubicBezTo>
                  <a:cubicBezTo>
                    <a:pt x="110630" y="111449"/>
                    <a:pt x="110679" y="115756"/>
                    <a:pt x="111321" y="119978"/>
                  </a:cubicBezTo>
                  <a:cubicBezTo>
                    <a:pt x="111543" y="121804"/>
                    <a:pt x="111383" y="123643"/>
                    <a:pt x="110852" y="125408"/>
                  </a:cubicBezTo>
                  <a:cubicBezTo>
                    <a:pt x="109112" y="133048"/>
                    <a:pt x="108939" y="140799"/>
                    <a:pt x="108964" y="148574"/>
                  </a:cubicBezTo>
                  <a:cubicBezTo>
                    <a:pt x="109026" y="168223"/>
                    <a:pt x="108717" y="187884"/>
                    <a:pt x="109334" y="207508"/>
                  </a:cubicBezTo>
                  <a:cubicBezTo>
                    <a:pt x="109853" y="223936"/>
                    <a:pt x="110359" y="240375"/>
                    <a:pt x="111185" y="256790"/>
                  </a:cubicBezTo>
                  <a:cubicBezTo>
                    <a:pt x="111926" y="271675"/>
                    <a:pt x="112716" y="286560"/>
                    <a:pt x="114209" y="301420"/>
                  </a:cubicBezTo>
                  <a:cubicBezTo>
                    <a:pt x="115370" y="313392"/>
                    <a:pt x="115641" y="325438"/>
                    <a:pt x="115024" y="337459"/>
                  </a:cubicBezTo>
                  <a:cubicBezTo>
                    <a:pt x="114802" y="345827"/>
                    <a:pt x="115110" y="354207"/>
                    <a:pt x="115950" y="362538"/>
                  </a:cubicBezTo>
                  <a:cubicBezTo>
                    <a:pt x="116999" y="375424"/>
                    <a:pt x="118986" y="388235"/>
                    <a:pt x="119331" y="401182"/>
                  </a:cubicBezTo>
                  <a:cubicBezTo>
                    <a:pt x="119615" y="405600"/>
                    <a:pt x="119270" y="410031"/>
                    <a:pt x="118282" y="414338"/>
                  </a:cubicBezTo>
                  <a:cubicBezTo>
                    <a:pt x="115703" y="423977"/>
                    <a:pt x="109433" y="429791"/>
                    <a:pt x="99843" y="431914"/>
                  </a:cubicBezTo>
                  <a:cubicBezTo>
                    <a:pt x="89969" y="434123"/>
                    <a:pt x="80096" y="432963"/>
                    <a:pt x="70642" y="429593"/>
                  </a:cubicBezTo>
                  <a:cubicBezTo>
                    <a:pt x="64767" y="427495"/>
                    <a:pt x="58966" y="425187"/>
                    <a:pt x="53165" y="422904"/>
                  </a:cubicBezTo>
                  <a:cubicBezTo>
                    <a:pt x="46747" y="420435"/>
                    <a:pt x="40860" y="416770"/>
                    <a:pt x="35800" y="412117"/>
                  </a:cubicBezTo>
                  <a:cubicBezTo>
                    <a:pt x="29678" y="406168"/>
                    <a:pt x="23902" y="399873"/>
                    <a:pt x="18521" y="393258"/>
                  </a:cubicBezTo>
                  <a:cubicBezTo>
                    <a:pt x="15509" y="389605"/>
                    <a:pt x="13275" y="385383"/>
                    <a:pt x="11967" y="380829"/>
                  </a:cubicBezTo>
                  <a:cubicBezTo>
                    <a:pt x="7659" y="366994"/>
                    <a:pt x="3833" y="353035"/>
                    <a:pt x="2476" y="338582"/>
                  </a:cubicBezTo>
                  <a:cubicBezTo>
                    <a:pt x="772" y="320563"/>
                    <a:pt x="-548" y="302494"/>
                    <a:pt x="834" y="284351"/>
                  </a:cubicBezTo>
                  <a:cubicBezTo>
                    <a:pt x="1106" y="280734"/>
                    <a:pt x="526" y="277056"/>
                    <a:pt x="488" y="273403"/>
                  </a:cubicBezTo>
                  <a:cubicBezTo>
                    <a:pt x="279" y="258185"/>
                    <a:pt x="-635" y="243004"/>
                    <a:pt x="-2251" y="227860"/>
                  </a:cubicBezTo>
                  <a:cubicBezTo>
                    <a:pt x="-3128" y="219517"/>
                    <a:pt x="-2548" y="211137"/>
                    <a:pt x="-1918" y="202769"/>
                  </a:cubicBezTo>
                  <a:cubicBezTo>
                    <a:pt x="-1338" y="194882"/>
                    <a:pt x="-746" y="187008"/>
                    <a:pt x="118" y="179134"/>
                  </a:cubicBezTo>
                  <a:cubicBezTo>
                    <a:pt x="2303" y="157164"/>
                    <a:pt x="3340" y="135097"/>
                    <a:pt x="3216" y="113029"/>
                  </a:cubicBezTo>
                  <a:cubicBezTo>
                    <a:pt x="3216" y="98403"/>
                    <a:pt x="3142" y="83778"/>
                    <a:pt x="3303" y="69165"/>
                  </a:cubicBezTo>
                  <a:cubicBezTo>
                    <a:pt x="3414" y="58057"/>
                    <a:pt x="4426" y="46949"/>
                    <a:pt x="5364" y="35915"/>
                  </a:cubicBezTo>
                  <a:cubicBezTo>
                    <a:pt x="6302" y="24881"/>
                    <a:pt x="7672" y="14143"/>
                    <a:pt x="9375" y="3319"/>
                  </a:cubicBezTo>
                  <a:cubicBezTo>
                    <a:pt x="9338" y="2258"/>
                    <a:pt x="9646" y="1196"/>
                    <a:pt x="10251" y="320"/>
                  </a:cubicBezTo>
                  <a:cubicBezTo>
                    <a:pt x="13213" y="4023"/>
                    <a:pt x="13213" y="4023"/>
                    <a:pt x="16953" y="950"/>
                  </a:cubicBezTo>
                  <a:cubicBezTo>
                    <a:pt x="22223" y="-3407"/>
                    <a:pt x="28382" y="-2087"/>
                    <a:pt x="30826" y="4652"/>
                  </a:cubicBezTo>
                  <a:cubicBezTo>
                    <a:pt x="32467" y="9157"/>
                    <a:pt x="35318" y="10576"/>
                    <a:pt x="39465" y="11342"/>
                  </a:cubicBezTo>
                  <a:cubicBezTo>
                    <a:pt x="49339" y="13168"/>
                    <a:pt x="59003" y="16143"/>
                    <a:pt x="69161" y="15624"/>
                  </a:cubicBezTo>
                  <a:cubicBezTo>
                    <a:pt x="81638" y="14983"/>
                    <a:pt x="93734" y="11638"/>
                    <a:pt x="106088" y="10070"/>
                  </a:cubicBezTo>
                  <a:cubicBezTo>
                    <a:pt x="108890" y="9712"/>
                    <a:pt x="108285" y="6010"/>
                    <a:pt x="110988" y="5936"/>
                  </a:cubicBezTo>
                  <a:close/>
                </a:path>
              </a:pathLst>
            </a:custGeom>
            <a:solidFill>
              <a:srgbClr val="2DA82A"/>
            </a:solidFill>
            <a:ln w="1231" cap="flat">
              <a:noFill/>
              <a:prstDash val="solid"/>
              <a:miter/>
            </a:ln>
          </p:spPr>
          <p:txBody>
            <a:bodyPr rtlCol="0" anchor="ctr"/>
            <a:lstStyle/>
            <a:p>
              <a:endParaRPr lang="es-CO"/>
            </a:p>
          </p:txBody>
        </p:sp>
        <p:sp>
          <p:nvSpPr>
            <p:cNvPr id="618" name="Freeform: Shape 617">
              <a:extLst>
                <a:ext uri="{FF2B5EF4-FFF2-40B4-BE49-F238E27FC236}">
                  <a16:creationId xmlns:a16="http://schemas.microsoft.com/office/drawing/2014/main" id="{419832F6-AECB-A6DF-0B70-DC40D3A277A7}"/>
                </a:ext>
              </a:extLst>
            </p:cNvPr>
            <p:cNvSpPr/>
            <p:nvPr/>
          </p:nvSpPr>
          <p:spPr>
            <a:xfrm>
              <a:off x="-935720" y="6939843"/>
              <a:ext cx="347636" cy="653915"/>
            </a:xfrm>
            <a:custGeom>
              <a:avLst/>
              <a:gdLst>
                <a:gd name="connsiteX0" fmla="*/ 139996 w 347636"/>
                <a:gd name="connsiteY0" fmla="*/ 650277 h 653915"/>
                <a:gd name="connsiteX1" fmla="*/ 139095 w 347636"/>
                <a:gd name="connsiteY1" fmla="*/ 650277 h 653915"/>
                <a:gd name="connsiteX2" fmla="*/ 130640 w 347636"/>
                <a:gd name="connsiteY2" fmla="*/ 648808 h 653915"/>
                <a:gd name="connsiteX3" fmla="*/ 124753 w 347636"/>
                <a:gd name="connsiteY3" fmla="*/ 648808 h 653915"/>
                <a:gd name="connsiteX4" fmla="*/ 117163 w 347636"/>
                <a:gd name="connsiteY4" fmla="*/ 650264 h 653915"/>
                <a:gd name="connsiteX5" fmla="*/ 113460 w 347636"/>
                <a:gd name="connsiteY5" fmla="*/ 650264 h 653915"/>
                <a:gd name="connsiteX6" fmla="*/ 84160 w 347636"/>
                <a:gd name="connsiteY6" fmla="*/ 650264 h 653915"/>
                <a:gd name="connsiteX7" fmla="*/ 82469 w 347636"/>
                <a:gd name="connsiteY7" fmla="*/ 650264 h 653915"/>
                <a:gd name="connsiteX8" fmla="*/ 81555 w 347636"/>
                <a:gd name="connsiteY8" fmla="*/ 647524 h 653915"/>
                <a:gd name="connsiteX9" fmla="*/ 80642 w 347636"/>
                <a:gd name="connsiteY9" fmla="*/ 646611 h 653915"/>
                <a:gd name="connsiteX10" fmla="*/ 77890 w 347636"/>
                <a:gd name="connsiteY10" fmla="*/ 646611 h 653915"/>
                <a:gd name="connsiteX11" fmla="*/ 76977 w 347636"/>
                <a:gd name="connsiteY11" fmla="*/ 647524 h 653915"/>
                <a:gd name="connsiteX12" fmla="*/ 76063 w 347636"/>
                <a:gd name="connsiteY12" fmla="*/ 647524 h 653915"/>
                <a:gd name="connsiteX13" fmla="*/ 75224 w 347636"/>
                <a:gd name="connsiteY13" fmla="*/ 647598 h 653915"/>
                <a:gd name="connsiteX14" fmla="*/ 75150 w 347636"/>
                <a:gd name="connsiteY14" fmla="*/ 647524 h 653915"/>
                <a:gd name="connsiteX15" fmla="*/ 73323 w 347636"/>
                <a:gd name="connsiteY15" fmla="*/ 646611 h 653915"/>
                <a:gd name="connsiteX16" fmla="*/ 70583 w 347636"/>
                <a:gd name="connsiteY16" fmla="*/ 646611 h 653915"/>
                <a:gd name="connsiteX17" fmla="*/ 69670 w 347636"/>
                <a:gd name="connsiteY17" fmla="*/ 646611 h 653915"/>
                <a:gd name="connsiteX18" fmla="*/ 68756 w 347636"/>
                <a:gd name="connsiteY18" fmla="*/ 645698 h 653915"/>
                <a:gd name="connsiteX19" fmla="*/ 66930 w 347636"/>
                <a:gd name="connsiteY19" fmla="*/ 645698 h 653915"/>
                <a:gd name="connsiteX20" fmla="*/ 66004 w 347636"/>
                <a:gd name="connsiteY20" fmla="*/ 644785 h 653915"/>
                <a:gd name="connsiteX21" fmla="*/ 63264 w 347636"/>
                <a:gd name="connsiteY21" fmla="*/ 644785 h 653915"/>
                <a:gd name="connsiteX22" fmla="*/ 62351 w 347636"/>
                <a:gd name="connsiteY22" fmla="*/ 643871 h 653915"/>
                <a:gd name="connsiteX23" fmla="*/ 60524 w 347636"/>
                <a:gd name="connsiteY23" fmla="*/ 642032 h 653915"/>
                <a:gd name="connsiteX24" fmla="*/ 59611 w 347636"/>
                <a:gd name="connsiteY24" fmla="*/ 641119 h 653915"/>
                <a:gd name="connsiteX25" fmla="*/ 57784 w 347636"/>
                <a:gd name="connsiteY25" fmla="*/ 640205 h 653915"/>
                <a:gd name="connsiteX26" fmla="*/ 56871 w 347636"/>
                <a:gd name="connsiteY26" fmla="*/ 639292 h 653915"/>
                <a:gd name="connsiteX27" fmla="*/ 52292 w 347636"/>
                <a:gd name="connsiteY27" fmla="*/ 639292 h 653915"/>
                <a:gd name="connsiteX28" fmla="*/ 51379 w 347636"/>
                <a:gd name="connsiteY28" fmla="*/ 638379 h 653915"/>
                <a:gd name="connsiteX29" fmla="*/ 49552 w 347636"/>
                <a:gd name="connsiteY29" fmla="*/ 635639 h 653915"/>
                <a:gd name="connsiteX30" fmla="*/ 48639 w 347636"/>
                <a:gd name="connsiteY30" fmla="*/ 634725 h 653915"/>
                <a:gd name="connsiteX31" fmla="*/ 45899 w 347636"/>
                <a:gd name="connsiteY31" fmla="*/ 631986 h 653915"/>
                <a:gd name="connsiteX32" fmla="*/ 44985 w 347636"/>
                <a:gd name="connsiteY32" fmla="*/ 631060 h 653915"/>
                <a:gd name="connsiteX33" fmla="*/ 40407 w 347636"/>
                <a:gd name="connsiteY33" fmla="*/ 629233 h 653915"/>
                <a:gd name="connsiteX34" fmla="*/ 39493 w 347636"/>
                <a:gd name="connsiteY34" fmla="*/ 628320 h 653915"/>
                <a:gd name="connsiteX35" fmla="*/ 36753 w 347636"/>
                <a:gd name="connsiteY35" fmla="*/ 623753 h 653915"/>
                <a:gd name="connsiteX36" fmla="*/ 35840 w 347636"/>
                <a:gd name="connsiteY36" fmla="*/ 622840 h 653915"/>
                <a:gd name="connsiteX37" fmla="*/ 29434 w 347636"/>
                <a:gd name="connsiteY37" fmla="*/ 618261 h 653915"/>
                <a:gd name="connsiteX38" fmla="*/ 28521 w 347636"/>
                <a:gd name="connsiteY38" fmla="*/ 617348 h 653915"/>
                <a:gd name="connsiteX39" fmla="*/ 25781 w 347636"/>
                <a:gd name="connsiteY39" fmla="*/ 610954 h 653915"/>
                <a:gd name="connsiteX40" fmla="*/ 24868 w 347636"/>
                <a:gd name="connsiteY40" fmla="*/ 610041 h 653915"/>
                <a:gd name="connsiteX41" fmla="*/ 23955 w 347636"/>
                <a:gd name="connsiteY41" fmla="*/ 609128 h 653915"/>
                <a:gd name="connsiteX42" fmla="*/ 23041 w 347636"/>
                <a:gd name="connsiteY42" fmla="*/ 608202 h 653915"/>
                <a:gd name="connsiteX43" fmla="*/ 21215 w 347636"/>
                <a:gd name="connsiteY43" fmla="*/ 607289 h 653915"/>
                <a:gd name="connsiteX44" fmla="*/ 20301 w 347636"/>
                <a:gd name="connsiteY44" fmla="*/ 606376 h 653915"/>
                <a:gd name="connsiteX45" fmla="*/ 19388 w 347636"/>
                <a:gd name="connsiteY45" fmla="*/ 605462 h 653915"/>
                <a:gd name="connsiteX46" fmla="*/ 15685 w 347636"/>
                <a:gd name="connsiteY46" fmla="*/ 596317 h 653915"/>
                <a:gd name="connsiteX47" fmla="*/ 14772 w 347636"/>
                <a:gd name="connsiteY47" fmla="*/ 595403 h 653915"/>
                <a:gd name="connsiteX48" fmla="*/ 13858 w 347636"/>
                <a:gd name="connsiteY48" fmla="*/ 594490 h 653915"/>
                <a:gd name="connsiteX49" fmla="*/ 12032 w 347636"/>
                <a:gd name="connsiteY49" fmla="*/ 588097 h 653915"/>
                <a:gd name="connsiteX50" fmla="*/ 11119 w 347636"/>
                <a:gd name="connsiteY50" fmla="*/ 587183 h 653915"/>
                <a:gd name="connsiteX51" fmla="*/ 11119 w 347636"/>
                <a:gd name="connsiteY51" fmla="*/ 584481 h 653915"/>
                <a:gd name="connsiteX52" fmla="*/ 10205 w 347636"/>
                <a:gd name="connsiteY52" fmla="*/ 583567 h 653915"/>
                <a:gd name="connsiteX53" fmla="*/ 9292 w 347636"/>
                <a:gd name="connsiteY53" fmla="*/ 581741 h 653915"/>
                <a:gd name="connsiteX54" fmla="*/ 8379 w 347636"/>
                <a:gd name="connsiteY54" fmla="*/ 580827 h 653915"/>
                <a:gd name="connsiteX55" fmla="*/ 7465 w 347636"/>
                <a:gd name="connsiteY55" fmla="*/ 579914 h 653915"/>
                <a:gd name="connsiteX56" fmla="*/ 5639 w 347636"/>
                <a:gd name="connsiteY56" fmla="*/ 573570 h 653915"/>
                <a:gd name="connsiteX57" fmla="*/ 3800 w 347636"/>
                <a:gd name="connsiteY57" fmla="*/ 565288 h 653915"/>
                <a:gd name="connsiteX58" fmla="*/ 2886 w 347636"/>
                <a:gd name="connsiteY58" fmla="*/ 564375 h 653915"/>
                <a:gd name="connsiteX59" fmla="*/ 1973 w 347636"/>
                <a:gd name="connsiteY59" fmla="*/ 563462 h 653915"/>
                <a:gd name="connsiteX60" fmla="*/ 1973 w 347636"/>
                <a:gd name="connsiteY60" fmla="*/ 557550 h 653915"/>
                <a:gd name="connsiteX61" fmla="*/ 615 w 347636"/>
                <a:gd name="connsiteY61" fmla="*/ 549626 h 653915"/>
                <a:gd name="connsiteX62" fmla="*/ 146 w 347636"/>
                <a:gd name="connsiteY62" fmla="*/ 545171 h 653915"/>
                <a:gd name="connsiteX63" fmla="*/ 1060 w 347636"/>
                <a:gd name="connsiteY63" fmla="*/ 544257 h 653915"/>
                <a:gd name="connsiteX64" fmla="*/ 146 w 347636"/>
                <a:gd name="connsiteY64" fmla="*/ 537852 h 653915"/>
                <a:gd name="connsiteX65" fmla="*/ -767 w 347636"/>
                <a:gd name="connsiteY65" fmla="*/ 536938 h 653915"/>
                <a:gd name="connsiteX66" fmla="*/ -767 w 347636"/>
                <a:gd name="connsiteY66" fmla="*/ 533236 h 653915"/>
                <a:gd name="connsiteX67" fmla="*/ 146 w 347636"/>
                <a:gd name="connsiteY67" fmla="*/ 532322 h 653915"/>
                <a:gd name="connsiteX68" fmla="*/ -619 w 347636"/>
                <a:gd name="connsiteY68" fmla="*/ 523819 h 653915"/>
                <a:gd name="connsiteX69" fmla="*/ -421 w 347636"/>
                <a:gd name="connsiteY69" fmla="*/ 520721 h 653915"/>
                <a:gd name="connsiteX70" fmla="*/ 146 w 347636"/>
                <a:gd name="connsiteY70" fmla="*/ 511291 h 653915"/>
                <a:gd name="connsiteX71" fmla="*/ -767 w 347636"/>
                <a:gd name="connsiteY71" fmla="*/ 510378 h 653915"/>
                <a:gd name="connsiteX72" fmla="*/ -767 w 347636"/>
                <a:gd name="connsiteY72" fmla="*/ 508551 h 653915"/>
                <a:gd name="connsiteX73" fmla="*/ 146 w 347636"/>
                <a:gd name="connsiteY73" fmla="*/ 507638 h 653915"/>
                <a:gd name="connsiteX74" fmla="*/ 1060 w 347636"/>
                <a:gd name="connsiteY74" fmla="*/ 499406 h 653915"/>
                <a:gd name="connsiteX75" fmla="*/ 146 w 347636"/>
                <a:gd name="connsiteY75" fmla="*/ 498493 h 653915"/>
                <a:gd name="connsiteX76" fmla="*/ 146 w 347636"/>
                <a:gd name="connsiteY76" fmla="*/ 496666 h 653915"/>
                <a:gd name="connsiteX77" fmla="*/ 1060 w 347636"/>
                <a:gd name="connsiteY77" fmla="*/ 495753 h 653915"/>
                <a:gd name="connsiteX78" fmla="*/ -705 w 347636"/>
                <a:gd name="connsiteY78" fmla="*/ 489878 h 653915"/>
                <a:gd name="connsiteX79" fmla="*/ -964 w 347636"/>
                <a:gd name="connsiteY79" fmla="*/ 480967 h 653915"/>
                <a:gd name="connsiteX80" fmla="*/ 1060 w 347636"/>
                <a:gd name="connsiteY80" fmla="*/ 475635 h 653915"/>
                <a:gd name="connsiteX81" fmla="*/ 2788 w 347636"/>
                <a:gd name="connsiteY81" fmla="*/ 482633 h 653915"/>
                <a:gd name="connsiteX82" fmla="*/ 4738 w 347636"/>
                <a:gd name="connsiteY82" fmla="*/ 487348 h 653915"/>
                <a:gd name="connsiteX83" fmla="*/ 18981 w 347636"/>
                <a:gd name="connsiteY83" fmla="*/ 490137 h 653915"/>
                <a:gd name="connsiteX84" fmla="*/ 26608 w 347636"/>
                <a:gd name="connsiteY84" fmla="*/ 491272 h 653915"/>
                <a:gd name="connsiteX85" fmla="*/ 32187 w 347636"/>
                <a:gd name="connsiteY85" fmla="*/ 497653 h 653915"/>
                <a:gd name="connsiteX86" fmla="*/ 35593 w 347636"/>
                <a:gd name="connsiteY86" fmla="*/ 518549 h 653915"/>
                <a:gd name="connsiteX87" fmla="*/ 37124 w 347636"/>
                <a:gd name="connsiteY87" fmla="*/ 531162 h 653915"/>
                <a:gd name="connsiteX88" fmla="*/ 43937 w 347636"/>
                <a:gd name="connsiteY88" fmla="*/ 552317 h 653915"/>
                <a:gd name="connsiteX89" fmla="*/ 64227 w 347636"/>
                <a:gd name="connsiteY89" fmla="*/ 585641 h 653915"/>
                <a:gd name="connsiteX90" fmla="*/ 102932 w 347636"/>
                <a:gd name="connsiteY90" fmla="*/ 616200 h 653915"/>
                <a:gd name="connsiteX91" fmla="*/ 131998 w 347636"/>
                <a:gd name="connsiteY91" fmla="*/ 624839 h 653915"/>
                <a:gd name="connsiteX92" fmla="*/ 163310 w 347636"/>
                <a:gd name="connsiteY92" fmla="*/ 621816 h 653915"/>
                <a:gd name="connsiteX93" fmla="*/ 179762 w 347636"/>
                <a:gd name="connsiteY93" fmla="*/ 614065 h 653915"/>
                <a:gd name="connsiteX94" fmla="*/ 193141 w 347636"/>
                <a:gd name="connsiteY94" fmla="*/ 608313 h 653915"/>
                <a:gd name="connsiteX95" fmla="*/ 212062 w 347636"/>
                <a:gd name="connsiteY95" fmla="*/ 600525 h 653915"/>
                <a:gd name="connsiteX96" fmla="*/ 222343 w 347636"/>
                <a:gd name="connsiteY96" fmla="*/ 593120 h 653915"/>
                <a:gd name="connsiteX97" fmla="*/ 245274 w 347636"/>
                <a:gd name="connsiteY97" fmla="*/ 555933 h 653915"/>
                <a:gd name="connsiteX98" fmla="*/ 252186 w 347636"/>
                <a:gd name="connsiteY98" fmla="*/ 545627 h 653915"/>
                <a:gd name="connsiteX99" fmla="*/ 264528 w 347636"/>
                <a:gd name="connsiteY99" fmla="*/ 520819 h 653915"/>
                <a:gd name="connsiteX100" fmla="*/ 266219 w 347636"/>
                <a:gd name="connsiteY100" fmla="*/ 494074 h 653915"/>
                <a:gd name="connsiteX101" fmla="*/ 271378 w 347636"/>
                <a:gd name="connsiteY101" fmla="*/ 460034 h 653915"/>
                <a:gd name="connsiteX102" fmla="*/ 274340 w 347636"/>
                <a:gd name="connsiteY102" fmla="*/ 438473 h 653915"/>
                <a:gd name="connsiteX103" fmla="*/ 279598 w 347636"/>
                <a:gd name="connsiteY103" fmla="*/ 405371 h 653915"/>
                <a:gd name="connsiteX104" fmla="*/ 287003 w 347636"/>
                <a:gd name="connsiteY104" fmla="*/ 363852 h 653915"/>
                <a:gd name="connsiteX105" fmla="*/ 290780 w 347636"/>
                <a:gd name="connsiteY105" fmla="*/ 339673 h 653915"/>
                <a:gd name="connsiteX106" fmla="*/ 290842 w 347636"/>
                <a:gd name="connsiteY106" fmla="*/ 337390 h 653915"/>
                <a:gd name="connsiteX107" fmla="*/ 292458 w 347636"/>
                <a:gd name="connsiteY107" fmla="*/ 312027 h 653915"/>
                <a:gd name="connsiteX108" fmla="*/ 291953 w 347636"/>
                <a:gd name="connsiteY108" fmla="*/ 281517 h 653915"/>
                <a:gd name="connsiteX109" fmla="*/ 291755 w 347636"/>
                <a:gd name="connsiteY109" fmla="*/ 271470 h 653915"/>
                <a:gd name="connsiteX110" fmla="*/ 285226 w 347636"/>
                <a:gd name="connsiteY110" fmla="*/ 250489 h 653915"/>
                <a:gd name="connsiteX111" fmla="*/ 279944 w 347636"/>
                <a:gd name="connsiteY111" fmla="*/ 244836 h 653915"/>
                <a:gd name="connsiteX112" fmla="*/ 278821 w 347636"/>
                <a:gd name="connsiteY112" fmla="*/ 239591 h 653915"/>
                <a:gd name="connsiteX113" fmla="*/ 283609 w 347636"/>
                <a:gd name="connsiteY113" fmla="*/ 226804 h 653915"/>
                <a:gd name="connsiteX114" fmla="*/ 284276 w 347636"/>
                <a:gd name="connsiteY114" fmla="*/ 214462 h 653915"/>
                <a:gd name="connsiteX115" fmla="*/ 284140 w 347636"/>
                <a:gd name="connsiteY115" fmla="*/ 200787 h 653915"/>
                <a:gd name="connsiteX116" fmla="*/ 287262 w 347636"/>
                <a:gd name="connsiteY116" fmla="*/ 175609 h 653915"/>
                <a:gd name="connsiteX117" fmla="*/ 283856 w 347636"/>
                <a:gd name="connsiteY117" fmla="*/ 166488 h 653915"/>
                <a:gd name="connsiteX118" fmla="*/ 281684 w 347636"/>
                <a:gd name="connsiteY118" fmla="*/ 160786 h 653915"/>
                <a:gd name="connsiteX119" fmla="*/ 281684 w 347636"/>
                <a:gd name="connsiteY119" fmla="*/ 154837 h 653915"/>
                <a:gd name="connsiteX120" fmla="*/ 282400 w 347636"/>
                <a:gd name="connsiteY120" fmla="*/ 151813 h 653915"/>
                <a:gd name="connsiteX121" fmla="*/ 283844 w 347636"/>
                <a:gd name="connsiteY121" fmla="*/ 141557 h 653915"/>
                <a:gd name="connsiteX122" fmla="*/ 280882 w 347636"/>
                <a:gd name="connsiteY122" fmla="*/ 120044 h 653915"/>
                <a:gd name="connsiteX123" fmla="*/ 284930 w 347636"/>
                <a:gd name="connsiteY123" fmla="*/ 99581 h 653915"/>
                <a:gd name="connsiteX124" fmla="*/ 287225 w 347636"/>
                <a:gd name="connsiteY124" fmla="*/ 86634 h 653915"/>
                <a:gd name="connsiteX125" fmla="*/ 283350 w 347636"/>
                <a:gd name="connsiteY125" fmla="*/ 76316 h 653915"/>
                <a:gd name="connsiteX126" fmla="*/ 282116 w 347636"/>
                <a:gd name="connsiteY126" fmla="*/ 72330 h 653915"/>
                <a:gd name="connsiteX127" fmla="*/ 288028 w 347636"/>
                <a:gd name="connsiteY127" fmla="*/ 48596 h 653915"/>
                <a:gd name="connsiteX128" fmla="*/ 290903 w 347636"/>
                <a:gd name="connsiteY128" fmla="*/ 27034 h 653915"/>
                <a:gd name="connsiteX129" fmla="*/ 277438 w 347636"/>
                <a:gd name="connsiteY129" fmla="*/ 13840 h 653915"/>
                <a:gd name="connsiteX130" fmla="*/ 275155 w 347636"/>
                <a:gd name="connsiteY130" fmla="*/ 13840 h 653915"/>
                <a:gd name="connsiteX131" fmla="*/ 271193 w 347636"/>
                <a:gd name="connsiteY131" fmla="*/ 12816 h 653915"/>
                <a:gd name="connsiteX132" fmla="*/ 274168 w 347636"/>
                <a:gd name="connsiteY132" fmla="*/ 9742 h 653915"/>
                <a:gd name="connsiteX133" fmla="*/ 286016 w 347636"/>
                <a:gd name="connsiteY133" fmla="*/ 3942 h 653915"/>
                <a:gd name="connsiteX134" fmla="*/ 295828 w 347636"/>
                <a:gd name="connsiteY134" fmla="*/ -995 h 653915"/>
                <a:gd name="connsiteX135" fmla="*/ 299839 w 347636"/>
                <a:gd name="connsiteY135" fmla="*/ 1177 h 653915"/>
                <a:gd name="connsiteX136" fmla="*/ 304394 w 347636"/>
                <a:gd name="connsiteY136" fmla="*/ 30798 h 653915"/>
                <a:gd name="connsiteX137" fmla="*/ 306023 w 347636"/>
                <a:gd name="connsiteY137" fmla="*/ 43375 h 653915"/>
                <a:gd name="connsiteX138" fmla="*/ 309590 w 347636"/>
                <a:gd name="connsiteY138" fmla="*/ 59716 h 653915"/>
                <a:gd name="connsiteX139" fmla="*/ 309948 w 347636"/>
                <a:gd name="connsiteY139" fmla="*/ 61950 h 653915"/>
                <a:gd name="connsiteX140" fmla="*/ 311034 w 347636"/>
                <a:gd name="connsiteY140" fmla="*/ 86967 h 653915"/>
                <a:gd name="connsiteX141" fmla="*/ 312453 w 347636"/>
                <a:gd name="connsiteY141" fmla="*/ 106419 h 653915"/>
                <a:gd name="connsiteX142" fmla="*/ 313773 w 347636"/>
                <a:gd name="connsiteY142" fmla="*/ 119057 h 653915"/>
                <a:gd name="connsiteX143" fmla="*/ 314724 w 347636"/>
                <a:gd name="connsiteY143" fmla="*/ 142248 h 653915"/>
                <a:gd name="connsiteX144" fmla="*/ 317192 w 347636"/>
                <a:gd name="connsiteY144" fmla="*/ 161995 h 653915"/>
                <a:gd name="connsiteX145" fmla="*/ 326437 w 347636"/>
                <a:gd name="connsiteY145" fmla="*/ 172733 h 653915"/>
                <a:gd name="connsiteX146" fmla="*/ 339594 w 347636"/>
                <a:gd name="connsiteY146" fmla="*/ 168524 h 653915"/>
                <a:gd name="connsiteX147" fmla="*/ 342062 w 347636"/>
                <a:gd name="connsiteY147" fmla="*/ 164698 h 653915"/>
                <a:gd name="connsiteX148" fmla="*/ 342247 w 347636"/>
                <a:gd name="connsiteY148" fmla="*/ 167081 h 653915"/>
                <a:gd name="connsiteX149" fmla="*/ 342136 w 347636"/>
                <a:gd name="connsiteY149" fmla="*/ 177250 h 653915"/>
                <a:gd name="connsiteX150" fmla="*/ 341580 w 347636"/>
                <a:gd name="connsiteY150" fmla="*/ 179719 h 653915"/>
                <a:gd name="connsiteX151" fmla="*/ 343839 w 347636"/>
                <a:gd name="connsiteY151" fmla="*/ 187939 h 653915"/>
                <a:gd name="connsiteX152" fmla="*/ 343654 w 347636"/>
                <a:gd name="connsiteY152" fmla="*/ 193888 h 653915"/>
                <a:gd name="connsiteX153" fmla="*/ 342728 w 347636"/>
                <a:gd name="connsiteY153" fmla="*/ 200207 h 653915"/>
                <a:gd name="connsiteX154" fmla="*/ 341926 w 347636"/>
                <a:gd name="connsiteY154" fmla="*/ 206131 h 653915"/>
                <a:gd name="connsiteX155" fmla="*/ 341988 w 347636"/>
                <a:gd name="connsiteY155" fmla="*/ 211364 h 653915"/>
                <a:gd name="connsiteX156" fmla="*/ 341655 w 347636"/>
                <a:gd name="connsiteY156" fmla="*/ 214178 h 653915"/>
                <a:gd name="connsiteX157" fmla="*/ 341284 w 347636"/>
                <a:gd name="connsiteY157" fmla="*/ 219757 h 653915"/>
                <a:gd name="connsiteX158" fmla="*/ 340902 w 347636"/>
                <a:gd name="connsiteY158" fmla="*/ 222312 h 653915"/>
                <a:gd name="connsiteX159" fmla="*/ 340211 w 347636"/>
                <a:gd name="connsiteY159" fmla="*/ 227890 h 653915"/>
                <a:gd name="connsiteX160" fmla="*/ 339754 w 347636"/>
                <a:gd name="connsiteY160" fmla="*/ 231593 h 653915"/>
                <a:gd name="connsiteX161" fmla="*/ 339112 w 347636"/>
                <a:gd name="connsiteY161" fmla="*/ 236949 h 653915"/>
                <a:gd name="connsiteX162" fmla="*/ 338581 w 347636"/>
                <a:gd name="connsiteY162" fmla="*/ 241677 h 653915"/>
                <a:gd name="connsiteX163" fmla="*/ 338421 w 347636"/>
                <a:gd name="connsiteY163" fmla="*/ 247144 h 653915"/>
                <a:gd name="connsiteX164" fmla="*/ 337890 w 347636"/>
                <a:gd name="connsiteY164" fmla="*/ 250847 h 653915"/>
                <a:gd name="connsiteX165" fmla="*/ 337347 w 347636"/>
                <a:gd name="connsiteY165" fmla="*/ 256191 h 653915"/>
                <a:gd name="connsiteX166" fmla="*/ 337100 w 347636"/>
                <a:gd name="connsiteY166" fmla="*/ 259894 h 653915"/>
                <a:gd name="connsiteX167" fmla="*/ 336286 w 347636"/>
                <a:gd name="connsiteY167" fmla="*/ 264115 h 653915"/>
                <a:gd name="connsiteX168" fmla="*/ 335718 w 347636"/>
                <a:gd name="connsiteY168" fmla="*/ 268447 h 653915"/>
                <a:gd name="connsiteX169" fmla="*/ 335422 w 347636"/>
                <a:gd name="connsiteY169" fmla="*/ 272433 h 653915"/>
                <a:gd name="connsiteX170" fmla="*/ 335101 w 347636"/>
                <a:gd name="connsiteY170" fmla="*/ 275593 h 653915"/>
                <a:gd name="connsiteX171" fmla="*/ 334595 w 347636"/>
                <a:gd name="connsiteY171" fmla="*/ 279826 h 653915"/>
                <a:gd name="connsiteX172" fmla="*/ 334089 w 347636"/>
                <a:gd name="connsiteY172" fmla="*/ 282973 h 653915"/>
                <a:gd name="connsiteX173" fmla="*/ 333731 w 347636"/>
                <a:gd name="connsiteY173" fmla="*/ 287244 h 653915"/>
                <a:gd name="connsiteX174" fmla="*/ 333064 w 347636"/>
                <a:gd name="connsiteY174" fmla="*/ 291194 h 653915"/>
                <a:gd name="connsiteX175" fmla="*/ 332077 w 347636"/>
                <a:gd name="connsiteY175" fmla="*/ 293501 h 653915"/>
                <a:gd name="connsiteX176" fmla="*/ 331361 w 347636"/>
                <a:gd name="connsiteY176" fmla="*/ 298512 h 653915"/>
                <a:gd name="connsiteX177" fmla="*/ 331892 w 347636"/>
                <a:gd name="connsiteY177" fmla="*/ 300055 h 653915"/>
                <a:gd name="connsiteX178" fmla="*/ 332904 w 347636"/>
                <a:gd name="connsiteY178" fmla="*/ 302931 h 653915"/>
                <a:gd name="connsiteX179" fmla="*/ 330435 w 347636"/>
                <a:gd name="connsiteY179" fmla="*/ 304165 h 653915"/>
                <a:gd name="connsiteX180" fmla="*/ 316662 w 347636"/>
                <a:gd name="connsiteY180" fmla="*/ 316063 h 653915"/>
                <a:gd name="connsiteX181" fmla="*/ 297556 w 347636"/>
                <a:gd name="connsiteY181" fmla="*/ 386747 h 653915"/>
                <a:gd name="connsiteX182" fmla="*/ 289521 w 347636"/>
                <a:gd name="connsiteY182" fmla="*/ 428463 h 653915"/>
                <a:gd name="connsiteX183" fmla="*/ 279512 w 347636"/>
                <a:gd name="connsiteY183" fmla="*/ 491124 h 653915"/>
                <a:gd name="connsiteX184" fmla="*/ 277364 w 347636"/>
                <a:gd name="connsiteY184" fmla="*/ 522535 h 653915"/>
                <a:gd name="connsiteX185" fmla="*/ 267688 w 347636"/>
                <a:gd name="connsiteY185" fmla="*/ 564745 h 653915"/>
                <a:gd name="connsiteX186" fmla="*/ 239301 w 347636"/>
                <a:gd name="connsiteY186" fmla="*/ 604043 h 653915"/>
                <a:gd name="connsiteX187" fmla="*/ 197338 w 347636"/>
                <a:gd name="connsiteY187" fmla="*/ 629320 h 653915"/>
                <a:gd name="connsiteX188" fmla="*/ 190599 w 347636"/>
                <a:gd name="connsiteY188" fmla="*/ 648783 h 653915"/>
                <a:gd name="connsiteX189" fmla="*/ 191240 w 347636"/>
                <a:gd name="connsiteY189" fmla="*/ 652202 h 653915"/>
                <a:gd name="connsiteX190" fmla="*/ 188414 w 347636"/>
                <a:gd name="connsiteY190" fmla="*/ 650894 h 653915"/>
                <a:gd name="connsiteX191" fmla="*/ 181478 w 347636"/>
                <a:gd name="connsiteY191" fmla="*/ 649734 h 653915"/>
                <a:gd name="connsiteX192" fmla="*/ 168333 w 347636"/>
                <a:gd name="connsiteY192" fmla="*/ 652202 h 653915"/>
                <a:gd name="connsiteX193" fmla="*/ 164791 w 347636"/>
                <a:gd name="connsiteY193" fmla="*/ 651622 h 653915"/>
                <a:gd name="connsiteX194" fmla="*/ 155053 w 347636"/>
                <a:gd name="connsiteY194" fmla="*/ 651894 h 653915"/>
                <a:gd name="connsiteX195" fmla="*/ 153733 w 347636"/>
                <a:gd name="connsiteY195" fmla="*/ 652190 h 653915"/>
                <a:gd name="connsiteX196" fmla="*/ 150968 w 347636"/>
                <a:gd name="connsiteY196" fmla="*/ 652079 h 653915"/>
                <a:gd name="connsiteX197" fmla="*/ 148253 w 347636"/>
                <a:gd name="connsiteY197" fmla="*/ 651277 h 653915"/>
                <a:gd name="connsiteX198" fmla="*/ 148253 w 347636"/>
                <a:gd name="connsiteY198" fmla="*/ 651277 h 653915"/>
                <a:gd name="connsiteX199" fmla="*/ 139996 w 347636"/>
                <a:gd name="connsiteY199" fmla="*/ 650277 h 653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347636" h="653915">
                  <a:moveTo>
                    <a:pt x="139996" y="650277"/>
                  </a:moveTo>
                  <a:lnTo>
                    <a:pt x="139095" y="650277"/>
                  </a:lnTo>
                  <a:cubicBezTo>
                    <a:pt x="136700" y="647389"/>
                    <a:pt x="133738" y="647142"/>
                    <a:pt x="130640" y="648808"/>
                  </a:cubicBezTo>
                  <a:cubicBezTo>
                    <a:pt x="128851" y="649956"/>
                    <a:pt x="126543" y="649956"/>
                    <a:pt x="124753" y="648808"/>
                  </a:cubicBezTo>
                  <a:cubicBezTo>
                    <a:pt x="121890" y="647129"/>
                    <a:pt x="119298" y="647722"/>
                    <a:pt x="117163" y="650264"/>
                  </a:cubicBezTo>
                  <a:lnTo>
                    <a:pt x="113460" y="650264"/>
                  </a:lnTo>
                  <a:cubicBezTo>
                    <a:pt x="103685" y="650696"/>
                    <a:pt x="93922" y="650079"/>
                    <a:pt x="84160" y="650264"/>
                  </a:cubicBezTo>
                  <a:lnTo>
                    <a:pt x="82469" y="650264"/>
                  </a:lnTo>
                  <a:cubicBezTo>
                    <a:pt x="82469" y="649252"/>
                    <a:pt x="82629" y="648179"/>
                    <a:pt x="81555" y="647524"/>
                  </a:cubicBezTo>
                  <a:cubicBezTo>
                    <a:pt x="81284" y="647179"/>
                    <a:pt x="80914" y="646932"/>
                    <a:pt x="80642" y="646611"/>
                  </a:cubicBezTo>
                  <a:lnTo>
                    <a:pt x="77890" y="646611"/>
                  </a:lnTo>
                  <a:cubicBezTo>
                    <a:pt x="77618" y="646932"/>
                    <a:pt x="77248" y="647179"/>
                    <a:pt x="76977" y="647524"/>
                  </a:cubicBezTo>
                  <a:lnTo>
                    <a:pt x="76063" y="647524"/>
                  </a:lnTo>
                  <a:cubicBezTo>
                    <a:pt x="75853" y="647771"/>
                    <a:pt x="75483" y="647808"/>
                    <a:pt x="75224" y="647598"/>
                  </a:cubicBezTo>
                  <a:cubicBezTo>
                    <a:pt x="75199" y="647574"/>
                    <a:pt x="75175" y="647549"/>
                    <a:pt x="75150" y="647524"/>
                  </a:cubicBezTo>
                  <a:cubicBezTo>
                    <a:pt x="74780" y="646883"/>
                    <a:pt x="74064" y="646525"/>
                    <a:pt x="73323" y="646611"/>
                  </a:cubicBezTo>
                  <a:cubicBezTo>
                    <a:pt x="72546" y="645920"/>
                    <a:pt x="71361" y="645920"/>
                    <a:pt x="70583" y="646611"/>
                  </a:cubicBezTo>
                  <a:lnTo>
                    <a:pt x="69670" y="646611"/>
                  </a:lnTo>
                  <a:cubicBezTo>
                    <a:pt x="69398" y="646266"/>
                    <a:pt x="69028" y="646019"/>
                    <a:pt x="68756" y="645698"/>
                  </a:cubicBezTo>
                  <a:lnTo>
                    <a:pt x="66930" y="645698"/>
                  </a:lnTo>
                  <a:cubicBezTo>
                    <a:pt x="66658" y="645352"/>
                    <a:pt x="66288" y="645105"/>
                    <a:pt x="66004" y="644785"/>
                  </a:cubicBezTo>
                  <a:lnTo>
                    <a:pt x="63264" y="644785"/>
                  </a:lnTo>
                  <a:cubicBezTo>
                    <a:pt x="63005" y="644439"/>
                    <a:pt x="62635" y="644192"/>
                    <a:pt x="62351" y="643871"/>
                  </a:cubicBezTo>
                  <a:cubicBezTo>
                    <a:pt x="61512" y="643538"/>
                    <a:pt x="60845" y="642871"/>
                    <a:pt x="60524" y="642032"/>
                  </a:cubicBezTo>
                  <a:cubicBezTo>
                    <a:pt x="60216" y="641736"/>
                    <a:pt x="59907" y="641440"/>
                    <a:pt x="59611" y="641119"/>
                  </a:cubicBezTo>
                  <a:lnTo>
                    <a:pt x="57784" y="640205"/>
                  </a:lnTo>
                  <a:cubicBezTo>
                    <a:pt x="57513" y="639860"/>
                    <a:pt x="57143" y="639625"/>
                    <a:pt x="56871" y="639292"/>
                  </a:cubicBezTo>
                  <a:lnTo>
                    <a:pt x="52292" y="639292"/>
                  </a:lnTo>
                  <a:cubicBezTo>
                    <a:pt x="52008" y="638971"/>
                    <a:pt x="51700" y="638663"/>
                    <a:pt x="51379" y="638379"/>
                  </a:cubicBezTo>
                  <a:lnTo>
                    <a:pt x="49552" y="635639"/>
                  </a:lnTo>
                  <a:cubicBezTo>
                    <a:pt x="49219" y="635355"/>
                    <a:pt x="48985" y="634985"/>
                    <a:pt x="48639" y="634725"/>
                  </a:cubicBezTo>
                  <a:cubicBezTo>
                    <a:pt x="48071" y="633516"/>
                    <a:pt x="47109" y="632553"/>
                    <a:pt x="45899" y="631986"/>
                  </a:cubicBezTo>
                  <a:cubicBezTo>
                    <a:pt x="45627" y="631640"/>
                    <a:pt x="45257" y="631393"/>
                    <a:pt x="44985" y="631060"/>
                  </a:cubicBezTo>
                  <a:lnTo>
                    <a:pt x="40407" y="629233"/>
                  </a:lnTo>
                  <a:cubicBezTo>
                    <a:pt x="40123" y="628912"/>
                    <a:pt x="39814" y="628604"/>
                    <a:pt x="39493" y="628320"/>
                  </a:cubicBezTo>
                  <a:lnTo>
                    <a:pt x="36753" y="623753"/>
                  </a:lnTo>
                  <a:cubicBezTo>
                    <a:pt x="36420" y="623470"/>
                    <a:pt x="36186" y="623099"/>
                    <a:pt x="35840" y="622840"/>
                  </a:cubicBezTo>
                  <a:cubicBezTo>
                    <a:pt x="34606" y="620137"/>
                    <a:pt x="31718" y="619582"/>
                    <a:pt x="29434" y="618261"/>
                  </a:cubicBezTo>
                  <a:cubicBezTo>
                    <a:pt x="29151" y="617928"/>
                    <a:pt x="28854" y="617632"/>
                    <a:pt x="28521" y="617348"/>
                  </a:cubicBezTo>
                  <a:lnTo>
                    <a:pt x="25781" y="610954"/>
                  </a:lnTo>
                  <a:cubicBezTo>
                    <a:pt x="25460" y="610658"/>
                    <a:pt x="25189" y="610325"/>
                    <a:pt x="24868" y="610041"/>
                  </a:cubicBezTo>
                  <a:cubicBezTo>
                    <a:pt x="24547" y="609757"/>
                    <a:pt x="24263" y="609424"/>
                    <a:pt x="23955" y="609128"/>
                  </a:cubicBezTo>
                  <a:cubicBezTo>
                    <a:pt x="23646" y="608832"/>
                    <a:pt x="23325" y="608523"/>
                    <a:pt x="23041" y="608202"/>
                  </a:cubicBezTo>
                  <a:lnTo>
                    <a:pt x="21215" y="607289"/>
                  </a:lnTo>
                  <a:cubicBezTo>
                    <a:pt x="20943" y="606956"/>
                    <a:pt x="20598" y="606684"/>
                    <a:pt x="20301" y="606376"/>
                  </a:cubicBezTo>
                  <a:cubicBezTo>
                    <a:pt x="20005" y="606067"/>
                    <a:pt x="19721" y="605734"/>
                    <a:pt x="19388" y="605462"/>
                  </a:cubicBezTo>
                  <a:cubicBezTo>
                    <a:pt x="19104" y="602105"/>
                    <a:pt x="17821" y="598921"/>
                    <a:pt x="15685" y="596317"/>
                  </a:cubicBezTo>
                  <a:cubicBezTo>
                    <a:pt x="15364" y="596033"/>
                    <a:pt x="15093" y="595700"/>
                    <a:pt x="14772" y="595403"/>
                  </a:cubicBezTo>
                  <a:cubicBezTo>
                    <a:pt x="14451" y="595107"/>
                    <a:pt x="14155" y="594811"/>
                    <a:pt x="13858" y="594490"/>
                  </a:cubicBezTo>
                  <a:cubicBezTo>
                    <a:pt x="11008" y="592997"/>
                    <a:pt x="12365" y="590306"/>
                    <a:pt x="12032" y="588097"/>
                  </a:cubicBezTo>
                  <a:cubicBezTo>
                    <a:pt x="11699" y="587813"/>
                    <a:pt x="11464" y="587443"/>
                    <a:pt x="11119" y="587183"/>
                  </a:cubicBezTo>
                  <a:lnTo>
                    <a:pt x="11119" y="584481"/>
                  </a:lnTo>
                  <a:cubicBezTo>
                    <a:pt x="10785" y="584209"/>
                    <a:pt x="10551" y="583839"/>
                    <a:pt x="10205" y="583567"/>
                  </a:cubicBezTo>
                  <a:cubicBezTo>
                    <a:pt x="9897" y="582962"/>
                    <a:pt x="9600" y="582333"/>
                    <a:pt x="9292" y="581741"/>
                  </a:cubicBezTo>
                  <a:cubicBezTo>
                    <a:pt x="8971" y="581457"/>
                    <a:pt x="8700" y="581111"/>
                    <a:pt x="8379" y="580827"/>
                  </a:cubicBezTo>
                  <a:cubicBezTo>
                    <a:pt x="8095" y="580506"/>
                    <a:pt x="7786" y="580198"/>
                    <a:pt x="7465" y="579914"/>
                  </a:cubicBezTo>
                  <a:cubicBezTo>
                    <a:pt x="5935" y="578186"/>
                    <a:pt x="5256" y="575853"/>
                    <a:pt x="5639" y="573570"/>
                  </a:cubicBezTo>
                  <a:cubicBezTo>
                    <a:pt x="6009" y="570682"/>
                    <a:pt x="5355" y="567757"/>
                    <a:pt x="3800" y="565288"/>
                  </a:cubicBezTo>
                  <a:cubicBezTo>
                    <a:pt x="3479" y="564992"/>
                    <a:pt x="3207" y="564659"/>
                    <a:pt x="2886" y="564375"/>
                  </a:cubicBezTo>
                  <a:cubicBezTo>
                    <a:pt x="2603" y="564054"/>
                    <a:pt x="2294" y="563746"/>
                    <a:pt x="1973" y="563462"/>
                  </a:cubicBezTo>
                  <a:cubicBezTo>
                    <a:pt x="1973" y="561487"/>
                    <a:pt x="1973" y="559525"/>
                    <a:pt x="1973" y="557550"/>
                  </a:cubicBezTo>
                  <a:cubicBezTo>
                    <a:pt x="1973" y="554835"/>
                    <a:pt x="2133" y="552119"/>
                    <a:pt x="615" y="549626"/>
                  </a:cubicBezTo>
                  <a:cubicBezTo>
                    <a:pt x="-199" y="548281"/>
                    <a:pt x="221" y="546677"/>
                    <a:pt x="146" y="545171"/>
                  </a:cubicBezTo>
                  <a:cubicBezTo>
                    <a:pt x="492" y="544911"/>
                    <a:pt x="727" y="544541"/>
                    <a:pt x="1060" y="544257"/>
                  </a:cubicBezTo>
                  <a:cubicBezTo>
                    <a:pt x="1171" y="542085"/>
                    <a:pt x="862" y="539913"/>
                    <a:pt x="146" y="537852"/>
                  </a:cubicBezTo>
                  <a:cubicBezTo>
                    <a:pt x="-187" y="537580"/>
                    <a:pt x="-421" y="537210"/>
                    <a:pt x="-767" y="536938"/>
                  </a:cubicBezTo>
                  <a:lnTo>
                    <a:pt x="-767" y="533236"/>
                  </a:lnTo>
                  <a:cubicBezTo>
                    <a:pt x="-421" y="532977"/>
                    <a:pt x="-187" y="532606"/>
                    <a:pt x="146" y="532322"/>
                  </a:cubicBezTo>
                  <a:cubicBezTo>
                    <a:pt x="72" y="529471"/>
                    <a:pt x="443" y="526608"/>
                    <a:pt x="-619" y="523819"/>
                  </a:cubicBezTo>
                  <a:cubicBezTo>
                    <a:pt x="-915" y="522794"/>
                    <a:pt x="-841" y="521696"/>
                    <a:pt x="-421" y="520721"/>
                  </a:cubicBezTo>
                  <a:cubicBezTo>
                    <a:pt x="677" y="517635"/>
                    <a:pt x="-76" y="514426"/>
                    <a:pt x="146" y="511291"/>
                  </a:cubicBezTo>
                  <a:cubicBezTo>
                    <a:pt x="-187" y="511008"/>
                    <a:pt x="-421" y="510637"/>
                    <a:pt x="-767" y="510378"/>
                  </a:cubicBezTo>
                  <a:lnTo>
                    <a:pt x="-767" y="508551"/>
                  </a:lnTo>
                  <a:cubicBezTo>
                    <a:pt x="-421" y="508280"/>
                    <a:pt x="-187" y="507910"/>
                    <a:pt x="146" y="507638"/>
                  </a:cubicBezTo>
                  <a:cubicBezTo>
                    <a:pt x="331" y="504873"/>
                    <a:pt x="1516" y="502232"/>
                    <a:pt x="1060" y="499406"/>
                  </a:cubicBezTo>
                  <a:cubicBezTo>
                    <a:pt x="727" y="499122"/>
                    <a:pt x="492" y="498752"/>
                    <a:pt x="146" y="498493"/>
                  </a:cubicBezTo>
                  <a:lnTo>
                    <a:pt x="146" y="496666"/>
                  </a:lnTo>
                  <a:cubicBezTo>
                    <a:pt x="492" y="496394"/>
                    <a:pt x="727" y="496024"/>
                    <a:pt x="1060" y="495753"/>
                  </a:cubicBezTo>
                  <a:cubicBezTo>
                    <a:pt x="1245" y="493642"/>
                    <a:pt x="615" y="491532"/>
                    <a:pt x="-705" y="489878"/>
                  </a:cubicBezTo>
                  <a:cubicBezTo>
                    <a:pt x="-3285" y="486434"/>
                    <a:pt x="-3346" y="484620"/>
                    <a:pt x="-964" y="480967"/>
                  </a:cubicBezTo>
                  <a:cubicBezTo>
                    <a:pt x="109" y="479313"/>
                    <a:pt x="1208" y="477733"/>
                    <a:pt x="1060" y="475635"/>
                  </a:cubicBezTo>
                  <a:cubicBezTo>
                    <a:pt x="4762" y="478795"/>
                    <a:pt x="4762" y="478795"/>
                    <a:pt x="2788" y="482633"/>
                  </a:cubicBezTo>
                  <a:cubicBezTo>
                    <a:pt x="1418" y="485274"/>
                    <a:pt x="1862" y="486656"/>
                    <a:pt x="4738" y="487348"/>
                  </a:cubicBezTo>
                  <a:cubicBezTo>
                    <a:pt x="9428" y="488557"/>
                    <a:pt x="14179" y="489483"/>
                    <a:pt x="18981" y="490137"/>
                  </a:cubicBezTo>
                  <a:cubicBezTo>
                    <a:pt x="21535" y="490421"/>
                    <a:pt x="24004" y="491161"/>
                    <a:pt x="26608" y="491272"/>
                  </a:cubicBezTo>
                  <a:cubicBezTo>
                    <a:pt x="29212" y="491384"/>
                    <a:pt x="31360" y="494420"/>
                    <a:pt x="32187" y="497653"/>
                  </a:cubicBezTo>
                  <a:cubicBezTo>
                    <a:pt x="34001" y="504491"/>
                    <a:pt x="35136" y="511489"/>
                    <a:pt x="35593" y="518549"/>
                  </a:cubicBezTo>
                  <a:cubicBezTo>
                    <a:pt x="35791" y="522782"/>
                    <a:pt x="36297" y="527003"/>
                    <a:pt x="37124" y="531162"/>
                  </a:cubicBezTo>
                  <a:cubicBezTo>
                    <a:pt x="38802" y="538395"/>
                    <a:pt x="41085" y="545467"/>
                    <a:pt x="43937" y="552317"/>
                  </a:cubicBezTo>
                  <a:cubicBezTo>
                    <a:pt x="48762" y="564499"/>
                    <a:pt x="55625" y="575767"/>
                    <a:pt x="64227" y="585641"/>
                  </a:cubicBezTo>
                  <a:cubicBezTo>
                    <a:pt x="75088" y="598230"/>
                    <a:pt x="87578" y="609091"/>
                    <a:pt x="102932" y="616200"/>
                  </a:cubicBezTo>
                  <a:cubicBezTo>
                    <a:pt x="112152" y="620470"/>
                    <a:pt x="121939" y="623383"/>
                    <a:pt x="131998" y="624839"/>
                  </a:cubicBezTo>
                  <a:cubicBezTo>
                    <a:pt x="142526" y="626333"/>
                    <a:pt x="153264" y="625296"/>
                    <a:pt x="163310" y="621816"/>
                  </a:cubicBezTo>
                  <a:cubicBezTo>
                    <a:pt x="169098" y="619940"/>
                    <a:pt x="174628" y="617336"/>
                    <a:pt x="179762" y="614065"/>
                  </a:cubicBezTo>
                  <a:cubicBezTo>
                    <a:pt x="183921" y="611522"/>
                    <a:pt x="188427" y="609585"/>
                    <a:pt x="193141" y="608313"/>
                  </a:cubicBezTo>
                  <a:cubicBezTo>
                    <a:pt x="199670" y="606301"/>
                    <a:pt x="206002" y="603697"/>
                    <a:pt x="212062" y="600525"/>
                  </a:cubicBezTo>
                  <a:cubicBezTo>
                    <a:pt x="215789" y="598501"/>
                    <a:pt x="219245" y="596021"/>
                    <a:pt x="222343" y="593120"/>
                  </a:cubicBezTo>
                  <a:cubicBezTo>
                    <a:pt x="233685" y="582987"/>
                    <a:pt x="240646" y="570188"/>
                    <a:pt x="245274" y="555933"/>
                  </a:cubicBezTo>
                  <a:cubicBezTo>
                    <a:pt x="246422" y="551848"/>
                    <a:pt x="248841" y="548231"/>
                    <a:pt x="252186" y="545627"/>
                  </a:cubicBezTo>
                  <a:cubicBezTo>
                    <a:pt x="260209" y="539456"/>
                    <a:pt x="263763" y="531051"/>
                    <a:pt x="264528" y="520819"/>
                  </a:cubicBezTo>
                  <a:cubicBezTo>
                    <a:pt x="265207" y="511896"/>
                    <a:pt x="264528" y="502899"/>
                    <a:pt x="266219" y="494074"/>
                  </a:cubicBezTo>
                  <a:cubicBezTo>
                    <a:pt x="268354" y="482793"/>
                    <a:pt x="269243" y="471328"/>
                    <a:pt x="271378" y="460034"/>
                  </a:cubicBezTo>
                  <a:cubicBezTo>
                    <a:pt x="272723" y="452925"/>
                    <a:pt x="273242" y="445656"/>
                    <a:pt x="274340" y="438473"/>
                  </a:cubicBezTo>
                  <a:cubicBezTo>
                    <a:pt x="276056" y="427439"/>
                    <a:pt x="277734" y="416392"/>
                    <a:pt x="279598" y="405371"/>
                  </a:cubicBezTo>
                  <a:cubicBezTo>
                    <a:pt x="281943" y="391510"/>
                    <a:pt x="284992" y="377761"/>
                    <a:pt x="287003" y="363852"/>
                  </a:cubicBezTo>
                  <a:cubicBezTo>
                    <a:pt x="288176" y="355780"/>
                    <a:pt x="289472" y="347733"/>
                    <a:pt x="290780" y="339673"/>
                  </a:cubicBezTo>
                  <a:cubicBezTo>
                    <a:pt x="290867" y="338921"/>
                    <a:pt x="290891" y="338155"/>
                    <a:pt x="290842" y="337390"/>
                  </a:cubicBezTo>
                  <a:cubicBezTo>
                    <a:pt x="290706" y="328886"/>
                    <a:pt x="292076" y="320469"/>
                    <a:pt x="292458" y="312027"/>
                  </a:cubicBezTo>
                  <a:cubicBezTo>
                    <a:pt x="292866" y="301894"/>
                    <a:pt x="293483" y="291675"/>
                    <a:pt x="291953" y="281517"/>
                  </a:cubicBezTo>
                  <a:cubicBezTo>
                    <a:pt x="291459" y="278234"/>
                    <a:pt x="291841" y="274828"/>
                    <a:pt x="291755" y="271470"/>
                  </a:cubicBezTo>
                  <a:cubicBezTo>
                    <a:pt x="291558" y="263892"/>
                    <a:pt x="289879" y="256660"/>
                    <a:pt x="285226" y="250489"/>
                  </a:cubicBezTo>
                  <a:cubicBezTo>
                    <a:pt x="283634" y="248452"/>
                    <a:pt x="281869" y="246564"/>
                    <a:pt x="279944" y="244836"/>
                  </a:cubicBezTo>
                  <a:cubicBezTo>
                    <a:pt x="278314" y="243614"/>
                    <a:pt x="277833" y="241380"/>
                    <a:pt x="278821" y="239591"/>
                  </a:cubicBezTo>
                  <a:cubicBezTo>
                    <a:pt x="280561" y="235394"/>
                    <a:pt x="281931" y="231037"/>
                    <a:pt x="283609" y="226804"/>
                  </a:cubicBezTo>
                  <a:cubicBezTo>
                    <a:pt x="285288" y="222571"/>
                    <a:pt x="286324" y="218473"/>
                    <a:pt x="284276" y="214462"/>
                  </a:cubicBezTo>
                  <a:cubicBezTo>
                    <a:pt x="281807" y="209747"/>
                    <a:pt x="283140" y="205391"/>
                    <a:pt x="284140" y="200787"/>
                  </a:cubicBezTo>
                  <a:cubicBezTo>
                    <a:pt x="286164" y="192542"/>
                    <a:pt x="287213" y="184100"/>
                    <a:pt x="287262" y="175609"/>
                  </a:cubicBezTo>
                  <a:cubicBezTo>
                    <a:pt x="287411" y="172227"/>
                    <a:pt x="286177" y="168944"/>
                    <a:pt x="283856" y="166488"/>
                  </a:cubicBezTo>
                  <a:cubicBezTo>
                    <a:pt x="282276" y="165032"/>
                    <a:pt x="281462" y="162921"/>
                    <a:pt x="281684" y="160786"/>
                  </a:cubicBezTo>
                  <a:cubicBezTo>
                    <a:pt x="281820" y="158811"/>
                    <a:pt x="281684" y="156824"/>
                    <a:pt x="281684" y="154837"/>
                  </a:cubicBezTo>
                  <a:cubicBezTo>
                    <a:pt x="281499" y="153776"/>
                    <a:pt x="281758" y="152677"/>
                    <a:pt x="282400" y="151813"/>
                  </a:cubicBezTo>
                  <a:cubicBezTo>
                    <a:pt x="285424" y="148728"/>
                    <a:pt x="284584" y="145136"/>
                    <a:pt x="283844" y="141557"/>
                  </a:cubicBezTo>
                  <a:cubicBezTo>
                    <a:pt x="282387" y="134436"/>
                    <a:pt x="279857" y="127400"/>
                    <a:pt x="280882" y="120044"/>
                  </a:cubicBezTo>
                  <a:cubicBezTo>
                    <a:pt x="281832" y="113145"/>
                    <a:pt x="283190" y="106320"/>
                    <a:pt x="284930" y="99581"/>
                  </a:cubicBezTo>
                  <a:cubicBezTo>
                    <a:pt x="286189" y="95372"/>
                    <a:pt x="286966" y="91028"/>
                    <a:pt x="287225" y="86634"/>
                  </a:cubicBezTo>
                  <a:cubicBezTo>
                    <a:pt x="287497" y="82796"/>
                    <a:pt x="286090" y="79031"/>
                    <a:pt x="283350" y="76316"/>
                  </a:cubicBezTo>
                  <a:cubicBezTo>
                    <a:pt x="282215" y="75193"/>
                    <a:pt x="281388" y="74119"/>
                    <a:pt x="282116" y="72330"/>
                  </a:cubicBezTo>
                  <a:cubicBezTo>
                    <a:pt x="285337" y="64739"/>
                    <a:pt x="286497" y="56606"/>
                    <a:pt x="288028" y="48596"/>
                  </a:cubicBezTo>
                  <a:cubicBezTo>
                    <a:pt x="289422" y="41474"/>
                    <a:pt x="290385" y="34279"/>
                    <a:pt x="290903" y="27034"/>
                  </a:cubicBezTo>
                  <a:cubicBezTo>
                    <a:pt x="291311" y="20863"/>
                    <a:pt x="284066" y="12890"/>
                    <a:pt x="277438" y="13840"/>
                  </a:cubicBezTo>
                  <a:cubicBezTo>
                    <a:pt x="276685" y="13951"/>
                    <a:pt x="275908" y="13951"/>
                    <a:pt x="275155" y="13840"/>
                  </a:cubicBezTo>
                  <a:cubicBezTo>
                    <a:pt x="273773" y="13605"/>
                    <a:pt x="271613" y="14753"/>
                    <a:pt x="271193" y="12816"/>
                  </a:cubicBezTo>
                  <a:cubicBezTo>
                    <a:pt x="270860" y="11236"/>
                    <a:pt x="273007" y="10668"/>
                    <a:pt x="274168" y="9742"/>
                  </a:cubicBezTo>
                  <a:cubicBezTo>
                    <a:pt x="277697" y="6916"/>
                    <a:pt x="282190" y="6139"/>
                    <a:pt x="286016" y="3942"/>
                  </a:cubicBezTo>
                  <a:cubicBezTo>
                    <a:pt x="289188" y="2127"/>
                    <a:pt x="292508" y="572"/>
                    <a:pt x="295828" y="-995"/>
                  </a:cubicBezTo>
                  <a:cubicBezTo>
                    <a:pt x="298420" y="-2230"/>
                    <a:pt x="299938" y="-1477"/>
                    <a:pt x="299839" y="1177"/>
                  </a:cubicBezTo>
                  <a:cubicBezTo>
                    <a:pt x="299469" y="11347"/>
                    <a:pt x="302715" y="20924"/>
                    <a:pt x="304394" y="30798"/>
                  </a:cubicBezTo>
                  <a:cubicBezTo>
                    <a:pt x="305097" y="34957"/>
                    <a:pt x="305282" y="39215"/>
                    <a:pt x="306023" y="43375"/>
                  </a:cubicBezTo>
                  <a:cubicBezTo>
                    <a:pt x="306998" y="48867"/>
                    <a:pt x="309022" y="54137"/>
                    <a:pt x="309590" y="59716"/>
                  </a:cubicBezTo>
                  <a:cubicBezTo>
                    <a:pt x="309762" y="60444"/>
                    <a:pt x="309886" y="61197"/>
                    <a:pt x="309948" y="61950"/>
                  </a:cubicBezTo>
                  <a:cubicBezTo>
                    <a:pt x="309368" y="70330"/>
                    <a:pt x="310552" y="78649"/>
                    <a:pt x="311034" y="86967"/>
                  </a:cubicBezTo>
                  <a:cubicBezTo>
                    <a:pt x="311416" y="93435"/>
                    <a:pt x="311688" y="99939"/>
                    <a:pt x="312453" y="106419"/>
                  </a:cubicBezTo>
                  <a:cubicBezTo>
                    <a:pt x="312947" y="110603"/>
                    <a:pt x="313292" y="114861"/>
                    <a:pt x="313773" y="119057"/>
                  </a:cubicBezTo>
                  <a:cubicBezTo>
                    <a:pt x="314650" y="126795"/>
                    <a:pt x="313959" y="134571"/>
                    <a:pt x="314724" y="142248"/>
                  </a:cubicBezTo>
                  <a:cubicBezTo>
                    <a:pt x="315378" y="148839"/>
                    <a:pt x="315711" y="155479"/>
                    <a:pt x="317192" y="161995"/>
                  </a:cubicBezTo>
                  <a:cubicBezTo>
                    <a:pt x="318426" y="167500"/>
                    <a:pt x="321154" y="171203"/>
                    <a:pt x="326437" y="172733"/>
                  </a:cubicBezTo>
                  <a:cubicBezTo>
                    <a:pt x="331719" y="174263"/>
                    <a:pt x="335940" y="172264"/>
                    <a:pt x="339594" y="168524"/>
                  </a:cubicBezTo>
                  <a:cubicBezTo>
                    <a:pt x="340618" y="167389"/>
                    <a:pt x="341445" y="166093"/>
                    <a:pt x="342062" y="164698"/>
                  </a:cubicBezTo>
                  <a:cubicBezTo>
                    <a:pt x="343074" y="165427"/>
                    <a:pt x="342593" y="166204"/>
                    <a:pt x="342247" y="167081"/>
                  </a:cubicBezTo>
                  <a:cubicBezTo>
                    <a:pt x="340939" y="170438"/>
                    <a:pt x="339186" y="173807"/>
                    <a:pt x="342136" y="177250"/>
                  </a:cubicBezTo>
                  <a:cubicBezTo>
                    <a:pt x="342963" y="178201"/>
                    <a:pt x="341667" y="178867"/>
                    <a:pt x="341580" y="179719"/>
                  </a:cubicBezTo>
                  <a:cubicBezTo>
                    <a:pt x="341260" y="182706"/>
                    <a:pt x="339643" y="185976"/>
                    <a:pt x="343839" y="187939"/>
                  </a:cubicBezTo>
                  <a:cubicBezTo>
                    <a:pt x="345493" y="188716"/>
                    <a:pt x="345160" y="192456"/>
                    <a:pt x="343654" y="193888"/>
                  </a:cubicBezTo>
                  <a:cubicBezTo>
                    <a:pt x="340593" y="196788"/>
                    <a:pt x="340581" y="196899"/>
                    <a:pt x="342728" y="200207"/>
                  </a:cubicBezTo>
                  <a:cubicBezTo>
                    <a:pt x="344493" y="202922"/>
                    <a:pt x="344382" y="203786"/>
                    <a:pt x="341926" y="206131"/>
                  </a:cubicBezTo>
                  <a:cubicBezTo>
                    <a:pt x="340001" y="207982"/>
                    <a:pt x="339939" y="208970"/>
                    <a:pt x="341988" y="211364"/>
                  </a:cubicBezTo>
                  <a:cubicBezTo>
                    <a:pt x="343037" y="212598"/>
                    <a:pt x="342988" y="213129"/>
                    <a:pt x="341655" y="214178"/>
                  </a:cubicBezTo>
                  <a:cubicBezTo>
                    <a:pt x="338791" y="216387"/>
                    <a:pt x="338853" y="216572"/>
                    <a:pt x="341284" y="219757"/>
                  </a:cubicBezTo>
                  <a:cubicBezTo>
                    <a:pt x="342111" y="220843"/>
                    <a:pt x="342000" y="221411"/>
                    <a:pt x="340902" y="222312"/>
                  </a:cubicBezTo>
                  <a:cubicBezTo>
                    <a:pt x="337865" y="224842"/>
                    <a:pt x="337878" y="224965"/>
                    <a:pt x="340211" y="227890"/>
                  </a:cubicBezTo>
                  <a:cubicBezTo>
                    <a:pt x="341445" y="229384"/>
                    <a:pt x="341445" y="230285"/>
                    <a:pt x="339754" y="231593"/>
                  </a:cubicBezTo>
                  <a:cubicBezTo>
                    <a:pt x="336989" y="233716"/>
                    <a:pt x="337051" y="234333"/>
                    <a:pt x="339112" y="236949"/>
                  </a:cubicBezTo>
                  <a:cubicBezTo>
                    <a:pt x="340741" y="239023"/>
                    <a:pt x="340655" y="239788"/>
                    <a:pt x="338581" y="241677"/>
                  </a:cubicBezTo>
                  <a:cubicBezTo>
                    <a:pt x="336212" y="243824"/>
                    <a:pt x="336113" y="244269"/>
                    <a:pt x="338421" y="247144"/>
                  </a:cubicBezTo>
                  <a:cubicBezTo>
                    <a:pt x="339594" y="248637"/>
                    <a:pt x="339569" y="249539"/>
                    <a:pt x="337890" y="250847"/>
                  </a:cubicBezTo>
                  <a:cubicBezTo>
                    <a:pt x="335138" y="252933"/>
                    <a:pt x="335138" y="253574"/>
                    <a:pt x="337347" y="256191"/>
                  </a:cubicBezTo>
                  <a:cubicBezTo>
                    <a:pt x="338581" y="257635"/>
                    <a:pt x="338952" y="258807"/>
                    <a:pt x="337100" y="259894"/>
                  </a:cubicBezTo>
                  <a:cubicBezTo>
                    <a:pt x="335249" y="260980"/>
                    <a:pt x="335274" y="262708"/>
                    <a:pt x="336286" y="264115"/>
                  </a:cubicBezTo>
                  <a:cubicBezTo>
                    <a:pt x="337606" y="265929"/>
                    <a:pt x="338075" y="267089"/>
                    <a:pt x="335718" y="268447"/>
                  </a:cubicBezTo>
                  <a:cubicBezTo>
                    <a:pt x="334113" y="269372"/>
                    <a:pt x="334410" y="271162"/>
                    <a:pt x="335422" y="272433"/>
                  </a:cubicBezTo>
                  <a:cubicBezTo>
                    <a:pt x="336434" y="273704"/>
                    <a:pt x="336952" y="274568"/>
                    <a:pt x="335101" y="275593"/>
                  </a:cubicBezTo>
                  <a:cubicBezTo>
                    <a:pt x="333249" y="276617"/>
                    <a:pt x="333459" y="278407"/>
                    <a:pt x="334595" y="279826"/>
                  </a:cubicBezTo>
                  <a:cubicBezTo>
                    <a:pt x="335730" y="281246"/>
                    <a:pt x="335829" y="281961"/>
                    <a:pt x="334089" y="282973"/>
                  </a:cubicBezTo>
                  <a:cubicBezTo>
                    <a:pt x="332349" y="283986"/>
                    <a:pt x="332632" y="285788"/>
                    <a:pt x="333731" y="287244"/>
                  </a:cubicBezTo>
                  <a:cubicBezTo>
                    <a:pt x="334965" y="288885"/>
                    <a:pt x="335261" y="290194"/>
                    <a:pt x="333064" y="291194"/>
                  </a:cubicBezTo>
                  <a:cubicBezTo>
                    <a:pt x="332188" y="291588"/>
                    <a:pt x="331756" y="292588"/>
                    <a:pt x="332077" y="293501"/>
                  </a:cubicBezTo>
                  <a:cubicBezTo>
                    <a:pt x="332583" y="295316"/>
                    <a:pt x="334040" y="297105"/>
                    <a:pt x="331361" y="298512"/>
                  </a:cubicBezTo>
                  <a:cubicBezTo>
                    <a:pt x="330942" y="298722"/>
                    <a:pt x="331361" y="299672"/>
                    <a:pt x="331892" y="300055"/>
                  </a:cubicBezTo>
                  <a:cubicBezTo>
                    <a:pt x="332706" y="300771"/>
                    <a:pt x="333089" y="301857"/>
                    <a:pt x="332904" y="302931"/>
                  </a:cubicBezTo>
                  <a:cubicBezTo>
                    <a:pt x="332238" y="303597"/>
                    <a:pt x="331373" y="304029"/>
                    <a:pt x="330435" y="304165"/>
                  </a:cubicBezTo>
                  <a:cubicBezTo>
                    <a:pt x="323104" y="304980"/>
                    <a:pt x="319698" y="310040"/>
                    <a:pt x="316662" y="316063"/>
                  </a:cubicBezTo>
                  <a:cubicBezTo>
                    <a:pt x="305455" y="338341"/>
                    <a:pt x="300777" y="362358"/>
                    <a:pt x="297556" y="386747"/>
                  </a:cubicBezTo>
                  <a:cubicBezTo>
                    <a:pt x="295705" y="400829"/>
                    <a:pt x="292619" y="414652"/>
                    <a:pt x="289521" y="428463"/>
                  </a:cubicBezTo>
                  <a:cubicBezTo>
                    <a:pt x="284646" y="449075"/>
                    <a:pt x="281301" y="470019"/>
                    <a:pt x="279512" y="491124"/>
                  </a:cubicBezTo>
                  <a:cubicBezTo>
                    <a:pt x="278709" y="501578"/>
                    <a:pt x="278845" y="512106"/>
                    <a:pt x="277364" y="522535"/>
                  </a:cubicBezTo>
                  <a:cubicBezTo>
                    <a:pt x="275303" y="536852"/>
                    <a:pt x="273254" y="551268"/>
                    <a:pt x="267688" y="564745"/>
                  </a:cubicBezTo>
                  <a:cubicBezTo>
                    <a:pt x="261418" y="579877"/>
                    <a:pt x="251693" y="593330"/>
                    <a:pt x="239301" y="604043"/>
                  </a:cubicBezTo>
                  <a:cubicBezTo>
                    <a:pt x="226848" y="614916"/>
                    <a:pt x="213209" y="623938"/>
                    <a:pt x="197338" y="629320"/>
                  </a:cubicBezTo>
                  <a:cubicBezTo>
                    <a:pt x="187464" y="632677"/>
                    <a:pt x="185514" y="639194"/>
                    <a:pt x="190599" y="648783"/>
                  </a:cubicBezTo>
                  <a:cubicBezTo>
                    <a:pt x="191166" y="649857"/>
                    <a:pt x="191833" y="650919"/>
                    <a:pt x="191240" y="652202"/>
                  </a:cubicBezTo>
                  <a:cubicBezTo>
                    <a:pt x="190179" y="652103"/>
                    <a:pt x="189179" y="651647"/>
                    <a:pt x="188414" y="650894"/>
                  </a:cubicBezTo>
                  <a:cubicBezTo>
                    <a:pt x="186303" y="649388"/>
                    <a:pt x="184008" y="649401"/>
                    <a:pt x="181478" y="649734"/>
                  </a:cubicBezTo>
                  <a:cubicBezTo>
                    <a:pt x="177035" y="650301"/>
                    <a:pt x="173023" y="652980"/>
                    <a:pt x="168333" y="652202"/>
                  </a:cubicBezTo>
                  <a:cubicBezTo>
                    <a:pt x="167099" y="652017"/>
                    <a:pt x="165865" y="652313"/>
                    <a:pt x="164791" y="651622"/>
                  </a:cubicBezTo>
                  <a:cubicBezTo>
                    <a:pt x="161829" y="649598"/>
                    <a:pt x="157904" y="649709"/>
                    <a:pt x="155053" y="651894"/>
                  </a:cubicBezTo>
                  <a:cubicBezTo>
                    <a:pt x="154633" y="652066"/>
                    <a:pt x="154189" y="652178"/>
                    <a:pt x="153733" y="652190"/>
                  </a:cubicBezTo>
                  <a:lnTo>
                    <a:pt x="150968" y="652079"/>
                  </a:lnTo>
                  <a:cubicBezTo>
                    <a:pt x="150190" y="651375"/>
                    <a:pt x="149005" y="652079"/>
                    <a:pt x="148253" y="651277"/>
                  </a:cubicBezTo>
                  <a:lnTo>
                    <a:pt x="148253" y="651277"/>
                  </a:lnTo>
                  <a:cubicBezTo>
                    <a:pt x="145797" y="648191"/>
                    <a:pt x="142637" y="651560"/>
                    <a:pt x="139996" y="650277"/>
                  </a:cubicBezTo>
                  <a:close/>
                </a:path>
              </a:pathLst>
            </a:custGeom>
            <a:solidFill>
              <a:srgbClr val="020202"/>
            </a:solidFill>
            <a:ln w="1231" cap="flat">
              <a:noFill/>
              <a:prstDash val="solid"/>
              <a:miter/>
            </a:ln>
          </p:spPr>
          <p:txBody>
            <a:bodyPr rtlCol="0" anchor="ctr"/>
            <a:lstStyle/>
            <a:p>
              <a:endParaRPr lang="es-CO"/>
            </a:p>
          </p:txBody>
        </p:sp>
        <p:sp>
          <p:nvSpPr>
            <p:cNvPr id="619" name="Freeform: Shape 618">
              <a:extLst>
                <a:ext uri="{FF2B5EF4-FFF2-40B4-BE49-F238E27FC236}">
                  <a16:creationId xmlns:a16="http://schemas.microsoft.com/office/drawing/2014/main" id="{6495DB9A-CAC2-F491-0083-18C0E4ACDE6C}"/>
                </a:ext>
              </a:extLst>
            </p:cNvPr>
            <p:cNvSpPr/>
            <p:nvPr/>
          </p:nvSpPr>
          <p:spPr>
            <a:xfrm>
              <a:off x="-1079175" y="7358356"/>
              <a:ext cx="205931" cy="272547"/>
            </a:xfrm>
            <a:custGeom>
              <a:avLst/>
              <a:gdLst>
                <a:gd name="connsiteX0" fmla="*/ 139023 w 205931"/>
                <a:gd name="connsiteY0" fmla="*/ 54382 h 272547"/>
                <a:gd name="connsiteX1" fmla="*/ 135320 w 205931"/>
                <a:gd name="connsiteY1" fmla="*/ 53148 h 272547"/>
                <a:gd name="connsiteX2" fmla="*/ 122422 w 205931"/>
                <a:gd name="connsiteY2" fmla="*/ 53271 h 272547"/>
                <a:gd name="connsiteX3" fmla="*/ 119868 w 205931"/>
                <a:gd name="connsiteY3" fmla="*/ 53382 h 272547"/>
                <a:gd name="connsiteX4" fmla="*/ 114931 w 205931"/>
                <a:gd name="connsiteY4" fmla="*/ 52715 h 272547"/>
                <a:gd name="connsiteX5" fmla="*/ 111586 w 205931"/>
                <a:gd name="connsiteY5" fmla="*/ 52061 h 272547"/>
                <a:gd name="connsiteX6" fmla="*/ 107007 w 205931"/>
                <a:gd name="connsiteY6" fmla="*/ 49741 h 272547"/>
                <a:gd name="connsiteX7" fmla="*/ 89728 w 205931"/>
                <a:gd name="connsiteY7" fmla="*/ 50716 h 272547"/>
                <a:gd name="connsiteX8" fmla="*/ 83298 w 205931"/>
                <a:gd name="connsiteY8" fmla="*/ 57652 h 272547"/>
                <a:gd name="connsiteX9" fmla="*/ 82323 w 205931"/>
                <a:gd name="connsiteY9" fmla="*/ 65774 h 272547"/>
                <a:gd name="connsiteX10" fmla="*/ 82323 w 205931"/>
                <a:gd name="connsiteY10" fmla="*/ 68933 h 272547"/>
                <a:gd name="connsiteX11" fmla="*/ 83137 w 205931"/>
                <a:gd name="connsiteY11" fmla="*/ 81028 h 272547"/>
                <a:gd name="connsiteX12" fmla="*/ 84088 w 205931"/>
                <a:gd name="connsiteY12" fmla="*/ 86348 h 272547"/>
                <a:gd name="connsiteX13" fmla="*/ 84519 w 205931"/>
                <a:gd name="connsiteY13" fmla="*/ 91149 h 272547"/>
                <a:gd name="connsiteX14" fmla="*/ 85198 w 205931"/>
                <a:gd name="connsiteY14" fmla="*/ 101393 h 272547"/>
                <a:gd name="connsiteX15" fmla="*/ 85544 w 205931"/>
                <a:gd name="connsiteY15" fmla="*/ 107169 h 272547"/>
                <a:gd name="connsiteX16" fmla="*/ 86297 w 205931"/>
                <a:gd name="connsiteY16" fmla="*/ 119191 h 272547"/>
                <a:gd name="connsiteX17" fmla="*/ 86433 w 205931"/>
                <a:gd name="connsiteY17" fmla="*/ 123621 h 272547"/>
                <a:gd name="connsiteX18" fmla="*/ 86433 w 205931"/>
                <a:gd name="connsiteY18" fmla="*/ 137815 h 272547"/>
                <a:gd name="connsiteX19" fmla="*/ 86050 w 205931"/>
                <a:gd name="connsiteY19" fmla="*/ 141752 h 272547"/>
                <a:gd name="connsiteX20" fmla="*/ 85285 w 205931"/>
                <a:gd name="connsiteY20" fmla="*/ 155390 h 272547"/>
                <a:gd name="connsiteX21" fmla="*/ 84631 w 205931"/>
                <a:gd name="connsiteY21" fmla="*/ 160105 h 272547"/>
                <a:gd name="connsiteX22" fmla="*/ 82236 w 205931"/>
                <a:gd name="connsiteY22" fmla="*/ 173570 h 272547"/>
                <a:gd name="connsiteX23" fmla="*/ 80249 w 205931"/>
                <a:gd name="connsiteY23" fmla="*/ 182123 h 272547"/>
                <a:gd name="connsiteX24" fmla="*/ 77781 w 205931"/>
                <a:gd name="connsiteY24" fmla="*/ 192058 h 272547"/>
                <a:gd name="connsiteX25" fmla="*/ 75473 w 205931"/>
                <a:gd name="connsiteY25" fmla="*/ 199563 h 272547"/>
                <a:gd name="connsiteX26" fmla="*/ 71252 w 205931"/>
                <a:gd name="connsiteY26" fmla="*/ 211596 h 272547"/>
                <a:gd name="connsiteX27" fmla="*/ 69203 w 205931"/>
                <a:gd name="connsiteY27" fmla="*/ 216854 h 272547"/>
                <a:gd name="connsiteX28" fmla="*/ 64488 w 205931"/>
                <a:gd name="connsiteY28" fmla="*/ 222396 h 272547"/>
                <a:gd name="connsiteX29" fmla="*/ 62106 w 205931"/>
                <a:gd name="connsiteY29" fmla="*/ 228567 h 272547"/>
                <a:gd name="connsiteX30" fmla="*/ 58749 w 205931"/>
                <a:gd name="connsiteY30" fmla="*/ 235589 h 272547"/>
                <a:gd name="connsiteX31" fmla="*/ 53245 w 205931"/>
                <a:gd name="connsiteY31" fmla="*/ 240366 h 272547"/>
                <a:gd name="connsiteX32" fmla="*/ 50505 w 205931"/>
                <a:gd name="connsiteY32" fmla="*/ 245982 h 272547"/>
                <a:gd name="connsiteX33" fmla="*/ 45568 w 205931"/>
                <a:gd name="connsiteY33" fmla="*/ 252560 h 272547"/>
                <a:gd name="connsiteX34" fmla="*/ 37298 w 205931"/>
                <a:gd name="connsiteY34" fmla="*/ 261829 h 272547"/>
                <a:gd name="connsiteX35" fmla="*/ 36336 w 205931"/>
                <a:gd name="connsiteY35" fmla="*/ 263335 h 272547"/>
                <a:gd name="connsiteX36" fmla="*/ 24648 w 205931"/>
                <a:gd name="connsiteY36" fmla="*/ 270975 h 272547"/>
                <a:gd name="connsiteX37" fmla="*/ 15749 w 205931"/>
                <a:gd name="connsiteY37" fmla="*/ 246734 h 272547"/>
                <a:gd name="connsiteX38" fmla="*/ 1197 w 205931"/>
                <a:gd name="connsiteY38" fmla="*/ 235441 h 272547"/>
                <a:gd name="connsiteX39" fmla="*/ 543 w 205931"/>
                <a:gd name="connsiteY39" fmla="*/ 226345 h 272547"/>
                <a:gd name="connsiteX40" fmla="*/ 10602 w 205931"/>
                <a:gd name="connsiteY40" fmla="*/ 217854 h 272547"/>
                <a:gd name="connsiteX41" fmla="*/ 13774 w 205931"/>
                <a:gd name="connsiteY41" fmla="*/ 211967 h 272547"/>
                <a:gd name="connsiteX42" fmla="*/ 18884 w 205931"/>
                <a:gd name="connsiteY42" fmla="*/ 200427 h 272547"/>
                <a:gd name="connsiteX43" fmla="*/ 34929 w 205931"/>
                <a:gd name="connsiteY43" fmla="*/ 174508 h 272547"/>
                <a:gd name="connsiteX44" fmla="*/ 37459 w 205931"/>
                <a:gd name="connsiteY44" fmla="*/ 164017 h 272547"/>
                <a:gd name="connsiteX45" fmla="*/ 37989 w 205931"/>
                <a:gd name="connsiteY45" fmla="*/ 159981 h 272547"/>
                <a:gd name="connsiteX46" fmla="*/ 44519 w 205931"/>
                <a:gd name="connsiteY46" fmla="*/ 124794 h 272547"/>
                <a:gd name="connsiteX47" fmla="*/ 47740 w 205931"/>
                <a:gd name="connsiteY47" fmla="*/ 99147 h 272547"/>
                <a:gd name="connsiteX48" fmla="*/ 48369 w 205931"/>
                <a:gd name="connsiteY48" fmla="*/ 84632 h 272547"/>
                <a:gd name="connsiteX49" fmla="*/ 49530 w 205931"/>
                <a:gd name="connsiteY49" fmla="*/ 47285 h 272547"/>
                <a:gd name="connsiteX50" fmla="*/ 56355 w 205931"/>
                <a:gd name="connsiteY50" fmla="*/ 16430 h 272547"/>
                <a:gd name="connsiteX51" fmla="*/ 77682 w 205931"/>
                <a:gd name="connsiteY51" fmla="*/ 286 h 272547"/>
                <a:gd name="connsiteX52" fmla="*/ 89358 w 205931"/>
                <a:gd name="connsiteY52" fmla="*/ -1343 h 272547"/>
                <a:gd name="connsiteX53" fmla="*/ 100071 w 205931"/>
                <a:gd name="connsiteY53" fmla="*/ 89 h 272547"/>
                <a:gd name="connsiteX54" fmla="*/ 108007 w 205931"/>
                <a:gd name="connsiteY54" fmla="*/ 2014 h 272547"/>
                <a:gd name="connsiteX55" fmla="*/ 114178 w 205931"/>
                <a:gd name="connsiteY55" fmla="*/ 1273 h 272547"/>
                <a:gd name="connsiteX56" fmla="*/ 118102 w 205931"/>
                <a:gd name="connsiteY56" fmla="*/ 557 h 272547"/>
                <a:gd name="connsiteX57" fmla="*/ 138541 w 205931"/>
                <a:gd name="connsiteY57" fmla="*/ 4569 h 272547"/>
                <a:gd name="connsiteX58" fmla="*/ 165410 w 205931"/>
                <a:gd name="connsiteY58" fmla="*/ 8703 h 272547"/>
                <a:gd name="connsiteX59" fmla="*/ 196377 w 205931"/>
                <a:gd name="connsiteY59" fmla="*/ 9481 h 272547"/>
                <a:gd name="connsiteX60" fmla="*/ 200079 w 205931"/>
                <a:gd name="connsiteY60" fmla="*/ 9481 h 272547"/>
                <a:gd name="connsiteX61" fmla="*/ 202326 w 205931"/>
                <a:gd name="connsiteY61" fmla="*/ 14356 h 272547"/>
                <a:gd name="connsiteX62" fmla="*/ 186787 w 205931"/>
                <a:gd name="connsiteY62" fmla="*/ 20638 h 272547"/>
                <a:gd name="connsiteX63" fmla="*/ 154759 w 205931"/>
                <a:gd name="connsiteY63" fmla="*/ 26698 h 272547"/>
                <a:gd name="connsiteX64" fmla="*/ 139825 w 205931"/>
                <a:gd name="connsiteY64" fmla="*/ 49803 h 272547"/>
                <a:gd name="connsiteX65" fmla="*/ 139023 w 205931"/>
                <a:gd name="connsiteY65" fmla="*/ 54382 h 27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205931" h="272547">
                  <a:moveTo>
                    <a:pt x="139023" y="54382"/>
                  </a:moveTo>
                  <a:cubicBezTo>
                    <a:pt x="137788" y="54221"/>
                    <a:pt x="136554" y="54579"/>
                    <a:pt x="135320" y="53148"/>
                  </a:cubicBezTo>
                  <a:cubicBezTo>
                    <a:pt x="132197" y="49445"/>
                    <a:pt x="125743" y="49568"/>
                    <a:pt x="122422" y="53271"/>
                  </a:cubicBezTo>
                  <a:cubicBezTo>
                    <a:pt x="121460" y="54345"/>
                    <a:pt x="120682" y="54505"/>
                    <a:pt x="119868" y="53382"/>
                  </a:cubicBezTo>
                  <a:cubicBezTo>
                    <a:pt x="118411" y="51457"/>
                    <a:pt x="116942" y="50975"/>
                    <a:pt x="114931" y="52715"/>
                  </a:cubicBezTo>
                  <a:cubicBezTo>
                    <a:pt x="113758" y="53715"/>
                    <a:pt x="112388" y="53789"/>
                    <a:pt x="111586" y="52061"/>
                  </a:cubicBezTo>
                  <a:cubicBezTo>
                    <a:pt x="110660" y="50074"/>
                    <a:pt x="108895" y="49852"/>
                    <a:pt x="107007" y="49741"/>
                  </a:cubicBezTo>
                  <a:cubicBezTo>
                    <a:pt x="101218" y="49383"/>
                    <a:pt x="95492" y="50148"/>
                    <a:pt x="89728" y="50716"/>
                  </a:cubicBezTo>
                  <a:cubicBezTo>
                    <a:pt x="87469" y="50938"/>
                    <a:pt x="83433" y="55209"/>
                    <a:pt x="83298" y="57652"/>
                  </a:cubicBezTo>
                  <a:cubicBezTo>
                    <a:pt x="83174" y="60380"/>
                    <a:pt x="82853" y="63095"/>
                    <a:pt x="82323" y="65774"/>
                  </a:cubicBezTo>
                  <a:cubicBezTo>
                    <a:pt x="82026" y="66810"/>
                    <a:pt x="82026" y="67896"/>
                    <a:pt x="82323" y="68933"/>
                  </a:cubicBezTo>
                  <a:cubicBezTo>
                    <a:pt x="84051" y="72895"/>
                    <a:pt x="82915" y="77005"/>
                    <a:pt x="83137" y="81028"/>
                  </a:cubicBezTo>
                  <a:cubicBezTo>
                    <a:pt x="83236" y="82855"/>
                    <a:pt x="83137" y="84731"/>
                    <a:pt x="84088" y="86348"/>
                  </a:cubicBezTo>
                  <a:cubicBezTo>
                    <a:pt x="84890" y="87817"/>
                    <a:pt x="85038" y="89557"/>
                    <a:pt x="84519" y="91149"/>
                  </a:cubicBezTo>
                  <a:cubicBezTo>
                    <a:pt x="83767" y="94568"/>
                    <a:pt x="83483" y="98085"/>
                    <a:pt x="85198" y="101393"/>
                  </a:cubicBezTo>
                  <a:cubicBezTo>
                    <a:pt x="86000" y="103220"/>
                    <a:pt x="86124" y="105269"/>
                    <a:pt x="85544" y="107169"/>
                  </a:cubicBezTo>
                  <a:cubicBezTo>
                    <a:pt x="84717" y="111217"/>
                    <a:pt x="84310" y="115278"/>
                    <a:pt x="86297" y="119191"/>
                  </a:cubicBezTo>
                  <a:cubicBezTo>
                    <a:pt x="86963" y="120585"/>
                    <a:pt x="87013" y="122190"/>
                    <a:pt x="86433" y="123621"/>
                  </a:cubicBezTo>
                  <a:cubicBezTo>
                    <a:pt x="84803" y="128361"/>
                    <a:pt x="84236" y="133075"/>
                    <a:pt x="86433" y="137815"/>
                  </a:cubicBezTo>
                  <a:cubicBezTo>
                    <a:pt x="86914" y="139111"/>
                    <a:pt x="86778" y="140567"/>
                    <a:pt x="86050" y="141752"/>
                  </a:cubicBezTo>
                  <a:cubicBezTo>
                    <a:pt x="84100" y="146195"/>
                    <a:pt x="83051" y="150737"/>
                    <a:pt x="85285" y="155390"/>
                  </a:cubicBezTo>
                  <a:cubicBezTo>
                    <a:pt x="86161" y="157204"/>
                    <a:pt x="85495" y="158661"/>
                    <a:pt x="84631" y="160105"/>
                  </a:cubicBezTo>
                  <a:cubicBezTo>
                    <a:pt x="82113" y="164116"/>
                    <a:pt x="81249" y="168942"/>
                    <a:pt x="82236" y="173570"/>
                  </a:cubicBezTo>
                  <a:cubicBezTo>
                    <a:pt x="82878" y="176569"/>
                    <a:pt x="82150" y="179716"/>
                    <a:pt x="80249" y="182123"/>
                  </a:cubicBezTo>
                  <a:cubicBezTo>
                    <a:pt x="78114" y="184962"/>
                    <a:pt x="77225" y="188554"/>
                    <a:pt x="77781" y="192058"/>
                  </a:cubicBezTo>
                  <a:cubicBezTo>
                    <a:pt x="78262" y="194786"/>
                    <a:pt x="77398" y="197576"/>
                    <a:pt x="75473" y="199563"/>
                  </a:cubicBezTo>
                  <a:cubicBezTo>
                    <a:pt x="72375" y="203006"/>
                    <a:pt x="70536" y="206845"/>
                    <a:pt x="71252" y="211596"/>
                  </a:cubicBezTo>
                  <a:cubicBezTo>
                    <a:pt x="71610" y="213596"/>
                    <a:pt x="70820" y="215632"/>
                    <a:pt x="69203" y="216854"/>
                  </a:cubicBezTo>
                  <a:cubicBezTo>
                    <a:pt x="67463" y="218545"/>
                    <a:pt x="65883" y="220409"/>
                    <a:pt x="64488" y="222396"/>
                  </a:cubicBezTo>
                  <a:cubicBezTo>
                    <a:pt x="62921" y="224062"/>
                    <a:pt x="62069" y="226284"/>
                    <a:pt x="62106" y="228567"/>
                  </a:cubicBezTo>
                  <a:cubicBezTo>
                    <a:pt x="62341" y="231344"/>
                    <a:pt x="61057" y="234022"/>
                    <a:pt x="58749" y="235589"/>
                  </a:cubicBezTo>
                  <a:cubicBezTo>
                    <a:pt x="56787" y="236997"/>
                    <a:pt x="55343" y="239021"/>
                    <a:pt x="53245" y="240366"/>
                  </a:cubicBezTo>
                  <a:cubicBezTo>
                    <a:pt x="51146" y="241711"/>
                    <a:pt x="51097" y="243994"/>
                    <a:pt x="50505" y="245982"/>
                  </a:cubicBezTo>
                  <a:cubicBezTo>
                    <a:pt x="49875" y="248783"/>
                    <a:pt x="48073" y="251178"/>
                    <a:pt x="45568" y="252560"/>
                  </a:cubicBezTo>
                  <a:cubicBezTo>
                    <a:pt x="41865" y="254609"/>
                    <a:pt x="38422" y="257275"/>
                    <a:pt x="37298" y="261829"/>
                  </a:cubicBezTo>
                  <a:cubicBezTo>
                    <a:pt x="37150" y="262421"/>
                    <a:pt x="36817" y="262952"/>
                    <a:pt x="36336" y="263335"/>
                  </a:cubicBezTo>
                  <a:cubicBezTo>
                    <a:pt x="32571" y="266075"/>
                    <a:pt x="29325" y="269629"/>
                    <a:pt x="24648" y="270975"/>
                  </a:cubicBezTo>
                  <a:cubicBezTo>
                    <a:pt x="24043" y="262027"/>
                    <a:pt x="21895" y="253831"/>
                    <a:pt x="15749" y="246734"/>
                  </a:cubicBezTo>
                  <a:cubicBezTo>
                    <a:pt x="11725" y="242008"/>
                    <a:pt x="6776" y="238169"/>
                    <a:pt x="1197" y="235441"/>
                  </a:cubicBezTo>
                  <a:cubicBezTo>
                    <a:pt x="-3739" y="232973"/>
                    <a:pt x="-4011" y="229776"/>
                    <a:pt x="543" y="226345"/>
                  </a:cubicBezTo>
                  <a:cubicBezTo>
                    <a:pt x="4123" y="223790"/>
                    <a:pt x="7492" y="220952"/>
                    <a:pt x="10602" y="217854"/>
                  </a:cubicBezTo>
                  <a:cubicBezTo>
                    <a:pt x="12268" y="216286"/>
                    <a:pt x="13379" y="214225"/>
                    <a:pt x="13774" y="211967"/>
                  </a:cubicBezTo>
                  <a:cubicBezTo>
                    <a:pt x="14539" y="207770"/>
                    <a:pt x="16292" y="203808"/>
                    <a:pt x="18884" y="200427"/>
                  </a:cubicBezTo>
                  <a:cubicBezTo>
                    <a:pt x="24895" y="192219"/>
                    <a:pt x="30263" y="183555"/>
                    <a:pt x="34929" y="174508"/>
                  </a:cubicBezTo>
                  <a:cubicBezTo>
                    <a:pt x="36731" y="171312"/>
                    <a:pt x="37607" y="167683"/>
                    <a:pt x="37459" y="164017"/>
                  </a:cubicBezTo>
                  <a:cubicBezTo>
                    <a:pt x="37409" y="162647"/>
                    <a:pt x="37582" y="161290"/>
                    <a:pt x="37989" y="159981"/>
                  </a:cubicBezTo>
                  <a:cubicBezTo>
                    <a:pt x="40878" y="148392"/>
                    <a:pt x="43062" y="136642"/>
                    <a:pt x="44519" y="124794"/>
                  </a:cubicBezTo>
                  <a:cubicBezTo>
                    <a:pt x="45753" y="116278"/>
                    <a:pt x="47160" y="107774"/>
                    <a:pt x="47740" y="99147"/>
                  </a:cubicBezTo>
                  <a:cubicBezTo>
                    <a:pt x="48061" y="94309"/>
                    <a:pt x="48419" y="89470"/>
                    <a:pt x="48369" y="84632"/>
                  </a:cubicBezTo>
                  <a:cubicBezTo>
                    <a:pt x="48258" y="72167"/>
                    <a:pt x="49344" y="59750"/>
                    <a:pt x="49530" y="47285"/>
                  </a:cubicBezTo>
                  <a:cubicBezTo>
                    <a:pt x="49677" y="36695"/>
                    <a:pt x="52578" y="26377"/>
                    <a:pt x="56355" y="16430"/>
                  </a:cubicBezTo>
                  <a:cubicBezTo>
                    <a:pt x="60131" y="6482"/>
                    <a:pt x="67697" y="2014"/>
                    <a:pt x="77682" y="286"/>
                  </a:cubicBezTo>
                  <a:cubicBezTo>
                    <a:pt x="81570" y="-381"/>
                    <a:pt x="85495" y="-504"/>
                    <a:pt x="89358" y="-1343"/>
                  </a:cubicBezTo>
                  <a:cubicBezTo>
                    <a:pt x="92962" y="-2108"/>
                    <a:pt x="96553" y="-788"/>
                    <a:pt x="100071" y="89"/>
                  </a:cubicBezTo>
                  <a:cubicBezTo>
                    <a:pt x="102724" y="742"/>
                    <a:pt x="105341" y="1520"/>
                    <a:pt x="108007" y="2014"/>
                  </a:cubicBezTo>
                  <a:cubicBezTo>
                    <a:pt x="110080" y="2520"/>
                    <a:pt x="112277" y="2261"/>
                    <a:pt x="114178" y="1273"/>
                  </a:cubicBezTo>
                  <a:cubicBezTo>
                    <a:pt x="115325" y="483"/>
                    <a:pt x="116757" y="224"/>
                    <a:pt x="118102" y="557"/>
                  </a:cubicBezTo>
                  <a:cubicBezTo>
                    <a:pt x="124842" y="2273"/>
                    <a:pt x="131654" y="3606"/>
                    <a:pt x="138541" y="4569"/>
                  </a:cubicBezTo>
                  <a:cubicBezTo>
                    <a:pt x="147477" y="6087"/>
                    <a:pt x="156425" y="7519"/>
                    <a:pt x="165410" y="8703"/>
                  </a:cubicBezTo>
                  <a:cubicBezTo>
                    <a:pt x="175753" y="10061"/>
                    <a:pt x="186059" y="9086"/>
                    <a:pt x="196377" y="9481"/>
                  </a:cubicBezTo>
                  <a:cubicBezTo>
                    <a:pt x="197611" y="9481"/>
                    <a:pt x="198845" y="9382"/>
                    <a:pt x="200079" y="9481"/>
                  </a:cubicBezTo>
                  <a:cubicBezTo>
                    <a:pt x="203301" y="9876"/>
                    <a:pt x="204066" y="11604"/>
                    <a:pt x="202326" y="14356"/>
                  </a:cubicBezTo>
                  <a:cubicBezTo>
                    <a:pt x="198561" y="20305"/>
                    <a:pt x="193871" y="22267"/>
                    <a:pt x="186787" y="20638"/>
                  </a:cubicBezTo>
                  <a:cubicBezTo>
                    <a:pt x="175210" y="17972"/>
                    <a:pt x="164435" y="19675"/>
                    <a:pt x="154759" y="26698"/>
                  </a:cubicBezTo>
                  <a:cubicBezTo>
                    <a:pt x="146897" y="32104"/>
                    <a:pt x="141528" y="40423"/>
                    <a:pt x="139825" y="49803"/>
                  </a:cubicBezTo>
                  <a:cubicBezTo>
                    <a:pt x="139652" y="51432"/>
                    <a:pt x="138800" y="52802"/>
                    <a:pt x="139023" y="54382"/>
                  </a:cubicBezTo>
                  <a:close/>
                </a:path>
              </a:pathLst>
            </a:custGeom>
            <a:solidFill>
              <a:srgbClr val="020202"/>
            </a:solidFill>
            <a:ln w="1231" cap="flat">
              <a:noFill/>
              <a:prstDash val="solid"/>
              <a:miter/>
            </a:ln>
          </p:spPr>
          <p:txBody>
            <a:bodyPr rtlCol="0" anchor="ctr"/>
            <a:lstStyle/>
            <a:p>
              <a:endParaRPr lang="es-CO"/>
            </a:p>
          </p:txBody>
        </p:sp>
        <p:sp>
          <p:nvSpPr>
            <p:cNvPr id="620" name="Freeform: Shape 619">
              <a:extLst>
                <a:ext uri="{FF2B5EF4-FFF2-40B4-BE49-F238E27FC236}">
                  <a16:creationId xmlns:a16="http://schemas.microsoft.com/office/drawing/2014/main" id="{623BE0D1-66BC-807E-1BEC-5D5DDEA66A6B}"/>
                </a:ext>
              </a:extLst>
            </p:cNvPr>
            <p:cNvSpPr/>
            <p:nvPr/>
          </p:nvSpPr>
          <p:spPr>
            <a:xfrm>
              <a:off x="-1443127" y="6802040"/>
              <a:ext cx="109647" cy="116010"/>
            </a:xfrm>
            <a:custGeom>
              <a:avLst/>
              <a:gdLst>
                <a:gd name="connsiteX0" fmla="*/ 98027 w 109647"/>
                <a:gd name="connsiteY0" fmla="*/ 103262 h 116010"/>
                <a:gd name="connsiteX1" fmla="*/ 95658 w 109647"/>
                <a:gd name="connsiteY1" fmla="*/ 108297 h 116010"/>
                <a:gd name="connsiteX2" fmla="*/ 90276 w 109647"/>
                <a:gd name="connsiteY2" fmla="*/ 109026 h 116010"/>
                <a:gd name="connsiteX3" fmla="*/ 60334 w 109647"/>
                <a:gd name="connsiteY3" fmla="*/ 114086 h 116010"/>
                <a:gd name="connsiteX4" fmla="*/ 36403 w 109647"/>
                <a:gd name="connsiteY4" fmla="*/ 112136 h 116010"/>
                <a:gd name="connsiteX5" fmla="*/ 22222 w 109647"/>
                <a:gd name="connsiteY5" fmla="*/ 109013 h 116010"/>
                <a:gd name="connsiteX6" fmla="*/ 17544 w 109647"/>
                <a:gd name="connsiteY6" fmla="*/ 104336 h 116010"/>
                <a:gd name="connsiteX7" fmla="*/ 14841 w 109647"/>
                <a:gd name="connsiteY7" fmla="*/ 99189 h 116010"/>
                <a:gd name="connsiteX8" fmla="*/ 5535 w 109647"/>
                <a:gd name="connsiteY8" fmla="*/ 98473 h 116010"/>
                <a:gd name="connsiteX9" fmla="*/ 3067 w 109647"/>
                <a:gd name="connsiteY9" fmla="*/ 101139 h 116010"/>
                <a:gd name="connsiteX10" fmla="*/ 314 w 109647"/>
                <a:gd name="connsiteY10" fmla="*/ 103089 h 116010"/>
                <a:gd name="connsiteX11" fmla="*/ -2512 w 109647"/>
                <a:gd name="connsiteY11" fmla="*/ 99917 h 116010"/>
                <a:gd name="connsiteX12" fmla="*/ -2697 w 109647"/>
                <a:gd name="connsiteY12" fmla="*/ 97646 h 116010"/>
                <a:gd name="connsiteX13" fmla="*/ 1191 w 109647"/>
                <a:gd name="connsiteY13" fmla="*/ 63211 h 116010"/>
                <a:gd name="connsiteX14" fmla="*/ 16347 w 109647"/>
                <a:gd name="connsiteY14" fmla="*/ 20865 h 116010"/>
                <a:gd name="connsiteX15" fmla="*/ 46178 w 109647"/>
                <a:gd name="connsiteY15" fmla="*/ 229 h 116010"/>
                <a:gd name="connsiteX16" fmla="*/ 94312 w 109647"/>
                <a:gd name="connsiteY16" fmla="*/ -42 h 116010"/>
                <a:gd name="connsiteX17" fmla="*/ 98311 w 109647"/>
                <a:gd name="connsiteY17" fmla="*/ 871 h 116010"/>
                <a:gd name="connsiteX18" fmla="*/ 106556 w 109647"/>
                <a:gd name="connsiteY18" fmla="*/ 14855 h 116010"/>
                <a:gd name="connsiteX19" fmla="*/ 104865 w 109647"/>
                <a:gd name="connsiteY19" fmla="*/ 23334 h 116010"/>
                <a:gd name="connsiteX20" fmla="*/ 101162 w 109647"/>
                <a:gd name="connsiteY20" fmla="*/ 57337 h 116010"/>
                <a:gd name="connsiteX21" fmla="*/ 100051 w 109647"/>
                <a:gd name="connsiteY21" fmla="*/ 77356 h 116010"/>
                <a:gd name="connsiteX22" fmla="*/ 98027 w 109647"/>
                <a:gd name="connsiteY22" fmla="*/ 103262 h 11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647" h="116010">
                  <a:moveTo>
                    <a:pt x="98027" y="103262"/>
                  </a:moveTo>
                  <a:cubicBezTo>
                    <a:pt x="96176" y="104496"/>
                    <a:pt x="98027" y="107532"/>
                    <a:pt x="95658" y="108297"/>
                  </a:cubicBezTo>
                  <a:cubicBezTo>
                    <a:pt x="93880" y="108668"/>
                    <a:pt x="92091" y="108915"/>
                    <a:pt x="90276" y="109026"/>
                  </a:cubicBezTo>
                  <a:cubicBezTo>
                    <a:pt x="80304" y="110729"/>
                    <a:pt x="70369" y="112815"/>
                    <a:pt x="60334" y="114086"/>
                  </a:cubicBezTo>
                  <a:cubicBezTo>
                    <a:pt x="52324" y="115098"/>
                    <a:pt x="44289" y="113765"/>
                    <a:pt x="36403" y="112136"/>
                  </a:cubicBezTo>
                  <a:cubicBezTo>
                    <a:pt x="31663" y="111161"/>
                    <a:pt x="26986" y="109791"/>
                    <a:pt x="22222" y="109013"/>
                  </a:cubicBezTo>
                  <a:cubicBezTo>
                    <a:pt x="19692" y="108890"/>
                    <a:pt x="17680" y="106866"/>
                    <a:pt x="17544" y="104336"/>
                  </a:cubicBezTo>
                  <a:cubicBezTo>
                    <a:pt x="17235" y="102373"/>
                    <a:pt x="16285" y="100559"/>
                    <a:pt x="14841" y="99189"/>
                  </a:cubicBezTo>
                  <a:cubicBezTo>
                    <a:pt x="12027" y="96313"/>
                    <a:pt x="8670" y="95992"/>
                    <a:pt x="5535" y="98473"/>
                  </a:cubicBezTo>
                  <a:cubicBezTo>
                    <a:pt x="4585" y="99238"/>
                    <a:pt x="3758" y="100139"/>
                    <a:pt x="3067" y="101139"/>
                  </a:cubicBezTo>
                  <a:cubicBezTo>
                    <a:pt x="2351" y="102151"/>
                    <a:pt x="1832" y="103398"/>
                    <a:pt x="314" y="103089"/>
                  </a:cubicBezTo>
                  <a:cubicBezTo>
                    <a:pt x="-1241" y="102805"/>
                    <a:pt x="-2413" y="101497"/>
                    <a:pt x="-2512" y="99917"/>
                  </a:cubicBezTo>
                  <a:cubicBezTo>
                    <a:pt x="-2611" y="99164"/>
                    <a:pt x="-2636" y="98399"/>
                    <a:pt x="-2697" y="97646"/>
                  </a:cubicBezTo>
                  <a:cubicBezTo>
                    <a:pt x="-1463" y="86156"/>
                    <a:pt x="-846" y="74554"/>
                    <a:pt x="1191" y="63211"/>
                  </a:cubicBezTo>
                  <a:cubicBezTo>
                    <a:pt x="3721" y="48315"/>
                    <a:pt x="8843" y="33985"/>
                    <a:pt x="16347" y="20865"/>
                  </a:cubicBezTo>
                  <a:cubicBezTo>
                    <a:pt x="22987" y="9461"/>
                    <a:pt x="33243" y="2908"/>
                    <a:pt x="46178" y="229"/>
                  </a:cubicBezTo>
                  <a:cubicBezTo>
                    <a:pt x="62223" y="-3078"/>
                    <a:pt x="78268" y="-1005"/>
                    <a:pt x="94312" y="-42"/>
                  </a:cubicBezTo>
                  <a:cubicBezTo>
                    <a:pt x="95682" y="106"/>
                    <a:pt x="97015" y="414"/>
                    <a:pt x="98311" y="871"/>
                  </a:cubicBezTo>
                  <a:cubicBezTo>
                    <a:pt x="105297" y="3043"/>
                    <a:pt x="108049" y="7709"/>
                    <a:pt x="106556" y="14855"/>
                  </a:cubicBezTo>
                  <a:cubicBezTo>
                    <a:pt x="105976" y="17681"/>
                    <a:pt x="105420" y="20508"/>
                    <a:pt x="104865" y="23334"/>
                  </a:cubicBezTo>
                  <a:cubicBezTo>
                    <a:pt x="102705" y="34578"/>
                    <a:pt x="102397" y="46007"/>
                    <a:pt x="101162" y="57337"/>
                  </a:cubicBezTo>
                  <a:cubicBezTo>
                    <a:pt x="100471" y="63940"/>
                    <a:pt x="100101" y="70654"/>
                    <a:pt x="100051" y="77356"/>
                  </a:cubicBezTo>
                  <a:cubicBezTo>
                    <a:pt x="99953" y="86032"/>
                    <a:pt x="99274" y="94684"/>
                    <a:pt x="98027" y="103262"/>
                  </a:cubicBezTo>
                  <a:close/>
                </a:path>
              </a:pathLst>
            </a:custGeom>
            <a:solidFill>
              <a:srgbClr val="61EF00"/>
            </a:solidFill>
            <a:ln w="1231" cap="flat">
              <a:noFill/>
              <a:prstDash val="solid"/>
              <a:miter/>
            </a:ln>
          </p:spPr>
          <p:txBody>
            <a:bodyPr rtlCol="0" anchor="ctr"/>
            <a:lstStyle/>
            <a:p>
              <a:endParaRPr lang="es-CO"/>
            </a:p>
          </p:txBody>
        </p:sp>
        <p:sp>
          <p:nvSpPr>
            <p:cNvPr id="621" name="Freeform: Shape 620">
              <a:extLst>
                <a:ext uri="{FF2B5EF4-FFF2-40B4-BE49-F238E27FC236}">
                  <a16:creationId xmlns:a16="http://schemas.microsoft.com/office/drawing/2014/main" id="{ACCE232D-1877-E78F-5BF6-58C3626A6243}"/>
                </a:ext>
              </a:extLst>
            </p:cNvPr>
            <p:cNvSpPr/>
            <p:nvPr/>
          </p:nvSpPr>
          <p:spPr>
            <a:xfrm>
              <a:off x="-1278555" y="7166529"/>
              <a:ext cx="28559" cy="347469"/>
            </a:xfrm>
            <a:custGeom>
              <a:avLst/>
              <a:gdLst>
                <a:gd name="connsiteX0" fmla="*/ -723 w 28559"/>
                <a:gd name="connsiteY0" fmla="*/ -1573 h 347469"/>
                <a:gd name="connsiteX1" fmla="*/ -1168 w 28559"/>
                <a:gd name="connsiteY1" fmla="*/ 23111 h 347469"/>
                <a:gd name="connsiteX2" fmla="*/ -242 w 28559"/>
                <a:gd name="connsiteY2" fmla="*/ 46352 h 347469"/>
                <a:gd name="connsiteX3" fmla="*/ 5 w 28559"/>
                <a:gd name="connsiteY3" fmla="*/ 48154 h 347469"/>
                <a:gd name="connsiteX4" fmla="*/ 1091 w 28559"/>
                <a:gd name="connsiteY4" fmla="*/ 74134 h 347469"/>
                <a:gd name="connsiteX5" fmla="*/ 2177 w 28559"/>
                <a:gd name="connsiteY5" fmla="*/ 111555 h 347469"/>
                <a:gd name="connsiteX6" fmla="*/ 4905 w 28559"/>
                <a:gd name="connsiteY6" fmla="*/ 157999 h 347469"/>
                <a:gd name="connsiteX7" fmla="*/ 7583 w 28559"/>
                <a:gd name="connsiteY7" fmla="*/ 192557 h 347469"/>
                <a:gd name="connsiteX8" fmla="*/ 13495 w 28559"/>
                <a:gd name="connsiteY8" fmla="*/ 237717 h 347469"/>
                <a:gd name="connsiteX9" fmla="*/ 18518 w 28559"/>
                <a:gd name="connsiteY9" fmla="*/ 271510 h 347469"/>
                <a:gd name="connsiteX10" fmla="*/ 20406 w 28559"/>
                <a:gd name="connsiteY10" fmla="*/ 295590 h 347469"/>
                <a:gd name="connsiteX11" fmla="*/ 22468 w 28559"/>
                <a:gd name="connsiteY11" fmla="*/ 316016 h 347469"/>
                <a:gd name="connsiteX12" fmla="*/ 23393 w 28559"/>
                <a:gd name="connsiteY12" fmla="*/ 326914 h 347469"/>
                <a:gd name="connsiteX13" fmla="*/ 25862 w 28559"/>
                <a:gd name="connsiteY13" fmla="*/ 345896 h 347469"/>
                <a:gd name="connsiteX14" fmla="*/ 23628 w 28559"/>
                <a:gd name="connsiteY14" fmla="*/ 337257 h 347469"/>
                <a:gd name="connsiteX15" fmla="*/ 22122 w 28559"/>
                <a:gd name="connsiteY15" fmla="*/ 323298 h 347469"/>
                <a:gd name="connsiteX16" fmla="*/ 21048 w 28559"/>
                <a:gd name="connsiteY16" fmla="*/ 313831 h 347469"/>
                <a:gd name="connsiteX17" fmla="*/ 18321 w 28559"/>
                <a:gd name="connsiteY17" fmla="*/ 284013 h 347469"/>
                <a:gd name="connsiteX18" fmla="*/ 14137 w 28559"/>
                <a:gd name="connsiteY18" fmla="*/ 256700 h 347469"/>
                <a:gd name="connsiteX19" fmla="*/ 11076 w 28559"/>
                <a:gd name="connsiteY19" fmla="*/ 235162 h 347469"/>
                <a:gd name="connsiteX20" fmla="*/ 8904 w 28559"/>
                <a:gd name="connsiteY20" fmla="*/ 220821 h 347469"/>
                <a:gd name="connsiteX21" fmla="*/ 6558 w 28559"/>
                <a:gd name="connsiteY21" fmla="*/ 200111 h 347469"/>
                <a:gd name="connsiteX22" fmla="*/ 5398 w 28559"/>
                <a:gd name="connsiteY22" fmla="*/ 190237 h 347469"/>
                <a:gd name="connsiteX23" fmla="*/ 3880 w 28559"/>
                <a:gd name="connsiteY23" fmla="*/ 175352 h 347469"/>
                <a:gd name="connsiteX24" fmla="*/ 3819 w 28559"/>
                <a:gd name="connsiteY24" fmla="*/ 174439 h 347469"/>
                <a:gd name="connsiteX25" fmla="*/ 2584 w 28559"/>
                <a:gd name="connsiteY25" fmla="*/ 152223 h 347469"/>
                <a:gd name="connsiteX26" fmla="*/ 1079 w 28559"/>
                <a:gd name="connsiteY26" fmla="*/ 131414 h 347469"/>
                <a:gd name="connsiteX27" fmla="*/ 1017 w 28559"/>
                <a:gd name="connsiteY27" fmla="*/ 130513 h 347469"/>
                <a:gd name="connsiteX28" fmla="*/ -119 w 28559"/>
                <a:gd name="connsiteY28" fmla="*/ 107347 h 347469"/>
                <a:gd name="connsiteX29" fmla="*/ -982 w 28559"/>
                <a:gd name="connsiteY29" fmla="*/ 66815 h 347469"/>
                <a:gd name="connsiteX30" fmla="*/ -2525 w 28559"/>
                <a:gd name="connsiteY30" fmla="*/ 25024 h 347469"/>
                <a:gd name="connsiteX31" fmla="*/ -1735 w 28559"/>
                <a:gd name="connsiteY31" fmla="*/ 908 h 347469"/>
                <a:gd name="connsiteX32" fmla="*/ -723 w 28559"/>
                <a:gd name="connsiteY32" fmla="*/ -1573 h 347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8559" h="347469">
                  <a:moveTo>
                    <a:pt x="-723" y="-1573"/>
                  </a:moveTo>
                  <a:cubicBezTo>
                    <a:pt x="-797" y="6647"/>
                    <a:pt x="-1192" y="14867"/>
                    <a:pt x="-1168" y="23111"/>
                  </a:cubicBezTo>
                  <a:cubicBezTo>
                    <a:pt x="-1168" y="30838"/>
                    <a:pt x="-1303" y="38638"/>
                    <a:pt x="-242" y="46352"/>
                  </a:cubicBezTo>
                  <a:cubicBezTo>
                    <a:pt x="-119" y="46944"/>
                    <a:pt x="-32" y="47549"/>
                    <a:pt x="5" y="48154"/>
                  </a:cubicBezTo>
                  <a:cubicBezTo>
                    <a:pt x="-205" y="56793"/>
                    <a:pt x="1375" y="65433"/>
                    <a:pt x="1091" y="74134"/>
                  </a:cubicBezTo>
                  <a:cubicBezTo>
                    <a:pt x="671" y="86637"/>
                    <a:pt x="1510" y="99102"/>
                    <a:pt x="2177" y="111555"/>
                  </a:cubicBezTo>
                  <a:cubicBezTo>
                    <a:pt x="2992" y="127045"/>
                    <a:pt x="4028" y="142510"/>
                    <a:pt x="4905" y="157999"/>
                  </a:cubicBezTo>
                  <a:cubicBezTo>
                    <a:pt x="5559" y="169514"/>
                    <a:pt x="6447" y="181042"/>
                    <a:pt x="7583" y="192557"/>
                  </a:cubicBezTo>
                  <a:cubicBezTo>
                    <a:pt x="9039" y="207676"/>
                    <a:pt x="11014" y="222734"/>
                    <a:pt x="13495" y="237717"/>
                  </a:cubicBezTo>
                  <a:cubicBezTo>
                    <a:pt x="15371" y="248949"/>
                    <a:pt x="16728" y="260266"/>
                    <a:pt x="18518" y="271510"/>
                  </a:cubicBezTo>
                  <a:cubicBezTo>
                    <a:pt x="19592" y="279496"/>
                    <a:pt x="20221" y="287530"/>
                    <a:pt x="20406" y="295590"/>
                  </a:cubicBezTo>
                  <a:cubicBezTo>
                    <a:pt x="20727" y="302415"/>
                    <a:pt x="21493" y="309240"/>
                    <a:pt x="22468" y="316016"/>
                  </a:cubicBezTo>
                  <a:cubicBezTo>
                    <a:pt x="22986" y="319645"/>
                    <a:pt x="23109" y="323298"/>
                    <a:pt x="23393" y="326914"/>
                  </a:cubicBezTo>
                  <a:cubicBezTo>
                    <a:pt x="23899" y="333295"/>
                    <a:pt x="25269" y="339540"/>
                    <a:pt x="25862" y="345896"/>
                  </a:cubicBezTo>
                  <a:cubicBezTo>
                    <a:pt x="23850" y="343366"/>
                    <a:pt x="24121" y="340244"/>
                    <a:pt x="23628" y="337257"/>
                  </a:cubicBezTo>
                  <a:cubicBezTo>
                    <a:pt x="22838" y="332641"/>
                    <a:pt x="21887" y="328000"/>
                    <a:pt x="22122" y="323298"/>
                  </a:cubicBezTo>
                  <a:cubicBezTo>
                    <a:pt x="22085" y="320114"/>
                    <a:pt x="21727" y="316941"/>
                    <a:pt x="21048" y="313831"/>
                  </a:cubicBezTo>
                  <a:cubicBezTo>
                    <a:pt x="19542" y="303957"/>
                    <a:pt x="19530" y="293911"/>
                    <a:pt x="18321" y="284013"/>
                  </a:cubicBezTo>
                  <a:cubicBezTo>
                    <a:pt x="17198" y="274867"/>
                    <a:pt x="15507" y="265808"/>
                    <a:pt x="14137" y="256700"/>
                  </a:cubicBezTo>
                  <a:cubicBezTo>
                    <a:pt x="13063" y="249529"/>
                    <a:pt x="12125" y="242333"/>
                    <a:pt x="11076" y="235162"/>
                  </a:cubicBezTo>
                  <a:cubicBezTo>
                    <a:pt x="10385" y="230374"/>
                    <a:pt x="9521" y="225609"/>
                    <a:pt x="8904" y="220821"/>
                  </a:cubicBezTo>
                  <a:cubicBezTo>
                    <a:pt x="8015" y="213934"/>
                    <a:pt x="6682" y="207084"/>
                    <a:pt x="6558" y="200111"/>
                  </a:cubicBezTo>
                  <a:cubicBezTo>
                    <a:pt x="6411" y="196791"/>
                    <a:pt x="6028" y="193495"/>
                    <a:pt x="5398" y="190237"/>
                  </a:cubicBezTo>
                  <a:cubicBezTo>
                    <a:pt x="4572" y="185300"/>
                    <a:pt x="5398" y="180190"/>
                    <a:pt x="3880" y="175352"/>
                  </a:cubicBezTo>
                  <a:cubicBezTo>
                    <a:pt x="3806" y="175056"/>
                    <a:pt x="3781" y="174747"/>
                    <a:pt x="3819" y="174439"/>
                  </a:cubicBezTo>
                  <a:cubicBezTo>
                    <a:pt x="4300" y="167033"/>
                    <a:pt x="3177" y="159628"/>
                    <a:pt x="2584" y="152223"/>
                  </a:cubicBezTo>
                  <a:cubicBezTo>
                    <a:pt x="2078" y="145299"/>
                    <a:pt x="2720" y="138264"/>
                    <a:pt x="1079" y="131414"/>
                  </a:cubicBezTo>
                  <a:cubicBezTo>
                    <a:pt x="1005" y="131118"/>
                    <a:pt x="992" y="130809"/>
                    <a:pt x="1017" y="130513"/>
                  </a:cubicBezTo>
                  <a:cubicBezTo>
                    <a:pt x="1597" y="122750"/>
                    <a:pt x="462" y="115024"/>
                    <a:pt x="-119" y="107347"/>
                  </a:cubicBezTo>
                  <a:cubicBezTo>
                    <a:pt x="-1131" y="93770"/>
                    <a:pt x="-119" y="80293"/>
                    <a:pt x="-982" y="66815"/>
                  </a:cubicBezTo>
                  <a:cubicBezTo>
                    <a:pt x="-1871" y="52881"/>
                    <a:pt x="-3167" y="38959"/>
                    <a:pt x="-2525" y="25024"/>
                  </a:cubicBezTo>
                  <a:cubicBezTo>
                    <a:pt x="-2155" y="16977"/>
                    <a:pt x="-1822" y="8979"/>
                    <a:pt x="-1735" y="908"/>
                  </a:cubicBezTo>
                  <a:cubicBezTo>
                    <a:pt x="-1871" y="-42"/>
                    <a:pt x="-1476" y="-993"/>
                    <a:pt x="-723" y="-1573"/>
                  </a:cubicBezTo>
                  <a:close/>
                </a:path>
              </a:pathLst>
            </a:custGeom>
            <a:solidFill>
              <a:srgbClr val="270000"/>
            </a:solidFill>
            <a:ln w="1231" cap="flat">
              <a:noFill/>
              <a:prstDash val="solid"/>
              <a:miter/>
            </a:ln>
          </p:spPr>
          <p:txBody>
            <a:bodyPr rtlCol="0" anchor="ctr"/>
            <a:lstStyle/>
            <a:p>
              <a:endParaRPr lang="es-CO"/>
            </a:p>
          </p:txBody>
        </p:sp>
        <p:sp>
          <p:nvSpPr>
            <p:cNvPr id="622" name="Freeform: Shape 621">
              <a:extLst>
                <a:ext uri="{FF2B5EF4-FFF2-40B4-BE49-F238E27FC236}">
                  <a16:creationId xmlns:a16="http://schemas.microsoft.com/office/drawing/2014/main" id="{7BAFB5DB-A2A7-7528-A563-0D6EC9C3AA17}"/>
                </a:ext>
              </a:extLst>
            </p:cNvPr>
            <p:cNvSpPr/>
            <p:nvPr/>
          </p:nvSpPr>
          <p:spPr>
            <a:xfrm>
              <a:off x="-592801" y="7039442"/>
              <a:ext cx="894" cy="1814"/>
            </a:xfrm>
            <a:custGeom>
              <a:avLst/>
              <a:gdLst>
                <a:gd name="connsiteX0" fmla="*/ -2684 w 894"/>
                <a:gd name="connsiteY0" fmla="*/ -1573 h 1814"/>
                <a:gd name="connsiteX1" fmla="*/ -1832 w 894"/>
                <a:gd name="connsiteY1" fmla="*/ 241 h 1814"/>
                <a:gd name="connsiteX2" fmla="*/ -2684 w 894"/>
                <a:gd name="connsiteY2" fmla="*/ -1573 h 1814"/>
              </a:gdLst>
              <a:ahLst/>
              <a:cxnLst>
                <a:cxn ang="0">
                  <a:pos x="connsiteX0" y="connsiteY0"/>
                </a:cxn>
                <a:cxn ang="0">
                  <a:pos x="connsiteX1" y="connsiteY1"/>
                </a:cxn>
                <a:cxn ang="0">
                  <a:pos x="connsiteX2" y="connsiteY2"/>
                </a:cxn>
              </a:cxnLst>
              <a:rect l="l" t="t" r="r" b="b"/>
              <a:pathLst>
                <a:path w="894" h="1814">
                  <a:moveTo>
                    <a:pt x="-2684" y="-1573"/>
                  </a:moveTo>
                  <a:cubicBezTo>
                    <a:pt x="-2042" y="-1215"/>
                    <a:pt x="-1697" y="-487"/>
                    <a:pt x="-1832" y="241"/>
                  </a:cubicBezTo>
                  <a:cubicBezTo>
                    <a:pt x="-2437" y="-154"/>
                    <a:pt x="-2770" y="-857"/>
                    <a:pt x="-2684" y="-1573"/>
                  </a:cubicBezTo>
                  <a:close/>
                </a:path>
              </a:pathLst>
            </a:custGeom>
            <a:solidFill>
              <a:srgbClr val="020202"/>
            </a:solidFill>
            <a:ln w="1231" cap="flat">
              <a:noFill/>
              <a:prstDash val="solid"/>
              <a:miter/>
            </a:ln>
          </p:spPr>
          <p:txBody>
            <a:bodyPr rtlCol="0" anchor="ctr"/>
            <a:lstStyle/>
            <a:p>
              <a:endParaRPr lang="es-CO"/>
            </a:p>
          </p:txBody>
        </p:sp>
        <p:sp>
          <p:nvSpPr>
            <p:cNvPr id="623" name="Freeform: Shape 622">
              <a:extLst>
                <a:ext uri="{FF2B5EF4-FFF2-40B4-BE49-F238E27FC236}">
                  <a16:creationId xmlns:a16="http://schemas.microsoft.com/office/drawing/2014/main" id="{E697002B-40C5-BA98-028A-066CD236E668}"/>
                </a:ext>
              </a:extLst>
            </p:cNvPr>
            <p:cNvSpPr/>
            <p:nvPr/>
          </p:nvSpPr>
          <p:spPr>
            <a:xfrm>
              <a:off x="-605596" y="6950751"/>
              <a:ext cx="898" cy="1814"/>
            </a:xfrm>
            <a:custGeom>
              <a:avLst/>
              <a:gdLst>
                <a:gd name="connsiteX0" fmla="*/ -2687 w 898"/>
                <a:gd name="connsiteY0" fmla="*/ -1573 h 1814"/>
                <a:gd name="connsiteX1" fmla="*/ -1823 w 898"/>
                <a:gd name="connsiteY1" fmla="*/ 241 h 1814"/>
                <a:gd name="connsiteX2" fmla="*/ -2687 w 898"/>
                <a:gd name="connsiteY2" fmla="*/ -1573 h 1814"/>
              </a:gdLst>
              <a:ahLst/>
              <a:cxnLst>
                <a:cxn ang="0">
                  <a:pos x="connsiteX0" y="connsiteY0"/>
                </a:cxn>
                <a:cxn ang="0">
                  <a:pos x="connsiteX1" y="connsiteY1"/>
                </a:cxn>
                <a:cxn ang="0">
                  <a:pos x="connsiteX2" y="connsiteY2"/>
                </a:cxn>
              </a:cxnLst>
              <a:rect l="l" t="t" r="r" b="b"/>
              <a:pathLst>
                <a:path w="898" h="1814">
                  <a:moveTo>
                    <a:pt x="-2687" y="-1573"/>
                  </a:moveTo>
                  <a:cubicBezTo>
                    <a:pt x="-2045" y="-1215"/>
                    <a:pt x="-1700" y="-487"/>
                    <a:pt x="-1823" y="241"/>
                  </a:cubicBezTo>
                  <a:cubicBezTo>
                    <a:pt x="-2428" y="-153"/>
                    <a:pt x="-2761" y="-857"/>
                    <a:pt x="-2687" y="-1573"/>
                  </a:cubicBezTo>
                  <a:close/>
                </a:path>
              </a:pathLst>
            </a:custGeom>
            <a:solidFill>
              <a:srgbClr val="020202"/>
            </a:solidFill>
            <a:ln w="1231" cap="flat">
              <a:noFill/>
              <a:prstDash val="solid"/>
              <a:miter/>
            </a:ln>
          </p:spPr>
          <p:txBody>
            <a:bodyPr rtlCol="0" anchor="ctr"/>
            <a:lstStyle/>
            <a:p>
              <a:endParaRPr lang="es-CO"/>
            </a:p>
          </p:txBody>
        </p:sp>
        <p:sp>
          <p:nvSpPr>
            <p:cNvPr id="624" name="Freeform: Shape 623">
              <a:extLst>
                <a:ext uri="{FF2B5EF4-FFF2-40B4-BE49-F238E27FC236}">
                  <a16:creationId xmlns:a16="http://schemas.microsoft.com/office/drawing/2014/main" id="{54320B99-AFB4-EE43-939C-8C14C3B344A5}"/>
                </a:ext>
              </a:extLst>
            </p:cNvPr>
            <p:cNvSpPr/>
            <p:nvPr/>
          </p:nvSpPr>
          <p:spPr>
            <a:xfrm>
              <a:off x="-591888" y="7056820"/>
              <a:ext cx="875" cy="1801"/>
            </a:xfrm>
            <a:custGeom>
              <a:avLst/>
              <a:gdLst>
                <a:gd name="connsiteX0" fmla="*/ -2683 w 875"/>
                <a:gd name="connsiteY0" fmla="*/ -1573 h 1801"/>
                <a:gd name="connsiteX1" fmla="*/ -1857 w 875"/>
                <a:gd name="connsiteY1" fmla="*/ 229 h 1801"/>
                <a:gd name="connsiteX2" fmla="*/ -2683 w 875"/>
                <a:gd name="connsiteY2" fmla="*/ -1573 h 1801"/>
              </a:gdLst>
              <a:ahLst/>
              <a:cxnLst>
                <a:cxn ang="0">
                  <a:pos x="connsiteX0" y="connsiteY0"/>
                </a:cxn>
                <a:cxn ang="0">
                  <a:pos x="connsiteX1" y="connsiteY1"/>
                </a:cxn>
                <a:cxn ang="0">
                  <a:pos x="connsiteX2" y="connsiteY2"/>
                </a:cxn>
              </a:cxnLst>
              <a:rect l="l" t="t" r="r" b="b"/>
              <a:pathLst>
                <a:path w="875" h="1801">
                  <a:moveTo>
                    <a:pt x="-2683" y="-1573"/>
                  </a:moveTo>
                  <a:cubicBezTo>
                    <a:pt x="-2042" y="-1215"/>
                    <a:pt x="-1709" y="-487"/>
                    <a:pt x="-1857" y="229"/>
                  </a:cubicBezTo>
                  <a:cubicBezTo>
                    <a:pt x="-2449" y="-166"/>
                    <a:pt x="-2770" y="-869"/>
                    <a:pt x="-2683" y="-1573"/>
                  </a:cubicBezTo>
                  <a:close/>
                </a:path>
              </a:pathLst>
            </a:custGeom>
            <a:solidFill>
              <a:srgbClr val="020202"/>
            </a:solidFill>
            <a:ln w="1231" cap="flat">
              <a:noFill/>
              <a:prstDash val="solid"/>
              <a:miter/>
            </a:ln>
          </p:spPr>
          <p:txBody>
            <a:bodyPr rtlCol="0" anchor="ctr"/>
            <a:lstStyle/>
            <a:p>
              <a:endParaRPr lang="es-CO"/>
            </a:p>
          </p:txBody>
        </p:sp>
        <p:sp>
          <p:nvSpPr>
            <p:cNvPr id="625" name="Freeform: Shape 624">
              <a:extLst>
                <a:ext uri="{FF2B5EF4-FFF2-40B4-BE49-F238E27FC236}">
                  <a16:creationId xmlns:a16="http://schemas.microsoft.com/office/drawing/2014/main" id="{02B69154-B915-2473-AE36-1C1A6AA2CE53}"/>
                </a:ext>
              </a:extLst>
            </p:cNvPr>
            <p:cNvSpPr/>
            <p:nvPr/>
          </p:nvSpPr>
          <p:spPr>
            <a:xfrm>
              <a:off x="-593714" y="7030296"/>
              <a:ext cx="894" cy="1826"/>
            </a:xfrm>
            <a:custGeom>
              <a:avLst/>
              <a:gdLst>
                <a:gd name="connsiteX0" fmla="*/ -2684 w 894"/>
                <a:gd name="connsiteY0" fmla="*/ -1573 h 1826"/>
                <a:gd name="connsiteX1" fmla="*/ -1832 w 894"/>
                <a:gd name="connsiteY1" fmla="*/ 254 h 1826"/>
                <a:gd name="connsiteX2" fmla="*/ -2684 w 894"/>
                <a:gd name="connsiteY2" fmla="*/ -1573 h 1826"/>
              </a:gdLst>
              <a:ahLst/>
              <a:cxnLst>
                <a:cxn ang="0">
                  <a:pos x="connsiteX0" y="connsiteY0"/>
                </a:cxn>
                <a:cxn ang="0">
                  <a:pos x="connsiteX1" y="connsiteY1"/>
                </a:cxn>
                <a:cxn ang="0">
                  <a:pos x="connsiteX2" y="connsiteY2"/>
                </a:cxn>
              </a:cxnLst>
              <a:rect l="l" t="t" r="r" b="b"/>
              <a:pathLst>
                <a:path w="894" h="1826">
                  <a:moveTo>
                    <a:pt x="-2684" y="-1573"/>
                  </a:moveTo>
                  <a:cubicBezTo>
                    <a:pt x="-2042" y="-1203"/>
                    <a:pt x="-1697" y="-474"/>
                    <a:pt x="-1832" y="254"/>
                  </a:cubicBezTo>
                  <a:cubicBezTo>
                    <a:pt x="-2437" y="-141"/>
                    <a:pt x="-2770" y="-857"/>
                    <a:pt x="-2684" y="-1573"/>
                  </a:cubicBezTo>
                  <a:close/>
                </a:path>
              </a:pathLst>
            </a:custGeom>
            <a:solidFill>
              <a:srgbClr val="020202"/>
            </a:solidFill>
            <a:ln w="1231" cap="flat">
              <a:noFill/>
              <a:prstDash val="solid"/>
              <a:miter/>
            </a:ln>
          </p:spPr>
          <p:txBody>
            <a:bodyPr rtlCol="0" anchor="ctr"/>
            <a:lstStyle/>
            <a:p>
              <a:endParaRPr lang="es-CO"/>
            </a:p>
          </p:txBody>
        </p:sp>
        <p:sp>
          <p:nvSpPr>
            <p:cNvPr id="626" name="Freeform: Shape 625">
              <a:extLst>
                <a:ext uri="{FF2B5EF4-FFF2-40B4-BE49-F238E27FC236}">
                  <a16:creationId xmlns:a16="http://schemas.microsoft.com/office/drawing/2014/main" id="{3C74CE42-D094-055B-A34E-DDCD74B9C529}"/>
                </a:ext>
              </a:extLst>
            </p:cNvPr>
            <p:cNvSpPr/>
            <p:nvPr/>
          </p:nvSpPr>
          <p:spPr>
            <a:xfrm>
              <a:off x="-601933" y="6930646"/>
              <a:ext cx="876" cy="913"/>
            </a:xfrm>
            <a:custGeom>
              <a:avLst/>
              <a:gdLst>
                <a:gd name="connsiteX0" fmla="*/ -1821 w 876"/>
                <a:gd name="connsiteY0" fmla="*/ -1573 h 913"/>
                <a:gd name="connsiteX1" fmla="*/ -2697 w 876"/>
                <a:gd name="connsiteY1" fmla="*/ -660 h 913"/>
                <a:gd name="connsiteX2" fmla="*/ -1821 w 876"/>
                <a:gd name="connsiteY2" fmla="*/ -1573 h 913"/>
              </a:gdLst>
              <a:ahLst/>
              <a:cxnLst>
                <a:cxn ang="0">
                  <a:pos x="connsiteX0" y="connsiteY0"/>
                </a:cxn>
                <a:cxn ang="0">
                  <a:pos x="connsiteX1" y="connsiteY1"/>
                </a:cxn>
                <a:cxn ang="0">
                  <a:pos x="connsiteX2" y="connsiteY2"/>
                </a:cxn>
              </a:cxnLst>
              <a:rect l="l" t="t" r="r" b="b"/>
              <a:pathLst>
                <a:path w="876" h="913">
                  <a:moveTo>
                    <a:pt x="-1821" y="-1573"/>
                  </a:moveTo>
                  <a:cubicBezTo>
                    <a:pt x="-2117" y="-1277"/>
                    <a:pt x="-2401" y="-968"/>
                    <a:pt x="-2697" y="-660"/>
                  </a:cubicBezTo>
                  <a:cubicBezTo>
                    <a:pt x="-2401" y="-968"/>
                    <a:pt x="-2117" y="-1215"/>
                    <a:pt x="-1821" y="-1573"/>
                  </a:cubicBezTo>
                  <a:close/>
                </a:path>
              </a:pathLst>
            </a:custGeom>
            <a:solidFill>
              <a:srgbClr val="020202"/>
            </a:solidFill>
            <a:ln w="1231" cap="flat">
              <a:noFill/>
              <a:prstDash val="solid"/>
              <a:miter/>
            </a:ln>
          </p:spPr>
          <p:txBody>
            <a:bodyPr rtlCol="0" anchor="ctr"/>
            <a:lstStyle/>
            <a:p>
              <a:endParaRPr lang="es-CO"/>
            </a:p>
          </p:txBody>
        </p:sp>
        <p:sp>
          <p:nvSpPr>
            <p:cNvPr id="627" name="Freeform: Shape 626">
              <a:extLst>
                <a:ext uri="{FF2B5EF4-FFF2-40B4-BE49-F238E27FC236}">
                  <a16:creationId xmlns:a16="http://schemas.microsoft.com/office/drawing/2014/main" id="{0070CA7D-E9CE-BE09-2DDD-3491312D03AE}"/>
                </a:ext>
              </a:extLst>
            </p:cNvPr>
            <p:cNvSpPr/>
            <p:nvPr/>
          </p:nvSpPr>
          <p:spPr>
            <a:xfrm>
              <a:off x="-604673" y="6938865"/>
              <a:ext cx="876" cy="925"/>
            </a:xfrm>
            <a:custGeom>
              <a:avLst/>
              <a:gdLst>
                <a:gd name="connsiteX0" fmla="*/ -1821 w 876"/>
                <a:gd name="connsiteY0" fmla="*/ -1573 h 925"/>
                <a:gd name="connsiteX1" fmla="*/ -2697 w 876"/>
                <a:gd name="connsiteY1" fmla="*/ -647 h 925"/>
              </a:gdLst>
              <a:ahLst/>
              <a:cxnLst>
                <a:cxn ang="0">
                  <a:pos x="connsiteX0" y="connsiteY0"/>
                </a:cxn>
                <a:cxn ang="0">
                  <a:pos x="connsiteX1" y="connsiteY1"/>
                </a:cxn>
              </a:cxnLst>
              <a:rect l="l" t="t" r="r" b="b"/>
              <a:pathLst>
                <a:path w="876" h="925">
                  <a:moveTo>
                    <a:pt x="-1821" y="-1573"/>
                  </a:moveTo>
                  <a:lnTo>
                    <a:pt x="-2697" y="-647"/>
                  </a:lnTo>
                  <a:close/>
                </a:path>
              </a:pathLst>
            </a:custGeom>
            <a:solidFill>
              <a:srgbClr val="020202"/>
            </a:solidFill>
            <a:ln w="1231" cap="flat">
              <a:noFill/>
              <a:prstDash val="solid"/>
              <a:miter/>
            </a:ln>
          </p:spPr>
          <p:txBody>
            <a:bodyPr rtlCol="0" anchor="ctr"/>
            <a:lstStyle/>
            <a:p>
              <a:endParaRPr lang="es-CO"/>
            </a:p>
          </p:txBody>
        </p:sp>
        <p:sp>
          <p:nvSpPr>
            <p:cNvPr id="628" name="Freeform: Shape 627">
              <a:extLst>
                <a:ext uri="{FF2B5EF4-FFF2-40B4-BE49-F238E27FC236}">
                  <a16:creationId xmlns:a16="http://schemas.microsoft.com/office/drawing/2014/main" id="{EA2A8592-3E41-D6BA-8348-1F9CBC04B54B}"/>
                </a:ext>
              </a:extLst>
            </p:cNvPr>
            <p:cNvSpPr/>
            <p:nvPr/>
          </p:nvSpPr>
          <p:spPr>
            <a:xfrm>
              <a:off x="-605586" y="6945271"/>
              <a:ext cx="839" cy="913"/>
            </a:xfrm>
            <a:custGeom>
              <a:avLst/>
              <a:gdLst>
                <a:gd name="connsiteX0" fmla="*/ -1858 w 839"/>
                <a:gd name="connsiteY0" fmla="*/ -1573 h 913"/>
                <a:gd name="connsiteX1" fmla="*/ -2697 w 839"/>
                <a:gd name="connsiteY1" fmla="*/ -660 h 913"/>
              </a:gdLst>
              <a:ahLst/>
              <a:cxnLst>
                <a:cxn ang="0">
                  <a:pos x="connsiteX0" y="connsiteY0"/>
                </a:cxn>
                <a:cxn ang="0">
                  <a:pos x="connsiteX1" y="connsiteY1"/>
                </a:cxn>
              </a:cxnLst>
              <a:rect l="l" t="t" r="r" b="b"/>
              <a:pathLst>
                <a:path w="839" h="913">
                  <a:moveTo>
                    <a:pt x="-1858" y="-1573"/>
                  </a:moveTo>
                  <a:lnTo>
                    <a:pt x="-2697" y="-660"/>
                  </a:lnTo>
                  <a:close/>
                </a:path>
              </a:pathLst>
            </a:custGeom>
            <a:solidFill>
              <a:srgbClr val="020202"/>
            </a:solidFill>
            <a:ln w="1231" cap="flat">
              <a:noFill/>
              <a:prstDash val="solid"/>
              <a:miter/>
            </a:ln>
          </p:spPr>
          <p:txBody>
            <a:bodyPr rtlCol="0" anchor="ctr"/>
            <a:lstStyle/>
            <a:p>
              <a:endParaRPr lang="es-CO"/>
            </a:p>
          </p:txBody>
        </p:sp>
        <p:sp>
          <p:nvSpPr>
            <p:cNvPr id="629" name="Freeform: Shape 628">
              <a:extLst>
                <a:ext uri="{FF2B5EF4-FFF2-40B4-BE49-F238E27FC236}">
                  <a16:creationId xmlns:a16="http://schemas.microsoft.com/office/drawing/2014/main" id="{4F0EB49D-B37D-AA4B-F4F3-3288A7532020}"/>
                </a:ext>
              </a:extLst>
            </p:cNvPr>
            <p:cNvSpPr/>
            <p:nvPr/>
          </p:nvSpPr>
          <p:spPr>
            <a:xfrm>
              <a:off x="-604673" y="6958070"/>
              <a:ext cx="863" cy="913"/>
            </a:xfrm>
            <a:custGeom>
              <a:avLst/>
              <a:gdLst>
                <a:gd name="connsiteX0" fmla="*/ -2697 w 863"/>
                <a:gd name="connsiteY0" fmla="*/ -1573 h 913"/>
                <a:gd name="connsiteX1" fmla="*/ -1833 w 863"/>
                <a:gd name="connsiteY1" fmla="*/ -660 h 913"/>
              </a:gdLst>
              <a:ahLst/>
              <a:cxnLst>
                <a:cxn ang="0">
                  <a:pos x="connsiteX0" y="connsiteY0"/>
                </a:cxn>
                <a:cxn ang="0">
                  <a:pos x="connsiteX1" y="connsiteY1"/>
                </a:cxn>
              </a:cxnLst>
              <a:rect l="l" t="t" r="r" b="b"/>
              <a:pathLst>
                <a:path w="863" h="913">
                  <a:moveTo>
                    <a:pt x="-2697" y="-1573"/>
                  </a:moveTo>
                  <a:lnTo>
                    <a:pt x="-1833" y="-660"/>
                  </a:lnTo>
                  <a:close/>
                </a:path>
              </a:pathLst>
            </a:custGeom>
            <a:solidFill>
              <a:srgbClr val="020202"/>
            </a:solidFill>
            <a:ln w="1231" cap="flat">
              <a:noFill/>
              <a:prstDash val="solid"/>
              <a:miter/>
            </a:ln>
          </p:spPr>
          <p:txBody>
            <a:bodyPr rtlCol="0" anchor="ctr"/>
            <a:lstStyle/>
            <a:p>
              <a:endParaRPr lang="es-CO"/>
            </a:p>
          </p:txBody>
        </p:sp>
        <p:sp>
          <p:nvSpPr>
            <p:cNvPr id="630" name="Freeform: Shape 629">
              <a:extLst>
                <a:ext uri="{FF2B5EF4-FFF2-40B4-BE49-F238E27FC236}">
                  <a16:creationId xmlns:a16="http://schemas.microsoft.com/office/drawing/2014/main" id="{116E0632-3AFB-2567-B418-C2E07F0A8A78}"/>
                </a:ext>
              </a:extLst>
            </p:cNvPr>
            <p:cNvSpPr/>
            <p:nvPr/>
          </p:nvSpPr>
          <p:spPr>
            <a:xfrm>
              <a:off x="-603710" y="6963562"/>
              <a:ext cx="777" cy="888"/>
            </a:xfrm>
            <a:custGeom>
              <a:avLst/>
              <a:gdLst>
                <a:gd name="connsiteX0" fmla="*/ -2697 w 777"/>
                <a:gd name="connsiteY0" fmla="*/ -1573 h 888"/>
                <a:gd name="connsiteX1" fmla="*/ -1920 w 777"/>
                <a:gd name="connsiteY1" fmla="*/ -684 h 888"/>
              </a:gdLst>
              <a:ahLst/>
              <a:cxnLst>
                <a:cxn ang="0">
                  <a:pos x="connsiteX0" y="connsiteY0"/>
                </a:cxn>
                <a:cxn ang="0">
                  <a:pos x="connsiteX1" y="connsiteY1"/>
                </a:cxn>
              </a:cxnLst>
              <a:rect l="l" t="t" r="r" b="b"/>
              <a:pathLst>
                <a:path w="777" h="888">
                  <a:moveTo>
                    <a:pt x="-2697" y="-1573"/>
                  </a:moveTo>
                  <a:lnTo>
                    <a:pt x="-1920" y="-684"/>
                  </a:lnTo>
                  <a:close/>
                </a:path>
              </a:pathLst>
            </a:custGeom>
            <a:solidFill>
              <a:srgbClr val="020202"/>
            </a:solidFill>
            <a:ln w="1231" cap="flat">
              <a:noFill/>
              <a:prstDash val="solid"/>
              <a:miter/>
            </a:ln>
          </p:spPr>
          <p:txBody>
            <a:bodyPr rtlCol="0" anchor="ctr"/>
            <a:lstStyle/>
            <a:p>
              <a:endParaRPr lang="es-CO"/>
            </a:p>
          </p:txBody>
        </p:sp>
        <p:sp>
          <p:nvSpPr>
            <p:cNvPr id="631" name="Freeform: Shape 630">
              <a:extLst>
                <a:ext uri="{FF2B5EF4-FFF2-40B4-BE49-F238E27FC236}">
                  <a16:creationId xmlns:a16="http://schemas.microsoft.com/office/drawing/2014/main" id="{364AA04B-E99A-B51C-C5D7-59C19C27FDA8}"/>
                </a:ext>
              </a:extLst>
            </p:cNvPr>
            <p:cNvSpPr/>
            <p:nvPr/>
          </p:nvSpPr>
          <p:spPr>
            <a:xfrm>
              <a:off x="-601020" y="6983668"/>
              <a:ext cx="814" cy="913"/>
            </a:xfrm>
            <a:custGeom>
              <a:avLst/>
              <a:gdLst>
                <a:gd name="connsiteX0" fmla="*/ -2697 w 814"/>
                <a:gd name="connsiteY0" fmla="*/ -1573 h 913"/>
                <a:gd name="connsiteX1" fmla="*/ -1883 w 814"/>
                <a:gd name="connsiteY1" fmla="*/ -660 h 913"/>
              </a:gdLst>
              <a:ahLst/>
              <a:cxnLst>
                <a:cxn ang="0">
                  <a:pos x="connsiteX0" y="connsiteY0"/>
                </a:cxn>
                <a:cxn ang="0">
                  <a:pos x="connsiteX1" y="connsiteY1"/>
                </a:cxn>
              </a:cxnLst>
              <a:rect l="l" t="t" r="r" b="b"/>
              <a:pathLst>
                <a:path w="814" h="913">
                  <a:moveTo>
                    <a:pt x="-2697" y="-1573"/>
                  </a:moveTo>
                  <a:lnTo>
                    <a:pt x="-1883" y="-660"/>
                  </a:lnTo>
                  <a:close/>
                </a:path>
              </a:pathLst>
            </a:custGeom>
            <a:solidFill>
              <a:srgbClr val="020202"/>
            </a:solidFill>
            <a:ln w="1231" cap="flat">
              <a:noFill/>
              <a:prstDash val="solid"/>
              <a:miter/>
            </a:ln>
          </p:spPr>
          <p:txBody>
            <a:bodyPr rtlCol="0" anchor="ctr"/>
            <a:lstStyle/>
            <a:p>
              <a:endParaRPr lang="es-CO"/>
            </a:p>
          </p:txBody>
        </p:sp>
        <p:sp>
          <p:nvSpPr>
            <p:cNvPr id="632" name="Freeform: Shape 631">
              <a:extLst>
                <a:ext uri="{FF2B5EF4-FFF2-40B4-BE49-F238E27FC236}">
                  <a16:creationId xmlns:a16="http://schemas.microsoft.com/office/drawing/2014/main" id="{4A14FDDE-B1BE-42DF-5326-472ACD8B424D}"/>
                </a:ext>
              </a:extLst>
            </p:cNvPr>
            <p:cNvSpPr/>
            <p:nvPr/>
          </p:nvSpPr>
          <p:spPr>
            <a:xfrm>
              <a:off x="-596453" y="7008364"/>
              <a:ext cx="839" cy="900"/>
            </a:xfrm>
            <a:custGeom>
              <a:avLst/>
              <a:gdLst>
                <a:gd name="connsiteX0" fmla="*/ -2697 w 839"/>
                <a:gd name="connsiteY0" fmla="*/ -1573 h 900"/>
                <a:gd name="connsiteX1" fmla="*/ -1858 w 839"/>
                <a:gd name="connsiteY1" fmla="*/ -672 h 900"/>
              </a:gdLst>
              <a:ahLst/>
              <a:cxnLst>
                <a:cxn ang="0">
                  <a:pos x="connsiteX0" y="connsiteY0"/>
                </a:cxn>
                <a:cxn ang="0">
                  <a:pos x="connsiteX1" y="connsiteY1"/>
                </a:cxn>
              </a:cxnLst>
              <a:rect l="l" t="t" r="r" b="b"/>
              <a:pathLst>
                <a:path w="839" h="900">
                  <a:moveTo>
                    <a:pt x="-2697" y="-1573"/>
                  </a:moveTo>
                  <a:lnTo>
                    <a:pt x="-1858" y="-672"/>
                  </a:lnTo>
                  <a:close/>
                </a:path>
              </a:pathLst>
            </a:custGeom>
            <a:solidFill>
              <a:srgbClr val="020202"/>
            </a:solidFill>
            <a:ln w="1231" cap="flat">
              <a:noFill/>
              <a:prstDash val="solid"/>
              <a:miter/>
            </a:ln>
          </p:spPr>
          <p:txBody>
            <a:bodyPr rtlCol="0" anchor="ctr"/>
            <a:lstStyle/>
            <a:p>
              <a:endParaRPr lang="es-CO"/>
            </a:p>
          </p:txBody>
        </p:sp>
        <p:sp>
          <p:nvSpPr>
            <p:cNvPr id="633" name="Freeform: Shape 632">
              <a:extLst>
                <a:ext uri="{FF2B5EF4-FFF2-40B4-BE49-F238E27FC236}">
                  <a16:creationId xmlns:a16="http://schemas.microsoft.com/office/drawing/2014/main" id="{67A61725-B5F8-9AAF-59DF-380645D24B3E}"/>
                </a:ext>
              </a:extLst>
            </p:cNvPr>
            <p:cNvSpPr/>
            <p:nvPr/>
          </p:nvSpPr>
          <p:spPr>
            <a:xfrm>
              <a:off x="-594614" y="7022990"/>
              <a:ext cx="814" cy="900"/>
            </a:xfrm>
            <a:custGeom>
              <a:avLst/>
              <a:gdLst>
                <a:gd name="connsiteX0" fmla="*/ -2697 w 814"/>
                <a:gd name="connsiteY0" fmla="*/ -1573 h 900"/>
                <a:gd name="connsiteX1" fmla="*/ -1883 w 814"/>
                <a:gd name="connsiteY1" fmla="*/ -672 h 900"/>
              </a:gdLst>
              <a:ahLst/>
              <a:cxnLst>
                <a:cxn ang="0">
                  <a:pos x="connsiteX0" y="connsiteY0"/>
                </a:cxn>
                <a:cxn ang="0">
                  <a:pos x="connsiteX1" y="connsiteY1"/>
                </a:cxn>
              </a:cxnLst>
              <a:rect l="l" t="t" r="r" b="b"/>
              <a:pathLst>
                <a:path w="814" h="900">
                  <a:moveTo>
                    <a:pt x="-2697" y="-1573"/>
                  </a:moveTo>
                  <a:lnTo>
                    <a:pt x="-1883" y="-672"/>
                  </a:lnTo>
                  <a:close/>
                </a:path>
              </a:pathLst>
            </a:custGeom>
            <a:solidFill>
              <a:srgbClr val="020202"/>
            </a:solidFill>
            <a:ln w="1231" cap="flat">
              <a:noFill/>
              <a:prstDash val="solid"/>
              <a:miter/>
            </a:ln>
          </p:spPr>
          <p:txBody>
            <a:bodyPr rtlCol="0" anchor="ctr"/>
            <a:lstStyle/>
            <a:p>
              <a:endParaRPr lang="es-CO"/>
            </a:p>
          </p:txBody>
        </p:sp>
        <p:sp>
          <p:nvSpPr>
            <p:cNvPr id="634" name="Freeform: Shape 633">
              <a:extLst>
                <a:ext uri="{FF2B5EF4-FFF2-40B4-BE49-F238E27FC236}">
                  <a16:creationId xmlns:a16="http://schemas.microsoft.com/office/drawing/2014/main" id="{98F85DF7-F705-3C76-DEB0-37E55DA905F7}"/>
                </a:ext>
              </a:extLst>
            </p:cNvPr>
            <p:cNvSpPr/>
            <p:nvPr/>
          </p:nvSpPr>
          <p:spPr>
            <a:xfrm>
              <a:off x="-590960" y="7085157"/>
              <a:ext cx="826" cy="913"/>
            </a:xfrm>
            <a:custGeom>
              <a:avLst/>
              <a:gdLst>
                <a:gd name="connsiteX0" fmla="*/ -2697 w 826"/>
                <a:gd name="connsiteY0" fmla="*/ -1573 h 913"/>
                <a:gd name="connsiteX1" fmla="*/ -1870 w 826"/>
                <a:gd name="connsiteY1" fmla="*/ -660 h 913"/>
              </a:gdLst>
              <a:ahLst/>
              <a:cxnLst>
                <a:cxn ang="0">
                  <a:pos x="connsiteX0" y="connsiteY0"/>
                </a:cxn>
                <a:cxn ang="0">
                  <a:pos x="connsiteX1" y="connsiteY1"/>
                </a:cxn>
              </a:cxnLst>
              <a:rect l="l" t="t" r="r" b="b"/>
              <a:pathLst>
                <a:path w="826" h="913">
                  <a:moveTo>
                    <a:pt x="-2697" y="-1573"/>
                  </a:moveTo>
                  <a:lnTo>
                    <a:pt x="-1870" y="-660"/>
                  </a:lnTo>
                  <a:close/>
                </a:path>
              </a:pathLst>
            </a:custGeom>
            <a:solidFill>
              <a:srgbClr val="020202"/>
            </a:solidFill>
            <a:ln w="1231" cap="flat">
              <a:noFill/>
              <a:prstDash val="solid"/>
              <a:miter/>
            </a:ln>
          </p:spPr>
          <p:txBody>
            <a:bodyPr rtlCol="0" anchor="ctr"/>
            <a:lstStyle/>
            <a:p>
              <a:endParaRPr lang="es-CO"/>
            </a:p>
          </p:txBody>
        </p:sp>
        <p:sp>
          <p:nvSpPr>
            <p:cNvPr id="635" name="Freeform: Shape 634">
              <a:extLst>
                <a:ext uri="{FF2B5EF4-FFF2-40B4-BE49-F238E27FC236}">
                  <a16:creationId xmlns:a16="http://schemas.microsoft.com/office/drawing/2014/main" id="{9FAA6D6E-CEA5-3473-8F9C-FA7C5807CC60}"/>
                </a:ext>
              </a:extLst>
            </p:cNvPr>
            <p:cNvSpPr/>
            <p:nvPr/>
          </p:nvSpPr>
          <p:spPr>
            <a:xfrm>
              <a:off x="-934715" y="7416138"/>
              <a:ext cx="913" cy="913"/>
            </a:xfrm>
            <a:custGeom>
              <a:avLst/>
              <a:gdLst>
                <a:gd name="connsiteX0" fmla="*/ -1784 w 913"/>
                <a:gd name="connsiteY0" fmla="*/ -660 h 913"/>
                <a:gd name="connsiteX1" fmla="*/ -2697 w 913"/>
                <a:gd name="connsiteY1" fmla="*/ -1573 h 913"/>
              </a:gdLst>
              <a:ahLst/>
              <a:cxnLst>
                <a:cxn ang="0">
                  <a:pos x="connsiteX0" y="connsiteY0"/>
                </a:cxn>
                <a:cxn ang="0">
                  <a:pos x="connsiteX1" y="connsiteY1"/>
                </a:cxn>
              </a:cxnLst>
              <a:rect l="l" t="t" r="r" b="b"/>
              <a:pathLst>
                <a:path w="913" h="913">
                  <a:moveTo>
                    <a:pt x="-1784" y="-660"/>
                  </a:moveTo>
                  <a:lnTo>
                    <a:pt x="-2697" y="-1573"/>
                  </a:lnTo>
                  <a:close/>
                </a:path>
              </a:pathLst>
            </a:custGeom>
            <a:solidFill>
              <a:srgbClr val="020202"/>
            </a:solidFill>
            <a:ln w="1231" cap="flat">
              <a:noFill/>
              <a:prstDash val="solid"/>
              <a:miter/>
            </a:ln>
          </p:spPr>
          <p:txBody>
            <a:bodyPr rtlCol="0" anchor="ctr"/>
            <a:lstStyle/>
            <a:p>
              <a:endParaRPr lang="es-CO"/>
            </a:p>
          </p:txBody>
        </p:sp>
        <p:sp>
          <p:nvSpPr>
            <p:cNvPr id="636" name="Freeform: Shape 635">
              <a:extLst>
                <a:ext uri="{FF2B5EF4-FFF2-40B4-BE49-F238E27FC236}">
                  <a16:creationId xmlns:a16="http://schemas.microsoft.com/office/drawing/2014/main" id="{1FA51B57-9004-BEA6-B770-CB9C8440582B}"/>
                </a:ext>
              </a:extLst>
            </p:cNvPr>
            <p:cNvSpPr/>
            <p:nvPr/>
          </p:nvSpPr>
          <p:spPr>
            <a:xfrm>
              <a:off x="-1116666" y="6597415"/>
              <a:ext cx="437248" cy="388970"/>
            </a:xfrm>
            <a:custGeom>
              <a:avLst/>
              <a:gdLst>
                <a:gd name="connsiteX0" fmla="*/ 3624 w 437248"/>
                <a:gd name="connsiteY0" fmla="*/ 62623 h 388970"/>
                <a:gd name="connsiteX1" fmla="*/ 16398 w 437248"/>
                <a:gd name="connsiteY1" fmla="*/ 37210 h 388970"/>
                <a:gd name="connsiteX2" fmla="*/ 28000 w 437248"/>
                <a:gd name="connsiteY2" fmla="*/ 23177 h 388970"/>
                <a:gd name="connsiteX3" fmla="*/ 45908 w 437248"/>
                <a:gd name="connsiteY3" fmla="*/ 9403 h 388970"/>
                <a:gd name="connsiteX4" fmla="*/ 63730 w 437248"/>
                <a:gd name="connsiteY4" fmla="*/ 1480 h 388970"/>
                <a:gd name="connsiteX5" fmla="*/ 70556 w 437248"/>
                <a:gd name="connsiteY5" fmla="*/ -989 h 388970"/>
                <a:gd name="connsiteX6" fmla="*/ 84021 w 437248"/>
                <a:gd name="connsiteY6" fmla="*/ 10391 h 388970"/>
                <a:gd name="connsiteX7" fmla="*/ 77764 w 437248"/>
                <a:gd name="connsiteY7" fmla="*/ 19968 h 388970"/>
                <a:gd name="connsiteX8" fmla="*/ 53079 w 437248"/>
                <a:gd name="connsiteY8" fmla="*/ 36433 h 388970"/>
                <a:gd name="connsiteX9" fmla="*/ 27531 w 437248"/>
                <a:gd name="connsiteY9" fmla="*/ 65449 h 388970"/>
                <a:gd name="connsiteX10" fmla="*/ 23470 w 437248"/>
                <a:gd name="connsiteY10" fmla="*/ 83567 h 388970"/>
                <a:gd name="connsiteX11" fmla="*/ 25939 w 437248"/>
                <a:gd name="connsiteY11" fmla="*/ 85419 h 388970"/>
                <a:gd name="connsiteX12" fmla="*/ 43218 w 437248"/>
                <a:gd name="connsiteY12" fmla="*/ 89121 h 388970"/>
                <a:gd name="connsiteX13" fmla="*/ 51080 w 437248"/>
                <a:gd name="connsiteY13" fmla="*/ 86653 h 388970"/>
                <a:gd name="connsiteX14" fmla="*/ 58646 w 437248"/>
                <a:gd name="connsiteY14" fmla="*/ 79556 h 388970"/>
                <a:gd name="connsiteX15" fmla="*/ 63842 w 437248"/>
                <a:gd name="connsiteY15" fmla="*/ 70003 h 388970"/>
                <a:gd name="connsiteX16" fmla="*/ 72210 w 437248"/>
                <a:gd name="connsiteY16" fmla="*/ 51774 h 388970"/>
                <a:gd name="connsiteX17" fmla="*/ 89291 w 437248"/>
                <a:gd name="connsiteY17" fmla="*/ 50059 h 388970"/>
                <a:gd name="connsiteX18" fmla="*/ 92759 w 437248"/>
                <a:gd name="connsiteY18" fmla="*/ 63092 h 388970"/>
                <a:gd name="connsiteX19" fmla="*/ 90377 w 437248"/>
                <a:gd name="connsiteY19" fmla="*/ 65832 h 388970"/>
                <a:gd name="connsiteX20" fmla="*/ 68482 w 437248"/>
                <a:gd name="connsiteY20" fmla="*/ 91750 h 388970"/>
                <a:gd name="connsiteX21" fmla="*/ 64076 w 437248"/>
                <a:gd name="connsiteY21" fmla="*/ 114966 h 388970"/>
                <a:gd name="connsiteX22" fmla="*/ 64273 w 437248"/>
                <a:gd name="connsiteY22" fmla="*/ 125432 h 388970"/>
                <a:gd name="connsiteX23" fmla="*/ 64027 w 437248"/>
                <a:gd name="connsiteY23" fmla="*/ 126777 h 388970"/>
                <a:gd name="connsiteX24" fmla="*/ 63286 w 437248"/>
                <a:gd name="connsiteY24" fmla="*/ 131998 h 388970"/>
                <a:gd name="connsiteX25" fmla="*/ 63039 w 437248"/>
                <a:gd name="connsiteY25" fmla="*/ 133232 h 388970"/>
                <a:gd name="connsiteX26" fmla="*/ 62336 w 437248"/>
                <a:gd name="connsiteY26" fmla="*/ 137688 h 388970"/>
                <a:gd name="connsiteX27" fmla="*/ 62077 w 437248"/>
                <a:gd name="connsiteY27" fmla="*/ 138996 h 388970"/>
                <a:gd name="connsiteX28" fmla="*/ 61435 w 437248"/>
                <a:gd name="connsiteY28" fmla="*/ 144353 h 388970"/>
                <a:gd name="connsiteX29" fmla="*/ 61163 w 437248"/>
                <a:gd name="connsiteY29" fmla="*/ 145772 h 388970"/>
                <a:gd name="connsiteX30" fmla="*/ 61299 w 437248"/>
                <a:gd name="connsiteY30" fmla="*/ 192882 h 388970"/>
                <a:gd name="connsiteX31" fmla="*/ 68865 w 437248"/>
                <a:gd name="connsiteY31" fmla="*/ 228946 h 388970"/>
                <a:gd name="connsiteX32" fmla="*/ 69038 w 437248"/>
                <a:gd name="connsiteY32" fmla="*/ 233426 h 388970"/>
                <a:gd name="connsiteX33" fmla="*/ 68964 w 437248"/>
                <a:gd name="connsiteY33" fmla="*/ 244090 h 388970"/>
                <a:gd name="connsiteX34" fmla="*/ 79393 w 437248"/>
                <a:gd name="connsiteY34" fmla="*/ 273834 h 388970"/>
                <a:gd name="connsiteX35" fmla="*/ 96894 w 437248"/>
                <a:gd name="connsiteY35" fmla="*/ 293928 h 388970"/>
                <a:gd name="connsiteX36" fmla="*/ 101127 w 437248"/>
                <a:gd name="connsiteY36" fmla="*/ 295359 h 388970"/>
                <a:gd name="connsiteX37" fmla="*/ 117296 w 437248"/>
                <a:gd name="connsiteY37" fmla="*/ 293113 h 388970"/>
                <a:gd name="connsiteX38" fmla="*/ 125096 w 437248"/>
                <a:gd name="connsiteY38" fmla="*/ 294495 h 388970"/>
                <a:gd name="connsiteX39" fmla="*/ 139783 w 437248"/>
                <a:gd name="connsiteY39" fmla="*/ 302876 h 388970"/>
                <a:gd name="connsiteX40" fmla="*/ 192213 w 437248"/>
                <a:gd name="connsiteY40" fmla="*/ 320537 h 388970"/>
                <a:gd name="connsiteX41" fmla="*/ 220168 w 437248"/>
                <a:gd name="connsiteY41" fmla="*/ 324351 h 388970"/>
                <a:gd name="connsiteX42" fmla="*/ 257453 w 437248"/>
                <a:gd name="connsiteY42" fmla="*/ 322611 h 388970"/>
                <a:gd name="connsiteX43" fmla="*/ 269240 w 437248"/>
                <a:gd name="connsiteY43" fmla="*/ 321451 h 388970"/>
                <a:gd name="connsiteX44" fmla="*/ 299096 w 437248"/>
                <a:gd name="connsiteY44" fmla="*/ 318451 h 388970"/>
                <a:gd name="connsiteX45" fmla="*/ 301737 w 437248"/>
                <a:gd name="connsiteY45" fmla="*/ 317773 h 388970"/>
                <a:gd name="connsiteX46" fmla="*/ 313709 w 437248"/>
                <a:gd name="connsiteY46" fmla="*/ 316970 h 388970"/>
                <a:gd name="connsiteX47" fmla="*/ 331260 w 437248"/>
                <a:gd name="connsiteY47" fmla="*/ 315329 h 388970"/>
                <a:gd name="connsiteX48" fmla="*/ 339430 w 437248"/>
                <a:gd name="connsiteY48" fmla="*/ 315329 h 388970"/>
                <a:gd name="connsiteX49" fmla="*/ 356919 w 437248"/>
                <a:gd name="connsiteY49" fmla="*/ 313169 h 388970"/>
                <a:gd name="connsiteX50" fmla="*/ 357339 w 437248"/>
                <a:gd name="connsiteY50" fmla="*/ 312971 h 388970"/>
                <a:gd name="connsiteX51" fmla="*/ 373729 w 437248"/>
                <a:gd name="connsiteY51" fmla="*/ 307936 h 388970"/>
                <a:gd name="connsiteX52" fmla="*/ 378876 w 437248"/>
                <a:gd name="connsiteY52" fmla="*/ 306331 h 388970"/>
                <a:gd name="connsiteX53" fmla="*/ 403560 w 437248"/>
                <a:gd name="connsiteY53" fmla="*/ 297692 h 388970"/>
                <a:gd name="connsiteX54" fmla="*/ 406029 w 437248"/>
                <a:gd name="connsiteY54" fmla="*/ 296532 h 388970"/>
                <a:gd name="connsiteX55" fmla="*/ 414804 w 437248"/>
                <a:gd name="connsiteY55" fmla="*/ 293064 h 388970"/>
                <a:gd name="connsiteX56" fmla="*/ 417124 w 437248"/>
                <a:gd name="connsiteY56" fmla="*/ 291743 h 388970"/>
                <a:gd name="connsiteX57" fmla="*/ 424530 w 437248"/>
                <a:gd name="connsiteY57" fmla="*/ 288546 h 388970"/>
                <a:gd name="connsiteX58" fmla="*/ 426998 w 437248"/>
                <a:gd name="connsiteY58" fmla="*/ 287423 h 388970"/>
                <a:gd name="connsiteX59" fmla="*/ 434551 w 437248"/>
                <a:gd name="connsiteY59" fmla="*/ 284955 h 388970"/>
                <a:gd name="connsiteX60" fmla="*/ 423653 w 437248"/>
                <a:gd name="connsiteY60" fmla="*/ 292175 h 388970"/>
                <a:gd name="connsiteX61" fmla="*/ 400203 w 437248"/>
                <a:gd name="connsiteY61" fmla="*/ 302049 h 388970"/>
                <a:gd name="connsiteX62" fmla="*/ 375210 w 437248"/>
                <a:gd name="connsiteY62" fmla="*/ 311922 h 388970"/>
                <a:gd name="connsiteX63" fmla="*/ 356697 w 437248"/>
                <a:gd name="connsiteY63" fmla="*/ 318093 h 388970"/>
                <a:gd name="connsiteX64" fmla="*/ 354229 w 437248"/>
                <a:gd name="connsiteY64" fmla="*/ 324487 h 388970"/>
                <a:gd name="connsiteX65" fmla="*/ 358684 w 437248"/>
                <a:gd name="connsiteY65" fmla="*/ 330238 h 388970"/>
                <a:gd name="connsiteX66" fmla="*/ 363498 w 437248"/>
                <a:gd name="connsiteY66" fmla="*/ 362501 h 388970"/>
                <a:gd name="connsiteX67" fmla="*/ 358129 w 437248"/>
                <a:gd name="connsiteY67" fmla="*/ 367758 h 388970"/>
                <a:gd name="connsiteX68" fmla="*/ 318794 w 437248"/>
                <a:gd name="connsiteY68" fmla="*/ 376990 h 388970"/>
                <a:gd name="connsiteX69" fmla="*/ 301268 w 437248"/>
                <a:gd name="connsiteY69" fmla="*/ 379298 h 388970"/>
                <a:gd name="connsiteX70" fmla="*/ 284717 w 437248"/>
                <a:gd name="connsiteY70" fmla="*/ 381915 h 388970"/>
                <a:gd name="connsiteX71" fmla="*/ 258712 w 437248"/>
                <a:gd name="connsiteY71" fmla="*/ 385778 h 388970"/>
                <a:gd name="connsiteX72" fmla="*/ 234731 w 437248"/>
                <a:gd name="connsiteY72" fmla="*/ 387234 h 388970"/>
                <a:gd name="connsiteX73" fmla="*/ 194632 w 437248"/>
                <a:gd name="connsiteY73" fmla="*/ 386370 h 388970"/>
                <a:gd name="connsiteX74" fmla="*/ 171650 w 437248"/>
                <a:gd name="connsiteY74" fmla="*/ 383988 h 388970"/>
                <a:gd name="connsiteX75" fmla="*/ 133797 w 437248"/>
                <a:gd name="connsiteY75" fmla="*/ 374682 h 388970"/>
                <a:gd name="connsiteX76" fmla="*/ 95265 w 437248"/>
                <a:gd name="connsiteY76" fmla="*/ 360748 h 388970"/>
                <a:gd name="connsiteX77" fmla="*/ 81602 w 437248"/>
                <a:gd name="connsiteY77" fmla="*/ 354454 h 388970"/>
                <a:gd name="connsiteX78" fmla="*/ 74333 w 437248"/>
                <a:gd name="connsiteY78" fmla="*/ 344382 h 388970"/>
                <a:gd name="connsiteX79" fmla="*/ 63558 w 437248"/>
                <a:gd name="connsiteY79" fmla="*/ 329880 h 388970"/>
                <a:gd name="connsiteX80" fmla="*/ 45970 w 437248"/>
                <a:gd name="connsiteY80" fmla="*/ 314835 h 388970"/>
                <a:gd name="connsiteX81" fmla="*/ 36936 w 437248"/>
                <a:gd name="connsiteY81" fmla="*/ 293853 h 388970"/>
                <a:gd name="connsiteX82" fmla="*/ 27506 w 437248"/>
                <a:gd name="connsiteY82" fmla="*/ 272551 h 388970"/>
                <a:gd name="connsiteX83" fmla="*/ 24013 w 437248"/>
                <a:gd name="connsiteY83" fmla="*/ 270514 h 388970"/>
                <a:gd name="connsiteX84" fmla="*/ 16164 w 437248"/>
                <a:gd name="connsiteY84" fmla="*/ 261801 h 388970"/>
                <a:gd name="connsiteX85" fmla="*/ 14436 w 437248"/>
                <a:gd name="connsiteY85" fmla="*/ 255630 h 388970"/>
                <a:gd name="connsiteX86" fmla="*/ 11276 w 437248"/>
                <a:gd name="connsiteY86" fmla="*/ 249656 h 388970"/>
                <a:gd name="connsiteX87" fmla="*/ 6611 w 437248"/>
                <a:gd name="connsiteY87" fmla="*/ 239906 h 388970"/>
                <a:gd name="connsiteX88" fmla="*/ 613 w 437248"/>
                <a:gd name="connsiteY88" fmla="*/ 212889 h 388970"/>
                <a:gd name="connsiteX89" fmla="*/ -1584 w 437248"/>
                <a:gd name="connsiteY89" fmla="*/ 191216 h 388970"/>
                <a:gd name="connsiteX90" fmla="*/ -1584 w 437248"/>
                <a:gd name="connsiteY90" fmla="*/ 171111 h 388970"/>
                <a:gd name="connsiteX91" fmla="*/ -2300 w 437248"/>
                <a:gd name="connsiteY91" fmla="*/ 162064 h 388970"/>
                <a:gd name="connsiteX92" fmla="*/ -2362 w 437248"/>
                <a:gd name="connsiteY92" fmla="*/ 156164 h 388970"/>
                <a:gd name="connsiteX93" fmla="*/ -1597 w 437248"/>
                <a:gd name="connsiteY93" fmla="*/ 142094 h 388970"/>
                <a:gd name="connsiteX94" fmla="*/ -116 w 437248"/>
                <a:gd name="connsiteY94" fmla="*/ 104364 h 388970"/>
                <a:gd name="connsiteX95" fmla="*/ -696 w 437248"/>
                <a:gd name="connsiteY95" fmla="*/ 98502 h 388970"/>
                <a:gd name="connsiteX96" fmla="*/ 3427 w 437248"/>
                <a:gd name="connsiteY96" fmla="*/ 65721 h 388970"/>
                <a:gd name="connsiteX97" fmla="*/ 3624 w 437248"/>
                <a:gd name="connsiteY97" fmla="*/ 62623 h 388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437248" h="388970">
                  <a:moveTo>
                    <a:pt x="3624" y="62623"/>
                  </a:moveTo>
                  <a:cubicBezTo>
                    <a:pt x="6056" y="53354"/>
                    <a:pt x="10412" y="44690"/>
                    <a:pt x="16398" y="37210"/>
                  </a:cubicBezTo>
                  <a:cubicBezTo>
                    <a:pt x="20175" y="32471"/>
                    <a:pt x="24161" y="27880"/>
                    <a:pt x="28000" y="23177"/>
                  </a:cubicBezTo>
                  <a:cubicBezTo>
                    <a:pt x="32937" y="17389"/>
                    <a:pt x="39046" y="12699"/>
                    <a:pt x="45908" y="9403"/>
                  </a:cubicBezTo>
                  <a:cubicBezTo>
                    <a:pt x="51610" y="6244"/>
                    <a:pt x="57572" y="3590"/>
                    <a:pt x="63730" y="1480"/>
                  </a:cubicBezTo>
                  <a:cubicBezTo>
                    <a:pt x="66199" y="1109"/>
                    <a:pt x="68236" y="-261"/>
                    <a:pt x="70556" y="-989"/>
                  </a:cubicBezTo>
                  <a:cubicBezTo>
                    <a:pt x="78294" y="-3457"/>
                    <a:pt x="85144" y="2196"/>
                    <a:pt x="84021" y="10391"/>
                  </a:cubicBezTo>
                  <a:cubicBezTo>
                    <a:pt x="83552" y="14390"/>
                    <a:pt x="81232" y="17932"/>
                    <a:pt x="77764" y="19968"/>
                  </a:cubicBezTo>
                  <a:cubicBezTo>
                    <a:pt x="69396" y="25251"/>
                    <a:pt x="60682" y="29990"/>
                    <a:pt x="53079" y="36433"/>
                  </a:cubicBezTo>
                  <a:cubicBezTo>
                    <a:pt x="43094" y="44702"/>
                    <a:pt x="34480" y="54502"/>
                    <a:pt x="27531" y="65449"/>
                  </a:cubicBezTo>
                  <a:cubicBezTo>
                    <a:pt x="24038" y="71040"/>
                    <a:pt x="24631" y="77495"/>
                    <a:pt x="23470" y="83567"/>
                  </a:cubicBezTo>
                  <a:cubicBezTo>
                    <a:pt x="23137" y="85320"/>
                    <a:pt x="24643" y="85505"/>
                    <a:pt x="25939" y="85419"/>
                  </a:cubicBezTo>
                  <a:cubicBezTo>
                    <a:pt x="32110" y="85061"/>
                    <a:pt x="37652" y="86949"/>
                    <a:pt x="43218" y="89121"/>
                  </a:cubicBezTo>
                  <a:cubicBezTo>
                    <a:pt x="46489" y="90442"/>
                    <a:pt x="49179" y="89726"/>
                    <a:pt x="51080" y="86653"/>
                  </a:cubicBezTo>
                  <a:cubicBezTo>
                    <a:pt x="52820" y="83567"/>
                    <a:pt x="55461" y="81087"/>
                    <a:pt x="58646" y="79556"/>
                  </a:cubicBezTo>
                  <a:cubicBezTo>
                    <a:pt x="62978" y="77643"/>
                    <a:pt x="64323" y="74410"/>
                    <a:pt x="63842" y="70003"/>
                  </a:cubicBezTo>
                  <a:cubicBezTo>
                    <a:pt x="63002" y="62265"/>
                    <a:pt x="66446" y="56526"/>
                    <a:pt x="72210" y="51774"/>
                  </a:cubicBezTo>
                  <a:cubicBezTo>
                    <a:pt x="76961" y="47627"/>
                    <a:pt x="83811" y="46936"/>
                    <a:pt x="89291" y="50059"/>
                  </a:cubicBezTo>
                  <a:cubicBezTo>
                    <a:pt x="93846" y="52700"/>
                    <a:pt x="95401" y="58538"/>
                    <a:pt x="92759" y="63092"/>
                  </a:cubicBezTo>
                  <a:cubicBezTo>
                    <a:pt x="92142" y="64153"/>
                    <a:pt x="91340" y="65079"/>
                    <a:pt x="90377" y="65832"/>
                  </a:cubicBezTo>
                  <a:cubicBezTo>
                    <a:pt x="81516" y="73015"/>
                    <a:pt x="74086" y="81815"/>
                    <a:pt x="68482" y="91750"/>
                  </a:cubicBezTo>
                  <a:cubicBezTo>
                    <a:pt x="64434" y="98921"/>
                    <a:pt x="62138" y="106561"/>
                    <a:pt x="64076" y="114966"/>
                  </a:cubicBezTo>
                  <a:cubicBezTo>
                    <a:pt x="64866" y="118372"/>
                    <a:pt x="64434" y="121939"/>
                    <a:pt x="64273" y="125432"/>
                  </a:cubicBezTo>
                  <a:cubicBezTo>
                    <a:pt x="64224" y="125889"/>
                    <a:pt x="64138" y="126333"/>
                    <a:pt x="64027" y="126777"/>
                  </a:cubicBezTo>
                  <a:cubicBezTo>
                    <a:pt x="63558" y="128481"/>
                    <a:pt x="63299" y="130233"/>
                    <a:pt x="63286" y="131998"/>
                  </a:cubicBezTo>
                  <a:cubicBezTo>
                    <a:pt x="63237" y="132418"/>
                    <a:pt x="63150" y="132825"/>
                    <a:pt x="63039" y="133232"/>
                  </a:cubicBezTo>
                  <a:cubicBezTo>
                    <a:pt x="62632" y="134689"/>
                    <a:pt x="62397" y="136182"/>
                    <a:pt x="62336" y="137688"/>
                  </a:cubicBezTo>
                  <a:cubicBezTo>
                    <a:pt x="62274" y="138132"/>
                    <a:pt x="62188" y="138564"/>
                    <a:pt x="62077" y="138996"/>
                  </a:cubicBezTo>
                  <a:cubicBezTo>
                    <a:pt x="61472" y="140736"/>
                    <a:pt x="61707" y="142575"/>
                    <a:pt x="61435" y="144353"/>
                  </a:cubicBezTo>
                  <a:cubicBezTo>
                    <a:pt x="61398" y="144834"/>
                    <a:pt x="61299" y="145315"/>
                    <a:pt x="61163" y="145772"/>
                  </a:cubicBezTo>
                  <a:cubicBezTo>
                    <a:pt x="58621" y="161373"/>
                    <a:pt x="58670" y="177294"/>
                    <a:pt x="61299" y="192882"/>
                  </a:cubicBezTo>
                  <a:cubicBezTo>
                    <a:pt x="63471" y="204977"/>
                    <a:pt x="65162" y="217171"/>
                    <a:pt x="68865" y="228946"/>
                  </a:cubicBezTo>
                  <a:cubicBezTo>
                    <a:pt x="69519" y="230353"/>
                    <a:pt x="69581" y="231970"/>
                    <a:pt x="69038" y="233426"/>
                  </a:cubicBezTo>
                  <a:cubicBezTo>
                    <a:pt x="67162" y="237005"/>
                    <a:pt x="67927" y="240572"/>
                    <a:pt x="68964" y="244090"/>
                  </a:cubicBezTo>
                  <a:cubicBezTo>
                    <a:pt x="71778" y="254223"/>
                    <a:pt x="75258" y="264158"/>
                    <a:pt x="79393" y="273834"/>
                  </a:cubicBezTo>
                  <a:cubicBezTo>
                    <a:pt x="83169" y="282264"/>
                    <a:pt x="89365" y="288645"/>
                    <a:pt x="96894" y="293928"/>
                  </a:cubicBezTo>
                  <a:cubicBezTo>
                    <a:pt x="98054" y="294952"/>
                    <a:pt x="99585" y="295470"/>
                    <a:pt x="101127" y="295359"/>
                  </a:cubicBezTo>
                  <a:cubicBezTo>
                    <a:pt x="106484" y="294273"/>
                    <a:pt x="112124" y="295421"/>
                    <a:pt x="117296" y="293113"/>
                  </a:cubicBezTo>
                  <a:cubicBezTo>
                    <a:pt x="120171" y="291879"/>
                    <a:pt x="122701" y="293113"/>
                    <a:pt x="125096" y="294495"/>
                  </a:cubicBezTo>
                  <a:cubicBezTo>
                    <a:pt x="130033" y="297235"/>
                    <a:pt x="134859" y="300123"/>
                    <a:pt x="139783" y="302876"/>
                  </a:cubicBezTo>
                  <a:cubicBezTo>
                    <a:pt x="156174" y="312021"/>
                    <a:pt x="173379" y="318513"/>
                    <a:pt x="192213" y="320537"/>
                  </a:cubicBezTo>
                  <a:cubicBezTo>
                    <a:pt x="201556" y="321549"/>
                    <a:pt x="210812" y="323240"/>
                    <a:pt x="220168" y="324351"/>
                  </a:cubicBezTo>
                  <a:cubicBezTo>
                    <a:pt x="232831" y="325857"/>
                    <a:pt x="245074" y="323808"/>
                    <a:pt x="257453" y="322611"/>
                  </a:cubicBezTo>
                  <a:cubicBezTo>
                    <a:pt x="261366" y="322228"/>
                    <a:pt x="265315" y="321858"/>
                    <a:pt x="269240" y="321451"/>
                  </a:cubicBezTo>
                  <a:cubicBezTo>
                    <a:pt x="279114" y="320389"/>
                    <a:pt x="289099" y="318982"/>
                    <a:pt x="299096" y="318451"/>
                  </a:cubicBezTo>
                  <a:cubicBezTo>
                    <a:pt x="300009" y="318365"/>
                    <a:pt x="300898" y="318143"/>
                    <a:pt x="301737" y="317773"/>
                  </a:cubicBezTo>
                  <a:cubicBezTo>
                    <a:pt x="305687" y="316909"/>
                    <a:pt x="309587" y="315304"/>
                    <a:pt x="313709" y="316970"/>
                  </a:cubicBezTo>
                  <a:cubicBezTo>
                    <a:pt x="319596" y="317032"/>
                    <a:pt x="325484" y="316477"/>
                    <a:pt x="331260" y="315329"/>
                  </a:cubicBezTo>
                  <a:cubicBezTo>
                    <a:pt x="333962" y="314811"/>
                    <a:pt x="336727" y="314811"/>
                    <a:pt x="339430" y="315329"/>
                  </a:cubicBezTo>
                  <a:cubicBezTo>
                    <a:pt x="345330" y="316785"/>
                    <a:pt x="351550" y="316020"/>
                    <a:pt x="356919" y="313169"/>
                  </a:cubicBezTo>
                  <a:cubicBezTo>
                    <a:pt x="357055" y="313083"/>
                    <a:pt x="357191" y="313021"/>
                    <a:pt x="357339" y="312971"/>
                  </a:cubicBezTo>
                  <a:cubicBezTo>
                    <a:pt x="362967" y="311811"/>
                    <a:pt x="368249" y="309565"/>
                    <a:pt x="373729" y="307936"/>
                  </a:cubicBezTo>
                  <a:cubicBezTo>
                    <a:pt x="375457" y="307417"/>
                    <a:pt x="377160" y="306924"/>
                    <a:pt x="378876" y="306331"/>
                  </a:cubicBezTo>
                  <a:cubicBezTo>
                    <a:pt x="387108" y="303493"/>
                    <a:pt x="394921" y="299407"/>
                    <a:pt x="403560" y="297692"/>
                  </a:cubicBezTo>
                  <a:cubicBezTo>
                    <a:pt x="404436" y="297433"/>
                    <a:pt x="405276" y="297050"/>
                    <a:pt x="406029" y="296532"/>
                  </a:cubicBezTo>
                  <a:cubicBezTo>
                    <a:pt x="408818" y="295063"/>
                    <a:pt x="411410" y="293051"/>
                    <a:pt x="414804" y="293064"/>
                  </a:cubicBezTo>
                  <a:cubicBezTo>
                    <a:pt x="415779" y="293064"/>
                    <a:pt x="416408" y="292311"/>
                    <a:pt x="417124" y="291743"/>
                  </a:cubicBezTo>
                  <a:cubicBezTo>
                    <a:pt x="419148" y="289855"/>
                    <a:pt x="421765" y="288732"/>
                    <a:pt x="424530" y="288546"/>
                  </a:cubicBezTo>
                  <a:cubicBezTo>
                    <a:pt x="425468" y="288509"/>
                    <a:pt x="426356" y="288102"/>
                    <a:pt x="426998" y="287423"/>
                  </a:cubicBezTo>
                  <a:cubicBezTo>
                    <a:pt x="429084" y="285621"/>
                    <a:pt x="431811" y="284745"/>
                    <a:pt x="434551" y="284955"/>
                  </a:cubicBezTo>
                  <a:cubicBezTo>
                    <a:pt x="431577" y="288349"/>
                    <a:pt x="427467" y="290089"/>
                    <a:pt x="423653" y="292175"/>
                  </a:cubicBezTo>
                  <a:cubicBezTo>
                    <a:pt x="416186" y="296273"/>
                    <a:pt x="408176" y="299148"/>
                    <a:pt x="400203" y="302049"/>
                  </a:cubicBezTo>
                  <a:cubicBezTo>
                    <a:pt x="391798" y="305147"/>
                    <a:pt x="383714" y="309047"/>
                    <a:pt x="375210" y="311922"/>
                  </a:cubicBezTo>
                  <a:cubicBezTo>
                    <a:pt x="369039" y="313971"/>
                    <a:pt x="362868" y="316069"/>
                    <a:pt x="356697" y="318093"/>
                  </a:cubicBezTo>
                  <a:cubicBezTo>
                    <a:pt x="353081" y="319254"/>
                    <a:pt x="352229" y="321179"/>
                    <a:pt x="354229" y="324487"/>
                  </a:cubicBezTo>
                  <a:cubicBezTo>
                    <a:pt x="355463" y="326560"/>
                    <a:pt x="357437" y="328103"/>
                    <a:pt x="358684" y="330238"/>
                  </a:cubicBezTo>
                  <a:cubicBezTo>
                    <a:pt x="364583" y="340359"/>
                    <a:pt x="367077" y="350936"/>
                    <a:pt x="363498" y="362501"/>
                  </a:cubicBezTo>
                  <a:cubicBezTo>
                    <a:pt x="362942" y="365179"/>
                    <a:pt x="360819" y="367252"/>
                    <a:pt x="358129" y="367758"/>
                  </a:cubicBezTo>
                  <a:cubicBezTo>
                    <a:pt x="345108" y="371202"/>
                    <a:pt x="331926" y="374028"/>
                    <a:pt x="318794" y="376990"/>
                  </a:cubicBezTo>
                  <a:cubicBezTo>
                    <a:pt x="313018" y="378163"/>
                    <a:pt x="307155" y="378928"/>
                    <a:pt x="301268" y="379298"/>
                  </a:cubicBezTo>
                  <a:cubicBezTo>
                    <a:pt x="295726" y="379767"/>
                    <a:pt x="290234" y="380977"/>
                    <a:pt x="284717" y="381915"/>
                  </a:cubicBezTo>
                  <a:cubicBezTo>
                    <a:pt x="276078" y="383371"/>
                    <a:pt x="267500" y="385074"/>
                    <a:pt x="258712" y="385778"/>
                  </a:cubicBezTo>
                  <a:cubicBezTo>
                    <a:pt x="250727" y="386407"/>
                    <a:pt x="242667" y="387889"/>
                    <a:pt x="234731" y="387234"/>
                  </a:cubicBezTo>
                  <a:cubicBezTo>
                    <a:pt x="221352" y="386136"/>
                    <a:pt x="207961" y="387234"/>
                    <a:pt x="194632" y="386370"/>
                  </a:cubicBezTo>
                  <a:cubicBezTo>
                    <a:pt x="186980" y="385840"/>
                    <a:pt x="179303" y="384877"/>
                    <a:pt x="171650" y="383988"/>
                  </a:cubicBezTo>
                  <a:cubicBezTo>
                    <a:pt x="158728" y="382285"/>
                    <a:pt x="146040" y="379163"/>
                    <a:pt x="133797" y="374682"/>
                  </a:cubicBezTo>
                  <a:cubicBezTo>
                    <a:pt x="120900" y="370178"/>
                    <a:pt x="107878" y="366154"/>
                    <a:pt x="95265" y="360748"/>
                  </a:cubicBezTo>
                  <a:cubicBezTo>
                    <a:pt x="90649" y="358773"/>
                    <a:pt x="86329" y="356169"/>
                    <a:pt x="81602" y="354454"/>
                  </a:cubicBezTo>
                  <a:cubicBezTo>
                    <a:pt x="76875" y="352738"/>
                    <a:pt x="74999" y="348727"/>
                    <a:pt x="74333" y="344382"/>
                  </a:cubicBezTo>
                  <a:cubicBezTo>
                    <a:pt x="73259" y="337495"/>
                    <a:pt x="68371" y="333830"/>
                    <a:pt x="63558" y="329880"/>
                  </a:cubicBezTo>
                  <a:cubicBezTo>
                    <a:pt x="57584" y="324943"/>
                    <a:pt x="51092" y="320525"/>
                    <a:pt x="45970" y="314835"/>
                  </a:cubicBezTo>
                  <a:cubicBezTo>
                    <a:pt x="40663" y="309071"/>
                    <a:pt x="37479" y="301666"/>
                    <a:pt x="36936" y="293853"/>
                  </a:cubicBezTo>
                  <a:cubicBezTo>
                    <a:pt x="36454" y="285498"/>
                    <a:pt x="31999" y="279043"/>
                    <a:pt x="27506" y="272551"/>
                  </a:cubicBezTo>
                  <a:cubicBezTo>
                    <a:pt x="26593" y="271502"/>
                    <a:pt x="25371" y="270786"/>
                    <a:pt x="24013" y="270514"/>
                  </a:cubicBezTo>
                  <a:cubicBezTo>
                    <a:pt x="19718" y="269107"/>
                    <a:pt x="17373" y="265972"/>
                    <a:pt x="16164" y="261801"/>
                  </a:cubicBezTo>
                  <a:cubicBezTo>
                    <a:pt x="15571" y="259764"/>
                    <a:pt x="15004" y="257716"/>
                    <a:pt x="14436" y="255630"/>
                  </a:cubicBezTo>
                  <a:cubicBezTo>
                    <a:pt x="13843" y="253433"/>
                    <a:pt x="12757" y="251384"/>
                    <a:pt x="11276" y="249656"/>
                  </a:cubicBezTo>
                  <a:cubicBezTo>
                    <a:pt x="8968" y="246817"/>
                    <a:pt x="7376" y="243485"/>
                    <a:pt x="6611" y="239906"/>
                  </a:cubicBezTo>
                  <a:cubicBezTo>
                    <a:pt x="4414" y="230933"/>
                    <a:pt x="1909" y="222010"/>
                    <a:pt x="613" y="212889"/>
                  </a:cubicBezTo>
                  <a:cubicBezTo>
                    <a:pt x="-412" y="205718"/>
                    <a:pt x="-1856" y="198572"/>
                    <a:pt x="-1584" y="191216"/>
                  </a:cubicBezTo>
                  <a:cubicBezTo>
                    <a:pt x="-1288" y="184526"/>
                    <a:pt x="-1498" y="177812"/>
                    <a:pt x="-1584" y="171111"/>
                  </a:cubicBezTo>
                  <a:cubicBezTo>
                    <a:pt x="-1412" y="168074"/>
                    <a:pt x="-1658" y="165038"/>
                    <a:pt x="-2300" y="162064"/>
                  </a:cubicBezTo>
                  <a:cubicBezTo>
                    <a:pt x="-2806" y="160138"/>
                    <a:pt x="-2831" y="158102"/>
                    <a:pt x="-2362" y="156164"/>
                  </a:cubicBezTo>
                  <a:cubicBezTo>
                    <a:pt x="-1128" y="151499"/>
                    <a:pt x="-1597" y="146784"/>
                    <a:pt x="-1597" y="142094"/>
                  </a:cubicBezTo>
                  <a:cubicBezTo>
                    <a:pt x="-1597" y="129493"/>
                    <a:pt x="-683" y="116941"/>
                    <a:pt x="-116" y="104364"/>
                  </a:cubicBezTo>
                  <a:cubicBezTo>
                    <a:pt x="-29" y="102439"/>
                    <a:pt x="-634" y="100489"/>
                    <a:pt x="-696" y="98502"/>
                  </a:cubicBezTo>
                  <a:cubicBezTo>
                    <a:pt x="-1078" y="87431"/>
                    <a:pt x="304" y="76360"/>
                    <a:pt x="3427" y="65721"/>
                  </a:cubicBezTo>
                  <a:cubicBezTo>
                    <a:pt x="3686" y="64709"/>
                    <a:pt x="3760" y="63659"/>
                    <a:pt x="3624" y="62623"/>
                  </a:cubicBezTo>
                  <a:close/>
                </a:path>
              </a:pathLst>
            </a:custGeom>
            <a:solidFill>
              <a:srgbClr val="000000"/>
            </a:solidFill>
            <a:ln w="1231" cap="flat">
              <a:noFill/>
              <a:prstDash val="solid"/>
              <a:miter/>
            </a:ln>
          </p:spPr>
          <p:txBody>
            <a:bodyPr rtlCol="0" anchor="ctr"/>
            <a:lstStyle/>
            <a:p>
              <a:endParaRPr lang="es-CO"/>
            </a:p>
          </p:txBody>
        </p:sp>
        <p:sp>
          <p:nvSpPr>
            <p:cNvPr id="637" name="Freeform: Shape 636">
              <a:extLst>
                <a:ext uri="{FF2B5EF4-FFF2-40B4-BE49-F238E27FC236}">
                  <a16:creationId xmlns:a16="http://schemas.microsoft.com/office/drawing/2014/main" id="{6E871608-10A5-7BF3-1E5A-7617938EF254}"/>
                </a:ext>
              </a:extLst>
            </p:cNvPr>
            <p:cNvSpPr/>
            <p:nvPr/>
          </p:nvSpPr>
          <p:spPr>
            <a:xfrm>
              <a:off x="-1054696" y="6667819"/>
              <a:ext cx="430578" cy="255100"/>
            </a:xfrm>
            <a:custGeom>
              <a:avLst/>
              <a:gdLst>
                <a:gd name="connsiteX0" fmla="*/ 397019 w 430578"/>
                <a:gd name="connsiteY0" fmla="*/ 191755 h 255100"/>
                <a:gd name="connsiteX1" fmla="*/ 387873 w 430578"/>
                <a:gd name="connsiteY1" fmla="*/ 198087 h 255100"/>
                <a:gd name="connsiteX2" fmla="*/ 348971 w 430578"/>
                <a:gd name="connsiteY2" fmla="*/ 216785 h 255100"/>
                <a:gd name="connsiteX3" fmla="*/ 316301 w 430578"/>
                <a:gd name="connsiteY3" fmla="*/ 229127 h 255100"/>
                <a:gd name="connsiteX4" fmla="*/ 287544 w 430578"/>
                <a:gd name="connsiteY4" fmla="*/ 239001 h 255100"/>
                <a:gd name="connsiteX5" fmla="*/ 264624 w 430578"/>
                <a:gd name="connsiteY5" fmla="*/ 243790 h 255100"/>
                <a:gd name="connsiteX6" fmla="*/ 251640 w 430578"/>
                <a:gd name="connsiteY6" fmla="*/ 245604 h 255100"/>
                <a:gd name="connsiteX7" fmla="*/ 251640 w 430578"/>
                <a:gd name="connsiteY7" fmla="*/ 245604 h 255100"/>
                <a:gd name="connsiteX8" fmla="*/ 222932 w 430578"/>
                <a:gd name="connsiteY8" fmla="*/ 248739 h 255100"/>
                <a:gd name="connsiteX9" fmla="*/ 197631 w 430578"/>
                <a:gd name="connsiteY9" fmla="*/ 251738 h 255100"/>
                <a:gd name="connsiteX10" fmla="*/ 102732 w 430578"/>
                <a:gd name="connsiteY10" fmla="*/ 240753 h 255100"/>
                <a:gd name="connsiteX11" fmla="*/ 54721 w 430578"/>
                <a:gd name="connsiteY11" fmla="*/ 213971 h 255100"/>
                <a:gd name="connsiteX12" fmla="*/ 32011 w 430578"/>
                <a:gd name="connsiteY12" fmla="*/ 189200 h 255100"/>
                <a:gd name="connsiteX13" fmla="*/ 8845 w 430578"/>
                <a:gd name="connsiteY13" fmla="*/ 153210 h 255100"/>
                <a:gd name="connsiteX14" fmla="*/ -2460 w 430578"/>
                <a:gd name="connsiteY14" fmla="*/ 107014 h 255100"/>
                <a:gd name="connsiteX15" fmla="*/ 958 w 430578"/>
                <a:gd name="connsiteY15" fmla="*/ 61792 h 255100"/>
                <a:gd name="connsiteX16" fmla="*/ 6216 w 430578"/>
                <a:gd name="connsiteY16" fmla="*/ 34145 h 255100"/>
                <a:gd name="connsiteX17" fmla="*/ 11511 w 430578"/>
                <a:gd name="connsiteY17" fmla="*/ 22050 h 255100"/>
                <a:gd name="connsiteX18" fmla="*/ 12177 w 430578"/>
                <a:gd name="connsiteY18" fmla="*/ 20816 h 255100"/>
                <a:gd name="connsiteX19" fmla="*/ 14016 w 430578"/>
                <a:gd name="connsiteY19" fmla="*/ 18249 h 255100"/>
                <a:gd name="connsiteX20" fmla="*/ 14695 w 430578"/>
                <a:gd name="connsiteY20" fmla="*/ 17286 h 255100"/>
                <a:gd name="connsiteX21" fmla="*/ 16793 w 430578"/>
                <a:gd name="connsiteY21" fmla="*/ 14583 h 255100"/>
                <a:gd name="connsiteX22" fmla="*/ 17460 w 430578"/>
                <a:gd name="connsiteY22" fmla="*/ 13620 h 255100"/>
                <a:gd name="connsiteX23" fmla="*/ 18225 w 430578"/>
                <a:gd name="connsiteY23" fmla="*/ 12707 h 255100"/>
                <a:gd name="connsiteX24" fmla="*/ 18645 w 430578"/>
                <a:gd name="connsiteY24" fmla="*/ 12263 h 255100"/>
                <a:gd name="connsiteX25" fmla="*/ 29975 w 430578"/>
                <a:gd name="connsiteY25" fmla="*/ 908 h 255100"/>
                <a:gd name="connsiteX26" fmla="*/ 30888 w 430578"/>
                <a:gd name="connsiteY26" fmla="*/ 32 h 255100"/>
                <a:gd name="connsiteX27" fmla="*/ 31851 w 430578"/>
                <a:gd name="connsiteY27" fmla="*/ -820 h 255100"/>
                <a:gd name="connsiteX28" fmla="*/ 32394 w 430578"/>
                <a:gd name="connsiteY28" fmla="*/ -1215 h 255100"/>
                <a:gd name="connsiteX29" fmla="*/ 33628 w 430578"/>
                <a:gd name="connsiteY29" fmla="*/ -1573 h 255100"/>
                <a:gd name="connsiteX30" fmla="*/ 34245 w 430578"/>
                <a:gd name="connsiteY30" fmla="*/ -1252 h 255100"/>
                <a:gd name="connsiteX31" fmla="*/ 34529 w 430578"/>
                <a:gd name="connsiteY31" fmla="*/ 130 h 255100"/>
                <a:gd name="connsiteX32" fmla="*/ 30382 w 430578"/>
                <a:gd name="connsiteY32" fmla="*/ 5462 h 255100"/>
                <a:gd name="connsiteX33" fmla="*/ 5031 w 430578"/>
                <a:gd name="connsiteY33" fmla="*/ 54683 h 255100"/>
                <a:gd name="connsiteX34" fmla="*/ 1551 w 430578"/>
                <a:gd name="connsiteY34" fmla="*/ 109272 h 255100"/>
                <a:gd name="connsiteX35" fmla="*/ 11560 w 430578"/>
                <a:gd name="connsiteY35" fmla="*/ 150310 h 255100"/>
                <a:gd name="connsiteX36" fmla="*/ 44292 w 430578"/>
                <a:gd name="connsiteY36" fmla="*/ 198568 h 255100"/>
                <a:gd name="connsiteX37" fmla="*/ 83997 w 430578"/>
                <a:gd name="connsiteY37" fmla="*/ 228090 h 255100"/>
                <a:gd name="connsiteX38" fmla="*/ 143930 w 430578"/>
                <a:gd name="connsiteY38" fmla="*/ 248258 h 255100"/>
                <a:gd name="connsiteX39" fmla="*/ 191287 w 430578"/>
                <a:gd name="connsiteY39" fmla="*/ 248640 h 255100"/>
                <a:gd name="connsiteX40" fmla="*/ 229894 w 430578"/>
                <a:gd name="connsiteY40" fmla="*/ 245073 h 255100"/>
                <a:gd name="connsiteX41" fmla="*/ 253825 w 430578"/>
                <a:gd name="connsiteY41" fmla="*/ 241938 h 255100"/>
                <a:gd name="connsiteX42" fmla="*/ 259182 w 430578"/>
                <a:gd name="connsiteY42" fmla="*/ 240864 h 255100"/>
                <a:gd name="connsiteX43" fmla="*/ 296208 w 430578"/>
                <a:gd name="connsiteY43" fmla="*/ 232225 h 255100"/>
                <a:gd name="connsiteX44" fmla="*/ 315264 w 430578"/>
                <a:gd name="connsiteY44" fmla="*/ 225844 h 255100"/>
                <a:gd name="connsiteX45" fmla="*/ 377691 w 430578"/>
                <a:gd name="connsiteY45" fmla="*/ 200098 h 255100"/>
                <a:gd name="connsiteX46" fmla="*/ 415137 w 430578"/>
                <a:gd name="connsiteY46" fmla="*/ 169971 h 255100"/>
                <a:gd name="connsiteX47" fmla="*/ 424888 w 430578"/>
                <a:gd name="connsiteY47" fmla="*/ 140078 h 255100"/>
                <a:gd name="connsiteX48" fmla="*/ 423974 w 430578"/>
                <a:gd name="connsiteY48" fmla="*/ 93524 h 255100"/>
                <a:gd name="connsiteX49" fmla="*/ 423974 w 430578"/>
                <a:gd name="connsiteY49" fmla="*/ 88969 h 255100"/>
                <a:gd name="connsiteX50" fmla="*/ 424295 w 430578"/>
                <a:gd name="connsiteY50" fmla="*/ 86834 h 255100"/>
                <a:gd name="connsiteX51" fmla="*/ 424937 w 430578"/>
                <a:gd name="connsiteY51" fmla="*/ 85600 h 255100"/>
                <a:gd name="connsiteX52" fmla="*/ 426159 w 430578"/>
                <a:gd name="connsiteY52" fmla="*/ 85588 h 255100"/>
                <a:gd name="connsiteX53" fmla="*/ 426171 w 430578"/>
                <a:gd name="connsiteY53" fmla="*/ 85600 h 255100"/>
                <a:gd name="connsiteX54" fmla="*/ 426171 w 430578"/>
                <a:gd name="connsiteY54" fmla="*/ 85600 h 255100"/>
                <a:gd name="connsiteX55" fmla="*/ 427615 w 430578"/>
                <a:gd name="connsiteY55" fmla="*/ 122207 h 255100"/>
                <a:gd name="connsiteX56" fmla="*/ 427615 w 430578"/>
                <a:gd name="connsiteY56" fmla="*/ 140412 h 255100"/>
                <a:gd name="connsiteX57" fmla="*/ 425270 w 430578"/>
                <a:gd name="connsiteY57" fmla="*/ 156901 h 255100"/>
                <a:gd name="connsiteX58" fmla="*/ 425270 w 430578"/>
                <a:gd name="connsiteY58" fmla="*/ 156901 h 255100"/>
                <a:gd name="connsiteX59" fmla="*/ 419778 w 430578"/>
                <a:gd name="connsiteY59" fmla="*/ 168799 h 255100"/>
                <a:gd name="connsiteX60" fmla="*/ 419778 w 430578"/>
                <a:gd name="connsiteY60" fmla="*/ 168799 h 255100"/>
                <a:gd name="connsiteX61" fmla="*/ 417914 w 430578"/>
                <a:gd name="connsiteY61" fmla="*/ 171526 h 255100"/>
                <a:gd name="connsiteX62" fmla="*/ 417914 w 430578"/>
                <a:gd name="connsiteY62" fmla="*/ 171526 h 255100"/>
                <a:gd name="connsiteX63" fmla="*/ 413335 w 430578"/>
                <a:gd name="connsiteY63" fmla="*/ 177006 h 255100"/>
                <a:gd name="connsiteX64" fmla="*/ 413335 w 430578"/>
                <a:gd name="connsiteY64" fmla="*/ 177006 h 255100"/>
                <a:gd name="connsiteX65" fmla="*/ 412422 w 430578"/>
                <a:gd name="connsiteY65" fmla="*/ 177932 h 255100"/>
                <a:gd name="connsiteX66" fmla="*/ 412422 w 430578"/>
                <a:gd name="connsiteY66" fmla="*/ 177932 h 255100"/>
                <a:gd name="connsiteX67" fmla="*/ 411509 w 430578"/>
                <a:gd name="connsiteY67" fmla="*/ 178857 h 255100"/>
                <a:gd name="connsiteX68" fmla="*/ 411509 w 430578"/>
                <a:gd name="connsiteY68" fmla="*/ 178857 h 255100"/>
                <a:gd name="connsiteX69" fmla="*/ 410595 w 430578"/>
                <a:gd name="connsiteY69" fmla="*/ 179783 h 255100"/>
                <a:gd name="connsiteX70" fmla="*/ 410595 w 430578"/>
                <a:gd name="connsiteY70" fmla="*/ 179783 h 255100"/>
                <a:gd name="connsiteX71" fmla="*/ 409682 w 430578"/>
                <a:gd name="connsiteY71" fmla="*/ 180696 h 255100"/>
                <a:gd name="connsiteX72" fmla="*/ 409682 w 430578"/>
                <a:gd name="connsiteY72" fmla="*/ 180696 h 255100"/>
                <a:gd name="connsiteX73" fmla="*/ 405979 w 430578"/>
                <a:gd name="connsiteY73" fmla="*/ 184399 h 255100"/>
                <a:gd name="connsiteX74" fmla="*/ 405979 w 430578"/>
                <a:gd name="connsiteY74" fmla="*/ 184399 h 255100"/>
                <a:gd name="connsiteX75" fmla="*/ 400499 w 430578"/>
                <a:gd name="connsiteY75" fmla="*/ 188978 h 255100"/>
                <a:gd name="connsiteX76" fmla="*/ 400499 w 430578"/>
                <a:gd name="connsiteY76" fmla="*/ 188978 h 255100"/>
                <a:gd name="connsiteX77" fmla="*/ 397019 w 430578"/>
                <a:gd name="connsiteY77" fmla="*/ 191755 h 255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430578" h="255100">
                  <a:moveTo>
                    <a:pt x="397019" y="191755"/>
                  </a:moveTo>
                  <a:cubicBezTo>
                    <a:pt x="393921" y="193791"/>
                    <a:pt x="390490" y="195347"/>
                    <a:pt x="387873" y="198087"/>
                  </a:cubicBezTo>
                  <a:cubicBezTo>
                    <a:pt x="375679" y="205924"/>
                    <a:pt x="362300" y="211330"/>
                    <a:pt x="348971" y="216785"/>
                  </a:cubicBezTo>
                  <a:cubicBezTo>
                    <a:pt x="338196" y="221203"/>
                    <a:pt x="327656" y="226239"/>
                    <a:pt x="316301" y="229127"/>
                  </a:cubicBezTo>
                  <a:cubicBezTo>
                    <a:pt x="306427" y="231670"/>
                    <a:pt x="297060" y="235533"/>
                    <a:pt x="287544" y="239001"/>
                  </a:cubicBezTo>
                  <a:cubicBezTo>
                    <a:pt x="280139" y="241728"/>
                    <a:pt x="272610" y="243814"/>
                    <a:pt x="264624" y="243790"/>
                  </a:cubicBezTo>
                  <a:cubicBezTo>
                    <a:pt x="260243" y="243925"/>
                    <a:pt x="255886" y="244543"/>
                    <a:pt x="251640" y="245604"/>
                  </a:cubicBezTo>
                  <a:lnTo>
                    <a:pt x="251640" y="245604"/>
                  </a:lnTo>
                  <a:cubicBezTo>
                    <a:pt x="242236" y="247850"/>
                    <a:pt x="232596" y="248912"/>
                    <a:pt x="222932" y="248739"/>
                  </a:cubicBezTo>
                  <a:cubicBezTo>
                    <a:pt x="214379" y="248566"/>
                    <a:pt x="206061" y="250701"/>
                    <a:pt x="197631" y="251738"/>
                  </a:cubicBezTo>
                  <a:cubicBezTo>
                    <a:pt x="165085" y="255724"/>
                    <a:pt x="133452" y="253466"/>
                    <a:pt x="102732" y="240753"/>
                  </a:cubicBezTo>
                  <a:cubicBezTo>
                    <a:pt x="85626" y="233669"/>
                    <a:pt x="69272" y="225536"/>
                    <a:pt x="54721" y="213971"/>
                  </a:cubicBezTo>
                  <a:cubicBezTo>
                    <a:pt x="45822" y="206911"/>
                    <a:pt x="38775" y="198247"/>
                    <a:pt x="32011" y="189200"/>
                  </a:cubicBezTo>
                  <a:cubicBezTo>
                    <a:pt x="23446" y="177734"/>
                    <a:pt x="15078" y="166219"/>
                    <a:pt x="8845" y="153210"/>
                  </a:cubicBezTo>
                  <a:cubicBezTo>
                    <a:pt x="1810" y="138548"/>
                    <a:pt x="-1485" y="123083"/>
                    <a:pt x="-2460" y="107014"/>
                  </a:cubicBezTo>
                  <a:cubicBezTo>
                    <a:pt x="-3374" y="91796"/>
                    <a:pt x="-1522" y="76800"/>
                    <a:pt x="958" y="61792"/>
                  </a:cubicBezTo>
                  <a:cubicBezTo>
                    <a:pt x="2501" y="52523"/>
                    <a:pt x="3094" y="43130"/>
                    <a:pt x="6216" y="34145"/>
                  </a:cubicBezTo>
                  <a:cubicBezTo>
                    <a:pt x="7685" y="29986"/>
                    <a:pt x="9462" y="25950"/>
                    <a:pt x="11511" y="22050"/>
                  </a:cubicBezTo>
                  <a:cubicBezTo>
                    <a:pt x="11696" y="21618"/>
                    <a:pt x="11918" y="21211"/>
                    <a:pt x="12177" y="20816"/>
                  </a:cubicBezTo>
                  <a:cubicBezTo>
                    <a:pt x="12770" y="19952"/>
                    <a:pt x="13412" y="19137"/>
                    <a:pt x="14016" y="18249"/>
                  </a:cubicBezTo>
                  <a:cubicBezTo>
                    <a:pt x="14214" y="17915"/>
                    <a:pt x="14448" y="17595"/>
                    <a:pt x="14695" y="17286"/>
                  </a:cubicBezTo>
                  <a:cubicBezTo>
                    <a:pt x="15473" y="16459"/>
                    <a:pt x="16176" y="15546"/>
                    <a:pt x="16793" y="14583"/>
                  </a:cubicBezTo>
                  <a:cubicBezTo>
                    <a:pt x="16991" y="14250"/>
                    <a:pt x="17213" y="13929"/>
                    <a:pt x="17460" y="13620"/>
                  </a:cubicBezTo>
                  <a:cubicBezTo>
                    <a:pt x="17695" y="13300"/>
                    <a:pt x="17954" y="12991"/>
                    <a:pt x="18225" y="12707"/>
                  </a:cubicBezTo>
                  <a:cubicBezTo>
                    <a:pt x="18361" y="12547"/>
                    <a:pt x="18509" y="12411"/>
                    <a:pt x="18645" y="12263"/>
                  </a:cubicBezTo>
                  <a:cubicBezTo>
                    <a:pt x="22421" y="8474"/>
                    <a:pt x="26173" y="4672"/>
                    <a:pt x="29975" y="908"/>
                  </a:cubicBezTo>
                  <a:cubicBezTo>
                    <a:pt x="30271" y="599"/>
                    <a:pt x="30567" y="316"/>
                    <a:pt x="30888" y="32"/>
                  </a:cubicBezTo>
                  <a:cubicBezTo>
                    <a:pt x="31209" y="-252"/>
                    <a:pt x="31518" y="-549"/>
                    <a:pt x="31851" y="-820"/>
                  </a:cubicBezTo>
                  <a:lnTo>
                    <a:pt x="32394" y="-1215"/>
                  </a:lnTo>
                  <a:cubicBezTo>
                    <a:pt x="32764" y="-1437"/>
                    <a:pt x="33196" y="-1561"/>
                    <a:pt x="33628" y="-1573"/>
                  </a:cubicBezTo>
                  <a:lnTo>
                    <a:pt x="34245" y="-1252"/>
                  </a:lnTo>
                  <a:cubicBezTo>
                    <a:pt x="34492" y="-832"/>
                    <a:pt x="34591" y="-351"/>
                    <a:pt x="34529" y="130"/>
                  </a:cubicBezTo>
                  <a:cubicBezTo>
                    <a:pt x="33887" y="2475"/>
                    <a:pt x="32061" y="4006"/>
                    <a:pt x="30382" y="5462"/>
                  </a:cubicBezTo>
                  <a:cubicBezTo>
                    <a:pt x="15177" y="18421"/>
                    <a:pt x="8253" y="35343"/>
                    <a:pt x="5031" y="54683"/>
                  </a:cubicBezTo>
                  <a:cubicBezTo>
                    <a:pt x="1946" y="72702"/>
                    <a:pt x="785" y="91006"/>
                    <a:pt x="1551" y="109272"/>
                  </a:cubicBezTo>
                  <a:cubicBezTo>
                    <a:pt x="2193" y="123466"/>
                    <a:pt x="5599" y="137412"/>
                    <a:pt x="11560" y="150310"/>
                  </a:cubicBezTo>
                  <a:cubicBezTo>
                    <a:pt x="19830" y="168194"/>
                    <a:pt x="31764" y="183634"/>
                    <a:pt x="44292" y="198568"/>
                  </a:cubicBezTo>
                  <a:cubicBezTo>
                    <a:pt x="55103" y="211453"/>
                    <a:pt x="68976" y="220611"/>
                    <a:pt x="83997" y="228090"/>
                  </a:cubicBezTo>
                  <a:cubicBezTo>
                    <a:pt x="103053" y="237594"/>
                    <a:pt x="122739" y="245246"/>
                    <a:pt x="143930" y="248258"/>
                  </a:cubicBezTo>
                  <a:cubicBezTo>
                    <a:pt x="159630" y="250442"/>
                    <a:pt x="175551" y="250578"/>
                    <a:pt x="191287" y="248640"/>
                  </a:cubicBezTo>
                  <a:cubicBezTo>
                    <a:pt x="204111" y="247097"/>
                    <a:pt x="216860" y="244999"/>
                    <a:pt x="229894" y="245073"/>
                  </a:cubicBezTo>
                  <a:cubicBezTo>
                    <a:pt x="237978" y="245184"/>
                    <a:pt x="246037" y="244123"/>
                    <a:pt x="253825" y="241938"/>
                  </a:cubicBezTo>
                  <a:cubicBezTo>
                    <a:pt x="255528" y="241259"/>
                    <a:pt x="257343" y="240901"/>
                    <a:pt x="259182" y="240864"/>
                  </a:cubicBezTo>
                  <a:cubicBezTo>
                    <a:pt x="272449" y="241901"/>
                    <a:pt x="284261" y="236717"/>
                    <a:pt x="296208" y="232225"/>
                  </a:cubicBezTo>
                  <a:cubicBezTo>
                    <a:pt x="302490" y="229905"/>
                    <a:pt x="308846" y="227819"/>
                    <a:pt x="315264" y="225844"/>
                  </a:cubicBezTo>
                  <a:cubicBezTo>
                    <a:pt x="336764" y="219044"/>
                    <a:pt x="357647" y="210429"/>
                    <a:pt x="377691" y="200098"/>
                  </a:cubicBezTo>
                  <a:cubicBezTo>
                    <a:pt x="392144" y="192767"/>
                    <a:pt x="405153" y="183066"/>
                    <a:pt x="415137" y="169971"/>
                  </a:cubicBezTo>
                  <a:cubicBezTo>
                    <a:pt x="421641" y="161381"/>
                    <a:pt x="425073" y="150853"/>
                    <a:pt x="424888" y="140078"/>
                  </a:cubicBezTo>
                  <a:cubicBezTo>
                    <a:pt x="424888" y="124564"/>
                    <a:pt x="425616" y="109013"/>
                    <a:pt x="423974" y="93524"/>
                  </a:cubicBezTo>
                  <a:cubicBezTo>
                    <a:pt x="423752" y="92018"/>
                    <a:pt x="423752" y="90475"/>
                    <a:pt x="423974" y="88969"/>
                  </a:cubicBezTo>
                  <a:cubicBezTo>
                    <a:pt x="424024" y="88254"/>
                    <a:pt x="424122" y="87538"/>
                    <a:pt x="424295" y="86834"/>
                  </a:cubicBezTo>
                  <a:cubicBezTo>
                    <a:pt x="424418" y="86377"/>
                    <a:pt x="424641" y="85958"/>
                    <a:pt x="424937" y="85600"/>
                  </a:cubicBezTo>
                  <a:cubicBezTo>
                    <a:pt x="425270" y="85254"/>
                    <a:pt x="425813" y="85254"/>
                    <a:pt x="426159" y="85588"/>
                  </a:cubicBezTo>
                  <a:cubicBezTo>
                    <a:pt x="426159" y="85588"/>
                    <a:pt x="426171" y="85600"/>
                    <a:pt x="426171" y="85600"/>
                  </a:cubicBezTo>
                  <a:lnTo>
                    <a:pt x="426171" y="85600"/>
                  </a:lnTo>
                  <a:cubicBezTo>
                    <a:pt x="427405" y="97769"/>
                    <a:pt x="428368" y="109939"/>
                    <a:pt x="427615" y="122207"/>
                  </a:cubicBezTo>
                  <a:cubicBezTo>
                    <a:pt x="427245" y="128254"/>
                    <a:pt x="427405" y="134352"/>
                    <a:pt x="427615" y="140412"/>
                  </a:cubicBezTo>
                  <a:cubicBezTo>
                    <a:pt x="427825" y="146002"/>
                    <a:pt x="427035" y="151594"/>
                    <a:pt x="425270" y="156901"/>
                  </a:cubicBezTo>
                  <a:lnTo>
                    <a:pt x="425270" y="156901"/>
                  </a:lnTo>
                  <a:cubicBezTo>
                    <a:pt x="423913" y="161072"/>
                    <a:pt x="422074" y="165059"/>
                    <a:pt x="419778" y="168799"/>
                  </a:cubicBezTo>
                  <a:lnTo>
                    <a:pt x="419778" y="168799"/>
                  </a:lnTo>
                  <a:cubicBezTo>
                    <a:pt x="419099" y="169675"/>
                    <a:pt x="418667" y="170699"/>
                    <a:pt x="417914" y="171526"/>
                  </a:cubicBezTo>
                  <a:lnTo>
                    <a:pt x="417914" y="171526"/>
                  </a:lnTo>
                  <a:cubicBezTo>
                    <a:pt x="416680" y="173637"/>
                    <a:pt x="414631" y="174994"/>
                    <a:pt x="413335" y="177006"/>
                  </a:cubicBezTo>
                  <a:lnTo>
                    <a:pt x="413335" y="177006"/>
                  </a:lnTo>
                  <a:cubicBezTo>
                    <a:pt x="413076" y="177352"/>
                    <a:pt x="412768" y="177673"/>
                    <a:pt x="412422" y="177932"/>
                  </a:cubicBezTo>
                  <a:lnTo>
                    <a:pt x="412422" y="177932"/>
                  </a:lnTo>
                  <a:cubicBezTo>
                    <a:pt x="412150" y="178265"/>
                    <a:pt x="411842" y="178586"/>
                    <a:pt x="411509" y="178857"/>
                  </a:cubicBezTo>
                  <a:lnTo>
                    <a:pt x="411509" y="178857"/>
                  </a:lnTo>
                  <a:cubicBezTo>
                    <a:pt x="411225" y="179191"/>
                    <a:pt x="410916" y="179499"/>
                    <a:pt x="410595" y="179783"/>
                  </a:cubicBezTo>
                  <a:lnTo>
                    <a:pt x="410595" y="179783"/>
                  </a:lnTo>
                  <a:cubicBezTo>
                    <a:pt x="410311" y="180104"/>
                    <a:pt x="410003" y="180412"/>
                    <a:pt x="409682" y="180696"/>
                  </a:cubicBezTo>
                  <a:lnTo>
                    <a:pt x="409682" y="180696"/>
                  </a:lnTo>
                  <a:cubicBezTo>
                    <a:pt x="408793" y="182227"/>
                    <a:pt x="407510" y="183510"/>
                    <a:pt x="405979" y="184399"/>
                  </a:cubicBezTo>
                  <a:lnTo>
                    <a:pt x="405979" y="184399"/>
                  </a:lnTo>
                  <a:cubicBezTo>
                    <a:pt x="403943" y="185633"/>
                    <a:pt x="402598" y="187769"/>
                    <a:pt x="400499" y="188978"/>
                  </a:cubicBezTo>
                  <a:lnTo>
                    <a:pt x="400499" y="188978"/>
                  </a:lnTo>
                  <a:cubicBezTo>
                    <a:pt x="399413" y="189854"/>
                    <a:pt x="398315" y="190928"/>
                    <a:pt x="397019" y="191755"/>
                  </a:cubicBezTo>
                  <a:close/>
                </a:path>
              </a:pathLst>
            </a:custGeom>
            <a:solidFill>
              <a:srgbClr val="384C54"/>
            </a:solidFill>
            <a:ln w="1231" cap="flat">
              <a:noFill/>
              <a:prstDash val="solid"/>
              <a:miter/>
            </a:ln>
          </p:spPr>
          <p:txBody>
            <a:bodyPr rtlCol="0" anchor="ctr"/>
            <a:lstStyle/>
            <a:p>
              <a:endParaRPr lang="es-CO"/>
            </a:p>
          </p:txBody>
        </p:sp>
        <p:sp>
          <p:nvSpPr>
            <p:cNvPr id="638" name="Freeform: Shape 637">
              <a:extLst>
                <a:ext uri="{FF2B5EF4-FFF2-40B4-BE49-F238E27FC236}">
                  <a16:creationId xmlns:a16="http://schemas.microsoft.com/office/drawing/2014/main" id="{03ABFC93-D6B8-824A-829C-978B3877A66F}"/>
                </a:ext>
              </a:extLst>
            </p:cNvPr>
            <p:cNvSpPr/>
            <p:nvPr/>
          </p:nvSpPr>
          <p:spPr>
            <a:xfrm>
              <a:off x="-619309" y="6753187"/>
              <a:ext cx="19582" cy="52358"/>
            </a:xfrm>
            <a:custGeom>
              <a:avLst/>
              <a:gdLst>
                <a:gd name="connsiteX0" fmla="*/ -490 w 19582"/>
                <a:gd name="connsiteY0" fmla="*/ 50786 h 52358"/>
                <a:gd name="connsiteX1" fmla="*/ -786 w 19582"/>
                <a:gd name="connsiteY1" fmla="*/ 39517 h 52358"/>
                <a:gd name="connsiteX2" fmla="*/ -860 w 19582"/>
                <a:gd name="connsiteY2" fmla="*/ 23090 h 52358"/>
                <a:gd name="connsiteX3" fmla="*/ -2489 w 19582"/>
                <a:gd name="connsiteY3" fmla="*/ 6885 h 52358"/>
                <a:gd name="connsiteX4" fmla="*/ -2674 w 19582"/>
                <a:gd name="connsiteY4" fmla="*/ 2787 h 52358"/>
                <a:gd name="connsiteX5" fmla="*/ 1979 w 19582"/>
                <a:gd name="connsiteY5" fmla="*/ -1422 h 52358"/>
                <a:gd name="connsiteX6" fmla="*/ 15000 w 19582"/>
                <a:gd name="connsiteY6" fmla="*/ 7440 h 52358"/>
                <a:gd name="connsiteX7" fmla="*/ 12223 w 19582"/>
                <a:gd name="connsiteY7" fmla="*/ 28693 h 52358"/>
                <a:gd name="connsiteX8" fmla="*/ 6126 w 19582"/>
                <a:gd name="connsiteY8" fmla="*/ 40073 h 52358"/>
                <a:gd name="connsiteX9" fmla="*/ -490 w 19582"/>
                <a:gd name="connsiteY9" fmla="*/ 50786 h 52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82" h="52358">
                  <a:moveTo>
                    <a:pt x="-490" y="50786"/>
                  </a:moveTo>
                  <a:cubicBezTo>
                    <a:pt x="930" y="46898"/>
                    <a:pt x="-601" y="43232"/>
                    <a:pt x="-786" y="39517"/>
                  </a:cubicBezTo>
                  <a:cubicBezTo>
                    <a:pt x="-1057" y="34050"/>
                    <a:pt x="-884" y="28570"/>
                    <a:pt x="-860" y="23090"/>
                  </a:cubicBezTo>
                  <a:cubicBezTo>
                    <a:pt x="-946" y="17647"/>
                    <a:pt x="-1502" y="12229"/>
                    <a:pt x="-2489" y="6885"/>
                  </a:cubicBezTo>
                  <a:cubicBezTo>
                    <a:pt x="-2674" y="5527"/>
                    <a:pt x="-2736" y="4157"/>
                    <a:pt x="-2674" y="2787"/>
                  </a:cubicBezTo>
                  <a:cubicBezTo>
                    <a:pt x="-2674" y="-916"/>
                    <a:pt x="-1539" y="-2014"/>
                    <a:pt x="1979" y="-1422"/>
                  </a:cubicBezTo>
                  <a:cubicBezTo>
                    <a:pt x="7632" y="-484"/>
                    <a:pt x="12198" y="2281"/>
                    <a:pt x="15000" y="7440"/>
                  </a:cubicBezTo>
                  <a:cubicBezTo>
                    <a:pt x="18295" y="13512"/>
                    <a:pt x="17209" y="23756"/>
                    <a:pt x="12223" y="28693"/>
                  </a:cubicBezTo>
                  <a:cubicBezTo>
                    <a:pt x="9051" y="31754"/>
                    <a:pt x="6916" y="35741"/>
                    <a:pt x="6126" y="40073"/>
                  </a:cubicBezTo>
                  <a:cubicBezTo>
                    <a:pt x="5299" y="44331"/>
                    <a:pt x="2448" y="47552"/>
                    <a:pt x="-490" y="50786"/>
                  </a:cubicBezTo>
                  <a:close/>
                </a:path>
              </a:pathLst>
            </a:custGeom>
            <a:solidFill>
              <a:srgbClr val="000000"/>
            </a:solidFill>
            <a:ln w="1231" cap="flat">
              <a:noFill/>
              <a:prstDash val="solid"/>
              <a:miter/>
            </a:ln>
          </p:spPr>
          <p:txBody>
            <a:bodyPr rtlCol="0" anchor="ctr"/>
            <a:lstStyle/>
            <a:p>
              <a:endParaRPr lang="es-CO"/>
            </a:p>
          </p:txBody>
        </p:sp>
        <p:sp>
          <p:nvSpPr>
            <p:cNvPr id="639" name="Freeform: Shape 638">
              <a:extLst>
                <a:ext uri="{FF2B5EF4-FFF2-40B4-BE49-F238E27FC236}">
                  <a16:creationId xmlns:a16="http://schemas.microsoft.com/office/drawing/2014/main" id="{C7C4A244-2D07-9EBD-4894-0FF665414E40}"/>
                </a:ext>
              </a:extLst>
            </p:cNvPr>
            <p:cNvSpPr/>
            <p:nvPr/>
          </p:nvSpPr>
          <p:spPr>
            <a:xfrm>
              <a:off x="-1055226" y="6690141"/>
              <a:ext cx="254929" cy="234110"/>
            </a:xfrm>
            <a:custGeom>
              <a:avLst/>
              <a:gdLst>
                <a:gd name="connsiteX0" fmla="*/ 13646 w 254929"/>
                <a:gd name="connsiteY0" fmla="*/ -1494 h 234110"/>
                <a:gd name="connsiteX1" fmla="*/ 9524 w 254929"/>
                <a:gd name="connsiteY1" fmla="*/ 7615 h 234110"/>
                <a:gd name="connsiteX2" fmla="*/ 3451 w 254929"/>
                <a:gd name="connsiteY2" fmla="*/ 31842 h 234110"/>
                <a:gd name="connsiteX3" fmla="*/ 242 w 254929"/>
                <a:gd name="connsiteY3" fmla="*/ 53873 h 234110"/>
                <a:gd name="connsiteX4" fmla="*/ -387 w 254929"/>
                <a:gd name="connsiteY4" fmla="*/ 89320 h 234110"/>
                <a:gd name="connsiteX5" fmla="*/ 5068 w 254929"/>
                <a:gd name="connsiteY5" fmla="*/ 116929 h 234110"/>
                <a:gd name="connsiteX6" fmla="*/ 24643 w 254929"/>
                <a:gd name="connsiteY6" fmla="*/ 154351 h 234110"/>
                <a:gd name="connsiteX7" fmla="*/ 37972 w 254929"/>
                <a:gd name="connsiteY7" fmla="*/ 172234 h 234110"/>
                <a:gd name="connsiteX8" fmla="*/ 62941 w 254929"/>
                <a:gd name="connsiteY8" fmla="*/ 195931 h 234110"/>
                <a:gd name="connsiteX9" fmla="*/ 140696 w 254929"/>
                <a:gd name="connsiteY9" fmla="*/ 228021 h 234110"/>
                <a:gd name="connsiteX10" fmla="*/ 166997 w 254929"/>
                <a:gd name="connsiteY10" fmla="*/ 229885 h 234110"/>
                <a:gd name="connsiteX11" fmla="*/ 211429 w 254929"/>
                <a:gd name="connsiteY11" fmla="*/ 226293 h 234110"/>
                <a:gd name="connsiteX12" fmla="*/ 225487 w 254929"/>
                <a:gd name="connsiteY12" fmla="*/ 225182 h 234110"/>
                <a:gd name="connsiteX13" fmla="*/ 249505 w 254929"/>
                <a:gd name="connsiteY13" fmla="*/ 223417 h 234110"/>
                <a:gd name="connsiteX14" fmla="*/ 252232 w 254929"/>
                <a:gd name="connsiteY14" fmla="*/ 223306 h 234110"/>
                <a:gd name="connsiteX15" fmla="*/ 252232 w 254929"/>
                <a:gd name="connsiteY15" fmla="*/ 224257 h 234110"/>
                <a:gd name="connsiteX16" fmla="*/ 240347 w 254929"/>
                <a:gd name="connsiteY16" fmla="*/ 226096 h 234110"/>
                <a:gd name="connsiteX17" fmla="*/ 212293 w 254929"/>
                <a:gd name="connsiteY17" fmla="*/ 228490 h 234110"/>
                <a:gd name="connsiteX18" fmla="*/ 180648 w 254929"/>
                <a:gd name="connsiteY18" fmla="*/ 232069 h 234110"/>
                <a:gd name="connsiteX19" fmla="*/ 134624 w 254929"/>
                <a:gd name="connsiteY19" fmla="*/ 229095 h 234110"/>
                <a:gd name="connsiteX20" fmla="*/ 56424 w 254929"/>
                <a:gd name="connsiteY20" fmla="*/ 194401 h 234110"/>
                <a:gd name="connsiteX21" fmla="*/ 36750 w 254929"/>
                <a:gd name="connsiteY21" fmla="*/ 174851 h 234110"/>
                <a:gd name="connsiteX22" fmla="*/ 7475 w 254929"/>
                <a:gd name="connsiteY22" fmla="*/ 130814 h 234110"/>
                <a:gd name="connsiteX23" fmla="*/ -634 w 254929"/>
                <a:gd name="connsiteY23" fmla="*/ 101995 h 234110"/>
                <a:gd name="connsiteX24" fmla="*/ -2658 w 254929"/>
                <a:gd name="connsiteY24" fmla="*/ 80384 h 234110"/>
                <a:gd name="connsiteX25" fmla="*/ -1017 w 254929"/>
                <a:gd name="connsiteY25" fmla="*/ 52380 h 234110"/>
                <a:gd name="connsiteX26" fmla="*/ -1017 w 254929"/>
                <a:gd name="connsiteY26" fmla="*/ 51466 h 234110"/>
                <a:gd name="connsiteX27" fmla="*/ -116 w 254929"/>
                <a:gd name="connsiteY27" fmla="*/ 45974 h 234110"/>
                <a:gd name="connsiteX28" fmla="*/ -116 w 254929"/>
                <a:gd name="connsiteY28" fmla="*/ 45073 h 234110"/>
                <a:gd name="connsiteX29" fmla="*/ 785 w 254929"/>
                <a:gd name="connsiteY29" fmla="*/ 40494 h 234110"/>
                <a:gd name="connsiteX30" fmla="*/ 785 w 254929"/>
                <a:gd name="connsiteY30" fmla="*/ 39581 h 234110"/>
                <a:gd name="connsiteX31" fmla="*/ 1686 w 254929"/>
                <a:gd name="connsiteY31" fmla="*/ 34088 h 234110"/>
                <a:gd name="connsiteX32" fmla="*/ 1686 w 254929"/>
                <a:gd name="connsiteY32" fmla="*/ 33187 h 234110"/>
                <a:gd name="connsiteX33" fmla="*/ 6450 w 254929"/>
                <a:gd name="connsiteY33" fmla="*/ 8972 h 234110"/>
                <a:gd name="connsiteX34" fmla="*/ 10005 w 254929"/>
                <a:gd name="connsiteY34" fmla="*/ 1160 h 234110"/>
                <a:gd name="connsiteX35" fmla="*/ 13646 w 254929"/>
                <a:gd name="connsiteY35" fmla="*/ -1494 h 23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54929" h="234110">
                  <a:moveTo>
                    <a:pt x="13646" y="-1494"/>
                  </a:moveTo>
                  <a:cubicBezTo>
                    <a:pt x="12819" y="1789"/>
                    <a:pt x="10659" y="4480"/>
                    <a:pt x="9524" y="7615"/>
                  </a:cubicBezTo>
                  <a:cubicBezTo>
                    <a:pt x="6586" y="15439"/>
                    <a:pt x="4550" y="23561"/>
                    <a:pt x="3451" y="31842"/>
                  </a:cubicBezTo>
                  <a:cubicBezTo>
                    <a:pt x="2562" y="39248"/>
                    <a:pt x="983" y="46505"/>
                    <a:pt x="242" y="53873"/>
                  </a:cubicBezTo>
                  <a:cubicBezTo>
                    <a:pt x="-906" y="65660"/>
                    <a:pt x="-1659" y="77434"/>
                    <a:pt x="-387" y="89320"/>
                  </a:cubicBezTo>
                  <a:cubicBezTo>
                    <a:pt x="514" y="98675"/>
                    <a:pt x="2340" y="107932"/>
                    <a:pt x="5068" y="116929"/>
                  </a:cubicBezTo>
                  <a:cubicBezTo>
                    <a:pt x="9363" y="130580"/>
                    <a:pt x="16484" y="142749"/>
                    <a:pt x="24643" y="154351"/>
                  </a:cubicBezTo>
                  <a:cubicBezTo>
                    <a:pt x="28925" y="160423"/>
                    <a:pt x="33541" y="166261"/>
                    <a:pt x="37972" y="172234"/>
                  </a:cubicBezTo>
                  <a:cubicBezTo>
                    <a:pt x="44946" y="181454"/>
                    <a:pt x="53375" y="189452"/>
                    <a:pt x="62941" y="195931"/>
                  </a:cubicBezTo>
                  <a:cubicBezTo>
                    <a:pt x="86502" y="212285"/>
                    <a:pt x="112667" y="222368"/>
                    <a:pt x="140696" y="228021"/>
                  </a:cubicBezTo>
                  <a:cubicBezTo>
                    <a:pt x="149434" y="229798"/>
                    <a:pt x="158197" y="229663"/>
                    <a:pt x="166997" y="229885"/>
                  </a:cubicBezTo>
                  <a:cubicBezTo>
                    <a:pt x="181894" y="230169"/>
                    <a:pt x="196779" y="228959"/>
                    <a:pt x="211429" y="226293"/>
                  </a:cubicBezTo>
                  <a:cubicBezTo>
                    <a:pt x="216070" y="225442"/>
                    <a:pt x="220772" y="225071"/>
                    <a:pt x="225487" y="225182"/>
                  </a:cubicBezTo>
                  <a:cubicBezTo>
                    <a:pt x="233534" y="225553"/>
                    <a:pt x="241594" y="224960"/>
                    <a:pt x="249505" y="223417"/>
                  </a:cubicBezTo>
                  <a:cubicBezTo>
                    <a:pt x="250406" y="223294"/>
                    <a:pt x="251319" y="223257"/>
                    <a:pt x="252232" y="223306"/>
                  </a:cubicBezTo>
                  <a:lnTo>
                    <a:pt x="252232" y="224257"/>
                  </a:lnTo>
                  <a:cubicBezTo>
                    <a:pt x="248234" y="224627"/>
                    <a:pt x="244272" y="225244"/>
                    <a:pt x="240347" y="226096"/>
                  </a:cubicBezTo>
                  <a:cubicBezTo>
                    <a:pt x="231029" y="227256"/>
                    <a:pt x="221611" y="227058"/>
                    <a:pt x="212293" y="228490"/>
                  </a:cubicBezTo>
                  <a:cubicBezTo>
                    <a:pt x="201815" y="230107"/>
                    <a:pt x="191250" y="231218"/>
                    <a:pt x="180648" y="232069"/>
                  </a:cubicBezTo>
                  <a:cubicBezTo>
                    <a:pt x="165245" y="233229"/>
                    <a:pt x="149755" y="232230"/>
                    <a:pt x="134624" y="229095"/>
                  </a:cubicBezTo>
                  <a:cubicBezTo>
                    <a:pt x="106274" y="223590"/>
                    <a:pt x="79528" y="211729"/>
                    <a:pt x="56424" y="194401"/>
                  </a:cubicBezTo>
                  <a:cubicBezTo>
                    <a:pt x="48981" y="188835"/>
                    <a:pt x="42366" y="182256"/>
                    <a:pt x="36750" y="174851"/>
                  </a:cubicBezTo>
                  <a:cubicBezTo>
                    <a:pt x="26074" y="160769"/>
                    <a:pt x="15201" y="146871"/>
                    <a:pt x="7475" y="130814"/>
                  </a:cubicBezTo>
                  <a:cubicBezTo>
                    <a:pt x="3056" y="121632"/>
                    <a:pt x="1624" y="111733"/>
                    <a:pt x="-634" y="101995"/>
                  </a:cubicBezTo>
                  <a:cubicBezTo>
                    <a:pt x="-2091" y="94886"/>
                    <a:pt x="-2769" y="87641"/>
                    <a:pt x="-2658" y="80384"/>
                  </a:cubicBezTo>
                  <a:cubicBezTo>
                    <a:pt x="-2732" y="71041"/>
                    <a:pt x="-2893" y="61636"/>
                    <a:pt x="-1017" y="52380"/>
                  </a:cubicBezTo>
                  <a:cubicBezTo>
                    <a:pt x="-1017" y="52071"/>
                    <a:pt x="-1017" y="51775"/>
                    <a:pt x="-1017" y="51466"/>
                  </a:cubicBezTo>
                  <a:cubicBezTo>
                    <a:pt x="218" y="49788"/>
                    <a:pt x="-1251" y="47665"/>
                    <a:pt x="-116" y="45974"/>
                  </a:cubicBezTo>
                  <a:cubicBezTo>
                    <a:pt x="-116" y="45678"/>
                    <a:pt x="-116" y="45369"/>
                    <a:pt x="-116" y="45073"/>
                  </a:cubicBezTo>
                  <a:cubicBezTo>
                    <a:pt x="995" y="43703"/>
                    <a:pt x="-288" y="41864"/>
                    <a:pt x="785" y="40494"/>
                  </a:cubicBezTo>
                  <a:cubicBezTo>
                    <a:pt x="785" y="40186"/>
                    <a:pt x="785" y="39889"/>
                    <a:pt x="785" y="39581"/>
                  </a:cubicBezTo>
                  <a:cubicBezTo>
                    <a:pt x="2019" y="37902"/>
                    <a:pt x="551" y="35779"/>
                    <a:pt x="1686" y="34088"/>
                  </a:cubicBezTo>
                  <a:cubicBezTo>
                    <a:pt x="1686" y="33792"/>
                    <a:pt x="1686" y="33484"/>
                    <a:pt x="1686" y="33187"/>
                  </a:cubicBezTo>
                  <a:cubicBezTo>
                    <a:pt x="2464" y="24955"/>
                    <a:pt x="3204" y="16735"/>
                    <a:pt x="6450" y="8972"/>
                  </a:cubicBezTo>
                  <a:cubicBezTo>
                    <a:pt x="7475" y="6294"/>
                    <a:pt x="8660" y="3690"/>
                    <a:pt x="10005" y="1160"/>
                  </a:cubicBezTo>
                  <a:cubicBezTo>
                    <a:pt x="10807" y="-149"/>
                    <a:pt x="11424" y="-1975"/>
                    <a:pt x="13646" y="-1494"/>
                  </a:cubicBezTo>
                  <a:close/>
                </a:path>
              </a:pathLst>
            </a:custGeom>
            <a:solidFill>
              <a:srgbClr val="0E1315"/>
            </a:solidFill>
            <a:ln w="1231" cap="flat">
              <a:noFill/>
              <a:prstDash val="solid"/>
              <a:miter/>
            </a:ln>
          </p:spPr>
          <p:txBody>
            <a:bodyPr rtlCol="0" anchor="ctr"/>
            <a:lstStyle/>
            <a:p>
              <a:endParaRPr lang="es-CO"/>
            </a:p>
          </p:txBody>
        </p:sp>
        <p:sp>
          <p:nvSpPr>
            <p:cNvPr id="640" name="Freeform: Shape 639">
              <a:extLst>
                <a:ext uri="{FF2B5EF4-FFF2-40B4-BE49-F238E27FC236}">
                  <a16:creationId xmlns:a16="http://schemas.microsoft.com/office/drawing/2014/main" id="{4F53281C-0931-B7D7-35F9-F92BC58EFCED}"/>
                </a:ext>
              </a:extLst>
            </p:cNvPr>
            <p:cNvSpPr/>
            <p:nvPr/>
          </p:nvSpPr>
          <p:spPr>
            <a:xfrm>
              <a:off x="-788711" y="6627534"/>
              <a:ext cx="162218" cy="124211"/>
            </a:xfrm>
            <a:custGeom>
              <a:avLst/>
              <a:gdLst>
                <a:gd name="connsiteX0" fmla="*/ 72544 w 162218"/>
                <a:gd name="connsiteY0" fmla="*/ 15373 h 124211"/>
                <a:gd name="connsiteX1" fmla="*/ 79851 w 162218"/>
                <a:gd name="connsiteY1" fmla="*/ 19076 h 124211"/>
                <a:gd name="connsiteX2" fmla="*/ 111459 w 162218"/>
                <a:gd name="connsiteY2" fmla="*/ 46352 h 124211"/>
                <a:gd name="connsiteX3" fmla="*/ 146783 w 162218"/>
                <a:gd name="connsiteY3" fmla="*/ 89414 h 124211"/>
                <a:gd name="connsiteX4" fmla="*/ 159211 w 162218"/>
                <a:gd name="connsiteY4" fmla="*/ 118665 h 124211"/>
                <a:gd name="connsiteX5" fmla="*/ 159520 w 162218"/>
                <a:gd name="connsiteY5" fmla="*/ 122293 h 124211"/>
                <a:gd name="connsiteX6" fmla="*/ 158915 w 162218"/>
                <a:gd name="connsiteY6" fmla="*/ 122639 h 124211"/>
                <a:gd name="connsiteX7" fmla="*/ 157681 w 162218"/>
                <a:gd name="connsiteY7" fmla="*/ 122009 h 124211"/>
                <a:gd name="connsiteX8" fmla="*/ 150473 w 162218"/>
                <a:gd name="connsiteY8" fmla="*/ 102521 h 124211"/>
                <a:gd name="connsiteX9" fmla="*/ 134786 w 162218"/>
                <a:gd name="connsiteY9" fmla="*/ 76763 h 124211"/>
                <a:gd name="connsiteX10" fmla="*/ 85553 w 162218"/>
                <a:gd name="connsiteY10" fmla="*/ 26320 h 124211"/>
                <a:gd name="connsiteX11" fmla="*/ 51143 w 162218"/>
                <a:gd name="connsiteY11" fmla="*/ 11078 h 124211"/>
                <a:gd name="connsiteX12" fmla="*/ 1034 w 162218"/>
                <a:gd name="connsiteY12" fmla="*/ 2031 h 124211"/>
                <a:gd name="connsiteX13" fmla="*/ -2669 w 162218"/>
                <a:gd name="connsiteY13" fmla="*/ 673 h 124211"/>
                <a:gd name="connsiteX14" fmla="*/ -2126 w 162218"/>
                <a:gd name="connsiteY14" fmla="*/ -623 h 124211"/>
                <a:gd name="connsiteX15" fmla="*/ 14968 w 162218"/>
                <a:gd name="connsiteY15" fmla="*/ -302 h 124211"/>
                <a:gd name="connsiteX16" fmla="*/ 62350 w 162218"/>
                <a:gd name="connsiteY16" fmla="*/ 10510 h 124211"/>
                <a:gd name="connsiteX17" fmla="*/ 72544 w 162218"/>
                <a:gd name="connsiteY17" fmla="*/ 15373 h 124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2218" h="124211">
                  <a:moveTo>
                    <a:pt x="72544" y="15373"/>
                  </a:moveTo>
                  <a:cubicBezTo>
                    <a:pt x="74692" y="17113"/>
                    <a:pt x="77173" y="18372"/>
                    <a:pt x="79851" y="19076"/>
                  </a:cubicBezTo>
                  <a:cubicBezTo>
                    <a:pt x="91551" y="26826"/>
                    <a:pt x="101351" y="36725"/>
                    <a:pt x="111459" y="46352"/>
                  </a:cubicBezTo>
                  <a:cubicBezTo>
                    <a:pt x="124875" y="59286"/>
                    <a:pt x="136724" y="73727"/>
                    <a:pt x="146783" y="89414"/>
                  </a:cubicBezTo>
                  <a:cubicBezTo>
                    <a:pt x="152608" y="98349"/>
                    <a:pt x="156150" y="108458"/>
                    <a:pt x="159211" y="118665"/>
                  </a:cubicBezTo>
                  <a:cubicBezTo>
                    <a:pt x="159433" y="119862"/>
                    <a:pt x="159532" y="121071"/>
                    <a:pt x="159520" y="122293"/>
                  </a:cubicBezTo>
                  <a:lnTo>
                    <a:pt x="158915" y="122639"/>
                  </a:lnTo>
                  <a:cubicBezTo>
                    <a:pt x="158433" y="122614"/>
                    <a:pt x="157989" y="122380"/>
                    <a:pt x="157681" y="122009"/>
                  </a:cubicBezTo>
                  <a:cubicBezTo>
                    <a:pt x="155286" y="115517"/>
                    <a:pt x="153448" y="108803"/>
                    <a:pt x="150473" y="102521"/>
                  </a:cubicBezTo>
                  <a:cubicBezTo>
                    <a:pt x="147005" y="92857"/>
                    <a:pt x="140895" y="84810"/>
                    <a:pt x="134786" y="76763"/>
                  </a:cubicBezTo>
                  <a:cubicBezTo>
                    <a:pt x="120518" y="57978"/>
                    <a:pt x="103980" y="41045"/>
                    <a:pt x="85553" y="26320"/>
                  </a:cubicBezTo>
                  <a:cubicBezTo>
                    <a:pt x="75556" y="18236"/>
                    <a:pt x="63251" y="14694"/>
                    <a:pt x="51143" y="11078"/>
                  </a:cubicBezTo>
                  <a:cubicBezTo>
                    <a:pt x="34790" y="6215"/>
                    <a:pt x="17980" y="3673"/>
                    <a:pt x="1034" y="2031"/>
                  </a:cubicBezTo>
                  <a:cubicBezTo>
                    <a:pt x="-311" y="1895"/>
                    <a:pt x="-1743" y="1895"/>
                    <a:pt x="-2669" y="673"/>
                  </a:cubicBezTo>
                  <a:cubicBezTo>
                    <a:pt x="-2780" y="167"/>
                    <a:pt x="-2558" y="-351"/>
                    <a:pt x="-2126" y="-623"/>
                  </a:cubicBezTo>
                  <a:cubicBezTo>
                    <a:pt x="3613" y="-2610"/>
                    <a:pt x="9315" y="-968"/>
                    <a:pt x="14968" y="-302"/>
                  </a:cubicBezTo>
                  <a:cubicBezTo>
                    <a:pt x="31099" y="1611"/>
                    <a:pt x="46984" y="5240"/>
                    <a:pt x="62350" y="10510"/>
                  </a:cubicBezTo>
                  <a:cubicBezTo>
                    <a:pt x="65917" y="11757"/>
                    <a:pt x="69335" y="13398"/>
                    <a:pt x="72544" y="15373"/>
                  </a:cubicBezTo>
                  <a:close/>
                </a:path>
              </a:pathLst>
            </a:custGeom>
            <a:solidFill>
              <a:srgbClr val="141A1D"/>
            </a:solidFill>
            <a:ln w="1231" cap="flat">
              <a:noFill/>
              <a:prstDash val="solid"/>
              <a:miter/>
            </a:ln>
          </p:spPr>
          <p:txBody>
            <a:bodyPr rtlCol="0" anchor="ctr"/>
            <a:lstStyle/>
            <a:p>
              <a:endParaRPr lang="es-CO"/>
            </a:p>
          </p:txBody>
        </p:sp>
        <p:sp>
          <p:nvSpPr>
            <p:cNvPr id="641" name="Freeform: Shape 640">
              <a:extLst>
                <a:ext uri="{FF2B5EF4-FFF2-40B4-BE49-F238E27FC236}">
                  <a16:creationId xmlns:a16="http://schemas.microsoft.com/office/drawing/2014/main" id="{9C2CFCE8-1A67-4A00-A2FB-3BC7154DC922}"/>
                </a:ext>
              </a:extLst>
            </p:cNvPr>
            <p:cNvSpPr/>
            <p:nvPr/>
          </p:nvSpPr>
          <p:spPr>
            <a:xfrm>
              <a:off x="-800358" y="6867503"/>
              <a:ext cx="136270" cy="47627"/>
            </a:xfrm>
            <a:custGeom>
              <a:avLst/>
              <a:gdLst>
                <a:gd name="connsiteX0" fmla="*/ -2697 w 136270"/>
                <a:gd name="connsiteY0" fmla="*/ 45994 h 47627"/>
                <a:gd name="connsiteX1" fmla="*/ 9645 w 136270"/>
                <a:gd name="connsiteY1" fmla="*/ 43525 h 47627"/>
                <a:gd name="connsiteX2" fmla="*/ 38267 w 136270"/>
                <a:gd name="connsiteY2" fmla="*/ 36935 h 47627"/>
                <a:gd name="connsiteX3" fmla="*/ 68974 w 136270"/>
                <a:gd name="connsiteY3" fmla="*/ 26826 h 47627"/>
                <a:gd name="connsiteX4" fmla="*/ 80896 w 136270"/>
                <a:gd name="connsiteY4" fmla="*/ 22285 h 47627"/>
                <a:gd name="connsiteX5" fmla="*/ 125131 w 136270"/>
                <a:gd name="connsiteY5" fmla="*/ 2846 h 47627"/>
                <a:gd name="connsiteX6" fmla="*/ 133573 w 136270"/>
                <a:gd name="connsiteY6" fmla="*/ -1573 h 47627"/>
                <a:gd name="connsiteX7" fmla="*/ 127069 w 136270"/>
                <a:gd name="connsiteY7" fmla="*/ 3142 h 47627"/>
                <a:gd name="connsiteX8" fmla="*/ 93893 w 136270"/>
                <a:gd name="connsiteY8" fmla="*/ 17952 h 47627"/>
                <a:gd name="connsiteX9" fmla="*/ 77157 w 136270"/>
                <a:gd name="connsiteY9" fmla="*/ 25037 h 47627"/>
                <a:gd name="connsiteX10" fmla="*/ 56002 w 136270"/>
                <a:gd name="connsiteY10" fmla="*/ 31862 h 47627"/>
                <a:gd name="connsiteX11" fmla="*/ 27726 w 136270"/>
                <a:gd name="connsiteY11" fmla="*/ 41834 h 47627"/>
                <a:gd name="connsiteX12" fmla="*/ 14915 w 136270"/>
                <a:gd name="connsiteY12" fmla="*/ 44402 h 47627"/>
                <a:gd name="connsiteX13" fmla="*/ 1870 w 136270"/>
                <a:gd name="connsiteY13" fmla="*/ 45784 h 47627"/>
                <a:gd name="connsiteX14" fmla="*/ -2697 w 136270"/>
                <a:gd name="connsiteY14" fmla="*/ 45994 h 4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6270" h="47627">
                  <a:moveTo>
                    <a:pt x="-2697" y="45994"/>
                  </a:moveTo>
                  <a:cubicBezTo>
                    <a:pt x="1117" y="44056"/>
                    <a:pt x="5387" y="43204"/>
                    <a:pt x="9645" y="43525"/>
                  </a:cubicBezTo>
                  <a:cubicBezTo>
                    <a:pt x="19938" y="44167"/>
                    <a:pt x="29071" y="40427"/>
                    <a:pt x="38267" y="36935"/>
                  </a:cubicBezTo>
                  <a:cubicBezTo>
                    <a:pt x="48362" y="33109"/>
                    <a:pt x="58631" y="29863"/>
                    <a:pt x="68974" y="26826"/>
                  </a:cubicBezTo>
                  <a:cubicBezTo>
                    <a:pt x="73047" y="25568"/>
                    <a:pt x="77021" y="24050"/>
                    <a:pt x="80896" y="22285"/>
                  </a:cubicBezTo>
                  <a:cubicBezTo>
                    <a:pt x="95633" y="15768"/>
                    <a:pt x="110838" y="10350"/>
                    <a:pt x="125131" y="2846"/>
                  </a:cubicBezTo>
                  <a:cubicBezTo>
                    <a:pt x="127945" y="1377"/>
                    <a:pt x="130314" y="-943"/>
                    <a:pt x="133573" y="-1573"/>
                  </a:cubicBezTo>
                  <a:cubicBezTo>
                    <a:pt x="131981" y="797"/>
                    <a:pt x="129475" y="1895"/>
                    <a:pt x="127069" y="3142"/>
                  </a:cubicBezTo>
                  <a:cubicBezTo>
                    <a:pt x="116294" y="8696"/>
                    <a:pt x="105223" y="13645"/>
                    <a:pt x="93893" y="17952"/>
                  </a:cubicBezTo>
                  <a:cubicBezTo>
                    <a:pt x="88240" y="20112"/>
                    <a:pt x="82723" y="22642"/>
                    <a:pt x="77157" y="25037"/>
                  </a:cubicBezTo>
                  <a:cubicBezTo>
                    <a:pt x="70319" y="27987"/>
                    <a:pt x="63037" y="29517"/>
                    <a:pt x="56002" y="31862"/>
                  </a:cubicBezTo>
                  <a:cubicBezTo>
                    <a:pt x="46523" y="35009"/>
                    <a:pt x="37131" y="38453"/>
                    <a:pt x="27726" y="41834"/>
                  </a:cubicBezTo>
                  <a:cubicBezTo>
                    <a:pt x="23579" y="43217"/>
                    <a:pt x="19272" y="44081"/>
                    <a:pt x="14915" y="44402"/>
                  </a:cubicBezTo>
                  <a:cubicBezTo>
                    <a:pt x="10583" y="44834"/>
                    <a:pt x="6152" y="44550"/>
                    <a:pt x="1870" y="45784"/>
                  </a:cubicBezTo>
                  <a:cubicBezTo>
                    <a:pt x="364" y="46056"/>
                    <a:pt x="-1167" y="46117"/>
                    <a:pt x="-2697" y="45994"/>
                  </a:cubicBezTo>
                  <a:close/>
                </a:path>
              </a:pathLst>
            </a:custGeom>
            <a:solidFill>
              <a:srgbClr val="0E1315"/>
            </a:solidFill>
            <a:ln w="1231" cap="flat">
              <a:noFill/>
              <a:prstDash val="solid"/>
              <a:miter/>
            </a:ln>
          </p:spPr>
          <p:txBody>
            <a:bodyPr rtlCol="0" anchor="ctr"/>
            <a:lstStyle/>
            <a:p>
              <a:endParaRPr lang="es-CO"/>
            </a:p>
          </p:txBody>
        </p:sp>
        <p:sp>
          <p:nvSpPr>
            <p:cNvPr id="642" name="Freeform: Shape 641">
              <a:extLst>
                <a:ext uri="{FF2B5EF4-FFF2-40B4-BE49-F238E27FC236}">
                  <a16:creationId xmlns:a16="http://schemas.microsoft.com/office/drawing/2014/main" id="{206B220D-A0BB-8933-1B47-28A2162F7532}"/>
                </a:ext>
              </a:extLst>
            </p:cNvPr>
            <p:cNvSpPr/>
            <p:nvPr/>
          </p:nvSpPr>
          <p:spPr>
            <a:xfrm>
              <a:off x="-626642" y="6755128"/>
              <a:ext cx="3789" cy="71276"/>
            </a:xfrm>
            <a:custGeom>
              <a:avLst/>
              <a:gdLst>
                <a:gd name="connsiteX0" fmla="*/ -2697 w 3789"/>
                <a:gd name="connsiteY0" fmla="*/ 69703 h 71276"/>
                <a:gd name="connsiteX1" fmla="*/ -932 w 3789"/>
                <a:gd name="connsiteY1" fmla="*/ 12929 h 71276"/>
                <a:gd name="connsiteX2" fmla="*/ -1772 w 3789"/>
                <a:gd name="connsiteY2" fmla="*/ -1573 h 71276"/>
                <a:gd name="connsiteX3" fmla="*/ -1031 w 3789"/>
                <a:gd name="connsiteY3" fmla="*/ -487 h 71276"/>
                <a:gd name="connsiteX4" fmla="*/ 129 w 3789"/>
                <a:gd name="connsiteY4" fmla="*/ 13090 h 71276"/>
                <a:gd name="connsiteX5" fmla="*/ 820 w 3789"/>
                <a:gd name="connsiteY5" fmla="*/ 23951 h 71276"/>
                <a:gd name="connsiteX6" fmla="*/ 179 w 3789"/>
                <a:gd name="connsiteY6" fmla="*/ 37972 h 71276"/>
                <a:gd name="connsiteX7" fmla="*/ 67 w 3789"/>
                <a:gd name="connsiteY7" fmla="*/ 58953 h 71276"/>
                <a:gd name="connsiteX8" fmla="*/ -2697 w 3789"/>
                <a:gd name="connsiteY8" fmla="*/ 69703 h 71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89" h="71276">
                  <a:moveTo>
                    <a:pt x="-2697" y="69703"/>
                  </a:moveTo>
                  <a:cubicBezTo>
                    <a:pt x="820" y="50869"/>
                    <a:pt x="-1302" y="31837"/>
                    <a:pt x="-932" y="12929"/>
                  </a:cubicBezTo>
                  <a:cubicBezTo>
                    <a:pt x="-834" y="8103"/>
                    <a:pt x="-2278" y="3315"/>
                    <a:pt x="-1772" y="-1573"/>
                  </a:cubicBezTo>
                  <a:cubicBezTo>
                    <a:pt x="-1513" y="-1203"/>
                    <a:pt x="-1019" y="-832"/>
                    <a:pt x="-1031" y="-487"/>
                  </a:cubicBezTo>
                  <a:cubicBezTo>
                    <a:pt x="-1167" y="4080"/>
                    <a:pt x="265" y="8498"/>
                    <a:pt x="129" y="13090"/>
                  </a:cubicBezTo>
                  <a:cubicBezTo>
                    <a:pt x="-19" y="16718"/>
                    <a:pt x="216" y="20359"/>
                    <a:pt x="820" y="23951"/>
                  </a:cubicBezTo>
                  <a:cubicBezTo>
                    <a:pt x="1635" y="28591"/>
                    <a:pt x="376" y="33294"/>
                    <a:pt x="179" y="37972"/>
                  </a:cubicBezTo>
                  <a:cubicBezTo>
                    <a:pt x="-118" y="44957"/>
                    <a:pt x="179" y="51955"/>
                    <a:pt x="67" y="58953"/>
                  </a:cubicBezTo>
                  <a:cubicBezTo>
                    <a:pt x="203" y="62730"/>
                    <a:pt x="-760" y="66457"/>
                    <a:pt x="-2697" y="69703"/>
                  </a:cubicBezTo>
                  <a:close/>
                </a:path>
              </a:pathLst>
            </a:custGeom>
            <a:solidFill>
              <a:srgbClr val="141A1D"/>
            </a:solidFill>
            <a:ln w="1231" cap="flat">
              <a:noFill/>
              <a:prstDash val="solid"/>
              <a:miter/>
            </a:ln>
          </p:spPr>
          <p:txBody>
            <a:bodyPr rtlCol="0" anchor="ctr"/>
            <a:lstStyle/>
            <a:p>
              <a:endParaRPr lang="es-CO"/>
            </a:p>
          </p:txBody>
        </p:sp>
        <p:sp>
          <p:nvSpPr>
            <p:cNvPr id="643" name="Freeform: Shape 642">
              <a:extLst>
                <a:ext uri="{FF2B5EF4-FFF2-40B4-BE49-F238E27FC236}">
                  <a16:creationId xmlns:a16="http://schemas.microsoft.com/office/drawing/2014/main" id="{9753FA1B-D775-5DCA-D925-F3F0B4173C16}"/>
                </a:ext>
              </a:extLst>
            </p:cNvPr>
            <p:cNvSpPr/>
            <p:nvPr/>
          </p:nvSpPr>
          <p:spPr>
            <a:xfrm>
              <a:off x="-632097" y="6826391"/>
              <a:ext cx="5492" cy="11897"/>
            </a:xfrm>
            <a:custGeom>
              <a:avLst/>
              <a:gdLst>
                <a:gd name="connsiteX0" fmla="*/ -2697 w 5492"/>
                <a:gd name="connsiteY0" fmla="*/ 10325 h 11897"/>
                <a:gd name="connsiteX1" fmla="*/ 2795 w 5492"/>
                <a:gd name="connsiteY1" fmla="*/ -1573 h 11897"/>
                <a:gd name="connsiteX2" fmla="*/ -2697 w 5492"/>
                <a:gd name="connsiteY2" fmla="*/ 10325 h 11897"/>
              </a:gdLst>
              <a:ahLst/>
              <a:cxnLst>
                <a:cxn ang="0">
                  <a:pos x="connsiteX0" y="connsiteY0"/>
                </a:cxn>
                <a:cxn ang="0">
                  <a:pos x="connsiteX1" y="connsiteY1"/>
                </a:cxn>
                <a:cxn ang="0">
                  <a:pos x="connsiteX2" y="connsiteY2"/>
                </a:cxn>
              </a:cxnLst>
              <a:rect l="l" t="t" r="r" b="b"/>
              <a:pathLst>
                <a:path w="5492" h="11897">
                  <a:moveTo>
                    <a:pt x="-2697" y="10325"/>
                  </a:moveTo>
                  <a:cubicBezTo>
                    <a:pt x="-1204" y="6215"/>
                    <a:pt x="635" y="2228"/>
                    <a:pt x="2795" y="-1573"/>
                  </a:cubicBezTo>
                  <a:cubicBezTo>
                    <a:pt x="2104" y="2932"/>
                    <a:pt x="721" y="7104"/>
                    <a:pt x="-2697" y="10325"/>
                  </a:cubicBezTo>
                  <a:close/>
                </a:path>
              </a:pathLst>
            </a:custGeom>
            <a:solidFill>
              <a:srgbClr val="141A1D"/>
            </a:solidFill>
            <a:ln w="1231" cap="flat">
              <a:noFill/>
              <a:prstDash val="solid"/>
              <a:miter/>
            </a:ln>
          </p:spPr>
          <p:txBody>
            <a:bodyPr rtlCol="0" anchor="ctr"/>
            <a:lstStyle/>
            <a:p>
              <a:endParaRPr lang="es-CO"/>
            </a:p>
          </p:txBody>
        </p:sp>
        <p:sp>
          <p:nvSpPr>
            <p:cNvPr id="644" name="Freeform: Shape 643">
              <a:extLst>
                <a:ext uri="{FF2B5EF4-FFF2-40B4-BE49-F238E27FC236}">
                  <a16:creationId xmlns:a16="http://schemas.microsoft.com/office/drawing/2014/main" id="{B7E1C957-0879-A32A-0668-37616FE6A910}"/>
                </a:ext>
              </a:extLst>
            </p:cNvPr>
            <p:cNvSpPr/>
            <p:nvPr/>
          </p:nvSpPr>
          <p:spPr>
            <a:xfrm>
              <a:off x="-651326" y="6853803"/>
              <a:ext cx="5480" cy="4579"/>
            </a:xfrm>
            <a:custGeom>
              <a:avLst/>
              <a:gdLst>
                <a:gd name="connsiteX0" fmla="*/ -2697 w 5480"/>
                <a:gd name="connsiteY0" fmla="*/ 3006 h 4579"/>
                <a:gd name="connsiteX1" fmla="*/ 2783 w 5480"/>
                <a:gd name="connsiteY1" fmla="*/ -1573 h 4579"/>
                <a:gd name="connsiteX2" fmla="*/ -2697 w 5480"/>
                <a:gd name="connsiteY2" fmla="*/ 3006 h 4579"/>
              </a:gdLst>
              <a:ahLst/>
              <a:cxnLst>
                <a:cxn ang="0">
                  <a:pos x="connsiteX0" y="connsiteY0"/>
                </a:cxn>
                <a:cxn ang="0">
                  <a:pos x="connsiteX1" y="connsiteY1"/>
                </a:cxn>
                <a:cxn ang="0">
                  <a:pos x="connsiteX2" y="connsiteY2"/>
                </a:cxn>
              </a:cxnLst>
              <a:rect l="l" t="t" r="r" b="b"/>
              <a:pathLst>
                <a:path w="5480" h="4579">
                  <a:moveTo>
                    <a:pt x="-2697" y="3006"/>
                  </a:moveTo>
                  <a:cubicBezTo>
                    <a:pt x="-1241" y="1044"/>
                    <a:pt x="166" y="-993"/>
                    <a:pt x="2783" y="-1573"/>
                  </a:cubicBezTo>
                  <a:cubicBezTo>
                    <a:pt x="1400" y="488"/>
                    <a:pt x="55" y="2599"/>
                    <a:pt x="-2697" y="3006"/>
                  </a:cubicBezTo>
                  <a:close/>
                </a:path>
              </a:pathLst>
            </a:custGeom>
            <a:solidFill>
              <a:srgbClr val="141A1D"/>
            </a:solidFill>
            <a:ln w="1231" cap="flat">
              <a:noFill/>
              <a:prstDash val="solid"/>
              <a:miter/>
            </a:ln>
          </p:spPr>
          <p:txBody>
            <a:bodyPr rtlCol="0" anchor="ctr"/>
            <a:lstStyle/>
            <a:p>
              <a:endParaRPr lang="es-CO"/>
            </a:p>
          </p:txBody>
        </p:sp>
        <p:sp>
          <p:nvSpPr>
            <p:cNvPr id="645" name="Freeform: Shape 644">
              <a:extLst>
                <a:ext uri="{FF2B5EF4-FFF2-40B4-BE49-F238E27FC236}">
                  <a16:creationId xmlns:a16="http://schemas.microsoft.com/office/drawing/2014/main" id="{A330333F-2BA6-6530-8134-8B179390EBE2}"/>
                </a:ext>
              </a:extLst>
            </p:cNvPr>
            <p:cNvSpPr/>
            <p:nvPr/>
          </p:nvSpPr>
          <p:spPr>
            <a:xfrm>
              <a:off x="-638552" y="6841004"/>
              <a:ext cx="4578" cy="5480"/>
            </a:xfrm>
            <a:custGeom>
              <a:avLst/>
              <a:gdLst>
                <a:gd name="connsiteX0" fmla="*/ -2697 w 4578"/>
                <a:gd name="connsiteY0" fmla="*/ 3907 h 5480"/>
                <a:gd name="connsiteX1" fmla="*/ 1882 w 4578"/>
                <a:gd name="connsiteY1" fmla="*/ -1573 h 5480"/>
                <a:gd name="connsiteX2" fmla="*/ -2697 w 4578"/>
                <a:gd name="connsiteY2" fmla="*/ 3907 h 5480"/>
              </a:gdLst>
              <a:ahLst/>
              <a:cxnLst>
                <a:cxn ang="0">
                  <a:pos x="connsiteX0" y="connsiteY0"/>
                </a:cxn>
                <a:cxn ang="0">
                  <a:pos x="connsiteX1" y="connsiteY1"/>
                </a:cxn>
                <a:cxn ang="0">
                  <a:pos x="connsiteX2" y="connsiteY2"/>
                </a:cxn>
              </a:cxnLst>
              <a:rect l="l" t="t" r="r" b="b"/>
              <a:pathLst>
                <a:path w="4578" h="5480">
                  <a:moveTo>
                    <a:pt x="-2697" y="3907"/>
                  </a:moveTo>
                  <a:cubicBezTo>
                    <a:pt x="-2093" y="1315"/>
                    <a:pt x="-69" y="-92"/>
                    <a:pt x="1882" y="-1573"/>
                  </a:cubicBezTo>
                  <a:cubicBezTo>
                    <a:pt x="1474" y="1192"/>
                    <a:pt x="-636" y="2537"/>
                    <a:pt x="-2697" y="3907"/>
                  </a:cubicBezTo>
                  <a:close/>
                </a:path>
              </a:pathLst>
            </a:custGeom>
            <a:solidFill>
              <a:srgbClr val="141A1D"/>
            </a:solidFill>
            <a:ln w="1231" cap="flat">
              <a:noFill/>
              <a:prstDash val="solid"/>
              <a:miter/>
            </a:ln>
          </p:spPr>
          <p:txBody>
            <a:bodyPr rtlCol="0" anchor="ctr"/>
            <a:lstStyle/>
            <a:p>
              <a:endParaRPr lang="es-CO"/>
            </a:p>
          </p:txBody>
        </p:sp>
        <p:sp>
          <p:nvSpPr>
            <p:cNvPr id="646" name="Freeform: Shape 645">
              <a:extLst>
                <a:ext uri="{FF2B5EF4-FFF2-40B4-BE49-F238E27FC236}">
                  <a16:creationId xmlns:a16="http://schemas.microsoft.com/office/drawing/2014/main" id="{4B190411-B33E-21F9-55F5-D6AECD64290F}"/>
                </a:ext>
              </a:extLst>
            </p:cNvPr>
            <p:cNvSpPr/>
            <p:nvPr/>
          </p:nvSpPr>
          <p:spPr>
            <a:xfrm>
              <a:off x="-645846" y="6850101"/>
              <a:ext cx="3702" cy="3702"/>
            </a:xfrm>
            <a:custGeom>
              <a:avLst/>
              <a:gdLst>
                <a:gd name="connsiteX0" fmla="*/ -2697 w 3702"/>
                <a:gd name="connsiteY0" fmla="*/ 2130 h 3702"/>
                <a:gd name="connsiteX1" fmla="*/ 1005 w 3702"/>
                <a:gd name="connsiteY1" fmla="*/ -1573 h 3702"/>
                <a:gd name="connsiteX2" fmla="*/ -2697 w 3702"/>
                <a:gd name="connsiteY2" fmla="*/ 2130 h 3702"/>
              </a:gdLst>
              <a:ahLst/>
              <a:cxnLst>
                <a:cxn ang="0">
                  <a:pos x="connsiteX0" y="connsiteY0"/>
                </a:cxn>
                <a:cxn ang="0">
                  <a:pos x="connsiteX1" y="connsiteY1"/>
                </a:cxn>
                <a:cxn ang="0">
                  <a:pos x="connsiteX2" y="connsiteY2"/>
                </a:cxn>
              </a:cxnLst>
              <a:rect l="l" t="t" r="r" b="b"/>
              <a:pathLst>
                <a:path w="3702" h="3702">
                  <a:moveTo>
                    <a:pt x="-2697" y="2130"/>
                  </a:moveTo>
                  <a:cubicBezTo>
                    <a:pt x="-1858" y="550"/>
                    <a:pt x="-575" y="-734"/>
                    <a:pt x="1005" y="-1573"/>
                  </a:cubicBezTo>
                  <a:cubicBezTo>
                    <a:pt x="1005" y="476"/>
                    <a:pt x="-649" y="2130"/>
                    <a:pt x="-2697" y="2130"/>
                  </a:cubicBezTo>
                  <a:close/>
                </a:path>
              </a:pathLst>
            </a:custGeom>
            <a:solidFill>
              <a:srgbClr val="141A1D"/>
            </a:solidFill>
            <a:ln w="1231" cap="flat">
              <a:noFill/>
              <a:prstDash val="solid"/>
              <a:miter/>
            </a:ln>
          </p:spPr>
          <p:txBody>
            <a:bodyPr rtlCol="0" anchor="ctr"/>
            <a:lstStyle/>
            <a:p>
              <a:endParaRPr lang="es-CO"/>
            </a:p>
          </p:txBody>
        </p:sp>
        <p:sp>
          <p:nvSpPr>
            <p:cNvPr id="647" name="Freeform: Shape 646">
              <a:extLst>
                <a:ext uri="{FF2B5EF4-FFF2-40B4-BE49-F238E27FC236}">
                  <a16:creationId xmlns:a16="http://schemas.microsoft.com/office/drawing/2014/main" id="{7BEF01D9-73FA-0A80-335F-813933CBA001}"/>
                </a:ext>
              </a:extLst>
            </p:cNvPr>
            <p:cNvSpPr/>
            <p:nvPr/>
          </p:nvSpPr>
          <p:spPr>
            <a:xfrm>
              <a:off x="-654980" y="6858382"/>
              <a:ext cx="3702" cy="2764"/>
            </a:xfrm>
            <a:custGeom>
              <a:avLst/>
              <a:gdLst>
                <a:gd name="connsiteX0" fmla="*/ -2697 w 3702"/>
                <a:gd name="connsiteY0" fmla="*/ 1192 h 2764"/>
                <a:gd name="connsiteX1" fmla="*/ 1005 w 3702"/>
                <a:gd name="connsiteY1" fmla="*/ -1573 h 2764"/>
                <a:gd name="connsiteX2" fmla="*/ -2697 w 3702"/>
                <a:gd name="connsiteY2" fmla="*/ 1192 h 2764"/>
              </a:gdLst>
              <a:ahLst/>
              <a:cxnLst>
                <a:cxn ang="0">
                  <a:pos x="connsiteX0" y="connsiteY0"/>
                </a:cxn>
                <a:cxn ang="0">
                  <a:pos x="connsiteX1" y="connsiteY1"/>
                </a:cxn>
                <a:cxn ang="0">
                  <a:pos x="connsiteX2" y="connsiteY2"/>
                </a:cxn>
              </a:cxnLst>
              <a:rect l="l" t="t" r="r" b="b"/>
              <a:pathLst>
                <a:path w="3702" h="2764">
                  <a:moveTo>
                    <a:pt x="-2697" y="1192"/>
                  </a:moveTo>
                  <a:cubicBezTo>
                    <a:pt x="-2056" y="-326"/>
                    <a:pt x="-636" y="-1388"/>
                    <a:pt x="1005" y="-1573"/>
                  </a:cubicBezTo>
                  <a:cubicBezTo>
                    <a:pt x="450" y="19"/>
                    <a:pt x="-1019" y="1105"/>
                    <a:pt x="-2697" y="1192"/>
                  </a:cubicBezTo>
                  <a:close/>
                </a:path>
              </a:pathLst>
            </a:custGeom>
            <a:solidFill>
              <a:srgbClr val="141A1D"/>
            </a:solidFill>
            <a:ln w="1231" cap="flat">
              <a:noFill/>
              <a:prstDash val="solid"/>
              <a:miter/>
            </a:ln>
          </p:spPr>
          <p:txBody>
            <a:bodyPr rtlCol="0" anchor="ctr"/>
            <a:lstStyle/>
            <a:p>
              <a:endParaRPr lang="es-CO"/>
            </a:p>
          </p:txBody>
        </p:sp>
        <p:sp>
          <p:nvSpPr>
            <p:cNvPr id="648" name="Freeform: Shape 647">
              <a:extLst>
                <a:ext uri="{FF2B5EF4-FFF2-40B4-BE49-F238E27FC236}">
                  <a16:creationId xmlns:a16="http://schemas.microsoft.com/office/drawing/2014/main" id="{CC16A857-8F00-26F7-8D70-43DCD5780814}"/>
                </a:ext>
              </a:extLst>
            </p:cNvPr>
            <p:cNvSpPr/>
            <p:nvPr/>
          </p:nvSpPr>
          <p:spPr>
            <a:xfrm>
              <a:off x="-627382" y="6751351"/>
              <a:ext cx="1703" cy="3764"/>
            </a:xfrm>
            <a:custGeom>
              <a:avLst/>
              <a:gdLst>
                <a:gd name="connsiteX0" fmla="*/ -1032 w 1703"/>
                <a:gd name="connsiteY0" fmla="*/ 2192 h 3764"/>
                <a:gd name="connsiteX1" fmla="*/ -1772 w 1703"/>
                <a:gd name="connsiteY1" fmla="*/ 2006 h 3764"/>
                <a:gd name="connsiteX2" fmla="*/ -2278 w 1703"/>
                <a:gd name="connsiteY2" fmla="*/ -1092 h 3764"/>
                <a:gd name="connsiteX3" fmla="*/ -2056 w 1703"/>
                <a:gd name="connsiteY3" fmla="*/ -1363 h 3764"/>
                <a:gd name="connsiteX4" fmla="*/ -1809 w 1703"/>
                <a:gd name="connsiteY4" fmla="*/ -1573 h 3764"/>
                <a:gd name="connsiteX5" fmla="*/ -1032 w 1703"/>
                <a:gd name="connsiteY5" fmla="*/ 2192 h 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3" h="3764">
                  <a:moveTo>
                    <a:pt x="-1032" y="2192"/>
                  </a:moveTo>
                  <a:cubicBezTo>
                    <a:pt x="-1279" y="2154"/>
                    <a:pt x="-1538" y="2093"/>
                    <a:pt x="-1772" y="2006"/>
                  </a:cubicBezTo>
                  <a:cubicBezTo>
                    <a:pt x="-2772" y="1291"/>
                    <a:pt x="-2994" y="-92"/>
                    <a:pt x="-2278" y="-1092"/>
                  </a:cubicBezTo>
                  <a:cubicBezTo>
                    <a:pt x="-2217" y="-1190"/>
                    <a:pt x="-2142" y="-1277"/>
                    <a:pt x="-2056" y="-1363"/>
                  </a:cubicBezTo>
                  <a:lnTo>
                    <a:pt x="-1809" y="-1573"/>
                  </a:lnTo>
                  <a:cubicBezTo>
                    <a:pt x="-711" y="-499"/>
                    <a:pt x="-1044" y="883"/>
                    <a:pt x="-1032" y="2192"/>
                  </a:cubicBezTo>
                  <a:close/>
                </a:path>
              </a:pathLst>
            </a:custGeom>
            <a:solidFill>
              <a:srgbClr val="141A1D"/>
            </a:solidFill>
            <a:ln w="1231" cap="flat">
              <a:noFill/>
              <a:prstDash val="solid"/>
              <a:miter/>
            </a:ln>
          </p:spPr>
          <p:txBody>
            <a:bodyPr rtlCol="0" anchor="ctr"/>
            <a:lstStyle/>
            <a:p>
              <a:endParaRPr lang="es-CO"/>
            </a:p>
          </p:txBody>
        </p:sp>
        <p:sp>
          <p:nvSpPr>
            <p:cNvPr id="649" name="Freeform: Shape 648">
              <a:extLst>
                <a:ext uri="{FF2B5EF4-FFF2-40B4-BE49-F238E27FC236}">
                  <a16:creationId xmlns:a16="http://schemas.microsoft.com/office/drawing/2014/main" id="{349C0016-28B0-14CE-9B0A-E77F1A0F4B76}"/>
                </a:ext>
              </a:extLst>
            </p:cNvPr>
            <p:cNvSpPr/>
            <p:nvPr/>
          </p:nvSpPr>
          <p:spPr>
            <a:xfrm>
              <a:off x="-633985" y="6838277"/>
              <a:ext cx="1876" cy="2727"/>
            </a:xfrm>
            <a:custGeom>
              <a:avLst/>
              <a:gdLst>
                <a:gd name="connsiteX0" fmla="*/ -2697 w 1876"/>
                <a:gd name="connsiteY0" fmla="*/ 1155 h 2727"/>
                <a:gd name="connsiteX1" fmla="*/ -834 w 1876"/>
                <a:gd name="connsiteY1" fmla="*/ -1573 h 2727"/>
                <a:gd name="connsiteX2" fmla="*/ -2697 w 1876"/>
                <a:gd name="connsiteY2" fmla="*/ 1155 h 2727"/>
              </a:gdLst>
              <a:ahLst/>
              <a:cxnLst>
                <a:cxn ang="0">
                  <a:pos x="connsiteX0" y="connsiteY0"/>
                </a:cxn>
                <a:cxn ang="0">
                  <a:pos x="connsiteX1" y="connsiteY1"/>
                </a:cxn>
                <a:cxn ang="0">
                  <a:pos x="connsiteX2" y="connsiteY2"/>
                </a:cxn>
              </a:cxnLst>
              <a:rect l="l" t="t" r="r" b="b"/>
              <a:pathLst>
                <a:path w="1876" h="2727">
                  <a:moveTo>
                    <a:pt x="-2697" y="1155"/>
                  </a:moveTo>
                  <a:cubicBezTo>
                    <a:pt x="-2697" y="-55"/>
                    <a:pt x="-1957" y="-1129"/>
                    <a:pt x="-834" y="-1573"/>
                  </a:cubicBezTo>
                  <a:cubicBezTo>
                    <a:pt x="-710" y="-326"/>
                    <a:pt x="-1500" y="822"/>
                    <a:pt x="-2697" y="1155"/>
                  </a:cubicBezTo>
                  <a:close/>
                </a:path>
              </a:pathLst>
            </a:custGeom>
            <a:solidFill>
              <a:srgbClr val="141A1D"/>
            </a:solidFill>
            <a:ln w="1231" cap="flat">
              <a:noFill/>
              <a:prstDash val="solid"/>
              <a:miter/>
            </a:ln>
          </p:spPr>
          <p:txBody>
            <a:bodyPr rtlCol="0" anchor="ctr"/>
            <a:lstStyle/>
            <a:p>
              <a:endParaRPr lang="es-CO"/>
            </a:p>
          </p:txBody>
        </p:sp>
        <p:sp>
          <p:nvSpPr>
            <p:cNvPr id="650" name="Freeform: Shape 649">
              <a:extLst>
                <a:ext uri="{FF2B5EF4-FFF2-40B4-BE49-F238E27FC236}">
                  <a16:creationId xmlns:a16="http://schemas.microsoft.com/office/drawing/2014/main" id="{A705F7A0-7A96-2853-BF4F-B6DD9B74A30C}"/>
                </a:ext>
              </a:extLst>
            </p:cNvPr>
            <p:cNvSpPr/>
            <p:nvPr/>
          </p:nvSpPr>
          <p:spPr>
            <a:xfrm>
              <a:off x="-676912" y="6880608"/>
              <a:ext cx="2075" cy="1583"/>
            </a:xfrm>
            <a:custGeom>
              <a:avLst/>
              <a:gdLst>
                <a:gd name="connsiteX0" fmla="*/ -2697 w 2075"/>
                <a:gd name="connsiteY0" fmla="*/ 9 h 1583"/>
                <a:gd name="connsiteX1" fmla="*/ -858 w 2075"/>
                <a:gd name="connsiteY1" fmla="*/ -1423 h 1583"/>
                <a:gd name="connsiteX2" fmla="*/ -1821 w 2075"/>
                <a:gd name="connsiteY2" fmla="*/ -114 h 1583"/>
                <a:gd name="connsiteX3" fmla="*/ -2697 w 2075"/>
                <a:gd name="connsiteY3" fmla="*/ 9 h 1583"/>
              </a:gdLst>
              <a:ahLst/>
              <a:cxnLst>
                <a:cxn ang="0">
                  <a:pos x="connsiteX0" y="connsiteY0"/>
                </a:cxn>
                <a:cxn ang="0">
                  <a:pos x="connsiteX1" y="connsiteY1"/>
                </a:cxn>
                <a:cxn ang="0">
                  <a:pos x="connsiteX2" y="connsiteY2"/>
                </a:cxn>
                <a:cxn ang="0">
                  <a:pos x="connsiteX3" y="connsiteY3"/>
                </a:cxn>
              </a:cxnLst>
              <a:rect l="l" t="t" r="r" b="b"/>
              <a:pathLst>
                <a:path w="2075" h="1583">
                  <a:moveTo>
                    <a:pt x="-2697" y="9"/>
                  </a:moveTo>
                  <a:cubicBezTo>
                    <a:pt x="-2265" y="-769"/>
                    <a:pt x="-1586" y="-2003"/>
                    <a:pt x="-858" y="-1423"/>
                  </a:cubicBezTo>
                  <a:cubicBezTo>
                    <a:pt x="-130" y="-843"/>
                    <a:pt x="-1265" y="-411"/>
                    <a:pt x="-1821" y="-114"/>
                  </a:cubicBezTo>
                  <a:cubicBezTo>
                    <a:pt x="-2105" y="-28"/>
                    <a:pt x="-2401" y="21"/>
                    <a:pt x="-2697" y="9"/>
                  </a:cubicBezTo>
                  <a:close/>
                </a:path>
              </a:pathLst>
            </a:custGeom>
            <a:solidFill>
              <a:srgbClr val="000000"/>
            </a:solidFill>
            <a:ln w="1231" cap="flat">
              <a:noFill/>
              <a:prstDash val="solid"/>
              <a:miter/>
            </a:ln>
          </p:spPr>
          <p:txBody>
            <a:bodyPr rtlCol="0" anchor="ctr"/>
            <a:lstStyle/>
            <a:p>
              <a:endParaRPr lang="es-CO"/>
            </a:p>
          </p:txBody>
        </p:sp>
        <p:sp>
          <p:nvSpPr>
            <p:cNvPr id="651" name="Freeform: Shape 650">
              <a:extLst>
                <a:ext uri="{FF2B5EF4-FFF2-40B4-BE49-F238E27FC236}">
                  <a16:creationId xmlns:a16="http://schemas.microsoft.com/office/drawing/2014/main" id="{EBC93B6B-FB15-D25D-F5AC-EAEAEB257092}"/>
                </a:ext>
              </a:extLst>
            </p:cNvPr>
            <p:cNvSpPr/>
            <p:nvPr/>
          </p:nvSpPr>
          <p:spPr>
            <a:xfrm>
              <a:off x="-677282" y="6882190"/>
              <a:ext cx="382" cy="370"/>
            </a:xfrm>
            <a:custGeom>
              <a:avLst/>
              <a:gdLst>
                <a:gd name="connsiteX0" fmla="*/ 383 w 382"/>
                <a:gd name="connsiteY0" fmla="*/ 0 h 370"/>
                <a:gd name="connsiteX1" fmla="*/ 173 w 382"/>
                <a:gd name="connsiteY1" fmla="*/ 370 h 370"/>
                <a:gd name="connsiteX2" fmla="*/ 0 w 382"/>
                <a:gd name="connsiteY2" fmla="*/ 210 h 370"/>
                <a:gd name="connsiteX3" fmla="*/ 383 w 382"/>
                <a:gd name="connsiteY3" fmla="*/ 0 h 370"/>
              </a:gdLst>
              <a:ahLst/>
              <a:cxnLst>
                <a:cxn ang="0">
                  <a:pos x="connsiteX0" y="connsiteY0"/>
                </a:cxn>
                <a:cxn ang="0">
                  <a:pos x="connsiteX1" y="connsiteY1"/>
                </a:cxn>
                <a:cxn ang="0">
                  <a:pos x="connsiteX2" y="connsiteY2"/>
                </a:cxn>
                <a:cxn ang="0">
                  <a:pos x="connsiteX3" y="connsiteY3"/>
                </a:cxn>
              </a:cxnLst>
              <a:rect l="l" t="t" r="r" b="b"/>
              <a:pathLst>
                <a:path w="382" h="370">
                  <a:moveTo>
                    <a:pt x="383" y="0"/>
                  </a:moveTo>
                  <a:lnTo>
                    <a:pt x="173" y="370"/>
                  </a:lnTo>
                  <a:lnTo>
                    <a:pt x="0" y="210"/>
                  </a:lnTo>
                  <a:lnTo>
                    <a:pt x="383" y="0"/>
                  </a:lnTo>
                  <a:close/>
                </a:path>
              </a:pathLst>
            </a:custGeom>
            <a:solidFill>
              <a:srgbClr val="000000"/>
            </a:solidFill>
            <a:ln w="1231" cap="flat">
              <a:noFill/>
              <a:prstDash val="solid"/>
              <a:miter/>
            </a:ln>
          </p:spPr>
          <p:txBody>
            <a:bodyPr rtlCol="0" anchor="ctr"/>
            <a:lstStyle/>
            <a:p>
              <a:endParaRPr lang="es-CO"/>
            </a:p>
          </p:txBody>
        </p:sp>
        <p:sp>
          <p:nvSpPr>
            <p:cNvPr id="652" name="Freeform: Shape 651">
              <a:extLst>
                <a:ext uri="{FF2B5EF4-FFF2-40B4-BE49-F238E27FC236}">
                  <a16:creationId xmlns:a16="http://schemas.microsoft.com/office/drawing/2014/main" id="{43DA2CE8-8093-C876-D92A-FA2EB8C24B4C}"/>
                </a:ext>
              </a:extLst>
            </p:cNvPr>
            <p:cNvSpPr/>
            <p:nvPr/>
          </p:nvSpPr>
          <p:spPr>
            <a:xfrm>
              <a:off x="-679651" y="6883634"/>
              <a:ext cx="382" cy="382"/>
            </a:xfrm>
            <a:custGeom>
              <a:avLst/>
              <a:gdLst>
                <a:gd name="connsiteX0" fmla="*/ 0 w 382"/>
                <a:gd name="connsiteY0" fmla="*/ 383 h 382"/>
                <a:gd name="connsiteX1" fmla="*/ 210 w 382"/>
                <a:gd name="connsiteY1" fmla="*/ 0 h 382"/>
                <a:gd name="connsiteX2" fmla="*/ 383 w 382"/>
                <a:gd name="connsiteY2" fmla="*/ 173 h 382"/>
                <a:gd name="connsiteX3" fmla="*/ 0 w 382"/>
                <a:gd name="connsiteY3" fmla="*/ 383 h 382"/>
              </a:gdLst>
              <a:ahLst/>
              <a:cxnLst>
                <a:cxn ang="0">
                  <a:pos x="connsiteX0" y="connsiteY0"/>
                </a:cxn>
                <a:cxn ang="0">
                  <a:pos x="connsiteX1" y="connsiteY1"/>
                </a:cxn>
                <a:cxn ang="0">
                  <a:pos x="connsiteX2" y="connsiteY2"/>
                </a:cxn>
                <a:cxn ang="0">
                  <a:pos x="connsiteX3" y="connsiteY3"/>
                </a:cxn>
              </a:cxnLst>
              <a:rect l="l" t="t" r="r" b="b"/>
              <a:pathLst>
                <a:path w="382" h="382">
                  <a:moveTo>
                    <a:pt x="0" y="383"/>
                  </a:moveTo>
                  <a:lnTo>
                    <a:pt x="210" y="0"/>
                  </a:lnTo>
                  <a:lnTo>
                    <a:pt x="383" y="173"/>
                  </a:lnTo>
                  <a:lnTo>
                    <a:pt x="0" y="383"/>
                  </a:lnTo>
                  <a:close/>
                </a:path>
              </a:pathLst>
            </a:custGeom>
            <a:solidFill>
              <a:srgbClr val="000000"/>
            </a:solidFill>
            <a:ln w="1231" cap="flat">
              <a:noFill/>
              <a:prstDash val="solid"/>
              <a:miter/>
            </a:ln>
          </p:spPr>
          <p:txBody>
            <a:bodyPr rtlCol="0" anchor="ctr"/>
            <a:lstStyle/>
            <a:p>
              <a:endParaRPr lang="es-CO"/>
            </a:p>
          </p:txBody>
        </p:sp>
        <p:sp>
          <p:nvSpPr>
            <p:cNvPr id="653" name="Freeform: Shape 652">
              <a:extLst>
                <a:ext uri="{FF2B5EF4-FFF2-40B4-BE49-F238E27FC236}">
                  <a16:creationId xmlns:a16="http://schemas.microsoft.com/office/drawing/2014/main" id="{DEF01449-FEF8-DD98-8D5D-142B9FD934B7}"/>
                </a:ext>
              </a:extLst>
            </p:cNvPr>
            <p:cNvSpPr/>
            <p:nvPr/>
          </p:nvSpPr>
          <p:spPr>
            <a:xfrm>
              <a:off x="-639502" y="6846484"/>
              <a:ext cx="913" cy="925"/>
            </a:xfrm>
            <a:custGeom>
              <a:avLst/>
              <a:gdLst>
                <a:gd name="connsiteX0" fmla="*/ -2697 w 913"/>
                <a:gd name="connsiteY0" fmla="*/ -647 h 925"/>
                <a:gd name="connsiteX1" fmla="*/ -1784 w 913"/>
                <a:gd name="connsiteY1" fmla="*/ -1573 h 925"/>
                <a:gd name="connsiteX2" fmla="*/ -2697 w 913"/>
                <a:gd name="connsiteY2" fmla="*/ -647 h 925"/>
              </a:gdLst>
              <a:ahLst/>
              <a:cxnLst>
                <a:cxn ang="0">
                  <a:pos x="connsiteX0" y="connsiteY0"/>
                </a:cxn>
                <a:cxn ang="0">
                  <a:pos x="connsiteX1" y="connsiteY1"/>
                </a:cxn>
                <a:cxn ang="0">
                  <a:pos x="connsiteX2" y="connsiteY2"/>
                </a:cxn>
              </a:cxnLst>
              <a:rect l="l" t="t" r="r" b="b"/>
              <a:pathLst>
                <a:path w="913" h="925">
                  <a:moveTo>
                    <a:pt x="-2697" y="-647"/>
                  </a:moveTo>
                  <a:lnTo>
                    <a:pt x="-1784" y="-1573"/>
                  </a:lnTo>
                  <a:cubicBezTo>
                    <a:pt x="-1883" y="-1116"/>
                    <a:pt x="-2241" y="-758"/>
                    <a:pt x="-2697" y="-647"/>
                  </a:cubicBezTo>
                  <a:close/>
                </a:path>
              </a:pathLst>
            </a:custGeom>
            <a:solidFill>
              <a:srgbClr val="141A1D"/>
            </a:solidFill>
            <a:ln w="1231" cap="flat">
              <a:noFill/>
              <a:prstDash val="solid"/>
              <a:miter/>
            </a:ln>
          </p:spPr>
          <p:txBody>
            <a:bodyPr rtlCol="0" anchor="ctr"/>
            <a:lstStyle/>
            <a:p>
              <a:endParaRPr lang="es-CO"/>
            </a:p>
          </p:txBody>
        </p:sp>
        <p:sp>
          <p:nvSpPr>
            <p:cNvPr id="654" name="Freeform: Shape 653">
              <a:extLst>
                <a:ext uri="{FF2B5EF4-FFF2-40B4-BE49-F238E27FC236}">
                  <a16:creationId xmlns:a16="http://schemas.microsoft.com/office/drawing/2014/main" id="{33AAB8F4-51AD-016F-6545-8A0860BDD979}"/>
                </a:ext>
              </a:extLst>
            </p:cNvPr>
            <p:cNvSpPr/>
            <p:nvPr/>
          </p:nvSpPr>
          <p:spPr>
            <a:xfrm>
              <a:off x="-640366" y="6847385"/>
              <a:ext cx="913" cy="925"/>
            </a:xfrm>
            <a:custGeom>
              <a:avLst/>
              <a:gdLst>
                <a:gd name="connsiteX0" fmla="*/ -2697 w 913"/>
                <a:gd name="connsiteY0" fmla="*/ -647 h 925"/>
                <a:gd name="connsiteX1" fmla="*/ -1784 w 913"/>
                <a:gd name="connsiteY1" fmla="*/ -1573 h 925"/>
              </a:gdLst>
              <a:ahLst/>
              <a:cxnLst>
                <a:cxn ang="0">
                  <a:pos x="connsiteX0" y="connsiteY0"/>
                </a:cxn>
                <a:cxn ang="0">
                  <a:pos x="connsiteX1" y="connsiteY1"/>
                </a:cxn>
              </a:cxnLst>
              <a:rect l="l" t="t" r="r" b="b"/>
              <a:pathLst>
                <a:path w="913" h="925">
                  <a:moveTo>
                    <a:pt x="-2697" y="-647"/>
                  </a:moveTo>
                  <a:lnTo>
                    <a:pt x="-1784" y="-1573"/>
                  </a:lnTo>
                  <a:close/>
                </a:path>
              </a:pathLst>
            </a:custGeom>
            <a:solidFill>
              <a:srgbClr val="141A1D"/>
            </a:solidFill>
            <a:ln w="1231" cap="flat">
              <a:noFill/>
              <a:prstDash val="solid"/>
              <a:miter/>
            </a:ln>
          </p:spPr>
          <p:txBody>
            <a:bodyPr rtlCol="0" anchor="ctr"/>
            <a:lstStyle/>
            <a:p>
              <a:endParaRPr lang="es-CO"/>
            </a:p>
          </p:txBody>
        </p:sp>
        <p:sp>
          <p:nvSpPr>
            <p:cNvPr id="655" name="Freeform: Shape 654">
              <a:extLst>
                <a:ext uri="{FF2B5EF4-FFF2-40B4-BE49-F238E27FC236}">
                  <a16:creationId xmlns:a16="http://schemas.microsoft.com/office/drawing/2014/main" id="{AD1F63B0-6A26-3401-A235-4CAF4495B3FC}"/>
                </a:ext>
              </a:extLst>
            </p:cNvPr>
            <p:cNvSpPr/>
            <p:nvPr/>
          </p:nvSpPr>
          <p:spPr>
            <a:xfrm>
              <a:off x="-641267" y="6848323"/>
              <a:ext cx="913" cy="925"/>
            </a:xfrm>
            <a:custGeom>
              <a:avLst/>
              <a:gdLst>
                <a:gd name="connsiteX0" fmla="*/ -2697 w 913"/>
                <a:gd name="connsiteY0" fmla="*/ -647 h 925"/>
                <a:gd name="connsiteX1" fmla="*/ -1784 w 913"/>
                <a:gd name="connsiteY1" fmla="*/ -1573 h 925"/>
              </a:gdLst>
              <a:ahLst/>
              <a:cxnLst>
                <a:cxn ang="0">
                  <a:pos x="connsiteX0" y="connsiteY0"/>
                </a:cxn>
                <a:cxn ang="0">
                  <a:pos x="connsiteX1" y="connsiteY1"/>
                </a:cxn>
              </a:cxnLst>
              <a:rect l="l" t="t" r="r" b="b"/>
              <a:pathLst>
                <a:path w="913" h="925">
                  <a:moveTo>
                    <a:pt x="-2697" y="-647"/>
                  </a:moveTo>
                  <a:lnTo>
                    <a:pt x="-1784" y="-1573"/>
                  </a:lnTo>
                  <a:close/>
                </a:path>
              </a:pathLst>
            </a:custGeom>
            <a:solidFill>
              <a:srgbClr val="141A1D"/>
            </a:solidFill>
            <a:ln w="1231" cap="flat">
              <a:noFill/>
              <a:prstDash val="solid"/>
              <a:miter/>
            </a:ln>
          </p:spPr>
          <p:txBody>
            <a:bodyPr rtlCol="0" anchor="ctr"/>
            <a:lstStyle/>
            <a:p>
              <a:endParaRPr lang="es-CO"/>
            </a:p>
          </p:txBody>
        </p:sp>
        <p:sp>
          <p:nvSpPr>
            <p:cNvPr id="656" name="Freeform: Shape 655">
              <a:extLst>
                <a:ext uri="{FF2B5EF4-FFF2-40B4-BE49-F238E27FC236}">
                  <a16:creationId xmlns:a16="http://schemas.microsoft.com/office/drawing/2014/main" id="{396F7BBD-DC40-3FFF-09F1-B7E4518A5F15}"/>
                </a:ext>
              </a:extLst>
            </p:cNvPr>
            <p:cNvSpPr/>
            <p:nvPr/>
          </p:nvSpPr>
          <p:spPr>
            <a:xfrm>
              <a:off x="-642181" y="6849249"/>
              <a:ext cx="913" cy="913"/>
            </a:xfrm>
            <a:custGeom>
              <a:avLst/>
              <a:gdLst>
                <a:gd name="connsiteX0" fmla="*/ -2697 w 913"/>
                <a:gd name="connsiteY0" fmla="*/ -660 h 913"/>
                <a:gd name="connsiteX1" fmla="*/ -1784 w 913"/>
                <a:gd name="connsiteY1" fmla="*/ -1573 h 913"/>
              </a:gdLst>
              <a:ahLst/>
              <a:cxnLst>
                <a:cxn ang="0">
                  <a:pos x="connsiteX0" y="connsiteY0"/>
                </a:cxn>
                <a:cxn ang="0">
                  <a:pos x="connsiteX1" y="connsiteY1"/>
                </a:cxn>
              </a:cxnLst>
              <a:rect l="l" t="t" r="r" b="b"/>
              <a:pathLst>
                <a:path w="913" h="913">
                  <a:moveTo>
                    <a:pt x="-2697" y="-660"/>
                  </a:moveTo>
                  <a:cubicBezTo>
                    <a:pt x="-2586" y="-1116"/>
                    <a:pt x="-2241" y="-1462"/>
                    <a:pt x="-1784" y="-1573"/>
                  </a:cubicBezTo>
                  <a:close/>
                </a:path>
              </a:pathLst>
            </a:custGeom>
            <a:solidFill>
              <a:srgbClr val="141A1D"/>
            </a:solidFill>
            <a:ln w="1231" cap="flat">
              <a:noFill/>
              <a:prstDash val="solid"/>
              <a:miter/>
            </a:ln>
          </p:spPr>
          <p:txBody>
            <a:bodyPr rtlCol="0" anchor="ctr"/>
            <a:lstStyle/>
            <a:p>
              <a:endParaRPr lang="es-CO"/>
            </a:p>
          </p:txBody>
        </p:sp>
        <p:sp>
          <p:nvSpPr>
            <p:cNvPr id="657" name="Freeform: Shape 656">
              <a:extLst>
                <a:ext uri="{FF2B5EF4-FFF2-40B4-BE49-F238E27FC236}">
                  <a16:creationId xmlns:a16="http://schemas.microsoft.com/office/drawing/2014/main" id="{99ED6E29-224C-FFC7-F211-9FDABB4C21D6}"/>
                </a:ext>
              </a:extLst>
            </p:cNvPr>
            <p:cNvSpPr/>
            <p:nvPr/>
          </p:nvSpPr>
          <p:spPr>
            <a:xfrm>
              <a:off x="-985991" y="7443562"/>
              <a:ext cx="1036" cy="8281"/>
            </a:xfrm>
            <a:custGeom>
              <a:avLst/>
              <a:gdLst>
                <a:gd name="connsiteX0" fmla="*/ -2592 w 1036"/>
                <a:gd name="connsiteY0" fmla="*/ -1573 h 8281"/>
                <a:gd name="connsiteX1" fmla="*/ -1765 w 1036"/>
                <a:gd name="connsiteY1" fmla="*/ 6709 h 8281"/>
                <a:gd name="connsiteX2" fmla="*/ -2592 w 1036"/>
                <a:gd name="connsiteY2" fmla="*/ -1573 h 8281"/>
              </a:gdLst>
              <a:ahLst/>
              <a:cxnLst>
                <a:cxn ang="0">
                  <a:pos x="connsiteX0" y="connsiteY0"/>
                </a:cxn>
                <a:cxn ang="0">
                  <a:pos x="connsiteX1" y="connsiteY1"/>
                </a:cxn>
                <a:cxn ang="0">
                  <a:pos x="connsiteX2" y="connsiteY2"/>
                </a:cxn>
              </a:cxnLst>
              <a:rect l="l" t="t" r="r" b="b"/>
              <a:pathLst>
                <a:path w="1036" h="8281">
                  <a:moveTo>
                    <a:pt x="-2592" y="-1573"/>
                  </a:moveTo>
                  <a:cubicBezTo>
                    <a:pt x="-1062" y="1056"/>
                    <a:pt x="-1914" y="3932"/>
                    <a:pt x="-1765" y="6709"/>
                  </a:cubicBezTo>
                  <a:cubicBezTo>
                    <a:pt x="-3308" y="4080"/>
                    <a:pt x="-2432" y="1204"/>
                    <a:pt x="-2592" y="-1573"/>
                  </a:cubicBezTo>
                  <a:close/>
                </a:path>
              </a:pathLst>
            </a:custGeom>
            <a:solidFill>
              <a:srgbClr val="2C2C2C"/>
            </a:solidFill>
            <a:ln w="1231" cap="flat">
              <a:noFill/>
              <a:prstDash val="solid"/>
              <a:miter/>
            </a:ln>
          </p:spPr>
          <p:txBody>
            <a:bodyPr rtlCol="0" anchor="ctr"/>
            <a:lstStyle/>
            <a:p>
              <a:endParaRPr lang="es-CO"/>
            </a:p>
          </p:txBody>
        </p:sp>
        <p:sp>
          <p:nvSpPr>
            <p:cNvPr id="658" name="Freeform: Shape 657">
              <a:extLst>
                <a:ext uri="{FF2B5EF4-FFF2-40B4-BE49-F238E27FC236}">
                  <a16:creationId xmlns:a16="http://schemas.microsoft.com/office/drawing/2014/main" id="{084FC750-C362-8A9D-E43E-C0D74AA9C392}"/>
                </a:ext>
              </a:extLst>
            </p:cNvPr>
            <p:cNvSpPr/>
            <p:nvPr/>
          </p:nvSpPr>
          <p:spPr>
            <a:xfrm>
              <a:off x="-987816" y="7425884"/>
              <a:ext cx="980" cy="7631"/>
            </a:xfrm>
            <a:custGeom>
              <a:avLst/>
              <a:gdLst>
                <a:gd name="connsiteX0" fmla="*/ -1865 w 980"/>
                <a:gd name="connsiteY0" fmla="*/ -1224 h 7631"/>
                <a:gd name="connsiteX1" fmla="*/ -1717 w 980"/>
                <a:gd name="connsiteY1" fmla="*/ 6058 h 7631"/>
                <a:gd name="connsiteX2" fmla="*/ -2593 w 980"/>
                <a:gd name="connsiteY2" fmla="*/ -1273 h 7631"/>
                <a:gd name="connsiteX3" fmla="*/ -1865 w 980"/>
                <a:gd name="connsiteY3" fmla="*/ -1224 h 7631"/>
              </a:gdLst>
              <a:ahLst/>
              <a:cxnLst>
                <a:cxn ang="0">
                  <a:pos x="connsiteX0" y="connsiteY0"/>
                </a:cxn>
                <a:cxn ang="0">
                  <a:pos x="connsiteX1" y="connsiteY1"/>
                </a:cxn>
                <a:cxn ang="0">
                  <a:pos x="connsiteX2" y="connsiteY2"/>
                </a:cxn>
                <a:cxn ang="0">
                  <a:pos x="connsiteX3" y="connsiteY3"/>
                </a:cxn>
              </a:cxnLst>
              <a:rect l="l" t="t" r="r" b="b"/>
              <a:pathLst>
                <a:path w="980" h="7631">
                  <a:moveTo>
                    <a:pt x="-1865" y="-1224"/>
                  </a:moveTo>
                  <a:lnTo>
                    <a:pt x="-1717" y="6058"/>
                  </a:lnTo>
                  <a:cubicBezTo>
                    <a:pt x="-3457" y="3787"/>
                    <a:pt x="-2285" y="1121"/>
                    <a:pt x="-2593" y="-1273"/>
                  </a:cubicBezTo>
                  <a:cubicBezTo>
                    <a:pt x="-2334" y="-1692"/>
                    <a:pt x="-2087" y="-1668"/>
                    <a:pt x="-1865" y="-1224"/>
                  </a:cubicBezTo>
                  <a:close/>
                </a:path>
              </a:pathLst>
            </a:custGeom>
            <a:solidFill>
              <a:srgbClr val="252525"/>
            </a:solidFill>
            <a:ln w="1231" cap="flat">
              <a:noFill/>
              <a:prstDash val="solid"/>
              <a:miter/>
            </a:ln>
          </p:spPr>
          <p:txBody>
            <a:bodyPr rtlCol="0" anchor="ctr"/>
            <a:lstStyle/>
            <a:p>
              <a:endParaRPr lang="es-CO"/>
            </a:p>
          </p:txBody>
        </p:sp>
        <p:sp>
          <p:nvSpPr>
            <p:cNvPr id="659" name="Freeform: Shape 658">
              <a:extLst>
                <a:ext uri="{FF2B5EF4-FFF2-40B4-BE49-F238E27FC236}">
                  <a16:creationId xmlns:a16="http://schemas.microsoft.com/office/drawing/2014/main" id="{CE57CA17-9821-D7E6-2934-A3E07EA953B6}"/>
                </a:ext>
              </a:extLst>
            </p:cNvPr>
            <p:cNvSpPr/>
            <p:nvPr/>
          </p:nvSpPr>
          <p:spPr>
            <a:xfrm>
              <a:off x="-986880" y="7435917"/>
              <a:ext cx="944" cy="6756"/>
            </a:xfrm>
            <a:custGeom>
              <a:avLst/>
              <a:gdLst>
                <a:gd name="connsiteX0" fmla="*/ -1913 w 944"/>
                <a:gd name="connsiteY0" fmla="*/ -1198 h 6756"/>
                <a:gd name="connsiteX1" fmla="*/ -1752 w 944"/>
                <a:gd name="connsiteY1" fmla="*/ 5183 h 6756"/>
                <a:gd name="connsiteX2" fmla="*/ -2641 w 944"/>
                <a:gd name="connsiteY2" fmla="*/ -1235 h 6756"/>
                <a:gd name="connsiteX3" fmla="*/ -1913 w 944"/>
                <a:gd name="connsiteY3" fmla="*/ -1198 h 6756"/>
              </a:gdLst>
              <a:ahLst/>
              <a:cxnLst>
                <a:cxn ang="0">
                  <a:pos x="connsiteX0" y="connsiteY0"/>
                </a:cxn>
                <a:cxn ang="0">
                  <a:pos x="connsiteX1" y="connsiteY1"/>
                </a:cxn>
                <a:cxn ang="0">
                  <a:pos x="connsiteX2" y="connsiteY2"/>
                </a:cxn>
                <a:cxn ang="0">
                  <a:pos x="connsiteX3" y="connsiteY3"/>
                </a:cxn>
              </a:cxnLst>
              <a:rect l="l" t="t" r="r" b="b"/>
              <a:pathLst>
                <a:path w="944" h="6756">
                  <a:moveTo>
                    <a:pt x="-1913" y="-1198"/>
                  </a:moveTo>
                  <a:cubicBezTo>
                    <a:pt x="-1913" y="925"/>
                    <a:pt x="-1802" y="3048"/>
                    <a:pt x="-1752" y="5183"/>
                  </a:cubicBezTo>
                  <a:cubicBezTo>
                    <a:pt x="-3357" y="3221"/>
                    <a:pt x="-2370" y="900"/>
                    <a:pt x="-2641" y="-1235"/>
                  </a:cubicBezTo>
                  <a:cubicBezTo>
                    <a:pt x="-2370" y="-1692"/>
                    <a:pt x="-2135" y="-1692"/>
                    <a:pt x="-1913" y="-1198"/>
                  </a:cubicBezTo>
                  <a:close/>
                </a:path>
              </a:pathLst>
            </a:custGeom>
            <a:solidFill>
              <a:srgbClr val="252525"/>
            </a:solidFill>
            <a:ln w="1231" cap="flat">
              <a:noFill/>
              <a:prstDash val="solid"/>
              <a:miter/>
            </a:ln>
          </p:spPr>
          <p:txBody>
            <a:bodyPr rtlCol="0" anchor="ctr"/>
            <a:lstStyle/>
            <a:p>
              <a:endParaRPr lang="es-CO"/>
            </a:p>
          </p:txBody>
        </p:sp>
        <p:sp>
          <p:nvSpPr>
            <p:cNvPr id="660" name="Freeform: Shape 659">
              <a:extLst>
                <a:ext uri="{FF2B5EF4-FFF2-40B4-BE49-F238E27FC236}">
                  <a16:creationId xmlns:a16="http://schemas.microsoft.com/office/drawing/2014/main" id="{057B20CC-8FBF-1CE1-CA0D-8B93365DE640}"/>
                </a:ext>
              </a:extLst>
            </p:cNvPr>
            <p:cNvSpPr/>
            <p:nvPr/>
          </p:nvSpPr>
          <p:spPr>
            <a:xfrm>
              <a:off x="-987712" y="7422531"/>
              <a:ext cx="824" cy="3702"/>
            </a:xfrm>
            <a:custGeom>
              <a:avLst/>
              <a:gdLst>
                <a:gd name="connsiteX0" fmla="*/ -1969 w 824"/>
                <a:gd name="connsiteY0" fmla="*/ 2130 h 3702"/>
                <a:gd name="connsiteX1" fmla="*/ -2697 w 824"/>
                <a:gd name="connsiteY1" fmla="*/ 2130 h 3702"/>
                <a:gd name="connsiteX2" fmla="*/ -2697 w 824"/>
                <a:gd name="connsiteY2" fmla="*/ -1573 h 3702"/>
                <a:gd name="connsiteX3" fmla="*/ -1969 w 824"/>
                <a:gd name="connsiteY3" fmla="*/ 2130 h 3702"/>
              </a:gdLst>
              <a:ahLst/>
              <a:cxnLst>
                <a:cxn ang="0">
                  <a:pos x="connsiteX0" y="connsiteY0"/>
                </a:cxn>
                <a:cxn ang="0">
                  <a:pos x="connsiteX1" y="connsiteY1"/>
                </a:cxn>
                <a:cxn ang="0">
                  <a:pos x="connsiteX2" y="connsiteY2"/>
                </a:cxn>
                <a:cxn ang="0">
                  <a:pos x="connsiteX3" y="connsiteY3"/>
                </a:cxn>
              </a:cxnLst>
              <a:rect l="l" t="t" r="r" b="b"/>
              <a:pathLst>
                <a:path w="824" h="3702">
                  <a:moveTo>
                    <a:pt x="-1969" y="2130"/>
                  </a:moveTo>
                  <a:lnTo>
                    <a:pt x="-2697" y="2130"/>
                  </a:lnTo>
                  <a:lnTo>
                    <a:pt x="-2697" y="-1573"/>
                  </a:lnTo>
                  <a:cubicBezTo>
                    <a:pt x="-1513" y="-524"/>
                    <a:pt x="-1945" y="834"/>
                    <a:pt x="-1969" y="2130"/>
                  </a:cubicBezTo>
                  <a:close/>
                </a:path>
              </a:pathLst>
            </a:custGeom>
            <a:solidFill>
              <a:srgbClr val="2C2C2C"/>
            </a:solidFill>
            <a:ln w="1231" cap="flat">
              <a:noFill/>
              <a:prstDash val="solid"/>
              <a:miter/>
            </a:ln>
          </p:spPr>
          <p:txBody>
            <a:bodyPr rtlCol="0" anchor="ctr"/>
            <a:lstStyle/>
            <a:p>
              <a:endParaRPr lang="es-CO"/>
            </a:p>
          </p:txBody>
        </p:sp>
        <p:sp>
          <p:nvSpPr>
            <p:cNvPr id="661" name="Freeform: Shape 660">
              <a:extLst>
                <a:ext uri="{FF2B5EF4-FFF2-40B4-BE49-F238E27FC236}">
                  <a16:creationId xmlns:a16="http://schemas.microsoft.com/office/drawing/2014/main" id="{250D152F-6ABB-D694-490D-3454C265267A}"/>
                </a:ext>
              </a:extLst>
            </p:cNvPr>
            <p:cNvSpPr/>
            <p:nvPr/>
          </p:nvSpPr>
          <p:spPr>
            <a:xfrm>
              <a:off x="-985022" y="7413467"/>
              <a:ext cx="2826" cy="806"/>
            </a:xfrm>
            <a:custGeom>
              <a:avLst/>
              <a:gdLst>
                <a:gd name="connsiteX0" fmla="*/ 129 w 2826"/>
                <a:gd name="connsiteY0" fmla="*/ -853 h 806"/>
                <a:gd name="connsiteX1" fmla="*/ -2697 w 2826"/>
                <a:gd name="connsiteY1" fmla="*/ -766 h 806"/>
                <a:gd name="connsiteX2" fmla="*/ -377 w 2826"/>
                <a:gd name="connsiteY2" fmla="*/ -1321 h 806"/>
                <a:gd name="connsiteX3" fmla="*/ 129 w 2826"/>
                <a:gd name="connsiteY3" fmla="*/ -853 h 806"/>
              </a:gdLst>
              <a:ahLst/>
              <a:cxnLst>
                <a:cxn ang="0">
                  <a:pos x="connsiteX0" y="connsiteY0"/>
                </a:cxn>
                <a:cxn ang="0">
                  <a:pos x="connsiteX1" y="connsiteY1"/>
                </a:cxn>
                <a:cxn ang="0">
                  <a:pos x="connsiteX2" y="connsiteY2"/>
                </a:cxn>
                <a:cxn ang="0">
                  <a:pos x="connsiteX3" y="connsiteY3"/>
                </a:cxn>
              </a:cxnLst>
              <a:rect l="l" t="t" r="r" b="b"/>
              <a:pathLst>
                <a:path w="2826" h="806">
                  <a:moveTo>
                    <a:pt x="129" y="-853"/>
                  </a:moveTo>
                  <a:lnTo>
                    <a:pt x="-2697" y="-766"/>
                  </a:lnTo>
                  <a:cubicBezTo>
                    <a:pt x="-2204" y="-1556"/>
                    <a:pt x="-1167" y="-1815"/>
                    <a:pt x="-377" y="-1321"/>
                  </a:cubicBezTo>
                  <a:cubicBezTo>
                    <a:pt x="-179" y="-1198"/>
                    <a:pt x="-7" y="-1038"/>
                    <a:pt x="129" y="-853"/>
                  </a:cubicBezTo>
                  <a:close/>
                </a:path>
              </a:pathLst>
            </a:custGeom>
            <a:solidFill>
              <a:srgbClr val="252525"/>
            </a:solidFill>
            <a:ln w="1231" cap="flat">
              <a:noFill/>
              <a:prstDash val="solid"/>
              <a:miter/>
            </a:ln>
          </p:spPr>
          <p:txBody>
            <a:bodyPr rtlCol="0" anchor="ctr"/>
            <a:lstStyle/>
            <a:p>
              <a:endParaRPr lang="es-CO"/>
            </a:p>
          </p:txBody>
        </p:sp>
        <p:sp>
          <p:nvSpPr>
            <p:cNvPr id="662" name="Freeform: Shape 661">
              <a:extLst>
                <a:ext uri="{FF2B5EF4-FFF2-40B4-BE49-F238E27FC236}">
                  <a16:creationId xmlns:a16="http://schemas.microsoft.com/office/drawing/2014/main" id="{B6415C5E-044B-9202-846C-7A3A63E9B834}"/>
                </a:ext>
              </a:extLst>
            </p:cNvPr>
            <p:cNvSpPr/>
            <p:nvPr/>
          </p:nvSpPr>
          <p:spPr>
            <a:xfrm>
              <a:off x="-986824" y="7433540"/>
              <a:ext cx="813" cy="2752"/>
            </a:xfrm>
            <a:custGeom>
              <a:avLst/>
              <a:gdLst>
                <a:gd name="connsiteX0" fmla="*/ -1969 w 813"/>
                <a:gd name="connsiteY0" fmla="*/ 1179 h 2752"/>
                <a:gd name="connsiteX1" fmla="*/ -2697 w 813"/>
                <a:gd name="connsiteY1" fmla="*/ 1179 h 2752"/>
                <a:gd name="connsiteX2" fmla="*/ -2697 w 813"/>
                <a:gd name="connsiteY2" fmla="*/ -1573 h 2752"/>
                <a:gd name="connsiteX3" fmla="*/ -1969 w 813"/>
                <a:gd name="connsiteY3" fmla="*/ 1179 h 2752"/>
              </a:gdLst>
              <a:ahLst/>
              <a:cxnLst>
                <a:cxn ang="0">
                  <a:pos x="connsiteX0" y="connsiteY0"/>
                </a:cxn>
                <a:cxn ang="0">
                  <a:pos x="connsiteX1" y="connsiteY1"/>
                </a:cxn>
                <a:cxn ang="0">
                  <a:pos x="connsiteX2" y="connsiteY2"/>
                </a:cxn>
                <a:cxn ang="0">
                  <a:pos x="connsiteX3" y="connsiteY3"/>
                </a:cxn>
              </a:cxnLst>
              <a:rect l="l" t="t" r="r" b="b"/>
              <a:pathLst>
                <a:path w="813" h="2752">
                  <a:moveTo>
                    <a:pt x="-1969" y="1179"/>
                  </a:moveTo>
                  <a:cubicBezTo>
                    <a:pt x="-2216" y="1167"/>
                    <a:pt x="-2451" y="1167"/>
                    <a:pt x="-2697" y="1179"/>
                  </a:cubicBezTo>
                  <a:lnTo>
                    <a:pt x="-2697" y="-1573"/>
                  </a:lnTo>
                  <a:cubicBezTo>
                    <a:pt x="-1685" y="-882"/>
                    <a:pt x="-1858" y="155"/>
                    <a:pt x="-1969" y="1179"/>
                  </a:cubicBezTo>
                  <a:close/>
                </a:path>
              </a:pathLst>
            </a:custGeom>
            <a:solidFill>
              <a:srgbClr val="2C2C2C"/>
            </a:solidFill>
            <a:ln w="1231" cap="flat">
              <a:noFill/>
              <a:prstDash val="solid"/>
              <a:miter/>
            </a:ln>
          </p:spPr>
          <p:txBody>
            <a:bodyPr rtlCol="0" anchor="ctr"/>
            <a:lstStyle/>
            <a:p>
              <a:endParaRPr lang="es-CO"/>
            </a:p>
          </p:txBody>
        </p:sp>
        <p:sp>
          <p:nvSpPr>
            <p:cNvPr id="663" name="Freeform: Shape 662">
              <a:extLst>
                <a:ext uri="{FF2B5EF4-FFF2-40B4-BE49-F238E27FC236}">
                  <a16:creationId xmlns:a16="http://schemas.microsoft.com/office/drawing/2014/main" id="{78311979-F953-6FA8-3B41-8044FEB3A526}"/>
                </a:ext>
              </a:extLst>
            </p:cNvPr>
            <p:cNvSpPr/>
            <p:nvPr/>
          </p:nvSpPr>
          <p:spPr>
            <a:xfrm>
              <a:off x="-862488" y="7587148"/>
              <a:ext cx="2739" cy="879"/>
            </a:xfrm>
            <a:custGeom>
              <a:avLst/>
              <a:gdLst>
                <a:gd name="connsiteX0" fmla="*/ -2697 w 2739"/>
                <a:gd name="connsiteY0" fmla="*/ -693 h 879"/>
                <a:gd name="connsiteX1" fmla="*/ 43 w 2739"/>
                <a:gd name="connsiteY1" fmla="*/ -693 h 879"/>
              </a:gdLst>
              <a:ahLst/>
              <a:cxnLst>
                <a:cxn ang="0">
                  <a:pos x="connsiteX0" y="connsiteY0"/>
                </a:cxn>
                <a:cxn ang="0">
                  <a:pos x="connsiteX1" y="connsiteY1"/>
                </a:cxn>
              </a:cxnLst>
              <a:rect l="l" t="t" r="r" b="b"/>
              <a:pathLst>
                <a:path w="2739" h="879">
                  <a:moveTo>
                    <a:pt x="-2697" y="-693"/>
                  </a:moveTo>
                  <a:cubicBezTo>
                    <a:pt x="-1784" y="-1866"/>
                    <a:pt x="-871" y="-1866"/>
                    <a:pt x="43" y="-693"/>
                  </a:cubicBezTo>
                  <a:close/>
                </a:path>
              </a:pathLst>
            </a:custGeom>
            <a:solidFill>
              <a:srgbClr val="020202"/>
            </a:solidFill>
            <a:ln w="1231" cap="flat">
              <a:noFill/>
              <a:prstDash val="solid"/>
              <a:miter/>
            </a:ln>
          </p:spPr>
          <p:txBody>
            <a:bodyPr rtlCol="0" anchor="ctr"/>
            <a:lstStyle/>
            <a:p>
              <a:endParaRPr lang="es-CO"/>
            </a:p>
          </p:txBody>
        </p:sp>
        <p:sp>
          <p:nvSpPr>
            <p:cNvPr id="664" name="Freeform: Shape 663">
              <a:extLst>
                <a:ext uri="{FF2B5EF4-FFF2-40B4-BE49-F238E27FC236}">
                  <a16:creationId xmlns:a16="http://schemas.microsoft.com/office/drawing/2014/main" id="{2F3D9E09-AD31-84D7-D5B3-39CF433B6894}"/>
                </a:ext>
              </a:extLst>
            </p:cNvPr>
            <p:cNvSpPr/>
            <p:nvPr/>
          </p:nvSpPr>
          <p:spPr>
            <a:xfrm>
              <a:off x="-987737" y="7415900"/>
              <a:ext cx="853" cy="2064"/>
            </a:xfrm>
            <a:custGeom>
              <a:avLst/>
              <a:gdLst>
                <a:gd name="connsiteX0" fmla="*/ -1858 w 853"/>
                <a:gd name="connsiteY0" fmla="*/ -1360 h 2064"/>
                <a:gd name="connsiteX1" fmla="*/ -2697 w 853"/>
                <a:gd name="connsiteY1" fmla="*/ 491 h 2064"/>
                <a:gd name="connsiteX2" fmla="*/ -2697 w 853"/>
                <a:gd name="connsiteY2" fmla="*/ -1323 h 2064"/>
                <a:gd name="connsiteX3" fmla="*/ -2031 w 853"/>
                <a:gd name="connsiteY3" fmla="*/ -1508 h 2064"/>
                <a:gd name="connsiteX4" fmla="*/ -1858 w 853"/>
                <a:gd name="connsiteY4" fmla="*/ -1360 h 2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 h="2064">
                  <a:moveTo>
                    <a:pt x="-1858" y="-1360"/>
                  </a:moveTo>
                  <a:cubicBezTo>
                    <a:pt x="-1772" y="-632"/>
                    <a:pt x="-2093" y="71"/>
                    <a:pt x="-2697" y="491"/>
                  </a:cubicBezTo>
                  <a:lnTo>
                    <a:pt x="-2697" y="-1323"/>
                  </a:lnTo>
                  <a:cubicBezTo>
                    <a:pt x="-2562" y="-1558"/>
                    <a:pt x="-2266" y="-1644"/>
                    <a:pt x="-2031" y="-1508"/>
                  </a:cubicBezTo>
                  <a:cubicBezTo>
                    <a:pt x="-1957" y="-1471"/>
                    <a:pt x="-1895" y="-1422"/>
                    <a:pt x="-1858" y="-1360"/>
                  </a:cubicBezTo>
                  <a:close/>
                </a:path>
              </a:pathLst>
            </a:custGeom>
            <a:solidFill>
              <a:srgbClr val="2C2C2C"/>
            </a:solidFill>
            <a:ln w="1231" cap="flat">
              <a:noFill/>
              <a:prstDash val="solid"/>
              <a:miter/>
            </a:ln>
          </p:spPr>
          <p:txBody>
            <a:bodyPr rtlCol="0" anchor="ctr"/>
            <a:lstStyle/>
            <a:p>
              <a:endParaRPr lang="es-CO"/>
            </a:p>
          </p:txBody>
        </p:sp>
        <p:sp>
          <p:nvSpPr>
            <p:cNvPr id="665" name="Freeform: Shape 664">
              <a:extLst>
                <a:ext uri="{FF2B5EF4-FFF2-40B4-BE49-F238E27FC236}">
                  <a16:creationId xmlns:a16="http://schemas.microsoft.com/office/drawing/2014/main" id="{4AA8129F-5BA0-A7D5-19E8-C2F6F9F7B9CF}"/>
                </a:ext>
              </a:extLst>
            </p:cNvPr>
            <p:cNvSpPr/>
            <p:nvPr/>
          </p:nvSpPr>
          <p:spPr>
            <a:xfrm>
              <a:off x="-986811" y="7414311"/>
              <a:ext cx="1128" cy="925"/>
            </a:xfrm>
            <a:custGeom>
              <a:avLst/>
              <a:gdLst>
                <a:gd name="connsiteX0" fmla="*/ -1833 w 1128"/>
                <a:gd name="connsiteY0" fmla="*/ -783 h 925"/>
                <a:gd name="connsiteX1" fmla="*/ -2697 w 1128"/>
                <a:gd name="connsiteY1" fmla="*/ -647 h 925"/>
                <a:gd name="connsiteX2" fmla="*/ -1796 w 1128"/>
                <a:gd name="connsiteY2" fmla="*/ -1573 h 925"/>
                <a:gd name="connsiteX3" fmla="*/ -1599 w 1128"/>
                <a:gd name="connsiteY3" fmla="*/ -1042 h 925"/>
                <a:gd name="connsiteX4" fmla="*/ -1833 w 1128"/>
                <a:gd name="connsiteY4" fmla="*/ -783 h 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8" h="925">
                  <a:moveTo>
                    <a:pt x="-1833" y="-783"/>
                  </a:moveTo>
                  <a:cubicBezTo>
                    <a:pt x="-2117" y="-709"/>
                    <a:pt x="-2401" y="-672"/>
                    <a:pt x="-2697" y="-647"/>
                  </a:cubicBezTo>
                  <a:lnTo>
                    <a:pt x="-1796" y="-1573"/>
                  </a:lnTo>
                  <a:cubicBezTo>
                    <a:pt x="-1587" y="-1388"/>
                    <a:pt x="-1525" y="-1215"/>
                    <a:pt x="-1599" y="-1042"/>
                  </a:cubicBezTo>
                  <a:cubicBezTo>
                    <a:pt x="-1673" y="-870"/>
                    <a:pt x="-1759" y="-783"/>
                    <a:pt x="-1833" y="-783"/>
                  </a:cubicBezTo>
                  <a:close/>
                </a:path>
              </a:pathLst>
            </a:custGeom>
            <a:solidFill>
              <a:srgbClr val="252525"/>
            </a:solidFill>
            <a:ln w="1231" cap="flat">
              <a:noFill/>
              <a:prstDash val="solid"/>
              <a:miter/>
            </a:ln>
          </p:spPr>
          <p:txBody>
            <a:bodyPr rtlCol="0" anchor="ctr"/>
            <a:lstStyle/>
            <a:p>
              <a:endParaRPr lang="es-CO"/>
            </a:p>
          </p:txBody>
        </p:sp>
        <p:sp>
          <p:nvSpPr>
            <p:cNvPr id="666" name="Freeform: Shape 665">
              <a:extLst>
                <a:ext uri="{FF2B5EF4-FFF2-40B4-BE49-F238E27FC236}">
                  <a16:creationId xmlns:a16="http://schemas.microsoft.com/office/drawing/2014/main" id="{EACEB968-30F0-6B89-0146-123E6C92920F}"/>
                </a:ext>
              </a:extLst>
            </p:cNvPr>
            <p:cNvSpPr/>
            <p:nvPr/>
          </p:nvSpPr>
          <p:spPr>
            <a:xfrm>
              <a:off x="-985947" y="7414283"/>
              <a:ext cx="900" cy="817"/>
            </a:xfrm>
            <a:custGeom>
              <a:avLst/>
              <a:gdLst>
                <a:gd name="connsiteX0" fmla="*/ -2697 w 900"/>
                <a:gd name="connsiteY0" fmla="*/ -755 h 817"/>
                <a:gd name="connsiteX1" fmla="*/ -2697 w 900"/>
                <a:gd name="connsiteY1" fmla="*/ -1545 h 817"/>
                <a:gd name="connsiteX2" fmla="*/ -1796 w 900"/>
                <a:gd name="connsiteY2" fmla="*/ -1545 h 817"/>
              </a:gdLst>
              <a:ahLst/>
              <a:cxnLst>
                <a:cxn ang="0">
                  <a:pos x="connsiteX0" y="connsiteY0"/>
                </a:cxn>
                <a:cxn ang="0">
                  <a:pos x="connsiteX1" y="connsiteY1"/>
                </a:cxn>
                <a:cxn ang="0">
                  <a:pos x="connsiteX2" y="connsiteY2"/>
                </a:cxn>
              </a:cxnLst>
              <a:rect l="l" t="t" r="r" b="b"/>
              <a:pathLst>
                <a:path w="900" h="817">
                  <a:moveTo>
                    <a:pt x="-2697" y="-755"/>
                  </a:moveTo>
                  <a:cubicBezTo>
                    <a:pt x="-2697" y="-1014"/>
                    <a:pt x="-2697" y="-1286"/>
                    <a:pt x="-2697" y="-1545"/>
                  </a:cubicBezTo>
                  <a:cubicBezTo>
                    <a:pt x="-2401" y="-1582"/>
                    <a:pt x="-2093" y="-1582"/>
                    <a:pt x="-1796" y="-1545"/>
                  </a:cubicBezTo>
                  <a:close/>
                </a:path>
              </a:pathLst>
            </a:custGeom>
            <a:solidFill>
              <a:srgbClr val="2C2C2C"/>
            </a:solidFill>
            <a:ln w="1231" cap="flat">
              <a:noFill/>
              <a:prstDash val="solid"/>
              <a:miter/>
            </a:ln>
          </p:spPr>
          <p:txBody>
            <a:bodyPr rtlCol="0" anchor="ctr"/>
            <a:lstStyle/>
            <a:p>
              <a:endParaRPr lang="es-CO"/>
            </a:p>
          </p:txBody>
        </p:sp>
        <p:sp>
          <p:nvSpPr>
            <p:cNvPr id="667" name="Freeform: Shape 666">
              <a:extLst>
                <a:ext uri="{FF2B5EF4-FFF2-40B4-BE49-F238E27FC236}">
                  <a16:creationId xmlns:a16="http://schemas.microsoft.com/office/drawing/2014/main" id="{21C9A80A-9CE9-42B1-5D6D-64AC4B592148}"/>
                </a:ext>
              </a:extLst>
            </p:cNvPr>
            <p:cNvSpPr/>
            <p:nvPr/>
          </p:nvSpPr>
          <p:spPr>
            <a:xfrm>
              <a:off x="-987700" y="7415200"/>
              <a:ext cx="888" cy="913"/>
            </a:xfrm>
            <a:custGeom>
              <a:avLst/>
              <a:gdLst>
                <a:gd name="connsiteX0" fmla="*/ -1895 w 888"/>
                <a:gd name="connsiteY0" fmla="*/ -660 h 913"/>
                <a:gd name="connsiteX1" fmla="*/ -2697 w 888"/>
                <a:gd name="connsiteY1" fmla="*/ -660 h 913"/>
                <a:gd name="connsiteX2" fmla="*/ -1808 w 888"/>
                <a:gd name="connsiteY2" fmla="*/ -1573 h 913"/>
                <a:gd name="connsiteX3" fmla="*/ -1895 w 888"/>
                <a:gd name="connsiteY3" fmla="*/ -660 h 913"/>
              </a:gdLst>
              <a:ahLst/>
              <a:cxnLst>
                <a:cxn ang="0">
                  <a:pos x="connsiteX0" y="connsiteY0"/>
                </a:cxn>
                <a:cxn ang="0">
                  <a:pos x="connsiteX1" y="connsiteY1"/>
                </a:cxn>
                <a:cxn ang="0">
                  <a:pos x="connsiteX2" y="connsiteY2"/>
                </a:cxn>
                <a:cxn ang="0">
                  <a:pos x="connsiteX3" y="connsiteY3"/>
                </a:cxn>
              </a:cxnLst>
              <a:rect l="l" t="t" r="r" b="b"/>
              <a:pathLst>
                <a:path w="888" h="913">
                  <a:moveTo>
                    <a:pt x="-1895" y="-660"/>
                  </a:moveTo>
                  <a:cubicBezTo>
                    <a:pt x="-2154" y="-660"/>
                    <a:pt x="-2426" y="-660"/>
                    <a:pt x="-2697" y="-660"/>
                  </a:cubicBezTo>
                  <a:lnTo>
                    <a:pt x="-1808" y="-1573"/>
                  </a:lnTo>
                  <a:cubicBezTo>
                    <a:pt x="-1808" y="-1264"/>
                    <a:pt x="-1833" y="-956"/>
                    <a:pt x="-1895" y="-660"/>
                  </a:cubicBezTo>
                  <a:close/>
                </a:path>
              </a:pathLst>
            </a:custGeom>
            <a:solidFill>
              <a:srgbClr val="252525"/>
            </a:solidFill>
            <a:ln w="1231" cap="flat">
              <a:noFill/>
              <a:prstDash val="solid"/>
              <a:miter/>
            </a:ln>
          </p:spPr>
          <p:txBody>
            <a:bodyPr rtlCol="0" anchor="ctr"/>
            <a:lstStyle/>
            <a:p>
              <a:endParaRPr lang="es-CO"/>
            </a:p>
          </p:txBody>
        </p:sp>
        <p:sp>
          <p:nvSpPr>
            <p:cNvPr id="668" name="Freeform: Shape 667">
              <a:extLst>
                <a:ext uri="{FF2B5EF4-FFF2-40B4-BE49-F238E27FC236}">
                  <a16:creationId xmlns:a16="http://schemas.microsoft.com/office/drawing/2014/main" id="{CF274C67-D861-AB8B-5704-BBA6CE6A3191}"/>
                </a:ext>
              </a:extLst>
            </p:cNvPr>
            <p:cNvSpPr/>
            <p:nvPr/>
          </p:nvSpPr>
          <p:spPr>
            <a:xfrm>
              <a:off x="-932925" y="7437169"/>
              <a:ext cx="913" cy="913"/>
            </a:xfrm>
            <a:custGeom>
              <a:avLst/>
              <a:gdLst>
                <a:gd name="connsiteX0" fmla="*/ -1784 w 913"/>
                <a:gd name="connsiteY0" fmla="*/ -1573 h 913"/>
                <a:gd name="connsiteX1" fmla="*/ -2697 w 913"/>
                <a:gd name="connsiteY1" fmla="*/ -660 h 913"/>
                <a:gd name="connsiteX2" fmla="*/ -1784 w 913"/>
                <a:gd name="connsiteY2" fmla="*/ -1573 h 913"/>
              </a:gdLst>
              <a:ahLst/>
              <a:cxnLst>
                <a:cxn ang="0">
                  <a:pos x="connsiteX0" y="connsiteY0"/>
                </a:cxn>
                <a:cxn ang="0">
                  <a:pos x="connsiteX1" y="connsiteY1"/>
                </a:cxn>
                <a:cxn ang="0">
                  <a:pos x="connsiteX2" y="connsiteY2"/>
                </a:cxn>
              </a:cxnLst>
              <a:rect l="l" t="t" r="r" b="b"/>
              <a:pathLst>
                <a:path w="913" h="913">
                  <a:moveTo>
                    <a:pt x="-1784" y="-1573"/>
                  </a:moveTo>
                  <a:cubicBezTo>
                    <a:pt x="-2093" y="-1277"/>
                    <a:pt x="-2389" y="-968"/>
                    <a:pt x="-2697" y="-660"/>
                  </a:cubicBezTo>
                  <a:cubicBezTo>
                    <a:pt x="-2352" y="-968"/>
                    <a:pt x="-2056" y="-1277"/>
                    <a:pt x="-1784" y="-1573"/>
                  </a:cubicBezTo>
                  <a:close/>
                </a:path>
              </a:pathLst>
            </a:custGeom>
            <a:solidFill>
              <a:srgbClr val="020202"/>
            </a:solidFill>
            <a:ln w="1231" cap="flat">
              <a:noFill/>
              <a:prstDash val="solid"/>
              <a:miter/>
            </a:ln>
          </p:spPr>
          <p:txBody>
            <a:bodyPr rtlCol="0" anchor="ctr"/>
            <a:lstStyle/>
            <a:p>
              <a:endParaRPr lang="es-CO"/>
            </a:p>
          </p:txBody>
        </p:sp>
        <p:sp>
          <p:nvSpPr>
            <p:cNvPr id="669" name="Freeform: Shape 668">
              <a:extLst>
                <a:ext uri="{FF2B5EF4-FFF2-40B4-BE49-F238E27FC236}">
                  <a16:creationId xmlns:a16="http://schemas.microsoft.com/office/drawing/2014/main" id="{DFBDED26-6CC4-B330-3869-CF0E38033CDD}"/>
                </a:ext>
              </a:extLst>
            </p:cNvPr>
            <p:cNvSpPr/>
            <p:nvPr/>
          </p:nvSpPr>
          <p:spPr>
            <a:xfrm>
              <a:off x="-932888" y="7439909"/>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70" name="Freeform: Shape 669">
              <a:extLst>
                <a:ext uri="{FF2B5EF4-FFF2-40B4-BE49-F238E27FC236}">
                  <a16:creationId xmlns:a16="http://schemas.microsoft.com/office/drawing/2014/main" id="{5030A36E-4968-1A58-4896-D3792ED50C7C}"/>
                </a:ext>
              </a:extLst>
            </p:cNvPr>
            <p:cNvSpPr/>
            <p:nvPr/>
          </p:nvSpPr>
          <p:spPr>
            <a:xfrm>
              <a:off x="-933802" y="7449054"/>
              <a:ext cx="913" cy="913"/>
            </a:xfrm>
            <a:custGeom>
              <a:avLst/>
              <a:gdLst>
                <a:gd name="connsiteX0" fmla="*/ -1784 w 913"/>
                <a:gd name="connsiteY0" fmla="*/ -1573 h 913"/>
                <a:gd name="connsiteX1" fmla="*/ -2697 w 913"/>
                <a:gd name="connsiteY1" fmla="*/ -660 h 913"/>
              </a:gdLst>
              <a:ahLst/>
              <a:cxnLst>
                <a:cxn ang="0">
                  <a:pos x="connsiteX0" y="connsiteY0"/>
                </a:cxn>
                <a:cxn ang="0">
                  <a:pos x="connsiteX1" y="connsiteY1"/>
                </a:cxn>
              </a:cxnLst>
              <a:rect l="l" t="t" r="r" b="b"/>
              <a:pathLst>
                <a:path w="913" h="913">
                  <a:moveTo>
                    <a:pt x="-1784" y="-1573"/>
                  </a:moveTo>
                  <a:lnTo>
                    <a:pt x="-2697" y="-660"/>
                  </a:lnTo>
                  <a:close/>
                </a:path>
              </a:pathLst>
            </a:custGeom>
            <a:solidFill>
              <a:srgbClr val="020202"/>
            </a:solidFill>
            <a:ln w="1231" cap="flat">
              <a:noFill/>
              <a:prstDash val="solid"/>
              <a:miter/>
            </a:ln>
          </p:spPr>
          <p:txBody>
            <a:bodyPr rtlCol="0" anchor="ctr"/>
            <a:lstStyle/>
            <a:p>
              <a:endParaRPr lang="es-CO"/>
            </a:p>
          </p:txBody>
        </p:sp>
        <p:sp>
          <p:nvSpPr>
            <p:cNvPr id="671" name="Freeform: Shape 670">
              <a:extLst>
                <a:ext uri="{FF2B5EF4-FFF2-40B4-BE49-F238E27FC236}">
                  <a16:creationId xmlns:a16="http://schemas.microsoft.com/office/drawing/2014/main" id="{A550C53A-3400-3276-CECE-F4D97A42E94F}"/>
                </a:ext>
              </a:extLst>
            </p:cNvPr>
            <p:cNvSpPr/>
            <p:nvPr/>
          </p:nvSpPr>
          <p:spPr>
            <a:xfrm>
              <a:off x="-933802" y="7451843"/>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72" name="Freeform: Shape 671">
              <a:extLst>
                <a:ext uri="{FF2B5EF4-FFF2-40B4-BE49-F238E27FC236}">
                  <a16:creationId xmlns:a16="http://schemas.microsoft.com/office/drawing/2014/main" id="{F20DAF27-CD15-7327-775C-9EA3989FD9B5}"/>
                </a:ext>
              </a:extLst>
            </p:cNvPr>
            <p:cNvSpPr/>
            <p:nvPr/>
          </p:nvSpPr>
          <p:spPr>
            <a:xfrm>
              <a:off x="-933802" y="7473738"/>
              <a:ext cx="913" cy="913"/>
            </a:xfrm>
            <a:custGeom>
              <a:avLst/>
              <a:gdLst>
                <a:gd name="connsiteX0" fmla="*/ -1784 w 913"/>
                <a:gd name="connsiteY0" fmla="*/ -1573 h 913"/>
                <a:gd name="connsiteX1" fmla="*/ -2697 w 913"/>
                <a:gd name="connsiteY1" fmla="*/ -660 h 913"/>
              </a:gdLst>
              <a:ahLst/>
              <a:cxnLst>
                <a:cxn ang="0">
                  <a:pos x="connsiteX0" y="connsiteY0"/>
                </a:cxn>
                <a:cxn ang="0">
                  <a:pos x="connsiteX1" y="connsiteY1"/>
                </a:cxn>
              </a:cxnLst>
              <a:rect l="l" t="t" r="r" b="b"/>
              <a:pathLst>
                <a:path w="913" h="913">
                  <a:moveTo>
                    <a:pt x="-1784" y="-1573"/>
                  </a:moveTo>
                  <a:lnTo>
                    <a:pt x="-2697" y="-660"/>
                  </a:lnTo>
                  <a:close/>
                </a:path>
              </a:pathLst>
            </a:custGeom>
            <a:solidFill>
              <a:srgbClr val="020202"/>
            </a:solidFill>
            <a:ln w="1231" cap="flat">
              <a:noFill/>
              <a:prstDash val="solid"/>
              <a:miter/>
            </a:ln>
          </p:spPr>
          <p:txBody>
            <a:bodyPr rtlCol="0" anchor="ctr"/>
            <a:lstStyle/>
            <a:p>
              <a:endParaRPr lang="es-CO"/>
            </a:p>
          </p:txBody>
        </p:sp>
        <p:sp>
          <p:nvSpPr>
            <p:cNvPr id="673" name="Freeform: Shape 672">
              <a:extLst>
                <a:ext uri="{FF2B5EF4-FFF2-40B4-BE49-F238E27FC236}">
                  <a16:creationId xmlns:a16="http://schemas.microsoft.com/office/drawing/2014/main" id="{4240AC2A-79D7-C8B3-A9BE-AE593EDB274C}"/>
                </a:ext>
              </a:extLst>
            </p:cNvPr>
            <p:cNvSpPr/>
            <p:nvPr/>
          </p:nvSpPr>
          <p:spPr>
            <a:xfrm>
              <a:off x="-933802" y="7478305"/>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389" y="-1264"/>
                    <a:pt x="-2093" y="-956"/>
                    <a:pt x="-1784" y="-660"/>
                  </a:cubicBezTo>
                  <a:cubicBezTo>
                    <a:pt x="-2142" y="-956"/>
                    <a:pt x="-2389" y="-1264"/>
                    <a:pt x="-2697" y="-1573"/>
                  </a:cubicBezTo>
                  <a:close/>
                </a:path>
              </a:pathLst>
            </a:custGeom>
            <a:solidFill>
              <a:srgbClr val="020202"/>
            </a:solidFill>
            <a:ln w="1231" cap="flat">
              <a:noFill/>
              <a:prstDash val="solid"/>
              <a:miter/>
            </a:ln>
          </p:spPr>
          <p:txBody>
            <a:bodyPr rtlCol="0" anchor="ctr"/>
            <a:lstStyle/>
            <a:p>
              <a:endParaRPr lang="es-CO"/>
            </a:p>
          </p:txBody>
        </p:sp>
        <p:sp>
          <p:nvSpPr>
            <p:cNvPr id="674" name="Freeform: Shape 673">
              <a:extLst>
                <a:ext uri="{FF2B5EF4-FFF2-40B4-BE49-F238E27FC236}">
                  <a16:creationId xmlns:a16="http://schemas.microsoft.com/office/drawing/2014/main" id="{5D9009C5-63AA-1BB6-56C7-CAAA4D0331E9}"/>
                </a:ext>
              </a:extLst>
            </p:cNvPr>
            <p:cNvSpPr/>
            <p:nvPr/>
          </p:nvSpPr>
          <p:spPr>
            <a:xfrm>
              <a:off x="-932925" y="7485624"/>
              <a:ext cx="913" cy="913"/>
            </a:xfrm>
            <a:custGeom>
              <a:avLst/>
              <a:gdLst>
                <a:gd name="connsiteX0" fmla="*/ -1784 w 913"/>
                <a:gd name="connsiteY0" fmla="*/ -1573 h 913"/>
                <a:gd name="connsiteX1" fmla="*/ -2697 w 913"/>
                <a:gd name="connsiteY1" fmla="*/ -660 h 913"/>
              </a:gdLst>
              <a:ahLst/>
              <a:cxnLst>
                <a:cxn ang="0">
                  <a:pos x="connsiteX0" y="connsiteY0"/>
                </a:cxn>
                <a:cxn ang="0">
                  <a:pos x="connsiteX1" y="connsiteY1"/>
                </a:cxn>
              </a:cxnLst>
              <a:rect l="l" t="t" r="r" b="b"/>
              <a:pathLst>
                <a:path w="913" h="913">
                  <a:moveTo>
                    <a:pt x="-1784" y="-1573"/>
                  </a:moveTo>
                  <a:lnTo>
                    <a:pt x="-2697" y="-660"/>
                  </a:lnTo>
                  <a:close/>
                </a:path>
              </a:pathLst>
            </a:custGeom>
            <a:solidFill>
              <a:srgbClr val="020202"/>
            </a:solidFill>
            <a:ln w="1231" cap="flat">
              <a:noFill/>
              <a:prstDash val="solid"/>
              <a:miter/>
            </a:ln>
          </p:spPr>
          <p:txBody>
            <a:bodyPr rtlCol="0" anchor="ctr"/>
            <a:lstStyle/>
            <a:p>
              <a:endParaRPr lang="es-CO"/>
            </a:p>
          </p:txBody>
        </p:sp>
        <p:sp>
          <p:nvSpPr>
            <p:cNvPr id="675" name="Freeform: Shape 674">
              <a:extLst>
                <a:ext uri="{FF2B5EF4-FFF2-40B4-BE49-F238E27FC236}">
                  <a16:creationId xmlns:a16="http://schemas.microsoft.com/office/drawing/2014/main" id="{713805C7-FFF7-2DE9-76E6-FF3A5186663F}"/>
                </a:ext>
              </a:extLst>
            </p:cNvPr>
            <p:cNvSpPr/>
            <p:nvPr/>
          </p:nvSpPr>
          <p:spPr>
            <a:xfrm>
              <a:off x="-931062" y="7504828"/>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76" name="Freeform: Shape 675">
              <a:extLst>
                <a:ext uri="{FF2B5EF4-FFF2-40B4-BE49-F238E27FC236}">
                  <a16:creationId xmlns:a16="http://schemas.microsoft.com/office/drawing/2014/main" id="{19B5F870-070E-55D5-81B5-42B7C2F46DB6}"/>
                </a:ext>
              </a:extLst>
            </p:cNvPr>
            <p:cNvSpPr/>
            <p:nvPr/>
          </p:nvSpPr>
          <p:spPr>
            <a:xfrm>
              <a:off x="-930148" y="7505742"/>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389" y="-1277"/>
                    <a:pt x="-2080" y="-968"/>
                    <a:pt x="-1784" y="-660"/>
                  </a:cubicBezTo>
                  <a:cubicBezTo>
                    <a:pt x="-2093" y="-968"/>
                    <a:pt x="-2389" y="-1277"/>
                    <a:pt x="-2697" y="-1573"/>
                  </a:cubicBezTo>
                  <a:close/>
                </a:path>
              </a:pathLst>
            </a:custGeom>
            <a:solidFill>
              <a:srgbClr val="020202"/>
            </a:solidFill>
            <a:ln w="1231" cap="flat">
              <a:noFill/>
              <a:prstDash val="solid"/>
              <a:miter/>
            </a:ln>
          </p:spPr>
          <p:txBody>
            <a:bodyPr rtlCol="0" anchor="ctr"/>
            <a:lstStyle/>
            <a:p>
              <a:endParaRPr lang="es-CO"/>
            </a:p>
          </p:txBody>
        </p:sp>
        <p:sp>
          <p:nvSpPr>
            <p:cNvPr id="677" name="Freeform: Shape 676">
              <a:extLst>
                <a:ext uri="{FF2B5EF4-FFF2-40B4-BE49-F238E27FC236}">
                  <a16:creationId xmlns:a16="http://schemas.microsoft.com/office/drawing/2014/main" id="{40D7E7D4-2B95-0915-D0F0-C710265CF28C}"/>
                </a:ext>
              </a:extLst>
            </p:cNvPr>
            <p:cNvSpPr/>
            <p:nvPr/>
          </p:nvSpPr>
          <p:spPr>
            <a:xfrm>
              <a:off x="-925569" y="7521280"/>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78" name="Freeform: Shape 677">
              <a:extLst>
                <a:ext uri="{FF2B5EF4-FFF2-40B4-BE49-F238E27FC236}">
                  <a16:creationId xmlns:a16="http://schemas.microsoft.com/office/drawing/2014/main" id="{156AB6BB-605B-3865-48B4-1B46FD18866F}"/>
                </a:ext>
              </a:extLst>
            </p:cNvPr>
            <p:cNvSpPr/>
            <p:nvPr/>
          </p:nvSpPr>
          <p:spPr>
            <a:xfrm>
              <a:off x="-924607" y="7522194"/>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401" y="-1264"/>
                    <a:pt x="-2093" y="-968"/>
                    <a:pt x="-1784" y="-660"/>
                  </a:cubicBezTo>
                  <a:cubicBezTo>
                    <a:pt x="-2142" y="-968"/>
                    <a:pt x="-2451" y="-1264"/>
                    <a:pt x="-2697" y="-1573"/>
                  </a:cubicBezTo>
                  <a:close/>
                </a:path>
              </a:pathLst>
            </a:custGeom>
            <a:solidFill>
              <a:srgbClr val="020202"/>
            </a:solidFill>
            <a:ln w="1231" cap="flat">
              <a:noFill/>
              <a:prstDash val="solid"/>
              <a:miter/>
            </a:ln>
          </p:spPr>
          <p:txBody>
            <a:bodyPr rtlCol="0" anchor="ctr"/>
            <a:lstStyle/>
            <a:p>
              <a:endParaRPr lang="es-CO"/>
            </a:p>
          </p:txBody>
        </p:sp>
        <p:sp>
          <p:nvSpPr>
            <p:cNvPr id="679" name="Freeform: Shape 678">
              <a:extLst>
                <a:ext uri="{FF2B5EF4-FFF2-40B4-BE49-F238E27FC236}">
                  <a16:creationId xmlns:a16="http://schemas.microsoft.com/office/drawing/2014/main" id="{A188CC87-D630-F0E7-4009-F5D4EA8020A5}"/>
                </a:ext>
              </a:extLst>
            </p:cNvPr>
            <p:cNvSpPr/>
            <p:nvPr/>
          </p:nvSpPr>
          <p:spPr>
            <a:xfrm>
              <a:off x="-922830" y="7524934"/>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80" name="Freeform: Shape 679">
              <a:extLst>
                <a:ext uri="{FF2B5EF4-FFF2-40B4-BE49-F238E27FC236}">
                  <a16:creationId xmlns:a16="http://schemas.microsoft.com/office/drawing/2014/main" id="{E615425D-480F-6EC6-46D9-AA7CDE5215F3}"/>
                </a:ext>
              </a:extLst>
            </p:cNvPr>
            <p:cNvSpPr/>
            <p:nvPr/>
          </p:nvSpPr>
          <p:spPr>
            <a:xfrm>
              <a:off x="-921916" y="7528599"/>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389" y="-1277"/>
                    <a:pt x="-2093" y="-968"/>
                    <a:pt x="-1784" y="-660"/>
                  </a:cubicBezTo>
                  <a:cubicBezTo>
                    <a:pt x="-2093" y="-968"/>
                    <a:pt x="-2389" y="-1277"/>
                    <a:pt x="-2697" y="-1573"/>
                  </a:cubicBezTo>
                  <a:close/>
                </a:path>
              </a:pathLst>
            </a:custGeom>
            <a:solidFill>
              <a:srgbClr val="020202"/>
            </a:solidFill>
            <a:ln w="1231" cap="flat">
              <a:noFill/>
              <a:prstDash val="solid"/>
              <a:miter/>
            </a:ln>
          </p:spPr>
          <p:txBody>
            <a:bodyPr rtlCol="0" anchor="ctr"/>
            <a:lstStyle/>
            <a:p>
              <a:endParaRPr lang="es-CO"/>
            </a:p>
          </p:txBody>
        </p:sp>
        <p:sp>
          <p:nvSpPr>
            <p:cNvPr id="681" name="Freeform: Shape 680">
              <a:extLst>
                <a:ext uri="{FF2B5EF4-FFF2-40B4-BE49-F238E27FC236}">
                  <a16:creationId xmlns:a16="http://schemas.microsoft.com/office/drawing/2014/main" id="{7FB2CFBE-7D54-C212-FD19-2BC60BB6BFB0}"/>
                </a:ext>
              </a:extLst>
            </p:cNvPr>
            <p:cNvSpPr/>
            <p:nvPr/>
          </p:nvSpPr>
          <p:spPr>
            <a:xfrm>
              <a:off x="-919176" y="7535906"/>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82" name="Freeform: Shape 681">
              <a:extLst>
                <a:ext uri="{FF2B5EF4-FFF2-40B4-BE49-F238E27FC236}">
                  <a16:creationId xmlns:a16="http://schemas.microsoft.com/office/drawing/2014/main" id="{154AA08F-1961-D95A-655E-AD1C1D713046}"/>
                </a:ext>
              </a:extLst>
            </p:cNvPr>
            <p:cNvSpPr/>
            <p:nvPr/>
          </p:nvSpPr>
          <p:spPr>
            <a:xfrm>
              <a:off x="-918263" y="7536819"/>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83" name="Freeform: Shape 682">
              <a:extLst>
                <a:ext uri="{FF2B5EF4-FFF2-40B4-BE49-F238E27FC236}">
                  <a16:creationId xmlns:a16="http://schemas.microsoft.com/office/drawing/2014/main" id="{C07B6D5C-C97A-DAE4-FF75-1B73441CFFDB}"/>
                </a:ext>
              </a:extLst>
            </p:cNvPr>
            <p:cNvSpPr/>
            <p:nvPr/>
          </p:nvSpPr>
          <p:spPr>
            <a:xfrm>
              <a:off x="-913684" y="7546878"/>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401" y="-1264"/>
                    <a:pt x="-2093" y="-956"/>
                    <a:pt x="-1784" y="-660"/>
                  </a:cubicBezTo>
                  <a:cubicBezTo>
                    <a:pt x="-2093" y="-956"/>
                    <a:pt x="-2401" y="-1264"/>
                    <a:pt x="-2697" y="-1573"/>
                  </a:cubicBezTo>
                  <a:close/>
                </a:path>
              </a:pathLst>
            </a:custGeom>
            <a:solidFill>
              <a:srgbClr val="020202"/>
            </a:solidFill>
            <a:ln w="1231" cap="flat">
              <a:noFill/>
              <a:prstDash val="solid"/>
              <a:miter/>
            </a:ln>
          </p:spPr>
          <p:txBody>
            <a:bodyPr rtlCol="0" anchor="ctr"/>
            <a:lstStyle/>
            <a:p>
              <a:endParaRPr lang="es-CO"/>
            </a:p>
          </p:txBody>
        </p:sp>
        <p:sp>
          <p:nvSpPr>
            <p:cNvPr id="684" name="Freeform: Shape 683">
              <a:extLst>
                <a:ext uri="{FF2B5EF4-FFF2-40B4-BE49-F238E27FC236}">
                  <a16:creationId xmlns:a16="http://schemas.microsoft.com/office/drawing/2014/main" id="{F90EF12E-D803-34FE-F408-FA51B7706142}"/>
                </a:ext>
              </a:extLst>
            </p:cNvPr>
            <p:cNvSpPr/>
            <p:nvPr/>
          </p:nvSpPr>
          <p:spPr>
            <a:xfrm>
              <a:off x="-912770" y="7547791"/>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401" y="-1264"/>
                    <a:pt x="-2093" y="-956"/>
                    <a:pt x="-1784" y="-660"/>
                  </a:cubicBezTo>
                  <a:cubicBezTo>
                    <a:pt x="-2093" y="-956"/>
                    <a:pt x="-2401" y="-1252"/>
                    <a:pt x="-2697" y="-1573"/>
                  </a:cubicBezTo>
                  <a:close/>
                </a:path>
              </a:pathLst>
            </a:custGeom>
            <a:solidFill>
              <a:srgbClr val="020202"/>
            </a:solidFill>
            <a:ln w="1231" cap="flat">
              <a:noFill/>
              <a:prstDash val="solid"/>
              <a:miter/>
            </a:ln>
          </p:spPr>
          <p:txBody>
            <a:bodyPr rtlCol="0" anchor="ctr"/>
            <a:lstStyle/>
            <a:p>
              <a:endParaRPr lang="es-CO"/>
            </a:p>
          </p:txBody>
        </p:sp>
        <p:sp>
          <p:nvSpPr>
            <p:cNvPr id="685" name="Freeform: Shape 684">
              <a:extLst>
                <a:ext uri="{FF2B5EF4-FFF2-40B4-BE49-F238E27FC236}">
                  <a16:creationId xmlns:a16="http://schemas.microsoft.com/office/drawing/2014/main" id="{5E80D890-57D7-041A-C74B-A3835A78DA63}"/>
                </a:ext>
              </a:extLst>
            </p:cNvPr>
            <p:cNvSpPr/>
            <p:nvPr/>
          </p:nvSpPr>
          <p:spPr>
            <a:xfrm>
              <a:off x="-910031" y="7549618"/>
              <a:ext cx="913" cy="925"/>
            </a:xfrm>
            <a:custGeom>
              <a:avLst/>
              <a:gdLst>
                <a:gd name="connsiteX0" fmla="*/ -2697 w 913"/>
                <a:gd name="connsiteY0" fmla="*/ -1573 h 925"/>
                <a:gd name="connsiteX1" fmla="*/ -1784 w 913"/>
                <a:gd name="connsiteY1" fmla="*/ -647 h 925"/>
              </a:gdLst>
              <a:ahLst/>
              <a:cxnLst>
                <a:cxn ang="0">
                  <a:pos x="connsiteX0" y="connsiteY0"/>
                </a:cxn>
                <a:cxn ang="0">
                  <a:pos x="connsiteX1" y="connsiteY1"/>
                </a:cxn>
              </a:cxnLst>
              <a:rect l="l" t="t" r="r" b="b"/>
              <a:pathLst>
                <a:path w="913" h="925">
                  <a:moveTo>
                    <a:pt x="-2697" y="-1573"/>
                  </a:moveTo>
                  <a:lnTo>
                    <a:pt x="-1784" y="-647"/>
                  </a:lnTo>
                  <a:close/>
                </a:path>
              </a:pathLst>
            </a:custGeom>
            <a:solidFill>
              <a:srgbClr val="020202"/>
            </a:solidFill>
            <a:ln w="1231" cap="flat">
              <a:noFill/>
              <a:prstDash val="solid"/>
              <a:miter/>
            </a:ln>
          </p:spPr>
          <p:txBody>
            <a:bodyPr rtlCol="0" anchor="ctr"/>
            <a:lstStyle/>
            <a:p>
              <a:endParaRPr lang="es-CO"/>
            </a:p>
          </p:txBody>
        </p:sp>
        <p:sp>
          <p:nvSpPr>
            <p:cNvPr id="686" name="Freeform: Shape 685">
              <a:extLst>
                <a:ext uri="{FF2B5EF4-FFF2-40B4-BE49-F238E27FC236}">
                  <a16:creationId xmlns:a16="http://schemas.microsoft.com/office/drawing/2014/main" id="{CCC56595-0EEB-439C-08AE-EF41D7B4537F}"/>
                </a:ext>
              </a:extLst>
            </p:cNvPr>
            <p:cNvSpPr/>
            <p:nvPr/>
          </p:nvSpPr>
          <p:spPr>
            <a:xfrm>
              <a:off x="-908204" y="7551457"/>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87" name="Freeform: Shape 686">
              <a:extLst>
                <a:ext uri="{FF2B5EF4-FFF2-40B4-BE49-F238E27FC236}">
                  <a16:creationId xmlns:a16="http://schemas.microsoft.com/office/drawing/2014/main" id="{E5DE5785-48C7-6B26-9DB6-B7396FE1EC23}"/>
                </a:ext>
              </a:extLst>
            </p:cNvPr>
            <p:cNvSpPr/>
            <p:nvPr/>
          </p:nvSpPr>
          <p:spPr>
            <a:xfrm>
              <a:off x="-904551" y="7558764"/>
              <a:ext cx="913" cy="913"/>
            </a:xfrm>
            <a:custGeom>
              <a:avLst/>
              <a:gdLst>
                <a:gd name="connsiteX0" fmla="*/ -2697 w 913"/>
                <a:gd name="connsiteY0" fmla="*/ -1573 h 913"/>
                <a:gd name="connsiteX1" fmla="*/ -1784 w 913"/>
                <a:gd name="connsiteY1" fmla="*/ -659 h 913"/>
              </a:gdLst>
              <a:ahLst/>
              <a:cxnLst>
                <a:cxn ang="0">
                  <a:pos x="connsiteX0" y="connsiteY0"/>
                </a:cxn>
                <a:cxn ang="0">
                  <a:pos x="connsiteX1" y="connsiteY1"/>
                </a:cxn>
              </a:cxnLst>
              <a:rect l="l" t="t" r="r" b="b"/>
              <a:pathLst>
                <a:path w="913" h="913">
                  <a:moveTo>
                    <a:pt x="-2697" y="-1573"/>
                  </a:moveTo>
                  <a:lnTo>
                    <a:pt x="-1784" y="-659"/>
                  </a:lnTo>
                  <a:close/>
                </a:path>
              </a:pathLst>
            </a:custGeom>
            <a:solidFill>
              <a:srgbClr val="020202"/>
            </a:solidFill>
            <a:ln w="1231" cap="flat">
              <a:noFill/>
              <a:prstDash val="solid"/>
              <a:miter/>
            </a:ln>
          </p:spPr>
          <p:txBody>
            <a:bodyPr rtlCol="0" anchor="ctr"/>
            <a:lstStyle/>
            <a:p>
              <a:endParaRPr lang="es-CO"/>
            </a:p>
          </p:txBody>
        </p:sp>
        <p:sp>
          <p:nvSpPr>
            <p:cNvPr id="688" name="Freeform: Shape 687">
              <a:extLst>
                <a:ext uri="{FF2B5EF4-FFF2-40B4-BE49-F238E27FC236}">
                  <a16:creationId xmlns:a16="http://schemas.microsoft.com/office/drawing/2014/main" id="{39964759-1870-F472-A7D2-5981D8F6BB9C}"/>
                </a:ext>
              </a:extLst>
            </p:cNvPr>
            <p:cNvSpPr/>
            <p:nvPr/>
          </p:nvSpPr>
          <p:spPr>
            <a:xfrm>
              <a:off x="-897232" y="7564256"/>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89" name="Freeform: Shape 688">
              <a:extLst>
                <a:ext uri="{FF2B5EF4-FFF2-40B4-BE49-F238E27FC236}">
                  <a16:creationId xmlns:a16="http://schemas.microsoft.com/office/drawing/2014/main" id="{649C9A7A-9A0B-3684-56E0-C5DABEE32FA3}"/>
                </a:ext>
              </a:extLst>
            </p:cNvPr>
            <p:cNvSpPr/>
            <p:nvPr/>
          </p:nvSpPr>
          <p:spPr>
            <a:xfrm>
              <a:off x="-893579" y="7569736"/>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90" name="Freeform: Shape 689">
              <a:extLst>
                <a:ext uri="{FF2B5EF4-FFF2-40B4-BE49-F238E27FC236}">
                  <a16:creationId xmlns:a16="http://schemas.microsoft.com/office/drawing/2014/main" id="{C522E8EB-2394-3E04-A677-094400A7BD7A}"/>
                </a:ext>
              </a:extLst>
            </p:cNvPr>
            <p:cNvSpPr/>
            <p:nvPr/>
          </p:nvSpPr>
          <p:spPr>
            <a:xfrm>
              <a:off x="-888086" y="7572476"/>
              <a:ext cx="913" cy="925"/>
            </a:xfrm>
            <a:custGeom>
              <a:avLst/>
              <a:gdLst>
                <a:gd name="connsiteX0" fmla="*/ -2697 w 913"/>
                <a:gd name="connsiteY0" fmla="*/ -1573 h 925"/>
                <a:gd name="connsiteX1" fmla="*/ -1784 w 913"/>
                <a:gd name="connsiteY1" fmla="*/ -647 h 925"/>
              </a:gdLst>
              <a:ahLst/>
              <a:cxnLst>
                <a:cxn ang="0">
                  <a:pos x="connsiteX0" y="connsiteY0"/>
                </a:cxn>
                <a:cxn ang="0">
                  <a:pos x="connsiteX1" y="connsiteY1"/>
                </a:cxn>
              </a:cxnLst>
              <a:rect l="l" t="t" r="r" b="b"/>
              <a:pathLst>
                <a:path w="913" h="925">
                  <a:moveTo>
                    <a:pt x="-2697" y="-1573"/>
                  </a:moveTo>
                  <a:lnTo>
                    <a:pt x="-1784" y="-647"/>
                  </a:lnTo>
                  <a:close/>
                </a:path>
              </a:pathLst>
            </a:custGeom>
            <a:solidFill>
              <a:srgbClr val="020202"/>
            </a:solidFill>
            <a:ln w="1231" cap="flat">
              <a:noFill/>
              <a:prstDash val="solid"/>
              <a:miter/>
            </a:ln>
          </p:spPr>
          <p:txBody>
            <a:bodyPr rtlCol="0" anchor="ctr"/>
            <a:lstStyle/>
            <a:p>
              <a:endParaRPr lang="es-CO"/>
            </a:p>
          </p:txBody>
        </p:sp>
        <p:sp>
          <p:nvSpPr>
            <p:cNvPr id="691" name="Freeform: Shape 690">
              <a:extLst>
                <a:ext uri="{FF2B5EF4-FFF2-40B4-BE49-F238E27FC236}">
                  <a16:creationId xmlns:a16="http://schemas.microsoft.com/office/drawing/2014/main" id="{3A83BEF2-0967-F100-3D92-8523E22CD56D}"/>
                </a:ext>
              </a:extLst>
            </p:cNvPr>
            <p:cNvSpPr/>
            <p:nvPr/>
          </p:nvSpPr>
          <p:spPr>
            <a:xfrm>
              <a:off x="-884433" y="7576141"/>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389" y="-1277"/>
                    <a:pt x="-2093" y="-968"/>
                    <a:pt x="-1784" y="-660"/>
                  </a:cubicBezTo>
                  <a:cubicBezTo>
                    <a:pt x="-2142" y="-968"/>
                    <a:pt x="-2389" y="-1215"/>
                    <a:pt x="-2697" y="-1573"/>
                  </a:cubicBezTo>
                  <a:close/>
                </a:path>
              </a:pathLst>
            </a:custGeom>
            <a:solidFill>
              <a:srgbClr val="020202"/>
            </a:solidFill>
            <a:ln w="1231" cap="flat">
              <a:noFill/>
              <a:prstDash val="solid"/>
              <a:miter/>
            </a:ln>
          </p:spPr>
          <p:txBody>
            <a:bodyPr rtlCol="0" anchor="ctr"/>
            <a:lstStyle/>
            <a:p>
              <a:endParaRPr lang="es-CO"/>
            </a:p>
          </p:txBody>
        </p:sp>
        <p:sp>
          <p:nvSpPr>
            <p:cNvPr id="692" name="Freeform: Shape 691">
              <a:extLst>
                <a:ext uri="{FF2B5EF4-FFF2-40B4-BE49-F238E27FC236}">
                  <a16:creationId xmlns:a16="http://schemas.microsoft.com/office/drawing/2014/main" id="{E4E4FC6C-2510-B933-B560-D3C9725F20F2}"/>
                </a:ext>
              </a:extLst>
            </p:cNvPr>
            <p:cNvSpPr/>
            <p:nvPr/>
          </p:nvSpPr>
          <p:spPr>
            <a:xfrm>
              <a:off x="-881693" y="7579795"/>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93" name="Freeform: Shape 692">
              <a:extLst>
                <a:ext uri="{FF2B5EF4-FFF2-40B4-BE49-F238E27FC236}">
                  <a16:creationId xmlns:a16="http://schemas.microsoft.com/office/drawing/2014/main" id="{F82D983C-BFC6-693E-1D3D-45BC5CD3FB01}"/>
                </a:ext>
              </a:extLst>
            </p:cNvPr>
            <p:cNvSpPr/>
            <p:nvPr/>
          </p:nvSpPr>
          <p:spPr>
            <a:xfrm>
              <a:off x="-876201" y="7580708"/>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94" name="Freeform: Shape 693">
              <a:extLst>
                <a:ext uri="{FF2B5EF4-FFF2-40B4-BE49-F238E27FC236}">
                  <a16:creationId xmlns:a16="http://schemas.microsoft.com/office/drawing/2014/main" id="{B9653906-E3F1-9F9C-DCB1-AF348E7338A5}"/>
                </a:ext>
              </a:extLst>
            </p:cNvPr>
            <p:cNvSpPr/>
            <p:nvPr/>
          </p:nvSpPr>
          <p:spPr>
            <a:xfrm>
              <a:off x="-873461" y="7582535"/>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95" name="Freeform: Shape 694">
              <a:extLst>
                <a:ext uri="{FF2B5EF4-FFF2-40B4-BE49-F238E27FC236}">
                  <a16:creationId xmlns:a16="http://schemas.microsoft.com/office/drawing/2014/main" id="{84834311-92C9-AE41-4B1D-1B8FE20D71E4}"/>
                </a:ext>
              </a:extLst>
            </p:cNvPr>
            <p:cNvSpPr/>
            <p:nvPr/>
          </p:nvSpPr>
          <p:spPr>
            <a:xfrm>
              <a:off x="-870721" y="7585287"/>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96" name="Freeform: Shape 695">
              <a:extLst>
                <a:ext uri="{FF2B5EF4-FFF2-40B4-BE49-F238E27FC236}">
                  <a16:creationId xmlns:a16="http://schemas.microsoft.com/office/drawing/2014/main" id="{3925BE37-B206-C0CE-F877-2AC3B6F49FB0}"/>
                </a:ext>
              </a:extLst>
            </p:cNvPr>
            <p:cNvSpPr/>
            <p:nvPr/>
          </p:nvSpPr>
          <p:spPr>
            <a:xfrm>
              <a:off x="-867067" y="7586200"/>
              <a:ext cx="925" cy="913"/>
            </a:xfrm>
            <a:custGeom>
              <a:avLst/>
              <a:gdLst>
                <a:gd name="connsiteX0" fmla="*/ -2697 w 925"/>
                <a:gd name="connsiteY0" fmla="*/ -1573 h 913"/>
                <a:gd name="connsiteX1" fmla="*/ -1772 w 925"/>
                <a:gd name="connsiteY1" fmla="*/ -660 h 913"/>
              </a:gdLst>
              <a:ahLst/>
              <a:cxnLst>
                <a:cxn ang="0">
                  <a:pos x="connsiteX0" y="connsiteY0"/>
                </a:cxn>
                <a:cxn ang="0">
                  <a:pos x="connsiteX1" y="connsiteY1"/>
                </a:cxn>
              </a:cxnLst>
              <a:rect l="l" t="t" r="r" b="b"/>
              <a:pathLst>
                <a:path w="925" h="913">
                  <a:moveTo>
                    <a:pt x="-2697" y="-1573"/>
                  </a:moveTo>
                  <a:lnTo>
                    <a:pt x="-1772" y="-660"/>
                  </a:lnTo>
                  <a:close/>
                </a:path>
              </a:pathLst>
            </a:custGeom>
            <a:solidFill>
              <a:srgbClr val="020202"/>
            </a:solidFill>
            <a:ln w="1231" cap="flat">
              <a:noFill/>
              <a:prstDash val="solid"/>
              <a:miter/>
            </a:ln>
          </p:spPr>
          <p:txBody>
            <a:bodyPr rtlCol="0" anchor="ctr"/>
            <a:lstStyle/>
            <a:p>
              <a:endParaRPr lang="es-CO"/>
            </a:p>
          </p:txBody>
        </p:sp>
        <p:sp>
          <p:nvSpPr>
            <p:cNvPr id="697" name="Freeform: Shape 696">
              <a:extLst>
                <a:ext uri="{FF2B5EF4-FFF2-40B4-BE49-F238E27FC236}">
                  <a16:creationId xmlns:a16="http://schemas.microsoft.com/office/drawing/2014/main" id="{1ED047B9-EC95-603E-B85E-68172D2FE064}"/>
                </a:ext>
              </a:extLst>
            </p:cNvPr>
            <p:cNvSpPr/>
            <p:nvPr/>
          </p:nvSpPr>
          <p:spPr>
            <a:xfrm>
              <a:off x="-864315" y="7587114"/>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98" name="Freeform: Shape 697">
              <a:extLst>
                <a:ext uri="{FF2B5EF4-FFF2-40B4-BE49-F238E27FC236}">
                  <a16:creationId xmlns:a16="http://schemas.microsoft.com/office/drawing/2014/main" id="{6678190C-7BF6-3783-5030-E4C058C6FA33}"/>
                </a:ext>
              </a:extLst>
            </p:cNvPr>
            <p:cNvSpPr/>
            <p:nvPr/>
          </p:nvSpPr>
          <p:spPr>
            <a:xfrm>
              <a:off x="-856095" y="7588027"/>
              <a:ext cx="913" cy="913"/>
            </a:xfrm>
            <a:custGeom>
              <a:avLst/>
              <a:gdLst>
                <a:gd name="connsiteX0" fmla="*/ -2697 w 913"/>
                <a:gd name="connsiteY0" fmla="*/ -660 h 913"/>
                <a:gd name="connsiteX1" fmla="*/ -1784 w 913"/>
                <a:gd name="connsiteY1" fmla="*/ -1573 h 913"/>
              </a:gdLst>
              <a:ahLst/>
              <a:cxnLst>
                <a:cxn ang="0">
                  <a:pos x="connsiteX0" y="connsiteY0"/>
                </a:cxn>
                <a:cxn ang="0">
                  <a:pos x="connsiteX1" y="connsiteY1"/>
                </a:cxn>
              </a:cxnLst>
              <a:rect l="l" t="t" r="r" b="b"/>
              <a:pathLst>
                <a:path w="913" h="913">
                  <a:moveTo>
                    <a:pt x="-2697" y="-660"/>
                  </a:moveTo>
                  <a:lnTo>
                    <a:pt x="-1784" y="-1573"/>
                  </a:lnTo>
                  <a:close/>
                </a:path>
              </a:pathLst>
            </a:custGeom>
            <a:solidFill>
              <a:srgbClr val="020202"/>
            </a:solidFill>
            <a:ln w="1231" cap="flat">
              <a:noFill/>
              <a:prstDash val="solid"/>
              <a:miter/>
            </a:ln>
          </p:spPr>
          <p:txBody>
            <a:bodyPr rtlCol="0" anchor="ctr"/>
            <a:lstStyle/>
            <a:p>
              <a:endParaRPr lang="es-CO"/>
            </a:p>
          </p:txBody>
        </p:sp>
        <p:sp>
          <p:nvSpPr>
            <p:cNvPr id="699" name="Freeform: Shape 698">
              <a:extLst>
                <a:ext uri="{FF2B5EF4-FFF2-40B4-BE49-F238E27FC236}">
                  <a16:creationId xmlns:a16="http://schemas.microsoft.com/office/drawing/2014/main" id="{95914FD7-8A94-BC57-D8A6-4ED7FDE76592}"/>
                </a:ext>
              </a:extLst>
            </p:cNvPr>
            <p:cNvSpPr/>
            <p:nvPr/>
          </p:nvSpPr>
          <p:spPr>
            <a:xfrm>
              <a:off x="-852430" y="7588027"/>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401" y="-1264"/>
                    <a:pt x="-2093" y="-968"/>
                    <a:pt x="-1784" y="-660"/>
                  </a:cubicBezTo>
                  <a:cubicBezTo>
                    <a:pt x="-2056" y="-968"/>
                    <a:pt x="-2401" y="-1264"/>
                    <a:pt x="-2697" y="-1573"/>
                  </a:cubicBezTo>
                  <a:close/>
                </a:path>
              </a:pathLst>
            </a:custGeom>
            <a:solidFill>
              <a:srgbClr val="020202"/>
            </a:solidFill>
            <a:ln w="1231" cap="flat">
              <a:noFill/>
              <a:prstDash val="solid"/>
              <a:miter/>
            </a:ln>
          </p:spPr>
          <p:txBody>
            <a:bodyPr rtlCol="0" anchor="ctr"/>
            <a:lstStyle/>
            <a:p>
              <a:endParaRPr lang="es-CO"/>
            </a:p>
          </p:txBody>
        </p:sp>
        <p:sp>
          <p:nvSpPr>
            <p:cNvPr id="700" name="Freeform: Shape 699">
              <a:extLst>
                <a:ext uri="{FF2B5EF4-FFF2-40B4-BE49-F238E27FC236}">
                  <a16:creationId xmlns:a16="http://schemas.microsoft.com/office/drawing/2014/main" id="{874BC7AA-6777-624C-D1D5-C86F909F7F55}"/>
                </a:ext>
              </a:extLst>
            </p:cNvPr>
            <p:cNvSpPr/>
            <p:nvPr/>
          </p:nvSpPr>
          <p:spPr>
            <a:xfrm>
              <a:off x="-857959" y="7588940"/>
              <a:ext cx="913" cy="462"/>
            </a:xfrm>
            <a:custGeom>
              <a:avLst/>
              <a:gdLst>
                <a:gd name="connsiteX0" fmla="*/ -2697 w 913"/>
                <a:gd name="connsiteY0" fmla="*/ -1573 h 462"/>
                <a:gd name="connsiteX1" fmla="*/ -1784 w 913"/>
                <a:gd name="connsiteY1" fmla="*/ -1573 h 462"/>
                <a:gd name="connsiteX2" fmla="*/ -2697 w 913"/>
                <a:gd name="connsiteY2" fmla="*/ -1573 h 462"/>
              </a:gdLst>
              <a:ahLst/>
              <a:cxnLst>
                <a:cxn ang="0">
                  <a:pos x="connsiteX0" y="connsiteY0"/>
                </a:cxn>
                <a:cxn ang="0">
                  <a:pos x="connsiteX1" y="connsiteY1"/>
                </a:cxn>
                <a:cxn ang="0">
                  <a:pos x="connsiteX2" y="connsiteY2"/>
                </a:cxn>
              </a:cxnLst>
              <a:rect l="l" t="t" r="r" b="b"/>
              <a:pathLst>
                <a:path w="913" h="462">
                  <a:moveTo>
                    <a:pt x="-2697" y="-1573"/>
                  </a:moveTo>
                  <a:lnTo>
                    <a:pt x="-1784" y="-1573"/>
                  </a:lnTo>
                  <a:cubicBezTo>
                    <a:pt x="-2043" y="-956"/>
                    <a:pt x="-2352" y="-956"/>
                    <a:pt x="-2697" y="-1573"/>
                  </a:cubicBezTo>
                  <a:close/>
                </a:path>
              </a:pathLst>
            </a:custGeom>
            <a:solidFill>
              <a:srgbClr val="020202"/>
            </a:solidFill>
            <a:ln w="1231" cap="flat">
              <a:noFill/>
              <a:prstDash val="solid"/>
              <a:miter/>
            </a:ln>
          </p:spPr>
          <p:txBody>
            <a:bodyPr rtlCol="0" anchor="ctr"/>
            <a:lstStyle/>
            <a:p>
              <a:endParaRPr lang="es-CO"/>
            </a:p>
          </p:txBody>
        </p:sp>
        <p:sp>
          <p:nvSpPr>
            <p:cNvPr id="701" name="Freeform: Shape 700">
              <a:extLst>
                <a:ext uri="{FF2B5EF4-FFF2-40B4-BE49-F238E27FC236}">
                  <a16:creationId xmlns:a16="http://schemas.microsoft.com/office/drawing/2014/main" id="{E622E1B5-22FB-42BA-C59D-D99EAC3B394D}"/>
                </a:ext>
              </a:extLst>
            </p:cNvPr>
            <p:cNvSpPr/>
            <p:nvPr/>
          </p:nvSpPr>
          <p:spPr>
            <a:xfrm>
              <a:off x="-909117" y="7550581"/>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702" name="Freeform: Shape 701">
              <a:extLst>
                <a:ext uri="{FF2B5EF4-FFF2-40B4-BE49-F238E27FC236}">
                  <a16:creationId xmlns:a16="http://schemas.microsoft.com/office/drawing/2014/main" id="{BC2AE8D4-9374-5BF7-E5B0-FA2ADDD9A676}"/>
                </a:ext>
              </a:extLst>
            </p:cNvPr>
            <p:cNvSpPr/>
            <p:nvPr/>
          </p:nvSpPr>
          <p:spPr>
            <a:xfrm>
              <a:off x="-1092349" y="6576067"/>
              <a:ext cx="378880" cy="148994"/>
            </a:xfrm>
            <a:custGeom>
              <a:avLst/>
              <a:gdLst>
                <a:gd name="connsiteX0" fmla="*/ 376183 w 378880"/>
                <a:gd name="connsiteY0" fmla="*/ 66840 h 148994"/>
                <a:gd name="connsiteX1" fmla="*/ 354670 w 378880"/>
                <a:gd name="connsiteY1" fmla="*/ 59718 h 148994"/>
                <a:gd name="connsiteX2" fmla="*/ 322359 w 378880"/>
                <a:gd name="connsiteY2" fmla="*/ 52992 h 148994"/>
                <a:gd name="connsiteX3" fmla="*/ 301179 w 378880"/>
                <a:gd name="connsiteY3" fmla="*/ 51301 h 148994"/>
                <a:gd name="connsiteX4" fmla="*/ 297218 w 378880"/>
                <a:gd name="connsiteY4" fmla="*/ 52128 h 148994"/>
                <a:gd name="connsiteX5" fmla="*/ 268473 w 378880"/>
                <a:gd name="connsiteY5" fmla="*/ 52202 h 148994"/>
                <a:gd name="connsiteX6" fmla="*/ 261882 w 378880"/>
                <a:gd name="connsiteY6" fmla="*/ 52560 h 148994"/>
                <a:gd name="connsiteX7" fmla="*/ 239950 w 378880"/>
                <a:gd name="connsiteY7" fmla="*/ 52868 h 148994"/>
                <a:gd name="connsiteX8" fmla="*/ 238382 w 378880"/>
                <a:gd name="connsiteY8" fmla="*/ 53276 h 148994"/>
                <a:gd name="connsiteX9" fmla="*/ 215228 w 378880"/>
                <a:gd name="connsiteY9" fmla="*/ 55016 h 148994"/>
                <a:gd name="connsiteX10" fmla="*/ 192161 w 378880"/>
                <a:gd name="connsiteY10" fmla="*/ 56991 h 148994"/>
                <a:gd name="connsiteX11" fmla="*/ 141657 w 378880"/>
                <a:gd name="connsiteY11" fmla="*/ 63014 h 148994"/>
                <a:gd name="connsiteX12" fmla="*/ 130413 w 378880"/>
                <a:gd name="connsiteY12" fmla="*/ 64680 h 148994"/>
                <a:gd name="connsiteX13" fmla="*/ 128969 w 378880"/>
                <a:gd name="connsiteY13" fmla="*/ 65063 h 148994"/>
                <a:gd name="connsiteX14" fmla="*/ 124773 w 378880"/>
                <a:gd name="connsiteY14" fmla="*/ 65778 h 148994"/>
                <a:gd name="connsiteX15" fmla="*/ 76181 w 378880"/>
                <a:gd name="connsiteY15" fmla="*/ 87994 h 148994"/>
                <a:gd name="connsiteX16" fmla="*/ 72689 w 378880"/>
                <a:gd name="connsiteY16" fmla="*/ 90092 h 148994"/>
                <a:gd name="connsiteX17" fmla="*/ 70874 w 378880"/>
                <a:gd name="connsiteY17" fmla="*/ 90660 h 148994"/>
                <a:gd name="connsiteX18" fmla="*/ 70874 w 378880"/>
                <a:gd name="connsiteY18" fmla="*/ 90660 h 148994"/>
                <a:gd name="connsiteX19" fmla="*/ 69936 w 378880"/>
                <a:gd name="connsiteY19" fmla="*/ 91586 h 148994"/>
                <a:gd name="connsiteX20" fmla="*/ 69936 w 378880"/>
                <a:gd name="connsiteY20" fmla="*/ 91586 h 148994"/>
                <a:gd name="connsiteX21" fmla="*/ 68998 w 378880"/>
                <a:gd name="connsiteY21" fmla="*/ 92499 h 148994"/>
                <a:gd name="connsiteX22" fmla="*/ 68998 w 378880"/>
                <a:gd name="connsiteY22" fmla="*/ 92499 h 148994"/>
                <a:gd name="connsiteX23" fmla="*/ 56187 w 378880"/>
                <a:gd name="connsiteY23" fmla="*/ 105286 h 148994"/>
                <a:gd name="connsiteX24" fmla="*/ 56187 w 378880"/>
                <a:gd name="connsiteY24" fmla="*/ 105286 h 148994"/>
                <a:gd name="connsiteX25" fmla="*/ 55286 w 378880"/>
                <a:gd name="connsiteY25" fmla="*/ 106236 h 148994"/>
                <a:gd name="connsiteX26" fmla="*/ 55286 w 378880"/>
                <a:gd name="connsiteY26" fmla="*/ 106236 h 148994"/>
                <a:gd name="connsiteX27" fmla="*/ 52522 w 378880"/>
                <a:gd name="connsiteY27" fmla="*/ 109939 h 148994"/>
                <a:gd name="connsiteX28" fmla="*/ 52522 w 378880"/>
                <a:gd name="connsiteY28" fmla="*/ 109939 h 148994"/>
                <a:gd name="connsiteX29" fmla="*/ 50683 w 378880"/>
                <a:gd name="connsiteY29" fmla="*/ 112703 h 148994"/>
                <a:gd name="connsiteX30" fmla="*/ 50683 w 378880"/>
                <a:gd name="connsiteY30" fmla="*/ 112703 h 148994"/>
                <a:gd name="connsiteX31" fmla="*/ 45326 w 378880"/>
                <a:gd name="connsiteY31" fmla="*/ 121886 h 148994"/>
                <a:gd name="connsiteX32" fmla="*/ 39550 w 378880"/>
                <a:gd name="connsiteY32" fmla="*/ 145879 h 148994"/>
                <a:gd name="connsiteX33" fmla="*/ 38748 w 378880"/>
                <a:gd name="connsiteY33" fmla="*/ 147422 h 148994"/>
                <a:gd name="connsiteX34" fmla="*/ 37797 w 378880"/>
                <a:gd name="connsiteY34" fmla="*/ 127872 h 148994"/>
                <a:gd name="connsiteX35" fmla="*/ 38797 w 378880"/>
                <a:gd name="connsiteY35" fmla="*/ 122083 h 148994"/>
                <a:gd name="connsiteX36" fmla="*/ 49275 w 378880"/>
                <a:gd name="connsiteY36" fmla="*/ 102719 h 148994"/>
                <a:gd name="connsiteX37" fmla="*/ 61408 w 378880"/>
                <a:gd name="connsiteY37" fmla="*/ 88797 h 148994"/>
                <a:gd name="connsiteX38" fmla="*/ 62519 w 378880"/>
                <a:gd name="connsiteY38" fmla="*/ 88007 h 148994"/>
                <a:gd name="connsiteX39" fmla="*/ 68221 w 378880"/>
                <a:gd name="connsiteY39" fmla="*/ 78750 h 148994"/>
                <a:gd name="connsiteX40" fmla="*/ 66061 w 378880"/>
                <a:gd name="connsiteY40" fmla="*/ 73751 h 148994"/>
                <a:gd name="connsiteX41" fmla="*/ 49942 w 378880"/>
                <a:gd name="connsiteY41" fmla="*/ 72949 h 148994"/>
                <a:gd name="connsiteX42" fmla="*/ 42870 w 378880"/>
                <a:gd name="connsiteY42" fmla="*/ 80034 h 148994"/>
                <a:gd name="connsiteX43" fmla="*/ 40574 w 378880"/>
                <a:gd name="connsiteY43" fmla="*/ 87315 h 148994"/>
                <a:gd name="connsiteX44" fmla="*/ 40574 w 378880"/>
                <a:gd name="connsiteY44" fmla="*/ 94178 h 148994"/>
                <a:gd name="connsiteX45" fmla="*/ 36514 w 378880"/>
                <a:gd name="connsiteY45" fmla="*/ 101015 h 148994"/>
                <a:gd name="connsiteX46" fmla="*/ 27109 w 378880"/>
                <a:gd name="connsiteY46" fmla="*/ 109322 h 148994"/>
                <a:gd name="connsiteX47" fmla="*/ 19556 w 378880"/>
                <a:gd name="connsiteY47" fmla="*/ 112210 h 148994"/>
                <a:gd name="connsiteX48" fmla="*/ 16544 w 378880"/>
                <a:gd name="connsiteY48" fmla="*/ 111148 h 148994"/>
                <a:gd name="connsiteX49" fmla="*/ 1524 w 378880"/>
                <a:gd name="connsiteY49" fmla="*/ 108087 h 148994"/>
                <a:gd name="connsiteX50" fmla="*/ -2697 w 378880"/>
                <a:gd name="connsiteY50" fmla="*/ 108087 h 148994"/>
                <a:gd name="connsiteX51" fmla="*/ -229 w 378880"/>
                <a:gd name="connsiteY51" fmla="*/ 91142 h 148994"/>
                <a:gd name="connsiteX52" fmla="*/ 6917 w 378880"/>
                <a:gd name="connsiteY52" fmla="*/ 79083 h 148994"/>
                <a:gd name="connsiteX53" fmla="*/ 24369 w 378880"/>
                <a:gd name="connsiteY53" fmla="*/ 59891 h 148994"/>
                <a:gd name="connsiteX54" fmla="*/ 45820 w 378880"/>
                <a:gd name="connsiteY54" fmla="*/ 44611 h 148994"/>
                <a:gd name="connsiteX55" fmla="*/ 54336 w 378880"/>
                <a:gd name="connsiteY55" fmla="*/ 39354 h 148994"/>
                <a:gd name="connsiteX56" fmla="*/ 56187 w 378880"/>
                <a:gd name="connsiteY56" fmla="*/ 23753 h 148994"/>
                <a:gd name="connsiteX57" fmla="*/ 54780 w 378880"/>
                <a:gd name="connsiteY57" fmla="*/ 22272 h 148994"/>
                <a:gd name="connsiteX58" fmla="*/ 47017 w 378880"/>
                <a:gd name="connsiteY58" fmla="*/ 20594 h 148994"/>
                <a:gd name="connsiteX59" fmla="*/ 39278 w 378880"/>
                <a:gd name="connsiteY59" fmla="*/ 22939 h 148994"/>
                <a:gd name="connsiteX60" fmla="*/ 59396 w 378880"/>
                <a:gd name="connsiteY60" fmla="*/ 15842 h 148994"/>
                <a:gd name="connsiteX61" fmla="*/ 104136 w 378880"/>
                <a:gd name="connsiteY61" fmla="*/ 7091 h 148994"/>
                <a:gd name="connsiteX62" fmla="*/ 142620 w 378880"/>
                <a:gd name="connsiteY62" fmla="*/ 2451 h 148994"/>
                <a:gd name="connsiteX63" fmla="*/ 172241 w 378880"/>
                <a:gd name="connsiteY63" fmla="*/ 1105 h 148994"/>
                <a:gd name="connsiteX64" fmla="*/ 199134 w 378880"/>
                <a:gd name="connsiteY64" fmla="*/ 451 h 148994"/>
                <a:gd name="connsiteX65" fmla="*/ 252058 w 378880"/>
                <a:gd name="connsiteY65" fmla="*/ -474 h 148994"/>
                <a:gd name="connsiteX66" fmla="*/ 284394 w 378880"/>
                <a:gd name="connsiteY66" fmla="*/ 1290 h 148994"/>
                <a:gd name="connsiteX67" fmla="*/ 316274 w 378880"/>
                <a:gd name="connsiteY67" fmla="*/ 2907 h 148994"/>
                <a:gd name="connsiteX68" fmla="*/ 319458 w 378880"/>
                <a:gd name="connsiteY68" fmla="*/ 3031 h 148994"/>
                <a:gd name="connsiteX69" fmla="*/ 322828 w 378880"/>
                <a:gd name="connsiteY69" fmla="*/ -1573 h 148994"/>
                <a:gd name="connsiteX70" fmla="*/ 346858 w 378880"/>
                <a:gd name="connsiteY70" fmla="*/ 30048 h 148994"/>
                <a:gd name="connsiteX71" fmla="*/ 356806 w 378880"/>
                <a:gd name="connsiteY71" fmla="*/ 45759 h 148994"/>
                <a:gd name="connsiteX72" fmla="*/ 370098 w 378880"/>
                <a:gd name="connsiteY72" fmla="*/ 62372 h 148994"/>
                <a:gd name="connsiteX73" fmla="*/ 373122 w 378880"/>
                <a:gd name="connsiteY73" fmla="*/ 64285 h 148994"/>
                <a:gd name="connsiteX74" fmla="*/ 376183 w 378880"/>
                <a:gd name="connsiteY74" fmla="*/ 66840 h 14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378880" h="148994">
                  <a:moveTo>
                    <a:pt x="376183" y="66840"/>
                  </a:moveTo>
                  <a:cubicBezTo>
                    <a:pt x="368975" y="64569"/>
                    <a:pt x="361977" y="61693"/>
                    <a:pt x="354670" y="59718"/>
                  </a:cubicBezTo>
                  <a:cubicBezTo>
                    <a:pt x="344069" y="56744"/>
                    <a:pt x="333269" y="54498"/>
                    <a:pt x="322359" y="52992"/>
                  </a:cubicBezTo>
                  <a:cubicBezTo>
                    <a:pt x="315311" y="52079"/>
                    <a:pt x="308326" y="50906"/>
                    <a:pt x="301179" y="51301"/>
                  </a:cubicBezTo>
                  <a:cubicBezTo>
                    <a:pt x="300068" y="52214"/>
                    <a:pt x="298600" y="52523"/>
                    <a:pt x="297218" y="52128"/>
                  </a:cubicBezTo>
                  <a:cubicBezTo>
                    <a:pt x="287652" y="51301"/>
                    <a:pt x="278038" y="51326"/>
                    <a:pt x="268473" y="52202"/>
                  </a:cubicBezTo>
                  <a:cubicBezTo>
                    <a:pt x="266288" y="52523"/>
                    <a:pt x="264091" y="52646"/>
                    <a:pt x="261882" y="52560"/>
                  </a:cubicBezTo>
                  <a:cubicBezTo>
                    <a:pt x="254575" y="52708"/>
                    <a:pt x="247257" y="52177"/>
                    <a:pt x="239950" y="52868"/>
                  </a:cubicBezTo>
                  <a:cubicBezTo>
                    <a:pt x="239444" y="53066"/>
                    <a:pt x="238913" y="53202"/>
                    <a:pt x="238382" y="53276"/>
                  </a:cubicBezTo>
                  <a:cubicBezTo>
                    <a:pt x="230656" y="53646"/>
                    <a:pt x="222930" y="54152"/>
                    <a:pt x="215228" y="55016"/>
                  </a:cubicBezTo>
                  <a:cubicBezTo>
                    <a:pt x="207675" y="57201"/>
                    <a:pt x="199850" y="56016"/>
                    <a:pt x="192161" y="56991"/>
                  </a:cubicBezTo>
                  <a:cubicBezTo>
                    <a:pt x="175339" y="59101"/>
                    <a:pt x="158442" y="60570"/>
                    <a:pt x="141657" y="63014"/>
                  </a:cubicBezTo>
                  <a:cubicBezTo>
                    <a:pt x="137954" y="63557"/>
                    <a:pt x="134153" y="64100"/>
                    <a:pt x="130413" y="64680"/>
                  </a:cubicBezTo>
                  <a:cubicBezTo>
                    <a:pt x="129944" y="64853"/>
                    <a:pt x="129463" y="64976"/>
                    <a:pt x="128969" y="65063"/>
                  </a:cubicBezTo>
                  <a:cubicBezTo>
                    <a:pt x="127550" y="65174"/>
                    <a:pt x="126143" y="65408"/>
                    <a:pt x="124773" y="65778"/>
                  </a:cubicBezTo>
                  <a:cubicBezTo>
                    <a:pt x="106938" y="68889"/>
                    <a:pt x="90202" y="76528"/>
                    <a:pt x="76181" y="87994"/>
                  </a:cubicBezTo>
                  <a:cubicBezTo>
                    <a:pt x="75145" y="88895"/>
                    <a:pt x="73972" y="89599"/>
                    <a:pt x="72689" y="90092"/>
                  </a:cubicBezTo>
                  <a:cubicBezTo>
                    <a:pt x="72071" y="90241"/>
                    <a:pt x="71331" y="90006"/>
                    <a:pt x="70874" y="90660"/>
                  </a:cubicBezTo>
                  <a:lnTo>
                    <a:pt x="70874" y="90660"/>
                  </a:lnTo>
                  <a:cubicBezTo>
                    <a:pt x="70492" y="90895"/>
                    <a:pt x="70171" y="91203"/>
                    <a:pt x="69936" y="91586"/>
                  </a:cubicBezTo>
                  <a:lnTo>
                    <a:pt x="69936" y="91586"/>
                  </a:lnTo>
                  <a:cubicBezTo>
                    <a:pt x="69566" y="91833"/>
                    <a:pt x="69257" y="92141"/>
                    <a:pt x="68998" y="92499"/>
                  </a:cubicBezTo>
                  <a:lnTo>
                    <a:pt x="68998" y="92499"/>
                  </a:lnTo>
                  <a:cubicBezTo>
                    <a:pt x="64308" y="96313"/>
                    <a:pt x="60013" y="100608"/>
                    <a:pt x="56187" y="105286"/>
                  </a:cubicBezTo>
                  <a:lnTo>
                    <a:pt x="56187" y="105286"/>
                  </a:lnTo>
                  <a:cubicBezTo>
                    <a:pt x="55842" y="105557"/>
                    <a:pt x="55533" y="105878"/>
                    <a:pt x="55286" y="106236"/>
                  </a:cubicBezTo>
                  <a:lnTo>
                    <a:pt x="55286" y="106236"/>
                  </a:lnTo>
                  <a:cubicBezTo>
                    <a:pt x="54262" y="107384"/>
                    <a:pt x="53336" y="108630"/>
                    <a:pt x="52522" y="109939"/>
                  </a:cubicBezTo>
                  <a:lnTo>
                    <a:pt x="52522" y="109939"/>
                  </a:lnTo>
                  <a:cubicBezTo>
                    <a:pt x="51818" y="110790"/>
                    <a:pt x="51201" y="111728"/>
                    <a:pt x="50683" y="112703"/>
                  </a:cubicBezTo>
                  <a:lnTo>
                    <a:pt x="50683" y="112703"/>
                  </a:lnTo>
                  <a:cubicBezTo>
                    <a:pt x="47597" y="114987"/>
                    <a:pt x="46585" y="118603"/>
                    <a:pt x="45326" y="121886"/>
                  </a:cubicBezTo>
                  <a:cubicBezTo>
                    <a:pt x="42203" y="129550"/>
                    <a:pt x="40253" y="137634"/>
                    <a:pt x="39550" y="145879"/>
                  </a:cubicBezTo>
                  <a:cubicBezTo>
                    <a:pt x="39550" y="146410"/>
                    <a:pt x="39031" y="146903"/>
                    <a:pt x="38748" y="147422"/>
                  </a:cubicBezTo>
                  <a:cubicBezTo>
                    <a:pt x="39377" y="140856"/>
                    <a:pt x="37723" y="134413"/>
                    <a:pt x="37797" y="127872"/>
                  </a:cubicBezTo>
                  <a:cubicBezTo>
                    <a:pt x="37760" y="125897"/>
                    <a:pt x="38093" y="123935"/>
                    <a:pt x="38797" y="122083"/>
                  </a:cubicBezTo>
                  <a:cubicBezTo>
                    <a:pt x="41562" y="115234"/>
                    <a:pt x="44339" y="108396"/>
                    <a:pt x="49275" y="102719"/>
                  </a:cubicBezTo>
                  <a:cubicBezTo>
                    <a:pt x="53311" y="98078"/>
                    <a:pt x="57360" y="93437"/>
                    <a:pt x="61408" y="88797"/>
                  </a:cubicBezTo>
                  <a:cubicBezTo>
                    <a:pt x="61716" y="88451"/>
                    <a:pt x="62099" y="88179"/>
                    <a:pt x="62519" y="88007"/>
                  </a:cubicBezTo>
                  <a:cubicBezTo>
                    <a:pt x="66752" y="86340"/>
                    <a:pt x="68295" y="83391"/>
                    <a:pt x="68221" y="78750"/>
                  </a:cubicBezTo>
                  <a:cubicBezTo>
                    <a:pt x="68393" y="76825"/>
                    <a:pt x="67579" y="74936"/>
                    <a:pt x="66061" y="73751"/>
                  </a:cubicBezTo>
                  <a:cubicBezTo>
                    <a:pt x="61864" y="70407"/>
                    <a:pt x="55138" y="69197"/>
                    <a:pt x="49942" y="72949"/>
                  </a:cubicBezTo>
                  <a:cubicBezTo>
                    <a:pt x="47276" y="74973"/>
                    <a:pt x="44894" y="77355"/>
                    <a:pt x="42870" y="80034"/>
                  </a:cubicBezTo>
                  <a:cubicBezTo>
                    <a:pt x="41315" y="82144"/>
                    <a:pt x="40513" y="84699"/>
                    <a:pt x="40574" y="87315"/>
                  </a:cubicBezTo>
                  <a:cubicBezTo>
                    <a:pt x="40574" y="89611"/>
                    <a:pt x="40451" y="91894"/>
                    <a:pt x="40574" y="94178"/>
                  </a:cubicBezTo>
                  <a:cubicBezTo>
                    <a:pt x="40772" y="97436"/>
                    <a:pt x="39686" y="99645"/>
                    <a:pt x="36514" y="101015"/>
                  </a:cubicBezTo>
                  <a:cubicBezTo>
                    <a:pt x="32576" y="102719"/>
                    <a:pt x="29281" y="105631"/>
                    <a:pt x="27109" y="109322"/>
                  </a:cubicBezTo>
                  <a:cubicBezTo>
                    <a:pt x="24875" y="113024"/>
                    <a:pt x="23555" y="113357"/>
                    <a:pt x="19556" y="112210"/>
                  </a:cubicBezTo>
                  <a:cubicBezTo>
                    <a:pt x="18531" y="111926"/>
                    <a:pt x="17519" y="111580"/>
                    <a:pt x="16544" y="111148"/>
                  </a:cubicBezTo>
                  <a:cubicBezTo>
                    <a:pt x="11879" y="108890"/>
                    <a:pt x="6707" y="107828"/>
                    <a:pt x="1524" y="108087"/>
                  </a:cubicBezTo>
                  <a:cubicBezTo>
                    <a:pt x="191" y="108161"/>
                    <a:pt x="-1155" y="108087"/>
                    <a:pt x="-2697" y="108087"/>
                  </a:cubicBezTo>
                  <a:cubicBezTo>
                    <a:pt x="-1858" y="102151"/>
                    <a:pt x="-1365" y="96572"/>
                    <a:pt x="-229" y="91142"/>
                  </a:cubicBezTo>
                  <a:cubicBezTo>
                    <a:pt x="783" y="86451"/>
                    <a:pt x="4350" y="82996"/>
                    <a:pt x="6917" y="79083"/>
                  </a:cubicBezTo>
                  <a:cubicBezTo>
                    <a:pt x="11718" y="71777"/>
                    <a:pt x="18025" y="65766"/>
                    <a:pt x="24369" y="59891"/>
                  </a:cubicBezTo>
                  <a:cubicBezTo>
                    <a:pt x="30910" y="53991"/>
                    <a:pt x="38106" y="48857"/>
                    <a:pt x="45820" y="44611"/>
                  </a:cubicBezTo>
                  <a:cubicBezTo>
                    <a:pt x="48794" y="43081"/>
                    <a:pt x="51645" y="41329"/>
                    <a:pt x="54336" y="39354"/>
                  </a:cubicBezTo>
                  <a:cubicBezTo>
                    <a:pt x="59149" y="35552"/>
                    <a:pt x="59988" y="28579"/>
                    <a:pt x="56187" y="23753"/>
                  </a:cubicBezTo>
                  <a:cubicBezTo>
                    <a:pt x="55767" y="23223"/>
                    <a:pt x="55299" y="22716"/>
                    <a:pt x="54780" y="22272"/>
                  </a:cubicBezTo>
                  <a:cubicBezTo>
                    <a:pt x="52546" y="20223"/>
                    <a:pt x="50251" y="19224"/>
                    <a:pt x="47017" y="20594"/>
                  </a:cubicBezTo>
                  <a:cubicBezTo>
                    <a:pt x="44549" y="21630"/>
                    <a:pt x="42228" y="23395"/>
                    <a:pt x="39278" y="22939"/>
                  </a:cubicBezTo>
                  <a:cubicBezTo>
                    <a:pt x="45610" y="19631"/>
                    <a:pt x="52386" y="17249"/>
                    <a:pt x="59396" y="15842"/>
                  </a:cubicBezTo>
                  <a:cubicBezTo>
                    <a:pt x="74207" y="12398"/>
                    <a:pt x="89017" y="8992"/>
                    <a:pt x="104136" y="7091"/>
                  </a:cubicBezTo>
                  <a:cubicBezTo>
                    <a:pt x="116960" y="5474"/>
                    <a:pt x="129746" y="3315"/>
                    <a:pt x="142620" y="2451"/>
                  </a:cubicBezTo>
                  <a:cubicBezTo>
                    <a:pt x="152493" y="1784"/>
                    <a:pt x="162367" y="1216"/>
                    <a:pt x="172241" y="1105"/>
                  </a:cubicBezTo>
                  <a:cubicBezTo>
                    <a:pt x="181201" y="982"/>
                    <a:pt x="190162" y="834"/>
                    <a:pt x="199134" y="451"/>
                  </a:cubicBezTo>
                  <a:cubicBezTo>
                    <a:pt x="216759" y="-302"/>
                    <a:pt x="234420" y="-573"/>
                    <a:pt x="252058" y="-474"/>
                  </a:cubicBezTo>
                  <a:cubicBezTo>
                    <a:pt x="262845" y="-474"/>
                    <a:pt x="273619" y="636"/>
                    <a:pt x="284394" y="1290"/>
                  </a:cubicBezTo>
                  <a:cubicBezTo>
                    <a:pt x="295169" y="1945"/>
                    <a:pt x="305684" y="1772"/>
                    <a:pt x="316274" y="2907"/>
                  </a:cubicBezTo>
                  <a:cubicBezTo>
                    <a:pt x="317335" y="3031"/>
                    <a:pt x="318397" y="3080"/>
                    <a:pt x="319458" y="3031"/>
                  </a:cubicBezTo>
                  <a:cubicBezTo>
                    <a:pt x="322951" y="2895"/>
                    <a:pt x="323284" y="2401"/>
                    <a:pt x="322828" y="-1573"/>
                  </a:cubicBezTo>
                  <a:cubicBezTo>
                    <a:pt x="329986" y="9621"/>
                    <a:pt x="339453" y="19063"/>
                    <a:pt x="346858" y="30048"/>
                  </a:cubicBezTo>
                  <a:cubicBezTo>
                    <a:pt x="350326" y="35182"/>
                    <a:pt x="353412" y="40576"/>
                    <a:pt x="356806" y="45759"/>
                  </a:cubicBezTo>
                  <a:cubicBezTo>
                    <a:pt x="360706" y="51708"/>
                    <a:pt x="364692" y="57608"/>
                    <a:pt x="370098" y="62372"/>
                  </a:cubicBezTo>
                  <a:cubicBezTo>
                    <a:pt x="370913" y="63273"/>
                    <a:pt x="371962" y="63927"/>
                    <a:pt x="373122" y="64285"/>
                  </a:cubicBezTo>
                  <a:cubicBezTo>
                    <a:pt x="374480" y="64618"/>
                    <a:pt x="375615" y="65556"/>
                    <a:pt x="376183" y="66840"/>
                  </a:cubicBezTo>
                  <a:close/>
                </a:path>
              </a:pathLst>
            </a:custGeom>
            <a:solidFill>
              <a:srgbClr val="020202"/>
            </a:solidFill>
            <a:ln w="1231" cap="flat">
              <a:noFill/>
              <a:prstDash val="solid"/>
              <a:miter/>
            </a:ln>
          </p:spPr>
          <p:txBody>
            <a:bodyPr rtlCol="0" anchor="ctr"/>
            <a:lstStyle/>
            <a:p>
              <a:endParaRPr lang="es-CO"/>
            </a:p>
          </p:txBody>
        </p:sp>
        <p:sp>
          <p:nvSpPr>
            <p:cNvPr id="703" name="Freeform: Shape 702">
              <a:extLst>
                <a:ext uri="{FF2B5EF4-FFF2-40B4-BE49-F238E27FC236}">
                  <a16:creationId xmlns:a16="http://schemas.microsoft.com/office/drawing/2014/main" id="{48FCD9C0-A49E-DCBC-6CC1-C79470D4B02D}"/>
                </a:ext>
              </a:extLst>
            </p:cNvPr>
            <p:cNvSpPr/>
            <p:nvPr/>
          </p:nvSpPr>
          <p:spPr>
            <a:xfrm>
              <a:off x="-791435" y="6548581"/>
              <a:ext cx="7528" cy="8145"/>
            </a:xfrm>
            <a:custGeom>
              <a:avLst/>
              <a:gdLst>
                <a:gd name="connsiteX0" fmla="*/ 4832 w 7528"/>
                <a:gd name="connsiteY0" fmla="*/ 6573 h 8145"/>
                <a:gd name="connsiteX1" fmla="*/ -2697 w 7528"/>
                <a:gd name="connsiteY1" fmla="*/ -1573 h 8145"/>
                <a:gd name="connsiteX2" fmla="*/ 4832 w 7528"/>
                <a:gd name="connsiteY2" fmla="*/ 6573 h 8145"/>
              </a:gdLst>
              <a:ahLst/>
              <a:cxnLst>
                <a:cxn ang="0">
                  <a:pos x="connsiteX0" y="connsiteY0"/>
                </a:cxn>
                <a:cxn ang="0">
                  <a:pos x="connsiteX1" y="connsiteY1"/>
                </a:cxn>
                <a:cxn ang="0">
                  <a:pos x="connsiteX2" y="connsiteY2"/>
                </a:cxn>
              </a:cxnLst>
              <a:rect l="l" t="t" r="r" b="b"/>
              <a:pathLst>
                <a:path w="7528" h="8145">
                  <a:moveTo>
                    <a:pt x="4832" y="6573"/>
                  </a:moveTo>
                  <a:cubicBezTo>
                    <a:pt x="1857" y="4327"/>
                    <a:pt x="-685" y="1562"/>
                    <a:pt x="-2697" y="-1573"/>
                  </a:cubicBezTo>
                  <a:cubicBezTo>
                    <a:pt x="487" y="550"/>
                    <a:pt x="3597" y="2759"/>
                    <a:pt x="4832" y="6573"/>
                  </a:cubicBezTo>
                  <a:close/>
                </a:path>
              </a:pathLst>
            </a:custGeom>
            <a:solidFill>
              <a:srgbClr val="020202"/>
            </a:solidFill>
            <a:ln w="1231" cap="flat">
              <a:noFill/>
              <a:prstDash val="solid"/>
              <a:miter/>
            </a:ln>
          </p:spPr>
          <p:txBody>
            <a:bodyPr rtlCol="0" anchor="ctr"/>
            <a:lstStyle/>
            <a:p>
              <a:endParaRPr lang="es-CO"/>
            </a:p>
          </p:txBody>
        </p:sp>
        <p:sp>
          <p:nvSpPr>
            <p:cNvPr id="704" name="Freeform: Shape 703">
              <a:extLst>
                <a:ext uri="{FF2B5EF4-FFF2-40B4-BE49-F238E27FC236}">
                  <a16:creationId xmlns:a16="http://schemas.microsoft.com/office/drawing/2014/main" id="{398AC4B6-1EFF-283C-6D00-52C927DC2B64}"/>
                </a:ext>
              </a:extLst>
            </p:cNvPr>
            <p:cNvSpPr/>
            <p:nvPr/>
          </p:nvSpPr>
          <p:spPr>
            <a:xfrm>
              <a:off x="-867240" y="6491017"/>
              <a:ext cx="8380" cy="4480"/>
            </a:xfrm>
            <a:custGeom>
              <a:avLst/>
              <a:gdLst>
                <a:gd name="connsiteX0" fmla="*/ 5683 w 8380"/>
                <a:gd name="connsiteY0" fmla="*/ 2907 h 4480"/>
                <a:gd name="connsiteX1" fmla="*/ -2697 w 8380"/>
                <a:gd name="connsiteY1" fmla="*/ -1573 h 4480"/>
                <a:gd name="connsiteX2" fmla="*/ 5683 w 8380"/>
                <a:gd name="connsiteY2" fmla="*/ 2907 h 4480"/>
              </a:gdLst>
              <a:ahLst/>
              <a:cxnLst>
                <a:cxn ang="0">
                  <a:pos x="connsiteX0" y="connsiteY0"/>
                </a:cxn>
                <a:cxn ang="0">
                  <a:pos x="connsiteX1" y="connsiteY1"/>
                </a:cxn>
                <a:cxn ang="0">
                  <a:pos x="connsiteX2" y="connsiteY2"/>
                </a:cxn>
              </a:cxnLst>
              <a:rect l="l" t="t" r="r" b="b"/>
              <a:pathLst>
                <a:path w="8380" h="4480">
                  <a:moveTo>
                    <a:pt x="5683" y="2907"/>
                  </a:moveTo>
                  <a:cubicBezTo>
                    <a:pt x="2647" y="1908"/>
                    <a:pt x="-179" y="402"/>
                    <a:pt x="-2697" y="-1573"/>
                  </a:cubicBezTo>
                  <a:cubicBezTo>
                    <a:pt x="549" y="-1153"/>
                    <a:pt x="3536" y="439"/>
                    <a:pt x="5683" y="2907"/>
                  </a:cubicBezTo>
                  <a:close/>
                </a:path>
              </a:pathLst>
            </a:custGeom>
            <a:solidFill>
              <a:srgbClr val="020202"/>
            </a:solidFill>
            <a:ln w="1231" cap="flat">
              <a:noFill/>
              <a:prstDash val="solid"/>
              <a:miter/>
            </a:ln>
          </p:spPr>
          <p:txBody>
            <a:bodyPr rtlCol="0" anchor="ctr"/>
            <a:lstStyle/>
            <a:p>
              <a:endParaRPr lang="es-CO"/>
            </a:p>
          </p:txBody>
        </p:sp>
        <p:sp>
          <p:nvSpPr>
            <p:cNvPr id="705" name="Freeform: Shape 704">
              <a:extLst>
                <a:ext uri="{FF2B5EF4-FFF2-40B4-BE49-F238E27FC236}">
                  <a16:creationId xmlns:a16="http://schemas.microsoft.com/office/drawing/2014/main" id="{006A9AC5-5643-F2F4-D930-619615DA954E}"/>
                </a:ext>
              </a:extLst>
            </p:cNvPr>
            <p:cNvSpPr/>
            <p:nvPr/>
          </p:nvSpPr>
          <p:spPr>
            <a:xfrm>
              <a:off x="-810417" y="6529290"/>
              <a:ext cx="5418" cy="4764"/>
            </a:xfrm>
            <a:custGeom>
              <a:avLst/>
              <a:gdLst>
                <a:gd name="connsiteX0" fmla="*/ 2721 w 5418"/>
                <a:gd name="connsiteY0" fmla="*/ 3191 h 4764"/>
                <a:gd name="connsiteX1" fmla="*/ -2697 w 5418"/>
                <a:gd name="connsiteY1" fmla="*/ -1573 h 4764"/>
                <a:gd name="connsiteX2" fmla="*/ 2721 w 5418"/>
                <a:gd name="connsiteY2" fmla="*/ 3191 h 4764"/>
              </a:gdLst>
              <a:ahLst/>
              <a:cxnLst>
                <a:cxn ang="0">
                  <a:pos x="connsiteX0" y="connsiteY0"/>
                </a:cxn>
                <a:cxn ang="0">
                  <a:pos x="connsiteX1" y="connsiteY1"/>
                </a:cxn>
                <a:cxn ang="0">
                  <a:pos x="connsiteX2" y="connsiteY2"/>
                </a:cxn>
              </a:cxnLst>
              <a:rect l="l" t="t" r="r" b="b"/>
              <a:pathLst>
                <a:path w="5418" h="4764">
                  <a:moveTo>
                    <a:pt x="2721" y="3191"/>
                  </a:moveTo>
                  <a:cubicBezTo>
                    <a:pt x="573" y="2031"/>
                    <a:pt x="-1278" y="402"/>
                    <a:pt x="-2697" y="-1573"/>
                  </a:cubicBezTo>
                  <a:cubicBezTo>
                    <a:pt x="67" y="-1067"/>
                    <a:pt x="1598" y="883"/>
                    <a:pt x="2721" y="3191"/>
                  </a:cubicBezTo>
                  <a:close/>
                </a:path>
              </a:pathLst>
            </a:custGeom>
            <a:solidFill>
              <a:srgbClr val="020202"/>
            </a:solidFill>
            <a:ln w="1231" cap="flat">
              <a:noFill/>
              <a:prstDash val="solid"/>
              <a:miter/>
            </a:ln>
          </p:spPr>
          <p:txBody>
            <a:bodyPr rtlCol="0" anchor="ctr"/>
            <a:lstStyle/>
            <a:p>
              <a:endParaRPr lang="es-CO"/>
            </a:p>
          </p:txBody>
        </p:sp>
        <p:sp>
          <p:nvSpPr>
            <p:cNvPr id="706" name="Freeform: Shape 705">
              <a:extLst>
                <a:ext uri="{FF2B5EF4-FFF2-40B4-BE49-F238E27FC236}">
                  <a16:creationId xmlns:a16="http://schemas.microsoft.com/office/drawing/2014/main" id="{A623A8C7-B5B6-389D-922A-6F9467A15056}"/>
                </a:ext>
              </a:extLst>
            </p:cNvPr>
            <p:cNvSpPr/>
            <p:nvPr/>
          </p:nvSpPr>
          <p:spPr>
            <a:xfrm>
              <a:off x="-798716" y="6540349"/>
              <a:ext cx="4751" cy="5442"/>
            </a:xfrm>
            <a:custGeom>
              <a:avLst/>
              <a:gdLst>
                <a:gd name="connsiteX0" fmla="*/ 2055 w 4751"/>
                <a:gd name="connsiteY0" fmla="*/ 3870 h 5442"/>
                <a:gd name="connsiteX1" fmla="*/ -2697 w 4751"/>
                <a:gd name="connsiteY1" fmla="*/ -1573 h 5442"/>
                <a:gd name="connsiteX2" fmla="*/ 2055 w 4751"/>
                <a:gd name="connsiteY2" fmla="*/ 3870 h 5442"/>
              </a:gdLst>
              <a:ahLst/>
              <a:cxnLst>
                <a:cxn ang="0">
                  <a:pos x="connsiteX0" y="connsiteY0"/>
                </a:cxn>
                <a:cxn ang="0">
                  <a:pos x="connsiteX1" y="connsiteY1"/>
                </a:cxn>
                <a:cxn ang="0">
                  <a:pos x="connsiteX2" y="connsiteY2"/>
                </a:cxn>
              </a:cxnLst>
              <a:rect l="l" t="t" r="r" b="b"/>
              <a:pathLst>
                <a:path w="4751" h="5442">
                  <a:moveTo>
                    <a:pt x="2055" y="3870"/>
                  </a:moveTo>
                  <a:cubicBezTo>
                    <a:pt x="67" y="2451"/>
                    <a:pt x="-1562" y="587"/>
                    <a:pt x="-2697" y="-1573"/>
                  </a:cubicBezTo>
                  <a:cubicBezTo>
                    <a:pt x="-377" y="-400"/>
                    <a:pt x="1598" y="1068"/>
                    <a:pt x="2055" y="3870"/>
                  </a:cubicBezTo>
                  <a:close/>
                </a:path>
              </a:pathLst>
            </a:custGeom>
            <a:solidFill>
              <a:srgbClr val="020202"/>
            </a:solidFill>
            <a:ln w="1231" cap="flat">
              <a:noFill/>
              <a:prstDash val="solid"/>
              <a:miter/>
            </a:ln>
          </p:spPr>
          <p:txBody>
            <a:bodyPr rtlCol="0" anchor="ctr"/>
            <a:lstStyle/>
            <a:p>
              <a:endParaRPr lang="es-CO"/>
            </a:p>
          </p:txBody>
        </p:sp>
        <p:sp>
          <p:nvSpPr>
            <p:cNvPr id="707" name="Freeform: Shape 706">
              <a:extLst>
                <a:ext uri="{FF2B5EF4-FFF2-40B4-BE49-F238E27FC236}">
                  <a16:creationId xmlns:a16="http://schemas.microsoft.com/office/drawing/2014/main" id="{67BFFE9B-B2E2-33AC-31CB-016E3AB2A30C}"/>
                </a:ext>
              </a:extLst>
            </p:cNvPr>
            <p:cNvSpPr/>
            <p:nvPr/>
          </p:nvSpPr>
          <p:spPr>
            <a:xfrm>
              <a:off x="-824154" y="6518331"/>
              <a:ext cx="5455" cy="4739"/>
            </a:xfrm>
            <a:custGeom>
              <a:avLst/>
              <a:gdLst>
                <a:gd name="connsiteX0" fmla="*/ 2758 w 5455"/>
                <a:gd name="connsiteY0" fmla="*/ 3166 h 4739"/>
                <a:gd name="connsiteX1" fmla="*/ -2697 w 5455"/>
                <a:gd name="connsiteY1" fmla="*/ -1573 h 4739"/>
                <a:gd name="connsiteX2" fmla="*/ 2758 w 5455"/>
                <a:gd name="connsiteY2" fmla="*/ 3166 h 4739"/>
              </a:gdLst>
              <a:ahLst/>
              <a:cxnLst>
                <a:cxn ang="0">
                  <a:pos x="connsiteX0" y="connsiteY0"/>
                </a:cxn>
                <a:cxn ang="0">
                  <a:pos x="connsiteX1" y="connsiteY1"/>
                </a:cxn>
                <a:cxn ang="0">
                  <a:pos x="connsiteX2" y="connsiteY2"/>
                </a:cxn>
              </a:cxnLst>
              <a:rect l="l" t="t" r="r" b="b"/>
              <a:pathLst>
                <a:path w="5455" h="4739">
                  <a:moveTo>
                    <a:pt x="2758" y="3166"/>
                  </a:moveTo>
                  <a:cubicBezTo>
                    <a:pt x="179" y="2463"/>
                    <a:pt x="-1056" y="217"/>
                    <a:pt x="-2697" y="-1573"/>
                  </a:cubicBezTo>
                  <a:cubicBezTo>
                    <a:pt x="80" y="-1129"/>
                    <a:pt x="1561" y="871"/>
                    <a:pt x="2758" y="3166"/>
                  </a:cubicBezTo>
                  <a:close/>
                </a:path>
              </a:pathLst>
            </a:custGeom>
            <a:solidFill>
              <a:srgbClr val="020202"/>
            </a:solidFill>
            <a:ln w="1231" cap="flat">
              <a:noFill/>
              <a:prstDash val="solid"/>
              <a:miter/>
            </a:ln>
          </p:spPr>
          <p:txBody>
            <a:bodyPr rtlCol="0" anchor="ctr"/>
            <a:lstStyle/>
            <a:p>
              <a:endParaRPr lang="es-CO"/>
            </a:p>
          </p:txBody>
        </p:sp>
        <p:sp>
          <p:nvSpPr>
            <p:cNvPr id="708" name="Freeform: Shape 707">
              <a:extLst>
                <a:ext uri="{FF2B5EF4-FFF2-40B4-BE49-F238E27FC236}">
                  <a16:creationId xmlns:a16="http://schemas.microsoft.com/office/drawing/2014/main" id="{8E620B7A-2407-DFDE-882D-748BE441121F}"/>
                </a:ext>
              </a:extLst>
            </p:cNvPr>
            <p:cNvSpPr/>
            <p:nvPr/>
          </p:nvSpPr>
          <p:spPr>
            <a:xfrm>
              <a:off x="-910142" y="6475323"/>
              <a:ext cx="7405" cy="1920"/>
            </a:xfrm>
            <a:custGeom>
              <a:avLst/>
              <a:gdLst>
                <a:gd name="connsiteX0" fmla="*/ 4708 w 7405"/>
                <a:gd name="connsiteY0" fmla="*/ 348 h 1920"/>
                <a:gd name="connsiteX1" fmla="*/ -2697 w 7405"/>
                <a:gd name="connsiteY1" fmla="*/ -1479 h 1920"/>
                <a:gd name="connsiteX2" fmla="*/ 4708 w 7405"/>
                <a:gd name="connsiteY2" fmla="*/ 348 h 1920"/>
              </a:gdLst>
              <a:ahLst/>
              <a:cxnLst>
                <a:cxn ang="0">
                  <a:pos x="connsiteX0" y="connsiteY0"/>
                </a:cxn>
                <a:cxn ang="0">
                  <a:pos x="connsiteX1" y="connsiteY1"/>
                </a:cxn>
                <a:cxn ang="0">
                  <a:pos x="connsiteX2" y="connsiteY2"/>
                </a:cxn>
              </a:cxnLst>
              <a:rect l="l" t="t" r="r" b="b"/>
              <a:pathLst>
                <a:path w="7405" h="1920">
                  <a:moveTo>
                    <a:pt x="4708" y="348"/>
                  </a:moveTo>
                  <a:cubicBezTo>
                    <a:pt x="2141" y="237"/>
                    <a:pt x="-377" y="-393"/>
                    <a:pt x="-2697" y="-1479"/>
                  </a:cubicBezTo>
                  <a:cubicBezTo>
                    <a:pt x="-32" y="-1726"/>
                    <a:pt x="2585" y="-1602"/>
                    <a:pt x="4708" y="348"/>
                  </a:cubicBezTo>
                  <a:close/>
                </a:path>
              </a:pathLst>
            </a:custGeom>
            <a:solidFill>
              <a:srgbClr val="020202"/>
            </a:solidFill>
            <a:ln w="1231" cap="flat">
              <a:noFill/>
              <a:prstDash val="solid"/>
              <a:miter/>
            </a:ln>
          </p:spPr>
          <p:txBody>
            <a:bodyPr rtlCol="0" anchor="ctr"/>
            <a:lstStyle/>
            <a:p>
              <a:endParaRPr lang="es-CO"/>
            </a:p>
          </p:txBody>
        </p:sp>
        <p:sp>
          <p:nvSpPr>
            <p:cNvPr id="709" name="Freeform: Shape 708">
              <a:extLst>
                <a:ext uri="{FF2B5EF4-FFF2-40B4-BE49-F238E27FC236}">
                  <a16:creationId xmlns:a16="http://schemas.microsoft.com/office/drawing/2014/main" id="{AFDCA626-C9B0-7C12-A831-9CD40DBD4B28}"/>
                </a:ext>
              </a:extLst>
            </p:cNvPr>
            <p:cNvSpPr/>
            <p:nvPr/>
          </p:nvSpPr>
          <p:spPr>
            <a:xfrm>
              <a:off x="-777735" y="6563207"/>
              <a:ext cx="3900" cy="4504"/>
            </a:xfrm>
            <a:custGeom>
              <a:avLst/>
              <a:gdLst>
                <a:gd name="connsiteX0" fmla="*/ 1203 w 3900"/>
                <a:gd name="connsiteY0" fmla="*/ 2932 h 4504"/>
                <a:gd name="connsiteX1" fmla="*/ -2697 w 3900"/>
                <a:gd name="connsiteY1" fmla="*/ -1573 h 4504"/>
                <a:gd name="connsiteX2" fmla="*/ 1203 w 3900"/>
                <a:gd name="connsiteY2" fmla="*/ 2932 h 4504"/>
              </a:gdLst>
              <a:ahLst/>
              <a:cxnLst>
                <a:cxn ang="0">
                  <a:pos x="connsiteX0" y="connsiteY0"/>
                </a:cxn>
                <a:cxn ang="0">
                  <a:pos x="connsiteX1" y="connsiteY1"/>
                </a:cxn>
                <a:cxn ang="0">
                  <a:pos x="connsiteX2" y="connsiteY2"/>
                </a:cxn>
              </a:cxnLst>
              <a:rect l="l" t="t" r="r" b="b"/>
              <a:pathLst>
                <a:path w="3900" h="4504">
                  <a:moveTo>
                    <a:pt x="1203" y="2932"/>
                  </a:moveTo>
                  <a:cubicBezTo>
                    <a:pt x="-488" y="1809"/>
                    <a:pt x="-1833" y="254"/>
                    <a:pt x="-2697" y="-1573"/>
                  </a:cubicBezTo>
                  <a:cubicBezTo>
                    <a:pt x="-624" y="-980"/>
                    <a:pt x="907" y="785"/>
                    <a:pt x="1203" y="2932"/>
                  </a:cubicBezTo>
                  <a:close/>
                </a:path>
              </a:pathLst>
            </a:custGeom>
            <a:solidFill>
              <a:srgbClr val="020202"/>
            </a:solidFill>
            <a:ln w="1231" cap="flat">
              <a:noFill/>
              <a:prstDash val="solid"/>
              <a:miter/>
            </a:ln>
          </p:spPr>
          <p:txBody>
            <a:bodyPr rtlCol="0" anchor="ctr"/>
            <a:lstStyle/>
            <a:p>
              <a:endParaRPr lang="es-CO"/>
            </a:p>
          </p:txBody>
        </p:sp>
        <p:sp>
          <p:nvSpPr>
            <p:cNvPr id="710" name="Freeform: Shape 709">
              <a:extLst>
                <a:ext uri="{FF2B5EF4-FFF2-40B4-BE49-F238E27FC236}">
                  <a16:creationId xmlns:a16="http://schemas.microsoft.com/office/drawing/2014/main" id="{51F7463D-067E-BAD3-661D-CC414E8FF696}"/>
                </a:ext>
              </a:extLst>
            </p:cNvPr>
            <p:cNvSpPr/>
            <p:nvPr/>
          </p:nvSpPr>
          <p:spPr>
            <a:xfrm>
              <a:off x="-771280" y="6570513"/>
              <a:ext cx="3813" cy="4554"/>
            </a:xfrm>
            <a:custGeom>
              <a:avLst/>
              <a:gdLst>
                <a:gd name="connsiteX0" fmla="*/ 1117 w 3813"/>
                <a:gd name="connsiteY0" fmla="*/ 2981 h 4554"/>
                <a:gd name="connsiteX1" fmla="*/ -2697 w 3813"/>
                <a:gd name="connsiteY1" fmla="*/ -1573 h 4554"/>
                <a:gd name="connsiteX2" fmla="*/ 1117 w 3813"/>
                <a:gd name="connsiteY2" fmla="*/ 2981 h 4554"/>
              </a:gdLst>
              <a:ahLst/>
              <a:cxnLst>
                <a:cxn ang="0">
                  <a:pos x="connsiteX0" y="connsiteY0"/>
                </a:cxn>
                <a:cxn ang="0">
                  <a:pos x="connsiteX1" y="connsiteY1"/>
                </a:cxn>
                <a:cxn ang="0">
                  <a:pos x="connsiteX2" y="connsiteY2"/>
                </a:cxn>
              </a:cxnLst>
              <a:rect l="l" t="t" r="r" b="b"/>
              <a:pathLst>
                <a:path w="3813" h="4554">
                  <a:moveTo>
                    <a:pt x="1117" y="2981"/>
                  </a:moveTo>
                  <a:cubicBezTo>
                    <a:pt x="-513" y="1797"/>
                    <a:pt x="-1821" y="241"/>
                    <a:pt x="-2697" y="-1573"/>
                  </a:cubicBezTo>
                  <a:cubicBezTo>
                    <a:pt x="-661" y="-697"/>
                    <a:pt x="907" y="575"/>
                    <a:pt x="1117" y="2981"/>
                  </a:cubicBezTo>
                  <a:close/>
                </a:path>
              </a:pathLst>
            </a:custGeom>
            <a:solidFill>
              <a:srgbClr val="020202"/>
            </a:solidFill>
            <a:ln w="1231" cap="flat">
              <a:noFill/>
              <a:prstDash val="solid"/>
              <a:miter/>
            </a:ln>
          </p:spPr>
          <p:txBody>
            <a:bodyPr rtlCol="0" anchor="ctr"/>
            <a:lstStyle/>
            <a:p>
              <a:endParaRPr lang="es-CO"/>
            </a:p>
          </p:txBody>
        </p:sp>
        <p:sp>
          <p:nvSpPr>
            <p:cNvPr id="711" name="Freeform: Shape 710">
              <a:extLst>
                <a:ext uri="{FF2B5EF4-FFF2-40B4-BE49-F238E27FC236}">
                  <a16:creationId xmlns:a16="http://schemas.microsoft.com/office/drawing/2014/main" id="{10D966D7-BEF4-1C31-BAB8-8FB318C5AB52}"/>
                </a:ext>
              </a:extLst>
            </p:cNvPr>
            <p:cNvSpPr/>
            <p:nvPr/>
          </p:nvSpPr>
          <p:spPr>
            <a:xfrm>
              <a:off x="-855342" y="6497385"/>
              <a:ext cx="4702" cy="2716"/>
            </a:xfrm>
            <a:custGeom>
              <a:avLst/>
              <a:gdLst>
                <a:gd name="connsiteX0" fmla="*/ 2005 w 4702"/>
                <a:gd name="connsiteY0" fmla="*/ 1144 h 2716"/>
                <a:gd name="connsiteX1" fmla="*/ -2697 w 4702"/>
                <a:gd name="connsiteY1" fmla="*/ -1559 h 2716"/>
                <a:gd name="connsiteX2" fmla="*/ 2005 w 4702"/>
                <a:gd name="connsiteY2" fmla="*/ 1144 h 2716"/>
              </a:gdLst>
              <a:ahLst/>
              <a:cxnLst>
                <a:cxn ang="0">
                  <a:pos x="connsiteX0" y="connsiteY0"/>
                </a:cxn>
                <a:cxn ang="0">
                  <a:pos x="connsiteX1" y="connsiteY1"/>
                </a:cxn>
                <a:cxn ang="0">
                  <a:pos x="connsiteX2" y="connsiteY2"/>
                </a:cxn>
              </a:cxnLst>
              <a:rect l="l" t="t" r="r" b="b"/>
              <a:pathLst>
                <a:path w="4702" h="2716">
                  <a:moveTo>
                    <a:pt x="2005" y="1144"/>
                  </a:moveTo>
                  <a:cubicBezTo>
                    <a:pt x="191" y="749"/>
                    <a:pt x="-1451" y="-189"/>
                    <a:pt x="-2697" y="-1559"/>
                  </a:cubicBezTo>
                  <a:cubicBezTo>
                    <a:pt x="-723" y="-1707"/>
                    <a:pt x="1141" y="-634"/>
                    <a:pt x="2005" y="1144"/>
                  </a:cubicBezTo>
                  <a:close/>
                </a:path>
              </a:pathLst>
            </a:custGeom>
            <a:solidFill>
              <a:srgbClr val="020202"/>
            </a:solidFill>
            <a:ln w="1231" cap="flat">
              <a:noFill/>
              <a:prstDash val="solid"/>
              <a:miter/>
            </a:ln>
          </p:spPr>
          <p:txBody>
            <a:bodyPr rtlCol="0" anchor="ctr"/>
            <a:lstStyle/>
            <a:p>
              <a:endParaRPr lang="es-CO"/>
            </a:p>
          </p:txBody>
        </p:sp>
        <p:sp>
          <p:nvSpPr>
            <p:cNvPr id="712" name="Freeform: Shape 711">
              <a:extLst>
                <a:ext uri="{FF2B5EF4-FFF2-40B4-BE49-F238E27FC236}">
                  <a16:creationId xmlns:a16="http://schemas.microsoft.com/office/drawing/2014/main" id="{8EFDEC78-EA06-C865-BE56-5114CE20A817}"/>
                </a:ext>
              </a:extLst>
            </p:cNvPr>
            <p:cNvSpPr/>
            <p:nvPr/>
          </p:nvSpPr>
          <p:spPr>
            <a:xfrm>
              <a:off x="-881792" y="6484513"/>
              <a:ext cx="4615" cy="1949"/>
            </a:xfrm>
            <a:custGeom>
              <a:avLst/>
              <a:gdLst>
                <a:gd name="connsiteX0" fmla="*/ 1919 w 4615"/>
                <a:gd name="connsiteY0" fmla="*/ 377 h 1949"/>
                <a:gd name="connsiteX1" fmla="*/ -2697 w 4615"/>
                <a:gd name="connsiteY1" fmla="*/ -1548 h 1949"/>
                <a:gd name="connsiteX2" fmla="*/ 1919 w 4615"/>
                <a:gd name="connsiteY2" fmla="*/ 377 h 1949"/>
              </a:gdLst>
              <a:ahLst/>
              <a:cxnLst>
                <a:cxn ang="0">
                  <a:pos x="connsiteX0" y="connsiteY0"/>
                </a:cxn>
                <a:cxn ang="0">
                  <a:pos x="connsiteX1" y="connsiteY1"/>
                </a:cxn>
                <a:cxn ang="0">
                  <a:pos x="connsiteX2" y="connsiteY2"/>
                </a:cxn>
              </a:cxnLst>
              <a:rect l="l" t="t" r="r" b="b"/>
              <a:pathLst>
                <a:path w="4615" h="1949">
                  <a:moveTo>
                    <a:pt x="1919" y="377"/>
                  </a:moveTo>
                  <a:cubicBezTo>
                    <a:pt x="216" y="241"/>
                    <a:pt x="-1401" y="-425"/>
                    <a:pt x="-2697" y="-1548"/>
                  </a:cubicBezTo>
                  <a:cubicBezTo>
                    <a:pt x="-834" y="-1672"/>
                    <a:pt x="845" y="-1375"/>
                    <a:pt x="1919" y="377"/>
                  </a:cubicBezTo>
                  <a:close/>
                </a:path>
              </a:pathLst>
            </a:custGeom>
            <a:solidFill>
              <a:srgbClr val="020202"/>
            </a:solidFill>
            <a:ln w="1231" cap="flat">
              <a:noFill/>
              <a:prstDash val="solid"/>
              <a:miter/>
            </a:ln>
          </p:spPr>
          <p:txBody>
            <a:bodyPr rtlCol="0" anchor="ctr"/>
            <a:lstStyle/>
            <a:p>
              <a:endParaRPr lang="es-CO"/>
            </a:p>
          </p:txBody>
        </p:sp>
        <p:sp>
          <p:nvSpPr>
            <p:cNvPr id="713" name="Freeform: Shape 712">
              <a:extLst>
                <a:ext uri="{FF2B5EF4-FFF2-40B4-BE49-F238E27FC236}">
                  <a16:creationId xmlns:a16="http://schemas.microsoft.com/office/drawing/2014/main" id="{EACD2730-64ED-1B15-6148-960686067D8A}"/>
                </a:ext>
              </a:extLst>
            </p:cNvPr>
            <p:cNvSpPr/>
            <p:nvPr/>
          </p:nvSpPr>
          <p:spPr>
            <a:xfrm>
              <a:off x="-829732" y="6513785"/>
              <a:ext cx="3702" cy="2915"/>
            </a:xfrm>
            <a:custGeom>
              <a:avLst/>
              <a:gdLst>
                <a:gd name="connsiteX0" fmla="*/ 1005 w 3702"/>
                <a:gd name="connsiteY0" fmla="*/ 1343 h 2915"/>
                <a:gd name="connsiteX1" fmla="*/ -2697 w 3702"/>
                <a:gd name="connsiteY1" fmla="*/ -1570 h 2915"/>
                <a:gd name="connsiteX2" fmla="*/ 1005 w 3702"/>
                <a:gd name="connsiteY2" fmla="*/ 1343 h 2915"/>
              </a:gdLst>
              <a:ahLst/>
              <a:cxnLst>
                <a:cxn ang="0">
                  <a:pos x="connsiteX0" y="connsiteY0"/>
                </a:cxn>
                <a:cxn ang="0">
                  <a:pos x="connsiteX1" y="connsiteY1"/>
                </a:cxn>
                <a:cxn ang="0">
                  <a:pos x="connsiteX2" y="connsiteY2"/>
                </a:cxn>
              </a:cxnLst>
              <a:rect l="l" t="t" r="r" b="b"/>
              <a:pathLst>
                <a:path w="3702" h="2915">
                  <a:moveTo>
                    <a:pt x="1005" y="1343"/>
                  </a:moveTo>
                  <a:cubicBezTo>
                    <a:pt x="-513" y="800"/>
                    <a:pt x="-1809" y="-224"/>
                    <a:pt x="-2697" y="-1570"/>
                  </a:cubicBezTo>
                  <a:cubicBezTo>
                    <a:pt x="-908" y="-1644"/>
                    <a:pt x="660" y="-409"/>
                    <a:pt x="1005" y="1343"/>
                  </a:cubicBezTo>
                  <a:close/>
                </a:path>
              </a:pathLst>
            </a:custGeom>
            <a:solidFill>
              <a:srgbClr val="020202"/>
            </a:solidFill>
            <a:ln w="1231" cap="flat">
              <a:noFill/>
              <a:prstDash val="solid"/>
              <a:miter/>
            </a:ln>
          </p:spPr>
          <p:txBody>
            <a:bodyPr rtlCol="0" anchor="ctr"/>
            <a:lstStyle/>
            <a:p>
              <a:endParaRPr lang="es-CO"/>
            </a:p>
          </p:txBody>
        </p:sp>
        <p:sp>
          <p:nvSpPr>
            <p:cNvPr id="714" name="Freeform: Shape 713">
              <a:extLst>
                <a:ext uri="{FF2B5EF4-FFF2-40B4-BE49-F238E27FC236}">
                  <a16:creationId xmlns:a16="http://schemas.microsoft.com/office/drawing/2014/main" id="{DFFE946C-95A9-0B36-4DCC-48F1AE6FBB39}"/>
                </a:ext>
              </a:extLst>
            </p:cNvPr>
            <p:cNvSpPr/>
            <p:nvPr/>
          </p:nvSpPr>
          <p:spPr>
            <a:xfrm>
              <a:off x="-873486" y="6488126"/>
              <a:ext cx="4517" cy="2039"/>
            </a:xfrm>
            <a:custGeom>
              <a:avLst/>
              <a:gdLst>
                <a:gd name="connsiteX0" fmla="*/ 1820 w 4517"/>
                <a:gd name="connsiteY0" fmla="*/ 466 h 2039"/>
                <a:gd name="connsiteX1" fmla="*/ -2697 w 4517"/>
                <a:gd name="connsiteY1" fmla="*/ -1570 h 2039"/>
                <a:gd name="connsiteX2" fmla="*/ 1820 w 4517"/>
                <a:gd name="connsiteY2" fmla="*/ 466 h 2039"/>
              </a:gdLst>
              <a:ahLst/>
              <a:cxnLst>
                <a:cxn ang="0">
                  <a:pos x="connsiteX0" y="connsiteY0"/>
                </a:cxn>
                <a:cxn ang="0">
                  <a:pos x="connsiteX1" y="connsiteY1"/>
                </a:cxn>
                <a:cxn ang="0">
                  <a:pos x="connsiteX2" y="connsiteY2"/>
                </a:cxn>
              </a:cxnLst>
              <a:rect l="l" t="t" r="r" b="b"/>
              <a:pathLst>
                <a:path w="4517" h="2039">
                  <a:moveTo>
                    <a:pt x="1820" y="466"/>
                  </a:moveTo>
                  <a:cubicBezTo>
                    <a:pt x="141" y="257"/>
                    <a:pt x="-1426" y="-459"/>
                    <a:pt x="-2697" y="-1570"/>
                  </a:cubicBezTo>
                  <a:cubicBezTo>
                    <a:pt x="-858" y="-1607"/>
                    <a:pt x="808" y="-1299"/>
                    <a:pt x="1820" y="466"/>
                  </a:cubicBezTo>
                  <a:close/>
                </a:path>
              </a:pathLst>
            </a:custGeom>
            <a:solidFill>
              <a:srgbClr val="020202"/>
            </a:solidFill>
            <a:ln w="1231" cap="flat">
              <a:noFill/>
              <a:prstDash val="solid"/>
              <a:miter/>
            </a:ln>
          </p:spPr>
          <p:txBody>
            <a:bodyPr rtlCol="0" anchor="ctr"/>
            <a:lstStyle/>
            <a:p>
              <a:endParaRPr lang="es-CO"/>
            </a:p>
          </p:txBody>
        </p:sp>
        <p:sp>
          <p:nvSpPr>
            <p:cNvPr id="715" name="Freeform: Shape 714">
              <a:extLst>
                <a:ext uri="{FF2B5EF4-FFF2-40B4-BE49-F238E27FC236}">
                  <a16:creationId xmlns:a16="http://schemas.microsoft.com/office/drawing/2014/main" id="{33FEBD4E-DC82-8F85-DB53-5081E1E3870D}"/>
                </a:ext>
              </a:extLst>
            </p:cNvPr>
            <p:cNvSpPr/>
            <p:nvPr/>
          </p:nvSpPr>
          <p:spPr>
            <a:xfrm>
              <a:off x="-886358" y="6482624"/>
              <a:ext cx="4640" cy="1963"/>
            </a:xfrm>
            <a:custGeom>
              <a:avLst/>
              <a:gdLst>
                <a:gd name="connsiteX0" fmla="*/ 1943 w 4640"/>
                <a:gd name="connsiteY0" fmla="*/ 390 h 1963"/>
                <a:gd name="connsiteX1" fmla="*/ -2697 w 4640"/>
                <a:gd name="connsiteY1" fmla="*/ -1498 h 1963"/>
                <a:gd name="connsiteX2" fmla="*/ 1943 w 4640"/>
                <a:gd name="connsiteY2" fmla="*/ 390 h 1963"/>
              </a:gdLst>
              <a:ahLst/>
              <a:cxnLst>
                <a:cxn ang="0">
                  <a:pos x="connsiteX0" y="connsiteY0"/>
                </a:cxn>
                <a:cxn ang="0">
                  <a:pos x="connsiteX1" y="connsiteY1"/>
                </a:cxn>
                <a:cxn ang="0">
                  <a:pos x="connsiteX2" y="connsiteY2"/>
                </a:cxn>
              </a:cxnLst>
              <a:rect l="l" t="t" r="r" b="b"/>
              <a:pathLst>
                <a:path w="4640" h="1963">
                  <a:moveTo>
                    <a:pt x="1943" y="390"/>
                  </a:moveTo>
                  <a:cubicBezTo>
                    <a:pt x="240" y="267"/>
                    <a:pt x="-1389" y="-400"/>
                    <a:pt x="-2697" y="-1498"/>
                  </a:cubicBezTo>
                  <a:cubicBezTo>
                    <a:pt x="-920" y="-1819"/>
                    <a:pt x="894" y="-1091"/>
                    <a:pt x="1943" y="390"/>
                  </a:cubicBezTo>
                  <a:close/>
                </a:path>
              </a:pathLst>
            </a:custGeom>
            <a:solidFill>
              <a:srgbClr val="020202"/>
            </a:solidFill>
            <a:ln w="1231" cap="flat">
              <a:noFill/>
              <a:prstDash val="solid"/>
              <a:miter/>
            </a:ln>
          </p:spPr>
          <p:txBody>
            <a:bodyPr rtlCol="0" anchor="ctr"/>
            <a:lstStyle/>
            <a:p>
              <a:endParaRPr lang="es-CO"/>
            </a:p>
          </p:txBody>
        </p:sp>
        <p:sp>
          <p:nvSpPr>
            <p:cNvPr id="716" name="Freeform: Shape 715">
              <a:extLst>
                <a:ext uri="{FF2B5EF4-FFF2-40B4-BE49-F238E27FC236}">
                  <a16:creationId xmlns:a16="http://schemas.microsoft.com/office/drawing/2014/main" id="{4A8ACBEA-FCD0-B8EB-572B-91785C4F9779}"/>
                </a:ext>
              </a:extLst>
            </p:cNvPr>
            <p:cNvSpPr/>
            <p:nvPr/>
          </p:nvSpPr>
          <p:spPr>
            <a:xfrm>
              <a:off x="-890962" y="6480820"/>
              <a:ext cx="4677" cy="1928"/>
            </a:xfrm>
            <a:custGeom>
              <a:avLst/>
              <a:gdLst>
                <a:gd name="connsiteX0" fmla="*/ 1980 w 4677"/>
                <a:gd name="connsiteY0" fmla="*/ 356 h 1928"/>
                <a:gd name="connsiteX1" fmla="*/ -2697 w 4677"/>
                <a:gd name="connsiteY1" fmla="*/ -1471 h 1928"/>
                <a:gd name="connsiteX2" fmla="*/ 1980 w 4677"/>
                <a:gd name="connsiteY2" fmla="*/ 356 h 1928"/>
              </a:gdLst>
              <a:ahLst/>
              <a:cxnLst>
                <a:cxn ang="0">
                  <a:pos x="connsiteX0" y="connsiteY0"/>
                </a:cxn>
                <a:cxn ang="0">
                  <a:pos x="connsiteX1" y="connsiteY1"/>
                </a:cxn>
                <a:cxn ang="0">
                  <a:pos x="connsiteX2" y="connsiteY2"/>
                </a:cxn>
              </a:cxnLst>
              <a:rect l="l" t="t" r="r" b="b"/>
              <a:pathLst>
                <a:path w="4677" h="1928">
                  <a:moveTo>
                    <a:pt x="1980" y="356"/>
                  </a:moveTo>
                  <a:cubicBezTo>
                    <a:pt x="265" y="257"/>
                    <a:pt x="-1364" y="-385"/>
                    <a:pt x="-2697" y="-1471"/>
                  </a:cubicBezTo>
                  <a:cubicBezTo>
                    <a:pt x="-908" y="-1854"/>
                    <a:pt x="931" y="-1138"/>
                    <a:pt x="1980" y="356"/>
                  </a:cubicBezTo>
                  <a:close/>
                </a:path>
              </a:pathLst>
            </a:custGeom>
            <a:solidFill>
              <a:srgbClr val="020202"/>
            </a:solidFill>
            <a:ln w="1231" cap="flat">
              <a:noFill/>
              <a:prstDash val="solid"/>
              <a:miter/>
            </a:ln>
          </p:spPr>
          <p:txBody>
            <a:bodyPr rtlCol="0" anchor="ctr"/>
            <a:lstStyle/>
            <a:p>
              <a:endParaRPr lang="es-CO"/>
            </a:p>
          </p:txBody>
        </p:sp>
        <p:sp>
          <p:nvSpPr>
            <p:cNvPr id="717" name="Freeform: Shape 716">
              <a:extLst>
                <a:ext uri="{FF2B5EF4-FFF2-40B4-BE49-F238E27FC236}">
                  <a16:creationId xmlns:a16="http://schemas.microsoft.com/office/drawing/2014/main" id="{EDD39DBE-DC01-88A8-C3F6-53C8834DFE19}"/>
                </a:ext>
              </a:extLst>
            </p:cNvPr>
            <p:cNvSpPr/>
            <p:nvPr/>
          </p:nvSpPr>
          <p:spPr>
            <a:xfrm>
              <a:off x="-833349" y="6511086"/>
              <a:ext cx="3776" cy="2751"/>
            </a:xfrm>
            <a:custGeom>
              <a:avLst/>
              <a:gdLst>
                <a:gd name="connsiteX0" fmla="*/ 1079 w 3776"/>
                <a:gd name="connsiteY0" fmla="*/ 1179 h 2751"/>
                <a:gd name="connsiteX1" fmla="*/ -2697 w 3776"/>
                <a:gd name="connsiteY1" fmla="*/ -1561 h 2751"/>
                <a:gd name="connsiteX2" fmla="*/ 1079 w 3776"/>
                <a:gd name="connsiteY2" fmla="*/ 1179 h 2751"/>
              </a:gdLst>
              <a:ahLst/>
              <a:cxnLst>
                <a:cxn ang="0">
                  <a:pos x="connsiteX0" y="connsiteY0"/>
                </a:cxn>
                <a:cxn ang="0">
                  <a:pos x="connsiteX1" y="connsiteY1"/>
                </a:cxn>
                <a:cxn ang="0">
                  <a:pos x="connsiteX2" y="connsiteY2"/>
                </a:cxn>
              </a:cxnLst>
              <a:rect l="l" t="t" r="r" b="b"/>
              <a:pathLst>
                <a:path w="3776" h="2751">
                  <a:moveTo>
                    <a:pt x="1079" y="1179"/>
                  </a:moveTo>
                  <a:cubicBezTo>
                    <a:pt x="-451" y="710"/>
                    <a:pt x="-1772" y="-253"/>
                    <a:pt x="-2697" y="-1561"/>
                  </a:cubicBezTo>
                  <a:cubicBezTo>
                    <a:pt x="-710" y="-1709"/>
                    <a:pt x="290" y="-450"/>
                    <a:pt x="1079" y="1179"/>
                  </a:cubicBezTo>
                  <a:close/>
                </a:path>
              </a:pathLst>
            </a:custGeom>
            <a:solidFill>
              <a:srgbClr val="020202"/>
            </a:solidFill>
            <a:ln w="1231" cap="flat">
              <a:noFill/>
              <a:prstDash val="solid"/>
              <a:miter/>
            </a:ln>
          </p:spPr>
          <p:txBody>
            <a:bodyPr rtlCol="0" anchor="ctr"/>
            <a:lstStyle/>
            <a:p>
              <a:endParaRPr lang="es-CO"/>
            </a:p>
          </p:txBody>
        </p:sp>
        <p:sp>
          <p:nvSpPr>
            <p:cNvPr id="718" name="Freeform: Shape 717">
              <a:extLst>
                <a:ext uri="{FF2B5EF4-FFF2-40B4-BE49-F238E27FC236}">
                  <a16:creationId xmlns:a16="http://schemas.microsoft.com/office/drawing/2014/main" id="{2CCEBC6A-F810-1E1D-D8B4-AF6165AB83C8}"/>
                </a:ext>
              </a:extLst>
            </p:cNvPr>
            <p:cNvSpPr/>
            <p:nvPr/>
          </p:nvSpPr>
          <p:spPr>
            <a:xfrm>
              <a:off x="-782943" y="6557611"/>
              <a:ext cx="2758" cy="2782"/>
            </a:xfrm>
            <a:custGeom>
              <a:avLst/>
              <a:gdLst>
                <a:gd name="connsiteX0" fmla="*/ 43 w 2758"/>
                <a:gd name="connsiteY0" fmla="*/ 1209 h 2782"/>
                <a:gd name="connsiteX1" fmla="*/ -2697 w 2758"/>
                <a:gd name="connsiteY1" fmla="*/ -1555 h 2782"/>
                <a:gd name="connsiteX2" fmla="*/ 43 w 2758"/>
                <a:gd name="connsiteY2" fmla="*/ 604 h 2782"/>
                <a:gd name="connsiteX3" fmla="*/ 43 w 2758"/>
                <a:gd name="connsiteY3" fmla="*/ 1209 h 2782"/>
              </a:gdLst>
              <a:ahLst/>
              <a:cxnLst>
                <a:cxn ang="0">
                  <a:pos x="connsiteX0" y="connsiteY0"/>
                </a:cxn>
                <a:cxn ang="0">
                  <a:pos x="connsiteX1" y="connsiteY1"/>
                </a:cxn>
                <a:cxn ang="0">
                  <a:pos x="connsiteX2" y="connsiteY2"/>
                </a:cxn>
                <a:cxn ang="0">
                  <a:pos x="connsiteX3" y="connsiteY3"/>
                </a:cxn>
              </a:cxnLst>
              <a:rect l="l" t="t" r="r" b="b"/>
              <a:pathLst>
                <a:path w="2758" h="2782">
                  <a:moveTo>
                    <a:pt x="43" y="1209"/>
                  </a:moveTo>
                  <a:cubicBezTo>
                    <a:pt x="-1093" y="543"/>
                    <a:pt x="-2043" y="-408"/>
                    <a:pt x="-2697" y="-1555"/>
                  </a:cubicBezTo>
                  <a:cubicBezTo>
                    <a:pt x="-1340" y="-1716"/>
                    <a:pt x="-118" y="-753"/>
                    <a:pt x="43" y="604"/>
                  </a:cubicBezTo>
                  <a:cubicBezTo>
                    <a:pt x="67" y="802"/>
                    <a:pt x="67" y="1012"/>
                    <a:pt x="43" y="1209"/>
                  </a:cubicBezTo>
                  <a:close/>
                </a:path>
              </a:pathLst>
            </a:custGeom>
            <a:solidFill>
              <a:srgbClr val="020202"/>
            </a:solidFill>
            <a:ln w="1231" cap="flat">
              <a:noFill/>
              <a:prstDash val="solid"/>
              <a:miter/>
            </a:ln>
          </p:spPr>
          <p:txBody>
            <a:bodyPr rtlCol="0" anchor="ctr"/>
            <a:lstStyle/>
            <a:p>
              <a:endParaRPr lang="es-CO"/>
            </a:p>
          </p:txBody>
        </p:sp>
        <p:sp>
          <p:nvSpPr>
            <p:cNvPr id="719" name="Freeform: Shape 718">
              <a:extLst>
                <a:ext uri="{FF2B5EF4-FFF2-40B4-BE49-F238E27FC236}">
                  <a16:creationId xmlns:a16="http://schemas.microsoft.com/office/drawing/2014/main" id="{0CEC5E01-49B6-BADB-D23B-94CEE0E4E474}"/>
                </a:ext>
              </a:extLst>
            </p:cNvPr>
            <p:cNvSpPr/>
            <p:nvPr/>
          </p:nvSpPr>
          <p:spPr>
            <a:xfrm>
              <a:off x="-902811" y="6477143"/>
              <a:ext cx="3702" cy="1140"/>
            </a:xfrm>
            <a:custGeom>
              <a:avLst/>
              <a:gdLst>
                <a:gd name="connsiteX0" fmla="*/ 1005 w 3702"/>
                <a:gd name="connsiteY0" fmla="*/ -460 h 1140"/>
                <a:gd name="connsiteX1" fmla="*/ -2697 w 3702"/>
                <a:gd name="connsiteY1" fmla="*/ -1509 h 1140"/>
                <a:gd name="connsiteX2" fmla="*/ 1005 w 3702"/>
                <a:gd name="connsiteY2" fmla="*/ -460 h 1140"/>
              </a:gdLst>
              <a:ahLst/>
              <a:cxnLst>
                <a:cxn ang="0">
                  <a:pos x="connsiteX0" y="connsiteY0"/>
                </a:cxn>
                <a:cxn ang="0">
                  <a:pos x="connsiteX1" y="connsiteY1"/>
                </a:cxn>
                <a:cxn ang="0">
                  <a:pos x="connsiteX2" y="connsiteY2"/>
                </a:cxn>
              </a:cxnLst>
              <a:rect l="l" t="t" r="r" b="b"/>
              <a:pathLst>
                <a:path w="3702" h="1140">
                  <a:moveTo>
                    <a:pt x="1005" y="-460"/>
                  </a:moveTo>
                  <a:cubicBezTo>
                    <a:pt x="-315" y="-324"/>
                    <a:pt x="-1636" y="-695"/>
                    <a:pt x="-2697" y="-1509"/>
                  </a:cubicBezTo>
                  <a:cubicBezTo>
                    <a:pt x="-1377" y="-1423"/>
                    <a:pt x="191" y="-2089"/>
                    <a:pt x="1005" y="-460"/>
                  </a:cubicBezTo>
                  <a:close/>
                </a:path>
              </a:pathLst>
            </a:custGeom>
            <a:solidFill>
              <a:srgbClr val="020202"/>
            </a:solidFill>
            <a:ln w="1231" cap="flat">
              <a:noFill/>
              <a:prstDash val="solid"/>
              <a:miter/>
            </a:ln>
          </p:spPr>
          <p:txBody>
            <a:bodyPr rtlCol="0" anchor="ctr"/>
            <a:lstStyle/>
            <a:p>
              <a:endParaRPr lang="es-CO"/>
            </a:p>
          </p:txBody>
        </p:sp>
        <p:sp>
          <p:nvSpPr>
            <p:cNvPr id="720" name="Freeform: Shape 719">
              <a:extLst>
                <a:ext uri="{FF2B5EF4-FFF2-40B4-BE49-F238E27FC236}">
                  <a16:creationId xmlns:a16="http://schemas.microsoft.com/office/drawing/2014/main" id="{A1C43F4D-5A7F-DF78-B69D-3F8060303852}"/>
                </a:ext>
              </a:extLst>
            </p:cNvPr>
            <p:cNvSpPr/>
            <p:nvPr/>
          </p:nvSpPr>
          <p:spPr>
            <a:xfrm>
              <a:off x="-841630" y="6505567"/>
              <a:ext cx="2838" cy="1939"/>
            </a:xfrm>
            <a:custGeom>
              <a:avLst/>
              <a:gdLst>
                <a:gd name="connsiteX0" fmla="*/ 141 w 2838"/>
                <a:gd name="connsiteY0" fmla="*/ 366 h 1939"/>
                <a:gd name="connsiteX1" fmla="*/ -2697 w 2838"/>
                <a:gd name="connsiteY1" fmla="*/ -1510 h 1939"/>
                <a:gd name="connsiteX2" fmla="*/ 117 w 2838"/>
                <a:gd name="connsiteY2" fmla="*/ 218 h 1939"/>
                <a:gd name="connsiteX3" fmla="*/ 141 w 2838"/>
                <a:gd name="connsiteY3" fmla="*/ 366 h 1939"/>
              </a:gdLst>
              <a:ahLst/>
              <a:cxnLst>
                <a:cxn ang="0">
                  <a:pos x="connsiteX0" y="connsiteY0"/>
                </a:cxn>
                <a:cxn ang="0">
                  <a:pos x="connsiteX1" y="connsiteY1"/>
                </a:cxn>
                <a:cxn ang="0">
                  <a:pos x="connsiteX2" y="connsiteY2"/>
                </a:cxn>
                <a:cxn ang="0">
                  <a:pos x="connsiteX3" y="connsiteY3"/>
                </a:cxn>
              </a:cxnLst>
              <a:rect l="l" t="t" r="r" b="b"/>
              <a:pathLst>
                <a:path w="2838" h="1939">
                  <a:moveTo>
                    <a:pt x="141" y="366"/>
                  </a:moveTo>
                  <a:cubicBezTo>
                    <a:pt x="-1031" y="193"/>
                    <a:pt x="-2080" y="-498"/>
                    <a:pt x="-2697" y="-1510"/>
                  </a:cubicBezTo>
                  <a:cubicBezTo>
                    <a:pt x="-1438" y="-1806"/>
                    <a:pt x="-192" y="-1029"/>
                    <a:pt x="117" y="218"/>
                  </a:cubicBezTo>
                  <a:cubicBezTo>
                    <a:pt x="129" y="267"/>
                    <a:pt x="129" y="317"/>
                    <a:pt x="141" y="366"/>
                  </a:cubicBezTo>
                  <a:close/>
                </a:path>
              </a:pathLst>
            </a:custGeom>
            <a:solidFill>
              <a:srgbClr val="020202"/>
            </a:solidFill>
            <a:ln w="1231" cap="flat">
              <a:noFill/>
              <a:prstDash val="solid"/>
              <a:miter/>
            </a:ln>
          </p:spPr>
          <p:txBody>
            <a:bodyPr rtlCol="0" anchor="ctr"/>
            <a:lstStyle/>
            <a:p>
              <a:endParaRPr lang="es-CO"/>
            </a:p>
          </p:txBody>
        </p:sp>
        <p:sp>
          <p:nvSpPr>
            <p:cNvPr id="721" name="Freeform: Shape 720">
              <a:extLst>
                <a:ext uri="{FF2B5EF4-FFF2-40B4-BE49-F238E27FC236}">
                  <a16:creationId xmlns:a16="http://schemas.microsoft.com/office/drawing/2014/main" id="{B0116DB9-92C1-3162-2F77-27C73E246884}"/>
                </a:ext>
              </a:extLst>
            </p:cNvPr>
            <p:cNvSpPr/>
            <p:nvPr/>
          </p:nvSpPr>
          <p:spPr>
            <a:xfrm>
              <a:off x="-836089" y="6509214"/>
              <a:ext cx="2814" cy="1946"/>
            </a:xfrm>
            <a:custGeom>
              <a:avLst/>
              <a:gdLst>
                <a:gd name="connsiteX0" fmla="*/ 117 w 2814"/>
                <a:gd name="connsiteY0" fmla="*/ 373 h 1946"/>
                <a:gd name="connsiteX1" fmla="*/ -2697 w 2814"/>
                <a:gd name="connsiteY1" fmla="*/ -1515 h 1946"/>
                <a:gd name="connsiteX2" fmla="*/ 92 w 2814"/>
                <a:gd name="connsiteY2" fmla="*/ 250 h 1946"/>
                <a:gd name="connsiteX3" fmla="*/ 117 w 2814"/>
                <a:gd name="connsiteY3" fmla="*/ 373 h 1946"/>
              </a:gdLst>
              <a:ahLst/>
              <a:cxnLst>
                <a:cxn ang="0">
                  <a:pos x="connsiteX0" y="connsiteY0"/>
                </a:cxn>
                <a:cxn ang="0">
                  <a:pos x="connsiteX1" y="connsiteY1"/>
                </a:cxn>
                <a:cxn ang="0">
                  <a:pos x="connsiteX2" y="connsiteY2"/>
                </a:cxn>
                <a:cxn ang="0">
                  <a:pos x="connsiteX3" y="connsiteY3"/>
                </a:cxn>
              </a:cxnLst>
              <a:rect l="l" t="t" r="r" b="b"/>
              <a:pathLst>
                <a:path w="2814" h="1946">
                  <a:moveTo>
                    <a:pt x="117" y="373"/>
                  </a:moveTo>
                  <a:cubicBezTo>
                    <a:pt x="-1056" y="200"/>
                    <a:pt x="-2093" y="-503"/>
                    <a:pt x="-2697" y="-1515"/>
                  </a:cubicBezTo>
                  <a:cubicBezTo>
                    <a:pt x="-1438" y="-1799"/>
                    <a:pt x="-192" y="-1009"/>
                    <a:pt x="92" y="250"/>
                  </a:cubicBezTo>
                  <a:cubicBezTo>
                    <a:pt x="104" y="287"/>
                    <a:pt x="104" y="336"/>
                    <a:pt x="117" y="373"/>
                  </a:cubicBezTo>
                  <a:close/>
                </a:path>
              </a:pathLst>
            </a:custGeom>
            <a:solidFill>
              <a:srgbClr val="020202"/>
            </a:solidFill>
            <a:ln w="1231" cap="flat">
              <a:noFill/>
              <a:prstDash val="solid"/>
              <a:miter/>
            </a:ln>
          </p:spPr>
          <p:txBody>
            <a:bodyPr rtlCol="0" anchor="ctr"/>
            <a:lstStyle/>
            <a:p>
              <a:endParaRPr lang="es-CO"/>
            </a:p>
          </p:txBody>
        </p:sp>
        <p:sp>
          <p:nvSpPr>
            <p:cNvPr id="722" name="Freeform: Shape 721">
              <a:extLst>
                <a:ext uri="{FF2B5EF4-FFF2-40B4-BE49-F238E27FC236}">
                  <a16:creationId xmlns:a16="http://schemas.microsoft.com/office/drawing/2014/main" id="{7C5B72C9-17DB-4338-332B-4E3D5CD82EA0}"/>
                </a:ext>
              </a:extLst>
            </p:cNvPr>
            <p:cNvSpPr/>
            <p:nvPr/>
          </p:nvSpPr>
          <p:spPr>
            <a:xfrm>
              <a:off x="-815008" y="6525633"/>
              <a:ext cx="2715" cy="2003"/>
            </a:xfrm>
            <a:custGeom>
              <a:avLst/>
              <a:gdLst>
                <a:gd name="connsiteX0" fmla="*/ 18 w 2715"/>
                <a:gd name="connsiteY0" fmla="*/ 431 h 2003"/>
                <a:gd name="connsiteX1" fmla="*/ -2697 w 2715"/>
                <a:gd name="connsiteY1" fmla="*/ -1556 h 2003"/>
                <a:gd name="connsiteX2" fmla="*/ 18 w 2715"/>
                <a:gd name="connsiteY2" fmla="*/ 431 h 2003"/>
              </a:gdLst>
              <a:ahLst/>
              <a:cxnLst>
                <a:cxn ang="0">
                  <a:pos x="connsiteX0" y="connsiteY0"/>
                </a:cxn>
                <a:cxn ang="0">
                  <a:pos x="connsiteX1" y="connsiteY1"/>
                </a:cxn>
                <a:cxn ang="0">
                  <a:pos x="connsiteX2" y="connsiteY2"/>
                </a:cxn>
              </a:cxnLst>
              <a:rect l="l" t="t" r="r" b="b"/>
              <a:pathLst>
                <a:path w="2715" h="2003">
                  <a:moveTo>
                    <a:pt x="18" y="431"/>
                  </a:moveTo>
                  <a:cubicBezTo>
                    <a:pt x="-1117" y="172"/>
                    <a:pt x="-2105" y="-544"/>
                    <a:pt x="-2697" y="-1556"/>
                  </a:cubicBezTo>
                  <a:cubicBezTo>
                    <a:pt x="-1414" y="-1704"/>
                    <a:pt x="-229" y="-840"/>
                    <a:pt x="18" y="431"/>
                  </a:cubicBezTo>
                  <a:close/>
                </a:path>
              </a:pathLst>
            </a:custGeom>
            <a:solidFill>
              <a:srgbClr val="020202"/>
            </a:solidFill>
            <a:ln w="1231" cap="flat">
              <a:noFill/>
              <a:prstDash val="solid"/>
              <a:miter/>
            </a:ln>
          </p:spPr>
          <p:txBody>
            <a:bodyPr rtlCol="0" anchor="ctr"/>
            <a:lstStyle/>
            <a:p>
              <a:endParaRPr lang="es-CO"/>
            </a:p>
          </p:txBody>
        </p:sp>
        <p:sp>
          <p:nvSpPr>
            <p:cNvPr id="723" name="Freeform: Shape 722">
              <a:extLst>
                <a:ext uri="{FF2B5EF4-FFF2-40B4-BE49-F238E27FC236}">
                  <a16:creationId xmlns:a16="http://schemas.microsoft.com/office/drawing/2014/main" id="{6981BFD5-B2B0-2374-C8CB-0B49FDAEB32C}"/>
                </a:ext>
              </a:extLst>
            </p:cNvPr>
            <p:cNvSpPr/>
            <p:nvPr/>
          </p:nvSpPr>
          <p:spPr>
            <a:xfrm>
              <a:off x="-838878" y="6507387"/>
              <a:ext cx="2826" cy="1946"/>
            </a:xfrm>
            <a:custGeom>
              <a:avLst/>
              <a:gdLst>
                <a:gd name="connsiteX0" fmla="*/ 129 w 2826"/>
                <a:gd name="connsiteY0" fmla="*/ 373 h 1946"/>
                <a:gd name="connsiteX1" fmla="*/ -2697 w 2826"/>
                <a:gd name="connsiteY1" fmla="*/ -1515 h 1946"/>
                <a:gd name="connsiteX2" fmla="*/ 104 w 2826"/>
                <a:gd name="connsiteY2" fmla="*/ 262 h 1946"/>
                <a:gd name="connsiteX3" fmla="*/ 129 w 2826"/>
                <a:gd name="connsiteY3" fmla="*/ 373 h 1946"/>
              </a:gdLst>
              <a:ahLst/>
              <a:cxnLst>
                <a:cxn ang="0">
                  <a:pos x="connsiteX0" y="connsiteY0"/>
                </a:cxn>
                <a:cxn ang="0">
                  <a:pos x="connsiteX1" y="connsiteY1"/>
                </a:cxn>
                <a:cxn ang="0">
                  <a:pos x="connsiteX2" y="connsiteY2"/>
                </a:cxn>
                <a:cxn ang="0">
                  <a:pos x="connsiteX3" y="connsiteY3"/>
                </a:cxn>
              </a:cxnLst>
              <a:rect l="l" t="t" r="r" b="b"/>
              <a:pathLst>
                <a:path w="2826" h="1946">
                  <a:moveTo>
                    <a:pt x="129" y="373"/>
                  </a:moveTo>
                  <a:cubicBezTo>
                    <a:pt x="-1043" y="188"/>
                    <a:pt x="-2080" y="-503"/>
                    <a:pt x="-2697" y="-1515"/>
                  </a:cubicBezTo>
                  <a:cubicBezTo>
                    <a:pt x="-1438" y="-1799"/>
                    <a:pt x="-179" y="-1009"/>
                    <a:pt x="104" y="262"/>
                  </a:cubicBezTo>
                  <a:cubicBezTo>
                    <a:pt x="117" y="299"/>
                    <a:pt x="117" y="336"/>
                    <a:pt x="129" y="373"/>
                  </a:cubicBezTo>
                  <a:close/>
                </a:path>
              </a:pathLst>
            </a:custGeom>
            <a:solidFill>
              <a:srgbClr val="020202"/>
            </a:solidFill>
            <a:ln w="1231" cap="flat">
              <a:noFill/>
              <a:prstDash val="solid"/>
              <a:miter/>
            </a:ln>
          </p:spPr>
          <p:txBody>
            <a:bodyPr rtlCol="0" anchor="ctr"/>
            <a:lstStyle/>
            <a:p>
              <a:endParaRPr lang="es-CO"/>
            </a:p>
          </p:txBody>
        </p:sp>
        <p:sp>
          <p:nvSpPr>
            <p:cNvPr id="724" name="Freeform: Shape 723">
              <a:extLst>
                <a:ext uri="{FF2B5EF4-FFF2-40B4-BE49-F238E27FC236}">
                  <a16:creationId xmlns:a16="http://schemas.microsoft.com/office/drawing/2014/main" id="{59C30599-3D8B-F7E2-815C-094A626A78B8}"/>
                </a:ext>
              </a:extLst>
            </p:cNvPr>
            <p:cNvSpPr/>
            <p:nvPr/>
          </p:nvSpPr>
          <p:spPr>
            <a:xfrm>
              <a:off x="-847122" y="6501908"/>
              <a:ext cx="2838" cy="1945"/>
            </a:xfrm>
            <a:custGeom>
              <a:avLst/>
              <a:gdLst>
                <a:gd name="connsiteX0" fmla="*/ 141 w 2838"/>
                <a:gd name="connsiteY0" fmla="*/ 372 h 1945"/>
                <a:gd name="connsiteX1" fmla="*/ -2697 w 2838"/>
                <a:gd name="connsiteY1" fmla="*/ -1504 h 1945"/>
                <a:gd name="connsiteX2" fmla="*/ 104 w 2838"/>
                <a:gd name="connsiteY2" fmla="*/ 175 h 1945"/>
                <a:gd name="connsiteX3" fmla="*/ 141 w 2838"/>
                <a:gd name="connsiteY3" fmla="*/ 372 h 1945"/>
              </a:gdLst>
              <a:ahLst/>
              <a:cxnLst>
                <a:cxn ang="0">
                  <a:pos x="connsiteX0" y="connsiteY0"/>
                </a:cxn>
                <a:cxn ang="0">
                  <a:pos x="connsiteX1" y="connsiteY1"/>
                </a:cxn>
                <a:cxn ang="0">
                  <a:pos x="connsiteX2" y="connsiteY2"/>
                </a:cxn>
                <a:cxn ang="0">
                  <a:pos x="connsiteX3" y="connsiteY3"/>
                </a:cxn>
              </a:cxnLst>
              <a:rect l="l" t="t" r="r" b="b"/>
              <a:pathLst>
                <a:path w="2838" h="1945">
                  <a:moveTo>
                    <a:pt x="141" y="372"/>
                  </a:moveTo>
                  <a:cubicBezTo>
                    <a:pt x="-1019" y="150"/>
                    <a:pt x="-2043" y="-516"/>
                    <a:pt x="-2697" y="-1504"/>
                  </a:cubicBezTo>
                  <a:cubicBezTo>
                    <a:pt x="-1463" y="-1812"/>
                    <a:pt x="-204" y="-1059"/>
                    <a:pt x="104" y="175"/>
                  </a:cubicBezTo>
                  <a:cubicBezTo>
                    <a:pt x="117" y="237"/>
                    <a:pt x="129" y="311"/>
                    <a:pt x="141" y="372"/>
                  </a:cubicBezTo>
                  <a:close/>
                </a:path>
              </a:pathLst>
            </a:custGeom>
            <a:solidFill>
              <a:srgbClr val="020202"/>
            </a:solidFill>
            <a:ln w="1231" cap="flat">
              <a:noFill/>
              <a:prstDash val="solid"/>
              <a:miter/>
            </a:ln>
          </p:spPr>
          <p:txBody>
            <a:bodyPr rtlCol="0" anchor="ctr"/>
            <a:lstStyle/>
            <a:p>
              <a:endParaRPr lang="es-CO"/>
            </a:p>
          </p:txBody>
        </p:sp>
        <p:sp>
          <p:nvSpPr>
            <p:cNvPr id="725" name="Freeform: Shape 724">
              <a:extLst>
                <a:ext uri="{FF2B5EF4-FFF2-40B4-BE49-F238E27FC236}">
                  <a16:creationId xmlns:a16="http://schemas.microsoft.com/office/drawing/2014/main" id="{D37C7789-8AD4-F101-D69F-69AC8AD38E01}"/>
                </a:ext>
              </a:extLst>
            </p:cNvPr>
            <p:cNvSpPr/>
            <p:nvPr/>
          </p:nvSpPr>
          <p:spPr>
            <a:xfrm>
              <a:off x="-899194" y="6478079"/>
              <a:ext cx="2838" cy="1095"/>
            </a:xfrm>
            <a:custGeom>
              <a:avLst/>
              <a:gdLst>
                <a:gd name="connsiteX0" fmla="*/ 141 w 2838"/>
                <a:gd name="connsiteY0" fmla="*/ -520 h 1095"/>
                <a:gd name="connsiteX1" fmla="*/ -2697 w 2838"/>
                <a:gd name="connsiteY1" fmla="*/ -1471 h 1095"/>
                <a:gd name="connsiteX2" fmla="*/ 141 w 2838"/>
                <a:gd name="connsiteY2" fmla="*/ -520 h 1095"/>
              </a:gdLst>
              <a:ahLst/>
              <a:cxnLst>
                <a:cxn ang="0">
                  <a:pos x="connsiteX0" y="connsiteY0"/>
                </a:cxn>
                <a:cxn ang="0">
                  <a:pos x="connsiteX1" y="connsiteY1"/>
                </a:cxn>
                <a:cxn ang="0">
                  <a:pos x="connsiteX2" y="connsiteY2"/>
                </a:cxn>
              </a:cxnLst>
              <a:rect l="l" t="t" r="r" b="b"/>
              <a:pathLst>
                <a:path w="2838" h="1095">
                  <a:moveTo>
                    <a:pt x="141" y="-520"/>
                  </a:moveTo>
                  <a:cubicBezTo>
                    <a:pt x="-908" y="-348"/>
                    <a:pt x="-1969" y="-706"/>
                    <a:pt x="-2697" y="-1471"/>
                  </a:cubicBezTo>
                  <a:cubicBezTo>
                    <a:pt x="-1624" y="-1607"/>
                    <a:pt x="-476" y="-1816"/>
                    <a:pt x="141" y="-520"/>
                  </a:cubicBezTo>
                  <a:close/>
                </a:path>
              </a:pathLst>
            </a:custGeom>
            <a:solidFill>
              <a:srgbClr val="020202"/>
            </a:solidFill>
            <a:ln w="1231" cap="flat">
              <a:noFill/>
              <a:prstDash val="solid"/>
              <a:miter/>
            </a:ln>
          </p:spPr>
          <p:txBody>
            <a:bodyPr rtlCol="0" anchor="ctr"/>
            <a:lstStyle/>
            <a:p>
              <a:endParaRPr lang="es-CO"/>
            </a:p>
          </p:txBody>
        </p:sp>
        <p:sp>
          <p:nvSpPr>
            <p:cNvPr id="726" name="Freeform: Shape 725">
              <a:extLst>
                <a:ext uri="{FF2B5EF4-FFF2-40B4-BE49-F238E27FC236}">
                  <a16:creationId xmlns:a16="http://schemas.microsoft.com/office/drawing/2014/main" id="{B5002998-64F1-A39E-70B3-1A8BECBE28A7}"/>
                </a:ext>
              </a:extLst>
            </p:cNvPr>
            <p:cNvSpPr/>
            <p:nvPr/>
          </p:nvSpPr>
          <p:spPr>
            <a:xfrm>
              <a:off x="-896442" y="6479010"/>
              <a:ext cx="2826" cy="1060"/>
            </a:xfrm>
            <a:custGeom>
              <a:avLst/>
              <a:gdLst>
                <a:gd name="connsiteX0" fmla="*/ 129 w 2826"/>
                <a:gd name="connsiteY0" fmla="*/ -550 h 1060"/>
                <a:gd name="connsiteX1" fmla="*/ -2697 w 2826"/>
                <a:gd name="connsiteY1" fmla="*/ -1513 h 1060"/>
                <a:gd name="connsiteX2" fmla="*/ 129 w 2826"/>
                <a:gd name="connsiteY2" fmla="*/ -550 h 1060"/>
              </a:gdLst>
              <a:ahLst/>
              <a:cxnLst>
                <a:cxn ang="0">
                  <a:pos x="connsiteX0" y="connsiteY0"/>
                </a:cxn>
                <a:cxn ang="0">
                  <a:pos x="connsiteX1" y="connsiteY1"/>
                </a:cxn>
                <a:cxn ang="0">
                  <a:pos x="connsiteX2" y="connsiteY2"/>
                </a:cxn>
              </a:cxnLst>
              <a:rect l="l" t="t" r="r" b="b"/>
              <a:pathLst>
                <a:path w="2826" h="1060">
                  <a:moveTo>
                    <a:pt x="129" y="-550"/>
                  </a:moveTo>
                  <a:cubicBezTo>
                    <a:pt x="-908" y="-389"/>
                    <a:pt x="-1969" y="-747"/>
                    <a:pt x="-2697" y="-1513"/>
                  </a:cubicBezTo>
                  <a:cubicBezTo>
                    <a:pt x="-1624" y="-1574"/>
                    <a:pt x="-488" y="-1821"/>
                    <a:pt x="129" y="-550"/>
                  </a:cubicBezTo>
                  <a:close/>
                </a:path>
              </a:pathLst>
            </a:custGeom>
            <a:solidFill>
              <a:srgbClr val="020202"/>
            </a:solidFill>
            <a:ln w="1231" cap="flat">
              <a:noFill/>
              <a:prstDash val="solid"/>
              <a:miter/>
            </a:ln>
          </p:spPr>
          <p:txBody>
            <a:bodyPr rtlCol="0" anchor="ctr"/>
            <a:lstStyle/>
            <a:p>
              <a:endParaRPr lang="es-CO"/>
            </a:p>
          </p:txBody>
        </p:sp>
        <p:sp>
          <p:nvSpPr>
            <p:cNvPr id="727" name="Freeform: Shape 726">
              <a:extLst>
                <a:ext uri="{FF2B5EF4-FFF2-40B4-BE49-F238E27FC236}">
                  <a16:creationId xmlns:a16="http://schemas.microsoft.com/office/drawing/2014/main" id="{A1E5B5A6-8123-0F5E-07BD-9CB8830BD729}"/>
                </a:ext>
              </a:extLst>
            </p:cNvPr>
            <p:cNvSpPr/>
            <p:nvPr/>
          </p:nvSpPr>
          <p:spPr>
            <a:xfrm>
              <a:off x="-893689" y="6479930"/>
              <a:ext cx="2814" cy="1080"/>
            </a:xfrm>
            <a:custGeom>
              <a:avLst/>
              <a:gdLst>
                <a:gd name="connsiteX0" fmla="*/ 117 w 2814"/>
                <a:gd name="connsiteY0" fmla="*/ -520 h 1080"/>
                <a:gd name="connsiteX1" fmla="*/ -2697 w 2814"/>
                <a:gd name="connsiteY1" fmla="*/ -1519 h 1080"/>
                <a:gd name="connsiteX2" fmla="*/ 117 w 2814"/>
                <a:gd name="connsiteY2" fmla="*/ -520 h 1080"/>
              </a:gdLst>
              <a:ahLst/>
              <a:cxnLst>
                <a:cxn ang="0">
                  <a:pos x="connsiteX0" y="connsiteY0"/>
                </a:cxn>
                <a:cxn ang="0">
                  <a:pos x="connsiteX1" y="connsiteY1"/>
                </a:cxn>
                <a:cxn ang="0">
                  <a:pos x="connsiteX2" y="connsiteY2"/>
                </a:cxn>
              </a:cxnLst>
              <a:rect l="l" t="t" r="r" b="b"/>
              <a:pathLst>
                <a:path w="2814" h="1080">
                  <a:moveTo>
                    <a:pt x="117" y="-520"/>
                  </a:moveTo>
                  <a:cubicBezTo>
                    <a:pt x="-932" y="-384"/>
                    <a:pt x="-1969" y="-754"/>
                    <a:pt x="-2697" y="-1519"/>
                  </a:cubicBezTo>
                  <a:cubicBezTo>
                    <a:pt x="-1624" y="-1569"/>
                    <a:pt x="-476" y="-1828"/>
                    <a:pt x="117" y="-520"/>
                  </a:cubicBezTo>
                  <a:close/>
                </a:path>
              </a:pathLst>
            </a:custGeom>
            <a:solidFill>
              <a:srgbClr val="020202"/>
            </a:solidFill>
            <a:ln w="1231" cap="flat">
              <a:noFill/>
              <a:prstDash val="solid"/>
              <a:miter/>
            </a:ln>
          </p:spPr>
          <p:txBody>
            <a:bodyPr rtlCol="0" anchor="ctr"/>
            <a:lstStyle/>
            <a:p>
              <a:endParaRPr lang="es-CO"/>
            </a:p>
          </p:txBody>
        </p:sp>
        <p:sp>
          <p:nvSpPr>
            <p:cNvPr id="728" name="Freeform: Shape 727">
              <a:extLst>
                <a:ext uri="{FF2B5EF4-FFF2-40B4-BE49-F238E27FC236}">
                  <a16:creationId xmlns:a16="http://schemas.microsoft.com/office/drawing/2014/main" id="{0E48F4B1-BB59-42A6-6FB1-66390F7B83A5}"/>
                </a:ext>
              </a:extLst>
            </p:cNvPr>
            <p:cNvSpPr/>
            <p:nvPr/>
          </p:nvSpPr>
          <p:spPr>
            <a:xfrm>
              <a:off x="-877262" y="6486338"/>
              <a:ext cx="1949" cy="972"/>
            </a:xfrm>
            <a:custGeom>
              <a:avLst/>
              <a:gdLst>
                <a:gd name="connsiteX0" fmla="*/ -747 w 1949"/>
                <a:gd name="connsiteY0" fmla="*/ -621 h 972"/>
                <a:gd name="connsiteX1" fmla="*/ -2697 w 1949"/>
                <a:gd name="connsiteY1" fmla="*/ -1510 h 972"/>
                <a:gd name="connsiteX2" fmla="*/ -747 w 1949"/>
                <a:gd name="connsiteY2" fmla="*/ -621 h 972"/>
              </a:gdLst>
              <a:ahLst/>
              <a:cxnLst>
                <a:cxn ang="0">
                  <a:pos x="connsiteX0" y="connsiteY0"/>
                </a:cxn>
                <a:cxn ang="0">
                  <a:pos x="connsiteX1" y="connsiteY1"/>
                </a:cxn>
                <a:cxn ang="0">
                  <a:pos x="connsiteX2" y="connsiteY2"/>
                </a:cxn>
              </a:cxnLst>
              <a:rect l="l" t="t" r="r" b="b"/>
              <a:pathLst>
                <a:path w="1949" h="972">
                  <a:moveTo>
                    <a:pt x="-747" y="-621"/>
                  </a:moveTo>
                  <a:cubicBezTo>
                    <a:pt x="-1513" y="-510"/>
                    <a:pt x="-2278" y="-856"/>
                    <a:pt x="-2697" y="-1510"/>
                  </a:cubicBezTo>
                  <a:cubicBezTo>
                    <a:pt x="-1920" y="-1732"/>
                    <a:pt x="-1093" y="-1349"/>
                    <a:pt x="-747" y="-621"/>
                  </a:cubicBezTo>
                  <a:close/>
                </a:path>
              </a:pathLst>
            </a:custGeom>
            <a:solidFill>
              <a:srgbClr val="020202"/>
            </a:solidFill>
            <a:ln w="1231" cap="flat">
              <a:noFill/>
              <a:prstDash val="solid"/>
              <a:miter/>
            </a:ln>
          </p:spPr>
          <p:txBody>
            <a:bodyPr rtlCol="0" anchor="ctr"/>
            <a:lstStyle/>
            <a:p>
              <a:endParaRPr lang="es-CO"/>
            </a:p>
          </p:txBody>
        </p:sp>
        <p:sp>
          <p:nvSpPr>
            <p:cNvPr id="729" name="Freeform: Shape 728">
              <a:extLst>
                <a:ext uri="{FF2B5EF4-FFF2-40B4-BE49-F238E27FC236}">
                  <a16:creationId xmlns:a16="http://schemas.microsoft.com/office/drawing/2014/main" id="{54245C41-A89B-3C00-85C6-97B4F348D8DF}"/>
                </a:ext>
              </a:extLst>
            </p:cNvPr>
            <p:cNvSpPr/>
            <p:nvPr/>
          </p:nvSpPr>
          <p:spPr>
            <a:xfrm>
              <a:off x="-875374" y="6487232"/>
              <a:ext cx="1913" cy="923"/>
            </a:xfrm>
            <a:custGeom>
              <a:avLst/>
              <a:gdLst>
                <a:gd name="connsiteX0" fmla="*/ -784 w 1913"/>
                <a:gd name="connsiteY0" fmla="*/ -663 h 923"/>
                <a:gd name="connsiteX1" fmla="*/ -2697 w 1913"/>
                <a:gd name="connsiteY1" fmla="*/ -1540 h 923"/>
                <a:gd name="connsiteX2" fmla="*/ -784 w 1913"/>
                <a:gd name="connsiteY2" fmla="*/ -663 h 923"/>
              </a:gdLst>
              <a:ahLst/>
              <a:cxnLst>
                <a:cxn ang="0">
                  <a:pos x="connsiteX0" y="connsiteY0"/>
                </a:cxn>
                <a:cxn ang="0">
                  <a:pos x="connsiteX1" y="connsiteY1"/>
                </a:cxn>
                <a:cxn ang="0">
                  <a:pos x="connsiteX2" y="connsiteY2"/>
                </a:cxn>
              </a:cxnLst>
              <a:rect l="l" t="t" r="r" b="b"/>
              <a:pathLst>
                <a:path w="1913" h="923">
                  <a:moveTo>
                    <a:pt x="-784" y="-663"/>
                  </a:moveTo>
                  <a:cubicBezTo>
                    <a:pt x="-1537" y="-577"/>
                    <a:pt x="-2278" y="-910"/>
                    <a:pt x="-2697" y="-1540"/>
                  </a:cubicBezTo>
                  <a:cubicBezTo>
                    <a:pt x="-1932" y="-1688"/>
                    <a:pt x="-1167" y="-1330"/>
                    <a:pt x="-784" y="-663"/>
                  </a:cubicBezTo>
                  <a:close/>
                </a:path>
              </a:pathLst>
            </a:custGeom>
            <a:solidFill>
              <a:srgbClr val="020202"/>
            </a:solidFill>
            <a:ln w="1231" cap="flat">
              <a:noFill/>
              <a:prstDash val="solid"/>
              <a:miter/>
            </a:ln>
          </p:spPr>
          <p:txBody>
            <a:bodyPr rtlCol="0" anchor="ctr"/>
            <a:lstStyle/>
            <a:p>
              <a:endParaRPr lang="es-CO"/>
            </a:p>
          </p:txBody>
        </p:sp>
        <p:sp>
          <p:nvSpPr>
            <p:cNvPr id="730" name="Freeform: Shape 729">
              <a:extLst>
                <a:ext uri="{FF2B5EF4-FFF2-40B4-BE49-F238E27FC236}">
                  <a16:creationId xmlns:a16="http://schemas.microsoft.com/office/drawing/2014/main" id="{481C6A19-3EB7-27A0-842B-42D6DA7BEA28}"/>
                </a:ext>
              </a:extLst>
            </p:cNvPr>
            <p:cNvSpPr/>
            <p:nvPr/>
          </p:nvSpPr>
          <p:spPr>
            <a:xfrm>
              <a:off x="-869067" y="6490063"/>
              <a:ext cx="1913" cy="1034"/>
            </a:xfrm>
            <a:custGeom>
              <a:avLst/>
              <a:gdLst>
                <a:gd name="connsiteX0" fmla="*/ -784 w 1913"/>
                <a:gd name="connsiteY0" fmla="*/ -545 h 1034"/>
                <a:gd name="connsiteX1" fmla="*/ -2697 w 1913"/>
                <a:gd name="connsiteY1" fmla="*/ -1532 h 1034"/>
                <a:gd name="connsiteX2" fmla="*/ -784 w 1913"/>
                <a:gd name="connsiteY2" fmla="*/ -545 h 1034"/>
              </a:gdLst>
              <a:ahLst/>
              <a:cxnLst>
                <a:cxn ang="0">
                  <a:pos x="connsiteX0" y="connsiteY0"/>
                </a:cxn>
                <a:cxn ang="0">
                  <a:pos x="connsiteX1" y="connsiteY1"/>
                </a:cxn>
                <a:cxn ang="0">
                  <a:pos x="connsiteX2" y="connsiteY2"/>
                </a:cxn>
              </a:cxnLst>
              <a:rect l="l" t="t" r="r" b="b"/>
              <a:pathLst>
                <a:path w="1913" h="1034">
                  <a:moveTo>
                    <a:pt x="-784" y="-545"/>
                  </a:moveTo>
                  <a:cubicBezTo>
                    <a:pt x="-1562" y="-483"/>
                    <a:pt x="-2302" y="-866"/>
                    <a:pt x="-2697" y="-1532"/>
                  </a:cubicBezTo>
                  <a:cubicBezTo>
                    <a:pt x="-1821" y="-1656"/>
                    <a:pt x="-1068" y="-1545"/>
                    <a:pt x="-784" y="-545"/>
                  </a:cubicBezTo>
                  <a:close/>
                </a:path>
              </a:pathLst>
            </a:custGeom>
            <a:solidFill>
              <a:srgbClr val="020202"/>
            </a:solidFill>
            <a:ln w="1231" cap="flat">
              <a:noFill/>
              <a:prstDash val="solid"/>
              <a:miter/>
            </a:ln>
          </p:spPr>
          <p:txBody>
            <a:bodyPr rtlCol="0" anchor="ctr"/>
            <a:lstStyle/>
            <a:p>
              <a:endParaRPr lang="es-CO"/>
            </a:p>
          </p:txBody>
        </p:sp>
        <p:sp>
          <p:nvSpPr>
            <p:cNvPr id="731" name="Freeform: Shape 730">
              <a:extLst>
                <a:ext uri="{FF2B5EF4-FFF2-40B4-BE49-F238E27FC236}">
                  <a16:creationId xmlns:a16="http://schemas.microsoft.com/office/drawing/2014/main" id="{90F2CE44-D67E-B69D-DAA2-3F83D106D63B}"/>
                </a:ext>
              </a:extLst>
            </p:cNvPr>
            <p:cNvSpPr/>
            <p:nvPr/>
          </p:nvSpPr>
          <p:spPr>
            <a:xfrm>
              <a:off x="-858897" y="6495472"/>
              <a:ext cx="1851" cy="1001"/>
            </a:xfrm>
            <a:custGeom>
              <a:avLst/>
              <a:gdLst>
                <a:gd name="connsiteX0" fmla="*/ -846 w 1851"/>
                <a:gd name="connsiteY0" fmla="*/ -572 h 1001"/>
                <a:gd name="connsiteX1" fmla="*/ -2697 w 1851"/>
                <a:gd name="connsiteY1" fmla="*/ -1572 h 1001"/>
                <a:gd name="connsiteX2" fmla="*/ -846 w 1851"/>
                <a:gd name="connsiteY2" fmla="*/ -572 h 1001"/>
              </a:gdLst>
              <a:ahLst/>
              <a:cxnLst>
                <a:cxn ang="0">
                  <a:pos x="connsiteX0" y="connsiteY0"/>
                </a:cxn>
                <a:cxn ang="0">
                  <a:pos x="connsiteX1" y="connsiteY1"/>
                </a:cxn>
                <a:cxn ang="0">
                  <a:pos x="connsiteX2" y="connsiteY2"/>
                </a:cxn>
              </a:cxnLst>
              <a:rect l="l" t="t" r="r" b="b"/>
              <a:pathLst>
                <a:path w="1851" h="1001">
                  <a:moveTo>
                    <a:pt x="-846" y="-572"/>
                  </a:moveTo>
                  <a:cubicBezTo>
                    <a:pt x="-1599" y="-548"/>
                    <a:pt x="-2315" y="-930"/>
                    <a:pt x="-2697" y="-1572"/>
                  </a:cubicBezTo>
                  <a:cubicBezTo>
                    <a:pt x="-1883" y="-1584"/>
                    <a:pt x="-1167" y="-1449"/>
                    <a:pt x="-846" y="-572"/>
                  </a:cubicBezTo>
                  <a:close/>
                </a:path>
              </a:pathLst>
            </a:custGeom>
            <a:solidFill>
              <a:srgbClr val="020202"/>
            </a:solidFill>
            <a:ln w="1231" cap="flat">
              <a:noFill/>
              <a:prstDash val="solid"/>
              <a:miter/>
            </a:ln>
          </p:spPr>
          <p:txBody>
            <a:bodyPr rtlCol="0" anchor="ctr"/>
            <a:lstStyle/>
            <a:p>
              <a:endParaRPr lang="es-CO"/>
            </a:p>
          </p:txBody>
        </p:sp>
        <p:sp>
          <p:nvSpPr>
            <p:cNvPr id="732" name="Freeform: Shape 731">
              <a:extLst>
                <a:ext uri="{FF2B5EF4-FFF2-40B4-BE49-F238E27FC236}">
                  <a16:creationId xmlns:a16="http://schemas.microsoft.com/office/drawing/2014/main" id="{670A3EC8-4B0A-CC11-7580-A367EB1ED30D}"/>
                </a:ext>
              </a:extLst>
            </p:cNvPr>
            <p:cNvSpPr/>
            <p:nvPr/>
          </p:nvSpPr>
          <p:spPr>
            <a:xfrm>
              <a:off x="-857107" y="6496419"/>
              <a:ext cx="1863" cy="1043"/>
            </a:xfrm>
            <a:custGeom>
              <a:avLst/>
              <a:gdLst>
                <a:gd name="connsiteX0" fmla="*/ -834 w 1863"/>
                <a:gd name="connsiteY0" fmla="*/ -532 h 1043"/>
                <a:gd name="connsiteX1" fmla="*/ -2697 w 1863"/>
                <a:gd name="connsiteY1" fmla="*/ -1568 h 1043"/>
                <a:gd name="connsiteX2" fmla="*/ -834 w 1863"/>
                <a:gd name="connsiteY2" fmla="*/ -532 h 1043"/>
              </a:gdLst>
              <a:ahLst/>
              <a:cxnLst>
                <a:cxn ang="0">
                  <a:pos x="connsiteX0" y="connsiteY0"/>
                </a:cxn>
                <a:cxn ang="0">
                  <a:pos x="connsiteX1" y="connsiteY1"/>
                </a:cxn>
                <a:cxn ang="0">
                  <a:pos x="connsiteX2" y="connsiteY2"/>
                </a:cxn>
              </a:cxnLst>
              <a:rect l="l" t="t" r="r" b="b"/>
              <a:pathLst>
                <a:path w="1863" h="1043">
                  <a:moveTo>
                    <a:pt x="-834" y="-532"/>
                  </a:moveTo>
                  <a:cubicBezTo>
                    <a:pt x="-1599" y="-495"/>
                    <a:pt x="-2327" y="-902"/>
                    <a:pt x="-2697" y="-1568"/>
                  </a:cubicBezTo>
                  <a:cubicBezTo>
                    <a:pt x="-1858" y="-1605"/>
                    <a:pt x="-1080" y="-1433"/>
                    <a:pt x="-834" y="-532"/>
                  </a:cubicBezTo>
                  <a:close/>
                </a:path>
              </a:pathLst>
            </a:custGeom>
            <a:solidFill>
              <a:srgbClr val="020202"/>
            </a:solidFill>
            <a:ln w="1231" cap="flat">
              <a:noFill/>
              <a:prstDash val="solid"/>
              <a:miter/>
            </a:ln>
          </p:spPr>
          <p:txBody>
            <a:bodyPr rtlCol="0" anchor="ctr"/>
            <a:lstStyle/>
            <a:p>
              <a:endParaRPr lang="es-CO"/>
            </a:p>
          </p:txBody>
        </p:sp>
        <p:sp>
          <p:nvSpPr>
            <p:cNvPr id="733" name="Freeform: Shape 732">
              <a:extLst>
                <a:ext uri="{FF2B5EF4-FFF2-40B4-BE49-F238E27FC236}">
                  <a16:creationId xmlns:a16="http://schemas.microsoft.com/office/drawing/2014/main" id="{DEB26642-B476-0EBE-AB14-7976D6C4826A}"/>
                </a:ext>
              </a:extLst>
            </p:cNvPr>
            <p:cNvSpPr/>
            <p:nvPr/>
          </p:nvSpPr>
          <p:spPr>
            <a:xfrm>
              <a:off x="-850690" y="6500059"/>
              <a:ext cx="1863" cy="1009"/>
            </a:xfrm>
            <a:custGeom>
              <a:avLst/>
              <a:gdLst>
                <a:gd name="connsiteX0" fmla="*/ -834 w 1863"/>
                <a:gd name="connsiteY0" fmla="*/ -568 h 1009"/>
                <a:gd name="connsiteX1" fmla="*/ -2697 w 1863"/>
                <a:gd name="connsiteY1" fmla="*/ -1568 h 1009"/>
                <a:gd name="connsiteX2" fmla="*/ -834 w 1863"/>
                <a:gd name="connsiteY2" fmla="*/ -568 h 1009"/>
              </a:gdLst>
              <a:ahLst/>
              <a:cxnLst>
                <a:cxn ang="0">
                  <a:pos x="connsiteX0" y="connsiteY0"/>
                </a:cxn>
                <a:cxn ang="0">
                  <a:pos x="connsiteX1" y="connsiteY1"/>
                </a:cxn>
                <a:cxn ang="0">
                  <a:pos x="connsiteX2" y="connsiteY2"/>
                </a:cxn>
              </a:cxnLst>
              <a:rect l="l" t="t" r="r" b="b"/>
              <a:pathLst>
                <a:path w="1863" h="1009">
                  <a:moveTo>
                    <a:pt x="-834" y="-568"/>
                  </a:moveTo>
                  <a:cubicBezTo>
                    <a:pt x="-1599" y="-518"/>
                    <a:pt x="-2315" y="-913"/>
                    <a:pt x="-2697" y="-1568"/>
                  </a:cubicBezTo>
                  <a:cubicBezTo>
                    <a:pt x="-1883" y="-1604"/>
                    <a:pt x="-1142" y="-1469"/>
                    <a:pt x="-834" y="-568"/>
                  </a:cubicBezTo>
                  <a:close/>
                </a:path>
              </a:pathLst>
            </a:custGeom>
            <a:solidFill>
              <a:srgbClr val="020202"/>
            </a:solidFill>
            <a:ln w="1231" cap="flat">
              <a:noFill/>
              <a:prstDash val="solid"/>
              <a:miter/>
            </a:ln>
          </p:spPr>
          <p:txBody>
            <a:bodyPr rtlCol="0" anchor="ctr"/>
            <a:lstStyle/>
            <a:p>
              <a:endParaRPr lang="es-CO"/>
            </a:p>
          </p:txBody>
        </p:sp>
        <p:sp>
          <p:nvSpPr>
            <p:cNvPr id="734" name="Freeform: Shape 733">
              <a:extLst>
                <a:ext uri="{FF2B5EF4-FFF2-40B4-BE49-F238E27FC236}">
                  <a16:creationId xmlns:a16="http://schemas.microsoft.com/office/drawing/2014/main" id="{A2A7CA2B-F614-C04D-9765-2E15B7F310AE}"/>
                </a:ext>
              </a:extLst>
            </p:cNvPr>
            <p:cNvSpPr/>
            <p:nvPr/>
          </p:nvSpPr>
          <p:spPr>
            <a:xfrm>
              <a:off x="-848900" y="6501001"/>
              <a:ext cx="1876" cy="1039"/>
            </a:xfrm>
            <a:custGeom>
              <a:avLst/>
              <a:gdLst>
                <a:gd name="connsiteX0" fmla="*/ -821 w 1876"/>
                <a:gd name="connsiteY0" fmla="*/ -535 h 1039"/>
                <a:gd name="connsiteX1" fmla="*/ -2697 w 1876"/>
                <a:gd name="connsiteY1" fmla="*/ -1560 h 1039"/>
                <a:gd name="connsiteX2" fmla="*/ -821 w 1876"/>
                <a:gd name="connsiteY2" fmla="*/ -535 h 1039"/>
              </a:gdLst>
              <a:ahLst/>
              <a:cxnLst>
                <a:cxn ang="0">
                  <a:pos x="connsiteX0" y="connsiteY0"/>
                </a:cxn>
                <a:cxn ang="0">
                  <a:pos x="connsiteX1" y="connsiteY1"/>
                </a:cxn>
                <a:cxn ang="0">
                  <a:pos x="connsiteX2" y="connsiteY2"/>
                </a:cxn>
              </a:cxnLst>
              <a:rect l="l" t="t" r="r" b="b"/>
              <a:pathLst>
                <a:path w="1876" h="1039">
                  <a:moveTo>
                    <a:pt x="-821" y="-535"/>
                  </a:moveTo>
                  <a:cubicBezTo>
                    <a:pt x="-1587" y="-498"/>
                    <a:pt x="-2315" y="-893"/>
                    <a:pt x="-2697" y="-1560"/>
                  </a:cubicBezTo>
                  <a:cubicBezTo>
                    <a:pt x="-1883" y="-1621"/>
                    <a:pt x="-1105" y="-1498"/>
                    <a:pt x="-821" y="-535"/>
                  </a:cubicBezTo>
                  <a:close/>
                </a:path>
              </a:pathLst>
            </a:custGeom>
            <a:solidFill>
              <a:srgbClr val="020202"/>
            </a:solidFill>
            <a:ln w="1231" cap="flat">
              <a:noFill/>
              <a:prstDash val="solid"/>
              <a:miter/>
            </a:ln>
          </p:spPr>
          <p:txBody>
            <a:bodyPr rtlCol="0" anchor="ctr"/>
            <a:lstStyle/>
            <a:p>
              <a:endParaRPr lang="es-CO"/>
            </a:p>
          </p:txBody>
        </p:sp>
        <p:sp>
          <p:nvSpPr>
            <p:cNvPr id="735" name="Freeform: Shape 734">
              <a:extLst>
                <a:ext uri="{FF2B5EF4-FFF2-40B4-BE49-F238E27FC236}">
                  <a16:creationId xmlns:a16="http://schemas.microsoft.com/office/drawing/2014/main" id="{B61EF67F-9709-A0CA-6CCD-4FDD737559B4}"/>
                </a:ext>
              </a:extLst>
            </p:cNvPr>
            <p:cNvSpPr/>
            <p:nvPr/>
          </p:nvSpPr>
          <p:spPr>
            <a:xfrm>
              <a:off x="-843321" y="6504594"/>
              <a:ext cx="1777" cy="1098"/>
            </a:xfrm>
            <a:custGeom>
              <a:avLst/>
              <a:gdLst>
                <a:gd name="connsiteX0" fmla="*/ -920 w 1777"/>
                <a:gd name="connsiteY0" fmla="*/ -474 h 1098"/>
                <a:gd name="connsiteX1" fmla="*/ -2697 w 1777"/>
                <a:gd name="connsiteY1" fmla="*/ -1573 h 1098"/>
                <a:gd name="connsiteX2" fmla="*/ -920 w 1777"/>
                <a:gd name="connsiteY2" fmla="*/ -474 h 1098"/>
              </a:gdLst>
              <a:ahLst/>
              <a:cxnLst>
                <a:cxn ang="0">
                  <a:pos x="connsiteX0" y="connsiteY0"/>
                </a:cxn>
                <a:cxn ang="0">
                  <a:pos x="connsiteX1" y="connsiteY1"/>
                </a:cxn>
                <a:cxn ang="0">
                  <a:pos x="connsiteX2" y="connsiteY2"/>
                </a:cxn>
              </a:cxnLst>
              <a:rect l="l" t="t" r="r" b="b"/>
              <a:pathLst>
                <a:path w="1777" h="1098">
                  <a:moveTo>
                    <a:pt x="-920" y="-474"/>
                  </a:moveTo>
                  <a:cubicBezTo>
                    <a:pt x="-1673" y="-474"/>
                    <a:pt x="-2352" y="-906"/>
                    <a:pt x="-2697" y="-1573"/>
                  </a:cubicBezTo>
                  <a:cubicBezTo>
                    <a:pt x="-1883" y="-1561"/>
                    <a:pt x="-1167" y="-1400"/>
                    <a:pt x="-920" y="-474"/>
                  </a:cubicBezTo>
                  <a:close/>
                </a:path>
              </a:pathLst>
            </a:custGeom>
            <a:solidFill>
              <a:srgbClr val="020202"/>
            </a:solidFill>
            <a:ln w="1231" cap="flat">
              <a:noFill/>
              <a:prstDash val="solid"/>
              <a:miter/>
            </a:ln>
          </p:spPr>
          <p:txBody>
            <a:bodyPr rtlCol="0" anchor="ctr"/>
            <a:lstStyle/>
            <a:p>
              <a:endParaRPr lang="es-CO"/>
            </a:p>
          </p:txBody>
        </p:sp>
        <p:sp>
          <p:nvSpPr>
            <p:cNvPr id="736" name="Freeform: Shape 735">
              <a:extLst>
                <a:ext uri="{FF2B5EF4-FFF2-40B4-BE49-F238E27FC236}">
                  <a16:creationId xmlns:a16="http://schemas.microsoft.com/office/drawing/2014/main" id="{A4855290-0E23-3DA4-4DC1-46E3484D2462}"/>
                </a:ext>
              </a:extLst>
            </p:cNvPr>
            <p:cNvSpPr/>
            <p:nvPr/>
          </p:nvSpPr>
          <p:spPr>
            <a:xfrm>
              <a:off x="-817760" y="6523822"/>
              <a:ext cx="1764" cy="1123"/>
            </a:xfrm>
            <a:custGeom>
              <a:avLst/>
              <a:gdLst>
                <a:gd name="connsiteX0" fmla="*/ -932 w 1764"/>
                <a:gd name="connsiteY0" fmla="*/ -449 h 1123"/>
                <a:gd name="connsiteX1" fmla="*/ -2697 w 1764"/>
                <a:gd name="connsiteY1" fmla="*/ -1572 h 1123"/>
                <a:gd name="connsiteX2" fmla="*/ -932 w 1764"/>
                <a:gd name="connsiteY2" fmla="*/ -449 h 1123"/>
              </a:gdLst>
              <a:ahLst/>
              <a:cxnLst>
                <a:cxn ang="0">
                  <a:pos x="connsiteX0" y="connsiteY0"/>
                </a:cxn>
                <a:cxn ang="0">
                  <a:pos x="connsiteX1" y="connsiteY1"/>
                </a:cxn>
                <a:cxn ang="0">
                  <a:pos x="connsiteX2" y="connsiteY2"/>
                </a:cxn>
              </a:cxnLst>
              <a:rect l="l" t="t" r="r" b="b"/>
              <a:pathLst>
                <a:path w="1764" h="1123">
                  <a:moveTo>
                    <a:pt x="-932" y="-449"/>
                  </a:moveTo>
                  <a:cubicBezTo>
                    <a:pt x="-1685" y="-474"/>
                    <a:pt x="-2364" y="-906"/>
                    <a:pt x="-2697" y="-1572"/>
                  </a:cubicBezTo>
                  <a:cubicBezTo>
                    <a:pt x="-1846" y="-1585"/>
                    <a:pt x="-1117" y="-1424"/>
                    <a:pt x="-932" y="-449"/>
                  </a:cubicBezTo>
                  <a:close/>
                </a:path>
              </a:pathLst>
            </a:custGeom>
            <a:solidFill>
              <a:srgbClr val="020202"/>
            </a:solidFill>
            <a:ln w="1231" cap="flat">
              <a:noFill/>
              <a:prstDash val="solid"/>
              <a:miter/>
            </a:ln>
          </p:spPr>
          <p:txBody>
            <a:bodyPr rtlCol="0" anchor="ctr"/>
            <a:lstStyle/>
            <a:p>
              <a:endParaRPr lang="es-CO"/>
            </a:p>
          </p:txBody>
        </p:sp>
        <p:sp>
          <p:nvSpPr>
            <p:cNvPr id="737" name="Freeform: Shape 736">
              <a:extLst>
                <a:ext uri="{FF2B5EF4-FFF2-40B4-BE49-F238E27FC236}">
                  <a16:creationId xmlns:a16="http://schemas.microsoft.com/office/drawing/2014/main" id="{F839363B-C72A-0D96-466A-4B4D9CE3C542}"/>
                </a:ext>
              </a:extLst>
            </p:cNvPr>
            <p:cNvSpPr/>
            <p:nvPr/>
          </p:nvSpPr>
          <p:spPr>
            <a:xfrm>
              <a:off x="-767540" y="6575018"/>
              <a:ext cx="913" cy="1061"/>
            </a:xfrm>
            <a:custGeom>
              <a:avLst/>
              <a:gdLst>
                <a:gd name="connsiteX0" fmla="*/ -1784 w 913"/>
                <a:gd name="connsiteY0" fmla="*/ -511 h 1061"/>
                <a:gd name="connsiteX1" fmla="*/ -2697 w 913"/>
                <a:gd name="connsiteY1" fmla="*/ -1573 h 1061"/>
                <a:gd name="connsiteX2" fmla="*/ -1784 w 913"/>
                <a:gd name="connsiteY2" fmla="*/ -511 h 1061"/>
              </a:gdLst>
              <a:ahLst/>
              <a:cxnLst>
                <a:cxn ang="0">
                  <a:pos x="connsiteX0" y="connsiteY0"/>
                </a:cxn>
                <a:cxn ang="0">
                  <a:pos x="connsiteX1" y="connsiteY1"/>
                </a:cxn>
                <a:cxn ang="0">
                  <a:pos x="connsiteX2" y="connsiteY2"/>
                </a:cxn>
              </a:cxnLst>
              <a:rect l="l" t="t" r="r" b="b"/>
              <a:pathLst>
                <a:path w="913" h="1061">
                  <a:moveTo>
                    <a:pt x="-1784" y="-511"/>
                  </a:moveTo>
                  <a:cubicBezTo>
                    <a:pt x="-2278" y="-647"/>
                    <a:pt x="-2648" y="-1067"/>
                    <a:pt x="-2697" y="-1573"/>
                  </a:cubicBezTo>
                  <a:cubicBezTo>
                    <a:pt x="-2204" y="-1437"/>
                    <a:pt x="-1833" y="-1017"/>
                    <a:pt x="-1784" y="-511"/>
                  </a:cubicBezTo>
                  <a:close/>
                </a:path>
              </a:pathLst>
            </a:custGeom>
            <a:solidFill>
              <a:srgbClr val="020202"/>
            </a:solidFill>
            <a:ln w="1231" cap="flat">
              <a:noFill/>
              <a:prstDash val="solid"/>
              <a:miter/>
            </a:ln>
          </p:spPr>
          <p:txBody>
            <a:bodyPr rtlCol="0" anchor="ctr"/>
            <a:lstStyle/>
            <a:p>
              <a:endParaRPr lang="es-CO"/>
            </a:p>
          </p:txBody>
        </p:sp>
        <p:sp>
          <p:nvSpPr>
            <p:cNvPr id="738" name="Freeform: Shape 737">
              <a:extLst>
                <a:ext uri="{FF2B5EF4-FFF2-40B4-BE49-F238E27FC236}">
                  <a16:creationId xmlns:a16="http://schemas.microsoft.com/office/drawing/2014/main" id="{3988159F-FBE5-E52F-C69F-17D0DF8120E0}"/>
                </a:ext>
              </a:extLst>
            </p:cNvPr>
            <p:cNvSpPr/>
            <p:nvPr/>
          </p:nvSpPr>
          <p:spPr>
            <a:xfrm>
              <a:off x="-772131" y="6569575"/>
              <a:ext cx="962" cy="1036"/>
            </a:xfrm>
            <a:custGeom>
              <a:avLst/>
              <a:gdLst>
                <a:gd name="connsiteX0" fmla="*/ -1735 w 962"/>
                <a:gd name="connsiteY0" fmla="*/ -536 h 1036"/>
                <a:gd name="connsiteX1" fmla="*/ -2697 w 962"/>
                <a:gd name="connsiteY1" fmla="*/ -1573 h 1036"/>
                <a:gd name="connsiteX2" fmla="*/ -1735 w 962"/>
                <a:gd name="connsiteY2" fmla="*/ -536 h 1036"/>
              </a:gdLst>
              <a:ahLst/>
              <a:cxnLst>
                <a:cxn ang="0">
                  <a:pos x="connsiteX0" y="connsiteY0"/>
                </a:cxn>
                <a:cxn ang="0">
                  <a:pos x="connsiteX1" y="connsiteY1"/>
                </a:cxn>
                <a:cxn ang="0">
                  <a:pos x="connsiteX2" y="connsiteY2"/>
                </a:cxn>
              </a:cxnLst>
              <a:rect l="l" t="t" r="r" b="b"/>
              <a:pathLst>
                <a:path w="962" h="1036">
                  <a:moveTo>
                    <a:pt x="-1735" y="-536"/>
                  </a:moveTo>
                  <a:cubicBezTo>
                    <a:pt x="-2253" y="-622"/>
                    <a:pt x="-2648" y="-1042"/>
                    <a:pt x="-2697" y="-1573"/>
                  </a:cubicBezTo>
                  <a:cubicBezTo>
                    <a:pt x="-2191" y="-1462"/>
                    <a:pt x="-1809" y="-1055"/>
                    <a:pt x="-1735" y="-536"/>
                  </a:cubicBezTo>
                  <a:close/>
                </a:path>
              </a:pathLst>
            </a:custGeom>
            <a:solidFill>
              <a:srgbClr val="020202"/>
            </a:solidFill>
            <a:ln w="1231" cap="flat">
              <a:noFill/>
              <a:prstDash val="solid"/>
              <a:miter/>
            </a:ln>
          </p:spPr>
          <p:txBody>
            <a:bodyPr rtlCol="0" anchor="ctr"/>
            <a:lstStyle/>
            <a:p>
              <a:endParaRPr lang="es-CO"/>
            </a:p>
          </p:txBody>
        </p:sp>
        <p:sp>
          <p:nvSpPr>
            <p:cNvPr id="739" name="Freeform: Shape 738">
              <a:extLst>
                <a:ext uri="{FF2B5EF4-FFF2-40B4-BE49-F238E27FC236}">
                  <a16:creationId xmlns:a16="http://schemas.microsoft.com/office/drawing/2014/main" id="{72960948-C049-9633-D960-8181E41858F5}"/>
                </a:ext>
              </a:extLst>
            </p:cNvPr>
            <p:cNvSpPr/>
            <p:nvPr/>
          </p:nvSpPr>
          <p:spPr>
            <a:xfrm>
              <a:off x="-772995" y="6568625"/>
              <a:ext cx="938" cy="1024"/>
            </a:xfrm>
            <a:custGeom>
              <a:avLst/>
              <a:gdLst>
                <a:gd name="connsiteX0" fmla="*/ -1759 w 938"/>
                <a:gd name="connsiteY0" fmla="*/ -549 h 1024"/>
                <a:gd name="connsiteX1" fmla="*/ -2697 w 938"/>
                <a:gd name="connsiteY1" fmla="*/ -1573 h 1024"/>
                <a:gd name="connsiteX2" fmla="*/ -1759 w 938"/>
                <a:gd name="connsiteY2" fmla="*/ -549 h 1024"/>
              </a:gdLst>
              <a:ahLst/>
              <a:cxnLst>
                <a:cxn ang="0">
                  <a:pos x="connsiteX0" y="connsiteY0"/>
                </a:cxn>
                <a:cxn ang="0">
                  <a:pos x="connsiteX1" y="connsiteY1"/>
                </a:cxn>
                <a:cxn ang="0">
                  <a:pos x="connsiteX2" y="connsiteY2"/>
                </a:cxn>
              </a:cxnLst>
              <a:rect l="l" t="t" r="r" b="b"/>
              <a:pathLst>
                <a:path w="938" h="1024">
                  <a:moveTo>
                    <a:pt x="-1759" y="-549"/>
                  </a:moveTo>
                  <a:cubicBezTo>
                    <a:pt x="-2266" y="-635"/>
                    <a:pt x="-2648" y="-1054"/>
                    <a:pt x="-2697" y="-1573"/>
                  </a:cubicBezTo>
                  <a:cubicBezTo>
                    <a:pt x="-2204" y="-1462"/>
                    <a:pt x="-1833" y="-1054"/>
                    <a:pt x="-1759" y="-549"/>
                  </a:cubicBezTo>
                  <a:close/>
                </a:path>
              </a:pathLst>
            </a:custGeom>
            <a:solidFill>
              <a:srgbClr val="020202"/>
            </a:solidFill>
            <a:ln w="1231" cap="flat">
              <a:noFill/>
              <a:prstDash val="solid"/>
              <a:miter/>
            </a:ln>
          </p:spPr>
          <p:txBody>
            <a:bodyPr rtlCol="0" anchor="ctr"/>
            <a:lstStyle/>
            <a:p>
              <a:endParaRPr lang="es-CO"/>
            </a:p>
          </p:txBody>
        </p:sp>
        <p:sp>
          <p:nvSpPr>
            <p:cNvPr id="740" name="Freeform: Shape 739">
              <a:extLst>
                <a:ext uri="{FF2B5EF4-FFF2-40B4-BE49-F238E27FC236}">
                  <a16:creationId xmlns:a16="http://schemas.microsoft.com/office/drawing/2014/main" id="{602FE4CB-1929-2560-D0CD-B37452058CDE}"/>
                </a:ext>
              </a:extLst>
            </p:cNvPr>
            <p:cNvSpPr/>
            <p:nvPr/>
          </p:nvSpPr>
          <p:spPr>
            <a:xfrm>
              <a:off x="-773859" y="6567687"/>
              <a:ext cx="925" cy="999"/>
            </a:xfrm>
            <a:custGeom>
              <a:avLst/>
              <a:gdLst>
                <a:gd name="connsiteX0" fmla="*/ -1772 w 925"/>
                <a:gd name="connsiteY0" fmla="*/ -573 h 999"/>
                <a:gd name="connsiteX1" fmla="*/ -2697 w 925"/>
                <a:gd name="connsiteY1" fmla="*/ -1573 h 999"/>
              </a:gdLst>
              <a:ahLst/>
              <a:cxnLst>
                <a:cxn ang="0">
                  <a:pos x="connsiteX0" y="connsiteY0"/>
                </a:cxn>
                <a:cxn ang="0">
                  <a:pos x="connsiteX1" y="connsiteY1"/>
                </a:cxn>
              </a:cxnLst>
              <a:rect l="l" t="t" r="r" b="b"/>
              <a:pathLst>
                <a:path w="925" h="999">
                  <a:moveTo>
                    <a:pt x="-1772" y="-573"/>
                  </a:moveTo>
                  <a:cubicBezTo>
                    <a:pt x="-2253" y="-697"/>
                    <a:pt x="-2623" y="-1079"/>
                    <a:pt x="-2697" y="-1573"/>
                  </a:cubicBezTo>
                  <a:close/>
                </a:path>
              </a:pathLst>
            </a:custGeom>
            <a:solidFill>
              <a:srgbClr val="020202"/>
            </a:solidFill>
            <a:ln w="1231" cap="flat">
              <a:noFill/>
              <a:prstDash val="solid"/>
              <a:miter/>
            </a:ln>
          </p:spPr>
          <p:txBody>
            <a:bodyPr rtlCol="0" anchor="ctr"/>
            <a:lstStyle/>
            <a:p>
              <a:endParaRPr lang="es-CO"/>
            </a:p>
          </p:txBody>
        </p:sp>
        <p:sp>
          <p:nvSpPr>
            <p:cNvPr id="741" name="Freeform: Shape 740">
              <a:extLst>
                <a:ext uri="{FF2B5EF4-FFF2-40B4-BE49-F238E27FC236}">
                  <a16:creationId xmlns:a16="http://schemas.microsoft.com/office/drawing/2014/main" id="{E5E57399-EB2B-C813-F6F5-04A816A10602}"/>
                </a:ext>
              </a:extLst>
            </p:cNvPr>
            <p:cNvSpPr/>
            <p:nvPr/>
          </p:nvSpPr>
          <p:spPr>
            <a:xfrm>
              <a:off x="-778549" y="6562256"/>
              <a:ext cx="962" cy="1049"/>
            </a:xfrm>
            <a:custGeom>
              <a:avLst/>
              <a:gdLst>
                <a:gd name="connsiteX0" fmla="*/ -1735 w 962"/>
                <a:gd name="connsiteY0" fmla="*/ -524 h 1049"/>
                <a:gd name="connsiteX1" fmla="*/ -2697 w 962"/>
                <a:gd name="connsiteY1" fmla="*/ -1573 h 1049"/>
                <a:gd name="connsiteX2" fmla="*/ -1735 w 962"/>
                <a:gd name="connsiteY2" fmla="*/ -524 h 1049"/>
              </a:gdLst>
              <a:ahLst/>
              <a:cxnLst>
                <a:cxn ang="0">
                  <a:pos x="connsiteX0" y="connsiteY0"/>
                </a:cxn>
                <a:cxn ang="0">
                  <a:pos x="connsiteX1" y="connsiteY1"/>
                </a:cxn>
                <a:cxn ang="0">
                  <a:pos x="connsiteX2" y="connsiteY2"/>
                </a:cxn>
              </a:cxnLst>
              <a:rect l="l" t="t" r="r" b="b"/>
              <a:pathLst>
                <a:path w="962" h="1049">
                  <a:moveTo>
                    <a:pt x="-1735" y="-524"/>
                  </a:moveTo>
                  <a:cubicBezTo>
                    <a:pt x="-2241" y="-635"/>
                    <a:pt x="-2636" y="-1054"/>
                    <a:pt x="-2697" y="-1573"/>
                  </a:cubicBezTo>
                  <a:cubicBezTo>
                    <a:pt x="-2191" y="-1462"/>
                    <a:pt x="-1796" y="-1042"/>
                    <a:pt x="-1735" y="-524"/>
                  </a:cubicBezTo>
                  <a:close/>
                </a:path>
              </a:pathLst>
            </a:custGeom>
            <a:solidFill>
              <a:srgbClr val="020202"/>
            </a:solidFill>
            <a:ln w="1231" cap="flat">
              <a:noFill/>
              <a:prstDash val="solid"/>
              <a:miter/>
            </a:ln>
          </p:spPr>
          <p:txBody>
            <a:bodyPr rtlCol="0" anchor="ctr"/>
            <a:lstStyle/>
            <a:p>
              <a:endParaRPr lang="es-CO"/>
            </a:p>
          </p:txBody>
        </p:sp>
        <p:sp>
          <p:nvSpPr>
            <p:cNvPr id="742" name="Freeform: Shape 741">
              <a:extLst>
                <a:ext uri="{FF2B5EF4-FFF2-40B4-BE49-F238E27FC236}">
                  <a16:creationId xmlns:a16="http://schemas.microsoft.com/office/drawing/2014/main" id="{6DB8B36E-F993-2A53-20AA-95020B4500CB}"/>
                </a:ext>
              </a:extLst>
            </p:cNvPr>
            <p:cNvSpPr/>
            <p:nvPr/>
          </p:nvSpPr>
          <p:spPr>
            <a:xfrm>
              <a:off x="-779413" y="6561306"/>
              <a:ext cx="950" cy="1036"/>
            </a:xfrm>
            <a:custGeom>
              <a:avLst/>
              <a:gdLst>
                <a:gd name="connsiteX0" fmla="*/ -1747 w 950"/>
                <a:gd name="connsiteY0" fmla="*/ -536 h 1036"/>
                <a:gd name="connsiteX1" fmla="*/ -2697 w 950"/>
                <a:gd name="connsiteY1" fmla="*/ -1573 h 1036"/>
                <a:gd name="connsiteX2" fmla="*/ -1747 w 950"/>
                <a:gd name="connsiteY2" fmla="*/ -536 h 1036"/>
              </a:gdLst>
              <a:ahLst/>
              <a:cxnLst>
                <a:cxn ang="0">
                  <a:pos x="connsiteX0" y="connsiteY0"/>
                </a:cxn>
                <a:cxn ang="0">
                  <a:pos x="connsiteX1" y="connsiteY1"/>
                </a:cxn>
                <a:cxn ang="0">
                  <a:pos x="connsiteX2" y="connsiteY2"/>
                </a:cxn>
              </a:cxnLst>
              <a:rect l="l" t="t" r="r" b="b"/>
              <a:pathLst>
                <a:path w="950" h="1036">
                  <a:moveTo>
                    <a:pt x="-1747" y="-536"/>
                  </a:moveTo>
                  <a:cubicBezTo>
                    <a:pt x="-2253" y="-647"/>
                    <a:pt x="-2623" y="-1067"/>
                    <a:pt x="-2697" y="-1573"/>
                  </a:cubicBezTo>
                  <a:cubicBezTo>
                    <a:pt x="-2203" y="-1449"/>
                    <a:pt x="-1833" y="-1042"/>
                    <a:pt x="-1747" y="-536"/>
                  </a:cubicBezTo>
                  <a:close/>
                </a:path>
              </a:pathLst>
            </a:custGeom>
            <a:solidFill>
              <a:srgbClr val="020202"/>
            </a:solidFill>
            <a:ln w="1231" cap="flat">
              <a:noFill/>
              <a:prstDash val="solid"/>
              <a:miter/>
            </a:ln>
          </p:spPr>
          <p:txBody>
            <a:bodyPr rtlCol="0" anchor="ctr"/>
            <a:lstStyle/>
            <a:p>
              <a:endParaRPr lang="es-CO"/>
            </a:p>
          </p:txBody>
        </p:sp>
        <p:sp>
          <p:nvSpPr>
            <p:cNvPr id="743" name="Freeform: Shape 742">
              <a:extLst>
                <a:ext uri="{FF2B5EF4-FFF2-40B4-BE49-F238E27FC236}">
                  <a16:creationId xmlns:a16="http://schemas.microsoft.com/office/drawing/2014/main" id="{CFF14AE5-56F6-20A4-C25A-1ACE48879B04}"/>
                </a:ext>
              </a:extLst>
            </p:cNvPr>
            <p:cNvSpPr/>
            <p:nvPr/>
          </p:nvSpPr>
          <p:spPr>
            <a:xfrm>
              <a:off x="-780253" y="6560368"/>
              <a:ext cx="913" cy="1012"/>
            </a:xfrm>
            <a:custGeom>
              <a:avLst/>
              <a:gdLst>
                <a:gd name="connsiteX0" fmla="*/ -1784 w 913"/>
                <a:gd name="connsiteY0" fmla="*/ -561 h 1012"/>
                <a:gd name="connsiteX1" fmla="*/ -2697 w 913"/>
                <a:gd name="connsiteY1" fmla="*/ -1573 h 1012"/>
              </a:gdLst>
              <a:ahLst/>
              <a:cxnLst>
                <a:cxn ang="0">
                  <a:pos x="connsiteX0" y="connsiteY0"/>
                </a:cxn>
                <a:cxn ang="0">
                  <a:pos x="connsiteX1" y="connsiteY1"/>
                </a:cxn>
              </a:cxnLst>
              <a:rect l="l" t="t" r="r" b="b"/>
              <a:pathLst>
                <a:path w="913" h="1012">
                  <a:moveTo>
                    <a:pt x="-1784" y="-561"/>
                  </a:moveTo>
                  <a:cubicBezTo>
                    <a:pt x="-2278" y="-660"/>
                    <a:pt x="-2648" y="-1067"/>
                    <a:pt x="-2697" y="-1573"/>
                  </a:cubicBezTo>
                  <a:close/>
                </a:path>
              </a:pathLst>
            </a:custGeom>
            <a:solidFill>
              <a:srgbClr val="020202"/>
            </a:solidFill>
            <a:ln w="1231" cap="flat">
              <a:noFill/>
              <a:prstDash val="solid"/>
              <a:miter/>
            </a:ln>
          </p:spPr>
          <p:txBody>
            <a:bodyPr rtlCol="0" anchor="ctr"/>
            <a:lstStyle/>
            <a:p>
              <a:endParaRPr lang="es-CO"/>
            </a:p>
          </p:txBody>
        </p:sp>
        <p:sp>
          <p:nvSpPr>
            <p:cNvPr id="744" name="Freeform: Shape 743">
              <a:extLst>
                <a:ext uri="{FF2B5EF4-FFF2-40B4-BE49-F238E27FC236}">
                  <a16:creationId xmlns:a16="http://schemas.microsoft.com/office/drawing/2014/main" id="{6B7AE5F5-F565-83D3-7DEB-A7A3A398FFE0}"/>
                </a:ext>
              </a:extLst>
            </p:cNvPr>
            <p:cNvSpPr/>
            <p:nvPr/>
          </p:nvSpPr>
          <p:spPr>
            <a:xfrm>
              <a:off x="-783906" y="6556715"/>
              <a:ext cx="938" cy="925"/>
            </a:xfrm>
            <a:custGeom>
              <a:avLst/>
              <a:gdLst>
                <a:gd name="connsiteX0" fmla="*/ -1759 w 938"/>
                <a:gd name="connsiteY0" fmla="*/ -647 h 925"/>
                <a:gd name="connsiteX1" fmla="*/ -2697 w 938"/>
                <a:gd name="connsiteY1" fmla="*/ -1573 h 925"/>
              </a:gdLst>
              <a:ahLst/>
              <a:cxnLst>
                <a:cxn ang="0">
                  <a:pos x="connsiteX0" y="connsiteY0"/>
                </a:cxn>
                <a:cxn ang="0">
                  <a:pos x="connsiteX1" y="connsiteY1"/>
                </a:cxn>
              </a:cxnLst>
              <a:rect l="l" t="t" r="r" b="b"/>
              <a:pathLst>
                <a:path w="938" h="925">
                  <a:moveTo>
                    <a:pt x="-1759" y="-647"/>
                  </a:moveTo>
                  <a:cubicBezTo>
                    <a:pt x="-2241" y="-709"/>
                    <a:pt x="-2623" y="-1092"/>
                    <a:pt x="-2697" y="-1573"/>
                  </a:cubicBezTo>
                  <a:close/>
                </a:path>
              </a:pathLst>
            </a:custGeom>
            <a:solidFill>
              <a:srgbClr val="020202"/>
            </a:solidFill>
            <a:ln w="1231" cap="flat">
              <a:noFill/>
              <a:prstDash val="solid"/>
              <a:miter/>
            </a:ln>
          </p:spPr>
          <p:txBody>
            <a:bodyPr rtlCol="0" anchor="ctr"/>
            <a:lstStyle/>
            <a:p>
              <a:endParaRPr lang="es-CO"/>
            </a:p>
          </p:txBody>
        </p:sp>
        <p:sp>
          <p:nvSpPr>
            <p:cNvPr id="745" name="Freeform: Shape 744">
              <a:extLst>
                <a:ext uri="{FF2B5EF4-FFF2-40B4-BE49-F238E27FC236}">
                  <a16:creationId xmlns:a16="http://schemas.microsoft.com/office/drawing/2014/main" id="{EFC1C55D-30A1-BA7C-87CB-31418C46FFB2}"/>
                </a:ext>
              </a:extLst>
            </p:cNvPr>
            <p:cNvSpPr/>
            <p:nvPr/>
          </p:nvSpPr>
          <p:spPr>
            <a:xfrm>
              <a:off x="-792286" y="6547631"/>
              <a:ext cx="975" cy="1049"/>
            </a:xfrm>
            <a:custGeom>
              <a:avLst/>
              <a:gdLst>
                <a:gd name="connsiteX0" fmla="*/ -1722 w 975"/>
                <a:gd name="connsiteY0" fmla="*/ -524 h 1049"/>
                <a:gd name="connsiteX1" fmla="*/ -2697 w 975"/>
                <a:gd name="connsiteY1" fmla="*/ -1573 h 1049"/>
                <a:gd name="connsiteX2" fmla="*/ -1722 w 975"/>
                <a:gd name="connsiteY2" fmla="*/ -524 h 1049"/>
              </a:gdLst>
              <a:ahLst/>
              <a:cxnLst>
                <a:cxn ang="0">
                  <a:pos x="connsiteX0" y="connsiteY0"/>
                </a:cxn>
                <a:cxn ang="0">
                  <a:pos x="connsiteX1" y="connsiteY1"/>
                </a:cxn>
                <a:cxn ang="0">
                  <a:pos x="connsiteX2" y="connsiteY2"/>
                </a:cxn>
              </a:cxnLst>
              <a:rect l="l" t="t" r="r" b="b"/>
              <a:pathLst>
                <a:path w="975" h="1049">
                  <a:moveTo>
                    <a:pt x="-1722" y="-524"/>
                  </a:moveTo>
                  <a:cubicBezTo>
                    <a:pt x="-2241" y="-635"/>
                    <a:pt x="-2623" y="-1054"/>
                    <a:pt x="-2697" y="-1573"/>
                  </a:cubicBezTo>
                  <a:cubicBezTo>
                    <a:pt x="-2179" y="-1462"/>
                    <a:pt x="-1796" y="-1042"/>
                    <a:pt x="-1722" y="-524"/>
                  </a:cubicBezTo>
                  <a:close/>
                </a:path>
              </a:pathLst>
            </a:custGeom>
            <a:solidFill>
              <a:srgbClr val="020202"/>
            </a:solidFill>
            <a:ln w="1231" cap="flat">
              <a:noFill/>
              <a:prstDash val="solid"/>
              <a:miter/>
            </a:ln>
          </p:spPr>
          <p:txBody>
            <a:bodyPr rtlCol="0" anchor="ctr"/>
            <a:lstStyle/>
            <a:p>
              <a:endParaRPr lang="es-CO"/>
            </a:p>
          </p:txBody>
        </p:sp>
        <p:sp>
          <p:nvSpPr>
            <p:cNvPr id="746" name="Freeform: Shape 745">
              <a:extLst>
                <a:ext uri="{FF2B5EF4-FFF2-40B4-BE49-F238E27FC236}">
                  <a16:creationId xmlns:a16="http://schemas.microsoft.com/office/drawing/2014/main" id="{0BF19A62-CF66-F4FB-08C3-88733587D540}"/>
                </a:ext>
              </a:extLst>
            </p:cNvPr>
            <p:cNvSpPr/>
            <p:nvPr/>
          </p:nvSpPr>
          <p:spPr>
            <a:xfrm>
              <a:off x="-793138" y="6546693"/>
              <a:ext cx="962" cy="1036"/>
            </a:xfrm>
            <a:custGeom>
              <a:avLst/>
              <a:gdLst>
                <a:gd name="connsiteX0" fmla="*/ -1735 w 962"/>
                <a:gd name="connsiteY0" fmla="*/ -536 h 1036"/>
                <a:gd name="connsiteX1" fmla="*/ -2697 w 962"/>
                <a:gd name="connsiteY1" fmla="*/ -1573 h 1036"/>
                <a:gd name="connsiteX2" fmla="*/ -1735 w 962"/>
                <a:gd name="connsiteY2" fmla="*/ -536 h 1036"/>
              </a:gdLst>
              <a:ahLst/>
              <a:cxnLst>
                <a:cxn ang="0">
                  <a:pos x="connsiteX0" y="connsiteY0"/>
                </a:cxn>
                <a:cxn ang="0">
                  <a:pos x="connsiteX1" y="connsiteY1"/>
                </a:cxn>
                <a:cxn ang="0">
                  <a:pos x="connsiteX2" y="connsiteY2"/>
                </a:cxn>
              </a:cxnLst>
              <a:rect l="l" t="t" r="r" b="b"/>
              <a:pathLst>
                <a:path w="962" h="1036">
                  <a:moveTo>
                    <a:pt x="-1735" y="-536"/>
                  </a:moveTo>
                  <a:cubicBezTo>
                    <a:pt x="-2241" y="-647"/>
                    <a:pt x="-2623" y="-1054"/>
                    <a:pt x="-2697" y="-1573"/>
                  </a:cubicBezTo>
                  <a:cubicBezTo>
                    <a:pt x="-2191" y="-1462"/>
                    <a:pt x="-1809" y="-1054"/>
                    <a:pt x="-1735" y="-536"/>
                  </a:cubicBezTo>
                  <a:close/>
                </a:path>
              </a:pathLst>
            </a:custGeom>
            <a:solidFill>
              <a:srgbClr val="020202"/>
            </a:solidFill>
            <a:ln w="1231" cap="flat">
              <a:noFill/>
              <a:prstDash val="solid"/>
              <a:miter/>
            </a:ln>
          </p:spPr>
          <p:txBody>
            <a:bodyPr rtlCol="0" anchor="ctr"/>
            <a:lstStyle/>
            <a:p>
              <a:endParaRPr lang="es-CO"/>
            </a:p>
          </p:txBody>
        </p:sp>
        <p:sp>
          <p:nvSpPr>
            <p:cNvPr id="747" name="Freeform: Shape 746">
              <a:extLst>
                <a:ext uri="{FF2B5EF4-FFF2-40B4-BE49-F238E27FC236}">
                  <a16:creationId xmlns:a16="http://schemas.microsoft.com/office/drawing/2014/main" id="{F1BC6569-FA75-EFC6-1FDC-FAAB6572FEF0}"/>
                </a:ext>
              </a:extLst>
            </p:cNvPr>
            <p:cNvSpPr/>
            <p:nvPr/>
          </p:nvSpPr>
          <p:spPr>
            <a:xfrm>
              <a:off x="-793989" y="6545755"/>
              <a:ext cx="925" cy="1012"/>
            </a:xfrm>
            <a:custGeom>
              <a:avLst/>
              <a:gdLst>
                <a:gd name="connsiteX0" fmla="*/ -1772 w 925"/>
                <a:gd name="connsiteY0" fmla="*/ -561 h 1012"/>
                <a:gd name="connsiteX1" fmla="*/ -2697 w 925"/>
                <a:gd name="connsiteY1" fmla="*/ -1573 h 1012"/>
                <a:gd name="connsiteX2" fmla="*/ -1772 w 925"/>
                <a:gd name="connsiteY2" fmla="*/ -561 h 1012"/>
              </a:gdLst>
              <a:ahLst/>
              <a:cxnLst>
                <a:cxn ang="0">
                  <a:pos x="connsiteX0" y="connsiteY0"/>
                </a:cxn>
                <a:cxn ang="0">
                  <a:pos x="connsiteX1" y="connsiteY1"/>
                </a:cxn>
                <a:cxn ang="0">
                  <a:pos x="connsiteX2" y="connsiteY2"/>
                </a:cxn>
              </a:cxnLst>
              <a:rect l="l" t="t" r="r" b="b"/>
              <a:pathLst>
                <a:path w="925" h="1012">
                  <a:moveTo>
                    <a:pt x="-1772" y="-561"/>
                  </a:moveTo>
                  <a:cubicBezTo>
                    <a:pt x="-2266" y="-660"/>
                    <a:pt x="-2648" y="-1067"/>
                    <a:pt x="-2697" y="-1573"/>
                  </a:cubicBezTo>
                  <a:cubicBezTo>
                    <a:pt x="-2228" y="-1425"/>
                    <a:pt x="-1870" y="-1042"/>
                    <a:pt x="-1772" y="-561"/>
                  </a:cubicBezTo>
                  <a:close/>
                </a:path>
              </a:pathLst>
            </a:custGeom>
            <a:solidFill>
              <a:srgbClr val="020202"/>
            </a:solidFill>
            <a:ln w="1231" cap="flat">
              <a:noFill/>
              <a:prstDash val="solid"/>
              <a:miter/>
            </a:ln>
          </p:spPr>
          <p:txBody>
            <a:bodyPr rtlCol="0" anchor="ctr"/>
            <a:lstStyle/>
            <a:p>
              <a:endParaRPr lang="es-CO"/>
            </a:p>
          </p:txBody>
        </p:sp>
        <p:sp>
          <p:nvSpPr>
            <p:cNvPr id="748" name="Freeform: Shape 747">
              <a:extLst>
                <a:ext uri="{FF2B5EF4-FFF2-40B4-BE49-F238E27FC236}">
                  <a16:creationId xmlns:a16="http://schemas.microsoft.com/office/drawing/2014/main" id="{6DCE26D6-F02C-B80F-DFD7-D6E24E9FF50A}"/>
                </a:ext>
              </a:extLst>
            </p:cNvPr>
            <p:cNvSpPr/>
            <p:nvPr/>
          </p:nvSpPr>
          <p:spPr>
            <a:xfrm>
              <a:off x="-799605" y="6539423"/>
              <a:ext cx="999" cy="1024"/>
            </a:xfrm>
            <a:custGeom>
              <a:avLst/>
              <a:gdLst>
                <a:gd name="connsiteX0" fmla="*/ -1698 w 999"/>
                <a:gd name="connsiteY0" fmla="*/ -548 h 1024"/>
                <a:gd name="connsiteX1" fmla="*/ -2697 w 999"/>
                <a:gd name="connsiteY1" fmla="*/ -1573 h 1024"/>
                <a:gd name="connsiteX2" fmla="*/ -1698 w 999"/>
                <a:gd name="connsiteY2" fmla="*/ -548 h 1024"/>
              </a:gdLst>
              <a:ahLst/>
              <a:cxnLst>
                <a:cxn ang="0">
                  <a:pos x="connsiteX0" y="connsiteY0"/>
                </a:cxn>
                <a:cxn ang="0">
                  <a:pos x="connsiteX1" y="connsiteY1"/>
                </a:cxn>
                <a:cxn ang="0">
                  <a:pos x="connsiteX2" y="connsiteY2"/>
                </a:cxn>
              </a:cxnLst>
              <a:rect l="l" t="t" r="r" b="b"/>
              <a:pathLst>
                <a:path w="999" h="1024">
                  <a:moveTo>
                    <a:pt x="-1698" y="-548"/>
                  </a:moveTo>
                  <a:cubicBezTo>
                    <a:pt x="-2228" y="-610"/>
                    <a:pt x="-2648" y="-1042"/>
                    <a:pt x="-2697" y="-1573"/>
                  </a:cubicBezTo>
                  <a:cubicBezTo>
                    <a:pt x="-2167" y="-1499"/>
                    <a:pt x="-1759" y="-1079"/>
                    <a:pt x="-1698" y="-548"/>
                  </a:cubicBezTo>
                  <a:close/>
                </a:path>
              </a:pathLst>
            </a:custGeom>
            <a:solidFill>
              <a:srgbClr val="020202"/>
            </a:solidFill>
            <a:ln w="1231" cap="flat">
              <a:noFill/>
              <a:prstDash val="solid"/>
              <a:miter/>
            </a:ln>
          </p:spPr>
          <p:txBody>
            <a:bodyPr rtlCol="0" anchor="ctr"/>
            <a:lstStyle/>
            <a:p>
              <a:endParaRPr lang="es-CO"/>
            </a:p>
          </p:txBody>
        </p:sp>
        <p:sp>
          <p:nvSpPr>
            <p:cNvPr id="749" name="Freeform: Shape 748">
              <a:extLst>
                <a:ext uri="{FF2B5EF4-FFF2-40B4-BE49-F238E27FC236}">
                  <a16:creationId xmlns:a16="http://schemas.microsoft.com/office/drawing/2014/main" id="{F30021E5-3F57-6FC7-595E-B5DAE0649B3A}"/>
                </a:ext>
              </a:extLst>
            </p:cNvPr>
            <p:cNvSpPr/>
            <p:nvPr/>
          </p:nvSpPr>
          <p:spPr>
            <a:xfrm>
              <a:off x="-800494" y="6538498"/>
              <a:ext cx="987" cy="1024"/>
            </a:xfrm>
            <a:custGeom>
              <a:avLst/>
              <a:gdLst>
                <a:gd name="connsiteX0" fmla="*/ -1710 w 987"/>
                <a:gd name="connsiteY0" fmla="*/ -548 h 1024"/>
                <a:gd name="connsiteX1" fmla="*/ -2697 w 987"/>
                <a:gd name="connsiteY1" fmla="*/ -1573 h 1024"/>
                <a:gd name="connsiteX2" fmla="*/ -1710 w 987"/>
                <a:gd name="connsiteY2" fmla="*/ -548 h 1024"/>
              </a:gdLst>
              <a:ahLst/>
              <a:cxnLst>
                <a:cxn ang="0">
                  <a:pos x="connsiteX0" y="connsiteY0"/>
                </a:cxn>
                <a:cxn ang="0">
                  <a:pos x="connsiteX1" y="connsiteY1"/>
                </a:cxn>
                <a:cxn ang="0">
                  <a:pos x="connsiteX2" y="connsiteY2"/>
                </a:cxn>
              </a:cxnLst>
              <a:rect l="l" t="t" r="r" b="b"/>
              <a:pathLst>
                <a:path w="987" h="1024">
                  <a:moveTo>
                    <a:pt x="-1710" y="-548"/>
                  </a:moveTo>
                  <a:cubicBezTo>
                    <a:pt x="-2228" y="-647"/>
                    <a:pt x="-2623" y="-1054"/>
                    <a:pt x="-2697" y="-1573"/>
                  </a:cubicBezTo>
                  <a:cubicBezTo>
                    <a:pt x="-2179" y="-1474"/>
                    <a:pt x="-1784" y="-1067"/>
                    <a:pt x="-1710" y="-548"/>
                  </a:cubicBezTo>
                  <a:close/>
                </a:path>
              </a:pathLst>
            </a:custGeom>
            <a:solidFill>
              <a:srgbClr val="020202"/>
            </a:solidFill>
            <a:ln w="1231" cap="flat">
              <a:noFill/>
              <a:prstDash val="solid"/>
              <a:miter/>
            </a:ln>
          </p:spPr>
          <p:txBody>
            <a:bodyPr rtlCol="0" anchor="ctr"/>
            <a:lstStyle/>
            <a:p>
              <a:endParaRPr lang="es-CO"/>
            </a:p>
          </p:txBody>
        </p:sp>
        <p:sp>
          <p:nvSpPr>
            <p:cNvPr id="750" name="Freeform: Shape 749">
              <a:extLst>
                <a:ext uri="{FF2B5EF4-FFF2-40B4-BE49-F238E27FC236}">
                  <a16:creationId xmlns:a16="http://schemas.microsoft.com/office/drawing/2014/main" id="{5AF77436-DFBE-9AF5-51A9-992FCBFA4DC8}"/>
                </a:ext>
              </a:extLst>
            </p:cNvPr>
            <p:cNvSpPr/>
            <p:nvPr/>
          </p:nvSpPr>
          <p:spPr>
            <a:xfrm>
              <a:off x="-801407" y="6537572"/>
              <a:ext cx="999" cy="1012"/>
            </a:xfrm>
            <a:custGeom>
              <a:avLst/>
              <a:gdLst>
                <a:gd name="connsiteX0" fmla="*/ -1698 w 999"/>
                <a:gd name="connsiteY0" fmla="*/ -561 h 1012"/>
                <a:gd name="connsiteX1" fmla="*/ -2697 w 999"/>
                <a:gd name="connsiteY1" fmla="*/ -1573 h 1012"/>
                <a:gd name="connsiteX2" fmla="*/ -1698 w 999"/>
                <a:gd name="connsiteY2" fmla="*/ -561 h 1012"/>
              </a:gdLst>
              <a:ahLst/>
              <a:cxnLst>
                <a:cxn ang="0">
                  <a:pos x="connsiteX0" y="connsiteY0"/>
                </a:cxn>
                <a:cxn ang="0">
                  <a:pos x="connsiteX1" y="connsiteY1"/>
                </a:cxn>
                <a:cxn ang="0">
                  <a:pos x="connsiteX2" y="connsiteY2"/>
                </a:cxn>
              </a:cxnLst>
              <a:rect l="l" t="t" r="r" b="b"/>
              <a:pathLst>
                <a:path w="999" h="1012">
                  <a:moveTo>
                    <a:pt x="-1698" y="-561"/>
                  </a:moveTo>
                  <a:cubicBezTo>
                    <a:pt x="-2216" y="-647"/>
                    <a:pt x="-2611" y="-1054"/>
                    <a:pt x="-2697" y="-1573"/>
                  </a:cubicBezTo>
                  <a:cubicBezTo>
                    <a:pt x="-2179" y="-1486"/>
                    <a:pt x="-1784" y="-1079"/>
                    <a:pt x="-1698" y="-561"/>
                  </a:cubicBezTo>
                  <a:close/>
                </a:path>
              </a:pathLst>
            </a:custGeom>
            <a:solidFill>
              <a:srgbClr val="020202"/>
            </a:solidFill>
            <a:ln w="1231" cap="flat">
              <a:noFill/>
              <a:prstDash val="solid"/>
              <a:miter/>
            </a:ln>
          </p:spPr>
          <p:txBody>
            <a:bodyPr rtlCol="0" anchor="ctr"/>
            <a:lstStyle/>
            <a:p>
              <a:endParaRPr lang="es-CO"/>
            </a:p>
          </p:txBody>
        </p:sp>
        <p:sp>
          <p:nvSpPr>
            <p:cNvPr id="751" name="Freeform: Shape 750">
              <a:extLst>
                <a:ext uri="{FF2B5EF4-FFF2-40B4-BE49-F238E27FC236}">
                  <a16:creationId xmlns:a16="http://schemas.microsoft.com/office/drawing/2014/main" id="{708DEF67-4912-3DBE-6458-2B4128C4C4C1}"/>
                </a:ext>
              </a:extLst>
            </p:cNvPr>
            <p:cNvSpPr/>
            <p:nvPr/>
          </p:nvSpPr>
          <p:spPr>
            <a:xfrm>
              <a:off x="-844383" y="6503754"/>
              <a:ext cx="1085" cy="851"/>
            </a:xfrm>
            <a:custGeom>
              <a:avLst/>
              <a:gdLst>
                <a:gd name="connsiteX0" fmla="*/ -1611 w 1085"/>
                <a:gd name="connsiteY0" fmla="*/ -721 h 851"/>
                <a:gd name="connsiteX1" fmla="*/ -2697 w 1085"/>
                <a:gd name="connsiteY1" fmla="*/ -1573 h 851"/>
                <a:gd name="connsiteX2" fmla="*/ -1611 w 1085"/>
                <a:gd name="connsiteY2" fmla="*/ -721 h 851"/>
              </a:gdLst>
              <a:ahLst/>
              <a:cxnLst>
                <a:cxn ang="0">
                  <a:pos x="connsiteX0" y="connsiteY0"/>
                </a:cxn>
                <a:cxn ang="0">
                  <a:pos x="connsiteX1" y="connsiteY1"/>
                </a:cxn>
                <a:cxn ang="0">
                  <a:pos x="connsiteX2" y="connsiteY2"/>
                </a:cxn>
              </a:cxnLst>
              <a:rect l="l" t="t" r="r" b="b"/>
              <a:pathLst>
                <a:path w="1085" h="851">
                  <a:moveTo>
                    <a:pt x="-1611" y="-721"/>
                  </a:moveTo>
                  <a:cubicBezTo>
                    <a:pt x="-2130" y="-721"/>
                    <a:pt x="-2574" y="-1079"/>
                    <a:pt x="-2697" y="-1573"/>
                  </a:cubicBezTo>
                  <a:cubicBezTo>
                    <a:pt x="-2204" y="-1511"/>
                    <a:pt x="-1796" y="-1178"/>
                    <a:pt x="-1611" y="-721"/>
                  </a:cubicBezTo>
                  <a:close/>
                </a:path>
              </a:pathLst>
            </a:custGeom>
            <a:solidFill>
              <a:srgbClr val="020202"/>
            </a:solidFill>
            <a:ln w="1231" cap="flat">
              <a:noFill/>
              <a:prstDash val="solid"/>
              <a:miter/>
            </a:ln>
          </p:spPr>
          <p:txBody>
            <a:bodyPr rtlCol="0" anchor="ctr"/>
            <a:lstStyle/>
            <a:p>
              <a:endParaRPr lang="es-CO"/>
            </a:p>
          </p:txBody>
        </p:sp>
        <p:sp>
          <p:nvSpPr>
            <p:cNvPr id="752" name="Freeform: Shape 751">
              <a:extLst>
                <a:ext uri="{FF2B5EF4-FFF2-40B4-BE49-F238E27FC236}">
                  <a16:creationId xmlns:a16="http://schemas.microsoft.com/office/drawing/2014/main" id="{5D0B8192-BDB5-C052-594F-75081BB4ED86}"/>
                </a:ext>
              </a:extLst>
            </p:cNvPr>
            <p:cNvSpPr/>
            <p:nvPr/>
          </p:nvSpPr>
          <p:spPr>
            <a:xfrm>
              <a:off x="-802333" y="6536671"/>
              <a:ext cx="1011" cy="999"/>
            </a:xfrm>
            <a:custGeom>
              <a:avLst/>
              <a:gdLst>
                <a:gd name="connsiteX0" fmla="*/ -1685 w 1011"/>
                <a:gd name="connsiteY0" fmla="*/ -573 h 999"/>
                <a:gd name="connsiteX1" fmla="*/ -2697 w 1011"/>
                <a:gd name="connsiteY1" fmla="*/ -1573 h 999"/>
                <a:gd name="connsiteX2" fmla="*/ -1685 w 1011"/>
                <a:gd name="connsiteY2" fmla="*/ -573 h 999"/>
              </a:gdLst>
              <a:ahLst/>
              <a:cxnLst>
                <a:cxn ang="0">
                  <a:pos x="connsiteX0" y="connsiteY0"/>
                </a:cxn>
                <a:cxn ang="0">
                  <a:pos x="connsiteX1" y="connsiteY1"/>
                </a:cxn>
                <a:cxn ang="0">
                  <a:pos x="connsiteX2" y="connsiteY2"/>
                </a:cxn>
              </a:cxnLst>
              <a:rect l="l" t="t" r="r" b="b"/>
              <a:pathLst>
                <a:path w="1011" h="999">
                  <a:moveTo>
                    <a:pt x="-1685" y="-573"/>
                  </a:moveTo>
                  <a:cubicBezTo>
                    <a:pt x="-2204" y="-660"/>
                    <a:pt x="-2611" y="-1054"/>
                    <a:pt x="-2697" y="-1573"/>
                  </a:cubicBezTo>
                  <a:cubicBezTo>
                    <a:pt x="-2179" y="-1487"/>
                    <a:pt x="-1772" y="-1092"/>
                    <a:pt x="-1685" y="-573"/>
                  </a:cubicBezTo>
                  <a:close/>
                </a:path>
              </a:pathLst>
            </a:custGeom>
            <a:solidFill>
              <a:srgbClr val="020202"/>
            </a:solidFill>
            <a:ln w="1231" cap="flat">
              <a:noFill/>
              <a:prstDash val="solid"/>
              <a:miter/>
            </a:ln>
          </p:spPr>
          <p:txBody>
            <a:bodyPr rtlCol="0" anchor="ctr"/>
            <a:lstStyle/>
            <a:p>
              <a:endParaRPr lang="es-CO"/>
            </a:p>
          </p:txBody>
        </p:sp>
        <p:sp>
          <p:nvSpPr>
            <p:cNvPr id="753" name="Freeform: Shape 752">
              <a:extLst>
                <a:ext uri="{FF2B5EF4-FFF2-40B4-BE49-F238E27FC236}">
                  <a16:creationId xmlns:a16="http://schemas.microsoft.com/office/drawing/2014/main" id="{D175D6A3-70F5-459C-F9A7-9955752E3AD3}"/>
                </a:ext>
              </a:extLst>
            </p:cNvPr>
            <p:cNvSpPr/>
            <p:nvPr/>
          </p:nvSpPr>
          <p:spPr>
            <a:xfrm>
              <a:off x="-803246" y="6535758"/>
              <a:ext cx="1011" cy="999"/>
            </a:xfrm>
            <a:custGeom>
              <a:avLst/>
              <a:gdLst>
                <a:gd name="connsiteX0" fmla="*/ -1685 w 1011"/>
                <a:gd name="connsiteY0" fmla="*/ -573 h 999"/>
                <a:gd name="connsiteX1" fmla="*/ -2697 w 1011"/>
                <a:gd name="connsiteY1" fmla="*/ -1573 h 999"/>
                <a:gd name="connsiteX2" fmla="*/ -1685 w 1011"/>
                <a:gd name="connsiteY2" fmla="*/ -573 h 999"/>
              </a:gdLst>
              <a:ahLst/>
              <a:cxnLst>
                <a:cxn ang="0">
                  <a:pos x="connsiteX0" y="connsiteY0"/>
                </a:cxn>
                <a:cxn ang="0">
                  <a:pos x="connsiteX1" y="connsiteY1"/>
                </a:cxn>
                <a:cxn ang="0">
                  <a:pos x="connsiteX2" y="connsiteY2"/>
                </a:cxn>
              </a:cxnLst>
              <a:rect l="l" t="t" r="r" b="b"/>
              <a:pathLst>
                <a:path w="1011" h="999">
                  <a:moveTo>
                    <a:pt x="-1685" y="-573"/>
                  </a:moveTo>
                  <a:cubicBezTo>
                    <a:pt x="-2204" y="-660"/>
                    <a:pt x="-2611" y="-1054"/>
                    <a:pt x="-2697" y="-1573"/>
                  </a:cubicBezTo>
                  <a:cubicBezTo>
                    <a:pt x="-2179" y="-1487"/>
                    <a:pt x="-1772" y="-1092"/>
                    <a:pt x="-1685" y="-573"/>
                  </a:cubicBezTo>
                  <a:close/>
                </a:path>
              </a:pathLst>
            </a:custGeom>
            <a:solidFill>
              <a:srgbClr val="020202"/>
            </a:solidFill>
            <a:ln w="1231" cap="flat">
              <a:noFill/>
              <a:prstDash val="solid"/>
              <a:miter/>
            </a:ln>
          </p:spPr>
          <p:txBody>
            <a:bodyPr rtlCol="0" anchor="ctr"/>
            <a:lstStyle/>
            <a:p>
              <a:endParaRPr lang="es-CO"/>
            </a:p>
          </p:txBody>
        </p:sp>
        <p:sp>
          <p:nvSpPr>
            <p:cNvPr id="754" name="Freeform: Shape 753">
              <a:extLst>
                <a:ext uri="{FF2B5EF4-FFF2-40B4-BE49-F238E27FC236}">
                  <a16:creationId xmlns:a16="http://schemas.microsoft.com/office/drawing/2014/main" id="{2852AA24-DD46-CB1B-5B89-25F10A91C413}"/>
                </a:ext>
              </a:extLst>
            </p:cNvPr>
            <p:cNvSpPr/>
            <p:nvPr/>
          </p:nvSpPr>
          <p:spPr>
            <a:xfrm>
              <a:off x="-804172" y="6534844"/>
              <a:ext cx="1024" cy="999"/>
            </a:xfrm>
            <a:custGeom>
              <a:avLst/>
              <a:gdLst>
                <a:gd name="connsiteX0" fmla="*/ -1673 w 1024"/>
                <a:gd name="connsiteY0" fmla="*/ -573 h 999"/>
                <a:gd name="connsiteX1" fmla="*/ -2697 w 1024"/>
                <a:gd name="connsiteY1" fmla="*/ -1573 h 999"/>
                <a:gd name="connsiteX2" fmla="*/ -1673 w 1024"/>
                <a:gd name="connsiteY2" fmla="*/ -573 h 999"/>
              </a:gdLst>
              <a:ahLst/>
              <a:cxnLst>
                <a:cxn ang="0">
                  <a:pos x="connsiteX0" y="connsiteY0"/>
                </a:cxn>
                <a:cxn ang="0">
                  <a:pos x="connsiteX1" y="connsiteY1"/>
                </a:cxn>
                <a:cxn ang="0">
                  <a:pos x="connsiteX2" y="connsiteY2"/>
                </a:cxn>
              </a:cxnLst>
              <a:rect l="l" t="t" r="r" b="b"/>
              <a:pathLst>
                <a:path w="1024" h="999">
                  <a:moveTo>
                    <a:pt x="-1673" y="-573"/>
                  </a:moveTo>
                  <a:cubicBezTo>
                    <a:pt x="-2204" y="-635"/>
                    <a:pt x="-2623" y="-1042"/>
                    <a:pt x="-2697" y="-1573"/>
                  </a:cubicBezTo>
                  <a:cubicBezTo>
                    <a:pt x="-2179" y="-1487"/>
                    <a:pt x="-1772" y="-1092"/>
                    <a:pt x="-1673" y="-573"/>
                  </a:cubicBezTo>
                  <a:close/>
                </a:path>
              </a:pathLst>
            </a:custGeom>
            <a:solidFill>
              <a:srgbClr val="020202"/>
            </a:solidFill>
            <a:ln w="1231" cap="flat">
              <a:noFill/>
              <a:prstDash val="solid"/>
              <a:miter/>
            </a:ln>
          </p:spPr>
          <p:txBody>
            <a:bodyPr rtlCol="0" anchor="ctr"/>
            <a:lstStyle/>
            <a:p>
              <a:endParaRPr lang="es-CO"/>
            </a:p>
          </p:txBody>
        </p:sp>
        <p:sp>
          <p:nvSpPr>
            <p:cNvPr id="755" name="Freeform: Shape 754">
              <a:extLst>
                <a:ext uri="{FF2B5EF4-FFF2-40B4-BE49-F238E27FC236}">
                  <a16:creationId xmlns:a16="http://schemas.microsoft.com/office/drawing/2014/main" id="{492E5A6D-3C1B-0E21-902F-8D1FDAFAFDC0}"/>
                </a:ext>
              </a:extLst>
            </p:cNvPr>
            <p:cNvSpPr/>
            <p:nvPr/>
          </p:nvSpPr>
          <p:spPr>
            <a:xfrm>
              <a:off x="-805110" y="6533956"/>
              <a:ext cx="1036" cy="987"/>
            </a:xfrm>
            <a:custGeom>
              <a:avLst/>
              <a:gdLst>
                <a:gd name="connsiteX0" fmla="*/ -1661 w 1036"/>
                <a:gd name="connsiteY0" fmla="*/ -586 h 987"/>
                <a:gd name="connsiteX1" fmla="*/ -2697 w 1036"/>
                <a:gd name="connsiteY1" fmla="*/ -1573 h 987"/>
                <a:gd name="connsiteX2" fmla="*/ -1661 w 1036"/>
                <a:gd name="connsiteY2" fmla="*/ -586 h 987"/>
              </a:gdLst>
              <a:ahLst/>
              <a:cxnLst>
                <a:cxn ang="0">
                  <a:pos x="connsiteX0" y="connsiteY0"/>
                </a:cxn>
                <a:cxn ang="0">
                  <a:pos x="connsiteX1" y="connsiteY1"/>
                </a:cxn>
                <a:cxn ang="0">
                  <a:pos x="connsiteX2" y="connsiteY2"/>
                </a:cxn>
              </a:cxnLst>
              <a:rect l="l" t="t" r="r" b="b"/>
              <a:pathLst>
                <a:path w="1036" h="987">
                  <a:moveTo>
                    <a:pt x="-1661" y="-586"/>
                  </a:moveTo>
                  <a:cubicBezTo>
                    <a:pt x="-2179" y="-660"/>
                    <a:pt x="-2599" y="-1055"/>
                    <a:pt x="-2697" y="-1573"/>
                  </a:cubicBezTo>
                  <a:cubicBezTo>
                    <a:pt x="-2167" y="-1524"/>
                    <a:pt x="-1735" y="-1116"/>
                    <a:pt x="-1661" y="-586"/>
                  </a:cubicBezTo>
                  <a:close/>
                </a:path>
              </a:pathLst>
            </a:custGeom>
            <a:solidFill>
              <a:srgbClr val="020202"/>
            </a:solidFill>
            <a:ln w="1231" cap="flat">
              <a:noFill/>
              <a:prstDash val="solid"/>
              <a:miter/>
            </a:ln>
          </p:spPr>
          <p:txBody>
            <a:bodyPr rtlCol="0" anchor="ctr"/>
            <a:lstStyle/>
            <a:p>
              <a:endParaRPr lang="es-CO"/>
            </a:p>
          </p:txBody>
        </p:sp>
        <p:sp>
          <p:nvSpPr>
            <p:cNvPr id="756" name="Freeform: Shape 755">
              <a:extLst>
                <a:ext uri="{FF2B5EF4-FFF2-40B4-BE49-F238E27FC236}">
                  <a16:creationId xmlns:a16="http://schemas.microsoft.com/office/drawing/2014/main" id="{000ED400-B4D7-49F4-6450-C38B3D2CC13F}"/>
                </a:ext>
              </a:extLst>
            </p:cNvPr>
            <p:cNvSpPr/>
            <p:nvPr/>
          </p:nvSpPr>
          <p:spPr>
            <a:xfrm>
              <a:off x="-811404" y="6528402"/>
              <a:ext cx="1012" cy="900"/>
            </a:xfrm>
            <a:custGeom>
              <a:avLst/>
              <a:gdLst>
                <a:gd name="connsiteX0" fmla="*/ -1685 w 1012"/>
                <a:gd name="connsiteY0" fmla="*/ -672 h 900"/>
                <a:gd name="connsiteX1" fmla="*/ -2697 w 1012"/>
                <a:gd name="connsiteY1" fmla="*/ -1573 h 900"/>
              </a:gdLst>
              <a:ahLst/>
              <a:cxnLst>
                <a:cxn ang="0">
                  <a:pos x="connsiteX0" y="connsiteY0"/>
                </a:cxn>
                <a:cxn ang="0">
                  <a:pos x="connsiteX1" y="connsiteY1"/>
                </a:cxn>
              </a:cxnLst>
              <a:rect l="l" t="t" r="r" b="b"/>
              <a:pathLst>
                <a:path w="1012" h="900">
                  <a:moveTo>
                    <a:pt x="-1685" y="-672"/>
                  </a:moveTo>
                  <a:cubicBezTo>
                    <a:pt x="-2179" y="-721"/>
                    <a:pt x="-2586" y="-1092"/>
                    <a:pt x="-2697" y="-1573"/>
                  </a:cubicBezTo>
                  <a:close/>
                </a:path>
              </a:pathLst>
            </a:custGeom>
            <a:solidFill>
              <a:srgbClr val="020202"/>
            </a:solidFill>
            <a:ln w="1231" cap="flat">
              <a:noFill/>
              <a:prstDash val="solid"/>
              <a:miter/>
            </a:ln>
          </p:spPr>
          <p:txBody>
            <a:bodyPr rtlCol="0" anchor="ctr"/>
            <a:lstStyle/>
            <a:p>
              <a:endParaRPr lang="es-CO"/>
            </a:p>
          </p:txBody>
        </p:sp>
        <p:sp>
          <p:nvSpPr>
            <p:cNvPr id="757" name="Freeform: Shape 756">
              <a:extLst>
                <a:ext uri="{FF2B5EF4-FFF2-40B4-BE49-F238E27FC236}">
                  <a16:creationId xmlns:a16="http://schemas.microsoft.com/office/drawing/2014/main" id="{716DB774-5F78-0DB3-3065-37B115EB5B9D}"/>
                </a:ext>
              </a:extLst>
            </p:cNvPr>
            <p:cNvSpPr/>
            <p:nvPr/>
          </p:nvSpPr>
          <p:spPr>
            <a:xfrm>
              <a:off x="-812392" y="6527538"/>
              <a:ext cx="1049" cy="925"/>
            </a:xfrm>
            <a:custGeom>
              <a:avLst/>
              <a:gdLst>
                <a:gd name="connsiteX0" fmla="*/ -1648 w 1049"/>
                <a:gd name="connsiteY0" fmla="*/ -647 h 925"/>
                <a:gd name="connsiteX1" fmla="*/ -2697 w 1049"/>
                <a:gd name="connsiteY1" fmla="*/ -1573 h 925"/>
                <a:gd name="connsiteX2" fmla="*/ -1648 w 1049"/>
                <a:gd name="connsiteY2" fmla="*/ -647 h 925"/>
              </a:gdLst>
              <a:ahLst/>
              <a:cxnLst>
                <a:cxn ang="0">
                  <a:pos x="connsiteX0" y="connsiteY0"/>
                </a:cxn>
                <a:cxn ang="0">
                  <a:pos x="connsiteX1" y="connsiteY1"/>
                </a:cxn>
                <a:cxn ang="0">
                  <a:pos x="connsiteX2" y="connsiteY2"/>
                </a:cxn>
              </a:cxnLst>
              <a:rect l="l" t="t" r="r" b="b"/>
              <a:pathLst>
                <a:path w="1049" h="925">
                  <a:moveTo>
                    <a:pt x="-1648" y="-647"/>
                  </a:moveTo>
                  <a:cubicBezTo>
                    <a:pt x="-2154" y="-709"/>
                    <a:pt x="-2574" y="-1079"/>
                    <a:pt x="-2697" y="-1573"/>
                  </a:cubicBezTo>
                  <a:cubicBezTo>
                    <a:pt x="-2191" y="-1511"/>
                    <a:pt x="-1772" y="-1141"/>
                    <a:pt x="-1648" y="-647"/>
                  </a:cubicBezTo>
                  <a:close/>
                </a:path>
              </a:pathLst>
            </a:custGeom>
            <a:solidFill>
              <a:srgbClr val="020202"/>
            </a:solidFill>
            <a:ln w="1231" cap="flat">
              <a:noFill/>
              <a:prstDash val="solid"/>
              <a:miter/>
            </a:ln>
          </p:spPr>
          <p:txBody>
            <a:bodyPr rtlCol="0" anchor="ctr"/>
            <a:lstStyle/>
            <a:p>
              <a:endParaRPr lang="es-CO"/>
            </a:p>
          </p:txBody>
        </p:sp>
        <p:sp>
          <p:nvSpPr>
            <p:cNvPr id="758" name="Freeform: Shape 757">
              <a:extLst>
                <a:ext uri="{FF2B5EF4-FFF2-40B4-BE49-F238E27FC236}">
                  <a16:creationId xmlns:a16="http://schemas.microsoft.com/office/drawing/2014/main" id="{65F80BBB-C0C7-E73E-1E28-21D3D6DDECD4}"/>
                </a:ext>
              </a:extLst>
            </p:cNvPr>
            <p:cNvSpPr/>
            <p:nvPr/>
          </p:nvSpPr>
          <p:spPr>
            <a:xfrm>
              <a:off x="-816070" y="6524810"/>
              <a:ext cx="1098" cy="876"/>
            </a:xfrm>
            <a:custGeom>
              <a:avLst/>
              <a:gdLst>
                <a:gd name="connsiteX0" fmla="*/ -1599 w 1098"/>
                <a:gd name="connsiteY0" fmla="*/ -697 h 876"/>
                <a:gd name="connsiteX1" fmla="*/ -2697 w 1098"/>
                <a:gd name="connsiteY1" fmla="*/ -1573 h 876"/>
                <a:gd name="connsiteX2" fmla="*/ -1599 w 1098"/>
                <a:gd name="connsiteY2" fmla="*/ -697 h 876"/>
              </a:gdLst>
              <a:ahLst/>
              <a:cxnLst>
                <a:cxn ang="0">
                  <a:pos x="connsiteX0" y="connsiteY0"/>
                </a:cxn>
                <a:cxn ang="0">
                  <a:pos x="connsiteX1" y="connsiteY1"/>
                </a:cxn>
                <a:cxn ang="0">
                  <a:pos x="connsiteX2" y="connsiteY2"/>
                </a:cxn>
              </a:cxnLst>
              <a:rect l="l" t="t" r="r" b="b"/>
              <a:pathLst>
                <a:path w="1098" h="876">
                  <a:moveTo>
                    <a:pt x="-1599" y="-697"/>
                  </a:moveTo>
                  <a:cubicBezTo>
                    <a:pt x="-2117" y="-734"/>
                    <a:pt x="-2549" y="-1079"/>
                    <a:pt x="-2697" y="-1573"/>
                  </a:cubicBezTo>
                  <a:cubicBezTo>
                    <a:pt x="-2179" y="-1536"/>
                    <a:pt x="-1747" y="-1190"/>
                    <a:pt x="-1599" y="-697"/>
                  </a:cubicBezTo>
                  <a:close/>
                </a:path>
              </a:pathLst>
            </a:custGeom>
            <a:solidFill>
              <a:srgbClr val="020202"/>
            </a:solidFill>
            <a:ln w="1231" cap="flat">
              <a:noFill/>
              <a:prstDash val="solid"/>
              <a:miter/>
            </a:ln>
          </p:spPr>
          <p:txBody>
            <a:bodyPr rtlCol="0" anchor="ctr"/>
            <a:lstStyle/>
            <a:p>
              <a:endParaRPr lang="es-CO"/>
            </a:p>
          </p:txBody>
        </p:sp>
        <p:sp>
          <p:nvSpPr>
            <p:cNvPr id="759" name="Freeform: Shape 758">
              <a:extLst>
                <a:ext uri="{FF2B5EF4-FFF2-40B4-BE49-F238E27FC236}">
                  <a16:creationId xmlns:a16="http://schemas.microsoft.com/office/drawing/2014/main" id="{4DFC07DA-1E59-274A-6EA5-F360419F994D}"/>
                </a:ext>
              </a:extLst>
            </p:cNvPr>
            <p:cNvSpPr/>
            <p:nvPr/>
          </p:nvSpPr>
          <p:spPr>
            <a:xfrm>
              <a:off x="-818785" y="6522971"/>
              <a:ext cx="1086" cy="839"/>
            </a:xfrm>
            <a:custGeom>
              <a:avLst/>
              <a:gdLst>
                <a:gd name="connsiteX0" fmla="*/ -1611 w 1086"/>
                <a:gd name="connsiteY0" fmla="*/ -734 h 839"/>
                <a:gd name="connsiteX1" fmla="*/ -2697 w 1086"/>
                <a:gd name="connsiteY1" fmla="*/ -1573 h 839"/>
                <a:gd name="connsiteX2" fmla="*/ -1611 w 1086"/>
                <a:gd name="connsiteY2" fmla="*/ -734 h 839"/>
              </a:gdLst>
              <a:ahLst/>
              <a:cxnLst>
                <a:cxn ang="0">
                  <a:pos x="connsiteX0" y="connsiteY0"/>
                </a:cxn>
                <a:cxn ang="0">
                  <a:pos x="connsiteX1" y="connsiteY1"/>
                </a:cxn>
                <a:cxn ang="0">
                  <a:pos x="connsiteX2" y="connsiteY2"/>
                </a:cxn>
              </a:cxnLst>
              <a:rect l="l" t="t" r="r" b="b"/>
              <a:pathLst>
                <a:path w="1086" h="839">
                  <a:moveTo>
                    <a:pt x="-1611" y="-734"/>
                  </a:moveTo>
                  <a:cubicBezTo>
                    <a:pt x="-2117" y="-734"/>
                    <a:pt x="-2574" y="-1079"/>
                    <a:pt x="-2697" y="-1573"/>
                  </a:cubicBezTo>
                  <a:cubicBezTo>
                    <a:pt x="-2204" y="-1524"/>
                    <a:pt x="-1784" y="-1190"/>
                    <a:pt x="-1611" y="-734"/>
                  </a:cubicBezTo>
                  <a:close/>
                </a:path>
              </a:pathLst>
            </a:custGeom>
            <a:solidFill>
              <a:srgbClr val="020202"/>
            </a:solidFill>
            <a:ln w="1231" cap="flat">
              <a:noFill/>
              <a:prstDash val="solid"/>
              <a:miter/>
            </a:ln>
          </p:spPr>
          <p:txBody>
            <a:bodyPr rtlCol="0" anchor="ctr"/>
            <a:lstStyle/>
            <a:p>
              <a:endParaRPr lang="es-CO"/>
            </a:p>
          </p:txBody>
        </p:sp>
        <p:sp>
          <p:nvSpPr>
            <p:cNvPr id="760" name="Freeform: Shape 759">
              <a:extLst>
                <a:ext uri="{FF2B5EF4-FFF2-40B4-BE49-F238E27FC236}">
                  <a16:creationId xmlns:a16="http://schemas.microsoft.com/office/drawing/2014/main" id="{BC360281-631A-5AD8-29FA-13D2F76DC4BF}"/>
                </a:ext>
              </a:extLst>
            </p:cNvPr>
            <p:cNvSpPr/>
            <p:nvPr/>
          </p:nvSpPr>
          <p:spPr>
            <a:xfrm>
              <a:off x="-825153" y="6517442"/>
              <a:ext cx="1036" cy="913"/>
            </a:xfrm>
            <a:custGeom>
              <a:avLst/>
              <a:gdLst>
                <a:gd name="connsiteX0" fmla="*/ -1661 w 1036"/>
                <a:gd name="connsiteY0" fmla="*/ -660 h 913"/>
                <a:gd name="connsiteX1" fmla="*/ -2697 w 1036"/>
                <a:gd name="connsiteY1" fmla="*/ -1573 h 913"/>
                <a:gd name="connsiteX2" fmla="*/ -1661 w 1036"/>
                <a:gd name="connsiteY2" fmla="*/ -660 h 913"/>
              </a:gdLst>
              <a:ahLst/>
              <a:cxnLst>
                <a:cxn ang="0">
                  <a:pos x="connsiteX0" y="connsiteY0"/>
                </a:cxn>
                <a:cxn ang="0">
                  <a:pos x="connsiteX1" y="connsiteY1"/>
                </a:cxn>
                <a:cxn ang="0">
                  <a:pos x="connsiteX2" y="connsiteY2"/>
                </a:cxn>
              </a:cxnLst>
              <a:rect l="l" t="t" r="r" b="b"/>
              <a:pathLst>
                <a:path w="1036" h="913">
                  <a:moveTo>
                    <a:pt x="-1661" y="-660"/>
                  </a:moveTo>
                  <a:cubicBezTo>
                    <a:pt x="-2154" y="-721"/>
                    <a:pt x="-2574" y="-1092"/>
                    <a:pt x="-2697" y="-1573"/>
                  </a:cubicBezTo>
                  <a:cubicBezTo>
                    <a:pt x="-2216" y="-1474"/>
                    <a:pt x="-1821" y="-1129"/>
                    <a:pt x="-1661" y="-660"/>
                  </a:cubicBezTo>
                  <a:close/>
                </a:path>
              </a:pathLst>
            </a:custGeom>
            <a:solidFill>
              <a:srgbClr val="020202"/>
            </a:solidFill>
            <a:ln w="1231" cap="flat">
              <a:noFill/>
              <a:prstDash val="solid"/>
              <a:miter/>
            </a:ln>
          </p:spPr>
          <p:txBody>
            <a:bodyPr rtlCol="0" anchor="ctr"/>
            <a:lstStyle/>
            <a:p>
              <a:endParaRPr lang="es-CO"/>
            </a:p>
          </p:txBody>
        </p:sp>
        <p:sp>
          <p:nvSpPr>
            <p:cNvPr id="761" name="Freeform: Shape 760">
              <a:extLst>
                <a:ext uri="{FF2B5EF4-FFF2-40B4-BE49-F238E27FC236}">
                  <a16:creationId xmlns:a16="http://schemas.microsoft.com/office/drawing/2014/main" id="{CDE357EA-F2FF-A63E-C2EA-87502F39C86E}"/>
                </a:ext>
              </a:extLst>
            </p:cNvPr>
            <p:cNvSpPr/>
            <p:nvPr/>
          </p:nvSpPr>
          <p:spPr>
            <a:xfrm>
              <a:off x="-826128" y="6516603"/>
              <a:ext cx="1061" cy="938"/>
            </a:xfrm>
            <a:custGeom>
              <a:avLst/>
              <a:gdLst>
                <a:gd name="connsiteX0" fmla="*/ -1636 w 1061"/>
                <a:gd name="connsiteY0" fmla="*/ -635 h 938"/>
                <a:gd name="connsiteX1" fmla="*/ -2697 w 1061"/>
                <a:gd name="connsiteY1" fmla="*/ -1573 h 938"/>
                <a:gd name="connsiteX2" fmla="*/ -1636 w 1061"/>
                <a:gd name="connsiteY2" fmla="*/ -635 h 938"/>
              </a:gdLst>
              <a:ahLst/>
              <a:cxnLst>
                <a:cxn ang="0">
                  <a:pos x="connsiteX0" y="connsiteY0"/>
                </a:cxn>
                <a:cxn ang="0">
                  <a:pos x="connsiteX1" y="connsiteY1"/>
                </a:cxn>
                <a:cxn ang="0">
                  <a:pos x="connsiteX2" y="connsiteY2"/>
                </a:cxn>
              </a:cxnLst>
              <a:rect l="l" t="t" r="r" b="b"/>
              <a:pathLst>
                <a:path w="1061" h="938">
                  <a:moveTo>
                    <a:pt x="-1636" y="-635"/>
                  </a:moveTo>
                  <a:cubicBezTo>
                    <a:pt x="-2154" y="-697"/>
                    <a:pt x="-2574" y="-1067"/>
                    <a:pt x="-2697" y="-1573"/>
                  </a:cubicBezTo>
                  <a:cubicBezTo>
                    <a:pt x="-2179" y="-1511"/>
                    <a:pt x="-1759" y="-1141"/>
                    <a:pt x="-1636" y="-635"/>
                  </a:cubicBezTo>
                  <a:close/>
                </a:path>
              </a:pathLst>
            </a:custGeom>
            <a:solidFill>
              <a:srgbClr val="020202"/>
            </a:solidFill>
            <a:ln w="1231" cap="flat">
              <a:noFill/>
              <a:prstDash val="solid"/>
              <a:miter/>
            </a:ln>
          </p:spPr>
          <p:txBody>
            <a:bodyPr rtlCol="0" anchor="ctr"/>
            <a:lstStyle/>
            <a:p>
              <a:endParaRPr lang="es-CO"/>
            </a:p>
          </p:txBody>
        </p:sp>
        <p:sp>
          <p:nvSpPr>
            <p:cNvPr id="762" name="Freeform: Shape 761">
              <a:extLst>
                <a:ext uri="{FF2B5EF4-FFF2-40B4-BE49-F238E27FC236}">
                  <a16:creationId xmlns:a16="http://schemas.microsoft.com/office/drawing/2014/main" id="{ECE0B534-4E5E-8231-E030-31F9A8414E69}"/>
                </a:ext>
              </a:extLst>
            </p:cNvPr>
            <p:cNvSpPr/>
            <p:nvPr/>
          </p:nvSpPr>
          <p:spPr>
            <a:xfrm>
              <a:off x="-746437" y="7244242"/>
              <a:ext cx="146318" cy="349323"/>
            </a:xfrm>
            <a:custGeom>
              <a:avLst/>
              <a:gdLst>
                <a:gd name="connsiteX0" fmla="*/ 1933 w 146318"/>
                <a:gd name="connsiteY0" fmla="*/ 347692 h 349323"/>
                <a:gd name="connsiteX1" fmla="*/ 378 w 146318"/>
                <a:gd name="connsiteY1" fmla="*/ 344927 h 349323"/>
                <a:gd name="connsiteX2" fmla="*/ -2646 w 146318"/>
                <a:gd name="connsiteY2" fmla="*/ 334844 h 349323"/>
                <a:gd name="connsiteX3" fmla="*/ 2711 w 146318"/>
                <a:gd name="connsiteY3" fmla="*/ 325883 h 349323"/>
                <a:gd name="connsiteX4" fmla="*/ 9326 w 146318"/>
                <a:gd name="connsiteY4" fmla="*/ 322835 h 349323"/>
                <a:gd name="connsiteX5" fmla="*/ 42415 w 146318"/>
                <a:gd name="connsiteY5" fmla="*/ 304075 h 349323"/>
                <a:gd name="connsiteX6" fmla="*/ 55153 w 146318"/>
                <a:gd name="connsiteY6" fmla="*/ 293090 h 349323"/>
                <a:gd name="connsiteX7" fmla="*/ 72592 w 146318"/>
                <a:gd name="connsiteY7" fmla="*/ 269837 h 349323"/>
                <a:gd name="connsiteX8" fmla="*/ 83268 w 146318"/>
                <a:gd name="connsiteY8" fmla="*/ 239056 h 349323"/>
                <a:gd name="connsiteX9" fmla="*/ 86712 w 146318"/>
                <a:gd name="connsiteY9" fmla="*/ 220777 h 349323"/>
                <a:gd name="connsiteX10" fmla="*/ 87872 w 146318"/>
                <a:gd name="connsiteY10" fmla="*/ 209040 h 349323"/>
                <a:gd name="connsiteX11" fmla="*/ 89489 w 146318"/>
                <a:gd name="connsiteY11" fmla="*/ 182294 h 349323"/>
                <a:gd name="connsiteX12" fmla="*/ 93537 w 146318"/>
                <a:gd name="connsiteY12" fmla="*/ 150810 h 349323"/>
                <a:gd name="connsiteX13" fmla="*/ 99152 w 146318"/>
                <a:gd name="connsiteY13" fmla="*/ 123237 h 349323"/>
                <a:gd name="connsiteX14" fmla="*/ 105941 w 146318"/>
                <a:gd name="connsiteY14" fmla="*/ 90358 h 349323"/>
                <a:gd name="connsiteX15" fmla="*/ 111680 w 146318"/>
                <a:gd name="connsiteY15" fmla="*/ 54565 h 349323"/>
                <a:gd name="connsiteX16" fmla="*/ 122492 w 146318"/>
                <a:gd name="connsiteY16" fmla="*/ 18909 h 349323"/>
                <a:gd name="connsiteX17" fmla="*/ 127712 w 146318"/>
                <a:gd name="connsiteY17" fmla="*/ 8307 h 349323"/>
                <a:gd name="connsiteX18" fmla="*/ 143621 w 146318"/>
                <a:gd name="connsiteY18" fmla="*/ -1567 h 349323"/>
                <a:gd name="connsiteX19" fmla="*/ 135834 w 146318"/>
                <a:gd name="connsiteY19" fmla="*/ 40779 h 349323"/>
                <a:gd name="connsiteX20" fmla="*/ 132452 w 146318"/>
                <a:gd name="connsiteY20" fmla="*/ 62723 h 349323"/>
                <a:gd name="connsiteX21" fmla="*/ 127515 w 146318"/>
                <a:gd name="connsiteY21" fmla="*/ 92209 h 349323"/>
                <a:gd name="connsiteX22" fmla="*/ 120665 w 146318"/>
                <a:gd name="connsiteY22" fmla="*/ 125965 h 349323"/>
                <a:gd name="connsiteX23" fmla="*/ 116468 w 146318"/>
                <a:gd name="connsiteY23" fmla="*/ 147786 h 349323"/>
                <a:gd name="connsiteX24" fmla="*/ 115506 w 146318"/>
                <a:gd name="connsiteY24" fmla="*/ 156314 h 349323"/>
                <a:gd name="connsiteX25" fmla="*/ 111988 w 146318"/>
                <a:gd name="connsiteY25" fmla="*/ 175025 h 349323"/>
                <a:gd name="connsiteX26" fmla="*/ 110655 w 146318"/>
                <a:gd name="connsiteY26" fmla="*/ 186738 h 349323"/>
                <a:gd name="connsiteX27" fmla="*/ 109619 w 146318"/>
                <a:gd name="connsiteY27" fmla="*/ 210817 h 349323"/>
                <a:gd name="connsiteX28" fmla="*/ 95746 w 146318"/>
                <a:gd name="connsiteY28" fmla="*/ 272158 h 349323"/>
                <a:gd name="connsiteX29" fmla="*/ 86181 w 146318"/>
                <a:gd name="connsiteY29" fmla="*/ 290313 h 349323"/>
                <a:gd name="connsiteX30" fmla="*/ 82836 w 146318"/>
                <a:gd name="connsiteY30" fmla="*/ 296262 h 349323"/>
                <a:gd name="connsiteX31" fmla="*/ 62188 w 146318"/>
                <a:gd name="connsiteY31" fmla="*/ 319108 h 349323"/>
                <a:gd name="connsiteX32" fmla="*/ 42169 w 146318"/>
                <a:gd name="connsiteY32" fmla="*/ 334054 h 349323"/>
                <a:gd name="connsiteX33" fmla="*/ 9622 w 146318"/>
                <a:gd name="connsiteY33" fmla="*/ 347556 h 349323"/>
                <a:gd name="connsiteX34" fmla="*/ 1933 w 146318"/>
                <a:gd name="connsiteY34" fmla="*/ 347692 h 349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46318" h="349323">
                  <a:moveTo>
                    <a:pt x="1933" y="347692"/>
                  </a:moveTo>
                  <a:cubicBezTo>
                    <a:pt x="1575" y="346692"/>
                    <a:pt x="1044" y="345754"/>
                    <a:pt x="378" y="344927"/>
                  </a:cubicBezTo>
                  <a:cubicBezTo>
                    <a:pt x="-2782" y="342163"/>
                    <a:pt x="-2806" y="338571"/>
                    <a:pt x="-2646" y="334844"/>
                  </a:cubicBezTo>
                  <a:cubicBezTo>
                    <a:pt x="-2621" y="331104"/>
                    <a:pt x="-572" y="327673"/>
                    <a:pt x="2711" y="325883"/>
                  </a:cubicBezTo>
                  <a:cubicBezTo>
                    <a:pt x="4796" y="324625"/>
                    <a:pt x="7018" y="323600"/>
                    <a:pt x="9326" y="322835"/>
                  </a:cubicBezTo>
                  <a:cubicBezTo>
                    <a:pt x="21668" y="318922"/>
                    <a:pt x="32381" y="312122"/>
                    <a:pt x="42415" y="304075"/>
                  </a:cubicBezTo>
                  <a:cubicBezTo>
                    <a:pt x="46797" y="300570"/>
                    <a:pt x="51326" y="297237"/>
                    <a:pt x="55153" y="293090"/>
                  </a:cubicBezTo>
                  <a:cubicBezTo>
                    <a:pt x="61830" y="286018"/>
                    <a:pt x="67680" y="278218"/>
                    <a:pt x="72592" y="269837"/>
                  </a:cubicBezTo>
                  <a:cubicBezTo>
                    <a:pt x="77862" y="260260"/>
                    <a:pt x="81479" y="249843"/>
                    <a:pt x="83268" y="239056"/>
                  </a:cubicBezTo>
                  <a:cubicBezTo>
                    <a:pt x="84391" y="232959"/>
                    <a:pt x="85737" y="226899"/>
                    <a:pt x="86712" y="220777"/>
                  </a:cubicBezTo>
                  <a:cubicBezTo>
                    <a:pt x="87329" y="216902"/>
                    <a:pt x="87452" y="212953"/>
                    <a:pt x="87872" y="209040"/>
                  </a:cubicBezTo>
                  <a:cubicBezTo>
                    <a:pt x="88822" y="200154"/>
                    <a:pt x="88834" y="191205"/>
                    <a:pt x="89489" y="182294"/>
                  </a:cubicBezTo>
                  <a:cubicBezTo>
                    <a:pt x="90266" y="171692"/>
                    <a:pt x="92093" y="161313"/>
                    <a:pt x="93537" y="150810"/>
                  </a:cubicBezTo>
                  <a:cubicBezTo>
                    <a:pt x="94833" y="141528"/>
                    <a:pt x="97079" y="132383"/>
                    <a:pt x="99152" y="123237"/>
                  </a:cubicBezTo>
                  <a:cubicBezTo>
                    <a:pt x="101621" y="112314"/>
                    <a:pt x="104472" y="101453"/>
                    <a:pt x="105941" y="90358"/>
                  </a:cubicBezTo>
                  <a:cubicBezTo>
                    <a:pt x="107545" y="78361"/>
                    <a:pt x="109162" y="66389"/>
                    <a:pt x="111680" y="54565"/>
                  </a:cubicBezTo>
                  <a:cubicBezTo>
                    <a:pt x="114124" y="42359"/>
                    <a:pt x="117740" y="30412"/>
                    <a:pt x="122492" y="18909"/>
                  </a:cubicBezTo>
                  <a:cubicBezTo>
                    <a:pt x="124034" y="15292"/>
                    <a:pt x="126095" y="11898"/>
                    <a:pt x="127712" y="8307"/>
                  </a:cubicBezTo>
                  <a:cubicBezTo>
                    <a:pt x="130810" y="1370"/>
                    <a:pt x="136179" y="-1728"/>
                    <a:pt x="143621" y="-1567"/>
                  </a:cubicBezTo>
                  <a:cubicBezTo>
                    <a:pt x="141474" y="12627"/>
                    <a:pt x="138438" y="26659"/>
                    <a:pt x="135834" y="40779"/>
                  </a:cubicBezTo>
                  <a:cubicBezTo>
                    <a:pt x="134488" y="48049"/>
                    <a:pt x="133464" y="55380"/>
                    <a:pt x="132452" y="62723"/>
                  </a:cubicBezTo>
                  <a:cubicBezTo>
                    <a:pt x="131094" y="72597"/>
                    <a:pt x="130526" y="82545"/>
                    <a:pt x="127515" y="92209"/>
                  </a:cubicBezTo>
                  <a:cubicBezTo>
                    <a:pt x="124170" y="103193"/>
                    <a:pt x="123294" y="114783"/>
                    <a:pt x="120665" y="125965"/>
                  </a:cubicBezTo>
                  <a:cubicBezTo>
                    <a:pt x="118962" y="133185"/>
                    <a:pt x="118098" y="140553"/>
                    <a:pt x="116468" y="147786"/>
                  </a:cubicBezTo>
                  <a:cubicBezTo>
                    <a:pt x="115839" y="150587"/>
                    <a:pt x="115518" y="153451"/>
                    <a:pt x="115506" y="156314"/>
                  </a:cubicBezTo>
                  <a:cubicBezTo>
                    <a:pt x="115506" y="162868"/>
                    <a:pt x="112791" y="168730"/>
                    <a:pt x="111988" y="175025"/>
                  </a:cubicBezTo>
                  <a:cubicBezTo>
                    <a:pt x="111495" y="178913"/>
                    <a:pt x="110347" y="182727"/>
                    <a:pt x="110655" y="186738"/>
                  </a:cubicBezTo>
                  <a:cubicBezTo>
                    <a:pt x="111272" y="194797"/>
                    <a:pt x="110371" y="202783"/>
                    <a:pt x="109619" y="210817"/>
                  </a:cubicBezTo>
                  <a:cubicBezTo>
                    <a:pt x="107632" y="231799"/>
                    <a:pt x="104015" y="252558"/>
                    <a:pt x="95746" y="272158"/>
                  </a:cubicBezTo>
                  <a:cubicBezTo>
                    <a:pt x="93031" y="278440"/>
                    <a:pt x="89834" y="284512"/>
                    <a:pt x="86181" y="290313"/>
                  </a:cubicBezTo>
                  <a:cubicBezTo>
                    <a:pt x="84947" y="292239"/>
                    <a:pt x="83922" y="294263"/>
                    <a:pt x="82836" y="296262"/>
                  </a:cubicBezTo>
                  <a:cubicBezTo>
                    <a:pt x="77751" y="305506"/>
                    <a:pt x="69901" y="312208"/>
                    <a:pt x="62188" y="319108"/>
                  </a:cubicBezTo>
                  <a:cubicBezTo>
                    <a:pt x="55881" y="324563"/>
                    <a:pt x="49191" y="329561"/>
                    <a:pt x="42169" y="334054"/>
                  </a:cubicBezTo>
                  <a:cubicBezTo>
                    <a:pt x="32295" y="340632"/>
                    <a:pt x="21656" y="345976"/>
                    <a:pt x="9622" y="347556"/>
                  </a:cubicBezTo>
                  <a:cubicBezTo>
                    <a:pt x="7068" y="347754"/>
                    <a:pt x="4500" y="347803"/>
                    <a:pt x="1933" y="347692"/>
                  </a:cubicBezTo>
                  <a:close/>
                </a:path>
              </a:pathLst>
            </a:custGeom>
            <a:solidFill>
              <a:srgbClr val="000000"/>
            </a:solidFill>
            <a:ln w="1231" cap="flat">
              <a:noFill/>
              <a:prstDash val="solid"/>
              <a:miter/>
            </a:ln>
          </p:spPr>
          <p:txBody>
            <a:bodyPr rtlCol="0" anchor="ctr"/>
            <a:lstStyle/>
            <a:p>
              <a:endParaRPr lang="es-CO"/>
            </a:p>
          </p:txBody>
        </p:sp>
        <p:sp>
          <p:nvSpPr>
            <p:cNvPr id="763" name="Freeform: Shape 762">
              <a:extLst>
                <a:ext uri="{FF2B5EF4-FFF2-40B4-BE49-F238E27FC236}">
                  <a16:creationId xmlns:a16="http://schemas.microsoft.com/office/drawing/2014/main" id="{AE329AE3-2EED-E18B-39A5-59097E08DBCF}"/>
                </a:ext>
              </a:extLst>
            </p:cNvPr>
            <p:cNvSpPr/>
            <p:nvPr/>
          </p:nvSpPr>
          <p:spPr>
            <a:xfrm>
              <a:off x="-815860" y="7587812"/>
              <a:ext cx="21942" cy="3955"/>
            </a:xfrm>
            <a:custGeom>
              <a:avLst/>
              <a:gdLst>
                <a:gd name="connsiteX0" fmla="*/ -2697 w 21942"/>
                <a:gd name="connsiteY0" fmla="*/ 2271 h 3955"/>
                <a:gd name="connsiteX1" fmla="*/ 4276 w 21942"/>
                <a:gd name="connsiteY1" fmla="*/ -987 h 3955"/>
                <a:gd name="connsiteX2" fmla="*/ 6460 w 21942"/>
                <a:gd name="connsiteY2" fmla="*/ 531 h 3955"/>
                <a:gd name="connsiteX3" fmla="*/ 9163 w 21942"/>
                <a:gd name="connsiteY3" fmla="*/ 531 h 3955"/>
                <a:gd name="connsiteX4" fmla="*/ 15853 w 21942"/>
                <a:gd name="connsiteY4" fmla="*/ -1320 h 3955"/>
                <a:gd name="connsiteX5" fmla="*/ 19234 w 21942"/>
                <a:gd name="connsiteY5" fmla="*/ 2382 h 3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2" h="3955">
                  <a:moveTo>
                    <a:pt x="-2697" y="2271"/>
                  </a:moveTo>
                  <a:cubicBezTo>
                    <a:pt x="-1945" y="-1185"/>
                    <a:pt x="647" y="-2419"/>
                    <a:pt x="4276" y="-987"/>
                  </a:cubicBezTo>
                  <a:cubicBezTo>
                    <a:pt x="5090" y="-617"/>
                    <a:pt x="5831" y="-98"/>
                    <a:pt x="6460" y="531"/>
                  </a:cubicBezTo>
                  <a:cubicBezTo>
                    <a:pt x="7436" y="1432"/>
                    <a:pt x="8312" y="1481"/>
                    <a:pt x="9163" y="531"/>
                  </a:cubicBezTo>
                  <a:cubicBezTo>
                    <a:pt x="10990" y="-1592"/>
                    <a:pt x="13446" y="-1284"/>
                    <a:pt x="15853" y="-1320"/>
                  </a:cubicBezTo>
                  <a:cubicBezTo>
                    <a:pt x="18260" y="-1357"/>
                    <a:pt x="19370" y="-86"/>
                    <a:pt x="19234" y="2382"/>
                  </a:cubicBezTo>
                  <a:close/>
                </a:path>
              </a:pathLst>
            </a:custGeom>
            <a:solidFill>
              <a:srgbClr val="020202"/>
            </a:solidFill>
            <a:ln w="1231" cap="flat">
              <a:noFill/>
              <a:prstDash val="solid"/>
              <a:miter/>
            </a:ln>
          </p:spPr>
          <p:txBody>
            <a:bodyPr rtlCol="0" anchor="ctr"/>
            <a:lstStyle/>
            <a:p>
              <a:endParaRPr lang="es-CO"/>
            </a:p>
          </p:txBody>
        </p:sp>
        <p:sp>
          <p:nvSpPr>
            <p:cNvPr id="764" name="Freeform: Shape 763">
              <a:extLst>
                <a:ext uri="{FF2B5EF4-FFF2-40B4-BE49-F238E27FC236}">
                  <a16:creationId xmlns:a16="http://schemas.microsoft.com/office/drawing/2014/main" id="{A1220FCA-2CB1-FC79-EBAE-F7625F63AE89}"/>
                </a:ext>
              </a:extLst>
            </p:cNvPr>
            <p:cNvSpPr/>
            <p:nvPr/>
          </p:nvSpPr>
          <p:spPr>
            <a:xfrm>
              <a:off x="-848801" y="7589477"/>
              <a:ext cx="29287" cy="3021"/>
            </a:xfrm>
            <a:custGeom>
              <a:avLst/>
              <a:gdLst>
                <a:gd name="connsiteX0" fmla="*/ -2697 w 29287"/>
                <a:gd name="connsiteY0" fmla="*/ 643 h 3021"/>
                <a:gd name="connsiteX1" fmla="*/ 8411 w 29287"/>
                <a:gd name="connsiteY1" fmla="*/ -888 h 3021"/>
                <a:gd name="connsiteX2" fmla="*/ 14582 w 29287"/>
                <a:gd name="connsiteY2" fmla="*/ -888 h 3021"/>
                <a:gd name="connsiteX3" fmla="*/ 26591 w 29287"/>
                <a:gd name="connsiteY3" fmla="*/ 643 h 3021"/>
                <a:gd name="connsiteX4" fmla="*/ 24122 w 29287"/>
                <a:gd name="connsiteY4" fmla="*/ 1420 h 3021"/>
                <a:gd name="connsiteX5" fmla="*/ -204 w 29287"/>
                <a:gd name="connsiteY5" fmla="*/ 1420 h 3021"/>
                <a:gd name="connsiteX6" fmla="*/ -2697 w 29287"/>
                <a:gd name="connsiteY6" fmla="*/ 643 h 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287" h="3021">
                  <a:moveTo>
                    <a:pt x="-2697" y="643"/>
                  </a:moveTo>
                  <a:cubicBezTo>
                    <a:pt x="1005" y="346"/>
                    <a:pt x="4708" y="1235"/>
                    <a:pt x="8411" y="-888"/>
                  </a:cubicBezTo>
                  <a:cubicBezTo>
                    <a:pt x="10361" y="-1801"/>
                    <a:pt x="12632" y="-1801"/>
                    <a:pt x="14582" y="-888"/>
                  </a:cubicBezTo>
                  <a:cubicBezTo>
                    <a:pt x="18519" y="1395"/>
                    <a:pt x="22592" y="272"/>
                    <a:pt x="26591" y="643"/>
                  </a:cubicBezTo>
                  <a:cubicBezTo>
                    <a:pt x="25924" y="1247"/>
                    <a:pt x="25023" y="1531"/>
                    <a:pt x="24122" y="1420"/>
                  </a:cubicBezTo>
                  <a:lnTo>
                    <a:pt x="-204" y="1420"/>
                  </a:lnTo>
                  <a:cubicBezTo>
                    <a:pt x="-1105" y="1543"/>
                    <a:pt x="-2031" y="1260"/>
                    <a:pt x="-2697" y="643"/>
                  </a:cubicBezTo>
                  <a:close/>
                </a:path>
              </a:pathLst>
            </a:custGeom>
            <a:solidFill>
              <a:srgbClr val="020202"/>
            </a:solidFill>
            <a:ln w="1231" cap="flat">
              <a:noFill/>
              <a:prstDash val="solid"/>
              <a:miter/>
            </a:ln>
          </p:spPr>
          <p:txBody>
            <a:bodyPr rtlCol="0" anchor="ctr"/>
            <a:lstStyle/>
            <a:p>
              <a:endParaRPr lang="es-CO"/>
            </a:p>
          </p:txBody>
        </p:sp>
        <p:sp>
          <p:nvSpPr>
            <p:cNvPr id="765" name="Freeform: Shape 764">
              <a:extLst>
                <a:ext uri="{FF2B5EF4-FFF2-40B4-BE49-F238E27FC236}">
                  <a16:creationId xmlns:a16="http://schemas.microsoft.com/office/drawing/2014/main" id="{2FDFEDC8-991E-9CC6-3961-A512AEA6B652}"/>
                </a:ext>
              </a:extLst>
            </p:cNvPr>
            <p:cNvSpPr/>
            <p:nvPr/>
          </p:nvSpPr>
          <p:spPr>
            <a:xfrm>
              <a:off x="-793027" y="7589795"/>
              <a:ext cx="8195" cy="2823"/>
            </a:xfrm>
            <a:custGeom>
              <a:avLst/>
              <a:gdLst>
                <a:gd name="connsiteX0" fmla="*/ -2697 w 8195"/>
                <a:gd name="connsiteY0" fmla="*/ 325 h 2823"/>
                <a:gd name="connsiteX1" fmla="*/ -229 w 8195"/>
                <a:gd name="connsiteY1" fmla="*/ -292 h 2823"/>
                <a:gd name="connsiteX2" fmla="*/ 5498 w 8195"/>
                <a:gd name="connsiteY2" fmla="*/ 1250 h 2823"/>
                <a:gd name="connsiteX3" fmla="*/ -2697 w 8195"/>
                <a:gd name="connsiteY3" fmla="*/ 325 h 2823"/>
              </a:gdLst>
              <a:ahLst/>
              <a:cxnLst>
                <a:cxn ang="0">
                  <a:pos x="connsiteX0" y="connsiteY0"/>
                </a:cxn>
                <a:cxn ang="0">
                  <a:pos x="connsiteX1" y="connsiteY1"/>
                </a:cxn>
                <a:cxn ang="0">
                  <a:pos x="connsiteX2" y="connsiteY2"/>
                </a:cxn>
                <a:cxn ang="0">
                  <a:pos x="connsiteX3" y="connsiteY3"/>
                </a:cxn>
              </a:cxnLst>
              <a:rect l="l" t="t" r="r" b="b"/>
              <a:pathLst>
                <a:path w="8195" h="2823">
                  <a:moveTo>
                    <a:pt x="-2697" y="325"/>
                  </a:moveTo>
                  <a:cubicBezTo>
                    <a:pt x="-1833" y="325"/>
                    <a:pt x="-994" y="115"/>
                    <a:pt x="-229" y="-292"/>
                  </a:cubicBezTo>
                  <a:cubicBezTo>
                    <a:pt x="3066" y="-2242"/>
                    <a:pt x="3326" y="-2144"/>
                    <a:pt x="5498" y="1250"/>
                  </a:cubicBezTo>
                  <a:cubicBezTo>
                    <a:pt x="2795" y="917"/>
                    <a:pt x="-93" y="1880"/>
                    <a:pt x="-2697" y="325"/>
                  </a:cubicBezTo>
                  <a:close/>
                </a:path>
              </a:pathLst>
            </a:custGeom>
            <a:solidFill>
              <a:srgbClr val="020202"/>
            </a:solidFill>
            <a:ln w="1231" cap="flat">
              <a:noFill/>
              <a:prstDash val="solid"/>
              <a:miter/>
            </a:ln>
          </p:spPr>
          <p:txBody>
            <a:bodyPr rtlCol="0" anchor="ctr"/>
            <a:lstStyle/>
            <a:p>
              <a:endParaRPr lang="es-CO"/>
            </a:p>
          </p:txBody>
        </p:sp>
        <p:sp>
          <p:nvSpPr>
            <p:cNvPr id="766" name="Freeform: Shape 765">
              <a:extLst>
                <a:ext uri="{FF2B5EF4-FFF2-40B4-BE49-F238E27FC236}">
                  <a16:creationId xmlns:a16="http://schemas.microsoft.com/office/drawing/2014/main" id="{E2141D2C-0CC8-69BE-C083-BD35DC6CB68B}"/>
                </a:ext>
              </a:extLst>
            </p:cNvPr>
            <p:cNvSpPr/>
            <p:nvPr/>
          </p:nvSpPr>
          <p:spPr>
            <a:xfrm>
              <a:off x="-784794" y="7592592"/>
              <a:ext cx="2715" cy="831"/>
            </a:xfrm>
            <a:custGeom>
              <a:avLst/>
              <a:gdLst>
                <a:gd name="connsiteX0" fmla="*/ -2697 w 2715"/>
                <a:gd name="connsiteY0" fmla="*/ -1559 h 831"/>
                <a:gd name="connsiteX1" fmla="*/ 18 w 2715"/>
                <a:gd name="connsiteY1" fmla="*/ -757 h 831"/>
                <a:gd name="connsiteX2" fmla="*/ -2697 w 2715"/>
                <a:gd name="connsiteY2" fmla="*/ -1559 h 831"/>
              </a:gdLst>
              <a:ahLst/>
              <a:cxnLst>
                <a:cxn ang="0">
                  <a:pos x="connsiteX0" y="connsiteY0"/>
                </a:cxn>
                <a:cxn ang="0">
                  <a:pos x="connsiteX1" y="connsiteY1"/>
                </a:cxn>
                <a:cxn ang="0">
                  <a:pos x="connsiteX2" y="connsiteY2"/>
                </a:cxn>
              </a:cxnLst>
              <a:rect l="l" t="t" r="r" b="b"/>
              <a:pathLst>
                <a:path w="2715" h="831">
                  <a:moveTo>
                    <a:pt x="-2697" y="-1559"/>
                  </a:moveTo>
                  <a:cubicBezTo>
                    <a:pt x="-1722" y="-1559"/>
                    <a:pt x="-673" y="-1744"/>
                    <a:pt x="18" y="-757"/>
                  </a:cubicBezTo>
                  <a:cubicBezTo>
                    <a:pt x="-970" y="-745"/>
                    <a:pt x="-2006" y="-596"/>
                    <a:pt x="-2697" y="-1559"/>
                  </a:cubicBezTo>
                  <a:close/>
                </a:path>
              </a:pathLst>
            </a:custGeom>
            <a:solidFill>
              <a:srgbClr val="020202"/>
            </a:solidFill>
            <a:ln w="1231" cap="flat">
              <a:noFill/>
              <a:prstDash val="solid"/>
              <a:miter/>
            </a:ln>
          </p:spPr>
          <p:txBody>
            <a:bodyPr rtlCol="0" anchor="ctr"/>
            <a:lstStyle/>
            <a:p>
              <a:endParaRPr lang="es-CO"/>
            </a:p>
          </p:txBody>
        </p:sp>
        <p:sp>
          <p:nvSpPr>
            <p:cNvPr id="767" name="Freeform: Shape 766">
              <a:extLst>
                <a:ext uri="{FF2B5EF4-FFF2-40B4-BE49-F238E27FC236}">
                  <a16:creationId xmlns:a16="http://schemas.microsoft.com/office/drawing/2014/main" id="{CB7EB53A-6FB5-A444-8E89-BE50F56B60E7}"/>
                </a:ext>
              </a:extLst>
            </p:cNvPr>
            <p:cNvSpPr/>
            <p:nvPr/>
          </p:nvSpPr>
          <p:spPr>
            <a:xfrm>
              <a:off x="-910894" y="7561479"/>
              <a:ext cx="840" cy="975"/>
            </a:xfrm>
            <a:custGeom>
              <a:avLst/>
              <a:gdLst>
                <a:gd name="connsiteX0" fmla="*/ -2685 w 840"/>
                <a:gd name="connsiteY0" fmla="*/ -1573 h 975"/>
                <a:gd name="connsiteX1" fmla="*/ -1858 w 840"/>
                <a:gd name="connsiteY1" fmla="*/ -660 h 975"/>
                <a:gd name="connsiteX2" fmla="*/ -1858 w 840"/>
                <a:gd name="connsiteY2" fmla="*/ -598 h 975"/>
                <a:gd name="connsiteX3" fmla="*/ -2697 w 840"/>
                <a:gd name="connsiteY3" fmla="*/ -1437 h 975"/>
                <a:gd name="connsiteX4" fmla="*/ -2685 w 840"/>
                <a:gd name="connsiteY4" fmla="*/ -1573 h 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0" h="975">
                  <a:moveTo>
                    <a:pt x="-2685" y="-1573"/>
                  </a:moveTo>
                  <a:cubicBezTo>
                    <a:pt x="-2204" y="-1548"/>
                    <a:pt x="-1833" y="-1141"/>
                    <a:pt x="-1858" y="-660"/>
                  </a:cubicBezTo>
                  <a:cubicBezTo>
                    <a:pt x="-1858" y="-635"/>
                    <a:pt x="-1858" y="-622"/>
                    <a:pt x="-1858" y="-598"/>
                  </a:cubicBezTo>
                  <a:cubicBezTo>
                    <a:pt x="-2327" y="-598"/>
                    <a:pt x="-2697" y="-980"/>
                    <a:pt x="-2697" y="-1437"/>
                  </a:cubicBezTo>
                  <a:cubicBezTo>
                    <a:pt x="-2697" y="-1487"/>
                    <a:pt x="-2697" y="-1523"/>
                    <a:pt x="-2685" y="-1573"/>
                  </a:cubicBezTo>
                  <a:close/>
                </a:path>
              </a:pathLst>
            </a:custGeom>
            <a:solidFill>
              <a:srgbClr val="5B5B5B"/>
            </a:solidFill>
            <a:ln w="1231" cap="flat">
              <a:noFill/>
              <a:prstDash val="solid"/>
              <a:miter/>
            </a:ln>
          </p:spPr>
          <p:txBody>
            <a:bodyPr rtlCol="0" anchor="ctr"/>
            <a:lstStyle/>
            <a:p>
              <a:endParaRPr lang="es-CO"/>
            </a:p>
          </p:txBody>
        </p:sp>
        <p:sp>
          <p:nvSpPr>
            <p:cNvPr id="768" name="Freeform: Shape 767">
              <a:extLst>
                <a:ext uri="{FF2B5EF4-FFF2-40B4-BE49-F238E27FC236}">
                  <a16:creationId xmlns:a16="http://schemas.microsoft.com/office/drawing/2014/main" id="{4204D691-14D2-2731-F6B3-8260604826DE}"/>
                </a:ext>
              </a:extLst>
            </p:cNvPr>
            <p:cNvSpPr/>
            <p:nvPr/>
          </p:nvSpPr>
          <p:spPr>
            <a:xfrm>
              <a:off x="-910070" y="7562454"/>
              <a:ext cx="866" cy="999"/>
            </a:xfrm>
            <a:custGeom>
              <a:avLst/>
              <a:gdLst>
                <a:gd name="connsiteX0" fmla="*/ -2695 w 866"/>
                <a:gd name="connsiteY0" fmla="*/ -1573 h 999"/>
                <a:gd name="connsiteX1" fmla="*/ -1831 w 866"/>
                <a:gd name="connsiteY1" fmla="*/ -660 h 999"/>
                <a:gd name="connsiteX2" fmla="*/ -1843 w 866"/>
                <a:gd name="connsiteY2" fmla="*/ -573 h 999"/>
                <a:gd name="connsiteX3" fmla="*/ -2695 w 866"/>
                <a:gd name="connsiteY3" fmla="*/ -1573 h 999"/>
              </a:gdLst>
              <a:ahLst/>
              <a:cxnLst>
                <a:cxn ang="0">
                  <a:pos x="connsiteX0" y="connsiteY0"/>
                </a:cxn>
                <a:cxn ang="0">
                  <a:pos x="connsiteX1" y="connsiteY1"/>
                </a:cxn>
                <a:cxn ang="0">
                  <a:pos x="connsiteX2" y="connsiteY2"/>
                </a:cxn>
                <a:cxn ang="0">
                  <a:pos x="connsiteX3" y="connsiteY3"/>
                </a:cxn>
              </a:cxnLst>
              <a:rect l="l" t="t" r="r" b="b"/>
              <a:pathLst>
                <a:path w="866" h="999">
                  <a:moveTo>
                    <a:pt x="-2695" y="-1573"/>
                  </a:moveTo>
                  <a:cubicBezTo>
                    <a:pt x="-2201" y="-1561"/>
                    <a:pt x="-1819" y="-1141"/>
                    <a:pt x="-1831" y="-660"/>
                  </a:cubicBezTo>
                  <a:cubicBezTo>
                    <a:pt x="-1843" y="-623"/>
                    <a:pt x="-1843" y="-598"/>
                    <a:pt x="-1843" y="-573"/>
                  </a:cubicBezTo>
                  <a:cubicBezTo>
                    <a:pt x="-2349" y="-623"/>
                    <a:pt x="-2732" y="-1067"/>
                    <a:pt x="-2695" y="-1573"/>
                  </a:cubicBezTo>
                  <a:close/>
                </a:path>
              </a:pathLst>
            </a:custGeom>
            <a:solidFill>
              <a:srgbClr val="5B5B5B"/>
            </a:solidFill>
            <a:ln w="1231" cap="flat">
              <a:noFill/>
              <a:prstDash val="solid"/>
              <a:miter/>
            </a:ln>
          </p:spPr>
          <p:txBody>
            <a:bodyPr rtlCol="0" anchor="ctr"/>
            <a:lstStyle/>
            <a:p>
              <a:endParaRPr lang="es-CO"/>
            </a:p>
          </p:txBody>
        </p:sp>
        <p:sp>
          <p:nvSpPr>
            <p:cNvPr id="769" name="Freeform: Shape 768">
              <a:extLst>
                <a:ext uri="{FF2B5EF4-FFF2-40B4-BE49-F238E27FC236}">
                  <a16:creationId xmlns:a16="http://schemas.microsoft.com/office/drawing/2014/main" id="{7FB18A38-85CD-29ED-C0A0-B2D1C2147366}"/>
                </a:ext>
              </a:extLst>
            </p:cNvPr>
            <p:cNvSpPr/>
            <p:nvPr/>
          </p:nvSpPr>
          <p:spPr>
            <a:xfrm>
              <a:off x="-1056420" y="6744131"/>
              <a:ext cx="244225" cy="182040"/>
            </a:xfrm>
            <a:custGeom>
              <a:avLst/>
              <a:gdLst>
                <a:gd name="connsiteX0" fmla="*/ 152 w 244225"/>
                <a:gd name="connsiteY0" fmla="*/ -1573 h 182040"/>
                <a:gd name="connsiteX1" fmla="*/ -847 w 244225"/>
                <a:gd name="connsiteY1" fmla="*/ 29826 h 182040"/>
                <a:gd name="connsiteX2" fmla="*/ 2362 w 244225"/>
                <a:gd name="connsiteY2" fmla="*/ 54510 h 182040"/>
                <a:gd name="connsiteX3" fmla="*/ 13791 w 244225"/>
                <a:gd name="connsiteY3" fmla="*/ 84131 h 182040"/>
                <a:gd name="connsiteX4" fmla="*/ 29391 w 244225"/>
                <a:gd name="connsiteY4" fmla="*/ 107581 h 182040"/>
                <a:gd name="connsiteX5" fmla="*/ 44720 w 244225"/>
                <a:gd name="connsiteY5" fmla="*/ 127329 h 182040"/>
                <a:gd name="connsiteX6" fmla="*/ 60506 w 244225"/>
                <a:gd name="connsiteY6" fmla="*/ 141016 h 182040"/>
                <a:gd name="connsiteX7" fmla="*/ 119933 w 244225"/>
                <a:gd name="connsiteY7" fmla="*/ 170144 h 182040"/>
                <a:gd name="connsiteX8" fmla="*/ 152319 w 244225"/>
                <a:gd name="connsiteY8" fmla="*/ 176846 h 182040"/>
                <a:gd name="connsiteX9" fmla="*/ 181447 w 244225"/>
                <a:gd name="connsiteY9" fmla="*/ 177389 h 182040"/>
                <a:gd name="connsiteX10" fmla="*/ 209340 w 244225"/>
                <a:gd name="connsiteY10" fmla="*/ 174180 h 182040"/>
                <a:gd name="connsiteX11" fmla="*/ 229186 w 244225"/>
                <a:gd name="connsiteY11" fmla="*/ 172168 h 182040"/>
                <a:gd name="connsiteX12" fmla="*/ 241529 w 244225"/>
                <a:gd name="connsiteY12" fmla="*/ 172106 h 182040"/>
                <a:gd name="connsiteX13" fmla="*/ 230050 w 244225"/>
                <a:gd name="connsiteY13" fmla="*/ 173871 h 182040"/>
                <a:gd name="connsiteX14" fmla="*/ 217029 w 244225"/>
                <a:gd name="connsiteY14" fmla="*/ 175488 h 182040"/>
                <a:gd name="connsiteX15" fmla="*/ 213870 w 244225"/>
                <a:gd name="connsiteY15" fmla="*/ 175760 h 182040"/>
                <a:gd name="connsiteX16" fmla="*/ 190419 w 244225"/>
                <a:gd name="connsiteY16" fmla="*/ 178105 h 182040"/>
                <a:gd name="connsiteX17" fmla="*/ 173301 w 244225"/>
                <a:gd name="connsiteY17" fmla="*/ 178746 h 182040"/>
                <a:gd name="connsiteX18" fmla="*/ 170746 w 244225"/>
                <a:gd name="connsiteY18" fmla="*/ 179339 h 182040"/>
                <a:gd name="connsiteX19" fmla="*/ 163341 w 244225"/>
                <a:gd name="connsiteY19" fmla="*/ 179598 h 182040"/>
                <a:gd name="connsiteX20" fmla="*/ 158515 w 244225"/>
                <a:gd name="connsiteY20" fmla="*/ 178500 h 182040"/>
                <a:gd name="connsiteX21" fmla="*/ 134225 w 244225"/>
                <a:gd name="connsiteY21" fmla="*/ 175451 h 182040"/>
                <a:gd name="connsiteX22" fmla="*/ 118107 w 244225"/>
                <a:gd name="connsiteY22" fmla="*/ 172983 h 182040"/>
                <a:gd name="connsiteX23" fmla="*/ 78130 w 244225"/>
                <a:gd name="connsiteY23" fmla="*/ 156777 h 182040"/>
                <a:gd name="connsiteX24" fmla="*/ 63887 w 244225"/>
                <a:gd name="connsiteY24" fmla="*/ 148656 h 182040"/>
                <a:gd name="connsiteX25" fmla="*/ 55754 w 244225"/>
                <a:gd name="connsiteY25" fmla="*/ 148656 h 182040"/>
                <a:gd name="connsiteX26" fmla="*/ 52249 w 244225"/>
                <a:gd name="connsiteY26" fmla="*/ 149162 h 182040"/>
                <a:gd name="connsiteX27" fmla="*/ 43733 w 244225"/>
                <a:gd name="connsiteY27" fmla="*/ 149804 h 182040"/>
                <a:gd name="connsiteX28" fmla="*/ 35204 w 244225"/>
                <a:gd name="connsiteY28" fmla="*/ 148002 h 182040"/>
                <a:gd name="connsiteX29" fmla="*/ 16518 w 244225"/>
                <a:gd name="connsiteY29" fmla="*/ 124453 h 182040"/>
                <a:gd name="connsiteX30" fmla="*/ 7101 w 244225"/>
                <a:gd name="connsiteY30" fmla="*/ 96399 h 182040"/>
                <a:gd name="connsiteX31" fmla="*/ 5867 w 244225"/>
                <a:gd name="connsiteY31" fmla="*/ 91105 h 182040"/>
                <a:gd name="connsiteX32" fmla="*/ 6459 w 244225"/>
                <a:gd name="connsiteY32" fmla="*/ 88562 h 182040"/>
                <a:gd name="connsiteX33" fmla="*/ 7163 w 244225"/>
                <a:gd name="connsiteY33" fmla="*/ 81823 h 182040"/>
                <a:gd name="connsiteX34" fmla="*/ 3238 w 244225"/>
                <a:gd name="connsiteY34" fmla="*/ 67013 h 182040"/>
                <a:gd name="connsiteX35" fmla="*/ -872 w 244225"/>
                <a:gd name="connsiteY35" fmla="*/ 43809 h 182040"/>
                <a:gd name="connsiteX36" fmla="*/ -1674 w 244225"/>
                <a:gd name="connsiteY36" fmla="*/ 32961 h 182040"/>
                <a:gd name="connsiteX37" fmla="*/ -2464 w 244225"/>
                <a:gd name="connsiteY37" fmla="*/ 26197 h 182040"/>
                <a:gd name="connsiteX38" fmla="*/ -1724 w 244225"/>
                <a:gd name="connsiteY38" fmla="*/ 14904 h 182040"/>
                <a:gd name="connsiteX39" fmla="*/ -786 w 244225"/>
                <a:gd name="connsiteY39" fmla="*/ 402 h 182040"/>
                <a:gd name="connsiteX40" fmla="*/ 152 w 244225"/>
                <a:gd name="connsiteY40" fmla="*/ -1573 h 18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44225" h="182040">
                  <a:moveTo>
                    <a:pt x="152" y="-1573"/>
                  </a:moveTo>
                  <a:cubicBezTo>
                    <a:pt x="-1082" y="8869"/>
                    <a:pt x="-477" y="19409"/>
                    <a:pt x="-847" y="29826"/>
                  </a:cubicBezTo>
                  <a:cubicBezTo>
                    <a:pt x="-1144" y="38292"/>
                    <a:pt x="597" y="46438"/>
                    <a:pt x="2362" y="54510"/>
                  </a:cubicBezTo>
                  <a:cubicBezTo>
                    <a:pt x="4608" y="64914"/>
                    <a:pt x="8471" y="74912"/>
                    <a:pt x="13791" y="84131"/>
                  </a:cubicBezTo>
                  <a:cubicBezTo>
                    <a:pt x="18444" y="92302"/>
                    <a:pt x="23664" y="100127"/>
                    <a:pt x="29391" y="107581"/>
                  </a:cubicBezTo>
                  <a:cubicBezTo>
                    <a:pt x="34501" y="114160"/>
                    <a:pt x="39376" y="120923"/>
                    <a:pt x="44720" y="127329"/>
                  </a:cubicBezTo>
                  <a:cubicBezTo>
                    <a:pt x="49213" y="132698"/>
                    <a:pt x="54952" y="136783"/>
                    <a:pt x="60506" y="141016"/>
                  </a:cubicBezTo>
                  <a:cubicBezTo>
                    <a:pt x="78389" y="154593"/>
                    <a:pt x="98766" y="163232"/>
                    <a:pt x="119933" y="170144"/>
                  </a:cubicBezTo>
                  <a:cubicBezTo>
                    <a:pt x="130474" y="173476"/>
                    <a:pt x="141322" y="175710"/>
                    <a:pt x="152319" y="176846"/>
                  </a:cubicBezTo>
                  <a:cubicBezTo>
                    <a:pt x="161995" y="177833"/>
                    <a:pt x="171733" y="178006"/>
                    <a:pt x="181447" y="177389"/>
                  </a:cubicBezTo>
                  <a:cubicBezTo>
                    <a:pt x="190814" y="177080"/>
                    <a:pt x="200145" y="176006"/>
                    <a:pt x="209340" y="174180"/>
                  </a:cubicBezTo>
                  <a:cubicBezTo>
                    <a:pt x="215894" y="172970"/>
                    <a:pt x="222521" y="172291"/>
                    <a:pt x="229186" y="172168"/>
                  </a:cubicBezTo>
                  <a:cubicBezTo>
                    <a:pt x="233284" y="171958"/>
                    <a:pt x="237406" y="172168"/>
                    <a:pt x="241529" y="172106"/>
                  </a:cubicBezTo>
                  <a:cubicBezTo>
                    <a:pt x="237826" y="173513"/>
                    <a:pt x="233901" y="173612"/>
                    <a:pt x="230050" y="173871"/>
                  </a:cubicBezTo>
                  <a:cubicBezTo>
                    <a:pt x="225669" y="174167"/>
                    <a:pt x="221225" y="173526"/>
                    <a:pt x="217029" y="175488"/>
                  </a:cubicBezTo>
                  <a:cubicBezTo>
                    <a:pt x="216005" y="175772"/>
                    <a:pt x="214931" y="175871"/>
                    <a:pt x="213870" y="175760"/>
                  </a:cubicBezTo>
                  <a:cubicBezTo>
                    <a:pt x="205995" y="175994"/>
                    <a:pt x="198244" y="177500"/>
                    <a:pt x="190419" y="178105"/>
                  </a:cubicBezTo>
                  <a:cubicBezTo>
                    <a:pt x="184779" y="178549"/>
                    <a:pt x="179065" y="180474"/>
                    <a:pt x="173301" y="178746"/>
                  </a:cubicBezTo>
                  <a:cubicBezTo>
                    <a:pt x="172400" y="178524"/>
                    <a:pt x="171462" y="178746"/>
                    <a:pt x="170746" y="179339"/>
                  </a:cubicBezTo>
                  <a:cubicBezTo>
                    <a:pt x="168500" y="180746"/>
                    <a:pt x="165674" y="180845"/>
                    <a:pt x="163341" y="179598"/>
                  </a:cubicBezTo>
                  <a:cubicBezTo>
                    <a:pt x="161847" y="178845"/>
                    <a:pt x="160193" y="178462"/>
                    <a:pt x="158515" y="178500"/>
                  </a:cubicBezTo>
                  <a:cubicBezTo>
                    <a:pt x="150234" y="179018"/>
                    <a:pt x="142285" y="176698"/>
                    <a:pt x="134225" y="175451"/>
                  </a:cubicBezTo>
                  <a:cubicBezTo>
                    <a:pt x="128857" y="174624"/>
                    <a:pt x="123389" y="174451"/>
                    <a:pt x="118107" y="172983"/>
                  </a:cubicBezTo>
                  <a:cubicBezTo>
                    <a:pt x="104123" y="169280"/>
                    <a:pt x="90658" y="164257"/>
                    <a:pt x="78130" y="156777"/>
                  </a:cubicBezTo>
                  <a:cubicBezTo>
                    <a:pt x="73453" y="153976"/>
                    <a:pt x="68701" y="151248"/>
                    <a:pt x="63887" y="148656"/>
                  </a:cubicBezTo>
                  <a:cubicBezTo>
                    <a:pt x="61296" y="147262"/>
                    <a:pt x="58543" y="145410"/>
                    <a:pt x="55754" y="148656"/>
                  </a:cubicBezTo>
                  <a:cubicBezTo>
                    <a:pt x="54927" y="149619"/>
                    <a:pt x="53421" y="149335"/>
                    <a:pt x="52249" y="149162"/>
                  </a:cubicBezTo>
                  <a:cubicBezTo>
                    <a:pt x="49398" y="148780"/>
                    <a:pt x="46497" y="148989"/>
                    <a:pt x="43733" y="149804"/>
                  </a:cubicBezTo>
                  <a:cubicBezTo>
                    <a:pt x="40770" y="150656"/>
                    <a:pt x="37574" y="149977"/>
                    <a:pt x="35204" y="148002"/>
                  </a:cubicBezTo>
                  <a:cubicBezTo>
                    <a:pt x="26898" y="141831"/>
                    <a:pt x="20283" y="134302"/>
                    <a:pt x="16518" y="124453"/>
                  </a:cubicBezTo>
                  <a:cubicBezTo>
                    <a:pt x="13001" y="115221"/>
                    <a:pt x="9705" y="105940"/>
                    <a:pt x="7101" y="96399"/>
                  </a:cubicBezTo>
                  <a:cubicBezTo>
                    <a:pt x="6620" y="94659"/>
                    <a:pt x="6299" y="92869"/>
                    <a:pt x="5867" y="91105"/>
                  </a:cubicBezTo>
                  <a:cubicBezTo>
                    <a:pt x="5558" y="90216"/>
                    <a:pt x="5793" y="89229"/>
                    <a:pt x="6459" y="88562"/>
                  </a:cubicBezTo>
                  <a:cubicBezTo>
                    <a:pt x="8582" y="86489"/>
                    <a:pt x="7879" y="84242"/>
                    <a:pt x="7163" y="81823"/>
                  </a:cubicBezTo>
                  <a:cubicBezTo>
                    <a:pt x="5682" y="76886"/>
                    <a:pt x="3584" y="71950"/>
                    <a:pt x="3238" y="67013"/>
                  </a:cubicBezTo>
                  <a:cubicBezTo>
                    <a:pt x="2683" y="59089"/>
                    <a:pt x="-45" y="51647"/>
                    <a:pt x="-872" y="43809"/>
                  </a:cubicBezTo>
                  <a:cubicBezTo>
                    <a:pt x="-1390" y="40218"/>
                    <a:pt x="-1662" y="36589"/>
                    <a:pt x="-1674" y="32961"/>
                  </a:cubicBezTo>
                  <a:cubicBezTo>
                    <a:pt x="-1674" y="30677"/>
                    <a:pt x="-1933" y="28419"/>
                    <a:pt x="-2464" y="26197"/>
                  </a:cubicBezTo>
                  <a:cubicBezTo>
                    <a:pt x="-3242" y="22408"/>
                    <a:pt x="-1835" y="18681"/>
                    <a:pt x="-1724" y="14904"/>
                  </a:cubicBezTo>
                  <a:cubicBezTo>
                    <a:pt x="-1575" y="10054"/>
                    <a:pt x="-1872" y="5191"/>
                    <a:pt x="-786" y="402"/>
                  </a:cubicBezTo>
                  <a:cubicBezTo>
                    <a:pt x="-736" y="-351"/>
                    <a:pt x="-391" y="-1054"/>
                    <a:pt x="152" y="-1573"/>
                  </a:cubicBezTo>
                  <a:close/>
                </a:path>
              </a:pathLst>
            </a:custGeom>
            <a:solidFill>
              <a:srgbClr val="020202"/>
            </a:solidFill>
            <a:ln w="1231" cap="flat">
              <a:noFill/>
              <a:prstDash val="solid"/>
              <a:miter/>
            </a:ln>
          </p:spPr>
          <p:txBody>
            <a:bodyPr rtlCol="0" anchor="ctr"/>
            <a:lstStyle/>
            <a:p>
              <a:endParaRPr lang="es-CO"/>
            </a:p>
          </p:txBody>
        </p:sp>
        <p:sp>
          <p:nvSpPr>
            <p:cNvPr id="770" name="Freeform: Shape 769">
              <a:extLst>
                <a:ext uri="{FF2B5EF4-FFF2-40B4-BE49-F238E27FC236}">
                  <a16:creationId xmlns:a16="http://schemas.microsoft.com/office/drawing/2014/main" id="{B9CDE8E8-1361-1EA6-948F-43E374602735}"/>
                </a:ext>
              </a:extLst>
            </p:cNvPr>
            <p:cNvSpPr/>
            <p:nvPr/>
          </p:nvSpPr>
          <p:spPr>
            <a:xfrm>
              <a:off x="-1053627" y="6737725"/>
              <a:ext cx="1019" cy="5492"/>
            </a:xfrm>
            <a:custGeom>
              <a:avLst/>
              <a:gdLst>
                <a:gd name="connsiteX0" fmla="*/ -1727 w 1019"/>
                <a:gd name="connsiteY0" fmla="*/ -1573 h 5492"/>
                <a:gd name="connsiteX1" fmla="*/ -2628 w 1019"/>
                <a:gd name="connsiteY1" fmla="*/ 3919 h 5492"/>
                <a:gd name="connsiteX2" fmla="*/ -1727 w 1019"/>
                <a:gd name="connsiteY2" fmla="*/ -1573 h 5492"/>
              </a:gdLst>
              <a:ahLst/>
              <a:cxnLst>
                <a:cxn ang="0">
                  <a:pos x="connsiteX0" y="connsiteY0"/>
                </a:cxn>
                <a:cxn ang="0">
                  <a:pos x="connsiteX1" y="connsiteY1"/>
                </a:cxn>
                <a:cxn ang="0">
                  <a:pos x="connsiteX2" y="connsiteY2"/>
                </a:cxn>
              </a:cxnLst>
              <a:rect l="l" t="t" r="r" b="b"/>
              <a:pathLst>
                <a:path w="1019" h="5492">
                  <a:moveTo>
                    <a:pt x="-1727" y="-1573"/>
                  </a:moveTo>
                  <a:cubicBezTo>
                    <a:pt x="-1999" y="266"/>
                    <a:pt x="-1024" y="2303"/>
                    <a:pt x="-2628" y="3919"/>
                  </a:cubicBezTo>
                  <a:cubicBezTo>
                    <a:pt x="-2357" y="2080"/>
                    <a:pt x="-3381" y="32"/>
                    <a:pt x="-1727" y="-1573"/>
                  </a:cubicBezTo>
                  <a:close/>
                </a:path>
              </a:pathLst>
            </a:custGeom>
            <a:solidFill>
              <a:srgbClr val="020202"/>
            </a:solidFill>
            <a:ln w="1231" cap="flat">
              <a:noFill/>
              <a:prstDash val="solid"/>
              <a:miter/>
            </a:ln>
          </p:spPr>
          <p:txBody>
            <a:bodyPr rtlCol="0" anchor="ctr"/>
            <a:lstStyle/>
            <a:p>
              <a:endParaRPr lang="es-CO"/>
            </a:p>
          </p:txBody>
        </p:sp>
        <p:sp>
          <p:nvSpPr>
            <p:cNvPr id="771" name="Freeform: Shape 770">
              <a:extLst>
                <a:ext uri="{FF2B5EF4-FFF2-40B4-BE49-F238E27FC236}">
                  <a16:creationId xmlns:a16="http://schemas.microsoft.com/office/drawing/2014/main" id="{319433A3-D35A-C76E-D29A-02523495B06C}"/>
                </a:ext>
              </a:extLst>
            </p:cNvPr>
            <p:cNvSpPr/>
            <p:nvPr/>
          </p:nvSpPr>
          <p:spPr>
            <a:xfrm>
              <a:off x="-1051795" y="6725840"/>
              <a:ext cx="1014" cy="5492"/>
            </a:xfrm>
            <a:custGeom>
              <a:avLst/>
              <a:gdLst>
                <a:gd name="connsiteX0" fmla="*/ -1732 w 1014"/>
                <a:gd name="connsiteY0" fmla="*/ -1573 h 5492"/>
                <a:gd name="connsiteX1" fmla="*/ -2633 w 1014"/>
                <a:gd name="connsiteY1" fmla="*/ 3919 h 5492"/>
                <a:gd name="connsiteX2" fmla="*/ -1732 w 1014"/>
                <a:gd name="connsiteY2" fmla="*/ -1573 h 5492"/>
              </a:gdLst>
              <a:ahLst/>
              <a:cxnLst>
                <a:cxn ang="0">
                  <a:pos x="connsiteX0" y="connsiteY0"/>
                </a:cxn>
                <a:cxn ang="0">
                  <a:pos x="connsiteX1" y="connsiteY1"/>
                </a:cxn>
                <a:cxn ang="0">
                  <a:pos x="connsiteX2" y="connsiteY2"/>
                </a:cxn>
              </a:cxnLst>
              <a:rect l="l" t="t" r="r" b="b"/>
              <a:pathLst>
                <a:path w="1014" h="5492">
                  <a:moveTo>
                    <a:pt x="-1732" y="-1573"/>
                  </a:moveTo>
                  <a:cubicBezTo>
                    <a:pt x="-1991" y="266"/>
                    <a:pt x="-1041" y="2303"/>
                    <a:pt x="-2633" y="3919"/>
                  </a:cubicBezTo>
                  <a:cubicBezTo>
                    <a:pt x="-2362" y="2080"/>
                    <a:pt x="-3374" y="32"/>
                    <a:pt x="-1732" y="-1573"/>
                  </a:cubicBezTo>
                  <a:close/>
                </a:path>
              </a:pathLst>
            </a:custGeom>
            <a:solidFill>
              <a:srgbClr val="020202"/>
            </a:solidFill>
            <a:ln w="1231" cap="flat">
              <a:noFill/>
              <a:prstDash val="solid"/>
              <a:miter/>
            </a:ln>
          </p:spPr>
          <p:txBody>
            <a:bodyPr rtlCol="0" anchor="ctr"/>
            <a:lstStyle/>
            <a:p>
              <a:endParaRPr lang="es-CO"/>
            </a:p>
          </p:txBody>
        </p:sp>
        <p:sp>
          <p:nvSpPr>
            <p:cNvPr id="772" name="Freeform: Shape 771">
              <a:extLst>
                <a:ext uri="{FF2B5EF4-FFF2-40B4-BE49-F238E27FC236}">
                  <a16:creationId xmlns:a16="http://schemas.microsoft.com/office/drawing/2014/main" id="{50540605-1709-E279-179A-22406F8FB5EF}"/>
                </a:ext>
              </a:extLst>
            </p:cNvPr>
            <p:cNvSpPr/>
            <p:nvPr/>
          </p:nvSpPr>
          <p:spPr>
            <a:xfrm>
              <a:off x="-1052682" y="6732294"/>
              <a:ext cx="973" cy="4578"/>
            </a:xfrm>
            <a:custGeom>
              <a:avLst/>
              <a:gdLst>
                <a:gd name="connsiteX0" fmla="*/ -1747 w 973"/>
                <a:gd name="connsiteY0" fmla="*/ -1573 h 4578"/>
                <a:gd name="connsiteX1" fmla="*/ -2648 w 973"/>
                <a:gd name="connsiteY1" fmla="*/ 3006 h 4578"/>
                <a:gd name="connsiteX2" fmla="*/ -1747 w 973"/>
                <a:gd name="connsiteY2" fmla="*/ -1573 h 4578"/>
              </a:gdLst>
              <a:ahLst/>
              <a:cxnLst>
                <a:cxn ang="0">
                  <a:pos x="connsiteX0" y="connsiteY0"/>
                </a:cxn>
                <a:cxn ang="0">
                  <a:pos x="connsiteX1" y="connsiteY1"/>
                </a:cxn>
                <a:cxn ang="0">
                  <a:pos x="connsiteX2" y="connsiteY2"/>
                </a:cxn>
              </a:cxnLst>
              <a:rect l="l" t="t" r="r" b="b"/>
              <a:pathLst>
                <a:path w="973" h="4578">
                  <a:moveTo>
                    <a:pt x="-1747" y="-1573"/>
                  </a:moveTo>
                  <a:cubicBezTo>
                    <a:pt x="-1956" y="-30"/>
                    <a:pt x="-1179" y="1710"/>
                    <a:pt x="-2648" y="3006"/>
                  </a:cubicBezTo>
                  <a:cubicBezTo>
                    <a:pt x="-2450" y="1414"/>
                    <a:pt x="-3277" y="-339"/>
                    <a:pt x="-1747" y="-1573"/>
                  </a:cubicBezTo>
                  <a:close/>
                </a:path>
              </a:pathLst>
            </a:custGeom>
            <a:solidFill>
              <a:srgbClr val="020202"/>
            </a:solidFill>
            <a:ln w="1231" cap="flat">
              <a:noFill/>
              <a:prstDash val="solid"/>
              <a:miter/>
            </a:ln>
          </p:spPr>
          <p:txBody>
            <a:bodyPr rtlCol="0" anchor="ctr"/>
            <a:lstStyle/>
            <a:p>
              <a:endParaRPr lang="es-CO"/>
            </a:p>
          </p:txBody>
        </p:sp>
        <p:sp>
          <p:nvSpPr>
            <p:cNvPr id="773" name="Freeform: Shape 772">
              <a:extLst>
                <a:ext uri="{FF2B5EF4-FFF2-40B4-BE49-F238E27FC236}">
                  <a16:creationId xmlns:a16="http://schemas.microsoft.com/office/drawing/2014/main" id="{80465F91-38D4-8C1C-71B5-AC649E02436C}"/>
                </a:ext>
              </a:extLst>
            </p:cNvPr>
            <p:cNvSpPr/>
            <p:nvPr/>
          </p:nvSpPr>
          <p:spPr>
            <a:xfrm>
              <a:off x="-1051934" y="6642243"/>
              <a:ext cx="426196" cy="278690"/>
            </a:xfrm>
            <a:custGeom>
              <a:avLst/>
              <a:gdLst>
                <a:gd name="connsiteX0" fmla="*/ 31508 w 426196"/>
                <a:gd name="connsiteY0" fmla="*/ 23583 h 278690"/>
                <a:gd name="connsiteX1" fmla="*/ 70065 w 426196"/>
                <a:gd name="connsiteY1" fmla="*/ 1873 h 278690"/>
                <a:gd name="connsiteX2" fmla="*/ 84221 w 426196"/>
                <a:gd name="connsiteY2" fmla="*/ -1286 h 278690"/>
                <a:gd name="connsiteX3" fmla="*/ 86332 w 426196"/>
                <a:gd name="connsiteY3" fmla="*/ -1200 h 278690"/>
                <a:gd name="connsiteX4" fmla="*/ 82999 w 426196"/>
                <a:gd name="connsiteY4" fmla="*/ 1047 h 278690"/>
                <a:gd name="connsiteX5" fmla="*/ 70941 w 426196"/>
                <a:gd name="connsiteY5" fmla="*/ 4268 h 278690"/>
                <a:gd name="connsiteX6" fmla="*/ 36914 w 426196"/>
                <a:gd name="connsiteY6" fmla="*/ 22621 h 278690"/>
                <a:gd name="connsiteX7" fmla="*/ 32989 w 426196"/>
                <a:gd name="connsiteY7" fmla="*/ 32099 h 278690"/>
                <a:gd name="connsiteX8" fmla="*/ 38839 w 426196"/>
                <a:gd name="connsiteY8" fmla="*/ 66658 h 278690"/>
                <a:gd name="connsiteX9" fmla="*/ 61339 w 426196"/>
                <a:gd name="connsiteY9" fmla="*/ 105017 h 278690"/>
                <a:gd name="connsiteX10" fmla="*/ 111596 w 426196"/>
                <a:gd name="connsiteY10" fmla="*/ 149313 h 278690"/>
                <a:gd name="connsiteX11" fmla="*/ 176862 w 426196"/>
                <a:gd name="connsiteY11" fmla="*/ 172381 h 278690"/>
                <a:gd name="connsiteX12" fmla="*/ 197312 w 426196"/>
                <a:gd name="connsiteY12" fmla="*/ 174084 h 278690"/>
                <a:gd name="connsiteX13" fmla="*/ 221874 w 426196"/>
                <a:gd name="connsiteY13" fmla="*/ 172393 h 278690"/>
                <a:gd name="connsiteX14" fmla="*/ 266305 w 426196"/>
                <a:gd name="connsiteY14" fmla="*/ 167703 h 278690"/>
                <a:gd name="connsiteX15" fmla="*/ 345777 w 426196"/>
                <a:gd name="connsiteY15" fmla="*/ 152979 h 278690"/>
                <a:gd name="connsiteX16" fmla="*/ 418460 w 426196"/>
                <a:gd name="connsiteY16" fmla="*/ 115952 h 278690"/>
                <a:gd name="connsiteX17" fmla="*/ 420928 w 426196"/>
                <a:gd name="connsiteY17" fmla="*/ 113978 h 278690"/>
                <a:gd name="connsiteX18" fmla="*/ 422360 w 426196"/>
                <a:gd name="connsiteY18" fmla="*/ 113854 h 278690"/>
                <a:gd name="connsiteX19" fmla="*/ 423261 w 426196"/>
                <a:gd name="connsiteY19" fmla="*/ 126949 h 278690"/>
                <a:gd name="connsiteX20" fmla="*/ 423446 w 426196"/>
                <a:gd name="connsiteY20" fmla="*/ 131034 h 278690"/>
                <a:gd name="connsiteX21" fmla="*/ 423446 w 426196"/>
                <a:gd name="connsiteY21" fmla="*/ 166222 h 278690"/>
                <a:gd name="connsiteX22" fmla="*/ 414300 w 426196"/>
                <a:gd name="connsiteY22" fmla="*/ 195275 h 278690"/>
                <a:gd name="connsiteX23" fmla="*/ 400341 w 426196"/>
                <a:gd name="connsiteY23" fmla="*/ 210160 h 278690"/>
                <a:gd name="connsiteX24" fmla="*/ 368252 w 426196"/>
                <a:gd name="connsiteY24" fmla="*/ 230784 h 278690"/>
                <a:gd name="connsiteX25" fmla="*/ 341852 w 426196"/>
                <a:gd name="connsiteY25" fmla="*/ 242028 h 278690"/>
                <a:gd name="connsiteX26" fmla="*/ 328868 w 426196"/>
                <a:gd name="connsiteY26" fmla="*/ 247557 h 278690"/>
                <a:gd name="connsiteX27" fmla="*/ 305035 w 426196"/>
                <a:gd name="connsiteY27" fmla="*/ 255209 h 278690"/>
                <a:gd name="connsiteX28" fmla="*/ 276290 w 426196"/>
                <a:gd name="connsiteY28" fmla="*/ 265441 h 278690"/>
                <a:gd name="connsiteX29" fmla="*/ 262442 w 426196"/>
                <a:gd name="connsiteY29" fmla="*/ 267662 h 278690"/>
                <a:gd name="connsiteX30" fmla="*/ 249866 w 426196"/>
                <a:gd name="connsiteY30" fmla="*/ 269254 h 278690"/>
                <a:gd name="connsiteX31" fmla="*/ 235055 w 426196"/>
                <a:gd name="connsiteY31" fmla="*/ 271488 h 278690"/>
                <a:gd name="connsiteX32" fmla="*/ 214135 w 426196"/>
                <a:gd name="connsiteY32" fmla="*/ 272328 h 278690"/>
                <a:gd name="connsiteX33" fmla="*/ 198399 w 426196"/>
                <a:gd name="connsiteY33" fmla="*/ 274389 h 278690"/>
                <a:gd name="connsiteX34" fmla="*/ 187587 w 426196"/>
                <a:gd name="connsiteY34" fmla="*/ 275709 h 278690"/>
                <a:gd name="connsiteX35" fmla="*/ 153461 w 426196"/>
                <a:gd name="connsiteY35" fmla="*/ 276647 h 278690"/>
                <a:gd name="connsiteX36" fmla="*/ 114361 w 426196"/>
                <a:gd name="connsiteY36" fmla="*/ 268971 h 278690"/>
                <a:gd name="connsiteX37" fmla="*/ 63758 w 426196"/>
                <a:gd name="connsiteY37" fmla="*/ 245162 h 278690"/>
                <a:gd name="connsiteX38" fmla="*/ 32396 w 426196"/>
                <a:gd name="connsiteY38" fmla="*/ 215060 h 278690"/>
                <a:gd name="connsiteX39" fmla="*/ 16722 w 426196"/>
                <a:gd name="connsiteY39" fmla="*/ 193276 h 278690"/>
                <a:gd name="connsiteX40" fmla="*/ -866 w 426196"/>
                <a:gd name="connsiteY40" fmla="*/ 149165 h 278690"/>
                <a:gd name="connsiteX41" fmla="*/ -2655 w 426196"/>
                <a:gd name="connsiteY41" fmla="*/ 118310 h 278690"/>
                <a:gd name="connsiteX42" fmla="*/ 813 w 426196"/>
                <a:gd name="connsiteY42" fmla="*/ 83085 h 278690"/>
                <a:gd name="connsiteX43" fmla="*/ 5441 w 426196"/>
                <a:gd name="connsiteY43" fmla="*/ 61807 h 278690"/>
                <a:gd name="connsiteX44" fmla="*/ 19178 w 426196"/>
                <a:gd name="connsiteY44" fmla="*/ 37974 h 278690"/>
                <a:gd name="connsiteX45" fmla="*/ 28842 w 426196"/>
                <a:gd name="connsiteY45" fmla="*/ 28261 h 278690"/>
                <a:gd name="connsiteX46" fmla="*/ 31310 w 426196"/>
                <a:gd name="connsiteY46" fmla="*/ 24558 h 278690"/>
                <a:gd name="connsiteX47" fmla="*/ 31100 w 426196"/>
                <a:gd name="connsiteY47" fmla="*/ 23904 h 278690"/>
                <a:gd name="connsiteX48" fmla="*/ 31508 w 426196"/>
                <a:gd name="connsiteY48" fmla="*/ 23583 h 278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26196" h="278690">
                  <a:moveTo>
                    <a:pt x="31508" y="23583"/>
                  </a:moveTo>
                  <a:cubicBezTo>
                    <a:pt x="42850" y="13944"/>
                    <a:pt x="55933" y="6564"/>
                    <a:pt x="70065" y="1873"/>
                  </a:cubicBezTo>
                  <a:cubicBezTo>
                    <a:pt x="74668" y="355"/>
                    <a:pt x="79408" y="-706"/>
                    <a:pt x="84221" y="-1286"/>
                  </a:cubicBezTo>
                  <a:cubicBezTo>
                    <a:pt x="84875" y="-1693"/>
                    <a:pt x="85715" y="-1669"/>
                    <a:pt x="86332" y="-1200"/>
                  </a:cubicBezTo>
                  <a:cubicBezTo>
                    <a:pt x="86122" y="886"/>
                    <a:pt x="84357" y="676"/>
                    <a:pt x="82999" y="1047"/>
                  </a:cubicBezTo>
                  <a:cubicBezTo>
                    <a:pt x="78976" y="2120"/>
                    <a:pt x="74780" y="2528"/>
                    <a:pt x="70941" y="4268"/>
                  </a:cubicBezTo>
                  <a:cubicBezTo>
                    <a:pt x="58772" y="8834"/>
                    <a:pt x="47145" y="14401"/>
                    <a:pt x="36914" y="22621"/>
                  </a:cubicBezTo>
                  <a:cubicBezTo>
                    <a:pt x="33705" y="25188"/>
                    <a:pt x="32804" y="28014"/>
                    <a:pt x="32989" y="32099"/>
                  </a:cubicBezTo>
                  <a:cubicBezTo>
                    <a:pt x="33482" y="43886"/>
                    <a:pt x="34976" y="55377"/>
                    <a:pt x="38839" y="66658"/>
                  </a:cubicBezTo>
                  <a:cubicBezTo>
                    <a:pt x="43566" y="80876"/>
                    <a:pt x="51231" y="93946"/>
                    <a:pt x="61339" y="105017"/>
                  </a:cubicBezTo>
                  <a:cubicBezTo>
                    <a:pt x="76569" y="121457"/>
                    <a:pt x="92577" y="137107"/>
                    <a:pt x="111596" y="149313"/>
                  </a:cubicBezTo>
                  <a:cubicBezTo>
                    <a:pt x="131541" y="162075"/>
                    <a:pt x="153177" y="170122"/>
                    <a:pt x="176862" y="172381"/>
                  </a:cubicBezTo>
                  <a:cubicBezTo>
                    <a:pt x="183675" y="173035"/>
                    <a:pt x="190438" y="173751"/>
                    <a:pt x="197312" y="174084"/>
                  </a:cubicBezTo>
                  <a:cubicBezTo>
                    <a:pt x="205570" y="174491"/>
                    <a:pt x="213691" y="173356"/>
                    <a:pt x="221874" y="172393"/>
                  </a:cubicBezTo>
                  <a:cubicBezTo>
                    <a:pt x="236684" y="170653"/>
                    <a:pt x="251606" y="170060"/>
                    <a:pt x="266305" y="167703"/>
                  </a:cubicBezTo>
                  <a:cubicBezTo>
                    <a:pt x="292915" y="163433"/>
                    <a:pt x="319722" y="160137"/>
                    <a:pt x="345777" y="152979"/>
                  </a:cubicBezTo>
                  <a:cubicBezTo>
                    <a:pt x="372510" y="145573"/>
                    <a:pt x="397021" y="133762"/>
                    <a:pt x="418460" y="115952"/>
                  </a:cubicBezTo>
                  <a:cubicBezTo>
                    <a:pt x="419213" y="115212"/>
                    <a:pt x="420040" y="114558"/>
                    <a:pt x="420928" y="113978"/>
                  </a:cubicBezTo>
                  <a:cubicBezTo>
                    <a:pt x="421372" y="113755"/>
                    <a:pt x="421879" y="113706"/>
                    <a:pt x="422360" y="113854"/>
                  </a:cubicBezTo>
                  <a:cubicBezTo>
                    <a:pt x="422607" y="118223"/>
                    <a:pt x="422150" y="122617"/>
                    <a:pt x="423261" y="126949"/>
                  </a:cubicBezTo>
                  <a:cubicBezTo>
                    <a:pt x="423495" y="128294"/>
                    <a:pt x="423557" y="129664"/>
                    <a:pt x="423446" y="131034"/>
                  </a:cubicBezTo>
                  <a:cubicBezTo>
                    <a:pt x="423446" y="142759"/>
                    <a:pt x="423532" y="154485"/>
                    <a:pt x="423446" y="166222"/>
                  </a:cubicBezTo>
                  <a:cubicBezTo>
                    <a:pt x="423335" y="176799"/>
                    <a:pt x="420583" y="186747"/>
                    <a:pt x="414300" y="195275"/>
                  </a:cubicBezTo>
                  <a:cubicBezTo>
                    <a:pt x="410289" y="200805"/>
                    <a:pt x="405599" y="205803"/>
                    <a:pt x="400341" y="210160"/>
                  </a:cubicBezTo>
                  <a:cubicBezTo>
                    <a:pt x="390579" y="218392"/>
                    <a:pt x="379792" y="225316"/>
                    <a:pt x="368252" y="230784"/>
                  </a:cubicBezTo>
                  <a:cubicBezTo>
                    <a:pt x="359551" y="234746"/>
                    <a:pt x="350652" y="238288"/>
                    <a:pt x="341852" y="242028"/>
                  </a:cubicBezTo>
                  <a:lnTo>
                    <a:pt x="328868" y="247557"/>
                  </a:lnTo>
                  <a:cubicBezTo>
                    <a:pt x="321154" y="250852"/>
                    <a:pt x="312947" y="252555"/>
                    <a:pt x="305035" y="255209"/>
                  </a:cubicBezTo>
                  <a:cubicBezTo>
                    <a:pt x="295396" y="258430"/>
                    <a:pt x="285979" y="262343"/>
                    <a:pt x="276290" y="265441"/>
                  </a:cubicBezTo>
                  <a:cubicBezTo>
                    <a:pt x="271859" y="267057"/>
                    <a:pt x="267157" y="267810"/>
                    <a:pt x="262442" y="267662"/>
                  </a:cubicBezTo>
                  <a:cubicBezTo>
                    <a:pt x="258197" y="267490"/>
                    <a:pt x="253939" y="268033"/>
                    <a:pt x="249866" y="269254"/>
                  </a:cubicBezTo>
                  <a:cubicBezTo>
                    <a:pt x="244990" y="270390"/>
                    <a:pt x="240041" y="271130"/>
                    <a:pt x="235055" y="271488"/>
                  </a:cubicBezTo>
                  <a:cubicBezTo>
                    <a:pt x="228069" y="272204"/>
                    <a:pt x="221096" y="271920"/>
                    <a:pt x="214135" y="272328"/>
                  </a:cubicBezTo>
                  <a:cubicBezTo>
                    <a:pt x="208840" y="272599"/>
                    <a:pt x="203582" y="273290"/>
                    <a:pt x="198399" y="274389"/>
                  </a:cubicBezTo>
                  <a:cubicBezTo>
                    <a:pt x="194807" y="275179"/>
                    <a:pt x="191191" y="275105"/>
                    <a:pt x="187587" y="275709"/>
                  </a:cubicBezTo>
                  <a:cubicBezTo>
                    <a:pt x="176306" y="277585"/>
                    <a:pt x="164828" y="277240"/>
                    <a:pt x="153461" y="276647"/>
                  </a:cubicBezTo>
                  <a:cubicBezTo>
                    <a:pt x="140131" y="275907"/>
                    <a:pt x="126974" y="273327"/>
                    <a:pt x="114361" y="268971"/>
                  </a:cubicBezTo>
                  <a:cubicBezTo>
                    <a:pt x="96625" y="262911"/>
                    <a:pt x="79519" y="255530"/>
                    <a:pt x="63758" y="245162"/>
                  </a:cubicBezTo>
                  <a:cubicBezTo>
                    <a:pt x="51539" y="237140"/>
                    <a:pt x="40912" y="226933"/>
                    <a:pt x="32396" y="215060"/>
                  </a:cubicBezTo>
                  <a:cubicBezTo>
                    <a:pt x="27163" y="207803"/>
                    <a:pt x="21424" y="200916"/>
                    <a:pt x="16722" y="193276"/>
                  </a:cubicBezTo>
                  <a:cubicBezTo>
                    <a:pt x="8317" y="179588"/>
                    <a:pt x="1911" y="165161"/>
                    <a:pt x="-866" y="149165"/>
                  </a:cubicBezTo>
                  <a:cubicBezTo>
                    <a:pt x="-2668" y="138896"/>
                    <a:pt x="-2359" y="128615"/>
                    <a:pt x="-2655" y="118310"/>
                  </a:cubicBezTo>
                  <a:cubicBezTo>
                    <a:pt x="-3001" y="106387"/>
                    <a:pt x="-1162" y="94761"/>
                    <a:pt x="813" y="83085"/>
                  </a:cubicBezTo>
                  <a:cubicBezTo>
                    <a:pt x="1973" y="75914"/>
                    <a:pt x="3516" y="68817"/>
                    <a:pt x="5441" y="61807"/>
                  </a:cubicBezTo>
                  <a:cubicBezTo>
                    <a:pt x="8033" y="52637"/>
                    <a:pt x="12970" y="44948"/>
                    <a:pt x="19178" y="37974"/>
                  </a:cubicBezTo>
                  <a:cubicBezTo>
                    <a:pt x="22214" y="34568"/>
                    <a:pt x="25621" y="31507"/>
                    <a:pt x="28842" y="28261"/>
                  </a:cubicBezTo>
                  <a:cubicBezTo>
                    <a:pt x="29903" y="27200"/>
                    <a:pt x="31212" y="26274"/>
                    <a:pt x="31310" y="24558"/>
                  </a:cubicBezTo>
                  <a:cubicBezTo>
                    <a:pt x="31039" y="24312"/>
                    <a:pt x="30965" y="24089"/>
                    <a:pt x="31100" y="23904"/>
                  </a:cubicBezTo>
                  <a:cubicBezTo>
                    <a:pt x="31236" y="23719"/>
                    <a:pt x="31397" y="23583"/>
                    <a:pt x="31508" y="23583"/>
                  </a:cubicBezTo>
                  <a:close/>
                </a:path>
              </a:pathLst>
            </a:custGeom>
            <a:solidFill>
              <a:srgbClr val="4A646E"/>
            </a:solidFill>
            <a:ln w="1231" cap="flat">
              <a:noFill/>
              <a:prstDash val="solid"/>
              <a:miter/>
            </a:ln>
          </p:spPr>
          <p:txBody>
            <a:bodyPr rtlCol="0" anchor="ctr"/>
            <a:lstStyle/>
            <a:p>
              <a:endParaRPr lang="es-CO"/>
            </a:p>
          </p:txBody>
        </p:sp>
        <p:sp>
          <p:nvSpPr>
            <p:cNvPr id="774" name="Freeform: Shape 773">
              <a:extLst>
                <a:ext uri="{FF2B5EF4-FFF2-40B4-BE49-F238E27FC236}">
                  <a16:creationId xmlns:a16="http://schemas.microsoft.com/office/drawing/2014/main" id="{69FEFD58-596D-DB14-4334-E9414C62042A}"/>
                </a:ext>
              </a:extLst>
            </p:cNvPr>
            <p:cNvSpPr/>
            <p:nvPr/>
          </p:nvSpPr>
          <p:spPr>
            <a:xfrm>
              <a:off x="-636299" y="6731036"/>
              <a:ext cx="9570" cy="26745"/>
            </a:xfrm>
            <a:custGeom>
              <a:avLst/>
              <a:gdLst>
                <a:gd name="connsiteX0" fmla="*/ 6787 w 9570"/>
                <a:gd name="connsiteY0" fmla="*/ 25012 h 26745"/>
                <a:gd name="connsiteX1" fmla="*/ 6021 w 9570"/>
                <a:gd name="connsiteY1" fmla="*/ 25173 h 26745"/>
                <a:gd name="connsiteX2" fmla="*/ 4034 w 9570"/>
                <a:gd name="connsiteY2" fmla="*/ 22383 h 26745"/>
                <a:gd name="connsiteX3" fmla="*/ -2198 w 9570"/>
                <a:gd name="connsiteY3" fmla="*/ 2154 h 26745"/>
                <a:gd name="connsiteX4" fmla="*/ -2347 w 9570"/>
                <a:gd name="connsiteY4" fmla="*/ -1314 h 26745"/>
                <a:gd name="connsiteX5" fmla="*/ -1014 w 9570"/>
                <a:gd name="connsiteY5" fmla="*/ -1314 h 26745"/>
                <a:gd name="connsiteX6" fmla="*/ 6083 w 9570"/>
                <a:gd name="connsiteY6" fmla="*/ 18891 h 26745"/>
                <a:gd name="connsiteX7" fmla="*/ 6873 w 9570"/>
                <a:gd name="connsiteY7" fmla="*/ 23605 h 26745"/>
                <a:gd name="connsiteX8" fmla="*/ 6787 w 9570"/>
                <a:gd name="connsiteY8" fmla="*/ 25012 h 26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70" h="26745">
                  <a:moveTo>
                    <a:pt x="6787" y="25012"/>
                  </a:moveTo>
                  <a:cubicBezTo>
                    <a:pt x="6552" y="25123"/>
                    <a:pt x="6281" y="25173"/>
                    <a:pt x="6021" y="25173"/>
                  </a:cubicBezTo>
                  <a:cubicBezTo>
                    <a:pt x="4886" y="24691"/>
                    <a:pt x="4109" y="23618"/>
                    <a:pt x="4034" y="22383"/>
                  </a:cubicBezTo>
                  <a:cubicBezTo>
                    <a:pt x="2627" y="15447"/>
                    <a:pt x="529" y="8684"/>
                    <a:pt x="-2198" y="2154"/>
                  </a:cubicBezTo>
                  <a:cubicBezTo>
                    <a:pt x="-2803" y="1093"/>
                    <a:pt x="-2865" y="-203"/>
                    <a:pt x="-2347" y="-1314"/>
                  </a:cubicBezTo>
                  <a:cubicBezTo>
                    <a:pt x="-1964" y="-1659"/>
                    <a:pt x="-1396" y="-1659"/>
                    <a:pt x="-1014" y="-1314"/>
                  </a:cubicBezTo>
                  <a:cubicBezTo>
                    <a:pt x="2306" y="5055"/>
                    <a:pt x="4689" y="11855"/>
                    <a:pt x="6083" y="18891"/>
                  </a:cubicBezTo>
                  <a:cubicBezTo>
                    <a:pt x="7132" y="20334"/>
                    <a:pt x="6021" y="22124"/>
                    <a:pt x="6873" y="23605"/>
                  </a:cubicBezTo>
                  <a:cubicBezTo>
                    <a:pt x="6824" y="24037"/>
                    <a:pt x="6811" y="24531"/>
                    <a:pt x="6787" y="25012"/>
                  </a:cubicBezTo>
                  <a:close/>
                </a:path>
              </a:pathLst>
            </a:custGeom>
            <a:solidFill>
              <a:srgbClr val="7CA2B4"/>
            </a:solidFill>
            <a:ln w="1231" cap="flat">
              <a:noFill/>
              <a:prstDash val="solid"/>
              <a:miter/>
            </a:ln>
          </p:spPr>
          <p:txBody>
            <a:bodyPr rtlCol="0" anchor="ctr"/>
            <a:lstStyle/>
            <a:p>
              <a:endParaRPr lang="es-CO"/>
            </a:p>
          </p:txBody>
        </p:sp>
        <p:sp>
          <p:nvSpPr>
            <p:cNvPr id="775" name="Freeform: Shape 774">
              <a:extLst>
                <a:ext uri="{FF2B5EF4-FFF2-40B4-BE49-F238E27FC236}">
                  <a16:creationId xmlns:a16="http://schemas.microsoft.com/office/drawing/2014/main" id="{C0ABE3F4-2EEC-C5AF-A728-F6B9979B3F91}"/>
                </a:ext>
              </a:extLst>
            </p:cNvPr>
            <p:cNvSpPr/>
            <p:nvPr/>
          </p:nvSpPr>
          <p:spPr>
            <a:xfrm>
              <a:off x="-1033429" y="6670100"/>
              <a:ext cx="12836" cy="12826"/>
            </a:xfrm>
            <a:custGeom>
              <a:avLst/>
              <a:gdLst>
                <a:gd name="connsiteX0" fmla="*/ -2696 w 12836"/>
                <a:gd name="connsiteY0" fmla="*/ 11253 h 12826"/>
                <a:gd name="connsiteX1" fmla="*/ -1660 w 12836"/>
                <a:gd name="connsiteY1" fmla="*/ 8785 h 12826"/>
                <a:gd name="connsiteX2" fmla="*/ 7671 w 12836"/>
                <a:gd name="connsiteY2" fmla="*/ -546 h 12826"/>
                <a:gd name="connsiteX3" fmla="*/ 10140 w 12836"/>
                <a:gd name="connsiteY3" fmla="*/ -1570 h 12826"/>
                <a:gd name="connsiteX4" fmla="*/ -2696 w 12836"/>
                <a:gd name="connsiteY4" fmla="*/ 11253 h 12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36" h="12826">
                  <a:moveTo>
                    <a:pt x="-2696" y="11253"/>
                  </a:moveTo>
                  <a:cubicBezTo>
                    <a:pt x="-2721" y="10315"/>
                    <a:pt x="-2351" y="9414"/>
                    <a:pt x="-1660" y="8785"/>
                  </a:cubicBezTo>
                  <a:lnTo>
                    <a:pt x="7671" y="-546"/>
                  </a:lnTo>
                  <a:cubicBezTo>
                    <a:pt x="8301" y="-1225"/>
                    <a:pt x="9202" y="-1607"/>
                    <a:pt x="10140" y="-1570"/>
                  </a:cubicBezTo>
                  <a:cubicBezTo>
                    <a:pt x="6190" y="3021"/>
                    <a:pt x="1907" y="7316"/>
                    <a:pt x="-2696" y="11253"/>
                  </a:cubicBezTo>
                  <a:close/>
                </a:path>
              </a:pathLst>
            </a:custGeom>
            <a:solidFill>
              <a:srgbClr val="0E1315"/>
            </a:solidFill>
            <a:ln w="1231" cap="flat">
              <a:noFill/>
              <a:prstDash val="solid"/>
              <a:miter/>
            </a:ln>
          </p:spPr>
          <p:txBody>
            <a:bodyPr rtlCol="0" anchor="ctr"/>
            <a:lstStyle/>
            <a:p>
              <a:endParaRPr lang="es-CO"/>
            </a:p>
          </p:txBody>
        </p:sp>
        <p:sp>
          <p:nvSpPr>
            <p:cNvPr id="776" name="Freeform: Shape 775">
              <a:extLst>
                <a:ext uri="{FF2B5EF4-FFF2-40B4-BE49-F238E27FC236}">
                  <a16:creationId xmlns:a16="http://schemas.microsoft.com/office/drawing/2014/main" id="{8C69E872-F7E8-6941-1EC5-74DEFDD2347D}"/>
                </a:ext>
              </a:extLst>
            </p:cNvPr>
            <p:cNvSpPr/>
            <p:nvPr/>
          </p:nvSpPr>
          <p:spPr>
            <a:xfrm>
              <a:off x="-1037069" y="6683790"/>
              <a:ext cx="2764" cy="3702"/>
            </a:xfrm>
            <a:custGeom>
              <a:avLst/>
              <a:gdLst>
                <a:gd name="connsiteX0" fmla="*/ -2697 w 2764"/>
                <a:gd name="connsiteY0" fmla="*/ 2130 h 3702"/>
                <a:gd name="connsiteX1" fmla="*/ 68 w 2764"/>
                <a:gd name="connsiteY1" fmla="*/ -1573 h 3702"/>
                <a:gd name="connsiteX2" fmla="*/ -2697 w 2764"/>
                <a:gd name="connsiteY2" fmla="*/ 2130 h 3702"/>
              </a:gdLst>
              <a:ahLst/>
              <a:cxnLst>
                <a:cxn ang="0">
                  <a:pos x="connsiteX0" y="connsiteY0"/>
                </a:cxn>
                <a:cxn ang="0">
                  <a:pos x="connsiteX1" y="connsiteY1"/>
                </a:cxn>
                <a:cxn ang="0">
                  <a:pos x="connsiteX2" y="connsiteY2"/>
                </a:cxn>
              </a:cxnLst>
              <a:rect l="l" t="t" r="r" b="b"/>
              <a:pathLst>
                <a:path w="2764" h="3702">
                  <a:moveTo>
                    <a:pt x="-2697" y="2130"/>
                  </a:moveTo>
                  <a:cubicBezTo>
                    <a:pt x="-2697" y="204"/>
                    <a:pt x="-1463" y="-808"/>
                    <a:pt x="68" y="-1573"/>
                  </a:cubicBezTo>
                  <a:cubicBezTo>
                    <a:pt x="-167" y="56"/>
                    <a:pt x="-1204" y="1451"/>
                    <a:pt x="-2697" y="2130"/>
                  </a:cubicBezTo>
                  <a:close/>
                </a:path>
              </a:pathLst>
            </a:custGeom>
            <a:solidFill>
              <a:srgbClr val="0E1315"/>
            </a:solidFill>
            <a:ln w="1231" cap="flat">
              <a:noFill/>
              <a:prstDash val="solid"/>
              <a:miter/>
            </a:ln>
          </p:spPr>
          <p:txBody>
            <a:bodyPr rtlCol="0" anchor="ctr"/>
            <a:lstStyle/>
            <a:p>
              <a:endParaRPr lang="es-CO"/>
            </a:p>
          </p:txBody>
        </p:sp>
        <p:sp>
          <p:nvSpPr>
            <p:cNvPr id="777" name="Freeform: Shape 776">
              <a:extLst>
                <a:ext uri="{FF2B5EF4-FFF2-40B4-BE49-F238E27FC236}">
                  <a16:creationId xmlns:a16="http://schemas.microsoft.com/office/drawing/2014/main" id="{FC998A46-A2BE-EE81-88C3-D8282A7FB8F7}"/>
                </a:ext>
              </a:extLst>
            </p:cNvPr>
            <p:cNvSpPr/>
            <p:nvPr/>
          </p:nvSpPr>
          <p:spPr>
            <a:xfrm>
              <a:off x="-627659" y="6751442"/>
              <a:ext cx="1202" cy="4722"/>
            </a:xfrm>
            <a:custGeom>
              <a:avLst/>
              <a:gdLst>
                <a:gd name="connsiteX0" fmla="*/ -1791 w 1202"/>
                <a:gd name="connsiteY0" fmla="*/ 3149 h 4722"/>
                <a:gd name="connsiteX1" fmla="*/ -2581 w 1202"/>
                <a:gd name="connsiteY1" fmla="*/ -1565 h 4722"/>
                <a:gd name="connsiteX2" fmla="*/ -1779 w 1202"/>
                <a:gd name="connsiteY2" fmla="*/ -1454 h 4722"/>
                <a:gd name="connsiteX3" fmla="*/ -1495 w 1202"/>
                <a:gd name="connsiteY3" fmla="*/ 1915 h 4722"/>
              </a:gdLst>
              <a:ahLst/>
              <a:cxnLst>
                <a:cxn ang="0">
                  <a:pos x="connsiteX0" y="connsiteY0"/>
                </a:cxn>
                <a:cxn ang="0">
                  <a:pos x="connsiteX1" y="connsiteY1"/>
                </a:cxn>
                <a:cxn ang="0">
                  <a:pos x="connsiteX2" y="connsiteY2"/>
                </a:cxn>
                <a:cxn ang="0">
                  <a:pos x="connsiteX3" y="connsiteY3"/>
                </a:cxn>
              </a:cxnLst>
              <a:rect l="l" t="t" r="r" b="b"/>
              <a:pathLst>
                <a:path w="1202" h="4722">
                  <a:moveTo>
                    <a:pt x="-1791" y="3149"/>
                  </a:moveTo>
                  <a:cubicBezTo>
                    <a:pt x="-2606" y="1718"/>
                    <a:pt x="-2877" y="51"/>
                    <a:pt x="-2581" y="-1565"/>
                  </a:cubicBezTo>
                  <a:cubicBezTo>
                    <a:pt x="-2309" y="-1590"/>
                    <a:pt x="-2038" y="-1553"/>
                    <a:pt x="-1779" y="-1454"/>
                  </a:cubicBezTo>
                  <a:cubicBezTo>
                    <a:pt x="-1680" y="-331"/>
                    <a:pt x="-1594" y="792"/>
                    <a:pt x="-1495" y="1915"/>
                  </a:cubicBezTo>
                  <a:close/>
                </a:path>
              </a:pathLst>
            </a:custGeom>
            <a:solidFill>
              <a:srgbClr val="4A646E"/>
            </a:solidFill>
            <a:ln w="1231" cap="flat">
              <a:noFill/>
              <a:prstDash val="solid"/>
              <a:miter/>
            </a:ln>
          </p:spPr>
          <p:txBody>
            <a:bodyPr rtlCol="0" anchor="ctr"/>
            <a:lstStyle/>
            <a:p>
              <a:endParaRPr lang="es-CO"/>
            </a:p>
          </p:txBody>
        </p:sp>
        <p:sp>
          <p:nvSpPr>
            <p:cNvPr id="778" name="Freeform: Shape 777">
              <a:extLst>
                <a:ext uri="{FF2B5EF4-FFF2-40B4-BE49-F238E27FC236}">
                  <a16:creationId xmlns:a16="http://schemas.microsoft.com/office/drawing/2014/main" id="{7084B7C9-C5FF-C13C-5150-0F7F98716CB0}"/>
                </a:ext>
              </a:extLst>
            </p:cNvPr>
            <p:cNvSpPr/>
            <p:nvPr/>
          </p:nvSpPr>
          <p:spPr>
            <a:xfrm>
              <a:off x="-1038913" y="6687468"/>
              <a:ext cx="1856" cy="2764"/>
            </a:xfrm>
            <a:custGeom>
              <a:avLst/>
              <a:gdLst>
                <a:gd name="connsiteX0" fmla="*/ -2679 w 1856"/>
                <a:gd name="connsiteY0" fmla="*/ 1192 h 2764"/>
                <a:gd name="connsiteX1" fmla="*/ -840 w 1856"/>
                <a:gd name="connsiteY1" fmla="*/ -1573 h 2764"/>
                <a:gd name="connsiteX2" fmla="*/ -2679 w 1856"/>
                <a:gd name="connsiteY2" fmla="*/ 1192 h 2764"/>
              </a:gdLst>
              <a:ahLst/>
              <a:cxnLst>
                <a:cxn ang="0">
                  <a:pos x="connsiteX0" y="connsiteY0"/>
                </a:cxn>
                <a:cxn ang="0">
                  <a:pos x="connsiteX1" y="connsiteY1"/>
                </a:cxn>
                <a:cxn ang="0">
                  <a:pos x="connsiteX2" y="connsiteY2"/>
                </a:cxn>
              </a:cxnLst>
              <a:rect l="l" t="t" r="r" b="b"/>
              <a:pathLst>
                <a:path w="1856" h="2764">
                  <a:moveTo>
                    <a:pt x="-2679" y="1192"/>
                  </a:moveTo>
                  <a:cubicBezTo>
                    <a:pt x="-2827" y="-55"/>
                    <a:pt x="-2050" y="-1227"/>
                    <a:pt x="-840" y="-1573"/>
                  </a:cubicBezTo>
                  <a:cubicBezTo>
                    <a:pt x="-840" y="-363"/>
                    <a:pt x="-1568" y="723"/>
                    <a:pt x="-2679" y="1192"/>
                  </a:cubicBezTo>
                  <a:close/>
                </a:path>
              </a:pathLst>
            </a:custGeom>
            <a:solidFill>
              <a:srgbClr val="0E1315"/>
            </a:solidFill>
            <a:ln w="1231" cap="flat">
              <a:noFill/>
              <a:prstDash val="solid"/>
              <a:miter/>
            </a:ln>
          </p:spPr>
          <p:txBody>
            <a:bodyPr rtlCol="0" anchor="ctr"/>
            <a:lstStyle/>
            <a:p>
              <a:endParaRPr lang="es-CO"/>
            </a:p>
          </p:txBody>
        </p:sp>
        <p:sp>
          <p:nvSpPr>
            <p:cNvPr id="779" name="Freeform: Shape 778">
              <a:extLst>
                <a:ext uri="{FF2B5EF4-FFF2-40B4-BE49-F238E27FC236}">
                  <a16:creationId xmlns:a16="http://schemas.microsoft.com/office/drawing/2014/main" id="{0314B7E1-D565-78BF-C6CE-6F32213574AB}"/>
                </a:ext>
              </a:extLst>
            </p:cNvPr>
            <p:cNvSpPr/>
            <p:nvPr/>
          </p:nvSpPr>
          <p:spPr>
            <a:xfrm>
              <a:off x="-1034329" y="6682876"/>
              <a:ext cx="900" cy="950"/>
            </a:xfrm>
            <a:custGeom>
              <a:avLst/>
              <a:gdLst>
                <a:gd name="connsiteX0" fmla="*/ -2697 w 900"/>
                <a:gd name="connsiteY0" fmla="*/ -622 h 950"/>
                <a:gd name="connsiteX1" fmla="*/ -1796 w 900"/>
                <a:gd name="connsiteY1" fmla="*/ -1573 h 950"/>
              </a:gdLst>
              <a:ahLst/>
              <a:cxnLst>
                <a:cxn ang="0">
                  <a:pos x="connsiteX0" y="connsiteY0"/>
                </a:cxn>
                <a:cxn ang="0">
                  <a:pos x="connsiteX1" y="connsiteY1"/>
                </a:cxn>
              </a:cxnLst>
              <a:rect l="l" t="t" r="r" b="b"/>
              <a:pathLst>
                <a:path w="900" h="950">
                  <a:moveTo>
                    <a:pt x="-2697" y="-622"/>
                  </a:moveTo>
                  <a:lnTo>
                    <a:pt x="-1796" y="-1573"/>
                  </a:lnTo>
                  <a:close/>
                </a:path>
              </a:pathLst>
            </a:custGeom>
            <a:solidFill>
              <a:srgbClr val="0E1315"/>
            </a:solidFill>
            <a:ln w="1231" cap="flat">
              <a:noFill/>
              <a:prstDash val="solid"/>
              <a:miter/>
            </a:ln>
          </p:spPr>
          <p:txBody>
            <a:bodyPr rtlCol="0" anchor="ctr"/>
            <a:lstStyle/>
            <a:p>
              <a:endParaRPr lang="es-CO"/>
            </a:p>
          </p:txBody>
        </p:sp>
        <p:sp>
          <p:nvSpPr>
            <p:cNvPr id="780" name="Freeform: Shape 779">
              <a:extLst>
                <a:ext uri="{FF2B5EF4-FFF2-40B4-BE49-F238E27FC236}">
                  <a16:creationId xmlns:a16="http://schemas.microsoft.com/office/drawing/2014/main" id="{02CCBCA4-D19A-B7EF-B655-8EACEA33C01E}"/>
                </a:ext>
              </a:extLst>
            </p:cNvPr>
            <p:cNvSpPr/>
            <p:nvPr/>
          </p:nvSpPr>
          <p:spPr>
            <a:xfrm>
              <a:off x="-1020629" y="6669189"/>
              <a:ext cx="938" cy="913"/>
            </a:xfrm>
            <a:custGeom>
              <a:avLst/>
              <a:gdLst>
                <a:gd name="connsiteX0" fmla="*/ -2697 w 938"/>
                <a:gd name="connsiteY0" fmla="*/ -660 h 913"/>
                <a:gd name="connsiteX1" fmla="*/ -1759 w 938"/>
                <a:gd name="connsiteY1" fmla="*/ -1573 h 913"/>
              </a:gdLst>
              <a:ahLst/>
              <a:cxnLst>
                <a:cxn ang="0">
                  <a:pos x="connsiteX0" y="connsiteY0"/>
                </a:cxn>
                <a:cxn ang="0">
                  <a:pos x="connsiteX1" y="connsiteY1"/>
                </a:cxn>
              </a:cxnLst>
              <a:rect l="l" t="t" r="r" b="b"/>
              <a:pathLst>
                <a:path w="938" h="913">
                  <a:moveTo>
                    <a:pt x="-2697" y="-660"/>
                  </a:moveTo>
                  <a:lnTo>
                    <a:pt x="-1759" y="-1573"/>
                  </a:lnTo>
                  <a:close/>
                </a:path>
              </a:pathLst>
            </a:custGeom>
            <a:solidFill>
              <a:srgbClr val="0E1315"/>
            </a:solidFill>
            <a:ln w="1231" cap="flat">
              <a:noFill/>
              <a:prstDash val="solid"/>
              <a:miter/>
            </a:ln>
          </p:spPr>
          <p:txBody>
            <a:bodyPr rtlCol="0" anchor="ctr"/>
            <a:lstStyle/>
            <a:p>
              <a:endParaRPr lang="es-CO"/>
            </a:p>
          </p:txBody>
        </p:sp>
        <p:sp>
          <p:nvSpPr>
            <p:cNvPr id="781" name="Freeform: Shape 780">
              <a:extLst>
                <a:ext uri="{FF2B5EF4-FFF2-40B4-BE49-F238E27FC236}">
                  <a16:creationId xmlns:a16="http://schemas.microsoft.com/office/drawing/2014/main" id="{4A774342-6F3B-0743-89A0-F21AA2BA3F8A}"/>
                </a:ext>
              </a:extLst>
            </p:cNvPr>
            <p:cNvSpPr/>
            <p:nvPr/>
          </p:nvSpPr>
          <p:spPr>
            <a:xfrm>
              <a:off x="-1019642" y="6668288"/>
              <a:ext cx="938" cy="925"/>
            </a:xfrm>
            <a:custGeom>
              <a:avLst/>
              <a:gdLst>
                <a:gd name="connsiteX0" fmla="*/ -2697 w 938"/>
                <a:gd name="connsiteY0" fmla="*/ -647 h 925"/>
                <a:gd name="connsiteX1" fmla="*/ -1759 w 938"/>
                <a:gd name="connsiteY1" fmla="*/ -1573 h 925"/>
              </a:gdLst>
              <a:ahLst/>
              <a:cxnLst>
                <a:cxn ang="0">
                  <a:pos x="connsiteX0" y="connsiteY0"/>
                </a:cxn>
                <a:cxn ang="0">
                  <a:pos x="connsiteX1" y="connsiteY1"/>
                </a:cxn>
              </a:cxnLst>
              <a:rect l="l" t="t" r="r" b="b"/>
              <a:pathLst>
                <a:path w="938" h="925">
                  <a:moveTo>
                    <a:pt x="-2697" y="-647"/>
                  </a:moveTo>
                  <a:cubicBezTo>
                    <a:pt x="-2586" y="-1116"/>
                    <a:pt x="-2228" y="-1474"/>
                    <a:pt x="-1759" y="-1573"/>
                  </a:cubicBezTo>
                  <a:close/>
                </a:path>
              </a:pathLst>
            </a:custGeom>
            <a:solidFill>
              <a:srgbClr val="0E1315"/>
            </a:solidFill>
            <a:ln w="1231" cap="flat">
              <a:noFill/>
              <a:prstDash val="solid"/>
              <a:miter/>
            </a:ln>
          </p:spPr>
          <p:txBody>
            <a:bodyPr rtlCol="0" anchor="ctr"/>
            <a:lstStyle/>
            <a:p>
              <a:endParaRPr lang="es-CO"/>
            </a:p>
          </p:txBody>
        </p:sp>
        <p:sp>
          <p:nvSpPr>
            <p:cNvPr id="782" name="Freeform: Shape 781">
              <a:extLst>
                <a:ext uri="{FF2B5EF4-FFF2-40B4-BE49-F238E27FC236}">
                  <a16:creationId xmlns:a16="http://schemas.microsoft.com/office/drawing/2014/main" id="{74232C26-6B03-749D-2CCA-348650AAFC52}"/>
                </a:ext>
              </a:extLst>
            </p:cNvPr>
            <p:cNvSpPr/>
            <p:nvPr/>
          </p:nvSpPr>
          <p:spPr>
            <a:xfrm>
              <a:off x="-1018778" y="6667399"/>
              <a:ext cx="1049" cy="913"/>
            </a:xfrm>
            <a:custGeom>
              <a:avLst/>
              <a:gdLst>
                <a:gd name="connsiteX0" fmla="*/ -1648 w 1049"/>
                <a:gd name="connsiteY0" fmla="*/ -1573 h 913"/>
                <a:gd name="connsiteX1" fmla="*/ -1796 w 1049"/>
                <a:gd name="connsiteY1" fmla="*/ -660 h 913"/>
                <a:gd name="connsiteX2" fmla="*/ -2697 w 1049"/>
                <a:gd name="connsiteY2" fmla="*/ -660 h 913"/>
                <a:gd name="connsiteX3" fmla="*/ -1648 w 1049"/>
                <a:gd name="connsiteY3" fmla="*/ -1573 h 913"/>
              </a:gdLst>
              <a:ahLst/>
              <a:cxnLst>
                <a:cxn ang="0">
                  <a:pos x="connsiteX0" y="connsiteY0"/>
                </a:cxn>
                <a:cxn ang="0">
                  <a:pos x="connsiteX1" y="connsiteY1"/>
                </a:cxn>
                <a:cxn ang="0">
                  <a:pos x="connsiteX2" y="connsiteY2"/>
                </a:cxn>
                <a:cxn ang="0">
                  <a:pos x="connsiteX3" y="connsiteY3"/>
                </a:cxn>
              </a:cxnLst>
              <a:rect l="l" t="t" r="r" b="b"/>
              <a:pathLst>
                <a:path w="1049" h="913">
                  <a:moveTo>
                    <a:pt x="-1648" y="-1573"/>
                  </a:moveTo>
                  <a:lnTo>
                    <a:pt x="-1796" y="-660"/>
                  </a:lnTo>
                  <a:lnTo>
                    <a:pt x="-2697" y="-660"/>
                  </a:lnTo>
                  <a:cubicBezTo>
                    <a:pt x="-2574" y="-1153"/>
                    <a:pt x="-2154" y="-1511"/>
                    <a:pt x="-1648" y="-1573"/>
                  </a:cubicBezTo>
                  <a:close/>
                </a:path>
              </a:pathLst>
            </a:custGeom>
            <a:solidFill>
              <a:srgbClr val="0E1315"/>
            </a:solidFill>
            <a:ln w="1231" cap="flat">
              <a:noFill/>
              <a:prstDash val="solid"/>
              <a:miter/>
            </a:ln>
          </p:spPr>
          <p:txBody>
            <a:bodyPr rtlCol="0" anchor="ctr"/>
            <a:lstStyle/>
            <a:p>
              <a:endParaRPr lang="es-CO"/>
            </a:p>
          </p:txBody>
        </p:sp>
        <p:sp>
          <p:nvSpPr>
            <p:cNvPr id="783" name="Freeform: Shape 782">
              <a:extLst>
                <a:ext uri="{FF2B5EF4-FFF2-40B4-BE49-F238E27FC236}">
                  <a16:creationId xmlns:a16="http://schemas.microsoft.com/office/drawing/2014/main" id="{4A152CB4-D663-6204-C404-F9DFA12CF561}"/>
                </a:ext>
              </a:extLst>
            </p:cNvPr>
            <p:cNvSpPr/>
            <p:nvPr/>
          </p:nvSpPr>
          <p:spPr>
            <a:xfrm>
              <a:off x="-978641" y="6628538"/>
              <a:ext cx="328351" cy="77446"/>
            </a:xfrm>
            <a:custGeom>
              <a:avLst/>
              <a:gdLst>
                <a:gd name="connsiteX0" fmla="*/ -2697 w 328351"/>
                <a:gd name="connsiteY0" fmla="*/ 17022 h 77446"/>
                <a:gd name="connsiteX1" fmla="*/ 10546 w 328351"/>
                <a:gd name="connsiteY1" fmla="*/ 13468 h 77446"/>
                <a:gd name="connsiteX2" fmla="*/ 13014 w 328351"/>
                <a:gd name="connsiteY2" fmla="*/ 12665 h 77446"/>
                <a:gd name="connsiteX3" fmla="*/ 14977 w 328351"/>
                <a:gd name="connsiteY3" fmla="*/ 12036 h 77446"/>
                <a:gd name="connsiteX4" fmla="*/ 19432 w 328351"/>
                <a:gd name="connsiteY4" fmla="*/ 11123 h 77446"/>
                <a:gd name="connsiteX5" fmla="*/ 63482 w 328351"/>
                <a:gd name="connsiteY5" fmla="*/ 5531 h 77446"/>
                <a:gd name="connsiteX6" fmla="*/ 112764 w 328351"/>
                <a:gd name="connsiteY6" fmla="*/ 1335 h 77446"/>
                <a:gd name="connsiteX7" fmla="*/ 125834 w 328351"/>
                <a:gd name="connsiteY7" fmla="*/ 27 h 77446"/>
                <a:gd name="connsiteX8" fmla="*/ 158035 w 328351"/>
                <a:gd name="connsiteY8" fmla="*/ -1010 h 77446"/>
                <a:gd name="connsiteX9" fmla="*/ 187446 w 328351"/>
                <a:gd name="connsiteY9" fmla="*/ -282 h 77446"/>
                <a:gd name="connsiteX10" fmla="*/ 261499 w 328351"/>
                <a:gd name="connsiteY10" fmla="*/ 15924 h 77446"/>
                <a:gd name="connsiteX11" fmla="*/ 280803 w 328351"/>
                <a:gd name="connsiteY11" fmla="*/ 27871 h 77446"/>
                <a:gd name="connsiteX12" fmla="*/ 324605 w 328351"/>
                <a:gd name="connsiteY12" fmla="*/ 73537 h 77446"/>
                <a:gd name="connsiteX13" fmla="*/ 325654 w 328351"/>
                <a:gd name="connsiteY13" fmla="*/ 75524 h 77446"/>
                <a:gd name="connsiteX14" fmla="*/ 324420 w 328351"/>
                <a:gd name="connsiteY14" fmla="*/ 75845 h 77446"/>
                <a:gd name="connsiteX15" fmla="*/ 323815 w 328351"/>
                <a:gd name="connsiteY15" fmla="*/ 75561 h 77446"/>
                <a:gd name="connsiteX16" fmla="*/ 322717 w 328351"/>
                <a:gd name="connsiteY16" fmla="*/ 74784 h 77446"/>
                <a:gd name="connsiteX17" fmla="*/ 322174 w 328351"/>
                <a:gd name="connsiteY17" fmla="*/ 74339 h 77446"/>
                <a:gd name="connsiteX18" fmla="*/ 321100 w 328351"/>
                <a:gd name="connsiteY18" fmla="*/ 73364 h 77446"/>
                <a:gd name="connsiteX19" fmla="*/ 292429 w 328351"/>
                <a:gd name="connsiteY19" fmla="*/ 42114 h 77446"/>
                <a:gd name="connsiteX20" fmla="*/ 259105 w 328351"/>
                <a:gd name="connsiteY20" fmla="*/ 17837 h 77446"/>
                <a:gd name="connsiteX21" fmla="*/ 207959 w 328351"/>
                <a:gd name="connsiteY21" fmla="*/ 4557 h 77446"/>
                <a:gd name="connsiteX22" fmla="*/ 175252 w 328351"/>
                <a:gd name="connsiteY22" fmla="*/ 2323 h 77446"/>
                <a:gd name="connsiteX23" fmla="*/ 119219 w 328351"/>
                <a:gd name="connsiteY23" fmla="*/ 4223 h 77446"/>
                <a:gd name="connsiteX24" fmla="*/ 88783 w 328351"/>
                <a:gd name="connsiteY24" fmla="*/ 6358 h 77446"/>
                <a:gd name="connsiteX25" fmla="*/ 38883 w 328351"/>
                <a:gd name="connsiteY25" fmla="*/ 11431 h 77446"/>
                <a:gd name="connsiteX26" fmla="*/ 1993 w 328351"/>
                <a:gd name="connsiteY26" fmla="*/ 17602 h 77446"/>
                <a:gd name="connsiteX27" fmla="*/ -2697 w 328351"/>
                <a:gd name="connsiteY27" fmla="*/ 17022 h 77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28351" h="77446">
                  <a:moveTo>
                    <a:pt x="-2697" y="17022"/>
                  </a:moveTo>
                  <a:cubicBezTo>
                    <a:pt x="1376" y="14554"/>
                    <a:pt x="6103" y="14554"/>
                    <a:pt x="10546" y="13468"/>
                  </a:cubicBezTo>
                  <a:cubicBezTo>
                    <a:pt x="11422" y="13394"/>
                    <a:pt x="12262" y="13110"/>
                    <a:pt x="13014" y="12665"/>
                  </a:cubicBezTo>
                  <a:cubicBezTo>
                    <a:pt x="13496" y="11900"/>
                    <a:pt x="14248" y="12085"/>
                    <a:pt x="14977" y="12036"/>
                  </a:cubicBezTo>
                  <a:cubicBezTo>
                    <a:pt x="16482" y="11826"/>
                    <a:pt x="17914" y="11271"/>
                    <a:pt x="19432" y="11123"/>
                  </a:cubicBezTo>
                  <a:cubicBezTo>
                    <a:pt x="34070" y="8889"/>
                    <a:pt x="48757" y="7111"/>
                    <a:pt x="63482" y="5531"/>
                  </a:cubicBezTo>
                  <a:cubicBezTo>
                    <a:pt x="79884" y="3779"/>
                    <a:pt x="96324" y="2569"/>
                    <a:pt x="112764" y="1335"/>
                  </a:cubicBezTo>
                  <a:cubicBezTo>
                    <a:pt x="117096" y="1014"/>
                    <a:pt x="121564" y="1212"/>
                    <a:pt x="125834" y="27"/>
                  </a:cubicBezTo>
                  <a:cubicBezTo>
                    <a:pt x="136547" y="-825"/>
                    <a:pt x="147297" y="-343"/>
                    <a:pt x="158035" y="-1010"/>
                  </a:cubicBezTo>
                  <a:cubicBezTo>
                    <a:pt x="167785" y="-1615"/>
                    <a:pt x="177684" y="-2145"/>
                    <a:pt x="187446" y="-282"/>
                  </a:cubicBezTo>
                  <a:cubicBezTo>
                    <a:pt x="212933" y="1385"/>
                    <a:pt x="237765" y="6124"/>
                    <a:pt x="261499" y="15924"/>
                  </a:cubicBezTo>
                  <a:cubicBezTo>
                    <a:pt x="268534" y="18836"/>
                    <a:pt x="275064" y="22872"/>
                    <a:pt x="280803" y="27871"/>
                  </a:cubicBezTo>
                  <a:cubicBezTo>
                    <a:pt x="296847" y="41781"/>
                    <a:pt x="311843" y="56567"/>
                    <a:pt x="324605" y="73537"/>
                  </a:cubicBezTo>
                  <a:cubicBezTo>
                    <a:pt x="325012" y="74166"/>
                    <a:pt x="325358" y="74833"/>
                    <a:pt x="325654" y="75524"/>
                  </a:cubicBezTo>
                  <a:cubicBezTo>
                    <a:pt x="325321" y="75820"/>
                    <a:pt x="324864" y="75931"/>
                    <a:pt x="324420" y="75845"/>
                  </a:cubicBezTo>
                  <a:lnTo>
                    <a:pt x="323815" y="75561"/>
                  </a:lnTo>
                  <a:cubicBezTo>
                    <a:pt x="323432" y="75327"/>
                    <a:pt x="323062" y="75067"/>
                    <a:pt x="322717" y="74784"/>
                  </a:cubicBezTo>
                  <a:cubicBezTo>
                    <a:pt x="322531" y="74635"/>
                    <a:pt x="322359" y="74475"/>
                    <a:pt x="322174" y="74339"/>
                  </a:cubicBezTo>
                  <a:cubicBezTo>
                    <a:pt x="321803" y="74031"/>
                    <a:pt x="321446" y="73710"/>
                    <a:pt x="321100" y="73364"/>
                  </a:cubicBezTo>
                  <a:cubicBezTo>
                    <a:pt x="312324" y="62256"/>
                    <a:pt x="302747" y="51802"/>
                    <a:pt x="292429" y="42114"/>
                  </a:cubicBezTo>
                  <a:cubicBezTo>
                    <a:pt x="282247" y="32758"/>
                    <a:pt x="272361" y="22959"/>
                    <a:pt x="259105" y="17837"/>
                  </a:cubicBezTo>
                  <a:cubicBezTo>
                    <a:pt x="242566" y="11653"/>
                    <a:pt x="225423" y="7210"/>
                    <a:pt x="207959" y="4557"/>
                  </a:cubicBezTo>
                  <a:cubicBezTo>
                    <a:pt x="197160" y="2693"/>
                    <a:pt x="186200" y="1940"/>
                    <a:pt x="175252" y="2323"/>
                  </a:cubicBezTo>
                  <a:cubicBezTo>
                    <a:pt x="156591" y="3199"/>
                    <a:pt x="137880" y="1607"/>
                    <a:pt x="119219" y="4223"/>
                  </a:cubicBezTo>
                  <a:cubicBezTo>
                    <a:pt x="109197" y="5618"/>
                    <a:pt x="98941" y="5680"/>
                    <a:pt x="88783" y="6358"/>
                  </a:cubicBezTo>
                  <a:cubicBezTo>
                    <a:pt x="72084" y="7457"/>
                    <a:pt x="55459" y="9370"/>
                    <a:pt x="38883" y="11431"/>
                  </a:cubicBezTo>
                  <a:cubicBezTo>
                    <a:pt x="26492" y="12863"/>
                    <a:pt x="14174" y="14924"/>
                    <a:pt x="1993" y="17602"/>
                  </a:cubicBezTo>
                  <a:cubicBezTo>
                    <a:pt x="401" y="18046"/>
                    <a:pt x="-1290" y="18491"/>
                    <a:pt x="-2697" y="17022"/>
                  </a:cubicBezTo>
                  <a:close/>
                </a:path>
              </a:pathLst>
            </a:custGeom>
            <a:solidFill>
              <a:srgbClr val="7A9FB0"/>
            </a:solidFill>
            <a:ln w="1231" cap="flat">
              <a:noFill/>
              <a:prstDash val="solid"/>
              <a:miter/>
            </a:ln>
          </p:spPr>
          <p:txBody>
            <a:bodyPr rtlCol="0" anchor="ctr"/>
            <a:lstStyle/>
            <a:p>
              <a:endParaRPr lang="es-CO"/>
            </a:p>
          </p:txBody>
        </p:sp>
        <p:sp>
          <p:nvSpPr>
            <p:cNvPr id="784" name="Freeform: Shape 783">
              <a:extLst>
                <a:ext uri="{FF2B5EF4-FFF2-40B4-BE49-F238E27FC236}">
                  <a16:creationId xmlns:a16="http://schemas.microsoft.com/office/drawing/2014/main" id="{6FE9573D-3A02-E640-8F82-E7D9D955FB01}"/>
                </a:ext>
              </a:extLst>
            </p:cNvPr>
            <p:cNvSpPr/>
            <p:nvPr/>
          </p:nvSpPr>
          <p:spPr>
            <a:xfrm>
              <a:off x="-850957" y="6628383"/>
              <a:ext cx="62509" cy="2471"/>
            </a:xfrm>
            <a:custGeom>
              <a:avLst/>
              <a:gdLst>
                <a:gd name="connsiteX0" fmla="*/ 59812 w 62509"/>
                <a:gd name="connsiteY0" fmla="*/ -101 h 2471"/>
                <a:gd name="connsiteX1" fmla="*/ 49777 w 62509"/>
                <a:gd name="connsiteY1" fmla="*/ -101 h 2471"/>
                <a:gd name="connsiteX2" fmla="*/ -2208 w 62509"/>
                <a:gd name="connsiteY2" fmla="*/ 899 h 2471"/>
                <a:gd name="connsiteX3" fmla="*/ -2652 w 62509"/>
                <a:gd name="connsiteY3" fmla="*/ 652 h 2471"/>
                <a:gd name="connsiteX4" fmla="*/ -2331 w 62509"/>
                <a:gd name="connsiteY4" fmla="*/ -175 h 2471"/>
                <a:gd name="connsiteX5" fmla="*/ -2331 w 62509"/>
                <a:gd name="connsiteY5" fmla="*/ -175 h 2471"/>
                <a:gd name="connsiteX6" fmla="*/ 14763 w 62509"/>
                <a:gd name="connsiteY6" fmla="*/ -632 h 2471"/>
                <a:gd name="connsiteX7" fmla="*/ 20551 w 62509"/>
                <a:gd name="connsiteY7" fmla="*/ -1064 h 2471"/>
                <a:gd name="connsiteX8" fmla="*/ 26920 w 62509"/>
                <a:gd name="connsiteY8" fmla="*/ -1064 h 2471"/>
                <a:gd name="connsiteX9" fmla="*/ 56183 w 62509"/>
                <a:gd name="connsiteY9" fmla="*/ -1064 h 2471"/>
                <a:gd name="connsiteX10" fmla="*/ 59799 w 62509"/>
                <a:gd name="connsiteY10" fmla="*/ -1064 h 2471"/>
                <a:gd name="connsiteX11" fmla="*/ 59812 w 62509"/>
                <a:gd name="connsiteY11" fmla="*/ -101 h 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509" h="2471">
                  <a:moveTo>
                    <a:pt x="59812" y="-101"/>
                  </a:moveTo>
                  <a:cubicBezTo>
                    <a:pt x="56467" y="-101"/>
                    <a:pt x="53122" y="-2"/>
                    <a:pt x="49777" y="-101"/>
                  </a:cubicBezTo>
                  <a:cubicBezTo>
                    <a:pt x="32437" y="-373"/>
                    <a:pt x="15121" y="676"/>
                    <a:pt x="-2208" y="899"/>
                  </a:cubicBezTo>
                  <a:lnTo>
                    <a:pt x="-2652" y="652"/>
                  </a:lnTo>
                  <a:cubicBezTo>
                    <a:pt x="-2775" y="331"/>
                    <a:pt x="-2640" y="-27"/>
                    <a:pt x="-2331" y="-175"/>
                  </a:cubicBezTo>
                  <a:lnTo>
                    <a:pt x="-2331" y="-175"/>
                  </a:lnTo>
                  <a:cubicBezTo>
                    <a:pt x="3346" y="-1212"/>
                    <a:pt x="9073" y="-311"/>
                    <a:pt x="14763" y="-632"/>
                  </a:cubicBezTo>
                  <a:cubicBezTo>
                    <a:pt x="16688" y="-743"/>
                    <a:pt x="18675" y="-163"/>
                    <a:pt x="20551" y="-1064"/>
                  </a:cubicBezTo>
                  <a:lnTo>
                    <a:pt x="26920" y="-1064"/>
                  </a:lnTo>
                  <a:cubicBezTo>
                    <a:pt x="36658" y="-1743"/>
                    <a:pt x="46445" y="-1743"/>
                    <a:pt x="56183" y="-1064"/>
                  </a:cubicBezTo>
                  <a:lnTo>
                    <a:pt x="59799" y="-1064"/>
                  </a:lnTo>
                  <a:cubicBezTo>
                    <a:pt x="59799" y="-706"/>
                    <a:pt x="59799" y="-397"/>
                    <a:pt x="59812" y="-101"/>
                  </a:cubicBezTo>
                  <a:close/>
                </a:path>
              </a:pathLst>
            </a:custGeom>
            <a:solidFill>
              <a:srgbClr val="36474E"/>
            </a:solidFill>
            <a:ln w="1231" cap="flat">
              <a:noFill/>
              <a:prstDash val="solid"/>
              <a:miter/>
            </a:ln>
          </p:spPr>
          <p:txBody>
            <a:bodyPr rtlCol="0" anchor="ctr"/>
            <a:lstStyle/>
            <a:p>
              <a:endParaRPr lang="es-CO"/>
            </a:p>
          </p:txBody>
        </p:sp>
        <p:sp>
          <p:nvSpPr>
            <p:cNvPr id="785" name="Freeform: Shape 784">
              <a:extLst>
                <a:ext uri="{FF2B5EF4-FFF2-40B4-BE49-F238E27FC236}">
                  <a16:creationId xmlns:a16="http://schemas.microsoft.com/office/drawing/2014/main" id="{1E36BE7C-17F6-5329-C120-76E39D7BFB97}"/>
                </a:ext>
              </a:extLst>
            </p:cNvPr>
            <p:cNvSpPr/>
            <p:nvPr/>
          </p:nvSpPr>
          <p:spPr>
            <a:xfrm>
              <a:off x="-651507" y="6705685"/>
              <a:ext cx="16867" cy="25647"/>
            </a:xfrm>
            <a:custGeom>
              <a:avLst/>
              <a:gdLst>
                <a:gd name="connsiteX0" fmla="*/ -2541 w 16867"/>
                <a:gd name="connsiteY0" fmla="*/ -1474 h 25647"/>
                <a:gd name="connsiteX1" fmla="*/ -1442 w 16867"/>
                <a:gd name="connsiteY1" fmla="*/ -1573 h 25647"/>
                <a:gd name="connsiteX2" fmla="*/ 14171 w 16867"/>
                <a:gd name="connsiteY2" fmla="*/ 23988 h 25647"/>
                <a:gd name="connsiteX3" fmla="*/ 13035 w 16867"/>
                <a:gd name="connsiteY3" fmla="*/ 24074 h 25647"/>
                <a:gd name="connsiteX4" fmla="*/ 10826 w 16867"/>
                <a:gd name="connsiteY4" fmla="*/ 21927 h 25647"/>
                <a:gd name="connsiteX5" fmla="*/ -1516 w 16867"/>
                <a:gd name="connsiteY5" fmla="*/ 2278 h 25647"/>
                <a:gd name="connsiteX6" fmla="*/ -2541 w 16867"/>
                <a:gd name="connsiteY6" fmla="*/ -1474 h 25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67" h="25647">
                  <a:moveTo>
                    <a:pt x="-2541" y="-1474"/>
                  </a:moveTo>
                  <a:lnTo>
                    <a:pt x="-1442" y="-1573"/>
                  </a:lnTo>
                  <a:cubicBezTo>
                    <a:pt x="5037" y="6166"/>
                    <a:pt x="10974" y="14238"/>
                    <a:pt x="14171" y="23988"/>
                  </a:cubicBezTo>
                  <a:lnTo>
                    <a:pt x="13035" y="24074"/>
                  </a:lnTo>
                  <a:cubicBezTo>
                    <a:pt x="11998" y="23741"/>
                    <a:pt x="11184" y="22951"/>
                    <a:pt x="10826" y="21927"/>
                  </a:cubicBezTo>
                  <a:cubicBezTo>
                    <a:pt x="7641" y="14793"/>
                    <a:pt x="3112" y="8523"/>
                    <a:pt x="-1516" y="2278"/>
                  </a:cubicBezTo>
                  <a:cubicBezTo>
                    <a:pt x="-2269" y="1180"/>
                    <a:pt x="-3034" y="32"/>
                    <a:pt x="-2541" y="-1474"/>
                  </a:cubicBezTo>
                  <a:close/>
                </a:path>
              </a:pathLst>
            </a:custGeom>
            <a:solidFill>
              <a:srgbClr val="7AA0B1"/>
            </a:solidFill>
            <a:ln w="1231" cap="flat">
              <a:noFill/>
              <a:prstDash val="solid"/>
              <a:miter/>
            </a:ln>
          </p:spPr>
          <p:txBody>
            <a:bodyPr rtlCol="0" anchor="ctr"/>
            <a:lstStyle/>
            <a:p>
              <a:endParaRPr lang="es-CO"/>
            </a:p>
          </p:txBody>
        </p:sp>
        <p:sp>
          <p:nvSpPr>
            <p:cNvPr id="786" name="Freeform: Shape 785">
              <a:extLst>
                <a:ext uri="{FF2B5EF4-FFF2-40B4-BE49-F238E27FC236}">
                  <a16:creationId xmlns:a16="http://schemas.microsoft.com/office/drawing/2014/main" id="{3556451F-6A66-F622-FE6F-7699063C1DAE}"/>
                </a:ext>
              </a:extLst>
            </p:cNvPr>
            <p:cNvSpPr/>
            <p:nvPr/>
          </p:nvSpPr>
          <p:spPr>
            <a:xfrm>
              <a:off x="-960411" y="6630278"/>
              <a:ext cx="109944" cy="11877"/>
            </a:xfrm>
            <a:custGeom>
              <a:avLst/>
              <a:gdLst>
                <a:gd name="connsiteX0" fmla="*/ 107247 w 109944"/>
                <a:gd name="connsiteY0" fmla="*/ -935 h 11877"/>
                <a:gd name="connsiteX1" fmla="*/ 95991 w 109944"/>
                <a:gd name="connsiteY1" fmla="*/ 410 h 11877"/>
                <a:gd name="connsiteX2" fmla="*/ 74577 w 109944"/>
                <a:gd name="connsiteY2" fmla="*/ 1645 h 11877"/>
                <a:gd name="connsiteX3" fmla="*/ 48659 w 109944"/>
                <a:gd name="connsiteY3" fmla="*/ 3953 h 11877"/>
                <a:gd name="connsiteX4" fmla="*/ 14248 w 109944"/>
                <a:gd name="connsiteY4" fmla="*/ 8013 h 11877"/>
                <a:gd name="connsiteX5" fmla="*/ 252 w 109944"/>
                <a:gd name="connsiteY5" fmla="*/ 9976 h 11877"/>
                <a:gd name="connsiteX6" fmla="*/ -2697 w 109944"/>
                <a:gd name="connsiteY6" fmla="*/ 9790 h 11877"/>
                <a:gd name="connsiteX7" fmla="*/ 12397 w 109944"/>
                <a:gd name="connsiteY7" fmla="*/ 7087 h 11877"/>
                <a:gd name="connsiteX8" fmla="*/ 38501 w 109944"/>
                <a:gd name="connsiteY8" fmla="*/ 3656 h 11877"/>
                <a:gd name="connsiteX9" fmla="*/ 58841 w 109944"/>
                <a:gd name="connsiteY9" fmla="*/ 1571 h 11877"/>
                <a:gd name="connsiteX10" fmla="*/ 83315 w 109944"/>
                <a:gd name="connsiteY10" fmla="*/ -231 h 11877"/>
                <a:gd name="connsiteX11" fmla="*/ 106864 w 109944"/>
                <a:gd name="connsiteY11" fmla="*/ -1379 h 11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944" h="11877">
                  <a:moveTo>
                    <a:pt x="107247" y="-935"/>
                  </a:moveTo>
                  <a:cubicBezTo>
                    <a:pt x="103544" y="386"/>
                    <a:pt x="99718" y="299"/>
                    <a:pt x="95991" y="410"/>
                  </a:cubicBezTo>
                  <a:cubicBezTo>
                    <a:pt x="88845" y="731"/>
                    <a:pt x="81723" y="1546"/>
                    <a:pt x="74577" y="1645"/>
                  </a:cubicBezTo>
                  <a:cubicBezTo>
                    <a:pt x="65938" y="1817"/>
                    <a:pt x="57298" y="3064"/>
                    <a:pt x="48659" y="3953"/>
                  </a:cubicBezTo>
                  <a:cubicBezTo>
                    <a:pt x="37168" y="5187"/>
                    <a:pt x="25714" y="6606"/>
                    <a:pt x="14248" y="8013"/>
                  </a:cubicBezTo>
                  <a:cubicBezTo>
                    <a:pt x="9571" y="8593"/>
                    <a:pt x="4918" y="9321"/>
                    <a:pt x="252" y="9976"/>
                  </a:cubicBezTo>
                  <a:cubicBezTo>
                    <a:pt x="-685" y="10469"/>
                    <a:pt x="-1833" y="10408"/>
                    <a:pt x="-2697" y="9790"/>
                  </a:cubicBezTo>
                  <a:cubicBezTo>
                    <a:pt x="2165" y="7988"/>
                    <a:pt x="7349" y="7840"/>
                    <a:pt x="12397" y="7087"/>
                  </a:cubicBezTo>
                  <a:cubicBezTo>
                    <a:pt x="21037" y="5853"/>
                    <a:pt x="29787" y="4693"/>
                    <a:pt x="38501" y="3656"/>
                  </a:cubicBezTo>
                  <a:cubicBezTo>
                    <a:pt x="45265" y="2854"/>
                    <a:pt x="52077" y="2496"/>
                    <a:pt x="58841" y="1571"/>
                  </a:cubicBezTo>
                  <a:cubicBezTo>
                    <a:pt x="66974" y="460"/>
                    <a:pt x="75207" y="1064"/>
                    <a:pt x="83315" y="-231"/>
                  </a:cubicBezTo>
                  <a:cubicBezTo>
                    <a:pt x="91177" y="-231"/>
                    <a:pt x="98953" y="-2182"/>
                    <a:pt x="106864" y="-1379"/>
                  </a:cubicBezTo>
                  <a:close/>
                </a:path>
              </a:pathLst>
            </a:custGeom>
            <a:solidFill>
              <a:srgbClr val="36474E"/>
            </a:solidFill>
            <a:ln w="1231" cap="flat">
              <a:noFill/>
              <a:prstDash val="solid"/>
              <a:miter/>
            </a:ln>
          </p:spPr>
          <p:txBody>
            <a:bodyPr rtlCol="0" anchor="ctr"/>
            <a:lstStyle/>
            <a:p>
              <a:endParaRPr lang="es-CO"/>
            </a:p>
          </p:txBody>
        </p:sp>
        <p:sp>
          <p:nvSpPr>
            <p:cNvPr id="787" name="Freeform: Shape 786">
              <a:extLst>
                <a:ext uri="{FF2B5EF4-FFF2-40B4-BE49-F238E27FC236}">
                  <a16:creationId xmlns:a16="http://schemas.microsoft.com/office/drawing/2014/main" id="{664A49DB-D857-E7CB-7FD4-29A91E099DA4}"/>
                </a:ext>
              </a:extLst>
            </p:cNvPr>
            <p:cNvSpPr/>
            <p:nvPr/>
          </p:nvSpPr>
          <p:spPr>
            <a:xfrm>
              <a:off x="-821352" y="6627958"/>
              <a:ext cx="29263" cy="921"/>
            </a:xfrm>
            <a:custGeom>
              <a:avLst/>
              <a:gdLst>
                <a:gd name="connsiteX0" fmla="*/ 26566 w 29263"/>
                <a:gd name="connsiteY0" fmla="*/ -652 h 921"/>
                <a:gd name="connsiteX1" fmla="*/ -2697 w 29263"/>
                <a:gd name="connsiteY1" fmla="*/ -652 h 921"/>
                <a:gd name="connsiteX2" fmla="*/ 191 w 29263"/>
                <a:gd name="connsiteY2" fmla="*/ -1516 h 921"/>
                <a:gd name="connsiteX3" fmla="*/ 23641 w 29263"/>
                <a:gd name="connsiteY3" fmla="*/ -1516 h 921"/>
                <a:gd name="connsiteX4" fmla="*/ 26566 w 29263"/>
                <a:gd name="connsiteY4" fmla="*/ -652 h 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3" h="921">
                  <a:moveTo>
                    <a:pt x="26566" y="-652"/>
                  </a:moveTo>
                  <a:lnTo>
                    <a:pt x="-2697" y="-652"/>
                  </a:lnTo>
                  <a:cubicBezTo>
                    <a:pt x="-1932" y="-1392"/>
                    <a:pt x="-858" y="-1713"/>
                    <a:pt x="191" y="-1516"/>
                  </a:cubicBezTo>
                  <a:lnTo>
                    <a:pt x="23641" y="-1516"/>
                  </a:lnTo>
                  <a:cubicBezTo>
                    <a:pt x="24703" y="-1713"/>
                    <a:pt x="25789" y="-1392"/>
                    <a:pt x="26566" y="-652"/>
                  </a:cubicBezTo>
                  <a:close/>
                </a:path>
              </a:pathLst>
            </a:custGeom>
            <a:solidFill>
              <a:srgbClr val="141A1D"/>
            </a:solidFill>
            <a:ln w="1231" cap="flat">
              <a:noFill/>
              <a:prstDash val="solid"/>
              <a:miter/>
            </a:ln>
          </p:spPr>
          <p:txBody>
            <a:bodyPr rtlCol="0" anchor="ctr"/>
            <a:lstStyle/>
            <a:p>
              <a:endParaRPr lang="es-CO"/>
            </a:p>
          </p:txBody>
        </p:sp>
        <p:sp>
          <p:nvSpPr>
            <p:cNvPr id="788" name="Freeform: Shape 787">
              <a:extLst>
                <a:ext uri="{FF2B5EF4-FFF2-40B4-BE49-F238E27FC236}">
                  <a16:creationId xmlns:a16="http://schemas.microsoft.com/office/drawing/2014/main" id="{C5A354CC-A2A8-918D-454A-F936B28D2DF3}"/>
                </a:ext>
              </a:extLst>
            </p:cNvPr>
            <p:cNvSpPr/>
            <p:nvPr/>
          </p:nvSpPr>
          <p:spPr>
            <a:xfrm>
              <a:off x="-874374" y="6629745"/>
              <a:ext cx="23758" cy="2005"/>
            </a:xfrm>
            <a:custGeom>
              <a:avLst/>
              <a:gdLst>
                <a:gd name="connsiteX0" fmla="*/ 20852 w 23758"/>
                <a:gd name="connsiteY0" fmla="*/ -809 h 2005"/>
                <a:gd name="connsiteX1" fmla="*/ -2697 w 23758"/>
                <a:gd name="connsiteY1" fmla="*/ 339 h 2005"/>
                <a:gd name="connsiteX2" fmla="*/ -1155 w 23758"/>
                <a:gd name="connsiteY2" fmla="*/ -464 h 2005"/>
                <a:gd name="connsiteX3" fmla="*/ 21061 w 23758"/>
                <a:gd name="connsiteY3" fmla="*/ -1476 h 2005"/>
                <a:gd name="connsiteX4" fmla="*/ 20852 w 23758"/>
                <a:gd name="connsiteY4" fmla="*/ -809 h 2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8" h="2005">
                  <a:moveTo>
                    <a:pt x="20852" y="-809"/>
                  </a:moveTo>
                  <a:cubicBezTo>
                    <a:pt x="12990" y="-612"/>
                    <a:pt x="5190" y="808"/>
                    <a:pt x="-2697" y="339"/>
                  </a:cubicBezTo>
                  <a:cubicBezTo>
                    <a:pt x="-2179" y="55"/>
                    <a:pt x="-1648" y="-488"/>
                    <a:pt x="-1155" y="-464"/>
                  </a:cubicBezTo>
                  <a:cubicBezTo>
                    <a:pt x="6251" y="-93"/>
                    <a:pt x="13656" y="-2019"/>
                    <a:pt x="21061" y="-1476"/>
                  </a:cubicBezTo>
                  <a:cubicBezTo>
                    <a:pt x="21061" y="-1241"/>
                    <a:pt x="20987" y="-1007"/>
                    <a:pt x="20852" y="-809"/>
                  </a:cubicBezTo>
                  <a:close/>
                </a:path>
              </a:pathLst>
            </a:custGeom>
            <a:solidFill>
              <a:srgbClr val="141A1D"/>
            </a:solidFill>
            <a:ln w="1231" cap="flat">
              <a:noFill/>
              <a:prstDash val="solid"/>
              <a:miter/>
            </a:ln>
          </p:spPr>
          <p:txBody>
            <a:bodyPr rtlCol="0" anchor="ctr"/>
            <a:lstStyle/>
            <a:p>
              <a:endParaRPr lang="es-CO"/>
            </a:p>
          </p:txBody>
        </p:sp>
        <p:sp>
          <p:nvSpPr>
            <p:cNvPr id="789" name="Freeform: Shape 788">
              <a:extLst>
                <a:ext uri="{FF2B5EF4-FFF2-40B4-BE49-F238E27FC236}">
                  <a16:creationId xmlns:a16="http://schemas.microsoft.com/office/drawing/2014/main" id="{018D1EAA-47CA-935C-8D8C-AA366159FCDE}"/>
                </a:ext>
              </a:extLst>
            </p:cNvPr>
            <p:cNvSpPr/>
            <p:nvPr/>
          </p:nvSpPr>
          <p:spPr>
            <a:xfrm>
              <a:off x="-850603" y="6628900"/>
              <a:ext cx="22882" cy="941"/>
            </a:xfrm>
            <a:custGeom>
              <a:avLst/>
              <a:gdLst>
                <a:gd name="connsiteX0" fmla="*/ 20185 w 22882"/>
                <a:gd name="connsiteY0" fmla="*/ -1520 h 941"/>
                <a:gd name="connsiteX1" fmla="*/ 16310 w 22882"/>
                <a:gd name="connsiteY1" fmla="*/ -767 h 941"/>
                <a:gd name="connsiteX2" fmla="*/ -2697 w 22882"/>
                <a:gd name="connsiteY2" fmla="*/ -631 h 941"/>
                <a:gd name="connsiteX3" fmla="*/ 1104 w 22882"/>
                <a:gd name="connsiteY3" fmla="*/ -1532 h 941"/>
                <a:gd name="connsiteX4" fmla="*/ 20185 w 22882"/>
                <a:gd name="connsiteY4" fmla="*/ -1520 h 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82" h="941">
                  <a:moveTo>
                    <a:pt x="20185" y="-1520"/>
                  </a:moveTo>
                  <a:cubicBezTo>
                    <a:pt x="19062" y="-433"/>
                    <a:pt x="17630" y="-791"/>
                    <a:pt x="16310" y="-767"/>
                  </a:cubicBezTo>
                  <a:cubicBezTo>
                    <a:pt x="9978" y="-693"/>
                    <a:pt x="3634" y="-668"/>
                    <a:pt x="-2697" y="-631"/>
                  </a:cubicBezTo>
                  <a:cubicBezTo>
                    <a:pt x="-1660" y="-1865"/>
                    <a:pt x="-229" y="-1532"/>
                    <a:pt x="1104" y="-1532"/>
                  </a:cubicBezTo>
                  <a:cubicBezTo>
                    <a:pt x="7460" y="-1557"/>
                    <a:pt x="13817" y="-1532"/>
                    <a:pt x="20185" y="-1520"/>
                  </a:cubicBezTo>
                  <a:close/>
                </a:path>
              </a:pathLst>
            </a:custGeom>
            <a:solidFill>
              <a:srgbClr val="141A1D"/>
            </a:solidFill>
            <a:ln w="1231" cap="flat">
              <a:noFill/>
              <a:prstDash val="solid"/>
              <a:miter/>
            </a:ln>
          </p:spPr>
          <p:txBody>
            <a:bodyPr rtlCol="0" anchor="ctr"/>
            <a:lstStyle/>
            <a:p>
              <a:endParaRPr lang="es-CO"/>
            </a:p>
          </p:txBody>
        </p:sp>
        <p:sp>
          <p:nvSpPr>
            <p:cNvPr id="790" name="Freeform: Shape 789">
              <a:extLst>
                <a:ext uri="{FF2B5EF4-FFF2-40B4-BE49-F238E27FC236}">
                  <a16:creationId xmlns:a16="http://schemas.microsoft.com/office/drawing/2014/main" id="{168F2CBD-CC6A-6B66-04D3-811F3C6533F5}"/>
                </a:ext>
              </a:extLst>
            </p:cNvPr>
            <p:cNvSpPr/>
            <p:nvPr/>
          </p:nvSpPr>
          <p:spPr>
            <a:xfrm>
              <a:off x="-965015" y="6641701"/>
              <a:ext cx="4124" cy="1113"/>
            </a:xfrm>
            <a:custGeom>
              <a:avLst/>
              <a:gdLst>
                <a:gd name="connsiteX0" fmla="*/ 1079 w 4124"/>
                <a:gd name="connsiteY0" fmla="*/ -670 h 1113"/>
                <a:gd name="connsiteX1" fmla="*/ -562 w 4124"/>
                <a:gd name="connsiteY1" fmla="*/ -460 h 1113"/>
                <a:gd name="connsiteX2" fmla="*/ -2697 w 4124"/>
                <a:gd name="connsiteY2" fmla="*/ -744 h 1113"/>
                <a:gd name="connsiteX3" fmla="*/ 1117 w 4124"/>
                <a:gd name="connsiteY3" fmla="*/ -1496 h 1113"/>
                <a:gd name="connsiteX4" fmla="*/ 1388 w 4124"/>
                <a:gd name="connsiteY4" fmla="*/ -929 h 1113"/>
                <a:gd name="connsiteX5" fmla="*/ 1079 w 4124"/>
                <a:gd name="connsiteY5" fmla="*/ -670 h 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4" h="1113">
                  <a:moveTo>
                    <a:pt x="1079" y="-670"/>
                  </a:moveTo>
                  <a:lnTo>
                    <a:pt x="-562" y="-460"/>
                  </a:lnTo>
                  <a:lnTo>
                    <a:pt x="-2697" y="-744"/>
                  </a:lnTo>
                  <a:cubicBezTo>
                    <a:pt x="-1574" y="-1768"/>
                    <a:pt x="-229" y="-1595"/>
                    <a:pt x="1117" y="-1496"/>
                  </a:cubicBezTo>
                  <a:cubicBezTo>
                    <a:pt x="1400" y="-1299"/>
                    <a:pt x="1487" y="-1114"/>
                    <a:pt x="1388" y="-929"/>
                  </a:cubicBezTo>
                  <a:cubicBezTo>
                    <a:pt x="1289" y="-744"/>
                    <a:pt x="1178" y="-670"/>
                    <a:pt x="1079" y="-670"/>
                  </a:cubicBezTo>
                  <a:close/>
                </a:path>
              </a:pathLst>
            </a:custGeom>
            <a:solidFill>
              <a:srgbClr val="36474E"/>
            </a:solidFill>
            <a:ln w="1231" cap="flat">
              <a:noFill/>
              <a:prstDash val="solid"/>
              <a:miter/>
            </a:ln>
          </p:spPr>
          <p:txBody>
            <a:bodyPr rtlCol="0" anchor="ctr"/>
            <a:lstStyle/>
            <a:p>
              <a:endParaRPr lang="es-CO"/>
            </a:p>
          </p:txBody>
        </p:sp>
        <p:sp>
          <p:nvSpPr>
            <p:cNvPr id="791" name="Freeform: Shape 790">
              <a:extLst>
                <a:ext uri="{FF2B5EF4-FFF2-40B4-BE49-F238E27FC236}">
                  <a16:creationId xmlns:a16="http://schemas.microsoft.com/office/drawing/2014/main" id="{555DC20A-CB5B-B4F5-14DD-E9993BBDEC02}"/>
                </a:ext>
              </a:extLst>
            </p:cNvPr>
            <p:cNvSpPr/>
            <p:nvPr/>
          </p:nvSpPr>
          <p:spPr>
            <a:xfrm>
              <a:off x="-961238" y="6641676"/>
              <a:ext cx="3764" cy="1018"/>
            </a:xfrm>
            <a:custGeom>
              <a:avLst/>
              <a:gdLst>
                <a:gd name="connsiteX0" fmla="*/ -2697 w 3764"/>
                <a:gd name="connsiteY0" fmla="*/ -645 h 1018"/>
                <a:gd name="connsiteX1" fmla="*/ -2697 w 3764"/>
                <a:gd name="connsiteY1" fmla="*/ -1472 h 1018"/>
                <a:gd name="connsiteX2" fmla="*/ -1883 w 3764"/>
                <a:gd name="connsiteY2" fmla="*/ -1571 h 1018"/>
                <a:gd name="connsiteX3" fmla="*/ 1067 w 3764"/>
                <a:gd name="connsiteY3" fmla="*/ -1385 h 1018"/>
                <a:gd name="connsiteX4" fmla="*/ -2697 w 3764"/>
                <a:gd name="connsiteY4" fmla="*/ -645 h 10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4" h="1018">
                  <a:moveTo>
                    <a:pt x="-2697" y="-645"/>
                  </a:moveTo>
                  <a:lnTo>
                    <a:pt x="-2697" y="-1472"/>
                  </a:lnTo>
                  <a:cubicBezTo>
                    <a:pt x="-2438" y="-1546"/>
                    <a:pt x="-2154" y="-1583"/>
                    <a:pt x="-1883" y="-1571"/>
                  </a:cubicBezTo>
                  <a:lnTo>
                    <a:pt x="1067" y="-1385"/>
                  </a:lnTo>
                  <a:cubicBezTo>
                    <a:pt x="-44" y="-657"/>
                    <a:pt x="-1389" y="-398"/>
                    <a:pt x="-2697" y="-645"/>
                  </a:cubicBezTo>
                  <a:close/>
                </a:path>
              </a:pathLst>
            </a:custGeom>
            <a:solidFill>
              <a:srgbClr val="4A646E"/>
            </a:solidFill>
            <a:ln w="1231" cap="flat">
              <a:noFill/>
              <a:prstDash val="solid"/>
              <a:miter/>
            </a:ln>
          </p:spPr>
          <p:txBody>
            <a:bodyPr rtlCol="0" anchor="ctr"/>
            <a:lstStyle/>
            <a:p>
              <a:endParaRPr lang="es-CO"/>
            </a:p>
          </p:txBody>
        </p:sp>
        <p:sp>
          <p:nvSpPr>
            <p:cNvPr id="792" name="Freeform: Shape 791">
              <a:extLst>
                <a:ext uri="{FF2B5EF4-FFF2-40B4-BE49-F238E27FC236}">
                  <a16:creationId xmlns:a16="http://schemas.microsoft.com/office/drawing/2014/main" id="{73357185-C311-15E7-F42D-D096E31976DF}"/>
                </a:ext>
              </a:extLst>
            </p:cNvPr>
            <p:cNvSpPr/>
            <p:nvPr/>
          </p:nvSpPr>
          <p:spPr>
            <a:xfrm>
              <a:off x="-1017712" y="6631125"/>
              <a:ext cx="390131" cy="188045"/>
            </a:xfrm>
            <a:custGeom>
              <a:avLst/>
              <a:gdLst>
                <a:gd name="connsiteX0" fmla="*/ 363663 w 390131"/>
                <a:gd name="connsiteY0" fmla="*/ 73085 h 188045"/>
                <a:gd name="connsiteX1" fmla="*/ 368020 w 390131"/>
                <a:gd name="connsiteY1" fmla="*/ 79442 h 188045"/>
                <a:gd name="connsiteX2" fmla="*/ 379239 w 390131"/>
                <a:gd name="connsiteY2" fmla="*/ 98634 h 188045"/>
                <a:gd name="connsiteX3" fmla="*/ 387435 w 390131"/>
                <a:gd name="connsiteY3" fmla="*/ 125083 h 188045"/>
                <a:gd name="connsiteX4" fmla="*/ 373340 w 390131"/>
                <a:gd name="connsiteY4" fmla="*/ 137215 h 188045"/>
                <a:gd name="connsiteX5" fmla="*/ 350766 w 390131"/>
                <a:gd name="connsiteY5" fmla="*/ 150150 h 188045"/>
                <a:gd name="connsiteX6" fmla="*/ 301990 w 390131"/>
                <a:gd name="connsiteY6" fmla="*/ 167812 h 188045"/>
                <a:gd name="connsiteX7" fmla="*/ 247684 w 390131"/>
                <a:gd name="connsiteY7" fmla="*/ 177438 h 188045"/>
                <a:gd name="connsiteX8" fmla="*/ 222000 w 390131"/>
                <a:gd name="connsiteY8" fmla="*/ 181363 h 188045"/>
                <a:gd name="connsiteX9" fmla="*/ 199784 w 390131"/>
                <a:gd name="connsiteY9" fmla="*/ 183548 h 188045"/>
                <a:gd name="connsiteX10" fmla="*/ 180752 w 390131"/>
                <a:gd name="connsiteY10" fmla="*/ 185609 h 188045"/>
                <a:gd name="connsiteX11" fmla="*/ 155266 w 390131"/>
                <a:gd name="connsiteY11" fmla="*/ 185819 h 188045"/>
                <a:gd name="connsiteX12" fmla="*/ 134407 w 390131"/>
                <a:gd name="connsiteY12" fmla="*/ 183671 h 188045"/>
                <a:gd name="connsiteX13" fmla="*/ 88741 w 390131"/>
                <a:gd name="connsiteY13" fmla="*/ 168404 h 188045"/>
                <a:gd name="connsiteX14" fmla="*/ 42718 w 390131"/>
                <a:gd name="connsiteY14" fmla="*/ 133500 h 188045"/>
                <a:gd name="connsiteX15" fmla="*/ 22698 w 390131"/>
                <a:gd name="connsiteY15" fmla="*/ 112864 h 188045"/>
                <a:gd name="connsiteX16" fmla="*/ -1788 w 390131"/>
                <a:gd name="connsiteY16" fmla="*/ 55695 h 188045"/>
                <a:gd name="connsiteX17" fmla="*/ -2615 w 390131"/>
                <a:gd name="connsiteY17" fmla="*/ 40650 h 188045"/>
                <a:gd name="connsiteX18" fmla="*/ -258 w 390131"/>
                <a:gd name="connsiteY18" fmla="*/ 34479 h 188045"/>
                <a:gd name="connsiteX19" fmla="*/ 36374 w 390131"/>
                <a:gd name="connsiteY19" fmla="*/ 14435 h 188045"/>
                <a:gd name="connsiteX20" fmla="*/ 52851 w 390131"/>
                <a:gd name="connsiteY20" fmla="*/ 11288 h 188045"/>
                <a:gd name="connsiteX21" fmla="*/ 74869 w 390131"/>
                <a:gd name="connsiteY21" fmla="*/ 8018 h 188045"/>
                <a:gd name="connsiteX22" fmla="*/ 100084 w 390131"/>
                <a:gd name="connsiteY22" fmla="*/ 4747 h 188045"/>
                <a:gd name="connsiteX23" fmla="*/ 114129 w 390131"/>
                <a:gd name="connsiteY23" fmla="*/ 3587 h 188045"/>
                <a:gd name="connsiteX24" fmla="*/ 142245 w 390131"/>
                <a:gd name="connsiteY24" fmla="*/ 1464 h 188045"/>
                <a:gd name="connsiteX25" fmla="*/ 155821 w 390131"/>
                <a:gd name="connsiteY25" fmla="*/ 785 h 188045"/>
                <a:gd name="connsiteX26" fmla="*/ 165288 w 390131"/>
                <a:gd name="connsiteY26" fmla="*/ -363 h 188045"/>
                <a:gd name="connsiteX27" fmla="*/ 178013 w 390131"/>
                <a:gd name="connsiteY27" fmla="*/ -1029 h 188045"/>
                <a:gd name="connsiteX28" fmla="*/ 206264 w 390131"/>
                <a:gd name="connsiteY28" fmla="*/ -1288 h 188045"/>
                <a:gd name="connsiteX29" fmla="*/ 231232 w 390131"/>
                <a:gd name="connsiteY29" fmla="*/ -857 h 188045"/>
                <a:gd name="connsiteX30" fmla="*/ 260458 w 390131"/>
                <a:gd name="connsiteY30" fmla="*/ 3056 h 188045"/>
                <a:gd name="connsiteX31" fmla="*/ 284723 w 390131"/>
                <a:gd name="connsiteY31" fmla="*/ 9227 h 188045"/>
                <a:gd name="connsiteX32" fmla="*/ 314011 w 390131"/>
                <a:gd name="connsiteY32" fmla="*/ 22655 h 188045"/>
                <a:gd name="connsiteX33" fmla="*/ 321416 w 390131"/>
                <a:gd name="connsiteY33" fmla="*/ 28641 h 188045"/>
                <a:gd name="connsiteX34" fmla="*/ 347952 w 390131"/>
                <a:gd name="connsiteY34" fmla="*/ 54362 h 188045"/>
                <a:gd name="connsiteX35" fmla="*/ 361825 w 390131"/>
                <a:gd name="connsiteY35" fmla="*/ 71234 h 188045"/>
                <a:gd name="connsiteX36" fmla="*/ 362701 w 390131"/>
                <a:gd name="connsiteY36" fmla="*/ 72160 h 188045"/>
                <a:gd name="connsiteX37" fmla="*/ 362701 w 390131"/>
                <a:gd name="connsiteY37" fmla="*/ 72160 h 188045"/>
                <a:gd name="connsiteX38" fmla="*/ 363614 w 390131"/>
                <a:gd name="connsiteY38" fmla="*/ 73110 h 188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0131" h="188045">
                  <a:moveTo>
                    <a:pt x="363663" y="73085"/>
                  </a:moveTo>
                  <a:cubicBezTo>
                    <a:pt x="364614" y="75554"/>
                    <a:pt x="366465" y="77430"/>
                    <a:pt x="368020" y="79442"/>
                  </a:cubicBezTo>
                  <a:cubicBezTo>
                    <a:pt x="372451" y="85403"/>
                    <a:pt x="376216" y="91846"/>
                    <a:pt x="379239" y="98634"/>
                  </a:cubicBezTo>
                  <a:cubicBezTo>
                    <a:pt x="382757" y="107187"/>
                    <a:pt x="385509" y="116036"/>
                    <a:pt x="387435" y="125083"/>
                  </a:cubicBezTo>
                  <a:cubicBezTo>
                    <a:pt x="383547" y="130020"/>
                    <a:pt x="378351" y="133562"/>
                    <a:pt x="373340" y="137215"/>
                  </a:cubicBezTo>
                  <a:cubicBezTo>
                    <a:pt x="366293" y="142350"/>
                    <a:pt x="358455" y="146139"/>
                    <a:pt x="350766" y="150150"/>
                  </a:cubicBezTo>
                  <a:cubicBezTo>
                    <a:pt x="335400" y="158246"/>
                    <a:pt x="318985" y="164195"/>
                    <a:pt x="301990" y="167812"/>
                  </a:cubicBezTo>
                  <a:cubicBezTo>
                    <a:pt x="283995" y="171625"/>
                    <a:pt x="265951" y="175131"/>
                    <a:pt x="247684" y="177438"/>
                  </a:cubicBezTo>
                  <a:cubicBezTo>
                    <a:pt x="239106" y="178525"/>
                    <a:pt x="230640" y="180512"/>
                    <a:pt x="222000" y="181363"/>
                  </a:cubicBezTo>
                  <a:cubicBezTo>
                    <a:pt x="214595" y="182092"/>
                    <a:pt x="207190" y="183141"/>
                    <a:pt x="199784" y="183548"/>
                  </a:cubicBezTo>
                  <a:cubicBezTo>
                    <a:pt x="193391" y="183906"/>
                    <a:pt x="187059" y="184671"/>
                    <a:pt x="180752" y="185609"/>
                  </a:cubicBezTo>
                  <a:cubicBezTo>
                    <a:pt x="172298" y="186683"/>
                    <a:pt x="163745" y="186757"/>
                    <a:pt x="155266" y="185819"/>
                  </a:cubicBezTo>
                  <a:cubicBezTo>
                    <a:pt x="148305" y="185214"/>
                    <a:pt x="141332" y="184733"/>
                    <a:pt x="134407" y="183671"/>
                  </a:cubicBezTo>
                  <a:cubicBezTo>
                    <a:pt x="118461" y="181104"/>
                    <a:pt x="103034" y="175945"/>
                    <a:pt x="88741" y="168404"/>
                  </a:cubicBezTo>
                  <a:cubicBezTo>
                    <a:pt x="71351" y="159431"/>
                    <a:pt x="56491" y="147176"/>
                    <a:pt x="42718" y="133500"/>
                  </a:cubicBezTo>
                  <a:cubicBezTo>
                    <a:pt x="35917" y="126749"/>
                    <a:pt x="28734" y="120368"/>
                    <a:pt x="22698" y="112864"/>
                  </a:cubicBezTo>
                  <a:cubicBezTo>
                    <a:pt x="9344" y="96474"/>
                    <a:pt x="865" y="76665"/>
                    <a:pt x="-1788" y="55695"/>
                  </a:cubicBezTo>
                  <a:cubicBezTo>
                    <a:pt x="-2442" y="50759"/>
                    <a:pt x="-2047" y="45661"/>
                    <a:pt x="-2615" y="40650"/>
                  </a:cubicBezTo>
                  <a:cubicBezTo>
                    <a:pt x="-2985" y="38318"/>
                    <a:pt x="-2084" y="35972"/>
                    <a:pt x="-258" y="34479"/>
                  </a:cubicBezTo>
                  <a:cubicBezTo>
                    <a:pt x="10579" y="25556"/>
                    <a:pt x="23007" y="18755"/>
                    <a:pt x="36374" y="14435"/>
                  </a:cubicBezTo>
                  <a:cubicBezTo>
                    <a:pt x="41977" y="14016"/>
                    <a:pt x="47309" y="12103"/>
                    <a:pt x="52851" y="11288"/>
                  </a:cubicBezTo>
                  <a:cubicBezTo>
                    <a:pt x="60194" y="10202"/>
                    <a:pt x="67476" y="8820"/>
                    <a:pt x="74869" y="8018"/>
                  </a:cubicBezTo>
                  <a:cubicBezTo>
                    <a:pt x="83286" y="7116"/>
                    <a:pt x="91667" y="5746"/>
                    <a:pt x="100084" y="4747"/>
                  </a:cubicBezTo>
                  <a:cubicBezTo>
                    <a:pt x="104737" y="4191"/>
                    <a:pt x="109452" y="4142"/>
                    <a:pt x="114129" y="3587"/>
                  </a:cubicBezTo>
                  <a:cubicBezTo>
                    <a:pt x="123460" y="2500"/>
                    <a:pt x="132877" y="2155"/>
                    <a:pt x="142245" y="1464"/>
                  </a:cubicBezTo>
                  <a:cubicBezTo>
                    <a:pt x="146787" y="1143"/>
                    <a:pt x="151317" y="834"/>
                    <a:pt x="155821" y="785"/>
                  </a:cubicBezTo>
                  <a:cubicBezTo>
                    <a:pt x="159006" y="625"/>
                    <a:pt x="162165" y="242"/>
                    <a:pt x="165288" y="-363"/>
                  </a:cubicBezTo>
                  <a:cubicBezTo>
                    <a:pt x="169509" y="-894"/>
                    <a:pt x="173755" y="-1116"/>
                    <a:pt x="178013" y="-1029"/>
                  </a:cubicBezTo>
                  <a:cubicBezTo>
                    <a:pt x="187430" y="-1103"/>
                    <a:pt x="196908" y="-449"/>
                    <a:pt x="206264" y="-1288"/>
                  </a:cubicBezTo>
                  <a:cubicBezTo>
                    <a:pt x="214669" y="-2054"/>
                    <a:pt x="222926" y="-1054"/>
                    <a:pt x="231232" y="-857"/>
                  </a:cubicBezTo>
                  <a:cubicBezTo>
                    <a:pt x="241069" y="-437"/>
                    <a:pt x="250856" y="871"/>
                    <a:pt x="260458" y="3056"/>
                  </a:cubicBezTo>
                  <a:cubicBezTo>
                    <a:pt x="268641" y="4710"/>
                    <a:pt x="276738" y="6771"/>
                    <a:pt x="284723" y="9227"/>
                  </a:cubicBezTo>
                  <a:cubicBezTo>
                    <a:pt x="295016" y="12473"/>
                    <a:pt x="305223" y="16065"/>
                    <a:pt x="314011" y="22655"/>
                  </a:cubicBezTo>
                  <a:cubicBezTo>
                    <a:pt x="316566" y="24568"/>
                    <a:pt x="319059" y="26555"/>
                    <a:pt x="321416" y="28641"/>
                  </a:cubicBezTo>
                  <a:cubicBezTo>
                    <a:pt x="330698" y="36762"/>
                    <a:pt x="339547" y="45340"/>
                    <a:pt x="347952" y="54362"/>
                  </a:cubicBezTo>
                  <a:cubicBezTo>
                    <a:pt x="352889" y="59670"/>
                    <a:pt x="357221" y="65594"/>
                    <a:pt x="361825" y="71234"/>
                  </a:cubicBezTo>
                  <a:cubicBezTo>
                    <a:pt x="362121" y="71530"/>
                    <a:pt x="362405" y="71851"/>
                    <a:pt x="362701" y="72160"/>
                  </a:cubicBezTo>
                  <a:lnTo>
                    <a:pt x="362701" y="72160"/>
                  </a:lnTo>
                  <a:cubicBezTo>
                    <a:pt x="363022" y="72456"/>
                    <a:pt x="363330" y="72777"/>
                    <a:pt x="363614" y="73110"/>
                  </a:cubicBezTo>
                  <a:close/>
                </a:path>
              </a:pathLst>
            </a:custGeom>
            <a:solidFill>
              <a:srgbClr val="98C7DC"/>
            </a:solidFill>
            <a:ln w="1231" cap="flat">
              <a:noFill/>
              <a:prstDash val="solid"/>
              <a:miter/>
            </a:ln>
          </p:spPr>
          <p:txBody>
            <a:bodyPr rtlCol="0" anchor="ctr"/>
            <a:lstStyle/>
            <a:p>
              <a:endParaRPr lang="es-CO"/>
            </a:p>
          </p:txBody>
        </p:sp>
        <p:sp>
          <p:nvSpPr>
            <p:cNvPr id="793" name="Freeform: Shape 792">
              <a:extLst>
                <a:ext uri="{FF2B5EF4-FFF2-40B4-BE49-F238E27FC236}">
                  <a16:creationId xmlns:a16="http://schemas.microsoft.com/office/drawing/2014/main" id="{CCF034AB-EE58-9534-ADA5-5D012503D6B4}"/>
                </a:ext>
              </a:extLst>
            </p:cNvPr>
            <p:cNvSpPr/>
            <p:nvPr/>
          </p:nvSpPr>
          <p:spPr>
            <a:xfrm>
              <a:off x="-652240" y="6704821"/>
              <a:ext cx="913" cy="950"/>
            </a:xfrm>
            <a:custGeom>
              <a:avLst/>
              <a:gdLst>
                <a:gd name="connsiteX0" fmla="*/ -1784 w 913"/>
                <a:gd name="connsiteY0" fmla="*/ -622 h 950"/>
                <a:gd name="connsiteX1" fmla="*/ -2697 w 913"/>
                <a:gd name="connsiteY1" fmla="*/ -1573 h 950"/>
                <a:gd name="connsiteX2" fmla="*/ -1784 w 913"/>
                <a:gd name="connsiteY2" fmla="*/ -622 h 950"/>
              </a:gdLst>
              <a:ahLst/>
              <a:cxnLst>
                <a:cxn ang="0">
                  <a:pos x="connsiteX0" y="connsiteY0"/>
                </a:cxn>
                <a:cxn ang="0">
                  <a:pos x="connsiteX1" y="connsiteY1"/>
                </a:cxn>
                <a:cxn ang="0">
                  <a:pos x="connsiteX2" y="connsiteY2"/>
                </a:cxn>
              </a:cxnLst>
              <a:rect l="l" t="t" r="r" b="b"/>
              <a:pathLst>
                <a:path w="913" h="950">
                  <a:moveTo>
                    <a:pt x="-1784" y="-622"/>
                  </a:moveTo>
                  <a:cubicBezTo>
                    <a:pt x="-2093" y="-943"/>
                    <a:pt x="-2389" y="-1264"/>
                    <a:pt x="-2697" y="-1573"/>
                  </a:cubicBezTo>
                  <a:cubicBezTo>
                    <a:pt x="-2389" y="-1252"/>
                    <a:pt x="-2093" y="-943"/>
                    <a:pt x="-1784" y="-622"/>
                  </a:cubicBezTo>
                  <a:close/>
                </a:path>
              </a:pathLst>
            </a:custGeom>
            <a:solidFill>
              <a:srgbClr val="7AA0B1"/>
            </a:solidFill>
            <a:ln w="1231" cap="flat">
              <a:noFill/>
              <a:prstDash val="solid"/>
              <a:miter/>
            </a:ln>
          </p:spPr>
          <p:txBody>
            <a:bodyPr rtlCol="0" anchor="ctr"/>
            <a:lstStyle/>
            <a:p>
              <a:endParaRPr lang="es-CO"/>
            </a:p>
          </p:txBody>
        </p:sp>
        <p:sp>
          <p:nvSpPr>
            <p:cNvPr id="794" name="Freeform: Shape 793">
              <a:extLst>
                <a:ext uri="{FF2B5EF4-FFF2-40B4-BE49-F238E27FC236}">
                  <a16:creationId xmlns:a16="http://schemas.microsoft.com/office/drawing/2014/main" id="{9F8105FD-C203-7747-F4E5-5641C67B97D8}"/>
                </a:ext>
              </a:extLst>
            </p:cNvPr>
            <p:cNvSpPr/>
            <p:nvPr/>
          </p:nvSpPr>
          <p:spPr>
            <a:xfrm>
              <a:off x="-653103" y="6703907"/>
              <a:ext cx="876" cy="925"/>
            </a:xfrm>
            <a:custGeom>
              <a:avLst/>
              <a:gdLst>
                <a:gd name="connsiteX0" fmla="*/ -1821 w 876"/>
                <a:gd name="connsiteY0" fmla="*/ -647 h 925"/>
                <a:gd name="connsiteX1" fmla="*/ -2697 w 876"/>
                <a:gd name="connsiteY1" fmla="*/ -1573 h 925"/>
              </a:gdLst>
              <a:ahLst/>
              <a:cxnLst>
                <a:cxn ang="0">
                  <a:pos x="connsiteX0" y="connsiteY0"/>
                </a:cxn>
                <a:cxn ang="0">
                  <a:pos x="connsiteX1" y="connsiteY1"/>
                </a:cxn>
              </a:cxnLst>
              <a:rect l="l" t="t" r="r" b="b"/>
              <a:pathLst>
                <a:path w="876" h="925">
                  <a:moveTo>
                    <a:pt x="-1821" y="-647"/>
                  </a:moveTo>
                  <a:lnTo>
                    <a:pt x="-2697" y="-1573"/>
                  </a:lnTo>
                  <a:close/>
                </a:path>
              </a:pathLst>
            </a:custGeom>
            <a:solidFill>
              <a:srgbClr val="7AA0B1"/>
            </a:solidFill>
            <a:ln w="1231" cap="flat">
              <a:noFill/>
              <a:prstDash val="solid"/>
              <a:miter/>
            </a:ln>
          </p:spPr>
          <p:txBody>
            <a:bodyPr rtlCol="0" anchor="ctr"/>
            <a:lstStyle/>
            <a:p>
              <a:endParaRPr lang="es-CO"/>
            </a:p>
          </p:txBody>
        </p:sp>
        <p:sp>
          <p:nvSpPr>
            <p:cNvPr id="795" name="Freeform: Shape 794">
              <a:extLst>
                <a:ext uri="{FF2B5EF4-FFF2-40B4-BE49-F238E27FC236}">
                  <a16:creationId xmlns:a16="http://schemas.microsoft.com/office/drawing/2014/main" id="{5B97C05B-0934-F451-FF79-CEDDA1177541}"/>
                </a:ext>
              </a:extLst>
            </p:cNvPr>
            <p:cNvSpPr/>
            <p:nvPr/>
          </p:nvSpPr>
          <p:spPr>
            <a:xfrm>
              <a:off x="-899947" y="6657959"/>
              <a:ext cx="218601" cy="83711"/>
            </a:xfrm>
            <a:custGeom>
              <a:avLst/>
              <a:gdLst>
                <a:gd name="connsiteX0" fmla="*/ 70825 w 218601"/>
                <a:gd name="connsiteY0" fmla="*/ -1414 h 83711"/>
                <a:gd name="connsiteX1" fmla="*/ 102483 w 218601"/>
                <a:gd name="connsiteY1" fmla="*/ 1141 h 83711"/>
                <a:gd name="connsiteX2" fmla="*/ 113319 w 218601"/>
                <a:gd name="connsiteY2" fmla="*/ 190 h 83711"/>
                <a:gd name="connsiteX3" fmla="*/ 138374 w 218601"/>
                <a:gd name="connsiteY3" fmla="*/ -168 h 83711"/>
                <a:gd name="connsiteX4" fmla="*/ 166983 w 218601"/>
                <a:gd name="connsiteY4" fmla="*/ 5028 h 83711"/>
                <a:gd name="connsiteX5" fmla="*/ 202578 w 218601"/>
                <a:gd name="connsiteY5" fmla="*/ 23727 h 83711"/>
                <a:gd name="connsiteX6" fmla="*/ 215883 w 218601"/>
                <a:gd name="connsiteY6" fmla="*/ 52620 h 83711"/>
                <a:gd name="connsiteX7" fmla="*/ 209416 w 218601"/>
                <a:gd name="connsiteY7" fmla="*/ 69393 h 83711"/>
                <a:gd name="connsiteX8" fmla="*/ 193939 w 218601"/>
                <a:gd name="connsiteY8" fmla="*/ 78427 h 83711"/>
                <a:gd name="connsiteX9" fmla="*/ 183040 w 218601"/>
                <a:gd name="connsiteY9" fmla="*/ 79007 h 83711"/>
                <a:gd name="connsiteX10" fmla="*/ 153937 w 218601"/>
                <a:gd name="connsiteY10" fmla="*/ 80698 h 83711"/>
                <a:gd name="connsiteX11" fmla="*/ 116578 w 218601"/>
                <a:gd name="connsiteY11" fmla="*/ 81772 h 83711"/>
                <a:gd name="connsiteX12" fmla="*/ 90918 w 218601"/>
                <a:gd name="connsiteY12" fmla="*/ 75761 h 83711"/>
                <a:gd name="connsiteX13" fmla="*/ 68184 w 218601"/>
                <a:gd name="connsiteY13" fmla="*/ 71886 h 83711"/>
                <a:gd name="connsiteX14" fmla="*/ 53768 w 218601"/>
                <a:gd name="connsiteY14" fmla="*/ 73787 h 83711"/>
                <a:gd name="connsiteX15" fmla="*/ 33836 w 218601"/>
                <a:gd name="connsiteY15" fmla="*/ 73540 h 83711"/>
                <a:gd name="connsiteX16" fmla="*/ 11422 w 218601"/>
                <a:gd name="connsiteY16" fmla="*/ 64160 h 83711"/>
                <a:gd name="connsiteX17" fmla="*/ -2697 w 218601"/>
                <a:gd name="connsiteY17" fmla="*/ 36723 h 83711"/>
                <a:gd name="connsiteX18" fmla="*/ 3153 w 218601"/>
                <a:gd name="connsiteY18" fmla="*/ 20789 h 83711"/>
                <a:gd name="connsiteX19" fmla="*/ 32355 w 218601"/>
                <a:gd name="connsiteY19" fmla="*/ 2276 h 83711"/>
                <a:gd name="connsiteX20" fmla="*/ 70825 w 218601"/>
                <a:gd name="connsiteY20" fmla="*/ -1414 h 83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8601" h="83711">
                  <a:moveTo>
                    <a:pt x="70825" y="-1414"/>
                  </a:moveTo>
                  <a:cubicBezTo>
                    <a:pt x="81439" y="-1957"/>
                    <a:pt x="92091" y="-1106"/>
                    <a:pt x="102483" y="1141"/>
                  </a:cubicBezTo>
                  <a:cubicBezTo>
                    <a:pt x="106186" y="1967"/>
                    <a:pt x="109740" y="672"/>
                    <a:pt x="113319" y="190"/>
                  </a:cubicBezTo>
                  <a:cubicBezTo>
                    <a:pt x="121638" y="-797"/>
                    <a:pt x="130031" y="-908"/>
                    <a:pt x="138374" y="-168"/>
                  </a:cubicBezTo>
                  <a:cubicBezTo>
                    <a:pt x="148050" y="672"/>
                    <a:pt x="157628" y="2412"/>
                    <a:pt x="166983" y="5028"/>
                  </a:cubicBezTo>
                  <a:cubicBezTo>
                    <a:pt x="180288" y="8521"/>
                    <a:pt x="192507" y="14396"/>
                    <a:pt x="202578" y="23727"/>
                  </a:cubicBezTo>
                  <a:cubicBezTo>
                    <a:pt x="210810" y="31330"/>
                    <a:pt x="216290" y="40697"/>
                    <a:pt x="215883" y="52620"/>
                  </a:cubicBezTo>
                  <a:cubicBezTo>
                    <a:pt x="215673" y="59038"/>
                    <a:pt x="212760" y="64271"/>
                    <a:pt x="209416" y="69393"/>
                  </a:cubicBezTo>
                  <a:cubicBezTo>
                    <a:pt x="206083" y="74799"/>
                    <a:pt x="200282" y="78180"/>
                    <a:pt x="193939" y="78427"/>
                  </a:cubicBezTo>
                  <a:cubicBezTo>
                    <a:pt x="190310" y="78699"/>
                    <a:pt x="186681" y="78983"/>
                    <a:pt x="183040" y="79007"/>
                  </a:cubicBezTo>
                  <a:cubicBezTo>
                    <a:pt x="173315" y="79094"/>
                    <a:pt x="163638" y="80242"/>
                    <a:pt x="153937" y="80698"/>
                  </a:cubicBezTo>
                  <a:cubicBezTo>
                    <a:pt x="141497" y="81278"/>
                    <a:pt x="129056" y="82846"/>
                    <a:pt x="116578" y="81772"/>
                  </a:cubicBezTo>
                  <a:cubicBezTo>
                    <a:pt x="107802" y="80896"/>
                    <a:pt x="99175" y="78884"/>
                    <a:pt x="90918" y="75761"/>
                  </a:cubicBezTo>
                  <a:cubicBezTo>
                    <a:pt x="83599" y="73108"/>
                    <a:pt x="76108" y="71145"/>
                    <a:pt x="68184" y="71886"/>
                  </a:cubicBezTo>
                  <a:cubicBezTo>
                    <a:pt x="63358" y="72330"/>
                    <a:pt x="58520" y="72898"/>
                    <a:pt x="53768" y="73787"/>
                  </a:cubicBezTo>
                  <a:cubicBezTo>
                    <a:pt x="47165" y="74934"/>
                    <a:pt x="40414" y="74848"/>
                    <a:pt x="33836" y="73540"/>
                  </a:cubicBezTo>
                  <a:cubicBezTo>
                    <a:pt x="25702" y="72059"/>
                    <a:pt x="17791" y="69837"/>
                    <a:pt x="11422" y="64160"/>
                  </a:cubicBezTo>
                  <a:cubicBezTo>
                    <a:pt x="3116" y="56865"/>
                    <a:pt x="-2709" y="48300"/>
                    <a:pt x="-2697" y="36723"/>
                  </a:cubicBezTo>
                  <a:cubicBezTo>
                    <a:pt x="-2722" y="30885"/>
                    <a:pt x="-648" y="25220"/>
                    <a:pt x="3153" y="20789"/>
                  </a:cubicBezTo>
                  <a:cubicBezTo>
                    <a:pt x="10879" y="11533"/>
                    <a:pt x="20852" y="5683"/>
                    <a:pt x="32355" y="2276"/>
                  </a:cubicBezTo>
                  <a:cubicBezTo>
                    <a:pt x="44623" y="-1427"/>
                    <a:pt x="57224" y="-1550"/>
                    <a:pt x="70825" y="-1414"/>
                  </a:cubicBezTo>
                  <a:close/>
                </a:path>
              </a:pathLst>
            </a:custGeom>
            <a:solidFill>
              <a:srgbClr val="FCFEFD"/>
            </a:solidFill>
            <a:ln w="1231" cap="flat">
              <a:noFill/>
              <a:prstDash val="solid"/>
              <a:miter/>
            </a:ln>
          </p:spPr>
          <p:txBody>
            <a:bodyPr rtlCol="0" anchor="ctr"/>
            <a:lstStyle/>
            <a:p>
              <a:endParaRPr lang="es-CO"/>
            </a:p>
          </p:txBody>
        </p:sp>
      </p:grpSp>
      <p:grpSp>
        <p:nvGrpSpPr>
          <p:cNvPr id="994" name="Group 993">
            <a:extLst>
              <a:ext uri="{FF2B5EF4-FFF2-40B4-BE49-F238E27FC236}">
                <a16:creationId xmlns:a16="http://schemas.microsoft.com/office/drawing/2014/main" id="{1103C4B0-512A-87DC-C263-9A48D7697D75}"/>
              </a:ext>
            </a:extLst>
          </p:cNvPr>
          <p:cNvGrpSpPr/>
          <p:nvPr/>
        </p:nvGrpSpPr>
        <p:grpSpPr>
          <a:xfrm>
            <a:off x="5838739" y="2614923"/>
            <a:ext cx="920921" cy="1190772"/>
            <a:chOff x="12133674" y="-76139"/>
            <a:chExt cx="1552008" cy="2006783"/>
          </a:xfrm>
        </p:grpSpPr>
        <p:sp>
          <p:nvSpPr>
            <p:cNvPr id="800" name="Freeform: Shape 799">
              <a:extLst>
                <a:ext uri="{FF2B5EF4-FFF2-40B4-BE49-F238E27FC236}">
                  <a16:creationId xmlns:a16="http://schemas.microsoft.com/office/drawing/2014/main" id="{EF72476D-836F-8DE9-DB09-10A6B46C0B00}"/>
                </a:ext>
              </a:extLst>
            </p:cNvPr>
            <p:cNvSpPr/>
            <p:nvPr/>
          </p:nvSpPr>
          <p:spPr>
            <a:xfrm>
              <a:off x="12135024" y="97122"/>
              <a:ext cx="1543395" cy="1826425"/>
            </a:xfrm>
            <a:custGeom>
              <a:avLst/>
              <a:gdLst>
                <a:gd name="connsiteX0" fmla="*/ 116168 w 1543395"/>
                <a:gd name="connsiteY0" fmla="*/ 1393601 h 1826425"/>
                <a:gd name="connsiteX1" fmla="*/ 57327 w 1543395"/>
                <a:gd name="connsiteY1" fmla="*/ 1347292 h 1826425"/>
                <a:gd name="connsiteX2" fmla="*/ 45858 w 1543395"/>
                <a:gd name="connsiteY2" fmla="*/ 1328761 h 1826425"/>
                <a:gd name="connsiteX3" fmla="*/ 20284 w 1543395"/>
                <a:gd name="connsiteY3" fmla="*/ 1252510 h 1826425"/>
                <a:gd name="connsiteX4" fmla="*/ 6788 w 1543395"/>
                <a:gd name="connsiteY4" fmla="*/ 1172620 h 1826425"/>
                <a:gd name="connsiteX5" fmla="*/ -19 w 1543395"/>
                <a:gd name="connsiteY5" fmla="*/ 1089464 h 1826425"/>
                <a:gd name="connsiteX6" fmla="*/ -1199 w 1543395"/>
                <a:gd name="connsiteY6" fmla="*/ 1024741 h 1826425"/>
                <a:gd name="connsiteX7" fmla="*/ 513 w 1543395"/>
                <a:gd name="connsiteY7" fmla="*/ 942608 h 1826425"/>
                <a:gd name="connsiteX8" fmla="*/ -491 w 1543395"/>
                <a:gd name="connsiteY8" fmla="*/ 875722 h 1826425"/>
                <a:gd name="connsiteX9" fmla="*/ 3444 w 1543395"/>
                <a:gd name="connsiteY9" fmla="*/ 800966 h 1826425"/>
                <a:gd name="connsiteX10" fmla="*/ 4978 w 1543395"/>
                <a:gd name="connsiteY10" fmla="*/ 755188 h 1826425"/>
                <a:gd name="connsiteX11" fmla="*/ 7300 w 1543395"/>
                <a:gd name="connsiteY11" fmla="*/ 706557 h 1826425"/>
                <a:gd name="connsiteX12" fmla="*/ 5195 w 1543395"/>
                <a:gd name="connsiteY12" fmla="*/ 683541 h 1826425"/>
                <a:gd name="connsiteX13" fmla="*/ 4900 w 1543395"/>
                <a:gd name="connsiteY13" fmla="*/ 625290 h 1826425"/>
                <a:gd name="connsiteX14" fmla="*/ 3798 w 1543395"/>
                <a:gd name="connsiteY14" fmla="*/ 559407 h 1826425"/>
                <a:gd name="connsiteX15" fmla="*/ 5411 w 1543395"/>
                <a:gd name="connsiteY15" fmla="*/ 538534 h 1826425"/>
                <a:gd name="connsiteX16" fmla="*/ 14952 w 1543395"/>
                <a:gd name="connsiteY16" fmla="*/ 475720 h 1826425"/>
                <a:gd name="connsiteX17" fmla="*/ 45287 w 1543395"/>
                <a:gd name="connsiteY17" fmla="*/ 422033 h 1826425"/>
                <a:gd name="connsiteX18" fmla="*/ 92856 w 1543395"/>
                <a:gd name="connsiteY18" fmla="*/ 384282 h 1826425"/>
                <a:gd name="connsiteX19" fmla="*/ 167493 w 1543395"/>
                <a:gd name="connsiteY19" fmla="*/ 364334 h 1826425"/>
                <a:gd name="connsiteX20" fmla="*/ 235304 w 1543395"/>
                <a:gd name="connsiteY20" fmla="*/ 353238 h 1826425"/>
                <a:gd name="connsiteX21" fmla="*/ 276420 w 1543395"/>
                <a:gd name="connsiteY21" fmla="*/ 329474 h 1826425"/>
                <a:gd name="connsiteX22" fmla="*/ 295581 w 1543395"/>
                <a:gd name="connsiteY22" fmla="*/ 310726 h 1826425"/>
                <a:gd name="connsiteX23" fmla="*/ 314073 w 1543395"/>
                <a:gd name="connsiteY23" fmla="*/ 262961 h 1826425"/>
                <a:gd name="connsiteX24" fmla="*/ 323103 w 1543395"/>
                <a:gd name="connsiteY24" fmla="*/ 209491 h 1826425"/>
                <a:gd name="connsiteX25" fmla="*/ 332939 w 1543395"/>
                <a:gd name="connsiteY25" fmla="*/ 199261 h 1826425"/>
                <a:gd name="connsiteX26" fmla="*/ 381511 w 1543395"/>
                <a:gd name="connsiteY26" fmla="*/ 216711 h 1826425"/>
                <a:gd name="connsiteX27" fmla="*/ 385760 w 1543395"/>
                <a:gd name="connsiteY27" fmla="*/ 221688 h 1826425"/>
                <a:gd name="connsiteX28" fmla="*/ 390836 w 1543395"/>
                <a:gd name="connsiteY28" fmla="*/ 220704 h 1826425"/>
                <a:gd name="connsiteX29" fmla="*/ 392803 w 1543395"/>
                <a:gd name="connsiteY29" fmla="*/ 215216 h 1826425"/>
                <a:gd name="connsiteX30" fmla="*/ 423984 w 1543395"/>
                <a:gd name="connsiteY30" fmla="*/ 100722 h 1826425"/>
                <a:gd name="connsiteX31" fmla="*/ 440784 w 1543395"/>
                <a:gd name="connsiteY31" fmla="*/ 64386 h 1826425"/>
                <a:gd name="connsiteX32" fmla="*/ 452588 w 1543395"/>
                <a:gd name="connsiteY32" fmla="*/ 56045 h 1826425"/>
                <a:gd name="connsiteX33" fmla="*/ 458490 w 1543395"/>
                <a:gd name="connsiteY33" fmla="*/ 46917 h 1826425"/>
                <a:gd name="connsiteX34" fmla="*/ 461381 w 1543395"/>
                <a:gd name="connsiteY34" fmla="*/ 20163 h 1826425"/>
                <a:gd name="connsiteX35" fmla="*/ 488038 w 1543395"/>
                <a:gd name="connsiteY35" fmla="*/ -81 h 1826425"/>
                <a:gd name="connsiteX36" fmla="*/ 508773 w 1543395"/>
                <a:gd name="connsiteY36" fmla="*/ 26851 h 1826425"/>
                <a:gd name="connsiteX37" fmla="*/ 495612 w 1543395"/>
                <a:gd name="connsiteY37" fmla="*/ 73298 h 1826425"/>
                <a:gd name="connsiteX38" fmla="*/ 481192 w 1543395"/>
                <a:gd name="connsiteY38" fmla="*/ 108059 h 1826425"/>
                <a:gd name="connsiteX39" fmla="*/ 477867 w 1543395"/>
                <a:gd name="connsiteY39" fmla="*/ 116873 h 1826425"/>
                <a:gd name="connsiteX40" fmla="*/ 447020 w 1543395"/>
                <a:gd name="connsiteY40" fmla="*/ 199852 h 1826425"/>
                <a:gd name="connsiteX41" fmla="*/ 423413 w 1543395"/>
                <a:gd name="connsiteY41" fmla="*/ 329395 h 1826425"/>
                <a:gd name="connsiteX42" fmla="*/ 405157 w 1543395"/>
                <a:gd name="connsiteY42" fmla="*/ 462106 h 1826425"/>
                <a:gd name="connsiteX43" fmla="*/ 395833 w 1543395"/>
                <a:gd name="connsiteY43" fmla="*/ 537964 h 1826425"/>
                <a:gd name="connsiteX44" fmla="*/ 395498 w 1543395"/>
                <a:gd name="connsiteY44" fmla="*/ 548134 h 1826425"/>
                <a:gd name="connsiteX45" fmla="*/ 396187 w 1543395"/>
                <a:gd name="connsiteY45" fmla="*/ 636208 h 1826425"/>
                <a:gd name="connsiteX46" fmla="*/ 394593 w 1543395"/>
                <a:gd name="connsiteY46" fmla="*/ 695797 h 1826425"/>
                <a:gd name="connsiteX47" fmla="*/ 392626 w 1543395"/>
                <a:gd name="connsiteY47" fmla="*/ 740099 h 1826425"/>
                <a:gd name="connsiteX48" fmla="*/ 393688 w 1543395"/>
                <a:gd name="connsiteY48" fmla="*/ 833957 h 1826425"/>
                <a:gd name="connsiteX49" fmla="*/ 392921 w 1543395"/>
                <a:gd name="connsiteY49" fmla="*/ 924923 h 1826425"/>
                <a:gd name="connsiteX50" fmla="*/ 394160 w 1543395"/>
                <a:gd name="connsiteY50" fmla="*/ 993324 h 1826425"/>
                <a:gd name="connsiteX51" fmla="*/ 392468 w 1543395"/>
                <a:gd name="connsiteY51" fmla="*/ 1039850 h 1826425"/>
                <a:gd name="connsiteX52" fmla="*/ 390757 w 1543395"/>
                <a:gd name="connsiteY52" fmla="*/ 1048388 h 1826425"/>
                <a:gd name="connsiteX53" fmla="*/ 389537 w 1543395"/>
                <a:gd name="connsiteY53" fmla="*/ 1054034 h 1826425"/>
                <a:gd name="connsiteX54" fmla="*/ 388180 w 1543395"/>
                <a:gd name="connsiteY54" fmla="*/ 1117989 h 1826425"/>
                <a:gd name="connsiteX55" fmla="*/ 391328 w 1543395"/>
                <a:gd name="connsiteY55" fmla="*/ 1209486 h 1826425"/>
                <a:gd name="connsiteX56" fmla="*/ 395577 w 1543395"/>
                <a:gd name="connsiteY56" fmla="*/ 1281212 h 1826425"/>
                <a:gd name="connsiteX57" fmla="*/ 399865 w 1543395"/>
                <a:gd name="connsiteY57" fmla="*/ 1344912 h 1826425"/>
                <a:gd name="connsiteX58" fmla="*/ 411944 w 1543395"/>
                <a:gd name="connsiteY58" fmla="*/ 1439891 h 1826425"/>
                <a:gd name="connsiteX59" fmla="*/ 423413 w 1543395"/>
                <a:gd name="connsiteY59" fmla="*/ 1527650 h 1826425"/>
                <a:gd name="connsiteX60" fmla="*/ 430535 w 1543395"/>
                <a:gd name="connsiteY60" fmla="*/ 1593278 h 1826425"/>
                <a:gd name="connsiteX61" fmla="*/ 432856 w 1543395"/>
                <a:gd name="connsiteY61" fmla="*/ 1600144 h 1826425"/>
                <a:gd name="connsiteX62" fmla="*/ 435709 w 1543395"/>
                <a:gd name="connsiteY62" fmla="*/ 1616551 h 1826425"/>
                <a:gd name="connsiteX63" fmla="*/ 465985 w 1543395"/>
                <a:gd name="connsiteY63" fmla="*/ 1683437 h 1826425"/>
                <a:gd name="connsiteX64" fmla="*/ 511232 w 1543395"/>
                <a:gd name="connsiteY64" fmla="*/ 1707044 h 1826425"/>
                <a:gd name="connsiteX65" fmla="*/ 607981 w 1543395"/>
                <a:gd name="connsiteY65" fmla="*/ 1708323 h 1826425"/>
                <a:gd name="connsiteX66" fmla="*/ 706344 w 1543395"/>
                <a:gd name="connsiteY66" fmla="*/ 1660932 h 1826425"/>
                <a:gd name="connsiteX67" fmla="*/ 721433 w 1543395"/>
                <a:gd name="connsiteY67" fmla="*/ 1630459 h 1826425"/>
                <a:gd name="connsiteX68" fmla="*/ 734850 w 1543395"/>
                <a:gd name="connsiteY68" fmla="*/ 1543093 h 1826425"/>
                <a:gd name="connsiteX69" fmla="*/ 734004 w 1543395"/>
                <a:gd name="connsiteY69" fmla="*/ 1477603 h 1826425"/>
                <a:gd name="connsiteX70" fmla="*/ 733630 w 1543395"/>
                <a:gd name="connsiteY70" fmla="*/ 1415851 h 1826425"/>
                <a:gd name="connsiteX71" fmla="*/ 753440 w 1543395"/>
                <a:gd name="connsiteY71" fmla="*/ 1342709 h 1826425"/>
                <a:gd name="connsiteX72" fmla="*/ 795677 w 1543395"/>
                <a:gd name="connsiteY72" fmla="*/ 1319928 h 1826425"/>
                <a:gd name="connsiteX73" fmla="*/ 850760 w 1543395"/>
                <a:gd name="connsiteY73" fmla="*/ 1323253 h 1826425"/>
                <a:gd name="connsiteX74" fmla="*/ 917116 w 1543395"/>
                <a:gd name="connsiteY74" fmla="*/ 1332223 h 1826425"/>
                <a:gd name="connsiteX75" fmla="*/ 1012587 w 1543395"/>
                <a:gd name="connsiteY75" fmla="*/ 1342827 h 1826425"/>
                <a:gd name="connsiteX76" fmla="*/ 1079473 w 1543395"/>
                <a:gd name="connsiteY76" fmla="*/ 1340859 h 1826425"/>
                <a:gd name="connsiteX77" fmla="*/ 1130268 w 1543395"/>
                <a:gd name="connsiteY77" fmla="*/ 1337358 h 1826425"/>
                <a:gd name="connsiteX78" fmla="*/ 1180826 w 1543395"/>
                <a:gd name="connsiteY78" fmla="*/ 1331889 h 1826425"/>
                <a:gd name="connsiteX79" fmla="*/ 1185862 w 1543395"/>
                <a:gd name="connsiteY79" fmla="*/ 1330984 h 1826425"/>
                <a:gd name="connsiteX80" fmla="*/ 1191862 w 1543395"/>
                <a:gd name="connsiteY80" fmla="*/ 1332361 h 1826425"/>
                <a:gd name="connsiteX81" fmla="*/ 1189895 w 1543395"/>
                <a:gd name="connsiteY81" fmla="*/ 1338813 h 1826425"/>
                <a:gd name="connsiteX82" fmla="*/ 1173567 w 1543395"/>
                <a:gd name="connsiteY82" fmla="*/ 1355457 h 1826425"/>
                <a:gd name="connsiteX83" fmla="*/ 1060293 w 1543395"/>
                <a:gd name="connsiteY83" fmla="*/ 1423976 h 1826425"/>
                <a:gd name="connsiteX84" fmla="*/ 1045735 w 1543395"/>
                <a:gd name="connsiteY84" fmla="*/ 1441681 h 1826425"/>
                <a:gd name="connsiteX85" fmla="*/ 1041053 w 1543395"/>
                <a:gd name="connsiteY85" fmla="*/ 1517185 h 1826425"/>
                <a:gd name="connsiteX86" fmla="*/ 1044004 w 1543395"/>
                <a:gd name="connsiteY86" fmla="*/ 1574569 h 1826425"/>
                <a:gd name="connsiteX87" fmla="*/ 1091710 w 1543395"/>
                <a:gd name="connsiteY87" fmla="*/ 1628807 h 1826425"/>
                <a:gd name="connsiteX88" fmla="*/ 1145947 w 1543395"/>
                <a:gd name="connsiteY88" fmla="*/ 1632151 h 1826425"/>
                <a:gd name="connsiteX89" fmla="*/ 1188105 w 1543395"/>
                <a:gd name="connsiteY89" fmla="*/ 1632151 h 1826425"/>
                <a:gd name="connsiteX90" fmla="*/ 1257825 w 1543395"/>
                <a:gd name="connsiteY90" fmla="*/ 1622000 h 1826425"/>
                <a:gd name="connsiteX91" fmla="*/ 1286723 w 1543395"/>
                <a:gd name="connsiteY91" fmla="*/ 1566700 h 1826425"/>
                <a:gd name="connsiteX92" fmla="*/ 1284186 w 1543395"/>
                <a:gd name="connsiteY92" fmla="*/ 1487617 h 1826425"/>
                <a:gd name="connsiteX93" fmla="*/ 1284363 w 1543395"/>
                <a:gd name="connsiteY93" fmla="*/ 1469420 h 1826425"/>
                <a:gd name="connsiteX94" fmla="*/ 1289498 w 1543395"/>
                <a:gd name="connsiteY94" fmla="*/ 1405661 h 1826425"/>
                <a:gd name="connsiteX95" fmla="*/ 1313242 w 1543395"/>
                <a:gd name="connsiteY95" fmla="*/ 1302931 h 1826425"/>
                <a:gd name="connsiteX96" fmla="*/ 1334331 w 1543395"/>
                <a:gd name="connsiteY96" fmla="*/ 1225716 h 1826425"/>
                <a:gd name="connsiteX97" fmla="*/ 1339525 w 1543395"/>
                <a:gd name="connsiteY97" fmla="*/ 1180981 h 1826425"/>
                <a:gd name="connsiteX98" fmla="*/ 1349361 w 1543395"/>
                <a:gd name="connsiteY98" fmla="*/ 1104454 h 1826425"/>
                <a:gd name="connsiteX99" fmla="*/ 1354437 w 1543395"/>
                <a:gd name="connsiteY99" fmla="*/ 1031922 h 1826425"/>
                <a:gd name="connsiteX100" fmla="*/ 1359315 w 1543395"/>
                <a:gd name="connsiteY100" fmla="*/ 971783 h 1826425"/>
                <a:gd name="connsiteX101" fmla="*/ 1356227 w 1543395"/>
                <a:gd name="connsiteY101" fmla="*/ 908299 h 1826425"/>
                <a:gd name="connsiteX102" fmla="*/ 1351309 w 1543395"/>
                <a:gd name="connsiteY102" fmla="*/ 857721 h 1826425"/>
                <a:gd name="connsiteX103" fmla="*/ 1348535 w 1543395"/>
                <a:gd name="connsiteY103" fmla="*/ 760991 h 1826425"/>
                <a:gd name="connsiteX104" fmla="*/ 1350010 w 1543395"/>
                <a:gd name="connsiteY104" fmla="*/ 724164 h 1826425"/>
                <a:gd name="connsiteX105" fmla="*/ 1349322 w 1543395"/>
                <a:gd name="connsiteY105" fmla="*/ 715528 h 1826425"/>
                <a:gd name="connsiteX106" fmla="*/ 1332738 w 1543395"/>
                <a:gd name="connsiteY106" fmla="*/ 701757 h 1826425"/>
                <a:gd name="connsiteX107" fmla="*/ 1326954 w 1543395"/>
                <a:gd name="connsiteY107" fmla="*/ 701757 h 1826425"/>
                <a:gd name="connsiteX108" fmla="*/ 1323315 w 1543395"/>
                <a:gd name="connsiteY108" fmla="*/ 701580 h 1826425"/>
                <a:gd name="connsiteX109" fmla="*/ 1314088 w 1543395"/>
                <a:gd name="connsiteY109" fmla="*/ 694577 h 1826425"/>
                <a:gd name="connsiteX110" fmla="*/ 1322645 w 1543395"/>
                <a:gd name="connsiteY110" fmla="*/ 683580 h 1826425"/>
                <a:gd name="connsiteX111" fmla="*/ 1337676 w 1543395"/>
                <a:gd name="connsiteY111" fmla="*/ 685252 h 1826425"/>
                <a:gd name="connsiteX112" fmla="*/ 1352272 w 1543395"/>
                <a:gd name="connsiteY112" fmla="*/ 676596 h 1826425"/>
                <a:gd name="connsiteX113" fmla="*/ 1370843 w 1543395"/>
                <a:gd name="connsiteY113" fmla="*/ 624641 h 1826425"/>
                <a:gd name="connsiteX114" fmla="*/ 1394450 w 1543395"/>
                <a:gd name="connsiteY114" fmla="*/ 577958 h 1826425"/>
                <a:gd name="connsiteX115" fmla="*/ 1427894 w 1543395"/>
                <a:gd name="connsiteY115" fmla="*/ 532042 h 1826425"/>
                <a:gd name="connsiteX116" fmla="*/ 1445599 w 1543395"/>
                <a:gd name="connsiteY116" fmla="*/ 504501 h 1826425"/>
                <a:gd name="connsiteX117" fmla="*/ 1493403 w 1543395"/>
                <a:gd name="connsiteY117" fmla="*/ 469720 h 1826425"/>
                <a:gd name="connsiteX118" fmla="*/ 1535444 w 1543395"/>
                <a:gd name="connsiteY118" fmla="*/ 477726 h 1826425"/>
                <a:gd name="connsiteX119" fmla="*/ 1540106 w 1543395"/>
                <a:gd name="connsiteY119" fmla="*/ 493012 h 1826425"/>
                <a:gd name="connsiteX120" fmla="*/ 1527161 w 1543395"/>
                <a:gd name="connsiteY120" fmla="*/ 530842 h 1826425"/>
                <a:gd name="connsiteX121" fmla="*/ 1527161 w 1543395"/>
                <a:gd name="connsiteY121" fmla="*/ 535760 h 1826425"/>
                <a:gd name="connsiteX122" fmla="*/ 1527830 w 1543395"/>
                <a:gd name="connsiteY122" fmla="*/ 549531 h 1826425"/>
                <a:gd name="connsiteX123" fmla="*/ 1498951 w 1543395"/>
                <a:gd name="connsiteY123" fmla="*/ 615946 h 1826425"/>
                <a:gd name="connsiteX124" fmla="*/ 1491692 w 1543395"/>
                <a:gd name="connsiteY124" fmla="*/ 629343 h 1826425"/>
                <a:gd name="connsiteX125" fmla="*/ 1481226 w 1543395"/>
                <a:gd name="connsiteY125" fmla="*/ 645671 h 1826425"/>
                <a:gd name="connsiteX126" fmla="*/ 1466865 w 1543395"/>
                <a:gd name="connsiteY126" fmla="*/ 671481 h 1826425"/>
                <a:gd name="connsiteX127" fmla="*/ 1465606 w 1543395"/>
                <a:gd name="connsiteY127" fmla="*/ 674255 h 1826425"/>
                <a:gd name="connsiteX128" fmla="*/ 1462203 w 1543395"/>
                <a:gd name="connsiteY128" fmla="*/ 684662 h 1826425"/>
                <a:gd name="connsiteX129" fmla="*/ 1461554 w 1543395"/>
                <a:gd name="connsiteY129" fmla="*/ 687573 h 1826425"/>
                <a:gd name="connsiteX130" fmla="*/ 1460747 w 1543395"/>
                <a:gd name="connsiteY130" fmla="*/ 694537 h 1826425"/>
                <a:gd name="connsiteX131" fmla="*/ 1460117 w 1543395"/>
                <a:gd name="connsiteY131" fmla="*/ 697488 h 1826425"/>
                <a:gd name="connsiteX132" fmla="*/ 1460117 w 1543395"/>
                <a:gd name="connsiteY132" fmla="*/ 703528 h 1826425"/>
                <a:gd name="connsiteX133" fmla="*/ 1460786 w 1543395"/>
                <a:gd name="connsiteY133" fmla="*/ 707462 h 1826425"/>
                <a:gd name="connsiteX134" fmla="*/ 1461593 w 1543395"/>
                <a:gd name="connsiteY134" fmla="*/ 714584 h 1826425"/>
                <a:gd name="connsiteX135" fmla="*/ 1462223 w 1543395"/>
                <a:gd name="connsiteY135" fmla="*/ 717633 h 1826425"/>
                <a:gd name="connsiteX136" fmla="*/ 1463108 w 1543395"/>
                <a:gd name="connsiteY136" fmla="*/ 723948 h 1826425"/>
                <a:gd name="connsiteX137" fmla="*/ 1463737 w 1543395"/>
                <a:gd name="connsiteY137" fmla="*/ 727253 h 1826425"/>
                <a:gd name="connsiteX138" fmla="*/ 1467317 w 1543395"/>
                <a:gd name="connsiteY138" fmla="*/ 755129 h 1826425"/>
                <a:gd name="connsiteX139" fmla="*/ 1468065 w 1543395"/>
                <a:gd name="connsiteY139" fmla="*/ 758591 h 1826425"/>
                <a:gd name="connsiteX140" fmla="*/ 1474695 w 1543395"/>
                <a:gd name="connsiteY140" fmla="*/ 794553 h 1826425"/>
                <a:gd name="connsiteX141" fmla="*/ 1475364 w 1543395"/>
                <a:gd name="connsiteY141" fmla="*/ 798015 h 1826425"/>
                <a:gd name="connsiteX142" fmla="*/ 1477626 w 1543395"/>
                <a:gd name="connsiteY142" fmla="*/ 817688 h 1826425"/>
                <a:gd name="connsiteX143" fmla="*/ 1478256 w 1543395"/>
                <a:gd name="connsiteY143" fmla="*/ 821071 h 1826425"/>
                <a:gd name="connsiteX144" fmla="*/ 1479062 w 1543395"/>
                <a:gd name="connsiteY144" fmla="*/ 830062 h 1826425"/>
                <a:gd name="connsiteX145" fmla="*/ 1479731 w 1543395"/>
                <a:gd name="connsiteY145" fmla="*/ 834527 h 1826425"/>
                <a:gd name="connsiteX146" fmla="*/ 1480537 w 1543395"/>
                <a:gd name="connsiteY146" fmla="*/ 844855 h 1826425"/>
                <a:gd name="connsiteX147" fmla="*/ 1481206 w 1543395"/>
                <a:gd name="connsiteY147" fmla="*/ 849596 h 1826425"/>
                <a:gd name="connsiteX148" fmla="*/ 1481993 w 1543395"/>
                <a:gd name="connsiteY148" fmla="*/ 872141 h 1826425"/>
                <a:gd name="connsiteX149" fmla="*/ 1482662 w 1543395"/>
                <a:gd name="connsiteY149" fmla="*/ 877217 h 1826425"/>
                <a:gd name="connsiteX150" fmla="*/ 1483469 w 1543395"/>
                <a:gd name="connsiteY150" fmla="*/ 916680 h 1826425"/>
                <a:gd name="connsiteX151" fmla="*/ 1484098 w 1543395"/>
                <a:gd name="connsiteY151" fmla="*/ 920614 h 1826425"/>
                <a:gd name="connsiteX152" fmla="*/ 1484098 w 1543395"/>
                <a:gd name="connsiteY152" fmla="*/ 951579 h 1826425"/>
                <a:gd name="connsiteX153" fmla="*/ 1451894 w 1543395"/>
                <a:gd name="connsiteY153" fmla="*/ 964288 h 1826425"/>
                <a:gd name="connsiteX154" fmla="*/ 1440622 w 1543395"/>
                <a:gd name="connsiteY154" fmla="*/ 948136 h 1826425"/>
                <a:gd name="connsiteX155" fmla="*/ 1436510 w 1543395"/>
                <a:gd name="connsiteY155" fmla="*/ 911290 h 1826425"/>
                <a:gd name="connsiteX156" fmla="*/ 1432576 w 1543395"/>
                <a:gd name="connsiteY156" fmla="*/ 855420 h 1826425"/>
                <a:gd name="connsiteX157" fmla="*/ 1429153 w 1543395"/>
                <a:gd name="connsiteY157" fmla="*/ 798802 h 1826425"/>
                <a:gd name="connsiteX158" fmla="*/ 1424510 w 1543395"/>
                <a:gd name="connsiteY158" fmla="*/ 765752 h 1826425"/>
                <a:gd name="connsiteX159" fmla="*/ 1413080 w 1543395"/>
                <a:gd name="connsiteY159" fmla="*/ 696898 h 1826425"/>
                <a:gd name="connsiteX160" fmla="*/ 1404700 w 1543395"/>
                <a:gd name="connsiteY160" fmla="*/ 691901 h 1826425"/>
                <a:gd name="connsiteX161" fmla="*/ 1380365 w 1543395"/>
                <a:gd name="connsiteY161" fmla="*/ 703469 h 1826425"/>
                <a:gd name="connsiteX162" fmla="*/ 1374109 w 1543395"/>
                <a:gd name="connsiteY162" fmla="*/ 708230 h 1826425"/>
                <a:gd name="connsiteX163" fmla="*/ 1381093 w 1543395"/>
                <a:gd name="connsiteY163" fmla="*/ 709410 h 1826425"/>
                <a:gd name="connsiteX164" fmla="*/ 1402477 w 1543395"/>
                <a:gd name="connsiteY164" fmla="*/ 731423 h 1826425"/>
                <a:gd name="connsiteX165" fmla="*/ 1398916 w 1543395"/>
                <a:gd name="connsiteY165" fmla="*/ 763214 h 1826425"/>
                <a:gd name="connsiteX166" fmla="*/ 1390535 w 1543395"/>
                <a:gd name="connsiteY166" fmla="*/ 800120 h 1826425"/>
                <a:gd name="connsiteX167" fmla="*/ 1392188 w 1543395"/>
                <a:gd name="connsiteY167" fmla="*/ 812278 h 1826425"/>
                <a:gd name="connsiteX168" fmla="*/ 1396024 w 1543395"/>
                <a:gd name="connsiteY168" fmla="*/ 835255 h 1826425"/>
                <a:gd name="connsiteX169" fmla="*/ 1389670 w 1543395"/>
                <a:gd name="connsiteY169" fmla="*/ 863682 h 1826425"/>
                <a:gd name="connsiteX170" fmla="*/ 1390476 w 1543395"/>
                <a:gd name="connsiteY170" fmla="*/ 910444 h 1826425"/>
                <a:gd name="connsiteX171" fmla="*/ 1389316 w 1543395"/>
                <a:gd name="connsiteY171" fmla="*/ 933067 h 1826425"/>
                <a:gd name="connsiteX172" fmla="*/ 1389945 w 1543395"/>
                <a:gd name="connsiteY172" fmla="*/ 951284 h 1826425"/>
                <a:gd name="connsiteX173" fmla="*/ 1395847 w 1543395"/>
                <a:gd name="connsiteY173" fmla="*/ 986065 h 1826425"/>
                <a:gd name="connsiteX174" fmla="*/ 1390673 w 1543395"/>
                <a:gd name="connsiteY174" fmla="*/ 1015456 h 1826425"/>
                <a:gd name="connsiteX175" fmla="*/ 1391342 w 1543395"/>
                <a:gd name="connsiteY175" fmla="*/ 1028302 h 1826425"/>
                <a:gd name="connsiteX176" fmla="*/ 1390791 w 1543395"/>
                <a:gd name="connsiteY176" fmla="*/ 1051673 h 1826425"/>
                <a:gd name="connsiteX177" fmla="*/ 1389473 w 1543395"/>
                <a:gd name="connsiteY177" fmla="*/ 1055076 h 1826425"/>
                <a:gd name="connsiteX178" fmla="*/ 1393545 w 1543395"/>
                <a:gd name="connsiteY178" fmla="*/ 1088520 h 1826425"/>
                <a:gd name="connsiteX179" fmla="*/ 1403795 w 1543395"/>
                <a:gd name="connsiteY179" fmla="*/ 1117497 h 1826425"/>
                <a:gd name="connsiteX180" fmla="*/ 1403323 w 1543395"/>
                <a:gd name="connsiteY180" fmla="*/ 1210509 h 1826425"/>
                <a:gd name="connsiteX181" fmla="*/ 1381152 w 1543395"/>
                <a:gd name="connsiteY181" fmla="*/ 1355850 h 1826425"/>
                <a:gd name="connsiteX182" fmla="*/ 1365807 w 1543395"/>
                <a:gd name="connsiteY182" fmla="*/ 1461059 h 1826425"/>
                <a:gd name="connsiteX183" fmla="*/ 1360338 w 1543395"/>
                <a:gd name="connsiteY183" fmla="*/ 1522634 h 1826425"/>
                <a:gd name="connsiteX184" fmla="*/ 1341630 w 1543395"/>
                <a:gd name="connsiteY184" fmla="*/ 1559166 h 1826425"/>
                <a:gd name="connsiteX185" fmla="*/ 1329118 w 1543395"/>
                <a:gd name="connsiteY185" fmla="*/ 1578268 h 1826425"/>
                <a:gd name="connsiteX186" fmla="*/ 1294297 w 1543395"/>
                <a:gd name="connsiteY186" fmla="*/ 1634708 h 1826425"/>
                <a:gd name="connsiteX187" fmla="*/ 1265005 w 1543395"/>
                <a:gd name="connsiteY187" fmla="*/ 1653358 h 1826425"/>
                <a:gd name="connsiteX188" fmla="*/ 1207581 w 1543395"/>
                <a:gd name="connsiteY188" fmla="*/ 1678086 h 1826425"/>
                <a:gd name="connsiteX189" fmla="*/ 1112189 w 1543395"/>
                <a:gd name="connsiteY189" fmla="*/ 1678086 h 1826425"/>
                <a:gd name="connsiteX190" fmla="*/ 998423 w 1543395"/>
                <a:gd name="connsiteY190" fmla="*/ 1551985 h 1826425"/>
                <a:gd name="connsiteX191" fmla="*/ 990554 w 1543395"/>
                <a:gd name="connsiteY191" fmla="*/ 1503276 h 1826425"/>
                <a:gd name="connsiteX192" fmla="*/ 984868 w 1543395"/>
                <a:gd name="connsiteY192" fmla="*/ 1480023 h 1826425"/>
                <a:gd name="connsiteX193" fmla="*/ 975799 w 1543395"/>
                <a:gd name="connsiteY193" fmla="*/ 1473826 h 1826425"/>
                <a:gd name="connsiteX194" fmla="*/ 948552 w 1543395"/>
                <a:gd name="connsiteY194" fmla="*/ 1469006 h 1826425"/>
                <a:gd name="connsiteX195" fmla="*/ 940192 w 1543395"/>
                <a:gd name="connsiteY195" fmla="*/ 1456101 h 1826425"/>
                <a:gd name="connsiteX196" fmla="*/ 938795 w 1543395"/>
                <a:gd name="connsiteY196" fmla="*/ 1450199 h 1826425"/>
                <a:gd name="connsiteX197" fmla="*/ 935864 w 1543395"/>
                <a:gd name="connsiteY197" fmla="*/ 1448645 h 1826425"/>
                <a:gd name="connsiteX198" fmla="*/ 932873 w 1543395"/>
                <a:gd name="connsiteY198" fmla="*/ 1447131 h 1826425"/>
                <a:gd name="connsiteX199" fmla="*/ 928526 w 1543395"/>
                <a:gd name="connsiteY199" fmla="*/ 1442075 h 1826425"/>
                <a:gd name="connsiteX200" fmla="*/ 999544 w 1543395"/>
                <a:gd name="connsiteY200" fmla="*/ 1386283 h 1826425"/>
                <a:gd name="connsiteX201" fmla="*/ 1010285 w 1543395"/>
                <a:gd name="connsiteY201" fmla="*/ 1388251 h 1826425"/>
                <a:gd name="connsiteX202" fmla="*/ 1027498 w 1543395"/>
                <a:gd name="connsiteY202" fmla="*/ 1380696 h 1826425"/>
                <a:gd name="connsiteX203" fmla="*/ 1024744 w 1543395"/>
                <a:gd name="connsiteY203" fmla="*/ 1373909 h 1826425"/>
                <a:gd name="connsiteX204" fmla="*/ 1016010 w 1543395"/>
                <a:gd name="connsiteY204" fmla="*/ 1373732 h 1826425"/>
                <a:gd name="connsiteX205" fmla="*/ 914204 w 1543395"/>
                <a:gd name="connsiteY205" fmla="*/ 1363109 h 1826425"/>
                <a:gd name="connsiteX206" fmla="*/ 886250 w 1543395"/>
                <a:gd name="connsiteY206" fmla="*/ 1361496 h 1826425"/>
                <a:gd name="connsiteX207" fmla="*/ 869154 w 1543395"/>
                <a:gd name="connsiteY207" fmla="*/ 1359096 h 1826425"/>
                <a:gd name="connsiteX208" fmla="*/ 817238 w 1543395"/>
                <a:gd name="connsiteY208" fmla="*/ 1363955 h 1826425"/>
                <a:gd name="connsiteX209" fmla="*/ 800517 w 1543395"/>
                <a:gd name="connsiteY209" fmla="*/ 1383234 h 1826425"/>
                <a:gd name="connsiteX210" fmla="*/ 789225 w 1543395"/>
                <a:gd name="connsiteY210" fmla="*/ 1437098 h 1826425"/>
                <a:gd name="connsiteX211" fmla="*/ 774214 w 1543395"/>
                <a:gd name="connsiteY211" fmla="*/ 1598413 h 1826425"/>
                <a:gd name="connsiteX212" fmla="*/ 769611 w 1543395"/>
                <a:gd name="connsiteY212" fmla="*/ 1624892 h 1826425"/>
                <a:gd name="connsiteX213" fmla="*/ 762096 w 1543395"/>
                <a:gd name="connsiteY213" fmla="*/ 1642912 h 1826425"/>
                <a:gd name="connsiteX214" fmla="*/ 742699 w 1543395"/>
                <a:gd name="connsiteY214" fmla="*/ 1673680 h 1826425"/>
                <a:gd name="connsiteX215" fmla="*/ 732135 w 1543395"/>
                <a:gd name="connsiteY215" fmla="*/ 1695851 h 1826425"/>
                <a:gd name="connsiteX216" fmla="*/ 725781 w 1543395"/>
                <a:gd name="connsiteY216" fmla="*/ 1706257 h 1826425"/>
                <a:gd name="connsiteX217" fmla="*/ 710869 w 1543395"/>
                <a:gd name="connsiteY217" fmla="*/ 1719064 h 1826425"/>
                <a:gd name="connsiteX218" fmla="*/ 712206 w 1543395"/>
                <a:gd name="connsiteY218" fmla="*/ 1730573 h 1826425"/>
                <a:gd name="connsiteX219" fmla="*/ 735381 w 1543395"/>
                <a:gd name="connsiteY219" fmla="*/ 1748947 h 1826425"/>
                <a:gd name="connsiteX220" fmla="*/ 749643 w 1543395"/>
                <a:gd name="connsiteY220" fmla="*/ 1788548 h 1826425"/>
                <a:gd name="connsiteX221" fmla="*/ 744056 w 1543395"/>
                <a:gd name="connsiteY221" fmla="*/ 1796279 h 1826425"/>
                <a:gd name="connsiteX222" fmla="*/ 689721 w 1543395"/>
                <a:gd name="connsiteY222" fmla="*/ 1816384 h 1826425"/>
                <a:gd name="connsiteX223" fmla="*/ 638966 w 1543395"/>
                <a:gd name="connsiteY223" fmla="*/ 1825807 h 1826425"/>
                <a:gd name="connsiteX224" fmla="*/ 626887 w 1543395"/>
                <a:gd name="connsiteY224" fmla="*/ 1819532 h 1826425"/>
                <a:gd name="connsiteX225" fmla="*/ 623523 w 1543395"/>
                <a:gd name="connsiteY225" fmla="*/ 1767950 h 1826425"/>
                <a:gd name="connsiteX226" fmla="*/ 617365 w 1543395"/>
                <a:gd name="connsiteY226" fmla="*/ 1760377 h 1826425"/>
                <a:gd name="connsiteX227" fmla="*/ 497363 w 1543395"/>
                <a:gd name="connsiteY227" fmla="*/ 1755222 h 1826425"/>
                <a:gd name="connsiteX228" fmla="*/ 459571 w 1543395"/>
                <a:gd name="connsiteY228" fmla="*/ 1744383 h 1826425"/>
                <a:gd name="connsiteX229" fmla="*/ 447591 w 1543395"/>
                <a:gd name="connsiteY229" fmla="*/ 1736514 h 1826425"/>
                <a:gd name="connsiteX230" fmla="*/ 433250 w 1543395"/>
                <a:gd name="connsiteY230" fmla="*/ 1699982 h 1826425"/>
                <a:gd name="connsiteX231" fmla="*/ 429984 w 1543395"/>
                <a:gd name="connsiteY231" fmla="*/ 1691523 h 1826425"/>
                <a:gd name="connsiteX232" fmla="*/ 377636 w 1543395"/>
                <a:gd name="connsiteY232" fmla="*/ 1595481 h 1826425"/>
                <a:gd name="connsiteX233" fmla="*/ 356763 w 1543395"/>
                <a:gd name="connsiteY233" fmla="*/ 1489938 h 1826425"/>
                <a:gd name="connsiteX234" fmla="*/ 349484 w 1543395"/>
                <a:gd name="connsiteY234" fmla="*/ 1486436 h 1826425"/>
                <a:gd name="connsiteX235" fmla="*/ 308408 w 1543395"/>
                <a:gd name="connsiteY235" fmla="*/ 1488994 h 1826425"/>
                <a:gd name="connsiteX236" fmla="*/ 298198 w 1543395"/>
                <a:gd name="connsiteY236" fmla="*/ 1476561 h 1826425"/>
                <a:gd name="connsiteX237" fmla="*/ 294735 w 1543395"/>
                <a:gd name="connsiteY237" fmla="*/ 1458855 h 1826425"/>
                <a:gd name="connsiteX238" fmla="*/ 259187 w 1543395"/>
                <a:gd name="connsiteY238" fmla="*/ 1430724 h 1826425"/>
                <a:gd name="connsiteX239" fmla="*/ 190058 w 1543395"/>
                <a:gd name="connsiteY239" fmla="*/ 1423701 h 1826425"/>
                <a:gd name="connsiteX240" fmla="*/ 122817 w 1543395"/>
                <a:gd name="connsiteY240" fmla="*/ 1397064 h 1826425"/>
                <a:gd name="connsiteX241" fmla="*/ 116168 w 1543395"/>
                <a:gd name="connsiteY241" fmla="*/ 1393601 h 1826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1543395" h="1826425">
                  <a:moveTo>
                    <a:pt x="116168" y="1393601"/>
                  </a:moveTo>
                  <a:cubicBezTo>
                    <a:pt x="93682" y="1381798"/>
                    <a:pt x="72750" y="1368027"/>
                    <a:pt x="57327" y="1347292"/>
                  </a:cubicBezTo>
                  <a:cubicBezTo>
                    <a:pt x="52960" y="1341469"/>
                    <a:pt x="49124" y="1335253"/>
                    <a:pt x="45858" y="1328761"/>
                  </a:cubicBezTo>
                  <a:cubicBezTo>
                    <a:pt x="33936" y="1304603"/>
                    <a:pt x="25339" y="1278970"/>
                    <a:pt x="20284" y="1252510"/>
                  </a:cubicBezTo>
                  <a:cubicBezTo>
                    <a:pt x="13142" y="1226346"/>
                    <a:pt x="10959" y="1199394"/>
                    <a:pt x="6788" y="1172620"/>
                  </a:cubicBezTo>
                  <a:cubicBezTo>
                    <a:pt x="2519" y="1145078"/>
                    <a:pt x="1949" y="1117222"/>
                    <a:pt x="-19" y="1089464"/>
                  </a:cubicBezTo>
                  <a:cubicBezTo>
                    <a:pt x="-1612" y="1067928"/>
                    <a:pt x="-2006" y="1046320"/>
                    <a:pt x="-1199" y="1024741"/>
                  </a:cubicBezTo>
                  <a:cubicBezTo>
                    <a:pt x="-58" y="997377"/>
                    <a:pt x="768" y="969953"/>
                    <a:pt x="513" y="942608"/>
                  </a:cubicBezTo>
                  <a:cubicBezTo>
                    <a:pt x="217" y="920319"/>
                    <a:pt x="-1140" y="897991"/>
                    <a:pt x="-491" y="875722"/>
                  </a:cubicBezTo>
                  <a:cubicBezTo>
                    <a:pt x="237" y="850816"/>
                    <a:pt x="1831" y="825930"/>
                    <a:pt x="3444" y="800966"/>
                  </a:cubicBezTo>
                  <a:cubicBezTo>
                    <a:pt x="4427" y="785739"/>
                    <a:pt x="4585" y="770434"/>
                    <a:pt x="4978" y="755188"/>
                  </a:cubicBezTo>
                  <a:cubicBezTo>
                    <a:pt x="5411" y="738958"/>
                    <a:pt x="6572" y="722768"/>
                    <a:pt x="7300" y="706557"/>
                  </a:cubicBezTo>
                  <a:cubicBezTo>
                    <a:pt x="7634" y="698688"/>
                    <a:pt x="5175" y="691292"/>
                    <a:pt x="5195" y="683541"/>
                  </a:cubicBezTo>
                  <a:cubicBezTo>
                    <a:pt x="5195" y="664104"/>
                    <a:pt x="6395" y="644589"/>
                    <a:pt x="4900" y="625290"/>
                  </a:cubicBezTo>
                  <a:cubicBezTo>
                    <a:pt x="3188" y="603296"/>
                    <a:pt x="7300" y="581302"/>
                    <a:pt x="3798" y="559407"/>
                  </a:cubicBezTo>
                  <a:cubicBezTo>
                    <a:pt x="2677" y="552384"/>
                    <a:pt x="4959" y="545498"/>
                    <a:pt x="5411" y="538534"/>
                  </a:cubicBezTo>
                  <a:cubicBezTo>
                    <a:pt x="6788" y="517347"/>
                    <a:pt x="8795" y="496218"/>
                    <a:pt x="14952" y="475720"/>
                  </a:cubicBezTo>
                  <a:cubicBezTo>
                    <a:pt x="21110" y="455221"/>
                    <a:pt x="29254" y="436571"/>
                    <a:pt x="45287" y="422033"/>
                  </a:cubicBezTo>
                  <a:cubicBezTo>
                    <a:pt x="59255" y="407082"/>
                    <a:pt x="74363" y="393744"/>
                    <a:pt x="92856" y="384282"/>
                  </a:cubicBezTo>
                  <a:cubicBezTo>
                    <a:pt x="116463" y="372203"/>
                    <a:pt x="141506" y="367108"/>
                    <a:pt x="167493" y="364334"/>
                  </a:cubicBezTo>
                  <a:cubicBezTo>
                    <a:pt x="190274" y="361914"/>
                    <a:pt x="213173" y="360222"/>
                    <a:pt x="235304" y="353238"/>
                  </a:cubicBezTo>
                  <a:cubicBezTo>
                    <a:pt x="250629" y="348521"/>
                    <a:pt x="264676" y="340396"/>
                    <a:pt x="276420" y="329474"/>
                  </a:cubicBezTo>
                  <a:cubicBezTo>
                    <a:pt x="282971" y="323375"/>
                    <a:pt x="290093" y="317985"/>
                    <a:pt x="295581" y="310726"/>
                  </a:cubicBezTo>
                  <a:cubicBezTo>
                    <a:pt x="306303" y="296523"/>
                    <a:pt x="309667" y="279584"/>
                    <a:pt x="314073" y="262961"/>
                  </a:cubicBezTo>
                  <a:cubicBezTo>
                    <a:pt x="318716" y="245393"/>
                    <a:pt x="322670" y="227767"/>
                    <a:pt x="323103" y="209491"/>
                  </a:cubicBezTo>
                  <a:cubicBezTo>
                    <a:pt x="323261" y="203432"/>
                    <a:pt x="326546" y="200147"/>
                    <a:pt x="332939" y="199261"/>
                  </a:cubicBezTo>
                  <a:cubicBezTo>
                    <a:pt x="352297" y="196586"/>
                    <a:pt x="368350" y="202724"/>
                    <a:pt x="381511" y="216711"/>
                  </a:cubicBezTo>
                  <a:cubicBezTo>
                    <a:pt x="383026" y="218285"/>
                    <a:pt x="384167" y="220193"/>
                    <a:pt x="385760" y="221688"/>
                  </a:cubicBezTo>
                  <a:cubicBezTo>
                    <a:pt x="387924" y="223708"/>
                    <a:pt x="389616" y="223380"/>
                    <a:pt x="390836" y="220704"/>
                  </a:cubicBezTo>
                  <a:cubicBezTo>
                    <a:pt x="391642" y="218934"/>
                    <a:pt x="392173" y="217065"/>
                    <a:pt x="392803" y="215216"/>
                  </a:cubicBezTo>
                  <a:cubicBezTo>
                    <a:pt x="405472" y="177706"/>
                    <a:pt x="415879" y="139473"/>
                    <a:pt x="423984" y="100722"/>
                  </a:cubicBezTo>
                  <a:cubicBezTo>
                    <a:pt x="426777" y="87364"/>
                    <a:pt x="429748" y="74026"/>
                    <a:pt x="440784" y="64386"/>
                  </a:cubicBezTo>
                  <a:cubicBezTo>
                    <a:pt x="444286" y="61038"/>
                    <a:pt x="448260" y="58227"/>
                    <a:pt x="452588" y="56045"/>
                  </a:cubicBezTo>
                  <a:cubicBezTo>
                    <a:pt x="456522" y="54235"/>
                    <a:pt x="458175" y="51265"/>
                    <a:pt x="458490" y="46917"/>
                  </a:cubicBezTo>
                  <a:cubicBezTo>
                    <a:pt x="459257" y="37986"/>
                    <a:pt x="459749" y="28995"/>
                    <a:pt x="461381" y="20163"/>
                  </a:cubicBezTo>
                  <a:cubicBezTo>
                    <a:pt x="463900" y="6569"/>
                    <a:pt x="475034" y="-1851"/>
                    <a:pt x="488038" y="-81"/>
                  </a:cubicBezTo>
                  <a:cubicBezTo>
                    <a:pt x="499999" y="1552"/>
                    <a:pt x="509245" y="14162"/>
                    <a:pt x="508773" y="26851"/>
                  </a:cubicBezTo>
                  <a:cubicBezTo>
                    <a:pt x="508143" y="43494"/>
                    <a:pt x="502615" y="58327"/>
                    <a:pt x="495612" y="73298"/>
                  </a:cubicBezTo>
                  <a:cubicBezTo>
                    <a:pt x="490300" y="84610"/>
                    <a:pt x="483238" y="95351"/>
                    <a:pt x="481192" y="108059"/>
                  </a:cubicBezTo>
                  <a:cubicBezTo>
                    <a:pt x="480700" y="111193"/>
                    <a:pt x="479559" y="114191"/>
                    <a:pt x="477867" y="116873"/>
                  </a:cubicBezTo>
                  <a:cubicBezTo>
                    <a:pt x="463113" y="142900"/>
                    <a:pt x="455401" y="171366"/>
                    <a:pt x="447020" y="199852"/>
                  </a:cubicBezTo>
                  <a:cubicBezTo>
                    <a:pt x="434528" y="242305"/>
                    <a:pt x="430614" y="286096"/>
                    <a:pt x="423413" y="329395"/>
                  </a:cubicBezTo>
                  <a:cubicBezTo>
                    <a:pt x="416194" y="373462"/>
                    <a:pt x="410253" y="417745"/>
                    <a:pt x="405157" y="462106"/>
                  </a:cubicBezTo>
                  <a:cubicBezTo>
                    <a:pt x="402265" y="487405"/>
                    <a:pt x="398134" y="512566"/>
                    <a:pt x="395833" y="537964"/>
                  </a:cubicBezTo>
                  <a:cubicBezTo>
                    <a:pt x="395537" y="541345"/>
                    <a:pt x="395419" y="544741"/>
                    <a:pt x="395498" y="548134"/>
                  </a:cubicBezTo>
                  <a:cubicBezTo>
                    <a:pt x="396128" y="577486"/>
                    <a:pt x="395774" y="606857"/>
                    <a:pt x="396187" y="636208"/>
                  </a:cubicBezTo>
                  <a:cubicBezTo>
                    <a:pt x="396462" y="655881"/>
                    <a:pt x="396305" y="675927"/>
                    <a:pt x="394593" y="695797"/>
                  </a:cubicBezTo>
                  <a:cubicBezTo>
                    <a:pt x="393334" y="710492"/>
                    <a:pt x="393118" y="725305"/>
                    <a:pt x="392626" y="740099"/>
                  </a:cubicBezTo>
                  <a:cubicBezTo>
                    <a:pt x="391544" y="771418"/>
                    <a:pt x="395164" y="802736"/>
                    <a:pt x="393688" y="833957"/>
                  </a:cubicBezTo>
                  <a:cubicBezTo>
                    <a:pt x="392252" y="864312"/>
                    <a:pt x="392272" y="894647"/>
                    <a:pt x="392921" y="924923"/>
                  </a:cubicBezTo>
                  <a:cubicBezTo>
                    <a:pt x="393393" y="947723"/>
                    <a:pt x="393649" y="970524"/>
                    <a:pt x="394160" y="993324"/>
                  </a:cubicBezTo>
                  <a:cubicBezTo>
                    <a:pt x="394514" y="1008885"/>
                    <a:pt x="392370" y="1024308"/>
                    <a:pt x="392468" y="1039850"/>
                  </a:cubicBezTo>
                  <a:cubicBezTo>
                    <a:pt x="392390" y="1042773"/>
                    <a:pt x="391819" y="1045661"/>
                    <a:pt x="390757" y="1048388"/>
                  </a:cubicBezTo>
                  <a:cubicBezTo>
                    <a:pt x="390009" y="1050180"/>
                    <a:pt x="389596" y="1052094"/>
                    <a:pt x="389537" y="1054034"/>
                  </a:cubicBezTo>
                  <a:cubicBezTo>
                    <a:pt x="390029" y="1075378"/>
                    <a:pt x="386449" y="1096684"/>
                    <a:pt x="388180" y="1117989"/>
                  </a:cubicBezTo>
                  <a:cubicBezTo>
                    <a:pt x="390678" y="1148462"/>
                    <a:pt x="390344" y="1178974"/>
                    <a:pt x="391328" y="1209486"/>
                  </a:cubicBezTo>
                  <a:cubicBezTo>
                    <a:pt x="392095" y="1233408"/>
                    <a:pt x="394042" y="1257310"/>
                    <a:pt x="395577" y="1281212"/>
                  </a:cubicBezTo>
                  <a:cubicBezTo>
                    <a:pt x="396934" y="1302439"/>
                    <a:pt x="397760" y="1323744"/>
                    <a:pt x="399865" y="1344912"/>
                  </a:cubicBezTo>
                  <a:cubicBezTo>
                    <a:pt x="403033" y="1376663"/>
                    <a:pt x="407046" y="1408317"/>
                    <a:pt x="411944" y="1439891"/>
                  </a:cubicBezTo>
                  <a:cubicBezTo>
                    <a:pt x="416390" y="1469026"/>
                    <a:pt x="421387" y="1498102"/>
                    <a:pt x="423413" y="1527650"/>
                  </a:cubicBezTo>
                  <a:cubicBezTo>
                    <a:pt x="424908" y="1549546"/>
                    <a:pt x="427210" y="1571500"/>
                    <a:pt x="430535" y="1593278"/>
                  </a:cubicBezTo>
                  <a:cubicBezTo>
                    <a:pt x="430928" y="1595678"/>
                    <a:pt x="431715" y="1597999"/>
                    <a:pt x="432856" y="1600144"/>
                  </a:cubicBezTo>
                  <a:cubicBezTo>
                    <a:pt x="435473" y="1605298"/>
                    <a:pt x="434961" y="1611062"/>
                    <a:pt x="435709" y="1616551"/>
                  </a:cubicBezTo>
                  <a:cubicBezTo>
                    <a:pt x="439191" y="1641889"/>
                    <a:pt x="451270" y="1663351"/>
                    <a:pt x="465985" y="1683437"/>
                  </a:cubicBezTo>
                  <a:cubicBezTo>
                    <a:pt x="477080" y="1698605"/>
                    <a:pt x="493526" y="1704920"/>
                    <a:pt x="511232" y="1707044"/>
                  </a:cubicBezTo>
                  <a:cubicBezTo>
                    <a:pt x="543377" y="1710782"/>
                    <a:pt x="575836" y="1710231"/>
                    <a:pt x="607981" y="1708323"/>
                  </a:cubicBezTo>
                  <a:cubicBezTo>
                    <a:pt x="646559" y="1706041"/>
                    <a:pt x="680534" y="1691424"/>
                    <a:pt x="706344" y="1660932"/>
                  </a:cubicBezTo>
                  <a:cubicBezTo>
                    <a:pt x="713505" y="1651981"/>
                    <a:pt x="718639" y="1641574"/>
                    <a:pt x="721433" y="1630459"/>
                  </a:cubicBezTo>
                  <a:cubicBezTo>
                    <a:pt x="729518" y="1601934"/>
                    <a:pt x="736856" y="1573035"/>
                    <a:pt x="734850" y="1543093"/>
                  </a:cubicBezTo>
                  <a:cubicBezTo>
                    <a:pt x="733354" y="1521296"/>
                    <a:pt x="733059" y="1499440"/>
                    <a:pt x="734004" y="1477603"/>
                  </a:cubicBezTo>
                  <a:cubicBezTo>
                    <a:pt x="734928" y="1456967"/>
                    <a:pt x="733571" y="1436429"/>
                    <a:pt x="733630" y="1415851"/>
                  </a:cubicBezTo>
                  <a:cubicBezTo>
                    <a:pt x="733630" y="1389647"/>
                    <a:pt x="741932" y="1365549"/>
                    <a:pt x="753440" y="1342709"/>
                  </a:cubicBezTo>
                  <a:cubicBezTo>
                    <a:pt x="761801" y="1326105"/>
                    <a:pt x="778286" y="1321069"/>
                    <a:pt x="795677" y="1319928"/>
                  </a:cubicBezTo>
                  <a:cubicBezTo>
                    <a:pt x="814169" y="1318708"/>
                    <a:pt x="832484" y="1321384"/>
                    <a:pt x="850760" y="1323253"/>
                  </a:cubicBezTo>
                  <a:cubicBezTo>
                    <a:pt x="872990" y="1325515"/>
                    <a:pt x="894905" y="1330295"/>
                    <a:pt x="917116" y="1332223"/>
                  </a:cubicBezTo>
                  <a:cubicBezTo>
                    <a:pt x="949044" y="1334977"/>
                    <a:pt x="980658" y="1340407"/>
                    <a:pt x="1012587" y="1342827"/>
                  </a:cubicBezTo>
                  <a:cubicBezTo>
                    <a:pt x="1034895" y="1344499"/>
                    <a:pt x="1057204" y="1342256"/>
                    <a:pt x="1079473" y="1340859"/>
                  </a:cubicBezTo>
                  <a:cubicBezTo>
                    <a:pt x="1096411" y="1339896"/>
                    <a:pt x="1113330" y="1338145"/>
                    <a:pt x="1130268" y="1337358"/>
                  </a:cubicBezTo>
                  <a:cubicBezTo>
                    <a:pt x="1147206" y="1336571"/>
                    <a:pt x="1164164" y="1335390"/>
                    <a:pt x="1180826" y="1331889"/>
                  </a:cubicBezTo>
                  <a:cubicBezTo>
                    <a:pt x="1182479" y="1331495"/>
                    <a:pt x="1184171" y="1331200"/>
                    <a:pt x="1185862" y="1330984"/>
                  </a:cubicBezTo>
                  <a:cubicBezTo>
                    <a:pt x="1188026" y="1330748"/>
                    <a:pt x="1190545" y="1330197"/>
                    <a:pt x="1191862" y="1332361"/>
                  </a:cubicBezTo>
                  <a:cubicBezTo>
                    <a:pt x="1193417" y="1334899"/>
                    <a:pt x="1191528" y="1337043"/>
                    <a:pt x="1189895" y="1338813"/>
                  </a:cubicBezTo>
                  <a:cubicBezTo>
                    <a:pt x="1184702" y="1344715"/>
                    <a:pt x="1178938" y="1349830"/>
                    <a:pt x="1173567" y="1355457"/>
                  </a:cubicBezTo>
                  <a:cubicBezTo>
                    <a:pt x="1141953" y="1388467"/>
                    <a:pt x="1103887" y="1410854"/>
                    <a:pt x="1060293" y="1423976"/>
                  </a:cubicBezTo>
                  <a:cubicBezTo>
                    <a:pt x="1051184" y="1426710"/>
                    <a:pt x="1045656" y="1432435"/>
                    <a:pt x="1045735" y="1441681"/>
                  </a:cubicBezTo>
                  <a:cubicBezTo>
                    <a:pt x="1045951" y="1467000"/>
                    <a:pt x="1039833" y="1491905"/>
                    <a:pt x="1041053" y="1517185"/>
                  </a:cubicBezTo>
                  <a:cubicBezTo>
                    <a:pt x="1041977" y="1536306"/>
                    <a:pt x="1042017" y="1555487"/>
                    <a:pt x="1044004" y="1574569"/>
                  </a:cubicBezTo>
                  <a:cubicBezTo>
                    <a:pt x="1046581" y="1599376"/>
                    <a:pt x="1065506" y="1623751"/>
                    <a:pt x="1091710" y="1628807"/>
                  </a:cubicBezTo>
                  <a:cubicBezTo>
                    <a:pt x="1109533" y="1632544"/>
                    <a:pt x="1127808" y="1633685"/>
                    <a:pt x="1145947" y="1632151"/>
                  </a:cubicBezTo>
                  <a:cubicBezTo>
                    <a:pt x="1159914" y="1630774"/>
                    <a:pt x="1174078" y="1632269"/>
                    <a:pt x="1188105" y="1632151"/>
                  </a:cubicBezTo>
                  <a:cubicBezTo>
                    <a:pt x="1211712" y="1631836"/>
                    <a:pt x="1235555" y="1633961"/>
                    <a:pt x="1257825" y="1622000"/>
                  </a:cubicBezTo>
                  <a:cubicBezTo>
                    <a:pt x="1274664" y="1612950"/>
                    <a:pt x="1290225" y="1587061"/>
                    <a:pt x="1286723" y="1566700"/>
                  </a:cubicBezTo>
                  <a:cubicBezTo>
                    <a:pt x="1282120" y="1540595"/>
                    <a:pt x="1281254" y="1513958"/>
                    <a:pt x="1284186" y="1487617"/>
                  </a:cubicBezTo>
                  <a:cubicBezTo>
                    <a:pt x="1284678" y="1481558"/>
                    <a:pt x="1284736" y="1475479"/>
                    <a:pt x="1284363" y="1469420"/>
                  </a:cubicBezTo>
                  <a:cubicBezTo>
                    <a:pt x="1283713" y="1447976"/>
                    <a:pt x="1286330" y="1426828"/>
                    <a:pt x="1289498" y="1405661"/>
                  </a:cubicBezTo>
                  <a:cubicBezTo>
                    <a:pt x="1294612" y="1370821"/>
                    <a:pt x="1302560" y="1336473"/>
                    <a:pt x="1313242" y="1302931"/>
                  </a:cubicBezTo>
                  <a:cubicBezTo>
                    <a:pt x="1321249" y="1277533"/>
                    <a:pt x="1326305" y="1251212"/>
                    <a:pt x="1334331" y="1225716"/>
                  </a:cubicBezTo>
                  <a:cubicBezTo>
                    <a:pt x="1338856" y="1211316"/>
                    <a:pt x="1337360" y="1195853"/>
                    <a:pt x="1339525" y="1180981"/>
                  </a:cubicBezTo>
                  <a:cubicBezTo>
                    <a:pt x="1343223" y="1155524"/>
                    <a:pt x="1346509" y="1130015"/>
                    <a:pt x="1349361" y="1104454"/>
                  </a:cubicBezTo>
                  <a:cubicBezTo>
                    <a:pt x="1352076" y="1080336"/>
                    <a:pt x="1355440" y="1056316"/>
                    <a:pt x="1354437" y="1031922"/>
                  </a:cubicBezTo>
                  <a:cubicBezTo>
                    <a:pt x="1353610" y="1011738"/>
                    <a:pt x="1356404" y="991672"/>
                    <a:pt x="1359315" y="971783"/>
                  </a:cubicBezTo>
                  <a:cubicBezTo>
                    <a:pt x="1362404" y="950621"/>
                    <a:pt x="1361361" y="929062"/>
                    <a:pt x="1356227" y="908299"/>
                  </a:cubicBezTo>
                  <a:cubicBezTo>
                    <a:pt x="1352135" y="891656"/>
                    <a:pt x="1351348" y="874856"/>
                    <a:pt x="1351309" y="857721"/>
                  </a:cubicBezTo>
                  <a:cubicBezTo>
                    <a:pt x="1351190" y="825458"/>
                    <a:pt x="1347649" y="793294"/>
                    <a:pt x="1348535" y="760991"/>
                  </a:cubicBezTo>
                  <a:cubicBezTo>
                    <a:pt x="1349853" y="748763"/>
                    <a:pt x="1350345" y="736460"/>
                    <a:pt x="1350010" y="724164"/>
                  </a:cubicBezTo>
                  <a:cubicBezTo>
                    <a:pt x="1350069" y="721271"/>
                    <a:pt x="1349833" y="718377"/>
                    <a:pt x="1349322" y="715528"/>
                  </a:cubicBezTo>
                  <a:cubicBezTo>
                    <a:pt x="1347157" y="705692"/>
                    <a:pt x="1342692" y="702052"/>
                    <a:pt x="1332738" y="701757"/>
                  </a:cubicBezTo>
                  <a:cubicBezTo>
                    <a:pt x="1330770" y="701757"/>
                    <a:pt x="1328803" y="701757"/>
                    <a:pt x="1326954" y="701757"/>
                  </a:cubicBezTo>
                  <a:cubicBezTo>
                    <a:pt x="1325734" y="701757"/>
                    <a:pt x="1324534" y="701620"/>
                    <a:pt x="1323315" y="701580"/>
                  </a:cubicBezTo>
                  <a:cubicBezTo>
                    <a:pt x="1318534" y="701482"/>
                    <a:pt x="1314580" y="700321"/>
                    <a:pt x="1314088" y="694577"/>
                  </a:cubicBezTo>
                  <a:cubicBezTo>
                    <a:pt x="1313655" y="689244"/>
                    <a:pt x="1317373" y="684461"/>
                    <a:pt x="1322645" y="683580"/>
                  </a:cubicBezTo>
                  <a:cubicBezTo>
                    <a:pt x="1327721" y="682874"/>
                    <a:pt x="1332876" y="683448"/>
                    <a:pt x="1337676" y="685252"/>
                  </a:cubicBezTo>
                  <a:cubicBezTo>
                    <a:pt x="1347610" y="688360"/>
                    <a:pt x="1349892" y="686924"/>
                    <a:pt x="1352272" y="676596"/>
                  </a:cubicBezTo>
                  <a:cubicBezTo>
                    <a:pt x="1356286" y="658572"/>
                    <a:pt x="1362522" y="641121"/>
                    <a:pt x="1370843" y="624641"/>
                  </a:cubicBezTo>
                  <a:cubicBezTo>
                    <a:pt x="1378811" y="609139"/>
                    <a:pt x="1383670" y="592142"/>
                    <a:pt x="1394450" y="577958"/>
                  </a:cubicBezTo>
                  <a:cubicBezTo>
                    <a:pt x="1405841" y="562869"/>
                    <a:pt x="1417290" y="547800"/>
                    <a:pt x="1427894" y="532042"/>
                  </a:cubicBezTo>
                  <a:cubicBezTo>
                    <a:pt x="1433973" y="522953"/>
                    <a:pt x="1439855" y="513786"/>
                    <a:pt x="1445599" y="504501"/>
                  </a:cubicBezTo>
                  <a:cubicBezTo>
                    <a:pt x="1456832" y="486422"/>
                    <a:pt x="1471626" y="473182"/>
                    <a:pt x="1493403" y="469720"/>
                  </a:cubicBezTo>
                  <a:cubicBezTo>
                    <a:pt x="1507922" y="467286"/>
                    <a:pt x="1522833" y="470127"/>
                    <a:pt x="1535444" y="477726"/>
                  </a:cubicBezTo>
                  <a:cubicBezTo>
                    <a:pt x="1542290" y="481759"/>
                    <a:pt x="1543175" y="485595"/>
                    <a:pt x="1540106" y="493012"/>
                  </a:cubicBezTo>
                  <a:cubicBezTo>
                    <a:pt x="1534972" y="505327"/>
                    <a:pt x="1532493" y="518586"/>
                    <a:pt x="1527161" y="530842"/>
                  </a:cubicBezTo>
                  <a:cubicBezTo>
                    <a:pt x="1526296" y="532365"/>
                    <a:pt x="1526296" y="534238"/>
                    <a:pt x="1527161" y="535760"/>
                  </a:cubicBezTo>
                  <a:cubicBezTo>
                    <a:pt x="1530821" y="540305"/>
                    <a:pt x="1528873" y="544888"/>
                    <a:pt x="1527830" y="549531"/>
                  </a:cubicBezTo>
                  <a:cubicBezTo>
                    <a:pt x="1522558" y="573571"/>
                    <a:pt x="1510007" y="594444"/>
                    <a:pt x="1498951" y="615946"/>
                  </a:cubicBezTo>
                  <a:cubicBezTo>
                    <a:pt x="1496767" y="620533"/>
                    <a:pt x="1494348" y="625005"/>
                    <a:pt x="1491692" y="629343"/>
                  </a:cubicBezTo>
                  <a:cubicBezTo>
                    <a:pt x="1489311" y="635500"/>
                    <a:pt x="1484865" y="640320"/>
                    <a:pt x="1481226" y="645671"/>
                  </a:cubicBezTo>
                  <a:cubicBezTo>
                    <a:pt x="1475619" y="653796"/>
                    <a:pt x="1470819" y="662440"/>
                    <a:pt x="1466865" y="671481"/>
                  </a:cubicBezTo>
                  <a:cubicBezTo>
                    <a:pt x="1466393" y="672382"/>
                    <a:pt x="1465980" y="673307"/>
                    <a:pt x="1465606" y="674255"/>
                  </a:cubicBezTo>
                  <a:cubicBezTo>
                    <a:pt x="1464367" y="677678"/>
                    <a:pt x="1463245" y="681160"/>
                    <a:pt x="1462203" y="684662"/>
                  </a:cubicBezTo>
                  <a:cubicBezTo>
                    <a:pt x="1461848" y="685594"/>
                    <a:pt x="1461613" y="686576"/>
                    <a:pt x="1461554" y="687573"/>
                  </a:cubicBezTo>
                  <a:cubicBezTo>
                    <a:pt x="1461554" y="689914"/>
                    <a:pt x="1460511" y="692157"/>
                    <a:pt x="1460747" y="694537"/>
                  </a:cubicBezTo>
                  <a:cubicBezTo>
                    <a:pt x="1460452" y="695501"/>
                    <a:pt x="1460236" y="696489"/>
                    <a:pt x="1460117" y="697488"/>
                  </a:cubicBezTo>
                  <a:cubicBezTo>
                    <a:pt x="1460117" y="699456"/>
                    <a:pt x="1460117" y="701521"/>
                    <a:pt x="1460117" y="703528"/>
                  </a:cubicBezTo>
                  <a:cubicBezTo>
                    <a:pt x="1460117" y="704868"/>
                    <a:pt x="1460334" y="706197"/>
                    <a:pt x="1460786" y="707462"/>
                  </a:cubicBezTo>
                  <a:cubicBezTo>
                    <a:pt x="1461239" y="709813"/>
                    <a:pt x="1461494" y="712194"/>
                    <a:pt x="1461593" y="714584"/>
                  </a:cubicBezTo>
                  <a:cubicBezTo>
                    <a:pt x="1461691" y="715619"/>
                    <a:pt x="1461908" y="716642"/>
                    <a:pt x="1462223" y="717633"/>
                  </a:cubicBezTo>
                  <a:cubicBezTo>
                    <a:pt x="1462223" y="719758"/>
                    <a:pt x="1463167" y="721784"/>
                    <a:pt x="1463108" y="723948"/>
                  </a:cubicBezTo>
                  <a:cubicBezTo>
                    <a:pt x="1463245" y="725069"/>
                    <a:pt x="1463678" y="726132"/>
                    <a:pt x="1463737" y="727253"/>
                  </a:cubicBezTo>
                  <a:cubicBezTo>
                    <a:pt x="1464248" y="736621"/>
                    <a:pt x="1465429" y="745938"/>
                    <a:pt x="1467317" y="755129"/>
                  </a:cubicBezTo>
                  <a:cubicBezTo>
                    <a:pt x="1467495" y="756299"/>
                    <a:pt x="1467731" y="757456"/>
                    <a:pt x="1468065" y="758591"/>
                  </a:cubicBezTo>
                  <a:cubicBezTo>
                    <a:pt x="1470564" y="770532"/>
                    <a:pt x="1472905" y="782493"/>
                    <a:pt x="1474695" y="794553"/>
                  </a:cubicBezTo>
                  <a:cubicBezTo>
                    <a:pt x="1474813" y="795725"/>
                    <a:pt x="1475029" y="796884"/>
                    <a:pt x="1475364" y="798015"/>
                  </a:cubicBezTo>
                  <a:cubicBezTo>
                    <a:pt x="1475954" y="804586"/>
                    <a:pt x="1477173" y="811078"/>
                    <a:pt x="1477626" y="817688"/>
                  </a:cubicBezTo>
                  <a:cubicBezTo>
                    <a:pt x="1477685" y="818839"/>
                    <a:pt x="1477902" y="819976"/>
                    <a:pt x="1478256" y="821071"/>
                  </a:cubicBezTo>
                  <a:cubicBezTo>
                    <a:pt x="1478118" y="824101"/>
                    <a:pt x="1479338" y="826973"/>
                    <a:pt x="1479062" y="830062"/>
                  </a:cubicBezTo>
                  <a:cubicBezTo>
                    <a:pt x="1479082" y="831575"/>
                    <a:pt x="1479298" y="833077"/>
                    <a:pt x="1479731" y="834527"/>
                  </a:cubicBezTo>
                  <a:cubicBezTo>
                    <a:pt x="1479731" y="837990"/>
                    <a:pt x="1480852" y="841373"/>
                    <a:pt x="1480537" y="844855"/>
                  </a:cubicBezTo>
                  <a:cubicBezTo>
                    <a:pt x="1480616" y="846453"/>
                    <a:pt x="1480852" y="848038"/>
                    <a:pt x="1481206" y="849596"/>
                  </a:cubicBezTo>
                  <a:cubicBezTo>
                    <a:pt x="1481325" y="857131"/>
                    <a:pt x="1482406" y="864607"/>
                    <a:pt x="1481993" y="872141"/>
                  </a:cubicBezTo>
                  <a:cubicBezTo>
                    <a:pt x="1482032" y="873853"/>
                    <a:pt x="1482249" y="875554"/>
                    <a:pt x="1482662" y="877217"/>
                  </a:cubicBezTo>
                  <a:cubicBezTo>
                    <a:pt x="1482800" y="890378"/>
                    <a:pt x="1482269" y="903539"/>
                    <a:pt x="1483469" y="916680"/>
                  </a:cubicBezTo>
                  <a:cubicBezTo>
                    <a:pt x="1483528" y="918010"/>
                    <a:pt x="1483744" y="919330"/>
                    <a:pt x="1484098" y="920614"/>
                  </a:cubicBezTo>
                  <a:cubicBezTo>
                    <a:pt x="1484295" y="930923"/>
                    <a:pt x="1486675" y="941271"/>
                    <a:pt x="1484098" y="951579"/>
                  </a:cubicBezTo>
                  <a:cubicBezTo>
                    <a:pt x="1477173" y="965763"/>
                    <a:pt x="1464111" y="970897"/>
                    <a:pt x="1451894" y="964288"/>
                  </a:cubicBezTo>
                  <a:cubicBezTo>
                    <a:pt x="1445402" y="960786"/>
                    <a:pt x="1442058" y="955100"/>
                    <a:pt x="1440622" y="948136"/>
                  </a:cubicBezTo>
                  <a:cubicBezTo>
                    <a:pt x="1437986" y="936030"/>
                    <a:pt x="1436609" y="923681"/>
                    <a:pt x="1436510" y="911290"/>
                  </a:cubicBezTo>
                  <a:cubicBezTo>
                    <a:pt x="1436353" y="892542"/>
                    <a:pt x="1434032" y="874030"/>
                    <a:pt x="1432576" y="855420"/>
                  </a:cubicBezTo>
                  <a:cubicBezTo>
                    <a:pt x="1431120" y="836809"/>
                    <a:pt x="1429389" y="817707"/>
                    <a:pt x="1429153" y="798802"/>
                  </a:cubicBezTo>
                  <a:cubicBezTo>
                    <a:pt x="1429035" y="787510"/>
                    <a:pt x="1426458" y="776749"/>
                    <a:pt x="1424510" y="765752"/>
                  </a:cubicBezTo>
                  <a:cubicBezTo>
                    <a:pt x="1420457" y="742834"/>
                    <a:pt x="1415244" y="720092"/>
                    <a:pt x="1413080" y="696898"/>
                  </a:cubicBezTo>
                  <a:cubicBezTo>
                    <a:pt x="1412412" y="689560"/>
                    <a:pt x="1411408" y="688695"/>
                    <a:pt x="1404700" y="691901"/>
                  </a:cubicBezTo>
                  <a:cubicBezTo>
                    <a:pt x="1396595" y="695836"/>
                    <a:pt x="1388647" y="699928"/>
                    <a:pt x="1380365" y="703469"/>
                  </a:cubicBezTo>
                  <a:cubicBezTo>
                    <a:pt x="1378004" y="704492"/>
                    <a:pt x="1375388" y="705436"/>
                    <a:pt x="1374109" y="708230"/>
                  </a:cubicBezTo>
                  <a:cubicBezTo>
                    <a:pt x="1376233" y="710197"/>
                    <a:pt x="1378791" y="709194"/>
                    <a:pt x="1381093" y="709410"/>
                  </a:cubicBezTo>
                  <a:cubicBezTo>
                    <a:pt x="1392719" y="710368"/>
                    <a:pt x="1401847" y="719771"/>
                    <a:pt x="1402477" y="731423"/>
                  </a:cubicBezTo>
                  <a:cubicBezTo>
                    <a:pt x="1403067" y="742204"/>
                    <a:pt x="1400746" y="752729"/>
                    <a:pt x="1398916" y="763214"/>
                  </a:cubicBezTo>
                  <a:cubicBezTo>
                    <a:pt x="1396772" y="775628"/>
                    <a:pt x="1394706" y="788139"/>
                    <a:pt x="1390535" y="800120"/>
                  </a:cubicBezTo>
                  <a:cubicBezTo>
                    <a:pt x="1388962" y="804625"/>
                    <a:pt x="1389001" y="808363"/>
                    <a:pt x="1392188" y="812278"/>
                  </a:cubicBezTo>
                  <a:cubicBezTo>
                    <a:pt x="1397697" y="819104"/>
                    <a:pt x="1397342" y="827190"/>
                    <a:pt x="1396024" y="835255"/>
                  </a:cubicBezTo>
                  <a:cubicBezTo>
                    <a:pt x="1394450" y="844855"/>
                    <a:pt x="1391952" y="854259"/>
                    <a:pt x="1389670" y="863682"/>
                  </a:cubicBezTo>
                  <a:cubicBezTo>
                    <a:pt x="1385755" y="879062"/>
                    <a:pt x="1386050" y="895207"/>
                    <a:pt x="1390476" y="910444"/>
                  </a:cubicBezTo>
                  <a:cubicBezTo>
                    <a:pt x="1393034" y="917852"/>
                    <a:pt x="1392621" y="925959"/>
                    <a:pt x="1389316" y="933067"/>
                  </a:cubicBezTo>
                  <a:cubicBezTo>
                    <a:pt x="1386621" y="938733"/>
                    <a:pt x="1385972" y="946208"/>
                    <a:pt x="1389945" y="951284"/>
                  </a:cubicBezTo>
                  <a:cubicBezTo>
                    <a:pt x="1398424" y="962123"/>
                    <a:pt x="1397185" y="973966"/>
                    <a:pt x="1395847" y="986065"/>
                  </a:cubicBezTo>
                  <a:cubicBezTo>
                    <a:pt x="1394726" y="995958"/>
                    <a:pt x="1392995" y="1005773"/>
                    <a:pt x="1390673" y="1015456"/>
                  </a:cubicBezTo>
                  <a:cubicBezTo>
                    <a:pt x="1389512" y="1019697"/>
                    <a:pt x="1389729" y="1024204"/>
                    <a:pt x="1391342" y="1028302"/>
                  </a:cubicBezTo>
                  <a:cubicBezTo>
                    <a:pt x="1394431" y="1035827"/>
                    <a:pt x="1394234" y="1044302"/>
                    <a:pt x="1390791" y="1051673"/>
                  </a:cubicBezTo>
                  <a:cubicBezTo>
                    <a:pt x="1390319" y="1052794"/>
                    <a:pt x="1390044" y="1054014"/>
                    <a:pt x="1389473" y="1055076"/>
                  </a:cubicBezTo>
                  <a:cubicBezTo>
                    <a:pt x="1383099" y="1067155"/>
                    <a:pt x="1381604" y="1077779"/>
                    <a:pt x="1393545" y="1088520"/>
                  </a:cubicBezTo>
                  <a:cubicBezTo>
                    <a:pt x="1401414" y="1095621"/>
                    <a:pt x="1403244" y="1106972"/>
                    <a:pt x="1403795" y="1117497"/>
                  </a:cubicBezTo>
                  <a:cubicBezTo>
                    <a:pt x="1405467" y="1148484"/>
                    <a:pt x="1405310" y="1179545"/>
                    <a:pt x="1403323" y="1210509"/>
                  </a:cubicBezTo>
                  <a:cubicBezTo>
                    <a:pt x="1400116" y="1259691"/>
                    <a:pt x="1388313" y="1307377"/>
                    <a:pt x="1381152" y="1355850"/>
                  </a:cubicBezTo>
                  <a:cubicBezTo>
                    <a:pt x="1375978" y="1390906"/>
                    <a:pt x="1371315" y="1426042"/>
                    <a:pt x="1365807" y="1461059"/>
                  </a:cubicBezTo>
                  <a:cubicBezTo>
                    <a:pt x="1362620" y="1481518"/>
                    <a:pt x="1362227" y="1502115"/>
                    <a:pt x="1360338" y="1522634"/>
                  </a:cubicBezTo>
                  <a:cubicBezTo>
                    <a:pt x="1358981" y="1537467"/>
                    <a:pt x="1353177" y="1549880"/>
                    <a:pt x="1341630" y="1559166"/>
                  </a:cubicBezTo>
                  <a:cubicBezTo>
                    <a:pt x="1335669" y="1564163"/>
                    <a:pt x="1331321" y="1570812"/>
                    <a:pt x="1329118" y="1578268"/>
                  </a:cubicBezTo>
                  <a:cubicBezTo>
                    <a:pt x="1321760" y="1599652"/>
                    <a:pt x="1311118" y="1618970"/>
                    <a:pt x="1294297" y="1634708"/>
                  </a:cubicBezTo>
                  <a:cubicBezTo>
                    <a:pt x="1285858" y="1642794"/>
                    <a:pt x="1275903" y="1649148"/>
                    <a:pt x="1265005" y="1653358"/>
                  </a:cubicBezTo>
                  <a:cubicBezTo>
                    <a:pt x="1245450" y="1660676"/>
                    <a:pt x="1226388" y="1668958"/>
                    <a:pt x="1207581" y="1678086"/>
                  </a:cubicBezTo>
                  <a:cubicBezTo>
                    <a:pt x="1176105" y="1693372"/>
                    <a:pt x="1143645" y="1691031"/>
                    <a:pt x="1112189" y="1678086"/>
                  </a:cubicBezTo>
                  <a:cubicBezTo>
                    <a:pt x="1054312" y="1654361"/>
                    <a:pt x="1018173" y="1610432"/>
                    <a:pt x="998423" y="1551985"/>
                  </a:cubicBezTo>
                  <a:cubicBezTo>
                    <a:pt x="993071" y="1536247"/>
                    <a:pt x="991242" y="1519801"/>
                    <a:pt x="990554" y="1503276"/>
                  </a:cubicBezTo>
                  <a:cubicBezTo>
                    <a:pt x="990219" y="1495112"/>
                    <a:pt x="986619" y="1487813"/>
                    <a:pt x="984868" y="1480023"/>
                  </a:cubicBezTo>
                  <a:cubicBezTo>
                    <a:pt x="983904" y="1475793"/>
                    <a:pt x="979851" y="1474495"/>
                    <a:pt x="975799" y="1473826"/>
                  </a:cubicBezTo>
                  <a:cubicBezTo>
                    <a:pt x="966710" y="1472272"/>
                    <a:pt x="957504" y="1471446"/>
                    <a:pt x="948552" y="1469006"/>
                  </a:cubicBezTo>
                  <a:cubicBezTo>
                    <a:pt x="939050" y="1466429"/>
                    <a:pt x="938460" y="1465623"/>
                    <a:pt x="940192" y="1456101"/>
                  </a:cubicBezTo>
                  <a:cubicBezTo>
                    <a:pt x="940585" y="1453858"/>
                    <a:pt x="940743" y="1451754"/>
                    <a:pt x="938795" y="1450199"/>
                  </a:cubicBezTo>
                  <a:cubicBezTo>
                    <a:pt x="937870" y="1449609"/>
                    <a:pt x="936887" y="1449078"/>
                    <a:pt x="935864" y="1448645"/>
                  </a:cubicBezTo>
                  <a:cubicBezTo>
                    <a:pt x="934860" y="1448173"/>
                    <a:pt x="933896" y="1447662"/>
                    <a:pt x="932873" y="1447131"/>
                  </a:cubicBezTo>
                  <a:cubicBezTo>
                    <a:pt x="930690" y="1446265"/>
                    <a:pt x="929057" y="1444376"/>
                    <a:pt x="928526" y="1442075"/>
                  </a:cubicBezTo>
                  <a:cubicBezTo>
                    <a:pt x="930867" y="1407412"/>
                    <a:pt x="964999" y="1380598"/>
                    <a:pt x="999544" y="1386283"/>
                  </a:cubicBezTo>
                  <a:cubicBezTo>
                    <a:pt x="1003124" y="1386893"/>
                    <a:pt x="1006665" y="1387897"/>
                    <a:pt x="1010285" y="1388251"/>
                  </a:cubicBezTo>
                  <a:cubicBezTo>
                    <a:pt x="1016954" y="1389018"/>
                    <a:pt x="1023544" y="1386126"/>
                    <a:pt x="1027498" y="1380696"/>
                  </a:cubicBezTo>
                  <a:cubicBezTo>
                    <a:pt x="1030587" y="1376762"/>
                    <a:pt x="1029682" y="1374598"/>
                    <a:pt x="1024744" y="1373909"/>
                  </a:cubicBezTo>
                  <a:cubicBezTo>
                    <a:pt x="1021852" y="1373575"/>
                    <a:pt x="1018921" y="1373516"/>
                    <a:pt x="1016010" y="1373732"/>
                  </a:cubicBezTo>
                  <a:cubicBezTo>
                    <a:pt x="981504" y="1375522"/>
                    <a:pt x="947864" y="1369404"/>
                    <a:pt x="914204" y="1363109"/>
                  </a:cubicBezTo>
                  <a:cubicBezTo>
                    <a:pt x="905076" y="1361397"/>
                    <a:pt x="896007" y="1358407"/>
                    <a:pt x="886250" y="1361496"/>
                  </a:cubicBezTo>
                  <a:cubicBezTo>
                    <a:pt x="880702" y="1363267"/>
                    <a:pt x="874721" y="1360748"/>
                    <a:pt x="869154" y="1359096"/>
                  </a:cubicBezTo>
                  <a:cubicBezTo>
                    <a:pt x="851173" y="1353745"/>
                    <a:pt x="834019" y="1357916"/>
                    <a:pt x="817238" y="1363955"/>
                  </a:cubicBezTo>
                  <a:cubicBezTo>
                    <a:pt x="808445" y="1367103"/>
                    <a:pt x="803841" y="1374991"/>
                    <a:pt x="800517" y="1383234"/>
                  </a:cubicBezTo>
                  <a:cubicBezTo>
                    <a:pt x="793316" y="1400290"/>
                    <a:pt x="789480" y="1418586"/>
                    <a:pt x="789225" y="1437098"/>
                  </a:cubicBezTo>
                  <a:cubicBezTo>
                    <a:pt x="789225" y="1491335"/>
                    <a:pt x="785290" y="1545159"/>
                    <a:pt x="774214" y="1598413"/>
                  </a:cubicBezTo>
                  <a:cubicBezTo>
                    <a:pt x="772070" y="1607127"/>
                    <a:pt x="770536" y="1615980"/>
                    <a:pt x="769611" y="1624892"/>
                  </a:cubicBezTo>
                  <a:cubicBezTo>
                    <a:pt x="769178" y="1631541"/>
                    <a:pt x="765204" y="1637148"/>
                    <a:pt x="762096" y="1642912"/>
                  </a:cubicBezTo>
                  <a:cubicBezTo>
                    <a:pt x="756273" y="1653555"/>
                    <a:pt x="749781" y="1663824"/>
                    <a:pt x="742699" y="1673680"/>
                  </a:cubicBezTo>
                  <a:cubicBezTo>
                    <a:pt x="737879" y="1680467"/>
                    <a:pt x="733709" y="1687450"/>
                    <a:pt x="732135" y="1695851"/>
                  </a:cubicBezTo>
                  <a:cubicBezTo>
                    <a:pt x="731092" y="1699864"/>
                    <a:pt x="728869" y="1703483"/>
                    <a:pt x="725781" y="1706257"/>
                  </a:cubicBezTo>
                  <a:cubicBezTo>
                    <a:pt x="721236" y="1711038"/>
                    <a:pt x="715728" y="1714677"/>
                    <a:pt x="710869" y="1719064"/>
                  </a:cubicBezTo>
                  <a:cubicBezTo>
                    <a:pt x="705301" y="1724120"/>
                    <a:pt x="705557" y="1727209"/>
                    <a:pt x="712206" y="1730573"/>
                  </a:cubicBezTo>
                  <a:cubicBezTo>
                    <a:pt x="721118" y="1735038"/>
                    <a:pt x="729007" y="1741294"/>
                    <a:pt x="735381" y="1748947"/>
                  </a:cubicBezTo>
                  <a:cubicBezTo>
                    <a:pt x="745079" y="1760494"/>
                    <a:pt x="749152" y="1773833"/>
                    <a:pt x="749643" y="1788548"/>
                  </a:cubicBezTo>
                  <a:cubicBezTo>
                    <a:pt x="749643" y="1792482"/>
                    <a:pt x="747224" y="1794449"/>
                    <a:pt x="744056" y="1796279"/>
                  </a:cubicBezTo>
                  <a:cubicBezTo>
                    <a:pt x="727138" y="1805840"/>
                    <a:pt x="708783" y="1812627"/>
                    <a:pt x="689721" y="1816384"/>
                  </a:cubicBezTo>
                  <a:cubicBezTo>
                    <a:pt x="672881" y="1819886"/>
                    <a:pt x="655884" y="1822640"/>
                    <a:pt x="638966" y="1825807"/>
                  </a:cubicBezTo>
                  <a:cubicBezTo>
                    <a:pt x="632769" y="1826968"/>
                    <a:pt x="629523" y="1824784"/>
                    <a:pt x="626887" y="1819532"/>
                  </a:cubicBezTo>
                  <a:cubicBezTo>
                    <a:pt x="618742" y="1803538"/>
                    <a:pt x="617522" y="1784869"/>
                    <a:pt x="623523" y="1767950"/>
                  </a:cubicBezTo>
                  <a:cubicBezTo>
                    <a:pt x="626237" y="1759609"/>
                    <a:pt x="625962" y="1759413"/>
                    <a:pt x="617365" y="1760377"/>
                  </a:cubicBezTo>
                  <a:cubicBezTo>
                    <a:pt x="577076" y="1764862"/>
                    <a:pt x="536983" y="1764488"/>
                    <a:pt x="497363" y="1755222"/>
                  </a:cubicBezTo>
                  <a:cubicBezTo>
                    <a:pt x="484595" y="1752232"/>
                    <a:pt x="472044" y="1748455"/>
                    <a:pt x="459571" y="1744383"/>
                  </a:cubicBezTo>
                  <a:cubicBezTo>
                    <a:pt x="454831" y="1743143"/>
                    <a:pt x="450621" y="1740370"/>
                    <a:pt x="447591" y="1736514"/>
                  </a:cubicBezTo>
                  <a:cubicBezTo>
                    <a:pt x="439958" y="1725517"/>
                    <a:pt x="429886" y="1715366"/>
                    <a:pt x="433250" y="1699982"/>
                  </a:cubicBezTo>
                  <a:cubicBezTo>
                    <a:pt x="433997" y="1696578"/>
                    <a:pt x="432305" y="1693864"/>
                    <a:pt x="429984" y="1691523"/>
                  </a:cubicBezTo>
                  <a:cubicBezTo>
                    <a:pt x="403308" y="1664532"/>
                    <a:pt x="387432" y="1631679"/>
                    <a:pt x="377636" y="1595481"/>
                  </a:cubicBezTo>
                  <a:cubicBezTo>
                    <a:pt x="368212" y="1560759"/>
                    <a:pt x="359576" y="1525919"/>
                    <a:pt x="356763" y="1489938"/>
                  </a:cubicBezTo>
                  <a:cubicBezTo>
                    <a:pt x="356291" y="1484036"/>
                    <a:pt x="353418" y="1484568"/>
                    <a:pt x="349484" y="1486436"/>
                  </a:cubicBezTo>
                  <a:cubicBezTo>
                    <a:pt x="336677" y="1492712"/>
                    <a:pt x="321903" y="1493637"/>
                    <a:pt x="308408" y="1488994"/>
                  </a:cubicBezTo>
                  <a:cubicBezTo>
                    <a:pt x="302171" y="1487027"/>
                    <a:pt x="298571" y="1483426"/>
                    <a:pt x="298198" y="1476561"/>
                  </a:cubicBezTo>
                  <a:cubicBezTo>
                    <a:pt x="297627" y="1470560"/>
                    <a:pt x="296467" y="1464620"/>
                    <a:pt x="294735" y="1458855"/>
                  </a:cubicBezTo>
                  <a:cubicBezTo>
                    <a:pt x="290191" y="1441957"/>
                    <a:pt x="276892" y="1432042"/>
                    <a:pt x="259187" y="1430724"/>
                  </a:cubicBezTo>
                  <a:cubicBezTo>
                    <a:pt x="236091" y="1429032"/>
                    <a:pt x="212779" y="1429878"/>
                    <a:pt x="190058" y="1423701"/>
                  </a:cubicBezTo>
                  <a:cubicBezTo>
                    <a:pt x="166608" y="1417307"/>
                    <a:pt x="143827" y="1409477"/>
                    <a:pt x="122817" y="1397064"/>
                  </a:cubicBezTo>
                  <a:cubicBezTo>
                    <a:pt x="120751" y="1395647"/>
                    <a:pt x="118509" y="1394487"/>
                    <a:pt x="116168" y="1393601"/>
                  </a:cubicBezTo>
                  <a:close/>
                </a:path>
              </a:pathLst>
            </a:custGeom>
            <a:solidFill>
              <a:srgbClr val="000000"/>
            </a:solidFill>
            <a:ln w="1956" cap="flat">
              <a:noFill/>
              <a:prstDash val="solid"/>
              <a:miter/>
            </a:ln>
          </p:spPr>
          <p:txBody>
            <a:bodyPr rtlCol="0" anchor="ctr"/>
            <a:lstStyle/>
            <a:p>
              <a:endParaRPr lang="es-CO"/>
            </a:p>
          </p:txBody>
        </p:sp>
        <p:sp>
          <p:nvSpPr>
            <p:cNvPr id="801" name="Freeform: Shape 800">
              <a:extLst>
                <a:ext uri="{FF2B5EF4-FFF2-40B4-BE49-F238E27FC236}">
                  <a16:creationId xmlns:a16="http://schemas.microsoft.com/office/drawing/2014/main" id="{C717936D-46FF-9323-B29D-A0553C99A1D0}"/>
                </a:ext>
              </a:extLst>
            </p:cNvPr>
            <p:cNvSpPr/>
            <p:nvPr/>
          </p:nvSpPr>
          <p:spPr>
            <a:xfrm>
              <a:off x="12182947" y="-76139"/>
              <a:ext cx="1296315" cy="594941"/>
            </a:xfrm>
            <a:custGeom>
              <a:avLst/>
              <a:gdLst>
                <a:gd name="connsiteX0" fmla="*/ 431911 w 1296315"/>
                <a:gd name="connsiteY0" fmla="*/ 280279 h 594941"/>
                <a:gd name="connsiteX1" fmla="*/ 437990 w 1296315"/>
                <a:gd name="connsiteY1" fmla="*/ 263459 h 594941"/>
                <a:gd name="connsiteX2" fmla="*/ 448259 w 1296315"/>
                <a:gd name="connsiteY2" fmla="*/ 241210 h 594941"/>
                <a:gd name="connsiteX3" fmla="*/ 458292 w 1296315"/>
                <a:gd name="connsiteY3" fmla="*/ 206015 h 594941"/>
                <a:gd name="connsiteX4" fmla="*/ 457938 w 1296315"/>
                <a:gd name="connsiteY4" fmla="*/ 190415 h 594941"/>
                <a:gd name="connsiteX5" fmla="*/ 435807 w 1296315"/>
                <a:gd name="connsiteY5" fmla="*/ 174913 h 594941"/>
                <a:gd name="connsiteX6" fmla="*/ 415662 w 1296315"/>
                <a:gd name="connsiteY6" fmla="*/ 193484 h 594941"/>
                <a:gd name="connsiteX7" fmla="*/ 412750 w 1296315"/>
                <a:gd name="connsiteY7" fmla="*/ 223701 h 594941"/>
                <a:gd name="connsiteX8" fmla="*/ 407970 w 1296315"/>
                <a:gd name="connsiteY8" fmla="*/ 230232 h 594941"/>
                <a:gd name="connsiteX9" fmla="*/ 380684 w 1296315"/>
                <a:gd name="connsiteY9" fmla="*/ 263676 h 594941"/>
                <a:gd name="connsiteX10" fmla="*/ 366087 w 1296315"/>
                <a:gd name="connsiteY10" fmla="*/ 326411 h 594941"/>
                <a:gd name="connsiteX11" fmla="*/ 359910 w 1296315"/>
                <a:gd name="connsiteY11" fmla="*/ 348759 h 594941"/>
                <a:gd name="connsiteX12" fmla="*/ 344644 w 1296315"/>
                <a:gd name="connsiteY12" fmla="*/ 395698 h 594941"/>
                <a:gd name="connsiteX13" fmla="*/ 337110 w 1296315"/>
                <a:gd name="connsiteY13" fmla="*/ 397115 h 594941"/>
                <a:gd name="connsiteX14" fmla="*/ 320919 w 1296315"/>
                <a:gd name="connsiteY14" fmla="*/ 381731 h 594941"/>
                <a:gd name="connsiteX15" fmla="*/ 282872 w 1296315"/>
                <a:gd name="connsiteY15" fmla="*/ 374885 h 594941"/>
                <a:gd name="connsiteX16" fmla="*/ 276833 w 1296315"/>
                <a:gd name="connsiteY16" fmla="*/ 380786 h 594941"/>
                <a:gd name="connsiteX17" fmla="*/ 275869 w 1296315"/>
                <a:gd name="connsiteY17" fmla="*/ 384996 h 594941"/>
                <a:gd name="connsiteX18" fmla="*/ 268511 w 1296315"/>
                <a:gd name="connsiteY18" fmla="*/ 430578 h 594941"/>
                <a:gd name="connsiteX19" fmla="*/ 258813 w 1296315"/>
                <a:gd name="connsiteY19" fmla="*/ 465477 h 594941"/>
                <a:gd name="connsiteX20" fmla="*/ 233219 w 1296315"/>
                <a:gd name="connsiteY20" fmla="*/ 499982 h 594941"/>
                <a:gd name="connsiteX21" fmla="*/ 222910 w 1296315"/>
                <a:gd name="connsiteY21" fmla="*/ 509091 h 594941"/>
                <a:gd name="connsiteX22" fmla="*/ 178037 w 1296315"/>
                <a:gd name="connsiteY22" fmla="*/ 530239 h 594941"/>
                <a:gd name="connsiteX23" fmla="*/ 148823 w 1296315"/>
                <a:gd name="connsiteY23" fmla="*/ 534999 h 594941"/>
                <a:gd name="connsiteX24" fmla="*/ 126652 w 1296315"/>
                <a:gd name="connsiteY24" fmla="*/ 538049 h 594941"/>
                <a:gd name="connsiteX25" fmla="*/ 103655 w 1296315"/>
                <a:gd name="connsiteY25" fmla="*/ 540488 h 594941"/>
                <a:gd name="connsiteX26" fmla="*/ 50363 w 1296315"/>
                <a:gd name="connsiteY26" fmla="*/ 556088 h 594941"/>
                <a:gd name="connsiteX27" fmla="*/ 4407 w 1296315"/>
                <a:gd name="connsiteY27" fmla="*/ 589807 h 594941"/>
                <a:gd name="connsiteX28" fmla="*/ -983 w 1296315"/>
                <a:gd name="connsiteY28" fmla="*/ 594627 h 594941"/>
                <a:gd name="connsiteX29" fmla="*/ -1514 w 1296315"/>
                <a:gd name="connsiteY29" fmla="*/ 593224 h 594941"/>
                <a:gd name="connsiteX30" fmla="*/ -1199 w 1296315"/>
                <a:gd name="connsiteY30" fmla="*/ 592817 h 594941"/>
                <a:gd name="connsiteX31" fmla="*/ 47982 w 1296315"/>
                <a:gd name="connsiteY31" fmla="*/ 554967 h 594941"/>
                <a:gd name="connsiteX32" fmla="*/ 118803 w 1296315"/>
                <a:gd name="connsiteY32" fmla="*/ 536770 h 594941"/>
                <a:gd name="connsiteX33" fmla="*/ 193795 w 1296315"/>
                <a:gd name="connsiteY33" fmla="*/ 523334 h 594941"/>
                <a:gd name="connsiteX34" fmla="*/ 222005 w 1296315"/>
                <a:gd name="connsiteY34" fmla="*/ 507104 h 594941"/>
                <a:gd name="connsiteX35" fmla="*/ 234773 w 1296315"/>
                <a:gd name="connsiteY35" fmla="*/ 496304 h 594941"/>
                <a:gd name="connsiteX36" fmla="*/ 254918 w 1296315"/>
                <a:gd name="connsiteY36" fmla="*/ 469962 h 594941"/>
                <a:gd name="connsiteX37" fmla="*/ 261842 w 1296315"/>
                <a:gd name="connsiteY37" fmla="*/ 450034 h 594941"/>
                <a:gd name="connsiteX38" fmla="*/ 275770 w 1296315"/>
                <a:gd name="connsiteY38" fmla="*/ 375770 h 594941"/>
                <a:gd name="connsiteX39" fmla="*/ 329044 w 1296315"/>
                <a:gd name="connsiteY39" fmla="*/ 206035 h 594941"/>
                <a:gd name="connsiteX40" fmla="*/ 385130 w 1296315"/>
                <a:gd name="connsiteY40" fmla="*/ 119338 h 594941"/>
                <a:gd name="connsiteX41" fmla="*/ 414973 w 1296315"/>
                <a:gd name="connsiteY41" fmla="*/ 87449 h 594941"/>
                <a:gd name="connsiteX42" fmla="*/ 446803 w 1296315"/>
                <a:gd name="connsiteY42" fmla="*/ 58806 h 594941"/>
                <a:gd name="connsiteX43" fmla="*/ 472083 w 1296315"/>
                <a:gd name="connsiteY43" fmla="*/ 40333 h 594941"/>
                <a:gd name="connsiteX44" fmla="*/ 518471 w 1296315"/>
                <a:gd name="connsiteY44" fmla="*/ 18477 h 594941"/>
                <a:gd name="connsiteX45" fmla="*/ 573337 w 1296315"/>
                <a:gd name="connsiteY45" fmla="*/ 3978 h 594941"/>
                <a:gd name="connsiteX46" fmla="*/ 606564 w 1296315"/>
                <a:gd name="connsiteY46" fmla="*/ 418 h 594941"/>
                <a:gd name="connsiteX47" fmla="*/ 720882 w 1296315"/>
                <a:gd name="connsiteY47" fmla="*/ -173 h 594941"/>
                <a:gd name="connsiteX48" fmla="*/ 797329 w 1296315"/>
                <a:gd name="connsiteY48" fmla="*/ 4 h 594941"/>
                <a:gd name="connsiteX49" fmla="*/ 808975 w 1296315"/>
                <a:gd name="connsiteY49" fmla="*/ 516 h 594941"/>
                <a:gd name="connsiteX50" fmla="*/ 890420 w 1296315"/>
                <a:gd name="connsiteY50" fmla="*/ 2149 h 594941"/>
                <a:gd name="connsiteX51" fmla="*/ 926046 w 1296315"/>
                <a:gd name="connsiteY51" fmla="*/ 516 h 594941"/>
                <a:gd name="connsiteX52" fmla="*/ 962067 w 1296315"/>
                <a:gd name="connsiteY52" fmla="*/ 5178 h 594941"/>
                <a:gd name="connsiteX53" fmla="*/ 1084568 w 1296315"/>
                <a:gd name="connsiteY53" fmla="*/ 44523 h 594941"/>
                <a:gd name="connsiteX54" fmla="*/ 1113723 w 1296315"/>
                <a:gd name="connsiteY54" fmla="*/ 60891 h 594941"/>
                <a:gd name="connsiteX55" fmla="*/ 1191803 w 1296315"/>
                <a:gd name="connsiteY55" fmla="*/ 113004 h 594941"/>
                <a:gd name="connsiteX56" fmla="*/ 1229378 w 1296315"/>
                <a:gd name="connsiteY56" fmla="*/ 147155 h 594941"/>
                <a:gd name="connsiteX57" fmla="*/ 1280074 w 1296315"/>
                <a:gd name="connsiteY57" fmla="*/ 206311 h 594941"/>
                <a:gd name="connsiteX58" fmla="*/ 1294710 w 1296315"/>
                <a:gd name="connsiteY58" fmla="*/ 227045 h 594941"/>
                <a:gd name="connsiteX59" fmla="*/ 1265201 w 1296315"/>
                <a:gd name="connsiteY59" fmla="*/ 232377 h 594941"/>
                <a:gd name="connsiteX60" fmla="*/ 1239332 w 1296315"/>
                <a:gd name="connsiteY60" fmla="*/ 254016 h 594941"/>
                <a:gd name="connsiteX61" fmla="*/ 1222512 w 1296315"/>
                <a:gd name="connsiteY61" fmla="*/ 259918 h 594941"/>
                <a:gd name="connsiteX62" fmla="*/ 1158183 w 1296315"/>
                <a:gd name="connsiteY62" fmla="*/ 247859 h 594941"/>
                <a:gd name="connsiteX63" fmla="*/ 1138353 w 1296315"/>
                <a:gd name="connsiteY63" fmla="*/ 238337 h 594941"/>
                <a:gd name="connsiteX64" fmla="*/ 1104044 w 1296315"/>
                <a:gd name="connsiteY64" fmla="*/ 205819 h 594941"/>
                <a:gd name="connsiteX65" fmla="*/ 1097355 w 1296315"/>
                <a:gd name="connsiteY65" fmla="*/ 194822 h 594941"/>
                <a:gd name="connsiteX66" fmla="*/ 1082955 w 1296315"/>
                <a:gd name="connsiteY66" fmla="*/ 176664 h 594941"/>
                <a:gd name="connsiteX67" fmla="*/ 1064561 w 1296315"/>
                <a:gd name="connsiteY67" fmla="*/ 166316 h 594941"/>
                <a:gd name="connsiteX68" fmla="*/ 1064030 w 1296315"/>
                <a:gd name="connsiteY68" fmla="*/ 158900 h 594941"/>
                <a:gd name="connsiteX69" fmla="*/ 1062436 w 1296315"/>
                <a:gd name="connsiteY69" fmla="*/ 146899 h 594941"/>
                <a:gd name="connsiteX70" fmla="*/ 1035446 w 1296315"/>
                <a:gd name="connsiteY70" fmla="*/ 135981 h 594941"/>
                <a:gd name="connsiteX71" fmla="*/ 938283 w 1296315"/>
                <a:gd name="connsiteY71" fmla="*/ 103246 h 594941"/>
                <a:gd name="connsiteX72" fmla="*/ 898938 w 1296315"/>
                <a:gd name="connsiteY72" fmla="*/ 95731 h 594941"/>
                <a:gd name="connsiteX73" fmla="*/ 885934 w 1296315"/>
                <a:gd name="connsiteY73" fmla="*/ 100275 h 594941"/>
                <a:gd name="connsiteX74" fmla="*/ 889298 w 1296315"/>
                <a:gd name="connsiteY74" fmla="*/ 110348 h 594941"/>
                <a:gd name="connsiteX75" fmla="*/ 920086 w 1296315"/>
                <a:gd name="connsiteY75" fmla="*/ 115974 h 594941"/>
                <a:gd name="connsiteX76" fmla="*/ 925082 w 1296315"/>
                <a:gd name="connsiteY76" fmla="*/ 120105 h 594941"/>
                <a:gd name="connsiteX77" fmla="*/ 915935 w 1296315"/>
                <a:gd name="connsiteY77" fmla="*/ 120774 h 594941"/>
                <a:gd name="connsiteX78" fmla="*/ 845684 w 1296315"/>
                <a:gd name="connsiteY78" fmla="*/ 116073 h 594941"/>
                <a:gd name="connsiteX79" fmla="*/ 813795 w 1296315"/>
                <a:gd name="connsiteY79" fmla="*/ 115955 h 594941"/>
                <a:gd name="connsiteX80" fmla="*/ 728908 w 1296315"/>
                <a:gd name="connsiteY80" fmla="*/ 117548 h 594941"/>
                <a:gd name="connsiteX81" fmla="*/ 658421 w 1296315"/>
                <a:gd name="connsiteY81" fmla="*/ 117233 h 594941"/>
                <a:gd name="connsiteX82" fmla="*/ 576564 w 1296315"/>
                <a:gd name="connsiteY82" fmla="*/ 132617 h 594941"/>
                <a:gd name="connsiteX83" fmla="*/ 484103 w 1296315"/>
                <a:gd name="connsiteY83" fmla="*/ 202415 h 594941"/>
                <a:gd name="connsiteX84" fmla="*/ 443361 w 1296315"/>
                <a:gd name="connsiteY84" fmla="*/ 261767 h 594941"/>
                <a:gd name="connsiteX85" fmla="*/ 437754 w 1296315"/>
                <a:gd name="connsiteY85" fmla="*/ 273571 h 594941"/>
                <a:gd name="connsiteX86" fmla="*/ 431911 w 1296315"/>
                <a:gd name="connsiteY86" fmla="*/ 280279 h 594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296315" h="594941">
                  <a:moveTo>
                    <a:pt x="431911" y="280279"/>
                  </a:moveTo>
                  <a:cubicBezTo>
                    <a:pt x="431656" y="273886"/>
                    <a:pt x="435236" y="268594"/>
                    <a:pt x="437990" y="263459"/>
                  </a:cubicBezTo>
                  <a:cubicBezTo>
                    <a:pt x="441925" y="256220"/>
                    <a:pt x="444935" y="248606"/>
                    <a:pt x="448259" y="241210"/>
                  </a:cubicBezTo>
                  <a:cubicBezTo>
                    <a:pt x="453236" y="230173"/>
                    <a:pt x="459276" y="219216"/>
                    <a:pt x="458292" y="206015"/>
                  </a:cubicBezTo>
                  <a:cubicBezTo>
                    <a:pt x="457919" y="200960"/>
                    <a:pt x="459473" y="195687"/>
                    <a:pt x="457938" y="190415"/>
                  </a:cubicBezTo>
                  <a:cubicBezTo>
                    <a:pt x="454810" y="180913"/>
                    <a:pt x="445800" y="174604"/>
                    <a:pt x="435807" y="174913"/>
                  </a:cubicBezTo>
                  <a:cubicBezTo>
                    <a:pt x="425479" y="175417"/>
                    <a:pt x="417000" y="183237"/>
                    <a:pt x="415662" y="193484"/>
                  </a:cubicBezTo>
                  <a:cubicBezTo>
                    <a:pt x="414127" y="203495"/>
                    <a:pt x="413163" y="213583"/>
                    <a:pt x="412750" y="223701"/>
                  </a:cubicBezTo>
                  <a:cubicBezTo>
                    <a:pt x="412790" y="226699"/>
                    <a:pt x="410842" y="229359"/>
                    <a:pt x="407970" y="230232"/>
                  </a:cubicBezTo>
                  <a:cubicBezTo>
                    <a:pt x="393058" y="236606"/>
                    <a:pt x="384363" y="247938"/>
                    <a:pt x="380684" y="263676"/>
                  </a:cubicBezTo>
                  <a:cubicBezTo>
                    <a:pt x="375884" y="284607"/>
                    <a:pt x="371064" y="305539"/>
                    <a:pt x="366087" y="326411"/>
                  </a:cubicBezTo>
                  <a:cubicBezTo>
                    <a:pt x="364297" y="333926"/>
                    <a:pt x="362153" y="341402"/>
                    <a:pt x="359910" y="348759"/>
                  </a:cubicBezTo>
                  <a:cubicBezTo>
                    <a:pt x="354952" y="364497"/>
                    <a:pt x="349818" y="380078"/>
                    <a:pt x="344644" y="395698"/>
                  </a:cubicBezTo>
                  <a:cubicBezTo>
                    <a:pt x="342677" y="401600"/>
                    <a:pt x="341201" y="402092"/>
                    <a:pt x="337110" y="397115"/>
                  </a:cubicBezTo>
                  <a:cubicBezTo>
                    <a:pt x="332585" y="391140"/>
                    <a:pt x="327116" y="385943"/>
                    <a:pt x="320919" y="381731"/>
                  </a:cubicBezTo>
                  <a:cubicBezTo>
                    <a:pt x="309627" y="374560"/>
                    <a:pt x="295955" y="372101"/>
                    <a:pt x="282872" y="374885"/>
                  </a:cubicBezTo>
                  <a:cubicBezTo>
                    <a:pt x="279725" y="375475"/>
                    <a:pt x="276833" y="376714"/>
                    <a:pt x="276833" y="380786"/>
                  </a:cubicBezTo>
                  <a:cubicBezTo>
                    <a:pt x="276833" y="382183"/>
                    <a:pt x="275869" y="383580"/>
                    <a:pt x="275869" y="384996"/>
                  </a:cubicBezTo>
                  <a:cubicBezTo>
                    <a:pt x="275869" y="400577"/>
                    <a:pt x="272524" y="415607"/>
                    <a:pt x="268511" y="430578"/>
                  </a:cubicBezTo>
                  <a:cubicBezTo>
                    <a:pt x="265383" y="442243"/>
                    <a:pt x="262924" y="454067"/>
                    <a:pt x="258813" y="465477"/>
                  </a:cubicBezTo>
                  <a:cubicBezTo>
                    <a:pt x="253895" y="479265"/>
                    <a:pt x="244983" y="491277"/>
                    <a:pt x="233219" y="499982"/>
                  </a:cubicBezTo>
                  <a:cubicBezTo>
                    <a:pt x="229540" y="502756"/>
                    <a:pt x="226314" y="506042"/>
                    <a:pt x="222910" y="509091"/>
                  </a:cubicBezTo>
                  <a:cubicBezTo>
                    <a:pt x="209966" y="520639"/>
                    <a:pt x="194228" y="525911"/>
                    <a:pt x="178037" y="530239"/>
                  </a:cubicBezTo>
                  <a:cubicBezTo>
                    <a:pt x="168496" y="532851"/>
                    <a:pt x="158699" y="534447"/>
                    <a:pt x="148823" y="534999"/>
                  </a:cubicBezTo>
                  <a:cubicBezTo>
                    <a:pt x="141348" y="535342"/>
                    <a:pt x="133931" y="536363"/>
                    <a:pt x="126652" y="538049"/>
                  </a:cubicBezTo>
                  <a:cubicBezTo>
                    <a:pt x="119039" y="539859"/>
                    <a:pt x="111308" y="539327"/>
                    <a:pt x="103655" y="540488"/>
                  </a:cubicBezTo>
                  <a:cubicBezTo>
                    <a:pt x="85124" y="543321"/>
                    <a:pt x="67143" y="547885"/>
                    <a:pt x="50363" y="556088"/>
                  </a:cubicBezTo>
                  <a:cubicBezTo>
                    <a:pt x="33110" y="564508"/>
                    <a:pt x="17116" y="574994"/>
                    <a:pt x="4407" y="589807"/>
                  </a:cubicBezTo>
                  <a:cubicBezTo>
                    <a:pt x="2715" y="591536"/>
                    <a:pt x="925" y="593146"/>
                    <a:pt x="-983" y="594627"/>
                  </a:cubicBezTo>
                  <a:cubicBezTo>
                    <a:pt x="-1514" y="594387"/>
                    <a:pt x="-1750" y="593759"/>
                    <a:pt x="-1514" y="593224"/>
                  </a:cubicBezTo>
                  <a:cubicBezTo>
                    <a:pt x="-1455" y="593063"/>
                    <a:pt x="-1337" y="592923"/>
                    <a:pt x="-1199" y="592817"/>
                  </a:cubicBezTo>
                  <a:cubicBezTo>
                    <a:pt x="12060" y="576154"/>
                    <a:pt x="29116" y="564489"/>
                    <a:pt x="47982" y="554967"/>
                  </a:cubicBezTo>
                  <a:cubicBezTo>
                    <a:pt x="70271" y="543695"/>
                    <a:pt x="94095" y="539229"/>
                    <a:pt x="118803" y="536770"/>
                  </a:cubicBezTo>
                  <a:cubicBezTo>
                    <a:pt x="144102" y="534331"/>
                    <a:pt x="169598" y="532422"/>
                    <a:pt x="193795" y="523334"/>
                  </a:cubicBezTo>
                  <a:cubicBezTo>
                    <a:pt x="204143" y="519749"/>
                    <a:pt x="213703" y="514243"/>
                    <a:pt x="222005" y="507104"/>
                  </a:cubicBezTo>
                  <a:cubicBezTo>
                    <a:pt x="226156" y="503386"/>
                    <a:pt x="230445" y="499805"/>
                    <a:pt x="234773" y="496304"/>
                  </a:cubicBezTo>
                  <a:cubicBezTo>
                    <a:pt x="243527" y="489296"/>
                    <a:pt x="250452" y="480253"/>
                    <a:pt x="254918" y="469962"/>
                  </a:cubicBezTo>
                  <a:cubicBezTo>
                    <a:pt x="257691" y="463492"/>
                    <a:pt x="260013" y="456831"/>
                    <a:pt x="261842" y="450034"/>
                  </a:cubicBezTo>
                  <a:cubicBezTo>
                    <a:pt x="268590" y="425720"/>
                    <a:pt x="273252" y="400876"/>
                    <a:pt x="275770" y="375770"/>
                  </a:cubicBezTo>
                  <a:cubicBezTo>
                    <a:pt x="281672" y="315572"/>
                    <a:pt x="301168" y="259485"/>
                    <a:pt x="329044" y="206035"/>
                  </a:cubicBezTo>
                  <a:cubicBezTo>
                    <a:pt x="345037" y="175346"/>
                    <a:pt x="364454" y="146899"/>
                    <a:pt x="385130" y="119338"/>
                  </a:cubicBezTo>
                  <a:cubicBezTo>
                    <a:pt x="393904" y="107672"/>
                    <a:pt x="405393" y="98446"/>
                    <a:pt x="414973" y="87449"/>
                  </a:cubicBezTo>
                  <a:cubicBezTo>
                    <a:pt x="424259" y="76531"/>
                    <a:pt x="434961" y="66899"/>
                    <a:pt x="446803" y="58806"/>
                  </a:cubicBezTo>
                  <a:cubicBezTo>
                    <a:pt x="455479" y="52904"/>
                    <a:pt x="463545" y="46314"/>
                    <a:pt x="472083" y="40333"/>
                  </a:cubicBezTo>
                  <a:cubicBezTo>
                    <a:pt x="486090" y="30294"/>
                    <a:pt x="501808" y="22888"/>
                    <a:pt x="518471" y="18477"/>
                  </a:cubicBezTo>
                  <a:cubicBezTo>
                    <a:pt x="536786" y="13775"/>
                    <a:pt x="555042" y="8778"/>
                    <a:pt x="573337" y="3978"/>
                  </a:cubicBezTo>
                  <a:cubicBezTo>
                    <a:pt x="584216" y="1387"/>
                    <a:pt x="595390" y="191"/>
                    <a:pt x="606564" y="418"/>
                  </a:cubicBezTo>
                  <a:cubicBezTo>
                    <a:pt x="644670" y="300"/>
                    <a:pt x="682776" y="595"/>
                    <a:pt x="720882" y="-173"/>
                  </a:cubicBezTo>
                  <a:cubicBezTo>
                    <a:pt x="746456" y="-684"/>
                    <a:pt x="771853" y="378"/>
                    <a:pt x="797329" y="4"/>
                  </a:cubicBezTo>
                  <a:cubicBezTo>
                    <a:pt x="801224" y="-60"/>
                    <a:pt x="805100" y="109"/>
                    <a:pt x="808975" y="516"/>
                  </a:cubicBezTo>
                  <a:cubicBezTo>
                    <a:pt x="836045" y="3174"/>
                    <a:pt x="863271" y="3721"/>
                    <a:pt x="890420" y="2149"/>
                  </a:cubicBezTo>
                  <a:cubicBezTo>
                    <a:pt x="902223" y="1559"/>
                    <a:pt x="914164" y="870"/>
                    <a:pt x="926046" y="516"/>
                  </a:cubicBezTo>
                  <a:cubicBezTo>
                    <a:pt x="938283" y="142"/>
                    <a:pt x="950185" y="2759"/>
                    <a:pt x="962067" y="5178"/>
                  </a:cubicBezTo>
                  <a:cubicBezTo>
                    <a:pt x="1004343" y="13795"/>
                    <a:pt x="1044475" y="29140"/>
                    <a:pt x="1084568" y="44523"/>
                  </a:cubicBezTo>
                  <a:cubicBezTo>
                    <a:pt x="1094975" y="48458"/>
                    <a:pt x="1104083" y="55284"/>
                    <a:pt x="1113723" y="60891"/>
                  </a:cubicBezTo>
                  <a:cubicBezTo>
                    <a:pt x="1140832" y="76629"/>
                    <a:pt x="1166426" y="94610"/>
                    <a:pt x="1191803" y="113004"/>
                  </a:cubicBezTo>
                  <a:cubicBezTo>
                    <a:pt x="1205495" y="123023"/>
                    <a:pt x="1218105" y="134470"/>
                    <a:pt x="1229378" y="147155"/>
                  </a:cubicBezTo>
                  <a:cubicBezTo>
                    <a:pt x="1246768" y="166454"/>
                    <a:pt x="1262526" y="187130"/>
                    <a:pt x="1280074" y="206311"/>
                  </a:cubicBezTo>
                  <a:cubicBezTo>
                    <a:pt x="1285700" y="212663"/>
                    <a:pt x="1290618" y="219617"/>
                    <a:pt x="1294710" y="227045"/>
                  </a:cubicBezTo>
                  <a:cubicBezTo>
                    <a:pt x="1284598" y="226471"/>
                    <a:pt x="1274487" y="228297"/>
                    <a:pt x="1265201" y="232377"/>
                  </a:cubicBezTo>
                  <a:cubicBezTo>
                    <a:pt x="1254637" y="236893"/>
                    <a:pt x="1245647" y="244420"/>
                    <a:pt x="1239332" y="254016"/>
                  </a:cubicBezTo>
                  <a:cubicBezTo>
                    <a:pt x="1235102" y="260567"/>
                    <a:pt x="1229850" y="261885"/>
                    <a:pt x="1222512" y="259918"/>
                  </a:cubicBezTo>
                  <a:cubicBezTo>
                    <a:pt x="1201383" y="254359"/>
                    <a:pt x="1179881" y="250328"/>
                    <a:pt x="1158183" y="247859"/>
                  </a:cubicBezTo>
                  <a:cubicBezTo>
                    <a:pt x="1150668" y="247113"/>
                    <a:pt x="1143645" y="243743"/>
                    <a:pt x="1138353" y="238337"/>
                  </a:cubicBezTo>
                  <a:cubicBezTo>
                    <a:pt x="1127375" y="227045"/>
                    <a:pt x="1116713" y="215399"/>
                    <a:pt x="1104044" y="205819"/>
                  </a:cubicBezTo>
                  <a:cubicBezTo>
                    <a:pt x="1100680" y="202974"/>
                    <a:pt x="1098339" y="199114"/>
                    <a:pt x="1097355" y="194822"/>
                  </a:cubicBezTo>
                  <a:cubicBezTo>
                    <a:pt x="1094955" y="186953"/>
                    <a:pt x="1090922" y="180402"/>
                    <a:pt x="1082955" y="176664"/>
                  </a:cubicBezTo>
                  <a:cubicBezTo>
                    <a:pt x="1076620" y="173654"/>
                    <a:pt x="1070718" y="169739"/>
                    <a:pt x="1064561" y="166316"/>
                  </a:cubicBezTo>
                  <a:cubicBezTo>
                    <a:pt x="1060803" y="164211"/>
                    <a:pt x="1059584" y="162028"/>
                    <a:pt x="1064030" y="158900"/>
                  </a:cubicBezTo>
                  <a:cubicBezTo>
                    <a:pt x="1070187" y="154532"/>
                    <a:pt x="1069636" y="149929"/>
                    <a:pt x="1062436" y="146899"/>
                  </a:cubicBezTo>
                  <a:cubicBezTo>
                    <a:pt x="1053505" y="143122"/>
                    <a:pt x="1044357" y="139837"/>
                    <a:pt x="1035446" y="135981"/>
                  </a:cubicBezTo>
                  <a:cubicBezTo>
                    <a:pt x="1003970" y="122555"/>
                    <a:pt x="971470" y="111609"/>
                    <a:pt x="938283" y="103246"/>
                  </a:cubicBezTo>
                  <a:cubicBezTo>
                    <a:pt x="925338" y="99921"/>
                    <a:pt x="912177" y="97797"/>
                    <a:pt x="898938" y="95731"/>
                  </a:cubicBezTo>
                  <a:cubicBezTo>
                    <a:pt x="894098" y="94612"/>
                    <a:pt x="889023" y="96380"/>
                    <a:pt x="885934" y="100275"/>
                  </a:cubicBezTo>
                  <a:cubicBezTo>
                    <a:pt x="881469" y="105705"/>
                    <a:pt x="882452" y="109010"/>
                    <a:pt x="889298" y="110348"/>
                  </a:cubicBezTo>
                  <a:cubicBezTo>
                    <a:pt x="899548" y="112315"/>
                    <a:pt x="909954" y="113436"/>
                    <a:pt x="920086" y="115974"/>
                  </a:cubicBezTo>
                  <a:cubicBezTo>
                    <a:pt x="922151" y="116505"/>
                    <a:pt x="925870" y="115797"/>
                    <a:pt x="925082" y="120105"/>
                  </a:cubicBezTo>
                  <a:cubicBezTo>
                    <a:pt x="922151" y="122073"/>
                    <a:pt x="919004" y="121423"/>
                    <a:pt x="915935" y="120774"/>
                  </a:cubicBezTo>
                  <a:cubicBezTo>
                    <a:pt x="892820" y="116108"/>
                    <a:pt x="869213" y="114528"/>
                    <a:pt x="845684" y="116073"/>
                  </a:cubicBezTo>
                  <a:cubicBezTo>
                    <a:pt x="834982" y="116663"/>
                    <a:pt x="824399" y="115482"/>
                    <a:pt x="813795" y="115955"/>
                  </a:cubicBezTo>
                  <a:cubicBezTo>
                    <a:pt x="785506" y="117253"/>
                    <a:pt x="757099" y="114853"/>
                    <a:pt x="728908" y="117548"/>
                  </a:cubicBezTo>
                  <a:cubicBezTo>
                    <a:pt x="705301" y="119791"/>
                    <a:pt x="681930" y="115915"/>
                    <a:pt x="658421" y="117233"/>
                  </a:cubicBezTo>
                  <a:cubicBezTo>
                    <a:pt x="630447" y="118827"/>
                    <a:pt x="602886" y="122269"/>
                    <a:pt x="576564" y="132617"/>
                  </a:cubicBezTo>
                  <a:cubicBezTo>
                    <a:pt x="539186" y="147293"/>
                    <a:pt x="509323" y="171569"/>
                    <a:pt x="484103" y="202415"/>
                  </a:cubicBezTo>
                  <a:cubicBezTo>
                    <a:pt x="468837" y="221104"/>
                    <a:pt x="456010" y="241347"/>
                    <a:pt x="443361" y="261767"/>
                  </a:cubicBezTo>
                  <a:cubicBezTo>
                    <a:pt x="441040" y="265486"/>
                    <a:pt x="439879" y="269774"/>
                    <a:pt x="437754" y="273571"/>
                  </a:cubicBezTo>
                  <a:cubicBezTo>
                    <a:pt x="436023" y="275932"/>
                    <a:pt x="435531" y="279492"/>
                    <a:pt x="431911" y="280279"/>
                  </a:cubicBezTo>
                  <a:close/>
                </a:path>
              </a:pathLst>
            </a:custGeom>
            <a:solidFill>
              <a:srgbClr val="020202"/>
            </a:solidFill>
            <a:ln w="1956" cap="flat">
              <a:noFill/>
              <a:prstDash val="solid"/>
              <a:miter/>
            </a:ln>
          </p:spPr>
          <p:txBody>
            <a:bodyPr rtlCol="0" anchor="ctr"/>
            <a:lstStyle/>
            <a:p>
              <a:endParaRPr lang="es-CO"/>
            </a:p>
          </p:txBody>
        </p:sp>
        <p:sp>
          <p:nvSpPr>
            <p:cNvPr id="802" name="Freeform: Shape 801">
              <a:extLst>
                <a:ext uri="{FF2B5EF4-FFF2-40B4-BE49-F238E27FC236}">
                  <a16:creationId xmlns:a16="http://schemas.microsoft.com/office/drawing/2014/main" id="{49E0A47C-2A62-3CCE-6D59-89105E7E7B04}"/>
                </a:ext>
              </a:extLst>
            </p:cNvPr>
            <p:cNvSpPr/>
            <p:nvPr/>
          </p:nvSpPr>
          <p:spPr>
            <a:xfrm>
              <a:off x="12776921" y="247005"/>
              <a:ext cx="908761" cy="614743"/>
            </a:xfrm>
            <a:custGeom>
              <a:avLst/>
              <a:gdLst>
                <a:gd name="connsiteX0" fmla="*/ 849106 w 908761"/>
                <a:gd name="connsiteY0" fmla="*/ 479794 h 614743"/>
                <a:gd name="connsiteX1" fmla="*/ 872497 w 908761"/>
                <a:gd name="connsiteY1" fmla="*/ 434547 h 614743"/>
                <a:gd name="connsiteX2" fmla="*/ 886425 w 908761"/>
                <a:gd name="connsiteY2" fmla="*/ 394907 h 614743"/>
                <a:gd name="connsiteX3" fmla="*/ 884969 w 908761"/>
                <a:gd name="connsiteY3" fmla="*/ 389123 h 614743"/>
                <a:gd name="connsiteX4" fmla="*/ 883435 w 908761"/>
                <a:gd name="connsiteY4" fmla="*/ 380625 h 614743"/>
                <a:gd name="connsiteX5" fmla="*/ 893743 w 908761"/>
                <a:gd name="connsiteY5" fmla="*/ 349699 h 614743"/>
                <a:gd name="connsiteX6" fmla="*/ 896852 w 908761"/>
                <a:gd name="connsiteY6" fmla="*/ 342381 h 614743"/>
                <a:gd name="connsiteX7" fmla="*/ 894274 w 908761"/>
                <a:gd name="connsiteY7" fmla="*/ 330302 h 614743"/>
                <a:gd name="connsiteX8" fmla="*/ 851919 w 908761"/>
                <a:gd name="connsiteY8" fmla="*/ 321705 h 614743"/>
                <a:gd name="connsiteX9" fmla="*/ 805532 w 908761"/>
                <a:gd name="connsiteY9" fmla="*/ 355758 h 614743"/>
                <a:gd name="connsiteX10" fmla="*/ 762901 w 908761"/>
                <a:gd name="connsiteY10" fmla="*/ 417924 h 614743"/>
                <a:gd name="connsiteX11" fmla="*/ 737642 w 908761"/>
                <a:gd name="connsiteY11" fmla="*/ 461734 h 614743"/>
                <a:gd name="connsiteX12" fmla="*/ 725051 w 908761"/>
                <a:gd name="connsiteY12" fmla="*/ 488745 h 614743"/>
                <a:gd name="connsiteX13" fmla="*/ 712146 w 908761"/>
                <a:gd name="connsiteY13" fmla="*/ 530234 h 614743"/>
                <a:gd name="connsiteX14" fmla="*/ 698533 w 908761"/>
                <a:gd name="connsiteY14" fmla="*/ 538103 h 614743"/>
                <a:gd name="connsiteX15" fmla="*/ 682244 w 908761"/>
                <a:gd name="connsiteY15" fmla="*/ 535093 h 614743"/>
                <a:gd name="connsiteX16" fmla="*/ 675221 w 908761"/>
                <a:gd name="connsiteY16" fmla="*/ 539618 h 614743"/>
                <a:gd name="connsiteX17" fmla="*/ 680395 w 908761"/>
                <a:gd name="connsiteY17" fmla="*/ 549710 h 614743"/>
                <a:gd name="connsiteX18" fmla="*/ 684742 w 908761"/>
                <a:gd name="connsiteY18" fmla="*/ 549867 h 614743"/>
                <a:gd name="connsiteX19" fmla="*/ 679234 w 908761"/>
                <a:gd name="connsiteY19" fmla="*/ 553802 h 614743"/>
                <a:gd name="connsiteX20" fmla="*/ 558150 w 908761"/>
                <a:gd name="connsiteY20" fmla="*/ 588504 h 614743"/>
                <a:gd name="connsiteX21" fmla="*/ 478731 w 908761"/>
                <a:gd name="connsiteY21" fmla="*/ 603180 h 614743"/>
                <a:gd name="connsiteX22" fmla="*/ 410369 w 908761"/>
                <a:gd name="connsiteY22" fmla="*/ 613646 h 614743"/>
                <a:gd name="connsiteX23" fmla="*/ 390697 w 908761"/>
                <a:gd name="connsiteY23" fmla="*/ 614413 h 614743"/>
                <a:gd name="connsiteX24" fmla="*/ 310649 w 908761"/>
                <a:gd name="connsiteY24" fmla="*/ 612938 h 614743"/>
                <a:gd name="connsiteX25" fmla="*/ 206385 w 908761"/>
                <a:gd name="connsiteY25" fmla="*/ 590393 h 614743"/>
                <a:gd name="connsiteX26" fmla="*/ 146482 w 908761"/>
                <a:gd name="connsiteY26" fmla="*/ 567671 h 614743"/>
                <a:gd name="connsiteX27" fmla="*/ 101412 w 908761"/>
                <a:gd name="connsiteY27" fmla="*/ 533087 h 614743"/>
                <a:gd name="connsiteX28" fmla="*/ 20302 w 908761"/>
                <a:gd name="connsiteY28" fmla="*/ 400848 h 614743"/>
                <a:gd name="connsiteX29" fmla="*/ 1987 w 908761"/>
                <a:gd name="connsiteY29" fmla="*/ 322276 h 614743"/>
                <a:gd name="connsiteX30" fmla="*/ -767 w 908761"/>
                <a:gd name="connsiteY30" fmla="*/ 209591 h 614743"/>
                <a:gd name="connsiteX31" fmla="*/ 1888 w 908761"/>
                <a:gd name="connsiteY31" fmla="*/ 132514 h 614743"/>
                <a:gd name="connsiteX32" fmla="*/ 7790 w 908761"/>
                <a:gd name="connsiteY32" fmla="*/ 98914 h 614743"/>
                <a:gd name="connsiteX33" fmla="*/ 12610 w 908761"/>
                <a:gd name="connsiteY33" fmla="*/ 93327 h 614743"/>
                <a:gd name="connsiteX34" fmla="*/ 13043 w 908761"/>
                <a:gd name="connsiteY34" fmla="*/ 101628 h 614743"/>
                <a:gd name="connsiteX35" fmla="*/ 7633 w 908761"/>
                <a:gd name="connsiteY35" fmla="*/ 157872 h 614743"/>
                <a:gd name="connsiteX36" fmla="*/ 4761 w 908761"/>
                <a:gd name="connsiteY36" fmla="*/ 242189 h 614743"/>
                <a:gd name="connsiteX37" fmla="*/ 5980 w 908761"/>
                <a:gd name="connsiteY37" fmla="*/ 270517 h 614743"/>
                <a:gd name="connsiteX38" fmla="*/ 18413 w 908761"/>
                <a:gd name="connsiteY38" fmla="*/ 373444 h 614743"/>
                <a:gd name="connsiteX39" fmla="*/ 20735 w 908761"/>
                <a:gd name="connsiteY39" fmla="*/ 381077 h 614743"/>
                <a:gd name="connsiteX40" fmla="*/ 35843 w 908761"/>
                <a:gd name="connsiteY40" fmla="*/ 413950 h 614743"/>
                <a:gd name="connsiteX41" fmla="*/ 42689 w 908761"/>
                <a:gd name="connsiteY41" fmla="*/ 421248 h 614743"/>
                <a:gd name="connsiteX42" fmla="*/ 66296 w 908761"/>
                <a:gd name="connsiteY42" fmla="*/ 456797 h 614743"/>
                <a:gd name="connsiteX43" fmla="*/ 71746 w 908761"/>
                <a:gd name="connsiteY43" fmla="*/ 478614 h 614743"/>
                <a:gd name="connsiteX44" fmla="*/ 99818 w 908761"/>
                <a:gd name="connsiteY44" fmla="*/ 510463 h 614743"/>
                <a:gd name="connsiteX45" fmla="*/ 108336 w 908761"/>
                <a:gd name="connsiteY45" fmla="*/ 517309 h 614743"/>
                <a:gd name="connsiteX46" fmla="*/ 127301 w 908761"/>
                <a:gd name="connsiteY46" fmla="*/ 543769 h 614743"/>
                <a:gd name="connsiteX47" fmla="*/ 139931 w 908761"/>
                <a:gd name="connsiteY47" fmla="*/ 557717 h 614743"/>
                <a:gd name="connsiteX48" fmla="*/ 257769 w 908761"/>
                <a:gd name="connsiteY48" fmla="*/ 599639 h 614743"/>
                <a:gd name="connsiteX49" fmla="*/ 302426 w 908761"/>
                <a:gd name="connsiteY49" fmla="*/ 605954 h 614743"/>
                <a:gd name="connsiteX50" fmla="*/ 359142 w 908761"/>
                <a:gd name="connsiteY50" fmla="*/ 607646 h 614743"/>
                <a:gd name="connsiteX51" fmla="*/ 480561 w 908761"/>
                <a:gd name="connsiteY51" fmla="*/ 596983 h 614743"/>
                <a:gd name="connsiteX52" fmla="*/ 573278 w 908761"/>
                <a:gd name="connsiteY52" fmla="*/ 578393 h 614743"/>
                <a:gd name="connsiteX53" fmla="*/ 584884 w 908761"/>
                <a:gd name="connsiteY53" fmla="*/ 566255 h 614743"/>
                <a:gd name="connsiteX54" fmla="*/ 574064 w 908761"/>
                <a:gd name="connsiteY54" fmla="*/ 517919 h 614743"/>
                <a:gd name="connsiteX55" fmla="*/ 570130 w 908761"/>
                <a:gd name="connsiteY55" fmla="*/ 512726 h 614743"/>
                <a:gd name="connsiteX56" fmla="*/ 575107 w 908761"/>
                <a:gd name="connsiteY56" fmla="*/ 498443 h 614743"/>
                <a:gd name="connsiteX57" fmla="*/ 682185 w 908761"/>
                <a:gd name="connsiteY57" fmla="*/ 456659 h 614743"/>
                <a:gd name="connsiteX58" fmla="*/ 696900 w 908761"/>
                <a:gd name="connsiteY58" fmla="*/ 448790 h 614743"/>
                <a:gd name="connsiteX59" fmla="*/ 698729 w 908761"/>
                <a:gd name="connsiteY59" fmla="*/ 448377 h 614743"/>
                <a:gd name="connsiteX60" fmla="*/ 696762 w 908761"/>
                <a:gd name="connsiteY60" fmla="*/ 448810 h 614743"/>
                <a:gd name="connsiteX61" fmla="*/ 653896 w 908761"/>
                <a:gd name="connsiteY61" fmla="*/ 468010 h 614743"/>
                <a:gd name="connsiteX62" fmla="*/ 620452 w 908761"/>
                <a:gd name="connsiteY62" fmla="*/ 480089 h 614743"/>
                <a:gd name="connsiteX63" fmla="*/ 573140 w 908761"/>
                <a:gd name="connsiteY63" fmla="*/ 496220 h 614743"/>
                <a:gd name="connsiteX64" fmla="*/ 552444 w 908761"/>
                <a:gd name="connsiteY64" fmla="*/ 498896 h 614743"/>
                <a:gd name="connsiteX65" fmla="*/ 520693 w 908761"/>
                <a:gd name="connsiteY65" fmla="*/ 500076 h 614743"/>
                <a:gd name="connsiteX66" fmla="*/ 507729 w 908761"/>
                <a:gd name="connsiteY66" fmla="*/ 499840 h 614743"/>
                <a:gd name="connsiteX67" fmla="*/ 506115 w 908761"/>
                <a:gd name="connsiteY67" fmla="*/ 498168 h 614743"/>
                <a:gd name="connsiteX68" fmla="*/ 507256 w 908761"/>
                <a:gd name="connsiteY68" fmla="*/ 496201 h 614743"/>
                <a:gd name="connsiteX69" fmla="*/ 531631 w 908761"/>
                <a:gd name="connsiteY69" fmla="*/ 492955 h 614743"/>
                <a:gd name="connsiteX70" fmla="*/ 568792 w 908761"/>
                <a:gd name="connsiteY70" fmla="*/ 483689 h 614743"/>
                <a:gd name="connsiteX71" fmla="*/ 640243 w 908761"/>
                <a:gd name="connsiteY71" fmla="*/ 459020 h 614743"/>
                <a:gd name="connsiteX72" fmla="*/ 710769 w 908761"/>
                <a:gd name="connsiteY72" fmla="*/ 427878 h 614743"/>
                <a:gd name="connsiteX73" fmla="*/ 721667 w 908761"/>
                <a:gd name="connsiteY73" fmla="*/ 420776 h 614743"/>
                <a:gd name="connsiteX74" fmla="*/ 737170 w 908761"/>
                <a:gd name="connsiteY74" fmla="*/ 410291 h 614743"/>
                <a:gd name="connsiteX75" fmla="*/ 742756 w 908761"/>
                <a:gd name="connsiteY75" fmla="*/ 406632 h 614743"/>
                <a:gd name="connsiteX76" fmla="*/ 744271 w 908761"/>
                <a:gd name="connsiteY76" fmla="*/ 405491 h 614743"/>
                <a:gd name="connsiteX77" fmla="*/ 751393 w 908761"/>
                <a:gd name="connsiteY77" fmla="*/ 399432 h 614743"/>
                <a:gd name="connsiteX78" fmla="*/ 752868 w 908761"/>
                <a:gd name="connsiteY78" fmla="*/ 398310 h 614743"/>
                <a:gd name="connsiteX79" fmla="*/ 756803 w 908761"/>
                <a:gd name="connsiteY79" fmla="*/ 394828 h 614743"/>
                <a:gd name="connsiteX80" fmla="*/ 757826 w 908761"/>
                <a:gd name="connsiteY80" fmla="*/ 393451 h 614743"/>
                <a:gd name="connsiteX81" fmla="*/ 758927 w 908761"/>
                <a:gd name="connsiteY81" fmla="*/ 392172 h 614743"/>
                <a:gd name="connsiteX82" fmla="*/ 759517 w 908761"/>
                <a:gd name="connsiteY82" fmla="*/ 391563 h 614743"/>
                <a:gd name="connsiteX83" fmla="*/ 760698 w 908761"/>
                <a:gd name="connsiteY83" fmla="*/ 390382 h 614743"/>
                <a:gd name="connsiteX84" fmla="*/ 761288 w 908761"/>
                <a:gd name="connsiteY84" fmla="*/ 389792 h 614743"/>
                <a:gd name="connsiteX85" fmla="*/ 762449 w 908761"/>
                <a:gd name="connsiteY85" fmla="*/ 388572 h 614743"/>
                <a:gd name="connsiteX86" fmla="*/ 763039 w 908761"/>
                <a:gd name="connsiteY86" fmla="*/ 387943 h 614743"/>
                <a:gd name="connsiteX87" fmla="*/ 764239 w 908761"/>
                <a:gd name="connsiteY87" fmla="*/ 386605 h 614743"/>
                <a:gd name="connsiteX88" fmla="*/ 764888 w 908761"/>
                <a:gd name="connsiteY88" fmla="*/ 385917 h 614743"/>
                <a:gd name="connsiteX89" fmla="*/ 770062 w 908761"/>
                <a:gd name="connsiteY89" fmla="*/ 380015 h 614743"/>
                <a:gd name="connsiteX90" fmla="*/ 771144 w 908761"/>
                <a:gd name="connsiteY90" fmla="*/ 378480 h 614743"/>
                <a:gd name="connsiteX91" fmla="*/ 773721 w 908761"/>
                <a:gd name="connsiteY91" fmla="*/ 374546 h 614743"/>
                <a:gd name="connsiteX92" fmla="*/ 774744 w 908761"/>
                <a:gd name="connsiteY92" fmla="*/ 372893 h 614743"/>
                <a:gd name="connsiteX93" fmla="*/ 782239 w 908761"/>
                <a:gd name="connsiteY93" fmla="*/ 355188 h 614743"/>
                <a:gd name="connsiteX94" fmla="*/ 782928 w 908761"/>
                <a:gd name="connsiteY94" fmla="*/ 352965 h 614743"/>
                <a:gd name="connsiteX95" fmla="*/ 785840 w 908761"/>
                <a:gd name="connsiteY95" fmla="*/ 334433 h 614743"/>
                <a:gd name="connsiteX96" fmla="*/ 786863 w 908761"/>
                <a:gd name="connsiteY96" fmla="*/ 292433 h 614743"/>
                <a:gd name="connsiteX97" fmla="*/ 784167 w 908761"/>
                <a:gd name="connsiteY97" fmla="*/ 244786 h 614743"/>
                <a:gd name="connsiteX98" fmla="*/ 783616 w 908761"/>
                <a:gd name="connsiteY98" fmla="*/ 242523 h 614743"/>
                <a:gd name="connsiteX99" fmla="*/ 782259 w 908761"/>
                <a:gd name="connsiteY99" fmla="*/ 236012 h 614743"/>
                <a:gd name="connsiteX100" fmla="*/ 753203 w 908761"/>
                <a:gd name="connsiteY100" fmla="*/ 171604 h 614743"/>
                <a:gd name="connsiteX101" fmla="*/ 712972 w 908761"/>
                <a:gd name="connsiteY101" fmla="*/ 123052 h 614743"/>
                <a:gd name="connsiteX102" fmla="*/ 660919 w 908761"/>
                <a:gd name="connsiteY102" fmla="*/ 76880 h 614743"/>
                <a:gd name="connsiteX103" fmla="*/ 656807 w 908761"/>
                <a:gd name="connsiteY103" fmla="*/ 71097 h 614743"/>
                <a:gd name="connsiteX104" fmla="*/ 683739 w 908761"/>
                <a:gd name="connsiteY104" fmla="*/ 77766 h 614743"/>
                <a:gd name="connsiteX105" fmla="*/ 688736 w 908761"/>
                <a:gd name="connsiteY105" fmla="*/ 84690 h 614743"/>
                <a:gd name="connsiteX106" fmla="*/ 730500 w 908761"/>
                <a:gd name="connsiteY106" fmla="*/ 123504 h 614743"/>
                <a:gd name="connsiteX107" fmla="*/ 804312 w 908761"/>
                <a:gd name="connsiteY107" fmla="*/ 83510 h 614743"/>
                <a:gd name="connsiteX108" fmla="*/ 804882 w 908761"/>
                <a:gd name="connsiteY108" fmla="*/ 81405 h 614743"/>
                <a:gd name="connsiteX109" fmla="*/ 800299 w 908761"/>
                <a:gd name="connsiteY109" fmla="*/ 53077 h 614743"/>
                <a:gd name="connsiteX110" fmla="*/ 769551 w 908761"/>
                <a:gd name="connsiteY110" fmla="*/ 8046 h 614743"/>
                <a:gd name="connsiteX111" fmla="*/ 767583 w 908761"/>
                <a:gd name="connsiteY111" fmla="*/ -315 h 614743"/>
                <a:gd name="connsiteX112" fmla="*/ 790010 w 908761"/>
                <a:gd name="connsiteY112" fmla="*/ 31811 h 614743"/>
                <a:gd name="connsiteX113" fmla="*/ 823335 w 908761"/>
                <a:gd name="connsiteY113" fmla="*/ 78651 h 614743"/>
                <a:gd name="connsiteX114" fmla="*/ 837303 w 908761"/>
                <a:gd name="connsiteY114" fmla="*/ 100114 h 614743"/>
                <a:gd name="connsiteX115" fmla="*/ 847572 w 908761"/>
                <a:gd name="connsiteY115" fmla="*/ 116835 h 614743"/>
                <a:gd name="connsiteX116" fmla="*/ 897324 w 908761"/>
                <a:gd name="connsiteY116" fmla="*/ 222064 h 614743"/>
                <a:gd name="connsiteX117" fmla="*/ 906176 w 908761"/>
                <a:gd name="connsiteY117" fmla="*/ 312085 h 614743"/>
                <a:gd name="connsiteX118" fmla="*/ 896537 w 908761"/>
                <a:gd name="connsiteY118" fmla="*/ 363549 h 614743"/>
                <a:gd name="connsiteX119" fmla="*/ 883828 w 908761"/>
                <a:gd name="connsiteY119" fmla="*/ 411333 h 614743"/>
                <a:gd name="connsiteX120" fmla="*/ 878890 w 908761"/>
                <a:gd name="connsiteY120" fmla="*/ 425773 h 614743"/>
                <a:gd name="connsiteX121" fmla="*/ 850837 w 908761"/>
                <a:gd name="connsiteY121" fmla="*/ 479932 h 614743"/>
                <a:gd name="connsiteX122" fmla="*/ 849106 w 908761"/>
                <a:gd name="connsiteY122" fmla="*/ 479794 h 614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908761" h="614743">
                  <a:moveTo>
                    <a:pt x="849106" y="479794"/>
                  </a:moveTo>
                  <a:cubicBezTo>
                    <a:pt x="856975" y="464705"/>
                    <a:pt x="864530" y="449557"/>
                    <a:pt x="872497" y="434547"/>
                  </a:cubicBezTo>
                  <a:cubicBezTo>
                    <a:pt x="879146" y="422016"/>
                    <a:pt x="882923" y="408520"/>
                    <a:pt x="886425" y="394907"/>
                  </a:cubicBezTo>
                  <a:cubicBezTo>
                    <a:pt x="887015" y="392625"/>
                    <a:pt x="887212" y="390717"/>
                    <a:pt x="884969" y="389123"/>
                  </a:cubicBezTo>
                  <a:cubicBezTo>
                    <a:pt x="881783" y="386841"/>
                    <a:pt x="882196" y="383694"/>
                    <a:pt x="883435" y="380625"/>
                  </a:cubicBezTo>
                  <a:cubicBezTo>
                    <a:pt x="887723" y="370623"/>
                    <a:pt x="891186" y="360277"/>
                    <a:pt x="893743" y="349699"/>
                  </a:cubicBezTo>
                  <a:cubicBezTo>
                    <a:pt x="894373" y="347108"/>
                    <a:pt x="895435" y="344638"/>
                    <a:pt x="896852" y="342381"/>
                  </a:cubicBezTo>
                  <a:cubicBezTo>
                    <a:pt x="900176" y="336774"/>
                    <a:pt x="899586" y="333686"/>
                    <a:pt x="894274" y="330302"/>
                  </a:cubicBezTo>
                  <a:cubicBezTo>
                    <a:pt x="881743" y="322207"/>
                    <a:pt x="866615" y="319136"/>
                    <a:pt x="851919" y="321705"/>
                  </a:cubicBezTo>
                  <a:cubicBezTo>
                    <a:pt x="830575" y="325030"/>
                    <a:pt x="816273" y="338152"/>
                    <a:pt x="805532" y="355758"/>
                  </a:cubicBezTo>
                  <a:cubicBezTo>
                    <a:pt x="792430" y="377215"/>
                    <a:pt x="778187" y="397966"/>
                    <a:pt x="762901" y="417924"/>
                  </a:cubicBezTo>
                  <a:cubicBezTo>
                    <a:pt x="752553" y="431458"/>
                    <a:pt x="743406" y="445465"/>
                    <a:pt x="737642" y="461734"/>
                  </a:cubicBezTo>
                  <a:cubicBezTo>
                    <a:pt x="734356" y="471059"/>
                    <a:pt x="728829" y="479440"/>
                    <a:pt x="725051" y="488745"/>
                  </a:cubicBezTo>
                  <a:cubicBezTo>
                    <a:pt x="719405" y="502120"/>
                    <a:pt x="715077" y="516017"/>
                    <a:pt x="712146" y="530234"/>
                  </a:cubicBezTo>
                  <a:cubicBezTo>
                    <a:pt x="710572" y="538103"/>
                    <a:pt x="706461" y="540700"/>
                    <a:pt x="698533" y="538103"/>
                  </a:cubicBezTo>
                  <a:cubicBezTo>
                    <a:pt x="693221" y="536372"/>
                    <a:pt x="687988" y="534700"/>
                    <a:pt x="682244" y="535093"/>
                  </a:cubicBezTo>
                  <a:cubicBezTo>
                    <a:pt x="679293" y="535308"/>
                    <a:pt x="676637" y="537013"/>
                    <a:pt x="675221" y="539618"/>
                  </a:cubicBezTo>
                  <a:cubicBezTo>
                    <a:pt x="672034" y="544654"/>
                    <a:pt x="674493" y="549317"/>
                    <a:pt x="680395" y="549710"/>
                  </a:cubicBezTo>
                  <a:cubicBezTo>
                    <a:pt x="681831" y="549710"/>
                    <a:pt x="683286" y="549828"/>
                    <a:pt x="684742" y="549867"/>
                  </a:cubicBezTo>
                  <a:cubicBezTo>
                    <a:pt x="684171" y="552936"/>
                    <a:pt x="681457" y="553172"/>
                    <a:pt x="679234" y="553802"/>
                  </a:cubicBezTo>
                  <a:cubicBezTo>
                    <a:pt x="638964" y="565606"/>
                    <a:pt x="598950" y="578452"/>
                    <a:pt x="558150" y="588504"/>
                  </a:cubicBezTo>
                  <a:cubicBezTo>
                    <a:pt x="532024" y="595126"/>
                    <a:pt x="505506" y="600029"/>
                    <a:pt x="478731" y="603180"/>
                  </a:cubicBezTo>
                  <a:cubicBezTo>
                    <a:pt x="455852" y="605738"/>
                    <a:pt x="433366" y="611443"/>
                    <a:pt x="410369" y="613646"/>
                  </a:cubicBezTo>
                  <a:cubicBezTo>
                    <a:pt x="403818" y="614275"/>
                    <a:pt x="397287" y="614413"/>
                    <a:pt x="390697" y="614413"/>
                  </a:cubicBezTo>
                  <a:cubicBezTo>
                    <a:pt x="364001" y="614413"/>
                    <a:pt x="337325" y="614689"/>
                    <a:pt x="310649" y="612938"/>
                  </a:cubicBezTo>
                  <a:cubicBezTo>
                    <a:pt x="274963" y="610723"/>
                    <a:pt x="239808" y="603123"/>
                    <a:pt x="206385" y="590393"/>
                  </a:cubicBezTo>
                  <a:cubicBezTo>
                    <a:pt x="186437" y="582780"/>
                    <a:pt x="166095" y="576327"/>
                    <a:pt x="146482" y="567671"/>
                  </a:cubicBezTo>
                  <a:cubicBezTo>
                    <a:pt x="128422" y="559664"/>
                    <a:pt x="114179" y="547999"/>
                    <a:pt x="101412" y="533087"/>
                  </a:cubicBezTo>
                  <a:cubicBezTo>
                    <a:pt x="67162" y="493348"/>
                    <a:pt x="39601" y="449597"/>
                    <a:pt x="20302" y="400848"/>
                  </a:cubicBezTo>
                  <a:cubicBezTo>
                    <a:pt x="10348" y="375647"/>
                    <a:pt x="5213" y="349070"/>
                    <a:pt x="1987" y="322276"/>
                  </a:cubicBezTo>
                  <a:cubicBezTo>
                    <a:pt x="-2518" y="284898"/>
                    <a:pt x="-1948" y="247146"/>
                    <a:pt x="-767" y="209591"/>
                  </a:cubicBezTo>
                  <a:cubicBezTo>
                    <a:pt x="-40" y="183899"/>
                    <a:pt x="1888" y="158266"/>
                    <a:pt x="1888" y="132514"/>
                  </a:cubicBezTo>
                  <a:cubicBezTo>
                    <a:pt x="2026" y="121069"/>
                    <a:pt x="4033" y="109724"/>
                    <a:pt x="7790" y="98914"/>
                  </a:cubicBezTo>
                  <a:cubicBezTo>
                    <a:pt x="8597" y="96474"/>
                    <a:pt x="9128" y="93563"/>
                    <a:pt x="12610" y="93327"/>
                  </a:cubicBezTo>
                  <a:cubicBezTo>
                    <a:pt x="14911" y="95982"/>
                    <a:pt x="13790" y="98914"/>
                    <a:pt x="13043" y="101628"/>
                  </a:cubicBezTo>
                  <a:cubicBezTo>
                    <a:pt x="7888" y="120081"/>
                    <a:pt x="7712" y="138829"/>
                    <a:pt x="7633" y="157872"/>
                  </a:cubicBezTo>
                  <a:cubicBezTo>
                    <a:pt x="7495" y="185984"/>
                    <a:pt x="6590" y="214116"/>
                    <a:pt x="4761" y="242189"/>
                  </a:cubicBezTo>
                  <a:cubicBezTo>
                    <a:pt x="4151" y="251691"/>
                    <a:pt x="6531" y="260996"/>
                    <a:pt x="5980" y="270517"/>
                  </a:cubicBezTo>
                  <a:cubicBezTo>
                    <a:pt x="4013" y="305534"/>
                    <a:pt x="9010" y="339765"/>
                    <a:pt x="18413" y="373444"/>
                  </a:cubicBezTo>
                  <a:cubicBezTo>
                    <a:pt x="18826" y="376084"/>
                    <a:pt x="19613" y="378655"/>
                    <a:pt x="20735" y="381077"/>
                  </a:cubicBezTo>
                  <a:cubicBezTo>
                    <a:pt x="27364" y="391228"/>
                    <a:pt x="32459" y="402306"/>
                    <a:pt x="35843" y="413950"/>
                  </a:cubicBezTo>
                  <a:cubicBezTo>
                    <a:pt x="37004" y="417231"/>
                    <a:pt x="39482" y="419877"/>
                    <a:pt x="42689" y="421248"/>
                  </a:cubicBezTo>
                  <a:cubicBezTo>
                    <a:pt x="57385" y="428567"/>
                    <a:pt x="62991" y="442101"/>
                    <a:pt x="66296" y="456797"/>
                  </a:cubicBezTo>
                  <a:cubicBezTo>
                    <a:pt x="67969" y="464115"/>
                    <a:pt x="68932" y="471512"/>
                    <a:pt x="71746" y="478614"/>
                  </a:cubicBezTo>
                  <a:cubicBezTo>
                    <a:pt x="77293" y="492719"/>
                    <a:pt x="89018" y="501139"/>
                    <a:pt x="99818" y="510463"/>
                  </a:cubicBezTo>
                  <a:cubicBezTo>
                    <a:pt x="102572" y="512844"/>
                    <a:pt x="105386" y="515185"/>
                    <a:pt x="108336" y="517309"/>
                  </a:cubicBezTo>
                  <a:cubicBezTo>
                    <a:pt x="117661" y="523998"/>
                    <a:pt x="125097" y="531887"/>
                    <a:pt x="127301" y="543769"/>
                  </a:cubicBezTo>
                  <a:cubicBezTo>
                    <a:pt x="128619" y="550772"/>
                    <a:pt x="133557" y="554746"/>
                    <a:pt x="139931" y="557717"/>
                  </a:cubicBezTo>
                  <a:cubicBezTo>
                    <a:pt x="177899" y="575149"/>
                    <a:pt x="217322" y="589177"/>
                    <a:pt x="257769" y="599639"/>
                  </a:cubicBezTo>
                  <a:cubicBezTo>
                    <a:pt x="272347" y="603574"/>
                    <a:pt x="287475" y="604223"/>
                    <a:pt x="302426" y="605954"/>
                  </a:cubicBezTo>
                  <a:cubicBezTo>
                    <a:pt x="321311" y="608138"/>
                    <a:pt x="340335" y="606111"/>
                    <a:pt x="359142" y="607646"/>
                  </a:cubicBezTo>
                  <a:cubicBezTo>
                    <a:pt x="400336" y="610990"/>
                    <a:pt x="440212" y="602492"/>
                    <a:pt x="480561" y="596983"/>
                  </a:cubicBezTo>
                  <a:cubicBezTo>
                    <a:pt x="512037" y="592714"/>
                    <a:pt x="542588" y="585711"/>
                    <a:pt x="573278" y="578393"/>
                  </a:cubicBezTo>
                  <a:cubicBezTo>
                    <a:pt x="580222" y="576740"/>
                    <a:pt x="583566" y="572943"/>
                    <a:pt x="584884" y="566255"/>
                  </a:cubicBezTo>
                  <a:cubicBezTo>
                    <a:pt x="588347" y="548549"/>
                    <a:pt x="584137" y="532595"/>
                    <a:pt x="574064" y="517919"/>
                  </a:cubicBezTo>
                  <a:cubicBezTo>
                    <a:pt x="572825" y="516129"/>
                    <a:pt x="571271" y="514575"/>
                    <a:pt x="570130" y="512726"/>
                  </a:cubicBezTo>
                  <a:cubicBezTo>
                    <a:pt x="565546" y="505604"/>
                    <a:pt x="567100" y="501119"/>
                    <a:pt x="575107" y="498443"/>
                  </a:cubicBezTo>
                  <a:cubicBezTo>
                    <a:pt x="611541" y="486514"/>
                    <a:pt x="647305" y="472564"/>
                    <a:pt x="682185" y="456659"/>
                  </a:cubicBezTo>
                  <a:cubicBezTo>
                    <a:pt x="687241" y="454298"/>
                    <a:pt x="691509" y="450501"/>
                    <a:pt x="696900" y="448790"/>
                  </a:cubicBezTo>
                  <a:cubicBezTo>
                    <a:pt x="697470" y="448497"/>
                    <a:pt x="698100" y="448353"/>
                    <a:pt x="698729" y="448377"/>
                  </a:cubicBezTo>
                  <a:cubicBezTo>
                    <a:pt x="697785" y="447039"/>
                    <a:pt x="697549" y="449124"/>
                    <a:pt x="696762" y="448810"/>
                  </a:cubicBezTo>
                  <a:cubicBezTo>
                    <a:pt x="682637" y="455616"/>
                    <a:pt x="668374" y="462108"/>
                    <a:pt x="653896" y="468010"/>
                  </a:cubicBezTo>
                  <a:cubicBezTo>
                    <a:pt x="642958" y="472456"/>
                    <a:pt x="631528" y="475879"/>
                    <a:pt x="620452" y="480089"/>
                  </a:cubicBezTo>
                  <a:cubicBezTo>
                    <a:pt x="604911" y="486148"/>
                    <a:pt x="588819" y="490574"/>
                    <a:pt x="573140" y="496220"/>
                  </a:cubicBezTo>
                  <a:cubicBezTo>
                    <a:pt x="566451" y="498621"/>
                    <a:pt x="559369" y="500155"/>
                    <a:pt x="552444" y="498896"/>
                  </a:cubicBezTo>
                  <a:cubicBezTo>
                    <a:pt x="541664" y="496929"/>
                    <a:pt x="531237" y="498699"/>
                    <a:pt x="520693" y="500076"/>
                  </a:cubicBezTo>
                  <a:cubicBezTo>
                    <a:pt x="516404" y="500952"/>
                    <a:pt x="511978" y="500871"/>
                    <a:pt x="507729" y="499840"/>
                  </a:cubicBezTo>
                  <a:cubicBezTo>
                    <a:pt x="507001" y="499518"/>
                    <a:pt x="506411" y="498916"/>
                    <a:pt x="506115" y="498168"/>
                  </a:cubicBezTo>
                  <a:cubicBezTo>
                    <a:pt x="506076" y="497346"/>
                    <a:pt x="506529" y="496577"/>
                    <a:pt x="507256" y="496201"/>
                  </a:cubicBezTo>
                  <a:cubicBezTo>
                    <a:pt x="515125" y="493368"/>
                    <a:pt x="523565" y="493171"/>
                    <a:pt x="531631" y="492955"/>
                  </a:cubicBezTo>
                  <a:cubicBezTo>
                    <a:pt x="544890" y="492620"/>
                    <a:pt x="556871" y="488233"/>
                    <a:pt x="568792" y="483689"/>
                  </a:cubicBezTo>
                  <a:cubicBezTo>
                    <a:pt x="592399" y="474699"/>
                    <a:pt x="617029" y="468915"/>
                    <a:pt x="640243" y="459020"/>
                  </a:cubicBezTo>
                  <a:cubicBezTo>
                    <a:pt x="663850" y="448947"/>
                    <a:pt x="688028" y="439977"/>
                    <a:pt x="710769" y="427878"/>
                  </a:cubicBezTo>
                  <a:cubicBezTo>
                    <a:pt x="714743" y="426090"/>
                    <a:pt x="718422" y="423694"/>
                    <a:pt x="721667" y="420776"/>
                  </a:cubicBezTo>
                  <a:cubicBezTo>
                    <a:pt x="726035" y="416222"/>
                    <a:pt x="731327" y="412647"/>
                    <a:pt x="737170" y="410291"/>
                  </a:cubicBezTo>
                  <a:cubicBezTo>
                    <a:pt x="739255" y="409433"/>
                    <a:pt x="741144" y="408192"/>
                    <a:pt x="742756" y="406632"/>
                  </a:cubicBezTo>
                  <a:cubicBezTo>
                    <a:pt x="743229" y="406213"/>
                    <a:pt x="743740" y="405831"/>
                    <a:pt x="744271" y="405491"/>
                  </a:cubicBezTo>
                  <a:cubicBezTo>
                    <a:pt x="746868" y="403754"/>
                    <a:pt x="749268" y="401721"/>
                    <a:pt x="751393" y="399432"/>
                  </a:cubicBezTo>
                  <a:cubicBezTo>
                    <a:pt x="751865" y="399024"/>
                    <a:pt x="752357" y="398650"/>
                    <a:pt x="752868" y="398310"/>
                  </a:cubicBezTo>
                  <a:cubicBezTo>
                    <a:pt x="754423" y="397460"/>
                    <a:pt x="755760" y="396270"/>
                    <a:pt x="756803" y="394828"/>
                  </a:cubicBezTo>
                  <a:cubicBezTo>
                    <a:pt x="757117" y="394356"/>
                    <a:pt x="757471" y="393884"/>
                    <a:pt x="757826" y="393451"/>
                  </a:cubicBezTo>
                  <a:cubicBezTo>
                    <a:pt x="758160" y="392999"/>
                    <a:pt x="758534" y="392572"/>
                    <a:pt x="758927" y="392172"/>
                  </a:cubicBezTo>
                  <a:lnTo>
                    <a:pt x="759517" y="391563"/>
                  </a:lnTo>
                  <a:cubicBezTo>
                    <a:pt x="759891" y="391149"/>
                    <a:pt x="760285" y="390776"/>
                    <a:pt x="760698" y="390382"/>
                  </a:cubicBezTo>
                  <a:lnTo>
                    <a:pt x="761288" y="389792"/>
                  </a:lnTo>
                  <a:cubicBezTo>
                    <a:pt x="761662" y="389359"/>
                    <a:pt x="762055" y="388966"/>
                    <a:pt x="762449" y="388572"/>
                  </a:cubicBezTo>
                  <a:lnTo>
                    <a:pt x="763039" y="387943"/>
                  </a:lnTo>
                  <a:cubicBezTo>
                    <a:pt x="763413" y="387490"/>
                    <a:pt x="763826" y="387057"/>
                    <a:pt x="764239" y="386605"/>
                  </a:cubicBezTo>
                  <a:lnTo>
                    <a:pt x="764888" y="385917"/>
                  </a:lnTo>
                  <a:cubicBezTo>
                    <a:pt x="766796" y="384128"/>
                    <a:pt x="768547" y="382151"/>
                    <a:pt x="770062" y="380015"/>
                  </a:cubicBezTo>
                  <a:cubicBezTo>
                    <a:pt x="770396" y="379484"/>
                    <a:pt x="770770" y="378972"/>
                    <a:pt x="771144" y="378480"/>
                  </a:cubicBezTo>
                  <a:cubicBezTo>
                    <a:pt x="772108" y="377247"/>
                    <a:pt x="772974" y="375929"/>
                    <a:pt x="773721" y="374546"/>
                  </a:cubicBezTo>
                  <a:cubicBezTo>
                    <a:pt x="774036" y="373975"/>
                    <a:pt x="774370" y="373444"/>
                    <a:pt x="774744" y="372893"/>
                  </a:cubicBezTo>
                  <a:cubicBezTo>
                    <a:pt x="778305" y="367501"/>
                    <a:pt x="780843" y="361499"/>
                    <a:pt x="782239" y="355188"/>
                  </a:cubicBezTo>
                  <a:cubicBezTo>
                    <a:pt x="782495" y="354460"/>
                    <a:pt x="782731" y="353732"/>
                    <a:pt x="782928" y="352965"/>
                  </a:cubicBezTo>
                  <a:cubicBezTo>
                    <a:pt x="784915" y="346990"/>
                    <a:pt x="785899" y="340729"/>
                    <a:pt x="785840" y="334433"/>
                  </a:cubicBezTo>
                  <a:cubicBezTo>
                    <a:pt x="785840" y="320427"/>
                    <a:pt x="786312" y="306439"/>
                    <a:pt x="786863" y="292433"/>
                  </a:cubicBezTo>
                  <a:cubicBezTo>
                    <a:pt x="787472" y="276694"/>
                    <a:pt x="785564" y="260642"/>
                    <a:pt x="784167" y="244786"/>
                  </a:cubicBezTo>
                  <a:cubicBezTo>
                    <a:pt x="784010" y="244018"/>
                    <a:pt x="783833" y="243251"/>
                    <a:pt x="783616" y="242523"/>
                  </a:cubicBezTo>
                  <a:cubicBezTo>
                    <a:pt x="783282" y="240330"/>
                    <a:pt x="782830" y="238156"/>
                    <a:pt x="782259" y="236012"/>
                  </a:cubicBezTo>
                  <a:cubicBezTo>
                    <a:pt x="777085" y="212780"/>
                    <a:pt x="767190" y="190859"/>
                    <a:pt x="753203" y="171604"/>
                  </a:cubicBezTo>
                  <a:cubicBezTo>
                    <a:pt x="740927" y="154469"/>
                    <a:pt x="728120" y="137570"/>
                    <a:pt x="712972" y="123052"/>
                  </a:cubicBezTo>
                  <a:cubicBezTo>
                    <a:pt x="696251" y="107038"/>
                    <a:pt x="680729" y="89490"/>
                    <a:pt x="660919" y="76880"/>
                  </a:cubicBezTo>
                  <a:cubicBezTo>
                    <a:pt x="658952" y="75641"/>
                    <a:pt x="655705" y="74756"/>
                    <a:pt x="656807" y="71097"/>
                  </a:cubicBezTo>
                  <a:cubicBezTo>
                    <a:pt x="666132" y="71522"/>
                    <a:pt x="675279" y="73788"/>
                    <a:pt x="683739" y="77766"/>
                  </a:cubicBezTo>
                  <a:cubicBezTo>
                    <a:pt x="686395" y="78946"/>
                    <a:pt x="687477" y="82015"/>
                    <a:pt x="688736" y="84690"/>
                  </a:cubicBezTo>
                  <a:cubicBezTo>
                    <a:pt x="697391" y="103281"/>
                    <a:pt x="710887" y="116816"/>
                    <a:pt x="730500" y="123504"/>
                  </a:cubicBezTo>
                  <a:cubicBezTo>
                    <a:pt x="760226" y="133675"/>
                    <a:pt x="795420" y="113668"/>
                    <a:pt x="804312" y="83510"/>
                  </a:cubicBezTo>
                  <a:cubicBezTo>
                    <a:pt x="804509" y="82802"/>
                    <a:pt x="804626" y="82074"/>
                    <a:pt x="804882" y="81405"/>
                  </a:cubicBezTo>
                  <a:cubicBezTo>
                    <a:pt x="808463" y="71136"/>
                    <a:pt x="807577" y="62185"/>
                    <a:pt x="800299" y="53077"/>
                  </a:cubicBezTo>
                  <a:cubicBezTo>
                    <a:pt x="788967" y="38893"/>
                    <a:pt x="779544" y="23253"/>
                    <a:pt x="769551" y="8046"/>
                  </a:cubicBezTo>
                  <a:cubicBezTo>
                    <a:pt x="767977" y="5646"/>
                    <a:pt x="764947" y="3246"/>
                    <a:pt x="767583" y="-315"/>
                  </a:cubicBezTo>
                  <a:cubicBezTo>
                    <a:pt x="776219" y="9522"/>
                    <a:pt x="782593" y="21050"/>
                    <a:pt x="790010" y="31811"/>
                  </a:cubicBezTo>
                  <a:cubicBezTo>
                    <a:pt x="800889" y="47549"/>
                    <a:pt x="811650" y="63444"/>
                    <a:pt x="823335" y="78651"/>
                  </a:cubicBezTo>
                  <a:cubicBezTo>
                    <a:pt x="828608" y="85383"/>
                    <a:pt x="833290" y="92563"/>
                    <a:pt x="837303" y="100114"/>
                  </a:cubicBezTo>
                  <a:cubicBezTo>
                    <a:pt x="840254" y="105964"/>
                    <a:pt x="843696" y="111559"/>
                    <a:pt x="847572" y="116835"/>
                  </a:cubicBezTo>
                  <a:cubicBezTo>
                    <a:pt x="871533" y="148429"/>
                    <a:pt x="887173" y="183938"/>
                    <a:pt x="897324" y="222064"/>
                  </a:cubicBezTo>
                  <a:cubicBezTo>
                    <a:pt x="905193" y="251573"/>
                    <a:pt x="909127" y="281514"/>
                    <a:pt x="906176" y="312085"/>
                  </a:cubicBezTo>
                  <a:cubicBezTo>
                    <a:pt x="904484" y="329496"/>
                    <a:pt x="900275" y="346532"/>
                    <a:pt x="896537" y="363549"/>
                  </a:cubicBezTo>
                  <a:cubicBezTo>
                    <a:pt x="892897" y="379621"/>
                    <a:pt x="888215" y="395458"/>
                    <a:pt x="883828" y="411333"/>
                  </a:cubicBezTo>
                  <a:cubicBezTo>
                    <a:pt x="882589" y="416275"/>
                    <a:pt x="880936" y="421105"/>
                    <a:pt x="878890" y="425773"/>
                  </a:cubicBezTo>
                  <a:cubicBezTo>
                    <a:pt x="870333" y="444246"/>
                    <a:pt x="861067" y="462344"/>
                    <a:pt x="850837" y="479932"/>
                  </a:cubicBezTo>
                  <a:cubicBezTo>
                    <a:pt x="850169" y="480758"/>
                    <a:pt x="849559" y="480718"/>
                    <a:pt x="849106" y="479794"/>
                  </a:cubicBezTo>
                  <a:close/>
                </a:path>
              </a:pathLst>
            </a:custGeom>
            <a:solidFill>
              <a:srgbClr val="020202"/>
            </a:solidFill>
            <a:ln w="1956" cap="flat">
              <a:noFill/>
              <a:prstDash val="solid"/>
              <a:miter/>
            </a:ln>
          </p:spPr>
          <p:txBody>
            <a:bodyPr rtlCol="0" anchor="ctr"/>
            <a:lstStyle/>
            <a:p>
              <a:endParaRPr lang="es-CO"/>
            </a:p>
          </p:txBody>
        </p:sp>
        <p:sp>
          <p:nvSpPr>
            <p:cNvPr id="803" name="Freeform: Shape 802">
              <a:extLst>
                <a:ext uri="{FF2B5EF4-FFF2-40B4-BE49-F238E27FC236}">
                  <a16:creationId xmlns:a16="http://schemas.microsoft.com/office/drawing/2014/main" id="{C1C92368-7E4C-9725-27C9-8AD6C75E2CF5}"/>
                </a:ext>
              </a:extLst>
            </p:cNvPr>
            <p:cNvSpPr/>
            <p:nvPr/>
          </p:nvSpPr>
          <p:spPr>
            <a:xfrm>
              <a:off x="12252797" y="1491008"/>
              <a:ext cx="953238" cy="439636"/>
            </a:xfrm>
            <a:custGeom>
              <a:avLst/>
              <a:gdLst>
                <a:gd name="connsiteX0" fmla="*/ -1606 w 953238"/>
                <a:gd name="connsiteY0" fmla="*/ -285 h 439636"/>
                <a:gd name="connsiteX1" fmla="*/ 7090 w 953238"/>
                <a:gd name="connsiteY1" fmla="*/ 2981 h 439636"/>
                <a:gd name="connsiteX2" fmla="*/ 40533 w 953238"/>
                <a:gd name="connsiteY2" fmla="*/ 18542 h 439636"/>
                <a:gd name="connsiteX3" fmla="*/ 83675 w 953238"/>
                <a:gd name="connsiteY3" fmla="*/ 30857 h 439636"/>
                <a:gd name="connsiteX4" fmla="*/ 115997 w 953238"/>
                <a:gd name="connsiteY4" fmla="*/ 34516 h 439636"/>
                <a:gd name="connsiteX5" fmla="*/ 145663 w 953238"/>
                <a:gd name="connsiteY5" fmla="*/ 36051 h 439636"/>
                <a:gd name="connsiteX6" fmla="*/ 177139 w 953238"/>
                <a:gd name="connsiteY6" fmla="*/ 63179 h 439636"/>
                <a:gd name="connsiteX7" fmla="*/ 180936 w 953238"/>
                <a:gd name="connsiteY7" fmla="*/ 82301 h 439636"/>
                <a:gd name="connsiteX8" fmla="*/ 188805 w 953238"/>
                <a:gd name="connsiteY8" fmla="*/ 92354 h 439636"/>
                <a:gd name="connsiteX9" fmla="*/ 230393 w 953238"/>
                <a:gd name="connsiteY9" fmla="*/ 90583 h 439636"/>
                <a:gd name="connsiteX10" fmla="*/ 234957 w 953238"/>
                <a:gd name="connsiteY10" fmla="*/ 88340 h 439636"/>
                <a:gd name="connsiteX11" fmla="*/ 240504 w 953238"/>
                <a:gd name="connsiteY11" fmla="*/ 91842 h 439636"/>
                <a:gd name="connsiteX12" fmla="*/ 248236 w 953238"/>
                <a:gd name="connsiteY12" fmla="*/ 149129 h 439636"/>
                <a:gd name="connsiteX13" fmla="*/ 256656 w 953238"/>
                <a:gd name="connsiteY13" fmla="*/ 182120 h 439636"/>
                <a:gd name="connsiteX14" fmla="*/ 271233 w 953238"/>
                <a:gd name="connsiteY14" fmla="*/ 230691 h 439636"/>
                <a:gd name="connsiteX15" fmla="*/ 302709 w 953238"/>
                <a:gd name="connsiteY15" fmla="*/ 284200 h 439636"/>
                <a:gd name="connsiteX16" fmla="*/ 314965 w 953238"/>
                <a:gd name="connsiteY16" fmla="*/ 297578 h 439636"/>
                <a:gd name="connsiteX17" fmla="*/ 317346 w 953238"/>
                <a:gd name="connsiteY17" fmla="*/ 306135 h 439636"/>
                <a:gd name="connsiteX18" fmla="*/ 322480 w 953238"/>
                <a:gd name="connsiteY18" fmla="*/ 328326 h 439636"/>
                <a:gd name="connsiteX19" fmla="*/ 328913 w 953238"/>
                <a:gd name="connsiteY19" fmla="*/ 339578 h 439636"/>
                <a:gd name="connsiteX20" fmla="*/ 351674 w 953238"/>
                <a:gd name="connsiteY20" fmla="*/ 351500 h 439636"/>
                <a:gd name="connsiteX21" fmla="*/ 387399 w 953238"/>
                <a:gd name="connsiteY21" fmla="*/ 360923 h 439636"/>
                <a:gd name="connsiteX22" fmla="*/ 419564 w 953238"/>
                <a:gd name="connsiteY22" fmla="*/ 365468 h 439636"/>
                <a:gd name="connsiteX23" fmla="*/ 464575 w 953238"/>
                <a:gd name="connsiteY23" fmla="*/ 366727 h 439636"/>
                <a:gd name="connsiteX24" fmla="*/ 499179 w 953238"/>
                <a:gd name="connsiteY24" fmla="*/ 364051 h 439636"/>
                <a:gd name="connsiteX25" fmla="*/ 510235 w 953238"/>
                <a:gd name="connsiteY25" fmla="*/ 364051 h 439636"/>
                <a:gd name="connsiteX26" fmla="*/ 508267 w 953238"/>
                <a:gd name="connsiteY26" fmla="*/ 371743 h 439636"/>
                <a:gd name="connsiteX27" fmla="*/ 512891 w 953238"/>
                <a:gd name="connsiteY27" fmla="*/ 428794 h 439636"/>
                <a:gd name="connsiteX28" fmla="*/ 522156 w 953238"/>
                <a:gd name="connsiteY28" fmla="*/ 430525 h 439636"/>
                <a:gd name="connsiteX29" fmla="*/ 537088 w 953238"/>
                <a:gd name="connsiteY29" fmla="*/ 427790 h 439636"/>
                <a:gd name="connsiteX30" fmla="*/ 580367 w 953238"/>
                <a:gd name="connsiteY30" fmla="*/ 419292 h 439636"/>
                <a:gd name="connsiteX31" fmla="*/ 621680 w 953238"/>
                <a:gd name="connsiteY31" fmla="*/ 403554 h 439636"/>
                <a:gd name="connsiteX32" fmla="*/ 629765 w 953238"/>
                <a:gd name="connsiteY32" fmla="*/ 394563 h 439636"/>
                <a:gd name="connsiteX33" fmla="*/ 639365 w 953238"/>
                <a:gd name="connsiteY33" fmla="*/ 386852 h 439636"/>
                <a:gd name="connsiteX34" fmla="*/ 650146 w 953238"/>
                <a:gd name="connsiteY34" fmla="*/ 375442 h 439636"/>
                <a:gd name="connsiteX35" fmla="*/ 677687 w 953238"/>
                <a:gd name="connsiteY35" fmla="*/ 341861 h 439636"/>
                <a:gd name="connsiteX36" fmla="*/ 688193 w 953238"/>
                <a:gd name="connsiteY36" fmla="*/ 323624 h 439636"/>
                <a:gd name="connsiteX37" fmla="*/ 696868 w 953238"/>
                <a:gd name="connsiteY37" fmla="*/ 309657 h 439636"/>
                <a:gd name="connsiteX38" fmla="*/ 702180 w 953238"/>
                <a:gd name="connsiteY38" fmla="*/ 296653 h 439636"/>
                <a:gd name="connsiteX39" fmla="*/ 707905 w 953238"/>
                <a:gd name="connsiteY39" fmla="*/ 281348 h 439636"/>
                <a:gd name="connsiteX40" fmla="*/ 712528 w 953238"/>
                <a:gd name="connsiteY40" fmla="*/ 267223 h 439636"/>
                <a:gd name="connsiteX41" fmla="*/ 716718 w 953238"/>
                <a:gd name="connsiteY41" fmla="*/ 252036 h 439636"/>
                <a:gd name="connsiteX42" fmla="*/ 719531 w 953238"/>
                <a:gd name="connsiteY42" fmla="*/ 238127 h 439636"/>
                <a:gd name="connsiteX43" fmla="*/ 722364 w 953238"/>
                <a:gd name="connsiteY43" fmla="*/ 219773 h 439636"/>
                <a:gd name="connsiteX44" fmla="*/ 723466 w 953238"/>
                <a:gd name="connsiteY44" fmla="*/ 207163 h 439636"/>
                <a:gd name="connsiteX45" fmla="*/ 722856 w 953238"/>
                <a:gd name="connsiteY45" fmla="*/ 203602 h 439636"/>
                <a:gd name="connsiteX46" fmla="*/ 725472 w 953238"/>
                <a:gd name="connsiteY46" fmla="*/ 162860 h 439636"/>
                <a:gd name="connsiteX47" fmla="*/ 725197 w 953238"/>
                <a:gd name="connsiteY47" fmla="*/ 150722 h 439636"/>
                <a:gd name="connsiteX48" fmla="*/ 724371 w 953238"/>
                <a:gd name="connsiteY48" fmla="*/ 147181 h 439636"/>
                <a:gd name="connsiteX49" fmla="*/ 722836 w 953238"/>
                <a:gd name="connsiteY49" fmla="*/ 107541 h 439636"/>
                <a:gd name="connsiteX50" fmla="*/ 720357 w 953238"/>
                <a:gd name="connsiteY50" fmla="*/ 75848 h 439636"/>
                <a:gd name="connsiteX51" fmla="*/ 722069 w 953238"/>
                <a:gd name="connsiteY51" fmla="*/ 52792 h 439636"/>
                <a:gd name="connsiteX52" fmla="*/ 734285 w 953238"/>
                <a:gd name="connsiteY52" fmla="*/ 41638 h 439636"/>
                <a:gd name="connsiteX53" fmla="*/ 759644 w 953238"/>
                <a:gd name="connsiteY53" fmla="*/ 39985 h 439636"/>
                <a:gd name="connsiteX54" fmla="*/ 765329 w 953238"/>
                <a:gd name="connsiteY54" fmla="*/ 41008 h 439636"/>
                <a:gd name="connsiteX55" fmla="*/ 789801 w 953238"/>
                <a:gd name="connsiteY55" fmla="*/ 42208 h 439636"/>
                <a:gd name="connsiteX56" fmla="*/ 811953 w 953238"/>
                <a:gd name="connsiteY56" fmla="*/ 49172 h 439636"/>
                <a:gd name="connsiteX57" fmla="*/ 816320 w 953238"/>
                <a:gd name="connsiteY57" fmla="*/ 52084 h 439636"/>
                <a:gd name="connsiteX58" fmla="*/ 817776 w 953238"/>
                <a:gd name="connsiteY58" fmla="*/ 53540 h 439636"/>
                <a:gd name="connsiteX59" fmla="*/ 820687 w 953238"/>
                <a:gd name="connsiteY59" fmla="*/ 53540 h 439636"/>
                <a:gd name="connsiteX60" fmla="*/ 819566 w 953238"/>
                <a:gd name="connsiteY60" fmla="*/ 62156 h 439636"/>
                <a:gd name="connsiteX61" fmla="*/ 819743 w 953238"/>
                <a:gd name="connsiteY61" fmla="*/ 76065 h 439636"/>
                <a:gd name="connsiteX62" fmla="*/ 822065 w 953238"/>
                <a:gd name="connsiteY62" fmla="*/ 84130 h 439636"/>
                <a:gd name="connsiteX63" fmla="*/ 821376 w 953238"/>
                <a:gd name="connsiteY63" fmla="*/ 87022 h 439636"/>
                <a:gd name="connsiteX64" fmla="*/ 821376 w 953238"/>
                <a:gd name="connsiteY64" fmla="*/ 89836 h 439636"/>
                <a:gd name="connsiteX65" fmla="*/ 822084 w 953238"/>
                <a:gd name="connsiteY65" fmla="*/ 92649 h 439636"/>
                <a:gd name="connsiteX66" fmla="*/ 820786 w 953238"/>
                <a:gd name="connsiteY66" fmla="*/ 103567 h 439636"/>
                <a:gd name="connsiteX67" fmla="*/ 819940 w 953238"/>
                <a:gd name="connsiteY67" fmla="*/ 106360 h 439636"/>
                <a:gd name="connsiteX68" fmla="*/ 820078 w 953238"/>
                <a:gd name="connsiteY68" fmla="*/ 109252 h 439636"/>
                <a:gd name="connsiteX69" fmla="*/ 820864 w 953238"/>
                <a:gd name="connsiteY69" fmla="*/ 112341 h 439636"/>
                <a:gd name="connsiteX70" fmla="*/ 820864 w 953238"/>
                <a:gd name="connsiteY70" fmla="*/ 142283 h 439636"/>
                <a:gd name="connsiteX71" fmla="*/ 820097 w 953238"/>
                <a:gd name="connsiteY71" fmla="*/ 145430 h 439636"/>
                <a:gd name="connsiteX72" fmla="*/ 819861 w 953238"/>
                <a:gd name="connsiteY72" fmla="*/ 150368 h 439636"/>
                <a:gd name="connsiteX73" fmla="*/ 820845 w 953238"/>
                <a:gd name="connsiteY73" fmla="*/ 153220 h 439636"/>
                <a:gd name="connsiteX74" fmla="*/ 821986 w 953238"/>
                <a:gd name="connsiteY74" fmla="*/ 162663 h 439636"/>
                <a:gd name="connsiteX75" fmla="*/ 821533 w 953238"/>
                <a:gd name="connsiteY75" fmla="*/ 165909 h 439636"/>
                <a:gd name="connsiteX76" fmla="*/ 824405 w 953238"/>
                <a:gd name="connsiteY76" fmla="*/ 191484 h 439636"/>
                <a:gd name="connsiteX77" fmla="*/ 825035 w 953238"/>
                <a:gd name="connsiteY77" fmla="*/ 193451 h 439636"/>
                <a:gd name="connsiteX78" fmla="*/ 825507 w 953238"/>
                <a:gd name="connsiteY78" fmla="*/ 194375 h 439636"/>
                <a:gd name="connsiteX79" fmla="*/ 826668 w 953238"/>
                <a:gd name="connsiteY79" fmla="*/ 196146 h 439636"/>
                <a:gd name="connsiteX80" fmla="*/ 829914 w 953238"/>
                <a:gd name="connsiteY80" fmla="*/ 208461 h 439636"/>
                <a:gd name="connsiteX81" fmla="*/ 831743 w 953238"/>
                <a:gd name="connsiteY81" fmla="*/ 217510 h 439636"/>
                <a:gd name="connsiteX82" fmla="*/ 832766 w 953238"/>
                <a:gd name="connsiteY82" fmla="*/ 219222 h 439636"/>
                <a:gd name="connsiteX83" fmla="*/ 833317 w 953238"/>
                <a:gd name="connsiteY83" fmla="*/ 220029 h 439636"/>
                <a:gd name="connsiteX84" fmla="*/ 834458 w 953238"/>
                <a:gd name="connsiteY84" fmla="*/ 221563 h 439636"/>
                <a:gd name="connsiteX85" fmla="*/ 836524 w 953238"/>
                <a:gd name="connsiteY85" fmla="*/ 224710 h 439636"/>
                <a:gd name="connsiteX86" fmla="*/ 837744 w 953238"/>
                <a:gd name="connsiteY86" fmla="*/ 227209 h 439636"/>
                <a:gd name="connsiteX87" fmla="*/ 838629 w 953238"/>
                <a:gd name="connsiteY87" fmla="*/ 230789 h 439636"/>
                <a:gd name="connsiteX88" fmla="*/ 839415 w 953238"/>
                <a:gd name="connsiteY88" fmla="*/ 233504 h 439636"/>
                <a:gd name="connsiteX89" fmla="*/ 841973 w 953238"/>
                <a:gd name="connsiteY89" fmla="*/ 241924 h 439636"/>
                <a:gd name="connsiteX90" fmla="*/ 843311 w 953238"/>
                <a:gd name="connsiteY90" fmla="*/ 243340 h 439636"/>
                <a:gd name="connsiteX91" fmla="*/ 843980 w 953238"/>
                <a:gd name="connsiteY91" fmla="*/ 244029 h 439636"/>
                <a:gd name="connsiteX92" fmla="*/ 845337 w 953238"/>
                <a:gd name="connsiteY92" fmla="*/ 245445 h 439636"/>
                <a:gd name="connsiteX93" fmla="*/ 851495 w 953238"/>
                <a:gd name="connsiteY93" fmla="*/ 258567 h 439636"/>
                <a:gd name="connsiteX94" fmla="*/ 852045 w 953238"/>
                <a:gd name="connsiteY94" fmla="*/ 260200 h 439636"/>
                <a:gd name="connsiteX95" fmla="*/ 852459 w 953238"/>
                <a:gd name="connsiteY95" fmla="*/ 260908 h 439636"/>
                <a:gd name="connsiteX96" fmla="*/ 853639 w 953238"/>
                <a:gd name="connsiteY96" fmla="*/ 262069 h 439636"/>
                <a:gd name="connsiteX97" fmla="*/ 856314 w 953238"/>
                <a:gd name="connsiteY97" fmla="*/ 264134 h 439636"/>
                <a:gd name="connsiteX98" fmla="*/ 857593 w 953238"/>
                <a:gd name="connsiteY98" fmla="*/ 265315 h 439636"/>
                <a:gd name="connsiteX99" fmla="*/ 858242 w 953238"/>
                <a:gd name="connsiteY99" fmla="*/ 265925 h 439636"/>
                <a:gd name="connsiteX100" fmla="*/ 859540 w 953238"/>
                <a:gd name="connsiteY100" fmla="*/ 267184 h 439636"/>
                <a:gd name="connsiteX101" fmla="*/ 860209 w 953238"/>
                <a:gd name="connsiteY101" fmla="*/ 267833 h 439636"/>
                <a:gd name="connsiteX102" fmla="*/ 861469 w 953238"/>
                <a:gd name="connsiteY102" fmla="*/ 269269 h 439636"/>
                <a:gd name="connsiteX103" fmla="*/ 865678 w 953238"/>
                <a:gd name="connsiteY103" fmla="*/ 277846 h 439636"/>
                <a:gd name="connsiteX104" fmla="*/ 867646 w 953238"/>
                <a:gd name="connsiteY104" fmla="*/ 279813 h 439636"/>
                <a:gd name="connsiteX105" fmla="*/ 877069 w 953238"/>
                <a:gd name="connsiteY105" fmla="*/ 286758 h 439636"/>
                <a:gd name="connsiteX106" fmla="*/ 878780 w 953238"/>
                <a:gd name="connsiteY106" fmla="*/ 289119 h 439636"/>
                <a:gd name="connsiteX107" fmla="*/ 883049 w 953238"/>
                <a:gd name="connsiteY107" fmla="*/ 295374 h 439636"/>
                <a:gd name="connsiteX108" fmla="*/ 885017 w 953238"/>
                <a:gd name="connsiteY108" fmla="*/ 297204 h 439636"/>
                <a:gd name="connsiteX109" fmla="*/ 890800 w 953238"/>
                <a:gd name="connsiteY109" fmla="*/ 299997 h 439636"/>
                <a:gd name="connsiteX110" fmla="*/ 893102 w 953238"/>
                <a:gd name="connsiteY110" fmla="*/ 301532 h 439636"/>
                <a:gd name="connsiteX111" fmla="*/ 897607 w 953238"/>
                <a:gd name="connsiteY111" fmla="*/ 305997 h 439636"/>
                <a:gd name="connsiteX112" fmla="*/ 899161 w 953238"/>
                <a:gd name="connsiteY112" fmla="*/ 308161 h 439636"/>
                <a:gd name="connsiteX113" fmla="*/ 901915 w 953238"/>
                <a:gd name="connsiteY113" fmla="*/ 311427 h 439636"/>
                <a:gd name="connsiteX114" fmla="*/ 904001 w 953238"/>
                <a:gd name="connsiteY114" fmla="*/ 312607 h 439636"/>
                <a:gd name="connsiteX115" fmla="*/ 909096 w 953238"/>
                <a:gd name="connsiteY115" fmla="*/ 313335 h 439636"/>
                <a:gd name="connsiteX116" fmla="*/ 911535 w 953238"/>
                <a:gd name="connsiteY116" fmla="*/ 314417 h 439636"/>
                <a:gd name="connsiteX117" fmla="*/ 914486 w 953238"/>
                <a:gd name="connsiteY117" fmla="*/ 316385 h 439636"/>
                <a:gd name="connsiteX118" fmla="*/ 916453 w 953238"/>
                <a:gd name="connsiteY118" fmla="*/ 318155 h 439636"/>
                <a:gd name="connsiteX119" fmla="*/ 918853 w 953238"/>
                <a:gd name="connsiteY119" fmla="*/ 320437 h 439636"/>
                <a:gd name="connsiteX120" fmla="*/ 920958 w 953238"/>
                <a:gd name="connsiteY120" fmla="*/ 321440 h 439636"/>
                <a:gd name="connsiteX121" fmla="*/ 924086 w 953238"/>
                <a:gd name="connsiteY121" fmla="*/ 322149 h 439636"/>
                <a:gd name="connsiteX122" fmla="*/ 926368 w 953238"/>
                <a:gd name="connsiteY122" fmla="*/ 322936 h 439636"/>
                <a:gd name="connsiteX123" fmla="*/ 928690 w 953238"/>
                <a:gd name="connsiteY123" fmla="*/ 323663 h 439636"/>
                <a:gd name="connsiteX124" fmla="*/ 931011 w 953238"/>
                <a:gd name="connsiteY124" fmla="*/ 324313 h 439636"/>
                <a:gd name="connsiteX125" fmla="*/ 932664 w 953238"/>
                <a:gd name="connsiteY125" fmla="*/ 324313 h 439636"/>
                <a:gd name="connsiteX126" fmla="*/ 936047 w 953238"/>
                <a:gd name="connsiteY126" fmla="*/ 324450 h 439636"/>
                <a:gd name="connsiteX127" fmla="*/ 939018 w 953238"/>
                <a:gd name="connsiteY127" fmla="*/ 325769 h 439636"/>
                <a:gd name="connsiteX128" fmla="*/ 940493 w 953238"/>
                <a:gd name="connsiteY128" fmla="*/ 326516 h 439636"/>
                <a:gd name="connsiteX129" fmla="*/ 941870 w 953238"/>
                <a:gd name="connsiteY129" fmla="*/ 325729 h 439636"/>
                <a:gd name="connsiteX130" fmla="*/ 944310 w 953238"/>
                <a:gd name="connsiteY130" fmla="*/ 324785 h 439636"/>
                <a:gd name="connsiteX131" fmla="*/ 948126 w 953238"/>
                <a:gd name="connsiteY131" fmla="*/ 325198 h 439636"/>
                <a:gd name="connsiteX132" fmla="*/ 950703 w 953238"/>
                <a:gd name="connsiteY132" fmla="*/ 327047 h 439636"/>
                <a:gd name="connsiteX133" fmla="*/ 950703 w 953238"/>
                <a:gd name="connsiteY133" fmla="*/ 332142 h 439636"/>
                <a:gd name="connsiteX134" fmla="*/ 876695 w 953238"/>
                <a:gd name="connsiteY134" fmla="*/ 304935 h 439636"/>
                <a:gd name="connsiteX135" fmla="*/ 864262 w 953238"/>
                <a:gd name="connsiteY135" fmla="*/ 293919 h 439636"/>
                <a:gd name="connsiteX136" fmla="*/ 836721 w 953238"/>
                <a:gd name="connsiteY136" fmla="*/ 256029 h 439636"/>
                <a:gd name="connsiteX137" fmla="*/ 813821 w 953238"/>
                <a:gd name="connsiteY137" fmla="*/ 183477 h 439636"/>
                <a:gd name="connsiteX138" fmla="*/ 806720 w 953238"/>
                <a:gd name="connsiteY138" fmla="*/ 130164 h 439636"/>
                <a:gd name="connsiteX139" fmla="*/ 809985 w 953238"/>
                <a:gd name="connsiteY139" fmla="*/ 73488 h 439636"/>
                <a:gd name="connsiteX140" fmla="*/ 811323 w 953238"/>
                <a:gd name="connsiteY140" fmla="*/ 56786 h 439636"/>
                <a:gd name="connsiteX141" fmla="*/ 807054 w 953238"/>
                <a:gd name="connsiteY141" fmla="*/ 51631 h 439636"/>
                <a:gd name="connsiteX142" fmla="*/ 791061 w 953238"/>
                <a:gd name="connsiteY142" fmla="*/ 51022 h 439636"/>
                <a:gd name="connsiteX143" fmla="*/ 775814 w 953238"/>
                <a:gd name="connsiteY143" fmla="*/ 50117 h 439636"/>
                <a:gd name="connsiteX144" fmla="*/ 749689 w 953238"/>
                <a:gd name="connsiteY144" fmla="*/ 49133 h 439636"/>
                <a:gd name="connsiteX145" fmla="*/ 742922 w 953238"/>
                <a:gd name="connsiteY145" fmla="*/ 49723 h 439636"/>
                <a:gd name="connsiteX146" fmla="*/ 737827 w 953238"/>
                <a:gd name="connsiteY146" fmla="*/ 49566 h 439636"/>
                <a:gd name="connsiteX147" fmla="*/ 737079 w 953238"/>
                <a:gd name="connsiteY147" fmla="*/ 49782 h 439636"/>
                <a:gd name="connsiteX148" fmla="*/ 735682 w 953238"/>
                <a:gd name="connsiteY148" fmla="*/ 50254 h 439636"/>
                <a:gd name="connsiteX149" fmla="*/ 734482 w 953238"/>
                <a:gd name="connsiteY149" fmla="*/ 51041 h 439636"/>
                <a:gd name="connsiteX150" fmla="*/ 734049 w 953238"/>
                <a:gd name="connsiteY150" fmla="*/ 51612 h 439636"/>
                <a:gd name="connsiteX151" fmla="*/ 733499 w 953238"/>
                <a:gd name="connsiteY151" fmla="*/ 53815 h 439636"/>
                <a:gd name="connsiteX152" fmla="*/ 733499 w 953238"/>
                <a:gd name="connsiteY152" fmla="*/ 56471 h 439636"/>
                <a:gd name="connsiteX153" fmla="*/ 733499 w 953238"/>
                <a:gd name="connsiteY153" fmla="*/ 62373 h 439636"/>
                <a:gd name="connsiteX154" fmla="*/ 733499 w 953238"/>
                <a:gd name="connsiteY154" fmla="*/ 67625 h 439636"/>
                <a:gd name="connsiteX155" fmla="*/ 734305 w 953238"/>
                <a:gd name="connsiteY155" fmla="*/ 78150 h 439636"/>
                <a:gd name="connsiteX156" fmla="*/ 734797 w 953238"/>
                <a:gd name="connsiteY156" fmla="*/ 80235 h 439636"/>
                <a:gd name="connsiteX157" fmla="*/ 734994 w 953238"/>
                <a:gd name="connsiteY157" fmla="*/ 84543 h 439636"/>
                <a:gd name="connsiteX158" fmla="*/ 736213 w 953238"/>
                <a:gd name="connsiteY158" fmla="*/ 94380 h 439636"/>
                <a:gd name="connsiteX159" fmla="*/ 736371 w 953238"/>
                <a:gd name="connsiteY159" fmla="*/ 96721 h 439636"/>
                <a:gd name="connsiteX160" fmla="*/ 737787 w 953238"/>
                <a:gd name="connsiteY160" fmla="*/ 110098 h 439636"/>
                <a:gd name="connsiteX161" fmla="*/ 740915 w 953238"/>
                <a:gd name="connsiteY161" fmla="*/ 167955 h 439636"/>
                <a:gd name="connsiteX162" fmla="*/ 736548 w 953238"/>
                <a:gd name="connsiteY162" fmla="*/ 215346 h 439636"/>
                <a:gd name="connsiteX163" fmla="*/ 735112 w 953238"/>
                <a:gd name="connsiteY163" fmla="*/ 222448 h 439636"/>
                <a:gd name="connsiteX164" fmla="*/ 708927 w 953238"/>
                <a:gd name="connsiteY164" fmla="*/ 314909 h 439636"/>
                <a:gd name="connsiteX165" fmla="*/ 698009 w 953238"/>
                <a:gd name="connsiteY165" fmla="*/ 336097 h 439636"/>
                <a:gd name="connsiteX166" fmla="*/ 696790 w 953238"/>
                <a:gd name="connsiteY166" fmla="*/ 337906 h 439636"/>
                <a:gd name="connsiteX167" fmla="*/ 581017 w 953238"/>
                <a:gd name="connsiteY167" fmla="*/ 420826 h 439636"/>
                <a:gd name="connsiteX168" fmla="*/ 460306 w 953238"/>
                <a:gd name="connsiteY168" fmla="*/ 439318 h 439636"/>
                <a:gd name="connsiteX169" fmla="*/ 333713 w 953238"/>
                <a:gd name="connsiteY169" fmla="*/ 419902 h 439636"/>
                <a:gd name="connsiteX170" fmla="*/ 330959 w 953238"/>
                <a:gd name="connsiteY170" fmla="*/ 418957 h 439636"/>
                <a:gd name="connsiteX171" fmla="*/ 258682 w 953238"/>
                <a:gd name="connsiteY171" fmla="*/ 380576 h 439636"/>
                <a:gd name="connsiteX172" fmla="*/ 250813 w 953238"/>
                <a:gd name="connsiteY172" fmla="*/ 374064 h 439636"/>
                <a:gd name="connsiteX173" fmla="*/ 205763 w 953238"/>
                <a:gd name="connsiteY173" fmla="*/ 311801 h 439636"/>
                <a:gd name="connsiteX174" fmla="*/ 201553 w 953238"/>
                <a:gd name="connsiteY174" fmla="*/ 303322 h 439636"/>
                <a:gd name="connsiteX175" fmla="*/ 201238 w 953238"/>
                <a:gd name="connsiteY175" fmla="*/ 297165 h 439636"/>
                <a:gd name="connsiteX176" fmla="*/ 202064 w 953238"/>
                <a:gd name="connsiteY176" fmla="*/ 288666 h 439636"/>
                <a:gd name="connsiteX177" fmla="*/ 192995 w 953238"/>
                <a:gd name="connsiteY177" fmla="*/ 218730 h 439636"/>
                <a:gd name="connsiteX178" fmla="*/ 184595 w 953238"/>
                <a:gd name="connsiteY178" fmla="*/ 123731 h 439636"/>
                <a:gd name="connsiteX179" fmla="*/ 176943 w 953238"/>
                <a:gd name="connsiteY179" fmla="*/ 69671 h 439636"/>
                <a:gd name="connsiteX180" fmla="*/ 139722 w 953238"/>
                <a:gd name="connsiteY180" fmla="*/ 37231 h 439636"/>
                <a:gd name="connsiteX181" fmla="*/ 115013 w 953238"/>
                <a:gd name="connsiteY181" fmla="*/ 36464 h 439636"/>
                <a:gd name="connsiteX182" fmla="*/ 64770 w 953238"/>
                <a:gd name="connsiteY182" fmla="*/ 28595 h 439636"/>
                <a:gd name="connsiteX183" fmla="*/ 1208 w 953238"/>
                <a:gd name="connsiteY183" fmla="*/ 1860 h 439636"/>
                <a:gd name="connsiteX184" fmla="*/ -1606 w 953238"/>
                <a:gd name="connsiteY184" fmla="*/ -285 h 43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953238" h="439636">
                  <a:moveTo>
                    <a:pt x="-1606" y="-285"/>
                  </a:moveTo>
                  <a:cubicBezTo>
                    <a:pt x="1798" y="-579"/>
                    <a:pt x="4493" y="1348"/>
                    <a:pt x="7090" y="2981"/>
                  </a:cubicBezTo>
                  <a:cubicBezTo>
                    <a:pt x="17615" y="9611"/>
                    <a:pt x="29123" y="14057"/>
                    <a:pt x="40533" y="18542"/>
                  </a:cubicBezTo>
                  <a:cubicBezTo>
                    <a:pt x="54461" y="24090"/>
                    <a:pt x="68921" y="28201"/>
                    <a:pt x="83675" y="30857"/>
                  </a:cubicBezTo>
                  <a:cubicBezTo>
                    <a:pt x="94357" y="32726"/>
                    <a:pt x="104980" y="35244"/>
                    <a:pt x="115997" y="34516"/>
                  </a:cubicBezTo>
                  <a:cubicBezTo>
                    <a:pt x="125912" y="33965"/>
                    <a:pt x="135866" y="34497"/>
                    <a:pt x="145663" y="36051"/>
                  </a:cubicBezTo>
                  <a:cubicBezTo>
                    <a:pt x="158529" y="38018"/>
                    <a:pt x="173716" y="46772"/>
                    <a:pt x="177139" y="63179"/>
                  </a:cubicBezTo>
                  <a:cubicBezTo>
                    <a:pt x="178516" y="69534"/>
                    <a:pt x="180523" y="75770"/>
                    <a:pt x="180936" y="82301"/>
                  </a:cubicBezTo>
                  <a:cubicBezTo>
                    <a:pt x="181034" y="87022"/>
                    <a:pt x="184241" y="91114"/>
                    <a:pt x="188805" y="92354"/>
                  </a:cubicBezTo>
                  <a:cubicBezTo>
                    <a:pt x="202320" y="97567"/>
                    <a:pt x="217389" y="96937"/>
                    <a:pt x="230393" y="90583"/>
                  </a:cubicBezTo>
                  <a:cubicBezTo>
                    <a:pt x="231908" y="89855"/>
                    <a:pt x="233403" y="88989"/>
                    <a:pt x="234957" y="88340"/>
                  </a:cubicBezTo>
                  <a:cubicBezTo>
                    <a:pt x="238891" y="86708"/>
                    <a:pt x="240367" y="87475"/>
                    <a:pt x="240504" y="91842"/>
                  </a:cubicBezTo>
                  <a:cubicBezTo>
                    <a:pt x="241114" y="111220"/>
                    <a:pt x="245187" y="130125"/>
                    <a:pt x="248236" y="149129"/>
                  </a:cubicBezTo>
                  <a:cubicBezTo>
                    <a:pt x="250026" y="160283"/>
                    <a:pt x="253803" y="171122"/>
                    <a:pt x="256656" y="182120"/>
                  </a:cubicBezTo>
                  <a:cubicBezTo>
                    <a:pt x="260905" y="198487"/>
                    <a:pt x="264662" y="215012"/>
                    <a:pt x="271233" y="230691"/>
                  </a:cubicBezTo>
                  <a:cubicBezTo>
                    <a:pt x="279299" y="249970"/>
                    <a:pt x="288938" y="268246"/>
                    <a:pt x="302709" y="284200"/>
                  </a:cubicBezTo>
                  <a:cubicBezTo>
                    <a:pt x="306644" y="288784"/>
                    <a:pt x="310578" y="293387"/>
                    <a:pt x="314965" y="297578"/>
                  </a:cubicBezTo>
                  <a:cubicBezTo>
                    <a:pt x="317444" y="299663"/>
                    <a:pt x="318388" y="303066"/>
                    <a:pt x="317346" y="306135"/>
                  </a:cubicBezTo>
                  <a:cubicBezTo>
                    <a:pt x="314572" y="314614"/>
                    <a:pt x="316873" y="321972"/>
                    <a:pt x="322480" y="328326"/>
                  </a:cubicBezTo>
                  <a:cubicBezTo>
                    <a:pt x="325451" y="331690"/>
                    <a:pt x="326080" y="336077"/>
                    <a:pt x="328913" y="339578"/>
                  </a:cubicBezTo>
                  <a:cubicBezTo>
                    <a:pt x="334933" y="346956"/>
                    <a:pt x="343372" y="349120"/>
                    <a:pt x="351674" y="351500"/>
                  </a:cubicBezTo>
                  <a:cubicBezTo>
                    <a:pt x="363478" y="354903"/>
                    <a:pt x="375281" y="358523"/>
                    <a:pt x="387399" y="360923"/>
                  </a:cubicBezTo>
                  <a:cubicBezTo>
                    <a:pt x="398042" y="363048"/>
                    <a:pt x="408843" y="363953"/>
                    <a:pt x="419564" y="365468"/>
                  </a:cubicBezTo>
                  <a:cubicBezTo>
                    <a:pt x="434574" y="367612"/>
                    <a:pt x="449584" y="366314"/>
                    <a:pt x="464575" y="366727"/>
                  </a:cubicBezTo>
                  <a:cubicBezTo>
                    <a:pt x="476162" y="366805"/>
                    <a:pt x="487749" y="365920"/>
                    <a:pt x="499179" y="364051"/>
                  </a:cubicBezTo>
                  <a:cubicBezTo>
                    <a:pt x="502858" y="363795"/>
                    <a:pt x="506556" y="363795"/>
                    <a:pt x="510235" y="364051"/>
                  </a:cubicBezTo>
                  <a:cubicBezTo>
                    <a:pt x="510825" y="367140"/>
                    <a:pt x="509113" y="369501"/>
                    <a:pt x="508267" y="371743"/>
                  </a:cubicBezTo>
                  <a:cubicBezTo>
                    <a:pt x="500438" y="390373"/>
                    <a:pt x="502169" y="411659"/>
                    <a:pt x="512891" y="428794"/>
                  </a:cubicBezTo>
                  <a:cubicBezTo>
                    <a:pt x="515271" y="432453"/>
                    <a:pt x="519048" y="431135"/>
                    <a:pt x="522156" y="430525"/>
                  </a:cubicBezTo>
                  <a:cubicBezTo>
                    <a:pt x="527134" y="429561"/>
                    <a:pt x="532170" y="428872"/>
                    <a:pt x="537088" y="427790"/>
                  </a:cubicBezTo>
                  <a:cubicBezTo>
                    <a:pt x="551449" y="424643"/>
                    <a:pt x="566125" y="423069"/>
                    <a:pt x="580367" y="419292"/>
                  </a:cubicBezTo>
                  <a:cubicBezTo>
                    <a:pt x="594709" y="415711"/>
                    <a:pt x="608578" y="410439"/>
                    <a:pt x="621680" y="403554"/>
                  </a:cubicBezTo>
                  <a:cubicBezTo>
                    <a:pt x="625201" y="401586"/>
                    <a:pt x="630336" y="400465"/>
                    <a:pt x="629765" y="394563"/>
                  </a:cubicBezTo>
                  <a:cubicBezTo>
                    <a:pt x="632559" y="391514"/>
                    <a:pt x="635785" y="388917"/>
                    <a:pt x="639365" y="386852"/>
                  </a:cubicBezTo>
                  <a:cubicBezTo>
                    <a:pt x="643989" y="383881"/>
                    <a:pt x="646526" y="378983"/>
                    <a:pt x="650146" y="375442"/>
                  </a:cubicBezTo>
                  <a:cubicBezTo>
                    <a:pt x="660415" y="365035"/>
                    <a:pt x="668835" y="353369"/>
                    <a:pt x="677687" y="341861"/>
                  </a:cubicBezTo>
                  <a:cubicBezTo>
                    <a:pt x="682094" y="336116"/>
                    <a:pt x="687779" y="331867"/>
                    <a:pt x="688193" y="323624"/>
                  </a:cubicBezTo>
                  <a:cubicBezTo>
                    <a:pt x="688468" y="317860"/>
                    <a:pt x="693111" y="313788"/>
                    <a:pt x="696868" y="309657"/>
                  </a:cubicBezTo>
                  <a:cubicBezTo>
                    <a:pt x="700626" y="305525"/>
                    <a:pt x="702573" y="301925"/>
                    <a:pt x="702180" y="296653"/>
                  </a:cubicBezTo>
                  <a:cubicBezTo>
                    <a:pt x="701747" y="290751"/>
                    <a:pt x="704344" y="285794"/>
                    <a:pt x="707905" y="281348"/>
                  </a:cubicBezTo>
                  <a:cubicBezTo>
                    <a:pt x="711288" y="277453"/>
                    <a:pt x="712960" y="272357"/>
                    <a:pt x="712528" y="267223"/>
                  </a:cubicBezTo>
                  <a:cubicBezTo>
                    <a:pt x="712213" y="261833"/>
                    <a:pt x="713688" y="256501"/>
                    <a:pt x="716718" y="252036"/>
                  </a:cubicBezTo>
                  <a:cubicBezTo>
                    <a:pt x="719452" y="247944"/>
                    <a:pt x="720456" y="242947"/>
                    <a:pt x="719531" y="238127"/>
                  </a:cubicBezTo>
                  <a:cubicBezTo>
                    <a:pt x="718331" y="231871"/>
                    <a:pt x="719315" y="225379"/>
                    <a:pt x="722364" y="219773"/>
                  </a:cubicBezTo>
                  <a:cubicBezTo>
                    <a:pt x="724587" y="215937"/>
                    <a:pt x="725000" y="211314"/>
                    <a:pt x="723466" y="207163"/>
                  </a:cubicBezTo>
                  <a:cubicBezTo>
                    <a:pt x="722934" y="206061"/>
                    <a:pt x="722718" y="204821"/>
                    <a:pt x="722856" y="203602"/>
                  </a:cubicBezTo>
                  <a:cubicBezTo>
                    <a:pt x="726594" y="190185"/>
                    <a:pt x="723682" y="176355"/>
                    <a:pt x="725472" y="162860"/>
                  </a:cubicBezTo>
                  <a:cubicBezTo>
                    <a:pt x="726023" y="158709"/>
                    <a:pt x="726830" y="154735"/>
                    <a:pt x="725197" y="150722"/>
                  </a:cubicBezTo>
                  <a:cubicBezTo>
                    <a:pt x="724626" y="149620"/>
                    <a:pt x="724351" y="148420"/>
                    <a:pt x="724371" y="147181"/>
                  </a:cubicBezTo>
                  <a:cubicBezTo>
                    <a:pt x="725964" y="133902"/>
                    <a:pt x="723210" y="120761"/>
                    <a:pt x="722836" y="107541"/>
                  </a:cubicBezTo>
                  <a:cubicBezTo>
                    <a:pt x="722580" y="96937"/>
                    <a:pt x="721754" y="86353"/>
                    <a:pt x="720357" y="75848"/>
                  </a:cubicBezTo>
                  <a:cubicBezTo>
                    <a:pt x="719531" y="68117"/>
                    <a:pt x="720121" y="60307"/>
                    <a:pt x="722069" y="52792"/>
                  </a:cubicBezTo>
                  <a:cubicBezTo>
                    <a:pt x="723426" y="46890"/>
                    <a:pt x="728285" y="42444"/>
                    <a:pt x="734285" y="41638"/>
                  </a:cubicBezTo>
                  <a:cubicBezTo>
                    <a:pt x="742646" y="40103"/>
                    <a:pt x="751165" y="39533"/>
                    <a:pt x="759644" y="39985"/>
                  </a:cubicBezTo>
                  <a:cubicBezTo>
                    <a:pt x="761591" y="39926"/>
                    <a:pt x="763519" y="40261"/>
                    <a:pt x="765329" y="41008"/>
                  </a:cubicBezTo>
                  <a:cubicBezTo>
                    <a:pt x="772903" y="45021"/>
                    <a:pt x="781873" y="45454"/>
                    <a:pt x="789801" y="42208"/>
                  </a:cubicBezTo>
                  <a:cubicBezTo>
                    <a:pt x="798398" y="39120"/>
                    <a:pt x="805952" y="42444"/>
                    <a:pt x="811953" y="49172"/>
                  </a:cubicBezTo>
                  <a:cubicBezTo>
                    <a:pt x="812976" y="50805"/>
                    <a:pt x="814785" y="51140"/>
                    <a:pt x="816320" y="52084"/>
                  </a:cubicBezTo>
                  <a:cubicBezTo>
                    <a:pt x="816753" y="52635"/>
                    <a:pt x="817343" y="53028"/>
                    <a:pt x="817776" y="53540"/>
                  </a:cubicBezTo>
                  <a:lnTo>
                    <a:pt x="820687" y="53540"/>
                  </a:lnTo>
                  <a:cubicBezTo>
                    <a:pt x="822969" y="56766"/>
                    <a:pt x="821218" y="59540"/>
                    <a:pt x="819566" y="62156"/>
                  </a:cubicBezTo>
                  <a:cubicBezTo>
                    <a:pt x="816517" y="66897"/>
                    <a:pt x="816123" y="71383"/>
                    <a:pt x="819743" y="76065"/>
                  </a:cubicBezTo>
                  <a:cubicBezTo>
                    <a:pt x="821612" y="78307"/>
                    <a:pt x="822458" y="81239"/>
                    <a:pt x="822065" y="84130"/>
                  </a:cubicBezTo>
                  <a:cubicBezTo>
                    <a:pt x="821887" y="85114"/>
                    <a:pt x="821652" y="86078"/>
                    <a:pt x="821376" y="87022"/>
                  </a:cubicBezTo>
                  <a:cubicBezTo>
                    <a:pt x="821238" y="87947"/>
                    <a:pt x="821238" y="88911"/>
                    <a:pt x="821376" y="89836"/>
                  </a:cubicBezTo>
                  <a:cubicBezTo>
                    <a:pt x="821592" y="90780"/>
                    <a:pt x="821868" y="91803"/>
                    <a:pt x="822084" y="92649"/>
                  </a:cubicBezTo>
                  <a:cubicBezTo>
                    <a:pt x="822694" y="96347"/>
                    <a:pt x="822241" y="100124"/>
                    <a:pt x="820786" y="103567"/>
                  </a:cubicBezTo>
                  <a:cubicBezTo>
                    <a:pt x="820451" y="104472"/>
                    <a:pt x="820156" y="105416"/>
                    <a:pt x="819940" y="106360"/>
                  </a:cubicBezTo>
                  <a:cubicBezTo>
                    <a:pt x="819841" y="107324"/>
                    <a:pt x="819881" y="108308"/>
                    <a:pt x="820078" y="109252"/>
                  </a:cubicBezTo>
                  <a:cubicBezTo>
                    <a:pt x="820372" y="110275"/>
                    <a:pt x="820668" y="111220"/>
                    <a:pt x="820864" y="112341"/>
                  </a:cubicBezTo>
                  <a:cubicBezTo>
                    <a:pt x="821277" y="122335"/>
                    <a:pt x="820392" y="132308"/>
                    <a:pt x="820864" y="142283"/>
                  </a:cubicBezTo>
                  <a:cubicBezTo>
                    <a:pt x="820668" y="143345"/>
                    <a:pt x="820372" y="144387"/>
                    <a:pt x="820097" y="145430"/>
                  </a:cubicBezTo>
                  <a:cubicBezTo>
                    <a:pt x="819684" y="147043"/>
                    <a:pt x="819605" y="148716"/>
                    <a:pt x="819861" y="150368"/>
                  </a:cubicBezTo>
                  <a:cubicBezTo>
                    <a:pt x="820117" y="151332"/>
                    <a:pt x="820451" y="152296"/>
                    <a:pt x="820845" y="153220"/>
                  </a:cubicBezTo>
                  <a:cubicBezTo>
                    <a:pt x="822261" y="156152"/>
                    <a:pt x="822674" y="159476"/>
                    <a:pt x="821986" y="162663"/>
                  </a:cubicBezTo>
                  <a:cubicBezTo>
                    <a:pt x="821809" y="163725"/>
                    <a:pt x="821632" y="164808"/>
                    <a:pt x="821533" y="165909"/>
                  </a:cubicBezTo>
                  <a:cubicBezTo>
                    <a:pt x="823579" y="174270"/>
                    <a:pt x="824543" y="182867"/>
                    <a:pt x="824405" y="191484"/>
                  </a:cubicBezTo>
                  <a:cubicBezTo>
                    <a:pt x="824602" y="192152"/>
                    <a:pt x="824779" y="192841"/>
                    <a:pt x="825035" y="193451"/>
                  </a:cubicBezTo>
                  <a:cubicBezTo>
                    <a:pt x="825192" y="193746"/>
                    <a:pt x="825330" y="194061"/>
                    <a:pt x="825507" y="194375"/>
                  </a:cubicBezTo>
                  <a:lnTo>
                    <a:pt x="826668" y="196146"/>
                  </a:lnTo>
                  <a:cubicBezTo>
                    <a:pt x="829127" y="199766"/>
                    <a:pt x="830268" y="204113"/>
                    <a:pt x="829914" y="208461"/>
                  </a:cubicBezTo>
                  <a:cubicBezTo>
                    <a:pt x="829678" y="211589"/>
                    <a:pt x="830307" y="214717"/>
                    <a:pt x="831743" y="217510"/>
                  </a:cubicBezTo>
                  <a:cubicBezTo>
                    <a:pt x="832097" y="218061"/>
                    <a:pt x="832432" y="218651"/>
                    <a:pt x="832766" y="219222"/>
                  </a:cubicBezTo>
                  <a:lnTo>
                    <a:pt x="833317" y="220029"/>
                  </a:lnTo>
                  <a:cubicBezTo>
                    <a:pt x="833711" y="220520"/>
                    <a:pt x="834084" y="221032"/>
                    <a:pt x="834458" y="221563"/>
                  </a:cubicBezTo>
                  <a:cubicBezTo>
                    <a:pt x="835225" y="222566"/>
                    <a:pt x="835914" y="223609"/>
                    <a:pt x="836524" y="224710"/>
                  </a:cubicBezTo>
                  <a:cubicBezTo>
                    <a:pt x="836996" y="225517"/>
                    <a:pt x="837409" y="226343"/>
                    <a:pt x="837744" y="227209"/>
                  </a:cubicBezTo>
                  <a:cubicBezTo>
                    <a:pt x="838097" y="228389"/>
                    <a:pt x="838392" y="229589"/>
                    <a:pt x="838629" y="230789"/>
                  </a:cubicBezTo>
                  <a:cubicBezTo>
                    <a:pt x="838904" y="231675"/>
                    <a:pt x="839180" y="232579"/>
                    <a:pt x="839415" y="233504"/>
                  </a:cubicBezTo>
                  <a:cubicBezTo>
                    <a:pt x="840065" y="236376"/>
                    <a:pt x="839770" y="239524"/>
                    <a:pt x="841973" y="241924"/>
                  </a:cubicBezTo>
                  <a:cubicBezTo>
                    <a:pt x="842425" y="242377"/>
                    <a:pt x="842858" y="242868"/>
                    <a:pt x="843311" y="243340"/>
                  </a:cubicBezTo>
                  <a:cubicBezTo>
                    <a:pt x="843763" y="243813"/>
                    <a:pt x="843763" y="243813"/>
                    <a:pt x="843980" y="244029"/>
                  </a:cubicBezTo>
                  <a:cubicBezTo>
                    <a:pt x="844196" y="244245"/>
                    <a:pt x="844904" y="244973"/>
                    <a:pt x="845337" y="245445"/>
                  </a:cubicBezTo>
                  <a:cubicBezTo>
                    <a:pt x="848563" y="249163"/>
                    <a:pt x="850688" y="253708"/>
                    <a:pt x="851495" y="258567"/>
                  </a:cubicBezTo>
                  <a:cubicBezTo>
                    <a:pt x="851671" y="259098"/>
                    <a:pt x="851849" y="259669"/>
                    <a:pt x="852045" y="260200"/>
                  </a:cubicBezTo>
                  <a:cubicBezTo>
                    <a:pt x="852183" y="260416"/>
                    <a:pt x="852321" y="260672"/>
                    <a:pt x="852459" y="260908"/>
                  </a:cubicBezTo>
                  <a:cubicBezTo>
                    <a:pt x="852596" y="261144"/>
                    <a:pt x="853226" y="261715"/>
                    <a:pt x="853639" y="262069"/>
                  </a:cubicBezTo>
                  <a:cubicBezTo>
                    <a:pt x="854544" y="262738"/>
                    <a:pt x="855449" y="263387"/>
                    <a:pt x="856314" y="264134"/>
                  </a:cubicBezTo>
                  <a:cubicBezTo>
                    <a:pt x="856767" y="264508"/>
                    <a:pt x="857199" y="264902"/>
                    <a:pt x="857593" y="265315"/>
                  </a:cubicBezTo>
                  <a:cubicBezTo>
                    <a:pt x="857829" y="265511"/>
                    <a:pt x="858026" y="265728"/>
                    <a:pt x="858242" y="265925"/>
                  </a:cubicBezTo>
                  <a:cubicBezTo>
                    <a:pt x="858459" y="266121"/>
                    <a:pt x="859127" y="266751"/>
                    <a:pt x="859540" y="267184"/>
                  </a:cubicBezTo>
                  <a:lnTo>
                    <a:pt x="860209" y="267833"/>
                  </a:lnTo>
                  <a:cubicBezTo>
                    <a:pt x="860662" y="268285"/>
                    <a:pt x="861075" y="268757"/>
                    <a:pt x="861469" y="269269"/>
                  </a:cubicBezTo>
                  <a:cubicBezTo>
                    <a:pt x="863436" y="271807"/>
                    <a:pt x="864301" y="274974"/>
                    <a:pt x="865678" y="277846"/>
                  </a:cubicBezTo>
                  <a:cubicBezTo>
                    <a:pt x="866210" y="278613"/>
                    <a:pt x="866879" y="279282"/>
                    <a:pt x="867646" y="279813"/>
                  </a:cubicBezTo>
                  <a:cubicBezTo>
                    <a:pt x="871029" y="281780"/>
                    <a:pt x="874885" y="283158"/>
                    <a:pt x="877069" y="286758"/>
                  </a:cubicBezTo>
                  <a:cubicBezTo>
                    <a:pt x="877639" y="287545"/>
                    <a:pt x="878190" y="288351"/>
                    <a:pt x="878780" y="289119"/>
                  </a:cubicBezTo>
                  <a:cubicBezTo>
                    <a:pt x="880413" y="291046"/>
                    <a:pt x="881849" y="293151"/>
                    <a:pt x="883049" y="295374"/>
                  </a:cubicBezTo>
                  <a:cubicBezTo>
                    <a:pt x="883600" y="296102"/>
                    <a:pt x="884249" y="296712"/>
                    <a:pt x="885017" y="297204"/>
                  </a:cubicBezTo>
                  <a:cubicBezTo>
                    <a:pt x="887004" y="298010"/>
                    <a:pt x="888932" y="298955"/>
                    <a:pt x="890800" y="299997"/>
                  </a:cubicBezTo>
                  <a:lnTo>
                    <a:pt x="893102" y="301532"/>
                  </a:lnTo>
                  <a:cubicBezTo>
                    <a:pt x="894932" y="302653"/>
                    <a:pt x="896466" y="304188"/>
                    <a:pt x="897607" y="305997"/>
                  </a:cubicBezTo>
                  <a:cubicBezTo>
                    <a:pt x="898099" y="306725"/>
                    <a:pt x="898610" y="307453"/>
                    <a:pt x="899161" y="308161"/>
                  </a:cubicBezTo>
                  <a:cubicBezTo>
                    <a:pt x="900086" y="309244"/>
                    <a:pt x="900971" y="310365"/>
                    <a:pt x="901915" y="311427"/>
                  </a:cubicBezTo>
                  <a:cubicBezTo>
                    <a:pt x="902505" y="311978"/>
                    <a:pt x="903214" y="312391"/>
                    <a:pt x="904001" y="312607"/>
                  </a:cubicBezTo>
                  <a:cubicBezTo>
                    <a:pt x="905712" y="312745"/>
                    <a:pt x="907404" y="313001"/>
                    <a:pt x="909096" y="313335"/>
                  </a:cubicBezTo>
                  <a:cubicBezTo>
                    <a:pt x="909942" y="313611"/>
                    <a:pt x="910768" y="313965"/>
                    <a:pt x="911535" y="314417"/>
                  </a:cubicBezTo>
                  <a:cubicBezTo>
                    <a:pt x="912578" y="314968"/>
                    <a:pt x="913581" y="315617"/>
                    <a:pt x="914486" y="316385"/>
                  </a:cubicBezTo>
                  <a:cubicBezTo>
                    <a:pt x="915155" y="316935"/>
                    <a:pt x="915765" y="317545"/>
                    <a:pt x="916453" y="318155"/>
                  </a:cubicBezTo>
                  <a:cubicBezTo>
                    <a:pt x="917142" y="318765"/>
                    <a:pt x="918008" y="319729"/>
                    <a:pt x="918853" y="320437"/>
                  </a:cubicBezTo>
                  <a:cubicBezTo>
                    <a:pt x="919503" y="320890"/>
                    <a:pt x="920211" y="321224"/>
                    <a:pt x="920958" y="321440"/>
                  </a:cubicBezTo>
                  <a:cubicBezTo>
                    <a:pt x="922001" y="321657"/>
                    <a:pt x="923063" y="321834"/>
                    <a:pt x="924086" y="322149"/>
                  </a:cubicBezTo>
                  <a:lnTo>
                    <a:pt x="926368" y="322936"/>
                  </a:lnTo>
                  <a:cubicBezTo>
                    <a:pt x="927155" y="323132"/>
                    <a:pt x="927922" y="323388"/>
                    <a:pt x="928690" y="323663"/>
                  </a:cubicBezTo>
                  <a:cubicBezTo>
                    <a:pt x="929437" y="323959"/>
                    <a:pt x="930224" y="324175"/>
                    <a:pt x="931011" y="324313"/>
                  </a:cubicBezTo>
                  <a:lnTo>
                    <a:pt x="932664" y="324313"/>
                  </a:lnTo>
                  <a:cubicBezTo>
                    <a:pt x="933785" y="324313"/>
                    <a:pt x="934926" y="324313"/>
                    <a:pt x="936047" y="324450"/>
                  </a:cubicBezTo>
                  <a:cubicBezTo>
                    <a:pt x="937149" y="324549"/>
                    <a:pt x="938211" y="325001"/>
                    <a:pt x="939018" y="325769"/>
                  </a:cubicBezTo>
                  <a:cubicBezTo>
                    <a:pt x="939510" y="326024"/>
                    <a:pt x="939431" y="327342"/>
                    <a:pt x="940493" y="326516"/>
                  </a:cubicBezTo>
                  <a:cubicBezTo>
                    <a:pt x="940926" y="326221"/>
                    <a:pt x="941398" y="325965"/>
                    <a:pt x="941870" y="325729"/>
                  </a:cubicBezTo>
                  <a:cubicBezTo>
                    <a:pt x="942638" y="325296"/>
                    <a:pt x="943464" y="324982"/>
                    <a:pt x="944310" y="324785"/>
                  </a:cubicBezTo>
                  <a:cubicBezTo>
                    <a:pt x="945589" y="324549"/>
                    <a:pt x="946926" y="324706"/>
                    <a:pt x="948126" y="325198"/>
                  </a:cubicBezTo>
                  <a:cubicBezTo>
                    <a:pt x="949110" y="325631"/>
                    <a:pt x="949995" y="326260"/>
                    <a:pt x="950703" y="327047"/>
                  </a:cubicBezTo>
                  <a:cubicBezTo>
                    <a:pt x="951943" y="328522"/>
                    <a:pt x="951943" y="330667"/>
                    <a:pt x="950703" y="332142"/>
                  </a:cubicBezTo>
                  <a:cubicBezTo>
                    <a:pt x="923162" y="331001"/>
                    <a:pt x="896761" y="326673"/>
                    <a:pt x="876695" y="304935"/>
                  </a:cubicBezTo>
                  <a:cubicBezTo>
                    <a:pt x="872957" y="300883"/>
                    <a:pt x="867960" y="298089"/>
                    <a:pt x="864262" y="293919"/>
                  </a:cubicBezTo>
                  <a:cubicBezTo>
                    <a:pt x="854249" y="281899"/>
                    <a:pt x="843783" y="270213"/>
                    <a:pt x="836721" y="256029"/>
                  </a:cubicBezTo>
                  <a:cubicBezTo>
                    <a:pt x="825743" y="233032"/>
                    <a:pt x="818032" y="208618"/>
                    <a:pt x="813821" y="183477"/>
                  </a:cubicBezTo>
                  <a:cubicBezTo>
                    <a:pt x="811067" y="165772"/>
                    <a:pt x="806956" y="148184"/>
                    <a:pt x="806720" y="130164"/>
                  </a:cubicBezTo>
                  <a:cubicBezTo>
                    <a:pt x="806484" y="111200"/>
                    <a:pt x="808549" y="92354"/>
                    <a:pt x="809985" y="73488"/>
                  </a:cubicBezTo>
                  <a:cubicBezTo>
                    <a:pt x="810398" y="67920"/>
                    <a:pt x="810674" y="62333"/>
                    <a:pt x="811323" y="56786"/>
                  </a:cubicBezTo>
                  <a:cubicBezTo>
                    <a:pt x="811717" y="53323"/>
                    <a:pt x="810379" y="51769"/>
                    <a:pt x="807054" y="51631"/>
                  </a:cubicBezTo>
                  <a:cubicBezTo>
                    <a:pt x="801723" y="51395"/>
                    <a:pt x="796372" y="50982"/>
                    <a:pt x="791061" y="51022"/>
                  </a:cubicBezTo>
                  <a:cubicBezTo>
                    <a:pt x="785965" y="51238"/>
                    <a:pt x="780850" y="50923"/>
                    <a:pt x="775814" y="50117"/>
                  </a:cubicBezTo>
                  <a:cubicBezTo>
                    <a:pt x="767138" y="48464"/>
                    <a:pt x="758404" y="49192"/>
                    <a:pt x="749689" y="49133"/>
                  </a:cubicBezTo>
                  <a:cubicBezTo>
                    <a:pt x="747506" y="50215"/>
                    <a:pt x="745164" y="49487"/>
                    <a:pt x="742922" y="49723"/>
                  </a:cubicBezTo>
                  <a:cubicBezTo>
                    <a:pt x="741230" y="49723"/>
                    <a:pt x="739538" y="48897"/>
                    <a:pt x="737827" y="49566"/>
                  </a:cubicBezTo>
                  <a:lnTo>
                    <a:pt x="737079" y="49782"/>
                  </a:lnTo>
                  <a:lnTo>
                    <a:pt x="735682" y="50254"/>
                  </a:lnTo>
                  <a:cubicBezTo>
                    <a:pt x="735249" y="50471"/>
                    <a:pt x="734856" y="50746"/>
                    <a:pt x="734482" y="51041"/>
                  </a:cubicBezTo>
                  <a:cubicBezTo>
                    <a:pt x="734482" y="51041"/>
                    <a:pt x="734030" y="51592"/>
                    <a:pt x="734049" y="51612"/>
                  </a:cubicBezTo>
                  <a:cubicBezTo>
                    <a:pt x="733774" y="52320"/>
                    <a:pt x="733577" y="53067"/>
                    <a:pt x="733499" y="53815"/>
                  </a:cubicBezTo>
                  <a:cubicBezTo>
                    <a:pt x="733499" y="54700"/>
                    <a:pt x="733499" y="55586"/>
                    <a:pt x="733499" y="56471"/>
                  </a:cubicBezTo>
                  <a:lnTo>
                    <a:pt x="733499" y="62373"/>
                  </a:lnTo>
                  <a:cubicBezTo>
                    <a:pt x="733499" y="64124"/>
                    <a:pt x="733499" y="65874"/>
                    <a:pt x="733499" y="67625"/>
                  </a:cubicBezTo>
                  <a:cubicBezTo>
                    <a:pt x="734010" y="71107"/>
                    <a:pt x="733656" y="74668"/>
                    <a:pt x="734305" y="78150"/>
                  </a:cubicBezTo>
                  <a:cubicBezTo>
                    <a:pt x="734541" y="78819"/>
                    <a:pt x="734699" y="79527"/>
                    <a:pt x="734797" y="80235"/>
                  </a:cubicBezTo>
                  <a:cubicBezTo>
                    <a:pt x="734935" y="81671"/>
                    <a:pt x="734915" y="83107"/>
                    <a:pt x="734994" y="84543"/>
                  </a:cubicBezTo>
                  <a:cubicBezTo>
                    <a:pt x="735544" y="87789"/>
                    <a:pt x="735171" y="91154"/>
                    <a:pt x="736213" y="94380"/>
                  </a:cubicBezTo>
                  <a:cubicBezTo>
                    <a:pt x="736312" y="95147"/>
                    <a:pt x="736371" y="95934"/>
                    <a:pt x="736371" y="96721"/>
                  </a:cubicBezTo>
                  <a:cubicBezTo>
                    <a:pt x="736489" y="101206"/>
                    <a:pt x="736961" y="105691"/>
                    <a:pt x="737787" y="110098"/>
                  </a:cubicBezTo>
                  <a:cubicBezTo>
                    <a:pt x="739814" y="129318"/>
                    <a:pt x="740856" y="148637"/>
                    <a:pt x="740915" y="167955"/>
                  </a:cubicBezTo>
                  <a:cubicBezTo>
                    <a:pt x="741190" y="183870"/>
                    <a:pt x="739735" y="199766"/>
                    <a:pt x="736548" y="215346"/>
                  </a:cubicBezTo>
                  <a:cubicBezTo>
                    <a:pt x="736076" y="217707"/>
                    <a:pt x="735781" y="220146"/>
                    <a:pt x="735112" y="222448"/>
                  </a:cubicBezTo>
                  <a:cubicBezTo>
                    <a:pt x="726161" y="253216"/>
                    <a:pt x="719629" y="284653"/>
                    <a:pt x="708927" y="314909"/>
                  </a:cubicBezTo>
                  <a:cubicBezTo>
                    <a:pt x="706232" y="322483"/>
                    <a:pt x="703616" y="330037"/>
                    <a:pt x="698009" y="336097"/>
                  </a:cubicBezTo>
                  <a:cubicBezTo>
                    <a:pt x="697537" y="336647"/>
                    <a:pt x="697124" y="337257"/>
                    <a:pt x="696790" y="337906"/>
                  </a:cubicBezTo>
                  <a:cubicBezTo>
                    <a:pt x="670232" y="382347"/>
                    <a:pt x="630060" y="408727"/>
                    <a:pt x="581017" y="420826"/>
                  </a:cubicBezTo>
                  <a:cubicBezTo>
                    <a:pt x="541494" y="430662"/>
                    <a:pt x="501382" y="439220"/>
                    <a:pt x="460306" y="439318"/>
                  </a:cubicBezTo>
                  <a:cubicBezTo>
                    <a:pt x="417184" y="439436"/>
                    <a:pt x="374376" y="436289"/>
                    <a:pt x="333713" y="419902"/>
                  </a:cubicBezTo>
                  <a:cubicBezTo>
                    <a:pt x="332808" y="419528"/>
                    <a:pt x="331903" y="419213"/>
                    <a:pt x="330959" y="418957"/>
                  </a:cubicBezTo>
                  <a:cubicBezTo>
                    <a:pt x="303988" y="411580"/>
                    <a:pt x="281109" y="396491"/>
                    <a:pt x="258682" y="380576"/>
                  </a:cubicBezTo>
                  <a:cubicBezTo>
                    <a:pt x="255829" y="378707"/>
                    <a:pt x="253193" y="376524"/>
                    <a:pt x="250813" y="374064"/>
                  </a:cubicBezTo>
                  <a:cubicBezTo>
                    <a:pt x="233422" y="355022"/>
                    <a:pt x="216268" y="335821"/>
                    <a:pt x="205763" y="311801"/>
                  </a:cubicBezTo>
                  <a:cubicBezTo>
                    <a:pt x="204504" y="308909"/>
                    <a:pt x="203068" y="306096"/>
                    <a:pt x="201553" y="303322"/>
                  </a:cubicBezTo>
                  <a:cubicBezTo>
                    <a:pt x="200294" y="301492"/>
                    <a:pt x="200176" y="299112"/>
                    <a:pt x="201238" y="297165"/>
                  </a:cubicBezTo>
                  <a:cubicBezTo>
                    <a:pt x="202615" y="294548"/>
                    <a:pt x="202910" y="291499"/>
                    <a:pt x="202064" y="288666"/>
                  </a:cubicBezTo>
                  <a:cubicBezTo>
                    <a:pt x="195592" y="265806"/>
                    <a:pt x="195140" y="242180"/>
                    <a:pt x="192995" y="218730"/>
                  </a:cubicBezTo>
                  <a:cubicBezTo>
                    <a:pt x="190103" y="187077"/>
                    <a:pt x="188825" y="155286"/>
                    <a:pt x="184595" y="123731"/>
                  </a:cubicBezTo>
                  <a:cubicBezTo>
                    <a:pt x="182176" y="105691"/>
                    <a:pt x="180661" y="87534"/>
                    <a:pt x="176943" y="69671"/>
                  </a:cubicBezTo>
                  <a:cubicBezTo>
                    <a:pt x="172733" y="49546"/>
                    <a:pt x="160359" y="38530"/>
                    <a:pt x="139722" y="37231"/>
                  </a:cubicBezTo>
                  <a:cubicBezTo>
                    <a:pt x="131499" y="36700"/>
                    <a:pt x="123276" y="36503"/>
                    <a:pt x="115013" y="36464"/>
                  </a:cubicBezTo>
                  <a:cubicBezTo>
                    <a:pt x="97997" y="36051"/>
                    <a:pt x="81098" y="33395"/>
                    <a:pt x="64770" y="28595"/>
                  </a:cubicBezTo>
                  <a:cubicBezTo>
                    <a:pt x="42461" y="22654"/>
                    <a:pt x="21057" y="13663"/>
                    <a:pt x="1208" y="1860"/>
                  </a:cubicBezTo>
                  <a:cubicBezTo>
                    <a:pt x="224" y="1211"/>
                    <a:pt x="-720" y="502"/>
                    <a:pt x="-1606" y="-285"/>
                  </a:cubicBezTo>
                  <a:close/>
                </a:path>
              </a:pathLst>
            </a:custGeom>
            <a:solidFill>
              <a:srgbClr val="020202"/>
            </a:solidFill>
            <a:ln w="1956" cap="flat">
              <a:noFill/>
              <a:prstDash val="solid"/>
              <a:miter/>
            </a:ln>
          </p:spPr>
          <p:txBody>
            <a:bodyPr rtlCol="0" anchor="ctr"/>
            <a:lstStyle/>
            <a:p>
              <a:endParaRPr lang="es-CO"/>
            </a:p>
          </p:txBody>
        </p:sp>
        <p:sp>
          <p:nvSpPr>
            <p:cNvPr id="804" name="Freeform: Shape 803">
              <a:extLst>
                <a:ext uri="{FF2B5EF4-FFF2-40B4-BE49-F238E27FC236}">
                  <a16:creationId xmlns:a16="http://schemas.microsoft.com/office/drawing/2014/main" id="{FA5873DB-D21D-4A64-4752-481FE784841D}"/>
                </a:ext>
              </a:extLst>
            </p:cNvPr>
            <p:cNvSpPr/>
            <p:nvPr/>
          </p:nvSpPr>
          <p:spPr>
            <a:xfrm>
              <a:off x="13065245" y="17399"/>
              <a:ext cx="522988" cy="358445"/>
            </a:xfrm>
            <a:custGeom>
              <a:avLst/>
              <a:gdLst>
                <a:gd name="connsiteX0" fmla="*/ 479259 w 522988"/>
                <a:gd name="connsiteY0" fmla="*/ 229587 h 358445"/>
                <a:gd name="connsiteX1" fmla="*/ 483370 w 522988"/>
                <a:gd name="connsiteY1" fmla="*/ 237810 h 358445"/>
                <a:gd name="connsiteX2" fmla="*/ 518978 w 522988"/>
                <a:gd name="connsiteY2" fmla="*/ 289825 h 358445"/>
                <a:gd name="connsiteX3" fmla="*/ 521279 w 522988"/>
                <a:gd name="connsiteY3" fmla="*/ 298008 h 358445"/>
                <a:gd name="connsiteX4" fmla="*/ 509476 w 522988"/>
                <a:gd name="connsiteY4" fmla="*/ 331078 h 358445"/>
                <a:gd name="connsiteX5" fmla="*/ 469029 w 522988"/>
                <a:gd name="connsiteY5" fmla="*/ 356947 h 358445"/>
                <a:gd name="connsiteX6" fmla="*/ 432458 w 522988"/>
                <a:gd name="connsiteY6" fmla="*/ 351892 h 358445"/>
                <a:gd name="connsiteX7" fmla="*/ 409835 w 522988"/>
                <a:gd name="connsiteY7" fmla="*/ 332967 h 358445"/>
                <a:gd name="connsiteX8" fmla="*/ 404739 w 522988"/>
                <a:gd name="connsiteY8" fmla="*/ 326868 h 358445"/>
                <a:gd name="connsiteX9" fmla="*/ 399192 w 522988"/>
                <a:gd name="connsiteY9" fmla="*/ 316835 h 358445"/>
                <a:gd name="connsiteX10" fmla="*/ 387860 w 522988"/>
                <a:gd name="connsiteY10" fmla="*/ 306350 h 358445"/>
                <a:gd name="connsiteX11" fmla="*/ 371237 w 522988"/>
                <a:gd name="connsiteY11" fmla="*/ 301687 h 358445"/>
                <a:gd name="connsiteX12" fmla="*/ 368365 w 522988"/>
                <a:gd name="connsiteY12" fmla="*/ 301431 h 358445"/>
                <a:gd name="connsiteX13" fmla="*/ 355794 w 522988"/>
                <a:gd name="connsiteY13" fmla="*/ 296966 h 358445"/>
                <a:gd name="connsiteX14" fmla="*/ 325872 w 522988"/>
                <a:gd name="connsiteY14" fmla="*/ 264801 h 358445"/>
                <a:gd name="connsiteX15" fmla="*/ 288494 w 522988"/>
                <a:gd name="connsiteY15" fmla="*/ 211095 h 358445"/>
                <a:gd name="connsiteX16" fmla="*/ 272304 w 522988"/>
                <a:gd name="connsiteY16" fmla="*/ 188944 h 358445"/>
                <a:gd name="connsiteX17" fmla="*/ 271281 w 522988"/>
                <a:gd name="connsiteY17" fmla="*/ 187272 h 358445"/>
                <a:gd name="connsiteX18" fmla="*/ 270199 w 522988"/>
                <a:gd name="connsiteY18" fmla="*/ 185698 h 358445"/>
                <a:gd name="connsiteX19" fmla="*/ 269136 w 522988"/>
                <a:gd name="connsiteY19" fmla="*/ 184144 h 358445"/>
                <a:gd name="connsiteX20" fmla="*/ 265654 w 522988"/>
                <a:gd name="connsiteY20" fmla="*/ 179875 h 358445"/>
                <a:gd name="connsiteX21" fmla="*/ 264455 w 522988"/>
                <a:gd name="connsiteY21" fmla="*/ 178596 h 358445"/>
                <a:gd name="connsiteX22" fmla="*/ 263313 w 522988"/>
                <a:gd name="connsiteY22" fmla="*/ 177317 h 358445"/>
                <a:gd name="connsiteX23" fmla="*/ 262723 w 522988"/>
                <a:gd name="connsiteY23" fmla="*/ 176688 h 358445"/>
                <a:gd name="connsiteX24" fmla="*/ 261543 w 522988"/>
                <a:gd name="connsiteY24" fmla="*/ 175468 h 358445"/>
                <a:gd name="connsiteX25" fmla="*/ 260933 w 522988"/>
                <a:gd name="connsiteY25" fmla="*/ 174858 h 358445"/>
                <a:gd name="connsiteX26" fmla="*/ 258769 w 522988"/>
                <a:gd name="connsiteY26" fmla="*/ 172124 h 358445"/>
                <a:gd name="connsiteX27" fmla="*/ 255425 w 522988"/>
                <a:gd name="connsiteY27" fmla="*/ 168189 h 358445"/>
                <a:gd name="connsiteX28" fmla="*/ 254244 w 522988"/>
                <a:gd name="connsiteY28" fmla="*/ 166950 h 358445"/>
                <a:gd name="connsiteX29" fmla="*/ 253143 w 522988"/>
                <a:gd name="connsiteY29" fmla="*/ 165710 h 358445"/>
                <a:gd name="connsiteX30" fmla="*/ 252572 w 522988"/>
                <a:gd name="connsiteY30" fmla="*/ 165101 h 358445"/>
                <a:gd name="connsiteX31" fmla="*/ 251451 w 522988"/>
                <a:gd name="connsiteY31" fmla="*/ 163920 h 358445"/>
                <a:gd name="connsiteX32" fmla="*/ 250880 w 522988"/>
                <a:gd name="connsiteY32" fmla="*/ 163330 h 358445"/>
                <a:gd name="connsiteX33" fmla="*/ 249798 w 522988"/>
                <a:gd name="connsiteY33" fmla="*/ 162110 h 358445"/>
                <a:gd name="connsiteX34" fmla="*/ 248834 w 522988"/>
                <a:gd name="connsiteY34" fmla="*/ 160812 h 358445"/>
                <a:gd name="connsiteX35" fmla="*/ 246493 w 522988"/>
                <a:gd name="connsiteY35" fmla="*/ 158569 h 358445"/>
                <a:gd name="connsiteX36" fmla="*/ 245077 w 522988"/>
                <a:gd name="connsiteY36" fmla="*/ 157507 h 358445"/>
                <a:gd name="connsiteX37" fmla="*/ 243818 w 522988"/>
                <a:gd name="connsiteY37" fmla="*/ 156209 h 358445"/>
                <a:gd name="connsiteX38" fmla="*/ 242697 w 522988"/>
                <a:gd name="connsiteY38" fmla="*/ 154733 h 358445"/>
                <a:gd name="connsiteX39" fmla="*/ 233686 w 522988"/>
                <a:gd name="connsiteY39" fmla="*/ 145054 h 358445"/>
                <a:gd name="connsiteX40" fmla="*/ 232447 w 522988"/>
                <a:gd name="connsiteY40" fmla="*/ 143736 h 358445"/>
                <a:gd name="connsiteX41" fmla="*/ 231286 w 522988"/>
                <a:gd name="connsiteY41" fmla="*/ 142438 h 358445"/>
                <a:gd name="connsiteX42" fmla="*/ 230696 w 522988"/>
                <a:gd name="connsiteY42" fmla="*/ 141808 h 358445"/>
                <a:gd name="connsiteX43" fmla="*/ 229496 w 522988"/>
                <a:gd name="connsiteY43" fmla="*/ 140549 h 358445"/>
                <a:gd name="connsiteX44" fmla="*/ 228886 w 522988"/>
                <a:gd name="connsiteY44" fmla="*/ 139920 h 358445"/>
                <a:gd name="connsiteX45" fmla="*/ 227706 w 522988"/>
                <a:gd name="connsiteY45" fmla="*/ 138582 h 358445"/>
                <a:gd name="connsiteX46" fmla="*/ 226663 w 522988"/>
                <a:gd name="connsiteY46" fmla="*/ 137146 h 358445"/>
                <a:gd name="connsiteX47" fmla="*/ 221962 w 522988"/>
                <a:gd name="connsiteY47" fmla="*/ 131815 h 358445"/>
                <a:gd name="connsiteX48" fmla="*/ 220801 w 522988"/>
                <a:gd name="connsiteY48" fmla="*/ 130575 h 358445"/>
                <a:gd name="connsiteX49" fmla="*/ 219719 w 522988"/>
                <a:gd name="connsiteY49" fmla="*/ 129356 h 358445"/>
                <a:gd name="connsiteX50" fmla="*/ 219188 w 522988"/>
                <a:gd name="connsiteY50" fmla="*/ 128765 h 358445"/>
                <a:gd name="connsiteX51" fmla="*/ 218126 w 522988"/>
                <a:gd name="connsiteY51" fmla="*/ 127644 h 358445"/>
                <a:gd name="connsiteX52" fmla="*/ 217614 w 522988"/>
                <a:gd name="connsiteY52" fmla="*/ 127093 h 358445"/>
                <a:gd name="connsiteX53" fmla="*/ 216571 w 522988"/>
                <a:gd name="connsiteY53" fmla="*/ 126031 h 358445"/>
                <a:gd name="connsiteX54" fmla="*/ 216040 w 522988"/>
                <a:gd name="connsiteY54" fmla="*/ 125500 h 358445"/>
                <a:gd name="connsiteX55" fmla="*/ 214998 w 522988"/>
                <a:gd name="connsiteY55" fmla="*/ 124437 h 358445"/>
                <a:gd name="connsiteX56" fmla="*/ 214466 w 522988"/>
                <a:gd name="connsiteY56" fmla="*/ 123926 h 358445"/>
                <a:gd name="connsiteX57" fmla="*/ 213365 w 522988"/>
                <a:gd name="connsiteY57" fmla="*/ 122864 h 358445"/>
                <a:gd name="connsiteX58" fmla="*/ 212794 w 522988"/>
                <a:gd name="connsiteY58" fmla="*/ 122313 h 358445"/>
                <a:gd name="connsiteX59" fmla="*/ 211614 w 522988"/>
                <a:gd name="connsiteY59" fmla="*/ 121211 h 358445"/>
                <a:gd name="connsiteX60" fmla="*/ 211004 w 522988"/>
                <a:gd name="connsiteY60" fmla="*/ 120660 h 358445"/>
                <a:gd name="connsiteX61" fmla="*/ 209686 w 522988"/>
                <a:gd name="connsiteY61" fmla="*/ 119480 h 358445"/>
                <a:gd name="connsiteX62" fmla="*/ 209017 w 522988"/>
                <a:gd name="connsiteY62" fmla="*/ 118870 h 358445"/>
                <a:gd name="connsiteX63" fmla="*/ 203391 w 522988"/>
                <a:gd name="connsiteY63" fmla="*/ 113913 h 358445"/>
                <a:gd name="connsiteX64" fmla="*/ 201935 w 522988"/>
                <a:gd name="connsiteY64" fmla="*/ 112850 h 358445"/>
                <a:gd name="connsiteX65" fmla="*/ 200617 w 522988"/>
                <a:gd name="connsiteY65" fmla="*/ 111709 h 358445"/>
                <a:gd name="connsiteX66" fmla="*/ 200007 w 522988"/>
                <a:gd name="connsiteY66" fmla="*/ 111119 h 358445"/>
                <a:gd name="connsiteX67" fmla="*/ 198827 w 522988"/>
                <a:gd name="connsiteY67" fmla="*/ 109998 h 358445"/>
                <a:gd name="connsiteX68" fmla="*/ 198236 w 522988"/>
                <a:gd name="connsiteY68" fmla="*/ 109447 h 358445"/>
                <a:gd name="connsiteX69" fmla="*/ 195738 w 522988"/>
                <a:gd name="connsiteY69" fmla="*/ 107598 h 358445"/>
                <a:gd name="connsiteX70" fmla="*/ 194479 w 522988"/>
                <a:gd name="connsiteY70" fmla="*/ 106732 h 358445"/>
                <a:gd name="connsiteX71" fmla="*/ 193299 w 522988"/>
                <a:gd name="connsiteY71" fmla="*/ 105768 h 358445"/>
                <a:gd name="connsiteX72" fmla="*/ 192689 w 522988"/>
                <a:gd name="connsiteY72" fmla="*/ 105296 h 358445"/>
                <a:gd name="connsiteX73" fmla="*/ 190721 w 522988"/>
                <a:gd name="connsiteY73" fmla="*/ 104116 h 358445"/>
                <a:gd name="connsiteX74" fmla="*/ 189325 w 522988"/>
                <a:gd name="connsiteY74" fmla="*/ 103171 h 358445"/>
                <a:gd name="connsiteX75" fmla="*/ 187948 w 522988"/>
                <a:gd name="connsiteY75" fmla="*/ 102011 h 358445"/>
                <a:gd name="connsiteX76" fmla="*/ 187259 w 522988"/>
                <a:gd name="connsiteY76" fmla="*/ 101401 h 358445"/>
                <a:gd name="connsiteX77" fmla="*/ 181554 w 522988"/>
                <a:gd name="connsiteY77" fmla="*/ 96384 h 358445"/>
                <a:gd name="connsiteX78" fmla="*/ 178682 w 522988"/>
                <a:gd name="connsiteY78" fmla="*/ 94122 h 358445"/>
                <a:gd name="connsiteX79" fmla="*/ 178033 w 522988"/>
                <a:gd name="connsiteY79" fmla="*/ 93512 h 358445"/>
                <a:gd name="connsiteX80" fmla="*/ 176735 w 522988"/>
                <a:gd name="connsiteY80" fmla="*/ 92293 h 358445"/>
                <a:gd name="connsiteX81" fmla="*/ 176105 w 522988"/>
                <a:gd name="connsiteY81" fmla="*/ 91683 h 358445"/>
                <a:gd name="connsiteX82" fmla="*/ 171994 w 522988"/>
                <a:gd name="connsiteY82" fmla="*/ 88496 h 358445"/>
                <a:gd name="connsiteX83" fmla="*/ 170537 w 522988"/>
                <a:gd name="connsiteY83" fmla="*/ 87473 h 358445"/>
                <a:gd name="connsiteX84" fmla="*/ 166347 w 522988"/>
                <a:gd name="connsiteY84" fmla="*/ 84266 h 358445"/>
                <a:gd name="connsiteX85" fmla="*/ 164872 w 522988"/>
                <a:gd name="connsiteY85" fmla="*/ 83283 h 358445"/>
                <a:gd name="connsiteX86" fmla="*/ 161960 w 522988"/>
                <a:gd name="connsiteY86" fmla="*/ 81315 h 358445"/>
                <a:gd name="connsiteX87" fmla="*/ 160505 w 522988"/>
                <a:gd name="connsiteY87" fmla="*/ 80371 h 358445"/>
                <a:gd name="connsiteX88" fmla="*/ 157692 w 522988"/>
                <a:gd name="connsiteY88" fmla="*/ 78404 h 358445"/>
                <a:gd name="connsiteX89" fmla="*/ 156294 w 522988"/>
                <a:gd name="connsiteY89" fmla="*/ 77479 h 358445"/>
                <a:gd name="connsiteX90" fmla="*/ 153659 w 522988"/>
                <a:gd name="connsiteY90" fmla="*/ 75610 h 358445"/>
                <a:gd name="connsiteX91" fmla="*/ 152321 w 522988"/>
                <a:gd name="connsiteY91" fmla="*/ 74784 h 358445"/>
                <a:gd name="connsiteX92" fmla="*/ 150216 w 522988"/>
                <a:gd name="connsiteY92" fmla="*/ 73643 h 358445"/>
                <a:gd name="connsiteX93" fmla="*/ 148859 w 522988"/>
                <a:gd name="connsiteY93" fmla="*/ 72758 h 358445"/>
                <a:gd name="connsiteX94" fmla="*/ 147599 w 522988"/>
                <a:gd name="connsiteY94" fmla="*/ 71735 h 358445"/>
                <a:gd name="connsiteX95" fmla="*/ 146970 w 522988"/>
                <a:gd name="connsiteY95" fmla="*/ 71223 h 358445"/>
                <a:gd name="connsiteX96" fmla="*/ 145002 w 522988"/>
                <a:gd name="connsiteY96" fmla="*/ 69827 h 358445"/>
                <a:gd name="connsiteX97" fmla="*/ 143665 w 522988"/>
                <a:gd name="connsiteY97" fmla="*/ 69000 h 358445"/>
                <a:gd name="connsiteX98" fmla="*/ 141698 w 522988"/>
                <a:gd name="connsiteY98" fmla="*/ 67879 h 358445"/>
                <a:gd name="connsiteX99" fmla="*/ 140281 w 522988"/>
                <a:gd name="connsiteY99" fmla="*/ 67171 h 358445"/>
                <a:gd name="connsiteX100" fmla="*/ 138078 w 522988"/>
                <a:gd name="connsiteY100" fmla="*/ 66108 h 358445"/>
                <a:gd name="connsiteX101" fmla="*/ 136642 w 522988"/>
                <a:gd name="connsiteY101" fmla="*/ 65243 h 358445"/>
                <a:gd name="connsiteX102" fmla="*/ 132255 w 522988"/>
                <a:gd name="connsiteY102" fmla="*/ 62666 h 358445"/>
                <a:gd name="connsiteX103" fmla="*/ 130799 w 522988"/>
                <a:gd name="connsiteY103" fmla="*/ 61859 h 358445"/>
                <a:gd name="connsiteX104" fmla="*/ 128616 w 522988"/>
                <a:gd name="connsiteY104" fmla="*/ 60659 h 358445"/>
                <a:gd name="connsiteX105" fmla="*/ 127120 w 522988"/>
                <a:gd name="connsiteY105" fmla="*/ 59912 h 358445"/>
                <a:gd name="connsiteX106" fmla="*/ 124799 w 522988"/>
                <a:gd name="connsiteY106" fmla="*/ 58790 h 358445"/>
                <a:gd name="connsiteX107" fmla="*/ 123245 w 522988"/>
                <a:gd name="connsiteY107" fmla="*/ 57866 h 358445"/>
                <a:gd name="connsiteX108" fmla="*/ 113409 w 522988"/>
                <a:gd name="connsiteY108" fmla="*/ 52593 h 358445"/>
                <a:gd name="connsiteX109" fmla="*/ 111795 w 522988"/>
                <a:gd name="connsiteY109" fmla="*/ 51728 h 358445"/>
                <a:gd name="connsiteX110" fmla="*/ 109376 w 522988"/>
                <a:gd name="connsiteY110" fmla="*/ 50449 h 358445"/>
                <a:gd name="connsiteX111" fmla="*/ 107703 w 522988"/>
                <a:gd name="connsiteY111" fmla="*/ 49642 h 358445"/>
                <a:gd name="connsiteX112" fmla="*/ 103474 w 522988"/>
                <a:gd name="connsiteY112" fmla="*/ 47931 h 358445"/>
                <a:gd name="connsiteX113" fmla="*/ 101861 w 522988"/>
                <a:gd name="connsiteY113" fmla="*/ 47282 h 358445"/>
                <a:gd name="connsiteX114" fmla="*/ 99618 w 522988"/>
                <a:gd name="connsiteY114" fmla="*/ 46160 h 358445"/>
                <a:gd name="connsiteX115" fmla="*/ 98182 w 522988"/>
                <a:gd name="connsiteY115" fmla="*/ 45413 h 358445"/>
                <a:gd name="connsiteX116" fmla="*/ 95939 w 522988"/>
                <a:gd name="connsiteY116" fmla="*/ 44390 h 358445"/>
                <a:gd name="connsiteX117" fmla="*/ 94424 w 522988"/>
                <a:gd name="connsiteY117" fmla="*/ 43682 h 358445"/>
                <a:gd name="connsiteX118" fmla="*/ 89605 w 522988"/>
                <a:gd name="connsiteY118" fmla="*/ 41872 h 358445"/>
                <a:gd name="connsiteX119" fmla="*/ 87952 w 522988"/>
                <a:gd name="connsiteY119" fmla="*/ 41203 h 358445"/>
                <a:gd name="connsiteX120" fmla="*/ 82168 w 522988"/>
                <a:gd name="connsiteY120" fmla="*/ 38901 h 358445"/>
                <a:gd name="connsiteX121" fmla="*/ 80497 w 522988"/>
                <a:gd name="connsiteY121" fmla="*/ 38213 h 358445"/>
                <a:gd name="connsiteX122" fmla="*/ 75519 w 522988"/>
                <a:gd name="connsiteY122" fmla="*/ 36245 h 358445"/>
                <a:gd name="connsiteX123" fmla="*/ 73906 w 522988"/>
                <a:gd name="connsiteY123" fmla="*/ 35636 h 358445"/>
                <a:gd name="connsiteX124" fmla="*/ 70758 w 522988"/>
                <a:gd name="connsiteY124" fmla="*/ 34514 h 358445"/>
                <a:gd name="connsiteX125" fmla="*/ 69243 w 522988"/>
                <a:gd name="connsiteY125" fmla="*/ 33963 h 358445"/>
                <a:gd name="connsiteX126" fmla="*/ 66214 w 522988"/>
                <a:gd name="connsiteY126" fmla="*/ 32980 h 358445"/>
                <a:gd name="connsiteX127" fmla="*/ 64699 w 522988"/>
                <a:gd name="connsiteY127" fmla="*/ 32449 h 358445"/>
                <a:gd name="connsiteX128" fmla="*/ 61591 w 522988"/>
                <a:gd name="connsiteY128" fmla="*/ 31504 h 358445"/>
                <a:gd name="connsiteX129" fmla="*/ 59997 w 522988"/>
                <a:gd name="connsiteY129" fmla="*/ 31013 h 358445"/>
                <a:gd name="connsiteX130" fmla="*/ 55768 w 522988"/>
                <a:gd name="connsiteY130" fmla="*/ 30108 h 358445"/>
                <a:gd name="connsiteX131" fmla="*/ 54017 w 522988"/>
                <a:gd name="connsiteY131" fmla="*/ 29576 h 358445"/>
                <a:gd name="connsiteX132" fmla="*/ 44948 w 522988"/>
                <a:gd name="connsiteY132" fmla="*/ 27334 h 358445"/>
                <a:gd name="connsiteX133" fmla="*/ 43295 w 522988"/>
                <a:gd name="connsiteY133" fmla="*/ 26350 h 358445"/>
                <a:gd name="connsiteX134" fmla="*/ 24764 w 522988"/>
                <a:gd name="connsiteY134" fmla="*/ 21766 h 358445"/>
                <a:gd name="connsiteX135" fmla="*/ 4796 w 522988"/>
                <a:gd name="connsiteY135" fmla="*/ 18599 h 358445"/>
                <a:gd name="connsiteX136" fmla="*/ 154 w 522988"/>
                <a:gd name="connsiteY136" fmla="*/ 8015 h 358445"/>
                <a:gd name="connsiteX137" fmla="*/ 16502 w 522988"/>
                <a:gd name="connsiteY137" fmla="*/ -31 h 358445"/>
                <a:gd name="connsiteX138" fmla="*/ 63912 w 522988"/>
                <a:gd name="connsiteY138" fmla="*/ 9806 h 358445"/>
                <a:gd name="connsiteX139" fmla="*/ 143527 w 522988"/>
                <a:gd name="connsiteY139" fmla="*/ 36619 h 358445"/>
                <a:gd name="connsiteX140" fmla="*/ 180000 w 522988"/>
                <a:gd name="connsiteY140" fmla="*/ 50921 h 358445"/>
                <a:gd name="connsiteX141" fmla="*/ 186709 w 522988"/>
                <a:gd name="connsiteY141" fmla="*/ 55033 h 358445"/>
                <a:gd name="connsiteX142" fmla="*/ 182774 w 522988"/>
                <a:gd name="connsiteY142" fmla="*/ 66974 h 358445"/>
                <a:gd name="connsiteX143" fmla="*/ 179823 w 522988"/>
                <a:gd name="connsiteY143" fmla="*/ 69040 h 358445"/>
                <a:gd name="connsiteX144" fmla="*/ 195561 w 522988"/>
                <a:gd name="connsiteY144" fmla="*/ 78128 h 358445"/>
                <a:gd name="connsiteX145" fmla="*/ 208230 w 522988"/>
                <a:gd name="connsiteY145" fmla="*/ 85210 h 358445"/>
                <a:gd name="connsiteX146" fmla="*/ 211339 w 522988"/>
                <a:gd name="connsiteY146" fmla="*/ 88102 h 358445"/>
                <a:gd name="connsiteX147" fmla="*/ 217555 w 522988"/>
                <a:gd name="connsiteY147" fmla="*/ 102483 h 358445"/>
                <a:gd name="connsiteX148" fmla="*/ 223457 w 522988"/>
                <a:gd name="connsiteY148" fmla="*/ 111237 h 358445"/>
                <a:gd name="connsiteX149" fmla="*/ 239864 w 522988"/>
                <a:gd name="connsiteY149" fmla="*/ 125500 h 358445"/>
                <a:gd name="connsiteX150" fmla="*/ 257726 w 522988"/>
                <a:gd name="connsiteY150" fmla="*/ 143658 h 358445"/>
                <a:gd name="connsiteX151" fmla="*/ 276828 w 522988"/>
                <a:gd name="connsiteY151" fmla="*/ 152786 h 358445"/>
                <a:gd name="connsiteX152" fmla="*/ 342889 w 522988"/>
                <a:gd name="connsiteY152" fmla="*/ 165002 h 358445"/>
                <a:gd name="connsiteX153" fmla="*/ 354279 w 522988"/>
                <a:gd name="connsiteY153" fmla="*/ 160891 h 358445"/>
                <a:gd name="connsiteX154" fmla="*/ 392404 w 522988"/>
                <a:gd name="connsiteY154" fmla="*/ 133644 h 358445"/>
                <a:gd name="connsiteX155" fmla="*/ 405133 w 522988"/>
                <a:gd name="connsiteY155" fmla="*/ 131087 h 358445"/>
                <a:gd name="connsiteX156" fmla="*/ 412491 w 522988"/>
                <a:gd name="connsiteY156" fmla="*/ 133644 h 358445"/>
                <a:gd name="connsiteX157" fmla="*/ 412491 w 522988"/>
                <a:gd name="connsiteY157" fmla="*/ 133644 h 358445"/>
                <a:gd name="connsiteX158" fmla="*/ 417133 w 522988"/>
                <a:gd name="connsiteY158" fmla="*/ 139546 h 358445"/>
                <a:gd name="connsiteX159" fmla="*/ 444202 w 522988"/>
                <a:gd name="connsiteY159" fmla="*/ 177278 h 358445"/>
                <a:gd name="connsiteX160" fmla="*/ 478570 w 522988"/>
                <a:gd name="connsiteY160" fmla="*/ 227718 h 358445"/>
                <a:gd name="connsiteX161" fmla="*/ 479259 w 522988"/>
                <a:gd name="connsiteY161" fmla="*/ 229587 h 35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522988" h="358445">
                  <a:moveTo>
                    <a:pt x="479259" y="229587"/>
                  </a:moveTo>
                  <a:cubicBezTo>
                    <a:pt x="478924" y="233168"/>
                    <a:pt x="481698" y="235292"/>
                    <a:pt x="483370" y="237810"/>
                  </a:cubicBezTo>
                  <a:cubicBezTo>
                    <a:pt x="494997" y="255319"/>
                    <a:pt x="506348" y="273005"/>
                    <a:pt x="518978" y="289825"/>
                  </a:cubicBezTo>
                  <a:cubicBezTo>
                    <a:pt x="520866" y="292105"/>
                    <a:pt x="521692" y="295077"/>
                    <a:pt x="521279" y="298008"/>
                  </a:cubicBezTo>
                  <a:cubicBezTo>
                    <a:pt x="519312" y="309812"/>
                    <a:pt x="516774" y="321281"/>
                    <a:pt x="509476" y="331078"/>
                  </a:cubicBezTo>
                  <a:cubicBezTo>
                    <a:pt x="499659" y="344410"/>
                    <a:pt x="485240" y="353627"/>
                    <a:pt x="469029" y="356947"/>
                  </a:cubicBezTo>
                  <a:cubicBezTo>
                    <a:pt x="455927" y="359859"/>
                    <a:pt x="443809" y="357105"/>
                    <a:pt x="432458" y="351892"/>
                  </a:cubicBezTo>
                  <a:cubicBezTo>
                    <a:pt x="423546" y="347819"/>
                    <a:pt x="416149" y="340698"/>
                    <a:pt x="409835" y="332967"/>
                  </a:cubicBezTo>
                  <a:cubicBezTo>
                    <a:pt x="408261" y="330828"/>
                    <a:pt x="406569" y="328792"/>
                    <a:pt x="404739" y="326868"/>
                  </a:cubicBezTo>
                  <a:cubicBezTo>
                    <a:pt x="401847" y="324210"/>
                    <a:pt x="399900" y="320691"/>
                    <a:pt x="399192" y="316835"/>
                  </a:cubicBezTo>
                  <a:cubicBezTo>
                    <a:pt x="398110" y="310166"/>
                    <a:pt x="393664" y="307176"/>
                    <a:pt x="387860" y="306350"/>
                  </a:cubicBezTo>
                  <a:cubicBezTo>
                    <a:pt x="382116" y="305606"/>
                    <a:pt x="376529" y="304036"/>
                    <a:pt x="371237" y="301687"/>
                  </a:cubicBezTo>
                  <a:cubicBezTo>
                    <a:pt x="370293" y="301449"/>
                    <a:pt x="369329" y="301365"/>
                    <a:pt x="368365" y="301431"/>
                  </a:cubicBezTo>
                  <a:cubicBezTo>
                    <a:pt x="362915" y="303399"/>
                    <a:pt x="359650" y="299464"/>
                    <a:pt x="355794" y="296966"/>
                  </a:cubicBezTo>
                  <a:cubicBezTo>
                    <a:pt x="343538" y="288625"/>
                    <a:pt x="333309" y="277632"/>
                    <a:pt x="325872" y="264801"/>
                  </a:cubicBezTo>
                  <a:cubicBezTo>
                    <a:pt x="314561" y="246124"/>
                    <a:pt x="302088" y="228187"/>
                    <a:pt x="288494" y="211095"/>
                  </a:cubicBezTo>
                  <a:cubicBezTo>
                    <a:pt x="282907" y="203836"/>
                    <a:pt x="275313" y="198052"/>
                    <a:pt x="272304" y="188944"/>
                  </a:cubicBezTo>
                  <a:cubicBezTo>
                    <a:pt x="271949" y="188393"/>
                    <a:pt x="271615" y="187822"/>
                    <a:pt x="271281" y="187272"/>
                  </a:cubicBezTo>
                  <a:cubicBezTo>
                    <a:pt x="270946" y="186721"/>
                    <a:pt x="270553" y="186229"/>
                    <a:pt x="270199" y="185698"/>
                  </a:cubicBezTo>
                  <a:cubicBezTo>
                    <a:pt x="269845" y="185167"/>
                    <a:pt x="269471" y="184675"/>
                    <a:pt x="269136" y="184144"/>
                  </a:cubicBezTo>
                  <a:cubicBezTo>
                    <a:pt x="268133" y="182601"/>
                    <a:pt x="266972" y="181171"/>
                    <a:pt x="265654" y="179875"/>
                  </a:cubicBezTo>
                  <a:cubicBezTo>
                    <a:pt x="265241" y="179481"/>
                    <a:pt x="264848" y="179029"/>
                    <a:pt x="264455" y="178596"/>
                  </a:cubicBezTo>
                  <a:cubicBezTo>
                    <a:pt x="264061" y="178163"/>
                    <a:pt x="263687" y="177750"/>
                    <a:pt x="263313" y="177317"/>
                  </a:cubicBezTo>
                  <a:lnTo>
                    <a:pt x="262723" y="176688"/>
                  </a:lnTo>
                  <a:cubicBezTo>
                    <a:pt x="262310" y="176294"/>
                    <a:pt x="261936" y="175881"/>
                    <a:pt x="261543" y="175468"/>
                  </a:cubicBezTo>
                  <a:cubicBezTo>
                    <a:pt x="261149" y="175055"/>
                    <a:pt x="261149" y="175055"/>
                    <a:pt x="260933" y="174858"/>
                  </a:cubicBezTo>
                  <a:cubicBezTo>
                    <a:pt x="260126" y="174012"/>
                    <a:pt x="259418" y="173098"/>
                    <a:pt x="258769" y="172124"/>
                  </a:cubicBezTo>
                  <a:cubicBezTo>
                    <a:pt x="257785" y="170707"/>
                    <a:pt x="256664" y="169391"/>
                    <a:pt x="255425" y="168189"/>
                  </a:cubicBezTo>
                  <a:cubicBezTo>
                    <a:pt x="255012" y="167796"/>
                    <a:pt x="254618" y="167363"/>
                    <a:pt x="254244" y="166950"/>
                  </a:cubicBezTo>
                  <a:lnTo>
                    <a:pt x="253143" y="165710"/>
                  </a:lnTo>
                  <a:lnTo>
                    <a:pt x="252572" y="165101"/>
                  </a:lnTo>
                  <a:lnTo>
                    <a:pt x="251451" y="163920"/>
                  </a:lnTo>
                  <a:lnTo>
                    <a:pt x="250880" y="163330"/>
                  </a:lnTo>
                  <a:cubicBezTo>
                    <a:pt x="250487" y="162947"/>
                    <a:pt x="250133" y="162539"/>
                    <a:pt x="249798" y="162110"/>
                  </a:cubicBezTo>
                  <a:cubicBezTo>
                    <a:pt x="249464" y="161697"/>
                    <a:pt x="249149" y="161264"/>
                    <a:pt x="248834" y="160812"/>
                  </a:cubicBezTo>
                  <a:cubicBezTo>
                    <a:pt x="248185" y="159941"/>
                    <a:pt x="247398" y="159183"/>
                    <a:pt x="246493" y="158569"/>
                  </a:cubicBezTo>
                  <a:cubicBezTo>
                    <a:pt x="246001" y="158255"/>
                    <a:pt x="245510" y="157900"/>
                    <a:pt x="245077" y="157507"/>
                  </a:cubicBezTo>
                  <a:cubicBezTo>
                    <a:pt x="244625" y="157110"/>
                    <a:pt x="244211" y="156675"/>
                    <a:pt x="243818" y="156209"/>
                  </a:cubicBezTo>
                  <a:cubicBezTo>
                    <a:pt x="243405" y="155744"/>
                    <a:pt x="243031" y="155251"/>
                    <a:pt x="242697" y="154733"/>
                  </a:cubicBezTo>
                  <a:cubicBezTo>
                    <a:pt x="239903" y="151316"/>
                    <a:pt x="236893" y="148084"/>
                    <a:pt x="233686" y="145054"/>
                  </a:cubicBezTo>
                  <a:cubicBezTo>
                    <a:pt x="233254" y="144641"/>
                    <a:pt x="232841" y="144189"/>
                    <a:pt x="232447" y="143736"/>
                  </a:cubicBezTo>
                  <a:cubicBezTo>
                    <a:pt x="232053" y="143284"/>
                    <a:pt x="231660" y="142871"/>
                    <a:pt x="231286" y="142438"/>
                  </a:cubicBezTo>
                  <a:lnTo>
                    <a:pt x="230696" y="141808"/>
                  </a:lnTo>
                  <a:cubicBezTo>
                    <a:pt x="230283" y="141395"/>
                    <a:pt x="229890" y="140982"/>
                    <a:pt x="229496" y="140549"/>
                  </a:cubicBezTo>
                  <a:cubicBezTo>
                    <a:pt x="229103" y="140116"/>
                    <a:pt x="229083" y="140116"/>
                    <a:pt x="228886" y="139920"/>
                  </a:cubicBezTo>
                  <a:cubicBezTo>
                    <a:pt x="228454" y="139503"/>
                    <a:pt x="228060" y="139054"/>
                    <a:pt x="227706" y="138582"/>
                  </a:cubicBezTo>
                  <a:cubicBezTo>
                    <a:pt x="227332" y="138130"/>
                    <a:pt x="226998" y="137638"/>
                    <a:pt x="226663" y="137146"/>
                  </a:cubicBezTo>
                  <a:cubicBezTo>
                    <a:pt x="225247" y="135234"/>
                    <a:pt x="223673" y="133449"/>
                    <a:pt x="221962" y="131815"/>
                  </a:cubicBezTo>
                  <a:cubicBezTo>
                    <a:pt x="221549" y="131431"/>
                    <a:pt x="221155" y="131016"/>
                    <a:pt x="220801" y="130575"/>
                  </a:cubicBezTo>
                  <a:cubicBezTo>
                    <a:pt x="220407" y="130192"/>
                    <a:pt x="220054" y="129784"/>
                    <a:pt x="219719" y="129356"/>
                  </a:cubicBezTo>
                  <a:cubicBezTo>
                    <a:pt x="219522" y="129169"/>
                    <a:pt x="219345" y="128972"/>
                    <a:pt x="219188" y="128765"/>
                  </a:cubicBezTo>
                  <a:cubicBezTo>
                    <a:pt x="218814" y="128411"/>
                    <a:pt x="218480" y="128018"/>
                    <a:pt x="218126" y="127644"/>
                  </a:cubicBezTo>
                  <a:lnTo>
                    <a:pt x="217614" y="127093"/>
                  </a:lnTo>
                  <a:cubicBezTo>
                    <a:pt x="217240" y="126759"/>
                    <a:pt x="216906" y="126385"/>
                    <a:pt x="216571" y="126031"/>
                  </a:cubicBezTo>
                  <a:lnTo>
                    <a:pt x="216040" y="125500"/>
                  </a:lnTo>
                  <a:cubicBezTo>
                    <a:pt x="215686" y="125165"/>
                    <a:pt x="215332" y="124811"/>
                    <a:pt x="214998" y="124437"/>
                  </a:cubicBezTo>
                  <a:cubicBezTo>
                    <a:pt x="214663" y="124064"/>
                    <a:pt x="214644" y="124083"/>
                    <a:pt x="214466" y="123926"/>
                  </a:cubicBezTo>
                  <a:cubicBezTo>
                    <a:pt x="214290" y="123769"/>
                    <a:pt x="213719" y="123218"/>
                    <a:pt x="213365" y="122864"/>
                  </a:cubicBezTo>
                  <a:lnTo>
                    <a:pt x="212794" y="122313"/>
                  </a:lnTo>
                  <a:cubicBezTo>
                    <a:pt x="212381" y="121959"/>
                    <a:pt x="212007" y="121585"/>
                    <a:pt x="211614" y="121211"/>
                  </a:cubicBezTo>
                  <a:lnTo>
                    <a:pt x="211004" y="120660"/>
                  </a:lnTo>
                  <a:cubicBezTo>
                    <a:pt x="210552" y="120287"/>
                    <a:pt x="210119" y="119893"/>
                    <a:pt x="209686" y="119480"/>
                  </a:cubicBezTo>
                  <a:lnTo>
                    <a:pt x="209017" y="118870"/>
                  </a:lnTo>
                  <a:cubicBezTo>
                    <a:pt x="207286" y="117058"/>
                    <a:pt x="205398" y="115400"/>
                    <a:pt x="203391" y="113913"/>
                  </a:cubicBezTo>
                  <a:cubicBezTo>
                    <a:pt x="202879" y="113578"/>
                    <a:pt x="202407" y="113224"/>
                    <a:pt x="201935" y="112850"/>
                  </a:cubicBezTo>
                  <a:cubicBezTo>
                    <a:pt x="201483" y="112496"/>
                    <a:pt x="201030" y="112115"/>
                    <a:pt x="200617" y="111709"/>
                  </a:cubicBezTo>
                  <a:cubicBezTo>
                    <a:pt x="200401" y="111532"/>
                    <a:pt x="200204" y="111316"/>
                    <a:pt x="200007" y="111119"/>
                  </a:cubicBezTo>
                  <a:cubicBezTo>
                    <a:pt x="199810" y="110922"/>
                    <a:pt x="199200" y="110372"/>
                    <a:pt x="198827" y="109998"/>
                  </a:cubicBezTo>
                  <a:lnTo>
                    <a:pt x="198236" y="109447"/>
                  </a:lnTo>
                  <a:cubicBezTo>
                    <a:pt x="197469" y="108758"/>
                    <a:pt x="196623" y="108139"/>
                    <a:pt x="195738" y="107598"/>
                  </a:cubicBezTo>
                  <a:cubicBezTo>
                    <a:pt x="195305" y="107338"/>
                    <a:pt x="194873" y="107049"/>
                    <a:pt x="194479" y="106732"/>
                  </a:cubicBezTo>
                  <a:cubicBezTo>
                    <a:pt x="194066" y="106433"/>
                    <a:pt x="193672" y="106111"/>
                    <a:pt x="193299" y="105768"/>
                  </a:cubicBezTo>
                  <a:lnTo>
                    <a:pt x="192689" y="105296"/>
                  </a:lnTo>
                  <a:cubicBezTo>
                    <a:pt x="192020" y="104863"/>
                    <a:pt x="191331" y="104490"/>
                    <a:pt x="190721" y="104116"/>
                  </a:cubicBezTo>
                  <a:cubicBezTo>
                    <a:pt x="190230" y="103846"/>
                    <a:pt x="189758" y="103531"/>
                    <a:pt x="189325" y="103171"/>
                  </a:cubicBezTo>
                  <a:cubicBezTo>
                    <a:pt x="188833" y="102798"/>
                    <a:pt x="188400" y="102424"/>
                    <a:pt x="187948" y="102011"/>
                  </a:cubicBezTo>
                  <a:lnTo>
                    <a:pt x="187259" y="101401"/>
                  </a:lnTo>
                  <a:cubicBezTo>
                    <a:pt x="185508" y="99565"/>
                    <a:pt x="183600" y="97885"/>
                    <a:pt x="181554" y="96384"/>
                  </a:cubicBezTo>
                  <a:cubicBezTo>
                    <a:pt x="180531" y="95710"/>
                    <a:pt x="179567" y="94954"/>
                    <a:pt x="178682" y="94122"/>
                  </a:cubicBezTo>
                  <a:lnTo>
                    <a:pt x="178033" y="93512"/>
                  </a:lnTo>
                  <a:cubicBezTo>
                    <a:pt x="177580" y="93119"/>
                    <a:pt x="177167" y="92706"/>
                    <a:pt x="176735" y="92293"/>
                  </a:cubicBezTo>
                  <a:lnTo>
                    <a:pt x="176105" y="91683"/>
                  </a:lnTo>
                  <a:cubicBezTo>
                    <a:pt x="174885" y="90441"/>
                    <a:pt x="173508" y="89369"/>
                    <a:pt x="171994" y="88496"/>
                  </a:cubicBezTo>
                  <a:cubicBezTo>
                    <a:pt x="171482" y="88191"/>
                    <a:pt x="170990" y="87848"/>
                    <a:pt x="170537" y="87473"/>
                  </a:cubicBezTo>
                  <a:cubicBezTo>
                    <a:pt x="169259" y="86261"/>
                    <a:pt x="167843" y="85187"/>
                    <a:pt x="166347" y="84266"/>
                  </a:cubicBezTo>
                  <a:cubicBezTo>
                    <a:pt x="165836" y="83973"/>
                    <a:pt x="165344" y="83644"/>
                    <a:pt x="164872" y="83283"/>
                  </a:cubicBezTo>
                  <a:cubicBezTo>
                    <a:pt x="163908" y="82614"/>
                    <a:pt x="162905" y="81945"/>
                    <a:pt x="161960" y="81315"/>
                  </a:cubicBezTo>
                  <a:cubicBezTo>
                    <a:pt x="161449" y="81030"/>
                    <a:pt x="160977" y="80715"/>
                    <a:pt x="160505" y="80371"/>
                  </a:cubicBezTo>
                  <a:cubicBezTo>
                    <a:pt x="159580" y="79702"/>
                    <a:pt x="158656" y="79033"/>
                    <a:pt x="157692" y="78404"/>
                  </a:cubicBezTo>
                  <a:cubicBezTo>
                    <a:pt x="157200" y="78126"/>
                    <a:pt x="156747" y="77817"/>
                    <a:pt x="156294" y="77479"/>
                  </a:cubicBezTo>
                  <a:cubicBezTo>
                    <a:pt x="155449" y="76812"/>
                    <a:pt x="154564" y="76189"/>
                    <a:pt x="153659" y="75610"/>
                  </a:cubicBezTo>
                  <a:cubicBezTo>
                    <a:pt x="153206" y="75354"/>
                    <a:pt x="152754" y="75079"/>
                    <a:pt x="152321" y="74784"/>
                  </a:cubicBezTo>
                  <a:cubicBezTo>
                    <a:pt x="151888" y="74489"/>
                    <a:pt x="150924" y="74017"/>
                    <a:pt x="150216" y="73643"/>
                  </a:cubicBezTo>
                  <a:cubicBezTo>
                    <a:pt x="149744" y="73385"/>
                    <a:pt x="149291" y="73088"/>
                    <a:pt x="148859" y="72758"/>
                  </a:cubicBezTo>
                  <a:cubicBezTo>
                    <a:pt x="148425" y="72439"/>
                    <a:pt x="147993" y="72097"/>
                    <a:pt x="147599" y="71735"/>
                  </a:cubicBezTo>
                  <a:lnTo>
                    <a:pt x="146970" y="71223"/>
                  </a:lnTo>
                  <a:cubicBezTo>
                    <a:pt x="146321" y="70751"/>
                    <a:pt x="145672" y="70279"/>
                    <a:pt x="145002" y="69827"/>
                  </a:cubicBezTo>
                  <a:cubicBezTo>
                    <a:pt x="144334" y="69374"/>
                    <a:pt x="144098" y="69295"/>
                    <a:pt x="143665" y="69000"/>
                  </a:cubicBezTo>
                  <a:cubicBezTo>
                    <a:pt x="143232" y="68705"/>
                    <a:pt x="142327" y="68233"/>
                    <a:pt x="141698" y="67879"/>
                  </a:cubicBezTo>
                  <a:cubicBezTo>
                    <a:pt x="141068" y="67525"/>
                    <a:pt x="140734" y="67426"/>
                    <a:pt x="140281" y="67171"/>
                  </a:cubicBezTo>
                  <a:cubicBezTo>
                    <a:pt x="139534" y="66817"/>
                    <a:pt x="138806" y="66482"/>
                    <a:pt x="138078" y="66108"/>
                  </a:cubicBezTo>
                  <a:cubicBezTo>
                    <a:pt x="137586" y="65855"/>
                    <a:pt x="137094" y="65565"/>
                    <a:pt x="136642" y="65243"/>
                  </a:cubicBezTo>
                  <a:cubicBezTo>
                    <a:pt x="135245" y="64265"/>
                    <a:pt x="133789" y="63403"/>
                    <a:pt x="132255" y="62666"/>
                  </a:cubicBezTo>
                  <a:cubicBezTo>
                    <a:pt x="131743" y="62430"/>
                    <a:pt x="131271" y="62135"/>
                    <a:pt x="130799" y="61859"/>
                  </a:cubicBezTo>
                  <a:cubicBezTo>
                    <a:pt x="130327" y="61584"/>
                    <a:pt x="129363" y="61033"/>
                    <a:pt x="128616" y="60659"/>
                  </a:cubicBezTo>
                  <a:cubicBezTo>
                    <a:pt x="128104" y="60437"/>
                    <a:pt x="127612" y="60189"/>
                    <a:pt x="127120" y="59912"/>
                  </a:cubicBezTo>
                  <a:cubicBezTo>
                    <a:pt x="126353" y="59557"/>
                    <a:pt x="125566" y="59184"/>
                    <a:pt x="124799" y="58790"/>
                  </a:cubicBezTo>
                  <a:cubicBezTo>
                    <a:pt x="124268" y="58513"/>
                    <a:pt x="123737" y="58204"/>
                    <a:pt x="123245" y="57866"/>
                  </a:cubicBezTo>
                  <a:cubicBezTo>
                    <a:pt x="120077" y="55908"/>
                    <a:pt x="116792" y="54147"/>
                    <a:pt x="113409" y="52593"/>
                  </a:cubicBezTo>
                  <a:cubicBezTo>
                    <a:pt x="112858" y="52332"/>
                    <a:pt x="112327" y="52043"/>
                    <a:pt x="111795" y="51728"/>
                  </a:cubicBezTo>
                  <a:lnTo>
                    <a:pt x="109376" y="50449"/>
                  </a:lnTo>
                  <a:cubicBezTo>
                    <a:pt x="108805" y="50213"/>
                    <a:pt x="108254" y="49918"/>
                    <a:pt x="107703" y="49642"/>
                  </a:cubicBezTo>
                  <a:cubicBezTo>
                    <a:pt x="106346" y="48954"/>
                    <a:pt x="104930" y="48381"/>
                    <a:pt x="103474" y="47931"/>
                  </a:cubicBezTo>
                  <a:cubicBezTo>
                    <a:pt x="102923" y="47764"/>
                    <a:pt x="102372" y="47547"/>
                    <a:pt x="101861" y="47282"/>
                  </a:cubicBezTo>
                  <a:cubicBezTo>
                    <a:pt x="101113" y="46928"/>
                    <a:pt x="100366" y="46534"/>
                    <a:pt x="99618" y="46160"/>
                  </a:cubicBezTo>
                  <a:cubicBezTo>
                    <a:pt x="98870" y="45787"/>
                    <a:pt x="98654" y="45669"/>
                    <a:pt x="98182" y="45413"/>
                  </a:cubicBezTo>
                  <a:lnTo>
                    <a:pt x="95939" y="44390"/>
                  </a:lnTo>
                  <a:cubicBezTo>
                    <a:pt x="95428" y="44173"/>
                    <a:pt x="94916" y="43937"/>
                    <a:pt x="94424" y="43682"/>
                  </a:cubicBezTo>
                  <a:cubicBezTo>
                    <a:pt x="92870" y="42942"/>
                    <a:pt x="91257" y="42338"/>
                    <a:pt x="89605" y="41872"/>
                  </a:cubicBezTo>
                  <a:cubicBezTo>
                    <a:pt x="89034" y="41687"/>
                    <a:pt x="88483" y="41463"/>
                    <a:pt x="87952" y="41203"/>
                  </a:cubicBezTo>
                  <a:cubicBezTo>
                    <a:pt x="86103" y="40233"/>
                    <a:pt x="84175" y="39462"/>
                    <a:pt x="82168" y="38901"/>
                  </a:cubicBezTo>
                  <a:cubicBezTo>
                    <a:pt x="81598" y="38724"/>
                    <a:pt x="81027" y="38494"/>
                    <a:pt x="80497" y="38213"/>
                  </a:cubicBezTo>
                  <a:cubicBezTo>
                    <a:pt x="78903" y="37412"/>
                    <a:pt x="77231" y="36753"/>
                    <a:pt x="75519" y="36245"/>
                  </a:cubicBezTo>
                  <a:cubicBezTo>
                    <a:pt x="74968" y="36080"/>
                    <a:pt x="74437" y="35876"/>
                    <a:pt x="73906" y="35636"/>
                  </a:cubicBezTo>
                  <a:cubicBezTo>
                    <a:pt x="72883" y="35201"/>
                    <a:pt x="71821" y="34825"/>
                    <a:pt x="70758" y="34514"/>
                  </a:cubicBezTo>
                  <a:cubicBezTo>
                    <a:pt x="70247" y="34369"/>
                    <a:pt x="69735" y="34184"/>
                    <a:pt x="69243" y="33963"/>
                  </a:cubicBezTo>
                  <a:cubicBezTo>
                    <a:pt x="68260" y="33576"/>
                    <a:pt x="67237" y="33247"/>
                    <a:pt x="66214" y="32980"/>
                  </a:cubicBezTo>
                  <a:cubicBezTo>
                    <a:pt x="65703" y="32836"/>
                    <a:pt x="65191" y="32657"/>
                    <a:pt x="64699" y="32449"/>
                  </a:cubicBezTo>
                  <a:cubicBezTo>
                    <a:pt x="63676" y="32075"/>
                    <a:pt x="62634" y="31760"/>
                    <a:pt x="61591" y="31504"/>
                  </a:cubicBezTo>
                  <a:cubicBezTo>
                    <a:pt x="61060" y="31367"/>
                    <a:pt x="60529" y="31190"/>
                    <a:pt x="59997" y="31013"/>
                  </a:cubicBezTo>
                  <a:cubicBezTo>
                    <a:pt x="58620" y="30560"/>
                    <a:pt x="57184" y="30422"/>
                    <a:pt x="55768" y="30108"/>
                  </a:cubicBezTo>
                  <a:cubicBezTo>
                    <a:pt x="55178" y="29966"/>
                    <a:pt x="54588" y="29789"/>
                    <a:pt x="54017" y="29576"/>
                  </a:cubicBezTo>
                  <a:cubicBezTo>
                    <a:pt x="51086" y="28498"/>
                    <a:pt x="48037" y="27745"/>
                    <a:pt x="44948" y="27334"/>
                  </a:cubicBezTo>
                  <a:cubicBezTo>
                    <a:pt x="44318" y="27139"/>
                    <a:pt x="43768" y="26803"/>
                    <a:pt x="43295" y="26350"/>
                  </a:cubicBezTo>
                  <a:cubicBezTo>
                    <a:pt x="37630" y="22809"/>
                    <a:pt x="30980" y="23065"/>
                    <a:pt x="24764" y="21766"/>
                  </a:cubicBezTo>
                  <a:cubicBezTo>
                    <a:pt x="18174" y="20389"/>
                    <a:pt x="11426" y="19799"/>
                    <a:pt x="4796" y="18599"/>
                  </a:cubicBezTo>
                  <a:cubicBezTo>
                    <a:pt x="-1833" y="17399"/>
                    <a:pt x="-3191" y="13484"/>
                    <a:pt x="154" y="8015"/>
                  </a:cubicBezTo>
                  <a:cubicBezTo>
                    <a:pt x="4088" y="1464"/>
                    <a:pt x="9380" y="-1250"/>
                    <a:pt x="16502" y="-31"/>
                  </a:cubicBezTo>
                  <a:cubicBezTo>
                    <a:pt x="32417" y="2664"/>
                    <a:pt x="48351" y="5241"/>
                    <a:pt x="63912" y="9806"/>
                  </a:cubicBezTo>
                  <a:cubicBezTo>
                    <a:pt x="90864" y="17557"/>
                    <a:pt x="117835" y="25130"/>
                    <a:pt x="143527" y="36619"/>
                  </a:cubicBezTo>
                  <a:cubicBezTo>
                    <a:pt x="155449" y="41950"/>
                    <a:pt x="167803" y="46239"/>
                    <a:pt x="180000" y="50921"/>
                  </a:cubicBezTo>
                  <a:cubicBezTo>
                    <a:pt x="182558" y="51659"/>
                    <a:pt x="184879" y="53081"/>
                    <a:pt x="186709" y="55033"/>
                  </a:cubicBezTo>
                  <a:cubicBezTo>
                    <a:pt x="190879" y="60167"/>
                    <a:pt x="189285" y="65085"/>
                    <a:pt x="182774" y="66974"/>
                  </a:cubicBezTo>
                  <a:cubicBezTo>
                    <a:pt x="181535" y="67208"/>
                    <a:pt x="180472" y="67960"/>
                    <a:pt x="179823" y="69040"/>
                  </a:cubicBezTo>
                  <a:cubicBezTo>
                    <a:pt x="185076" y="72069"/>
                    <a:pt x="190328" y="75138"/>
                    <a:pt x="195561" y="78128"/>
                  </a:cubicBezTo>
                  <a:cubicBezTo>
                    <a:pt x="199751" y="80528"/>
                    <a:pt x="204000" y="82869"/>
                    <a:pt x="208230" y="85210"/>
                  </a:cubicBezTo>
                  <a:cubicBezTo>
                    <a:pt x="209509" y="85919"/>
                    <a:pt x="210965" y="86607"/>
                    <a:pt x="211339" y="88102"/>
                  </a:cubicBezTo>
                  <a:cubicBezTo>
                    <a:pt x="212598" y="93217"/>
                    <a:pt x="217122" y="96758"/>
                    <a:pt x="217555" y="102483"/>
                  </a:cubicBezTo>
                  <a:cubicBezTo>
                    <a:pt x="218165" y="106114"/>
                    <a:pt x="220329" y="109305"/>
                    <a:pt x="223457" y="111237"/>
                  </a:cubicBezTo>
                  <a:cubicBezTo>
                    <a:pt x="229359" y="115469"/>
                    <a:pt x="234847" y="120243"/>
                    <a:pt x="239864" y="125500"/>
                  </a:cubicBezTo>
                  <a:cubicBezTo>
                    <a:pt x="245766" y="131677"/>
                    <a:pt x="252238" y="137205"/>
                    <a:pt x="257726" y="143658"/>
                  </a:cubicBezTo>
                  <a:cubicBezTo>
                    <a:pt x="262900" y="149756"/>
                    <a:pt x="269530" y="151999"/>
                    <a:pt x="276828" y="152786"/>
                  </a:cubicBezTo>
                  <a:cubicBezTo>
                    <a:pt x="299098" y="155367"/>
                    <a:pt x="321170" y="159447"/>
                    <a:pt x="342889" y="165002"/>
                  </a:cubicBezTo>
                  <a:cubicBezTo>
                    <a:pt x="349971" y="166733"/>
                    <a:pt x="350246" y="166851"/>
                    <a:pt x="354279" y="160891"/>
                  </a:cubicBezTo>
                  <a:cubicBezTo>
                    <a:pt x="363152" y="147380"/>
                    <a:pt x="376745" y="137663"/>
                    <a:pt x="392404" y="133644"/>
                  </a:cubicBezTo>
                  <a:cubicBezTo>
                    <a:pt x="396575" y="132543"/>
                    <a:pt x="400883" y="131972"/>
                    <a:pt x="405133" y="131087"/>
                  </a:cubicBezTo>
                  <a:cubicBezTo>
                    <a:pt x="408123" y="130457"/>
                    <a:pt x="409933" y="133054"/>
                    <a:pt x="412491" y="133644"/>
                  </a:cubicBezTo>
                  <a:lnTo>
                    <a:pt x="412491" y="133644"/>
                  </a:lnTo>
                  <a:cubicBezTo>
                    <a:pt x="413395" y="136042"/>
                    <a:pt x="415008" y="138102"/>
                    <a:pt x="417133" y="139546"/>
                  </a:cubicBezTo>
                  <a:cubicBezTo>
                    <a:pt x="426969" y="151566"/>
                    <a:pt x="435625" y="164412"/>
                    <a:pt x="444202" y="177278"/>
                  </a:cubicBezTo>
                  <a:cubicBezTo>
                    <a:pt x="455494" y="194196"/>
                    <a:pt x="466079" y="211607"/>
                    <a:pt x="478570" y="227718"/>
                  </a:cubicBezTo>
                  <a:cubicBezTo>
                    <a:pt x="478866" y="228318"/>
                    <a:pt x="479082" y="228944"/>
                    <a:pt x="479259" y="229587"/>
                  </a:cubicBezTo>
                  <a:close/>
                </a:path>
              </a:pathLst>
            </a:custGeom>
            <a:solidFill>
              <a:srgbClr val="000000"/>
            </a:solidFill>
            <a:ln w="1956" cap="flat">
              <a:noFill/>
              <a:prstDash val="solid"/>
              <a:miter/>
            </a:ln>
          </p:spPr>
          <p:txBody>
            <a:bodyPr rtlCol="0" anchor="ctr"/>
            <a:lstStyle/>
            <a:p>
              <a:endParaRPr lang="es-CO"/>
            </a:p>
          </p:txBody>
        </p:sp>
        <p:sp>
          <p:nvSpPr>
            <p:cNvPr id="805" name="Freeform: Shape 804">
              <a:extLst>
                <a:ext uri="{FF2B5EF4-FFF2-40B4-BE49-F238E27FC236}">
                  <a16:creationId xmlns:a16="http://schemas.microsoft.com/office/drawing/2014/main" id="{15ADC667-3623-48B4-63FC-7FB0E65140D6}"/>
                </a:ext>
              </a:extLst>
            </p:cNvPr>
            <p:cNvSpPr/>
            <p:nvPr/>
          </p:nvSpPr>
          <p:spPr>
            <a:xfrm>
              <a:off x="13318564" y="727114"/>
              <a:ext cx="310897" cy="1101102"/>
            </a:xfrm>
            <a:custGeom>
              <a:avLst/>
              <a:gdLst>
                <a:gd name="connsiteX0" fmla="*/ 307463 w 310897"/>
                <a:gd name="connsiteY0" fmla="*/ -315 h 1101102"/>
                <a:gd name="connsiteX1" fmla="*/ 309292 w 310897"/>
                <a:gd name="connsiteY1" fmla="*/ -177 h 1101102"/>
                <a:gd name="connsiteX2" fmla="*/ 299319 w 310897"/>
                <a:gd name="connsiteY2" fmla="*/ 15777 h 1101102"/>
                <a:gd name="connsiteX3" fmla="*/ 282027 w 310897"/>
                <a:gd name="connsiteY3" fmla="*/ 49221 h 1101102"/>
                <a:gd name="connsiteX4" fmla="*/ 279135 w 310897"/>
                <a:gd name="connsiteY4" fmla="*/ 81523 h 1101102"/>
                <a:gd name="connsiteX5" fmla="*/ 293535 w 310897"/>
                <a:gd name="connsiteY5" fmla="*/ 171368 h 1101102"/>
                <a:gd name="connsiteX6" fmla="*/ 300538 w 310897"/>
                <a:gd name="connsiteY6" fmla="*/ 270793 h 1101102"/>
                <a:gd name="connsiteX7" fmla="*/ 303175 w 310897"/>
                <a:gd name="connsiteY7" fmla="*/ 304236 h 1101102"/>
                <a:gd name="connsiteX8" fmla="*/ 301502 w 310897"/>
                <a:gd name="connsiteY8" fmla="*/ 406671 h 1101102"/>
                <a:gd name="connsiteX9" fmla="*/ 292906 w 310897"/>
                <a:gd name="connsiteY9" fmla="*/ 489296 h 1101102"/>
                <a:gd name="connsiteX10" fmla="*/ 275672 w 310897"/>
                <a:gd name="connsiteY10" fmla="*/ 598537 h 1101102"/>
                <a:gd name="connsiteX11" fmla="*/ 265305 w 310897"/>
                <a:gd name="connsiteY11" fmla="*/ 667647 h 1101102"/>
                <a:gd name="connsiteX12" fmla="*/ 261370 w 310897"/>
                <a:gd name="connsiteY12" fmla="*/ 688362 h 1101102"/>
                <a:gd name="connsiteX13" fmla="*/ 242465 w 310897"/>
                <a:gd name="connsiteY13" fmla="*/ 785505 h 1101102"/>
                <a:gd name="connsiteX14" fmla="*/ 236091 w 310897"/>
                <a:gd name="connsiteY14" fmla="*/ 821998 h 1101102"/>
                <a:gd name="connsiteX15" fmla="*/ 233002 w 310897"/>
                <a:gd name="connsiteY15" fmla="*/ 862582 h 1101102"/>
                <a:gd name="connsiteX16" fmla="*/ 214589 w 310897"/>
                <a:gd name="connsiteY16" fmla="*/ 966139 h 1101102"/>
                <a:gd name="connsiteX17" fmla="*/ 197297 w 310897"/>
                <a:gd name="connsiteY17" fmla="*/ 1002985 h 1101102"/>
                <a:gd name="connsiteX18" fmla="*/ 189585 w 310897"/>
                <a:gd name="connsiteY18" fmla="*/ 1016166 h 1101102"/>
                <a:gd name="connsiteX19" fmla="*/ 166273 w 310897"/>
                <a:gd name="connsiteY19" fmla="*/ 1045675 h 1101102"/>
                <a:gd name="connsiteX20" fmla="*/ 104737 w 310897"/>
                <a:gd name="connsiteY20" fmla="*/ 1089525 h 1101102"/>
                <a:gd name="connsiteX21" fmla="*/ 70153 w 310897"/>
                <a:gd name="connsiteY21" fmla="*/ 1100069 h 1101102"/>
                <a:gd name="connsiteX22" fmla="*/ 22467 w 310897"/>
                <a:gd name="connsiteY22" fmla="*/ 1100561 h 1101102"/>
                <a:gd name="connsiteX23" fmla="*/ -1298 w 310897"/>
                <a:gd name="connsiteY23" fmla="*/ 1100089 h 1101102"/>
                <a:gd name="connsiteX24" fmla="*/ 1653 w 310897"/>
                <a:gd name="connsiteY24" fmla="*/ 1095269 h 1101102"/>
                <a:gd name="connsiteX25" fmla="*/ 9286 w 310897"/>
                <a:gd name="connsiteY25" fmla="*/ 1093774 h 1101102"/>
                <a:gd name="connsiteX26" fmla="*/ 43989 w 310897"/>
                <a:gd name="connsiteY26" fmla="*/ 1092436 h 1101102"/>
                <a:gd name="connsiteX27" fmla="*/ 58448 w 310897"/>
                <a:gd name="connsiteY27" fmla="*/ 1096076 h 1101102"/>
                <a:gd name="connsiteX28" fmla="*/ 97242 w 310897"/>
                <a:gd name="connsiteY28" fmla="*/ 1088207 h 1101102"/>
                <a:gd name="connsiteX29" fmla="*/ 175755 w 310897"/>
                <a:gd name="connsiteY29" fmla="*/ 1028953 h 1101102"/>
                <a:gd name="connsiteX30" fmla="*/ 209750 w 310897"/>
                <a:gd name="connsiteY30" fmla="*/ 967378 h 1101102"/>
                <a:gd name="connsiteX31" fmla="*/ 228281 w 310897"/>
                <a:gd name="connsiteY31" fmla="*/ 872635 h 1101102"/>
                <a:gd name="connsiteX32" fmla="*/ 235540 w 310897"/>
                <a:gd name="connsiteY32" fmla="*/ 803368 h 1101102"/>
                <a:gd name="connsiteX33" fmla="*/ 251495 w 310897"/>
                <a:gd name="connsiteY33" fmla="*/ 713819 h 1101102"/>
                <a:gd name="connsiteX34" fmla="*/ 263751 w 310897"/>
                <a:gd name="connsiteY34" fmla="*/ 648781 h 1101102"/>
                <a:gd name="connsiteX35" fmla="*/ 281869 w 310897"/>
                <a:gd name="connsiteY35" fmla="*/ 542549 h 1101102"/>
                <a:gd name="connsiteX36" fmla="*/ 283010 w 310897"/>
                <a:gd name="connsiteY36" fmla="*/ 520300 h 1101102"/>
                <a:gd name="connsiteX37" fmla="*/ 284525 w 310897"/>
                <a:gd name="connsiteY37" fmla="*/ 504326 h 1101102"/>
                <a:gd name="connsiteX38" fmla="*/ 287043 w 310897"/>
                <a:gd name="connsiteY38" fmla="*/ 484909 h 1101102"/>
                <a:gd name="connsiteX39" fmla="*/ 288400 w 310897"/>
                <a:gd name="connsiteY39" fmla="*/ 465866 h 1101102"/>
                <a:gd name="connsiteX40" fmla="*/ 290879 w 310897"/>
                <a:gd name="connsiteY40" fmla="*/ 443872 h 1101102"/>
                <a:gd name="connsiteX41" fmla="*/ 292138 w 310897"/>
                <a:gd name="connsiteY41" fmla="*/ 442200 h 1101102"/>
                <a:gd name="connsiteX42" fmla="*/ 292610 w 310897"/>
                <a:gd name="connsiteY42" fmla="*/ 421642 h 1101102"/>
                <a:gd name="connsiteX43" fmla="*/ 291804 w 310897"/>
                <a:gd name="connsiteY43" fmla="*/ 418966 h 1101102"/>
                <a:gd name="connsiteX44" fmla="*/ 295187 w 310897"/>
                <a:gd name="connsiteY44" fmla="*/ 400120 h 1101102"/>
                <a:gd name="connsiteX45" fmla="*/ 295384 w 310897"/>
                <a:gd name="connsiteY45" fmla="*/ 394710 h 1101102"/>
                <a:gd name="connsiteX46" fmla="*/ 296722 w 310897"/>
                <a:gd name="connsiteY46" fmla="*/ 370493 h 1101102"/>
                <a:gd name="connsiteX47" fmla="*/ 299063 w 310897"/>
                <a:gd name="connsiteY47" fmla="*/ 366952 h 1101102"/>
                <a:gd name="connsiteX48" fmla="*/ 300519 w 310897"/>
                <a:gd name="connsiteY48" fmla="*/ 362408 h 1101102"/>
                <a:gd name="connsiteX49" fmla="*/ 294971 w 310897"/>
                <a:gd name="connsiteY49" fmla="*/ 337955 h 1101102"/>
                <a:gd name="connsiteX50" fmla="*/ 296269 w 310897"/>
                <a:gd name="connsiteY50" fmla="*/ 328119 h 1101102"/>
                <a:gd name="connsiteX51" fmla="*/ 298630 w 310897"/>
                <a:gd name="connsiteY51" fmla="*/ 321646 h 1101102"/>
                <a:gd name="connsiteX52" fmla="*/ 300066 w 310897"/>
                <a:gd name="connsiteY52" fmla="*/ 297449 h 1101102"/>
                <a:gd name="connsiteX53" fmla="*/ 299948 w 310897"/>
                <a:gd name="connsiteY53" fmla="*/ 289580 h 1101102"/>
                <a:gd name="connsiteX54" fmla="*/ 298630 w 310897"/>
                <a:gd name="connsiteY54" fmla="*/ 288144 h 1101102"/>
                <a:gd name="connsiteX55" fmla="*/ 298492 w 310897"/>
                <a:gd name="connsiteY55" fmla="*/ 245828 h 1101102"/>
                <a:gd name="connsiteX56" fmla="*/ 297174 w 310897"/>
                <a:gd name="connsiteY56" fmla="*/ 242956 h 1101102"/>
                <a:gd name="connsiteX57" fmla="*/ 297076 w 310897"/>
                <a:gd name="connsiteY57" fmla="*/ 218169 h 1101102"/>
                <a:gd name="connsiteX58" fmla="*/ 295719 w 310897"/>
                <a:gd name="connsiteY58" fmla="*/ 215277 h 1101102"/>
                <a:gd name="connsiteX59" fmla="*/ 295620 w 310897"/>
                <a:gd name="connsiteY59" fmla="*/ 203591 h 1101102"/>
                <a:gd name="connsiteX60" fmla="*/ 294263 w 310897"/>
                <a:gd name="connsiteY60" fmla="*/ 200699 h 1101102"/>
                <a:gd name="connsiteX61" fmla="*/ 294105 w 310897"/>
                <a:gd name="connsiteY61" fmla="*/ 190489 h 1101102"/>
                <a:gd name="connsiteX62" fmla="*/ 292807 w 310897"/>
                <a:gd name="connsiteY62" fmla="*/ 189034 h 1101102"/>
                <a:gd name="connsiteX63" fmla="*/ 291213 w 310897"/>
                <a:gd name="connsiteY63" fmla="*/ 167177 h 1101102"/>
                <a:gd name="connsiteX64" fmla="*/ 289896 w 310897"/>
                <a:gd name="connsiteY64" fmla="*/ 165722 h 1101102"/>
                <a:gd name="connsiteX65" fmla="*/ 284721 w 310897"/>
                <a:gd name="connsiteY65" fmla="*/ 133459 h 1101102"/>
                <a:gd name="connsiteX66" fmla="*/ 283915 w 310897"/>
                <a:gd name="connsiteY66" fmla="*/ 127813 h 1101102"/>
                <a:gd name="connsiteX67" fmla="*/ 282597 w 310897"/>
                <a:gd name="connsiteY67" fmla="*/ 126377 h 1101102"/>
                <a:gd name="connsiteX68" fmla="*/ 280767 w 310897"/>
                <a:gd name="connsiteY68" fmla="*/ 111465 h 1101102"/>
                <a:gd name="connsiteX69" fmla="*/ 279469 w 310897"/>
                <a:gd name="connsiteY69" fmla="*/ 95727 h 1101102"/>
                <a:gd name="connsiteX70" fmla="*/ 278229 w 310897"/>
                <a:gd name="connsiteY70" fmla="*/ 94310 h 1101102"/>
                <a:gd name="connsiteX71" fmla="*/ 278229 w 310897"/>
                <a:gd name="connsiteY71" fmla="*/ 87031 h 1101102"/>
                <a:gd name="connsiteX72" fmla="*/ 276833 w 310897"/>
                <a:gd name="connsiteY72" fmla="*/ 85576 h 1101102"/>
                <a:gd name="connsiteX73" fmla="*/ 276833 w 310897"/>
                <a:gd name="connsiteY73" fmla="*/ 76802 h 1101102"/>
                <a:gd name="connsiteX74" fmla="*/ 275456 w 310897"/>
                <a:gd name="connsiteY74" fmla="*/ 73910 h 1101102"/>
                <a:gd name="connsiteX75" fmla="*/ 275456 w 310897"/>
                <a:gd name="connsiteY75" fmla="*/ 66631 h 1101102"/>
                <a:gd name="connsiteX76" fmla="*/ 276793 w 310897"/>
                <a:gd name="connsiteY76" fmla="*/ 65175 h 1101102"/>
                <a:gd name="connsiteX77" fmla="*/ 276912 w 310897"/>
                <a:gd name="connsiteY77" fmla="*/ 56421 h 1101102"/>
                <a:gd name="connsiteX78" fmla="*/ 278308 w 310897"/>
                <a:gd name="connsiteY78" fmla="*/ 54965 h 1101102"/>
                <a:gd name="connsiteX79" fmla="*/ 281279 w 310897"/>
                <a:gd name="connsiteY79" fmla="*/ 43299 h 1101102"/>
                <a:gd name="connsiteX80" fmla="*/ 282675 w 310897"/>
                <a:gd name="connsiteY80" fmla="*/ 41844 h 1101102"/>
                <a:gd name="connsiteX81" fmla="*/ 300873 w 310897"/>
                <a:gd name="connsiteY81" fmla="*/ 9915 h 1101102"/>
                <a:gd name="connsiteX82" fmla="*/ 307463 w 310897"/>
                <a:gd name="connsiteY82" fmla="*/ -315 h 1101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10897" h="1101102">
                  <a:moveTo>
                    <a:pt x="307463" y="-315"/>
                  </a:moveTo>
                  <a:lnTo>
                    <a:pt x="309292" y="-177"/>
                  </a:lnTo>
                  <a:cubicBezTo>
                    <a:pt x="307208" y="5921"/>
                    <a:pt x="302800" y="10564"/>
                    <a:pt x="299319" y="15777"/>
                  </a:cubicBezTo>
                  <a:cubicBezTo>
                    <a:pt x="292099" y="26113"/>
                    <a:pt x="286295" y="37360"/>
                    <a:pt x="282027" y="49221"/>
                  </a:cubicBezTo>
                  <a:cubicBezTo>
                    <a:pt x="278761" y="59657"/>
                    <a:pt x="277777" y="70674"/>
                    <a:pt x="279135" y="81523"/>
                  </a:cubicBezTo>
                  <a:cubicBezTo>
                    <a:pt x="281967" y="111819"/>
                    <a:pt x="289266" y="141347"/>
                    <a:pt x="293535" y="171368"/>
                  </a:cubicBezTo>
                  <a:cubicBezTo>
                    <a:pt x="298433" y="204278"/>
                    <a:pt x="300775" y="237520"/>
                    <a:pt x="300538" y="270793"/>
                  </a:cubicBezTo>
                  <a:cubicBezTo>
                    <a:pt x="300381" y="281888"/>
                    <a:pt x="302073" y="293042"/>
                    <a:pt x="303175" y="304236"/>
                  </a:cubicBezTo>
                  <a:cubicBezTo>
                    <a:pt x="306361" y="338340"/>
                    <a:pt x="305810" y="372691"/>
                    <a:pt x="301502" y="406671"/>
                  </a:cubicBezTo>
                  <a:cubicBezTo>
                    <a:pt x="298237" y="434213"/>
                    <a:pt x="295876" y="461754"/>
                    <a:pt x="292906" y="489296"/>
                  </a:cubicBezTo>
                  <a:cubicBezTo>
                    <a:pt x="289148" y="525995"/>
                    <a:pt x="283384" y="562458"/>
                    <a:pt x="275672" y="598537"/>
                  </a:cubicBezTo>
                  <a:cubicBezTo>
                    <a:pt x="270675" y="621338"/>
                    <a:pt x="268098" y="644512"/>
                    <a:pt x="265305" y="667647"/>
                  </a:cubicBezTo>
                  <a:cubicBezTo>
                    <a:pt x="264400" y="674631"/>
                    <a:pt x="263082" y="681536"/>
                    <a:pt x="261370" y="688362"/>
                  </a:cubicBezTo>
                  <a:cubicBezTo>
                    <a:pt x="253717" y="720488"/>
                    <a:pt x="247600" y="752908"/>
                    <a:pt x="242465" y="785505"/>
                  </a:cubicBezTo>
                  <a:cubicBezTo>
                    <a:pt x="240498" y="797722"/>
                    <a:pt x="239002" y="809919"/>
                    <a:pt x="236091" y="821998"/>
                  </a:cubicBezTo>
                  <a:cubicBezTo>
                    <a:pt x="232885" y="835277"/>
                    <a:pt x="233711" y="849028"/>
                    <a:pt x="233002" y="862582"/>
                  </a:cubicBezTo>
                  <a:cubicBezTo>
                    <a:pt x="231173" y="897855"/>
                    <a:pt x="226294" y="932636"/>
                    <a:pt x="214589" y="966139"/>
                  </a:cubicBezTo>
                  <a:cubicBezTo>
                    <a:pt x="210202" y="979024"/>
                    <a:pt x="204399" y="991378"/>
                    <a:pt x="197297" y="1002985"/>
                  </a:cubicBezTo>
                  <a:cubicBezTo>
                    <a:pt x="194621" y="1007313"/>
                    <a:pt x="191867" y="1011641"/>
                    <a:pt x="189585" y="1016166"/>
                  </a:cubicBezTo>
                  <a:cubicBezTo>
                    <a:pt x="183781" y="1027399"/>
                    <a:pt x="175874" y="1037432"/>
                    <a:pt x="166273" y="1045675"/>
                  </a:cubicBezTo>
                  <a:cubicBezTo>
                    <a:pt x="147270" y="1062396"/>
                    <a:pt x="127282" y="1077761"/>
                    <a:pt x="104737" y="1089525"/>
                  </a:cubicBezTo>
                  <a:cubicBezTo>
                    <a:pt x="93957" y="1095132"/>
                    <a:pt x="82232" y="1098712"/>
                    <a:pt x="70153" y="1100069"/>
                  </a:cubicBezTo>
                  <a:cubicBezTo>
                    <a:pt x="54277" y="1101328"/>
                    <a:pt x="38362" y="1100463"/>
                    <a:pt x="22467" y="1100561"/>
                  </a:cubicBezTo>
                  <a:cubicBezTo>
                    <a:pt x="14598" y="1100561"/>
                    <a:pt x="6591" y="1101309"/>
                    <a:pt x="-1298" y="1100089"/>
                  </a:cubicBezTo>
                  <a:cubicBezTo>
                    <a:pt x="-2478" y="1097178"/>
                    <a:pt x="1" y="1096351"/>
                    <a:pt x="1653" y="1095269"/>
                  </a:cubicBezTo>
                  <a:cubicBezTo>
                    <a:pt x="3837" y="1093636"/>
                    <a:pt x="6650" y="1093086"/>
                    <a:pt x="9286" y="1093774"/>
                  </a:cubicBezTo>
                  <a:cubicBezTo>
                    <a:pt x="21090" y="1098279"/>
                    <a:pt x="32519" y="1094856"/>
                    <a:pt x="43989" y="1092436"/>
                  </a:cubicBezTo>
                  <a:cubicBezTo>
                    <a:pt x="49438" y="1091295"/>
                    <a:pt x="53667" y="1094738"/>
                    <a:pt x="58448" y="1096076"/>
                  </a:cubicBezTo>
                  <a:cubicBezTo>
                    <a:pt x="72219" y="1097414"/>
                    <a:pt x="85084" y="1094109"/>
                    <a:pt x="97242" y="1088207"/>
                  </a:cubicBezTo>
                  <a:cubicBezTo>
                    <a:pt x="127361" y="1073747"/>
                    <a:pt x="154292" y="1054449"/>
                    <a:pt x="175755" y="1028953"/>
                  </a:cubicBezTo>
                  <a:cubicBezTo>
                    <a:pt x="190844" y="1010973"/>
                    <a:pt x="201625" y="989608"/>
                    <a:pt x="209750" y="967378"/>
                  </a:cubicBezTo>
                  <a:cubicBezTo>
                    <a:pt x="220924" y="936787"/>
                    <a:pt x="225743" y="904977"/>
                    <a:pt x="228281" y="872635"/>
                  </a:cubicBezTo>
                  <a:cubicBezTo>
                    <a:pt x="230110" y="849520"/>
                    <a:pt x="231449" y="826483"/>
                    <a:pt x="235540" y="803368"/>
                  </a:cubicBezTo>
                  <a:cubicBezTo>
                    <a:pt x="240793" y="773525"/>
                    <a:pt x="246203" y="743662"/>
                    <a:pt x="251495" y="713819"/>
                  </a:cubicBezTo>
                  <a:cubicBezTo>
                    <a:pt x="255429" y="692179"/>
                    <a:pt x="261705" y="670873"/>
                    <a:pt x="263751" y="648781"/>
                  </a:cubicBezTo>
                  <a:cubicBezTo>
                    <a:pt x="267056" y="612938"/>
                    <a:pt x="276695" y="578137"/>
                    <a:pt x="281869" y="542549"/>
                  </a:cubicBezTo>
                  <a:cubicBezTo>
                    <a:pt x="280059" y="534995"/>
                    <a:pt x="281594" y="527834"/>
                    <a:pt x="283010" y="520300"/>
                  </a:cubicBezTo>
                  <a:cubicBezTo>
                    <a:pt x="283935" y="515322"/>
                    <a:pt x="284014" y="509657"/>
                    <a:pt x="284525" y="504326"/>
                  </a:cubicBezTo>
                  <a:cubicBezTo>
                    <a:pt x="285174" y="497834"/>
                    <a:pt x="286492" y="491283"/>
                    <a:pt x="287043" y="484909"/>
                  </a:cubicBezTo>
                  <a:cubicBezTo>
                    <a:pt x="287594" y="478535"/>
                    <a:pt x="288302" y="472240"/>
                    <a:pt x="288400" y="465866"/>
                  </a:cubicBezTo>
                  <a:cubicBezTo>
                    <a:pt x="288400" y="458725"/>
                    <a:pt x="288400" y="450993"/>
                    <a:pt x="290879" y="443872"/>
                  </a:cubicBezTo>
                  <a:cubicBezTo>
                    <a:pt x="291095" y="443223"/>
                    <a:pt x="292296" y="442534"/>
                    <a:pt x="292138" y="442200"/>
                  </a:cubicBezTo>
                  <a:cubicBezTo>
                    <a:pt x="289148" y="435236"/>
                    <a:pt x="293181" y="428429"/>
                    <a:pt x="292610" y="421642"/>
                  </a:cubicBezTo>
                  <a:cubicBezTo>
                    <a:pt x="292610" y="420757"/>
                    <a:pt x="291351" y="419537"/>
                    <a:pt x="291804" y="418966"/>
                  </a:cubicBezTo>
                  <a:cubicBezTo>
                    <a:pt x="296348" y="413242"/>
                    <a:pt x="291292" y="405845"/>
                    <a:pt x="295187" y="400120"/>
                  </a:cubicBezTo>
                  <a:cubicBezTo>
                    <a:pt x="296505" y="398153"/>
                    <a:pt x="295089" y="396304"/>
                    <a:pt x="295384" y="394710"/>
                  </a:cubicBezTo>
                  <a:cubicBezTo>
                    <a:pt x="296899" y="386684"/>
                    <a:pt x="299083" y="378775"/>
                    <a:pt x="296722" y="370493"/>
                  </a:cubicBezTo>
                  <a:cubicBezTo>
                    <a:pt x="296407" y="369372"/>
                    <a:pt x="298119" y="368054"/>
                    <a:pt x="299063" y="366952"/>
                  </a:cubicBezTo>
                  <a:cubicBezTo>
                    <a:pt x="300007" y="365851"/>
                    <a:pt x="301601" y="363313"/>
                    <a:pt x="300519" y="362408"/>
                  </a:cubicBezTo>
                  <a:cubicBezTo>
                    <a:pt x="292256" y="355601"/>
                    <a:pt x="297824" y="345844"/>
                    <a:pt x="294971" y="337955"/>
                  </a:cubicBezTo>
                  <a:cubicBezTo>
                    <a:pt x="294046" y="334636"/>
                    <a:pt x="294518" y="331085"/>
                    <a:pt x="296269" y="328119"/>
                  </a:cubicBezTo>
                  <a:cubicBezTo>
                    <a:pt x="297253" y="326033"/>
                    <a:pt x="299377" y="324361"/>
                    <a:pt x="298630" y="321646"/>
                  </a:cubicBezTo>
                  <a:cubicBezTo>
                    <a:pt x="301207" y="313777"/>
                    <a:pt x="299732" y="305515"/>
                    <a:pt x="300066" y="297449"/>
                  </a:cubicBezTo>
                  <a:cubicBezTo>
                    <a:pt x="300184" y="294833"/>
                    <a:pt x="300066" y="292196"/>
                    <a:pt x="299948" y="289580"/>
                  </a:cubicBezTo>
                  <a:cubicBezTo>
                    <a:pt x="299555" y="289061"/>
                    <a:pt x="299122" y="288579"/>
                    <a:pt x="298630" y="288144"/>
                  </a:cubicBezTo>
                  <a:cubicBezTo>
                    <a:pt x="298630" y="274033"/>
                    <a:pt x="298591" y="259928"/>
                    <a:pt x="298492" y="245828"/>
                  </a:cubicBezTo>
                  <a:cubicBezTo>
                    <a:pt x="297765" y="245002"/>
                    <a:pt x="298099" y="243704"/>
                    <a:pt x="297174" y="242956"/>
                  </a:cubicBezTo>
                  <a:cubicBezTo>
                    <a:pt x="297174" y="234694"/>
                    <a:pt x="297135" y="226431"/>
                    <a:pt x="297076" y="218169"/>
                  </a:cubicBezTo>
                  <a:cubicBezTo>
                    <a:pt x="296289" y="217362"/>
                    <a:pt x="296643" y="216005"/>
                    <a:pt x="295719" y="215277"/>
                  </a:cubicBezTo>
                  <a:lnTo>
                    <a:pt x="295620" y="203591"/>
                  </a:lnTo>
                  <a:cubicBezTo>
                    <a:pt x="294833" y="202785"/>
                    <a:pt x="295187" y="201447"/>
                    <a:pt x="294263" y="200699"/>
                  </a:cubicBezTo>
                  <a:cubicBezTo>
                    <a:pt x="294263" y="197296"/>
                    <a:pt x="294164" y="193893"/>
                    <a:pt x="294105" y="190489"/>
                  </a:cubicBezTo>
                  <a:cubicBezTo>
                    <a:pt x="293712" y="189968"/>
                    <a:pt x="293279" y="189480"/>
                    <a:pt x="292807" y="189034"/>
                  </a:cubicBezTo>
                  <a:cubicBezTo>
                    <a:pt x="293673" y="181656"/>
                    <a:pt x="290840" y="174535"/>
                    <a:pt x="291213" y="167177"/>
                  </a:cubicBezTo>
                  <a:cubicBezTo>
                    <a:pt x="290820" y="166656"/>
                    <a:pt x="290368" y="166168"/>
                    <a:pt x="289896" y="165722"/>
                  </a:cubicBezTo>
                  <a:cubicBezTo>
                    <a:pt x="289738" y="154725"/>
                    <a:pt x="286630" y="144082"/>
                    <a:pt x="284721" y="133459"/>
                  </a:cubicBezTo>
                  <a:cubicBezTo>
                    <a:pt x="284387" y="131491"/>
                    <a:pt x="284171" y="129701"/>
                    <a:pt x="283915" y="127813"/>
                  </a:cubicBezTo>
                  <a:cubicBezTo>
                    <a:pt x="283522" y="127293"/>
                    <a:pt x="283089" y="126811"/>
                    <a:pt x="282597" y="126377"/>
                  </a:cubicBezTo>
                  <a:cubicBezTo>
                    <a:pt x="283246" y="121262"/>
                    <a:pt x="281554" y="116344"/>
                    <a:pt x="280767" y="111465"/>
                  </a:cubicBezTo>
                  <a:cubicBezTo>
                    <a:pt x="279921" y="106193"/>
                    <a:pt x="280079" y="100960"/>
                    <a:pt x="279469" y="95727"/>
                  </a:cubicBezTo>
                  <a:cubicBezTo>
                    <a:pt x="279115" y="95209"/>
                    <a:pt x="278702" y="94735"/>
                    <a:pt x="278229" y="94310"/>
                  </a:cubicBezTo>
                  <a:lnTo>
                    <a:pt x="278229" y="87031"/>
                  </a:lnTo>
                  <a:cubicBezTo>
                    <a:pt x="277797" y="86522"/>
                    <a:pt x="277325" y="86036"/>
                    <a:pt x="276833" y="85576"/>
                  </a:cubicBezTo>
                  <a:cubicBezTo>
                    <a:pt x="276833" y="82644"/>
                    <a:pt x="276833" y="79674"/>
                    <a:pt x="276833" y="76802"/>
                  </a:cubicBezTo>
                  <a:cubicBezTo>
                    <a:pt x="276026" y="76015"/>
                    <a:pt x="276380" y="74657"/>
                    <a:pt x="275456" y="73910"/>
                  </a:cubicBezTo>
                  <a:lnTo>
                    <a:pt x="275456" y="66631"/>
                  </a:lnTo>
                  <a:cubicBezTo>
                    <a:pt x="275928" y="66181"/>
                    <a:pt x="276380" y="65693"/>
                    <a:pt x="276793" y="65175"/>
                  </a:cubicBezTo>
                  <a:lnTo>
                    <a:pt x="276912" y="56421"/>
                  </a:lnTo>
                  <a:cubicBezTo>
                    <a:pt x="277403" y="55964"/>
                    <a:pt x="277875" y="55479"/>
                    <a:pt x="278308" y="54965"/>
                  </a:cubicBezTo>
                  <a:cubicBezTo>
                    <a:pt x="278308" y="50814"/>
                    <a:pt x="280748" y="47313"/>
                    <a:pt x="281279" y="43299"/>
                  </a:cubicBezTo>
                  <a:cubicBezTo>
                    <a:pt x="281771" y="42843"/>
                    <a:pt x="282243" y="42357"/>
                    <a:pt x="282675" y="41844"/>
                  </a:cubicBezTo>
                  <a:cubicBezTo>
                    <a:pt x="286610" y="30040"/>
                    <a:pt x="293633" y="19889"/>
                    <a:pt x="300873" y="9915"/>
                  </a:cubicBezTo>
                  <a:cubicBezTo>
                    <a:pt x="303391" y="6722"/>
                    <a:pt x="305594" y="3297"/>
                    <a:pt x="307463" y="-315"/>
                  </a:cubicBezTo>
                  <a:close/>
                </a:path>
              </a:pathLst>
            </a:custGeom>
            <a:solidFill>
              <a:srgbClr val="020202"/>
            </a:solidFill>
            <a:ln w="1956" cap="flat">
              <a:noFill/>
              <a:prstDash val="solid"/>
              <a:miter/>
            </a:ln>
          </p:spPr>
          <p:txBody>
            <a:bodyPr rtlCol="0" anchor="ctr"/>
            <a:lstStyle/>
            <a:p>
              <a:endParaRPr lang="es-CO"/>
            </a:p>
          </p:txBody>
        </p:sp>
        <p:sp>
          <p:nvSpPr>
            <p:cNvPr id="806" name="Freeform: Shape 805">
              <a:extLst>
                <a:ext uri="{FF2B5EF4-FFF2-40B4-BE49-F238E27FC236}">
                  <a16:creationId xmlns:a16="http://schemas.microsoft.com/office/drawing/2014/main" id="{131886B5-6E97-E9A0-F7EE-2406830CB78F}"/>
                </a:ext>
              </a:extLst>
            </p:cNvPr>
            <p:cNvSpPr/>
            <p:nvPr/>
          </p:nvSpPr>
          <p:spPr>
            <a:xfrm>
              <a:off x="12133674" y="516992"/>
              <a:ext cx="49816" cy="832955"/>
            </a:xfrm>
            <a:custGeom>
              <a:avLst/>
              <a:gdLst>
                <a:gd name="connsiteX0" fmla="*/ 47995 w 49816"/>
                <a:gd name="connsiteY0" fmla="*/ -315 h 832955"/>
                <a:gd name="connsiteX1" fmla="*/ 48211 w 49816"/>
                <a:gd name="connsiteY1" fmla="*/ 1495 h 832955"/>
                <a:gd name="connsiteX2" fmla="*/ 38100 w 49816"/>
                <a:gd name="connsiteY2" fmla="*/ 12905 h 832955"/>
                <a:gd name="connsiteX3" fmla="*/ 14729 w 49816"/>
                <a:gd name="connsiteY3" fmla="*/ 66336 h 832955"/>
                <a:gd name="connsiteX4" fmla="*/ 8650 w 49816"/>
                <a:gd name="connsiteY4" fmla="*/ 110009 h 832955"/>
                <a:gd name="connsiteX5" fmla="*/ 6328 w 49816"/>
                <a:gd name="connsiteY5" fmla="*/ 130842 h 832955"/>
                <a:gd name="connsiteX6" fmla="*/ 6112 w 49816"/>
                <a:gd name="connsiteY6" fmla="*/ 140265 h 832955"/>
                <a:gd name="connsiteX7" fmla="*/ 6112 w 49816"/>
                <a:gd name="connsiteY7" fmla="*/ 186575 h 832955"/>
                <a:gd name="connsiteX8" fmla="*/ 6112 w 49816"/>
                <a:gd name="connsiteY8" fmla="*/ 190214 h 832955"/>
                <a:gd name="connsiteX9" fmla="*/ 7410 w 49816"/>
                <a:gd name="connsiteY9" fmla="*/ 264360 h 832955"/>
                <a:gd name="connsiteX10" fmla="*/ 8866 w 49816"/>
                <a:gd name="connsiteY10" fmla="*/ 274393 h 832955"/>
                <a:gd name="connsiteX11" fmla="*/ 7705 w 49816"/>
                <a:gd name="connsiteY11" fmla="*/ 313954 h 832955"/>
                <a:gd name="connsiteX12" fmla="*/ 7509 w 49816"/>
                <a:gd name="connsiteY12" fmla="*/ 321233 h 832955"/>
                <a:gd name="connsiteX13" fmla="*/ 5660 w 49816"/>
                <a:gd name="connsiteY13" fmla="*/ 382985 h 832955"/>
                <a:gd name="connsiteX14" fmla="*/ 4381 w 49816"/>
                <a:gd name="connsiteY14" fmla="*/ 411943 h 832955"/>
                <a:gd name="connsiteX15" fmla="*/ 2000 w 49816"/>
                <a:gd name="connsiteY15" fmla="*/ 497578 h 832955"/>
                <a:gd name="connsiteX16" fmla="*/ 2689 w 49816"/>
                <a:gd name="connsiteY16" fmla="*/ 588485 h 832955"/>
                <a:gd name="connsiteX17" fmla="*/ 1941 w 49816"/>
                <a:gd name="connsiteY17" fmla="*/ 642919 h 832955"/>
                <a:gd name="connsiteX18" fmla="*/ 4341 w 49816"/>
                <a:gd name="connsiteY18" fmla="*/ 679746 h 832955"/>
                <a:gd name="connsiteX19" fmla="*/ 4518 w 49816"/>
                <a:gd name="connsiteY19" fmla="*/ 682638 h 832955"/>
                <a:gd name="connsiteX20" fmla="*/ 7135 w 49816"/>
                <a:gd name="connsiteY20" fmla="*/ 723084 h 832955"/>
                <a:gd name="connsiteX21" fmla="*/ 9102 w 49816"/>
                <a:gd name="connsiteY21" fmla="*/ 749839 h 832955"/>
                <a:gd name="connsiteX22" fmla="*/ 13804 w 49816"/>
                <a:gd name="connsiteY22" fmla="*/ 779840 h 832955"/>
                <a:gd name="connsiteX23" fmla="*/ 15968 w 49816"/>
                <a:gd name="connsiteY23" fmla="*/ 796306 h 832955"/>
                <a:gd name="connsiteX24" fmla="*/ 21142 w 49816"/>
                <a:gd name="connsiteY24" fmla="*/ 825519 h 832955"/>
                <a:gd name="connsiteX25" fmla="*/ 21889 w 49816"/>
                <a:gd name="connsiteY25" fmla="*/ 832641 h 832955"/>
                <a:gd name="connsiteX26" fmla="*/ 14256 w 49816"/>
                <a:gd name="connsiteY26" fmla="*/ 798017 h 832955"/>
                <a:gd name="connsiteX27" fmla="*/ 7253 w 49816"/>
                <a:gd name="connsiteY27" fmla="*/ 755642 h 832955"/>
                <a:gd name="connsiteX28" fmla="*/ 427 w 49816"/>
                <a:gd name="connsiteY28" fmla="*/ 679510 h 832955"/>
                <a:gd name="connsiteX29" fmla="*/ 1076 w 49816"/>
                <a:gd name="connsiteY29" fmla="*/ 538339 h 832955"/>
                <a:gd name="connsiteX30" fmla="*/ 466 w 49816"/>
                <a:gd name="connsiteY30" fmla="*/ 501945 h 832955"/>
                <a:gd name="connsiteX31" fmla="*/ 1882 w 49816"/>
                <a:gd name="connsiteY31" fmla="*/ 418239 h 832955"/>
                <a:gd name="connsiteX32" fmla="*/ 5817 w 49816"/>
                <a:gd name="connsiteY32" fmla="*/ 325089 h 832955"/>
                <a:gd name="connsiteX33" fmla="*/ 7784 w 49816"/>
                <a:gd name="connsiteY33" fmla="*/ 291646 h 832955"/>
                <a:gd name="connsiteX34" fmla="*/ 7941 w 49816"/>
                <a:gd name="connsiteY34" fmla="*/ 282203 h 832955"/>
                <a:gd name="connsiteX35" fmla="*/ 5974 w 49816"/>
                <a:gd name="connsiteY35" fmla="*/ 216792 h 832955"/>
                <a:gd name="connsiteX36" fmla="*/ 5305 w 49816"/>
                <a:gd name="connsiteY36" fmla="*/ 141839 h 832955"/>
                <a:gd name="connsiteX37" fmla="*/ 20827 w 49816"/>
                <a:gd name="connsiteY37" fmla="*/ 40152 h 832955"/>
                <a:gd name="connsiteX38" fmla="*/ 47995 w 49816"/>
                <a:gd name="connsiteY38" fmla="*/ -315 h 83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9816" h="832955">
                  <a:moveTo>
                    <a:pt x="47995" y="-315"/>
                  </a:moveTo>
                  <a:cubicBezTo>
                    <a:pt x="47995" y="295"/>
                    <a:pt x="48132" y="905"/>
                    <a:pt x="48211" y="1495"/>
                  </a:cubicBezTo>
                  <a:cubicBezTo>
                    <a:pt x="44827" y="5292"/>
                    <a:pt x="41286" y="8951"/>
                    <a:pt x="38100" y="12905"/>
                  </a:cubicBezTo>
                  <a:cubicBezTo>
                    <a:pt x="25529" y="28643"/>
                    <a:pt x="19273" y="47096"/>
                    <a:pt x="14729" y="66336"/>
                  </a:cubicBezTo>
                  <a:cubicBezTo>
                    <a:pt x="11069" y="80620"/>
                    <a:pt x="9023" y="95270"/>
                    <a:pt x="8650" y="110009"/>
                  </a:cubicBezTo>
                  <a:cubicBezTo>
                    <a:pt x="8650" y="116953"/>
                    <a:pt x="7037" y="123878"/>
                    <a:pt x="6328" y="130842"/>
                  </a:cubicBezTo>
                  <a:cubicBezTo>
                    <a:pt x="5896" y="133964"/>
                    <a:pt x="5817" y="137126"/>
                    <a:pt x="6112" y="140265"/>
                  </a:cubicBezTo>
                  <a:cubicBezTo>
                    <a:pt x="8119" y="155637"/>
                    <a:pt x="8119" y="171202"/>
                    <a:pt x="6112" y="186575"/>
                  </a:cubicBezTo>
                  <a:cubicBezTo>
                    <a:pt x="5974" y="187782"/>
                    <a:pt x="5974" y="189006"/>
                    <a:pt x="6112" y="190214"/>
                  </a:cubicBezTo>
                  <a:cubicBezTo>
                    <a:pt x="9063" y="214883"/>
                    <a:pt x="6800" y="239651"/>
                    <a:pt x="7410" y="264360"/>
                  </a:cubicBezTo>
                  <a:cubicBezTo>
                    <a:pt x="7410" y="267822"/>
                    <a:pt x="8473" y="271048"/>
                    <a:pt x="8866" y="274393"/>
                  </a:cubicBezTo>
                  <a:cubicBezTo>
                    <a:pt x="10460" y="287632"/>
                    <a:pt x="9260" y="300793"/>
                    <a:pt x="7705" y="313954"/>
                  </a:cubicBezTo>
                  <a:cubicBezTo>
                    <a:pt x="7450" y="316372"/>
                    <a:pt x="7391" y="318806"/>
                    <a:pt x="7509" y="321233"/>
                  </a:cubicBezTo>
                  <a:cubicBezTo>
                    <a:pt x="8296" y="341850"/>
                    <a:pt x="5896" y="362388"/>
                    <a:pt x="5660" y="382985"/>
                  </a:cubicBezTo>
                  <a:cubicBezTo>
                    <a:pt x="5541" y="392585"/>
                    <a:pt x="5325" y="402343"/>
                    <a:pt x="4381" y="411943"/>
                  </a:cubicBezTo>
                  <a:cubicBezTo>
                    <a:pt x="1410" y="440386"/>
                    <a:pt x="623" y="469013"/>
                    <a:pt x="2000" y="497578"/>
                  </a:cubicBezTo>
                  <a:cubicBezTo>
                    <a:pt x="3692" y="527913"/>
                    <a:pt x="3358" y="558209"/>
                    <a:pt x="2689" y="588485"/>
                  </a:cubicBezTo>
                  <a:cubicBezTo>
                    <a:pt x="2295" y="606623"/>
                    <a:pt x="1056" y="624840"/>
                    <a:pt x="1941" y="642919"/>
                  </a:cubicBezTo>
                  <a:cubicBezTo>
                    <a:pt x="2531" y="655175"/>
                    <a:pt x="1941" y="667588"/>
                    <a:pt x="4341" y="679746"/>
                  </a:cubicBezTo>
                  <a:cubicBezTo>
                    <a:pt x="4499" y="680702"/>
                    <a:pt x="4558" y="681670"/>
                    <a:pt x="4518" y="682638"/>
                  </a:cubicBezTo>
                  <a:cubicBezTo>
                    <a:pt x="4518" y="696192"/>
                    <a:pt x="6387" y="709609"/>
                    <a:pt x="7135" y="723084"/>
                  </a:cubicBezTo>
                  <a:cubicBezTo>
                    <a:pt x="7627" y="732016"/>
                    <a:pt x="8787" y="740888"/>
                    <a:pt x="9102" y="749839"/>
                  </a:cubicBezTo>
                  <a:cubicBezTo>
                    <a:pt x="9378" y="759990"/>
                    <a:pt x="11837" y="769925"/>
                    <a:pt x="13804" y="779840"/>
                  </a:cubicBezTo>
                  <a:cubicBezTo>
                    <a:pt x="14846" y="785289"/>
                    <a:pt x="15574" y="790778"/>
                    <a:pt x="15968" y="796306"/>
                  </a:cubicBezTo>
                  <a:cubicBezTo>
                    <a:pt x="16912" y="806162"/>
                    <a:pt x="18643" y="815939"/>
                    <a:pt x="21142" y="825519"/>
                  </a:cubicBezTo>
                  <a:cubicBezTo>
                    <a:pt x="21889" y="827821"/>
                    <a:pt x="22145" y="830241"/>
                    <a:pt x="21889" y="832641"/>
                  </a:cubicBezTo>
                  <a:cubicBezTo>
                    <a:pt x="17699" y="821526"/>
                    <a:pt x="15122" y="809860"/>
                    <a:pt x="14256" y="798017"/>
                  </a:cubicBezTo>
                  <a:cubicBezTo>
                    <a:pt x="13135" y="783676"/>
                    <a:pt x="9220" y="769826"/>
                    <a:pt x="7253" y="755642"/>
                  </a:cubicBezTo>
                  <a:cubicBezTo>
                    <a:pt x="3712" y="730383"/>
                    <a:pt x="2551" y="704907"/>
                    <a:pt x="427" y="679510"/>
                  </a:cubicBezTo>
                  <a:cubicBezTo>
                    <a:pt x="-3508" y="632296"/>
                    <a:pt x="-852" y="585376"/>
                    <a:pt x="1076" y="538339"/>
                  </a:cubicBezTo>
                  <a:cubicBezTo>
                    <a:pt x="1567" y="526182"/>
                    <a:pt x="938" y="514063"/>
                    <a:pt x="466" y="501945"/>
                  </a:cubicBezTo>
                  <a:cubicBezTo>
                    <a:pt x="-498" y="474038"/>
                    <a:pt x="-6" y="446099"/>
                    <a:pt x="1882" y="418239"/>
                  </a:cubicBezTo>
                  <a:cubicBezTo>
                    <a:pt x="3850" y="387215"/>
                    <a:pt x="4833" y="356152"/>
                    <a:pt x="5817" y="325089"/>
                  </a:cubicBezTo>
                  <a:cubicBezTo>
                    <a:pt x="6151" y="313935"/>
                    <a:pt x="7135" y="302800"/>
                    <a:pt x="7784" y="291646"/>
                  </a:cubicBezTo>
                  <a:cubicBezTo>
                    <a:pt x="8197" y="288514"/>
                    <a:pt x="8237" y="285347"/>
                    <a:pt x="7941" y="282203"/>
                  </a:cubicBezTo>
                  <a:cubicBezTo>
                    <a:pt x="4145" y="260563"/>
                    <a:pt x="6879" y="238589"/>
                    <a:pt x="5974" y="216792"/>
                  </a:cubicBezTo>
                  <a:cubicBezTo>
                    <a:pt x="4971" y="191807"/>
                    <a:pt x="4932" y="166804"/>
                    <a:pt x="5305" y="141839"/>
                  </a:cubicBezTo>
                  <a:cubicBezTo>
                    <a:pt x="5837" y="107333"/>
                    <a:pt x="8394" y="72985"/>
                    <a:pt x="20827" y="40152"/>
                  </a:cubicBezTo>
                  <a:cubicBezTo>
                    <a:pt x="26394" y="24622"/>
                    <a:pt x="35719" y="10716"/>
                    <a:pt x="47995" y="-315"/>
                  </a:cubicBezTo>
                  <a:close/>
                </a:path>
              </a:pathLst>
            </a:custGeom>
            <a:solidFill>
              <a:srgbClr val="0B0B0B"/>
            </a:solidFill>
            <a:ln w="1956" cap="flat">
              <a:noFill/>
              <a:prstDash val="solid"/>
              <a:miter/>
            </a:ln>
          </p:spPr>
          <p:txBody>
            <a:bodyPr rtlCol="0" anchor="ctr"/>
            <a:lstStyle/>
            <a:p>
              <a:endParaRPr lang="es-CO"/>
            </a:p>
          </p:txBody>
        </p:sp>
        <p:sp>
          <p:nvSpPr>
            <p:cNvPr id="807" name="Freeform: Shape 806">
              <a:extLst>
                <a:ext uri="{FF2B5EF4-FFF2-40B4-BE49-F238E27FC236}">
                  <a16:creationId xmlns:a16="http://schemas.microsoft.com/office/drawing/2014/main" id="{2248933C-76C0-30B9-716C-D8605AF595AA}"/>
                </a:ext>
              </a:extLst>
            </p:cNvPr>
            <p:cNvSpPr/>
            <p:nvPr/>
          </p:nvSpPr>
          <p:spPr>
            <a:xfrm>
              <a:off x="13117096" y="1783337"/>
              <a:ext cx="273206" cy="45723"/>
            </a:xfrm>
            <a:custGeom>
              <a:avLst/>
              <a:gdLst>
                <a:gd name="connsiteX0" fmla="*/ 199855 w 273206"/>
                <a:gd name="connsiteY0" fmla="*/ 42390 h 45723"/>
                <a:gd name="connsiteX1" fmla="*/ 208157 w 273206"/>
                <a:gd name="connsiteY1" fmla="*/ 43708 h 45723"/>
                <a:gd name="connsiteX2" fmla="*/ 264421 w 273206"/>
                <a:gd name="connsiteY2" fmla="*/ 43708 h 45723"/>
                <a:gd name="connsiteX3" fmla="*/ 271601 w 273206"/>
                <a:gd name="connsiteY3" fmla="*/ 43944 h 45723"/>
                <a:gd name="connsiteX4" fmla="*/ 264598 w 273206"/>
                <a:gd name="connsiteY4" fmla="*/ 45243 h 45723"/>
                <a:gd name="connsiteX5" fmla="*/ 206465 w 273206"/>
                <a:gd name="connsiteY5" fmla="*/ 45243 h 45723"/>
                <a:gd name="connsiteX6" fmla="*/ 181225 w 273206"/>
                <a:gd name="connsiteY6" fmla="*/ 42311 h 45723"/>
                <a:gd name="connsiteX7" fmla="*/ 138418 w 273206"/>
                <a:gd name="connsiteY7" fmla="*/ 41741 h 45723"/>
                <a:gd name="connsiteX8" fmla="*/ 68128 w 273206"/>
                <a:gd name="connsiteY8" fmla="*/ 39518 h 45723"/>
                <a:gd name="connsiteX9" fmla="*/ 33681 w 273206"/>
                <a:gd name="connsiteY9" fmla="*/ 30783 h 45723"/>
                <a:gd name="connsiteX10" fmla="*/ 376 w 273206"/>
                <a:gd name="connsiteY10" fmla="*/ 5209 h 45723"/>
                <a:gd name="connsiteX11" fmla="*/ -1454 w 273206"/>
                <a:gd name="connsiteY11" fmla="*/ 94 h 45723"/>
                <a:gd name="connsiteX12" fmla="*/ 238 w 273206"/>
                <a:gd name="connsiteY12" fmla="*/ -24 h 45723"/>
                <a:gd name="connsiteX13" fmla="*/ 356 w 273206"/>
                <a:gd name="connsiteY13" fmla="*/ 94 h 45723"/>
                <a:gd name="connsiteX14" fmla="*/ 18809 w 273206"/>
                <a:gd name="connsiteY14" fmla="*/ 16304 h 45723"/>
                <a:gd name="connsiteX15" fmla="*/ 49931 w 273206"/>
                <a:gd name="connsiteY15" fmla="*/ 33774 h 45723"/>
                <a:gd name="connsiteX16" fmla="*/ 86227 w 273206"/>
                <a:gd name="connsiteY16" fmla="*/ 39498 h 45723"/>
                <a:gd name="connsiteX17" fmla="*/ 89925 w 273206"/>
                <a:gd name="connsiteY17" fmla="*/ 38436 h 45723"/>
                <a:gd name="connsiteX18" fmla="*/ 135428 w 273206"/>
                <a:gd name="connsiteY18" fmla="*/ 38043 h 45723"/>
                <a:gd name="connsiteX19" fmla="*/ 141998 w 273206"/>
                <a:gd name="connsiteY19" fmla="*/ 37452 h 45723"/>
                <a:gd name="connsiteX20" fmla="*/ 174675 w 273206"/>
                <a:gd name="connsiteY20" fmla="*/ 37452 h 45723"/>
                <a:gd name="connsiteX21" fmla="*/ 177055 w 273206"/>
                <a:gd name="connsiteY21" fmla="*/ 37826 h 45723"/>
                <a:gd name="connsiteX22" fmla="*/ 189114 w 273206"/>
                <a:gd name="connsiteY22" fmla="*/ 39321 h 45723"/>
                <a:gd name="connsiteX23" fmla="*/ 191180 w 273206"/>
                <a:gd name="connsiteY23" fmla="*/ 39794 h 45723"/>
                <a:gd name="connsiteX24" fmla="*/ 196177 w 273206"/>
                <a:gd name="connsiteY24" fmla="*/ 40718 h 45723"/>
                <a:gd name="connsiteX25" fmla="*/ 199855 w 273206"/>
                <a:gd name="connsiteY25" fmla="*/ 42390 h 4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3206" h="45723">
                  <a:moveTo>
                    <a:pt x="199855" y="42390"/>
                  </a:moveTo>
                  <a:cubicBezTo>
                    <a:pt x="202334" y="44574"/>
                    <a:pt x="205364" y="43689"/>
                    <a:pt x="208157" y="43708"/>
                  </a:cubicBezTo>
                  <a:cubicBezTo>
                    <a:pt x="226905" y="43708"/>
                    <a:pt x="245653" y="43708"/>
                    <a:pt x="264421" y="43708"/>
                  </a:cubicBezTo>
                  <a:cubicBezTo>
                    <a:pt x="266821" y="43708"/>
                    <a:pt x="269221" y="43866"/>
                    <a:pt x="271601" y="43944"/>
                  </a:cubicBezTo>
                  <a:cubicBezTo>
                    <a:pt x="269477" y="45498"/>
                    <a:pt x="266978" y="45223"/>
                    <a:pt x="264598" y="45243"/>
                  </a:cubicBezTo>
                  <a:cubicBezTo>
                    <a:pt x="245220" y="45243"/>
                    <a:pt x="225843" y="45617"/>
                    <a:pt x="206465" y="45243"/>
                  </a:cubicBezTo>
                  <a:cubicBezTo>
                    <a:pt x="198045" y="45066"/>
                    <a:pt x="189645" y="43276"/>
                    <a:pt x="181225" y="42311"/>
                  </a:cubicBezTo>
                  <a:cubicBezTo>
                    <a:pt x="167002" y="40915"/>
                    <a:pt x="152680" y="40718"/>
                    <a:pt x="138418" y="41741"/>
                  </a:cubicBezTo>
                  <a:cubicBezTo>
                    <a:pt x="114929" y="42980"/>
                    <a:pt x="91420" y="43708"/>
                    <a:pt x="68128" y="39518"/>
                  </a:cubicBezTo>
                  <a:cubicBezTo>
                    <a:pt x="56383" y="37767"/>
                    <a:pt x="44836" y="34836"/>
                    <a:pt x="33681" y="30783"/>
                  </a:cubicBezTo>
                  <a:cubicBezTo>
                    <a:pt x="20835" y="24508"/>
                    <a:pt x="10389" y="15045"/>
                    <a:pt x="376" y="5209"/>
                  </a:cubicBezTo>
                  <a:cubicBezTo>
                    <a:pt x="-1218" y="4048"/>
                    <a:pt x="-1946" y="2022"/>
                    <a:pt x="-1454" y="94"/>
                  </a:cubicBezTo>
                  <a:cubicBezTo>
                    <a:pt x="-1021" y="-398"/>
                    <a:pt x="-254" y="-457"/>
                    <a:pt x="238" y="-24"/>
                  </a:cubicBezTo>
                  <a:cubicBezTo>
                    <a:pt x="277" y="15"/>
                    <a:pt x="317" y="55"/>
                    <a:pt x="356" y="94"/>
                  </a:cubicBezTo>
                  <a:cubicBezTo>
                    <a:pt x="6455" y="5563"/>
                    <a:pt x="12710" y="10835"/>
                    <a:pt x="18809" y="16304"/>
                  </a:cubicBezTo>
                  <a:cubicBezTo>
                    <a:pt x="27799" y="24350"/>
                    <a:pt x="37498" y="31393"/>
                    <a:pt x="49931" y="33774"/>
                  </a:cubicBezTo>
                  <a:cubicBezTo>
                    <a:pt x="61971" y="36056"/>
                    <a:pt x="73735" y="40069"/>
                    <a:pt x="86227" y="39498"/>
                  </a:cubicBezTo>
                  <a:cubicBezTo>
                    <a:pt x="87269" y="38672"/>
                    <a:pt x="88607" y="38279"/>
                    <a:pt x="89925" y="38436"/>
                  </a:cubicBezTo>
                  <a:cubicBezTo>
                    <a:pt x="105093" y="38967"/>
                    <a:pt x="120280" y="39636"/>
                    <a:pt x="135428" y="38043"/>
                  </a:cubicBezTo>
                  <a:cubicBezTo>
                    <a:pt x="137592" y="37590"/>
                    <a:pt x="139795" y="37374"/>
                    <a:pt x="141998" y="37452"/>
                  </a:cubicBezTo>
                  <a:cubicBezTo>
                    <a:pt x="152897" y="37452"/>
                    <a:pt x="163796" y="37236"/>
                    <a:pt x="174675" y="37452"/>
                  </a:cubicBezTo>
                  <a:cubicBezTo>
                    <a:pt x="175481" y="37531"/>
                    <a:pt x="176268" y="37649"/>
                    <a:pt x="177055" y="37826"/>
                  </a:cubicBezTo>
                  <a:cubicBezTo>
                    <a:pt x="180989" y="39400"/>
                    <a:pt x="185101" y="38830"/>
                    <a:pt x="189114" y="39321"/>
                  </a:cubicBezTo>
                  <a:cubicBezTo>
                    <a:pt x="189822" y="39420"/>
                    <a:pt x="190511" y="39577"/>
                    <a:pt x="191180" y="39794"/>
                  </a:cubicBezTo>
                  <a:cubicBezTo>
                    <a:pt x="192793" y="40325"/>
                    <a:pt x="194485" y="40620"/>
                    <a:pt x="196177" y="40718"/>
                  </a:cubicBezTo>
                  <a:cubicBezTo>
                    <a:pt x="197593" y="40738"/>
                    <a:pt x="198931" y="41328"/>
                    <a:pt x="199855" y="42390"/>
                  </a:cubicBezTo>
                  <a:close/>
                </a:path>
              </a:pathLst>
            </a:custGeom>
            <a:solidFill>
              <a:srgbClr val="1B1B1B"/>
            </a:solidFill>
            <a:ln w="1956" cap="flat">
              <a:noFill/>
              <a:prstDash val="solid"/>
              <a:miter/>
            </a:ln>
          </p:spPr>
          <p:txBody>
            <a:bodyPr rtlCol="0" anchor="ctr"/>
            <a:lstStyle/>
            <a:p>
              <a:endParaRPr lang="es-CO"/>
            </a:p>
          </p:txBody>
        </p:sp>
        <p:sp>
          <p:nvSpPr>
            <p:cNvPr id="808" name="Freeform: Shape 807">
              <a:extLst>
                <a:ext uri="{FF2B5EF4-FFF2-40B4-BE49-F238E27FC236}">
                  <a16:creationId xmlns:a16="http://schemas.microsoft.com/office/drawing/2014/main" id="{66334DFD-2AAE-E8EE-F3C3-69503E604699}"/>
                </a:ext>
              </a:extLst>
            </p:cNvPr>
            <p:cNvSpPr/>
            <p:nvPr/>
          </p:nvSpPr>
          <p:spPr>
            <a:xfrm>
              <a:off x="12986524" y="1539659"/>
              <a:ext cx="17685" cy="167049"/>
            </a:xfrm>
            <a:custGeom>
              <a:avLst/>
              <a:gdLst>
                <a:gd name="connsiteX0" fmla="*/ 1168 w 17685"/>
                <a:gd name="connsiteY0" fmla="*/ 47028 h 167049"/>
                <a:gd name="connsiteX1" fmla="*/ 1168 w 17685"/>
                <a:gd name="connsiteY1" fmla="*/ 45611 h 167049"/>
                <a:gd name="connsiteX2" fmla="*/ 500 w 17685"/>
                <a:gd name="connsiteY2" fmla="*/ 36463 h 167049"/>
                <a:gd name="connsiteX3" fmla="*/ -228 w 17685"/>
                <a:gd name="connsiteY3" fmla="*/ 31014 h 167049"/>
                <a:gd name="connsiteX4" fmla="*/ -228 w 17685"/>
                <a:gd name="connsiteY4" fmla="*/ 31014 h 167049"/>
                <a:gd name="connsiteX5" fmla="*/ -917 w 17685"/>
                <a:gd name="connsiteY5" fmla="*/ 20332 h 167049"/>
                <a:gd name="connsiteX6" fmla="*/ -1606 w 17685"/>
                <a:gd name="connsiteY6" fmla="*/ 13486 h 167049"/>
                <a:gd name="connsiteX7" fmla="*/ -1606 w 17685"/>
                <a:gd name="connsiteY7" fmla="*/ 6227 h 167049"/>
                <a:gd name="connsiteX8" fmla="*/ -819 w 17685"/>
                <a:gd name="connsiteY8" fmla="*/ 3256 h 167049"/>
                <a:gd name="connsiteX9" fmla="*/ -130 w 17685"/>
                <a:gd name="connsiteY9" fmla="*/ 1859 h 167049"/>
                <a:gd name="connsiteX10" fmla="*/ -130 w 17685"/>
                <a:gd name="connsiteY10" fmla="*/ 1859 h 167049"/>
                <a:gd name="connsiteX11" fmla="*/ 1326 w 17685"/>
                <a:gd name="connsiteY11" fmla="*/ 1132 h 167049"/>
                <a:gd name="connsiteX12" fmla="*/ 2742 w 17685"/>
                <a:gd name="connsiteY12" fmla="*/ 364 h 167049"/>
                <a:gd name="connsiteX13" fmla="*/ 2742 w 17685"/>
                <a:gd name="connsiteY13" fmla="*/ 364 h 167049"/>
                <a:gd name="connsiteX14" fmla="*/ 7267 w 17685"/>
                <a:gd name="connsiteY14" fmla="*/ 207 h 167049"/>
                <a:gd name="connsiteX15" fmla="*/ 16080 w 17685"/>
                <a:gd name="connsiteY15" fmla="*/ 541 h 167049"/>
                <a:gd name="connsiteX16" fmla="*/ 6244 w 17685"/>
                <a:gd name="connsiteY16" fmla="*/ 2509 h 167049"/>
                <a:gd name="connsiteX17" fmla="*/ 1286 w 17685"/>
                <a:gd name="connsiteY17" fmla="*/ 8528 h 167049"/>
                <a:gd name="connsiteX18" fmla="*/ 2054 w 17685"/>
                <a:gd name="connsiteY18" fmla="*/ 20135 h 167049"/>
                <a:gd name="connsiteX19" fmla="*/ 9175 w 17685"/>
                <a:gd name="connsiteY19" fmla="*/ 117318 h 167049"/>
                <a:gd name="connsiteX20" fmla="*/ 4572 w 17685"/>
                <a:gd name="connsiteY20" fmla="*/ 162800 h 167049"/>
                <a:gd name="connsiteX21" fmla="*/ 3018 w 17685"/>
                <a:gd name="connsiteY21" fmla="*/ 166735 h 167049"/>
                <a:gd name="connsiteX22" fmla="*/ 3273 w 17685"/>
                <a:gd name="connsiteY22" fmla="*/ 160283 h 167049"/>
                <a:gd name="connsiteX23" fmla="*/ 5831 w 17685"/>
                <a:gd name="connsiteY23" fmla="*/ 135751 h 167049"/>
                <a:gd name="connsiteX24" fmla="*/ 4139 w 17685"/>
                <a:gd name="connsiteY24" fmla="*/ 73232 h 167049"/>
                <a:gd name="connsiteX25" fmla="*/ 2781 w 17685"/>
                <a:gd name="connsiteY25" fmla="*/ 60247 h 167049"/>
                <a:gd name="connsiteX26" fmla="*/ 1168 w 17685"/>
                <a:gd name="connsiteY26" fmla="*/ 47028 h 167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685" h="167049">
                  <a:moveTo>
                    <a:pt x="1168" y="47028"/>
                  </a:moveTo>
                  <a:cubicBezTo>
                    <a:pt x="1168" y="46555"/>
                    <a:pt x="1168" y="46083"/>
                    <a:pt x="1168" y="45611"/>
                  </a:cubicBezTo>
                  <a:cubicBezTo>
                    <a:pt x="-209" y="42641"/>
                    <a:pt x="834" y="39513"/>
                    <a:pt x="500" y="36463"/>
                  </a:cubicBezTo>
                  <a:cubicBezTo>
                    <a:pt x="264" y="34654"/>
                    <a:pt x="1090" y="32686"/>
                    <a:pt x="-228" y="31014"/>
                  </a:cubicBezTo>
                  <a:lnTo>
                    <a:pt x="-228" y="31014"/>
                  </a:lnTo>
                  <a:cubicBezTo>
                    <a:pt x="-1665" y="27532"/>
                    <a:pt x="-582" y="23873"/>
                    <a:pt x="-917" y="20332"/>
                  </a:cubicBezTo>
                  <a:cubicBezTo>
                    <a:pt x="-1192" y="18050"/>
                    <a:pt x="-248" y="15650"/>
                    <a:pt x="-1606" y="13486"/>
                  </a:cubicBezTo>
                  <a:lnTo>
                    <a:pt x="-1606" y="6227"/>
                  </a:lnTo>
                  <a:cubicBezTo>
                    <a:pt x="-701" y="5400"/>
                    <a:pt x="-897" y="4259"/>
                    <a:pt x="-819" y="3256"/>
                  </a:cubicBezTo>
                  <a:cubicBezTo>
                    <a:pt x="-740" y="2725"/>
                    <a:pt x="-504" y="2233"/>
                    <a:pt x="-130" y="1859"/>
                  </a:cubicBezTo>
                  <a:lnTo>
                    <a:pt x="-130" y="1859"/>
                  </a:lnTo>
                  <a:cubicBezTo>
                    <a:pt x="264" y="1486"/>
                    <a:pt x="775" y="1230"/>
                    <a:pt x="1326" y="1132"/>
                  </a:cubicBezTo>
                  <a:cubicBezTo>
                    <a:pt x="1877" y="1033"/>
                    <a:pt x="2368" y="777"/>
                    <a:pt x="2742" y="364"/>
                  </a:cubicBezTo>
                  <a:lnTo>
                    <a:pt x="2742" y="364"/>
                  </a:lnTo>
                  <a:cubicBezTo>
                    <a:pt x="4119" y="-482"/>
                    <a:pt x="5831" y="-541"/>
                    <a:pt x="7267" y="207"/>
                  </a:cubicBezTo>
                  <a:cubicBezTo>
                    <a:pt x="10198" y="404"/>
                    <a:pt x="13169" y="-521"/>
                    <a:pt x="16080" y="541"/>
                  </a:cubicBezTo>
                  <a:cubicBezTo>
                    <a:pt x="12933" y="2017"/>
                    <a:pt x="9431" y="1761"/>
                    <a:pt x="6244" y="2509"/>
                  </a:cubicBezTo>
                  <a:cubicBezTo>
                    <a:pt x="3057" y="3256"/>
                    <a:pt x="1129" y="5105"/>
                    <a:pt x="1286" y="8528"/>
                  </a:cubicBezTo>
                  <a:cubicBezTo>
                    <a:pt x="1464" y="12463"/>
                    <a:pt x="1739" y="16279"/>
                    <a:pt x="2054" y="20135"/>
                  </a:cubicBezTo>
                  <a:cubicBezTo>
                    <a:pt x="4808" y="52497"/>
                    <a:pt x="8782" y="84760"/>
                    <a:pt x="9175" y="117318"/>
                  </a:cubicBezTo>
                  <a:cubicBezTo>
                    <a:pt x="9254" y="132603"/>
                    <a:pt x="7700" y="147849"/>
                    <a:pt x="4572" y="162800"/>
                  </a:cubicBezTo>
                  <a:cubicBezTo>
                    <a:pt x="4296" y="164197"/>
                    <a:pt x="4296" y="165732"/>
                    <a:pt x="3018" y="166735"/>
                  </a:cubicBezTo>
                  <a:cubicBezTo>
                    <a:pt x="2486" y="164610"/>
                    <a:pt x="2565" y="162368"/>
                    <a:pt x="3273" y="160283"/>
                  </a:cubicBezTo>
                  <a:cubicBezTo>
                    <a:pt x="4985" y="152217"/>
                    <a:pt x="5831" y="143994"/>
                    <a:pt x="5831" y="135751"/>
                  </a:cubicBezTo>
                  <a:cubicBezTo>
                    <a:pt x="5988" y="114878"/>
                    <a:pt x="5831" y="94045"/>
                    <a:pt x="4139" y="73232"/>
                  </a:cubicBezTo>
                  <a:cubicBezTo>
                    <a:pt x="3765" y="68884"/>
                    <a:pt x="2486" y="64654"/>
                    <a:pt x="2781" y="60247"/>
                  </a:cubicBezTo>
                  <a:cubicBezTo>
                    <a:pt x="794" y="55959"/>
                    <a:pt x="3037" y="51297"/>
                    <a:pt x="1168" y="47028"/>
                  </a:cubicBezTo>
                  <a:close/>
                </a:path>
              </a:pathLst>
            </a:custGeom>
            <a:solidFill>
              <a:srgbClr val="454545"/>
            </a:solidFill>
            <a:ln w="1956" cap="flat">
              <a:noFill/>
              <a:prstDash val="solid"/>
              <a:miter/>
            </a:ln>
          </p:spPr>
          <p:txBody>
            <a:bodyPr rtlCol="0" anchor="ctr"/>
            <a:lstStyle/>
            <a:p>
              <a:endParaRPr lang="es-CO"/>
            </a:p>
          </p:txBody>
        </p:sp>
        <p:sp>
          <p:nvSpPr>
            <p:cNvPr id="809" name="Freeform: Shape 808">
              <a:extLst>
                <a:ext uri="{FF2B5EF4-FFF2-40B4-BE49-F238E27FC236}">
                  <a16:creationId xmlns:a16="http://schemas.microsoft.com/office/drawing/2014/main" id="{C5D5052E-F853-26D2-CF39-2D30313906A7}"/>
                </a:ext>
              </a:extLst>
            </p:cNvPr>
            <p:cNvSpPr/>
            <p:nvPr/>
          </p:nvSpPr>
          <p:spPr>
            <a:xfrm>
              <a:off x="13090994" y="1750303"/>
              <a:ext cx="61349" cy="64112"/>
            </a:xfrm>
            <a:custGeom>
              <a:avLst/>
              <a:gdLst>
                <a:gd name="connsiteX0" fmla="*/ 24550 w 61349"/>
                <a:gd name="connsiteY0" fmla="*/ 33266 h 64112"/>
                <a:gd name="connsiteX1" fmla="*/ 55809 w 61349"/>
                <a:gd name="connsiteY1" fmla="*/ 60808 h 64112"/>
                <a:gd name="connsiteX2" fmla="*/ 59744 w 61349"/>
                <a:gd name="connsiteY2" fmla="*/ 63798 h 64112"/>
                <a:gd name="connsiteX3" fmla="*/ 42885 w 61349"/>
                <a:gd name="connsiteY3" fmla="*/ 54572 h 64112"/>
                <a:gd name="connsiteX4" fmla="*/ 1926 w 61349"/>
                <a:gd name="connsiteY4" fmla="*/ 9679 h 64112"/>
                <a:gd name="connsiteX5" fmla="*/ -1418 w 61349"/>
                <a:gd name="connsiteY5" fmla="*/ -315 h 64112"/>
                <a:gd name="connsiteX6" fmla="*/ 8241 w 61349"/>
                <a:gd name="connsiteY6" fmla="*/ 12119 h 64112"/>
                <a:gd name="connsiteX7" fmla="*/ 16641 w 61349"/>
                <a:gd name="connsiteY7" fmla="*/ 22899 h 64112"/>
                <a:gd name="connsiteX8" fmla="*/ 17802 w 61349"/>
                <a:gd name="connsiteY8" fmla="*/ 24453 h 64112"/>
                <a:gd name="connsiteX9" fmla="*/ 18451 w 61349"/>
                <a:gd name="connsiteY9" fmla="*/ 25161 h 64112"/>
                <a:gd name="connsiteX10" fmla="*/ 19730 w 61349"/>
                <a:gd name="connsiteY10" fmla="*/ 26519 h 64112"/>
                <a:gd name="connsiteX11" fmla="*/ 24550 w 61349"/>
                <a:gd name="connsiteY11" fmla="*/ 33266 h 64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349" h="64112">
                  <a:moveTo>
                    <a:pt x="24550" y="33266"/>
                  </a:moveTo>
                  <a:cubicBezTo>
                    <a:pt x="32970" y="44716"/>
                    <a:pt x="44419" y="52722"/>
                    <a:pt x="55809" y="60808"/>
                  </a:cubicBezTo>
                  <a:cubicBezTo>
                    <a:pt x="57167" y="61772"/>
                    <a:pt x="58937" y="62165"/>
                    <a:pt x="59744" y="63798"/>
                  </a:cubicBezTo>
                  <a:cubicBezTo>
                    <a:pt x="52701" y="63346"/>
                    <a:pt x="47940" y="58408"/>
                    <a:pt x="42885" y="54572"/>
                  </a:cubicBezTo>
                  <a:cubicBezTo>
                    <a:pt x="26458" y="42198"/>
                    <a:pt x="13671" y="26381"/>
                    <a:pt x="1926" y="9679"/>
                  </a:cubicBezTo>
                  <a:cubicBezTo>
                    <a:pt x="-198" y="6669"/>
                    <a:pt x="-2244" y="3777"/>
                    <a:pt x="-1418" y="-315"/>
                  </a:cubicBezTo>
                  <a:cubicBezTo>
                    <a:pt x="3657" y="2361"/>
                    <a:pt x="4818" y="8105"/>
                    <a:pt x="8241" y="12119"/>
                  </a:cubicBezTo>
                  <a:cubicBezTo>
                    <a:pt x="11212" y="15542"/>
                    <a:pt x="13513" y="19555"/>
                    <a:pt x="16641" y="22899"/>
                  </a:cubicBezTo>
                  <a:lnTo>
                    <a:pt x="17802" y="24453"/>
                  </a:lnTo>
                  <a:lnTo>
                    <a:pt x="18451" y="25161"/>
                  </a:lnTo>
                  <a:cubicBezTo>
                    <a:pt x="18865" y="25614"/>
                    <a:pt x="19297" y="26086"/>
                    <a:pt x="19730" y="26519"/>
                  </a:cubicBezTo>
                  <a:cubicBezTo>
                    <a:pt x="21461" y="28702"/>
                    <a:pt x="23547" y="30532"/>
                    <a:pt x="24550" y="33266"/>
                  </a:cubicBezTo>
                  <a:close/>
                </a:path>
              </a:pathLst>
            </a:custGeom>
            <a:solidFill>
              <a:srgbClr val="C3C3C3"/>
            </a:solidFill>
            <a:ln w="1956" cap="flat">
              <a:noFill/>
              <a:prstDash val="solid"/>
              <a:miter/>
            </a:ln>
          </p:spPr>
          <p:txBody>
            <a:bodyPr rtlCol="0" anchor="ctr"/>
            <a:lstStyle/>
            <a:p>
              <a:endParaRPr lang="es-CO"/>
            </a:p>
          </p:txBody>
        </p:sp>
        <p:sp>
          <p:nvSpPr>
            <p:cNvPr id="810" name="Freeform: Shape 809">
              <a:extLst>
                <a:ext uri="{FF2B5EF4-FFF2-40B4-BE49-F238E27FC236}">
                  <a16:creationId xmlns:a16="http://schemas.microsoft.com/office/drawing/2014/main" id="{00F95319-13BC-A883-8D84-AE42C11FD198}"/>
                </a:ext>
              </a:extLst>
            </p:cNvPr>
            <p:cNvSpPr/>
            <p:nvPr/>
          </p:nvSpPr>
          <p:spPr>
            <a:xfrm>
              <a:off x="13090985" y="1747411"/>
              <a:ext cx="27875" cy="36472"/>
            </a:xfrm>
            <a:custGeom>
              <a:avLst/>
              <a:gdLst>
                <a:gd name="connsiteX0" fmla="*/ 16257 w 27875"/>
                <a:gd name="connsiteY0" fmla="*/ 27227 h 36472"/>
                <a:gd name="connsiteX1" fmla="*/ -1448 w 27875"/>
                <a:gd name="connsiteY1" fmla="*/ 2577 h 36472"/>
                <a:gd name="connsiteX2" fmla="*/ -1606 w 27875"/>
                <a:gd name="connsiteY2" fmla="*/ -315 h 36472"/>
                <a:gd name="connsiteX3" fmla="*/ 696 w 27875"/>
                <a:gd name="connsiteY3" fmla="*/ 1259 h 36472"/>
                <a:gd name="connsiteX4" fmla="*/ 26270 w 27875"/>
                <a:gd name="connsiteY4" fmla="*/ 35961 h 36472"/>
                <a:gd name="connsiteX5" fmla="*/ 24303 w 27875"/>
                <a:gd name="connsiteY5" fmla="*/ 36158 h 36472"/>
                <a:gd name="connsiteX6" fmla="*/ 18677 w 27875"/>
                <a:gd name="connsiteY6" fmla="*/ 30374 h 36472"/>
                <a:gd name="connsiteX7" fmla="*/ 17300 w 27875"/>
                <a:gd name="connsiteY7" fmla="*/ 28781 h 36472"/>
                <a:gd name="connsiteX8" fmla="*/ 17300 w 27875"/>
                <a:gd name="connsiteY8" fmla="*/ 28781 h 36472"/>
                <a:gd name="connsiteX9" fmla="*/ 16257 w 27875"/>
                <a:gd name="connsiteY9" fmla="*/ 27227 h 36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875" h="36472">
                  <a:moveTo>
                    <a:pt x="16257" y="27227"/>
                  </a:moveTo>
                  <a:cubicBezTo>
                    <a:pt x="9687" y="19515"/>
                    <a:pt x="3765" y="11253"/>
                    <a:pt x="-1448" y="2577"/>
                  </a:cubicBezTo>
                  <a:cubicBezTo>
                    <a:pt x="-1448" y="1613"/>
                    <a:pt x="-1566" y="610"/>
                    <a:pt x="-1606" y="-315"/>
                  </a:cubicBezTo>
                  <a:cubicBezTo>
                    <a:pt x="-838" y="197"/>
                    <a:pt x="263" y="531"/>
                    <a:pt x="696" y="1259"/>
                  </a:cubicBezTo>
                  <a:cubicBezTo>
                    <a:pt x="7956" y="13791"/>
                    <a:pt x="17654" y="24512"/>
                    <a:pt x="26270" y="35961"/>
                  </a:cubicBezTo>
                  <a:lnTo>
                    <a:pt x="24303" y="36158"/>
                  </a:lnTo>
                  <a:cubicBezTo>
                    <a:pt x="22021" y="34663"/>
                    <a:pt x="20093" y="32696"/>
                    <a:pt x="18677" y="30374"/>
                  </a:cubicBezTo>
                  <a:cubicBezTo>
                    <a:pt x="18362" y="29725"/>
                    <a:pt x="17890" y="29174"/>
                    <a:pt x="17300" y="28781"/>
                  </a:cubicBezTo>
                  <a:lnTo>
                    <a:pt x="17300" y="28781"/>
                  </a:lnTo>
                  <a:cubicBezTo>
                    <a:pt x="17162" y="28250"/>
                    <a:pt x="16690" y="27758"/>
                    <a:pt x="16257" y="27227"/>
                  </a:cubicBezTo>
                  <a:close/>
                </a:path>
              </a:pathLst>
            </a:custGeom>
            <a:solidFill>
              <a:srgbClr val="191919"/>
            </a:solidFill>
            <a:ln w="1956" cap="flat">
              <a:noFill/>
              <a:prstDash val="solid"/>
              <a:miter/>
            </a:ln>
          </p:spPr>
          <p:txBody>
            <a:bodyPr rtlCol="0" anchor="ctr"/>
            <a:lstStyle/>
            <a:p>
              <a:endParaRPr lang="es-CO"/>
            </a:p>
          </p:txBody>
        </p:sp>
        <p:sp>
          <p:nvSpPr>
            <p:cNvPr id="811" name="Freeform: Shape 810">
              <a:extLst>
                <a:ext uri="{FF2B5EF4-FFF2-40B4-BE49-F238E27FC236}">
                  <a16:creationId xmlns:a16="http://schemas.microsoft.com/office/drawing/2014/main" id="{1A633965-33D8-E9AD-D126-DE6850655DE5}"/>
                </a:ext>
              </a:extLst>
            </p:cNvPr>
            <p:cNvSpPr/>
            <p:nvPr/>
          </p:nvSpPr>
          <p:spPr>
            <a:xfrm>
              <a:off x="12418538" y="1710033"/>
              <a:ext cx="2380" cy="3857"/>
            </a:xfrm>
            <a:custGeom>
              <a:avLst/>
              <a:gdLst>
                <a:gd name="connsiteX0" fmla="*/ 775 w 2380"/>
                <a:gd name="connsiteY0" fmla="*/ 2125 h 3857"/>
                <a:gd name="connsiteX1" fmla="*/ -91 w 2380"/>
                <a:gd name="connsiteY1" fmla="*/ 3502 h 3857"/>
                <a:gd name="connsiteX2" fmla="*/ -1586 w 2380"/>
                <a:gd name="connsiteY2" fmla="*/ 669 h 3857"/>
                <a:gd name="connsiteX3" fmla="*/ -858 w 2380"/>
                <a:gd name="connsiteY3" fmla="*/ -314 h 3857"/>
                <a:gd name="connsiteX4" fmla="*/ 775 w 2380"/>
                <a:gd name="connsiteY4" fmla="*/ 2125 h 3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0" h="3857">
                  <a:moveTo>
                    <a:pt x="775" y="2125"/>
                  </a:moveTo>
                  <a:cubicBezTo>
                    <a:pt x="775" y="2755"/>
                    <a:pt x="657" y="3758"/>
                    <a:pt x="-91" y="3502"/>
                  </a:cubicBezTo>
                  <a:cubicBezTo>
                    <a:pt x="-1133" y="2971"/>
                    <a:pt x="-1724" y="1830"/>
                    <a:pt x="-1586" y="669"/>
                  </a:cubicBezTo>
                  <a:cubicBezTo>
                    <a:pt x="-1586" y="335"/>
                    <a:pt x="-1094" y="-334"/>
                    <a:pt x="-858" y="-314"/>
                  </a:cubicBezTo>
                  <a:cubicBezTo>
                    <a:pt x="736" y="-255"/>
                    <a:pt x="677" y="1023"/>
                    <a:pt x="775" y="2125"/>
                  </a:cubicBezTo>
                  <a:close/>
                </a:path>
              </a:pathLst>
            </a:custGeom>
            <a:solidFill>
              <a:srgbClr val="E8E8E8"/>
            </a:solidFill>
            <a:ln w="1956" cap="flat">
              <a:noFill/>
              <a:prstDash val="solid"/>
              <a:miter/>
            </a:ln>
          </p:spPr>
          <p:txBody>
            <a:bodyPr rtlCol="0" anchor="ctr"/>
            <a:lstStyle/>
            <a:p>
              <a:endParaRPr lang="es-CO"/>
            </a:p>
          </p:txBody>
        </p:sp>
        <p:sp>
          <p:nvSpPr>
            <p:cNvPr id="812" name="Freeform: Shape 811">
              <a:extLst>
                <a:ext uri="{FF2B5EF4-FFF2-40B4-BE49-F238E27FC236}">
                  <a16:creationId xmlns:a16="http://schemas.microsoft.com/office/drawing/2014/main" id="{F9A8CC83-18CB-7B42-F4EC-1547598AD022}"/>
                </a:ext>
              </a:extLst>
            </p:cNvPr>
            <p:cNvSpPr/>
            <p:nvPr/>
          </p:nvSpPr>
          <p:spPr>
            <a:xfrm>
              <a:off x="13479131" y="151279"/>
              <a:ext cx="4674" cy="5901"/>
            </a:xfrm>
            <a:custGeom>
              <a:avLst/>
              <a:gdLst>
                <a:gd name="connsiteX0" fmla="*/ 3069 w 4674"/>
                <a:gd name="connsiteY0" fmla="*/ 5587 h 5901"/>
                <a:gd name="connsiteX1" fmla="*/ -1573 w 4674"/>
                <a:gd name="connsiteY1" fmla="*/ -315 h 5901"/>
                <a:gd name="connsiteX2" fmla="*/ 3069 w 4674"/>
                <a:gd name="connsiteY2" fmla="*/ 5587 h 5901"/>
              </a:gdLst>
              <a:ahLst/>
              <a:cxnLst>
                <a:cxn ang="0">
                  <a:pos x="connsiteX0" y="connsiteY0"/>
                </a:cxn>
                <a:cxn ang="0">
                  <a:pos x="connsiteX1" y="connsiteY1"/>
                </a:cxn>
                <a:cxn ang="0">
                  <a:pos x="connsiteX2" y="connsiteY2"/>
                </a:cxn>
              </a:cxnLst>
              <a:rect l="l" t="t" r="r" b="b"/>
              <a:pathLst>
                <a:path w="4674" h="5901">
                  <a:moveTo>
                    <a:pt x="3069" y="5587"/>
                  </a:moveTo>
                  <a:cubicBezTo>
                    <a:pt x="118" y="4682"/>
                    <a:pt x="-1888" y="3049"/>
                    <a:pt x="-1573" y="-315"/>
                  </a:cubicBezTo>
                  <a:cubicBezTo>
                    <a:pt x="532" y="1139"/>
                    <a:pt x="2145" y="3195"/>
                    <a:pt x="3069" y="5587"/>
                  </a:cubicBezTo>
                  <a:close/>
                </a:path>
              </a:pathLst>
            </a:custGeom>
            <a:solidFill>
              <a:srgbClr val="020202"/>
            </a:solidFill>
            <a:ln w="1956" cap="flat">
              <a:noFill/>
              <a:prstDash val="solid"/>
              <a:miter/>
            </a:ln>
          </p:spPr>
          <p:txBody>
            <a:bodyPr rtlCol="0" anchor="ctr"/>
            <a:lstStyle/>
            <a:p>
              <a:endParaRPr lang="es-CO"/>
            </a:p>
          </p:txBody>
        </p:sp>
        <p:sp>
          <p:nvSpPr>
            <p:cNvPr id="813" name="Freeform: Shape 812">
              <a:extLst>
                <a:ext uri="{FF2B5EF4-FFF2-40B4-BE49-F238E27FC236}">
                  <a16:creationId xmlns:a16="http://schemas.microsoft.com/office/drawing/2014/main" id="{3DDAC29A-34AA-E9C0-BAEC-E10118105E20}"/>
                </a:ext>
              </a:extLst>
            </p:cNvPr>
            <p:cNvSpPr/>
            <p:nvPr/>
          </p:nvSpPr>
          <p:spPr>
            <a:xfrm>
              <a:off x="12602049" y="37831"/>
              <a:ext cx="887237" cy="1246666"/>
            </a:xfrm>
            <a:custGeom>
              <a:avLst/>
              <a:gdLst>
                <a:gd name="connsiteX0" fmla="*/ 187265 w 887237"/>
                <a:gd name="connsiteY0" fmla="*/ 302481 h 1246666"/>
                <a:gd name="connsiteX1" fmla="*/ 178963 w 887237"/>
                <a:gd name="connsiteY1" fmla="*/ 339859 h 1246666"/>
                <a:gd name="connsiteX2" fmla="*/ 178648 w 887237"/>
                <a:gd name="connsiteY2" fmla="*/ 360240 h 1246666"/>
                <a:gd name="connsiteX3" fmla="*/ 176425 w 887237"/>
                <a:gd name="connsiteY3" fmla="*/ 415520 h 1246666"/>
                <a:gd name="connsiteX4" fmla="*/ 176307 w 887237"/>
                <a:gd name="connsiteY4" fmla="*/ 475934 h 1246666"/>
                <a:gd name="connsiteX5" fmla="*/ 176563 w 887237"/>
                <a:gd name="connsiteY5" fmla="*/ 502118 h 1246666"/>
                <a:gd name="connsiteX6" fmla="*/ 185868 w 887237"/>
                <a:gd name="connsiteY6" fmla="*/ 570519 h 1246666"/>
                <a:gd name="connsiteX7" fmla="*/ 216715 w 887237"/>
                <a:gd name="connsiteY7" fmla="*/ 651866 h 1246666"/>
                <a:gd name="connsiteX8" fmla="*/ 260407 w 887237"/>
                <a:gd name="connsiteY8" fmla="*/ 719736 h 1246666"/>
                <a:gd name="connsiteX9" fmla="*/ 290506 w 887237"/>
                <a:gd name="connsiteY9" fmla="*/ 755304 h 1246666"/>
                <a:gd name="connsiteX10" fmla="*/ 312579 w 887237"/>
                <a:gd name="connsiteY10" fmla="*/ 770393 h 1246666"/>
                <a:gd name="connsiteX11" fmla="*/ 353400 w 887237"/>
                <a:gd name="connsiteY11" fmla="*/ 787842 h 1246666"/>
                <a:gd name="connsiteX12" fmla="*/ 428155 w 887237"/>
                <a:gd name="connsiteY12" fmla="*/ 812138 h 1246666"/>
                <a:gd name="connsiteX13" fmla="*/ 469822 w 887237"/>
                <a:gd name="connsiteY13" fmla="*/ 818649 h 1246666"/>
                <a:gd name="connsiteX14" fmla="*/ 576761 w 887237"/>
                <a:gd name="connsiteY14" fmla="*/ 821344 h 1246666"/>
                <a:gd name="connsiteX15" fmla="*/ 616500 w 887237"/>
                <a:gd name="connsiteY15" fmla="*/ 816761 h 1246666"/>
                <a:gd name="connsiteX16" fmla="*/ 671839 w 887237"/>
                <a:gd name="connsiteY16" fmla="*/ 808184 h 1246666"/>
                <a:gd name="connsiteX17" fmla="*/ 736758 w 887237"/>
                <a:gd name="connsiteY17" fmla="*/ 794806 h 1246666"/>
                <a:gd name="connsiteX18" fmla="*/ 792786 w 887237"/>
                <a:gd name="connsiteY18" fmla="*/ 779068 h 1246666"/>
                <a:gd name="connsiteX19" fmla="*/ 841574 w 887237"/>
                <a:gd name="connsiteY19" fmla="*/ 764491 h 1246666"/>
                <a:gd name="connsiteX20" fmla="*/ 859633 w 887237"/>
                <a:gd name="connsiteY20" fmla="*/ 759219 h 1246666"/>
                <a:gd name="connsiteX21" fmla="*/ 868309 w 887237"/>
                <a:gd name="connsiteY21" fmla="*/ 758825 h 1246666"/>
                <a:gd name="connsiteX22" fmla="*/ 884047 w 887237"/>
                <a:gd name="connsiteY22" fmla="*/ 770530 h 1246666"/>
                <a:gd name="connsiteX23" fmla="*/ 885620 w 887237"/>
                <a:gd name="connsiteY23" fmla="*/ 781232 h 1246666"/>
                <a:gd name="connsiteX24" fmla="*/ 884086 w 887237"/>
                <a:gd name="connsiteY24" fmla="*/ 820282 h 1246666"/>
                <a:gd name="connsiteX25" fmla="*/ 875745 w 887237"/>
                <a:gd name="connsiteY25" fmla="*/ 852486 h 1246666"/>
                <a:gd name="connsiteX26" fmla="*/ 854243 w 887237"/>
                <a:gd name="connsiteY26" fmla="*/ 945223 h 1246666"/>
                <a:gd name="connsiteX27" fmla="*/ 845174 w 887237"/>
                <a:gd name="connsiteY27" fmla="*/ 989446 h 1246666"/>
                <a:gd name="connsiteX28" fmla="*/ 813462 w 887237"/>
                <a:gd name="connsiteY28" fmla="*/ 1097646 h 1246666"/>
                <a:gd name="connsiteX29" fmla="*/ 802032 w 887237"/>
                <a:gd name="connsiteY29" fmla="*/ 1120387 h 1246666"/>
                <a:gd name="connsiteX30" fmla="*/ 756077 w 887237"/>
                <a:gd name="connsiteY30" fmla="*/ 1180487 h 1246666"/>
                <a:gd name="connsiteX31" fmla="*/ 734024 w 887237"/>
                <a:gd name="connsiteY31" fmla="*/ 1196933 h 1246666"/>
                <a:gd name="connsiteX32" fmla="*/ 625825 w 887237"/>
                <a:gd name="connsiteY32" fmla="*/ 1237321 h 1246666"/>
                <a:gd name="connsiteX33" fmla="*/ 566808 w 887237"/>
                <a:gd name="connsiteY33" fmla="*/ 1244993 h 1246666"/>
                <a:gd name="connsiteX34" fmla="*/ 529744 w 887237"/>
                <a:gd name="connsiteY34" fmla="*/ 1246350 h 1246666"/>
                <a:gd name="connsiteX35" fmla="*/ 469546 w 887237"/>
                <a:gd name="connsiteY35" fmla="*/ 1242416 h 1246666"/>
                <a:gd name="connsiteX36" fmla="*/ 438326 w 887237"/>
                <a:gd name="connsiteY36" fmla="*/ 1240822 h 1246666"/>
                <a:gd name="connsiteX37" fmla="*/ 351767 w 887237"/>
                <a:gd name="connsiteY37" fmla="*/ 1230986 h 1246666"/>
                <a:gd name="connsiteX38" fmla="*/ 299457 w 887237"/>
                <a:gd name="connsiteY38" fmla="*/ 1221602 h 1246666"/>
                <a:gd name="connsiteX39" fmla="*/ 222813 w 887237"/>
                <a:gd name="connsiteY39" fmla="*/ 1186683 h 1246666"/>
                <a:gd name="connsiteX40" fmla="*/ 165546 w 887237"/>
                <a:gd name="connsiteY40" fmla="*/ 1138486 h 1246666"/>
                <a:gd name="connsiteX41" fmla="*/ 107984 w 887237"/>
                <a:gd name="connsiteY41" fmla="*/ 1040123 h 1246666"/>
                <a:gd name="connsiteX42" fmla="*/ 86069 w 887237"/>
                <a:gd name="connsiteY42" fmla="*/ 957833 h 1246666"/>
                <a:gd name="connsiteX43" fmla="*/ 84102 w 887237"/>
                <a:gd name="connsiteY43" fmla="*/ 947839 h 1246666"/>
                <a:gd name="connsiteX44" fmla="*/ 77236 w 887237"/>
                <a:gd name="connsiteY44" fmla="*/ 919412 h 1246666"/>
                <a:gd name="connsiteX45" fmla="*/ 72810 w 887237"/>
                <a:gd name="connsiteY45" fmla="*/ 909753 h 1246666"/>
                <a:gd name="connsiteX46" fmla="*/ 65216 w 887237"/>
                <a:gd name="connsiteY46" fmla="*/ 885477 h 1246666"/>
                <a:gd name="connsiteX47" fmla="*/ 31773 w 887237"/>
                <a:gd name="connsiteY47" fmla="*/ 761776 h 1246666"/>
                <a:gd name="connsiteX48" fmla="*/ 13281 w 887237"/>
                <a:gd name="connsiteY48" fmla="*/ 655702 h 1246666"/>
                <a:gd name="connsiteX49" fmla="*/ 6868 w 887237"/>
                <a:gd name="connsiteY49" fmla="*/ 595641 h 1246666"/>
                <a:gd name="connsiteX50" fmla="*/ 4231 w 887237"/>
                <a:gd name="connsiteY50" fmla="*/ 531824 h 1246666"/>
                <a:gd name="connsiteX51" fmla="*/ 2913 w 887237"/>
                <a:gd name="connsiteY51" fmla="*/ 490413 h 1246666"/>
                <a:gd name="connsiteX52" fmla="*/ 1615 w 887237"/>
                <a:gd name="connsiteY52" fmla="*/ 435133 h 1246666"/>
                <a:gd name="connsiteX53" fmla="*/ -1316 w 887237"/>
                <a:gd name="connsiteY53" fmla="*/ 336239 h 1246666"/>
                <a:gd name="connsiteX54" fmla="*/ 2717 w 887237"/>
                <a:gd name="connsiteY54" fmla="*/ 244703 h 1246666"/>
                <a:gd name="connsiteX55" fmla="*/ 5431 w 887237"/>
                <a:gd name="connsiteY55" fmla="*/ 206243 h 1246666"/>
                <a:gd name="connsiteX56" fmla="*/ 16802 w 887237"/>
                <a:gd name="connsiteY56" fmla="*/ 159894 h 1246666"/>
                <a:gd name="connsiteX57" fmla="*/ 32993 w 887237"/>
                <a:gd name="connsiteY57" fmla="*/ 129913 h 1246666"/>
                <a:gd name="connsiteX58" fmla="*/ 92325 w 887237"/>
                <a:gd name="connsiteY58" fmla="*/ 56515 h 1246666"/>
                <a:gd name="connsiteX59" fmla="*/ 189094 w 887237"/>
                <a:gd name="connsiteY59" fmla="*/ 7058 h 1246666"/>
                <a:gd name="connsiteX60" fmla="*/ 281890 w 887237"/>
                <a:gd name="connsiteY60" fmla="*/ 2160 h 1246666"/>
                <a:gd name="connsiteX61" fmla="*/ 324796 w 887237"/>
                <a:gd name="connsiteY61" fmla="*/ 566 h 1246666"/>
                <a:gd name="connsiteX62" fmla="*/ 330697 w 887237"/>
                <a:gd name="connsiteY62" fmla="*/ 193 h 1246666"/>
                <a:gd name="connsiteX63" fmla="*/ 395459 w 887237"/>
                <a:gd name="connsiteY63" fmla="*/ 55 h 1246666"/>
                <a:gd name="connsiteX64" fmla="*/ 439841 w 887237"/>
                <a:gd name="connsiteY64" fmla="*/ -240 h 1246666"/>
                <a:gd name="connsiteX65" fmla="*/ 497737 w 887237"/>
                <a:gd name="connsiteY65" fmla="*/ 4796 h 1246666"/>
                <a:gd name="connsiteX66" fmla="*/ 506373 w 887237"/>
                <a:gd name="connsiteY66" fmla="*/ 5878 h 1246666"/>
                <a:gd name="connsiteX67" fmla="*/ 506373 w 887237"/>
                <a:gd name="connsiteY67" fmla="*/ 5740 h 1246666"/>
                <a:gd name="connsiteX68" fmla="*/ 518177 w 887237"/>
                <a:gd name="connsiteY68" fmla="*/ 8632 h 1246666"/>
                <a:gd name="connsiteX69" fmla="*/ 518177 w 887237"/>
                <a:gd name="connsiteY69" fmla="*/ 8632 h 1246666"/>
                <a:gd name="connsiteX70" fmla="*/ 524078 w 887237"/>
                <a:gd name="connsiteY70" fmla="*/ 10304 h 1246666"/>
                <a:gd name="connsiteX71" fmla="*/ 523941 w 887237"/>
                <a:gd name="connsiteY71" fmla="*/ 10206 h 1246666"/>
                <a:gd name="connsiteX72" fmla="*/ 528466 w 887237"/>
                <a:gd name="connsiteY72" fmla="*/ 11701 h 1246666"/>
                <a:gd name="connsiteX73" fmla="*/ 528348 w 887237"/>
                <a:gd name="connsiteY73" fmla="*/ 11701 h 1246666"/>
                <a:gd name="connsiteX74" fmla="*/ 532853 w 887237"/>
                <a:gd name="connsiteY74" fmla="*/ 13236 h 1246666"/>
                <a:gd name="connsiteX75" fmla="*/ 532715 w 887237"/>
                <a:gd name="connsiteY75" fmla="*/ 13137 h 1246666"/>
                <a:gd name="connsiteX76" fmla="*/ 537200 w 887237"/>
                <a:gd name="connsiteY76" fmla="*/ 14731 h 1246666"/>
                <a:gd name="connsiteX77" fmla="*/ 537062 w 887237"/>
                <a:gd name="connsiteY77" fmla="*/ 14632 h 1246666"/>
                <a:gd name="connsiteX78" fmla="*/ 544518 w 887237"/>
                <a:gd name="connsiteY78" fmla="*/ 17544 h 1246666"/>
                <a:gd name="connsiteX79" fmla="*/ 544518 w 887237"/>
                <a:gd name="connsiteY79" fmla="*/ 17544 h 1246666"/>
                <a:gd name="connsiteX80" fmla="*/ 551896 w 887237"/>
                <a:gd name="connsiteY80" fmla="*/ 20534 h 1246666"/>
                <a:gd name="connsiteX81" fmla="*/ 551777 w 887237"/>
                <a:gd name="connsiteY81" fmla="*/ 20534 h 1246666"/>
                <a:gd name="connsiteX82" fmla="*/ 559155 w 887237"/>
                <a:gd name="connsiteY82" fmla="*/ 23603 h 1246666"/>
                <a:gd name="connsiteX83" fmla="*/ 558997 w 887237"/>
                <a:gd name="connsiteY83" fmla="*/ 23505 h 1246666"/>
                <a:gd name="connsiteX84" fmla="*/ 562106 w 887237"/>
                <a:gd name="connsiteY84" fmla="*/ 24921 h 1246666"/>
                <a:gd name="connsiteX85" fmla="*/ 562106 w 887237"/>
                <a:gd name="connsiteY85" fmla="*/ 24921 h 1246666"/>
                <a:gd name="connsiteX86" fmla="*/ 565135 w 887237"/>
                <a:gd name="connsiteY86" fmla="*/ 26318 h 1246666"/>
                <a:gd name="connsiteX87" fmla="*/ 565135 w 887237"/>
                <a:gd name="connsiteY87" fmla="*/ 26318 h 1246666"/>
                <a:gd name="connsiteX88" fmla="*/ 572335 w 887237"/>
                <a:gd name="connsiteY88" fmla="*/ 29564 h 1246666"/>
                <a:gd name="connsiteX89" fmla="*/ 572178 w 887237"/>
                <a:gd name="connsiteY89" fmla="*/ 29446 h 1246666"/>
                <a:gd name="connsiteX90" fmla="*/ 575227 w 887237"/>
                <a:gd name="connsiteY90" fmla="*/ 31039 h 1246666"/>
                <a:gd name="connsiteX91" fmla="*/ 575070 w 887237"/>
                <a:gd name="connsiteY91" fmla="*/ 30921 h 1246666"/>
                <a:gd name="connsiteX92" fmla="*/ 588447 w 887237"/>
                <a:gd name="connsiteY92" fmla="*/ 38062 h 1246666"/>
                <a:gd name="connsiteX93" fmla="*/ 588447 w 887237"/>
                <a:gd name="connsiteY93" fmla="*/ 38062 h 1246666"/>
                <a:gd name="connsiteX94" fmla="*/ 591398 w 887237"/>
                <a:gd name="connsiteY94" fmla="*/ 39656 h 1246666"/>
                <a:gd name="connsiteX95" fmla="*/ 591280 w 887237"/>
                <a:gd name="connsiteY95" fmla="*/ 39656 h 1246666"/>
                <a:gd name="connsiteX96" fmla="*/ 594251 w 887237"/>
                <a:gd name="connsiteY96" fmla="*/ 41308 h 1246666"/>
                <a:gd name="connsiteX97" fmla="*/ 594113 w 887237"/>
                <a:gd name="connsiteY97" fmla="*/ 41190 h 1246666"/>
                <a:gd name="connsiteX98" fmla="*/ 601608 w 887237"/>
                <a:gd name="connsiteY98" fmla="*/ 45499 h 1246666"/>
                <a:gd name="connsiteX99" fmla="*/ 601510 w 887237"/>
                <a:gd name="connsiteY99" fmla="*/ 45499 h 1246666"/>
                <a:gd name="connsiteX100" fmla="*/ 604480 w 887237"/>
                <a:gd name="connsiteY100" fmla="*/ 47112 h 1246666"/>
                <a:gd name="connsiteX101" fmla="*/ 604362 w 887237"/>
                <a:gd name="connsiteY101" fmla="*/ 47112 h 1246666"/>
                <a:gd name="connsiteX102" fmla="*/ 607352 w 887237"/>
                <a:gd name="connsiteY102" fmla="*/ 48744 h 1246666"/>
                <a:gd name="connsiteX103" fmla="*/ 607215 w 887237"/>
                <a:gd name="connsiteY103" fmla="*/ 48626 h 1246666"/>
                <a:gd name="connsiteX104" fmla="*/ 611720 w 887237"/>
                <a:gd name="connsiteY104" fmla="*/ 51636 h 1246666"/>
                <a:gd name="connsiteX105" fmla="*/ 611582 w 887237"/>
                <a:gd name="connsiteY105" fmla="*/ 51479 h 1246666"/>
                <a:gd name="connsiteX106" fmla="*/ 613294 w 887237"/>
                <a:gd name="connsiteY106" fmla="*/ 52836 h 1246666"/>
                <a:gd name="connsiteX107" fmla="*/ 613294 w 887237"/>
                <a:gd name="connsiteY107" fmla="*/ 52836 h 1246666"/>
                <a:gd name="connsiteX108" fmla="*/ 616146 w 887237"/>
                <a:gd name="connsiteY108" fmla="*/ 54587 h 1246666"/>
                <a:gd name="connsiteX109" fmla="*/ 615989 w 887237"/>
                <a:gd name="connsiteY109" fmla="*/ 54469 h 1246666"/>
                <a:gd name="connsiteX110" fmla="*/ 620513 w 887237"/>
                <a:gd name="connsiteY110" fmla="*/ 57459 h 1246666"/>
                <a:gd name="connsiteX111" fmla="*/ 620376 w 887237"/>
                <a:gd name="connsiteY111" fmla="*/ 57361 h 1246666"/>
                <a:gd name="connsiteX112" fmla="*/ 624880 w 887237"/>
                <a:gd name="connsiteY112" fmla="*/ 60371 h 1246666"/>
                <a:gd name="connsiteX113" fmla="*/ 624763 w 887237"/>
                <a:gd name="connsiteY113" fmla="*/ 60273 h 1246666"/>
                <a:gd name="connsiteX114" fmla="*/ 629248 w 887237"/>
                <a:gd name="connsiteY114" fmla="*/ 63302 h 1246666"/>
                <a:gd name="connsiteX115" fmla="*/ 629130 w 887237"/>
                <a:gd name="connsiteY115" fmla="*/ 63302 h 1246666"/>
                <a:gd name="connsiteX116" fmla="*/ 635130 w 887237"/>
                <a:gd name="connsiteY116" fmla="*/ 67650 h 1246666"/>
                <a:gd name="connsiteX117" fmla="*/ 635032 w 887237"/>
                <a:gd name="connsiteY117" fmla="*/ 67650 h 1246666"/>
                <a:gd name="connsiteX118" fmla="*/ 640934 w 887237"/>
                <a:gd name="connsiteY118" fmla="*/ 72273 h 1246666"/>
                <a:gd name="connsiteX119" fmla="*/ 640363 w 887237"/>
                <a:gd name="connsiteY119" fmla="*/ 71250 h 1246666"/>
                <a:gd name="connsiteX120" fmla="*/ 642055 w 887237"/>
                <a:gd name="connsiteY120" fmla="*/ 72745 h 1246666"/>
                <a:gd name="connsiteX121" fmla="*/ 641917 w 887237"/>
                <a:gd name="connsiteY121" fmla="*/ 72627 h 1246666"/>
                <a:gd name="connsiteX122" fmla="*/ 643569 w 887237"/>
                <a:gd name="connsiteY122" fmla="*/ 74063 h 1246666"/>
                <a:gd name="connsiteX123" fmla="*/ 643569 w 887237"/>
                <a:gd name="connsiteY123" fmla="*/ 74063 h 1246666"/>
                <a:gd name="connsiteX124" fmla="*/ 652245 w 887237"/>
                <a:gd name="connsiteY124" fmla="*/ 81617 h 1246666"/>
                <a:gd name="connsiteX125" fmla="*/ 652107 w 887237"/>
                <a:gd name="connsiteY125" fmla="*/ 81460 h 1246666"/>
                <a:gd name="connsiteX126" fmla="*/ 653839 w 887237"/>
                <a:gd name="connsiteY126" fmla="*/ 82817 h 1246666"/>
                <a:gd name="connsiteX127" fmla="*/ 653839 w 887237"/>
                <a:gd name="connsiteY127" fmla="*/ 82817 h 1246666"/>
                <a:gd name="connsiteX128" fmla="*/ 656652 w 887237"/>
                <a:gd name="connsiteY128" fmla="*/ 84588 h 1246666"/>
                <a:gd name="connsiteX129" fmla="*/ 656494 w 887237"/>
                <a:gd name="connsiteY129" fmla="*/ 84411 h 1246666"/>
                <a:gd name="connsiteX130" fmla="*/ 658226 w 887237"/>
                <a:gd name="connsiteY130" fmla="*/ 85808 h 1246666"/>
                <a:gd name="connsiteX131" fmla="*/ 658226 w 887237"/>
                <a:gd name="connsiteY131" fmla="*/ 85808 h 1246666"/>
                <a:gd name="connsiteX132" fmla="*/ 662573 w 887237"/>
                <a:gd name="connsiteY132" fmla="*/ 88975 h 1246666"/>
                <a:gd name="connsiteX133" fmla="*/ 662416 w 887237"/>
                <a:gd name="connsiteY133" fmla="*/ 88798 h 1246666"/>
                <a:gd name="connsiteX134" fmla="*/ 664108 w 887237"/>
                <a:gd name="connsiteY134" fmla="*/ 90293 h 1246666"/>
                <a:gd name="connsiteX135" fmla="*/ 663990 w 887237"/>
                <a:gd name="connsiteY135" fmla="*/ 90175 h 1246666"/>
                <a:gd name="connsiteX136" fmla="*/ 665603 w 887237"/>
                <a:gd name="connsiteY136" fmla="*/ 91631 h 1246666"/>
                <a:gd name="connsiteX137" fmla="*/ 665603 w 887237"/>
                <a:gd name="connsiteY137" fmla="*/ 91631 h 1246666"/>
                <a:gd name="connsiteX138" fmla="*/ 674239 w 887237"/>
                <a:gd name="connsiteY138" fmla="*/ 99244 h 1246666"/>
                <a:gd name="connsiteX139" fmla="*/ 674082 w 887237"/>
                <a:gd name="connsiteY139" fmla="*/ 99067 h 1246666"/>
                <a:gd name="connsiteX140" fmla="*/ 675714 w 887237"/>
                <a:gd name="connsiteY140" fmla="*/ 100660 h 1246666"/>
                <a:gd name="connsiteX141" fmla="*/ 675557 w 887237"/>
                <a:gd name="connsiteY141" fmla="*/ 100503 h 1246666"/>
                <a:gd name="connsiteX142" fmla="*/ 677190 w 887237"/>
                <a:gd name="connsiteY142" fmla="*/ 102096 h 1246666"/>
                <a:gd name="connsiteX143" fmla="*/ 677032 w 887237"/>
                <a:gd name="connsiteY143" fmla="*/ 101939 h 1246666"/>
                <a:gd name="connsiteX144" fmla="*/ 678646 w 887237"/>
                <a:gd name="connsiteY144" fmla="*/ 103552 h 1246666"/>
                <a:gd name="connsiteX145" fmla="*/ 678508 w 887237"/>
                <a:gd name="connsiteY145" fmla="*/ 103395 h 1246666"/>
                <a:gd name="connsiteX146" fmla="*/ 680121 w 887237"/>
                <a:gd name="connsiteY146" fmla="*/ 104988 h 1246666"/>
                <a:gd name="connsiteX147" fmla="*/ 679964 w 887237"/>
                <a:gd name="connsiteY147" fmla="*/ 104851 h 1246666"/>
                <a:gd name="connsiteX148" fmla="*/ 681557 w 887237"/>
                <a:gd name="connsiteY148" fmla="*/ 106464 h 1246666"/>
                <a:gd name="connsiteX149" fmla="*/ 681420 w 887237"/>
                <a:gd name="connsiteY149" fmla="*/ 106306 h 1246666"/>
                <a:gd name="connsiteX150" fmla="*/ 682993 w 887237"/>
                <a:gd name="connsiteY150" fmla="*/ 107939 h 1246666"/>
                <a:gd name="connsiteX151" fmla="*/ 682836 w 887237"/>
                <a:gd name="connsiteY151" fmla="*/ 107782 h 1246666"/>
                <a:gd name="connsiteX152" fmla="*/ 684429 w 887237"/>
                <a:gd name="connsiteY152" fmla="*/ 109434 h 1246666"/>
                <a:gd name="connsiteX153" fmla="*/ 684253 w 887237"/>
                <a:gd name="connsiteY153" fmla="*/ 109277 h 1246666"/>
                <a:gd name="connsiteX154" fmla="*/ 691826 w 887237"/>
                <a:gd name="connsiteY154" fmla="*/ 117933 h 1246666"/>
                <a:gd name="connsiteX155" fmla="*/ 691826 w 887237"/>
                <a:gd name="connsiteY155" fmla="*/ 117933 h 1246666"/>
                <a:gd name="connsiteX156" fmla="*/ 693302 w 887237"/>
                <a:gd name="connsiteY156" fmla="*/ 119546 h 1246666"/>
                <a:gd name="connsiteX157" fmla="*/ 693204 w 887237"/>
                <a:gd name="connsiteY157" fmla="*/ 119428 h 1246666"/>
                <a:gd name="connsiteX158" fmla="*/ 694718 w 887237"/>
                <a:gd name="connsiteY158" fmla="*/ 121080 h 1246666"/>
                <a:gd name="connsiteX159" fmla="*/ 694581 w 887237"/>
                <a:gd name="connsiteY159" fmla="*/ 120943 h 1246666"/>
                <a:gd name="connsiteX160" fmla="*/ 696115 w 887237"/>
                <a:gd name="connsiteY160" fmla="*/ 122615 h 1246666"/>
                <a:gd name="connsiteX161" fmla="*/ 695938 w 887237"/>
                <a:gd name="connsiteY161" fmla="*/ 122458 h 1246666"/>
                <a:gd name="connsiteX162" fmla="*/ 707938 w 887237"/>
                <a:gd name="connsiteY162" fmla="*/ 135441 h 1246666"/>
                <a:gd name="connsiteX163" fmla="*/ 707938 w 887237"/>
                <a:gd name="connsiteY163" fmla="*/ 135441 h 1246666"/>
                <a:gd name="connsiteX164" fmla="*/ 709453 w 887237"/>
                <a:gd name="connsiteY164" fmla="*/ 136937 h 1246666"/>
                <a:gd name="connsiteX165" fmla="*/ 709453 w 887237"/>
                <a:gd name="connsiteY165" fmla="*/ 136937 h 1246666"/>
                <a:gd name="connsiteX166" fmla="*/ 713840 w 887237"/>
                <a:gd name="connsiteY166" fmla="*/ 141363 h 1246666"/>
                <a:gd name="connsiteX167" fmla="*/ 713840 w 887237"/>
                <a:gd name="connsiteY167" fmla="*/ 141363 h 1246666"/>
                <a:gd name="connsiteX168" fmla="*/ 715296 w 887237"/>
                <a:gd name="connsiteY168" fmla="*/ 142956 h 1246666"/>
                <a:gd name="connsiteX169" fmla="*/ 715296 w 887237"/>
                <a:gd name="connsiteY169" fmla="*/ 142858 h 1246666"/>
                <a:gd name="connsiteX170" fmla="*/ 716791 w 887237"/>
                <a:gd name="connsiteY170" fmla="*/ 144510 h 1246666"/>
                <a:gd name="connsiteX171" fmla="*/ 716653 w 887237"/>
                <a:gd name="connsiteY171" fmla="*/ 144373 h 1246666"/>
                <a:gd name="connsiteX172" fmla="*/ 718207 w 887237"/>
                <a:gd name="connsiteY172" fmla="*/ 146045 h 1246666"/>
                <a:gd name="connsiteX173" fmla="*/ 718030 w 887237"/>
                <a:gd name="connsiteY173" fmla="*/ 145888 h 1246666"/>
                <a:gd name="connsiteX174" fmla="*/ 724168 w 887237"/>
                <a:gd name="connsiteY174" fmla="*/ 153068 h 1246666"/>
                <a:gd name="connsiteX175" fmla="*/ 724168 w 887237"/>
                <a:gd name="connsiteY175" fmla="*/ 153068 h 1246666"/>
                <a:gd name="connsiteX176" fmla="*/ 725644 w 887237"/>
                <a:gd name="connsiteY176" fmla="*/ 154661 h 1246666"/>
                <a:gd name="connsiteX177" fmla="*/ 725644 w 887237"/>
                <a:gd name="connsiteY177" fmla="*/ 154563 h 1246666"/>
                <a:gd name="connsiteX178" fmla="*/ 727158 w 887237"/>
                <a:gd name="connsiteY178" fmla="*/ 156196 h 1246666"/>
                <a:gd name="connsiteX179" fmla="*/ 727021 w 887237"/>
                <a:gd name="connsiteY179" fmla="*/ 156078 h 1246666"/>
                <a:gd name="connsiteX180" fmla="*/ 728555 w 887237"/>
                <a:gd name="connsiteY180" fmla="*/ 157730 h 1246666"/>
                <a:gd name="connsiteX181" fmla="*/ 728398 w 887237"/>
                <a:gd name="connsiteY181" fmla="*/ 157573 h 1246666"/>
                <a:gd name="connsiteX182" fmla="*/ 734457 w 887237"/>
                <a:gd name="connsiteY182" fmla="*/ 164832 h 1246666"/>
                <a:gd name="connsiteX183" fmla="*/ 734457 w 887237"/>
                <a:gd name="connsiteY183" fmla="*/ 164832 h 1246666"/>
                <a:gd name="connsiteX184" fmla="*/ 735893 w 887237"/>
                <a:gd name="connsiteY184" fmla="*/ 166524 h 1246666"/>
                <a:gd name="connsiteX185" fmla="*/ 735735 w 887237"/>
                <a:gd name="connsiteY185" fmla="*/ 166347 h 1246666"/>
                <a:gd name="connsiteX186" fmla="*/ 730758 w 887237"/>
                <a:gd name="connsiteY186" fmla="*/ 175396 h 1246666"/>
                <a:gd name="connsiteX187" fmla="*/ 722063 w 887237"/>
                <a:gd name="connsiteY187" fmla="*/ 175514 h 1246666"/>
                <a:gd name="connsiteX188" fmla="*/ 664717 w 887237"/>
                <a:gd name="connsiteY188" fmla="*/ 172701 h 1246666"/>
                <a:gd name="connsiteX189" fmla="*/ 594290 w 887237"/>
                <a:gd name="connsiteY189" fmla="*/ 169986 h 1246666"/>
                <a:gd name="connsiteX190" fmla="*/ 487468 w 887237"/>
                <a:gd name="connsiteY190" fmla="*/ 173095 h 1246666"/>
                <a:gd name="connsiteX191" fmla="*/ 314153 w 887237"/>
                <a:gd name="connsiteY191" fmla="*/ 196820 h 1246666"/>
                <a:gd name="connsiteX192" fmla="*/ 286611 w 887237"/>
                <a:gd name="connsiteY192" fmla="*/ 205987 h 1246666"/>
                <a:gd name="connsiteX193" fmla="*/ 254112 w 887237"/>
                <a:gd name="connsiteY193" fmla="*/ 220506 h 1246666"/>
                <a:gd name="connsiteX194" fmla="*/ 215475 w 887237"/>
                <a:gd name="connsiteY194" fmla="*/ 256270 h 1246666"/>
                <a:gd name="connsiteX195" fmla="*/ 191868 w 887237"/>
                <a:gd name="connsiteY195" fmla="*/ 296107 h 1246666"/>
                <a:gd name="connsiteX196" fmla="*/ 187265 w 887237"/>
                <a:gd name="connsiteY196" fmla="*/ 302481 h 1246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887237" h="1246666">
                  <a:moveTo>
                    <a:pt x="187265" y="302481"/>
                  </a:moveTo>
                  <a:cubicBezTo>
                    <a:pt x="181363" y="314285"/>
                    <a:pt x="179868" y="326973"/>
                    <a:pt x="178963" y="339859"/>
                  </a:cubicBezTo>
                  <a:cubicBezTo>
                    <a:pt x="178491" y="346626"/>
                    <a:pt x="178629" y="353453"/>
                    <a:pt x="178648" y="360240"/>
                  </a:cubicBezTo>
                  <a:cubicBezTo>
                    <a:pt x="178648" y="378712"/>
                    <a:pt x="177134" y="397086"/>
                    <a:pt x="176425" y="415520"/>
                  </a:cubicBezTo>
                  <a:cubicBezTo>
                    <a:pt x="175658" y="435644"/>
                    <a:pt x="175284" y="455789"/>
                    <a:pt x="176307" y="475934"/>
                  </a:cubicBezTo>
                  <a:cubicBezTo>
                    <a:pt x="176760" y="484669"/>
                    <a:pt x="176425" y="493383"/>
                    <a:pt x="176563" y="502118"/>
                  </a:cubicBezTo>
                  <a:cubicBezTo>
                    <a:pt x="176976" y="525332"/>
                    <a:pt x="181245" y="547935"/>
                    <a:pt x="185868" y="570519"/>
                  </a:cubicBezTo>
                  <a:cubicBezTo>
                    <a:pt x="191750" y="599104"/>
                    <a:pt x="202177" y="626563"/>
                    <a:pt x="216715" y="651866"/>
                  </a:cubicBezTo>
                  <a:cubicBezTo>
                    <a:pt x="230072" y="675256"/>
                    <a:pt x="242899" y="699080"/>
                    <a:pt x="260407" y="719736"/>
                  </a:cubicBezTo>
                  <a:cubicBezTo>
                    <a:pt x="270421" y="731539"/>
                    <a:pt x="280552" y="743343"/>
                    <a:pt x="290506" y="755304"/>
                  </a:cubicBezTo>
                  <a:cubicBezTo>
                    <a:pt x="296408" y="762445"/>
                    <a:pt x="304572" y="766399"/>
                    <a:pt x="312579" y="770393"/>
                  </a:cubicBezTo>
                  <a:cubicBezTo>
                    <a:pt x="325759" y="777172"/>
                    <a:pt x="339393" y="783003"/>
                    <a:pt x="353400" y="787842"/>
                  </a:cubicBezTo>
                  <a:cubicBezTo>
                    <a:pt x="378266" y="796085"/>
                    <a:pt x="402581" y="805882"/>
                    <a:pt x="428155" y="812138"/>
                  </a:cubicBezTo>
                  <a:cubicBezTo>
                    <a:pt x="441887" y="815264"/>
                    <a:pt x="455795" y="817440"/>
                    <a:pt x="469822" y="818649"/>
                  </a:cubicBezTo>
                  <a:cubicBezTo>
                    <a:pt x="505370" y="822309"/>
                    <a:pt x="541095" y="821935"/>
                    <a:pt x="576761" y="821344"/>
                  </a:cubicBezTo>
                  <a:cubicBezTo>
                    <a:pt x="590119" y="820926"/>
                    <a:pt x="603398" y="819391"/>
                    <a:pt x="616500" y="816761"/>
                  </a:cubicBezTo>
                  <a:cubicBezTo>
                    <a:pt x="634874" y="813377"/>
                    <a:pt x="653209" y="810033"/>
                    <a:pt x="671839" y="808184"/>
                  </a:cubicBezTo>
                  <a:cubicBezTo>
                    <a:pt x="693872" y="806000"/>
                    <a:pt x="715119" y="799665"/>
                    <a:pt x="736758" y="794806"/>
                  </a:cubicBezTo>
                  <a:cubicBezTo>
                    <a:pt x="755703" y="790518"/>
                    <a:pt x="774136" y="784124"/>
                    <a:pt x="792786" y="779068"/>
                  </a:cubicBezTo>
                  <a:cubicBezTo>
                    <a:pt x="809193" y="774603"/>
                    <a:pt x="825482" y="769901"/>
                    <a:pt x="841574" y="764491"/>
                  </a:cubicBezTo>
                  <a:cubicBezTo>
                    <a:pt x="847476" y="762524"/>
                    <a:pt x="853613" y="760969"/>
                    <a:pt x="859633" y="759219"/>
                  </a:cubicBezTo>
                  <a:cubicBezTo>
                    <a:pt x="862525" y="759081"/>
                    <a:pt x="865436" y="758727"/>
                    <a:pt x="868309" y="758825"/>
                  </a:cubicBezTo>
                  <a:cubicBezTo>
                    <a:pt x="875627" y="758625"/>
                    <a:pt x="882138" y="763462"/>
                    <a:pt x="884047" y="770530"/>
                  </a:cubicBezTo>
                  <a:cubicBezTo>
                    <a:pt x="885188" y="773981"/>
                    <a:pt x="885719" y="777601"/>
                    <a:pt x="885620" y="781232"/>
                  </a:cubicBezTo>
                  <a:cubicBezTo>
                    <a:pt x="885404" y="794255"/>
                    <a:pt x="885620" y="807318"/>
                    <a:pt x="884086" y="820282"/>
                  </a:cubicBezTo>
                  <a:cubicBezTo>
                    <a:pt x="883260" y="831535"/>
                    <a:pt x="879483" y="841922"/>
                    <a:pt x="875745" y="852486"/>
                  </a:cubicBezTo>
                  <a:cubicBezTo>
                    <a:pt x="865181" y="882512"/>
                    <a:pt x="857981" y="913613"/>
                    <a:pt x="854243" y="945223"/>
                  </a:cubicBezTo>
                  <a:cubicBezTo>
                    <a:pt x="852394" y="960213"/>
                    <a:pt x="848597" y="974731"/>
                    <a:pt x="845174" y="989446"/>
                  </a:cubicBezTo>
                  <a:cubicBezTo>
                    <a:pt x="836557" y="1026096"/>
                    <a:pt x="827331" y="1062569"/>
                    <a:pt x="813462" y="1097646"/>
                  </a:cubicBezTo>
                  <a:cubicBezTo>
                    <a:pt x="810412" y="1105585"/>
                    <a:pt x="806576" y="1113203"/>
                    <a:pt x="802032" y="1120387"/>
                  </a:cubicBezTo>
                  <a:cubicBezTo>
                    <a:pt x="788124" y="1141462"/>
                    <a:pt x="772779" y="1161544"/>
                    <a:pt x="756077" y="1180487"/>
                  </a:cubicBezTo>
                  <a:cubicBezTo>
                    <a:pt x="749939" y="1187441"/>
                    <a:pt x="742444" y="1193044"/>
                    <a:pt x="734024" y="1196933"/>
                  </a:cubicBezTo>
                  <a:cubicBezTo>
                    <a:pt x="699066" y="1213438"/>
                    <a:pt x="663616" y="1228684"/>
                    <a:pt x="625825" y="1237321"/>
                  </a:cubicBezTo>
                  <a:cubicBezTo>
                    <a:pt x="606408" y="1241511"/>
                    <a:pt x="586657" y="1244068"/>
                    <a:pt x="566808" y="1244993"/>
                  </a:cubicBezTo>
                  <a:cubicBezTo>
                    <a:pt x="554453" y="1245721"/>
                    <a:pt x="542118" y="1246390"/>
                    <a:pt x="529744" y="1246350"/>
                  </a:cubicBezTo>
                  <a:cubicBezTo>
                    <a:pt x="509580" y="1246350"/>
                    <a:pt x="489593" y="1243813"/>
                    <a:pt x="469546" y="1242416"/>
                  </a:cubicBezTo>
                  <a:cubicBezTo>
                    <a:pt x="459159" y="1241649"/>
                    <a:pt x="448693" y="1240960"/>
                    <a:pt x="438326" y="1240822"/>
                  </a:cubicBezTo>
                  <a:cubicBezTo>
                    <a:pt x="409230" y="1240173"/>
                    <a:pt x="380253" y="1236888"/>
                    <a:pt x="351767" y="1230986"/>
                  </a:cubicBezTo>
                  <a:cubicBezTo>
                    <a:pt x="334376" y="1227543"/>
                    <a:pt x="316809" y="1225301"/>
                    <a:pt x="299457" y="1221602"/>
                  </a:cubicBezTo>
                  <a:cubicBezTo>
                    <a:pt x="271660" y="1215702"/>
                    <a:pt x="245496" y="1203783"/>
                    <a:pt x="222813" y="1186683"/>
                  </a:cubicBezTo>
                  <a:cubicBezTo>
                    <a:pt x="202728" y="1171772"/>
                    <a:pt x="182563" y="1157057"/>
                    <a:pt x="165546" y="1138486"/>
                  </a:cubicBezTo>
                  <a:cubicBezTo>
                    <a:pt x="139264" y="1109803"/>
                    <a:pt x="119453" y="1077501"/>
                    <a:pt x="107984" y="1040123"/>
                  </a:cubicBezTo>
                  <a:cubicBezTo>
                    <a:pt x="99643" y="1012955"/>
                    <a:pt x="93506" y="985217"/>
                    <a:pt x="86069" y="957833"/>
                  </a:cubicBezTo>
                  <a:cubicBezTo>
                    <a:pt x="84968" y="954606"/>
                    <a:pt x="84299" y="951244"/>
                    <a:pt x="84102" y="947839"/>
                  </a:cubicBezTo>
                  <a:cubicBezTo>
                    <a:pt x="84515" y="937727"/>
                    <a:pt x="80167" y="928698"/>
                    <a:pt x="77236" y="919412"/>
                  </a:cubicBezTo>
                  <a:cubicBezTo>
                    <a:pt x="76174" y="916107"/>
                    <a:pt x="77236" y="911543"/>
                    <a:pt x="72810" y="909753"/>
                  </a:cubicBezTo>
                  <a:cubicBezTo>
                    <a:pt x="68875" y="902061"/>
                    <a:pt x="67184" y="893700"/>
                    <a:pt x="65216" y="885477"/>
                  </a:cubicBezTo>
                  <a:cubicBezTo>
                    <a:pt x="55242" y="843909"/>
                    <a:pt x="42986" y="802970"/>
                    <a:pt x="31773" y="761776"/>
                  </a:cubicBezTo>
                  <a:cubicBezTo>
                    <a:pt x="22232" y="726975"/>
                    <a:pt x="17392" y="691407"/>
                    <a:pt x="13281" y="655702"/>
                  </a:cubicBezTo>
                  <a:cubicBezTo>
                    <a:pt x="10979" y="635695"/>
                    <a:pt x="8284" y="615707"/>
                    <a:pt x="6868" y="595641"/>
                  </a:cubicBezTo>
                  <a:cubicBezTo>
                    <a:pt x="5353" y="574434"/>
                    <a:pt x="1910" y="553286"/>
                    <a:pt x="4231" y="531824"/>
                  </a:cubicBezTo>
                  <a:cubicBezTo>
                    <a:pt x="5727" y="518053"/>
                    <a:pt x="4546" y="504144"/>
                    <a:pt x="2913" y="490413"/>
                  </a:cubicBezTo>
                  <a:cubicBezTo>
                    <a:pt x="730" y="471999"/>
                    <a:pt x="1890" y="453566"/>
                    <a:pt x="1615" y="435133"/>
                  </a:cubicBezTo>
                  <a:cubicBezTo>
                    <a:pt x="1162" y="402142"/>
                    <a:pt x="-2674" y="369269"/>
                    <a:pt x="-1316" y="336239"/>
                  </a:cubicBezTo>
                  <a:cubicBezTo>
                    <a:pt x="-77" y="305727"/>
                    <a:pt x="789" y="275254"/>
                    <a:pt x="2717" y="244703"/>
                  </a:cubicBezTo>
                  <a:cubicBezTo>
                    <a:pt x="3523" y="231876"/>
                    <a:pt x="4192" y="219128"/>
                    <a:pt x="5431" y="206243"/>
                  </a:cubicBezTo>
                  <a:cubicBezTo>
                    <a:pt x="6671" y="190279"/>
                    <a:pt x="10507" y="174623"/>
                    <a:pt x="16802" y="159894"/>
                  </a:cubicBezTo>
                  <a:cubicBezTo>
                    <a:pt x="19753" y="148583"/>
                    <a:pt x="27209" y="139671"/>
                    <a:pt x="32993" y="129913"/>
                  </a:cubicBezTo>
                  <a:cubicBezTo>
                    <a:pt x="49046" y="102653"/>
                    <a:pt x="69033" y="77917"/>
                    <a:pt x="92325" y="56515"/>
                  </a:cubicBezTo>
                  <a:cubicBezTo>
                    <a:pt x="119453" y="31492"/>
                    <a:pt x="152917" y="14384"/>
                    <a:pt x="189094" y="7058"/>
                  </a:cubicBezTo>
                  <a:cubicBezTo>
                    <a:pt x="219744" y="645"/>
                    <a:pt x="250787" y="-4"/>
                    <a:pt x="281890" y="2160"/>
                  </a:cubicBezTo>
                  <a:cubicBezTo>
                    <a:pt x="296290" y="3163"/>
                    <a:pt x="310494" y="921"/>
                    <a:pt x="324796" y="566"/>
                  </a:cubicBezTo>
                  <a:cubicBezTo>
                    <a:pt x="326763" y="566"/>
                    <a:pt x="328730" y="55"/>
                    <a:pt x="330697" y="193"/>
                  </a:cubicBezTo>
                  <a:cubicBezTo>
                    <a:pt x="352337" y="1727"/>
                    <a:pt x="373977" y="-889"/>
                    <a:pt x="395459" y="55"/>
                  </a:cubicBezTo>
                  <a:cubicBezTo>
                    <a:pt x="410293" y="724"/>
                    <a:pt x="424968" y="271"/>
                    <a:pt x="439841" y="-240"/>
                  </a:cubicBezTo>
                  <a:cubicBezTo>
                    <a:pt x="459257" y="-702"/>
                    <a:pt x="478674" y="987"/>
                    <a:pt x="497737" y="4796"/>
                  </a:cubicBezTo>
                  <a:cubicBezTo>
                    <a:pt x="500570" y="5479"/>
                    <a:pt x="503462" y="5843"/>
                    <a:pt x="506373" y="5878"/>
                  </a:cubicBezTo>
                  <a:lnTo>
                    <a:pt x="506373" y="5740"/>
                  </a:lnTo>
                  <a:cubicBezTo>
                    <a:pt x="510406" y="6289"/>
                    <a:pt x="514360" y="7257"/>
                    <a:pt x="518177" y="8632"/>
                  </a:cubicBezTo>
                  <a:lnTo>
                    <a:pt x="518177" y="8632"/>
                  </a:lnTo>
                  <a:cubicBezTo>
                    <a:pt x="519849" y="10186"/>
                    <a:pt x="522505" y="8239"/>
                    <a:pt x="524078" y="10304"/>
                  </a:cubicBezTo>
                  <a:lnTo>
                    <a:pt x="523941" y="10206"/>
                  </a:lnTo>
                  <a:cubicBezTo>
                    <a:pt x="525259" y="11249"/>
                    <a:pt x="527344" y="10068"/>
                    <a:pt x="528466" y="11701"/>
                  </a:cubicBezTo>
                  <a:lnTo>
                    <a:pt x="528348" y="11701"/>
                  </a:lnTo>
                  <a:cubicBezTo>
                    <a:pt x="529646" y="12803"/>
                    <a:pt x="531712" y="11701"/>
                    <a:pt x="532853" y="13236"/>
                  </a:cubicBezTo>
                  <a:lnTo>
                    <a:pt x="532715" y="13137"/>
                  </a:lnTo>
                  <a:cubicBezTo>
                    <a:pt x="533993" y="14298"/>
                    <a:pt x="536118" y="13039"/>
                    <a:pt x="537200" y="14731"/>
                  </a:cubicBezTo>
                  <a:lnTo>
                    <a:pt x="537062" y="14632"/>
                  </a:lnTo>
                  <a:cubicBezTo>
                    <a:pt x="539640" y="15356"/>
                    <a:pt x="542138" y="16332"/>
                    <a:pt x="544518" y="17544"/>
                  </a:cubicBezTo>
                  <a:lnTo>
                    <a:pt x="544518" y="17544"/>
                  </a:lnTo>
                  <a:cubicBezTo>
                    <a:pt x="546918" y="18685"/>
                    <a:pt x="549653" y="19000"/>
                    <a:pt x="551896" y="20534"/>
                  </a:cubicBezTo>
                  <a:lnTo>
                    <a:pt x="551777" y="20534"/>
                  </a:lnTo>
                  <a:cubicBezTo>
                    <a:pt x="554177" y="21675"/>
                    <a:pt x="556971" y="21891"/>
                    <a:pt x="559155" y="23603"/>
                  </a:cubicBezTo>
                  <a:lnTo>
                    <a:pt x="558997" y="23505"/>
                  </a:lnTo>
                  <a:cubicBezTo>
                    <a:pt x="559981" y="24095"/>
                    <a:pt x="561319" y="23918"/>
                    <a:pt x="562106" y="24921"/>
                  </a:cubicBezTo>
                  <a:lnTo>
                    <a:pt x="562106" y="24921"/>
                  </a:lnTo>
                  <a:cubicBezTo>
                    <a:pt x="562991" y="25649"/>
                    <a:pt x="564309" y="25452"/>
                    <a:pt x="565135" y="26318"/>
                  </a:cubicBezTo>
                  <a:lnTo>
                    <a:pt x="565135" y="26318"/>
                  </a:lnTo>
                  <a:cubicBezTo>
                    <a:pt x="567358" y="27754"/>
                    <a:pt x="570289" y="27656"/>
                    <a:pt x="572335" y="29564"/>
                  </a:cubicBezTo>
                  <a:lnTo>
                    <a:pt x="572178" y="29446"/>
                  </a:lnTo>
                  <a:cubicBezTo>
                    <a:pt x="573181" y="29977"/>
                    <a:pt x="574617" y="29721"/>
                    <a:pt x="575227" y="31039"/>
                  </a:cubicBezTo>
                  <a:lnTo>
                    <a:pt x="575070" y="30921"/>
                  </a:lnTo>
                  <a:cubicBezTo>
                    <a:pt x="579673" y="33028"/>
                    <a:pt x="584139" y="35412"/>
                    <a:pt x="588447" y="38062"/>
                  </a:cubicBezTo>
                  <a:lnTo>
                    <a:pt x="588447" y="38062"/>
                  </a:lnTo>
                  <a:cubicBezTo>
                    <a:pt x="589273" y="38849"/>
                    <a:pt x="590690" y="38574"/>
                    <a:pt x="591398" y="39656"/>
                  </a:cubicBezTo>
                  <a:lnTo>
                    <a:pt x="591280" y="39656"/>
                  </a:lnTo>
                  <a:cubicBezTo>
                    <a:pt x="592185" y="40364"/>
                    <a:pt x="593641" y="40069"/>
                    <a:pt x="594251" y="41308"/>
                  </a:cubicBezTo>
                  <a:lnTo>
                    <a:pt x="594113" y="41190"/>
                  </a:lnTo>
                  <a:cubicBezTo>
                    <a:pt x="596749" y="42363"/>
                    <a:pt x="599267" y="43807"/>
                    <a:pt x="601608" y="45499"/>
                  </a:cubicBezTo>
                  <a:lnTo>
                    <a:pt x="601510" y="45499"/>
                  </a:lnTo>
                  <a:cubicBezTo>
                    <a:pt x="602395" y="46246"/>
                    <a:pt x="603811" y="45990"/>
                    <a:pt x="604480" y="47112"/>
                  </a:cubicBezTo>
                  <a:lnTo>
                    <a:pt x="604362" y="47112"/>
                  </a:lnTo>
                  <a:cubicBezTo>
                    <a:pt x="605306" y="47761"/>
                    <a:pt x="606742" y="47485"/>
                    <a:pt x="607352" y="48744"/>
                  </a:cubicBezTo>
                  <a:lnTo>
                    <a:pt x="607215" y="48626"/>
                  </a:lnTo>
                  <a:cubicBezTo>
                    <a:pt x="608946" y="49236"/>
                    <a:pt x="610500" y="50271"/>
                    <a:pt x="611720" y="51636"/>
                  </a:cubicBezTo>
                  <a:lnTo>
                    <a:pt x="611582" y="51479"/>
                  </a:lnTo>
                  <a:cubicBezTo>
                    <a:pt x="612271" y="51774"/>
                    <a:pt x="612861" y="52242"/>
                    <a:pt x="613294" y="52836"/>
                  </a:cubicBezTo>
                  <a:lnTo>
                    <a:pt x="613294" y="52836"/>
                  </a:lnTo>
                  <a:cubicBezTo>
                    <a:pt x="614080" y="53702"/>
                    <a:pt x="615595" y="53348"/>
                    <a:pt x="616146" y="54587"/>
                  </a:cubicBezTo>
                  <a:lnTo>
                    <a:pt x="615989" y="54469"/>
                  </a:lnTo>
                  <a:cubicBezTo>
                    <a:pt x="617720" y="55097"/>
                    <a:pt x="619254" y="56122"/>
                    <a:pt x="620513" y="57459"/>
                  </a:cubicBezTo>
                  <a:lnTo>
                    <a:pt x="620376" y="57361"/>
                  </a:lnTo>
                  <a:cubicBezTo>
                    <a:pt x="622087" y="58012"/>
                    <a:pt x="623622" y="59041"/>
                    <a:pt x="624880" y="60371"/>
                  </a:cubicBezTo>
                  <a:lnTo>
                    <a:pt x="624763" y="60273"/>
                  </a:lnTo>
                  <a:cubicBezTo>
                    <a:pt x="626474" y="60930"/>
                    <a:pt x="628009" y="61966"/>
                    <a:pt x="629248" y="63302"/>
                  </a:cubicBezTo>
                  <a:lnTo>
                    <a:pt x="629130" y="63302"/>
                  </a:lnTo>
                  <a:cubicBezTo>
                    <a:pt x="631333" y="64459"/>
                    <a:pt x="633340" y="65923"/>
                    <a:pt x="635130" y="67650"/>
                  </a:cubicBezTo>
                  <a:lnTo>
                    <a:pt x="635032" y="67650"/>
                  </a:lnTo>
                  <a:cubicBezTo>
                    <a:pt x="637255" y="68844"/>
                    <a:pt x="639242" y="70408"/>
                    <a:pt x="640934" y="72273"/>
                  </a:cubicBezTo>
                  <a:lnTo>
                    <a:pt x="640363" y="71250"/>
                  </a:lnTo>
                  <a:cubicBezTo>
                    <a:pt x="641130" y="71453"/>
                    <a:pt x="641760" y="72007"/>
                    <a:pt x="642055" y="72745"/>
                  </a:cubicBezTo>
                  <a:lnTo>
                    <a:pt x="641917" y="72627"/>
                  </a:lnTo>
                  <a:cubicBezTo>
                    <a:pt x="642586" y="72963"/>
                    <a:pt x="643137" y="73455"/>
                    <a:pt x="643569" y="74063"/>
                  </a:cubicBezTo>
                  <a:lnTo>
                    <a:pt x="643569" y="74063"/>
                  </a:lnTo>
                  <a:cubicBezTo>
                    <a:pt x="646894" y="76030"/>
                    <a:pt x="649334" y="79139"/>
                    <a:pt x="652245" y="81617"/>
                  </a:cubicBezTo>
                  <a:lnTo>
                    <a:pt x="652107" y="81460"/>
                  </a:lnTo>
                  <a:cubicBezTo>
                    <a:pt x="652796" y="81739"/>
                    <a:pt x="653406" y="82209"/>
                    <a:pt x="653839" y="82817"/>
                  </a:cubicBezTo>
                  <a:lnTo>
                    <a:pt x="653839" y="82817"/>
                  </a:lnTo>
                  <a:cubicBezTo>
                    <a:pt x="654606" y="83663"/>
                    <a:pt x="656160" y="83309"/>
                    <a:pt x="656652" y="84588"/>
                  </a:cubicBezTo>
                  <a:lnTo>
                    <a:pt x="656494" y="84411"/>
                  </a:lnTo>
                  <a:cubicBezTo>
                    <a:pt x="657222" y="84659"/>
                    <a:pt x="657832" y="85154"/>
                    <a:pt x="658226" y="85808"/>
                  </a:cubicBezTo>
                  <a:lnTo>
                    <a:pt x="658226" y="85808"/>
                  </a:lnTo>
                  <a:cubicBezTo>
                    <a:pt x="659839" y="86604"/>
                    <a:pt x="661314" y="87676"/>
                    <a:pt x="662573" y="88975"/>
                  </a:cubicBezTo>
                  <a:lnTo>
                    <a:pt x="662416" y="88798"/>
                  </a:lnTo>
                  <a:cubicBezTo>
                    <a:pt x="663144" y="89065"/>
                    <a:pt x="663753" y="89598"/>
                    <a:pt x="664108" y="90293"/>
                  </a:cubicBezTo>
                  <a:lnTo>
                    <a:pt x="663990" y="90175"/>
                  </a:lnTo>
                  <a:cubicBezTo>
                    <a:pt x="664619" y="90553"/>
                    <a:pt x="665170" y="91046"/>
                    <a:pt x="665603" y="91631"/>
                  </a:cubicBezTo>
                  <a:lnTo>
                    <a:pt x="665603" y="91631"/>
                  </a:lnTo>
                  <a:cubicBezTo>
                    <a:pt x="668672" y="93934"/>
                    <a:pt x="671564" y="96480"/>
                    <a:pt x="674239" y="99244"/>
                  </a:cubicBezTo>
                  <a:lnTo>
                    <a:pt x="674082" y="99067"/>
                  </a:lnTo>
                  <a:cubicBezTo>
                    <a:pt x="674869" y="99279"/>
                    <a:pt x="675479" y="99881"/>
                    <a:pt x="675714" y="100660"/>
                  </a:cubicBezTo>
                  <a:lnTo>
                    <a:pt x="675557" y="100503"/>
                  </a:lnTo>
                  <a:cubicBezTo>
                    <a:pt x="676324" y="100741"/>
                    <a:pt x="676934" y="101333"/>
                    <a:pt x="677190" y="102096"/>
                  </a:cubicBezTo>
                  <a:lnTo>
                    <a:pt x="677032" y="101939"/>
                  </a:lnTo>
                  <a:cubicBezTo>
                    <a:pt x="677780" y="102203"/>
                    <a:pt x="678390" y="102797"/>
                    <a:pt x="678646" y="103552"/>
                  </a:cubicBezTo>
                  <a:lnTo>
                    <a:pt x="678508" y="103395"/>
                  </a:lnTo>
                  <a:cubicBezTo>
                    <a:pt x="679256" y="103668"/>
                    <a:pt x="679846" y="104249"/>
                    <a:pt x="680121" y="104988"/>
                  </a:cubicBezTo>
                  <a:lnTo>
                    <a:pt x="679964" y="104851"/>
                  </a:lnTo>
                  <a:cubicBezTo>
                    <a:pt x="680711" y="105120"/>
                    <a:pt x="681302" y="105714"/>
                    <a:pt x="681557" y="106464"/>
                  </a:cubicBezTo>
                  <a:lnTo>
                    <a:pt x="681420" y="106306"/>
                  </a:lnTo>
                  <a:cubicBezTo>
                    <a:pt x="682167" y="106568"/>
                    <a:pt x="682757" y="107174"/>
                    <a:pt x="682993" y="107939"/>
                  </a:cubicBezTo>
                  <a:lnTo>
                    <a:pt x="682836" y="107782"/>
                  </a:lnTo>
                  <a:cubicBezTo>
                    <a:pt x="683623" y="108002"/>
                    <a:pt x="684233" y="108636"/>
                    <a:pt x="684429" y="109434"/>
                  </a:cubicBezTo>
                  <a:lnTo>
                    <a:pt x="684253" y="109277"/>
                  </a:lnTo>
                  <a:cubicBezTo>
                    <a:pt x="686790" y="112149"/>
                    <a:pt x="689839" y="114589"/>
                    <a:pt x="691826" y="117933"/>
                  </a:cubicBezTo>
                  <a:lnTo>
                    <a:pt x="691826" y="117933"/>
                  </a:lnTo>
                  <a:cubicBezTo>
                    <a:pt x="692436" y="118350"/>
                    <a:pt x="692948" y="118903"/>
                    <a:pt x="693302" y="119546"/>
                  </a:cubicBezTo>
                  <a:lnTo>
                    <a:pt x="693204" y="119428"/>
                  </a:lnTo>
                  <a:cubicBezTo>
                    <a:pt x="693892" y="119778"/>
                    <a:pt x="694423" y="120364"/>
                    <a:pt x="694718" y="121080"/>
                  </a:cubicBezTo>
                  <a:lnTo>
                    <a:pt x="694581" y="120943"/>
                  </a:lnTo>
                  <a:cubicBezTo>
                    <a:pt x="695348" y="121199"/>
                    <a:pt x="695918" y="121830"/>
                    <a:pt x="696115" y="122615"/>
                  </a:cubicBezTo>
                  <a:lnTo>
                    <a:pt x="695938" y="122458"/>
                  </a:lnTo>
                  <a:cubicBezTo>
                    <a:pt x="699872" y="126904"/>
                    <a:pt x="704554" y="130543"/>
                    <a:pt x="707938" y="135441"/>
                  </a:cubicBezTo>
                  <a:lnTo>
                    <a:pt x="707938" y="135441"/>
                  </a:lnTo>
                  <a:cubicBezTo>
                    <a:pt x="708489" y="135900"/>
                    <a:pt x="708981" y="136399"/>
                    <a:pt x="709453" y="136937"/>
                  </a:cubicBezTo>
                  <a:lnTo>
                    <a:pt x="709453" y="136937"/>
                  </a:lnTo>
                  <a:cubicBezTo>
                    <a:pt x="711302" y="137965"/>
                    <a:pt x="712837" y="139502"/>
                    <a:pt x="713840" y="141363"/>
                  </a:cubicBezTo>
                  <a:lnTo>
                    <a:pt x="713840" y="141363"/>
                  </a:lnTo>
                  <a:cubicBezTo>
                    <a:pt x="714430" y="141790"/>
                    <a:pt x="714922" y="142333"/>
                    <a:pt x="715296" y="142956"/>
                  </a:cubicBezTo>
                  <a:lnTo>
                    <a:pt x="715296" y="142858"/>
                  </a:lnTo>
                  <a:cubicBezTo>
                    <a:pt x="715984" y="143214"/>
                    <a:pt x="716496" y="143800"/>
                    <a:pt x="716791" y="144510"/>
                  </a:cubicBezTo>
                  <a:lnTo>
                    <a:pt x="716653" y="144373"/>
                  </a:lnTo>
                  <a:cubicBezTo>
                    <a:pt x="717420" y="144636"/>
                    <a:pt x="718010" y="145262"/>
                    <a:pt x="718207" y="146045"/>
                  </a:cubicBezTo>
                  <a:lnTo>
                    <a:pt x="718030" y="145888"/>
                  </a:lnTo>
                  <a:cubicBezTo>
                    <a:pt x="720332" y="148057"/>
                    <a:pt x="722378" y="150463"/>
                    <a:pt x="724168" y="153068"/>
                  </a:cubicBezTo>
                  <a:lnTo>
                    <a:pt x="724168" y="153068"/>
                  </a:lnTo>
                  <a:cubicBezTo>
                    <a:pt x="724758" y="153499"/>
                    <a:pt x="725250" y="154040"/>
                    <a:pt x="725644" y="154661"/>
                  </a:cubicBezTo>
                  <a:lnTo>
                    <a:pt x="725644" y="154563"/>
                  </a:lnTo>
                  <a:cubicBezTo>
                    <a:pt x="726293" y="154943"/>
                    <a:pt x="726824" y="155513"/>
                    <a:pt x="727158" y="156196"/>
                  </a:cubicBezTo>
                  <a:lnTo>
                    <a:pt x="727021" y="156078"/>
                  </a:lnTo>
                  <a:cubicBezTo>
                    <a:pt x="727768" y="156361"/>
                    <a:pt x="728319" y="156971"/>
                    <a:pt x="728555" y="157730"/>
                  </a:cubicBezTo>
                  <a:lnTo>
                    <a:pt x="728398" y="157573"/>
                  </a:lnTo>
                  <a:cubicBezTo>
                    <a:pt x="730679" y="159757"/>
                    <a:pt x="732725" y="162192"/>
                    <a:pt x="734457" y="164832"/>
                  </a:cubicBezTo>
                  <a:lnTo>
                    <a:pt x="734457" y="164832"/>
                  </a:lnTo>
                  <a:cubicBezTo>
                    <a:pt x="735125" y="165212"/>
                    <a:pt x="735617" y="165810"/>
                    <a:pt x="735893" y="166524"/>
                  </a:cubicBezTo>
                  <a:lnTo>
                    <a:pt x="735735" y="166347"/>
                  </a:lnTo>
                  <a:cubicBezTo>
                    <a:pt x="737408" y="172465"/>
                    <a:pt x="736385" y="174413"/>
                    <a:pt x="730758" y="175396"/>
                  </a:cubicBezTo>
                  <a:cubicBezTo>
                    <a:pt x="727866" y="175790"/>
                    <a:pt x="724955" y="175829"/>
                    <a:pt x="722063" y="175514"/>
                  </a:cubicBezTo>
                  <a:cubicBezTo>
                    <a:pt x="702961" y="174177"/>
                    <a:pt x="683840" y="173429"/>
                    <a:pt x="664717" y="172701"/>
                  </a:cubicBezTo>
                  <a:cubicBezTo>
                    <a:pt x="641248" y="171777"/>
                    <a:pt x="617818" y="168963"/>
                    <a:pt x="594290" y="169986"/>
                  </a:cubicBezTo>
                  <a:cubicBezTo>
                    <a:pt x="558702" y="171541"/>
                    <a:pt x="523056" y="171816"/>
                    <a:pt x="487468" y="173095"/>
                  </a:cubicBezTo>
                  <a:cubicBezTo>
                    <a:pt x="429021" y="174926"/>
                    <a:pt x="370928" y="182878"/>
                    <a:pt x="314153" y="196820"/>
                  </a:cubicBezTo>
                  <a:cubicBezTo>
                    <a:pt x="304690" y="198929"/>
                    <a:pt x="295464" y="202002"/>
                    <a:pt x="286611" y="205987"/>
                  </a:cubicBezTo>
                  <a:cubicBezTo>
                    <a:pt x="275516" y="210217"/>
                    <a:pt x="264755" y="215194"/>
                    <a:pt x="254112" y="220506"/>
                  </a:cubicBezTo>
                  <a:cubicBezTo>
                    <a:pt x="237705" y="228670"/>
                    <a:pt x="226708" y="242578"/>
                    <a:pt x="215475" y="256270"/>
                  </a:cubicBezTo>
                  <a:cubicBezTo>
                    <a:pt x="205639" y="268310"/>
                    <a:pt x="196708" y="280979"/>
                    <a:pt x="191868" y="296107"/>
                  </a:cubicBezTo>
                  <a:cubicBezTo>
                    <a:pt x="191160" y="298722"/>
                    <a:pt x="189527" y="300986"/>
                    <a:pt x="187265" y="302481"/>
                  </a:cubicBezTo>
                  <a:close/>
                </a:path>
              </a:pathLst>
            </a:custGeom>
            <a:solidFill>
              <a:srgbClr val="1125DA"/>
            </a:solidFill>
            <a:ln w="1956" cap="flat">
              <a:noFill/>
              <a:prstDash val="solid"/>
              <a:miter/>
            </a:ln>
          </p:spPr>
          <p:txBody>
            <a:bodyPr rtlCol="0" anchor="ctr"/>
            <a:lstStyle/>
            <a:p>
              <a:endParaRPr lang="es-CO"/>
            </a:p>
          </p:txBody>
        </p:sp>
        <p:sp>
          <p:nvSpPr>
            <p:cNvPr id="814" name="Freeform: Shape 813">
              <a:extLst>
                <a:ext uri="{FF2B5EF4-FFF2-40B4-BE49-F238E27FC236}">
                  <a16:creationId xmlns:a16="http://schemas.microsoft.com/office/drawing/2014/main" id="{6DD06BDA-DF3B-2A4C-C522-59AD4300C0FA}"/>
                </a:ext>
              </a:extLst>
            </p:cNvPr>
            <p:cNvSpPr/>
            <p:nvPr/>
          </p:nvSpPr>
          <p:spPr>
            <a:xfrm>
              <a:off x="12524208" y="197922"/>
              <a:ext cx="976696" cy="1610709"/>
            </a:xfrm>
            <a:custGeom>
              <a:avLst/>
              <a:gdLst>
                <a:gd name="connsiteX0" fmla="*/ 163301 w 976696"/>
                <a:gd name="connsiteY0" fmla="*/ 786882 h 1610709"/>
                <a:gd name="connsiteX1" fmla="*/ 178291 w 976696"/>
                <a:gd name="connsiteY1" fmla="*/ 845153 h 1610709"/>
                <a:gd name="connsiteX2" fmla="*/ 194029 w 976696"/>
                <a:gd name="connsiteY2" fmla="*/ 897167 h 1610709"/>
                <a:gd name="connsiteX3" fmla="*/ 213288 w 976696"/>
                <a:gd name="connsiteY3" fmla="*/ 935410 h 1610709"/>
                <a:gd name="connsiteX4" fmla="*/ 260778 w 976696"/>
                <a:gd name="connsiteY4" fmla="*/ 992893 h 1610709"/>
                <a:gd name="connsiteX5" fmla="*/ 297880 w 976696"/>
                <a:gd name="connsiteY5" fmla="*/ 1021891 h 1610709"/>
                <a:gd name="connsiteX6" fmla="*/ 334589 w 976696"/>
                <a:gd name="connsiteY6" fmla="*/ 1045183 h 1610709"/>
                <a:gd name="connsiteX7" fmla="*/ 377869 w 976696"/>
                <a:gd name="connsiteY7" fmla="*/ 1059465 h 1610709"/>
                <a:gd name="connsiteX8" fmla="*/ 447628 w 976696"/>
                <a:gd name="connsiteY8" fmla="*/ 1072095 h 1610709"/>
                <a:gd name="connsiteX9" fmla="*/ 489255 w 976696"/>
                <a:gd name="connsiteY9" fmla="*/ 1077151 h 1610709"/>
                <a:gd name="connsiteX10" fmla="*/ 545007 w 976696"/>
                <a:gd name="connsiteY10" fmla="*/ 1080141 h 1610709"/>
                <a:gd name="connsiteX11" fmla="*/ 590411 w 976696"/>
                <a:gd name="connsiteY11" fmla="*/ 1083761 h 1610709"/>
                <a:gd name="connsiteX12" fmla="*/ 637625 w 976696"/>
                <a:gd name="connsiteY12" fmla="*/ 1082954 h 1610709"/>
                <a:gd name="connsiteX13" fmla="*/ 644177 w 976696"/>
                <a:gd name="connsiteY13" fmla="*/ 1082758 h 1610709"/>
                <a:gd name="connsiteX14" fmla="*/ 690879 w 976696"/>
                <a:gd name="connsiteY14" fmla="*/ 1077643 h 1610709"/>
                <a:gd name="connsiteX15" fmla="*/ 768959 w 976696"/>
                <a:gd name="connsiteY15" fmla="*/ 1053327 h 1610709"/>
                <a:gd name="connsiteX16" fmla="*/ 811550 w 976696"/>
                <a:gd name="connsiteY16" fmla="*/ 1034717 h 1610709"/>
                <a:gd name="connsiteX17" fmla="*/ 836062 w 976696"/>
                <a:gd name="connsiteY17" fmla="*/ 1014671 h 1610709"/>
                <a:gd name="connsiteX18" fmla="*/ 866653 w 976696"/>
                <a:gd name="connsiteY18" fmla="*/ 975995 h 1610709"/>
                <a:gd name="connsiteX19" fmla="*/ 890260 w 976696"/>
                <a:gd name="connsiteY19" fmla="*/ 934446 h 1610709"/>
                <a:gd name="connsiteX20" fmla="*/ 912923 w 976696"/>
                <a:gd name="connsiteY20" fmla="*/ 861658 h 1610709"/>
                <a:gd name="connsiteX21" fmla="*/ 929330 w 976696"/>
                <a:gd name="connsiteY21" fmla="*/ 790404 h 1610709"/>
                <a:gd name="connsiteX22" fmla="*/ 934150 w 976696"/>
                <a:gd name="connsiteY22" fmla="*/ 757492 h 1610709"/>
                <a:gd name="connsiteX23" fmla="*/ 942727 w 976696"/>
                <a:gd name="connsiteY23" fmla="*/ 720114 h 1610709"/>
                <a:gd name="connsiteX24" fmla="*/ 958465 w 976696"/>
                <a:gd name="connsiteY24" fmla="*/ 671739 h 1610709"/>
                <a:gd name="connsiteX25" fmla="*/ 961888 w 976696"/>
                <a:gd name="connsiteY25" fmla="*/ 660073 h 1610709"/>
                <a:gd name="connsiteX26" fmla="*/ 962045 w 976696"/>
                <a:gd name="connsiteY26" fmla="*/ 665149 h 1610709"/>
                <a:gd name="connsiteX27" fmla="*/ 964012 w 976696"/>
                <a:gd name="connsiteY27" fmla="*/ 735026 h 1610709"/>
                <a:gd name="connsiteX28" fmla="*/ 964445 w 976696"/>
                <a:gd name="connsiteY28" fmla="*/ 754698 h 1610709"/>
                <a:gd name="connsiteX29" fmla="*/ 969954 w 976696"/>
                <a:gd name="connsiteY29" fmla="*/ 809585 h 1610709"/>
                <a:gd name="connsiteX30" fmla="*/ 974616 w 976696"/>
                <a:gd name="connsiteY30" fmla="*/ 852058 h 1610709"/>
                <a:gd name="connsiteX31" fmla="*/ 970445 w 976696"/>
                <a:gd name="connsiteY31" fmla="*/ 890399 h 1610709"/>
                <a:gd name="connsiteX32" fmla="*/ 967868 w 976696"/>
                <a:gd name="connsiteY32" fmla="*/ 944164 h 1610709"/>
                <a:gd name="connsiteX33" fmla="*/ 964524 w 976696"/>
                <a:gd name="connsiteY33" fmla="*/ 989116 h 1610709"/>
                <a:gd name="connsiteX34" fmla="*/ 959193 w 976696"/>
                <a:gd name="connsiteY34" fmla="*/ 1035366 h 1610709"/>
                <a:gd name="connsiteX35" fmla="*/ 954334 w 976696"/>
                <a:gd name="connsiteY35" fmla="*/ 1069203 h 1610709"/>
                <a:gd name="connsiteX36" fmla="*/ 950399 w 976696"/>
                <a:gd name="connsiteY36" fmla="*/ 1108273 h 1610709"/>
                <a:gd name="connsiteX37" fmla="*/ 945815 w 976696"/>
                <a:gd name="connsiteY37" fmla="*/ 1133257 h 1610709"/>
                <a:gd name="connsiteX38" fmla="*/ 930628 w 976696"/>
                <a:gd name="connsiteY38" fmla="*/ 1188655 h 1610709"/>
                <a:gd name="connsiteX39" fmla="*/ 919159 w 976696"/>
                <a:gd name="connsiteY39" fmla="*/ 1226977 h 1610709"/>
                <a:gd name="connsiteX40" fmla="*/ 905074 w 976696"/>
                <a:gd name="connsiteY40" fmla="*/ 1292329 h 1610709"/>
                <a:gd name="connsiteX41" fmla="*/ 901651 w 976696"/>
                <a:gd name="connsiteY41" fmla="*/ 1314638 h 1610709"/>
                <a:gd name="connsiteX42" fmla="*/ 897716 w 976696"/>
                <a:gd name="connsiteY42" fmla="*/ 1355163 h 1610709"/>
                <a:gd name="connsiteX43" fmla="*/ 896379 w 976696"/>
                <a:gd name="connsiteY43" fmla="*/ 1417053 h 1610709"/>
                <a:gd name="connsiteX44" fmla="*/ 900136 w 976696"/>
                <a:gd name="connsiteY44" fmla="*/ 1468536 h 1610709"/>
                <a:gd name="connsiteX45" fmla="*/ 877139 w 976696"/>
                <a:gd name="connsiteY45" fmla="*/ 1518288 h 1610709"/>
                <a:gd name="connsiteX46" fmla="*/ 833662 w 976696"/>
                <a:gd name="connsiteY46" fmla="*/ 1532984 h 1610709"/>
                <a:gd name="connsiteX47" fmla="*/ 770356 w 976696"/>
                <a:gd name="connsiteY47" fmla="*/ 1533259 h 1610709"/>
                <a:gd name="connsiteX48" fmla="*/ 741241 w 976696"/>
                <a:gd name="connsiteY48" fmla="*/ 1534125 h 1610709"/>
                <a:gd name="connsiteX49" fmla="*/ 697371 w 976696"/>
                <a:gd name="connsiteY49" fmla="*/ 1528754 h 1610709"/>
                <a:gd name="connsiteX50" fmla="*/ 654485 w 976696"/>
                <a:gd name="connsiteY50" fmla="*/ 1481717 h 1610709"/>
                <a:gd name="connsiteX51" fmla="*/ 651671 w 976696"/>
                <a:gd name="connsiteY51" fmla="*/ 1457166 h 1610709"/>
                <a:gd name="connsiteX52" fmla="*/ 650314 w 976696"/>
                <a:gd name="connsiteY52" fmla="*/ 1408417 h 1610709"/>
                <a:gd name="connsiteX53" fmla="*/ 653954 w 976696"/>
                <a:gd name="connsiteY53" fmla="*/ 1365688 h 1610709"/>
                <a:gd name="connsiteX54" fmla="*/ 654367 w 976696"/>
                <a:gd name="connsiteY54" fmla="*/ 1357701 h 1610709"/>
                <a:gd name="connsiteX55" fmla="*/ 655075 w 976696"/>
                <a:gd name="connsiteY55" fmla="*/ 1338029 h 1610709"/>
                <a:gd name="connsiteX56" fmla="*/ 668531 w 976696"/>
                <a:gd name="connsiteY56" fmla="*/ 1322015 h 1610709"/>
                <a:gd name="connsiteX57" fmla="*/ 750743 w 976696"/>
                <a:gd name="connsiteY57" fmla="*/ 1282316 h 1610709"/>
                <a:gd name="connsiteX58" fmla="*/ 770966 w 976696"/>
                <a:gd name="connsiteY58" fmla="*/ 1264611 h 1610709"/>
                <a:gd name="connsiteX59" fmla="*/ 798508 w 976696"/>
                <a:gd name="connsiteY59" fmla="*/ 1237581 h 1610709"/>
                <a:gd name="connsiteX60" fmla="*/ 802757 w 976696"/>
                <a:gd name="connsiteY60" fmla="*/ 1232052 h 1610709"/>
                <a:gd name="connsiteX61" fmla="*/ 791996 w 976696"/>
                <a:gd name="connsiteY61" fmla="*/ 1233253 h 1610709"/>
                <a:gd name="connsiteX62" fmla="*/ 743641 w 976696"/>
                <a:gd name="connsiteY62" fmla="*/ 1238741 h 1610709"/>
                <a:gd name="connsiteX63" fmla="*/ 689915 w 976696"/>
                <a:gd name="connsiteY63" fmla="*/ 1242400 h 1610709"/>
                <a:gd name="connsiteX64" fmla="*/ 592575 w 976696"/>
                <a:gd name="connsiteY64" fmla="*/ 1240886 h 1610709"/>
                <a:gd name="connsiteX65" fmla="*/ 530449 w 976696"/>
                <a:gd name="connsiteY65" fmla="*/ 1233725 h 1610709"/>
                <a:gd name="connsiteX66" fmla="*/ 487976 w 976696"/>
                <a:gd name="connsiteY66" fmla="*/ 1227665 h 1610709"/>
                <a:gd name="connsiteX67" fmla="*/ 410447 w 976696"/>
                <a:gd name="connsiteY67" fmla="*/ 1220819 h 1610709"/>
                <a:gd name="connsiteX68" fmla="*/ 384341 w 976696"/>
                <a:gd name="connsiteY68" fmla="*/ 1226603 h 1610709"/>
                <a:gd name="connsiteX69" fmla="*/ 364452 w 976696"/>
                <a:gd name="connsiteY69" fmla="*/ 1245902 h 1610709"/>
                <a:gd name="connsiteX70" fmla="*/ 348006 w 976696"/>
                <a:gd name="connsiteY70" fmla="*/ 1297818 h 1610709"/>
                <a:gd name="connsiteX71" fmla="*/ 347554 w 976696"/>
                <a:gd name="connsiteY71" fmla="*/ 1341412 h 1610709"/>
                <a:gd name="connsiteX72" fmla="*/ 347436 w 976696"/>
                <a:gd name="connsiteY72" fmla="*/ 1363937 h 1610709"/>
                <a:gd name="connsiteX73" fmla="*/ 346747 w 976696"/>
                <a:gd name="connsiteY73" fmla="*/ 1379931 h 1610709"/>
                <a:gd name="connsiteX74" fmla="*/ 347849 w 976696"/>
                <a:gd name="connsiteY74" fmla="*/ 1439618 h 1610709"/>
                <a:gd name="connsiteX75" fmla="*/ 343245 w 976696"/>
                <a:gd name="connsiteY75" fmla="*/ 1493068 h 1610709"/>
                <a:gd name="connsiteX76" fmla="*/ 332504 w 976696"/>
                <a:gd name="connsiteY76" fmla="*/ 1536780 h 1610709"/>
                <a:gd name="connsiteX77" fmla="*/ 302287 w 976696"/>
                <a:gd name="connsiteY77" fmla="*/ 1577876 h 1610709"/>
                <a:gd name="connsiteX78" fmla="*/ 236699 w 976696"/>
                <a:gd name="connsiteY78" fmla="*/ 1607208 h 1610709"/>
                <a:gd name="connsiteX79" fmla="*/ 202724 w 976696"/>
                <a:gd name="connsiteY79" fmla="*/ 1610395 h 1610709"/>
                <a:gd name="connsiteX80" fmla="*/ 127005 w 976696"/>
                <a:gd name="connsiteY80" fmla="*/ 1608880 h 1610709"/>
                <a:gd name="connsiteX81" fmla="*/ 70662 w 976696"/>
                <a:gd name="connsiteY81" fmla="*/ 1577699 h 1610709"/>
                <a:gd name="connsiteX82" fmla="*/ 46229 w 976696"/>
                <a:gd name="connsiteY82" fmla="*/ 1525134 h 1610709"/>
                <a:gd name="connsiteX83" fmla="*/ 43829 w 976696"/>
                <a:gd name="connsiteY83" fmla="*/ 1507862 h 1610709"/>
                <a:gd name="connsiteX84" fmla="*/ 42511 w 976696"/>
                <a:gd name="connsiteY84" fmla="*/ 1500799 h 1610709"/>
                <a:gd name="connsiteX85" fmla="*/ 37180 w 976696"/>
                <a:gd name="connsiteY85" fmla="*/ 1460903 h 1610709"/>
                <a:gd name="connsiteX86" fmla="*/ 33973 w 976696"/>
                <a:gd name="connsiteY86" fmla="*/ 1433677 h 1610709"/>
                <a:gd name="connsiteX87" fmla="*/ 30924 w 976696"/>
                <a:gd name="connsiteY87" fmla="*/ 1394666 h 1610709"/>
                <a:gd name="connsiteX88" fmla="*/ 24117 w 976696"/>
                <a:gd name="connsiteY88" fmla="*/ 1348140 h 1610709"/>
                <a:gd name="connsiteX89" fmla="*/ 14497 w 976696"/>
                <a:gd name="connsiteY89" fmla="*/ 1280093 h 1610709"/>
                <a:gd name="connsiteX90" fmla="*/ 7101 w 976696"/>
                <a:gd name="connsiteY90" fmla="*/ 1187632 h 1610709"/>
                <a:gd name="connsiteX91" fmla="*/ 1199 w 976696"/>
                <a:gd name="connsiteY91" fmla="*/ 1056337 h 1610709"/>
                <a:gd name="connsiteX92" fmla="*/ -1516 w 976696"/>
                <a:gd name="connsiteY92" fmla="*/ 989706 h 1610709"/>
                <a:gd name="connsiteX93" fmla="*/ 195 w 976696"/>
                <a:gd name="connsiteY93" fmla="*/ 947096 h 1610709"/>
                <a:gd name="connsiteX94" fmla="*/ 1297 w 976696"/>
                <a:gd name="connsiteY94" fmla="*/ 939895 h 1610709"/>
                <a:gd name="connsiteX95" fmla="*/ 2615 w 976696"/>
                <a:gd name="connsiteY95" fmla="*/ 840903 h 1610709"/>
                <a:gd name="connsiteX96" fmla="*/ 1927 w 976696"/>
                <a:gd name="connsiteY96" fmla="*/ 748442 h 1610709"/>
                <a:gd name="connsiteX97" fmla="*/ 2576 w 976696"/>
                <a:gd name="connsiteY97" fmla="*/ 706245 h 1610709"/>
                <a:gd name="connsiteX98" fmla="*/ 1966 w 976696"/>
                <a:gd name="connsiteY98" fmla="*/ 633456 h 1610709"/>
                <a:gd name="connsiteX99" fmla="*/ 5350 w 976696"/>
                <a:gd name="connsiteY99" fmla="*/ 539618 h 1610709"/>
                <a:gd name="connsiteX100" fmla="*/ 4563 w 976696"/>
                <a:gd name="connsiteY100" fmla="*/ 497401 h 1610709"/>
                <a:gd name="connsiteX101" fmla="*/ 4917 w 976696"/>
                <a:gd name="connsiteY101" fmla="*/ 440586 h 1610709"/>
                <a:gd name="connsiteX102" fmla="*/ 7848 w 976696"/>
                <a:gd name="connsiteY102" fmla="*/ 410192 h 1610709"/>
                <a:gd name="connsiteX103" fmla="*/ 14301 w 976696"/>
                <a:gd name="connsiteY103" fmla="*/ 358218 h 1610709"/>
                <a:gd name="connsiteX104" fmla="*/ 20950 w 976696"/>
                <a:gd name="connsiteY104" fmla="*/ 308466 h 1610709"/>
                <a:gd name="connsiteX105" fmla="*/ 33737 w 976696"/>
                <a:gd name="connsiteY105" fmla="*/ 219939 h 1610709"/>
                <a:gd name="connsiteX106" fmla="*/ 45265 w 976696"/>
                <a:gd name="connsiteY106" fmla="*/ 142233 h 1610709"/>
                <a:gd name="connsiteX107" fmla="*/ 57639 w 976696"/>
                <a:gd name="connsiteY107" fmla="*/ 93602 h 1610709"/>
                <a:gd name="connsiteX108" fmla="*/ 62557 w 976696"/>
                <a:gd name="connsiteY108" fmla="*/ 74579 h 1610709"/>
                <a:gd name="connsiteX109" fmla="*/ 78295 w 976696"/>
                <a:gd name="connsiteY109" fmla="*/ 32440 h 1610709"/>
                <a:gd name="connsiteX110" fmla="*/ 90571 w 976696"/>
                <a:gd name="connsiteY110" fmla="*/ 6118 h 1610709"/>
                <a:gd name="connsiteX111" fmla="*/ 94624 w 976696"/>
                <a:gd name="connsiteY111" fmla="*/ -315 h 1610709"/>
                <a:gd name="connsiteX112" fmla="*/ 91417 w 976696"/>
                <a:gd name="connsiteY112" fmla="*/ 11489 h 1610709"/>
                <a:gd name="connsiteX113" fmla="*/ 85850 w 976696"/>
                <a:gd name="connsiteY113" fmla="*/ 44263 h 1610709"/>
                <a:gd name="connsiteX114" fmla="*/ 82722 w 976696"/>
                <a:gd name="connsiteY114" fmla="*/ 84671 h 1610709"/>
                <a:gd name="connsiteX115" fmla="*/ 81424 w 976696"/>
                <a:gd name="connsiteY115" fmla="*/ 113629 h 1610709"/>
                <a:gd name="connsiteX116" fmla="*/ 79928 w 976696"/>
                <a:gd name="connsiteY116" fmla="*/ 151341 h 1610709"/>
                <a:gd name="connsiteX117" fmla="*/ 79082 w 976696"/>
                <a:gd name="connsiteY117" fmla="*/ 218897 h 1610709"/>
                <a:gd name="connsiteX118" fmla="*/ 81404 w 976696"/>
                <a:gd name="connsiteY118" fmla="*/ 252812 h 1610709"/>
                <a:gd name="connsiteX119" fmla="*/ 81581 w 976696"/>
                <a:gd name="connsiteY119" fmla="*/ 258615 h 1610709"/>
                <a:gd name="connsiteX120" fmla="*/ 81581 w 976696"/>
                <a:gd name="connsiteY120" fmla="*/ 302308 h 1610709"/>
                <a:gd name="connsiteX121" fmla="*/ 84197 w 976696"/>
                <a:gd name="connsiteY121" fmla="*/ 343503 h 1610709"/>
                <a:gd name="connsiteX122" fmla="*/ 83450 w 976696"/>
                <a:gd name="connsiteY122" fmla="*/ 379031 h 1610709"/>
                <a:gd name="connsiteX123" fmla="*/ 83450 w 976696"/>
                <a:gd name="connsiteY123" fmla="*/ 391326 h 1610709"/>
                <a:gd name="connsiteX124" fmla="*/ 84591 w 976696"/>
                <a:gd name="connsiteY124" fmla="*/ 404310 h 1610709"/>
                <a:gd name="connsiteX125" fmla="*/ 88525 w 976696"/>
                <a:gd name="connsiteY125" fmla="*/ 448967 h 1610709"/>
                <a:gd name="connsiteX126" fmla="*/ 90158 w 976696"/>
                <a:gd name="connsiteY126" fmla="*/ 465512 h 1610709"/>
                <a:gd name="connsiteX127" fmla="*/ 97339 w 976696"/>
                <a:gd name="connsiteY127" fmla="*/ 527264 h 1610709"/>
                <a:gd name="connsiteX128" fmla="*/ 118624 w 976696"/>
                <a:gd name="connsiteY128" fmla="*/ 626217 h 1610709"/>
                <a:gd name="connsiteX129" fmla="*/ 145753 w 976696"/>
                <a:gd name="connsiteY129" fmla="*/ 726999 h 1610709"/>
                <a:gd name="connsiteX130" fmla="*/ 152913 w 976696"/>
                <a:gd name="connsiteY130" fmla="*/ 750429 h 1610709"/>
                <a:gd name="connsiteX131" fmla="*/ 153995 w 976696"/>
                <a:gd name="connsiteY131" fmla="*/ 753085 h 1610709"/>
                <a:gd name="connsiteX132" fmla="*/ 163301 w 976696"/>
                <a:gd name="connsiteY132" fmla="*/ 786882 h 161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76696" h="1610709">
                  <a:moveTo>
                    <a:pt x="163301" y="786882"/>
                  </a:moveTo>
                  <a:cubicBezTo>
                    <a:pt x="164245" y="792391"/>
                    <a:pt x="170088" y="809683"/>
                    <a:pt x="178291" y="845153"/>
                  </a:cubicBezTo>
                  <a:cubicBezTo>
                    <a:pt x="182540" y="862775"/>
                    <a:pt x="187793" y="880142"/>
                    <a:pt x="194029" y="897167"/>
                  </a:cubicBezTo>
                  <a:cubicBezTo>
                    <a:pt x="198829" y="910721"/>
                    <a:pt x="205833" y="923115"/>
                    <a:pt x="213288" y="935410"/>
                  </a:cubicBezTo>
                  <a:cubicBezTo>
                    <a:pt x="226371" y="956684"/>
                    <a:pt x="242345" y="976032"/>
                    <a:pt x="260778" y="992893"/>
                  </a:cubicBezTo>
                  <a:cubicBezTo>
                    <a:pt x="272267" y="1003694"/>
                    <a:pt x="285447" y="1012330"/>
                    <a:pt x="297880" y="1021891"/>
                  </a:cubicBezTo>
                  <a:cubicBezTo>
                    <a:pt x="309310" y="1030854"/>
                    <a:pt x="321606" y="1038656"/>
                    <a:pt x="334589" y="1045183"/>
                  </a:cubicBezTo>
                  <a:cubicBezTo>
                    <a:pt x="348400" y="1051618"/>
                    <a:pt x="362938" y="1056410"/>
                    <a:pt x="377869" y="1059465"/>
                  </a:cubicBezTo>
                  <a:cubicBezTo>
                    <a:pt x="400945" y="1064659"/>
                    <a:pt x="424434" y="1067452"/>
                    <a:pt x="447628" y="1072095"/>
                  </a:cubicBezTo>
                  <a:cubicBezTo>
                    <a:pt x="461359" y="1074830"/>
                    <a:pt x="475268" y="1076521"/>
                    <a:pt x="489255" y="1077151"/>
                  </a:cubicBezTo>
                  <a:cubicBezTo>
                    <a:pt x="507846" y="1078017"/>
                    <a:pt x="526456" y="1078823"/>
                    <a:pt x="545007" y="1080141"/>
                  </a:cubicBezTo>
                  <a:cubicBezTo>
                    <a:pt x="560115" y="1081223"/>
                    <a:pt x="575303" y="1082777"/>
                    <a:pt x="590411" y="1083761"/>
                  </a:cubicBezTo>
                  <a:cubicBezTo>
                    <a:pt x="606031" y="1084804"/>
                    <a:pt x="621887" y="1085551"/>
                    <a:pt x="637625" y="1082954"/>
                  </a:cubicBezTo>
                  <a:cubicBezTo>
                    <a:pt x="639809" y="1082738"/>
                    <a:pt x="641993" y="1082659"/>
                    <a:pt x="644177" y="1082758"/>
                  </a:cubicBezTo>
                  <a:cubicBezTo>
                    <a:pt x="659915" y="1082482"/>
                    <a:pt x="675397" y="1080003"/>
                    <a:pt x="690879" y="1077643"/>
                  </a:cubicBezTo>
                  <a:cubicBezTo>
                    <a:pt x="718145" y="1073452"/>
                    <a:pt x="743562" y="1063518"/>
                    <a:pt x="768959" y="1053327"/>
                  </a:cubicBezTo>
                  <a:cubicBezTo>
                    <a:pt x="783379" y="1047563"/>
                    <a:pt x="797878" y="1042075"/>
                    <a:pt x="811550" y="1034717"/>
                  </a:cubicBezTo>
                  <a:cubicBezTo>
                    <a:pt x="820895" y="1029624"/>
                    <a:pt x="829216" y="1022823"/>
                    <a:pt x="836062" y="1014671"/>
                  </a:cubicBezTo>
                  <a:cubicBezTo>
                    <a:pt x="846823" y="1002179"/>
                    <a:pt x="856758" y="989097"/>
                    <a:pt x="866653" y="975995"/>
                  </a:cubicBezTo>
                  <a:cubicBezTo>
                    <a:pt x="876293" y="963208"/>
                    <a:pt x="884830" y="949712"/>
                    <a:pt x="890260" y="934446"/>
                  </a:cubicBezTo>
                  <a:cubicBezTo>
                    <a:pt x="898798" y="910505"/>
                    <a:pt x="907238" y="886544"/>
                    <a:pt x="912923" y="861658"/>
                  </a:cubicBezTo>
                  <a:cubicBezTo>
                    <a:pt x="918353" y="837893"/>
                    <a:pt x="924943" y="814444"/>
                    <a:pt x="929330" y="790404"/>
                  </a:cubicBezTo>
                  <a:cubicBezTo>
                    <a:pt x="931297" y="779505"/>
                    <a:pt x="932694" y="768469"/>
                    <a:pt x="934150" y="757492"/>
                  </a:cubicBezTo>
                  <a:cubicBezTo>
                    <a:pt x="935841" y="744744"/>
                    <a:pt x="939442" y="732448"/>
                    <a:pt x="942727" y="720114"/>
                  </a:cubicBezTo>
                  <a:cubicBezTo>
                    <a:pt x="947075" y="703707"/>
                    <a:pt x="952976" y="687792"/>
                    <a:pt x="958465" y="671739"/>
                  </a:cubicBezTo>
                  <a:cubicBezTo>
                    <a:pt x="959763" y="667804"/>
                    <a:pt x="959566" y="663614"/>
                    <a:pt x="961888" y="660073"/>
                  </a:cubicBezTo>
                  <a:cubicBezTo>
                    <a:pt x="961888" y="661765"/>
                    <a:pt x="962124" y="663476"/>
                    <a:pt x="962045" y="665149"/>
                  </a:cubicBezTo>
                  <a:cubicBezTo>
                    <a:pt x="960924" y="688500"/>
                    <a:pt x="963836" y="711714"/>
                    <a:pt x="964012" y="735026"/>
                  </a:cubicBezTo>
                  <a:cubicBezTo>
                    <a:pt x="964012" y="741577"/>
                    <a:pt x="964622" y="748128"/>
                    <a:pt x="964445" y="754698"/>
                  </a:cubicBezTo>
                  <a:cubicBezTo>
                    <a:pt x="964091" y="773147"/>
                    <a:pt x="965940" y="791574"/>
                    <a:pt x="969954" y="809585"/>
                  </a:cubicBezTo>
                  <a:cubicBezTo>
                    <a:pt x="972924" y="823513"/>
                    <a:pt x="976367" y="837520"/>
                    <a:pt x="974616" y="852058"/>
                  </a:cubicBezTo>
                  <a:cubicBezTo>
                    <a:pt x="973082" y="864825"/>
                    <a:pt x="972098" y="877632"/>
                    <a:pt x="970445" y="890399"/>
                  </a:cubicBezTo>
                  <a:cubicBezTo>
                    <a:pt x="968203" y="908229"/>
                    <a:pt x="967357" y="926203"/>
                    <a:pt x="967868" y="944164"/>
                  </a:cubicBezTo>
                  <a:cubicBezTo>
                    <a:pt x="968242" y="959312"/>
                    <a:pt x="966353" y="974185"/>
                    <a:pt x="964524" y="989116"/>
                  </a:cubicBezTo>
                  <a:cubicBezTo>
                    <a:pt x="962557" y="1004520"/>
                    <a:pt x="960589" y="1019923"/>
                    <a:pt x="959193" y="1035366"/>
                  </a:cubicBezTo>
                  <a:cubicBezTo>
                    <a:pt x="958111" y="1046737"/>
                    <a:pt x="956183" y="1057950"/>
                    <a:pt x="954334" y="1069203"/>
                  </a:cubicBezTo>
                  <a:cubicBezTo>
                    <a:pt x="952209" y="1082148"/>
                    <a:pt x="951265" y="1095230"/>
                    <a:pt x="950399" y="1108273"/>
                  </a:cubicBezTo>
                  <a:cubicBezTo>
                    <a:pt x="950026" y="1116771"/>
                    <a:pt x="948491" y="1125172"/>
                    <a:pt x="945815" y="1133257"/>
                  </a:cubicBezTo>
                  <a:cubicBezTo>
                    <a:pt x="939461" y="1151356"/>
                    <a:pt x="934405" y="1169868"/>
                    <a:pt x="930628" y="1188655"/>
                  </a:cubicBezTo>
                  <a:cubicBezTo>
                    <a:pt x="927894" y="1201737"/>
                    <a:pt x="923015" y="1214229"/>
                    <a:pt x="919159" y="1226977"/>
                  </a:cubicBezTo>
                  <a:cubicBezTo>
                    <a:pt x="912805" y="1248361"/>
                    <a:pt x="908084" y="1270217"/>
                    <a:pt x="905074" y="1292329"/>
                  </a:cubicBezTo>
                  <a:cubicBezTo>
                    <a:pt x="904051" y="1299785"/>
                    <a:pt x="902969" y="1307221"/>
                    <a:pt x="901651" y="1314638"/>
                  </a:cubicBezTo>
                  <a:cubicBezTo>
                    <a:pt x="899310" y="1328035"/>
                    <a:pt x="897991" y="1341570"/>
                    <a:pt x="897716" y="1355163"/>
                  </a:cubicBezTo>
                  <a:cubicBezTo>
                    <a:pt x="897264" y="1375780"/>
                    <a:pt x="896693" y="1396476"/>
                    <a:pt x="896379" y="1417053"/>
                  </a:cubicBezTo>
                  <a:cubicBezTo>
                    <a:pt x="896103" y="1434306"/>
                    <a:pt x="898109" y="1451421"/>
                    <a:pt x="900136" y="1468536"/>
                  </a:cubicBezTo>
                  <a:cubicBezTo>
                    <a:pt x="902654" y="1489763"/>
                    <a:pt x="893073" y="1505776"/>
                    <a:pt x="877139" y="1518288"/>
                  </a:cubicBezTo>
                  <a:cubicBezTo>
                    <a:pt x="864568" y="1528124"/>
                    <a:pt x="849597" y="1532059"/>
                    <a:pt x="833662" y="1532984"/>
                  </a:cubicBezTo>
                  <a:cubicBezTo>
                    <a:pt x="812554" y="1534262"/>
                    <a:pt x="791445" y="1532984"/>
                    <a:pt x="770356" y="1533259"/>
                  </a:cubicBezTo>
                  <a:cubicBezTo>
                    <a:pt x="760658" y="1533259"/>
                    <a:pt x="750959" y="1533849"/>
                    <a:pt x="741241" y="1534125"/>
                  </a:cubicBezTo>
                  <a:cubicBezTo>
                    <a:pt x="726427" y="1534656"/>
                    <a:pt x="711614" y="1532846"/>
                    <a:pt x="697371" y="1528754"/>
                  </a:cubicBezTo>
                  <a:cubicBezTo>
                    <a:pt x="673528" y="1521790"/>
                    <a:pt x="660328" y="1504852"/>
                    <a:pt x="654485" y="1481717"/>
                  </a:cubicBezTo>
                  <a:cubicBezTo>
                    <a:pt x="652754" y="1473651"/>
                    <a:pt x="651809" y="1465428"/>
                    <a:pt x="651671" y="1457166"/>
                  </a:cubicBezTo>
                  <a:cubicBezTo>
                    <a:pt x="650924" y="1440936"/>
                    <a:pt x="650432" y="1424666"/>
                    <a:pt x="650314" y="1408417"/>
                  </a:cubicBezTo>
                  <a:cubicBezTo>
                    <a:pt x="650531" y="1394115"/>
                    <a:pt x="651730" y="1379833"/>
                    <a:pt x="653954" y="1365688"/>
                  </a:cubicBezTo>
                  <a:cubicBezTo>
                    <a:pt x="654229" y="1363032"/>
                    <a:pt x="654367" y="1360377"/>
                    <a:pt x="654367" y="1357701"/>
                  </a:cubicBezTo>
                  <a:cubicBezTo>
                    <a:pt x="654603" y="1351150"/>
                    <a:pt x="654544" y="1344580"/>
                    <a:pt x="655075" y="1338029"/>
                  </a:cubicBezTo>
                  <a:cubicBezTo>
                    <a:pt x="655724" y="1329628"/>
                    <a:pt x="660131" y="1324258"/>
                    <a:pt x="668531" y="1322015"/>
                  </a:cubicBezTo>
                  <a:cubicBezTo>
                    <a:pt x="698492" y="1314146"/>
                    <a:pt x="725089" y="1299215"/>
                    <a:pt x="750743" y="1282316"/>
                  </a:cubicBezTo>
                  <a:cubicBezTo>
                    <a:pt x="758316" y="1277339"/>
                    <a:pt x="764297" y="1270650"/>
                    <a:pt x="770966" y="1264611"/>
                  </a:cubicBezTo>
                  <a:cubicBezTo>
                    <a:pt x="780586" y="1255994"/>
                    <a:pt x="789458" y="1246709"/>
                    <a:pt x="798508" y="1237581"/>
                  </a:cubicBezTo>
                  <a:cubicBezTo>
                    <a:pt x="800357" y="1236105"/>
                    <a:pt x="801812" y="1234217"/>
                    <a:pt x="802757" y="1232052"/>
                  </a:cubicBezTo>
                  <a:cubicBezTo>
                    <a:pt x="798822" y="1231148"/>
                    <a:pt x="795301" y="1232544"/>
                    <a:pt x="791996" y="1233253"/>
                  </a:cubicBezTo>
                  <a:cubicBezTo>
                    <a:pt x="776061" y="1236440"/>
                    <a:pt x="759890" y="1238289"/>
                    <a:pt x="743641" y="1238741"/>
                  </a:cubicBezTo>
                  <a:cubicBezTo>
                    <a:pt x="725719" y="1239528"/>
                    <a:pt x="707817" y="1241141"/>
                    <a:pt x="689915" y="1242400"/>
                  </a:cubicBezTo>
                  <a:cubicBezTo>
                    <a:pt x="657456" y="1244702"/>
                    <a:pt x="624996" y="1245351"/>
                    <a:pt x="592575" y="1240886"/>
                  </a:cubicBezTo>
                  <a:cubicBezTo>
                    <a:pt x="571958" y="1238053"/>
                    <a:pt x="551263" y="1234984"/>
                    <a:pt x="530449" y="1233725"/>
                  </a:cubicBezTo>
                  <a:cubicBezTo>
                    <a:pt x="516226" y="1232839"/>
                    <a:pt x="502180" y="1229220"/>
                    <a:pt x="487976" y="1227665"/>
                  </a:cubicBezTo>
                  <a:cubicBezTo>
                    <a:pt x="462186" y="1224852"/>
                    <a:pt x="436532" y="1220466"/>
                    <a:pt x="410447" y="1220819"/>
                  </a:cubicBezTo>
                  <a:cubicBezTo>
                    <a:pt x="401437" y="1220977"/>
                    <a:pt x="392564" y="1222944"/>
                    <a:pt x="384341" y="1226603"/>
                  </a:cubicBezTo>
                  <a:cubicBezTo>
                    <a:pt x="375449" y="1230203"/>
                    <a:pt x="368308" y="1237128"/>
                    <a:pt x="364452" y="1245902"/>
                  </a:cubicBezTo>
                  <a:cubicBezTo>
                    <a:pt x="356918" y="1262486"/>
                    <a:pt x="351410" y="1279916"/>
                    <a:pt x="348006" y="1297818"/>
                  </a:cubicBezTo>
                  <a:cubicBezTo>
                    <a:pt x="345508" y="1312317"/>
                    <a:pt x="346590" y="1326874"/>
                    <a:pt x="347554" y="1341412"/>
                  </a:cubicBezTo>
                  <a:cubicBezTo>
                    <a:pt x="348183" y="1348907"/>
                    <a:pt x="348144" y="1356442"/>
                    <a:pt x="347436" y="1363937"/>
                  </a:cubicBezTo>
                  <a:cubicBezTo>
                    <a:pt x="346865" y="1369249"/>
                    <a:pt x="346649" y="1374600"/>
                    <a:pt x="346747" y="1379931"/>
                  </a:cubicBezTo>
                  <a:cubicBezTo>
                    <a:pt x="346944" y="1399820"/>
                    <a:pt x="346294" y="1419709"/>
                    <a:pt x="347849" y="1439618"/>
                  </a:cubicBezTo>
                  <a:cubicBezTo>
                    <a:pt x="349147" y="1457559"/>
                    <a:pt x="347593" y="1475599"/>
                    <a:pt x="343245" y="1493068"/>
                  </a:cubicBezTo>
                  <a:cubicBezTo>
                    <a:pt x="339744" y="1507665"/>
                    <a:pt x="337639" y="1522577"/>
                    <a:pt x="332504" y="1536780"/>
                  </a:cubicBezTo>
                  <a:cubicBezTo>
                    <a:pt x="326406" y="1553679"/>
                    <a:pt x="315586" y="1566427"/>
                    <a:pt x="302287" y="1577876"/>
                  </a:cubicBezTo>
                  <a:cubicBezTo>
                    <a:pt x="283283" y="1594283"/>
                    <a:pt x="261112" y="1602939"/>
                    <a:pt x="236699" y="1607208"/>
                  </a:cubicBezTo>
                  <a:cubicBezTo>
                    <a:pt x="225505" y="1609333"/>
                    <a:pt x="214115" y="1610395"/>
                    <a:pt x="202724" y="1610395"/>
                  </a:cubicBezTo>
                  <a:cubicBezTo>
                    <a:pt x="177484" y="1610021"/>
                    <a:pt x="152166" y="1611064"/>
                    <a:pt x="127005" y="1608880"/>
                  </a:cubicBezTo>
                  <a:cubicBezTo>
                    <a:pt x="103889" y="1606913"/>
                    <a:pt x="83725" y="1598670"/>
                    <a:pt x="70662" y="1577699"/>
                  </a:cubicBezTo>
                  <a:cubicBezTo>
                    <a:pt x="60413" y="1561135"/>
                    <a:pt x="50636" y="1544394"/>
                    <a:pt x="46229" y="1525134"/>
                  </a:cubicBezTo>
                  <a:cubicBezTo>
                    <a:pt x="45049" y="1519429"/>
                    <a:pt x="44242" y="1513665"/>
                    <a:pt x="43829" y="1507862"/>
                  </a:cubicBezTo>
                  <a:cubicBezTo>
                    <a:pt x="43593" y="1505462"/>
                    <a:pt x="43829" y="1502963"/>
                    <a:pt x="42511" y="1500799"/>
                  </a:cubicBezTo>
                  <a:cubicBezTo>
                    <a:pt x="39344" y="1487717"/>
                    <a:pt x="37554" y="1474359"/>
                    <a:pt x="37180" y="1460903"/>
                  </a:cubicBezTo>
                  <a:cubicBezTo>
                    <a:pt x="36727" y="1451775"/>
                    <a:pt x="35212" y="1442706"/>
                    <a:pt x="33973" y="1433677"/>
                  </a:cubicBezTo>
                  <a:cubicBezTo>
                    <a:pt x="32281" y="1420693"/>
                    <a:pt x="32734" y="1407650"/>
                    <a:pt x="30924" y="1394666"/>
                  </a:cubicBezTo>
                  <a:cubicBezTo>
                    <a:pt x="28780" y="1379144"/>
                    <a:pt x="26183" y="1363682"/>
                    <a:pt x="24117" y="1348140"/>
                  </a:cubicBezTo>
                  <a:cubicBezTo>
                    <a:pt x="21107" y="1325438"/>
                    <a:pt x="16917" y="1302893"/>
                    <a:pt x="14497" y="1280093"/>
                  </a:cubicBezTo>
                  <a:cubicBezTo>
                    <a:pt x="11212" y="1249325"/>
                    <a:pt x="8950" y="1218518"/>
                    <a:pt x="7101" y="1187632"/>
                  </a:cubicBezTo>
                  <a:cubicBezTo>
                    <a:pt x="4484" y="1143880"/>
                    <a:pt x="1671" y="1100187"/>
                    <a:pt x="1199" y="1056337"/>
                  </a:cubicBezTo>
                  <a:cubicBezTo>
                    <a:pt x="923" y="1034166"/>
                    <a:pt x="-2165" y="1011877"/>
                    <a:pt x="-1516" y="989706"/>
                  </a:cubicBezTo>
                  <a:cubicBezTo>
                    <a:pt x="-1103" y="975542"/>
                    <a:pt x="-1851" y="961221"/>
                    <a:pt x="195" y="947096"/>
                  </a:cubicBezTo>
                  <a:cubicBezTo>
                    <a:pt x="569" y="944696"/>
                    <a:pt x="1120" y="942315"/>
                    <a:pt x="1297" y="939895"/>
                  </a:cubicBezTo>
                  <a:cubicBezTo>
                    <a:pt x="3697" y="906954"/>
                    <a:pt x="4150" y="873898"/>
                    <a:pt x="2615" y="840903"/>
                  </a:cubicBezTo>
                  <a:cubicBezTo>
                    <a:pt x="1179" y="810076"/>
                    <a:pt x="1041" y="779249"/>
                    <a:pt x="1927" y="748442"/>
                  </a:cubicBezTo>
                  <a:cubicBezTo>
                    <a:pt x="2320" y="734376"/>
                    <a:pt x="3481" y="720291"/>
                    <a:pt x="2576" y="706245"/>
                  </a:cubicBezTo>
                  <a:cubicBezTo>
                    <a:pt x="1002" y="681988"/>
                    <a:pt x="1179" y="657732"/>
                    <a:pt x="1966" y="633456"/>
                  </a:cubicBezTo>
                  <a:cubicBezTo>
                    <a:pt x="2989" y="602177"/>
                    <a:pt x="4543" y="570897"/>
                    <a:pt x="5350" y="539618"/>
                  </a:cubicBezTo>
                  <a:cubicBezTo>
                    <a:pt x="5723" y="525552"/>
                    <a:pt x="4622" y="511467"/>
                    <a:pt x="4563" y="497401"/>
                  </a:cubicBezTo>
                  <a:cubicBezTo>
                    <a:pt x="4445" y="478456"/>
                    <a:pt x="4386" y="459511"/>
                    <a:pt x="4917" y="440586"/>
                  </a:cubicBezTo>
                  <a:cubicBezTo>
                    <a:pt x="5232" y="430402"/>
                    <a:pt x="6195" y="420249"/>
                    <a:pt x="7848" y="410192"/>
                  </a:cubicBezTo>
                  <a:cubicBezTo>
                    <a:pt x="10622" y="392940"/>
                    <a:pt x="12550" y="375588"/>
                    <a:pt x="14301" y="358218"/>
                  </a:cubicBezTo>
                  <a:cubicBezTo>
                    <a:pt x="15993" y="341555"/>
                    <a:pt x="19081" y="325089"/>
                    <a:pt x="20950" y="308466"/>
                  </a:cubicBezTo>
                  <a:cubicBezTo>
                    <a:pt x="24275" y="278819"/>
                    <a:pt x="28957" y="249448"/>
                    <a:pt x="33737" y="219939"/>
                  </a:cubicBezTo>
                  <a:cubicBezTo>
                    <a:pt x="37947" y="194089"/>
                    <a:pt x="40308" y="167984"/>
                    <a:pt x="45265" y="142233"/>
                  </a:cubicBezTo>
                  <a:cubicBezTo>
                    <a:pt x="48433" y="125767"/>
                    <a:pt x="53134" y="109734"/>
                    <a:pt x="57639" y="93602"/>
                  </a:cubicBezTo>
                  <a:cubicBezTo>
                    <a:pt x="59370" y="87281"/>
                    <a:pt x="61003" y="80939"/>
                    <a:pt x="62557" y="74579"/>
                  </a:cubicBezTo>
                  <a:cubicBezTo>
                    <a:pt x="65980" y="59921"/>
                    <a:pt x="71272" y="45760"/>
                    <a:pt x="78295" y="32440"/>
                  </a:cubicBezTo>
                  <a:cubicBezTo>
                    <a:pt x="82879" y="23922"/>
                    <a:pt x="87640" y="15443"/>
                    <a:pt x="90571" y="6118"/>
                  </a:cubicBezTo>
                  <a:lnTo>
                    <a:pt x="94624" y="-315"/>
                  </a:lnTo>
                  <a:cubicBezTo>
                    <a:pt x="95391" y="4072"/>
                    <a:pt x="92302" y="7456"/>
                    <a:pt x="91417" y="11489"/>
                  </a:cubicBezTo>
                  <a:cubicBezTo>
                    <a:pt x="88997" y="22311"/>
                    <a:pt x="87148" y="33251"/>
                    <a:pt x="85850" y="44263"/>
                  </a:cubicBezTo>
                  <a:cubicBezTo>
                    <a:pt x="84276" y="57700"/>
                    <a:pt x="83646" y="71195"/>
                    <a:pt x="82722" y="84671"/>
                  </a:cubicBezTo>
                  <a:cubicBezTo>
                    <a:pt x="82053" y="94350"/>
                    <a:pt x="82604" y="104088"/>
                    <a:pt x="81424" y="113629"/>
                  </a:cubicBezTo>
                  <a:cubicBezTo>
                    <a:pt x="79869" y="126219"/>
                    <a:pt x="81227" y="138869"/>
                    <a:pt x="79928" y="151341"/>
                  </a:cubicBezTo>
                  <a:cubicBezTo>
                    <a:pt x="77587" y="173866"/>
                    <a:pt x="78512" y="196411"/>
                    <a:pt x="79082" y="218897"/>
                  </a:cubicBezTo>
                  <a:cubicBezTo>
                    <a:pt x="79377" y="230130"/>
                    <a:pt x="78925" y="241618"/>
                    <a:pt x="81404" y="252812"/>
                  </a:cubicBezTo>
                  <a:cubicBezTo>
                    <a:pt x="81679" y="254734"/>
                    <a:pt x="81738" y="256680"/>
                    <a:pt x="81581" y="258615"/>
                  </a:cubicBezTo>
                  <a:cubicBezTo>
                    <a:pt x="81581" y="273193"/>
                    <a:pt x="81581" y="287750"/>
                    <a:pt x="81581" y="302308"/>
                  </a:cubicBezTo>
                  <a:cubicBezTo>
                    <a:pt x="81463" y="316079"/>
                    <a:pt x="83273" y="329850"/>
                    <a:pt x="84197" y="343503"/>
                  </a:cubicBezTo>
                  <a:cubicBezTo>
                    <a:pt x="84984" y="355306"/>
                    <a:pt x="85614" y="367110"/>
                    <a:pt x="83450" y="379031"/>
                  </a:cubicBezTo>
                  <a:cubicBezTo>
                    <a:pt x="82682" y="383095"/>
                    <a:pt x="82682" y="387262"/>
                    <a:pt x="83450" y="391326"/>
                  </a:cubicBezTo>
                  <a:cubicBezTo>
                    <a:pt x="84079" y="395629"/>
                    <a:pt x="84453" y="399965"/>
                    <a:pt x="84591" y="404310"/>
                  </a:cubicBezTo>
                  <a:cubicBezTo>
                    <a:pt x="85830" y="419202"/>
                    <a:pt x="85889" y="434173"/>
                    <a:pt x="88525" y="448967"/>
                  </a:cubicBezTo>
                  <a:cubicBezTo>
                    <a:pt x="89509" y="454377"/>
                    <a:pt x="89529" y="459984"/>
                    <a:pt x="90158" y="465512"/>
                  </a:cubicBezTo>
                  <a:cubicBezTo>
                    <a:pt x="92460" y="486109"/>
                    <a:pt x="94899" y="506686"/>
                    <a:pt x="97339" y="527264"/>
                  </a:cubicBezTo>
                  <a:cubicBezTo>
                    <a:pt x="101273" y="560963"/>
                    <a:pt x="109358" y="593698"/>
                    <a:pt x="118624" y="626217"/>
                  </a:cubicBezTo>
                  <a:cubicBezTo>
                    <a:pt x="128165" y="659660"/>
                    <a:pt x="137412" y="693221"/>
                    <a:pt x="145753" y="726999"/>
                  </a:cubicBezTo>
                  <a:cubicBezTo>
                    <a:pt x="147563" y="734974"/>
                    <a:pt x="149943" y="742806"/>
                    <a:pt x="152913" y="750429"/>
                  </a:cubicBezTo>
                  <a:cubicBezTo>
                    <a:pt x="153425" y="751708"/>
                    <a:pt x="153759" y="752514"/>
                    <a:pt x="153995" y="753085"/>
                  </a:cubicBezTo>
                  <a:cubicBezTo>
                    <a:pt x="158127" y="764045"/>
                    <a:pt x="161235" y="775358"/>
                    <a:pt x="163301" y="786882"/>
                  </a:cubicBezTo>
                  <a:close/>
                </a:path>
              </a:pathLst>
            </a:custGeom>
            <a:solidFill>
              <a:srgbClr val="070B93"/>
            </a:solidFill>
            <a:ln w="1956" cap="flat">
              <a:noFill/>
              <a:prstDash val="solid"/>
              <a:miter/>
            </a:ln>
          </p:spPr>
          <p:txBody>
            <a:bodyPr rtlCol="0" anchor="ctr"/>
            <a:lstStyle/>
            <a:p>
              <a:endParaRPr lang="es-CO"/>
            </a:p>
          </p:txBody>
        </p:sp>
        <p:sp>
          <p:nvSpPr>
            <p:cNvPr id="815" name="Freeform: Shape 814">
              <a:extLst>
                <a:ext uri="{FF2B5EF4-FFF2-40B4-BE49-F238E27FC236}">
                  <a16:creationId xmlns:a16="http://schemas.microsoft.com/office/drawing/2014/main" id="{F294C337-D8A5-8B4D-C0C2-68725D6046D0}"/>
                </a:ext>
              </a:extLst>
            </p:cNvPr>
            <p:cNvSpPr/>
            <p:nvPr/>
          </p:nvSpPr>
          <p:spPr>
            <a:xfrm>
              <a:off x="12239835" y="719603"/>
              <a:ext cx="194652" cy="692693"/>
            </a:xfrm>
            <a:custGeom>
              <a:avLst/>
              <a:gdLst>
                <a:gd name="connsiteX0" fmla="*/ 179596 w 194652"/>
                <a:gd name="connsiteY0" fmla="*/ 11662 h 692693"/>
                <a:gd name="connsiteX1" fmla="*/ 178022 w 194652"/>
                <a:gd name="connsiteY1" fmla="*/ 50181 h 692693"/>
                <a:gd name="connsiteX2" fmla="*/ 179124 w 194652"/>
                <a:gd name="connsiteY2" fmla="*/ 109828 h 692693"/>
                <a:gd name="connsiteX3" fmla="*/ 179911 w 194652"/>
                <a:gd name="connsiteY3" fmla="*/ 173095 h 692693"/>
                <a:gd name="connsiteX4" fmla="*/ 180127 w 194652"/>
                <a:gd name="connsiteY4" fmla="*/ 193436 h 692693"/>
                <a:gd name="connsiteX5" fmla="*/ 179399 w 194652"/>
                <a:gd name="connsiteY5" fmla="*/ 202092 h 692693"/>
                <a:gd name="connsiteX6" fmla="*/ 176370 w 194652"/>
                <a:gd name="connsiteY6" fmla="*/ 238998 h 692693"/>
                <a:gd name="connsiteX7" fmla="*/ 176960 w 194652"/>
                <a:gd name="connsiteY7" fmla="*/ 332954 h 692693"/>
                <a:gd name="connsiteX8" fmla="*/ 179911 w 194652"/>
                <a:gd name="connsiteY8" fmla="*/ 411507 h 692693"/>
                <a:gd name="connsiteX9" fmla="*/ 184730 w 194652"/>
                <a:gd name="connsiteY9" fmla="*/ 482623 h 692693"/>
                <a:gd name="connsiteX10" fmla="*/ 186029 w 194652"/>
                <a:gd name="connsiteY10" fmla="*/ 540067 h 692693"/>
                <a:gd name="connsiteX11" fmla="*/ 187504 w 194652"/>
                <a:gd name="connsiteY11" fmla="*/ 580041 h 692693"/>
                <a:gd name="connsiteX12" fmla="*/ 192895 w 194652"/>
                <a:gd name="connsiteY12" fmla="*/ 641636 h 692693"/>
                <a:gd name="connsiteX13" fmla="*/ 191222 w 194652"/>
                <a:gd name="connsiteY13" fmla="*/ 662607 h 692693"/>
                <a:gd name="connsiteX14" fmla="*/ 161832 w 194652"/>
                <a:gd name="connsiteY14" fmla="*/ 690641 h 692693"/>
                <a:gd name="connsiteX15" fmla="*/ 115306 w 194652"/>
                <a:gd name="connsiteY15" fmla="*/ 686922 h 692693"/>
                <a:gd name="connsiteX16" fmla="*/ 87430 w 194652"/>
                <a:gd name="connsiteY16" fmla="*/ 676260 h 692693"/>
                <a:gd name="connsiteX17" fmla="*/ 59751 w 194652"/>
                <a:gd name="connsiteY17" fmla="*/ 659066 h 692693"/>
                <a:gd name="connsiteX18" fmla="*/ 32209 w 194652"/>
                <a:gd name="connsiteY18" fmla="*/ 629026 h 692693"/>
                <a:gd name="connsiteX19" fmla="*/ 21763 w 194652"/>
                <a:gd name="connsiteY19" fmla="*/ 609196 h 692693"/>
                <a:gd name="connsiteX20" fmla="*/ 6635 w 194652"/>
                <a:gd name="connsiteY20" fmla="*/ 541877 h 692693"/>
                <a:gd name="connsiteX21" fmla="*/ 4018 w 194652"/>
                <a:gd name="connsiteY21" fmla="*/ 455416 h 692693"/>
                <a:gd name="connsiteX22" fmla="*/ 3468 w 194652"/>
                <a:gd name="connsiteY22" fmla="*/ 437986 h 692693"/>
                <a:gd name="connsiteX23" fmla="*/ -900 w 194652"/>
                <a:gd name="connsiteY23" fmla="*/ 365375 h 692693"/>
                <a:gd name="connsiteX24" fmla="*/ -369 w 194652"/>
                <a:gd name="connsiteY24" fmla="*/ 325400 h 692693"/>
                <a:gd name="connsiteX25" fmla="*/ 2877 w 194652"/>
                <a:gd name="connsiteY25" fmla="*/ 287727 h 692693"/>
                <a:gd name="connsiteX26" fmla="*/ 7815 w 194652"/>
                <a:gd name="connsiteY26" fmla="*/ 182341 h 692693"/>
                <a:gd name="connsiteX27" fmla="*/ 7953 w 194652"/>
                <a:gd name="connsiteY27" fmla="*/ 112425 h 692693"/>
                <a:gd name="connsiteX28" fmla="*/ 11238 w 194652"/>
                <a:gd name="connsiteY28" fmla="*/ 59447 h 692693"/>
                <a:gd name="connsiteX29" fmla="*/ 17632 w 194652"/>
                <a:gd name="connsiteY29" fmla="*/ 7492 h 692693"/>
                <a:gd name="connsiteX30" fmla="*/ 19029 w 194652"/>
                <a:gd name="connsiteY30" fmla="*/ 2691 h 692693"/>
                <a:gd name="connsiteX31" fmla="*/ 29730 w 194652"/>
                <a:gd name="connsiteY31" fmla="*/ 3714 h 692693"/>
                <a:gd name="connsiteX32" fmla="*/ 51823 w 194652"/>
                <a:gd name="connsiteY32" fmla="*/ 9616 h 692693"/>
                <a:gd name="connsiteX33" fmla="*/ 65593 w 194652"/>
                <a:gd name="connsiteY33" fmla="*/ 20279 h 692693"/>
                <a:gd name="connsiteX34" fmla="*/ 112926 w 194652"/>
                <a:gd name="connsiteY34" fmla="*/ 27085 h 692693"/>
                <a:gd name="connsiteX35" fmla="*/ 171786 w 194652"/>
                <a:gd name="connsiteY35" fmla="*/ 18252 h 692693"/>
                <a:gd name="connsiteX36" fmla="*/ 179596 w 194652"/>
                <a:gd name="connsiteY36" fmla="*/ 11662 h 692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94652" h="692693">
                  <a:moveTo>
                    <a:pt x="179596" y="11662"/>
                  </a:moveTo>
                  <a:cubicBezTo>
                    <a:pt x="179045" y="24489"/>
                    <a:pt x="178219" y="37335"/>
                    <a:pt x="178022" y="50181"/>
                  </a:cubicBezTo>
                  <a:cubicBezTo>
                    <a:pt x="177688" y="70070"/>
                    <a:pt x="177629" y="89919"/>
                    <a:pt x="179124" y="109828"/>
                  </a:cubicBezTo>
                  <a:cubicBezTo>
                    <a:pt x="180697" y="130858"/>
                    <a:pt x="181897" y="151967"/>
                    <a:pt x="179911" y="173095"/>
                  </a:cubicBezTo>
                  <a:cubicBezTo>
                    <a:pt x="179045" y="179853"/>
                    <a:pt x="179124" y="186699"/>
                    <a:pt x="180127" y="193436"/>
                  </a:cubicBezTo>
                  <a:cubicBezTo>
                    <a:pt x="180481" y="196342"/>
                    <a:pt x="180225" y="199285"/>
                    <a:pt x="179399" y="202092"/>
                  </a:cubicBezTo>
                  <a:cubicBezTo>
                    <a:pt x="176606" y="214270"/>
                    <a:pt x="176330" y="226624"/>
                    <a:pt x="176370" y="238998"/>
                  </a:cubicBezTo>
                  <a:cubicBezTo>
                    <a:pt x="176370" y="270317"/>
                    <a:pt x="175996" y="301655"/>
                    <a:pt x="176960" y="332954"/>
                  </a:cubicBezTo>
                  <a:cubicBezTo>
                    <a:pt x="177786" y="359138"/>
                    <a:pt x="178612" y="385342"/>
                    <a:pt x="179911" y="411507"/>
                  </a:cubicBezTo>
                  <a:cubicBezTo>
                    <a:pt x="181111" y="435232"/>
                    <a:pt x="182350" y="458957"/>
                    <a:pt x="184730" y="482623"/>
                  </a:cubicBezTo>
                  <a:cubicBezTo>
                    <a:pt x="186599" y="501711"/>
                    <a:pt x="187032" y="520914"/>
                    <a:pt x="186029" y="540067"/>
                  </a:cubicBezTo>
                  <a:cubicBezTo>
                    <a:pt x="185675" y="553405"/>
                    <a:pt x="186166" y="566762"/>
                    <a:pt x="187504" y="580041"/>
                  </a:cubicBezTo>
                  <a:cubicBezTo>
                    <a:pt x="189176" y="600580"/>
                    <a:pt x="192344" y="621000"/>
                    <a:pt x="192895" y="641636"/>
                  </a:cubicBezTo>
                  <a:cubicBezTo>
                    <a:pt x="193347" y="648679"/>
                    <a:pt x="192796" y="655741"/>
                    <a:pt x="191222" y="662607"/>
                  </a:cubicBezTo>
                  <a:cubicBezTo>
                    <a:pt x="187111" y="677971"/>
                    <a:pt x="177117" y="687237"/>
                    <a:pt x="161832" y="690641"/>
                  </a:cubicBezTo>
                  <a:cubicBezTo>
                    <a:pt x="146290" y="693867"/>
                    <a:pt x="130139" y="692588"/>
                    <a:pt x="115306" y="686922"/>
                  </a:cubicBezTo>
                  <a:cubicBezTo>
                    <a:pt x="105922" y="683598"/>
                    <a:pt x="96676" y="679919"/>
                    <a:pt x="87430" y="676260"/>
                  </a:cubicBezTo>
                  <a:cubicBezTo>
                    <a:pt x="77200" y="672325"/>
                    <a:pt x="67816" y="666483"/>
                    <a:pt x="59751" y="659066"/>
                  </a:cubicBezTo>
                  <a:cubicBezTo>
                    <a:pt x="49993" y="649584"/>
                    <a:pt x="40806" y="639570"/>
                    <a:pt x="32209" y="629026"/>
                  </a:cubicBezTo>
                  <a:cubicBezTo>
                    <a:pt x="27409" y="623203"/>
                    <a:pt x="23848" y="616455"/>
                    <a:pt x="21763" y="609196"/>
                  </a:cubicBezTo>
                  <a:cubicBezTo>
                    <a:pt x="14897" y="587163"/>
                    <a:pt x="8799" y="564894"/>
                    <a:pt x="6635" y="541877"/>
                  </a:cubicBezTo>
                  <a:cubicBezTo>
                    <a:pt x="3940" y="513135"/>
                    <a:pt x="1815" y="484354"/>
                    <a:pt x="4018" y="455416"/>
                  </a:cubicBezTo>
                  <a:cubicBezTo>
                    <a:pt x="4471" y="449652"/>
                    <a:pt x="3546" y="443809"/>
                    <a:pt x="3468" y="437986"/>
                  </a:cubicBezTo>
                  <a:cubicBezTo>
                    <a:pt x="3133" y="413710"/>
                    <a:pt x="1677" y="389507"/>
                    <a:pt x="-900" y="365375"/>
                  </a:cubicBezTo>
                  <a:cubicBezTo>
                    <a:pt x="-2297" y="352096"/>
                    <a:pt x="-1352" y="338738"/>
                    <a:pt x="-369" y="325400"/>
                  </a:cubicBezTo>
                  <a:cubicBezTo>
                    <a:pt x="556" y="312829"/>
                    <a:pt x="1599" y="300258"/>
                    <a:pt x="2877" y="287727"/>
                  </a:cubicBezTo>
                  <a:cubicBezTo>
                    <a:pt x="6379" y="252710"/>
                    <a:pt x="8012" y="217531"/>
                    <a:pt x="7815" y="182341"/>
                  </a:cubicBezTo>
                  <a:cubicBezTo>
                    <a:pt x="7815" y="159049"/>
                    <a:pt x="7697" y="135737"/>
                    <a:pt x="7953" y="112425"/>
                  </a:cubicBezTo>
                  <a:cubicBezTo>
                    <a:pt x="8150" y="94720"/>
                    <a:pt x="9763" y="77014"/>
                    <a:pt x="11238" y="59447"/>
                  </a:cubicBezTo>
                  <a:cubicBezTo>
                    <a:pt x="12714" y="41879"/>
                    <a:pt x="14917" y="24725"/>
                    <a:pt x="17632" y="7492"/>
                  </a:cubicBezTo>
                  <a:cubicBezTo>
                    <a:pt x="17593" y="5784"/>
                    <a:pt x="18065" y="4106"/>
                    <a:pt x="19029" y="2691"/>
                  </a:cubicBezTo>
                  <a:cubicBezTo>
                    <a:pt x="23770" y="8593"/>
                    <a:pt x="23770" y="8593"/>
                    <a:pt x="29730" y="3714"/>
                  </a:cubicBezTo>
                  <a:cubicBezTo>
                    <a:pt x="38111" y="-3250"/>
                    <a:pt x="47927" y="-1125"/>
                    <a:pt x="51823" y="9616"/>
                  </a:cubicBezTo>
                  <a:cubicBezTo>
                    <a:pt x="54439" y="16777"/>
                    <a:pt x="59003" y="19039"/>
                    <a:pt x="65593" y="20279"/>
                  </a:cubicBezTo>
                  <a:cubicBezTo>
                    <a:pt x="81331" y="23190"/>
                    <a:pt x="96735" y="27912"/>
                    <a:pt x="112926" y="27085"/>
                  </a:cubicBezTo>
                  <a:cubicBezTo>
                    <a:pt x="132815" y="26082"/>
                    <a:pt x="152094" y="20751"/>
                    <a:pt x="171786" y="18252"/>
                  </a:cubicBezTo>
                  <a:cubicBezTo>
                    <a:pt x="176330" y="17662"/>
                    <a:pt x="175307" y="11760"/>
                    <a:pt x="179596" y="11662"/>
                  </a:cubicBezTo>
                  <a:close/>
                </a:path>
              </a:pathLst>
            </a:custGeom>
            <a:solidFill>
              <a:srgbClr val="070B93"/>
            </a:solidFill>
            <a:ln w="1956" cap="flat">
              <a:noFill/>
              <a:prstDash val="solid"/>
              <a:miter/>
            </a:ln>
          </p:spPr>
          <p:txBody>
            <a:bodyPr rtlCol="0" anchor="ctr"/>
            <a:lstStyle/>
            <a:p>
              <a:endParaRPr lang="es-CO"/>
            </a:p>
          </p:txBody>
        </p:sp>
        <p:sp>
          <p:nvSpPr>
            <p:cNvPr id="816" name="Freeform: Shape 815">
              <a:extLst>
                <a:ext uri="{FF2B5EF4-FFF2-40B4-BE49-F238E27FC236}">
                  <a16:creationId xmlns:a16="http://schemas.microsoft.com/office/drawing/2014/main" id="{98833A60-BEEA-6739-CB38-08D6645C9D81}"/>
                </a:ext>
              </a:extLst>
            </p:cNvPr>
            <p:cNvSpPr/>
            <p:nvPr/>
          </p:nvSpPr>
          <p:spPr>
            <a:xfrm>
              <a:off x="13069246" y="784086"/>
              <a:ext cx="554146" cy="1041931"/>
            </a:xfrm>
            <a:custGeom>
              <a:avLst/>
              <a:gdLst>
                <a:gd name="connsiteX0" fmla="*/ 225850 w 554146"/>
                <a:gd name="connsiteY0" fmla="*/ 1038711 h 1041931"/>
                <a:gd name="connsiteX1" fmla="*/ 224433 w 554146"/>
                <a:gd name="connsiteY1" fmla="*/ 1038711 h 1041931"/>
                <a:gd name="connsiteX2" fmla="*/ 210938 w 554146"/>
                <a:gd name="connsiteY2" fmla="*/ 1036350 h 1041931"/>
                <a:gd name="connsiteX3" fmla="*/ 201554 w 554146"/>
                <a:gd name="connsiteY3" fmla="*/ 1036350 h 1041931"/>
                <a:gd name="connsiteX4" fmla="*/ 189455 w 554146"/>
                <a:gd name="connsiteY4" fmla="*/ 1038652 h 1041931"/>
                <a:gd name="connsiteX5" fmla="*/ 183554 w 554146"/>
                <a:gd name="connsiteY5" fmla="*/ 1038652 h 1041931"/>
                <a:gd name="connsiteX6" fmla="*/ 136851 w 554146"/>
                <a:gd name="connsiteY6" fmla="*/ 1038652 h 1041931"/>
                <a:gd name="connsiteX7" fmla="*/ 133979 w 554146"/>
                <a:gd name="connsiteY7" fmla="*/ 1038652 h 1041931"/>
                <a:gd name="connsiteX8" fmla="*/ 132523 w 554146"/>
                <a:gd name="connsiteY8" fmla="*/ 1034284 h 1041931"/>
                <a:gd name="connsiteX9" fmla="*/ 131067 w 554146"/>
                <a:gd name="connsiteY9" fmla="*/ 1032829 h 1041931"/>
                <a:gd name="connsiteX10" fmla="*/ 126700 w 554146"/>
                <a:gd name="connsiteY10" fmla="*/ 1032829 h 1041931"/>
                <a:gd name="connsiteX11" fmla="*/ 125244 w 554146"/>
                <a:gd name="connsiteY11" fmla="*/ 1034284 h 1041931"/>
                <a:gd name="connsiteX12" fmla="*/ 123985 w 554146"/>
                <a:gd name="connsiteY12" fmla="*/ 1034284 h 1041931"/>
                <a:gd name="connsiteX13" fmla="*/ 122667 w 554146"/>
                <a:gd name="connsiteY13" fmla="*/ 1034442 h 1041931"/>
                <a:gd name="connsiteX14" fmla="*/ 122510 w 554146"/>
                <a:gd name="connsiteY14" fmla="*/ 1034284 h 1041931"/>
                <a:gd name="connsiteX15" fmla="*/ 119598 w 554146"/>
                <a:gd name="connsiteY15" fmla="*/ 1032829 h 1041931"/>
                <a:gd name="connsiteX16" fmla="*/ 115231 w 554146"/>
                <a:gd name="connsiteY16" fmla="*/ 1032829 h 1041931"/>
                <a:gd name="connsiteX17" fmla="*/ 113775 w 554146"/>
                <a:gd name="connsiteY17" fmla="*/ 1032829 h 1041931"/>
                <a:gd name="connsiteX18" fmla="*/ 112319 w 554146"/>
                <a:gd name="connsiteY18" fmla="*/ 1031373 h 1041931"/>
                <a:gd name="connsiteX19" fmla="*/ 109408 w 554146"/>
                <a:gd name="connsiteY19" fmla="*/ 1031373 h 1041931"/>
                <a:gd name="connsiteX20" fmla="*/ 107952 w 554146"/>
                <a:gd name="connsiteY20" fmla="*/ 1029917 h 1041931"/>
                <a:gd name="connsiteX21" fmla="*/ 103565 w 554146"/>
                <a:gd name="connsiteY21" fmla="*/ 1029917 h 1041931"/>
                <a:gd name="connsiteX22" fmla="*/ 102109 w 554146"/>
                <a:gd name="connsiteY22" fmla="*/ 1028461 h 1041931"/>
                <a:gd name="connsiteX23" fmla="*/ 99197 w 554146"/>
                <a:gd name="connsiteY23" fmla="*/ 1025550 h 1041931"/>
                <a:gd name="connsiteX24" fmla="*/ 97742 w 554146"/>
                <a:gd name="connsiteY24" fmla="*/ 1024094 h 1041931"/>
                <a:gd name="connsiteX25" fmla="*/ 94830 w 554146"/>
                <a:gd name="connsiteY25" fmla="*/ 1022638 h 1041931"/>
                <a:gd name="connsiteX26" fmla="*/ 93374 w 554146"/>
                <a:gd name="connsiteY26" fmla="*/ 1021182 h 1041931"/>
                <a:gd name="connsiteX27" fmla="*/ 86096 w 554146"/>
                <a:gd name="connsiteY27" fmla="*/ 1021182 h 1041931"/>
                <a:gd name="connsiteX28" fmla="*/ 84640 w 554146"/>
                <a:gd name="connsiteY28" fmla="*/ 1019727 h 1041931"/>
                <a:gd name="connsiteX29" fmla="*/ 81709 w 554146"/>
                <a:gd name="connsiteY29" fmla="*/ 1015340 h 1041931"/>
                <a:gd name="connsiteX30" fmla="*/ 80253 w 554146"/>
                <a:gd name="connsiteY30" fmla="*/ 1013884 h 1041931"/>
                <a:gd name="connsiteX31" fmla="*/ 75886 w 554146"/>
                <a:gd name="connsiteY31" fmla="*/ 1009517 h 1041931"/>
                <a:gd name="connsiteX32" fmla="*/ 74430 w 554146"/>
                <a:gd name="connsiteY32" fmla="*/ 1008061 h 1041931"/>
                <a:gd name="connsiteX33" fmla="*/ 67151 w 554146"/>
                <a:gd name="connsiteY33" fmla="*/ 1005149 h 1041931"/>
                <a:gd name="connsiteX34" fmla="*/ 65696 w 554146"/>
                <a:gd name="connsiteY34" fmla="*/ 1003693 h 1041931"/>
                <a:gd name="connsiteX35" fmla="*/ 61308 w 554146"/>
                <a:gd name="connsiteY35" fmla="*/ 996395 h 1041931"/>
                <a:gd name="connsiteX36" fmla="*/ 59852 w 554146"/>
                <a:gd name="connsiteY36" fmla="*/ 994939 h 1041931"/>
                <a:gd name="connsiteX37" fmla="*/ 49662 w 554146"/>
                <a:gd name="connsiteY37" fmla="*/ 987660 h 1041931"/>
                <a:gd name="connsiteX38" fmla="*/ 48206 w 554146"/>
                <a:gd name="connsiteY38" fmla="*/ 986205 h 1041931"/>
                <a:gd name="connsiteX39" fmla="*/ 43819 w 554146"/>
                <a:gd name="connsiteY39" fmla="*/ 975995 h 1041931"/>
                <a:gd name="connsiteX40" fmla="*/ 42364 w 554146"/>
                <a:gd name="connsiteY40" fmla="*/ 974539 h 1041931"/>
                <a:gd name="connsiteX41" fmla="*/ 40908 w 554146"/>
                <a:gd name="connsiteY41" fmla="*/ 973083 h 1041931"/>
                <a:gd name="connsiteX42" fmla="*/ 39452 w 554146"/>
                <a:gd name="connsiteY42" fmla="*/ 971627 h 1041931"/>
                <a:gd name="connsiteX43" fmla="*/ 36541 w 554146"/>
                <a:gd name="connsiteY43" fmla="*/ 970172 h 1041931"/>
                <a:gd name="connsiteX44" fmla="*/ 30639 w 554146"/>
                <a:gd name="connsiteY44" fmla="*/ 955594 h 1041931"/>
                <a:gd name="connsiteX45" fmla="*/ 26272 w 554146"/>
                <a:gd name="connsiteY45" fmla="*/ 951227 h 1041931"/>
                <a:gd name="connsiteX46" fmla="*/ 24796 w 554146"/>
                <a:gd name="connsiteY46" fmla="*/ 949771 h 1041931"/>
                <a:gd name="connsiteX47" fmla="*/ 21885 w 554146"/>
                <a:gd name="connsiteY47" fmla="*/ 939561 h 1041931"/>
                <a:gd name="connsiteX48" fmla="*/ 20429 w 554146"/>
                <a:gd name="connsiteY48" fmla="*/ 938105 h 1041931"/>
                <a:gd name="connsiteX49" fmla="*/ 20429 w 554146"/>
                <a:gd name="connsiteY49" fmla="*/ 933738 h 1041931"/>
                <a:gd name="connsiteX50" fmla="*/ 18973 w 554146"/>
                <a:gd name="connsiteY50" fmla="*/ 932282 h 1041931"/>
                <a:gd name="connsiteX51" fmla="*/ 17517 w 554146"/>
                <a:gd name="connsiteY51" fmla="*/ 929371 h 1041931"/>
                <a:gd name="connsiteX52" fmla="*/ 16061 w 554146"/>
                <a:gd name="connsiteY52" fmla="*/ 927915 h 1041931"/>
                <a:gd name="connsiteX53" fmla="*/ 14605 w 554146"/>
                <a:gd name="connsiteY53" fmla="*/ 926459 h 1041931"/>
                <a:gd name="connsiteX54" fmla="*/ 11694 w 554146"/>
                <a:gd name="connsiteY54" fmla="*/ 916347 h 1041931"/>
                <a:gd name="connsiteX55" fmla="*/ 8782 w 554146"/>
                <a:gd name="connsiteY55" fmla="*/ 903127 h 1041931"/>
                <a:gd name="connsiteX56" fmla="*/ 7327 w 554146"/>
                <a:gd name="connsiteY56" fmla="*/ 901672 h 1041931"/>
                <a:gd name="connsiteX57" fmla="*/ 5851 w 554146"/>
                <a:gd name="connsiteY57" fmla="*/ 900216 h 1041931"/>
                <a:gd name="connsiteX58" fmla="*/ 5851 w 554146"/>
                <a:gd name="connsiteY58" fmla="*/ 890812 h 1041931"/>
                <a:gd name="connsiteX59" fmla="*/ 3668 w 554146"/>
                <a:gd name="connsiteY59" fmla="*/ 878183 h 1041931"/>
                <a:gd name="connsiteX60" fmla="*/ 2920 w 554146"/>
                <a:gd name="connsiteY60" fmla="*/ 871081 h 1041931"/>
                <a:gd name="connsiteX61" fmla="*/ 4376 w 554146"/>
                <a:gd name="connsiteY61" fmla="*/ 869605 h 1041931"/>
                <a:gd name="connsiteX62" fmla="*/ 2920 w 554146"/>
                <a:gd name="connsiteY62" fmla="*/ 859415 h 1041931"/>
                <a:gd name="connsiteX63" fmla="*/ 1464 w 554146"/>
                <a:gd name="connsiteY63" fmla="*/ 857959 h 1041931"/>
                <a:gd name="connsiteX64" fmla="*/ 1464 w 554146"/>
                <a:gd name="connsiteY64" fmla="*/ 852057 h 1041931"/>
                <a:gd name="connsiteX65" fmla="*/ 2920 w 554146"/>
                <a:gd name="connsiteY65" fmla="*/ 850602 h 1041931"/>
                <a:gd name="connsiteX66" fmla="*/ 1701 w 554146"/>
                <a:gd name="connsiteY66" fmla="*/ 837067 h 1041931"/>
                <a:gd name="connsiteX67" fmla="*/ 2015 w 554146"/>
                <a:gd name="connsiteY67" fmla="*/ 832109 h 1041931"/>
                <a:gd name="connsiteX68" fmla="*/ 2920 w 554146"/>
                <a:gd name="connsiteY68" fmla="*/ 817099 h 1041931"/>
                <a:gd name="connsiteX69" fmla="*/ 1464 w 554146"/>
                <a:gd name="connsiteY69" fmla="*/ 815644 h 1041931"/>
                <a:gd name="connsiteX70" fmla="*/ 1464 w 554146"/>
                <a:gd name="connsiteY70" fmla="*/ 812712 h 1041931"/>
                <a:gd name="connsiteX71" fmla="*/ 2920 w 554146"/>
                <a:gd name="connsiteY71" fmla="*/ 811257 h 1041931"/>
                <a:gd name="connsiteX72" fmla="*/ 4376 w 554146"/>
                <a:gd name="connsiteY72" fmla="*/ 798155 h 1041931"/>
                <a:gd name="connsiteX73" fmla="*/ 2920 w 554146"/>
                <a:gd name="connsiteY73" fmla="*/ 796679 h 1041931"/>
                <a:gd name="connsiteX74" fmla="*/ 2920 w 554146"/>
                <a:gd name="connsiteY74" fmla="*/ 793768 h 1041931"/>
                <a:gd name="connsiteX75" fmla="*/ 4376 w 554146"/>
                <a:gd name="connsiteY75" fmla="*/ 792312 h 1041931"/>
                <a:gd name="connsiteX76" fmla="*/ 1563 w 554146"/>
                <a:gd name="connsiteY76" fmla="*/ 782968 h 1041931"/>
                <a:gd name="connsiteX77" fmla="*/ 1150 w 554146"/>
                <a:gd name="connsiteY77" fmla="*/ 768764 h 1041931"/>
                <a:gd name="connsiteX78" fmla="*/ 4376 w 554146"/>
                <a:gd name="connsiteY78" fmla="*/ 760246 h 1041931"/>
                <a:gd name="connsiteX79" fmla="*/ 7130 w 554146"/>
                <a:gd name="connsiteY79" fmla="*/ 771420 h 1041931"/>
                <a:gd name="connsiteX80" fmla="*/ 10258 w 554146"/>
                <a:gd name="connsiteY80" fmla="*/ 778915 h 1041931"/>
                <a:gd name="connsiteX81" fmla="*/ 32940 w 554146"/>
                <a:gd name="connsiteY81" fmla="*/ 783361 h 1041931"/>
                <a:gd name="connsiteX82" fmla="*/ 45098 w 554146"/>
                <a:gd name="connsiteY82" fmla="*/ 785191 h 1041931"/>
                <a:gd name="connsiteX83" fmla="*/ 53990 w 554146"/>
                <a:gd name="connsiteY83" fmla="*/ 795361 h 1041931"/>
                <a:gd name="connsiteX84" fmla="*/ 59420 w 554146"/>
                <a:gd name="connsiteY84" fmla="*/ 828667 h 1041931"/>
                <a:gd name="connsiteX85" fmla="*/ 61859 w 554146"/>
                <a:gd name="connsiteY85" fmla="*/ 848772 h 1041931"/>
                <a:gd name="connsiteX86" fmla="*/ 72738 w 554146"/>
                <a:gd name="connsiteY86" fmla="*/ 882471 h 1041931"/>
                <a:gd name="connsiteX87" fmla="*/ 105060 w 554146"/>
                <a:gd name="connsiteY87" fmla="*/ 935587 h 1041931"/>
                <a:gd name="connsiteX88" fmla="*/ 166753 w 554146"/>
                <a:gd name="connsiteY88" fmla="*/ 984316 h 1041931"/>
                <a:gd name="connsiteX89" fmla="*/ 213102 w 554146"/>
                <a:gd name="connsiteY89" fmla="*/ 998087 h 1041931"/>
                <a:gd name="connsiteX90" fmla="*/ 263011 w 554146"/>
                <a:gd name="connsiteY90" fmla="*/ 993287 h 1041931"/>
                <a:gd name="connsiteX91" fmla="*/ 289215 w 554146"/>
                <a:gd name="connsiteY91" fmla="*/ 980913 h 1041931"/>
                <a:gd name="connsiteX92" fmla="*/ 310540 w 554146"/>
                <a:gd name="connsiteY92" fmla="*/ 971765 h 1041931"/>
                <a:gd name="connsiteX93" fmla="*/ 340757 w 554146"/>
                <a:gd name="connsiteY93" fmla="*/ 959391 h 1041931"/>
                <a:gd name="connsiteX94" fmla="*/ 357144 w 554146"/>
                <a:gd name="connsiteY94" fmla="*/ 947588 h 1041931"/>
                <a:gd name="connsiteX95" fmla="*/ 393696 w 554146"/>
                <a:gd name="connsiteY95" fmla="*/ 888314 h 1041931"/>
                <a:gd name="connsiteX96" fmla="*/ 404732 w 554146"/>
                <a:gd name="connsiteY96" fmla="*/ 871868 h 1041931"/>
                <a:gd name="connsiteX97" fmla="*/ 424404 w 554146"/>
                <a:gd name="connsiteY97" fmla="*/ 832326 h 1041931"/>
                <a:gd name="connsiteX98" fmla="*/ 427080 w 554146"/>
                <a:gd name="connsiteY98" fmla="*/ 789715 h 1041931"/>
                <a:gd name="connsiteX99" fmla="*/ 435303 w 554146"/>
                <a:gd name="connsiteY99" fmla="*/ 735439 h 1041931"/>
                <a:gd name="connsiteX100" fmla="*/ 440044 w 554146"/>
                <a:gd name="connsiteY100" fmla="*/ 701090 h 1041931"/>
                <a:gd name="connsiteX101" fmla="*/ 448405 w 554146"/>
                <a:gd name="connsiteY101" fmla="*/ 648309 h 1041931"/>
                <a:gd name="connsiteX102" fmla="*/ 460208 w 554146"/>
                <a:gd name="connsiteY102" fmla="*/ 582150 h 1041931"/>
                <a:gd name="connsiteX103" fmla="*/ 466209 w 554146"/>
                <a:gd name="connsiteY103" fmla="*/ 543592 h 1041931"/>
                <a:gd name="connsiteX104" fmla="*/ 466327 w 554146"/>
                <a:gd name="connsiteY104" fmla="*/ 539972 h 1041931"/>
                <a:gd name="connsiteX105" fmla="*/ 468884 w 554146"/>
                <a:gd name="connsiteY105" fmla="*/ 499525 h 1041931"/>
                <a:gd name="connsiteX106" fmla="*/ 468077 w 554146"/>
                <a:gd name="connsiteY106" fmla="*/ 450895 h 1041931"/>
                <a:gd name="connsiteX107" fmla="*/ 467763 w 554146"/>
                <a:gd name="connsiteY107" fmla="*/ 434901 h 1041931"/>
                <a:gd name="connsiteX108" fmla="*/ 457376 w 554146"/>
                <a:gd name="connsiteY108" fmla="*/ 401458 h 1041931"/>
                <a:gd name="connsiteX109" fmla="*/ 448936 w 554146"/>
                <a:gd name="connsiteY109" fmla="*/ 392448 h 1041931"/>
                <a:gd name="connsiteX110" fmla="*/ 447146 w 554146"/>
                <a:gd name="connsiteY110" fmla="*/ 384087 h 1041931"/>
                <a:gd name="connsiteX111" fmla="*/ 454779 w 554146"/>
                <a:gd name="connsiteY111" fmla="*/ 363706 h 1041931"/>
                <a:gd name="connsiteX112" fmla="*/ 455841 w 554146"/>
                <a:gd name="connsiteY112" fmla="*/ 344034 h 1041931"/>
                <a:gd name="connsiteX113" fmla="*/ 455645 w 554146"/>
                <a:gd name="connsiteY113" fmla="*/ 322256 h 1041931"/>
                <a:gd name="connsiteX114" fmla="*/ 460602 w 554146"/>
                <a:gd name="connsiteY114" fmla="*/ 282104 h 1041931"/>
                <a:gd name="connsiteX115" fmla="*/ 455173 w 554146"/>
                <a:gd name="connsiteY115" fmla="*/ 267586 h 1041931"/>
                <a:gd name="connsiteX116" fmla="*/ 451710 w 554146"/>
                <a:gd name="connsiteY116" fmla="*/ 258478 h 1041931"/>
                <a:gd name="connsiteX117" fmla="*/ 451710 w 554146"/>
                <a:gd name="connsiteY117" fmla="*/ 249015 h 1041931"/>
                <a:gd name="connsiteX118" fmla="*/ 452851 w 554146"/>
                <a:gd name="connsiteY118" fmla="*/ 244176 h 1041931"/>
                <a:gd name="connsiteX119" fmla="*/ 455173 w 554146"/>
                <a:gd name="connsiteY119" fmla="*/ 227828 h 1041931"/>
                <a:gd name="connsiteX120" fmla="*/ 450451 w 554146"/>
                <a:gd name="connsiteY120" fmla="*/ 193539 h 1041931"/>
                <a:gd name="connsiteX121" fmla="*/ 456884 w 554146"/>
                <a:gd name="connsiteY121" fmla="*/ 160921 h 1041931"/>
                <a:gd name="connsiteX122" fmla="*/ 460563 w 554146"/>
                <a:gd name="connsiteY122" fmla="*/ 140305 h 1041931"/>
                <a:gd name="connsiteX123" fmla="*/ 454366 w 554146"/>
                <a:gd name="connsiteY123" fmla="*/ 123858 h 1041931"/>
                <a:gd name="connsiteX124" fmla="*/ 452398 w 554146"/>
                <a:gd name="connsiteY124" fmla="*/ 117485 h 1041931"/>
                <a:gd name="connsiteX125" fmla="*/ 461841 w 554146"/>
                <a:gd name="connsiteY125" fmla="*/ 79654 h 1041931"/>
                <a:gd name="connsiteX126" fmla="*/ 466406 w 554146"/>
                <a:gd name="connsiteY126" fmla="*/ 45286 h 1041931"/>
                <a:gd name="connsiteX127" fmla="*/ 444942 w 554146"/>
                <a:gd name="connsiteY127" fmla="*/ 24256 h 1041931"/>
                <a:gd name="connsiteX128" fmla="*/ 441323 w 554146"/>
                <a:gd name="connsiteY128" fmla="*/ 24256 h 1041931"/>
                <a:gd name="connsiteX129" fmla="*/ 435008 w 554146"/>
                <a:gd name="connsiteY129" fmla="*/ 22623 h 1041931"/>
                <a:gd name="connsiteX130" fmla="*/ 439729 w 554146"/>
                <a:gd name="connsiteY130" fmla="*/ 17705 h 1041931"/>
                <a:gd name="connsiteX131" fmla="*/ 458635 w 554146"/>
                <a:gd name="connsiteY131" fmla="*/ 8479 h 1041931"/>
                <a:gd name="connsiteX132" fmla="*/ 474255 w 554146"/>
                <a:gd name="connsiteY132" fmla="*/ 610 h 1041931"/>
                <a:gd name="connsiteX133" fmla="*/ 480668 w 554146"/>
                <a:gd name="connsiteY133" fmla="*/ 4072 h 1041931"/>
                <a:gd name="connsiteX134" fmla="*/ 487908 w 554146"/>
                <a:gd name="connsiteY134" fmla="*/ 51168 h 1041931"/>
                <a:gd name="connsiteX135" fmla="*/ 490504 w 554146"/>
                <a:gd name="connsiteY135" fmla="*/ 71234 h 1041931"/>
                <a:gd name="connsiteX136" fmla="*/ 496190 w 554146"/>
                <a:gd name="connsiteY136" fmla="*/ 97281 h 1041931"/>
                <a:gd name="connsiteX137" fmla="*/ 496760 w 554146"/>
                <a:gd name="connsiteY137" fmla="*/ 100842 h 1041931"/>
                <a:gd name="connsiteX138" fmla="*/ 498492 w 554146"/>
                <a:gd name="connsiteY138" fmla="*/ 140698 h 1041931"/>
                <a:gd name="connsiteX139" fmla="*/ 500754 w 554146"/>
                <a:gd name="connsiteY139" fmla="*/ 171702 h 1041931"/>
                <a:gd name="connsiteX140" fmla="*/ 502859 w 554146"/>
                <a:gd name="connsiteY140" fmla="*/ 191847 h 1041931"/>
                <a:gd name="connsiteX141" fmla="*/ 504374 w 554146"/>
                <a:gd name="connsiteY141" fmla="*/ 228811 h 1041931"/>
                <a:gd name="connsiteX142" fmla="*/ 508308 w 554146"/>
                <a:gd name="connsiteY142" fmla="*/ 260288 h 1041931"/>
                <a:gd name="connsiteX143" fmla="*/ 523063 w 554146"/>
                <a:gd name="connsiteY143" fmla="*/ 277383 h 1041931"/>
                <a:gd name="connsiteX144" fmla="*/ 544014 w 554146"/>
                <a:gd name="connsiteY144" fmla="*/ 270694 h 1041931"/>
                <a:gd name="connsiteX145" fmla="*/ 547948 w 554146"/>
                <a:gd name="connsiteY145" fmla="*/ 264596 h 1041931"/>
                <a:gd name="connsiteX146" fmla="*/ 548263 w 554146"/>
                <a:gd name="connsiteY146" fmla="*/ 268393 h 1041931"/>
                <a:gd name="connsiteX147" fmla="*/ 548086 w 554146"/>
                <a:gd name="connsiteY147" fmla="*/ 284583 h 1041931"/>
                <a:gd name="connsiteX148" fmla="*/ 547181 w 554146"/>
                <a:gd name="connsiteY148" fmla="*/ 288518 h 1041931"/>
                <a:gd name="connsiteX149" fmla="*/ 550781 w 554146"/>
                <a:gd name="connsiteY149" fmla="*/ 301620 h 1041931"/>
                <a:gd name="connsiteX150" fmla="*/ 550486 w 554146"/>
                <a:gd name="connsiteY150" fmla="*/ 311121 h 1041931"/>
                <a:gd name="connsiteX151" fmla="*/ 549011 w 554146"/>
                <a:gd name="connsiteY151" fmla="*/ 321194 h 1041931"/>
                <a:gd name="connsiteX152" fmla="*/ 547751 w 554146"/>
                <a:gd name="connsiteY152" fmla="*/ 330637 h 1041931"/>
                <a:gd name="connsiteX153" fmla="*/ 547751 w 554146"/>
                <a:gd name="connsiteY153" fmla="*/ 338958 h 1041931"/>
                <a:gd name="connsiteX154" fmla="*/ 547220 w 554146"/>
                <a:gd name="connsiteY154" fmla="*/ 343443 h 1041931"/>
                <a:gd name="connsiteX155" fmla="*/ 546630 w 554146"/>
                <a:gd name="connsiteY155" fmla="*/ 352355 h 1041931"/>
                <a:gd name="connsiteX156" fmla="*/ 546020 w 554146"/>
                <a:gd name="connsiteY156" fmla="*/ 356427 h 1041931"/>
                <a:gd name="connsiteX157" fmla="*/ 544938 w 554146"/>
                <a:gd name="connsiteY157" fmla="*/ 365319 h 1041931"/>
                <a:gd name="connsiteX158" fmla="*/ 544211 w 554146"/>
                <a:gd name="connsiteY158" fmla="*/ 371221 h 1041931"/>
                <a:gd name="connsiteX159" fmla="*/ 543188 w 554146"/>
                <a:gd name="connsiteY159" fmla="*/ 379779 h 1041931"/>
                <a:gd name="connsiteX160" fmla="*/ 542322 w 554146"/>
                <a:gd name="connsiteY160" fmla="*/ 387313 h 1041931"/>
                <a:gd name="connsiteX161" fmla="*/ 542066 w 554146"/>
                <a:gd name="connsiteY161" fmla="*/ 396008 h 1041931"/>
                <a:gd name="connsiteX162" fmla="*/ 541240 w 554146"/>
                <a:gd name="connsiteY162" fmla="*/ 401910 h 1041931"/>
                <a:gd name="connsiteX163" fmla="*/ 540354 w 554146"/>
                <a:gd name="connsiteY163" fmla="*/ 410409 h 1041931"/>
                <a:gd name="connsiteX164" fmla="*/ 539961 w 554146"/>
                <a:gd name="connsiteY164" fmla="*/ 416311 h 1041931"/>
                <a:gd name="connsiteX165" fmla="*/ 538682 w 554146"/>
                <a:gd name="connsiteY165" fmla="*/ 423038 h 1041931"/>
                <a:gd name="connsiteX166" fmla="*/ 537778 w 554146"/>
                <a:gd name="connsiteY166" fmla="*/ 429944 h 1041931"/>
                <a:gd name="connsiteX167" fmla="*/ 537286 w 554146"/>
                <a:gd name="connsiteY167" fmla="*/ 436278 h 1041931"/>
                <a:gd name="connsiteX168" fmla="*/ 536774 w 554146"/>
                <a:gd name="connsiteY168" fmla="*/ 441314 h 1041931"/>
                <a:gd name="connsiteX169" fmla="*/ 535967 w 554146"/>
                <a:gd name="connsiteY169" fmla="*/ 448062 h 1041931"/>
                <a:gd name="connsiteX170" fmla="*/ 535181 w 554146"/>
                <a:gd name="connsiteY170" fmla="*/ 453079 h 1041931"/>
                <a:gd name="connsiteX171" fmla="*/ 534610 w 554146"/>
                <a:gd name="connsiteY171" fmla="*/ 459885 h 1041931"/>
                <a:gd name="connsiteX172" fmla="*/ 533528 w 554146"/>
                <a:gd name="connsiteY172" fmla="*/ 466180 h 1041931"/>
                <a:gd name="connsiteX173" fmla="*/ 531954 w 554146"/>
                <a:gd name="connsiteY173" fmla="*/ 469879 h 1041931"/>
                <a:gd name="connsiteX174" fmla="*/ 530813 w 554146"/>
                <a:gd name="connsiteY174" fmla="*/ 477748 h 1041931"/>
                <a:gd name="connsiteX175" fmla="*/ 531659 w 554146"/>
                <a:gd name="connsiteY175" fmla="*/ 480207 h 1041931"/>
                <a:gd name="connsiteX176" fmla="*/ 533273 w 554146"/>
                <a:gd name="connsiteY176" fmla="*/ 484791 h 1041931"/>
                <a:gd name="connsiteX177" fmla="*/ 529338 w 554146"/>
                <a:gd name="connsiteY177" fmla="*/ 486758 h 1041931"/>
                <a:gd name="connsiteX178" fmla="*/ 507403 w 554146"/>
                <a:gd name="connsiteY178" fmla="*/ 505722 h 1041931"/>
                <a:gd name="connsiteX179" fmla="*/ 476950 w 554146"/>
                <a:gd name="connsiteY179" fmla="*/ 618387 h 1041931"/>
                <a:gd name="connsiteX180" fmla="*/ 464123 w 554146"/>
                <a:gd name="connsiteY180" fmla="*/ 684880 h 1041931"/>
                <a:gd name="connsiteX181" fmla="*/ 448169 w 554146"/>
                <a:gd name="connsiteY181" fmla="*/ 784758 h 1041931"/>
                <a:gd name="connsiteX182" fmla="*/ 444746 w 554146"/>
                <a:gd name="connsiteY182" fmla="*/ 834805 h 1041931"/>
                <a:gd name="connsiteX183" fmla="*/ 429323 w 554146"/>
                <a:gd name="connsiteY183" fmla="*/ 902105 h 1041931"/>
                <a:gd name="connsiteX184" fmla="*/ 384076 w 554146"/>
                <a:gd name="connsiteY184" fmla="*/ 964722 h 1041931"/>
                <a:gd name="connsiteX185" fmla="*/ 317189 w 554146"/>
                <a:gd name="connsiteY185" fmla="*/ 1005031 h 1041931"/>
                <a:gd name="connsiteX186" fmla="*/ 306428 w 554146"/>
                <a:gd name="connsiteY186" fmla="*/ 1036035 h 1041931"/>
                <a:gd name="connsiteX187" fmla="*/ 307451 w 554146"/>
                <a:gd name="connsiteY187" fmla="*/ 1041504 h 1041931"/>
                <a:gd name="connsiteX188" fmla="*/ 302946 w 554146"/>
                <a:gd name="connsiteY188" fmla="*/ 1039419 h 1041931"/>
                <a:gd name="connsiteX189" fmla="*/ 291890 w 554146"/>
                <a:gd name="connsiteY189" fmla="*/ 1037452 h 1041931"/>
                <a:gd name="connsiteX190" fmla="*/ 270939 w 554146"/>
                <a:gd name="connsiteY190" fmla="*/ 1041386 h 1041931"/>
                <a:gd name="connsiteX191" fmla="*/ 265293 w 554146"/>
                <a:gd name="connsiteY191" fmla="*/ 1040462 h 1041931"/>
                <a:gd name="connsiteX192" fmla="*/ 249771 w 554146"/>
                <a:gd name="connsiteY192" fmla="*/ 1040894 h 1041931"/>
                <a:gd name="connsiteX193" fmla="*/ 247667 w 554146"/>
                <a:gd name="connsiteY193" fmla="*/ 1041366 h 1041931"/>
                <a:gd name="connsiteX194" fmla="*/ 243259 w 554146"/>
                <a:gd name="connsiteY194" fmla="*/ 1041189 h 1041931"/>
                <a:gd name="connsiteX195" fmla="*/ 238932 w 554146"/>
                <a:gd name="connsiteY195" fmla="*/ 1039911 h 1041931"/>
                <a:gd name="connsiteX196" fmla="*/ 238932 w 554146"/>
                <a:gd name="connsiteY196" fmla="*/ 1039911 h 1041931"/>
                <a:gd name="connsiteX197" fmla="*/ 225850 w 554146"/>
                <a:gd name="connsiteY197" fmla="*/ 1038711 h 104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Lst>
              <a:rect l="l" t="t" r="r" b="b"/>
              <a:pathLst>
                <a:path w="554146" h="1041931">
                  <a:moveTo>
                    <a:pt x="225850" y="1038711"/>
                  </a:moveTo>
                  <a:lnTo>
                    <a:pt x="224433" y="1038711"/>
                  </a:lnTo>
                  <a:cubicBezTo>
                    <a:pt x="220597" y="1034107"/>
                    <a:pt x="215875" y="1033694"/>
                    <a:pt x="210938" y="1036350"/>
                  </a:cubicBezTo>
                  <a:cubicBezTo>
                    <a:pt x="208085" y="1038179"/>
                    <a:pt x="204406" y="1038179"/>
                    <a:pt x="201554" y="1036350"/>
                  </a:cubicBezTo>
                  <a:cubicBezTo>
                    <a:pt x="196990" y="1033675"/>
                    <a:pt x="192859" y="1034599"/>
                    <a:pt x="189455" y="1038652"/>
                  </a:cubicBezTo>
                  <a:lnTo>
                    <a:pt x="183554" y="1038652"/>
                  </a:lnTo>
                  <a:cubicBezTo>
                    <a:pt x="167993" y="1039340"/>
                    <a:pt x="152431" y="1038356"/>
                    <a:pt x="136851" y="1038652"/>
                  </a:cubicBezTo>
                  <a:lnTo>
                    <a:pt x="133979" y="1038652"/>
                  </a:lnTo>
                  <a:cubicBezTo>
                    <a:pt x="133979" y="1037058"/>
                    <a:pt x="134234" y="1035327"/>
                    <a:pt x="132523" y="1034284"/>
                  </a:cubicBezTo>
                  <a:cubicBezTo>
                    <a:pt x="132110" y="1033733"/>
                    <a:pt x="131520" y="1033360"/>
                    <a:pt x="131067" y="1032829"/>
                  </a:cubicBezTo>
                  <a:lnTo>
                    <a:pt x="126700" y="1032829"/>
                  </a:lnTo>
                  <a:cubicBezTo>
                    <a:pt x="126247" y="1033360"/>
                    <a:pt x="125657" y="1033733"/>
                    <a:pt x="125244" y="1034284"/>
                  </a:cubicBezTo>
                  <a:lnTo>
                    <a:pt x="123985" y="1034284"/>
                  </a:lnTo>
                  <a:cubicBezTo>
                    <a:pt x="123651" y="1034697"/>
                    <a:pt x="123061" y="1034756"/>
                    <a:pt x="122667" y="1034442"/>
                  </a:cubicBezTo>
                  <a:cubicBezTo>
                    <a:pt x="122608" y="1034383"/>
                    <a:pt x="122549" y="1034343"/>
                    <a:pt x="122510" y="1034284"/>
                  </a:cubicBezTo>
                  <a:cubicBezTo>
                    <a:pt x="121900" y="1033281"/>
                    <a:pt x="120779" y="1032710"/>
                    <a:pt x="119598" y="1032829"/>
                  </a:cubicBezTo>
                  <a:cubicBezTo>
                    <a:pt x="118339" y="1031746"/>
                    <a:pt x="116490" y="1031746"/>
                    <a:pt x="115231" y="1032829"/>
                  </a:cubicBezTo>
                  <a:lnTo>
                    <a:pt x="113775" y="1032829"/>
                  </a:lnTo>
                  <a:cubicBezTo>
                    <a:pt x="113362" y="1032278"/>
                    <a:pt x="112772" y="1031904"/>
                    <a:pt x="112319" y="1031373"/>
                  </a:cubicBezTo>
                  <a:lnTo>
                    <a:pt x="109408" y="1031373"/>
                  </a:lnTo>
                  <a:cubicBezTo>
                    <a:pt x="108975" y="1030822"/>
                    <a:pt x="108385" y="1030448"/>
                    <a:pt x="107952" y="1029917"/>
                  </a:cubicBezTo>
                  <a:lnTo>
                    <a:pt x="103565" y="1029917"/>
                  </a:lnTo>
                  <a:cubicBezTo>
                    <a:pt x="103152" y="1029366"/>
                    <a:pt x="102562" y="1028993"/>
                    <a:pt x="102109" y="1028461"/>
                  </a:cubicBezTo>
                  <a:cubicBezTo>
                    <a:pt x="100771" y="1027950"/>
                    <a:pt x="99709" y="1026887"/>
                    <a:pt x="99197" y="1025550"/>
                  </a:cubicBezTo>
                  <a:cubicBezTo>
                    <a:pt x="98706" y="1025077"/>
                    <a:pt x="98214" y="1024586"/>
                    <a:pt x="97742" y="1024094"/>
                  </a:cubicBezTo>
                  <a:lnTo>
                    <a:pt x="94830" y="1022638"/>
                  </a:lnTo>
                  <a:cubicBezTo>
                    <a:pt x="94417" y="1022087"/>
                    <a:pt x="93827" y="1021694"/>
                    <a:pt x="93374" y="1021182"/>
                  </a:cubicBezTo>
                  <a:lnTo>
                    <a:pt x="86096" y="1021182"/>
                  </a:lnTo>
                  <a:cubicBezTo>
                    <a:pt x="85643" y="1020671"/>
                    <a:pt x="85151" y="1020179"/>
                    <a:pt x="84640" y="1019727"/>
                  </a:cubicBezTo>
                  <a:lnTo>
                    <a:pt x="81709" y="1015340"/>
                  </a:lnTo>
                  <a:cubicBezTo>
                    <a:pt x="81197" y="1014907"/>
                    <a:pt x="80804" y="1014317"/>
                    <a:pt x="80253" y="1013884"/>
                  </a:cubicBezTo>
                  <a:cubicBezTo>
                    <a:pt x="79348" y="1011956"/>
                    <a:pt x="77814" y="1010422"/>
                    <a:pt x="75886" y="1009517"/>
                  </a:cubicBezTo>
                  <a:cubicBezTo>
                    <a:pt x="75473" y="1008966"/>
                    <a:pt x="74882" y="1008592"/>
                    <a:pt x="74430" y="1008061"/>
                  </a:cubicBezTo>
                  <a:lnTo>
                    <a:pt x="67151" y="1005149"/>
                  </a:lnTo>
                  <a:cubicBezTo>
                    <a:pt x="66698" y="1004638"/>
                    <a:pt x="66207" y="1004146"/>
                    <a:pt x="65696" y="1003693"/>
                  </a:cubicBezTo>
                  <a:lnTo>
                    <a:pt x="61308" y="996395"/>
                  </a:lnTo>
                  <a:cubicBezTo>
                    <a:pt x="60797" y="995962"/>
                    <a:pt x="60403" y="995372"/>
                    <a:pt x="59852" y="994939"/>
                  </a:cubicBezTo>
                  <a:cubicBezTo>
                    <a:pt x="57885" y="990651"/>
                    <a:pt x="53282" y="989765"/>
                    <a:pt x="49662" y="987660"/>
                  </a:cubicBezTo>
                  <a:cubicBezTo>
                    <a:pt x="49210" y="987149"/>
                    <a:pt x="48718" y="986657"/>
                    <a:pt x="48206" y="986205"/>
                  </a:cubicBezTo>
                  <a:lnTo>
                    <a:pt x="43819" y="975995"/>
                  </a:lnTo>
                  <a:cubicBezTo>
                    <a:pt x="43308" y="975542"/>
                    <a:pt x="42875" y="974991"/>
                    <a:pt x="42364" y="974539"/>
                  </a:cubicBezTo>
                  <a:cubicBezTo>
                    <a:pt x="41852" y="974086"/>
                    <a:pt x="41419" y="973555"/>
                    <a:pt x="40908" y="973083"/>
                  </a:cubicBezTo>
                  <a:cubicBezTo>
                    <a:pt x="40396" y="972611"/>
                    <a:pt x="39924" y="972139"/>
                    <a:pt x="39452" y="971627"/>
                  </a:cubicBezTo>
                  <a:lnTo>
                    <a:pt x="36541" y="970172"/>
                  </a:lnTo>
                  <a:cubicBezTo>
                    <a:pt x="36088" y="964821"/>
                    <a:pt x="34023" y="959745"/>
                    <a:pt x="30639" y="955594"/>
                  </a:cubicBezTo>
                  <a:cubicBezTo>
                    <a:pt x="27216" y="952211"/>
                    <a:pt x="26783" y="951679"/>
                    <a:pt x="26272" y="951227"/>
                  </a:cubicBezTo>
                  <a:cubicBezTo>
                    <a:pt x="25760" y="950774"/>
                    <a:pt x="25268" y="950283"/>
                    <a:pt x="24796" y="949771"/>
                  </a:cubicBezTo>
                  <a:cubicBezTo>
                    <a:pt x="20252" y="947391"/>
                    <a:pt x="22416" y="943102"/>
                    <a:pt x="21885" y="939561"/>
                  </a:cubicBezTo>
                  <a:cubicBezTo>
                    <a:pt x="21373" y="939128"/>
                    <a:pt x="20979" y="938538"/>
                    <a:pt x="20429" y="938105"/>
                  </a:cubicBezTo>
                  <a:lnTo>
                    <a:pt x="20429" y="933738"/>
                  </a:lnTo>
                  <a:cubicBezTo>
                    <a:pt x="19917" y="933286"/>
                    <a:pt x="19524" y="932695"/>
                    <a:pt x="18973" y="932282"/>
                  </a:cubicBezTo>
                  <a:lnTo>
                    <a:pt x="17517" y="929371"/>
                  </a:lnTo>
                  <a:cubicBezTo>
                    <a:pt x="17006" y="928899"/>
                    <a:pt x="16573" y="928367"/>
                    <a:pt x="16061" y="927915"/>
                  </a:cubicBezTo>
                  <a:cubicBezTo>
                    <a:pt x="15609" y="927403"/>
                    <a:pt x="15117" y="926912"/>
                    <a:pt x="14605" y="926459"/>
                  </a:cubicBezTo>
                  <a:cubicBezTo>
                    <a:pt x="12166" y="923705"/>
                    <a:pt x="11085" y="919987"/>
                    <a:pt x="11694" y="916347"/>
                  </a:cubicBezTo>
                  <a:cubicBezTo>
                    <a:pt x="12284" y="911744"/>
                    <a:pt x="11242" y="907062"/>
                    <a:pt x="8782" y="903127"/>
                  </a:cubicBezTo>
                  <a:cubicBezTo>
                    <a:pt x="8271" y="902675"/>
                    <a:pt x="7838" y="902124"/>
                    <a:pt x="7327" y="901672"/>
                  </a:cubicBezTo>
                  <a:cubicBezTo>
                    <a:pt x="6855" y="901160"/>
                    <a:pt x="6363" y="900668"/>
                    <a:pt x="5851" y="900216"/>
                  </a:cubicBezTo>
                  <a:cubicBezTo>
                    <a:pt x="5851" y="897088"/>
                    <a:pt x="5851" y="893940"/>
                    <a:pt x="5851" y="890812"/>
                  </a:cubicBezTo>
                  <a:cubicBezTo>
                    <a:pt x="5851" y="886465"/>
                    <a:pt x="6088" y="882157"/>
                    <a:pt x="3668" y="878183"/>
                  </a:cubicBezTo>
                  <a:cubicBezTo>
                    <a:pt x="2369" y="876038"/>
                    <a:pt x="3038" y="873461"/>
                    <a:pt x="2920" y="871081"/>
                  </a:cubicBezTo>
                  <a:cubicBezTo>
                    <a:pt x="3471" y="870648"/>
                    <a:pt x="3864" y="870058"/>
                    <a:pt x="4376" y="869605"/>
                  </a:cubicBezTo>
                  <a:cubicBezTo>
                    <a:pt x="4553" y="866143"/>
                    <a:pt x="4061" y="862681"/>
                    <a:pt x="2920" y="859415"/>
                  </a:cubicBezTo>
                  <a:cubicBezTo>
                    <a:pt x="2409" y="858963"/>
                    <a:pt x="2015" y="858372"/>
                    <a:pt x="1464" y="857959"/>
                  </a:cubicBezTo>
                  <a:lnTo>
                    <a:pt x="1464" y="852057"/>
                  </a:lnTo>
                  <a:cubicBezTo>
                    <a:pt x="2015" y="851644"/>
                    <a:pt x="2409" y="851054"/>
                    <a:pt x="2920" y="850602"/>
                  </a:cubicBezTo>
                  <a:cubicBezTo>
                    <a:pt x="2802" y="846077"/>
                    <a:pt x="3392" y="841493"/>
                    <a:pt x="1701" y="837067"/>
                  </a:cubicBezTo>
                  <a:cubicBezTo>
                    <a:pt x="1229" y="835434"/>
                    <a:pt x="1346" y="833683"/>
                    <a:pt x="2015" y="832109"/>
                  </a:cubicBezTo>
                  <a:cubicBezTo>
                    <a:pt x="3766" y="827191"/>
                    <a:pt x="2586" y="822096"/>
                    <a:pt x="2920" y="817099"/>
                  </a:cubicBezTo>
                  <a:cubicBezTo>
                    <a:pt x="2409" y="816647"/>
                    <a:pt x="2015" y="816057"/>
                    <a:pt x="1464" y="815644"/>
                  </a:cubicBezTo>
                  <a:lnTo>
                    <a:pt x="1464" y="812712"/>
                  </a:lnTo>
                  <a:cubicBezTo>
                    <a:pt x="2015" y="812299"/>
                    <a:pt x="2409" y="811709"/>
                    <a:pt x="2920" y="811257"/>
                  </a:cubicBezTo>
                  <a:cubicBezTo>
                    <a:pt x="3215" y="806870"/>
                    <a:pt x="5104" y="802660"/>
                    <a:pt x="4376" y="798155"/>
                  </a:cubicBezTo>
                  <a:cubicBezTo>
                    <a:pt x="3864" y="797702"/>
                    <a:pt x="3471" y="797112"/>
                    <a:pt x="2920" y="796679"/>
                  </a:cubicBezTo>
                  <a:lnTo>
                    <a:pt x="2920" y="793768"/>
                  </a:lnTo>
                  <a:cubicBezTo>
                    <a:pt x="3471" y="793355"/>
                    <a:pt x="3864" y="792764"/>
                    <a:pt x="4376" y="792312"/>
                  </a:cubicBezTo>
                  <a:cubicBezTo>
                    <a:pt x="4671" y="788948"/>
                    <a:pt x="3668" y="785604"/>
                    <a:pt x="1563" y="782968"/>
                  </a:cubicBezTo>
                  <a:cubicBezTo>
                    <a:pt x="-2529" y="777459"/>
                    <a:pt x="-2647" y="774567"/>
                    <a:pt x="1150" y="768764"/>
                  </a:cubicBezTo>
                  <a:cubicBezTo>
                    <a:pt x="2881" y="766128"/>
                    <a:pt x="4612" y="763590"/>
                    <a:pt x="4376" y="760246"/>
                  </a:cubicBezTo>
                  <a:cubicBezTo>
                    <a:pt x="10278" y="765282"/>
                    <a:pt x="10278" y="765282"/>
                    <a:pt x="7130" y="771420"/>
                  </a:cubicBezTo>
                  <a:cubicBezTo>
                    <a:pt x="4946" y="775610"/>
                    <a:pt x="5655" y="777833"/>
                    <a:pt x="10258" y="778915"/>
                  </a:cubicBezTo>
                  <a:cubicBezTo>
                    <a:pt x="17714" y="780863"/>
                    <a:pt x="25288" y="782358"/>
                    <a:pt x="32940" y="783361"/>
                  </a:cubicBezTo>
                  <a:cubicBezTo>
                    <a:pt x="37013" y="783814"/>
                    <a:pt x="40947" y="784994"/>
                    <a:pt x="45098" y="785191"/>
                  </a:cubicBezTo>
                  <a:cubicBezTo>
                    <a:pt x="49249" y="785387"/>
                    <a:pt x="52672" y="790187"/>
                    <a:pt x="53990" y="795361"/>
                  </a:cubicBezTo>
                  <a:cubicBezTo>
                    <a:pt x="56882" y="806260"/>
                    <a:pt x="58692" y="817414"/>
                    <a:pt x="59420" y="828667"/>
                  </a:cubicBezTo>
                  <a:cubicBezTo>
                    <a:pt x="59735" y="835415"/>
                    <a:pt x="60541" y="842142"/>
                    <a:pt x="61859" y="848772"/>
                  </a:cubicBezTo>
                  <a:cubicBezTo>
                    <a:pt x="64535" y="860281"/>
                    <a:pt x="68174" y="871553"/>
                    <a:pt x="72738" y="882471"/>
                  </a:cubicBezTo>
                  <a:cubicBezTo>
                    <a:pt x="80411" y="901888"/>
                    <a:pt x="91328" y="919849"/>
                    <a:pt x="105060" y="935587"/>
                  </a:cubicBezTo>
                  <a:cubicBezTo>
                    <a:pt x="122372" y="955673"/>
                    <a:pt x="142281" y="972965"/>
                    <a:pt x="166753" y="984316"/>
                  </a:cubicBezTo>
                  <a:cubicBezTo>
                    <a:pt x="181448" y="991123"/>
                    <a:pt x="197068" y="995766"/>
                    <a:pt x="213102" y="998087"/>
                  </a:cubicBezTo>
                  <a:cubicBezTo>
                    <a:pt x="229883" y="1000467"/>
                    <a:pt x="246998" y="998815"/>
                    <a:pt x="263011" y="993287"/>
                  </a:cubicBezTo>
                  <a:cubicBezTo>
                    <a:pt x="272238" y="990297"/>
                    <a:pt x="281051" y="986146"/>
                    <a:pt x="289215" y="980913"/>
                  </a:cubicBezTo>
                  <a:cubicBezTo>
                    <a:pt x="295845" y="976860"/>
                    <a:pt x="303025" y="973772"/>
                    <a:pt x="310540" y="971765"/>
                  </a:cubicBezTo>
                  <a:cubicBezTo>
                    <a:pt x="320966" y="968558"/>
                    <a:pt x="331078" y="964427"/>
                    <a:pt x="340757" y="959391"/>
                  </a:cubicBezTo>
                  <a:cubicBezTo>
                    <a:pt x="346718" y="956184"/>
                    <a:pt x="352226" y="952211"/>
                    <a:pt x="357144" y="947588"/>
                  </a:cubicBezTo>
                  <a:cubicBezTo>
                    <a:pt x="375223" y="931416"/>
                    <a:pt x="386338" y="911036"/>
                    <a:pt x="393696" y="888314"/>
                  </a:cubicBezTo>
                  <a:cubicBezTo>
                    <a:pt x="395525" y="881783"/>
                    <a:pt x="399381" y="876019"/>
                    <a:pt x="404732" y="871868"/>
                  </a:cubicBezTo>
                  <a:cubicBezTo>
                    <a:pt x="417499" y="862032"/>
                    <a:pt x="423165" y="848654"/>
                    <a:pt x="424404" y="832326"/>
                  </a:cubicBezTo>
                  <a:cubicBezTo>
                    <a:pt x="425467" y="818122"/>
                    <a:pt x="424404" y="803761"/>
                    <a:pt x="427080" y="789715"/>
                  </a:cubicBezTo>
                  <a:cubicBezTo>
                    <a:pt x="430483" y="771715"/>
                    <a:pt x="431900" y="753439"/>
                    <a:pt x="435303" y="735439"/>
                  </a:cubicBezTo>
                  <a:cubicBezTo>
                    <a:pt x="437467" y="724127"/>
                    <a:pt x="438274" y="712520"/>
                    <a:pt x="440044" y="701090"/>
                  </a:cubicBezTo>
                  <a:cubicBezTo>
                    <a:pt x="442759" y="683385"/>
                    <a:pt x="445434" y="665876"/>
                    <a:pt x="448405" y="648309"/>
                  </a:cubicBezTo>
                  <a:cubicBezTo>
                    <a:pt x="452143" y="626217"/>
                    <a:pt x="457002" y="604321"/>
                    <a:pt x="460208" y="582150"/>
                  </a:cubicBezTo>
                  <a:cubicBezTo>
                    <a:pt x="462058" y="569265"/>
                    <a:pt x="464143" y="556438"/>
                    <a:pt x="466209" y="543592"/>
                  </a:cubicBezTo>
                  <a:cubicBezTo>
                    <a:pt x="466346" y="542392"/>
                    <a:pt x="466406" y="541172"/>
                    <a:pt x="466327" y="539972"/>
                  </a:cubicBezTo>
                  <a:cubicBezTo>
                    <a:pt x="466090" y="526398"/>
                    <a:pt x="468294" y="512981"/>
                    <a:pt x="468884" y="499525"/>
                  </a:cubicBezTo>
                  <a:cubicBezTo>
                    <a:pt x="469533" y="483374"/>
                    <a:pt x="470517" y="467105"/>
                    <a:pt x="468077" y="450895"/>
                  </a:cubicBezTo>
                  <a:cubicBezTo>
                    <a:pt x="467291" y="445662"/>
                    <a:pt x="467920" y="440232"/>
                    <a:pt x="467763" y="434901"/>
                  </a:cubicBezTo>
                  <a:cubicBezTo>
                    <a:pt x="467448" y="422802"/>
                    <a:pt x="464792" y="411294"/>
                    <a:pt x="457376" y="401458"/>
                  </a:cubicBezTo>
                  <a:cubicBezTo>
                    <a:pt x="454838" y="398214"/>
                    <a:pt x="452005" y="395198"/>
                    <a:pt x="448936" y="392448"/>
                  </a:cubicBezTo>
                  <a:cubicBezTo>
                    <a:pt x="446340" y="390492"/>
                    <a:pt x="445572" y="386932"/>
                    <a:pt x="447146" y="384087"/>
                  </a:cubicBezTo>
                  <a:cubicBezTo>
                    <a:pt x="449939" y="377379"/>
                    <a:pt x="452104" y="370434"/>
                    <a:pt x="454779" y="363706"/>
                  </a:cubicBezTo>
                  <a:cubicBezTo>
                    <a:pt x="457454" y="356978"/>
                    <a:pt x="459107" y="350427"/>
                    <a:pt x="455841" y="344034"/>
                  </a:cubicBezTo>
                  <a:cubicBezTo>
                    <a:pt x="451907" y="336538"/>
                    <a:pt x="454051" y="329574"/>
                    <a:pt x="455645" y="322256"/>
                  </a:cubicBezTo>
                  <a:cubicBezTo>
                    <a:pt x="458851" y="309109"/>
                    <a:pt x="460504" y="295635"/>
                    <a:pt x="460602" y="282104"/>
                  </a:cubicBezTo>
                  <a:cubicBezTo>
                    <a:pt x="460838" y="276730"/>
                    <a:pt x="458871" y="271491"/>
                    <a:pt x="455173" y="267586"/>
                  </a:cubicBezTo>
                  <a:cubicBezTo>
                    <a:pt x="452654" y="265265"/>
                    <a:pt x="451356" y="261891"/>
                    <a:pt x="451710" y="258478"/>
                  </a:cubicBezTo>
                  <a:cubicBezTo>
                    <a:pt x="451926" y="255330"/>
                    <a:pt x="451710" y="252163"/>
                    <a:pt x="451710" y="249015"/>
                  </a:cubicBezTo>
                  <a:cubicBezTo>
                    <a:pt x="451435" y="247315"/>
                    <a:pt x="451848" y="245574"/>
                    <a:pt x="452851" y="244176"/>
                  </a:cubicBezTo>
                  <a:cubicBezTo>
                    <a:pt x="457671" y="239277"/>
                    <a:pt x="456333" y="233553"/>
                    <a:pt x="455173" y="227828"/>
                  </a:cubicBezTo>
                  <a:cubicBezTo>
                    <a:pt x="452851" y="216496"/>
                    <a:pt x="448818" y="205263"/>
                    <a:pt x="450451" y="193539"/>
                  </a:cubicBezTo>
                  <a:cubicBezTo>
                    <a:pt x="451966" y="182551"/>
                    <a:pt x="454110" y="171661"/>
                    <a:pt x="456884" y="160921"/>
                  </a:cubicBezTo>
                  <a:cubicBezTo>
                    <a:pt x="458890" y="154211"/>
                    <a:pt x="460130" y="147294"/>
                    <a:pt x="460563" y="140305"/>
                  </a:cubicBezTo>
                  <a:cubicBezTo>
                    <a:pt x="460996" y="134181"/>
                    <a:pt x="458733" y="128175"/>
                    <a:pt x="454366" y="123858"/>
                  </a:cubicBezTo>
                  <a:cubicBezTo>
                    <a:pt x="452556" y="122068"/>
                    <a:pt x="451238" y="120337"/>
                    <a:pt x="452398" y="117485"/>
                  </a:cubicBezTo>
                  <a:cubicBezTo>
                    <a:pt x="457533" y="105386"/>
                    <a:pt x="459402" y="92422"/>
                    <a:pt x="461841" y="79654"/>
                  </a:cubicBezTo>
                  <a:cubicBezTo>
                    <a:pt x="464045" y="68301"/>
                    <a:pt x="465579" y="56824"/>
                    <a:pt x="466406" y="45286"/>
                  </a:cubicBezTo>
                  <a:cubicBezTo>
                    <a:pt x="467074" y="35450"/>
                    <a:pt x="455527" y="22741"/>
                    <a:pt x="444942" y="24256"/>
                  </a:cubicBezTo>
                  <a:cubicBezTo>
                    <a:pt x="443743" y="24443"/>
                    <a:pt x="442523" y="24443"/>
                    <a:pt x="441323" y="24256"/>
                  </a:cubicBezTo>
                  <a:cubicBezTo>
                    <a:pt x="439100" y="23883"/>
                    <a:pt x="435657" y="25712"/>
                    <a:pt x="435008" y="22623"/>
                  </a:cubicBezTo>
                  <a:cubicBezTo>
                    <a:pt x="434457" y="20105"/>
                    <a:pt x="437880" y="19200"/>
                    <a:pt x="439729" y="17705"/>
                  </a:cubicBezTo>
                  <a:cubicBezTo>
                    <a:pt x="445356" y="13200"/>
                    <a:pt x="452517" y="11981"/>
                    <a:pt x="458635" y="8479"/>
                  </a:cubicBezTo>
                  <a:cubicBezTo>
                    <a:pt x="463671" y="5587"/>
                    <a:pt x="468963" y="3108"/>
                    <a:pt x="474255" y="610"/>
                  </a:cubicBezTo>
                  <a:cubicBezTo>
                    <a:pt x="478386" y="-1357"/>
                    <a:pt x="480825" y="-177"/>
                    <a:pt x="480668" y="4072"/>
                  </a:cubicBezTo>
                  <a:cubicBezTo>
                    <a:pt x="480058" y="20282"/>
                    <a:pt x="485232" y="35548"/>
                    <a:pt x="487908" y="51168"/>
                  </a:cubicBezTo>
                  <a:cubicBezTo>
                    <a:pt x="489029" y="57818"/>
                    <a:pt x="489324" y="64605"/>
                    <a:pt x="490504" y="71234"/>
                  </a:cubicBezTo>
                  <a:cubicBezTo>
                    <a:pt x="492059" y="79969"/>
                    <a:pt x="495285" y="88369"/>
                    <a:pt x="496190" y="97281"/>
                  </a:cubicBezTo>
                  <a:cubicBezTo>
                    <a:pt x="496485" y="98449"/>
                    <a:pt x="496681" y="99639"/>
                    <a:pt x="496760" y="100842"/>
                  </a:cubicBezTo>
                  <a:cubicBezTo>
                    <a:pt x="495855" y="114179"/>
                    <a:pt x="497724" y="127439"/>
                    <a:pt x="498492" y="140698"/>
                  </a:cubicBezTo>
                  <a:cubicBezTo>
                    <a:pt x="499101" y="151026"/>
                    <a:pt x="499553" y="161394"/>
                    <a:pt x="500754" y="171702"/>
                  </a:cubicBezTo>
                  <a:cubicBezTo>
                    <a:pt x="501540" y="178371"/>
                    <a:pt x="502111" y="185178"/>
                    <a:pt x="502859" y="191847"/>
                  </a:cubicBezTo>
                  <a:cubicBezTo>
                    <a:pt x="504256" y="204181"/>
                    <a:pt x="503154" y="216575"/>
                    <a:pt x="504374" y="228811"/>
                  </a:cubicBezTo>
                  <a:cubicBezTo>
                    <a:pt x="505416" y="239317"/>
                    <a:pt x="505947" y="249920"/>
                    <a:pt x="508308" y="260288"/>
                  </a:cubicBezTo>
                  <a:cubicBezTo>
                    <a:pt x="510275" y="269062"/>
                    <a:pt x="514643" y="274963"/>
                    <a:pt x="523063" y="277383"/>
                  </a:cubicBezTo>
                  <a:cubicBezTo>
                    <a:pt x="531482" y="279803"/>
                    <a:pt x="538191" y="276635"/>
                    <a:pt x="544014" y="270694"/>
                  </a:cubicBezTo>
                  <a:cubicBezTo>
                    <a:pt x="545647" y="268888"/>
                    <a:pt x="546984" y="266829"/>
                    <a:pt x="547948" y="264596"/>
                  </a:cubicBezTo>
                  <a:cubicBezTo>
                    <a:pt x="549561" y="265737"/>
                    <a:pt x="548814" y="266976"/>
                    <a:pt x="548263" y="268393"/>
                  </a:cubicBezTo>
                  <a:cubicBezTo>
                    <a:pt x="546158" y="273744"/>
                    <a:pt x="543364" y="279094"/>
                    <a:pt x="548086" y="284583"/>
                  </a:cubicBezTo>
                  <a:cubicBezTo>
                    <a:pt x="549384" y="286118"/>
                    <a:pt x="547319" y="287160"/>
                    <a:pt x="547181" y="288518"/>
                  </a:cubicBezTo>
                  <a:cubicBezTo>
                    <a:pt x="546670" y="293278"/>
                    <a:pt x="544092" y="298492"/>
                    <a:pt x="550781" y="301620"/>
                  </a:cubicBezTo>
                  <a:cubicBezTo>
                    <a:pt x="553417" y="302859"/>
                    <a:pt x="552906" y="308839"/>
                    <a:pt x="550486" y="311121"/>
                  </a:cubicBezTo>
                  <a:cubicBezTo>
                    <a:pt x="545627" y="315725"/>
                    <a:pt x="545588" y="315922"/>
                    <a:pt x="549011" y="321194"/>
                  </a:cubicBezTo>
                  <a:cubicBezTo>
                    <a:pt x="551824" y="325522"/>
                    <a:pt x="551646" y="326879"/>
                    <a:pt x="547751" y="330637"/>
                  </a:cubicBezTo>
                  <a:cubicBezTo>
                    <a:pt x="544663" y="333587"/>
                    <a:pt x="544565" y="335161"/>
                    <a:pt x="547751" y="338958"/>
                  </a:cubicBezTo>
                  <a:cubicBezTo>
                    <a:pt x="549443" y="340925"/>
                    <a:pt x="549365" y="341791"/>
                    <a:pt x="547220" y="343443"/>
                  </a:cubicBezTo>
                  <a:cubicBezTo>
                    <a:pt x="542656" y="346984"/>
                    <a:pt x="542755" y="347260"/>
                    <a:pt x="546630" y="352355"/>
                  </a:cubicBezTo>
                  <a:cubicBezTo>
                    <a:pt x="547968" y="354086"/>
                    <a:pt x="547771" y="354972"/>
                    <a:pt x="546020" y="356427"/>
                  </a:cubicBezTo>
                  <a:cubicBezTo>
                    <a:pt x="541181" y="360460"/>
                    <a:pt x="541220" y="360637"/>
                    <a:pt x="544938" y="365319"/>
                  </a:cubicBezTo>
                  <a:cubicBezTo>
                    <a:pt x="546905" y="367680"/>
                    <a:pt x="546905" y="369136"/>
                    <a:pt x="544211" y="371221"/>
                  </a:cubicBezTo>
                  <a:cubicBezTo>
                    <a:pt x="539784" y="374605"/>
                    <a:pt x="539902" y="375588"/>
                    <a:pt x="543188" y="379779"/>
                  </a:cubicBezTo>
                  <a:cubicBezTo>
                    <a:pt x="545764" y="383084"/>
                    <a:pt x="545627" y="384303"/>
                    <a:pt x="542322" y="387313"/>
                  </a:cubicBezTo>
                  <a:cubicBezTo>
                    <a:pt x="538564" y="390717"/>
                    <a:pt x="538387" y="391444"/>
                    <a:pt x="542066" y="396008"/>
                  </a:cubicBezTo>
                  <a:cubicBezTo>
                    <a:pt x="543935" y="398409"/>
                    <a:pt x="543915" y="399943"/>
                    <a:pt x="541240" y="401910"/>
                  </a:cubicBezTo>
                  <a:cubicBezTo>
                    <a:pt x="536833" y="405235"/>
                    <a:pt x="536853" y="406238"/>
                    <a:pt x="540354" y="410409"/>
                  </a:cubicBezTo>
                  <a:cubicBezTo>
                    <a:pt x="542322" y="412710"/>
                    <a:pt x="542912" y="414579"/>
                    <a:pt x="539961" y="416311"/>
                  </a:cubicBezTo>
                  <a:cubicBezTo>
                    <a:pt x="537010" y="418042"/>
                    <a:pt x="537050" y="420776"/>
                    <a:pt x="538682" y="423038"/>
                  </a:cubicBezTo>
                  <a:cubicBezTo>
                    <a:pt x="540768" y="425911"/>
                    <a:pt x="541515" y="427780"/>
                    <a:pt x="537778" y="429944"/>
                  </a:cubicBezTo>
                  <a:cubicBezTo>
                    <a:pt x="535220" y="431419"/>
                    <a:pt x="535673" y="434252"/>
                    <a:pt x="537286" y="436278"/>
                  </a:cubicBezTo>
                  <a:cubicBezTo>
                    <a:pt x="538899" y="438304"/>
                    <a:pt x="539725" y="439682"/>
                    <a:pt x="536774" y="441314"/>
                  </a:cubicBezTo>
                  <a:cubicBezTo>
                    <a:pt x="533823" y="442947"/>
                    <a:pt x="534158" y="445819"/>
                    <a:pt x="535967" y="448062"/>
                  </a:cubicBezTo>
                  <a:cubicBezTo>
                    <a:pt x="537778" y="450305"/>
                    <a:pt x="537935" y="451485"/>
                    <a:pt x="535181" y="453079"/>
                  </a:cubicBezTo>
                  <a:cubicBezTo>
                    <a:pt x="532427" y="454672"/>
                    <a:pt x="532840" y="457564"/>
                    <a:pt x="534610" y="459885"/>
                  </a:cubicBezTo>
                  <a:cubicBezTo>
                    <a:pt x="536577" y="462502"/>
                    <a:pt x="537050" y="464607"/>
                    <a:pt x="533528" y="466180"/>
                  </a:cubicBezTo>
                  <a:cubicBezTo>
                    <a:pt x="532131" y="466818"/>
                    <a:pt x="531443" y="468425"/>
                    <a:pt x="531954" y="469879"/>
                  </a:cubicBezTo>
                  <a:cubicBezTo>
                    <a:pt x="532761" y="472751"/>
                    <a:pt x="535082" y="475604"/>
                    <a:pt x="530813" y="477748"/>
                  </a:cubicBezTo>
                  <a:cubicBezTo>
                    <a:pt x="530164" y="478082"/>
                    <a:pt x="530813" y="479715"/>
                    <a:pt x="531659" y="480207"/>
                  </a:cubicBezTo>
                  <a:cubicBezTo>
                    <a:pt x="532977" y="481342"/>
                    <a:pt x="533587" y="483085"/>
                    <a:pt x="533273" y="484791"/>
                  </a:cubicBezTo>
                  <a:cubicBezTo>
                    <a:pt x="532190" y="485839"/>
                    <a:pt x="530813" y="486526"/>
                    <a:pt x="529338" y="486758"/>
                  </a:cubicBezTo>
                  <a:cubicBezTo>
                    <a:pt x="517653" y="488056"/>
                    <a:pt x="512223" y="496122"/>
                    <a:pt x="507403" y="505722"/>
                  </a:cubicBezTo>
                  <a:cubicBezTo>
                    <a:pt x="489521" y="541133"/>
                    <a:pt x="482085" y="579514"/>
                    <a:pt x="476950" y="618387"/>
                  </a:cubicBezTo>
                  <a:cubicBezTo>
                    <a:pt x="473979" y="640814"/>
                    <a:pt x="469081" y="662847"/>
                    <a:pt x="464123" y="684880"/>
                  </a:cubicBezTo>
                  <a:cubicBezTo>
                    <a:pt x="456353" y="717733"/>
                    <a:pt x="451021" y="751118"/>
                    <a:pt x="448169" y="784758"/>
                  </a:cubicBezTo>
                  <a:cubicBezTo>
                    <a:pt x="446890" y="801420"/>
                    <a:pt x="447107" y="818201"/>
                    <a:pt x="444746" y="834805"/>
                  </a:cubicBezTo>
                  <a:cubicBezTo>
                    <a:pt x="441480" y="857644"/>
                    <a:pt x="438195" y="880622"/>
                    <a:pt x="429323" y="902105"/>
                  </a:cubicBezTo>
                  <a:cubicBezTo>
                    <a:pt x="419329" y="926223"/>
                    <a:pt x="403827" y="947666"/>
                    <a:pt x="384076" y="964722"/>
                  </a:cubicBezTo>
                  <a:cubicBezTo>
                    <a:pt x="364226" y="982073"/>
                    <a:pt x="342488" y="996434"/>
                    <a:pt x="317189" y="1005031"/>
                  </a:cubicBezTo>
                  <a:cubicBezTo>
                    <a:pt x="301353" y="1010382"/>
                    <a:pt x="298323" y="1020769"/>
                    <a:pt x="306428" y="1036035"/>
                  </a:cubicBezTo>
                  <a:cubicBezTo>
                    <a:pt x="307353" y="1037747"/>
                    <a:pt x="308396" y="1039439"/>
                    <a:pt x="307451" y="1041504"/>
                  </a:cubicBezTo>
                  <a:cubicBezTo>
                    <a:pt x="305759" y="1041327"/>
                    <a:pt x="304166" y="1040599"/>
                    <a:pt x="302946" y="1039419"/>
                  </a:cubicBezTo>
                  <a:cubicBezTo>
                    <a:pt x="299582" y="1036999"/>
                    <a:pt x="295923" y="1037039"/>
                    <a:pt x="291890" y="1037452"/>
                  </a:cubicBezTo>
                  <a:cubicBezTo>
                    <a:pt x="284828" y="1038376"/>
                    <a:pt x="278415" y="1042645"/>
                    <a:pt x="270939" y="1041386"/>
                  </a:cubicBezTo>
                  <a:cubicBezTo>
                    <a:pt x="269070" y="1041071"/>
                    <a:pt x="267004" y="1041563"/>
                    <a:pt x="265293" y="1040462"/>
                  </a:cubicBezTo>
                  <a:cubicBezTo>
                    <a:pt x="260571" y="1037235"/>
                    <a:pt x="254296" y="1037392"/>
                    <a:pt x="249771" y="1040894"/>
                  </a:cubicBezTo>
                  <a:cubicBezTo>
                    <a:pt x="249103" y="1041150"/>
                    <a:pt x="248394" y="1041327"/>
                    <a:pt x="247667" y="1041366"/>
                  </a:cubicBezTo>
                  <a:lnTo>
                    <a:pt x="243259" y="1041189"/>
                  </a:lnTo>
                  <a:cubicBezTo>
                    <a:pt x="242020" y="1040068"/>
                    <a:pt x="240152" y="1041189"/>
                    <a:pt x="238932" y="1039911"/>
                  </a:cubicBezTo>
                  <a:lnTo>
                    <a:pt x="238932" y="1039911"/>
                  </a:lnTo>
                  <a:cubicBezTo>
                    <a:pt x="235096" y="1035406"/>
                    <a:pt x="230059" y="1040776"/>
                    <a:pt x="225850" y="1038711"/>
                  </a:cubicBezTo>
                  <a:close/>
                </a:path>
              </a:pathLst>
            </a:custGeom>
            <a:solidFill>
              <a:srgbClr val="020202"/>
            </a:solidFill>
            <a:ln w="1956" cap="flat">
              <a:noFill/>
              <a:prstDash val="solid"/>
              <a:miter/>
            </a:ln>
          </p:spPr>
          <p:txBody>
            <a:bodyPr rtlCol="0" anchor="ctr"/>
            <a:lstStyle/>
            <a:p>
              <a:endParaRPr lang="es-CO"/>
            </a:p>
          </p:txBody>
        </p:sp>
        <p:sp>
          <p:nvSpPr>
            <p:cNvPr id="817" name="Freeform: Shape 816">
              <a:extLst>
                <a:ext uri="{FF2B5EF4-FFF2-40B4-BE49-F238E27FC236}">
                  <a16:creationId xmlns:a16="http://schemas.microsoft.com/office/drawing/2014/main" id="{5CB4F8EB-C9A3-7D34-C79A-237113ED555F}"/>
                </a:ext>
              </a:extLst>
            </p:cNvPr>
            <p:cNvSpPr/>
            <p:nvPr/>
          </p:nvSpPr>
          <p:spPr>
            <a:xfrm>
              <a:off x="12840507" y="1451064"/>
              <a:ext cx="328196" cy="434389"/>
            </a:xfrm>
            <a:custGeom>
              <a:avLst/>
              <a:gdLst>
                <a:gd name="connsiteX0" fmla="*/ 224380 w 328196"/>
                <a:gd name="connsiteY0" fmla="*/ 88999 h 434389"/>
                <a:gd name="connsiteX1" fmla="*/ 218478 w 328196"/>
                <a:gd name="connsiteY1" fmla="*/ 87032 h 434389"/>
                <a:gd name="connsiteX2" fmla="*/ 197920 w 328196"/>
                <a:gd name="connsiteY2" fmla="*/ 87228 h 434389"/>
                <a:gd name="connsiteX3" fmla="*/ 193848 w 328196"/>
                <a:gd name="connsiteY3" fmla="*/ 87425 h 434389"/>
                <a:gd name="connsiteX4" fmla="*/ 185979 w 328196"/>
                <a:gd name="connsiteY4" fmla="*/ 86343 h 434389"/>
                <a:gd name="connsiteX5" fmla="*/ 180648 w 328196"/>
                <a:gd name="connsiteY5" fmla="*/ 85300 h 434389"/>
                <a:gd name="connsiteX6" fmla="*/ 173349 w 328196"/>
                <a:gd name="connsiteY6" fmla="*/ 81602 h 434389"/>
                <a:gd name="connsiteX7" fmla="*/ 145808 w 328196"/>
                <a:gd name="connsiteY7" fmla="*/ 83176 h 434389"/>
                <a:gd name="connsiteX8" fmla="*/ 135558 w 328196"/>
                <a:gd name="connsiteY8" fmla="*/ 94232 h 434389"/>
                <a:gd name="connsiteX9" fmla="*/ 133985 w 328196"/>
                <a:gd name="connsiteY9" fmla="*/ 107157 h 434389"/>
                <a:gd name="connsiteX10" fmla="*/ 133985 w 328196"/>
                <a:gd name="connsiteY10" fmla="*/ 112212 h 434389"/>
                <a:gd name="connsiteX11" fmla="*/ 135263 w 328196"/>
                <a:gd name="connsiteY11" fmla="*/ 131491 h 434389"/>
                <a:gd name="connsiteX12" fmla="*/ 136778 w 328196"/>
                <a:gd name="connsiteY12" fmla="*/ 139951 h 434389"/>
                <a:gd name="connsiteX13" fmla="*/ 137466 w 328196"/>
                <a:gd name="connsiteY13" fmla="*/ 147623 h 434389"/>
                <a:gd name="connsiteX14" fmla="*/ 138549 w 328196"/>
                <a:gd name="connsiteY14" fmla="*/ 163951 h 434389"/>
                <a:gd name="connsiteX15" fmla="*/ 139119 w 328196"/>
                <a:gd name="connsiteY15" fmla="*/ 173158 h 434389"/>
                <a:gd name="connsiteX16" fmla="*/ 140319 w 328196"/>
                <a:gd name="connsiteY16" fmla="*/ 192299 h 434389"/>
                <a:gd name="connsiteX17" fmla="*/ 140516 w 328196"/>
                <a:gd name="connsiteY17" fmla="*/ 199381 h 434389"/>
                <a:gd name="connsiteX18" fmla="*/ 140516 w 328196"/>
                <a:gd name="connsiteY18" fmla="*/ 222005 h 434389"/>
                <a:gd name="connsiteX19" fmla="*/ 139886 w 328196"/>
                <a:gd name="connsiteY19" fmla="*/ 228280 h 434389"/>
                <a:gd name="connsiteX20" fmla="*/ 138686 w 328196"/>
                <a:gd name="connsiteY20" fmla="*/ 249920 h 434389"/>
                <a:gd name="connsiteX21" fmla="*/ 137644 w 328196"/>
                <a:gd name="connsiteY21" fmla="*/ 257435 h 434389"/>
                <a:gd name="connsiteX22" fmla="*/ 133827 w 328196"/>
                <a:gd name="connsiteY22" fmla="*/ 278917 h 434389"/>
                <a:gd name="connsiteX23" fmla="*/ 130640 w 328196"/>
                <a:gd name="connsiteY23" fmla="*/ 292531 h 434389"/>
                <a:gd name="connsiteX24" fmla="*/ 126706 w 328196"/>
                <a:gd name="connsiteY24" fmla="*/ 308269 h 434389"/>
                <a:gd name="connsiteX25" fmla="*/ 123027 w 328196"/>
                <a:gd name="connsiteY25" fmla="*/ 320249 h 434389"/>
                <a:gd name="connsiteX26" fmla="*/ 116318 w 328196"/>
                <a:gd name="connsiteY26" fmla="*/ 339430 h 434389"/>
                <a:gd name="connsiteX27" fmla="*/ 113033 w 328196"/>
                <a:gd name="connsiteY27" fmla="*/ 347811 h 434389"/>
                <a:gd name="connsiteX28" fmla="*/ 105538 w 328196"/>
                <a:gd name="connsiteY28" fmla="*/ 356644 h 434389"/>
                <a:gd name="connsiteX29" fmla="*/ 101722 w 328196"/>
                <a:gd name="connsiteY29" fmla="*/ 366480 h 434389"/>
                <a:gd name="connsiteX30" fmla="*/ 96370 w 328196"/>
                <a:gd name="connsiteY30" fmla="*/ 377693 h 434389"/>
                <a:gd name="connsiteX31" fmla="*/ 87597 w 328196"/>
                <a:gd name="connsiteY31" fmla="*/ 385287 h 434389"/>
                <a:gd name="connsiteX32" fmla="*/ 83229 w 328196"/>
                <a:gd name="connsiteY32" fmla="*/ 394258 h 434389"/>
                <a:gd name="connsiteX33" fmla="*/ 75360 w 328196"/>
                <a:gd name="connsiteY33" fmla="*/ 404724 h 434389"/>
                <a:gd name="connsiteX34" fmla="*/ 62199 w 328196"/>
                <a:gd name="connsiteY34" fmla="*/ 419498 h 434389"/>
                <a:gd name="connsiteX35" fmla="*/ 60645 w 328196"/>
                <a:gd name="connsiteY35" fmla="*/ 421898 h 434389"/>
                <a:gd name="connsiteX36" fmla="*/ 42035 w 328196"/>
                <a:gd name="connsiteY36" fmla="*/ 434075 h 434389"/>
                <a:gd name="connsiteX37" fmla="*/ 27851 w 328196"/>
                <a:gd name="connsiteY37" fmla="*/ 395438 h 434389"/>
                <a:gd name="connsiteX38" fmla="*/ 4638 w 328196"/>
                <a:gd name="connsiteY38" fmla="*/ 377438 h 434389"/>
                <a:gd name="connsiteX39" fmla="*/ 3595 w 328196"/>
                <a:gd name="connsiteY39" fmla="*/ 362959 h 434389"/>
                <a:gd name="connsiteX40" fmla="*/ 19647 w 328196"/>
                <a:gd name="connsiteY40" fmla="*/ 349404 h 434389"/>
                <a:gd name="connsiteX41" fmla="*/ 24703 w 328196"/>
                <a:gd name="connsiteY41" fmla="*/ 340021 h 434389"/>
                <a:gd name="connsiteX42" fmla="*/ 32828 w 328196"/>
                <a:gd name="connsiteY42" fmla="*/ 321646 h 434389"/>
                <a:gd name="connsiteX43" fmla="*/ 58403 w 328196"/>
                <a:gd name="connsiteY43" fmla="*/ 280334 h 434389"/>
                <a:gd name="connsiteX44" fmla="*/ 62337 w 328196"/>
                <a:gd name="connsiteY44" fmla="*/ 263632 h 434389"/>
                <a:gd name="connsiteX45" fmla="*/ 63183 w 328196"/>
                <a:gd name="connsiteY45" fmla="*/ 257199 h 434389"/>
                <a:gd name="connsiteX46" fmla="*/ 73609 w 328196"/>
                <a:gd name="connsiteY46" fmla="*/ 201093 h 434389"/>
                <a:gd name="connsiteX47" fmla="*/ 78724 w 328196"/>
                <a:gd name="connsiteY47" fmla="*/ 160233 h 434389"/>
                <a:gd name="connsiteX48" fmla="*/ 79747 w 328196"/>
                <a:gd name="connsiteY48" fmla="*/ 137078 h 434389"/>
                <a:gd name="connsiteX49" fmla="*/ 81577 w 328196"/>
                <a:gd name="connsiteY49" fmla="*/ 77569 h 434389"/>
                <a:gd name="connsiteX50" fmla="*/ 92456 w 328196"/>
                <a:gd name="connsiteY50" fmla="*/ 28388 h 434389"/>
                <a:gd name="connsiteX51" fmla="*/ 126470 w 328196"/>
                <a:gd name="connsiteY51" fmla="*/ 2656 h 434389"/>
                <a:gd name="connsiteX52" fmla="*/ 145060 w 328196"/>
                <a:gd name="connsiteY52" fmla="*/ 59 h 434389"/>
                <a:gd name="connsiteX53" fmla="*/ 162155 w 328196"/>
                <a:gd name="connsiteY53" fmla="*/ 2321 h 434389"/>
                <a:gd name="connsiteX54" fmla="*/ 174805 w 328196"/>
                <a:gd name="connsiteY54" fmla="*/ 5410 h 434389"/>
                <a:gd name="connsiteX55" fmla="*/ 184641 w 328196"/>
                <a:gd name="connsiteY55" fmla="*/ 4230 h 434389"/>
                <a:gd name="connsiteX56" fmla="*/ 190917 w 328196"/>
                <a:gd name="connsiteY56" fmla="*/ 3069 h 434389"/>
                <a:gd name="connsiteX57" fmla="*/ 223495 w 328196"/>
                <a:gd name="connsiteY57" fmla="*/ 9463 h 434389"/>
                <a:gd name="connsiteX58" fmla="*/ 266322 w 328196"/>
                <a:gd name="connsiteY58" fmla="*/ 16053 h 434389"/>
                <a:gd name="connsiteX59" fmla="*/ 315660 w 328196"/>
                <a:gd name="connsiteY59" fmla="*/ 17312 h 434389"/>
                <a:gd name="connsiteX60" fmla="*/ 321562 w 328196"/>
                <a:gd name="connsiteY60" fmla="*/ 17312 h 434389"/>
                <a:gd name="connsiteX61" fmla="*/ 325143 w 328196"/>
                <a:gd name="connsiteY61" fmla="*/ 25063 h 434389"/>
                <a:gd name="connsiteX62" fmla="*/ 300375 w 328196"/>
                <a:gd name="connsiteY62" fmla="*/ 35076 h 434389"/>
                <a:gd name="connsiteX63" fmla="*/ 249344 w 328196"/>
                <a:gd name="connsiteY63" fmla="*/ 44755 h 434389"/>
                <a:gd name="connsiteX64" fmla="*/ 225521 w 328196"/>
                <a:gd name="connsiteY64" fmla="*/ 81582 h 434389"/>
                <a:gd name="connsiteX65" fmla="*/ 224380 w 328196"/>
                <a:gd name="connsiteY65" fmla="*/ 88999 h 43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328196" h="434389">
                  <a:moveTo>
                    <a:pt x="224380" y="88999"/>
                  </a:moveTo>
                  <a:cubicBezTo>
                    <a:pt x="222413" y="88743"/>
                    <a:pt x="220445" y="89314"/>
                    <a:pt x="218478" y="87032"/>
                  </a:cubicBezTo>
                  <a:cubicBezTo>
                    <a:pt x="213501" y="81130"/>
                    <a:pt x="203212" y="81346"/>
                    <a:pt x="197920" y="87228"/>
                  </a:cubicBezTo>
                  <a:cubicBezTo>
                    <a:pt x="196386" y="88959"/>
                    <a:pt x="195166" y="89195"/>
                    <a:pt x="193848" y="87425"/>
                  </a:cubicBezTo>
                  <a:cubicBezTo>
                    <a:pt x="191527" y="84356"/>
                    <a:pt x="189186" y="83490"/>
                    <a:pt x="185979" y="86343"/>
                  </a:cubicBezTo>
                  <a:cubicBezTo>
                    <a:pt x="184110" y="87936"/>
                    <a:pt x="181926" y="88055"/>
                    <a:pt x="180648" y="85300"/>
                  </a:cubicBezTo>
                  <a:cubicBezTo>
                    <a:pt x="179172" y="82153"/>
                    <a:pt x="176359" y="81799"/>
                    <a:pt x="173349" y="81602"/>
                  </a:cubicBezTo>
                  <a:cubicBezTo>
                    <a:pt x="164142" y="81386"/>
                    <a:pt x="154936" y="81917"/>
                    <a:pt x="145808" y="83176"/>
                  </a:cubicBezTo>
                  <a:cubicBezTo>
                    <a:pt x="142188" y="83530"/>
                    <a:pt x="135755" y="90317"/>
                    <a:pt x="135558" y="94232"/>
                  </a:cubicBezTo>
                  <a:cubicBezTo>
                    <a:pt x="135342" y="98579"/>
                    <a:pt x="134830" y="102888"/>
                    <a:pt x="133985" y="107157"/>
                  </a:cubicBezTo>
                  <a:cubicBezTo>
                    <a:pt x="133493" y="108809"/>
                    <a:pt x="133493" y="110560"/>
                    <a:pt x="133985" y="112212"/>
                  </a:cubicBezTo>
                  <a:cubicBezTo>
                    <a:pt x="136719" y="118527"/>
                    <a:pt x="134909" y="125059"/>
                    <a:pt x="135263" y="131491"/>
                  </a:cubicBezTo>
                  <a:cubicBezTo>
                    <a:pt x="135440" y="134383"/>
                    <a:pt x="135263" y="137393"/>
                    <a:pt x="136778" y="139951"/>
                  </a:cubicBezTo>
                  <a:cubicBezTo>
                    <a:pt x="138037" y="142311"/>
                    <a:pt x="138293" y="145085"/>
                    <a:pt x="137466" y="147623"/>
                  </a:cubicBezTo>
                  <a:cubicBezTo>
                    <a:pt x="136266" y="153072"/>
                    <a:pt x="135834" y="158659"/>
                    <a:pt x="138549" y="163951"/>
                  </a:cubicBezTo>
                  <a:cubicBezTo>
                    <a:pt x="139827" y="166863"/>
                    <a:pt x="140024" y="170109"/>
                    <a:pt x="139119" y="173158"/>
                  </a:cubicBezTo>
                  <a:cubicBezTo>
                    <a:pt x="137801" y="179610"/>
                    <a:pt x="137152" y="186083"/>
                    <a:pt x="140319" y="192299"/>
                  </a:cubicBezTo>
                  <a:cubicBezTo>
                    <a:pt x="141381" y="194522"/>
                    <a:pt x="141440" y="197099"/>
                    <a:pt x="140516" y="199381"/>
                  </a:cubicBezTo>
                  <a:cubicBezTo>
                    <a:pt x="137939" y="206916"/>
                    <a:pt x="137014" y="214451"/>
                    <a:pt x="140516" y="222005"/>
                  </a:cubicBezTo>
                  <a:cubicBezTo>
                    <a:pt x="141283" y="224090"/>
                    <a:pt x="141047" y="226392"/>
                    <a:pt x="139886" y="228280"/>
                  </a:cubicBezTo>
                  <a:cubicBezTo>
                    <a:pt x="136778" y="235343"/>
                    <a:pt x="135106" y="242602"/>
                    <a:pt x="138686" y="249920"/>
                  </a:cubicBezTo>
                  <a:cubicBezTo>
                    <a:pt x="140083" y="252812"/>
                    <a:pt x="139021" y="255153"/>
                    <a:pt x="137644" y="257435"/>
                  </a:cubicBezTo>
                  <a:cubicBezTo>
                    <a:pt x="133611" y="263829"/>
                    <a:pt x="132234" y="271540"/>
                    <a:pt x="133827" y="278917"/>
                  </a:cubicBezTo>
                  <a:cubicBezTo>
                    <a:pt x="134850" y="283698"/>
                    <a:pt x="133670" y="288695"/>
                    <a:pt x="130640" y="292531"/>
                  </a:cubicBezTo>
                  <a:cubicBezTo>
                    <a:pt x="127276" y="297036"/>
                    <a:pt x="125860" y="302702"/>
                    <a:pt x="126706" y="308269"/>
                  </a:cubicBezTo>
                  <a:cubicBezTo>
                    <a:pt x="127473" y="312617"/>
                    <a:pt x="126096" y="317082"/>
                    <a:pt x="123027" y="320249"/>
                  </a:cubicBezTo>
                  <a:cubicBezTo>
                    <a:pt x="118089" y="325738"/>
                    <a:pt x="115158" y="331856"/>
                    <a:pt x="116318" y="339430"/>
                  </a:cubicBezTo>
                  <a:cubicBezTo>
                    <a:pt x="116889" y="342617"/>
                    <a:pt x="115610" y="345863"/>
                    <a:pt x="113033" y="347811"/>
                  </a:cubicBezTo>
                  <a:cubicBezTo>
                    <a:pt x="110259" y="350506"/>
                    <a:pt x="107741" y="353476"/>
                    <a:pt x="105538" y="356644"/>
                  </a:cubicBezTo>
                  <a:cubicBezTo>
                    <a:pt x="103020" y="359300"/>
                    <a:pt x="101662" y="362821"/>
                    <a:pt x="101722" y="366480"/>
                  </a:cubicBezTo>
                  <a:cubicBezTo>
                    <a:pt x="102095" y="370906"/>
                    <a:pt x="100049" y="375195"/>
                    <a:pt x="96370" y="377693"/>
                  </a:cubicBezTo>
                  <a:cubicBezTo>
                    <a:pt x="93243" y="379936"/>
                    <a:pt x="90941" y="383143"/>
                    <a:pt x="87597" y="385287"/>
                  </a:cubicBezTo>
                  <a:cubicBezTo>
                    <a:pt x="84252" y="387431"/>
                    <a:pt x="84174" y="391090"/>
                    <a:pt x="83229" y="394258"/>
                  </a:cubicBezTo>
                  <a:cubicBezTo>
                    <a:pt x="82226" y="398704"/>
                    <a:pt x="79354" y="402520"/>
                    <a:pt x="75360" y="404724"/>
                  </a:cubicBezTo>
                  <a:cubicBezTo>
                    <a:pt x="69459" y="408009"/>
                    <a:pt x="63989" y="412258"/>
                    <a:pt x="62199" y="419498"/>
                  </a:cubicBezTo>
                  <a:cubicBezTo>
                    <a:pt x="61963" y="420442"/>
                    <a:pt x="61413" y="421288"/>
                    <a:pt x="60645" y="421898"/>
                  </a:cubicBezTo>
                  <a:cubicBezTo>
                    <a:pt x="54645" y="426285"/>
                    <a:pt x="49471" y="431931"/>
                    <a:pt x="42035" y="434075"/>
                  </a:cubicBezTo>
                  <a:cubicBezTo>
                    <a:pt x="41051" y="419832"/>
                    <a:pt x="37648" y="406770"/>
                    <a:pt x="27851" y="395438"/>
                  </a:cubicBezTo>
                  <a:cubicBezTo>
                    <a:pt x="21418" y="387923"/>
                    <a:pt x="13510" y="381805"/>
                    <a:pt x="4638" y="377438"/>
                  </a:cubicBezTo>
                  <a:cubicBezTo>
                    <a:pt x="-3330" y="373503"/>
                    <a:pt x="-3664" y="368408"/>
                    <a:pt x="3595" y="362959"/>
                  </a:cubicBezTo>
                  <a:cubicBezTo>
                    <a:pt x="9300" y="358886"/>
                    <a:pt x="14671" y="354342"/>
                    <a:pt x="19647" y="349404"/>
                  </a:cubicBezTo>
                  <a:cubicBezTo>
                    <a:pt x="22303" y="346906"/>
                    <a:pt x="24074" y="343620"/>
                    <a:pt x="24703" y="340021"/>
                  </a:cubicBezTo>
                  <a:cubicBezTo>
                    <a:pt x="25903" y="333332"/>
                    <a:pt x="28697" y="327037"/>
                    <a:pt x="32828" y="321646"/>
                  </a:cubicBezTo>
                  <a:cubicBezTo>
                    <a:pt x="42409" y="308564"/>
                    <a:pt x="50947" y="294734"/>
                    <a:pt x="58403" y="280334"/>
                  </a:cubicBezTo>
                  <a:cubicBezTo>
                    <a:pt x="61255" y="275239"/>
                    <a:pt x="62613" y="269455"/>
                    <a:pt x="62337" y="263632"/>
                  </a:cubicBezTo>
                  <a:cubicBezTo>
                    <a:pt x="62239" y="261448"/>
                    <a:pt x="62534" y="259284"/>
                    <a:pt x="63183" y="257199"/>
                  </a:cubicBezTo>
                  <a:cubicBezTo>
                    <a:pt x="67786" y="238727"/>
                    <a:pt x="71268" y="219998"/>
                    <a:pt x="73609" y="201093"/>
                  </a:cubicBezTo>
                  <a:cubicBezTo>
                    <a:pt x="75577" y="187539"/>
                    <a:pt x="77800" y="173984"/>
                    <a:pt x="78724" y="160233"/>
                  </a:cubicBezTo>
                  <a:cubicBezTo>
                    <a:pt x="79236" y="152502"/>
                    <a:pt x="79806" y="144790"/>
                    <a:pt x="79747" y="137078"/>
                  </a:cubicBezTo>
                  <a:cubicBezTo>
                    <a:pt x="79570" y="117229"/>
                    <a:pt x="81282" y="97419"/>
                    <a:pt x="81577" y="77569"/>
                  </a:cubicBezTo>
                  <a:cubicBezTo>
                    <a:pt x="81833" y="60690"/>
                    <a:pt x="86436" y="44126"/>
                    <a:pt x="92456" y="28388"/>
                  </a:cubicBezTo>
                  <a:cubicBezTo>
                    <a:pt x="98476" y="12650"/>
                    <a:pt x="110535" y="5390"/>
                    <a:pt x="126470" y="2656"/>
                  </a:cubicBezTo>
                  <a:cubicBezTo>
                    <a:pt x="132647" y="1594"/>
                    <a:pt x="138903" y="1377"/>
                    <a:pt x="145060" y="59"/>
                  </a:cubicBezTo>
                  <a:cubicBezTo>
                    <a:pt x="150804" y="-1180"/>
                    <a:pt x="156529" y="944"/>
                    <a:pt x="162155" y="2321"/>
                  </a:cubicBezTo>
                  <a:cubicBezTo>
                    <a:pt x="166366" y="3364"/>
                    <a:pt x="170536" y="4604"/>
                    <a:pt x="174805" y="5410"/>
                  </a:cubicBezTo>
                  <a:cubicBezTo>
                    <a:pt x="178110" y="6217"/>
                    <a:pt x="181612" y="5804"/>
                    <a:pt x="184641" y="4230"/>
                  </a:cubicBezTo>
                  <a:cubicBezTo>
                    <a:pt x="186471" y="2971"/>
                    <a:pt x="188753" y="2558"/>
                    <a:pt x="190917" y="3069"/>
                  </a:cubicBezTo>
                  <a:cubicBezTo>
                    <a:pt x="201638" y="5804"/>
                    <a:pt x="212517" y="7948"/>
                    <a:pt x="223495" y="9463"/>
                  </a:cubicBezTo>
                  <a:cubicBezTo>
                    <a:pt x="237718" y="11902"/>
                    <a:pt x="251980" y="14164"/>
                    <a:pt x="266322" y="16053"/>
                  </a:cubicBezTo>
                  <a:cubicBezTo>
                    <a:pt x="282788" y="18217"/>
                    <a:pt x="299234" y="16663"/>
                    <a:pt x="315660" y="17312"/>
                  </a:cubicBezTo>
                  <a:cubicBezTo>
                    <a:pt x="317628" y="17312"/>
                    <a:pt x="319595" y="17155"/>
                    <a:pt x="321562" y="17312"/>
                  </a:cubicBezTo>
                  <a:cubicBezTo>
                    <a:pt x="326697" y="17922"/>
                    <a:pt x="327916" y="20696"/>
                    <a:pt x="325143" y="25063"/>
                  </a:cubicBezTo>
                  <a:cubicBezTo>
                    <a:pt x="319142" y="34545"/>
                    <a:pt x="311667" y="37673"/>
                    <a:pt x="300375" y="35076"/>
                  </a:cubicBezTo>
                  <a:cubicBezTo>
                    <a:pt x="281922" y="30847"/>
                    <a:pt x="264748" y="33542"/>
                    <a:pt x="249344" y="44755"/>
                  </a:cubicBezTo>
                  <a:cubicBezTo>
                    <a:pt x="236813" y="53372"/>
                    <a:pt x="228236" y="66631"/>
                    <a:pt x="225521" y="81582"/>
                  </a:cubicBezTo>
                  <a:cubicBezTo>
                    <a:pt x="225383" y="84277"/>
                    <a:pt x="224026" y="86481"/>
                    <a:pt x="224380" y="88999"/>
                  </a:cubicBezTo>
                  <a:close/>
                </a:path>
              </a:pathLst>
            </a:custGeom>
            <a:solidFill>
              <a:srgbClr val="020202"/>
            </a:solidFill>
            <a:ln w="1956" cap="flat">
              <a:noFill/>
              <a:prstDash val="solid"/>
              <a:miter/>
            </a:ln>
          </p:spPr>
          <p:txBody>
            <a:bodyPr rtlCol="0" anchor="ctr"/>
            <a:lstStyle/>
            <a:p>
              <a:endParaRPr lang="es-CO"/>
            </a:p>
          </p:txBody>
        </p:sp>
        <p:sp>
          <p:nvSpPr>
            <p:cNvPr id="818" name="Freeform: Shape 817">
              <a:extLst>
                <a:ext uri="{FF2B5EF4-FFF2-40B4-BE49-F238E27FC236}">
                  <a16:creationId xmlns:a16="http://schemas.microsoft.com/office/drawing/2014/main" id="{1DA0002C-A8ED-9BA9-FEBA-FCD6C7F7F21A}"/>
                </a:ext>
              </a:extLst>
            </p:cNvPr>
            <p:cNvSpPr/>
            <p:nvPr/>
          </p:nvSpPr>
          <p:spPr>
            <a:xfrm>
              <a:off x="12260489" y="564471"/>
              <a:ext cx="174760" cy="184911"/>
            </a:xfrm>
            <a:custGeom>
              <a:avLst/>
              <a:gdLst>
                <a:gd name="connsiteX0" fmla="*/ 158942 w 174760"/>
                <a:gd name="connsiteY0" fmla="*/ 166794 h 184911"/>
                <a:gd name="connsiteX1" fmla="*/ 155165 w 174760"/>
                <a:gd name="connsiteY1" fmla="*/ 174821 h 184911"/>
                <a:gd name="connsiteX2" fmla="*/ 146607 w 174760"/>
                <a:gd name="connsiteY2" fmla="*/ 175962 h 184911"/>
                <a:gd name="connsiteX3" fmla="*/ 98862 w 174760"/>
                <a:gd name="connsiteY3" fmla="*/ 184027 h 184911"/>
                <a:gd name="connsiteX4" fmla="*/ 60717 w 174760"/>
                <a:gd name="connsiteY4" fmla="*/ 180939 h 184911"/>
                <a:gd name="connsiteX5" fmla="*/ 38113 w 174760"/>
                <a:gd name="connsiteY5" fmla="*/ 175962 h 184911"/>
                <a:gd name="connsiteX6" fmla="*/ 30677 w 174760"/>
                <a:gd name="connsiteY6" fmla="*/ 168506 h 184911"/>
                <a:gd name="connsiteX7" fmla="*/ 26349 w 174760"/>
                <a:gd name="connsiteY7" fmla="*/ 160302 h 184911"/>
                <a:gd name="connsiteX8" fmla="*/ 11516 w 174760"/>
                <a:gd name="connsiteY8" fmla="*/ 159142 h 184911"/>
                <a:gd name="connsiteX9" fmla="*/ 7581 w 174760"/>
                <a:gd name="connsiteY9" fmla="*/ 163411 h 184911"/>
                <a:gd name="connsiteX10" fmla="*/ 3194 w 174760"/>
                <a:gd name="connsiteY10" fmla="*/ 166499 h 184911"/>
                <a:gd name="connsiteX11" fmla="*/ -1311 w 174760"/>
                <a:gd name="connsiteY11" fmla="*/ 161443 h 184911"/>
                <a:gd name="connsiteX12" fmla="*/ -1606 w 174760"/>
                <a:gd name="connsiteY12" fmla="*/ 157824 h 184911"/>
                <a:gd name="connsiteX13" fmla="*/ 4591 w 174760"/>
                <a:gd name="connsiteY13" fmla="*/ 102937 h 184911"/>
                <a:gd name="connsiteX14" fmla="*/ 28749 w 174760"/>
                <a:gd name="connsiteY14" fmla="*/ 35460 h 184911"/>
                <a:gd name="connsiteX15" fmla="*/ 76298 w 174760"/>
                <a:gd name="connsiteY15" fmla="*/ 2568 h 184911"/>
                <a:gd name="connsiteX16" fmla="*/ 153021 w 174760"/>
                <a:gd name="connsiteY16" fmla="*/ 2115 h 184911"/>
                <a:gd name="connsiteX17" fmla="*/ 159375 w 174760"/>
                <a:gd name="connsiteY17" fmla="*/ 3591 h 184911"/>
                <a:gd name="connsiteX18" fmla="*/ 172536 w 174760"/>
                <a:gd name="connsiteY18" fmla="*/ 25880 h 184911"/>
                <a:gd name="connsiteX19" fmla="*/ 169821 w 174760"/>
                <a:gd name="connsiteY19" fmla="*/ 39395 h 184911"/>
                <a:gd name="connsiteX20" fmla="*/ 163919 w 174760"/>
                <a:gd name="connsiteY20" fmla="*/ 93573 h 184911"/>
                <a:gd name="connsiteX21" fmla="*/ 162149 w 174760"/>
                <a:gd name="connsiteY21" fmla="*/ 125502 h 184911"/>
                <a:gd name="connsiteX22" fmla="*/ 158942 w 174760"/>
                <a:gd name="connsiteY22" fmla="*/ 166794 h 184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760" h="184911">
                  <a:moveTo>
                    <a:pt x="158942" y="166794"/>
                  </a:moveTo>
                  <a:cubicBezTo>
                    <a:pt x="155991" y="168761"/>
                    <a:pt x="158942" y="173601"/>
                    <a:pt x="155165" y="174821"/>
                  </a:cubicBezTo>
                  <a:cubicBezTo>
                    <a:pt x="152352" y="175403"/>
                    <a:pt x="149480" y="175785"/>
                    <a:pt x="146607" y="175962"/>
                  </a:cubicBezTo>
                  <a:cubicBezTo>
                    <a:pt x="130692" y="178676"/>
                    <a:pt x="114856" y="182001"/>
                    <a:pt x="98862" y="184027"/>
                  </a:cubicBezTo>
                  <a:cubicBezTo>
                    <a:pt x="86095" y="185660"/>
                    <a:pt x="73288" y="183516"/>
                    <a:pt x="60717" y="180939"/>
                  </a:cubicBezTo>
                  <a:cubicBezTo>
                    <a:pt x="53163" y="179385"/>
                    <a:pt x="45727" y="177201"/>
                    <a:pt x="38113" y="175962"/>
                  </a:cubicBezTo>
                  <a:cubicBezTo>
                    <a:pt x="34100" y="175745"/>
                    <a:pt x="30874" y="172527"/>
                    <a:pt x="30677" y="168506"/>
                  </a:cubicBezTo>
                  <a:cubicBezTo>
                    <a:pt x="30165" y="165370"/>
                    <a:pt x="28651" y="162488"/>
                    <a:pt x="26349" y="160302"/>
                  </a:cubicBezTo>
                  <a:cubicBezTo>
                    <a:pt x="21883" y="155699"/>
                    <a:pt x="16513" y="155187"/>
                    <a:pt x="11516" y="159142"/>
                  </a:cubicBezTo>
                  <a:cubicBezTo>
                    <a:pt x="10001" y="160367"/>
                    <a:pt x="8683" y="161805"/>
                    <a:pt x="7581" y="163411"/>
                  </a:cubicBezTo>
                  <a:cubicBezTo>
                    <a:pt x="6441" y="165024"/>
                    <a:pt x="5614" y="167011"/>
                    <a:pt x="3194" y="166499"/>
                  </a:cubicBezTo>
                  <a:cubicBezTo>
                    <a:pt x="716" y="166051"/>
                    <a:pt x="-1153" y="163965"/>
                    <a:pt x="-1311" y="161443"/>
                  </a:cubicBezTo>
                  <a:cubicBezTo>
                    <a:pt x="-1468" y="160243"/>
                    <a:pt x="-1507" y="159043"/>
                    <a:pt x="-1606" y="157824"/>
                  </a:cubicBezTo>
                  <a:cubicBezTo>
                    <a:pt x="362" y="139508"/>
                    <a:pt x="1345" y="121016"/>
                    <a:pt x="4591" y="102937"/>
                  </a:cubicBezTo>
                  <a:cubicBezTo>
                    <a:pt x="8624" y="79202"/>
                    <a:pt x="16808" y="56362"/>
                    <a:pt x="28749" y="35460"/>
                  </a:cubicBezTo>
                  <a:cubicBezTo>
                    <a:pt x="39353" y="17283"/>
                    <a:pt x="55681" y="6817"/>
                    <a:pt x="76298" y="2568"/>
                  </a:cubicBezTo>
                  <a:cubicBezTo>
                    <a:pt x="101872" y="-2724"/>
                    <a:pt x="127446" y="600"/>
                    <a:pt x="153021" y="2115"/>
                  </a:cubicBezTo>
                  <a:cubicBezTo>
                    <a:pt x="155185" y="2355"/>
                    <a:pt x="157329" y="2851"/>
                    <a:pt x="159375" y="3591"/>
                  </a:cubicBezTo>
                  <a:cubicBezTo>
                    <a:pt x="170510" y="7039"/>
                    <a:pt x="174897" y="14470"/>
                    <a:pt x="172536" y="25880"/>
                  </a:cubicBezTo>
                  <a:cubicBezTo>
                    <a:pt x="171611" y="30385"/>
                    <a:pt x="170687" y="34870"/>
                    <a:pt x="169821" y="39395"/>
                  </a:cubicBezTo>
                  <a:cubicBezTo>
                    <a:pt x="166378" y="57297"/>
                    <a:pt x="165886" y="75514"/>
                    <a:pt x="163919" y="93573"/>
                  </a:cubicBezTo>
                  <a:cubicBezTo>
                    <a:pt x="162837" y="104098"/>
                    <a:pt x="162227" y="114819"/>
                    <a:pt x="162149" y="125502"/>
                  </a:cubicBezTo>
                  <a:cubicBezTo>
                    <a:pt x="162011" y="139321"/>
                    <a:pt x="160949" y="153118"/>
                    <a:pt x="158942" y="166794"/>
                  </a:cubicBezTo>
                  <a:close/>
                </a:path>
              </a:pathLst>
            </a:custGeom>
            <a:solidFill>
              <a:srgbClr val="1125DA"/>
            </a:solidFill>
            <a:ln w="1956" cap="flat">
              <a:noFill/>
              <a:prstDash val="solid"/>
              <a:miter/>
            </a:ln>
          </p:spPr>
          <p:txBody>
            <a:bodyPr rtlCol="0" anchor="ctr"/>
            <a:lstStyle/>
            <a:p>
              <a:endParaRPr lang="es-CO"/>
            </a:p>
          </p:txBody>
        </p:sp>
        <p:sp>
          <p:nvSpPr>
            <p:cNvPr id="819" name="Freeform: Shape 818">
              <a:extLst>
                <a:ext uri="{FF2B5EF4-FFF2-40B4-BE49-F238E27FC236}">
                  <a16:creationId xmlns:a16="http://schemas.microsoft.com/office/drawing/2014/main" id="{44C459E0-50DB-4BAF-F787-66559231D082}"/>
                </a:ext>
              </a:extLst>
            </p:cNvPr>
            <p:cNvSpPr/>
            <p:nvPr/>
          </p:nvSpPr>
          <p:spPr>
            <a:xfrm>
              <a:off x="12522959" y="1145451"/>
              <a:ext cx="45404" cy="553821"/>
            </a:xfrm>
            <a:custGeom>
              <a:avLst/>
              <a:gdLst>
                <a:gd name="connsiteX0" fmla="*/ 1405 w 45404"/>
                <a:gd name="connsiteY0" fmla="*/ -315 h 553821"/>
                <a:gd name="connsiteX1" fmla="*/ 697 w 45404"/>
                <a:gd name="connsiteY1" fmla="*/ 39030 h 553821"/>
                <a:gd name="connsiteX2" fmla="*/ 2172 w 45404"/>
                <a:gd name="connsiteY2" fmla="*/ 76054 h 553821"/>
                <a:gd name="connsiteX3" fmla="*/ 2566 w 45404"/>
                <a:gd name="connsiteY3" fmla="*/ 78926 h 553821"/>
                <a:gd name="connsiteX4" fmla="*/ 4297 w 45404"/>
                <a:gd name="connsiteY4" fmla="*/ 120357 h 553821"/>
                <a:gd name="connsiteX5" fmla="*/ 6028 w 45404"/>
                <a:gd name="connsiteY5" fmla="*/ 180004 h 553821"/>
                <a:gd name="connsiteX6" fmla="*/ 10376 w 45404"/>
                <a:gd name="connsiteY6" fmla="*/ 254012 h 553821"/>
                <a:gd name="connsiteX7" fmla="*/ 14645 w 45404"/>
                <a:gd name="connsiteY7" fmla="*/ 309095 h 553821"/>
                <a:gd name="connsiteX8" fmla="*/ 24068 w 45404"/>
                <a:gd name="connsiteY8" fmla="*/ 381077 h 553821"/>
                <a:gd name="connsiteX9" fmla="*/ 32094 w 45404"/>
                <a:gd name="connsiteY9" fmla="*/ 434940 h 553821"/>
                <a:gd name="connsiteX10" fmla="*/ 35084 w 45404"/>
                <a:gd name="connsiteY10" fmla="*/ 473322 h 553821"/>
                <a:gd name="connsiteX11" fmla="*/ 38370 w 45404"/>
                <a:gd name="connsiteY11" fmla="*/ 505860 h 553821"/>
                <a:gd name="connsiteX12" fmla="*/ 39865 w 45404"/>
                <a:gd name="connsiteY12" fmla="*/ 523251 h 553821"/>
                <a:gd name="connsiteX13" fmla="*/ 43799 w 45404"/>
                <a:gd name="connsiteY13" fmla="*/ 553507 h 553821"/>
                <a:gd name="connsiteX14" fmla="*/ 40239 w 45404"/>
                <a:gd name="connsiteY14" fmla="*/ 539834 h 553821"/>
                <a:gd name="connsiteX15" fmla="*/ 37839 w 45404"/>
                <a:gd name="connsiteY15" fmla="*/ 517585 h 553821"/>
                <a:gd name="connsiteX16" fmla="*/ 36147 w 45404"/>
                <a:gd name="connsiteY16" fmla="*/ 502476 h 553821"/>
                <a:gd name="connsiteX17" fmla="*/ 31779 w 45404"/>
                <a:gd name="connsiteY17" fmla="*/ 454947 h 553821"/>
                <a:gd name="connsiteX18" fmla="*/ 25130 w 45404"/>
                <a:gd name="connsiteY18" fmla="*/ 411412 h 553821"/>
                <a:gd name="connsiteX19" fmla="*/ 20232 w 45404"/>
                <a:gd name="connsiteY19" fmla="*/ 377083 h 553821"/>
                <a:gd name="connsiteX20" fmla="*/ 16789 w 45404"/>
                <a:gd name="connsiteY20" fmla="*/ 354224 h 553821"/>
                <a:gd name="connsiteX21" fmla="*/ 13032 w 45404"/>
                <a:gd name="connsiteY21" fmla="*/ 321233 h 553821"/>
                <a:gd name="connsiteX22" fmla="*/ 11182 w 45404"/>
                <a:gd name="connsiteY22" fmla="*/ 305495 h 553821"/>
                <a:gd name="connsiteX23" fmla="*/ 8782 w 45404"/>
                <a:gd name="connsiteY23" fmla="*/ 281750 h 553821"/>
                <a:gd name="connsiteX24" fmla="*/ 8664 w 45404"/>
                <a:gd name="connsiteY24" fmla="*/ 280314 h 553821"/>
                <a:gd name="connsiteX25" fmla="*/ 6697 w 45404"/>
                <a:gd name="connsiteY25" fmla="*/ 244904 h 553821"/>
                <a:gd name="connsiteX26" fmla="*/ 4297 w 45404"/>
                <a:gd name="connsiteY26" fmla="*/ 211755 h 553821"/>
                <a:gd name="connsiteX27" fmla="*/ 4297 w 45404"/>
                <a:gd name="connsiteY27" fmla="*/ 210300 h 553821"/>
                <a:gd name="connsiteX28" fmla="*/ 2487 w 45404"/>
                <a:gd name="connsiteY28" fmla="*/ 173374 h 553821"/>
                <a:gd name="connsiteX29" fmla="*/ 1130 w 45404"/>
                <a:gd name="connsiteY29" fmla="*/ 108770 h 553821"/>
                <a:gd name="connsiteX30" fmla="*/ -1329 w 45404"/>
                <a:gd name="connsiteY30" fmla="*/ 42158 h 553821"/>
                <a:gd name="connsiteX31" fmla="*/ -90 w 45404"/>
                <a:gd name="connsiteY31" fmla="*/ 3738 h 553821"/>
                <a:gd name="connsiteX32" fmla="*/ 1405 w 45404"/>
                <a:gd name="connsiteY32" fmla="*/ -315 h 55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5404" h="553821">
                  <a:moveTo>
                    <a:pt x="1405" y="-315"/>
                  </a:moveTo>
                  <a:cubicBezTo>
                    <a:pt x="1287" y="12767"/>
                    <a:pt x="657" y="25889"/>
                    <a:pt x="697" y="39030"/>
                  </a:cubicBezTo>
                  <a:cubicBezTo>
                    <a:pt x="697" y="51326"/>
                    <a:pt x="480" y="63759"/>
                    <a:pt x="2172" y="76054"/>
                  </a:cubicBezTo>
                  <a:cubicBezTo>
                    <a:pt x="2389" y="77000"/>
                    <a:pt x="2507" y="77960"/>
                    <a:pt x="2566" y="78926"/>
                  </a:cubicBezTo>
                  <a:cubicBezTo>
                    <a:pt x="2251" y="92697"/>
                    <a:pt x="4749" y="106468"/>
                    <a:pt x="4297" y="120357"/>
                  </a:cubicBezTo>
                  <a:cubicBezTo>
                    <a:pt x="3648" y="140265"/>
                    <a:pt x="4966" y="160154"/>
                    <a:pt x="6028" y="180004"/>
                  </a:cubicBezTo>
                  <a:cubicBezTo>
                    <a:pt x="7346" y="204673"/>
                    <a:pt x="8999" y="229343"/>
                    <a:pt x="10376" y="254012"/>
                  </a:cubicBezTo>
                  <a:cubicBezTo>
                    <a:pt x="11418" y="272367"/>
                    <a:pt x="12835" y="290741"/>
                    <a:pt x="14645" y="309095"/>
                  </a:cubicBezTo>
                  <a:cubicBezTo>
                    <a:pt x="16986" y="333174"/>
                    <a:pt x="20133" y="357175"/>
                    <a:pt x="24068" y="381077"/>
                  </a:cubicBezTo>
                  <a:cubicBezTo>
                    <a:pt x="27058" y="398979"/>
                    <a:pt x="29222" y="417019"/>
                    <a:pt x="32094" y="434940"/>
                  </a:cubicBezTo>
                  <a:cubicBezTo>
                    <a:pt x="33806" y="447669"/>
                    <a:pt x="34789" y="460475"/>
                    <a:pt x="35084" y="473322"/>
                  </a:cubicBezTo>
                  <a:cubicBezTo>
                    <a:pt x="35596" y="484200"/>
                    <a:pt x="36816" y="495079"/>
                    <a:pt x="38370" y="505860"/>
                  </a:cubicBezTo>
                  <a:cubicBezTo>
                    <a:pt x="39216" y="511663"/>
                    <a:pt x="39393" y="517467"/>
                    <a:pt x="39865" y="523251"/>
                  </a:cubicBezTo>
                  <a:cubicBezTo>
                    <a:pt x="40671" y="533421"/>
                    <a:pt x="42855" y="543376"/>
                    <a:pt x="43799" y="553507"/>
                  </a:cubicBezTo>
                  <a:cubicBezTo>
                    <a:pt x="40593" y="549572"/>
                    <a:pt x="41026" y="544477"/>
                    <a:pt x="40239" y="539834"/>
                  </a:cubicBezTo>
                  <a:cubicBezTo>
                    <a:pt x="38980" y="532457"/>
                    <a:pt x="37465" y="525080"/>
                    <a:pt x="37839" y="517585"/>
                  </a:cubicBezTo>
                  <a:cubicBezTo>
                    <a:pt x="37780" y="512509"/>
                    <a:pt x="37209" y="507434"/>
                    <a:pt x="36147" y="502476"/>
                  </a:cubicBezTo>
                  <a:cubicBezTo>
                    <a:pt x="33727" y="486738"/>
                    <a:pt x="33707" y="470744"/>
                    <a:pt x="31779" y="454947"/>
                  </a:cubicBezTo>
                  <a:cubicBezTo>
                    <a:pt x="29989" y="440390"/>
                    <a:pt x="27294" y="425930"/>
                    <a:pt x="25130" y="411412"/>
                  </a:cubicBezTo>
                  <a:cubicBezTo>
                    <a:pt x="23399" y="399982"/>
                    <a:pt x="21904" y="388513"/>
                    <a:pt x="20232" y="377083"/>
                  </a:cubicBezTo>
                  <a:cubicBezTo>
                    <a:pt x="19130" y="369470"/>
                    <a:pt x="17772" y="361877"/>
                    <a:pt x="16789" y="354224"/>
                  </a:cubicBezTo>
                  <a:cubicBezTo>
                    <a:pt x="15372" y="343247"/>
                    <a:pt x="13228" y="332328"/>
                    <a:pt x="13032" y="321233"/>
                  </a:cubicBezTo>
                  <a:cubicBezTo>
                    <a:pt x="12815" y="315941"/>
                    <a:pt x="12186" y="310689"/>
                    <a:pt x="11182" y="305495"/>
                  </a:cubicBezTo>
                  <a:cubicBezTo>
                    <a:pt x="9864" y="297626"/>
                    <a:pt x="11182" y="289462"/>
                    <a:pt x="8782" y="281750"/>
                  </a:cubicBezTo>
                  <a:cubicBezTo>
                    <a:pt x="8645" y="281278"/>
                    <a:pt x="8605" y="280786"/>
                    <a:pt x="8664" y="280314"/>
                  </a:cubicBezTo>
                  <a:cubicBezTo>
                    <a:pt x="9451" y="268511"/>
                    <a:pt x="7641" y="256707"/>
                    <a:pt x="6697" y="244904"/>
                  </a:cubicBezTo>
                  <a:cubicBezTo>
                    <a:pt x="5890" y="233867"/>
                    <a:pt x="6913" y="222654"/>
                    <a:pt x="4297" y="211755"/>
                  </a:cubicBezTo>
                  <a:cubicBezTo>
                    <a:pt x="4238" y="211263"/>
                    <a:pt x="4238" y="210791"/>
                    <a:pt x="4297" y="210300"/>
                  </a:cubicBezTo>
                  <a:cubicBezTo>
                    <a:pt x="5221" y="197926"/>
                    <a:pt x="3412" y="185630"/>
                    <a:pt x="2487" y="173374"/>
                  </a:cubicBezTo>
                  <a:cubicBezTo>
                    <a:pt x="874" y="151734"/>
                    <a:pt x="2487" y="130252"/>
                    <a:pt x="1130" y="108770"/>
                  </a:cubicBezTo>
                  <a:cubicBezTo>
                    <a:pt x="-306" y="86579"/>
                    <a:pt x="-2353" y="64388"/>
                    <a:pt x="-1329" y="42158"/>
                  </a:cubicBezTo>
                  <a:cubicBezTo>
                    <a:pt x="-739" y="29351"/>
                    <a:pt x="-228" y="16584"/>
                    <a:pt x="-90" y="3738"/>
                  </a:cubicBezTo>
                  <a:cubicBezTo>
                    <a:pt x="-366" y="2215"/>
                    <a:pt x="205" y="663"/>
                    <a:pt x="1405" y="-315"/>
                  </a:cubicBezTo>
                  <a:close/>
                </a:path>
              </a:pathLst>
            </a:custGeom>
            <a:solidFill>
              <a:srgbClr val="270000"/>
            </a:solidFill>
            <a:ln w="1956" cap="flat">
              <a:noFill/>
              <a:prstDash val="solid"/>
              <a:miter/>
            </a:ln>
          </p:spPr>
          <p:txBody>
            <a:bodyPr rtlCol="0" anchor="ctr"/>
            <a:lstStyle/>
            <a:p>
              <a:endParaRPr lang="es-CO"/>
            </a:p>
          </p:txBody>
        </p:sp>
        <p:sp>
          <p:nvSpPr>
            <p:cNvPr id="820" name="Freeform: Shape 819">
              <a:extLst>
                <a:ext uri="{FF2B5EF4-FFF2-40B4-BE49-F238E27FC236}">
                  <a16:creationId xmlns:a16="http://schemas.microsoft.com/office/drawing/2014/main" id="{C227B323-80FA-61D8-FB43-5D2D93B4AFE6}"/>
                </a:ext>
              </a:extLst>
            </p:cNvPr>
            <p:cNvSpPr/>
            <p:nvPr/>
          </p:nvSpPr>
          <p:spPr>
            <a:xfrm>
              <a:off x="13615812" y="942883"/>
              <a:ext cx="1420" cy="2891"/>
            </a:xfrm>
            <a:custGeom>
              <a:avLst/>
              <a:gdLst>
                <a:gd name="connsiteX0" fmla="*/ -1589 w 1420"/>
                <a:gd name="connsiteY0" fmla="*/ -315 h 2891"/>
                <a:gd name="connsiteX1" fmla="*/ -231 w 1420"/>
                <a:gd name="connsiteY1" fmla="*/ 2577 h 2891"/>
                <a:gd name="connsiteX2" fmla="*/ -1589 w 1420"/>
                <a:gd name="connsiteY2" fmla="*/ -315 h 2891"/>
              </a:gdLst>
              <a:ahLst/>
              <a:cxnLst>
                <a:cxn ang="0">
                  <a:pos x="connsiteX0" y="connsiteY0"/>
                </a:cxn>
                <a:cxn ang="0">
                  <a:pos x="connsiteX1" y="connsiteY1"/>
                </a:cxn>
                <a:cxn ang="0">
                  <a:pos x="connsiteX2" y="connsiteY2"/>
                </a:cxn>
              </a:cxnLst>
              <a:rect l="l" t="t" r="r" b="b"/>
              <a:pathLst>
                <a:path w="1420" h="2891">
                  <a:moveTo>
                    <a:pt x="-1589" y="-315"/>
                  </a:moveTo>
                  <a:cubicBezTo>
                    <a:pt x="-566" y="258"/>
                    <a:pt x="-15" y="1422"/>
                    <a:pt x="-231" y="2577"/>
                  </a:cubicBezTo>
                  <a:cubicBezTo>
                    <a:pt x="-1195" y="1940"/>
                    <a:pt x="-1707" y="826"/>
                    <a:pt x="-1589" y="-315"/>
                  </a:cubicBezTo>
                  <a:close/>
                </a:path>
              </a:pathLst>
            </a:custGeom>
            <a:solidFill>
              <a:srgbClr val="020202"/>
            </a:solidFill>
            <a:ln w="1956" cap="flat">
              <a:noFill/>
              <a:prstDash val="solid"/>
              <a:miter/>
            </a:ln>
          </p:spPr>
          <p:txBody>
            <a:bodyPr rtlCol="0" anchor="ctr"/>
            <a:lstStyle/>
            <a:p>
              <a:endParaRPr lang="es-CO"/>
            </a:p>
          </p:txBody>
        </p:sp>
        <p:sp>
          <p:nvSpPr>
            <p:cNvPr id="821" name="Freeform: Shape 820">
              <a:extLst>
                <a:ext uri="{FF2B5EF4-FFF2-40B4-BE49-F238E27FC236}">
                  <a16:creationId xmlns:a16="http://schemas.microsoft.com/office/drawing/2014/main" id="{FB80CF6B-6E79-0523-AFF1-D38CF29621E3}"/>
                </a:ext>
              </a:extLst>
            </p:cNvPr>
            <p:cNvSpPr/>
            <p:nvPr/>
          </p:nvSpPr>
          <p:spPr>
            <a:xfrm>
              <a:off x="13595447" y="801516"/>
              <a:ext cx="1437" cy="2891"/>
            </a:xfrm>
            <a:custGeom>
              <a:avLst/>
              <a:gdLst>
                <a:gd name="connsiteX0" fmla="*/ -1585 w 1437"/>
                <a:gd name="connsiteY0" fmla="*/ -315 h 2891"/>
                <a:gd name="connsiteX1" fmla="*/ -207 w 1437"/>
                <a:gd name="connsiteY1" fmla="*/ 2577 h 2891"/>
                <a:gd name="connsiteX2" fmla="*/ -1585 w 1437"/>
                <a:gd name="connsiteY2" fmla="*/ -315 h 2891"/>
              </a:gdLst>
              <a:ahLst/>
              <a:cxnLst>
                <a:cxn ang="0">
                  <a:pos x="connsiteX0" y="connsiteY0"/>
                </a:cxn>
                <a:cxn ang="0">
                  <a:pos x="connsiteX1" y="connsiteY1"/>
                </a:cxn>
                <a:cxn ang="0">
                  <a:pos x="connsiteX2" y="connsiteY2"/>
                </a:cxn>
              </a:cxnLst>
              <a:rect l="l" t="t" r="r" b="b"/>
              <a:pathLst>
                <a:path w="1437" h="2891">
                  <a:moveTo>
                    <a:pt x="-1585" y="-315"/>
                  </a:moveTo>
                  <a:cubicBezTo>
                    <a:pt x="-562" y="264"/>
                    <a:pt x="-11" y="1420"/>
                    <a:pt x="-207" y="2577"/>
                  </a:cubicBezTo>
                  <a:cubicBezTo>
                    <a:pt x="-1171" y="1954"/>
                    <a:pt x="-1722" y="832"/>
                    <a:pt x="-1585" y="-315"/>
                  </a:cubicBezTo>
                  <a:close/>
                </a:path>
              </a:pathLst>
            </a:custGeom>
            <a:solidFill>
              <a:srgbClr val="020202"/>
            </a:solidFill>
            <a:ln w="1956" cap="flat">
              <a:noFill/>
              <a:prstDash val="solid"/>
              <a:miter/>
            </a:ln>
          </p:spPr>
          <p:txBody>
            <a:bodyPr rtlCol="0" anchor="ctr"/>
            <a:lstStyle/>
            <a:p>
              <a:endParaRPr lang="es-CO"/>
            </a:p>
          </p:txBody>
        </p:sp>
        <p:sp>
          <p:nvSpPr>
            <p:cNvPr id="822" name="Freeform: Shape 821">
              <a:extLst>
                <a:ext uri="{FF2B5EF4-FFF2-40B4-BE49-F238E27FC236}">
                  <a16:creationId xmlns:a16="http://schemas.microsoft.com/office/drawing/2014/main" id="{A2C7C359-775D-4881-B817-977F98E19447}"/>
                </a:ext>
              </a:extLst>
            </p:cNvPr>
            <p:cNvSpPr/>
            <p:nvPr/>
          </p:nvSpPr>
          <p:spPr>
            <a:xfrm>
              <a:off x="13617302" y="970562"/>
              <a:ext cx="1402" cy="2872"/>
            </a:xfrm>
            <a:custGeom>
              <a:avLst/>
              <a:gdLst>
                <a:gd name="connsiteX0" fmla="*/ -1583 w 1402"/>
                <a:gd name="connsiteY0" fmla="*/ -315 h 2872"/>
                <a:gd name="connsiteX1" fmla="*/ -265 w 1402"/>
                <a:gd name="connsiteY1" fmla="*/ 2558 h 2872"/>
                <a:gd name="connsiteX2" fmla="*/ -1583 w 1402"/>
                <a:gd name="connsiteY2" fmla="*/ -315 h 2872"/>
              </a:gdLst>
              <a:ahLst/>
              <a:cxnLst>
                <a:cxn ang="0">
                  <a:pos x="connsiteX0" y="connsiteY0"/>
                </a:cxn>
                <a:cxn ang="0">
                  <a:pos x="connsiteX1" y="connsiteY1"/>
                </a:cxn>
                <a:cxn ang="0">
                  <a:pos x="connsiteX2" y="connsiteY2"/>
                </a:cxn>
              </a:cxnLst>
              <a:rect l="l" t="t" r="r" b="b"/>
              <a:pathLst>
                <a:path w="1402" h="2872">
                  <a:moveTo>
                    <a:pt x="-1583" y="-315"/>
                  </a:moveTo>
                  <a:cubicBezTo>
                    <a:pt x="-560" y="244"/>
                    <a:pt x="-9" y="1415"/>
                    <a:pt x="-265" y="2558"/>
                  </a:cubicBezTo>
                  <a:cubicBezTo>
                    <a:pt x="-1210" y="1920"/>
                    <a:pt x="-1721" y="813"/>
                    <a:pt x="-1583" y="-315"/>
                  </a:cubicBezTo>
                  <a:close/>
                </a:path>
              </a:pathLst>
            </a:custGeom>
            <a:solidFill>
              <a:srgbClr val="020202"/>
            </a:solidFill>
            <a:ln w="1956" cap="flat">
              <a:noFill/>
              <a:prstDash val="solid"/>
              <a:miter/>
            </a:ln>
          </p:spPr>
          <p:txBody>
            <a:bodyPr rtlCol="0" anchor="ctr"/>
            <a:lstStyle/>
            <a:p>
              <a:endParaRPr lang="es-CO"/>
            </a:p>
          </p:txBody>
        </p:sp>
        <p:sp>
          <p:nvSpPr>
            <p:cNvPr id="823" name="Freeform: Shape 822">
              <a:extLst>
                <a:ext uri="{FF2B5EF4-FFF2-40B4-BE49-F238E27FC236}">
                  <a16:creationId xmlns:a16="http://schemas.microsoft.com/office/drawing/2014/main" id="{9B7422EE-E22C-3F1A-0857-AAA80AA3C964}"/>
                </a:ext>
              </a:extLst>
            </p:cNvPr>
            <p:cNvSpPr/>
            <p:nvPr/>
          </p:nvSpPr>
          <p:spPr>
            <a:xfrm>
              <a:off x="13614396" y="928305"/>
              <a:ext cx="1420" cy="2891"/>
            </a:xfrm>
            <a:custGeom>
              <a:avLst/>
              <a:gdLst>
                <a:gd name="connsiteX0" fmla="*/ -1589 w 1420"/>
                <a:gd name="connsiteY0" fmla="*/ -315 h 2891"/>
                <a:gd name="connsiteX1" fmla="*/ -231 w 1420"/>
                <a:gd name="connsiteY1" fmla="*/ 2577 h 2891"/>
                <a:gd name="connsiteX2" fmla="*/ -1589 w 1420"/>
                <a:gd name="connsiteY2" fmla="*/ -315 h 2891"/>
              </a:gdLst>
              <a:ahLst/>
              <a:cxnLst>
                <a:cxn ang="0">
                  <a:pos x="connsiteX0" y="connsiteY0"/>
                </a:cxn>
                <a:cxn ang="0">
                  <a:pos x="connsiteX1" y="connsiteY1"/>
                </a:cxn>
                <a:cxn ang="0">
                  <a:pos x="connsiteX2" y="connsiteY2"/>
                </a:cxn>
              </a:cxnLst>
              <a:rect l="l" t="t" r="r" b="b"/>
              <a:pathLst>
                <a:path w="1420" h="2891">
                  <a:moveTo>
                    <a:pt x="-1589" y="-315"/>
                  </a:moveTo>
                  <a:cubicBezTo>
                    <a:pt x="-566" y="262"/>
                    <a:pt x="-15" y="1422"/>
                    <a:pt x="-231" y="2577"/>
                  </a:cubicBezTo>
                  <a:cubicBezTo>
                    <a:pt x="-1195" y="1944"/>
                    <a:pt x="-1707" y="828"/>
                    <a:pt x="-1589" y="-315"/>
                  </a:cubicBezTo>
                  <a:close/>
                </a:path>
              </a:pathLst>
            </a:custGeom>
            <a:solidFill>
              <a:srgbClr val="020202"/>
            </a:solidFill>
            <a:ln w="1956" cap="flat">
              <a:noFill/>
              <a:prstDash val="solid"/>
              <a:miter/>
            </a:ln>
          </p:spPr>
          <p:txBody>
            <a:bodyPr rtlCol="0" anchor="ctr"/>
            <a:lstStyle/>
            <a:p>
              <a:endParaRPr lang="es-CO"/>
            </a:p>
          </p:txBody>
        </p:sp>
        <p:sp>
          <p:nvSpPr>
            <p:cNvPr id="824" name="Freeform: Shape 823">
              <a:extLst>
                <a:ext uri="{FF2B5EF4-FFF2-40B4-BE49-F238E27FC236}">
                  <a16:creationId xmlns:a16="http://schemas.microsoft.com/office/drawing/2014/main" id="{0D96C805-707F-319D-F76F-AA3BA29296AE}"/>
                </a:ext>
              </a:extLst>
            </p:cNvPr>
            <p:cNvSpPr/>
            <p:nvPr/>
          </p:nvSpPr>
          <p:spPr>
            <a:xfrm>
              <a:off x="13601291" y="769449"/>
              <a:ext cx="1396" cy="1455"/>
            </a:xfrm>
            <a:custGeom>
              <a:avLst/>
              <a:gdLst>
                <a:gd name="connsiteX0" fmla="*/ -209 w 1396"/>
                <a:gd name="connsiteY0" fmla="*/ -315 h 1455"/>
                <a:gd name="connsiteX1" fmla="*/ -1606 w 1396"/>
                <a:gd name="connsiteY1" fmla="*/ 1141 h 1455"/>
                <a:gd name="connsiteX2" fmla="*/ -209 w 1396"/>
                <a:gd name="connsiteY2" fmla="*/ -315 h 1455"/>
              </a:gdLst>
              <a:ahLst/>
              <a:cxnLst>
                <a:cxn ang="0">
                  <a:pos x="connsiteX0" y="connsiteY0"/>
                </a:cxn>
                <a:cxn ang="0">
                  <a:pos x="connsiteX1" y="connsiteY1"/>
                </a:cxn>
                <a:cxn ang="0">
                  <a:pos x="connsiteX2" y="connsiteY2"/>
                </a:cxn>
              </a:cxnLst>
              <a:rect l="l" t="t" r="r" b="b"/>
              <a:pathLst>
                <a:path w="1396" h="1455">
                  <a:moveTo>
                    <a:pt x="-209" y="-315"/>
                  </a:moveTo>
                  <a:cubicBezTo>
                    <a:pt x="-661" y="177"/>
                    <a:pt x="-1133" y="669"/>
                    <a:pt x="-1606" y="1141"/>
                  </a:cubicBezTo>
                  <a:cubicBezTo>
                    <a:pt x="-1133" y="630"/>
                    <a:pt x="-661" y="177"/>
                    <a:pt x="-209" y="-315"/>
                  </a:cubicBezTo>
                  <a:close/>
                </a:path>
              </a:pathLst>
            </a:custGeom>
            <a:solidFill>
              <a:srgbClr val="020202"/>
            </a:solidFill>
            <a:ln w="1956" cap="flat">
              <a:noFill/>
              <a:prstDash val="solid"/>
              <a:miter/>
            </a:ln>
          </p:spPr>
          <p:txBody>
            <a:bodyPr rtlCol="0" anchor="ctr"/>
            <a:lstStyle/>
            <a:p>
              <a:endParaRPr lang="es-CO"/>
            </a:p>
          </p:txBody>
        </p:sp>
        <p:sp>
          <p:nvSpPr>
            <p:cNvPr id="825" name="Freeform: Shape 824">
              <a:extLst>
                <a:ext uri="{FF2B5EF4-FFF2-40B4-BE49-F238E27FC236}">
                  <a16:creationId xmlns:a16="http://schemas.microsoft.com/office/drawing/2014/main" id="{2D7F7D79-EB23-DDAF-6E85-214328D70564}"/>
                </a:ext>
              </a:extLst>
            </p:cNvPr>
            <p:cNvSpPr/>
            <p:nvPr/>
          </p:nvSpPr>
          <p:spPr>
            <a:xfrm>
              <a:off x="13596923" y="782571"/>
              <a:ext cx="1397" cy="1455"/>
            </a:xfrm>
            <a:custGeom>
              <a:avLst/>
              <a:gdLst>
                <a:gd name="connsiteX0" fmla="*/ -208 w 1397"/>
                <a:gd name="connsiteY0" fmla="*/ -315 h 1455"/>
                <a:gd name="connsiteX1" fmla="*/ -1606 w 1397"/>
                <a:gd name="connsiteY1" fmla="*/ 1141 h 1455"/>
              </a:gdLst>
              <a:ahLst/>
              <a:cxnLst>
                <a:cxn ang="0">
                  <a:pos x="connsiteX0" y="connsiteY0"/>
                </a:cxn>
                <a:cxn ang="0">
                  <a:pos x="connsiteX1" y="connsiteY1"/>
                </a:cxn>
              </a:cxnLst>
              <a:rect l="l" t="t" r="r" b="b"/>
              <a:pathLst>
                <a:path w="1397" h="1455">
                  <a:moveTo>
                    <a:pt x="-208" y="-315"/>
                  </a:moveTo>
                  <a:lnTo>
                    <a:pt x="-1606" y="1141"/>
                  </a:lnTo>
                  <a:close/>
                </a:path>
              </a:pathLst>
            </a:custGeom>
            <a:solidFill>
              <a:srgbClr val="020202"/>
            </a:solidFill>
            <a:ln w="1956" cap="flat">
              <a:noFill/>
              <a:prstDash val="solid"/>
              <a:miter/>
            </a:ln>
          </p:spPr>
          <p:txBody>
            <a:bodyPr rtlCol="0" anchor="ctr"/>
            <a:lstStyle/>
            <a:p>
              <a:endParaRPr lang="es-CO"/>
            </a:p>
          </p:txBody>
        </p:sp>
        <p:sp>
          <p:nvSpPr>
            <p:cNvPr id="826" name="Freeform: Shape 825">
              <a:extLst>
                <a:ext uri="{FF2B5EF4-FFF2-40B4-BE49-F238E27FC236}">
                  <a16:creationId xmlns:a16="http://schemas.microsoft.com/office/drawing/2014/main" id="{FF52A3CF-F9DF-C181-2286-9B618C554D22}"/>
                </a:ext>
              </a:extLst>
            </p:cNvPr>
            <p:cNvSpPr/>
            <p:nvPr/>
          </p:nvSpPr>
          <p:spPr>
            <a:xfrm>
              <a:off x="13595468" y="792781"/>
              <a:ext cx="1338" cy="1455"/>
            </a:xfrm>
            <a:custGeom>
              <a:avLst/>
              <a:gdLst>
                <a:gd name="connsiteX0" fmla="*/ -267 w 1338"/>
                <a:gd name="connsiteY0" fmla="*/ -315 h 1455"/>
                <a:gd name="connsiteX1" fmla="*/ -1606 w 1338"/>
                <a:gd name="connsiteY1" fmla="*/ 1141 h 1455"/>
                <a:gd name="connsiteX2" fmla="*/ -267 w 1338"/>
                <a:gd name="connsiteY2" fmla="*/ -315 h 1455"/>
              </a:gdLst>
              <a:ahLst/>
              <a:cxnLst>
                <a:cxn ang="0">
                  <a:pos x="connsiteX0" y="connsiteY0"/>
                </a:cxn>
                <a:cxn ang="0">
                  <a:pos x="connsiteX1" y="connsiteY1"/>
                </a:cxn>
                <a:cxn ang="0">
                  <a:pos x="connsiteX2" y="connsiteY2"/>
                </a:cxn>
              </a:cxnLst>
              <a:rect l="l" t="t" r="r" b="b"/>
              <a:pathLst>
                <a:path w="1338" h="1455">
                  <a:moveTo>
                    <a:pt x="-267" y="-315"/>
                  </a:moveTo>
                  <a:cubicBezTo>
                    <a:pt x="-720" y="157"/>
                    <a:pt x="-1153" y="649"/>
                    <a:pt x="-1606" y="1141"/>
                  </a:cubicBezTo>
                  <a:cubicBezTo>
                    <a:pt x="-1153" y="649"/>
                    <a:pt x="-720" y="157"/>
                    <a:pt x="-267" y="-315"/>
                  </a:cubicBezTo>
                  <a:close/>
                </a:path>
              </a:pathLst>
            </a:custGeom>
            <a:solidFill>
              <a:srgbClr val="020202"/>
            </a:solidFill>
            <a:ln w="1956" cap="flat">
              <a:noFill/>
              <a:prstDash val="solid"/>
              <a:miter/>
            </a:ln>
          </p:spPr>
          <p:txBody>
            <a:bodyPr rtlCol="0" anchor="ctr"/>
            <a:lstStyle/>
            <a:p>
              <a:endParaRPr lang="es-CO"/>
            </a:p>
          </p:txBody>
        </p:sp>
        <p:sp>
          <p:nvSpPr>
            <p:cNvPr id="827" name="Freeform: Shape 826">
              <a:extLst>
                <a:ext uri="{FF2B5EF4-FFF2-40B4-BE49-F238E27FC236}">
                  <a16:creationId xmlns:a16="http://schemas.microsoft.com/office/drawing/2014/main" id="{0B6BC96D-7DAD-A869-91CD-A9DFA140D1C3}"/>
                </a:ext>
              </a:extLst>
            </p:cNvPr>
            <p:cNvSpPr/>
            <p:nvPr/>
          </p:nvSpPr>
          <p:spPr>
            <a:xfrm>
              <a:off x="13596923" y="813181"/>
              <a:ext cx="1397" cy="1455"/>
            </a:xfrm>
            <a:custGeom>
              <a:avLst/>
              <a:gdLst>
                <a:gd name="connsiteX0" fmla="*/ -1606 w 1397"/>
                <a:gd name="connsiteY0" fmla="*/ -315 h 1455"/>
                <a:gd name="connsiteX1" fmla="*/ -208 w 1397"/>
                <a:gd name="connsiteY1" fmla="*/ 1141 h 1455"/>
                <a:gd name="connsiteX2" fmla="*/ -1606 w 1397"/>
                <a:gd name="connsiteY2" fmla="*/ -315 h 1455"/>
              </a:gdLst>
              <a:ahLst/>
              <a:cxnLst>
                <a:cxn ang="0">
                  <a:pos x="connsiteX0" y="connsiteY0"/>
                </a:cxn>
                <a:cxn ang="0">
                  <a:pos x="connsiteX1" y="connsiteY1"/>
                </a:cxn>
                <a:cxn ang="0">
                  <a:pos x="connsiteX2" y="connsiteY2"/>
                </a:cxn>
              </a:cxnLst>
              <a:rect l="l" t="t" r="r" b="b"/>
              <a:pathLst>
                <a:path w="1397" h="1455">
                  <a:moveTo>
                    <a:pt x="-1606" y="-315"/>
                  </a:moveTo>
                  <a:cubicBezTo>
                    <a:pt x="-1133" y="157"/>
                    <a:pt x="-680" y="649"/>
                    <a:pt x="-208" y="1141"/>
                  </a:cubicBezTo>
                  <a:cubicBezTo>
                    <a:pt x="-680" y="649"/>
                    <a:pt x="-1133" y="177"/>
                    <a:pt x="-1606" y="-315"/>
                  </a:cubicBezTo>
                  <a:close/>
                </a:path>
              </a:pathLst>
            </a:custGeom>
            <a:solidFill>
              <a:srgbClr val="020202"/>
            </a:solidFill>
            <a:ln w="1956" cap="flat">
              <a:noFill/>
              <a:prstDash val="solid"/>
              <a:miter/>
            </a:ln>
          </p:spPr>
          <p:txBody>
            <a:bodyPr rtlCol="0" anchor="ctr"/>
            <a:lstStyle/>
            <a:p>
              <a:endParaRPr lang="es-CO"/>
            </a:p>
          </p:txBody>
        </p:sp>
        <p:sp>
          <p:nvSpPr>
            <p:cNvPr id="828" name="Freeform: Shape 827">
              <a:extLst>
                <a:ext uri="{FF2B5EF4-FFF2-40B4-BE49-F238E27FC236}">
                  <a16:creationId xmlns:a16="http://schemas.microsoft.com/office/drawing/2014/main" id="{AD0236DD-841C-DAF3-55B4-BC7373BAD0F3}"/>
                </a:ext>
              </a:extLst>
            </p:cNvPr>
            <p:cNvSpPr/>
            <p:nvPr/>
          </p:nvSpPr>
          <p:spPr>
            <a:xfrm>
              <a:off x="13598379" y="821916"/>
              <a:ext cx="1239" cy="1416"/>
            </a:xfrm>
            <a:custGeom>
              <a:avLst/>
              <a:gdLst>
                <a:gd name="connsiteX0" fmla="*/ -1606 w 1239"/>
                <a:gd name="connsiteY0" fmla="*/ -315 h 1416"/>
                <a:gd name="connsiteX1" fmla="*/ -366 w 1239"/>
                <a:gd name="connsiteY1" fmla="*/ 1102 h 1416"/>
              </a:gdLst>
              <a:ahLst/>
              <a:cxnLst>
                <a:cxn ang="0">
                  <a:pos x="connsiteX0" y="connsiteY0"/>
                </a:cxn>
                <a:cxn ang="0">
                  <a:pos x="connsiteX1" y="connsiteY1"/>
                </a:cxn>
              </a:cxnLst>
              <a:rect l="l" t="t" r="r" b="b"/>
              <a:pathLst>
                <a:path w="1239" h="1416">
                  <a:moveTo>
                    <a:pt x="-1606" y="-315"/>
                  </a:moveTo>
                  <a:lnTo>
                    <a:pt x="-366" y="1102"/>
                  </a:lnTo>
                  <a:close/>
                </a:path>
              </a:pathLst>
            </a:custGeom>
            <a:solidFill>
              <a:srgbClr val="020202"/>
            </a:solidFill>
            <a:ln w="1956" cap="flat">
              <a:noFill/>
              <a:prstDash val="solid"/>
              <a:miter/>
            </a:ln>
          </p:spPr>
          <p:txBody>
            <a:bodyPr rtlCol="0" anchor="ctr"/>
            <a:lstStyle/>
            <a:p>
              <a:endParaRPr lang="es-CO"/>
            </a:p>
          </p:txBody>
        </p:sp>
        <p:sp>
          <p:nvSpPr>
            <p:cNvPr id="829" name="Freeform: Shape 828">
              <a:extLst>
                <a:ext uri="{FF2B5EF4-FFF2-40B4-BE49-F238E27FC236}">
                  <a16:creationId xmlns:a16="http://schemas.microsoft.com/office/drawing/2014/main" id="{C1BD30EC-D476-FC47-EB4B-0B50705FC628}"/>
                </a:ext>
              </a:extLst>
            </p:cNvPr>
            <p:cNvSpPr/>
            <p:nvPr/>
          </p:nvSpPr>
          <p:spPr>
            <a:xfrm>
              <a:off x="13602747" y="853982"/>
              <a:ext cx="1317" cy="1436"/>
            </a:xfrm>
            <a:custGeom>
              <a:avLst/>
              <a:gdLst>
                <a:gd name="connsiteX0" fmla="*/ -1606 w 1317"/>
                <a:gd name="connsiteY0" fmla="*/ -315 h 1436"/>
                <a:gd name="connsiteX1" fmla="*/ -288 w 1317"/>
                <a:gd name="connsiteY1" fmla="*/ 1121 h 1436"/>
              </a:gdLst>
              <a:ahLst/>
              <a:cxnLst>
                <a:cxn ang="0">
                  <a:pos x="connsiteX0" y="connsiteY0"/>
                </a:cxn>
                <a:cxn ang="0">
                  <a:pos x="connsiteX1" y="connsiteY1"/>
                </a:cxn>
              </a:cxnLst>
              <a:rect l="l" t="t" r="r" b="b"/>
              <a:pathLst>
                <a:path w="1317" h="1436">
                  <a:moveTo>
                    <a:pt x="-1606" y="-315"/>
                  </a:moveTo>
                  <a:lnTo>
                    <a:pt x="-288" y="1121"/>
                  </a:lnTo>
                  <a:close/>
                </a:path>
              </a:pathLst>
            </a:custGeom>
            <a:solidFill>
              <a:srgbClr val="020202"/>
            </a:solidFill>
            <a:ln w="1956" cap="flat">
              <a:noFill/>
              <a:prstDash val="solid"/>
              <a:miter/>
            </a:ln>
          </p:spPr>
          <p:txBody>
            <a:bodyPr rtlCol="0" anchor="ctr"/>
            <a:lstStyle/>
            <a:p>
              <a:endParaRPr lang="es-CO"/>
            </a:p>
          </p:txBody>
        </p:sp>
        <p:sp>
          <p:nvSpPr>
            <p:cNvPr id="830" name="Freeform: Shape 829">
              <a:extLst>
                <a:ext uri="{FF2B5EF4-FFF2-40B4-BE49-F238E27FC236}">
                  <a16:creationId xmlns:a16="http://schemas.microsoft.com/office/drawing/2014/main" id="{6D1AB768-2520-0EE7-7172-E6888B142B77}"/>
                </a:ext>
              </a:extLst>
            </p:cNvPr>
            <p:cNvSpPr/>
            <p:nvPr/>
          </p:nvSpPr>
          <p:spPr>
            <a:xfrm>
              <a:off x="13610045" y="893327"/>
              <a:ext cx="1317" cy="1455"/>
            </a:xfrm>
            <a:custGeom>
              <a:avLst/>
              <a:gdLst>
                <a:gd name="connsiteX0" fmla="*/ -1606 w 1317"/>
                <a:gd name="connsiteY0" fmla="*/ -315 h 1455"/>
                <a:gd name="connsiteX1" fmla="*/ -288 w 1317"/>
                <a:gd name="connsiteY1" fmla="*/ 1141 h 1455"/>
              </a:gdLst>
              <a:ahLst/>
              <a:cxnLst>
                <a:cxn ang="0">
                  <a:pos x="connsiteX0" y="connsiteY0"/>
                </a:cxn>
                <a:cxn ang="0">
                  <a:pos x="connsiteX1" y="connsiteY1"/>
                </a:cxn>
              </a:cxnLst>
              <a:rect l="l" t="t" r="r" b="b"/>
              <a:pathLst>
                <a:path w="1317" h="1455">
                  <a:moveTo>
                    <a:pt x="-1606" y="-315"/>
                  </a:moveTo>
                  <a:lnTo>
                    <a:pt x="-288" y="1141"/>
                  </a:lnTo>
                  <a:close/>
                </a:path>
              </a:pathLst>
            </a:custGeom>
            <a:solidFill>
              <a:srgbClr val="020202"/>
            </a:solidFill>
            <a:ln w="1956" cap="flat">
              <a:noFill/>
              <a:prstDash val="solid"/>
              <a:miter/>
            </a:ln>
          </p:spPr>
          <p:txBody>
            <a:bodyPr rtlCol="0" anchor="ctr"/>
            <a:lstStyle/>
            <a:p>
              <a:endParaRPr lang="es-CO"/>
            </a:p>
          </p:txBody>
        </p:sp>
        <p:sp>
          <p:nvSpPr>
            <p:cNvPr id="831" name="Freeform: Shape 830">
              <a:extLst>
                <a:ext uri="{FF2B5EF4-FFF2-40B4-BE49-F238E27FC236}">
                  <a16:creationId xmlns:a16="http://schemas.microsoft.com/office/drawing/2014/main" id="{5390FA6C-E91F-9D52-5B2B-B828315567D6}"/>
                </a:ext>
              </a:extLst>
            </p:cNvPr>
            <p:cNvSpPr/>
            <p:nvPr/>
          </p:nvSpPr>
          <p:spPr>
            <a:xfrm>
              <a:off x="13612957" y="916639"/>
              <a:ext cx="1298" cy="1455"/>
            </a:xfrm>
            <a:custGeom>
              <a:avLst/>
              <a:gdLst>
                <a:gd name="connsiteX0" fmla="*/ -1606 w 1298"/>
                <a:gd name="connsiteY0" fmla="*/ -315 h 1455"/>
                <a:gd name="connsiteX1" fmla="*/ -307 w 1298"/>
                <a:gd name="connsiteY1" fmla="*/ 1141 h 1455"/>
              </a:gdLst>
              <a:ahLst/>
              <a:cxnLst>
                <a:cxn ang="0">
                  <a:pos x="connsiteX0" y="connsiteY0"/>
                </a:cxn>
                <a:cxn ang="0">
                  <a:pos x="connsiteX1" y="connsiteY1"/>
                </a:cxn>
              </a:cxnLst>
              <a:rect l="l" t="t" r="r" b="b"/>
              <a:pathLst>
                <a:path w="1298" h="1455">
                  <a:moveTo>
                    <a:pt x="-1606" y="-315"/>
                  </a:moveTo>
                  <a:lnTo>
                    <a:pt x="-307" y="1141"/>
                  </a:lnTo>
                  <a:close/>
                </a:path>
              </a:pathLst>
            </a:custGeom>
            <a:solidFill>
              <a:srgbClr val="020202"/>
            </a:solidFill>
            <a:ln w="1956" cap="flat">
              <a:noFill/>
              <a:prstDash val="solid"/>
              <a:miter/>
            </a:ln>
          </p:spPr>
          <p:txBody>
            <a:bodyPr rtlCol="0" anchor="ctr"/>
            <a:lstStyle/>
            <a:p>
              <a:endParaRPr lang="es-CO"/>
            </a:p>
          </p:txBody>
        </p:sp>
        <p:sp>
          <p:nvSpPr>
            <p:cNvPr id="832" name="Freeform: Shape 831">
              <a:extLst>
                <a:ext uri="{FF2B5EF4-FFF2-40B4-BE49-F238E27FC236}">
                  <a16:creationId xmlns:a16="http://schemas.microsoft.com/office/drawing/2014/main" id="{FDC0DCA9-0D03-986C-E329-95187F3ED6FF}"/>
                </a:ext>
              </a:extLst>
            </p:cNvPr>
            <p:cNvSpPr/>
            <p:nvPr/>
          </p:nvSpPr>
          <p:spPr>
            <a:xfrm>
              <a:off x="13618780" y="1015750"/>
              <a:ext cx="1317" cy="1436"/>
            </a:xfrm>
            <a:custGeom>
              <a:avLst/>
              <a:gdLst>
                <a:gd name="connsiteX0" fmla="*/ -1606 w 1317"/>
                <a:gd name="connsiteY0" fmla="*/ -315 h 1436"/>
                <a:gd name="connsiteX1" fmla="*/ -288 w 1317"/>
                <a:gd name="connsiteY1" fmla="*/ 1121 h 1436"/>
              </a:gdLst>
              <a:ahLst/>
              <a:cxnLst>
                <a:cxn ang="0">
                  <a:pos x="connsiteX0" y="connsiteY0"/>
                </a:cxn>
                <a:cxn ang="0">
                  <a:pos x="connsiteX1" y="connsiteY1"/>
                </a:cxn>
              </a:cxnLst>
              <a:rect l="l" t="t" r="r" b="b"/>
              <a:pathLst>
                <a:path w="1317" h="1436">
                  <a:moveTo>
                    <a:pt x="-1606" y="-315"/>
                  </a:moveTo>
                  <a:lnTo>
                    <a:pt x="-288" y="1121"/>
                  </a:lnTo>
                  <a:close/>
                </a:path>
              </a:pathLst>
            </a:custGeom>
            <a:solidFill>
              <a:srgbClr val="020202"/>
            </a:solidFill>
            <a:ln w="1956" cap="flat">
              <a:noFill/>
              <a:prstDash val="solid"/>
              <a:miter/>
            </a:ln>
          </p:spPr>
          <p:txBody>
            <a:bodyPr rtlCol="0" anchor="ctr"/>
            <a:lstStyle/>
            <a:p>
              <a:endParaRPr lang="es-CO"/>
            </a:p>
          </p:txBody>
        </p:sp>
        <p:sp>
          <p:nvSpPr>
            <p:cNvPr id="833" name="Freeform: Shape 832">
              <a:extLst>
                <a:ext uri="{FF2B5EF4-FFF2-40B4-BE49-F238E27FC236}">
                  <a16:creationId xmlns:a16="http://schemas.microsoft.com/office/drawing/2014/main" id="{4F0FCAC5-A61C-B446-EB81-043A5ACC942B}"/>
                </a:ext>
              </a:extLst>
            </p:cNvPr>
            <p:cNvSpPr/>
            <p:nvPr/>
          </p:nvSpPr>
          <p:spPr>
            <a:xfrm>
              <a:off x="13070860" y="1543289"/>
              <a:ext cx="1455" cy="1455"/>
            </a:xfrm>
            <a:custGeom>
              <a:avLst/>
              <a:gdLst>
                <a:gd name="connsiteX0" fmla="*/ -150 w 1455"/>
                <a:gd name="connsiteY0" fmla="*/ 1141 h 1455"/>
                <a:gd name="connsiteX1" fmla="*/ -1606 w 1455"/>
                <a:gd name="connsiteY1" fmla="*/ -315 h 1455"/>
              </a:gdLst>
              <a:ahLst/>
              <a:cxnLst>
                <a:cxn ang="0">
                  <a:pos x="connsiteX0" y="connsiteY0"/>
                </a:cxn>
                <a:cxn ang="0">
                  <a:pos x="connsiteX1" y="connsiteY1"/>
                </a:cxn>
              </a:cxnLst>
              <a:rect l="l" t="t" r="r" b="b"/>
              <a:pathLst>
                <a:path w="1455" h="1455">
                  <a:moveTo>
                    <a:pt x="-150" y="1141"/>
                  </a:moveTo>
                  <a:lnTo>
                    <a:pt x="-1606" y="-315"/>
                  </a:lnTo>
                  <a:close/>
                </a:path>
              </a:pathLst>
            </a:custGeom>
            <a:solidFill>
              <a:srgbClr val="020202"/>
            </a:solidFill>
            <a:ln w="1956" cap="flat">
              <a:noFill/>
              <a:prstDash val="solid"/>
              <a:miter/>
            </a:ln>
          </p:spPr>
          <p:txBody>
            <a:bodyPr rtlCol="0" anchor="ctr"/>
            <a:lstStyle/>
            <a:p>
              <a:endParaRPr lang="es-CO"/>
            </a:p>
          </p:txBody>
        </p:sp>
        <p:sp>
          <p:nvSpPr>
            <p:cNvPr id="834" name="Freeform: Shape 833">
              <a:extLst>
                <a:ext uri="{FF2B5EF4-FFF2-40B4-BE49-F238E27FC236}">
                  <a16:creationId xmlns:a16="http://schemas.microsoft.com/office/drawing/2014/main" id="{F0066D0C-3951-5A9C-DBCA-13E8F496E56F}"/>
                </a:ext>
              </a:extLst>
            </p:cNvPr>
            <p:cNvSpPr/>
            <p:nvPr/>
          </p:nvSpPr>
          <p:spPr>
            <a:xfrm>
              <a:off x="12780433" y="238422"/>
              <a:ext cx="697275" cy="619854"/>
            </a:xfrm>
            <a:custGeom>
              <a:avLst/>
              <a:gdLst>
                <a:gd name="connsiteX0" fmla="*/ 8882 w 697275"/>
                <a:gd name="connsiteY0" fmla="*/ 101891 h 619854"/>
                <a:gd name="connsiteX1" fmla="*/ 29184 w 697275"/>
                <a:gd name="connsiteY1" fmla="*/ 61483 h 619854"/>
                <a:gd name="connsiteX2" fmla="*/ 47676 w 697275"/>
                <a:gd name="connsiteY2" fmla="*/ 39115 h 619854"/>
                <a:gd name="connsiteX3" fmla="*/ 76221 w 697275"/>
                <a:gd name="connsiteY3" fmla="*/ 17181 h 619854"/>
                <a:gd name="connsiteX4" fmla="*/ 104647 w 697275"/>
                <a:gd name="connsiteY4" fmla="*/ 4551 h 619854"/>
                <a:gd name="connsiteX5" fmla="*/ 115507 w 697275"/>
                <a:gd name="connsiteY5" fmla="*/ 616 h 619854"/>
                <a:gd name="connsiteX6" fmla="*/ 136969 w 697275"/>
                <a:gd name="connsiteY6" fmla="*/ 18735 h 619854"/>
                <a:gd name="connsiteX7" fmla="*/ 126995 w 697275"/>
                <a:gd name="connsiteY7" fmla="*/ 34020 h 619854"/>
                <a:gd name="connsiteX8" fmla="*/ 87650 w 697275"/>
                <a:gd name="connsiteY8" fmla="*/ 60244 h 619854"/>
                <a:gd name="connsiteX9" fmla="*/ 46928 w 697275"/>
                <a:gd name="connsiteY9" fmla="*/ 106514 h 619854"/>
                <a:gd name="connsiteX10" fmla="*/ 40456 w 697275"/>
                <a:gd name="connsiteY10" fmla="*/ 135393 h 619854"/>
                <a:gd name="connsiteX11" fmla="*/ 44390 w 697275"/>
                <a:gd name="connsiteY11" fmla="*/ 138344 h 619854"/>
                <a:gd name="connsiteX12" fmla="*/ 71932 w 697275"/>
                <a:gd name="connsiteY12" fmla="*/ 144246 h 619854"/>
                <a:gd name="connsiteX13" fmla="*/ 84444 w 697275"/>
                <a:gd name="connsiteY13" fmla="*/ 140311 h 619854"/>
                <a:gd name="connsiteX14" fmla="*/ 96503 w 697275"/>
                <a:gd name="connsiteY14" fmla="*/ 128999 h 619854"/>
                <a:gd name="connsiteX15" fmla="*/ 104785 w 697275"/>
                <a:gd name="connsiteY15" fmla="*/ 113773 h 619854"/>
                <a:gd name="connsiteX16" fmla="*/ 118143 w 697275"/>
                <a:gd name="connsiteY16" fmla="*/ 84716 h 619854"/>
                <a:gd name="connsiteX17" fmla="*/ 145350 w 697275"/>
                <a:gd name="connsiteY17" fmla="*/ 81962 h 619854"/>
                <a:gd name="connsiteX18" fmla="*/ 150917 w 697275"/>
                <a:gd name="connsiteY18" fmla="*/ 102707 h 619854"/>
                <a:gd name="connsiteX19" fmla="*/ 147081 w 697275"/>
                <a:gd name="connsiteY19" fmla="*/ 107104 h 619854"/>
                <a:gd name="connsiteX20" fmla="*/ 112182 w 697275"/>
                <a:gd name="connsiteY20" fmla="*/ 148416 h 619854"/>
                <a:gd name="connsiteX21" fmla="*/ 105159 w 697275"/>
                <a:gd name="connsiteY21" fmla="*/ 185420 h 619854"/>
                <a:gd name="connsiteX22" fmla="*/ 105474 w 697275"/>
                <a:gd name="connsiteY22" fmla="*/ 202122 h 619854"/>
                <a:gd name="connsiteX23" fmla="*/ 105080 w 697275"/>
                <a:gd name="connsiteY23" fmla="*/ 204267 h 619854"/>
                <a:gd name="connsiteX24" fmla="*/ 103919 w 697275"/>
                <a:gd name="connsiteY24" fmla="*/ 212588 h 619854"/>
                <a:gd name="connsiteX25" fmla="*/ 103506 w 697275"/>
                <a:gd name="connsiteY25" fmla="*/ 214555 h 619854"/>
                <a:gd name="connsiteX26" fmla="*/ 102385 w 697275"/>
                <a:gd name="connsiteY26" fmla="*/ 221657 h 619854"/>
                <a:gd name="connsiteX27" fmla="*/ 101972 w 697275"/>
                <a:gd name="connsiteY27" fmla="*/ 223723 h 619854"/>
                <a:gd name="connsiteX28" fmla="*/ 100969 w 697275"/>
                <a:gd name="connsiteY28" fmla="*/ 232261 h 619854"/>
                <a:gd name="connsiteX29" fmla="*/ 100536 w 697275"/>
                <a:gd name="connsiteY29" fmla="*/ 234523 h 619854"/>
                <a:gd name="connsiteX30" fmla="*/ 100752 w 697275"/>
                <a:gd name="connsiteY30" fmla="*/ 309613 h 619854"/>
                <a:gd name="connsiteX31" fmla="*/ 112812 w 697275"/>
                <a:gd name="connsiteY31" fmla="*/ 367116 h 619854"/>
                <a:gd name="connsiteX32" fmla="*/ 113067 w 697275"/>
                <a:gd name="connsiteY32" fmla="*/ 374237 h 619854"/>
                <a:gd name="connsiteX33" fmla="*/ 112949 w 697275"/>
                <a:gd name="connsiteY33" fmla="*/ 391254 h 619854"/>
                <a:gd name="connsiteX34" fmla="*/ 129573 w 697275"/>
                <a:gd name="connsiteY34" fmla="*/ 438645 h 619854"/>
                <a:gd name="connsiteX35" fmla="*/ 157468 w 697275"/>
                <a:gd name="connsiteY35" fmla="*/ 470672 h 619854"/>
                <a:gd name="connsiteX36" fmla="*/ 164236 w 697275"/>
                <a:gd name="connsiteY36" fmla="*/ 472974 h 619854"/>
                <a:gd name="connsiteX37" fmla="*/ 190007 w 697275"/>
                <a:gd name="connsiteY37" fmla="*/ 469393 h 619854"/>
                <a:gd name="connsiteX38" fmla="*/ 202420 w 697275"/>
                <a:gd name="connsiteY38" fmla="*/ 471597 h 619854"/>
                <a:gd name="connsiteX39" fmla="*/ 225830 w 697275"/>
                <a:gd name="connsiteY39" fmla="*/ 484935 h 619854"/>
                <a:gd name="connsiteX40" fmla="*/ 309399 w 697275"/>
                <a:gd name="connsiteY40" fmla="*/ 513106 h 619854"/>
                <a:gd name="connsiteX41" fmla="*/ 353958 w 697275"/>
                <a:gd name="connsiteY41" fmla="*/ 519165 h 619854"/>
                <a:gd name="connsiteX42" fmla="*/ 413388 w 697275"/>
                <a:gd name="connsiteY42" fmla="*/ 516391 h 619854"/>
                <a:gd name="connsiteX43" fmla="*/ 432176 w 697275"/>
                <a:gd name="connsiteY43" fmla="*/ 514542 h 619854"/>
                <a:gd name="connsiteX44" fmla="*/ 479764 w 697275"/>
                <a:gd name="connsiteY44" fmla="*/ 509762 h 619854"/>
                <a:gd name="connsiteX45" fmla="*/ 483973 w 697275"/>
                <a:gd name="connsiteY45" fmla="*/ 508680 h 619854"/>
                <a:gd name="connsiteX46" fmla="*/ 503056 w 697275"/>
                <a:gd name="connsiteY46" fmla="*/ 507420 h 619854"/>
                <a:gd name="connsiteX47" fmla="*/ 531030 w 697275"/>
                <a:gd name="connsiteY47" fmla="*/ 504784 h 619854"/>
                <a:gd name="connsiteX48" fmla="*/ 544053 w 697275"/>
                <a:gd name="connsiteY48" fmla="*/ 504784 h 619854"/>
                <a:gd name="connsiteX49" fmla="*/ 571949 w 697275"/>
                <a:gd name="connsiteY49" fmla="*/ 501361 h 619854"/>
                <a:gd name="connsiteX50" fmla="*/ 572598 w 697275"/>
                <a:gd name="connsiteY50" fmla="*/ 501047 h 619854"/>
                <a:gd name="connsiteX51" fmla="*/ 598723 w 697275"/>
                <a:gd name="connsiteY51" fmla="*/ 493000 h 619854"/>
                <a:gd name="connsiteX52" fmla="*/ 606927 w 697275"/>
                <a:gd name="connsiteY52" fmla="*/ 490443 h 619854"/>
                <a:gd name="connsiteX53" fmla="*/ 646272 w 697275"/>
                <a:gd name="connsiteY53" fmla="*/ 476672 h 619854"/>
                <a:gd name="connsiteX54" fmla="*/ 650206 w 697275"/>
                <a:gd name="connsiteY54" fmla="*/ 474705 h 619854"/>
                <a:gd name="connsiteX55" fmla="*/ 664194 w 697275"/>
                <a:gd name="connsiteY55" fmla="*/ 469177 h 619854"/>
                <a:gd name="connsiteX56" fmla="*/ 667892 w 697275"/>
                <a:gd name="connsiteY56" fmla="*/ 467072 h 619854"/>
                <a:gd name="connsiteX57" fmla="*/ 679696 w 697275"/>
                <a:gd name="connsiteY57" fmla="*/ 461977 h 619854"/>
                <a:gd name="connsiteX58" fmla="*/ 683630 w 697275"/>
                <a:gd name="connsiteY58" fmla="*/ 460187 h 619854"/>
                <a:gd name="connsiteX59" fmla="*/ 695670 w 697275"/>
                <a:gd name="connsiteY59" fmla="*/ 456252 h 619854"/>
                <a:gd name="connsiteX60" fmla="*/ 678299 w 697275"/>
                <a:gd name="connsiteY60" fmla="*/ 467780 h 619854"/>
                <a:gd name="connsiteX61" fmla="*/ 640921 w 697275"/>
                <a:gd name="connsiteY61" fmla="*/ 483518 h 619854"/>
                <a:gd name="connsiteX62" fmla="*/ 601084 w 697275"/>
                <a:gd name="connsiteY62" fmla="*/ 499256 h 619854"/>
                <a:gd name="connsiteX63" fmla="*/ 571575 w 697275"/>
                <a:gd name="connsiteY63" fmla="*/ 509093 h 619854"/>
                <a:gd name="connsiteX64" fmla="*/ 567641 w 697275"/>
                <a:gd name="connsiteY64" fmla="*/ 519263 h 619854"/>
                <a:gd name="connsiteX65" fmla="*/ 574743 w 697275"/>
                <a:gd name="connsiteY65" fmla="*/ 528431 h 619854"/>
                <a:gd name="connsiteX66" fmla="*/ 582415 w 697275"/>
                <a:gd name="connsiteY66" fmla="*/ 579855 h 619854"/>
                <a:gd name="connsiteX67" fmla="*/ 573877 w 697275"/>
                <a:gd name="connsiteY67" fmla="*/ 588235 h 619854"/>
                <a:gd name="connsiteX68" fmla="*/ 511161 w 697275"/>
                <a:gd name="connsiteY68" fmla="*/ 602970 h 619854"/>
                <a:gd name="connsiteX69" fmla="*/ 483246 w 697275"/>
                <a:gd name="connsiteY69" fmla="*/ 606629 h 619854"/>
                <a:gd name="connsiteX70" fmla="*/ 456865 w 697275"/>
                <a:gd name="connsiteY70" fmla="*/ 610800 h 619854"/>
                <a:gd name="connsiteX71" fmla="*/ 415415 w 697275"/>
                <a:gd name="connsiteY71" fmla="*/ 616957 h 619854"/>
                <a:gd name="connsiteX72" fmla="*/ 377191 w 697275"/>
                <a:gd name="connsiteY72" fmla="*/ 619279 h 619854"/>
                <a:gd name="connsiteX73" fmla="*/ 313275 w 697275"/>
                <a:gd name="connsiteY73" fmla="*/ 617902 h 619854"/>
                <a:gd name="connsiteX74" fmla="*/ 276645 w 697275"/>
                <a:gd name="connsiteY74" fmla="*/ 614105 h 619854"/>
                <a:gd name="connsiteX75" fmla="*/ 216289 w 697275"/>
                <a:gd name="connsiteY75" fmla="*/ 599272 h 619854"/>
                <a:gd name="connsiteX76" fmla="*/ 154871 w 697275"/>
                <a:gd name="connsiteY76" fmla="*/ 577081 h 619854"/>
                <a:gd name="connsiteX77" fmla="*/ 133094 w 697275"/>
                <a:gd name="connsiteY77" fmla="*/ 567028 h 619854"/>
                <a:gd name="connsiteX78" fmla="*/ 121507 w 697275"/>
                <a:gd name="connsiteY78" fmla="*/ 550995 h 619854"/>
                <a:gd name="connsiteX79" fmla="*/ 104333 w 697275"/>
                <a:gd name="connsiteY79" fmla="*/ 527880 h 619854"/>
                <a:gd name="connsiteX80" fmla="*/ 76319 w 697275"/>
                <a:gd name="connsiteY80" fmla="*/ 503879 h 619854"/>
                <a:gd name="connsiteX81" fmla="*/ 61899 w 697275"/>
                <a:gd name="connsiteY81" fmla="*/ 470436 h 619854"/>
                <a:gd name="connsiteX82" fmla="*/ 46889 w 697275"/>
                <a:gd name="connsiteY82" fmla="*/ 436481 h 619854"/>
                <a:gd name="connsiteX83" fmla="*/ 40987 w 697275"/>
                <a:gd name="connsiteY83" fmla="*/ 433294 h 619854"/>
                <a:gd name="connsiteX84" fmla="*/ 28475 w 697275"/>
                <a:gd name="connsiteY84" fmla="*/ 419406 h 619854"/>
                <a:gd name="connsiteX85" fmla="*/ 25721 w 697275"/>
                <a:gd name="connsiteY85" fmla="*/ 409569 h 619854"/>
                <a:gd name="connsiteX86" fmla="*/ 20685 w 697275"/>
                <a:gd name="connsiteY86" fmla="*/ 400048 h 619854"/>
                <a:gd name="connsiteX87" fmla="*/ 13249 w 697275"/>
                <a:gd name="connsiteY87" fmla="*/ 384506 h 619854"/>
                <a:gd name="connsiteX88" fmla="*/ 3688 w 697275"/>
                <a:gd name="connsiteY88" fmla="*/ 341443 h 619854"/>
                <a:gd name="connsiteX89" fmla="*/ 186 w 697275"/>
                <a:gd name="connsiteY89" fmla="*/ 306898 h 619854"/>
                <a:gd name="connsiteX90" fmla="*/ 186 w 697275"/>
                <a:gd name="connsiteY90" fmla="*/ 274871 h 619854"/>
                <a:gd name="connsiteX91" fmla="*/ -955 w 697275"/>
                <a:gd name="connsiteY91" fmla="*/ 260432 h 619854"/>
                <a:gd name="connsiteX92" fmla="*/ -1073 w 697275"/>
                <a:gd name="connsiteY92" fmla="*/ 251048 h 619854"/>
                <a:gd name="connsiteX93" fmla="*/ 147 w 697275"/>
                <a:gd name="connsiteY93" fmla="*/ 228621 h 619854"/>
                <a:gd name="connsiteX94" fmla="*/ 2507 w 697275"/>
                <a:gd name="connsiteY94" fmla="*/ 168462 h 619854"/>
                <a:gd name="connsiteX95" fmla="*/ 1603 w 697275"/>
                <a:gd name="connsiteY95" fmla="*/ 159138 h 619854"/>
                <a:gd name="connsiteX96" fmla="*/ 8154 w 697275"/>
                <a:gd name="connsiteY96" fmla="*/ 106868 h 619854"/>
                <a:gd name="connsiteX97" fmla="*/ 8882 w 697275"/>
                <a:gd name="connsiteY97" fmla="*/ 101891 h 619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697275" h="619854">
                  <a:moveTo>
                    <a:pt x="8882" y="101891"/>
                  </a:moveTo>
                  <a:cubicBezTo>
                    <a:pt x="12757" y="87156"/>
                    <a:pt x="19682" y="73393"/>
                    <a:pt x="29184" y="61483"/>
                  </a:cubicBezTo>
                  <a:cubicBezTo>
                    <a:pt x="35223" y="53929"/>
                    <a:pt x="41558" y="46611"/>
                    <a:pt x="47676" y="39115"/>
                  </a:cubicBezTo>
                  <a:cubicBezTo>
                    <a:pt x="55545" y="29891"/>
                    <a:pt x="65283" y="22419"/>
                    <a:pt x="76221" y="17181"/>
                  </a:cubicBezTo>
                  <a:cubicBezTo>
                    <a:pt x="85309" y="12138"/>
                    <a:pt x="94811" y="7913"/>
                    <a:pt x="104647" y="4551"/>
                  </a:cubicBezTo>
                  <a:cubicBezTo>
                    <a:pt x="108582" y="3961"/>
                    <a:pt x="111828" y="1777"/>
                    <a:pt x="115507" y="616"/>
                  </a:cubicBezTo>
                  <a:cubicBezTo>
                    <a:pt x="127841" y="-3318"/>
                    <a:pt x="138760" y="5692"/>
                    <a:pt x="136969" y="18735"/>
                  </a:cubicBezTo>
                  <a:cubicBezTo>
                    <a:pt x="136222" y="25109"/>
                    <a:pt x="132523" y="30762"/>
                    <a:pt x="126995" y="34020"/>
                  </a:cubicBezTo>
                  <a:cubicBezTo>
                    <a:pt x="113677" y="42420"/>
                    <a:pt x="99788" y="49975"/>
                    <a:pt x="87650" y="60244"/>
                  </a:cubicBezTo>
                  <a:cubicBezTo>
                    <a:pt x="71735" y="73444"/>
                    <a:pt x="58004" y="89056"/>
                    <a:pt x="46928" y="106514"/>
                  </a:cubicBezTo>
                  <a:cubicBezTo>
                    <a:pt x="41361" y="115406"/>
                    <a:pt x="42305" y="125694"/>
                    <a:pt x="40456" y="135393"/>
                  </a:cubicBezTo>
                  <a:cubicBezTo>
                    <a:pt x="39925" y="138186"/>
                    <a:pt x="42423" y="138462"/>
                    <a:pt x="44390" y="138344"/>
                  </a:cubicBezTo>
                  <a:cubicBezTo>
                    <a:pt x="54227" y="137754"/>
                    <a:pt x="63060" y="140763"/>
                    <a:pt x="71932" y="144246"/>
                  </a:cubicBezTo>
                  <a:cubicBezTo>
                    <a:pt x="77145" y="146351"/>
                    <a:pt x="81414" y="145210"/>
                    <a:pt x="84444" y="140311"/>
                  </a:cubicBezTo>
                  <a:cubicBezTo>
                    <a:pt x="87198" y="135385"/>
                    <a:pt x="91408" y="131435"/>
                    <a:pt x="96503" y="128999"/>
                  </a:cubicBezTo>
                  <a:cubicBezTo>
                    <a:pt x="103408" y="125930"/>
                    <a:pt x="105552" y="120776"/>
                    <a:pt x="104785" y="113773"/>
                  </a:cubicBezTo>
                  <a:cubicBezTo>
                    <a:pt x="103447" y="101438"/>
                    <a:pt x="108936" y="92271"/>
                    <a:pt x="118143" y="84716"/>
                  </a:cubicBezTo>
                  <a:cubicBezTo>
                    <a:pt x="125697" y="78104"/>
                    <a:pt x="136615" y="76999"/>
                    <a:pt x="145350" y="81962"/>
                  </a:cubicBezTo>
                  <a:cubicBezTo>
                    <a:pt x="152609" y="86156"/>
                    <a:pt x="155108" y="95444"/>
                    <a:pt x="150917" y="102707"/>
                  </a:cubicBezTo>
                  <a:cubicBezTo>
                    <a:pt x="149934" y="104407"/>
                    <a:pt x="148635" y="105900"/>
                    <a:pt x="147081" y="107104"/>
                  </a:cubicBezTo>
                  <a:cubicBezTo>
                    <a:pt x="132956" y="118553"/>
                    <a:pt x="121113" y="132570"/>
                    <a:pt x="112182" y="148416"/>
                  </a:cubicBezTo>
                  <a:cubicBezTo>
                    <a:pt x="105749" y="159866"/>
                    <a:pt x="102070" y="172023"/>
                    <a:pt x="105159" y="185420"/>
                  </a:cubicBezTo>
                  <a:cubicBezTo>
                    <a:pt x="106418" y="190850"/>
                    <a:pt x="105729" y="196535"/>
                    <a:pt x="105474" y="202122"/>
                  </a:cubicBezTo>
                  <a:cubicBezTo>
                    <a:pt x="105395" y="202846"/>
                    <a:pt x="105277" y="203564"/>
                    <a:pt x="105080" y="204267"/>
                  </a:cubicBezTo>
                  <a:cubicBezTo>
                    <a:pt x="104333" y="206977"/>
                    <a:pt x="103939" y="209775"/>
                    <a:pt x="103919" y="212588"/>
                  </a:cubicBezTo>
                  <a:cubicBezTo>
                    <a:pt x="103821" y="213253"/>
                    <a:pt x="103683" y="213910"/>
                    <a:pt x="103506" y="214555"/>
                  </a:cubicBezTo>
                  <a:cubicBezTo>
                    <a:pt x="102877" y="216873"/>
                    <a:pt x="102483" y="219255"/>
                    <a:pt x="102385" y="221657"/>
                  </a:cubicBezTo>
                  <a:cubicBezTo>
                    <a:pt x="102306" y="222355"/>
                    <a:pt x="102169" y="223046"/>
                    <a:pt x="101972" y="223723"/>
                  </a:cubicBezTo>
                  <a:cubicBezTo>
                    <a:pt x="101008" y="226497"/>
                    <a:pt x="101382" y="229428"/>
                    <a:pt x="100969" y="232261"/>
                  </a:cubicBezTo>
                  <a:cubicBezTo>
                    <a:pt x="100890" y="233024"/>
                    <a:pt x="100733" y="233781"/>
                    <a:pt x="100536" y="234523"/>
                  </a:cubicBezTo>
                  <a:cubicBezTo>
                    <a:pt x="96464" y="259393"/>
                    <a:pt x="96542" y="284767"/>
                    <a:pt x="100752" y="309613"/>
                  </a:cubicBezTo>
                  <a:cubicBezTo>
                    <a:pt x="104195" y="328912"/>
                    <a:pt x="106890" y="348348"/>
                    <a:pt x="112812" y="367116"/>
                  </a:cubicBezTo>
                  <a:cubicBezTo>
                    <a:pt x="113854" y="369360"/>
                    <a:pt x="113933" y="371924"/>
                    <a:pt x="113067" y="374237"/>
                  </a:cubicBezTo>
                  <a:cubicBezTo>
                    <a:pt x="110077" y="379962"/>
                    <a:pt x="111316" y="385628"/>
                    <a:pt x="112949" y="391254"/>
                  </a:cubicBezTo>
                  <a:cubicBezTo>
                    <a:pt x="117435" y="407403"/>
                    <a:pt x="122982" y="423236"/>
                    <a:pt x="129573" y="438645"/>
                  </a:cubicBezTo>
                  <a:cubicBezTo>
                    <a:pt x="135592" y="452101"/>
                    <a:pt x="145468" y="462252"/>
                    <a:pt x="157468" y="470672"/>
                  </a:cubicBezTo>
                  <a:cubicBezTo>
                    <a:pt x="159317" y="472323"/>
                    <a:pt x="161757" y="473155"/>
                    <a:pt x="164236" y="472974"/>
                  </a:cubicBezTo>
                  <a:cubicBezTo>
                    <a:pt x="172754" y="471243"/>
                    <a:pt x="181744" y="473072"/>
                    <a:pt x="190007" y="469393"/>
                  </a:cubicBezTo>
                  <a:cubicBezTo>
                    <a:pt x="194571" y="467426"/>
                    <a:pt x="198623" y="469393"/>
                    <a:pt x="202420" y="471597"/>
                  </a:cubicBezTo>
                  <a:cubicBezTo>
                    <a:pt x="210289" y="475944"/>
                    <a:pt x="218001" y="480568"/>
                    <a:pt x="225830" y="484935"/>
                  </a:cubicBezTo>
                  <a:cubicBezTo>
                    <a:pt x="251955" y="499512"/>
                    <a:pt x="279379" y="509860"/>
                    <a:pt x="309399" y="513106"/>
                  </a:cubicBezTo>
                  <a:cubicBezTo>
                    <a:pt x="324291" y="514699"/>
                    <a:pt x="339046" y="517414"/>
                    <a:pt x="353958" y="519165"/>
                  </a:cubicBezTo>
                  <a:cubicBezTo>
                    <a:pt x="374142" y="521565"/>
                    <a:pt x="393657" y="518299"/>
                    <a:pt x="413388" y="516391"/>
                  </a:cubicBezTo>
                  <a:cubicBezTo>
                    <a:pt x="419644" y="515781"/>
                    <a:pt x="425939" y="515211"/>
                    <a:pt x="432176" y="514542"/>
                  </a:cubicBezTo>
                  <a:cubicBezTo>
                    <a:pt x="448032" y="512850"/>
                    <a:pt x="463829" y="510607"/>
                    <a:pt x="479764" y="509762"/>
                  </a:cubicBezTo>
                  <a:cubicBezTo>
                    <a:pt x="481219" y="509642"/>
                    <a:pt x="482636" y="509276"/>
                    <a:pt x="483973" y="508680"/>
                  </a:cubicBezTo>
                  <a:cubicBezTo>
                    <a:pt x="490268" y="507302"/>
                    <a:pt x="496485" y="504745"/>
                    <a:pt x="503056" y="507420"/>
                  </a:cubicBezTo>
                  <a:cubicBezTo>
                    <a:pt x="512439" y="507497"/>
                    <a:pt x="521823" y="506614"/>
                    <a:pt x="531030" y="504784"/>
                  </a:cubicBezTo>
                  <a:cubicBezTo>
                    <a:pt x="535339" y="503980"/>
                    <a:pt x="539745" y="503980"/>
                    <a:pt x="544053" y="504784"/>
                  </a:cubicBezTo>
                  <a:cubicBezTo>
                    <a:pt x="553457" y="507100"/>
                    <a:pt x="563392" y="505882"/>
                    <a:pt x="571949" y="501361"/>
                  </a:cubicBezTo>
                  <a:cubicBezTo>
                    <a:pt x="572146" y="501218"/>
                    <a:pt x="572362" y="501112"/>
                    <a:pt x="572598" y="501047"/>
                  </a:cubicBezTo>
                  <a:cubicBezTo>
                    <a:pt x="581569" y="499197"/>
                    <a:pt x="590009" y="495597"/>
                    <a:pt x="598723" y="493000"/>
                  </a:cubicBezTo>
                  <a:cubicBezTo>
                    <a:pt x="601477" y="492194"/>
                    <a:pt x="604193" y="491387"/>
                    <a:pt x="606927" y="490443"/>
                  </a:cubicBezTo>
                  <a:cubicBezTo>
                    <a:pt x="620049" y="485918"/>
                    <a:pt x="632501" y="479407"/>
                    <a:pt x="646272" y="476672"/>
                  </a:cubicBezTo>
                  <a:cubicBezTo>
                    <a:pt x="647688" y="476232"/>
                    <a:pt x="649007" y="475567"/>
                    <a:pt x="650206" y="474705"/>
                  </a:cubicBezTo>
                  <a:cubicBezTo>
                    <a:pt x="654672" y="472364"/>
                    <a:pt x="658784" y="469157"/>
                    <a:pt x="664194" y="469177"/>
                  </a:cubicBezTo>
                  <a:cubicBezTo>
                    <a:pt x="665748" y="469177"/>
                    <a:pt x="666771" y="467977"/>
                    <a:pt x="667892" y="467072"/>
                  </a:cubicBezTo>
                  <a:cubicBezTo>
                    <a:pt x="671119" y="464068"/>
                    <a:pt x="675289" y="462270"/>
                    <a:pt x="679696" y="461977"/>
                  </a:cubicBezTo>
                  <a:cubicBezTo>
                    <a:pt x="681191" y="461922"/>
                    <a:pt x="682607" y="461278"/>
                    <a:pt x="683630" y="460187"/>
                  </a:cubicBezTo>
                  <a:cubicBezTo>
                    <a:pt x="686975" y="457336"/>
                    <a:pt x="691303" y="455922"/>
                    <a:pt x="695670" y="456252"/>
                  </a:cubicBezTo>
                  <a:cubicBezTo>
                    <a:pt x="690928" y="461662"/>
                    <a:pt x="684378" y="464436"/>
                    <a:pt x="678299" y="467780"/>
                  </a:cubicBezTo>
                  <a:cubicBezTo>
                    <a:pt x="666397" y="474292"/>
                    <a:pt x="653629" y="478895"/>
                    <a:pt x="640921" y="483518"/>
                  </a:cubicBezTo>
                  <a:cubicBezTo>
                    <a:pt x="627544" y="488456"/>
                    <a:pt x="614639" y="494673"/>
                    <a:pt x="601084" y="499256"/>
                  </a:cubicBezTo>
                  <a:cubicBezTo>
                    <a:pt x="591248" y="502522"/>
                    <a:pt x="581412" y="505866"/>
                    <a:pt x="571575" y="509093"/>
                  </a:cubicBezTo>
                  <a:cubicBezTo>
                    <a:pt x="565811" y="510942"/>
                    <a:pt x="564454" y="513991"/>
                    <a:pt x="567641" y="519263"/>
                  </a:cubicBezTo>
                  <a:cubicBezTo>
                    <a:pt x="569608" y="522568"/>
                    <a:pt x="572756" y="525027"/>
                    <a:pt x="574743" y="528431"/>
                  </a:cubicBezTo>
                  <a:cubicBezTo>
                    <a:pt x="584146" y="544582"/>
                    <a:pt x="588120" y="561441"/>
                    <a:pt x="582415" y="579855"/>
                  </a:cubicBezTo>
                  <a:cubicBezTo>
                    <a:pt x="581530" y="584118"/>
                    <a:pt x="578166" y="587427"/>
                    <a:pt x="573877" y="588235"/>
                  </a:cubicBezTo>
                  <a:cubicBezTo>
                    <a:pt x="553103" y="593724"/>
                    <a:pt x="532112" y="598249"/>
                    <a:pt x="511161" y="602970"/>
                  </a:cubicBezTo>
                  <a:cubicBezTo>
                    <a:pt x="501954" y="604817"/>
                    <a:pt x="492630" y="606039"/>
                    <a:pt x="483246" y="606629"/>
                  </a:cubicBezTo>
                  <a:cubicBezTo>
                    <a:pt x="474393" y="607396"/>
                    <a:pt x="465540" y="609324"/>
                    <a:pt x="456865" y="610800"/>
                  </a:cubicBezTo>
                  <a:cubicBezTo>
                    <a:pt x="443094" y="613141"/>
                    <a:pt x="429323" y="615836"/>
                    <a:pt x="415415" y="616957"/>
                  </a:cubicBezTo>
                  <a:cubicBezTo>
                    <a:pt x="402667" y="617980"/>
                    <a:pt x="389840" y="620321"/>
                    <a:pt x="377191" y="619279"/>
                  </a:cubicBezTo>
                  <a:cubicBezTo>
                    <a:pt x="355846" y="617528"/>
                    <a:pt x="334501" y="619279"/>
                    <a:pt x="313275" y="617902"/>
                  </a:cubicBezTo>
                  <a:cubicBezTo>
                    <a:pt x="301058" y="617075"/>
                    <a:pt x="288841" y="615541"/>
                    <a:pt x="276645" y="614105"/>
                  </a:cubicBezTo>
                  <a:cubicBezTo>
                    <a:pt x="256047" y="611402"/>
                    <a:pt x="235804" y="606427"/>
                    <a:pt x="216289" y="599272"/>
                  </a:cubicBezTo>
                  <a:cubicBezTo>
                    <a:pt x="195751" y="592111"/>
                    <a:pt x="174977" y="585678"/>
                    <a:pt x="154871" y="577081"/>
                  </a:cubicBezTo>
                  <a:cubicBezTo>
                    <a:pt x="147534" y="573914"/>
                    <a:pt x="140648" y="569763"/>
                    <a:pt x="133094" y="567028"/>
                  </a:cubicBezTo>
                  <a:cubicBezTo>
                    <a:pt x="125540" y="564294"/>
                    <a:pt x="122589" y="557920"/>
                    <a:pt x="121507" y="550995"/>
                  </a:cubicBezTo>
                  <a:cubicBezTo>
                    <a:pt x="119795" y="540018"/>
                    <a:pt x="112005" y="534175"/>
                    <a:pt x="104333" y="527880"/>
                  </a:cubicBezTo>
                  <a:cubicBezTo>
                    <a:pt x="94811" y="520011"/>
                    <a:pt x="84463" y="512948"/>
                    <a:pt x="76319" y="503879"/>
                  </a:cubicBezTo>
                  <a:cubicBezTo>
                    <a:pt x="67840" y="494704"/>
                    <a:pt x="62745" y="482903"/>
                    <a:pt x="61899" y="470436"/>
                  </a:cubicBezTo>
                  <a:cubicBezTo>
                    <a:pt x="61132" y="457118"/>
                    <a:pt x="54030" y="446829"/>
                    <a:pt x="46889" y="436481"/>
                  </a:cubicBezTo>
                  <a:cubicBezTo>
                    <a:pt x="45335" y="434789"/>
                    <a:pt x="43249" y="433668"/>
                    <a:pt x="40987" y="433294"/>
                  </a:cubicBezTo>
                  <a:cubicBezTo>
                    <a:pt x="34141" y="431071"/>
                    <a:pt x="30403" y="426055"/>
                    <a:pt x="28475" y="419406"/>
                  </a:cubicBezTo>
                  <a:cubicBezTo>
                    <a:pt x="27551" y="416160"/>
                    <a:pt x="26646" y="412914"/>
                    <a:pt x="25721" y="409569"/>
                  </a:cubicBezTo>
                  <a:cubicBezTo>
                    <a:pt x="24757" y="406062"/>
                    <a:pt x="23046" y="402812"/>
                    <a:pt x="20685" y="400048"/>
                  </a:cubicBezTo>
                  <a:cubicBezTo>
                    <a:pt x="17006" y="395525"/>
                    <a:pt x="14468" y="390200"/>
                    <a:pt x="13249" y="384506"/>
                  </a:cubicBezTo>
                  <a:cubicBezTo>
                    <a:pt x="9747" y="370224"/>
                    <a:pt x="5753" y="356001"/>
                    <a:pt x="3688" y="341443"/>
                  </a:cubicBezTo>
                  <a:cubicBezTo>
                    <a:pt x="2055" y="330013"/>
                    <a:pt x="-247" y="318643"/>
                    <a:pt x="186" y="306898"/>
                  </a:cubicBezTo>
                  <a:cubicBezTo>
                    <a:pt x="658" y="296236"/>
                    <a:pt x="324" y="285554"/>
                    <a:pt x="186" y="274871"/>
                  </a:cubicBezTo>
                  <a:cubicBezTo>
                    <a:pt x="462" y="270028"/>
                    <a:pt x="68" y="265173"/>
                    <a:pt x="-955" y="260432"/>
                  </a:cubicBezTo>
                  <a:cubicBezTo>
                    <a:pt x="-1781" y="257363"/>
                    <a:pt x="-1820" y="254136"/>
                    <a:pt x="-1073" y="251048"/>
                  </a:cubicBezTo>
                  <a:cubicBezTo>
                    <a:pt x="894" y="243592"/>
                    <a:pt x="147" y="236097"/>
                    <a:pt x="147" y="228621"/>
                  </a:cubicBezTo>
                  <a:cubicBezTo>
                    <a:pt x="147" y="208535"/>
                    <a:pt x="1603" y="188509"/>
                    <a:pt x="2507" y="168462"/>
                  </a:cubicBezTo>
                  <a:cubicBezTo>
                    <a:pt x="2665" y="165394"/>
                    <a:pt x="1681" y="162305"/>
                    <a:pt x="1603" y="159138"/>
                  </a:cubicBezTo>
                  <a:cubicBezTo>
                    <a:pt x="973" y="141476"/>
                    <a:pt x="3196" y="123829"/>
                    <a:pt x="8154" y="106868"/>
                  </a:cubicBezTo>
                  <a:cubicBezTo>
                    <a:pt x="8724" y="105276"/>
                    <a:pt x="8980" y="103582"/>
                    <a:pt x="8882" y="101891"/>
                  </a:cubicBezTo>
                  <a:close/>
                </a:path>
              </a:pathLst>
            </a:custGeom>
            <a:solidFill>
              <a:srgbClr val="000000"/>
            </a:solidFill>
            <a:ln w="1956" cap="flat">
              <a:noFill/>
              <a:prstDash val="solid"/>
              <a:miter/>
            </a:ln>
          </p:spPr>
          <p:txBody>
            <a:bodyPr rtlCol="0" anchor="ctr"/>
            <a:lstStyle/>
            <a:p>
              <a:endParaRPr lang="es-CO"/>
            </a:p>
          </p:txBody>
        </p:sp>
        <p:sp>
          <p:nvSpPr>
            <p:cNvPr id="835" name="Freeform: Shape 834">
              <a:extLst>
                <a:ext uri="{FF2B5EF4-FFF2-40B4-BE49-F238E27FC236}">
                  <a16:creationId xmlns:a16="http://schemas.microsoft.com/office/drawing/2014/main" id="{09EF5C22-9AE9-3A0D-C269-021205633C8D}"/>
                </a:ext>
              </a:extLst>
            </p:cNvPr>
            <p:cNvSpPr/>
            <p:nvPr/>
          </p:nvSpPr>
          <p:spPr>
            <a:xfrm>
              <a:off x="12879657" y="350503"/>
              <a:ext cx="686438" cy="406628"/>
            </a:xfrm>
            <a:custGeom>
              <a:avLst/>
              <a:gdLst>
                <a:gd name="connsiteX0" fmla="*/ 635495 w 686438"/>
                <a:gd name="connsiteY0" fmla="*/ 307856 h 406628"/>
                <a:gd name="connsiteX1" fmla="*/ 620899 w 686438"/>
                <a:gd name="connsiteY1" fmla="*/ 317967 h 406628"/>
                <a:gd name="connsiteX2" fmla="*/ 558910 w 686438"/>
                <a:gd name="connsiteY2" fmla="*/ 347752 h 406628"/>
                <a:gd name="connsiteX3" fmla="*/ 506837 w 686438"/>
                <a:gd name="connsiteY3" fmla="*/ 367424 h 406628"/>
                <a:gd name="connsiteX4" fmla="*/ 460980 w 686438"/>
                <a:gd name="connsiteY4" fmla="*/ 383162 h 406628"/>
                <a:gd name="connsiteX5" fmla="*/ 424449 w 686438"/>
                <a:gd name="connsiteY5" fmla="*/ 390776 h 406628"/>
                <a:gd name="connsiteX6" fmla="*/ 403773 w 686438"/>
                <a:gd name="connsiteY6" fmla="*/ 393668 h 406628"/>
                <a:gd name="connsiteX7" fmla="*/ 403773 w 686438"/>
                <a:gd name="connsiteY7" fmla="*/ 393668 h 406628"/>
                <a:gd name="connsiteX8" fmla="*/ 358014 w 686438"/>
                <a:gd name="connsiteY8" fmla="*/ 398684 h 406628"/>
                <a:gd name="connsiteX9" fmla="*/ 317686 w 686438"/>
                <a:gd name="connsiteY9" fmla="*/ 403464 h 406628"/>
                <a:gd name="connsiteX10" fmla="*/ 166423 w 686438"/>
                <a:gd name="connsiteY10" fmla="*/ 385936 h 406628"/>
                <a:gd name="connsiteX11" fmla="*/ 89897 w 686438"/>
                <a:gd name="connsiteY11" fmla="*/ 343266 h 406628"/>
                <a:gd name="connsiteX12" fmla="*/ 53719 w 686438"/>
                <a:gd name="connsiteY12" fmla="*/ 303784 h 406628"/>
                <a:gd name="connsiteX13" fmla="*/ 16774 w 686438"/>
                <a:gd name="connsiteY13" fmla="*/ 246418 h 406628"/>
                <a:gd name="connsiteX14" fmla="*/ -1226 w 686438"/>
                <a:gd name="connsiteY14" fmla="*/ 172764 h 406628"/>
                <a:gd name="connsiteX15" fmla="*/ 4203 w 686438"/>
                <a:gd name="connsiteY15" fmla="*/ 100684 h 406628"/>
                <a:gd name="connsiteX16" fmla="*/ 12584 w 686438"/>
                <a:gd name="connsiteY16" fmla="*/ 56618 h 406628"/>
                <a:gd name="connsiteX17" fmla="*/ 21024 w 686438"/>
                <a:gd name="connsiteY17" fmla="*/ 37339 h 406628"/>
                <a:gd name="connsiteX18" fmla="*/ 22105 w 686438"/>
                <a:gd name="connsiteY18" fmla="*/ 35371 h 406628"/>
                <a:gd name="connsiteX19" fmla="*/ 25017 w 686438"/>
                <a:gd name="connsiteY19" fmla="*/ 31279 h 406628"/>
                <a:gd name="connsiteX20" fmla="*/ 26099 w 686438"/>
                <a:gd name="connsiteY20" fmla="*/ 29765 h 406628"/>
                <a:gd name="connsiteX21" fmla="*/ 29443 w 686438"/>
                <a:gd name="connsiteY21" fmla="*/ 25456 h 406628"/>
                <a:gd name="connsiteX22" fmla="*/ 30506 w 686438"/>
                <a:gd name="connsiteY22" fmla="*/ 23922 h 406628"/>
                <a:gd name="connsiteX23" fmla="*/ 31745 w 686438"/>
                <a:gd name="connsiteY23" fmla="*/ 22446 h 406628"/>
                <a:gd name="connsiteX24" fmla="*/ 32394 w 686438"/>
                <a:gd name="connsiteY24" fmla="*/ 21738 h 406628"/>
                <a:gd name="connsiteX25" fmla="*/ 50473 w 686438"/>
                <a:gd name="connsiteY25" fmla="*/ 3659 h 406628"/>
                <a:gd name="connsiteX26" fmla="*/ 51909 w 686438"/>
                <a:gd name="connsiteY26" fmla="*/ 2262 h 406628"/>
                <a:gd name="connsiteX27" fmla="*/ 53464 w 686438"/>
                <a:gd name="connsiteY27" fmla="*/ 885 h 406628"/>
                <a:gd name="connsiteX28" fmla="*/ 54309 w 686438"/>
                <a:gd name="connsiteY28" fmla="*/ 275 h 406628"/>
                <a:gd name="connsiteX29" fmla="*/ 56395 w 686438"/>
                <a:gd name="connsiteY29" fmla="*/ -315 h 406628"/>
                <a:gd name="connsiteX30" fmla="*/ 57378 w 686438"/>
                <a:gd name="connsiteY30" fmla="*/ 217 h 406628"/>
                <a:gd name="connsiteX31" fmla="*/ 57831 w 686438"/>
                <a:gd name="connsiteY31" fmla="*/ 2420 h 406628"/>
                <a:gd name="connsiteX32" fmla="*/ 51201 w 686438"/>
                <a:gd name="connsiteY32" fmla="*/ 10918 h 406628"/>
                <a:gd name="connsiteX33" fmla="*/ 10794 w 686438"/>
                <a:gd name="connsiteY33" fmla="*/ 89353 h 406628"/>
                <a:gd name="connsiteX34" fmla="*/ 5266 w 686438"/>
                <a:gd name="connsiteY34" fmla="*/ 176364 h 406628"/>
                <a:gd name="connsiteX35" fmla="*/ 21201 w 686438"/>
                <a:gd name="connsiteY35" fmla="*/ 241776 h 406628"/>
                <a:gd name="connsiteX36" fmla="*/ 73372 w 686438"/>
                <a:gd name="connsiteY36" fmla="*/ 318715 h 406628"/>
                <a:gd name="connsiteX37" fmla="*/ 136679 w 686438"/>
                <a:gd name="connsiteY37" fmla="*/ 365772 h 406628"/>
                <a:gd name="connsiteX38" fmla="*/ 232208 w 686438"/>
                <a:gd name="connsiteY38" fmla="*/ 397897 h 406628"/>
                <a:gd name="connsiteX39" fmla="*/ 307672 w 686438"/>
                <a:gd name="connsiteY39" fmla="*/ 398507 h 406628"/>
                <a:gd name="connsiteX40" fmla="*/ 369208 w 686438"/>
                <a:gd name="connsiteY40" fmla="*/ 392822 h 406628"/>
                <a:gd name="connsiteX41" fmla="*/ 407353 w 686438"/>
                <a:gd name="connsiteY41" fmla="*/ 387844 h 406628"/>
                <a:gd name="connsiteX42" fmla="*/ 415911 w 686438"/>
                <a:gd name="connsiteY42" fmla="*/ 386113 h 406628"/>
                <a:gd name="connsiteX43" fmla="*/ 474928 w 686438"/>
                <a:gd name="connsiteY43" fmla="*/ 372460 h 406628"/>
                <a:gd name="connsiteX44" fmla="*/ 505303 w 686438"/>
                <a:gd name="connsiteY44" fmla="*/ 362270 h 406628"/>
                <a:gd name="connsiteX45" fmla="*/ 604807 w 686438"/>
                <a:gd name="connsiteY45" fmla="*/ 321233 h 406628"/>
                <a:gd name="connsiteX46" fmla="*/ 664512 w 686438"/>
                <a:gd name="connsiteY46" fmla="*/ 273232 h 406628"/>
                <a:gd name="connsiteX47" fmla="*/ 680034 w 686438"/>
                <a:gd name="connsiteY47" fmla="*/ 225585 h 406628"/>
                <a:gd name="connsiteX48" fmla="*/ 678598 w 686438"/>
                <a:gd name="connsiteY48" fmla="*/ 151361 h 406628"/>
                <a:gd name="connsiteX49" fmla="*/ 678598 w 686438"/>
                <a:gd name="connsiteY49" fmla="*/ 144101 h 406628"/>
                <a:gd name="connsiteX50" fmla="*/ 679110 w 686438"/>
                <a:gd name="connsiteY50" fmla="*/ 140718 h 406628"/>
                <a:gd name="connsiteX51" fmla="*/ 680133 w 686438"/>
                <a:gd name="connsiteY51" fmla="*/ 138751 h 406628"/>
                <a:gd name="connsiteX52" fmla="*/ 682080 w 686438"/>
                <a:gd name="connsiteY52" fmla="*/ 138731 h 406628"/>
                <a:gd name="connsiteX53" fmla="*/ 682100 w 686438"/>
                <a:gd name="connsiteY53" fmla="*/ 138751 h 406628"/>
                <a:gd name="connsiteX54" fmla="*/ 682100 w 686438"/>
                <a:gd name="connsiteY54" fmla="*/ 138751 h 406628"/>
                <a:gd name="connsiteX55" fmla="*/ 684402 w 686438"/>
                <a:gd name="connsiteY55" fmla="*/ 197080 h 406628"/>
                <a:gd name="connsiteX56" fmla="*/ 684402 w 686438"/>
                <a:gd name="connsiteY56" fmla="*/ 226116 h 406628"/>
                <a:gd name="connsiteX57" fmla="*/ 680664 w 686438"/>
                <a:gd name="connsiteY57" fmla="*/ 252379 h 406628"/>
                <a:gd name="connsiteX58" fmla="*/ 680664 w 686438"/>
                <a:gd name="connsiteY58" fmla="*/ 252379 h 406628"/>
                <a:gd name="connsiteX59" fmla="*/ 671929 w 686438"/>
                <a:gd name="connsiteY59" fmla="*/ 271324 h 406628"/>
                <a:gd name="connsiteX60" fmla="*/ 671929 w 686438"/>
                <a:gd name="connsiteY60" fmla="*/ 271324 h 406628"/>
                <a:gd name="connsiteX61" fmla="*/ 668978 w 686438"/>
                <a:gd name="connsiteY61" fmla="*/ 275671 h 406628"/>
                <a:gd name="connsiteX62" fmla="*/ 668978 w 686438"/>
                <a:gd name="connsiteY62" fmla="*/ 275671 h 406628"/>
                <a:gd name="connsiteX63" fmla="*/ 661680 w 686438"/>
                <a:gd name="connsiteY63" fmla="*/ 284426 h 406628"/>
                <a:gd name="connsiteX64" fmla="*/ 661680 w 686438"/>
                <a:gd name="connsiteY64" fmla="*/ 284426 h 406628"/>
                <a:gd name="connsiteX65" fmla="*/ 660224 w 686438"/>
                <a:gd name="connsiteY65" fmla="*/ 285921 h 406628"/>
                <a:gd name="connsiteX66" fmla="*/ 660224 w 686438"/>
                <a:gd name="connsiteY66" fmla="*/ 285921 h 406628"/>
                <a:gd name="connsiteX67" fmla="*/ 658768 w 686438"/>
                <a:gd name="connsiteY67" fmla="*/ 287396 h 406628"/>
                <a:gd name="connsiteX68" fmla="*/ 658768 w 686438"/>
                <a:gd name="connsiteY68" fmla="*/ 287396 h 406628"/>
                <a:gd name="connsiteX69" fmla="*/ 657312 w 686438"/>
                <a:gd name="connsiteY69" fmla="*/ 288872 h 406628"/>
                <a:gd name="connsiteX70" fmla="*/ 657312 w 686438"/>
                <a:gd name="connsiteY70" fmla="*/ 288872 h 406628"/>
                <a:gd name="connsiteX71" fmla="*/ 655857 w 686438"/>
                <a:gd name="connsiteY71" fmla="*/ 290347 h 406628"/>
                <a:gd name="connsiteX72" fmla="*/ 655857 w 686438"/>
                <a:gd name="connsiteY72" fmla="*/ 290347 h 406628"/>
                <a:gd name="connsiteX73" fmla="*/ 649955 w 686438"/>
                <a:gd name="connsiteY73" fmla="*/ 296249 h 406628"/>
                <a:gd name="connsiteX74" fmla="*/ 649955 w 686438"/>
                <a:gd name="connsiteY74" fmla="*/ 296249 h 406628"/>
                <a:gd name="connsiteX75" fmla="*/ 641220 w 686438"/>
                <a:gd name="connsiteY75" fmla="*/ 303567 h 406628"/>
                <a:gd name="connsiteX76" fmla="*/ 641220 w 686438"/>
                <a:gd name="connsiteY76" fmla="*/ 303567 h 406628"/>
                <a:gd name="connsiteX77" fmla="*/ 635495 w 686438"/>
                <a:gd name="connsiteY77" fmla="*/ 307856 h 40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686438" h="406628">
                  <a:moveTo>
                    <a:pt x="635495" y="307856"/>
                  </a:moveTo>
                  <a:cubicBezTo>
                    <a:pt x="630538" y="311102"/>
                    <a:pt x="625069" y="313600"/>
                    <a:pt x="620899" y="317967"/>
                  </a:cubicBezTo>
                  <a:cubicBezTo>
                    <a:pt x="601462" y="330460"/>
                    <a:pt x="580137" y="339056"/>
                    <a:pt x="558910" y="347752"/>
                  </a:cubicBezTo>
                  <a:cubicBezTo>
                    <a:pt x="541717" y="354795"/>
                    <a:pt x="524936" y="362821"/>
                    <a:pt x="506837" y="367424"/>
                  </a:cubicBezTo>
                  <a:cubicBezTo>
                    <a:pt x="491099" y="371497"/>
                    <a:pt x="476148" y="377634"/>
                    <a:pt x="460980" y="383162"/>
                  </a:cubicBezTo>
                  <a:cubicBezTo>
                    <a:pt x="449177" y="387510"/>
                    <a:pt x="437177" y="390835"/>
                    <a:pt x="424449" y="390776"/>
                  </a:cubicBezTo>
                  <a:cubicBezTo>
                    <a:pt x="417465" y="391000"/>
                    <a:pt x="410540" y="391970"/>
                    <a:pt x="403773" y="393668"/>
                  </a:cubicBezTo>
                  <a:lnTo>
                    <a:pt x="403773" y="393668"/>
                  </a:lnTo>
                  <a:cubicBezTo>
                    <a:pt x="388802" y="397262"/>
                    <a:pt x="373418" y="398948"/>
                    <a:pt x="358014" y="398684"/>
                  </a:cubicBezTo>
                  <a:cubicBezTo>
                    <a:pt x="344381" y="398389"/>
                    <a:pt x="331122" y="401812"/>
                    <a:pt x="317686" y="403464"/>
                  </a:cubicBezTo>
                  <a:cubicBezTo>
                    <a:pt x="265809" y="409819"/>
                    <a:pt x="215388" y="406199"/>
                    <a:pt x="166423" y="385936"/>
                  </a:cubicBezTo>
                  <a:cubicBezTo>
                    <a:pt x="139157" y="374644"/>
                    <a:pt x="113091" y="361680"/>
                    <a:pt x="89897" y="343266"/>
                  </a:cubicBezTo>
                  <a:cubicBezTo>
                    <a:pt x="75713" y="331994"/>
                    <a:pt x="64480" y="318184"/>
                    <a:pt x="53719" y="303784"/>
                  </a:cubicBezTo>
                  <a:cubicBezTo>
                    <a:pt x="39949" y="285508"/>
                    <a:pt x="26709" y="267153"/>
                    <a:pt x="16774" y="246418"/>
                  </a:cubicBezTo>
                  <a:cubicBezTo>
                    <a:pt x="5561" y="223047"/>
                    <a:pt x="308" y="198398"/>
                    <a:pt x="-1226" y="172764"/>
                  </a:cubicBezTo>
                  <a:cubicBezTo>
                    <a:pt x="-2682" y="148508"/>
                    <a:pt x="249" y="124606"/>
                    <a:pt x="4203" y="100684"/>
                  </a:cubicBezTo>
                  <a:cubicBezTo>
                    <a:pt x="6663" y="85910"/>
                    <a:pt x="7607" y="70939"/>
                    <a:pt x="12584" y="56618"/>
                  </a:cubicBezTo>
                  <a:cubicBezTo>
                    <a:pt x="14925" y="49998"/>
                    <a:pt x="17758" y="43555"/>
                    <a:pt x="21024" y="37339"/>
                  </a:cubicBezTo>
                  <a:cubicBezTo>
                    <a:pt x="21338" y="36662"/>
                    <a:pt x="21712" y="36005"/>
                    <a:pt x="22105" y="35371"/>
                  </a:cubicBezTo>
                  <a:cubicBezTo>
                    <a:pt x="23050" y="33994"/>
                    <a:pt x="24073" y="32715"/>
                    <a:pt x="25017" y="31279"/>
                  </a:cubicBezTo>
                  <a:cubicBezTo>
                    <a:pt x="25332" y="30746"/>
                    <a:pt x="25706" y="30241"/>
                    <a:pt x="26099" y="29765"/>
                  </a:cubicBezTo>
                  <a:cubicBezTo>
                    <a:pt x="27358" y="28445"/>
                    <a:pt x="28479" y="27001"/>
                    <a:pt x="29443" y="25456"/>
                  </a:cubicBezTo>
                  <a:cubicBezTo>
                    <a:pt x="29758" y="24921"/>
                    <a:pt x="30112" y="24410"/>
                    <a:pt x="30506" y="23922"/>
                  </a:cubicBezTo>
                  <a:cubicBezTo>
                    <a:pt x="30880" y="23405"/>
                    <a:pt x="31293" y="22911"/>
                    <a:pt x="31745" y="22446"/>
                  </a:cubicBezTo>
                  <a:cubicBezTo>
                    <a:pt x="31942" y="22210"/>
                    <a:pt x="32178" y="21974"/>
                    <a:pt x="32394" y="21738"/>
                  </a:cubicBezTo>
                  <a:cubicBezTo>
                    <a:pt x="38414" y="15718"/>
                    <a:pt x="44395" y="9640"/>
                    <a:pt x="50473" y="3659"/>
                  </a:cubicBezTo>
                  <a:cubicBezTo>
                    <a:pt x="50926" y="3167"/>
                    <a:pt x="51418" y="2715"/>
                    <a:pt x="51909" y="2262"/>
                  </a:cubicBezTo>
                  <a:cubicBezTo>
                    <a:pt x="52401" y="1810"/>
                    <a:pt x="52913" y="1338"/>
                    <a:pt x="53464" y="885"/>
                  </a:cubicBezTo>
                  <a:lnTo>
                    <a:pt x="54309" y="275"/>
                  </a:lnTo>
                  <a:cubicBezTo>
                    <a:pt x="54939" y="-94"/>
                    <a:pt x="55667" y="-299"/>
                    <a:pt x="56395" y="-315"/>
                  </a:cubicBezTo>
                  <a:lnTo>
                    <a:pt x="57378" y="217"/>
                  </a:lnTo>
                  <a:cubicBezTo>
                    <a:pt x="57732" y="891"/>
                    <a:pt x="57890" y="1657"/>
                    <a:pt x="57831" y="2420"/>
                  </a:cubicBezTo>
                  <a:cubicBezTo>
                    <a:pt x="56788" y="6158"/>
                    <a:pt x="53896" y="8597"/>
                    <a:pt x="51201" y="10918"/>
                  </a:cubicBezTo>
                  <a:cubicBezTo>
                    <a:pt x="26965" y="31555"/>
                    <a:pt x="15928" y="58546"/>
                    <a:pt x="10794" y="89353"/>
                  </a:cubicBezTo>
                  <a:cubicBezTo>
                    <a:pt x="5876" y="118079"/>
                    <a:pt x="4027" y="147247"/>
                    <a:pt x="5266" y="176364"/>
                  </a:cubicBezTo>
                  <a:cubicBezTo>
                    <a:pt x="6269" y="198996"/>
                    <a:pt x="11699" y="221214"/>
                    <a:pt x="21201" y="241776"/>
                  </a:cubicBezTo>
                  <a:cubicBezTo>
                    <a:pt x="34381" y="270301"/>
                    <a:pt x="53405" y="294892"/>
                    <a:pt x="73372" y="318715"/>
                  </a:cubicBezTo>
                  <a:cubicBezTo>
                    <a:pt x="90625" y="339233"/>
                    <a:pt x="112717" y="353850"/>
                    <a:pt x="136679" y="365772"/>
                  </a:cubicBezTo>
                  <a:cubicBezTo>
                    <a:pt x="167053" y="380900"/>
                    <a:pt x="198411" y="393097"/>
                    <a:pt x="232208" y="397897"/>
                  </a:cubicBezTo>
                  <a:cubicBezTo>
                    <a:pt x="257232" y="401385"/>
                    <a:pt x="282590" y="401590"/>
                    <a:pt x="307672" y="398507"/>
                  </a:cubicBezTo>
                  <a:cubicBezTo>
                    <a:pt x="328112" y="396068"/>
                    <a:pt x="348434" y="392723"/>
                    <a:pt x="369208" y="392822"/>
                  </a:cubicBezTo>
                  <a:cubicBezTo>
                    <a:pt x="382094" y="392989"/>
                    <a:pt x="394940" y="391313"/>
                    <a:pt x="407353" y="387844"/>
                  </a:cubicBezTo>
                  <a:cubicBezTo>
                    <a:pt x="410088" y="386762"/>
                    <a:pt x="412979" y="386174"/>
                    <a:pt x="415911" y="386113"/>
                  </a:cubicBezTo>
                  <a:cubicBezTo>
                    <a:pt x="437039" y="387766"/>
                    <a:pt x="455866" y="379503"/>
                    <a:pt x="474928" y="372460"/>
                  </a:cubicBezTo>
                  <a:cubicBezTo>
                    <a:pt x="484942" y="368742"/>
                    <a:pt x="495093" y="365418"/>
                    <a:pt x="505303" y="362270"/>
                  </a:cubicBezTo>
                  <a:cubicBezTo>
                    <a:pt x="539572" y="351440"/>
                    <a:pt x="572858" y="337711"/>
                    <a:pt x="604807" y="321233"/>
                  </a:cubicBezTo>
                  <a:cubicBezTo>
                    <a:pt x="627843" y="309567"/>
                    <a:pt x="648578" y="294105"/>
                    <a:pt x="664512" y="273232"/>
                  </a:cubicBezTo>
                  <a:cubicBezTo>
                    <a:pt x="674860" y="259524"/>
                    <a:pt x="680310" y="242753"/>
                    <a:pt x="680034" y="225585"/>
                  </a:cubicBezTo>
                  <a:cubicBezTo>
                    <a:pt x="680034" y="200837"/>
                    <a:pt x="681214" y="176069"/>
                    <a:pt x="678598" y="151361"/>
                  </a:cubicBezTo>
                  <a:cubicBezTo>
                    <a:pt x="678244" y="148953"/>
                    <a:pt x="678244" y="146509"/>
                    <a:pt x="678598" y="144101"/>
                  </a:cubicBezTo>
                  <a:cubicBezTo>
                    <a:pt x="678677" y="142962"/>
                    <a:pt x="678854" y="141831"/>
                    <a:pt x="679110" y="140718"/>
                  </a:cubicBezTo>
                  <a:cubicBezTo>
                    <a:pt x="679326" y="140006"/>
                    <a:pt x="679680" y="139339"/>
                    <a:pt x="680133" y="138751"/>
                  </a:cubicBezTo>
                  <a:cubicBezTo>
                    <a:pt x="680664" y="138208"/>
                    <a:pt x="681529" y="138198"/>
                    <a:pt x="682080" y="138731"/>
                  </a:cubicBezTo>
                  <a:cubicBezTo>
                    <a:pt x="682080" y="138737"/>
                    <a:pt x="682100" y="138745"/>
                    <a:pt x="682100" y="138751"/>
                  </a:cubicBezTo>
                  <a:lnTo>
                    <a:pt x="682100" y="138751"/>
                  </a:lnTo>
                  <a:cubicBezTo>
                    <a:pt x="684067" y="158148"/>
                    <a:pt x="685621" y="177545"/>
                    <a:pt x="684402" y="197080"/>
                  </a:cubicBezTo>
                  <a:cubicBezTo>
                    <a:pt x="683811" y="206719"/>
                    <a:pt x="684067" y="216437"/>
                    <a:pt x="684402" y="226116"/>
                  </a:cubicBezTo>
                  <a:cubicBezTo>
                    <a:pt x="684736" y="235024"/>
                    <a:pt x="683477" y="243920"/>
                    <a:pt x="680664" y="252379"/>
                  </a:cubicBezTo>
                  <a:lnTo>
                    <a:pt x="680664" y="252379"/>
                  </a:lnTo>
                  <a:cubicBezTo>
                    <a:pt x="678185" y="258891"/>
                    <a:pt x="675903" y="265501"/>
                    <a:pt x="671929" y="271324"/>
                  </a:cubicBezTo>
                  <a:lnTo>
                    <a:pt x="671929" y="271324"/>
                  </a:lnTo>
                  <a:cubicBezTo>
                    <a:pt x="670867" y="272721"/>
                    <a:pt x="670159" y="274353"/>
                    <a:pt x="668978" y="275671"/>
                  </a:cubicBezTo>
                  <a:lnTo>
                    <a:pt x="668978" y="275671"/>
                  </a:lnTo>
                  <a:cubicBezTo>
                    <a:pt x="667011" y="279055"/>
                    <a:pt x="663745" y="281199"/>
                    <a:pt x="661680" y="284426"/>
                  </a:cubicBezTo>
                  <a:lnTo>
                    <a:pt x="661680" y="284426"/>
                  </a:lnTo>
                  <a:cubicBezTo>
                    <a:pt x="661267" y="284990"/>
                    <a:pt x="660775" y="285492"/>
                    <a:pt x="660224" y="285921"/>
                  </a:cubicBezTo>
                  <a:lnTo>
                    <a:pt x="660224" y="285921"/>
                  </a:lnTo>
                  <a:cubicBezTo>
                    <a:pt x="659791" y="286460"/>
                    <a:pt x="659299" y="286954"/>
                    <a:pt x="658768" y="287396"/>
                  </a:cubicBezTo>
                  <a:lnTo>
                    <a:pt x="658768" y="287396"/>
                  </a:lnTo>
                  <a:cubicBezTo>
                    <a:pt x="658316" y="287926"/>
                    <a:pt x="657844" y="288419"/>
                    <a:pt x="657312" y="288872"/>
                  </a:cubicBezTo>
                  <a:lnTo>
                    <a:pt x="657312" y="288872"/>
                  </a:lnTo>
                  <a:cubicBezTo>
                    <a:pt x="656860" y="289397"/>
                    <a:pt x="656368" y="289891"/>
                    <a:pt x="655857" y="290347"/>
                  </a:cubicBezTo>
                  <a:lnTo>
                    <a:pt x="655857" y="290347"/>
                  </a:lnTo>
                  <a:cubicBezTo>
                    <a:pt x="654440" y="292799"/>
                    <a:pt x="652414" y="294835"/>
                    <a:pt x="649955" y="296249"/>
                  </a:cubicBezTo>
                  <a:lnTo>
                    <a:pt x="649955" y="296249"/>
                  </a:lnTo>
                  <a:cubicBezTo>
                    <a:pt x="646729" y="298216"/>
                    <a:pt x="644565" y="301639"/>
                    <a:pt x="641220" y="303567"/>
                  </a:cubicBezTo>
                  <a:lnTo>
                    <a:pt x="641220" y="303567"/>
                  </a:lnTo>
                  <a:cubicBezTo>
                    <a:pt x="639293" y="304826"/>
                    <a:pt x="637541" y="306538"/>
                    <a:pt x="635495" y="307856"/>
                  </a:cubicBezTo>
                  <a:close/>
                </a:path>
              </a:pathLst>
            </a:custGeom>
            <a:solidFill>
              <a:srgbClr val="384C54"/>
            </a:solidFill>
            <a:ln w="1956" cap="flat">
              <a:noFill/>
              <a:prstDash val="solid"/>
              <a:miter/>
            </a:ln>
          </p:spPr>
          <p:txBody>
            <a:bodyPr rtlCol="0" anchor="ctr"/>
            <a:lstStyle/>
            <a:p>
              <a:endParaRPr lang="es-CO"/>
            </a:p>
          </p:txBody>
        </p:sp>
        <p:sp>
          <p:nvSpPr>
            <p:cNvPr id="836" name="Freeform: Shape 835">
              <a:extLst>
                <a:ext uri="{FF2B5EF4-FFF2-40B4-BE49-F238E27FC236}">
                  <a16:creationId xmlns:a16="http://schemas.microsoft.com/office/drawing/2014/main" id="{D109F085-5F58-F906-C471-DAA793B436A1}"/>
                </a:ext>
              </a:extLst>
            </p:cNvPr>
            <p:cNvSpPr/>
            <p:nvPr/>
          </p:nvSpPr>
          <p:spPr>
            <a:xfrm>
              <a:off x="13573597" y="486601"/>
              <a:ext cx="31214" cy="83467"/>
            </a:xfrm>
            <a:custGeom>
              <a:avLst/>
              <a:gdLst>
                <a:gd name="connsiteX0" fmla="*/ 1911 w 31214"/>
                <a:gd name="connsiteY0" fmla="*/ 83152 h 83467"/>
                <a:gd name="connsiteX1" fmla="*/ 1439 w 31214"/>
                <a:gd name="connsiteY1" fmla="*/ 65172 h 83467"/>
                <a:gd name="connsiteX2" fmla="*/ 1320 w 31214"/>
                <a:gd name="connsiteY2" fmla="*/ 38987 h 83467"/>
                <a:gd name="connsiteX3" fmla="*/ -1257 w 31214"/>
                <a:gd name="connsiteY3" fmla="*/ 13158 h 83467"/>
                <a:gd name="connsiteX4" fmla="*/ -1571 w 31214"/>
                <a:gd name="connsiteY4" fmla="*/ 6646 h 83467"/>
                <a:gd name="connsiteX5" fmla="*/ 5865 w 31214"/>
                <a:gd name="connsiteY5" fmla="*/ -82 h 83467"/>
                <a:gd name="connsiteX6" fmla="*/ 26619 w 31214"/>
                <a:gd name="connsiteY6" fmla="*/ 14043 h 83467"/>
                <a:gd name="connsiteX7" fmla="*/ 22173 w 31214"/>
                <a:gd name="connsiteY7" fmla="*/ 47939 h 83467"/>
                <a:gd name="connsiteX8" fmla="*/ 12455 w 31214"/>
                <a:gd name="connsiteY8" fmla="*/ 66057 h 83467"/>
                <a:gd name="connsiteX9" fmla="*/ 1911 w 31214"/>
                <a:gd name="connsiteY9" fmla="*/ 83152 h 8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14" h="83467">
                  <a:moveTo>
                    <a:pt x="1911" y="83152"/>
                  </a:moveTo>
                  <a:cubicBezTo>
                    <a:pt x="4173" y="76936"/>
                    <a:pt x="1733" y="71093"/>
                    <a:pt x="1439" y="65172"/>
                  </a:cubicBezTo>
                  <a:cubicBezTo>
                    <a:pt x="1006" y="56476"/>
                    <a:pt x="1301" y="47722"/>
                    <a:pt x="1320" y="38987"/>
                  </a:cubicBezTo>
                  <a:cubicBezTo>
                    <a:pt x="1183" y="30322"/>
                    <a:pt x="317" y="21682"/>
                    <a:pt x="-1257" y="13158"/>
                  </a:cubicBezTo>
                  <a:cubicBezTo>
                    <a:pt x="-1552" y="11001"/>
                    <a:pt x="-1670" y="8822"/>
                    <a:pt x="-1571" y="6646"/>
                  </a:cubicBezTo>
                  <a:cubicBezTo>
                    <a:pt x="-1453" y="744"/>
                    <a:pt x="258" y="-1007"/>
                    <a:pt x="5865" y="-82"/>
                  </a:cubicBezTo>
                  <a:cubicBezTo>
                    <a:pt x="14855" y="1433"/>
                    <a:pt x="22134" y="5820"/>
                    <a:pt x="26619" y="14043"/>
                  </a:cubicBezTo>
                  <a:cubicBezTo>
                    <a:pt x="31852" y="23722"/>
                    <a:pt x="30121" y="40070"/>
                    <a:pt x="22173" y="47939"/>
                  </a:cubicBezTo>
                  <a:cubicBezTo>
                    <a:pt x="17117" y="52807"/>
                    <a:pt x="13714" y="59146"/>
                    <a:pt x="12455" y="66057"/>
                  </a:cubicBezTo>
                  <a:cubicBezTo>
                    <a:pt x="11117" y="72844"/>
                    <a:pt x="6612" y="77978"/>
                    <a:pt x="1911" y="83152"/>
                  </a:cubicBezTo>
                  <a:close/>
                </a:path>
              </a:pathLst>
            </a:custGeom>
            <a:solidFill>
              <a:srgbClr val="000000"/>
            </a:solidFill>
            <a:ln w="1956" cap="flat">
              <a:noFill/>
              <a:prstDash val="solid"/>
              <a:miter/>
            </a:ln>
          </p:spPr>
          <p:txBody>
            <a:bodyPr rtlCol="0" anchor="ctr"/>
            <a:lstStyle/>
            <a:p>
              <a:endParaRPr lang="es-CO"/>
            </a:p>
          </p:txBody>
        </p:sp>
        <p:sp>
          <p:nvSpPr>
            <p:cNvPr id="837" name="Freeform: Shape 836">
              <a:extLst>
                <a:ext uri="{FF2B5EF4-FFF2-40B4-BE49-F238E27FC236}">
                  <a16:creationId xmlns:a16="http://schemas.microsoft.com/office/drawing/2014/main" id="{B7221680-ACB4-24E4-85D1-EB9221F48B96}"/>
                </a:ext>
              </a:extLst>
            </p:cNvPr>
            <p:cNvSpPr/>
            <p:nvPr/>
          </p:nvSpPr>
          <p:spPr>
            <a:xfrm>
              <a:off x="12878796" y="386121"/>
              <a:ext cx="406336" cy="373251"/>
            </a:xfrm>
            <a:custGeom>
              <a:avLst/>
              <a:gdLst>
                <a:gd name="connsiteX0" fmla="*/ 24441 w 406336"/>
                <a:gd name="connsiteY0" fmla="*/ -188 h 373251"/>
                <a:gd name="connsiteX1" fmla="*/ 17851 w 406336"/>
                <a:gd name="connsiteY1" fmla="*/ 14331 h 373251"/>
                <a:gd name="connsiteX2" fmla="*/ 8172 w 406336"/>
                <a:gd name="connsiteY2" fmla="*/ 52948 h 373251"/>
                <a:gd name="connsiteX3" fmla="*/ 3057 w 406336"/>
                <a:gd name="connsiteY3" fmla="*/ 88063 h 373251"/>
                <a:gd name="connsiteX4" fmla="*/ 2054 w 406336"/>
                <a:gd name="connsiteY4" fmla="*/ 144563 h 373251"/>
                <a:gd name="connsiteX5" fmla="*/ 10769 w 406336"/>
                <a:gd name="connsiteY5" fmla="*/ 188551 h 373251"/>
                <a:gd name="connsiteX6" fmla="*/ 41950 w 406336"/>
                <a:gd name="connsiteY6" fmla="*/ 248198 h 373251"/>
                <a:gd name="connsiteX7" fmla="*/ 63216 w 406336"/>
                <a:gd name="connsiteY7" fmla="*/ 276703 h 373251"/>
                <a:gd name="connsiteX8" fmla="*/ 102994 w 406336"/>
                <a:gd name="connsiteY8" fmla="*/ 314494 h 373251"/>
                <a:gd name="connsiteX9" fmla="*/ 226931 w 406336"/>
                <a:gd name="connsiteY9" fmla="*/ 365643 h 373251"/>
                <a:gd name="connsiteX10" fmla="*/ 268873 w 406336"/>
                <a:gd name="connsiteY10" fmla="*/ 368594 h 373251"/>
                <a:gd name="connsiteX11" fmla="*/ 339694 w 406336"/>
                <a:gd name="connsiteY11" fmla="*/ 362869 h 373251"/>
                <a:gd name="connsiteX12" fmla="*/ 362101 w 406336"/>
                <a:gd name="connsiteY12" fmla="*/ 361099 h 373251"/>
                <a:gd name="connsiteX13" fmla="*/ 400384 w 406336"/>
                <a:gd name="connsiteY13" fmla="*/ 358285 h 373251"/>
                <a:gd name="connsiteX14" fmla="*/ 404731 w 406336"/>
                <a:gd name="connsiteY14" fmla="*/ 358108 h 373251"/>
                <a:gd name="connsiteX15" fmla="*/ 404731 w 406336"/>
                <a:gd name="connsiteY15" fmla="*/ 359643 h 373251"/>
                <a:gd name="connsiteX16" fmla="*/ 385787 w 406336"/>
                <a:gd name="connsiteY16" fmla="*/ 362554 h 373251"/>
                <a:gd name="connsiteX17" fmla="*/ 341091 w 406336"/>
                <a:gd name="connsiteY17" fmla="*/ 366489 h 373251"/>
                <a:gd name="connsiteX18" fmla="*/ 290650 w 406336"/>
                <a:gd name="connsiteY18" fmla="*/ 372194 h 373251"/>
                <a:gd name="connsiteX19" fmla="*/ 217272 w 406336"/>
                <a:gd name="connsiteY19" fmla="*/ 367433 h 373251"/>
                <a:gd name="connsiteX20" fmla="*/ 92627 w 406336"/>
                <a:gd name="connsiteY20" fmla="*/ 312153 h 373251"/>
                <a:gd name="connsiteX21" fmla="*/ 61269 w 406336"/>
                <a:gd name="connsiteY21" fmla="*/ 280972 h 373251"/>
                <a:gd name="connsiteX22" fmla="*/ 14605 w 406336"/>
                <a:gd name="connsiteY22" fmla="*/ 210781 h 373251"/>
                <a:gd name="connsiteX23" fmla="*/ 1700 w 406336"/>
                <a:gd name="connsiteY23" fmla="*/ 164845 h 373251"/>
                <a:gd name="connsiteX24" fmla="*/ -1546 w 406336"/>
                <a:gd name="connsiteY24" fmla="*/ 130418 h 373251"/>
                <a:gd name="connsiteX25" fmla="*/ 1090 w 406336"/>
                <a:gd name="connsiteY25" fmla="*/ 85762 h 373251"/>
                <a:gd name="connsiteX26" fmla="*/ 1090 w 406336"/>
                <a:gd name="connsiteY26" fmla="*/ 84326 h 373251"/>
                <a:gd name="connsiteX27" fmla="*/ 2546 w 406336"/>
                <a:gd name="connsiteY27" fmla="*/ 75571 h 373251"/>
                <a:gd name="connsiteX28" fmla="*/ 2546 w 406336"/>
                <a:gd name="connsiteY28" fmla="*/ 74115 h 373251"/>
                <a:gd name="connsiteX29" fmla="*/ 3982 w 406336"/>
                <a:gd name="connsiteY29" fmla="*/ 66817 h 373251"/>
                <a:gd name="connsiteX30" fmla="*/ 3982 w 406336"/>
                <a:gd name="connsiteY30" fmla="*/ 65381 h 373251"/>
                <a:gd name="connsiteX31" fmla="*/ 5438 w 406336"/>
                <a:gd name="connsiteY31" fmla="*/ 56627 h 373251"/>
                <a:gd name="connsiteX32" fmla="*/ 5438 w 406336"/>
                <a:gd name="connsiteY32" fmla="*/ 55171 h 373251"/>
                <a:gd name="connsiteX33" fmla="*/ 13031 w 406336"/>
                <a:gd name="connsiteY33" fmla="*/ 16593 h 373251"/>
                <a:gd name="connsiteX34" fmla="*/ 18697 w 406336"/>
                <a:gd name="connsiteY34" fmla="*/ 4120 h 373251"/>
                <a:gd name="connsiteX35" fmla="*/ 24441 w 406336"/>
                <a:gd name="connsiteY35" fmla="*/ -188 h 37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06336" h="373251">
                  <a:moveTo>
                    <a:pt x="24441" y="-188"/>
                  </a:moveTo>
                  <a:cubicBezTo>
                    <a:pt x="23124" y="5045"/>
                    <a:pt x="19661" y="9314"/>
                    <a:pt x="17851" y="14331"/>
                  </a:cubicBezTo>
                  <a:cubicBezTo>
                    <a:pt x="13169" y="26795"/>
                    <a:pt x="9923" y="39749"/>
                    <a:pt x="8172" y="52948"/>
                  </a:cubicBezTo>
                  <a:cubicBezTo>
                    <a:pt x="6756" y="64751"/>
                    <a:pt x="4238" y="76299"/>
                    <a:pt x="3057" y="88063"/>
                  </a:cubicBezTo>
                  <a:cubicBezTo>
                    <a:pt x="1228" y="106831"/>
                    <a:pt x="28" y="125618"/>
                    <a:pt x="2054" y="144563"/>
                  </a:cubicBezTo>
                  <a:cubicBezTo>
                    <a:pt x="3490" y="159479"/>
                    <a:pt x="6402" y="174213"/>
                    <a:pt x="10769" y="188551"/>
                  </a:cubicBezTo>
                  <a:cubicBezTo>
                    <a:pt x="17595" y="210308"/>
                    <a:pt x="28947" y="229706"/>
                    <a:pt x="41950" y="248198"/>
                  </a:cubicBezTo>
                  <a:cubicBezTo>
                    <a:pt x="48776" y="257896"/>
                    <a:pt x="56134" y="267202"/>
                    <a:pt x="63216" y="276703"/>
                  </a:cubicBezTo>
                  <a:cubicBezTo>
                    <a:pt x="74311" y="291395"/>
                    <a:pt x="87748" y="304162"/>
                    <a:pt x="102994" y="314494"/>
                  </a:cubicBezTo>
                  <a:cubicBezTo>
                    <a:pt x="140569" y="340560"/>
                    <a:pt x="182255" y="356633"/>
                    <a:pt x="226931" y="365643"/>
                  </a:cubicBezTo>
                  <a:cubicBezTo>
                    <a:pt x="240859" y="368476"/>
                    <a:pt x="254827" y="368240"/>
                    <a:pt x="268873" y="368594"/>
                  </a:cubicBezTo>
                  <a:cubicBezTo>
                    <a:pt x="292618" y="369046"/>
                    <a:pt x="316343" y="367128"/>
                    <a:pt x="339694" y="362869"/>
                  </a:cubicBezTo>
                  <a:cubicBezTo>
                    <a:pt x="347091" y="361529"/>
                    <a:pt x="354586" y="360937"/>
                    <a:pt x="362101" y="361099"/>
                  </a:cubicBezTo>
                  <a:cubicBezTo>
                    <a:pt x="374928" y="361699"/>
                    <a:pt x="387774" y="360754"/>
                    <a:pt x="400384" y="358285"/>
                  </a:cubicBezTo>
                  <a:cubicBezTo>
                    <a:pt x="401820" y="358108"/>
                    <a:pt x="403276" y="358049"/>
                    <a:pt x="404731" y="358108"/>
                  </a:cubicBezTo>
                  <a:lnTo>
                    <a:pt x="404731" y="359643"/>
                  </a:lnTo>
                  <a:cubicBezTo>
                    <a:pt x="398357" y="360239"/>
                    <a:pt x="392043" y="361211"/>
                    <a:pt x="385787" y="362554"/>
                  </a:cubicBezTo>
                  <a:cubicBezTo>
                    <a:pt x="370934" y="364404"/>
                    <a:pt x="355924" y="364108"/>
                    <a:pt x="341091" y="366489"/>
                  </a:cubicBezTo>
                  <a:cubicBezTo>
                    <a:pt x="324369" y="369046"/>
                    <a:pt x="307529" y="370817"/>
                    <a:pt x="290650" y="372194"/>
                  </a:cubicBezTo>
                  <a:cubicBezTo>
                    <a:pt x="266079" y="374041"/>
                    <a:pt x="241391" y="372438"/>
                    <a:pt x="217272" y="367433"/>
                  </a:cubicBezTo>
                  <a:cubicBezTo>
                    <a:pt x="172084" y="358667"/>
                    <a:pt x="129454" y="339768"/>
                    <a:pt x="92627" y="312153"/>
                  </a:cubicBezTo>
                  <a:cubicBezTo>
                    <a:pt x="80764" y="303275"/>
                    <a:pt x="70219" y="292780"/>
                    <a:pt x="61269" y="280972"/>
                  </a:cubicBezTo>
                  <a:cubicBezTo>
                    <a:pt x="44252" y="258526"/>
                    <a:pt x="26920" y="236375"/>
                    <a:pt x="14605" y="210781"/>
                  </a:cubicBezTo>
                  <a:cubicBezTo>
                    <a:pt x="7582" y="196144"/>
                    <a:pt x="5280" y="180387"/>
                    <a:pt x="1700" y="164845"/>
                  </a:cubicBezTo>
                  <a:cubicBezTo>
                    <a:pt x="-641" y="153524"/>
                    <a:pt x="-1723" y="141978"/>
                    <a:pt x="-1546" y="130418"/>
                  </a:cubicBezTo>
                  <a:cubicBezTo>
                    <a:pt x="-1664" y="115526"/>
                    <a:pt x="-1900" y="100516"/>
                    <a:pt x="1090" y="85762"/>
                  </a:cubicBezTo>
                  <a:lnTo>
                    <a:pt x="1090" y="84326"/>
                  </a:lnTo>
                  <a:cubicBezTo>
                    <a:pt x="3057" y="81630"/>
                    <a:pt x="716" y="78266"/>
                    <a:pt x="2546" y="75571"/>
                  </a:cubicBezTo>
                  <a:lnTo>
                    <a:pt x="2546" y="74115"/>
                  </a:lnTo>
                  <a:cubicBezTo>
                    <a:pt x="4336" y="71952"/>
                    <a:pt x="2290" y="69001"/>
                    <a:pt x="3982" y="66817"/>
                  </a:cubicBezTo>
                  <a:cubicBezTo>
                    <a:pt x="3982" y="66345"/>
                    <a:pt x="3982" y="65853"/>
                    <a:pt x="3982" y="65381"/>
                  </a:cubicBezTo>
                  <a:cubicBezTo>
                    <a:pt x="5949" y="62686"/>
                    <a:pt x="3608" y="59322"/>
                    <a:pt x="5438" y="56627"/>
                  </a:cubicBezTo>
                  <a:lnTo>
                    <a:pt x="5438" y="55171"/>
                  </a:lnTo>
                  <a:cubicBezTo>
                    <a:pt x="6697" y="42069"/>
                    <a:pt x="7858" y="28967"/>
                    <a:pt x="13031" y="16593"/>
                  </a:cubicBezTo>
                  <a:cubicBezTo>
                    <a:pt x="14664" y="12324"/>
                    <a:pt x="16553" y="8159"/>
                    <a:pt x="18697" y="4120"/>
                  </a:cubicBezTo>
                  <a:cubicBezTo>
                    <a:pt x="19917" y="1917"/>
                    <a:pt x="20901" y="-955"/>
                    <a:pt x="24441" y="-188"/>
                  </a:cubicBezTo>
                  <a:close/>
                </a:path>
              </a:pathLst>
            </a:custGeom>
            <a:solidFill>
              <a:srgbClr val="0E1315"/>
            </a:solidFill>
            <a:ln w="1956" cap="flat">
              <a:noFill/>
              <a:prstDash val="solid"/>
              <a:miter/>
            </a:ln>
          </p:spPr>
          <p:txBody>
            <a:bodyPr rtlCol="0" anchor="ctr"/>
            <a:lstStyle/>
            <a:p>
              <a:endParaRPr lang="es-CO"/>
            </a:p>
          </p:txBody>
        </p:sp>
        <p:sp>
          <p:nvSpPr>
            <p:cNvPr id="838" name="Freeform: Shape 837">
              <a:extLst>
                <a:ext uri="{FF2B5EF4-FFF2-40B4-BE49-F238E27FC236}">
                  <a16:creationId xmlns:a16="http://schemas.microsoft.com/office/drawing/2014/main" id="{F5F2ED51-CCF0-8DFF-F26A-74E59F174701}"/>
                </a:ext>
              </a:extLst>
            </p:cNvPr>
            <p:cNvSpPr/>
            <p:nvPr/>
          </p:nvSpPr>
          <p:spPr>
            <a:xfrm>
              <a:off x="13303679" y="286351"/>
              <a:ext cx="258465" cy="197984"/>
            </a:xfrm>
            <a:custGeom>
              <a:avLst/>
              <a:gdLst>
                <a:gd name="connsiteX0" fmla="*/ 118226 w 258465"/>
                <a:gd name="connsiteY0" fmla="*/ 26676 h 197984"/>
                <a:gd name="connsiteX1" fmla="*/ 129872 w 258465"/>
                <a:gd name="connsiteY1" fmla="*/ 32578 h 197984"/>
                <a:gd name="connsiteX2" fmla="*/ 180273 w 258465"/>
                <a:gd name="connsiteY2" fmla="*/ 76054 h 197984"/>
                <a:gd name="connsiteX3" fmla="*/ 236556 w 258465"/>
                <a:gd name="connsiteY3" fmla="*/ 144692 h 197984"/>
                <a:gd name="connsiteX4" fmla="*/ 256366 w 258465"/>
                <a:gd name="connsiteY4" fmla="*/ 191335 h 197984"/>
                <a:gd name="connsiteX5" fmla="*/ 256858 w 258465"/>
                <a:gd name="connsiteY5" fmla="*/ 197099 h 197984"/>
                <a:gd name="connsiteX6" fmla="*/ 255914 w 258465"/>
                <a:gd name="connsiteY6" fmla="*/ 197670 h 197984"/>
                <a:gd name="connsiteX7" fmla="*/ 254045 w 258465"/>
                <a:gd name="connsiteY7" fmla="*/ 196667 h 197984"/>
                <a:gd name="connsiteX8" fmla="*/ 242536 w 258465"/>
                <a:gd name="connsiteY8" fmla="*/ 165604 h 197984"/>
                <a:gd name="connsiteX9" fmla="*/ 217533 w 258465"/>
                <a:gd name="connsiteY9" fmla="*/ 124527 h 197984"/>
                <a:gd name="connsiteX10" fmla="*/ 139059 w 258465"/>
                <a:gd name="connsiteY10" fmla="*/ 44126 h 197984"/>
                <a:gd name="connsiteX11" fmla="*/ 84212 w 258465"/>
                <a:gd name="connsiteY11" fmla="*/ 19850 h 197984"/>
                <a:gd name="connsiteX12" fmla="*/ 4342 w 258465"/>
                <a:gd name="connsiteY12" fmla="*/ 5410 h 197984"/>
                <a:gd name="connsiteX13" fmla="*/ -1560 w 258465"/>
                <a:gd name="connsiteY13" fmla="*/ 3266 h 197984"/>
                <a:gd name="connsiteX14" fmla="*/ -695 w 258465"/>
                <a:gd name="connsiteY14" fmla="*/ 1200 h 197984"/>
                <a:gd name="connsiteX15" fmla="*/ 26551 w 258465"/>
                <a:gd name="connsiteY15" fmla="*/ 1712 h 197984"/>
                <a:gd name="connsiteX16" fmla="*/ 102075 w 258465"/>
                <a:gd name="connsiteY16" fmla="*/ 18925 h 197984"/>
                <a:gd name="connsiteX17" fmla="*/ 118226 w 258465"/>
                <a:gd name="connsiteY17" fmla="*/ 26676 h 197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8465" h="197984">
                  <a:moveTo>
                    <a:pt x="118226" y="26676"/>
                  </a:moveTo>
                  <a:cubicBezTo>
                    <a:pt x="121629" y="29462"/>
                    <a:pt x="125603" y="31474"/>
                    <a:pt x="129872" y="32578"/>
                  </a:cubicBezTo>
                  <a:cubicBezTo>
                    <a:pt x="148521" y="44932"/>
                    <a:pt x="164161" y="60710"/>
                    <a:pt x="180273" y="76054"/>
                  </a:cubicBezTo>
                  <a:cubicBezTo>
                    <a:pt x="201637" y="96671"/>
                    <a:pt x="220523" y="119706"/>
                    <a:pt x="236556" y="144692"/>
                  </a:cubicBezTo>
                  <a:cubicBezTo>
                    <a:pt x="245842" y="158935"/>
                    <a:pt x="251507" y="175047"/>
                    <a:pt x="256366" y="191335"/>
                  </a:cubicBezTo>
                  <a:cubicBezTo>
                    <a:pt x="256720" y="193236"/>
                    <a:pt x="256878" y="195166"/>
                    <a:pt x="256858" y="197099"/>
                  </a:cubicBezTo>
                  <a:lnTo>
                    <a:pt x="255914" y="197670"/>
                  </a:lnTo>
                  <a:cubicBezTo>
                    <a:pt x="255186" y="197609"/>
                    <a:pt x="254498" y="197247"/>
                    <a:pt x="254045" y="196667"/>
                  </a:cubicBezTo>
                  <a:cubicBezTo>
                    <a:pt x="250111" y="186319"/>
                    <a:pt x="247298" y="175617"/>
                    <a:pt x="242536" y="165604"/>
                  </a:cubicBezTo>
                  <a:cubicBezTo>
                    <a:pt x="237009" y="150200"/>
                    <a:pt x="227271" y="137354"/>
                    <a:pt x="217533" y="124527"/>
                  </a:cubicBezTo>
                  <a:cubicBezTo>
                    <a:pt x="194791" y="94594"/>
                    <a:pt x="168430" y="67587"/>
                    <a:pt x="139059" y="44126"/>
                  </a:cubicBezTo>
                  <a:cubicBezTo>
                    <a:pt x="123124" y="31260"/>
                    <a:pt x="103530" y="25594"/>
                    <a:pt x="84212" y="19850"/>
                  </a:cubicBezTo>
                  <a:cubicBezTo>
                    <a:pt x="58146" y="12079"/>
                    <a:pt x="31372" y="8046"/>
                    <a:pt x="4342" y="5410"/>
                  </a:cubicBezTo>
                  <a:cubicBezTo>
                    <a:pt x="2197" y="5213"/>
                    <a:pt x="-65" y="5213"/>
                    <a:pt x="-1560" y="3266"/>
                  </a:cubicBezTo>
                  <a:cubicBezTo>
                    <a:pt x="-1737" y="2465"/>
                    <a:pt x="-1383" y="1641"/>
                    <a:pt x="-695" y="1200"/>
                  </a:cubicBezTo>
                  <a:cubicBezTo>
                    <a:pt x="8453" y="-1967"/>
                    <a:pt x="17542" y="649"/>
                    <a:pt x="26551" y="1712"/>
                  </a:cubicBezTo>
                  <a:cubicBezTo>
                    <a:pt x="52264" y="4751"/>
                    <a:pt x="77582" y="10521"/>
                    <a:pt x="102075" y="18925"/>
                  </a:cubicBezTo>
                  <a:cubicBezTo>
                    <a:pt x="107720" y="20916"/>
                    <a:pt x="113130" y="23515"/>
                    <a:pt x="118226" y="26676"/>
                  </a:cubicBezTo>
                  <a:close/>
                </a:path>
              </a:pathLst>
            </a:custGeom>
            <a:solidFill>
              <a:srgbClr val="141A1D"/>
            </a:solidFill>
            <a:ln w="1956" cap="flat">
              <a:noFill/>
              <a:prstDash val="solid"/>
              <a:miter/>
            </a:ln>
          </p:spPr>
          <p:txBody>
            <a:bodyPr rtlCol="0" anchor="ctr"/>
            <a:lstStyle/>
            <a:p>
              <a:endParaRPr lang="es-CO"/>
            </a:p>
          </p:txBody>
        </p:sp>
        <p:sp>
          <p:nvSpPr>
            <p:cNvPr id="839" name="Freeform: Shape 838">
              <a:extLst>
                <a:ext uri="{FF2B5EF4-FFF2-40B4-BE49-F238E27FC236}">
                  <a16:creationId xmlns:a16="http://schemas.microsoft.com/office/drawing/2014/main" id="{0690999F-3BA1-FC71-6F9F-4FF3926E0B6E}"/>
                </a:ext>
              </a:extLst>
            </p:cNvPr>
            <p:cNvSpPr/>
            <p:nvPr/>
          </p:nvSpPr>
          <p:spPr>
            <a:xfrm>
              <a:off x="13285035" y="668805"/>
              <a:ext cx="217204" cy="75936"/>
            </a:xfrm>
            <a:custGeom>
              <a:avLst/>
              <a:gdLst>
                <a:gd name="connsiteX0" fmla="*/ -1606 w 217204"/>
                <a:gd name="connsiteY0" fmla="*/ 75503 h 75936"/>
                <a:gd name="connsiteX1" fmla="*/ 18067 w 217204"/>
                <a:gd name="connsiteY1" fmla="*/ 71569 h 75936"/>
                <a:gd name="connsiteX2" fmla="*/ 63688 w 217204"/>
                <a:gd name="connsiteY2" fmla="*/ 61064 h 75936"/>
                <a:gd name="connsiteX3" fmla="*/ 112652 w 217204"/>
                <a:gd name="connsiteY3" fmla="*/ 44932 h 75936"/>
                <a:gd name="connsiteX4" fmla="*/ 131637 w 217204"/>
                <a:gd name="connsiteY4" fmla="*/ 37712 h 75936"/>
                <a:gd name="connsiteX5" fmla="*/ 202162 w 217204"/>
                <a:gd name="connsiteY5" fmla="*/ 6708 h 75936"/>
                <a:gd name="connsiteX6" fmla="*/ 215599 w 217204"/>
                <a:gd name="connsiteY6" fmla="*/ -315 h 75936"/>
                <a:gd name="connsiteX7" fmla="*/ 205231 w 217204"/>
                <a:gd name="connsiteY7" fmla="*/ 7181 h 75936"/>
                <a:gd name="connsiteX8" fmla="*/ 152352 w 217204"/>
                <a:gd name="connsiteY8" fmla="*/ 30886 h 75936"/>
                <a:gd name="connsiteX9" fmla="*/ 125676 w 217204"/>
                <a:gd name="connsiteY9" fmla="*/ 42178 h 75936"/>
                <a:gd name="connsiteX10" fmla="*/ 91976 w 217204"/>
                <a:gd name="connsiteY10" fmla="*/ 53037 h 75936"/>
                <a:gd name="connsiteX11" fmla="*/ 46907 w 217204"/>
                <a:gd name="connsiteY11" fmla="*/ 68933 h 75936"/>
                <a:gd name="connsiteX12" fmla="*/ 26467 w 217204"/>
                <a:gd name="connsiteY12" fmla="*/ 73025 h 75936"/>
                <a:gd name="connsiteX13" fmla="*/ 5693 w 217204"/>
                <a:gd name="connsiteY13" fmla="*/ 75248 h 75936"/>
                <a:gd name="connsiteX14" fmla="*/ -1606 w 217204"/>
                <a:gd name="connsiteY14" fmla="*/ 75503 h 7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7204" h="75936">
                  <a:moveTo>
                    <a:pt x="-1606" y="75503"/>
                  </a:moveTo>
                  <a:cubicBezTo>
                    <a:pt x="4453" y="72401"/>
                    <a:pt x="11280" y="71038"/>
                    <a:pt x="18067" y="71569"/>
                  </a:cubicBezTo>
                  <a:cubicBezTo>
                    <a:pt x="34474" y="72592"/>
                    <a:pt x="49032" y="66611"/>
                    <a:pt x="63688" y="61064"/>
                  </a:cubicBezTo>
                  <a:cubicBezTo>
                    <a:pt x="79780" y="54965"/>
                    <a:pt x="96147" y="49772"/>
                    <a:pt x="112652" y="44932"/>
                  </a:cubicBezTo>
                  <a:cubicBezTo>
                    <a:pt x="119125" y="42947"/>
                    <a:pt x="125479" y="40535"/>
                    <a:pt x="131637" y="37712"/>
                  </a:cubicBezTo>
                  <a:cubicBezTo>
                    <a:pt x="155126" y="27325"/>
                    <a:pt x="179362" y="18669"/>
                    <a:pt x="202162" y="6708"/>
                  </a:cubicBezTo>
                  <a:cubicBezTo>
                    <a:pt x="206628" y="4367"/>
                    <a:pt x="210425" y="669"/>
                    <a:pt x="215599" y="-315"/>
                  </a:cubicBezTo>
                  <a:cubicBezTo>
                    <a:pt x="213061" y="3443"/>
                    <a:pt x="209068" y="5213"/>
                    <a:pt x="205231" y="7181"/>
                  </a:cubicBezTo>
                  <a:cubicBezTo>
                    <a:pt x="188057" y="16073"/>
                    <a:pt x="170411" y="23987"/>
                    <a:pt x="152352" y="30886"/>
                  </a:cubicBezTo>
                  <a:cubicBezTo>
                    <a:pt x="143342" y="34309"/>
                    <a:pt x="134548" y="38342"/>
                    <a:pt x="125676" y="42178"/>
                  </a:cubicBezTo>
                  <a:cubicBezTo>
                    <a:pt x="114777" y="46860"/>
                    <a:pt x="103171" y="49319"/>
                    <a:pt x="91976" y="53037"/>
                  </a:cubicBezTo>
                  <a:cubicBezTo>
                    <a:pt x="76848" y="58054"/>
                    <a:pt x="61897" y="63542"/>
                    <a:pt x="46907" y="68933"/>
                  </a:cubicBezTo>
                  <a:cubicBezTo>
                    <a:pt x="40297" y="71152"/>
                    <a:pt x="33431" y="72527"/>
                    <a:pt x="26467" y="73025"/>
                  </a:cubicBezTo>
                  <a:cubicBezTo>
                    <a:pt x="19582" y="73713"/>
                    <a:pt x="12500" y="73280"/>
                    <a:pt x="5693" y="75248"/>
                  </a:cubicBezTo>
                  <a:cubicBezTo>
                    <a:pt x="3273" y="75637"/>
                    <a:pt x="834" y="75724"/>
                    <a:pt x="-1606" y="75503"/>
                  </a:cubicBezTo>
                  <a:close/>
                </a:path>
              </a:pathLst>
            </a:custGeom>
            <a:solidFill>
              <a:srgbClr val="0E1315"/>
            </a:solidFill>
            <a:ln w="1956" cap="flat">
              <a:noFill/>
              <a:prstDash val="solid"/>
              <a:miter/>
            </a:ln>
          </p:spPr>
          <p:txBody>
            <a:bodyPr rtlCol="0" anchor="ctr"/>
            <a:lstStyle/>
            <a:p>
              <a:endParaRPr lang="es-CO"/>
            </a:p>
          </p:txBody>
        </p:sp>
        <p:sp>
          <p:nvSpPr>
            <p:cNvPr id="840" name="Freeform: Shape 839">
              <a:extLst>
                <a:ext uri="{FF2B5EF4-FFF2-40B4-BE49-F238E27FC236}">
                  <a16:creationId xmlns:a16="http://schemas.microsoft.com/office/drawing/2014/main" id="{00D39369-34A1-1AF2-57A4-B9DE7C07E5FF}"/>
                </a:ext>
              </a:extLst>
            </p:cNvPr>
            <p:cNvSpPr/>
            <p:nvPr/>
          </p:nvSpPr>
          <p:spPr>
            <a:xfrm>
              <a:off x="13561907" y="489686"/>
              <a:ext cx="6041" cy="113608"/>
            </a:xfrm>
            <a:custGeom>
              <a:avLst/>
              <a:gdLst>
                <a:gd name="connsiteX0" fmla="*/ -1606 w 6041"/>
                <a:gd name="connsiteY0" fmla="*/ 113294 h 113608"/>
                <a:gd name="connsiteX1" fmla="*/ 1227 w 6041"/>
                <a:gd name="connsiteY1" fmla="*/ 22801 h 113608"/>
                <a:gd name="connsiteX2" fmla="*/ -130 w 6041"/>
                <a:gd name="connsiteY2" fmla="*/ -315 h 113608"/>
                <a:gd name="connsiteX3" fmla="*/ 1070 w 6041"/>
                <a:gd name="connsiteY3" fmla="*/ 1417 h 113608"/>
                <a:gd name="connsiteX4" fmla="*/ 2899 w 6041"/>
                <a:gd name="connsiteY4" fmla="*/ 23056 h 113608"/>
                <a:gd name="connsiteX5" fmla="*/ 4001 w 6041"/>
                <a:gd name="connsiteY5" fmla="*/ 40368 h 113608"/>
                <a:gd name="connsiteX6" fmla="*/ 2978 w 6041"/>
                <a:gd name="connsiteY6" fmla="*/ 62716 h 113608"/>
                <a:gd name="connsiteX7" fmla="*/ 2801 w 6041"/>
                <a:gd name="connsiteY7" fmla="*/ 96159 h 113608"/>
                <a:gd name="connsiteX8" fmla="*/ -1606 w 6041"/>
                <a:gd name="connsiteY8" fmla="*/ 113294 h 113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41" h="113608">
                  <a:moveTo>
                    <a:pt x="-1606" y="113294"/>
                  </a:moveTo>
                  <a:cubicBezTo>
                    <a:pt x="4001" y="83274"/>
                    <a:pt x="617" y="52959"/>
                    <a:pt x="1227" y="22801"/>
                  </a:cubicBezTo>
                  <a:cubicBezTo>
                    <a:pt x="1385" y="15109"/>
                    <a:pt x="-937" y="7456"/>
                    <a:pt x="-130" y="-315"/>
                  </a:cubicBezTo>
                  <a:cubicBezTo>
                    <a:pt x="283" y="256"/>
                    <a:pt x="1070" y="846"/>
                    <a:pt x="1070" y="1417"/>
                  </a:cubicBezTo>
                  <a:cubicBezTo>
                    <a:pt x="834" y="8695"/>
                    <a:pt x="3037" y="15738"/>
                    <a:pt x="2899" y="23056"/>
                  </a:cubicBezTo>
                  <a:cubicBezTo>
                    <a:pt x="2663" y="28850"/>
                    <a:pt x="3037" y="34651"/>
                    <a:pt x="4001" y="40368"/>
                  </a:cubicBezTo>
                  <a:cubicBezTo>
                    <a:pt x="5300" y="47745"/>
                    <a:pt x="3313" y="55260"/>
                    <a:pt x="2978" y="62716"/>
                  </a:cubicBezTo>
                  <a:cubicBezTo>
                    <a:pt x="2506" y="73831"/>
                    <a:pt x="2978" y="85005"/>
                    <a:pt x="2801" y="96159"/>
                  </a:cubicBezTo>
                  <a:cubicBezTo>
                    <a:pt x="3017" y="102177"/>
                    <a:pt x="1483" y="108130"/>
                    <a:pt x="-1606" y="113294"/>
                  </a:cubicBezTo>
                  <a:close/>
                </a:path>
              </a:pathLst>
            </a:custGeom>
            <a:solidFill>
              <a:srgbClr val="141A1D"/>
            </a:solidFill>
            <a:ln w="1956" cap="flat">
              <a:noFill/>
              <a:prstDash val="solid"/>
              <a:miter/>
            </a:ln>
          </p:spPr>
          <p:txBody>
            <a:bodyPr rtlCol="0" anchor="ctr"/>
            <a:lstStyle/>
            <a:p>
              <a:endParaRPr lang="es-CO"/>
            </a:p>
          </p:txBody>
        </p:sp>
        <p:sp>
          <p:nvSpPr>
            <p:cNvPr id="841" name="Freeform: Shape 840">
              <a:extLst>
                <a:ext uri="{FF2B5EF4-FFF2-40B4-BE49-F238E27FC236}">
                  <a16:creationId xmlns:a16="http://schemas.microsoft.com/office/drawing/2014/main" id="{4DFEC7A7-3DD6-7DDB-73AA-62FD044922DB}"/>
                </a:ext>
              </a:extLst>
            </p:cNvPr>
            <p:cNvSpPr/>
            <p:nvPr/>
          </p:nvSpPr>
          <p:spPr>
            <a:xfrm>
              <a:off x="13553172" y="603295"/>
              <a:ext cx="8734" cy="18944"/>
            </a:xfrm>
            <a:custGeom>
              <a:avLst/>
              <a:gdLst>
                <a:gd name="connsiteX0" fmla="*/ -1606 w 8734"/>
                <a:gd name="connsiteY0" fmla="*/ 18630 h 18944"/>
                <a:gd name="connsiteX1" fmla="*/ 7129 w 8734"/>
                <a:gd name="connsiteY1" fmla="*/ -315 h 18944"/>
                <a:gd name="connsiteX2" fmla="*/ -1606 w 8734"/>
                <a:gd name="connsiteY2" fmla="*/ 18630 h 18944"/>
              </a:gdLst>
              <a:ahLst/>
              <a:cxnLst>
                <a:cxn ang="0">
                  <a:pos x="connsiteX0" y="connsiteY0"/>
                </a:cxn>
                <a:cxn ang="0">
                  <a:pos x="connsiteX1" y="connsiteY1"/>
                </a:cxn>
                <a:cxn ang="0">
                  <a:pos x="connsiteX2" y="connsiteY2"/>
                </a:cxn>
              </a:cxnLst>
              <a:rect l="l" t="t" r="r" b="b"/>
              <a:pathLst>
                <a:path w="8734" h="18944">
                  <a:moveTo>
                    <a:pt x="-1606" y="18630"/>
                  </a:moveTo>
                  <a:cubicBezTo>
                    <a:pt x="756" y="12077"/>
                    <a:pt x="3687" y="5741"/>
                    <a:pt x="7129" y="-315"/>
                  </a:cubicBezTo>
                  <a:cubicBezTo>
                    <a:pt x="6087" y="6866"/>
                    <a:pt x="3883" y="13515"/>
                    <a:pt x="-1606" y="18630"/>
                  </a:cubicBezTo>
                  <a:close/>
                </a:path>
              </a:pathLst>
            </a:custGeom>
            <a:solidFill>
              <a:srgbClr val="141A1D"/>
            </a:solidFill>
            <a:ln w="1956" cap="flat">
              <a:noFill/>
              <a:prstDash val="solid"/>
              <a:miter/>
            </a:ln>
          </p:spPr>
          <p:txBody>
            <a:bodyPr rtlCol="0" anchor="ctr"/>
            <a:lstStyle/>
            <a:p>
              <a:endParaRPr lang="es-CO"/>
            </a:p>
          </p:txBody>
        </p:sp>
        <p:sp>
          <p:nvSpPr>
            <p:cNvPr id="842" name="Freeform: Shape 841">
              <a:extLst>
                <a:ext uri="{FF2B5EF4-FFF2-40B4-BE49-F238E27FC236}">
                  <a16:creationId xmlns:a16="http://schemas.microsoft.com/office/drawing/2014/main" id="{E48F1848-CC93-C878-59FC-C922BE50DB6F}"/>
                </a:ext>
              </a:extLst>
            </p:cNvPr>
            <p:cNvSpPr/>
            <p:nvPr/>
          </p:nvSpPr>
          <p:spPr>
            <a:xfrm>
              <a:off x="13522562" y="647007"/>
              <a:ext cx="8734" cy="7318"/>
            </a:xfrm>
            <a:custGeom>
              <a:avLst/>
              <a:gdLst>
                <a:gd name="connsiteX0" fmla="*/ -1606 w 8734"/>
                <a:gd name="connsiteY0" fmla="*/ 7003 h 7318"/>
                <a:gd name="connsiteX1" fmla="*/ 7129 w 8734"/>
                <a:gd name="connsiteY1" fmla="*/ -315 h 7318"/>
                <a:gd name="connsiteX2" fmla="*/ -1606 w 8734"/>
                <a:gd name="connsiteY2" fmla="*/ 7003 h 7318"/>
              </a:gdLst>
              <a:ahLst/>
              <a:cxnLst>
                <a:cxn ang="0">
                  <a:pos x="connsiteX0" y="connsiteY0"/>
                </a:cxn>
                <a:cxn ang="0">
                  <a:pos x="connsiteX1" y="connsiteY1"/>
                </a:cxn>
                <a:cxn ang="0">
                  <a:pos x="connsiteX2" y="connsiteY2"/>
                </a:cxn>
              </a:cxnLst>
              <a:rect l="l" t="t" r="r" b="b"/>
              <a:pathLst>
                <a:path w="8734" h="7318">
                  <a:moveTo>
                    <a:pt x="-1606" y="7003"/>
                  </a:moveTo>
                  <a:cubicBezTo>
                    <a:pt x="735" y="3875"/>
                    <a:pt x="2978" y="630"/>
                    <a:pt x="7129" y="-315"/>
                  </a:cubicBezTo>
                  <a:cubicBezTo>
                    <a:pt x="4925" y="2931"/>
                    <a:pt x="2781" y="6295"/>
                    <a:pt x="-1606" y="7003"/>
                  </a:cubicBezTo>
                  <a:close/>
                </a:path>
              </a:pathLst>
            </a:custGeom>
            <a:solidFill>
              <a:srgbClr val="141A1D"/>
            </a:solidFill>
            <a:ln w="1956" cap="flat">
              <a:noFill/>
              <a:prstDash val="solid"/>
              <a:miter/>
            </a:ln>
          </p:spPr>
          <p:txBody>
            <a:bodyPr rtlCol="0" anchor="ctr"/>
            <a:lstStyle/>
            <a:p>
              <a:endParaRPr lang="es-CO"/>
            </a:p>
          </p:txBody>
        </p:sp>
        <p:sp>
          <p:nvSpPr>
            <p:cNvPr id="843" name="Freeform: Shape 842">
              <a:extLst>
                <a:ext uri="{FF2B5EF4-FFF2-40B4-BE49-F238E27FC236}">
                  <a16:creationId xmlns:a16="http://schemas.microsoft.com/office/drawing/2014/main" id="{DF4E3A52-4B88-647F-B0D3-37CF8E08B5E0}"/>
                </a:ext>
              </a:extLst>
            </p:cNvPr>
            <p:cNvSpPr/>
            <p:nvPr/>
          </p:nvSpPr>
          <p:spPr>
            <a:xfrm>
              <a:off x="13542922" y="626568"/>
              <a:ext cx="7298" cy="8754"/>
            </a:xfrm>
            <a:custGeom>
              <a:avLst/>
              <a:gdLst>
                <a:gd name="connsiteX0" fmla="*/ -1606 w 7298"/>
                <a:gd name="connsiteY0" fmla="*/ 8440 h 8754"/>
                <a:gd name="connsiteX1" fmla="*/ 5693 w 7298"/>
                <a:gd name="connsiteY1" fmla="*/ -315 h 8754"/>
                <a:gd name="connsiteX2" fmla="*/ -1606 w 7298"/>
                <a:gd name="connsiteY2" fmla="*/ 8440 h 8754"/>
              </a:gdLst>
              <a:ahLst/>
              <a:cxnLst>
                <a:cxn ang="0">
                  <a:pos x="connsiteX0" y="connsiteY0"/>
                </a:cxn>
                <a:cxn ang="0">
                  <a:pos x="connsiteX1" y="connsiteY1"/>
                </a:cxn>
                <a:cxn ang="0">
                  <a:pos x="connsiteX2" y="connsiteY2"/>
                </a:cxn>
              </a:cxnLst>
              <a:rect l="l" t="t" r="r" b="b"/>
              <a:pathLst>
                <a:path w="7298" h="8754">
                  <a:moveTo>
                    <a:pt x="-1606" y="8440"/>
                  </a:moveTo>
                  <a:cubicBezTo>
                    <a:pt x="-642" y="4308"/>
                    <a:pt x="2605" y="2046"/>
                    <a:pt x="5693" y="-315"/>
                  </a:cubicBezTo>
                  <a:cubicBezTo>
                    <a:pt x="5064" y="4112"/>
                    <a:pt x="1700" y="6256"/>
                    <a:pt x="-1606" y="8440"/>
                  </a:cubicBezTo>
                  <a:close/>
                </a:path>
              </a:pathLst>
            </a:custGeom>
            <a:solidFill>
              <a:srgbClr val="141A1D"/>
            </a:solidFill>
            <a:ln w="1956" cap="flat">
              <a:noFill/>
              <a:prstDash val="solid"/>
              <a:miter/>
            </a:ln>
          </p:spPr>
          <p:txBody>
            <a:bodyPr rtlCol="0" anchor="ctr"/>
            <a:lstStyle/>
            <a:p>
              <a:endParaRPr lang="es-CO"/>
            </a:p>
          </p:txBody>
        </p:sp>
        <p:sp>
          <p:nvSpPr>
            <p:cNvPr id="844" name="Freeform: Shape 843">
              <a:extLst>
                <a:ext uri="{FF2B5EF4-FFF2-40B4-BE49-F238E27FC236}">
                  <a16:creationId xmlns:a16="http://schemas.microsoft.com/office/drawing/2014/main" id="{DCCC22CC-0120-13F8-FE49-1B179C9633FD}"/>
                </a:ext>
              </a:extLst>
            </p:cNvPr>
            <p:cNvSpPr/>
            <p:nvPr/>
          </p:nvSpPr>
          <p:spPr>
            <a:xfrm>
              <a:off x="13531237" y="641086"/>
              <a:ext cx="5901" cy="5901"/>
            </a:xfrm>
            <a:custGeom>
              <a:avLst/>
              <a:gdLst>
                <a:gd name="connsiteX0" fmla="*/ -1606 w 5901"/>
                <a:gd name="connsiteY0" fmla="*/ 5587 h 5901"/>
                <a:gd name="connsiteX1" fmla="*/ 4296 w 5901"/>
                <a:gd name="connsiteY1" fmla="*/ -315 h 5901"/>
                <a:gd name="connsiteX2" fmla="*/ -1606 w 5901"/>
                <a:gd name="connsiteY2" fmla="*/ 5587 h 5901"/>
              </a:gdLst>
              <a:ahLst/>
              <a:cxnLst>
                <a:cxn ang="0">
                  <a:pos x="connsiteX0" y="connsiteY0"/>
                </a:cxn>
                <a:cxn ang="0">
                  <a:pos x="connsiteX1" y="connsiteY1"/>
                </a:cxn>
                <a:cxn ang="0">
                  <a:pos x="connsiteX2" y="connsiteY2"/>
                </a:cxn>
              </a:cxnLst>
              <a:rect l="l" t="t" r="r" b="b"/>
              <a:pathLst>
                <a:path w="5901" h="5901">
                  <a:moveTo>
                    <a:pt x="-1606" y="5587"/>
                  </a:moveTo>
                  <a:cubicBezTo>
                    <a:pt x="-268" y="3079"/>
                    <a:pt x="1798" y="1025"/>
                    <a:pt x="4296" y="-315"/>
                  </a:cubicBezTo>
                  <a:cubicBezTo>
                    <a:pt x="4296" y="2945"/>
                    <a:pt x="1660" y="5587"/>
                    <a:pt x="-1606" y="5587"/>
                  </a:cubicBezTo>
                  <a:close/>
                </a:path>
              </a:pathLst>
            </a:custGeom>
            <a:solidFill>
              <a:srgbClr val="141A1D"/>
            </a:solidFill>
            <a:ln w="1956" cap="flat">
              <a:noFill/>
              <a:prstDash val="solid"/>
              <a:miter/>
            </a:ln>
          </p:spPr>
          <p:txBody>
            <a:bodyPr rtlCol="0" anchor="ctr"/>
            <a:lstStyle/>
            <a:p>
              <a:endParaRPr lang="es-CO"/>
            </a:p>
          </p:txBody>
        </p:sp>
        <p:sp>
          <p:nvSpPr>
            <p:cNvPr id="845" name="Freeform: Shape 844">
              <a:extLst>
                <a:ext uri="{FF2B5EF4-FFF2-40B4-BE49-F238E27FC236}">
                  <a16:creationId xmlns:a16="http://schemas.microsoft.com/office/drawing/2014/main" id="{61AA7A07-A613-96BB-601D-76C0ACCA6659}"/>
                </a:ext>
              </a:extLst>
            </p:cNvPr>
            <p:cNvSpPr/>
            <p:nvPr/>
          </p:nvSpPr>
          <p:spPr>
            <a:xfrm>
              <a:off x="13516758" y="654267"/>
              <a:ext cx="5901" cy="4406"/>
            </a:xfrm>
            <a:custGeom>
              <a:avLst/>
              <a:gdLst>
                <a:gd name="connsiteX0" fmla="*/ -1606 w 5901"/>
                <a:gd name="connsiteY0" fmla="*/ 4092 h 4406"/>
                <a:gd name="connsiteX1" fmla="*/ 4296 w 5901"/>
                <a:gd name="connsiteY1" fmla="*/ -315 h 4406"/>
                <a:gd name="connsiteX2" fmla="*/ -1606 w 5901"/>
                <a:gd name="connsiteY2" fmla="*/ 4092 h 4406"/>
              </a:gdLst>
              <a:ahLst/>
              <a:cxnLst>
                <a:cxn ang="0">
                  <a:pos x="connsiteX0" y="connsiteY0"/>
                </a:cxn>
                <a:cxn ang="0">
                  <a:pos x="connsiteX1" y="connsiteY1"/>
                </a:cxn>
                <a:cxn ang="0">
                  <a:pos x="connsiteX2" y="connsiteY2"/>
                </a:cxn>
              </a:cxnLst>
              <a:rect l="l" t="t" r="r" b="b"/>
              <a:pathLst>
                <a:path w="5901" h="4406">
                  <a:moveTo>
                    <a:pt x="-1606" y="4092"/>
                  </a:moveTo>
                  <a:cubicBezTo>
                    <a:pt x="-563" y="1676"/>
                    <a:pt x="1680" y="-4"/>
                    <a:pt x="4296" y="-315"/>
                  </a:cubicBezTo>
                  <a:cubicBezTo>
                    <a:pt x="3431" y="2237"/>
                    <a:pt x="1090" y="3990"/>
                    <a:pt x="-1606" y="4092"/>
                  </a:cubicBezTo>
                  <a:close/>
                </a:path>
              </a:pathLst>
            </a:custGeom>
            <a:solidFill>
              <a:srgbClr val="141A1D"/>
            </a:solidFill>
            <a:ln w="1956" cap="flat">
              <a:noFill/>
              <a:prstDash val="solid"/>
              <a:miter/>
            </a:ln>
          </p:spPr>
          <p:txBody>
            <a:bodyPr rtlCol="0" anchor="ctr"/>
            <a:lstStyle/>
            <a:p>
              <a:endParaRPr lang="es-CO"/>
            </a:p>
          </p:txBody>
        </p:sp>
        <p:sp>
          <p:nvSpPr>
            <p:cNvPr id="846" name="Freeform: Shape 845">
              <a:extLst>
                <a:ext uri="{FF2B5EF4-FFF2-40B4-BE49-F238E27FC236}">
                  <a16:creationId xmlns:a16="http://schemas.microsoft.com/office/drawing/2014/main" id="{A9169FDC-0D3A-A96A-3CF2-9DF5439CC564}"/>
                </a:ext>
              </a:extLst>
            </p:cNvPr>
            <p:cNvSpPr/>
            <p:nvPr/>
          </p:nvSpPr>
          <p:spPr>
            <a:xfrm>
              <a:off x="13560716" y="483686"/>
              <a:ext cx="2732" cy="5980"/>
            </a:xfrm>
            <a:custGeom>
              <a:avLst/>
              <a:gdLst>
                <a:gd name="connsiteX0" fmla="*/ 1060 w 2732"/>
                <a:gd name="connsiteY0" fmla="*/ 5666 h 5980"/>
                <a:gd name="connsiteX1" fmla="*/ -100 w 2732"/>
                <a:gd name="connsiteY1" fmla="*/ 5390 h 5980"/>
                <a:gd name="connsiteX2" fmla="*/ -966 w 2732"/>
                <a:gd name="connsiteY2" fmla="*/ 486 h 5980"/>
                <a:gd name="connsiteX3" fmla="*/ -572 w 2732"/>
                <a:gd name="connsiteY3" fmla="*/ 20 h 5980"/>
                <a:gd name="connsiteX4" fmla="*/ -179 w 2732"/>
                <a:gd name="connsiteY4" fmla="*/ -315 h 5980"/>
                <a:gd name="connsiteX5" fmla="*/ 1060 w 2732"/>
                <a:gd name="connsiteY5" fmla="*/ 5666 h 5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32" h="5980">
                  <a:moveTo>
                    <a:pt x="1060" y="5666"/>
                  </a:moveTo>
                  <a:cubicBezTo>
                    <a:pt x="667" y="5623"/>
                    <a:pt x="273" y="5530"/>
                    <a:pt x="-100" y="5390"/>
                  </a:cubicBezTo>
                  <a:cubicBezTo>
                    <a:pt x="-1694" y="4275"/>
                    <a:pt x="-2087" y="2078"/>
                    <a:pt x="-966" y="486"/>
                  </a:cubicBezTo>
                  <a:cubicBezTo>
                    <a:pt x="-848" y="319"/>
                    <a:pt x="-710" y="163"/>
                    <a:pt x="-572" y="20"/>
                  </a:cubicBezTo>
                  <a:lnTo>
                    <a:pt x="-179" y="-315"/>
                  </a:lnTo>
                  <a:cubicBezTo>
                    <a:pt x="1592" y="1397"/>
                    <a:pt x="1041" y="3600"/>
                    <a:pt x="1060" y="5666"/>
                  </a:cubicBezTo>
                  <a:close/>
                </a:path>
              </a:pathLst>
            </a:custGeom>
            <a:solidFill>
              <a:srgbClr val="141A1D"/>
            </a:solidFill>
            <a:ln w="1956" cap="flat">
              <a:noFill/>
              <a:prstDash val="solid"/>
              <a:miter/>
            </a:ln>
          </p:spPr>
          <p:txBody>
            <a:bodyPr rtlCol="0" anchor="ctr"/>
            <a:lstStyle/>
            <a:p>
              <a:endParaRPr lang="es-CO"/>
            </a:p>
          </p:txBody>
        </p:sp>
        <p:sp>
          <p:nvSpPr>
            <p:cNvPr id="847" name="Freeform: Shape 846">
              <a:extLst>
                <a:ext uri="{FF2B5EF4-FFF2-40B4-BE49-F238E27FC236}">
                  <a16:creationId xmlns:a16="http://schemas.microsoft.com/office/drawing/2014/main" id="{3D8B968D-F591-B283-9F17-0FB55F16D184}"/>
                </a:ext>
              </a:extLst>
            </p:cNvPr>
            <p:cNvSpPr/>
            <p:nvPr/>
          </p:nvSpPr>
          <p:spPr>
            <a:xfrm>
              <a:off x="13550221" y="622240"/>
              <a:ext cx="2971" cy="4347"/>
            </a:xfrm>
            <a:custGeom>
              <a:avLst/>
              <a:gdLst>
                <a:gd name="connsiteX0" fmla="*/ -1605 w 2971"/>
                <a:gd name="connsiteY0" fmla="*/ 4033 h 4347"/>
                <a:gd name="connsiteX1" fmla="*/ 1346 w 2971"/>
                <a:gd name="connsiteY1" fmla="*/ -315 h 4347"/>
                <a:gd name="connsiteX2" fmla="*/ -1605 w 2971"/>
                <a:gd name="connsiteY2" fmla="*/ 4033 h 4347"/>
              </a:gdLst>
              <a:ahLst/>
              <a:cxnLst>
                <a:cxn ang="0">
                  <a:pos x="connsiteX0" y="connsiteY0"/>
                </a:cxn>
                <a:cxn ang="0">
                  <a:pos x="connsiteX1" y="connsiteY1"/>
                </a:cxn>
                <a:cxn ang="0">
                  <a:pos x="connsiteX2" y="connsiteY2"/>
                </a:cxn>
              </a:cxnLst>
              <a:rect l="l" t="t" r="r" b="b"/>
              <a:pathLst>
                <a:path w="2971" h="4347">
                  <a:moveTo>
                    <a:pt x="-1605" y="4033"/>
                  </a:moveTo>
                  <a:cubicBezTo>
                    <a:pt x="-1625" y="2113"/>
                    <a:pt x="-444" y="386"/>
                    <a:pt x="1346" y="-315"/>
                  </a:cubicBezTo>
                  <a:cubicBezTo>
                    <a:pt x="1543" y="1657"/>
                    <a:pt x="303" y="3484"/>
                    <a:pt x="-1605" y="4033"/>
                  </a:cubicBezTo>
                  <a:close/>
                </a:path>
              </a:pathLst>
            </a:custGeom>
            <a:solidFill>
              <a:srgbClr val="141A1D"/>
            </a:solidFill>
            <a:ln w="1956" cap="flat">
              <a:noFill/>
              <a:prstDash val="solid"/>
              <a:miter/>
            </a:ln>
          </p:spPr>
          <p:txBody>
            <a:bodyPr rtlCol="0" anchor="ctr"/>
            <a:lstStyle/>
            <a:p>
              <a:endParaRPr lang="es-CO"/>
            </a:p>
          </p:txBody>
        </p:sp>
        <p:sp>
          <p:nvSpPr>
            <p:cNvPr id="848" name="Freeform: Shape 847">
              <a:extLst>
                <a:ext uri="{FF2B5EF4-FFF2-40B4-BE49-F238E27FC236}">
                  <a16:creationId xmlns:a16="http://schemas.microsoft.com/office/drawing/2014/main" id="{3A158AD5-A103-C096-6D76-984E93A7CB7B}"/>
                </a:ext>
              </a:extLst>
            </p:cNvPr>
            <p:cNvSpPr/>
            <p:nvPr/>
          </p:nvSpPr>
          <p:spPr>
            <a:xfrm>
              <a:off x="13481780" y="689695"/>
              <a:ext cx="3308" cy="2523"/>
            </a:xfrm>
            <a:custGeom>
              <a:avLst/>
              <a:gdLst>
                <a:gd name="connsiteX0" fmla="*/ -1606 w 3308"/>
                <a:gd name="connsiteY0" fmla="*/ 2205 h 2523"/>
                <a:gd name="connsiteX1" fmla="*/ 1326 w 3308"/>
                <a:gd name="connsiteY1" fmla="*/ -77 h 2523"/>
                <a:gd name="connsiteX2" fmla="*/ -189 w 3308"/>
                <a:gd name="connsiteY2" fmla="*/ 2008 h 2523"/>
                <a:gd name="connsiteX3" fmla="*/ -1606 w 3308"/>
                <a:gd name="connsiteY3" fmla="*/ 2205 h 2523"/>
              </a:gdLst>
              <a:ahLst/>
              <a:cxnLst>
                <a:cxn ang="0">
                  <a:pos x="connsiteX0" y="connsiteY0"/>
                </a:cxn>
                <a:cxn ang="0">
                  <a:pos x="connsiteX1" y="connsiteY1"/>
                </a:cxn>
                <a:cxn ang="0">
                  <a:pos x="connsiteX2" y="connsiteY2"/>
                </a:cxn>
                <a:cxn ang="0">
                  <a:pos x="connsiteX3" y="connsiteY3"/>
                </a:cxn>
              </a:cxnLst>
              <a:rect l="l" t="t" r="r" b="b"/>
              <a:pathLst>
                <a:path w="3308" h="2523">
                  <a:moveTo>
                    <a:pt x="-1606" y="2205"/>
                  </a:moveTo>
                  <a:cubicBezTo>
                    <a:pt x="-917" y="985"/>
                    <a:pt x="165" y="-1002"/>
                    <a:pt x="1326" y="-77"/>
                  </a:cubicBezTo>
                  <a:cubicBezTo>
                    <a:pt x="2486" y="848"/>
                    <a:pt x="676" y="1536"/>
                    <a:pt x="-189" y="2008"/>
                  </a:cubicBezTo>
                  <a:cubicBezTo>
                    <a:pt x="-642" y="2158"/>
                    <a:pt x="-1133" y="2225"/>
                    <a:pt x="-1606" y="2205"/>
                  </a:cubicBezTo>
                  <a:close/>
                </a:path>
              </a:pathLst>
            </a:custGeom>
            <a:solidFill>
              <a:srgbClr val="000000"/>
            </a:solidFill>
            <a:ln w="1956" cap="flat">
              <a:noFill/>
              <a:prstDash val="solid"/>
              <a:miter/>
            </a:ln>
          </p:spPr>
          <p:txBody>
            <a:bodyPr rtlCol="0" anchor="ctr"/>
            <a:lstStyle/>
            <a:p>
              <a:endParaRPr lang="es-CO"/>
            </a:p>
          </p:txBody>
        </p:sp>
        <p:sp>
          <p:nvSpPr>
            <p:cNvPr id="849" name="Freeform: Shape 848">
              <a:extLst>
                <a:ext uri="{FF2B5EF4-FFF2-40B4-BE49-F238E27FC236}">
                  <a16:creationId xmlns:a16="http://schemas.microsoft.com/office/drawing/2014/main" id="{5F51E5D7-97A5-C14C-0D23-A24BE4FC7DEA}"/>
                </a:ext>
              </a:extLst>
            </p:cNvPr>
            <p:cNvSpPr/>
            <p:nvPr/>
          </p:nvSpPr>
          <p:spPr>
            <a:xfrm>
              <a:off x="13481210" y="692215"/>
              <a:ext cx="609" cy="590"/>
            </a:xfrm>
            <a:custGeom>
              <a:avLst/>
              <a:gdLst>
                <a:gd name="connsiteX0" fmla="*/ 610 w 609"/>
                <a:gd name="connsiteY0" fmla="*/ 0 h 590"/>
                <a:gd name="connsiteX1" fmla="*/ 275 w 609"/>
                <a:gd name="connsiteY1" fmla="*/ 590 h 590"/>
                <a:gd name="connsiteX2" fmla="*/ 0 w 609"/>
                <a:gd name="connsiteY2" fmla="*/ 334 h 590"/>
                <a:gd name="connsiteX3" fmla="*/ 610 w 609"/>
                <a:gd name="connsiteY3" fmla="*/ 0 h 590"/>
              </a:gdLst>
              <a:ahLst/>
              <a:cxnLst>
                <a:cxn ang="0">
                  <a:pos x="connsiteX0" y="connsiteY0"/>
                </a:cxn>
                <a:cxn ang="0">
                  <a:pos x="connsiteX1" y="connsiteY1"/>
                </a:cxn>
                <a:cxn ang="0">
                  <a:pos x="connsiteX2" y="connsiteY2"/>
                </a:cxn>
                <a:cxn ang="0">
                  <a:pos x="connsiteX3" y="connsiteY3"/>
                </a:cxn>
              </a:cxnLst>
              <a:rect l="l" t="t" r="r" b="b"/>
              <a:pathLst>
                <a:path w="609" h="590">
                  <a:moveTo>
                    <a:pt x="610" y="0"/>
                  </a:moveTo>
                  <a:lnTo>
                    <a:pt x="275" y="590"/>
                  </a:lnTo>
                  <a:lnTo>
                    <a:pt x="0" y="334"/>
                  </a:lnTo>
                  <a:lnTo>
                    <a:pt x="610" y="0"/>
                  </a:lnTo>
                  <a:close/>
                </a:path>
              </a:pathLst>
            </a:custGeom>
            <a:solidFill>
              <a:srgbClr val="000000"/>
            </a:solidFill>
            <a:ln w="1956" cap="flat">
              <a:noFill/>
              <a:prstDash val="solid"/>
              <a:miter/>
            </a:ln>
          </p:spPr>
          <p:txBody>
            <a:bodyPr rtlCol="0" anchor="ctr"/>
            <a:lstStyle/>
            <a:p>
              <a:endParaRPr lang="es-CO"/>
            </a:p>
          </p:txBody>
        </p:sp>
        <p:sp>
          <p:nvSpPr>
            <p:cNvPr id="850" name="Freeform: Shape 849">
              <a:extLst>
                <a:ext uri="{FF2B5EF4-FFF2-40B4-BE49-F238E27FC236}">
                  <a16:creationId xmlns:a16="http://schemas.microsoft.com/office/drawing/2014/main" id="{8B5B08B4-FDE2-6D58-2E07-FFEE59C759A7}"/>
                </a:ext>
              </a:extLst>
            </p:cNvPr>
            <p:cNvSpPr/>
            <p:nvPr/>
          </p:nvSpPr>
          <p:spPr>
            <a:xfrm>
              <a:off x="13477433" y="694517"/>
              <a:ext cx="609" cy="609"/>
            </a:xfrm>
            <a:custGeom>
              <a:avLst/>
              <a:gdLst>
                <a:gd name="connsiteX0" fmla="*/ 0 w 609"/>
                <a:gd name="connsiteY0" fmla="*/ 610 h 609"/>
                <a:gd name="connsiteX1" fmla="*/ 334 w 609"/>
                <a:gd name="connsiteY1" fmla="*/ 0 h 609"/>
                <a:gd name="connsiteX2" fmla="*/ 610 w 609"/>
                <a:gd name="connsiteY2" fmla="*/ 275 h 609"/>
                <a:gd name="connsiteX3" fmla="*/ 0 w 609"/>
                <a:gd name="connsiteY3" fmla="*/ 610 h 609"/>
              </a:gdLst>
              <a:ahLst/>
              <a:cxnLst>
                <a:cxn ang="0">
                  <a:pos x="connsiteX0" y="connsiteY0"/>
                </a:cxn>
                <a:cxn ang="0">
                  <a:pos x="connsiteX1" y="connsiteY1"/>
                </a:cxn>
                <a:cxn ang="0">
                  <a:pos x="connsiteX2" y="connsiteY2"/>
                </a:cxn>
                <a:cxn ang="0">
                  <a:pos x="connsiteX3" y="connsiteY3"/>
                </a:cxn>
              </a:cxnLst>
              <a:rect l="l" t="t" r="r" b="b"/>
              <a:pathLst>
                <a:path w="609" h="609">
                  <a:moveTo>
                    <a:pt x="0" y="610"/>
                  </a:moveTo>
                  <a:lnTo>
                    <a:pt x="334" y="0"/>
                  </a:lnTo>
                  <a:lnTo>
                    <a:pt x="610" y="275"/>
                  </a:lnTo>
                  <a:lnTo>
                    <a:pt x="0" y="610"/>
                  </a:lnTo>
                  <a:close/>
                </a:path>
              </a:pathLst>
            </a:custGeom>
            <a:solidFill>
              <a:srgbClr val="000000"/>
            </a:solidFill>
            <a:ln w="1956" cap="flat">
              <a:noFill/>
              <a:prstDash val="solid"/>
              <a:miter/>
            </a:ln>
          </p:spPr>
          <p:txBody>
            <a:bodyPr rtlCol="0" anchor="ctr"/>
            <a:lstStyle/>
            <a:p>
              <a:endParaRPr lang="es-CO"/>
            </a:p>
          </p:txBody>
        </p:sp>
        <p:sp>
          <p:nvSpPr>
            <p:cNvPr id="851" name="Freeform: Shape 850">
              <a:extLst>
                <a:ext uri="{FF2B5EF4-FFF2-40B4-BE49-F238E27FC236}">
                  <a16:creationId xmlns:a16="http://schemas.microsoft.com/office/drawing/2014/main" id="{8FBB4129-414D-F0BF-98F8-AD299FACD2AD}"/>
                </a:ext>
              </a:extLst>
            </p:cNvPr>
            <p:cNvSpPr/>
            <p:nvPr/>
          </p:nvSpPr>
          <p:spPr>
            <a:xfrm>
              <a:off x="13541486" y="635302"/>
              <a:ext cx="1455" cy="1495"/>
            </a:xfrm>
            <a:custGeom>
              <a:avLst/>
              <a:gdLst>
                <a:gd name="connsiteX0" fmla="*/ -1606 w 1455"/>
                <a:gd name="connsiteY0" fmla="*/ 1180 h 1495"/>
                <a:gd name="connsiteX1" fmla="*/ -150 w 1455"/>
                <a:gd name="connsiteY1" fmla="*/ -315 h 1495"/>
                <a:gd name="connsiteX2" fmla="*/ -1606 w 1455"/>
                <a:gd name="connsiteY2" fmla="*/ 1180 h 1495"/>
              </a:gdLst>
              <a:ahLst/>
              <a:cxnLst>
                <a:cxn ang="0">
                  <a:pos x="connsiteX0" y="connsiteY0"/>
                </a:cxn>
                <a:cxn ang="0">
                  <a:pos x="connsiteX1" y="connsiteY1"/>
                </a:cxn>
                <a:cxn ang="0">
                  <a:pos x="connsiteX2" y="connsiteY2"/>
                </a:cxn>
              </a:cxnLst>
              <a:rect l="l" t="t" r="r" b="b"/>
              <a:pathLst>
                <a:path w="1455" h="1495">
                  <a:moveTo>
                    <a:pt x="-1606" y="1180"/>
                  </a:moveTo>
                  <a:lnTo>
                    <a:pt x="-150" y="-315"/>
                  </a:lnTo>
                  <a:cubicBezTo>
                    <a:pt x="-307" y="421"/>
                    <a:pt x="-877" y="1001"/>
                    <a:pt x="-1606" y="1180"/>
                  </a:cubicBezTo>
                  <a:close/>
                </a:path>
              </a:pathLst>
            </a:custGeom>
            <a:solidFill>
              <a:srgbClr val="141A1D"/>
            </a:solidFill>
            <a:ln w="1956" cap="flat">
              <a:noFill/>
              <a:prstDash val="solid"/>
              <a:miter/>
            </a:ln>
          </p:spPr>
          <p:txBody>
            <a:bodyPr rtlCol="0" anchor="ctr"/>
            <a:lstStyle/>
            <a:p>
              <a:endParaRPr lang="es-CO"/>
            </a:p>
          </p:txBody>
        </p:sp>
        <p:sp>
          <p:nvSpPr>
            <p:cNvPr id="852" name="Freeform: Shape 851">
              <a:extLst>
                <a:ext uri="{FF2B5EF4-FFF2-40B4-BE49-F238E27FC236}">
                  <a16:creationId xmlns:a16="http://schemas.microsoft.com/office/drawing/2014/main" id="{C68418F4-DB21-796C-9A42-CD632F19C5DC}"/>
                </a:ext>
              </a:extLst>
            </p:cNvPr>
            <p:cNvSpPr/>
            <p:nvPr/>
          </p:nvSpPr>
          <p:spPr>
            <a:xfrm>
              <a:off x="13540050" y="636778"/>
              <a:ext cx="1455" cy="1475"/>
            </a:xfrm>
            <a:custGeom>
              <a:avLst/>
              <a:gdLst>
                <a:gd name="connsiteX0" fmla="*/ -1606 w 1455"/>
                <a:gd name="connsiteY0" fmla="*/ 1161 h 1475"/>
                <a:gd name="connsiteX1" fmla="*/ -150 w 1455"/>
                <a:gd name="connsiteY1" fmla="*/ -315 h 1475"/>
              </a:gdLst>
              <a:ahLst/>
              <a:cxnLst>
                <a:cxn ang="0">
                  <a:pos x="connsiteX0" y="connsiteY0"/>
                </a:cxn>
                <a:cxn ang="0">
                  <a:pos x="connsiteX1" y="connsiteY1"/>
                </a:cxn>
              </a:cxnLst>
              <a:rect l="l" t="t" r="r" b="b"/>
              <a:pathLst>
                <a:path w="1455" h="1475">
                  <a:moveTo>
                    <a:pt x="-1606" y="1161"/>
                  </a:moveTo>
                  <a:lnTo>
                    <a:pt x="-150" y="-315"/>
                  </a:lnTo>
                  <a:close/>
                </a:path>
              </a:pathLst>
            </a:custGeom>
            <a:solidFill>
              <a:srgbClr val="141A1D"/>
            </a:solidFill>
            <a:ln w="1956" cap="flat">
              <a:noFill/>
              <a:prstDash val="solid"/>
              <a:miter/>
            </a:ln>
          </p:spPr>
          <p:txBody>
            <a:bodyPr rtlCol="0" anchor="ctr"/>
            <a:lstStyle/>
            <a:p>
              <a:endParaRPr lang="es-CO"/>
            </a:p>
          </p:txBody>
        </p:sp>
        <p:sp>
          <p:nvSpPr>
            <p:cNvPr id="853" name="Freeform: Shape 852">
              <a:extLst>
                <a:ext uri="{FF2B5EF4-FFF2-40B4-BE49-F238E27FC236}">
                  <a16:creationId xmlns:a16="http://schemas.microsoft.com/office/drawing/2014/main" id="{60C87B15-7ED5-AF86-B392-A52988BDAC2B}"/>
                </a:ext>
              </a:extLst>
            </p:cNvPr>
            <p:cNvSpPr/>
            <p:nvPr/>
          </p:nvSpPr>
          <p:spPr>
            <a:xfrm>
              <a:off x="13538595" y="638253"/>
              <a:ext cx="1455" cy="1475"/>
            </a:xfrm>
            <a:custGeom>
              <a:avLst/>
              <a:gdLst>
                <a:gd name="connsiteX0" fmla="*/ -1606 w 1455"/>
                <a:gd name="connsiteY0" fmla="*/ 1161 h 1475"/>
                <a:gd name="connsiteX1" fmla="*/ -150 w 1455"/>
                <a:gd name="connsiteY1" fmla="*/ -315 h 1475"/>
              </a:gdLst>
              <a:ahLst/>
              <a:cxnLst>
                <a:cxn ang="0">
                  <a:pos x="connsiteX0" y="connsiteY0"/>
                </a:cxn>
                <a:cxn ang="0">
                  <a:pos x="connsiteX1" y="connsiteY1"/>
                </a:cxn>
              </a:cxnLst>
              <a:rect l="l" t="t" r="r" b="b"/>
              <a:pathLst>
                <a:path w="1455" h="1475">
                  <a:moveTo>
                    <a:pt x="-1606" y="1161"/>
                  </a:moveTo>
                  <a:lnTo>
                    <a:pt x="-150" y="-315"/>
                  </a:lnTo>
                  <a:close/>
                </a:path>
              </a:pathLst>
            </a:custGeom>
            <a:solidFill>
              <a:srgbClr val="141A1D"/>
            </a:solidFill>
            <a:ln w="1956" cap="flat">
              <a:noFill/>
              <a:prstDash val="solid"/>
              <a:miter/>
            </a:ln>
          </p:spPr>
          <p:txBody>
            <a:bodyPr rtlCol="0" anchor="ctr"/>
            <a:lstStyle/>
            <a:p>
              <a:endParaRPr lang="es-CO"/>
            </a:p>
          </p:txBody>
        </p:sp>
        <p:sp>
          <p:nvSpPr>
            <p:cNvPr id="854" name="Freeform: Shape 853">
              <a:extLst>
                <a:ext uri="{FF2B5EF4-FFF2-40B4-BE49-F238E27FC236}">
                  <a16:creationId xmlns:a16="http://schemas.microsoft.com/office/drawing/2014/main" id="{03BB2E33-5410-19C3-A063-AEA9D59461DB}"/>
                </a:ext>
              </a:extLst>
            </p:cNvPr>
            <p:cNvSpPr/>
            <p:nvPr/>
          </p:nvSpPr>
          <p:spPr>
            <a:xfrm>
              <a:off x="13537139" y="639709"/>
              <a:ext cx="1455" cy="1475"/>
            </a:xfrm>
            <a:custGeom>
              <a:avLst/>
              <a:gdLst>
                <a:gd name="connsiteX0" fmla="*/ -1606 w 1455"/>
                <a:gd name="connsiteY0" fmla="*/ 1161 h 1475"/>
                <a:gd name="connsiteX1" fmla="*/ -150 w 1455"/>
                <a:gd name="connsiteY1" fmla="*/ -315 h 1475"/>
              </a:gdLst>
              <a:ahLst/>
              <a:cxnLst>
                <a:cxn ang="0">
                  <a:pos x="connsiteX0" y="connsiteY0"/>
                </a:cxn>
                <a:cxn ang="0">
                  <a:pos x="connsiteX1" y="connsiteY1"/>
                </a:cxn>
              </a:cxnLst>
              <a:rect l="l" t="t" r="r" b="b"/>
              <a:pathLst>
                <a:path w="1455" h="1475">
                  <a:moveTo>
                    <a:pt x="-1606" y="1161"/>
                  </a:moveTo>
                  <a:cubicBezTo>
                    <a:pt x="-1448" y="433"/>
                    <a:pt x="-877" y="-140"/>
                    <a:pt x="-150" y="-315"/>
                  </a:cubicBezTo>
                  <a:close/>
                </a:path>
              </a:pathLst>
            </a:custGeom>
            <a:solidFill>
              <a:srgbClr val="141A1D"/>
            </a:solidFill>
            <a:ln w="1956" cap="flat">
              <a:noFill/>
              <a:prstDash val="solid"/>
              <a:miter/>
            </a:ln>
          </p:spPr>
          <p:txBody>
            <a:bodyPr rtlCol="0" anchor="ctr"/>
            <a:lstStyle/>
            <a:p>
              <a:endParaRPr lang="es-CO"/>
            </a:p>
          </p:txBody>
        </p:sp>
        <p:sp>
          <p:nvSpPr>
            <p:cNvPr id="855" name="Freeform: Shape 854">
              <a:extLst>
                <a:ext uri="{FF2B5EF4-FFF2-40B4-BE49-F238E27FC236}">
                  <a16:creationId xmlns:a16="http://schemas.microsoft.com/office/drawing/2014/main" id="{E522F59E-EFE7-7A63-D6B7-938E5D3F49E2}"/>
                </a:ext>
              </a:extLst>
            </p:cNvPr>
            <p:cNvSpPr/>
            <p:nvPr/>
          </p:nvSpPr>
          <p:spPr>
            <a:xfrm>
              <a:off x="12989130" y="1587001"/>
              <a:ext cx="1660" cy="13219"/>
            </a:xfrm>
            <a:custGeom>
              <a:avLst/>
              <a:gdLst>
                <a:gd name="connsiteX0" fmla="*/ -1438 w 1660"/>
                <a:gd name="connsiteY0" fmla="*/ -315 h 13219"/>
                <a:gd name="connsiteX1" fmla="*/ -120 w 1660"/>
                <a:gd name="connsiteY1" fmla="*/ 12905 h 13219"/>
                <a:gd name="connsiteX2" fmla="*/ -1438 w 1660"/>
                <a:gd name="connsiteY2" fmla="*/ -315 h 13219"/>
              </a:gdLst>
              <a:ahLst/>
              <a:cxnLst>
                <a:cxn ang="0">
                  <a:pos x="connsiteX0" y="connsiteY0"/>
                </a:cxn>
                <a:cxn ang="0">
                  <a:pos x="connsiteX1" y="connsiteY1"/>
                </a:cxn>
                <a:cxn ang="0">
                  <a:pos x="connsiteX2" y="connsiteY2"/>
                </a:cxn>
              </a:cxnLst>
              <a:rect l="l" t="t" r="r" b="b"/>
              <a:pathLst>
                <a:path w="1660" h="13219">
                  <a:moveTo>
                    <a:pt x="-1438" y="-315"/>
                  </a:moveTo>
                  <a:cubicBezTo>
                    <a:pt x="1021" y="3895"/>
                    <a:pt x="-356" y="8479"/>
                    <a:pt x="-120" y="12905"/>
                  </a:cubicBezTo>
                  <a:cubicBezTo>
                    <a:pt x="-2579" y="8696"/>
                    <a:pt x="-1182" y="4112"/>
                    <a:pt x="-1438" y="-315"/>
                  </a:cubicBezTo>
                  <a:close/>
                </a:path>
              </a:pathLst>
            </a:custGeom>
            <a:solidFill>
              <a:srgbClr val="2C2C2C"/>
            </a:solidFill>
            <a:ln w="1956" cap="flat">
              <a:noFill/>
              <a:prstDash val="solid"/>
              <a:miter/>
            </a:ln>
          </p:spPr>
          <p:txBody>
            <a:bodyPr rtlCol="0" anchor="ctr"/>
            <a:lstStyle/>
            <a:p>
              <a:endParaRPr lang="es-CO"/>
            </a:p>
          </p:txBody>
        </p:sp>
        <p:sp>
          <p:nvSpPr>
            <p:cNvPr id="856" name="Freeform: Shape 855">
              <a:extLst>
                <a:ext uri="{FF2B5EF4-FFF2-40B4-BE49-F238E27FC236}">
                  <a16:creationId xmlns:a16="http://schemas.microsoft.com/office/drawing/2014/main" id="{DC61E7EC-DD1C-348B-1879-4D7A0320329D}"/>
                </a:ext>
              </a:extLst>
            </p:cNvPr>
            <p:cNvSpPr/>
            <p:nvPr/>
          </p:nvSpPr>
          <p:spPr>
            <a:xfrm>
              <a:off x="12986220" y="1558834"/>
              <a:ext cx="1562" cy="12172"/>
            </a:xfrm>
            <a:custGeom>
              <a:avLst/>
              <a:gdLst>
                <a:gd name="connsiteX0" fmla="*/ -279 w 1562"/>
                <a:gd name="connsiteY0" fmla="*/ 232 h 12172"/>
                <a:gd name="connsiteX1" fmla="*/ -43 w 1562"/>
                <a:gd name="connsiteY1" fmla="*/ 11858 h 12172"/>
                <a:gd name="connsiteX2" fmla="*/ -1440 w 1562"/>
                <a:gd name="connsiteY2" fmla="*/ 173 h 12172"/>
                <a:gd name="connsiteX3" fmla="*/ -279 w 1562"/>
                <a:gd name="connsiteY3" fmla="*/ 232 h 12172"/>
              </a:gdLst>
              <a:ahLst/>
              <a:cxnLst>
                <a:cxn ang="0">
                  <a:pos x="connsiteX0" y="connsiteY0"/>
                </a:cxn>
                <a:cxn ang="0">
                  <a:pos x="connsiteX1" y="connsiteY1"/>
                </a:cxn>
                <a:cxn ang="0">
                  <a:pos x="connsiteX2" y="connsiteY2"/>
                </a:cxn>
                <a:cxn ang="0">
                  <a:pos x="connsiteX3" y="connsiteY3"/>
                </a:cxn>
              </a:cxnLst>
              <a:rect l="l" t="t" r="r" b="b"/>
              <a:pathLst>
                <a:path w="1562" h="12172">
                  <a:moveTo>
                    <a:pt x="-279" y="232"/>
                  </a:moveTo>
                  <a:lnTo>
                    <a:pt x="-43" y="11858"/>
                  </a:lnTo>
                  <a:cubicBezTo>
                    <a:pt x="-2817" y="8238"/>
                    <a:pt x="-948" y="3989"/>
                    <a:pt x="-1440" y="173"/>
                  </a:cubicBezTo>
                  <a:cubicBezTo>
                    <a:pt x="-1027" y="-496"/>
                    <a:pt x="-633" y="-477"/>
                    <a:pt x="-279" y="232"/>
                  </a:cubicBezTo>
                  <a:close/>
                </a:path>
              </a:pathLst>
            </a:custGeom>
            <a:solidFill>
              <a:srgbClr val="252525"/>
            </a:solidFill>
            <a:ln w="1956" cap="flat">
              <a:noFill/>
              <a:prstDash val="solid"/>
              <a:miter/>
            </a:ln>
          </p:spPr>
          <p:txBody>
            <a:bodyPr rtlCol="0" anchor="ctr"/>
            <a:lstStyle/>
            <a:p>
              <a:endParaRPr lang="es-CO"/>
            </a:p>
          </p:txBody>
        </p:sp>
        <p:sp>
          <p:nvSpPr>
            <p:cNvPr id="857" name="Freeform: Shape 856">
              <a:extLst>
                <a:ext uri="{FF2B5EF4-FFF2-40B4-BE49-F238E27FC236}">
                  <a16:creationId xmlns:a16="http://schemas.microsoft.com/office/drawing/2014/main" id="{90A3FED9-9A10-E06E-8625-04455516D9B5}"/>
                </a:ext>
              </a:extLst>
            </p:cNvPr>
            <p:cNvSpPr/>
            <p:nvPr/>
          </p:nvSpPr>
          <p:spPr>
            <a:xfrm>
              <a:off x="12987720" y="1574867"/>
              <a:ext cx="1498" cy="10717"/>
            </a:xfrm>
            <a:custGeom>
              <a:avLst/>
              <a:gdLst>
                <a:gd name="connsiteX0" fmla="*/ -343 w 1498"/>
                <a:gd name="connsiteY0" fmla="*/ 232 h 10717"/>
                <a:gd name="connsiteX1" fmla="*/ -107 w 1498"/>
                <a:gd name="connsiteY1" fmla="*/ 10403 h 10717"/>
                <a:gd name="connsiteX2" fmla="*/ -1523 w 1498"/>
                <a:gd name="connsiteY2" fmla="*/ 173 h 10717"/>
                <a:gd name="connsiteX3" fmla="*/ -343 w 1498"/>
                <a:gd name="connsiteY3" fmla="*/ 232 h 10717"/>
              </a:gdLst>
              <a:ahLst/>
              <a:cxnLst>
                <a:cxn ang="0">
                  <a:pos x="connsiteX0" y="connsiteY0"/>
                </a:cxn>
                <a:cxn ang="0">
                  <a:pos x="connsiteX1" y="connsiteY1"/>
                </a:cxn>
                <a:cxn ang="0">
                  <a:pos x="connsiteX2" y="connsiteY2"/>
                </a:cxn>
                <a:cxn ang="0">
                  <a:pos x="connsiteX3" y="connsiteY3"/>
                </a:cxn>
              </a:cxnLst>
              <a:rect l="l" t="t" r="r" b="b"/>
              <a:pathLst>
                <a:path w="1498" h="10717">
                  <a:moveTo>
                    <a:pt x="-343" y="232"/>
                  </a:moveTo>
                  <a:lnTo>
                    <a:pt x="-107" y="10403"/>
                  </a:lnTo>
                  <a:cubicBezTo>
                    <a:pt x="-2664" y="7275"/>
                    <a:pt x="-1071" y="3596"/>
                    <a:pt x="-1523" y="173"/>
                  </a:cubicBezTo>
                  <a:cubicBezTo>
                    <a:pt x="-1051" y="-515"/>
                    <a:pt x="-697" y="-456"/>
                    <a:pt x="-343" y="232"/>
                  </a:cubicBezTo>
                  <a:close/>
                </a:path>
              </a:pathLst>
            </a:custGeom>
            <a:solidFill>
              <a:srgbClr val="252525"/>
            </a:solidFill>
            <a:ln w="1956" cap="flat">
              <a:noFill/>
              <a:prstDash val="solid"/>
              <a:miter/>
            </a:ln>
          </p:spPr>
          <p:txBody>
            <a:bodyPr rtlCol="0" anchor="ctr"/>
            <a:lstStyle/>
            <a:p>
              <a:endParaRPr lang="es-CO"/>
            </a:p>
          </p:txBody>
        </p:sp>
        <p:sp>
          <p:nvSpPr>
            <p:cNvPr id="858" name="Freeform: Shape 857">
              <a:extLst>
                <a:ext uri="{FF2B5EF4-FFF2-40B4-BE49-F238E27FC236}">
                  <a16:creationId xmlns:a16="http://schemas.microsoft.com/office/drawing/2014/main" id="{69482812-579B-CC87-9BCF-B7BE5AA70E57}"/>
                </a:ext>
              </a:extLst>
            </p:cNvPr>
            <p:cNvSpPr/>
            <p:nvPr/>
          </p:nvSpPr>
          <p:spPr>
            <a:xfrm>
              <a:off x="12986386" y="1553479"/>
              <a:ext cx="1314" cy="5901"/>
            </a:xfrm>
            <a:custGeom>
              <a:avLst/>
              <a:gdLst>
                <a:gd name="connsiteX0" fmla="*/ -445 w 1314"/>
                <a:gd name="connsiteY0" fmla="*/ 5587 h 5901"/>
                <a:gd name="connsiteX1" fmla="*/ -1606 w 1314"/>
                <a:gd name="connsiteY1" fmla="*/ 5587 h 5901"/>
                <a:gd name="connsiteX2" fmla="*/ -1606 w 1314"/>
                <a:gd name="connsiteY2" fmla="*/ -315 h 5901"/>
                <a:gd name="connsiteX3" fmla="*/ -445 w 1314"/>
                <a:gd name="connsiteY3" fmla="*/ 5587 h 5901"/>
              </a:gdLst>
              <a:ahLst/>
              <a:cxnLst>
                <a:cxn ang="0">
                  <a:pos x="connsiteX0" y="connsiteY0"/>
                </a:cxn>
                <a:cxn ang="0">
                  <a:pos x="connsiteX1" y="connsiteY1"/>
                </a:cxn>
                <a:cxn ang="0">
                  <a:pos x="connsiteX2" y="connsiteY2"/>
                </a:cxn>
                <a:cxn ang="0">
                  <a:pos x="connsiteX3" y="connsiteY3"/>
                </a:cxn>
              </a:cxnLst>
              <a:rect l="l" t="t" r="r" b="b"/>
              <a:pathLst>
                <a:path w="1314" h="5901">
                  <a:moveTo>
                    <a:pt x="-445" y="5587"/>
                  </a:moveTo>
                  <a:cubicBezTo>
                    <a:pt x="-838" y="5567"/>
                    <a:pt x="-1212" y="5567"/>
                    <a:pt x="-1606" y="5587"/>
                  </a:cubicBezTo>
                  <a:cubicBezTo>
                    <a:pt x="-1606" y="3620"/>
                    <a:pt x="-1606" y="1653"/>
                    <a:pt x="-1606" y="-315"/>
                  </a:cubicBezTo>
                  <a:cubicBezTo>
                    <a:pt x="283" y="1357"/>
                    <a:pt x="-406" y="3502"/>
                    <a:pt x="-445" y="5587"/>
                  </a:cubicBezTo>
                  <a:close/>
                </a:path>
              </a:pathLst>
            </a:custGeom>
            <a:solidFill>
              <a:srgbClr val="2C2C2C"/>
            </a:solidFill>
            <a:ln w="1956" cap="flat">
              <a:noFill/>
              <a:prstDash val="solid"/>
              <a:miter/>
            </a:ln>
          </p:spPr>
          <p:txBody>
            <a:bodyPr rtlCol="0" anchor="ctr"/>
            <a:lstStyle/>
            <a:p>
              <a:endParaRPr lang="es-CO"/>
            </a:p>
          </p:txBody>
        </p:sp>
        <p:sp>
          <p:nvSpPr>
            <p:cNvPr id="859" name="Freeform: Shape 858">
              <a:extLst>
                <a:ext uri="{FF2B5EF4-FFF2-40B4-BE49-F238E27FC236}">
                  <a16:creationId xmlns:a16="http://schemas.microsoft.com/office/drawing/2014/main" id="{0E619D43-D729-AE47-C703-B613B2E355A5}"/>
                </a:ext>
              </a:extLst>
            </p:cNvPr>
            <p:cNvSpPr/>
            <p:nvPr/>
          </p:nvSpPr>
          <p:spPr>
            <a:xfrm>
              <a:off x="12990675" y="1539028"/>
              <a:ext cx="4524" cy="1310"/>
            </a:xfrm>
            <a:custGeom>
              <a:avLst/>
              <a:gdLst>
                <a:gd name="connsiteX0" fmla="*/ 2919 w 4524"/>
                <a:gd name="connsiteY0" fmla="*/ 838 h 1310"/>
                <a:gd name="connsiteX1" fmla="*/ -1606 w 4524"/>
                <a:gd name="connsiteY1" fmla="*/ 996 h 1310"/>
                <a:gd name="connsiteX2" fmla="*/ 2093 w 4524"/>
                <a:gd name="connsiteY2" fmla="*/ 71 h 1310"/>
                <a:gd name="connsiteX3" fmla="*/ 2919 w 4524"/>
                <a:gd name="connsiteY3" fmla="*/ 838 h 1310"/>
              </a:gdLst>
              <a:ahLst/>
              <a:cxnLst>
                <a:cxn ang="0">
                  <a:pos x="connsiteX0" y="connsiteY0"/>
                </a:cxn>
                <a:cxn ang="0">
                  <a:pos x="connsiteX1" y="connsiteY1"/>
                </a:cxn>
                <a:cxn ang="0">
                  <a:pos x="connsiteX2" y="connsiteY2"/>
                </a:cxn>
                <a:cxn ang="0">
                  <a:pos x="connsiteX3" y="connsiteY3"/>
                </a:cxn>
              </a:cxnLst>
              <a:rect l="l" t="t" r="r" b="b"/>
              <a:pathLst>
                <a:path w="4524" h="1310">
                  <a:moveTo>
                    <a:pt x="2919" y="838"/>
                  </a:moveTo>
                  <a:lnTo>
                    <a:pt x="-1606" y="996"/>
                  </a:lnTo>
                  <a:cubicBezTo>
                    <a:pt x="-838" y="-283"/>
                    <a:pt x="814" y="-696"/>
                    <a:pt x="2093" y="71"/>
                  </a:cubicBezTo>
                  <a:cubicBezTo>
                    <a:pt x="2427" y="268"/>
                    <a:pt x="2703" y="523"/>
                    <a:pt x="2919" y="838"/>
                  </a:cubicBezTo>
                  <a:close/>
                </a:path>
              </a:pathLst>
            </a:custGeom>
            <a:solidFill>
              <a:srgbClr val="252525"/>
            </a:solidFill>
            <a:ln w="1956" cap="flat">
              <a:noFill/>
              <a:prstDash val="solid"/>
              <a:miter/>
            </a:ln>
          </p:spPr>
          <p:txBody>
            <a:bodyPr rtlCol="0" anchor="ctr"/>
            <a:lstStyle/>
            <a:p>
              <a:endParaRPr lang="es-CO"/>
            </a:p>
          </p:txBody>
        </p:sp>
        <p:sp>
          <p:nvSpPr>
            <p:cNvPr id="860" name="Freeform: Shape 859">
              <a:extLst>
                <a:ext uri="{FF2B5EF4-FFF2-40B4-BE49-F238E27FC236}">
                  <a16:creationId xmlns:a16="http://schemas.microsoft.com/office/drawing/2014/main" id="{4B26B2ED-7BDD-1148-807E-6E59D4E0065C}"/>
                </a:ext>
              </a:extLst>
            </p:cNvPr>
            <p:cNvSpPr/>
            <p:nvPr/>
          </p:nvSpPr>
          <p:spPr>
            <a:xfrm>
              <a:off x="12987803" y="1571066"/>
              <a:ext cx="1302" cy="4347"/>
            </a:xfrm>
            <a:custGeom>
              <a:avLst/>
              <a:gdLst>
                <a:gd name="connsiteX0" fmla="*/ -425 w 1302"/>
                <a:gd name="connsiteY0" fmla="*/ 4033 h 4347"/>
                <a:gd name="connsiteX1" fmla="*/ -1606 w 1302"/>
                <a:gd name="connsiteY1" fmla="*/ 4033 h 4347"/>
                <a:gd name="connsiteX2" fmla="*/ -1606 w 1302"/>
                <a:gd name="connsiteY2" fmla="*/ -315 h 4347"/>
                <a:gd name="connsiteX3" fmla="*/ -425 w 1302"/>
                <a:gd name="connsiteY3" fmla="*/ 4033 h 4347"/>
              </a:gdLst>
              <a:ahLst/>
              <a:cxnLst>
                <a:cxn ang="0">
                  <a:pos x="connsiteX0" y="connsiteY0"/>
                </a:cxn>
                <a:cxn ang="0">
                  <a:pos x="connsiteX1" y="connsiteY1"/>
                </a:cxn>
                <a:cxn ang="0">
                  <a:pos x="connsiteX2" y="connsiteY2"/>
                </a:cxn>
                <a:cxn ang="0">
                  <a:pos x="connsiteX3" y="connsiteY3"/>
                </a:cxn>
              </a:cxnLst>
              <a:rect l="l" t="t" r="r" b="b"/>
              <a:pathLst>
                <a:path w="1302" h="4347">
                  <a:moveTo>
                    <a:pt x="-425" y="4033"/>
                  </a:moveTo>
                  <a:lnTo>
                    <a:pt x="-1606" y="4033"/>
                  </a:lnTo>
                  <a:lnTo>
                    <a:pt x="-1606" y="-315"/>
                  </a:lnTo>
                  <a:cubicBezTo>
                    <a:pt x="8" y="767"/>
                    <a:pt x="-268" y="2420"/>
                    <a:pt x="-425" y="4033"/>
                  </a:cubicBezTo>
                  <a:close/>
                </a:path>
              </a:pathLst>
            </a:custGeom>
            <a:solidFill>
              <a:srgbClr val="2C2C2C"/>
            </a:solidFill>
            <a:ln w="1956" cap="flat">
              <a:noFill/>
              <a:prstDash val="solid"/>
              <a:miter/>
            </a:ln>
          </p:spPr>
          <p:txBody>
            <a:bodyPr rtlCol="0" anchor="ctr"/>
            <a:lstStyle/>
            <a:p>
              <a:endParaRPr lang="es-CO"/>
            </a:p>
          </p:txBody>
        </p:sp>
        <p:sp>
          <p:nvSpPr>
            <p:cNvPr id="861" name="Freeform: Shape 860">
              <a:extLst>
                <a:ext uri="{FF2B5EF4-FFF2-40B4-BE49-F238E27FC236}">
                  <a16:creationId xmlns:a16="http://schemas.microsoft.com/office/drawing/2014/main" id="{93FA735A-CE41-BB63-E4C0-7CF447DBFE8B}"/>
                </a:ext>
              </a:extLst>
            </p:cNvPr>
            <p:cNvSpPr/>
            <p:nvPr/>
          </p:nvSpPr>
          <p:spPr>
            <a:xfrm>
              <a:off x="13185984" y="1815867"/>
              <a:ext cx="4367" cy="1401"/>
            </a:xfrm>
            <a:custGeom>
              <a:avLst/>
              <a:gdLst>
                <a:gd name="connsiteX0" fmla="*/ -1606 w 4367"/>
                <a:gd name="connsiteY0" fmla="*/ 1087 h 1401"/>
                <a:gd name="connsiteX1" fmla="*/ 2762 w 4367"/>
                <a:gd name="connsiteY1" fmla="*/ 1087 h 1401"/>
              </a:gdLst>
              <a:ahLst/>
              <a:cxnLst>
                <a:cxn ang="0">
                  <a:pos x="connsiteX0" y="connsiteY0"/>
                </a:cxn>
                <a:cxn ang="0">
                  <a:pos x="connsiteX1" y="connsiteY1"/>
                </a:cxn>
              </a:cxnLst>
              <a:rect l="l" t="t" r="r" b="b"/>
              <a:pathLst>
                <a:path w="4367" h="1401">
                  <a:moveTo>
                    <a:pt x="-1606" y="1087"/>
                  </a:moveTo>
                  <a:cubicBezTo>
                    <a:pt x="-150" y="-782"/>
                    <a:pt x="1306" y="-782"/>
                    <a:pt x="2762" y="1087"/>
                  </a:cubicBezTo>
                  <a:close/>
                </a:path>
              </a:pathLst>
            </a:custGeom>
            <a:solidFill>
              <a:srgbClr val="020202"/>
            </a:solidFill>
            <a:ln w="1956" cap="flat">
              <a:noFill/>
              <a:prstDash val="solid"/>
              <a:miter/>
            </a:ln>
          </p:spPr>
          <p:txBody>
            <a:bodyPr rtlCol="0" anchor="ctr"/>
            <a:lstStyle/>
            <a:p>
              <a:endParaRPr lang="es-CO"/>
            </a:p>
          </p:txBody>
        </p:sp>
        <p:sp>
          <p:nvSpPr>
            <p:cNvPr id="862" name="Freeform: Shape 861">
              <a:extLst>
                <a:ext uri="{FF2B5EF4-FFF2-40B4-BE49-F238E27FC236}">
                  <a16:creationId xmlns:a16="http://schemas.microsoft.com/office/drawing/2014/main" id="{C5F50459-A1C7-6D0C-97CB-EEDAC12F64AA}"/>
                </a:ext>
              </a:extLst>
            </p:cNvPr>
            <p:cNvSpPr/>
            <p:nvPr/>
          </p:nvSpPr>
          <p:spPr>
            <a:xfrm>
              <a:off x="12986347" y="1542904"/>
              <a:ext cx="1354" cy="3315"/>
            </a:xfrm>
            <a:custGeom>
              <a:avLst/>
              <a:gdLst>
                <a:gd name="connsiteX0" fmla="*/ -268 w 1354"/>
                <a:gd name="connsiteY0" fmla="*/ 50 h 3315"/>
                <a:gd name="connsiteX1" fmla="*/ -1606 w 1354"/>
                <a:gd name="connsiteY1" fmla="*/ 3001 h 3315"/>
                <a:gd name="connsiteX2" fmla="*/ -1606 w 1354"/>
                <a:gd name="connsiteY2" fmla="*/ 90 h 3315"/>
                <a:gd name="connsiteX3" fmla="*/ -563 w 1354"/>
                <a:gd name="connsiteY3" fmla="*/ -225 h 3315"/>
                <a:gd name="connsiteX4" fmla="*/ -268 w 1354"/>
                <a:gd name="connsiteY4" fmla="*/ 50 h 3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4" h="3315">
                  <a:moveTo>
                    <a:pt x="-268" y="50"/>
                  </a:moveTo>
                  <a:cubicBezTo>
                    <a:pt x="-150" y="1211"/>
                    <a:pt x="-661" y="2332"/>
                    <a:pt x="-1606" y="3001"/>
                  </a:cubicBezTo>
                  <a:cubicBezTo>
                    <a:pt x="-1606" y="2037"/>
                    <a:pt x="-1606" y="1034"/>
                    <a:pt x="-1606" y="90"/>
                  </a:cubicBezTo>
                  <a:cubicBezTo>
                    <a:pt x="-1409" y="-284"/>
                    <a:pt x="-937" y="-422"/>
                    <a:pt x="-563" y="-225"/>
                  </a:cubicBezTo>
                  <a:cubicBezTo>
                    <a:pt x="-445" y="-166"/>
                    <a:pt x="-346" y="-68"/>
                    <a:pt x="-268" y="50"/>
                  </a:cubicBezTo>
                  <a:close/>
                </a:path>
              </a:pathLst>
            </a:custGeom>
            <a:solidFill>
              <a:srgbClr val="2C2C2C"/>
            </a:solidFill>
            <a:ln w="1956" cap="flat">
              <a:noFill/>
              <a:prstDash val="solid"/>
              <a:miter/>
            </a:ln>
          </p:spPr>
          <p:txBody>
            <a:bodyPr rtlCol="0" anchor="ctr"/>
            <a:lstStyle/>
            <a:p>
              <a:endParaRPr lang="es-CO"/>
            </a:p>
          </p:txBody>
        </p:sp>
        <p:sp>
          <p:nvSpPr>
            <p:cNvPr id="863" name="Freeform: Shape 862">
              <a:extLst>
                <a:ext uri="{FF2B5EF4-FFF2-40B4-BE49-F238E27FC236}">
                  <a16:creationId xmlns:a16="http://schemas.microsoft.com/office/drawing/2014/main" id="{7D3E3DED-A679-C43E-6CB4-DC2FC21BEEE3}"/>
                </a:ext>
              </a:extLst>
            </p:cNvPr>
            <p:cNvSpPr/>
            <p:nvPr/>
          </p:nvSpPr>
          <p:spPr>
            <a:xfrm>
              <a:off x="12987822" y="1540397"/>
              <a:ext cx="1807" cy="1455"/>
            </a:xfrm>
            <a:custGeom>
              <a:avLst/>
              <a:gdLst>
                <a:gd name="connsiteX0" fmla="*/ -209 w 1807"/>
                <a:gd name="connsiteY0" fmla="*/ 944 h 1455"/>
                <a:gd name="connsiteX1" fmla="*/ -1606 w 1807"/>
                <a:gd name="connsiteY1" fmla="*/ 1141 h 1455"/>
                <a:gd name="connsiteX2" fmla="*/ -169 w 1807"/>
                <a:gd name="connsiteY2" fmla="*/ -315 h 1455"/>
                <a:gd name="connsiteX3" fmla="*/ 145 w 1807"/>
                <a:gd name="connsiteY3" fmla="*/ 531 h 1455"/>
                <a:gd name="connsiteX4" fmla="*/ -209 w 1807"/>
                <a:gd name="connsiteY4" fmla="*/ 944 h 14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7" h="1455">
                  <a:moveTo>
                    <a:pt x="-209" y="944"/>
                  </a:moveTo>
                  <a:cubicBezTo>
                    <a:pt x="-661" y="1043"/>
                    <a:pt x="-1133" y="1121"/>
                    <a:pt x="-1606" y="1141"/>
                  </a:cubicBezTo>
                  <a:lnTo>
                    <a:pt x="-169" y="-315"/>
                  </a:lnTo>
                  <a:cubicBezTo>
                    <a:pt x="165" y="-20"/>
                    <a:pt x="283" y="256"/>
                    <a:pt x="145" y="531"/>
                  </a:cubicBezTo>
                  <a:cubicBezTo>
                    <a:pt x="8" y="807"/>
                    <a:pt x="-91" y="944"/>
                    <a:pt x="-209" y="944"/>
                  </a:cubicBezTo>
                  <a:close/>
                </a:path>
              </a:pathLst>
            </a:custGeom>
            <a:solidFill>
              <a:srgbClr val="252525"/>
            </a:solidFill>
            <a:ln w="1956" cap="flat">
              <a:noFill/>
              <a:prstDash val="solid"/>
              <a:miter/>
            </a:ln>
          </p:spPr>
          <p:txBody>
            <a:bodyPr rtlCol="0" anchor="ctr"/>
            <a:lstStyle/>
            <a:p>
              <a:endParaRPr lang="es-CO"/>
            </a:p>
          </p:txBody>
        </p:sp>
        <p:sp>
          <p:nvSpPr>
            <p:cNvPr id="864" name="Freeform: Shape 863">
              <a:extLst>
                <a:ext uri="{FF2B5EF4-FFF2-40B4-BE49-F238E27FC236}">
                  <a16:creationId xmlns:a16="http://schemas.microsoft.com/office/drawing/2014/main" id="{138C6454-2204-DA7E-DEA7-6C7ECB2A9023}"/>
                </a:ext>
              </a:extLst>
            </p:cNvPr>
            <p:cNvSpPr/>
            <p:nvPr/>
          </p:nvSpPr>
          <p:spPr>
            <a:xfrm>
              <a:off x="12989219" y="1540353"/>
              <a:ext cx="1436" cy="1303"/>
            </a:xfrm>
            <a:custGeom>
              <a:avLst/>
              <a:gdLst>
                <a:gd name="connsiteX0" fmla="*/ -1606 w 1436"/>
                <a:gd name="connsiteY0" fmla="*/ 989 h 1303"/>
                <a:gd name="connsiteX1" fmla="*/ -1606 w 1436"/>
                <a:gd name="connsiteY1" fmla="*/ -270 h 1303"/>
                <a:gd name="connsiteX2" fmla="*/ -169 w 1436"/>
                <a:gd name="connsiteY2" fmla="*/ -270 h 1303"/>
              </a:gdLst>
              <a:ahLst/>
              <a:cxnLst>
                <a:cxn ang="0">
                  <a:pos x="connsiteX0" y="connsiteY0"/>
                </a:cxn>
                <a:cxn ang="0">
                  <a:pos x="connsiteX1" y="connsiteY1"/>
                </a:cxn>
                <a:cxn ang="0">
                  <a:pos x="connsiteX2" y="connsiteY2"/>
                </a:cxn>
              </a:cxnLst>
              <a:rect l="l" t="t" r="r" b="b"/>
              <a:pathLst>
                <a:path w="1436" h="1303">
                  <a:moveTo>
                    <a:pt x="-1606" y="989"/>
                  </a:moveTo>
                  <a:cubicBezTo>
                    <a:pt x="-1606" y="556"/>
                    <a:pt x="-1606" y="143"/>
                    <a:pt x="-1606" y="-270"/>
                  </a:cubicBezTo>
                  <a:cubicBezTo>
                    <a:pt x="-1133" y="-329"/>
                    <a:pt x="-642" y="-329"/>
                    <a:pt x="-169" y="-270"/>
                  </a:cubicBezTo>
                  <a:close/>
                </a:path>
              </a:pathLst>
            </a:custGeom>
            <a:solidFill>
              <a:srgbClr val="2C2C2C"/>
            </a:solidFill>
            <a:ln w="1956" cap="flat">
              <a:noFill/>
              <a:prstDash val="solid"/>
              <a:miter/>
            </a:ln>
          </p:spPr>
          <p:txBody>
            <a:bodyPr rtlCol="0" anchor="ctr"/>
            <a:lstStyle/>
            <a:p>
              <a:endParaRPr lang="es-CO"/>
            </a:p>
          </p:txBody>
        </p:sp>
        <p:sp>
          <p:nvSpPr>
            <p:cNvPr id="865" name="Freeform: Shape 864">
              <a:extLst>
                <a:ext uri="{FF2B5EF4-FFF2-40B4-BE49-F238E27FC236}">
                  <a16:creationId xmlns:a16="http://schemas.microsoft.com/office/drawing/2014/main" id="{B6B306CD-79D5-F5C6-C53A-7BB7E14BCE04}"/>
                </a:ext>
              </a:extLst>
            </p:cNvPr>
            <p:cNvSpPr/>
            <p:nvPr/>
          </p:nvSpPr>
          <p:spPr>
            <a:xfrm>
              <a:off x="12986426" y="1541813"/>
              <a:ext cx="1396" cy="1455"/>
            </a:xfrm>
            <a:custGeom>
              <a:avLst/>
              <a:gdLst>
                <a:gd name="connsiteX0" fmla="*/ -347 w 1396"/>
                <a:gd name="connsiteY0" fmla="*/ 1141 h 1455"/>
                <a:gd name="connsiteX1" fmla="*/ -1606 w 1396"/>
                <a:gd name="connsiteY1" fmla="*/ 1141 h 1455"/>
                <a:gd name="connsiteX2" fmla="*/ -209 w 1396"/>
                <a:gd name="connsiteY2" fmla="*/ -315 h 1455"/>
                <a:gd name="connsiteX3" fmla="*/ -347 w 1396"/>
                <a:gd name="connsiteY3" fmla="*/ 1141 h 1455"/>
              </a:gdLst>
              <a:ahLst/>
              <a:cxnLst>
                <a:cxn ang="0">
                  <a:pos x="connsiteX0" y="connsiteY0"/>
                </a:cxn>
                <a:cxn ang="0">
                  <a:pos x="connsiteX1" y="connsiteY1"/>
                </a:cxn>
                <a:cxn ang="0">
                  <a:pos x="connsiteX2" y="connsiteY2"/>
                </a:cxn>
                <a:cxn ang="0">
                  <a:pos x="connsiteX3" y="connsiteY3"/>
                </a:cxn>
              </a:cxnLst>
              <a:rect l="l" t="t" r="r" b="b"/>
              <a:pathLst>
                <a:path w="1396" h="1455">
                  <a:moveTo>
                    <a:pt x="-347" y="1141"/>
                  </a:moveTo>
                  <a:lnTo>
                    <a:pt x="-1606" y="1141"/>
                  </a:lnTo>
                  <a:lnTo>
                    <a:pt x="-209" y="-315"/>
                  </a:lnTo>
                  <a:cubicBezTo>
                    <a:pt x="-209" y="177"/>
                    <a:pt x="-248" y="669"/>
                    <a:pt x="-347" y="1141"/>
                  </a:cubicBezTo>
                  <a:close/>
                </a:path>
              </a:pathLst>
            </a:custGeom>
            <a:solidFill>
              <a:srgbClr val="252525"/>
            </a:solidFill>
            <a:ln w="1956" cap="flat">
              <a:noFill/>
              <a:prstDash val="solid"/>
              <a:miter/>
            </a:ln>
          </p:spPr>
          <p:txBody>
            <a:bodyPr rtlCol="0" anchor="ctr"/>
            <a:lstStyle/>
            <a:p>
              <a:endParaRPr lang="es-CO"/>
            </a:p>
          </p:txBody>
        </p:sp>
        <p:sp>
          <p:nvSpPr>
            <p:cNvPr id="866" name="Freeform: Shape 865">
              <a:extLst>
                <a:ext uri="{FF2B5EF4-FFF2-40B4-BE49-F238E27FC236}">
                  <a16:creationId xmlns:a16="http://schemas.microsoft.com/office/drawing/2014/main" id="{DCF9E2AF-229B-FDE9-F8C4-6354DB4FD700}"/>
                </a:ext>
              </a:extLst>
            </p:cNvPr>
            <p:cNvSpPr/>
            <p:nvPr/>
          </p:nvSpPr>
          <p:spPr>
            <a:xfrm>
              <a:off x="13073772" y="1576811"/>
              <a:ext cx="1455" cy="1455"/>
            </a:xfrm>
            <a:custGeom>
              <a:avLst/>
              <a:gdLst>
                <a:gd name="connsiteX0" fmla="*/ -150 w 1455"/>
                <a:gd name="connsiteY0" fmla="*/ -315 h 1455"/>
                <a:gd name="connsiteX1" fmla="*/ -1606 w 1455"/>
                <a:gd name="connsiteY1" fmla="*/ 1141 h 1455"/>
                <a:gd name="connsiteX2" fmla="*/ -150 w 1455"/>
                <a:gd name="connsiteY2" fmla="*/ -315 h 1455"/>
              </a:gdLst>
              <a:ahLst/>
              <a:cxnLst>
                <a:cxn ang="0">
                  <a:pos x="connsiteX0" y="connsiteY0"/>
                </a:cxn>
                <a:cxn ang="0">
                  <a:pos x="connsiteX1" y="connsiteY1"/>
                </a:cxn>
                <a:cxn ang="0">
                  <a:pos x="connsiteX2" y="connsiteY2"/>
                </a:cxn>
              </a:cxnLst>
              <a:rect l="l" t="t" r="r" b="b"/>
              <a:pathLst>
                <a:path w="1455" h="1455">
                  <a:moveTo>
                    <a:pt x="-150" y="-315"/>
                  </a:moveTo>
                  <a:cubicBezTo>
                    <a:pt x="-622" y="177"/>
                    <a:pt x="-1114" y="669"/>
                    <a:pt x="-1606" y="1141"/>
                  </a:cubicBezTo>
                  <a:cubicBezTo>
                    <a:pt x="-1114" y="669"/>
                    <a:pt x="-543" y="177"/>
                    <a:pt x="-150" y="-315"/>
                  </a:cubicBezTo>
                  <a:close/>
                </a:path>
              </a:pathLst>
            </a:custGeom>
            <a:solidFill>
              <a:srgbClr val="020202"/>
            </a:solidFill>
            <a:ln w="1956" cap="flat">
              <a:noFill/>
              <a:prstDash val="solid"/>
              <a:miter/>
            </a:ln>
          </p:spPr>
          <p:txBody>
            <a:bodyPr rtlCol="0" anchor="ctr"/>
            <a:lstStyle/>
            <a:p>
              <a:endParaRPr lang="es-CO"/>
            </a:p>
          </p:txBody>
        </p:sp>
        <p:sp>
          <p:nvSpPr>
            <p:cNvPr id="867" name="Freeform: Shape 866">
              <a:extLst>
                <a:ext uri="{FF2B5EF4-FFF2-40B4-BE49-F238E27FC236}">
                  <a16:creationId xmlns:a16="http://schemas.microsoft.com/office/drawing/2014/main" id="{CFEE88F8-B7CD-0534-97B9-C89FA674A723}"/>
                </a:ext>
              </a:extLst>
            </p:cNvPr>
            <p:cNvSpPr/>
            <p:nvPr/>
          </p:nvSpPr>
          <p:spPr>
            <a:xfrm>
              <a:off x="13073772" y="1581178"/>
              <a:ext cx="1455" cy="1475"/>
            </a:xfrm>
            <a:custGeom>
              <a:avLst/>
              <a:gdLst>
                <a:gd name="connsiteX0" fmla="*/ -1606 w 1455"/>
                <a:gd name="connsiteY0" fmla="*/ -315 h 1475"/>
                <a:gd name="connsiteX1" fmla="*/ -150 w 1455"/>
                <a:gd name="connsiteY1" fmla="*/ 1161 h 1475"/>
              </a:gdLst>
              <a:ahLst/>
              <a:cxnLst>
                <a:cxn ang="0">
                  <a:pos x="connsiteX0" y="connsiteY0"/>
                </a:cxn>
                <a:cxn ang="0">
                  <a:pos x="connsiteX1" y="connsiteY1"/>
                </a:cxn>
              </a:cxnLst>
              <a:rect l="l" t="t" r="r" b="b"/>
              <a:pathLst>
                <a:path w="1455" h="1475">
                  <a:moveTo>
                    <a:pt x="-1606" y="-315"/>
                  </a:moveTo>
                  <a:lnTo>
                    <a:pt x="-150" y="1161"/>
                  </a:lnTo>
                  <a:close/>
                </a:path>
              </a:pathLst>
            </a:custGeom>
            <a:solidFill>
              <a:srgbClr val="020202"/>
            </a:solidFill>
            <a:ln w="1956" cap="flat">
              <a:noFill/>
              <a:prstDash val="solid"/>
              <a:miter/>
            </a:ln>
          </p:spPr>
          <p:txBody>
            <a:bodyPr rtlCol="0" anchor="ctr"/>
            <a:lstStyle/>
            <a:p>
              <a:endParaRPr lang="es-CO"/>
            </a:p>
          </p:txBody>
        </p:sp>
        <p:sp>
          <p:nvSpPr>
            <p:cNvPr id="868" name="Freeform: Shape 867">
              <a:extLst>
                <a:ext uri="{FF2B5EF4-FFF2-40B4-BE49-F238E27FC236}">
                  <a16:creationId xmlns:a16="http://schemas.microsoft.com/office/drawing/2014/main" id="{075A6073-F699-6A89-8B3C-E28A9846F7AC}"/>
                </a:ext>
              </a:extLst>
            </p:cNvPr>
            <p:cNvSpPr/>
            <p:nvPr/>
          </p:nvSpPr>
          <p:spPr>
            <a:xfrm>
              <a:off x="13072316" y="1595756"/>
              <a:ext cx="1455" cy="1455"/>
            </a:xfrm>
            <a:custGeom>
              <a:avLst/>
              <a:gdLst>
                <a:gd name="connsiteX0" fmla="*/ -150 w 1455"/>
                <a:gd name="connsiteY0" fmla="*/ -315 h 1455"/>
                <a:gd name="connsiteX1" fmla="*/ -1606 w 1455"/>
                <a:gd name="connsiteY1" fmla="*/ 1141 h 1455"/>
              </a:gdLst>
              <a:ahLst/>
              <a:cxnLst>
                <a:cxn ang="0">
                  <a:pos x="connsiteX0" y="connsiteY0"/>
                </a:cxn>
                <a:cxn ang="0">
                  <a:pos x="connsiteX1" y="connsiteY1"/>
                </a:cxn>
              </a:cxnLst>
              <a:rect l="l" t="t" r="r" b="b"/>
              <a:pathLst>
                <a:path w="1455" h="1455">
                  <a:moveTo>
                    <a:pt x="-150" y="-315"/>
                  </a:moveTo>
                  <a:lnTo>
                    <a:pt x="-1606" y="1141"/>
                  </a:lnTo>
                  <a:close/>
                </a:path>
              </a:pathLst>
            </a:custGeom>
            <a:solidFill>
              <a:srgbClr val="020202"/>
            </a:solidFill>
            <a:ln w="1956" cap="flat">
              <a:noFill/>
              <a:prstDash val="solid"/>
              <a:miter/>
            </a:ln>
          </p:spPr>
          <p:txBody>
            <a:bodyPr rtlCol="0" anchor="ctr"/>
            <a:lstStyle/>
            <a:p>
              <a:endParaRPr lang="es-CO"/>
            </a:p>
          </p:txBody>
        </p:sp>
        <p:sp>
          <p:nvSpPr>
            <p:cNvPr id="869" name="Freeform: Shape 868">
              <a:extLst>
                <a:ext uri="{FF2B5EF4-FFF2-40B4-BE49-F238E27FC236}">
                  <a16:creationId xmlns:a16="http://schemas.microsoft.com/office/drawing/2014/main" id="{E29151C5-E6CF-D77A-643D-1F926C30CFD9}"/>
                </a:ext>
              </a:extLst>
            </p:cNvPr>
            <p:cNvSpPr/>
            <p:nvPr/>
          </p:nvSpPr>
          <p:spPr>
            <a:xfrm>
              <a:off x="13072316" y="1600142"/>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70" name="Freeform: Shape 869">
              <a:extLst>
                <a:ext uri="{FF2B5EF4-FFF2-40B4-BE49-F238E27FC236}">
                  <a16:creationId xmlns:a16="http://schemas.microsoft.com/office/drawing/2014/main" id="{0AB2C1BE-0C86-C8A7-DE24-9ECE70FDBB3E}"/>
                </a:ext>
              </a:extLst>
            </p:cNvPr>
            <p:cNvSpPr/>
            <p:nvPr/>
          </p:nvSpPr>
          <p:spPr>
            <a:xfrm>
              <a:off x="13072316" y="1635101"/>
              <a:ext cx="1455" cy="1455"/>
            </a:xfrm>
            <a:custGeom>
              <a:avLst/>
              <a:gdLst>
                <a:gd name="connsiteX0" fmla="*/ -150 w 1455"/>
                <a:gd name="connsiteY0" fmla="*/ -315 h 1455"/>
                <a:gd name="connsiteX1" fmla="*/ -1606 w 1455"/>
                <a:gd name="connsiteY1" fmla="*/ 1141 h 1455"/>
              </a:gdLst>
              <a:ahLst/>
              <a:cxnLst>
                <a:cxn ang="0">
                  <a:pos x="connsiteX0" y="connsiteY0"/>
                </a:cxn>
                <a:cxn ang="0">
                  <a:pos x="connsiteX1" y="connsiteY1"/>
                </a:cxn>
              </a:cxnLst>
              <a:rect l="l" t="t" r="r" b="b"/>
              <a:pathLst>
                <a:path w="1455" h="1455">
                  <a:moveTo>
                    <a:pt x="-150" y="-315"/>
                  </a:moveTo>
                  <a:lnTo>
                    <a:pt x="-1606" y="1141"/>
                  </a:lnTo>
                  <a:close/>
                </a:path>
              </a:pathLst>
            </a:custGeom>
            <a:solidFill>
              <a:srgbClr val="020202"/>
            </a:solidFill>
            <a:ln w="1956" cap="flat">
              <a:noFill/>
              <a:prstDash val="solid"/>
              <a:miter/>
            </a:ln>
          </p:spPr>
          <p:txBody>
            <a:bodyPr rtlCol="0" anchor="ctr"/>
            <a:lstStyle/>
            <a:p>
              <a:endParaRPr lang="es-CO"/>
            </a:p>
          </p:txBody>
        </p:sp>
        <p:sp>
          <p:nvSpPr>
            <p:cNvPr id="871" name="Freeform: Shape 870">
              <a:extLst>
                <a:ext uri="{FF2B5EF4-FFF2-40B4-BE49-F238E27FC236}">
                  <a16:creationId xmlns:a16="http://schemas.microsoft.com/office/drawing/2014/main" id="{5D008047-D302-B825-9F1E-7FAEDAC9AF05}"/>
                </a:ext>
              </a:extLst>
            </p:cNvPr>
            <p:cNvSpPr/>
            <p:nvPr/>
          </p:nvSpPr>
          <p:spPr>
            <a:xfrm>
              <a:off x="13072316" y="1642399"/>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72" name="Freeform: Shape 871">
              <a:extLst>
                <a:ext uri="{FF2B5EF4-FFF2-40B4-BE49-F238E27FC236}">
                  <a16:creationId xmlns:a16="http://schemas.microsoft.com/office/drawing/2014/main" id="{B0D28961-B0FF-8C26-E5EC-7B54CE8CBC07}"/>
                </a:ext>
              </a:extLst>
            </p:cNvPr>
            <p:cNvSpPr/>
            <p:nvPr/>
          </p:nvSpPr>
          <p:spPr>
            <a:xfrm>
              <a:off x="13073772" y="1654045"/>
              <a:ext cx="1455" cy="1475"/>
            </a:xfrm>
            <a:custGeom>
              <a:avLst/>
              <a:gdLst>
                <a:gd name="connsiteX0" fmla="*/ -150 w 1455"/>
                <a:gd name="connsiteY0" fmla="*/ -315 h 1475"/>
                <a:gd name="connsiteX1" fmla="*/ -1606 w 1455"/>
                <a:gd name="connsiteY1" fmla="*/ 1161 h 1475"/>
              </a:gdLst>
              <a:ahLst/>
              <a:cxnLst>
                <a:cxn ang="0">
                  <a:pos x="connsiteX0" y="connsiteY0"/>
                </a:cxn>
                <a:cxn ang="0">
                  <a:pos x="connsiteX1" y="connsiteY1"/>
                </a:cxn>
              </a:cxnLst>
              <a:rect l="l" t="t" r="r" b="b"/>
              <a:pathLst>
                <a:path w="1455" h="1475">
                  <a:moveTo>
                    <a:pt x="-150" y="-315"/>
                  </a:moveTo>
                  <a:lnTo>
                    <a:pt x="-1606" y="1161"/>
                  </a:lnTo>
                  <a:close/>
                </a:path>
              </a:pathLst>
            </a:custGeom>
            <a:solidFill>
              <a:srgbClr val="020202"/>
            </a:solidFill>
            <a:ln w="1956" cap="flat">
              <a:noFill/>
              <a:prstDash val="solid"/>
              <a:miter/>
            </a:ln>
          </p:spPr>
          <p:txBody>
            <a:bodyPr rtlCol="0" anchor="ctr"/>
            <a:lstStyle/>
            <a:p>
              <a:endParaRPr lang="es-CO"/>
            </a:p>
          </p:txBody>
        </p:sp>
        <p:sp>
          <p:nvSpPr>
            <p:cNvPr id="873" name="Freeform: Shape 872">
              <a:extLst>
                <a:ext uri="{FF2B5EF4-FFF2-40B4-BE49-F238E27FC236}">
                  <a16:creationId xmlns:a16="http://schemas.microsoft.com/office/drawing/2014/main" id="{5A6BF1B0-9F52-D834-F74C-2042404D394A}"/>
                </a:ext>
              </a:extLst>
            </p:cNvPr>
            <p:cNvSpPr/>
            <p:nvPr/>
          </p:nvSpPr>
          <p:spPr>
            <a:xfrm>
              <a:off x="13076683" y="1684656"/>
              <a:ext cx="1475" cy="1455"/>
            </a:xfrm>
            <a:custGeom>
              <a:avLst/>
              <a:gdLst>
                <a:gd name="connsiteX0" fmla="*/ -1606 w 1475"/>
                <a:gd name="connsiteY0" fmla="*/ -315 h 1455"/>
                <a:gd name="connsiteX1" fmla="*/ -130 w 1475"/>
                <a:gd name="connsiteY1" fmla="*/ 1141 h 1455"/>
              </a:gdLst>
              <a:ahLst/>
              <a:cxnLst>
                <a:cxn ang="0">
                  <a:pos x="connsiteX0" y="connsiteY0"/>
                </a:cxn>
                <a:cxn ang="0">
                  <a:pos x="connsiteX1" y="connsiteY1"/>
                </a:cxn>
              </a:cxnLst>
              <a:rect l="l" t="t" r="r" b="b"/>
              <a:pathLst>
                <a:path w="1475" h="1455">
                  <a:moveTo>
                    <a:pt x="-1606" y="-315"/>
                  </a:moveTo>
                  <a:lnTo>
                    <a:pt x="-130" y="1141"/>
                  </a:lnTo>
                  <a:close/>
                </a:path>
              </a:pathLst>
            </a:custGeom>
            <a:solidFill>
              <a:srgbClr val="020202"/>
            </a:solidFill>
            <a:ln w="1956" cap="flat">
              <a:noFill/>
              <a:prstDash val="solid"/>
              <a:miter/>
            </a:ln>
          </p:spPr>
          <p:txBody>
            <a:bodyPr rtlCol="0" anchor="ctr"/>
            <a:lstStyle/>
            <a:p>
              <a:endParaRPr lang="es-CO"/>
            </a:p>
          </p:txBody>
        </p:sp>
        <p:sp>
          <p:nvSpPr>
            <p:cNvPr id="874" name="Freeform: Shape 873">
              <a:extLst>
                <a:ext uri="{FF2B5EF4-FFF2-40B4-BE49-F238E27FC236}">
                  <a16:creationId xmlns:a16="http://schemas.microsoft.com/office/drawing/2014/main" id="{E0124495-804C-F929-69EE-D8B5148E952F}"/>
                </a:ext>
              </a:extLst>
            </p:cNvPr>
            <p:cNvSpPr/>
            <p:nvPr/>
          </p:nvSpPr>
          <p:spPr>
            <a:xfrm>
              <a:off x="13078158" y="1686111"/>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75" name="Freeform: Shape 874">
              <a:extLst>
                <a:ext uri="{FF2B5EF4-FFF2-40B4-BE49-F238E27FC236}">
                  <a16:creationId xmlns:a16="http://schemas.microsoft.com/office/drawing/2014/main" id="{2D4E44AA-440E-213A-7CFB-80CBB56FF305}"/>
                </a:ext>
              </a:extLst>
            </p:cNvPr>
            <p:cNvSpPr/>
            <p:nvPr/>
          </p:nvSpPr>
          <p:spPr>
            <a:xfrm>
              <a:off x="13085437" y="1710899"/>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76" name="Freeform: Shape 875">
              <a:extLst>
                <a:ext uri="{FF2B5EF4-FFF2-40B4-BE49-F238E27FC236}">
                  <a16:creationId xmlns:a16="http://schemas.microsoft.com/office/drawing/2014/main" id="{F0AF0D28-5011-57B5-049F-886C627CACA1}"/>
                </a:ext>
              </a:extLst>
            </p:cNvPr>
            <p:cNvSpPr/>
            <p:nvPr/>
          </p:nvSpPr>
          <p:spPr>
            <a:xfrm>
              <a:off x="13086893" y="1712355"/>
              <a:ext cx="1456" cy="1455"/>
            </a:xfrm>
            <a:custGeom>
              <a:avLst/>
              <a:gdLst>
                <a:gd name="connsiteX0" fmla="*/ -1606 w 1456"/>
                <a:gd name="connsiteY0" fmla="*/ -315 h 1455"/>
                <a:gd name="connsiteX1" fmla="*/ -149 w 1456"/>
                <a:gd name="connsiteY1" fmla="*/ 1141 h 1455"/>
              </a:gdLst>
              <a:ahLst/>
              <a:cxnLst>
                <a:cxn ang="0">
                  <a:pos x="connsiteX0" y="connsiteY0"/>
                </a:cxn>
                <a:cxn ang="0">
                  <a:pos x="connsiteX1" y="connsiteY1"/>
                </a:cxn>
              </a:cxnLst>
              <a:rect l="l" t="t" r="r" b="b"/>
              <a:pathLst>
                <a:path w="1456" h="1455">
                  <a:moveTo>
                    <a:pt x="-1606" y="-315"/>
                  </a:moveTo>
                  <a:lnTo>
                    <a:pt x="-149" y="1141"/>
                  </a:lnTo>
                  <a:close/>
                </a:path>
              </a:pathLst>
            </a:custGeom>
            <a:solidFill>
              <a:srgbClr val="020202"/>
            </a:solidFill>
            <a:ln w="1956" cap="flat">
              <a:noFill/>
              <a:prstDash val="solid"/>
              <a:miter/>
            </a:ln>
          </p:spPr>
          <p:txBody>
            <a:bodyPr rtlCol="0" anchor="ctr"/>
            <a:lstStyle/>
            <a:p>
              <a:endParaRPr lang="es-CO"/>
            </a:p>
          </p:txBody>
        </p:sp>
        <p:sp>
          <p:nvSpPr>
            <p:cNvPr id="877" name="Freeform: Shape 876">
              <a:extLst>
                <a:ext uri="{FF2B5EF4-FFF2-40B4-BE49-F238E27FC236}">
                  <a16:creationId xmlns:a16="http://schemas.microsoft.com/office/drawing/2014/main" id="{D5D3D7D2-7AB1-C01D-A09B-7350C011F7F0}"/>
                </a:ext>
              </a:extLst>
            </p:cNvPr>
            <p:cNvSpPr/>
            <p:nvPr/>
          </p:nvSpPr>
          <p:spPr>
            <a:xfrm>
              <a:off x="13089805" y="1716643"/>
              <a:ext cx="1455" cy="1455"/>
            </a:xfrm>
            <a:custGeom>
              <a:avLst/>
              <a:gdLst>
                <a:gd name="connsiteX0" fmla="*/ -1606 w 1455"/>
                <a:gd name="connsiteY0" fmla="*/ -315 h 1455"/>
                <a:gd name="connsiteX1" fmla="*/ -150 w 1455"/>
                <a:gd name="connsiteY1" fmla="*/ 1141 h 1455"/>
                <a:gd name="connsiteX2" fmla="*/ -1606 w 1455"/>
                <a:gd name="connsiteY2" fmla="*/ -315 h 1455"/>
              </a:gdLst>
              <a:ahLst/>
              <a:cxnLst>
                <a:cxn ang="0">
                  <a:pos x="connsiteX0" y="connsiteY0"/>
                </a:cxn>
                <a:cxn ang="0">
                  <a:pos x="connsiteX1" y="connsiteY1"/>
                </a:cxn>
                <a:cxn ang="0">
                  <a:pos x="connsiteX2" y="connsiteY2"/>
                </a:cxn>
              </a:cxnLst>
              <a:rect l="l" t="t" r="r" b="b"/>
              <a:pathLst>
                <a:path w="1455" h="1455">
                  <a:moveTo>
                    <a:pt x="-1606" y="-315"/>
                  </a:moveTo>
                  <a:cubicBezTo>
                    <a:pt x="-1114" y="177"/>
                    <a:pt x="-622" y="649"/>
                    <a:pt x="-150" y="1141"/>
                  </a:cubicBezTo>
                  <a:cubicBezTo>
                    <a:pt x="-622" y="728"/>
                    <a:pt x="-1114" y="256"/>
                    <a:pt x="-1606" y="-315"/>
                  </a:cubicBezTo>
                  <a:close/>
                </a:path>
              </a:pathLst>
            </a:custGeom>
            <a:solidFill>
              <a:srgbClr val="020202"/>
            </a:solidFill>
            <a:ln w="1956" cap="flat">
              <a:noFill/>
              <a:prstDash val="solid"/>
              <a:miter/>
            </a:ln>
          </p:spPr>
          <p:txBody>
            <a:bodyPr rtlCol="0" anchor="ctr"/>
            <a:lstStyle/>
            <a:p>
              <a:endParaRPr lang="es-CO"/>
            </a:p>
          </p:txBody>
        </p:sp>
        <p:sp>
          <p:nvSpPr>
            <p:cNvPr id="878" name="Freeform: Shape 877">
              <a:extLst>
                <a:ext uri="{FF2B5EF4-FFF2-40B4-BE49-F238E27FC236}">
                  <a16:creationId xmlns:a16="http://schemas.microsoft.com/office/drawing/2014/main" id="{CE7AF173-4EEF-0C52-934A-0267EE817670}"/>
                </a:ext>
              </a:extLst>
            </p:cNvPr>
            <p:cNvSpPr/>
            <p:nvPr/>
          </p:nvSpPr>
          <p:spPr>
            <a:xfrm>
              <a:off x="13091261" y="1722545"/>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79" name="Freeform: Shape 878">
              <a:extLst>
                <a:ext uri="{FF2B5EF4-FFF2-40B4-BE49-F238E27FC236}">
                  <a16:creationId xmlns:a16="http://schemas.microsoft.com/office/drawing/2014/main" id="{BB7EE12A-589D-C896-8C79-54E268A2FFB9}"/>
                </a:ext>
              </a:extLst>
            </p:cNvPr>
            <p:cNvSpPr/>
            <p:nvPr/>
          </p:nvSpPr>
          <p:spPr>
            <a:xfrm>
              <a:off x="13095628" y="1734211"/>
              <a:ext cx="1475" cy="1455"/>
            </a:xfrm>
            <a:custGeom>
              <a:avLst/>
              <a:gdLst>
                <a:gd name="connsiteX0" fmla="*/ -1606 w 1475"/>
                <a:gd name="connsiteY0" fmla="*/ -315 h 1455"/>
                <a:gd name="connsiteX1" fmla="*/ -130 w 1475"/>
                <a:gd name="connsiteY1" fmla="*/ 1141 h 1455"/>
              </a:gdLst>
              <a:ahLst/>
              <a:cxnLst>
                <a:cxn ang="0">
                  <a:pos x="connsiteX0" y="connsiteY0"/>
                </a:cxn>
                <a:cxn ang="0">
                  <a:pos x="connsiteX1" y="connsiteY1"/>
                </a:cxn>
              </a:cxnLst>
              <a:rect l="l" t="t" r="r" b="b"/>
              <a:pathLst>
                <a:path w="1475" h="1455">
                  <a:moveTo>
                    <a:pt x="-1606" y="-315"/>
                  </a:moveTo>
                  <a:lnTo>
                    <a:pt x="-130" y="1141"/>
                  </a:lnTo>
                  <a:close/>
                </a:path>
              </a:pathLst>
            </a:custGeom>
            <a:solidFill>
              <a:srgbClr val="020202"/>
            </a:solidFill>
            <a:ln w="1956" cap="flat">
              <a:noFill/>
              <a:prstDash val="solid"/>
              <a:miter/>
            </a:ln>
          </p:spPr>
          <p:txBody>
            <a:bodyPr rtlCol="0" anchor="ctr"/>
            <a:lstStyle/>
            <a:p>
              <a:endParaRPr lang="es-CO"/>
            </a:p>
          </p:txBody>
        </p:sp>
        <p:sp>
          <p:nvSpPr>
            <p:cNvPr id="880" name="Freeform: Shape 879">
              <a:extLst>
                <a:ext uri="{FF2B5EF4-FFF2-40B4-BE49-F238E27FC236}">
                  <a16:creationId xmlns:a16="http://schemas.microsoft.com/office/drawing/2014/main" id="{0366CC41-2839-A047-B1C1-3C0BDD8F1467}"/>
                </a:ext>
              </a:extLst>
            </p:cNvPr>
            <p:cNvSpPr/>
            <p:nvPr/>
          </p:nvSpPr>
          <p:spPr>
            <a:xfrm>
              <a:off x="13097103" y="1735667"/>
              <a:ext cx="1455" cy="1455"/>
            </a:xfrm>
            <a:custGeom>
              <a:avLst/>
              <a:gdLst>
                <a:gd name="connsiteX0" fmla="*/ -1606 w 1455"/>
                <a:gd name="connsiteY0" fmla="*/ -315 h 1455"/>
                <a:gd name="connsiteX1" fmla="*/ -150 w 1455"/>
                <a:gd name="connsiteY1" fmla="*/ 1141 h 1455"/>
                <a:gd name="connsiteX2" fmla="*/ -1606 w 1455"/>
                <a:gd name="connsiteY2" fmla="*/ -315 h 1455"/>
              </a:gdLst>
              <a:ahLst/>
              <a:cxnLst>
                <a:cxn ang="0">
                  <a:pos x="connsiteX0" y="connsiteY0"/>
                </a:cxn>
                <a:cxn ang="0">
                  <a:pos x="connsiteX1" y="connsiteY1"/>
                </a:cxn>
                <a:cxn ang="0">
                  <a:pos x="connsiteX2" y="connsiteY2"/>
                </a:cxn>
              </a:cxnLst>
              <a:rect l="l" t="t" r="r" b="b"/>
              <a:pathLst>
                <a:path w="1455" h="1455">
                  <a:moveTo>
                    <a:pt x="-1606" y="-315"/>
                  </a:moveTo>
                  <a:cubicBezTo>
                    <a:pt x="-1133" y="177"/>
                    <a:pt x="-642" y="649"/>
                    <a:pt x="-150" y="1141"/>
                  </a:cubicBezTo>
                  <a:cubicBezTo>
                    <a:pt x="-642" y="649"/>
                    <a:pt x="-1133" y="177"/>
                    <a:pt x="-1606" y="-315"/>
                  </a:cubicBezTo>
                  <a:close/>
                </a:path>
              </a:pathLst>
            </a:custGeom>
            <a:solidFill>
              <a:srgbClr val="020202"/>
            </a:solidFill>
            <a:ln w="1956" cap="flat">
              <a:noFill/>
              <a:prstDash val="solid"/>
              <a:miter/>
            </a:ln>
          </p:spPr>
          <p:txBody>
            <a:bodyPr rtlCol="0" anchor="ctr"/>
            <a:lstStyle/>
            <a:p>
              <a:endParaRPr lang="es-CO"/>
            </a:p>
          </p:txBody>
        </p:sp>
        <p:sp>
          <p:nvSpPr>
            <p:cNvPr id="881" name="Freeform: Shape 880">
              <a:extLst>
                <a:ext uri="{FF2B5EF4-FFF2-40B4-BE49-F238E27FC236}">
                  <a16:creationId xmlns:a16="http://schemas.microsoft.com/office/drawing/2014/main" id="{6F638FEE-5D00-52A9-7662-9139D686966C}"/>
                </a:ext>
              </a:extLst>
            </p:cNvPr>
            <p:cNvSpPr/>
            <p:nvPr/>
          </p:nvSpPr>
          <p:spPr>
            <a:xfrm>
              <a:off x="13104343" y="1751700"/>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82" name="Freeform: Shape 881">
              <a:extLst>
                <a:ext uri="{FF2B5EF4-FFF2-40B4-BE49-F238E27FC236}">
                  <a16:creationId xmlns:a16="http://schemas.microsoft.com/office/drawing/2014/main" id="{D9692191-EF95-27E5-31B9-FE67B1E4735F}"/>
                </a:ext>
              </a:extLst>
            </p:cNvPr>
            <p:cNvSpPr/>
            <p:nvPr/>
          </p:nvSpPr>
          <p:spPr>
            <a:xfrm>
              <a:off x="13105838" y="1753156"/>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83" name="Freeform: Shape 882">
              <a:extLst>
                <a:ext uri="{FF2B5EF4-FFF2-40B4-BE49-F238E27FC236}">
                  <a16:creationId xmlns:a16="http://schemas.microsoft.com/office/drawing/2014/main" id="{6829C484-2D1C-D1A7-AB55-D61EC0785357}"/>
                </a:ext>
              </a:extLst>
            </p:cNvPr>
            <p:cNvSpPr/>
            <p:nvPr/>
          </p:nvSpPr>
          <p:spPr>
            <a:xfrm>
              <a:off x="13110244" y="1755988"/>
              <a:ext cx="1455" cy="1455"/>
            </a:xfrm>
            <a:custGeom>
              <a:avLst/>
              <a:gdLst>
                <a:gd name="connsiteX0" fmla="*/ -1606 w 1455"/>
                <a:gd name="connsiteY0" fmla="*/ -315 h 1455"/>
                <a:gd name="connsiteX1" fmla="*/ -150 w 1455"/>
                <a:gd name="connsiteY1" fmla="*/ 1141 h 1455"/>
                <a:gd name="connsiteX2" fmla="*/ -1606 w 1455"/>
                <a:gd name="connsiteY2" fmla="*/ -315 h 1455"/>
              </a:gdLst>
              <a:ahLst/>
              <a:cxnLst>
                <a:cxn ang="0">
                  <a:pos x="connsiteX0" y="connsiteY0"/>
                </a:cxn>
                <a:cxn ang="0">
                  <a:pos x="connsiteX1" y="connsiteY1"/>
                </a:cxn>
                <a:cxn ang="0">
                  <a:pos x="connsiteX2" y="connsiteY2"/>
                </a:cxn>
              </a:cxnLst>
              <a:rect l="l" t="t" r="r" b="b"/>
              <a:pathLst>
                <a:path w="1455" h="1455">
                  <a:moveTo>
                    <a:pt x="-1606" y="-315"/>
                  </a:moveTo>
                  <a:cubicBezTo>
                    <a:pt x="-1114" y="177"/>
                    <a:pt x="-622" y="649"/>
                    <a:pt x="-150" y="1141"/>
                  </a:cubicBezTo>
                  <a:cubicBezTo>
                    <a:pt x="-661" y="728"/>
                    <a:pt x="-1153" y="256"/>
                    <a:pt x="-1606" y="-315"/>
                  </a:cubicBezTo>
                  <a:close/>
                </a:path>
              </a:pathLst>
            </a:custGeom>
            <a:solidFill>
              <a:srgbClr val="020202"/>
            </a:solidFill>
            <a:ln w="1956" cap="flat">
              <a:noFill/>
              <a:prstDash val="solid"/>
              <a:miter/>
            </a:ln>
          </p:spPr>
          <p:txBody>
            <a:bodyPr rtlCol="0" anchor="ctr"/>
            <a:lstStyle/>
            <a:p>
              <a:endParaRPr lang="es-CO"/>
            </a:p>
          </p:txBody>
        </p:sp>
        <p:sp>
          <p:nvSpPr>
            <p:cNvPr id="884" name="Freeform: Shape 883">
              <a:extLst>
                <a:ext uri="{FF2B5EF4-FFF2-40B4-BE49-F238E27FC236}">
                  <a16:creationId xmlns:a16="http://schemas.microsoft.com/office/drawing/2014/main" id="{B9BC2949-506E-A5AB-3C4E-95D0B6850D28}"/>
                </a:ext>
              </a:extLst>
            </p:cNvPr>
            <p:cNvSpPr/>
            <p:nvPr/>
          </p:nvSpPr>
          <p:spPr>
            <a:xfrm>
              <a:off x="13113117" y="1758979"/>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85" name="Freeform: Shape 884">
              <a:extLst>
                <a:ext uri="{FF2B5EF4-FFF2-40B4-BE49-F238E27FC236}">
                  <a16:creationId xmlns:a16="http://schemas.microsoft.com/office/drawing/2014/main" id="{FDE54ADE-7358-6DCA-3300-F2946022FF74}"/>
                </a:ext>
              </a:extLst>
            </p:cNvPr>
            <p:cNvSpPr/>
            <p:nvPr/>
          </p:nvSpPr>
          <p:spPr>
            <a:xfrm>
              <a:off x="13118959" y="1770644"/>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86" name="Freeform: Shape 885">
              <a:extLst>
                <a:ext uri="{FF2B5EF4-FFF2-40B4-BE49-F238E27FC236}">
                  <a16:creationId xmlns:a16="http://schemas.microsoft.com/office/drawing/2014/main" id="{684A66E8-828D-D53E-07F7-4EF6EBF0B2DB}"/>
                </a:ext>
              </a:extLst>
            </p:cNvPr>
            <p:cNvSpPr/>
            <p:nvPr/>
          </p:nvSpPr>
          <p:spPr>
            <a:xfrm>
              <a:off x="13130606" y="1779379"/>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87" name="Freeform: Shape 886">
              <a:extLst>
                <a:ext uri="{FF2B5EF4-FFF2-40B4-BE49-F238E27FC236}">
                  <a16:creationId xmlns:a16="http://schemas.microsoft.com/office/drawing/2014/main" id="{061D3A9D-E3D0-EB9F-C5B6-DFEB256C43A7}"/>
                </a:ext>
              </a:extLst>
            </p:cNvPr>
            <p:cNvSpPr/>
            <p:nvPr/>
          </p:nvSpPr>
          <p:spPr>
            <a:xfrm>
              <a:off x="13136448" y="1788133"/>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88" name="Freeform: Shape 887">
              <a:extLst>
                <a:ext uri="{FF2B5EF4-FFF2-40B4-BE49-F238E27FC236}">
                  <a16:creationId xmlns:a16="http://schemas.microsoft.com/office/drawing/2014/main" id="{F9408887-33BE-25AF-0287-6AA097B9B4B0}"/>
                </a:ext>
              </a:extLst>
            </p:cNvPr>
            <p:cNvSpPr/>
            <p:nvPr/>
          </p:nvSpPr>
          <p:spPr>
            <a:xfrm>
              <a:off x="13145183" y="1792501"/>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89" name="Freeform: Shape 888">
              <a:extLst>
                <a:ext uri="{FF2B5EF4-FFF2-40B4-BE49-F238E27FC236}">
                  <a16:creationId xmlns:a16="http://schemas.microsoft.com/office/drawing/2014/main" id="{7D9662C1-BC59-B86B-64EF-5F8C93370932}"/>
                </a:ext>
              </a:extLst>
            </p:cNvPr>
            <p:cNvSpPr/>
            <p:nvPr/>
          </p:nvSpPr>
          <p:spPr>
            <a:xfrm>
              <a:off x="13151006" y="1798324"/>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90" name="Freeform: Shape 889">
              <a:extLst>
                <a:ext uri="{FF2B5EF4-FFF2-40B4-BE49-F238E27FC236}">
                  <a16:creationId xmlns:a16="http://schemas.microsoft.com/office/drawing/2014/main" id="{FFF4B4B0-5899-9106-4D23-3A73B1AEF519}"/>
                </a:ext>
              </a:extLst>
            </p:cNvPr>
            <p:cNvSpPr/>
            <p:nvPr/>
          </p:nvSpPr>
          <p:spPr>
            <a:xfrm>
              <a:off x="13155491" y="1804166"/>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91" name="Freeform: Shape 890">
              <a:extLst>
                <a:ext uri="{FF2B5EF4-FFF2-40B4-BE49-F238E27FC236}">
                  <a16:creationId xmlns:a16="http://schemas.microsoft.com/office/drawing/2014/main" id="{F04A7F72-373E-ABF8-3F69-8B04CF00869E}"/>
                </a:ext>
              </a:extLst>
            </p:cNvPr>
            <p:cNvSpPr/>
            <p:nvPr/>
          </p:nvSpPr>
          <p:spPr>
            <a:xfrm>
              <a:off x="13164127" y="1805622"/>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92" name="Freeform: Shape 891">
              <a:extLst>
                <a:ext uri="{FF2B5EF4-FFF2-40B4-BE49-F238E27FC236}">
                  <a16:creationId xmlns:a16="http://schemas.microsoft.com/office/drawing/2014/main" id="{B5088ACA-7CB9-B857-A062-739AEA749A96}"/>
                </a:ext>
              </a:extLst>
            </p:cNvPr>
            <p:cNvSpPr/>
            <p:nvPr/>
          </p:nvSpPr>
          <p:spPr>
            <a:xfrm>
              <a:off x="13168495" y="1808534"/>
              <a:ext cx="1455" cy="1455"/>
            </a:xfrm>
            <a:custGeom>
              <a:avLst/>
              <a:gdLst>
                <a:gd name="connsiteX0" fmla="*/ -1606 w 1455"/>
                <a:gd name="connsiteY0" fmla="*/ -315 h 1455"/>
                <a:gd name="connsiteX1" fmla="*/ -150 w 1455"/>
                <a:gd name="connsiteY1" fmla="*/ 1141 h 1455"/>
                <a:gd name="connsiteX2" fmla="*/ -1606 w 1455"/>
                <a:gd name="connsiteY2" fmla="*/ -315 h 1455"/>
              </a:gdLst>
              <a:ahLst/>
              <a:cxnLst>
                <a:cxn ang="0">
                  <a:pos x="connsiteX0" y="connsiteY0"/>
                </a:cxn>
                <a:cxn ang="0">
                  <a:pos x="connsiteX1" y="connsiteY1"/>
                </a:cxn>
                <a:cxn ang="0">
                  <a:pos x="connsiteX2" y="connsiteY2"/>
                </a:cxn>
              </a:cxnLst>
              <a:rect l="l" t="t" r="r" b="b"/>
              <a:pathLst>
                <a:path w="1455" h="1455">
                  <a:moveTo>
                    <a:pt x="-1606" y="-315"/>
                  </a:moveTo>
                  <a:cubicBezTo>
                    <a:pt x="-1114" y="177"/>
                    <a:pt x="-622" y="649"/>
                    <a:pt x="-150" y="1141"/>
                  </a:cubicBezTo>
                  <a:cubicBezTo>
                    <a:pt x="-622" y="649"/>
                    <a:pt x="-1114" y="256"/>
                    <a:pt x="-1606" y="-315"/>
                  </a:cubicBezTo>
                  <a:close/>
                </a:path>
              </a:pathLst>
            </a:custGeom>
            <a:solidFill>
              <a:srgbClr val="020202"/>
            </a:solidFill>
            <a:ln w="1956" cap="flat">
              <a:noFill/>
              <a:prstDash val="solid"/>
              <a:miter/>
            </a:ln>
          </p:spPr>
          <p:txBody>
            <a:bodyPr rtlCol="0" anchor="ctr"/>
            <a:lstStyle/>
            <a:p>
              <a:endParaRPr lang="es-CO"/>
            </a:p>
          </p:txBody>
        </p:sp>
        <p:sp>
          <p:nvSpPr>
            <p:cNvPr id="893" name="Freeform: Shape 892">
              <a:extLst>
                <a:ext uri="{FF2B5EF4-FFF2-40B4-BE49-F238E27FC236}">
                  <a16:creationId xmlns:a16="http://schemas.microsoft.com/office/drawing/2014/main" id="{E64BAA32-D912-6DA5-F1B7-F0DADB32CC8C}"/>
                </a:ext>
              </a:extLst>
            </p:cNvPr>
            <p:cNvSpPr/>
            <p:nvPr/>
          </p:nvSpPr>
          <p:spPr>
            <a:xfrm>
              <a:off x="13172862" y="1812901"/>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94" name="Freeform: Shape 893">
              <a:extLst>
                <a:ext uri="{FF2B5EF4-FFF2-40B4-BE49-F238E27FC236}">
                  <a16:creationId xmlns:a16="http://schemas.microsoft.com/office/drawing/2014/main" id="{64EA86DF-92ED-2D70-3FB2-04F000248212}"/>
                </a:ext>
              </a:extLst>
            </p:cNvPr>
            <p:cNvSpPr/>
            <p:nvPr/>
          </p:nvSpPr>
          <p:spPr>
            <a:xfrm>
              <a:off x="13178705" y="1814357"/>
              <a:ext cx="1455" cy="1455"/>
            </a:xfrm>
            <a:custGeom>
              <a:avLst/>
              <a:gdLst>
                <a:gd name="connsiteX0" fmla="*/ -1606 w 1455"/>
                <a:gd name="connsiteY0" fmla="*/ -315 h 1455"/>
                <a:gd name="connsiteX1" fmla="*/ -150 w 1455"/>
                <a:gd name="connsiteY1" fmla="*/ 1141 h 1455"/>
                <a:gd name="connsiteX2" fmla="*/ -1606 w 1455"/>
                <a:gd name="connsiteY2" fmla="*/ -315 h 1455"/>
              </a:gdLst>
              <a:ahLst/>
              <a:cxnLst>
                <a:cxn ang="0">
                  <a:pos x="connsiteX0" y="connsiteY0"/>
                </a:cxn>
                <a:cxn ang="0">
                  <a:pos x="connsiteX1" y="connsiteY1"/>
                </a:cxn>
                <a:cxn ang="0">
                  <a:pos x="connsiteX2" y="connsiteY2"/>
                </a:cxn>
              </a:cxnLst>
              <a:rect l="l" t="t" r="r" b="b"/>
              <a:pathLst>
                <a:path w="1455" h="1455">
                  <a:moveTo>
                    <a:pt x="-1606" y="-315"/>
                  </a:moveTo>
                  <a:cubicBezTo>
                    <a:pt x="-1133" y="177"/>
                    <a:pt x="-642" y="669"/>
                    <a:pt x="-150" y="1141"/>
                  </a:cubicBezTo>
                  <a:cubicBezTo>
                    <a:pt x="-642" y="669"/>
                    <a:pt x="-1212" y="177"/>
                    <a:pt x="-1606" y="-315"/>
                  </a:cubicBezTo>
                  <a:close/>
                </a:path>
              </a:pathLst>
            </a:custGeom>
            <a:solidFill>
              <a:srgbClr val="020202"/>
            </a:solidFill>
            <a:ln w="1956" cap="flat">
              <a:noFill/>
              <a:prstDash val="solid"/>
              <a:miter/>
            </a:ln>
          </p:spPr>
          <p:txBody>
            <a:bodyPr rtlCol="0" anchor="ctr"/>
            <a:lstStyle/>
            <a:p>
              <a:endParaRPr lang="es-CO"/>
            </a:p>
          </p:txBody>
        </p:sp>
        <p:sp>
          <p:nvSpPr>
            <p:cNvPr id="895" name="Freeform: Shape 894">
              <a:extLst>
                <a:ext uri="{FF2B5EF4-FFF2-40B4-BE49-F238E27FC236}">
                  <a16:creationId xmlns:a16="http://schemas.microsoft.com/office/drawing/2014/main" id="{0160748A-364E-0280-19BE-4671FC7D451D}"/>
                </a:ext>
              </a:extLst>
            </p:cNvPr>
            <p:cNvSpPr/>
            <p:nvPr/>
          </p:nvSpPr>
          <p:spPr>
            <a:xfrm>
              <a:off x="13183033" y="1815813"/>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96" name="Freeform: Shape 895">
              <a:extLst>
                <a:ext uri="{FF2B5EF4-FFF2-40B4-BE49-F238E27FC236}">
                  <a16:creationId xmlns:a16="http://schemas.microsoft.com/office/drawing/2014/main" id="{97A567BE-7B22-4523-61A3-B728F8EC8F53}"/>
                </a:ext>
              </a:extLst>
            </p:cNvPr>
            <p:cNvSpPr/>
            <p:nvPr/>
          </p:nvSpPr>
          <p:spPr>
            <a:xfrm>
              <a:off x="13196194" y="1817268"/>
              <a:ext cx="1455" cy="1455"/>
            </a:xfrm>
            <a:custGeom>
              <a:avLst/>
              <a:gdLst>
                <a:gd name="connsiteX0" fmla="*/ -1606 w 1455"/>
                <a:gd name="connsiteY0" fmla="*/ 1141 h 1455"/>
                <a:gd name="connsiteX1" fmla="*/ -150 w 1455"/>
                <a:gd name="connsiteY1" fmla="*/ -315 h 1455"/>
              </a:gdLst>
              <a:ahLst/>
              <a:cxnLst>
                <a:cxn ang="0">
                  <a:pos x="connsiteX0" y="connsiteY0"/>
                </a:cxn>
                <a:cxn ang="0">
                  <a:pos x="connsiteX1" y="connsiteY1"/>
                </a:cxn>
              </a:cxnLst>
              <a:rect l="l" t="t" r="r" b="b"/>
              <a:pathLst>
                <a:path w="1455" h="1455">
                  <a:moveTo>
                    <a:pt x="-1606" y="1141"/>
                  </a:moveTo>
                  <a:lnTo>
                    <a:pt x="-150" y="-315"/>
                  </a:lnTo>
                  <a:close/>
                </a:path>
              </a:pathLst>
            </a:custGeom>
            <a:solidFill>
              <a:srgbClr val="020202"/>
            </a:solidFill>
            <a:ln w="1956" cap="flat">
              <a:noFill/>
              <a:prstDash val="solid"/>
              <a:miter/>
            </a:ln>
          </p:spPr>
          <p:txBody>
            <a:bodyPr rtlCol="0" anchor="ctr"/>
            <a:lstStyle/>
            <a:p>
              <a:endParaRPr lang="es-CO"/>
            </a:p>
          </p:txBody>
        </p:sp>
        <p:sp>
          <p:nvSpPr>
            <p:cNvPr id="897" name="Freeform: Shape 896">
              <a:extLst>
                <a:ext uri="{FF2B5EF4-FFF2-40B4-BE49-F238E27FC236}">
                  <a16:creationId xmlns:a16="http://schemas.microsoft.com/office/drawing/2014/main" id="{DA9D6D5A-9462-B8D3-8B9C-C7E122B64BC6}"/>
                </a:ext>
              </a:extLst>
            </p:cNvPr>
            <p:cNvSpPr/>
            <p:nvPr/>
          </p:nvSpPr>
          <p:spPr>
            <a:xfrm>
              <a:off x="13202017" y="1817268"/>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98" name="Freeform: Shape 897">
              <a:extLst>
                <a:ext uri="{FF2B5EF4-FFF2-40B4-BE49-F238E27FC236}">
                  <a16:creationId xmlns:a16="http://schemas.microsoft.com/office/drawing/2014/main" id="{23174113-9A73-4089-63D3-ADE07CB6F9B3}"/>
                </a:ext>
              </a:extLst>
            </p:cNvPr>
            <p:cNvSpPr/>
            <p:nvPr/>
          </p:nvSpPr>
          <p:spPr>
            <a:xfrm>
              <a:off x="13193263" y="1818724"/>
              <a:ext cx="1475" cy="752"/>
            </a:xfrm>
            <a:custGeom>
              <a:avLst/>
              <a:gdLst>
                <a:gd name="connsiteX0" fmla="*/ -1606 w 1475"/>
                <a:gd name="connsiteY0" fmla="*/ -315 h 752"/>
                <a:gd name="connsiteX1" fmla="*/ -130 w 1475"/>
                <a:gd name="connsiteY1" fmla="*/ -315 h 752"/>
                <a:gd name="connsiteX2" fmla="*/ -1606 w 1475"/>
                <a:gd name="connsiteY2" fmla="*/ -315 h 752"/>
              </a:gdLst>
              <a:ahLst/>
              <a:cxnLst>
                <a:cxn ang="0">
                  <a:pos x="connsiteX0" y="connsiteY0"/>
                </a:cxn>
                <a:cxn ang="0">
                  <a:pos x="connsiteX1" y="connsiteY1"/>
                </a:cxn>
                <a:cxn ang="0">
                  <a:pos x="connsiteX2" y="connsiteY2"/>
                </a:cxn>
              </a:cxnLst>
              <a:rect l="l" t="t" r="r" b="b"/>
              <a:pathLst>
                <a:path w="1475" h="752">
                  <a:moveTo>
                    <a:pt x="-1606" y="-315"/>
                  </a:moveTo>
                  <a:lnTo>
                    <a:pt x="-130" y="-315"/>
                  </a:lnTo>
                  <a:cubicBezTo>
                    <a:pt x="-622" y="689"/>
                    <a:pt x="-1114" y="689"/>
                    <a:pt x="-1606" y="-315"/>
                  </a:cubicBezTo>
                  <a:close/>
                </a:path>
              </a:pathLst>
            </a:custGeom>
            <a:solidFill>
              <a:srgbClr val="020202"/>
            </a:solidFill>
            <a:ln w="1956" cap="flat">
              <a:noFill/>
              <a:prstDash val="solid"/>
              <a:miter/>
            </a:ln>
          </p:spPr>
          <p:txBody>
            <a:bodyPr rtlCol="0" anchor="ctr"/>
            <a:lstStyle/>
            <a:p>
              <a:endParaRPr lang="es-CO"/>
            </a:p>
          </p:txBody>
        </p:sp>
        <p:sp>
          <p:nvSpPr>
            <p:cNvPr id="899" name="Freeform: Shape 898">
              <a:extLst>
                <a:ext uri="{FF2B5EF4-FFF2-40B4-BE49-F238E27FC236}">
                  <a16:creationId xmlns:a16="http://schemas.microsoft.com/office/drawing/2014/main" id="{A8109E1F-53D9-1552-3AB7-73936B93ACE4}"/>
                </a:ext>
              </a:extLst>
            </p:cNvPr>
            <p:cNvSpPr/>
            <p:nvPr/>
          </p:nvSpPr>
          <p:spPr>
            <a:xfrm>
              <a:off x="13111661" y="1757523"/>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900" name="Freeform: Shape 899">
              <a:extLst>
                <a:ext uri="{FF2B5EF4-FFF2-40B4-BE49-F238E27FC236}">
                  <a16:creationId xmlns:a16="http://schemas.microsoft.com/office/drawing/2014/main" id="{1A7BAE0B-5506-5066-4C53-407086E24F5E}"/>
                </a:ext>
              </a:extLst>
            </p:cNvPr>
            <p:cNvSpPr/>
            <p:nvPr/>
          </p:nvSpPr>
          <p:spPr>
            <a:xfrm>
              <a:off x="12819661" y="204218"/>
              <a:ext cx="603848" cy="237467"/>
            </a:xfrm>
            <a:custGeom>
              <a:avLst/>
              <a:gdLst>
                <a:gd name="connsiteX0" fmla="*/ 602243 w 603848"/>
                <a:gd name="connsiteY0" fmla="*/ 108809 h 237467"/>
                <a:gd name="connsiteX1" fmla="*/ 567954 w 603848"/>
                <a:gd name="connsiteY1" fmla="*/ 97458 h 237467"/>
                <a:gd name="connsiteX2" fmla="*/ 516471 w 603848"/>
                <a:gd name="connsiteY2" fmla="*/ 86717 h 237467"/>
                <a:gd name="connsiteX3" fmla="*/ 482713 w 603848"/>
                <a:gd name="connsiteY3" fmla="*/ 84041 h 237467"/>
                <a:gd name="connsiteX4" fmla="*/ 476398 w 603848"/>
                <a:gd name="connsiteY4" fmla="*/ 85359 h 237467"/>
                <a:gd name="connsiteX5" fmla="*/ 430561 w 603848"/>
                <a:gd name="connsiteY5" fmla="*/ 85458 h 237467"/>
                <a:gd name="connsiteX6" fmla="*/ 420056 w 603848"/>
                <a:gd name="connsiteY6" fmla="*/ 86048 h 237467"/>
                <a:gd name="connsiteX7" fmla="*/ 385118 w 603848"/>
                <a:gd name="connsiteY7" fmla="*/ 86540 h 237467"/>
                <a:gd name="connsiteX8" fmla="*/ 382599 w 603848"/>
                <a:gd name="connsiteY8" fmla="*/ 87189 h 237467"/>
                <a:gd name="connsiteX9" fmla="*/ 345694 w 603848"/>
                <a:gd name="connsiteY9" fmla="*/ 89963 h 237467"/>
                <a:gd name="connsiteX10" fmla="*/ 308925 w 603848"/>
                <a:gd name="connsiteY10" fmla="*/ 93091 h 237467"/>
                <a:gd name="connsiteX11" fmla="*/ 228425 w 603848"/>
                <a:gd name="connsiteY11" fmla="*/ 102691 h 237467"/>
                <a:gd name="connsiteX12" fmla="*/ 210504 w 603848"/>
                <a:gd name="connsiteY12" fmla="*/ 105347 h 237467"/>
                <a:gd name="connsiteX13" fmla="*/ 208202 w 603848"/>
                <a:gd name="connsiteY13" fmla="*/ 105976 h 237467"/>
                <a:gd name="connsiteX14" fmla="*/ 201514 w 603848"/>
                <a:gd name="connsiteY14" fmla="*/ 107117 h 237467"/>
                <a:gd name="connsiteX15" fmla="*/ 124063 w 603848"/>
                <a:gd name="connsiteY15" fmla="*/ 142528 h 237467"/>
                <a:gd name="connsiteX16" fmla="*/ 118515 w 603848"/>
                <a:gd name="connsiteY16" fmla="*/ 145852 h 237467"/>
                <a:gd name="connsiteX17" fmla="*/ 115603 w 603848"/>
                <a:gd name="connsiteY17" fmla="*/ 146777 h 237467"/>
                <a:gd name="connsiteX18" fmla="*/ 115603 w 603848"/>
                <a:gd name="connsiteY18" fmla="*/ 146777 h 237467"/>
                <a:gd name="connsiteX19" fmla="*/ 114108 w 603848"/>
                <a:gd name="connsiteY19" fmla="*/ 148252 h 237467"/>
                <a:gd name="connsiteX20" fmla="*/ 114108 w 603848"/>
                <a:gd name="connsiteY20" fmla="*/ 148252 h 237467"/>
                <a:gd name="connsiteX21" fmla="*/ 112593 w 603848"/>
                <a:gd name="connsiteY21" fmla="*/ 149708 h 237467"/>
                <a:gd name="connsiteX22" fmla="*/ 112593 w 603848"/>
                <a:gd name="connsiteY22" fmla="*/ 149708 h 237467"/>
                <a:gd name="connsiteX23" fmla="*/ 92252 w 603848"/>
                <a:gd name="connsiteY23" fmla="*/ 170030 h 237467"/>
                <a:gd name="connsiteX24" fmla="*/ 92252 w 603848"/>
                <a:gd name="connsiteY24" fmla="*/ 170030 h 237467"/>
                <a:gd name="connsiteX25" fmla="*/ 90816 w 603848"/>
                <a:gd name="connsiteY25" fmla="*/ 171545 h 237467"/>
                <a:gd name="connsiteX26" fmla="*/ 90816 w 603848"/>
                <a:gd name="connsiteY26" fmla="*/ 171545 h 237467"/>
                <a:gd name="connsiteX27" fmla="*/ 86429 w 603848"/>
                <a:gd name="connsiteY27" fmla="*/ 177446 h 237467"/>
                <a:gd name="connsiteX28" fmla="*/ 86429 w 603848"/>
                <a:gd name="connsiteY28" fmla="*/ 177446 h 237467"/>
                <a:gd name="connsiteX29" fmla="*/ 83498 w 603848"/>
                <a:gd name="connsiteY29" fmla="*/ 181833 h 237467"/>
                <a:gd name="connsiteX30" fmla="*/ 83498 w 603848"/>
                <a:gd name="connsiteY30" fmla="*/ 181833 h 237467"/>
                <a:gd name="connsiteX31" fmla="*/ 74940 w 603848"/>
                <a:gd name="connsiteY31" fmla="*/ 196450 h 237467"/>
                <a:gd name="connsiteX32" fmla="*/ 65753 w 603848"/>
                <a:gd name="connsiteY32" fmla="*/ 234713 h 237467"/>
                <a:gd name="connsiteX33" fmla="*/ 64455 w 603848"/>
                <a:gd name="connsiteY33" fmla="*/ 237153 h 237467"/>
                <a:gd name="connsiteX34" fmla="*/ 62940 w 603848"/>
                <a:gd name="connsiteY34" fmla="*/ 206011 h 237467"/>
                <a:gd name="connsiteX35" fmla="*/ 64534 w 603848"/>
                <a:gd name="connsiteY35" fmla="*/ 196765 h 237467"/>
                <a:gd name="connsiteX36" fmla="*/ 81236 w 603848"/>
                <a:gd name="connsiteY36" fmla="*/ 165918 h 237467"/>
                <a:gd name="connsiteX37" fmla="*/ 100574 w 603848"/>
                <a:gd name="connsiteY37" fmla="*/ 143708 h 237467"/>
                <a:gd name="connsiteX38" fmla="*/ 102344 w 603848"/>
                <a:gd name="connsiteY38" fmla="*/ 142469 h 237467"/>
                <a:gd name="connsiteX39" fmla="*/ 111453 w 603848"/>
                <a:gd name="connsiteY39" fmla="*/ 127695 h 237467"/>
                <a:gd name="connsiteX40" fmla="*/ 107990 w 603848"/>
                <a:gd name="connsiteY40" fmla="*/ 119727 h 237467"/>
                <a:gd name="connsiteX41" fmla="*/ 82298 w 603848"/>
                <a:gd name="connsiteY41" fmla="*/ 118448 h 237467"/>
                <a:gd name="connsiteX42" fmla="*/ 71025 w 603848"/>
                <a:gd name="connsiteY42" fmla="*/ 129760 h 237467"/>
                <a:gd name="connsiteX43" fmla="*/ 67366 w 603848"/>
                <a:gd name="connsiteY43" fmla="*/ 141367 h 237467"/>
                <a:gd name="connsiteX44" fmla="*/ 67366 w 603848"/>
                <a:gd name="connsiteY44" fmla="*/ 152285 h 237467"/>
                <a:gd name="connsiteX45" fmla="*/ 60894 w 603848"/>
                <a:gd name="connsiteY45" fmla="*/ 163204 h 237467"/>
                <a:gd name="connsiteX46" fmla="*/ 45923 w 603848"/>
                <a:gd name="connsiteY46" fmla="*/ 176423 h 237467"/>
                <a:gd name="connsiteX47" fmla="*/ 33864 w 603848"/>
                <a:gd name="connsiteY47" fmla="*/ 181027 h 237467"/>
                <a:gd name="connsiteX48" fmla="*/ 29084 w 603848"/>
                <a:gd name="connsiteY48" fmla="*/ 179335 h 237467"/>
                <a:gd name="connsiteX49" fmla="*/ 5142 w 603848"/>
                <a:gd name="connsiteY49" fmla="*/ 174456 h 237467"/>
                <a:gd name="connsiteX50" fmla="*/ -1606 w 603848"/>
                <a:gd name="connsiteY50" fmla="*/ 174456 h 237467"/>
                <a:gd name="connsiteX51" fmla="*/ 2329 w 603848"/>
                <a:gd name="connsiteY51" fmla="*/ 147466 h 237467"/>
                <a:gd name="connsiteX52" fmla="*/ 13719 w 603848"/>
                <a:gd name="connsiteY52" fmla="*/ 128245 h 237467"/>
                <a:gd name="connsiteX53" fmla="*/ 41517 w 603848"/>
                <a:gd name="connsiteY53" fmla="*/ 97635 h 237467"/>
                <a:gd name="connsiteX54" fmla="*/ 75727 w 603848"/>
                <a:gd name="connsiteY54" fmla="*/ 73300 h 237467"/>
                <a:gd name="connsiteX55" fmla="*/ 89301 w 603848"/>
                <a:gd name="connsiteY55" fmla="*/ 64919 h 237467"/>
                <a:gd name="connsiteX56" fmla="*/ 92252 w 603848"/>
                <a:gd name="connsiteY56" fmla="*/ 40055 h 237467"/>
                <a:gd name="connsiteX57" fmla="*/ 89990 w 603848"/>
                <a:gd name="connsiteY57" fmla="*/ 37673 h 237467"/>
                <a:gd name="connsiteX58" fmla="*/ 77635 w 603848"/>
                <a:gd name="connsiteY58" fmla="*/ 35017 h 237467"/>
                <a:gd name="connsiteX59" fmla="*/ 65301 w 603848"/>
                <a:gd name="connsiteY59" fmla="*/ 38755 h 237467"/>
                <a:gd name="connsiteX60" fmla="*/ 97347 w 603848"/>
                <a:gd name="connsiteY60" fmla="*/ 27424 h 237467"/>
                <a:gd name="connsiteX61" fmla="*/ 168680 w 603848"/>
                <a:gd name="connsiteY61" fmla="*/ 13476 h 237467"/>
                <a:gd name="connsiteX62" fmla="*/ 229999 w 603848"/>
                <a:gd name="connsiteY62" fmla="*/ 6079 h 237467"/>
                <a:gd name="connsiteX63" fmla="*/ 277213 w 603848"/>
                <a:gd name="connsiteY63" fmla="*/ 3954 h 237467"/>
                <a:gd name="connsiteX64" fmla="*/ 320080 w 603848"/>
                <a:gd name="connsiteY64" fmla="*/ 2912 h 237467"/>
                <a:gd name="connsiteX65" fmla="*/ 404436 w 603848"/>
                <a:gd name="connsiteY65" fmla="*/ 1416 h 237467"/>
                <a:gd name="connsiteX66" fmla="*/ 455997 w 603848"/>
                <a:gd name="connsiteY66" fmla="*/ 4249 h 237467"/>
                <a:gd name="connsiteX67" fmla="*/ 506792 w 603848"/>
                <a:gd name="connsiteY67" fmla="*/ 6826 h 237467"/>
                <a:gd name="connsiteX68" fmla="*/ 511887 w 603848"/>
                <a:gd name="connsiteY68" fmla="*/ 7023 h 237467"/>
                <a:gd name="connsiteX69" fmla="*/ 517238 w 603848"/>
                <a:gd name="connsiteY69" fmla="*/ -315 h 237467"/>
                <a:gd name="connsiteX70" fmla="*/ 555560 w 603848"/>
                <a:gd name="connsiteY70" fmla="*/ 50086 h 237467"/>
                <a:gd name="connsiteX71" fmla="*/ 571417 w 603848"/>
                <a:gd name="connsiteY71" fmla="*/ 75110 h 237467"/>
                <a:gd name="connsiteX72" fmla="*/ 592584 w 603848"/>
                <a:gd name="connsiteY72" fmla="*/ 101609 h 237467"/>
                <a:gd name="connsiteX73" fmla="*/ 597404 w 603848"/>
                <a:gd name="connsiteY73" fmla="*/ 104658 h 237467"/>
                <a:gd name="connsiteX74" fmla="*/ 602243 w 603848"/>
                <a:gd name="connsiteY74" fmla="*/ 108809 h 23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603848" h="237467">
                  <a:moveTo>
                    <a:pt x="602243" y="108809"/>
                  </a:moveTo>
                  <a:cubicBezTo>
                    <a:pt x="590754" y="105170"/>
                    <a:pt x="579600" y="100605"/>
                    <a:pt x="567954" y="97458"/>
                  </a:cubicBezTo>
                  <a:cubicBezTo>
                    <a:pt x="551055" y="92721"/>
                    <a:pt x="533861" y="89132"/>
                    <a:pt x="516471" y="86717"/>
                  </a:cubicBezTo>
                  <a:cubicBezTo>
                    <a:pt x="505238" y="85261"/>
                    <a:pt x="494084" y="83412"/>
                    <a:pt x="482713" y="84041"/>
                  </a:cubicBezTo>
                  <a:cubicBezTo>
                    <a:pt x="480943" y="85475"/>
                    <a:pt x="478601" y="85967"/>
                    <a:pt x="476398" y="85359"/>
                  </a:cubicBezTo>
                  <a:cubicBezTo>
                    <a:pt x="461152" y="84045"/>
                    <a:pt x="445807" y="84077"/>
                    <a:pt x="430561" y="85458"/>
                  </a:cubicBezTo>
                  <a:cubicBezTo>
                    <a:pt x="427079" y="85979"/>
                    <a:pt x="423577" y="86176"/>
                    <a:pt x="420056" y="86048"/>
                  </a:cubicBezTo>
                  <a:cubicBezTo>
                    <a:pt x="408410" y="86284"/>
                    <a:pt x="396744" y="85438"/>
                    <a:pt x="385118" y="86540"/>
                  </a:cubicBezTo>
                  <a:cubicBezTo>
                    <a:pt x="384311" y="86843"/>
                    <a:pt x="383465" y="87061"/>
                    <a:pt x="382599" y="87189"/>
                  </a:cubicBezTo>
                  <a:cubicBezTo>
                    <a:pt x="370284" y="87779"/>
                    <a:pt x="357969" y="88566"/>
                    <a:pt x="345694" y="89963"/>
                  </a:cubicBezTo>
                  <a:cubicBezTo>
                    <a:pt x="333674" y="93425"/>
                    <a:pt x="321182" y="91556"/>
                    <a:pt x="308925" y="93091"/>
                  </a:cubicBezTo>
                  <a:cubicBezTo>
                    <a:pt x="282132" y="96455"/>
                    <a:pt x="255180" y="98815"/>
                    <a:pt x="228425" y="102691"/>
                  </a:cubicBezTo>
                  <a:cubicBezTo>
                    <a:pt x="222524" y="103576"/>
                    <a:pt x="216464" y="104442"/>
                    <a:pt x="210504" y="105347"/>
                  </a:cubicBezTo>
                  <a:cubicBezTo>
                    <a:pt x="209756" y="105636"/>
                    <a:pt x="208989" y="105848"/>
                    <a:pt x="208202" y="105976"/>
                  </a:cubicBezTo>
                  <a:cubicBezTo>
                    <a:pt x="205940" y="106139"/>
                    <a:pt x="203697" y="106521"/>
                    <a:pt x="201514" y="107117"/>
                  </a:cubicBezTo>
                  <a:cubicBezTo>
                    <a:pt x="173087" y="112061"/>
                    <a:pt x="146411" y="124256"/>
                    <a:pt x="124063" y="142528"/>
                  </a:cubicBezTo>
                  <a:cubicBezTo>
                    <a:pt x="122430" y="143950"/>
                    <a:pt x="120541" y="145075"/>
                    <a:pt x="118515" y="145852"/>
                  </a:cubicBezTo>
                  <a:cubicBezTo>
                    <a:pt x="117531" y="146108"/>
                    <a:pt x="116331" y="145715"/>
                    <a:pt x="115603" y="146777"/>
                  </a:cubicBezTo>
                  <a:lnTo>
                    <a:pt x="115603" y="146777"/>
                  </a:lnTo>
                  <a:cubicBezTo>
                    <a:pt x="115013" y="147159"/>
                    <a:pt x="114502" y="147662"/>
                    <a:pt x="114108" y="148252"/>
                  </a:cubicBezTo>
                  <a:lnTo>
                    <a:pt x="114108" y="148252"/>
                  </a:lnTo>
                  <a:cubicBezTo>
                    <a:pt x="113518" y="148632"/>
                    <a:pt x="113007" y="149128"/>
                    <a:pt x="112593" y="149708"/>
                  </a:cubicBezTo>
                  <a:lnTo>
                    <a:pt x="112593" y="149708"/>
                  </a:lnTo>
                  <a:cubicBezTo>
                    <a:pt x="105157" y="155791"/>
                    <a:pt x="98351" y="162600"/>
                    <a:pt x="92252" y="170030"/>
                  </a:cubicBezTo>
                  <a:lnTo>
                    <a:pt x="92252" y="170030"/>
                  </a:lnTo>
                  <a:cubicBezTo>
                    <a:pt x="91701" y="170465"/>
                    <a:pt x="91229" y="170976"/>
                    <a:pt x="90816" y="171545"/>
                  </a:cubicBezTo>
                  <a:lnTo>
                    <a:pt x="90816" y="171545"/>
                  </a:lnTo>
                  <a:cubicBezTo>
                    <a:pt x="89183" y="173380"/>
                    <a:pt x="87708" y="175355"/>
                    <a:pt x="86429" y="177446"/>
                  </a:cubicBezTo>
                  <a:lnTo>
                    <a:pt x="86429" y="177446"/>
                  </a:lnTo>
                  <a:cubicBezTo>
                    <a:pt x="85288" y="178794"/>
                    <a:pt x="84304" y="180265"/>
                    <a:pt x="83498" y="181833"/>
                  </a:cubicBezTo>
                  <a:lnTo>
                    <a:pt x="83498" y="181833"/>
                  </a:lnTo>
                  <a:cubicBezTo>
                    <a:pt x="78560" y="185473"/>
                    <a:pt x="76947" y="191237"/>
                    <a:pt x="74940" y="196450"/>
                  </a:cubicBezTo>
                  <a:cubicBezTo>
                    <a:pt x="69963" y="208669"/>
                    <a:pt x="66875" y="221570"/>
                    <a:pt x="65753" y="234713"/>
                  </a:cubicBezTo>
                  <a:cubicBezTo>
                    <a:pt x="65753" y="235540"/>
                    <a:pt x="64907" y="236346"/>
                    <a:pt x="64455" y="237153"/>
                  </a:cubicBezTo>
                  <a:cubicBezTo>
                    <a:pt x="65478" y="226706"/>
                    <a:pt x="62822" y="216437"/>
                    <a:pt x="62940" y="206011"/>
                  </a:cubicBezTo>
                  <a:cubicBezTo>
                    <a:pt x="62881" y="202856"/>
                    <a:pt x="63432" y="199718"/>
                    <a:pt x="64534" y="196765"/>
                  </a:cubicBezTo>
                  <a:cubicBezTo>
                    <a:pt x="68940" y="185866"/>
                    <a:pt x="73367" y="174948"/>
                    <a:pt x="81236" y="165918"/>
                  </a:cubicBezTo>
                  <a:cubicBezTo>
                    <a:pt x="87688" y="158508"/>
                    <a:pt x="94141" y="151105"/>
                    <a:pt x="100574" y="143708"/>
                  </a:cubicBezTo>
                  <a:cubicBezTo>
                    <a:pt x="101065" y="143167"/>
                    <a:pt x="101675" y="142742"/>
                    <a:pt x="102344" y="142469"/>
                  </a:cubicBezTo>
                  <a:cubicBezTo>
                    <a:pt x="109092" y="139793"/>
                    <a:pt x="111551" y="135111"/>
                    <a:pt x="111453" y="127695"/>
                  </a:cubicBezTo>
                  <a:cubicBezTo>
                    <a:pt x="111708" y="124624"/>
                    <a:pt x="110410" y="121628"/>
                    <a:pt x="107990" y="119727"/>
                  </a:cubicBezTo>
                  <a:cubicBezTo>
                    <a:pt x="101301" y="114416"/>
                    <a:pt x="90580" y="112488"/>
                    <a:pt x="82298" y="118448"/>
                  </a:cubicBezTo>
                  <a:cubicBezTo>
                    <a:pt x="78049" y="121687"/>
                    <a:pt x="74252" y="125491"/>
                    <a:pt x="71025" y="129760"/>
                  </a:cubicBezTo>
                  <a:cubicBezTo>
                    <a:pt x="68547" y="133116"/>
                    <a:pt x="67268" y="137200"/>
                    <a:pt x="67366" y="141367"/>
                  </a:cubicBezTo>
                  <a:cubicBezTo>
                    <a:pt x="67366" y="145006"/>
                    <a:pt x="67189" y="148666"/>
                    <a:pt x="67366" y="152285"/>
                  </a:cubicBezTo>
                  <a:cubicBezTo>
                    <a:pt x="67681" y="157479"/>
                    <a:pt x="65950" y="161020"/>
                    <a:pt x="60894" y="163204"/>
                  </a:cubicBezTo>
                  <a:cubicBezTo>
                    <a:pt x="54619" y="165905"/>
                    <a:pt x="49386" y="170535"/>
                    <a:pt x="45923" y="176423"/>
                  </a:cubicBezTo>
                  <a:cubicBezTo>
                    <a:pt x="42343" y="182325"/>
                    <a:pt x="40238" y="182856"/>
                    <a:pt x="33864" y="181027"/>
                  </a:cubicBezTo>
                  <a:cubicBezTo>
                    <a:pt x="32231" y="180590"/>
                    <a:pt x="30638" y="180024"/>
                    <a:pt x="29084" y="179335"/>
                  </a:cubicBezTo>
                  <a:cubicBezTo>
                    <a:pt x="21628" y="175739"/>
                    <a:pt x="13405" y="174061"/>
                    <a:pt x="5142" y="174456"/>
                  </a:cubicBezTo>
                  <a:cubicBezTo>
                    <a:pt x="2998" y="174594"/>
                    <a:pt x="854" y="174456"/>
                    <a:pt x="-1606" y="174456"/>
                  </a:cubicBezTo>
                  <a:cubicBezTo>
                    <a:pt x="-268" y="164994"/>
                    <a:pt x="539" y="156121"/>
                    <a:pt x="2329" y="147466"/>
                  </a:cubicBezTo>
                  <a:cubicBezTo>
                    <a:pt x="3922" y="139970"/>
                    <a:pt x="9627" y="134482"/>
                    <a:pt x="13719" y="128245"/>
                  </a:cubicBezTo>
                  <a:cubicBezTo>
                    <a:pt x="21372" y="116580"/>
                    <a:pt x="31425" y="107019"/>
                    <a:pt x="41517" y="97635"/>
                  </a:cubicBezTo>
                  <a:cubicBezTo>
                    <a:pt x="51943" y="88228"/>
                    <a:pt x="63412" y="80061"/>
                    <a:pt x="75727" y="73300"/>
                  </a:cubicBezTo>
                  <a:cubicBezTo>
                    <a:pt x="80468" y="70859"/>
                    <a:pt x="84993" y="68057"/>
                    <a:pt x="89301" y="64919"/>
                  </a:cubicBezTo>
                  <a:cubicBezTo>
                    <a:pt x="96974" y="58868"/>
                    <a:pt x="98311" y="47737"/>
                    <a:pt x="92252" y="40055"/>
                  </a:cubicBezTo>
                  <a:cubicBezTo>
                    <a:pt x="91583" y="39192"/>
                    <a:pt x="90816" y="38395"/>
                    <a:pt x="89990" y="37673"/>
                  </a:cubicBezTo>
                  <a:cubicBezTo>
                    <a:pt x="86449" y="34407"/>
                    <a:pt x="82770" y="32814"/>
                    <a:pt x="77635" y="35017"/>
                  </a:cubicBezTo>
                  <a:cubicBezTo>
                    <a:pt x="73701" y="36670"/>
                    <a:pt x="69983" y="39483"/>
                    <a:pt x="65301" y="38755"/>
                  </a:cubicBezTo>
                  <a:cubicBezTo>
                    <a:pt x="75393" y="33487"/>
                    <a:pt x="86193" y="29672"/>
                    <a:pt x="97347" y="27424"/>
                  </a:cubicBezTo>
                  <a:cubicBezTo>
                    <a:pt x="120954" y="21935"/>
                    <a:pt x="144561" y="16505"/>
                    <a:pt x="168680" y="13476"/>
                  </a:cubicBezTo>
                  <a:cubicBezTo>
                    <a:pt x="189100" y="10918"/>
                    <a:pt x="209481" y="7456"/>
                    <a:pt x="229999" y="6079"/>
                  </a:cubicBezTo>
                  <a:cubicBezTo>
                    <a:pt x="245737" y="5036"/>
                    <a:pt x="261475" y="4112"/>
                    <a:pt x="277213" y="3954"/>
                  </a:cubicBezTo>
                  <a:cubicBezTo>
                    <a:pt x="291496" y="3738"/>
                    <a:pt x="305778" y="3521"/>
                    <a:pt x="320080" y="2912"/>
                  </a:cubicBezTo>
                  <a:cubicBezTo>
                    <a:pt x="348173" y="1692"/>
                    <a:pt x="376324" y="1279"/>
                    <a:pt x="404436" y="1416"/>
                  </a:cubicBezTo>
                  <a:cubicBezTo>
                    <a:pt x="421629" y="1515"/>
                    <a:pt x="438804" y="3207"/>
                    <a:pt x="455997" y="4249"/>
                  </a:cubicBezTo>
                  <a:cubicBezTo>
                    <a:pt x="473191" y="5292"/>
                    <a:pt x="489913" y="4997"/>
                    <a:pt x="506792" y="6826"/>
                  </a:cubicBezTo>
                  <a:cubicBezTo>
                    <a:pt x="508484" y="7009"/>
                    <a:pt x="510195" y="7076"/>
                    <a:pt x="511887" y="7023"/>
                  </a:cubicBezTo>
                  <a:cubicBezTo>
                    <a:pt x="517435" y="6787"/>
                    <a:pt x="517966" y="6020"/>
                    <a:pt x="517238" y="-315"/>
                  </a:cubicBezTo>
                  <a:cubicBezTo>
                    <a:pt x="528648" y="17528"/>
                    <a:pt x="543737" y="32578"/>
                    <a:pt x="555560" y="50086"/>
                  </a:cubicBezTo>
                  <a:cubicBezTo>
                    <a:pt x="561069" y="58270"/>
                    <a:pt x="566007" y="66847"/>
                    <a:pt x="571417" y="75110"/>
                  </a:cubicBezTo>
                  <a:cubicBezTo>
                    <a:pt x="577613" y="84612"/>
                    <a:pt x="583967" y="94015"/>
                    <a:pt x="592584" y="101609"/>
                  </a:cubicBezTo>
                  <a:cubicBezTo>
                    <a:pt x="593882" y="103035"/>
                    <a:pt x="595555" y="104087"/>
                    <a:pt x="597404" y="104658"/>
                  </a:cubicBezTo>
                  <a:cubicBezTo>
                    <a:pt x="599587" y="105199"/>
                    <a:pt x="601378" y="106737"/>
                    <a:pt x="602243" y="108809"/>
                  </a:cubicBezTo>
                  <a:close/>
                </a:path>
              </a:pathLst>
            </a:custGeom>
            <a:solidFill>
              <a:srgbClr val="020202"/>
            </a:solidFill>
            <a:ln w="1956" cap="flat">
              <a:noFill/>
              <a:prstDash val="solid"/>
              <a:miter/>
            </a:ln>
          </p:spPr>
          <p:txBody>
            <a:bodyPr rtlCol="0" anchor="ctr"/>
            <a:lstStyle/>
            <a:p>
              <a:endParaRPr lang="es-CO"/>
            </a:p>
          </p:txBody>
        </p:sp>
        <p:sp>
          <p:nvSpPr>
            <p:cNvPr id="901" name="Freeform: Shape 900">
              <a:extLst>
                <a:ext uri="{FF2B5EF4-FFF2-40B4-BE49-F238E27FC236}">
                  <a16:creationId xmlns:a16="http://schemas.microsoft.com/office/drawing/2014/main" id="{7053545A-4315-960A-C0E2-8A15D69D1A2A}"/>
                </a:ext>
              </a:extLst>
            </p:cNvPr>
            <p:cNvSpPr/>
            <p:nvPr/>
          </p:nvSpPr>
          <p:spPr>
            <a:xfrm>
              <a:off x="13299278" y="160486"/>
              <a:ext cx="11999" cy="12983"/>
            </a:xfrm>
            <a:custGeom>
              <a:avLst/>
              <a:gdLst>
                <a:gd name="connsiteX0" fmla="*/ 10394 w 11999"/>
                <a:gd name="connsiteY0" fmla="*/ 12669 h 12983"/>
                <a:gd name="connsiteX1" fmla="*/ -1606 w 11999"/>
                <a:gd name="connsiteY1" fmla="*/ -315 h 12983"/>
                <a:gd name="connsiteX2" fmla="*/ 10394 w 11999"/>
                <a:gd name="connsiteY2" fmla="*/ 12669 h 12983"/>
              </a:gdLst>
              <a:ahLst/>
              <a:cxnLst>
                <a:cxn ang="0">
                  <a:pos x="connsiteX0" y="connsiteY0"/>
                </a:cxn>
                <a:cxn ang="0">
                  <a:pos x="connsiteX1" y="connsiteY1"/>
                </a:cxn>
                <a:cxn ang="0">
                  <a:pos x="connsiteX2" y="connsiteY2"/>
                </a:cxn>
              </a:cxnLst>
              <a:rect l="l" t="t" r="r" b="b"/>
              <a:pathLst>
                <a:path w="11999" h="12983">
                  <a:moveTo>
                    <a:pt x="10394" y="12669"/>
                  </a:moveTo>
                  <a:cubicBezTo>
                    <a:pt x="5673" y="9073"/>
                    <a:pt x="1601" y="4680"/>
                    <a:pt x="-1606" y="-315"/>
                  </a:cubicBezTo>
                  <a:cubicBezTo>
                    <a:pt x="3430" y="3049"/>
                    <a:pt x="8290" y="6590"/>
                    <a:pt x="10394" y="12669"/>
                  </a:cubicBezTo>
                  <a:close/>
                </a:path>
              </a:pathLst>
            </a:custGeom>
            <a:solidFill>
              <a:srgbClr val="020202"/>
            </a:solidFill>
            <a:ln w="1956" cap="flat">
              <a:noFill/>
              <a:prstDash val="solid"/>
              <a:miter/>
            </a:ln>
          </p:spPr>
          <p:txBody>
            <a:bodyPr rtlCol="0" anchor="ctr"/>
            <a:lstStyle/>
            <a:p>
              <a:endParaRPr lang="es-CO"/>
            </a:p>
          </p:txBody>
        </p:sp>
        <p:sp>
          <p:nvSpPr>
            <p:cNvPr id="902" name="Freeform: Shape 901">
              <a:extLst>
                <a:ext uri="{FF2B5EF4-FFF2-40B4-BE49-F238E27FC236}">
                  <a16:creationId xmlns:a16="http://schemas.microsoft.com/office/drawing/2014/main" id="{C942B945-8436-3A1B-A657-6A1F072A10F3}"/>
                </a:ext>
              </a:extLst>
            </p:cNvPr>
            <p:cNvSpPr/>
            <p:nvPr/>
          </p:nvSpPr>
          <p:spPr>
            <a:xfrm>
              <a:off x="13178410" y="68792"/>
              <a:ext cx="13377" cy="7160"/>
            </a:xfrm>
            <a:custGeom>
              <a:avLst/>
              <a:gdLst>
                <a:gd name="connsiteX0" fmla="*/ 11772 w 13377"/>
                <a:gd name="connsiteY0" fmla="*/ 6846 h 7160"/>
                <a:gd name="connsiteX1" fmla="*/ -1606 w 13377"/>
                <a:gd name="connsiteY1" fmla="*/ -315 h 7160"/>
                <a:gd name="connsiteX2" fmla="*/ 11772 w 13377"/>
                <a:gd name="connsiteY2" fmla="*/ 6846 h 7160"/>
              </a:gdLst>
              <a:ahLst/>
              <a:cxnLst>
                <a:cxn ang="0">
                  <a:pos x="connsiteX0" y="connsiteY0"/>
                </a:cxn>
                <a:cxn ang="0">
                  <a:pos x="connsiteX1" y="connsiteY1"/>
                </a:cxn>
                <a:cxn ang="0">
                  <a:pos x="connsiteX2" y="connsiteY2"/>
                </a:cxn>
              </a:cxnLst>
              <a:rect l="l" t="t" r="r" b="b"/>
              <a:pathLst>
                <a:path w="13377" h="7160">
                  <a:moveTo>
                    <a:pt x="11772" y="6846"/>
                  </a:moveTo>
                  <a:cubicBezTo>
                    <a:pt x="6933" y="5253"/>
                    <a:pt x="2408" y="2831"/>
                    <a:pt x="-1606" y="-315"/>
                  </a:cubicBezTo>
                  <a:cubicBezTo>
                    <a:pt x="3569" y="364"/>
                    <a:pt x="8329" y="2910"/>
                    <a:pt x="11772" y="6846"/>
                  </a:cubicBezTo>
                  <a:close/>
                </a:path>
              </a:pathLst>
            </a:custGeom>
            <a:solidFill>
              <a:srgbClr val="020202"/>
            </a:solidFill>
            <a:ln w="1956" cap="flat">
              <a:noFill/>
              <a:prstDash val="solid"/>
              <a:miter/>
            </a:ln>
          </p:spPr>
          <p:txBody>
            <a:bodyPr rtlCol="0" anchor="ctr"/>
            <a:lstStyle/>
            <a:p>
              <a:endParaRPr lang="es-CO"/>
            </a:p>
          </p:txBody>
        </p:sp>
        <p:sp>
          <p:nvSpPr>
            <p:cNvPr id="903" name="Freeform: Shape 902">
              <a:extLst>
                <a:ext uri="{FF2B5EF4-FFF2-40B4-BE49-F238E27FC236}">
                  <a16:creationId xmlns:a16="http://schemas.microsoft.com/office/drawing/2014/main" id="{F250606C-780E-346B-D5C5-9B9B1F67EC7B}"/>
                </a:ext>
              </a:extLst>
            </p:cNvPr>
            <p:cNvSpPr/>
            <p:nvPr/>
          </p:nvSpPr>
          <p:spPr>
            <a:xfrm>
              <a:off x="13268982" y="129718"/>
              <a:ext cx="8636" cy="7613"/>
            </a:xfrm>
            <a:custGeom>
              <a:avLst/>
              <a:gdLst>
                <a:gd name="connsiteX0" fmla="*/ 7031 w 8636"/>
                <a:gd name="connsiteY0" fmla="*/ 7299 h 7613"/>
                <a:gd name="connsiteX1" fmla="*/ -1606 w 8636"/>
                <a:gd name="connsiteY1" fmla="*/ -315 h 7613"/>
                <a:gd name="connsiteX2" fmla="*/ 7031 w 8636"/>
                <a:gd name="connsiteY2" fmla="*/ 7299 h 7613"/>
              </a:gdLst>
              <a:ahLst/>
              <a:cxnLst>
                <a:cxn ang="0">
                  <a:pos x="connsiteX0" y="connsiteY0"/>
                </a:cxn>
                <a:cxn ang="0">
                  <a:pos x="connsiteX1" y="connsiteY1"/>
                </a:cxn>
                <a:cxn ang="0">
                  <a:pos x="connsiteX2" y="connsiteY2"/>
                </a:cxn>
              </a:cxnLst>
              <a:rect l="l" t="t" r="r" b="b"/>
              <a:pathLst>
                <a:path w="8636" h="7613">
                  <a:moveTo>
                    <a:pt x="7031" y="7299"/>
                  </a:moveTo>
                  <a:cubicBezTo>
                    <a:pt x="3608" y="5447"/>
                    <a:pt x="657" y="2843"/>
                    <a:pt x="-1606" y="-315"/>
                  </a:cubicBezTo>
                  <a:cubicBezTo>
                    <a:pt x="2801" y="492"/>
                    <a:pt x="5162" y="3600"/>
                    <a:pt x="7031" y="7299"/>
                  </a:cubicBezTo>
                  <a:close/>
                </a:path>
              </a:pathLst>
            </a:custGeom>
            <a:solidFill>
              <a:srgbClr val="020202"/>
            </a:solidFill>
            <a:ln w="1956" cap="flat">
              <a:noFill/>
              <a:prstDash val="solid"/>
              <a:miter/>
            </a:ln>
          </p:spPr>
          <p:txBody>
            <a:bodyPr rtlCol="0" anchor="ctr"/>
            <a:lstStyle/>
            <a:p>
              <a:endParaRPr lang="es-CO"/>
            </a:p>
          </p:txBody>
        </p:sp>
        <p:sp>
          <p:nvSpPr>
            <p:cNvPr id="904" name="Freeform: Shape 903">
              <a:extLst>
                <a:ext uri="{FF2B5EF4-FFF2-40B4-BE49-F238E27FC236}">
                  <a16:creationId xmlns:a16="http://schemas.microsoft.com/office/drawing/2014/main" id="{0D50F75A-6C4A-5660-EEE1-D94AA80EDF43}"/>
                </a:ext>
              </a:extLst>
            </p:cNvPr>
            <p:cNvSpPr/>
            <p:nvPr/>
          </p:nvSpPr>
          <p:spPr>
            <a:xfrm>
              <a:off x="13287592" y="147364"/>
              <a:ext cx="7574" cy="8655"/>
            </a:xfrm>
            <a:custGeom>
              <a:avLst/>
              <a:gdLst>
                <a:gd name="connsiteX0" fmla="*/ 5969 w 7574"/>
                <a:gd name="connsiteY0" fmla="*/ 8341 h 8655"/>
                <a:gd name="connsiteX1" fmla="*/ -1606 w 7574"/>
                <a:gd name="connsiteY1" fmla="*/ -315 h 8655"/>
                <a:gd name="connsiteX2" fmla="*/ 5969 w 7574"/>
                <a:gd name="connsiteY2" fmla="*/ 8341 h 8655"/>
              </a:gdLst>
              <a:ahLst/>
              <a:cxnLst>
                <a:cxn ang="0">
                  <a:pos x="connsiteX0" y="connsiteY0"/>
                </a:cxn>
                <a:cxn ang="0">
                  <a:pos x="connsiteX1" y="connsiteY1"/>
                </a:cxn>
                <a:cxn ang="0">
                  <a:pos x="connsiteX2" y="connsiteY2"/>
                </a:cxn>
              </a:cxnLst>
              <a:rect l="l" t="t" r="r" b="b"/>
              <a:pathLst>
                <a:path w="7574" h="8655">
                  <a:moveTo>
                    <a:pt x="5969" y="8341"/>
                  </a:moveTo>
                  <a:cubicBezTo>
                    <a:pt x="2821" y="6077"/>
                    <a:pt x="224" y="3114"/>
                    <a:pt x="-1606" y="-315"/>
                  </a:cubicBezTo>
                  <a:cubicBezTo>
                    <a:pt x="2133" y="1535"/>
                    <a:pt x="5280" y="3895"/>
                    <a:pt x="5969" y="8341"/>
                  </a:cubicBezTo>
                  <a:close/>
                </a:path>
              </a:pathLst>
            </a:custGeom>
            <a:solidFill>
              <a:srgbClr val="020202"/>
            </a:solidFill>
            <a:ln w="1956" cap="flat">
              <a:noFill/>
              <a:prstDash val="solid"/>
              <a:miter/>
            </a:ln>
          </p:spPr>
          <p:txBody>
            <a:bodyPr rtlCol="0" anchor="ctr"/>
            <a:lstStyle/>
            <a:p>
              <a:endParaRPr lang="es-CO"/>
            </a:p>
          </p:txBody>
        </p:sp>
        <p:sp>
          <p:nvSpPr>
            <p:cNvPr id="905" name="Freeform: Shape 904">
              <a:extLst>
                <a:ext uri="{FF2B5EF4-FFF2-40B4-BE49-F238E27FC236}">
                  <a16:creationId xmlns:a16="http://schemas.microsoft.com/office/drawing/2014/main" id="{CCC749B7-EB18-9207-D8FC-0ABE5EC41B35}"/>
                </a:ext>
              </a:extLst>
            </p:cNvPr>
            <p:cNvSpPr/>
            <p:nvPr/>
          </p:nvSpPr>
          <p:spPr>
            <a:xfrm>
              <a:off x="13247146" y="112249"/>
              <a:ext cx="8675" cy="7554"/>
            </a:xfrm>
            <a:custGeom>
              <a:avLst/>
              <a:gdLst>
                <a:gd name="connsiteX0" fmla="*/ 7070 w 8675"/>
                <a:gd name="connsiteY0" fmla="*/ 7240 h 7554"/>
                <a:gd name="connsiteX1" fmla="*/ -1606 w 8675"/>
                <a:gd name="connsiteY1" fmla="*/ -315 h 7554"/>
                <a:gd name="connsiteX2" fmla="*/ 7070 w 8675"/>
                <a:gd name="connsiteY2" fmla="*/ 7240 h 7554"/>
              </a:gdLst>
              <a:ahLst/>
              <a:cxnLst>
                <a:cxn ang="0">
                  <a:pos x="connsiteX0" y="connsiteY0"/>
                </a:cxn>
                <a:cxn ang="0">
                  <a:pos x="connsiteX1" y="connsiteY1"/>
                </a:cxn>
                <a:cxn ang="0">
                  <a:pos x="connsiteX2" y="connsiteY2"/>
                </a:cxn>
              </a:cxnLst>
              <a:rect l="l" t="t" r="r" b="b"/>
              <a:pathLst>
                <a:path w="8675" h="7554">
                  <a:moveTo>
                    <a:pt x="7070" y="7240"/>
                  </a:moveTo>
                  <a:cubicBezTo>
                    <a:pt x="2978" y="6118"/>
                    <a:pt x="991" y="2538"/>
                    <a:pt x="-1606" y="-315"/>
                  </a:cubicBezTo>
                  <a:cubicBezTo>
                    <a:pt x="2762" y="472"/>
                    <a:pt x="5103" y="3600"/>
                    <a:pt x="7070" y="7240"/>
                  </a:cubicBezTo>
                  <a:close/>
                </a:path>
              </a:pathLst>
            </a:custGeom>
            <a:solidFill>
              <a:srgbClr val="020202"/>
            </a:solidFill>
            <a:ln w="1956" cap="flat">
              <a:noFill/>
              <a:prstDash val="solid"/>
              <a:miter/>
            </a:ln>
          </p:spPr>
          <p:txBody>
            <a:bodyPr rtlCol="0" anchor="ctr"/>
            <a:lstStyle/>
            <a:p>
              <a:endParaRPr lang="es-CO"/>
            </a:p>
          </p:txBody>
        </p:sp>
        <p:sp>
          <p:nvSpPr>
            <p:cNvPr id="906" name="Freeform: Shape 905">
              <a:extLst>
                <a:ext uri="{FF2B5EF4-FFF2-40B4-BE49-F238E27FC236}">
                  <a16:creationId xmlns:a16="http://schemas.microsoft.com/office/drawing/2014/main" id="{2B2AA987-CDD6-80C4-FC18-D50F88EFE405}"/>
                </a:ext>
              </a:extLst>
            </p:cNvPr>
            <p:cNvSpPr/>
            <p:nvPr/>
          </p:nvSpPr>
          <p:spPr>
            <a:xfrm>
              <a:off x="13110028" y="43714"/>
              <a:ext cx="11803" cy="3044"/>
            </a:xfrm>
            <a:custGeom>
              <a:avLst/>
              <a:gdLst>
                <a:gd name="connsiteX0" fmla="*/ 10198 w 11803"/>
                <a:gd name="connsiteY0" fmla="*/ 2729 h 3044"/>
                <a:gd name="connsiteX1" fmla="*/ -1606 w 11803"/>
                <a:gd name="connsiteY1" fmla="*/ -162 h 3044"/>
                <a:gd name="connsiteX2" fmla="*/ 10198 w 11803"/>
                <a:gd name="connsiteY2" fmla="*/ 2729 h 3044"/>
              </a:gdLst>
              <a:ahLst/>
              <a:cxnLst>
                <a:cxn ang="0">
                  <a:pos x="connsiteX0" y="connsiteY0"/>
                </a:cxn>
                <a:cxn ang="0">
                  <a:pos x="connsiteX1" y="connsiteY1"/>
                </a:cxn>
                <a:cxn ang="0">
                  <a:pos x="connsiteX2" y="connsiteY2"/>
                </a:cxn>
              </a:cxnLst>
              <a:rect l="l" t="t" r="r" b="b"/>
              <a:pathLst>
                <a:path w="11803" h="3044">
                  <a:moveTo>
                    <a:pt x="10198" y="2729"/>
                  </a:moveTo>
                  <a:cubicBezTo>
                    <a:pt x="6106" y="2558"/>
                    <a:pt x="2093" y="1575"/>
                    <a:pt x="-1606" y="-162"/>
                  </a:cubicBezTo>
                  <a:cubicBezTo>
                    <a:pt x="2664" y="-556"/>
                    <a:pt x="6795" y="-379"/>
                    <a:pt x="10198" y="2729"/>
                  </a:cubicBezTo>
                  <a:close/>
                </a:path>
              </a:pathLst>
            </a:custGeom>
            <a:solidFill>
              <a:srgbClr val="020202"/>
            </a:solidFill>
            <a:ln w="1956" cap="flat">
              <a:noFill/>
              <a:prstDash val="solid"/>
              <a:miter/>
            </a:ln>
          </p:spPr>
          <p:txBody>
            <a:bodyPr rtlCol="0" anchor="ctr"/>
            <a:lstStyle/>
            <a:p>
              <a:endParaRPr lang="es-CO"/>
            </a:p>
          </p:txBody>
        </p:sp>
        <p:sp>
          <p:nvSpPr>
            <p:cNvPr id="907" name="Freeform: Shape 906">
              <a:extLst>
                <a:ext uri="{FF2B5EF4-FFF2-40B4-BE49-F238E27FC236}">
                  <a16:creationId xmlns:a16="http://schemas.microsoft.com/office/drawing/2014/main" id="{5ECA7992-6AB1-C834-4106-4EA0F5353E2C}"/>
                </a:ext>
              </a:extLst>
            </p:cNvPr>
            <p:cNvSpPr/>
            <p:nvPr/>
          </p:nvSpPr>
          <p:spPr>
            <a:xfrm>
              <a:off x="13321154" y="183798"/>
              <a:ext cx="6138" cy="7180"/>
            </a:xfrm>
            <a:custGeom>
              <a:avLst/>
              <a:gdLst>
                <a:gd name="connsiteX0" fmla="*/ 4533 w 6138"/>
                <a:gd name="connsiteY0" fmla="*/ 6866 h 7180"/>
                <a:gd name="connsiteX1" fmla="*/ -1606 w 6138"/>
                <a:gd name="connsiteY1" fmla="*/ -315 h 7180"/>
                <a:gd name="connsiteX2" fmla="*/ 4533 w 6138"/>
                <a:gd name="connsiteY2" fmla="*/ 6866 h 7180"/>
              </a:gdLst>
              <a:ahLst/>
              <a:cxnLst>
                <a:cxn ang="0">
                  <a:pos x="connsiteX0" y="connsiteY0"/>
                </a:cxn>
                <a:cxn ang="0">
                  <a:pos x="connsiteX1" y="connsiteY1"/>
                </a:cxn>
                <a:cxn ang="0">
                  <a:pos x="connsiteX2" y="connsiteY2"/>
                </a:cxn>
              </a:cxnLst>
              <a:rect l="l" t="t" r="r" b="b"/>
              <a:pathLst>
                <a:path w="6138" h="7180">
                  <a:moveTo>
                    <a:pt x="4533" y="6866"/>
                  </a:moveTo>
                  <a:cubicBezTo>
                    <a:pt x="1877" y="5072"/>
                    <a:pt x="-248" y="2591"/>
                    <a:pt x="-1606" y="-315"/>
                  </a:cubicBezTo>
                  <a:cubicBezTo>
                    <a:pt x="1680" y="661"/>
                    <a:pt x="4080" y="3472"/>
                    <a:pt x="4533" y="6866"/>
                  </a:cubicBezTo>
                  <a:close/>
                </a:path>
              </a:pathLst>
            </a:custGeom>
            <a:solidFill>
              <a:srgbClr val="020202"/>
            </a:solidFill>
            <a:ln w="1956" cap="flat">
              <a:noFill/>
              <a:prstDash val="solid"/>
              <a:miter/>
            </a:ln>
          </p:spPr>
          <p:txBody>
            <a:bodyPr rtlCol="0" anchor="ctr"/>
            <a:lstStyle/>
            <a:p>
              <a:endParaRPr lang="es-CO"/>
            </a:p>
          </p:txBody>
        </p:sp>
        <p:sp>
          <p:nvSpPr>
            <p:cNvPr id="908" name="Freeform: Shape 907">
              <a:extLst>
                <a:ext uri="{FF2B5EF4-FFF2-40B4-BE49-F238E27FC236}">
                  <a16:creationId xmlns:a16="http://schemas.microsoft.com/office/drawing/2014/main" id="{184B9C8E-6341-24F8-5114-57AAA7DDAF5D}"/>
                </a:ext>
              </a:extLst>
            </p:cNvPr>
            <p:cNvSpPr/>
            <p:nvPr/>
          </p:nvSpPr>
          <p:spPr>
            <a:xfrm>
              <a:off x="13331383" y="195424"/>
              <a:ext cx="6059" cy="7259"/>
            </a:xfrm>
            <a:custGeom>
              <a:avLst/>
              <a:gdLst>
                <a:gd name="connsiteX0" fmla="*/ 4454 w 6059"/>
                <a:gd name="connsiteY0" fmla="*/ 6944 h 7259"/>
                <a:gd name="connsiteX1" fmla="*/ -1606 w 6059"/>
                <a:gd name="connsiteY1" fmla="*/ -315 h 7259"/>
                <a:gd name="connsiteX2" fmla="*/ 4454 w 6059"/>
                <a:gd name="connsiteY2" fmla="*/ 6944 h 7259"/>
              </a:gdLst>
              <a:ahLst/>
              <a:cxnLst>
                <a:cxn ang="0">
                  <a:pos x="connsiteX0" y="connsiteY0"/>
                </a:cxn>
                <a:cxn ang="0">
                  <a:pos x="connsiteX1" y="connsiteY1"/>
                </a:cxn>
                <a:cxn ang="0">
                  <a:pos x="connsiteX2" y="connsiteY2"/>
                </a:cxn>
              </a:cxnLst>
              <a:rect l="l" t="t" r="r" b="b"/>
              <a:pathLst>
                <a:path w="6059" h="7259">
                  <a:moveTo>
                    <a:pt x="4454" y="6944"/>
                  </a:moveTo>
                  <a:cubicBezTo>
                    <a:pt x="1857" y="5078"/>
                    <a:pt x="-228" y="2581"/>
                    <a:pt x="-1606" y="-315"/>
                  </a:cubicBezTo>
                  <a:cubicBezTo>
                    <a:pt x="1621" y="1102"/>
                    <a:pt x="4120" y="3108"/>
                    <a:pt x="4454" y="6944"/>
                  </a:cubicBezTo>
                  <a:close/>
                </a:path>
              </a:pathLst>
            </a:custGeom>
            <a:solidFill>
              <a:srgbClr val="020202"/>
            </a:solidFill>
            <a:ln w="1956" cap="flat">
              <a:noFill/>
              <a:prstDash val="solid"/>
              <a:miter/>
            </a:ln>
          </p:spPr>
          <p:txBody>
            <a:bodyPr rtlCol="0" anchor="ctr"/>
            <a:lstStyle/>
            <a:p>
              <a:endParaRPr lang="es-CO"/>
            </a:p>
          </p:txBody>
        </p:sp>
        <p:sp>
          <p:nvSpPr>
            <p:cNvPr id="909" name="Freeform: Shape 908">
              <a:extLst>
                <a:ext uri="{FF2B5EF4-FFF2-40B4-BE49-F238E27FC236}">
                  <a16:creationId xmlns:a16="http://schemas.microsoft.com/office/drawing/2014/main" id="{47F150BA-C6E8-6BE2-5A32-BE1B4196779B}"/>
                </a:ext>
              </a:extLst>
            </p:cNvPr>
            <p:cNvSpPr/>
            <p:nvPr/>
          </p:nvSpPr>
          <p:spPr>
            <a:xfrm>
              <a:off x="13197394" y="78865"/>
              <a:ext cx="7495" cy="4327"/>
            </a:xfrm>
            <a:custGeom>
              <a:avLst/>
              <a:gdLst>
                <a:gd name="connsiteX0" fmla="*/ 5890 w 7495"/>
                <a:gd name="connsiteY0" fmla="*/ 4013 h 4327"/>
                <a:gd name="connsiteX1" fmla="*/ -1606 w 7495"/>
                <a:gd name="connsiteY1" fmla="*/ -296 h 4327"/>
                <a:gd name="connsiteX2" fmla="*/ 5890 w 7495"/>
                <a:gd name="connsiteY2" fmla="*/ 4013 h 4327"/>
              </a:gdLst>
              <a:ahLst/>
              <a:cxnLst>
                <a:cxn ang="0">
                  <a:pos x="connsiteX0" y="connsiteY0"/>
                </a:cxn>
                <a:cxn ang="0">
                  <a:pos x="connsiteX1" y="connsiteY1"/>
                </a:cxn>
                <a:cxn ang="0">
                  <a:pos x="connsiteX2" y="connsiteY2"/>
                </a:cxn>
              </a:cxnLst>
              <a:rect l="l" t="t" r="r" b="b"/>
              <a:pathLst>
                <a:path w="7495" h="4327">
                  <a:moveTo>
                    <a:pt x="5890" y="4013"/>
                  </a:moveTo>
                  <a:cubicBezTo>
                    <a:pt x="2998" y="3419"/>
                    <a:pt x="362" y="1908"/>
                    <a:pt x="-1606" y="-296"/>
                  </a:cubicBezTo>
                  <a:cubicBezTo>
                    <a:pt x="1542" y="-516"/>
                    <a:pt x="4493" y="1188"/>
                    <a:pt x="5890" y="4013"/>
                  </a:cubicBezTo>
                  <a:close/>
                </a:path>
              </a:pathLst>
            </a:custGeom>
            <a:solidFill>
              <a:srgbClr val="020202"/>
            </a:solidFill>
            <a:ln w="1956" cap="flat">
              <a:noFill/>
              <a:prstDash val="solid"/>
              <a:miter/>
            </a:ln>
          </p:spPr>
          <p:txBody>
            <a:bodyPr rtlCol="0" anchor="ctr"/>
            <a:lstStyle/>
            <a:p>
              <a:endParaRPr lang="es-CO"/>
            </a:p>
          </p:txBody>
        </p:sp>
        <p:sp>
          <p:nvSpPr>
            <p:cNvPr id="910" name="Freeform: Shape 909">
              <a:extLst>
                <a:ext uri="{FF2B5EF4-FFF2-40B4-BE49-F238E27FC236}">
                  <a16:creationId xmlns:a16="http://schemas.microsoft.com/office/drawing/2014/main" id="{BA7253CA-163D-22E3-0FD1-E765B6BA0C8A}"/>
                </a:ext>
              </a:extLst>
            </p:cNvPr>
            <p:cNvSpPr/>
            <p:nvPr/>
          </p:nvSpPr>
          <p:spPr>
            <a:xfrm>
              <a:off x="13155216" y="58377"/>
              <a:ext cx="7377" cy="3097"/>
            </a:xfrm>
            <a:custGeom>
              <a:avLst/>
              <a:gdLst>
                <a:gd name="connsiteX0" fmla="*/ 5772 w 7377"/>
                <a:gd name="connsiteY0" fmla="*/ 2782 h 3097"/>
                <a:gd name="connsiteX1" fmla="*/ -1606 w 7377"/>
                <a:gd name="connsiteY1" fmla="*/ -286 h 3097"/>
                <a:gd name="connsiteX2" fmla="*/ 5772 w 7377"/>
                <a:gd name="connsiteY2" fmla="*/ 2782 h 3097"/>
              </a:gdLst>
              <a:ahLst/>
              <a:cxnLst>
                <a:cxn ang="0">
                  <a:pos x="connsiteX0" y="connsiteY0"/>
                </a:cxn>
                <a:cxn ang="0">
                  <a:pos x="connsiteX1" y="connsiteY1"/>
                </a:cxn>
                <a:cxn ang="0">
                  <a:pos x="connsiteX2" y="connsiteY2"/>
                </a:cxn>
              </a:cxnLst>
              <a:rect l="l" t="t" r="r" b="b"/>
              <a:pathLst>
                <a:path w="7377" h="3097">
                  <a:moveTo>
                    <a:pt x="5772" y="2782"/>
                  </a:moveTo>
                  <a:cubicBezTo>
                    <a:pt x="3057" y="2562"/>
                    <a:pt x="460" y="1488"/>
                    <a:pt x="-1606" y="-286"/>
                  </a:cubicBezTo>
                  <a:cubicBezTo>
                    <a:pt x="1365" y="-444"/>
                    <a:pt x="4040" y="-11"/>
                    <a:pt x="5772" y="2782"/>
                  </a:cubicBezTo>
                  <a:close/>
                </a:path>
              </a:pathLst>
            </a:custGeom>
            <a:solidFill>
              <a:srgbClr val="020202"/>
            </a:solidFill>
            <a:ln w="1956" cap="flat">
              <a:noFill/>
              <a:prstDash val="solid"/>
              <a:miter/>
            </a:ln>
          </p:spPr>
          <p:txBody>
            <a:bodyPr rtlCol="0" anchor="ctr"/>
            <a:lstStyle/>
            <a:p>
              <a:endParaRPr lang="es-CO"/>
            </a:p>
          </p:txBody>
        </p:sp>
        <p:sp>
          <p:nvSpPr>
            <p:cNvPr id="911" name="Freeform: Shape 910">
              <a:extLst>
                <a:ext uri="{FF2B5EF4-FFF2-40B4-BE49-F238E27FC236}">
                  <a16:creationId xmlns:a16="http://schemas.microsoft.com/office/drawing/2014/main" id="{4DA9F4AF-413F-12DC-51B9-193A2EB55FEA}"/>
                </a:ext>
              </a:extLst>
            </p:cNvPr>
            <p:cNvSpPr/>
            <p:nvPr/>
          </p:nvSpPr>
          <p:spPr>
            <a:xfrm>
              <a:off x="13238116" y="105022"/>
              <a:ext cx="5901" cy="4629"/>
            </a:xfrm>
            <a:custGeom>
              <a:avLst/>
              <a:gdLst>
                <a:gd name="connsiteX0" fmla="*/ 4296 w 5901"/>
                <a:gd name="connsiteY0" fmla="*/ 4315 h 4629"/>
                <a:gd name="connsiteX1" fmla="*/ -1606 w 5901"/>
                <a:gd name="connsiteY1" fmla="*/ -308 h 4629"/>
                <a:gd name="connsiteX2" fmla="*/ 4296 w 5901"/>
                <a:gd name="connsiteY2" fmla="*/ 4315 h 4629"/>
              </a:gdLst>
              <a:ahLst/>
              <a:cxnLst>
                <a:cxn ang="0">
                  <a:pos x="connsiteX0" y="connsiteY0"/>
                </a:cxn>
                <a:cxn ang="0">
                  <a:pos x="connsiteX1" y="connsiteY1"/>
                </a:cxn>
                <a:cxn ang="0">
                  <a:pos x="connsiteX2" y="connsiteY2"/>
                </a:cxn>
              </a:cxnLst>
              <a:rect l="l" t="t" r="r" b="b"/>
              <a:pathLst>
                <a:path w="5901" h="4629">
                  <a:moveTo>
                    <a:pt x="4296" y="4315"/>
                  </a:moveTo>
                  <a:cubicBezTo>
                    <a:pt x="1877" y="3447"/>
                    <a:pt x="-189" y="1826"/>
                    <a:pt x="-1606" y="-308"/>
                  </a:cubicBezTo>
                  <a:cubicBezTo>
                    <a:pt x="1227" y="-440"/>
                    <a:pt x="3745" y="1525"/>
                    <a:pt x="4296" y="4315"/>
                  </a:cubicBezTo>
                  <a:close/>
                </a:path>
              </a:pathLst>
            </a:custGeom>
            <a:solidFill>
              <a:srgbClr val="020202"/>
            </a:solidFill>
            <a:ln w="1956" cap="flat">
              <a:noFill/>
              <a:prstDash val="solid"/>
              <a:miter/>
            </a:ln>
          </p:spPr>
          <p:txBody>
            <a:bodyPr rtlCol="0" anchor="ctr"/>
            <a:lstStyle/>
            <a:p>
              <a:endParaRPr lang="es-CO"/>
            </a:p>
          </p:txBody>
        </p:sp>
        <p:sp>
          <p:nvSpPr>
            <p:cNvPr id="912" name="Freeform: Shape 911">
              <a:extLst>
                <a:ext uri="{FF2B5EF4-FFF2-40B4-BE49-F238E27FC236}">
                  <a16:creationId xmlns:a16="http://schemas.microsoft.com/office/drawing/2014/main" id="{DC37D5E9-7371-0220-0654-D3CBAF61007D}"/>
                </a:ext>
              </a:extLst>
            </p:cNvPr>
            <p:cNvSpPr/>
            <p:nvPr/>
          </p:nvSpPr>
          <p:spPr>
            <a:xfrm>
              <a:off x="13168475" y="64129"/>
              <a:ext cx="7199" cy="3246"/>
            </a:xfrm>
            <a:custGeom>
              <a:avLst/>
              <a:gdLst>
                <a:gd name="connsiteX0" fmla="*/ 5594 w 7199"/>
                <a:gd name="connsiteY0" fmla="*/ 2931 h 3246"/>
                <a:gd name="connsiteX1" fmla="*/ -1606 w 7199"/>
                <a:gd name="connsiteY1" fmla="*/ -315 h 3246"/>
                <a:gd name="connsiteX2" fmla="*/ 5594 w 7199"/>
                <a:gd name="connsiteY2" fmla="*/ 2931 h 3246"/>
              </a:gdLst>
              <a:ahLst/>
              <a:cxnLst>
                <a:cxn ang="0">
                  <a:pos x="connsiteX0" y="connsiteY0"/>
                </a:cxn>
                <a:cxn ang="0">
                  <a:pos x="connsiteX1" y="connsiteY1"/>
                </a:cxn>
                <a:cxn ang="0">
                  <a:pos x="connsiteX2" y="connsiteY2"/>
                </a:cxn>
              </a:cxnLst>
              <a:rect l="l" t="t" r="r" b="b"/>
              <a:pathLst>
                <a:path w="7199" h="3246">
                  <a:moveTo>
                    <a:pt x="5594" y="2931"/>
                  </a:moveTo>
                  <a:cubicBezTo>
                    <a:pt x="2919" y="2587"/>
                    <a:pt x="420" y="1458"/>
                    <a:pt x="-1606" y="-315"/>
                  </a:cubicBezTo>
                  <a:cubicBezTo>
                    <a:pt x="1306" y="-295"/>
                    <a:pt x="3962" y="118"/>
                    <a:pt x="5594" y="2931"/>
                  </a:cubicBezTo>
                  <a:close/>
                </a:path>
              </a:pathLst>
            </a:custGeom>
            <a:solidFill>
              <a:srgbClr val="020202"/>
            </a:solidFill>
            <a:ln w="1956" cap="flat">
              <a:noFill/>
              <a:prstDash val="solid"/>
              <a:miter/>
            </a:ln>
          </p:spPr>
          <p:txBody>
            <a:bodyPr rtlCol="0" anchor="ctr"/>
            <a:lstStyle/>
            <a:p>
              <a:endParaRPr lang="es-CO"/>
            </a:p>
          </p:txBody>
        </p:sp>
        <p:sp>
          <p:nvSpPr>
            <p:cNvPr id="913" name="Freeform: Shape 912">
              <a:extLst>
                <a:ext uri="{FF2B5EF4-FFF2-40B4-BE49-F238E27FC236}">
                  <a16:creationId xmlns:a16="http://schemas.microsoft.com/office/drawing/2014/main" id="{9207ADEB-E0AE-E5E2-3DA9-A05E7940EC64}"/>
                </a:ext>
              </a:extLst>
            </p:cNvPr>
            <p:cNvSpPr/>
            <p:nvPr/>
          </p:nvSpPr>
          <p:spPr>
            <a:xfrm>
              <a:off x="13147957" y="55354"/>
              <a:ext cx="7377" cy="3109"/>
            </a:xfrm>
            <a:custGeom>
              <a:avLst/>
              <a:gdLst>
                <a:gd name="connsiteX0" fmla="*/ 5772 w 7377"/>
                <a:gd name="connsiteY0" fmla="*/ 2795 h 3109"/>
                <a:gd name="connsiteX1" fmla="*/ -1606 w 7377"/>
                <a:gd name="connsiteY1" fmla="*/ -195 h 3109"/>
                <a:gd name="connsiteX2" fmla="*/ 5772 w 7377"/>
                <a:gd name="connsiteY2" fmla="*/ 2795 h 3109"/>
              </a:gdLst>
              <a:ahLst/>
              <a:cxnLst>
                <a:cxn ang="0">
                  <a:pos x="connsiteX0" y="connsiteY0"/>
                </a:cxn>
                <a:cxn ang="0">
                  <a:pos x="connsiteX1" y="connsiteY1"/>
                </a:cxn>
                <a:cxn ang="0">
                  <a:pos x="connsiteX2" y="connsiteY2"/>
                </a:cxn>
              </a:cxnLst>
              <a:rect l="l" t="t" r="r" b="b"/>
              <a:pathLst>
                <a:path w="7377" h="3109">
                  <a:moveTo>
                    <a:pt x="5772" y="2795"/>
                  </a:moveTo>
                  <a:cubicBezTo>
                    <a:pt x="3057" y="2600"/>
                    <a:pt x="480" y="1554"/>
                    <a:pt x="-1606" y="-195"/>
                  </a:cubicBezTo>
                  <a:cubicBezTo>
                    <a:pt x="1228" y="-708"/>
                    <a:pt x="4100" y="456"/>
                    <a:pt x="5772" y="2795"/>
                  </a:cubicBezTo>
                  <a:close/>
                </a:path>
              </a:pathLst>
            </a:custGeom>
            <a:solidFill>
              <a:srgbClr val="020202"/>
            </a:solidFill>
            <a:ln w="1956" cap="flat">
              <a:noFill/>
              <a:prstDash val="solid"/>
              <a:miter/>
            </a:ln>
          </p:spPr>
          <p:txBody>
            <a:bodyPr rtlCol="0" anchor="ctr"/>
            <a:lstStyle/>
            <a:p>
              <a:endParaRPr lang="es-CO"/>
            </a:p>
          </p:txBody>
        </p:sp>
        <p:sp>
          <p:nvSpPr>
            <p:cNvPr id="914" name="Freeform: Shape 913">
              <a:extLst>
                <a:ext uri="{FF2B5EF4-FFF2-40B4-BE49-F238E27FC236}">
                  <a16:creationId xmlns:a16="http://schemas.microsoft.com/office/drawing/2014/main" id="{3F151346-C3EB-B9F0-7B04-C7DC575EEBD6}"/>
                </a:ext>
              </a:extLst>
            </p:cNvPr>
            <p:cNvSpPr/>
            <p:nvPr/>
          </p:nvSpPr>
          <p:spPr>
            <a:xfrm>
              <a:off x="13140599" y="52467"/>
              <a:ext cx="7455" cy="3065"/>
            </a:xfrm>
            <a:custGeom>
              <a:avLst/>
              <a:gdLst>
                <a:gd name="connsiteX0" fmla="*/ 5850 w 7455"/>
                <a:gd name="connsiteY0" fmla="*/ 2750 h 3065"/>
                <a:gd name="connsiteX1" fmla="*/ -1606 w 7455"/>
                <a:gd name="connsiteY1" fmla="*/ -161 h 3065"/>
                <a:gd name="connsiteX2" fmla="*/ 5850 w 7455"/>
                <a:gd name="connsiteY2" fmla="*/ 2750 h 3065"/>
              </a:gdLst>
              <a:ahLst/>
              <a:cxnLst>
                <a:cxn ang="0">
                  <a:pos x="connsiteX0" y="connsiteY0"/>
                </a:cxn>
                <a:cxn ang="0">
                  <a:pos x="connsiteX1" y="connsiteY1"/>
                </a:cxn>
                <a:cxn ang="0">
                  <a:pos x="connsiteX2" y="connsiteY2"/>
                </a:cxn>
              </a:cxnLst>
              <a:rect l="l" t="t" r="r" b="b"/>
              <a:pathLst>
                <a:path w="7455" h="3065">
                  <a:moveTo>
                    <a:pt x="5850" y="2750"/>
                  </a:moveTo>
                  <a:cubicBezTo>
                    <a:pt x="3116" y="2593"/>
                    <a:pt x="500" y="1574"/>
                    <a:pt x="-1606" y="-161"/>
                  </a:cubicBezTo>
                  <a:cubicBezTo>
                    <a:pt x="1228" y="-751"/>
                    <a:pt x="4159" y="390"/>
                    <a:pt x="5850" y="2750"/>
                  </a:cubicBezTo>
                  <a:close/>
                </a:path>
              </a:pathLst>
            </a:custGeom>
            <a:solidFill>
              <a:srgbClr val="020202"/>
            </a:solidFill>
            <a:ln w="1956" cap="flat">
              <a:noFill/>
              <a:prstDash val="solid"/>
              <a:miter/>
            </a:ln>
          </p:spPr>
          <p:txBody>
            <a:bodyPr rtlCol="0" anchor="ctr"/>
            <a:lstStyle/>
            <a:p>
              <a:endParaRPr lang="es-CO"/>
            </a:p>
          </p:txBody>
        </p:sp>
        <p:sp>
          <p:nvSpPr>
            <p:cNvPr id="915" name="Freeform: Shape 914">
              <a:extLst>
                <a:ext uri="{FF2B5EF4-FFF2-40B4-BE49-F238E27FC236}">
                  <a16:creationId xmlns:a16="http://schemas.microsoft.com/office/drawing/2014/main" id="{6A84A5D6-E04A-F657-F392-33EBF43E0B67}"/>
                </a:ext>
              </a:extLst>
            </p:cNvPr>
            <p:cNvSpPr/>
            <p:nvPr/>
          </p:nvSpPr>
          <p:spPr>
            <a:xfrm>
              <a:off x="13232372" y="100721"/>
              <a:ext cx="5999" cy="4366"/>
            </a:xfrm>
            <a:custGeom>
              <a:avLst/>
              <a:gdLst>
                <a:gd name="connsiteX0" fmla="*/ 4394 w 5999"/>
                <a:gd name="connsiteY0" fmla="*/ 4052 h 4366"/>
                <a:gd name="connsiteX1" fmla="*/ -1606 w 5999"/>
                <a:gd name="connsiteY1" fmla="*/ -296 h 4366"/>
                <a:gd name="connsiteX2" fmla="*/ 4394 w 5999"/>
                <a:gd name="connsiteY2" fmla="*/ 4052 h 4366"/>
              </a:gdLst>
              <a:ahLst/>
              <a:cxnLst>
                <a:cxn ang="0">
                  <a:pos x="connsiteX0" y="connsiteY0"/>
                </a:cxn>
                <a:cxn ang="0">
                  <a:pos x="connsiteX1" y="connsiteY1"/>
                </a:cxn>
                <a:cxn ang="0">
                  <a:pos x="connsiteX2" y="connsiteY2"/>
                </a:cxn>
              </a:cxnLst>
              <a:rect l="l" t="t" r="r" b="b"/>
              <a:pathLst>
                <a:path w="5999" h="4366">
                  <a:moveTo>
                    <a:pt x="4394" y="4052"/>
                  </a:moveTo>
                  <a:cubicBezTo>
                    <a:pt x="1955" y="3318"/>
                    <a:pt x="-150" y="1786"/>
                    <a:pt x="-1606" y="-296"/>
                  </a:cubicBezTo>
                  <a:cubicBezTo>
                    <a:pt x="1621" y="-532"/>
                    <a:pt x="3214" y="1475"/>
                    <a:pt x="4394" y="4052"/>
                  </a:cubicBezTo>
                  <a:close/>
                </a:path>
              </a:pathLst>
            </a:custGeom>
            <a:solidFill>
              <a:srgbClr val="020202"/>
            </a:solidFill>
            <a:ln w="1956" cap="flat">
              <a:noFill/>
              <a:prstDash val="solid"/>
              <a:miter/>
            </a:ln>
          </p:spPr>
          <p:txBody>
            <a:bodyPr rtlCol="0" anchor="ctr"/>
            <a:lstStyle/>
            <a:p>
              <a:endParaRPr lang="es-CO"/>
            </a:p>
          </p:txBody>
        </p:sp>
        <p:sp>
          <p:nvSpPr>
            <p:cNvPr id="916" name="Freeform: Shape 915">
              <a:extLst>
                <a:ext uri="{FF2B5EF4-FFF2-40B4-BE49-F238E27FC236}">
                  <a16:creationId xmlns:a16="http://schemas.microsoft.com/office/drawing/2014/main" id="{2921129C-8247-E0BC-985D-99B55DA13294}"/>
                </a:ext>
              </a:extLst>
            </p:cNvPr>
            <p:cNvSpPr/>
            <p:nvPr/>
          </p:nvSpPr>
          <p:spPr>
            <a:xfrm>
              <a:off x="13312714" y="174855"/>
              <a:ext cx="4416" cy="4457"/>
            </a:xfrm>
            <a:custGeom>
              <a:avLst/>
              <a:gdLst>
                <a:gd name="connsiteX0" fmla="*/ 2781 w 4416"/>
                <a:gd name="connsiteY0" fmla="*/ 4142 h 4457"/>
                <a:gd name="connsiteX1" fmla="*/ -1606 w 4416"/>
                <a:gd name="connsiteY1" fmla="*/ -284 h 4457"/>
                <a:gd name="connsiteX2" fmla="*/ 2781 w 4416"/>
                <a:gd name="connsiteY2" fmla="*/ 3133 h 4457"/>
                <a:gd name="connsiteX3" fmla="*/ 2781 w 4416"/>
                <a:gd name="connsiteY3" fmla="*/ 4142 h 4457"/>
              </a:gdLst>
              <a:ahLst/>
              <a:cxnLst>
                <a:cxn ang="0">
                  <a:pos x="connsiteX0" y="connsiteY0"/>
                </a:cxn>
                <a:cxn ang="0">
                  <a:pos x="connsiteX1" y="connsiteY1"/>
                </a:cxn>
                <a:cxn ang="0">
                  <a:pos x="connsiteX2" y="connsiteY2"/>
                </a:cxn>
                <a:cxn ang="0">
                  <a:pos x="connsiteX3" y="connsiteY3"/>
                </a:cxn>
              </a:cxnLst>
              <a:rect l="l" t="t" r="r" b="b"/>
              <a:pathLst>
                <a:path w="4416" h="4457">
                  <a:moveTo>
                    <a:pt x="2781" y="4142"/>
                  </a:moveTo>
                  <a:cubicBezTo>
                    <a:pt x="952" y="3074"/>
                    <a:pt x="-563" y="1548"/>
                    <a:pt x="-1606" y="-284"/>
                  </a:cubicBezTo>
                  <a:cubicBezTo>
                    <a:pt x="559" y="-553"/>
                    <a:pt x="2526" y="977"/>
                    <a:pt x="2781" y="3133"/>
                  </a:cubicBezTo>
                  <a:cubicBezTo>
                    <a:pt x="2821" y="3468"/>
                    <a:pt x="2821" y="3808"/>
                    <a:pt x="2781" y="4142"/>
                  </a:cubicBezTo>
                  <a:close/>
                </a:path>
              </a:pathLst>
            </a:custGeom>
            <a:solidFill>
              <a:srgbClr val="020202"/>
            </a:solidFill>
            <a:ln w="1956" cap="flat">
              <a:noFill/>
              <a:prstDash val="solid"/>
              <a:miter/>
            </a:ln>
          </p:spPr>
          <p:txBody>
            <a:bodyPr rtlCol="0" anchor="ctr"/>
            <a:lstStyle/>
            <a:p>
              <a:endParaRPr lang="es-CO"/>
            </a:p>
          </p:txBody>
        </p:sp>
        <p:sp>
          <p:nvSpPr>
            <p:cNvPr id="917" name="Freeform: Shape 916">
              <a:extLst>
                <a:ext uri="{FF2B5EF4-FFF2-40B4-BE49-F238E27FC236}">
                  <a16:creationId xmlns:a16="http://schemas.microsoft.com/office/drawing/2014/main" id="{BDE16ED0-D98E-D635-5D29-F2C65F8D4281}"/>
                </a:ext>
              </a:extLst>
            </p:cNvPr>
            <p:cNvSpPr/>
            <p:nvPr/>
          </p:nvSpPr>
          <p:spPr>
            <a:xfrm>
              <a:off x="13121714" y="46615"/>
              <a:ext cx="5901" cy="1844"/>
            </a:xfrm>
            <a:custGeom>
              <a:avLst/>
              <a:gdLst>
                <a:gd name="connsiteX0" fmla="*/ 4296 w 5901"/>
                <a:gd name="connsiteY0" fmla="*/ 1482 h 1844"/>
                <a:gd name="connsiteX1" fmla="*/ -1606 w 5901"/>
                <a:gd name="connsiteY1" fmla="*/ -190 h 1844"/>
                <a:gd name="connsiteX2" fmla="*/ 4296 w 5901"/>
                <a:gd name="connsiteY2" fmla="*/ 1482 h 1844"/>
              </a:gdLst>
              <a:ahLst/>
              <a:cxnLst>
                <a:cxn ang="0">
                  <a:pos x="connsiteX0" y="connsiteY0"/>
                </a:cxn>
                <a:cxn ang="0">
                  <a:pos x="connsiteX1" y="connsiteY1"/>
                </a:cxn>
                <a:cxn ang="0">
                  <a:pos x="connsiteX2" y="connsiteY2"/>
                </a:cxn>
              </a:cxnLst>
              <a:rect l="l" t="t" r="r" b="b"/>
              <a:pathLst>
                <a:path w="5901" h="1844">
                  <a:moveTo>
                    <a:pt x="4296" y="1482"/>
                  </a:moveTo>
                  <a:cubicBezTo>
                    <a:pt x="2191" y="1712"/>
                    <a:pt x="66" y="1114"/>
                    <a:pt x="-1606" y="-190"/>
                  </a:cubicBezTo>
                  <a:cubicBezTo>
                    <a:pt x="499" y="-92"/>
                    <a:pt x="2919" y="-1135"/>
                    <a:pt x="4296" y="1482"/>
                  </a:cubicBezTo>
                  <a:close/>
                </a:path>
              </a:pathLst>
            </a:custGeom>
            <a:solidFill>
              <a:srgbClr val="020202"/>
            </a:solidFill>
            <a:ln w="1956" cap="flat">
              <a:noFill/>
              <a:prstDash val="solid"/>
              <a:miter/>
            </a:ln>
          </p:spPr>
          <p:txBody>
            <a:bodyPr rtlCol="0" anchor="ctr"/>
            <a:lstStyle/>
            <a:p>
              <a:endParaRPr lang="es-CO"/>
            </a:p>
          </p:txBody>
        </p:sp>
        <p:sp>
          <p:nvSpPr>
            <p:cNvPr id="918" name="Freeform: Shape 917">
              <a:extLst>
                <a:ext uri="{FF2B5EF4-FFF2-40B4-BE49-F238E27FC236}">
                  <a16:creationId xmlns:a16="http://schemas.microsoft.com/office/drawing/2014/main" id="{61BC4553-483F-B08B-702B-8F1E65F008F7}"/>
                </a:ext>
              </a:extLst>
            </p:cNvPr>
            <p:cNvSpPr/>
            <p:nvPr/>
          </p:nvSpPr>
          <p:spPr>
            <a:xfrm>
              <a:off x="13219230" y="91904"/>
              <a:ext cx="4524" cy="3091"/>
            </a:xfrm>
            <a:custGeom>
              <a:avLst/>
              <a:gdLst>
                <a:gd name="connsiteX0" fmla="*/ 2919 w 4524"/>
                <a:gd name="connsiteY0" fmla="*/ 2777 h 3091"/>
                <a:gd name="connsiteX1" fmla="*/ -1606 w 4524"/>
                <a:gd name="connsiteY1" fmla="*/ -213 h 3091"/>
                <a:gd name="connsiteX2" fmla="*/ 2880 w 4524"/>
                <a:gd name="connsiteY2" fmla="*/ 2545 h 3091"/>
                <a:gd name="connsiteX3" fmla="*/ 2919 w 4524"/>
                <a:gd name="connsiteY3" fmla="*/ 2777 h 3091"/>
              </a:gdLst>
              <a:ahLst/>
              <a:cxnLst>
                <a:cxn ang="0">
                  <a:pos x="connsiteX0" y="connsiteY0"/>
                </a:cxn>
                <a:cxn ang="0">
                  <a:pos x="connsiteX1" y="connsiteY1"/>
                </a:cxn>
                <a:cxn ang="0">
                  <a:pos x="connsiteX2" y="connsiteY2"/>
                </a:cxn>
                <a:cxn ang="0">
                  <a:pos x="connsiteX3" y="connsiteY3"/>
                </a:cxn>
              </a:cxnLst>
              <a:rect l="l" t="t" r="r" b="b"/>
              <a:pathLst>
                <a:path w="4524" h="3091">
                  <a:moveTo>
                    <a:pt x="2919" y="2777"/>
                  </a:moveTo>
                  <a:cubicBezTo>
                    <a:pt x="1031" y="2511"/>
                    <a:pt x="-622" y="1414"/>
                    <a:pt x="-1606" y="-213"/>
                  </a:cubicBezTo>
                  <a:cubicBezTo>
                    <a:pt x="401" y="-687"/>
                    <a:pt x="2388" y="546"/>
                    <a:pt x="2880" y="2545"/>
                  </a:cubicBezTo>
                  <a:cubicBezTo>
                    <a:pt x="2900" y="2622"/>
                    <a:pt x="2900" y="2698"/>
                    <a:pt x="2919" y="2777"/>
                  </a:cubicBezTo>
                  <a:close/>
                </a:path>
              </a:pathLst>
            </a:custGeom>
            <a:solidFill>
              <a:srgbClr val="020202"/>
            </a:solidFill>
            <a:ln w="1956" cap="flat">
              <a:noFill/>
              <a:prstDash val="solid"/>
              <a:miter/>
            </a:ln>
          </p:spPr>
          <p:txBody>
            <a:bodyPr rtlCol="0" anchor="ctr"/>
            <a:lstStyle/>
            <a:p>
              <a:endParaRPr lang="es-CO"/>
            </a:p>
          </p:txBody>
        </p:sp>
        <p:sp>
          <p:nvSpPr>
            <p:cNvPr id="919" name="Freeform: Shape 918">
              <a:extLst>
                <a:ext uri="{FF2B5EF4-FFF2-40B4-BE49-F238E27FC236}">
                  <a16:creationId xmlns:a16="http://schemas.microsoft.com/office/drawing/2014/main" id="{C8EF08BA-A5F5-129C-615E-F2ED6FB53737}"/>
                </a:ext>
              </a:extLst>
            </p:cNvPr>
            <p:cNvSpPr/>
            <p:nvPr/>
          </p:nvSpPr>
          <p:spPr>
            <a:xfrm>
              <a:off x="13228005" y="97721"/>
              <a:ext cx="4484" cy="3117"/>
            </a:xfrm>
            <a:custGeom>
              <a:avLst/>
              <a:gdLst>
                <a:gd name="connsiteX0" fmla="*/ 2879 w 4484"/>
                <a:gd name="connsiteY0" fmla="*/ 2803 h 3117"/>
                <a:gd name="connsiteX1" fmla="*/ -1606 w 4484"/>
                <a:gd name="connsiteY1" fmla="*/ -227 h 3117"/>
                <a:gd name="connsiteX2" fmla="*/ 2841 w 4484"/>
                <a:gd name="connsiteY2" fmla="*/ 2626 h 3117"/>
                <a:gd name="connsiteX3" fmla="*/ 2879 w 4484"/>
                <a:gd name="connsiteY3" fmla="*/ 2803 h 3117"/>
              </a:gdLst>
              <a:ahLst/>
              <a:cxnLst>
                <a:cxn ang="0">
                  <a:pos x="connsiteX0" y="connsiteY0"/>
                </a:cxn>
                <a:cxn ang="0">
                  <a:pos x="connsiteX1" y="connsiteY1"/>
                </a:cxn>
                <a:cxn ang="0">
                  <a:pos x="connsiteX2" y="connsiteY2"/>
                </a:cxn>
                <a:cxn ang="0">
                  <a:pos x="connsiteX3" y="connsiteY3"/>
                </a:cxn>
              </a:cxnLst>
              <a:rect l="l" t="t" r="r" b="b"/>
              <a:pathLst>
                <a:path w="4484" h="3117">
                  <a:moveTo>
                    <a:pt x="2879" y="2803"/>
                  </a:moveTo>
                  <a:cubicBezTo>
                    <a:pt x="1011" y="2511"/>
                    <a:pt x="-642" y="1402"/>
                    <a:pt x="-1606" y="-227"/>
                  </a:cubicBezTo>
                  <a:cubicBezTo>
                    <a:pt x="420" y="-670"/>
                    <a:pt x="2407" y="607"/>
                    <a:pt x="2841" y="2626"/>
                  </a:cubicBezTo>
                  <a:cubicBezTo>
                    <a:pt x="2860" y="2685"/>
                    <a:pt x="2860" y="2744"/>
                    <a:pt x="2879" y="2803"/>
                  </a:cubicBezTo>
                  <a:close/>
                </a:path>
              </a:pathLst>
            </a:custGeom>
            <a:solidFill>
              <a:srgbClr val="020202"/>
            </a:solidFill>
            <a:ln w="1956" cap="flat">
              <a:noFill/>
              <a:prstDash val="solid"/>
              <a:miter/>
            </a:ln>
          </p:spPr>
          <p:txBody>
            <a:bodyPr rtlCol="0" anchor="ctr"/>
            <a:lstStyle/>
            <a:p>
              <a:endParaRPr lang="es-CO"/>
            </a:p>
          </p:txBody>
        </p:sp>
        <p:sp>
          <p:nvSpPr>
            <p:cNvPr id="920" name="Freeform: Shape 919">
              <a:extLst>
                <a:ext uri="{FF2B5EF4-FFF2-40B4-BE49-F238E27FC236}">
                  <a16:creationId xmlns:a16="http://schemas.microsoft.com/office/drawing/2014/main" id="{7EDCC9AB-6DC8-8846-F9D1-1570B845A044}"/>
                </a:ext>
              </a:extLst>
            </p:cNvPr>
            <p:cNvSpPr/>
            <p:nvPr/>
          </p:nvSpPr>
          <p:spPr>
            <a:xfrm>
              <a:off x="13261644" y="123904"/>
              <a:ext cx="4347" cy="3197"/>
            </a:xfrm>
            <a:custGeom>
              <a:avLst/>
              <a:gdLst>
                <a:gd name="connsiteX0" fmla="*/ 2742 w 4347"/>
                <a:gd name="connsiteY0" fmla="*/ 2883 h 3197"/>
                <a:gd name="connsiteX1" fmla="*/ -1606 w 4347"/>
                <a:gd name="connsiteY1" fmla="*/ -285 h 3197"/>
                <a:gd name="connsiteX2" fmla="*/ 2742 w 4347"/>
                <a:gd name="connsiteY2" fmla="*/ 2883 h 3197"/>
              </a:gdLst>
              <a:ahLst/>
              <a:cxnLst>
                <a:cxn ang="0">
                  <a:pos x="connsiteX0" y="connsiteY0"/>
                </a:cxn>
                <a:cxn ang="0">
                  <a:pos x="connsiteX1" y="connsiteY1"/>
                </a:cxn>
                <a:cxn ang="0">
                  <a:pos x="connsiteX2" y="connsiteY2"/>
                </a:cxn>
              </a:cxnLst>
              <a:rect l="l" t="t" r="r" b="b"/>
              <a:pathLst>
                <a:path w="4347" h="3197">
                  <a:moveTo>
                    <a:pt x="2742" y="2883"/>
                  </a:moveTo>
                  <a:cubicBezTo>
                    <a:pt x="913" y="2462"/>
                    <a:pt x="-642" y="1319"/>
                    <a:pt x="-1606" y="-285"/>
                  </a:cubicBezTo>
                  <a:cubicBezTo>
                    <a:pt x="460" y="-539"/>
                    <a:pt x="2349" y="846"/>
                    <a:pt x="2742" y="2883"/>
                  </a:cubicBezTo>
                  <a:close/>
                </a:path>
              </a:pathLst>
            </a:custGeom>
            <a:solidFill>
              <a:srgbClr val="020202"/>
            </a:solidFill>
            <a:ln w="1956" cap="flat">
              <a:noFill/>
              <a:prstDash val="solid"/>
              <a:miter/>
            </a:ln>
          </p:spPr>
          <p:txBody>
            <a:bodyPr rtlCol="0" anchor="ctr"/>
            <a:lstStyle/>
            <a:p>
              <a:endParaRPr lang="es-CO"/>
            </a:p>
          </p:txBody>
        </p:sp>
        <p:sp>
          <p:nvSpPr>
            <p:cNvPr id="921" name="Freeform: Shape 920">
              <a:extLst>
                <a:ext uri="{FF2B5EF4-FFF2-40B4-BE49-F238E27FC236}">
                  <a16:creationId xmlns:a16="http://schemas.microsoft.com/office/drawing/2014/main" id="{A82FC46F-3074-1AD0-9260-4383D34BA402}"/>
                </a:ext>
              </a:extLst>
            </p:cNvPr>
            <p:cNvSpPr/>
            <p:nvPr/>
          </p:nvSpPr>
          <p:spPr>
            <a:xfrm>
              <a:off x="13223637" y="94810"/>
              <a:ext cx="4485" cy="3097"/>
            </a:xfrm>
            <a:custGeom>
              <a:avLst/>
              <a:gdLst>
                <a:gd name="connsiteX0" fmla="*/ 2880 w 4485"/>
                <a:gd name="connsiteY0" fmla="*/ 2783 h 3097"/>
                <a:gd name="connsiteX1" fmla="*/ -1606 w 4485"/>
                <a:gd name="connsiteY1" fmla="*/ -227 h 3097"/>
                <a:gd name="connsiteX2" fmla="*/ 2841 w 4485"/>
                <a:gd name="connsiteY2" fmla="*/ 2622 h 3097"/>
                <a:gd name="connsiteX3" fmla="*/ 2880 w 4485"/>
                <a:gd name="connsiteY3" fmla="*/ 2783 h 3097"/>
              </a:gdLst>
              <a:ahLst/>
              <a:cxnLst>
                <a:cxn ang="0">
                  <a:pos x="connsiteX0" y="connsiteY0"/>
                </a:cxn>
                <a:cxn ang="0">
                  <a:pos x="connsiteX1" y="connsiteY1"/>
                </a:cxn>
                <a:cxn ang="0">
                  <a:pos x="connsiteX2" y="connsiteY2"/>
                </a:cxn>
                <a:cxn ang="0">
                  <a:pos x="connsiteX3" y="connsiteY3"/>
                </a:cxn>
              </a:cxnLst>
              <a:rect l="l" t="t" r="r" b="b"/>
              <a:pathLst>
                <a:path w="4485" h="3097">
                  <a:moveTo>
                    <a:pt x="2880" y="2783"/>
                  </a:moveTo>
                  <a:cubicBezTo>
                    <a:pt x="1011" y="2500"/>
                    <a:pt x="-642" y="1396"/>
                    <a:pt x="-1606" y="-227"/>
                  </a:cubicBezTo>
                  <a:cubicBezTo>
                    <a:pt x="401" y="-670"/>
                    <a:pt x="2408" y="605"/>
                    <a:pt x="2841" y="2622"/>
                  </a:cubicBezTo>
                  <a:cubicBezTo>
                    <a:pt x="2860" y="2675"/>
                    <a:pt x="2880" y="2728"/>
                    <a:pt x="2880" y="2783"/>
                  </a:cubicBezTo>
                  <a:close/>
                </a:path>
              </a:pathLst>
            </a:custGeom>
            <a:solidFill>
              <a:srgbClr val="020202"/>
            </a:solidFill>
            <a:ln w="1956" cap="flat">
              <a:noFill/>
              <a:prstDash val="solid"/>
              <a:miter/>
            </a:ln>
          </p:spPr>
          <p:txBody>
            <a:bodyPr rtlCol="0" anchor="ctr"/>
            <a:lstStyle/>
            <a:p>
              <a:endParaRPr lang="es-CO"/>
            </a:p>
          </p:txBody>
        </p:sp>
        <p:sp>
          <p:nvSpPr>
            <p:cNvPr id="922" name="Freeform: Shape 921">
              <a:extLst>
                <a:ext uri="{FF2B5EF4-FFF2-40B4-BE49-F238E27FC236}">
                  <a16:creationId xmlns:a16="http://schemas.microsoft.com/office/drawing/2014/main" id="{A28A8D4B-F9B4-B485-9C02-ED8078367A2E}"/>
                </a:ext>
              </a:extLst>
            </p:cNvPr>
            <p:cNvSpPr/>
            <p:nvPr/>
          </p:nvSpPr>
          <p:spPr>
            <a:xfrm>
              <a:off x="13210496" y="86077"/>
              <a:ext cx="4505" cy="3114"/>
            </a:xfrm>
            <a:custGeom>
              <a:avLst/>
              <a:gdLst>
                <a:gd name="connsiteX0" fmla="*/ 2900 w 4505"/>
                <a:gd name="connsiteY0" fmla="*/ 2800 h 3114"/>
                <a:gd name="connsiteX1" fmla="*/ -1606 w 4505"/>
                <a:gd name="connsiteY1" fmla="*/ -210 h 3114"/>
                <a:gd name="connsiteX2" fmla="*/ 2841 w 4505"/>
                <a:gd name="connsiteY2" fmla="*/ 2495 h 3114"/>
                <a:gd name="connsiteX3" fmla="*/ 2900 w 4505"/>
                <a:gd name="connsiteY3" fmla="*/ 2800 h 3114"/>
              </a:gdLst>
              <a:ahLst/>
              <a:cxnLst>
                <a:cxn ang="0">
                  <a:pos x="connsiteX0" y="connsiteY0"/>
                </a:cxn>
                <a:cxn ang="0">
                  <a:pos x="connsiteX1" y="connsiteY1"/>
                </a:cxn>
                <a:cxn ang="0">
                  <a:pos x="connsiteX2" y="connsiteY2"/>
                </a:cxn>
                <a:cxn ang="0">
                  <a:pos x="connsiteX3" y="connsiteY3"/>
                </a:cxn>
              </a:cxnLst>
              <a:rect l="l" t="t" r="r" b="b"/>
              <a:pathLst>
                <a:path w="4505" h="3114">
                  <a:moveTo>
                    <a:pt x="2900" y="2800"/>
                  </a:moveTo>
                  <a:cubicBezTo>
                    <a:pt x="1050" y="2438"/>
                    <a:pt x="-563" y="1354"/>
                    <a:pt x="-1606" y="-210"/>
                  </a:cubicBezTo>
                  <a:cubicBezTo>
                    <a:pt x="362" y="-690"/>
                    <a:pt x="2349" y="520"/>
                    <a:pt x="2841" y="2495"/>
                  </a:cubicBezTo>
                  <a:cubicBezTo>
                    <a:pt x="2860" y="2596"/>
                    <a:pt x="2880" y="2698"/>
                    <a:pt x="2900" y="2800"/>
                  </a:cubicBezTo>
                  <a:close/>
                </a:path>
              </a:pathLst>
            </a:custGeom>
            <a:solidFill>
              <a:srgbClr val="020202"/>
            </a:solidFill>
            <a:ln w="1956" cap="flat">
              <a:noFill/>
              <a:prstDash val="solid"/>
              <a:miter/>
            </a:ln>
          </p:spPr>
          <p:txBody>
            <a:bodyPr rtlCol="0" anchor="ctr"/>
            <a:lstStyle/>
            <a:p>
              <a:endParaRPr lang="es-CO"/>
            </a:p>
          </p:txBody>
        </p:sp>
        <p:sp>
          <p:nvSpPr>
            <p:cNvPr id="923" name="Freeform: Shape 922">
              <a:extLst>
                <a:ext uri="{FF2B5EF4-FFF2-40B4-BE49-F238E27FC236}">
                  <a16:creationId xmlns:a16="http://schemas.microsoft.com/office/drawing/2014/main" id="{05E7FFB1-090C-86CF-B541-4ED2E5995716}"/>
                </a:ext>
              </a:extLst>
            </p:cNvPr>
            <p:cNvSpPr/>
            <p:nvPr/>
          </p:nvSpPr>
          <p:spPr>
            <a:xfrm>
              <a:off x="13127478" y="48136"/>
              <a:ext cx="4524" cy="1699"/>
            </a:xfrm>
            <a:custGeom>
              <a:avLst/>
              <a:gdLst>
                <a:gd name="connsiteX0" fmla="*/ 2919 w 4524"/>
                <a:gd name="connsiteY0" fmla="*/ 1318 h 1699"/>
                <a:gd name="connsiteX1" fmla="*/ -1606 w 4524"/>
                <a:gd name="connsiteY1" fmla="*/ -177 h 1699"/>
                <a:gd name="connsiteX2" fmla="*/ 2919 w 4524"/>
                <a:gd name="connsiteY2" fmla="*/ 1318 h 1699"/>
              </a:gdLst>
              <a:ahLst/>
              <a:cxnLst>
                <a:cxn ang="0">
                  <a:pos x="connsiteX0" y="connsiteY0"/>
                </a:cxn>
                <a:cxn ang="0">
                  <a:pos x="connsiteX1" y="connsiteY1"/>
                </a:cxn>
                <a:cxn ang="0">
                  <a:pos x="connsiteX2" y="connsiteY2"/>
                </a:cxn>
              </a:cxnLst>
              <a:rect l="l" t="t" r="r" b="b"/>
              <a:pathLst>
                <a:path w="4524" h="1699">
                  <a:moveTo>
                    <a:pt x="2919" y="1318"/>
                  </a:moveTo>
                  <a:cubicBezTo>
                    <a:pt x="1267" y="1589"/>
                    <a:pt x="-425" y="1031"/>
                    <a:pt x="-1606" y="-177"/>
                  </a:cubicBezTo>
                  <a:cubicBezTo>
                    <a:pt x="125" y="-335"/>
                    <a:pt x="1936" y="-728"/>
                    <a:pt x="2919" y="1318"/>
                  </a:cubicBezTo>
                  <a:close/>
                </a:path>
              </a:pathLst>
            </a:custGeom>
            <a:solidFill>
              <a:srgbClr val="020202"/>
            </a:solidFill>
            <a:ln w="1956" cap="flat">
              <a:noFill/>
              <a:prstDash val="solid"/>
              <a:miter/>
            </a:ln>
          </p:spPr>
          <p:txBody>
            <a:bodyPr rtlCol="0" anchor="ctr"/>
            <a:lstStyle/>
            <a:p>
              <a:endParaRPr lang="es-CO"/>
            </a:p>
          </p:txBody>
        </p:sp>
        <p:sp>
          <p:nvSpPr>
            <p:cNvPr id="924" name="Freeform: Shape 923">
              <a:extLst>
                <a:ext uri="{FF2B5EF4-FFF2-40B4-BE49-F238E27FC236}">
                  <a16:creationId xmlns:a16="http://schemas.microsoft.com/office/drawing/2014/main" id="{B03E31B2-C92C-0E1F-3EDC-5050C25BE960}"/>
                </a:ext>
              </a:extLst>
            </p:cNvPr>
            <p:cNvSpPr/>
            <p:nvPr/>
          </p:nvSpPr>
          <p:spPr>
            <a:xfrm>
              <a:off x="13131884" y="49594"/>
              <a:ext cx="4505" cy="1684"/>
            </a:xfrm>
            <a:custGeom>
              <a:avLst/>
              <a:gdLst>
                <a:gd name="connsiteX0" fmla="*/ 2900 w 4505"/>
                <a:gd name="connsiteY0" fmla="*/ 1316 h 1684"/>
                <a:gd name="connsiteX1" fmla="*/ -1606 w 4505"/>
                <a:gd name="connsiteY1" fmla="*/ -218 h 1684"/>
                <a:gd name="connsiteX2" fmla="*/ 2900 w 4505"/>
                <a:gd name="connsiteY2" fmla="*/ 1316 h 1684"/>
              </a:gdLst>
              <a:ahLst/>
              <a:cxnLst>
                <a:cxn ang="0">
                  <a:pos x="connsiteX0" y="connsiteY0"/>
                </a:cxn>
                <a:cxn ang="0">
                  <a:pos x="connsiteX1" y="connsiteY1"/>
                </a:cxn>
                <a:cxn ang="0">
                  <a:pos x="connsiteX2" y="connsiteY2"/>
                </a:cxn>
              </a:cxnLst>
              <a:rect l="l" t="t" r="r" b="b"/>
              <a:pathLst>
                <a:path w="4505" h="1684">
                  <a:moveTo>
                    <a:pt x="2900" y="1316"/>
                  </a:moveTo>
                  <a:cubicBezTo>
                    <a:pt x="1247" y="1556"/>
                    <a:pt x="-445" y="985"/>
                    <a:pt x="-1606" y="-218"/>
                  </a:cubicBezTo>
                  <a:cubicBezTo>
                    <a:pt x="106" y="-317"/>
                    <a:pt x="1916" y="-710"/>
                    <a:pt x="2900" y="1316"/>
                  </a:cubicBezTo>
                  <a:close/>
                </a:path>
              </a:pathLst>
            </a:custGeom>
            <a:solidFill>
              <a:srgbClr val="020202"/>
            </a:solidFill>
            <a:ln w="1956" cap="flat">
              <a:noFill/>
              <a:prstDash val="solid"/>
              <a:miter/>
            </a:ln>
          </p:spPr>
          <p:txBody>
            <a:bodyPr rtlCol="0" anchor="ctr"/>
            <a:lstStyle/>
            <a:p>
              <a:endParaRPr lang="es-CO"/>
            </a:p>
          </p:txBody>
        </p:sp>
        <p:sp>
          <p:nvSpPr>
            <p:cNvPr id="925" name="Freeform: Shape 924">
              <a:extLst>
                <a:ext uri="{FF2B5EF4-FFF2-40B4-BE49-F238E27FC236}">
                  <a16:creationId xmlns:a16="http://schemas.microsoft.com/office/drawing/2014/main" id="{F2A31EA9-540F-E268-596F-939E58CB0F24}"/>
                </a:ext>
              </a:extLst>
            </p:cNvPr>
            <p:cNvSpPr/>
            <p:nvPr/>
          </p:nvSpPr>
          <p:spPr>
            <a:xfrm>
              <a:off x="13136252" y="51040"/>
              <a:ext cx="4485" cy="1722"/>
            </a:xfrm>
            <a:custGeom>
              <a:avLst/>
              <a:gdLst>
                <a:gd name="connsiteX0" fmla="*/ 2880 w 4485"/>
                <a:gd name="connsiteY0" fmla="*/ 1364 h 1722"/>
                <a:gd name="connsiteX1" fmla="*/ -1606 w 4485"/>
                <a:gd name="connsiteY1" fmla="*/ -229 h 1722"/>
                <a:gd name="connsiteX2" fmla="*/ 2880 w 4485"/>
                <a:gd name="connsiteY2" fmla="*/ 1364 h 1722"/>
              </a:gdLst>
              <a:ahLst/>
              <a:cxnLst>
                <a:cxn ang="0">
                  <a:pos x="connsiteX0" y="connsiteY0"/>
                </a:cxn>
                <a:cxn ang="0">
                  <a:pos x="connsiteX1" y="connsiteY1"/>
                </a:cxn>
                <a:cxn ang="0">
                  <a:pos x="connsiteX2" y="connsiteY2"/>
                </a:cxn>
              </a:cxnLst>
              <a:rect l="l" t="t" r="r" b="b"/>
              <a:pathLst>
                <a:path w="4485" h="1722">
                  <a:moveTo>
                    <a:pt x="2880" y="1364"/>
                  </a:moveTo>
                  <a:cubicBezTo>
                    <a:pt x="1208" y="1581"/>
                    <a:pt x="-445" y="988"/>
                    <a:pt x="-1606" y="-229"/>
                  </a:cubicBezTo>
                  <a:cubicBezTo>
                    <a:pt x="106" y="-308"/>
                    <a:pt x="1896" y="-721"/>
                    <a:pt x="2880" y="1364"/>
                  </a:cubicBezTo>
                  <a:close/>
                </a:path>
              </a:pathLst>
            </a:custGeom>
            <a:solidFill>
              <a:srgbClr val="020202"/>
            </a:solidFill>
            <a:ln w="1956" cap="flat">
              <a:noFill/>
              <a:prstDash val="solid"/>
              <a:miter/>
            </a:ln>
          </p:spPr>
          <p:txBody>
            <a:bodyPr rtlCol="0" anchor="ctr"/>
            <a:lstStyle/>
            <a:p>
              <a:endParaRPr lang="es-CO"/>
            </a:p>
          </p:txBody>
        </p:sp>
        <p:sp>
          <p:nvSpPr>
            <p:cNvPr id="926" name="Freeform: Shape 925">
              <a:extLst>
                <a:ext uri="{FF2B5EF4-FFF2-40B4-BE49-F238E27FC236}">
                  <a16:creationId xmlns:a16="http://schemas.microsoft.com/office/drawing/2014/main" id="{4D54CC91-0066-008E-D28A-B268A927AD36}"/>
                </a:ext>
              </a:extLst>
            </p:cNvPr>
            <p:cNvSpPr/>
            <p:nvPr/>
          </p:nvSpPr>
          <p:spPr>
            <a:xfrm>
              <a:off x="13162436" y="61266"/>
              <a:ext cx="3108" cy="1554"/>
            </a:xfrm>
            <a:custGeom>
              <a:avLst/>
              <a:gdLst>
                <a:gd name="connsiteX0" fmla="*/ 1503 w 3108"/>
                <a:gd name="connsiteY0" fmla="*/ 1211 h 1554"/>
                <a:gd name="connsiteX1" fmla="*/ -1606 w 3108"/>
                <a:gd name="connsiteY1" fmla="*/ -206 h 1554"/>
                <a:gd name="connsiteX2" fmla="*/ 1503 w 3108"/>
                <a:gd name="connsiteY2" fmla="*/ 1211 h 1554"/>
              </a:gdLst>
              <a:ahLst/>
              <a:cxnLst>
                <a:cxn ang="0">
                  <a:pos x="connsiteX0" y="connsiteY0"/>
                </a:cxn>
                <a:cxn ang="0">
                  <a:pos x="connsiteX1" y="connsiteY1"/>
                </a:cxn>
                <a:cxn ang="0">
                  <a:pos x="connsiteX2" y="connsiteY2"/>
                </a:cxn>
              </a:cxnLst>
              <a:rect l="l" t="t" r="r" b="b"/>
              <a:pathLst>
                <a:path w="3108" h="1554">
                  <a:moveTo>
                    <a:pt x="1503" y="1211"/>
                  </a:moveTo>
                  <a:cubicBezTo>
                    <a:pt x="283" y="1376"/>
                    <a:pt x="-936" y="825"/>
                    <a:pt x="-1606" y="-206"/>
                  </a:cubicBezTo>
                  <a:cubicBezTo>
                    <a:pt x="-366" y="-578"/>
                    <a:pt x="972" y="28"/>
                    <a:pt x="1503" y="1211"/>
                  </a:cubicBezTo>
                  <a:close/>
                </a:path>
              </a:pathLst>
            </a:custGeom>
            <a:solidFill>
              <a:srgbClr val="020202"/>
            </a:solidFill>
            <a:ln w="1956" cap="flat">
              <a:noFill/>
              <a:prstDash val="solid"/>
              <a:miter/>
            </a:ln>
          </p:spPr>
          <p:txBody>
            <a:bodyPr rtlCol="0" anchor="ctr"/>
            <a:lstStyle/>
            <a:p>
              <a:endParaRPr lang="es-CO"/>
            </a:p>
          </p:txBody>
        </p:sp>
        <p:sp>
          <p:nvSpPr>
            <p:cNvPr id="927" name="Freeform: Shape 926">
              <a:extLst>
                <a:ext uri="{FF2B5EF4-FFF2-40B4-BE49-F238E27FC236}">
                  <a16:creationId xmlns:a16="http://schemas.microsoft.com/office/drawing/2014/main" id="{A07BA607-F621-075C-DD16-0F2D579FE0DE}"/>
                </a:ext>
              </a:extLst>
            </p:cNvPr>
            <p:cNvSpPr/>
            <p:nvPr/>
          </p:nvSpPr>
          <p:spPr>
            <a:xfrm>
              <a:off x="13165465" y="62706"/>
              <a:ext cx="3029" cy="1465"/>
            </a:xfrm>
            <a:custGeom>
              <a:avLst/>
              <a:gdLst>
                <a:gd name="connsiteX0" fmla="*/ 1424 w 3029"/>
                <a:gd name="connsiteY0" fmla="*/ 1128 h 1465"/>
                <a:gd name="connsiteX1" fmla="*/ -1606 w 3029"/>
                <a:gd name="connsiteY1" fmla="*/ -269 h 1465"/>
                <a:gd name="connsiteX2" fmla="*/ 1424 w 3029"/>
                <a:gd name="connsiteY2" fmla="*/ 1128 h 1465"/>
              </a:gdLst>
              <a:ahLst/>
              <a:cxnLst>
                <a:cxn ang="0">
                  <a:pos x="connsiteX0" y="connsiteY0"/>
                </a:cxn>
                <a:cxn ang="0">
                  <a:pos x="connsiteX1" y="connsiteY1"/>
                </a:cxn>
                <a:cxn ang="0">
                  <a:pos x="connsiteX2" y="connsiteY2"/>
                </a:cxn>
              </a:cxnLst>
              <a:rect l="l" t="t" r="r" b="b"/>
              <a:pathLst>
                <a:path w="3029" h="1465">
                  <a:moveTo>
                    <a:pt x="1424" y="1128"/>
                  </a:moveTo>
                  <a:cubicBezTo>
                    <a:pt x="224" y="1270"/>
                    <a:pt x="-937" y="731"/>
                    <a:pt x="-1606" y="-269"/>
                  </a:cubicBezTo>
                  <a:cubicBezTo>
                    <a:pt x="-406" y="-485"/>
                    <a:pt x="814" y="74"/>
                    <a:pt x="1424" y="1128"/>
                  </a:cubicBezTo>
                  <a:close/>
                </a:path>
              </a:pathLst>
            </a:custGeom>
            <a:solidFill>
              <a:srgbClr val="020202"/>
            </a:solidFill>
            <a:ln w="1956" cap="flat">
              <a:noFill/>
              <a:prstDash val="solid"/>
              <a:miter/>
            </a:ln>
          </p:spPr>
          <p:txBody>
            <a:bodyPr rtlCol="0" anchor="ctr"/>
            <a:lstStyle/>
            <a:p>
              <a:endParaRPr lang="es-CO"/>
            </a:p>
          </p:txBody>
        </p:sp>
        <p:sp>
          <p:nvSpPr>
            <p:cNvPr id="928" name="Freeform: Shape 927">
              <a:extLst>
                <a:ext uri="{FF2B5EF4-FFF2-40B4-BE49-F238E27FC236}">
                  <a16:creationId xmlns:a16="http://schemas.microsoft.com/office/drawing/2014/main" id="{D94123C4-31DF-0913-1F16-8B2706C96C33}"/>
                </a:ext>
              </a:extLst>
            </p:cNvPr>
            <p:cNvSpPr/>
            <p:nvPr/>
          </p:nvSpPr>
          <p:spPr>
            <a:xfrm>
              <a:off x="13175518" y="67200"/>
              <a:ext cx="3049" cy="1662"/>
            </a:xfrm>
            <a:custGeom>
              <a:avLst/>
              <a:gdLst>
                <a:gd name="connsiteX0" fmla="*/ 1444 w 3049"/>
                <a:gd name="connsiteY0" fmla="*/ 1336 h 1662"/>
                <a:gd name="connsiteX1" fmla="*/ -1606 w 3049"/>
                <a:gd name="connsiteY1" fmla="*/ -258 h 1662"/>
                <a:gd name="connsiteX2" fmla="*/ 1444 w 3049"/>
                <a:gd name="connsiteY2" fmla="*/ 1336 h 1662"/>
              </a:gdLst>
              <a:ahLst/>
              <a:cxnLst>
                <a:cxn ang="0">
                  <a:pos x="connsiteX0" y="connsiteY0"/>
                </a:cxn>
                <a:cxn ang="0">
                  <a:pos x="connsiteX1" y="connsiteY1"/>
                </a:cxn>
                <a:cxn ang="0">
                  <a:pos x="connsiteX2" y="connsiteY2"/>
                </a:cxn>
              </a:cxnLst>
              <a:rect l="l" t="t" r="r" b="b"/>
              <a:pathLst>
                <a:path w="3049" h="1662">
                  <a:moveTo>
                    <a:pt x="1444" y="1336"/>
                  </a:moveTo>
                  <a:cubicBezTo>
                    <a:pt x="205" y="1442"/>
                    <a:pt x="-976" y="821"/>
                    <a:pt x="-1606" y="-258"/>
                  </a:cubicBezTo>
                  <a:cubicBezTo>
                    <a:pt x="-229" y="-435"/>
                    <a:pt x="972" y="-277"/>
                    <a:pt x="1444" y="1336"/>
                  </a:cubicBezTo>
                  <a:close/>
                </a:path>
              </a:pathLst>
            </a:custGeom>
            <a:solidFill>
              <a:srgbClr val="020202"/>
            </a:solidFill>
            <a:ln w="1956" cap="flat">
              <a:noFill/>
              <a:prstDash val="solid"/>
              <a:miter/>
            </a:ln>
          </p:spPr>
          <p:txBody>
            <a:bodyPr rtlCol="0" anchor="ctr"/>
            <a:lstStyle/>
            <a:p>
              <a:endParaRPr lang="es-CO"/>
            </a:p>
          </p:txBody>
        </p:sp>
        <p:sp>
          <p:nvSpPr>
            <p:cNvPr id="929" name="Freeform: Shape 928">
              <a:extLst>
                <a:ext uri="{FF2B5EF4-FFF2-40B4-BE49-F238E27FC236}">
                  <a16:creationId xmlns:a16="http://schemas.microsoft.com/office/drawing/2014/main" id="{090145CA-9FA6-E115-F6E4-68D38DDED212}"/>
                </a:ext>
              </a:extLst>
            </p:cNvPr>
            <p:cNvSpPr/>
            <p:nvPr/>
          </p:nvSpPr>
          <p:spPr>
            <a:xfrm>
              <a:off x="13191728" y="75782"/>
              <a:ext cx="2950" cy="1647"/>
            </a:xfrm>
            <a:custGeom>
              <a:avLst/>
              <a:gdLst>
                <a:gd name="connsiteX0" fmla="*/ 1345 w 2950"/>
                <a:gd name="connsiteY0" fmla="*/ 1331 h 1647"/>
                <a:gd name="connsiteX1" fmla="*/ -1606 w 2950"/>
                <a:gd name="connsiteY1" fmla="*/ -262 h 1647"/>
                <a:gd name="connsiteX2" fmla="*/ 1345 w 2950"/>
                <a:gd name="connsiteY2" fmla="*/ 1331 h 1647"/>
              </a:gdLst>
              <a:ahLst/>
              <a:cxnLst>
                <a:cxn ang="0">
                  <a:pos x="connsiteX0" y="connsiteY0"/>
                </a:cxn>
                <a:cxn ang="0">
                  <a:pos x="connsiteX1" y="connsiteY1"/>
                </a:cxn>
                <a:cxn ang="0">
                  <a:pos x="connsiteX2" y="connsiteY2"/>
                </a:cxn>
              </a:cxnLst>
              <a:rect l="l" t="t" r="r" b="b"/>
              <a:pathLst>
                <a:path w="2950" h="1647">
                  <a:moveTo>
                    <a:pt x="1345" y="1331"/>
                  </a:moveTo>
                  <a:cubicBezTo>
                    <a:pt x="146" y="1363"/>
                    <a:pt x="-976" y="757"/>
                    <a:pt x="-1606" y="-262"/>
                  </a:cubicBezTo>
                  <a:cubicBezTo>
                    <a:pt x="-366" y="-514"/>
                    <a:pt x="873" y="157"/>
                    <a:pt x="1345" y="1331"/>
                  </a:cubicBezTo>
                  <a:close/>
                </a:path>
              </a:pathLst>
            </a:custGeom>
            <a:solidFill>
              <a:srgbClr val="020202"/>
            </a:solidFill>
            <a:ln w="1956" cap="flat">
              <a:noFill/>
              <a:prstDash val="solid"/>
              <a:miter/>
            </a:ln>
          </p:spPr>
          <p:txBody>
            <a:bodyPr rtlCol="0" anchor="ctr"/>
            <a:lstStyle/>
            <a:p>
              <a:endParaRPr lang="es-CO"/>
            </a:p>
          </p:txBody>
        </p:sp>
        <p:sp>
          <p:nvSpPr>
            <p:cNvPr id="930" name="Freeform: Shape 929">
              <a:extLst>
                <a:ext uri="{FF2B5EF4-FFF2-40B4-BE49-F238E27FC236}">
                  <a16:creationId xmlns:a16="http://schemas.microsoft.com/office/drawing/2014/main" id="{B06DB50F-8807-F415-02AD-FDDB84961839}"/>
                </a:ext>
              </a:extLst>
            </p:cNvPr>
            <p:cNvSpPr/>
            <p:nvPr/>
          </p:nvSpPr>
          <p:spPr>
            <a:xfrm>
              <a:off x="13194561" y="77335"/>
              <a:ext cx="2970" cy="1669"/>
            </a:xfrm>
            <a:custGeom>
              <a:avLst/>
              <a:gdLst>
                <a:gd name="connsiteX0" fmla="*/ 1365 w 2970"/>
                <a:gd name="connsiteY0" fmla="*/ 1352 h 1669"/>
                <a:gd name="connsiteX1" fmla="*/ -1606 w 2970"/>
                <a:gd name="connsiteY1" fmla="*/ -301 h 1669"/>
                <a:gd name="connsiteX2" fmla="*/ 1365 w 2970"/>
                <a:gd name="connsiteY2" fmla="*/ 1352 h 1669"/>
              </a:gdLst>
              <a:ahLst/>
              <a:cxnLst>
                <a:cxn ang="0">
                  <a:pos x="connsiteX0" y="connsiteY0"/>
                </a:cxn>
                <a:cxn ang="0">
                  <a:pos x="connsiteX1" y="connsiteY1"/>
                </a:cxn>
                <a:cxn ang="0">
                  <a:pos x="connsiteX2" y="connsiteY2"/>
                </a:cxn>
              </a:cxnLst>
              <a:rect l="l" t="t" r="r" b="b"/>
              <a:pathLst>
                <a:path w="2970" h="1669">
                  <a:moveTo>
                    <a:pt x="1365" y="1352"/>
                  </a:moveTo>
                  <a:cubicBezTo>
                    <a:pt x="145" y="1401"/>
                    <a:pt x="-996" y="764"/>
                    <a:pt x="-1606" y="-301"/>
                  </a:cubicBezTo>
                  <a:cubicBezTo>
                    <a:pt x="-268" y="-379"/>
                    <a:pt x="912" y="-163"/>
                    <a:pt x="1365" y="1352"/>
                  </a:cubicBezTo>
                  <a:close/>
                </a:path>
              </a:pathLst>
            </a:custGeom>
            <a:solidFill>
              <a:srgbClr val="020202"/>
            </a:solidFill>
            <a:ln w="1956" cap="flat">
              <a:noFill/>
              <a:prstDash val="solid"/>
              <a:miter/>
            </a:ln>
          </p:spPr>
          <p:txBody>
            <a:bodyPr rtlCol="0" anchor="ctr"/>
            <a:lstStyle/>
            <a:p>
              <a:endParaRPr lang="es-CO"/>
            </a:p>
          </p:txBody>
        </p:sp>
        <p:sp>
          <p:nvSpPr>
            <p:cNvPr id="931" name="Freeform: Shape 930">
              <a:extLst>
                <a:ext uri="{FF2B5EF4-FFF2-40B4-BE49-F238E27FC236}">
                  <a16:creationId xmlns:a16="http://schemas.microsoft.com/office/drawing/2014/main" id="{AF3DC5AA-5162-3F7D-4619-D7E28F4CB2AE}"/>
                </a:ext>
              </a:extLst>
            </p:cNvPr>
            <p:cNvSpPr/>
            <p:nvPr/>
          </p:nvSpPr>
          <p:spPr>
            <a:xfrm>
              <a:off x="13204791" y="83129"/>
              <a:ext cx="2970" cy="1621"/>
            </a:xfrm>
            <a:custGeom>
              <a:avLst/>
              <a:gdLst>
                <a:gd name="connsiteX0" fmla="*/ 1365 w 2970"/>
                <a:gd name="connsiteY0" fmla="*/ 1303 h 1621"/>
                <a:gd name="connsiteX1" fmla="*/ -1606 w 2970"/>
                <a:gd name="connsiteY1" fmla="*/ -311 h 1621"/>
                <a:gd name="connsiteX2" fmla="*/ 1365 w 2970"/>
                <a:gd name="connsiteY2" fmla="*/ 1303 h 1621"/>
              </a:gdLst>
              <a:ahLst/>
              <a:cxnLst>
                <a:cxn ang="0">
                  <a:pos x="connsiteX0" y="connsiteY0"/>
                </a:cxn>
                <a:cxn ang="0">
                  <a:pos x="connsiteX1" y="connsiteY1"/>
                </a:cxn>
                <a:cxn ang="0">
                  <a:pos x="connsiteX2" y="connsiteY2"/>
                </a:cxn>
              </a:cxnLst>
              <a:rect l="l" t="t" r="r" b="b"/>
              <a:pathLst>
                <a:path w="2970" h="1621">
                  <a:moveTo>
                    <a:pt x="1365" y="1303"/>
                  </a:moveTo>
                  <a:cubicBezTo>
                    <a:pt x="145" y="1364"/>
                    <a:pt x="-996" y="742"/>
                    <a:pt x="-1606" y="-311"/>
                  </a:cubicBezTo>
                  <a:cubicBezTo>
                    <a:pt x="-288" y="-350"/>
                    <a:pt x="873" y="-133"/>
                    <a:pt x="1365" y="1303"/>
                  </a:cubicBezTo>
                  <a:close/>
                </a:path>
              </a:pathLst>
            </a:custGeom>
            <a:solidFill>
              <a:srgbClr val="020202"/>
            </a:solidFill>
            <a:ln w="1956" cap="flat">
              <a:noFill/>
              <a:prstDash val="solid"/>
              <a:miter/>
            </a:ln>
          </p:spPr>
          <p:txBody>
            <a:bodyPr rtlCol="0" anchor="ctr"/>
            <a:lstStyle/>
            <a:p>
              <a:endParaRPr lang="es-CO"/>
            </a:p>
          </p:txBody>
        </p:sp>
        <p:sp>
          <p:nvSpPr>
            <p:cNvPr id="932" name="Freeform: Shape 931">
              <a:extLst>
                <a:ext uri="{FF2B5EF4-FFF2-40B4-BE49-F238E27FC236}">
                  <a16:creationId xmlns:a16="http://schemas.microsoft.com/office/drawing/2014/main" id="{F9C0EFAA-722D-C347-4DF0-CFE2088148F3}"/>
                </a:ext>
              </a:extLst>
            </p:cNvPr>
            <p:cNvSpPr/>
            <p:nvPr/>
          </p:nvSpPr>
          <p:spPr>
            <a:xfrm>
              <a:off x="13207584" y="84640"/>
              <a:ext cx="2990" cy="1663"/>
            </a:xfrm>
            <a:custGeom>
              <a:avLst/>
              <a:gdLst>
                <a:gd name="connsiteX0" fmla="*/ 1385 w 2990"/>
                <a:gd name="connsiteY0" fmla="*/ 1345 h 1663"/>
                <a:gd name="connsiteX1" fmla="*/ -1606 w 2990"/>
                <a:gd name="connsiteY1" fmla="*/ -287 h 1663"/>
                <a:gd name="connsiteX2" fmla="*/ 1385 w 2990"/>
                <a:gd name="connsiteY2" fmla="*/ 1345 h 1663"/>
              </a:gdLst>
              <a:ahLst/>
              <a:cxnLst>
                <a:cxn ang="0">
                  <a:pos x="connsiteX0" y="connsiteY0"/>
                </a:cxn>
                <a:cxn ang="0">
                  <a:pos x="connsiteX1" y="connsiteY1"/>
                </a:cxn>
                <a:cxn ang="0">
                  <a:pos x="connsiteX2" y="connsiteY2"/>
                </a:cxn>
              </a:cxnLst>
              <a:rect l="l" t="t" r="r" b="b"/>
              <a:pathLst>
                <a:path w="2990" h="1663">
                  <a:moveTo>
                    <a:pt x="1385" y="1345"/>
                  </a:moveTo>
                  <a:cubicBezTo>
                    <a:pt x="165" y="1404"/>
                    <a:pt x="-996" y="775"/>
                    <a:pt x="-1606" y="-287"/>
                  </a:cubicBezTo>
                  <a:cubicBezTo>
                    <a:pt x="-189" y="-405"/>
                    <a:pt x="991" y="-189"/>
                    <a:pt x="1385" y="1345"/>
                  </a:cubicBezTo>
                  <a:close/>
                </a:path>
              </a:pathLst>
            </a:custGeom>
            <a:solidFill>
              <a:srgbClr val="020202"/>
            </a:solidFill>
            <a:ln w="1956" cap="flat">
              <a:noFill/>
              <a:prstDash val="solid"/>
              <a:miter/>
            </a:ln>
          </p:spPr>
          <p:txBody>
            <a:bodyPr rtlCol="0" anchor="ctr"/>
            <a:lstStyle/>
            <a:p>
              <a:endParaRPr lang="es-CO"/>
            </a:p>
          </p:txBody>
        </p:sp>
        <p:sp>
          <p:nvSpPr>
            <p:cNvPr id="933" name="Freeform: Shape 932">
              <a:extLst>
                <a:ext uri="{FF2B5EF4-FFF2-40B4-BE49-F238E27FC236}">
                  <a16:creationId xmlns:a16="http://schemas.microsoft.com/office/drawing/2014/main" id="{6514B89A-4364-CECD-66F0-E13CE686CCBF}"/>
                </a:ext>
              </a:extLst>
            </p:cNvPr>
            <p:cNvSpPr/>
            <p:nvPr/>
          </p:nvSpPr>
          <p:spPr>
            <a:xfrm>
              <a:off x="13216535" y="90373"/>
              <a:ext cx="2852" cy="1750"/>
            </a:xfrm>
            <a:custGeom>
              <a:avLst/>
              <a:gdLst>
                <a:gd name="connsiteX0" fmla="*/ 1247 w 2852"/>
                <a:gd name="connsiteY0" fmla="*/ 1436 h 1750"/>
                <a:gd name="connsiteX1" fmla="*/ -1606 w 2852"/>
                <a:gd name="connsiteY1" fmla="*/ -315 h 1750"/>
                <a:gd name="connsiteX2" fmla="*/ 1247 w 2852"/>
                <a:gd name="connsiteY2" fmla="*/ 1436 h 1750"/>
              </a:gdLst>
              <a:ahLst/>
              <a:cxnLst>
                <a:cxn ang="0">
                  <a:pos x="connsiteX0" y="connsiteY0"/>
                </a:cxn>
                <a:cxn ang="0">
                  <a:pos x="connsiteX1" y="connsiteY1"/>
                </a:cxn>
                <a:cxn ang="0">
                  <a:pos x="connsiteX2" y="connsiteY2"/>
                </a:cxn>
              </a:cxnLst>
              <a:rect l="l" t="t" r="r" b="b"/>
              <a:pathLst>
                <a:path w="2852" h="1750">
                  <a:moveTo>
                    <a:pt x="1247" y="1436"/>
                  </a:moveTo>
                  <a:cubicBezTo>
                    <a:pt x="47" y="1420"/>
                    <a:pt x="-1055" y="750"/>
                    <a:pt x="-1606" y="-315"/>
                  </a:cubicBezTo>
                  <a:cubicBezTo>
                    <a:pt x="-307" y="-295"/>
                    <a:pt x="854" y="-59"/>
                    <a:pt x="1247" y="1436"/>
                  </a:cubicBezTo>
                  <a:close/>
                </a:path>
              </a:pathLst>
            </a:custGeom>
            <a:solidFill>
              <a:srgbClr val="020202"/>
            </a:solidFill>
            <a:ln w="1956" cap="flat">
              <a:noFill/>
              <a:prstDash val="solid"/>
              <a:miter/>
            </a:ln>
          </p:spPr>
          <p:txBody>
            <a:bodyPr rtlCol="0" anchor="ctr"/>
            <a:lstStyle/>
            <a:p>
              <a:endParaRPr lang="es-CO"/>
            </a:p>
          </p:txBody>
        </p:sp>
        <p:sp>
          <p:nvSpPr>
            <p:cNvPr id="934" name="Freeform: Shape 933">
              <a:extLst>
                <a:ext uri="{FF2B5EF4-FFF2-40B4-BE49-F238E27FC236}">
                  <a16:creationId xmlns:a16="http://schemas.microsoft.com/office/drawing/2014/main" id="{DB3DFD42-C2AF-3EAF-6244-0C25F0010E8C}"/>
                </a:ext>
              </a:extLst>
            </p:cNvPr>
            <p:cNvSpPr/>
            <p:nvPr/>
          </p:nvSpPr>
          <p:spPr>
            <a:xfrm>
              <a:off x="13257336" y="120983"/>
              <a:ext cx="2813" cy="1770"/>
            </a:xfrm>
            <a:custGeom>
              <a:avLst/>
              <a:gdLst>
                <a:gd name="connsiteX0" fmla="*/ 1208 w 2813"/>
                <a:gd name="connsiteY0" fmla="*/ 1456 h 1770"/>
                <a:gd name="connsiteX1" fmla="*/ -1606 w 2813"/>
                <a:gd name="connsiteY1" fmla="*/ -315 h 1770"/>
                <a:gd name="connsiteX2" fmla="*/ 1208 w 2813"/>
                <a:gd name="connsiteY2" fmla="*/ 1456 h 1770"/>
              </a:gdLst>
              <a:ahLst/>
              <a:cxnLst>
                <a:cxn ang="0">
                  <a:pos x="connsiteX0" y="connsiteY0"/>
                </a:cxn>
                <a:cxn ang="0">
                  <a:pos x="connsiteX1" y="connsiteY1"/>
                </a:cxn>
                <a:cxn ang="0">
                  <a:pos x="connsiteX2" y="connsiteY2"/>
                </a:cxn>
              </a:cxnLst>
              <a:rect l="l" t="t" r="r" b="b"/>
              <a:pathLst>
                <a:path w="2813" h="1770">
                  <a:moveTo>
                    <a:pt x="1208" y="1456"/>
                  </a:moveTo>
                  <a:cubicBezTo>
                    <a:pt x="8" y="1432"/>
                    <a:pt x="-1074" y="750"/>
                    <a:pt x="-1606" y="-315"/>
                  </a:cubicBezTo>
                  <a:cubicBezTo>
                    <a:pt x="-307" y="-295"/>
                    <a:pt x="814" y="-98"/>
                    <a:pt x="1208" y="1456"/>
                  </a:cubicBezTo>
                  <a:close/>
                </a:path>
              </a:pathLst>
            </a:custGeom>
            <a:solidFill>
              <a:srgbClr val="020202"/>
            </a:solidFill>
            <a:ln w="1956" cap="flat">
              <a:noFill/>
              <a:prstDash val="solid"/>
              <a:miter/>
            </a:ln>
          </p:spPr>
          <p:txBody>
            <a:bodyPr rtlCol="0" anchor="ctr"/>
            <a:lstStyle/>
            <a:p>
              <a:endParaRPr lang="es-CO"/>
            </a:p>
          </p:txBody>
        </p:sp>
        <p:sp>
          <p:nvSpPr>
            <p:cNvPr id="935" name="Freeform: Shape 934">
              <a:extLst>
                <a:ext uri="{FF2B5EF4-FFF2-40B4-BE49-F238E27FC236}">
                  <a16:creationId xmlns:a16="http://schemas.microsoft.com/office/drawing/2014/main" id="{49EAF107-E7AE-C141-BE45-593D4007485B}"/>
                </a:ext>
              </a:extLst>
            </p:cNvPr>
            <p:cNvSpPr/>
            <p:nvPr/>
          </p:nvSpPr>
          <p:spPr>
            <a:xfrm>
              <a:off x="13337403" y="202605"/>
              <a:ext cx="1436" cy="1691"/>
            </a:xfrm>
            <a:custGeom>
              <a:avLst/>
              <a:gdLst>
                <a:gd name="connsiteX0" fmla="*/ -169 w 1436"/>
                <a:gd name="connsiteY0" fmla="*/ 1377 h 1691"/>
                <a:gd name="connsiteX1" fmla="*/ -1606 w 1436"/>
                <a:gd name="connsiteY1" fmla="*/ -315 h 1691"/>
                <a:gd name="connsiteX2" fmla="*/ -169 w 1436"/>
                <a:gd name="connsiteY2" fmla="*/ 1377 h 1691"/>
              </a:gdLst>
              <a:ahLst/>
              <a:cxnLst>
                <a:cxn ang="0">
                  <a:pos x="connsiteX0" y="connsiteY0"/>
                </a:cxn>
                <a:cxn ang="0">
                  <a:pos x="connsiteX1" y="connsiteY1"/>
                </a:cxn>
                <a:cxn ang="0">
                  <a:pos x="connsiteX2" y="connsiteY2"/>
                </a:cxn>
              </a:cxnLst>
              <a:rect l="l" t="t" r="r" b="b"/>
              <a:pathLst>
                <a:path w="1436" h="1691">
                  <a:moveTo>
                    <a:pt x="-169" y="1377"/>
                  </a:moveTo>
                  <a:cubicBezTo>
                    <a:pt x="-976" y="1194"/>
                    <a:pt x="-1546" y="506"/>
                    <a:pt x="-1606" y="-315"/>
                  </a:cubicBezTo>
                  <a:cubicBezTo>
                    <a:pt x="-818" y="-100"/>
                    <a:pt x="-248" y="571"/>
                    <a:pt x="-169" y="1377"/>
                  </a:cubicBezTo>
                  <a:close/>
                </a:path>
              </a:pathLst>
            </a:custGeom>
            <a:solidFill>
              <a:srgbClr val="020202"/>
            </a:solidFill>
            <a:ln w="1956" cap="flat">
              <a:noFill/>
              <a:prstDash val="solid"/>
              <a:miter/>
            </a:ln>
          </p:spPr>
          <p:txBody>
            <a:bodyPr rtlCol="0" anchor="ctr"/>
            <a:lstStyle/>
            <a:p>
              <a:endParaRPr lang="es-CO"/>
            </a:p>
          </p:txBody>
        </p:sp>
        <p:sp>
          <p:nvSpPr>
            <p:cNvPr id="936" name="Freeform: Shape 935">
              <a:extLst>
                <a:ext uri="{FF2B5EF4-FFF2-40B4-BE49-F238E27FC236}">
                  <a16:creationId xmlns:a16="http://schemas.microsoft.com/office/drawing/2014/main" id="{BBD05BEF-BD77-E761-8D77-D35F09DC2D96}"/>
                </a:ext>
              </a:extLst>
            </p:cNvPr>
            <p:cNvSpPr/>
            <p:nvPr/>
          </p:nvSpPr>
          <p:spPr>
            <a:xfrm>
              <a:off x="13330006" y="193929"/>
              <a:ext cx="1534" cy="1652"/>
            </a:xfrm>
            <a:custGeom>
              <a:avLst/>
              <a:gdLst>
                <a:gd name="connsiteX0" fmla="*/ -71 w 1534"/>
                <a:gd name="connsiteY0" fmla="*/ 1338 h 1652"/>
                <a:gd name="connsiteX1" fmla="*/ -1606 w 1534"/>
                <a:gd name="connsiteY1" fmla="*/ -315 h 1652"/>
                <a:gd name="connsiteX2" fmla="*/ -71 w 1534"/>
                <a:gd name="connsiteY2" fmla="*/ 1338 h 1652"/>
              </a:gdLst>
              <a:ahLst/>
              <a:cxnLst>
                <a:cxn ang="0">
                  <a:pos x="connsiteX0" y="connsiteY0"/>
                </a:cxn>
                <a:cxn ang="0">
                  <a:pos x="connsiteX1" y="connsiteY1"/>
                </a:cxn>
                <a:cxn ang="0">
                  <a:pos x="connsiteX2" y="connsiteY2"/>
                </a:cxn>
              </a:cxnLst>
              <a:rect l="l" t="t" r="r" b="b"/>
              <a:pathLst>
                <a:path w="1534" h="1652">
                  <a:moveTo>
                    <a:pt x="-71" y="1338"/>
                  </a:moveTo>
                  <a:cubicBezTo>
                    <a:pt x="-877" y="1165"/>
                    <a:pt x="-1487" y="504"/>
                    <a:pt x="-1606" y="-315"/>
                  </a:cubicBezTo>
                  <a:cubicBezTo>
                    <a:pt x="-799" y="-142"/>
                    <a:pt x="-189" y="519"/>
                    <a:pt x="-71" y="1338"/>
                  </a:cubicBezTo>
                  <a:close/>
                </a:path>
              </a:pathLst>
            </a:custGeom>
            <a:solidFill>
              <a:srgbClr val="020202"/>
            </a:solidFill>
            <a:ln w="1956" cap="flat">
              <a:noFill/>
              <a:prstDash val="solid"/>
              <a:miter/>
            </a:ln>
          </p:spPr>
          <p:txBody>
            <a:bodyPr rtlCol="0" anchor="ctr"/>
            <a:lstStyle/>
            <a:p>
              <a:endParaRPr lang="es-CO"/>
            </a:p>
          </p:txBody>
        </p:sp>
        <p:sp>
          <p:nvSpPr>
            <p:cNvPr id="937" name="Freeform: Shape 936">
              <a:extLst>
                <a:ext uri="{FF2B5EF4-FFF2-40B4-BE49-F238E27FC236}">
                  <a16:creationId xmlns:a16="http://schemas.microsoft.com/office/drawing/2014/main" id="{E5F11B6F-8F1D-1A3C-6638-DB90429D4C3A}"/>
                </a:ext>
              </a:extLst>
            </p:cNvPr>
            <p:cNvSpPr/>
            <p:nvPr/>
          </p:nvSpPr>
          <p:spPr>
            <a:xfrm>
              <a:off x="13328629" y="192355"/>
              <a:ext cx="1514" cy="1632"/>
            </a:xfrm>
            <a:custGeom>
              <a:avLst/>
              <a:gdLst>
                <a:gd name="connsiteX0" fmla="*/ -91 w 1514"/>
                <a:gd name="connsiteY0" fmla="*/ 1318 h 1632"/>
                <a:gd name="connsiteX1" fmla="*/ -1606 w 1514"/>
                <a:gd name="connsiteY1" fmla="*/ -315 h 1632"/>
                <a:gd name="connsiteX2" fmla="*/ -91 w 1514"/>
                <a:gd name="connsiteY2" fmla="*/ 1318 h 1632"/>
              </a:gdLst>
              <a:ahLst/>
              <a:cxnLst>
                <a:cxn ang="0">
                  <a:pos x="connsiteX0" y="connsiteY0"/>
                </a:cxn>
                <a:cxn ang="0">
                  <a:pos x="connsiteX1" y="connsiteY1"/>
                </a:cxn>
                <a:cxn ang="0">
                  <a:pos x="connsiteX2" y="connsiteY2"/>
                </a:cxn>
              </a:cxnLst>
              <a:rect l="l" t="t" r="r" b="b"/>
              <a:pathLst>
                <a:path w="1514" h="1632">
                  <a:moveTo>
                    <a:pt x="-91" y="1318"/>
                  </a:moveTo>
                  <a:cubicBezTo>
                    <a:pt x="-897" y="1173"/>
                    <a:pt x="-1527" y="508"/>
                    <a:pt x="-1606" y="-315"/>
                  </a:cubicBezTo>
                  <a:cubicBezTo>
                    <a:pt x="-838" y="-96"/>
                    <a:pt x="-248" y="533"/>
                    <a:pt x="-91" y="1318"/>
                  </a:cubicBezTo>
                  <a:close/>
                </a:path>
              </a:pathLst>
            </a:custGeom>
            <a:solidFill>
              <a:srgbClr val="020202"/>
            </a:solidFill>
            <a:ln w="1956" cap="flat">
              <a:noFill/>
              <a:prstDash val="solid"/>
              <a:miter/>
            </a:ln>
          </p:spPr>
          <p:txBody>
            <a:bodyPr rtlCol="0" anchor="ctr"/>
            <a:lstStyle/>
            <a:p>
              <a:endParaRPr lang="es-CO"/>
            </a:p>
          </p:txBody>
        </p:sp>
        <p:sp>
          <p:nvSpPr>
            <p:cNvPr id="938" name="Freeform: Shape 937">
              <a:extLst>
                <a:ext uri="{FF2B5EF4-FFF2-40B4-BE49-F238E27FC236}">
                  <a16:creationId xmlns:a16="http://schemas.microsoft.com/office/drawing/2014/main" id="{ED3F7863-C67A-FE8F-CC71-0EE82BAA890A}"/>
                </a:ext>
              </a:extLst>
            </p:cNvPr>
            <p:cNvSpPr/>
            <p:nvPr/>
          </p:nvSpPr>
          <p:spPr>
            <a:xfrm>
              <a:off x="13327252" y="190919"/>
              <a:ext cx="1475" cy="1593"/>
            </a:xfrm>
            <a:custGeom>
              <a:avLst/>
              <a:gdLst>
                <a:gd name="connsiteX0" fmla="*/ -130 w 1475"/>
                <a:gd name="connsiteY0" fmla="*/ 1279 h 1593"/>
                <a:gd name="connsiteX1" fmla="*/ -1606 w 1475"/>
                <a:gd name="connsiteY1" fmla="*/ -315 h 1593"/>
              </a:gdLst>
              <a:ahLst/>
              <a:cxnLst>
                <a:cxn ang="0">
                  <a:pos x="connsiteX0" y="connsiteY0"/>
                </a:cxn>
                <a:cxn ang="0">
                  <a:pos x="connsiteX1" y="connsiteY1"/>
                </a:cxn>
              </a:cxnLst>
              <a:rect l="l" t="t" r="r" b="b"/>
              <a:pathLst>
                <a:path w="1475" h="1593">
                  <a:moveTo>
                    <a:pt x="-130" y="1279"/>
                  </a:moveTo>
                  <a:cubicBezTo>
                    <a:pt x="-917" y="1129"/>
                    <a:pt x="-1507" y="482"/>
                    <a:pt x="-1606" y="-315"/>
                  </a:cubicBezTo>
                  <a:close/>
                </a:path>
              </a:pathLst>
            </a:custGeom>
            <a:solidFill>
              <a:srgbClr val="020202"/>
            </a:solidFill>
            <a:ln w="1956" cap="flat">
              <a:noFill/>
              <a:prstDash val="solid"/>
              <a:miter/>
            </a:ln>
          </p:spPr>
          <p:txBody>
            <a:bodyPr rtlCol="0" anchor="ctr"/>
            <a:lstStyle/>
            <a:p>
              <a:endParaRPr lang="es-CO"/>
            </a:p>
          </p:txBody>
        </p:sp>
        <p:sp>
          <p:nvSpPr>
            <p:cNvPr id="939" name="Freeform: Shape 938">
              <a:extLst>
                <a:ext uri="{FF2B5EF4-FFF2-40B4-BE49-F238E27FC236}">
                  <a16:creationId xmlns:a16="http://schemas.microsoft.com/office/drawing/2014/main" id="{7B799DD2-CE57-76F4-B518-E68308928521}"/>
                </a:ext>
              </a:extLst>
            </p:cNvPr>
            <p:cNvSpPr/>
            <p:nvPr/>
          </p:nvSpPr>
          <p:spPr>
            <a:xfrm>
              <a:off x="13319777" y="182283"/>
              <a:ext cx="1554" cy="1672"/>
            </a:xfrm>
            <a:custGeom>
              <a:avLst/>
              <a:gdLst>
                <a:gd name="connsiteX0" fmla="*/ -51 w 1554"/>
                <a:gd name="connsiteY0" fmla="*/ 1357 h 1672"/>
                <a:gd name="connsiteX1" fmla="*/ -1606 w 1554"/>
                <a:gd name="connsiteY1" fmla="*/ -315 h 1672"/>
                <a:gd name="connsiteX2" fmla="*/ -51 w 1554"/>
                <a:gd name="connsiteY2" fmla="*/ 1357 h 1672"/>
              </a:gdLst>
              <a:ahLst/>
              <a:cxnLst>
                <a:cxn ang="0">
                  <a:pos x="connsiteX0" y="connsiteY0"/>
                </a:cxn>
                <a:cxn ang="0">
                  <a:pos x="connsiteX1" y="connsiteY1"/>
                </a:cxn>
                <a:cxn ang="0">
                  <a:pos x="connsiteX2" y="connsiteY2"/>
                </a:cxn>
              </a:cxnLst>
              <a:rect l="l" t="t" r="r" b="b"/>
              <a:pathLst>
                <a:path w="1554" h="1672">
                  <a:moveTo>
                    <a:pt x="-51" y="1357"/>
                  </a:moveTo>
                  <a:cubicBezTo>
                    <a:pt x="-878" y="1188"/>
                    <a:pt x="-1487" y="517"/>
                    <a:pt x="-1606" y="-315"/>
                  </a:cubicBezTo>
                  <a:cubicBezTo>
                    <a:pt x="-779" y="-145"/>
                    <a:pt x="-169" y="525"/>
                    <a:pt x="-51" y="1357"/>
                  </a:cubicBezTo>
                  <a:close/>
                </a:path>
              </a:pathLst>
            </a:custGeom>
            <a:solidFill>
              <a:srgbClr val="020202"/>
            </a:solidFill>
            <a:ln w="1956" cap="flat">
              <a:noFill/>
              <a:prstDash val="solid"/>
              <a:miter/>
            </a:ln>
          </p:spPr>
          <p:txBody>
            <a:bodyPr rtlCol="0" anchor="ctr"/>
            <a:lstStyle/>
            <a:p>
              <a:endParaRPr lang="es-CO"/>
            </a:p>
          </p:txBody>
        </p:sp>
        <p:sp>
          <p:nvSpPr>
            <p:cNvPr id="940" name="Freeform: Shape 939">
              <a:extLst>
                <a:ext uri="{FF2B5EF4-FFF2-40B4-BE49-F238E27FC236}">
                  <a16:creationId xmlns:a16="http://schemas.microsoft.com/office/drawing/2014/main" id="{CB83F7F9-C697-5DD4-3DE2-95B77ADE3324}"/>
                </a:ext>
              </a:extLst>
            </p:cNvPr>
            <p:cNvSpPr/>
            <p:nvPr/>
          </p:nvSpPr>
          <p:spPr>
            <a:xfrm>
              <a:off x="13318420" y="180768"/>
              <a:ext cx="1495" cy="1652"/>
            </a:xfrm>
            <a:custGeom>
              <a:avLst/>
              <a:gdLst>
                <a:gd name="connsiteX0" fmla="*/ -110 w 1495"/>
                <a:gd name="connsiteY0" fmla="*/ 1338 h 1652"/>
                <a:gd name="connsiteX1" fmla="*/ -1606 w 1495"/>
                <a:gd name="connsiteY1" fmla="*/ -315 h 1652"/>
                <a:gd name="connsiteX2" fmla="*/ -110 w 1495"/>
                <a:gd name="connsiteY2" fmla="*/ 1338 h 1652"/>
              </a:gdLst>
              <a:ahLst/>
              <a:cxnLst>
                <a:cxn ang="0">
                  <a:pos x="connsiteX0" y="connsiteY0"/>
                </a:cxn>
                <a:cxn ang="0">
                  <a:pos x="connsiteX1" y="connsiteY1"/>
                </a:cxn>
                <a:cxn ang="0">
                  <a:pos x="connsiteX2" y="connsiteY2"/>
                </a:cxn>
              </a:cxnLst>
              <a:rect l="l" t="t" r="r" b="b"/>
              <a:pathLst>
                <a:path w="1495" h="1652">
                  <a:moveTo>
                    <a:pt x="-110" y="1338"/>
                  </a:moveTo>
                  <a:cubicBezTo>
                    <a:pt x="-917" y="1182"/>
                    <a:pt x="-1527" y="508"/>
                    <a:pt x="-1606" y="-315"/>
                  </a:cubicBezTo>
                  <a:cubicBezTo>
                    <a:pt x="-819" y="-126"/>
                    <a:pt x="-209" y="531"/>
                    <a:pt x="-110" y="1338"/>
                  </a:cubicBezTo>
                  <a:close/>
                </a:path>
              </a:pathLst>
            </a:custGeom>
            <a:solidFill>
              <a:srgbClr val="020202"/>
            </a:solidFill>
            <a:ln w="1956" cap="flat">
              <a:noFill/>
              <a:prstDash val="solid"/>
              <a:miter/>
            </a:ln>
          </p:spPr>
          <p:txBody>
            <a:bodyPr rtlCol="0" anchor="ctr"/>
            <a:lstStyle/>
            <a:p>
              <a:endParaRPr lang="es-CO"/>
            </a:p>
          </p:txBody>
        </p:sp>
        <p:sp>
          <p:nvSpPr>
            <p:cNvPr id="941" name="Freeform: Shape 940">
              <a:extLst>
                <a:ext uri="{FF2B5EF4-FFF2-40B4-BE49-F238E27FC236}">
                  <a16:creationId xmlns:a16="http://schemas.microsoft.com/office/drawing/2014/main" id="{97F9F78A-51A1-790B-4C3C-7C36BD2DEF32}"/>
                </a:ext>
              </a:extLst>
            </p:cNvPr>
            <p:cNvSpPr/>
            <p:nvPr/>
          </p:nvSpPr>
          <p:spPr>
            <a:xfrm>
              <a:off x="13317062" y="179273"/>
              <a:ext cx="1456" cy="1593"/>
            </a:xfrm>
            <a:custGeom>
              <a:avLst/>
              <a:gdLst>
                <a:gd name="connsiteX0" fmla="*/ -149 w 1456"/>
                <a:gd name="connsiteY0" fmla="*/ 1279 h 1593"/>
                <a:gd name="connsiteX1" fmla="*/ -1606 w 1456"/>
                <a:gd name="connsiteY1" fmla="*/ -315 h 1593"/>
              </a:gdLst>
              <a:ahLst/>
              <a:cxnLst>
                <a:cxn ang="0">
                  <a:pos x="connsiteX0" y="connsiteY0"/>
                </a:cxn>
                <a:cxn ang="0">
                  <a:pos x="connsiteX1" y="connsiteY1"/>
                </a:cxn>
              </a:cxnLst>
              <a:rect l="l" t="t" r="r" b="b"/>
              <a:pathLst>
                <a:path w="1456" h="1593">
                  <a:moveTo>
                    <a:pt x="-149" y="1279"/>
                  </a:moveTo>
                  <a:cubicBezTo>
                    <a:pt x="-936" y="1133"/>
                    <a:pt x="-1527" y="482"/>
                    <a:pt x="-1606" y="-315"/>
                  </a:cubicBezTo>
                  <a:close/>
                </a:path>
              </a:pathLst>
            </a:custGeom>
            <a:solidFill>
              <a:srgbClr val="020202"/>
            </a:solidFill>
            <a:ln w="1956" cap="flat">
              <a:noFill/>
              <a:prstDash val="solid"/>
              <a:miter/>
            </a:ln>
          </p:spPr>
          <p:txBody>
            <a:bodyPr rtlCol="0" anchor="ctr"/>
            <a:lstStyle/>
            <a:p>
              <a:endParaRPr lang="es-CO"/>
            </a:p>
          </p:txBody>
        </p:sp>
        <p:sp>
          <p:nvSpPr>
            <p:cNvPr id="942" name="Freeform: Shape 941">
              <a:extLst>
                <a:ext uri="{FF2B5EF4-FFF2-40B4-BE49-F238E27FC236}">
                  <a16:creationId xmlns:a16="http://schemas.microsoft.com/office/drawing/2014/main" id="{7AD1D9A0-1764-1993-51F6-B45DF667B75A}"/>
                </a:ext>
              </a:extLst>
            </p:cNvPr>
            <p:cNvSpPr/>
            <p:nvPr/>
          </p:nvSpPr>
          <p:spPr>
            <a:xfrm>
              <a:off x="13311239" y="173430"/>
              <a:ext cx="1514" cy="1495"/>
            </a:xfrm>
            <a:custGeom>
              <a:avLst/>
              <a:gdLst>
                <a:gd name="connsiteX0" fmla="*/ -91 w 1514"/>
                <a:gd name="connsiteY0" fmla="*/ 1180 h 1495"/>
                <a:gd name="connsiteX1" fmla="*/ -1606 w 1514"/>
                <a:gd name="connsiteY1" fmla="*/ -315 h 1495"/>
              </a:gdLst>
              <a:ahLst/>
              <a:cxnLst>
                <a:cxn ang="0">
                  <a:pos x="connsiteX0" y="connsiteY0"/>
                </a:cxn>
                <a:cxn ang="0">
                  <a:pos x="connsiteX1" y="connsiteY1"/>
                </a:cxn>
              </a:cxnLst>
              <a:rect l="l" t="t" r="r" b="b"/>
              <a:pathLst>
                <a:path w="1514" h="1495">
                  <a:moveTo>
                    <a:pt x="-91" y="1180"/>
                  </a:moveTo>
                  <a:cubicBezTo>
                    <a:pt x="-877" y="1068"/>
                    <a:pt x="-1487" y="462"/>
                    <a:pt x="-1606" y="-315"/>
                  </a:cubicBezTo>
                  <a:close/>
                </a:path>
              </a:pathLst>
            </a:custGeom>
            <a:solidFill>
              <a:srgbClr val="020202"/>
            </a:solidFill>
            <a:ln w="1956" cap="flat">
              <a:noFill/>
              <a:prstDash val="solid"/>
              <a:miter/>
            </a:ln>
          </p:spPr>
          <p:txBody>
            <a:bodyPr rtlCol="0" anchor="ctr"/>
            <a:lstStyle/>
            <a:p>
              <a:endParaRPr lang="es-CO"/>
            </a:p>
          </p:txBody>
        </p:sp>
        <p:sp>
          <p:nvSpPr>
            <p:cNvPr id="943" name="Freeform: Shape 942">
              <a:extLst>
                <a:ext uri="{FF2B5EF4-FFF2-40B4-BE49-F238E27FC236}">
                  <a16:creationId xmlns:a16="http://schemas.microsoft.com/office/drawing/2014/main" id="{CF0EF99F-7CCD-C7BF-2E2D-E3B24A2D5A83}"/>
                </a:ext>
              </a:extLst>
            </p:cNvPr>
            <p:cNvSpPr/>
            <p:nvPr/>
          </p:nvSpPr>
          <p:spPr>
            <a:xfrm>
              <a:off x="13297920" y="158971"/>
              <a:ext cx="1534" cy="1672"/>
            </a:xfrm>
            <a:custGeom>
              <a:avLst/>
              <a:gdLst>
                <a:gd name="connsiteX0" fmla="*/ -71 w 1534"/>
                <a:gd name="connsiteY0" fmla="*/ 1357 h 1672"/>
                <a:gd name="connsiteX1" fmla="*/ -1606 w 1534"/>
                <a:gd name="connsiteY1" fmla="*/ -315 h 1672"/>
                <a:gd name="connsiteX2" fmla="*/ -71 w 1534"/>
                <a:gd name="connsiteY2" fmla="*/ 1357 h 1672"/>
              </a:gdLst>
              <a:ahLst/>
              <a:cxnLst>
                <a:cxn ang="0">
                  <a:pos x="connsiteX0" y="connsiteY0"/>
                </a:cxn>
                <a:cxn ang="0">
                  <a:pos x="connsiteX1" y="connsiteY1"/>
                </a:cxn>
                <a:cxn ang="0">
                  <a:pos x="connsiteX2" y="connsiteY2"/>
                </a:cxn>
              </a:cxnLst>
              <a:rect l="l" t="t" r="r" b="b"/>
              <a:pathLst>
                <a:path w="1534" h="1672">
                  <a:moveTo>
                    <a:pt x="-71" y="1357"/>
                  </a:moveTo>
                  <a:cubicBezTo>
                    <a:pt x="-897" y="1216"/>
                    <a:pt x="-1527" y="527"/>
                    <a:pt x="-1606" y="-315"/>
                  </a:cubicBezTo>
                  <a:cubicBezTo>
                    <a:pt x="-799" y="-138"/>
                    <a:pt x="-169" y="531"/>
                    <a:pt x="-71" y="1357"/>
                  </a:cubicBezTo>
                  <a:close/>
                </a:path>
              </a:pathLst>
            </a:custGeom>
            <a:solidFill>
              <a:srgbClr val="020202"/>
            </a:solidFill>
            <a:ln w="1956" cap="flat">
              <a:noFill/>
              <a:prstDash val="solid"/>
              <a:miter/>
            </a:ln>
          </p:spPr>
          <p:txBody>
            <a:bodyPr rtlCol="0" anchor="ctr"/>
            <a:lstStyle/>
            <a:p>
              <a:endParaRPr lang="es-CO"/>
            </a:p>
          </p:txBody>
        </p:sp>
        <p:sp>
          <p:nvSpPr>
            <p:cNvPr id="944" name="Freeform: Shape 943">
              <a:extLst>
                <a:ext uri="{FF2B5EF4-FFF2-40B4-BE49-F238E27FC236}">
                  <a16:creationId xmlns:a16="http://schemas.microsoft.com/office/drawing/2014/main" id="{9CABDE97-C986-6FC6-22AB-591FC4ACB6C4}"/>
                </a:ext>
              </a:extLst>
            </p:cNvPr>
            <p:cNvSpPr/>
            <p:nvPr/>
          </p:nvSpPr>
          <p:spPr>
            <a:xfrm>
              <a:off x="13296543" y="157456"/>
              <a:ext cx="1514" cy="1652"/>
            </a:xfrm>
            <a:custGeom>
              <a:avLst/>
              <a:gdLst>
                <a:gd name="connsiteX0" fmla="*/ -91 w 1514"/>
                <a:gd name="connsiteY0" fmla="*/ 1338 h 1652"/>
                <a:gd name="connsiteX1" fmla="*/ -1606 w 1514"/>
                <a:gd name="connsiteY1" fmla="*/ -315 h 1652"/>
                <a:gd name="connsiteX2" fmla="*/ -91 w 1514"/>
                <a:gd name="connsiteY2" fmla="*/ 1338 h 1652"/>
              </a:gdLst>
              <a:ahLst/>
              <a:cxnLst>
                <a:cxn ang="0">
                  <a:pos x="connsiteX0" y="connsiteY0"/>
                </a:cxn>
                <a:cxn ang="0">
                  <a:pos x="connsiteX1" y="connsiteY1"/>
                </a:cxn>
                <a:cxn ang="0">
                  <a:pos x="connsiteX2" y="connsiteY2"/>
                </a:cxn>
              </a:cxnLst>
              <a:rect l="l" t="t" r="r" b="b"/>
              <a:pathLst>
                <a:path w="1514" h="1652">
                  <a:moveTo>
                    <a:pt x="-91" y="1338"/>
                  </a:moveTo>
                  <a:cubicBezTo>
                    <a:pt x="-917" y="1196"/>
                    <a:pt x="-1546" y="517"/>
                    <a:pt x="-1606" y="-315"/>
                  </a:cubicBezTo>
                  <a:cubicBezTo>
                    <a:pt x="-818" y="-110"/>
                    <a:pt x="-229" y="537"/>
                    <a:pt x="-91" y="1338"/>
                  </a:cubicBezTo>
                  <a:close/>
                </a:path>
              </a:pathLst>
            </a:custGeom>
            <a:solidFill>
              <a:srgbClr val="020202"/>
            </a:solidFill>
            <a:ln w="1956" cap="flat">
              <a:noFill/>
              <a:prstDash val="solid"/>
              <a:miter/>
            </a:ln>
          </p:spPr>
          <p:txBody>
            <a:bodyPr rtlCol="0" anchor="ctr"/>
            <a:lstStyle/>
            <a:p>
              <a:endParaRPr lang="es-CO"/>
            </a:p>
          </p:txBody>
        </p:sp>
        <p:sp>
          <p:nvSpPr>
            <p:cNvPr id="945" name="Freeform: Shape 944">
              <a:extLst>
                <a:ext uri="{FF2B5EF4-FFF2-40B4-BE49-F238E27FC236}">
                  <a16:creationId xmlns:a16="http://schemas.microsoft.com/office/drawing/2014/main" id="{B56B4291-B85C-F94B-AC89-09495EFF7C99}"/>
                </a:ext>
              </a:extLst>
            </p:cNvPr>
            <p:cNvSpPr/>
            <p:nvPr/>
          </p:nvSpPr>
          <p:spPr>
            <a:xfrm>
              <a:off x="13295166" y="155961"/>
              <a:ext cx="1475" cy="1613"/>
            </a:xfrm>
            <a:custGeom>
              <a:avLst/>
              <a:gdLst>
                <a:gd name="connsiteX0" fmla="*/ -130 w 1475"/>
                <a:gd name="connsiteY0" fmla="*/ 1298 h 1613"/>
                <a:gd name="connsiteX1" fmla="*/ -1606 w 1475"/>
                <a:gd name="connsiteY1" fmla="*/ -315 h 1613"/>
                <a:gd name="connsiteX2" fmla="*/ -130 w 1475"/>
                <a:gd name="connsiteY2" fmla="*/ 1298 h 1613"/>
              </a:gdLst>
              <a:ahLst/>
              <a:cxnLst>
                <a:cxn ang="0">
                  <a:pos x="connsiteX0" y="connsiteY0"/>
                </a:cxn>
                <a:cxn ang="0">
                  <a:pos x="connsiteX1" y="connsiteY1"/>
                </a:cxn>
                <a:cxn ang="0">
                  <a:pos x="connsiteX2" y="connsiteY2"/>
                </a:cxn>
              </a:cxnLst>
              <a:rect l="l" t="t" r="r" b="b"/>
              <a:pathLst>
                <a:path w="1475" h="1613">
                  <a:moveTo>
                    <a:pt x="-130" y="1298"/>
                  </a:moveTo>
                  <a:cubicBezTo>
                    <a:pt x="-897" y="1108"/>
                    <a:pt x="-1487" y="472"/>
                    <a:pt x="-1606" y="-315"/>
                  </a:cubicBezTo>
                  <a:cubicBezTo>
                    <a:pt x="-858" y="-83"/>
                    <a:pt x="-288" y="533"/>
                    <a:pt x="-130" y="1298"/>
                  </a:cubicBezTo>
                  <a:close/>
                </a:path>
              </a:pathLst>
            </a:custGeom>
            <a:solidFill>
              <a:srgbClr val="020202"/>
            </a:solidFill>
            <a:ln w="1956" cap="flat">
              <a:noFill/>
              <a:prstDash val="solid"/>
              <a:miter/>
            </a:ln>
          </p:spPr>
          <p:txBody>
            <a:bodyPr rtlCol="0" anchor="ctr"/>
            <a:lstStyle/>
            <a:p>
              <a:endParaRPr lang="es-CO"/>
            </a:p>
          </p:txBody>
        </p:sp>
        <p:sp>
          <p:nvSpPr>
            <p:cNvPr id="946" name="Freeform: Shape 945">
              <a:extLst>
                <a:ext uri="{FF2B5EF4-FFF2-40B4-BE49-F238E27FC236}">
                  <a16:creationId xmlns:a16="http://schemas.microsoft.com/office/drawing/2014/main" id="{D2A08D4E-9E80-C8F5-6F10-2226605AA2C9}"/>
                </a:ext>
              </a:extLst>
            </p:cNvPr>
            <p:cNvSpPr/>
            <p:nvPr/>
          </p:nvSpPr>
          <p:spPr>
            <a:xfrm>
              <a:off x="13286215" y="145869"/>
              <a:ext cx="1593" cy="1652"/>
            </a:xfrm>
            <a:custGeom>
              <a:avLst/>
              <a:gdLst>
                <a:gd name="connsiteX0" fmla="*/ -12 w 1593"/>
                <a:gd name="connsiteY0" fmla="*/ 1338 h 1652"/>
                <a:gd name="connsiteX1" fmla="*/ -1606 w 1593"/>
                <a:gd name="connsiteY1" fmla="*/ -315 h 1652"/>
                <a:gd name="connsiteX2" fmla="*/ -12 w 1593"/>
                <a:gd name="connsiteY2" fmla="*/ 1338 h 1652"/>
              </a:gdLst>
              <a:ahLst/>
              <a:cxnLst>
                <a:cxn ang="0">
                  <a:pos x="connsiteX0" y="connsiteY0"/>
                </a:cxn>
                <a:cxn ang="0">
                  <a:pos x="connsiteX1" y="connsiteY1"/>
                </a:cxn>
                <a:cxn ang="0">
                  <a:pos x="connsiteX2" y="connsiteY2"/>
                </a:cxn>
              </a:cxnLst>
              <a:rect l="l" t="t" r="r" b="b"/>
              <a:pathLst>
                <a:path w="1593" h="1652">
                  <a:moveTo>
                    <a:pt x="-12" y="1338"/>
                  </a:moveTo>
                  <a:cubicBezTo>
                    <a:pt x="-838" y="1186"/>
                    <a:pt x="-1487" y="521"/>
                    <a:pt x="-1606" y="-315"/>
                  </a:cubicBezTo>
                  <a:cubicBezTo>
                    <a:pt x="-779" y="-163"/>
                    <a:pt x="-130" y="502"/>
                    <a:pt x="-12" y="1338"/>
                  </a:cubicBezTo>
                  <a:close/>
                </a:path>
              </a:pathLst>
            </a:custGeom>
            <a:solidFill>
              <a:srgbClr val="020202"/>
            </a:solidFill>
            <a:ln w="1956" cap="flat">
              <a:noFill/>
              <a:prstDash val="solid"/>
              <a:miter/>
            </a:ln>
          </p:spPr>
          <p:txBody>
            <a:bodyPr rtlCol="0" anchor="ctr"/>
            <a:lstStyle/>
            <a:p>
              <a:endParaRPr lang="es-CO"/>
            </a:p>
          </p:txBody>
        </p:sp>
        <p:sp>
          <p:nvSpPr>
            <p:cNvPr id="947" name="Freeform: Shape 946">
              <a:extLst>
                <a:ext uri="{FF2B5EF4-FFF2-40B4-BE49-F238E27FC236}">
                  <a16:creationId xmlns:a16="http://schemas.microsoft.com/office/drawing/2014/main" id="{98F252A1-643F-7830-9567-EC81DDBC4EE8}"/>
                </a:ext>
              </a:extLst>
            </p:cNvPr>
            <p:cNvSpPr/>
            <p:nvPr/>
          </p:nvSpPr>
          <p:spPr>
            <a:xfrm>
              <a:off x="13284799" y="144393"/>
              <a:ext cx="1573" cy="1632"/>
            </a:xfrm>
            <a:custGeom>
              <a:avLst/>
              <a:gdLst>
                <a:gd name="connsiteX0" fmla="*/ -32 w 1573"/>
                <a:gd name="connsiteY0" fmla="*/ 1318 h 1632"/>
                <a:gd name="connsiteX1" fmla="*/ -1606 w 1573"/>
                <a:gd name="connsiteY1" fmla="*/ -315 h 1632"/>
                <a:gd name="connsiteX2" fmla="*/ -32 w 1573"/>
                <a:gd name="connsiteY2" fmla="*/ 1318 h 1632"/>
              </a:gdLst>
              <a:ahLst/>
              <a:cxnLst>
                <a:cxn ang="0">
                  <a:pos x="connsiteX0" y="connsiteY0"/>
                </a:cxn>
                <a:cxn ang="0">
                  <a:pos x="connsiteX1" y="connsiteY1"/>
                </a:cxn>
                <a:cxn ang="0">
                  <a:pos x="connsiteX2" y="connsiteY2"/>
                </a:cxn>
              </a:cxnLst>
              <a:rect l="l" t="t" r="r" b="b"/>
              <a:pathLst>
                <a:path w="1573" h="1632">
                  <a:moveTo>
                    <a:pt x="-32" y="1318"/>
                  </a:moveTo>
                  <a:cubicBezTo>
                    <a:pt x="-877" y="1204"/>
                    <a:pt x="-1527" y="529"/>
                    <a:pt x="-1606" y="-315"/>
                  </a:cubicBezTo>
                  <a:cubicBezTo>
                    <a:pt x="-779" y="-157"/>
                    <a:pt x="-150" y="496"/>
                    <a:pt x="-32" y="1318"/>
                  </a:cubicBezTo>
                  <a:close/>
                </a:path>
              </a:pathLst>
            </a:custGeom>
            <a:solidFill>
              <a:srgbClr val="020202"/>
            </a:solidFill>
            <a:ln w="1956" cap="flat">
              <a:noFill/>
              <a:prstDash val="solid"/>
              <a:miter/>
            </a:ln>
          </p:spPr>
          <p:txBody>
            <a:bodyPr rtlCol="0" anchor="ctr"/>
            <a:lstStyle/>
            <a:p>
              <a:endParaRPr lang="es-CO"/>
            </a:p>
          </p:txBody>
        </p:sp>
        <p:sp>
          <p:nvSpPr>
            <p:cNvPr id="948" name="Freeform: Shape 947">
              <a:extLst>
                <a:ext uri="{FF2B5EF4-FFF2-40B4-BE49-F238E27FC236}">
                  <a16:creationId xmlns:a16="http://schemas.microsoft.com/office/drawing/2014/main" id="{335F36DE-390B-B306-EBBA-978DC97CE043}"/>
                </a:ext>
              </a:extLst>
            </p:cNvPr>
            <p:cNvSpPr/>
            <p:nvPr/>
          </p:nvSpPr>
          <p:spPr>
            <a:xfrm>
              <a:off x="13283343" y="142938"/>
              <a:ext cx="1593" cy="1613"/>
            </a:xfrm>
            <a:custGeom>
              <a:avLst/>
              <a:gdLst>
                <a:gd name="connsiteX0" fmla="*/ -12 w 1593"/>
                <a:gd name="connsiteY0" fmla="*/ 1298 h 1613"/>
                <a:gd name="connsiteX1" fmla="*/ -1606 w 1593"/>
                <a:gd name="connsiteY1" fmla="*/ -315 h 1613"/>
                <a:gd name="connsiteX2" fmla="*/ -12 w 1593"/>
                <a:gd name="connsiteY2" fmla="*/ 1298 h 1613"/>
              </a:gdLst>
              <a:ahLst/>
              <a:cxnLst>
                <a:cxn ang="0">
                  <a:pos x="connsiteX0" y="connsiteY0"/>
                </a:cxn>
                <a:cxn ang="0">
                  <a:pos x="connsiteX1" y="connsiteY1"/>
                </a:cxn>
                <a:cxn ang="0">
                  <a:pos x="connsiteX2" y="connsiteY2"/>
                </a:cxn>
              </a:cxnLst>
              <a:rect l="l" t="t" r="r" b="b"/>
              <a:pathLst>
                <a:path w="1593" h="1613">
                  <a:moveTo>
                    <a:pt x="-12" y="1298"/>
                  </a:moveTo>
                  <a:cubicBezTo>
                    <a:pt x="-838" y="1151"/>
                    <a:pt x="-1468" y="506"/>
                    <a:pt x="-1606" y="-315"/>
                  </a:cubicBezTo>
                  <a:cubicBezTo>
                    <a:pt x="-779" y="-167"/>
                    <a:pt x="-150" y="478"/>
                    <a:pt x="-12" y="1298"/>
                  </a:cubicBezTo>
                  <a:close/>
                </a:path>
              </a:pathLst>
            </a:custGeom>
            <a:solidFill>
              <a:srgbClr val="020202"/>
            </a:solidFill>
            <a:ln w="1956" cap="flat">
              <a:noFill/>
              <a:prstDash val="solid"/>
              <a:miter/>
            </a:ln>
          </p:spPr>
          <p:txBody>
            <a:bodyPr rtlCol="0" anchor="ctr"/>
            <a:lstStyle/>
            <a:p>
              <a:endParaRPr lang="es-CO"/>
            </a:p>
          </p:txBody>
        </p:sp>
        <p:sp>
          <p:nvSpPr>
            <p:cNvPr id="949" name="Freeform: Shape 948">
              <a:extLst>
                <a:ext uri="{FF2B5EF4-FFF2-40B4-BE49-F238E27FC236}">
                  <a16:creationId xmlns:a16="http://schemas.microsoft.com/office/drawing/2014/main" id="{56A374C4-D62C-AC1C-6B23-F58C2E06083E}"/>
                </a:ext>
              </a:extLst>
            </p:cNvPr>
            <p:cNvSpPr/>
            <p:nvPr/>
          </p:nvSpPr>
          <p:spPr>
            <a:xfrm>
              <a:off x="13214863" y="89035"/>
              <a:ext cx="1711" cy="1357"/>
            </a:xfrm>
            <a:custGeom>
              <a:avLst/>
              <a:gdLst>
                <a:gd name="connsiteX0" fmla="*/ 106 w 1711"/>
                <a:gd name="connsiteY0" fmla="*/ 1043 h 1357"/>
                <a:gd name="connsiteX1" fmla="*/ -1606 w 1711"/>
                <a:gd name="connsiteY1" fmla="*/ -315 h 1357"/>
                <a:gd name="connsiteX2" fmla="*/ 106 w 1711"/>
                <a:gd name="connsiteY2" fmla="*/ 1043 h 1357"/>
              </a:gdLst>
              <a:ahLst/>
              <a:cxnLst>
                <a:cxn ang="0">
                  <a:pos x="connsiteX0" y="connsiteY0"/>
                </a:cxn>
                <a:cxn ang="0">
                  <a:pos x="connsiteX1" y="connsiteY1"/>
                </a:cxn>
                <a:cxn ang="0">
                  <a:pos x="connsiteX2" y="connsiteY2"/>
                </a:cxn>
              </a:cxnLst>
              <a:rect l="l" t="t" r="r" b="b"/>
              <a:pathLst>
                <a:path w="1711" h="1357">
                  <a:moveTo>
                    <a:pt x="106" y="1043"/>
                  </a:moveTo>
                  <a:cubicBezTo>
                    <a:pt x="-701" y="1031"/>
                    <a:pt x="-1409" y="474"/>
                    <a:pt x="-1606" y="-315"/>
                  </a:cubicBezTo>
                  <a:cubicBezTo>
                    <a:pt x="-838" y="-212"/>
                    <a:pt x="-169" y="309"/>
                    <a:pt x="106" y="1043"/>
                  </a:cubicBezTo>
                  <a:close/>
                </a:path>
              </a:pathLst>
            </a:custGeom>
            <a:solidFill>
              <a:srgbClr val="020202"/>
            </a:solidFill>
            <a:ln w="1956" cap="flat">
              <a:noFill/>
              <a:prstDash val="solid"/>
              <a:miter/>
            </a:ln>
          </p:spPr>
          <p:txBody>
            <a:bodyPr rtlCol="0" anchor="ctr"/>
            <a:lstStyle/>
            <a:p>
              <a:endParaRPr lang="es-CO"/>
            </a:p>
          </p:txBody>
        </p:sp>
        <p:sp>
          <p:nvSpPr>
            <p:cNvPr id="950" name="Freeform: Shape 949">
              <a:extLst>
                <a:ext uri="{FF2B5EF4-FFF2-40B4-BE49-F238E27FC236}">
                  <a16:creationId xmlns:a16="http://schemas.microsoft.com/office/drawing/2014/main" id="{074E1ABB-9539-8507-E197-EA8509673B9A}"/>
                </a:ext>
              </a:extLst>
            </p:cNvPr>
            <p:cNvSpPr/>
            <p:nvPr/>
          </p:nvSpPr>
          <p:spPr>
            <a:xfrm>
              <a:off x="13281887" y="141482"/>
              <a:ext cx="1613" cy="1593"/>
            </a:xfrm>
            <a:custGeom>
              <a:avLst/>
              <a:gdLst>
                <a:gd name="connsiteX0" fmla="*/ 8 w 1613"/>
                <a:gd name="connsiteY0" fmla="*/ 1279 h 1593"/>
                <a:gd name="connsiteX1" fmla="*/ -1606 w 1613"/>
                <a:gd name="connsiteY1" fmla="*/ -315 h 1593"/>
                <a:gd name="connsiteX2" fmla="*/ 8 w 1613"/>
                <a:gd name="connsiteY2" fmla="*/ 1279 h 1593"/>
              </a:gdLst>
              <a:ahLst/>
              <a:cxnLst>
                <a:cxn ang="0">
                  <a:pos x="connsiteX0" y="connsiteY0"/>
                </a:cxn>
                <a:cxn ang="0">
                  <a:pos x="connsiteX1" y="connsiteY1"/>
                </a:cxn>
                <a:cxn ang="0">
                  <a:pos x="connsiteX2" y="connsiteY2"/>
                </a:cxn>
              </a:cxnLst>
              <a:rect l="l" t="t" r="r" b="b"/>
              <a:pathLst>
                <a:path w="1613" h="1593">
                  <a:moveTo>
                    <a:pt x="8" y="1279"/>
                  </a:moveTo>
                  <a:cubicBezTo>
                    <a:pt x="-838" y="1178"/>
                    <a:pt x="-1487" y="523"/>
                    <a:pt x="-1606" y="-315"/>
                  </a:cubicBezTo>
                  <a:cubicBezTo>
                    <a:pt x="-779" y="-179"/>
                    <a:pt x="-130" y="460"/>
                    <a:pt x="8" y="1279"/>
                  </a:cubicBezTo>
                  <a:close/>
                </a:path>
              </a:pathLst>
            </a:custGeom>
            <a:solidFill>
              <a:srgbClr val="020202"/>
            </a:solidFill>
            <a:ln w="1956" cap="flat">
              <a:noFill/>
              <a:prstDash val="solid"/>
              <a:miter/>
            </a:ln>
          </p:spPr>
          <p:txBody>
            <a:bodyPr rtlCol="0" anchor="ctr"/>
            <a:lstStyle/>
            <a:p>
              <a:endParaRPr lang="es-CO"/>
            </a:p>
          </p:txBody>
        </p:sp>
        <p:sp>
          <p:nvSpPr>
            <p:cNvPr id="951" name="Freeform: Shape 950">
              <a:extLst>
                <a:ext uri="{FF2B5EF4-FFF2-40B4-BE49-F238E27FC236}">
                  <a16:creationId xmlns:a16="http://schemas.microsoft.com/office/drawing/2014/main" id="{A8633A3C-BCC0-F3EE-3741-AEB01CF91E91}"/>
                </a:ext>
              </a:extLst>
            </p:cNvPr>
            <p:cNvSpPr/>
            <p:nvPr/>
          </p:nvSpPr>
          <p:spPr>
            <a:xfrm>
              <a:off x="13280412" y="140026"/>
              <a:ext cx="1613" cy="1613"/>
            </a:xfrm>
            <a:custGeom>
              <a:avLst/>
              <a:gdLst>
                <a:gd name="connsiteX0" fmla="*/ 8 w 1613"/>
                <a:gd name="connsiteY0" fmla="*/ 1298 h 1613"/>
                <a:gd name="connsiteX1" fmla="*/ -1606 w 1613"/>
                <a:gd name="connsiteY1" fmla="*/ -315 h 1613"/>
                <a:gd name="connsiteX2" fmla="*/ 8 w 1613"/>
                <a:gd name="connsiteY2" fmla="*/ 1298 h 1613"/>
              </a:gdLst>
              <a:ahLst/>
              <a:cxnLst>
                <a:cxn ang="0">
                  <a:pos x="connsiteX0" y="connsiteY0"/>
                </a:cxn>
                <a:cxn ang="0">
                  <a:pos x="connsiteX1" y="connsiteY1"/>
                </a:cxn>
                <a:cxn ang="0">
                  <a:pos x="connsiteX2" y="connsiteY2"/>
                </a:cxn>
              </a:cxnLst>
              <a:rect l="l" t="t" r="r" b="b"/>
              <a:pathLst>
                <a:path w="1613" h="1613">
                  <a:moveTo>
                    <a:pt x="8" y="1298"/>
                  </a:moveTo>
                  <a:cubicBezTo>
                    <a:pt x="-819" y="1159"/>
                    <a:pt x="-1468" y="512"/>
                    <a:pt x="-1606" y="-315"/>
                  </a:cubicBezTo>
                  <a:cubicBezTo>
                    <a:pt x="-779" y="-175"/>
                    <a:pt x="-130" y="472"/>
                    <a:pt x="8" y="1298"/>
                  </a:cubicBezTo>
                  <a:close/>
                </a:path>
              </a:pathLst>
            </a:custGeom>
            <a:solidFill>
              <a:srgbClr val="020202"/>
            </a:solidFill>
            <a:ln w="1956" cap="flat">
              <a:noFill/>
              <a:prstDash val="solid"/>
              <a:miter/>
            </a:ln>
          </p:spPr>
          <p:txBody>
            <a:bodyPr rtlCol="0" anchor="ctr"/>
            <a:lstStyle/>
            <a:p>
              <a:endParaRPr lang="es-CO"/>
            </a:p>
          </p:txBody>
        </p:sp>
        <p:sp>
          <p:nvSpPr>
            <p:cNvPr id="952" name="Freeform: Shape 951">
              <a:extLst>
                <a:ext uri="{FF2B5EF4-FFF2-40B4-BE49-F238E27FC236}">
                  <a16:creationId xmlns:a16="http://schemas.microsoft.com/office/drawing/2014/main" id="{3D87C3CA-BFF0-A542-5AE1-76E5B71D2CD9}"/>
                </a:ext>
              </a:extLst>
            </p:cNvPr>
            <p:cNvSpPr/>
            <p:nvPr/>
          </p:nvSpPr>
          <p:spPr>
            <a:xfrm>
              <a:off x="13278937" y="138590"/>
              <a:ext cx="1632" cy="1593"/>
            </a:xfrm>
            <a:custGeom>
              <a:avLst/>
              <a:gdLst>
                <a:gd name="connsiteX0" fmla="*/ 27 w 1632"/>
                <a:gd name="connsiteY0" fmla="*/ 1279 h 1593"/>
                <a:gd name="connsiteX1" fmla="*/ -1606 w 1632"/>
                <a:gd name="connsiteY1" fmla="*/ -315 h 1593"/>
                <a:gd name="connsiteX2" fmla="*/ 27 w 1632"/>
                <a:gd name="connsiteY2" fmla="*/ 1279 h 1593"/>
              </a:gdLst>
              <a:ahLst/>
              <a:cxnLst>
                <a:cxn ang="0">
                  <a:pos x="connsiteX0" y="connsiteY0"/>
                </a:cxn>
                <a:cxn ang="0">
                  <a:pos x="connsiteX1" y="connsiteY1"/>
                </a:cxn>
                <a:cxn ang="0">
                  <a:pos x="connsiteX2" y="connsiteY2"/>
                </a:cxn>
              </a:cxnLst>
              <a:rect l="l" t="t" r="r" b="b"/>
              <a:pathLst>
                <a:path w="1632" h="1593">
                  <a:moveTo>
                    <a:pt x="27" y="1279"/>
                  </a:moveTo>
                  <a:cubicBezTo>
                    <a:pt x="-799" y="1149"/>
                    <a:pt x="-1448" y="510"/>
                    <a:pt x="-1606" y="-315"/>
                  </a:cubicBezTo>
                  <a:cubicBezTo>
                    <a:pt x="-779" y="-185"/>
                    <a:pt x="-130" y="454"/>
                    <a:pt x="27" y="1279"/>
                  </a:cubicBezTo>
                  <a:close/>
                </a:path>
              </a:pathLst>
            </a:custGeom>
            <a:solidFill>
              <a:srgbClr val="020202"/>
            </a:solidFill>
            <a:ln w="1956" cap="flat">
              <a:noFill/>
              <a:prstDash val="solid"/>
              <a:miter/>
            </a:ln>
          </p:spPr>
          <p:txBody>
            <a:bodyPr rtlCol="0" anchor="ctr"/>
            <a:lstStyle/>
            <a:p>
              <a:endParaRPr lang="es-CO"/>
            </a:p>
          </p:txBody>
        </p:sp>
        <p:sp>
          <p:nvSpPr>
            <p:cNvPr id="953" name="Freeform: Shape 952">
              <a:extLst>
                <a:ext uri="{FF2B5EF4-FFF2-40B4-BE49-F238E27FC236}">
                  <a16:creationId xmlns:a16="http://schemas.microsoft.com/office/drawing/2014/main" id="{BEF7E5EC-8AD6-3339-E1DA-5C599253C637}"/>
                </a:ext>
              </a:extLst>
            </p:cNvPr>
            <p:cNvSpPr/>
            <p:nvPr/>
          </p:nvSpPr>
          <p:spPr>
            <a:xfrm>
              <a:off x="13277461" y="137154"/>
              <a:ext cx="1632" cy="1593"/>
            </a:xfrm>
            <a:custGeom>
              <a:avLst/>
              <a:gdLst>
                <a:gd name="connsiteX0" fmla="*/ 27 w 1632"/>
                <a:gd name="connsiteY0" fmla="*/ 1279 h 1593"/>
                <a:gd name="connsiteX1" fmla="*/ -1606 w 1632"/>
                <a:gd name="connsiteY1" fmla="*/ -315 h 1593"/>
                <a:gd name="connsiteX2" fmla="*/ 27 w 1632"/>
                <a:gd name="connsiteY2" fmla="*/ 1279 h 1593"/>
              </a:gdLst>
              <a:ahLst/>
              <a:cxnLst>
                <a:cxn ang="0">
                  <a:pos x="connsiteX0" y="connsiteY0"/>
                </a:cxn>
                <a:cxn ang="0">
                  <a:pos x="connsiteX1" y="connsiteY1"/>
                </a:cxn>
                <a:cxn ang="0">
                  <a:pos x="connsiteX2" y="connsiteY2"/>
                </a:cxn>
              </a:cxnLst>
              <a:rect l="l" t="t" r="r" b="b"/>
              <a:pathLst>
                <a:path w="1632" h="1593">
                  <a:moveTo>
                    <a:pt x="27" y="1279"/>
                  </a:moveTo>
                  <a:cubicBezTo>
                    <a:pt x="-799" y="1149"/>
                    <a:pt x="-1448" y="510"/>
                    <a:pt x="-1606" y="-315"/>
                  </a:cubicBezTo>
                  <a:cubicBezTo>
                    <a:pt x="-779" y="-185"/>
                    <a:pt x="-130" y="455"/>
                    <a:pt x="27" y="1279"/>
                  </a:cubicBezTo>
                  <a:close/>
                </a:path>
              </a:pathLst>
            </a:custGeom>
            <a:solidFill>
              <a:srgbClr val="020202"/>
            </a:solidFill>
            <a:ln w="1956" cap="flat">
              <a:noFill/>
              <a:prstDash val="solid"/>
              <a:miter/>
            </a:ln>
          </p:spPr>
          <p:txBody>
            <a:bodyPr rtlCol="0" anchor="ctr"/>
            <a:lstStyle/>
            <a:p>
              <a:endParaRPr lang="es-CO"/>
            </a:p>
          </p:txBody>
        </p:sp>
        <p:sp>
          <p:nvSpPr>
            <p:cNvPr id="954" name="Freeform: Shape 953">
              <a:extLst>
                <a:ext uri="{FF2B5EF4-FFF2-40B4-BE49-F238E27FC236}">
                  <a16:creationId xmlns:a16="http://schemas.microsoft.com/office/drawing/2014/main" id="{A73C321F-C285-7B56-3D60-F5C9C9B6076F}"/>
                </a:ext>
              </a:extLst>
            </p:cNvPr>
            <p:cNvSpPr/>
            <p:nvPr/>
          </p:nvSpPr>
          <p:spPr>
            <a:xfrm>
              <a:off x="13267408" y="128301"/>
              <a:ext cx="1613" cy="1455"/>
            </a:xfrm>
            <a:custGeom>
              <a:avLst/>
              <a:gdLst>
                <a:gd name="connsiteX0" fmla="*/ 8 w 1613"/>
                <a:gd name="connsiteY0" fmla="*/ 1141 h 1455"/>
                <a:gd name="connsiteX1" fmla="*/ -1606 w 1613"/>
                <a:gd name="connsiteY1" fmla="*/ -315 h 1455"/>
              </a:gdLst>
              <a:ahLst/>
              <a:cxnLst>
                <a:cxn ang="0">
                  <a:pos x="connsiteX0" y="connsiteY0"/>
                </a:cxn>
                <a:cxn ang="0">
                  <a:pos x="connsiteX1" y="connsiteY1"/>
                </a:cxn>
              </a:cxnLst>
              <a:rect l="l" t="t" r="r" b="b"/>
              <a:pathLst>
                <a:path w="1613" h="1455">
                  <a:moveTo>
                    <a:pt x="8" y="1141"/>
                  </a:moveTo>
                  <a:cubicBezTo>
                    <a:pt x="-799" y="1062"/>
                    <a:pt x="-1448" y="472"/>
                    <a:pt x="-1606" y="-315"/>
                  </a:cubicBezTo>
                  <a:close/>
                </a:path>
              </a:pathLst>
            </a:custGeom>
            <a:solidFill>
              <a:srgbClr val="020202"/>
            </a:solidFill>
            <a:ln w="1956" cap="flat">
              <a:noFill/>
              <a:prstDash val="solid"/>
              <a:miter/>
            </a:ln>
          </p:spPr>
          <p:txBody>
            <a:bodyPr rtlCol="0" anchor="ctr"/>
            <a:lstStyle/>
            <a:p>
              <a:endParaRPr lang="es-CO"/>
            </a:p>
          </p:txBody>
        </p:sp>
        <p:sp>
          <p:nvSpPr>
            <p:cNvPr id="955" name="Freeform: Shape 954">
              <a:extLst>
                <a:ext uri="{FF2B5EF4-FFF2-40B4-BE49-F238E27FC236}">
                  <a16:creationId xmlns:a16="http://schemas.microsoft.com/office/drawing/2014/main" id="{B2B141AB-FA2D-5D83-CDD6-34E3B814DB24}"/>
                </a:ext>
              </a:extLst>
            </p:cNvPr>
            <p:cNvSpPr/>
            <p:nvPr/>
          </p:nvSpPr>
          <p:spPr>
            <a:xfrm>
              <a:off x="13265933" y="126924"/>
              <a:ext cx="1692" cy="1495"/>
            </a:xfrm>
            <a:custGeom>
              <a:avLst/>
              <a:gdLst>
                <a:gd name="connsiteX0" fmla="*/ 87 w 1692"/>
                <a:gd name="connsiteY0" fmla="*/ 1180 h 1495"/>
                <a:gd name="connsiteX1" fmla="*/ -1606 w 1692"/>
                <a:gd name="connsiteY1" fmla="*/ -315 h 1495"/>
                <a:gd name="connsiteX2" fmla="*/ 87 w 1692"/>
                <a:gd name="connsiteY2" fmla="*/ 1180 h 1495"/>
              </a:gdLst>
              <a:ahLst/>
              <a:cxnLst>
                <a:cxn ang="0">
                  <a:pos x="connsiteX0" y="connsiteY0"/>
                </a:cxn>
                <a:cxn ang="0">
                  <a:pos x="connsiteX1" y="connsiteY1"/>
                </a:cxn>
                <a:cxn ang="0">
                  <a:pos x="connsiteX2" y="connsiteY2"/>
                </a:cxn>
              </a:cxnLst>
              <a:rect l="l" t="t" r="r" b="b"/>
              <a:pathLst>
                <a:path w="1692" h="1495">
                  <a:moveTo>
                    <a:pt x="87" y="1180"/>
                  </a:moveTo>
                  <a:cubicBezTo>
                    <a:pt x="-740" y="1088"/>
                    <a:pt x="-1409" y="490"/>
                    <a:pt x="-1606" y="-315"/>
                  </a:cubicBezTo>
                  <a:cubicBezTo>
                    <a:pt x="-779" y="-222"/>
                    <a:pt x="-110" y="376"/>
                    <a:pt x="87" y="1180"/>
                  </a:cubicBezTo>
                  <a:close/>
                </a:path>
              </a:pathLst>
            </a:custGeom>
            <a:solidFill>
              <a:srgbClr val="020202"/>
            </a:solidFill>
            <a:ln w="1956" cap="flat">
              <a:noFill/>
              <a:prstDash val="solid"/>
              <a:miter/>
            </a:ln>
          </p:spPr>
          <p:txBody>
            <a:bodyPr rtlCol="0" anchor="ctr"/>
            <a:lstStyle/>
            <a:p>
              <a:endParaRPr lang="es-CO"/>
            </a:p>
          </p:txBody>
        </p:sp>
        <p:sp>
          <p:nvSpPr>
            <p:cNvPr id="956" name="Freeform: Shape 955">
              <a:extLst>
                <a:ext uri="{FF2B5EF4-FFF2-40B4-BE49-F238E27FC236}">
                  <a16:creationId xmlns:a16="http://schemas.microsoft.com/office/drawing/2014/main" id="{A1CED102-8ED1-3513-4064-A752353E28D6}"/>
                </a:ext>
              </a:extLst>
            </p:cNvPr>
            <p:cNvSpPr/>
            <p:nvPr/>
          </p:nvSpPr>
          <p:spPr>
            <a:xfrm>
              <a:off x="13259992" y="122577"/>
              <a:ext cx="1730" cy="1396"/>
            </a:xfrm>
            <a:custGeom>
              <a:avLst/>
              <a:gdLst>
                <a:gd name="connsiteX0" fmla="*/ 125 w 1730"/>
                <a:gd name="connsiteY0" fmla="*/ 1082 h 1396"/>
                <a:gd name="connsiteX1" fmla="*/ -1606 w 1730"/>
                <a:gd name="connsiteY1" fmla="*/ -315 h 1396"/>
                <a:gd name="connsiteX2" fmla="*/ 125 w 1730"/>
                <a:gd name="connsiteY2" fmla="*/ 1082 h 1396"/>
              </a:gdLst>
              <a:ahLst/>
              <a:cxnLst>
                <a:cxn ang="0">
                  <a:pos x="connsiteX0" y="connsiteY0"/>
                </a:cxn>
                <a:cxn ang="0">
                  <a:pos x="connsiteX1" y="connsiteY1"/>
                </a:cxn>
                <a:cxn ang="0">
                  <a:pos x="connsiteX2" y="connsiteY2"/>
                </a:cxn>
              </a:cxnLst>
              <a:rect l="l" t="t" r="r" b="b"/>
              <a:pathLst>
                <a:path w="1730" h="1396">
                  <a:moveTo>
                    <a:pt x="125" y="1082"/>
                  </a:moveTo>
                  <a:cubicBezTo>
                    <a:pt x="-701" y="1060"/>
                    <a:pt x="-1409" y="488"/>
                    <a:pt x="-1606" y="-315"/>
                  </a:cubicBezTo>
                  <a:cubicBezTo>
                    <a:pt x="-799" y="-252"/>
                    <a:pt x="-111" y="303"/>
                    <a:pt x="125" y="1082"/>
                  </a:cubicBezTo>
                  <a:close/>
                </a:path>
              </a:pathLst>
            </a:custGeom>
            <a:solidFill>
              <a:srgbClr val="020202"/>
            </a:solidFill>
            <a:ln w="1956" cap="flat">
              <a:noFill/>
              <a:prstDash val="solid"/>
              <a:miter/>
            </a:ln>
          </p:spPr>
          <p:txBody>
            <a:bodyPr rtlCol="0" anchor="ctr"/>
            <a:lstStyle/>
            <a:p>
              <a:endParaRPr lang="es-CO"/>
            </a:p>
          </p:txBody>
        </p:sp>
        <p:sp>
          <p:nvSpPr>
            <p:cNvPr id="957" name="Freeform: Shape 956">
              <a:extLst>
                <a:ext uri="{FF2B5EF4-FFF2-40B4-BE49-F238E27FC236}">
                  <a16:creationId xmlns:a16="http://schemas.microsoft.com/office/drawing/2014/main" id="{04CBDB6D-9A51-2B37-D687-3FB69866479D}"/>
                </a:ext>
              </a:extLst>
            </p:cNvPr>
            <p:cNvSpPr/>
            <p:nvPr/>
          </p:nvSpPr>
          <p:spPr>
            <a:xfrm>
              <a:off x="13255644" y="119645"/>
              <a:ext cx="1731" cy="1357"/>
            </a:xfrm>
            <a:custGeom>
              <a:avLst/>
              <a:gdLst>
                <a:gd name="connsiteX0" fmla="*/ 126 w 1731"/>
                <a:gd name="connsiteY0" fmla="*/ 1043 h 1357"/>
                <a:gd name="connsiteX1" fmla="*/ -1606 w 1731"/>
                <a:gd name="connsiteY1" fmla="*/ -315 h 1357"/>
                <a:gd name="connsiteX2" fmla="*/ 126 w 1731"/>
                <a:gd name="connsiteY2" fmla="*/ 1043 h 1357"/>
              </a:gdLst>
              <a:ahLst/>
              <a:cxnLst>
                <a:cxn ang="0">
                  <a:pos x="connsiteX0" y="connsiteY0"/>
                </a:cxn>
                <a:cxn ang="0">
                  <a:pos x="connsiteX1" y="connsiteY1"/>
                </a:cxn>
                <a:cxn ang="0">
                  <a:pos x="connsiteX2" y="connsiteY2"/>
                </a:cxn>
              </a:cxnLst>
              <a:rect l="l" t="t" r="r" b="b"/>
              <a:pathLst>
                <a:path w="1731" h="1357">
                  <a:moveTo>
                    <a:pt x="126" y="1043"/>
                  </a:moveTo>
                  <a:cubicBezTo>
                    <a:pt x="-700" y="1033"/>
                    <a:pt x="-1409" y="476"/>
                    <a:pt x="-1606" y="-315"/>
                  </a:cubicBezTo>
                  <a:cubicBezTo>
                    <a:pt x="-818" y="-224"/>
                    <a:pt x="-150" y="301"/>
                    <a:pt x="126" y="1043"/>
                  </a:cubicBezTo>
                  <a:close/>
                </a:path>
              </a:pathLst>
            </a:custGeom>
            <a:solidFill>
              <a:srgbClr val="020202"/>
            </a:solidFill>
            <a:ln w="1956" cap="flat">
              <a:noFill/>
              <a:prstDash val="solid"/>
              <a:miter/>
            </a:ln>
          </p:spPr>
          <p:txBody>
            <a:bodyPr rtlCol="0" anchor="ctr"/>
            <a:lstStyle/>
            <a:p>
              <a:endParaRPr lang="es-CO"/>
            </a:p>
          </p:txBody>
        </p:sp>
        <p:sp>
          <p:nvSpPr>
            <p:cNvPr id="958" name="Freeform: Shape 957">
              <a:extLst>
                <a:ext uri="{FF2B5EF4-FFF2-40B4-BE49-F238E27FC236}">
                  <a16:creationId xmlns:a16="http://schemas.microsoft.com/office/drawing/2014/main" id="{88C8ACF0-E6E2-34AE-2562-6251B829DFFC}"/>
                </a:ext>
              </a:extLst>
            </p:cNvPr>
            <p:cNvSpPr/>
            <p:nvPr/>
          </p:nvSpPr>
          <p:spPr>
            <a:xfrm>
              <a:off x="13245513" y="110852"/>
              <a:ext cx="1632" cy="1436"/>
            </a:xfrm>
            <a:custGeom>
              <a:avLst/>
              <a:gdLst>
                <a:gd name="connsiteX0" fmla="*/ 27 w 1632"/>
                <a:gd name="connsiteY0" fmla="*/ 1121 h 1436"/>
                <a:gd name="connsiteX1" fmla="*/ -1606 w 1632"/>
                <a:gd name="connsiteY1" fmla="*/ -315 h 1436"/>
                <a:gd name="connsiteX2" fmla="*/ 27 w 1632"/>
                <a:gd name="connsiteY2" fmla="*/ 1121 h 1436"/>
              </a:gdLst>
              <a:ahLst/>
              <a:cxnLst>
                <a:cxn ang="0">
                  <a:pos x="connsiteX0" y="connsiteY0"/>
                </a:cxn>
                <a:cxn ang="0">
                  <a:pos x="connsiteX1" y="connsiteY1"/>
                </a:cxn>
                <a:cxn ang="0">
                  <a:pos x="connsiteX2" y="connsiteY2"/>
                </a:cxn>
              </a:cxnLst>
              <a:rect l="l" t="t" r="r" b="b"/>
              <a:pathLst>
                <a:path w="1632" h="1436">
                  <a:moveTo>
                    <a:pt x="27" y="1121"/>
                  </a:moveTo>
                  <a:cubicBezTo>
                    <a:pt x="-779" y="1066"/>
                    <a:pt x="-1448" y="478"/>
                    <a:pt x="-1606" y="-315"/>
                  </a:cubicBezTo>
                  <a:cubicBezTo>
                    <a:pt x="-838" y="-171"/>
                    <a:pt x="-209" y="380"/>
                    <a:pt x="27" y="1121"/>
                  </a:cubicBezTo>
                  <a:close/>
                </a:path>
              </a:pathLst>
            </a:custGeom>
            <a:solidFill>
              <a:srgbClr val="020202"/>
            </a:solidFill>
            <a:ln w="1956" cap="flat">
              <a:noFill/>
              <a:prstDash val="solid"/>
              <a:miter/>
            </a:ln>
          </p:spPr>
          <p:txBody>
            <a:bodyPr rtlCol="0" anchor="ctr"/>
            <a:lstStyle/>
            <a:p>
              <a:endParaRPr lang="es-CO"/>
            </a:p>
          </p:txBody>
        </p:sp>
        <p:sp>
          <p:nvSpPr>
            <p:cNvPr id="959" name="Freeform: Shape 958">
              <a:extLst>
                <a:ext uri="{FF2B5EF4-FFF2-40B4-BE49-F238E27FC236}">
                  <a16:creationId xmlns:a16="http://schemas.microsoft.com/office/drawing/2014/main" id="{893F90A3-8C0D-3024-9D68-D92824208E5E}"/>
                </a:ext>
              </a:extLst>
            </p:cNvPr>
            <p:cNvSpPr/>
            <p:nvPr/>
          </p:nvSpPr>
          <p:spPr>
            <a:xfrm>
              <a:off x="13243939" y="109475"/>
              <a:ext cx="1692" cy="1495"/>
            </a:xfrm>
            <a:custGeom>
              <a:avLst/>
              <a:gdLst>
                <a:gd name="connsiteX0" fmla="*/ 87 w 1692"/>
                <a:gd name="connsiteY0" fmla="*/ 1180 h 1495"/>
                <a:gd name="connsiteX1" fmla="*/ -1606 w 1692"/>
                <a:gd name="connsiteY1" fmla="*/ -315 h 1495"/>
                <a:gd name="connsiteX2" fmla="*/ 87 w 1692"/>
                <a:gd name="connsiteY2" fmla="*/ 1180 h 1495"/>
              </a:gdLst>
              <a:ahLst/>
              <a:cxnLst>
                <a:cxn ang="0">
                  <a:pos x="connsiteX0" y="connsiteY0"/>
                </a:cxn>
                <a:cxn ang="0">
                  <a:pos x="connsiteX1" y="connsiteY1"/>
                </a:cxn>
                <a:cxn ang="0">
                  <a:pos x="connsiteX2" y="connsiteY2"/>
                </a:cxn>
              </a:cxnLst>
              <a:rect l="l" t="t" r="r" b="b"/>
              <a:pathLst>
                <a:path w="1692" h="1495">
                  <a:moveTo>
                    <a:pt x="87" y="1180"/>
                  </a:moveTo>
                  <a:cubicBezTo>
                    <a:pt x="-740" y="1088"/>
                    <a:pt x="-1409" y="490"/>
                    <a:pt x="-1606" y="-315"/>
                  </a:cubicBezTo>
                  <a:cubicBezTo>
                    <a:pt x="-779" y="-222"/>
                    <a:pt x="-110" y="376"/>
                    <a:pt x="87" y="1180"/>
                  </a:cubicBezTo>
                  <a:close/>
                </a:path>
              </a:pathLst>
            </a:custGeom>
            <a:solidFill>
              <a:srgbClr val="020202"/>
            </a:solidFill>
            <a:ln w="1956" cap="flat">
              <a:noFill/>
              <a:prstDash val="solid"/>
              <a:miter/>
            </a:ln>
          </p:spPr>
          <p:txBody>
            <a:bodyPr rtlCol="0" anchor="ctr"/>
            <a:lstStyle/>
            <a:p>
              <a:endParaRPr lang="es-CO"/>
            </a:p>
          </p:txBody>
        </p:sp>
        <p:sp>
          <p:nvSpPr>
            <p:cNvPr id="960" name="Freeform: Shape 959">
              <a:extLst>
                <a:ext uri="{FF2B5EF4-FFF2-40B4-BE49-F238E27FC236}">
                  <a16:creationId xmlns:a16="http://schemas.microsoft.com/office/drawing/2014/main" id="{CD38D9AC-42DF-EED3-A232-9EA5941BBEBF}"/>
                </a:ext>
              </a:extLst>
            </p:cNvPr>
            <p:cNvSpPr/>
            <p:nvPr/>
          </p:nvSpPr>
          <p:spPr>
            <a:xfrm>
              <a:off x="13370961" y="1269301"/>
              <a:ext cx="233319" cy="556813"/>
            </a:xfrm>
            <a:custGeom>
              <a:avLst/>
              <a:gdLst>
                <a:gd name="connsiteX0" fmla="*/ 5775 w 233319"/>
                <a:gd name="connsiteY0" fmla="*/ 556407 h 556813"/>
                <a:gd name="connsiteX1" fmla="*/ 3296 w 233319"/>
                <a:gd name="connsiteY1" fmla="*/ 551981 h 556813"/>
                <a:gd name="connsiteX2" fmla="*/ -1523 w 233319"/>
                <a:gd name="connsiteY2" fmla="*/ 535928 h 556813"/>
                <a:gd name="connsiteX3" fmla="*/ 7014 w 233319"/>
                <a:gd name="connsiteY3" fmla="*/ 521626 h 556813"/>
                <a:gd name="connsiteX4" fmla="*/ 17559 w 233319"/>
                <a:gd name="connsiteY4" fmla="*/ 516786 h 556813"/>
                <a:gd name="connsiteX5" fmla="*/ 70301 w 233319"/>
                <a:gd name="connsiteY5" fmla="*/ 486884 h 556813"/>
                <a:gd name="connsiteX6" fmla="*/ 90623 w 233319"/>
                <a:gd name="connsiteY6" fmla="*/ 469376 h 556813"/>
                <a:gd name="connsiteX7" fmla="*/ 118400 w 233319"/>
                <a:gd name="connsiteY7" fmla="*/ 432293 h 556813"/>
                <a:gd name="connsiteX8" fmla="*/ 135417 w 233319"/>
                <a:gd name="connsiteY8" fmla="*/ 383229 h 556813"/>
                <a:gd name="connsiteX9" fmla="*/ 140906 w 233319"/>
                <a:gd name="connsiteY9" fmla="*/ 354114 h 556813"/>
                <a:gd name="connsiteX10" fmla="*/ 142873 w 233319"/>
                <a:gd name="connsiteY10" fmla="*/ 335386 h 556813"/>
                <a:gd name="connsiteX11" fmla="*/ 145430 w 233319"/>
                <a:gd name="connsiteY11" fmla="*/ 292755 h 556813"/>
                <a:gd name="connsiteX12" fmla="*/ 151903 w 233319"/>
                <a:gd name="connsiteY12" fmla="*/ 242571 h 556813"/>
                <a:gd name="connsiteX13" fmla="*/ 160854 w 233319"/>
                <a:gd name="connsiteY13" fmla="*/ 198642 h 556813"/>
                <a:gd name="connsiteX14" fmla="*/ 171674 w 233319"/>
                <a:gd name="connsiteY14" fmla="*/ 146234 h 556813"/>
                <a:gd name="connsiteX15" fmla="*/ 180802 w 233319"/>
                <a:gd name="connsiteY15" fmla="*/ 89184 h 556813"/>
                <a:gd name="connsiteX16" fmla="*/ 198035 w 233319"/>
                <a:gd name="connsiteY16" fmla="*/ 32350 h 556813"/>
                <a:gd name="connsiteX17" fmla="*/ 206356 w 233319"/>
                <a:gd name="connsiteY17" fmla="*/ 15431 h 556813"/>
                <a:gd name="connsiteX18" fmla="*/ 231714 w 233319"/>
                <a:gd name="connsiteY18" fmla="*/ -307 h 556813"/>
                <a:gd name="connsiteX19" fmla="*/ 219301 w 233319"/>
                <a:gd name="connsiteY19" fmla="*/ 67190 h 556813"/>
                <a:gd name="connsiteX20" fmla="*/ 213911 w 233319"/>
                <a:gd name="connsiteY20" fmla="*/ 102168 h 556813"/>
                <a:gd name="connsiteX21" fmla="*/ 206159 w 233319"/>
                <a:gd name="connsiteY21" fmla="*/ 149185 h 556813"/>
                <a:gd name="connsiteX22" fmla="*/ 195222 w 233319"/>
                <a:gd name="connsiteY22" fmla="*/ 202970 h 556813"/>
                <a:gd name="connsiteX23" fmla="*/ 188553 w 233319"/>
                <a:gd name="connsiteY23" fmla="*/ 237751 h 556813"/>
                <a:gd name="connsiteX24" fmla="*/ 186998 w 233319"/>
                <a:gd name="connsiteY24" fmla="*/ 251345 h 556813"/>
                <a:gd name="connsiteX25" fmla="*/ 181392 w 233319"/>
                <a:gd name="connsiteY25" fmla="*/ 281168 h 556813"/>
                <a:gd name="connsiteX26" fmla="*/ 179267 w 233319"/>
                <a:gd name="connsiteY26" fmla="*/ 299838 h 556813"/>
                <a:gd name="connsiteX27" fmla="*/ 177614 w 233319"/>
                <a:gd name="connsiteY27" fmla="*/ 338238 h 556813"/>
                <a:gd name="connsiteX28" fmla="*/ 155503 w 233319"/>
                <a:gd name="connsiteY28" fmla="*/ 436011 h 556813"/>
                <a:gd name="connsiteX29" fmla="*/ 140256 w 233319"/>
                <a:gd name="connsiteY29" fmla="*/ 464929 h 556813"/>
                <a:gd name="connsiteX30" fmla="*/ 134925 w 233319"/>
                <a:gd name="connsiteY30" fmla="*/ 474431 h 556813"/>
                <a:gd name="connsiteX31" fmla="*/ 102033 w 233319"/>
                <a:gd name="connsiteY31" fmla="*/ 510845 h 556813"/>
                <a:gd name="connsiteX32" fmla="*/ 70104 w 233319"/>
                <a:gd name="connsiteY32" fmla="*/ 534669 h 556813"/>
                <a:gd name="connsiteX33" fmla="*/ 18228 w 233319"/>
                <a:gd name="connsiteY33" fmla="*/ 556171 h 556813"/>
                <a:gd name="connsiteX34" fmla="*/ 5775 w 233319"/>
                <a:gd name="connsiteY34" fmla="*/ 556407 h 556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3319" h="556813">
                  <a:moveTo>
                    <a:pt x="5775" y="556407"/>
                  </a:moveTo>
                  <a:cubicBezTo>
                    <a:pt x="5204" y="554814"/>
                    <a:pt x="4359" y="553318"/>
                    <a:pt x="3296" y="551981"/>
                  </a:cubicBezTo>
                  <a:cubicBezTo>
                    <a:pt x="-1740" y="547574"/>
                    <a:pt x="-1779" y="541849"/>
                    <a:pt x="-1523" y="535928"/>
                  </a:cubicBezTo>
                  <a:cubicBezTo>
                    <a:pt x="-1484" y="529967"/>
                    <a:pt x="1781" y="524498"/>
                    <a:pt x="7014" y="521626"/>
                  </a:cubicBezTo>
                  <a:cubicBezTo>
                    <a:pt x="10339" y="519639"/>
                    <a:pt x="13880" y="518006"/>
                    <a:pt x="17559" y="516786"/>
                  </a:cubicBezTo>
                  <a:cubicBezTo>
                    <a:pt x="37231" y="510550"/>
                    <a:pt x="54307" y="499691"/>
                    <a:pt x="70301" y="486884"/>
                  </a:cubicBezTo>
                  <a:cubicBezTo>
                    <a:pt x="77284" y="481277"/>
                    <a:pt x="84505" y="475985"/>
                    <a:pt x="90623" y="469376"/>
                  </a:cubicBezTo>
                  <a:cubicBezTo>
                    <a:pt x="101246" y="458103"/>
                    <a:pt x="110571" y="445651"/>
                    <a:pt x="118400" y="432293"/>
                  </a:cubicBezTo>
                  <a:cubicBezTo>
                    <a:pt x="126820" y="417027"/>
                    <a:pt x="132584" y="400443"/>
                    <a:pt x="135417" y="383229"/>
                  </a:cubicBezTo>
                  <a:cubicBezTo>
                    <a:pt x="137207" y="373511"/>
                    <a:pt x="139351" y="363852"/>
                    <a:pt x="140906" y="354114"/>
                  </a:cubicBezTo>
                  <a:cubicBezTo>
                    <a:pt x="141889" y="347937"/>
                    <a:pt x="142106" y="341622"/>
                    <a:pt x="142873" y="335386"/>
                  </a:cubicBezTo>
                  <a:cubicBezTo>
                    <a:pt x="144368" y="321222"/>
                    <a:pt x="144388" y="306959"/>
                    <a:pt x="145430" y="292755"/>
                  </a:cubicBezTo>
                  <a:cubicBezTo>
                    <a:pt x="146689" y="275876"/>
                    <a:pt x="149581" y="259312"/>
                    <a:pt x="151903" y="242571"/>
                  </a:cubicBezTo>
                  <a:cubicBezTo>
                    <a:pt x="153870" y="227797"/>
                    <a:pt x="157529" y="213219"/>
                    <a:pt x="160854" y="198642"/>
                  </a:cubicBezTo>
                  <a:cubicBezTo>
                    <a:pt x="164788" y="181232"/>
                    <a:pt x="169313" y="163900"/>
                    <a:pt x="171674" y="146234"/>
                  </a:cubicBezTo>
                  <a:cubicBezTo>
                    <a:pt x="174211" y="127113"/>
                    <a:pt x="176788" y="108011"/>
                    <a:pt x="180802" y="89184"/>
                  </a:cubicBezTo>
                  <a:cubicBezTo>
                    <a:pt x="184697" y="69728"/>
                    <a:pt x="190480" y="50704"/>
                    <a:pt x="198035" y="32350"/>
                  </a:cubicBezTo>
                  <a:cubicBezTo>
                    <a:pt x="200494" y="26566"/>
                    <a:pt x="203799" y="21176"/>
                    <a:pt x="206356" y="15431"/>
                  </a:cubicBezTo>
                  <a:cubicBezTo>
                    <a:pt x="211294" y="4395"/>
                    <a:pt x="219852" y="-543"/>
                    <a:pt x="231714" y="-307"/>
                  </a:cubicBezTo>
                  <a:cubicBezTo>
                    <a:pt x="228311" y="22337"/>
                    <a:pt x="223452" y="44704"/>
                    <a:pt x="219301" y="67190"/>
                  </a:cubicBezTo>
                  <a:cubicBezTo>
                    <a:pt x="217156" y="78777"/>
                    <a:pt x="215524" y="90482"/>
                    <a:pt x="213911" y="102168"/>
                  </a:cubicBezTo>
                  <a:cubicBezTo>
                    <a:pt x="211766" y="117906"/>
                    <a:pt x="210861" y="133762"/>
                    <a:pt x="206159" y="149185"/>
                  </a:cubicBezTo>
                  <a:cubicBezTo>
                    <a:pt x="200808" y="166694"/>
                    <a:pt x="199412" y="185166"/>
                    <a:pt x="195222" y="202970"/>
                  </a:cubicBezTo>
                  <a:cubicBezTo>
                    <a:pt x="192507" y="214498"/>
                    <a:pt x="191130" y="226243"/>
                    <a:pt x="188553" y="237751"/>
                  </a:cubicBezTo>
                  <a:cubicBezTo>
                    <a:pt x="187549" y="242217"/>
                    <a:pt x="187018" y="246761"/>
                    <a:pt x="186998" y="251345"/>
                  </a:cubicBezTo>
                  <a:cubicBezTo>
                    <a:pt x="186998" y="261791"/>
                    <a:pt x="182670" y="271155"/>
                    <a:pt x="181392" y="281168"/>
                  </a:cubicBezTo>
                  <a:cubicBezTo>
                    <a:pt x="180605" y="287385"/>
                    <a:pt x="178775" y="293463"/>
                    <a:pt x="179267" y="299838"/>
                  </a:cubicBezTo>
                  <a:cubicBezTo>
                    <a:pt x="180251" y="312703"/>
                    <a:pt x="178834" y="325530"/>
                    <a:pt x="177614" y="338238"/>
                  </a:cubicBezTo>
                  <a:cubicBezTo>
                    <a:pt x="174447" y="371682"/>
                    <a:pt x="168684" y="404771"/>
                    <a:pt x="155503" y="436011"/>
                  </a:cubicBezTo>
                  <a:cubicBezTo>
                    <a:pt x="151175" y="446024"/>
                    <a:pt x="146080" y="455703"/>
                    <a:pt x="140256" y="464929"/>
                  </a:cubicBezTo>
                  <a:cubicBezTo>
                    <a:pt x="138289" y="468018"/>
                    <a:pt x="136676" y="471245"/>
                    <a:pt x="134925" y="474431"/>
                  </a:cubicBezTo>
                  <a:cubicBezTo>
                    <a:pt x="126820" y="489166"/>
                    <a:pt x="114328" y="499829"/>
                    <a:pt x="102033" y="510845"/>
                  </a:cubicBezTo>
                  <a:cubicBezTo>
                    <a:pt x="91961" y="519541"/>
                    <a:pt x="81298" y="527488"/>
                    <a:pt x="70104" y="534669"/>
                  </a:cubicBezTo>
                  <a:cubicBezTo>
                    <a:pt x="54366" y="545135"/>
                    <a:pt x="37409" y="553653"/>
                    <a:pt x="18228" y="556171"/>
                  </a:cubicBezTo>
                  <a:cubicBezTo>
                    <a:pt x="14077" y="556505"/>
                    <a:pt x="9926" y="556584"/>
                    <a:pt x="5775" y="556407"/>
                  </a:cubicBezTo>
                  <a:close/>
                </a:path>
              </a:pathLst>
            </a:custGeom>
            <a:solidFill>
              <a:srgbClr val="000000"/>
            </a:solidFill>
            <a:ln w="1956" cap="flat">
              <a:noFill/>
              <a:prstDash val="solid"/>
              <a:miter/>
            </a:ln>
          </p:spPr>
          <p:txBody>
            <a:bodyPr rtlCol="0" anchor="ctr"/>
            <a:lstStyle/>
            <a:p>
              <a:endParaRPr lang="es-CO"/>
            </a:p>
          </p:txBody>
        </p:sp>
        <p:sp>
          <p:nvSpPr>
            <p:cNvPr id="961" name="Freeform: Shape 960">
              <a:extLst>
                <a:ext uri="{FF2B5EF4-FFF2-40B4-BE49-F238E27FC236}">
                  <a16:creationId xmlns:a16="http://schemas.microsoft.com/office/drawing/2014/main" id="{2A99E571-3F74-2223-3E42-33E0F04B703A}"/>
                </a:ext>
              </a:extLst>
            </p:cNvPr>
            <p:cNvSpPr/>
            <p:nvPr/>
          </p:nvSpPr>
          <p:spPr>
            <a:xfrm>
              <a:off x="13260307" y="1816936"/>
              <a:ext cx="34992" cy="6312"/>
            </a:xfrm>
            <a:custGeom>
              <a:avLst/>
              <a:gdLst>
                <a:gd name="connsiteX0" fmla="*/ -1606 w 34992"/>
                <a:gd name="connsiteY0" fmla="*/ 5801 h 6312"/>
                <a:gd name="connsiteX1" fmla="*/ 9509 w 34992"/>
                <a:gd name="connsiteY1" fmla="*/ 628 h 6312"/>
                <a:gd name="connsiteX2" fmla="*/ 12991 w 34992"/>
                <a:gd name="connsiteY2" fmla="*/ 3047 h 6312"/>
                <a:gd name="connsiteX3" fmla="*/ 17300 w 34992"/>
                <a:gd name="connsiteY3" fmla="*/ 3047 h 6312"/>
                <a:gd name="connsiteX4" fmla="*/ 27962 w 34992"/>
                <a:gd name="connsiteY4" fmla="*/ 96 h 6312"/>
                <a:gd name="connsiteX5" fmla="*/ 33372 w 34992"/>
                <a:gd name="connsiteY5" fmla="*/ 5998 h 6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92" h="6312">
                  <a:moveTo>
                    <a:pt x="-1606" y="5801"/>
                  </a:moveTo>
                  <a:cubicBezTo>
                    <a:pt x="-406" y="313"/>
                    <a:pt x="3726" y="-1674"/>
                    <a:pt x="9509" y="628"/>
                  </a:cubicBezTo>
                  <a:cubicBezTo>
                    <a:pt x="10808" y="1218"/>
                    <a:pt x="11988" y="2044"/>
                    <a:pt x="12991" y="3047"/>
                  </a:cubicBezTo>
                  <a:cubicBezTo>
                    <a:pt x="14546" y="4464"/>
                    <a:pt x="15942" y="4562"/>
                    <a:pt x="17300" y="3047"/>
                  </a:cubicBezTo>
                  <a:cubicBezTo>
                    <a:pt x="20212" y="-356"/>
                    <a:pt x="24126" y="155"/>
                    <a:pt x="27962" y="96"/>
                  </a:cubicBezTo>
                  <a:cubicBezTo>
                    <a:pt x="31798" y="37"/>
                    <a:pt x="33569" y="2064"/>
                    <a:pt x="33372" y="5998"/>
                  </a:cubicBezTo>
                  <a:close/>
                </a:path>
              </a:pathLst>
            </a:custGeom>
            <a:solidFill>
              <a:srgbClr val="020202"/>
            </a:solidFill>
            <a:ln w="1956" cap="flat">
              <a:noFill/>
              <a:prstDash val="solid"/>
              <a:miter/>
            </a:ln>
          </p:spPr>
          <p:txBody>
            <a:bodyPr rtlCol="0" anchor="ctr"/>
            <a:lstStyle/>
            <a:p>
              <a:endParaRPr lang="es-CO"/>
            </a:p>
          </p:txBody>
        </p:sp>
        <p:sp>
          <p:nvSpPr>
            <p:cNvPr id="962" name="Freeform: Shape 961">
              <a:extLst>
                <a:ext uri="{FF2B5EF4-FFF2-40B4-BE49-F238E27FC236}">
                  <a16:creationId xmlns:a16="http://schemas.microsoft.com/office/drawing/2014/main" id="{14608A51-89D0-48A1-B3C7-F9EA715D5289}"/>
                </a:ext>
              </a:extLst>
            </p:cNvPr>
            <p:cNvSpPr/>
            <p:nvPr/>
          </p:nvSpPr>
          <p:spPr>
            <a:xfrm>
              <a:off x="13207801" y="1819600"/>
              <a:ext cx="46682" cy="4834"/>
            </a:xfrm>
            <a:custGeom>
              <a:avLst/>
              <a:gdLst>
                <a:gd name="connsiteX0" fmla="*/ -1606 w 46682"/>
                <a:gd name="connsiteY0" fmla="*/ 3197 h 4834"/>
                <a:gd name="connsiteX1" fmla="*/ 16100 w 46682"/>
                <a:gd name="connsiteY1" fmla="*/ 777 h 4834"/>
                <a:gd name="connsiteX2" fmla="*/ 25936 w 46682"/>
                <a:gd name="connsiteY2" fmla="*/ 777 h 4834"/>
                <a:gd name="connsiteX3" fmla="*/ 45077 w 46682"/>
                <a:gd name="connsiteY3" fmla="*/ 3217 h 4834"/>
                <a:gd name="connsiteX4" fmla="*/ 41143 w 46682"/>
                <a:gd name="connsiteY4" fmla="*/ 4476 h 4834"/>
                <a:gd name="connsiteX5" fmla="*/ 2349 w 46682"/>
                <a:gd name="connsiteY5" fmla="*/ 4476 h 4834"/>
                <a:gd name="connsiteX6" fmla="*/ -1606 w 46682"/>
                <a:gd name="connsiteY6" fmla="*/ 3197 h 4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82" h="4834">
                  <a:moveTo>
                    <a:pt x="-1606" y="3197"/>
                  </a:moveTo>
                  <a:cubicBezTo>
                    <a:pt x="4296" y="2725"/>
                    <a:pt x="10198" y="4161"/>
                    <a:pt x="16100" y="777"/>
                  </a:cubicBezTo>
                  <a:cubicBezTo>
                    <a:pt x="19227" y="-679"/>
                    <a:pt x="22828" y="-679"/>
                    <a:pt x="25936" y="777"/>
                  </a:cubicBezTo>
                  <a:cubicBezTo>
                    <a:pt x="32211" y="4417"/>
                    <a:pt x="38704" y="2626"/>
                    <a:pt x="45077" y="3217"/>
                  </a:cubicBezTo>
                  <a:cubicBezTo>
                    <a:pt x="44015" y="4200"/>
                    <a:pt x="42579" y="4653"/>
                    <a:pt x="41143" y="4476"/>
                  </a:cubicBezTo>
                  <a:lnTo>
                    <a:pt x="2349" y="4476"/>
                  </a:lnTo>
                  <a:cubicBezTo>
                    <a:pt x="913" y="4672"/>
                    <a:pt x="-544" y="4200"/>
                    <a:pt x="-1606" y="3197"/>
                  </a:cubicBezTo>
                  <a:close/>
                </a:path>
              </a:pathLst>
            </a:custGeom>
            <a:solidFill>
              <a:srgbClr val="020202"/>
            </a:solidFill>
            <a:ln w="1956" cap="flat">
              <a:noFill/>
              <a:prstDash val="solid"/>
              <a:miter/>
            </a:ln>
          </p:spPr>
          <p:txBody>
            <a:bodyPr rtlCol="0" anchor="ctr"/>
            <a:lstStyle/>
            <a:p>
              <a:endParaRPr lang="es-CO"/>
            </a:p>
          </p:txBody>
        </p:sp>
        <p:sp>
          <p:nvSpPr>
            <p:cNvPr id="963" name="Freeform: Shape 962">
              <a:extLst>
                <a:ext uri="{FF2B5EF4-FFF2-40B4-BE49-F238E27FC236}">
                  <a16:creationId xmlns:a16="http://schemas.microsoft.com/office/drawing/2014/main" id="{F12955E4-D04D-76CA-70CB-17E72C386FC5}"/>
                </a:ext>
              </a:extLst>
            </p:cNvPr>
            <p:cNvSpPr/>
            <p:nvPr/>
          </p:nvSpPr>
          <p:spPr>
            <a:xfrm>
              <a:off x="13296701" y="1820092"/>
              <a:ext cx="13042" cy="4494"/>
            </a:xfrm>
            <a:custGeom>
              <a:avLst/>
              <a:gdLst>
                <a:gd name="connsiteX0" fmla="*/ -1606 w 13042"/>
                <a:gd name="connsiteY0" fmla="*/ 2704 h 4494"/>
                <a:gd name="connsiteX1" fmla="*/ 2329 w 13042"/>
                <a:gd name="connsiteY1" fmla="*/ 1720 h 4494"/>
                <a:gd name="connsiteX2" fmla="*/ 11437 w 13042"/>
                <a:gd name="connsiteY2" fmla="*/ 4179 h 4494"/>
                <a:gd name="connsiteX3" fmla="*/ -1606 w 13042"/>
                <a:gd name="connsiteY3" fmla="*/ 2704 h 4494"/>
              </a:gdLst>
              <a:ahLst/>
              <a:cxnLst>
                <a:cxn ang="0">
                  <a:pos x="connsiteX0" y="connsiteY0"/>
                </a:cxn>
                <a:cxn ang="0">
                  <a:pos x="connsiteX1" y="connsiteY1"/>
                </a:cxn>
                <a:cxn ang="0">
                  <a:pos x="connsiteX2" y="connsiteY2"/>
                </a:cxn>
                <a:cxn ang="0">
                  <a:pos x="connsiteX3" y="connsiteY3"/>
                </a:cxn>
              </a:cxnLst>
              <a:rect l="l" t="t" r="r" b="b"/>
              <a:pathLst>
                <a:path w="13042" h="4494">
                  <a:moveTo>
                    <a:pt x="-1606" y="2704"/>
                  </a:moveTo>
                  <a:cubicBezTo>
                    <a:pt x="-229" y="2724"/>
                    <a:pt x="1129" y="2389"/>
                    <a:pt x="2329" y="1720"/>
                  </a:cubicBezTo>
                  <a:cubicBezTo>
                    <a:pt x="7562" y="-1388"/>
                    <a:pt x="7975" y="-1211"/>
                    <a:pt x="11437" y="4179"/>
                  </a:cubicBezTo>
                  <a:cubicBezTo>
                    <a:pt x="7168" y="3648"/>
                    <a:pt x="2545" y="5202"/>
                    <a:pt x="-1606" y="2704"/>
                  </a:cubicBezTo>
                  <a:close/>
                </a:path>
              </a:pathLst>
            </a:custGeom>
            <a:solidFill>
              <a:srgbClr val="020202"/>
            </a:solidFill>
            <a:ln w="1956" cap="flat">
              <a:noFill/>
              <a:prstDash val="solid"/>
              <a:miter/>
            </a:ln>
          </p:spPr>
          <p:txBody>
            <a:bodyPr rtlCol="0" anchor="ctr"/>
            <a:lstStyle/>
            <a:p>
              <a:endParaRPr lang="es-CO"/>
            </a:p>
          </p:txBody>
        </p:sp>
        <p:sp>
          <p:nvSpPr>
            <p:cNvPr id="964" name="Freeform: Shape 963">
              <a:extLst>
                <a:ext uri="{FF2B5EF4-FFF2-40B4-BE49-F238E27FC236}">
                  <a16:creationId xmlns:a16="http://schemas.microsoft.com/office/drawing/2014/main" id="{D631BE83-87F7-3C59-2300-3546D63A825B}"/>
                </a:ext>
              </a:extLst>
            </p:cNvPr>
            <p:cNvSpPr/>
            <p:nvPr/>
          </p:nvSpPr>
          <p:spPr>
            <a:xfrm>
              <a:off x="13309822" y="1824561"/>
              <a:ext cx="4327" cy="1328"/>
            </a:xfrm>
            <a:custGeom>
              <a:avLst/>
              <a:gdLst>
                <a:gd name="connsiteX0" fmla="*/ -1606 w 4327"/>
                <a:gd name="connsiteY0" fmla="*/ -289 h 1328"/>
                <a:gd name="connsiteX1" fmla="*/ 2722 w 4327"/>
                <a:gd name="connsiteY1" fmla="*/ 989 h 1328"/>
                <a:gd name="connsiteX2" fmla="*/ -1606 w 4327"/>
                <a:gd name="connsiteY2" fmla="*/ -289 h 1328"/>
              </a:gdLst>
              <a:ahLst/>
              <a:cxnLst>
                <a:cxn ang="0">
                  <a:pos x="connsiteX0" y="connsiteY0"/>
                </a:cxn>
                <a:cxn ang="0">
                  <a:pos x="connsiteX1" y="connsiteY1"/>
                </a:cxn>
                <a:cxn ang="0">
                  <a:pos x="connsiteX2" y="connsiteY2"/>
                </a:cxn>
              </a:cxnLst>
              <a:rect l="l" t="t" r="r" b="b"/>
              <a:pathLst>
                <a:path w="4327" h="1328">
                  <a:moveTo>
                    <a:pt x="-1606" y="-289"/>
                  </a:moveTo>
                  <a:cubicBezTo>
                    <a:pt x="-51" y="-289"/>
                    <a:pt x="1621" y="-604"/>
                    <a:pt x="2722" y="989"/>
                  </a:cubicBezTo>
                  <a:cubicBezTo>
                    <a:pt x="1149" y="1009"/>
                    <a:pt x="-523" y="1245"/>
                    <a:pt x="-1606" y="-289"/>
                  </a:cubicBezTo>
                  <a:close/>
                </a:path>
              </a:pathLst>
            </a:custGeom>
            <a:solidFill>
              <a:srgbClr val="020202"/>
            </a:solidFill>
            <a:ln w="1956" cap="flat">
              <a:noFill/>
              <a:prstDash val="solid"/>
              <a:miter/>
            </a:ln>
          </p:spPr>
          <p:txBody>
            <a:bodyPr rtlCol="0" anchor="ctr"/>
            <a:lstStyle/>
            <a:p>
              <a:endParaRPr lang="es-CO"/>
            </a:p>
          </p:txBody>
        </p:sp>
        <p:sp>
          <p:nvSpPr>
            <p:cNvPr id="965" name="Freeform: Shape 964">
              <a:extLst>
                <a:ext uri="{FF2B5EF4-FFF2-40B4-BE49-F238E27FC236}">
                  <a16:creationId xmlns:a16="http://schemas.microsoft.com/office/drawing/2014/main" id="{182DC247-00A6-76F6-CAA7-A0488B059E32}"/>
                </a:ext>
              </a:extLst>
            </p:cNvPr>
            <p:cNvSpPr/>
            <p:nvPr/>
          </p:nvSpPr>
          <p:spPr>
            <a:xfrm>
              <a:off x="13108828" y="1774953"/>
              <a:ext cx="1358" cy="1573"/>
            </a:xfrm>
            <a:custGeom>
              <a:avLst/>
              <a:gdLst>
                <a:gd name="connsiteX0" fmla="*/ -1585 w 1358"/>
                <a:gd name="connsiteY0" fmla="*/ -315 h 1573"/>
                <a:gd name="connsiteX1" fmla="*/ -248 w 1358"/>
                <a:gd name="connsiteY1" fmla="*/ 1141 h 1573"/>
                <a:gd name="connsiteX2" fmla="*/ -267 w 1358"/>
                <a:gd name="connsiteY2" fmla="*/ 1259 h 1573"/>
                <a:gd name="connsiteX3" fmla="*/ -1605 w 1358"/>
                <a:gd name="connsiteY3" fmla="*/ -157 h 1573"/>
                <a:gd name="connsiteX4" fmla="*/ -1585 w 1358"/>
                <a:gd name="connsiteY4" fmla="*/ -315 h 1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 h="1573">
                  <a:moveTo>
                    <a:pt x="-1585" y="-315"/>
                  </a:moveTo>
                  <a:cubicBezTo>
                    <a:pt x="-818" y="-275"/>
                    <a:pt x="-228" y="374"/>
                    <a:pt x="-248" y="1141"/>
                  </a:cubicBezTo>
                  <a:cubicBezTo>
                    <a:pt x="-267" y="1180"/>
                    <a:pt x="-267" y="1220"/>
                    <a:pt x="-267" y="1259"/>
                  </a:cubicBezTo>
                  <a:cubicBezTo>
                    <a:pt x="-1034" y="1240"/>
                    <a:pt x="-1625" y="590"/>
                    <a:pt x="-1605" y="-157"/>
                  </a:cubicBezTo>
                  <a:cubicBezTo>
                    <a:pt x="-1605" y="-216"/>
                    <a:pt x="-1585" y="-256"/>
                    <a:pt x="-1585" y="-315"/>
                  </a:cubicBezTo>
                  <a:close/>
                </a:path>
              </a:pathLst>
            </a:custGeom>
            <a:solidFill>
              <a:srgbClr val="5B5B5B"/>
            </a:solidFill>
            <a:ln w="1956" cap="flat">
              <a:noFill/>
              <a:prstDash val="solid"/>
              <a:miter/>
            </a:ln>
          </p:spPr>
          <p:txBody>
            <a:bodyPr rtlCol="0" anchor="ctr"/>
            <a:lstStyle/>
            <a:p>
              <a:endParaRPr lang="es-CO"/>
            </a:p>
          </p:txBody>
        </p:sp>
        <p:sp>
          <p:nvSpPr>
            <p:cNvPr id="966" name="Freeform: Shape 965">
              <a:extLst>
                <a:ext uri="{FF2B5EF4-FFF2-40B4-BE49-F238E27FC236}">
                  <a16:creationId xmlns:a16="http://schemas.microsoft.com/office/drawing/2014/main" id="{E289970D-829F-140C-C912-A4F09D8C35F3}"/>
                </a:ext>
              </a:extLst>
            </p:cNvPr>
            <p:cNvSpPr/>
            <p:nvPr/>
          </p:nvSpPr>
          <p:spPr>
            <a:xfrm>
              <a:off x="13110243" y="1776507"/>
              <a:ext cx="1380" cy="1593"/>
            </a:xfrm>
            <a:custGeom>
              <a:avLst/>
              <a:gdLst>
                <a:gd name="connsiteX0" fmla="*/ -1604 w 1380"/>
                <a:gd name="connsiteY0" fmla="*/ -315 h 1593"/>
                <a:gd name="connsiteX1" fmla="*/ -227 w 1380"/>
                <a:gd name="connsiteY1" fmla="*/ 1180 h 1593"/>
                <a:gd name="connsiteX2" fmla="*/ -227 w 1380"/>
                <a:gd name="connsiteY2" fmla="*/ 1279 h 1593"/>
                <a:gd name="connsiteX3" fmla="*/ -1604 w 1380"/>
                <a:gd name="connsiteY3" fmla="*/ -315 h 1593"/>
              </a:gdLst>
              <a:ahLst/>
              <a:cxnLst>
                <a:cxn ang="0">
                  <a:pos x="connsiteX0" y="connsiteY0"/>
                </a:cxn>
                <a:cxn ang="0">
                  <a:pos x="connsiteX1" y="connsiteY1"/>
                </a:cxn>
                <a:cxn ang="0">
                  <a:pos x="connsiteX2" y="connsiteY2"/>
                </a:cxn>
                <a:cxn ang="0">
                  <a:pos x="connsiteX3" y="connsiteY3"/>
                </a:cxn>
              </a:cxnLst>
              <a:rect l="l" t="t" r="r" b="b"/>
              <a:pathLst>
                <a:path w="1380" h="1593">
                  <a:moveTo>
                    <a:pt x="-1604" y="-315"/>
                  </a:moveTo>
                  <a:cubicBezTo>
                    <a:pt x="-817" y="-295"/>
                    <a:pt x="-187" y="374"/>
                    <a:pt x="-227" y="1180"/>
                  </a:cubicBezTo>
                  <a:cubicBezTo>
                    <a:pt x="-227" y="1200"/>
                    <a:pt x="-227" y="1239"/>
                    <a:pt x="-227" y="1279"/>
                  </a:cubicBezTo>
                  <a:cubicBezTo>
                    <a:pt x="-1033" y="1200"/>
                    <a:pt x="-1643" y="492"/>
                    <a:pt x="-1604" y="-315"/>
                  </a:cubicBezTo>
                  <a:close/>
                </a:path>
              </a:pathLst>
            </a:custGeom>
            <a:solidFill>
              <a:srgbClr val="5B5B5B"/>
            </a:solidFill>
            <a:ln w="1956" cap="flat">
              <a:noFill/>
              <a:prstDash val="solid"/>
              <a:miter/>
            </a:ln>
          </p:spPr>
          <p:txBody>
            <a:bodyPr rtlCol="0" anchor="ctr"/>
            <a:lstStyle/>
            <a:p>
              <a:endParaRPr lang="es-CO"/>
            </a:p>
          </p:txBody>
        </p:sp>
        <p:sp>
          <p:nvSpPr>
            <p:cNvPr id="967" name="Freeform: Shape 966">
              <a:extLst>
                <a:ext uri="{FF2B5EF4-FFF2-40B4-BE49-F238E27FC236}">
                  <a16:creationId xmlns:a16="http://schemas.microsoft.com/office/drawing/2014/main" id="{CB03CD0A-0A97-65E5-F2C4-BEC6183F1453}"/>
                </a:ext>
              </a:extLst>
            </p:cNvPr>
            <p:cNvSpPr/>
            <p:nvPr/>
          </p:nvSpPr>
          <p:spPr>
            <a:xfrm>
              <a:off x="12876930" y="472158"/>
              <a:ext cx="389278" cy="290244"/>
            </a:xfrm>
            <a:custGeom>
              <a:avLst/>
              <a:gdLst>
                <a:gd name="connsiteX0" fmla="*/ 2897 w 389278"/>
                <a:gd name="connsiteY0" fmla="*/ -315 h 290244"/>
                <a:gd name="connsiteX1" fmla="*/ 1284 w 389278"/>
                <a:gd name="connsiteY1" fmla="*/ 49732 h 290244"/>
                <a:gd name="connsiteX2" fmla="*/ 6399 w 389278"/>
                <a:gd name="connsiteY2" fmla="*/ 89077 h 290244"/>
                <a:gd name="connsiteX3" fmla="*/ 24616 w 389278"/>
                <a:gd name="connsiteY3" fmla="*/ 136292 h 290244"/>
                <a:gd name="connsiteX4" fmla="*/ 49482 w 389278"/>
                <a:gd name="connsiteY4" fmla="*/ 173669 h 290244"/>
                <a:gd name="connsiteX5" fmla="*/ 73935 w 389278"/>
                <a:gd name="connsiteY5" fmla="*/ 205145 h 290244"/>
                <a:gd name="connsiteX6" fmla="*/ 99076 w 389278"/>
                <a:gd name="connsiteY6" fmla="*/ 226943 h 290244"/>
                <a:gd name="connsiteX7" fmla="*/ 193820 w 389278"/>
                <a:gd name="connsiteY7" fmla="*/ 273370 h 290244"/>
                <a:gd name="connsiteX8" fmla="*/ 245480 w 389278"/>
                <a:gd name="connsiteY8" fmla="*/ 284150 h 290244"/>
                <a:gd name="connsiteX9" fmla="*/ 291907 w 389278"/>
                <a:gd name="connsiteY9" fmla="*/ 285036 h 290244"/>
                <a:gd name="connsiteX10" fmla="*/ 336367 w 389278"/>
                <a:gd name="connsiteY10" fmla="*/ 279921 h 290244"/>
                <a:gd name="connsiteX11" fmla="*/ 368000 w 389278"/>
                <a:gd name="connsiteY11" fmla="*/ 276694 h 290244"/>
                <a:gd name="connsiteX12" fmla="*/ 387673 w 389278"/>
                <a:gd name="connsiteY12" fmla="*/ 276596 h 290244"/>
                <a:gd name="connsiteX13" fmla="*/ 369377 w 389278"/>
                <a:gd name="connsiteY13" fmla="*/ 279409 h 290244"/>
                <a:gd name="connsiteX14" fmla="*/ 348623 w 389278"/>
                <a:gd name="connsiteY14" fmla="*/ 282006 h 290244"/>
                <a:gd name="connsiteX15" fmla="*/ 343587 w 389278"/>
                <a:gd name="connsiteY15" fmla="*/ 282419 h 290244"/>
                <a:gd name="connsiteX16" fmla="*/ 306209 w 389278"/>
                <a:gd name="connsiteY16" fmla="*/ 286177 h 290244"/>
                <a:gd name="connsiteX17" fmla="*/ 278923 w 389278"/>
                <a:gd name="connsiteY17" fmla="*/ 287200 h 290244"/>
                <a:gd name="connsiteX18" fmla="*/ 274851 w 389278"/>
                <a:gd name="connsiteY18" fmla="*/ 288144 h 290244"/>
                <a:gd name="connsiteX19" fmla="*/ 263047 w 389278"/>
                <a:gd name="connsiteY19" fmla="*/ 288537 h 290244"/>
                <a:gd name="connsiteX20" fmla="*/ 255355 w 389278"/>
                <a:gd name="connsiteY20" fmla="*/ 286787 h 290244"/>
                <a:gd name="connsiteX21" fmla="*/ 216660 w 389278"/>
                <a:gd name="connsiteY21" fmla="*/ 281947 h 290244"/>
                <a:gd name="connsiteX22" fmla="*/ 190967 w 389278"/>
                <a:gd name="connsiteY22" fmla="*/ 278013 h 290244"/>
                <a:gd name="connsiteX23" fmla="*/ 127247 w 389278"/>
                <a:gd name="connsiteY23" fmla="*/ 252182 h 290244"/>
                <a:gd name="connsiteX24" fmla="*/ 104526 w 389278"/>
                <a:gd name="connsiteY24" fmla="*/ 239258 h 290244"/>
                <a:gd name="connsiteX25" fmla="*/ 91562 w 389278"/>
                <a:gd name="connsiteY25" fmla="*/ 239258 h 290244"/>
                <a:gd name="connsiteX26" fmla="*/ 85975 w 389278"/>
                <a:gd name="connsiteY26" fmla="*/ 240084 h 290244"/>
                <a:gd name="connsiteX27" fmla="*/ 72401 w 389278"/>
                <a:gd name="connsiteY27" fmla="*/ 241087 h 290244"/>
                <a:gd name="connsiteX28" fmla="*/ 58807 w 389278"/>
                <a:gd name="connsiteY28" fmla="*/ 238215 h 290244"/>
                <a:gd name="connsiteX29" fmla="*/ 29042 w 389278"/>
                <a:gd name="connsiteY29" fmla="*/ 200680 h 290244"/>
                <a:gd name="connsiteX30" fmla="*/ 14012 w 389278"/>
                <a:gd name="connsiteY30" fmla="*/ 155984 h 290244"/>
                <a:gd name="connsiteX31" fmla="*/ 12045 w 389278"/>
                <a:gd name="connsiteY31" fmla="*/ 147544 h 290244"/>
                <a:gd name="connsiteX32" fmla="*/ 12989 w 389278"/>
                <a:gd name="connsiteY32" fmla="*/ 143492 h 290244"/>
                <a:gd name="connsiteX33" fmla="*/ 14111 w 389278"/>
                <a:gd name="connsiteY33" fmla="*/ 132750 h 290244"/>
                <a:gd name="connsiteX34" fmla="*/ 7855 w 389278"/>
                <a:gd name="connsiteY34" fmla="*/ 109143 h 290244"/>
                <a:gd name="connsiteX35" fmla="*/ 1304 w 389278"/>
                <a:gd name="connsiteY35" fmla="*/ 72159 h 290244"/>
                <a:gd name="connsiteX36" fmla="*/ 25 w 389278"/>
                <a:gd name="connsiteY36" fmla="*/ 54847 h 290244"/>
                <a:gd name="connsiteX37" fmla="*/ -1234 w 389278"/>
                <a:gd name="connsiteY37" fmla="*/ 44086 h 290244"/>
                <a:gd name="connsiteX38" fmla="*/ -54 w 389278"/>
                <a:gd name="connsiteY38" fmla="*/ 26086 h 290244"/>
                <a:gd name="connsiteX39" fmla="*/ 1442 w 389278"/>
                <a:gd name="connsiteY39" fmla="*/ 2951 h 290244"/>
                <a:gd name="connsiteX40" fmla="*/ 2897 w 389278"/>
                <a:gd name="connsiteY40" fmla="*/ -315 h 290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89278" h="290244">
                  <a:moveTo>
                    <a:pt x="2897" y="-315"/>
                  </a:moveTo>
                  <a:cubicBezTo>
                    <a:pt x="930" y="16328"/>
                    <a:pt x="1875" y="33129"/>
                    <a:pt x="1284" y="49732"/>
                  </a:cubicBezTo>
                  <a:cubicBezTo>
                    <a:pt x="812" y="63228"/>
                    <a:pt x="3586" y="76231"/>
                    <a:pt x="6399" y="89077"/>
                  </a:cubicBezTo>
                  <a:cubicBezTo>
                    <a:pt x="9999" y="105661"/>
                    <a:pt x="16137" y="121590"/>
                    <a:pt x="24616" y="136292"/>
                  </a:cubicBezTo>
                  <a:cubicBezTo>
                    <a:pt x="32052" y="149299"/>
                    <a:pt x="40354" y="161785"/>
                    <a:pt x="49482" y="173669"/>
                  </a:cubicBezTo>
                  <a:cubicBezTo>
                    <a:pt x="57627" y="184155"/>
                    <a:pt x="65417" y="194955"/>
                    <a:pt x="73935" y="205145"/>
                  </a:cubicBezTo>
                  <a:cubicBezTo>
                    <a:pt x="81076" y="213683"/>
                    <a:pt x="90224" y="220215"/>
                    <a:pt x="99076" y="226943"/>
                  </a:cubicBezTo>
                  <a:cubicBezTo>
                    <a:pt x="127582" y="248582"/>
                    <a:pt x="160062" y="262353"/>
                    <a:pt x="193820" y="273370"/>
                  </a:cubicBezTo>
                  <a:cubicBezTo>
                    <a:pt x="210620" y="278729"/>
                    <a:pt x="227932" y="282341"/>
                    <a:pt x="245480" y="284150"/>
                  </a:cubicBezTo>
                  <a:cubicBezTo>
                    <a:pt x="260903" y="285722"/>
                    <a:pt x="276425" y="286017"/>
                    <a:pt x="291907" y="285036"/>
                  </a:cubicBezTo>
                  <a:cubicBezTo>
                    <a:pt x="306838" y="284546"/>
                    <a:pt x="321711" y="282836"/>
                    <a:pt x="336367" y="279921"/>
                  </a:cubicBezTo>
                  <a:cubicBezTo>
                    <a:pt x="346813" y="277991"/>
                    <a:pt x="357377" y="276911"/>
                    <a:pt x="368000" y="276694"/>
                  </a:cubicBezTo>
                  <a:cubicBezTo>
                    <a:pt x="374532" y="276360"/>
                    <a:pt x="381102" y="276694"/>
                    <a:pt x="387673" y="276596"/>
                  </a:cubicBezTo>
                  <a:cubicBezTo>
                    <a:pt x="381771" y="278858"/>
                    <a:pt x="375515" y="278996"/>
                    <a:pt x="369377" y="279409"/>
                  </a:cubicBezTo>
                  <a:cubicBezTo>
                    <a:pt x="362393" y="279901"/>
                    <a:pt x="355312" y="278858"/>
                    <a:pt x="348623" y="282006"/>
                  </a:cubicBezTo>
                  <a:cubicBezTo>
                    <a:pt x="346990" y="282456"/>
                    <a:pt x="345278" y="282596"/>
                    <a:pt x="343587" y="282419"/>
                  </a:cubicBezTo>
                  <a:cubicBezTo>
                    <a:pt x="331036" y="282793"/>
                    <a:pt x="318681" y="285213"/>
                    <a:pt x="306209" y="286177"/>
                  </a:cubicBezTo>
                  <a:cubicBezTo>
                    <a:pt x="297219" y="286865"/>
                    <a:pt x="288110" y="289954"/>
                    <a:pt x="278923" y="287200"/>
                  </a:cubicBezTo>
                  <a:cubicBezTo>
                    <a:pt x="277487" y="286853"/>
                    <a:pt x="275992" y="287204"/>
                    <a:pt x="274851" y="288144"/>
                  </a:cubicBezTo>
                  <a:cubicBezTo>
                    <a:pt x="271271" y="290375"/>
                    <a:pt x="266765" y="290526"/>
                    <a:pt x="263047" y="288537"/>
                  </a:cubicBezTo>
                  <a:cubicBezTo>
                    <a:pt x="260667" y="287333"/>
                    <a:pt x="258031" y="286733"/>
                    <a:pt x="255355" y="286787"/>
                  </a:cubicBezTo>
                  <a:cubicBezTo>
                    <a:pt x="242155" y="287632"/>
                    <a:pt x="229505" y="283914"/>
                    <a:pt x="216660" y="281947"/>
                  </a:cubicBezTo>
                  <a:cubicBezTo>
                    <a:pt x="208102" y="280629"/>
                    <a:pt x="199387" y="280334"/>
                    <a:pt x="190967" y="278013"/>
                  </a:cubicBezTo>
                  <a:cubicBezTo>
                    <a:pt x="168658" y="272111"/>
                    <a:pt x="147196" y="264104"/>
                    <a:pt x="127247" y="252182"/>
                  </a:cubicBezTo>
                  <a:cubicBezTo>
                    <a:pt x="119772" y="247736"/>
                    <a:pt x="112198" y="243389"/>
                    <a:pt x="104526" y="239258"/>
                  </a:cubicBezTo>
                  <a:cubicBezTo>
                    <a:pt x="100395" y="237015"/>
                    <a:pt x="96027" y="234084"/>
                    <a:pt x="91562" y="239258"/>
                  </a:cubicBezTo>
                  <a:cubicBezTo>
                    <a:pt x="90244" y="240792"/>
                    <a:pt x="87844" y="240359"/>
                    <a:pt x="85975" y="240084"/>
                  </a:cubicBezTo>
                  <a:cubicBezTo>
                    <a:pt x="81430" y="239460"/>
                    <a:pt x="76807" y="239801"/>
                    <a:pt x="72401" y="241087"/>
                  </a:cubicBezTo>
                  <a:cubicBezTo>
                    <a:pt x="67679" y="242447"/>
                    <a:pt x="62584" y="241370"/>
                    <a:pt x="58807" y="238215"/>
                  </a:cubicBezTo>
                  <a:cubicBezTo>
                    <a:pt x="45567" y="228379"/>
                    <a:pt x="35042" y="216398"/>
                    <a:pt x="29042" y="200680"/>
                  </a:cubicBezTo>
                  <a:cubicBezTo>
                    <a:pt x="23416" y="185984"/>
                    <a:pt x="18163" y="171171"/>
                    <a:pt x="14012" y="155984"/>
                  </a:cubicBezTo>
                  <a:cubicBezTo>
                    <a:pt x="13245" y="153190"/>
                    <a:pt x="12753" y="150338"/>
                    <a:pt x="12045" y="147544"/>
                  </a:cubicBezTo>
                  <a:cubicBezTo>
                    <a:pt x="11553" y="146124"/>
                    <a:pt x="11927" y="144552"/>
                    <a:pt x="12989" y="143492"/>
                  </a:cubicBezTo>
                  <a:cubicBezTo>
                    <a:pt x="16373" y="140167"/>
                    <a:pt x="15271" y="136606"/>
                    <a:pt x="14111" y="132750"/>
                  </a:cubicBezTo>
                  <a:cubicBezTo>
                    <a:pt x="11750" y="124881"/>
                    <a:pt x="8406" y="117012"/>
                    <a:pt x="7855" y="109143"/>
                  </a:cubicBezTo>
                  <a:cubicBezTo>
                    <a:pt x="6989" y="96494"/>
                    <a:pt x="2622" y="84651"/>
                    <a:pt x="1304" y="72159"/>
                  </a:cubicBezTo>
                  <a:cubicBezTo>
                    <a:pt x="478" y="66424"/>
                    <a:pt x="65" y="60641"/>
                    <a:pt x="25" y="54847"/>
                  </a:cubicBezTo>
                  <a:cubicBezTo>
                    <a:pt x="25" y="51223"/>
                    <a:pt x="-388" y="47612"/>
                    <a:pt x="-1234" y="44086"/>
                  </a:cubicBezTo>
                  <a:cubicBezTo>
                    <a:pt x="-2473" y="38047"/>
                    <a:pt x="-231" y="32086"/>
                    <a:pt x="-54" y="26086"/>
                  </a:cubicBezTo>
                  <a:cubicBezTo>
                    <a:pt x="183" y="18355"/>
                    <a:pt x="-290" y="10584"/>
                    <a:pt x="1442" y="2951"/>
                  </a:cubicBezTo>
                  <a:cubicBezTo>
                    <a:pt x="1481" y="1715"/>
                    <a:pt x="2012" y="545"/>
                    <a:pt x="2897" y="-315"/>
                  </a:cubicBezTo>
                  <a:close/>
                </a:path>
              </a:pathLst>
            </a:custGeom>
            <a:solidFill>
              <a:srgbClr val="020202"/>
            </a:solidFill>
            <a:ln w="1956" cap="flat">
              <a:noFill/>
              <a:prstDash val="solid"/>
              <a:miter/>
            </a:ln>
          </p:spPr>
          <p:txBody>
            <a:bodyPr rtlCol="0" anchor="ctr"/>
            <a:lstStyle/>
            <a:p>
              <a:endParaRPr lang="es-CO"/>
            </a:p>
          </p:txBody>
        </p:sp>
        <p:sp>
          <p:nvSpPr>
            <p:cNvPr id="968" name="Freeform: Shape 967">
              <a:extLst>
                <a:ext uri="{FF2B5EF4-FFF2-40B4-BE49-F238E27FC236}">
                  <a16:creationId xmlns:a16="http://schemas.microsoft.com/office/drawing/2014/main" id="{CC820513-DC9D-C40C-CE0E-CEF06EF65825}"/>
                </a:ext>
              </a:extLst>
            </p:cNvPr>
            <p:cNvSpPr/>
            <p:nvPr/>
          </p:nvSpPr>
          <p:spPr>
            <a:xfrm>
              <a:off x="12881334" y="461967"/>
              <a:ext cx="1624" cy="8754"/>
            </a:xfrm>
            <a:custGeom>
              <a:avLst/>
              <a:gdLst>
                <a:gd name="connsiteX0" fmla="*/ -50 w 1624"/>
                <a:gd name="connsiteY0" fmla="*/ -315 h 8754"/>
                <a:gd name="connsiteX1" fmla="*/ -1506 w 1624"/>
                <a:gd name="connsiteY1" fmla="*/ 8440 h 8754"/>
                <a:gd name="connsiteX2" fmla="*/ -50 w 1624"/>
                <a:gd name="connsiteY2" fmla="*/ -315 h 8754"/>
              </a:gdLst>
              <a:ahLst/>
              <a:cxnLst>
                <a:cxn ang="0">
                  <a:pos x="connsiteX0" y="connsiteY0"/>
                </a:cxn>
                <a:cxn ang="0">
                  <a:pos x="connsiteX1" y="connsiteY1"/>
                </a:cxn>
                <a:cxn ang="0">
                  <a:pos x="connsiteX2" y="connsiteY2"/>
                </a:cxn>
              </a:cxnLst>
              <a:rect l="l" t="t" r="r" b="b"/>
              <a:pathLst>
                <a:path w="1624" h="8754">
                  <a:moveTo>
                    <a:pt x="-50" y="-315"/>
                  </a:moveTo>
                  <a:cubicBezTo>
                    <a:pt x="-483" y="2597"/>
                    <a:pt x="1051" y="5863"/>
                    <a:pt x="-1506" y="8440"/>
                  </a:cubicBezTo>
                  <a:cubicBezTo>
                    <a:pt x="-1073" y="5508"/>
                    <a:pt x="-2687" y="2243"/>
                    <a:pt x="-50" y="-315"/>
                  </a:cubicBezTo>
                  <a:close/>
                </a:path>
              </a:pathLst>
            </a:custGeom>
            <a:solidFill>
              <a:srgbClr val="020202"/>
            </a:solidFill>
            <a:ln w="1956" cap="flat">
              <a:noFill/>
              <a:prstDash val="solid"/>
              <a:miter/>
            </a:ln>
          </p:spPr>
          <p:txBody>
            <a:bodyPr rtlCol="0" anchor="ctr"/>
            <a:lstStyle/>
            <a:p>
              <a:endParaRPr lang="es-CO"/>
            </a:p>
          </p:txBody>
        </p:sp>
        <p:sp>
          <p:nvSpPr>
            <p:cNvPr id="969" name="Freeform: Shape 968">
              <a:extLst>
                <a:ext uri="{FF2B5EF4-FFF2-40B4-BE49-F238E27FC236}">
                  <a16:creationId xmlns:a16="http://schemas.microsoft.com/office/drawing/2014/main" id="{E23745A6-5F6C-6B49-7B05-6E70BD590214}"/>
                </a:ext>
              </a:extLst>
            </p:cNvPr>
            <p:cNvSpPr/>
            <p:nvPr/>
          </p:nvSpPr>
          <p:spPr>
            <a:xfrm>
              <a:off x="12884245" y="443023"/>
              <a:ext cx="1624" cy="8754"/>
            </a:xfrm>
            <a:custGeom>
              <a:avLst/>
              <a:gdLst>
                <a:gd name="connsiteX0" fmla="*/ -50 w 1624"/>
                <a:gd name="connsiteY0" fmla="*/ -315 h 8754"/>
                <a:gd name="connsiteX1" fmla="*/ -1506 w 1624"/>
                <a:gd name="connsiteY1" fmla="*/ 8440 h 8754"/>
                <a:gd name="connsiteX2" fmla="*/ -50 w 1624"/>
                <a:gd name="connsiteY2" fmla="*/ -315 h 8754"/>
              </a:gdLst>
              <a:ahLst/>
              <a:cxnLst>
                <a:cxn ang="0">
                  <a:pos x="connsiteX0" y="connsiteY0"/>
                </a:cxn>
                <a:cxn ang="0">
                  <a:pos x="connsiteX1" y="connsiteY1"/>
                </a:cxn>
                <a:cxn ang="0">
                  <a:pos x="connsiteX2" y="connsiteY2"/>
                </a:cxn>
              </a:cxnLst>
              <a:rect l="l" t="t" r="r" b="b"/>
              <a:pathLst>
                <a:path w="1624" h="8754">
                  <a:moveTo>
                    <a:pt x="-50" y="-315"/>
                  </a:moveTo>
                  <a:cubicBezTo>
                    <a:pt x="-483" y="2597"/>
                    <a:pt x="1051" y="5862"/>
                    <a:pt x="-1506" y="8440"/>
                  </a:cubicBezTo>
                  <a:cubicBezTo>
                    <a:pt x="-1073" y="5508"/>
                    <a:pt x="-2687" y="2243"/>
                    <a:pt x="-50" y="-315"/>
                  </a:cubicBezTo>
                  <a:close/>
                </a:path>
              </a:pathLst>
            </a:custGeom>
            <a:solidFill>
              <a:srgbClr val="020202"/>
            </a:solidFill>
            <a:ln w="1956" cap="flat">
              <a:noFill/>
              <a:prstDash val="solid"/>
              <a:miter/>
            </a:ln>
          </p:spPr>
          <p:txBody>
            <a:bodyPr rtlCol="0" anchor="ctr"/>
            <a:lstStyle/>
            <a:p>
              <a:endParaRPr lang="es-CO"/>
            </a:p>
          </p:txBody>
        </p:sp>
        <p:sp>
          <p:nvSpPr>
            <p:cNvPr id="970" name="Freeform: Shape 969">
              <a:extLst>
                <a:ext uri="{FF2B5EF4-FFF2-40B4-BE49-F238E27FC236}">
                  <a16:creationId xmlns:a16="http://schemas.microsoft.com/office/drawing/2014/main" id="{C926E0DF-74FD-C778-77D7-0C7E08DDB300}"/>
                </a:ext>
              </a:extLst>
            </p:cNvPr>
            <p:cNvSpPr/>
            <p:nvPr/>
          </p:nvSpPr>
          <p:spPr>
            <a:xfrm>
              <a:off x="12882824" y="453213"/>
              <a:ext cx="1551" cy="7298"/>
            </a:xfrm>
            <a:custGeom>
              <a:avLst/>
              <a:gdLst>
                <a:gd name="connsiteX0" fmla="*/ -105 w 1551"/>
                <a:gd name="connsiteY0" fmla="*/ -315 h 7298"/>
                <a:gd name="connsiteX1" fmla="*/ -1541 w 1551"/>
                <a:gd name="connsiteY1" fmla="*/ 6984 h 7298"/>
                <a:gd name="connsiteX2" fmla="*/ -105 w 1551"/>
                <a:gd name="connsiteY2" fmla="*/ -315 h 7298"/>
              </a:gdLst>
              <a:ahLst/>
              <a:cxnLst>
                <a:cxn ang="0">
                  <a:pos x="connsiteX0" y="connsiteY0"/>
                </a:cxn>
                <a:cxn ang="0">
                  <a:pos x="connsiteX1" y="connsiteY1"/>
                </a:cxn>
                <a:cxn ang="0">
                  <a:pos x="connsiteX2" y="connsiteY2"/>
                </a:cxn>
              </a:cxnLst>
              <a:rect l="l" t="t" r="r" b="b"/>
              <a:pathLst>
                <a:path w="1551" h="7298">
                  <a:moveTo>
                    <a:pt x="-105" y="-315"/>
                  </a:moveTo>
                  <a:cubicBezTo>
                    <a:pt x="-420" y="2144"/>
                    <a:pt x="820" y="4918"/>
                    <a:pt x="-1541" y="6984"/>
                  </a:cubicBezTo>
                  <a:cubicBezTo>
                    <a:pt x="-1207" y="4525"/>
                    <a:pt x="-2524" y="1731"/>
                    <a:pt x="-105" y="-315"/>
                  </a:cubicBezTo>
                  <a:close/>
                </a:path>
              </a:pathLst>
            </a:custGeom>
            <a:solidFill>
              <a:srgbClr val="020202"/>
            </a:solidFill>
            <a:ln w="1956" cap="flat">
              <a:noFill/>
              <a:prstDash val="solid"/>
              <a:miter/>
            </a:ln>
          </p:spPr>
          <p:txBody>
            <a:bodyPr rtlCol="0" anchor="ctr"/>
            <a:lstStyle/>
            <a:p>
              <a:endParaRPr lang="es-CO"/>
            </a:p>
          </p:txBody>
        </p:sp>
        <p:sp>
          <p:nvSpPr>
            <p:cNvPr id="971" name="Freeform: Shape 970">
              <a:extLst>
                <a:ext uri="{FF2B5EF4-FFF2-40B4-BE49-F238E27FC236}">
                  <a16:creationId xmlns:a16="http://schemas.microsoft.com/office/drawing/2014/main" id="{733C1892-541B-5D2F-EEEB-9CC376833010}"/>
                </a:ext>
              </a:extLst>
            </p:cNvPr>
            <p:cNvSpPr/>
            <p:nvPr/>
          </p:nvSpPr>
          <p:spPr>
            <a:xfrm>
              <a:off x="12884121" y="309764"/>
              <a:ext cx="679248" cy="444219"/>
            </a:xfrm>
            <a:custGeom>
              <a:avLst/>
              <a:gdLst>
                <a:gd name="connsiteX0" fmla="*/ 52816 w 679248"/>
                <a:gd name="connsiteY0" fmla="*/ 39794 h 444219"/>
                <a:gd name="connsiteX1" fmla="*/ 114352 w 679248"/>
                <a:gd name="connsiteY1" fmla="*/ 5190 h 444219"/>
                <a:gd name="connsiteX2" fmla="*/ 136917 w 679248"/>
                <a:gd name="connsiteY2" fmla="*/ 134 h 444219"/>
                <a:gd name="connsiteX3" fmla="*/ 140261 w 679248"/>
                <a:gd name="connsiteY3" fmla="*/ 292 h 444219"/>
                <a:gd name="connsiteX4" fmla="*/ 134949 w 679248"/>
                <a:gd name="connsiteY4" fmla="*/ 3852 h 444219"/>
                <a:gd name="connsiteX5" fmla="*/ 115749 w 679248"/>
                <a:gd name="connsiteY5" fmla="*/ 8987 h 444219"/>
                <a:gd name="connsiteX6" fmla="*/ 61492 w 679248"/>
                <a:gd name="connsiteY6" fmla="*/ 38240 h 444219"/>
                <a:gd name="connsiteX7" fmla="*/ 55236 w 679248"/>
                <a:gd name="connsiteY7" fmla="*/ 53368 h 444219"/>
                <a:gd name="connsiteX8" fmla="*/ 64581 w 679248"/>
                <a:gd name="connsiteY8" fmla="*/ 108451 h 444219"/>
                <a:gd name="connsiteX9" fmla="*/ 100444 w 679248"/>
                <a:gd name="connsiteY9" fmla="*/ 169613 h 444219"/>
                <a:gd name="connsiteX10" fmla="*/ 180530 w 679248"/>
                <a:gd name="connsiteY10" fmla="*/ 240218 h 444219"/>
                <a:gd name="connsiteX11" fmla="*/ 284559 w 679248"/>
                <a:gd name="connsiteY11" fmla="*/ 276966 h 444219"/>
                <a:gd name="connsiteX12" fmla="*/ 317157 w 679248"/>
                <a:gd name="connsiteY12" fmla="*/ 279701 h 444219"/>
                <a:gd name="connsiteX13" fmla="*/ 356305 w 679248"/>
                <a:gd name="connsiteY13" fmla="*/ 276986 h 444219"/>
                <a:gd name="connsiteX14" fmla="*/ 427126 w 679248"/>
                <a:gd name="connsiteY14" fmla="*/ 269511 h 444219"/>
                <a:gd name="connsiteX15" fmla="*/ 553778 w 679248"/>
                <a:gd name="connsiteY15" fmla="*/ 246041 h 444219"/>
                <a:gd name="connsiteX16" fmla="*/ 669630 w 679248"/>
                <a:gd name="connsiteY16" fmla="*/ 187024 h 444219"/>
                <a:gd name="connsiteX17" fmla="*/ 673564 w 679248"/>
                <a:gd name="connsiteY17" fmla="*/ 183876 h 444219"/>
                <a:gd name="connsiteX18" fmla="*/ 675846 w 679248"/>
                <a:gd name="connsiteY18" fmla="*/ 183679 h 444219"/>
                <a:gd name="connsiteX19" fmla="*/ 677262 w 679248"/>
                <a:gd name="connsiteY19" fmla="*/ 204532 h 444219"/>
                <a:gd name="connsiteX20" fmla="*/ 677558 w 679248"/>
                <a:gd name="connsiteY20" fmla="*/ 211063 h 444219"/>
                <a:gd name="connsiteX21" fmla="*/ 677558 w 679248"/>
                <a:gd name="connsiteY21" fmla="*/ 267130 h 444219"/>
                <a:gd name="connsiteX22" fmla="*/ 662980 w 679248"/>
                <a:gd name="connsiteY22" fmla="*/ 313459 h 444219"/>
                <a:gd name="connsiteX23" fmla="*/ 640731 w 679248"/>
                <a:gd name="connsiteY23" fmla="*/ 337165 h 444219"/>
                <a:gd name="connsiteX24" fmla="*/ 589582 w 679248"/>
                <a:gd name="connsiteY24" fmla="*/ 370037 h 444219"/>
                <a:gd name="connsiteX25" fmla="*/ 547502 w 679248"/>
                <a:gd name="connsiteY25" fmla="*/ 387959 h 444219"/>
                <a:gd name="connsiteX26" fmla="*/ 526807 w 679248"/>
                <a:gd name="connsiteY26" fmla="*/ 396792 h 444219"/>
                <a:gd name="connsiteX27" fmla="*/ 488839 w 679248"/>
                <a:gd name="connsiteY27" fmla="*/ 408969 h 444219"/>
                <a:gd name="connsiteX28" fmla="*/ 443002 w 679248"/>
                <a:gd name="connsiteY28" fmla="*/ 425278 h 444219"/>
                <a:gd name="connsiteX29" fmla="*/ 420929 w 679248"/>
                <a:gd name="connsiteY29" fmla="*/ 428839 h 444219"/>
                <a:gd name="connsiteX30" fmla="*/ 400883 w 679248"/>
                <a:gd name="connsiteY30" fmla="*/ 431357 h 444219"/>
                <a:gd name="connsiteX31" fmla="*/ 377276 w 679248"/>
                <a:gd name="connsiteY31" fmla="*/ 434917 h 444219"/>
                <a:gd name="connsiteX32" fmla="*/ 343832 w 679248"/>
                <a:gd name="connsiteY32" fmla="*/ 436275 h 444219"/>
                <a:gd name="connsiteX33" fmla="*/ 318750 w 679248"/>
                <a:gd name="connsiteY33" fmla="*/ 439560 h 444219"/>
                <a:gd name="connsiteX34" fmla="*/ 301536 w 679248"/>
                <a:gd name="connsiteY34" fmla="*/ 441645 h 444219"/>
                <a:gd name="connsiteX35" fmla="*/ 247142 w 679248"/>
                <a:gd name="connsiteY35" fmla="*/ 443141 h 444219"/>
                <a:gd name="connsiteX36" fmla="*/ 184976 w 679248"/>
                <a:gd name="connsiteY36" fmla="*/ 430806 h 444219"/>
                <a:gd name="connsiteX37" fmla="*/ 104319 w 679248"/>
                <a:gd name="connsiteY37" fmla="*/ 392858 h 444219"/>
                <a:gd name="connsiteX38" fmla="*/ 54351 w 679248"/>
                <a:gd name="connsiteY38" fmla="*/ 344876 h 444219"/>
                <a:gd name="connsiteX39" fmla="*/ 29367 w 679248"/>
                <a:gd name="connsiteY39" fmla="*/ 310154 h 444219"/>
                <a:gd name="connsiteX40" fmla="*/ 1314 w 679248"/>
                <a:gd name="connsiteY40" fmla="*/ 239825 h 444219"/>
                <a:gd name="connsiteX41" fmla="*/ -1539 w 679248"/>
                <a:gd name="connsiteY41" fmla="*/ 190643 h 444219"/>
                <a:gd name="connsiteX42" fmla="*/ 3989 w 679248"/>
                <a:gd name="connsiteY42" fmla="*/ 134518 h 444219"/>
                <a:gd name="connsiteX43" fmla="*/ 11366 w 679248"/>
                <a:gd name="connsiteY43" fmla="*/ 100582 h 444219"/>
                <a:gd name="connsiteX44" fmla="*/ 33262 w 679248"/>
                <a:gd name="connsiteY44" fmla="*/ 62614 h 444219"/>
                <a:gd name="connsiteX45" fmla="*/ 48666 w 679248"/>
                <a:gd name="connsiteY45" fmla="*/ 47112 h 444219"/>
                <a:gd name="connsiteX46" fmla="*/ 52600 w 679248"/>
                <a:gd name="connsiteY46" fmla="*/ 41211 h 444219"/>
                <a:gd name="connsiteX47" fmla="*/ 52246 w 679248"/>
                <a:gd name="connsiteY47" fmla="*/ 40148 h 444219"/>
                <a:gd name="connsiteX48" fmla="*/ 52816 w 679248"/>
                <a:gd name="connsiteY48" fmla="*/ 39794 h 444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79248" h="444219">
                  <a:moveTo>
                    <a:pt x="52816" y="39794"/>
                  </a:moveTo>
                  <a:cubicBezTo>
                    <a:pt x="70915" y="24410"/>
                    <a:pt x="91808" y="12662"/>
                    <a:pt x="114352" y="5190"/>
                  </a:cubicBezTo>
                  <a:cubicBezTo>
                    <a:pt x="121690" y="2769"/>
                    <a:pt x="129244" y="1075"/>
                    <a:pt x="136917" y="134"/>
                  </a:cubicBezTo>
                  <a:cubicBezTo>
                    <a:pt x="137959" y="-517"/>
                    <a:pt x="139297" y="-456"/>
                    <a:pt x="140261" y="292"/>
                  </a:cubicBezTo>
                  <a:cubicBezTo>
                    <a:pt x="139927" y="3616"/>
                    <a:pt x="137113" y="3282"/>
                    <a:pt x="134949" y="3852"/>
                  </a:cubicBezTo>
                  <a:cubicBezTo>
                    <a:pt x="128556" y="5584"/>
                    <a:pt x="121867" y="6213"/>
                    <a:pt x="115749" y="8987"/>
                  </a:cubicBezTo>
                  <a:cubicBezTo>
                    <a:pt x="96332" y="16285"/>
                    <a:pt x="77820" y="25138"/>
                    <a:pt x="61492" y="38240"/>
                  </a:cubicBezTo>
                  <a:cubicBezTo>
                    <a:pt x="56377" y="42352"/>
                    <a:pt x="54961" y="46857"/>
                    <a:pt x="55236" y="53368"/>
                  </a:cubicBezTo>
                  <a:cubicBezTo>
                    <a:pt x="56043" y="72156"/>
                    <a:pt x="58423" y="90471"/>
                    <a:pt x="64581" y="108451"/>
                  </a:cubicBezTo>
                  <a:cubicBezTo>
                    <a:pt x="72115" y="131128"/>
                    <a:pt x="84332" y="151967"/>
                    <a:pt x="100444" y="169613"/>
                  </a:cubicBezTo>
                  <a:cubicBezTo>
                    <a:pt x="124700" y="195797"/>
                    <a:pt x="150215" y="220762"/>
                    <a:pt x="180530" y="240218"/>
                  </a:cubicBezTo>
                  <a:cubicBezTo>
                    <a:pt x="212322" y="260540"/>
                    <a:pt x="246808" y="273366"/>
                    <a:pt x="284559" y="276966"/>
                  </a:cubicBezTo>
                  <a:cubicBezTo>
                    <a:pt x="295418" y="278009"/>
                    <a:pt x="306199" y="279150"/>
                    <a:pt x="317157" y="279701"/>
                  </a:cubicBezTo>
                  <a:cubicBezTo>
                    <a:pt x="330318" y="280350"/>
                    <a:pt x="343262" y="278540"/>
                    <a:pt x="356305" y="276986"/>
                  </a:cubicBezTo>
                  <a:cubicBezTo>
                    <a:pt x="379912" y="274212"/>
                    <a:pt x="403696" y="273288"/>
                    <a:pt x="427126" y="269511"/>
                  </a:cubicBezTo>
                  <a:cubicBezTo>
                    <a:pt x="469520" y="262724"/>
                    <a:pt x="512249" y="257471"/>
                    <a:pt x="553778" y="246041"/>
                  </a:cubicBezTo>
                  <a:cubicBezTo>
                    <a:pt x="596389" y="234336"/>
                    <a:pt x="635458" y="215431"/>
                    <a:pt x="669630" y="187024"/>
                  </a:cubicBezTo>
                  <a:cubicBezTo>
                    <a:pt x="670830" y="185833"/>
                    <a:pt x="672148" y="184779"/>
                    <a:pt x="673564" y="183876"/>
                  </a:cubicBezTo>
                  <a:cubicBezTo>
                    <a:pt x="674273" y="183508"/>
                    <a:pt x="675099" y="183437"/>
                    <a:pt x="675846" y="183679"/>
                  </a:cubicBezTo>
                  <a:cubicBezTo>
                    <a:pt x="676220" y="190624"/>
                    <a:pt x="675492" y="197647"/>
                    <a:pt x="677262" y="204532"/>
                  </a:cubicBezTo>
                  <a:cubicBezTo>
                    <a:pt x="677636" y="206688"/>
                    <a:pt x="677734" y="208882"/>
                    <a:pt x="677558" y="211063"/>
                  </a:cubicBezTo>
                  <a:cubicBezTo>
                    <a:pt x="677558" y="229752"/>
                    <a:pt x="677715" y="248441"/>
                    <a:pt x="677558" y="267130"/>
                  </a:cubicBezTo>
                  <a:cubicBezTo>
                    <a:pt x="677400" y="284009"/>
                    <a:pt x="672994" y="299846"/>
                    <a:pt x="662980" y="313459"/>
                  </a:cubicBezTo>
                  <a:cubicBezTo>
                    <a:pt x="656586" y="322270"/>
                    <a:pt x="649111" y="330236"/>
                    <a:pt x="640731" y="337165"/>
                  </a:cubicBezTo>
                  <a:cubicBezTo>
                    <a:pt x="625189" y="350296"/>
                    <a:pt x="607995" y="361346"/>
                    <a:pt x="589582" y="370037"/>
                  </a:cubicBezTo>
                  <a:cubicBezTo>
                    <a:pt x="575713" y="376372"/>
                    <a:pt x="561529" y="381998"/>
                    <a:pt x="547502" y="387959"/>
                  </a:cubicBezTo>
                  <a:lnTo>
                    <a:pt x="526807" y="396792"/>
                  </a:lnTo>
                  <a:cubicBezTo>
                    <a:pt x="514531" y="402025"/>
                    <a:pt x="501429" y="404759"/>
                    <a:pt x="488839" y="408969"/>
                  </a:cubicBezTo>
                  <a:cubicBezTo>
                    <a:pt x="473455" y="414124"/>
                    <a:pt x="458464" y="420340"/>
                    <a:pt x="443002" y="425278"/>
                  </a:cubicBezTo>
                  <a:cubicBezTo>
                    <a:pt x="435939" y="427861"/>
                    <a:pt x="428444" y="429069"/>
                    <a:pt x="420929" y="428839"/>
                  </a:cubicBezTo>
                  <a:cubicBezTo>
                    <a:pt x="414162" y="428567"/>
                    <a:pt x="407375" y="429417"/>
                    <a:pt x="400883" y="431357"/>
                  </a:cubicBezTo>
                  <a:cubicBezTo>
                    <a:pt x="393112" y="433161"/>
                    <a:pt x="385223" y="434351"/>
                    <a:pt x="377276" y="434917"/>
                  </a:cubicBezTo>
                  <a:cubicBezTo>
                    <a:pt x="366141" y="436078"/>
                    <a:pt x="355026" y="435606"/>
                    <a:pt x="343832" y="436275"/>
                  </a:cubicBezTo>
                  <a:cubicBezTo>
                    <a:pt x="335393" y="436709"/>
                    <a:pt x="327013" y="437807"/>
                    <a:pt x="318750" y="439560"/>
                  </a:cubicBezTo>
                  <a:cubicBezTo>
                    <a:pt x="313025" y="440819"/>
                    <a:pt x="307261" y="440701"/>
                    <a:pt x="301536" y="441645"/>
                  </a:cubicBezTo>
                  <a:cubicBezTo>
                    <a:pt x="283536" y="444655"/>
                    <a:pt x="265241" y="444104"/>
                    <a:pt x="247142" y="443141"/>
                  </a:cubicBezTo>
                  <a:cubicBezTo>
                    <a:pt x="225955" y="441917"/>
                    <a:pt x="205023" y="437766"/>
                    <a:pt x="184976" y="430806"/>
                  </a:cubicBezTo>
                  <a:cubicBezTo>
                    <a:pt x="156727" y="421147"/>
                    <a:pt x="129461" y="409363"/>
                    <a:pt x="104319" y="392858"/>
                  </a:cubicBezTo>
                  <a:cubicBezTo>
                    <a:pt x="84863" y="380070"/>
                    <a:pt x="67925" y="363805"/>
                    <a:pt x="54351" y="344876"/>
                  </a:cubicBezTo>
                  <a:cubicBezTo>
                    <a:pt x="46010" y="333309"/>
                    <a:pt x="36842" y="322331"/>
                    <a:pt x="29367" y="310154"/>
                  </a:cubicBezTo>
                  <a:cubicBezTo>
                    <a:pt x="15970" y="288337"/>
                    <a:pt x="5760" y="265320"/>
                    <a:pt x="1314" y="239825"/>
                  </a:cubicBezTo>
                  <a:cubicBezTo>
                    <a:pt x="-1559" y="223457"/>
                    <a:pt x="-1067" y="207070"/>
                    <a:pt x="-1539" y="190643"/>
                  </a:cubicBezTo>
                  <a:cubicBezTo>
                    <a:pt x="-2089" y="171659"/>
                    <a:pt x="861" y="153128"/>
                    <a:pt x="3989" y="134518"/>
                  </a:cubicBezTo>
                  <a:cubicBezTo>
                    <a:pt x="5838" y="123084"/>
                    <a:pt x="8317" y="111756"/>
                    <a:pt x="11366" y="100582"/>
                  </a:cubicBezTo>
                  <a:cubicBezTo>
                    <a:pt x="15498" y="85985"/>
                    <a:pt x="23367" y="73729"/>
                    <a:pt x="33262" y="62614"/>
                  </a:cubicBezTo>
                  <a:cubicBezTo>
                    <a:pt x="38101" y="57185"/>
                    <a:pt x="43531" y="52286"/>
                    <a:pt x="48666" y="47112"/>
                  </a:cubicBezTo>
                  <a:cubicBezTo>
                    <a:pt x="50357" y="45421"/>
                    <a:pt x="52443" y="43965"/>
                    <a:pt x="52600" y="41211"/>
                  </a:cubicBezTo>
                  <a:cubicBezTo>
                    <a:pt x="52148" y="40798"/>
                    <a:pt x="52029" y="40463"/>
                    <a:pt x="52246" y="40148"/>
                  </a:cubicBezTo>
                  <a:cubicBezTo>
                    <a:pt x="52384" y="39956"/>
                    <a:pt x="52580" y="39826"/>
                    <a:pt x="52816" y="39794"/>
                  </a:cubicBezTo>
                  <a:close/>
                </a:path>
              </a:pathLst>
            </a:custGeom>
            <a:solidFill>
              <a:srgbClr val="4A646E"/>
            </a:solidFill>
            <a:ln w="1956" cap="flat">
              <a:noFill/>
              <a:prstDash val="solid"/>
              <a:miter/>
            </a:ln>
          </p:spPr>
          <p:txBody>
            <a:bodyPr rtlCol="0" anchor="ctr"/>
            <a:lstStyle/>
            <a:p>
              <a:endParaRPr lang="es-CO"/>
            </a:p>
          </p:txBody>
        </p:sp>
        <p:sp>
          <p:nvSpPr>
            <p:cNvPr id="972" name="Freeform: Shape 971">
              <a:extLst>
                <a:ext uri="{FF2B5EF4-FFF2-40B4-BE49-F238E27FC236}">
                  <a16:creationId xmlns:a16="http://schemas.microsoft.com/office/drawing/2014/main" id="{ABCBAA0D-D306-55DF-8E9B-B05B04C981AB}"/>
                </a:ext>
              </a:extLst>
            </p:cNvPr>
            <p:cNvSpPr/>
            <p:nvPr/>
          </p:nvSpPr>
          <p:spPr>
            <a:xfrm>
              <a:off x="13546429" y="451281"/>
              <a:ext cx="15252" cy="42654"/>
            </a:xfrm>
            <a:custGeom>
              <a:avLst/>
              <a:gdLst>
                <a:gd name="connsiteX0" fmla="*/ 13616 w 15252"/>
                <a:gd name="connsiteY0" fmla="*/ 42084 h 42654"/>
                <a:gd name="connsiteX1" fmla="*/ 12377 w 15252"/>
                <a:gd name="connsiteY1" fmla="*/ 42340 h 42654"/>
                <a:gd name="connsiteX2" fmla="*/ 9209 w 15252"/>
                <a:gd name="connsiteY2" fmla="*/ 37874 h 42654"/>
                <a:gd name="connsiteX3" fmla="*/ -745 w 15252"/>
                <a:gd name="connsiteY3" fmla="*/ 5651 h 42654"/>
                <a:gd name="connsiteX4" fmla="*/ -1060 w 15252"/>
                <a:gd name="connsiteY4" fmla="*/ 103 h 42654"/>
                <a:gd name="connsiteX5" fmla="*/ 1045 w 15252"/>
                <a:gd name="connsiteY5" fmla="*/ 103 h 42654"/>
                <a:gd name="connsiteX6" fmla="*/ 12377 w 15252"/>
                <a:gd name="connsiteY6" fmla="*/ 32287 h 42654"/>
                <a:gd name="connsiteX7" fmla="*/ 13616 w 15252"/>
                <a:gd name="connsiteY7" fmla="*/ 39802 h 42654"/>
                <a:gd name="connsiteX8" fmla="*/ 13616 w 15252"/>
                <a:gd name="connsiteY8" fmla="*/ 42084 h 42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52" h="42654">
                  <a:moveTo>
                    <a:pt x="13616" y="42084"/>
                  </a:moveTo>
                  <a:cubicBezTo>
                    <a:pt x="13222" y="42247"/>
                    <a:pt x="12809" y="42334"/>
                    <a:pt x="12377" y="42340"/>
                  </a:cubicBezTo>
                  <a:cubicBezTo>
                    <a:pt x="10566" y="41563"/>
                    <a:pt x="9347" y="39839"/>
                    <a:pt x="9209" y="37874"/>
                  </a:cubicBezTo>
                  <a:cubicBezTo>
                    <a:pt x="6947" y="26836"/>
                    <a:pt x="3603" y="16046"/>
                    <a:pt x="-745" y="5651"/>
                  </a:cubicBezTo>
                  <a:cubicBezTo>
                    <a:pt x="-1768" y="3969"/>
                    <a:pt x="-1886" y="1889"/>
                    <a:pt x="-1060" y="103"/>
                  </a:cubicBezTo>
                  <a:cubicBezTo>
                    <a:pt x="-470" y="-454"/>
                    <a:pt x="455" y="-454"/>
                    <a:pt x="1045" y="103"/>
                  </a:cubicBezTo>
                  <a:cubicBezTo>
                    <a:pt x="6337" y="10236"/>
                    <a:pt x="10153" y="21074"/>
                    <a:pt x="12377" y="32287"/>
                  </a:cubicBezTo>
                  <a:cubicBezTo>
                    <a:pt x="14029" y="34589"/>
                    <a:pt x="12258" y="37461"/>
                    <a:pt x="13616" y="39802"/>
                  </a:cubicBezTo>
                  <a:cubicBezTo>
                    <a:pt x="13675" y="40530"/>
                    <a:pt x="13635" y="41297"/>
                    <a:pt x="13616" y="42084"/>
                  </a:cubicBezTo>
                  <a:close/>
                </a:path>
              </a:pathLst>
            </a:custGeom>
            <a:solidFill>
              <a:srgbClr val="7CA2B4"/>
            </a:solidFill>
            <a:ln w="1956" cap="flat">
              <a:noFill/>
              <a:prstDash val="solid"/>
              <a:miter/>
            </a:ln>
          </p:spPr>
          <p:txBody>
            <a:bodyPr rtlCol="0" anchor="ctr"/>
            <a:lstStyle/>
            <a:p>
              <a:endParaRPr lang="es-CO"/>
            </a:p>
          </p:txBody>
        </p:sp>
        <p:sp>
          <p:nvSpPr>
            <p:cNvPr id="973" name="Freeform: Shape 972">
              <a:extLst>
                <a:ext uri="{FF2B5EF4-FFF2-40B4-BE49-F238E27FC236}">
                  <a16:creationId xmlns:a16="http://schemas.microsoft.com/office/drawing/2014/main" id="{3D57ED28-9EC8-E3DE-4767-D03182D010B8}"/>
                </a:ext>
              </a:extLst>
            </p:cNvPr>
            <p:cNvSpPr/>
            <p:nvPr/>
          </p:nvSpPr>
          <p:spPr>
            <a:xfrm>
              <a:off x="12913515" y="354099"/>
              <a:ext cx="20483" cy="20463"/>
            </a:xfrm>
            <a:custGeom>
              <a:avLst/>
              <a:gdLst>
                <a:gd name="connsiteX0" fmla="*/ -1602 w 20483"/>
                <a:gd name="connsiteY0" fmla="*/ 20148 h 20463"/>
                <a:gd name="connsiteX1" fmla="*/ 51 w 20483"/>
                <a:gd name="connsiteY1" fmla="*/ 16214 h 20463"/>
                <a:gd name="connsiteX2" fmla="*/ 14943 w 20483"/>
                <a:gd name="connsiteY2" fmla="*/ 1322 h 20463"/>
                <a:gd name="connsiteX3" fmla="*/ 18878 w 20483"/>
                <a:gd name="connsiteY3" fmla="*/ -311 h 20463"/>
                <a:gd name="connsiteX4" fmla="*/ -1602 w 20483"/>
                <a:gd name="connsiteY4" fmla="*/ 20148 h 20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83" h="20463">
                  <a:moveTo>
                    <a:pt x="-1602" y="20148"/>
                  </a:moveTo>
                  <a:cubicBezTo>
                    <a:pt x="-1661" y="18657"/>
                    <a:pt x="-1051" y="17217"/>
                    <a:pt x="51" y="16214"/>
                  </a:cubicBezTo>
                  <a:lnTo>
                    <a:pt x="14943" y="1322"/>
                  </a:lnTo>
                  <a:cubicBezTo>
                    <a:pt x="15946" y="230"/>
                    <a:pt x="17382" y="-368"/>
                    <a:pt x="18878" y="-311"/>
                  </a:cubicBezTo>
                  <a:cubicBezTo>
                    <a:pt x="12582" y="7029"/>
                    <a:pt x="5736" y="13869"/>
                    <a:pt x="-1602" y="20148"/>
                  </a:cubicBezTo>
                  <a:close/>
                </a:path>
              </a:pathLst>
            </a:custGeom>
            <a:solidFill>
              <a:srgbClr val="0E1315"/>
            </a:solidFill>
            <a:ln w="1956" cap="flat">
              <a:noFill/>
              <a:prstDash val="solid"/>
              <a:miter/>
            </a:ln>
          </p:spPr>
          <p:txBody>
            <a:bodyPr rtlCol="0" anchor="ctr"/>
            <a:lstStyle/>
            <a:p>
              <a:endParaRPr lang="es-CO"/>
            </a:p>
          </p:txBody>
        </p:sp>
        <p:sp>
          <p:nvSpPr>
            <p:cNvPr id="974" name="Freeform: Shape 973">
              <a:extLst>
                <a:ext uri="{FF2B5EF4-FFF2-40B4-BE49-F238E27FC236}">
                  <a16:creationId xmlns:a16="http://schemas.microsoft.com/office/drawing/2014/main" id="{4A7CCF67-0E9F-B462-AC04-5536068D63FA}"/>
                </a:ext>
              </a:extLst>
            </p:cNvPr>
            <p:cNvSpPr/>
            <p:nvPr/>
          </p:nvSpPr>
          <p:spPr>
            <a:xfrm>
              <a:off x="12907735" y="375979"/>
              <a:ext cx="4386" cy="5901"/>
            </a:xfrm>
            <a:custGeom>
              <a:avLst/>
              <a:gdLst>
                <a:gd name="connsiteX0" fmla="*/ -1606 w 4386"/>
                <a:gd name="connsiteY0" fmla="*/ 5587 h 5901"/>
                <a:gd name="connsiteX1" fmla="*/ 2781 w 4386"/>
                <a:gd name="connsiteY1" fmla="*/ -315 h 5901"/>
                <a:gd name="connsiteX2" fmla="*/ -1606 w 4386"/>
                <a:gd name="connsiteY2" fmla="*/ 5587 h 5901"/>
              </a:gdLst>
              <a:ahLst/>
              <a:cxnLst>
                <a:cxn ang="0">
                  <a:pos x="connsiteX0" y="connsiteY0"/>
                </a:cxn>
                <a:cxn ang="0">
                  <a:pos x="connsiteX1" y="connsiteY1"/>
                </a:cxn>
                <a:cxn ang="0">
                  <a:pos x="connsiteX2" y="connsiteY2"/>
                </a:cxn>
              </a:cxnLst>
              <a:rect l="l" t="t" r="r" b="b"/>
              <a:pathLst>
                <a:path w="4386" h="5901">
                  <a:moveTo>
                    <a:pt x="-1606" y="5587"/>
                  </a:moveTo>
                  <a:cubicBezTo>
                    <a:pt x="-1606" y="2538"/>
                    <a:pt x="362" y="925"/>
                    <a:pt x="2781" y="-315"/>
                  </a:cubicBezTo>
                  <a:cubicBezTo>
                    <a:pt x="2427" y="2274"/>
                    <a:pt x="775" y="4503"/>
                    <a:pt x="-1606" y="5587"/>
                  </a:cubicBezTo>
                  <a:close/>
                </a:path>
              </a:pathLst>
            </a:custGeom>
            <a:solidFill>
              <a:srgbClr val="0E1315"/>
            </a:solidFill>
            <a:ln w="1956" cap="flat">
              <a:noFill/>
              <a:prstDash val="solid"/>
              <a:miter/>
            </a:ln>
          </p:spPr>
          <p:txBody>
            <a:bodyPr rtlCol="0" anchor="ctr"/>
            <a:lstStyle/>
            <a:p>
              <a:endParaRPr lang="es-CO"/>
            </a:p>
          </p:txBody>
        </p:sp>
        <p:sp>
          <p:nvSpPr>
            <p:cNvPr id="975" name="Freeform: Shape 974">
              <a:extLst>
                <a:ext uri="{FF2B5EF4-FFF2-40B4-BE49-F238E27FC236}">
                  <a16:creationId xmlns:a16="http://schemas.microsoft.com/office/drawing/2014/main" id="{66DA3288-27F3-8023-90E9-43FCE397DBB8}"/>
                </a:ext>
              </a:extLst>
            </p:cNvPr>
            <p:cNvSpPr/>
            <p:nvPr/>
          </p:nvSpPr>
          <p:spPr>
            <a:xfrm>
              <a:off x="13560379" y="483820"/>
              <a:ext cx="1842" cy="7518"/>
            </a:xfrm>
            <a:custGeom>
              <a:avLst/>
              <a:gdLst>
                <a:gd name="connsiteX0" fmla="*/ -255 w 1842"/>
                <a:gd name="connsiteY0" fmla="*/ 7204 h 7518"/>
                <a:gd name="connsiteX1" fmla="*/ -1494 w 1842"/>
                <a:gd name="connsiteY1" fmla="*/ -311 h 7518"/>
                <a:gd name="connsiteX2" fmla="*/ -235 w 1842"/>
                <a:gd name="connsiteY2" fmla="*/ -134 h 7518"/>
                <a:gd name="connsiteX3" fmla="*/ 237 w 1842"/>
                <a:gd name="connsiteY3" fmla="*/ 5256 h 7518"/>
                <a:gd name="connsiteX4" fmla="*/ -255 w 1842"/>
                <a:gd name="connsiteY4" fmla="*/ 7204 h 7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2" h="7518">
                  <a:moveTo>
                    <a:pt x="-255" y="7204"/>
                  </a:moveTo>
                  <a:cubicBezTo>
                    <a:pt x="-1888" y="4902"/>
                    <a:pt x="-1651" y="2305"/>
                    <a:pt x="-1494" y="-311"/>
                  </a:cubicBezTo>
                  <a:cubicBezTo>
                    <a:pt x="-1061" y="-331"/>
                    <a:pt x="-648" y="-272"/>
                    <a:pt x="-235" y="-134"/>
                  </a:cubicBezTo>
                  <a:lnTo>
                    <a:pt x="237" y="5256"/>
                  </a:lnTo>
                  <a:cubicBezTo>
                    <a:pt x="80" y="5905"/>
                    <a:pt x="-97" y="6555"/>
                    <a:pt x="-255" y="7204"/>
                  </a:cubicBezTo>
                  <a:close/>
                </a:path>
              </a:pathLst>
            </a:custGeom>
            <a:solidFill>
              <a:srgbClr val="4A646E"/>
            </a:solidFill>
            <a:ln w="1956" cap="flat">
              <a:noFill/>
              <a:prstDash val="solid"/>
              <a:miter/>
            </a:ln>
          </p:spPr>
          <p:txBody>
            <a:bodyPr rtlCol="0" anchor="ctr"/>
            <a:lstStyle/>
            <a:p>
              <a:endParaRPr lang="es-CO"/>
            </a:p>
          </p:txBody>
        </p:sp>
        <p:sp>
          <p:nvSpPr>
            <p:cNvPr id="976" name="Freeform: Shape 975">
              <a:extLst>
                <a:ext uri="{FF2B5EF4-FFF2-40B4-BE49-F238E27FC236}">
                  <a16:creationId xmlns:a16="http://schemas.microsoft.com/office/drawing/2014/main" id="{2ED4F662-997E-F591-A746-170AB167C531}"/>
                </a:ext>
              </a:extLst>
            </p:cNvPr>
            <p:cNvSpPr/>
            <p:nvPr/>
          </p:nvSpPr>
          <p:spPr>
            <a:xfrm>
              <a:off x="12904781" y="381861"/>
              <a:ext cx="2973" cy="4386"/>
            </a:xfrm>
            <a:custGeom>
              <a:avLst/>
              <a:gdLst>
                <a:gd name="connsiteX0" fmla="*/ -1563 w 2973"/>
                <a:gd name="connsiteY0" fmla="*/ 4072 h 4386"/>
                <a:gd name="connsiteX1" fmla="*/ 1368 w 2973"/>
                <a:gd name="connsiteY1" fmla="*/ -315 h 4386"/>
                <a:gd name="connsiteX2" fmla="*/ -1563 w 2973"/>
                <a:gd name="connsiteY2" fmla="*/ 4072 h 4386"/>
              </a:gdLst>
              <a:ahLst/>
              <a:cxnLst>
                <a:cxn ang="0">
                  <a:pos x="connsiteX0" y="connsiteY0"/>
                </a:cxn>
                <a:cxn ang="0">
                  <a:pos x="connsiteX1" y="connsiteY1"/>
                </a:cxn>
                <a:cxn ang="0">
                  <a:pos x="connsiteX2" y="connsiteY2"/>
                </a:cxn>
              </a:cxnLst>
              <a:rect l="l" t="t" r="r" b="b"/>
              <a:pathLst>
                <a:path w="2973" h="4386">
                  <a:moveTo>
                    <a:pt x="-1563" y="4072"/>
                  </a:moveTo>
                  <a:cubicBezTo>
                    <a:pt x="-1858" y="2074"/>
                    <a:pt x="-599" y="179"/>
                    <a:pt x="1368" y="-315"/>
                  </a:cubicBezTo>
                  <a:cubicBezTo>
                    <a:pt x="1349" y="1601"/>
                    <a:pt x="208" y="3327"/>
                    <a:pt x="-1563" y="4072"/>
                  </a:cubicBezTo>
                  <a:close/>
                </a:path>
              </a:pathLst>
            </a:custGeom>
            <a:solidFill>
              <a:srgbClr val="0E1315"/>
            </a:solidFill>
            <a:ln w="1956" cap="flat">
              <a:noFill/>
              <a:prstDash val="solid"/>
              <a:miter/>
            </a:ln>
          </p:spPr>
          <p:txBody>
            <a:bodyPr rtlCol="0" anchor="ctr"/>
            <a:lstStyle/>
            <a:p>
              <a:endParaRPr lang="es-CO"/>
            </a:p>
          </p:txBody>
        </p:sp>
        <p:sp>
          <p:nvSpPr>
            <p:cNvPr id="977" name="Freeform: Shape 976">
              <a:extLst>
                <a:ext uri="{FF2B5EF4-FFF2-40B4-BE49-F238E27FC236}">
                  <a16:creationId xmlns:a16="http://schemas.microsoft.com/office/drawing/2014/main" id="{E2CF6F9A-7331-A7EA-F595-E6035568524E}"/>
                </a:ext>
              </a:extLst>
            </p:cNvPr>
            <p:cNvSpPr/>
            <p:nvPr/>
          </p:nvSpPr>
          <p:spPr>
            <a:xfrm>
              <a:off x="12912083" y="374543"/>
              <a:ext cx="1436" cy="1514"/>
            </a:xfrm>
            <a:custGeom>
              <a:avLst/>
              <a:gdLst>
                <a:gd name="connsiteX0" fmla="*/ -1606 w 1436"/>
                <a:gd name="connsiteY0" fmla="*/ 1200 h 1514"/>
                <a:gd name="connsiteX1" fmla="*/ -169 w 1436"/>
                <a:gd name="connsiteY1" fmla="*/ -315 h 1514"/>
              </a:gdLst>
              <a:ahLst/>
              <a:cxnLst>
                <a:cxn ang="0">
                  <a:pos x="connsiteX0" y="connsiteY0"/>
                </a:cxn>
                <a:cxn ang="0">
                  <a:pos x="connsiteX1" y="connsiteY1"/>
                </a:cxn>
              </a:cxnLst>
              <a:rect l="l" t="t" r="r" b="b"/>
              <a:pathLst>
                <a:path w="1436" h="1514">
                  <a:moveTo>
                    <a:pt x="-1606" y="1200"/>
                  </a:moveTo>
                  <a:lnTo>
                    <a:pt x="-169" y="-315"/>
                  </a:lnTo>
                  <a:close/>
                </a:path>
              </a:pathLst>
            </a:custGeom>
            <a:solidFill>
              <a:srgbClr val="0E1315"/>
            </a:solidFill>
            <a:ln w="1956" cap="flat">
              <a:noFill/>
              <a:prstDash val="solid"/>
              <a:miter/>
            </a:ln>
          </p:spPr>
          <p:txBody>
            <a:bodyPr rtlCol="0" anchor="ctr"/>
            <a:lstStyle/>
            <a:p>
              <a:endParaRPr lang="es-CO"/>
            </a:p>
          </p:txBody>
        </p:sp>
        <p:sp>
          <p:nvSpPr>
            <p:cNvPr id="978" name="Freeform: Shape 977">
              <a:extLst>
                <a:ext uri="{FF2B5EF4-FFF2-40B4-BE49-F238E27FC236}">
                  <a16:creationId xmlns:a16="http://schemas.microsoft.com/office/drawing/2014/main" id="{44FC1E03-EBA0-EB3D-A078-69A84EC2E4E4}"/>
                </a:ext>
              </a:extLst>
            </p:cNvPr>
            <p:cNvSpPr/>
            <p:nvPr/>
          </p:nvSpPr>
          <p:spPr>
            <a:xfrm>
              <a:off x="12933919" y="352726"/>
              <a:ext cx="1514" cy="1455"/>
            </a:xfrm>
            <a:custGeom>
              <a:avLst/>
              <a:gdLst>
                <a:gd name="connsiteX0" fmla="*/ -1606 w 1514"/>
                <a:gd name="connsiteY0" fmla="*/ 1141 h 1455"/>
                <a:gd name="connsiteX1" fmla="*/ -91 w 1514"/>
                <a:gd name="connsiteY1" fmla="*/ -315 h 1455"/>
              </a:gdLst>
              <a:ahLst/>
              <a:cxnLst>
                <a:cxn ang="0">
                  <a:pos x="connsiteX0" y="connsiteY0"/>
                </a:cxn>
                <a:cxn ang="0">
                  <a:pos x="connsiteX1" y="connsiteY1"/>
                </a:cxn>
              </a:cxnLst>
              <a:rect l="l" t="t" r="r" b="b"/>
              <a:pathLst>
                <a:path w="1514" h="1455">
                  <a:moveTo>
                    <a:pt x="-1606" y="1141"/>
                  </a:moveTo>
                  <a:lnTo>
                    <a:pt x="-91" y="-315"/>
                  </a:lnTo>
                  <a:close/>
                </a:path>
              </a:pathLst>
            </a:custGeom>
            <a:solidFill>
              <a:srgbClr val="0E1315"/>
            </a:solidFill>
            <a:ln w="1956" cap="flat">
              <a:noFill/>
              <a:prstDash val="solid"/>
              <a:miter/>
            </a:ln>
          </p:spPr>
          <p:txBody>
            <a:bodyPr rtlCol="0" anchor="ctr"/>
            <a:lstStyle/>
            <a:p>
              <a:endParaRPr lang="es-CO"/>
            </a:p>
          </p:txBody>
        </p:sp>
        <p:sp>
          <p:nvSpPr>
            <p:cNvPr id="979" name="Freeform: Shape 978">
              <a:extLst>
                <a:ext uri="{FF2B5EF4-FFF2-40B4-BE49-F238E27FC236}">
                  <a16:creationId xmlns:a16="http://schemas.microsoft.com/office/drawing/2014/main" id="{2C30DF9B-C749-2B05-2325-E34D4482C9CA}"/>
                </a:ext>
              </a:extLst>
            </p:cNvPr>
            <p:cNvSpPr/>
            <p:nvPr/>
          </p:nvSpPr>
          <p:spPr>
            <a:xfrm>
              <a:off x="12935395" y="351270"/>
              <a:ext cx="1495" cy="1475"/>
            </a:xfrm>
            <a:custGeom>
              <a:avLst/>
              <a:gdLst>
                <a:gd name="connsiteX0" fmla="*/ -1606 w 1495"/>
                <a:gd name="connsiteY0" fmla="*/ 1161 h 1475"/>
                <a:gd name="connsiteX1" fmla="*/ -110 w 1495"/>
                <a:gd name="connsiteY1" fmla="*/ -315 h 1475"/>
              </a:gdLst>
              <a:ahLst/>
              <a:cxnLst>
                <a:cxn ang="0">
                  <a:pos x="connsiteX0" y="connsiteY0"/>
                </a:cxn>
                <a:cxn ang="0">
                  <a:pos x="connsiteX1" y="connsiteY1"/>
                </a:cxn>
              </a:cxnLst>
              <a:rect l="l" t="t" r="r" b="b"/>
              <a:pathLst>
                <a:path w="1495" h="1475">
                  <a:moveTo>
                    <a:pt x="-1606" y="1161"/>
                  </a:moveTo>
                  <a:cubicBezTo>
                    <a:pt x="-1409" y="433"/>
                    <a:pt x="-838" y="-132"/>
                    <a:pt x="-110" y="-315"/>
                  </a:cubicBezTo>
                  <a:close/>
                </a:path>
              </a:pathLst>
            </a:custGeom>
            <a:solidFill>
              <a:srgbClr val="0E1315"/>
            </a:solidFill>
            <a:ln w="1956" cap="flat">
              <a:noFill/>
              <a:prstDash val="solid"/>
              <a:miter/>
            </a:ln>
          </p:spPr>
          <p:txBody>
            <a:bodyPr rtlCol="0" anchor="ctr"/>
            <a:lstStyle/>
            <a:p>
              <a:endParaRPr lang="es-CO"/>
            </a:p>
          </p:txBody>
        </p:sp>
        <p:sp>
          <p:nvSpPr>
            <p:cNvPr id="980" name="Freeform: Shape 979">
              <a:extLst>
                <a:ext uri="{FF2B5EF4-FFF2-40B4-BE49-F238E27FC236}">
                  <a16:creationId xmlns:a16="http://schemas.microsoft.com/office/drawing/2014/main" id="{FFB2DBD5-2C84-88B9-C88C-54EC09FD429C}"/>
                </a:ext>
              </a:extLst>
            </p:cNvPr>
            <p:cNvSpPr/>
            <p:nvPr/>
          </p:nvSpPr>
          <p:spPr>
            <a:xfrm>
              <a:off x="12936870" y="349873"/>
              <a:ext cx="1672" cy="1455"/>
            </a:xfrm>
            <a:custGeom>
              <a:avLst/>
              <a:gdLst>
                <a:gd name="connsiteX0" fmla="*/ 67 w 1672"/>
                <a:gd name="connsiteY0" fmla="*/ -315 h 1455"/>
                <a:gd name="connsiteX1" fmla="*/ -150 w 1672"/>
                <a:gd name="connsiteY1" fmla="*/ 1141 h 1455"/>
                <a:gd name="connsiteX2" fmla="*/ -1606 w 1672"/>
                <a:gd name="connsiteY2" fmla="*/ 1141 h 1455"/>
                <a:gd name="connsiteX3" fmla="*/ 67 w 1672"/>
                <a:gd name="connsiteY3" fmla="*/ -315 h 1455"/>
              </a:gdLst>
              <a:ahLst/>
              <a:cxnLst>
                <a:cxn ang="0">
                  <a:pos x="connsiteX0" y="connsiteY0"/>
                </a:cxn>
                <a:cxn ang="0">
                  <a:pos x="connsiteX1" y="connsiteY1"/>
                </a:cxn>
                <a:cxn ang="0">
                  <a:pos x="connsiteX2" y="connsiteY2"/>
                </a:cxn>
                <a:cxn ang="0">
                  <a:pos x="connsiteX3" y="connsiteY3"/>
                </a:cxn>
              </a:cxnLst>
              <a:rect l="l" t="t" r="r" b="b"/>
              <a:pathLst>
                <a:path w="1672" h="1455">
                  <a:moveTo>
                    <a:pt x="67" y="-315"/>
                  </a:moveTo>
                  <a:cubicBezTo>
                    <a:pt x="67" y="157"/>
                    <a:pt x="-71" y="649"/>
                    <a:pt x="-150" y="1141"/>
                  </a:cubicBezTo>
                  <a:lnTo>
                    <a:pt x="-1606" y="1141"/>
                  </a:lnTo>
                  <a:cubicBezTo>
                    <a:pt x="-1409" y="358"/>
                    <a:pt x="-740" y="-220"/>
                    <a:pt x="67" y="-315"/>
                  </a:cubicBezTo>
                  <a:close/>
                </a:path>
              </a:pathLst>
            </a:custGeom>
            <a:solidFill>
              <a:srgbClr val="0E1315"/>
            </a:solidFill>
            <a:ln w="1956" cap="flat">
              <a:noFill/>
              <a:prstDash val="solid"/>
              <a:miter/>
            </a:ln>
          </p:spPr>
          <p:txBody>
            <a:bodyPr rtlCol="0" anchor="ctr"/>
            <a:lstStyle/>
            <a:p>
              <a:endParaRPr lang="es-CO"/>
            </a:p>
          </p:txBody>
        </p:sp>
        <p:sp>
          <p:nvSpPr>
            <p:cNvPr id="981" name="Freeform: Shape 980">
              <a:extLst>
                <a:ext uri="{FF2B5EF4-FFF2-40B4-BE49-F238E27FC236}">
                  <a16:creationId xmlns:a16="http://schemas.microsoft.com/office/drawing/2014/main" id="{4E80FDAF-6533-845A-232A-0C759F8998BC}"/>
                </a:ext>
              </a:extLst>
            </p:cNvPr>
            <p:cNvSpPr/>
            <p:nvPr/>
          </p:nvSpPr>
          <p:spPr>
            <a:xfrm>
              <a:off x="13000845" y="287989"/>
              <a:ext cx="523387" cy="123430"/>
            </a:xfrm>
            <a:custGeom>
              <a:avLst/>
              <a:gdLst>
                <a:gd name="connsiteX0" fmla="*/ -1606 w 523387"/>
                <a:gd name="connsiteY0" fmla="*/ 29327 h 123430"/>
                <a:gd name="connsiteX1" fmla="*/ 19523 w 523387"/>
                <a:gd name="connsiteY1" fmla="*/ 23641 h 123430"/>
                <a:gd name="connsiteX2" fmla="*/ 23457 w 523387"/>
                <a:gd name="connsiteY2" fmla="*/ 22362 h 123430"/>
                <a:gd name="connsiteX3" fmla="*/ 26585 w 523387"/>
                <a:gd name="connsiteY3" fmla="*/ 21379 h 123430"/>
                <a:gd name="connsiteX4" fmla="*/ 33687 w 523387"/>
                <a:gd name="connsiteY4" fmla="*/ 19923 h 123430"/>
                <a:gd name="connsiteX5" fmla="*/ 103898 w 523387"/>
                <a:gd name="connsiteY5" fmla="*/ 11011 h 123430"/>
                <a:gd name="connsiteX6" fmla="*/ 182470 w 523387"/>
                <a:gd name="connsiteY6" fmla="*/ 4323 h 123430"/>
                <a:gd name="connsiteX7" fmla="*/ 203284 w 523387"/>
                <a:gd name="connsiteY7" fmla="*/ 2237 h 123430"/>
                <a:gd name="connsiteX8" fmla="*/ 254629 w 523387"/>
                <a:gd name="connsiteY8" fmla="*/ 585 h 123430"/>
                <a:gd name="connsiteX9" fmla="*/ 301489 w 523387"/>
                <a:gd name="connsiteY9" fmla="*/ 1726 h 123430"/>
                <a:gd name="connsiteX10" fmla="*/ 419525 w 523387"/>
                <a:gd name="connsiteY10" fmla="*/ 27576 h 123430"/>
                <a:gd name="connsiteX11" fmla="*/ 450293 w 523387"/>
                <a:gd name="connsiteY11" fmla="*/ 46619 h 123430"/>
                <a:gd name="connsiteX12" fmla="*/ 520111 w 523387"/>
                <a:gd name="connsiteY12" fmla="*/ 119407 h 123430"/>
                <a:gd name="connsiteX13" fmla="*/ 521782 w 523387"/>
                <a:gd name="connsiteY13" fmla="*/ 122555 h 123430"/>
                <a:gd name="connsiteX14" fmla="*/ 519815 w 523387"/>
                <a:gd name="connsiteY14" fmla="*/ 123066 h 123430"/>
                <a:gd name="connsiteX15" fmla="*/ 518871 w 523387"/>
                <a:gd name="connsiteY15" fmla="*/ 122634 h 123430"/>
                <a:gd name="connsiteX16" fmla="*/ 517101 w 523387"/>
                <a:gd name="connsiteY16" fmla="*/ 121374 h 123430"/>
                <a:gd name="connsiteX17" fmla="*/ 516254 w 523387"/>
                <a:gd name="connsiteY17" fmla="*/ 120666 h 123430"/>
                <a:gd name="connsiteX18" fmla="*/ 514523 w 523387"/>
                <a:gd name="connsiteY18" fmla="*/ 119132 h 123430"/>
                <a:gd name="connsiteX19" fmla="*/ 468824 w 523387"/>
                <a:gd name="connsiteY19" fmla="*/ 69301 h 123430"/>
                <a:gd name="connsiteX20" fmla="*/ 415708 w 523387"/>
                <a:gd name="connsiteY20" fmla="*/ 30625 h 123430"/>
                <a:gd name="connsiteX21" fmla="*/ 334185 w 523387"/>
                <a:gd name="connsiteY21" fmla="*/ 9457 h 123430"/>
                <a:gd name="connsiteX22" fmla="*/ 282073 w 523387"/>
                <a:gd name="connsiteY22" fmla="*/ 5877 h 123430"/>
                <a:gd name="connsiteX23" fmla="*/ 192759 w 523387"/>
                <a:gd name="connsiteY23" fmla="*/ 8906 h 123430"/>
                <a:gd name="connsiteX24" fmla="*/ 144227 w 523387"/>
                <a:gd name="connsiteY24" fmla="*/ 12310 h 123430"/>
                <a:gd name="connsiteX25" fmla="*/ 64691 w 523387"/>
                <a:gd name="connsiteY25" fmla="*/ 20395 h 123430"/>
                <a:gd name="connsiteX26" fmla="*/ 5890 w 523387"/>
                <a:gd name="connsiteY26" fmla="*/ 30232 h 123430"/>
                <a:gd name="connsiteX27" fmla="*/ -1606 w 523387"/>
                <a:gd name="connsiteY27" fmla="*/ 29327 h 12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23387" h="123430">
                  <a:moveTo>
                    <a:pt x="-1606" y="29327"/>
                  </a:moveTo>
                  <a:cubicBezTo>
                    <a:pt x="4886" y="25392"/>
                    <a:pt x="12441" y="25392"/>
                    <a:pt x="19523" y="23641"/>
                  </a:cubicBezTo>
                  <a:cubicBezTo>
                    <a:pt x="20920" y="23529"/>
                    <a:pt x="22257" y="23090"/>
                    <a:pt x="23457" y="22362"/>
                  </a:cubicBezTo>
                  <a:cubicBezTo>
                    <a:pt x="24225" y="21143"/>
                    <a:pt x="25424" y="21438"/>
                    <a:pt x="26585" y="21379"/>
                  </a:cubicBezTo>
                  <a:cubicBezTo>
                    <a:pt x="28985" y="21025"/>
                    <a:pt x="31267" y="20139"/>
                    <a:pt x="33687" y="19923"/>
                  </a:cubicBezTo>
                  <a:cubicBezTo>
                    <a:pt x="57019" y="16343"/>
                    <a:pt x="80429" y="13510"/>
                    <a:pt x="103898" y="11011"/>
                  </a:cubicBezTo>
                  <a:cubicBezTo>
                    <a:pt x="130063" y="8198"/>
                    <a:pt x="156247" y="6290"/>
                    <a:pt x="182470" y="4323"/>
                  </a:cubicBezTo>
                  <a:cubicBezTo>
                    <a:pt x="189356" y="3792"/>
                    <a:pt x="196478" y="4126"/>
                    <a:pt x="203284" y="2237"/>
                  </a:cubicBezTo>
                  <a:cubicBezTo>
                    <a:pt x="220379" y="880"/>
                    <a:pt x="237494" y="1647"/>
                    <a:pt x="254629" y="585"/>
                  </a:cubicBezTo>
                  <a:cubicBezTo>
                    <a:pt x="270151" y="-379"/>
                    <a:pt x="285929" y="-1225"/>
                    <a:pt x="301489" y="1726"/>
                  </a:cubicBezTo>
                  <a:cubicBezTo>
                    <a:pt x="342133" y="4401"/>
                    <a:pt x="381694" y="11956"/>
                    <a:pt x="419525" y="27576"/>
                  </a:cubicBezTo>
                  <a:cubicBezTo>
                    <a:pt x="430758" y="32201"/>
                    <a:pt x="441145" y="38634"/>
                    <a:pt x="450293" y="46619"/>
                  </a:cubicBezTo>
                  <a:cubicBezTo>
                    <a:pt x="475867" y="68770"/>
                    <a:pt x="499769" y="92338"/>
                    <a:pt x="520111" y="119407"/>
                  </a:cubicBezTo>
                  <a:cubicBezTo>
                    <a:pt x="520759" y="120408"/>
                    <a:pt x="521310" y="121461"/>
                    <a:pt x="521782" y="122555"/>
                  </a:cubicBezTo>
                  <a:cubicBezTo>
                    <a:pt x="521251" y="123025"/>
                    <a:pt x="520524" y="123214"/>
                    <a:pt x="519815" y="123066"/>
                  </a:cubicBezTo>
                  <a:lnTo>
                    <a:pt x="518871" y="122634"/>
                  </a:lnTo>
                  <a:cubicBezTo>
                    <a:pt x="518241" y="122262"/>
                    <a:pt x="517652" y="121841"/>
                    <a:pt x="517101" y="121374"/>
                  </a:cubicBezTo>
                  <a:lnTo>
                    <a:pt x="516254" y="120666"/>
                  </a:lnTo>
                  <a:cubicBezTo>
                    <a:pt x="515645" y="120186"/>
                    <a:pt x="515074" y="119675"/>
                    <a:pt x="514523" y="119132"/>
                  </a:cubicBezTo>
                  <a:cubicBezTo>
                    <a:pt x="500536" y="101415"/>
                    <a:pt x="485270" y="84760"/>
                    <a:pt x="468824" y="69301"/>
                  </a:cubicBezTo>
                  <a:cubicBezTo>
                    <a:pt x="452594" y="54409"/>
                    <a:pt x="436837" y="38769"/>
                    <a:pt x="415708" y="30625"/>
                  </a:cubicBezTo>
                  <a:cubicBezTo>
                    <a:pt x="389347" y="20763"/>
                    <a:pt x="362022" y="13669"/>
                    <a:pt x="334185" y="9457"/>
                  </a:cubicBezTo>
                  <a:cubicBezTo>
                    <a:pt x="316992" y="6471"/>
                    <a:pt x="299522" y="5271"/>
                    <a:pt x="282073" y="5877"/>
                  </a:cubicBezTo>
                  <a:cubicBezTo>
                    <a:pt x="252308" y="7274"/>
                    <a:pt x="222485" y="4756"/>
                    <a:pt x="192759" y="8906"/>
                  </a:cubicBezTo>
                  <a:cubicBezTo>
                    <a:pt x="176785" y="11149"/>
                    <a:pt x="160418" y="11248"/>
                    <a:pt x="144227" y="12310"/>
                  </a:cubicBezTo>
                  <a:cubicBezTo>
                    <a:pt x="117610" y="14080"/>
                    <a:pt x="91111" y="17110"/>
                    <a:pt x="64691" y="20395"/>
                  </a:cubicBezTo>
                  <a:cubicBezTo>
                    <a:pt x="44940" y="22679"/>
                    <a:pt x="25307" y="25963"/>
                    <a:pt x="5890" y="30232"/>
                  </a:cubicBezTo>
                  <a:cubicBezTo>
                    <a:pt x="3332" y="30881"/>
                    <a:pt x="637" y="31589"/>
                    <a:pt x="-1606" y="29327"/>
                  </a:cubicBezTo>
                  <a:close/>
                </a:path>
              </a:pathLst>
            </a:custGeom>
            <a:solidFill>
              <a:srgbClr val="7A9FB0"/>
            </a:solidFill>
            <a:ln w="1956" cap="flat">
              <a:noFill/>
              <a:prstDash val="solid"/>
              <a:miter/>
            </a:ln>
          </p:spPr>
          <p:txBody>
            <a:bodyPr rtlCol="0" anchor="ctr"/>
            <a:lstStyle/>
            <a:p>
              <a:endParaRPr lang="es-CO"/>
            </a:p>
          </p:txBody>
        </p:sp>
        <p:sp>
          <p:nvSpPr>
            <p:cNvPr id="982" name="Freeform: Shape 981">
              <a:extLst>
                <a:ext uri="{FF2B5EF4-FFF2-40B4-BE49-F238E27FC236}">
                  <a16:creationId xmlns:a16="http://schemas.microsoft.com/office/drawing/2014/main" id="{67CA7145-ECAD-F650-CEFD-9F06E59539F9}"/>
                </a:ext>
              </a:extLst>
            </p:cNvPr>
            <p:cNvSpPr/>
            <p:nvPr/>
          </p:nvSpPr>
          <p:spPr>
            <a:xfrm>
              <a:off x="13204372" y="287683"/>
              <a:ext cx="99626" cy="3959"/>
            </a:xfrm>
            <a:custGeom>
              <a:avLst/>
              <a:gdLst>
                <a:gd name="connsiteX0" fmla="*/ 98021 w 99626"/>
                <a:gd name="connsiteY0" fmla="*/ 2031 h 3959"/>
                <a:gd name="connsiteX1" fmla="*/ 82048 w 99626"/>
                <a:gd name="connsiteY1" fmla="*/ 2031 h 3959"/>
                <a:gd name="connsiteX2" fmla="*/ -833 w 99626"/>
                <a:gd name="connsiteY2" fmla="*/ 3644 h 3959"/>
                <a:gd name="connsiteX3" fmla="*/ -1522 w 99626"/>
                <a:gd name="connsiteY3" fmla="*/ 3231 h 3959"/>
                <a:gd name="connsiteX4" fmla="*/ -1030 w 99626"/>
                <a:gd name="connsiteY4" fmla="*/ 1933 h 3959"/>
                <a:gd name="connsiteX5" fmla="*/ -1030 w 99626"/>
                <a:gd name="connsiteY5" fmla="*/ 1933 h 3959"/>
                <a:gd name="connsiteX6" fmla="*/ 26217 w 99626"/>
                <a:gd name="connsiteY6" fmla="*/ 1185 h 3959"/>
                <a:gd name="connsiteX7" fmla="*/ 35443 w 99626"/>
                <a:gd name="connsiteY7" fmla="*/ 497 h 3959"/>
                <a:gd name="connsiteX8" fmla="*/ 45594 w 99626"/>
                <a:gd name="connsiteY8" fmla="*/ 497 h 3959"/>
                <a:gd name="connsiteX9" fmla="*/ 92238 w 99626"/>
                <a:gd name="connsiteY9" fmla="*/ 497 h 3959"/>
                <a:gd name="connsiteX10" fmla="*/ 98021 w 99626"/>
                <a:gd name="connsiteY10" fmla="*/ 595 h 3959"/>
                <a:gd name="connsiteX11" fmla="*/ 98021 w 99626"/>
                <a:gd name="connsiteY11" fmla="*/ 2031 h 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626" h="3959">
                  <a:moveTo>
                    <a:pt x="98021" y="2031"/>
                  </a:moveTo>
                  <a:cubicBezTo>
                    <a:pt x="92690" y="2031"/>
                    <a:pt x="87359" y="2189"/>
                    <a:pt x="82048" y="2031"/>
                  </a:cubicBezTo>
                  <a:cubicBezTo>
                    <a:pt x="54388" y="1618"/>
                    <a:pt x="26807" y="3290"/>
                    <a:pt x="-833" y="3644"/>
                  </a:cubicBezTo>
                  <a:lnTo>
                    <a:pt x="-1522" y="3231"/>
                  </a:lnTo>
                  <a:cubicBezTo>
                    <a:pt x="-1738" y="2737"/>
                    <a:pt x="-1522" y="2165"/>
                    <a:pt x="-1030" y="1933"/>
                  </a:cubicBezTo>
                  <a:lnTo>
                    <a:pt x="-1030" y="1933"/>
                  </a:lnTo>
                  <a:cubicBezTo>
                    <a:pt x="8020" y="280"/>
                    <a:pt x="17147" y="1717"/>
                    <a:pt x="26217" y="1185"/>
                  </a:cubicBezTo>
                  <a:cubicBezTo>
                    <a:pt x="29286" y="1008"/>
                    <a:pt x="32453" y="1933"/>
                    <a:pt x="35443" y="497"/>
                  </a:cubicBezTo>
                  <a:lnTo>
                    <a:pt x="45594" y="497"/>
                  </a:lnTo>
                  <a:cubicBezTo>
                    <a:pt x="61116" y="-585"/>
                    <a:pt x="76716" y="-585"/>
                    <a:pt x="92238" y="497"/>
                  </a:cubicBezTo>
                  <a:lnTo>
                    <a:pt x="98021" y="595"/>
                  </a:lnTo>
                  <a:cubicBezTo>
                    <a:pt x="98002" y="1067"/>
                    <a:pt x="98002" y="1559"/>
                    <a:pt x="98021" y="2031"/>
                  </a:cubicBezTo>
                  <a:close/>
                </a:path>
              </a:pathLst>
            </a:custGeom>
            <a:solidFill>
              <a:srgbClr val="36474E"/>
            </a:solidFill>
            <a:ln w="1956" cap="flat">
              <a:noFill/>
              <a:prstDash val="solid"/>
              <a:miter/>
            </a:ln>
          </p:spPr>
          <p:txBody>
            <a:bodyPr rtlCol="0" anchor="ctr"/>
            <a:lstStyle/>
            <a:p>
              <a:endParaRPr lang="es-CO"/>
            </a:p>
          </p:txBody>
        </p:sp>
        <p:sp>
          <p:nvSpPr>
            <p:cNvPr id="983" name="Freeform: Shape 982">
              <a:extLst>
                <a:ext uri="{FF2B5EF4-FFF2-40B4-BE49-F238E27FC236}">
                  <a16:creationId xmlns:a16="http://schemas.microsoft.com/office/drawing/2014/main" id="{BD7260DD-7B08-A993-D69C-ACA44A6F6D31}"/>
                </a:ext>
              </a:extLst>
            </p:cNvPr>
            <p:cNvSpPr/>
            <p:nvPr/>
          </p:nvSpPr>
          <p:spPr>
            <a:xfrm>
              <a:off x="13522242" y="410878"/>
              <a:ext cx="26917" cy="40879"/>
            </a:xfrm>
            <a:custGeom>
              <a:avLst/>
              <a:gdLst>
                <a:gd name="connsiteX0" fmla="*/ -1305 w 26917"/>
                <a:gd name="connsiteY0" fmla="*/ -157 h 40879"/>
                <a:gd name="connsiteX1" fmla="*/ 426 w 26917"/>
                <a:gd name="connsiteY1" fmla="*/ -315 h 40879"/>
                <a:gd name="connsiteX2" fmla="*/ 25312 w 26917"/>
                <a:gd name="connsiteY2" fmla="*/ 40447 h 40879"/>
                <a:gd name="connsiteX3" fmla="*/ 23501 w 26917"/>
                <a:gd name="connsiteY3" fmla="*/ 40565 h 40879"/>
                <a:gd name="connsiteX4" fmla="*/ 19980 w 26917"/>
                <a:gd name="connsiteY4" fmla="*/ 37142 h 40879"/>
                <a:gd name="connsiteX5" fmla="*/ 307 w 26917"/>
                <a:gd name="connsiteY5" fmla="*/ 5823 h 40879"/>
                <a:gd name="connsiteX6" fmla="*/ -1305 w 26917"/>
                <a:gd name="connsiteY6" fmla="*/ -157 h 40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17" h="40879">
                  <a:moveTo>
                    <a:pt x="-1305" y="-157"/>
                  </a:moveTo>
                  <a:lnTo>
                    <a:pt x="426" y="-315"/>
                  </a:lnTo>
                  <a:cubicBezTo>
                    <a:pt x="10773" y="12020"/>
                    <a:pt x="20236" y="24906"/>
                    <a:pt x="25312" y="40447"/>
                  </a:cubicBezTo>
                  <a:lnTo>
                    <a:pt x="23501" y="40565"/>
                  </a:lnTo>
                  <a:cubicBezTo>
                    <a:pt x="21849" y="40053"/>
                    <a:pt x="20531" y="38781"/>
                    <a:pt x="19980" y="37142"/>
                  </a:cubicBezTo>
                  <a:cubicBezTo>
                    <a:pt x="14905" y="25791"/>
                    <a:pt x="7685" y="15777"/>
                    <a:pt x="307" y="5823"/>
                  </a:cubicBezTo>
                  <a:cubicBezTo>
                    <a:pt x="-892" y="4072"/>
                    <a:pt x="-2210" y="2262"/>
                    <a:pt x="-1305" y="-157"/>
                  </a:cubicBezTo>
                  <a:close/>
                </a:path>
              </a:pathLst>
            </a:custGeom>
            <a:solidFill>
              <a:srgbClr val="7AA0B1"/>
            </a:solidFill>
            <a:ln w="1956" cap="flat">
              <a:noFill/>
              <a:prstDash val="solid"/>
              <a:miter/>
            </a:ln>
          </p:spPr>
          <p:txBody>
            <a:bodyPr rtlCol="0" anchor="ctr"/>
            <a:lstStyle/>
            <a:p>
              <a:endParaRPr lang="es-CO"/>
            </a:p>
          </p:txBody>
        </p:sp>
        <p:sp>
          <p:nvSpPr>
            <p:cNvPr id="984" name="Freeform: Shape 983">
              <a:extLst>
                <a:ext uri="{FF2B5EF4-FFF2-40B4-BE49-F238E27FC236}">
                  <a16:creationId xmlns:a16="http://schemas.microsoft.com/office/drawing/2014/main" id="{FE03F896-868D-40CE-2DD7-3AE1E04148B1}"/>
                </a:ext>
              </a:extLst>
            </p:cNvPr>
            <p:cNvSpPr/>
            <p:nvPr/>
          </p:nvSpPr>
          <p:spPr>
            <a:xfrm>
              <a:off x="13029902" y="290676"/>
              <a:ext cx="175243" cy="18927"/>
            </a:xfrm>
            <a:custGeom>
              <a:avLst/>
              <a:gdLst>
                <a:gd name="connsiteX0" fmla="*/ 173638 w 175243"/>
                <a:gd name="connsiteY0" fmla="*/ 730 h 18927"/>
                <a:gd name="connsiteX1" fmla="*/ 155697 w 175243"/>
                <a:gd name="connsiteY1" fmla="*/ 2855 h 18927"/>
                <a:gd name="connsiteX2" fmla="*/ 121565 w 175243"/>
                <a:gd name="connsiteY2" fmla="*/ 4822 h 18927"/>
                <a:gd name="connsiteX3" fmla="*/ 80252 w 175243"/>
                <a:gd name="connsiteY3" fmla="*/ 8481 h 18927"/>
                <a:gd name="connsiteX4" fmla="*/ 25405 w 175243"/>
                <a:gd name="connsiteY4" fmla="*/ 14973 h 18927"/>
                <a:gd name="connsiteX5" fmla="*/ 3097 w 175243"/>
                <a:gd name="connsiteY5" fmla="*/ 18082 h 18927"/>
                <a:gd name="connsiteX6" fmla="*/ -1606 w 175243"/>
                <a:gd name="connsiteY6" fmla="*/ 17786 h 18927"/>
                <a:gd name="connsiteX7" fmla="*/ 22454 w 175243"/>
                <a:gd name="connsiteY7" fmla="*/ 13498 h 18927"/>
                <a:gd name="connsiteX8" fmla="*/ 64062 w 175243"/>
                <a:gd name="connsiteY8" fmla="*/ 8029 h 18927"/>
                <a:gd name="connsiteX9" fmla="*/ 96482 w 175243"/>
                <a:gd name="connsiteY9" fmla="*/ 4704 h 18927"/>
                <a:gd name="connsiteX10" fmla="*/ 135493 w 175243"/>
                <a:gd name="connsiteY10" fmla="*/ 1812 h 18927"/>
                <a:gd name="connsiteX11" fmla="*/ 173028 w 175243"/>
                <a:gd name="connsiteY11" fmla="*/ 2 h 1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43" h="18927">
                  <a:moveTo>
                    <a:pt x="173638" y="730"/>
                  </a:moveTo>
                  <a:cubicBezTo>
                    <a:pt x="167834" y="2816"/>
                    <a:pt x="161637" y="2580"/>
                    <a:pt x="155697" y="2855"/>
                  </a:cubicBezTo>
                  <a:cubicBezTo>
                    <a:pt x="144306" y="3386"/>
                    <a:pt x="132975" y="4665"/>
                    <a:pt x="121565" y="4822"/>
                  </a:cubicBezTo>
                  <a:cubicBezTo>
                    <a:pt x="107794" y="5078"/>
                    <a:pt x="94023" y="7085"/>
                    <a:pt x="80252" y="8481"/>
                  </a:cubicBezTo>
                  <a:cubicBezTo>
                    <a:pt x="61957" y="10449"/>
                    <a:pt x="43681" y="12731"/>
                    <a:pt x="25405" y="14973"/>
                  </a:cubicBezTo>
                  <a:cubicBezTo>
                    <a:pt x="17949" y="15878"/>
                    <a:pt x="10533" y="17039"/>
                    <a:pt x="3097" y="18082"/>
                  </a:cubicBezTo>
                  <a:cubicBezTo>
                    <a:pt x="1601" y="18884"/>
                    <a:pt x="-228" y="18770"/>
                    <a:pt x="-1606" y="17786"/>
                  </a:cubicBezTo>
                  <a:cubicBezTo>
                    <a:pt x="6264" y="14934"/>
                    <a:pt x="14408" y="14698"/>
                    <a:pt x="22454" y="13498"/>
                  </a:cubicBezTo>
                  <a:cubicBezTo>
                    <a:pt x="36225" y="11531"/>
                    <a:pt x="50173" y="9662"/>
                    <a:pt x="64062" y="8029"/>
                  </a:cubicBezTo>
                  <a:cubicBezTo>
                    <a:pt x="74862" y="6750"/>
                    <a:pt x="85702" y="6180"/>
                    <a:pt x="96482" y="4704"/>
                  </a:cubicBezTo>
                  <a:cubicBezTo>
                    <a:pt x="109446" y="2934"/>
                    <a:pt x="122568" y="3878"/>
                    <a:pt x="135493" y="1812"/>
                  </a:cubicBezTo>
                  <a:cubicBezTo>
                    <a:pt x="148024" y="1812"/>
                    <a:pt x="160438" y="-1296"/>
                    <a:pt x="173028" y="2"/>
                  </a:cubicBezTo>
                  <a:close/>
                </a:path>
              </a:pathLst>
            </a:custGeom>
            <a:solidFill>
              <a:srgbClr val="36474E"/>
            </a:solidFill>
            <a:ln w="1956" cap="flat">
              <a:noFill/>
              <a:prstDash val="solid"/>
              <a:miter/>
            </a:ln>
          </p:spPr>
          <p:txBody>
            <a:bodyPr rtlCol="0" anchor="ctr"/>
            <a:lstStyle/>
            <a:p>
              <a:endParaRPr lang="es-CO"/>
            </a:p>
          </p:txBody>
        </p:sp>
        <p:sp>
          <p:nvSpPr>
            <p:cNvPr id="985" name="Freeform: Shape 984">
              <a:extLst>
                <a:ext uri="{FF2B5EF4-FFF2-40B4-BE49-F238E27FC236}">
                  <a16:creationId xmlns:a16="http://schemas.microsoft.com/office/drawing/2014/main" id="{8DD93B0F-395A-FB23-1F10-9F089073D948}"/>
                </a:ext>
              </a:extLst>
            </p:cNvPr>
            <p:cNvSpPr/>
            <p:nvPr/>
          </p:nvSpPr>
          <p:spPr>
            <a:xfrm>
              <a:off x="13251553" y="286928"/>
              <a:ext cx="46643" cy="1488"/>
            </a:xfrm>
            <a:custGeom>
              <a:avLst/>
              <a:gdLst>
                <a:gd name="connsiteX0" fmla="*/ 45038 w 46643"/>
                <a:gd name="connsiteY0" fmla="*/ 1174 h 1488"/>
                <a:gd name="connsiteX1" fmla="*/ -1606 w 46643"/>
                <a:gd name="connsiteY1" fmla="*/ 1174 h 1488"/>
                <a:gd name="connsiteX2" fmla="*/ 3017 w 46643"/>
                <a:gd name="connsiteY2" fmla="*/ -223 h 1488"/>
                <a:gd name="connsiteX3" fmla="*/ 40395 w 46643"/>
                <a:gd name="connsiteY3" fmla="*/ -223 h 1488"/>
                <a:gd name="connsiteX4" fmla="*/ 45038 w 46643"/>
                <a:gd name="connsiteY4" fmla="*/ 1174 h 1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43" h="1488">
                  <a:moveTo>
                    <a:pt x="45038" y="1174"/>
                  </a:moveTo>
                  <a:lnTo>
                    <a:pt x="-1606" y="1174"/>
                  </a:lnTo>
                  <a:cubicBezTo>
                    <a:pt x="-386" y="-20"/>
                    <a:pt x="1345" y="-542"/>
                    <a:pt x="3017" y="-223"/>
                  </a:cubicBezTo>
                  <a:lnTo>
                    <a:pt x="40395" y="-223"/>
                  </a:lnTo>
                  <a:cubicBezTo>
                    <a:pt x="42087" y="-540"/>
                    <a:pt x="43818" y="-18"/>
                    <a:pt x="45038" y="1174"/>
                  </a:cubicBezTo>
                  <a:close/>
                </a:path>
              </a:pathLst>
            </a:custGeom>
            <a:solidFill>
              <a:srgbClr val="141A1D"/>
            </a:solidFill>
            <a:ln w="1956" cap="flat">
              <a:noFill/>
              <a:prstDash val="solid"/>
              <a:miter/>
            </a:ln>
          </p:spPr>
          <p:txBody>
            <a:bodyPr rtlCol="0" anchor="ctr"/>
            <a:lstStyle/>
            <a:p>
              <a:endParaRPr lang="es-CO"/>
            </a:p>
          </p:txBody>
        </p:sp>
        <p:sp>
          <p:nvSpPr>
            <p:cNvPr id="986" name="Freeform: Shape 985">
              <a:extLst>
                <a:ext uri="{FF2B5EF4-FFF2-40B4-BE49-F238E27FC236}">
                  <a16:creationId xmlns:a16="http://schemas.microsoft.com/office/drawing/2014/main" id="{8F7700BD-4957-EEFD-124C-C9A10625A6E5}"/>
                </a:ext>
              </a:extLst>
            </p:cNvPr>
            <p:cNvSpPr/>
            <p:nvPr/>
          </p:nvSpPr>
          <p:spPr>
            <a:xfrm>
              <a:off x="13167137" y="289848"/>
              <a:ext cx="37889" cy="3185"/>
            </a:xfrm>
            <a:custGeom>
              <a:avLst/>
              <a:gdLst>
                <a:gd name="connsiteX0" fmla="*/ 35930 w 37889"/>
                <a:gd name="connsiteY0" fmla="*/ 909 h 3185"/>
                <a:gd name="connsiteX1" fmla="*/ -1606 w 37889"/>
                <a:gd name="connsiteY1" fmla="*/ 2719 h 3185"/>
                <a:gd name="connsiteX2" fmla="*/ 873 w 37889"/>
                <a:gd name="connsiteY2" fmla="*/ 1440 h 3185"/>
                <a:gd name="connsiteX3" fmla="*/ 36284 w 37889"/>
                <a:gd name="connsiteY3" fmla="*/ -153 h 3185"/>
                <a:gd name="connsiteX4" fmla="*/ 35930 w 37889"/>
                <a:gd name="connsiteY4" fmla="*/ 909 h 3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889" h="3185">
                  <a:moveTo>
                    <a:pt x="35930" y="909"/>
                  </a:moveTo>
                  <a:cubicBezTo>
                    <a:pt x="23418" y="1224"/>
                    <a:pt x="10966" y="3467"/>
                    <a:pt x="-1606" y="2719"/>
                  </a:cubicBezTo>
                  <a:cubicBezTo>
                    <a:pt x="-779" y="2267"/>
                    <a:pt x="67" y="1401"/>
                    <a:pt x="873" y="1440"/>
                  </a:cubicBezTo>
                  <a:cubicBezTo>
                    <a:pt x="12677" y="2031"/>
                    <a:pt x="24480" y="-1038"/>
                    <a:pt x="36284" y="-153"/>
                  </a:cubicBezTo>
                  <a:cubicBezTo>
                    <a:pt x="36264" y="229"/>
                    <a:pt x="36146" y="596"/>
                    <a:pt x="35930" y="909"/>
                  </a:cubicBezTo>
                  <a:close/>
                </a:path>
              </a:pathLst>
            </a:custGeom>
            <a:solidFill>
              <a:srgbClr val="141A1D"/>
            </a:solidFill>
            <a:ln w="1956" cap="flat">
              <a:noFill/>
              <a:prstDash val="solid"/>
              <a:miter/>
            </a:ln>
          </p:spPr>
          <p:txBody>
            <a:bodyPr rtlCol="0" anchor="ctr"/>
            <a:lstStyle/>
            <a:p>
              <a:endParaRPr lang="es-CO"/>
            </a:p>
          </p:txBody>
        </p:sp>
        <p:sp>
          <p:nvSpPr>
            <p:cNvPr id="987" name="Freeform: Shape 986">
              <a:extLst>
                <a:ext uri="{FF2B5EF4-FFF2-40B4-BE49-F238E27FC236}">
                  <a16:creationId xmlns:a16="http://schemas.microsoft.com/office/drawing/2014/main" id="{B6BA43A4-A0B0-2710-9AC2-AE026B329105}"/>
                </a:ext>
              </a:extLst>
            </p:cNvPr>
            <p:cNvSpPr/>
            <p:nvPr/>
          </p:nvSpPr>
          <p:spPr>
            <a:xfrm>
              <a:off x="13204928" y="288503"/>
              <a:ext cx="36472" cy="1506"/>
            </a:xfrm>
            <a:custGeom>
              <a:avLst/>
              <a:gdLst>
                <a:gd name="connsiteX0" fmla="*/ 34867 w 36472"/>
                <a:gd name="connsiteY0" fmla="*/ -244 h 1506"/>
                <a:gd name="connsiteX1" fmla="*/ 28691 w 36472"/>
                <a:gd name="connsiteY1" fmla="*/ 956 h 1506"/>
                <a:gd name="connsiteX2" fmla="*/ -1606 w 36472"/>
                <a:gd name="connsiteY2" fmla="*/ 1192 h 1506"/>
                <a:gd name="connsiteX3" fmla="*/ 4454 w 36472"/>
                <a:gd name="connsiteY3" fmla="*/ -264 h 1506"/>
                <a:gd name="connsiteX4" fmla="*/ 34867 w 36472"/>
                <a:gd name="connsiteY4" fmla="*/ -244 h 1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72" h="1506">
                  <a:moveTo>
                    <a:pt x="34867" y="-244"/>
                  </a:moveTo>
                  <a:cubicBezTo>
                    <a:pt x="33077" y="1507"/>
                    <a:pt x="30796" y="936"/>
                    <a:pt x="28691" y="956"/>
                  </a:cubicBezTo>
                  <a:cubicBezTo>
                    <a:pt x="18598" y="1074"/>
                    <a:pt x="8506" y="1114"/>
                    <a:pt x="-1606" y="1192"/>
                  </a:cubicBezTo>
                  <a:cubicBezTo>
                    <a:pt x="47" y="-775"/>
                    <a:pt x="2329" y="-244"/>
                    <a:pt x="4454" y="-264"/>
                  </a:cubicBezTo>
                  <a:cubicBezTo>
                    <a:pt x="14585" y="-303"/>
                    <a:pt x="24736" y="-264"/>
                    <a:pt x="34867" y="-244"/>
                  </a:cubicBezTo>
                  <a:close/>
                </a:path>
              </a:pathLst>
            </a:custGeom>
            <a:solidFill>
              <a:srgbClr val="141A1D"/>
            </a:solidFill>
            <a:ln w="1956" cap="flat">
              <a:noFill/>
              <a:prstDash val="solid"/>
              <a:miter/>
            </a:ln>
          </p:spPr>
          <p:txBody>
            <a:bodyPr rtlCol="0" anchor="ctr"/>
            <a:lstStyle/>
            <a:p>
              <a:endParaRPr lang="es-CO"/>
            </a:p>
          </p:txBody>
        </p:sp>
        <p:sp>
          <p:nvSpPr>
            <p:cNvPr id="988" name="Freeform: Shape 987">
              <a:extLst>
                <a:ext uri="{FF2B5EF4-FFF2-40B4-BE49-F238E27FC236}">
                  <a16:creationId xmlns:a16="http://schemas.microsoft.com/office/drawing/2014/main" id="{C839284D-7BF7-F512-AEEC-4E7FE1B222CC}"/>
                </a:ext>
              </a:extLst>
            </p:cNvPr>
            <p:cNvSpPr/>
            <p:nvPr/>
          </p:nvSpPr>
          <p:spPr>
            <a:xfrm>
              <a:off x="13022583" y="308892"/>
              <a:ext cx="6554" cy="1774"/>
            </a:xfrm>
            <a:custGeom>
              <a:avLst/>
              <a:gdLst>
                <a:gd name="connsiteX0" fmla="*/ 4395 w 6554"/>
                <a:gd name="connsiteY0" fmla="*/ 1145 h 1774"/>
                <a:gd name="connsiteX1" fmla="*/ 1778 w 6554"/>
                <a:gd name="connsiteY1" fmla="*/ 1460 h 1774"/>
                <a:gd name="connsiteX2" fmla="*/ -1606 w 6554"/>
                <a:gd name="connsiteY2" fmla="*/ 1007 h 1774"/>
                <a:gd name="connsiteX3" fmla="*/ 4454 w 6554"/>
                <a:gd name="connsiteY3" fmla="*/ -193 h 1774"/>
                <a:gd name="connsiteX4" fmla="*/ 4887 w 6554"/>
                <a:gd name="connsiteY4" fmla="*/ 712 h 1774"/>
                <a:gd name="connsiteX5" fmla="*/ 4395 w 6554"/>
                <a:gd name="connsiteY5" fmla="*/ 1145 h 1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4" h="1774">
                  <a:moveTo>
                    <a:pt x="4395" y="1145"/>
                  </a:moveTo>
                  <a:lnTo>
                    <a:pt x="1778" y="1460"/>
                  </a:lnTo>
                  <a:lnTo>
                    <a:pt x="-1606" y="1007"/>
                  </a:lnTo>
                  <a:cubicBezTo>
                    <a:pt x="165" y="-626"/>
                    <a:pt x="2329" y="-350"/>
                    <a:pt x="4454" y="-193"/>
                  </a:cubicBezTo>
                  <a:cubicBezTo>
                    <a:pt x="4906" y="122"/>
                    <a:pt x="5044" y="437"/>
                    <a:pt x="4887" y="712"/>
                  </a:cubicBezTo>
                  <a:cubicBezTo>
                    <a:pt x="4729" y="988"/>
                    <a:pt x="4552" y="1145"/>
                    <a:pt x="4395" y="1145"/>
                  </a:cubicBezTo>
                  <a:close/>
                </a:path>
              </a:pathLst>
            </a:custGeom>
            <a:solidFill>
              <a:srgbClr val="36474E"/>
            </a:solidFill>
            <a:ln w="1956" cap="flat">
              <a:noFill/>
              <a:prstDash val="solid"/>
              <a:miter/>
            </a:ln>
          </p:spPr>
          <p:txBody>
            <a:bodyPr rtlCol="0" anchor="ctr"/>
            <a:lstStyle/>
            <a:p>
              <a:endParaRPr lang="es-CO"/>
            </a:p>
          </p:txBody>
        </p:sp>
        <p:sp>
          <p:nvSpPr>
            <p:cNvPr id="989" name="Freeform: Shape 988">
              <a:extLst>
                <a:ext uri="{FF2B5EF4-FFF2-40B4-BE49-F238E27FC236}">
                  <a16:creationId xmlns:a16="http://schemas.microsoft.com/office/drawing/2014/main" id="{F13DA3F8-8710-5EB9-A2D2-2E4CDDE16BAF}"/>
                </a:ext>
              </a:extLst>
            </p:cNvPr>
            <p:cNvSpPr/>
            <p:nvPr/>
          </p:nvSpPr>
          <p:spPr>
            <a:xfrm>
              <a:off x="13028584" y="308856"/>
              <a:ext cx="6000" cy="1639"/>
            </a:xfrm>
            <a:custGeom>
              <a:avLst/>
              <a:gdLst>
                <a:gd name="connsiteX0" fmla="*/ -1606 w 6000"/>
                <a:gd name="connsiteY0" fmla="*/ 1181 h 1639"/>
                <a:gd name="connsiteX1" fmla="*/ -1606 w 6000"/>
                <a:gd name="connsiteY1" fmla="*/ -157 h 1639"/>
                <a:gd name="connsiteX2" fmla="*/ -307 w 6000"/>
                <a:gd name="connsiteY2" fmla="*/ -314 h 1639"/>
                <a:gd name="connsiteX3" fmla="*/ 4395 w 6000"/>
                <a:gd name="connsiteY3" fmla="*/ -19 h 1639"/>
                <a:gd name="connsiteX4" fmla="*/ -1606 w 6000"/>
                <a:gd name="connsiteY4" fmla="*/ 1181 h 16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 h="1639">
                  <a:moveTo>
                    <a:pt x="-1606" y="1181"/>
                  </a:moveTo>
                  <a:lnTo>
                    <a:pt x="-1606" y="-157"/>
                  </a:lnTo>
                  <a:cubicBezTo>
                    <a:pt x="-1173" y="-267"/>
                    <a:pt x="-740" y="-320"/>
                    <a:pt x="-307" y="-314"/>
                  </a:cubicBezTo>
                  <a:lnTo>
                    <a:pt x="4395" y="-19"/>
                  </a:lnTo>
                  <a:cubicBezTo>
                    <a:pt x="2624" y="1147"/>
                    <a:pt x="480" y="1578"/>
                    <a:pt x="-1606" y="1181"/>
                  </a:cubicBezTo>
                  <a:close/>
                </a:path>
              </a:pathLst>
            </a:custGeom>
            <a:solidFill>
              <a:srgbClr val="4A646E"/>
            </a:solidFill>
            <a:ln w="1956" cap="flat">
              <a:noFill/>
              <a:prstDash val="solid"/>
              <a:miter/>
            </a:ln>
          </p:spPr>
          <p:txBody>
            <a:bodyPr rtlCol="0" anchor="ctr"/>
            <a:lstStyle/>
            <a:p>
              <a:endParaRPr lang="es-CO"/>
            </a:p>
          </p:txBody>
        </p:sp>
        <p:sp>
          <p:nvSpPr>
            <p:cNvPr id="990" name="Freeform: Shape 989">
              <a:extLst>
                <a:ext uri="{FF2B5EF4-FFF2-40B4-BE49-F238E27FC236}">
                  <a16:creationId xmlns:a16="http://schemas.microsoft.com/office/drawing/2014/main" id="{729683E2-1ED2-F246-D4C6-A42FCC8C916C}"/>
                </a:ext>
              </a:extLst>
            </p:cNvPr>
            <p:cNvSpPr/>
            <p:nvPr/>
          </p:nvSpPr>
          <p:spPr>
            <a:xfrm>
              <a:off x="12938601" y="292063"/>
              <a:ext cx="621810" cy="299722"/>
            </a:xfrm>
            <a:custGeom>
              <a:avLst/>
              <a:gdLst>
                <a:gd name="connsiteX0" fmla="*/ 582336 w 621810"/>
                <a:gd name="connsiteY0" fmla="*/ 118657 h 299722"/>
                <a:gd name="connsiteX1" fmla="*/ 589260 w 621810"/>
                <a:gd name="connsiteY1" fmla="*/ 128789 h 299722"/>
                <a:gd name="connsiteX2" fmla="*/ 607142 w 621810"/>
                <a:gd name="connsiteY2" fmla="*/ 159379 h 299722"/>
                <a:gd name="connsiteX3" fmla="*/ 620205 w 621810"/>
                <a:gd name="connsiteY3" fmla="*/ 201557 h 299722"/>
                <a:gd name="connsiteX4" fmla="*/ 597739 w 621810"/>
                <a:gd name="connsiteY4" fmla="*/ 220895 h 299722"/>
                <a:gd name="connsiteX5" fmla="*/ 561758 w 621810"/>
                <a:gd name="connsiteY5" fmla="*/ 241512 h 299722"/>
                <a:gd name="connsiteX6" fmla="*/ 484012 w 621810"/>
                <a:gd name="connsiteY6" fmla="*/ 269664 h 299722"/>
                <a:gd name="connsiteX7" fmla="*/ 397453 w 621810"/>
                <a:gd name="connsiteY7" fmla="*/ 285008 h 299722"/>
                <a:gd name="connsiteX8" fmla="*/ 356514 w 621810"/>
                <a:gd name="connsiteY8" fmla="*/ 291244 h 299722"/>
                <a:gd name="connsiteX9" fmla="*/ 321104 w 621810"/>
                <a:gd name="connsiteY9" fmla="*/ 294746 h 299722"/>
                <a:gd name="connsiteX10" fmla="*/ 290769 w 621810"/>
                <a:gd name="connsiteY10" fmla="*/ 298032 h 299722"/>
                <a:gd name="connsiteX11" fmla="*/ 250164 w 621810"/>
                <a:gd name="connsiteY11" fmla="*/ 298366 h 299722"/>
                <a:gd name="connsiteX12" fmla="*/ 216918 w 621810"/>
                <a:gd name="connsiteY12" fmla="*/ 294923 h 299722"/>
                <a:gd name="connsiteX13" fmla="*/ 144130 w 621810"/>
                <a:gd name="connsiteY13" fmla="*/ 270588 h 299722"/>
                <a:gd name="connsiteX14" fmla="*/ 70790 w 621810"/>
                <a:gd name="connsiteY14" fmla="*/ 214974 h 299722"/>
                <a:gd name="connsiteX15" fmla="*/ 38861 w 621810"/>
                <a:gd name="connsiteY15" fmla="*/ 182062 h 299722"/>
                <a:gd name="connsiteX16" fmla="*/ -169 w 621810"/>
                <a:gd name="connsiteY16" fmla="*/ 90958 h 299722"/>
                <a:gd name="connsiteX17" fmla="*/ -1467 w 621810"/>
                <a:gd name="connsiteY17" fmla="*/ 66977 h 299722"/>
                <a:gd name="connsiteX18" fmla="*/ 2271 w 621810"/>
                <a:gd name="connsiteY18" fmla="*/ 57141 h 299722"/>
                <a:gd name="connsiteX19" fmla="*/ 60659 w 621810"/>
                <a:gd name="connsiteY19" fmla="*/ 25213 h 299722"/>
                <a:gd name="connsiteX20" fmla="*/ 86941 w 621810"/>
                <a:gd name="connsiteY20" fmla="*/ 20196 h 299722"/>
                <a:gd name="connsiteX21" fmla="*/ 122018 w 621810"/>
                <a:gd name="connsiteY21" fmla="*/ 14983 h 299722"/>
                <a:gd name="connsiteX22" fmla="*/ 162208 w 621810"/>
                <a:gd name="connsiteY22" fmla="*/ 9770 h 299722"/>
                <a:gd name="connsiteX23" fmla="*/ 184596 w 621810"/>
                <a:gd name="connsiteY23" fmla="*/ 7920 h 299722"/>
                <a:gd name="connsiteX24" fmla="*/ 229410 w 621810"/>
                <a:gd name="connsiteY24" fmla="*/ 4537 h 299722"/>
                <a:gd name="connsiteX25" fmla="*/ 251050 w 621810"/>
                <a:gd name="connsiteY25" fmla="*/ 3435 h 299722"/>
                <a:gd name="connsiteX26" fmla="*/ 266139 w 621810"/>
                <a:gd name="connsiteY26" fmla="*/ 1625 h 299722"/>
                <a:gd name="connsiteX27" fmla="*/ 286421 w 621810"/>
                <a:gd name="connsiteY27" fmla="*/ 563 h 299722"/>
                <a:gd name="connsiteX28" fmla="*/ 331451 w 621810"/>
                <a:gd name="connsiteY28" fmla="*/ 130 h 299722"/>
                <a:gd name="connsiteX29" fmla="*/ 371249 w 621810"/>
                <a:gd name="connsiteY29" fmla="*/ 819 h 299722"/>
                <a:gd name="connsiteX30" fmla="*/ 417853 w 621810"/>
                <a:gd name="connsiteY30" fmla="*/ 7055 h 299722"/>
                <a:gd name="connsiteX31" fmla="*/ 456510 w 621810"/>
                <a:gd name="connsiteY31" fmla="*/ 16891 h 299722"/>
                <a:gd name="connsiteX32" fmla="*/ 503213 w 621810"/>
                <a:gd name="connsiteY32" fmla="*/ 38295 h 299722"/>
                <a:gd name="connsiteX33" fmla="*/ 515016 w 621810"/>
                <a:gd name="connsiteY33" fmla="*/ 47836 h 299722"/>
                <a:gd name="connsiteX34" fmla="*/ 557312 w 621810"/>
                <a:gd name="connsiteY34" fmla="*/ 88834 h 299722"/>
                <a:gd name="connsiteX35" fmla="*/ 579424 w 621810"/>
                <a:gd name="connsiteY35" fmla="*/ 115706 h 299722"/>
                <a:gd name="connsiteX36" fmla="*/ 580821 w 621810"/>
                <a:gd name="connsiteY36" fmla="*/ 117182 h 299722"/>
                <a:gd name="connsiteX37" fmla="*/ 580821 w 621810"/>
                <a:gd name="connsiteY37" fmla="*/ 117182 h 299722"/>
                <a:gd name="connsiteX38" fmla="*/ 582257 w 621810"/>
                <a:gd name="connsiteY38" fmla="*/ 118697 h 299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21810" h="299722">
                  <a:moveTo>
                    <a:pt x="582336" y="118657"/>
                  </a:moveTo>
                  <a:cubicBezTo>
                    <a:pt x="583831" y="122592"/>
                    <a:pt x="586782" y="125582"/>
                    <a:pt x="589260" y="128789"/>
                  </a:cubicBezTo>
                  <a:cubicBezTo>
                    <a:pt x="596322" y="138296"/>
                    <a:pt x="602323" y="148556"/>
                    <a:pt x="607142" y="159379"/>
                  </a:cubicBezTo>
                  <a:cubicBezTo>
                    <a:pt x="612749" y="173016"/>
                    <a:pt x="617136" y="187133"/>
                    <a:pt x="620205" y="201557"/>
                  </a:cubicBezTo>
                  <a:cubicBezTo>
                    <a:pt x="614008" y="209426"/>
                    <a:pt x="605726" y="215053"/>
                    <a:pt x="597739" y="220895"/>
                  </a:cubicBezTo>
                  <a:cubicBezTo>
                    <a:pt x="586526" y="229079"/>
                    <a:pt x="574014" y="235099"/>
                    <a:pt x="561758" y="241512"/>
                  </a:cubicBezTo>
                  <a:cubicBezTo>
                    <a:pt x="537265" y="254421"/>
                    <a:pt x="511101" y="263894"/>
                    <a:pt x="484012" y="269664"/>
                  </a:cubicBezTo>
                  <a:cubicBezTo>
                    <a:pt x="455329" y="275723"/>
                    <a:pt x="426588" y="281310"/>
                    <a:pt x="397453" y="285008"/>
                  </a:cubicBezTo>
                  <a:cubicBezTo>
                    <a:pt x="383780" y="286740"/>
                    <a:pt x="370285" y="289887"/>
                    <a:pt x="356514" y="291244"/>
                  </a:cubicBezTo>
                  <a:cubicBezTo>
                    <a:pt x="344711" y="292425"/>
                    <a:pt x="332907" y="294097"/>
                    <a:pt x="321104" y="294746"/>
                  </a:cubicBezTo>
                  <a:cubicBezTo>
                    <a:pt x="310913" y="295297"/>
                    <a:pt x="300841" y="296517"/>
                    <a:pt x="290769" y="298032"/>
                  </a:cubicBezTo>
                  <a:cubicBezTo>
                    <a:pt x="277293" y="299747"/>
                    <a:pt x="263660" y="299859"/>
                    <a:pt x="250164" y="298366"/>
                  </a:cubicBezTo>
                  <a:cubicBezTo>
                    <a:pt x="239050" y="297382"/>
                    <a:pt x="227934" y="296615"/>
                    <a:pt x="216918" y="294923"/>
                  </a:cubicBezTo>
                  <a:cubicBezTo>
                    <a:pt x="191501" y="290825"/>
                    <a:pt x="166910" y="282604"/>
                    <a:pt x="144130" y="270588"/>
                  </a:cubicBezTo>
                  <a:cubicBezTo>
                    <a:pt x="116411" y="256286"/>
                    <a:pt x="92745" y="236771"/>
                    <a:pt x="70790" y="214974"/>
                  </a:cubicBezTo>
                  <a:cubicBezTo>
                    <a:pt x="59931" y="204213"/>
                    <a:pt x="48481" y="194042"/>
                    <a:pt x="38861" y="182062"/>
                  </a:cubicBezTo>
                  <a:cubicBezTo>
                    <a:pt x="17576" y="155946"/>
                    <a:pt x="4061" y="124382"/>
                    <a:pt x="-169" y="90958"/>
                  </a:cubicBezTo>
                  <a:cubicBezTo>
                    <a:pt x="-1192" y="83089"/>
                    <a:pt x="-582" y="74964"/>
                    <a:pt x="-1467" y="66977"/>
                  </a:cubicBezTo>
                  <a:cubicBezTo>
                    <a:pt x="-2077" y="63265"/>
                    <a:pt x="-641" y="59512"/>
                    <a:pt x="2271" y="57141"/>
                  </a:cubicBezTo>
                  <a:cubicBezTo>
                    <a:pt x="19543" y="42916"/>
                    <a:pt x="39353" y="32084"/>
                    <a:pt x="60659" y="25213"/>
                  </a:cubicBezTo>
                  <a:cubicBezTo>
                    <a:pt x="69610" y="24524"/>
                    <a:pt x="78108" y="21494"/>
                    <a:pt x="86941" y="20196"/>
                  </a:cubicBezTo>
                  <a:cubicBezTo>
                    <a:pt x="98627" y="18465"/>
                    <a:pt x="110234" y="16262"/>
                    <a:pt x="122018" y="14983"/>
                  </a:cubicBezTo>
                  <a:cubicBezTo>
                    <a:pt x="135454" y="13547"/>
                    <a:pt x="148792" y="11363"/>
                    <a:pt x="162208" y="9770"/>
                  </a:cubicBezTo>
                  <a:cubicBezTo>
                    <a:pt x="169645" y="8884"/>
                    <a:pt x="177140" y="8786"/>
                    <a:pt x="184596" y="7920"/>
                  </a:cubicBezTo>
                  <a:cubicBezTo>
                    <a:pt x="199488" y="6170"/>
                    <a:pt x="214479" y="5619"/>
                    <a:pt x="229410" y="4537"/>
                  </a:cubicBezTo>
                  <a:cubicBezTo>
                    <a:pt x="236650" y="4006"/>
                    <a:pt x="243889" y="3533"/>
                    <a:pt x="251050" y="3435"/>
                  </a:cubicBezTo>
                  <a:cubicBezTo>
                    <a:pt x="256125" y="3191"/>
                    <a:pt x="261161" y="2585"/>
                    <a:pt x="266139" y="1625"/>
                  </a:cubicBezTo>
                  <a:cubicBezTo>
                    <a:pt x="272867" y="771"/>
                    <a:pt x="279634" y="417"/>
                    <a:pt x="286421" y="563"/>
                  </a:cubicBezTo>
                  <a:cubicBezTo>
                    <a:pt x="301451" y="425"/>
                    <a:pt x="316559" y="1468"/>
                    <a:pt x="331451" y="130"/>
                  </a:cubicBezTo>
                  <a:cubicBezTo>
                    <a:pt x="344849" y="-1070"/>
                    <a:pt x="358009" y="504"/>
                    <a:pt x="371249" y="819"/>
                  </a:cubicBezTo>
                  <a:cubicBezTo>
                    <a:pt x="386948" y="1486"/>
                    <a:pt x="402548" y="3573"/>
                    <a:pt x="417853" y="7055"/>
                  </a:cubicBezTo>
                  <a:cubicBezTo>
                    <a:pt x="430877" y="9770"/>
                    <a:pt x="443841" y="12819"/>
                    <a:pt x="456510" y="16891"/>
                  </a:cubicBezTo>
                  <a:cubicBezTo>
                    <a:pt x="472917" y="22065"/>
                    <a:pt x="489206" y="27790"/>
                    <a:pt x="503213" y="38295"/>
                  </a:cubicBezTo>
                  <a:cubicBezTo>
                    <a:pt x="507265" y="41324"/>
                    <a:pt x="511239" y="44511"/>
                    <a:pt x="515016" y="47836"/>
                  </a:cubicBezTo>
                  <a:cubicBezTo>
                    <a:pt x="529809" y="60759"/>
                    <a:pt x="543935" y="74443"/>
                    <a:pt x="557312" y="88834"/>
                  </a:cubicBezTo>
                  <a:cubicBezTo>
                    <a:pt x="565181" y="97273"/>
                    <a:pt x="572086" y="106716"/>
                    <a:pt x="579424" y="115706"/>
                  </a:cubicBezTo>
                  <a:cubicBezTo>
                    <a:pt x="579916" y="116178"/>
                    <a:pt x="580349" y="116710"/>
                    <a:pt x="580821" y="117182"/>
                  </a:cubicBezTo>
                  <a:lnTo>
                    <a:pt x="580821" y="117182"/>
                  </a:lnTo>
                  <a:cubicBezTo>
                    <a:pt x="581332" y="117654"/>
                    <a:pt x="581785" y="118185"/>
                    <a:pt x="582257" y="118697"/>
                  </a:cubicBezTo>
                  <a:close/>
                </a:path>
              </a:pathLst>
            </a:custGeom>
            <a:solidFill>
              <a:srgbClr val="98C7DC"/>
            </a:solidFill>
            <a:ln w="1956" cap="flat">
              <a:noFill/>
              <a:prstDash val="solid"/>
              <a:miter/>
            </a:ln>
          </p:spPr>
          <p:txBody>
            <a:bodyPr rtlCol="0" anchor="ctr"/>
            <a:lstStyle/>
            <a:p>
              <a:endParaRPr lang="es-CO"/>
            </a:p>
          </p:txBody>
        </p:sp>
        <p:sp>
          <p:nvSpPr>
            <p:cNvPr id="991" name="Freeform: Shape 990">
              <a:extLst>
                <a:ext uri="{FF2B5EF4-FFF2-40B4-BE49-F238E27FC236}">
                  <a16:creationId xmlns:a16="http://schemas.microsoft.com/office/drawing/2014/main" id="{680E8716-F0EE-A081-251E-11A9AEE98552}"/>
                </a:ext>
              </a:extLst>
            </p:cNvPr>
            <p:cNvSpPr/>
            <p:nvPr/>
          </p:nvSpPr>
          <p:spPr>
            <a:xfrm>
              <a:off x="13521126" y="409501"/>
              <a:ext cx="1436" cy="1514"/>
            </a:xfrm>
            <a:custGeom>
              <a:avLst/>
              <a:gdLst>
                <a:gd name="connsiteX0" fmla="*/ -169 w 1436"/>
                <a:gd name="connsiteY0" fmla="*/ 1200 h 1514"/>
                <a:gd name="connsiteX1" fmla="*/ -1606 w 1436"/>
                <a:gd name="connsiteY1" fmla="*/ -315 h 1514"/>
              </a:gdLst>
              <a:ahLst/>
              <a:cxnLst>
                <a:cxn ang="0">
                  <a:pos x="connsiteX0" y="connsiteY0"/>
                </a:cxn>
                <a:cxn ang="0">
                  <a:pos x="connsiteX1" y="connsiteY1"/>
                </a:cxn>
              </a:cxnLst>
              <a:rect l="l" t="t" r="r" b="b"/>
              <a:pathLst>
                <a:path w="1436" h="1514">
                  <a:moveTo>
                    <a:pt x="-169" y="1200"/>
                  </a:moveTo>
                  <a:lnTo>
                    <a:pt x="-1606" y="-315"/>
                  </a:lnTo>
                  <a:close/>
                </a:path>
              </a:pathLst>
            </a:custGeom>
            <a:solidFill>
              <a:srgbClr val="7AA0B1"/>
            </a:solidFill>
            <a:ln w="1956" cap="flat">
              <a:noFill/>
              <a:prstDash val="solid"/>
              <a:miter/>
            </a:ln>
          </p:spPr>
          <p:txBody>
            <a:bodyPr rtlCol="0" anchor="ctr"/>
            <a:lstStyle/>
            <a:p>
              <a:endParaRPr lang="es-CO"/>
            </a:p>
          </p:txBody>
        </p:sp>
        <p:sp>
          <p:nvSpPr>
            <p:cNvPr id="992" name="Freeform: Shape 991">
              <a:extLst>
                <a:ext uri="{FF2B5EF4-FFF2-40B4-BE49-F238E27FC236}">
                  <a16:creationId xmlns:a16="http://schemas.microsoft.com/office/drawing/2014/main" id="{8A5E98A0-C148-9E5A-FD31-F2301F978EF2}"/>
                </a:ext>
              </a:extLst>
            </p:cNvPr>
            <p:cNvSpPr/>
            <p:nvPr/>
          </p:nvSpPr>
          <p:spPr>
            <a:xfrm>
              <a:off x="13519728" y="408045"/>
              <a:ext cx="1397" cy="1475"/>
            </a:xfrm>
            <a:custGeom>
              <a:avLst/>
              <a:gdLst>
                <a:gd name="connsiteX0" fmla="*/ -208 w 1397"/>
                <a:gd name="connsiteY0" fmla="*/ 1161 h 1475"/>
                <a:gd name="connsiteX1" fmla="*/ -1606 w 1397"/>
                <a:gd name="connsiteY1" fmla="*/ -315 h 1475"/>
              </a:gdLst>
              <a:ahLst/>
              <a:cxnLst>
                <a:cxn ang="0">
                  <a:pos x="connsiteX0" y="connsiteY0"/>
                </a:cxn>
                <a:cxn ang="0">
                  <a:pos x="connsiteX1" y="connsiteY1"/>
                </a:cxn>
              </a:cxnLst>
              <a:rect l="l" t="t" r="r" b="b"/>
              <a:pathLst>
                <a:path w="1397" h="1475">
                  <a:moveTo>
                    <a:pt x="-208" y="1161"/>
                  </a:moveTo>
                  <a:lnTo>
                    <a:pt x="-1606" y="-315"/>
                  </a:lnTo>
                  <a:close/>
                </a:path>
              </a:pathLst>
            </a:custGeom>
            <a:solidFill>
              <a:srgbClr val="7AA0B1"/>
            </a:solidFill>
            <a:ln w="1956" cap="flat">
              <a:noFill/>
              <a:prstDash val="solid"/>
              <a:miter/>
            </a:ln>
          </p:spPr>
          <p:txBody>
            <a:bodyPr rtlCol="0" anchor="ctr"/>
            <a:lstStyle/>
            <a:p>
              <a:endParaRPr lang="es-CO"/>
            </a:p>
          </p:txBody>
        </p:sp>
        <p:sp>
          <p:nvSpPr>
            <p:cNvPr id="993" name="Freeform: Shape 992">
              <a:extLst>
                <a:ext uri="{FF2B5EF4-FFF2-40B4-BE49-F238E27FC236}">
                  <a16:creationId xmlns:a16="http://schemas.microsoft.com/office/drawing/2014/main" id="{EDA025DD-0FC9-6AB8-34F7-69543F2C3225}"/>
                </a:ext>
              </a:extLst>
            </p:cNvPr>
            <p:cNvSpPr/>
            <p:nvPr/>
          </p:nvSpPr>
          <p:spPr>
            <a:xfrm>
              <a:off x="13126277" y="334817"/>
              <a:ext cx="348454" cy="133423"/>
            </a:xfrm>
            <a:custGeom>
              <a:avLst/>
              <a:gdLst>
                <a:gd name="connsiteX0" fmla="*/ 115584 w 348454"/>
                <a:gd name="connsiteY0" fmla="*/ -52 h 133423"/>
                <a:gd name="connsiteX1" fmla="*/ 166045 w 348454"/>
                <a:gd name="connsiteY1" fmla="*/ 4020 h 133423"/>
                <a:gd name="connsiteX2" fmla="*/ 183317 w 348454"/>
                <a:gd name="connsiteY2" fmla="*/ 2486 h 133423"/>
                <a:gd name="connsiteX3" fmla="*/ 223252 w 348454"/>
                <a:gd name="connsiteY3" fmla="*/ 1935 h 133423"/>
                <a:gd name="connsiteX4" fmla="*/ 268853 w 348454"/>
                <a:gd name="connsiteY4" fmla="*/ 10217 h 133423"/>
                <a:gd name="connsiteX5" fmla="*/ 325609 w 348454"/>
                <a:gd name="connsiteY5" fmla="*/ 40002 h 133423"/>
                <a:gd name="connsiteX6" fmla="*/ 346816 w 348454"/>
                <a:gd name="connsiteY6" fmla="*/ 86075 h 133423"/>
                <a:gd name="connsiteX7" fmla="*/ 336507 w 348454"/>
                <a:gd name="connsiteY7" fmla="*/ 112790 h 133423"/>
                <a:gd name="connsiteX8" fmla="*/ 311818 w 348454"/>
                <a:gd name="connsiteY8" fmla="*/ 127210 h 133423"/>
                <a:gd name="connsiteX9" fmla="*/ 294447 w 348454"/>
                <a:gd name="connsiteY9" fmla="*/ 128135 h 133423"/>
                <a:gd name="connsiteX10" fmla="*/ 248079 w 348454"/>
                <a:gd name="connsiteY10" fmla="*/ 130810 h 133423"/>
                <a:gd name="connsiteX11" fmla="*/ 188511 w 348454"/>
                <a:gd name="connsiteY11" fmla="*/ 132521 h 133423"/>
                <a:gd name="connsiteX12" fmla="*/ 147631 w 348454"/>
                <a:gd name="connsiteY12" fmla="*/ 122961 h 133423"/>
                <a:gd name="connsiteX13" fmla="*/ 111394 w 348454"/>
                <a:gd name="connsiteY13" fmla="*/ 116764 h 133423"/>
                <a:gd name="connsiteX14" fmla="*/ 88397 w 348454"/>
                <a:gd name="connsiteY14" fmla="*/ 119813 h 133423"/>
                <a:gd name="connsiteX15" fmla="*/ 56626 w 348454"/>
                <a:gd name="connsiteY15" fmla="*/ 119400 h 133423"/>
                <a:gd name="connsiteX16" fmla="*/ 20901 w 348454"/>
                <a:gd name="connsiteY16" fmla="*/ 104468 h 133423"/>
                <a:gd name="connsiteX17" fmla="*/ -1605 w 348454"/>
                <a:gd name="connsiteY17" fmla="*/ 60736 h 133423"/>
                <a:gd name="connsiteX18" fmla="*/ 7720 w 348454"/>
                <a:gd name="connsiteY18" fmla="*/ 35319 h 133423"/>
                <a:gd name="connsiteX19" fmla="*/ 54265 w 348454"/>
                <a:gd name="connsiteY19" fmla="*/ 5811 h 133423"/>
                <a:gd name="connsiteX20" fmla="*/ 115584 w 348454"/>
                <a:gd name="connsiteY20" fmla="*/ -52 h 13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454" h="133423">
                  <a:moveTo>
                    <a:pt x="115584" y="-52"/>
                  </a:moveTo>
                  <a:cubicBezTo>
                    <a:pt x="132503" y="-941"/>
                    <a:pt x="149480" y="428"/>
                    <a:pt x="166045" y="4020"/>
                  </a:cubicBezTo>
                  <a:cubicBezTo>
                    <a:pt x="171946" y="5339"/>
                    <a:pt x="177632" y="3273"/>
                    <a:pt x="183317" y="2486"/>
                  </a:cubicBezTo>
                  <a:cubicBezTo>
                    <a:pt x="196576" y="926"/>
                    <a:pt x="209954" y="743"/>
                    <a:pt x="223252" y="1935"/>
                  </a:cubicBezTo>
                  <a:cubicBezTo>
                    <a:pt x="238676" y="3269"/>
                    <a:pt x="253942" y="6043"/>
                    <a:pt x="268853" y="10217"/>
                  </a:cubicBezTo>
                  <a:cubicBezTo>
                    <a:pt x="290060" y="15765"/>
                    <a:pt x="309536" y="25149"/>
                    <a:pt x="325609" y="40002"/>
                  </a:cubicBezTo>
                  <a:cubicBezTo>
                    <a:pt x="338710" y="52139"/>
                    <a:pt x="347465" y="67071"/>
                    <a:pt x="346816" y="86075"/>
                  </a:cubicBezTo>
                  <a:cubicBezTo>
                    <a:pt x="346462" y="96304"/>
                    <a:pt x="341819" y="104626"/>
                    <a:pt x="336507" y="112790"/>
                  </a:cubicBezTo>
                  <a:cubicBezTo>
                    <a:pt x="331196" y="121408"/>
                    <a:pt x="321930" y="126817"/>
                    <a:pt x="311818" y="127210"/>
                  </a:cubicBezTo>
                  <a:cubicBezTo>
                    <a:pt x="306034" y="127623"/>
                    <a:pt x="300251" y="128075"/>
                    <a:pt x="294447" y="128135"/>
                  </a:cubicBezTo>
                  <a:cubicBezTo>
                    <a:pt x="278945" y="128272"/>
                    <a:pt x="263522" y="130102"/>
                    <a:pt x="248079" y="130810"/>
                  </a:cubicBezTo>
                  <a:cubicBezTo>
                    <a:pt x="228229" y="131754"/>
                    <a:pt x="208399" y="134233"/>
                    <a:pt x="188511" y="132521"/>
                  </a:cubicBezTo>
                  <a:cubicBezTo>
                    <a:pt x="174523" y="131150"/>
                    <a:pt x="160772" y="127934"/>
                    <a:pt x="147631" y="122961"/>
                  </a:cubicBezTo>
                  <a:cubicBezTo>
                    <a:pt x="135946" y="118711"/>
                    <a:pt x="124024" y="115603"/>
                    <a:pt x="111394" y="116764"/>
                  </a:cubicBezTo>
                  <a:cubicBezTo>
                    <a:pt x="103702" y="117492"/>
                    <a:pt x="95991" y="118377"/>
                    <a:pt x="88397" y="119813"/>
                  </a:cubicBezTo>
                  <a:cubicBezTo>
                    <a:pt x="77872" y="121645"/>
                    <a:pt x="67092" y="121505"/>
                    <a:pt x="56626" y="119400"/>
                  </a:cubicBezTo>
                  <a:cubicBezTo>
                    <a:pt x="43661" y="117059"/>
                    <a:pt x="31150" y="113498"/>
                    <a:pt x="20901" y="104468"/>
                  </a:cubicBezTo>
                  <a:cubicBezTo>
                    <a:pt x="7661" y="92842"/>
                    <a:pt x="-1605" y="79189"/>
                    <a:pt x="-1605" y="60736"/>
                  </a:cubicBezTo>
                  <a:cubicBezTo>
                    <a:pt x="-1645" y="51419"/>
                    <a:pt x="1661" y="42402"/>
                    <a:pt x="7720" y="35319"/>
                  </a:cubicBezTo>
                  <a:cubicBezTo>
                    <a:pt x="20054" y="20585"/>
                    <a:pt x="35930" y="11260"/>
                    <a:pt x="54265" y="5811"/>
                  </a:cubicBezTo>
                  <a:cubicBezTo>
                    <a:pt x="73839" y="-91"/>
                    <a:pt x="93905" y="-268"/>
                    <a:pt x="115584" y="-52"/>
                  </a:cubicBezTo>
                  <a:close/>
                </a:path>
              </a:pathLst>
            </a:custGeom>
            <a:solidFill>
              <a:srgbClr val="FCFEFD"/>
            </a:solidFill>
            <a:ln w="1956" cap="flat">
              <a:noFill/>
              <a:prstDash val="solid"/>
              <a:miter/>
            </a:ln>
          </p:spPr>
          <p:txBody>
            <a:bodyPr rtlCol="0" anchor="ctr"/>
            <a:lstStyle/>
            <a:p>
              <a:endParaRPr lang="es-CO"/>
            </a:p>
          </p:txBody>
        </p:sp>
      </p:grpSp>
      <p:grpSp>
        <p:nvGrpSpPr>
          <p:cNvPr id="1192" name="Group 1191">
            <a:extLst>
              <a:ext uri="{FF2B5EF4-FFF2-40B4-BE49-F238E27FC236}">
                <a16:creationId xmlns:a16="http://schemas.microsoft.com/office/drawing/2014/main" id="{F89582F5-ACF6-39AC-DA17-E81CAF55C77D}"/>
              </a:ext>
            </a:extLst>
          </p:cNvPr>
          <p:cNvGrpSpPr/>
          <p:nvPr/>
        </p:nvGrpSpPr>
        <p:grpSpPr>
          <a:xfrm>
            <a:off x="4330700" y="2678980"/>
            <a:ext cx="914400" cy="1182435"/>
            <a:chOff x="3444372" y="-276"/>
            <a:chExt cx="5304113" cy="6858891"/>
          </a:xfrm>
        </p:grpSpPr>
        <p:sp>
          <p:nvSpPr>
            <p:cNvPr id="998" name="Freeform: Shape 997">
              <a:extLst>
                <a:ext uri="{FF2B5EF4-FFF2-40B4-BE49-F238E27FC236}">
                  <a16:creationId xmlns:a16="http://schemas.microsoft.com/office/drawing/2014/main" id="{5C4642D7-0120-80E6-496E-53A043B246CF}"/>
                </a:ext>
              </a:extLst>
            </p:cNvPr>
            <p:cNvSpPr/>
            <p:nvPr/>
          </p:nvSpPr>
          <p:spPr>
            <a:xfrm>
              <a:off x="3448789" y="592148"/>
              <a:ext cx="5275560" cy="6241852"/>
            </a:xfrm>
            <a:custGeom>
              <a:avLst/>
              <a:gdLst>
                <a:gd name="connsiteX0" fmla="*/ 401978 w 5275560"/>
                <a:gd name="connsiteY0" fmla="*/ 4762444 h 6241852"/>
                <a:gd name="connsiteX1" fmla="*/ 200878 w 5275560"/>
                <a:gd name="connsiteY1" fmla="*/ 4604172 h 6241852"/>
                <a:gd name="connsiteX2" fmla="*/ 161747 w 5275560"/>
                <a:gd name="connsiteY2" fmla="*/ 4540837 h 6241852"/>
                <a:gd name="connsiteX3" fmla="*/ 74341 w 5275560"/>
                <a:gd name="connsiteY3" fmla="*/ 4280300 h 6241852"/>
                <a:gd name="connsiteX4" fmla="*/ 28217 w 5275560"/>
                <a:gd name="connsiteY4" fmla="*/ 4007257 h 6241852"/>
                <a:gd name="connsiteX5" fmla="*/ 4954 w 5275560"/>
                <a:gd name="connsiteY5" fmla="*/ 3723053 h 6241852"/>
                <a:gd name="connsiteX6" fmla="*/ 919 w 5275560"/>
                <a:gd name="connsiteY6" fmla="*/ 3501850 h 6241852"/>
                <a:gd name="connsiteX7" fmla="*/ 6702 w 5275560"/>
                <a:gd name="connsiteY7" fmla="*/ 3221075 h 6241852"/>
                <a:gd name="connsiteX8" fmla="*/ 3273 w 5275560"/>
                <a:gd name="connsiteY8" fmla="*/ 2992475 h 6241852"/>
                <a:gd name="connsiteX9" fmla="*/ 16720 w 5275560"/>
                <a:gd name="connsiteY9" fmla="*/ 2736981 h 6241852"/>
                <a:gd name="connsiteX10" fmla="*/ 21897 w 5275560"/>
                <a:gd name="connsiteY10" fmla="*/ 2580592 h 6241852"/>
                <a:gd name="connsiteX11" fmla="*/ 29831 w 5275560"/>
                <a:gd name="connsiteY11" fmla="*/ 2414386 h 6241852"/>
                <a:gd name="connsiteX12" fmla="*/ 22637 w 5275560"/>
                <a:gd name="connsiteY12" fmla="*/ 2335654 h 6241852"/>
                <a:gd name="connsiteX13" fmla="*/ 21628 w 5275560"/>
                <a:gd name="connsiteY13" fmla="*/ 2136569 h 6241852"/>
                <a:gd name="connsiteX14" fmla="*/ 17863 w 5275560"/>
                <a:gd name="connsiteY14" fmla="*/ 1911466 h 6241852"/>
                <a:gd name="connsiteX15" fmla="*/ 23444 w 5275560"/>
                <a:gd name="connsiteY15" fmla="*/ 1840062 h 6241852"/>
                <a:gd name="connsiteX16" fmla="*/ 55985 w 5275560"/>
                <a:gd name="connsiteY16" fmla="*/ 1625380 h 6241852"/>
                <a:gd name="connsiteX17" fmla="*/ 159662 w 5275560"/>
                <a:gd name="connsiteY17" fmla="*/ 1441962 h 6241852"/>
                <a:gd name="connsiteX18" fmla="*/ 322237 w 5275560"/>
                <a:gd name="connsiteY18" fmla="*/ 1312870 h 6241852"/>
                <a:gd name="connsiteX19" fmla="*/ 577731 w 5275560"/>
                <a:gd name="connsiteY19" fmla="*/ 1244761 h 6241852"/>
                <a:gd name="connsiteX20" fmla="*/ 809424 w 5275560"/>
                <a:gd name="connsiteY20" fmla="*/ 1206840 h 6241852"/>
                <a:gd name="connsiteX21" fmla="*/ 949946 w 5275560"/>
                <a:gd name="connsiteY21" fmla="*/ 1125552 h 6241852"/>
                <a:gd name="connsiteX22" fmla="*/ 1015433 w 5275560"/>
                <a:gd name="connsiteY22" fmla="*/ 1061545 h 6241852"/>
                <a:gd name="connsiteX23" fmla="*/ 1078634 w 5275560"/>
                <a:gd name="connsiteY23" fmla="*/ 898230 h 6241852"/>
                <a:gd name="connsiteX24" fmla="*/ 1109495 w 5275560"/>
                <a:gd name="connsiteY24" fmla="*/ 715552 h 6241852"/>
                <a:gd name="connsiteX25" fmla="*/ 1143113 w 5275560"/>
                <a:gd name="connsiteY25" fmla="*/ 680522 h 6241852"/>
                <a:gd name="connsiteX26" fmla="*/ 1309184 w 5275560"/>
                <a:gd name="connsiteY26" fmla="*/ 740160 h 6241852"/>
                <a:gd name="connsiteX27" fmla="*/ 1323707 w 5275560"/>
                <a:gd name="connsiteY27" fmla="*/ 757238 h 6241852"/>
                <a:gd name="connsiteX28" fmla="*/ 1340986 w 5275560"/>
                <a:gd name="connsiteY28" fmla="*/ 753809 h 6241852"/>
                <a:gd name="connsiteX29" fmla="*/ 1347710 w 5275560"/>
                <a:gd name="connsiteY29" fmla="*/ 735117 h 6241852"/>
                <a:gd name="connsiteX30" fmla="*/ 1454278 w 5275560"/>
                <a:gd name="connsiteY30" fmla="*/ 343741 h 6241852"/>
                <a:gd name="connsiteX31" fmla="*/ 1511697 w 5275560"/>
                <a:gd name="connsiteY31" fmla="*/ 219557 h 6241852"/>
                <a:gd name="connsiteX32" fmla="*/ 1552038 w 5275560"/>
                <a:gd name="connsiteY32" fmla="*/ 191049 h 6241852"/>
                <a:gd name="connsiteX33" fmla="*/ 1572209 w 5275560"/>
                <a:gd name="connsiteY33" fmla="*/ 159919 h 6241852"/>
                <a:gd name="connsiteX34" fmla="*/ 1582092 w 5275560"/>
                <a:gd name="connsiteY34" fmla="*/ 68412 h 6241852"/>
                <a:gd name="connsiteX35" fmla="*/ 1673129 w 5275560"/>
                <a:gd name="connsiteY35" fmla="*/ -773 h 6241852"/>
                <a:gd name="connsiteX36" fmla="*/ 1743995 w 5275560"/>
                <a:gd name="connsiteY36" fmla="*/ 91272 h 6241852"/>
                <a:gd name="connsiteX37" fmla="*/ 1699081 w 5275560"/>
                <a:gd name="connsiteY37" fmla="*/ 250082 h 6241852"/>
                <a:gd name="connsiteX38" fmla="*/ 1649798 w 5275560"/>
                <a:gd name="connsiteY38" fmla="*/ 368887 h 6241852"/>
                <a:gd name="connsiteX39" fmla="*/ 1638368 w 5275560"/>
                <a:gd name="connsiteY39" fmla="*/ 399008 h 6241852"/>
                <a:gd name="connsiteX40" fmla="*/ 1532943 w 5275560"/>
                <a:gd name="connsiteY40" fmla="*/ 682539 h 6241852"/>
                <a:gd name="connsiteX41" fmla="*/ 1452261 w 5275560"/>
                <a:gd name="connsiteY41" fmla="*/ 1125284 h 6241852"/>
                <a:gd name="connsiteX42" fmla="*/ 1390875 w 5275560"/>
                <a:gd name="connsiteY42" fmla="*/ 1578853 h 6241852"/>
                <a:gd name="connsiteX43" fmla="*/ 1358938 w 5275560"/>
                <a:gd name="connsiteY43" fmla="*/ 1838113 h 6241852"/>
                <a:gd name="connsiteX44" fmla="*/ 1357795 w 5275560"/>
                <a:gd name="connsiteY44" fmla="*/ 1872940 h 6241852"/>
                <a:gd name="connsiteX45" fmla="*/ 1360149 w 5275560"/>
                <a:gd name="connsiteY45" fmla="*/ 2173885 h 6241852"/>
                <a:gd name="connsiteX46" fmla="*/ 1354702 w 5275560"/>
                <a:gd name="connsiteY46" fmla="*/ 2377541 h 6241852"/>
                <a:gd name="connsiteX47" fmla="*/ 1347979 w 5275560"/>
                <a:gd name="connsiteY47" fmla="*/ 2529022 h 6241852"/>
                <a:gd name="connsiteX48" fmla="*/ 1351610 w 5275560"/>
                <a:gd name="connsiteY48" fmla="*/ 2849802 h 6241852"/>
                <a:gd name="connsiteX49" fmla="*/ 1348987 w 5275560"/>
                <a:gd name="connsiteY49" fmla="*/ 3160698 h 6241852"/>
                <a:gd name="connsiteX50" fmla="*/ 1353223 w 5275560"/>
                <a:gd name="connsiteY50" fmla="*/ 3394408 h 6241852"/>
                <a:gd name="connsiteX51" fmla="*/ 1347441 w 5275560"/>
                <a:gd name="connsiteY51" fmla="*/ 3553419 h 6241852"/>
                <a:gd name="connsiteX52" fmla="*/ 1341592 w 5275560"/>
                <a:gd name="connsiteY52" fmla="*/ 3582599 h 6241852"/>
                <a:gd name="connsiteX53" fmla="*/ 1337423 w 5275560"/>
                <a:gd name="connsiteY53" fmla="*/ 3601962 h 6241852"/>
                <a:gd name="connsiteX54" fmla="*/ 1332784 w 5275560"/>
                <a:gd name="connsiteY54" fmla="*/ 3820477 h 6241852"/>
                <a:gd name="connsiteX55" fmla="*/ 1343541 w 5275560"/>
                <a:gd name="connsiteY55" fmla="*/ 4133256 h 6241852"/>
                <a:gd name="connsiteX56" fmla="*/ 1358064 w 5275560"/>
                <a:gd name="connsiteY56" fmla="*/ 4378330 h 6241852"/>
                <a:gd name="connsiteX57" fmla="*/ 1372721 w 5275560"/>
                <a:gd name="connsiteY57" fmla="*/ 4596037 h 6241852"/>
                <a:gd name="connsiteX58" fmla="*/ 1414004 w 5275560"/>
                <a:gd name="connsiteY58" fmla="*/ 4920649 h 6241852"/>
                <a:gd name="connsiteX59" fmla="*/ 1453202 w 5275560"/>
                <a:gd name="connsiteY59" fmla="*/ 5220585 h 6241852"/>
                <a:gd name="connsiteX60" fmla="*/ 1477541 w 5275560"/>
                <a:gd name="connsiteY60" fmla="*/ 5444883 h 6241852"/>
                <a:gd name="connsiteX61" fmla="*/ 1485475 w 5275560"/>
                <a:gd name="connsiteY61" fmla="*/ 5468348 h 6241852"/>
                <a:gd name="connsiteX62" fmla="*/ 1495224 w 5275560"/>
                <a:gd name="connsiteY62" fmla="*/ 5524422 h 6241852"/>
                <a:gd name="connsiteX63" fmla="*/ 1598699 w 5275560"/>
                <a:gd name="connsiteY63" fmla="*/ 5753022 h 6241852"/>
                <a:gd name="connsiteX64" fmla="*/ 1753340 w 5275560"/>
                <a:gd name="connsiteY64" fmla="*/ 5833705 h 6241852"/>
                <a:gd name="connsiteX65" fmla="*/ 2083936 w 5275560"/>
                <a:gd name="connsiteY65" fmla="*/ 5838142 h 6241852"/>
                <a:gd name="connsiteX66" fmla="*/ 2420113 w 5275560"/>
                <a:gd name="connsiteY66" fmla="*/ 5676104 h 6241852"/>
                <a:gd name="connsiteX67" fmla="*/ 2471683 w 5275560"/>
                <a:gd name="connsiteY67" fmla="*/ 5571957 h 6241852"/>
                <a:gd name="connsiteX68" fmla="*/ 2517470 w 5275560"/>
                <a:gd name="connsiteY68" fmla="*/ 5273433 h 6241852"/>
                <a:gd name="connsiteX69" fmla="*/ 2514646 w 5275560"/>
                <a:gd name="connsiteY69" fmla="*/ 5049606 h 6241852"/>
                <a:gd name="connsiteX70" fmla="*/ 2513301 w 5275560"/>
                <a:gd name="connsiteY70" fmla="*/ 4838488 h 6241852"/>
                <a:gd name="connsiteX71" fmla="*/ 2581007 w 5275560"/>
                <a:gd name="connsiteY71" fmla="*/ 4588506 h 6241852"/>
                <a:gd name="connsiteX72" fmla="*/ 2725429 w 5275560"/>
                <a:gd name="connsiteY72" fmla="*/ 4510649 h 6241852"/>
                <a:gd name="connsiteX73" fmla="*/ 2913687 w 5275560"/>
                <a:gd name="connsiteY73" fmla="*/ 4522078 h 6241852"/>
                <a:gd name="connsiteX74" fmla="*/ 3140472 w 5275560"/>
                <a:gd name="connsiteY74" fmla="*/ 4552671 h 6241852"/>
                <a:gd name="connsiteX75" fmla="*/ 3466765 w 5275560"/>
                <a:gd name="connsiteY75" fmla="*/ 4588910 h 6241852"/>
                <a:gd name="connsiteX76" fmla="*/ 3695365 w 5275560"/>
                <a:gd name="connsiteY76" fmla="*/ 4582590 h 6241852"/>
                <a:gd name="connsiteX77" fmla="*/ 3868966 w 5275560"/>
                <a:gd name="connsiteY77" fmla="*/ 4570622 h 6241852"/>
                <a:gd name="connsiteX78" fmla="*/ 4041829 w 5275560"/>
                <a:gd name="connsiteY78" fmla="*/ 4551863 h 6241852"/>
                <a:gd name="connsiteX79" fmla="*/ 4058973 w 5275560"/>
                <a:gd name="connsiteY79" fmla="*/ 4548838 h 6241852"/>
                <a:gd name="connsiteX80" fmla="*/ 4079144 w 5275560"/>
                <a:gd name="connsiteY80" fmla="*/ 4553544 h 6241852"/>
                <a:gd name="connsiteX81" fmla="*/ 4072420 w 5275560"/>
                <a:gd name="connsiteY81" fmla="*/ 4575597 h 6241852"/>
                <a:gd name="connsiteX82" fmla="*/ 4016615 w 5275560"/>
                <a:gd name="connsiteY82" fmla="*/ 4632411 h 6241852"/>
                <a:gd name="connsiteX83" fmla="*/ 3629474 w 5275560"/>
                <a:gd name="connsiteY83" fmla="*/ 4866592 h 6241852"/>
                <a:gd name="connsiteX84" fmla="*/ 3579720 w 5275560"/>
                <a:gd name="connsiteY84" fmla="*/ 4927104 h 6241852"/>
                <a:gd name="connsiteX85" fmla="*/ 3563785 w 5275560"/>
                <a:gd name="connsiteY85" fmla="*/ 5185086 h 6241852"/>
                <a:gd name="connsiteX86" fmla="*/ 3573804 w 5275560"/>
                <a:gd name="connsiteY86" fmla="*/ 5381211 h 6241852"/>
                <a:gd name="connsiteX87" fmla="*/ 3736849 w 5275560"/>
                <a:gd name="connsiteY87" fmla="*/ 5566646 h 6241852"/>
                <a:gd name="connsiteX88" fmla="*/ 3922217 w 5275560"/>
                <a:gd name="connsiteY88" fmla="*/ 5578009 h 6241852"/>
                <a:gd name="connsiteX89" fmla="*/ 4066369 w 5275560"/>
                <a:gd name="connsiteY89" fmla="*/ 5578009 h 6241852"/>
                <a:gd name="connsiteX90" fmla="*/ 4304584 w 5275560"/>
                <a:gd name="connsiteY90" fmla="*/ 5543314 h 6241852"/>
                <a:gd name="connsiteX91" fmla="*/ 4403352 w 5275560"/>
                <a:gd name="connsiteY91" fmla="*/ 5354317 h 6241852"/>
                <a:gd name="connsiteX92" fmla="*/ 4394680 w 5275560"/>
                <a:gd name="connsiteY92" fmla="*/ 5084099 h 6241852"/>
                <a:gd name="connsiteX93" fmla="*/ 4395284 w 5275560"/>
                <a:gd name="connsiteY93" fmla="*/ 5021906 h 6241852"/>
                <a:gd name="connsiteX94" fmla="*/ 4412833 w 5275560"/>
                <a:gd name="connsiteY94" fmla="*/ 4803995 h 6241852"/>
                <a:gd name="connsiteX95" fmla="*/ 4493986 w 5275560"/>
                <a:gd name="connsiteY95" fmla="*/ 4452893 h 6241852"/>
                <a:gd name="connsiteX96" fmla="*/ 4566062 w 5275560"/>
                <a:gd name="connsiteY96" fmla="*/ 4188927 h 6241852"/>
                <a:gd name="connsiteX97" fmla="*/ 4583812 w 5275560"/>
                <a:gd name="connsiteY97" fmla="*/ 4036034 h 6241852"/>
                <a:gd name="connsiteX98" fmla="*/ 4617430 w 5275560"/>
                <a:gd name="connsiteY98" fmla="*/ 3774557 h 6241852"/>
                <a:gd name="connsiteX99" fmla="*/ 4634709 w 5275560"/>
                <a:gd name="connsiteY99" fmla="*/ 3526659 h 6241852"/>
                <a:gd name="connsiteX100" fmla="*/ 4651383 w 5275560"/>
                <a:gd name="connsiteY100" fmla="*/ 3321120 h 6241852"/>
                <a:gd name="connsiteX101" fmla="*/ 4640828 w 5275560"/>
                <a:gd name="connsiteY101" fmla="*/ 3104086 h 6241852"/>
                <a:gd name="connsiteX102" fmla="*/ 4624019 w 5275560"/>
                <a:gd name="connsiteY102" fmla="*/ 2931223 h 6241852"/>
                <a:gd name="connsiteX103" fmla="*/ 4614539 w 5275560"/>
                <a:gd name="connsiteY103" fmla="*/ 2600695 h 6241852"/>
                <a:gd name="connsiteX104" fmla="*/ 4619581 w 5275560"/>
                <a:gd name="connsiteY104" fmla="*/ 2474831 h 6241852"/>
                <a:gd name="connsiteX105" fmla="*/ 4617228 w 5275560"/>
                <a:gd name="connsiteY105" fmla="*/ 2445247 h 6241852"/>
                <a:gd name="connsiteX106" fmla="*/ 4560548 w 5275560"/>
                <a:gd name="connsiteY106" fmla="*/ 2398182 h 6241852"/>
                <a:gd name="connsiteX107" fmla="*/ 4540782 w 5275560"/>
                <a:gd name="connsiteY107" fmla="*/ 2398182 h 6241852"/>
                <a:gd name="connsiteX108" fmla="*/ 4528343 w 5275560"/>
                <a:gd name="connsiteY108" fmla="*/ 2397645 h 6241852"/>
                <a:gd name="connsiteX109" fmla="*/ 4496810 w 5275560"/>
                <a:gd name="connsiteY109" fmla="*/ 2373641 h 6241852"/>
                <a:gd name="connsiteX110" fmla="*/ 4526057 w 5275560"/>
                <a:gd name="connsiteY110" fmla="*/ 2336124 h 6241852"/>
                <a:gd name="connsiteX111" fmla="*/ 4577425 w 5275560"/>
                <a:gd name="connsiteY111" fmla="*/ 2341772 h 6241852"/>
                <a:gd name="connsiteX112" fmla="*/ 4627381 w 5275560"/>
                <a:gd name="connsiteY112" fmla="*/ 2312255 h 6241852"/>
                <a:gd name="connsiteX113" fmla="*/ 4690783 w 5275560"/>
                <a:gd name="connsiteY113" fmla="*/ 2134620 h 6241852"/>
                <a:gd name="connsiteX114" fmla="*/ 4771466 w 5275560"/>
                <a:gd name="connsiteY114" fmla="*/ 1975071 h 6241852"/>
                <a:gd name="connsiteX115" fmla="*/ 4885766 w 5275560"/>
                <a:gd name="connsiteY115" fmla="*/ 1818143 h 6241852"/>
                <a:gd name="connsiteX116" fmla="*/ 4946277 w 5275560"/>
                <a:gd name="connsiteY116" fmla="*/ 1724014 h 6241852"/>
                <a:gd name="connsiteX117" fmla="*/ 5109659 w 5275560"/>
                <a:gd name="connsiteY117" fmla="*/ 1605075 h 6241852"/>
                <a:gd name="connsiteX118" fmla="*/ 5253341 w 5275560"/>
                <a:gd name="connsiteY118" fmla="*/ 1632439 h 6241852"/>
                <a:gd name="connsiteX119" fmla="*/ 5269276 w 5275560"/>
                <a:gd name="connsiteY119" fmla="*/ 1684681 h 6241852"/>
                <a:gd name="connsiteX120" fmla="*/ 5225035 w 5275560"/>
                <a:gd name="connsiteY120" fmla="*/ 1813975 h 6241852"/>
                <a:gd name="connsiteX121" fmla="*/ 5225035 w 5275560"/>
                <a:gd name="connsiteY121" fmla="*/ 1830783 h 6241852"/>
                <a:gd name="connsiteX122" fmla="*/ 5227321 w 5275560"/>
                <a:gd name="connsiteY122" fmla="*/ 1877848 h 6241852"/>
                <a:gd name="connsiteX123" fmla="*/ 5128620 w 5275560"/>
                <a:gd name="connsiteY123" fmla="*/ 2104902 h 6241852"/>
                <a:gd name="connsiteX124" fmla="*/ 5103810 w 5275560"/>
                <a:gd name="connsiteY124" fmla="*/ 2150622 h 6241852"/>
                <a:gd name="connsiteX125" fmla="*/ 5068041 w 5275560"/>
                <a:gd name="connsiteY125" fmla="*/ 2206494 h 6241852"/>
                <a:gd name="connsiteX126" fmla="*/ 5018959 w 5275560"/>
                <a:gd name="connsiteY126" fmla="*/ 2294640 h 6241852"/>
                <a:gd name="connsiteX127" fmla="*/ 5014656 w 5275560"/>
                <a:gd name="connsiteY127" fmla="*/ 2304120 h 6241852"/>
                <a:gd name="connsiteX128" fmla="*/ 5003024 w 5275560"/>
                <a:gd name="connsiteY128" fmla="*/ 2339688 h 6241852"/>
                <a:gd name="connsiteX129" fmla="*/ 5000806 w 5275560"/>
                <a:gd name="connsiteY129" fmla="*/ 2349639 h 6241852"/>
                <a:gd name="connsiteX130" fmla="*/ 4998049 w 5275560"/>
                <a:gd name="connsiteY130" fmla="*/ 2373507 h 6241852"/>
                <a:gd name="connsiteX131" fmla="*/ 4995897 w 5275560"/>
                <a:gd name="connsiteY131" fmla="*/ 2383525 h 6241852"/>
                <a:gd name="connsiteX132" fmla="*/ 4995897 w 5275560"/>
                <a:gd name="connsiteY132" fmla="*/ 2404166 h 6241852"/>
                <a:gd name="connsiteX133" fmla="*/ 4998184 w 5275560"/>
                <a:gd name="connsiteY133" fmla="*/ 2417613 h 6241852"/>
                <a:gd name="connsiteX134" fmla="*/ 5001007 w 5275560"/>
                <a:gd name="connsiteY134" fmla="*/ 2441885 h 6241852"/>
                <a:gd name="connsiteX135" fmla="*/ 5003159 w 5275560"/>
                <a:gd name="connsiteY135" fmla="*/ 2452307 h 6241852"/>
                <a:gd name="connsiteX136" fmla="*/ 5006117 w 5275560"/>
                <a:gd name="connsiteY136" fmla="*/ 2473957 h 6241852"/>
                <a:gd name="connsiteX137" fmla="*/ 5008269 w 5275560"/>
                <a:gd name="connsiteY137" fmla="*/ 2485252 h 6241852"/>
                <a:gd name="connsiteX138" fmla="*/ 5020505 w 5275560"/>
                <a:gd name="connsiteY138" fmla="*/ 2580524 h 6241852"/>
                <a:gd name="connsiteX139" fmla="*/ 5023128 w 5275560"/>
                <a:gd name="connsiteY139" fmla="*/ 2592358 h 6241852"/>
                <a:gd name="connsiteX140" fmla="*/ 5045719 w 5275560"/>
                <a:gd name="connsiteY140" fmla="*/ 2715197 h 6241852"/>
                <a:gd name="connsiteX141" fmla="*/ 5048004 w 5275560"/>
                <a:gd name="connsiteY141" fmla="*/ 2727030 h 6241852"/>
                <a:gd name="connsiteX142" fmla="*/ 5055737 w 5275560"/>
                <a:gd name="connsiteY142" fmla="*/ 2794266 h 6241852"/>
                <a:gd name="connsiteX143" fmla="*/ 5057889 w 5275560"/>
                <a:gd name="connsiteY143" fmla="*/ 2805763 h 6241852"/>
                <a:gd name="connsiteX144" fmla="*/ 5060645 w 5275560"/>
                <a:gd name="connsiteY144" fmla="*/ 2836490 h 6241852"/>
                <a:gd name="connsiteX145" fmla="*/ 5062999 w 5275560"/>
                <a:gd name="connsiteY145" fmla="*/ 2851752 h 6241852"/>
                <a:gd name="connsiteX146" fmla="*/ 5065687 w 5275560"/>
                <a:gd name="connsiteY146" fmla="*/ 2887118 h 6241852"/>
                <a:gd name="connsiteX147" fmla="*/ 5068041 w 5275560"/>
                <a:gd name="connsiteY147" fmla="*/ 2903321 h 6241852"/>
                <a:gd name="connsiteX148" fmla="*/ 5070663 w 5275560"/>
                <a:gd name="connsiteY148" fmla="*/ 2980305 h 6241852"/>
                <a:gd name="connsiteX149" fmla="*/ 5072949 w 5275560"/>
                <a:gd name="connsiteY149" fmla="*/ 2997720 h 6241852"/>
                <a:gd name="connsiteX150" fmla="*/ 5075705 w 5275560"/>
                <a:gd name="connsiteY150" fmla="*/ 3132527 h 6241852"/>
                <a:gd name="connsiteX151" fmla="*/ 5077857 w 5275560"/>
                <a:gd name="connsiteY151" fmla="*/ 3145974 h 6241852"/>
                <a:gd name="connsiteX152" fmla="*/ 5077857 w 5275560"/>
                <a:gd name="connsiteY152" fmla="*/ 3251802 h 6241852"/>
                <a:gd name="connsiteX153" fmla="*/ 4967793 w 5275560"/>
                <a:gd name="connsiteY153" fmla="*/ 3295303 h 6241852"/>
                <a:gd name="connsiteX154" fmla="*/ 4929335 w 5275560"/>
                <a:gd name="connsiteY154" fmla="*/ 3240036 h 6241852"/>
                <a:gd name="connsiteX155" fmla="*/ 4915215 w 5275560"/>
                <a:gd name="connsiteY155" fmla="*/ 3114104 h 6241852"/>
                <a:gd name="connsiteX156" fmla="*/ 4901768 w 5275560"/>
                <a:gd name="connsiteY156" fmla="*/ 2923222 h 6241852"/>
                <a:gd name="connsiteX157" fmla="*/ 4890136 w 5275560"/>
                <a:gd name="connsiteY157" fmla="*/ 2729652 h 6241852"/>
                <a:gd name="connsiteX158" fmla="*/ 4874269 w 5275560"/>
                <a:gd name="connsiteY158" fmla="*/ 2616698 h 6241852"/>
                <a:gd name="connsiteX159" fmla="*/ 4835205 w 5275560"/>
                <a:gd name="connsiteY159" fmla="*/ 2381373 h 6241852"/>
                <a:gd name="connsiteX160" fmla="*/ 4806563 w 5275560"/>
                <a:gd name="connsiteY160" fmla="*/ 2364229 h 6241852"/>
                <a:gd name="connsiteX161" fmla="*/ 4723393 w 5275560"/>
                <a:gd name="connsiteY161" fmla="*/ 2403830 h 6241852"/>
                <a:gd name="connsiteX162" fmla="*/ 4702012 w 5275560"/>
                <a:gd name="connsiteY162" fmla="*/ 2420034 h 6241852"/>
                <a:gd name="connsiteX163" fmla="*/ 4725813 w 5275560"/>
                <a:gd name="connsiteY163" fmla="*/ 2424135 h 6241852"/>
                <a:gd name="connsiteX164" fmla="*/ 4798831 w 5275560"/>
                <a:gd name="connsiteY164" fmla="*/ 2499372 h 6241852"/>
                <a:gd name="connsiteX165" fmla="*/ 4786728 w 5275560"/>
                <a:gd name="connsiteY165" fmla="*/ 2608024 h 6241852"/>
                <a:gd name="connsiteX166" fmla="*/ 4758019 w 5275560"/>
                <a:gd name="connsiteY166" fmla="*/ 2734090 h 6241852"/>
                <a:gd name="connsiteX167" fmla="*/ 4763667 w 5275560"/>
                <a:gd name="connsiteY167" fmla="*/ 2775709 h 6241852"/>
                <a:gd name="connsiteX168" fmla="*/ 4777114 w 5275560"/>
                <a:gd name="connsiteY168" fmla="*/ 2854239 h 6241852"/>
                <a:gd name="connsiteX169" fmla="*/ 4755397 w 5275560"/>
                <a:gd name="connsiteY169" fmla="*/ 2951394 h 6241852"/>
                <a:gd name="connsiteX170" fmla="*/ 4758153 w 5275560"/>
                <a:gd name="connsiteY170" fmla="*/ 3111145 h 6241852"/>
                <a:gd name="connsiteX171" fmla="*/ 4754186 w 5275560"/>
                <a:gd name="connsiteY171" fmla="*/ 3188465 h 6241852"/>
                <a:gd name="connsiteX172" fmla="*/ 4756405 w 5275560"/>
                <a:gd name="connsiteY172" fmla="*/ 3250793 h 6241852"/>
                <a:gd name="connsiteX173" fmla="*/ 4776576 w 5275560"/>
                <a:gd name="connsiteY173" fmla="*/ 3369666 h 6241852"/>
                <a:gd name="connsiteX174" fmla="*/ 4758490 w 5275560"/>
                <a:gd name="connsiteY174" fmla="*/ 3470048 h 6241852"/>
                <a:gd name="connsiteX175" fmla="*/ 4760775 w 5275560"/>
                <a:gd name="connsiteY175" fmla="*/ 3513952 h 6241852"/>
                <a:gd name="connsiteX176" fmla="*/ 4758893 w 5275560"/>
                <a:gd name="connsiteY176" fmla="*/ 3593894 h 6241852"/>
                <a:gd name="connsiteX177" fmla="*/ 4754456 w 5275560"/>
                <a:gd name="connsiteY177" fmla="*/ 3605459 h 6241852"/>
                <a:gd name="connsiteX178" fmla="*/ 4768306 w 5275560"/>
                <a:gd name="connsiteY178" fmla="*/ 3719759 h 6241852"/>
                <a:gd name="connsiteX179" fmla="*/ 4803402 w 5275560"/>
                <a:gd name="connsiteY179" fmla="*/ 3818796 h 6241852"/>
                <a:gd name="connsiteX180" fmla="*/ 4801721 w 5275560"/>
                <a:gd name="connsiteY180" fmla="*/ 4136752 h 6241852"/>
                <a:gd name="connsiteX181" fmla="*/ 4726015 w 5275560"/>
                <a:gd name="connsiteY181" fmla="*/ 4633420 h 6241852"/>
                <a:gd name="connsiteX182" fmla="*/ 4673571 w 5275560"/>
                <a:gd name="connsiteY182" fmla="*/ 4992994 h 6241852"/>
                <a:gd name="connsiteX183" fmla="*/ 4654880 w 5275560"/>
                <a:gd name="connsiteY183" fmla="*/ 5203509 h 6241852"/>
                <a:gd name="connsiteX184" fmla="*/ 4590872 w 5275560"/>
                <a:gd name="connsiteY184" fmla="*/ 5328363 h 6241852"/>
                <a:gd name="connsiteX185" fmla="*/ 4548110 w 5275560"/>
                <a:gd name="connsiteY185" fmla="*/ 5393583 h 6241852"/>
                <a:gd name="connsiteX186" fmla="*/ 4429104 w 5275560"/>
                <a:gd name="connsiteY186" fmla="*/ 5586481 h 6241852"/>
                <a:gd name="connsiteX187" fmla="*/ 4328991 w 5275560"/>
                <a:gd name="connsiteY187" fmla="*/ 5650287 h 6241852"/>
                <a:gd name="connsiteX188" fmla="*/ 4132797 w 5275560"/>
                <a:gd name="connsiteY188" fmla="*/ 5734735 h 6241852"/>
                <a:gd name="connsiteX189" fmla="*/ 3806706 w 5275560"/>
                <a:gd name="connsiteY189" fmla="*/ 5734735 h 6241852"/>
                <a:gd name="connsiteX190" fmla="*/ 3417885 w 5275560"/>
                <a:gd name="connsiteY190" fmla="*/ 5303756 h 6241852"/>
                <a:gd name="connsiteX191" fmla="*/ 3390991 w 5275560"/>
                <a:gd name="connsiteY191" fmla="*/ 5137281 h 6241852"/>
                <a:gd name="connsiteX192" fmla="*/ 3371560 w 5275560"/>
                <a:gd name="connsiteY192" fmla="*/ 5057876 h 6241852"/>
                <a:gd name="connsiteX193" fmla="*/ 3340564 w 5275560"/>
                <a:gd name="connsiteY193" fmla="*/ 5036630 h 6241852"/>
                <a:gd name="connsiteX194" fmla="*/ 3247443 w 5275560"/>
                <a:gd name="connsiteY194" fmla="*/ 5020225 h 6241852"/>
                <a:gd name="connsiteX195" fmla="*/ 3218868 w 5275560"/>
                <a:gd name="connsiteY195" fmla="*/ 4976118 h 6241852"/>
                <a:gd name="connsiteX196" fmla="*/ 3214095 w 5275560"/>
                <a:gd name="connsiteY196" fmla="*/ 4955611 h 6241852"/>
                <a:gd name="connsiteX197" fmla="*/ 3204077 w 5275560"/>
                <a:gd name="connsiteY197" fmla="*/ 4950299 h 6241852"/>
                <a:gd name="connsiteX198" fmla="*/ 3193924 w 5275560"/>
                <a:gd name="connsiteY198" fmla="*/ 4945055 h 6241852"/>
                <a:gd name="connsiteX199" fmla="*/ 3178998 w 5275560"/>
                <a:gd name="connsiteY199" fmla="*/ 4927777 h 6241852"/>
                <a:gd name="connsiteX200" fmla="*/ 3421717 w 5275560"/>
                <a:gd name="connsiteY200" fmla="*/ 4737164 h 6241852"/>
                <a:gd name="connsiteX201" fmla="*/ 3458495 w 5275560"/>
                <a:gd name="connsiteY201" fmla="*/ 4743887 h 6241852"/>
                <a:gd name="connsiteX202" fmla="*/ 3517326 w 5275560"/>
                <a:gd name="connsiteY202" fmla="*/ 4718068 h 6241852"/>
                <a:gd name="connsiteX203" fmla="*/ 3507846 w 5275560"/>
                <a:gd name="connsiteY203" fmla="*/ 4694805 h 6241852"/>
                <a:gd name="connsiteX204" fmla="*/ 3478060 w 5275560"/>
                <a:gd name="connsiteY204" fmla="*/ 4694268 h 6241852"/>
                <a:gd name="connsiteX205" fmla="*/ 3130050 w 5275560"/>
                <a:gd name="connsiteY205" fmla="*/ 4657960 h 6241852"/>
                <a:gd name="connsiteX206" fmla="*/ 3034576 w 5275560"/>
                <a:gd name="connsiteY206" fmla="*/ 4652447 h 6241852"/>
                <a:gd name="connsiteX207" fmla="*/ 2976082 w 5275560"/>
                <a:gd name="connsiteY207" fmla="*/ 4644177 h 6241852"/>
                <a:gd name="connsiteX208" fmla="*/ 2798648 w 5275560"/>
                <a:gd name="connsiteY208" fmla="*/ 4660784 h 6241852"/>
                <a:gd name="connsiteX209" fmla="*/ 2741498 w 5275560"/>
                <a:gd name="connsiteY209" fmla="*/ 4726675 h 6241852"/>
                <a:gd name="connsiteX210" fmla="*/ 2702972 w 5275560"/>
                <a:gd name="connsiteY210" fmla="*/ 4910766 h 6241852"/>
                <a:gd name="connsiteX211" fmla="*/ 2651604 w 5275560"/>
                <a:gd name="connsiteY211" fmla="*/ 5462095 h 6241852"/>
                <a:gd name="connsiteX212" fmla="*/ 2635871 w 5275560"/>
                <a:gd name="connsiteY212" fmla="*/ 5552594 h 6241852"/>
                <a:gd name="connsiteX213" fmla="*/ 2610187 w 5275560"/>
                <a:gd name="connsiteY213" fmla="*/ 5614181 h 6241852"/>
                <a:gd name="connsiteX214" fmla="*/ 2543893 w 5275560"/>
                <a:gd name="connsiteY214" fmla="*/ 5719338 h 6241852"/>
                <a:gd name="connsiteX215" fmla="*/ 2507788 w 5275560"/>
                <a:gd name="connsiteY215" fmla="*/ 5795045 h 6241852"/>
                <a:gd name="connsiteX216" fmla="*/ 2486071 w 5275560"/>
                <a:gd name="connsiteY216" fmla="*/ 5830678 h 6241852"/>
                <a:gd name="connsiteX217" fmla="*/ 2435174 w 5275560"/>
                <a:gd name="connsiteY217" fmla="*/ 5874448 h 6241852"/>
                <a:gd name="connsiteX218" fmla="*/ 2439679 w 5275560"/>
                <a:gd name="connsiteY218" fmla="*/ 5913714 h 6241852"/>
                <a:gd name="connsiteX219" fmla="*/ 2518881 w 5275560"/>
                <a:gd name="connsiteY219" fmla="*/ 5976513 h 6241852"/>
                <a:gd name="connsiteX220" fmla="*/ 2567627 w 5275560"/>
                <a:gd name="connsiteY220" fmla="*/ 6111856 h 6241852"/>
                <a:gd name="connsiteX221" fmla="*/ 2548532 w 5275560"/>
                <a:gd name="connsiteY221" fmla="*/ 6138347 h 6241852"/>
                <a:gd name="connsiteX222" fmla="*/ 2362829 w 5275560"/>
                <a:gd name="connsiteY222" fmla="*/ 6207063 h 6241852"/>
                <a:gd name="connsiteX223" fmla="*/ 2189429 w 5275560"/>
                <a:gd name="connsiteY223" fmla="*/ 6239267 h 6241852"/>
                <a:gd name="connsiteX224" fmla="*/ 2148079 w 5275560"/>
                <a:gd name="connsiteY224" fmla="*/ 6217752 h 6241852"/>
                <a:gd name="connsiteX225" fmla="*/ 2136582 w 5275560"/>
                <a:gd name="connsiteY225" fmla="*/ 6041461 h 6241852"/>
                <a:gd name="connsiteX226" fmla="*/ 2115604 w 5275560"/>
                <a:gd name="connsiteY226" fmla="*/ 6015575 h 6241852"/>
                <a:gd name="connsiteX227" fmla="*/ 1705133 w 5275560"/>
                <a:gd name="connsiteY227" fmla="*/ 5997960 h 6241852"/>
                <a:gd name="connsiteX228" fmla="*/ 1575974 w 5275560"/>
                <a:gd name="connsiteY228" fmla="*/ 5960981 h 6241852"/>
                <a:gd name="connsiteX229" fmla="*/ 1535028 w 5275560"/>
                <a:gd name="connsiteY229" fmla="*/ 5934087 h 6241852"/>
                <a:gd name="connsiteX230" fmla="*/ 1486013 w 5275560"/>
                <a:gd name="connsiteY230" fmla="*/ 5809230 h 6241852"/>
                <a:gd name="connsiteX231" fmla="*/ 1474919 w 5275560"/>
                <a:gd name="connsiteY231" fmla="*/ 5780251 h 6241852"/>
                <a:gd name="connsiteX232" fmla="*/ 1295939 w 5275560"/>
                <a:gd name="connsiteY232" fmla="*/ 5452010 h 6241852"/>
                <a:gd name="connsiteX233" fmla="*/ 1224602 w 5275560"/>
                <a:gd name="connsiteY233" fmla="*/ 5091292 h 6241852"/>
                <a:gd name="connsiteX234" fmla="*/ 1199725 w 5275560"/>
                <a:gd name="connsiteY234" fmla="*/ 5079391 h 6241852"/>
                <a:gd name="connsiteX235" fmla="*/ 1059338 w 5275560"/>
                <a:gd name="connsiteY235" fmla="*/ 5088132 h 6241852"/>
                <a:gd name="connsiteX236" fmla="*/ 1024443 w 5275560"/>
                <a:gd name="connsiteY236" fmla="*/ 5045640 h 6241852"/>
                <a:gd name="connsiteX237" fmla="*/ 1012609 w 5275560"/>
                <a:gd name="connsiteY237" fmla="*/ 4985128 h 6241852"/>
                <a:gd name="connsiteX238" fmla="*/ 891115 w 5275560"/>
                <a:gd name="connsiteY238" fmla="*/ 4889049 h 6241852"/>
                <a:gd name="connsiteX239" fmla="*/ 654850 w 5275560"/>
                <a:gd name="connsiteY239" fmla="*/ 4864978 h 6241852"/>
                <a:gd name="connsiteX240" fmla="*/ 425040 w 5275560"/>
                <a:gd name="connsiteY240" fmla="*/ 4773941 h 6241852"/>
                <a:gd name="connsiteX241" fmla="*/ 401978 w 5275560"/>
                <a:gd name="connsiteY241" fmla="*/ 4762444 h 6241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5275560" h="6241852">
                  <a:moveTo>
                    <a:pt x="401978" y="4762444"/>
                  </a:moveTo>
                  <a:cubicBezTo>
                    <a:pt x="325128" y="4722103"/>
                    <a:pt x="253590" y="4675038"/>
                    <a:pt x="200878" y="4604172"/>
                  </a:cubicBezTo>
                  <a:cubicBezTo>
                    <a:pt x="185965" y="4584271"/>
                    <a:pt x="172867" y="4563092"/>
                    <a:pt x="161747" y="4540837"/>
                  </a:cubicBezTo>
                  <a:cubicBezTo>
                    <a:pt x="120975" y="4458339"/>
                    <a:pt x="91573" y="4370664"/>
                    <a:pt x="74341" y="4280300"/>
                  </a:cubicBezTo>
                  <a:cubicBezTo>
                    <a:pt x="49867" y="4190810"/>
                    <a:pt x="42404" y="4098428"/>
                    <a:pt x="28217" y="4007257"/>
                  </a:cubicBezTo>
                  <a:cubicBezTo>
                    <a:pt x="13560" y="3913128"/>
                    <a:pt x="11610" y="3817923"/>
                    <a:pt x="4954" y="3723053"/>
                  </a:cubicBezTo>
                  <a:cubicBezTo>
                    <a:pt x="-553" y="3649431"/>
                    <a:pt x="-1904" y="3575607"/>
                    <a:pt x="919" y="3501850"/>
                  </a:cubicBezTo>
                  <a:cubicBezTo>
                    <a:pt x="4819" y="3408259"/>
                    <a:pt x="7643" y="3314599"/>
                    <a:pt x="6702" y="3221075"/>
                  </a:cubicBezTo>
                  <a:cubicBezTo>
                    <a:pt x="5693" y="3144897"/>
                    <a:pt x="1054" y="3068653"/>
                    <a:pt x="3273" y="2992475"/>
                  </a:cubicBezTo>
                  <a:cubicBezTo>
                    <a:pt x="5761" y="2907289"/>
                    <a:pt x="11274" y="2822235"/>
                    <a:pt x="16720" y="2736981"/>
                  </a:cubicBezTo>
                  <a:cubicBezTo>
                    <a:pt x="20014" y="2685008"/>
                    <a:pt x="20552" y="2632699"/>
                    <a:pt x="21897" y="2580592"/>
                  </a:cubicBezTo>
                  <a:cubicBezTo>
                    <a:pt x="23376" y="2525055"/>
                    <a:pt x="27343" y="2469788"/>
                    <a:pt x="29831" y="2414386"/>
                  </a:cubicBezTo>
                  <a:cubicBezTo>
                    <a:pt x="30974" y="2387492"/>
                    <a:pt x="22569" y="2362144"/>
                    <a:pt x="22637" y="2335654"/>
                  </a:cubicBezTo>
                  <a:cubicBezTo>
                    <a:pt x="22637" y="2269292"/>
                    <a:pt x="26805" y="2202595"/>
                    <a:pt x="21628" y="2136569"/>
                  </a:cubicBezTo>
                  <a:cubicBezTo>
                    <a:pt x="15779" y="2061401"/>
                    <a:pt x="29898" y="1986299"/>
                    <a:pt x="17863" y="1911466"/>
                  </a:cubicBezTo>
                  <a:cubicBezTo>
                    <a:pt x="14030" y="1887463"/>
                    <a:pt x="21897" y="1863931"/>
                    <a:pt x="23444" y="1840062"/>
                  </a:cubicBezTo>
                  <a:cubicBezTo>
                    <a:pt x="28083" y="1767717"/>
                    <a:pt x="35008" y="1695439"/>
                    <a:pt x="55985" y="1625380"/>
                  </a:cubicBezTo>
                  <a:cubicBezTo>
                    <a:pt x="76963" y="1555321"/>
                    <a:pt x="104865" y="1491649"/>
                    <a:pt x="159662" y="1441962"/>
                  </a:cubicBezTo>
                  <a:cubicBezTo>
                    <a:pt x="207399" y="1390863"/>
                    <a:pt x="259036" y="1345278"/>
                    <a:pt x="322237" y="1312870"/>
                  </a:cubicBezTo>
                  <a:cubicBezTo>
                    <a:pt x="402920" y="1271655"/>
                    <a:pt x="488510" y="1254173"/>
                    <a:pt x="577731" y="1244761"/>
                  </a:cubicBezTo>
                  <a:cubicBezTo>
                    <a:pt x="655523" y="1236423"/>
                    <a:pt x="733784" y="1230708"/>
                    <a:pt x="809424" y="1206840"/>
                  </a:cubicBezTo>
                  <a:cubicBezTo>
                    <a:pt x="861821" y="1190771"/>
                    <a:pt x="909867" y="1162936"/>
                    <a:pt x="949946" y="1125552"/>
                  </a:cubicBezTo>
                  <a:cubicBezTo>
                    <a:pt x="972335" y="1104777"/>
                    <a:pt x="997011" y="1086354"/>
                    <a:pt x="1015433" y="1061545"/>
                  </a:cubicBezTo>
                  <a:cubicBezTo>
                    <a:pt x="1052076" y="1013000"/>
                    <a:pt x="1063574" y="955044"/>
                    <a:pt x="1078634" y="898230"/>
                  </a:cubicBezTo>
                  <a:cubicBezTo>
                    <a:pt x="1094502" y="838256"/>
                    <a:pt x="1108016" y="778013"/>
                    <a:pt x="1109495" y="715552"/>
                  </a:cubicBezTo>
                  <a:cubicBezTo>
                    <a:pt x="1110033" y="694776"/>
                    <a:pt x="1121261" y="683548"/>
                    <a:pt x="1143113" y="680522"/>
                  </a:cubicBezTo>
                  <a:cubicBezTo>
                    <a:pt x="1209272" y="671378"/>
                    <a:pt x="1264136" y="692356"/>
                    <a:pt x="1309184" y="740160"/>
                  </a:cubicBezTo>
                  <a:cubicBezTo>
                    <a:pt x="1314294" y="745606"/>
                    <a:pt x="1318194" y="752061"/>
                    <a:pt x="1323707" y="757238"/>
                  </a:cubicBezTo>
                  <a:cubicBezTo>
                    <a:pt x="1331036" y="763962"/>
                    <a:pt x="1337154" y="762953"/>
                    <a:pt x="1340986" y="753809"/>
                  </a:cubicBezTo>
                  <a:cubicBezTo>
                    <a:pt x="1343588" y="747690"/>
                    <a:pt x="1345827" y="741504"/>
                    <a:pt x="1347710" y="735117"/>
                  </a:cubicBezTo>
                  <a:cubicBezTo>
                    <a:pt x="1391030" y="606899"/>
                    <a:pt x="1426617" y="476194"/>
                    <a:pt x="1454278" y="343741"/>
                  </a:cubicBezTo>
                  <a:cubicBezTo>
                    <a:pt x="1463893" y="298088"/>
                    <a:pt x="1473978" y="252502"/>
                    <a:pt x="1511697" y="219557"/>
                  </a:cubicBezTo>
                  <a:cubicBezTo>
                    <a:pt x="1523698" y="208127"/>
                    <a:pt x="1537287" y="198579"/>
                    <a:pt x="1552038" y="191049"/>
                  </a:cubicBezTo>
                  <a:cubicBezTo>
                    <a:pt x="1565485" y="184864"/>
                    <a:pt x="1571066" y="174711"/>
                    <a:pt x="1572209" y="159919"/>
                  </a:cubicBezTo>
                  <a:cubicBezTo>
                    <a:pt x="1573957" y="129260"/>
                    <a:pt x="1577251" y="98735"/>
                    <a:pt x="1582092" y="68412"/>
                  </a:cubicBezTo>
                  <a:cubicBezTo>
                    <a:pt x="1590698" y="21952"/>
                    <a:pt x="1628686" y="-6824"/>
                    <a:pt x="1673129" y="-773"/>
                  </a:cubicBezTo>
                  <a:cubicBezTo>
                    <a:pt x="1714008" y="4808"/>
                    <a:pt x="1745609" y="47973"/>
                    <a:pt x="1743995" y="91272"/>
                  </a:cubicBezTo>
                  <a:cubicBezTo>
                    <a:pt x="1741843" y="148153"/>
                    <a:pt x="1723017" y="198849"/>
                    <a:pt x="1699081" y="250082"/>
                  </a:cubicBezTo>
                  <a:cubicBezTo>
                    <a:pt x="1680861" y="288675"/>
                    <a:pt x="1656791" y="325385"/>
                    <a:pt x="1649798" y="368887"/>
                  </a:cubicBezTo>
                  <a:cubicBezTo>
                    <a:pt x="1648037" y="379577"/>
                    <a:pt x="1644150" y="389864"/>
                    <a:pt x="1638368" y="399008"/>
                  </a:cubicBezTo>
                  <a:cubicBezTo>
                    <a:pt x="1588009" y="487893"/>
                    <a:pt x="1561586" y="585250"/>
                    <a:pt x="1532943" y="682539"/>
                  </a:cubicBezTo>
                  <a:cubicBezTo>
                    <a:pt x="1490249" y="827633"/>
                    <a:pt x="1476869" y="977366"/>
                    <a:pt x="1452261" y="1125284"/>
                  </a:cubicBezTo>
                  <a:cubicBezTo>
                    <a:pt x="1428594" y="1276294"/>
                    <a:pt x="1408423" y="1427439"/>
                    <a:pt x="1390875" y="1578853"/>
                  </a:cubicBezTo>
                  <a:cubicBezTo>
                    <a:pt x="1380924" y="1665385"/>
                    <a:pt x="1366805" y="1751379"/>
                    <a:pt x="1358938" y="1838113"/>
                  </a:cubicBezTo>
                  <a:cubicBezTo>
                    <a:pt x="1357950" y="1849677"/>
                    <a:pt x="1357573" y="1861309"/>
                    <a:pt x="1357795" y="1872940"/>
                  </a:cubicBezTo>
                  <a:cubicBezTo>
                    <a:pt x="1359947" y="1973255"/>
                    <a:pt x="1358736" y="2073570"/>
                    <a:pt x="1360149" y="2173885"/>
                  </a:cubicBezTo>
                  <a:cubicBezTo>
                    <a:pt x="1361090" y="2241121"/>
                    <a:pt x="1360552" y="2309633"/>
                    <a:pt x="1354702" y="2377541"/>
                  </a:cubicBezTo>
                  <a:cubicBezTo>
                    <a:pt x="1350399" y="2427766"/>
                    <a:pt x="1349660" y="2478394"/>
                    <a:pt x="1347979" y="2529022"/>
                  </a:cubicBezTo>
                  <a:cubicBezTo>
                    <a:pt x="1344281" y="2635993"/>
                    <a:pt x="1356652" y="2743032"/>
                    <a:pt x="1351610" y="2849802"/>
                  </a:cubicBezTo>
                  <a:cubicBezTo>
                    <a:pt x="1346701" y="2953546"/>
                    <a:pt x="1346769" y="3057156"/>
                    <a:pt x="1348987" y="3160698"/>
                  </a:cubicBezTo>
                  <a:cubicBezTo>
                    <a:pt x="1350601" y="3238624"/>
                    <a:pt x="1351475" y="3316482"/>
                    <a:pt x="1353223" y="3394408"/>
                  </a:cubicBezTo>
                  <a:cubicBezTo>
                    <a:pt x="1354433" y="3447658"/>
                    <a:pt x="1347172" y="3500371"/>
                    <a:pt x="1347441" y="3553419"/>
                  </a:cubicBezTo>
                  <a:cubicBezTo>
                    <a:pt x="1347172" y="3563437"/>
                    <a:pt x="1345195" y="3573253"/>
                    <a:pt x="1341592" y="3582599"/>
                  </a:cubicBezTo>
                  <a:cubicBezTo>
                    <a:pt x="1339064" y="3588785"/>
                    <a:pt x="1337652" y="3595306"/>
                    <a:pt x="1337423" y="3601962"/>
                  </a:cubicBezTo>
                  <a:cubicBezTo>
                    <a:pt x="1339104" y="3674846"/>
                    <a:pt x="1326867" y="3747662"/>
                    <a:pt x="1332784" y="3820477"/>
                  </a:cubicBezTo>
                  <a:cubicBezTo>
                    <a:pt x="1341323" y="3924625"/>
                    <a:pt x="1340179" y="4028907"/>
                    <a:pt x="1343541" y="4133256"/>
                  </a:cubicBezTo>
                  <a:cubicBezTo>
                    <a:pt x="1346163" y="4214948"/>
                    <a:pt x="1352820" y="4296705"/>
                    <a:pt x="1358064" y="4378330"/>
                  </a:cubicBezTo>
                  <a:cubicBezTo>
                    <a:pt x="1362703" y="4450943"/>
                    <a:pt x="1365527" y="4523692"/>
                    <a:pt x="1372721" y="4596037"/>
                  </a:cubicBezTo>
                  <a:cubicBezTo>
                    <a:pt x="1383566" y="4704621"/>
                    <a:pt x="1397329" y="4812804"/>
                    <a:pt x="1414004" y="4920649"/>
                  </a:cubicBezTo>
                  <a:cubicBezTo>
                    <a:pt x="1429199" y="5020292"/>
                    <a:pt x="1446344" y="5119599"/>
                    <a:pt x="1453202" y="5220585"/>
                  </a:cubicBezTo>
                  <a:cubicBezTo>
                    <a:pt x="1458312" y="5295486"/>
                    <a:pt x="1466246" y="5370520"/>
                    <a:pt x="1477541" y="5444883"/>
                  </a:cubicBezTo>
                  <a:cubicBezTo>
                    <a:pt x="1478899" y="5453085"/>
                    <a:pt x="1481582" y="5461018"/>
                    <a:pt x="1485475" y="5468348"/>
                  </a:cubicBezTo>
                  <a:cubicBezTo>
                    <a:pt x="1494417" y="5486031"/>
                    <a:pt x="1492669" y="5505731"/>
                    <a:pt x="1495224" y="5524422"/>
                  </a:cubicBezTo>
                  <a:cubicBezTo>
                    <a:pt x="1507192" y="5611088"/>
                    <a:pt x="1548407" y="5684441"/>
                    <a:pt x="1598699" y="5753022"/>
                  </a:cubicBezTo>
                  <a:cubicBezTo>
                    <a:pt x="1636620" y="5804928"/>
                    <a:pt x="1692829" y="5826443"/>
                    <a:pt x="1753340" y="5833705"/>
                  </a:cubicBezTo>
                  <a:cubicBezTo>
                    <a:pt x="1863136" y="5846546"/>
                    <a:pt x="1974141" y="5844663"/>
                    <a:pt x="2083936" y="5838142"/>
                  </a:cubicBezTo>
                  <a:cubicBezTo>
                    <a:pt x="2215852" y="5830343"/>
                    <a:pt x="2331900" y="5780386"/>
                    <a:pt x="2420113" y="5676104"/>
                  </a:cubicBezTo>
                  <a:cubicBezTo>
                    <a:pt x="2445999" y="5645379"/>
                    <a:pt x="2461127" y="5608869"/>
                    <a:pt x="2471683" y="5571957"/>
                  </a:cubicBezTo>
                  <a:cubicBezTo>
                    <a:pt x="2499249" y="5474533"/>
                    <a:pt x="2524328" y="5375697"/>
                    <a:pt x="2517470" y="5273433"/>
                  </a:cubicBezTo>
                  <a:cubicBezTo>
                    <a:pt x="2512400" y="5198935"/>
                    <a:pt x="2511452" y="5124238"/>
                    <a:pt x="2514646" y="5049606"/>
                  </a:cubicBezTo>
                  <a:cubicBezTo>
                    <a:pt x="2517739" y="4979009"/>
                    <a:pt x="2513167" y="4908816"/>
                    <a:pt x="2513301" y="4838488"/>
                  </a:cubicBezTo>
                  <a:cubicBezTo>
                    <a:pt x="2513301" y="4748997"/>
                    <a:pt x="2541742" y="4666567"/>
                    <a:pt x="2581007" y="4588506"/>
                  </a:cubicBezTo>
                  <a:cubicBezTo>
                    <a:pt x="2609582" y="4531827"/>
                    <a:pt x="2665992" y="4514547"/>
                    <a:pt x="2725429" y="4510649"/>
                  </a:cubicBezTo>
                  <a:cubicBezTo>
                    <a:pt x="2788563" y="4506479"/>
                    <a:pt x="2851159" y="4515624"/>
                    <a:pt x="2913687" y="4522078"/>
                  </a:cubicBezTo>
                  <a:cubicBezTo>
                    <a:pt x="2989663" y="4529810"/>
                    <a:pt x="3064563" y="4546149"/>
                    <a:pt x="3140472" y="4552671"/>
                  </a:cubicBezTo>
                  <a:cubicBezTo>
                    <a:pt x="3249595" y="4562150"/>
                    <a:pt x="3357642" y="4580640"/>
                    <a:pt x="3466765" y="4588910"/>
                  </a:cubicBezTo>
                  <a:cubicBezTo>
                    <a:pt x="3543010" y="4594693"/>
                    <a:pt x="3619321" y="4586960"/>
                    <a:pt x="3695365" y="4582590"/>
                  </a:cubicBezTo>
                  <a:cubicBezTo>
                    <a:pt x="3753254" y="4579228"/>
                    <a:pt x="3811077" y="4573312"/>
                    <a:pt x="3868966" y="4570622"/>
                  </a:cubicBezTo>
                  <a:cubicBezTo>
                    <a:pt x="3926856" y="4567933"/>
                    <a:pt x="3984812" y="4563898"/>
                    <a:pt x="4041829" y="4551863"/>
                  </a:cubicBezTo>
                  <a:cubicBezTo>
                    <a:pt x="4047476" y="4550653"/>
                    <a:pt x="4053191" y="4549511"/>
                    <a:pt x="4058973" y="4548838"/>
                  </a:cubicBezTo>
                  <a:cubicBezTo>
                    <a:pt x="4066369" y="4547964"/>
                    <a:pt x="4074975" y="4546149"/>
                    <a:pt x="4079144" y="4553544"/>
                  </a:cubicBezTo>
                  <a:cubicBezTo>
                    <a:pt x="4084456" y="4562217"/>
                    <a:pt x="4078001" y="4569479"/>
                    <a:pt x="4072420" y="4575597"/>
                  </a:cubicBezTo>
                  <a:cubicBezTo>
                    <a:pt x="4054737" y="4595431"/>
                    <a:pt x="4034971" y="4613250"/>
                    <a:pt x="4016615" y="4632411"/>
                  </a:cubicBezTo>
                  <a:cubicBezTo>
                    <a:pt x="3908568" y="4745299"/>
                    <a:pt x="3778468" y="4821746"/>
                    <a:pt x="3629474" y="4866592"/>
                  </a:cubicBezTo>
                  <a:cubicBezTo>
                    <a:pt x="3598344" y="4875937"/>
                    <a:pt x="3579519" y="4895571"/>
                    <a:pt x="3579720" y="4927104"/>
                  </a:cubicBezTo>
                  <a:cubicBezTo>
                    <a:pt x="3580460" y="5013569"/>
                    <a:pt x="3559549" y="5098755"/>
                    <a:pt x="3563785" y="5185086"/>
                  </a:cubicBezTo>
                  <a:cubicBezTo>
                    <a:pt x="3566878" y="5250439"/>
                    <a:pt x="3567080" y="5315993"/>
                    <a:pt x="3573804" y="5381211"/>
                  </a:cubicBezTo>
                  <a:cubicBezTo>
                    <a:pt x="3582611" y="5465994"/>
                    <a:pt x="3647292" y="5549299"/>
                    <a:pt x="3736849" y="5566646"/>
                  </a:cubicBezTo>
                  <a:cubicBezTo>
                    <a:pt x="3797764" y="5579420"/>
                    <a:pt x="3860226" y="5583253"/>
                    <a:pt x="3922217" y="5578009"/>
                  </a:cubicBezTo>
                  <a:cubicBezTo>
                    <a:pt x="3969954" y="5573303"/>
                    <a:pt x="4018430" y="5578480"/>
                    <a:pt x="4066369" y="5578009"/>
                  </a:cubicBezTo>
                  <a:cubicBezTo>
                    <a:pt x="4147051" y="5576999"/>
                    <a:pt x="4228474" y="5584261"/>
                    <a:pt x="4304584" y="5543314"/>
                  </a:cubicBezTo>
                  <a:cubicBezTo>
                    <a:pt x="4362138" y="5512387"/>
                    <a:pt x="4415320" y="5423972"/>
                    <a:pt x="4403352" y="5354317"/>
                  </a:cubicBezTo>
                  <a:cubicBezTo>
                    <a:pt x="4387619" y="5265095"/>
                    <a:pt x="4384729" y="5174126"/>
                    <a:pt x="4394680" y="5084099"/>
                  </a:cubicBezTo>
                  <a:cubicBezTo>
                    <a:pt x="4396360" y="5063390"/>
                    <a:pt x="4396562" y="5042613"/>
                    <a:pt x="4395284" y="5021906"/>
                  </a:cubicBezTo>
                  <a:cubicBezTo>
                    <a:pt x="4393066" y="4948551"/>
                    <a:pt x="4402008" y="4876341"/>
                    <a:pt x="4412833" y="4803995"/>
                  </a:cubicBezTo>
                  <a:cubicBezTo>
                    <a:pt x="4430381" y="4684989"/>
                    <a:pt x="4457544" y="4567529"/>
                    <a:pt x="4493986" y="4452893"/>
                  </a:cubicBezTo>
                  <a:cubicBezTo>
                    <a:pt x="4521351" y="4366093"/>
                    <a:pt x="4538697" y="4276131"/>
                    <a:pt x="4566062" y="4188927"/>
                  </a:cubicBezTo>
                  <a:cubicBezTo>
                    <a:pt x="4581526" y="4139777"/>
                    <a:pt x="4576417" y="4086931"/>
                    <a:pt x="4583812" y="4036034"/>
                  </a:cubicBezTo>
                  <a:cubicBezTo>
                    <a:pt x="4596453" y="3949099"/>
                    <a:pt x="4607680" y="3861962"/>
                    <a:pt x="4617430" y="3774557"/>
                  </a:cubicBezTo>
                  <a:cubicBezTo>
                    <a:pt x="4626641" y="3692059"/>
                    <a:pt x="4638138" y="3610032"/>
                    <a:pt x="4634709" y="3526659"/>
                  </a:cubicBezTo>
                  <a:cubicBezTo>
                    <a:pt x="4631952" y="3457608"/>
                    <a:pt x="4641433" y="3389029"/>
                    <a:pt x="4651383" y="3321120"/>
                  </a:cubicBezTo>
                  <a:cubicBezTo>
                    <a:pt x="4661940" y="3248777"/>
                    <a:pt x="4658376" y="3175086"/>
                    <a:pt x="4640828" y="3104086"/>
                  </a:cubicBezTo>
                  <a:cubicBezTo>
                    <a:pt x="4626910" y="3047271"/>
                    <a:pt x="4624221" y="2989786"/>
                    <a:pt x="4624019" y="2931223"/>
                  </a:cubicBezTo>
                  <a:cubicBezTo>
                    <a:pt x="4624019" y="2821025"/>
                    <a:pt x="4611513" y="2711027"/>
                    <a:pt x="4614539" y="2600695"/>
                  </a:cubicBezTo>
                  <a:cubicBezTo>
                    <a:pt x="4619044" y="2558875"/>
                    <a:pt x="4620725" y="2516853"/>
                    <a:pt x="4619581" y="2474831"/>
                  </a:cubicBezTo>
                  <a:cubicBezTo>
                    <a:pt x="4619783" y="2464947"/>
                    <a:pt x="4618976" y="2454997"/>
                    <a:pt x="4617228" y="2445247"/>
                  </a:cubicBezTo>
                  <a:cubicBezTo>
                    <a:pt x="4609832" y="2411966"/>
                    <a:pt x="4594570" y="2399258"/>
                    <a:pt x="4560548" y="2398182"/>
                  </a:cubicBezTo>
                  <a:cubicBezTo>
                    <a:pt x="4553825" y="2398182"/>
                    <a:pt x="4547101" y="2398182"/>
                    <a:pt x="4540782" y="2398182"/>
                  </a:cubicBezTo>
                  <a:cubicBezTo>
                    <a:pt x="4536680" y="2398182"/>
                    <a:pt x="4532512" y="2397712"/>
                    <a:pt x="4528343" y="2397645"/>
                  </a:cubicBezTo>
                  <a:cubicBezTo>
                    <a:pt x="4512072" y="2397645"/>
                    <a:pt x="4498490" y="2393342"/>
                    <a:pt x="4496810" y="2373641"/>
                  </a:cubicBezTo>
                  <a:cubicBezTo>
                    <a:pt x="4495331" y="2355421"/>
                    <a:pt x="4508038" y="2339082"/>
                    <a:pt x="4526057" y="2336124"/>
                  </a:cubicBezTo>
                  <a:cubicBezTo>
                    <a:pt x="4543404" y="2333637"/>
                    <a:pt x="4561020" y="2335587"/>
                    <a:pt x="4577425" y="2341772"/>
                  </a:cubicBezTo>
                  <a:cubicBezTo>
                    <a:pt x="4611042" y="2352463"/>
                    <a:pt x="4619246" y="2347487"/>
                    <a:pt x="4627381" y="2312255"/>
                  </a:cubicBezTo>
                  <a:cubicBezTo>
                    <a:pt x="4641030" y="2250668"/>
                    <a:pt x="4662343" y="2190963"/>
                    <a:pt x="4690783" y="2134620"/>
                  </a:cubicBezTo>
                  <a:cubicBezTo>
                    <a:pt x="4717677" y="2081706"/>
                    <a:pt x="4734688" y="2023547"/>
                    <a:pt x="4771466" y="1975071"/>
                  </a:cubicBezTo>
                  <a:cubicBezTo>
                    <a:pt x="4810462" y="1923501"/>
                    <a:pt x="4849594" y="1871999"/>
                    <a:pt x="4885766" y="1818143"/>
                  </a:cubicBezTo>
                  <a:cubicBezTo>
                    <a:pt x="4906475" y="1787148"/>
                    <a:pt x="4926645" y="1755816"/>
                    <a:pt x="4946277" y="1724014"/>
                  </a:cubicBezTo>
                  <a:cubicBezTo>
                    <a:pt x="4984737" y="1662225"/>
                    <a:pt x="5035230" y="1616908"/>
                    <a:pt x="5109659" y="1605075"/>
                  </a:cubicBezTo>
                  <a:cubicBezTo>
                    <a:pt x="5159279" y="1596738"/>
                    <a:pt x="5210243" y="1606487"/>
                    <a:pt x="5253341" y="1632439"/>
                  </a:cubicBezTo>
                  <a:cubicBezTo>
                    <a:pt x="5276806" y="1645886"/>
                    <a:pt x="5279765" y="1659333"/>
                    <a:pt x="5269276" y="1684681"/>
                  </a:cubicBezTo>
                  <a:cubicBezTo>
                    <a:pt x="5251728" y="1726838"/>
                    <a:pt x="5243256" y="1772087"/>
                    <a:pt x="5225035" y="1813975"/>
                  </a:cubicBezTo>
                  <a:cubicBezTo>
                    <a:pt x="5222077" y="1819152"/>
                    <a:pt x="5222077" y="1825606"/>
                    <a:pt x="5225035" y="1830783"/>
                  </a:cubicBezTo>
                  <a:cubicBezTo>
                    <a:pt x="5237541" y="1846315"/>
                    <a:pt x="5230885" y="1861981"/>
                    <a:pt x="5227321" y="1877848"/>
                  </a:cubicBezTo>
                  <a:cubicBezTo>
                    <a:pt x="5209303" y="1960009"/>
                    <a:pt x="5166406" y="2031414"/>
                    <a:pt x="5128620" y="2104902"/>
                  </a:cubicBezTo>
                  <a:cubicBezTo>
                    <a:pt x="5121156" y="2120567"/>
                    <a:pt x="5112887" y="2135830"/>
                    <a:pt x="5103810" y="2150622"/>
                  </a:cubicBezTo>
                  <a:cubicBezTo>
                    <a:pt x="5095675" y="2171667"/>
                    <a:pt x="5080480" y="2188207"/>
                    <a:pt x="5068041" y="2206494"/>
                  </a:cubicBezTo>
                  <a:cubicBezTo>
                    <a:pt x="5048946" y="2234263"/>
                    <a:pt x="5032473" y="2263779"/>
                    <a:pt x="5018959" y="2294640"/>
                  </a:cubicBezTo>
                  <a:cubicBezTo>
                    <a:pt x="5017346" y="2297733"/>
                    <a:pt x="5015934" y="2300893"/>
                    <a:pt x="5014656" y="2304120"/>
                  </a:cubicBezTo>
                  <a:cubicBezTo>
                    <a:pt x="5010420" y="2315886"/>
                    <a:pt x="5006588" y="2327720"/>
                    <a:pt x="5003024" y="2339688"/>
                  </a:cubicBezTo>
                  <a:cubicBezTo>
                    <a:pt x="5001814" y="2342848"/>
                    <a:pt x="5001007" y="2346209"/>
                    <a:pt x="5000806" y="2349639"/>
                  </a:cubicBezTo>
                  <a:cubicBezTo>
                    <a:pt x="5000806" y="2357706"/>
                    <a:pt x="4997310" y="2365371"/>
                    <a:pt x="4998049" y="2373507"/>
                  </a:cubicBezTo>
                  <a:cubicBezTo>
                    <a:pt x="4997108" y="2376802"/>
                    <a:pt x="4996368" y="2380164"/>
                    <a:pt x="4995897" y="2383525"/>
                  </a:cubicBezTo>
                  <a:cubicBezTo>
                    <a:pt x="4995897" y="2390249"/>
                    <a:pt x="4995897" y="2396972"/>
                    <a:pt x="4995897" y="2404166"/>
                  </a:cubicBezTo>
                  <a:cubicBezTo>
                    <a:pt x="4995897" y="2408739"/>
                    <a:pt x="4996704" y="2413310"/>
                    <a:pt x="4998184" y="2417613"/>
                  </a:cubicBezTo>
                  <a:cubicBezTo>
                    <a:pt x="4999730" y="2425614"/>
                    <a:pt x="5000739" y="2433750"/>
                    <a:pt x="5001007" y="2441885"/>
                  </a:cubicBezTo>
                  <a:cubicBezTo>
                    <a:pt x="5001276" y="2445449"/>
                    <a:pt x="5002016" y="2448945"/>
                    <a:pt x="5003159" y="2452307"/>
                  </a:cubicBezTo>
                  <a:cubicBezTo>
                    <a:pt x="5003159" y="2459635"/>
                    <a:pt x="5006319" y="2466561"/>
                    <a:pt x="5006117" y="2473957"/>
                  </a:cubicBezTo>
                  <a:cubicBezTo>
                    <a:pt x="5006588" y="2477721"/>
                    <a:pt x="5008067" y="2481352"/>
                    <a:pt x="5008269" y="2485252"/>
                  </a:cubicBezTo>
                  <a:cubicBezTo>
                    <a:pt x="5010017" y="2517256"/>
                    <a:pt x="5014051" y="2549126"/>
                    <a:pt x="5020505" y="2580524"/>
                  </a:cubicBezTo>
                  <a:cubicBezTo>
                    <a:pt x="5021110" y="2584491"/>
                    <a:pt x="5021984" y="2588458"/>
                    <a:pt x="5023128" y="2592358"/>
                  </a:cubicBezTo>
                  <a:cubicBezTo>
                    <a:pt x="5031599" y="2633103"/>
                    <a:pt x="5039600" y="2673981"/>
                    <a:pt x="5045719" y="2715197"/>
                  </a:cubicBezTo>
                  <a:cubicBezTo>
                    <a:pt x="5046122" y="2719232"/>
                    <a:pt x="5046862" y="2723197"/>
                    <a:pt x="5048004" y="2727030"/>
                  </a:cubicBezTo>
                  <a:cubicBezTo>
                    <a:pt x="5050022" y="2749487"/>
                    <a:pt x="5054190" y="2771741"/>
                    <a:pt x="5055737" y="2794266"/>
                  </a:cubicBezTo>
                  <a:cubicBezTo>
                    <a:pt x="5055939" y="2798166"/>
                    <a:pt x="5056678" y="2802064"/>
                    <a:pt x="5057889" y="2805763"/>
                  </a:cubicBezTo>
                  <a:cubicBezTo>
                    <a:pt x="5057417" y="2816117"/>
                    <a:pt x="5061586" y="2825933"/>
                    <a:pt x="5060645" y="2836490"/>
                  </a:cubicBezTo>
                  <a:cubicBezTo>
                    <a:pt x="5060712" y="2841667"/>
                    <a:pt x="5061519" y="2846777"/>
                    <a:pt x="5062999" y="2851752"/>
                  </a:cubicBezTo>
                  <a:cubicBezTo>
                    <a:pt x="5062999" y="2863586"/>
                    <a:pt x="5066831" y="2875150"/>
                    <a:pt x="5065687" y="2887118"/>
                  </a:cubicBezTo>
                  <a:cubicBezTo>
                    <a:pt x="5065957" y="2892563"/>
                    <a:pt x="5066763" y="2898009"/>
                    <a:pt x="5068041" y="2903321"/>
                  </a:cubicBezTo>
                  <a:cubicBezTo>
                    <a:pt x="5068041" y="2929005"/>
                    <a:pt x="5072075" y="2954555"/>
                    <a:pt x="5070663" y="2980305"/>
                  </a:cubicBezTo>
                  <a:cubicBezTo>
                    <a:pt x="5070797" y="2986155"/>
                    <a:pt x="5071537" y="2992004"/>
                    <a:pt x="5072949" y="2997720"/>
                  </a:cubicBezTo>
                  <a:cubicBezTo>
                    <a:pt x="5073420" y="3042632"/>
                    <a:pt x="5071604" y="3087680"/>
                    <a:pt x="5075705" y="3132527"/>
                  </a:cubicBezTo>
                  <a:cubicBezTo>
                    <a:pt x="5075907" y="3137098"/>
                    <a:pt x="5076647" y="3141603"/>
                    <a:pt x="5077857" y="3145974"/>
                  </a:cubicBezTo>
                  <a:cubicBezTo>
                    <a:pt x="5078597" y="3181272"/>
                    <a:pt x="5086732" y="3216571"/>
                    <a:pt x="5077857" y="3251802"/>
                  </a:cubicBezTo>
                  <a:cubicBezTo>
                    <a:pt x="5054258" y="3300346"/>
                    <a:pt x="5009546" y="3317893"/>
                    <a:pt x="4967793" y="3295303"/>
                  </a:cubicBezTo>
                  <a:cubicBezTo>
                    <a:pt x="4945605" y="3283335"/>
                    <a:pt x="4934511" y="3263905"/>
                    <a:pt x="4929335" y="3240036"/>
                  </a:cubicBezTo>
                  <a:cubicBezTo>
                    <a:pt x="4920257" y="3198685"/>
                    <a:pt x="4915551" y="3156461"/>
                    <a:pt x="4915215" y="3114104"/>
                  </a:cubicBezTo>
                  <a:cubicBezTo>
                    <a:pt x="4914677" y="3050029"/>
                    <a:pt x="4906744" y="2986827"/>
                    <a:pt x="4901768" y="2923222"/>
                  </a:cubicBezTo>
                  <a:cubicBezTo>
                    <a:pt x="4896792" y="2859618"/>
                    <a:pt x="4890876" y="2794333"/>
                    <a:pt x="4890136" y="2729652"/>
                  </a:cubicBezTo>
                  <a:cubicBezTo>
                    <a:pt x="4889666" y="2691126"/>
                    <a:pt x="4880925" y="2654281"/>
                    <a:pt x="4874269" y="2616698"/>
                  </a:cubicBezTo>
                  <a:cubicBezTo>
                    <a:pt x="4860351" y="2538435"/>
                    <a:pt x="4842534" y="2460644"/>
                    <a:pt x="4835205" y="2381373"/>
                  </a:cubicBezTo>
                  <a:cubicBezTo>
                    <a:pt x="4832851" y="2356227"/>
                    <a:pt x="4829423" y="2353270"/>
                    <a:pt x="4806563" y="2364229"/>
                  </a:cubicBezTo>
                  <a:cubicBezTo>
                    <a:pt x="4778862" y="2377676"/>
                    <a:pt x="4751631" y="2391728"/>
                    <a:pt x="4723393" y="2403830"/>
                  </a:cubicBezTo>
                  <a:cubicBezTo>
                    <a:pt x="4715257" y="2407326"/>
                    <a:pt x="4706382" y="2410553"/>
                    <a:pt x="4702012" y="2420034"/>
                  </a:cubicBezTo>
                  <a:cubicBezTo>
                    <a:pt x="4709273" y="2426757"/>
                    <a:pt x="4717947" y="2423395"/>
                    <a:pt x="4725813" y="2424135"/>
                  </a:cubicBezTo>
                  <a:cubicBezTo>
                    <a:pt x="4765550" y="2427429"/>
                    <a:pt x="4796746" y="2459568"/>
                    <a:pt x="4798831" y="2499372"/>
                  </a:cubicBezTo>
                  <a:cubicBezTo>
                    <a:pt x="4800848" y="2536217"/>
                    <a:pt x="4792914" y="2572187"/>
                    <a:pt x="4786728" y="2608024"/>
                  </a:cubicBezTo>
                  <a:cubicBezTo>
                    <a:pt x="4779332" y="2650448"/>
                    <a:pt x="4772273" y="2693211"/>
                    <a:pt x="4758019" y="2734090"/>
                  </a:cubicBezTo>
                  <a:cubicBezTo>
                    <a:pt x="4752640" y="2749487"/>
                    <a:pt x="4752842" y="2762329"/>
                    <a:pt x="4763667" y="2775709"/>
                  </a:cubicBezTo>
                  <a:cubicBezTo>
                    <a:pt x="4782560" y="2799039"/>
                    <a:pt x="4781282" y="2826673"/>
                    <a:pt x="4777114" y="2854239"/>
                  </a:cubicBezTo>
                  <a:cubicBezTo>
                    <a:pt x="4771802" y="2886983"/>
                    <a:pt x="4763196" y="2919189"/>
                    <a:pt x="4755397" y="2951394"/>
                  </a:cubicBezTo>
                  <a:cubicBezTo>
                    <a:pt x="4742084" y="3003972"/>
                    <a:pt x="4743025" y="3059105"/>
                    <a:pt x="4758153" y="3111145"/>
                  </a:cubicBezTo>
                  <a:cubicBezTo>
                    <a:pt x="4766894" y="3136493"/>
                    <a:pt x="4765482" y="3164194"/>
                    <a:pt x="4754186" y="3188465"/>
                  </a:cubicBezTo>
                  <a:cubicBezTo>
                    <a:pt x="4745043" y="3207830"/>
                    <a:pt x="4742757" y="3233447"/>
                    <a:pt x="4756405" y="3250793"/>
                  </a:cubicBezTo>
                  <a:cubicBezTo>
                    <a:pt x="4785316" y="3287772"/>
                    <a:pt x="4781081" y="3328248"/>
                    <a:pt x="4776576" y="3369666"/>
                  </a:cubicBezTo>
                  <a:cubicBezTo>
                    <a:pt x="4772609" y="3403484"/>
                    <a:pt x="4766558" y="3436968"/>
                    <a:pt x="4758490" y="3470048"/>
                  </a:cubicBezTo>
                  <a:cubicBezTo>
                    <a:pt x="4754523" y="3484570"/>
                    <a:pt x="4755330" y="3499967"/>
                    <a:pt x="4760775" y="3513952"/>
                  </a:cubicBezTo>
                  <a:cubicBezTo>
                    <a:pt x="4771332" y="3539702"/>
                    <a:pt x="4770659" y="3568681"/>
                    <a:pt x="4758893" y="3593894"/>
                  </a:cubicBezTo>
                  <a:cubicBezTo>
                    <a:pt x="4757279" y="3597727"/>
                    <a:pt x="4756338" y="3601828"/>
                    <a:pt x="4754456" y="3605459"/>
                  </a:cubicBezTo>
                  <a:cubicBezTo>
                    <a:pt x="4732604" y="3646742"/>
                    <a:pt x="4727562" y="3683116"/>
                    <a:pt x="4768306" y="3719759"/>
                  </a:cubicBezTo>
                  <a:cubicBezTo>
                    <a:pt x="4795200" y="3744031"/>
                    <a:pt x="4801520" y="3782894"/>
                    <a:pt x="4803402" y="3818796"/>
                  </a:cubicBezTo>
                  <a:cubicBezTo>
                    <a:pt x="4809051" y="3924692"/>
                    <a:pt x="4808512" y="4030924"/>
                    <a:pt x="4801721" y="4136752"/>
                  </a:cubicBezTo>
                  <a:cubicBezTo>
                    <a:pt x="4790763" y="4304841"/>
                    <a:pt x="4750422" y="4467819"/>
                    <a:pt x="4726015" y="4633420"/>
                  </a:cubicBezTo>
                  <a:cubicBezTo>
                    <a:pt x="4708332" y="4753300"/>
                    <a:pt x="4692398" y="4873315"/>
                    <a:pt x="4673571" y="4992994"/>
                  </a:cubicBezTo>
                  <a:cubicBezTo>
                    <a:pt x="4662679" y="5062986"/>
                    <a:pt x="4661268" y="5133381"/>
                    <a:pt x="4654880" y="5203509"/>
                  </a:cubicBezTo>
                  <a:cubicBezTo>
                    <a:pt x="4650241" y="5254135"/>
                    <a:pt x="4630339" y="5296628"/>
                    <a:pt x="4590872" y="5328363"/>
                  </a:cubicBezTo>
                  <a:cubicBezTo>
                    <a:pt x="4570500" y="5345374"/>
                    <a:pt x="4555640" y="5368100"/>
                    <a:pt x="4548110" y="5393583"/>
                  </a:cubicBezTo>
                  <a:cubicBezTo>
                    <a:pt x="4523031" y="5466667"/>
                    <a:pt x="4486590" y="5532760"/>
                    <a:pt x="4429104" y="5586481"/>
                  </a:cubicBezTo>
                  <a:cubicBezTo>
                    <a:pt x="4400327" y="5614248"/>
                    <a:pt x="4366306" y="5635897"/>
                    <a:pt x="4328991" y="5650287"/>
                  </a:cubicBezTo>
                  <a:cubicBezTo>
                    <a:pt x="4262158" y="5675298"/>
                    <a:pt x="4197008" y="5703604"/>
                    <a:pt x="4132797" y="5734735"/>
                  </a:cubicBezTo>
                  <a:cubicBezTo>
                    <a:pt x="4025221" y="5787042"/>
                    <a:pt x="3914215" y="5778974"/>
                    <a:pt x="3806706" y="5734735"/>
                  </a:cubicBezTo>
                  <a:cubicBezTo>
                    <a:pt x="3608901" y="5653649"/>
                    <a:pt x="3485457" y="5503512"/>
                    <a:pt x="3417885" y="5303756"/>
                  </a:cubicBezTo>
                  <a:cubicBezTo>
                    <a:pt x="3399597" y="5249968"/>
                    <a:pt x="3393344" y="5193825"/>
                    <a:pt x="3390991" y="5137281"/>
                  </a:cubicBezTo>
                  <a:cubicBezTo>
                    <a:pt x="3389848" y="5109379"/>
                    <a:pt x="3377544" y="5084433"/>
                    <a:pt x="3371560" y="5057876"/>
                  </a:cubicBezTo>
                  <a:cubicBezTo>
                    <a:pt x="3368332" y="5043421"/>
                    <a:pt x="3354415" y="5038982"/>
                    <a:pt x="3340564" y="5036630"/>
                  </a:cubicBezTo>
                  <a:cubicBezTo>
                    <a:pt x="3309502" y="5031386"/>
                    <a:pt x="3278035" y="5028495"/>
                    <a:pt x="3247443" y="5020225"/>
                  </a:cubicBezTo>
                  <a:cubicBezTo>
                    <a:pt x="3215036" y="5011417"/>
                    <a:pt x="3212952" y="5008593"/>
                    <a:pt x="3218868" y="4976118"/>
                  </a:cubicBezTo>
                  <a:cubicBezTo>
                    <a:pt x="3220213" y="4968385"/>
                    <a:pt x="3220751" y="4961260"/>
                    <a:pt x="3214095" y="4955611"/>
                  </a:cubicBezTo>
                  <a:cubicBezTo>
                    <a:pt x="3210908" y="4953594"/>
                    <a:pt x="3207559" y="4951778"/>
                    <a:pt x="3204077" y="4950299"/>
                  </a:cubicBezTo>
                  <a:cubicBezTo>
                    <a:pt x="3200648" y="4948686"/>
                    <a:pt x="3197353" y="4946938"/>
                    <a:pt x="3193924" y="4945055"/>
                  </a:cubicBezTo>
                  <a:cubicBezTo>
                    <a:pt x="3186400" y="4942097"/>
                    <a:pt x="3180820" y="4935643"/>
                    <a:pt x="3178998" y="4927777"/>
                  </a:cubicBezTo>
                  <a:cubicBezTo>
                    <a:pt x="3186999" y="4809374"/>
                    <a:pt x="3303719" y="4717734"/>
                    <a:pt x="3421717" y="4737164"/>
                  </a:cubicBezTo>
                  <a:cubicBezTo>
                    <a:pt x="3434021" y="4739181"/>
                    <a:pt x="3446057" y="4742610"/>
                    <a:pt x="3458495" y="4743887"/>
                  </a:cubicBezTo>
                  <a:cubicBezTo>
                    <a:pt x="3481288" y="4746443"/>
                    <a:pt x="3503744" y="4736625"/>
                    <a:pt x="3517326" y="4718068"/>
                  </a:cubicBezTo>
                  <a:cubicBezTo>
                    <a:pt x="3527814" y="4704621"/>
                    <a:pt x="3524789" y="4697226"/>
                    <a:pt x="3507846" y="4694805"/>
                  </a:cubicBezTo>
                  <a:cubicBezTo>
                    <a:pt x="3497962" y="4693663"/>
                    <a:pt x="3488012" y="4693461"/>
                    <a:pt x="3478060" y="4694268"/>
                  </a:cubicBezTo>
                  <a:cubicBezTo>
                    <a:pt x="3360130" y="4700386"/>
                    <a:pt x="3245157" y="4679475"/>
                    <a:pt x="3130050" y="4657960"/>
                  </a:cubicBezTo>
                  <a:cubicBezTo>
                    <a:pt x="3098853" y="4652112"/>
                    <a:pt x="3067858" y="4641825"/>
                    <a:pt x="3034576" y="4652447"/>
                  </a:cubicBezTo>
                  <a:cubicBezTo>
                    <a:pt x="3015549" y="4658432"/>
                    <a:pt x="2995109" y="4649825"/>
                    <a:pt x="2976082" y="4644177"/>
                  </a:cubicBezTo>
                  <a:cubicBezTo>
                    <a:pt x="2914629" y="4625889"/>
                    <a:pt x="2856067" y="4640144"/>
                    <a:pt x="2798648" y="4660784"/>
                  </a:cubicBezTo>
                  <a:cubicBezTo>
                    <a:pt x="2768661" y="4671609"/>
                    <a:pt x="2752861" y="4698571"/>
                    <a:pt x="2741498" y="4726675"/>
                  </a:cubicBezTo>
                  <a:cubicBezTo>
                    <a:pt x="2716883" y="4784969"/>
                    <a:pt x="2703799" y="4847496"/>
                    <a:pt x="2702972" y="4910766"/>
                  </a:cubicBezTo>
                  <a:cubicBezTo>
                    <a:pt x="2702972" y="5096132"/>
                    <a:pt x="2689525" y="5280156"/>
                    <a:pt x="2651604" y="5462095"/>
                  </a:cubicBezTo>
                  <a:cubicBezTo>
                    <a:pt x="2644296" y="5491880"/>
                    <a:pt x="2639038" y="5522136"/>
                    <a:pt x="2635871" y="5552594"/>
                  </a:cubicBezTo>
                  <a:cubicBezTo>
                    <a:pt x="2634392" y="5575251"/>
                    <a:pt x="2620810" y="5594481"/>
                    <a:pt x="2610187" y="5614181"/>
                  </a:cubicBezTo>
                  <a:cubicBezTo>
                    <a:pt x="2590272" y="5650556"/>
                    <a:pt x="2568131" y="5685653"/>
                    <a:pt x="2543893" y="5719338"/>
                  </a:cubicBezTo>
                  <a:cubicBezTo>
                    <a:pt x="2527488" y="5742533"/>
                    <a:pt x="2513167" y="5766402"/>
                    <a:pt x="2507788" y="5795045"/>
                  </a:cubicBezTo>
                  <a:cubicBezTo>
                    <a:pt x="2504211" y="5808826"/>
                    <a:pt x="2496654" y="5821198"/>
                    <a:pt x="2486071" y="5830678"/>
                  </a:cubicBezTo>
                  <a:cubicBezTo>
                    <a:pt x="2470539" y="5846950"/>
                    <a:pt x="2451713" y="5859388"/>
                    <a:pt x="2435174" y="5874448"/>
                  </a:cubicBezTo>
                  <a:cubicBezTo>
                    <a:pt x="2416079" y="5891728"/>
                    <a:pt x="2416953" y="5902217"/>
                    <a:pt x="2439679" y="5913714"/>
                  </a:cubicBezTo>
                  <a:cubicBezTo>
                    <a:pt x="2470116" y="5928977"/>
                    <a:pt x="2497077" y="5950357"/>
                    <a:pt x="2518881" y="5976513"/>
                  </a:cubicBezTo>
                  <a:cubicBezTo>
                    <a:pt x="2552029" y="6015979"/>
                    <a:pt x="2565946" y="6061565"/>
                    <a:pt x="2567627" y="6111856"/>
                  </a:cubicBezTo>
                  <a:cubicBezTo>
                    <a:pt x="2567627" y="6125303"/>
                    <a:pt x="2559357" y="6132027"/>
                    <a:pt x="2548532" y="6138347"/>
                  </a:cubicBezTo>
                  <a:cubicBezTo>
                    <a:pt x="2490656" y="6170956"/>
                    <a:pt x="2427980" y="6194152"/>
                    <a:pt x="2362829" y="6207063"/>
                  </a:cubicBezTo>
                  <a:cubicBezTo>
                    <a:pt x="2305275" y="6218962"/>
                    <a:pt x="2247184" y="6228443"/>
                    <a:pt x="2189429" y="6239267"/>
                  </a:cubicBezTo>
                  <a:cubicBezTo>
                    <a:pt x="2168182" y="6243167"/>
                    <a:pt x="2157088" y="6235771"/>
                    <a:pt x="2148079" y="6217752"/>
                  </a:cubicBezTo>
                  <a:cubicBezTo>
                    <a:pt x="2120203" y="6163090"/>
                    <a:pt x="2116048" y="6099284"/>
                    <a:pt x="2136582" y="6041461"/>
                  </a:cubicBezTo>
                  <a:cubicBezTo>
                    <a:pt x="2145927" y="6013021"/>
                    <a:pt x="2144919" y="6012281"/>
                    <a:pt x="2115604" y="6015575"/>
                  </a:cubicBezTo>
                  <a:cubicBezTo>
                    <a:pt x="1977906" y="6030972"/>
                    <a:pt x="1840814" y="6029695"/>
                    <a:pt x="1705133" y="5997960"/>
                  </a:cubicBezTo>
                  <a:cubicBezTo>
                    <a:pt x="1661497" y="5987808"/>
                    <a:pt x="1618601" y="5974899"/>
                    <a:pt x="1575974" y="5960981"/>
                  </a:cubicBezTo>
                  <a:cubicBezTo>
                    <a:pt x="1559763" y="5956744"/>
                    <a:pt x="1545382" y="5947265"/>
                    <a:pt x="1535028" y="5934087"/>
                  </a:cubicBezTo>
                  <a:cubicBezTo>
                    <a:pt x="1508940" y="5896502"/>
                    <a:pt x="1474516" y="5861809"/>
                    <a:pt x="1486013" y="5809230"/>
                  </a:cubicBezTo>
                  <a:cubicBezTo>
                    <a:pt x="1488568" y="5797531"/>
                    <a:pt x="1482786" y="5788321"/>
                    <a:pt x="1474919" y="5780251"/>
                  </a:cubicBezTo>
                  <a:cubicBezTo>
                    <a:pt x="1383681" y="5688072"/>
                    <a:pt x="1329489" y="5575790"/>
                    <a:pt x="1295939" y="5452010"/>
                  </a:cubicBezTo>
                  <a:cubicBezTo>
                    <a:pt x="1263800" y="5333406"/>
                    <a:pt x="1234217" y="5214333"/>
                    <a:pt x="1224602" y="5091292"/>
                  </a:cubicBezTo>
                  <a:cubicBezTo>
                    <a:pt x="1222988" y="5071121"/>
                    <a:pt x="1213172" y="5073004"/>
                    <a:pt x="1199725" y="5079391"/>
                  </a:cubicBezTo>
                  <a:cubicBezTo>
                    <a:pt x="1155935" y="5100773"/>
                    <a:pt x="1105441" y="5103933"/>
                    <a:pt x="1059338" y="5088132"/>
                  </a:cubicBezTo>
                  <a:cubicBezTo>
                    <a:pt x="1038024" y="5081408"/>
                    <a:pt x="1025720" y="5069038"/>
                    <a:pt x="1024443" y="5045640"/>
                  </a:cubicBezTo>
                  <a:cubicBezTo>
                    <a:pt x="1022500" y="5025133"/>
                    <a:pt x="1018533" y="5004828"/>
                    <a:pt x="1012609" y="4985128"/>
                  </a:cubicBezTo>
                  <a:cubicBezTo>
                    <a:pt x="997078" y="4927440"/>
                    <a:pt x="951627" y="4893486"/>
                    <a:pt x="891115" y="4889049"/>
                  </a:cubicBezTo>
                  <a:cubicBezTo>
                    <a:pt x="812181" y="4883199"/>
                    <a:pt x="732507" y="4886157"/>
                    <a:pt x="654850" y="4864978"/>
                  </a:cubicBezTo>
                  <a:cubicBezTo>
                    <a:pt x="574706" y="4843194"/>
                    <a:pt x="496847" y="4816434"/>
                    <a:pt x="425040" y="4773941"/>
                  </a:cubicBezTo>
                  <a:cubicBezTo>
                    <a:pt x="417846" y="4769168"/>
                    <a:pt x="410100" y="4765335"/>
                    <a:pt x="401978" y="4762444"/>
                  </a:cubicBezTo>
                  <a:close/>
                </a:path>
              </a:pathLst>
            </a:custGeom>
            <a:solidFill>
              <a:srgbClr val="000000"/>
            </a:solidFill>
            <a:ln w="6712" cap="flat">
              <a:noFill/>
              <a:prstDash val="solid"/>
              <a:miter/>
            </a:ln>
          </p:spPr>
          <p:txBody>
            <a:bodyPr rtlCol="0" anchor="ctr"/>
            <a:lstStyle/>
            <a:p>
              <a:endParaRPr lang="es-CO"/>
            </a:p>
          </p:txBody>
        </p:sp>
        <p:sp>
          <p:nvSpPr>
            <p:cNvPr id="999" name="Freeform: Shape 998">
              <a:extLst>
                <a:ext uri="{FF2B5EF4-FFF2-40B4-BE49-F238E27FC236}">
                  <a16:creationId xmlns:a16="http://schemas.microsoft.com/office/drawing/2014/main" id="{1D5B0104-B482-C5C1-B723-3FEDB1D8053F}"/>
                </a:ext>
              </a:extLst>
            </p:cNvPr>
            <p:cNvSpPr/>
            <p:nvPr/>
          </p:nvSpPr>
          <p:spPr>
            <a:xfrm>
              <a:off x="3612399" y="-276"/>
              <a:ext cx="4430869" cy="2033405"/>
            </a:xfrm>
            <a:custGeom>
              <a:avLst/>
              <a:gdLst>
                <a:gd name="connsiteX0" fmla="*/ 1481146 w 4430869"/>
                <a:gd name="connsiteY0" fmla="*/ 957748 h 2033405"/>
                <a:gd name="connsiteX1" fmla="*/ 1501922 w 4430869"/>
                <a:gd name="connsiteY1" fmla="*/ 900262 h 2033405"/>
                <a:gd name="connsiteX2" fmla="*/ 1537019 w 4430869"/>
                <a:gd name="connsiteY2" fmla="*/ 824219 h 2033405"/>
                <a:gd name="connsiteX3" fmla="*/ 1571309 w 4430869"/>
                <a:gd name="connsiteY3" fmla="*/ 703935 h 2033405"/>
                <a:gd name="connsiteX4" fmla="*/ 1570099 w 4430869"/>
                <a:gd name="connsiteY4" fmla="*/ 650550 h 2033405"/>
                <a:gd name="connsiteX5" fmla="*/ 1494459 w 4430869"/>
                <a:gd name="connsiteY5" fmla="*/ 597636 h 2033405"/>
                <a:gd name="connsiteX6" fmla="*/ 1425610 w 4430869"/>
                <a:gd name="connsiteY6" fmla="*/ 661106 h 2033405"/>
                <a:gd name="connsiteX7" fmla="*/ 1415659 w 4430869"/>
                <a:gd name="connsiteY7" fmla="*/ 764312 h 2033405"/>
                <a:gd name="connsiteX8" fmla="*/ 1399321 w 4430869"/>
                <a:gd name="connsiteY8" fmla="*/ 786635 h 2033405"/>
                <a:gd name="connsiteX9" fmla="*/ 1306065 w 4430869"/>
                <a:gd name="connsiteY9" fmla="*/ 900935 h 2033405"/>
                <a:gd name="connsiteX10" fmla="*/ 1256177 w 4430869"/>
                <a:gd name="connsiteY10" fmla="*/ 1115348 h 2033405"/>
                <a:gd name="connsiteX11" fmla="*/ 1235065 w 4430869"/>
                <a:gd name="connsiteY11" fmla="*/ 1191660 h 2033405"/>
                <a:gd name="connsiteX12" fmla="*/ 1182890 w 4430869"/>
                <a:gd name="connsiteY12" fmla="*/ 1352151 h 2033405"/>
                <a:gd name="connsiteX13" fmla="*/ 1157139 w 4430869"/>
                <a:gd name="connsiteY13" fmla="*/ 1356924 h 2033405"/>
                <a:gd name="connsiteX14" fmla="*/ 1101872 w 4430869"/>
                <a:gd name="connsiteY14" fmla="*/ 1304347 h 2033405"/>
                <a:gd name="connsiteX15" fmla="*/ 971839 w 4430869"/>
                <a:gd name="connsiteY15" fmla="*/ 1281015 h 2033405"/>
                <a:gd name="connsiteX16" fmla="*/ 951130 w 4430869"/>
                <a:gd name="connsiteY16" fmla="*/ 1301186 h 2033405"/>
                <a:gd name="connsiteX17" fmla="*/ 947836 w 4430869"/>
                <a:gd name="connsiteY17" fmla="*/ 1315507 h 2033405"/>
                <a:gd name="connsiteX18" fmla="*/ 922690 w 4430869"/>
                <a:gd name="connsiteY18" fmla="*/ 1471359 h 2033405"/>
                <a:gd name="connsiteX19" fmla="*/ 889543 w 4430869"/>
                <a:gd name="connsiteY19" fmla="*/ 1590567 h 2033405"/>
                <a:gd name="connsiteX20" fmla="*/ 802137 w 4430869"/>
                <a:gd name="connsiteY20" fmla="*/ 1708296 h 2033405"/>
                <a:gd name="connsiteX21" fmla="*/ 766838 w 4430869"/>
                <a:gd name="connsiteY21" fmla="*/ 1739426 h 2033405"/>
                <a:gd name="connsiteX22" fmla="*/ 613474 w 4430869"/>
                <a:gd name="connsiteY22" fmla="*/ 1811704 h 2033405"/>
                <a:gd name="connsiteX23" fmla="*/ 513630 w 4430869"/>
                <a:gd name="connsiteY23" fmla="*/ 1828042 h 2033405"/>
                <a:gd name="connsiteX24" fmla="*/ 437856 w 4430869"/>
                <a:gd name="connsiteY24" fmla="*/ 1838396 h 2033405"/>
                <a:gd name="connsiteX25" fmla="*/ 359258 w 4430869"/>
                <a:gd name="connsiteY25" fmla="*/ 1846801 h 2033405"/>
                <a:gd name="connsiteX26" fmla="*/ 177118 w 4430869"/>
                <a:gd name="connsiteY26" fmla="*/ 1900051 h 2033405"/>
                <a:gd name="connsiteX27" fmla="*/ 20056 w 4430869"/>
                <a:gd name="connsiteY27" fmla="*/ 2015360 h 2033405"/>
                <a:gd name="connsiteX28" fmla="*/ 1633 w 4430869"/>
                <a:gd name="connsiteY28" fmla="*/ 2031832 h 2033405"/>
                <a:gd name="connsiteX29" fmla="*/ -195 w 4430869"/>
                <a:gd name="connsiteY29" fmla="*/ 2027059 h 2033405"/>
                <a:gd name="connsiteX30" fmla="*/ 894 w 4430869"/>
                <a:gd name="connsiteY30" fmla="*/ 2025646 h 2033405"/>
                <a:gd name="connsiteX31" fmla="*/ 168982 w 4430869"/>
                <a:gd name="connsiteY31" fmla="*/ 1896286 h 2033405"/>
                <a:gd name="connsiteX32" fmla="*/ 411029 w 4430869"/>
                <a:gd name="connsiteY32" fmla="*/ 1834093 h 2033405"/>
                <a:gd name="connsiteX33" fmla="*/ 667330 w 4430869"/>
                <a:gd name="connsiteY33" fmla="*/ 1788172 h 2033405"/>
                <a:gd name="connsiteX34" fmla="*/ 763746 w 4430869"/>
                <a:gd name="connsiteY34" fmla="*/ 1732703 h 2033405"/>
                <a:gd name="connsiteX35" fmla="*/ 807449 w 4430869"/>
                <a:gd name="connsiteY35" fmla="*/ 1695723 h 2033405"/>
                <a:gd name="connsiteX36" fmla="*/ 876230 w 4430869"/>
                <a:gd name="connsiteY36" fmla="*/ 1605695 h 2033405"/>
                <a:gd name="connsiteX37" fmla="*/ 899897 w 4430869"/>
                <a:gd name="connsiteY37" fmla="*/ 1537586 h 2033405"/>
                <a:gd name="connsiteX38" fmla="*/ 947500 w 4430869"/>
                <a:gd name="connsiteY38" fmla="*/ 1283840 h 2033405"/>
                <a:gd name="connsiteX39" fmla="*/ 1129573 w 4430869"/>
                <a:gd name="connsiteY39" fmla="*/ 703666 h 2033405"/>
                <a:gd name="connsiteX40" fmla="*/ 1321328 w 4430869"/>
                <a:gd name="connsiteY40" fmla="*/ 407428 h 2033405"/>
                <a:gd name="connsiteX41" fmla="*/ 1423256 w 4430869"/>
                <a:gd name="connsiteY41" fmla="*/ 298371 h 2033405"/>
                <a:gd name="connsiteX42" fmla="*/ 1532110 w 4430869"/>
                <a:gd name="connsiteY42" fmla="*/ 200477 h 2033405"/>
                <a:gd name="connsiteX43" fmla="*/ 1618441 w 4430869"/>
                <a:gd name="connsiteY43" fmla="*/ 137343 h 2033405"/>
                <a:gd name="connsiteX44" fmla="*/ 1777385 w 4430869"/>
                <a:gd name="connsiteY44" fmla="*/ 62712 h 2033405"/>
                <a:gd name="connsiteX45" fmla="*/ 1964971 w 4430869"/>
                <a:gd name="connsiteY45" fmla="*/ 13160 h 2033405"/>
                <a:gd name="connsiteX46" fmla="*/ 2078465 w 4430869"/>
                <a:gd name="connsiteY46" fmla="*/ 923 h 2033405"/>
                <a:gd name="connsiteX47" fmla="*/ 2469169 w 4430869"/>
                <a:gd name="connsiteY47" fmla="*/ -1094 h 2033405"/>
                <a:gd name="connsiteX48" fmla="*/ 2730445 w 4430869"/>
                <a:gd name="connsiteY48" fmla="*/ -422 h 2033405"/>
                <a:gd name="connsiteX49" fmla="*/ 2770249 w 4430869"/>
                <a:gd name="connsiteY49" fmla="*/ 1326 h 2033405"/>
                <a:gd name="connsiteX50" fmla="*/ 3048603 w 4430869"/>
                <a:gd name="connsiteY50" fmla="*/ 6907 h 2033405"/>
                <a:gd name="connsiteX51" fmla="*/ 3170433 w 4430869"/>
                <a:gd name="connsiteY51" fmla="*/ 1259 h 2033405"/>
                <a:gd name="connsiteX52" fmla="*/ 3293473 w 4430869"/>
                <a:gd name="connsiteY52" fmla="*/ 17261 h 2033405"/>
                <a:gd name="connsiteX53" fmla="*/ 3712148 w 4430869"/>
                <a:gd name="connsiteY53" fmla="*/ 151732 h 2033405"/>
                <a:gd name="connsiteX54" fmla="*/ 3811858 w 4430869"/>
                <a:gd name="connsiteY54" fmla="*/ 207738 h 2033405"/>
                <a:gd name="connsiteX55" fmla="*/ 4078647 w 4430869"/>
                <a:gd name="connsiteY55" fmla="*/ 385777 h 2033405"/>
                <a:gd name="connsiteX56" fmla="*/ 4207067 w 4430869"/>
                <a:gd name="connsiteY56" fmla="*/ 502566 h 2033405"/>
                <a:gd name="connsiteX57" fmla="*/ 4380332 w 4430869"/>
                <a:gd name="connsiteY57" fmla="*/ 704742 h 2033405"/>
                <a:gd name="connsiteX58" fmla="*/ 4430356 w 4430869"/>
                <a:gd name="connsiteY58" fmla="*/ 775541 h 2033405"/>
                <a:gd name="connsiteX59" fmla="*/ 4329503 w 4430869"/>
                <a:gd name="connsiteY59" fmla="*/ 793761 h 2033405"/>
                <a:gd name="connsiteX60" fmla="*/ 4241021 w 4430869"/>
                <a:gd name="connsiteY60" fmla="*/ 867720 h 2033405"/>
                <a:gd name="connsiteX61" fmla="*/ 4183534 w 4430869"/>
                <a:gd name="connsiteY61" fmla="*/ 887891 h 2033405"/>
                <a:gd name="connsiteX62" fmla="*/ 3963675 w 4430869"/>
                <a:gd name="connsiteY62" fmla="*/ 846676 h 2033405"/>
                <a:gd name="connsiteX63" fmla="*/ 3895970 w 4430869"/>
                <a:gd name="connsiteY63" fmla="*/ 813596 h 2033405"/>
                <a:gd name="connsiteX64" fmla="*/ 3778644 w 4430869"/>
                <a:gd name="connsiteY64" fmla="*/ 702524 h 2033405"/>
                <a:gd name="connsiteX65" fmla="*/ 3755851 w 4430869"/>
                <a:gd name="connsiteY65" fmla="*/ 664871 h 2033405"/>
                <a:gd name="connsiteX66" fmla="*/ 3706635 w 4430869"/>
                <a:gd name="connsiteY66" fmla="*/ 602813 h 2033405"/>
                <a:gd name="connsiteX67" fmla="*/ 3643770 w 4430869"/>
                <a:gd name="connsiteY67" fmla="*/ 567447 h 2033405"/>
                <a:gd name="connsiteX68" fmla="*/ 3641887 w 4430869"/>
                <a:gd name="connsiteY68" fmla="*/ 542099 h 2033405"/>
                <a:gd name="connsiteX69" fmla="*/ 3636508 w 4430869"/>
                <a:gd name="connsiteY69" fmla="*/ 501086 h 2033405"/>
                <a:gd name="connsiteX70" fmla="*/ 3544261 w 4430869"/>
                <a:gd name="connsiteY70" fmla="*/ 463838 h 2033405"/>
                <a:gd name="connsiteX71" fmla="*/ 3212186 w 4430869"/>
                <a:gd name="connsiteY71" fmla="*/ 351959 h 2033405"/>
                <a:gd name="connsiteX72" fmla="*/ 3077716 w 4430869"/>
                <a:gd name="connsiteY72" fmla="*/ 326274 h 2033405"/>
                <a:gd name="connsiteX73" fmla="*/ 3033273 w 4430869"/>
                <a:gd name="connsiteY73" fmla="*/ 342478 h 2033405"/>
                <a:gd name="connsiteX74" fmla="*/ 3044837 w 4430869"/>
                <a:gd name="connsiteY74" fmla="*/ 376835 h 2033405"/>
                <a:gd name="connsiteX75" fmla="*/ 3149993 w 4430869"/>
                <a:gd name="connsiteY75" fmla="*/ 396132 h 2033405"/>
                <a:gd name="connsiteX76" fmla="*/ 3167072 w 4430869"/>
                <a:gd name="connsiteY76" fmla="*/ 410184 h 2033405"/>
                <a:gd name="connsiteX77" fmla="*/ 3135807 w 4430869"/>
                <a:gd name="connsiteY77" fmla="*/ 412470 h 2033405"/>
                <a:gd name="connsiteX78" fmla="*/ 2895710 w 4430869"/>
                <a:gd name="connsiteY78" fmla="*/ 396468 h 2033405"/>
                <a:gd name="connsiteX79" fmla="*/ 2786789 w 4430869"/>
                <a:gd name="connsiteY79" fmla="*/ 396065 h 2033405"/>
                <a:gd name="connsiteX80" fmla="*/ 2496601 w 4430869"/>
                <a:gd name="connsiteY80" fmla="*/ 401444 h 2033405"/>
                <a:gd name="connsiteX81" fmla="*/ 2255697 w 4430869"/>
                <a:gd name="connsiteY81" fmla="*/ 400435 h 2033405"/>
                <a:gd name="connsiteX82" fmla="*/ 1975931 w 4430869"/>
                <a:gd name="connsiteY82" fmla="*/ 453013 h 2033405"/>
                <a:gd name="connsiteX83" fmla="*/ 1659925 w 4430869"/>
                <a:gd name="connsiteY83" fmla="*/ 691564 h 2033405"/>
                <a:gd name="connsiteX84" fmla="*/ 1520613 w 4430869"/>
                <a:gd name="connsiteY84" fmla="*/ 894345 h 2033405"/>
                <a:gd name="connsiteX85" fmla="*/ 1501451 w 4430869"/>
                <a:gd name="connsiteY85" fmla="*/ 934686 h 2033405"/>
                <a:gd name="connsiteX86" fmla="*/ 1481146 w 4430869"/>
                <a:gd name="connsiteY86" fmla="*/ 957748 h 203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4430869" h="2033405">
                  <a:moveTo>
                    <a:pt x="1481146" y="957748"/>
                  </a:moveTo>
                  <a:cubicBezTo>
                    <a:pt x="1480340" y="935830"/>
                    <a:pt x="1492509" y="917810"/>
                    <a:pt x="1501922" y="900262"/>
                  </a:cubicBezTo>
                  <a:cubicBezTo>
                    <a:pt x="1515369" y="875520"/>
                    <a:pt x="1525656" y="849432"/>
                    <a:pt x="1537019" y="824219"/>
                  </a:cubicBezTo>
                  <a:cubicBezTo>
                    <a:pt x="1554029" y="786500"/>
                    <a:pt x="1574670" y="749050"/>
                    <a:pt x="1571309" y="703935"/>
                  </a:cubicBezTo>
                  <a:cubicBezTo>
                    <a:pt x="1570031" y="686589"/>
                    <a:pt x="1575343" y="668637"/>
                    <a:pt x="1570099" y="650550"/>
                  </a:cubicBezTo>
                  <a:cubicBezTo>
                    <a:pt x="1559374" y="618143"/>
                    <a:pt x="1528601" y="596561"/>
                    <a:pt x="1494459" y="597636"/>
                  </a:cubicBezTo>
                  <a:cubicBezTo>
                    <a:pt x="1459180" y="599384"/>
                    <a:pt x="1430188" y="626077"/>
                    <a:pt x="1425610" y="661106"/>
                  </a:cubicBezTo>
                  <a:cubicBezTo>
                    <a:pt x="1420413" y="695329"/>
                    <a:pt x="1417091" y="729753"/>
                    <a:pt x="1415659" y="764312"/>
                  </a:cubicBezTo>
                  <a:cubicBezTo>
                    <a:pt x="1415773" y="774532"/>
                    <a:pt x="1409124" y="783676"/>
                    <a:pt x="1399321" y="786635"/>
                  </a:cubicBezTo>
                  <a:cubicBezTo>
                    <a:pt x="1348357" y="808486"/>
                    <a:pt x="1318638" y="847147"/>
                    <a:pt x="1306065" y="900935"/>
                  </a:cubicBezTo>
                  <a:cubicBezTo>
                    <a:pt x="1289660" y="972405"/>
                    <a:pt x="1273187" y="1043944"/>
                    <a:pt x="1256177" y="1115348"/>
                  </a:cubicBezTo>
                  <a:cubicBezTo>
                    <a:pt x="1250038" y="1141032"/>
                    <a:pt x="1242999" y="1166447"/>
                    <a:pt x="1235065" y="1191660"/>
                  </a:cubicBezTo>
                  <a:cubicBezTo>
                    <a:pt x="1218122" y="1245449"/>
                    <a:pt x="1200573" y="1298766"/>
                    <a:pt x="1182890" y="1352151"/>
                  </a:cubicBezTo>
                  <a:cubicBezTo>
                    <a:pt x="1176167" y="1372322"/>
                    <a:pt x="1171124" y="1374002"/>
                    <a:pt x="1157139" y="1356924"/>
                  </a:cubicBezTo>
                  <a:cubicBezTo>
                    <a:pt x="1141668" y="1336552"/>
                    <a:pt x="1123010" y="1318802"/>
                    <a:pt x="1101872" y="1304347"/>
                  </a:cubicBezTo>
                  <a:cubicBezTo>
                    <a:pt x="1063232" y="1279873"/>
                    <a:pt x="1016570" y="1271536"/>
                    <a:pt x="971839" y="1281015"/>
                  </a:cubicBezTo>
                  <a:cubicBezTo>
                    <a:pt x="961014" y="1282966"/>
                    <a:pt x="951198" y="1287201"/>
                    <a:pt x="951130" y="1301186"/>
                  </a:cubicBezTo>
                  <a:cubicBezTo>
                    <a:pt x="951130" y="1305960"/>
                    <a:pt x="947836" y="1310734"/>
                    <a:pt x="947836" y="1315507"/>
                  </a:cubicBezTo>
                  <a:cubicBezTo>
                    <a:pt x="947836" y="1368825"/>
                    <a:pt x="936473" y="1420126"/>
                    <a:pt x="922690" y="1471359"/>
                  </a:cubicBezTo>
                  <a:cubicBezTo>
                    <a:pt x="912067" y="1511229"/>
                    <a:pt x="903595" y="1551570"/>
                    <a:pt x="889543" y="1590567"/>
                  </a:cubicBezTo>
                  <a:cubicBezTo>
                    <a:pt x="872707" y="1637632"/>
                    <a:pt x="842283" y="1678578"/>
                    <a:pt x="802137" y="1708296"/>
                  </a:cubicBezTo>
                  <a:cubicBezTo>
                    <a:pt x="789497" y="1717844"/>
                    <a:pt x="778470" y="1729072"/>
                    <a:pt x="766838" y="1739426"/>
                  </a:cubicBezTo>
                  <a:cubicBezTo>
                    <a:pt x="722665" y="1778960"/>
                    <a:pt x="668809" y="1796912"/>
                    <a:pt x="613474" y="1811704"/>
                  </a:cubicBezTo>
                  <a:cubicBezTo>
                    <a:pt x="580852" y="1820646"/>
                    <a:pt x="547389" y="1826092"/>
                    <a:pt x="513630" y="1828042"/>
                  </a:cubicBezTo>
                  <a:cubicBezTo>
                    <a:pt x="488115" y="1829252"/>
                    <a:pt x="462753" y="1832681"/>
                    <a:pt x="437856" y="1838396"/>
                  </a:cubicBezTo>
                  <a:cubicBezTo>
                    <a:pt x="411836" y="1844649"/>
                    <a:pt x="385412" y="1842767"/>
                    <a:pt x="359258" y="1846801"/>
                  </a:cubicBezTo>
                  <a:cubicBezTo>
                    <a:pt x="296191" y="1855205"/>
                    <a:pt x="234772" y="1873157"/>
                    <a:pt x="177118" y="1900051"/>
                  </a:cubicBezTo>
                  <a:cubicBezTo>
                    <a:pt x="118152" y="1928895"/>
                    <a:pt x="63490" y="1964732"/>
                    <a:pt x="20056" y="2015360"/>
                  </a:cubicBezTo>
                  <a:cubicBezTo>
                    <a:pt x="14301" y="2021276"/>
                    <a:pt x="8142" y="2026790"/>
                    <a:pt x="1633" y="2031832"/>
                  </a:cubicBezTo>
                  <a:cubicBezTo>
                    <a:pt x="-195" y="2031025"/>
                    <a:pt x="-1016" y="2028874"/>
                    <a:pt x="-195" y="2027059"/>
                  </a:cubicBezTo>
                  <a:cubicBezTo>
                    <a:pt x="47" y="2026520"/>
                    <a:pt x="423" y="2025983"/>
                    <a:pt x="894" y="2025646"/>
                  </a:cubicBezTo>
                  <a:cubicBezTo>
                    <a:pt x="46210" y="1968631"/>
                    <a:pt x="104504" y="1928827"/>
                    <a:pt x="168982" y="1896286"/>
                  </a:cubicBezTo>
                  <a:cubicBezTo>
                    <a:pt x="245160" y="1857760"/>
                    <a:pt x="326582" y="1842162"/>
                    <a:pt x="411029" y="1834093"/>
                  </a:cubicBezTo>
                  <a:cubicBezTo>
                    <a:pt x="497561" y="1825689"/>
                    <a:pt x="584631" y="1819167"/>
                    <a:pt x="667330" y="1788172"/>
                  </a:cubicBezTo>
                  <a:cubicBezTo>
                    <a:pt x="702669" y="1775934"/>
                    <a:pt x="735379" y="1757109"/>
                    <a:pt x="763746" y="1732703"/>
                  </a:cubicBezTo>
                  <a:cubicBezTo>
                    <a:pt x="777932" y="1719995"/>
                    <a:pt x="792589" y="1707758"/>
                    <a:pt x="807449" y="1695723"/>
                  </a:cubicBezTo>
                  <a:cubicBezTo>
                    <a:pt x="837368" y="1671787"/>
                    <a:pt x="860975" y="1640859"/>
                    <a:pt x="876230" y="1605695"/>
                  </a:cubicBezTo>
                  <a:cubicBezTo>
                    <a:pt x="885724" y="1583574"/>
                    <a:pt x="893637" y="1560849"/>
                    <a:pt x="899897" y="1537586"/>
                  </a:cubicBezTo>
                  <a:cubicBezTo>
                    <a:pt x="922985" y="1454550"/>
                    <a:pt x="938914" y="1369632"/>
                    <a:pt x="947500" y="1283840"/>
                  </a:cubicBezTo>
                  <a:cubicBezTo>
                    <a:pt x="967670" y="1078100"/>
                    <a:pt x="1034368" y="886345"/>
                    <a:pt x="1129573" y="703666"/>
                  </a:cubicBezTo>
                  <a:cubicBezTo>
                    <a:pt x="1184302" y="598779"/>
                    <a:pt x="1250596" y="501960"/>
                    <a:pt x="1321328" y="407428"/>
                  </a:cubicBezTo>
                  <a:cubicBezTo>
                    <a:pt x="1351248" y="367557"/>
                    <a:pt x="1390580" y="335957"/>
                    <a:pt x="1423256" y="298371"/>
                  </a:cubicBezTo>
                  <a:cubicBezTo>
                    <a:pt x="1455052" y="261056"/>
                    <a:pt x="1491662" y="228178"/>
                    <a:pt x="1532110" y="200477"/>
                  </a:cubicBezTo>
                  <a:cubicBezTo>
                    <a:pt x="1561694" y="180307"/>
                    <a:pt x="1589260" y="157850"/>
                    <a:pt x="1618441" y="137343"/>
                  </a:cubicBezTo>
                  <a:cubicBezTo>
                    <a:pt x="1666447" y="102986"/>
                    <a:pt x="1720309" y="77706"/>
                    <a:pt x="1777385" y="62712"/>
                  </a:cubicBezTo>
                  <a:cubicBezTo>
                    <a:pt x="1840048" y="46576"/>
                    <a:pt x="1902375" y="29498"/>
                    <a:pt x="1964971" y="13160"/>
                  </a:cubicBezTo>
                  <a:cubicBezTo>
                    <a:pt x="2002133" y="4284"/>
                    <a:pt x="2040268" y="183"/>
                    <a:pt x="2078465" y="923"/>
                  </a:cubicBezTo>
                  <a:cubicBezTo>
                    <a:pt x="2208699" y="923"/>
                    <a:pt x="2339001" y="1528"/>
                    <a:pt x="2469169" y="-1094"/>
                  </a:cubicBezTo>
                  <a:cubicBezTo>
                    <a:pt x="2556575" y="-2842"/>
                    <a:pt x="2643376" y="855"/>
                    <a:pt x="2730445" y="-422"/>
                  </a:cubicBezTo>
                  <a:cubicBezTo>
                    <a:pt x="2743738" y="-624"/>
                    <a:pt x="2757030" y="-85"/>
                    <a:pt x="2770249" y="1326"/>
                  </a:cubicBezTo>
                  <a:cubicBezTo>
                    <a:pt x="2862751" y="10403"/>
                    <a:pt x="2955811" y="12286"/>
                    <a:pt x="3048603" y="6907"/>
                  </a:cubicBezTo>
                  <a:cubicBezTo>
                    <a:pt x="3088944" y="4890"/>
                    <a:pt x="3129756" y="2470"/>
                    <a:pt x="3170433" y="1259"/>
                  </a:cubicBezTo>
                  <a:cubicBezTo>
                    <a:pt x="3212186" y="48"/>
                    <a:pt x="3252863" y="8991"/>
                    <a:pt x="3293473" y="17261"/>
                  </a:cubicBezTo>
                  <a:cubicBezTo>
                    <a:pt x="3437962" y="46643"/>
                    <a:pt x="3575122" y="99154"/>
                    <a:pt x="3712148" y="151732"/>
                  </a:cubicBezTo>
                  <a:cubicBezTo>
                    <a:pt x="3747783" y="165179"/>
                    <a:pt x="3778845" y="188576"/>
                    <a:pt x="3811858" y="207738"/>
                  </a:cubicBezTo>
                  <a:cubicBezTo>
                    <a:pt x="3904441" y="261527"/>
                    <a:pt x="3991914" y="322980"/>
                    <a:pt x="4078647" y="385777"/>
                  </a:cubicBezTo>
                  <a:cubicBezTo>
                    <a:pt x="4125510" y="420001"/>
                    <a:pt x="4168541" y="459199"/>
                    <a:pt x="4207067" y="502566"/>
                  </a:cubicBezTo>
                  <a:cubicBezTo>
                    <a:pt x="4266503" y="568523"/>
                    <a:pt x="4320425" y="639188"/>
                    <a:pt x="4380332" y="704742"/>
                  </a:cubicBezTo>
                  <a:cubicBezTo>
                    <a:pt x="4399561" y="726459"/>
                    <a:pt x="4416303" y="750193"/>
                    <a:pt x="4430356" y="775541"/>
                  </a:cubicBezTo>
                  <a:cubicBezTo>
                    <a:pt x="4395797" y="773591"/>
                    <a:pt x="4361238" y="779844"/>
                    <a:pt x="4329503" y="793761"/>
                  </a:cubicBezTo>
                  <a:cubicBezTo>
                    <a:pt x="4293397" y="809159"/>
                    <a:pt x="4262603" y="834909"/>
                    <a:pt x="4241021" y="867720"/>
                  </a:cubicBezTo>
                  <a:cubicBezTo>
                    <a:pt x="4226632" y="890042"/>
                    <a:pt x="4208614" y="894614"/>
                    <a:pt x="4183534" y="887891"/>
                  </a:cubicBezTo>
                  <a:cubicBezTo>
                    <a:pt x="4111324" y="868931"/>
                    <a:pt x="4037836" y="855147"/>
                    <a:pt x="3963675" y="846676"/>
                  </a:cubicBezTo>
                  <a:cubicBezTo>
                    <a:pt x="3937924" y="844053"/>
                    <a:pt x="3913921" y="832287"/>
                    <a:pt x="3895970" y="813596"/>
                  </a:cubicBezTo>
                  <a:cubicBezTo>
                    <a:pt x="3858384" y="775070"/>
                    <a:pt x="3822011" y="735267"/>
                    <a:pt x="3778644" y="702524"/>
                  </a:cubicBezTo>
                  <a:cubicBezTo>
                    <a:pt x="3767147" y="692774"/>
                    <a:pt x="3759145" y="679596"/>
                    <a:pt x="3755851" y="664871"/>
                  </a:cubicBezTo>
                  <a:cubicBezTo>
                    <a:pt x="3747648" y="637977"/>
                    <a:pt x="3733797" y="615655"/>
                    <a:pt x="3706635" y="602813"/>
                  </a:cubicBezTo>
                  <a:cubicBezTo>
                    <a:pt x="3684918" y="592593"/>
                    <a:pt x="3664747" y="579213"/>
                    <a:pt x="3643770" y="567447"/>
                  </a:cubicBezTo>
                  <a:cubicBezTo>
                    <a:pt x="3630860" y="560321"/>
                    <a:pt x="3626692" y="552858"/>
                    <a:pt x="3641887" y="542099"/>
                  </a:cubicBezTo>
                  <a:cubicBezTo>
                    <a:pt x="3662932" y="527173"/>
                    <a:pt x="3661049" y="511508"/>
                    <a:pt x="3636508" y="501086"/>
                  </a:cubicBezTo>
                  <a:cubicBezTo>
                    <a:pt x="3605984" y="488177"/>
                    <a:pt x="3574719" y="477016"/>
                    <a:pt x="3544261" y="463838"/>
                  </a:cubicBezTo>
                  <a:cubicBezTo>
                    <a:pt x="3436685" y="417916"/>
                    <a:pt x="3325612" y="380466"/>
                    <a:pt x="3212186" y="351959"/>
                  </a:cubicBezTo>
                  <a:cubicBezTo>
                    <a:pt x="3167878" y="340528"/>
                    <a:pt x="3122898" y="333267"/>
                    <a:pt x="3077716" y="326274"/>
                  </a:cubicBezTo>
                  <a:cubicBezTo>
                    <a:pt x="3061008" y="322577"/>
                    <a:pt x="3043674" y="328897"/>
                    <a:pt x="3033273" y="342478"/>
                  </a:cubicBezTo>
                  <a:cubicBezTo>
                    <a:pt x="3018011" y="361035"/>
                    <a:pt x="3021372" y="372264"/>
                    <a:pt x="3044837" y="376835"/>
                  </a:cubicBezTo>
                  <a:cubicBezTo>
                    <a:pt x="3079800" y="383559"/>
                    <a:pt x="3115368" y="387392"/>
                    <a:pt x="3149993" y="396132"/>
                  </a:cubicBezTo>
                  <a:cubicBezTo>
                    <a:pt x="3156717" y="397880"/>
                    <a:pt x="3169761" y="395527"/>
                    <a:pt x="3167072" y="410184"/>
                  </a:cubicBezTo>
                  <a:cubicBezTo>
                    <a:pt x="3157053" y="416907"/>
                    <a:pt x="3146296" y="414689"/>
                    <a:pt x="3135807" y="412470"/>
                  </a:cubicBezTo>
                  <a:cubicBezTo>
                    <a:pt x="3056833" y="396536"/>
                    <a:pt x="2976096" y="391156"/>
                    <a:pt x="2895710" y="396468"/>
                  </a:cubicBezTo>
                  <a:cubicBezTo>
                    <a:pt x="2859134" y="398418"/>
                    <a:pt x="2822961" y="394384"/>
                    <a:pt x="2786789" y="396065"/>
                  </a:cubicBezTo>
                  <a:cubicBezTo>
                    <a:pt x="2690037" y="400435"/>
                    <a:pt x="2592949" y="392300"/>
                    <a:pt x="2496601" y="401444"/>
                  </a:cubicBezTo>
                  <a:cubicBezTo>
                    <a:pt x="2415919" y="409109"/>
                    <a:pt x="2336043" y="395863"/>
                    <a:pt x="2255697" y="400435"/>
                  </a:cubicBezTo>
                  <a:cubicBezTo>
                    <a:pt x="2160088" y="405814"/>
                    <a:pt x="2065892" y="417648"/>
                    <a:pt x="1975931" y="453013"/>
                  </a:cubicBezTo>
                  <a:cubicBezTo>
                    <a:pt x="1848184" y="503171"/>
                    <a:pt x="1746120" y="586072"/>
                    <a:pt x="1659925" y="691564"/>
                  </a:cubicBezTo>
                  <a:cubicBezTo>
                    <a:pt x="1607683" y="755438"/>
                    <a:pt x="1563846" y="824555"/>
                    <a:pt x="1520613" y="894345"/>
                  </a:cubicBezTo>
                  <a:cubicBezTo>
                    <a:pt x="1512680" y="907120"/>
                    <a:pt x="1508780" y="921778"/>
                    <a:pt x="1501451" y="934686"/>
                  </a:cubicBezTo>
                  <a:cubicBezTo>
                    <a:pt x="1495333" y="942890"/>
                    <a:pt x="1493585" y="955059"/>
                    <a:pt x="1481146" y="957748"/>
                  </a:cubicBezTo>
                  <a:close/>
                </a:path>
              </a:pathLst>
            </a:custGeom>
            <a:solidFill>
              <a:srgbClr val="020202"/>
            </a:solidFill>
            <a:ln w="6712" cap="flat">
              <a:noFill/>
              <a:prstDash val="solid"/>
              <a:miter/>
            </a:ln>
          </p:spPr>
          <p:txBody>
            <a:bodyPr rtlCol="0" anchor="ctr"/>
            <a:lstStyle/>
            <a:p>
              <a:endParaRPr lang="es-CO"/>
            </a:p>
          </p:txBody>
        </p:sp>
        <p:sp>
          <p:nvSpPr>
            <p:cNvPr id="1000" name="Freeform: Shape 999">
              <a:extLst>
                <a:ext uri="{FF2B5EF4-FFF2-40B4-BE49-F238E27FC236}">
                  <a16:creationId xmlns:a16="http://schemas.microsoft.com/office/drawing/2014/main" id="{D1DB7B80-0395-C932-DDFD-E23872C93E9F}"/>
                </a:ext>
              </a:extLst>
            </p:cNvPr>
            <p:cNvSpPr/>
            <p:nvPr/>
          </p:nvSpPr>
          <p:spPr>
            <a:xfrm>
              <a:off x="5642333" y="1104474"/>
              <a:ext cx="3106152" cy="2101349"/>
            </a:xfrm>
            <a:custGeom>
              <a:avLst/>
              <a:gdLst>
                <a:gd name="connsiteX0" fmla="*/ 2906904 w 3106152"/>
                <a:gd name="connsiteY0" fmla="*/ 1639573 h 2101349"/>
                <a:gd name="connsiteX1" fmla="*/ 2986847 w 3106152"/>
                <a:gd name="connsiteY1" fmla="*/ 1484932 h 2101349"/>
                <a:gd name="connsiteX2" fmla="*/ 3034450 w 3106152"/>
                <a:gd name="connsiteY2" fmla="*/ 1349520 h 2101349"/>
                <a:gd name="connsiteX3" fmla="*/ 3029541 w 3106152"/>
                <a:gd name="connsiteY3" fmla="*/ 1329753 h 2101349"/>
                <a:gd name="connsiteX4" fmla="*/ 3024297 w 3106152"/>
                <a:gd name="connsiteY4" fmla="*/ 1300640 h 2101349"/>
                <a:gd name="connsiteX5" fmla="*/ 3059462 w 3106152"/>
                <a:gd name="connsiteY5" fmla="*/ 1194946 h 2101349"/>
                <a:gd name="connsiteX6" fmla="*/ 3070152 w 3106152"/>
                <a:gd name="connsiteY6" fmla="*/ 1169935 h 2101349"/>
                <a:gd name="connsiteX7" fmla="*/ 3061276 w 3106152"/>
                <a:gd name="connsiteY7" fmla="*/ 1128652 h 2101349"/>
                <a:gd name="connsiteX8" fmla="*/ 2916587 w 3106152"/>
                <a:gd name="connsiteY8" fmla="*/ 1099271 h 2101349"/>
                <a:gd name="connsiteX9" fmla="*/ 2758045 w 3106152"/>
                <a:gd name="connsiteY9" fmla="*/ 1215655 h 2101349"/>
                <a:gd name="connsiteX10" fmla="*/ 2612280 w 3106152"/>
                <a:gd name="connsiteY10" fmla="*/ 1428186 h 2101349"/>
                <a:gd name="connsiteX11" fmla="*/ 2526016 w 3106152"/>
                <a:gd name="connsiteY11" fmla="*/ 1577919 h 2101349"/>
                <a:gd name="connsiteX12" fmla="*/ 2482919 w 3106152"/>
                <a:gd name="connsiteY12" fmla="*/ 1670166 h 2101349"/>
                <a:gd name="connsiteX13" fmla="*/ 2438812 w 3106152"/>
                <a:gd name="connsiteY13" fmla="*/ 1811965 h 2101349"/>
                <a:gd name="connsiteX14" fmla="*/ 2392352 w 3106152"/>
                <a:gd name="connsiteY14" fmla="*/ 1838859 h 2101349"/>
                <a:gd name="connsiteX15" fmla="*/ 2336615 w 3106152"/>
                <a:gd name="connsiteY15" fmla="*/ 1828639 h 2101349"/>
                <a:gd name="connsiteX16" fmla="*/ 2312611 w 3106152"/>
                <a:gd name="connsiteY16" fmla="*/ 1844103 h 2101349"/>
                <a:gd name="connsiteX17" fmla="*/ 2330294 w 3106152"/>
                <a:gd name="connsiteY17" fmla="*/ 1878595 h 2101349"/>
                <a:gd name="connsiteX18" fmla="*/ 2345220 w 3106152"/>
                <a:gd name="connsiteY18" fmla="*/ 1879133 h 2101349"/>
                <a:gd name="connsiteX19" fmla="*/ 2326328 w 3106152"/>
                <a:gd name="connsiteY19" fmla="*/ 1892580 h 2101349"/>
                <a:gd name="connsiteX20" fmla="*/ 1912494 w 3106152"/>
                <a:gd name="connsiteY20" fmla="*/ 2011183 h 2101349"/>
                <a:gd name="connsiteX21" fmla="*/ 1641065 w 3106152"/>
                <a:gd name="connsiteY21" fmla="*/ 2061273 h 2101349"/>
                <a:gd name="connsiteX22" fmla="*/ 1407423 w 3106152"/>
                <a:gd name="connsiteY22" fmla="*/ 2097042 h 2101349"/>
                <a:gd name="connsiteX23" fmla="*/ 1340187 w 3106152"/>
                <a:gd name="connsiteY23" fmla="*/ 2099731 h 2101349"/>
                <a:gd name="connsiteX24" fmla="*/ 1066540 w 3106152"/>
                <a:gd name="connsiteY24" fmla="*/ 2094689 h 2101349"/>
                <a:gd name="connsiteX25" fmla="*/ 710193 w 3106152"/>
                <a:gd name="connsiteY25" fmla="*/ 2017637 h 2101349"/>
                <a:gd name="connsiteX26" fmla="*/ 505461 w 3106152"/>
                <a:gd name="connsiteY26" fmla="*/ 1939914 h 2101349"/>
                <a:gd name="connsiteX27" fmla="*/ 351425 w 3106152"/>
                <a:gd name="connsiteY27" fmla="*/ 1821713 h 2101349"/>
                <a:gd name="connsiteX28" fmla="*/ 74281 w 3106152"/>
                <a:gd name="connsiteY28" fmla="*/ 1369758 h 2101349"/>
                <a:gd name="connsiteX29" fmla="*/ 11618 w 3106152"/>
                <a:gd name="connsiteY29" fmla="*/ 1101221 h 2101349"/>
                <a:gd name="connsiteX30" fmla="*/ 2205 w 3106152"/>
                <a:gd name="connsiteY30" fmla="*/ 716097 h 2101349"/>
                <a:gd name="connsiteX31" fmla="*/ 11282 w 3106152"/>
                <a:gd name="connsiteY31" fmla="*/ 452736 h 2101349"/>
                <a:gd name="connsiteX32" fmla="*/ 31452 w 3106152"/>
                <a:gd name="connsiteY32" fmla="*/ 337898 h 2101349"/>
                <a:gd name="connsiteX33" fmla="*/ 47925 w 3106152"/>
                <a:gd name="connsiteY33" fmla="*/ 318803 h 2101349"/>
                <a:gd name="connsiteX34" fmla="*/ 49404 w 3106152"/>
                <a:gd name="connsiteY34" fmla="*/ 347177 h 2101349"/>
                <a:gd name="connsiteX35" fmla="*/ 30914 w 3106152"/>
                <a:gd name="connsiteY35" fmla="*/ 539402 h 2101349"/>
                <a:gd name="connsiteX36" fmla="*/ 21098 w 3106152"/>
                <a:gd name="connsiteY36" fmla="*/ 827572 h 2101349"/>
                <a:gd name="connsiteX37" fmla="*/ 25334 w 3106152"/>
                <a:gd name="connsiteY37" fmla="*/ 924324 h 2101349"/>
                <a:gd name="connsiteX38" fmla="*/ 67759 w 3106152"/>
                <a:gd name="connsiteY38" fmla="*/ 1276100 h 2101349"/>
                <a:gd name="connsiteX39" fmla="*/ 75693 w 3106152"/>
                <a:gd name="connsiteY39" fmla="*/ 1302254 h 2101349"/>
                <a:gd name="connsiteX40" fmla="*/ 127397 w 3106152"/>
                <a:gd name="connsiteY40" fmla="*/ 1414604 h 2101349"/>
                <a:gd name="connsiteX41" fmla="*/ 150728 w 3106152"/>
                <a:gd name="connsiteY41" fmla="*/ 1439481 h 2101349"/>
                <a:gd name="connsiteX42" fmla="*/ 231410 w 3106152"/>
                <a:gd name="connsiteY42" fmla="*/ 1561043 h 2101349"/>
                <a:gd name="connsiteX43" fmla="*/ 250034 w 3106152"/>
                <a:gd name="connsiteY43" fmla="*/ 1635607 h 2101349"/>
                <a:gd name="connsiteX44" fmla="*/ 346046 w 3106152"/>
                <a:gd name="connsiteY44" fmla="*/ 1744460 h 2101349"/>
                <a:gd name="connsiteX45" fmla="*/ 375159 w 3106152"/>
                <a:gd name="connsiteY45" fmla="*/ 1767859 h 2101349"/>
                <a:gd name="connsiteX46" fmla="*/ 439974 w 3106152"/>
                <a:gd name="connsiteY46" fmla="*/ 1858223 h 2101349"/>
                <a:gd name="connsiteX47" fmla="*/ 483072 w 3106152"/>
                <a:gd name="connsiteY47" fmla="*/ 1905892 h 2101349"/>
                <a:gd name="connsiteX48" fmla="*/ 885879 w 3106152"/>
                <a:gd name="connsiteY48" fmla="*/ 2049238 h 2101349"/>
                <a:gd name="connsiteX49" fmla="*/ 1038435 w 3106152"/>
                <a:gd name="connsiteY49" fmla="*/ 2070821 h 2101349"/>
                <a:gd name="connsiteX50" fmla="*/ 1232275 w 3106152"/>
                <a:gd name="connsiteY50" fmla="*/ 2076535 h 2101349"/>
                <a:gd name="connsiteX51" fmla="*/ 1647251 w 3106152"/>
                <a:gd name="connsiteY51" fmla="*/ 2040162 h 2101349"/>
                <a:gd name="connsiteX52" fmla="*/ 1964198 w 3106152"/>
                <a:gd name="connsiteY52" fmla="*/ 1976624 h 2101349"/>
                <a:gd name="connsiteX53" fmla="*/ 2003800 w 3106152"/>
                <a:gd name="connsiteY53" fmla="*/ 1935139 h 2101349"/>
                <a:gd name="connsiteX54" fmla="*/ 1966888 w 3106152"/>
                <a:gd name="connsiteY54" fmla="*/ 1769943 h 2101349"/>
                <a:gd name="connsiteX55" fmla="*/ 1953441 w 3106152"/>
                <a:gd name="connsiteY55" fmla="*/ 1752192 h 2101349"/>
                <a:gd name="connsiteX56" fmla="*/ 1970384 w 3106152"/>
                <a:gd name="connsiteY56" fmla="*/ 1703312 h 2101349"/>
                <a:gd name="connsiteX57" fmla="*/ 2336413 w 3106152"/>
                <a:gd name="connsiteY57" fmla="*/ 1560504 h 2101349"/>
                <a:gd name="connsiteX58" fmla="*/ 2386638 w 3106152"/>
                <a:gd name="connsiteY58" fmla="*/ 1533610 h 2101349"/>
                <a:gd name="connsiteX59" fmla="*/ 2392958 w 3106152"/>
                <a:gd name="connsiteY59" fmla="*/ 1532266 h 2101349"/>
                <a:gd name="connsiteX60" fmla="*/ 2386235 w 3106152"/>
                <a:gd name="connsiteY60" fmla="*/ 1533678 h 2101349"/>
                <a:gd name="connsiteX61" fmla="*/ 2239729 w 3106152"/>
                <a:gd name="connsiteY61" fmla="*/ 1599299 h 2101349"/>
                <a:gd name="connsiteX62" fmla="*/ 2125429 w 3106152"/>
                <a:gd name="connsiteY62" fmla="*/ 1640649 h 2101349"/>
                <a:gd name="connsiteX63" fmla="*/ 1964064 w 3106152"/>
                <a:gd name="connsiteY63" fmla="*/ 1695715 h 2101349"/>
                <a:gd name="connsiteX64" fmla="*/ 1893332 w 3106152"/>
                <a:gd name="connsiteY64" fmla="*/ 1704858 h 2101349"/>
                <a:gd name="connsiteX65" fmla="*/ 1784814 w 3106152"/>
                <a:gd name="connsiteY65" fmla="*/ 1708961 h 2101349"/>
                <a:gd name="connsiteX66" fmla="*/ 1740506 w 3106152"/>
                <a:gd name="connsiteY66" fmla="*/ 1708154 h 2101349"/>
                <a:gd name="connsiteX67" fmla="*/ 1734993 w 3106152"/>
                <a:gd name="connsiteY67" fmla="*/ 1702438 h 2101349"/>
                <a:gd name="connsiteX68" fmla="*/ 1738960 w 3106152"/>
                <a:gd name="connsiteY68" fmla="*/ 1695715 h 2101349"/>
                <a:gd name="connsiteX69" fmla="*/ 1822198 w 3106152"/>
                <a:gd name="connsiteY69" fmla="*/ 1684688 h 2101349"/>
                <a:gd name="connsiteX70" fmla="*/ 1949205 w 3106152"/>
                <a:gd name="connsiteY70" fmla="*/ 1653020 h 2101349"/>
                <a:gd name="connsiteX71" fmla="*/ 2193471 w 3106152"/>
                <a:gd name="connsiteY71" fmla="*/ 1568641 h 2101349"/>
                <a:gd name="connsiteX72" fmla="*/ 2434442 w 3106152"/>
                <a:gd name="connsiteY72" fmla="*/ 1462274 h 2101349"/>
                <a:gd name="connsiteX73" fmla="*/ 2471690 w 3106152"/>
                <a:gd name="connsiteY73" fmla="*/ 1437935 h 2101349"/>
                <a:gd name="connsiteX74" fmla="*/ 2524672 w 3106152"/>
                <a:gd name="connsiteY74" fmla="*/ 1402166 h 2101349"/>
                <a:gd name="connsiteX75" fmla="*/ 2543766 w 3106152"/>
                <a:gd name="connsiteY75" fmla="*/ 1389593 h 2101349"/>
                <a:gd name="connsiteX76" fmla="*/ 2549011 w 3106152"/>
                <a:gd name="connsiteY76" fmla="*/ 1385693 h 2101349"/>
                <a:gd name="connsiteX77" fmla="*/ 2573283 w 3106152"/>
                <a:gd name="connsiteY77" fmla="*/ 1365052 h 2101349"/>
                <a:gd name="connsiteX78" fmla="*/ 2578325 w 3106152"/>
                <a:gd name="connsiteY78" fmla="*/ 1361219 h 2101349"/>
                <a:gd name="connsiteX79" fmla="*/ 2591773 w 3106152"/>
                <a:gd name="connsiteY79" fmla="*/ 1349319 h 2101349"/>
                <a:gd name="connsiteX80" fmla="*/ 2595202 w 3106152"/>
                <a:gd name="connsiteY80" fmla="*/ 1344545 h 2101349"/>
                <a:gd name="connsiteX81" fmla="*/ 2599034 w 3106152"/>
                <a:gd name="connsiteY81" fmla="*/ 1340174 h 2101349"/>
                <a:gd name="connsiteX82" fmla="*/ 2600984 w 3106152"/>
                <a:gd name="connsiteY82" fmla="*/ 1338158 h 2101349"/>
                <a:gd name="connsiteX83" fmla="*/ 2605018 w 3106152"/>
                <a:gd name="connsiteY83" fmla="*/ 1334124 h 2101349"/>
                <a:gd name="connsiteX84" fmla="*/ 2607035 w 3106152"/>
                <a:gd name="connsiteY84" fmla="*/ 1332039 h 2101349"/>
                <a:gd name="connsiteX85" fmla="*/ 2611069 w 3106152"/>
                <a:gd name="connsiteY85" fmla="*/ 1327871 h 2101349"/>
                <a:gd name="connsiteX86" fmla="*/ 2613019 w 3106152"/>
                <a:gd name="connsiteY86" fmla="*/ 1325719 h 2101349"/>
                <a:gd name="connsiteX87" fmla="*/ 2617120 w 3106152"/>
                <a:gd name="connsiteY87" fmla="*/ 1321214 h 2101349"/>
                <a:gd name="connsiteX88" fmla="*/ 2619339 w 3106152"/>
                <a:gd name="connsiteY88" fmla="*/ 1318861 h 2101349"/>
                <a:gd name="connsiteX89" fmla="*/ 2637089 w 3106152"/>
                <a:gd name="connsiteY89" fmla="*/ 1298691 h 2101349"/>
                <a:gd name="connsiteX90" fmla="*/ 2640787 w 3106152"/>
                <a:gd name="connsiteY90" fmla="*/ 1293379 h 2101349"/>
                <a:gd name="connsiteX91" fmla="*/ 2649527 w 3106152"/>
                <a:gd name="connsiteY91" fmla="*/ 1279932 h 2101349"/>
                <a:gd name="connsiteX92" fmla="*/ 2653024 w 3106152"/>
                <a:gd name="connsiteY92" fmla="*/ 1274284 h 2101349"/>
                <a:gd name="connsiteX93" fmla="*/ 2678641 w 3106152"/>
                <a:gd name="connsiteY93" fmla="*/ 1213772 h 2101349"/>
                <a:gd name="connsiteX94" fmla="*/ 2681061 w 3106152"/>
                <a:gd name="connsiteY94" fmla="*/ 1206175 h 2101349"/>
                <a:gd name="connsiteX95" fmla="*/ 2691012 w 3106152"/>
                <a:gd name="connsiteY95" fmla="*/ 1142839 h 2101349"/>
                <a:gd name="connsiteX96" fmla="*/ 2694441 w 3106152"/>
                <a:gd name="connsiteY96" fmla="*/ 999224 h 2101349"/>
                <a:gd name="connsiteX97" fmla="*/ 2685230 w 3106152"/>
                <a:gd name="connsiteY97" fmla="*/ 836381 h 2101349"/>
                <a:gd name="connsiteX98" fmla="*/ 2683347 w 3106152"/>
                <a:gd name="connsiteY98" fmla="*/ 828648 h 2101349"/>
                <a:gd name="connsiteX99" fmla="*/ 2678708 w 3106152"/>
                <a:gd name="connsiteY99" fmla="*/ 806460 h 2101349"/>
                <a:gd name="connsiteX100" fmla="*/ 2579401 w 3106152"/>
                <a:gd name="connsiteY100" fmla="*/ 586332 h 2101349"/>
                <a:gd name="connsiteX101" fmla="*/ 2441905 w 3106152"/>
                <a:gd name="connsiteY101" fmla="*/ 420329 h 2101349"/>
                <a:gd name="connsiteX102" fmla="*/ 2264000 w 3106152"/>
                <a:gd name="connsiteY102" fmla="*/ 262595 h 2101349"/>
                <a:gd name="connsiteX103" fmla="*/ 2250016 w 3106152"/>
                <a:gd name="connsiteY103" fmla="*/ 242424 h 2101349"/>
                <a:gd name="connsiteX104" fmla="*/ 2341993 w 3106152"/>
                <a:gd name="connsiteY104" fmla="*/ 265216 h 2101349"/>
                <a:gd name="connsiteX105" fmla="*/ 2359071 w 3106152"/>
                <a:gd name="connsiteY105" fmla="*/ 288951 h 2101349"/>
                <a:gd name="connsiteX106" fmla="*/ 2501812 w 3106152"/>
                <a:gd name="connsiteY106" fmla="*/ 421606 h 2101349"/>
                <a:gd name="connsiteX107" fmla="*/ 2754079 w 3106152"/>
                <a:gd name="connsiteY107" fmla="*/ 284849 h 2101349"/>
                <a:gd name="connsiteX108" fmla="*/ 2756029 w 3106152"/>
                <a:gd name="connsiteY108" fmla="*/ 277656 h 2101349"/>
                <a:gd name="connsiteX109" fmla="*/ 2740362 w 3106152"/>
                <a:gd name="connsiteY109" fmla="*/ 180837 h 2101349"/>
                <a:gd name="connsiteX110" fmla="*/ 2635341 w 3106152"/>
                <a:gd name="connsiteY110" fmla="*/ 27002 h 2101349"/>
                <a:gd name="connsiteX111" fmla="*/ 2628617 w 3106152"/>
                <a:gd name="connsiteY111" fmla="*/ -1573 h 2101349"/>
                <a:gd name="connsiteX112" fmla="*/ 2705266 w 3106152"/>
                <a:gd name="connsiteY112" fmla="*/ 108155 h 2101349"/>
                <a:gd name="connsiteX113" fmla="*/ 2819162 w 3106152"/>
                <a:gd name="connsiteY113" fmla="*/ 268242 h 2101349"/>
                <a:gd name="connsiteX114" fmla="*/ 2866900 w 3106152"/>
                <a:gd name="connsiteY114" fmla="*/ 340923 h 2101349"/>
                <a:gd name="connsiteX115" fmla="*/ 2901996 w 3106152"/>
                <a:gd name="connsiteY115" fmla="*/ 398073 h 2101349"/>
                <a:gd name="connsiteX116" fmla="*/ 3072035 w 3106152"/>
                <a:gd name="connsiteY116" fmla="*/ 757648 h 2101349"/>
                <a:gd name="connsiteX117" fmla="*/ 3102291 w 3106152"/>
                <a:gd name="connsiteY117" fmla="*/ 1065316 h 2101349"/>
                <a:gd name="connsiteX118" fmla="*/ 3069345 w 3106152"/>
                <a:gd name="connsiteY118" fmla="*/ 1241204 h 2101349"/>
                <a:gd name="connsiteX119" fmla="*/ 3025978 w 3106152"/>
                <a:gd name="connsiteY119" fmla="*/ 1404586 h 2101349"/>
                <a:gd name="connsiteX120" fmla="*/ 3009035 w 3106152"/>
                <a:gd name="connsiteY120" fmla="*/ 1453937 h 2101349"/>
                <a:gd name="connsiteX121" fmla="*/ 2913158 w 3106152"/>
                <a:gd name="connsiteY121" fmla="*/ 1639036 h 2101349"/>
                <a:gd name="connsiteX122" fmla="*/ 2906904 w 3106152"/>
                <a:gd name="connsiteY122" fmla="*/ 1639573 h 2101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3106152" h="2101349">
                  <a:moveTo>
                    <a:pt x="2906904" y="1639573"/>
                  </a:moveTo>
                  <a:cubicBezTo>
                    <a:pt x="2933798" y="1588004"/>
                    <a:pt x="2959617" y="1536165"/>
                    <a:pt x="2986847" y="1484932"/>
                  </a:cubicBezTo>
                  <a:cubicBezTo>
                    <a:pt x="3009573" y="1442103"/>
                    <a:pt x="3022482" y="1396047"/>
                    <a:pt x="3034450" y="1349520"/>
                  </a:cubicBezTo>
                  <a:cubicBezTo>
                    <a:pt x="3036467" y="1341721"/>
                    <a:pt x="3037139" y="1335132"/>
                    <a:pt x="3029541" y="1329753"/>
                  </a:cubicBezTo>
                  <a:cubicBezTo>
                    <a:pt x="3018649" y="1321954"/>
                    <a:pt x="3019994" y="1311196"/>
                    <a:pt x="3024297" y="1300640"/>
                  </a:cubicBezTo>
                  <a:cubicBezTo>
                    <a:pt x="3038955" y="1266417"/>
                    <a:pt x="3050653" y="1231119"/>
                    <a:pt x="3059462" y="1194946"/>
                  </a:cubicBezTo>
                  <a:cubicBezTo>
                    <a:pt x="3061680" y="1186072"/>
                    <a:pt x="3065244" y="1177667"/>
                    <a:pt x="3070152" y="1169935"/>
                  </a:cubicBezTo>
                  <a:cubicBezTo>
                    <a:pt x="3081447" y="1150840"/>
                    <a:pt x="3079430" y="1140217"/>
                    <a:pt x="3061276" y="1128652"/>
                  </a:cubicBezTo>
                  <a:cubicBezTo>
                    <a:pt x="3018447" y="1101019"/>
                    <a:pt x="2966811" y="1090530"/>
                    <a:pt x="2916587" y="1099271"/>
                  </a:cubicBezTo>
                  <a:cubicBezTo>
                    <a:pt x="2843636" y="1110634"/>
                    <a:pt x="2794689" y="1155479"/>
                    <a:pt x="2758045" y="1215655"/>
                  </a:cubicBezTo>
                  <a:cubicBezTo>
                    <a:pt x="2713200" y="1289008"/>
                    <a:pt x="2664588" y="1359942"/>
                    <a:pt x="2612280" y="1428186"/>
                  </a:cubicBezTo>
                  <a:cubicBezTo>
                    <a:pt x="2576914" y="1474444"/>
                    <a:pt x="2545649" y="1522315"/>
                    <a:pt x="2526016" y="1577919"/>
                  </a:cubicBezTo>
                  <a:cubicBezTo>
                    <a:pt x="2514721" y="1609788"/>
                    <a:pt x="2495828" y="1638431"/>
                    <a:pt x="2482919" y="1670166"/>
                  </a:cubicBezTo>
                  <a:cubicBezTo>
                    <a:pt x="2463689" y="1715885"/>
                    <a:pt x="2448898" y="1763354"/>
                    <a:pt x="2438812" y="1811965"/>
                  </a:cubicBezTo>
                  <a:cubicBezTo>
                    <a:pt x="2433500" y="1838859"/>
                    <a:pt x="2419381" y="1847733"/>
                    <a:pt x="2392352" y="1838859"/>
                  </a:cubicBezTo>
                  <a:cubicBezTo>
                    <a:pt x="2374199" y="1832942"/>
                    <a:pt x="2356314" y="1827227"/>
                    <a:pt x="2336615" y="1828639"/>
                  </a:cubicBezTo>
                  <a:cubicBezTo>
                    <a:pt x="2326530" y="1829378"/>
                    <a:pt x="2317452" y="1835228"/>
                    <a:pt x="2312611" y="1844103"/>
                  </a:cubicBezTo>
                  <a:cubicBezTo>
                    <a:pt x="2301719" y="1861248"/>
                    <a:pt x="2310191" y="1877183"/>
                    <a:pt x="2330294" y="1878595"/>
                  </a:cubicBezTo>
                  <a:cubicBezTo>
                    <a:pt x="2335270" y="1878595"/>
                    <a:pt x="2340245" y="1878595"/>
                    <a:pt x="2345220" y="1879133"/>
                  </a:cubicBezTo>
                  <a:cubicBezTo>
                    <a:pt x="2343271" y="1889622"/>
                    <a:pt x="2333993" y="1890361"/>
                    <a:pt x="2326328" y="1892580"/>
                  </a:cubicBezTo>
                  <a:cubicBezTo>
                    <a:pt x="2188697" y="1932921"/>
                    <a:pt x="2051940" y="1976826"/>
                    <a:pt x="1912494" y="2011183"/>
                  </a:cubicBezTo>
                  <a:cubicBezTo>
                    <a:pt x="1823205" y="2033774"/>
                    <a:pt x="1732505" y="2050515"/>
                    <a:pt x="1641065" y="2061273"/>
                  </a:cubicBezTo>
                  <a:cubicBezTo>
                    <a:pt x="1562871" y="2070081"/>
                    <a:pt x="1486424" y="2089579"/>
                    <a:pt x="1407423" y="2097042"/>
                  </a:cubicBezTo>
                  <a:cubicBezTo>
                    <a:pt x="1385033" y="2099195"/>
                    <a:pt x="1362711" y="2099731"/>
                    <a:pt x="1340187" y="2099731"/>
                  </a:cubicBezTo>
                  <a:cubicBezTo>
                    <a:pt x="1248949" y="2099731"/>
                    <a:pt x="1157711" y="2100606"/>
                    <a:pt x="1066540" y="2094689"/>
                  </a:cubicBezTo>
                  <a:cubicBezTo>
                    <a:pt x="944555" y="2087092"/>
                    <a:pt x="824412" y="2061139"/>
                    <a:pt x="710193" y="2017637"/>
                  </a:cubicBezTo>
                  <a:cubicBezTo>
                    <a:pt x="642016" y="1991550"/>
                    <a:pt x="572495" y="1969565"/>
                    <a:pt x="505461" y="1939914"/>
                  </a:cubicBezTo>
                  <a:cubicBezTo>
                    <a:pt x="443739" y="1912616"/>
                    <a:pt x="395128" y="1872678"/>
                    <a:pt x="351425" y="1821713"/>
                  </a:cubicBezTo>
                  <a:cubicBezTo>
                    <a:pt x="234368" y="1685898"/>
                    <a:pt x="140172" y="1536435"/>
                    <a:pt x="74281" y="1369758"/>
                  </a:cubicBezTo>
                  <a:cubicBezTo>
                    <a:pt x="40193" y="1283697"/>
                    <a:pt x="22712" y="1192795"/>
                    <a:pt x="11618" y="1101221"/>
                  </a:cubicBezTo>
                  <a:cubicBezTo>
                    <a:pt x="-3779" y="973474"/>
                    <a:pt x="-1493" y="844516"/>
                    <a:pt x="2205" y="716097"/>
                  </a:cubicBezTo>
                  <a:cubicBezTo>
                    <a:pt x="4692" y="628354"/>
                    <a:pt x="11349" y="540680"/>
                    <a:pt x="11282" y="452736"/>
                  </a:cubicBezTo>
                  <a:cubicBezTo>
                    <a:pt x="11826" y="413605"/>
                    <a:pt x="18637" y="374877"/>
                    <a:pt x="31452" y="337898"/>
                  </a:cubicBezTo>
                  <a:cubicBezTo>
                    <a:pt x="34276" y="329494"/>
                    <a:pt x="36092" y="319610"/>
                    <a:pt x="47925" y="318803"/>
                  </a:cubicBezTo>
                  <a:cubicBezTo>
                    <a:pt x="55792" y="327813"/>
                    <a:pt x="51959" y="337831"/>
                    <a:pt x="49404" y="347177"/>
                  </a:cubicBezTo>
                  <a:cubicBezTo>
                    <a:pt x="31788" y="410176"/>
                    <a:pt x="31183" y="474319"/>
                    <a:pt x="30914" y="539402"/>
                  </a:cubicBezTo>
                  <a:cubicBezTo>
                    <a:pt x="30444" y="635414"/>
                    <a:pt x="27351" y="731628"/>
                    <a:pt x="21098" y="827572"/>
                  </a:cubicBezTo>
                  <a:cubicBezTo>
                    <a:pt x="19014" y="860048"/>
                    <a:pt x="27149" y="891850"/>
                    <a:pt x="25334" y="924324"/>
                  </a:cubicBezTo>
                  <a:cubicBezTo>
                    <a:pt x="18610" y="1044071"/>
                    <a:pt x="35621" y="1161060"/>
                    <a:pt x="67759" y="1276100"/>
                  </a:cubicBezTo>
                  <a:cubicBezTo>
                    <a:pt x="69178" y="1285176"/>
                    <a:pt x="71847" y="1293916"/>
                    <a:pt x="75693" y="1302254"/>
                  </a:cubicBezTo>
                  <a:cubicBezTo>
                    <a:pt x="98365" y="1336947"/>
                    <a:pt x="115792" y="1374801"/>
                    <a:pt x="127397" y="1414604"/>
                  </a:cubicBezTo>
                  <a:cubicBezTo>
                    <a:pt x="131330" y="1425832"/>
                    <a:pt x="139802" y="1434842"/>
                    <a:pt x="150728" y="1439481"/>
                  </a:cubicBezTo>
                  <a:cubicBezTo>
                    <a:pt x="200952" y="1464560"/>
                    <a:pt x="220182" y="1510750"/>
                    <a:pt x="231410" y="1561043"/>
                  </a:cubicBezTo>
                  <a:cubicBezTo>
                    <a:pt x="237125" y="1585987"/>
                    <a:pt x="240487" y="1611267"/>
                    <a:pt x="250034" y="1635607"/>
                  </a:cubicBezTo>
                  <a:cubicBezTo>
                    <a:pt x="269062" y="1683747"/>
                    <a:pt x="309134" y="1712523"/>
                    <a:pt x="346046" y="1744460"/>
                  </a:cubicBezTo>
                  <a:cubicBezTo>
                    <a:pt x="355459" y="1752596"/>
                    <a:pt x="365007" y="1760597"/>
                    <a:pt x="375159" y="1767859"/>
                  </a:cubicBezTo>
                  <a:cubicBezTo>
                    <a:pt x="406961" y="1790718"/>
                    <a:pt x="432376" y="1817612"/>
                    <a:pt x="439974" y="1858223"/>
                  </a:cubicBezTo>
                  <a:cubicBezTo>
                    <a:pt x="444411" y="1882159"/>
                    <a:pt x="461288" y="1895740"/>
                    <a:pt x="483072" y="1905892"/>
                  </a:cubicBezTo>
                  <a:cubicBezTo>
                    <a:pt x="612836" y="1965530"/>
                    <a:pt x="747629" y="2013469"/>
                    <a:pt x="885879" y="2049238"/>
                  </a:cubicBezTo>
                  <a:cubicBezTo>
                    <a:pt x="935633" y="2062685"/>
                    <a:pt x="987404" y="2064904"/>
                    <a:pt x="1038435" y="2070821"/>
                  </a:cubicBezTo>
                  <a:cubicBezTo>
                    <a:pt x="1102981" y="2078284"/>
                    <a:pt x="1167998" y="2071358"/>
                    <a:pt x="1232275" y="2076535"/>
                  </a:cubicBezTo>
                  <a:cubicBezTo>
                    <a:pt x="1373065" y="2087966"/>
                    <a:pt x="1509351" y="2058987"/>
                    <a:pt x="1647251" y="2040162"/>
                  </a:cubicBezTo>
                  <a:cubicBezTo>
                    <a:pt x="1754828" y="2025504"/>
                    <a:pt x="1859244" y="2001568"/>
                    <a:pt x="1964198" y="1976624"/>
                  </a:cubicBezTo>
                  <a:cubicBezTo>
                    <a:pt x="1987932" y="1970976"/>
                    <a:pt x="1999362" y="1957932"/>
                    <a:pt x="2003800" y="1935139"/>
                  </a:cubicBezTo>
                  <a:cubicBezTo>
                    <a:pt x="2015634" y="1874628"/>
                    <a:pt x="2001312" y="1820033"/>
                    <a:pt x="1966888" y="1769943"/>
                  </a:cubicBezTo>
                  <a:cubicBezTo>
                    <a:pt x="1962652" y="1763757"/>
                    <a:pt x="1957273" y="1758446"/>
                    <a:pt x="1953441" y="1752192"/>
                  </a:cubicBezTo>
                  <a:cubicBezTo>
                    <a:pt x="1937707" y="1727786"/>
                    <a:pt x="1943086" y="1712523"/>
                    <a:pt x="1970384" y="1703312"/>
                  </a:cubicBezTo>
                  <a:cubicBezTo>
                    <a:pt x="2094971" y="1662568"/>
                    <a:pt x="2217205" y="1614898"/>
                    <a:pt x="2336413" y="1560504"/>
                  </a:cubicBezTo>
                  <a:cubicBezTo>
                    <a:pt x="2353625" y="1552504"/>
                    <a:pt x="2368282" y="1539460"/>
                    <a:pt x="2386638" y="1533610"/>
                  </a:cubicBezTo>
                  <a:cubicBezTo>
                    <a:pt x="2388588" y="1532602"/>
                    <a:pt x="2390739" y="1532131"/>
                    <a:pt x="2392958" y="1532266"/>
                  </a:cubicBezTo>
                  <a:cubicBezTo>
                    <a:pt x="2389663" y="1527694"/>
                    <a:pt x="2388923" y="1534754"/>
                    <a:pt x="2386235" y="1533678"/>
                  </a:cubicBezTo>
                  <a:cubicBezTo>
                    <a:pt x="2338027" y="1557008"/>
                    <a:pt x="2289214" y="1579196"/>
                    <a:pt x="2239729" y="1599299"/>
                  </a:cubicBezTo>
                  <a:cubicBezTo>
                    <a:pt x="2202345" y="1614495"/>
                    <a:pt x="2163282" y="1626193"/>
                    <a:pt x="2125429" y="1640649"/>
                  </a:cubicBezTo>
                  <a:cubicBezTo>
                    <a:pt x="2072313" y="1661290"/>
                    <a:pt x="2017315" y="1676418"/>
                    <a:pt x="1964064" y="1695715"/>
                  </a:cubicBezTo>
                  <a:cubicBezTo>
                    <a:pt x="1941741" y="1704993"/>
                    <a:pt x="1917335" y="1708154"/>
                    <a:pt x="1893332" y="1704858"/>
                  </a:cubicBezTo>
                  <a:cubicBezTo>
                    <a:pt x="1856487" y="1698135"/>
                    <a:pt x="1820852" y="1704186"/>
                    <a:pt x="1784814" y="1708961"/>
                  </a:cubicBezTo>
                  <a:cubicBezTo>
                    <a:pt x="1770157" y="1711918"/>
                    <a:pt x="1755030" y="1711649"/>
                    <a:pt x="1740506" y="1708154"/>
                  </a:cubicBezTo>
                  <a:cubicBezTo>
                    <a:pt x="1738019" y="1707010"/>
                    <a:pt x="1736069" y="1704993"/>
                    <a:pt x="1734993" y="1702438"/>
                  </a:cubicBezTo>
                  <a:cubicBezTo>
                    <a:pt x="1734926" y="1699615"/>
                    <a:pt x="1736473" y="1696992"/>
                    <a:pt x="1738960" y="1695715"/>
                  </a:cubicBezTo>
                  <a:cubicBezTo>
                    <a:pt x="1765854" y="1686033"/>
                    <a:pt x="1794630" y="1685361"/>
                    <a:pt x="1822198" y="1684688"/>
                  </a:cubicBezTo>
                  <a:cubicBezTo>
                    <a:pt x="1867514" y="1683478"/>
                    <a:pt x="1908460" y="1668552"/>
                    <a:pt x="1949205" y="1653020"/>
                  </a:cubicBezTo>
                  <a:cubicBezTo>
                    <a:pt x="2029887" y="1622294"/>
                    <a:pt x="2114065" y="1602459"/>
                    <a:pt x="2193471" y="1568641"/>
                  </a:cubicBezTo>
                  <a:cubicBezTo>
                    <a:pt x="2274153" y="1534216"/>
                    <a:pt x="2356718" y="1503624"/>
                    <a:pt x="2434442" y="1462274"/>
                  </a:cubicBezTo>
                  <a:cubicBezTo>
                    <a:pt x="2448023" y="1456088"/>
                    <a:pt x="2460596" y="1447885"/>
                    <a:pt x="2471690" y="1437935"/>
                  </a:cubicBezTo>
                  <a:cubicBezTo>
                    <a:pt x="2486616" y="1422336"/>
                    <a:pt x="2504636" y="1410166"/>
                    <a:pt x="2524672" y="1402166"/>
                  </a:cubicBezTo>
                  <a:cubicBezTo>
                    <a:pt x="2531731" y="1399207"/>
                    <a:pt x="2538254" y="1394904"/>
                    <a:pt x="2543766" y="1389593"/>
                  </a:cubicBezTo>
                  <a:cubicBezTo>
                    <a:pt x="2545447" y="1388180"/>
                    <a:pt x="2547196" y="1386903"/>
                    <a:pt x="2549011" y="1385693"/>
                  </a:cubicBezTo>
                  <a:cubicBezTo>
                    <a:pt x="2557886" y="1379776"/>
                    <a:pt x="2566022" y="1372851"/>
                    <a:pt x="2573283" y="1365052"/>
                  </a:cubicBezTo>
                  <a:cubicBezTo>
                    <a:pt x="2574896" y="1363639"/>
                    <a:pt x="2576577" y="1362362"/>
                    <a:pt x="2578325" y="1361219"/>
                  </a:cubicBezTo>
                  <a:cubicBezTo>
                    <a:pt x="2583637" y="1358261"/>
                    <a:pt x="2588209" y="1354227"/>
                    <a:pt x="2591773" y="1349319"/>
                  </a:cubicBezTo>
                  <a:cubicBezTo>
                    <a:pt x="2592849" y="1347638"/>
                    <a:pt x="2593991" y="1346091"/>
                    <a:pt x="2595202" y="1344545"/>
                  </a:cubicBezTo>
                  <a:cubicBezTo>
                    <a:pt x="2596411" y="1342998"/>
                    <a:pt x="2597689" y="1341519"/>
                    <a:pt x="2599034" y="1340174"/>
                  </a:cubicBezTo>
                  <a:lnTo>
                    <a:pt x="2600984" y="1338158"/>
                  </a:lnTo>
                  <a:cubicBezTo>
                    <a:pt x="2602262" y="1336745"/>
                    <a:pt x="2603673" y="1335401"/>
                    <a:pt x="2605018" y="1334124"/>
                  </a:cubicBezTo>
                  <a:lnTo>
                    <a:pt x="2607035" y="1332039"/>
                  </a:lnTo>
                  <a:cubicBezTo>
                    <a:pt x="2608312" y="1330627"/>
                    <a:pt x="2609657" y="1329282"/>
                    <a:pt x="2611069" y="1327871"/>
                  </a:cubicBezTo>
                  <a:cubicBezTo>
                    <a:pt x="2612481" y="1326459"/>
                    <a:pt x="2612413" y="1326459"/>
                    <a:pt x="2613019" y="1325719"/>
                  </a:cubicBezTo>
                  <a:cubicBezTo>
                    <a:pt x="2613624" y="1324979"/>
                    <a:pt x="2615709" y="1322693"/>
                    <a:pt x="2617120" y="1321214"/>
                  </a:cubicBezTo>
                  <a:lnTo>
                    <a:pt x="2619339" y="1318861"/>
                  </a:lnTo>
                  <a:cubicBezTo>
                    <a:pt x="2625860" y="1312743"/>
                    <a:pt x="2631845" y="1305952"/>
                    <a:pt x="2637089" y="1298691"/>
                  </a:cubicBezTo>
                  <a:cubicBezTo>
                    <a:pt x="2638232" y="1296808"/>
                    <a:pt x="2639442" y="1295060"/>
                    <a:pt x="2640787" y="1293379"/>
                  </a:cubicBezTo>
                  <a:cubicBezTo>
                    <a:pt x="2644082" y="1289143"/>
                    <a:pt x="2647040" y="1284638"/>
                    <a:pt x="2649527" y="1279932"/>
                  </a:cubicBezTo>
                  <a:cubicBezTo>
                    <a:pt x="2650603" y="1277982"/>
                    <a:pt x="2651814" y="1276100"/>
                    <a:pt x="2653024" y="1274284"/>
                  </a:cubicBezTo>
                  <a:cubicBezTo>
                    <a:pt x="2665194" y="1255862"/>
                    <a:pt x="2673867" y="1235355"/>
                    <a:pt x="2678641" y="1213772"/>
                  </a:cubicBezTo>
                  <a:cubicBezTo>
                    <a:pt x="2679515" y="1211217"/>
                    <a:pt x="2680322" y="1208730"/>
                    <a:pt x="2681061" y="1206175"/>
                  </a:cubicBezTo>
                  <a:cubicBezTo>
                    <a:pt x="2687785" y="1185735"/>
                    <a:pt x="2691147" y="1164355"/>
                    <a:pt x="2691012" y="1142839"/>
                  </a:cubicBezTo>
                  <a:cubicBezTo>
                    <a:pt x="2691012" y="1094967"/>
                    <a:pt x="2692558" y="1047096"/>
                    <a:pt x="2694441" y="999224"/>
                  </a:cubicBezTo>
                  <a:cubicBezTo>
                    <a:pt x="2696525" y="945436"/>
                    <a:pt x="2690071" y="890572"/>
                    <a:pt x="2685230" y="836381"/>
                  </a:cubicBezTo>
                  <a:cubicBezTo>
                    <a:pt x="2684691" y="833826"/>
                    <a:pt x="2684086" y="831203"/>
                    <a:pt x="2683347" y="828648"/>
                  </a:cubicBezTo>
                  <a:cubicBezTo>
                    <a:pt x="2682204" y="821185"/>
                    <a:pt x="2680657" y="813790"/>
                    <a:pt x="2678708" y="806460"/>
                  </a:cubicBezTo>
                  <a:cubicBezTo>
                    <a:pt x="2661025" y="727056"/>
                    <a:pt x="2627273" y="652088"/>
                    <a:pt x="2579401" y="586332"/>
                  </a:cubicBezTo>
                  <a:cubicBezTo>
                    <a:pt x="2537514" y="527771"/>
                    <a:pt x="2493744" y="469948"/>
                    <a:pt x="2441905" y="420329"/>
                  </a:cubicBezTo>
                  <a:cubicBezTo>
                    <a:pt x="2384822" y="365599"/>
                    <a:pt x="2331773" y="306029"/>
                    <a:pt x="2264000" y="262595"/>
                  </a:cubicBezTo>
                  <a:cubicBezTo>
                    <a:pt x="2257277" y="258359"/>
                    <a:pt x="2246183" y="255266"/>
                    <a:pt x="2250016" y="242424"/>
                  </a:cubicBezTo>
                  <a:cubicBezTo>
                    <a:pt x="2281885" y="243903"/>
                    <a:pt x="2313150" y="251635"/>
                    <a:pt x="2341993" y="265216"/>
                  </a:cubicBezTo>
                  <a:cubicBezTo>
                    <a:pt x="2351070" y="269251"/>
                    <a:pt x="2354835" y="279739"/>
                    <a:pt x="2359071" y="288951"/>
                  </a:cubicBezTo>
                  <a:cubicBezTo>
                    <a:pt x="2388655" y="352421"/>
                    <a:pt x="2434778" y="398679"/>
                    <a:pt x="2501812" y="421606"/>
                  </a:cubicBezTo>
                  <a:cubicBezTo>
                    <a:pt x="2603404" y="456299"/>
                    <a:pt x="2723688" y="387585"/>
                    <a:pt x="2754079" y="284849"/>
                  </a:cubicBezTo>
                  <a:cubicBezTo>
                    <a:pt x="2754818" y="282496"/>
                    <a:pt x="2755222" y="280009"/>
                    <a:pt x="2756029" y="277656"/>
                  </a:cubicBezTo>
                  <a:cubicBezTo>
                    <a:pt x="2768265" y="242558"/>
                    <a:pt x="2765240" y="212034"/>
                    <a:pt x="2740362" y="180837"/>
                  </a:cubicBezTo>
                  <a:cubicBezTo>
                    <a:pt x="2701635" y="132360"/>
                    <a:pt x="2669430" y="78908"/>
                    <a:pt x="2635341" y="27002"/>
                  </a:cubicBezTo>
                  <a:cubicBezTo>
                    <a:pt x="2629895" y="18800"/>
                    <a:pt x="2619608" y="10529"/>
                    <a:pt x="2628617" y="-1573"/>
                  </a:cubicBezTo>
                  <a:cubicBezTo>
                    <a:pt x="2658134" y="32045"/>
                    <a:pt x="2679918" y="71445"/>
                    <a:pt x="2705266" y="108155"/>
                  </a:cubicBezTo>
                  <a:cubicBezTo>
                    <a:pt x="2742447" y="161943"/>
                    <a:pt x="2779225" y="216337"/>
                    <a:pt x="2819162" y="268242"/>
                  </a:cubicBezTo>
                  <a:cubicBezTo>
                    <a:pt x="2837181" y="291035"/>
                    <a:pt x="2853116" y="315374"/>
                    <a:pt x="2866900" y="340923"/>
                  </a:cubicBezTo>
                  <a:cubicBezTo>
                    <a:pt x="2876985" y="360893"/>
                    <a:pt x="2888751" y="380055"/>
                    <a:pt x="2901996" y="398073"/>
                  </a:cubicBezTo>
                  <a:cubicBezTo>
                    <a:pt x="2983888" y="506054"/>
                    <a:pt x="3037408" y="627346"/>
                    <a:pt x="3072035" y="757648"/>
                  </a:cubicBezTo>
                  <a:cubicBezTo>
                    <a:pt x="3098929" y="858501"/>
                    <a:pt x="3112376" y="960901"/>
                    <a:pt x="3102291" y="1065316"/>
                  </a:cubicBezTo>
                  <a:cubicBezTo>
                    <a:pt x="3096508" y="1124888"/>
                    <a:pt x="3082523" y="1183045"/>
                    <a:pt x="3069345" y="1241204"/>
                  </a:cubicBezTo>
                  <a:cubicBezTo>
                    <a:pt x="3056973" y="1296136"/>
                    <a:pt x="3040905" y="1350260"/>
                    <a:pt x="3025978" y="1404586"/>
                  </a:cubicBezTo>
                  <a:cubicBezTo>
                    <a:pt x="3021675" y="1421462"/>
                    <a:pt x="3016027" y="1438002"/>
                    <a:pt x="3009035" y="1453937"/>
                  </a:cubicBezTo>
                  <a:cubicBezTo>
                    <a:pt x="2979787" y="1517003"/>
                    <a:pt x="2948120" y="1578860"/>
                    <a:pt x="2913158" y="1639036"/>
                  </a:cubicBezTo>
                  <a:cubicBezTo>
                    <a:pt x="2910871" y="1642599"/>
                    <a:pt x="2908787" y="1642397"/>
                    <a:pt x="2906904" y="1639573"/>
                  </a:cubicBezTo>
                  <a:close/>
                </a:path>
              </a:pathLst>
            </a:custGeom>
            <a:solidFill>
              <a:srgbClr val="020202"/>
            </a:solidFill>
            <a:ln w="6712" cap="flat">
              <a:noFill/>
              <a:prstDash val="solid"/>
              <a:miter/>
            </a:ln>
          </p:spPr>
          <p:txBody>
            <a:bodyPr rtlCol="0" anchor="ctr"/>
            <a:lstStyle/>
            <a:p>
              <a:endParaRPr lang="es-CO"/>
            </a:p>
          </p:txBody>
        </p:sp>
        <p:sp>
          <p:nvSpPr>
            <p:cNvPr id="1001" name="Freeform: Shape 1000">
              <a:extLst>
                <a:ext uri="{FF2B5EF4-FFF2-40B4-BE49-F238E27FC236}">
                  <a16:creationId xmlns:a16="http://schemas.microsoft.com/office/drawing/2014/main" id="{45EFE2B4-5640-9D43-2B64-F61217FA6D0A}"/>
                </a:ext>
              </a:extLst>
            </p:cNvPr>
            <p:cNvSpPr/>
            <p:nvPr/>
          </p:nvSpPr>
          <p:spPr>
            <a:xfrm>
              <a:off x="3851281" y="5356074"/>
              <a:ext cx="3258306" cy="1502541"/>
            </a:xfrm>
            <a:custGeom>
              <a:avLst/>
              <a:gdLst>
                <a:gd name="connsiteX0" fmla="*/ -514 w 3258306"/>
                <a:gd name="connsiteY0" fmla="*/ -1482 h 1502541"/>
                <a:gd name="connsiteX1" fmla="*/ 29204 w 3258306"/>
                <a:gd name="connsiteY1" fmla="*/ 9746 h 1502541"/>
                <a:gd name="connsiteX2" fmla="*/ 143504 w 3258306"/>
                <a:gd name="connsiteY2" fmla="*/ 62930 h 1502541"/>
                <a:gd name="connsiteX3" fmla="*/ 291018 w 3258306"/>
                <a:gd name="connsiteY3" fmla="*/ 105020 h 1502541"/>
                <a:gd name="connsiteX4" fmla="*/ 401419 w 3258306"/>
                <a:gd name="connsiteY4" fmla="*/ 117524 h 1502541"/>
                <a:gd name="connsiteX5" fmla="*/ 502810 w 3258306"/>
                <a:gd name="connsiteY5" fmla="*/ 122702 h 1502541"/>
                <a:gd name="connsiteX6" fmla="*/ 610386 w 3258306"/>
                <a:gd name="connsiteY6" fmla="*/ 215419 h 1502541"/>
                <a:gd name="connsiteX7" fmla="*/ 623363 w 3258306"/>
                <a:gd name="connsiteY7" fmla="*/ 280839 h 1502541"/>
                <a:gd name="connsiteX8" fmla="*/ 650257 w 3258306"/>
                <a:gd name="connsiteY8" fmla="*/ 315130 h 1502541"/>
                <a:gd name="connsiteX9" fmla="*/ 792392 w 3258306"/>
                <a:gd name="connsiteY9" fmla="*/ 309145 h 1502541"/>
                <a:gd name="connsiteX10" fmla="*/ 807991 w 3258306"/>
                <a:gd name="connsiteY10" fmla="*/ 301481 h 1502541"/>
                <a:gd name="connsiteX11" fmla="*/ 826951 w 3258306"/>
                <a:gd name="connsiteY11" fmla="*/ 313449 h 1502541"/>
                <a:gd name="connsiteX12" fmla="*/ 853375 w 3258306"/>
                <a:gd name="connsiteY12" fmla="*/ 509237 h 1502541"/>
                <a:gd name="connsiteX13" fmla="*/ 882152 w 3258306"/>
                <a:gd name="connsiteY13" fmla="*/ 621924 h 1502541"/>
                <a:gd name="connsiteX14" fmla="*/ 931973 w 3258306"/>
                <a:gd name="connsiteY14" fmla="*/ 787995 h 1502541"/>
                <a:gd name="connsiteX15" fmla="*/ 1039549 w 3258306"/>
                <a:gd name="connsiteY15" fmla="*/ 970876 h 1502541"/>
                <a:gd name="connsiteX16" fmla="*/ 1081369 w 3258306"/>
                <a:gd name="connsiteY16" fmla="*/ 1016595 h 1502541"/>
                <a:gd name="connsiteX17" fmla="*/ 1089505 w 3258306"/>
                <a:gd name="connsiteY17" fmla="*/ 1045775 h 1502541"/>
                <a:gd name="connsiteX18" fmla="*/ 1107121 w 3258306"/>
                <a:gd name="connsiteY18" fmla="*/ 1121684 h 1502541"/>
                <a:gd name="connsiteX19" fmla="*/ 1129107 w 3258306"/>
                <a:gd name="connsiteY19" fmla="*/ 1160075 h 1502541"/>
                <a:gd name="connsiteX20" fmla="*/ 1206898 w 3258306"/>
                <a:gd name="connsiteY20" fmla="*/ 1200888 h 1502541"/>
                <a:gd name="connsiteX21" fmla="*/ 1328930 w 3258306"/>
                <a:gd name="connsiteY21" fmla="*/ 1233094 h 1502541"/>
                <a:gd name="connsiteX22" fmla="*/ 1438927 w 3258306"/>
                <a:gd name="connsiteY22" fmla="*/ 1248624 h 1502541"/>
                <a:gd name="connsiteX23" fmla="*/ 1592694 w 3258306"/>
                <a:gd name="connsiteY23" fmla="*/ 1252860 h 1502541"/>
                <a:gd name="connsiteX24" fmla="*/ 1710961 w 3258306"/>
                <a:gd name="connsiteY24" fmla="*/ 1243783 h 1502541"/>
                <a:gd name="connsiteX25" fmla="*/ 1748747 w 3258306"/>
                <a:gd name="connsiteY25" fmla="*/ 1243783 h 1502541"/>
                <a:gd name="connsiteX26" fmla="*/ 1742023 w 3258306"/>
                <a:gd name="connsiteY26" fmla="*/ 1270006 h 1502541"/>
                <a:gd name="connsiteX27" fmla="*/ 1725484 w 3258306"/>
                <a:gd name="connsiteY27" fmla="*/ 1349611 h 1502541"/>
                <a:gd name="connsiteX28" fmla="*/ 1757824 w 3258306"/>
                <a:gd name="connsiteY28" fmla="*/ 1464988 h 1502541"/>
                <a:gd name="connsiteX29" fmla="*/ 1789492 w 3258306"/>
                <a:gd name="connsiteY29" fmla="*/ 1470971 h 1502541"/>
                <a:gd name="connsiteX30" fmla="*/ 1840523 w 3258306"/>
                <a:gd name="connsiteY30" fmla="*/ 1461626 h 1502541"/>
                <a:gd name="connsiteX31" fmla="*/ 1988441 w 3258306"/>
                <a:gd name="connsiteY31" fmla="*/ 1432513 h 1502541"/>
                <a:gd name="connsiteX32" fmla="*/ 2129635 w 3258306"/>
                <a:gd name="connsiteY32" fmla="*/ 1378725 h 1502541"/>
                <a:gd name="connsiteX33" fmla="*/ 2157269 w 3258306"/>
                <a:gd name="connsiteY33" fmla="*/ 1348065 h 1502541"/>
                <a:gd name="connsiteX34" fmla="*/ 2190147 w 3258306"/>
                <a:gd name="connsiteY34" fmla="*/ 1321642 h 1502541"/>
                <a:gd name="connsiteX35" fmla="*/ 2226924 w 3258306"/>
                <a:gd name="connsiteY35" fmla="*/ 1282645 h 1502541"/>
                <a:gd name="connsiteX36" fmla="*/ 2321054 w 3258306"/>
                <a:gd name="connsiteY36" fmla="*/ 1167874 h 1502541"/>
                <a:gd name="connsiteX37" fmla="*/ 2356958 w 3258306"/>
                <a:gd name="connsiteY37" fmla="*/ 1105547 h 1502541"/>
                <a:gd name="connsiteX38" fmla="*/ 2386676 w 3258306"/>
                <a:gd name="connsiteY38" fmla="*/ 1057811 h 1502541"/>
                <a:gd name="connsiteX39" fmla="*/ 2404762 w 3258306"/>
                <a:gd name="connsiteY39" fmla="*/ 1013435 h 1502541"/>
                <a:gd name="connsiteX40" fmla="*/ 2424328 w 3258306"/>
                <a:gd name="connsiteY40" fmla="*/ 961058 h 1502541"/>
                <a:gd name="connsiteX41" fmla="*/ 2440195 w 3258306"/>
                <a:gd name="connsiteY41" fmla="*/ 912851 h 1502541"/>
                <a:gd name="connsiteX42" fmla="*/ 2454449 w 3258306"/>
                <a:gd name="connsiteY42" fmla="*/ 860878 h 1502541"/>
                <a:gd name="connsiteX43" fmla="*/ 2464131 w 3258306"/>
                <a:gd name="connsiteY43" fmla="*/ 813410 h 1502541"/>
                <a:gd name="connsiteX44" fmla="*/ 2473745 w 3258306"/>
                <a:gd name="connsiteY44" fmla="*/ 750613 h 1502541"/>
                <a:gd name="connsiteX45" fmla="*/ 2477578 w 3258306"/>
                <a:gd name="connsiteY45" fmla="*/ 707514 h 1502541"/>
                <a:gd name="connsiteX46" fmla="*/ 2475494 w 3258306"/>
                <a:gd name="connsiteY46" fmla="*/ 695344 h 1502541"/>
                <a:gd name="connsiteX47" fmla="*/ 2484369 w 3258306"/>
                <a:gd name="connsiteY47" fmla="*/ 556100 h 1502541"/>
                <a:gd name="connsiteX48" fmla="*/ 2483427 w 3258306"/>
                <a:gd name="connsiteY48" fmla="*/ 514616 h 1502541"/>
                <a:gd name="connsiteX49" fmla="*/ 2480671 w 3258306"/>
                <a:gd name="connsiteY49" fmla="*/ 502581 h 1502541"/>
                <a:gd name="connsiteX50" fmla="*/ 2475359 w 3258306"/>
                <a:gd name="connsiteY50" fmla="*/ 367103 h 1502541"/>
                <a:gd name="connsiteX51" fmla="*/ 2466887 w 3258306"/>
                <a:gd name="connsiteY51" fmla="*/ 258719 h 1502541"/>
                <a:gd name="connsiteX52" fmla="*/ 2472737 w 3258306"/>
                <a:gd name="connsiteY52" fmla="*/ 179986 h 1502541"/>
                <a:gd name="connsiteX53" fmla="*/ 2514490 w 3258306"/>
                <a:gd name="connsiteY53" fmla="*/ 141864 h 1502541"/>
                <a:gd name="connsiteX54" fmla="*/ 2601156 w 3258306"/>
                <a:gd name="connsiteY54" fmla="*/ 136149 h 1502541"/>
                <a:gd name="connsiteX55" fmla="*/ 2620654 w 3258306"/>
                <a:gd name="connsiteY55" fmla="*/ 139712 h 1502541"/>
                <a:gd name="connsiteX56" fmla="*/ 2704228 w 3258306"/>
                <a:gd name="connsiteY56" fmla="*/ 143814 h 1502541"/>
                <a:gd name="connsiteX57" fmla="*/ 2779935 w 3258306"/>
                <a:gd name="connsiteY57" fmla="*/ 167614 h 1502541"/>
                <a:gd name="connsiteX58" fmla="*/ 2794861 w 3258306"/>
                <a:gd name="connsiteY58" fmla="*/ 177565 h 1502541"/>
                <a:gd name="connsiteX59" fmla="*/ 2799904 w 3258306"/>
                <a:gd name="connsiteY59" fmla="*/ 182542 h 1502541"/>
                <a:gd name="connsiteX60" fmla="*/ 2809855 w 3258306"/>
                <a:gd name="connsiteY60" fmla="*/ 182542 h 1502541"/>
                <a:gd name="connsiteX61" fmla="*/ 2805955 w 3258306"/>
                <a:gd name="connsiteY61" fmla="*/ 211923 h 1502541"/>
                <a:gd name="connsiteX62" fmla="*/ 2806627 w 3258306"/>
                <a:gd name="connsiteY62" fmla="*/ 259459 h 1502541"/>
                <a:gd name="connsiteX63" fmla="*/ 2814494 w 3258306"/>
                <a:gd name="connsiteY63" fmla="*/ 287024 h 1502541"/>
                <a:gd name="connsiteX64" fmla="*/ 2812208 w 3258306"/>
                <a:gd name="connsiteY64" fmla="*/ 296975 h 1502541"/>
                <a:gd name="connsiteX65" fmla="*/ 2812208 w 3258306"/>
                <a:gd name="connsiteY65" fmla="*/ 306524 h 1502541"/>
                <a:gd name="connsiteX66" fmla="*/ 2814628 w 3258306"/>
                <a:gd name="connsiteY66" fmla="*/ 316138 h 1502541"/>
                <a:gd name="connsiteX67" fmla="*/ 2810191 w 3258306"/>
                <a:gd name="connsiteY67" fmla="*/ 353521 h 1502541"/>
                <a:gd name="connsiteX68" fmla="*/ 2807300 w 3258306"/>
                <a:gd name="connsiteY68" fmla="*/ 363001 h 1502541"/>
                <a:gd name="connsiteX69" fmla="*/ 2807770 w 3258306"/>
                <a:gd name="connsiteY69" fmla="*/ 372951 h 1502541"/>
                <a:gd name="connsiteX70" fmla="*/ 2810527 w 3258306"/>
                <a:gd name="connsiteY70" fmla="*/ 383440 h 1502541"/>
                <a:gd name="connsiteX71" fmla="*/ 2810527 w 3258306"/>
                <a:gd name="connsiteY71" fmla="*/ 485840 h 1502541"/>
                <a:gd name="connsiteX72" fmla="*/ 2807905 w 3258306"/>
                <a:gd name="connsiteY72" fmla="*/ 496531 h 1502541"/>
                <a:gd name="connsiteX73" fmla="*/ 2807165 w 3258306"/>
                <a:gd name="connsiteY73" fmla="*/ 513407 h 1502541"/>
                <a:gd name="connsiteX74" fmla="*/ 2810527 w 3258306"/>
                <a:gd name="connsiteY74" fmla="*/ 523223 h 1502541"/>
                <a:gd name="connsiteX75" fmla="*/ 2814359 w 3258306"/>
                <a:gd name="connsiteY75" fmla="*/ 555429 h 1502541"/>
                <a:gd name="connsiteX76" fmla="*/ 2812813 w 3258306"/>
                <a:gd name="connsiteY76" fmla="*/ 566522 h 1502541"/>
                <a:gd name="connsiteX77" fmla="*/ 2822697 w 3258306"/>
                <a:gd name="connsiteY77" fmla="*/ 653928 h 1502541"/>
                <a:gd name="connsiteX78" fmla="*/ 2824781 w 3258306"/>
                <a:gd name="connsiteY78" fmla="*/ 660651 h 1502541"/>
                <a:gd name="connsiteX79" fmla="*/ 2826395 w 3258306"/>
                <a:gd name="connsiteY79" fmla="*/ 663878 h 1502541"/>
                <a:gd name="connsiteX80" fmla="*/ 2830361 w 3258306"/>
                <a:gd name="connsiteY80" fmla="*/ 669931 h 1502541"/>
                <a:gd name="connsiteX81" fmla="*/ 2841455 w 3258306"/>
                <a:gd name="connsiteY81" fmla="*/ 711953 h 1502541"/>
                <a:gd name="connsiteX82" fmla="*/ 2847775 w 3258306"/>
                <a:gd name="connsiteY82" fmla="*/ 742947 h 1502541"/>
                <a:gd name="connsiteX83" fmla="*/ 2851204 w 3258306"/>
                <a:gd name="connsiteY83" fmla="*/ 748730 h 1502541"/>
                <a:gd name="connsiteX84" fmla="*/ 2853087 w 3258306"/>
                <a:gd name="connsiteY84" fmla="*/ 751486 h 1502541"/>
                <a:gd name="connsiteX85" fmla="*/ 2856987 w 3258306"/>
                <a:gd name="connsiteY85" fmla="*/ 756731 h 1502541"/>
                <a:gd name="connsiteX86" fmla="*/ 2863710 w 3258306"/>
                <a:gd name="connsiteY86" fmla="*/ 767489 h 1502541"/>
                <a:gd name="connsiteX87" fmla="*/ 2867879 w 3258306"/>
                <a:gd name="connsiteY87" fmla="*/ 776094 h 1502541"/>
                <a:gd name="connsiteX88" fmla="*/ 2870904 w 3258306"/>
                <a:gd name="connsiteY88" fmla="*/ 788264 h 1502541"/>
                <a:gd name="connsiteX89" fmla="*/ 2873594 w 3258306"/>
                <a:gd name="connsiteY89" fmla="*/ 797543 h 1502541"/>
                <a:gd name="connsiteX90" fmla="*/ 2882334 w 3258306"/>
                <a:gd name="connsiteY90" fmla="*/ 826320 h 1502541"/>
                <a:gd name="connsiteX91" fmla="*/ 2886906 w 3258306"/>
                <a:gd name="connsiteY91" fmla="*/ 831161 h 1502541"/>
                <a:gd name="connsiteX92" fmla="*/ 2889259 w 3258306"/>
                <a:gd name="connsiteY92" fmla="*/ 833580 h 1502541"/>
                <a:gd name="connsiteX93" fmla="*/ 2893831 w 3258306"/>
                <a:gd name="connsiteY93" fmla="*/ 838421 h 1502541"/>
                <a:gd name="connsiteX94" fmla="*/ 2915414 w 3258306"/>
                <a:gd name="connsiteY94" fmla="*/ 882662 h 1502541"/>
                <a:gd name="connsiteX95" fmla="*/ 2917297 w 3258306"/>
                <a:gd name="connsiteY95" fmla="*/ 888243 h 1502541"/>
                <a:gd name="connsiteX96" fmla="*/ 2918776 w 3258306"/>
                <a:gd name="connsiteY96" fmla="*/ 890663 h 1502541"/>
                <a:gd name="connsiteX97" fmla="*/ 2922743 w 3258306"/>
                <a:gd name="connsiteY97" fmla="*/ 894698 h 1502541"/>
                <a:gd name="connsiteX98" fmla="*/ 2931887 w 3258306"/>
                <a:gd name="connsiteY98" fmla="*/ 901421 h 1502541"/>
                <a:gd name="connsiteX99" fmla="*/ 2936324 w 3258306"/>
                <a:gd name="connsiteY99" fmla="*/ 905454 h 1502541"/>
                <a:gd name="connsiteX100" fmla="*/ 2938476 w 3258306"/>
                <a:gd name="connsiteY100" fmla="*/ 907539 h 1502541"/>
                <a:gd name="connsiteX101" fmla="*/ 2942980 w 3258306"/>
                <a:gd name="connsiteY101" fmla="*/ 911910 h 1502541"/>
                <a:gd name="connsiteX102" fmla="*/ 2945199 w 3258306"/>
                <a:gd name="connsiteY102" fmla="*/ 914128 h 1502541"/>
                <a:gd name="connsiteX103" fmla="*/ 2949502 w 3258306"/>
                <a:gd name="connsiteY103" fmla="*/ 918969 h 1502541"/>
                <a:gd name="connsiteX104" fmla="*/ 2963891 w 3258306"/>
                <a:gd name="connsiteY104" fmla="*/ 948351 h 1502541"/>
                <a:gd name="connsiteX105" fmla="*/ 2970614 w 3258306"/>
                <a:gd name="connsiteY105" fmla="*/ 955075 h 1502541"/>
                <a:gd name="connsiteX106" fmla="*/ 3002820 w 3258306"/>
                <a:gd name="connsiteY106" fmla="*/ 978876 h 1502541"/>
                <a:gd name="connsiteX107" fmla="*/ 3008669 w 3258306"/>
                <a:gd name="connsiteY107" fmla="*/ 986877 h 1502541"/>
                <a:gd name="connsiteX108" fmla="*/ 3023260 w 3258306"/>
                <a:gd name="connsiteY108" fmla="*/ 1008257 h 1502541"/>
                <a:gd name="connsiteX109" fmla="*/ 3029983 w 3258306"/>
                <a:gd name="connsiteY109" fmla="*/ 1014512 h 1502541"/>
                <a:gd name="connsiteX110" fmla="*/ 3049683 w 3258306"/>
                <a:gd name="connsiteY110" fmla="*/ 1024058 h 1502541"/>
                <a:gd name="connsiteX111" fmla="*/ 3057550 w 3258306"/>
                <a:gd name="connsiteY111" fmla="*/ 1029303 h 1502541"/>
                <a:gd name="connsiteX112" fmla="*/ 3072947 w 3258306"/>
                <a:gd name="connsiteY112" fmla="*/ 1044633 h 1502541"/>
                <a:gd name="connsiteX113" fmla="*/ 3078258 w 3258306"/>
                <a:gd name="connsiteY113" fmla="*/ 1051960 h 1502541"/>
                <a:gd name="connsiteX114" fmla="*/ 3087671 w 3258306"/>
                <a:gd name="connsiteY114" fmla="*/ 1063190 h 1502541"/>
                <a:gd name="connsiteX115" fmla="*/ 3094865 w 3258306"/>
                <a:gd name="connsiteY115" fmla="*/ 1067223 h 1502541"/>
                <a:gd name="connsiteX116" fmla="*/ 3112212 w 3258306"/>
                <a:gd name="connsiteY116" fmla="*/ 1069644 h 1502541"/>
                <a:gd name="connsiteX117" fmla="*/ 3120616 w 3258306"/>
                <a:gd name="connsiteY117" fmla="*/ 1073410 h 1502541"/>
                <a:gd name="connsiteX118" fmla="*/ 3130634 w 3258306"/>
                <a:gd name="connsiteY118" fmla="*/ 1080133 h 1502541"/>
                <a:gd name="connsiteX119" fmla="*/ 3137358 w 3258306"/>
                <a:gd name="connsiteY119" fmla="*/ 1086251 h 1502541"/>
                <a:gd name="connsiteX120" fmla="*/ 3145560 w 3258306"/>
                <a:gd name="connsiteY120" fmla="*/ 1093983 h 1502541"/>
                <a:gd name="connsiteX121" fmla="*/ 3152822 w 3258306"/>
                <a:gd name="connsiteY121" fmla="*/ 1097412 h 1502541"/>
                <a:gd name="connsiteX122" fmla="*/ 3163445 w 3258306"/>
                <a:gd name="connsiteY122" fmla="*/ 1099833 h 1502541"/>
                <a:gd name="connsiteX123" fmla="*/ 3171245 w 3258306"/>
                <a:gd name="connsiteY123" fmla="*/ 1102522 h 1502541"/>
                <a:gd name="connsiteX124" fmla="*/ 3179178 w 3258306"/>
                <a:gd name="connsiteY124" fmla="*/ 1105077 h 1502541"/>
                <a:gd name="connsiteX125" fmla="*/ 3187112 w 3258306"/>
                <a:gd name="connsiteY125" fmla="*/ 1107228 h 1502541"/>
                <a:gd name="connsiteX126" fmla="*/ 3192760 w 3258306"/>
                <a:gd name="connsiteY126" fmla="*/ 1107631 h 1502541"/>
                <a:gd name="connsiteX127" fmla="*/ 3204324 w 3258306"/>
                <a:gd name="connsiteY127" fmla="*/ 1108103 h 1502541"/>
                <a:gd name="connsiteX128" fmla="*/ 3214544 w 3258306"/>
                <a:gd name="connsiteY128" fmla="*/ 1112540 h 1502541"/>
                <a:gd name="connsiteX129" fmla="*/ 3219519 w 3258306"/>
                <a:gd name="connsiteY129" fmla="*/ 1115095 h 1502541"/>
                <a:gd name="connsiteX130" fmla="*/ 3224226 w 3258306"/>
                <a:gd name="connsiteY130" fmla="*/ 1112405 h 1502541"/>
                <a:gd name="connsiteX131" fmla="*/ 3232563 w 3258306"/>
                <a:gd name="connsiteY131" fmla="*/ 1109245 h 1502541"/>
                <a:gd name="connsiteX132" fmla="*/ 3245607 w 3258306"/>
                <a:gd name="connsiteY132" fmla="*/ 1110589 h 1502541"/>
                <a:gd name="connsiteX133" fmla="*/ 3254415 w 3258306"/>
                <a:gd name="connsiteY133" fmla="*/ 1116911 h 1502541"/>
                <a:gd name="connsiteX134" fmla="*/ 3254415 w 3258306"/>
                <a:gd name="connsiteY134" fmla="*/ 1134391 h 1502541"/>
                <a:gd name="connsiteX135" fmla="*/ 3001475 w 3258306"/>
                <a:gd name="connsiteY135" fmla="*/ 1041338 h 1502541"/>
                <a:gd name="connsiteX136" fmla="*/ 2958982 w 3258306"/>
                <a:gd name="connsiteY136" fmla="*/ 1003753 h 1502541"/>
                <a:gd name="connsiteX137" fmla="*/ 2864853 w 3258306"/>
                <a:gd name="connsiteY137" fmla="*/ 874191 h 1502541"/>
                <a:gd name="connsiteX138" fmla="*/ 2786524 w 3258306"/>
                <a:gd name="connsiteY138" fmla="*/ 626228 h 1502541"/>
                <a:gd name="connsiteX139" fmla="*/ 2762319 w 3258306"/>
                <a:gd name="connsiteY139" fmla="*/ 444087 h 1502541"/>
                <a:gd name="connsiteX140" fmla="*/ 2773413 w 3258306"/>
                <a:gd name="connsiteY140" fmla="*/ 250314 h 1502541"/>
                <a:gd name="connsiteX141" fmla="*/ 2777985 w 3258306"/>
                <a:gd name="connsiteY141" fmla="*/ 193299 h 1502541"/>
                <a:gd name="connsiteX142" fmla="*/ 2763395 w 3258306"/>
                <a:gd name="connsiteY142" fmla="*/ 175617 h 1502541"/>
                <a:gd name="connsiteX143" fmla="*/ 2708733 w 3258306"/>
                <a:gd name="connsiteY143" fmla="*/ 173599 h 1502541"/>
                <a:gd name="connsiteX144" fmla="*/ 2656693 w 3258306"/>
                <a:gd name="connsiteY144" fmla="*/ 170507 h 1502541"/>
                <a:gd name="connsiteX145" fmla="*/ 2567337 w 3258306"/>
                <a:gd name="connsiteY145" fmla="*/ 167145 h 1502541"/>
                <a:gd name="connsiteX146" fmla="*/ 2544208 w 3258306"/>
                <a:gd name="connsiteY146" fmla="*/ 169095 h 1502541"/>
                <a:gd name="connsiteX147" fmla="*/ 2526861 w 3258306"/>
                <a:gd name="connsiteY147" fmla="*/ 168624 h 1502541"/>
                <a:gd name="connsiteX148" fmla="*/ 2524239 w 3258306"/>
                <a:gd name="connsiteY148" fmla="*/ 169295 h 1502541"/>
                <a:gd name="connsiteX149" fmla="*/ 2519465 w 3258306"/>
                <a:gd name="connsiteY149" fmla="*/ 170976 h 1502541"/>
                <a:gd name="connsiteX150" fmla="*/ 2515364 w 3258306"/>
                <a:gd name="connsiteY150" fmla="*/ 173599 h 1502541"/>
                <a:gd name="connsiteX151" fmla="*/ 2513885 w 3258306"/>
                <a:gd name="connsiteY151" fmla="*/ 175549 h 1502541"/>
                <a:gd name="connsiteX152" fmla="*/ 2512002 w 3258306"/>
                <a:gd name="connsiteY152" fmla="*/ 183415 h 1502541"/>
                <a:gd name="connsiteX153" fmla="*/ 2512002 w 3258306"/>
                <a:gd name="connsiteY153" fmla="*/ 192425 h 1502541"/>
                <a:gd name="connsiteX154" fmla="*/ 2512002 w 3258306"/>
                <a:gd name="connsiteY154" fmla="*/ 212596 h 1502541"/>
                <a:gd name="connsiteX155" fmla="*/ 2512002 w 3258306"/>
                <a:gd name="connsiteY155" fmla="*/ 230480 h 1502541"/>
                <a:gd name="connsiteX156" fmla="*/ 2514759 w 3258306"/>
                <a:gd name="connsiteY156" fmla="*/ 266452 h 1502541"/>
                <a:gd name="connsiteX157" fmla="*/ 2516507 w 3258306"/>
                <a:gd name="connsiteY157" fmla="*/ 273577 h 1502541"/>
                <a:gd name="connsiteX158" fmla="*/ 2517112 w 3258306"/>
                <a:gd name="connsiteY158" fmla="*/ 288370 h 1502541"/>
                <a:gd name="connsiteX159" fmla="*/ 2521281 w 3258306"/>
                <a:gd name="connsiteY159" fmla="*/ 321988 h 1502541"/>
                <a:gd name="connsiteX160" fmla="*/ 2521886 w 3258306"/>
                <a:gd name="connsiteY160" fmla="*/ 329921 h 1502541"/>
                <a:gd name="connsiteX161" fmla="*/ 2526727 w 3258306"/>
                <a:gd name="connsiteY161" fmla="*/ 375709 h 1502541"/>
                <a:gd name="connsiteX162" fmla="*/ 2537350 w 3258306"/>
                <a:gd name="connsiteY162" fmla="*/ 573380 h 1502541"/>
                <a:gd name="connsiteX163" fmla="*/ 2522424 w 3258306"/>
                <a:gd name="connsiteY163" fmla="*/ 735350 h 1502541"/>
                <a:gd name="connsiteX164" fmla="*/ 2517516 w 3258306"/>
                <a:gd name="connsiteY164" fmla="*/ 759689 h 1502541"/>
                <a:gd name="connsiteX165" fmla="*/ 2428025 w 3258306"/>
                <a:gd name="connsiteY165" fmla="*/ 1075695 h 1502541"/>
                <a:gd name="connsiteX166" fmla="*/ 2390710 w 3258306"/>
                <a:gd name="connsiteY166" fmla="*/ 1148107 h 1502541"/>
                <a:gd name="connsiteX167" fmla="*/ 2386541 w 3258306"/>
                <a:gd name="connsiteY167" fmla="*/ 1154292 h 1502541"/>
                <a:gd name="connsiteX168" fmla="*/ 1990861 w 3258306"/>
                <a:gd name="connsiteY168" fmla="*/ 1437757 h 1502541"/>
                <a:gd name="connsiteX169" fmla="*/ 1578373 w 3258306"/>
                <a:gd name="connsiteY169" fmla="*/ 1500958 h 1502541"/>
                <a:gd name="connsiteX170" fmla="*/ 1145647 w 3258306"/>
                <a:gd name="connsiteY170" fmla="*/ 1434530 h 1502541"/>
                <a:gd name="connsiteX171" fmla="*/ 1136234 w 3258306"/>
                <a:gd name="connsiteY171" fmla="*/ 1431303 h 1502541"/>
                <a:gd name="connsiteX172" fmla="*/ 889211 w 3258306"/>
                <a:gd name="connsiteY172" fmla="*/ 1300194 h 1502541"/>
                <a:gd name="connsiteX173" fmla="*/ 862317 w 3258306"/>
                <a:gd name="connsiteY173" fmla="*/ 1277872 h 1502541"/>
                <a:gd name="connsiteX174" fmla="*/ 708415 w 3258306"/>
                <a:gd name="connsiteY174" fmla="*/ 1065071 h 1502541"/>
                <a:gd name="connsiteX175" fmla="*/ 693960 w 3258306"/>
                <a:gd name="connsiteY175" fmla="*/ 1036094 h 1502541"/>
                <a:gd name="connsiteX176" fmla="*/ 692884 w 3258306"/>
                <a:gd name="connsiteY176" fmla="*/ 1015116 h 1502541"/>
                <a:gd name="connsiteX177" fmla="*/ 695708 w 3258306"/>
                <a:gd name="connsiteY177" fmla="*/ 986069 h 1502541"/>
                <a:gd name="connsiteX178" fmla="*/ 664712 w 3258306"/>
                <a:gd name="connsiteY178" fmla="*/ 747049 h 1502541"/>
                <a:gd name="connsiteX179" fmla="*/ 636003 w 3258306"/>
                <a:gd name="connsiteY179" fmla="*/ 422303 h 1502541"/>
                <a:gd name="connsiteX180" fmla="*/ 609849 w 3258306"/>
                <a:gd name="connsiteY180" fmla="*/ 237607 h 1502541"/>
                <a:gd name="connsiteX181" fmla="*/ 482639 w 3258306"/>
                <a:gd name="connsiteY181" fmla="*/ 126669 h 1502541"/>
                <a:gd name="connsiteX182" fmla="*/ 398259 w 3258306"/>
                <a:gd name="connsiteY182" fmla="*/ 124046 h 1502541"/>
                <a:gd name="connsiteX183" fmla="*/ 226473 w 3258306"/>
                <a:gd name="connsiteY183" fmla="*/ 97152 h 1502541"/>
                <a:gd name="connsiteX184" fmla="*/ 9236 w 3258306"/>
                <a:gd name="connsiteY184" fmla="*/ 5713 h 1502541"/>
                <a:gd name="connsiteX185" fmla="*/ -514 w 3258306"/>
                <a:gd name="connsiteY185" fmla="*/ -1482 h 150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3258306" h="1502541">
                  <a:moveTo>
                    <a:pt x="-514" y="-1482"/>
                  </a:moveTo>
                  <a:cubicBezTo>
                    <a:pt x="11118" y="-2422"/>
                    <a:pt x="20329" y="4099"/>
                    <a:pt x="29204" y="9746"/>
                  </a:cubicBezTo>
                  <a:cubicBezTo>
                    <a:pt x="65243" y="32338"/>
                    <a:pt x="104508" y="47533"/>
                    <a:pt x="143504" y="62930"/>
                  </a:cubicBezTo>
                  <a:cubicBezTo>
                    <a:pt x="191161" y="81822"/>
                    <a:pt x="240572" y="95942"/>
                    <a:pt x="291018" y="105020"/>
                  </a:cubicBezTo>
                  <a:cubicBezTo>
                    <a:pt x="327460" y="111407"/>
                    <a:pt x="363767" y="119946"/>
                    <a:pt x="401419" y="117524"/>
                  </a:cubicBezTo>
                  <a:cubicBezTo>
                    <a:pt x="435306" y="115642"/>
                    <a:pt x="469293" y="117390"/>
                    <a:pt x="502810" y="122702"/>
                  </a:cubicBezTo>
                  <a:cubicBezTo>
                    <a:pt x="546782" y="129425"/>
                    <a:pt x="598687" y="159345"/>
                    <a:pt x="610386" y="215419"/>
                  </a:cubicBezTo>
                  <a:cubicBezTo>
                    <a:pt x="615093" y="237136"/>
                    <a:pt x="621951" y="258449"/>
                    <a:pt x="623363" y="280839"/>
                  </a:cubicBezTo>
                  <a:cubicBezTo>
                    <a:pt x="623706" y="296975"/>
                    <a:pt x="634665" y="310960"/>
                    <a:pt x="650257" y="315130"/>
                  </a:cubicBezTo>
                  <a:cubicBezTo>
                    <a:pt x="698532" y="332206"/>
                    <a:pt x="745865" y="331602"/>
                    <a:pt x="792392" y="309145"/>
                  </a:cubicBezTo>
                  <a:cubicBezTo>
                    <a:pt x="797637" y="306591"/>
                    <a:pt x="802679" y="303699"/>
                    <a:pt x="807991" y="301481"/>
                  </a:cubicBezTo>
                  <a:cubicBezTo>
                    <a:pt x="821438" y="295833"/>
                    <a:pt x="826481" y="298456"/>
                    <a:pt x="826951" y="313449"/>
                  </a:cubicBezTo>
                  <a:cubicBezTo>
                    <a:pt x="829103" y="379607"/>
                    <a:pt x="842953" y="444221"/>
                    <a:pt x="853375" y="509237"/>
                  </a:cubicBezTo>
                  <a:cubicBezTo>
                    <a:pt x="859493" y="547359"/>
                    <a:pt x="872402" y="584406"/>
                    <a:pt x="882152" y="621924"/>
                  </a:cubicBezTo>
                  <a:cubicBezTo>
                    <a:pt x="896674" y="677931"/>
                    <a:pt x="909516" y="734408"/>
                    <a:pt x="931973" y="787995"/>
                  </a:cubicBezTo>
                  <a:cubicBezTo>
                    <a:pt x="959606" y="853818"/>
                    <a:pt x="992484" y="916347"/>
                    <a:pt x="1039549" y="970876"/>
                  </a:cubicBezTo>
                  <a:cubicBezTo>
                    <a:pt x="1052996" y="986541"/>
                    <a:pt x="1066443" y="1002274"/>
                    <a:pt x="1081369" y="1016595"/>
                  </a:cubicBezTo>
                  <a:cubicBezTo>
                    <a:pt x="1089956" y="1023655"/>
                    <a:pt x="1093210" y="1035286"/>
                    <a:pt x="1089505" y="1045775"/>
                  </a:cubicBezTo>
                  <a:cubicBezTo>
                    <a:pt x="1080025" y="1074754"/>
                    <a:pt x="1087891" y="1099967"/>
                    <a:pt x="1107121" y="1121684"/>
                  </a:cubicBezTo>
                  <a:cubicBezTo>
                    <a:pt x="1117206" y="1133114"/>
                    <a:pt x="1119357" y="1148175"/>
                    <a:pt x="1129107" y="1160075"/>
                  </a:cubicBezTo>
                  <a:cubicBezTo>
                    <a:pt x="1149277" y="1185356"/>
                    <a:pt x="1178524" y="1192752"/>
                    <a:pt x="1206898" y="1200888"/>
                  </a:cubicBezTo>
                  <a:cubicBezTo>
                    <a:pt x="1247239" y="1212519"/>
                    <a:pt x="1287580" y="1224889"/>
                    <a:pt x="1328930" y="1233094"/>
                  </a:cubicBezTo>
                  <a:cubicBezTo>
                    <a:pt x="1365304" y="1240354"/>
                    <a:pt x="1402284" y="1243379"/>
                    <a:pt x="1438927" y="1248624"/>
                  </a:cubicBezTo>
                  <a:cubicBezTo>
                    <a:pt x="1490228" y="1255886"/>
                    <a:pt x="1541461" y="1251449"/>
                    <a:pt x="1592694" y="1252860"/>
                  </a:cubicBezTo>
                  <a:cubicBezTo>
                    <a:pt x="1632302" y="1253197"/>
                    <a:pt x="1671863" y="1250103"/>
                    <a:pt x="1710961" y="1243783"/>
                  </a:cubicBezTo>
                  <a:cubicBezTo>
                    <a:pt x="1723541" y="1242910"/>
                    <a:pt x="1736167" y="1242910"/>
                    <a:pt x="1748747" y="1243783"/>
                  </a:cubicBezTo>
                  <a:cubicBezTo>
                    <a:pt x="1750764" y="1254339"/>
                    <a:pt x="1744915" y="1262340"/>
                    <a:pt x="1742023" y="1270006"/>
                  </a:cubicBezTo>
                  <a:cubicBezTo>
                    <a:pt x="1731421" y="1295219"/>
                    <a:pt x="1725806" y="1322246"/>
                    <a:pt x="1725484" y="1349611"/>
                  </a:cubicBezTo>
                  <a:cubicBezTo>
                    <a:pt x="1724798" y="1390424"/>
                    <a:pt x="1736040" y="1430495"/>
                    <a:pt x="1757824" y="1464988"/>
                  </a:cubicBezTo>
                  <a:cubicBezTo>
                    <a:pt x="1765959" y="1477493"/>
                    <a:pt x="1778869" y="1473056"/>
                    <a:pt x="1789492" y="1470971"/>
                  </a:cubicBezTo>
                  <a:cubicBezTo>
                    <a:pt x="1806502" y="1467677"/>
                    <a:pt x="1823715" y="1465323"/>
                    <a:pt x="1840523" y="1461626"/>
                  </a:cubicBezTo>
                  <a:cubicBezTo>
                    <a:pt x="1889605" y="1450801"/>
                    <a:pt x="1939763" y="1445489"/>
                    <a:pt x="1988441" y="1432513"/>
                  </a:cubicBezTo>
                  <a:cubicBezTo>
                    <a:pt x="2037509" y="1420343"/>
                    <a:pt x="2084917" y="1402324"/>
                    <a:pt x="2129635" y="1378725"/>
                  </a:cubicBezTo>
                  <a:cubicBezTo>
                    <a:pt x="2141670" y="1372001"/>
                    <a:pt x="2159219" y="1368168"/>
                    <a:pt x="2157269" y="1348065"/>
                  </a:cubicBezTo>
                  <a:cubicBezTo>
                    <a:pt x="2166830" y="1337643"/>
                    <a:pt x="2177917" y="1328769"/>
                    <a:pt x="2190147" y="1321642"/>
                  </a:cubicBezTo>
                  <a:cubicBezTo>
                    <a:pt x="2205880" y="1311489"/>
                    <a:pt x="2214553" y="1295152"/>
                    <a:pt x="2226924" y="1282645"/>
                  </a:cubicBezTo>
                  <a:cubicBezTo>
                    <a:pt x="2262022" y="1247145"/>
                    <a:pt x="2290798" y="1207207"/>
                    <a:pt x="2321054" y="1167874"/>
                  </a:cubicBezTo>
                  <a:cubicBezTo>
                    <a:pt x="2336115" y="1148242"/>
                    <a:pt x="2355546" y="1133720"/>
                    <a:pt x="2356958" y="1105547"/>
                  </a:cubicBezTo>
                  <a:cubicBezTo>
                    <a:pt x="2357966" y="1085915"/>
                    <a:pt x="2373767" y="1071929"/>
                    <a:pt x="2386676" y="1057811"/>
                  </a:cubicBezTo>
                  <a:cubicBezTo>
                    <a:pt x="2399585" y="1043691"/>
                    <a:pt x="2406107" y="1031388"/>
                    <a:pt x="2404762" y="1013435"/>
                  </a:cubicBezTo>
                  <a:cubicBezTo>
                    <a:pt x="2403283" y="993264"/>
                    <a:pt x="2412158" y="976321"/>
                    <a:pt x="2424328" y="961058"/>
                  </a:cubicBezTo>
                  <a:cubicBezTo>
                    <a:pt x="2435919" y="947813"/>
                    <a:pt x="2441640" y="930400"/>
                    <a:pt x="2440195" y="912851"/>
                  </a:cubicBezTo>
                  <a:cubicBezTo>
                    <a:pt x="2439039" y="894429"/>
                    <a:pt x="2444054" y="876141"/>
                    <a:pt x="2454449" y="860878"/>
                  </a:cubicBezTo>
                  <a:cubicBezTo>
                    <a:pt x="2463754" y="846960"/>
                    <a:pt x="2467230" y="829882"/>
                    <a:pt x="2464131" y="813410"/>
                  </a:cubicBezTo>
                  <a:cubicBezTo>
                    <a:pt x="2459962" y="791962"/>
                    <a:pt x="2463358" y="769774"/>
                    <a:pt x="2473745" y="750613"/>
                  </a:cubicBezTo>
                  <a:cubicBezTo>
                    <a:pt x="2481343" y="737501"/>
                    <a:pt x="2482748" y="721769"/>
                    <a:pt x="2477578" y="707514"/>
                  </a:cubicBezTo>
                  <a:cubicBezTo>
                    <a:pt x="2475702" y="703749"/>
                    <a:pt x="2474976" y="699514"/>
                    <a:pt x="2475494" y="695344"/>
                  </a:cubicBezTo>
                  <a:cubicBezTo>
                    <a:pt x="2488201" y="649491"/>
                    <a:pt x="2478317" y="602292"/>
                    <a:pt x="2484369" y="556100"/>
                  </a:cubicBezTo>
                  <a:cubicBezTo>
                    <a:pt x="2486251" y="541914"/>
                    <a:pt x="2489008" y="528400"/>
                    <a:pt x="2483427" y="514616"/>
                  </a:cubicBezTo>
                  <a:cubicBezTo>
                    <a:pt x="2481518" y="510918"/>
                    <a:pt x="2480570" y="506750"/>
                    <a:pt x="2480671" y="502581"/>
                  </a:cubicBezTo>
                  <a:cubicBezTo>
                    <a:pt x="2486050" y="457197"/>
                    <a:pt x="2476636" y="412285"/>
                    <a:pt x="2475359" y="367103"/>
                  </a:cubicBezTo>
                  <a:cubicBezTo>
                    <a:pt x="2474485" y="330862"/>
                    <a:pt x="2471655" y="294690"/>
                    <a:pt x="2466887" y="258719"/>
                  </a:cubicBezTo>
                  <a:cubicBezTo>
                    <a:pt x="2464084" y="232363"/>
                    <a:pt x="2466060" y="205671"/>
                    <a:pt x="2472737" y="179986"/>
                  </a:cubicBezTo>
                  <a:cubicBezTo>
                    <a:pt x="2477342" y="159816"/>
                    <a:pt x="2493983" y="144620"/>
                    <a:pt x="2514490" y="141864"/>
                  </a:cubicBezTo>
                  <a:cubicBezTo>
                    <a:pt x="2543058" y="136620"/>
                    <a:pt x="2572144" y="134670"/>
                    <a:pt x="2601156" y="136149"/>
                  </a:cubicBezTo>
                  <a:cubicBezTo>
                    <a:pt x="2607833" y="135947"/>
                    <a:pt x="2614476" y="137158"/>
                    <a:pt x="2620654" y="139712"/>
                  </a:cubicBezTo>
                  <a:cubicBezTo>
                    <a:pt x="2646533" y="153361"/>
                    <a:pt x="2677132" y="154908"/>
                    <a:pt x="2704228" y="143814"/>
                  </a:cubicBezTo>
                  <a:cubicBezTo>
                    <a:pt x="2733610" y="133191"/>
                    <a:pt x="2759428" y="144553"/>
                    <a:pt x="2779935" y="167614"/>
                  </a:cubicBezTo>
                  <a:cubicBezTo>
                    <a:pt x="2783431" y="173195"/>
                    <a:pt x="2789684" y="174338"/>
                    <a:pt x="2794861" y="177565"/>
                  </a:cubicBezTo>
                  <a:cubicBezTo>
                    <a:pt x="2796340" y="179448"/>
                    <a:pt x="2798358" y="180727"/>
                    <a:pt x="2799904" y="182542"/>
                  </a:cubicBezTo>
                  <a:lnTo>
                    <a:pt x="2809855" y="182542"/>
                  </a:lnTo>
                  <a:cubicBezTo>
                    <a:pt x="2817654" y="193501"/>
                    <a:pt x="2811603" y="203047"/>
                    <a:pt x="2805955" y="211923"/>
                  </a:cubicBezTo>
                  <a:cubicBezTo>
                    <a:pt x="2795601" y="228193"/>
                    <a:pt x="2794189" y="243523"/>
                    <a:pt x="2806627" y="259459"/>
                  </a:cubicBezTo>
                  <a:cubicBezTo>
                    <a:pt x="2812981" y="267123"/>
                    <a:pt x="2815832" y="277141"/>
                    <a:pt x="2814494" y="287024"/>
                  </a:cubicBezTo>
                  <a:cubicBezTo>
                    <a:pt x="2813956" y="290386"/>
                    <a:pt x="2813015" y="293748"/>
                    <a:pt x="2812208" y="296975"/>
                  </a:cubicBezTo>
                  <a:cubicBezTo>
                    <a:pt x="2811737" y="300137"/>
                    <a:pt x="2811737" y="303364"/>
                    <a:pt x="2812208" y="306524"/>
                  </a:cubicBezTo>
                  <a:cubicBezTo>
                    <a:pt x="2813015" y="309751"/>
                    <a:pt x="2813889" y="312911"/>
                    <a:pt x="2814628" y="316138"/>
                  </a:cubicBezTo>
                  <a:cubicBezTo>
                    <a:pt x="2816739" y="328779"/>
                    <a:pt x="2815200" y="341755"/>
                    <a:pt x="2810191" y="353521"/>
                  </a:cubicBezTo>
                  <a:cubicBezTo>
                    <a:pt x="2809182" y="356681"/>
                    <a:pt x="2808040" y="359773"/>
                    <a:pt x="2807300" y="363001"/>
                  </a:cubicBezTo>
                  <a:cubicBezTo>
                    <a:pt x="2807017" y="366295"/>
                    <a:pt x="2807179" y="369657"/>
                    <a:pt x="2807770" y="372951"/>
                  </a:cubicBezTo>
                  <a:cubicBezTo>
                    <a:pt x="2808779" y="376448"/>
                    <a:pt x="2809787" y="379675"/>
                    <a:pt x="2810527" y="383440"/>
                  </a:cubicBezTo>
                  <a:cubicBezTo>
                    <a:pt x="2811872" y="417596"/>
                    <a:pt x="2808846" y="451751"/>
                    <a:pt x="2810527" y="485840"/>
                  </a:cubicBezTo>
                  <a:cubicBezTo>
                    <a:pt x="2809855" y="489471"/>
                    <a:pt x="2808846" y="493034"/>
                    <a:pt x="2807905" y="496531"/>
                  </a:cubicBezTo>
                  <a:cubicBezTo>
                    <a:pt x="2806486" y="502043"/>
                    <a:pt x="2806238" y="507758"/>
                    <a:pt x="2807165" y="513407"/>
                  </a:cubicBezTo>
                  <a:cubicBezTo>
                    <a:pt x="2808053" y="516768"/>
                    <a:pt x="2809175" y="520063"/>
                    <a:pt x="2810527" y="523223"/>
                  </a:cubicBezTo>
                  <a:cubicBezTo>
                    <a:pt x="2815334" y="533241"/>
                    <a:pt x="2816679" y="544536"/>
                    <a:pt x="2814359" y="555429"/>
                  </a:cubicBezTo>
                  <a:cubicBezTo>
                    <a:pt x="2813754" y="559125"/>
                    <a:pt x="2813149" y="562824"/>
                    <a:pt x="2812813" y="566522"/>
                  </a:cubicBezTo>
                  <a:cubicBezTo>
                    <a:pt x="2819839" y="595097"/>
                    <a:pt x="2823160" y="624480"/>
                    <a:pt x="2822697" y="653928"/>
                  </a:cubicBezTo>
                  <a:cubicBezTo>
                    <a:pt x="2823302" y="656282"/>
                    <a:pt x="2823974" y="658567"/>
                    <a:pt x="2824781" y="660651"/>
                  </a:cubicBezTo>
                  <a:lnTo>
                    <a:pt x="2826395" y="663878"/>
                  </a:lnTo>
                  <a:cubicBezTo>
                    <a:pt x="2827806" y="665829"/>
                    <a:pt x="2829017" y="667913"/>
                    <a:pt x="2830361" y="669931"/>
                  </a:cubicBezTo>
                  <a:cubicBezTo>
                    <a:pt x="2838766" y="682234"/>
                    <a:pt x="2842679" y="697092"/>
                    <a:pt x="2841455" y="711953"/>
                  </a:cubicBezTo>
                  <a:cubicBezTo>
                    <a:pt x="2840628" y="722642"/>
                    <a:pt x="2842814" y="733400"/>
                    <a:pt x="2847775" y="742947"/>
                  </a:cubicBezTo>
                  <a:lnTo>
                    <a:pt x="2851204" y="748730"/>
                  </a:lnTo>
                  <a:cubicBezTo>
                    <a:pt x="2851877" y="749671"/>
                    <a:pt x="2852415" y="750613"/>
                    <a:pt x="2853087" y="751486"/>
                  </a:cubicBezTo>
                  <a:cubicBezTo>
                    <a:pt x="2853759" y="752361"/>
                    <a:pt x="2855709" y="754983"/>
                    <a:pt x="2856987" y="756731"/>
                  </a:cubicBezTo>
                  <a:cubicBezTo>
                    <a:pt x="2859488" y="760160"/>
                    <a:pt x="2861760" y="763724"/>
                    <a:pt x="2863710" y="767489"/>
                  </a:cubicBezTo>
                  <a:cubicBezTo>
                    <a:pt x="2865324" y="770245"/>
                    <a:pt x="2866736" y="773136"/>
                    <a:pt x="2867879" y="776094"/>
                  </a:cubicBezTo>
                  <a:cubicBezTo>
                    <a:pt x="2869223" y="780061"/>
                    <a:pt x="2869963" y="784231"/>
                    <a:pt x="2870904" y="788264"/>
                  </a:cubicBezTo>
                  <a:cubicBezTo>
                    <a:pt x="2871846" y="792299"/>
                    <a:pt x="2872787" y="794449"/>
                    <a:pt x="2873594" y="797543"/>
                  </a:cubicBezTo>
                  <a:cubicBezTo>
                    <a:pt x="2875812" y="807426"/>
                    <a:pt x="2874871" y="818183"/>
                    <a:pt x="2882334" y="826320"/>
                  </a:cubicBezTo>
                  <a:cubicBezTo>
                    <a:pt x="2883948" y="827934"/>
                    <a:pt x="2885427" y="829547"/>
                    <a:pt x="2886906" y="831161"/>
                  </a:cubicBezTo>
                  <a:lnTo>
                    <a:pt x="2889259" y="833580"/>
                  </a:lnTo>
                  <a:cubicBezTo>
                    <a:pt x="2890873" y="835127"/>
                    <a:pt x="2892352" y="836740"/>
                    <a:pt x="2893831" y="838421"/>
                  </a:cubicBezTo>
                  <a:cubicBezTo>
                    <a:pt x="2904993" y="850860"/>
                    <a:pt x="2912456" y="866190"/>
                    <a:pt x="2915414" y="882662"/>
                  </a:cubicBezTo>
                  <a:cubicBezTo>
                    <a:pt x="2916019" y="884545"/>
                    <a:pt x="2916624" y="886428"/>
                    <a:pt x="2917297" y="888243"/>
                  </a:cubicBezTo>
                  <a:cubicBezTo>
                    <a:pt x="2917834" y="889049"/>
                    <a:pt x="2918238" y="889924"/>
                    <a:pt x="2918776" y="890663"/>
                  </a:cubicBezTo>
                  <a:cubicBezTo>
                    <a:pt x="2920053" y="892075"/>
                    <a:pt x="2921331" y="893421"/>
                    <a:pt x="2922743" y="894698"/>
                  </a:cubicBezTo>
                  <a:cubicBezTo>
                    <a:pt x="2925835" y="896983"/>
                    <a:pt x="2928928" y="899202"/>
                    <a:pt x="2931887" y="901421"/>
                  </a:cubicBezTo>
                  <a:cubicBezTo>
                    <a:pt x="2933433" y="902698"/>
                    <a:pt x="2934913" y="904043"/>
                    <a:pt x="2936324" y="905454"/>
                  </a:cubicBezTo>
                  <a:lnTo>
                    <a:pt x="2938476" y="907539"/>
                  </a:lnTo>
                  <a:cubicBezTo>
                    <a:pt x="2940022" y="908951"/>
                    <a:pt x="2941501" y="910430"/>
                    <a:pt x="2942980" y="911910"/>
                  </a:cubicBezTo>
                  <a:lnTo>
                    <a:pt x="2945199" y="914128"/>
                  </a:lnTo>
                  <a:cubicBezTo>
                    <a:pt x="2946746" y="915674"/>
                    <a:pt x="2948158" y="917288"/>
                    <a:pt x="2949502" y="918969"/>
                  </a:cubicBezTo>
                  <a:cubicBezTo>
                    <a:pt x="2956226" y="927710"/>
                    <a:pt x="2959184" y="938535"/>
                    <a:pt x="2963891" y="948351"/>
                  </a:cubicBezTo>
                  <a:cubicBezTo>
                    <a:pt x="2965706" y="950973"/>
                    <a:pt x="2967992" y="953259"/>
                    <a:pt x="2970614" y="955075"/>
                  </a:cubicBezTo>
                  <a:cubicBezTo>
                    <a:pt x="2982246" y="961798"/>
                    <a:pt x="2995357" y="966572"/>
                    <a:pt x="3002820" y="978876"/>
                  </a:cubicBezTo>
                  <a:cubicBezTo>
                    <a:pt x="3004837" y="981498"/>
                    <a:pt x="3006652" y="984256"/>
                    <a:pt x="3008669" y="986877"/>
                  </a:cubicBezTo>
                  <a:cubicBezTo>
                    <a:pt x="3014250" y="993466"/>
                    <a:pt x="3019158" y="1000661"/>
                    <a:pt x="3023260" y="1008257"/>
                  </a:cubicBezTo>
                  <a:cubicBezTo>
                    <a:pt x="3025075" y="1010746"/>
                    <a:pt x="3027361" y="1012831"/>
                    <a:pt x="3029983" y="1014512"/>
                  </a:cubicBezTo>
                  <a:cubicBezTo>
                    <a:pt x="3036774" y="1017268"/>
                    <a:pt x="3043296" y="1020495"/>
                    <a:pt x="3049683" y="1024058"/>
                  </a:cubicBezTo>
                  <a:lnTo>
                    <a:pt x="3057550" y="1029303"/>
                  </a:lnTo>
                  <a:cubicBezTo>
                    <a:pt x="3063802" y="1033134"/>
                    <a:pt x="3069047" y="1038379"/>
                    <a:pt x="3072947" y="1044633"/>
                  </a:cubicBezTo>
                  <a:cubicBezTo>
                    <a:pt x="3074694" y="1047120"/>
                    <a:pt x="3076375" y="1049608"/>
                    <a:pt x="3078258" y="1051960"/>
                  </a:cubicBezTo>
                  <a:cubicBezTo>
                    <a:pt x="3081485" y="1055659"/>
                    <a:pt x="3084444" y="1059559"/>
                    <a:pt x="3087671" y="1063190"/>
                  </a:cubicBezTo>
                  <a:cubicBezTo>
                    <a:pt x="3089756" y="1065071"/>
                    <a:pt x="3092176" y="1066417"/>
                    <a:pt x="3094865" y="1067223"/>
                  </a:cubicBezTo>
                  <a:cubicBezTo>
                    <a:pt x="3100715" y="1067694"/>
                    <a:pt x="3106497" y="1068500"/>
                    <a:pt x="3112212" y="1069644"/>
                  </a:cubicBezTo>
                  <a:cubicBezTo>
                    <a:pt x="3115103" y="1070652"/>
                    <a:pt x="3117927" y="1071862"/>
                    <a:pt x="3120616" y="1073410"/>
                  </a:cubicBezTo>
                  <a:cubicBezTo>
                    <a:pt x="3124180" y="1075291"/>
                    <a:pt x="3127542" y="1077577"/>
                    <a:pt x="3130634" y="1080133"/>
                  </a:cubicBezTo>
                  <a:cubicBezTo>
                    <a:pt x="3132920" y="1082014"/>
                    <a:pt x="3135005" y="1084166"/>
                    <a:pt x="3137358" y="1086251"/>
                  </a:cubicBezTo>
                  <a:cubicBezTo>
                    <a:pt x="3139711" y="1088336"/>
                    <a:pt x="3142670" y="1091630"/>
                    <a:pt x="3145560" y="1093983"/>
                  </a:cubicBezTo>
                  <a:cubicBezTo>
                    <a:pt x="3147780" y="1095529"/>
                    <a:pt x="3150200" y="1096673"/>
                    <a:pt x="3152822" y="1097412"/>
                  </a:cubicBezTo>
                  <a:cubicBezTo>
                    <a:pt x="3156385" y="1098152"/>
                    <a:pt x="3159949" y="1098756"/>
                    <a:pt x="3163445" y="1099833"/>
                  </a:cubicBezTo>
                  <a:cubicBezTo>
                    <a:pt x="3166942" y="1100908"/>
                    <a:pt x="3168622" y="1101716"/>
                    <a:pt x="3171245" y="1102522"/>
                  </a:cubicBezTo>
                  <a:cubicBezTo>
                    <a:pt x="3173866" y="1103329"/>
                    <a:pt x="3176556" y="1104068"/>
                    <a:pt x="3179178" y="1105077"/>
                  </a:cubicBezTo>
                  <a:cubicBezTo>
                    <a:pt x="3181733" y="1106018"/>
                    <a:pt x="3184423" y="1106691"/>
                    <a:pt x="3187112" y="1107228"/>
                  </a:cubicBezTo>
                  <a:lnTo>
                    <a:pt x="3192760" y="1107631"/>
                  </a:lnTo>
                  <a:cubicBezTo>
                    <a:pt x="3196659" y="1107631"/>
                    <a:pt x="3200492" y="1107631"/>
                    <a:pt x="3204324" y="1108103"/>
                  </a:cubicBezTo>
                  <a:cubicBezTo>
                    <a:pt x="3208157" y="1108372"/>
                    <a:pt x="3211720" y="1109918"/>
                    <a:pt x="3214544" y="1112540"/>
                  </a:cubicBezTo>
                  <a:cubicBezTo>
                    <a:pt x="3216157" y="1113414"/>
                    <a:pt x="3215888" y="1117919"/>
                    <a:pt x="3219519" y="1115095"/>
                  </a:cubicBezTo>
                  <a:cubicBezTo>
                    <a:pt x="3221066" y="1114086"/>
                    <a:pt x="3222612" y="1113213"/>
                    <a:pt x="3224226" y="1112405"/>
                  </a:cubicBezTo>
                  <a:cubicBezTo>
                    <a:pt x="3226848" y="1110993"/>
                    <a:pt x="3229672" y="1109918"/>
                    <a:pt x="3232563" y="1109245"/>
                  </a:cubicBezTo>
                  <a:cubicBezTo>
                    <a:pt x="3236933" y="1108439"/>
                    <a:pt x="3241505" y="1108909"/>
                    <a:pt x="3245607" y="1110589"/>
                  </a:cubicBezTo>
                  <a:cubicBezTo>
                    <a:pt x="3248901" y="1112070"/>
                    <a:pt x="3251927" y="1114220"/>
                    <a:pt x="3254415" y="1116911"/>
                  </a:cubicBezTo>
                  <a:cubicBezTo>
                    <a:pt x="3258919" y="1121886"/>
                    <a:pt x="3258919" y="1129416"/>
                    <a:pt x="3254415" y="1134391"/>
                  </a:cubicBezTo>
                  <a:cubicBezTo>
                    <a:pt x="3160285" y="1130425"/>
                    <a:pt x="3070055" y="1115699"/>
                    <a:pt x="3001475" y="1041338"/>
                  </a:cubicBezTo>
                  <a:cubicBezTo>
                    <a:pt x="2988701" y="1027487"/>
                    <a:pt x="2971690" y="1018006"/>
                    <a:pt x="2958982" y="1003753"/>
                  </a:cubicBezTo>
                  <a:cubicBezTo>
                    <a:pt x="2924827" y="962672"/>
                    <a:pt x="2889058" y="922667"/>
                    <a:pt x="2864853" y="874191"/>
                  </a:cubicBezTo>
                  <a:cubicBezTo>
                    <a:pt x="2827275" y="795593"/>
                    <a:pt x="2800906" y="712153"/>
                    <a:pt x="2786524" y="626228"/>
                  </a:cubicBezTo>
                  <a:cubicBezTo>
                    <a:pt x="2777111" y="565716"/>
                    <a:pt x="2763059" y="505674"/>
                    <a:pt x="2762319" y="444087"/>
                  </a:cubicBezTo>
                  <a:cubicBezTo>
                    <a:pt x="2761445" y="379271"/>
                    <a:pt x="2768505" y="314861"/>
                    <a:pt x="2773413" y="250314"/>
                  </a:cubicBezTo>
                  <a:cubicBezTo>
                    <a:pt x="2774892" y="231353"/>
                    <a:pt x="2775834" y="212260"/>
                    <a:pt x="2777985" y="193299"/>
                  </a:cubicBezTo>
                  <a:cubicBezTo>
                    <a:pt x="2779330" y="181465"/>
                    <a:pt x="2774758" y="176086"/>
                    <a:pt x="2763395" y="175617"/>
                  </a:cubicBezTo>
                  <a:cubicBezTo>
                    <a:pt x="2745174" y="174876"/>
                    <a:pt x="2726953" y="173397"/>
                    <a:pt x="2708733" y="173599"/>
                  </a:cubicBezTo>
                  <a:cubicBezTo>
                    <a:pt x="2691326" y="174271"/>
                    <a:pt x="2673898" y="173195"/>
                    <a:pt x="2656693" y="170507"/>
                  </a:cubicBezTo>
                  <a:cubicBezTo>
                    <a:pt x="2626975" y="164791"/>
                    <a:pt x="2597122" y="167280"/>
                    <a:pt x="2567337" y="167145"/>
                  </a:cubicBezTo>
                  <a:cubicBezTo>
                    <a:pt x="2559874" y="170776"/>
                    <a:pt x="2551873" y="168355"/>
                    <a:pt x="2544208" y="169095"/>
                  </a:cubicBezTo>
                  <a:cubicBezTo>
                    <a:pt x="2538426" y="169430"/>
                    <a:pt x="2532711" y="166337"/>
                    <a:pt x="2526861" y="168624"/>
                  </a:cubicBezTo>
                  <a:lnTo>
                    <a:pt x="2524239" y="169295"/>
                  </a:lnTo>
                  <a:lnTo>
                    <a:pt x="2519465" y="170976"/>
                  </a:lnTo>
                  <a:cubicBezTo>
                    <a:pt x="2518020" y="171716"/>
                    <a:pt x="2516648" y="172590"/>
                    <a:pt x="2515364" y="173599"/>
                  </a:cubicBezTo>
                  <a:cubicBezTo>
                    <a:pt x="2515364" y="173599"/>
                    <a:pt x="2513818" y="175482"/>
                    <a:pt x="2513885" y="175549"/>
                  </a:cubicBezTo>
                  <a:cubicBezTo>
                    <a:pt x="2512863" y="178036"/>
                    <a:pt x="2512231" y="180727"/>
                    <a:pt x="2512002" y="183415"/>
                  </a:cubicBezTo>
                  <a:cubicBezTo>
                    <a:pt x="2512002" y="186441"/>
                    <a:pt x="2512002" y="189399"/>
                    <a:pt x="2512002" y="192425"/>
                  </a:cubicBezTo>
                  <a:cubicBezTo>
                    <a:pt x="2512002" y="199149"/>
                    <a:pt x="2512002" y="205872"/>
                    <a:pt x="2512002" y="212596"/>
                  </a:cubicBezTo>
                  <a:cubicBezTo>
                    <a:pt x="2512002" y="219320"/>
                    <a:pt x="2512002" y="224497"/>
                    <a:pt x="2512002" y="230480"/>
                  </a:cubicBezTo>
                  <a:cubicBezTo>
                    <a:pt x="2513751" y="242448"/>
                    <a:pt x="2512540" y="254551"/>
                    <a:pt x="2514759" y="266452"/>
                  </a:cubicBezTo>
                  <a:cubicBezTo>
                    <a:pt x="2515539" y="268804"/>
                    <a:pt x="2516124" y="271158"/>
                    <a:pt x="2516507" y="273577"/>
                  </a:cubicBezTo>
                  <a:cubicBezTo>
                    <a:pt x="2516978" y="278485"/>
                    <a:pt x="2516507" y="283395"/>
                    <a:pt x="2517112" y="288370"/>
                  </a:cubicBezTo>
                  <a:cubicBezTo>
                    <a:pt x="2519062" y="299464"/>
                    <a:pt x="2517717" y="310893"/>
                    <a:pt x="2521281" y="321988"/>
                  </a:cubicBezTo>
                  <a:cubicBezTo>
                    <a:pt x="2521617" y="324609"/>
                    <a:pt x="2521819" y="327298"/>
                    <a:pt x="2521886" y="329921"/>
                  </a:cubicBezTo>
                  <a:cubicBezTo>
                    <a:pt x="2522222" y="345318"/>
                    <a:pt x="2523842" y="360581"/>
                    <a:pt x="2526727" y="375709"/>
                  </a:cubicBezTo>
                  <a:cubicBezTo>
                    <a:pt x="2533625" y="441398"/>
                    <a:pt x="2537175" y="507355"/>
                    <a:pt x="2537350" y="573380"/>
                  </a:cubicBezTo>
                  <a:cubicBezTo>
                    <a:pt x="2538352" y="627774"/>
                    <a:pt x="2533343" y="682099"/>
                    <a:pt x="2522424" y="735350"/>
                  </a:cubicBezTo>
                  <a:cubicBezTo>
                    <a:pt x="2520810" y="743486"/>
                    <a:pt x="2519801" y="751755"/>
                    <a:pt x="2517516" y="759689"/>
                  </a:cubicBezTo>
                  <a:cubicBezTo>
                    <a:pt x="2486991" y="864846"/>
                    <a:pt x="2464602" y="972288"/>
                    <a:pt x="2428025" y="1075695"/>
                  </a:cubicBezTo>
                  <a:cubicBezTo>
                    <a:pt x="2418882" y="1101581"/>
                    <a:pt x="2409939" y="1127466"/>
                    <a:pt x="2390710" y="1148107"/>
                  </a:cubicBezTo>
                  <a:cubicBezTo>
                    <a:pt x="2389123" y="1150057"/>
                    <a:pt x="2387725" y="1152075"/>
                    <a:pt x="2386541" y="1154292"/>
                  </a:cubicBezTo>
                  <a:cubicBezTo>
                    <a:pt x="2295774" y="1306177"/>
                    <a:pt x="2158479" y="1396339"/>
                    <a:pt x="1990861" y="1437757"/>
                  </a:cubicBezTo>
                  <a:cubicBezTo>
                    <a:pt x="1855786" y="1471375"/>
                    <a:pt x="1718693" y="1500554"/>
                    <a:pt x="1578373" y="1500958"/>
                  </a:cubicBezTo>
                  <a:cubicBezTo>
                    <a:pt x="1430926" y="1501362"/>
                    <a:pt x="1284689" y="1490536"/>
                    <a:pt x="1145647" y="1434530"/>
                  </a:cubicBezTo>
                  <a:cubicBezTo>
                    <a:pt x="1142567" y="1433319"/>
                    <a:pt x="1139427" y="1432244"/>
                    <a:pt x="1136234" y="1431303"/>
                  </a:cubicBezTo>
                  <a:cubicBezTo>
                    <a:pt x="1044054" y="1406157"/>
                    <a:pt x="965859" y="1354587"/>
                    <a:pt x="889211" y="1300194"/>
                  </a:cubicBezTo>
                  <a:cubicBezTo>
                    <a:pt x="879476" y="1293738"/>
                    <a:pt x="870466" y="1286276"/>
                    <a:pt x="862317" y="1277872"/>
                  </a:cubicBezTo>
                  <a:cubicBezTo>
                    <a:pt x="802881" y="1212856"/>
                    <a:pt x="744252" y="1147167"/>
                    <a:pt x="708415" y="1065071"/>
                  </a:cubicBezTo>
                  <a:cubicBezTo>
                    <a:pt x="704045" y="1055188"/>
                    <a:pt x="699137" y="1045573"/>
                    <a:pt x="693960" y="1036094"/>
                  </a:cubicBezTo>
                  <a:cubicBezTo>
                    <a:pt x="689704" y="1029840"/>
                    <a:pt x="689287" y="1021772"/>
                    <a:pt x="692884" y="1015116"/>
                  </a:cubicBezTo>
                  <a:cubicBezTo>
                    <a:pt x="697597" y="1006174"/>
                    <a:pt x="698612" y="995753"/>
                    <a:pt x="695708" y="986069"/>
                  </a:cubicBezTo>
                  <a:cubicBezTo>
                    <a:pt x="673588" y="907876"/>
                    <a:pt x="672041" y="827126"/>
                    <a:pt x="664712" y="747049"/>
                  </a:cubicBezTo>
                  <a:cubicBezTo>
                    <a:pt x="654829" y="638867"/>
                    <a:pt x="650459" y="530216"/>
                    <a:pt x="636003" y="422303"/>
                  </a:cubicBezTo>
                  <a:cubicBezTo>
                    <a:pt x="627733" y="360648"/>
                    <a:pt x="622556" y="298656"/>
                    <a:pt x="609849" y="237607"/>
                  </a:cubicBezTo>
                  <a:cubicBezTo>
                    <a:pt x="595460" y="168758"/>
                    <a:pt x="553169" y="131173"/>
                    <a:pt x="482639" y="126669"/>
                  </a:cubicBezTo>
                  <a:cubicBezTo>
                    <a:pt x="454602" y="124921"/>
                    <a:pt x="426430" y="124248"/>
                    <a:pt x="398259" y="124046"/>
                  </a:cubicBezTo>
                  <a:cubicBezTo>
                    <a:pt x="340074" y="122567"/>
                    <a:pt x="282325" y="113559"/>
                    <a:pt x="226473" y="97152"/>
                  </a:cubicBezTo>
                  <a:cubicBezTo>
                    <a:pt x="150208" y="76779"/>
                    <a:pt x="77109" y="45987"/>
                    <a:pt x="9236" y="5713"/>
                  </a:cubicBezTo>
                  <a:cubicBezTo>
                    <a:pt x="5834" y="3561"/>
                    <a:pt x="2572" y="1140"/>
                    <a:pt x="-514" y="-1482"/>
                  </a:cubicBezTo>
                  <a:close/>
                </a:path>
              </a:pathLst>
            </a:custGeom>
            <a:solidFill>
              <a:srgbClr val="020202"/>
            </a:solidFill>
            <a:ln w="6712" cap="flat">
              <a:noFill/>
              <a:prstDash val="solid"/>
              <a:miter/>
            </a:ln>
          </p:spPr>
          <p:txBody>
            <a:bodyPr rtlCol="0" anchor="ctr"/>
            <a:lstStyle/>
            <a:p>
              <a:endParaRPr lang="es-CO"/>
            </a:p>
          </p:txBody>
        </p:sp>
        <p:sp>
          <p:nvSpPr>
            <p:cNvPr id="1002" name="Freeform: Shape 1001">
              <a:extLst>
                <a:ext uri="{FF2B5EF4-FFF2-40B4-BE49-F238E27FC236}">
                  <a16:creationId xmlns:a16="http://schemas.microsoft.com/office/drawing/2014/main" id="{A0C37B64-BF6F-2876-667D-84CE8C50F6F7}"/>
                </a:ext>
              </a:extLst>
            </p:cNvPr>
            <p:cNvSpPr/>
            <p:nvPr/>
          </p:nvSpPr>
          <p:spPr>
            <a:xfrm>
              <a:off x="6627667" y="319069"/>
              <a:ext cx="1787791" cy="1225525"/>
            </a:xfrm>
            <a:custGeom>
              <a:avLst/>
              <a:gdLst>
                <a:gd name="connsiteX0" fmla="*/ 1643283 w 1787791"/>
                <a:gd name="connsiteY0" fmla="*/ 784841 h 1225525"/>
                <a:gd name="connsiteX1" fmla="*/ 1657335 w 1787791"/>
                <a:gd name="connsiteY1" fmla="*/ 812945 h 1225525"/>
                <a:gd name="connsiteX2" fmla="*/ 1779032 w 1787791"/>
                <a:gd name="connsiteY2" fmla="*/ 990648 h 1225525"/>
                <a:gd name="connsiteX3" fmla="*/ 1786898 w 1787791"/>
                <a:gd name="connsiteY3" fmla="*/ 1018684 h 1225525"/>
                <a:gd name="connsiteX4" fmla="*/ 1746557 w 1787791"/>
                <a:gd name="connsiteY4" fmla="*/ 1131640 h 1225525"/>
                <a:gd name="connsiteX5" fmla="*/ 1608120 w 1787791"/>
                <a:gd name="connsiteY5" fmla="*/ 1219920 h 1225525"/>
                <a:gd name="connsiteX6" fmla="*/ 1483129 w 1787791"/>
                <a:gd name="connsiteY6" fmla="*/ 1202574 h 1225525"/>
                <a:gd name="connsiteX7" fmla="*/ 1405809 w 1787791"/>
                <a:gd name="connsiteY7" fmla="*/ 1137893 h 1225525"/>
                <a:gd name="connsiteX8" fmla="*/ 1388394 w 1787791"/>
                <a:gd name="connsiteY8" fmla="*/ 1117050 h 1225525"/>
                <a:gd name="connsiteX9" fmla="*/ 1369502 w 1787791"/>
                <a:gd name="connsiteY9" fmla="*/ 1082827 h 1225525"/>
                <a:gd name="connsiteX10" fmla="*/ 1330774 w 1787791"/>
                <a:gd name="connsiteY10" fmla="*/ 1046991 h 1225525"/>
                <a:gd name="connsiteX11" fmla="*/ 1273893 w 1787791"/>
                <a:gd name="connsiteY11" fmla="*/ 1031056 h 1225525"/>
                <a:gd name="connsiteX12" fmla="*/ 1264076 w 1787791"/>
                <a:gd name="connsiteY12" fmla="*/ 1030182 h 1225525"/>
                <a:gd name="connsiteX13" fmla="*/ 1221180 w 1787791"/>
                <a:gd name="connsiteY13" fmla="*/ 1014920 h 1225525"/>
                <a:gd name="connsiteX14" fmla="*/ 1119050 w 1787791"/>
                <a:gd name="connsiteY14" fmla="*/ 904788 h 1225525"/>
                <a:gd name="connsiteX15" fmla="*/ 991303 w 1787791"/>
                <a:gd name="connsiteY15" fmla="*/ 721236 h 1225525"/>
                <a:gd name="connsiteX16" fmla="*/ 935968 w 1787791"/>
                <a:gd name="connsiteY16" fmla="*/ 645529 h 1225525"/>
                <a:gd name="connsiteX17" fmla="*/ 932539 w 1787791"/>
                <a:gd name="connsiteY17" fmla="*/ 639814 h 1225525"/>
                <a:gd name="connsiteX18" fmla="*/ 928774 w 1787791"/>
                <a:gd name="connsiteY18" fmla="*/ 634435 h 1225525"/>
                <a:gd name="connsiteX19" fmla="*/ 925144 w 1787791"/>
                <a:gd name="connsiteY19" fmla="*/ 629124 h 1225525"/>
                <a:gd name="connsiteX20" fmla="*/ 913310 w 1787791"/>
                <a:gd name="connsiteY20" fmla="*/ 614601 h 1225525"/>
                <a:gd name="connsiteX21" fmla="*/ 909209 w 1787791"/>
                <a:gd name="connsiteY21" fmla="*/ 610164 h 1225525"/>
                <a:gd name="connsiteX22" fmla="*/ 905241 w 1787791"/>
                <a:gd name="connsiteY22" fmla="*/ 605793 h 1225525"/>
                <a:gd name="connsiteX23" fmla="*/ 903292 w 1787791"/>
                <a:gd name="connsiteY23" fmla="*/ 603708 h 1225525"/>
                <a:gd name="connsiteX24" fmla="*/ 899191 w 1787791"/>
                <a:gd name="connsiteY24" fmla="*/ 599540 h 1225525"/>
                <a:gd name="connsiteX25" fmla="*/ 897106 w 1787791"/>
                <a:gd name="connsiteY25" fmla="*/ 597389 h 1225525"/>
                <a:gd name="connsiteX26" fmla="*/ 893207 w 1787791"/>
                <a:gd name="connsiteY26" fmla="*/ 592951 h 1225525"/>
                <a:gd name="connsiteX27" fmla="*/ 889710 w 1787791"/>
                <a:gd name="connsiteY27" fmla="*/ 588110 h 1225525"/>
                <a:gd name="connsiteX28" fmla="*/ 878280 w 1787791"/>
                <a:gd name="connsiteY28" fmla="*/ 574663 h 1225525"/>
                <a:gd name="connsiteX29" fmla="*/ 874313 w 1787791"/>
                <a:gd name="connsiteY29" fmla="*/ 570427 h 1225525"/>
                <a:gd name="connsiteX30" fmla="*/ 870481 w 1787791"/>
                <a:gd name="connsiteY30" fmla="*/ 566191 h 1225525"/>
                <a:gd name="connsiteX31" fmla="*/ 868599 w 1787791"/>
                <a:gd name="connsiteY31" fmla="*/ 564107 h 1225525"/>
                <a:gd name="connsiteX32" fmla="*/ 864699 w 1787791"/>
                <a:gd name="connsiteY32" fmla="*/ 560140 h 1225525"/>
                <a:gd name="connsiteX33" fmla="*/ 862749 w 1787791"/>
                <a:gd name="connsiteY33" fmla="*/ 558123 h 1225525"/>
                <a:gd name="connsiteX34" fmla="*/ 859118 w 1787791"/>
                <a:gd name="connsiteY34" fmla="*/ 553954 h 1225525"/>
                <a:gd name="connsiteX35" fmla="*/ 855756 w 1787791"/>
                <a:gd name="connsiteY35" fmla="*/ 549517 h 1225525"/>
                <a:gd name="connsiteX36" fmla="*/ 847756 w 1787791"/>
                <a:gd name="connsiteY36" fmla="*/ 541785 h 1225525"/>
                <a:gd name="connsiteX37" fmla="*/ 842981 w 1787791"/>
                <a:gd name="connsiteY37" fmla="*/ 538221 h 1225525"/>
                <a:gd name="connsiteX38" fmla="*/ 838612 w 1787791"/>
                <a:gd name="connsiteY38" fmla="*/ 533784 h 1225525"/>
                <a:gd name="connsiteX39" fmla="*/ 834779 w 1787791"/>
                <a:gd name="connsiteY39" fmla="*/ 528674 h 1225525"/>
                <a:gd name="connsiteX40" fmla="*/ 803985 w 1787791"/>
                <a:gd name="connsiteY40" fmla="*/ 495662 h 1225525"/>
                <a:gd name="connsiteX41" fmla="*/ 799817 w 1787791"/>
                <a:gd name="connsiteY41" fmla="*/ 491157 h 1225525"/>
                <a:gd name="connsiteX42" fmla="*/ 795783 w 1787791"/>
                <a:gd name="connsiteY42" fmla="*/ 486652 h 1225525"/>
                <a:gd name="connsiteX43" fmla="*/ 793766 w 1787791"/>
                <a:gd name="connsiteY43" fmla="*/ 484500 h 1225525"/>
                <a:gd name="connsiteX44" fmla="*/ 789664 w 1787791"/>
                <a:gd name="connsiteY44" fmla="*/ 480197 h 1225525"/>
                <a:gd name="connsiteX45" fmla="*/ 787580 w 1787791"/>
                <a:gd name="connsiteY45" fmla="*/ 478046 h 1225525"/>
                <a:gd name="connsiteX46" fmla="*/ 783613 w 1787791"/>
                <a:gd name="connsiteY46" fmla="*/ 473541 h 1225525"/>
                <a:gd name="connsiteX47" fmla="*/ 779982 w 1787791"/>
                <a:gd name="connsiteY47" fmla="*/ 468633 h 1225525"/>
                <a:gd name="connsiteX48" fmla="*/ 763913 w 1787791"/>
                <a:gd name="connsiteY48" fmla="*/ 450412 h 1225525"/>
                <a:gd name="connsiteX49" fmla="*/ 759946 w 1787791"/>
                <a:gd name="connsiteY49" fmla="*/ 446177 h 1225525"/>
                <a:gd name="connsiteX50" fmla="*/ 756249 w 1787791"/>
                <a:gd name="connsiteY50" fmla="*/ 442008 h 1225525"/>
                <a:gd name="connsiteX51" fmla="*/ 754433 w 1787791"/>
                <a:gd name="connsiteY51" fmla="*/ 439991 h 1225525"/>
                <a:gd name="connsiteX52" fmla="*/ 750802 w 1787791"/>
                <a:gd name="connsiteY52" fmla="*/ 436091 h 1225525"/>
                <a:gd name="connsiteX53" fmla="*/ 749054 w 1787791"/>
                <a:gd name="connsiteY53" fmla="*/ 434276 h 1225525"/>
                <a:gd name="connsiteX54" fmla="*/ 745490 w 1787791"/>
                <a:gd name="connsiteY54" fmla="*/ 430578 h 1225525"/>
                <a:gd name="connsiteX55" fmla="*/ 743676 w 1787791"/>
                <a:gd name="connsiteY55" fmla="*/ 428762 h 1225525"/>
                <a:gd name="connsiteX56" fmla="*/ 740112 w 1787791"/>
                <a:gd name="connsiteY56" fmla="*/ 425199 h 1225525"/>
                <a:gd name="connsiteX57" fmla="*/ 738296 w 1787791"/>
                <a:gd name="connsiteY57" fmla="*/ 423384 h 1225525"/>
                <a:gd name="connsiteX58" fmla="*/ 734531 w 1787791"/>
                <a:gd name="connsiteY58" fmla="*/ 419753 h 1225525"/>
                <a:gd name="connsiteX59" fmla="*/ 732582 w 1787791"/>
                <a:gd name="connsiteY59" fmla="*/ 417937 h 1225525"/>
                <a:gd name="connsiteX60" fmla="*/ 728548 w 1787791"/>
                <a:gd name="connsiteY60" fmla="*/ 414173 h 1225525"/>
                <a:gd name="connsiteX61" fmla="*/ 726463 w 1787791"/>
                <a:gd name="connsiteY61" fmla="*/ 412222 h 1225525"/>
                <a:gd name="connsiteX62" fmla="*/ 722025 w 1787791"/>
                <a:gd name="connsiteY62" fmla="*/ 408256 h 1225525"/>
                <a:gd name="connsiteX63" fmla="*/ 719672 w 1787791"/>
                <a:gd name="connsiteY63" fmla="*/ 406104 h 1225525"/>
                <a:gd name="connsiteX64" fmla="*/ 700510 w 1787791"/>
                <a:gd name="connsiteY64" fmla="*/ 389160 h 1225525"/>
                <a:gd name="connsiteX65" fmla="*/ 695468 w 1787791"/>
                <a:gd name="connsiteY65" fmla="*/ 385598 h 1225525"/>
                <a:gd name="connsiteX66" fmla="*/ 690963 w 1787791"/>
                <a:gd name="connsiteY66" fmla="*/ 381697 h 1225525"/>
                <a:gd name="connsiteX67" fmla="*/ 688879 w 1787791"/>
                <a:gd name="connsiteY67" fmla="*/ 379681 h 1225525"/>
                <a:gd name="connsiteX68" fmla="*/ 684845 w 1787791"/>
                <a:gd name="connsiteY68" fmla="*/ 375781 h 1225525"/>
                <a:gd name="connsiteX69" fmla="*/ 682827 w 1787791"/>
                <a:gd name="connsiteY69" fmla="*/ 373966 h 1225525"/>
                <a:gd name="connsiteX70" fmla="*/ 674356 w 1787791"/>
                <a:gd name="connsiteY70" fmla="*/ 367242 h 1225525"/>
                <a:gd name="connsiteX71" fmla="*/ 669985 w 1787791"/>
                <a:gd name="connsiteY71" fmla="*/ 364284 h 1225525"/>
                <a:gd name="connsiteX72" fmla="*/ 665951 w 1787791"/>
                <a:gd name="connsiteY72" fmla="*/ 360989 h 1225525"/>
                <a:gd name="connsiteX73" fmla="*/ 663867 w 1787791"/>
                <a:gd name="connsiteY73" fmla="*/ 359376 h 1225525"/>
                <a:gd name="connsiteX74" fmla="*/ 657144 w 1787791"/>
                <a:gd name="connsiteY74" fmla="*/ 355342 h 1225525"/>
                <a:gd name="connsiteX75" fmla="*/ 652370 w 1787791"/>
                <a:gd name="connsiteY75" fmla="*/ 352114 h 1225525"/>
                <a:gd name="connsiteX76" fmla="*/ 647663 w 1787791"/>
                <a:gd name="connsiteY76" fmla="*/ 348214 h 1225525"/>
                <a:gd name="connsiteX77" fmla="*/ 645378 w 1787791"/>
                <a:gd name="connsiteY77" fmla="*/ 346063 h 1225525"/>
                <a:gd name="connsiteX78" fmla="*/ 625879 w 1787791"/>
                <a:gd name="connsiteY78" fmla="*/ 328985 h 1225525"/>
                <a:gd name="connsiteX79" fmla="*/ 620702 w 1787791"/>
                <a:gd name="connsiteY79" fmla="*/ 325287 h 1225525"/>
                <a:gd name="connsiteX80" fmla="*/ 615995 w 1787791"/>
                <a:gd name="connsiteY80" fmla="*/ 321186 h 1225525"/>
                <a:gd name="connsiteX81" fmla="*/ 613777 w 1787791"/>
                <a:gd name="connsiteY81" fmla="*/ 319102 h 1225525"/>
                <a:gd name="connsiteX82" fmla="*/ 609406 w 1787791"/>
                <a:gd name="connsiteY82" fmla="*/ 314933 h 1225525"/>
                <a:gd name="connsiteX83" fmla="*/ 607188 w 1787791"/>
                <a:gd name="connsiteY83" fmla="*/ 312848 h 1225525"/>
                <a:gd name="connsiteX84" fmla="*/ 593136 w 1787791"/>
                <a:gd name="connsiteY84" fmla="*/ 302024 h 1225525"/>
                <a:gd name="connsiteX85" fmla="*/ 588160 w 1787791"/>
                <a:gd name="connsiteY85" fmla="*/ 298527 h 1225525"/>
                <a:gd name="connsiteX86" fmla="*/ 573839 w 1787791"/>
                <a:gd name="connsiteY86" fmla="*/ 287568 h 1225525"/>
                <a:gd name="connsiteX87" fmla="*/ 568797 w 1787791"/>
                <a:gd name="connsiteY87" fmla="*/ 284206 h 1225525"/>
                <a:gd name="connsiteX88" fmla="*/ 558845 w 1787791"/>
                <a:gd name="connsiteY88" fmla="*/ 277483 h 1225525"/>
                <a:gd name="connsiteX89" fmla="*/ 553870 w 1787791"/>
                <a:gd name="connsiteY89" fmla="*/ 274188 h 1225525"/>
                <a:gd name="connsiteX90" fmla="*/ 544255 w 1787791"/>
                <a:gd name="connsiteY90" fmla="*/ 267465 h 1225525"/>
                <a:gd name="connsiteX91" fmla="*/ 539549 w 1787791"/>
                <a:gd name="connsiteY91" fmla="*/ 264305 h 1225525"/>
                <a:gd name="connsiteX92" fmla="*/ 530539 w 1787791"/>
                <a:gd name="connsiteY92" fmla="*/ 257985 h 1225525"/>
                <a:gd name="connsiteX93" fmla="*/ 525900 w 1787791"/>
                <a:gd name="connsiteY93" fmla="*/ 255161 h 1225525"/>
                <a:gd name="connsiteX94" fmla="*/ 518773 w 1787791"/>
                <a:gd name="connsiteY94" fmla="*/ 251262 h 1225525"/>
                <a:gd name="connsiteX95" fmla="*/ 514067 w 1787791"/>
                <a:gd name="connsiteY95" fmla="*/ 248235 h 1225525"/>
                <a:gd name="connsiteX96" fmla="*/ 509764 w 1787791"/>
                <a:gd name="connsiteY96" fmla="*/ 244672 h 1225525"/>
                <a:gd name="connsiteX97" fmla="*/ 507612 w 1787791"/>
                <a:gd name="connsiteY97" fmla="*/ 242924 h 1225525"/>
                <a:gd name="connsiteX98" fmla="*/ 500888 w 1787791"/>
                <a:gd name="connsiteY98" fmla="*/ 238217 h 1225525"/>
                <a:gd name="connsiteX99" fmla="*/ 496317 w 1787791"/>
                <a:gd name="connsiteY99" fmla="*/ 235327 h 1225525"/>
                <a:gd name="connsiteX100" fmla="*/ 489593 w 1787791"/>
                <a:gd name="connsiteY100" fmla="*/ 231561 h 1225525"/>
                <a:gd name="connsiteX101" fmla="*/ 484752 w 1787791"/>
                <a:gd name="connsiteY101" fmla="*/ 229141 h 1225525"/>
                <a:gd name="connsiteX102" fmla="*/ 477222 w 1787791"/>
                <a:gd name="connsiteY102" fmla="*/ 225443 h 1225525"/>
                <a:gd name="connsiteX103" fmla="*/ 472313 w 1787791"/>
                <a:gd name="connsiteY103" fmla="*/ 222485 h 1225525"/>
                <a:gd name="connsiteX104" fmla="*/ 457320 w 1787791"/>
                <a:gd name="connsiteY104" fmla="*/ 213676 h 1225525"/>
                <a:gd name="connsiteX105" fmla="*/ 452345 w 1787791"/>
                <a:gd name="connsiteY105" fmla="*/ 210920 h 1225525"/>
                <a:gd name="connsiteX106" fmla="*/ 444949 w 1787791"/>
                <a:gd name="connsiteY106" fmla="*/ 206886 h 1225525"/>
                <a:gd name="connsiteX107" fmla="*/ 439839 w 1787791"/>
                <a:gd name="connsiteY107" fmla="*/ 204331 h 1225525"/>
                <a:gd name="connsiteX108" fmla="*/ 431838 w 1787791"/>
                <a:gd name="connsiteY108" fmla="*/ 200431 h 1225525"/>
                <a:gd name="connsiteX109" fmla="*/ 426526 w 1787791"/>
                <a:gd name="connsiteY109" fmla="*/ 197271 h 1225525"/>
                <a:gd name="connsiteX110" fmla="*/ 392909 w 1787791"/>
                <a:gd name="connsiteY110" fmla="*/ 179319 h 1225525"/>
                <a:gd name="connsiteX111" fmla="*/ 387395 w 1787791"/>
                <a:gd name="connsiteY111" fmla="*/ 176294 h 1225525"/>
                <a:gd name="connsiteX112" fmla="*/ 379125 w 1787791"/>
                <a:gd name="connsiteY112" fmla="*/ 171991 h 1225525"/>
                <a:gd name="connsiteX113" fmla="*/ 373478 w 1787791"/>
                <a:gd name="connsiteY113" fmla="*/ 169167 h 1225525"/>
                <a:gd name="connsiteX114" fmla="*/ 358955 w 1787791"/>
                <a:gd name="connsiteY114" fmla="*/ 163385 h 1225525"/>
                <a:gd name="connsiteX115" fmla="*/ 353442 w 1787791"/>
                <a:gd name="connsiteY115" fmla="*/ 161166 h 1225525"/>
                <a:gd name="connsiteX116" fmla="*/ 345777 w 1787791"/>
                <a:gd name="connsiteY116" fmla="*/ 157266 h 1225525"/>
                <a:gd name="connsiteX117" fmla="*/ 340869 w 1787791"/>
                <a:gd name="connsiteY117" fmla="*/ 154778 h 1225525"/>
                <a:gd name="connsiteX118" fmla="*/ 333271 w 1787791"/>
                <a:gd name="connsiteY118" fmla="*/ 151215 h 1225525"/>
                <a:gd name="connsiteX119" fmla="*/ 328027 w 1787791"/>
                <a:gd name="connsiteY119" fmla="*/ 148794 h 1225525"/>
                <a:gd name="connsiteX120" fmla="*/ 311554 w 1787791"/>
                <a:gd name="connsiteY120" fmla="*/ 142676 h 1225525"/>
                <a:gd name="connsiteX121" fmla="*/ 305973 w 1787791"/>
                <a:gd name="connsiteY121" fmla="*/ 140323 h 1225525"/>
                <a:gd name="connsiteX122" fmla="*/ 285803 w 1787791"/>
                <a:gd name="connsiteY122" fmla="*/ 132524 h 1225525"/>
                <a:gd name="connsiteX123" fmla="*/ 280088 w 1787791"/>
                <a:gd name="connsiteY123" fmla="*/ 130171 h 1225525"/>
                <a:gd name="connsiteX124" fmla="*/ 263077 w 1787791"/>
                <a:gd name="connsiteY124" fmla="*/ 123447 h 1225525"/>
                <a:gd name="connsiteX125" fmla="*/ 257564 w 1787791"/>
                <a:gd name="connsiteY125" fmla="*/ 121362 h 1225525"/>
                <a:gd name="connsiteX126" fmla="*/ 246874 w 1787791"/>
                <a:gd name="connsiteY126" fmla="*/ 117530 h 1225525"/>
                <a:gd name="connsiteX127" fmla="*/ 241629 w 1787791"/>
                <a:gd name="connsiteY127" fmla="*/ 115648 h 1225525"/>
                <a:gd name="connsiteX128" fmla="*/ 231275 w 1787791"/>
                <a:gd name="connsiteY128" fmla="*/ 112286 h 1225525"/>
                <a:gd name="connsiteX129" fmla="*/ 226098 w 1787791"/>
                <a:gd name="connsiteY129" fmla="*/ 110470 h 1225525"/>
                <a:gd name="connsiteX130" fmla="*/ 215542 w 1787791"/>
                <a:gd name="connsiteY130" fmla="*/ 107243 h 1225525"/>
                <a:gd name="connsiteX131" fmla="*/ 210029 w 1787791"/>
                <a:gd name="connsiteY131" fmla="*/ 105495 h 1225525"/>
                <a:gd name="connsiteX132" fmla="*/ 195640 w 1787791"/>
                <a:gd name="connsiteY132" fmla="*/ 102402 h 1225525"/>
                <a:gd name="connsiteX133" fmla="*/ 189657 w 1787791"/>
                <a:gd name="connsiteY133" fmla="*/ 100654 h 1225525"/>
                <a:gd name="connsiteX134" fmla="*/ 158593 w 1787791"/>
                <a:gd name="connsiteY134" fmla="*/ 92989 h 1225525"/>
                <a:gd name="connsiteX135" fmla="*/ 152946 w 1787791"/>
                <a:gd name="connsiteY135" fmla="*/ 89560 h 1225525"/>
                <a:gd name="connsiteX136" fmla="*/ 89610 w 1787791"/>
                <a:gd name="connsiteY136" fmla="*/ 73895 h 1225525"/>
                <a:gd name="connsiteX137" fmla="*/ 21366 w 1787791"/>
                <a:gd name="connsiteY137" fmla="*/ 63069 h 1225525"/>
                <a:gd name="connsiteX138" fmla="*/ 5499 w 1787791"/>
                <a:gd name="connsiteY138" fmla="*/ 26897 h 1225525"/>
                <a:gd name="connsiteX139" fmla="*/ 61372 w 1787791"/>
                <a:gd name="connsiteY139" fmla="*/ -602 h 1225525"/>
                <a:gd name="connsiteX140" fmla="*/ 223408 w 1787791"/>
                <a:gd name="connsiteY140" fmla="*/ 33015 h 1225525"/>
                <a:gd name="connsiteX141" fmla="*/ 495577 w 1787791"/>
                <a:gd name="connsiteY141" fmla="*/ 124657 h 1225525"/>
                <a:gd name="connsiteX142" fmla="*/ 620164 w 1787791"/>
                <a:gd name="connsiteY142" fmla="*/ 173537 h 1225525"/>
                <a:gd name="connsiteX143" fmla="*/ 643158 w 1787791"/>
                <a:gd name="connsiteY143" fmla="*/ 187589 h 1225525"/>
                <a:gd name="connsiteX144" fmla="*/ 629711 w 1787791"/>
                <a:gd name="connsiteY144" fmla="*/ 228334 h 1225525"/>
                <a:gd name="connsiteX145" fmla="*/ 619626 w 1787791"/>
                <a:gd name="connsiteY145" fmla="*/ 235058 h 1225525"/>
                <a:gd name="connsiteX146" fmla="*/ 673414 w 1787791"/>
                <a:gd name="connsiteY146" fmla="*/ 266188 h 1225525"/>
                <a:gd name="connsiteX147" fmla="*/ 716714 w 1787791"/>
                <a:gd name="connsiteY147" fmla="*/ 290325 h 1225525"/>
                <a:gd name="connsiteX148" fmla="*/ 727337 w 1787791"/>
                <a:gd name="connsiteY148" fmla="*/ 300276 h 1225525"/>
                <a:gd name="connsiteX149" fmla="*/ 748584 w 1787791"/>
                <a:gd name="connsiteY149" fmla="*/ 349425 h 1225525"/>
                <a:gd name="connsiteX150" fmla="*/ 768754 w 1787791"/>
                <a:gd name="connsiteY150" fmla="*/ 379344 h 1225525"/>
                <a:gd name="connsiteX151" fmla="*/ 824896 w 1787791"/>
                <a:gd name="connsiteY151" fmla="*/ 428090 h 1225525"/>
                <a:gd name="connsiteX152" fmla="*/ 885945 w 1787791"/>
                <a:gd name="connsiteY152" fmla="*/ 490148 h 1225525"/>
                <a:gd name="connsiteX153" fmla="*/ 951164 w 1787791"/>
                <a:gd name="connsiteY153" fmla="*/ 521278 h 1225525"/>
                <a:gd name="connsiteX154" fmla="*/ 1176940 w 1787791"/>
                <a:gd name="connsiteY154" fmla="*/ 563032 h 1225525"/>
                <a:gd name="connsiteX155" fmla="*/ 1215869 w 1787791"/>
                <a:gd name="connsiteY155" fmla="*/ 549046 h 1225525"/>
                <a:gd name="connsiteX156" fmla="*/ 1346171 w 1787791"/>
                <a:gd name="connsiteY156" fmla="*/ 455925 h 1225525"/>
                <a:gd name="connsiteX157" fmla="*/ 1389672 w 1787791"/>
                <a:gd name="connsiteY157" fmla="*/ 447118 h 1225525"/>
                <a:gd name="connsiteX158" fmla="*/ 1414818 w 1787791"/>
                <a:gd name="connsiteY158" fmla="*/ 455858 h 1225525"/>
                <a:gd name="connsiteX159" fmla="*/ 1414818 w 1787791"/>
                <a:gd name="connsiteY159" fmla="*/ 455858 h 1225525"/>
                <a:gd name="connsiteX160" fmla="*/ 1430685 w 1787791"/>
                <a:gd name="connsiteY160" fmla="*/ 476029 h 1225525"/>
                <a:gd name="connsiteX161" fmla="*/ 1523201 w 1787791"/>
                <a:gd name="connsiteY161" fmla="*/ 604919 h 1225525"/>
                <a:gd name="connsiteX162" fmla="*/ 1640594 w 1787791"/>
                <a:gd name="connsiteY162" fmla="*/ 777310 h 1225525"/>
                <a:gd name="connsiteX163" fmla="*/ 1643283 w 1787791"/>
                <a:gd name="connsiteY163" fmla="*/ 784841 h 122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1787791" h="1225525">
                  <a:moveTo>
                    <a:pt x="1643283" y="784841"/>
                  </a:moveTo>
                  <a:cubicBezTo>
                    <a:pt x="1642141" y="797010"/>
                    <a:pt x="1651621" y="804338"/>
                    <a:pt x="1657335" y="812945"/>
                  </a:cubicBezTo>
                  <a:cubicBezTo>
                    <a:pt x="1697072" y="872717"/>
                    <a:pt x="1735867" y="933161"/>
                    <a:pt x="1779032" y="990648"/>
                  </a:cubicBezTo>
                  <a:cubicBezTo>
                    <a:pt x="1785486" y="998447"/>
                    <a:pt x="1788378" y="1008666"/>
                    <a:pt x="1786898" y="1018684"/>
                  </a:cubicBezTo>
                  <a:cubicBezTo>
                    <a:pt x="1780174" y="1059026"/>
                    <a:pt x="1771502" y="1098157"/>
                    <a:pt x="1746557" y="1131640"/>
                  </a:cubicBezTo>
                  <a:cubicBezTo>
                    <a:pt x="1712939" y="1177226"/>
                    <a:pt x="1663656" y="1208692"/>
                    <a:pt x="1608120" y="1219920"/>
                  </a:cubicBezTo>
                  <a:cubicBezTo>
                    <a:pt x="1563341" y="1229871"/>
                    <a:pt x="1521924" y="1220390"/>
                    <a:pt x="1483129" y="1202574"/>
                  </a:cubicBezTo>
                  <a:cubicBezTo>
                    <a:pt x="1452739" y="1188656"/>
                    <a:pt x="1427391" y="1164316"/>
                    <a:pt x="1405809" y="1137893"/>
                  </a:cubicBezTo>
                  <a:cubicBezTo>
                    <a:pt x="1400430" y="1130631"/>
                    <a:pt x="1394647" y="1123640"/>
                    <a:pt x="1388394" y="1117050"/>
                  </a:cubicBezTo>
                  <a:cubicBezTo>
                    <a:pt x="1378511" y="1107973"/>
                    <a:pt x="1371922" y="1096005"/>
                    <a:pt x="1369502" y="1082827"/>
                  </a:cubicBezTo>
                  <a:cubicBezTo>
                    <a:pt x="1365736" y="1059967"/>
                    <a:pt x="1350541" y="1049814"/>
                    <a:pt x="1330774" y="1046991"/>
                  </a:cubicBezTo>
                  <a:cubicBezTo>
                    <a:pt x="1311141" y="1044436"/>
                    <a:pt x="1291979" y="1039057"/>
                    <a:pt x="1273893" y="1031056"/>
                  </a:cubicBezTo>
                  <a:cubicBezTo>
                    <a:pt x="1270666" y="1030182"/>
                    <a:pt x="1267371" y="1029913"/>
                    <a:pt x="1264076" y="1030182"/>
                  </a:cubicBezTo>
                  <a:cubicBezTo>
                    <a:pt x="1245453" y="1036906"/>
                    <a:pt x="1234291" y="1023459"/>
                    <a:pt x="1221180" y="1014920"/>
                  </a:cubicBezTo>
                  <a:cubicBezTo>
                    <a:pt x="1179293" y="986345"/>
                    <a:pt x="1144398" y="948693"/>
                    <a:pt x="1119050" y="904788"/>
                  </a:cubicBezTo>
                  <a:cubicBezTo>
                    <a:pt x="1080390" y="840982"/>
                    <a:pt x="1037763" y="779664"/>
                    <a:pt x="991303" y="721236"/>
                  </a:cubicBezTo>
                  <a:cubicBezTo>
                    <a:pt x="972208" y="696493"/>
                    <a:pt x="946322" y="676726"/>
                    <a:pt x="935968" y="645529"/>
                  </a:cubicBezTo>
                  <a:cubicBezTo>
                    <a:pt x="934758" y="643647"/>
                    <a:pt x="933682" y="641764"/>
                    <a:pt x="932539" y="639814"/>
                  </a:cubicBezTo>
                  <a:cubicBezTo>
                    <a:pt x="931396" y="637865"/>
                    <a:pt x="929984" y="636250"/>
                    <a:pt x="928774" y="634435"/>
                  </a:cubicBezTo>
                  <a:cubicBezTo>
                    <a:pt x="927564" y="632620"/>
                    <a:pt x="926286" y="630939"/>
                    <a:pt x="925144" y="629124"/>
                  </a:cubicBezTo>
                  <a:cubicBezTo>
                    <a:pt x="921715" y="623879"/>
                    <a:pt x="917747" y="618971"/>
                    <a:pt x="913310" y="614601"/>
                  </a:cubicBezTo>
                  <a:cubicBezTo>
                    <a:pt x="911830" y="613189"/>
                    <a:pt x="910486" y="611710"/>
                    <a:pt x="909209" y="610164"/>
                  </a:cubicBezTo>
                  <a:cubicBezTo>
                    <a:pt x="907796" y="608818"/>
                    <a:pt x="906519" y="607272"/>
                    <a:pt x="905241" y="605793"/>
                  </a:cubicBezTo>
                  <a:lnTo>
                    <a:pt x="903292" y="603708"/>
                  </a:lnTo>
                  <a:cubicBezTo>
                    <a:pt x="901880" y="602364"/>
                    <a:pt x="900535" y="600952"/>
                    <a:pt x="899191" y="599540"/>
                  </a:cubicBezTo>
                  <a:cubicBezTo>
                    <a:pt x="897846" y="598128"/>
                    <a:pt x="897846" y="598061"/>
                    <a:pt x="897106" y="597389"/>
                  </a:cubicBezTo>
                  <a:cubicBezTo>
                    <a:pt x="895695" y="595976"/>
                    <a:pt x="894417" y="594497"/>
                    <a:pt x="893207" y="592951"/>
                  </a:cubicBezTo>
                  <a:cubicBezTo>
                    <a:pt x="891929" y="591405"/>
                    <a:pt x="890786" y="589791"/>
                    <a:pt x="889710" y="588110"/>
                  </a:cubicBezTo>
                  <a:cubicBezTo>
                    <a:pt x="886349" y="583269"/>
                    <a:pt x="882516" y="578764"/>
                    <a:pt x="878280" y="574663"/>
                  </a:cubicBezTo>
                  <a:cubicBezTo>
                    <a:pt x="876868" y="573318"/>
                    <a:pt x="875591" y="571906"/>
                    <a:pt x="874313" y="570427"/>
                  </a:cubicBezTo>
                  <a:cubicBezTo>
                    <a:pt x="873036" y="568948"/>
                    <a:pt x="871758" y="567603"/>
                    <a:pt x="870481" y="566191"/>
                  </a:cubicBezTo>
                  <a:cubicBezTo>
                    <a:pt x="869203" y="564780"/>
                    <a:pt x="869203" y="564780"/>
                    <a:pt x="868599" y="564107"/>
                  </a:cubicBezTo>
                  <a:cubicBezTo>
                    <a:pt x="867994" y="563435"/>
                    <a:pt x="865976" y="561484"/>
                    <a:pt x="864699" y="560140"/>
                  </a:cubicBezTo>
                  <a:cubicBezTo>
                    <a:pt x="863421" y="558796"/>
                    <a:pt x="863421" y="558728"/>
                    <a:pt x="862749" y="558123"/>
                  </a:cubicBezTo>
                  <a:cubicBezTo>
                    <a:pt x="862077" y="557518"/>
                    <a:pt x="860261" y="555367"/>
                    <a:pt x="859118" y="553954"/>
                  </a:cubicBezTo>
                  <a:cubicBezTo>
                    <a:pt x="857976" y="552542"/>
                    <a:pt x="856832" y="550996"/>
                    <a:pt x="855756" y="549517"/>
                  </a:cubicBezTo>
                  <a:cubicBezTo>
                    <a:pt x="853538" y="546491"/>
                    <a:pt x="850848" y="543869"/>
                    <a:pt x="847756" y="541785"/>
                  </a:cubicBezTo>
                  <a:cubicBezTo>
                    <a:pt x="846075" y="540709"/>
                    <a:pt x="844461" y="539499"/>
                    <a:pt x="842981" y="538221"/>
                  </a:cubicBezTo>
                  <a:cubicBezTo>
                    <a:pt x="841435" y="536877"/>
                    <a:pt x="839956" y="535397"/>
                    <a:pt x="838612" y="533784"/>
                  </a:cubicBezTo>
                  <a:cubicBezTo>
                    <a:pt x="837267" y="532170"/>
                    <a:pt x="835990" y="530422"/>
                    <a:pt x="834779" y="528674"/>
                  </a:cubicBezTo>
                  <a:cubicBezTo>
                    <a:pt x="825232" y="517042"/>
                    <a:pt x="814945" y="506015"/>
                    <a:pt x="803985" y="495662"/>
                  </a:cubicBezTo>
                  <a:cubicBezTo>
                    <a:pt x="802507" y="494249"/>
                    <a:pt x="801161" y="492703"/>
                    <a:pt x="799817" y="491157"/>
                  </a:cubicBezTo>
                  <a:cubicBezTo>
                    <a:pt x="798472" y="489610"/>
                    <a:pt x="797127" y="488199"/>
                    <a:pt x="795783" y="486652"/>
                  </a:cubicBezTo>
                  <a:lnTo>
                    <a:pt x="793766" y="484500"/>
                  </a:lnTo>
                  <a:cubicBezTo>
                    <a:pt x="792354" y="483156"/>
                    <a:pt x="791009" y="481676"/>
                    <a:pt x="789664" y="480197"/>
                  </a:cubicBezTo>
                  <a:cubicBezTo>
                    <a:pt x="788319" y="478718"/>
                    <a:pt x="788319" y="478786"/>
                    <a:pt x="787580" y="478046"/>
                  </a:cubicBezTo>
                  <a:cubicBezTo>
                    <a:pt x="786168" y="476634"/>
                    <a:pt x="784824" y="475087"/>
                    <a:pt x="783613" y="473541"/>
                  </a:cubicBezTo>
                  <a:cubicBezTo>
                    <a:pt x="782269" y="471927"/>
                    <a:pt x="781125" y="470314"/>
                    <a:pt x="779982" y="468633"/>
                  </a:cubicBezTo>
                  <a:cubicBezTo>
                    <a:pt x="775209" y="462044"/>
                    <a:pt x="769829" y="455993"/>
                    <a:pt x="763913" y="450412"/>
                  </a:cubicBezTo>
                  <a:cubicBezTo>
                    <a:pt x="762501" y="449067"/>
                    <a:pt x="761224" y="447656"/>
                    <a:pt x="759946" y="446177"/>
                  </a:cubicBezTo>
                  <a:cubicBezTo>
                    <a:pt x="758669" y="444697"/>
                    <a:pt x="757458" y="443420"/>
                    <a:pt x="756249" y="442008"/>
                  </a:cubicBezTo>
                  <a:lnTo>
                    <a:pt x="754433" y="439991"/>
                  </a:lnTo>
                  <a:cubicBezTo>
                    <a:pt x="753155" y="438780"/>
                    <a:pt x="752013" y="437436"/>
                    <a:pt x="750802" y="436091"/>
                  </a:cubicBezTo>
                  <a:lnTo>
                    <a:pt x="749054" y="434276"/>
                  </a:lnTo>
                  <a:cubicBezTo>
                    <a:pt x="747844" y="433065"/>
                    <a:pt x="746634" y="431855"/>
                    <a:pt x="745490" y="430578"/>
                  </a:cubicBezTo>
                  <a:lnTo>
                    <a:pt x="743676" y="428762"/>
                  </a:lnTo>
                  <a:cubicBezTo>
                    <a:pt x="742465" y="427620"/>
                    <a:pt x="741254" y="426409"/>
                    <a:pt x="740112" y="425199"/>
                  </a:cubicBezTo>
                  <a:lnTo>
                    <a:pt x="738296" y="423384"/>
                  </a:lnTo>
                  <a:cubicBezTo>
                    <a:pt x="736952" y="422240"/>
                    <a:pt x="735741" y="421031"/>
                    <a:pt x="734531" y="419753"/>
                  </a:cubicBezTo>
                  <a:lnTo>
                    <a:pt x="732582" y="417937"/>
                  </a:lnTo>
                  <a:lnTo>
                    <a:pt x="728548" y="414173"/>
                  </a:lnTo>
                  <a:lnTo>
                    <a:pt x="726463" y="412222"/>
                  </a:lnTo>
                  <a:cubicBezTo>
                    <a:pt x="724917" y="410945"/>
                    <a:pt x="723505" y="409600"/>
                    <a:pt x="722025" y="408256"/>
                  </a:cubicBezTo>
                  <a:lnTo>
                    <a:pt x="719672" y="406104"/>
                  </a:lnTo>
                  <a:cubicBezTo>
                    <a:pt x="713755" y="399919"/>
                    <a:pt x="707368" y="394270"/>
                    <a:pt x="700510" y="389160"/>
                  </a:cubicBezTo>
                  <a:cubicBezTo>
                    <a:pt x="698762" y="388085"/>
                    <a:pt x="697081" y="386875"/>
                    <a:pt x="695468" y="385598"/>
                  </a:cubicBezTo>
                  <a:cubicBezTo>
                    <a:pt x="693921" y="384387"/>
                    <a:pt x="692375" y="383110"/>
                    <a:pt x="690963" y="381697"/>
                  </a:cubicBezTo>
                  <a:cubicBezTo>
                    <a:pt x="690290" y="381025"/>
                    <a:pt x="689618" y="380286"/>
                    <a:pt x="688879" y="379681"/>
                  </a:cubicBezTo>
                  <a:cubicBezTo>
                    <a:pt x="687466" y="378470"/>
                    <a:pt x="686122" y="377126"/>
                    <a:pt x="684845" y="375781"/>
                  </a:cubicBezTo>
                  <a:cubicBezTo>
                    <a:pt x="684172" y="375176"/>
                    <a:pt x="683500" y="374504"/>
                    <a:pt x="682827" y="373966"/>
                  </a:cubicBezTo>
                  <a:cubicBezTo>
                    <a:pt x="680205" y="371478"/>
                    <a:pt x="677381" y="369259"/>
                    <a:pt x="674356" y="367242"/>
                  </a:cubicBezTo>
                  <a:cubicBezTo>
                    <a:pt x="672809" y="366368"/>
                    <a:pt x="671398" y="365360"/>
                    <a:pt x="669985" y="364284"/>
                  </a:cubicBezTo>
                  <a:cubicBezTo>
                    <a:pt x="668573" y="363275"/>
                    <a:pt x="667296" y="362132"/>
                    <a:pt x="665951" y="360989"/>
                  </a:cubicBezTo>
                  <a:lnTo>
                    <a:pt x="663867" y="359376"/>
                  </a:lnTo>
                  <a:cubicBezTo>
                    <a:pt x="661581" y="357964"/>
                    <a:pt x="659228" y="356686"/>
                    <a:pt x="657144" y="355342"/>
                  </a:cubicBezTo>
                  <a:cubicBezTo>
                    <a:pt x="655463" y="354400"/>
                    <a:pt x="653849" y="353324"/>
                    <a:pt x="652370" y="352114"/>
                  </a:cubicBezTo>
                  <a:cubicBezTo>
                    <a:pt x="650756" y="350904"/>
                    <a:pt x="649210" y="349560"/>
                    <a:pt x="647663" y="348214"/>
                  </a:cubicBezTo>
                  <a:lnTo>
                    <a:pt x="645378" y="346063"/>
                  </a:lnTo>
                  <a:cubicBezTo>
                    <a:pt x="639326" y="339877"/>
                    <a:pt x="632804" y="334162"/>
                    <a:pt x="625879" y="328985"/>
                  </a:cubicBezTo>
                  <a:cubicBezTo>
                    <a:pt x="624064" y="327842"/>
                    <a:pt x="622383" y="326565"/>
                    <a:pt x="620702" y="325287"/>
                  </a:cubicBezTo>
                  <a:cubicBezTo>
                    <a:pt x="619088" y="324010"/>
                    <a:pt x="617475" y="322665"/>
                    <a:pt x="615995" y="321186"/>
                  </a:cubicBezTo>
                  <a:lnTo>
                    <a:pt x="613777" y="319102"/>
                  </a:lnTo>
                  <a:cubicBezTo>
                    <a:pt x="612230" y="317757"/>
                    <a:pt x="610819" y="316345"/>
                    <a:pt x="609406" y="314933"/>
                  </a:cubicBezTo>
                  <a:lnTo>
                    <a:pt x="607188" y="312848"/>
                  </a:lnTo>
                  <a:cubicBezTo>
                    <a:pt x="603019" y="308613"/>
                    <a:pt x="598246" y="304982"/>
                    <a:pt x="593136" y="302024"/>
                  </a:cubicBezTo>
                  <a:cubicBezTo>
                    <a:pt x="591388" y="300948"/>
                    <a:pt x="589774" y="299805"/>
                    <a:pt x="588160" y="298527"/>
                  </a:cubicBezTo>
                  <a:cubicBezTo>
                    <a:pt x="583790" y="294359"/>
                    <a:pt x="578949" y="290729"/>
                    <a:pt x="573839" y="287568"/>
                  </a:cubicBezTo>
                  <a:cubicBezTo>
                    <a:pt x="572091" y="286560"/>
                    <a:pt x="570410" y="285417"/>
                    <a:pt x="568797" y="284206"/>
                  </a:cubicBezTo>
                  <a:cubicBezTo>
                    <a:pt x="565569" y="281853"/>
                    <a:pt x="562073" y="279567"/>
                    <a:pt x="558845" y="277483"/>
                  </a:cubicBezTo>
                  <a:cubicBezTo>
                    <a:pt x="557098" y="276475"/>
                    <a:pt x="555483" y="275331"/>
                    <a:pt x="553870" y="274188"/>
                  </a:cubicBezTo>
                  <a:cubicBezTo>
                    <a:pt x="550710" y="271902"/>
                    <a:pt x="547550" y="269684"/>
                    <a:pt x="544255" y="267465"/>
                  </a:cubicBezTo>
                  <a:cubicBezTo>
                    <a:pt x="542642" y="266523"/>
                    <a:pt x="541028" y="265448"/>
                    <a:pt x="539549" y="264305"/>
                  </a:cubicBezTo>
                  <a:cubicBezTo>
                    <a:pt x="536591" y="262154"/>
                    <a:pt x="533632" y="259934"/>
                    <a:pt x="530539" y="257985"/>
                  </a:cubicBezTo>
                  <a:cubicBezTo>
                    <a:pt x="528926" y="257111"/>
                    <a:pt x="527447" y="256102"/>
                    <a:pt x="525900" y="255161"/>
                  </a:cubicBezTo>
                  <a:cubicBezTo>
                    <a:pt x="524354" y="254220"/>
                    <a:pt x="521193" y="252471"/>
                    <a:pt x="518773" y="251262"/>
                  </a:cubicBezTo>
                  <a:cubicBezTo>
                    <a:pt x="517092" y="250387"/>
                    <a:pt x="515546" y="249379"/>
                    <a:pt x="514067" y="248235"/>
                  </a:cubicBezTo>
                  <a:cubicBezTo>
                    <a:pt x="512588" y="247093"/>
                    <a:pt x="511175" y="245882"/>
                    <a:pt x="509764" y="244672"/>
                  </a:cubicBezTo>
                  <a:lnTo>
                    <a:pt x="507612" y="242924"/>
                  </a:lnTo>
                  <a:cubicBezTo>
                    <a:pt x="505393" y="241310"/>
                    <a:pt x="503175" y="239696"/>
                    <a:pt x="500888" y="238217"/>
                  </a:cubicBezTo>
                  <a:cubicBezTo>
                    <a:pt x="498602" y="236738"/>
                    <a:pt x="497863" y="236335"/>
                    <a:pt x="496317" y="235327"/>
                  </a:cubicBezTo>
                  <a:cubicBezTo>
                    <a:pt x="494770" y="234318"/>
                    <a:pt x="491744" y="232705"/>
                    <a:pt x="489593" y="231561"/>
                  </a:cubicBezTo>
                  <a:cubicBezTo>
                    <a:pt x="487441" y="230418"/>
                    <a:pt x="486366" y="229948"/>
                    <a:pt x="484752" y="229141"/>
                  </a:cubicBezTo>
                  <a:lnTo>
                    <a:pt x="477222" y="225443"/>
                  </a:lnTo>
                  <a:cubicBezTo>
                    <a:pt x="475541" y="224569"/>
                    <a:pt x="473860" y="223561"/>
                    <a:pt x="472313" y="222485"/>
                  </a:cubicBezTo>
                  <a:cubicBezTo>
                    <a:pt x="467607" y="219123"/>
                    <a:pt x="462564" y="216164"/>
                    <a:pt x="457320" y="213676"/>
                  </a:cubicBezTo>
                  <a:cubicBezTo>
                    <a:pt x="455639" y="212870"/>
                    <a:pt x="453958" y="211928"/>
                    <a:pt x="452345" y="210920"/>
                  </a:cubicBezTo>
                  <a:cubicBezTo>
                    <a:pt x="449924" y="209508"/>
                    <a:pt x="447436" y="208163"/>
                    <a:pt x="444949" y="206886"/>
                  </a:cubicBezTo>
                  <a:lnTo>
                    <a:pt x="439839" y="204331"/>
                  </a:lnTo>
                  <a:lnTo>
                    <a:pt x="431838" y="200431"/>
                  </a:lnTo>
                  <a:cubicBezTo>
                    <a:pt x="430023" y="199490"/>
                    <a:pt x="428275" y="198414"/>
                    <a:pt x="426526" y="197271"/>
                  </a:cubicBezTo>
                  <a:cubicBezTo>
                    <a:pt x="415702" y="190615"/>
                    <a:pt x="404473" y="184564"/>
                    <a:pt x="392909" y="179319"/>
                  </a:cubicBezTo>
                  <a:cubicBezTo>
                    <a:pt x="391026" y="178445"/>
                    <a:pt x="389210" y="177369"/>
                    <a:pt x="387395" y="176294"/>
                  </a:cubicBezTo>
                  <a:cubicBezTo>
                    <a:pt x="385580" y="175218"/>
                    <a:pt x="381949" y="173335"/>
                    <a:pt x="379125" y="171991"/>
                  </a:cubicBezTo>
                  <a:cubicBezTo>
                    <a:pt x="376302" y="170646"/>
                    <a:pt x="375293" y="170175"/>
                    <a:pt x="373478" y="169167"/>
                  </a:cubicBezTo>
                  <a:cubicBezTo>
                    <a:pt x="368772" y="166881"/>
                    <a:pt x="363930" y="164931"/>
                    <a:pt x="358955" y="163385"/>
                  </a:cubicBezTo>
                  <a:cubicBezTo>
                    <a:pt x="357073" y="162780"/>
                    <a:pt x="355257" y="162040"/>
                    <a:pt x="353442" y="161166"/>
                  </a:cubicBezTo>
                  <a:cubicBezTo>
                    <a:pt x="350887" y="159955"/>
                    <a:pt x="348332" y="158544"/>
                    <a:pt x="345777" y="157266"/>
                  </a:cubicBezTo>
                  <a:cubicBezTo>
                    <a:pt x="343222" y="155989"/>
                    <a:pt x="342482" y="155652"/>
                    <a:pt x="340869" y="154778"/>
                  </a:cubicBezTo>
                  <a:lnTo>
                    <a:pt x="333271" y="151215"/>
                  </a:lnTo>
                  <a:cubicBezTo>
                    <a:pt x="331456" y="150475"/>
                    <a:pt x="329707" y="149668"/>
                    <a:pt x="328027" y="148794"/>
                  </a:cubicBezTo>
                  <a:cubicBezTo>
                    <a:pt x="322715" y="146240"/>
                    <a:pt x="317202" y="144223"/>
                    <a:pt x="311554" y="142676"/>
                  </a:cubicBezTo>
                  <a:cubicBezTo>
                    <a:pt x="309604" y="142071"/>
                    <a:pt x="307789" y="141264"/>
                    <a:pt x="305973" y="140323"/>
                  </a:cubicBezTo>
                  <a:cubicBezTo>
                    <a:pt x="299586" y="136962"/>
                    <a:pt x="292795" y="134407"/>
                    <a:pt x="285803" y="132524"/>
                  </a:cubicBezTo>
                  <a:cubicBezTo>
                    <a:pt x="283853" y="131852"/>
                    <a:pt x="281971" y="131045"/>
                    <a:pt x="280088" y="130171"/>
                  </a:cubicBezTo>
                  <a:cubicBezTo>
                    <a:pt x="274642" y="127414"/>
                    <a:pt x="268926" y="125195"/>
                    <a:pt x="263077" y="123447"/>
                  </a:cubicBezTo>
                  <a:cubicBezTo>
                    <a:pt x="261195" y="122841"/>
                    <a:pt x="259380" y="122169"/>
                    <a:pt x="257564" y="121362"/>
                  </a:cubicBezTo>
                  <a:cubicBezTo>
                    <a:pt x="254068" y="119884"/>
                    <a:pt x="250504" y="118606"/>
                    <a:pt x="246874" y="117530"/>
                  </a:cubicBezTo>
                  <a:cubicBezTo>
                    <a:pt x="245058" y="116992"/>
                    <a:pt x="243310" y="116387"/>
                    <a:pt x="241629" y="115648"/>
                  </a:cubicBezTo>
                  <a:cubicBezTo>
                    <a:pt x="238268" y="114303"/>
                    <a:pt x="234771" y="113160"/>
                    <a:pt x="231275" y="112286"/>
                  </a:cubicBezTo>
                  <a:cubicBezTo>
                    <a:pt x="229527" y="111815"/>
                    <a:pt x="227779" y="111143"/>
                    <a:pt x="226098" y="110470"/>
                  </a:cubicBezTo>
                  <a:cubicBezTo>
                    <a:pt x="222669" y="109193"/>
                    <a:pt x="219105" y="108117"/>
                    <a:pt x="215542" y="107243"/>
                  </a:cubicBezTo>
                  <a:cubicBezTo>
                    <a:pt x="213659" y="106772"/>
                    <a:pt x="211844" y="106167"/>
                    <a:pt x="210029" y="105495"/>
                  </a:cubicBezTo>
                  <a:cubicBezTo>
                    <a:pt x="205322" y="104016"/>
                    <a:pt x="200414" y="103478"/>
                    <a:pt x="195640" y="102402"/>
                  </a:cubicBezTo>
                  <a:cubicBezTo>
                    <a:pt x="193623" y="101931"/>
                    <a:pt x="191606" y="101394"/>
                    <a:pt x="189657" y="100654"/>
                  </a:cubicBezTo>
                  <a:cubicBezTo>
                    <a:pt x="179638" y="96956"/>
                    <a:pt x="169217" y="94334"/>
                    <a:pt x="158593" y="92989"/>
                  </a:cubicBezTo>
                  <a:cubicBezTo>
                    <a:pt x="156509" y="92250"/>
                    <a:pt x="154560" y="91107"/>
                    <a:pt x="152946" y="89560"/>
                  </a:cubicBezTo>
                  <a:cubicBezTo>
                    <a:pt x="133582" y="77525"/>
                    <a:pt x="110857" y="78332"/>
                    <a:pt x="89610" y="73895"/>
                  </a:cubicBezTo>
                  <a:cubicBezTo>
                    <a:pt x="67086" y="69188"/>
                    <a:pt x="44025" y="67171"/>
                    <a:pt x="21366" y="63069"/>
                  </a:cubicBezTo>
                  <a:cubicBezTo>
                    <a:pt x="-1292" y="58968"/>
                    <a:pt x="-5931" y="45655"/>
                    <a:pt x="5499" y="26897"/>
                  </a:cubicBezTo>
                  <a:cubicBezTo>
                    <a:pt x="18946" y="4508"/>
                    <a:pt x="37032" y="-4771"/>
                    <a:pt x="61372" y="-602"/>
                  </a:cubicBezTo>
                  <a:cubicBezTo>
                    <a:pt x="115765" y="8676"/>
                    <a:pt x="170225" y="17484"/>
                    <a:pt x="223408" y="33015"/>
                  </a:cubicBezTo>
                  <a:cubicBezTo>
                    <a:pt x="315521" y="59506"/>
                    <a:pt x="407700" y="85392"/>
                    <a:pt x="495577" y="124657"/>
                  </a:cubicBezTo>
                  <a:cubicBezTo>
                    <a:pt x="535918" y="142811"/>
                    <a:pt x="578478" y="157468"/>
                    <a:pt x="620164" y="173537"/>
                  </a:cubicBezTo>
                  <a:cubicBezTo>
                    <a:pt x="628972" y="176092"/>
                    <a:pt x="636906" y="180933"/>
                    <a:pt x="643158" y="187589"/>
                  </a:cubicBezTo>
                  <a:cubicBezTo>
                    <a:pt x="657345" y="205071"/>
                    <a:pt x="651899" y="221946"/>
                    <a:pt x="629711" y="228334"/>
                  </a:cubicBezTo>
                  <a:cubicBezTo>
                    <a:pt x="625543" y="229074"/>
                    <a:pt x="621912" y="231494"/>
                    <a:pt x="619626" y="235058"/>
                  </a:cubicBezTo>
                  <a:cubicBezTo>
                    <a:pt x="637645" y="245479"/>
                    <a:pt x="655529" y="255900"/>
                    <a:pt x="673414" y="266188"/>
                  </a:cubicBezTo>
                  <a:cubicBezTo>
                    <a:pt x="687803" y="274323"/>
                    <a:pt x="702258" y="282324"/>
                    <a:pt x="716714" y="290325"/>
                  </a:cubicBezTo>
                  <a:cubicBezTo>
                    <a:pt x="721151" y="292813"/>
                    <a:pt x="726060" y="295098"/>
                    <a:pt x="727337" y="300276"/>
                  </a:cubicBezTo>
                  <a:cubicBezTo>
                    <a:pt x="731640" y="317757"/>
                    <a:pt x="747104" y="329792"/>
                    <a:pt x="748584" y="349425"/>
                  </a:cubicBezTo>
                  <a:cubicBezTo>
                    <a:pt x="750735" y="361796"/>
                    <a:pt x="758063" y="372688"/>
                    <a:pt x="768754" y="379344"/>
                  </a:cubicBezTo>
                  <a:cubicBezTo>
                    <a:pt x="788925" y="393800"/>
                    <a:pt x="807750" y="410139"/>
                    <a:pt x="824896" y="428090"/>
                  </a:cubicBezTo>
                  <a:cubicBezTo>
                    <a:pt x="845066" y="449202"/>
                    <a:pt x="867187" y="468431"/>
                    <a:pt x="885945" y="490148"/>
                  </a:cubicBezTo>
                  <a:cubicBezTo>
                    <a:pt x="903628" y="510924"/>
                    <a:pt x="926286" y="518588"/>
                    <a:pt x="951164" y="521278"/>
                  </a:cubicBezTo>
                  <a:cubicBezTo>
                    <a:pt x="1027274" y="530153"/>
                    <a:pt x="1102711" y="544138"/>
                    <a:pt x="1176940" y="563032"/>
                  </a:cubicBezTo>
                  <a:cubicBezTo>
                    <a:pt x="1201144" y="569015"/>
                    <a:pt x="1202085" y="569351"/>
                    <a:pt x="1215869" y="549046"/>
                  </a:cubicBezTo>
                  <a:cubicBezTo>
                    <a:pt x="1246192" y="502855"/>
                    <a:pt x="1292651" y="469642"/>
                    <a:pt x="1346171" y="455925"/>
                  </a:cubicBezTo>
                  <a:cubicBezTo>
                    <a:pt x="1360425" y="452093"/>
                    <a:pt x="1375216" y="450211"/>
                    <a:pt x="1389672" y="447118"/>
                  </a:cubicBezTo>
                  <a:cubicBezTo>
                    <a:pt x="1399959" y="444966"/>
                    <a:pt x="1406077" y="453842"/>
                    <a:pt x="1414818" y="455858"/>
                  </a:cubicBezTo>
                  <a:lnTo>
                    <a:pt x="1414818" y="455858"/>
                  </a:lnTo>
                  <a:cubicBezTo>
                    <a:pt x="1417911" y="464061"/>
                    <a:pt x="1423424" y="471121"/>
                    <a:pt x="1430685" y="476029"/>
                  </a:cubicBezTo>
                  <a:cubicBezTo>
                    <a:pt x="1464303" y="517042"/>
                    <a:pt x="1493820" y="560947"/>
                    <a:pt x="1523201" y="604919"/>
                  </a:cubicBezTo>
                  <a:cubicBezTo>
                    <a:pt x="1561727" y="662809"/>
                    <a:pt x="1597900" y="722312"/>
                    <a:pt x="1640594" y="777310"/>
                  </a:cubicBezTo>
                  <a:cubicBezTo>
                    <a:pt x="1641872" y="779664"/>
                    <a:pt x="1642746" y="782218"/>
                    <a:pt x="1643283" y="784841"/>
                  </a:cubicBezTo>
                  <a:close/>
                </a:path>
              </a:pathLst>
            </a:custGeom>
            <a:solidFill>
              <a:srgbClr val="000000"/>
            </a:solidFill>
            <a:ln w="6712" cap="flat">
              <a:noFill/>
              <a:prstDash val="solid"/>
              <a:miter/>
            </a:ln>
          </p:spPr>
          <p:txBody>
            <a:bodyPr rtlCol="0" anchor="ctr"/>
            <a:lstStyle/>
            <a:p>
              <a:endParaRPr lang="es-CO"/>
            </a:p>
          </p:txBody>
        </p:sp>
        <p:sp>
          <p:nvSpPr>
            <p:cNvPr id="1003" name="Freeform: Shape 1002">
              <a:extLst>
                <a:ext uri="{FF2B5EF4-FFF2-40B4-BE49-F238E27FC236}">
                  <a16:creationId xmlns:a16="http://schemas.microsoft.com/office/drawing/2014/main" id="{4F125CF4-89F8-F4CD-DF6F-A5244A1F3562}"/>
                </a:ext>
              </a:extLst>
            </p:cNvPr>
            <p:cNvSpPr/>
            <p:nvPr/>
          </p:nvSpPr>
          <p:spPr>
            <a:xfrm>
              <a:off x="7493734" y="2745620"/>
              <a:ext cx="1062270" cy="3763385"/>
            </a:xfrm>
            <a:custGeom>
              <a:avLst/>
              <a:gdLst>
                <a:gd name="connsiteX0" fmla="*/ 1055503 w 1062270"/>
                <a:gd name="connsiteY0" fmla="*/ -1573 h 3763385"/>
                <a:gd name="connsiteX1" fmla="*/ 1061757 w 1062270"/>
                <a:gd name="connsiteY1" fmla="*/ -1102 h 3763385"/>
                <a:gd name="connsiteX2" fmla="*/ 1027668 w 1062270"/>
                <a:gd name="connsiteY2" fmla="*/ 53359 h 3763385"/>
                <a:gd name="connsiteX3" fmla="*/ 968568 w 1062270"/>
                <a:gd name="connsiteY3" fmla="*/ 167659 h 3763385"/>
                <a:gd name="connsiteX4" fmla="*/ 958684 w 1062270"/>
                <a:gd name="connsiteY4" fmla="*/ 278126 h 3763385"/>
                <a:gd name="connsiteX5" fmla="*/ 1007901 w 1062270"/>
                <a:gd name="connsiteY5" fmla="*/ 585122 h 3763385"/>
                <a:gd name="connsiteX6" fmla="*/ 1031836 w 1062270"/>
                <a:gd name="connsiteY6" fmla="*/ 924930 h 3763385"/>
                <a:gd name="connsiteX7" fmla="*/ 1040846 w 1062270"/>
                <a:gd name="connsiteY7" fmla="*/ 1039230 h 3763385"/>
                <a:gd name="connsiteX8" fmla="*/ 1035131 w 1062270"/>
                <a:gd name="connsiteY8" fmla="*/ 1389392 h 3763385"/>
                <a:gd name="connsiteX9" fmla="*/ 1005749 w 1062270"/>
                <a:gd name="connsiteY9" fmla="*/ 1671780 h 3763385"/>
                <a:gd name="connsiteX10" fmla="*/ 946851 w 1062270"/>
                <a:gd name="connsiteY10" fmla="*/ 2045203 h 3763385"/>
                <a:gd name="connsiteX11" fmla="*/ 911485 w 1062270"/>
                <a:gd name="connsiteY11" fmla="*/ 2281335 h 3763385"/>
                <a:gd name="connsiteX12" fmla="*/ 898038 w 1062270"/>
                <a:gd name="connsiteY12" fmla="*/ 2352201 h 3763385"/>
                <a:gd name="connsiteX13" fmla="*/ 833425 w 1062270"/>
                <a:gd name="connsiteY13" fmla="*/ 2684208 h 3763385"/>
                <a:gd name="connsiteX14" fmla="*/ 811641 w 1062270"/>
                <a:gd name="connsiteY14" fmla="*/ 2808863 h 3763385"/>
                <a:gd name="connsiteX15" fmla="*/ 801153 w 1062270"/>
                <a:gd name="connsiteY15" fmla="*/ 2947637 h 3763385"/>
                <a:gd name="connsiteX16" fmla="*/ 738153 w 1062270"/>
                <a:gd name="connsiteY16" fmla="*/ 3301563 h 3763385"/>
                <a:gd name="connsiteX17" fmla="*/ 679255 w 1062270"/>
                <a:gd name="connsiteY17" fmla="*/ 3427495 h 3763385"/>
                <a:gd name="connsiteX18" fmla="*/ 652898 w 1062270"/>
                <a:gd name="connsiteY18" fmla="*/ 3472609 h 3763385"/>
                <a:gd name="connsiteX19" fmla="*/ 573225 w 1062270"/>
                <a:gd name="connsiteY19" fmla="*/ 3573462 h 3763385"/>
                <a:gd name="connsiteX20" fmla="*/ 362980 w 1062270"/>
                <a:gd name="connsiteY20" fmla="*/ 3723263 h 3763385"/>
                <a:gd name="connsiteX21" fmla="*/ 244780 w 1062270"/>
                <a:gd name="connsiteY21" fmla="*/ 3759369 h 3763385"/>
                <a:gd name="connsiteX22" fmla="*/ 81802 w 1062270"/>
                <a:gd name="connsiteY22" fmla="*/ 3761050 h 3763385"/>
                <a:gd name="connsiteX23" fmla="*/ 514 w 1062270"/>
                <a:gd name="connsiteY23" fmla="*/ 3759369 h 3763385"/>
                <a:gd name="connsiteX24" fmla="*/ 10599 w 1062270"/>
                <a:gd name="connsiteY24" fmla="*/ 3742962 h 3763385"/>
                <a:gd name="connsiteX25" fmla="*/ 36687 w 1062270"/>
                <a:gd name="connsiteY25" fmla="*/ 3737852 h 3763385"/>
                <a:gd name="connsiteX26" fmla="*/ 155357 w 1062270"/>
                <a:gd name="connsiteY26" fmla="*/ 3733213 h 3763385"/>
                <a:gd name="connsiteX27" fmla="*/ 204708 w 1062270"/>
                <a:gd name="connsiteY27" fmla="*/ 3745652 h 3763385"/>
                <a:gd name="connsiteX28" fmla="*/ 337296 w 1062270"/>
                <a:gd name="connsiteY28" fmla="*/ 3718758 h 3763385"/>
                <a:gd name="connsiteX29" fmla="*/ 605699 w 1062270"/>
                <a:gd name="connsiteY29" fmla="*/ 3516245 h 3763385"/>
                <a:gd name="connsiteX30" fmla="*/ 721882 w 1062270"/>
                <a:gd name="connsiteY30" fmla="*/ 3305731 h 3763385"/>
                <a:gd name="connsiteX31" fmla="*/ 785218 w 1062270"/>
                <a:gd name="connsiteY31" fmla="*/ 2981993 h 3763385"/>
                <a:gd name="connsiteX32" fmla="*/ 809960 w 1062270"/>
                <a:gd name="connsiteY32" fmla="*/ 2745191 h 3763385"/>
                <a:gd name="connsiteX33" fmla="*/ 864555 w 1062270"/>
                <a:gd name="connsiteY33" fmla="*/ 2439203 h 3763385"/>
                <a:gd name="connsiteX34" fmla="*/ 906375 w 1062270"/>
                <a:gd name="connsiteY34" fmla="*/ 2216923 h 3763385"/>
                <a:gd name="connsiteX35" fmla="*/ 968367 w 1062270"/>
                <a:gd name="connsiteY35" fmla="*/ 1853852 h 3763385"/>
                <a:gd name="connsiteX36" fmla="*/ 972199 w 1062270"/>
                <a:gd name="connsiteY36" fmla="*/ 1777809 h 3763385"/>
                <a:gd name="connsiteX37" fmla="*/ 977443 w 1062270"/>
                <a:gd name="connsiteY37" fmla="*/ 1723282 h 3763385"/>
                <a:gd name="connsiteX38" fmla="*/ 985982 w 1062270"/>
                <a:gd name="connsiteY38" fmla="*/ 1656920 h 3763385"/>
                <a:gd name="connsiteX39" fmla="*/ 990621 w 1062270"/>
                <a:gd name="connsiteY39" fmla="*/ 1591836 h 3763385"/>
                <a:gd name="connsiteX40" fmla="*/ 999093 w 1062270"/>
                <a:gd name="connsiteY40" fmla="*/ 1516600 h 3763385"/>
                <a:gd name="connsiteX41" fmla="*/ 1003463 w 1062270"/>
                <a:gd name="connsiteY41" fmla="*/ 1510885 h 3763385"/>
                <a:gd name="connsiteX42" fmla="*/ 1005010 w 1062270"/>
                <a:gd name="connsiteY42" fmla="*/ 1440692 h 3763385"/>
                <a:gd name="connsiteX43" fmla="*/ 1002253 w 1062270"/>
                <a:gd name="connsiteY43" fmla="*/ 1431547 h 3763385"/>
                <a:gd name="connsiteX44" fmla="*/ 1013818 w 1062270"/>
                <a:gd name="connsiteY44" fmla="*/ 1367069 h 3763385"/>
                <a:gd name="connsiteX45" fmla="*/ 1014490 w 1062270"/>
                <a:gd name="connsiteY45" fmla="*/ 1348647 h 3763385"/>
                <a:gd name="connsiteX46" fmla="*/ 1019062 w 1062270"/>
                <a:gd name="connsiteY46" fmla="*/ 1265812 h 3763385"/>
                <a:gd name="connsiteX47" fmla="*/ 1027063 w 1062270"/>
                <a:gd name="connsiteY47" fmla="*/ 1253710 h 3763385"/>
                <a:gd name="connsiteX48" fmla="*/ 1032038 w 1062270"/>
                <a:gd name="connsiteY48" fmla="*/ 1238245 h 3763385"/>
                <a:gd name="connsiteX49" fmla="*/ 1013145 w 1062270"/>
                <a:gd name="connsiteY49" fmla="*/ 1154605 h 3763385"/>
                <a:gd name="connsiteX50" fmla="*/ 1017515 w 1062270"/>
                <a:gd name="connsiteY50" fmla="*/ 1120987 h 3763385"/>
                <a:gd name="connsiteX51" fmla="*/ 1025584 w 1062270"/>
                <a:gd name="connsiteY51" fmla="*/ 1098867 h 3763385"/>
                <a:gd name="connsiteX52" fmla="*/ 1030492 w 1062270"/>
                <a:gd name="connsiteY52" fmla="*/ 1016236 h 3763385"/>
                <a:gd name="connsiteX53" fmla="*/ 1030088 w 1062270"/>
                <a:gd name="connsiteY53" fmla="*/ 989342 h 3763385"/>
                <a:gd name="connsiteX54" fmla="*/ 1025584 w 1062270"/>
                <a:gd name="connsiteY54" fmla="*/ 984366 h 3763385"/>
                <a:gd name="connsiteX55" fmla="*/ 1025113 w 1062270"/>
                <a:gd name="connsiteY55" fmla="*/ 839811 h 3763385"/>
                <a:gd name="connsiteX56" fmla="*/ 1020609 w 1062270"/>
                <a:gd name="connsiteY56" fmla="*/ 829993 h 3763385"/>
                <a:gd name="connsiteX57" fmla="*/ 1020609 w 1062270"/>
                <a:gd name="connsiteY57" fmla="*/ 745210 h 3763385"/>
                <a:gd name="connsiteX58" fmla="*/ 1015969 w 1062270"/>
                <a:gd name="connsiteY58" fmla="*/ 735327 h 3763385"/>
                <a:gd name="connsiteX59" fmla="*/ 1015969 w 1062270"/>
                <a:gd name="connsiteY59" fmla="*/ 695455 h 3763385"/>
                <a:gd name="connsiteX60" fmla="*/ 1011263 w 1062270"/>
                <a:gd name="connsiteY60" fmla="*/ 685504 h 3763385"/>
                <a:gd name="connsiteX61" fmla="*/ 1010724 w 1062270"/>
                <a:gd name="connsiteY61" fmla="*/ 650610 h 3763385"/>
                <a:gd name="connsiteX62" fmla="*/ 1006288 w 1062270"/>
                <a:gd name="connsiteY62" fmla="*/ 645701 h 3763385"/>
                <a:gd name="connsiteX63" fmla="*/ 1000841 w 1062270"/>
                <a:gd name="connsiteY63" fmla="*/ 570935 h 3763385"/>
                <a:gd name="connsiteX64" fmla="*/ 996336 w 1062270"/>
                <a:gd name="connsiteY64" fmla="*/ 566027 h 3763385"/>
                <a:gd name="connsiteX65" fmla="*/ 978653 w 1062270"/>
                <a:gd name="connsiteY65" fmla="*/ 455694 h 3763385"/>
                <a:gd name="connsiteX66" fmla="*/ 975897 w 1062270"/>
                <a:gd name="connsiteY66" fmla="*/ 436465 h 3763385"/>
                <a:gd name="connsiteX67" fmla="*/ 971459 w 1062270"/>
                <a:gd name="connsiteY67" fmla="*/ 431490 h 3763385"/>
                <a:gd name="connsiteX68" fmla="*/ 965140 w 1062270"/>
                <a:gd name="connsiteY68" fmla="*/ 380526 h 3763385"/>
                <a:gd name="connsiteX69" fmla="*/ 960702 w 1062270"/>
                <a:gd name="connsiteY69" fmla="*/ 326738 h 3763385"/>
                <a:gd name="connsiteX70" fmla="*/ 956466 w 1062270"/>
                <a:gd name="connsiteY70" fmla="*/ 321896 h 3763385"/>
                <a:gd name="connsiteX71" fmla="*/ 956466 w 1062270"/>
                <a:gd name="connsiteY71" fmla="*/ 296952 h 3763385"/>
                <a:gd name="connsiteX72" fmla="*/ 951692 w 1062270"/>
                <a:gd name="connsiteY72" fmla="*/ 291977 h 3763385"/>
                <a:gd name="connsiteX73" fmla="*/ 951692 w 1062270"/>
                <a:gd name="connsiteY73" fmla="*/ 262056 h 3763385"/>
                <a:gd name="connsiteX74" fmla="*/ 946986 w 1062270"/>
                <a:gd name="connsiteY74" fmla="*/ 252173 h 3763385"/>
                <a:gd name="connsiteX75" fmla="*/ 946986 w 1062270"/>
                <a:gd name="connsiteY75" fmla="*/ 227229 h 3763385"/>
                <a:gd name="connsiteX76" fmla="*/ 951558 w 1062270"/>
                <a:gd name="connsiteY76" fmla="*/ 222254 h 3763385"/>
                <a:gd name="connsiteX77" fmla="*/ 951961 w 1062270"/>
                <a:gd name="connsiteY77" fmla="*/ 192401 h 3763385"/>
                <a:gd name="connsiteX78" fmla="*/ 956735 w 1062270"/>
                <a:gd name="connsiteY78" fmla="*/ 187358 h 3763385"/>
                <a:gd name="connsiteX79" fmla="*/ 966887 w 1062270"/>
                <a:gd name="connsiteY79" fmla="*/ 147555 h 3763385"/>
                <a:gd name="connsiteX80" fmla="*/ 971661 w 1062270"/>
                <a:gd name="connsiteY80" fmla="*/ 142580 h 3763385"/>
                <a:gd name="connsiteX81" fmla="*/ 1033921 w 1062270"/>
                <a:gd name="connsiteY81" fmla="*/ 33456 h 3763385"/>
                <a:gd name="connsiteX82" fmla="*/ 1055503 w 1062270"/>
                <a:gd name="connsiteY82" fmla="*/ -1573 h 3763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062270" h="3763385">
                  <a:moveTo>
                    <a:pt x="1055503" y="-1573"/>
                  </a:moveTo>
                  <a:lnTo>
                    <a:pt x="1061757" y="-1102"/>
                  </a:lnTo>
                  <a:cubicBezTo>
                    <a:pt x="1054629" y="19674"/>
                    <a:pt x="1039569" y="35541"/>
                    <a:pt x="1027668" y="53359"/>
                  </a:cubicBezTo>
                  <a:cubicBezTo>
                    <a:pt x="1003060" y="88724"/>
                    <a:pt x="983158" y="127116"/>
                    <a:pt x="968568" y="167659"/>
                  </a:cubicBezTo>
                  <a:cubicBezTo>
                    <a:pt x="957407" y="203360"/>
                    <a:pt x="954046" y="241013"/>
                    <a:pt x="958684" y="278126"/>
                  </a:cubicBezTo>
                  <a:cubicBezTo>
                    <a:pt x="968434" y="381601"/>
                    <a:pt x="993311" y="482521"/>
                    <a:pt x="1007901" y="585122"/>
                  </a:cubicBezTo>
                  <a:cubicBezTo>
                    <a:pt x="1024643" y="697607"/>
                    <a:pt x="1032643" y="811236"/>
                    <a:pt x="1031836" y="924930"/>
                  </a:cubicBezTo>
                  <a:cubicBezTo>
                    <a:pt x="1031299" y="962917"/>
                    <a:pt x="1037081" y="1001041"/>
                    <a:pt x="1040846" y="1039230"/>
                  </a:cubicBezTo>
                  <a:cubicBezTo>
                    <a:pt x="1051739" y="1155816"/>
                    <a:pt x="1049856" y="1273209"/>
                    <a:pt x="1035131" y="1389392"/>
                  </a:cubicBezTo>
                  <a:cubicBezTo>
                    <a:pt x="1023970" y="1483521"/>
                    <a:pt x="1015902" y="1577651"/>
                    <a:pt x="1005749" y="1671780"/>
                  </a:cubicBezTo>
                  <a:cubicBezTo>
                    <a:pt x="992908" y="1797241"/>
                    <a:pt x="973207" y="1921895"/>
                    <a:pt x="946851" y="2045203"/>
                  </a:cubicBezTo>
                  <a:cubicBezTo>
                    <a:pt x="929774" y="2123130"/>
                    <a:pt x="920966" y="2202266"/>
                    <a:pt x="911485" y="2281335"/>
                  </a:cubicBezTo>
                  <a:cubicBezTo>
                    <a:pt x="908325" y="2305204"/>
                    <a:pt x="903887" y="2328871"/>
                    <a:pt x="898038" y="2352201"/>
                  </a:cubicBezTo>
                  <a:cubicBezTo>
                    <a:pt x="871884" y="2461928"/>
                    <a:pt x="850973" y="2572733"/>
                    <a:pt x="833425" y="2684208"/>
                  </a:cubicBezTo>
                  <a:cubicBezTo>
                    <a:pt x="826701" y="2725961"/>
                    <a:pt x="821592" y="2767648"/>
                    <a:pt x="811641" y="2808863"/>
                  </a:cubicBezTo>
                  <a:cubicBezTo>
                    <a:pt x="800681" y="2854246"/>
                    <a:pt x="803573" y="2901244"/>
                    <a:pt x="801153" y="2947637"/>
                  </a:cubicBezTo>
                  <a:cubicBezTo>
                    <a:pt x="794832" y="3068190"/>
                    <a:pt x="778225" y="3186994"/>
                    <a:pt x="738153" y="3301563"/>
                  </a:cubicBezTo>
                  <a:cubicBezTo>
                    <a:pt x="723226" y="3345602"/>
                    <a:pt x="703459" y="3387826"/>
                    <a:pt x="679255" y="3427495"/>
                  </a:cubicBezTo>
                  <a:cubicBezTo>
                    <a:pt x="670111" y="3442286"/>
                    <a:pt x="660698" y="3457077"/>
                    <a:pt x="652898" y="3472609"/>
                  </a:cubicBezTo>
                  <a:cubicBezTo>
                    <a:pt x="633064" y="3511000"/>
                    <a:pt x="606036" y="3545291"/>
                    <a:pt x="573225" y="3573462"/>
                  </a:cubicBezTo>
                  <a:cubicBezTo>
                    <a:pt x="508342" y="3630612"/>
                    <a:pt x="440031" y="3683123"/>
                    <a:pt x="362980" y="3723263"/>
                  </a:cubicBezTo>
                  <a:cubicBezTo>
                    <a:pt x="326135" y="3742425"/>
                    <a:pt x="286063" y="3754661"/>
                    <a:pt x="244780" y="3759369"/>
                  </a:cubicBezTo>
                  <a:cubicBezTo>
                    <a:pt x="190454" y="3763671"/>
                    <a:pt x="136128" y="3760646"/>
                    <a:pt x="81802" y="3761050"/>
                  </a:cubicBezTo>
                  <a:cubicBezTo>
                    <a:pt x="54908" y="3761050"/>
                    <a:pt x="27476" y="3763604"/>
                    <a:pt x="514" y="3759369"/>
                  </a:cubicBezTo>
                  <a:cubicBezTo>
                    <a:pt x="-3453" y="3749484"/>
                    <a:pt x="4952" y="3746593"/>
                    <a:pt x="10599" y="3742962"/>
                  </a:cubicBezTo>
                  <a:cubicBezTo>
                    <a:pt x="18062" y="3737383"/>
                    <a:pt x="27677" y="3735500"/>
                    <a:pt x="36687" y="3737852"/>
                  </a:cubicBezTo>
                  <a:cubicBezTo>
                    <a:pt x="77028" y="3753182"/>
                    <a:pt x="116092" y="3741483"/>
                    <a:pt x="155357" y="3733213"/>
                  </a:cubicBezTo>
                  <a:cubicBezTo>
                    <a:pt x="173914" y="3729313"/>
                    <a:pt x="188370" y="3741079"/>
                    <a:pt x="204708" y="3745652"/>
                  </a:cubicBezTo>
                  <a:cubicBezTo>
                    <a:pt x="251772" y="3750291"/>
                    <a:pt x="295745" y="3738929"/>
                    <a:pt x="337296" y="3718758"/>
                  </a:cubicBezTo>
                  <a:cubicBezTo>
                    <a:pt x="440233" y="3669340"/>
                    <a:pt x="532279" y="3603381"/>
                    <a:pt x="605699" y="3516245"/>
                  </a:cubicBezTo>
                  <a:cubicBezTo>
                    <a:pt x="657269" y="3454792"/>
                    <a:pt x="694046" y="3381774"/>
                    <a:pt x="721882" y="3305731"/>
                  </a:cubicBezTo>
                  <a:cubicBezTo>
                    <a:pt x="760005" y="3201181"/>
                    <a:pt x="776544" y="3092461"/>
                    <a:pt x="785218" y="2981993"/>
                  </a:cubicBezTo>
                  <a:cubicBezTo>
                    <a:pt x="791403" y="2902925"/>
                    <a:pt x="795975" y="2824192"/>
                    <a:pt x="809960" y="2745191"/>
                  </a:cubicBezTo>
                  <a:cubicBezTo>
                    <a:pt x="827979" y="2643263"/>
                    <a:pt x="846402" y="2541198"/>
                    <a:pt x="864555" y="2439203"/>
                  </a:cubicBezTo>
                  <a:cubicBezTo>
                    <a:pt x="878002" y="2365244"/>
                    <a:pt x="899383" y="2292428"/>
                    <a:pt x="906375" y="2216923"/>
                  </a:cubicBezTo>
                  <a:cubicBezTo>
                    <a:pt x="917738" y="2094353"/>
                    <a:pt x="950617" y="1975414"/>
                    <a:pt x="968367" y="1853852"/>
                  </a:cubicBezTo>
                  <a:cubicBezTo>
                    <a:pt x="962113" y="1828035"/>
                    <a:pt x="967358" y="1803628"/>
                    <a:pt x="972199" y="1777809"/>
                  </a:cubicBezTo>
                  <a:cubicBezTo>
                    <a:pt x="975359" y="1760867"/>
                    <a:pt x="975628" y="1741502"/>
                    <a:pt x="977443" y="1723282"/>
                  </a:cubicBezTo>
                  <a:cubicBezTo>
                    <a:pt x="979594" y="1701026"/>
                    <a:pt x="984167" y="1678704"/>
                    <a:pt x="985982" y="1656920"/>
                  </a:cubicBezTo>
                  <a:cubicBezTo>
                    <a:pt x="987798" y="1635135"/>
                    <a:pt x="990285" y="1613621"/>
                    <a:pt x="990621" y="1591836"/>
                  </a:cubicBezTo>
                  <a:cubicBezTo>
                    <a:pt x="990621" y="1567363"/>
                    <a:pt x="990621" y="1541006"/>
                    <a:pt x="999093" y="1516600"/>
                  </a:cubicBezTo>
                  <a:cubicBezTo>
                    <a:pt x="999832" y="1514448"/>
                    <a:pt x="1003934" y="1512029"/>
                    <a:pt x="1003463" y="1510885"/>
                  </a:cubicBezTo>
                  <a:cubicBezTo>
                    <a:pt x="993176" y="1487151"/>
                    <a:pt x="1006960" y="1463820"/>
                    <a:pt x="1005010" y="1440692"/>
                  </a:cubicBezTo>
                  <a:cubicBezTo>
                    <a:pt x="1005010" y="1437666"/>
                    <a:pt x="1000706" y="1433430"/>
                    <a:pt x="1002253" y="1431547"/>
                  </a:cubicBezTo>
                  <a:cubicBezTo>
                    <a:pt x="1017784" y="1411982"/>
                    <a:pt x="1000505" y="1386634"/>
                    <a:pt x="1013818" y="1367069"/>
                  </a:cubicBezTo>
                  <a:cubicBezTo>
                    <a:pt x="1018322" y="1360346"/>
                    <a:pt x="1013481" y="1354026"/>
                    <a:pt x="1014490" y="1348647"/>
                  </a:cubicBezTo>
                  <a:cubicBezTo>
                    <a:pt x="1019667" y="1321147"/>
                    <a:pt x="1027198" y="1294186"/>
                    <a:pt x="1019062" y="1265812"/>
                  </a:cubicBezTo>
                  <a:cubicBezTo>
                    <a:pt x="1017986" y="1261980"/>
                    <a:pt x="1023836" y="1257475"/>
                    <a:pt x="1027063" y="1253710"/>
                  </a:cubicBezTo>
                  <a:cubicBezTo>
                    <a:pt x="1030290" y="1249946"/>
                    <a:pt x="1035737" y="1241272"/>
                    <a:pt x="1032038" y="1238245"/>
                  </a:cubicBezTo>
                  <a:cubicBezTo>
                    <a:pt x="1003800" y="1214915"/>
                    <a:pt x="1022827" y="1181634"/>
                    <a:pt x="1013145" y="1154605"/>
                  </a:cubicBezTo>
                  <a:cubicBezTo>
                    <a:pt x="1009918" y="1143243"/>
                    <a:pt x="1011531" y="1131140"/>
                    <a:pt x="1017515" y="1120987"/>
                  </a:cubicBezTo>
                  <a:cubicBezTo>
                    <a:pt x="1020877" y="1113860"/>
                    <a:pt x="1028139" y="1108146"/>
                    <a:pt x="1025584" y="1098867"/>
                  </a:cubicBezTo>
                  <a:cubicBezTo>
                    <a:pt x="1034391" y="1071973"/>
                    <a:pt x="1029349" y="1043801"/>
                    <a:pt x="1030492" y="1016236"/>
                  </a:cubicBezTo>
                  <a:cubicBezTo>
                    <a:pt x="1030895" y="1007226"/>
                    <a:pt x="1030492" y="998216"/>
                    <a:pt x="1030088" y="989342"/>
                  </a:cubicBezTo>
                  <a:cubicBezTo>
                    <a:pt x="1028744" y="987526"/>
                    <a:pt x="1027265" y="985845"/>
                    <a:pt x="1025584" y="984366"/>
                  </a:cubicBezTo>
                  <a:cubicBezTo>
                    <a:pt x="1025584" y="936158"/>
                    <a:pt x="1025449" y="887950"/>
                    <a:pt x="1025113" y="839811"/>
                  </a:cubicBezTo>
                  <a:cubicBezTo>
                    <a:pt x="1022625" y="836986"/>
                    <a:pt x="1023769" y="832481"/>
                    <a:pt x="1020609" y="829993"/>
                  </a:cubicBezTo>
                  <a:cubicBezTo>
                    <a:pt x="1020609" y="801754"/>
                    <a:pt x="1020609" y="773516"/>
                    <a:pt x="1020609" y="745210"/>
                  </a:cubicBezTo>
                  <a:cubicBezTo>
                    <a:pt x="1017919" y="742452"/>
                    <a:pt x="1019129" y="737881"/>
                    <a:pt x="1015969" y="735327"/>
                  </a:cubicBezTo>
                  <a:lnTo>
                    <a:pt x="1015969" y="695455"/>
                  </a:lnTo>
                  <a:cubicBezTo>
                    <a:pt x="1013212" y="692699"/>
                    <a:pt x="1014423" y="688060"/>
                    <a:pt x="1011263" y="685504"/>
                  </a:cubicBezTo>
                  <a:cubicBezTo>
                    <a:pt x="1011263" y="673873"/>
                    <a:pt x="1011263" y="662241"/>
                    <a:pt x="1010724" y="650610"/>
                  </a:cubicBezTo>
                  <a:cubicBezTo>
                    <a:pt x="1009380" y="648861"/>
                    <a:pt x="1007901" y="647180"/>
                    <a:pt x="1006288" y="645701"/>
                  </a:cubicBezTo>
                  <a:cubicBezTo>
                    <a:pt x="1009313" y="620421"/>
                    <a:pt x="999564" y="596083"/>
                    <a:pt x="1000841" y="570935"/>
                  </a:cubicBezTo>
                  <a:cubicBezTo>
                    <a:pt x="999497" y="569188"/>
                    <a:pt x="997950" y="567508"/>
                    <a:pt x="996336" y="566027"/>
                  </a:cubicBezTo>
                  <a:cubicBezTo>
                    <a:pt x="995798" y="528376"/>
                    <a:pt x="985176" y="492405"/>
                    <a:pt x="978653" y="455694"/>
                  </a:cubicBezTo>
                  <a:cubicBezTo>
                    <a:pt x="977511" y="449307"/>
                    <a:pt x="976771" y="442852"/>
                    <a:pt x="975897" y="436465"/>
                  </a:cubicBezTo>
                  <a:cubicBezTo>
                    <a:pt x="974552" y="434650"/>
                    <a:pt x="973073" y="433036"/>
                    <a:pt x="971459" y="431490"/>
                  </a:cubicBezTo>
                  <a:cubicBezTo>
                    <a:pt x="973610" y="414076"/>
                    <a:pt x="967828" y="397200"/>
                    <a:pt x="965140" y="380526"/>
                  </a:cubicBezTo>
                  <a:cubicBezTo>
                    <a:pt x="962248" y="362506"/>
                    <a:pt x="962786" y="344622"/>
                    <a:pt x="960702" y="326738"/>
                  </a:cubicBezTo>
                  <a:cubicBezTo>
                    <a:pt x="959491" y="324922"/>
                    <a:pt x="958080" y="323309"/>
                    <a:pt x="956466" y="321896"/>
                  </a:cubicBezTo>
                  <a:lnTo>
                    <a:pt x="956466" y="296952"/>
                  </a:lnTo>
                  <a:cubicBezTo>
                    <a:pt x="954987" y="295204"/>
                    <a:pt x="953373" y="293523"/>
                    <a:pt x="951692" y="291977"/>
                  </a:cubicBezTo>
                  <a:cubicBezTo>
                    <a:pt x="951692" y="282026"/>
                    <a:pt x="951692" y="271806"/>
                    <a:pt x="951692" y="262056"/>
                  </a:cubicBezTo>
                  <a:cubicBezTo>
                    <a:pt x="948936" y="259300"/>
                    <a:pt x="950145" y="254661"/>
                    <a:pt x="946986" y="252173"/>
                  </a:cubicBezTo>
                  <a:lnTo>
                    <a:pt x="946986" y="227229"/>
                  </a:lnTo>
                  <a:cubicBezTo>
                    <a:pt x="948666" y="225750"/>
                    <a:pt x="950213" y="224069"/>
                    <a:pt x="951558" y="222254"/>
                  </a:cubicBezTo>
                  <a:lnTo>
                    <a:pt x="951961" y="192401"/>
                  </a:lnTo>
                  <a:cubicBezTo>
                    <a:pt x="953642" y="190787"/>
                    <a:pt x="955255" y="189106"/>
                    <a:pt x="956735" y="187358"/>
                  </a:cubicBezTo>
                  <a:cubicBezTo>
                    <a:pt x="956735" y="173172"/>
                    <a:pt x="965140" y="161204"/>
                    <a:pt x="966887" y="147555"/>
                  </a:cubicBezTo>
                  <a:cubicBezTo>
                    <a:pt x="968568" y="146009"/>
                    <a:pt x="970182" y="144328"/>
                    <a:pt x="971661" y="142580"/>
                  </a:cubicBezTo>
                  <a:cubicBezTo>
                    <a:pt x="985108" y="102239"/>
                    <a:pt x="1009178" y="67478"/>
                    <a:pt x="1033921" y="33456"/>
                  </a:cubicBezTo>
                  <a:cubicBezTo>
                    <a:pt x="1042191" y="22498"/>
                    <a:pt x="1049385" y="10732"/>
                    <a:pt x="1055503" y="-1573"/>
                  </a:cubicBezTo>
                  <a:close/>
                </a:path>
              </a:pathLst>
            </a:custGeom>
            <a:solidFill>
              <a:srgbClr val="020202"/>
            </a:solidFill>
            <a:ln w="6712" cap="flat">
              <a:noFill/>
              <a:prstDash val="solid"/>
              <a:miter/>
            </a:ln>
          </p:spPr>
          <p:txBody>
            <a:bodyPr rtlCol="0" anchor="ctr"/>
            <a:lstStyle/>
            <a:p>
              <a:endParaRPr lang="es-CO"/>
            </a:p>
          </p:txBody>
        </p:sp>
        <p:sp>
          <p:nvSpPr>
            <p:cNvPr id="1004" name="Freeform: Shape 1003">
              <a:extLst>
                <a:ext uri="{FF2B5EF4-FFF2-40B4-BE49-F238E27FC236}">
                  <a16:creationId xmlns:a16="http://schemas.microsoft.com/office/drawing/2014/main" id="{82165C1C-F79F-ECB6-FDD3-8421FF44B806}"/>
                </a:ext>
              </a:extLst>
            </p:cNvPr>
            <p:cNvSpPr/>
            <p:nvPr/>
          </p:nvSpPr>
          <p:spPr>
            <a:xfrm>
              <a:off x="3444372" y="2027211"/>
              <a:ext cx="170241" cy="2846809"/>
            </a:xfrm>
            <a:custGeom>
              <a:avLst/>
              <a:gdLst>
                <a:gd name="connsiteX0" fmla="*/ 168988 w 170241"/>
                <a:gd name="connsiteY0" fmla="*/ -1573 h 2846809"/>
                <a:gd name="connsiteX1" fmla="*/ 169728 w 170241"/>
                <a:gd name="connsiteY1" fmla="*/ 4613 h 2846809"/>
                <a:gd name="connsiteX2" fmla="*/ 135236 w 170241"/>
                <a:gd name="connsiteY2" fmla="*/ 43609 h 2846809"/>
                <a:gd name="connsiteX3" fmla="*/ 55294 w 170241"/>
                <a:gd name="connsiteY3" fmla="*/ 226153 h 2846809"/>
                <a:gd name="connsiteX4" fmla="*/ 34585 w 170241"/>
                <a:gd name="connsiteY4" fmla="*/ 375482 h 2846809"/>
                <a:gd name="connsiteX5" fmla="*/ 26584 w 170241"/>
                <a:gd name="connsiteY5" fmla="*/ 446618 h 2846809"/>
                <a:gd name="connsiteX6" fmla="*/ 25845 w 170241"/>
                <a:gd name="connsiteY6" fmla="*/ 478890 h 2846809"/>
                <a:gd name="connsiteX7" fmla="*/ 25845 w 170241"/>
                <a:gd name="connsiteY7" fmla="*/ 637162 h 2846809"/>
                <a:gd name="connsiteX8" fmla="*/ 25845 w 170241"/>
                <a:gd name="connsiteY8" fmla="*/ 649601 h 2846809"/>
                <a:gd name="connsiteX9" fmla="*/ 30282 w 170241"/>
                <a:gd name="connsiteY9" fmla="*/ 903011 h 2846809"/>
                <a:gd name="connsiteX10" fmla="*/ 35257 w 170241"/>
                <a:gd name="connsiteY10" fmla="*/ 937234 h 2846809"/>
                <a:gd name="connsiteX11" fmla="*/ 31291 w 170241"/>
                <a:gd name="connsiteY11" fmla="*/ 1072511 h 2846809"/>
                <a:gd name="connsiteX12" fmla="*/ 30618 w 170241"/>
                <a:gd name="connsiteY12" fmla="*/ 1097320 h 2846809"/>
                <a:gd name="connsiteX13" fmla="*/ 24298 w 170241"/>
                <a:gd name="connsiteY13" fmla="*/ 1308372 h 2846809"/>
                <a:gd name="connsiteX14" fmla="*/ 19995 w 170241"/>
                <a:gd name="connsiteY14" fmla="*/ 1407410 h 2846809"/>
                <a:gd name="connsiteX15" fmla="*/ 11792 w 170241"/>
                <a:gd name="connsiteY15" fmla="*/ 1700018 h 2846809"/>
                <a:gd name="connsiteX16" fmla="*/ 14145 w 170241"/>
                <a:gd name="connsiteY16" fmla="*/ 2010712 h 2846809"/>
                <a:gd name="connsiteX17" fmla="*/ 11591 w 170241"/>
                <a:gd name="connsiteY17" fmla="*/ 2196820 h 2846809"/>
                <a:gd name="connsiteX18" fmla="*/ 19860 w 170241"/>
                <a:gd name="connsiteY18" fmla="*/ 2322617 h 2846809"/>
                <a:gd name="connsiteX19" fmla="*/ 20398 w 170241"/>
                <a:gd name="connsiteY19" fmla="*/ 2332568 h 2846809"/>
                <a:gd name="connsiteX20" fmla="*/ 29340 w 170241"/>
                <a:gd name="connsiteY20" fmla="*/ 2470804 h 2846809"/>
                <a:gd name="connsiteX21" fmla="*/ 36064 w 170241"/>
                <a:gd name="connsiteY21" fmla="*/ 2562243 h 2846809"/>
                <a:gd name="connsiteX22" fmla="*/ 52201 w 170241"/>
                <a:gd name="connsiteY22" fmla="*/ 2664710 h 2846809"/>
                <a:gd name="connsiteX23" fmla="*/ 59529 w 170241"/>
                <a:gd name="connsiteY23" fmla="*/ 2721054 h 2846809"/>
                <a:gd name="connsiteX24" fmla="*/ 77212 w 170241"/>
                <a:gd name="connsiteY24" fmla="*/ 2820830 h 2846809"/>
                <a:gd name="connsiteX25" fmla="*/ 79834 w 170241"/>
                <a:gd name="connsiteY25" fmla="*/ 2845237 h 2846809"/>
                <a:gd name="connsiteX26" fmla="*/ 53680 w 170241"/>
                <a:gd name="connsiteY26" fmla="*/ 2726835 h 2846809"/>
                <a:gd name="connsiteX27" fmla="*/ 29744 w 170241"/>
                <a:gd name="connsiteY27" fmla="*/ 2582077 h 2846809"/>
                <a:gd name="connsiteX28" fmla="*/ 6413 w 170241"/>
                <a:gd name="connsiteY28" fmla="*/ 2321810 h 2846809"/>
                <a:gd name="connsiteX29" fmla="*/ 8632 w 170241"/>
                <a:gd name="connsiteY29" fmla="*/ 1839329 h 2846809"/>
                <a:gd name="connsiteX30" fmla="*/ 6548 w 170241"/>
                <a:gd name="connsiteY30" fmla="*/ 1714944 h 2846809"/>
                <a:gd name="connsiteX31" fmla="*/ 11389 w 170241"/>
                <a:gd name="connsiteY31" fmla="*/ 1428857 h 2846809"/>
                <a:gd name="connsiteX32" fmla="*/ 24836 w 170241"/>
                <a:gd name="connsiteY32" fmla="*/ 1110566 h 2846809"/>
                <a:gd name="connsiteX33" fmla="*/ 31559 w 170241"/>
                <a:gd name="connsiteY33" fmla="*/ 996266 h 2846809"/>
                <a:gd name="connsiteX34" fmla="*/ 32030 w 170241"/>
                <a:gd name="connsiteY34" fmla="*/ 963993 h 2846809"/>
                <a:gd name="connsiteX35" fmla="*/ 25307 w 170241"/>
                <a:gd name="connsiteY35" fmla="*/ 740368 h 2846809"/>
                <a:gd name="connsiteX36" fmla="*/ 23020 w 170241"/>
                <a:gd name="connsiteY36" fmla="*/ 484269 h 2846809"/>
                <a:gd name="connsiteX37" fmla="*/ 76069 w 170241"/>
                <a:gd name="connsiteY37" fmla="*/ 136730 h 2846809"/>
                <a:gd name="connsiteX38" fmla="*/ 168988 w 170241"/>
                <a:gd name="connsiteY38" fmla="*/ -1573 h 284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70241" h="2846809">
                  <a:moveTo>
                    <a:pt x="168988" y="-1573"/>
                  </a:moveTo>
                  <a:cubicBezTo>
                    <a:pt x="168988" y="445"/>
                    <a:pt x="169459" y="2528"/>
                    <a:pt x="169728" y="4613"/>
                  </a:cubicBezTo>
                  <a:cubicBezTo>
                    <a:pt x="158164" y="17589"/>
                    <a:pt x="146061" y="30027"/>
                    <a:pt x="135236" y="43609"/>
                  </a:cubicBezTo>
                  <a:cubicBezTo>
                    <a:pt x="92206" y="97397"/>
                    <a:pt x="70892" y="160464"/>
                    <a:pt x="55294" y="226153"/>
                  </a:cubicBezTo>
                  <a:cubicBezTo>
                    <a:pt x="42821" y="274966"/>
                    <a:pt x="35869" y="325056"/>
                    <a:pt x="34585" y="375482"/>
                  </a:cubicBezTo>
                  <a:cubicBezTo>
                    <a:pt x="34585" y="399217"/>
                    <a:pt x="29004" y="422547"/>
                    <a:pt x="26584" y="446618"/>
                  </a:cubicBezTo>
                  <a:cubicBezTo>
                    <a:pt x="25165" y="457308"/>
                    <a:pt x="24917" y="468133"/>
                    <a:pt x="25845" y="478890"/>
                  </a:cubicBezTo>
                  <a:cubicBezTo>
                    <a:pt x="32669" y="531401"/>
                    <a:pt x="32669" y="584651"/>
                    <a:pt x="25845" y="637162"/>
                  </a:cubicBezTo>
                  <a:cubicBezTo>
                    <a:pt x="25340" y="641264"/>
                    <a:pt x="25340" y="645500"/>
                    <a:pt x="25845" y="649601"/>
                  </a:cubicBezTo>
                  <a:cubicBezTo>
                    <a:pt x="35930" y="733914"/>
                    <a:pt x="28198" y="818563"/>
                    <a:pt x="30282" y="903011"/>
                  </a:cubicBezTo>
                  <a:cubicBezTo>
                    <a:pt x="30282" y="914777"/>
                    <a:pt x="33912" y="925804"/>
                    <a:pt x="35257" y="937234"/>
                  </a:cubicBezTo>
                  <a:cubicBezTo>
                    <a:pt x="40771" y="982550"/>
                    <a:pt x="36602" y="1027530"/>
                    <a:pt x="31291" y="1072511"/>
                  </a:cubicBezTo>
                  <a:cubicBezTo>
                    <a:pt x="30430" y="1080781"/>
                    <a:pt x="30201" y="1089051"/>
                    <a:pt x="30618" y="1097320"/>
                  </a:cubicBezTo>
                  <a:cubicBezTo>
                    <a:pt x="33308" y="1167784"/>
                    <a:pt x="25105" y="1237977"/>
                    <a:pt x="24298" y="1308372"/>
                  </a:cubicBezTo>
                  <a:cubicBezTo>
                    <a:pt x="23894" y="1341184"/>
                    <a:pt x="23155" y="1374600"/>
                    <a:pt x="19995" y="1407410"/>
                  </a:cubicBezTo>
                  <a:cubicBezTo>
                    <a:pt x="9842" y="1504564"/>
                    <a:pt x="7099" y="1602392"/>
                    <a:pt x="11792" y="1700018"/>
                  </a:cubicBezTo>
                  <a:cubicBezTo>
                    <a:pt x="17574" y="1803694"/>
                    <a:pt x="16431" y="1907305"/>
                    <a:pt x="14145" y="2010712"/>
                  </a:cubicBezTo>
                  <a:cubicBezTo>
                    <a:pt x="12801" y="2072770"/>
                    <a:pt x="8565" y="2134963"/>
                    <a:pt x="11591" y="2196820"/>
                  </a:cubicBezTo>
                  <a:cubicBezTo>
                    <a:pt x="13675" y="2238708"/>
                    <a:pt x="11591" y="2281132"/>
                    <a:pt x="19860" y="2322617"/>
                  </a:cubicBezTo>
                  <a:cubicBezTo>
                    <a:pt x="20345" y="2325912"/>
                    <a:pt x="20526" y="2329273"/>
                    <a:pt x="20398" y="2332568"/>
                  </a:cubicBezTo>
                  <a:cubicBezTo>
                    <a:pt x="20398" y="2378825"/>
                    <a:pt x="27122" y="2424747"/>
                    <a:pt x="29340" y="2470804"/>
                  </a:cubicBezTo>
                  <a:cubicBezTo>
                    <a:pt x="31089" y="2501328"/>
                    <a:pt x="35056" y="2531651"/>
                    <a:pt x="36064" y="2562243"/>
                  </a:cubicBezTo>
                  <a:cubicBezTo>
                    <a:pt x="37005" y="2596870"/>
                    <a:pt x="45410" y="2630823"/>
                    <a:pt x="52201" y="2664710"/>
                  </a:cubicBezTo>
                  <a:cubicBezTo>
                    <a:pt x="55717" y="2683334"/>
                    <a:pt x="58165" y="2702160"/>
                    <a:pt x="59529" y="2721054"/>
                  </a:cubicBezTo>
                  <a:cubicBezTo>
                    <a:pt x="62777" y="2754739"/>
                    <a:pt x="68687" y="2788087"/>
                    <a:pt x="77212" y="2820830"/>
                  </a:cubicBezTo>
                  <a:cubicBezTo>
                    <a:pt x="79781" y="2828697"/>
                    <a:pt x="80675" y="2837035"/>
                    <a:pt x="79834" y="2845237"/>
                  </a:cubicBezTo>
                  <a:cubicBezTo>
                    <a:pt x="65459" y="2807248"/>
                    <a:pt x="56652" y="2767378"/>
                    <a:pt x="53680" y="2726835"/>
                  </a:cubicBezTo>
                  <a:cubicBezTo>
                    <a:pt x="49848" y="2677888"/>
                    <a:pt x="36467" y="2630555"/>
                    <a:pt x="29744" y="2582077"/>
                  </a:cubicBezTo>
                  <a:cubicBezTo>
                    <a:pt x="17709" y="2495681"/>
                    <a:pt x="13742" y="2408611"/>
                    <a:pt x="6413" y="2321810"/>
                  </a:cubicBezTo>
                  <a:cubicBezTo>
                    <a:pt x="-7034" y="2160445"/>
                    <a:pt x="2110" y="2000157"/>
                    <a:pt x="8632" y="1839329"/>
                  </a:cubicBezTo>
                  <a:cubicBezTo>
                    <a:pt x="10313" y="1797845"/>
                    <a:pt x="8162" y="1756429"/>
                    <a:pt x="6548" y="1714944"/>
                  </a:cubicBezTo>
                  <a:cubicBezTo>
                    <a:pt x="3287" y="1619537"/>
                    <a:pt x="4900" y="1524063"/>
                    <a:pt x="11389" y="1428857"/>
                  </a:cubicBezTo>
                  <a:cubicBezTo>
                    <a:pt x="18112" y="1322829"/>
                    <a:pt x="21541" y="1216731"/>
                    <a:pt x="24836" y="1110566"/>
                  </a:cubicBezTo>
                  <a:cubicBezTo>
                    <a:pt x="25911" y="1072444"/>
                    <a:pt x="29340" y="1034388"/>
                    <a:pt x="31559" y="996266"/>
                  </a:cubicBezTo>
                  <a:cubicBezTo>
                    <a:pt x="32924" y="985575"/>
                    <a:pt x="33079" y="974751"/>
                    <a:pt x="32030" y="963993"/>
                  </a:cubicBezTo>
                  <a:cubicBezTo>
                    <a:pt x="19054" y="890034"/>
                    <a:pt x="28400" y="814866"/>
                    <a:pt x="25307" y="740368"/>
                  </a:cubicBezTo>
                  <a:cubicBezTo>
                    <a:pt x="21877" y="654980"/>
                    <a:pt x="21743" y="569591"/>
                    <a:pt x="23020" y="484269"/>
                  </a:cubicBezTo>
                  <a:cubicBezTo>
                    <a:pt x="24836" y="366271"/>
                    <a:pt x="33644" y="248946"/>
                    <a:pt x="76069" y="136730"/>
                  </a:cubicBezTo>
                  <a:cubicBezTo>
                    <a:pt x="95090" y="83615"/>
                    <a:pt x="127027" y="36079"/>
                    <a:pt x="168988" y="-1573"/>
                  </a:cubicBezTo>
                  <a:close/>
                </a:path>
              </a:pathLst>
            </a:custGeom>
            <a:solidFill>
              <a:srgbClr val="0B0B0B"/>
            </a:solidFill>
            <a:ln w="6712" cap="flat">
              <a:noFill/>
              <a:prstDash val="solid"/>
              <a:miter/>
            </a:ln>
          </p:spPr>
          <p:txBody>
            <a:bodyPr rtlCol="0" anchor="ctr"/>
            <a:lstStyle/>
            <a:p>
              <a:endParaRPr lang="es-CO"/>
            </a:p>
          </p:txBody>
        </p:sp>
        <p:sp>
          <p:nvSpPr>
            <p:cNvPr id="1005" name="Freeform: Shape 1004">
              <a:extLst>
                <a:ext uri="{FF2B5EF4-FFF2-40B4-BE49-F238E27FC236}">
                  <a16:creationId xmlns:a16="http://schemas.microsoft.com/office/drawing/2014/main" id="{38C9F277-FB11-AEDC-76BE-0627C8276683}"/>
                </a:ext>
              </a:extLst>
            </p:cNvPr>
            <p:cNvSpPr/>
            <p:nvPr/>
          </p:nvSpPr>
          <p:spPr>
            <a:xfrm>
              <a:off x="6805216" y="6355027"/>
              <a:ext cx="933812" cy="156516"/>
            </a:xfrm>
            <a:custGeom>
              <a:avLst/>
              <a:gdLst>
                <a:gd name="connsiteX0" fmla="*/ 688024 w 933812"/>
                <a:gd name="connsiteY0" fmla="*/ 144515 h 156516"/>
                <a:gd name="connsiteX1" fmla="*/ 716398 w 933812"/>
                <a:gd name="connsiteY1" fmla="*/ 149020 h 156516"/>
                <a:gd name="connsiteX2" fmla="*/ 908690 w 933812"/>
                <a:gd name="connsiteY2" fmla="*/ 149020 h 156516"/>
                <a:gd name="connsiteX3" fmla="*/ 933299 w 933812"/>
                <a:gd name="connsiteY3" fmla="*/ 149894 h 156516"/>
                <a:gd name="connsiteX4" fmla="*/ 909295 w 933812"/>
                <a:gd name="connsiteY4" fmla="*/ 154264 h 156516"/>
                <a:gd name="connsiteX5" fmla="*/ 710683 w 933812"/>
                <a:gd name="connsiteY5" fmla="*/ 154264 h 156516"/>
                <a:gd name="connsiteX6" fmla="*/ 624419 w 933812"/>
                <a:gd name="connsiteY6" fmla="*/ 144246 h 156516"/>
                <a:gd name="connsiteX7" fmla="*/ 478048 w 933812"/>
                <a:gd name="connsiteY7" fmla="*/ 142296 h 156516"/>
                <a:gd name="connsiteX8" fmla="*/ 237816 w 933812"/>
                <a:gd name="connsiteY8" fmla="*/ 134632 h 156516"/>
                <a:gd name="connsiteX9" fmla="*/ 120154 w 933812"/>
                <a:gd name="connsiteY9" fmla="*/ 104778 h 156516"/>
                <a:gd name="connsiteX10" fmla="*/ 6258 w 933812"/>
                <a:gd name="connsiteY10" fmla="*/ 17372 h 156516"/>
                <a:gd name="connsiteX11" fmla="*/ 5 w 933812"/>
                <a:gd name="connsiteY11" fmla="*/ -175 h 156516"/>
                <a:gd name="connsiteX12" fmla="*/ 5788 w 933812"/>
                <a:gd name="connsiteY12" fmla="*/ -579 h 156516"/>
                <a:gd name="connsiteX13" fmla="*/ 6191 w 933812"/>
                <a:gd name="connsiteY13" fmla="*/ -175 h 156516"/>
                <a:gd name="connsiteX14" fmla="*/ 69258 w 933812"/>
                <a:gd name="connsiteY14" fmla="*/ 55227 h 156516"/>
                <a:gd name="connsiteX15" fmla="*/ 175624 w 933812"/>
                <a:gd name="connsiteY15" fmla="*/ 114864 h 156516"/>
                <a:gd name="connsiteX16" fmla="*/ 299673 w 933812"/>
                <a:gd name="connsiteY16" fmla="*/ 134430 h 156516"/>
                <a:gd name="connsiteX17" fmla="*/ 312380 w 933812"/>
                <a:gd name="connsiteY17" fmla="*/ 130866 h 156516"/>
                <a:gd name="connsiteX18" fmla="*/ 467829 w 933812"/>
                <a:gd name="connsiteY18" fmla="*/ 129455 h 156516"/>
                <a:gd name="connsiteX19" fmla="*/ 490285 w 933812"/>
                <a:gd name="connsiteY19" fmla="*/ 127437 h 156516"/>
                <a:gd name="connsiteX20" fmla="*/ 602030 w 933812"/>
                <a:gd name="connsiteY20" fmla="*/ 127437 h 156516"/>
                <a:gd name="connsiteX21" fmla="*/ 610098 w 933812"/>
                <a:gd name="connsiteY21" fmla="*/ 128782 h 156516"/>
                <a:gd name="connsiteX22" fmla="*/ 651313 w 933812"/>
                <a:gd name="connsiteY22" fmla="*/ 133892 h 156516"/>
                <a:gd name="connsiteX23" fmla="*/ 658373 w 933812"/>
                <a:gd name="connsiteY23" fmla="*/ 135438 h 156516"/>
                <a:gd name="connsiteX24" fmla="*/ 675518 w 933812"/>
                <a:gd name="connsiteY24" fmla="*/ 138598 h 156516"/>
                <a:gd name="connsiteX25" fmla="*/ 688024 w 933812"/>
                <a:gd name="connsiteY25" fmla="*/ 144515 h 15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33812" h="156516">
                  <a:moveTo>
                    <a:pt x="688024" y="144515"/>
                  </a:moveTo>
                  <a:cubicBezTo>
                    <a:pt x="696495" y="151978"/>
                    <a:pt x="706850" y="149020"/>
                    <a:pt x="716398" y="149020"/>
                  </a:cubicBezTo>
                  <a:cubicBezTo>
                    <a:pt x="780473" y="149020"/>
                    <a:pt x="844615" y="149020"/>
                    <a:pt x="908690" y="149020"/>
                  </a:cubicBezTo>
                  <a:cubicBezTo>
                    <a:pt x="916893" y="149020"/>
                    <a:pt x="925095" y="149558"/>
                    <a:pt x="933299" y="149894"/>
                  </a:cubicBezTo>
                  <a:cubicBezTo>
                    <a:pt x="925969" y="155205"/>
                    <a:pt x="917431" y="154264"/>
                    <a:pt x="909295" y="154264"/>
                  </a:cubicBezTo>
                  <a:cubicBezTo>
                    <a:pt x="843069" y="154601"/>
                    <a:pt x="776842" y="155609"/>
                    <a:pt x="710683" y="154264"/>
                  </a:cubicBezTo>
                  <a:cubicBezTo>
                    <a:pt x="681838" y="153591"/>
                    <a:pt x="653129" y="147541"/>
                    <a:pt x="624419" y="144246"/>
                  </a:cubicBezTo>
                  <a:cubicBezTo>
                    <a:pt x="575741" y="139405"/>
                    <a:pt x="526793" y="138800"/>
                    <a:pt x="478048" y="142296"/>
                  </a:cubicBezTo>
                  <a:cubicBezTo>
                    <a:pt x="397837" y="146533"/>
                    <a:pt x="317423" y="149020"/>
                    <a:pt x="237816" y="134632"/>
                  </a:cubicBezTo>
                  <a:cubicBezTo>
                    <a:pt x="197677" y="128714"/>
                    <a:pt x="158277" y="118696"/>
                    <a:pt x="120154" y="104778"/>
                  </a:cubicBezTo>
                  <a:cubicBezTo>
                    <a:pt x="76250" y="83398"/>
                    <a:pt x="40481" y="50990"/>
                    <a:pt x="6258" y="17372"/>
                  </a:cubicBezTo>
                  <a:cubicBezTo>
                    <a:pt x="812" y="13339"/>
                    <a:pt x="-1676" y="6414"/>
                    <a:pt x="5" y="-175"/>
                  </a:cubicBezTo>
                  <a:cubicBezTo>
                    <a:pt x="1484" y="-1856"/>
                    <a:pt x="4107" y="-2058"/>
                    <a:pt x="5788" y="-579"/>
                  </a:cubicBezTo>
                  <a:cubicBezTo>
                    <a:pt x="5922" y="-444"/>
                    <a:pt x="6056" y="-310"/>
                    <a:pt x="6191" y="-175"/>
                  </a:cubicBezTo>
                  <a:cubicBezTo>
                    <a:pt x="27034" y="18516"/>
                    <a:pt x="48415" y="36535"/>
                    <a:pt x="69258" y="55227"/>
                  </a:cubicBezTo>
                  <a:cubicBezTo>
                    <a:pt x="99984" y="82659"/>
                    <a:pt x="133131" y="106796"/>
                    <a:pt x="175624" y="114864"/>
                  </a:cubicBezTo>
                  <a:cubicBezTo>
                    <a:pt x="216839" y="122731"/>
                    <a:pt x="256978" y="136380"/>
                    <a:pt x="299673" y="134430"/>
                  </a:cubicBezTo>
                  <a:cubicBezTo>
                    <a:pt x="303303" y="131607"/>
                    <a:pt x="307808" y="130328"/>
                    <a:pt x="312380" y="130866"/>
                  </a:cubicBezTo>
                  <a:cubicBezTo>
                    <a:pt x="364219" y="132682"/>
                    <a:pt x="416057" y="134901"/>
                    <a:pt x="467829" y="129455"/>
                  </a:cubicBezTo>
                  <a:cubicBezTo>
                    <a:pt x="475225" y="127908"/>
                    <a:pt x="482755" y="127235"/>
                    <a:pt x="490285" y="127437"/>
                  </a:cubicBezTo>
                  <a:cubicBezTo>
                    <a:pt x="527533" y="127437"/>
                    <a:pt x="564782" y="126697"/>
                    <a:pt x="602030" y="127437"/>
                  </a:cubicBezTo>
                  <a:cubicBezTo>
                    <a:pt x="604720" y="127707"/>
                    <a:pt x="607409" y="128178"/>
                    <a:pt x="610098" y="128782"/>
                  </a:cubicBezTo>
                  <a:cubicBezTo>
                    <a:pt x="623545" y="134094"/>
                    <a:pt x="637598" y="132211"/>
                    <a:pt x="651313" y="133892"/>
                  </a:cubicBezTo>
                  <a:cubicBezTo>
                    <a:pt x="653734" y="134228"/>
                    <a:pt x="656088" y="134699"/>
                    <a:pt x="658373" y="135438"/>
                  </a:cubicBezTo>
                  <a:cubicBezTo>
                    <a:pt x="663954" y="137253"/>
                    <a:pt x="669668" y="138263"/>
                    <a:pt x="675518" y="138598"/>
                  </a:cubicBezTo>
                  <a:cubicBezTo>
                    <a:pt x="680359" y="138732"/>
                    <a:pt x="684864" y="140884"/>
                    <a:pt x="688024" y="144515"/>
                  </a:cubicBezTo>
                  <a:close/>
                </a:path>
              </a:pathLst>
            </a:custGeom>
            <a:solidFill>
              <a:srgbClr val="1B1B1B"/>
            </a:solidFill>
            <a:ln w="6712" cap="flat">
              <a:noFill/>
              <a:prstDash val="solid"/>
              <a:miter/>
            </a:ln>
          </p:spPr>
          <p:txBody>
            <a:bodyPr rtlCol="0" anchor="ctr"/>
            <a:lstStyle/>
            <a:p>
              <a:endParaRPr lang="es-CO"/>
            </a:p>
          </p:txBody>
        </p:sp>
        <p:sp>
          <p:nvSpPr>
            <p:cNvPr id="1006" name="Freeform: Shape 1005">
              <a:extLst>
                <a:ext uri="{FF2B5EF4-FFF2-40B4-BE49-F238E27FC236}">
                  <a16:creationId xmlns:a16="http://schemas.microsoft.com/office/drawing/2014/main" id="{07BFB2B3-D82B-2709-25BF-9952797C150D}"/>
                </a:ext>
              </a:extLst>
            </p:cNvPr>
            <p:cNvSpPr/>
            <p:nvPr/>
          </p:nvSpPr>
          <p:spPr>
            <a:xfrm>
              <a:off x="6358687" y="5522413"/>
              <a:ext cx="60444" cy="571053"/>
            </a:xfrm>
            <a:custGeom>
              <a:avLst/>
              <a:gdLst>
                <a:gd name="connsiteX0" fmla="*/ 9303 w 60444"/>
                <a:gd name="connsiteY0" fmla="*/ 160220 h 571053"/>
                <a:gd name="connsiteX1" fmla="*/ 8967 w 60444"/>
                <a:gd name="connsiteY1" fmla="*/ 155379 h 571053"/>
                <a:gd name="connsiteX2" fmla="*/ 6681 w 60444"/>
                <a:gd name="connsiteY2" fmla="*/ 124114 h 571053"/>
                <a:gd name="connsiteX3" fmla="*/ 4193 w 60444"/>
                <a:gd name="connsiteY3" fmla="*/ 105422 h 571053"/>
                <a:gd name="connsiteX4" fmla="*/ 4193 w 60444"/>
                <a:gd name="connsiteY4" fmla="*/ 105422 h 571053"/>
                <a:gd name="connsiteX5" fmla="*/ 1840 w 60444"/>
                <a:gd name="connsiteY5" fmla="*/ 68914 h 571053"/>
                <a:gd name="connsiteX6" fmla="*/ -514 w 60444"/>
                <a:gd name="connsiteY6" fmla="*/ 45583 h 571053"/>
                <a:gd name="connsiteX7" fmla="*/ -514 w 60444"/>
                <a:gd name="connsiteY7" fmla="*/ 20707 h 571053"/>
                <a:gd name="connsiteX8" fmla="*/ 2176 w 60444"/>
                <a:gd name="connsiteY8" fmla="*/ 10621 h 571053"/>
                <a:gd name="connsiteX9" fmla="*/ 4529 w 60444"/>
                <a:gd name="connsiteY9" fmla="*/ 5848 h 571053"/>
                <a:gd name="connsiteX10" fmla="*/ 4529 w 60444"/>
                <a:gd name="connsiteY10" fmla="*/ 5848 h 571053"/>
                <a:gd name="connsiteX11" fmla="*/ 9504 w 60444"/>
                <a:gd name="connsiteY11" fmla="*/ 3359 h 571053"/>
                <a:gd name="connsiteX12" fmla="*/ 14413 w 60444"/>
                <a:gd name="connsiteY12" fmla="*/ 738 h 571053"/>
                <a:gd name="connsiteX13" fmla="*/ 14413 w 60444"/>
                <a:gd name="connsiteY13" fmla="*/ 738 h 571053"/>
                <a:gd name="connsiteX14" fmla="*/ 29810 w 60444"/>
                <a:gd name="connsiteY14" fmla="*/ 267 h 571053"/>
                <a:gd name="connsiteX15" fmla="*/ 59931 w 60444"/>
                <a:gd name="connsiteY15" fmla="*/ 1409 h 571053"/>
                <a:gd name="connsiteX16" fmla="*/ 26313 w 60444"/>
                <a:gd name="connsiteY16" fmla="*/ 8133 h 571053"/>
                <a:gd name="connsiteX17" fmla="*/ 9437 w 60444"/>
                <a:gd name="connsiteY17" fmla="*/ 28775 h 571053"/>
                <a:gd name="connsiteX18" fmla="*/ 12059 w 60444"/>
                <a:gd name="connsiteY18" fmla="*/ 68443 h 571053"/>
                <a:gd name="connsiteX19" fmla="*/ 36398 w 60444"/>
                <a:gd name="connsiteY19" fmla="*/ 400519 h 571053"/>
                <a:gd name="connsiteX20" fmla="*/ 20598 w 60444"/>
                <a:gd name="connsiteY20" fmla="*/ 556033 h 571053"/>
                <a:gd name="connsiteX21" fmla="*/ 15287 w 60444"/>
                <a:gd name="connsiteY21" fmla="*/ 569480 h 571053"/>
                <a:gd name="connsiteX22" fmla="*/ 16161 w 60444"/>
                <a:gd name="connsiteY22" fmla="*/ 547494 h 571053"/>
                <a:gd name="connsiteX23" fmla="*/ 24901 w 60444"/>
                <a:gd name="connsiteY23" fmla="*/ 463585 h 571053"/>
                <a:gd name="connsiteX24" fmla="*/ 19119 w 60444"/>
                <a:gd name="connsiteY24" fmla="*/ 249978 h 571053"/>
                <a:gd name="connsiteX25" fmla="*/ 14547 w 60444"/>
                <a:gd name="connsiteY25" fmla="*/ 205536 h 571053"/>
                <a:gd name="connsiteX26" fmla="*/ 9303 w 60444"/>
                <a:gd name="connsiteY26" fmla="*/ 160220 h 571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0444" h="571053">
                  <a:moveTo>
                    <a:pt x="9303" y="160220"/>
                  </a:moveTo>
                  <a:cubicBezTo>
                    <a:pt x="9303" y="158606"/>
                    <a:pt x="9303" y="156993"/>
                    <a:pt x="8967" y="155379"/>
                  </a:cubicBezTo>
                  <a:cubicBezTo>
                    <a:pt x="4260" y="145227"/>
                    <a:pt x="7823" y="134468"/>
                    <a:pt x="6681" y="124114"/>
                  </a:cubicBezTo>
                  <a:cubicBezTo>
                    <a:pt x="5874" y="117861"/>
                    <a:pt x="8698" y="111138"/>
                    <a:pt x="4193" y="105422"/>
                  </a:cubicBezTo>
                  <a:lnTo>
                    <a:pt x="4193" y="105422"/>
                  </a:lnTo>
                  <a:cubicBezTo>
                    <a:pt x="-715" y="93523"/>
                    <a:pt x="2983" y="81084"/>
                    <a:pt x="1840" y="68914"/>
                  </a:cubicBezTo>
                  <a:cubicBezTo>
                    <a:pt x="898" y="61182"/>
                    <a:pt x="4126" y="52980"/>
                    <a:pt x="-514" y="45583"/>
                  </a:cubicBezTo>
                  <a:lnTo>
                    <a:pt x="-514" y="20707"/>
                  </a:lnTo>
                  <a:cubicBezTo>
                    <a:pt x="2579" y="17883"/>
                    <a:pt x="1907" y="13983"/>
                    <a:pt x="2176" y="10621"/>
                  </a:cubicBezTo>
                  <a:cubicBezTo>
                    <a:pt x="2425" y="8806"/>
                    <a:pt x="3251" y="7125"/>
                    <a:pt x="4529" y="5848"/>
                  </a:cubicBezTo>
                  <a:lnTo>
                    <a:pt x="4529" y="5848"/>
                  </a:lnTo>
                  <a:cubicBezTo>
                    <a:pt x="5900" y="4569"/>
                    <a:pt x="7635" y="3696"/>
                    <a:pt x="9504" y="3359"/>
                  </a:cubicBezTo>
                  <a:cubicBezTo>
                    <a:pt x="11374" y="3023"/>
                    <a:pt x="13095" y="2082"/>
                    <a:pt x="14413" y="738"/>
                  </a:cubicBezTo>
                  <a:lnTo>
                    <a:pt x="14413" y="738"/>
                  </a:lnTo>
                  <a:cubicBezTo>
                    <a:pt x="19092" y="-2154"/>
                    <a:pt x="24962" y="-2355"/>
                    <a:pt x="29810" y="267"/>
                  </a:cubicBezTo>
                  <a:cubicBezTo>
                    <a:pt x="39828" y="940"/>
                    <a:pt x="49980" y="-2287"/>
                    <a:pt x="59931" y="1409"/>
                  </a:cubicBezTo>
                  <a:cubicBezTo>
                    <a:pt x="49173" y="6385"/>
                    <a:pt x="37273" y="5511"/>
                    <a:pt x="26313" y="8133"/>
                  </a:cubicBezTo>
                  <a:cubicBezTo>
                    <a:pt x="15354" y="10756"/>
                    <a:pt x="8899" y="17076"/>
                    <a:pt x="9437" y="28775"/>
                  </a:cubicBezTo>
                  <a:cubicBezTo>
                    <a:pt x="10042" y="42222"/>
                    <a:pt x="10916" y="55198"/>
                    <a:pt x="12059" y="68443"/>
                  </a:cubicBezTo>
                  <a:cubicBezTo>
                    <a:pt x="21405" y="179046"/>
                    <a:pt x="34987" y="289311"/>
                    <a:pt x="36398" y="400519"/>
                  </a:cubicBezTo>
                  <a:cubicBezTo>
                    <a:pt x="36600" y="452761"/>
                    <a:pt x="31302" y="504868"/>
                    <a:pt x="20598" y="556033"/>
                  </a:cubicBezTo>
                  <a:cubicBezTo>
                    <a:pt x="19657" y="560808"/>
                    <a:pt x="19724" y="566051"/>
                    <a:pt x="15287" y="569480"/>
                  </a:cubicBezTo>
                  <a:cubicBezTo>
                    <a:pt x="13451" y="562220"/>
                    <a:pt x="13760" y="554554"/>
                    <a:pt x="16161" y="547494"/>
                  </a:cubicBezTo>
                  <a:cubicBezTo>
                    <a:pt x="22031" y="519929"/>
                    <a:pt x="24962" y="491758"/>
                    <a:pt x="24901" y="463585"/>
                  </a:cubicBezTo>
                  <a:cubicBezTo>
                    <a:pt x="25439" y="392316"/>
                    <a:pt x="24901" y="321046"/>
                    <a:pt x="19119" y="249978"/>
                  </a:cubicBezTo>
                  <a:cubicBezTo>
                    <a:pt x="17909" y="235119"/>
                    <a:pt x="13471" y="220597"/>
                    <a:pt x="14547" y="205536"/>
                  </a:cubicBezTo>
                  <a:cubicBezTo>
                    <a:pt x="7958" y="190745"/>
                    <a:pt x="15623" y="174742"/>
                    <a:pt x="9303" y="160220"/>
                  </a:cubicBezTo>
                  <a:close/>
                </a:path>
              </a:pathLst>
            </a:custGeom>
            <a:solidFill>
              <a:srgbClr val="454545"/>
            </a:solidFill>
            <a:ln w="6712" cap="flat">
              <a:noFill/>
              <a:prstDash val="solid"/>
              <a:miter/>
            </a:ln>
          </p:spPr>
          <p:txBody>
            <a:bodyPr rtlCol="0" anchor="ctr"/>
            <a:lstStyle/>
            <a:p>
              <a:endParaRPr lang="es-CO"/>
            </a:p>
          </p:txBody>
        </p:sp>
        <p:sp>
          <p:nvSpPr>
            <p:cNvPr id="1007" name="Freeform: Shape 1006">
              <a:extLst>
                <a:ext uri="{FF2B5EF4-FFF2-40B4-BE49-F238E27FC236}">
                  <a16:creationId xmlns:a16="http://schemas.microsoft.com/office/drawing/2014/main" id="{62E20F6B-3048-3CA0-B242-17831F6CFAE1}"/>
                </a:ext>
              </a:extLst>
            </p:cNvPr>
            <p:cNvSpPr/>
            <p:nvPr/>
          </p:nvSpPr>
          <p:spPr>
            <a:xfrm>
              <a:off x="6715966" y="6242259"/>
              <a:ext cx="209716" cy="219053"/>
            </a:xfrm>
            <a:custGeom>
              <a:avLst/>
              <a:gdLst>
                <a:gd name="connsiteX0" fmla="*/ 88919 w 209716"/>
                <a:gd name="connsiteY0" fmla="*/ 113198 h 219053"/>
                <a:gd name="connsiteX1" fmla="*/ 195755 w 209716"/>
                <a:gd name="connsiteY1" fmla="*/ 207328 h 219053"/>
                <a:gd name="connsiteX2" fmla="*/ 209202 w 209716"/>
                <a:gd name="connsiteY2" fmla="*/ 217480 h 219053"/>
                <a:gd name="connsiteX3" fmla="*/ 151515 w 209716"/>
                <a:gd name="connsiteY3" fmla="*/ 185946 h 219053"/>
                <a:gd name="connsiteX4" fmla="*/ 11598 w 209716"/>
                <a:gd name="connsiteY4" fmla="*/ 32583 h 219053"/>
                <a:gd name="connsiteX5" fmla="*/ 101 w 209716"/>
                <a:gd name="connsiteY5" fmla="*/ -1573 h 219053"/>
                <a:gd name="connsiteX6" fmla="*/ 33181 w 209716"/>
                <a:gd name="connsiteY6" fmla="*/ 40853 h 219053"/>
                <a:gd name="connsiteX7" fmla="*/ 61823 w 209716"/>
                <a:gd name="connsiteY7" fmla="*/ 77765 h 219053"/>
                <a:gd name="connsiteX8" fmla="*/ 65857 w 209716"/>
                <a:gd name="connsiteY8" fmla="*/ 83010 h 219053"/>
                <a:gd name="connsiteX9" fmla="*/ 68009 w 209716"/>
                <a:gd name="connsiteY9" fmla="*/ 85429 h 219053"/>
                <a:gd name="connsiteX10" fmla="*/ 72446 w 209716"/>
                <a:gd name="connsiteY10" fmla="*/ 90135 h 219053"/>
                <a:gd name="connsiteX11" fmla="*/ 88919 w 209716"/>
                <a:gd name="connsiteY11" fmla="*/ 113198 h 21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716" h="219053">
                  <a:moveTo>
                    <a:pt x="88919" y="113198"/>
                  </a:moveTo>
                  <a:cubicBezTo>
                    <a:pt x="117696" y="152395"/>
                    <a:pt x="156827" y="179693"/>
                    <a:pt x="195755" y="207328"/>
                  </a:cubicBezTo>
                  <a:cubicBezTo>
                    <a:pt x="200395" y="210555"/>
                    <a:pt x="206446" y="211899"/>
                    <a:pt x="209202" y="217480"/>
                  </a:cubicBezTo>
                  <a:cubicBezTo>
                    <a:pt x="185065" y="216000"/>
                    <a:pt x="168861" y="199056"/>
                    <a:pt x="151515" y="185946"/>
                  </a:cubicBezTo>
                  <a:cubicBezTo>
                    <a:pt x="95374" y="143654"/>
                    <a:pt x="51738" y="89666"/>
                    <a:pt x="11598" y="32583"/>
                  </a:cubicBezTo>
                  <a:cubicBezTo>
                    <a:pt x="4337" y="22229"/>
                    <a:pt x="-2656" y="12009"/>
                    <a:pt x="101" y="-1573"/>
                  </a:cubicBezTo>
                  <a:cubicBezTo>
                    <a:pt x="17448" y="7570"/>
                    <a:pt x="21415" y="27204"/>
                    <a:pt x="33181" y="40853"/>
                  </a:cubicBezTo>
                  <a:cubicBezTo>
                    <a:pt x="43266" y="52619"/>
                    <a:pt x="51133" y="66334"/>
                    <a:pt x="61823" y="77765"/>
                  </a:cubicBezTo>
                  <a:lnTo>
                    <a:pt x="65857" y="83010"/>
                  </a:lnTo>
                  <a:lnTo>
                    <a:pt x="68009" y="85429"/>
                  </a:lnTo>
                  <a:cubicBezTo>
                    <a:pt x="69488" y="87043"/>
                    <a:pt x="70900" y="88589"/>
                    <a:pt x="72446" y="90135"/>
                  </a:cubicBezTo>
                  <a:cubicBezTo>
                    <a:pt x="78363" y="97666"/>
                    <a:pt x="85826" y="104054"/>
                    <a:pt x="88919" y="113198"/>
                  </a:cubicBezTo>
                  <a:close/>
                </a:path>
              </a:pathLst>
            </a:custGeom>
            <a:solidFill>
              <a:srgbClr val="C3C3C3"/>
            </a:solidFill>
            <a:ln w="6712" cap="flat">
              <a:noFill/>
              <a:prstDash val="solid"/>
              <a:miter/>
            </a:ln>
          </p:spPr>
          <p:txBody>
            <a:bodyPr rtlCol="0" anchor="ctr"/>
            <a:lstStyle/>
            <a:p>
              <a:endParaRPr lang="es-CO"/>
            </a:p>
          </p:txBody>
        </p:sp>
        <p:sp>
          <p:nvSpPr>
            <p:cNvPr id="1008" name="Freeform: Shape 1007">
              <a:extLst>
                <a:ext uri="{FF2B5EF4-FFF2-40B4-BE49-F238E27FC236}">
                  <a16:creationId xmlns:a16="http://schemas.microsoft.com/office/drawing/2014/main" id="{28F33660-C05C-FAE8-682C-5AEE81808148}"/>
                </a:ext>
              </a:extLst>
            </p:cNvPr>
            <p:cNvSpPr/>
            <p:nvPr/>
          </p:nvSpPr>
          <p:spPr>
            <a:xfrm>
              <a:off x="6715976" y="6232376"/>
              <a:ext cx="95675" cy="124654"/>
            </a:xfrm>
            <a:custGeom>
              <a:avLst/>
              <a:gdLst>
                <a:gd name="connsiteX0" fmla="*/ 60536 w 95675"/>
                <a:gd name="connsiteY0" fmla="*/ 92624 h 124654"/>
                <a:gd name="connsiteX1" fmla="*/ 24 w 95675"/>
                <a:gd name="connsiteY1" fmla="*/ 8378 h 124654"/>
                <a:gd name="connsiteX2" fmla="*/ -514 w 95675"/>
                <a:gd name="connsiteY2" fmla="*/ -1573 h 124654"/>
                <a:gd name="connsiteX3" fmla="*/ 7353 w 95675"/>
                <a:gd name="connsiteY3" fmla="*/ 3872 h 124654"/>
                <a:gd name="connsiteX4" fmla="*/ 95162 w 95675"/>
                <a:gd name="connsiteY4" fmla="*/ 122476 h 124654"/>
                <a:gd name="connsiteX5" fmla="*/ 88439 w 95675"/>
                <a:gd name="connsiteY5" fmla="*/ 123082 h 124654"/>
                <a:gd name="connsiteX6" fmla="*/ 69209 w 95675"/>
                <a:gd name="connsiteY6" fmla="*/ 103381 h 124654"/>
                <a:gd name="connsiteX7" fmla="*/ 64570 w 95675"/>
                <a:gd name="connsiteY7" fmla="*/ 97936 h 124654"/>
                <a:gd name="connsiteX8" fmla="*/ 64570 w 95675"/>
                <a:gd name="connsiteY8" fmla="*/ 97936 h 124654"/>
                <a:gd name="connsiteX9" fmla="*/ 60536 w 95675"/>
                <a:gd name="connsiteY9" fmla="*/ 92624 h 12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675" h="124654">
                  <a:moveTo>
                    <a:pt x="60536" y="92624"/>
                  </a:moveTo>
                  <a:cubicBezTo>
                    <a:pt x="38147" y="66199"/>
                    <a:pt x="17909" y="38028"/>
                    <a:pt x="24" y="8378"/>
                  </a:cubicBezTo>
                  <a:cubicBezTo>
                    <a:pt x="24" y="5083"/>
                    <a:pt x="24" y="1654"/>
                    <a:pt x="-514" y="-1573"/>
                  </a:cubicBezTo>
                  <a:cubicBezTo>
                    <a:pt x="2176" y="243"/>
                    <a:pt x="6210" y="1385"/>
                    <a:pt x="7353" y="3872"/>
                  </a:cubicBezTo>
                  <a:cubicBezTo>
                    <a:pt x="32230" y="46702"/>
                    <a:pt x="65377" y="83345"/>
                    <a:pt x="95162" y="122476"/>
                  </a:cubicBezTo>
                  <a:lnTo>
                    <a:pt x="88439" y="123082"/>
                  </a:lnTo>
                  <a:cubicBezTo>
                    <a:pt x="80707" y="117972"/>
                    <a:pt x="74117" y="111248"/>
                    <a:pt x="69209" y="103381"/>
                  </a:cubicBezTo>
                  <a:cubicBezTo>
                    <a:pt x="68201" y="101163"/>
                    <a:pt x="66587" y="99280"/>
                    <a:pt x="64570" y="97936"/>
                  </a:cubicBezTo>
                  <a:lnTo>
                    <a:pt x="64570" y="97936"/>
                  </a:lnTo>
                  <a:cubicBezTo>
                    <a:pt x="63629" y="96053"/>
                    <a:pt x="62015" y="94439"/>
                    <a:pt x="60536" y="92624"/>
                  </a:cubicBezTo>
                  <a:close/>
                </a:path>
              </a:pathLst>
            </a:custGeom>
            <a:solidFill>
              <a:srgbClr val="191919"/>
            </a:solidFill>
            <a:ln w="6712" cap="flat">
              <a:noFill/>
              <a:prstDash val="solid"/>
              <a:miter/>
            </a:ln>
          </p:spPr>
          <p:txBody>
            <a:bodyPr rtlCol="0" anchor="ctr"/>
            <a:lstStyle/>
            <a:p>
              <a:endParaRPr lang="es-CO"/>
            </a:p>
          </p:txBody>
        </p:sp>
        <p:sp>
          <p:nvSpPr>
            <p:cNvPr id="1009" name="Freeform: Shape 1008">
              <a:extLst>
                <a:ext uri="{FF2B5EF4-FFF2-40B4-BE49-F238E27FC236}">
                  <a16:creationId xmlns:a16="http://schemas.microsoft.com/office/drawing/2014/main" id="{84436C88-A54F-3E03-CC52-5A8016EEEFD9}"/>
                </a:ext>
              </a:extLst>
            </p:cNvPr>
            <p:cNvSpPr/>
            <p:nvPr/>
          </p:nvSpPr>
          <p:spPr>
            <a:xfrm>
              <a:off x="4417790" y="6104628"/>
              <a:ext cx="8151" cy="13200"/>
            </a:xfrm>
            <a:custGeom>
              <a:avLst/>
              <a:gdLst>
                <a:gd name="connsiteX0" fmla="*/ 7638 w 8151"/>
                <a:gd name="connsiteY0" fmla="*/ 6764 h 13200"/>
                <a:gd name="connsiteX1" fmla="*/ 4679 w 8151"/>
                <a:gd name="connsiteY1" fmla="*/ 11470 h 13200"/>
                <a:gd name="connsiteX2" fmla="*/ -431 w 8151"/>
                <a:gd name="connsiteY2" fmla="*/ 1856 h 13200"/>
                <a:gd name="connsiteX3" fmla="*/ 1990 w 8151"/>
                <a:gd name="connsiteY3" fmla="*/ -1573 h 13200"/>
                <a:gd name="connsiteX4" fmla="*/ 7638 w 8151"/>
                <a:gd name="connsiteY4" fmla="*/ 6764 h 13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51" h="13200">
                  <a:moveTo>
                    <a:pt x="7638" y="6764"/>
                  </a:moveTo>
                  <a:cubicBezTo>
                    <a:pt x="7234" y="8915"/>
                    <a:pt x="7167" y="12411"/>
                    <a:pt x="4679" y="11470"/>
                  </a:cubicBezTo>
                  <a:cubicBezTo>
                    <a:pt x="1096" y="9722"/>
                    <a:pt x="-962" y="5822"/>
                    <a:pt x="-431" y="1856"/>
                  </a:cubicBezTo>
                  <a:cubicBezTo>
                    <a:pt x="-431" y="645"/>
                    <a:pt x="1183" y="-1573"/>
                    <a:pt x="1990" y="-1573"/>
                  </a:cubicBezTo>
                  <a:cubicBezTo>
                    <a:pt x="7436" y="-1304"/>
                    <a:pt x="7234" y="3066"/>
                    <a:pt x="7638" y="6764"/>
                  </a:cubicBezTo>
                  <a:close/>
                </a:path>
              </a:pathLst>
            </a:custGeom>
            <a:solidFill>
              <a:srgbClr val="E8E8E8"/>
            </a:solidFill>
            <a:ln w="6712" cap="flat">
              <a:noFill/>
              <a:prstDash val="solid"/>
              <a:miter/>
            </a:ln>
          </p:spPr>
          <p:txBody>
            <a:bodyPr rtlCol="0" anchor="ctr"/>
            <a:lstStyle/>
            <a:p>
              <a:endParaRPr lang="es-CO"/>
            </a:p>
          </p:txBody>
        </p:sp>
        <p:sp>
          <p:nvSpPr>
            <p:cNvPr id="1010" name="Freeform: Shape 1009">
              <a:extLst>
                <a:ext uri="{FF2B5EF4-FFF2-40B4-BE49-F238E27FC236}">
                  <a16:creationId xmlns:a16="http://schemas.microsoft.com/office/drawing/2014/main" id="{E8AF7E6D-D1FA-7A83-D431-0E70280AEEE1}"/>
                </a:ext>
              </a:extLst>
            </p:cNvPr>
            <p:cNvSpPr/>
            <p:nvPr/>
          </p:nvSpPr>
          <p:spPr>
            <a:xfrm>
              <a:off x="8042605" y="777307"/>
              <a:ext cx="15991" cy="20170"/>
            </a:xfrm>
            <a:custGeom>
              <a:avLst/>
              <a:gdLst>
                <a:gd name="connsiteX0" fmla="*/ 15478 w 15991"/>
                <a:gd name="connsiteY0" fmla="*/ 18598 h 20170"/>
                <a:gd name="connsiteX1" fmla="*/ -390 w 15991"/>
                <a:gd name="connsiteY1" fmla="*/ -1573 h 20170"/>
                <a:gd name="connsiteX2" fmla="*/ 15478 w 15991"/>
                <a:gd name="connsiteY2" fmla="*/ 18598 h 20170"/>
              </a:gdLst>
              <a:ahLst/>
              <a:cxnLst>
                <a:cxn ang="0">
                  <a:pos x="connsiteX0" y="connsiteY0"/>
                </a:cxn>
                <a:cxn ang="0">
                  <a:pos x="connsiteX1" y="connsiteY1"/>
                </a:cxn>
                <a:cxn ang="0">
                  <a:pos x="connsiteX2" y="connsiteY2"/>
                </a:cxn>
              </a:cxnLst>
              <a:rect l="l" t="t" r="r" b="b"/>
              <a:pathLst>
                <a:path w="15991" h="20170">
                  <a:moveTo>
                    <a:pt x="15478" y="18598"/>
                  </a:moveTo>
                  <a:cubicBezTo>
                    <a:pt x="5326" y="15505"/>
                    <a:pt x="-1532" y="9924"/>
                    <a:pt x="-390" y="-1573"/>
                  </a:cubicBezTo>
                  <a:cubicBezTo>
                    <a:pt x="6805" y="3402"/>
                    <a:pt x="12318" y="10463"/>
                    <a:pt x="15478" y="18598"/>
                  </a:cubicBezTo>
                  <a:close/>
                </a:path>
              </a:pathLst>
            </a:custGeom>
            <a:solidFill>
              <a:srgbClr val="020202"/>
            </a:solidFill>
            <a:ln w="6712" cap="flat">
              <a:noFill/>
              <a:prstDash val="solid"/>
              <a:miter/>
            </a:ln>
          </p:spPr>
          <p:txBody>
            <a:bodyPr rtlCol="0" anchor="ctr"/>
            <a:lstStyle/>
            <a:p>
              <a:endParaRPr lang="es-CO"/>
            </a:p>
          </p:txBody>
        </p:sp>
        <p:sp>
          <p:nvSpPr>
            <p:cNvPr id="1011" name="Freeform: Shape 1010">
              <a:extLst>
                <a:ext uri="{FF2B5EF4-FFF2-40B4-BE49-F238E27FC236}">
                  <a16:creationId xmlns:a16="http://schemas.microsoft.com/office/drawing/2014/main" id="{58541F9A-6CEB-0480-E821-3C4B7128805D}"/>
                </a:ext>
              </a:extLst>
            </p:cNvPr>
            <p:cNvSpPr/>
            <p:nvPr/>
          </p:nvSpPr>
          <p:spPr>
            <a:xfrm>
              <a:off x="5045624" y="390593"/>
              <a:ext cx="3031232" cy="4259736"/>
            </a:xfrm>
            <a:custGeom>
              <a:avLst/>
              <a:gdLst>
                <a:gd name="connsiteX0" fmla="*/ 644298 w 3031232"/>
                <a:gd name="connsiteY0" fmla="*/ 1032280 h 4259736"/>
                <a:gd name="connsiteX1" fmla="*/ 615925 w 3031232"/>
                <a:gd name="connsiteY1" fmla="*/ 1160027 h 4259736"/>
                <a:gd name="connsiteX2" fmla="*/ 614916 w 3031232"/>
                <a:gd name="connsiteY2" fmla="*/ 1229683 h 4259736"/>
                <a:gd name="connsiteX3" fmla="*/ 607319 w 3031232"/>
                <a:gd name="connsiteY3" fmla="*/ 1418547 h 4259736"/>
                <a:gd name="connsiteX4" fmla="*/ 606915 w 3031232"/>
                <a:gd name="connsiteY4" fmla="*/ 1625094 h 4259736"/>
                <a:gd name="connsiteX5" fmla="*/ 607722 w 3031232"/>
                <a:gd name="connsiteY5" fmla="*/ 1714584 h 4259736"/>
                <a:gd name="connsiteX6" fmla="*/ 639592 w 3031232"/>
                <a:gd name="connsiteY6" fmla="*/ 1948361 h 4259736"/>
                <a:gd name="connsiteX7" fmla="*/ 744949 w 3031232"/>
                <a:gd name="connsiteY7" fmla="*/ 2226379 h 4259736"/>
                <a:gd name="connsiteX8" fmla="*/ 894279 w 3031232"/>
                <a:gd name="connsiteY8" fmla="*/ 2458341 h 4259736"/>
                <a:gd name="connsiteX9" fmla="*/ 997149 w 3031232"/>
                <a:gd name="connsiteY9" fmla="*/ 2579903 h 4259736"/>
                <a:gd name="connsiteX10" fmla="*/ 1072654 w 3031232"/>
                <a:gd name="connsiteY10" fmla="*/ 2631471 h 4259736"/>
                <a:gd name="connsiteX11" fmla="*/ 1212100 w 3031232"/>
                <a:gd name="connsiteY11" fmla="*/ 2691042 h 4259736"/>
                <a:gd name="connsiteX12" fmla="*/ 1467594 w 3031232"/>
                <a:gd name="connsiteY12" fmla="*/ 2774078 h 4259736"/>
                <a:gd name="connsiteX13" fmla="*/ 1609931 w 3031232"/>
                <a:gd name="connsiteY13" fmla="*/ 2796400 h 4259736"/>
                <a:gd name="connsiteX14" fmla="*/ 1975422 w 3031232"/>
                <a:gd name="connsiteY14" fmla="*/ 2805611 h 4259736"/>
                <a:gd name="connsiteX15" fmla="*/ 2111238 w 3031232"/>
                <a:gd name="connsiteY15" fmla="*/ 2789946 h 4259736"/>
                <a:gd name="connsiteX16" fmla="*/ 2300371 w 3031232"/>
                <a:gd name="connsiteY16" fmla="*/ 2760564 h 4259736"/>
                <a:gd name="connsiteX17" fmla="*/ 2521911 w 3031232"/>
                <a:gd name="connsiteY17" fmla="*/ 2714843 h 4259736"/>
                <a:gd name="connsiteX18" fmla="*/ 2713464 w 3031232"/>
                <a:gd name="connsiteY18" fmla="*/ 2661055 h 4259736"/>
                <a:gd name="connsiteX19" fmla="*/ 2880141 w 3031232"/>
                <a:gd name="connsiteY19" fmla="*/ 2611234 h 4259736"/>
                <a:gd name="connsiteX20" fmla="*/ 2941930 w 3031232"/>
                <a:gd name="connsiteY20" fmla="*/ 2593215 h 4259736"/>
                <a:gd name="connsiteX21" fmla="*/ 2971513 w 3031232"/>
                <a:gd name="connsiteY21" fmla="*/ 2591870 h 4259736"/>
                <a:gd name="connsiteX22" fmla="*/ 3025302 w 3031232"/>
                <a:gd name="connsiteY22" fmla="*/ 2631875 h 4259736"/>
                <a:gd name="connsiteX23" fmla="*/ 3030681 w 3031232"/>
                <a:gd name="connsiteY23" fmla="*/ 2668451 h 4259736"/>
                <a:gd name="connsiteX24" fmla="*/ 3025436 w 3031232"/>
                <a:gd name="connsiteY24" fmla="*/ 2801980 h 4259736"/>
                <a:gd name="connsiteX25" fmla="*/ 2996996 w 3031232"/>
                <a:gd name="connsiteY25" fmla="*/ 2912045 h 4259736"/>
                <a:gd name="connsiteX26" fmla="*/ 2923440 w 3031232"/>
                <a:gd name="connsiteY26" fmla="*/ 3228991 h 4259736"/>
                <a:gd name="connsiteX27" fmla="*/ 2892445 w 3031232"/>
                <a:gd name="connsiteY27" fmla="*/ 3380069 h 4259736"/>
                <a:gd name="connsiteX28" fmla="*/ 2784061 w 3031232"/>
                <a:gd name="connsiteY28" fmla="*/ 3749863 h 4259736"/>
                <a:gd name="connsiteX29" fmla="*/ 2745065 w 3031232"/>
                <a:gd name="connsiteY29" fmla="*/ 3827588 h 4259736"/>
                <a:gd name="connsiteX30" fmla="*/ 2587937 w 3031232"/>
                <a:gd name="connsiteY30" fmla="*/ 4032992 h 4259736"/>
                <a:gd name="connsiteX31" fmla="*/ 2512565 w 3031232"/>
                <a:gd name="connsiteY31" fmla="*/ 4089267 h 4259736"/>
                <a:gd name="connsiteX32" fmla="*/ 2142771 w 3031232"/>
                <a:gd name="connsiteY32" fmla="*/ 4227234 h 4259736"/>
                <a:gd name="connsiteX33" fmla="*/ 1940729 w 3031232"/>
                <a:gd name="connsiteY33" fmla="*/ 4253524 h 4259736"/>
                <a:gd name="connsiteX34" fmla="*/ 1814058 w 3031232"/>
                <a:gd name="connsiteY34" fmla="*/ 4258163 h 4259736"/>
                <a:gd name="connsiteX35" fmla="*/ 1608318 w 3031232"/>
                <a:gd name="connsiteY35" fmla="*/ 4244716 h 4259736"/>
                <a:gd name="connsiteX36" fmla="*/ 1501683 w 3031232"/>
                <a:gd name="connsiteY36" fmla="*/ 4239269 h 4259736"/>
                <a:gd name="connsiteX37" fmla="*/ 1205847 w 3031232"/>
                <a:gd name="connsiteY37" fmla="*/ 4205652 h 4259736"/>
                <a:gd name="connsiteX38" fmla="*/ 1027069 w 3031232"/>
                <a:gd name="connsiteY38" fmla="*/ 4173513 h 4259736"/>
                <a:gd name="connsiteX39" fmla="*/ 766465 w 3031232"/>
                <a:gd name="connsiteY39" fmla="*/ 4054978 h 4259736"/>
                <a:gd name="connsiteX40" fmla="*/ 570810 w 3031232"/>
                <a:gd name="connsiteY40" fmla="*/ 3890251 h 4259736"/>
                <a:gd name="connsiteX41" fmla="*/ 374012 w 3031232"/>
                <a:gd name="connsiteY41" fmla="*/ 3554075 h 4259736"/>
                <a:gd name="connsiteX42" fmla="*/ 299179 w 3031232"/>
                <a:gd name="connsiteY42" fmla="*/ 3272829 h 4259736"/>
                <a:gd name="connsiteX43" fmla="*/ 292456 w 3031232"/>
                <a:gd name="connsiteY43" fmla="*/ 3238740 h 4259736"/>
                <a:gd name="connsiteX44" fmla="*/ 268924 w 3031232"/>
                <a:gd name="connsiteY44" fmla="*/ 3141586 h 4259736"/>
                <a:gd name="connsiteX45" fmla="*/ 253863 w 3031232"/>
                <a:gd name="connsiteY45" fmla="*/ 3108506 h 4259736"/>
                <a:gd name="connsiteX46" fmla="*/ 227842 w 3031232"/>
                <a:gd name="connsiteY46" fmla="*/ 3025605 h 4259736"/>
                <a:gd name="connsiteX47" fmla="*/ 113542 w 3031232"/>
                <a:gd name="connsiteY47" fmla="*/ 2602763 h 4259736"/>
                <a:gd name="connsiteX48" fmla="*/ 50409 w 3031232"/>
                <a:gd name="connsiteY48" fmla="*/ 2240297 h 4259736"/>
                <a:gd name="connsiteX49" fmla="*/ 28423 w 3031232"/>
                <a:gd name="connsiteY49" fmla="*/ 2034960 h 4259736"/>
                <a:gd name="connsiteX50" fmla="*/ 19480 w 3031232"/>
                <a:gd name="connsiteY50" fmla="*/ 1816849 h 4259736"/>
                <a:gd name="connsiteX51" fmla="*/ 14908 w 3031232"/>
                <a:gd name="connsiteY51" fmla="*/ 1675655 h 4259736"/>
                <a:gd name="connsiteX52" fmla="*/ 10538 w 3031232"/>
                <a:gd name="connsiteY52" fmla="*/ 1486657 h 4259736"/>
                <a:gd name="connsiteX53" fmla="*/ 453 w 3031232"/>
                <a:gd name="connsiteY53" fmla="*/ 1148665 h 4259736"/>
                <a:gd name="connsiteX54" fmla="*/ 13900 w 3031232"/>
                <a:gd name="connsiteY54" fmla="*/ 835819 h 4259736"/>
                <a:gd name="connsiteX55" fmla="*/ 23245 w 3031232"/>
                <a:gd name="connsiteY55" fmla="*/ 704441 h 4259736"/>
                <a:gd name="connsiteX56" fmla="*/ 62040 w 3031232"/>
                <a:gd name="connsiteY56" fmla="*/ 545967 h 4259736"/>
                <a:gd name="connsiteX57" fmla="*/ 117375 w 3031232"/>
                <a:gd name="connsiteY57" fmla="*/ 443501 h 4259736"/>
                <a:gd name="connsiteX58" fmla="*/ 320157 w 3031232"/>
                <a:gd name="connsiteY58" fmla="*/ 192646 h 4259736"/>
                <a:gd name="connsiteX59" fmla="*/ 650955 w 3031232"/>
                <a:gd name="connsiteY59" fmla="*/ 23616 h 4259736"/>
                <a:gd name="connsiteX60" fmla="*/ 968103 w 3031232"/>
                <a:gd name="connsiteY60" fmla="*/ 6942 h 4259736"/>
                <a:gd name="connsiteX61" fmla="*/ 1114744 w 3031232"/>
                <a:gd name="connsiteY61" fmla="*/ 1496 h 4259736"/>
                <a:gd name="connsiteX62" fmla="*/ 1134914 w 3031232"/>
                <a:gd name="connsiteY62" fmla="*/ 151 h 4259736"/>
                <a:gd name="connsiteX63" fmla="*/ 1356185 w 3031232"/>
                <a:gd name="connsiteY63" fmla="*/ -252 h 4259736"/>
                <a:gd name="connsiteX64" fmla="*/ 1507868 w 3031232"/>
                <a:gd name="connsiteY64" fmla="*/ -1328 h 4259736"/>
                <a:gd name="connsiteX65" fmla="*/ 1705742 w 3031232"/>
                <a:gd name="connsiteY65" fmla="*/ 15885 h 4259736"/>
                <a:gd name="connsiteX66" fmla="*/ 1735258 w 3031232"/>
                <a:gd name="connsiteY66" fmla="*/ 19582 h 4259736"/>
                <a:gd name="connsiteX67" fmla="*/ 1735258 w 3031232"/>
                <a:gd name="connsiteY67" fmla="*/ 19112 h 4259736"/>
                <a:gd name="connsiteX68" fmla="*/ 1775599 w 3031232"/>
                <a:gd name="connsiteY68" fmla="*/ 29062 h 4259736"/>
                <a:gd name="connsiteX69" fmla="*/ 1775599 w 3031232"/>
                <a:gd name="connsiteY69" fmla="*/ 29062 h 4259736"/>
                <a:gd name="connsiteX70" fmla="*/ 1795770 w 3031232"/>
                <a:gd name="connsiteY70" fmla="*/ 34777 h 4259736"/>
                <a:gd name="connsiteX71" fmla="*/ 1795232 w 3031232"/>
                <a:gd name="connsiteY71" fmla="*/ 34374 h 4259736"/>
                <a:gd name="connsiteX72" fmla="*/ 1810696 w 3031232"/>
                <a:gd name="connsiteY72" fmla="*/ 39551 h 4259736"/>
                <a:gd name="connsiteX73" fmla="*/ 1810293 w 3031232"/>
                <a:gd name="connsiteY73" fmla="*/ 39215 h 4259736"/>
                <a:gd name="connsiteX74" fmla="*/ 1825690 w 3031232"/>
                <a:gd name="connsiteY74" fmla="*/ 44460 h 4259736"/>
                <a:gd name="connsiteX75" fmla="*/ 1825286 w 3031232"/>
                <a:gd name="connsiteY75" fmla="*/ 44460 h 4259736"/>
                <a:gd name="connsiteX76" fmla="*/ 1840549 w 3031232"/>
                <a:gd name="connsiteY76" fmla="*/ 49905 h 4259736"/>
                <a:gd name="connsiteX77" fmla="*/ 1840078 w 3031232"/>
                <a:gd name="connsiteY77" fmla="*/ 49569 h 4259736"/>
                <a:gd name="connsiteX78" fmla="*/ 1865560 w 3031232"/>
                <a:gd name="connsiteY78" fmla="*/ 59520 h 4259736"/>
                <a:gd name="connsiteX79" fmla="*/ 1865224 w 3031232"/>
                <a:gd name="connsiteY79" fmla="*/ 59520 h 4259736"/>
                <a:gd name="connsiteX80" fmla="*/ 1890437 w 3031232"/>
                <a:gd name="connsiteY80" fmla="*/ 69807 h 4259736"/>
                <a:gd name="connsiteX81" fmla="*/ 1890437 w 3031232"/>
                <a:gd name="connsiteY81" fmla="*/ 69807 h 4259736"/>
                <a:gd name="connsiteX82" fmla="*/ 1915584 w 3031232"/>
                <a:gd name="connsiteY82" fmla="*/ 80296 h 4259736"/>
                <a:gd name="connsiteX83" fmla="*/ 1915112 w 3031232"/>
                <a:gd name="connsiteY83" fmla="*/ 80296 h 4259736"/>
                <a:gd name="connsiteX84" fmla="*/ 1925669 w 3031232"/>
                <a:gd name="connsiteY84" fmla="*/ 85136 h 4259736"/>
                <a:gd name="connsiteX85" fmla="*/ 1925669 w 3031232"/>
                <a:gd name="connsiteY85" fmla="*/ 85136 h 4259736"/>
                <a:gd name="connsiteX86" fmla="*/ 1936022 w 3031232"/>
                <a:gd name="connsiteY86" fmla="*/ 89910 h 4259736"/>
                <a:gd name="connsiteX87" fmla="*/ 1936022 w 3031232"/>
                <a:gd name="connsiteY87" fmla="*/ 89910 h 4259736"/>
                <a:gd name="connsiteX88" fmla="*/ 1960631 w 3031232"/>
                <a:gd name="connsiteY88" fmla="*/ 101004 h 4259736"/>
                <a:gd name="connsiteX89" fmla="*/ 1960093 w 3031232"/>
                <a:gd name="connsiteY89" fmla="*/ 101004 h 4259736"/>
                <a:gd name="connsiteX90" fmla="*/ 1970514 w 3031232"/>
                <a:gd name="connsiteY90" fmla="*/ 106383 h 4259736"/>
                <a:gd name="connsiteX91" fmla="*/ 1969977 w 3031232"/>
                <a:gd name="connsiteY91" fmla="*/ 105979 h 4259736"/>
                <a:gd name="connsiteX92" fmla="*/ 2015696 w 3031232"/>
                <a:gd name="connsiteY92" fmla="*/ 130386 h 4259736"/>
                <a:gd name="connsiteX93" fmla="*/ 2015696 w 3031232"/>
                <a:gd name="connsiteY93" fmla="*/ 130386 h 4259736"/>
                <a:gd name="connsiteX94" fmla="*/ 2025781 w 3031232"/>
                <a:gd name="connsiteY94" fmla="*/ 135832 h 4259736"/>
                <a:gd name="connsiteX95" fmla="*/ 2025378 w 3031232"/>
                <a:gd name="connsiteY95" fmla="*/ 135832 h 4259736"/>
                <a:gd name="connsiteX96" fmla="*/ 2035531 w 3031232"/>
                <a:gd name="connsiteY96" fmla="*/ 141480 h 4259736"/>
                <a:gd name="connsiteX97" fmla="*/ 2035060 w 3031232"/>
                <a:gd name="connsiteY97" fmla="*/ 141480 h 4259736"/>
                <a:gd name="connsiteX98" fmla="*/ 2060677 w 3031232"/>
                <a:gd name="connsiteY98" fmla="*/ 156205 h 4259736"/>
                <a:gd name="connsiteX99" fmla="*/ 2060677 w 3031232"/>
                <a:gd name="connsiteY99" fmla="*/ 156205 h 4259736"/>
                <a:gd name="connsiteX100" fmla="*/ 2070830 w 3031232"/>
                <a:gd name="connsiteY100" fmla="*/ 161650 h 4259736"/>
                <a:gd name="connsiteX101" fmla="*/ 2070358 w 3031232"/>
                <a:gd name="connsiteY101" fmla="*/ 161650 h 4259736"/>
                <a:gd name="connsiteX102" fmla="*/ 2080578 w 3031232"/>
                <a:gd name="connsiteY102" fmla="*/ 167231 h 4259736"/>
                <a:gd name="connsiteX103" fmla="*/ 2080108 w 3031232"/>
                <a:gd name="connsiteY103" fmla="*/ 167231 h 4259736"/>
                <a:gd name="connsiteX104" fmla="*/ 2095504 w 3031232"/>
                <a:gd name="connsiteY104" fmla="*/ 177450 h 4259736"/>
                <a:gd name="connsiteX105" fmla="*/ 2095034 w 3031232"/>
                <a:gd name="connsiteY105" fmla="*/ 176913 h 4259736"/>
                <a:gd name="connsiteX106" fmla="*/ 2100884 w 3031232"/>
                <a:gd name="connsiteY106" fmla="*/ 181552 h 4259736"/>
                <a:gd name="connsiteX107" fmla="*/ 2100884 w 3031232"/>
                <a:gd name="connsiteY107" fmla="*/ 181552 h 4259736"/>
                <a:gd name="connsiteX108" fmla="*/ 2110566 w 3031232"/>
                <a:gd name="connsiteY108" fmla="*/ 187536 h 4259736"/>
                <a:gd name="connsiteX109" fmla="*/ 2110028 w 3031232"/>
                <a:gd name="connsiteY109" fmla="*/ 187200 h 4259736"/>
                <a:gd name="connsiteX110" fmla="*/ 2125492 w 3031232"/>
                <a:gd name="connsiteY110" fmla="*/ 197420 h 4259736"/>
                <a:gd name="connsiteX111" fmla="*/ 2125088 w 3031232"/>
                <a:gd name="connsiteY111" fmla="*/ 197420 h 4259736"/>
                <a:gd name="connsiteX112" fmla="*/ 2140418 w 3031232"/>
                <a:gd name="connsiteY112" fmla="*/ 207706 h 4259736"/>
                <a:gd name="connsiteX113" fmla="*/ 2140015 w 3031232"/>
                <a:gd name="connsiteY113" fmla="*/ 207706 h 4259736"/>
                <a:gd name="connsiteX114" fmla="*/ 2155344 w 3031232"/>
                <a:gd name="connsiteY114" fmla="*/ 217993 h 4259736"/>
                <a:gd name="connsiteX115" fmla="*/ 2154941 w 3031232"/>
                <a:gd name="connsiteY115" fmla="*/ 217993 h 4259736"/>
                <a:gd name="connsiteX116" fmla="*/ 2175515 w 3031232"/>
                <a:gd name="connsiteY116" fmla="*/ 232920 h 4259736"/>
                <a:gd name="connsiteX117" fmla="*/ 2175515 w 3031232"/>
                <a:gd name="connsiteY117" fmla="*/ 232920 h 4259736"/>
                <a:gd name="connsiteX118" fmla="*/ 2195685 w 3031232"/>
                <a:gd name="connsiteY118" fmla="*/ 248787 h 4259736"/>
                <a:gd name="connsiteX119" fmla="*/ 2195148 w 3031232"/>
                <a:gd name="connsiteY119" fmla="*/ 248182 h 4259736"/>
                <a:gd name="connsiteX120" fmla="*/ 2200930 w 3031232"/>
                <a:gd name="connsiteY120" fmla="*/ 253292 h 4259736"/>
                <a:gd name="connsiteX121" fmla="*/ 2200527 w 3031232"/>
                <a:gd name="connsiteY121" fmla="*/ 252822 h 4259736"/>
                <a:gd name="connsiteX122" fmla="*/ 2206174 w 3031232"/>
                <a:gd name="connsiteY122" fmla="*/ 257797 h 4259736"/>
                <a:gd name="connsiteX123" fmla="*/ 2206174 w 3031232"/>
                <a:gd name="connsiteY123" fmla="*/ 257797 h 4259736"/>
                <a:gd name="connsiteX124" fmla="*/ 2235825 w 3031232"/>
                <a:gd name="connsiteY124" fmla="*/ 283615 h 4259736"/>
                <a:gd name="connsiteX125" fmla="*/ 2235354 w 3031232"/>
                <a:gd name="connsiteY125" fmla="*/ 283078 h 4259736"/>
                <a:gd name="connsiteX126" fmla="*/ 2241271 w 3031232"/>
                <a:gd name="connsiteY126" fmla="*/ 287649 h 4259736"/>
                <a:gd name="connsiteX127" fmla="*/ 2241271 w 3031232"/>
                <a:gd name="connsiteY127" fmla="*/ 287649 h 4259736"/>
                <a:gd name="connsiteX128" fmla="*/ 2250953 w 3031232"/>
                <a:gd name="connsiteY128" fmla="*/ 293768 h 4259736"/>
                <a:gd name="connsiteX129" fmla="*/ 2250348 w 3031232"/>
                <a:gd name="connsiteY129" fmla="*/ 293163 h 4259736"/>
                <a:gd name="connsiteX130" fmla="*/ 2256264 w 3031232"/>
                <a:gd name="connsiteY130" fmla="*/ 297936 h 4259736"/>
                <a:gd name="connsiteX131" fmla="*/ 2256264 w 3031232"/>
                <a:gd name="connsiteY131" fmla="*/ 297936 h 4259736"/>
                <a:gd name="connsiteX132" fmla="*/ 2271057 w 3031232"/>
                <a:gd name="connsiteY132" fmla="*/ 308761 h 4259736"/>
                <a:gd name="connsiteX133" fmla="*/ 2270518 w 3031232"/>
                <a:gd name="connsiteY133" fmla="*/ 308224 h 4259736"/>
                <a:gd name="connsiteX134" fmla="*/ 2276300 w 3031232"/>
                <a:gd name="connsiteY134" fmla="*/ 313266 h 4259736"/>
                <a:gd name="connsiteX135" fmla="*/ 2275897 w 3031232"/>
                <a:gd name="connsiteY135" fmla="*/ 313266 h 4259736"/>
                <a:gd name="connsiteX136" fmla="*/ 2281410 w 3031232"/>
                <a:gd name="connsiteY136" fmla="*/ 318174 h 4259736"/>
                <a:gd name="connsiteX137" fmla="*/ 2281410 w 3031232"/>
                <a:gd name="connsiteY137" fmla="*/ 318174 h 4259736"/>
                <a:gd name="connsiteX138" fmla="*/ 2310927 w 3031232"/>
                <a:gd name="connsiteY138" fmla="*/ 344127 h 4259736"/>
                <a:gd name="connsiteX139" fmla="*/ 2310389 w 3031232"/>
                <a:gd name="connsiteY139" fmla="*/ 343589 h 4259736"/>
                <a:gd name="connsiteX140" fmla="*/ 2315969 w 3031232"/>
                <a:gd name="connsiteY140" fmla="*/ 348968 h 4259736"/>
                <a:gd name="connsiteX141" fmla="*/ 2315499 w 3031232"/>
                <a:gd name="connsiteY141" fmla="*/ 348430 h 4259736"/>
                <a:gd name="connsiteX142" fmla="*/ 2321012 w 3031232"/>
                <a:gd name="connsiteY142" fmla="*/ 353876 h 4259736"/>
                <a:gd name="connsiteX143" fmla="*/ 2320542 w 3031232"/>
                <a:gd name="connsiteY143" fmla="*/ 353405 h 4259736"/>
                <a:gd name="connsiteX144" fmla="*/ 2325987 w 3031232"/>
                <a:gd name="connsiteY144" fmla="*/ 358851 h 4259736"/>
                <a:gd name="connsiteX145" fmla="*/ 2325517 w 3031232"/>
                <a:gd name="connsiteY145" fmla="*/ 358381 h 4259736"/>
                <a:gd name="connsiteX146" fmla="*/ 2331030 w 3031232"/>
                <a:gd name="connsiteY146" fmla="*/ 363827 h 4259736"/>
                <a:gd name="connsiteX147" fmla="*/ 2330492 w 3031232"/>
                <a:gd name="connsiteY147" fmla="*/ 363289 h 4259736"/>
                <a:gd name="connsiteX148" fmla="*/ 2336005 w 3031232"/>
                <a:gd name="connsiteY148" fmla="*/ 368803 h 4259736"/>
                <a:gd name="connsiteX149" fmla="*/ 2335468 w 3031232"/>
                <a:gd name="connsiteY149" fmla="*/ 368332 h 4259736"/>
                <a:gd name="connsiteX150" fmla="*/ 2340847 w 3031232"/>
                <a:gd name="connsiteY150" fmla="*/ 373913 h 4259736"/>
                <a:gd name="connsiteX151" fmla="*/ 2340376 w 3031232"/>
                <a:gd name="connsiteY151" fmla="*/ 373374 h 4259736"/>
                <a:gd name="connsiteX152" fmla="*/ 2345755 w 3031232"/>
                <a:gd name="connsiteY152" fmla="*/ 378955 h 4259736"/>
                <a:gd name="connsiteX153" fmla="*/ 2345149 w 3031232"/>
                <a:gd name="connsiteY153" fmla="*/ 378417 h 4259736"/>
                <a:gd name="connsiteX154" fmla="*/ 2371103 w 3031232"/>
                <a:gd name="connsiteY154" fmla="*/ 408068 h 4259736"/>
                <a:gd name="connsiteX155" fmla="*/ 2371103 w 3031232"/>
                <a:gd name="connsiteY155" fmla="*/ 408068 h 4259736"/>
                <a:gd name="connsiteX156" fmla="*/ 2376212 w 3031232"/>
                <a:gd name="connsiteY156" fmla="*/ 413581 h 4259736"/>
                <a:gd name="connsiteX157" fmla="*/ 2375809 w 3031232"/>
                <a:gd name="connsiteY157" fmla="*/ 413178 h 4259736"/>
                <a:gd name="connsiteX158" fmla="*/ 2380986 w 3031232"/>
                <a:gd name="connsiteY158" fmla="*/ 418825 h 4259736"/>
                <a:gd name="connsiteX159" fmla="*/ 2380515 w 3031232"/>
                <a:gd name="connsiteY159" fmla="*/ 418288 h 4259736"/>
                <a:gd name="connsiteX160" fmla="*/ 2385760 w 3031232"/>
                <a:gd name="connsiteY160" fmla="*/ 424003 h 4259736"/>
                <a:gd name="connsiteX161" fmla="*/ 2385155 w 3031232"/>
                <a:gd name="connsiteY161" fmla="*/ 423465 h 4259736"/>
                <a:gd name="connsiteX162" fmla="*/ 2426168 w 3031232"/>
                <a:gd name="connsiteY162" fmla="*/ 467840 h 4259736"/>
                <a:gd name="connsiteX163" fmla="*/ 2426168 w 3031232"/>
                <a:gd name="connsiteY163" fmla="*/ 467840 h 4259736"/>
                <a:gd name="connsiteX164" fmla="*/ 2431278 w 3031232"/>
                <a:gd name="connsiteY164" fmla="*/ 472883 h 4259736"/>
                <a:gd name="connsiteX165" fmla="*/ 2431278 w 3031232"/>
                <a:gd name="connsiteY165" fmla="*/ 472883 h 4259736"/>
                <a:gd name="connsiteX166" fmla="*/ 2446271 w 3031232"/>
                <a:gd name="connsiteY166" fmla="*/ 487943 h 4259736"/>
                <a:gd name="connsiteX167" fmla="*/ 2446271 w 3031232"/>
                <a:gd name="connsiteY167" fmla="*/ 487943 h 4259736"/>
                <a:gd name="connsiteX168" fmla="*/ 2451247 w 3031232"/>
                <a:gd name="connsiteY168" fmla="*/ 493456 h 4259736"/>
                <a:gd name="connsiteX169" fmla="*/ 2451247 w 3031232"/>
                <a:gd name="connsiteY169" fmla="*/ 493053 h 4259736"/>
                <a:gd name="connsiteX170" fmla="*/ 2456424 w 3031232"/>
                <a:gd name="connsiteY170" fmla="*/ 498701 h 4259736"/>
                <a:gd name="connsiteX171" fmla="*/ 2455886 w 3031232"/>
                <a:gd name="connsiteY171" fmla="*/ 498231 h 4259736"/>
                <a:gd name="connsiteX172" fmla="*/ 2461197 w 3031232"/>
                <a:gd name="connsiteY172" fmla="*/ 503945 h 4259736"/>
                <a:gd name="connsiteX173" fmla="*/ 2460592 w 3031232"/>
                <a:gd name="connsiteY173" fmla="*/ 503407 h 4259736"/>
                <a:gd name="connsiteX174" fmla="*/ 2481570 w 3031232"/>
                <a:gd name="connsiteY174" fmla="*/ 527948 h 4259736"/>
                <a:gd name="connsiteX175" fmla="*/ 2481570 w 3031232"/>
                <a:gd name="connsiteY175" fmla="*/ 527948 h 4259736"/>
                <a:gd name="connsiteX176" fmla="*/ 2486545 w 3031232"/>
                <a:gd name="connsiteY176" fmla="*/ 533395 h 4259736"/>
                <a:gd name="connsiteX177" fmla="*/ 2486545 w 3031232"/>
                <a:gd name="connsiteY177" fmla="*/ 533395 h 4259736"/>
                <a:gd name="connsiteX178" fmla="*/ 2491722 w 3031232"/>
                <a:gd name="connsiteY178" fmla="*/ 538975 h 4259736"/>
                <a:gd name="connsiteX179" fmla="*/ 2491252 w 3031232"/>
                <a:gd name="connsiteY179" fmla="*/ 538504 h 4259736"/>
                <a:gd name="connsiteX180" fmla="*/ 2496563 w 3031232"/>
                <a:gd name="connsiteY180" fmla="*/ 544152 h 4259736"/>
                <a:gd name="connsiteX181" fmla="*/ 2495958 w 3031232"/>
                <a:gd name="connsiteY181" fmla="*/ 543682 h 4259736"/>
                <a:gd name="connsiteX182" fmla="*/ 2516734 w 3031232"/>
                <a:gd name="connsiteY182" fmla="*/ 568491 h 4259736"/>
                <a:gd name="connsiteX183" fmla="*/ 2516734 w 3031232"/>
                <a:gd name="connsiteY183" fmla="*/ 568491 h 4259736"/>
                <a:gd name="connsiteX184" fmla="*/ 2521709 w 3031232"/>
                <a:gd name="connsiteY184" fmla="*/ 574273 h 4259736"/>
                <a:gd name="connsiteX185" fmla="*/ 2521104 w 3031232"/>
                <a:gd name="connsiteY185" fmla="*/ 573601 h 4259736"/>
                <a:gd name="connsiteX186" fmla="*/ 2504161 w 3031232"/>
                <a:gd name="connsiteY186" fmla="*/ 604596 h 4259736"/>
                <a:gd name="connsiteX187" fmla="*/ 2474376 w 3031232"/>
                <a:gd name="connsiteY187" fmla="*/ 605000 h 4259736"/>
                <a:gd name="connsiteX188" fmla="*/ 2278385 w 3031232"/>
                <a:gd name="connsiteY188" fmla="*/ 595318 h 4259736"/>
                <a:gd name="connsiteX189" fmla="*/ 2037682 w 3031232"/>
                <a:gd name="connsiteY189" fmla="*/ 586039 h 4259736"/>
                <a:gd name="connsiteX190" fmla="*/ 1672662 w 3031232"/>
                <a:gd name="connsiteY190" fmla="*/ 596662 h 4259736"/>
                <a:gd name="connsiteX191" fmla="*/ 1075613 w 3031232"/>
                <a:gd name="connsiteY191" fmla="*/ 669882 h 4259736"/>
                <a:gd name="connsiteX192" fmla="*/ 981483 w 3031232"/>
                <a:gd name="connsiteY192" fmla="*/ 701146 h 4259736"/>
                <a:gd name="connsiteX193" fmla="*/ 870410 w 3031232"/>
                <a:gd name="connsiteY193" fmla="*/ 750766 h 4259736"/>
                <a:gd name="connsiteX194" fmla="*/ 738360 w 3031232"/>
                <a:gd name="connsiteY194" fmla="*/ 873000 h 4259736"/>
                <a:gd name="connsiteX195" fmla="*/ 657678 w 3031232"/>
                <a:gd name="connsiteY195" fmla="*/ 1009219 h 4259736"/>
                <a:gd name="connsiteX196" fmla="*/ 644298 w 3031232"/>
                <a:gd name="connsiteY196" fmla="*/ 1032280 h 425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3031232" h="4259736">
                  <a:moveTo>
                    <a:pt x="644298" y="1032280"/>
                  </a:moveTo>
                  <a:cubicBezTo>
                    <a:pt x="624127" y="1072621"/>
                    <a:pt x="619018" y="1115989"/>
                    <a:pt x="615925" y="1160027"/>
                  </a:cubicBezTo>
                  <a:cubicBezTo>
                    <a:pt x="614379" y="1183157"/>
                    <a:pt x="614782" y="1206420"/>
                    <a:pt x="614916" y="1229683"/>
                  </a:cubicBezTo>
                  <a:cubicBezTo>
                    <a:pt x="614916" y="1292750"/>
                    <a:pt x="609739" y="1355614"/>
                    <a:pt x="607319" y="1418547"/>
                  </a:cubicBezTo>
                  <a:cubicBezTo>
                    <a:pt x="604629" y="1487329"/>
                    <a:pt x="603352" y="1556245"/>
                    <a:pt x="606915" y="1625094"/>
                  </a:cubicBezTo>
                  <a:cubicBezTo>
                    <a:pt x="608395" y="1654879"/>
                    <a:pt x="607252" y="1684732"/>
                    <a:pt x="607722" y="1714584"/>
                  </a:cubicBezTo>
                  <a:cubicBezTo>
                    <a:pt x="609134" y="1793854"/>
                    <a:pt x="623791" y="1871108"/>
                    <a:pt x="639592" y="1948361"/>
                  </a:cubicBezTo>
                  <a:cubicBezTo>
                    <a:pt x="659682" y="2046054"/>
                    <a:pt x="695249" y="2139914"/>
                    <a:pt x="744949" y="2226379"/>
                  </a:cubicBezTo>
                  <a:cubicBezTo>
                    <a:pt x="790602" y="2306322"/>
                    <a:pt x="834440" y="2387744"/>
                    <a:pt x="894279" y="2458341"/>
                  </a:cubicBezTo>
                  <a:cubicBezTo>
                    <a:pt x="928569" y="2498682"/>
                    <a:pt x="963128" y="2539023"/>
                    <a:pt x="997149" y="2579903"/>
                  </a:cubicBezTo>
                  <a:cubicBezTo>
                    <a:pt x="1017320" y="2604309"/>
                    <a:pt x="1045222" y="2617823"/>
                    <a:pt x="1072654" y="2631471"/>
                  </a:cubicBezTo>
                  <a:cubicBezTo>
                    <a:pt x="1117662" y="2654601"/>
                    <a:pt x="1164262" y="2674502"/>
                    <a:pt x="1212100" y="2691042"/>
                  </a:cubicBezTo>
                  <a:cubicBezTo>
                    <a:pt x="1297086" y="2719214"/>
                    <a:pt x="1380188" y="2752764"/>
                    <a:pt x="1467594" y="2774078"/>
                  </a:cubicBezTo>
                  <a:cubicBezTo>
                    <a:pt x="1514471" y="2784768"/>
                    <a:pt x="1562026" y="2792231"/>
                    <a:pt x="1609931" y="2796400"/>
                  </a:cubicBezTo>
                  <a:cubicBezTo>
                    <a:pt x="1731493" y="2808838"/>
                    <a:pt x="1853525" y="2807628"/>
                    <a:pt x="1975422" y="2805611"/>
                  </a:cubicBezTo>
                  <a:cubicBezTo>
                    <a:pt x="2021075" y="2804132"/>
                    <a:pt x="2066459" y="2798888"/>
                    <a:pt x="2111238" y="2789946"/>
                  </a:cubicBezTo>
                  <a:cubicBezTo>
                    <a:pt x="2174036" y="2778314"/>
                    <a:pt x="2236699" y="2766883"/>
                    <a:pt x="2300371" y="2760564"/>
                  </a:cubicBezTo>
                  <a:cubicBezTo>
                    <a:pt x="2375742" y="2753101"/>
                    <a:pt x="2448289" y="2731450"/>
                    <a:pt x="2521911" y="2714843"/>
                  </a:cubicBezTo>
                  <a:cubicBezTo>
                    <a:pt x="2586726" y="2700254"/>
                    <a:pt x="2649658" y="2678402"/>
                    <a:pt x="2713464" y="2661055"/>
                  </a:cubicBezTo>
                  <a:cubicBezTo>
                    <a:pt x="2769472" y="2645860"/>
                    <a:pt x="2825142" y="2629791"/>
                    <a:pt x="2880141" y="2611234"/>
                  </a:cubicBezTo>
                  <a:cubicBezTo>
                    <a:pt x="2900311" y="2604510"/>
                    <a:pt x="2921289" y="2599199"/>
                    <a:pt x="2941930" y="2593215"/>
                  </a:cubicBezTo>
                  <a:cubicBezTo>
                    <a:pt x="2951814" y="2592744"/>
                    <a:pt x="2961697" y="2591601"/>
                    <a:pt x="2971513" y="2591870"/>
                  </a:cubicBezTo>
                  <a:cubicBezTo>
                    <a:pt x="2996525" y="2591265"/>
                    <a:pt x="3018713" y="2607738"/>
                    <a:pt x="3025302" y="2631875"/>
                  </a:cubicBezTo>
                  <a:cubicBezTo>
                    <a:pt x="3029135" y="2643641"/>
                    <a:pt x="3031017" y="2656013"/>
                    <a:pt x="3030681" y="2668451"/>
                  </a:cubicBezTo>
                  <a:cubicBezTo>
                    <a:pt x="3030009" y="2713028"/>
                    <a:pt x="3030681" y="2757605"/>
                    <a:pt x="3025436" y="2801980"/>
                  </a:cubicBezTo>
                  <a:cubicBezTo>
                    <a:pt x="3022679" y="2840371"/>
                    <a:pt x="3009703" y="2875939"/>
                    <a:pt x="2996996" y="2912045"/>
                  </a:cubicBezTo>
                  <a:cubicBezTo>
                    <a:pt x="2960823" y="3014646"/>
                    <a:pt x="2936215" y="3120944"/>
                    <a:pt x="2923440" y="3228991"/>
                  </a:cubicBezTo>
                  <a:cubicBezTo>
                    <a:pt x="2917188" y="3280158"/>
                    <a:pt x="2904211" y="3329844"/>
                    <a:pt x="2892445" y="3380069"/>
                  </a:cubicBezTo>
                  <a:cubicBezTo>
                    <a:pt x="2862996" y="3505329"/>
                    <a:pt x="2831530" y="3630051"/>
                    <a:pt x="2784061" y="3749863"/>
                  </a:cubicBezTo>
                  <a:cubicBezTo>
                    <a:pt x="2773708" y="3777026"/>
                    <a:pt x="2760664" y="3803047"/>
                    <a:pt x="2745065" y="3827588"/>
                  </a:cubicBezTo>
                  <a:cubicBezTo>
                    <a:pt x="2697530" y="3899664"/>
                    <a:pt x="2645019" y="3968243"/>
                    <a:pt x="2587937" y="4032992"/>
                  </a:cubicBezTo>
                  <a:cubicBezTo>
                    <a:pt x="2566959" y="4056793"/>
                    <a:pt x="2541342" y="4075954"/>
                    <a:pt x="2512565" y="4089267"/>
                  </a:cubicBezTo>
                  <a:cubicBezTo>
                    <a:pt x="2393155" y="4145611"/>
                    <a:pt x="2271997" y="4197786"/>
                    <a:pt x="2142771" y="4227234"/>
                  </a:cubicBezTo>
                  <a:cubicBezTo>
                    <a:pt x="2076275" y="4241556"/>
                    <a:pt x="2008704" y="4250364"/>
                    <a:pt x="1940729" y="4253524"/>
                  </a:cubicBezTo>
                  <a:cubicBezTo>
                    <a:pt x="1898505" y="4256011"/>
                    <a:pt x="1856349" y="4258230"/>
                    <a:pt x="1814058" y="4258163"/>
                  </a:cubicBezTo>
                  <a:cubicBezTo>
                    <a:pt x="1745142" y="4258163"/>
                    <a:pt x="1676898" y="4249489"/>
                    <a:pt x="1608318" y="4244716"/>
                  </a:cubicBezTo>
                  <a:cubicBezTo>
                    <a:pt x="1572818" y="4242093"/>
                    <a:pt x="1537048" y="4239808"/>
                    <a:pt x="1501683" y="4239269"/>
                  </a:cubicBezTo>
                  <a:cubicBezTo>
                    <a:pt x="1402255" y="4237050"/>
                    <a:pt x="1303238" y="4225822"/>
                    <a:pt x="1205847" y="4205652"/>
                  </a:cubicBezTo>
                  <a:cubicBezTo>
                    <a:pt x="1146412" y="4193818"/>
                    <a:pt x="1086370" y="4186221"/>
                    <a:pt x="1027069" y="4173513"/>
                  </a:cubicBezTo>
                  <a:cubicBezTo>
                    <a:pt x="932616" y="4153409"/>
                    <a:pt x="843684" y="4112934"/>
                    <a:pt x="766465" y="4054978"/>
                  </a:cubicBezTo>
                  <a:cubicBezTo>
                    <a:pt x="697817" y="4004013"/>
                    <a:pt x="628901" y="3953654"/>
                    <a:pt x="570810" y="3890251"/>
                  </a:cubicBezTo>
                  <a:cubicBezTo>
                    <a:pt x="480984" y="3792222"/>
                    <a:pt x="413278" y="3681822"/>
                    <a:pt x="374012" y="3554075"/>
                  </a:cubicBezTo>
                  <a:cubicBezTo>
                    <a:pt x="345504" y="3461222"/>
                    <a:pt x="324594" y="3366487"/>
                    <a:pt x="299179" y="3272829"/>
                  </a:cubicBezTo>
                  <a:cubicBezTo>
                    <a:pt x="295367" y="3261803"/>
                    <a:pt x="293101" y="3250372"/>
                    <a:pt x="292456" y="3238740"/>
                  </a:cubicBezTo>
                  <a:cubicBezTo>
                    <a:pt x="293800" y="3204115"/>
                    <a:pt x="279009" y="3173320"/>
                    <a:pt x="268924" y="3141586"/>
                  </a:cubicBezTo>
                  <a:cubicBezTo>
                    <a:pt x="265293" y="3130291"/>
                    <a:pt x="268924" y="3114691"/>
                    <a:pt x="253863" y="3108506"/>
                  </a:cubicBezTo>
                  <a:cubicBezTo>
                    <a:pt x="240416" y="3082218"/>
                    <a:pt x="234566" y="3053709"/>
                    <a:pt x="227842" y="3025605"/>
                  </a:cubicBezTo>
                  <a:cubicBezTo>
                    <a:pt x="193821" y="2883537"/>
                    <a:pt x="151867" y="2743620"/>
                    <a:pt x="113542" y="2602763"/>
                  </a:cubicBezTo>
                  <a:cubicBezTo>
                    <a:pt x="81001" y="2483823"/>
                    <a:pt x="64393" y="2362329"/>
                    <a:pt x="50409" y="2240297"/>
                  </a:cubicBezTo>
                  <a:cubicBezTo>
                    <a:pt x="42475" y="2171918"/>
                    <a:pt x="33263" y="2103541"/>
                    <a:pt x="28423" y="2034960"/>
                  </a:cubicBezTo>
                  <a:cubicBezTo>
                    <a:pt x="23245" y="1962480"/>
                    <a:pt x="11479" y="1890270"/>
                    <a:pt x="19480" y="1816849"/>
                  </a:cubicBezTo>
                  <a:cubicBezTo>
                    <a:pt x="24590" y="1769784"/>
                    <a:pt x="20489" y="1722316"/>
                    <a:pt x="14908" y="1675655"/>
                  </a:cubicBezTo>
                  <a:cubicBezTo>
                    <a:pt x="7445" y="1612723"/>
                    <a:pt x="11412" y="1549656"/>
                    <a:pt x="10538" y="1486657"/>
                  </a:cubicBezTo>
                  <a:cubicBezTo>
                    <a:pt x="8924" y="1373970"/>
                    <a:pt x="-4119" y="1261620"/>
                    <a:pt x="453" y="1148665"/>
                  </a:cubicBezTo>
                  <a:cubicBezTo>
                    <a:pt x="4688" y="1044383"/>
                    <a:pt x="7647" y="940235"/>
                    <a:pt x="13900" y="835819"/>
                  </a:cubicBezTo>
                  <a:cubicBezTo>
                    <a:pt x="16657" y="791981"/>
                    <a:pt x="18943" y="748413"/>
                    <a:pt x="23245" y="704441"/>
                  </a:cubicBezTo>
                  <a:cubicBezTo>
                    <a:pt x="27441" y="649846"/>
                    <a:pt x="40545" y="596327"/>
                    <a:pt x="62040" y="545967"/>
                  </a:cubicBezTo>
                  <a:cubicBezTo>
                    <a:pt x="72126" y="507307"/>
                    <a:pt x="97608" y="476917"/>
                    <a:pt x="117375" y="443501"/>
                  </a:cubicBezTo>
                  <a:cubicBezTo>
                    <a:pt x="172246" y="350380"/>
                    <a:pt x="240577" y="265798"/>
                    <a:pt x="320157" y="192646"/>
                  </a:cubicBezTo>
                  <a:cubicBezTo>
                    <a:pt x="412928" y="107190"/>
                    <a:pt x="527329" y="48695"/>
                    <a:pt x="650955" y="23616"/>
                  </a:cubicBezTo>
                  <a:cubicBezTo>
                    <a:pt x="755707" y="1697"/>
                    <a:pt x="861737" y="-454"/>
                    <a:pt x="968103" y="6942"/>
                  </a:cubicBezTo>
                  <a:cubicBezTo>
                    <a:pt x="1017252" y="10371"/>
                    <a:pt x="1065796" y="2706"/>
                    <a:pt x="1114744" y="1496"/>
                  </a:cubicBezTo>
                  <a:cubicBezTo>
                    <a:pt x="1121440" y="689"/>
                    <a:pt x="1128171" y="286"/>
                    <a:pt x="1134914" y="151"/>
                  </a:cubicBezTo>
                  <a:cubicBezTo>
                    <a:pt x="1208873" y="5463"/>
                    <a:pt x="1282496" y="-3479"/>
                    <a:pt x="1356185" y="-252"/>
                  </a:cubicBezTo>
                  <a:cubicBezTo>
                    <a:pt x="1406881" y="1966"/>
                    <a:pt x="1457375" y="420"/>
                    <a:pt x="1507868" y="-1328"/>
                  </a:cubicBezTo>
                  <a:cubicBezTo>
                    <a:pt x="1574256" y="-2874"/>
                    <a:pt x="1640611" y="2908"/>
                    <a:pt x="1705742" y="15885"/>
                  </a:cubicBezTo>
                  <a:cubicBezTo>
                    <a:pt x="1715423" y="18238"/>
                    <a:pt x="1725307" y="19515"/>
                    <a:pt x="1735258" y="19582"/>
                  </a:cubicBezTo>
                  <a:lnTo>
                    <a:pt x="1735258" y="19112"/>
                  </a:lnTo>
                  <a:cubicBezTo>
                    <a:pt x="1749041" y="21061"/>
                    <a:pt x="1762555" y="24356"/>
                    <a:pt x="1775599" y="29062"/>
                  </a:cubicBezTo>
                  <a:lnTo>
                    <a:pt x="1775599" y="29062"/>
                  </a:lnTo>
                  <a:cubicBezTo>
                    <a:pt x="1781314" y="34374"/>
                    <a:pt x="1790458" y="27717"/>
                    <a:pt x="1795770" y="34777"/>
                  </a:cubicBezTo>
                  <a:lnTo>
                    <a:pt x="1795232" y="34374"/>
                  </a:lnTo>
                  <a:cubicBezTo>
                    <a:pt x="1799804" y="38004"/>
                    <a:pt x="1806864" y="33971"/>
                    <a:pt x="1810696" y="39551"/>
                  </a:cubicBezTo>
                  <a:lnTo>
                    <a:pt x="1810293" y="39215"/>
                  </a:lnTo>
                  <a:cubicBezTo>
                    <a:pt x="1814730" y="43047"/>
                    <a:pt x="1821857" y="39215"/>
                    <a:pt x="1825690" y="44460"/>
                  </a:cubicBezTo>
                  <a:lnTo>
                    <a:pt x="1825286" y="44460"/>
                  </a:lnTo>
                  <a:cubicBezTo>
                    <a:pt x="1829589" y="48359"/>
                    <a:pt x="1836850" y="44056"/>
                    <a:pt x="1840549" y="49905"/>
                  </a:cubicBezTo>
                  <a:lnTo>
                    <a:pt x="1840078" y="49569"/>
                  </a:lnTo>
                  <a:cubicBezTo>
                    <a:pt x="1848886" y="51990"/>
                    <a:pt x="1857425" y="55352"/>
                    <a:pt x="1865560" y="59520"/>
                  </a:cubicBezTo>
                  <a:lnTo>
                    <a:pt x="1865224" y="59520"/>
                  </a:lnTo>
                  <a:cubicBezTo>
                    <a:pt x="1873427" y="63420"/>
                    <a:pt x="1882773" y="64563"/>
                    <a:pt x="1890437" y="69807"/>
                  </a:cubicBezTo>
                  <a:lnTo>
                    <a:pt x="1890437" y="69807"/>
                  </a:lnTo>
                  <a:cubicBezTo>
                    <a:pt x="1898640" y="73774"/>
                    <a:pt x="1908187" y="74446"/>
                    <a:pt x="1915584" y="80296"/>
                  </a:cubicBezTo>
                  <a:lnTo>
                    <a:pt x="1915112" y="80296"/>
                  </a:lnTo>
                  <a:cubicBezTo>
                    <a:pt x="1918474" y="82312"/>
                    <a:pt x="1922979" y="81707"/>
                    <a:pt x="1925669" y="85136"/>
                  </a:cubicBezTo>
                  <a:lnTo>
                    <a:pt x="1925669" y="85136"/>
                  </a:lnTo>
                  <a:cubicBezTo>
                    <a:pt x="1928694" y="87624"/>
                    <a:pt x="1933199" y="86952"/>
                    <a:pt x="1936022" y="89910"/>
                  </a:cubicBezTo>
                  <a:lnTo>
                    <a:pt x="1936022" y="89910"/>
                  </a:lnTo>
                  <a:cubicBezTo>
                    <a:pt x="1943687" y="94886"/>
                    <a:pt x="1953705" y="94550"/>
                    <a:pt x="1960631" y="101004"/>
                  </a:cubicBezTo>
                  <a:lnTo>
                    <a:pt x="1960093" y="101004"/>
                  </a:lnTo>
                  <a:cubicBezTo>
                    <a:pt x="1963522" y="102819"/>
                    <a:pt x="1968430" y="101945"/>
                    <a:pt x="1970514" y="106383"/>
                  </a:cubicBezTo>
                  <a:lnTo>
                    <a:pt x="1969977" y="105979"/>
                  </a:lnTo>
                  <a:cubicBezTo>
                    <a:pt x="1985642" y="113241"/>
                    <a:pt x="2000905" y="121376"/>
                    <a:pt x="2015696" y="130386"/>
                  </a:cubicBezTo>
                  <a:lnTo>
                    <a:pt x="2015696" y="130386"/>
                  </a:lnTo>
                  <a:cubicBezTo>
                    <a:pt x="2018588" y="133075"/>
                    <a:pt x="2023428" y="132201"/>
                    <a:pt x="2025781" y="135832"/>
                  </a:cubicBezTo>
                  <a:lnTo>
                    <a:pt x="2025378" y="135832"/>
                  </a:lnTo>
                  <a:cubicBezTo>
                    <a:pt x="2028471" y="138253"/>
                    <a:pt x="2033446" y="137311"/>
                    <a:pt x="2035531" y="141480"/>
                  </a:cubicBezTo>
                  <a:lnTo>
                    <a:pt x="2035060" y="141480"/>
                  </a:lnTo>
                  <a:cubicBezTo>
                    <a:pt x="2044070" y="145514"/>
                    <a:pt x="2052676" y="150422"/>
                    <a:pt x="2060677" y="156205"/>
                  </a:cubicBezTo>
                  <a:lnTo>
                    <a:pt x="2060677" y="156205"/>
                  </a:lnTo>
                  <a:cubicBezTo>
                    <a:pt x="2063635" y="158760"/>
                    <a:pt x="2068477" y="157818"/>
                    <a:pt x="2070830" y="161650"/>
                  </a:cubicBezTo>
                  <a:lnTo>
                    <a:pt x="2070358" y="161650"/>
                  </a:lnTo>
                  <a:cubicBezTo>
                    <a:pt x="2073586" y="163936"/>
                    <a:pt x="2078494" y="162995"/>
                    <a:pt x="2080578" y="167231"/>
                  </a:cubicBezTo>
                  <a:lnTo>
                    <a:pt x="2080108" y="167231"/>
                  </a:lnTo>
                  <a:cubicBezTo>
                    <a:pt x="2086025" y="169315"/>
                    <a:pt x="2091336" y="172812"/>
                    <a:pt x="2095504" y="177450"/>
                  </a:cubicBezTo>
                  <a:lnTo>
                    <a:pt x="2095034" y="176913"/>
                  </a:lnTo>
                  <a:cubicBezTo>
                    <a:pt x="2097320" y="177922"/>
                    <a:pt x="2099337" y="179535"/>
                    <a:pt x="2100884" y="181552"/>
                  </a:cubicBezTo>
                  <a:lnTo>
                    <a:pt x="2100884" y="181552"/>
                  </a:lnTo>
                  <a:cubicBezTo>
                    <a:pt x="2103506" y="184510"/>
                    <a:pt x="2108683" y="183367"/>
                    <a:pt x="2110566" y="187536"/>
                  </a:cubicBezTo>
                  <a:lnTo>
                    <a:pt x="2110028" y="187200"/>
                  </a:lnTo>
                  <a:cubicBezTo>
                    <a:pt x="2115944" y="189284"/>
                    <a:pt x="2121256" y="192780"/>
                    <a:pt x="2125492" y="197420"/>
                  </a:cubicBezTo>
                  <a:lnTo>
                    <a:pt x="2125088" y="197420"/>
                  </a:lnTo>
                  <a:cubicBezTo>
                    <a:pt x="2130938" y="199638"/>
                    <a:pt x="2136182" y="203135"/>
                    <a:pt x="2140418" y="207706"/>
                  </a:cubicBezTo>
                  <a:lnTo>
                    <a:pt x="2140015" y="207706"/>
                  </a:lnTo>
                  <a:cubicBezTo>
                    <a:pt x="2145864" y="209926"/>
                    <a:pt x="2151108" y="213421"/>
                    <a:pt x="2155344" y="217993"/>
                  </a:cubicBezTo>
                  <a:lnTo>
                    <a:pt x="2154941" y="217993"/>
                  </a:lnTo>
                  <a:cubicBezTo>
                    <a:pt x="2162471" y="222027"/>
                    <a:pt x="2169397" y="227003"/>
                    <a:pt x="2175515" y="232920"/>
                  </a:cubicBezTo>
                  <a:lnTo>
                    <a:pt x="2175515" y="232920"/>
                  </a:lnTo>
                  <a:cubicBezTo>
                    <a:pt x="2183112" y="237021"/>
                    <a:pt x="2189903" y="242400"/>
                    <a:pt x="2195685" y="248787"/>
                  </a:cubicBezTo>
                  <a:lnTo>
                    <a:pt x="2195148" y="248182"/>
                  </a:lnTo>
                  <a:cubicBezTo>
                    <a:pt x="2197770" y="248854"/>
                    <a:pt x="2199921" y="250804"/>
                    <a:pt x="2200930" y="253292"/>
                  </a:cubicBezTo>
                  <a:lnTo>
                    <a:pt x="2200527" y="252822"/>
                  </a:lnTo>
                  <a:cubicBezTo>
                    <a:pt x="2202745" y="254032"/>
                    <a:pt x="2204695" y="255712"/>
                    <a:pt x="2206174" y="257797"/>
                  </a:cubicBezTo>
                  <a:lnTo>
                    <a:pt x="2206174" y="257797"/>
                  </a:lnTo>
                  <a:cubicBezTo>
                    <a:pt x="2217537" y="264521"/>
                    <a:pt x="2225874" y="275076"/>
                    <a:pt x="2235825" y="283615"/>
                  </a:cubicBezTo>
                  <a:lnTo>
                    <a:pt x="2235354" y="283078"/>
                  </a:lnTo>
                  <a:cubicBezTo>
                    <a:pt x="2237707" y="284018"/>
                    <a:pt x="2239792" y="285565"/>
                    <a:pt x="2241271" y="287649"/>
                  </a:cubicBezTo>
                  <a:lnTo>
                    <a:pt x="2241271" y="287649"/>
                  </a:lnTo>
                  <a:cubicBezTo>
                    <a:pt x="2243961" y="290608"/>
                    <a:pt x="2249205" y="289397"/>
                    <a:pt x="2250953" y="293768"/>
                  </a:cubicBezTo>
                  <a:lnTo>
                    <a:pt x="2250348" y="293163"/>
                  </a:lnTo>
                  <a:cubicBezTo>
                    <a:pt x="2252835" y="293970"/>
                    <a:pt x="2254920" y="295651"/>
                    <a:pt x="2256264" y="297936"/>
                  </a:cubicBezTo>
                  <a:lnTo>
                    <a:pt x="2256264" y="297936"/>
                  </a:lnTo>
                  <a:cubicBezTo>
                    <a:pt x="2261778" y="300693"/>
                    <a:pt x="2266753" y="304323"/>
                    <a:pt x="2271057" y="308761"/>
                  </a:cubicBezTo>
                  <a:lnTo>
                    <a:pt x="2270518" y="308224"/>
                  </a:lnTo>
                  <a:cubicBezTo>
                    <a:pt x="2273006" y="309098"/>
                    <a:pt x="2275091" y="310912"/>
                    <a:pt x="2276300" y="313266"/>
                  </a:cubicBezTo>
                  <a:lnTo>
                    <a:pt x="2275897" y="313266"/>
                  </a:lnTo>
                  <a:cubicBezTo>
                    <a:pt x="2278048" y="314543"/>
                    <a:pt x="2279931" y="316157"/>
                    <a:pt x="2281410" y="318174"/>
                  </a:cubicBezTo>
                  <a:lnTo>
                    <a:pt x="2281410" y="318174"/>
                  </a:lnTo>
                  <a:cubicBezTo>
                    <a:pt x="2291899" y="326040"/>
                    <a:pt x="2301783" y="334714"/>
                    <a:pt x="2310927" y="344127"/>
                  </a:cubicBezTo>
                  <a:lnTo>
                    <a:pt x="2310389" y="343589"/>
                  </a:lnTo>
                  <a:cubicBezTo>
                    <a:pt x="2313079" y="344262"/>
                    <a:pt x="2315162" y="346345"/>
                    <a:pt x="2315969" y="348968"/>
                  </a:cubicBezTo>
                  <a:lnTo>
                    <a:pt x="2315499" y="348430"/>
                  </a:lnTo>
                  <a:cubicBezTo>
                    <a:pt x="2318054" y="349304"/>
                    <a:pt x="2320138" y="351321"/>
                    <a:pt x="2321012" y="353876"/>
                  </a:cubicBezTo>
                  <a:lnTo>
                    <a:pt x="2320542" y="353405"/>
                  </a:lnTo>
                  <a:cubicBezTo>
                    <a:pt x="2323097" y="354280"/>
                    <a:pt x="2325113" y="356296"/>
                    <a:pt x="2325987" y="358851"/>
                  </a:cubicBezTo>
                  <a:lnTo>
                    <a:pt x="2325517" y="358381"/>
                  </a:lnTo>
                  <a:cubicBezTo>
                    <a:pt x="2328072" y="359322"/>
                    <a:pt x="2330089" y="361272"/>
                    <a:pt x="2331030" y="363827"/>
                  </a:cubicBezTo>
                  <a:lnTo>
                    <a:pt x="2330492" y="363289"/>
                  </a:lnTo>
                  <a:cubicBezTo>
                    <a:pt x="2333047" y="364230"/>
                    <a:pt x="2335064" y="366248"/>
                    <a:pt x="2336005" y="368803"/>
                  </a:cubicBezTo>
                  <a:lnTo>
                    <a:pt x="2335468" y="368332"/>
                  </a:lnTo>
                  <a:cubicBezTo>
                    <a:pt x="2338090" y="369206"/>
                    <a:pt x="2340040" y="371290"/>
                    <a:pt x="2340847" y="373913"/>
                  </a:cubicBezTo>
                  <a:lnTo>
                    <a:pt x="2340376" y="373374"/>
                  </a:lnTo>
                  <a:cubicBezTo>
                    <a:pt x="2343065" y="374181"/>
                    <a:pt x="2345083" y="376266"/>
                    <a:pt x="2345755" y="378955"/>
                  </a:cubicBezTo>
                  <a:lnTo>
                    <a:pt x="2345149" y="378417"/>
                  </a:lnTo>
                  <a:cubicBezTo>
                    <a:pt x="2353823" y="388300"/>
                    <a:pt x="2364245" y="396571"/>
                    <a:pt x="2371103" y="408068"/>
                  </a:cubicBezTo>
                  <a:lnTo>
                    <a:pt x="2371103" y="408068"/>
                  </a:lnTo>
                  <a:cubicBezTo>
                    <a:pt x="2373187" y="409479"/>
                    <a:pt x="2375002" y="411362"/>
                    <a:pt x="2376212" y="413581"/>
                  </a:cubicBezTo>
                  <a:lnTo>
                    <a:pt x="2375809" y="413178"/>
                  </a:lnTo>
                  <a:cubicBezTo>
                    <a:pt x="2378162" y="414320"/>
                    <a:pt x="2380045" y="416338"/>
                    <a:pt x="2380986" y="418825"/>
                  </a:cubicBezTo>
                  <a:lnTo>
                    <a:pt x="2380515" y="418288"/>
                  </a:lnTo>
                  <a:cubicBezTo>
                    <a:pt x="2383137" y="419162"/>
                    <a:pt x="2385087" y="421313"/>
                    <a:pt x="2385760" y="424003"/>
                  </a:cubicBezTo>
                  <a:lnTo>
                    <a:pt x="2385155" y="423465"/>
                  </a:lnTo>
                  <a:cubicBezTo>
                    <a:pt x="2398602" y="438659"/>
                    <a:pt x="2414604" y="451166"/>
                    <a:pt x="2426168" y="467840"/>
                  </a:cubicBezTo>
                  <a:lnTo>
                    <a:pt x="2426168" y="467840"/>
                  </a:lnTo>
                  <a:cubicBezTo>
                    <a:pt x="2427984" y="469386"/>
                    <a:pt x="2429664" y="471067"/>
                    <a:pt x="2431278" y="472883"/>
                  </a:cubicBezTo>
                  <a:lnTo>
                    <a:pt x="2431278" y="472883"/>
                  </a:lnTo>
                  <a:cubicBezTo>
                    <a:pt x="2437598" y="476379"/>
                    <a:pt x="2442842" y="481556"/>
                    <a:pt x="2446271" y="487943"/>
                  </a:cubicBezTo>
                  <a:lnTo>
                    <a:pt x="2446271" y="487943"/>
                  </a:lnTo>
                  <a:cubicBezTo>
                    <a:pt x="2448289" y="489422"/>
                    <a:pt x="2449970" y="491305"/>
                    <a:pt x="2451247" y="493456"/>
                  </a:cubicBezTo>
                  <a:lnTo>
                    <a:pt x="2451247" y="493053"/>
                  </a:lnTo>
                  <a:cubicBezTo>
                    <a:pt x="2453532" y="494330"/>
                    <a:pt x="2455348" y="496280"/>
                    <a:pt x="2456424" y="498701"/>
                  </a:cubicBezTo>
                  <a:lnTo>
                    <a:pt x="2455886" y="498231"/>
                  </a:lnTo>
                  <a:cubicBezTo>
                    <a:pt x="2458509" y="499171"/>
                    <a:pt x="2460458" y="501323"/>
                    <a:pt x="2461197" y="503945"/>
                  </a:cubicBezTo>
                  <a:lnTo>
                    <a:pt x="2460592" y="503407"/>
                  </a:lnTo>
                  <a:cubicBezTo>
                    <a:pt x="2468392" y="510871"/>
                    <a:pt x="2475451" y="519073"/>
                    <a:pt x="2481570" y="527948"/>
                  </a:cubicBezTo>
                  <a:lnTo>
                    <a:pt x="2481570" y="527948"/>
                  </a:lnTo>
                  <a:cubicBezTo>
                    <a:pt x="2483587" y="529427"/>
                    <a:pt x="2485268" y="531243"/>
                    <a:pt x="2486545" y="533395"/>
                  </a:cubicBezTo>
                  <a:lnTo>
                    <a:pt x="2486545" y="533395"/>
                  </a:lnTo>
                  <a:cubicBezTo>
                    <a:pt x="2488831" y="534672"/>
                    <a:pt x="2490646" y="536622"/>
                    <a:pt x="2491722" y="538975"/>
                  </a:cubicBezTo>
                  <a:lnTo>
                    <a:pt x="2491252" y="538504"/>
                  </a:lnTo>
                  <a:cubicBezTo>
                    <a:pt x="2493740" y="539512"/>
                    <a:pt x="2495689" y="541597"/>
                    <a:pt x="2496563" y="544152"/>
                  </a:cubicBezTo>
                  <a:lnTo>
                    <a:pt x="2495958" y="543682"/>
                  </a:lnTo>
                  <a:cubicBezTo>
                    <a:pt x="2503825" y="551145"/>
                    <a:pt x="2510750" y="559482"/>
                    <a:pt x="2516734" y="568491"/>
                  </a:cubicBezTo>
                  <a:lnTo>
                    <a:pt x="2516734" y="568491"/>
                  </a:lnTo>
                  <a:cubicBezTo>
                    <a:pt x="2519020" y="569836"/>
                    <a:pt x="2520768" y="571853"/>
                    <a:pt x="2521709" y="574273"/>
                  </a:cubicBezTo>
                  <a:lnTo>
                    <a:pt x="2521104" y="573601"/>
                  </a:lnTo>
                  <a:cubicBezTo>
                    <a:pt x="2526886" y="594578"/>
                    <a:pt x="2523323" y="601167"/>
                    <a:pt x="2504161" y="604596"/>
                  </a:cubicBezTo>
                  <a:cubicBezTo>
                    <a:pt x="2494277" y="605874"/>
                    <a:pt x="2484259" y="606075"/>
                    <a:pt x="2474376" y="605000"/>
                  </a:cubicBezTo>
                  <a:cubicBezTo>
                    <a:pt x="2409090" y="600428"/>
                    <a:pt x="2343805" y="597873"/>
                    <a:pt x="2278385" y="595318"/>
                  </a:cubicBezTo>
                  <a:cubicBezTo>
                    <a:pt x="2198173" y="592225"/>
                    <a:pt x="2118096" y="582543"/>
                    <a:pt x="2037682" y="586039"/>
                  </a:cubicBezTo>
                  <a:cubicBezTo>
                    <a:pt x="1916054" y="591419"/>
                    <a:pt x="1794291" y="592360"/>
                    <a:pt x="1672662" y="596662"/>
                  </a:cubicBezTo>
                  <a:cubicBezTo>
                    <a:pt x="1471622" y="600024"/>
                    <a:pt x="1271503" y="624565"/>
                    <a:pt x="1075613" y="669882"/>
                  </a:cubicBezTo>
                  <a:cubicBezTo>
                    <a:pt x="1043252" y="677076"/>
                    <a:pt x="1011719" y="687565"/>
                    <a:pt x="981483" y="701146"/>
                  </a:cubicBezTo>
                  <a:cubicBezTo>
                    <a:pt x="943562" y="715602"/>
                    <a:pt x="906785" y="732680"/>
                    <a:pt x="870410" y="750766"/>
                  </a:cubicBezTo>
                  <a:cubicBezTo>
                    <a:pt x="814336" y="778736"/>
                    <a:pt x="776752" y="826271"/>
                    <a:pt x="738360" y="873000"/>
                  </a:cubicBezTo>
                  <a:cubicBezTo>
                    <a:pt x="704743" y="914215"/>
                    <a:pt x="674218" y="957514"/>
                    <a:pt x="657678" y="1009219"/>
                  </a:cubicBezTo>
                  <a:cubicBezTo>
                    <a:pt x="656158" y="1018295"/>
                    <a:pt x="651405" y="1026498"/>
                    <a:pt x="644298" y="1032280"/>
                  </a:cubicBezTo>
                  <a:close/>
                </a:path>
              </a:pathLst>
            </a:custGeom>
            <a:solidFill>
              <a:srgbClr val="D4DFF0"/>
            </a:solidFill>
            <a:ln w="6712" cap="flat">
              <a:noFill/>
              <a:prstDash val="solid"/>
              <a:miter/>
            </a:ln>
          </p:spPr>
          <p:txBody>
            <a:bodyPr rtlCol="0" anchor="ctr"/>
            <a:lstStyle/>
            <a:p>
              <a:endParaRPr lang="es-CO"/>
            </a:p>
          </p:txBody>
        </p:sp>
        <p:sp>
          <p:nvSpPr>
            <p:cNvPr id="1012" name="Freeform: Shape 1011">
              <a:extLst>
                <a:ext uri="{FF2B5EF4-FFF2-40B4-BE49-F238E27FC236}">
                  <a16:creationId xmlns:a16="http://schemas.microsoft.com/office/drawing/2014/main" id="{7BD1409C-C1E7-F7C9-2A16-5DBF13DDE418}"/>
                </a:ext>
              </a:extLst>
            </p:cNvPr>
            <p:cNvSpPr/>
            <p:nvPr/>
          </p:nvSpPr>
          <p:spPr>
            <a:xfrm>
              <a:off x="4778959" y="937058"/>
              <a:ext cx="3337670" cy="5505092"/>
            </a:xfrm>
            <a:custGeom>
              <a:avLst/>
              <a:gdLst>
                <a:gd name="connsiteX0" fmla="*/ 563020 w 3337670"/>
                <a:gd name="connsiteY0" fmla="*/ 2688445 h 5505092"/>
                <a:gd name="connsiteX1" fmla="*/ 614254 w 3337670"/>
                <a:gd name="connsiteY1" fmla="*/ 2887595 h 5505092"/>
                <a:gd name="connsiteX2" fmla="*/ 667706 w 3337670"/>
                <a:gd name="connsiteY2" fmla="*/ 3065365 h 5505092"/>
                <a:gd name="connsiteX3" fmla="*/ 733529 w 3337670"/>
                <a:gd name="connsiteY3" fmla="*/ 3196071 h 5505092"/>
                <a:gd name="connsiteX4" fmla="*/ 895835 w 3337670"/>
                <a:gd name="connsiteY4" fmla="*/ 3392600 h 5505092"/>
                <a:gd name="connsiteX5" fmla="*/ 1022708 w 3337670"/>
                <a:gd name="connsiteY5" fmla="*/ 3491705 h 5505092"/>
                <a:gd name="connsiteX6" fmla="*/ 1148237 w 3337670"/>
                <a:gd name="connsiteY6" fmla="*/ 3571243 h 5505092"/>
                <a:gd name="connsiteX7" fmla="*/ 1296154 w 3337670"/>
                <a:gd name="connsiteY7" fmla="*/ 3620056 h 5505092"/>
                <a:gd name="connsiteX8" fmla="*/ 1534503 w 3337670"/>
                <a:gd name="connsiteY8" fmla="*/ 3663289 h 5505092"/>
                <a:gd name="connsiteX9" fmla="*/ 1676773 w 3337670"/>
                <a:gd name="connsiteY9" fmla="*/ 3680500 h 5505092"/>
                <a:gd name="connsiteX10" fmla="*/ 1867318 w 3337670"/>
                <a:gd name="connsiteY10" fmla="*/ 3690787 h 5505092"/>
                <a:gd name="connsiteX11" fmla="*/ 2022497 w 3337670"/>
                <a:gd name="connsiteY11" fmla="*/ 3703159 h 5505092"/>
                <a:gd name="connsiteX12" fmla="*/ 2183862 w 3337670"/>
                <a:gd name="connsiteY12" fmla="*/ 3700336 h 5505092"/>
                <a:gd name="connsiteX13" fmla="*/ 2206251 w 3337670"/>
                <a:gd name="connsiteY13" fmla="*/ 3699663 h 5505092"/>
                <a:gd name="connsiteX14" fmla="*/ 2365935 w 3337670"/>
                <a:gd name="connsiteY14" fmla="*/ 3682181 h 5505092"/>
                <a:gd name="connsiteX15" fmla="*/ 2632792 w 3337670"/>
                <a:gd name="connsiteY15" fmla="*/ 3599146 h 5505092"/>
                <a:gd name="connsiteX16" fmla="*/ 2778356 w 3337670"/>
                <a:gd name="connsiteY16" fmla="*/ 3535542 h 5505092"/>
                <a:gd name="connsiteX17" fmla="*/ 2862065 w 3337670"/>
                <a:gd name="connsiteY17" fmla="*/ 3466962 h 5505092"/>
                <a:gd name="connsiteX18" fmla="*/ 2966615 w 3337670"/>
                <a:gd name="connsiteY18" fmla="*/ 3334844 h 5505092"/>
                <a:gd name="connsiteX19" fmla="*/ 3047297 w 3337670"/>
                <a:gd name="connsiteY19" fmla="*/ 3192844 h 5505092"/>
                <a:gd name="connsiteX20" fmla="*/ 3124685 w 3337670"/>
                <a:gd name="connsiteY20" fmla="*/ 2944073 h 5505092"/>
                <a:gd name="connsiteX21" fmla="*/ 3180826 w 3337670"/>
                <a:gd name="connsiteY21" fmla="*/ 2700546 h 5505092"/>
                <a:gd name="connsiteX22" fmla="*/ 3197232 w 3337670"/>
                <a:gd name="connsiteY22" fmla="*/ 2588061 h 5505092"/>
                <a:gd name="connsiteX23" fmla="*/ 3226547 w 3337670"/>
                <a:gd name="connsiteY23" fmla="*/ 2460314 h 5505092"/>
                <a:gd name="connsiteX24" fmla="*/ 3280335 w 3337670"/>
                <a:gd name="connsiteY24" fmla="*/ 2295051 h 5505092"/>
                <a:gd name="connsiteX25" fmla="*/ 3292034 w 3337670"/>
                <a:gd name="connsiteY25" fmla="*/ 2255180 h 5505092"/>
                <a:gd name="connsiteX26" fmla="*/ 3292572 w 3337670"/>
                <a:gd name="connsiteY26" fmla="*/ 2272526 h 5505092"/>
                <a:gd name="connsiteX27" fmla="*/ 3299295 w 3337670"/>
                <a:gd name="connsiteY27" fmla="*/ 2511279 h 5505092"/>
                <a:gd name="connsiteX28" fmla="*/ 3300775 w 3337670"/>
                <a:gd name="connsiteY28" fmla="*/ 2578514 h 5505092"/>
                <a:gd name="connsiteX29" fmla="*/ 3319600 w 3337670"/>
                <a:gd name="connsiteY29" fmla="*/ 2766100 h 5505092"/>
                <a:gd name="connsiteX30" fmla="*/ 3335535 w 3337670"/>
                <a:gd name="connsiteY30" fmla="*/ 2911329 h 5505092"/>
                <a:gd name="connsiteX31" fmla="*/ 3321281 w 3337670"/>
                <a:gd name="connsiteY31" fmla="*/ 3042303 h 5505092"/>
                <a:gd name="connsiteX32" fmla="*/ 3312474 w 3337670"/>
                <a:gd name="connsiteY32" fmla="*/ 3226125 h 5505092"/>
                <a:gd name="connsiteX33" fmla="*/ 3301043 w 3337670"/>
                <a:gd name="connsiteY33" fmla="*/ 3379690 h 5505092"/>
                <a:gd name="connsiteX34" fmla="*/ 3282823 w 3337670"/>
                <a:gd name="connsiteY34" fmla="*/ 3537760 h 5505092"/>
                <a:gd name="connsiteX35" fmla="*/ 3266216 w 3337670"/>
                <a:gd name="connsiteY35" fmla="*/ 3653406 h 5505092"/>
                <a:gd name="connsiteX36" fmla="*/ 3252769 w 3337670"/>
                <a:gd name="connsiteY36" fmla="*/ 3787001 h 5505092"/>
                <a:gd name="connsiteX37" fmla="*/ 3237102 w 3337670"/>
                <a:gd name="connsiteY37" fmla="*/ 3872323 h 5505092"/>
                <a:gd name="connsiteX38" fmla="*/ 3185197 w 3337670"/>
                <a:gd name="connsiteY38" fmla="*/ 4061658 h 5505092"/>
                <a:gd name="connsiteX39" fmla="*/ 3145999 w 3337670"/>
                <a:gd name="connsiteY39" fmla="*/ 4192700 h 5505092"/>
                <a:gd name="connsiteX40" fmla="*/ 3097926 w 3337670"/>
                <a:gd name="connsiteY40" fmla="*/ 4416055 h 5505092"/>
                <a:gd name="connsiteX41" fmla="*/ 3086227 w 3337670"/>
                <a:gd name="connsiteY41" fmla="*/ 4492234 h 5505092"/>
                <a:gd name="connsiteX42" fmla="*/ 3072780 w 3337670"/>
                <a:gd name="connsiteY42" fmla="*/ 4630737 h 5505092"/>
                <a:gd name="connsiteX43" fmla="*/ 3068207 w 3337670"/>
                <a:gd name="connsiteY43" fmla="*/ 4842259 h 5505092"/>
                <a:gd name="connsiteX44" fmla="*/ 3081050 w 3337670"/>
                <a:gd name="connsiteY44" fmla="*/ 5018282 h 5505092"/>
                <a:gd name="connsiteX45" fmla="*/ 3002519 w 3337670"/>
                <a:gd name="connsiteY45" fmla="*/ 5188252 h 5505092"/>
                <a:gd name="connsiteX46" fmla="*/ 2853861 w 3337670"/>
                <a:gd name="connsiteY46" fmla="*/ 5238478 h 5505092"/>
                <a:gd name="connsiteX47" fmla="*/ 2637498 w 3337670"/>
                <a:gd name="connsiteY47" fmla="*/ 5239486 h 5505092"/>
                <a:gd name="connsiteX48" fmla="*/ 2538057 w 3337670"/>
                <a:gd name="connsiteY48" fmla="*/ 5242444 h 5505092"/>
                <a:gd name="connsiteX49" fmla="*/ 2388056 w 3337670"/>
                <a:gd name="connsiteY49" fmla="*/ 5224089 h 5505092"/>
                <a:gd name="connsiteX50" fmla="*/ 2241550 w 3337670"/>
                <a:gd name="connsiteY50" fmla="*/ 5063262 h 5505092"/>
                <a:gd name="connsiteX51" fmla="*/ 2231935 w 3337670"/>
                <a:gd name="connsiteY51" fmla="*/ 4979420 h 5505092"/>
                <a:gd name="connsiteX52" fmla="*/ 2227229 w 3337670"/>
                <a:gd name="connsiteY52" fmla="*/ 4812811 h 5505092"/>
                <a:gd name="connsiteX53" fmla="*/ 2239734 w 3337670"/>
                <a:gd name="connsiteY53" fmla="*/ 4666709 h 5505092"/>
                <a:gd name="connsiteX54" fmla="*/ 2241146 w 3337670"/>
                <a:gd name="connsiteY54" fmla="*/ 4639411 h 5505092"/>
                <a:gd name="connsiteX55" fmla="*/ 2243500 w 3337670"/>
                <a:gd name="connsiteY55" fmla="*/ 4572176 h 5505092"/>
                <a:gd name="connsiteX56" fmla="*/ 2289489 w 3337670"/>
                <a:gd name="connsiteY56" fmla="*/ 4517514 h 5505092"/>
                <a:gd name="connsiteX57" fmla="*/ 2570465 w 3337670"/>
                <a:gd name="connsiteY57" fmla="*/ 4381832 h 5505092"/>
                <a:gd name="connsiteX58" fmla="*/ 2639582 w 3337670"/>
                <a:gd name="connsiteY58" fmla="*/ 4321320 h 5505092"/>
                <a:gd name="connsiteX59" fmla="*/ 2733712 w 3337670"/>
                <a:gd name="connsiteY59" fmla="*/ 4229006 h 5505092"/>
                <a:gd name="connsiteX60" fmla="*/ 2748235 w 3337670"/>
                <a:gd name="connsiteY60" fmla="*/ 4210113 h 5505092"/>
                <a:gd name="connsiteX61" fmla="*/ 2711525 w 3337670"/>
                <a:gd name="connsiteY61" fmla="*/ 4214215 h 5505092"/>
                <a:gd name="connsiteX62" fmla="*/ 2546193 w 3337670"/>
                <a:gd name="connsiteY62" fmla="*/ 4232907 h 5505092"/>
                <a:gd name="connsiteX63" fmla="*/ 2362573 w 3337670"/>
                <a:gd name="connsiteY63" fmla="*/ 4245479 h 5505092"/>
                <a:gd name="connsiteX64" fmla="*/ 2029960 w 3337670"/>
                <a:gd name="connsiteY64" fmla="*/ 4240301 h 5505092"/>
                <a:gd name="connsiteX65" fmla="*/ 1817564 w 3337670"/>
                <a:gd name="connsiteY65" fmla="*/ 4215829 h 5505092"/>
                <a:gd name="connsiteX66" fmla="*/ 1672403 w 3337670"/>
                <a:gd name="connsiteY66" fmla="*/ 4195120 h 5505092"/>
                <a:gd name="connsiteX67" fmla="*/ 1407765 w 3337670"/>
                <a:gd name="connsiteY67" fmla="*/ 4172125 h 5505092"/>
                <a:gd name="connsiteX68" fmla="*/ 1318543 w 3337670"/>
                <a:gd name="connsiteY68" fmla="*/ 4191825 h 5505092"/>
                <a:gd name="connsiteX69" fmla="*/ 1250501 w 3337670"/>
                <a:gd name="connsiteY69" fmla="*/ 4257851 h 5505092"/>
                <a:gd name="connsiteX70" fmla="*/ 1194360 w 3337670"/>
                <a:gd name="connsiteY70" fmla="*/ 4435284 h 5505092"/>
                <a:gd name="connsiteX71" fmla="*/ 1192746 w 3337670"/>
                <a:gd name="connsiteY71" fmla="*/ 4584211 h 5505092"/>
                <a:gd name="connsiteX72" fmla="*/ 1192343 w 3337670"/>
                <a:gd name="connsiteY72" fmla="*/ 4661195 h 5505092"/>
                <a:gd name="connsiteX73" fmla="*/ 1189989 w 3337670"/>
                <a:gd name="connsiteY73" fmla="*/ 4715924 h 5505092"/>
                <a:gd name="connsiteX74" fmla="*/ 1193822 w 3337670"/>
                <a:gd name="connsiteY74" fmla="*/ 4919916 h 5505092"/>
                <a:gd name="connsiteX75" fmla="*/ 1178022 w 3337670"/>
                <a:gd name="connsiteY75" fmla="*/ 5102527 h 5505092"/>
                <a:gd name="connsiteX76" fmla="*/ 1141311 w 3337670"/>
                <a:gd name="connsiteY76" fmla="*/ 5251992 h 5505092"/>
                <a:gd name="connsiteX77" fmla="*/ 1038105 w 3337670"/>
                <a:gd name="connsiteY77" fmla="*/ 5392446 h 5505092"/>
                <a:gd name="connsiteX78" fmla="*/ 813942 w 3337670"/>
                <a:gd name="connsiteY78" fmla="*/ 5492626 h 5505092"/>
                <a:gd name="connsiteX79" fmla="*/ 697760 w 3337670"/>
                <a:gd name="connsiteY79" fmla="*/ 5503519 h 5505092"/>
                <a:gd name="connsiteX80" fmla="*/ 438971 w 3337670"/>
                <a:gd name="connsiteY80" fmla="*/ 5498342 h 5505092"/>
                <a:gd name="connsiteX81" fmla="*/ 246409 w 3337670"/>
                <a:gd name="connsiteY81" fmla="*/ 5391840 h 5505092"/>
                <a:gd name="connsiteX82" fmla="*/ 162970 w 3337670"/>
                <a:gd name="connsiteY82" fmla="*/ 5212188 h 5505092"/>
                <a:gd name="connsiteX83" fmla="*/ 154700 w 3337670"/>
                <a:gd name="connsiteY83" fmla="*/ 5153088 h 5505092"/>
                <a:gd name="connsiteX84" fmla="*/ 150196 w 3337670"/>
                <a:gd name="connsiteY84" fmla="*/ 5128951 h 5505092"/>
                <a:gd name="connsiteX85" fmla="*/ 132042 w 3337670"/>
                <a:gd name="connsiteY85" fmla="*/ 4992396 h 5505092"/>
                <a:gd name="connsiteX86" fmla="*/ 121083 w 3337670"/>
                <a:gd name="connsiteY86" fmla="*/ 4899342 h 5505092"/>
                <a:gd name="connsiteX87" fmla="*/ 110661 w 3337670"/>
                <a:gd name="connsiteY87" fmla="*/ 4766015 h 5505092"/>
                <a:gd name="connsiteX88" fmla="*/ 87398 w 3337670"/>
                <a:gd name="connsiteY88" fmla="*/ 4607003 h 5505092"/>
                <a:gd name="connsiteX89" fmla="*/ 54453 w 3337670"/>
                <a:gd name="connsiteY89" fmla="*/ 4374504 h 5505092"/>
                <a:gd name="connsiteX90" fmla="*/ 29239 w 3337670"/>
                <a:gd name="connsiteY90" fmla="*/ 4058498 h 5505092"/>
                <a:gd name="connsiteX91" fmla="*/ 9069 w 3337670"/>
                <a:gd name="connsiteY91" fmla="*/ 3609703 h 5505092"/>
                <a:gd name="connsiteX92" fmla="*/ -210 w 3337670"/>
                <a:gd name="connsiteY92" fmla="*/ 3382043 h 5505092"/>
                <a:gd name="connsiteX93" fmla="*/ 5707 w 3337670"/>
                <a:gd name="connsiteY93" fmla="*/ 3236345 h 5505092"/>
                <a:gd name="connsiteX94" fmla="*/ 9405 w 3337670"/>
                <a:gd name="connsiteY94" fmla="*/ 3211803 h 5505092"/>
                <a:gd name="connsiteX95" fmla="*/ 13910 w 3337670"/>
                <a:gd name="connsiteY95" fmla="*/ 2873476 h 5505092"/>
                <a:gd name="connsiteX96" fmla="*/ 11557 w 3337670"/>
                <a:gd name="connsiteY96" fmla="*/ 2557471 h 5505092"/>
                <a:gd name="connsiteX97" fmla="*/ 13775 w 3337670"/>
                <a:gd name="connsiteY97" fmla="*/ 2413317 h 5505092"/>
                <a:gd name="connsiteX98" fmla="*/ 11758 w 3337670"/>
                <a:gd name="connsiteY98" fmla="*/ 2164547 h 5505092"/>
                <a:gd name="connsiteX99" fmla="*/ 23323 w 3337670"/>
                <a:gd name="connsiteY99" fmla="*/ 1843767 h 5505092"/>
                <a:gd name="connsiteX100" fmla="*/ 20566 w 3337670"/>
                <a:gd name="connsiteY100" fmla="*/ 1699480 h 5505092"/>
                <a:gd name="connsiteX101" fmla="*/ 21776 w 3337670"/>
                <a:gd name="connsiteY101" fmla="*/ 1505305 h 5505092"/>
                <a:gd name="connsiteX102" fmla="*/ 31794 w 3337670"/>
                <a:gd name="connsiteY102" fmla="*/ 1401426 h 5505092"/>
                <a:gd name="connsiteX103" fmla="*/ 53915 w 3337670"/>
                <a:gd name="connsiteY103" fmla="*/ 1223858 h 5505092"/>
                <a:gd name="connsiteX104" fmla="*/ 76573 w 3337670"/>
                <a:gd name="connsiteY104" fmla="*/ 1053752 h 5505092"/>
                <a:gd name="connsiteX105" fmla="*/ 120343 w 3337670"/>
                <a:gd name="connsiteY105" fmla="*/ 751193 h 5505092"/>
                <a:gd name="connsiteX106" fmla="*/ 159676 w 3337670"/>
                <a:gd name="connsiteY106" fmla="*/ 485681 h 5505092"/>
                <a:gd name="connsiteX107" fmla="*/ 201967 w 3337670"/>
                <a:gd name="connsiteY107" fmla="*/ 319408 h 5505092"/>
                <a:gd name="connsiteX108" fmla="*/ 218776 w 3337670"/>
                <a:gd name="connsiteY108" fmla="*/ 254392 h 5505092"/>
                <a:gd name="connsiteX109" fmla="*/ 272967 w 3337670"/>
                <a:gd name="connsiteY109" fmla="*/ 110441 h 5505092"/>
                <a:gd name="connsiteX110" fmla="*/ 314855 w 3337670"/>
                <a:gd name="connsiteY110" fmla="*/ 20481 h 5505092"/>
                <a:gd name="connsiteX111" fmla="*/ 328705 w 3337670"/>
                <a:gd name="connsiteY111" fmla="*/ -1573 h 5505092"/>
                <a:gd name="connsiteX112" fmla="*/ 317746 w 3337670"/>
                <a:gd name="connsiteY112" fmla="*/ 38768 h 5505092"/>
                <a:gd name="connsiteX113" fmla="*/ 298786 w 3337670"/>
                <a:gd name="connsiteY113" fmla="*/ 150715 h 5505092"/>
                <a:gd name="connsiteX114" fmla="*/ 288028 w 3337670"/>
                <a:gd name="connsiteY114" fmla="*/ 288883 h 5505092"/>
                <a:gd name="connsiteX115" fmla="*/ 283590 w 3337670"/>
                <a:gd name="connsiteY115" fmla="*/ 387854 h 5505092"/>
                <a:gd name="connsiteX116" fmla="*/ 278548 w 3337670"/>
                <a:gd name="connsiteY116" fmla="*/ 516676 h 5505092"/>
                <a:gd name="connsiteX117" fmla="*/ 275657 w 3337670"/>
                <a:gd name="connsiteY117" fmla="*/ 747630 h 5505092"/>
                <a:gd name="connsiteX118" fmla="*/ 283523 w 3337670"/>
                <a:gd name="connsiteY118" fmla="*/ 863477 h 5505092"/>
                <a:gd name="connsiteX119" fmla="*/ 284128 w 3337670"/>
                <a:gd name="connsiteY119" fmla="*/ 883647 h 5505092"/>
                <a:gd name="connsiteX120" fmla="*/ 284128 w 3337670"/>
                <a:gd name="connsiteY120" fmla="*/ 1032977 h 5505092"/>
                <a:gd name="connsiteX121" fmla="*/ 293071 w 3337670"/>
                <a:gd name="connsiteY121" fmla="*/ 1173700 h 5505092"/>
                <a:gd name="connsiteX122" fmla="*/ 290516 w 3337670"/>
                <a:gd name="connsiteY122" fmla="*/ 1295127 h 5505092"/>
                <a:gd name="connsiteX123" fmla="*/ 290516 w 3337670"/>
                <a:gd name="connsiteY123" fmla="*/ 1337216 h 5505092"/>
                <a:gd name="connsiteX124" fmla="*/ 294416 w 3337670"/>
                <a:gd name="connsiteY124" fmla="*/ 1381524 h 5505092"/>
                <a:gd name="connsiteX125" fmla="*/ 307863 w 3337670"/>
                <a:gd name="connsiteY125" fmla="*/ 1534149 h 5505092"/>
                <a:gd name="connsiteX126" fmla="*/ 313443 w 3337670"/>
                <a:gd name="connsiteY126" fmla="*/ 1590760 h 5505092"/>
                <a:gd name="connsiteX127" fmla="*/ 337984 w 3337670"/>
                <a:gd name="connsiteY127" fmla="*/ 1801745 h 5505092"/>
                <a:gd name="connsiteX128" fmla="*/ 410800 w 3337670"/>
                <a:gd name="connsiteY128" fmla="*/ 2140006 h 5505092"/>
                <a:gd name="connsiteX129" fmla="*/ 503517 w 3337670"/>
                <a:gd name="connsiteY129" fmla="*/ 2484452 h 5505092"/>
                <a:gd name="connsiteX130" fmla="*/ 527991 w 3337670"/>
                <a:gd name="connsiteY130" fmla="*/ 2564462 h 5505092"/>
                <a:gd name="connsiteX131" fmla="*/ 531756 w 3337670"/>
                <a:gd name="connsiteY131" fmla="*/ 2573741 h 5505092"/>
                <a:gd name="connsiteX132" fmla="*/ 563020 w 3337670"/>
                <a:gd name="connsiteY132" fmla="*/ 2688445 h 550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3337670" h="5505092">
                  <a:moveTo>
                    <a:pt x="563020" y="2688445"/>
                  </a:moveTo>
                  <a:cubicBezTo>
                    <a:pt x="565979" y="2706463"/>
                    <a:pt x="586082" y="2765833"/>
                    <a:pt x="614254" y="2887595"/>
                  </a:cubicBezTo>
                  <a:cubicBezTo>
                    <a:pt x="628689" y="2947837"/>
                    <a:pt x="646533" y="3007139"/>
                    <a:pt x="667706" y="3065365"/>
                  </a:cubicBezTo>
                  <a:cubicBezTo>
                    <a:pt x="684111" y="3111758"/>
                    <a:pt x="708383" y="3154049"/>
                    <a:pt x="733529" y="3196071"/>
                  </a:cubicBezTo>
                  <a:cubicBezTo>
                    <a:pt x="778274" y="3268751"/>
                    <a:pt x="832903" y="3334911"/>
                    <a:pt x="895835" y="3392600"/>
                  </a:cubicBezTo>
                  <a:cubicBezTo>
                    <a:pt x="935168" y="3429512"/>
                    <a:pt x="980148" y="3458960"/>
                    <a:pt x="1022708" y="3491705"/>
                  </a:cubicBezTo>
                  <a:cubicBezTo>
                    <a:pt x="1061792" y="3522364"/>
                    <a:pt x="1103841" y="3548989"/>
                    <a:pt x="1148237" y="3571243"/>
                  </a:cubicBezTo>
                  <a:cubicBezTo>
                    <a:pt x="1195456" y="3593296"/>
                    <a:pt x="1245102" y="3609636"/>
                    <a:pt x="1296154" y="3620056"/>
                  </a:cubicBezTo>
                  <a:cubicBezTo>
                    <a:pt x="1374954" y="3637874"/>
                    <a:pt x="1455300" y="3647354"/>
                    <a:pt x="1534503" y="3663289"/>
                  </a:cubicBezTo>
                  <a:cubicBezTo>
                    <a:pt x="1581420" y="3672634"/>
                    <a:pt x="1628982" y="3678417"/>
                    <a:pt x="1676773" y="3680500"/>
                  </a:cubicBezTo>
                  <a:cubicBezTo>
                    <a:pt x="1740311" y="3683460"/>
                    <a:pt x="1803915" y="3686216"/>
                    <a:pt x="1867318" y="3690787"/>
                  </a:cubicBezTo>
                  <a:cubicBezTo>
                    <a:pt x="1919022" y="3694486"/>
                    <a:pt x="1970860" y="3699730"/>
                    <a:pt x="2022497" y="3703159"/>
                  </a:cubicBezTo>
                  <a:cubicBezTo>
                    <a:pt x="2076285" y="3706656"/>
                    <a:pt x="2130074" y="3709277"/>
                    <a:pt x="2183862" y="3700336"/>
                  </a:cubicBezTo>
                  <a:cubicBezTo>
                    <a:pt x="2191325" y="3699596"/>
                    <a:pt x="2198788" y="3699326"/>
                    <a:pt x="2206251" y="3699663"/>
                  </a:cubicBezTo>
                  <a:cubicBezTo>
                    <a:pt x="2260039" y="3698722"/>
                    <a:pt x="2312954" y="3690318"/>
                    <a:pt x="2365935" y="3682181"/>
                  </a:cubicBezTo>
                  <a:cubicBezTo>
                    <a:pt x="2459056" y="3667928"/>
                    <a:pt x="2545924" y="3633907"/>
                    <a:pt x="2632792" y="3599146"/>
                  </a:cubicBezTo>
                  <a:cubicBezTo>
                    <a:pt x="2682008" y="3579380"/>
                    <a:pt x="2731561" y="3560621"/>
                    <a:pt x="2778356" y="3535542"/>
                  </a:cubicBezTo>
                  <a:cubicBezTo>
                    <a:pt x="2810293" y="3518060"/>
                    <a:pt x="2838667" y="3494797"/>
                    <a:pt x="2862065" y="3466962"/>
                  </a:cubicBezTo>
                  <a:cubicBezTo>
                    <a:pt x="2898842" y="3424335"/>
                    <a:pt x="2932796" y="3379557"/>
                    <a:pt x="2966615" y="3334844"/>
                  </a:cubicBezTo>
                  <a:cubicBezTo>
                    <a:pt x="2999560" y="3291141"/>
                    <a:pt x="3028808" y="3244951"/>
                    <a:pt x="3047297" y="3192844"/>
                  </a:cubicBezTo>
                  <a:cubicBezTo>
                    <a:pt x="3076411" y="3111018"/>
                    <a:pt x="3105321" y="3029125"/>
                    <a:pt x="3124685" y="2944073"/>
                  </a:cubicBezTo>
                  <a:cubicBezTo>
                    <a:pt x="3143242" y="2862853"/>
                    <a:pt x="3165766" y="2782709"/>
                    <a:pt x="3180826" y="2700546"/>
                  </a:cubicBezTo>
                  <a:cubicBezTo>
                    <a:pt x="3187550" y="2663299"/>
                    <a:pt x="3192257" y="2625646"/>
                    <a:pt x="3197232" y="2588061"/>
                  </a:cubicBezTo>
                  <a:cubicBezTo>
                    <a:pt x="3203082" y="2544560"/>
                    <a:pt x="3215318" y="2502538"/>
                    <a:pt x="3226547" y="2460314"/>
                  </a:cubicBezTo>
                  <a:cubicBezTo>
                    <a:pt x="3241406" y="2404308"/>
                    <a:pt x="3261576" y="2349914"/>
                    <a:pt x="3280335" y="2295051"/>
                  </a:cubicBezTo>
                  <a:cubicBezTo>
                    <a:pt x="3284773" y="2281604"/>
                    <a:pt x="3284167" y="2267215"/>
                    <a:pt x="3292034" y="2255180"/>
                  </a:cubicBezTo>
                  <a:cubicBezTo>
                    <a:pt x="3292034" y="2260962"/>
                    <a:pt x="3292841" y="2266745"/>
                    <a:pt x="3292572" y="2272526"/>
                  </a:cubicBezTo>
                  <a:cubicBezTo>
                    <a:pt x="3288739" y="2352268"/>
                    <a:pt x="3298757" y="2431672"/>
                    <a:pt x="3299295" y="2511279"/>
                  </a:cubicBezTo>
                  <a:cubicBezTo>
                    <a:pt x="3299295" y="2533669"/>
                    <a:pt x="3301380" y="2556124"/>
                    <a:pt x="3300775" y="2578514"/>
                  </a:cubicBezTo>
                  <a:cubicBezTo>
                    <a:pt x="3299564" y="2641582"/>
                    <a:pt x="3305885" y="2704581"/>
                    <a:pt x="3319600" y="2766100"/>
                  </a:cubicBezTo>
                  <a:cubicBezTo>
                    <a:pt x="3329753" y="2813771"/>
                    <a:pt x="3341519" y="2861576"/>
                    <a:pt x="3335535" y="2911329"/>
                  </a:cubicBezTo>
                  <a:cubicBezTo>
                    <a:pt x="3330291" y="2954897"/>
                    <a:pt x="3326929" y="2998735"/>
                    <a:pt x="3321281" y="3042303"/>
                  </a:cubicBezTo>
                  <a:cubicBezTo>
                    <a:pt x="3313616" y="3103286"/>
                    <a:pt x="3310726" y="3164739"/>
                    <a:pt x="3312474" y="3226125"/>
                  </a:cubicBezTo>
                  <a:cubicBezTo>
                    <a:pt x="3313751" y="3277829"/>
                    <a:pt x="3307296" y="3328659"/>
                    <a:pt x="3301043" y="3379690"/>
                  </a:cubicBezTo>
                  <a:cubicBezTo>
                    <a:pt x="3294320" y="3432335"/>
                    <a:pt x="3287596" y="3484981"/>
                    <a:pt x="3282823" y="3537760"/>
                  </a:cubicBezTo>
                  <a:cubicBezTo>
                    <a:pt x="3279192" y="3576689"/>
                    <a:pt x="3272536" y="3615013"/>
                    <a:pt x="3266216" y="3653406"/>
                  </a:cubicBezTo>
                  <a:cubicBezTo>
                    <a:pt x="3258954" y="3697646"/>
                    <a:pt x="3255727" y="3742358"/>
                    <a:pt x="3252769" y="3787001"/>
                  </a:cubicBezTo>
                  <a:cubicBezTo>
                    <a:pt x="3251558" y="3816048"/>
                    <a:pt x="3246247" y="3844757"/>
                    <a:pt x="3237102" y="3872323"/>
                  </a:cubicBezTo>
                  <a:cubicBezTo>
                    <a:pt x="3215453" y="3934180"/>
                    <a:pt x="3198106" y="3997448"/>
                    <a:pt x="3185197" y="4061658"/>
                  </a:cubicBezTo>
                  <a:cubicBezTo>
                    <a:pt x="3175851" y="4106436"/>
                    <a:pt x="3159177" y="4149064"/>
                    <a:pt x="3145999" y="4192700"/>
                  </a:cubicBezTo>
                  <a:cubicBezTo>
                    <a:pt x="3124215" y="4265784"/>
                    <a:pt x="3108146" y="4340483"/>
                    <a:pt x="3097926" y="4416055"/>
                  </a:cubicBezTo>
                  <a:cubicBezTo>
                    <a:pt x="3094362" y="4441471"/>
                    <a:pt x="3090665" y="4466953"/>
                    <a:pt x="3086227" y="4492234"/>
                  </a:cubicBezTo>
                  <a:cubicBezTo>
                    <a:pt x="3078225" y="4538020"/>
                    <a:pt x="3073721" y="4584278"/>
                    <a:pt x="3072780" y="4630737"/>
                  </a:cubicBezTo>
                  <a:cubicBezTo>
                    <a:pt x="3071233" y="4701267"/>
                    <a:pt x="3069351" y="4771931"/>
                    <a:pt x="3068207" y="4842259"/>
                  </a:cubicBezTo>
                  <a:cubicBezTo>
                    <a:pt x="3067333" y="4901292"/>
                    <a:pt x="3074124" y="4959786"/>
                    <a:pt x="3081050" y="5018282"/>
                  </a:cubicBezTo>
                  <a:cubicBezTo>
                    <a:pt x="3089656" y="5090828"/>
                    <a:pt x="3056912" y="5145491"/>
                    <a:pt x="3002519" y="5188252"/>
                  </a:cubicBezTo>
                  <a:cubicBezTo>
                    <a:pt x="2959488" y="5221869"/>
                    <a:pt x="2908390" y="5235316"/>
                    <a:pt x="2853861" y="5238478"/>
                  </a:cubicBezTo>
                  <a:cubicBezTo>
                    <a:pt x="2781718" y="5242915"/>
                    <a:pt x="2709642" y="5238813"/>
                    <a:pt x="2637498" y="5239486"/>
                  </a:cubicBezTo>
                  <a:cubicBezTo>
                    <a:pt x="2604351" y="5239486"/>
                    <a:pt x="2571205" y="5241503"/>
                    <a:pt x="2538057" y="5242444"/>
                  </a:cubicBezTo>
                  <a:cubicBezTo>
                    <a:pt x="2487429" y="5244259"/>
                    <a:pt x="2436801" y="5238007"/>
                    <a:pt x="2388056" y="5224089"/>
                  </a:cubicBezTo>
                  <a:cubicBezTo>
                    <a:pt x="2306567" y="5200220"/>
                    <a:pt x="2261518" y="5142331"/>
                    <a:pt x="2241550" y="5063262"/>
                  </a:cubicBezTo>
                  <a:cubicBezTo>
                    <a:pt x="2235566" y="5035695"/>
                    <a:pt x="2232339" y="5007591"/>
                    <a:pt x="2231935" y="4979420"/>
                  </a:cubicBezTo>
                  <a:cubicBezTo>
                    <a:pt x="2229313" y="4923884"/>
                    <a:pt x="2227632" y="4868347"/>
                    <a:pt x="2227229" y="4812811"/>
                  </a:cubicBezTo>
                  <a:cubicBezTo>
                    <a:pt x="2227901" y="4763863"/>
                    <a:pt x="2232137" y="4715051"/>
                    <a:pt x="2239734" y="4666709"/>
                  </a:cubicBezTo>
                  <a:cubicBezTo>
                    <a:pt x="2240878" y="4657699"/>
                    <a:pt x="2240810" y="4648556"/>
                    <a:pt x="2241146" y="4639411"/>
                  </a:cubicBezTo>
                  <a:cubicBezTo>
                    <a:pt x="2241886" y="4617088"/>
                    <a:pt x="2241752" y="4594633"/>
                    <a:pt x="2243500" y="4572176"/>
                  </a:cubicBezTo>
                  <a:cubicBezTo>
                    <a:pt x="2245718" y="4543533"/>
                    <a:pt x="2260779" y="4525111"/>
                    <a:pt x="2289489" y="4517514"/>
                  </a:cubicBezTo>
                  <a:cubicBezTo>
                    <a:pt x="2391888" y="4490620"/>
                    <a:pt x="2482790" y="4439520"/>
                    <a:pt x="2570465" y="4381832"/>
                  </a:cubicBezTo>
                  <a:cubicBezTo>
                    <a:pt x="2596351" y="4364754"/>
                    <a:pt x="2616790" y="4341895"/>
                    <a:pt x="2639582" y="4321320"/>
                  </a:cubicBezTo>
                  <a:cubicBezTo>
                    <a:pt x="2672461" y="4291939"/>
                    <a:pt x="2702784" y="4260137"/>
                    <a:pt x="2733712" y="4229006"/>
                  </a:cubicBezTo>
                  <a:cubicBezTo>
                    <a:pt x="2740032" y="4223964"/>
                    <a:pt x="2745008" y="4217509"/>
                    <a:pt x="2748235" y="4210113"/>
                  </a:cubicBezTo>
                  <a:cubicBezTo>
                    <a:pt x="2734788" y="4207020"/>
                    <a:pt x="2722820" y="4211726"/>
                    <a:pt x="2711525" y="4214215"/>
                  </a:cubicBezTo>
                  <a:cubicBezTo>
                    <a:pt x="2657064" y="4225106"/>
                    <a:pt x="2601729" y="4231360"/>
                    <a:pt x="2546193" y="4232907"/>
                  </a:cubicBezTo>
                  <a:cubicBezTo>
                    <a:pt x="2484941" y="4235663"/>
                    <a:pt x="2423825" y="4241109"/>
                    <a:pt x="2362573" y="4245479"/>
                  </a:cubicBezTo>
                  <a:cubicBezTo>
                    <a:pt x="2251702" y="4253346"/>
                    <a:pt x="2140697" y="4255564"/>
                    <a:pt x="2029960" y="4240301"/>
                  </a:cubicBezTo>
                  <a:cubicBezTo>
                    <a:pt x="1959430" y="4230620"/>
                    <a:pt x="1888766" y="4220131"/>
                    <a:pt x="1817564" y="4215829"/>
                  </a:cubicBezTo>
                  <a:cubicBezTo>
                    <a:pt x="1768953" y="4212736"/>
                    <a:pt x="1721014" y="4200431"/>
                    <a:pt x="1672403" y="4195120"/>
                  </a:cubicBezTo>
                  <a:cubicBezTo>
                    <a:pt x="1584325" y="4185572"/>
                    <a:pt x="1496919" y="4170781"/>
                    <a:pt x="1407765" y="4172125"/>
                  </a:cubicBezTo>
                  <a:cubicBezTo>
                    <a:pt x="1376998" y="4172597"/>
                    <a:pt x="1346648" y="4179320"/>
                    <a:pt x="1318543" y="4191825"/>
                  </a:cubicBezTo>
                  <a:cubicBezTo>
                    <a:pt x="1288092" y="4204062"/>
                    <a:pt x="1263666" y="4227797"/>
                    <a:pt x="1250501" y="4257851"/>
                  </a:cubicBezTo>
                  <a:cubicBezTo>
                    <a:pt x="1224750" y="4314529"/>
                    <a:pt x="1205897" y="4374101"/>
                    <a:pt x="1194360" y="4435284"/>
                  </a:cubicBezTo>
                  <a:cubicBezTo>
                    <a:pt x="1185821" y="4484770"/>
                    <a:pt x="1189519" y="4534590"/>
                    <a:pt x="1192746" y="4584211"/>
                  </a:cubicBezTo>
                  <a:cubicBezTo>
                    <a:pt x="1194932" y="4609828"/>
                    <a:pt x="1194797" y="4635578"/>
                    <a:pt x="1192343" y="4661195"/>
                  </a:cubicBezTo>
                  <a:cubicBezTo>
                    <a:pt x="1190413" y="4679348"/>
                    <a:pt x="1189627" y="4697636"/>
                    <a:pt x="1189989" y="4715924"/>
                  </a:cubicBezTo>
                  <a:cubicBezTo>
                    <a:pt x="1190662" y="4783899"/>
                    <a:pt x="1188443" y="4851875"/>
                    <a:pt x="1193822" y="4919916"/>
                  </a:cubicBezTo>
                  <a:cubicBezTo>
                    <a:pt x="1198206" y="4981236"/>
                    <a:pt x="1192874" y="5042890"/>
                    <a:pt x="1178022" y="5102527"/>
                  </a:cubicBezTo>
                  <a:cubicBezTo>
                    <a:pt x="1166121" y="5152416"/>
                    <a:pt x="1158927" y="5203380"/>
                    <a:pt x="1141311" y="5251992"/>
                  </a:cubicBezTo>
                  <a:cubicBezTo>
                    <a:pt x="1120536" y="5309679"/>
                    <a:pt x="1083556" y="5353247"/>
                    <a:pt x="1038105" y="5392446"/>
                  </a:cubicBezTo>
                  <a:cubicBezTo>
                    <a:pt x="973089" y="5448454"/>
                    <a:pt x="897314" y="5478037"/>
                    <a:pt x="813942" y="5492626"/>
                  </a:cubicBezTo>
                  <a:cubicBezTo>
                    <a:pt x="775652" y="5499955"/>
                    <a:pt x="736743" y="5503586"/>
                    <a:pt x="697760" y="5503519"/>
                  </a:cubicBezTo>
                  <a:cubicBezTo>
                    <a:pt x="611497" y="5502242"/>
                    <a:pt x="525033" y="5505806"/>
                    <a:pt x="438971" y="5498342"/>
                  </a:cubicBezTo>
                  <a:cubicBezTo>
                    <a:pt x="359970" y="5491618"/>
                    <a:pt x="291054" y="5463514"/>
                    <a:pt x="246409" y="5391840"/>
                  </a:cubicBezTo>
                  <a:cubicBezTo>
                    <a:pt x="211380" y="5335229"/>
                    <a:pt x="177964" y="5278012"/>
                    <a:pt x="162970" y="5212188"/>
                  </a:cubicBezTo>
                  <a:cubicBezTo>
                    <a:pt x="158909" y="5192690"/>
                    <a:pt x="156146" y="5172924"/>
                    <a:pt x="154700" y="5153088"/>
                  </a:cubicBezTo>
                  <a:cubicBezTo>
                    <a:pt x="153961" y="5144953"/>
                    <a:pt x="155104" y="5136414"/>
                    <a:pt x="150196" y="5128951"/>
                  </a:cubicBezTo>
                  <a:cubicBezTo>
                    <a:pt x="139337" y="5084172"/>
                    <a:pt x="133252" y="5038453"/>
                    <a:pt x="132042" y="4992396"/>
                  </a:cubicBezTo>
                  <a:cubicBezTo>
                    <a:pt x="130429" y="4961200"/>
                    <a:pt x="125319" y="4930204"/>
                    <a:pt x="121083" y="4899342"/>
                  </a:cubicBezTo>
                  <a:cubicBezTo>
                    <a:pt x="115233" y="4855035"/>
                    <a:pt x="116847" y="4810390"/>
                    <a:pt x="110661" y="4766015"/>
                  </a:cubicBezTo>
                  <a:cubicBezTo>
                    <a:pt x="103265" y="4712966"/>
                    <a:pt x="94457" y="4660120"/>
                    <a:pt x="87398" y="4607003"/>
                  </a:cubicBezTo>
                  <a:cubicBezTo>
                    <a:pt x="77044" y="4529413"/>
                    <a:pt x="62790" y="4452362"/>
                    <a:pt x="54453" y="4374504"/>
                  </a:cubicBezTo>
                  <a:cubicBezTo>
                    <a:pt x="43224" y="4269348"/>
                    <a:pt x="35492" y="4163990"/>
                    <a:pt x="29239" y="4058498"/>
                  </a:cubicBezTo>
                  <a:cubicBezTo>
                    <a:pt x="20297" y="3908967"/>
                    <a:pt x="10615" y="3759636"/>
                    <a:pt x="9069" y="3609703"/>
                  </a:cubicBezTo>
                  <a:cubicBezTo>
                    <a:pt x="8195" y="3533929"/>
                    <a:pt x="-2428" y="3457818"/>
                    <a:pt x="-210" y="3382043"/>
                  </a:cubicBezTo>
                  <a:cubicBezTo>
                    <a:pt x="1202" y="3333567"/>
                    <a:pt x="-1286" y="3284687"/>
                    <a:pt x="5707" y="3236345"/>
                  </a:cubicBezTo>
                  <a:cubicBezTo>
                    <a:pt x="6985" y="3228143"/>
                    <a:pt x="8800" y="3220006"/>
                    <a:pt x="9405" y="3211803"/>
                  </a:cubicBezTo>
                  <a:cubicBezTo>
                    <a:pt x="17628" y="3099184"/>
                    <a:pt x="19134" y="2986230"/>
                    <a:pt x="13910" y="2873476"/>
                  </a:cubicBezTo>
                  <a:cubicBezTo>
                    <a:pt x="9002" y="2768050"/>
                    <a:pt x="8531" y="2662693"/>
                    <a:pt x="11557" y="2557471"/>
                  </a:cubicBezTo>
                  <a:cubicBezTo>
                    <a:pt x="12901" y="2509396"/>
                    <a:pt x="16935" y="2461324"/>
                    <a:pt x="13775" y="2413317"/>
                  </a:cubicBezTo>
                  <a:cubicBezTo>
                    <a:pt x="8464" y="2330349"/>
                    <a:pt x="9069" y="2247448"/>
                    <a:pt x="11758" y="2164547"/>
                  </a:cubicBezTo>
                  <a:cubicBezTo>
                    <a:pt x="15187" y="2057643"/>
                    <a:pt x="20566" y="1950738"/>
                    <a:pt x="23323" y="1843767"/>
                  </a:cubicBezTo>
                  <a:cubicBezTo>
                    <a:pt x="24533" y="1795762"/>
                    <a:pt x="20835" y="1747621"/>
                    <a:pt x="20566" y="1699480"/>
                  </a:cubicBezTo>
                  <a:cubicBezTo>
                    <a:pt x="20566" y="1634800"/>
                    <a:pt x="19961" y="1570052"/>
                    <a:pt x="21776" y="1505305"/>
                  </a:cubicBezTo>
                  <a:cubicBezTo>
                    <a:pt x="22859" y="1470477"/>
                    <a:pt x="26207" y="1435784"/>
                    <a:pt x="31794" y="1401426"/>
                  </a:cubicBezTo>
                  <a:cubicBezTo>
                    <a:pt x="41342" y="1342461"/>
                    <a:pt x="47863" y="1283159"/>
                    <a:pt x="53915" y="1223858"/>
                  </a:cubicBezTo>
                  <a:cubicBezTo>
                    <a:pt x="59630" y="1166842"/>
                    <a:pt x="70186" y="1110634"/>
                    <a:pt x="76573" y="1053752"/>
                  </a:cubicBezTo>
                  <a:cubicBezTo>
                    <a:pt x="87936" y="952429"/>
                    <a:pt x="104005" y="852046"/>
                    <a:pt x="120343" y="751193"/>
                  </a:cubicBezTo>
                  <a:cubicBezTo>
                    <a:pt x="134664" y="662847"/>
                    <a:pt x="142800" y="573625"/>
                    <a:pt x="159676" y="485681"/>
                  </a:cubicBezTo>
                  <a:cubicBezTo>
                    <a:pt x="170568" y="429338"/>
                    <a:pt x="186570" y="374542"/>
                    <a:pt x="201967" y="319408"/>
                  </a:cubicBezTo>
                  <a:cubicBezTo>
                    <a:pt x="207931" y="297826"/>
                    <a:pt x="213531" y="276109"/>
                    <a:pt x="218776" y="254392"/>
                  </a:cubicBezTo>
                  <a:cubicBezTo>
                    <a:pt x="230596" y="204302"/>
                    <a:pt x="248810" y="155892"/>
                    <a:pt x="272967" y="110441"/>
                  </a:cubicBezTo>
                  <a:cubicBezTo>
                    <a:pt x="288566" y="81328"/>
                    <a:pt x="304837" y="52283"/>
                    <a:pt x="314855" y="20481"/>
                  </a:cubicBezTo>
                  <a:lnTo>
                    <a:pt x="328705" y="-1573"/>
                  </a:lnTo>
                  <a:cubicBezTo>
                    <a:pt x="331395" y="13488"/>
                    <a:pt x="320772" y="25321"/>
                    <a:pt x="317746" y="38768"/>
                  </a:cubicBezTo>
                  <a:cubicBezTo>
                    <a:pt x="309483" y="75748"/>
                    <a:pt x="303149" y="113064"/>
                    <a:pt x="298786" y="150715"/>
                  </a:cubicBezTo>
                  <a:cubicBezTo>
                    <a:pt x="293407" y="196704"/>
                    <a:pt x="291255" y="242760"/>
                    <a:pt x="288028" y="288883"/>
                  </a:cubicBezTo>
                  <a:cubicBezTo>
                    <a:pt x="285742" y="321963"/>
                    <a:pt x="287625" y="355178"/>
                    <a:pt x="283590" y="387854"/>
                  </a:cubicBezTo>
                  <a:cubicBezTo>
                    <a:pt x="278279" y="430818"/>
                    <a:pt x="282985" y="474050"/>
                    <a:pt x="278548" y="516676"/>
                  </a:cubicBezTo>
                  <a:cubicBezTo>
                    <a:pt x="270480" y="593729"/>
                    <a:pt x="273640" y="670780"/>
                    <a:pt x="275657" y="747630"/>
                  </a:cubicBezTo>
                  <a:cubicBezTo>
                    <a:pt x="276665" y="785954"/>
                    <a:pt x="275119" y="825287"/>
                    <a:pt x="283523" y="863477"/>
                  </a:cubicBezTo>
                  <a:cubicBezTo>
                    <a:pt x="284451" y="870133"/>
                    <a:pt x="284659" y="876924"/>
                    <a:pt x="284128" y="883647"/>
                  </a:cubicBezTo>
                  <a:cubicBezTo>
                    <a:pt x="284128" y="933402"/>
                    <a:pt x="284532" y="983155"/>
                    <a:pt x="284128" y="1032977"/>
                  </a:cubicBezTo>
                  <a:cubicBezTo>
                    <a:pt x="283725" y="1080041"/>
                    <a:pt x="289910" y="1127106"/>
                    <a:pt x="293071" y="1173700"/>
                  </a:cubicBezTo>
                  <a:cubicBezTo>
                    <a:pt x="295760" y="1214042"/>
                    <a:pt x="297911" y="1254383"/>
                    <a:pt x="290516" y="1295127"/>
                  </a:cubicBezTo>
                  <a:cubicBezTo>
                    <a:pt x="287927" y="1309045"/>
                    <a:pt x="287927" y="1323299"/>
                    <a:pt x="290516" y="1337216"/>
                  </a:cubicBezTo>
                  <a:cubicBezTo>
                    <a:pt x="292714" y="1351874"/>
                    <a:pt x="294012" y="1366665"/>
                    <a:pt x="294416" y="1381524"/>
                  </a:cubicBezTo>
                  <a:cubicBezTo>
                    <a:pt x="298651" y="1432422"/>
                    <a:pt x="298853" y="1483655"/>
                    <a:pt x="307863" y="1534149"/>
                  </a:cubicBezTo>
                  <a:cubicBezTo>
                    <a:pt x="311224" y="1552706"/>
                    <a:pt x="311291" y="1571868"/>
                    <a:pt x="313443" y="1590760"/>
                  </a:cubicBezTo>
                  <a:cubicBezTo>
                    <a:pt x="321310" y="1661156"/>
                    <a:pt x="329647" y="1731417"/>
                    <a:pt x="337984" y="1801745"/>
                  </a:cubicBezTo>
                  <a:cubicBezTo>
                    <a:pt x="351431" y="1916986"/>
                    <a:pt x="379132" y="2028866"/>
                    <a:pt x="410800" y="2140006"/>
                  </a:cubicBezTo>
                  <a:cubicBezTo>
                    <a:pt x="443409" y="2254306"/>
                    <a:pt x="474942" y="2368606"/>
                    <a:pt x="503517" y="2484452"/>
                  </a:cubicBezTo>
                  <a:cubicBezTo>
                    <a:pt x="509481" y="2511750"/>
                    <a:pt x="517670" y="2538510"/>
                    <a:pt x="527991" y="2564462"/>
                  </a:cubicBezTo>
                  <a:cubicBezTo>
                    <a:pt x="529739" y="2568900"/>
                    <a:pt x="530882" y="2571656"/>
                    <a:pt x="531756" y="2573741"/>
                  </a:cubicBezTo>
                  <a:cubicBezTo>
                    <a:pt x="545862" y="2610855"/>
                    <a:pt x="556330" y="2649313"/>
                    <a:pt x="563020" y="2688445"/>
                  </a:cubicBezTo>
                  <a:close/>
                </a:path>
              </a:pathLst>
            </a:custGeom>
            <a:solidFill>
              <a:srgbClr val="8394C2"/>
            </a:solidFill>
            <a:ln w="6712" cap="flat">
              <a:noFill/>
              <a:prstDash val="solid"/>
              <a:miter/>
            </a:ln>
          </p:spPr>
          <p:txBody>
            <a:bodyPr rtlCol="0" anchor="ctr"/>
            <a:lstStyle/>
            <a:p>
              <a:endParaRPr lang="es-CO"/>
            </a:p>
          </p:txBody>
        </p:sp>
        <p:sp>
          <p:nvSpPr>
            <p:cNvPr id="1013" name="Freeform: Shape 1012">
              <a:extLst>
                <a:ext uri="{FF2B5EF4-FFF2-40B4-BE49-F238E27FC236}">
                  <a16:creationId xmlns:a16="http://schemas.microsoft.com/office/drawing/2014/main" id="{AF24410C-9D6C-0D70-EB73-FACC310442F2}"/>
                </a:ext>
              </a:extLst>
            </p:cNvPr>
            <p:cNvSpPr/>
            <p:nvPr/>
          </p:nvSpPr>
          <p:spPr>
            <a:xfrm>
              <a:off x="3807049" y="2719642"/>
              <a:ext cx="665222" cy="2367624"/>
            </a:xfrm>
            <a:custGeom>
              <a:avLst/>
              <a:gdLst>
                <a:gd name="connsiteX0" fmla="*/ 618715 w 665222"/>
                <a:gd name="connsiteY0" fmla="*/ 39331 h 2367624"/>
                <a:gd name="connsiteX1" fmla="*/ 613336 w 665222"/>
                <a:gd name="connsiteY1" fmla="*/ 170978 h 2367624"/>
                <a:gd name="connsiteX2" fmla="*/ 617101 w 665222"/>
                <a:gd name="connsiteY2" fmla="*/ 374902 h 2367624"/>
                <a:gd name="connsiteX3" fmla="*/ 619791 w 665222"/>
                <a:gd name="connsiteY3" fmla="*/ 591064 h 2367624"/>
                <a:gd name="connsiteX4" fmla="*/ 620530 w 665222"/>
                <a:gd name="connsiteY4" fmla="*/ 660586 h 2367624"/>
                <a:gd name="connsiteX5" fmla="*/ 618042 w 665222"/>
                <a:gd name="connsiteY5" fmla="*/ 690169 h 2367624"/>
                <a:gd name="connsiteX6" fmla="*/ 607688 w 665222"/>
                <a:gd name="connsiteY6" fmla="*/ 816369 h 2367624"/>
                <a:gd name="connsiteX7" fmla="*/ 609773 w 665222"/>
                <a:gd name="connsiteY7" fmla="*/ 1137418 h 2367624"/>
                <a:gd name="connsiteX8" fmla="*/ 619791 w 665222"/>
                <a:gd name="connsiteY8" fmla="*/ 1405888 h 2367624"/>
                <a:gd name="connsiteX9" fmla="*/ 636331 w 665222"/>
                <a:gd name="connsiteY9" fmla="*/ 1649012 h 2367624"/>
                <a:gd name="connsiteX10" fmla="*/ 640701 w 665222"/>
                <a:gd name="connsiteY10" fmla="*/ 1845339 h 2367624"/>
                <a:gd name="connsiteX11" fmla="*/ 645811 w 665222"/>
                <a:gd name="connsiteY11" fmla="*/ 1981960 h 2367624"/>
                <a:gd name="connsiteX12" fmla="*/ 664166 w 665222"/>
                <a:gd name="connsiteY12" fmla="*/ 2192474 h 2367624"/>
                <a:gd name="connsiteX13" fmla="*/ 658451 w 665222"/>
                <a:gd name="connsiteY13" fmla="*/ 2264148 h 2367624"/>
                <a:gd name="connsiteX14" fmla="*/ 558001 w 665222"/>
                <a:gd name="connsiteY14" fmla="*/ 2359891 h 2367624"/>
                <a:gd name="connsiteX15" fmla="*/ 398990 w 665222"/>
                <a:gd name="connsiteY15" fmla="*/ 2347250 h 2367624"/>
                <a:gd name="connsiteX16" fmla="*/ 303717 w 665222"/>
                <a:gd name="connsiteY16" fmla="*/ 2310809 h 2367624"/>
                <a:gd name="connsiteX17" fmla="*/ 209185 w 665222"/>
                <a:gd name="connsiteY17" fmla="*/ 2252045 h 2367624"/>
                <a:gd name="connsiteX18" fmla="*/ 115055 w 665222"/>
                <a:gd name="connsiteY18" fmla="*/ 2149309 h 2367624"/>
                <a:gd name="connsiteX19" fmla="*/ 79353 w 665222"/>
                <a:gd name="connsiteY19" fmla="*/ 2081603 h 2367624"/>
                <a:gd name="connsiteX20" fmla="*/ 27649 w 665222"/>
                <a:gd name="connsiteY20" fmla="*/ 1851457 h 2367624"/>
                <a:gd name="connsiteX21" fmla="*/ 18774 w 665222"/>
                <a:gd name="connsiteY21" fmla="*/ 1556025 h 2367624"/>
                <a:gd name="connsiteX22" fmla="*/ 16825 w 665222"/>
                <a:gd name="connsiteY22" fmla="*/ 1496387 h 2367624"/>
                <a:gd name="connsiteX23" fmla="*/ 1898 w 665222"/>
                <a:gd name="connsiteY23" fmla="*/ 1248289 h 2367624"/>
                <a:gd name="connsiteX24" fmla="*/ 3714 w 665222"/>
                <a:gd name="connsiteY24" fmla="*/ 1111599 h 2367624"/>
                <a:gd name="connsiteX25" fmla="*/ 14808 w 665222"/>
                <a:gd name="connsiteY25" fmla="*/ 982844 h 2367624"/>
                <a:gd name="connsiteX26" fmla="*/ 31751 w 665222"/>
                <a:gd name="connsiteY26" fmla="*/ 622731 h 2367624"/>
                <a:gd name="connsiteX27" fmla="*/ 32154 w 665222"/>
                <a:gd name="connsiteY27" fmla="*/ 383778 h 2367624"/>
                <a:gd name="connsiteX28" fmla="*/ 43383 w 665222"/>
                <a:gd name="connsiteY28" fmla="*/ 202645 h 2367624"/>
                <a:gd name="connsiteX29" fmla="*/ 65234 w 665222"/>
                <a:gd name="connsiteY29" fmla="*/ 25077 h 2367624"/>
                <a:gd name="connsiteX30" fmla="*/ 70007 w 665222"/>
                <a:gd name="connsiteY30" fmla="*/ 8739 h 2367624"/>
                <a:gd name="connsiteX31" fmla="*/ 106583 w 665222"/>
                <a:gd name="connsiteY31" fmla="*/ 12168 h 2367624"/>
                <a:gd name="connsiteX32" fmla="*/ 182156 w 665222"/>
                <a:gd name="connsiteY32" fmla="*/ 32339 h 2367624"/>
                <a:gd name="connsiteX33" fmla="*/ 229221 w 665222"/>
                <a:gd name="connsiteY33" fmla="*/ 68780 h 2367624"/>
                <a:gd name="connsiteX34" fmla="*/ 390989 w 665222"/>
                <a:gd name="connsiteY34" fmla="*/ 92111 h 2367624"/>
                <a:gd name="connsiteX35" fmla="*/ 592157 w 665222"/>
                <a:gd name="connsiteY35" fmla="*/ 61855 h 2367624"/>
                <a:gd name="connsiteX36" fmla="*/ 618715 w 665222"/>
                <a:gd name="connsiteY36" fmla="*/ 39331 h 2367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65222" h="2367624">
                  <a:moveTo>
                    <a:pt x="618715" y="39331"/>
                  </a:moveTo>
                  <a:cubicBezTo>
                    <a:pt x="616832" y="83236"/>
                    <a:pt x="614076" y="126737"/>
                    <a:pt x="613336" y="170978"/>
                  </a:cubicBezTo>
                  <a:cubicBezTo>
                    <a:pt x="612193" y="238953"/>
                    <a:pt x="611992" y="306860"/>
                    <a:pt x="617101" y="374902"/>
                  </a:cubicBezTo>
                  <a:cubicBezTo>
                    <a:pt x="622548" y="446710"/>
                    <a:pt x="626581" y="518853"/>
                    <a:pt x="619791" y="591064"/>
                  </a:cubicBezTo>
                  <a:cubicBezTo>
                    <a:pt x="616846" y="614192"/>
                    <a:pt x="617094" y="637523"/>
                    <a:pt x="620530" y="660586"/>
                  </a:cubicBezTo>
                  <a:cubicBezTo>
                    <a:pt x="621741" y="670537"/>
                    <a:pt x="620893" y="680554"/>
                    <a:pt x="618042" y="690169"/>
                  </a:cubicBezTo>
                  <a:cubicBezTo>
                    <a:pt x="608495" y="731787"/>
                    <a:pt x="607621" y="774011"/>
                    <a:pt x="607688" y="816369"/>
                  </a:cubicBezTo>
                  <a:cubicBezTo>
                    <a:pt x="607688" y="923408"/>
                    <a:pt x="606411" y="1030515"/>
                    <a:pt x="609773" y="1137418"/>
                  </a:cubicBezTo>
                  <a:cubicBezTo>
                    <a:pt x="612529" y="1226909"/>
                    <a:pt x="615353" y="1316465"/>
                    <a:pt x="619791" y="1405888"/>
                  </a:cubicBezTo>
                  <a:cubicBezTo>
                    <a:pt x="623892" y="1486974"/>
                    <a:pt x="628195" y="1568060"/>
                    <a:pt x="636331" y="1649012"/>
                  </a:cubicBezTo>
                  <a:cubicBezTo>
                    <a:pt x="642631" y="1714230"/>
                    <a:pt x="644096" y="1779852"/>
                    <a:pt x="640701" y="1845339"/>
                  </a:cubicBezTo>
                  <a:cubicBezTo>
                    <a:pt x="639484" y="1890924"/>
                    <a:pt x="641192" y="1936576"/>
                    <a:pt x="645811" y="1981960"/>
                  </a:cubicBezTo>
                  <a:cubicBezTo>
                    <a:pt x="651459" y="2052155"/>
                    <a:pt x="662283" y="2121944"/>
                    <a:pt x="664166" y="2192474"/>
                  </a:cubicBezTo>
                  <a:cubicBezTo>
                    <a:pt x="665760" y="2216545"/>
                    <a:pt x="663837" y="2240683"/>
                    <a:pt x="658451" y="2264148"/>
                  </a:cubicBezTo>
                  <a:cubicBezTo>
                    <a:pt x="644399" y="2316657"/>
                    <a:pt x="610311" y="2348326"/>
                    <a:pt x="558001" y="2359891"/>
                  </a:cubicBezTo>
                  <a:cubicBezTo>
                    <a:pt x="504213" y="2371924"/>
                    <a:pt x="450761" y="2365605"/>
                    <a:pt x="398990" y="2347250"/>
                  </a:cubicBezTo>
                  <a:cubicBezTo>
                    <a:pt x="366986" y="2335820"/>
                    <a:pt x="335318" y="2323246"/>
                    <a:pt x="303717" y="2310809"/>
                  </a:cubicBezTo>
                  <a:cubicBezTo>
                    <a:pt x="268802" y="2297294"/>
                    <a:pt x="236731" y="2277393"/>
                    <a:pt x="209185" y="2252045"/>
                  </a:cubicBezTo>
                  <a:cubicBezTo>
                    <a:pt x="175836" y="2219637"/>
                    <a:pt x="144403" y="2185346"/>
                    <a:pt x="115055" y="2149309"/>
                  </a:cubicBezTo>
                  <a:cubicBezTo>
                    <a:pt x="98663" y="2129408"/>
                    <a:pt x="86514" y="2106345"/>
                    <a:pt x="79353" y="2081603"/>
                  </a:cubicBezTo>
                  <a:cubicBezTo>
                    <a:pt x="55888" y="2006232"/>
                    <a:pt x="35113" y="1930189"/>
                    <a:pt x="27649" y="1851457"/>
                  </a:cubicBezTo>
                  <a:cubicBezTo>
                    <a:pt x="18438" y="1753294"/>
                    <a:pt x="11177" y="1654861"/>
                    <a:pt x="18774" y="1556025"/>
                  </a:cubicBezTo>
                  <a:cubicBezTo>
                    <a:pt x="20254" y="1536326"/>
                    <a:pt x="17093" y="1516290"/>
                    <a:pt x="16825" y="1496387"/>
                  </a:cubicBezTo>
                  <a:cubicBezTo>
                    <a:pt x="15749" y="1413487"/>
                    <a:pt x="10572" y="1330787"/>
                    <a:pt x="1898" y="1248289"/>
                  </a:cubicBezTo>
                  <a:cubicBezTo>
                    <a:pt x="-2875" y="1202838"/>
                    <a:pt x="352" y="1157185"/>
                    <a:pt x="3714" y="1111599"/>
                  </a:cubicBezTo>
                  <a:cubicBezTo>
                    <a:pt x="6941" y="1068636"/>
                    <a:pt x="10437" y="1025739"/>
                    <a:pt x="14808" y="982844"/>
                  </a:cubicBezTo>
                  <a:cubicBezTo>
                    <a:pt x="26769" y="863165"/>
                    <a:pt x="32430" y="743016"/>
                    <a:pt x="31751" y="622731"/>
                  </a:cubicBezTo>
                  <a:cubicBezTo>
                    <a:pt x="31751" y="543059"/>
                    <a:pt x="31280" y="463384"/>
                    <a:pt x="32154" y="383778"/>
                  </a:cubicBezTo>
                  <a:cubicBezTo>
                    <a:pt x="32827" y="323266"/>
                    <a:pt x="38340" y="262754"/>
                    <a:pt x="43383" y="202645"/>
                  </a:cubicBezTo>
                  <a:cubicBezTo>
                    <a:pt x="48425" y="142538"/>
                    <a:pt x="55956" y="84042"/>
                    <a:pt x="65234" y="25077"/>
                  </a:cubicBezTo>
                  <a:cubicBezTo>
                    <a:pt x="65093" y="19295"/>
                    <a:pt x="66760" y="13580"/>
                    <a:pt x="70007" y="8739"/>
                  </a:cubicBezTo>
                  <a:cubicBezTo>
                    <a:pt x="86211" y="28910"/>
                    <a:pt x="86211" y="28910"/>
                    <a:pt x="106583" y="12168"/>
                  </a:cubicBezTo>
                  <a:cubicBezTo>
                    <a:pt x="135226" y="-11566"/>
                    <a:pt x="168776" y="-4372"/>
                    <a:pt x="182156" y="32339"/>
                  </a:cubicBezTo>
                  <a:cubicBezTo>
                    <a:pt x="191031" y="56880"/>
                    <a:pt x="206630" y="64611"/>
                    <a:pt x="229221" y="68780"/>
                  </a:cubicBezTo>
                  <a:cubicBezTo>
                    <a:pt x="283009" y="78731"/>
                    <a:pt x="335654" y="94934"/>
                    <a:pt x="390989" y="92111"/>
                  </a:cubicBezTo>
                  <a:cubicBezTo>
                    <a:pt x="459031" y="88615"/>
                    <a:pt x="524922" y="70393"/>
                    <a:pt x="592157" y="61855"/>
                  </a:cubicBezTo>
                  <a:cubicBezTo>
                    <a:pt x="607285" y="59905"/>
                    <a:pt x="604058" y="39734"/>
                    <a:pt x="618715" y="39331"/>
                  </a:cubicBezTo>
                  <a:close/>
                </a:path>
              </a:pathLst>
            </a:custGeom>
            <a:solidFill>
              <a:srgbClr val="8394C2"/>
            </a:solidFill>
            <a:ln w="6712" cap="flat">
              <a:noFill/>
              <a:prstDash val="solid"/>
              <a:miter/>
            </a:ln>
          </p:spPr>
          <p:txBody>
            <a:bodyPr rtlCol="0" anchor="ctr"/>
            <a:lstStyle/>
            <a:p>
              <a:endParaRPr lang="es-CO"/>
            </a:p>
          </p:txBody>
        </p:sp>
        <p:sp>
          <p:nvSpPr>
            <p:cNvPr id="1014" name="Freeform: Shape 1013">
              <a:extLst>
                <a:ext uri="{FF2B5EF4-FFF2-40B4-BE49-F238E27FC236}">
                  <a16:creationId xmlns:a16="http://schemas.microsoft.com/office/drawing/2014/main" id="{17F61111-8569-80F5-BADB-D8205B776D2D}"/>
                </a:ext>
              </a:extLst>
            </p:cNvPr>
            <p:cNvSpPr/>
            <p:nvPr/>
          </p:nvSpPr>
          <p:spPr>
            <a:xfrm>
              <a:off x="6641367" y="2940347"/>
              <a:ext cx="1893832" cy="3562271"/>
            </a:xfrm>
            <a:custGeom>
              <a:avLst/>
              <a:gdLst>
                <a:gd name="connsiteX0" fmla="*/ 777510 w 1893832"/>
                <a:gd name="connsiteY0" fmla="*/ 3549244 h 3562271"/>
                <a:gd name="connsiteX1" fmla="*/ 772602 w 1893832"/>
                <a:gd name="connsiteY1" fmla="*/ 3549244 h 3562271"/>
                <a:gd name="connsiteX2" fmla="*/ 726479 w 1893832"/>
                <a:gd name="connsiteY2" fmla="*/ 3541243 h 3562271"/>
                <a:gd name="connsiteX3" fmla="*/ 694408 w 1893832"/>
                <a:gd name="connsiteY3" fmla="*/ 3541243 h 3562271"/>
                <a:gd name="connsiteX4" fmla="*/ 653058 w 1893832"/>
                <a:gd name="connsiteY4" fmla="*/ 3549177 h 3562271"/>
                <a:gd name="connsiteX5" fmla="*/ 632887 w 1893832"/>
                <a:gd name="connsiteY5" fmla="*/ 3549177 h 3562271"/>
                <a:gd name="connsiteX6" fmla="*/ 473338 w 1893832"/>
                <a:gd name="connsiteY6" fmla="*/ 3549177 h 3562271"/>
                <a:gd name="connsiteX7" fmla="*/ 463454 w 1893832"/>
                <a:gd name="connsiteY7" fmla="*/ 3549177 h 3562271"/>
                <a:gd name="connsiteX8" fmla="*/ 458479 w 1893832"/>
                <a:gd name="connsiteY8" fmla="*/ 3534251 h 3562271"/>
                <a:gd name="connsiteX9" fmla="*/ 453504 w 1893832"/>
                <a:gd name="connsiteY9" fmla="*/ 3529275 h 3562271"/>
                <a:gd name="connsiteX10" fmla="*/ 438577 w 1893832"/>
                <a:gd name="connsiteY10" fmla="*/ 3529275 h 3562271"/>
                <a:gd name="connsiteX11" fmla="*/ 433602 w 1893832"/>
                <a:gd name="connsiteY11" fmla="*/ 3534251 h 3562271"/>
                <a:gd name="connsiteX12" fmla="*/ 428626 w 1893832"/>
                <a:gd name="connsiteY12" fmla="*/ 3534251 h 3562271"/>
                <a:gd name="connsiteX13" fmla="*/ 424055 w 1893832"/>
                <a:gd name="connsiteY13" fmla="*/ 3534653 h 3562271"/>
                <a:gd name="connsiteX14" fmla="*/ 423651 w 1893832"/>
                <a:gd name="connsiteY14" fmla="*/ 3534251 h 3562271"/>
                <a:gd name="connsiteX15" fmla="*/ 413700 w 1893832"/>
                <a:gd name="connsiteY15" fmla="*/ 3529275 h 3562271"/>
                <a:gd name="connsiteX16" fmla="*/ 398707 w 1893832"/>
                <a:gd name="connsiteY16" fmla="*/ 3529275 h 3562271"/>
                <a:gd name="connsiteX17" fmla="*/ 393731 w 1893832"/>
                <a:gd name="connsiteY17" fmla="*/ 3529275 h 3562271"/>
                <a:gd name="connsiteX18" fmla="*/ 388756 w 1893832"/>
                <a:gd name="connsiteY18" fmla="*/ 3524300 h 3562271"/>
                <a:gd name="connsiteX19" fmla="*/ 378805 w 1893832"/>
                <a:gd name="connsiteY19" fmla="*/ 3524300 h 3562271"/>
                <a:gd name="connsiteX20" fmla="*/ 373829 w 1893832"/>
                <a:gd name="connsiteY20" fmla="*/ 3519325 h 3562271"/>
                <a:gd name="connsiteX21" fmla="*/ 358903 w 1893832"/>
                <a:gd name="connsiteY21" fmla="*/ 3519325 h 3562271"/>
                <a:gd name="connsiteX22" fmla="*/ 353928 w 1893832"/>
                <a:gd name="connsiteY22" fmla="*/ 3514349 h 3562271"/>
                <a:gd name="connsiteX23" fmla="*/ 343910 w 1893832"/>
                <a:gd name="connsiteY23" fmla="*/ 3504330 h 3562271"/>
                <a:gd name="connsiteX24" fmla="*/ 338935 w 1893832"/>
                <a:gd name="connsiteY24" fmla="*/ 3499354 h 3562271"/>
                <a:gd name="connsiteX25" fmla="*/ 328984 w 1893832"/>
                <a:gd name="connsiteY25" fmla="*/ 3494379 h 3562271"/>
                <a:gd name="connsiteX26" fmla="*/ 324008 w 1893832"/>
                <a:gd name="connsiteY26" fmla="*/ 3489404 h 3562271"/>
                <a:gd name="connsiteX27" fmla="*/ 299131 w 1893832"/>
                <a:gd name="connsiteY27" fmla="*/ 3489404 h 3562271"/>
                <a:gd name="connsiteX28" fmla="*/ 294156 w 1893832"/>
                <a:gd name="connsiteY28" fmla="*/ 3484428 h 3562271"/>
                <a:gd name="connsiteX29" fmla="*/ 284205 w 1893832"/>
                <a:gd name="connsiteY29" fmla="*/ 3469502 h 3562271"/>
                <a:gd name="connsiteX30" fmla="*/ 279230 w 1893832"/>
                <a:gd name="connsiteY30" fmla="*/ 3464527 h 3562271"/>
                <a:gd name="connsiteX31" fmla="*/ 264236 w 1893832"/>
                <a:gd name="connsiteY31" fmla="*/ 3449601 h 3562271"/>
                <a:gd name="connsiteX32" fmla="*/ 259261 w 1893832"/>
                <a:gd name="connsiteY32" fmla="*/ 3444558 h 3562271"/>
                <a:gd name="connsiteX33" fmla="*/ 234383 w 1893832"/>
                <a:gd name="connsiteY33" fmla="*/ 3434608 h 3562271"/>
                <a:gd name="connsiteX34" fmla="*/ 229408 w 1893832"/>
                <a:gd name="connsiteY34" fmla="*/ 3429632 h 3562271"/>
                <a:gd name="connsiteX35" fmla="*/ 214482 w 1893832"/>
                <a:gd name="connsiteY35" fmla="*/ 3404755 h 3562271"/>
                <a:gd name="connsiteX36" fmla="*/ 209439 w 1893832"/>
                <a:gd name="connsiteY36" fmla="*/ 3399780 h 3562271"/>
                <a:gd name="connsiteX37" fmla="*/ 174611 w 1893832"/>
                <a:gd name="connsiteY37" fmla="*/ 3374836 h 3562271"/>
                <a:gd name="connsiteX38" fmla="*/ 169636 w 1893832"/>
                <a:gd name="connsiteY38" fmla="*/ 3369859 h 3562271"/>
                <a:gd name="connsiteX39" fmla="*/ 154710 w 1893832"/>
                <a:gd name="connsiteY39" fmla="*/ 3335032 h 3562271"/>
                <a:gd name="connsiteX40" fmla="*/ 149734 w 1893832"/>
                <a:gd name="connsiteY40" fmla="*/ 3330056 h 3562271"/>
                <a:gd name="connsiteX41" fmla="*/ 144759 w 1893832"/>
                <a:gd name="connsiteY41" fmla="*/ 3325081 h 3562271"/>
                <a:gd name="connsiteX42" fmla="*/ 139716 w 1893832"/>
                <a:gd name="connsiteY42" fmla="*/ 3320038 h 3562271"/>
                <a:gd name="connsiteX43" fmla="*/ 129765 w 1893832"/>
                <a:gd name="connsiteY43" fmla="*/ 3315063 h 3562271"/>
                <a:gd name="connsiteX44" fmla="*/ 109595 w 1893832"/>
                <a:gd name="connsiteY44" fmla="*/ 3265242 h 3562271"/>
                <a:gd name="connsiteX45" fmla="*/ 94669 w 1893832"/>
                <a:gd name="connsiteY45" fmla="*/ 3250316 h 3562271"/>
                <a:gd name="connsiteX46" fmla="*/ 89693 w 1893832"/>
                <a:gd name="connsiteY46" fmla="*/ 3245341 h 3562271"/>
                <a:gd name="connsiteX47" fmla="*/ 79742 w 1893832"/>
                <a:gd name="connsiteY47" fmla="*/ 3210512 h 3562271"/>
                <a:gd name="connsiteX48" fmla="*/ 74699 w 1893832"/>
                <a:gd name="connsiteY48" fmla="*/ 3205536 h 3562271"/>
                <a:gd name="connsiteX49" fmla="*/ 74699 w 1893832"/>
                <a:gd name="connsiteY49" fmla="*/ 3190812 h 3562271"/>
                <a:gd name="connsiteX50" fmla="*/ 69724 w 1893832"/>
                <a:gd name="connsiteY50" fmla="*/ 3185837 h 3562271"/>
                <a:gd name="connsiteX51" fmla="*/ 64749 w 1893832"/>
                <a:gd name="connsiteY51" fmla="*/ 3175886 h 3562271"/>
                <a:gd name="connsiteX52" fmla="*/ 59773 w 1893832"/>
                <a:gd name="connsiteY52" fmla="*/ 3170911 h 3562271"/>
                <a:gd name="connsiteX53" fmla="*/ 54798 w 1893832"/>
                <a:gd name="connsiteY53" fmla="*/ 3165936 h 3562271"/>
                <a:gd name="connsiteX54" fmla="*/ 44847 w 1893832"/>
                <a:gd name="connsiteY54" fmla="*/ 3131376 h 3562271"/>
                <a:gd name="connsiteX55" fmla="*/ 34896 w 1893832"/>
                <a:gd name="connsiteY55" fmla="*/ 3086261 h 3562271"/>
                <a:gd name="connsiteX56" fmla="*/ 29921 w 1893832"/>
                <a:gd name="connsiteY56" fmla="*/ 3081286 h 3562271"/>
                <a:gd name="connsiteX57" fmla="*/ 24946 w 1893832"/>
                <a:gd name="connsiteY57" fmla="*/ 3076310 h 3562271"/>
                <a:gd name="connsiteX58" fmla="*/ 24946 w 1893832"/>
                <a:gd name="connsiteY58" fmla="*/ 3044104 h 3562271"/>
                <a:gd name="connsiteX59" fmla="*/ 17549 w 1893832"/>
                <a:gd name="connsiteY59" fmla="*/ 3000940 h 3562271"/>
                <a:gd name="connsiteX60" fmla="*/ 14995 w 1893832"/>
                <a:gd name="connsiteY60" fmla="*/ 2976667 h 3562271"/>
                <a:gd name="connsiteX61" fmla="*/ 19970 w 1893832"/>
                <a:gd name="connsiteY61" fmla="*/ 2971692 h 3562271"/>
                <a:gd name="connsiteX62" fmla="*/ 14995 w 1893832"/>
                <a:gd name="connsiteY62" fmla="*/ 2936797 h 3562271"/>
                <a:gd name="connsiteX63" fmla="*/ 10019 w 1893832"/>
                <a:gd name="connsiteY63" fmla="*/ 2931822 h 3562271"/>
                <a:gd name="connsiteX64" fmla="*/ 10019 w 1893832"/>
                <a:gd name="connsiteY64" fmla="*/ 2911651 h 3562271"/>
                <a:gd name="connsiteX65" fmla="*/ 14995 w 1893832"/>
                <a:gd name="connsiteY65" fmla="*/ 2906676 h 3562271"/>
                <a:gd name="connsiteX66" fmla="*/ 10826 w 1893832"/>
                <a:gd name="connsiteY66" fmla="*/ 2860351 h 3562271"/>
                <a:gd name="connsiteX67" fmla="*/ 11902 w 1893832"/>
                <a:gd name="connsiteY67" fmla="*/ 2843475 h 3562271"/>
                <a:gd name="connsiteX68" fmla="*/ 14995 w 1893832"/>
                <a:gd name="connsiteY68" fmla="*/ 2792107 h 3562271"/>
                <a:gd name="connsiteX69" fmla="*/ 10019 w 1893832"/>
                <a:gd name="connsiteY69" fmla="*/ 2787131 h 3562271"/>
                <a:gd name="connsiteX70" fmla="*/ 10019 w 1893832"/>
                <a:gd name="connsiteY70" fmla="*/ 2777181 h 3562271"/>
                <a:gd name="connsiteX71" fmla="*/ 14995 w 1893832"/>
                <a:gd name="connsiteY71" fmla="*/ 2772205 h 3562271"/>
                <a:gd name="connsiteX72" fmla="*/ 19970 w 1893832"/>
                <a:gd name="connsiteY72" fmla="*/ 2727360 h 3562271"/>
                <a:gd name="connsiteX73" fmla="*/ 14995 w 1893832"/>
                <a:gd name="connsiteY73" fmla="*/ 2722385 h 3562271"/>
                <a:gd name="connsiteX74" fmla="*/ 14995 w 1893832"/>
                <a:gd name="connsiteY74" fmla="*/ 2712434 h 3562271"/>
                <a:gd name="connsiteX75" fmla="*/ 19970 w 1893832"/>
                <a:gd name="connsiteY75" fmla="*/ 2707458 h 3562271"/>
                <a:gd name="connsiteX76" fmla="*/ 10288 w 1893832"/>
                <a:gd name="connsiteY76" fmla="*/ 2675454 h 3562271"/>
                <a:gd name="connsiteX77" fmla="*/ 8876 w 1893832"/>
                <a:gd name="connsiteY77" fmla="*/ 2626909 h 3562271"/>
                <a:gd name="connsiteX78" fmla="*/ 19970 w 1893832"/>
                <a:gd name="connsiteY78" fmla="*/ 2597865 h 3562271"/>
                <a:gd name="connsiteX79" fmla="*/ 29383 w 1893832"/>
                <a:gd name="connsiteY79" fmla="*/ 2635987 h 3562271"/>
                <a:gd name="connsiteX80" fmla="*/ 40006 w 1893832"/>
                <a:gd name="connsiteY80" fmla="*/ 2661671 h 3562271"/>
                <a:gd name="connsiteX81" fmla="*/ 117529 w 1893832"/>
                <a:gd name="connsiteY81" fmla="*/ 2676866 h 3562271"/>
                <a:gd name="connsiteX82" fmla="*/ 159080 w 1893832"/>
                <a:gd name="connsiteY82" fmla="*/ 2683051 h 3562271"/>
                <a:gd name="connsiteX83" fmla="*/ 189470 w 1893832"/>
                <a:gd name="connsiteY83" fmla="*/ 2717811 h 3562271"/>
                <a:gd name="connsiteX84" fmla="*/ 208027 w 1893832"/>
                <a:gd name="connsiteY84" fmla="*/ 2831642 h 3562271"/>
                <a:gd name="connsiteX85" fmla="*/ 216364 w 1893832"/>
                <a:gd name="connsiteY85" fmla="*/ 2900356 h 3562271"/>
                <a:gd name="connsiteX86" fmla="*/ 253545 w 1893832"/>
                <a:gd name="connsiteY86" fmla="*/ 3015597 h 3562271"/>
                <a:gd name="connsiteX87" fmla="*/ 364013 w 1893832"/>
                <a:gd name="connsiteY87" fmla="*/ 3197132 h 3562271"/>
                <a:gd name="connsiteX88" fmla="*/ 574863 w 1893832"/>
                <a:gd name="connsiteY88" fmla="*/ 3363607 h 3562271"/>
                <a:gd name="connsiteX89" fmla="*/ 733270 w 1893832"/>
                <a:gd name="connsiteY89" fmla="*/ 3410671 h 3562271"/>
                <a:gd name="connsiteX90" fmla="*/ 903846 w 1893832"/>
                <a:gd name="connsiteY90" fmla="*/ 3394199 h 3562271"/>
                <a:gd name="connsiteX91" fmla="*/ 993470 w 1893832"/>
                <a:gd name="connsiteY91" fmla="*/ 3351975 h 3562271"/>
                <a:gd name="connsiteX92" fmla="*/ 1066286 w 1893832"/>
                <a:gd name="connsiteY92" fmla="*/ 3320644 h 3562271"/>
                <a:gd name="connsiteX93" fmla="*/ 1169560 w 1893832"/>
                <a:gd name="connsiteY93" fmla="*/ 3278420 h 3562271"/>
                <a:gd name="connsiteX94" fmla="*/ 1225566 w 1893832"/>
                <a:gd name="connsiteY94" fmla="*/ 3238079 h 3562271"/>
                <a:gd name="connsiteX95" fmla="*/ 1350557 w 1893832"/>
                <a:gd name="connsiteY95" fmla="*/ 3035498 h 3562271"/>
                <a:gd name="connsiteX96" fmla="*/ 1388208 w 1893832"/>
                <a:gd name="connsiteY96" fmla="*/ 2979358 h 3562271"/>
                <a:gd name="connsiteX97" fmla="*/ 1455443 w 1893832"/>
                <a:gd name="connsiteY97" fmla="*/ 2844214 h 3562271"/>
                <a:gd name="connsiteX98" fmla="*/ 1464587 w 1893832"/>
                <a:gd name="connsiteY98" fmla="*/ 2698516 h 3562271"/>
                <a:gd name="connsiteX99" fmla="*/ 1492759 w 1893832"/>
                <a:gd name="connsiteY99" fmla="*/ 2513080 h 3562271"/>
                <a:gd name="connsiteX100" fmla="*/ 1508896 w 1893832"/>
                <a:gd name="connsiteY100" fmla="*/ 2395620 h 3562271"/>
                <a:gd name="connsiteX101" fmla="*/ 1537471 w 1893832"/>
                <a:gd name="connsiteY101" fmla="*/ 2215295 h 3562271"/>
                <a:gd name="connsiteX102" fmla="*/ 1577812 w 1893832"/>
                <a:gd name="connsiteY102" fmla="*/ 1989116 h 3562271"/>
                <a:gd name="connsiteX103" fmla="*/ 1598318 w 1893832"/>
                <a:gd name="connsiteY103" fmla="*/ 1857401 h 3562271"/>
                <a:gd name="connsiteX104" fmla="*/ 1598722 w 1893832"/>
                <a:gd name="connsiteY104" fmla="*/ 1844964 h 3562271"/>
                <a:gd name="connsiteX105" fmla="*/ 1607462 w 1893832"/>
                <a:gd name="connsiteY105" fmla="*/ 1706795 h 3562271"/>
                <a:gd name="connsiteX106" fmla="*/ 1604706 w 1893832"/>
                <a:gd name="connsiteY106" fmla="*/ 1540590 h 3562271"/>
                <a:gd name="connsiteX107" fmla="*/ 1603698 w 1893832"/>
                <a:gd name="connsiteY107" fmla="*/ 1485859 h 3562271"/>
                <a:gd name="connsiteX108" fmla="*/ 1568130 w 1893832"/>
                <a:gd name="connsiteY108" fmla="*/ 1371559 h 3562271"/>
                <a:gd name="connsiteX109" fmla="*/ 1539287 w 1893832"/>
                <a:gd name="connsiteY109" fmla="*/ 1340766 h 3562271"/>
                <a:gd name="connsiteX110" fmla="*/ 1533235 w 1893832"/>
                <a:gd name="connsiteY110" fmla="*/ 1312191 h 3562271"/>
                <a:gd name="connsiteX111" fmla="*/ 1559255 w 1893832"/>
                <a:gd name="connsiteY111" fmla="*/ 1242535 h 3562271"/>
                <a:gd name="connsiteX112" fmla="*/ 1562886 w 1893832"/>
                <a:gd name="connsiteY112" fmla="*/ 1175300 h 3562271"/>
                <a:gd name="connsiteX113" fmla="*/ 1562213 w 1893832"/>
                <a:gd name="connsiteY113" fmla="*/ 1100802 h 3562271"/>
                <a:gd name="connsiteX114" fmla="*/ 1579157 w 1893832"/>
                <a:gd name="connsiteY114" fmla="*/ 963643 h 3562271"/>
                <a:gd name="connsiteX115" fmla="*/ 1560600 w 1893832"/>
                <a:gd name="connsiteY115" fmla="*/ 913957 h 3562271"/>
                <a:gd name="connsiteX116" fmla="*/ 1548766 w 1893832"/>
                <a:gd name="connsiteY116" fmla="*/ 882893 h 3562271"/>
                <a:gd name="connsiteX117" fmla="*/ 1548766 w 1893832"/>
                <a:gd name="connsiteY117" fmla="*/ 850486 h 3562271"/>
                <a:gd name="connsiteX118" fmla="*/ 1552666 w 1893832"/>
                <a:gd name="connsiteY118" fmla="*/ 834013 h 3562271"/>
                <a:gd name="connsiteX119" fmla="*/ 1560532 w 1893832"/>
                <a:gd name="connsiteY119" fmla="*/ 778140 h 3562271"/>
                <a:gd name="connsiteX120" fmla="*/ 1544396 w 1893832"/>
                <a:gd name="connsiteY120" fmla="*/ 660950 h 3562271"/>
                <a:gd name="connsiteX121" fmla="*/ 1566382 w 1893832"/>
                <a:gd name="connsiteY121" fmla="*/ 549473 h 3562271"/>
                <a:gd name="connsiteX122" fmla="*/ 1578955 w 1893832"/>
                <a:gd name="connsiteY122" fmla="*/ 478943 h 3562271"/>
                <a:gd name="connsiteX123" fmla="*/ 1557776 w 1893832"/>
                <a:gd name="connsiteY123" fmla="*/ 422735 h 3562271"/>
                <a:gd name="connsiteX124" fmla="*/ 1551053 w 1893832"/>
                <a:gd name="connsiteY124" fmla="*/ 401019 h 3562271"/>
                <a:gd name="connsiteX125" fmla="*/ 1583325 w 1893832"/>
                <a:gd name="connsiteY125" fmla="*/ 271725 h 3562271"/>
                <a:gd name="connsiteX126" fmla="*/ 1598924 w 1893832"/>
                <a:gd name="connsiteY126" fmla="*/ 154265 h 3562271"/>
                <a:gd name="connsiteX127" fmla="*/ 1525638 w 1893832"/>
                <a:gd name="connsiteY127" fmla="*/ 82390 h 3562271"/>
                <a:gd name="connsiteX128" fmla="*/ 1513199 w 1893832"/>
                <a:gd name="connsiteY128" fmla="*/ 82390 h 3562271"/>
                <a:gd name="connsiteX129" fmla="*/ 1491616 w 1893832"/>
                <a:gd name="connsiteY129" fmla="*/ 76809 h 3562271"/>
                <a:gd name="connsiteX130" fmla="*/ 1507820 w 1893832"/>
                <a:gd name="connsiteY130" fmla="*/ 60068 h 3562271"/>
                <a:gd name="connsiteX131" fmla="*/ 1572366 w 1893832"/>
                <a:gd name="connsiteY131" fmla="*/ 28468 h 3562271"/>
                <a:gd name="connsiteX132" fmla="*/ 1625751 w 1893832"/>
                <a:gd name="connsiteY132" fmla="*/ 1573 h 3562271"/>
                <a:gd name="connsiteX133" fmla="*/ 1647670 w 1893832"/>
                <a:gd name="connsiteY133" fmla="*/ 13407 h 3562271"/>
                <a:gd name="connsiteX134" fmla="*/ 1672412 w 1893832"/>
                <a:gd name="connsiteY134" fmla="*/ 174772 h 3562271"/>
                <a:gd name="connsiteX135" fmla="*/ 1681287 w 1893832"/>
                <a:gd name="connsiteY135" fmla="*/ 243284 h 3562271"/>
                <a:gd name="connsiteX136" fmla="*/ 1700719 w 1893832"/>
                <a:gd name="connsiteY136" fmla="*/ 332304 h 3562271"/>
                <a:gd name="connsiteX137" fmla="*/ 1702735 w 1893832"/>
                <a:gd name="connsiteY137" fmla="*/ 344473 h 3562271"/>
                <a:gd name="connsiteX138" fmla="*/ 1708652 w 1893832"/>
                <a:gd name="connsiteY138" fmla="*/ 480759 h 3562271"/>
                <a:gd name="connsiteX139" fmla="*/ 1716384 w 1893832"/>
                <a:gd name="connsiteY139" fmla="*/ 586722 h 3562271"/>
                <a:gd name="connsiteX140" fmla="*/ 1723511 w 1893832"/>
                <a:gd name="connsiteY140" fmla="*/ 655571 h 3562271"/>
                <a:gd name="connsiteX141" fmla="*/ 1728688 w 1893832"/>
                <a:gd name="connsiteY141" fmla="*/ 781906 h 3562271"/>
                <a:gd name="connsiteX142" fmla="*/ 1742135 w 1893832"/>
                <a:gd name="connsiteY142" fmla="*/ 889482 h 3562271"/>
                <a:gd name="connsiteX143" fmla="*/ 1792561 w 1893832"/>
                <a:gd name="connsiteY143" fmla="*/ 947977 h 3562271"/>
                <a:gd name="connsiteX144" fmla="*/ 1864167 w 1893832"/>
                <a:gd name="connsiteY144" fmla="*/ 925050 h 3562271"/>
                <a:gd name="connsiteX145" fmla="*/ 1877614 w 1893832"/>
                <a:gd name="connsiteY145" fmla="*/ 904207 h 3562271"/>
                <a:gd name="connsiteX146" fmla="*/ 1878690 w 1893832"/>
                <a:gd name="connsiteY146" fmla="*/ 917184 h 3562271"/>
                <a:gd name="connsiteX147" fmla="*/ 1878084 w 1893832"/>
                <a:gd name="connsiteY147" fmla="*/ 972586 h 3562271"/>
                <a:gd name="connsiteX148" fmla="*/ 1875059 w 1893832"/>
                <a:gd name="connsiteY148" fmla="*/ 986033 h 3562271"/>
                <a:gd name="connsiteX149" fmla="*/ 1887296 w 1893832"/>
                <a:gd name="connsiteY149" fmla="*/ 1030811 h 3562271"/>
                <a:gd name="connsiteX150" fmla="*/ 1886355 w 1893832"/>
                <a:gd name="connsiteY150" fmla="*/ 1063219 h 3562271"/>
                <a:gd name="connsiteX151" fmla="*/ 1881312 w 1893832"/>
                <a:gd name="connsiteY151" fmla="*/ 1097643 h 3562271"/>
                <a:gd name="connsiteX152" fmla="*/ 1876942 w 1893832"/>
                <a:gd name="connsiteY152" fmla="*/ 1129916 h 3562271"/>
                <a:gd name="connsiteX153" fmla="*/ 1876942 w 1893832"/>
                <a:gd name="connsiteY153" fmla="*/ 1158424 h 3562271"/>
                <a:gd name="connsiteX154" fmla="*/ 1875059 w 1893832"/>
                <a:gd name="connsiteY154" fmla="*/ 1173753 h 3562271"/>
                <a:gd name="connsiteX155" fmla="*/ 1873042 w 1893832"/>
                <a:gd name="connsiteY155" fmla="*/ 1204144 h 3562271"/>
                <a:gd name="connsiteX156" fmla="*/ 1870958 w 1893832"/>
                <a:gd name="connsiteY156" fmla="*/ 1218062 h 3562271"/>
                <a:gd name="connsiteX157" fmla="*/ 1867260 w 1893832"/>
                <a:gd name="connsiteY157" fmla="*/ 1248453 h 3562271"/>
                <a:gd name="connsiteX158" fmla="*/ 1864772 w 1893832"/>
                <a:gd name="connsiteY158" fmla="*/ 1268623 h 3562271"/>
                <a:gd name="connsiteX159" fmla="*/ 1861276 w 1893832"/>
                <a:gd name="connsiteY159" fmla="*/ 1297802 h 3562271"/>
                <a:gd name="connsiteX160" fmla="*/ 1858318 w 1893832"/>
                <a:gd name="connsiteY160" fmla="*/ 1323554 h 3562271"/>
                <a:gd name="connsiteX161" fmla="*/ 1857444 w 1893832"/>
                <a:gd name="connsiteY161" fmla="*/ 1353339 h 3562271"/>
                <a:gd name="connsiteX162" fmla="*/ 1854619 w 1893832"/>
                <a:gd name="connsiteY162" fmla="*/ 1373509 h 3562271"/>
                <a:gd name="connsiteX163" fmla="*/ 1851661 w 1893832"/>
                <a:gd name="connsiteY163" fmla="*/ 1402623 h 3562271"/>
                <a:gd name="connsiteX164" fmla="*/ 1850317 w 1893832"/>
                <a:gd name="connsiteY164" fmla="*/ 1422793 h 3562271"/>
                <a:gd name="connsiteX165" fmla="*/ 1845879 w 1893832"/>
                <a:gd name="connsiteY165" fmla="*/ 1445787 h 3562271"/>
                <a:gd name="connsiteX166" fmla="*/ 1842786 w 1893832"/>
                <a:gd name="connsiteY166" fmla="*/ 1469387 h 3562271"/>
                <a:gd name="connsiteX167" fmla="*/ 1841172 w 1893832"/>
                <a:gd name="connsiteY167" fmla="*/ 1491104 h 3562271"/>
                <a:gd name="connsiteX168" fmla="*/ 1839358 w 1893832"/>
                <a:gd name="connsiteY168" fmla="*/ 1508316 h 3562271"/>
                <a:gd name="connsiteX169" fmla="*/ 1836601 w 1893832"/>
                <a:gd name="connsiteY169" fmla="*/ 1531378 h 3562271"/>
                <a:gd name="connsiteX170" fmla="*/ 1833911 w 1893832"/>
                <a:gd name="connsiteY170" fmla="*/ 1548523 h 3562271"/>
                <a:gd name="connsiteX171" fmla="*/ 1831961 w 1893832"/>
                <a:gd name="connsiteY171" fmla="*/ 1571786 h 3562271"/>
                <a:gd name="connsiteX172" fmla="*/ 1828264 w 1893832"/>
                <a:gd name="connsiteY172" fmla="*/ 1593301 h 3562271"/>
                <a:gd name="connsiteX173" fmla="*/ 1822952 w 1893832"/>
                <a:gd name="connsiteY173" fmla="*/ 1605875 h 3562271"/>
                <a:gd name="connsiteX174" fmla="*/ 1818985 w 1893832"/>
                <a:gd name="connsiteY174" fmla="*/ 1633173 h 3562271"/>
                <a:gd name="connsiteX175" fmla="*/ 1821876 w 1893832"/>
                <a:gd name="connsiteY175" fmla="*/ 1641577 h 3562271"/>
                <a:gd name="connsiteX176" fmla="*/ 1827390 w 1893832"/>
                <a:gd name="connsiteY176" fmla="*/ 1657242 h 3562271"/>
                <a:gd name="connsiteX177" fmla="*/ 1813943 w 1893832"/>
                <a:gd name="connsiteY177" fmla="*/ 1663965 h 3562271"/>
                <a:gd name="connsiteX178" fmla="*/ 1738975 w 1893832"/>
                <a:gd name="connsiteY178" fmla="*/ 1728781 h 3562271"/>
                <a:gd name="connsiteX179" fmla="*/ 1634895 w 1893832"/>
                <a:gd name="connsiteY179" fmla="*/ 2113838 h 3562271"/>
                <a:gd name="connsiteX180" fmla="*/ 1591057 w 1893832"/>
                <a:gd name="connsiteY180" fmla="*/ 2341093 h 3562271"/>
                <a:gd name="connsiteX181" fmla="*/ 1536530 w 1893832"/>
                <a:gd name="connsiteY181" fmla="*/ 2682446 h 3562271"/>
                <a:gd name="connsiteX182" fmla="*/ 1524831 w 1893832"/>
                <a:gd name="connsiteY182" fmla="*/ 2853561 h 3562271"/>
                <a:gd name="connsiteX183" fmla="*/ 1472185 w 1893832"/>
                <a:gd name="connsiteY183" fmla="*/ 3083505 h 3562271"/>
                <a:gd name="connsiteX184" fmla="*/ 1317544 w 1893832"/>
                <a:gd name="connsiteY184" fmla="*/ 3297581 h 3562271"/>
                <a:gd name="connsiteX185" fmla="*/ 1088944 w 1893832"/>
                <a:gd name="connsiteY185" fmla="*/ 3435281 h 3562271"/>
                <a:gd name="connsiteX186" fmla="*/ 1052166 w 1893832"/>
                <a:gd name="connsiteY186" fmla="*/ 3541309 h 3562271"/>
                <a:gd name="connsiteX187" fmla="*/ 1055663 w 1893832"/>
                <a:gd name="connsiteY187" fmla="*/ 3559933 h 3562271"/>
                <a:gd name="connsiteX188" fmla="*/ 1040265 w 1893832"/>
                <a:gd name="connsiteY188" fmla="*/ 3552808 h 3562271"/>
                <a:gd name="connsiteX189" fmla="*/ 1002547 w 1893832"/>
                <a:gd name="connsiteY189" fmla="*/ 3546486 h 3562271"/>
                <a:gd name="connsiteX190" fmla="*/ 930874 w 1893832"/>
                <a:gd name="connsiteY190" fmla="*/ 3559933 h 3562271"/>
                <a:gd name="connsiteX191" fmla="*/ 911644 w 1893832"/>
                <a:gd name="connsiteY191" fmla="*/ 3556774 h 3562271"/>
                <a:gd name="connsiteX192" fmla="*/ 858529 w 1893832"/>
                <a:gd name="connsiteY192" fmla="*/ 3558253 h 3562271"/>
                <a:gd name="connsiteX193" fmla="*/ 851334 w 1893832"/>
                <a:gd name="connsiteY193" fmla="*/ 3559866 h 3562271"/>
                <a:gd name="connsiteX194" fmla="*/ 836274 w 1893832"/>
                <a:gd name="connsiteY194" fmla="*/ 3559262 h 3562271"/>
                <a:gd name="connsiteX195" fmla="*/ 821550 w 1893832"/>
                <a:gd name="connsiteY195" fmla="*/ 3554891 h 3562271"/>
                <a:gd name="connsiteX196" fmla="*/ 821550 w 1893832"/>
                <a:gd name="connsiteY196" fmla="*/ 3554891 h 3562271"/>
                <a:gd name="connsiteX197" fmla="*/ 777510 w 1893832"/>
                <a:gd name="connsiteY197" fmla="*/ 3549244 h 356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Lst>
              <a:rect l="l" t="t" r="r" b="b"/>
              <a:pathLst>
                <a:path w="1893832" h="3562271">
                  <a:moveTo>
                    <a:pt x="777510" y="3549244"/>
                  </a:moveTo>
                  <a:lnTo>
                    <a:pt x="772602" y="3549244"/>
                  </a:lnTo>
                  <a:cubicBezTo>
                    <a:pt x="759155" y="3533510"/>
                    <a:pt x="743422" y="3532166"/>
                    <a:pt x="726479" y="3541243"/>
                  </a:cubicBezTo>
                  <a:cubicBezTo>
                    <a:pt x="716729" y="3547496"/>
                    <a:pt x="704156" y="3547496"/>
                    <a:pt x="694408" y="3541243"/>
                  </a:cubicBezTo>
                  <a:cubicBezTo>
                    <a:pt x="678808" y="3532099"/>
                    <a:pt x="664689" y="3535326"/>
                    <a:pt x="653058" y="3549177"/>
                  </a:cubicBezTo>
                  <a:lnTo>
                    <a:pt x="632887" y="3549177"/>
                  </a:lnTo>
                  <a:cubicBezTo>
                    <a:pt x="579704" y="3551529"/>
                    <a:pt x="526521" y="3548167"/>
                    <a:pt x="473338" y="3549177"/>
                  </a:cubicBezTo>
                  <a:lnTo>
                    <a:pt x="463454" y="3549177"/>
                  </a:lnTo>
                  <a:cubicBezTo>
                    <a:pt x="463454" y="3543663"/>
                    <a:pt x="464329" y="3537814"/>
                    <a:pt x="458479" y="3534251"/>
                  </a:cubicBezTo>
                  <a:cubicBezTo>
                    <a:pt x="457067" y="3532368"/>
                    <a:pt x="455050" y="3531024"/>
                    <a:pt x="453504" y="3529275"/>
                  </a:cubicBezTo>
                  <a:lnTo>
                    <a:pt x="438577" y="3529275"/>
                  </a:lnTo>
                  <a:cubicBezTo>
                    <a:pt x="437031" y="3531024"/>
                    <a:pt x="435014" y="3532368"/>
                    <a:pt x="433602" y="3534251"/>
                  </a:cubicBezTo>
                  <a:lnTo>
                    <a:pt x="428626" y="3534251"/>
                  </a:lnTo>
                  <a:cubicBezTo>
                    <a:pt x="427483" y="3535595"/>
                    <a:pt x="425466" y="3535797"/>
                    <a:pt x="424055" y="3534653"/>
                  </a:cubicBezTo>
                  <a:cubicBezTo>
                    <a:pt x="423920" y="3534520"/>
                    <a:pt x="423785" y="3534385"/>
                    <a:pt x="423651" y="3534251"/>
                  </a:cubicBezTo>
                  <a:cubicBezTo>
                    <a:pt x="421633" y="3530754"/>
                    <a:pt x="417734" y="3528804"/>
                    <a:pt x="413700" y="3529275"/>
                  </a:cubicBezTo>
                  <a:cubicBezTo>
                    <a:pt x="409397" y="3525510"/>
                    <a:pt x="403010" y="3525510"/>
                    <a:pt x="398707" y="3529275"/>
                  </a:cubicBezTo>
                  <a:lnTo>
                    <a:pt x="393731" y="3529275"/>
                  </a:lnTo>
                  <a:cubicBezTo>
                    <a:pt x="392319" y="3527393"/>
                    <a:pt x="390302" y="3526048"/>
                    <a:pt x="388756" y="3524300"/>
                  </a:cubicBezTo>
                  <a:lnTo>
                    <a:pt x="378805" y="3524300"/>
                  </a:lnTo>
                  <a:cubicBezTo>
                    <a:pt x="377393" y="3522417"/>
                    <a:pt x="375376" y="3521073"/>
                    <a:pt x="373829" y="3519325"/>
                  </a:cubicBezTo>
                  <a:lnTo>
                    <a:pt x="358903" y="3519325"/>
                  </a:lnTo>
                  <a:cubicBezTo>
                    <a:pt x="357424" y="3517442"/>
                    <a:pt x="355407" y="3516096"/>
                    <a:pt x="353928" y="3514349"/>
                  </a:cubicBezTo>
                  <a:cubicBezTo>
                    <a:pt x="349355" y="3512601"/>
                    <a:pt x="345658" y="3508903"/>
                    <a:pt x="343910" y="3504330"/>
                  </a:cubicBezTo>
                  <a:cubicBezTo>
                    <a:pt x="342229" y="3502716"/>
                    <a:pt x="340615" y="3501103"/>
                    <a:pt x="338935" y="3499354"/>
                  </a:cubicBezTo>
                  <a:lnTo>
                    <a:pt x="328984" y="3494379"/>
                  </a:lnTo>
                  <a:cubicBezTo>
                    <a:pt x="327571" y="3492498"/>
                    <a:pt x="325555" y="3491219"/>
                    <a:pt x="324008" y="3489404"/>
                  </a:cubicBezTo>
                  <a:lnTo>
                    <a:pt x="299131" y="3489404"/>
                  </a:lnTo>
                  <a:cubicBezTo>
                    <a:pt x="297585" y="3487655"/>
                    <a:pt x="295904" y="3485975"/>
                    <a:pt x="294156" y="3484428"/>
                  </a:cubicBezTo>
                  <a:lnTo>
                    <a:pt x="284205" y="3469502"/>
                  </a:lnTo>
                  <a:cubicBezTo>
                    <a:pt x="282389" y="3467956"/>
                    <a:pt x="281112" y="3465939"/>
                    <a:pt x="279230" y="3464527"/>
                  </a:cubicBezTo>
                  <a:cubicBezTo>
                    <a:pt x="276137" y="3457938"/>
                    <a:pt x="270825" y="3452693"/>
                    <a:pt x="264236" y="3449601"/>
                  </a:cubicBezTo>
                  <a:cubicBezTo>
                    <a:pt x="262824" y="3447718"/>
                    <a:pt x="260807" y="3446374"/>
                    <a:pt x="259261" y="3444558"/>
                  </a:cubicBezTo>
                  <a:lnTo>
                    <a:pt x="234383" y="3434608"/>
                  </a:lnTo>
                  <a:cubicBezTo>
                    <a:pt x="232837" y="3432859"/>
                    <a:pt x="231156" y="3431178"/>
                    <a:pt x="229408" y="3429632"/>
                  </a:cubicBezTo>
                  <a:lnTo>
                    <a:pt x="214482" y="3404755"/>
                  </a:lnTo>
                  <a:cubicBezTo>
                    <a:pt x="212666" y="3403209"/>
                    <a:pt x="211389" y="3401192"/>
                    <a:pt x="209439" y="3399780"/>
                  </a:cubicBezTo>
                  <a:cubicBezTo>
                    <a:pt x="202716" y="3385054"/>
                    <a:pt x="187050" y="3382029"/>
                    <a:pt x="174611" y="3374836"/>
                  </a:cubicBezTo>
                  <a:cubicBezTo>
                    <a:pt x="173065" y="3373088"/>
                    <a:pt x="171384" y="3371407"/>
                    <a:pt x="169636" y="3369859"/>
                  </a:cubicBezTo>
                  <a:lnTo>
                    <a:pt x="154710" y="3335032"/>
                  </a:lnTo>
                  <a:cubicBezTo>
                    <a:pt x="152961" y="3333418"/>
                    <a:pt x="151482" y="3331603"/>
                    <a:pt x="149734" y="3330056"/>
                  </a:cubicBezTo>
                  <a:cubicBezTo>
                    <a:pt x="147986" y="3328510"/>
                    <a:pt x="146440" y="3326695"/>
                    <a:pt x="144759" y="3325081"/>
                  </a:cubicBezTo>
                  <a:cubicBezTo>
                    <a:pt x="143078" y="3323467"/>
                    <a:pt x="141330" y="3321787"/>
                    <a:pt x="139716" y="3320038"/>
                  </a:cubicBezTo>
                  <a:lnTo>
                    <a:pt x="129765" y="3315063"/>
                  </a:lnTo>
                  <a:cubicBezTo>
                    <a:pt x="128219" y="3296775"/>
                    <a:pt x="121227" y="3279428"/>
                    <a:pt x="109595" y="3265242"/>
                  </a:cubicBezTo>
                  <a:cubicBezTo>
                    <a:pt x="97896" y="3253745"/>
                    <a:pt x="96417" y="3251930"/>
                    <a:pt x="94669" y="3250316"/>
                  </a:cubicBezTo>
                  <a:cubicBezTo>
                    <a:pt x="92920" y="3248703"/>
                    <a:pt x="91239" y="3247089"/>
                    <a:pt x="89693" y="3245341"/>
                  </a:cubicBezTo>
                  <a:cubicBezTo>
                    <a:pt x="74095" y="3237204"/>
                    <a:pt x="81490" y="3222547"/>
                    <a:pt x="79742" y="3210512"/>
                  </a:cubicBezTo>
                  <a:cubicBezTo>
                    <a:pt x="77927" y="3208966"/>
                    <a:pt x="76650" y="3206948"/>
                    <a:pt x="74699" y="3205536"/>
                  </a:cubicBezTo>
                  <a:lnTo>
                    <a:pt x="74699" y="3190812"/>
                  </a:lnTo>
                  <a:cubicBezTo>
                    <a:pt x="72952" y="3189333"/>
                    <a:pt x="71607" y="3187316"/>
                    <a:pt x="69724" y="3185837"/>
                  </a:cubicBezTo>
                  <a:lnTo>
                    <a:pt x="64749" y="3175886"/>
                  </a:lnTo>
                  <a:cubicBezTo>
                    <a:pt x="63001" y="3174340"/>
                    <a:pt x="61522" y="3172457"/>
                    <a:pt x="59773" y="3170911"/>
                  </a:cubicBezTo>
                  <a:cubicBezTo>
                    <a:pt x="58220" y="3169163"/>
                    <a:pt x="56553" y="3167482"/>
                    <a:pt x="54798" y="3165936"/>
                  </a:cubicBezTo>
                  <a:cubicBezTo>
                    <a:pt x="46468" y="3156522"/>
                    <a:pt x="42817" y="3143815"/>
                    <a:pt x="44847" y="3131376"/>
                  </a:cubicBezTo>
                  <a:cubicBezTo>
                    <a:pt x="46851" y="3115644"/>
                    <a:pt x="43334" y="3099708"/>
                    <a:pt x="34896" y="3086261"/>
                  </a:cubicBezTo>
                  <a:cubicBezTo>
                    <a:pt x="33148" y="3084648"/>
                    <a:pt x="31669" y="3082832"/>
                    <a:pt x="29921" y="3081286"/>
                  </a:cubicBezTo>
                  <a:cubicBezTo>
                    <a:pt x="28348" y="3079538"/>
                    <a:pt x="26687" y="3077857"/>
                    <a:pt x="24946" y="3076310"/>
                  </a:cubicBezTo>
                  <a:cubicBezTo>
                    <a:pt x="24946" y="3065554"/>
                    <a:pt x="24946" y="3054863"/>
                    <a:pt x="24946" y="3044104"/>
                  </a:cubicBezTo>
                  <a:cubicBezTo>
                    <a:pt x="24946" y="3029313"/>
                    <a:pt x="25752" y="3014522"/>
                    <a:pt x="17549" y="3000940"/>
                  </a:cubicBezTo>
                  <a:cubicBezTo>
                    <a:pt x="13045" y="2993611"/>
                    <a:pt x="15331" y="2984871"/>
                    <a:pt x="14995" y="2976667"/>
                  </a:cubicBezTo>
                  <a:cubicBezTo>
                    <a:pt x="16877" y="2975256"/>
                    <a:pt x="18155" y="2973238"/>
                    <a:pt x="19970" y="2971692"/>
                  </a:cubicBezTo>
                  <a:cubicBezTo>
                    <a:pt x="20508" y="2959858"/>
                    <a:pt x="18820" y="2948025"/>
                    <a:pt x="14995" y="2936797"/>
                  </a:cubicBezTo>
                  <a:cubicBezTo>
                    <a:pt x="13179" y="2935318"/>
                    <a:pt x="11902" y="2933301"/>
                    <a:pt x="10019" y="2931822"/>
                  </a:cubicBezTo>
                  <a:lnTo>
                    <a:pt x="10019" y="2911651"/>
                  </a:lnTo>
                  <a:cubicBezTo>
                    <a:pt x="11902" y="2910240"/>
                    <a:pt x="13179" y="2908222"/>
                    <a:pt x="14995" y="2906676"/>
                  </a:cubicBezTo>
                  <a:cubicBezTo>
                    <a:pt x="14524" y="2891144"/>
                    <a:pt x="16541" y="2875547"/>
                    <a:pt x="10826" y="2860351"/>
                  </a:cubicBezTo>
                  <a:cubicBezTo>
                    <a:pt x="9172" y="2854770"/>
                    <a:pt x="9555" y="2848786"/>
                    <a:pt x="11902" y="2843475"/>
                  </a:cubicBezTo>
                  <a:cubicBezTo>
                    <a:pt x="17886" y="2826667"/>
                    <a:pt x="13784" y="2809185"/>
                    <a:pt x="14995" y="2792107"/>
                  </a:cubicBezTo>
                  <a:cubicBezTo>
                    <a:pt x="13179" y="2790560"/>
                    <a:pt x="11902" y="2788543"/>
                    <a:pt x="10019" y="2787131"/>
                  </a:cubicBezTo>
                  <a:lnTo>
                    <a:pt x="10019" y="2777181"/>
                  </a:lnTo>
                  <a:cubicBezTo>
                    <a:pt x="11902" y="2775702"/>
                    <a:pt x="13179" y="2773684"/>
                    <a:pt x="14995" y="2772205"/>
                  </a:cubicBezTo>
                  <a:cubicBezTo>
                    <a:pt x="15936" y="2757145"/>
                    <a:pt x="22391" y="2742757"/>
                    <a:pt x="19970" y="2727360"/>
                  </a:cubicBezTo>
                  <a:cubicBezTo>
                    <a:pt x="18155" y="2725814"/>
                    <a:pt x="16877" y="2723796"/>
                    <a:pt x="14995" y="2722385"/>
                  </a:cubicBezTo>
                  <a:lnTo>
                    <a:pt x="14995" y="2712434"/>
                  </a:lnTo>
                  <a:cubicBezTo>
                    <a:pt x="16877" y="2710953"/>
                    <a:pt x="18155" y="2708937"/>
                    <a:pt x="19970" y="2707458"/>
                  </a:cubicBezTo>
                  <a:cubicBezTo>
                    <a:pt x="20932" y="2695960"/>
                    <a:pt x="17469" y="2684530"/>
                    <a:pt x="10288" y="2675454"/>
                  </a:cubicBezTo>
                  <a:cubicBezTo>
                    <a:pt x="-3697" y="2656696"/>
                    <a:pt x="-4033" y="2646812"/>
                    <a:pt x="8876" y="2626909"/>
                  </a:cubicBezTo>
                  <a:cubicBezTo>
                    <a:pt x="14793" y="2617901"/>
                    <a:pt x="20710" y="2609294"/>
                    <a:pt x="19970" y="2597865"/>
                  </a:cubicBezTo>
                  <a:cubicBezTo>
                    <a:pt x="40141" y="2615077"/>
                    <a:pt x="40141" y="2615077"/>
                    <a:pt x="29383" y="2635987"/>
                  </a:cubicBezTo>
                  <a:cubicBezTo>
                    <a:pt x="21920" y="2650376"/>
                    <a:pt x="24273" y="2657905"/>
                    <a:pt x="40006" y="2661671"/>
                  </a:cubicBezTo>
                  <a:cubicBezTo>
                    <a:pt x="65522" y="2668260"/>
                    <a:pt x="91441" y="2673370"/>
                    <a:pt x="117529" y="2676866"/>
                  </a:cubicBezTo>
                  <a:cubicBezTo>
                    <a:pt x="131513" y="2678412"/>
                    <a:pt x="144960" y="2682446"/>
                    <a:pt x="159080" y="2683051"/>
                  </a:cubicBezTo>
                  <a:cubicBezTo>
                    <a:pt x="173199" y="2683657"/>
                    <a:pt x="185033" y="2700197"/>
                    <a:pt x="189470" y="2717811"/>
                  </a:cubicBezTo>
                  <a:cubicBezTo>
                    <a:pt x="199354" y="2755060"/>
                    <a:pt x="205539" y="2793183"/>
                    <a:pt x="208027" y="2831642"/>
                  </a:cubicBezTo>
                  <a:cubicBezTo>
                    <a:pt x="209103" y="2854703"/>
                    <a:pt x="211927" y="2877697"/>
                    <a:pt x="216364" y="2900356"/>
                  </a:cubicBezTo>
                  <a:cubicBezTo>
                    <a:pt x="225509" y="2939755"/>
                    <a:pt x="237947" y="2978281"/>
                    <a:pt x="253545" y="3015597"/>
                  </a:cubicBezTo>
                  <a:cubicBezTo>
                    <a:pt x="279767" y="3081959"/>
                    <a:pt x="317150" y="3143344"/>
                    <a:pt x="364013" y="3197132"/>
                  </a:cubicBezTo>
                  <a:cubicBezTo>
                    <a:pt x="423181" y="3265712"/>
                    <a:pt x="491223" y="3324879"/>
                    <a:pt x="574863" y="3363607"/>
                  </a:cubicBezTo>
                  <a:cubicBezTo>
                    <a:pt x="625088" y="3386870"/>
                    <a:pt x="678473" y="3402738"/>
                    <a:pt x="733270" y="3410671"/>
                  </a:cubicBezTo>
                  <a:cubicBezTo>
                    <a:pt x="790621" y="3418807"/>
                    <a:pt x="849116" y="3413160"/>
                    <a:pt x="903846" y="3394199"/>
                  </a:cubicBezTo>
                  <a:cubicBezTo>
                    <a:pt x="935379" y="3383979"/>
                    <a:pt x="965500" y="3369793"/>
                    <a:pt x="993470" y="3351975"/>
                  </a:cubicBezTo>
                  <a:cubicBezTo>
                    <a:pt x="1016128" y="3338124"/>
                    <a:pt x="1040669" y="3327569"/>
                    <a:pt x="1066286" y="3320644"/>
                  </a:cubicBezTo>
                  <a:cubicBezTo>
                    <a:pt x="1101921" y="3309751"/>
                    <a:pt x="1136480" y="3295633"/>
                    <a:pt x="1169560" y="3278420"/>
                  </a:cubicBezTo>
                  <a:cubicBezTo>
                    <a:pt x="1189931" y="3267460"/>
                    <a:pt x="1208758" y="3253878"/>
                    <a:pt x="1225566" y="3238079"/>
                  </a:cubicBezTo>
                  <a:cubicBezTo>
                    <a:pt x="1287423" y="3182879"/>
                    <a:pt x="1325343" y="3113155"/>
                    <a:pt x="1350557" y="3035498"/>
                  </a:cubicBezTo>
                  <a:cubicBezTo>
                    <a:pt x="1356743" y="3013244"/>
                    <a:pt x="1369920" y="2993543"/>
                    <a:pt x="1388208" y="2979358"/>
                  </a:cubicBezTo>
                  <a:cubicBezTo>
                    <a:pt x="1431911" y="2945740"/>
                    <a:pt x="1451208" y="2899952"/>
                    <a:pt x="1455443" y="2844214"/>
                  </a:cubicBezTo>
                  <a:cubicBezTo>
                    <a:pt x="1459074" y="2795603"/>
                    <a:pt x="1455443" y="2746588"/>
                    <a:pt x="1464587" y="2698516"/>
                  </a:cubicBezTo>
                  <a:cubicBezTo>
                    <a:pt x="1476287" y="2637062"/>
                    <a:pt x="1481061" y="2574601"/>
                    <a:pt x="1492759" y="2513080"/>
                  </a:cubicBezTo>
                  <a:cubicBezTo>
                    <a:pt x="1500088" y="2474353"/>
                    <a:pt x="1502845" y="2434752"/>
                    <a:pt x="1508896" y="2395620"/>
                  </a:cubicBezTo>
                  <a:cubicBezTo>
                    <a:pt x="1518175" y="2335512"/>
                    <a:pt x="1527318" y="2275337"/>
                    <a:pt x="1537471" y="2215295"/>
                  </a:cubicBezTo>
                  <a:cubicBezTo>
                    <a:pt x="1550312" y="2139790"/>
                    <a:pt x="1566853" y="2064890"/>
                    <a:pt x="1577812" y="1989116"/>
                  </a:cubicBezTo>
                  <a:cubicBezTo>
                    <a:pt x="1584132" y="1945144"/>
                    <a:pt x="1591259" y="1901306"/>
                    <a:pt x="1598318" y="1857401"/>
                  </a:cubicBezTo>
                  <a:cubicBezTo>
                    <a:pt x="1598857" y="1853301"/>
                    <a:pt x="1598992" y="1849132"/>
                    <a:pt x="1598722" y="1844964"/>
                  </a:cubicBezTo>
                  <a:cubicBezTo>
                    <a:pt x="1597916" y="1798638"/>
                    <a:pt x="1605446" y="1752785"/>
                    <a:pt x="1607462" y="1706795"/>
                  </a:cubicBezTo>
                  <a:cubicBezTo>
                    <a:pt x="1609749" y="1651595"/>
                    <a:pt x="1613043" y="1595924"/>
                    <a:pt x="1604706" y="1540590"/>
                  </a:cubicBezTo>
                  <a:cubicBezTo>
                    <a:pt x="1602017" y="1522704"/>
                    <a:pt x="1604168" y="1504147"/>
                    <a:pt x="1603698" y="1485859"/>
                  </a:cubicBezTo>
                  <a:cubicBezTo>
                    <a:pt x="1602554" y="1444577"/>
                    <a:pt x="1593478" y="1405177"/>
                    <a:pt x="1568130" y="1371559"/>
                  </a:cubicBezTo>
                  <a:cubicBezTo>
                    <a:pt x="1559457" y="1360466"/>
                    <a:pt x="1549775" y="1350179"/>
                    <a:pt x="1539287" y="1340766"/>
                  </a:cubicBezTo>
                  <a:cubicBezTo>
                    <a:pt x="1530478" y="1334043"/>
                    <a:pt x="1527923" y="1321873"/>
                    <a:pt x="1533235" y="1312191"/>
                  </a:cubicBezTo>
                  <a:cubicBezTo>
                    <a:pt x="1542716" y="1289330"/>
                    <a:pt x="1550111" y="1265596"/>
                    <a:pt x="1559255" y="1242535"/>
                  </a:cubicBezTo>
                  <a:cubicBezTo>
                    <a:pt x="1568399" y="1219474"/>
                    <a:pt x="1574114" y="1197151"/>
                    <a:pt x="1562886" y="1175300"/>
                  </a:cubicBezTo>
                  <a:cubicBezTo>
                    <a:pt x="1549775" y="1149615"/>
                    <a:pt x="1556768" y="1125881"/>
                    <a:pt x="1562213" y="1100802"/>
                  </a:cubicBezTo>
                  <a:cubicBezTo>
                    <a:pt x="1573173" y="1055890"/>
                    <a:pt x="1578821" y="1009835"/>
                    <a:pt x="1579157" y="963643"/>
                  </a:cubicBezTo>
                  <a:cubicBezTo>
                    <a:pt x="1579963" y="945221"/>
                    <a:pt x="1573307" y="927337"/>
                    <a:pt x="1560600" y="913957"/>
                  </a:cubicBezTo>
                  <a:cubicBezTo>
                    <a:pt x="1551993" y="906022"/>
                    <a:pt x="1547624" y="894525"/>
                    <a:pt x="1548766" y="882893"/>
                  </a:cubicBezTo>
                  <a:cubicBezTo>
                    <a:pt x="1549506" y="872135"/>
                    <a:pt x="1548766" y="861311"/>
                    <a:pt x="1548766" y="850486"/>
                  </a:cubicBezTo>
                  <a:cubicBezTo>
                    <a:pt x="1547758" y="844704"/>
                    <a:pt x="1549170" y="838719"/>
                    <a:pt x="1552666" y="834013"/>
                  </a:cubicBezTo>
                  <a:cubicBezTo>
                    <a:pt x="1569139" y="817204"/>
                    <a:pt x="1564567" y="797640"/>
                    <a:pt x="1560532" y="778140"/>
                  </a:cubicBezTo>
                  <a:cubicBezTo>
                    <a:pt x="1552599" y="739345"/>
                    <a:pt x="1538815" y="701022"/>
                    <a:pt x="1544396" y="660950"/>
                  </a:cubicBezTo>
                  <a:cubicBezTo>
                    <a:pt x="1549573" y="623432"/>
                    <a:pt x="1556902" y="586185"/>
                    <a:pt x="1566382" y="549473"/>
                  </a:cubicBezTo>
                  <a:cubicBezTo>
                    <a:pt x="1573240" y="526546"/>
                    <a:pt x="1577476" y="502879"/>
                    <a:pt x="1578955" y="478943"/>
                  </a:cubicBezTo>
                  <a:cubicBezTo>
                    <a:pt x="1580434" y="458034"/>
                    <a:pt x="1572702" y="437460"/>
                    <a:pt x="1557776" y="422735"/>
                  </a:cubicBezTo>
                  <a:cubicBezTo>
                    <a:pt x="1551590" y="416616"/>
                    <a:pt x="1547085" y="410767"/>
                    <a:pt x="1551053" y="401019"/>
                  </a:cubicBezTo>
                  <a:cubicBezTo>
                    <a:pt x="1568668" y="359668"/>
                    <a:pt x="1574988" y="315361"/>
                    <a:pt x="1583325" y="271725"/>
                  </a:cubicBezTo>
                  <a:cubicBezTo>
                    <a:pt x="1590855" y="232930"/>
                    <a:pt x="1596100" y="193664"/>
                    <a:pt x="1598924" y="154265"/>
                  </a:cubicBezTo>
                  <a:cubicBezTo>
                    <a:pt x="1601210" y="120647"/>
                    <a:pt x="1561743" y="77213"/>
                    <a:pt x="1525638" y="82390"/>
                  </a:cubicBezTo>
                  <a:cubicBezTo>
                    <a:pt x="1521536" y="82995"/>
                    <a:pt x="1517300" y="82995"/>
                    <a:pt x="1513199" y="82390"/>
                  </a:cubicBezTo>
                  <a:cubicBezTo>
                    <a:pt x="1505602" y="81113"/>
                    <a:pt x="1493835" y="87366"/>
                    <a:pt x="1491616" y="76809"/>
                  </a:cubicBezTo>
                  <a:cubicBezTo>
                    <a:pt x="1489801" y="68203"/>
                    <a:pt x="1501433" y="65110"/>
                    <a:pt x="1507820" y="60068"/>
                  </a:cubicBezTo>
                  <a:cubicBezTo>
                    <a:pt x="1526982" y="44671"/>
                    <a:pt x="1551523" y="40435"/>
                    <a:pt x="1572366" y="28468"/>
                  </a:cubicBezTo>
                  <a:cubicBezTo>
                    <a:pt x="1589578" y="18583"/>
                    <a:pt x="1607664" y="10112"/>
                    <a:pt x="1625751" y="1573"/>
                  </a:cubicBezTo>
                  <a:cubicBezTo>
                    <a:pt x="1639938" y="-5150"/>
                    <a:pt x="1648207" y="-1049"/>
                    <a:pt x="1647670" y="13407"/>
                  </a:cubicBezTo>
                  <a:cubicBezTo>
                    <a:pt x="1645585" y="68809"/>
                    <a:pt x="1663335" y="120983"/>
                    <a:pt x="1672412" y="174772"/>
                  </a:cubicBezTo>
                  <a:cubicBezTo>
                    <a:pt x="1676312" y="197430"/>
                    <a:pt x="1677253" y="220626"/>
                    <a:pt x="1681287" y="243284"/>
                  </a:cubicBezTo>
                  <a:cubicBezTo>
                    <a:pt x="1686598" y="273204"/>
                    <a:pt x="1697625" y="301914"/>
                    <a:pt x="1700719" y="332304"/>
                  </a:cubicBezTo>
                  <a:cubicBezTo>
                    <a:pt x="1701726" y="336270"/>
                    <a:pt x="1702399" y="340372"/>
                    <a:pt x="1702735" y="344473"/>
                  </a:cubicBezTo>
                  <a:cubicBezTo>
                    <a:pt x="1699575" y="390126"/>
                    <a:pt x="1705962" y="435442"/>
                    <a:pt x="1708652" y="480759"/>
                  </a:cubicBezTo>
                  <a:cubicBezTo>
                    <a:pt x="1710669" y="515990"/>
                    <a:pt x="1712216" y="551423"/>
                    <a:pt x="1716384" y="586722"/>
                  </a:cubicBezTo>
                  <a:cubicBezTo>
                    <a:pt x="1719006" y="609515"/>
                    <a:pt x="1720956" y="632711"/>
                    <a:pt x="1723511" y="655571"/>
                  </a:cubicBezTo>
                  <a:cubicBezTo>
                    <a:pt x="1728285" y="697727"/>
                    <a:pt x="1724587" y="740086"/>
                    <a:pt x="1728688" y="781906"/>
                  </a:cubicBezTo>
                  <a:cubicBezTo>
                    <a:pt x="1732319" y="817810"/>
                    <a:pt x="1734067" y="853982"/>
                    <a:pt x="1742135" y="889482"/>
                  </a:cubicBezTo>
                  <a:cubicBezTo>
                    <a:pt x="1748858" y="919469"/>
                    <a:pt x="1763784" y="939640"/>
                    <a:pt x="1792561" y="947977"/>
                  </a:cubicBezTo>
                  <a:cubicBezTo>
                    <a:pt x="1821338" y="956314"/>
                    <a:pt x="1844266" y="945423"/>
                    <a:pt x="1864167" y="925050"/>
                  </a:cubicBezTo>
                  <a:cubicBezTo>
                    <a:pt x="1869747" y="918865"/>
                    <a:pt x="1874320" y="911872"/>
                    <a:pt x="1877614" y="904207"/>
                  </a:cubicBezTo>
                  <a:cubicBezTo>
                    <a:pt x="1883127" y="908174"/>
                    <a:pt x="1880573" y="912409"/>
                    <a:pt x="1878690" y="917184"/>
                  </a:cubicBezTo>
                  <a:cubicBezTo>
                    <a:pt x="1871496" y="935472"/>
                    <a:pt x="1861949" y="953827"/>
                    <a:pt x="1878084" y="972586"/>
                  </a:cubicBezTo>
                  <a:cubicBezTo>
                    <a:pt x="1882522" y="977763"/>
                    <a:pt x="1875463" y="981392"/>
                    <a:pt x="1875059" y="986033"/>
                  </a:cubicBezTo>
                  <a:cubicBezTo>
                    <a:pt x="1873311" y="1002303"/>
                    <a:pt x="1864504" y="1020120"/>
                    <a:pt x="1887296" y="1030811"/>
                  </a:cubicBezTo>
                  <a:cubicBezTo>
                    <a:pt x="1896306" y="1035048"/>
                    <a:pt x="1894558" y="1055419"/>
                    <a:pt x="1886355" y="1063219"/>
                  </a:cubicBezTo>
                  <a:cubicBezTo>
                    <a:pt x="1869680" y="1079018"/>
                    <a:pt x="1869614" y="1079624"/>
                    <a:pt x="1881312" y="1097643"/>
                  </a:cubicBezTo>
                  <a:cubicBezTo>
                    <a:pt x="1890859" y="1112434"/>
                    <a:pt x="1890254" y="1117142"/>
                    <a:pt x="1876942" y="1129916"/>
                  </a:cubicBezTo>
                  <a:cubicBezTo>
                    <a:pt x="1866453" y="1140001"/>
                    <a:pt x="1866050" y="1145380"/>
                    <a:pt x="1876942" y="1158424"/>
                  </a:cubicBezTo>
                  <a:cubicBezTo>
                    <a:pt x="1882657" y="1165147"/>
                    <a:pt x="1882388" y="1168038"/>
                    <a:pt x="1875059" y="1173753"/>
                  </a:cubicBezTo>
                  <a:cubicBezTo>
                    <a:pt x="1859461" y="1185789"/>
                    <a:pt x="1859797" y="1186797"/>
                    <a:pt x="1873042" y="1204144"/>
                  </a:cubicBezTo>
                  <a:cubicBezTo>
                    <a:pt x="1877614" y="1210060"/>
                    <a:pt x="1876942" y="1213154"/>
                    <a:pt x="1870958" y="1218062"/>
                  </a:cubicBezTo>
                  <a:cubicBezTo>
                    <a:pt x="1854418" y="1231844"/>
                    <a:pt x="1854552" y="1232517"/>
                    <a:pt x="1867260" y="1248453"/>
                  </a:cubicBezTo>
                  <a:cubicBezTo>
                    <a:pt x="1873983" y="1256588"/>
                    <a:pt x="1873983" y="1261496"/>
                    <a:pt x="1864772" y="1268623"/>
                  </a:cubicBezTo>
                  <a:cubicBezTo>
                    <a:pt x="1849644" y="1280187"/>
                    <a:pt x="1850048" y="1283549"/>
                    <a:pt x="1861276" y="1297802"/>
                  </a:cubicBezTo>
                  <a:cubicBezTo>
                    <a:pt x="1870084" y="1309097"/>
                    <a:pt x="1869614" y="1313267"/>
                    <a:pt x="1858318" y="1323554"/>
                  </a:cubicBezTo>
                  <a:cubicBezTo>
                    <a:pt x="1845476" y="1335253"/>
                    <a:pt x="1844871" y="1337672"/>
                    <a:pt x="1857444" y="1353339"/>
                  </a:cubicBezTo>
                  <a:cubicBezTo>
                    <a:pt x="1864167" y="1361474"/>
                    <a:pt x="1863764" y="1366382"/>
                    <a:pt x="1854619" y="1373509"/>
                  </a:cubicBezTo>
                  <a:cubicBezTo>
                    <a:pt x="1839559" y="1384872"/>
                    <a:pt x="1839626" y="1388368"/>
                    <a:pt x="1851661" y="1402623"/>
                  </a:cubicBezTo>
                  <a:cubicBezTo>
                    <a:pt x="1858385" y="1410489"/>
                    <a:pt x="1860402" y="1416876"/>
                    <a:pt x="1850317" y="1422793"/>
                  </a:cubicBezTo>
                  <a:cubicBezTo>
                    <a:pt x="1840232" y="1428709"/>
                    <a:pt x="1840298" y="1438123"/>
                    <a:pt x="1845879" y="1445787"/>
                  </a:cubicBezTo>
                  <a:cubicBezTo>
                    <a:pt x="1853006" y="1455671"/>
                    <a:pt x="1855561" y="1461992"/>
                    <a:pt x="1842786" y="1469387"/>
                  </a:cubicBezTo>
                  <a:cubicBezTo>
                    <a:pt x="1834046" y="1474429"/>
                    <a:pt x="1835659" y="1484178"/>
                    <a:pt x="1841172" y="1491104"/>
                  </a:cubicBezTo>
                  <a:cubicBezTo>
                    <a:pt x="1846686" y="1498029"/>
                    <a:pt x="1849443" y="1502735"/>
                    <a:pt x="1839358" y="1508316"/>
                  </a:cubicBezTo>
                  <a:cubicBezTo>
                    <a:pt x="1829272" y="1513897"/>
                    <a:pt x="1830482" y="1523646"/>
                    <a:pt x="1836601" y="1531378"/>
                  </a:cubicBezTo>
                  <a:cubicBezTo>
                    <a:pt x="1842719" y="1539111"/>
                    <a:pt x="1843324" y="1543009"/>
                    <a:pt x="1833911" y="1548523"/>
                  </a:cubicBezTo>
                  <a:cubicBezTo>
                    <a:pt x="1824498" y="1554037"/>
                    <a:pt x="1825911" y="1563853"/>
                    <a:pt x="1831961" y="1571786"/>
                  </a:cubicBezTo>
                  <a:cubicBezTo>
                    <a:pt x="1838685" y="1580729"/>
                    <a:pt x="1840298" y="1587856"/>
                    <a:pt x="1828264" y="1593301"/>
                  </a:cubicBezTo>
                  <a:cubicBezTo>
                    <a:pt x="1823489" y="1595453"/>
                    <a:pt x="1821136" y="1600967"/>
                    <a:pt x="1822952" y="1605875"/>
                  </a:cubicBezTo>
                  <a:cubicBezTo>
                    <a:pt x="1825641" y="1615758"/>
                    <a:pt x="1833575" y="1625507"/>
                    <a:pt x="1818985" y="1633173"/>
                  </a:cubicBezTo>
                  <a:cubicBezTo>
                    <a:pt x="1816766" y="1634315"/>
                    <a:pt x="1818985" y="1639492"/>
                    <a:pt x="1821876" y="1641577"/>
                  </a:cubicBezTo>
                  <a:cubicBezTo>
                    <a:pt x="1826381" y="1645476"/>
                    <a:pt x="1828466" y="1651393"/>
                    <a:pt x="1827390" y="1657242"/>
                  </a:cubicBezTo>
                  <a:cubicBezTo>
                    <a:pt x="1823759" y="1660873"/>
                    <a:pt x="1819053" y="1663227"/>
                    <a:pt x="1813943" y="1663965"/>
                  </a:cubicBezTo>
                  <a:cubicBezTo>
                    <a:pt x="1774004" y="1668404"/>
                    <a:pt x="1755515" y="1695969"/>
                    <a:pt x="1738975" y="1728781"/>
                  </a:cubicBezTo>
                  <a:cubicBezTo>
                    <a:pt x="1677858" y="1850141"/>
                    <a:pt x="1652443" y="1980981"/>
                    <a:pt x="1634895" y="2113838"/>
                  </a:cubicBezTo>
                  <a:cubicBezTo>
                    <a:pt x="1624742" y="2190553"/>
                    <a:pt x="1608001" y="2265856"/>
                    <a:pt x="1591057" y="2341093"/>
                  </a:cubicBezTo>
                  <a:cubicBezTo>
                    <a:pt x="1564500" y="2453376"/>
                    <a:pt x="1546278" y="2567474"/>
                    <a:pt x="1536530" y="2682446"/>
                  </a:cubicBezTo>
                  <a:cubicBezTo>
                    <a:pt x="1532159" y="2739395"/>
                    <a:pt x="1532966" y="2796746"/>
                    <a:pt x="1524831" y="2853561"/>
                  </a:cubicBezTo>
                  <a:cubicBezTo>
                    <a:pt x="1513669" y="2931553"/>
                    <a:pt x="1502441" y="3010085"/>
                    <a:pt x="1472185" y="3083505"/>
                  </a:cubicBezTo>
                  <a:cubicBezTo>
                    <a:pt x="1438030" y="3165936"/>
                    <a:pt x="1385048" y="3239221"/>
                    <a:pt x="1317544" y="3297581"/>
                  </a:cubicBezTo>
                  <a:cubicBezTo>
                    <a:pt x="1249771" y="3356816"/>
                    <a:pt x="1175409" y="3405965"/>
                    <a:pt x="1088944" y="3435281"/>
                  </a:cubicBezTo>
                  <a:cubicBezTo>
                    <a:pt x="1034820" y="3453568"/>
                    <a:pt x="1024465" y="3489069"/>
                    <a:pt x="1052166" y="3541309"/>
                  </a:cubicBezTo>
                  <a:cubicBezTo>
                    <a:pt x="1055326" y="3547159"/>
                    <a:pt x="1058890" y="3552942"/>
                    <a:pt x="1055663" y="3559933"/>
                  </a:cubicBezTo>
                  <a:cubicBezTo>
                    <a:pt x="1049881" y="3559397"/>
                    <a:pt x="1044434" y="3556841"/>
                    <a:pt x="1040265" y="3552808"/>
                  </a:cubicBezTo>
                  <a:cubicBezTo>
                    <a:pt x="1028769" y="3544605"/>
                    <a:pt x="1016330" y="3544671"/>
                    <a:pt x="1002547" y="3546486"/>
                  </a:cubicBezTo>
                  <a:cubicBezTo>
                    <a:pt x="978342" y="3549581"/>
                    <a:pt x="956423" y="3564170"/>
                    <a:pt x="930874" y="3559933"/>
                  </a:cubicBezTo>
                  <a:cubicBezTo>
                    <a:pt x="924151" y="3558926"/>
                    <a:pt x="917427" y="3560539"/>
                    <a:pt x="911644" y="3556774"/>
                  </a:cubicBezTo>
                  <a:cubicBezTo>
                    <a:pt x="895509" y="3545748"/>
                    <a:pt x="874060" y="3546352"/>
                    <a:pt x="858529" y="3558253"/>
                  </a:cubicBezTo>
                  <a:cubicBezTo>
                    <a:pt x="856243" y="3559195"/>
                    <a:pt x="853822" y="3559799"/>
                    <a:pt x="851334" y="3559866"/>
                  </a:cubicBezTo>
                  <a:lnTo>
                    <a:pt x="836274" y="3559262"/>
                  </a:lnTo>
                  <a:cubicBezTo>
                    <a:pt x="832038" y="3555429"/>
                    <a:pt x="825651" y="3559262"/>
                    <a:pt x="821550" y="3554891"/>
                  </a:cubicBezTo>
                  <a:lnTo>
                    <a:pt x="821550" y="3554891"/>
                  </a:lnTo>
                  <a:cubicBezTo>
                    <a:pt x="808775" y="3537882"/>
                    <a:pt x="791562" y="3556237"/>
                    <a:pt x="777510" y="3549244"/>
                  </a:cubicBezTo>
                  <a:close/>
                </a:path>
              </a:pathLst>
            </a:custGeom>
            <a:solidFill>
              <a:srgbClr val="020202"/>
            </a:solidFill>
            <a:ln w="6712" cap="flat">
              <a:noFill/>
              <a:prstDash val="solid"/>
              <a:miter/>
            </a:ln>
          </p:spPr>
          <p:txBody>
            <a:bodyPr rtlCol="0" anchor="ctr"/>
            <a:lstStyle/>
            <a:p>
              <a:endParaRPr lang="es-CO"/>
            </a:p>
          </p:txBody>
        </p:sp>
        <p:sp>
          <p:nvSpPr>
            <p:cNvPr id="1015" name="Freeform: Shape 1014">
              <a:extLst>
                <a:ext uri="{FF2B5EF4-FFF2-40B4-BE49-F238E27FC236}">
                  <a16:creationId xmlns:a16="http://schemas.microsoft.com/office/drawing/2014/main" id="{B34E367B-47FD-1EEE-F492-3D0EC366AD6F}"/>
                </a:ext>
              </a:extLst>
            </p:cNvPr>
            <p:cNvSpPr/>
            <p:nvPr/>
          </p:nvSpPr>
          <p:spPr>
            <a:xfrm>
              <a:off x="5859939" y="5220040"/>
              <a:ext cx="1122012" cy="1484730"/>
            </a:xfrm>
            <a:custGeom>
              <a:avLst/>
              <a:gdLst>
                <a:gd name="connsiteX0" fmla="*/ 771815 w 1122012"/>
                <a:gd name="connsiteY0" fmla="*/ 303246 h 1484730"/>
                <a:gd name="connsiteX1" fmla="*/ 751644 w 1122012"/>
                <a:gd name="connsiteY1" fmla="*/ 296522 h 1484730"/>
                <a:gd name="connsiteX2" fmla="*/ 681451 w 1122012"/>
                <a:gd name="connsiteY2" fmla="*/ 297194 h 1484730"/>
                <a:gd name="connsiteX3" fmla="*/ 667466 w 1122012"/>
                <a:gd name="connsiteY3" fmla="*/ 297799 h 1484730"/>
                <a:gd name="connsiteX4" fmla="*/ 640572 w 1122012"/>
                <a:gd name="connsiteY4" fmla="*/ 294168 h 1484730"/>
                <a:gd name="connsiteX5" fmla="*/ 622351 w 1122012"/>
                <a:gd name="connsiteY5" fmla="*/ 290605 h 1484730"/>
                <a:gd name="connsiteX6" fmla="*/ 597407 w 1122012"/>
                <a:gd name="connsiteY6" fmla="*/ 277965 h 1484730"/>
                <a:gd name="connsiteX7" fmla="*/ 503277 w 1122012"/>
                <a:gd name="connsiteY7" fmla="*/ 283277 h 1484730"/>
                <a:gd name="connsiteX8" fmla="*/ 468248 w 1122012"/>
                <a:gd name="connsiteY8" fmla="*/ 321062 h 1484730"/>
                <a:gd name="connsiteX9" fmla="*/ 462869 w 1122012"/>
                <a:gd name="connsiteY9" fmla="*/ 365304 h 1484730"/>
                <a:gd name="connsiteX10" fmla="*/ 462869 w 1122012"/>
                <a:gd name="connsiteY10" fmla="*/ 382515 h 1484730"/>
                <a:gd name="connsiteX11" fmla="*/ 467306 w 1122012"/>
                <a:gd name="connsiteY11" fmla="*/ 448406 h 1484730"/>
                <a:gd name="connsiteX12" fmla="*/ 472416 w 1122012"/>
                <a:gd name="connsiteY12" fmla="*/ 477384 h 1484730"/>
                <a:gd name="connsiteX13" fmla="*/ 474837 w 1122012"/>
                <a:gd name="connsiteY13" fmla="*/ 503538 h 1484730"/>
                <a:gd name="connsiteX14" fmla="*/ 478467 w 1122012"/>
                <a:gd name="connsiteY14" fmla="*/ 559344 h 1484730"/>
                <a:gd name="connsiteX15" fmla="*/ 480417 w 1122012"/>
                <a:gd name="connsiteY15" fmla="*/ 590811 h 1484730"/>
                <a:gd name="connsiteX16" fmla="*/ 484519 w 1122012"/>
                <a:gd name="connsiteY16" fmla="*/ 656298 h 1484730"/>
                <a:gd name="connsiteX17" fmla="*/ 485258 w 1122012"/>
                <a:gd name="connsiteY17" fmla="*/ 680435 h 1484730"/>
                <a:gd name="connsiteX18" fmla="*/ 485258 w 1122012"/>
                <a:gd name="connsiteY18" fmla="*/ 757755 h 1484730"/>
                <a:gd name="connsiteX19" fmla="*/ 483174 w 1122012"/>
                <a:gd name="connsiteY19" fmla="*/ 779203 h 1484730"/>
                <a:gd name="connsiteX20" fmla="*/ 479005 w 1122012"/>
                <a:gd name="connsiteY20" fmla="*/ 853498 h 1484730"/>
                <a:gd name="connsiteX21" fmla="*/ 475442 w 1122012"/>
                <a:gd name="connsiteY21" fmla="*/ 879183 h 1484730"/>
                <a:gd name="connsiteX22" fmla="*/ 462398 w 1122012"/>
                <a:gd name="connsiteY22" fmla="*/ 952536 h 1484730"/>
                <a:gd name="connsiteX23" fmla="*/ 451506 w 1122012"/>
                <a:gd name="connsiteY23" fmla="*/ 999131 h 1484730"/>
                <a:gd name="connsiteX24" fmla="*/ 438059 w 1122012"/>
                <a:gd name="connsiteY24" fmla="*/ 1053254 h 1484730"/>
                <a:gd name="connsiteX25" fmla="*/ 425419 w 1122012"/>
                <a:gd name="connsiteY25" fmla="*/ 1094134 h 1484730"/>
                <a:gd name="connsiteX26" fmla="*/ 402491 w 1122012"/>
                <a:gd name="connsiteY26" fmla="*/ 1159688 h 1484730"/>
                <a:gd name="connsiteX27" fmla="*/ 391263 w 1122012"/>
                <a:gd name="connsiteY27" fmla="*/ 1188330 h 1484730"/>
                <a:gd name="connsiteX28" fmla="*/ 365647 w 1122012"/>
                <a:gd name="connsiteY28" fmla="*/ 1218519 h 1484730"/>
                <a:gd name="connsiteX29" fmla="*/ 352603 w 1122012"/>
                <a:gd name="connsiteY29" fmla="*/ 1252137 h 1484730"/>
                <a:gd name="connsiteX30" fmla="*/ 334315 w 1122012"/>
                <a:gd name="connsiteY30" fmla="*/ 1290393 h 1484730"/>
                <a:gd name="connsiteX31" fmla="*/ 304395 w 1122012"/>
                <a:gd name="connsiteY31" fmla="*/ 1316414 h 1484730"/>
                <a:gd name="connsiteX32" fmla="*/ 289402 w 1122012"/>
                <a:gd name="connsiteY32" fmla="*/ 1347006 h 1484730"/>
                <a:gd name="connsiteX33" fmla="*/ 262508 w 1122012"/>
                <a:gd name="connsiteY33" fmla="*/ 1382842 h 1484730"/>
                <a:gd name="connsiteX34" fmla="*/ 217527 w 1122012"/>
                <a:gd name="connsiteY34" fmla="*/ 1433335 h 1484730"/>
                <a:gd name="connsiteX35" fmla="*/ 212216 w 1122012"/>
                <a:gd name="connsiteY35" fmla="*/ 1441538 h 1484730"/>
                <a:gd name="connsiteX36" fmla="*/ 148611 w 1122012"/>
                <a:gd name="connsiteY36" fmla="*/ 1483158 h 1484730"/>
                <a:gd name="connsiteX37" fmla="*/ 100135 w 1122012"/>
                <a:gd name="connsiteY37" fmla="*/ 1351107 h 1484730"/>
                <a:gd name="connsiteX38" fmla="*/ 20797 w 1122012"/>
                <a:gd name="connsiteY38" fmla="*/ 1289587 h 1484730"/>
                <a:gd name="connsiteX39" fmla="*/ 17233 w 1122012"/>
                <a:gd name="connsiteY39" fmla="*/ 1240034 h 1484730"/>
                <a:gd name="connsiteX40" fmla="*/ 72097 w 1122012"/>
                <a:gd name="connsiteY40" fmla="*/ 1193777 h 1484730"/>
                <a:gd name="connsiteX41" fmla="*/ 89377 w 1122012"/>
                <a:gd name="connsiteY41" fmla="*/ 1161706 h 1484730"/>
                <a:gd name="connsiteX42" fmla="*/ 117145 w 1122012"/>
                <a:gd name="connsiteY42" fmla="*/ 1098840 h 1484730"/>
                <a:gd name="connsiteX43" fmla="*/ 204551 w 1122012"/>
                <a:gd name="connsiteY43" fmla="*/ 957646 h 1484730"/>
                <a:gd name="connsiteX44" fmla="*/ 218334 w 1122012"/>
                <a:gd name="connsiteY44" fmla="*/ 900496 h 1484730"/>
                <a:gd name="connsiteX45" fmla="*/ 221225 w 1122012"/>
                <a:gd name="connsiteY45" fmla="*/ 878510 h 1484730"/>
                <a:gd name="connsiteX46" fmla="*/ 256860 w 1122012"/>
                <a:gd name="connsiteY46" fmla="*/ 686822 h 1484730"/>
                <a:gd name="connsiteX47" fmla="*/ 274341 w 1122012"/>
                <a:gd name="connsiteY47" fmla="*/ 547108 h 1484730"/>
                <a:gd name="connsiteX48" fmla="*/ 277837 w 1122012"/>
                <a:gd name="connsiteY48" fmla="*/ 468040 h 1484730"/>
                <a:gd name="connsiteX49" fmla="*/ 284090 w 1122012"/>
                <a:gd name="connsiteY49" fmla="*/ 264585 h 1484730"/>
                <a:gd name="connsiteX50" fmla="*/ 321271 w 1122012"/>
                <a:gd name="connsiteY50" fmla="*/ 96497 h 1484730"/>
                <a:gd name="connsiteX51" fmla="*/ 437521 w 1122012"/>
                <a:gd name="connsiteY51" fmla="*/ 8553 h 1484730"/>
                <a:gd name="connsiteX52" fmla="*/ 501126 w 1122012"/>
                <a:gd name="connsiteY52" fmla="*/ -323 h 1484730"/>
                <a:gd name="connsiteX53" fmla="*/ 559486 w 1122012"/>
                <a:gd name="connsiteY53" fmla="*/ 7478 h 1484730"/>
                <a:gd name="connsiteX54" fmla="*/ 602718 w 1122012"/>
                <a:gd name="connsiteY54" fmla="*/ 17965 h 1484730"/>
                <a:gd name="connsiteX55" fmla="*/ 636336 w 1122012"/>
                <a:gd name="connsiteY55" fmla="*/ 13932 h 1484730"/>
                <a:gd name="connsiteX56" fmla="*/ 657717 w 1122012"/>
                <a:gd name="connsiteY56" fmla="*/ 10032 h 1484730"/>
                <a:gd name="connsiteX57" fmla="*/ 769058 w 1122012"/>
                <a:gd name="connsiteY57" fmla="*/ 31883 h 1484730"/>
                <a:gd name="connsiteX58" fmla="*/ 915429 w 1122012"/>
                <a:gd name="connsiteY58" fmla="*/ 54408 h 1484730"/>
                <a:gd name="connsiteX59" fmla="*/ 1084123 w 1122012"/>
                <a:gd name="connsiteY59" fmla="*/ 58643 h 1484730"/>
                <a:gd name="connsiteX60" fmla="*/ 1104294 w 1122012"/>
                <a:gd name="connsiteY60" fmla="*/ 58643 h 1484730"/>
                <a:gd name="connsiteX61" fmla="*/ 1116597 w 1122012"/>
                <a:gd name="connsiteY61" fmla="*/ 85200 h 1484730"/>
                <a:gd name="connsiteX62" fmla="*/ 1031881 w 1122012"/>
                <a:gd name="connsiteY62" fmla="*/ 119424 h 1484730"/>
                <a:gd name="connsiteX63" fmla="*/ 857473 w 1122012"/>
                <a:gd name="connsiteY63" fmla="*/ 152436 h 1484730"/>
                <a:gd name="connsiteX64" fmla="*/ 776723 w 1122012"/>
                <a:gd name="connsiteY64" fmla="*/ 279108 h 1484730"/>
                <a:gd name="connsiteX65" fmla="*/ 771815 w 1122012"/>
                <a:gd name="connsiteY65" fmla="*/ 303246 h 1484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122012" h="1484730">
                  <a:moveTo>
                    <a:pt x="771815" y="303246"/>
                  </a:moveTo>
                  <a:cubicBezTo>
                    <a:pt x="765091" y="302371"/>
                    <a:pt x="758368" y="304321"/>
                    <a:pt x="751644" y="296522"/>
                  </a:cubicBezTo>
                  <a:cubicBezTo>
                    <a:pt x="734634" y="276352"/>
                    <a:pt x="699470" y="277023"/>
                    <a:pt x="681451" y="297194"/>
                  </a:cubicBezTo>
                  <a:cubicBezTo>
                    <a:pt x="676139" y="303044"/>
                    <a:pt x="671971" y="303917"/>
                    <a:pt x="667466" y="297799"/>
                  </a:cubicBezTo>
                  <a:cubicBezTo>
                    <a:pt x="659532" y="287310"/>
                    <a:pt x="651531" y="284689"/>
                    <a:pt x="640572" y="294168"/>
                  </a:cubicBezTo>
                  <a:cubicBezTo>
                    <a:pt x="633848" y="299615"/>
                    <a:pt x="626721" y="300019"/>
                    <a:pt x="622351" y="290605"/>
                  </a:cubicBezTo>
                  <a:cubicBezTo>
                    <a:pt x="617308" y="279781"/>
                    <a:pt x="607694" y="278569"/>
                    <a:pt x="597407" y="277965"/>
                  </a:cubicBezTo>
                  <a:cubicBezTo>
                    <a:pt x="565873" y="276015"/>
                    <a:pt x="534676" y="280183"/>
                    <a:pt x="503277" y="283277"/>
                  </a:cubicBezTo>
                  <a:cubicBezTo>
                    <a:pt x="490973" y="284487"/>
                    <a:pt x="468987" y="307750"/>
                    <a:pt x="468248" y="321062"/>
                  </a:cubicBezTo>
                  <a:cubicBezTo>
                    <a:pt x="467569" y="335921"/>
                    <a:pt x="465767" y="350713"/>
                    <a:pt x="462869" y="365304"/>
                  </a:cubicBezTo>
                  <a:cubicBezTo>
                    <a:pt x="461215" y="370950"/>
                    <a:pt x="461215" y="376868"/>
                    <a:pt x="462869" y="382515"/>
                  </a:cubicBezTo>
                  <a:cubicBezTo>
                    <a:pt x="472214" y="404099"/>
                    <a:pt x="466096" y="426487"/>
                    <a:pt x="467306" y="448406"/>
                  </a:cubicBezTo>
                  <a:cubicBezTo>
                    <a:pt x="467844" y="458356"/>
                    <a:pt x="467306" y="468576"/>
                    <a:pt x="472416" y="477384"/>
                  </a:cubicBezTo>
                  <a:cubicBezTo>
                    <a:pt x="476740" y="485385"/>
                    <a:pt x="477607" y="494866"/>
                    <a:pt x="474837" y="503538"/>
                  </a:cubicBezTo>
                  <a:cubicBezTo>
                    <a:pt x="470735" y="522163"/>
                    <a:pt x="469189" y="541325"/>
                    <a:pt x="478467" y="559344"/>
                  </a:cubicBezTo>
                  <a:cubicBezTo>
                    <a:pt x="482831" y="569295"/>
                    <a:pt x="483523" y="580389"/>
                    <a:pt x="480417" y="590811"/>
                  </a:cubicBezTo>
                  <a:cubicBezTo>
                    <a:pt x="475912" y="612863"/>
                    <a:pt x="473694" y="634984"/>
                    <a:pt x="484519" y="656298"/>
                  </a:cubicBezTo>
                  <a:cubicBezTo>
                    <a:pt x="488123" y="663895"/>
                    <a:pt x="488391" y="672636"/>
                    <a:pt x="485258" y="680435"/>
                  </a:cubicBezTo>
                  <a:cubicBezTo>
                    <a:pt x="476383" y="706254"/>
                    <a:pt x="473223" y="731938"/>
                    <a:pt x="485258" y="757755"/>
                  </a:cubicBezTo>
                  <a:cubicBezTo>
                    <a:pt x="487873" y="764815"/>
                    <a:pt x="487107" y="772749"/>
                    <a:pt x="483174" y="779203"/>
                  </a:cubicBezTo>
                  <a:cubicBezTo>
                    <a:pt x="472483" y="803408"/>
                    <a:pt x="466768" y="828151"/>
                    <a:pt x="479005" y="853498"/>
                  </a:cubicBezTo>
                  <a:cubicBezTo>
                    <a:pt x="483779" y="863382"/>
                    <a:pt x="480148" y="871317"/>
                    <a:pt x="475442" y="879183"/>
                  </a:cubicBezTo>
                  <a:cubicBezTo>
                    <a:pt x="461665" y="900967"/>
                    <a:pt x="456979" y="927323"/>
                    <a:pt x="462398" y="952536"/>
                  </a:cubicBezTo>
                  <a:cubicBezTo>
                    <a:pt x="465881" y="968942"/>
                    <a:pt x="461887" y="986019"/>
                    <a:pt x="451506" y="999131"/>
                  </a:cubicBezTo>
                  <a:cubicBezTo>
                    <a:pt x="439841" y="1014594"/>
                    <a:pt x="434986" y="1034160"/>
                    <a:pt x="438059" y="1053254"/>
                  </a:cubicBezTo>
                  <a:cubicBezTo>
                    <a:pt x="440641" y="1068115"/>
                    <a:pt x="435941" y="1083310"/>
                    <a:pt x="425419" y="1094134"/>
                  </a:cubicBezTo>
                  <a:cubicBezTo>
                    <a:pt x="408543" y="1112893"/>
                    <a:pt x="398524" y="1133804"/>
                    <a:pt x="402491" y="1159688"/>
                  </a:cubicBezTo>
                  <a:cubicBezTo>
                    <a:pt x="404414" y="1170581"/>
                    <a:pt x="400078" y="1181674"/>
                    <a:pt x="391263" y="1188330"/>
                  </a:cubicBezTo>
                  <a:cubicBezTo>
                    <a:pt x="381783" y="1197542"/>
                    <a:pt x="373204" y="1207695"/>
                    <a:pt x="365647" y="1218519"/>
                  </a:cubicBezTo>
                  <a:cubicBezTo>
                    <a:pt x="357088" y="1227596"/>
                    <a:pt x="352408" y="1239632"/>
                    <a:pt x="352603" y="1252137"/>
                  </a:cubicBezTo>
                  <a:cubicBezTo>
                    <a:pt x="353860" y="1267265"/>
                    <a:pt x="346868" y="1281854"/>
                    <a:pt x="334315" y="1290393"/>
                  </a:cubicBezTo>
                  <a:cubicBezTo>
                    <a:pt x="323692" y="1298059"/>
                    <a:pt x="315825" y="1309085"/>
                    <a:pt x="304395" y="1316414"/>
                  </a:cubicBezTo>
                  <a:cubicBezTo>
                    <a:pt x="292965" y="1323743"/>
                    <a:pt x="292696" y="1336181"/>
                    <a:pt x="289402" y="1347006"/>
                  </a:cubicBezTo>
                  <a:cubicBezTo>
                    <a:pt x="285993" y="1362269"/>
                    <a:pt x="276197" y="1375312"/>
                    <a:pt x="262508" y="1382842"/>
                  </a:cubicBezTo>
                  <a:cubicBezTo>
                    <a:pt x="242337" y="1394004"/>
                    <a:pt x="223646" y="1408526"/>
                    <a:pt x="217527" y="1433335"/>
                  </a:cubicBezTo>
                  <a:cubicBezTo>
                    <a:pt x="216694" y="1436563"/>
                    <a:pt x="214831" y="1439455"/>
                    <a:pt x="212216" y="1441538"/>
                  </a:cubicBezTo>
                  <a:cubicBezTo>
                    <a:pt x="192045" y="1456466"/>
                    <a:pt x="174093" y="1475829"/>
                    <a:pt x="148611" y="1483158"/>
                  </a:cubicBezTo>
                  <a:cubicBezTo>
                    <a:pt x="145249" y="1434412"/>
                    <a:pt x="133618" y="1389767"/>
                    <a:pt x="100135" y="1351107"/>
                  </a:cubicBezTo>
                  <a:cubicBezTo>
                    <a:pt x="78182" y="1325357"/>
                    <a:pt x="51174" y="1304446"/>
                    <a:pt x="20797" y="1289587"/>
                  </a:cubicBezTo>
                  <a:cubicBezTo>
                    <a:pt x="-6434" y="1276140"/>
                    <a:pt x="-7509" y="1258726"/>
                    <a:pt x="17233" y="1240034"/>
                  </a:cubicBezTo>
                  <a:cubicBezTo>
                    <a:pt x="36752" y="1226117"/>
                    <a:pt x="55100" y="1210653"/>
                    <a:pt x="72097" y="1193777"/>
                  </a:cubicBezTo>
                  <a:cubicBezTo>
                    <a:pt x="81187" y="1185238"/>
                    <a:pt x="87259" y="1174010"/>
                    <a:pt x="89377" y="1161706"/>
                  </a:cubicBezTo>
                  <a:cubicBezTo>
                    <a:pt x="93512" y="1138846"/>
                    <a:pt x="103032" y="1117262"/>
                    <a:pt x="117145" y="1098840"/>
                  </a:cubicBezTo>
                  <a:cubicBezTo>
                    <a:pt x="149916" y="1054129"/>
                    <a:pt x="179136" y="1006930"/>
                    <a:pt x="204551" y="957646"/>
                  </a:cubicBezTo>
                  <a:cubicBezTo>
                    <a:pt x="214421" y="940300"/>
                    <a:pt x="219194" y="920464"/>
                    <a:pt x="218334" y="900496"/>
                  </a:cubicBezTo>
                  <a:cubicBezTo>
                    <a:pt x="218072" y="893034"/>
                    <a:pt x="219053" y="885637"/>
                    <a:pt x="221225" y="878510"/>
                  </a:cubicBezTo>
                  <a:cubicBezTo>
                    <a:pt x="236978" y="815376"/>
                    <a:pt x="248879" y="751368"/>
                    <a:pt x="256860" y="686822"/>
                  </a:cubicBezTo>
                  <a:cubicBezTo>
                    <a:pt x="263247" y="640430"/>
                    <a:pt x="271181" y="594106"/>
                    <a:pt x="274341" y="547108"/>
                  </a:cubicBezTo>
                  <a:cubicBezTo>
                    <a:pt x="276157" y="520751"/>
                    <a:pt x="278039" y="494395"/>
                    <a:pt x="277837" y="468040"/>
                  </a:cubicBezTo>
                  <a:cubicBezTo>
                    <a:pt x="277232" y="400131"/>
                    <a:pt x="283149" y="332492"/>
                    <a:pt x="284090" y="264585"/>
                  </a:cubicBezTo>
                  <a:cubicBezTo>
                    <a:pt x="284964" y="206897"/>
                    <a:pt x="300697" y="150688"/>
                    <a:pt x="321271" y="96497"/>
                  </a:cubicBezTo>
                  <a:cubicBezTo>
                    <a:pt x="341845" y="42305"/>
                    <a:pt x="383128" y="17965"/>
                    <a:pt x="437521" y="8553"/>
                  </a:cubicBezTo>
                  <a:cubicBezTo>
                    <a:pt x="458633" y="4922"/>
                    <a:pt x="480014" y="4251"/>
                    <a:pt x="501126" y="-323"/>
                  </a:cubicBezTo>
                  <a:cubicBezTo>
                    <a:pt x="520691" y="-4490"/>
                    <a:pt x="540257" y="2703"/>
                    <a:pt x="559486" y="7478"/>
                  </a:cubicBezTo>
                  <a:cubicBezTo>
                    <a:pt x="573874" y="11040"/>
                    <a:pt x="588128" y="15276"/>
                    <a:pt x="602718" y="17965"/>
                  </a:cubicBezTo>
                  <a:cubicBezTo>
                    <a:pt x="614041" y="20723"/>
                    <a:pt x="625995" y="19311"/>
                    <a:pt x="636336" y="13932"/>
                  </a:cubicBezTo>
                  <a:cubicBezTo>
                    <a:pt x="642575" y="9628"/>
                    <a:pt x="650361" y="8216"/>
                    <a:pt x="657717" y="10032"/>
                  </a:cubicBezTo>
                  <a:cubicBezTo>
                    <a:pt x="694400" y="19379"/>
                    <a:pt x="731568" y="26639"/>
                    <a:pt x="769058" y="31883"/>
                  </a:cubicBezTo>
                  <a:cubicBezTo>
                    <a:pt x="817669" y="40153"/>
                    <a:pt x="866415" y="47954"/>
                    <a:pt x="915429" y="54408"/>
                  </a:cubicBezTo>
                  <a:cubicBezTo>
                    <a:pt x="971705" y="61803"/>
                    <a:pt x="1027914" y="56491"/>
                    <a:pt x="1084123" y="58643"/>
                  </a:cubicBezTo>
                  <a:cubicBezTo>
                    <a:pt x="1090847" y="58643"/>
                    <a:pt x="1097570" y="58104"/>
                    <a:pt x="1104294" y="58643"/>
                  </a:cubicBezTo>
                  <a:cubicBezTo>
                    <a:pt x="1121842" y="60795"/>
                    <a:pt x="1126010" y="70207"/>
                    <a:pt x="1116597" y="85200"/>
                  </a:cubicBezTo>
                  <a:cubicBezTo>
                    <a:pt x="1096427" y="117608"/>
                    <a:pt x="1070474" y="128299"/>
                    <a:pt x="1031881" y="119424"/>
                  </a:cubicBezTo>
                  <a:cubicBezTo>
                    <a:pt x="968814" y="104902"/>
                    <a:pt x="910185" y="114179"/>
                    <a:pt x="857473" y="152436"/>
                  </a:cubicBezTo>
                  <a:cubicBezTo>
                    <a:pt x="814745" y="182222"/>
                    <a:pt x="785679" y="227808"/>
                    <a:pt x="776723" y="279108"/>
                  </a:cubicBezTo>
                  <a:cubicBezTo>
                    <a:pt x="775244" y="287176"/>
                    <a:pt x="770605" y="294639"/>
                    <a:pt x="771815" y="303246"/>
                  </a:cubicBezTo>
                  <a:close/>
                </a:path>
              </a:pathLst>
            </a:custGeom>
            <a:solidFill>
              <a:srgbClr val="020202"/>
            </a:solidFill>
            <a:ln w="6712" cap="flat">
              <a:noFill/>
              <a:prstDash val="solid"/>
              <a:miter/>
            </a:ln>
          </p:spPr>
          <p:txBody>
            <a:bodyPr rtlCol="0" anchor="ctr"/>
            <a:lstStyle/>
            <a:p>
              <a:endParaRPr lang="es-CO"/>
            </a:p>
          </p:txBody>
        </p:sp>
        <p:sp>
          <p:nvSpPr>
            <p:cNvPr id="1016" name="Freeform: Shape 1015">
              <a:extLst>
                <a:ext uri="{FF2B5EF4-FFF2-40B4-BE49-F238E27FC236}">
                  <a16:creationId xmlns:a16="http://schemas.microsoft.com/office/drawing/2014/main" id="{2B9E975A-8507-0A38-C001-FDFE30FF21CB}"/>
                </a:ext>
              </a:extLst>
            </p:cNvPr>
            <p:cNvSpPr/>
            <p:nvPr/>
          </p:nvSpPr>
          <p:spPr>
            <a:xfrm>
              <a:off x="3877570" y="2189448"/>
              <a:ext cx="597351" cy="631979"/>
            </a:xfrm>
            <a:custGeom>
              <a:avLst/>
              <a:gdLst>
                <a:gd name="connsiteX0" fmla="*/ 548194 w 597351"/>
                <a:gd name="connsiteY0" fmla="*/ 569525 h 631979"/>
                <a:gd name="connsiteX1" fmla="*/ 535352 w 597351"/>
                <a:gd name="connsiteY1" fmla="*/ 596957 h 631979"/>
                <a:gd name="connsiteX2" fmla="*/ 506037 w 597351"/>
                <a:gd name="connsiteY2" fmla="*/ 600924 h 631979"/>
                <a:gd name="connsiteX3" fmla="*/ 342924 w 597351"/>
                <a:gd name="connsiteY3" fmla="*/ 628490 h 631979"/>
                <a:gd name="connsiteX4" fmla="*/ 212488 w 597351"/>
                <a:gd name="connsiteY4" fmla="*/ 617867 h 631979"/>
                <a:gd name="connsiteX5" fmla="*/ 135302 w 597351"/>
                <a:gd name="connsiteY5" fmla="*/ 600857 h 631979"/>
                <a:gd name="connsiteX6" fmla="*/ 109820 w 597351"/>
                <a:gd name="connsiteY6" fmla="*/ 575374 h 631979"/>
                <a:gd name="connsiteX7" fmla="*/ 95095 w 597351"/>
                <a:gd name="connsiteY7" fmla="*/ 547338 h 631979"/>
                <a:gd name="connsiteX8" fmla="*/ 44333 w 597351"/>
                <a:gd name="connsiteY8" fmla="*/ 543438 h 631979"/>
                <a:gd name="connsiteX9" fmla="*/ 30886 w 597351"/>
                <a:gd name="connsiteY9" fmla="*/ 557961 h 631979"/>
                <a:gd name="connsiteX10" fmla="*/ 15959 w 597351"/>
                <a:gd name="connsiteY10" fmla="*/ 568584 h 631979"/>
                <a:gd name="connsiteX11" fmla="*/ 495 w 597351"/>
                <a:gd name="connsiteY11" fmla="*/ 551304 h 631979"/>
                <a:gd name="connsiteX12" fmla="*/ -514 w 597351"/>
                <a:gd name="connsiteY12" fmla="*/ 538933 h 631979"/>
                <a:gd name="connsiteX13" fmla="*/ 20666 w 597351"/>
                <a:gd name="connsiteY13" fmla="*/ 351347 h 631979"/>
                <a:gd name="connsiteX14" fmla="*/ 103298 w 597351"/>
                <a:gd name="connsiteY14" fmla="*/ 120662 h 631979"/>
                <a:gd name="connsiteX15" fmla="*/ 265806 w 597351"/>
                <a:gd name="connsiteY15" fmla="*/ 8245 h 631979"/>
                <a:gd name="connsiteX16" fmla="*/ 528023 w 597351"/>
                <a:gd name="connsiteY16" fmla="*/ 6766 h 631979"/>
                <a:gd name="connsiteX17" fmla="*/ 549740 w 597351"/>
                <a:gd name="connsiteY17" fmla="*/ 11741 h 631979"/>
                <a:gd name="connsiteX18" fmla="*/ 594721 w 597351"/>
                <a:gd name="connsiteY18" fmla="*/ 87918 h 631979"/>
                <a:gd name="connsiteX19" fmla="*/ 585442 w 597351"/>
                <a:gd name="connsiteY19" fmla="*/ 134109 h 631979"/>
                <a:gd name="connsiteX20" fmla="*/ 565272 w 597351"/>
                <a:gd name="connsiteY20" fmla="*/ 319343 h 631979"/>
                <a:gd name="connsiteX21" fmla="*/ 559153 w 597351"/>
                <a:gd name="connsiteY21" fmla="*/ 428398 h 631979"/>
                <a:gd name="connsiteX22" fmla="*/ 548194 w 597351"/>
                <a:gd name="connsiteY22" fmla="*/ 569525 h 631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7351" h="631979">
                  <a:moveTo>
                    <a:pt x="548194" y="569525"/>
                  </a:moveTo>
                  <a:cubicBezTo>
                    <a:pt x="538109" y="576248"/>
                    <a:pt x="548194" y="592789"/>
                    <a:pt x="535352" y="596957"/>
                  </a:cubicBezTo>
                  <a:cubicBezTo>
                    <a:pt x="525683" y="598974"/>
                    <a:pt x="515894" y="600319"/>
                    <a:pt x="506037" y="600924"/>
                  </a:cubicBezTo>
                  <a:cubicBezTo>
                    <a:pt x="451644" y="610203"/>
                    <a:pt x="397587" y="621565"/>
                    <a:pt x="342924" y="628490"/>
                  </a:cubicBezTo>
                  <a:cubicBezTo>
                    <a:pt x="299221" y="634004"/>
                    <a:pt x="255518" y="626742"/>
                    <a:pt x="212488" y="617867"/>
                  </a:cubicBezTo>
                  <a:cubicBezTo>
                    <a:pt x="186670" y="612556"/>
                    <a:pt x="161255" y="605093"/>
                    <a:pt x="135302" y="600857"/>
                  </a:cubicBezTo>
                  <a:cubicBezTo>
                    <a:pt x="121532" y="600185"/>
                    <a:pt x="110526" y="589158"/>
                    <a:pt x="109820" y="575374"/>
                  </a:cubicBezTo>
                  <a:cubicBezTo>
                    <a:pt x="108078" y="564684"/>
                    <a:pt x="102908" y="554868"/>
                    <a:pt x="95095" y="547338"/>
                  </a:cubicBezTo>
                  <a:cubicBezTo>
                    <a:pt x="79765" y="531671"/>
                    <a:pt x="61477" y="529924"/>
                    <a:pt x="44333" y="543438"/>
                  </a:cubicBezTo>
                  <a:cubicBezTo>
                    <a:pt x="39189" y="547606"/>
                    <a:pt x="34664" y="552515"/>
                    <a:pt x="30886" y="557961"/>
                  </a:cubicBezTo>
                  <a:cubicBezTo>
                    <a:pt x="26986" y="563474"/>
                    <a:pt x="24162" y="570265"/>
                    <a:pt x="15959" y="568584"/>
                  </a:cubicBezTo>
                  <a:cubicBezTo>
                    <a:pt x="7461" y="567037"/>
                    <a:pt x="1093" y="559911"/>
                    <a:pt x="495" y="551304"/>
                  </a:cubicBezTo>
                  <a:cubicBezTo>
                    <a:pt x="-43" y="547203"/>
                    <a:pt x="-177" y="543035"/>
                    <a:pt x="-514" y="538933"/>
                  </a:cubicBezTo>
                  <a:cubicBezTo>
                    <a:pt x="6210" y="476337"/>
                    <a:pt x="9572" y="413135"/>
                    <a:pt x="20666" y="351347"/>
                  </a:cubicBezTo>
                  <a:cubicBezTo>
                    <a:pt x="34456" y="270194"/>
                    <a:pt x="62425" y="192133"/>
                    <a:pt x="103298" y="120662"/>
                  </a:cubicBezTo>
                  <a:cubicBezTo>
                    <a:pt x="139470" y="58537"/>
                    <a:pt x="195276" y="22835"/>
                    <a:pt x="265806" y="8245"/>
                  </a:cubicBezTo>
                  <a:cubicBezTo>
                    <a:pt x="353212" y="-9774"/>
                    <a:pt x="440617" y="1521"/>
                    <a:pt x="528023" y="6766"/>
                  </a:cubicBezTo>
                  <a:cubicBezTo>
                    <a:pt x="535433" y="7573"/>
                    <a:pt x="542721" y="9253"/>
                    <a:pt x="549740" y="11741"/>
                  </a:cubicBezTo>
                  <a:cubicBezTo>
                    <a:pt x="587795" y="23575"/>
                    <a:pt x="602789" y="48990"/>
                    <a:pt x="594721" y="87918"/>
                  </a:cubicBezTo>
                  <a:cubicBezTo>
                    <a:pt x="591561" y="103316"/>
                    <a:pt x="588401" y="118713"/>
                    <a:pt x="585442" y="134109"/>
                  </a:cubicBezTo>
                  <a:cubicBezTo>
                    <a:pt x="573743" y="195361"/>
                    <a:pt x="571995" y="257621"/>
                    <a:pt x="565272" y="319343"/>
                  </a:cubicBezTo>
                  <a:cubicBezTo>
                    <a:pt x="561506" y="355313"/>
                    <a:pt x="559422" y="391890"/>
                    <a:pt x="559153" y="428398"/>
                  </a:cubicBezTo>
                  <a:cubicBezTo>
                    <a:pt x="558696" y="475665"/>
                    <a:pt x="555032" y="522797"/>
                    <a:pt x="548194" y="569525"/>
                  </a:cubicBezTo>
                  <a:close/>
                </a:path>
              </a:pathLst>
            </a:custGeom>
            <a:solidFill>
              <a:srgbClr val="D4DFF0"/>
            </a:solidFill>
            <a:ln w="6712" cap="flat">
              <a:noFill/>
              <a:prstDash val="solid"/>
              <a:miter/>
            </a:ln>
          </p:spPr>
          <p:txBody>
            <a:bodyPr rtlCol="0" anchor="ctr"/>
            <a:lstStyle/>
            <a:p>
              <a:endParaRPr lang="es-CO"/>
            </a:p>
          </p:txBody>
        </p:sp>
        <p:sp>
          <p:nvSpPr>
            <p:cNvPr id="1017" name="Freeform: Shape 1016">
              <a:extLst>
                <a:ext uri="{FF2B5EF4-FFF2-40B4-BE49-F238E27FC236}">
                  <a16:creationId xmlns:a16="http://schemas.microsoft.com/office/drawing/2014/main" id="{CA86C9CA-1682-B96E-66BA-173B0E52254A}"/>
                </a:ext>
              </a:extLst>
            </p:cNvPr>
            <p:cNvSpPr/>
            <p:nvPr/>
          </p:nvSpPr>
          <p:spPr>
            <a:xfrm>
              <a:off x="4774218" y="4175043"/>
              <a:ext cx="155517" cy="1892875"/>
            </a:xfrm>
            <a:custGeom>
              <a:avLst/>
              <a:gdLst>
                <a:gd name="connsiteX0" fmla="*/ 10179 w 155517"/>
                <a:gd name="connsiteY0" fmla="*/ -1573 h 1892875"/>
                <a:gd name="connsiteX1" fmla="*/ 7691 w 155517"/>
                <a:gd name="connsiteY1" fmla="*/ 132898 h 1892875"/>
                <a:gd name="connsiteX2" fmla="*/ 12734 w 155517"/>
                <a:gd name="connsiteY2" fmla="*/ 259501 h 1892875"/>
                <a:gd name="connsiteX3" fmla="*/ 14078 w 155517"/>
                <a:gd name="connsiteY3" fmla="*/ 269318 h 1892875"/>
                <a:gd name="connsiteX4" fmla="*/ 19995 w 155517"/>
                <a:gd name="connsiteY4" fmla="*/ 410847 h 1892875"/>
                <a:gd name="connsiteX5" fmla="*/ 25912 w 155517"/>
                <a:gd name="connsiteY5" fmla="*/ 614705 h 1892875"/>
                <a:gd name="connsiteX6" fmla="*/ 40838 w 155517"/>
                <a:gd name="connsiteY6" fmla="*/ 867713 h 1892875"/>
                <a:gd name="connsiteX7" fmla="*/ 55361 w 155517"/>
                <a:gd name="connsiteY7" fmla="*/ 1055971 h 1892875"/>
                <a:gd name="connsiteX8" fmla="*/ 87634 w 155517"/>
                <a:gd name="connsiteY8" fmla="*/ 1301984 h 1892875"/>
                <a:gd name="connsiteX9" fmla="*/ 114999 w 155517"/>
                <a:gd name="connsiteY9" fmla="*/ 1486075 h 1892875"/>
                <a:gd name="connsiteX10" fmla="*/ 125219 w 155517"/>
                <a:gd name="connsiteY10" fmla="*/ 1617252 h 1892875"/>
                <a:gd name="connsiteX11" fmla="*/ 136447 w 155517"/>
                <a:gd name="connsiteY11" fmla="*/ 1728525 h 1892875"/>
                <a:gd name="connsiteX12" fmla="*/ 141557 w 155517"/>
                <a:gd name="connsiteY12" fmla="*/ 1787894 h 1892875"/>
                <a:gd name="connsiteX13" fmla="*/ 155004 w 155517"/>
                <a:gd name="connsiteY13" fmla="*/ 1891303 h 1892875"/>
                <a:gd name="connsiteX14" fmla="*/ 142834 w 155517"/>
                <a:gd name="connsiteY14" fmla="*/ 1844238 h 1892875"/>
                <a:gd name="connsiteX15" fmla="*/ 134631 w 155517"/>
                <a:gd name="connsiteY15" fmla="*/ 1768194 h 1892875"/>
                <a:gd name="connsiteX16" fmla="*/ 128849 w 155517"/>
                <a:gd name="connsiteY16" fmla="*/ 1716624 h 1892875"/>
                <a:gd name="connsiteX17" fmla="*/ 113923 w 155517"/>
                <a:gd name="connsiteY17" fmla="*/ 1554184 h 1892875"/>
                <a:gd name="connsiteX18" fmla="*/ 91197 w 155517"/>
                <a:gd name="connsiteY18" fmla="*/ 1405393 h 1892875"/>
                <a:gd name="connsiteX19" fmla="*/ 74523 w 155517"/>
                <a:gd name="connsiteY19" fmla="*/ 1288066 h 1892875"/>
                <a:gd name="connsiteX20" fmla="*/ 62689 w 155517"/>
                <a:gd name="connsiteY20" fmla="*/ 1209940 h 1892875"/>
                <a:gd name="connsiteX21" fmla="*/ 49915 w 155517"/>
                <a:gd name="connsiteY21" fmla="*/ 1097119 h 1892875"/>
                <a:gd name="connsiteX22" fmla="*/ 43191 w 155517"/>
                <a:gd name="connsiteY22" fmla="*/ 1043330 h 1892875"/>
                <a:gd name="connsiteX23" fmla="*/ 34989 w 155517"/>
                <a:gd name="connsiteY23" fmla="*/ 962244 h 1892875"/>
                <a:gd name="connsiteX24" fmla="*/ 34585 w 155517"/>
                <a:gd name="connsiteY24" fmla="*/ 957269 h 1892875"/>
                <a:gd name="connsiteX25" fmla="*/ 27862 w 155517"/>
                <a:gd name="connsiteY25" fmla="*/ 836245 h 1892875"/>
                <a:gd name="connsiteX26" fmla="*/ 19726 w 155517"/>
                <a:gd name="connsiteY26" fmla="*/ 722887 h 1892875"/>
                <a:gd name="connsiteX27" fmla="*/ 19726 w 155517"/>
                <a:gd name="connsiteY27" fmla="*/ 717979 h 1892875"/>
                <a:gd name="connsiteX28" fmla="*/ 13473 w 155517"/>
                <a:gd name="connsiteY28" fmla="*/ 591779 h 1892875"/>
                <a:gd name="connsiteX29" fmla="*/ 8834 w 155517"/>
                <a:gd name="connsiteY29" fmla="*/ 370977 h 1892875"/>
                <a:gd name="connsiteX30" fmla="*/ 429 w 155517"/>
                <a:gd name="connsiteY30" fmla="*/ 143318 h 1892875"/>
                <a:gd name="connsiteX31" fmla="*/ 4733 w 155517"/>
                <a:gd name="connsiteY31" fmla="*/ 11941 h 1892875"/>
                <a:gd name="connsiteX32" fmla="*/ 10179 w 155517"/>
                <a:gd name="connsiteY32" fmla="*/ -1573 h 189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517" h="1892875">
                  <a:moveTo>
                    <a:pt x="10179" y="-1573"/>
                  </a:moveTo>
                  <a:cubicBezTo>
                    <a:pt x="9775" y="43205"/>
                    <a:pt x="7557" y="87983"/>
                    <a:pt x="7691" y="132898"/>
                  </a:cubicBezTo>
                  <a:cubicBezTo>
                    <a:pt x="7691" y="174987"/>
                    <a:pt x="6952" y="217479"/>
                    <a:pt x="12734" y="259501"/>
                  </a:cubicBezTo>
                  <a:cubicBezTo>
                    <a:pt x="13480" y="262728"/>
                    <a:pt x="13931" y="266022"/>
                    <a:pt x="14078" y="269318"/>
                  </a:cubicBezTo>
                  <a:cubicBezTo>
                    <a:pt x="13003" y="316383"/>
                    <a:pt x="21609" y="363448"/>
                    <a:pt x="19995" y="410847"/>
                  </a:cubicBezTo>
                  <a:cubicBezTo>
                    <a:pt x="17776" y="478958"/>
                    <a:pt x="22281" y="546864"/>
                    <a:pt x="25912" y="614705"/>
                  </a:cubicBezTo>
                  <a:cubicBezTo>
                    <a:pt x="30417" y="699086"/>
                    <a:pt x="36065" y="783332"/>
                    <a:pt x="40838" y="867713"/>
                  </a:cubicBezTo>
                  <a:cubicBezTo>
                    <a:pt x="44334" y="930509"/>
                    <a:pt x="49310" y="993240"/>
                    <a:pt x="55361" y="1055971"/>
                  </a:cubicBezTo>
                  <a:cubicBezTo>
                    <a:pt x="63382" y="1138335"/>
                    <a:pt x="74140" y="1220361"/>
                    <a:pt x="87634" y="1301984"/>
                  </a:cubicBezTo>
                  <a:cubicBezTo>
                    <a:pt x="97786" y="1363169"/>
                    <a:pt x="105182" y="1424823"/>
                    <a:pt x="114999" y="1486075"/>
                  </a:cubicBezTo>
                  <a:cubicBezTo>
                    <a:pt x="120855" y="1529576"/>
                    <a:pt x="124264" y="1573347"/>
                    <a:pt x="125219" y="1617252"/>
                  </a:cubicBezTo>
                  <a:cubicBezTo>
                    <a:pt x="127034" y="1654431"/>
                    <a:pt x="131135" y="1691612"/>
                    <a:pt x="136447" y="1728525"/>
                  </a:cubicBezTo>
                  <a:cubicBezTo>
                    <a:pt x="139338" y="1748293"/>
                    <a:pt x="140010" y="1768194"/>
                    <a:pt x="141557" y="1787894"/>
                  </a:cubicBezTo>
                  <a:cubicBezTo>
                    <a:pt x="144313" y="1822654"/>
                    <a:pt x="151776" y="1856675"/>
                    <a:pt x="155004" y="1891303"/>
                  </a:cubicBezTo>
                  <a:cubicBezTo>
                    <a:pt x="144044" y="1877519"/>
                    <a:pt x="145523" y="1860508"/>
                    <a:pt x="142834" y="1844238"/>
                  </a:cubicBezTo>
                  <a:cubicBezTo>
                    <a:pt x="138531" y="1819092"/>
                    <a:pt x="133354" y="1793811"/>
                    <a:pt x="134631" y="1768194"/>
                  </a:cubicBezTo>
                  <a:cubicBezTo>
                    <a:pt x="134443" y="1750847"/>
                    <a:pt x="132507" y="1733567"/>
                    <a:pt x="128849" y="1716624"/>
                  </a:cubicBezTo>
                  <a:cubicBezTo>
                    <a:pt x="120579" y="1662836"/>
                    <a:pt x="120579" y="1608107"/>
                    <a:pt x="113923" y="1554184"/>
                  </a:cubicBezTo>
                  <a:cubicBezTo>
                    <a:pt x="107804" y="1504363"/>
                    <a:pt x="98593" y="1455012"/>
                    <a:pt x="91197" y="1405393"/>
                  </a:cubicBezTo>
                  <a:cubicBezTo>
                    <a:pt x="85348" y="1366329"/>
                    <a:pt x="80171" y="1327130"/>
                    <a:pt x="74523" y="1288066"/>
                  </a:cubicBezTo>
                  <a:cubicBezTo>
                    <a:pt x="70690" y="1261980"/>
                    <a:pt x="66051" y="1236026"/>
                    <a:pt x="62689" y="1209940"/>
                  </a:cubicBezTo>
                  <a:cubicBezTo>
                    <a:pt x="57849" y="1172422"/>
                    <a:pt x="50520" y="1135106"/>
                    <a:pt x="49915" y="1097119"/>
                  </a:cubicBezTo>
                  <a:cubicBezTo>
                    <a:pt x="49007" y="1079033"/>
                    <a:pt x="46762" y="1061080"/>
                    <a:pt x="43191" y="1043330"/>
                  </a:cubicBezTo>
                  <a:cubicBezTo>
                    <a:pt x="38754" y="1016436"/>
                    <a:pt x="43191" y="988601"/>
                    <a:pt x="34989" y="962244"/>
                  </a:cubicBezTo>
                  <a:cubicBezTo>
                    <a:pt x="34579" y="960631"/>
                    <a:pt x="34444" y="958950"/>
                    <a:pt x="34585" y="957269"/>
                  </a:cubicBezTo>
                  <a:cubicBezTo>
                    <a:pt x="37275" y="916928"/>
                    <a:pt x="31089" y="876586"/>
                    <a:pt x="27862" y="836245"/>
                  </a:cubicBezTo>
                  <a:cubicBezTo>
                    <a:pt x="25105" y="798527"/>
                    <a:pt x="28601" y="760202"/>
                    <a:pt x="19726" y="722887"/>
                  </a:cubicBezTo>
                  <a:cubicBezTo>
                    <a:pt x="19457" y="721274"/>
                    <a:pt x="19457" y="719593"/>
                    <a:pt x="19726" y="717979"/>
                  </a:cubicBezTo>
                  <a:cubicBezTo>
                    <a:pt x="22819" y="675688"/>
                    <a:pt x="16633" y="633599"/>
                    <a:pt x="13473" y="591779"/>
                  </a:cubicBezTo>
                  <a:cubicBezTo>
                    <a:pt x="7960" y="517820"/>
                    <a:pt x="13473" y="444398"/>
                    <a:pt x="8834" y="370977"/>
                  </a:cubicBezTo>
                  <a:cubicBezTo>
                    <a:pt x="3926" y="295068"/>
                    <a:pt x="-3066" y="219227"/>
                    <a:pt x="429" y="143318"/>
                  </a:cubicBezTo>
                  <a:cubicBezTo>
                    <a:pt x="2447" y="99482"/>
                    <a:pt x="4195" y="55912"/>
                    <a:pt x="4733" y="11941"/>
                  </a:cubicBezTo>
                  <a:cubicBezTo>
                    <a:pt x="3933" y="6764"/>
                    <a:pt x="6024" y="1587"/>
                    <a:pt x="10179" y="-1573"/>
                  </a:cubicBezTo>
                  <a:close/>
                </a:path>
              </a:pathLst>
            </a:custGeom>
            <a:solidFill>
              <a:srgbClr val="270000"/>
            </a:solidFill>
            <a:ln w="6712" cap="flat">
              <a:noFill/>
              <a:prstDash val="solid"/>
              <a:miter/>
            </a:ln>
          </p:spPr>
          <p:txBody>
            <a:bodyPr rtlCol="0" anchor="ctr"/>
            <a:lstStyle/>
            <a:p>
              <a:endParaRPr lang="es-CO"/>
            </a:p>
          </p:txBody>
        </p:sp>
        <p:sp>
          <p:nvSpPr>
            <p:cNvPr id="1018" name="Freeform: Shape 1017">
              <a:extLst>
                <a:ext uri="{FF2B5EF4-FFF2-40B4-BE49-F238E27FC236}">
                  <a16:creationId xmlns:a16="http://schemas.microsoft.com/office/drawing/2014/main" id="{63B18553-A9E0-7ADD-650D-043FDB0167E9}"/>
                </a:ext>
              </a:extLst>
            </p:cNvPr>
            <p:cNvSpPr/>
            <p:nvPr/>
          </p:nvSpPr>
          <p:spPr>
            <a:xfrm>
              <a:off x="8509825" y="3482721"/>
              <a:ext cx="4854" cy="9883"/>
            </a:xfrm>
            <a:custGeom>
              <a:avLst/>
              <a:gdLst>
                <a:gd name="connsiteX0" fmla="*/ -458 w 4854"/>
                <a:gd name="connsiteY0" fmla="*/ -1573 h 9883"/>
                <a:gd name="connsiteX1" fmla="*/ 4182 w 4854"/>
                <a:gd name="connsiteY1" fmla="*/ 8311 h 9883"/>
                <a:gd name="connsiteX2" fmla="*/ -458 w 4854"/>
                <a:gd name="connsiteY2" fmla="*/ -1573 h 9883"/>
              </a:gdLst>
              <a:ahLst/>
              <a:cxnLst>
                <a:cxn ang="0">
                  <a:pos x="connsiteX0" y="connsiteY0"/>
                </a:cxn>
                <a:cxn ang="0">
                  <a:pos x="connsiteX1" y="connsiteY1"/>
                </a:cxn>
                <a:cxn ang="0">
                  <a:pos x="connsiteX2" y="connsiteY2"/>
                </a:cxn>
              </a:cxnLst>
              <a:rect l="l" t="t" r="r" b="b"/>
              <a:pathLst>
                <a:path w="4854" h="9883">
                  <a:moveTo>
                    <a:pt x="-458" y="-1573"/>
                  </a:moveTo>
                  <a:cubicBezTo>
                    <a:pt x="3038" y="376"/>
                    <a:pt x="4921" y="4343"/>
                    <a:pt x="4182" y="8311"/>
                  </a:cubicBezTo>
                  <a:cubicBezTo>
                    <a:pt x="954" y="6091"/>
                    <a:pt x="-861" y="2326"/>
                    <a:pt x="-458" y="-1573"/>
                  </a:cubicBezTo>
                  <a:close/>
                </a:path>
              </a:pathLst>
            </a:custGeom>
            <a:solidFill>
              <a:srgbClr val="020202"/>
            </a:solidFill>
            <a:ln w="6712" cap="flat">
              <a:noFill/>
              <a:prstDash val="solid"/>
              <a:miter/>
            </a:ln>
          </p:spPr>
          <p:txBody>
            <a:bodyPr rtlCol="0" anchor="ctr"/>
            <a:lstStyle/>
            <a:p>
              <a:endParaRPr lang="es-CO"/>
            </a:p>
          </p:txBody>
        </p:sp>
        <p:sp>
          <p:nvSpPr>
            <p:cNvPr id="1019" name="Freeform: Shape 1018">
              <a:extLst>
                <a:ext uri="{FF2B5EF4-FFF2-40B4-BE49-F238E27FC236}">
                  <a16:creationId xmlns:a16="http://schemas.microsoft.com/office/drawing/2014/main" id="{3967E872-E0DA-3C81-44E2-DFDE0A622227}"/>
                </a:ext>
              </a:extLst>
            </p:cNvPr>
            <p:cNvSpPr/>
            <p:nvPr/>
          </p:nvSpPr>
          <p:spPr>
            <a:xfrm>
              <a:off x="8440102" y="2999568"/>
              <a:ext cx="4897" cy="9883"/>
            </a:xfrm>
            <a:custGeom>
              <a:avLst/>
              <a:gdLst>
                <a:gd name="connsiteX0" fmla="*/ -458 w 4897"/>
                <a:gd name="connsiteY0" fmla="*/ -1573 h 9883"/>
                <a:gd name="connsiteX1" fmla="*/ 4249 w 4897"/>
                <a:gd name="connsiteY1" fmla="*/ 8311 h 9883"/>
                <a:gd name="connsiteX2" fmla="*/ -458 w 4897"/>
                <a:gd name="connsiteY2" fmla="*/ -1573 h 9883"/>
              </a:gdLst>
              <a:ahLst/>
              <a:cxnLst>
                <a:cxn ang="0">
                  <a:pos x="connsiteX0" y="connsiteY0"/>
                </a:cxn>
                <a:cxn ang="0">
                  <a:pos x="connsiteX1" y="connsiteY1"/>
                </a:cxn>
                <a:cxn ang="0">
                  <a:pos x="connsiteX2" y="connsiteY2"/>
                </a:cxn>
              </a:cxnLst>
              <a:rect l="l" t="t" r="r" b="b"/>
              <a:pathLst>
                <a:path w="4897" h="9883">
                  <a:moveTo>
                    <a:pt x="-458" y="-1573"/>
                  </a:moveTo>
                  <a:cubicBezTo>
                    <a:pt x="3038" y="377"/>
                    <a:pt x="4921" y="4344"/>
                    <a:pt x="4249" y="8311"/>
                  </a:cubicBezTo>
                  <a:cubicBezTo>
                    <a:pt x="954" y="6159"/>
                    <a:pt x="-861" y="2326"/>
                    <a:pt x="-458" y="-1573"/>
                  </a:cubicBezTo>
                  <a:close/>
                </a:path>
              </a:pathLst>
            </a:custGeom>
            <a:solidFill>
              <a:srgbClr val="020202"/>
            </a:solidFill>
            <a:ln w="6712" cap="flat">
              <a:noFill/>
              <a:prstDash val="solid"/>
              <a:miter/>
            </a:ln>
          </p:spPr>
          <p:txBody>
            <a:bodyPr rtlCol="0" anchor="ctr"/>
            <a:lstStyle/>
            <a:p>
              <a:endParaRPr lang="es-CO"/>
            </a:p>
          </p:txBody>
        </p:sp>
        <p:sp>
          <p:nvSpPr>
            <p:cNvPr id="1020" name="Freeform: Shape 1019">
              <a:extLst>
                <a:ext uri="{FF2B5EF4-FFF2-40B4-BE49-F238E27FC236}">
                  <a16:creationId xmlns:a16="http://schemas.microsoft.com/office/drawing/2014/main" id="{D40B9CB5-947D-35A4-1FE4-556141089F3D}"/>
                </a:ext>
              </a:extLst>
            </p:cNvPr>
            <p:cNvSpPr/>
            <p:nvPr/>
          </p:nvSpPr>
          <p:spPr>
            <a:xfrm>
              <a:off x="8514799" y="3577387"/>
              <a:ext cx="4774" cy="9816"/>
            </a:xfrm>
            <a:custGeom>
              <a:avLst/>
              <a:gdLst>
                <a:gd name="connsiteX0" fmla="*/ -456 w 4774"/>
                <a:gd name="connsiteY0" fmla="*/ -1573 h 9816"/>
                <a:gd name="connsiteX1" fmla="*/ 4048 w 4774"/>
                <a:gd name="connsiteY1" fmla="*/ 8243 h 9816"/>
                <a:gd name="connsiteX2" fmla="*/ -456 w 4774"/>
                <a:gd name="connsiteY2" fmla="*/ -1573 h 9816"/>
              </a:gdLst>
              <a:ahLst/>
              <a:cxnLst>
                <a:cxn ang="0">
                  <a:pos x="connsiteX0" y="connsiteY0"/>
                </a:cxn>
                <a:cxn ang="0">
                  <a:pos x="connsiteX1" y="connsiteY1"/>
                </a:cxn>
                <a:cxn ang="0">
                  <a:pos x="connsiteX2" y="connsiteY2"/>
                </a:cxn>
              </a:cxnLst>
              <a:rect l="l" t="t" r="r" b="b"/>
              <a:pathLst>
                <a:path w="4774" h="9816">
                  <a:moveTo>
                    <a:pt x="-456" y="-1573"/>
                  </a:moveTo>
                  <a:cubicBezTo>
                    <a:pt x="3039" y="310"/>
                    <a:pt x="4922" y="4345"/>
                    <a:pt x="4048" y="8243"/>
                  </a:cubicBezTo>
                  <a:cubicBezTo>
                    <a:pt x="888" y="6026"/>
                    <a:pt x="-860" y="2260"/>
                    <a:pt x="-456" y="-1573"/>
                  </a:cubicBezTo>
                  <a:close/>
                </a:path>
              </a:pathLst>
            </a:custGeom>
            <a:solidFill>
              <a:srgbClr val="020202"/>
            </a:solidFill>
            <a:ln w="6712" cap="flat">
              <a:noFill/>
              <a:prstDash val="solid"/>
              <a:miter/>
            </a:ln>
          </p:spPr>
          <p:txBody>
            <a:bodyPr rtlCol="0" anchor="ctr"/>
            <a:lstStyle/>
            <a:p>
              <a:endParaRPr lang="es-CO"/>
            </a:p>
          </p:txBody>
        </p:sp>
        <p:sp>
          <p:nvSpPr>
            <p:cNvPr id="1021" name="Freeform: Shape 1020">
              <a:extLst>
                <a:ext uri="{FF2B5EF4-FFF2-40B4-BE49-F238E27FC236}">
                  <a16:creationId xmlns:a16="http://schemas.microsoft.com/office/drawing/2014/main" id="{56053406-B945-8EC3-E3CD-DA3C9208A1DB}"/>
                </a:ext>
              </a:extLst>
            </p:cNvPr>
            <p:cNvSpPr/>
            <p:nvPr/>
          </p:nvSpPr>
          <p:spPr>
            <a:xfrm>
              <a:off x="8504833" y="3432899"/>
              <a:ext cx="4913" cy="9950"/>
            </a:xfrm>
            <a:custGeom>
              <a:avLst/>
              <a:gdLst>
                <a:gd name="connsiteX0" fmla="*/ -442 w 4913"/>
                <a:gd name="connsiteY0" fmla="*/ -1573 h 9950"/>
                <a:gd name="connsiteX1" fmla="*/ 4265 w 4913"/>
                <a:gd name="connsiteY1" fmla="*/ 8378 h 9950"/>
                <a:gd name="connsiteX2" fmla="*/ -442 w 4913"/>
                <a:gd name="connsiteY2" fmla="*/ -1573 h 9950"/>
              </a:gdLst>
              <a:ahLst/>
              <a:cxnLst>
                <a:cxn ang="0">
                  <a:pos x="connsiteX0" y="connsiteY0"/>
                </a:cxn>
                <a:cxn ang="0">
                  <a:pos x="connsiteX1" y="connsiteY1"/>
                </a:cxn>
                <a:cxn ang="0">
                  <a:pos x="connsiteX2" y="connsiteY2"/>
                </a:cxn>
              </a:cxnLst>
              <a:rect l="l" t="t" r="r" b="b"/>
              <a:pathLst>
                <a:path w="4913" h="9950">
                  <a:moveTo>
                    <a:pt x="-442" y="-1573"/>
                  </a:moveTo>
                  <a:cubicBezTo>
                    <a:pt x="3054" y="445"/>
                    <a:pt x="4937" y="4412"/>
                    <a:pt x="4265" y="8378"/>
                  </a:cubicBezTo>
                  <a:cubicBezTo>
                    <a:pt x="970" y="6227"/>
                    <a:pt x="-912" y="2395"/>
                    <a:pt x="-442" y="-1573"/>
                  </a:cubicBezTo>
                  <a:close/>
                </a:path>
              </a:pathLst>
            </a:custGeom>
            <a:solidFill>
              <a:srgbClr val="020202"/>
            </a:solidFill>
            <a:ln w="6712" cap="flat">
              <a:noFill/>
              <a:prstDash val="solid"/>
              <a:miter/>
            </a:ln>
          </p:spPr>
          <p:txBody>
            <a:bodyPr rtlCol="0" anchor="ctr"/>
            <a:lstStyle/>
            <a:p>
              <a:endParaRPr lang="es-CO"/>
            </a:p>
          </p:txBody>
        </p:sp>
        <p:sp>
          <p:nvSpPr>
            <p:cNvPr id="1022" name="Freeform: Shape 1021">
              <a:extLst>
                <a:ext uri="{FF2B5EF4-FFF2-40B4-BE49-F238E27FC236}">
                  <a16:creationId xmlns:a16="http://schemas.microsoft.com/office/drawing/2014/main" id="{3D9F7355-B503-CCD7-6841-4F0CD6B072E4}"/>
                </a:ext>
              </a:extLst>
            </p:cNvPr>
            <p:cNvSpPr/>
            <p:nvPr/>
          </p:nvSpPr>
          <p:spPr>
            <a:xfrm>
              <a:off x="8460060" y="2890041"/>
              <a:ext cx="4773" cy="4975"/>
            </a:xfrm>
            <a:custGeom>
              <a:avLst/>
              <a:gdLst>
                <a:gd name="connsiteX0" fmla="*/ 4260 w 4773"/>
                <a:gd name="connsiteY0" fmla="*/ -1573 h 4975"/>
                <a:gd name="connsiteX1" fmla="*/ -514 w 4773"/>
                <a:gd name="connsiteY1" fmla="*/ 3402 h 4975"/>
              </a:gdLst>
              <a:ahLst/>
              <a:cxnLst>
                <a:cxn ang="0">
                  <a:pos x="connsiteX0" y="connsiteY0"/>
                </a:cxn>
                <a:cxn ang="0">
                  <a:pos x="connsiteX1" y="connsiteY1"/>
                </a:cxn>
              </a:cxnLst>
              <a:rect l="l" t="t" r="r" b="b"/>
              <a:pathLst>
                <a:path w="4773" h="4975">
                  <a:moveTo>
                    <a:pt x="4260" y="-1573"/>
                  </a:moveTo>
                  <a:lnTo>
                    <a:pt x="-514" y="3402"/>
                  </a:lnTo>
                  <a:close/>
                </a:path>
              </a:pathLst>
            </a:custGeom>
            <a:solidFill>
              <a:srgbClr val="020202"/>
            </a:solidFill>
            <a:ln w="6712" cap="flat">
              <a:noFill/>
              <a:prstDash val="solid"/>
              <a:miter/>
            </a:ln>
          </p:spPr>
          <p:txBody>
            <a:bodyPr rtlCol="0" anchor="ctr"/>
            <a:lstStyle/>
            <a:p>
              <a:endParaRPr lang="es-CO"/>
            </a:p>
          </p:txBody>
        </p:sp>
        <p:sp>
          <p:nvSpPr>
            <p:cNvPr id="1023" name="Freeform: Shape 1022">
              <a:extLst>
                <a:ext uri="{FF2B5EF4-FFF2-40B4-BE49-F238E27FC236}">
                  <a16:creationId xmlns:a16="http://schemas.microsoft.com/office/drawing/2014/main" id="{F0443122-31E4-59E8-90D9-593D995C69E7}"/>
                </a:ext>
              </a:extLst>
            </p:cNvPr>
            <p:cNvSpPr/>
            <p:nvPr/>
          </p:nvSpPr>
          <p:spPr>
            <a:xfrm>
              <a:off x="8445133" y="2934820"/>
              <a:ext cx="4773" cy="5042"/>
            </a:xfrm>
            <a:custGeom>
              <a:avLst/>
              <a:gdLst>
                <a:gd name="connsiteX0" fmla="*/ 4260 w 4773"/>
                <a:gd name="connsiteY0" fmla="*/ -1573 h 5042"/>
                <a:gd name="connsiteX1" fmla="*/ -514 w 4773"/>
                <a:gd name="connsiteY1" fmla="*/ 3470 h 5042"/>
              </a:gdLst>
              <a:ahLst/>
              <a:cxnLst>
                <a:cxn ang="0">
                  <a:pos x="connsiteX0" y="connsiteY0"/>
                </a:cxn>
                <a:cxn ang="0">
                  <a:pos x="connsiteX1" y="connsiteY1"/>
                </a:cxn>
              </a:cxnLst>
              <a:rect l="l" t="t" r="r" b="b"/>
              <a:pathLst>
                <a:path w="4773" h="5042">
                  <a:moveTo>
                    <a:pt x="4260" y="-1573"/>
                  </a:moveTo>
                  <a:lnTo>
                    <a:pt x="-514" y="3470"/>
                  </a:lnTo>
                  <a:close/>
                </a:path>
              </a:pathLst>
            </a:custGeom>
            <a:solidFill>
              <a:srgbClr val="020202"/>
            </a:solidFill>
            <a:ln w="6712" cap="flat">
              <a:noFill/>
              <a:prstDash val="solid"/>
              <a:miter/>
            </a:ln>
          </p:spPr>
          <p:txBody>
            <a:bodyPr rtlCol="0" anchor="ctr"/>
            <a:lstStyle/>
            <a:p>
              <a:endParaRPr lang="es-CO"/>
            </a:p>
          </p:txBody>
        </p:sp>
        <p:sp>
          <p:nvSpPr>
            <p:cNvPr id="1024" name="Freeform: Shape 1023">
              <a:extLst>
                <a:ext uri="{FF2B5EF4-FFF2-40B4-BE49-F238E27FC236}">
                  <a16:creationId xmlns:a16="http://schemas.microsoft.com/office/drawing/2014/main" id="{D368605F-16F4-D8CB-0D8F-283820B81033}"/>
                </a:ext>
              </a:extLst>
            </p:cNvPr>
            <p:cNvSpPr/>
            <p:nvPr/>
          </p:nvSpPr>
          <p:spPr>
            <a:xfrm>
              <a:off x="8440157" y="2969716"/>
              <a:ext cx="4572" cy="4975"/>
            </a:xfrm>
            <a:custGeom>
              <a:avLst/>
              <a:gdLst>
                <a:gd name="connsiteX0" fmla="*/ 4059 w 4572"/>
                <a:gd name="connsiteY0" fmla="*/ -1573 h 4975"/>
                <a:gd name="connsiteX1" fmla="*/ -514 w 4572"/>
                <a:gd name="connsiteY1" fmla="*/ 3402 h 4975"/>
                <a:gd name="connsiteX2" fmla="*/ 4059 w 4572"/>
                <a:gd name="connsiteY2" fmla="*/ -1573 h 4975"/>
              </a:gdLst>
              <a:ahLst/>
              <a:cxnLst>
                <a:cxn ang="0">
                  <a:pos x="connsiteX0" y="connsiteY0"/>
                </a:cxn>
                <a:cxn ang="0">
                  <a:pos x="connsiteX1" y="connsiteY1"/>
                </a:cxn>
                <a:cxn ang="0">
                  <a:pos x="connsiteX2" y="connsiteY2"/>
                </a:cxn>
              </a:cxnLst>
              <a:rect l="l" t="t" r="r" b="b"/>
              <a:pathLst>
                <a:path w="4572" h="4975">
                  <a:moveTo>
                    <a:pt x="4059" y="-1573"/>
                  </a:moveTo>
                  <a:cubicBezTo>
                    <a:pt x="2580" y="108"/>
                    <a:pt x="1033" y="1789"/>
                    <a:pt x="-514" y="3402"/>
                  </a:cubicBezTo>
                  <a:cubicBezTo>
                    <a:pt x="1033" y="1789"/>
                    <a:pt x="2580" y="108"/>
                    <a:pt x="4059" y="-1573"/>
                  </a:cubicBezTo>
                  <a:close/>
                </a:path>
              </a:pathLst>
            </a:custGeom>
            <a:solidFill>
              <a:srgbClr val="020202"/>
            </a:solidFill>
            <a:ln w="6712" cap="flat">
              <a:noFill/>
              <a:prstDash val="solid"/>
              <a:miter/>
            </a:ln>
          </p:spPr>
          <p:txBody>
            <a:bodyPr rtlCol="0" anchor="ctr"/>
            <a:lstStyle/>
            <a:p>
              <a:endParaRPr lang="es-CO"/>
            </a:p>
          </p:txBody>
        </p:sp>
        <p:sp>
          <p:nvSpPr>
            <p:cNvPr id="1025" name="Freeform: Shape 1024">
              <a:extLst>
                <a:ext uri="{FF2B5EF4-FFF2-40B4-BE49-F238E27FC236}">
                  <a16:creationId xmlns:a16="http://schemas.microsoft.com/office/drawing/2014/main" id="{46E86559-0DF5-6F4B-3BE7-3E5DE9EFFD00}"/>
                </a:ext>
              </a:extLst>
            </p:cNvPr>
            <p:cNvSpPr/>
            <p:nvPr/>
          </p:nvSpPr>
          <p:spPr>
            <a:xfrm>
              <a:off x="8445133" y="3039439"/>
              <a:ext cx="4773" cy="4975"/>
            </a:xfrm>
            <a:custGeom>
              <a:avLst/>
              <a:gdLst>
                <a:gd name="connsiteX0" fmla="*/ -514 w 4773"/>
                <a:gd name="connsiteY0" fmla="*/ -1573 h 4975"/>
                <a:gd name="connsiteX1" fmla="*/ 4260 w 4773"/>
                <a:gd name="connsiteY1" fmla="*/ 3402 h 4975"/>
                <a:gd name="connsiteX2" fmla="*/ -514 w 4773"/>
                <a:gd name="connsiteY2" fmla="*/ -1573 h 4975"/>
              </a:gdLst>
              <a:ahLst/>
              <a:cxnLst>
                <a:cxn ang="0">
                  <a:pos x="connsiteX0" y="connsiteY0"/>
                </a:cxn>
                <a:cxn ang="0">
                  <a:pos x="connsiteX1" y="connsiteY1"/>
                </a:cxn>
                <a:cxn ang="0">
                  <a:pos x="connsiteX2" y="connsiteY2"/>
                </a:cxn>
              </a:cxnLst>
              <a:rect l="l" t="t" r="r" b="b"/>
              <a:pathLst>
                <a:path w="4773" h="4975">
                  <a:moveTo>
                    <a:pt x="-514" y="-1573"/>
                  </a:moveTo>
                  <a:cubicBezTo>
                    <a:pt x="1100" y="108"/>
                    <a:pt x="2646" y="1789"/>
                    <a:pt x="4260" y="3402"/>
                  </a:cubicBezTo>
                  <a:cubicBezTo>
                    <a:pt x="2444" y="1789"/>
                    <a:pt x="1100" y="108"/>
                    <a:pt x="-514" y="-1573"/>
                  </a:cubicBezTo>
                  <a:close/>
                </a:path>
              </a:pathLst>
            </a:custGeom>
            <a:solidFill>
              <a:srgbClr val="020202"/>
            </a:solidFill>
            <a:ln w="6712" cap="flat">
              <a:noFill/>
              <a:prstDash val="solid"/>
              <a:miter/>
            </a:ln>
          </p:spPr>
          <p:txBody>
            <a:bodyPr rtlCol="0" anchor="ctr"/>
            <a:lstStyle/>
            <a:p>
              <a:endParaRPr lang="es-CO"/>
            </a:p>
          </p:txBody>
        </p:sp>
        <p:sp>
          <p:nvSpPr>
            <p:cNvPr id="1026" name="Freeform: Shape 1025">
              <a:extLst>
                <a:ext uri="{FF2B5EF4-FFF2-40B4-BE49-F238E27FC236}">
                  <a16:creationId xmlns:a16="http://schemas.microsoft.com/office/drawing/2014/main" id="{544D685A-0FFF-4683-66CD-02D70BE5D9E8}"/>
                </a:ext>
              </a:extLst>
            </p:cNvPr>
            <p:cNvSpPr/>
            <p:nvPr/>
          </p:nvSpPr>
          <p:spPr>
            <a:xfrm>
              <a:off x="8450109" y="3069358"/>
              <a:ext cx="4235" cy="4840"/>
            </a:xfrm>
            <a:custGeom>
              <a:avLst/>
              <a:gdLst>
                <a:gd name="connsiteX0" fmla="*/ -514 w 4235"/>
                <a:gd name="connsiteY0" fmla="*/ -1573 h 4840"/>
                <a:gd name="connsiteX1" fmla="*/ 3722 w 4235"/>
                <a:gd name="connsiteY1" fmla="*/ 3268 h 4840"/>
              </a:gdLst>
              <a:ahLst/>
              <a:cxnLst>
                <a:cxn ang="0">
                  <a:pos x="connsiteX0" y="connsiteY0"/>
                </a:cxn>
                <a:cxn ang="0">
                  <a:pos x="connsiteX1" y="connsiteY1"/>
                </a:cxn>
              </a:cxnLst>
              <a:rect l="l" t="t" r="r" b="b"/>
              <a:pathLst>
                <a:path w="4235" h="4840">
                  <a:moveTo>
                    <a:pt x="-514" y="-1573"/>
                  </a:moveTo>
                  <a:lnTo>
                    <a:pt x="3722" y="3268"/>
                  </a:lnTo>
                  <a:close/>
                </a:path>
              </a:pathLst>
            </a:custGeom>
            <a:solidFill>
              <a:srgbClr val="020202"/>
            </a:solidFill>
            <a:ln w="6712" cap="flat">
              <a:noFill/>
              <a:prstDash val="solid"/>
              <a:miter/>
            </a:ln>
          </p:spPr>
          <p:txBody>
            <a:bodyPr rtlCol="0" anchor="ctr"/>
            <a:lstStyle/>
            <a:p>
              <a:endParaRPr lang="es-CO"/>
            </a:p>
          </p:txBody>
        </p:sp>
        <p:sp>
          <p:nvSpPr>
            <p:cNvPr id="1027" name="Freeform: Shape 1026">
              <a:extLst>
                <a:ext uri="{FF2B5EF4-FFF2-40B4-BE49-F238E27FC236}">
                  <a16:creationId xmlns:a16="http://schemas.microsoft.com/office/drawing/2014/main" id="{0689EF87-DEC9-F5E4-CFF2-6900A80A3603}"/>
                </a:ext>
              </a:extLst>
            </p:cNvPr>
            <p:cNvSpPr/>
            <p:nvPr/>
          </p:nvSpPr>
          <p:spPr>
            <a:xfrm>
              <a:off x="8465102" y="3178885"/>
              <a:ext cx="4436" cy="4975"/>
            </a:xfrm>
            <a:custGeom>
              <a:avLst/>
              <a:gdLst>
                <a:gd name="connsiteX0" fmla="*/ -514 w 4436"/>
                <a:gd name="connsiteY0" fmla="*/ -1573 h 4975"/>
                <a:gd name="connsiteX1" fmla="*/ 3923 w 4436"/>
                <a:gd name="connsiteY1" fmla="*/ 3402 h 4975"/>
              </a:gdLst>
              <a:ahLst/>
              <a:cxnLst>
                <a:cxn ang="0">
                  <a:pos x="connsiteX0" y="connsiteY0"/>
                </a:cxn>
                <a:cxn ang="0">
                  <a:pos x="connsiteX1" y="connsiteY1"/>
                </a:cxn>
              </a:cxnLst>
              <a:rect l="l" t="t" r="r" b="b"/>
              <a:pathLst>
                <a:path w="4436" h="4975">
                  <a:moveTo>
                    <a:pt x="-514" y="-1573"/>
                  </a:moveTo>
                  <a:lnTo>
                    <a:pt x="3923" y="3402"/>
                  </a:lnTo>
                  <a:close/>
                </a:path>
              </a:pathLst>
            </a:custGeom>
            <a:solidFill>
              <a:srgbClr val="020202"/>
            </a:solidFill>
            <a:ln w="6712" cap="flat">
              <a:noFill/>
              <a:prstDash val="solid"/>
              <a:miter/>
            </a:ln>
          </p:spPr>
          <p:txBody>
            <a:bodyPr rtlCol="0" anchor="ctr"/>
            <a:lstStyle/>
            <a:p>
              <a:endParaRPr lang="es-CO"/>
            </a:p>
          </p:txBody>
        </p:sp>
        <p:sp>
          <p:nvSpPr>
            <p:cNvPr id="1028" name="Freeform: Shape 1027">
              <a:extLst>
                <a:ext uri="{FF2B5EF4-FFF2-40B4-BE49-F238E27FC236}">
                  <a16:creationId xmlns:a16="http://schemas.microsoft.com/office/drawing/2014/main" id="{0AD90D98-CEF9-44F8-D508-70CE392EC6F1}"/>
                </a:ext>
              </a:extLst>
            </p:cNvPr>
            <p:cNvSpPr/>
            <p:nvPr/>
          </p:nvSpPr>
          <p:spPr>
            <a:xfrm>
              <a:off x="8489979" y="3313422"/>
              <a:ext cx="4505" cy="4908"/>
            </a:xfrm>
            <a:custGeom>
              <a:avLst/>
              <a:gdLst>
                <a:gd name="connsiteX0" fmla="*/ -514 w 4505"/>
                <a:gd name="connsiteY0" fmla="*/ -1573 h 4908"/>
                <a:gd name="connsiteX1" fmla="*/ 3991 w 4505"/>
                <a:gd name="connsiteY1" fmla="*/ 3335 h 4908"/>
              </a:gdLst>
              <a:ahLst/>
              <a:cxnLst>
                <a:cxn ang="0">
                  <a:pos x="connsiteX0" y="connsiteY0"/>
                </a:cxn>
                <a:cxn ang="0">
                  <a:pos x="connsiteX1" y="connsiteY1"/>
                </a:cxn>
              </a:cxnLst>
              <a:rect l="l" t="t" r="r" b="b"/>
              <a:pathLst>
                <a:path w="4505" h="4908">
                  <a:moveTo>
                    <a:pt x="-514" y="-1573"/>
                  </a:moveTo>
                  <a:lnTo>
                    <a:pt x="3991" y="3335"/>
                  </a:lnTo>
                  <a:close/>
                </a:path>
              </a:pathLst>
            </a:custGeom>
            <a:solidFill>
              <a:srgbClr val="020202"/>
            </a:solidFill>
            <a:ln w="6712" cap="flat">
              <a:noFill/>
              <a:prstDash val="solid"/>
              <a:miter/>
            </a:ln>
          </p:spPr>
          <p:txBody>
            <a:bodyPr rtlCol="0" anchor="ctr"/>
            <a:lstStyle/>
            <a:p>
              <a:endParaRPr lang="es-CO"/>
            </a:p>
          </p:txBody>
        </p:sp>
        <p:sp>
          <p:nvSpPr>
            <p:cNvPr id="1029" name="Freeform: Shape 1028">
              <a:extLst>
                <a:ext uri="{FF2B5EF4-FFF2-40B4-BE49-F238E27FC236}">
                  <a16:creationId xmlns:a16="http://schemas.microsoft.com/office/drawing/2014/main" id="{B6E8C440-9831-3409-EA92-D3747D38FD11}"/>
                </a:ext>
              </a:extLst>
            </p:cNvPr>
            <p:cNvSpPr/>
            <p:nvPr/>
          </p:nvSpPr>
          <p:spPr>
            <a:xfrm>
              <a:off x="8499930" y="3393096"/>
              <a:ext cx="4437" cy="4908"/>
            </a:xfrm>
            <a:custGeom>
              <a:avLst/>
              <a:gdLst>
                <a:gd name="connsiteX0" fmla="*/ -514 w 4437"/>
                <a:gd name="connsiteY0" fmla="*/ -1573 h 4908"/>
                <a:gd name="connsiteX1" fmla="*/ 3924 w 4437"/>
                <a:gd name="connsiteY1" fmla="*/ 3335 h 4908"/>
              </a:gdLst>
              <a:ahLst/>
              <a:cxnLst>
                <a:cxn ang="0">
                  <a:pos x="connsiteX0" y="connsiteY0"/>
                </a:cxn>
                <a:cxn ang="0">
                  <a:pos x="connsiteX1" y="connsiteY1"/>
                </a:cxn>
              </a:cxnLst>
              <a:rect l="l" t="t" r="r" b="b"/>
              <a:pathLst>
                <a:path w="4437" h="4908">
                  <a:moveTo>
                    <a:pt x="-514" y="-1573"/>
                  </a:moveTo>
                  <a:lnTo>
                    <a:pt x="3924" y="3335"/>
                  </a:lnTo>
                  <a:close/>
                </a:path>
              </a:pathLst>
            </a:custGeom>
            <a:solidFill>
              <a:srgbClr val="020202"/>
            </a:solidFill>
            <a:ln w="6712" cap="flat">
              <a:noFill/>
              <a:prstDash val="solid"/>
              <a:miter/>
            </a:ln>
          </p:spPr>
          <p:txBody>
            <a:bodyPr rtlCol="0" anchor="ctr"/>
            <a:lstStyle/>
            <a:p>
              <a:endParaRPr lang="es-CO"/>
            </a:p>
          </p:txBody>
        </p:sp>
        <p:sp>
          <p:nvSpPr>
            <p:cNvPr id="1030" name="Freeform: Shape 1029">
              <a:extLst>
                <a:ext uri="{FF2B5EF4-FFF2-40B4-BE49-F238E27FC236}">
                  <a16:creationId xmlns:a16="http://schemas.microsoft.com/office/drawing/2014/main" id="{2BA51672-1C07-3132-F3F7-12E5BE54717A}"/>
                </a:ext>
              </a:extLst>
            </p:cNvPr>
            <p:cNvSpPr/>
            <p:nvPr/>
          </p:nvSpPr>
          <p:spPr>
            <a:xfrm>
              <a:off x="8519832" y="3731759"/>
              <a:ext cx="4504" cy="4975"/>
            </a:xfrm>
            <a:custGeom>
              <a:avLst/>
              <a:gdLst>
                <a:gd name="connsiteX0" fmla="*/ -514 w 4504"/>
                <a:gd name="connsiteY0" fmla="*/ -1573 h 4975"/>
                <a:gd name="connsiteX1" fmla="*/ 3991 w 4504"/>
                <a:gd name="connsiteY1" fmla="*/ 3402 h 4975"/>
              </a:gdLst>
              <a:ahLst/>
              <a:cxnLst>
                <a:cxn ang="0">
                  <a:pos x="connsiteX0" y="connsiteY0"/>
                </a:cxn>
                <a:cxn ang="0">
                  <a:pos x="connsiteX1" y="connsiteY1"/>
                </a:cxn>
              </a:cxnLst>
              <a:rect l="l" t="t" r="r" b="b"/>
              <a:pathLst>
                <a:path w="4504" h="4975">
                  <a:moveTo>
                    <a:pt x="-514" y="-1573"/>
                  </a:moveTo>
                  <a:lnTo>
                    <a:pt x="3991" y="3402"/>
                  </a:lnTo>
                  <a:close/>
                </a:path>
              </a:pathLst>
            </a:custGeom>
            <a:solidFill>
              <a:srgbClr val="020202"/>
            </a:solidFill>
            <a:ln w="6712" cap="flat">
              <a:noFill/>
              <a:prstDash val="solid"/>
              <a:miter/>
            </a:ln>
          </p:spPr>
          <p:txBody>
            <a:bodyPr rtlCol="0" anchor="ctr"/>
            <a:lstStyle/>
            <a:p>
              <a:endParaRPr lang="es-CO"/>
            </a:p>
          </p:txBody>
        </p:sp>
        <p:sp>
          <p:nvSpPr>
            <p:cNvPr id="1031" name="Freeform: Shape 1030">
              <a:extLst>
                <a:ext uri="{FF2B5EF4-FFF2-40B4-BE49-F238E27FC236}">
                  <a16:creationId xmlns:a16="http://schemas.microsoft.com/office/drawing/2014/main" id="{44A24D99-D603-C800-C055-63DDE4D68482}"/>
                </a:ext>
              </a:extLst>
            </p:cNvPr>
            <p:cNvSpPr/>
            <p:nvPr/>
          </p:nvSpPr>
          <p:spPr>
            <a:xfrm>
              <a:off x="6647194" y="5534809"/>
              <a:ext cx="5042" cy="4975"/>
            </a:xfrm>
            <a:custGeom>
              <a:avLst/>
              <a:gdLst>
                <a:gd name="connsiteX0" fmla="*/ 4529 w 5042"/>
                <a:gd name="connsiteY0" fmla="*/ 3402 h 4975"/>
                <a:gd name="connsiteX1" fmla="*/ -514 w 5042"/>
                <a:gd name="connsiteY1" fmla="*/ -1573 h 4975"/>
              </a:gdLst>
              <a:ahLst/>
              <a:cxnLst>
                <a:cxn ang="0">
                  <a:pos x="connsiteX0" y="connsiteY0"/>
                </a:cxn>
                <a:cxn ang="0">
                  <a:pos x="connsiteX1" y="connsiteY1"/>
                </a:cxn>
              </a:cxnLst>
              <a:rect l="l" t="t" r="r" b="b"/>
              <a:pathLst>
                <a:path w="5042" h="4975">
                  <a:moveTo>
                    <a:pt x="4529" y="3402"/>
                  </a:moveTo>
                  <a:lnTo>
                    <a:pt x="-514" y="-1573"/>
                  </a:lnTo>
                  <a:close/>
                </a:path>
              </a:pathLst>
            </a:custGeom>
            <a:solidFill>
              <a:srgbClr val="020202"/>
            </a:solidFill>
            <a:ln w="6712" cap="flat">
              <a:noFill/>
              <a:prstDash val="solid"/>
              <a:miter/>
            </a:ln>
          </p:spPr>
          <p:txBody>
            <a:bodyPr rtlCol="0" anchor="ctr"/>
            <a:lstStyle/>
            <a:p>
              <a:endParaRPr lang="es-CO"/>
            </a:p>
          </p:txBody>
        </p:sp>
        <p:sp>
          <p:nvSpPr>
            <p:cNvPr id="1032" name="Freeform: Shape 1031">
              <a:extLst>
                <a:ext uri="{FF2B5EF4-FFF2-40B4-BE49-F238E27FC236}">
                  <a16:creationId xmlns:a16="http://schemas.microsoft.com/office/drawing/2014/main" id="{ACC381C7-9401-ED99-7608-F0802F91981F}"/>
                </a:ext>
              </a:extLst>
            </p:cNvPr>
            <p:cNvSpPr/>
            <p:nvPr/>
          </p:nvSpPr>
          <p:spPr>
            <a:xfrm>
              <a:off x="5656099" y="1074734"/>
              <a:ext cx="2381924" cy="2118957"/>
            </a:xfrm>
            <a:custGeom>
              <a:avLst/>
              <a:gdLst>
                <a:gd name="connsiteX0" fmla="*/ 33823 w 2381924"/>
                <a:gd name="connsiteY0" fmla="*/ 348140 h 2118957"/>
                <a:gd name="connsiteX1" fmla="*/ 103412 w 2381924"/>
                <a:gd name="connsiteY1" fmla="*/ 209702 h 2118957"/>
                <a:gd name="connsiteX2" fmla="*/ 166613 w 2381924"/>
                <a:gd name="connsiteY2" fmla="*/ 133256 h 2118957"/>
                <a:gd name="connsiteX3" fmla="*/ 264171 w 2381924"/>
                <a:gd name="connsiteY3" fmla="*/ 58221 h 2118957"/>
                <a:gd name="connsiteX4" fmla="*/ 361326 w 2381924"/>
                <a:gd name="connsiteY4" fmla="*/ 15056 h 2118957"/>
                <a:gd name="connsiteX5" fmla="*/ 398441 w 2381924"/>
                <a:gd name="connsiteY5" fmla="*/ 1609 h 2118957"/>
                <a:gd name="connsiteX6" fmla="*/ 471861 w 2381924"/>
                <a:gd name="connsiteY6" fmla="*/ 63600 h 2118957"/>
                <a:gd name="connsiteX7" fmla="*/ 437773 w 2381924"/>
                <a:gd name="connsiteY7" fmla="*/ 115775 h 2118957"/>
                <a:gd name="connsiteX8" fmla="*/ 303302 w 2381924"/>
                <a:gd name="connsiteY8" fmla="*/ 205466 h 2118957"/>
                <a:gd name="connsiteX9" fmla="*/ 164125 w 2381924"/>
                <a:gd name="connsiteY9" fmla="*/ 363537 h 2118957"/>
                <a:gd name="connsiteX10" fmla="*/ 142072 w 2381924"/>
                <a:gd name="connsiteY10" fmla="*/ 462238 h 2118957"/>
                <a:gd name="connsiteX11" fmla="*/ 155519 w 2381924"/>
                <a:gd name="connsiteY11" fmla="*/ 472323 h 2118957"/>
                <a:gd name="connsiteX12" fmla="*/ 249649 w 2381924"/>
                <a:gd name="connsiteY12" fmla="*/ 492494 h 2118957"/>
                <a:gd name="connsiteX13" fmla="*/ 292410 w 2381924"/>
                <a:gd name="connsiteY13" fmla="*/ 479046 h 2118957"/>
                <a:gd name="connsiteX14" fmla="*/ 333626 w 2381924"/>
                <a:gd name="connsiteY14" fmla="*/ 440386 h 2118957"/>
                <a:gd name="connsiteX15" fmla="*/ 361999 w 2381924"/>
                <a:gd name="connsiteY15" fmla="*/ 388346 h 2118957"/>
                <a:gd name="connsiteX16" fmla="*/ 407584 w 2381924"/>
                <a:gd name="connsiteY16" fmla="*/ 289039 h 2118957"/>
                <a:gd name="connsiteX17" fmla="*/ 500571 w 2381924"/>
                <a:gd name="connsiteY17" fmla="*/ 279694 h 2118957"/>
                <a:gd name="connsiteX18" fmla="*/ 519524 w 2381924"/>
                <a:gd name="connsiteY18" fmla="*/ 350695 h 2118957"/>
                <a:gd name="connsiteX19" fmla="*/ 506555 w 2381924"/>
                <a:gd name="connsiteY19" fmla="*/ 365621 h 2118957"/>
                <a:gd name="connsiteX20" fmla="*/ 387212 w 2381924"/>
                <a:gd name="connsiteY20" fmla="*/ 506815 h 2118957"/>
                <a:gd name="connsiteX21" fmla="*/ 363276 w 2381924"/>
                <a:gd name="connsiteY21" fmla="*/ 633285 h 2118957"/>
                <a:gd name="connsiteX22" fmla="*/ 364285 w 2381924"/>
                <a:gd name="connsiteY22" fmla="*/ 690300 h 2118957"/>
                <a:gd name="connsiteX23" fmla="*/ 362940 w 2381924"/>
                <a:gd name="connsiteY23" fmla="*/ 697628 h 2118957"/>
                <a:gd name="connsiteX24" fmla="*/ 358973 w 2381924"/>
                <a:gd name="connsiteY24" fmla="*/ 726069 h 2118957"/>
                <a:gd name="connsiteX25" fmla="*/ 357561 w 2381924"/>
                <a:gd name="connsiteY25" fmla="*/ 732792 h 2118957"/>
                <a:gd name="connsiteX26" fmla="*/ 353729 w 2381924"/>
                <a:gd name="connsiteY26" fmla="*/ 757065 h 2118957"/>
                <a:gd name="connsiteX27" fmla="*/ 352317 w 2381924"/>
                <a:gd name="connsiteY27" fmla="*/ 764192 h 2118957"/>
                <a:gd name="connsiteX28" fmla="*/ 348888 w 2381924"/>
                <a:gd name="connsiteY28" fmla="*/ 793371 h 2118957"/>
                <a:gd name="connsiteX29" fmla="*/ 347409 w 2381924"/>
                <a:gd name="connsiteY29" fmla="*/ 801104 h 2118957"/>
                <a:gd name="connsiteX30" fmla="*/ 348148 w 2381924"/>
                <a:gd name="connsiteY30" fmla="*/ 1057741 h 2118957"/>
                <a:gd name="connsiteX31" fmla="*/ 389363 w 2381924"/>
                <a:gd name="connsiteY31" fmla="*/ 1254202 h 2118957"/>
                <a:gd name="connsiteX32" fmla="*/ 390305 w 2381924"/>
                <a:gd name="connsiteY32" fmla="*/ 1278609 h 2118957"/>
                <a:gd name="connsiteX33" fmla="*/ 389901 w 2381924"/>
                <a:gd name="connsiteY33" fmla="*/ 1336700 h 2118957"/>
                <a:gd name="connsiteX34" fmla="*/ 446715 w 2381924"/>
                <a:gd name="connsiteY34" fmla="*/ 1498737 h 2118957"/>
                <a:gd name="connsiteX35" fmla="*/ 541988 w 2381924"/>
                <a:gd name="connsiteY35" fmla="*/ 1608196 h 2118957"/>
                <a:gd name="connsiteX36" fmla="*/ 565117 w 2381924"/>
                <a:gd name="connsiteY36" fmla="*/ 1615996 h 2118957"/>
                <a:gd name="connsiteX37" fmla="*/ 653195 w 2381924"/>
                <a:gd name="connsiteY37" fmla="*/ 1603759 h 2118957"/>
                <a:gd name="connsiteX38" fmla="*/ 695621 w 2381924"/>
                <a:gd name="connsiteY38" fmla="*/ 1611289 h 2118957"/>
                <a:gd name="connsiteX39" fmla="*/ 775698 w 2381924"/>
                <a:gd name="connsiteY39" fmla="*/ 1656942 h 2118957"/>
                <a:gd name="connsiteX40" fmla="*/ 1061246 w 2381924"/>
                <a:gd name="connsiteY40" fmla="*/ 1753155 h 2118957"/>
                <a:gd name="connsiteX41" fmla="*/ 1213601 w 2381924"/>
                <a:gd name="connsiteY41" fmla="*/ 1773932 h 2118957"/>
                <a:gd name="connsiteX42" fmla="*/ 1416719 w 2381924"/>
                <a:gd name="connsiteY42" fmla="*/ 1764451 h 2118957"/>
                <a:gd name="connsiteX43" fmla="*/ 1480861 w 2381924"/>
                <a:gd name="connsiteY43" fmla="*/ 1758131 h 2118957"/>
                <a:gd name="connsiteX44" fmla="*/ 1643571 w 2381924"/>
                <a:gd name="connsiteY44" fmla="*/ 1741793 h 2118957"/>
                <a:gd name="connsiteX45" fmla="*/ 1657892 w 2381924"/>
                <a:gd name="connsiteY45" fmla="*/ 1738095 h 2118957"/>
                <a:gd name="connsiteX46" fmla="*/ 1723110 w 2381924"/>
                <a:gd name="connsiteY46" fmla="*/ 1733725 h 2118957"/>
                <a:gd name="connsiteX47" fmla="*/ 1818719 w 2381924"/>
                <a:gd name="connsiteY47" fmla="*/ 1724782 h 2118957"/>
                <a:gd name="connsiteX48" fmla="*/ 1863228 w 2381924"/>
                <a:gd name="connsiteY48" fmla="*/ 1724782 h 2118957"/>
                <a:gd name="connsiteX49" fmla="*/ 1958568 w 2381924"/>
                <a:gd name="connsiteY49" fmla="*/ 1713016 h 2118957"/>
                <a:gd name="connsiteX50" fmla="*/ 1960787 w 2381924"/>
                <a:gd name="connsiteY50" fmla="*/ 1711940 h 2118957"/>
                <a:gd name="connsiteX51" fmla="*/ 2050143 w 2381924"/>
                <a:gd name="connsiteY51" fmla="*/ 1684508 h 2118957"/>
                <a:gd name="connsiteX52" fmla="*/ 2078113 w 2381924"/>
                <a:gd name="connsiteY52" fmla="*/ 1675767 h 2118957"/>
                <a:gd name="connsiteX53" fmla="*/ 2212583 w 2381924"/>
                <a:gd name="connsiteY53" fmla="*/ 1628703 h 2118957"/>
                <a:gd name="connsiteX54" fmla="*/ 2226031 w 2381924"/>
                <a:gd name="connsiteY54" fmla="*/ 1622383 h 2118957"/>
                <a:gd name="connsiteX55" fmla="*/ 2273835 w 2381924"/>
                <a:gd name="connsiteY55" fmla="*/ 1603489 h 2118957"/>
                <a:gd name="connsiteX56" fmla="*/ 2286475 w 2381924"/>
                <a:gd name="connsiteY56" fmla="*/ 1596296 h 2118957"/>
                <a:gd name="connsiteX57" fmla="*/ 2326816 w 2381924"/>
                <a:gd name="connsiteY57" fmla="*/ 1578882 h 2118957"/>
                <a:gd name="connsiteX58" fmla="*/ 2340263 w 2381924"/>
                <a:gd name="connsiteY58" fmla="*/ 1572763 h 2118957"/>
                <a:gd name="connsiteX59" fmla="*/ 2381411 w 2381924"/>
                <a:gd name="connsiteY59" fmla="*/ 1559316 h 2118957"/>
                <a:gd name="connsiteX60" fmla="*/ 2322043 w 2381924"/>
                <a:gd name="connsiteY60" fmla="*/ 1598649 h 2118957"/>
                <a:gd name="connsiteX61" fmla="*/ 2194296 w 2381924"/>
                <a:gd name="connsiteY61" fmla="*/ 1652437 h 2118957"/>
                <a:gd name="connsiteX62" fmla="*/ 2058144 w 2381924"/>
                <a:gd name="connsiteY62" fmla="*/ 1706225 h 2118957"/>
                <a:gd name="connsiteX63" fmla="*/ 1957291 w 2381924"/>
                <a:gd name="connsiteY63" fmla="*/ 1739843 h 2118957"/>
                <a:gd name="connsiteX64" fmla="*/ 1943844 w 2381924"/>
                <a:gd name="connsiteY64" fmla="*/ 1774671 h 2118957"/>
                <a:gd name="connsiteX65" fmla="*/ 1968116 w 2381924"/>
                <a:gd name="connsiteY65" fmla="*/ 1806003 h 2118957"/>
                <a:gd name="connsiteX66" fmla="*/ 1994337 w 2381924"/>
                <a:gd name="connsiteY66" fmla="*/ 1981755 h 2118957"/>
                <a:gd name="connsiteX67" fmla="*/ 1965157 w 2381924"/>
                <a:gd name="connsiteY67" fmla="*/ 2010398 h 2118957"/>
                <a:gd name="connsiteX68" fmla="*/ 1750878 w 2381924"/>
                <a:gd name="connsiteY68" fmla="*/ 2060689 h 2118957"/>
                <a:gd name="connsiteX69" fmla="*/ 1655405 w 2381924"/>
                <a:gd name="connsiteY69" fmla="*/ 2073263 h 2118957"/>
                <a:gd name="connsiteX70" fmla="*/ 1565242 w 2381924"/>
                <a:gd name="connsiteY70" fmla="*/ 2087517 h 2118957"/>
                <a:gd name="connsiteX71" fmla="*/ 1423577 w 2381924"/>
                <a:gd name="connsiteY71" fmla="*/ 2108562 h 2118957"/>
                <a:gd name="connsiteX72" fmla="*/ 1292939 w 2381924"/>
                <a:gd name="connsiteY72" fmla="*/ 2116495 h 2118957"/>
                <a:gd name="connsiteX73" fmla="*/ 1074491 w 2381924"/>
                <a:gd name="connsiteY73" fmla="*/ 2111789 h 2118957"/>
                <a:gd name="connsiteX74" fmla="*/ 949299 w 2381924"/>
                <a:gd name="connsiteY74" fmla="*/ 2098812 h 2118957"/>
                <a:gd name="connsiteX75" fmla="*/ 743089 w 2381924"/>
                <a:gd name="connsiteY75" fmla="*/ 2048117 h 2118957"/>
                <a:gd name="connsiteX76" fmla="*/ 533113 w 2381924"/>
                <a:gd name="connsiteY76" fmla="*/ 1972208 h 2118957"/>
                <a:gd name="connsiteX77" fmla="*/ 458683 w 2381924"/>
                <a:gd name="connsiteY77" fmla="*/ 1937919 h 2118957"/>
                <a:gd name="connsiteX78" fmla="*/ 419082 w 2381924"/>
                <a:gd name="connsiteY78" fmla="*/ 1883054 h 2118957"/>
                <a:gd name="connsiteX79" fmla="*/ 360452 w 2381924"/>
                <a:gd name="connsiteY79" fmla="*/ 1804053 h 2118957"/>
                <a:gd name="connsiteX80" fmla="*/ 264642 w 2381924"/>
                <a:gd name="connsiteY80" fmla="*/ 1722093 h 2118957"/>
                <a:gd name="connsiteX81" fmla="*/ 215426 w 2381924"/>
                <a:gd name="connsiteY81" fmla="*/ 1607793 h 2118957"/>
                <a:gd name="connsiteX82" fmla="*/ 164058 w 2381924"/>
                <a:gd name="connsiteY82" fmla="*/ 1491744 h 2118957"/>
                <a:gd name="connsiteX83" fmla="*/ 144963 w 2381924"/>
                <a:gd name="connsiteY83" fmla="*/ 1480651 h 2118957"/>
                <a:gd name="connsiteX84" fmla="*/ 102269 w 2381924"/>
                <a:gd name="connsiteY84" fmla="*/ 1433183 h 2118957"/>
                <a:gd name="connsiteX85" fmla="*/ 92789 w 2381924"/>
                <a:gd name="connsiteY85" fmla="*/ 1399565 h 2118957"/>
                <a:gd name="connsiteX86" fmla="*/ 75576 w 2381924"/>
                <a:gd name="connsiteY86" fmla="*/ 1367023 h 2118957"/>
                <a:gd name="connsiteX87" fmla="*/ 50162 w 2381924"/>
                <a:gd name="connsiteY87" fmla="*/ 1313907 h 2118957"/>
                <a:gd name="connsiteX88" fmla="*/ 17485 w 2381924"/>
                <a:gd name="connsiteY88" fmla="*/ 1166729 h 2118957"/>
                <a:gd name="connsiteX89" fmla="*/ 5585 w 2381924"/>
                <a:gd name="connsiteY89" fmla="*/ 1048665 h 2118957"/>
                <a:gd name="connsiteX90" fmla="*/ 5585 w 2381924"/>
                <a:gd name="connsiteY90" fmla="*/ 939138 h 2118957"/>
                <a:gd name="connsiteX91" fmla="*/ 1685 w 2381924"/>
                <a:gd name="connsiteY91" fmla="*/ 889855 h 2118957"/>
                <a:gd name="connsiteX92" fmla="*/ 1282 w 2381924"/>
                <a:gd name="connsiteY92" fmla="*/ 857716 h 2118957"/>
                <a:gd name="connsiteX93" fmla="*/ 5450 w 2381924"/>
                <a:gd name="connsiteY93" fmla="*/ 781068 h 2118957"/>
                <a:gd name="connsiteX94" fmla="*/ 13586 w 2381924"/>
                <a:gd name="connsiteY94" fmla="*/ 575530 h 2118957"/>
                <a:gd name="connsiteX95" fmla="*/ 10425 w 2381924"/>
                <a:gd name="connsiteY95" fmla="*/ 543593 h 2118957"/>
                <a:gd name="connsiteX96" fmla="*/ 32882 w 2381924"/>
                <a:gd name="connsiteY96" fmla="*/ 365016 h 2118957"/>
                <a:gd name="connsiteX97" fmla="*/ 33823 w 2381924"/>
                <a:gd name="connsiteY97" fmla="*/ 348140 h 2118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2381924" h="2118957">
                  <a:moveTo>
                    <a:pt x="33823" y="348140"/>
                  </a:moveTo>
                  <a:cubicBezTo>
                    <a:pt x="47095" y="297646"/>
                    <a:pt x="70796" y="250446"/>
                    <a:pt x="103412" y="209702"/>
                  </a:cubicBezTo>
                  <a:cubicBezTo>
                    <a:pt x="124053" y="183884"/>
                    <a:pt x="145703" y="158872"/>
                    <a:pt x="166613" y="133256"/>
                  </a:cubicBezTo>
                  <a:cubicBezTo>
                    <a:pt x="193554" y="101722"/>
                    <a:pt x="226782" y="76173"/>
                    <a:pt x="264171" y="58221"/>
                  </a:cubicBezTo>
                  <a:cubicBezTo>
                    <a:pt x="295234" y="41009"/>
                    <a:pt x="327742" y="26553"/>
                    <a:pt x="361326" y="15056"/>
                  </a:cubicBezTo>
                  <a:cubicBezTo>
                    <a:pt x="374774" y="13039"/>
                    <a:pt x="385868" y="5576"/>
                    <a:pt x="398441" y="1609"/>
                  </a:cubicBezTo>
                  <a:cubicBezTo>
                    <a:pt x="440597" y="-11839"/>
                    <a:pt x="477913" y="18956"/>
                    <a:pt x="471861" y="63600"/>
                  </a:cubicBezTo>
                  <a:cubicBezTo>
                    <a:pt x="469306" y="85384"/>
                    <a:pt x="456686" y="104681"/>
                    <a:pt x="437773" y="115775"/>
                  </a:cubicBezTo>
                  <a:cubicBezTo>
                    <a:pt x="392188" y="144551"/>
                    <a:pt x="344720" y="170370"/>
                    <a:pt x="303302" y="205466"/>
                  </a:cubicBezTo>
                  <a:cubicBezTo>
                    <a:pt x="248936" y="250581"/>
                    <a:pt x="201972" y="303899"/>
                    <a:pt x="164125" y="363537"/>
                  </a:cubicBezTo>
                  <a:cubicBezTo>
                    <a:pt x="145165" y="393994"/>
                    <a:pt x="148325" y="429158"/>
                    <a:pt x="142072" y="462238"/>
                  </a:cubicBezTo>
                  <a:cubicBezTo>
                    <a:pt x="140257" y="471785"/>
                    <a:pt x="148460" y="472794"/>
                    <a:pt x="155519" y="472323"/>
                  </a:cubicBezTo>
                  <a:cubicBezTo>
                    <a:pt x="189137" y="470374"/>
                    <a:pt x="219393" y="480660"/>
                    <a:pt x="249649" y="492494"/>
                  </a:cubicBezTo>
                  <a:cubicBezTo>
                    <a:pt x="267466" y="499688"/>
                    <a:pt x="282124" y="495788"/>
                    <a:pt x="292410" y="479046"/>
                  </a:cubicBezTo>
                  <a:cubicBezTo>
                    <a:pt x="301864" y="462238"/>
                    <a:pt x="316252" y="448723"/>
                    <a:pt x="333626" y="440386"/>
                  </a:cubicBezTo>
                  <a:cubicBezTo>
                    <a:pt x="357225" y="429965"/>
                    <a:pt x="364621" y="412350"/>
                    <a:pt x="361999" y="388346"/>
                  </a:cubicBezTo>
                  <a:cubicBezTo>
                    <a:pt x="357359" y="346189"/>
                    <a:pt x="376118" y="314926"/>
                    <a:pt x="407584" y="289039"/>
                  </a:cubicBezTo>
                  <a:cubicBezTo>
                    <a:pt x="433436" y="266448"/>
                    <a:pt x="470745" y="262684"/>
                    <a:pt x="500571" y="279694"/>
                  </a:cubicBezTo>
                  <a:cubicBezTo>
                    <a:pt x="525414" y="294082"/>
                    <a:pt x="533899" y="325885"/>
                    <a:pt x="519524" y="350695"/>
                  </a:cubicBezTo>
                  <a:cubicBezTo>
                    <a:pt x="516196" y="356477"/>
                    <a:pt x="511793" y="361519"/>
                    <a:pt x="506555" y="365621"/>
                  </a:cubicBezTo>
                  <a:cubicBezTo>
                    <a:pt x="458219" y="404752"/>
                    <a:pt x="417723" y="452623"/>
                    <a:pt x="387212" y="506815"/>
                  </a:cubicBezTo>
                  <a:cubicBezTo>
                    <a:pt x="365226" y="545879"/>
                    <a:pt x="352721" y="587497"/>
                    <a:pt x="363276" y="633285"/>
                  </a:cubicBezTo>
                  <a:cubicBezTo>
                    <a:pt x="367512" y="651842"/>
                    <a:pt x="365226" y="671273"/>
                    <a:pt x="364285" y="690300"/>
                  </a:cubicBezTo>
                  <a:cubicBezTo>
                    <a:pt x="364076" y="692788"/>
                    <a:pt x="363626" y="695208"/>
                    <a:pt x="362940" y="697628"/>
                  </a:cubicBezTo>
                  <a:cubicBezTo>
                    <a:pt x="360412" y="706907"/>
                    <a:pt x="359081" y="716455"/>
                    <a:pt x="358973" y="726069"/>
                  </a:cubicBezTo>
                  <a:cubicBezTo>
                    <a:pt x="358691" y="728355"/>
                    <a:pt x="358213" y="730574"/>
                    <a:pt x="357561" y="732792"/>
                  </a:cubicBezTo>
                  <a:cubicBezTo>
                    <a:pt x="355383" y="740727"/>
                    <a:pt x="354092" y="748862"/>
                    <a:pt x="353729" y="757065"/>
                  </a:cubicBezTo>
                  <a:cubicBezTo>
                    <a:pt x="353460" y="759485"/>
                    <a:pt x="352989" y="761839"/>
                    <a:pt x="352317" y="764192"/>
                  </a:cubicBezTo>
                  <a:cubicBezTo>
                    <a:pt x="349022" y="773672"/>
                    <a:pt x="350367" y="783690"/>
                    <a:pt x="348888" y="793371"/>
                  </a:cubicBezTo>
                  <a:cubicBezTo>
                    <a:pt x="348599" y="795994"/>
                    <a:pt x="348101" y="798549"/>
                    <a:pt x="347409" y="801104"/>
                  </a:cubicBezTo>
                  <a:cubicBezTo>
                    <a:pt x="333538" y="886089"/>
                    <a:pt x="333787" y="972823"/>
                    <a:pt x="348148" y="1057741"/>
                  </a:cubicBezTo>
                  <a:cubicBezTo>
                    <a:pt x="359914" y="1123631"/>
                    <a:pt x="369193" y="1190060"/>
                    <a:pt x="389363" y="1254202"/>
                  </a:cubicBezTo>
                  <a:cubicBezTo>
                    <a:pt x="392914" y="1261867"/>
                    <a:pt x="393250" y="1270675"/>
                    <a:pt x="390305" y="1278609"/>
                  </a:cubicBezTo>
                  <a:cubicBezTo>
                    <a:pt x="380018" y="1298107"/>
                    <a:pt x="384254" y="1317538"/>
                    <a:pt x="389901" y="1336700"/>
                  </a:cubicBezTo>
                  <a:cubicBezTo>
                    <a:pt x="405144" y="1391968"/>
                    <a:pt x="424124" y="1446092"/>
                    <a:pt x="446715" y="1498737"/>
                  </a:cubicBezTo>
                  <a:cubicBezTo>
                    <a:pt x="466886" y="1544659"/>
                    <a:pt x="500974" y="1579420"/>
                    <a:pt x="541988" y="1608196"/>
                  </a:cubicBezTo>
                  <a:cubicBezTo>
                    <a:pt x="548348" y="1613777"/>
                    <a:pt x="556672" y="1616601"/>
                    <a:pt x="565117" y="1615996"/>
                  </a:cubicBezTo>
                  <a:cubicBezTo>
                    <a:pt x="594230" y="1610079"/>
                    <a:pt x="625024" y="1616332"/>
                    <a:pt x="653195" y="1603759"/>
                  </a:cubicBezTo>
                  <a:cubicBezTo>
                    <a:pt x="668861" y="1597035"/>
                    <a:pt x="682644" y="1603759"/>
                    <a:pt x="695621" y="1611289"/>
                  </a:cubicBezTo>
                  <a:cubicBezTo>
                    <a:pt x="722515" y="1626215"/>
                    <a:pt x="748871" y="1641949"/>
                    <a:pt x="775698" y="1656942"/>
                  </a:cubicBezTo>
                  <a:cubicBezTo>
                    <a:pt x="864919" y="1706764"/>
                    <a:pt x="958645" y="1742129"/>
                    <a:pt x="1061246" y="1753155"/>
                  </a:cubicBezTo>
                  <a:cubicBezTo>
                    <a:pt x="1112143" y="1758669"/>
                    <a:pt x="1162637" y="1767880"/>
                    <a:pt x="1213601" y="1773932"/>
                  </a:cubicBezTo>
                  <a:cubicBezTo>
                    <a:pt x="1282584" y="1782134"/>
                    <a:pt x="1349282" y="1770973"/>
                    <a:pt x="1416719" y="1764451"/>
                  </a:cubicBezTo>
                  <a:cubicBezTo>
                    <a:pt x="1438032" y="1762367"/>
                    <a:pt x="1459548" y="1760350"/>
                    <a:pt x="1480861" y="1758131"/>
                  </a:cubicBezTo>
                  <a:cubicBezTo>
                    <a:pt x="1535053" y="1752349"/>
                    <a:pt x="1589043" y="1744684"/>
                    <a:pt x="1643571" y="1741793"/>
                  </a:cubicBezTo>
                  <a:cubicBezTo>
                    <a:pt x="1648546" y="1741322"/>
                    <a:pt x="1653320" y="1740112"/>
                    <a:pt x="1657892" y="1738095"/>
                  </a:cubicBezTo>
                  <a:cubicBezTo>
                    <a:pt x="1679407" y="1733389"/>
                    <a:pt x="1700654" y="1724648"/>
                    <a:pt x="1723110" y="1733725"/>
                  </a:cubicBezTo>
                  <a:cubicBezTo>
                    <a:pt x="1755181" y="1734061"/>
                    <a:pt x="1787253" y="1731035"/>
                    <a:pt x="1818719" y="1724782"/>
                  </a:cubicBezTo>
                  <a:cubicBezTo>
                    <a:pt x="1833443" y="1721959"/>
                    <a:pt x="1848504" y="1721959"/>
                    <a:pt x="1863228" y="1724782"/>
                  </a:cubicBezTo>
                  <a:cubicBezTo>
                    <a:pt x="1895367" y="1732716"/>
                    <a:pt x="1929321" y="1728548"/>
                    <a:pt x="1958568" y="1713016"/>
                  </a:cubicBezTo>
                  <a:cubicBezTo>
                    <a:pt x="1959240" y="1712546"/>
                    <a:pt x="1959980" y="1712209"/>
                    <a:pt x="1960787" y="1711940"/>
                  </a:cubicBezTo>
                  <a:cubicBezTo>
                    <a:pt x="1991446" y="1705620"/>
                    <a:pt x="2020291" y="1693384"/>
                    <a:pt x="2050143" y="1684508"/>
                  </a:cubicBezTo>
                  <a:cubicBezTo>
                    <a:pt x="2059488" y="1681684"/>
                    <a:pt x="2068834" y="1678995"/>
                    <a:pt x="2078113" y="1675767"/>
                  </a:cubicBezTo>
                  <a:cubicBezTo>
                    <a:pt x="2123026" y="1660304"/>
                    <a:pt x="2165519" y="1638049"/>
                    <a:pt x="2212583" y="1628703"/>
                  </a:cubicBezTo>
                  <a:cubicBezTo>
                    <a:pt x="2217357" y="1627291"/>
                    <a:pt x="2221929" y="1625140"/>
                    <a:pt x="2226031" y="1622383"/>
                  </a:cubicBezTo>
                  <a:cubicBezTo>
                    <a:pt x="2241226" y="1614382"/>
                    <a:pt x="2255345" y="1603423"/>
                    <a:pt x="2273835" y="1603489"/>
                  </a:cubicBezTo>
                  <a:cubicBezTo>
                    <a:pt x="2279147" y="1603489"/>
                    <a:pt x="2282576" y="1599388"/>
                    <a:pt x="2286475" y="1596296"/>
                  </a:cubicBezTo>
                  <a:cubicBezTo>
                    <a:pt x="2297502" y="1586008"/>
                    <a:pt x="2311756" y="1579891"/>
                    <a:pt x="2326816" y="1578882"/>
                  </a:cubicBezTo>
                  <a:cubicBezTo>
                    <a:pt x="2331926" y="1578680"/>
                    <a:pt x="2336767" y="1576462"/>
                    <a:pt x="2340263" y="1572763"/>
                  </a:cubicBezTo>
                  <a:cubicBezTo>
                    <a:pt x="2351626" y="1563015"/>
                    <a:pt x="2366485" y="1558173"/>
                    <a:pt x="2381411" y="1559316"/>
                  </a:cubicBezTo>
                  <a:cubicBezTo>
                    <a:pt x="2365207" y="1577806"/>
                    <a:pt x="2342818" y="1587286"/>
                    <a:pt x="2322043" y="1598649"/>
                  </a:cubicBezTo>
                  <a:cubicBezTo>
                    <a:pt x="2281702" y="1620971"/>
                    <a:pt x="2237729" y="1636637"/>
                    <a:pt x="2194296" y="1652437"/>
                  </a:cubicBezTo>
                  <a:cubicBezTo>
                    <a:pt x="2148575" y="1669313"/>
                    <a:pt x="2104536" y="1690560"/>
                    <a:pt x="2058144" y="1706225"/>
                  </a:cubicBezTo>
                  <a:cubicBezTo>
                    <a:pt x="2024526" y="1717387"/>
                    <a:pt x="1990909" y="1728816"/>
                    <a:pt x="1957291" y="1739843"/>
                  </a:cubicBezTo>
                  <a:cubicBezTo>
                    <a:pt x="1937591" y="1746163"/>
                    <a:pt x="1932952" y="1756652"/>
                    <a:pt x="1943844" y="1774671"/>
                  </a:cubicBezTo>
                  <a:cubicBezTo>
                    <a:pt x="1950568" y="1785966"/>
                    <a:pt x="1961392" y="1794371"/>
                    <a:pt x="1968116" y="1806003"/>
                  </a:cubicBezTo>
                  <a:cubicBezTo>
                    <a:pt x="2000254" y="1861136"/>
                    <a:pt x="2013835" y="1918756"/>
                    <a:pt x="1994337" y="1981755"/>
                  </a:cubicBezTo>
                  <a:cubicBezTo>
                    <a:pt x="1991312" y="1996346"/>
                    <a:pt x="1979815" y="2007642"/>
                    <a:pt x="1965157" y="2010398"/>
                  </a:cubicBezTo>
                  <a:cubicBezTo>
                    <a:pt x="1894157" y="2029157"/>
                    <a:pt x="1822417" y="2044554"/>
                    <a:pt x="1750878" y="2060689"/>
                  </a:cubicBezTo>
                  <a:cubicBezTo>
                    <a:pt x="1719345" y="2067077"/>
                    <a:pt x="1687476" y="2071246"/>
                    <a:pt x="1655405" y="2073263"/>
                  </a:cubicBezTo>
                  <a:cubicBezTo>
                    <a:pt x="1625149" y="2075817"/>
                    <a:pt x="1594893" y="2082407"/>
                    <a:pt x="1565242" y="2087517"/>
                  </a:cubicBezTo>
                  <a:cubicBezTo>
                    <a:pt x="1518177" y="2095450"/>
                    <a:pt x="1471112" y="2104729"/>
                    <a:pt x="1423577" y="2108562"/>
                  </a:cubicBezTo>
                  <a:cubicBezTo>
                    <a:pt x="1380008" y="2111990"/>
                    <a:pt x="1336171" y="2120059"/>
                    <a:pt x="1292939" y="2116495"/>
                  </a:cubicBezTo>
                  <a:cubicBezTo>
                    <a:pt x="1219989" y="2110511"/>
                    <a:pt x="1147105" y="2116495"/>
                    <a:pt x="1074491" y="2111789"/>
                  </a:cubicBezTo>
                  <a:cubicBezTo>
                    <a:pt x="1032805" y="2108898"/>
                    <a:pt x="990985" y="2103653"/>
                    <a:pt x="949299" y="2098812"/>
                  </a:cubicBezTo>
                  <a:cubicBezTo>
                    <a:pt x="878911" y="2089534"/>
                    <a:pt x="809759" y="2072523"/>
                    <a:pt x="743089" y="2048117"/>
                  </a:cubicBezTo>
                  <a:cubicBezTo>
                    <a:pt x="672828" y="2023576"/>
                    <a:pt x="601895" y="2001658"/>
                    <a:pt x="533113" y="1972208"/>
                  </a:cubicBezTo>
                  <a:cubicBezTo>
                    <a:pt x="508034" y="1961451"/>
                    <a:pt x="484502" y="1947264"/>
                    <a:pt x="458683" y="1937919"/>
                  </a:cubicBezTo>
                  <a:cubicBezTo>
                    <a:pt x="432865" y="1928573"/>
                    <a:pt x="422780" y="1906721"/>
                    <a:pt x="419082" y="1883054"/>
                  </a:cubicBezTo>
                  <a:cubicBezTo>
                    <a:pt x="413299" y="1845537"/>
                    <a:pt x="386607" y="1825568"/>
                    <a:pt x="360452" y="1804053"/>
                  </a:cubicBezTo>
                  <a:cubicBezTo>
                    <a:pt x="327911" y="1777159"/>
                    <a:pt x="292545" y="1753088"/>
                    <a:pt x="264642" y="1722093"/>
                  </a:cubicBezTo>
                  <a:cubicBezTo>
                    <a:pt x="235664" y="1690762"/>
                    <a:pt x="218297" y="1650420"/>
                    <a:pt x="215426" y="1607793"/>
                  </a:cubicBezTo>
                  <a:cubicBezTo>
                    <a:pt x="212737" y="1562275"/>
                    <a:pt x="188532" y="1527110"/>
                    <a:pt x="164058" y="1491744"/>
                  </a:cubicBezTo>
                  <a:cubicBezTo>
                    <a:pt x="159083" y="1486030"/>
                    <a:pt x="152373" y="1482130"/>
                    <a:pt x="144963" y="1480651"/>
                  </a:cubicBezTo>
                  <a:cubicBezTo>
                    <a:pt x="121566" y="1472986"/>
                    <a:pt x="108791" y="1455908"/>
                    <a:pt x="102269" y="1433183"/>
                  </a:cubicBezTo>
                  <a:cubicBezTo>
                    <a:pt x="99042" y="1422089"/>
                    <a:pt x="95949" y="1410928"/>
                    <a:pt x="92789" y="1399565"/>
                  </a:cubicBezTo>
                  <a:cubicBezTo>
                    <a:pt x="89568" y="1387530"/>
                    <a:pt x="83685" y="1376437"/>
                    <a:pt x="75576" y="1367023"/>
                  </a:cubicBezTo>
                  <a:cubicBezTo>
                    <a:pt x="63051" y="1351559"/>
                    <a:pt x="54343" y="1333339"/>
                    <a:pt x="50162" y="1313907"/>
                  </a:cubicBezTo>
                  <a:cubicBezTo>
                    <a:pt x="38194" y="1265027"/>
                    <a:pt x="24545" y="1216416"/>
                    <a:pt x="17485" y="1166729"/>
                  </a:cubicBezTo>
                  <a:cubicBezTo>
                    <a:pt x="11972" y="1127666"/>
                    <a:pt x="4038" y="1088737"/>
                    <a:pt x="5585" y="1048665"/>
                  </a:cubicBezTo>
                  <a:cubicBezTo>
                    <a:pt x="7198" y="1012223"/>
                    <a:pt x="5988" y="975647"/>
                    <a:pt x="5585" y="939138"/>
                  </a:cubicBezTo>
                  <a:cubicBezTo>
                    <a:pt x="6499" y="922598"/>
                    <a:pt x="5188" y="906058"/>
                    <a:pt x="1685" y="889855"/>
                  </a:cubicBezTo>
                  <a:cubicBezTo>
                    <a:pt x="-1105" y="879366"/>
                    <a:pt x="-1240" y="868272"/>
                    <a:pt x="1282" y="857716"/>
                  </a:cubicBezTo>
                  <a:cubicBezTo>
                    <a:pt x="8005" y="832301"/>
                    <a:pt x="5450" y="806617"/>
                    <a:pt x="5450" y="781068"/>
                  </a:cubicBezTo>
                  <a:cubicBezTo>
                    <a:pt x="5450" y="712421"/>
                    <a:pt x="10425" y="644042"/>
                    <a:pt x="13586" y="575530"/>
                  </a:cubicBezTo>
                  <a:cubicBezTo>
                    <a:pt x="14056" y="565041"/>
                    <a:pt x="10762" y="554418"/>
                    <a:pt x="10425" y="543593"/>
                  </a:cubicBezTo>
                  <a:cubicBezTo>
                    <a:pt x="8308" y="483282"/>
                    <a:pt x="15892" y="422972"/>
                    <a:pt x="32882" y="365016"/>
                  </a:cubicBezTo>
                  <a:cubicBezTo>
                    <a:pt x="34294" y="359503"/>
                    <a:pt x="34617" y="353787"/>
                    <a:pt x="33823" y="348140"/>
                  </a:cubicBezTo>
                  <a:close/>
                </a:path>
              </a:pathLst>
            </a:custGeom>
            <a:solidFill>
              <a:srgbClr val="000000"/>
            </a:solidFill>
            <a:ln w="6712" cap="flat">
              <a:noFill/>
              <a:prstDash val="solid"/>
              <a:miter/>
            </a:ln>
          </p:spPr>
          <p:txBody>
            <a:bodyPr rtlCol="0" anchor="ctr"/>
            <a:lstStyle/>
            <a:p>
              <a:endParaRPr lang="es-CO"/>
            </a:p>
          </p:txBody>
        </p:sp>
        <p:sp>
          <p:nvSpPr>
            <p:cNvPr id="1033" name="Freeform: Shape 1032">
              <a:extLst>
                <a:ext uri="{FF2B5EF4-FFF2-40B4-BE49-F238E27FC236}">
                  <a16:creationId xmlns:a16="http://schemas.microsoft.com/office/drawing/2014/main" id="{A3746824-19C5-0FD9-2DF6-A7C8648D174D}"/>
                </a:ext>
              </a:extLst>
            </p:cNvPr>
            <p:cNvSpPr/>
            <p:nvPr/>
          </p:nvSpPr>
          <p:spPr>
            <a:xfrm>
              <a:off x="5993648" y="1458266"/>
              <a:ext cx="2345748" cy="1389688"/>
            </a:xfrm>
            <a:custGeom>
              <a:avLst/>
              <a:gdLst>
                <a:gd name="connsiteX0" fmla="*/ 2176988 w 2345748"/>
                <a:gd name="connsiteY0" fmla="*/ 1051601 h 1389688"/>
                <a:gd name="connsiteX1" fmla="*/ 2127099 w 2345748"/>
                <a:gd name="connsiteY1" fmla="*/ 1086093 h 1389688"/>
                <a:gd name="connsiteX2" fmla="*/ 1915240 w 2345748"/>
                <a:gd name="connsiteY2" fmla="*/ 1187954 h 1389688"/>
                <a:gd name="connsiteX3" fmla="*/ 1737269 w 2345748"/>
                <a:gd name="connsiteY3" fmla="*/ 1255190 h 1389688"/>
                <a:gd name="connsiteX4" fmla="*/ 1580543 w 2345748"/>
                <a:gd name="connsiteY4" fmla="*/ 1308978 h 1389688"/>
                <a:gd name="connsiteX5" fmla="*/ 1455687 w 2345748"/>
                <a:gd name="connsiteY5" fmla="*/ 1335065 h 1389688"/>
                <a:gd name="connsiteX6" fmla="*/ 1385023 w 2345748"/>
                <a:gd name="connsiteY6" fmla="*/ 1344949 h 1389688"/>
                <a:gd name="connsiteX7" fmla="*/ 1385023 w 2345748"/>
                <a:gd name="connsiteY7" fmla="*/ 1344949 h 1389688"/>
                <a:gd name="connsiteX8" fmla="*/ 1228566 w 2345748"/>
                <a:gd name="connsiteY8" fmla="*/ 1362026 h 1389688"/>
                <a:gd name="connsiteX9" fmla="*/ 1090734 w 2345748"/>
                <a:gd name="connsiteY9" fmla="*/ 1378364 h 1389688"/>
                <a:gd name="connsiteX10" fmla="*/ 573829 w 2345748"/>
                <a:gd name="connsiteY10" fmla="*/ 1318525 h 1389688"/>
                <a:gd name="connsiteX11" fmla="*/ 312216 w 2345748"/>
                <a:gd name="connsiteY11" fmla="*/ 1172624 h 1389688"/>
                <a:gd name="connsiteX12" fmla="*/ 188571 w 2345748"/>
                <a:gd name="connsiteY12" fmla="*/ 1037683 h 1389688"/>
                <a:gd name="connsiteX13" fmla="*/ 62303 w 2345748"/>
                <a:gd name="connsiteY13" fmla="*/ 841625 h 1389688"/>
                <a:gd name="connsiteX14" fmla="*/ 782 w 2345748"/>
                <a:gd name="connsiteY14" fmla="*/ 589963 h 1389688"/>
                <a:gd name="connsiteX15" fmla="*/ 19406 w 2345748"/>
                <a:gd name="connsiteY15" fmla="*/ 343613 h 1389688"/>
                <a:gd name="connsiteX16" fmla="*/ 47981 w 2345748"/>
                <a:gd name="connsiteY16" fmla="*/ 193006 h 1389688"/>
                <a:gd name="connsiteX17" fmla="*/ 76826 w 2345748"/>
                <a:gd name="connsiteY17" fmla="*/ 127116 h 1389688"/>
                <a:gd name="connsiteX18" fmla="*/ 80523 w 2345748"/>
                <a:gd name="connsiteY18" fmla="*/ 120392 h 1389688"/>
                <a:gd name="connsiteX19" fmla="*/ 90474 w 2345748"/>
                <a:gd name="connsiteY19" fmla="*/ 106407 h 1389688"/>
                <a:gd name="connsiteX20" fmla="*/ 94172 w 2345748"/>
                <a:gd name="connsiteY20" fmla="*/ 101163 h 1389688"/>
                <a:gd name="connsiteX21" fmla="*/ 105602 w 2345748"/>
                <a:gd name="connsiteY21" fmla="*/ 86438 h 1389688"/>
                <a:gd name="connsiteX22" fmla="*/ 109300 w 2345748"/>
                <a:gd name="connsiteY22" fmla="*/ 81193 h 1389688"/>
                <a:gd name="connsiteX23" fmla="*/ 113469 w 2345748"/>
                <a:gd name="connsiteY23" fmla="*/ 76218 h 1389688"/>
                <a:gd name="connsiteX24" fmla="*/ 115687 w 2345748"/>
                <a:gd name="connsiteY24" fmla="*/ 73798 h 1389688"/>
                <a:gd name="connsiteX25" fmla="*/ 177477 w 2345748"/>
                <a:gd name="connsiteY25" fmla="*/ 11941 h 1389688"/>
                <a:gd name="connsiteX26" fmla="*/ 182385 w 2345748"/>
                <a:gd name="connsiteY26" fmla="*/ 7168 h 1389688"/>
                <a:gd name="connsiteX27" fmla="*/ 187697 w 2345748"/>
                <a:gd name="connsiteY27" fmla="*/ 2528 h 1389688"/>
                <a:gd name="connsiteX28" fmla="*/ 190655 w 2345748"/>
                <a:gd name="connsiteY28" fmla="*/ 377 h 1389688"/>
                <a:gd name="connsiteX29" fmla="*/ 197378 w 2345748"/>
                <a:gd name="connsiteY29" fmla="*/ -1573 h 1389688"/>
                <a:gd name="connsiteX30" fmla="*/ 200740 w 2345748"/>
                <a:gd name="connsiteY30" fmla="*/ 175 h 1389688"/>
                <a:gd name="connsiteX31" fmla="*/ 202286 w 2345748"/>
                <a:gd name="connsiteY31" fmla="*/ 7706 h 1389688"/>
                <a:gd name="connsiteX32" fmla="*/ 179628 w 2345748"/>
                <a:gd name="connsiteY32" fmla="*/ 36751 h 1389688"/>
                <a:gd name="connsiteX33" fmla="*/ 41594 w 2345748"/>
                <a:gd name="connsiteY33" fmla="*/ 304885 h 1389688"/>
                <a:gd name="connsiteX34" fmla="*/ 22634 w 2345748"/>
                <a:gd name="connsiteY34" fmla="*/ 602267 h 1389688"/>
                <a:gd name="connsiteX35" fmla="*/ 77094 w 2345748"/>
                <a:gd name="connsiteY35" fmla="*/ 825824 h 1389688"/>
                <a:gd name="connsiteX36" fmla="*/ 255470 w 2345748"/>
                <a:gd name="connsiteY36" fmla="*/ 1088715 h 1389688"/>
                <a:gd name="connsiteX37" fmla="*/ 471766 w 2345748"/>
                <a:gd name="connsiteY37" fmla="*/ 1249541 h 1389688"/>
                <a:gd name="connsiteX38" fmla="*/ 798260 w 2345748"/>
                <a:gd name="connsiteY38" fmla="*/ 1359404 h 1389688"/>
                <a:gd name="connsiteX39" fmla="*/ 1056175 w 2345748"/>
                <a:gd name="connsiteY39" fmla="*/ 1361488 h 1389688"/>
                <a:gd name="connsiteX40" fmla="*/ 1266554 w 2345748"/>
                <a:gd name="connsiteY40" fmla="*/ 1342057 h 1389688"/>
                <a:gd name="connsiteX41" fmla="*/ 1396924 w 2345748"/>
                <a:gd name="connsiteY41" fmla="*/ 1324980 h 1389688"/>
                <a:gd name="connsiteX42" fmla="*/ 1426104 w 2345748"/>
                <a:gd name="connsiteY42" fmla="*/ 1319130 h 1389688"/>
                <a:gd name="connsiteX43" fmla="*/ 1627809 w 2345748"/>
                <a:gd name="connsiteY43" fmla="*/ 1272065 h 1389688"/>
                <a:gd name="connsiteX44" fmla="*/ 1731620 w 2345748"/>
                <a:gd name="connsiteY44" fmla="*/ 1237305 h 1389688"/>
                <a:gd name="connsiteX45" fmla="*/ 2071697 w 2345748"/>
                <a:gd name="connsiteY45" fmla="*/ 1097052 h 1389688"/>
                <a:gd name="connsiteX46" fmla="*/ 2275756 w 2345748"/>
                <a:gd name="connsiteY46" fmla="*/ 932930 h 1389688"/>
                <a:gd name="connsiteX47" fmla="*/ 2328805 w 2345748"/>
                <a:gd name="connsiteY47" fmla="*/ 770087 h 1389688"/>
                <a:gd name="connsiteX48" fmla="*/ 2323897 w 2345748"/>
                <a:gd name="connsiteY48" fmla="*/ 516475 h 1389688"/>
                <a:gd name="connsiteX49" fmla="*/ 2323897 w 2345748"/>
                <a:gd name="connsiteY49" fmla="*/ 491665 h 1389688"/>
                <a:gd name="connsiteX50" fmla="*/ 2325712 w 2345748"/>
                <a:gd name="connsiteY50" fmla="*/ 480034 h 1389688"/>
                <a:gd name="connsiteX51" fmla="*/ 2329140 w 2345748"/>
                <a:gd name="connsiteY51" fmla="*/ 473310 h 1389688"/>
                <a:gd name="connsiteX52" fmla="*/ 2335798 w 2345748"/>
                <a:gd name="connsiteY52" fmla="*/ 473243 h 1389688"/>
                <a:gd name="connsiteX53" fmla="*/ 2335864 w 2345748"/>
                <a:gd name="connsiteY53" fmla="*/ 473310 h 1389688"/>
                <a:gd name="connsiteX54" fmla="*/ 2335864 w 2345748"/>
                <a:gd name="connsiteY54" fmla="*/ 473310 h 1389688"/>
                <a:gd name="connsiteX55" fmla="*/ 2343798 w 2345748"/>
                <a:gd name="connsiteY55" fmla="*/ 672730 h 1389688"/>
                <a:gd name="connsiteX56" fmla="*/ 2343798 w 2345748"/>
                <a:gd name="connsiteY56" fmla="*/ 771902 h 1389688"/>
                <a:gd name="connsiteX57" fmla="*/ 2331023 w 2345748"/>
                <a:gd name="connsiteY57" fmla="*/ 861729 h 1389688"/>
                <a:gd name="connsiteX58" fmla="*/ 2331023 w 2345748"/>
                <a:gd name="connsiteY58" fmla="*/ 861729 h 1389688"/>
                <a:gd name="connsiteX59" fmla="*/ 2301104 w 2345748"/>
                <a:gd name="connsiteY59" fmla="*/ 926543 h 1389688"/>
                <a:gd name="connsiteX60" fmla="*/ 2301104 w 2345748"/>
                <a:gd name="connsiteY60" fmla="*/ 926543 h 1389688"/>
                <a:gd name="connsiteX61" fmla="*/ 2291019 w 2345748"/>
                <a:gd name="connsiteY61" fmla="*/ 941402 h 1389688"/>
                <a:gd name="connsiteX62" fmla="*/ 2291019 w 2345748"/>
                <a:gd name="connsiteY62" fmla="*/ 941402 h 1389688"/>
                <a:gd name="connsiteX63" fmla="*/ 2266075 w 2345748"/>
                <a:gd name="connsiteY63" fmla="*/ 971254 h 1389688"/>
                <a:gd name="connsiteX64" fmla="*/ 2266075 w 2345748"/>
                <a:gd name="connsiteY64" fmla="*/ 971254 h 1389688"/>
                <a:gd name="connsiteX65" fmla="*/ 2261098 w 2345748"/>
                <a:gd name="connsiteY65" fmla="*/ 976297 h 1389688"/>
                <a:gd name="connsiteX66" fmla="*/ 2261098 w 2345748"/>
                <a:gd name="connsiteY66" fmla="*/ 976297 h 1389688"/>
                <a:gd name="connsiteX67" fmla="*/ 2256123 w 2345748"/>
                <a:gd name="connsiteY67" fmla="*/ 981340 h 1389688"/>
                <a:gd name="connsiteX68" fmla="*/ 2256123 w 2345748"/>
                <a:gd name="connsiteY68" fmla="*/ 981340 h 1389688"/>
                <a:gd name="connsiteX69" fmla="*/ 2251148 w 2345748"/>
                <a:gd name="connsiteY69" fmla="*/ 986382 h 1389688"/>
                <a:gd name="connsiteX70" fmla="*/ 2251148 w 2345748"/>
                <a:gd name="connsiteY70" fmla="*/ 986382 h 1389688"/>
                <a:gd name="connsiteX71" fmla="*/ 2246105 w 2345748"/>
                <a:gd name="connsiteY71" fmla="*/ 991358 h 1389688"/>
                <a:gd name="connsiteX72" fmla="*/ 2246105 w 2345748"/>
                <a:gd name="connsiteY72" fmla="*/ 991358 h 1389688"/>
                <a:gd name="connsiteX73" fmla="*/ 2225934 w 2345748"/>
                <a:gd name="connsiteY73" fmla="*/ 1011528 h 1389688"/>
                <a:gd name="connsiteX74" fmla="*/ 2225934 w 2345748"/>
                <a:gd name="connsiteY74" fmla="*/ 1011528 h 1389688"/>
                <a:gd name="connsiteX75" fmla="*/ 2196015 w 2345748"/>
                <a:gd name="connsiteY75" fmla="*/ 1036473 h 1389688"/>
                <a:gd name="connsiteX76" fmla="*/ 2196015 w 2345748"/>
                <a:gd name="connsiteY76" fmla="*/ 1036473 h 1389688"/>
                <a:gd name="connsiteX77" fmla="*/ 2176988 w 2345748"/>
                <a:gd name="connsiteY77" fmla="*/ 1051601 h 138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345748" h="1389688">
                  <a:moveTo>
                    <a:pt x="2176988" y="1051601"/>
                  </a:moveTo>
                  <a:cubicBezTo>
                    <a:pt x="2160044" y="1062695"/>
                    <a:pt x="2141353" y="1071167"/>
                    <a:pt x="2127099" y="1086093"/>
                  </a:cubicBezTo>
                  <a:cubicBezTo>
                    <a:pt x="2060670" y="1128787"/>
                    <a:pt x="1987855" y="1158236"/>
                    <a:pt x="1915240" y="1187954"/>
                  </a:cubicBezTo>
                  <a:cubicBezTo>
                    <a:pt x="1856544" y="1212024"/>
                    <a:pt x="1799125" y="1239456"/>
                    <a:pt x="1737269" y="1255190"/>
                  </a:cubicBezTo>
                  <a:cubicBezTo>
                    <a:pt x="1683480" y="1269040"/>
                    <a:pt x="1632382" y="1290084"/>
                    <a:pt x="1580543" y="1308978"/>
                  </a:cubicBezTo>
                  <a:cubicBezTo>
                    <a:pt x="1540202" y="1323837"/>
                    <a:pt x="1499188" y="1335199"/>
                    <a:pt x="1455687" y="1335065"/>
                  </a:cubicBezTo>
                  <a:cubicBezTo>
                    <a:pt x="1431818" y="1335805"/>
                    <a:pt x="1408151" y="1339166"/>
                    <a:pt x="1385023" y="1344949"/>
                  </a:cubicBezTo>
                  <a:lnTo>
                    <a:pt x="1385023" y="1344949"/>
                  </a:lnTo>
                  <a:cubicBezTo>
                    <a:pt x="1333790" y="1357185"/>
                    <a:pt x="1281211" y="1362967"/>
                    <a:pt x="1228566" y="1362026"/>
                  </a:cubicBezTo>
                  <a:cubicBezTo>
                    <a:pt x="1182039" y="1361085"/>
                    <a:pt x="1136655" y="1372717"/>
                    <a:pt x="1090734" y="1378364"/>
                  </a:cubicBezTo>
                  <a:cubicBezTo>
                    <a:pt x="913502" y="1400081"/>
                    <a:pt x="741110" y="1387777"/>
                    <a:pt x="573829" y="1318525"/>
                  </a:cubicBezTo>
                  <a:cubicBezTo>
                    <a:pt x="480641" y="1279932"/>
                    <a:pt x="391554" y="1235624"/>
                    <a:pt x="312216" y="1172624"/>
                  </a:cubicBezTo>
                  <a:cubicBezTo>
                    <a:pt x="263740" y="1134166"/>
                    <a:pt x="225348" y="1086967"/>
                    <a:pt x="188571" y="1037683"/>
                  </a:cubicBezTo>
                  <a:cubicBezTo>
                    <a:pt x="141909" y="975222"/>
                    <a:pt x="96257" y="912491"/>
                    <a:pt x="62303" y="841625"/>
                  </a:cubicBezTo>
                  <a:cubicBezTo>
                    <a:pt x="24046" y="761750"/>
                    <a:pt x="6027" y="677504"/>
                    <a:pt x="782" y="589963"/>
                  </a:cubicBezTo>
                  <a:cubicBezTo>
                    <a:pt x="-4193" y="507062"/>
                    <a:pt x="5825" y="425371"/>
                    <a:pt x="19406" y="343613"/>
                  </a:cubicBezTo>
                  <a:cubicBezTo>
                    <a:pt x="27744" y="293119"/>
                    <a:pt x="30971" y="241953"/>
                    <a:pt x="47981" y="193006"/>
                  </a:cubicBezTo>
                  <a:cubicBezTo>
                    <a:pt x="56003" y="170347"/>
                    <a:pt x="65644" y="148362"/>
                    <a:pt x="76826" y="127116"/>
                  </a:cubicBezTo>
                  <a:cubicBezTo>
                    <a:pt x="77888" y="124763"/>
                    <a:pt x="79118" y="122543"/>
                    <a:pt x="80523" y="120392"/>
                  </a:cubicBezTo>
                  <a:cubicBezTo>
                    <a:pt x="83751" y="115685"/>
                    <a:pt x="87247" y="111248"/>
                    <a:pt x="90474" y="106407"/>
                  </a:cubicBezTo>
                  <a:cubicBezTo>
                    <a:pt x="91604" y="104592"/>
                    <a:pt x="92841" y="102844"/>
                    <a:pt x="94172" y="101163"/>
                  </a:cubicBezTo>
                  <a:cubicBezTo>
                    <a:pt x="98482" y="96658"/>
                    <a:pt x="102315" y="91750"/>
                    <a:pt x="105602" y="86438"/>
                  </a:cubicBezTo>
                  <a:cubicBezTo>
                    <a:pt x="106712" y="84622"/>
                    <a:pt x="107949" y="82874"/>
                    <a:pt x="109300" y="81193"/>
                  </a:cubicBezTo>
                  <a:cubicBezTo>
                    <a:pt x="110598" y="79446"/>
                    <a:pt x="111990" y="77765"/>
                    <a:pt x="113469" y="76218"/>
                  </a:cubicBezTo>
                  <a:lnTo>
                    <a:pt x="115687" y="73798"/>
                  </a:lnTo>
                  <a:cubicBezTo>
                    <a:pt x="136261" y="53157"/>
                    <a:pt x="156701" y="32448"/>
                    <a:pt x="177477" y="11941"/>
                  </a:cubicBezTo>
                  <a:cubicBezTo>
                    <a:pt x="179023" y="10261"/>
                    <a:pt x="180704" y="8714"/>
                    <a:pt x="182385" y="7168"/>
                  </a:cubicBezTo>
                  <a:cubicBezTo>
                    <a:pt x="184066" y="5621"/>
                    <a:pt x="185881" y="4007"/>
                    <a:pt x="187697" y="2528"/>
                  </a:cubicBezTo>
                  <a:lnTo>
                    <a:pt x="190655" y="377"/>
                  </a:lnTo>
                  <a:cubicBezTo>
                    <a:pt x="192699" y="-833"/>
                    <a:pt x="195012" y="-1506"/>
                    <a:pt x="197378" y="-1573"/>
                  </a:cubicBezTo>
                  <a:lnTo>
                    <a:pt x="200740" y="175"/>
                  </a:lnTo>
                  <a:cubicBezTo>
                    <a:pt x="201977" y="2461"/>
                    <a:pt x="202515" y="5083"/>
                    <a:pt x="202286" y="7706"/>
                  </a:cubicBezTo>
                  <a:cubicBezTo>
                    <a:pt x="198723" y="20481"/>
                    <a:pt x="188839" y="28818"/>
                    <a:pt x="179628" y="36751"/>
                  </a:cubicBezTo>
                  <a:cubicBezTo>
                    <a:pt x="96862" y="107348"/>
                    <a:pt x="59075" y="199528"/>
                    <a:pt x="41594" y="304885"/>
                  </a:cubicBezTo>
                  <a:cubicBezTo>
                    <a:pt x="24718" y="403049"/>
                    <a:pt x="18364" y="502759"/>
                    <a:pt x="22634" y="602267"/>
                  </a:cubicBezTo>
                  <a:cubicBezTo>
                    <a:pt x="26103" y="679587"/>
                    <a:pt x="44600" y="755564"/>
                    <a:pt x="77094" y="825824"/>
                  </a:cubicBezTo>
                  <a:cubicBezTo>
                    <a:pt x="122142" y="923249"/>
                    <a:pt x="187159" y="1007360"/>
                    <a:pt x="255470" y="1088715"/>
                  </a:cubicBezTo>
                  <a:cubicBezTo>
                    <a:pt x="314368" y="1158908"/>
                    <a:pt x="389940" y="1208797"/>
                    <a:pt x="471766" y="1249541"/>
                  </a:cubicBezTo>
                  <a:cubicBezTo>
                    <a:pt x="575577" y="1301313"/>
                    <a:pt x="682750" y="1342998"/>
                    <a:pt x="798260" y="1359404"/>
                  </a:cubicBezTo>
                  <a:cubicBezTo>
                    <a:pt x="883783" y="1371304"/>
                    <a:pt x="970450" y="1372045"/>
                    <a:pt x="1056175" y="1361488"/>
                  </a:cubicBezTo>
                  <a:cubicBezTo>
                    <a:pt x="1126100" y="1353084"/>
                    <a:pt x="1195486" y="1341654"/>
                    <a:pt x="1266554" y="1342057"/>
                  </a:cubicBezTo>
                  <a:cubicBezTo>
                    <a:pt x="1310593" y="1342662"/>
                    <a:pt x="1354498" y="1336880"/>
                    <a:pt x="1396924" y="1324980"/>
                  </a:cubicBezTo>
                  <a:cubicBezTo>
                    <a:pt x="1406202" y="1321282"/>
                    <a:pt x="1416086" y="1319332"/>
                    <a:pt x="1426104" y="1319130"/>
                  </a:cubicBezTo>
                  <a:cubicBezTo>
                    <a:pt x="1498382" y="1324778"/>
                    <a:pt x="1562658" y="1296539"/>
                    <a:pt x="1627809" y="1272065"/>
                  </a:cubicBezTo>
                  <a:cubicBezTo>
                    <a:pt x="1662099" y="1259425"/>
                    <a:pt x="1696726" y="1248062"/>
                    <a:pt x="1731620" y="1237305"/>
                  </a:cubicBezTo>
                  <a:cubicBezTo>
                    <a:pt x="1848745" y="1200258"/>
                    <a:pt x="1962507" y="1153328"/>
                    <a:pt x="2071697" y="1097052"/>
                  </a:cubicBezTo>
                  <a:cubicBezTo>
                    <a:pt x="2150429" y="1057114"/>
                    <a:pt x="2221296" y="1004267"/>
                    <a:pt x="2275756" y="932930"/>
                  </a:cubicBezTo>
                  <a:cubicBezTo>
                    <a:pt x="2311122" y="886068"/>
                    <a:pt x="2329813" y="828783"/>
                    <a:pt x="2328805" y="770087"/>
                  </a:cubicBezTo>
                  <a:cubicBezTo>
                    <a:pt x="2328805" y="685572"/>
                    <a:pt x="2332839" y="600855"/>
                    <a:pt x="2323897" y="516475"/>
                  </a:cubicBezTo>
                  <a:cubicBezTo>
                    <a:pt x="2322753" y="508272"/>
                    <a:pt x="2322753" y="499868"/>
                    <a:pt x="2323897" y="491665"/>
                  </a:cubicBezTo>
                  <a:cubicBezTo>
                    <a:pt x="2324165" y="487766"/>
                    <a:pt x="2324771" y="483866"/>
                    <a:pt x="2325712" y="480034"/>
                  </a:cubicBezTo>
                  <a:cubicBezTo>
                    <a:pt x="2326384" y="477613"/>
                    <a:pt x="2327527" y="475327"/>
                    <a:pt x="2329140" y="473310"/>
                  </a:cubicBezTo>
                  <a:cubicBezTo>
                    <a:pt x="2330956" y="471427"/>
                    <a:pt x="2333915" y="471427"/>
                    <a:pt x="2335798" y="473243"/>
                  </a:cubicBezTo>
                  <a:cubicBezTo>
                    <a:pt x="2335798" y="473243"/>
                    <a:pt x="2335864" y="473310"/>
                    <a:pt x="2335864" y="473310"/>
                  </a:cubicBezTo>
                  <a:lnTo>
                    <a:pt x="2335864" y="473310"/>
                  </a:lnTo>
                  <a:cubicBezTo>
                    <a:pt x="2342588" y="539604"/>
                    <a:pt x="2347899" y="605898"/>
                    <a:pt x="2343798" y="672730"/>
                  </a:cubicBezTo>
                  <a:cubicBezTo>
                    <a:pt x="2341714" y="705675"/>
                    <a:pt x="2342588" y="738889"/>
                    <a:pt x="2343798" y="771902"/>
                  </a:cubicBezTo>
                  <a:cubicBezTo>
                    <a:pt x="2345009" y="802359"/>
                    <a:pt x="2340638" y="832817"/>
                    <a:pt x="2331023" y="861729"/>
                  </a:cubicBezTo>
                  <a:lnTo>
                    <a:pt x="2331023" y="861729"/>
                  </a:lnTo>
                  <a:cubicBezTo>
                    <a:pt x="2322484" y="884050"/>
                    <a:pt x="2314686" y="906574"/>
                    <a:pt x="2301104" y="926543"/>
                  </a:cubicBezTo>
                  <a:lnTo>
                    <a:pt x="2301104" y="926543"/>
                  </a:lnTo>
                  <a:cubicBezTo>
                    <a:pt x="2297473" y="931317"/>
                    <a:pt x="2295053" y="936897"/>
                    <a:pt x="2291019" y="941402"/>
                  </a:cubicBezTo>
                  <a:lnTo>
                    <a:pt x="2291019" y="941402"/>
                  </a:lnTo>
                  <a:cubicBezTo>
                    <a:pt x="2284295" y="952899"/>
                    <a:pt x="2273134" y="960295"/>
                    <a:pt x="2266075" y="971254"/>
                  </a:cubicBezTo>
                  <a:lnTo>
                    <a:pt x="2266075" y="971254"/>
                  </a:lnTo>
                  <a:cubicBezTo>
                    <a:pt x="2264662" y="973137"/>
                    <a:pt x="2262981" y="974885"/>
                    <a:pt x="2261098" y="976297"/>
                  </a:cubicBezTo>
                  <a:lnTo>
                    <a:pt x="2261098" y="976297"/>
                  </a:lnTo>
                  <a:cubicBezTo>
                    <a:pt x="2259619" y="978112"/>
                    <a:pt x="2257939" y="979793"/>
                    <a:pt x="2256123" y="981340"/>
                  </a:cubicBezTo>
                  <a:lnTo>
                    <a:pt x="2256123" y="981340"/>
                  </a:lnTo>
                  <a:cubicBezTo>
                    <a:pt x="2254644" y="983155"/>
                    <a:pt x="2252963" y="984836"/>
                    <a:pt x="2251148" y="986382"/>
                  </a:cubicBezTo>
                  <a:lnTo>
                    <a:pt x="2251148" y="986382"/>
                  </a:lnTo>
                  <a:cubicBezTo>
                    <a:pt x="2249601" y="988130"/>
                    <a:pt x="2247921" y="989811"/>
                    <a:pt x="2246105" y="991358"/>
                  </a:cubicBezTo>
                  <a:lnTo>
                    <a:pt x="2246105" y="991358"/>
                  </a:lnTo>
                  <a:cubicBezTo>
                    <a:pt x="2241264" y="999762"/>
                    <a:pt x="2234339" y="1006687"/>
                    <a:pt x="2225934" y="1011528"/>
                  </a:cubicBezTo>
                  <a:lnTo>
                    <a:pt x="2225934" y="1011528"/>
                  </a:lnTo>
                  <a:cubicBezTo>
                    <a:pt x="2214840" y="1018252"/>
                    <a:pt x="2207445" y="1029884"/>
                    <a:pt x="2196015" y="1036473"/>
                  </a:cubicBezTo>
                  <a:lnTo>
                    <a:pt x="2196015" y="1036473"/>
                  </a:lnTo>
                  <a:cubicBezTo>
                    <a:pt x="2190031" y="1041246"/>
                    <a:pt x="2183980" y="1047096"/>
                    <a:pt x="2176988" y="1051601"/>
                  </a:cubicBezTo>
                  <a:close/>
                </a:path>
              </a:pathLst>
            </a:custGeom>
            <a:solidFill>
              <a:srgbClr val="384C54"/>
            </a:solidFill>
            <a:ln w="6712" cap="flat">
              <a:noFill/>
              <a:prstDash val="solid"/>
              <a:miter/>
            </a:ln>
          </p:spPr>
          <p:txBody>
            <a:bodyPr rtlCol="0" anchor="ctr"/>
            <a:lstStyle/>
            <a:p>
              <a:endParaRPr lang="es-CO"/>
            </a:p>
          </p:txBody>
        </p:sp>
        <p:sp>
          <p:nvSpPr>
            <p:cNvPr id="1034" name="Freeform: Shape 1033">
              <a:extLst>
                <a:ext uri="{FF2B5EF4-FFF2-40B4-BE49-F238E27FC236}">
                  <a16:creationId xmlns:a16="http://schemas.microsoft.com/office/drawing/2014/main" id="{62E0F9FE-E88C-8174-C8BF-83643541B56B}"/>
                </a:ext>
              </a:extLst>
            </p:cNvPr>
            <p:cNvSpPr/>
            <p:nvPr/>
          </p:nvSpPr>
          <p:spPr>
            <a:xfrm>
              <a:off x="8365746" y="1923316"/>
              <a:ext cx="106716" cy="285228"/>
            </a:xfrm>
            <a:custGeom>
              <a:avLst/>
              <a:gdLst>
                <a:gd name="connsiteX0" fmla="*/ 11167 w 106716"/>
                <a:gd name="connsiteY0" fmla="*/ 283655 h 285228"/>
                <a:gd name="connsiteX1" fmla="*/ 9553 w 106716"/>
                <a:gd name="connsiteY1" fmla="*/ 222269 h 285228"/>
                <a:gd name="connsiteX2" fmla="*/ 9553 w 106716"/>
                <a:gd name="connsiteY2" fmla="*/ 132780 h 285228"/>
                <a:gd name="connsiteX3" fmla="*/ 679 w 106716"/>
                <a:gd name="connsiteY3" fmla="*/ 44500 h 285228"/>
                <a:gd name="connsiteX4" fmla="*/ -397 w 106716"/>
                <a:gd name="connsiteY4" fmla="*/ 22177 h 285228"/>
                <a:gd name="connsiteX5" fmla="*/ 25018 w 106716"/>
                <a:gd name="connsiteY5" fmla="*/ -750 h 285228"/>
                <a:gd name="connsiteX6" fmla="*/ 95951 w 106716"/>
                <a:gd name="connsiteY6" fmla="*/ 47525 h 285228"/>
                <a:gd name="connsiteX7" fmla="*/ 80823 w 106716"/>
                <a:gd name="connsiteY7" fmla="*/ 163304 h 285228"/>
                <a:gd name="connsiteX8" fmla="*/ 47609 w 106716"/>
                <a:gd name="connsiteY8" fmla="*/ 225295 h 285228"/>
                <a:gd name="connsiteX9" fmla="*/ 11167 w 106716"/>
                <a:gd name="connsiteY9" fmla="*/ 283655 h 28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716" h="285228">
                  <a:moveTo>
                    <a:pt x="11167" y="283655"/>
                  </a:moveTo>
                  <a:cubicBezTo>
                    <a:pt x="18899" y="262476"/>
                    <a:pt x="10562" y="242507"/>
                    <a:pt x="9553" y="222269"/>
                  </a:cubicBezTo>
                  <a:cubicBezTo>
                    <a:pt x="8074" y="192485"/>
                    <a:pt x="9083" y="162632"/>
                    <a:pt x="9553" y="132780"/>
                  </a:cubicBezTo>
                  <a:cubicBezTo>
                    <a:pt x="9016" y="103129"/>
                    <a:pt x="6057" y="73612"/>
                    <a:pt x="679" y="44500"/>
                  </a:cubicBezTo>
                  <a:cubicBezTo>
                    <a:pt x="-330" y="37104"/>
                    <a:pt x="-734" y="29640"/>
                    <a:pt x="-397" y="22177"/>
                  </a:cubicBezTo>
                  <a:cubicBezTo>
                    <a:pt x="6" y="2007"/>
                    <a:pt x="5855" y="-3978"/>
                    <a:pt x="25018" y="-750"/>
                  </a:cubicBezTo>
                  <a:cubicBezTo>
                    <a:pt x="55811" y="4360"/>
                    <a:pt x="80688" y="19421"/>
                    <a:pt x="95951" y="47525"/>
                  </a:cubicBezTo>
                  <a:cubicBezTo>
                    <a:pt x="113903" y="80605"/>
                    <a:pt x="107919" y="136410"/>
                    <a:pt x="80823" y="163304"/>
                  </a:cubicBezTo>
                  <a:cubicBezTo>
                    <a:pt x="63476" y="179912"/>
                    <a:pt x="51845" y="201629"/>
                    <a:pt x="47609" y="225295"/>
                  </a:cubicBezTo>
                  <a:cubicBezTo>
                    <a:pt x="42701" y="248491"/>
                    <a:pt x="27236" y="266040"/>
                    <a:pt x="11167" y="283655"/>
                  </a:cubicBezTo>
                  <a:close/>
                </a:path>
              </a:pathLst>
            </a:custGeom>
            <a:solidFill>
              <a:srgbClr val="000000"/>
            </a:solidFill>
            <a:ln w="6712" cap="flat">
              <a:noFill/>
              <a:prstDash val="solid"/>
              <a:miter/>
            </a:ln>
          </p:spPr>
          <p:txBody>
            <a:bodyPr rtlCol="0" anchor="ctr"/>
            <a:lstStyle/>
            <a:p>
              <a:endParaRPr lang="es-CO"/>
            </a:p>
          </p:txBody>
        </p:sp>
        <p:sp>
          <p:nvSpPr>
            <p:cNvPr id="1035" name="Freeform: Shape 1034">
              <a:extLst>
                <a:ext uri="{FF2B5EF4-FFF2-40B4-BE49-F238E27FC236}">
                  <a16:creationId xmlns:a16="http://schemas.microsoft.com/office/drawing/2014/main" id="{4D0771DA-6C69-7862-004D-5B6CBA189C6F}"/>
                </a:ext>
              </a:extLst>
            </p:cNvPr>
            <p:cNvSpPr/>
            <p:nvPr/>
          </p:nvSpPr>
          <p:spPr>
            <a:xfrm>
              <a:off x="5990832" y="1579869"/>
              <a:ext cx="1388688" cy="1275338"/>
            </a:xfrm>
            <a:custGeom>
              <a:avLst/>
              <a:gdLst>
                <a:gd name="connsiteX0" fmla="*/ 88449 w 1388688"/>
                <a:gd name="connsiteY0" fmla="*/ -1143 h 1275338"/>
                <a:gd name="connsiteX1" fmla="*/ 65925 w 1388688"/>
                <a:gd name="connsiteY1" fmla="*/ 48476 h 1275338"/>
                <a:gd name="connsiteX2" fmla="*/ 32913 w 1388688"/>
                <a:gd name="connsiteY2" fmla="*/ 180459 h 1275338"/>
                <a:gd name="connsiteX3" fmla="*/ 15365 w 1388688"/>
                <a:gd name="connsiteY3" fmla="*/ 300474 h 1275338"/>
                <a:gd name="connsiteX4" fmla="*/ 11936 w 1388688"/>
                <a:gd name="connsiteY4" fmla="*/ 493574 h 1275338"/>
                <a:gd name="connsiteX5" fmla="*/ 41721 w 1388688"/>
                <a:gd name="connsiteY5" fmla="*/ 643979 h 1275338"/>
                <a:gd name="connsiteX6" fmla="*/ 148356 w 1388688"/>
                <a:gd name="connsiteY6" fmla="*/ 847837 h 1275338"/>
                <a:gd name="connsiteX7" fmla="*/ 220970 w 1388688"/>
                <a:gd name="connsiteY7" fmla="*/ 945261 h 1275338"/>
                <a:gd name="connsiteX8" fmla="*/ 356920 w 1388688"/>
                <a:gd name="connsiteY8" fmla="*/ 1074352 h 1275338"/>
                <a:gd name="connsiteX9" fmla="*/ 780502 w 1388688"/>
                <a:gd name="connsiteY9" fmla="*/ 1249164 h 1275338"/>
                <a:gd name="connsiteX10" fmla="*/ 923781 w 1388688"/>
                <a:gd name="connsiteY10" fmla="*/ 1259317 h 1275338"/>
                <a:gd name="connsiteX11" fmla="*/ 1165828 w 1388688"/>
                <a:gd name="connsiteY11" fmla="*/ 1239751 h 1275338"/>
                <a:gd name="connsiteX12" fmla="*/ 1242409 w 1388688"/>
                <a:gd name="connsiteY12" fmla="*/ 1233700 h 1275338"/>
                <a:gd name="connsiteX13" fmla="*/ 1373249 w 1388688"/>
                <a:gd name="connsiteY13" fmla="*/ 1224085 h 1275338"/>
                <a:gd name="connsiteX14" fmla="*/ 1388175 w 1388688"/>
                <a:gd name="connsiteY14" fmla="*/ 1223481 h 1275338"/>
                <a:gd name="connsiteX15" fmla="*/ 1388175 w 1388688"/>
                <a:gd name="connsiteY15" fmla="*/ 1228657 h 1275338"/>
                <a:gd name="connsiteX16" fmla="*/ 1323427 w 1388688"/>
                <a:gd name="connsiteY16" fmla="*/ 1238676 h 1275338"/>
                <a:gd name="connsiteX17" fmla="*/ 1170669 w 1388688"/>
                <a:gd name="connsiteY17" fmla="*/ 1251719 h 1275338"/>
                <a:gd name="connsiteX18" fmla="*/ 998277 w 1388688"/>
                <a:gd name="connsiteY18" fmla="*/ 1271217 h 1275338"/>
                <a:gd name="connsiteX19" fmla="*/ 747490 w 1388688"/>
                <a:gd name="connsiteY19" fmla="*/ 1255013 h 1275338"/>
                <a:gd name="connsiteX20" fmla="*/ 321554 w 1388688"/>
                <a:gd name="connsiteY20" fmla="*/ 1066015 h 1275338"/>
                <a:gd name="connsiteX21" fmla="*/ 214314 w 1388688"/>
                <a:gd name="connsiteY21" fmla="*/ 959515 h 1275338"/>
                <a:gd name="connsiteX22" fmla="*/ 54899 w 1388688"/>
                <a:gd name="connsiteY22" fmla="*/ 719619 h 1275338"/>
                <a:gd name="connsiteX23" fmla="*/ 10725 w 1388688"/>
                <a:gd name="connsiteY23" fmla="*/ 562625 h 1275338"/>
                <a:gd name="connsiteX24" fmla="*/ -301 w 1388688"/>
                <a:gd name="connsiteY24" fmla="*/ 444895 h 1275338"/>
                <a:gd name="connsiteX25" fmla="*/ 8641 w 1388688"/>
                <a:gd name="connsiteY25" fmla="*/ 292339 h 1275338"/>
                <a:gd name="connsiteX26" fmla="*/ 8641 w 1388688"/>
                <a:gd name="connsiteY26" fmla="*/ 287363 h 1275338"/>
                <a:gd name="connsiteX27" fmla="*/ 13616 w 1388688"/>
                <a:gd name="connsiteY27" fmla="*/ 257443 h 1275338"/>
                <a:gd name="connsiteX28" fmla="*/ 13616 w 1388688"/>
                <a:gd name="connsiteY28" fmla="*/ 252535 h 1275338"/>
                <a:gd name="connsiteX29" fmla="*/ 18592 w 1388688"/>
                <a:gd name="connsiteY29" fmla="*/ 227591 h 1275338"/>
                <a:gd name="connsiteX30" fmla="*/ 18592 w 1388688"/>
                <a:gd name="connsiteY30" fmla="*/ 222615 h 1275338"/>
                <a:gd name="connsiteX31" fmla="*/ 23567 w 1388688"/>
                <a:gd name="connsiteY31" fmla="*/ 192696 h 1275338"/>
                <a:gd name="connsiteX32" fmla="*/ 23567 w 1388688"/>
                <a:gd name="connsiteY32" fmla="*/ 187788 h 1275338"/>
                <a:gd name="connsiteX33" fmla="*/ 49520 w 1388688"/>
                <a:gd name="connsiteY33" fmla="*/ 55872 h 1275338"/>
                <a:gd name="connsiteX34" fmla="*/ 68951 w 1388688"/>
                <a:gd name="connsiteY34" fmla="*/ 13312 h 1275338"/>
                <a:gd name="connsiteX35" fmla="*/ 88449 w 1388688"/>
                <a:gd name="connsiteY35" fmla="*/ -1143 h 1275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88688" h="1275338">
                  <a:moveTo>
                    <a:pt x="88449" y="-1143"/>
                  </a:moveTo>
                  <a:cubicBezTo>
                    <a:pt x="83945" y="16741"/>
                    <a:pt x="72111" y="31398"/>
                    <a:pt x="65925" y="48476"/>
                  </a:cubicBezTo>
                  <a:cubicBezTo>
                    <a:pt x="49937" y="91103"/>
                    <a:pt x="38863" y="135344"/>
                    <a:pt x="32913" y="180459"/>
                  </a:cubicBezTo>
                  <a:cubicBezTo>
                    <a:pt x="28005" y="220800"/>
                    <a:pt x="19466" y="260335"/>
                    <a:pt x="15365" y="300474"/>
                  </a:cubicBezTo>
                  <a:cubicBezTo>
                    <a:pt x="9112" y="364683"/>
                    <a:pt x="5010" y="428826"/>
                    <a:pt x="11936" y="493574"/>
                  </a:cubicBezTo>
                  <a:cubicBezTo>
                    <a:pt x="16877" y="544538"/>
                    <a:pt x="26855" y="594964"/>
                    <a:pt x="41721" y="643979"/>
                  </a:cubicBezTo>
                  <a:cubicBezTo>
                    <a:pt x="65052" y="718342"/>
                    <a:pt x="103913" y="784636"/>
                    <a:pt x="148356" y="847837"/>
                  </a:cubicBezTo>
                  <a:cubicBezTo>
                    <a:pt x="171619" y="880916"/>
                    <a:pt x="196833" y="912718"/>
                    <a:pt x="220970" y="945261"/>
                  </a:cubicBezTo>
                  <a:cubicBezTo>
                    <a:pt x="258904" y="995418"/>
                    <a:pt x="304833" y="1039054"/>
                    <a:pt x="356920" y="1074352"/>
                  </a:cubicBezTo>
                  <a:cubicBezTo>
                    <a:pt x="485339" y="1163439"/>
                    <a:pt x="627811" y="1218371"/>
                    <a:pt x="780502" y="1249164"/>
                  </a:cubicBezTo>
                  <a:cubicBezTo>
                    <a:pt x="828038" y="1258846"/>
                    <a:pt x="875842" y="1258106"/>
                    <a:pt x="923781" y="1259317"/>
                  </a:cubicBezTo>
                  <a:cubicBezTo>
                    <a:pt x="1004933" y="1260863"/>
                    <a:pt x="1086020" y="1254341"/>
                    <a:pt x="1165828" y="1239751"/>
                  </a:cubicBezTo>
                  <a:cubicBezTo>
                    <a:pt x="1191108" y="1235112"/>
                    <a:pt x="1216725" y="1233095"/>
                    <a:pt x="1242409" y="1233700"/>
                  </a:cubicBezTo>
                  <a:cubicBezTo>
                    <a:pt x="1286246" y="1235717"/>
                    <a:pt x="1330150" y="1232490"/>
                    <a:pt x="1373249" y="1224085"/>
                  </a:cubicBezTo>
                  <a:cubicBezTo>
                    <a:pt x="1378224" y="1223413"/>
                    <a:pt x="1383199" y="1223211"/>
                    <a:pt x="1388175" y="1223481"/>
                  </a:cubicBezTo>
                  <a:cubicBezTo>
                    <a:pt x="1388175" y="1225229"/>
                    <a:pt x="1388175" y="1226976"/>
                    <a:pt x="1388175" y="1228657"/>
                  </a:cubicBezTo>
                  <a:cubicBezTo>
                    <a:pt x="1366390" y="1230674"/>
                    <a:pt x="1344808" y="1234036"/>
                    <a:pt x="1323427" y="1238676"/>
                  </a:cubicBezTo>
                  <a:cubicBezTo>
                    <a:pt x="1272732" y="1244995"/>
                    <a:pt x="1221431" y="1243919"/>
                    <a:pt x="1170669" y="1251719"/>
                  </a:cubicBezTo>
                  <a:cubicBezTo>
                    <a:pt x="1113519" y="1260527"/>
                    <a:pt x="1055966" y="1266578"/>
                    <a:pt x="998277" y="1271217"/>
                  </a:cubicBezTo>
                  <a:cubicBezTo>
                    <a:pt x="914368" y="1277537"/>
                    <a:pt x="829920" y="1272091"/>
                    <a:pt x="747490" y="1255013"/>
                  </a:cubicBezTo>
                  <a:cubicBezTo>
                    <a:pt x="593044" y="1225027"/>
                    <a:pt x="447405" y="1160414"/>
                    <a:pt x="321554" y="1066015"/>
                  </a:cubicBezTo>
                  <a:cubicBezTo>
                    <a:pt x="281004" y="1035692"/>
                    <a:pt x="244913" y="999856"/>
                    <a:pt x="214314" y="959515"/>
                  </a:cubicBezTo>
                  <a:cubicBezTo>
                    <a:pt x="156155" y="882799"/>
                    <a:pt x="96988" y="807092"/>
                    <a:pt x="54899" y="719619"/>
                  </a:cubicBezTo>
                  <a:cubicBezTo>
                    <a:pt x="30829" y="669596"/>
                    <a:pt x="22962" y="615673"/>
                    <a:pt x="10725" y="562625"/>
                  </a:cubicBezTo>
                  <a:cubicBezTo>
                    <a:pt x="2717" y="523897"/>
                    <a:pt x="-980" y="484430"/>
                    <a:pt x="-301" y="444895"/>
                  </a:cubicBezTo>
                  <a:cubicBezTo>
                    <a:pt x="-705" y="393999"/>
                    <a:pt x="-1579" y="342765"/>
                    <a:pt x="8641" y="292339"/>
                  </a:cubicBezTo>
                  <a:lnTo>
                    <a:pt x="8641" y="287363"/>
                  </a:lnTo>
                  <a:cubicBezTo>
                    <a:pt x="15365" y="278219"/>
                    <a:pt x="7364" y="266655"/>
                    <a:pt x="13616" y="257443"/>
                  </a:cubicBezTo>
                  <a:lnTo>
                    <a:pt x="13616" y="252535"/>
                  </a:lnTo>
                  <a:cubicBezTo>
                    <a:pt x="19735" y="245072"/>
                    <a:pt x="12742" y="235054"/>
                    <a:pt x="18592" y="227591"/>
                  </a:cubicBezTo>
                  <a:lnTo>
                    <a:pt x="18592" y="222615"/>
                  </a:lnTo>
                  <a:cubicBezTo>
                    <a:pt x="25315" y="213471"/>
                    <a:pt x="17314" y="201907"/>
                    <a:pt x="23567" y="192696"/>
                  </a:cubicBezTo>
                  <a:cubicBezTo>
                    <a:pt x="23567" y="191082"/>
                    <a:pt x="23567" y="189401"/>
                    <a:pt x="23567" y="187788"/>
                  </a:cubicBezTo>
                  <a:cubicBezTo>
                    <a:pt x="27870" y="142941"/>
                    <a:pt x="31837" y="98163"/>
                    <a:pt x="49520" y="55872"/>
                  </a:cubicBezTo>
                  <a:cubicBezTo>
                    <a:pt x="55141" y="41282"/>
                    <a:pt x="61629" y="27095"/>
                    <a:pt x="68951" y="13312"/>
                  </a:cubicBezTo>
                  <a:cubicBezTo>
                    <a:pt x="72985" y="6185"/>
                    <a:pt x="76616" y="-3766"/>
                    <a:pt x="88449" y="-1143"/>
                  </a:cubicBezTo>
                  <a:close/>
                </a:path>
              </a:pathLst>
            </a:custGeom>
            <a:solidFill>
              <a:srgbClr val="0E1315"/>
            </a:solidFill>
            <a:ln w="6712" cap="flat">
              <a:noFill/>
              <a:prstDash val="solid"/>
              <a:miter/>
            </a:ln>
          </p:spPr>
          <p:txBody>
            <a:bodyPr rtlCol="0" anchor="ctr"/>
            <a:lstStyle/>
            <a:p>
              <a:endParaRPr lang="es-CO"/>
            </a:p>
          </p:txBody>
        </p:sp>
        <p:sp>
          <p:nvSpPr>
            <p:cNvPr id="1036" name="Freeform: Shape 1035">
              <a:extLst>
                <a:ext uri="{FF2B5EF4-FFF2-40B4-BE49-F238E27FC236}">
                  <a16:creationId xmlns:a16="http://schemas.microsoft.com/office/drawing/2014/main" id="{5D9BE278-F6F7-48AA-E6D4-6C2A2EC96A32}"/>
                </a:ext>
              </a:extLst>
            </p:cNvPr>
            <p:cNvSpPr/>
            <p:nvPr/>
          </p:nvSpPr>
          <p:spPr>
            <a:xfrm>
              <a:off x="7442595" y="1238810"/>
              <a:ext cx="883685" cy="676656"/>
            </a:xfrm>
            <a:custGeom>
              <a:avLst/>
              <a:gdLst>
                <a:gd name="connsiteX0" fmla="*/ 409345 w 883685"/>
                <a:gd name="connsiteY0" fmla="*/ 90741 h 676656"/>
                <a:gd name="connsiteX1" fmla="*/ 449148 w 883685"/>
                <a:gd name="connsiteY1" fmla="*/ 110912 h 676656"/>
                <a:gd name="connsiteX2" fmla="*/ 621405 w 883685"/>
                <a:gd name="connsiteY2" fmla="*/ 259501 h 676656"/>
                <a:gd name="connsiteX3" fmla="*/ 813766 w 883685"/>
                <a:gd name="connsiteY3" fmla="*/ 494085 h 676656"/>
                <a:gd name="connsiteX4" fmla="*/ 881471 w 883685"/>
                <a:gd name="connsiteY4" fmla="*/ 653434 h 676656"/>
                <a:gd name="connsiteX5" fmla="*/ 883152 w 883685"/>
                <a:gd name="connsiteY5" fmla="*/ 673200 h 676656"/>
                <a:gd name="connsiteX6" fmla="*/ 879925 w 883685"/>
                <a:gd name="connsiteY6" fmla="*/ 675083 h 676656"/>
                <a:gd name="connsiteX7" fmla="*/ 873201 w 883685"/>
                <a:gd name="connsiteY7" fmla="*/ 671654 h 676656"/>
                <a:gd name="connsiteX8" fmla="*/ 833869 w 883685"/>
                <a:gd name="connsiteY8" fmla="*/ 565489 h 676656"/>
                <a:gd name="connsiteX9" fmla="*/ 748412 w 883685"/>
                <a:gd name="connsiteY9" fmla="*/ 425169 h 676656"/>
                <a:gd name="connsiteX10" fmla="*/ 480278 w 883685"/>
                <a:gd name="connsiteY10" fmla="*/ 150379 h 676656"/>
                <a:gd name="connsiteX11" fmla="*/ 292826 w 883685"/>
                <a:gd name="connsiteY11" fmla="*/ 67343 h 676656"/>
                <a:gd name="connsiteX12" fmla="*/ 19783 w 883685"/>
                <a:gd name="connsiteY12" fmla="*/ 18060 h 676656"/>
                <a:gd name="connsiteX13" fmla="*/ -387 w 883685"/>
                <a:gd name="connsiteY13" fmla="*/ 10664 h 676656"/>
                <a:gd name="connsiteX14" fmla="*/ 2639 w 883685"/>
                <a:gd name="connsiteY14" fmla="*/ 3604 h 676656"/>
                <a:gd name="connsiteX15" fmla="*/ 95759 w 883685"/>
                <a:gd name="connsiteY15" fmla="*/ 5353 h 676656"/>
                <a:gd name="connsiteX16" fmla="*/ 353809 w 883685"/>
                <a:gd name="connsiteY16" fmla="*/ 64251 h 676656"/>
                <a:gd name="connsiteX17" fmla="*/ 409345 w 883685"/>
                <a:gd name="connsiteY17" fmla="*/ 90741 h 676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3685" h="676656">
                  <a:moveTo>
                    <a:pt x="409345" y="90741"/>
                  </a:moveTo>
                  <a:cubicBezTo>
                    <a:pt x="421044" y="100221"/>
                    <a:pt x="434626" y="107080"/>
                    <a:pt x="449148" y="110912"/>
                  </a:cubicBezTo>
                  <a:cubicBezTo>
                    <a:pt x="512888" y="153136"/>
                    <a:pt x="566339" y="207058"/>
                    <a:pt x="621405" y="259501"/>
                  </a:cubicBezTo>
                  <a:cubicBezTo>
                    <a:pt x="694423" y="329965"/>
                    <a:pt x="758969" y="408697"/>
                    <a:pt x="813766" y="494085"/>
                  </a:cubicBezTo>
                  <a:cubicBezTo>
                    <a:pt x="845568" y="542764"/>
                    <a:pt x="864864" y="597830"/>
                    <a:pt x="881471" y="653434"/>
                  </a:cubicBezTo>
                  <a:cubicBezTo>
                    <a:pt x="882748" y="659955"/>
                    <a:pt x="883287" y="666544"/>
                    <a:pt x="883152" y="673200"/>
                  </a:cubicBezTo>
                  <a:lnTo>
                    <a:pt x="879925" y="675083"/>
                  </a:lnTo>
                  <a:cubicBezTo>
                    <a:pt x="877303" y="674949"/>
                    <a:pt x="874882" y="673739"/>
                    <a:pt x="873201" y="671654"/>
                  </a:cubicBezTo>
                  <a:cubicBezTo>
                    <a:pt x="859754" y="636288"/>
                    <a:pt x="850139" y="599713"/>
                    <a:pt x="833869" y="565489"/>
                  </a:cubicBezTo>
                  <a:cubicBezTo>
                    <a:pt x="815043" y="512844"/>
                    <a:pt x="781761" y="469007"/>
                    <a:pt x="748412" y="425169"/>
                  </a:cubicBezTo>
                  <a:cubicBezTo>
                    <a:pt x="670756" y="322837"/>
                    <a:pt x="580660" y="230523"/>
                    <a:pt x="480278" y="150379"/>
                  </a:cubicBezTo>
                  <a:cubicBezTo>
                    <a:pt x="425750" y="106340"/>
                    <a:pt x="358784" y="87044"/>
                    <a:pt x="292826" y="67343"/>
                  </a:cubicBezTo>
                  <a:cubicBezTo>
                    <a:pt x="203672" y="40853"/>
                    <a:pt x="112164" y="27002"/>
                    <a:pt x="19783" y="18060"/>
                  </a:cubicBezTo>
                  <a:cubicBezTo>
                    <a:pt x="12455" y="17321"/>
                    <a:pt x="4723" y="17321"/>
                    <a:pt x="-387" y="10664"/>
                  </a:cubicBezTo>
                  <a:cubicBezTo>
                    <a:pt x="-925" y="7907"/>
                    <a:pt x="285" y="5083"/>
                    <a:pt x="2639" y="3604"/>
                  </a:cubicBezTo>
                  <a:cubicBezTo>
                    <a:pt x="33836" y="-7220"/>
                    <a:pt x="64965" y="1722"/>
                    <a:pt x="95759" y="5353"/>
                  </a:cubicBezTo>
                  <a:cubicBezTo>
                    <a:pt x="183636" y="15773"/>
                    <a:pt x="270100" y="35541"/>
                    <a:pt x="353809" y="64251"/>
                  </a:cubicBezTo>
                  <a:cubicBezTo>
                    <a:pt x="373240" y="71042"/>
                    <a:pt x="391864" y="79916"/>
                    <a:pt x="409345" y="90741"/>
                  </a:cubicBezTo>
                  <a:close/>
                </a:path>
              </a:pathLst>
            </a:custGeom>
            <a:solidFill>
              <a:srgbClr val="141A1D"/>
            </a:solidFill>
            <a:ln w="6712" cap="flat">
              <a:noFill/>
              <a:prstDash val="solid"/>
              <a:miter/>
            </a:ln>
          </p:spPr>
          <p:txBody>
            <a:bodyPr rtlCol="0" anchor="ctr"/>
            <a:lstStyle/>
            <a:p>
              <a:endParaRPr lang="es-CO"/>
            </a:p>
          </p:txBody>
        </p:sp>
        <p:sp>
          <p:nvSpPr>
            <p:cNvPr id="1037" name="Freeform: Shape 1036">
              <a:extLst>
                <a:ext uri="{FF2B5EF4-FFF2-40B4-BE49-F238E27FC236}">
                  <a16:creationId xmlns:a16="http://schemas.microsoft.com/office/drawing/2014/main" id="{57A23099-C0DD-3F43-8B61-01DD8F3B5A27}"/>
                </a:ext>
              </a:extLst>
            </p:cNvPr>
            <p:cNvSpPr/>
            <p:nvPr/>
          </p:nvSpPr>
          <p:spPr>
            <a:xfrm>
              <a:off x="7379050" y="2546066"/>
              <a:ext cx="742345" cy="259455"/>
            </a:xfrm>
            <a:custGeom>
              <a:avLst/>
              <a:gdLst>
                <a:gd name="connsiteX0" fmla="*/ -514 w 742345"/>
                <a:gd name="connsiteY0" fmla="*/ 257551 h 259455"/>
                <a:gd name="connsiteX1" fmla="*/ 66722 w 742345"/>
                <a:gd name="connsiteY1" fmla="*/ 244104 h 259455"/>
                <a:gd name="connsiteX2" fmla="*/ 222707 w 742345"/>
                <a:gd name="connsiteY2" fmla="*/ 208201 h 259455"/>
                <a:gd name="connsiteX3" fmla="*/ 389989 w 742345"/>
                <a:gd name="connsiteY3" fmla="*/ 153136 h 259455"/>
                <a:gd name="connsiteX4" fmla="*/ 454938 w 742345"/>
                <a:gd name="connsiteY4" fmla="*/ 128393 h 259455"/>
                <a:gd name="connsiteX5" fmla="*/ 695909 w 742345"/>
                <a:gd name="connsiteY5" fmla="*/ 22497 h 259455"/>
                <a:gd name="connsiteX6" fmla="*/ 741832 w 742345"/>
                <a:gd name="connsiteY6" fmla="*/ -1573 h 259455"/>
                <a:gd name="connsiteX7" fmla="*/ 706398 w 742345"/>
                <a:gd name="connsiteY7" fmla="*/ 24111 h 259455"/>
                <a:gd name="connsiteX8" fmla="*/ 525670 w 742345"/>
                <a:gd name="connsiteY8" fmla="*/ 104793 h 259455"/>
                <a:gd name="connsiteX9" fmla="*/ 434566 w 742345"/>
                <a:gd name="connsiteY9" fmla="*/ 143386 h 259455"/>
                <a:gd name="connsiteX10" fmla="*/ 319324 w 742345"/>
                <a:gd name="connsiteY10" fmla="*/ 180567 h 259455"/>
                <a:gd name="connsiteX11" fmla="*/ 165289 w 742345"/>
                <a:gd name="connsiteY11" fmla="*/ 234893 h 259455"/>
                <a:gd name="connsiteX12" fmla="*/ 95431 w 742345"/>
                <a:gd name="connsiteY12" fmla="*/ 248879 h 259455"/>
                <a:gd name="connsiteX13" fmla="*/ 24430 w 742345"/>
                <a:gd name="connsiteY13" fmla="*/ 256409 h 259455"/>
                <a:gd name="connsiteX14" fmla="*/ -514 w 742345"/>
                <a:gd name="connsiteY14" fmla="*/ 257551 h 259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42345" h="259455">
                  <a:moveTo>
                    <a:pt x="-514" y="257551"/>
                  </a:moveTo>
                  <a:cubicBezTo>
                    <a:pt x="20262" y="246996"/>
                    <a:pt x="43526" y="242356"/>
                    <a:pt x="66722" y="244104"/>
                  </a:cubicBezTo>
                  <a:cubicBezTo>
                    <a:pt x="122863" y="247601"/>
                    <a:pt x="172617" y="227228"/>
                    <a:pt x="222707" y="208201"/>
                  </a:cubicBezTo>
                  <a:cubicBezTo>
                    <a:pt x="277706" y="187358"/>
                    <a:pt x="333645" y="169675"/>
                    <a:pt x="389989" y="153136"/>
                  </a:cubicBezTo>
                  <a:cubicBezTo>
                    <a:pt x="412177" y="146277"/>
                    <a:pt x="433826" y="138008"/>
                    <a:pt x="454938" y="128393"/>
                  </a:cubicBezTo>
                  <a:cubicBezTo>
                    <a:pt x="535150" y="92892"/>
                    <a:pt x="617984" y="63376"/>
                    <a:pt x="695909" y="22497"/>
                  </a:cubicBezTo>
                  <a:cubicBezTo>
                    <a:pt x="711172" y="14496"/>
                    <a:pt x="724149" y="1856"/>
                    <a:pt x="741832" y="-1573"/>
                  </a:cubicBezTo>
                  <a:cubicBezTo>
                    <a:pt x="733158" y="11336"/>
                    <a:pt x="719509" y="17320"/>
                    <a:pt x="706398" y="24111"/>
                  </a:cubicBezTo>
                  <a:cubicBezTo>
                    <a:pt x="647702" y="54367"/>
                    <a:pt x="587391" y="81328"/>
                    <a:pt x="525670" y="104793"/>
                  </a:cubicBezTo>
                  <a:cubicBezTo>
                    <a:pt x="494876" y="116559"/>
                    <a:pt x="465158" y="130343"/>
                    <a:pt x="434566" y="143386"/>
                  </a:cubicBezTo>
                  <a:cubicBezTo>
                    <a:pt x="397318" y="159455"/>
                    <a:pt x="357582" y="167792"/>
                    <a:pt x="319324" y="180567"/>
                  </a:cubicBezTo>
                  <a:cubicBezTo>
                    <a:pt x="267688" y="197712"/>
                    <a:pt x="216522" y="216471"/>
                    <a:pt x="165289" y="234893"/>
                  </a:cubicBezTo>
                  <a:cubicBezTo>
                    <a:pt x="142698" y="242423"/>
                    <a:pt x="119233" y="247130"/>
                    <a:pt x="95431" y="248879"/>
                  </a:cubicBezTo>
                  <a:cubicBezTo>
                    <a:pt x="71899" y="251232"/>
                    <a:pt x="47694" y="249685"/>
                    <a:pt x="24430" y="256409"/>
                  </a:cubicBezTo>
                  <a:cubicBezTo>
                    <a:pt x="16228" y="257888"/>
                    <a:pt x="7823" y="258224"/>
                    <a:pt x="-514" y="257551"/>
                  </a:cubicBezTo>
                  <a:close/>
                </a:path>
              </a:pathLst>
            </a:custGeom>
            <a:solidFill>
              <a:srgbClr val="0E1315"/>
            </a:solidFill>
            <a:ln w="6712" cap="flat">
              <a:noFill/>
              <a:prstDash val="solid"/>
              <a:miter/>
            </a:ln>
          </p:spPr>
          <p:txBody>
            <a:bodyPr rtlCol="0" anchor="ctr"/>
            <a:lstStyle/>
            <a:p>
              <a:endParaRPr lang="es-CO"/>
            </a:p>
          </p:txBody>
        </p:sp>
        <p:sp>
          <p:nvSpPr>
            <p:cNvPr id="1038" name="Freeform: Shape 1037">
              <a:extLst>
                <a:ext uri="{FF2B5EF4-FFF2-40B4-BE49-F238E27FC236}">
                  <a16:creationId xmlns:a16="http://schemas.microsoft.com/office/drawing/2014/main" id="{3230B695-DEA6-313A-12D9-924B76A22E74}"/>
                </a:ext>
              </a:extLst>
            </p:cNvPr>
            <p:cNvSpPr/>
            <p:nvPr/>
          </p:nvSpPr>
          <p:spPr>
            <a:xfrm>
              <a:off x="8325454" y="1933888"/>
              <a:ext cx="20651" cy="388283"/>
            </a:xfrm>
            <a:custGeom>
              <a:avLst/>
              <a:gdLst>
                <a:gd name="connsiteX0" fmla="*/ -514 w 20651"/>
                <a:gd name="connsiteY0" fmla="*/ 386711 h 388283"/>
                <a:gd name="connsiteX1" fmla="*/ 9168 w 20651"/>
                <a:gd name="connsiteY1" fmla="*/ 77429 h 388283"/>
                <a:gd name="connsiteX2" fmla="*/ 4529 w 20651"/>
                <a:gd name="connsiteY2" fmla="*/ -1573 h 388283"/>
                <a:gd name="connsiteX3" fmla="*/ 8630 w 20651"/>
                <a:gd name="connsiteY3" fmla="*/ 4344 h 388283"/>
                <a:gd name="connsiteX4" fmla="*/ 14883 w 20651"/>
                <a:gd name="connsiteY4" fmla="*/ 78303 h 388283"/>
                <a:gd name="connsiteX5" fmla="*/ 18648 w 20651"/>
                <a:gd name="connsiteY5" fmla="*/ 137470 h 388283"/>
                <a:gd name="connsiteX6" fmla="*/ 15219 w 20651"/>
                <a:gd name="connsiteY6" fmla="*/ 213849 h 388283"/>
                <a:gd name="connsiteX7" fmla="*/ 14547 w 20651"/>
                <a:gd name="connsiteY7" fmla="*/ 328149 h 388283"/>
                <a:gd name="connsiteX8" fmla="*/ -514 w 20651"/>
                <a:gd name="connsiteY8" fmla="*/ 386711 h 38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51" h="388283">
                  <a:moveTo>
                    <a:pt x="-514" y="386711"/>
                  </a:moveTo>
                  <a:cubicBezTo>
                    <a:pt x="18648" y="284110"/>
                    <a:pt x="7084" y="180433"/>
                    <a:pt x="9168" y="77429"/>
                  </a:cubicBezTo>
                  <a:cubicBezTo>
                    <a:pt x="9706" y="51139"/>
                    <a:pt x="1839" y="25052"/>
                    <a:pt x="4529" y="-1573"/>
                  </a:cubicBezTo>
                  <a:cubicBezTo>
                    <a:pt x="5941" y="445"/>
                    <a:pt x="8698" y="2461"/>
                    <a:pt x="8630" y="4344"/>
                  </a:cubicBezTo>
                  <a:cubicBezTo>
                    <a:pt x="7823" y="29221"/>
                    <a:pt x="15354" y="53291"/>
                    <a:pt x="14883" y="78303"/>
                  </a:cubicBezTo>
                  <a:cubicBezTo>
                    <a:pt x="14143" y="98069"/>
                    <a:pt x="15421" y="117904"/>
                    <a:pt x="18648" y="137470"/>
                  </a:cubicBezTo>
                  <a:cubicBezTo>
                    <a:pt x="23086" y="162750"/>
                    <a:pt x="16295" y="188367"/>
                    <a:pt x="15219" y="213849"/>
                  </a:cubicBezTo>
                  <a:cubicBezTo>
                    <a:pt x="13606" y="251904"/>
                    <a:pt x="15219" y="290027"/>
                    <a:pt x="14547" y="328149"/>
                  </a:cubicBezTo>
                  <a:cubicBezTo>
                    <a:pt x="15354" y="348723"/>
                    <a:pt x="10109" y="369095"/>
                    <a:pt x="-514" y="386711"/>
                  </a:cubicBezTo>
                  <a:close/>
                </a:path>
              </a:pathLst>
            </a:custGeom>
            <a:solidFill>
              <a:srgbClr val="141A1D"/>
            </a:solidFill>
            <a:ln w="6712" cap="flat">
              <a:noFill/>
              <a:prstDash val="solid"/>
              <a:miter/>
            </a:ln>
          </p:spPr>
          <p:txBody>
            <a:bodyPr rtlCol="0" anchor="ctr"/>
            <a:lstStyle/>
            <a:p>
              <a:endParaRPr lang="es-CO"/>
            </a:p>
          </p:txBody>
        </p:sp>
        <p:sp>
          <p:nvSpPr>
            <p:cNvPr id="1039" name="Freeform: Shape 1038">
              <a:extLst>
                <a:ext uri="{FF2B5EF4-FFF2-40B4-BE49-F238E27FC236}">
                  <a16:creationId xmlns:a16="http://schemas.microsoft.com/office/drawing/2014/main" id="{720903B8-96DE-E5FD-00C5-5B97CF84A500}"/>
                </a:ext>
              </a:extLst>
            </p:cNvPr>
            <p:cNvSpPr/>
            <p:nvPr/>
          </p:nvSpPr>
          <p:spPr>
            <a:xfrm>
              <a:off x="8295601" y="2322105"/>
              <a:ext cx="29920" cy="64814"/>
            </a:xfrm>
            <a:custGeom>
              <a:avLst/>
              <a:gdLst>
                <a:gd name="connsiteX0" fmla="*/ -514 w 29920"/>
                <a:gd name="connsiteY0" fmla="*/ 63242 h 64814"/>
                <a:gd name="connsiteX1" fmla="*/ 29407 w 29920"/>
                <a:gd name="connsiteY1" fmla="*/ -1573 h 64814"/>
                <a:gd name="connsiteX2" fmla="*/ -514 w 29920"/>
                <a:gd name="connsiteY2" fmla="*/ 63242 h 64814"/>
              </a:gdLst>
              <a:ahLst/>
              <a:cxnLst>
                <a:cxn ang="0">
                  <a:pos x="connsiteX0" y="connsiteY0"/>
                </a:cxn>
                <a:cxn ang="0">
                  <a:pos x="connsiteX1" y="connsiteY1"/>
                </a:cxn>
                <a:cxn ang="0">
                  <a:pos x="connsiteX2" y="connsiteY2"/>
                </a:cxn>
              </a:cxnLst>
              <a:rect l="l" t="t" r="r" b="b"/>
              <a:pathLst>
                <a:path w="29920" h="64814">
                  <a:moveTo>
                    <a:pt x="-514" y="63242"/>
                  </a:moveTo>
                  <a:cubicBezTo>
                    <a:pt x="7555" y="40853"/>
                    <a:pt x="17573" y="19135"/>
                    <a:pt x="29407" y="-1573"/>
                  </a:cubicBezTo>
                  <a:cubicBezTo>
                    <a:pt x="25776" y="22968"/>
                    <a:pt x="18245" y="45694"/>
                    <a:pt x="-514" y="63242"/>
                  </a:cubicBezTo>
                  <a:close/>
                </a:path>
              </a:pathLst>
            </a:custGeom>
            <a:solidFill>
              <a:srgbClr val="141A1D"/>
            </a:solidFill>
            <a:ln w="6712" cap="flat">
              <a:noFill/>
              <a:prstDash val="solid"/>
              <a:miter/>
            </a:ln>
          </p:spPr>
          <p:txBody>
            <a:bodyPr rtlCol="0" anchor="ctr"/>
            <a:lstStyle/>
            <a:p>
              <a:endParaRPr lang="es-CO"/>
            </a:p>
          </p:txBody>
        </p:sp>
        <p:sp>
          <p:nvSpPr>
            <p:cNvPr id="1040" name="Freeform: Shape 1039">
              <a:extLst>
                <a:ext uri="{FF2B5EF4-FFF2-40B4-BE49-F238E27FC236}">
                  <a16:creationId xmlns:a16="http://schemas.microsoft.com/office/drawing/2014/main" id="{7231263D-211D-0BF7-760F-8258EB98455B}"/>
                </a:ext>
              </a:extLst>
            </p:cNvPr>
            <p:cNvSpPr/>
            <p:nvPr/>
          </p:nvSpPr>
          <p:spPr>
            <a:xfrm>
              <a:off x="8190984" y="2471434"/>
              <a:ext cx="29919" cy="24944"/>
            </a:xfrm>
            <a:custGeom>
              <a:avLst/>
              <a:gdLst>
                <a:gd name="connsiteX0" fmla="*/ -514 w 29919"/>
                <a:gd name="connsiteY0" fmla="*/ 23372 h 24944"/>
                <a:gd name="connsiteX1" fmla="*/ 29406 w 29919"/>
                <a:gd name="connsiteY1" fmla="*/ -1573 h 24944"/>
                <a:gd name="connsiteX2" fmla="*/ -514 w 29919"/>
                <a:gd name="connsiteY2" fmla="*/ 23372 h 24944"/>
              </a:gdLst>
              <a:ahLst/>
              <a:cxnLst>
                <a:cxn ang="0">
                  <a:pos x="connsiteX0" y="connsiteY0"/>
                </a:cxn>
                <a:cxn ang="0">
                  <a:pos x="connsiteX1" y="connsiteY1"/>
                </a:cxn>
                <a:cxn ang="0">
                  <a:pos x="connsiteX2" y="connsiteY2"/>
                </a:cxn>
              </a:cxnLst>
              <a:rect l="l" t="t" r="r" b="b"/>
              <a:pathLst>
                <a:path w="29919" h="24944">
                  <a:moveTo>
                    <a:pt x="-514" y="23372"/>
                  </a:moveTo>
                  <a:cubicBezTo>
                    <a:pt x="7487" y="12681"/>
                    <a:pt x="15152" y="1588"/>
                    <a:pt x="29406" y="-1573"/>
                  </a:cubicBezTo>
                  <a:cubicBezTo>
                    <a:pt x="21875" y="9656"/>
                    <a:pt x="14547" y="21153"/>
                    <a:pt x="-514" y="23372"/>
                  </a:cubicBezTo>
                  <a:close/>
                </a:path>
              </a:pathLst>
            </a:custGeom>
            <a:solidFill>
              <a:srgbClr val="141A1D"/>
            </a:solidFill>
            <a:ln w="6712" cap="flat">
              <a:noFill/>
              <a:prstDash val="solid"/>
              <a:miter/>
            </a:ln>
          </p:spPr>
          <p:txBody>
            <a:bodyPr rtlCol="0" anchor="ctr"/>
            <a:lstStyle/>
            <a:p>
              <a:endParaRPr lang="es-CO"/>
            </a:p>
          </p:txBody>
        </p:sp>
        <p:sp>
          <p:nvSpPr>
            <p:cNvPr id="1041" name="Freeform: Shape 1040">
              <a:extLst>
                <a:ext uri="{FF2B5EF4-FFF2-40B4-BE49-F238E27FC236}">
                  <a16:creationId xmlns:a16="http://schemas.microsoft.com/office/drawing/2014/main" id="{7D0602AA-667D-BCA1-6F84-B78003CE8A3F}"/>
                </a:ext>
              </a:extLst>
            </p:cNvPr>
            <p:cNvSpPr/>
            <p:nvPr/>
          </p:nvSpPr>
          <p:spPr>
            <a:xfrm>
              <a:off x="8260572" y="2401711"/>
              <a:ext cx="24944" cy="29852"/>
            </a:xfrm>
            <a:custGeom>
              <a:avLst/>
              <a:gdLst>
                <a:gd name="connsiteX0" fmla="*/ -514 w 24944"/>
                <a:gd name="connsiteY0" fmla="*/ 28280 h 29852"/>
                <a:gd name="connsiteX1" fmla="*/ 24430 w 24944"/>
                <a:gd name="connsiteY1" fmla="*/ -1573 h 29852"/>
                <a:gd name="connsiteX2" fmla="*/ -514 w 24944"/>
                <a:gd name="connsiteY2" fmla="*/ 28280 h 29852"/>
              </a:gdLst>
              <a:ahLst/>
              <a:cxnLst>
                <a:cxn ang="0">
                  <a:pos x="connsiteX0" y="connsiteY0"/>
                </a:cxn>
                <a:cxn ang="0">
                  <a:pos x="connsiteX1" y="connsiteY1"/>
                </a:cxn>
                <a:cxn ang="0">
                  <a:pos x="connsiteX2" y="connsiteY2"/>
                </a:cxn>
              </a:cxnLst>
              <a:rect l="l" t="t" r="r" b="b"/>
              <a:pathLst>
                <a:path w="24944" h="29852">
                  <a:moveTo>
                    <a:pt x="-514" y="28280"/>
                  </a:moveTo>
                  <a:cubicBezTo>
                    <a:pt x="2781" y="14161"/>
                    <a:pt x="13875" y="6496"/>
                    <a:pt x="24430" y="-1573"/>
                  </a:cubicBezTo>
                  <a:cubicBezTo>
                    <a:pt x="22279" y="13488"/>
                    <a:pt x="10782" y="20817"/>
                    <a:pt x="-514" y="28280"/>
                  </a:cubicBezTo>
                  <a:close/>
                </a:path>
              </a:pathLst>
            </a:custGeom>
            <a:solidFill>
              <a:srgbClr val="141A1D"/>
            </a:solidFill>
            <a:ln w="6712" cap="flat">
              <a:noFill/>
              <a:prstDash val="solid"/>
              <a:miter/>
            </a:ln>
          </p:spPr>
          <p:txBody>
            <a:bodyPr rtlCol="0" anchor="ctr"/>
            <a:lstStyle/>
            <a:p>
              <a:endParaRPr lang="es-CO"/>
            </a:p>
          </p:txBody>
        </p:sp>
        <p:sp>
          <p:nvSpPr>
            <p:cNvPr id="1042" name="Freeform: Shape 1041">
              <a:extLst>
                <a:ext uri="{FF2B5EF4-FFF2-40B4-BE49-F238E27FC236}">
                  <a16:creationId xmlns:a16="http://schemas.microsoft.com/office/drawing/2014/main" id="{2CA534F4-9A9F-DE0C-9851-2DBF37F590E0}"/>
                </a:ext>
              </a:extLst>
            </p:cNvPr>
            <p:cNvSpPr/>
            <p:nvPr/>
          </p:nvSpPr>
          <p:spPr>
            <a:xfrm>
              <a:off x="8220836" y="2451264"/>
              <a:ext cx="20170" cy="20170"/>
            </a:xfrm>
            <a:custGeom>
              <a:avLst/>
              <a:gdLst>
                <a:gd name="connsiteX0" fmla="*/ -514 w 20170"/>
                <a:gd name="connsiteY0" fmla="*/ 18598 h 20170"/>
                <a:gd name="connsiteX1" fmla="*/ 19657 w 20170"/>
                <a:gd name="connsiteY1" fmla="*/ -1573 h 20170"/>
                <a:gd name="connsiteX2" fmla="*/ -514 w 20170"/>
                <a:gd name="connsiteY2" fmla="*/ 18598 h 20170"/>
              </a:gdLst>
              <a:ahLst/>
              <a:cxnLst>
                <a:cxn ang="0">
                  <a:pos x="connsiteX0" y="connsiteY0"/>
                </a:cxn>
                <a:cxn ang="0">
                  <a:pos x="connsiteX1" y="connsiteY1"/>
                </a:cxn>
                <a:cxn ang="0">
                  <a:pos x="connsiteX2" y="connsiteY2"/>
                </a:cxn>
              </a:cxnLst>
              <a:rect l="l" t="t" r="r" b="b"/>
              <a:pathLst>
                <a:path w="20170" h="20170">
                  <a:moveTo>
                    <a:pt x="-514" y="18598"/>
                  </a:moveTo>
                  <a:cubicBezTo>
                    <a:pt x="4059" y="9992"/>
                    <a:pt x="11051" y="2999"/>
                    <a:pt x="19657" y="-1573"/>
                  </a:cubicBezTo>
                  <a:cubicBezTo>
                    <a:pt x="19657" y="9588"/>
                    <a:pt x="10648" y="18598"/>
                    <a:pt x="-514" y="18598"/>
                  </a:cubicBezTo>
                  <a:close/>
                </a:path>
              </a:pathLst>
            </a:custGeom>
            <a:solidFill>
              <a:srgbClr val="141A1D"/>
            </a:solidFill>
            <a:ln w="6712" cap="flat">
              <a:noFill/>
              <a:prstDash val="solid"/>
              <a:miter/>
            </a:ln>
          </p:spPr>
          <p:txBody>
            <a:bodyPr rtlCol="0" anchor="ctr"/>
            <a:lstStyle/>
            <a:p>
              <a:endParaRPr lang="es-CO"/>
            </a:p>
          </p:txBody>
        </p:sp>
        <p:sp>
          <p:nvSpPr>
            <p:cNvPr id="1043" name="Freeform: Shape 1042">
              <a:extLst>
                <a:ext uri="{FF2B5EF4-FFF2-40B4-BE49-F238E27FC236}">
                  <a16:creationId xmlns:a16="http://schemas.microsoft.com/office/drawing/2014/main" id="{D4AD6DCF-AB16-97CA-92F8-CB68E8043342}"/>
                </a:ext>
              </a:extLst>
            </p:cNvPr>
            <p:cNvSpPr/>
            <p:nvPr/>
          </p:nvSpPr>
          <p:spPr>
            <a:xfrm>
              <a:off x="8171150" y="2496379"/>
              <a:ext cx="20170" cy="15060"/>
            </a:xfrm>
            <a:custGeom>
              <a:avLst/>
              <a:gdLst>
                <a:gd name="connsiteX0" fmla="*/ -514 w 20170"/>
                <a:gd name="connsiteY0" fmla="*/ 13488 h 15060"/>
                <a:gd name="connsiteX1" fmla="*/ 19657 w 20170"/>
                <a:gd name="connsiteY1" fmla="*/ -1573 h 15060"/>
                <a:gd name="connsiteX2" fmla="*/ -514 w 20170"/>
                <a:gd name="connsiteY2" fmla="*/ 13488 h 15060"/>
              </a:gdLst>
              <a:ahLst/>
              <a:cxnLst>
                <a:cxn ang="0">
                  <a:pos x="connsiteX0" y="connsiteY0"/>
                </a:cxn>
                <a:cxn ang="0">
                  <a:pos x="connsiteX1" y="connsiteY1"/>
                </a:cxn>
                <a:cxn ang="0">
                  <a:pos x="connsiteX2" y="connsiteY2"/>
                </a:cxn>
              </a:cxnLst>
              <a:rect l="l" t="t" r="r" b="b"/>
              <a:pathLst>
                <a:path w="20170" h="15060">
                  <a:moveTo>
                    <a:pt x="-514" y="13488"/>
                  </a:moveTo>
                  <a:cubicBezTo>
                    <a:pt x="2982" y="5218"/>
                    <a:pt x="10714" y="-564"/>
                    <a:pt x="19657" y="-1573"/>
                  </a:cubicBezTo>
                  <a:cubicBezTo>
                    <a:pt x="16631" y="7100"/>
                    <a:pt x="8630" y="13017"/>
                    <a:pt x="-514" y="13488"/>
                  </a:cubicBezTo>
                  <a:close/>
                </a:path>
              </a:pathLst>
            </a:custGeom>
            <a:solidFill>
              <a:srgbClr val="141A1D"/>
            </a:solidFill>
            <a:ln w="6712" cap="flat">
              <a:noFill/>
              <a:prstDash val="solid"/>
              <a:miter/>
            </a:ln>
          </p:spPr>
          <p:txBody>
            <a:bodyPr rtlCol="0" anchor="ctr"/>
            <a:lstStyle/>
            <a:p>
              <a:endParaRPr lang="es-CO"/>
            </a:p>
          </p:txBody>
        </p:sp>
        <p:sp>
          <p:nvSpPr>
            <p:cNvPr id="1044" name="Freeform: Shape 1043">
              <a:extLst>
                <a:ext uri="{FF2B5EF4-FFF2-40B4-BE49-F238E27FC236}">
                  <a16:creationId xmlns:a16="http://schemas.microsoft.com/office/drawing/2014/main" id="{0E4E5AE9-2A88-E17B-E07D-86B62A7D0701}"/>
                </a:ext>
              </a:extLst>
            </p:cNvPr>
            <p:cNvSpPr/>
            <p:nvPr/>
          </p:nvSpPr>
          <p:spPr>
            <a:xfrm>
              <a:off x="8321386" y="1913314"/>
              <a:ext cx="9366" cy="20507"/>
            </a:xfrm>
            <a:custGeom>
              <a:avLst/>
              <a:gdLst>
                <a:gd name="connsiteX0" fmla="*/ 8597 w 9366"/>
                <a:gd name="connsiteY0" fmla="*/ 18934 h 20507"/>
                <a:gd name="connsiteX1" fmla="*/ 4631 w 9366"/>
                <a:gd name="connsiteY1" fmla="*/ 17926 h 20507"/>
                <a:gd name="connsiteX2" fmla="*/ 1672 w 9366"/>
                <a:gd name="connsiteY2" fmla="*/ 1184 h 20507"/>
                <a:gd name="connsiteX3" fmla="*/ 3017 w 9366"/>
                <a:gd name="connsiteY3" fmla="*/ -430 h 20507"/>
                <a:gd name="connsiteX4" fmla="*/ 4361 w 9366"/>
                <a:gd name="connsiteY4" fmla="*/ -1573 h 20507"/>
                <a:gd name="connsiteX5" fmla="*/ 8597 w 9366"/>
                <a:gd name="connsiteY5" fmla="*/ 18934 h 20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66" h="20507">
                  <a:moveTo>
                    <a:pt x="8597" y="18934"/>
                  </a:moveTo>
                  <a:cubicBezTo>
                    <a:pt x="7253" y="18732"/>
                    <a:pt x="5908" y="18397"/>
                    <a:pt x="4631" y="17926"/>
                  </a:cubicBezTo>
                  <a:cubicBezTo>
                    <a:pt x="-816" y="14093"/>
                    <a:pt x="-2160" y="6630"/>
                    <a:pt x="1672" y="1184"/>
                  </a:cubicBezTo>
                  <a:cubicBezTo>
                    <a:pt x="2076" y="579"/>
                    <a:pt x="2546" y="42"/>
                    <a:pt x="3017" y="-430"/>
                  </a:cubicBezTo>
                  <a:lnTo>
                    <a:pt x="4361" y="-1573"/>
                  </a:lnTo>
                  <a:cubicBezTo>
                    <a:pt x="10413" y="4277"/>
                    <a:pt x="8597" y="11808"/>
                    <a:pt x="8597" y="18934"/>
                  </a:cubicBezTo>
                  <a:close/>
                </a:path>
              </a:pathLst>
            </a:custGeom>
            <a:solidFill>
              <a:srgbClr val="141A1D"/>
            </a:solidFill>
            <a:ln w="6712" cap="flat">
              <a:noFill/>
              <a:prstDash val="solid"/>
              <a:miter/>
            </a:ln>
          </p:spPr>
          <p:txBody>
            <a:bodyPr rtlCol="0" anchor="ctr"/>
            <a:lstStyle/>
            <a:p>
              <a:endParaRPr lang="es-CO"/>
            </a:p>
          </p:txBody>
        </p:sp>
        <p:sp>
          <p:nvSpPr>
            <p:cNvPr id="1045" name="Freeform: Shape 1044">
              <a:extLst>
                <a:ext uri="{FF2B5EF4-FFF2-40B4-BE49-F238E27FC236}">
                  <a16:creationId xmlns:a16="http://schemas.microsoft.com/office/drawing/2014/main" id="{986BB633-6A31-C277-4F68-BFA17224E958}"/>
                </a:ext>
              </a:extLst>
            </p:cNvPr>
            <p:cNvSpPr/>
            <p:nvPr/>
          </p:nvSpPr>
          <p:spPr>
            <a:xfrm>
              <a:off x="8285516" y="2386852"/>
              <a:ext cx="10167" cy="14858"/>
            </a:xfrm>
            <a:custGeom>
              <a:avLst/>
              <a:gdLst>
                <a:gd name="connsiteX0" fmla="*/ -514 w 10167"/>
                <a:gd name="connsiteY0" fmla="*/ 13286 h 14858"/>
                <a:gd name="connsiteX1" fmla="*/ 9572 w 10167"/>
                <a:gd name="connsiteY1" fmla="*/ -1573 h 14858"/>
                <a:gd name="connsiteX2" fmla="*/ -514 w 10167"/>
                <a:gd name="connsiteY2" fmla="*/ 13286 h 14858"/>
              </a:gdLst>
              <a:ahLst/>
              <a:cxnLst>
                <a:cxn ang="0">
                  <a:pos x="connsiteX0" y="connsiteY0"/>
                </a:cxn>
                <a:cxn ang="0">
                  <a:pos x="connsiteX1" y="connsiteY1"/>
                </a:cxn>
                <a:cxn ang="0">
                  <a:pos x="connsiteX2" y="connsiteY2"/>
                </a:cxn>
              </a:cxnLst>
              <a:rect l="l" t="t" r="r" b="b"/>
              <a:pathLst>
                <a:path w="10167" h="14858">
                  <a:moveTo>
                    <a:pt x="-514" y="13286"/>
                  </a:moveTo>
                  <a:cubicBezTo>
                    <a:pt x="-514" y="6764"/>
                    <a:pt x="3454" y="848"/>
                    <a:pt x="9572" y="-1573"/>
                  </a:cubicBezTo>
                  <a:cubicBezTo>
                    <a:pt x="10312" y="5151"/>
                    <a:pt x="6009" y="11471"/>
                    <a:pt x="-514" y="13286"/>
                  </a:cubicBezTo>
                  <a:close/>
                </a:path>
              </a:pathLst>
            </a:custGeom>
            <a:solidFill>
              <a:srgbClr val="141A1D"/>
            </a:solidFill>
            <a:ln w="6712" cap="flat">
              <a:noFill/>
              <a:prstDash val="solid"/>
              <a:miter/>
            </a:ln>
          </p:spPr>
          <p:txBody>
            <a:bodyPr rtlCol="0" anchor="ctr"/>
            <a:lstStyle/>
            <a:p>
              <a:endParaRPr lang="es-CO"/>
            </a:p>
          </p:txBody>
        </p:sp>
        <p:sp>
          <p:nvSpPr>
            <p:cNvPr id="1046" name="Freeform: Shape 1045">
              <a:extLst>
                <a:ext uri="{FF2B5EF4-FFF2-40B4-BE49-F238E27FC236}">
                  <a16:creationId xmlns:a16="http://schemas.microsoft.com/office/drawing/2014/main" id="{C465BB53-4946-8C2A-443F-226A52B59006}"/>
                </a:ext>
              </a:extLst>
            </p:cNvPr>
            <p:cNvSpPr/>
            <p:nvPr/>
          </p:nvSpPr>
          <p:spPr>
            <a:xfrm>
              <a:off x="8051403" y="2617458"/>
              <a:ext cx="11705" cy="8616"/>
            </a:xfrm>
            <a:custGeom>
              <a:avLst/>
              <a:gdLst>
                <a:gd name="connsiteX0" fmla="*/ -514 w 11705"/>
                <a:gd name="connsiteY0" fmla="*/ 7044 h 8616"/>
                <a:gd name="connsiteX1" fmla="*/ 9504 w 11705"/>
                <a:gd name="connsiteY1" fmla="*/ -755 h 8616"/>
                <a:gd name="connsiteX2" fmla="*/ 4327 w 11705"/>
                <a:gd name="connsiteY2" fmla="*/ 6372 h 8616"/>
                <a:gd name="connsiteX3" fmla="*/ -514 w 11705"/>
                <a:gd name="connsiteY3" fmla="*/ 7044 h 8616"/>
              </a:gdLst>
              <a:ahLst/>
              <a:cxnLst>
                <a:cxn ang="0">
                  <a:pos x="connsiteX0" y="connsiteY0"/>
                </a:cxn>
                <a:cxn ang="0">
                  <a:pos x="connsiteX1" y="connsiteY1"/>
                </a:cxn>
                <a:cxn ang="0">
                  <a:pos x="connsiteX2" y="connsiteY2"/>
                </a:cxn>
                <a:cxn ang="0">
                  <a:pos x="connsiteX3" y="connsiteY3"/>
                </a:cxn>
              </a:cxnLst>
              <a:rect l="l" t="t" r="r" b="b"/>
              <a:pathLst>
                <a:path w="11705" h="8616">
                  <a:moveTo>
                    <a:pt x="-514" y="7044"/>
                  </a:moveTo>
                  <a:cubicBezTo>
                    <a:pt x="1907" y="2808"/>
                    <a:pt x="5605" y="-3915"/>
                    <a:pt x="9504" y="-755"/>
                  </a:cubicBezTo>
                  <a:cubicBezTo>
                    <a:pt x="14412" y="3145"/>
                    <a:pt x="7353" y="4758"/>
                    <a:pt x="4327" y="6372"/>
                  </a:cubicBezTo>
                  <a:cubicBezTo>
                    <a:pt x="2781" y="6843"/>
                    <a:pt x="1100" y="7044"/>
                    <a:pt x="-514" y="7044"/>
                  </a:cubicBezTo>
                  <a:close/>
                </a:path>
              </a:pathLst>
            </a:custGeom>
            <a:solidFill>
              <a:srgbClr val="000000"/>
            </a:solidFill>
            <a:ln w="6712" cap="flat">
              <a:noFill/>
              <a:prstDash val="solid"/>
              <a:miter/>
            </a:ln>
          </p:spPr>
          <p:txBody>
            <a:bodyPr rtlCol="0" anchor="ctr"/>
            <a:lstStyle/>
            <a:p>
              <a:endParaRPr lang="es-CO"/>
            </a:p>
          </p:txBody>
        </p:sp>
        <p:sp>
          <p:nvSpPr>
            <p:cNvPr id="1047" name="Freeform: Shape 1046">
              <a:extLst>
                <a:ext uri="{FF2B5EF4-FFF2-40B4-BE49-F238E27FC236}">
                  <a16:creationId xmlns:a16="http://schemas.microsoft.com/office/drawing/2014/main" id="{FBE71526-244A-5174-1ADD-AF11CE77CB1C}"/>
                </a:ext>
              </a:extLst>
            </p:cNvPr>
            <p:cNvSpPr/>
            <p:nvPr/>
          </p:nvSpPr>
          <p:spPr>
            <a:xfrm>
              <a:off x="8049655" y="2626076"/>
              <a:ext cx="2084" cy="2017"/>
            </a:xfrm>
            <a:custGeom>
              <a:avLst/>
              <a:gdLst>
                <a:gd name="connsiteX0" fmla="*/ 2084 w 2084"/>
                <a:gd name="connsiteY0" fmla="*/ 0 h 2017"/>
                <a:gd name="connsiteX1" fmla="*/ 941 w 2084"/>
                <a:gd name="connsiteY1" fmla="*/ 2017 h 2017"/>
                <a:gd name="connsiteX2" fmla="*/ 0 w 2084"/>
                <a:gd name="connsiteY2" fmla="*/ 1143 h 2017"/>
                <a:gd name="connsiteX3" fmla="*/ 2084 w 2084"/>
                <a:gd name="connsiteY3" fmla="*/ 0 h 2017"/>
              </a:gdLst>
              <a:ahLst/>
              <a:cxnLst>
                <a:cxn ang="0">
                  <a:pos x="connsiteX0" y="connsiteY0"/>
                </a:cxn>
                <a:cxn ang="0">
                  <a:pos x="connsiteX1" y="connsiteY1"/>
                </a:cxn>
                <a:cxn ang="0">
                  <a:pos x="connsiteX2" y="connsiteY2"/>
                </a:cxn>
                <a:cxn ang="0">
                  <a:pos x="connsiteX3" y="connsiteY3"/>
                </a:cxn>
              </a:cxnLst>
              <a:rect l="l" t="t" r="r" b="b"/>
              <a:pathLst>
                <a:path w="2084" h="2017">
                  <a:moveTo>
                    <a:pt x="2084" y="0"/>
                  </a:moveTo>
                  <a:lnTo>
                    <a:pt x="941" y="2017"/>
                  </a:lnTo>
                  <a:lnTo>
                    <a:pt x="0" y="1143"/>
                  </a:lnTo>
                  <a:lnTo>
                    <a:pt x="2084" y="0"/>
                  </a:lnTo>
                  <a:close/>
                </a:path>
              </a:pathLst>
            </a:custGeom>
            <a:solidFill>
              <a:srgbClr val="000000"/>
            </a:solidFill>
            <a:ln w="6712" cap="flat">
              <a:noFill/>
              <a:prstDash val="solid"/>
              <a:miter/>
            </a:ln>
          </p:spPr>
          <p:txBody>
            <a:bodyPr rtlCol="0" anchor="ctr"/>
            <a:lstStyle/>
            <a:p>
              <a:endParaRPr lang="es-CO"/>
            </a:p>
          </p:txBody>
        </p:sp>
        <p:sp>
          <p:nvSpPr>
            <p:cNvPr id="1048" name="Freeform: Shape 1047">
              <a:extLst>
                <a:ext uri="{FF2B5EF4-FFF2-40B4-BE49-F238E27FC236}">
                  <a16:creationId xmlns:a16="http://schemas.microsoft.com/office/drawing/2014/main" id="{97E92214-17A9-7D8F-3808-184528A7D164}"/>
                </a:ext>
              </a:extLst>
            </p:cNvPr>
            <p:cNvSpPr/>
            <p:nvPr/>
          </p:nvSpPr>
          <p:spPr>
            <a:xfrm>
              <a:off x="8036746" y="2633942"/>
              <a:ext cx="2084" cy="2084"/>
            </a:xfrm>
            <a:custGeom>
              <a:avLst/>
              <a:gdLst>
                <a:gd name="connsiteX0" fmla="*/ 0 w 2084"/>
                <a:gd name="connsiteY0" fmla="*/ 2084 h 2084"/>
                <a:gd name="connsiteX1" fmla="*/ 1143 w 2084"/>
                <a:gd name="connsiteY1" fmla="*/ 0 h 2084"/>
                <a:gd name="connsiteX2" fmla="*/ 2084 w 2084"/>
                <a:gd name="connsiteY2" fmla="*/ 941 h 2084"/>
                <a:gd name="connsiteX3" fmla="*/ 0 w 2084"/>
                <a:gd name="connsiteY3" fmla="*/ 2084 h 2084"/>
              </a:gdLst>
              <a:ahLst/>
              <a:cxnLst>
                <a:cxn ang="0">
                  <a:pos x="connsiteX0" y="connsiteY0"/>
                </a:cxn>
                <a:cxn ang="0">
                  <a:pos x="connsiteX1" y="connsiteY1"/>
                </a:cxn>
                <a:cxn ang="0">
                  <a:pos x="connsiteX2" y="connsiteY2"/>
                </a:cxn>
                <a:cxn ang="0">
                  <a:pos x="connsiteX3" y="connsiteY3"/>
                </a:cxn>
              </a:cxnLst>
              <a:rect l="l" t="t" r="r" b="b"/>
              <a:pathLst>
                <a:path w="2084" h="2084">
                  <a:moveTo>
                    <a:pt x="0" y="2084"/>
                  </a:moveTo>
                  <a:lnTo>
                    <a:pt x="1143" y="0"/>
                  </a:lnTo>
                  <a:lnTo>
                    <a:pt x="2084" y="941"/>
                  </a:lnTo>
                  <a:lnTo>
                    <a:pt x="0" y="2084"/>
                  </a:lnTo>
                  <a:close/>
                </a:path>
              </a:pathLst>
            </a:custGeom>
            <a:solidFill>
              <a:srgbClr val="000000"/>
            </a:solidFill>
            <a:ln w="6712" cap="flat">
              <a:noFill/>
              <a:prstDash val="solid"/>
              <a:miter/>
            </a:ln>
          </p:spPr>
          <p:txBody>
            <a:bodyPr rtlCol="0" anchor="ctr"/>
            <a:lstStyle/>
            <a:p>
              <a:endParaRPr lang="es-CO"/>
            </a:p>
          </p:txBody>
        </p:sp>
        <p:sp>
          <p:nvSpPr>
            <p:cNvPr id="1049" name="Freeform: Shape 1048">
              <a:extLst>
                <a:ext uri="{FF2B5EF4-FFF2-40B4-BE49-F238E27FC236}">
                  <a16:creationId xmlns:a16="http://schemas.microsoft.com/office/drawing/2014/main" id="{4FF90A94-C679-90AD-CEB2-56A08895212D}"/>
                </a:ext>
              </a:extLst>
            </p:cNvPr>
            <p:cNvSpPr/>
            <p:nvPr/>
          </p:nvSpPr>
          <p:spPr>
            <a:xfrm>
              <a:off x="8255664" y="2431564"/>
              <a:ext cx="4975" cy="5042"/>
            </a:xfrm>
            <a:custGeom>
              <a:avLst/>
              <a:gdLst>
                <a:gd name="connsiteX0" fmla="*/ -514 w 4975"/>
                <a:gd name="connsiteY0" fmla="*/ 3470 h 5042"/>
                <a:gd name="connsiteX1" fmla="*/ 4462 w 4975"/>
                <a:gd name="connsiteY1" fmla="*/ -1573 h 5042"/>
                <a:gd name="connsiteX2" fmla="*/ -514 w 4975"/>
                <a:gd name="connsiteY2" fmla="*/ 3470 h 5042"/>
              </a:gdLst>
              <a:ahLst/>
              <a:cxnLst>
                <a:cxn ang="0">
                  <a:pos x="connsiteX0" y="connsiteY0"/>
                </a:cxn>
                <a:cxn ang="0">
                  <a:pos x="connsiteX1" y="connsiteY1"/>
                </a:cxn>
                <a:cxn ang="0">
                  <a:pos x="connsiteX2" y="connsiteY2"/>
                </a:cxn>
              </a:cxnLst>
              <a:rect l="l" t="t" r="r" b="b"/>
              <a:pathLst>
                <a:path w="4975" h="5042">
                  <a:moveTo>
                    <a:pt x="-514" y="3470"/>
                  </a:moveTo>
                  <a:lnTo>
                    <a:pt x="4462" y="-1573"/>
                  </a:lnTo>
                  <a:cubicBezTo>
                    <a:pt x="3924" y="915"/>
                    <a:pt x="1974" y="2865"/>
                    <a:pt x="-514" y="3470"/>
                  </a:cubicBezTo>
                  <a:close/>
                </a:path>
              </a:pathLst>
            </a:custGeom>
            <a:solidFill>
              <a:srgbClr val="141A1D"/>
            </a:solidFill>
            <a:ln w="6712" cap="flat">
              <a:noFill/>
              <a:prstDash val="solid"/>
              <a:miter/>
            </a:ln>
          </p:spPr>
          <p:txBody>
            <a:bodyPr rtlCol="0" anchor="ctr"/>
            <a:lstStyle/>
            <a:p>
              <a:endParaRPr lang="es-CO"/>
            </a:p>
          </p:txBody>
        </p:sp>
        <p:sp>
          <p:nvSpPr>
            <p:cNvPr id="1050" name="Freeform: Shape 1049">
              <a:extLst>
                <a:ext uri="{FF2B5EF4-FFF2-40B4-BE49-F238E27FC236}">
                  <a16:creationId xmlns:a16="http://schemas.microsoft.com/office/drawing/2014/main" id="{AA81FCA2-53F7-3059-B6FD-C2CBE27B173F}"/>
                </a:ext>
              </a:extLst>
            </p:cNvPr>
            <p:cNvSpPr/>
            <p:nvPr/>
          </p:nvSpPr>
          <p:spPr>
            <a:xfrm>
              <a:off x="8250756" y="2436472"/>
              <a:ext cx="4975" cy="5042"/>
            </a:xfrm>
            <a:custGeom>
              <a:avLst/>
              <a:gdLst>
                <a:gd name="connsiteX0" fmla="*/ -514 w 4975"/>
                <a:gd name="connsiteY0" fmla="*/ 3470 h 5042"/>
                <a:gd name="connsiteX1" fmla="*/ 4462 w 4975"/>
                <a:gd name="connsiteY1" fmla="*/ -1573 h 5042"/>
              </a:gdLst>
              <a:ahLst/>
              <a:cxnLst>
                <a:cxn ang="0">
                  <a:pos x="connsiteX0" y="connsiteY0"/>
                </a:cxn>
                <a:cxn ang="0">
                  <a:pos x="connsiteX1" y="connsiteY1"/>
                </a:cxn>
              </a:cxnLst>
              <a:rect l="l" t="t" r="r" b="b"/>
              <a:pathLst>
                <a:path w="4975" h="5042">
                  <a:moveTo>
                    <a:pt x="-514" y="3470"/>
                  </a:moveTo>
                  <a:lnTo>
                    <a:pt x="4462" y="-1573"/>
                  </a:lnTo>
                  <a:close/>
                </a:path>
              </a:pathLst>
            </a:custGeom>
            <a:solidFill>
              <a:srgbClr val="141A1D"/>
            </a:solidFill>
            <a:ln w="6712" cap="flat">
              <a:noFill/>
              <a:prstDash val="solid"/>
              <a:miter/>
            </a:ln>
          </p:spPr>
          <p:txBody>
            <a:bodyPr rtlCol="0" anchor="ctr"/>
            <a:lstStyle/>
            <a:p>
              <a:endParaRPr lang="es-CO"/>
            </a:p>
          </p:txBody>
        </p:sp>
        <p:sp>
          <p:nvSpPr>
            <p:cNvPr id="1051" name="Freeform: Shape 1050">
              <a:extLst>
                <a:ext uri="{FF2B5EF4-FFF2-40B4-BE49-F238E27FC236}">
                  <a16:creationId xmlns:a16="http://schemas.microsoft.com/office/drawing/2014/main" id="{AFEF267D-BD84-580F-B011-04E58B1D626C}"/>
                </a:ext>
              </a:extLst>
            </p:cNvPr>
            <p:cNvSpPr/>
            <p:nvPr/>
          </p:nvSpPr>
          <p:spPr>
            <a:xfrm>
              <a:off x="8245781" y="2441582"/>
              <a:ext cx="4975" cy="5042"/>
            </a:xfrm>
            <a:custGeom>
              <a:avLst/>
              <a:gdLst>
                <a:gd name="connsiteX0" fmla="*/ -514 w 4975"/>
                <a:gd name="connsiteY0" fmla="*/ 3470 h 5042"/>
                <a:gd name="connsiteX1" fmla="*/ 4462 w 4975"/>
                <a:gd name="connsiteY1" fmla="*/ -1573 h 5042"/>
              </a:gdLst>
              <a:ahLst/>
              <a:cxnLst>
                <a:cxn ang="0">
                  <a:pos x="connsiteX0" y="connsiteY0"/>
                </a:cxn>
                <a:cxn ang="0">
                  <a:pos x="connsiteX1" y="connsiteY1"/>
                </a:cxn>
              </a:cxnLst>
              <a:rect l="l" t="t" r="r" b="b"/>
              <a:pathLst>
                <a:path w="4975" h="5042">
                  <a:moveTo>
                    <a:pt x="-514" y="3470"/>
                  </a:moveTo>
                  <a:lnTo>
                    <a:pt x="4462" y="-1573"/>
                  </a:lnTo>
                  <a:close/>
                </a:path>
              </a:pathLst>
            </a:custGeom>
            <a:solidFill>
              <a:srgbClr val="141A1D"/>
            </a:solidFill>
            <a:ln w="6712" cap="flat">
              <a:noFill/>
              <a:prstDash val="solid"/>
              <a:miter/>
            </a:ln>
          </p:spPr>
          <p:txBody>
            <a:bodyPr rtlCol="0" anchor="ctr"/>
            <a:lstStyle/>
            <a:p>
              <a:endParaRPr lang="es-CO"/>
            </a:p>
          </p:txBody>
        </p:sp>
        <p:sp>
          <p:nvSpPr>
            <p:cNvPr id="1052" name="Freeform: Shape 1051">
              <a:extLst>
                <a:ext uri="{FF2B5EF4-FFF2-40B4-BE49-F238E27FC236}">
                  <a16:creationId xmlns:a16="http://schemas.microsoft.com/office/drawing/2014/main" id="{188E2B73-E3D6-21B9-79EA-ECD313225DD1}"/>
                </a:ext>
              </a:extLst>
            </p:cNvPr>
            <p:cNvSpPr/>
            <p:nvPr/>
          </p:nvSpPr>
          <p:spPr>
            <a:xfrm>
              <a:off x="8240805" y="2446625"/>
              <a:ext cx="5042" cy="4975"/>
            </a:xfrm>
            <a:custGeom>
              <a:avLst/>
              <a:gdLst>
                <a:gd name="connsiteX0" fmla="*/ -514 w 5042"/>
                <a:gd name="connsiteY0" fmla="*/ 3402 h 4975"/>
                <a:gd name="connsiteX1" fmla="*/ 4529 w 5042"/>
                <a:gd name="connsiteY1" fmla="*/ -1573 h 4975"/>
              </a:gdLst>
              <a:ahLst/>
              <a:cxnLst>
                <a:cxn ang="0">
                  <a:pos x="connsiteX0" y="connsiteY0"/>
                </a:cxn>
                <a:cxn ang="0">
                  <a:pos x="connsiteX1" y="connsiteY1"/>
                </a:cxn>
              </a:cxnLst>
              <a:rect l="l" t="t" r="r" b="b"/>
              <a:pathLst>
                <a:path w="5042" h="4975">
                  <a:moveTo>
                    <a:pt x="-514" y="3402"/>
                  </a:moveTo>
                  <a:cubicBezTo>
                    <a:pt x="91" y="915"/>
                    <a:pt x="2041" y="-1035"/>
                    <a:pt x="4529" y="-1573"/>
                  </a:cubicBezTo>
                  <a:close/>
                </a:path>
              </a:pathLst>
            </a:custGeom>
            <a:solidFill>
              <a:srgbClr val="141A1D"/>
            </a:solidFill>
            <a:ln w="6712" cap="flat">
              <a:noFill/>
              <a:prstDash val="solid"/>
              <a:miter/>
            </a:ln>
          </p:spPr>
          <p:txBody>
            <a:bodyPr rtlCol="0" anchor="ctr"/>
            <a:lstStyle/>
            <a:p>
              <a:endParaRPr lang="es-CO"/>
            </a:p>
          </p:txBody>
        </p:sp>
        <p:sp>
          <p:nvSpPr>
            <p:cNvPr id="1053" name="Freeform: Shape 1052">
              <a:extLst>
                <a:ext uri="{FF2B5EF4-FFF2-40B4-BE49-F238E27FC236}">
                  <a16:creationId xmlns:a16="http://schemas.microsoft.com/office/drawing/2014/main" id="{10E6846F-D3A0-7B08-6737-777E6002EE2C}"/>
                </a:ext>
              </a:extLst>
            </p:cNvPr>
            <p:cNvSpPr/>
            <p:nvPr/>
          </p:nvSpPr>
          <p:spPr>
            <a:xfrm>
              <a:off x="6367881" y="5684206"/>
              <a:ext cx="5674" cy="45114"/>
            </a:xfrm>
            <a:custGeom>
              <a:avLst/>
              <a:gdLst>
                <a:gd name="connsiteX0" fmla="*/ 109 w 5674"/>
                <a:gd name="connsiteY0" fmla="*/ -1573 h 45114"/>
                <a:gd name="connsiteX1" fmla="*/ 4614 w 5674"/>
                <a:gd name="connsiteY1" fmla="*/ 43542 h 45114"/>
                <a:gd name="connsiteX2" fmla="*/ 109 w 5674"/>
                <a:gd name="connsiteY2" fmla="*/ -1573 h 45114"/>
              </a:gdLst>
              <a:ahLst/>
              <a:cxnLst>
                <a:cxn ang="0">
                  <a:pos x="connsiteX0" y="connsiteY0"/>
                </a:cxn>
                <a:cxn ang="0">
                  <a:pos x="connsiteX1" y="connsiteY1"/>
                </a:cxn>
                <a:cxn ang="0">
                  <a:pos x="connsiteX2" y="connsiteY2"/>
                </a:cxn>
              </a:cxnLst>
              <a:rect l="l" t="t" r="r" b="b"/>
              <a:pathLst>
                <a:path w="5674" h="45114">
                  <a:moveTo>
                    <a:pt x="109" y="-1573"/>
                  </a:moveTo>
                  <a:cubicBezTo>
                    <a:pt x="8446" y="12747"/>
                    <a:pt x="3740" y="28414"/>
                    <a:pt x="4614" y="43542"/>
                  </a:cubicBezTo>
                  <a:cubicBezTo>
                    <a:pt x="-3858" y="29221"/>
                    <a:pt x="916" y="13555"/>
                    <a:pt x="109" y="-1573"/>
                  </a:cubicBezTo>
                  <a:close/>
                </a:path>
              </a:pathLst>
            </a:custGeom>
            <a:solidFill>
              <a:srgbClr val="2C2C2C"/>
            </a:solidFill>
            <a:ln w="6712" cap="flat">
              <a:noFill/>
              <a:prstDash val="solid"/>
              <a:miter/>
            </a:ln>
          </p:spPr>
          <p:txBody>
            <a:bodyPr rtlCol="0" anchor="ctr"/>
            <a:lstStyle/>
            <a:p>
              <a:endParaRPr lang="es-CO"/>
            </a:p>
          </p:txBody>
        </p:sp>
        <p:sp>
          <p:nvSpPr>
            <p:cNvPr id="1054" name="Freeform: Shape 1053">
              <a:extLst>
                <a:ext uri="{FF2B5EF4-FFF2-40B4-BE49-F238E27FC236}">
                  <a16:creationId xmlns:a16="http://schemas.microsoft.com/office/drawing/2014/main" id="{2D616F61-E3B0-73C9-A11C-91587D8DB59B}"/>
                </a:ext>
              </a:extLst>
            </p:cNvPr>
            <p:cNvSpPr/>
            <p:nvPr/>
          </p:nvSpPr>
          <p:spPr>
            <a:xfrm>
              <a:off x="6357942" y="5587905"/>
              <a:ext cx="5317" cy="41570"/>
            </a:xfrm>
            <a:custGeom>
              <a:avLst/>
              <a:gdLst>
                <a:gd name="connsiteX0" fmla="*/ 3997 w 5317"/>
                <a:gd name="connsiteY0" fmla="*/ 330 h 41570"/>
                <a:gd name="connsiteX1" fmla="*/ 4804 w 5317"/>
                <a:gd name="connsiteY1" fmla="*/ 39998 h 41570"/>
                <a:gd name="connsiteX2" fmla="*/ 30 w 5317"/>
                <a:gd name="connsiteY2" fmla="*/ 61 h 41570"/>
                <a:gd name="connsiteX3" fmla="*/ 3997 w 5317"/>
                <a:gd name="connsiteY3" fmla="*/ 330 h 41570"/>
              </a:gdLst>
              <a:ahLst/>
              <a:cxnLst>
                <a:cxn ang="0">
                  <a:pos x="connsiteX0" y="connsiteY0"/>
                </a:cxn>
                <a:cxn ang="0">
                  <a:pos x="connsiteX1" y="connsiteY1"/>
                </a:cxn>
                <a:cxn ang="0">
                  <a:pos x="connsiteX2" y="connsiteY2"/>
                </a:cxn>
                <a:cxn ang="0">
                  <a:pos x="connsiteX3" y="connsiteY3"/>
                </a:cxn>
              </a:cxnLst>
              <a:rect l="l" t="t" r="r" b="b"/>
              <a:pathLst>
                <a:path w="5317" h="41570">
                  <a:moveTo>
                    <a:pt x="3997" y="330"/>
                  </a:moveTo>
                  <a:lnTo>
                    <a:pt x="4804" y="39998"/>
                  </a:lnTo>
                  <a:cubicBezTo>
                    <a:pt x="-4676" y="27628"/>
                    <a:pt x="1778" y="13104"/>
                    <a:pt x="30" y="61"/>
                  </a:cubicBezTo>
                  <a:cubicBezTo>
                    <a:pt x="1509" y="-2224"/>
                    <a:pt x="2787" y="-2091"/>
                    <a:pt x="3997" y="330"/>
                  </a:cubicBezTo>
                  <a:close/>
                </a:path>
              </a:pathLst>
            </a:custGeom>
            <a:solidFill>
              <a:srgbClr val="252525"/>
            </a:solidFill>
            <a:ln w="6712" cap="flat">
              <a:noFill/>
              <a:prstDash val="solid"/>
              <a:miter/>
            </a:ln>
          </p:spPr>
          <p:txBody>
            <a:bodyPr rtlCol="0" anchor="ctr"/>
            <a:lstStyle/>
            <a:p>
              <a:endParaRPr lang="es-CO"/>
            </a:p>
          </p:txBody>
        </p:sp>
        <p:sp>
          <p:nvSpPr>
            <p:cNvPr id="1055" name="Freeform: Shape 1054">
              <a:extLst>
                <a:ext uri="{FF2B5EF4-FFF2-40B4-BE49-F238E27FC236}">
                  <a16:creationId xmlns:a16="http://schemas.microsoft.com/office/drawing/2014/main" id="{4C279C97-E176-E082-3000-BA3739E82C0E}"/>
                </a:ext>
              </a:extLst>
            </p:cNvPr>
            <p:cNvSpPr/>
            <p:nvPr/>
          </p:nvSpPr>
          <p:spPr>
            <a:xfrm>
              <a:off x="6363052" y="5642561"/>
              <a:ext cx="5115" cy="36804"/>
            </a:xfrm>
            <a:custGeom>
              <a:avLst/>
              <a:gdLst>
                <a:gd name="connsiteX0" fmla="*/ 3795 w 5115"/>
                <a:gd name="connsiteY0" fmla="*/ 469 h 36804"/>
                <a:gd name="connsiteX1" fmla="*/ 4602 w 5115"/>
                <a:gd name="connsiteY1" fmla="*/ 35231 h 36804"/>
                <a:gd name="connsiteX2" fmla="*/ -172 w 5115"/>
                <a:gd name="connsiteY2" fmla="*/ 269 h 36804"/>
                <a:gd name="connsiteX3" fmla="*/ 3795 w 5115"/>
                <a:gd name="connsiteY3" fmla="*/ 469 h 36804"/>
              </a:gdLst>
              <a:ahLst/>
              <a:cxnLst>
                <a:cxn ang="0">
                  <a:pos x="connsiteX0" y="connsiteY0"/>
                </a:cxn>
                <a:cxn ang="0">
                  <a:pos x="connsiteX1" y="connsiteY1"/>
                </a:cxn>
                <a:cxn ang="0">
                  <a:pos x="connsiteX2" y="connsiteY2"/>
                </a:cxn>
                <a:cxn ang="0">
                  <a:pos x="connsiteX3" y="connsiteY3"/>
                </a:cxn>
              </a:cxnLst>
              <a:rect l="l" t="t" r="r" b="b"/>
              <a:pathLst>
                <a:path w="5115" h="36804">
                  <a:moveTo>
                    <a:pt x="3795" y="469"/>
                  </a:moveTo>
                  <a:lnTo>
                    <a:pt x="4602" y="35231"/>
                  </a:lnTo>
                  <a:cubicBezTo>
                    <a:pt x="-4139" y="24540"/>
                    <a:pt x="1307" y="11901"/>
                    <a:pt x="-172" y="269"/>
                  </a:cubicBezTo>
                  <a:cubicBezTo>
                    <a:pt x="1240" y="-2219"/>
                    <a:pt x="2585" y="-2219"/>
                    <a:pt x="3795" y="469"/>
                  </a:cubicBezTo>
                  <a:close/>
                </a:path>
              </a:pathLst>
            </a:custGeom>
            <a:solidFill>
              <a:srgbClr val="252525"/>
            </a:solidFill>
            <a:ln w="6712" cap="flat">
              <a:noFill/>
              <a:prstDash val="solid"/>
              <a:miter/>
            </a:ln>
          </p:spPr>
          <p:txBody>
            <a:bodyPr rtlCol="0" anchor="ctr"/>
            <a:lstStyle/>
            <a:p>
              <a:endParaRPr lang="es-CO"/>
            </a:p>
          </p:txBody>
        </p:sp>
        <p:sp>
          <p:nvSpPr>
            <p:cNvPr id="1056" name="Freeform: Shape 1055">
              <a:extLst>
                <a:ext uri="{FF2B5EF4-FFF2-40B4-BE49-F238E27FC236}">
                  <a16:creationId xmlns:a16="http://schemas.microsoft.com/office/drawing/2014/main" id="{2476493A-8836-155E-4370-14D56852A163}"/>
                </a:ext>
              </a:extLst>
            </p:cNvPr>
            <p:cNvSpPr/>
            <p:nvPr/>
          </p:nvSpPr>
          <p:spPr>
            <a:xfrm>
              <a:off x="6358486" y="5569637"/>
              <a:ext cx="4494" cy="20170"/>
            </a:xfrm>
            <a:custGeom>
              <a:avLst/>
              <a:gdLst>
                <a:gd name="connsiteX0" fmla="*/ 3453 w 4494"/>
                <a:gd name="connsiteY0" fmla="*/ 18598 h 20170"/>
                <a:gd name="connsiteX1" fmla="*/ -514 w 4494"/>
                <a:gd name="connsiteY1" fmla="*/ 18598 h 20170"/>
                <a:gd name="connsiteX2" fmla="*/ -514 w 4494"/>
                <a:gd name="connsiteY2" fmla="*/ -1573 h 20170"/>
                <a:gd name="connsiteX3" fmla="*/ 3453 w 4494"/>
                <a:gd name="connsiteY3" fmla="*/ 18598 h 20170"/>
              </a:gdLst>
              <a:ahLst/>
              <a:cxnLst>
                <a:cxn ang="0">
                  <a:pos x="connsiteX0" y="connsiteY0"/>
                </a:cxn>
                <a:cxn ang="0">
                  <a:pos x="connsiteX1" y="connsiteY1"/>
                </a:cxn>
                <a:cxn ang="0">
                  <a:pos x="connsiteX2" y="connsiteY2"/>
                </a:cxn>
                <a:cxn ang="0">
                  <a:pos x="connsiteX3" y="connsiteY3"/>
                </a:cxn>
              </a:cxnLst>
              <a:rect l="l" t="t" r="r" b="b"/>
              <a:pathLst>
                <a:path w="4494" h="20170">
                  <a:moveTo>
                    <a:pt x="3453" y="18598"/>
                  </a:moveTo>
                  <a:lnTo>
                    <a:pt x="-514" y="18598"/>
                  </a:lnTo>
                  <a:cubicBezTo>
                    <a:pt x="-514" y="11874"/>
                    <a:pt x="-514" y="5151"/>
                    <a:pt x="-514" y="-1573"/>
                  </a:cubicBezTo>
                  <a:cubicBezTo>
                    <a:pt x="5941" y="4143"/>
                    <a:pt x="3588" y="11538"/>
                    <a:pt x="3453" y="18598"/>
                  </a:cubicBezTo>
                  <a:close/>
                </a:path>
              </a:pathLst>
            </a:custGeom>
            <a:solidFill>
              <a:srgbClr val="2C2C2C"/>
            </a:solidFill>
            <a:ln w="6712" cap="flat">
              <a:noFill/>
              <a:prstDash val="solid"/>
              <a:miter/>
            </a:ln>
          </p:spPr>
          <p:txBody>
            <a:bodyPr rtlCol="0" anchor="ctr"/>
            <a:lstStyle/>
            <a:p>
              <a:endParaRPr lang="es-CO"/>
            </a:p>
          </p:txBody>
        </p:sp>
        <p:sp>
          <p:nvSpPr>
            <p:cNvPr id="1057" name="Freeform: Shape 1056">
              <a:extLst>
                <a:ext uri="{FF2B5EF4-FFF2-40B4-BE49-F238E27FC236}">
                  <a16:creationId xmlns:a16="http://schemas.microsoft.com/office/drawing/2014/main" id="{CF2EC4EB-E778-ECEE-C3DB-5A92FD1E4BF2}"/>
                </a:ext>
              </a:extLst>
            </p:cNvPr>
            <p:cNvSpPr/>
            <p:nvPr/>
          </p:nvSpPr>
          <p:spPr>
            <a:xfrm>
              <a:off x="6373210" y="5520224"/>
              <a:ext cx="15396" cy="4433"/>
            </a:xfrm>
            <a:custGeom>
              <a:avLst/>
              <a:gdLst>
                <a:gd name="connsiteX0" fmla="*/ 14883 w 15396"/>
                <a:gd name="connsiteY0" fmla="*/ 2389 h 4433"/>
                <a:gd name="connsiteX1" fmla="*/ -514 w 15396"/>
                <a:gd name="connsiteY1" fmla="*/ 2860 h 4433"/>
                <a:gd name="connsiteX2" fmla="*/ 12026 w 15396"/>
                <a:gd name="connsiteY2" fmla="*/ -300 h 4433"/>
                <a:gd name="connsiteX3" fmla="*/ 14883 w 15396"/>
                <a:gd name="connsiteY3" fmla="*/ 2389 h 4433"/>
              </a:gdLst>
              <a:ahLst/>
              <a:cxnLst>
                <a:cxn ang="0">
                  <a:pos x="connsiteX0" y="connsiteY0"/>
                </a:cxn>
                <a:cxn ang="0">
                  <a:pos x="connsiteX1" y="connsiteY1"/>
                </a:cxn>
                <a:cxn ang="0">
                  <a:pos x="connsiteX2" y="connsiteY2"/>
                </a:cxn>
                <a:cxn ang="0">
                  <a:pos x="connsiteX3" y="connsiteY3"/>
                </a:cxn>
              </a:cxnLst>
              <a:rect l="l" t="t" r="r" b="b"/>
              <a:pathLst>
                <a:path w="15396" h="4433">
                  <a:moveTo>
                    <a:pt x="14883" y="2389"/>
                  </a:moveTo>
                  <a:lnTo>
                    <a:pt x="-514" y="2860"/>
                  </a:lnTo>
                  <a:cubicBezTo>
                    <a:pt x="2075" y="-1444"/>
                    <a:pt x="7689" y="-2855"/>
                    <a:pt x="12026" y="-300"/>
                  </a:cubicBezTo>
                  <a:cubicBezTo>
                    <a:pt x="13162" y="372"/>
                    <a:pt x="14137" y="1314"/>
                    <a:pt x="14883" y="2389"/>
                  </a:cubicBezTo>
                  <a:close/>
                </a:path>
              </a:pathLst>
            </a:custGeom>
            <a:solidFill>
              <a:srgbClr val="252525"/>
            </a:solidFill>
            <a:ln w="6712" cap="flat">
              <a:noFill/>
              <a:prstDash val="solid"/>
              <a:miter/>
            </a:ln>
          </p:spPr>
          <p:txBody>
            <a:bodyPr rtlCol="0" anchor="ctr"/>
            <a:lstStyle/>
            <a:p>
              <a:endParaRPr lang="es-CO"/>
            </a:p>
          </p:txBody>
        </p:sp>
        <p:sp>
          <p:nvSpPr>
            <p:cNvPr id="1058" name="Freeform: Shape 1057">
              <a:extLst>
                <a:ext uri="{FF2B5EF4-FFF2-40B4-BE49-F238E27FC236}">
                  <a16:creationId xmlns:a16="http://schemas.microsoft.com/office/drawing/2014/main" id="{24B197E8-E60F-AE99-11F0-F411FDD21474}"/>
                </a:ext>
              </a:extLst>
            </p:cNvPr>
            <p:cNvSpPr/>
            <p:nvPr/>
          </p:nvSpPr>
          <p:spPr>
            <a:xfrm>
              <a:off x="6363394" y="5629610"/>
              <a:ext cx="4404" cy="14993"/>
            </a:xfrm>
            <a:custGeom>
              <a:avLst/>
              <a:gdLst>
                <a:gd name="connsiteX0" fmla="*/ 3453 w 4404"/>
                <a:gd name="connsiteY0" fmla="*/ 13420 h 14993"/>
                <a:gd name="connsiteX1" fmla="*/ -514 w 4404"/>
                <a:gd name="connsiteY1" fmla="*/ 13420 h 14993"/>
                <a:gd name="connsiteX2" fmla="*/ -514 w 4404"/>
                <a:gd name="connsiteY2" fmla="*/ -1573 h 14993"/>
                <a:gd name="connsiteX3" fmla="*/ 3453 w 4404"/>
                <a:gd name="connsiteY3" fmla="*/ 13420 h 14993"/>
              </a:gdLst>
              <a:ahLst/>
              <a:cxnLst>
                <a:cxn ang="0">
                  <a:pos x="connsiteX0" y="connsiteY0"/>
                </a:cxn>
                <a:cxn ang="0">
                  <a:pos x="connsiteX1" y="connsiteY1"/>
                </a:cxn>
                <a:cxn ang="0">
                  <a:pos x="connsiteX2" y="connsiteY2"/>
                </a:cxn>
                <a:cxn ang="0">
                  <a:pos x="connsiteX3" y="connsiteY3"/>
                </a:cxn>
              </a:cxnLst>
              <a:rect l="l" t="t" r="r" b="b"/>
              <a:pathLst>
                <a:path w="4404" h="14993">
                  <a:moveTo>
                    <a:pt x="3453" y="13420"/>
                  </a:moveTo>
                  <a:lnTo>
                    <a:pt x="-514" y="13420"/>
                  </a:lnTo>
                  <a:lnTo>
                    <a:pt x="-514" y="-1573"/>
                  </a:lnTo>
                  <a:cubicBezTo>
                    <a:pt x="5000" y="2193"/>
                    <a:pt x="3991" y="7841"/>
                    <a:pt x="3453" y="13420"/>
                  </a:cubicBezTo>
                  <a:close/>
                </a:path>
              </a:pathLst>
            </a:custGeom>
            <a:solidFill>
              <a:srgbClr val="2C2C2C"/>
            </a:solidFill>
            <a:ln w="6712" cap="flat">
              <a:noFill/>
              <a:prstDash val="solid"/>
              <a:miter/>
            </a:ln>
          </p:spPr>
          <p:txBody>
            <a:bodyPr rtlCol="0" anchor="ctr"/>
            <a:lstStyle/>
            <a:p>
              <a:endParaRPr lang="es-CO"/>
            </a:p>
          </p:txBody>
        </p:sp>
        <p:sp>
          <p:nvSpPr>
            <p:cNvPr id="1059" name="Freeform: Shape 1058">
              <a:extLst>
                <a:ext uri="{FF2B5EF4-FFF2-40B4-BE49-F238E27FC236}">
                  <a16:creationId xmlns:a16="http://schemas.microsoft.com/office/drawing/2014/main" id="{925F19FC-B95B-38FE-BFB4-CFC27AC47BBE}"/>
                </a:ext>
              </a:extLst>
            </p:cNvPr>
            <p:cNvSpPr/>
            <p:nvPr/>
          </p:nvSpPr>
          <p:spPr>
            <a:xfrm>
              <a:off x="7040655" y="6466153"/>
              <a:ext cx="14993" cy="5042"/>
            </a:xfrm>
            <a:custGeom>
              <a:avLst/>
              <a:gdLst>
                <a:gd name="connsiteX0" fmla="*/ -514 w 14993"/>
                <a:gd name="connsiteY0" fmla="*/ 3470 h 5042"/>
                <a:gd name="connsiteX1" fmla="*/ 14480 w 14993"/>
                <a:gd name="connsiteY1" fmla="*/ 3470 h 5042"/>
              </a:gdLst>
              <a:ahLst/>
              <a:cxnLst>
                <a:cxn ang="0">
                  <a:pos x="connsiteX0" y="connsiteY0"/>
                </a:cxn>
                <a:cxn ang="0">
                  <a:pos x="connsiteX1" y="connsiteY1"/>
                </a:cxn>
              </a:cxnLst>
              <a:rect l="l" t="t" r="r" b="b"/>
              <a:pathLst>
                <a:path w="14993" h="5042">
                  <a:moveTo>
                    <a:pt x="-514" y="3470"/>
                  </a:moveTo>
                  <a:cubicBezTo>
                    <a:pt x="4462" y="-3254"/>
                    <a:pt x="9437" y="-3254"/>
                    <a:pt x="14480" y="3470"/>
                  </a:cubicBezTo>
                  <a:close/>
                </a:path>
              </a:pathLst>
            </a:custGeom>
            <a:solidFill>
              <a:srgbClr val="020202"/>
            </a:solidFill>
            <a:ln w="6712" cap="flat">
              <a:noFill/>
              <a:prstDash val="solid"/>
              <a:miter/>
            </a:ln>
          </p:spPr>
          <p:txBody>
            <a:bodyPr rtlCol="0" anchor="ctr"/>
            <a:lstStyle/>
            <a:p>
              <a:endParaRPr lang="es-CO"/>
            </a:p>
          </p:txBody>
        </p:sp>
        <p:sp>
          <p:nvSpPr>
            <p:cNvPr id="1060" name="Freeform: Shape 1059">
              <a:extLst>
                <a:ext uri="{FF2B5EF4-FFF2-40B4-BE49-F238E27FC236}">
                  <a16:creationId xmlns:a16="http://schemas.microsoft.com/office/drawing/2014/main" id="{94A82775-7D73-37BC-62F4-074928C6FEF2}"/>
                </a:ext>
              </a:extLst>
            </p:cNvPr>
            <p:cNvSpPr/>
            <p:nvPr/>
          </p:nvSpPr>
          <p:spPr>
            <a:xfrm>
              <a:off x="6358351" y="5533429"/>
              <a:ext cx="4700" cy="11330"/>
            </a:xfrm>
            <a:custGeom>
              <a:avLst/>
              <a:gdLst>
                <a:gd name="connsiteX0" fmla="*/ 4126 w 4700"/>
                <a:gd name="connsiteY0" fmla="*/ -327 h 11330"/>
                <a:gd name="connsiteX1" fmla="*/ -514 w 4700"/>
                <a:gd name="connsiteY1" fmla="*/ 9758 h 11330"/>
                <a:gd name="connsiteX2" fmla="*/ -514 w 4700"/>
                <a:gd name="connsiteY2" fmla="*/ -125 h 11330"/>
                <a:gd name="connsiteX3" fmla="*/ 3117 w 4700"/>
                <a:gd name="connsiteY3" fmla="*/ -1269 h 11330"/>
                <a:gd name="connsiteX4" fmla="*/ 4126 w 4700"/>
                <a:gd name="connsiteY4" fmla="*/ -327 h 11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0" h="11330">
                  <a:moveTo>
                    <a:pt x="4126" y="-327"/>
                  </a:moveTo>
                  <a:cubicBezTo>
                    <a:pt x="4549" y="3639"/>
                    <a:pt x="2767" y="7539"/>
                    <a:pt x="-514" y="9758"/>
                  </a:cubicBezTo>
                  <a:cubicBezTo>
                    <a:pt x="-514" y="6464"/>
                    <a:pt x="-514" y="3035"/>
                    <a:pt x="-514" y="-125"/>
                  </a:cubicBezTo>
                  <a:cubicBezTo>
                    <a:pt x="179" y="-1471"/>
                    <a:pt x="1806" y="-1941"/>
                    <a:pt x="3117" y="-1269"/>
                  </a:cubicBezTo>
                  <a:cubicBezTo>
                    <a:pt x="3527" y="-1000"/>
                    <a:pt x="3877" y="-731"/>
                    <a:pt x="4126" y="-327"/>
                  </a:cubicBezTo>
                  <a:close/>
                </a:path>
              </a:pathLst>
            </a:custGeom>
            <a:solidFill>
              <a:srgbClr val="2C2C2C"/>
            </a:solidFill>
            <a:ln w="6712" cap="flat">
              <a:noFill/>
              <a:prstDash val="solid"/>
              <a:miter/>
            </a:ln>
          </p:spPr>
          <p:txBody>
            <a:bodyPr rtlCol="0" anchor="ctr"/>
            <a:lstStyle/>
            <a:p>
              <a:endParaRPr lang="es-CO"/>
            </a:p>
          </p:txBody>
        </p:sp>
        <p:sp>
          <p:nvSpPr>
            <p:cNvPr id="1061" name="Freeform: Shape 1060">
              <a:extLst>
                <a:ext uri="{FF2B5EF4-FFF2-40B4-BE49-F238E27FC236}">
                  <a16:creationId xmlns:a16="http://schemas.microsoft.com/office/drawing/2014/main" id="{C23AF0EA-D99A-FC84-9B55-609E4620824D}"/>
                </a:ext>
              </a:extLst>
            </p:cNvPr>
            <p:cNvSpPr/>
            <p:nvPr/>
          </p:nvSpPr>
          <p:spPr>
            <a:xfrm>
              <a:off x="6363394" y="5524859"/>
              <a:ext cx="6213" cy="5042"/>
            </a:xfrm>
            <a:custGeom>
              <a:avLst/>
              <a:gdLst>
                <a:gd name="connsiteX0" fmla="*/ 4260 w 6213"/>
                <a:gd name="connsiteY0" fmla="*/ 2729 h 5042"/>
                <a:gd name="connsiteX1" fmla="*/ -514 w 6213"/>
                <a:gd name="connsiteY1" fmla="*/ 3470 h 5042"/>
                <a:gd name="connsiteX2" fmla="*/ 4394 w 6213"/>
                <a:gd name="connsiteY2" fmla="*/ -1573 h 5042"/>
                <a:gd name="connsiteX3" fmla="*/ 5538 w 6213"/>
                <a:gd name="connsiteY3" fmla="*/ 1318 h 5042"/>
                <a:gd name="connsiteX4" fmla="*/ 4260 w 6213"/>
                <a:gd name="connsiteY4" fmla="*/ 2729 h 5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3" h="5042">
                  <a:moveTo>
                    <a:pt x="4260" y="2729"/>
                  </a:moveTo>
                  <a:cubicBezTo>
                    <a:pt x="2693" y="3133"/>
                    <a:pt x="1093" y="3335"/>
                    <a:pt x="-514" y="3470"/>
                  </a:cubicBezTo>
                  <a:lnTo>
                    <a:pt x="4394" y="-1573"/>
                  </a:lnTo>
                  <a:cubicBezTo>
                    <a:pt x="5605" y="-565"/>
                    <a:pt x="5941" y="376"/>
                    <a:pt x="5538" y="1318"/>
                  </a:cubicBezTo>
                  <a:cubicBezTo>
                    <a:pt x="5134" y="2258"/>
                    <a:pt x="4664" y="2729"/>
                    <a:pt x="4260" y="2729"/>
                  </a:cubicBezTo>
                  <a:close/>
                </a:path>
              </a:pathLst>
            </a:custGeom>
            <a:solidFill>
              <a:srgbClr val="252525"/>
            </a:solidFill>
            <a:ln w="6712" cap="flat">
              <a:noFill/>
              <a:prstDash val="solid"/>
              <a:miter/>
            </a:ln>
          </p:spPr>
          <p:txBody>
            <a:bodyPr rtlCol="0" anchor="ctr"/>
            <a:lstStyle/>
            <a:p>
              <a:endParaRPr lang="es-CO"/>
            </a:p>
          </p:txBody>
        </p:sp>
        <p:sp>
          <p:nvSpPr>
            <p:cNvPr id="1062" name="Freeform: Shape 1061">
              <a:extLst>
                <a:ext uri="{FF2B5EF4-FFF2-40B4-BE49-F238E27FC236}">
                  <a16:creationId xmlns:a16="http://schemas.microsoft.com/office/drawing/2014/main" id="{E8BA4FBF-9307-3C5F-C24E-8D258D881CEB}"/>
                </a:ext>
              </a:extLst>
            </p:cNvPr>
            <p:cNvSpPr/>
            <p:nvPr/>
          </p:nvSpPr>
          <p:spPr>
            <a:xfrm>
              <a:off x="6368168" y="5524707"/>
              <a:ext cx="4975" cy="4453"/>
            </a:xfrm>
            <a:custGeom>
              <a:avLst/>
              <a:gdLst>
                <a:gd name="connsiteX0" fmla="*/ -514 w 4975"/>
                <a:gd name="connsiteY0" fmla="*/ 2881 h 4453"/>
                <a:gd name="connsiteX1" fmla="*/ -514 w 4975"/>
                <a:gd name="connsiteY1" fmla="*/ -1421 h 4453"/>
                <a:gd name="connsiteX2" fmla="*/ 4462 w 4975"/>
                <a:gd name="connsiteY2" fmla="*/ -1421 h 4453"/>
                <a:gd name="connsiteX3" fmla="*/ -514 w 4975"/>
                <a:gd name="connsiteY3" fmla="*/ 2881 h 4453"/>
              </a:gdLst>
              <a:ahLst/>
              <a:cxnLst>
                <a:cxn ang="0">
                  <a:pos x="connsiteX0" y="connsiteY0"/>
                </a:cxn>
                <a:cxn ang="0">
                  <a:pos x="connsiteX1" y="connsiteY1"/>
                </a:cxn>
                <a:cxn ang="0">
                  <a:pos x="connsiteX2" y="connsiteY2"/>
                </a:cxn>
                <a:cxn ang="0">
                  <a:pos x="connsiteX3" y="connsiteY3"/>
                </a:cxn>
              </a:cxnLst>
              <a:rect l="l" t="t" r="r" b="b"/>
              <a:pathLst>
                <a:path w="4975" h="4453">
                  <a:moveTo>
                    <a:pt x="-514" y="2881"/>
                  </a:moveTo>
                  <a:cubicBezTo>
                    <a:pt x="-514" y="1469"/>
                    <a:pt x="-514" y="-10"/>
                    <a:pt x="-514" y="-1421"/>
                  </a:cubicBezTo>
                  <a:cubicBezTo>
                    <a:pt x="1140" y="-1623"/>
                    <a:pt x="2807" y="-1623"/>
                    <a:pt x="4462" y="-1421"/>
                  </a:cubicBezTo>
                  <a:cubicBezTo>
                    <a:pt x="2848" y="-77"/>
                    <a:pt x="1167" y="1335"/>
                    <a:pt x="-514" y="2881"/>
                  </a:cubicBezTo>
                  <a:close/>
                </a:path>
              </a:pathLst>
            </a:custGeom>
            <a:solidFill>
              <a:srgbClr val="2C2C2C"/>
            </a:solidFill>
            <a:ln w="6712" cap="flat">
              <a:noFill/>
              <a:prstDash val="solid"/>
              <a:miter/>
            </a:ln>
          </p:spPr>
          <p:txBody>
            <a:bodyPr rtlCol="0" anchor="ctr"/>
            <a:lstStyle/>
            <a:p>
              <a:endParaRPr lang="es-CO"/>
            </a:p>
          </p:txBody>
        </p:sp>
        <p:sp>
          <p:nvSpPr>
            <p:cNvPr id="1063" name="Freeform: Shape 1062">
              <a:extLst>
                <a:ext uri="{FF2B5EF4-FFF2-40B4-BE49-F238E27FC236}">
                  <a16:creationId xmlns:a16="http://schemas.microsoft.com/office/drawing/2014/main" id="{BE346600-1604-C0E7-E9F9-8FA4476C59FD}"/>
                </a:ext>
              </a:extLst>
            </p:cNvPr>
            <p:cNvSpPr/>
            <p:nvPr/>
          </p:nvSpPr>
          <p:spPr>
            <a:xfrm>
              <a:off x="6358620" y="5529699"/>
              <a:ext cx="4785" cy="4975"/>
            </a:xfrm>
            <a:custGeom>
              <a:avLst/>
              <a:gdLst>
                <a:gd name="connsiteX0" fmla="*/ 3857 w 4785"/>
                <a:gd name="connsiteY0" fmla="*/ 3402 h 4975"/>
                <a:gd name="connsiteX1" fmla="*/ -514 w 4785"/>
                <a:gd name="connsiteY1" fmla="*/ 3402 h 4975"/>
                <a:gd name="connsiteX2" fmla="*/ 4260 w 4785"/>
                <a:gd name="connsiteY2" fmla="*/ -1573 h 4975"/>
                <a:gd name="connsiteX3" fmla="*/ 3857 w 4785"/>
                <a:gd name="connsiteY3" fmla="*/ 3402 h 4975"/>
              </a:gdLst>
              <a:ahLst/>
              <a:cxnLst>
                <a:cxn ang="0">
                  <a:pos x="connsiteX0" y="connsiteY0"/>
                </a:cxn>
                <a:cxn ang="0">
                  <a:pos x="connsiteX1" y="connsiteY1"/>
                </a:cxn>
                <a:cxn ang="0">
                  <a:pos x="connsiteX2" y="connsiteY2"/>
                </a:cxn>
                <a:cxn ang="0">
                  <a:pos x="connsiteX3" y="connsiteY3"/>
                </a:cxn>
              </a:cxnLst>
              <a:rect l="l" t="t" r="r" b="b"/>
              <a:pathLst>
                <a:path w="4785" h="4975">
                  <a:moveTo>
                    <a:pt x="3857" y="3402"/>
                  </a:moveTo>
                  <a:lnTo>
                    <a:pt x="-514" y="3402"/>
                  </a:lnTo>
                  <a:cubicBezTo>
                    <a:pt x="1100" y="1722"/>
                    <a:pt x="2647" y="41"/>
                    <a:pt x="4260" y="-1573"/>
                  </a:cubicBezTo>
                  <a:cubicBezTo>
                    <a:pt x="4314" y="108"/>
                    <a:pt x="4173" y="1789"/>
                    <a:pt x="3857" y="3402"/>
                  </a:cubicBezTo>
                  <a:close/>
                </a:path>
              </a:pathLst>
            </a:custGeom>
            <a:solidFill>
              <a:srgbClr val="252525"/>
            </a:solidFill>
            <a:ln w="6712" cap="flat">
              <a:noFill/>
              <a:prstDash val="solid"/>
              <a:miter/>
            </a:ln>
          </p:spPr>
          <p:txBody>
            <a:bodyPr rtlCol="0" anchor="ctr"/>
            <a:lstStyle/>
            <a:p>
              <a:endParaRPr lang="es-CO"/>
            </a:p>
          </p:txBody>
        </p:sp>
        <p:sp>
          <p:nvSpPr>
            <p:cNvPr id="1064" name="Freeform: Shape 1063">
              <a:extLst>
                <a:ext uri="{FF2B5EF4-FFF2-40B4-BE49-F238E27FC236}">
                  <a16:creationId xmlns:a16="http://schemas.microsoft.com/office/drawing/2014/main" id="{B5A530B1-A173-DD9D-C1AD-EFCCA4586626}"/>
                </a:ext>
              </a:extLst>
            </p:cNvPr>
            <p:cNvSpPr/>
            <p:nvPr/>
          </p:nvSpPr>
          <p:spPr>
            <a:xfrm>
              <a:off x="6657212" y="5649379"/>
              <a:ext cx="4975" cy="4975"/>
            </a:xfrm>
            <a:custGeom>
              <a:avLst/>
              <a:gdLst>
                <a:gd name="connsiteX0" fmla="*/ 4462 w 4975"/>
                <a:gd name="connsiteY0" fmla="*/ -1573 h 4975"/>
                <a:gd name="connsiteX1" fmla="*/ -514 w 4975"/>
                <a:gd name="connsiteY1" fmla="*/ 3402 h 4975"/>
                <a:gd name="connsiteX2" fmla="*/ 4462 w 4975"/>
                <a:gd name="connsiteY2" fmla="*/ -1573 h 4975"/>
              </a:gdLst>
              <a:ahLst/>
              <a:cxnLst>
                <a:cxn ang="0">
                  <a:pos x="connsiteX0" y="connsiteY0"/>
                </a:cxn>
                <a:cxn ang="0">
                  <a:pos x="connsiteX1" y="connsiteY1"/>
                </a:cxn>
                <a:cxn ang="0">
                  <a:pos x="connsiteX2" y="connsiteY2"/>
                </a:cxn>
              </a:cxnLst>
              <a:rect l="l" t="t" r="r" b="b"/>
              <a:pathLst>
                <a:path w="4975" h="4975">
                  <a:moveTo>
                    <a:pt x="4462" y="-1573"/>
                  </a:moveTo>
                  <a:cubicBezTo>
                    <a:pt x="2781" y="41"/>
                    <a:pt x="1100" y="1722"/>
                    <a:pt x="-514" y="3402"/>
                  </a:cubicBezTo>
                  <a:cubicBezTo>
                    <a:pt x="1100" y="1722"/>
                    <a:pt x="2781" y="41"/>
                    <a:pt x="4462" y="-1573"/>
                  </a:cubicBezTo>
                  <a:close/>
                </a:path>
              </a:pathLst>
            </a:custGeom>
            <a:solidFill>
              <a:srgbClr val="020202"/>
            </a:solidFill>
            <a:ln w="6712" cap="flat">
              <a:noFill/>
              <a:prstDash val="solid"/>
              <a:miter/>
            </a:ln>
          </p:spPr>
          <p:txBody>
            <a:bodyPr rtlCol="0" anchor="ctr"/>
            <a:lstStyle/>
            <a:p>
              <a:endParaRPr lang="es-CO"/>
            </a:p>
          </p:txBody>
        </p:sp>
        <p:sp>
          <p:nvSpPr>
            <p:cNvPr id="1065" name="Freeform: Shape 1064">
              <a:extLst>
                <a:ext uri="{FF2B5EF4-FFF2-40B4-BE49-F238E27FC236}">
                  <a16:creationId xmlns:a16="http://schemas.microsoft.com/office/drawing/2014/main" id="{1FB8A394-7439-1DC3-623C-48BBA56546D1}"/>
                </a:ext>
              </a:extLst>
            </p:cNvPr>
            <p:cNvSpPr/>
            <p:nvPr/>
          </p:nvSpPr>
          <p:spPr>
            <a:xfrm>
              <a:off x="6657212" y="5664305"/>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66" name="Freeform: Shape 1065">
              <a:extLst>
                <a:ext uri="{FF2B5EF4-FFF2-40B4-BE49-F238E27FC236}">
                  <a16:creationId xmlns:a16="http://schemas.microsoft.com/office/drawing/2014/main" id="{81B56664-984B-6362-7C95-4B978D6AF9F2}"/>
                </a:ext>
              </a:extLst>
            </p:cNvPr>
            <p:cNvSpPr/>
            <p:nvPr/>
          </p:nvSpPr>
          <p:spPr>
            <a:xfrm>
              <a:off x="6652237" y="5714125"/>
              <a:ext cx="4975" cy="4975"/>
            </a:xfrm>
            <a:custGeom>
              <a:avLst/>
              <a:gdLst>
                <a:gd name="connsiteX0" fmla="*/ 4462 w 4975"/>
                <a:gd name="connsiteY0" fmla="*/ -1573 h 4975"/>
                <a:gd name="connsiteX1" fmla="*/ -514 w 4975"/>
                <a:gd name="connsiteY1" fmla="*/ 3402 h 4975"/>
              </a:gdLst>
              <a:ahLst/>
              <a:cxnLst>
                <a:cxn ang="0">
                  <a:pos x="connsiteX0" y="connsiteY0"/>
                </a:cxn>
                <a:cxn ang="0">
                  <a:pos x="connsiteX1" y="connsiteY1"/>
                </a:cxn>
              </a:cxnLst>
              <a:rect l="l" t="t" r="r" b="b"/>
              <a:pathLst>
                <a:path w="4975" h="4975">
                  <a:moveTo>
                    <a:pt x="4462" y="-1573"/>
                  </a:moveTo>
                  <a:lnTo>
                    <a:pt x="-514" y="3402"/>
                  </a:lnTo>
                  <a:close/>
                </a:path>
              </a:pathLst>
            </a:custGeom>
            <a:solidFill>
              <a:srgbClr val="020202"/>
            </a:solidFill>
            <a:ln w="6712" cap="flat">
              <a:noFill/>
              <a:prstDash val="solid"/>
              <a:miter/>
            </a:ln>
          </p:spPr>
          <p:txBody>
            <a:bodyPr rtlCol="0" anchor="ctr"/>
            <a:lstStyle/>
            <a:p>
              <a:endParaRPr lang="es-CO"/>
            </a:p>
          </p:txBody>
        </p:sp>
        <p:sp>
          <p:nvSpPr>
            <p:cNvPr id="1067" name="Freeform: Shape 1066">
              <a:extLst>
                <a:ext uri="{FF2B5EF4-FFF2-40B4-BE49-F238E27FC236}">
                  <a16:creationId xmlns:a16="http://schemas.microsoft.com/office/drawing/2014/main" id="{C4C712F5-59E0-E66F-452B-04A06EB676C3}"/>
                </a:ext>
              </a:extLst>
            </p:cNvPr>
            <p:cNvSpPr/>
            <p:nvPr/>
          </p:nvSpPr>
          <p:spPr>
            <a:xfrm>
              <a:off x="6652237" y="5729321"/>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68" name="Freeform: Shape 1067">
              <a:extLst>
                <a:ext uri="{FF2B5EF4-FFF2-40B4-BE49-F238E27FC236}">
                  <a16:creationId xmlns:a16="http://schemas.microsoft.com/office/drawing/2014/main" id="{D1344E93-0A25-D30F-C9BC-E50888852D48}"/>
                </a:ext>
              </a:extLst>
            </p:cNvPr>
            <p:cNvSpPr/>
            <p:nvPr/>
          </p:nvSpPr>
          <p:spPr>
            <a:xfrm>
              <a:off x="6652237" y="5848596"/>
              <a:ext cx="4975" cy="4975"/>
            </a:xfrm>
            <a:custGeom>
              <a:avLst/>
              <a:gdLst>
                <a:gd name="connsiteX0" fmla="*/ 4462 w 4975"/>
                <a:gd name="connsiteY0" fmla="*/ -1573 h 4975"/>
                <a:gd name="connsiteX1" fmla="*/ -514 w 4975"/>
                <a:gd name="connsiteY1" fmla="*/ 3402 h 4975"/>
              </a:gdLst>
              <a:ahLst/>
              <a:cxnLst>
                <a:cxn ang="0">
                  <a:pos x="connsiteX0" y="connsiteY0"/>
                </a:cxn>
                <a:cxn ang="0">
                  <a:pos x="connsiteX1" y="connsiteY1"/>
                </a:cxn>
              </a:cxnLst>
              <a:rect l="l" t="t" r="r" b="b"/>
              <a:pathLst>
                <a:path w="4975" h="4975">
                  <a:moveTo>
                    <a:pt x="4462" y="-1573"/>
                  </a:moveTo>
                  <a:lnTo>
                    <a:pt x="-514" y="3402"/>
                  </a:lnTo>
                  <a:close/>
                </a:path>
              </a:pathLst>
            </a:custGeom>
            <a:solidFill>
              <a:srgbClr val="020202"/>
            </a:solidFill>
            <a:ln w="6712" cap="flat">
              <a:noFill/>
              <a:prstDash val="solid"/>
              <a:miter/>
            </a:ln>
          </p:spPr>
          <p:txBody>
            <a:bodyPr rtlCol="0" anchor="ctr"/>
            <a:lstStyle/>
            <a:p>
              <a:endParaRPr lang="es-CO"/>
            </a:p>
          </p:txBody>
        </p:sp>
        <p:sp>
          <p:nvSpPr>
            <p:cNvPr id="1069" name="Freeform: Shape 1068">
              <a:extLst>
                <a:ext uri="{FF2B5EF4-FFF2-40B4-BE49-F238E27FC236}">
                  <a16:creationId xmlns:a16="http://schemas.microsoft.com/office/drawing/2014/main" id="{CB268BC8-4E3E-12AB-D123-26AFE4FA3ED5}"/>
                </a:ext>
              </a:extLst>
            </p:cNvPr>
            <p:cNvSpPr/>
            <p:nvPr/>
          </p:nvSpPr>
          <p:spPr>
            <a:xfrm>
              <a:off x="6652237" y="5873473"/>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00" y="108"/>
                    <a:pt x="2781" y="1789"/>
                    <a:pt x="4462" y="3402"/>
                  </a:cubicBezTo>
                  <a:cubicBezTo>
                    <a:pt x="2781" y="1789"/>
                    <a:pt x="1100" y="108"/>
                    <a:pt x="-514" y="-1573"/>
                  </a:cubicBezTo>
                  <a:close/>
                </a:path>
              </a:pathLst>
            </a:custGeom>
            <a:solidFill>
              <a:srgbClr val="020202"/>
            </a:solidFill>
            <a:ln w="6712" cap="flat">
              <a:noFill/>
              <a:prstDash val="solid"/>
              <a:miter/>
            </a:ln>
          </p:spPr>
          <p:txBody>
            <a:bodyPr rtlCol="0" anchor="ctr"/>
            <a:lstStyle/>
            <a:p>
              <a:endParaRPr lang="es-CO"/>
            </a:p>
          </p:txBody>
        </p:sp>
        <p:sp>
          <p:nvSpPr>
            <p:cNvPr id="1070" name="Freeform: Shape 1069">
              <a:extLst>
                <a:ext uri="{FF2B5EF4-FFF2-40B4-BE49-F238E27FC236}">
                  <a16:creationId xmlns:a16="http://schemas.microsoft.com/office/drawing/2014/main" id="{A5D40D82-DEB7-1BCF-1A54-D9A69770FB09}"/>
                </a:ext>
              </a:extLst>
            </p:cNvPr>
            <p:cNvSpPr/>
            <p:nvPr/>
          </p:nvSpPr>
          <p:spPr>
            <a:xfrm>
              <a:off x="6657212" y="5913344"/>
              <a:ext cx="4975" cy="4975"/>
            </a:xfrm>
            <a:custGeom>
              <a:avLst/>
              <a:gdLst>
                <a:gd name="connsiteX0" fmla="*/ 4462 w 4975"/>
                <a:gd name="connsiteY0" fmla="*/ -1573 h 4975"/>
                <a:gd name="connsiteX1" fmla="*/ -514 w 4975"/>
                <a:gd name="connsiteY1" fmla="*/ 3402 h 4975"/>
              </a:gdLst>
              <a:ahLst/>
              <a:cxnLst>
                <a:cxn ang="0">
                  <a:pos x="connsiteX0" y="connsiteY0"/>
                </a:cxn>
                <a:cxn ang="0">
                  <a:pos x="connsiteX1" y="connsiteY1"/>
                </a:cxn>
              </a:cxnLst>
              <a:rect l="l" t="t" r="r" b="b"/>
              <a:pathLst>
                <a:path w="4975" h="4975">
                  <a:moveTo>
                    <a:pt x="4462" y="-1573"/>
                  </a:moveTo>
                  <a:lnTo>
                    <a:pt x="-514" y="3402"/>
                  </a:lnTo>
                  <a:close/>
                </a:path>
              </a:pathLst>
            </a:custGeom>
            <a:solidFill>
              <a:srgbClr val="020202"/>
            </a:solidFill>
            <a:ln w="6712" cap="flat">
              <a:noFill/>
              <a:prstDash val="solid"/>
              <a:miter/>
            </a:ln>
          </p:spPr>
          <p:txBody>
            <a:bodyPr rtlCol="0" anchor="ctr"/>
            <a:lstStyle/>
            <a:p>
              <a:endParaRPr lang="es-CO"/>
            </a:p>
          </p:txBody>
        </p:sp>
        <p:sp>
          <p:nvSpPr>
            <p:cNvPr id="1071" name="Freeform: Shape 1070">
              <a:extLst>
                <a:ext uri="{FF2B5EF4-FFF2-40B4-BE49-F238E27FC236}">
                  <a16:creationId xmlns:a16="http://schemas.microsoft.com/office/drawing/2014/main" id="{538135EE-1E07-A103-B8C5-593972A4EC12}"/>
                </a:ext>
              </a:extLst>
            </p:cNvPr>
            <p:cNvSpPr/>
            <p:nvPr/>
          </p:nvSpPr>
          <p:spPr>
            <a:xfrm>
              <a:off x="6667163" y="6017961"/>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72" name="Freeform: Shape 1071">
              <a:extLst>
                <a:ext uri="{FF2B5EF4-FFF2-40B4-BE49-F238E27FC236}">
                  <a16:creationId xmlns:a16="http://schemas.microsoft.com/office/drawing/2014/main" id="{4CC99B0D-CDAF-C9D0-76F8-910969987D11}"/>
                </a:ext>
              </a:extLst>
            </p:cNvPr>
            <p:cNvSpPr/>
            <p:nvPr/>
          </p:nvSpPr>
          <p:spPr>
            <a:xfrm>
              <a:off x="6672138" y="6022937"/>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67" y="41"/>
                    <a:pt x="2781" y="1722"/>
                    <a:pt x="4462" y="3402"/>
                  </a:cubicBezTo>
                  <a:cubicBezTo>
                    <a:pt x="2781" y="1722"/>
                    <a:pt x="1167" y="41"/>
                    <a:pt x="-514" y="-1573"/>
                  </a:cubicBezTo>
                  <a:close/>
                </a:path>
              </a:pathLst>
            </a:custGeom>
            <a:solidFill>
              <a:srgbClr val="020202"/>
            </a:solidFill>
            <a:ln w="6712" cap="flat">
              <a:noFill/>
              <a:prstDash val="solid"/>
              <a:miter/>
            </a:ln>
          </p:spPr>
          <p:txBody>
            <a:bodyPr rtlCol="0" anchor="ctr"/>
            <a:lstStyle/>
            <a:p>
              <a:endParaRPr lang="es-CO"/>
            </a:p>
          </p:txBody>
        </p:sp>
        <p:sp>
          <p:nvSpPr>
            <p:cNvPr id="1073" name="Freeform: Shape 1072">
              <a:extLst>
                <a:ext uri="{FF2B5EF4-FFF2-40B4-BE49-F238E27FC236}">
                  <a16:creationId xmlns:a16="http://schemas.microsoft.com/office/drawing/2014/main" id="{42113081-BA96-D805-6E29-94C664D32A71}"/>
                </a:ext>
              </a:extLst>
            </p:cNvPr>
            <p:cNvSpPr/>
            <p:nvPr/>
          </p:nvSpPr>
          <p:spPr>
            <a:xfrm>
              <a:off x="6697015" y="6107586"/>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67" y="108"/>
                    <a:pt x="2848" y="1722"/>
                    <a:pt x="4462" y="3402"/>
                  </a:cubicBezTo>
                  <a:cubicBezTo>
                    <a:pt x="2848" y="1722"/>
                    <a:pt x="1167" y="108"/>
                    <a:pt x="-514" y="-1573"/>
                  </a:cubicBezTo>
                  <a:close/>
                </a:path>
              </a:pathLst>
            </a:custGeom>
            <a:solidFill>
              <a:srgbClr val="020202"/>
            </a:solidFill>
            <a:ln w="6712" cap="flat">
              <a:noFill/>
              <a:prstDash val="solid"/>
              <a:miter/>
            </a:ln>
          </p:spPr>
          <p:txBody>
            <a:bodyPr rtlCol="0" anchor="ctr"/>
            <a:lstStyle/>
            <a:p>
              <a:endParaRPr lang="es-CO"/>
            </a:p>
          </p:txBody>
        </p:sp>
        <p:sp>
          <p:nvSpPr>
            <p:cNvPr id="1074" name="Freeform: Shape 1073">
              <a:extLst>
                <a:ext uri="{FF2B5EF4-FFF2-40B4-BE49-F238E27FC236}">
                  <a16:creationId xmlns:a16="http://schemas.microsoft.com/office/drawing/2014/main" id="{E6F48923-C8D3-5A85-E29A-99B313CB0954}"/>
                </a:ext>
              </a:extLst>
            </p:cNvPr>
            <p:cNvSpPr/>
            <p:nvPr/>
          </p:nvSpPr>
          <p:spPr>
            <a:xfrm>
              <a:off x="6701991" y="6112562"/>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lnTo>
                    <a:pt x="4462" y="3402"/>
                  </a:lnTo>
                  <a:cubicBezTo>
                    <a:pt x="2848" y="1722"/>
                    <a:pt x="1167" y="108"/>
                    <a:pt x="-514" y="-1573"/>
                  </a:cubicBezTo>
                  <a:close/>
                </a:path>
              </a:pathLst>
            </a:custGeom>
            <a:solidFill>
              <a:srgbClr val="020202"/>
            </a:solidFill>
            <a:ln w="6712" cap="flat">
              <a:noFill/>
              <a:prstDash val="solid"/>
              <a:miter/>
            </a:ln>
          </p:spPr>
          <p:txBody>
            <a:bodyPr rtlCol="0" anchor="ctr"/>
            <a:lstStyle/>
            <a:p>
              <a:endParaRPr lang="es-CO"/>
            </a:p>
          </p:txBody>
        </p:sp>
        <p:sp>
          <p:nvSpPr>
            <p:cNvPr id="1075" name="Freeform: Shape 1074">
              <a:extLst>
                <a:ext uri="{FF2B5EF4-FFF2-40B4-BE49-F238E27FC236}">
                  <a16:creationId xmlns:a16="http://schemas.microsoft.com/office/drawing/2014/main" id="{50CD3A78-A22A-C1EA-9918-7A29C575D728}"/>
                </a:ext>
              </a:extLst>
            </p:cNvPr>
            <p:cNvSpPr/>
            <p:nvPr/>
          </p:nvSpPr>
          <p:spPr>
            <a:xfrm>
              <a:off x="6711942" y="6127488"/>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76" name="Freeform: Shape 1075">
              <a:extLst>
                <a:ext uri="{FF2B5EF4-FFF2-40B4-BE49-F238E27FC236}">
                  <a16:creationId xmlns:a16="http://schemas.microsoft.com/office/drawing/2014/main" id="{7876400C-6EE0-E06A-E4B3-BAE88D149B21}"/>
                </a:ext>
              </a:extLst>
            </p:cNvPr>
            <p:cNvSpPr/>
            <p:nvPr/>
          </p:nvSpPr>
          <p:spPr>
            <a:xfrm>
              <a:off x="6716917" y="6147457"/>
              <a:ext cx="5042" cy="4975"/>
            </a:xfrm>
            <a:custGeom>
              <a:avLst/>
              <a:gdLst>
                <a:gd name="connsiteX0" fmla="*/ -514 w 5042"/>
                <a:gd name="connsiteY0" fmla="*/ -1573 h 4975"/>
                <a:gd name="connsiteX1" fmla="*/ 4529 w 5042"/>
                <a:gd name="connsiteY1" fmla="*/ 3402 h 4975"/>
              </a:gdLst>
              <a:ahLst/>
              <a:cxnLst>
                <a:cxn ang="0">
                  <a:pos x="connsiteX0" y="connsiteY0"/>
                </a:cxn>
                <a:cxn ang="0">
                  <a:pos x="connsiteX1" y="connsiteY1"/>
                </a:cxn>
              </a:cxnLst>
              <a:rect l="l" t="t" r="r" b="b"/>
              <a:pathLst>
                <a:path w="5042" h="4975">
                  <a:moveTo>
                    <a:pt x="-514" y="-1573"/>
                  </a:moveTo>
                  <a:lnTo>
                    <a:pt x="4529" y="3402"/>
                  </a:lnTo>
                  <a:close/>
                </a:path>
              </a:pathLst>
            </a:custGeom>
            <a:solidFill>
              <a:srgbClr val="020202"/>
            </a:solidFill>
            <a:ln w="6712" cap="flat">
              <a:noFill/>
              <a:prstDash val="solid"/>
              <a:miter/>
            </a:ln>
          </p:spPr>
          <p:txBody>
            <a:bodyPr rtlCol="0" anchor="ctr"/>
            <a:lstStyle/>
            <a:p>
              <a:endParaRPr lang="es-CO"/>
            </a:p>
          </p:txBody>
        </p:sp>
        <p:sp>
          <p:nvSpPr>
            <p:cNvPr id="1077" name="Freeform: Shape 1076">
              <a:extLst>
                <a:ext uri="{FF2B5EF4-FFF2-40B4-BE49-F238E27FC236}">
                  <a16:creationId xmlns:a16="http://schemas.microsoft.com/office/drawing/2014/main" id="{9C10BB0B-9A3E-AD5D-5BDA-7B1937DCABBA}"/>
                </a:ext>
              </a:extLst>
            </p:cNvPr>
            <p:cNvSpPr/>
            <p:nvPr/>
          </p:nvSpPr>
          <p:spPr>
            <a:xfrm>
              <a:off x="6731910" y="6187261"/>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00" y="108"/>
                    <a:pt x="2781" y="1789"/>
                    <a:pt x="4462" y="3402"/>
                  </a:cubicBezTo>
                  <a:cubicBezTo>
                    <a:pt x="2781" y="1789"/>
                    <a:pt x="1167" y="108"/>
                    <a:pt x="-514" y="-1573"/>
                  </a:cubicBezTo>
                  <a:close/>
                </a:path>
              </a:pathLst>
            </a:custGeom>
            <a:solidFill>
              <a:srgbClr val="020202"/>
            </a:solidFill>
            <a:ln w="6712" cap="flat">
              <a:noFill/>
              <a:prstDash val="solid"/>
              <a:miter/>
            </a:ln>
          </p:spPr>
          <p:txBody>
            <a:bodyPr rtlCol="0" anchor="ctr"/>
            <a:lstStyle/>
            <a:p>
              <a:endParaRPr lang="es-CO"/>
            </a:p>
          </p:txBody>
        </p:sp>
        <p:sp>
          <p:nvSpPr>
            <p:cNvPr id="1078" name="Freeform: Shape 1077">
              <a:extLst>
                <a:ext uri="{FF2B5EF4-FFF2-40B4-BE49-F238E27FC236}">
                  <a16:creationId xmlns:a16="http://schemas.microsoft.com/office/drawing/2014/main" id="{9B1B845A-DA92-356D-5E0B-C1FD031F723A}"/>
                </a:ext>
              </a:extLst>
            </p:cNvPr>
            <p:cNvSpPr/>
            <p:nvPr/>
          </p:nvSpPr>
          <p:spPr>
            <a:xfrm>
              <a:off x="6736886" y="6192236"/>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79" name="Freeform: Shape 1078">
              <a:extLst>
                <a:ext uri="{FF2B5EF4-FFF2-40B4-BE49-F238E27FC236}">
                  <a16:creationId xmlns:a16="http://schemas.microsoft.com/office/drawing/2014/main" id="{A34C6F66-3307-95EC-86D6-BBFBA572280B}"/>
                </a:ext>
              </a:extLst>
            </p:cNvPr>
            <p:cNvSpPr/>
            <p:nvPr/>
          </p:nvSpPr>
          <p:spPr>
            <a:xfrm>
              <a:off x="6761763" y="6247032"/>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80" name="Freeform: Shape 1079">
              <a:extLst>
                <a:ext uri="{FF2B5EF4-FFF2-40B4-BE49-F238E27FC236}">
                  <a16:creationId xmlns:a16="http://schemas.microsoft.com/office/drawing/2014/main" id="{7425B9DB-2F54-1D2D-7DD5-B2AD1E980194}"/>
                </a:ext>
              </a:extLst>
            </p:cNvPr>
            <p:cNvSpPr/>
            <p:nvPr/>
          </p:nvSpPr>
          <p:spPr>
            <a:xfrm>
              <a:off x="6766738" y="6252008"/>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81" name="Freeform: Shape 1080">
              <a:extLst>
                <a:ext uri="{FF2B5EF4-FFF2-40B4-BE49-F238E27FC236}">
                  <a16:creationId xmlns:a16="http://schemas.microsoft.com/office/drawing/2014/main" id="{8F503780-ACBE-6DEC-6C3F-1F432FAFDD32}"/>
                </a:ext>
              </a:extLst>
            </p:cNvPr>
            <p:cNvSpPr/>
            <p:nvPr/>
          </p:nvSpPr>
          <p:spPr>
            <a:xfrm>
              <a:off x="6781665" y="6261958"/>
              <a:ext cx="5042" cy="5042"/>
            </a:xfrm>
            <a:custGeom>
              <a:avLst/>
              <a:gdLst>
                <a:gd name="connsiteX0" fmla="*/ -514 w 5042"/>
                <a:gd name="connsiteY0" fmla="*/ -1573 h 5042"/>
                <a:gd name="connsiteX1" fmla="*/ 4529 w 5042"/>
                <a:gd name="connsiteY1" fmla="*/ 3470 h 5042"/>
              </a:gdLst>
              <a:ahLst/>
              <a:cxnLst>
                <a:cxn ang="0">
                  <a:pos x="connsiteX0" y="connsiteY0"/>
                </a:cxn>
                <a:cxn ang="0">
                  <a:pos x="connsiteX1" y="connsiteY1"/>
                </a:cxn>
              </a:cxnLst>
              <a:rect l="l" t="t" r="r" b="b"/>
              <a:pathLst>
                <a:path w="5042" h="5042">
                  <a:moveTo>
                    <a:pt x="-514" y="-1573"/>
                  </a:moveTo>
                  <a:lnTo>
                    <a:pt x="4529" y="3470"/>
                  </a:lnTo>
                  <a:close/>
                </a:path>
              </a:pathLst>
            </a:custGeom>
            <a:solidFill>
              <a:srgbClr val="020202"/>
            </a:solidFill>
            <a:ln w="6712" cap="flat">
              <a:noFill/>
              <a:prstDash val="solid"/>
              <a:miter/>
            </a:ln>
          </p:spPr>
          <p:txBody>
            <a:bodyPr rtlCol="0" anchor="ctr"/>
            <a:lstStyle/>
            <a:p>
              <a:endParaRPr lang="es-CO"/>
            </a:p>
          </p:txBody>
        </p:sp>
        <p:sp>
          <p:nvSpPr>
            <p:cNvPr id="1082" name="Freeform: Shape 1081">
              <a:extLst>
                <a:ext uri="{FF2B5EF4-FFF2-40B4-BE49-F238E27FC236}">
                  <a16:creationId xmlns:a16="http://schemas.microsoft.com/office/drawing/2014/main" id="{BEF01485-EB13-F0D3-D00C-7030D7AF7F1A}"/>
                </a:ext>
              </a:extLst>
            </p:cNvPr>
            <p:cNvSpPr/>
            <p:nvPr/>
          </p:nvSpPr>
          <p:spPr>
            <a:xfrm>
              <a:off x="6791683" y="6271976"/>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83" name="Freeform: Shape 1082">
              <a:extLst>
                <a:ext uri="{FF2B5EF4-FFF2-40B4-BE49-F238E27FC236}">
                  <a16:creationId xmlns:a16="http://schemas.microsoft.com/office/drawing/2014/main" id="{9DC4AFA0-A3BD-5DDE-8598-82A90BEA1B1E}"/>
                </a:ext>
              </a:extLst>
            </p:cNvPr>
            <p:cNvSpPr/>
            <p:nvPr/>
          </p:nvSpPr>
          <p:spPr>
            <a:xfrm>
              <a:off x="6811584" y="6311779"/>
              <a:ext cx="4975" cy="4976"/>
            </a:xfrm>
            <a:custGeom>
              <a:avLst/>
              <a:gdLst>
                <a:gd name="connsiteX0" fmla="*/ -514 w 4975"/>
                <a:gd name="connsiteY0" fmla="*/ -1573 h 4976"/>
                <a:gd name="connsiteX1" fmla="*/ 4462 w 4975"/>
                <a:gd name="connsiteY1" fmla="*/ 3404 h 4976"/>
                <a:gd name="connsiteX2" fmla="*/ -514 w 4975"/>
                <a:gd name="connsiteY2" fmla="*/ -1573 h 4976"/>
              </a:gdLst>
              <a:ahLst/>
              <a:cxnLst>
                <a:cxn ang="0">
                  <a:pos x="connsiteX0" y="connsiteY0"/>
                </a:cxn>
                <a:cxn ang="0">
                  <a:pos x="connsiteX1" y="connsiteY1"/>
                </a:cxn>
                <a:cxn ang="0">
                  <a:pos x="connsiteX2" y="connsiteY2"/>
                </a:cxn>
              </a:cxnLst>
              <a:rect l="l" t="t" r="r" b="b"/>
              <a:pathLst>
                <a:path w="4975" h="4976">
                  <a:moveTo>
                    <a:pt x="-514" y="-1573"/>
                  </a:moveTo>
                  <a:cubicBezTo>
                    <a:pt x="1167" y="108"/>
                    <a:pt x="2781" y="1789"/>
                    <a:pt x="4462" y="3404"/>
                  </a:cubicBezTo>
                  <a:cubicBezTo>
                    <a:pt x="2781" y="1789"/>
                    <a:pt x="1167" y="108"/>
                    <a:pt x="-514" y="-1573"/>
                  </a:cubicBezTo>
                  <a:close/>
                </a:path>
              </a:pathLst>
            </a:custGeom>
            <a:solidFill>
              <a:srgbClr val="020202"/>
            </a:solidFill>
            <a:ln w="6712" cap="flat">
              <a:noFill/>
              <a:prstDash val="solid"/>
              <a:miter/>
            </a:ln>
          </p:spPr>
          <p:txBody>
            <a:bodyPr rtlCol="0" anchor="ctr"/>
            <a:lstStyle/>
            <a:p>
              <a:endParaRPr lang="es-CO"/>
            </a:p>
          </p:txBody>
        </p:sp>
        <p:sp>
          <p:nvSpPr>
            <p:cNvPr id="1084" name="Freeform: Shape 1083">
              <a:extLst>
                <a:ext uri="{FF2B5EF4-FFF2-40B4-BE49-F238E27FC236}">
                  <a16:creationId xmlns:a16="http://schemas.microsoft.com/office/drawing/2014/main" id="{B332C080-FB38-5FD4-0B37-DC07ADCDBC5A}"/>
                </a:ext>
              </a:extLst>
            </p:cNvPr>
            <p:cNvSpPr/>
            <p:nvPr/>
          </p:nvSpPr>
          <p:spPr>
            <a:xfrm>
              <a:off x="6851388" y="6341700"/>
              <a:ext cx="5042" cy="4975"/>
            </a:xfrm>
            <a:custGeom>
              <a:avLst/>
              <a:gdLst>
                <a:gd name="connsiteX0" fmla="*/ -514 w 5042"/>
                <a:gd name="connsiteY0" fmla="*/ -1573 h 4975"/>
                <a:gd name="connsiteX1" fmla="*/ 4529 w 5042"/>
                <a:gd name="connsiteY1" fmla="*/ 3402 h 4975"/>
              </a:gdLst>
              <a:ahLst/>
              <a:cxnLst>
                <a:cxn ang="0">
                  <a:pos x="connsiteX0" y="connsiteY0"/>
                </a:cxn>
                <a:cxn ang="0">
                  <a:pos x="connsiteX1" y="connsiteY1"/>
                </a:cxn>
              </a:cxnLst>
              <a:rect l="l" t="t" r="r" b="b"/>
              <a:pathLst>
                <a:path w="5042" h="4975">
                  <a:moveTo>
                    <a:pt x="-514" y="-1573"/>
                  </a:moveTo>
                  <a:lnTo>
                    <a:pt x="4529" y="3402"/>
                  </a:lnTo>
                  <a:close/>
                </a:path>
              </a:pathLst>
            </a:custGeom>
            <a:solidFill>
              <a:srgbClr val="020202"/>
            </a:solidFill>
            <a:ln w="6712" cap="flat">
              <a:noFill/>
              <a:prstDash val="solid"/>
              <a:miter/>
            </a:ln>
          </p:spPr>
          <p:txBody>
            <a:bodyPr rtlCol="0" anchor="ctr"/>
            <a:lstStyle/>
            <a:p>
              <a:endParaRPr lang="es-CO"/>
            </a:p>
          </p:txBody>
        </p:sp>
        <p:sp>
          <p:nvSpPr>
            <p:cNvPr id="1085" name="Freeform: Shape 1084">
              <a:extLst>
                <a:ext uri="{FF2B5EF4-FFF2-40B4-BE49-F238E27FC236}">
                  <a16:creationId xmlns:a16="http://schemas.microsoft.com/office/drawing/2014/main" id="{3AEB203F-2232-1ECF-C5E3-0823329E0E37}"/>
                </a:ext>
              </a:extLst>
            </p:cNvPr>
            <p:cNvSpPr/>
            <p:nvPr/>
          </p:nvSpPr>
          <p:spPr>
            <a:xfrm>
              <a:off x="6871356" y="6371552"/>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86" name="Freeform: Shape 1085">
              <a:extLst>
                <a:ext uri="{FF2B5EF4-FFF2-40B4-BE49-F238E27FC236}">
                  <a16:creationId xmlns:a16="http://schemas.microsoft.com/office/drawing/2014/main" id="{CD2D1E54-6DC1-7E92-15B8-682A582DFAC1}"/>
                </a:ext>
              </a:extLst>
            </p:cNvPr>
            <p:cNvSpPr/>
            <p:nvPr/>
          </p:nvSpPr>
          <p:spPr>
            <a:xfrm>
              <a:off x="6901209" y="6386478"/>
              <a:ext cx="4975" cy="5042"/>
            </a:xfrm>
            <a:custGeom>
              <a:avLst/>
              <a:gdLst>
                <a:gd name="connsiteX0" fmla="*/ -514 w 4975"/>
                <a:gd name="connsiteY0" fmla="*/ -1573 h 5042"/>
                <a:gd name="connsiteX1" fmla="*/ 4462 w 4975"/>
                <a:gd name="connsiteY1" fmla="*/ 3470 h 5042"/>
              </a:gdLst>
              <a:ahLst/>
              <a:cxnLst>
                <a:cxn ang="0">
                  <a:pos x="connsiteX0" y="connsiteY0"/>
                </a:cxn>
                <a:cxn ang="0">
                  <a:pos x="connsiteX1" y="connsiteY1"/>
                </a:cxn>
              </a:cxnLst>
              <a:rect l="l" t="t" r="r" b="b"/>
              <a:pathLst>
                <a:path w="4975" h="5042">
                  <a:moveTo>
                    <a:pt x="-514" y="-1573"/>
                  </a:moveTo>
                  <a:lnTo>
                    <a:pt x="4462" y="3470"/>
                  </a:lnTo>
                  <a:close/>
                </a:path>
              </a:pathLst>
            </a:custGeom>
            <a:solidFill>
              <a:srgbClr val="020202"/>
            </a:solidFill>
            <a:ln w="6712" cap="flat">
              <a:noFill/>
              <a:prstDash val="solid"/>
              <a:miter/>
            </a:ln>
          </p:spPr>
          <p:txBody>
            <a:bodyPr rtlCol="0" anchor="ctr"/>
            <a:lstStyle/>
            <a:p>
              <a:endParaRPr lang="es-CO"/>
            </a:p>
          </p:txBody>
        </p:sp>
        <p:sp>
          <p:nvSpPr>
            <p:cNvPr id="1087" name="Freeform: Shape 1086">
              <a:extLst>
                <a:ext uri="{FF2B5EF4-FFF2-40B4-BE49-F238E27FC236}">
                  <a16:creationId xmlns:a16="http://schemas.microsoft.com/office/drawing/2014/main" id="{B8544093-17CE-3DD4-74F3-D44D11A7AAAB}"/>
                </a:ext>
              </a:extLst>
            </p:cNvPr>
            <p:cNvSpPr/>
            <p:nvPr/>
          </p:nvSpPr>
          <p:spPr>
            <a:xfrm>
              <a:off x="6921178" y="6406447"/>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88" name="Freeform: Shape 1087">
              <a:extLst>
                <a:ext uri="{FF2B5EF4-FFF2-40B4-BE49-F238E27FC236}">
                  <a16:creationId xmlns:a16="http://schemas.microsoft.com/office/drawing/2014/main" id="{E08B22DD-60BF-305A-46A1-BA7A3066DB75}"/>
                </a:ext>
              </a:extLst>
            </p:cNvPr>
            <p:cNvSpPr/>
            <p:nvPr/>
          </p:nvSpPr>
          <p:spPr>
            <a:xfrm>
              <a:off x="6936104" y="6426348"/>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00" y="108"/>
                    <a:pt x="2781" y="1722"/>
                    <a:pt x="4462" y="3402"/>
                  </a:cubicBezTo>
                  <a:cubicBezTo>
                    <a:pt x="2781" y="1722"/>
                    <a:pt x="1100" y="108"/>
                    <a:pt x="-514" y="-1573"/>
                  </a:cubicBezTo>
                  <a:close/>
                </a:path>
              </a:pathLst>
            </a:custGeom>
            <a:solidFill>
              <a:srgbClr val="020202"/>
            </a:solidFill>
            <a:ln w="6712" cap="flat">
              <a:noFill/>
              <a:prstDash val="solid"/>
              <a:miter/>
            </a:ln>
          </p:spPr>
          <p:txBody>
            <a:bodyPr rtlCol="0" anchor="ctr"/>
            <a:lstStyle/>
            <a:p>
              <a:endParaRPr lang="es-CO"/>
            </a:p>
          </p:txBody>
        </p:sp>
        <p:sp>
          <p:nvSpPr>
            <p:cNvPr id="1089" name="Freeform: Shape 1088">
              <a:extLst>
                <a:ext uri="{FF2B5EF4-FFF2-40B4-BE49-F238E27FC236}">
                  <a16:creationId xmlns:a16="http://schemas.microsoft.com/office/drawing/2014/main" id="{8A4EED30-BDB0-BA10-38F5-5A8D8071DBCF}"/>
                </a:ext>
              </a:extLst>
            </p:cNvPr>
            <p:cNvSpPr/>
            <p:nvPr/>
          </p:nvSpPr>
          <p:spPr>
            <a:xfrm>
              <a:off x="6965957" y="6431324"/>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90" name="Freeform: Shape 1089">
              <a:extLst>
                <a:ext uri="{FF2B5EF4-FFF2-40B4-BE49-F238E27FC236}">
                  <a16:creationId xmlns:a16="http://schemas.microsoft.com/office/drawing/2014/main" id="{75E16C53-2EAA-23B2-75FD-68E01A376D1E}"/>
                </a:ext>
              </a:extLst>
            </p:cNvPr>
            <p:cNvSpPr/>
            <p:nvPr/>
          </p:nvSpPr>
          <p:spPr>
            <a:xfrm>
              <a:off x="6980883" y="6441274"/>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91" name="Freeform: Shape 1090">
              <a:extLst>
                <a:ext uri="{FF2B5EF4-FFF2-40B4-BE49-F238E27FC236}">
                  <a16:creationId xmlns:a16="http://schemas.microsoft.com/office/drawing/2014/main" id="{89D52AEB-0307-3E93-7752-972CCCADD8CE}"/>
                </a:ext>
              </a:extLst>
            </p:cNvPr>
            <p:cNvSpPr/>
            <p:nvPr/>
          </p:nvSpPr>
          <p:spPr>
            <a:xfrm>
              <a:off x="6995809" y="6456269"/>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92" name="Freeform: Shape 1091">
              <a:extLst>
                <a:ext uri="{FF2B5EF4-FFF2-40B4-BE49-F238E27FC236}">
                  <a16:creationId xmlns:a16="http://schemas.microsoft.com/office/drawing/2014/main" id="{AA71C66F-9F5D-BAC0-CEC4-7EDCDC80059D}"/>
                </a:ext>
              </a:extLst>
            </p:cNvPr>
            <p:cNvSpPr/>
            <p:nvPr/>
          </p:nvSpPr>
          <p:spPr>
            <a:xfrm>
              <a:off x="7015980" y="6461245"/>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67" y="41"/>
                    <a:pt x="2781" y="1722"/>
                    <a:pt x="4462" y="3402"/>
                  </a:cubicBezTo>
                  <a:cubicBezTo>
                    <a:pt x="2579" y="1722"/>
                    <a:pt x="965" y="41"/>
                    <a:pt x="-514" y="-1573"/>
                  </a:cubicBezTo>
                  <a:close/>
                </a:path>
              </a:pathLst>
            </a:custGeom>
            <a:solidFill>
              <a:srgbClr val="020202"/>
            </a:solidFill>
            <a:ln w="6712" cap="flat">
              <a:noFill/>
              <a:prstDash val="solid"/>
              <a:miter/>
            </a:ln>
          </p:spPr>
          <p:txBody>
            <a:bodyPr rtlCol="0" anchor="ctr"/>
            <a:lstStyle/>
            <a:p>
              <a:endParaRPr lang="es-CO"/>
            </a:p>
          </p:txBody>
        </p:sp>
        <p:sp>
          <p:nvSpPr>
            <p:cNvPr id="1093" name="Freeform: Shape 1092">
              <a:extLst>
                <a:ext uri="{FF2B5EF4-FFF2-40B4-BE49-F238E27FC236}">
                  <a16:creationId xmlns:a16="http://schemas.microsoft.com/office/drawing/2014/main" id="{8A45E8AB-D467-FAAD-D435-A42142C52C26}"/>
                </a:ext>
              </a:extLst>
            </p:cNvPr>
            <p:cNvSpPr/>
            <p:nvPr/>
          </p:nvSpPr>
          <p:spPr>
            <a:xfrm>
              <a:off x="7030704" y="6466220"/>
              <a:ext cx="4976" cy="4975"/>
            </a:xfrm>
            <a:custGeom>
              <a:avLst/>
              <a:gdLst>
                <a:gd name="connsiteX0" fmla="*/ -514 w 4976"/>
                <a:gd name="connsiteY0" fmla="*/ -1573 h 4975"/>
                <a:gd name="connsiteX1" fmla="*/ 4462 w 4976"/>
                <a:gd name="connsiteY1" fmla="*/ 3402 h 4975"/>
              </a:gdLst>
              <a:ahLst/>
              <a:cxnLst>
                <a:cxn ang="0">
                  <a:pos x="connsiteX0" y="connsiteY0"/>
                </a:cxn>
                <a:cxn ang="0">
                  <a:pos x="connsiteX1" y="connsiteY1"/>
                </a:cxn>
              </a:cxnLst>
              <a:rect l="l" t="t" r="r" b="b"/>
              <a:pathLst>
                <a:path w="4976"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94" name="Freeform: Shape 1093">
              <a:extLst>
                <a:ext uri="{FF2B5EF4-FFF2-40B4-BE49-F238E27FC236}">
                  <a16:creationId xmlns:a16="http://schemas.microsoft.com/office/drawing/2014/main" id="{82931ED8-7F9E-C015-1C52-2A2D41C6E51B}"/>
                </a:ext>
              </a:extLst>
            </p:cNvPr>
            <p:cNvSpPr/>
            <p:nvPr/>
          </p:nvSpPr>
          <p:spPr>
            <a:xfrm>
              <a:off x="7075550" y="6471195"/>
              <a:ext cx="4975" cy="4975"/>
            </a:xfrm>
            <a:custGeom>
              <a:avLst/>
              <a:gdLst>
                <a:gd name="connsiteX0" fmla="*/ -514 w 4975"/>
                <a:gd name="connsiteY0" fmla="*/ 3402 h 4975"/>
                <a:gd name="connsiteX1" fmla="*/ 4462 w 4975"/>
                <a:gd name="connsiteY1" fmla="*/ -1573 h 4975"/>
                <a:gd name="connsiteX2" fmla="*/ -514 w 4975"/>
                <a:gd name="connsiteY2" fmla="*/ 3402 h 4975"/>
              </a:gdLst>
              <a:ahLst/>
              <a:cxnLst>
                <a:cxn ang="0">
                  <a:pos x="connsiteX0" y="connsiteY0"/>
                </a:cxn>
                <a:cxn ang="0">
                  <a:pos x="connsiteX1" y="connsiteY1"/>
                </a:cxn>
                <a:cxn ang="0">
                  <a:pos x="connsiteX2" y="connsiteY2"/>
                </a:cxn>
              </a:cxnLst>
              <a:rect l="l" t="t" r="r" b="b"/>
              <a:pathLst>
                <a:path w="4975" h="4975">
                  <a:moveTo>
                    <a:pt x="-514" y="3402"/>
                  </a:moveTo>
                  <a:cubicBezTo>
                    <a:pt x="1167" y="1722"/>
                    <a:pt x="2781" y="41"/>
                    <a:pt x="4462" y="-1573"/>
                  </a:cubicBezTo>
                  <a:cubicBezTo>
                    <a:pt x="2781" y="41"/>
                    <a:pt x="1167" y="1722"/>
                    <a:pt x="-514" y="3402"/>
                  </a:cubicBezTo>
                  <a:close/>
                </a:path>
              </a:pathLst>
            </a:custGeom>
            <a:solidFill>
              <a:srgbClr val="020202"/>
            </a:solidFill>
            <a:ln w="6712" cap="flat">
              <a:noFill/>
              <a:prstDash val="solid"/>
              <a:miter/>
            </a:ln>
          </p:spPr>
          <p:txBody>
            <a:bodyPr rtlCol="0" anchor="ctr"/>
            <a:lstStyle/>
            <a:p>
              <a:endParaRPr lang="es-CO"/>
            </a:p>
          </p:txBody>
        </p:sp>
        <p:sp>
          <p:nvSpPr>
            <p:cNvPr id="1095" name="Freeform: Shape 1094">
              <a:extLst>
                <a:ext uri="{FF2B5EF4-FFF2-40B4-BE49-F238E27FC236}">
                  <a16:creationId xmlns:a16="http://schemas.microsoft.com/office/drawing/2014/main" id="{F0791C94-2BC2-6E25-0E57-3A3463601F66}"/>
                </a:ext>
              </a:extLst>
            </p:cNvPr>
            <p:cNvSpPr/>
            <p:nvPr/>
          </p:nvSpPr>
          <p:spPr>
            <a:xfrm>
              <a:off x="7095451" y="6471195"/>
              <a:ext cx="4976" cy="4975"/>
            </a:xfrm>
            <a:custGeom>
              <a:avLst/>
              <a:gdLst>
                <a:gd name="connsiteX0" fmla="*/ -514 w 4976"/>
                <a:gd name="connsiteY0" fmla="*/ -1573 h 4975"/>
                <a:gd name="connsiteX1" fmla="*/ 4462 w 4976"/>
                <a:gd name="connsiteY1" fmla="*/ 3402 h 4975"/>
                <a:gd name="connsiteX2" fmla="*/ -514 w 4976"/>
                <a:gd name="connsiteY2" fmla="*/ -1573 h 4975"/>
              </a:gdLst>
              <a:ahLst/>
              <a:cxnLst>
                <a:cxn ang="0">
                  <a:pos x="connsiteX0" y="connsiteY0"/>
                </a:cxn>
                <a:cxn ang="0">
                  <a:pos x="connsiteX1" y="connsiteY1"/>
                </a:cxn>
                <a:cxn ang="0">
                  <a:pos x="connsiteX2" y="connsiteY2"/>
                </a:cxn>
              </a:cxnLst>
              <a:rect l="l" t="t" r="r" b="b"/>
              <a:pathLst>
                <a:path w="4976" h="4975">
                  <a:moveTo>
                    <a:pt x="-514" y="-1573"/>
                  </a:moveTo>
                  <a:cubicBezTo>
                    <a:pt x="1167" y="108"/>
                    <a:pt x="2848" y="1722"/>
                    <a:pt x="4462" y="3402"/>
                  </a:cubicBezTo>
                  <a:cubicBezTo>
                    <a:pt x="2848" y="1722"/>
                    <a:pt x="1167" y="108"/>
                    <a:pt x="-514" y="-1573"/>
                  </a:cubicBezTo>
                  <a:close/>
                </a:path>
              </a:pathLst>
            </a:custGeom>
            <a:solidFill>
              <a:srgbClr val="020202"/>
            </a:solidFill>
            <a:ln w="6712" cap="flat">
              <a:noFill/>
              <a:prstDash val="solid"/>
              <a:miter/>
            </a:ln>
          </p:spPr>
          <p:txBody>
            <a:bodyPr rtlCol="0" anchor="ctr"/>
            <a:lstStyle/>
            <a:p>
              <a:endParaRPr lang="es-CO"/>
            </a:p>
          </p:txBody>
        </p:sp>
        <p:sp>
          <p:nvSpPr>
            <p:cNvPr id="1096" name="Freeform: Shape 1095">
              <a:extLst>
                <a:ext uri="{FF2B5EF4-FFF2-40B4-BE49-F238E27FC236}">
                  <a16:creationId xmlns:a16="http://schemas.microsoft.com/office/drawing/2014/main" id="{636A18BB-0640-DD4B-C5BF-4FEAB87E7051}"/>
                </a:ext>
              </a:extLst>
            </p:cNvPr>
            <p:cNvSpPr/>
            <p:nvPr/>
          </p:nvSpPr>
          <p:spPr>
            <a:xfrm>
              <a:off x="7065599" y="6476171"/>
              <a:ext cx="4975" cy="2521"/>
            </a:xfrm>
            <a:custGeom>
              <a:avLst/>
              <a:gdLst>
                <a:gd name="connsiteX0" fmla="*/ -514 w 4975"/>
                <a:gd name="connsiteY0" fmla="*/ -1573 h 2521"/>
                <a:gd name="connsiteX1" fmla="*/ 4462 w 4975"/>
                <a:gd name="connsiteY1" fmla="*/ -1573 h 2521"/>
                <a:gd name="connsiteX2" fmla="*/ -514 w 4975"/>
                <a:gd name="connsiteY2" fmla="*/ -1573 h 2521"/>
              </a:gdLst>
              <a:ahLst/>
              <a:cxnLst>
                <a:cxn ang="0">
                  <a:pos x="connsiteX0" y="connsiteY0"/>
                </a:cxn>
                <a:cxn ang="0">
                  <a:pos x="connsiteX1" y="connsiteY1"/>
                </a:cxn>
                <a:cxn ang="0">
                  <a:pos x="connsiteX2" y="connsiteY2"/>
                </a:cxn>
              </a:cxnLst>
              <a:rect l="l" t="t" r="r" b="b"/>
              <a:pathLst>
                <a:path w="4975" h="2521">
                  <a:moveTo>
                    <a:pt x="-514" y="-1573"/>
                  </a:moveTo>
                  <a:lnTo>
                    <a:pt x="4462" y="-1573"/>
                  </a:lnTo>
                  <a:cubicBezTo>
                    <a:pt x="2781" y="1789"/>
                    <a:pt x="1100" y="1789"/>
                    <a:pt x="-514" y="-1573"/>
                  </a:cubicBezTo>
                  <a:close/>
                </a:path>
              </a:pathLst>
            </a:custGeom>
            <a:solidFill>
              <a:srgbClr val="020202"/>
            </a:solidFill>
            <a:ln w="6712" cap="flat">
              <a:noFill/>
              <a:prstDash val="solid"/>
              <a:miter/>
            </a:ln>
          </p:spPr>
          <p:txBody>
            <a:bodyPr rtlCol="0" anchor="ctr"/>
            <a:lstStyle/>
            <a:p>
              <a:endParaRPr lang="es-CO"/>
            </a:p>
          </p:txBody>
        </p:sp>
        <p:sp>
          <p:nvSpPr>
            <p:cNvPr id="1097" name="Freeform: Shape 1096">
              <a:extLst>
                <a:ext uri="{FF2B5EF4-FFF2-40B4-BE49-F238E27FC236}">
                  <a16:creationId xmlns:a16="http://schemas.microsoft.com/office/drawing/2014/main" id="{469CC1CF-1004-2665-CB22-62E597A32FAA}"/>
                </a:ext>
              </a:extLst>
            </p:cNvPr>
            <p:cNvSpPr/>
            <p:nvPr/>
          </p:nvSpPr>
          <p:spPr>
            <a:xfrm>
              <a:off x="6786707" y="6267203"/>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98" name="Freeform: Shape 1097">
              <a:extLst>
                <a:ext uri="{FF2B5EF4-FFF2-40B4-BE49-F238E27FC236}">
                  <a16:creationId xmlns:a16="http://schemas.microsoft.com/office/drawing/2014/main" id="{9C211BB3-F5F2-0160-F67E-0E507287013F}"/>
                </a:ext>
              </a:extLst>
            </p:cNvPr>
            <p:cNvSpPr/>
            <p:nvPr/>
          </p:nvSpPr>
          <p:spPr>
            <a:xfrm>
              <a:off x="5788733" y="958439"/>
              <a:ext cx="2063720" cy="811664"/>
            </a:xfrm>
            <a:custGeom>
              <a:avLst/>
              <a:gdLst>
                <a:gd name="connsiteX0" fmla="*/ 2063207 w 2063720"/>
                <a:gd name="connsiteY0" fmla="*/ 371112 h 811664"/>
                <a:gd name="connsiteX1" fmla="*/ 1946016 w 2063720"/>
                <a:gd name="connsiteY1" fmla="*/ 332317 h 811664"/>
                <a:gd name="connsiteX2" fmla="*/ 1770061 w 2063720"/>
                <a:gd name="connsiteY2" fmla="*/ 295674 h 811664"/>
                <a:gd name="connsiteX3" fmla="*/ 1654685 w 2063720"/>
                <a:gd name="connsiteY3" fmla="*/ 286463 h 811664"/>
                <a:gd name="connsiteX4" fmla="*/ 1633102 w 2063720"/>
                <a:gd name="connsiteY4" fmla="*/ 290968 h 811664"/>
                <a:gd name="connsiteX5" fmla="*/ 1476444 w 2063720"/>
                <a:gd name="connsiteY5" fmla="*/ 291371 h 811664"/>
                <a:gd name="connsiteX6" fmla="*/ 1440541 w 2063720"/>
                <a:gd name="connsiteY6" fmla="*/ 293321 h 811664"/>
                <a:gd name="connsiteX7" fmla="*/ 1321131 w 2063720"/>
                <a:gd name="connsiteY7" fmla="*/ 295002 h 811664"/>
                <a:gd name="connsiteX8" fmla="*/ 1312592 w 2063720"/>
                <a:gd name="connsiteY8" fmla="*/ 297220 h 811664"/>
                <a:gd name="connsiteX9" fmla="*/ 1186391 w 2063720"/>
                <a:gd name="connsiteY9" fmla="*/ 306701 h 811664"/>
                <a:gd name="connsiteX10" fmla="*/ 1060796 w 2063720"/>
                <a:gd name="connsiteY10" fmla="*/ 317458 h 811664"/>
                <a:gd name="connsiteX11" fmla="*/ 785602 w 2063720"/>
                <a:gd name="connsiteY11" fmla="*/ 350269 h 811664"/>
                <a:gd name="connsiteX12" fmla="*/ 724417 w 2063720"/>
                <a:gd name="connsiteY12" fmla="*/ 359346 h 811664"/>
                <a:gd name="connsiteX13" fmla="*/ 716484 w 2063720"/>
                <a:gd name="connsiteY13" fmla="*/ 361430 h 811664"/>
                <a:gd name="connsiteX14" fmla="*/ 693624 w 2063720"/>
                <a:gd name="connsiteY14" fmla="*/ 365330 h 811664"/>
                <a:gd name="connsiteX15" fmla="*/ 428985 w 2063720"/>
                <a:gd name="connsiteY15" fmla="*/ 486353 h 811664"/>
                <a:gd name="connsiteX16" fmla="*/ 409958 w 2063720"/>
                <a:gd name="connsiteY16" fmla="*/ 497783 h 811664"/>
                <a:gd name="connsiteX17" fmla="*/ 400007 w 2063720"/>
                <a:gd name="connsiteY17" fmla="*/ 500876 h 811664"/>
                <a:gd name="connsiteX18" fmla="*/ 400007 w 2063720"/>
                <a:gd name="connsiteY18" fmla="*/ 500876 h 811664"/>
                <a:gd name="connsiteX19" fmla="*/ 394898 w 2063720"/>
                <a:gd name="connsiteY19" fmla="*/ 505919 h 811664"/>
                <a:gd name="connsiteX20" fmla="*/ 394898 w 2063720"/>
                <a:gd name="connsiteY20" fmla="*/ 505919 h 811664"/>
                <a:gd name="connsiteX21" fmla="*/ 389720 w 2063720"/>
                <a:gd name="connsiteY21" fmla="*/ 510894 h 811664"/>
                <a:gd name="connsiteX22" fmla="*/ 389720 w 2063720"/>
                <a:gd name="connsiteY22" fmla="*/ 510894 h 811664"/>
                <a:gd name="connsiteX23" fmla="*/ 320199 w 2063720"/>
                <a:gd name="connsiteY23" fmla="*/ 580550 h 811664"/>
                <a:gd name="connsiteX24" fmla="*/ 320199 w 2063720"/>
                <a:gd name="connsiteY24" fmla="*/ 580550 h 811664"/>
                <a:gd name="connsiteX25" fmla="*/ 315291 w 2063720"/>
                <a:gd name="connsiteY25" fmla="*/ 585727 h 811664"/>
                <a:gd name="connsiteX26" fmla="*/ 315291 w 2063720"/>
                <a:gd name="connsiteY26" fmla="*/ 585727 h 811664"/>
                <a:gd name="connsiteX27" fmla="*/ 300297 w 2063720"/>
                <a:gd name="connsiteY27" fmla="*/ 605898 h 811664"/>
                <a:gd name="connsiteX28" fmla="*/ 300297 w 2063720"/>
                <a:gd name="connsiteY28" fmla="*/ 605898 h 811664"/>
                <a:gd name="connsiteX29" fmla="*/ 290279 w 2063720"/>
                <a:gd name="connsiteY29" fmla="*/ 620959 h 811664"/>
                <a:gd name="connsiteX30" fmla="*/ 290279 w 2063720"/>
                <a:gd name="connsiteY30" fmla="*/ 620959 h 811664"/>
                <a:gd name="connsiteX31" fmla="*/ 261032 w 2063720"/>
                <a:gd name="connsiteY31" fmla="*/ 670981 h 811664"/>
                <a:gd name="connsiteX32" fmla="*/ 229633 w 2063720"/>
                <a:gd name="connsiteY32" fmla="*/ 801687 h 811664"/>
                <a:gd name="connsiteX33" fmla="*/ 225195 w 2063720"/>
                <a:gd name="connsiteY33" fmla="*/ 810091 h 811664"/>
                <a:gd name="connsiteX34" fmla="*/ 220018 w 2063720"/>
                <a:gd name="connsiteY34" fmla="*/ 703591 h 811664"/>
                <a:gd name="connsiteX35" fmla="*/ 225464 w 2063720"/>
                <a:gd name="connsiteY35" fmla="*/ 672057 h 811664"/>
                <a:gd name="connsiteX36" fmla="*/ 282547 w 2063720"/>
                <a:gd name="connsiteY36" fmla="*/ 566565 h 811664"/>
                <a:gd name="connsiteX37" fmla="*/ 348706 w 2063720"/>
                <a:gd name="connsiteY37" fmla="*/ 490724 h 811664"/>
                <a:gd name="connsiteX38" fmla="*/ 354691 w 2063720"/>
                <a:gd name="connsiteY38" fmla="*/ 486421 h 811664"/>
                <a:gd name="connsiteX39" fmla="*/ 385821 w 2063720"/>
                <a:gd name="connsiteY39" fmla="*/ 435994 h 811664"/>
                <a:gd name="connsiteX40" fmla="*/ 373987 w 2063720"/>
                <a:gd name="connsiteY40" fmla="*/ 408764 h 811664"/>
                <a:gd name="connsiteX41" fmla="*/ 286245 w 2063720"/>
                <a:gd name="connsiteY41" fmla="*/ 404394 h 811664"/>
                <a:gd name="connsiteX42" fmla="*/ 247652 w 2063720"/>
                <a:gd name="connsiteY42" fmla="*/ 442987 h 811664"/>
                <a:gd name="connsiteX43" fmla="*/ 235214 w 2063720"/>
                <a:gd name="connsiteY43" fmla="*/ 482655 h 811664"/>
                <a:gd name="connsiteX44" fmla="*/ 235214 w 2063720"/>
                <a:gd name="connsiteY44" fmla="*/ 520038 h 811664"/>
                <a:gd name="connsiteX45" fmla="*/ 213160 w 2063720"/>
                <a:gd name="connsiteY45" fmla="*/ 557287 h 811664"/>
                <a:gd name="connsiteX46" fmla="*/ 161927 w 2063720"/>
                <a:gd name="connsiteY46" fmla="*/ 602536 h 811664"/>
                <a:gd name="connsiteX47" fmla="*/ 120712 w 2063720"/>
                <a:gd name="connsiteY47" fmla="*/ 618269 h 811664"/>
                <a:gd name="connsiteX48" fmla="*/ 104374 w 2063720"/>
                <a:gd name="connsiteY48" fmla="*/ 612487 h 811664"/>
                <a:gd name="connsiteX49" fmla="*/ 22548 w 2063720"/>
                <a:gd name="connsiteY49" fmla="*/ 595813 h 811664"/>
                <a:gd name="connsiteX50" fmla="*/ -514 w 2063720"/>
                <a:gd name="connsiteY50" fmla="*/ 595813 h 811664"/>
                <a:gd name="connsiteX51" fmla="*/ 12933 w 2063720"/>
                <a:gd name="connsiteY51" fmla="*/ 503499 h 811664"/>
                <a:gd name="connsiteX52" fmla="*/ 51863 w 2063720"/>
                <a:gd name="connsiteY52" fmla="*/ 437810 h 811664"/>
                <a:gd name="connsiteX53" fmla="*/ 146866 w 2063720"/>
                <a:gd name="connsiteY53" fmla="*/ 333258 h 811664"/>
                <a:gd name="connsiteX54" fmla="*/ 263789 w 2063720"/>
                <a:gd name="connsiteY54" fmla="*/ 250021 h 811664"/>
                <a:gd name="connsiteX55" fmla="*/ 310181 w 2063720"/>
                <a:gd name="connsiteY55" fmla="*/ 221379 h 811664"/>
                <a:gd name="connsiteX56" fmla="*/ 320206 w 2063720"/>
                <a:gd name="connsiteY56" fmla="*/ 136393 h 811664"/>
                <a:gd name="connsiteX57" fmla="*/ 312534 w 2063720"/>
                <a:gd name="connsiteY57" fmla="*/ 128325 h 811664"/>
                <a:gd name="connsiteX58" fmla="*/ 270310 w 2063720"/>
                <a:gd name="connsiteY58" fmla="*/ 119181 h 811664"/>
                <a:gd name="connsiteX59" fmla="*/ 228154 w 2063720"/>
                <a:gd name="connsiteY59" fmla="*/ 131956 h 811664"/>
                <a:gd name="connsiteX60" fmla="*/ 337748 w 2063720"/>
                <a:gd name="connsiteY60" fmla="*/ 93296 h 811664"/>
                <a:gd name="connsiteX61" fmla="*/ 581475 w 2063720"/>
                <a:gd name="connsiteY61" fmla="*/ 45626 h 811664"/>
                <a:gd name="connsiteX62" fmla="*/ 791115 w 2063720"/>
                <a:gd name="connsiteY62" fmla="*/ 20346 h 811664"/>
                <a:gd name="connsiteX63" fmla="*/ 952480 w 2063720"/>
                <a:gd name="connsiteY63" fmla="*/ 13017 h 811664"/>
                <a:gd name="connsiteX64" fmla="*/ 1099053 w 2063720"/>
                <a:gd name="connsiteY64" fmla="*/ 9454 h 811664"/>
                <a:gd name="connsiteX65" fmla="*/ 1387358 w 2063720"/>
                <a:gd name="connsiteY65" fmla="*/ 4411 h 811664"/>
                <a:gd name="connsiteX66" fmla="*/ 1563514 w 2063720"/>
                <a:gd name="connsiteY66" fmla="*/ 14025 h 811664"/>
                <a:gd name="connsiteX67" fmla="*/ 1737183 w 2063720"/>
                <a:gd name="connsiteY67" fmla="*/ 22834 h 811664"/>
                <a:gd name="connsiteX68" fmla="*/ 1754530 w 2063720"/>
                <a:gd name="connsiteY68" fmla="*/ 23506 h 811664"/>
                <a:gd name="connsiteX69" fmla="*/ 1772885 w 2063720"/>
                <a:gd name="connsiteY69" fmla="*/ -1573 h 811664"/>
                <a:gd name="connsiteX70" fmla="*/ 1903792 w 2063720"/>
                <a:gd name="connsiteY70" fmla="*/ 170684 h 811664"/>
                <a:gd name="connsiteX71" fmla="*/ 1957984 w 2063720"/>
                <a:gd name="connsiteY71" fmla="*/ 256274 h 811664"/>
                <a:gd name="connsiteX72" fmla="*/ 2030329 w 2063720"/>
                <a:gd name="connsiteY72" fmla="*/ 346773 h 811664"/>
                <a:gd name="connsiteX73" fmla="*/ 2046801 w 2063720"/>
                <a:gd name="connsiteY73" fmla="*/ 357195 h 811664"/>
                <a:gd name="connsiteX74" fmla="*/ 2063207 w 2063720"/>
                <a:gd name="connsiteY74" fmla="*/ 371112 h 81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2063720" h="811664">
                  <a:moveTo>
                    <a:pt x="2063207" y="371112"/>
                  </a:moveTo>
                  <a:cubicBezTo>
                    <a:pt x="2024008" y="358741"/>
                    <a:pt x="1985886" y="343075"/>
                    <a:pt x="1946016" y="332317"/>
                  </a:cubicBezTo>
                  <a:cubicBezTo>
                    <a:pt x="1888261" y="316114"/>
                    <a:pt x="1829497" y="303877"/>
                    <a:pt x="1770061" y="295674"/>
                  </a:cubicBezTo>
                  <a:cubicBezTo>
                    <a:pt x="1731669" y="290699"/>
                    <a:pt x="1693548" y="284311"/>
                    <a:pt x="1654685" y="286463"/>
                  </a:cubicBezTo>
                  <a:cubicBezTo>
                    <a:pt x="1648634" y="291371"/>
                    <a:pt x="1640633" y="293052"/>
                    <a:pt x="1633102" y="290968"/>
                  </a:cubicBezTo>
                  <a:cubicBezTo>
                    <a:pt x="1580995" y="286463"/>
                    <a:pt x="1528552" y="286598"/>
                    <a:pt x="1476444" y="291371"/>
                  </a:cubicBezTo>
                  <a:cubicBezTo>
                    <a:pt x="1464544" y="293119"/>
                    <a:pt x="1452576" y="293791"/>
                    <a:pt x="1440541" y="293321"/>
                  </a:cubicBezTo>
                  <a:cubicBezTo>
                    <a:pt x="1400737" y="294128"/>
                    <a:pt x="1360867" y="291236"/>
                    <a:pt x="1321131" y="295002"/>
                  </a:cubicBezTo>
                  <a:cubicBezTo>
                    <a:pt x="1318374" y="296077"/>
                    <a:pt x="1315483" y="296817"/>
                    <a:pt x="1312592" y="297220"/>
                  </a:cubicBezTo>
                  <a:cubicBezTo>
                    <a:pt x="1270435" y="299238"/>
                    <a:pt x="1228346" y="301994"/>
                    <a:pt x="1186391" y="306701"/>
                  </a:cubicBezTo>
                  <a:cubicBezTo>
                    <a:pt x="1145311" y="318602"/>
                    <a:pt x="1102616" y="312146"/>
                    <a:pt x="1060796" y="317458"/>
                  </a:cubicBezTo>
                  <a:cubicBezTo>
                    <a:pt x="969154" y="328955"/>
                    <a:pt x="877042" y="336957"/>
                    <a:pt x="785602" y="350269"/>
                  </a:cubicBezTo>
                  <a:cubicBezTo>
                    <a:pt x="765431" y="353227"/>
                    <a:pt x="744790" y="356186"/>
                    <a:pt x="724417" y="359346"/>
                  </a:cubicBezTo>
                  <a:cubicBezTo>
                    <a:pt x="721842" y="360287"/>
                    <a:pt x="719187" y="360959"/>
                    <a:pt x="716484" y="361430"/>
                  </a:cubicBezTo>
                  <a:cubicBezTo>
                    <a:pt x="708758" y="362035"/>
                    <a:pt x="701107" y="363312"/>
                    <a:pt x="693624" y="365330"/>
                  </a:cubicBezTo>
                  <a:cubicBezTo>
                    <a:pt x="596469" y="382273"/>
                    <a:pt x="505324" y="423891"/>
                    <a:pt x="428985" y="486353"/>
                  </a:cubicBezTo>
                  <a:cubicBezTo>
                    <a:pt x="423358" y="491261"/>
                    <a:pt x="416917" y="495094"/>
                    <a:pt x="409958" y="497783"/>
                  </a:cubicBezTo>
                  <a:cubicBezTo>
                    <a:pt x="406596" y="498591"/>
                    <a:pt x="402562" y="497313"/>
                    <a:pt x="400007" y="500876"/>
                  </a:cubicBezTo>
                  <a:lnTo>
                    <a:pt x="400007" y="500876"/>
                  </a:lnTo>
                  <a:cubicBezTo>
                    <a:pt x="397910" y="502086"/>
                    <a:pt x="396154" y="503834"/>
                    <a:pt x="394898" y="505919"/>
                  </a:cubicBezTo>
                  <a:lnTo>
                    <a:pt x="394898" y="505919"/>
                  </a:lnTo>
                  <a:cubicBezTo>
                    <a:pt x="392887" y="507263"/>
                    <a:pt x="391132" y="508944"/>
                    <a:pt x="389720" y="510894"/>
                  </a:cubicBezTo>
                  <a:lnTo>
                    <a:pt x="389720" y="510894"/>
                  </a:lnTo>
                  <a:cubicBezTo>
                    <a:pt x="364278" y="531737"/>
                    <a:pt x="340981" y="555068"/>
                    <a:pt x="320199" y="580550"/>
                  </a:cubicBezTo>
                  <a:lnTo>
                    <a:pt x="320199" y="580550"/>
                  </a:lnTo>
                  <a:cubicBezTo>
                    <a:pt x="318330" y="582029"/>
                    <a:pt x="316676" y="583777"/>
                    <a:pt x="315291" y="585727"/>
                  </a:cubicBezTo>
                  <a:lnTo>
                    <a:pt x="315291" y="585727"/>
                  </a:lnTo>
                  <a:cubicBezTo>
                    <a:pt x="309744" y="592047"/>
                    <a:pt x="304728" y="598771"/>
                    <a:pt x="300297" y="605898"/>
                  </a:cubicBezTo>
                  <a:lnTo>
                    <a:pt x="300297" y="605898"/>
                  </a:lnTo>
                  <a:cubicBezTo>
                    <a:pt x="296438" y="610537"/>
                    <a:pt x="293083" y="615579"/>
                    <a:pt x="290279" y="620959"/>
                  </a:cubicBezTo>
                  <a:lnTo>
                    <a:pt x="290279" y="620959"/>
                  </a:lnTo>
                  <a:cubicBezTo>
                    <a:pt x="273403" y="633397"/>
                    <a:pt x="267890" y="653097"/>
                    <a:pt x="261032" y="670981"/>
                  </a:cubicBezTo>
                  <a:cubicBezTo>
                    <a:pt x="244048" y="712735"/>
                    <a:pt x="233459" y="756773"/>
                    <a:pt x="229633" y="801687"/>
                  </a:cubicBezTo>
                  <a:cubicBezTo>
                    <a:pt x="229633" y="804578"/>
                    <a:pt x="226742" y="807267"/>
                    <a:pt x="225195" y="810091"/>
                  </a:cubicBezTo>
                  <a:cubicBezTo>
                    <a:pt x="228692" y="774322"/>
                    <a:pt x="219615" y="739225"/>
                    <a:pt x="220018" y="703591"/>
                  </a:cubicBezTo>
                  <a:cubicBezTo>
                    <a:pt x="219850" y="692833"/>
                    <a:pt x="221699" y="682142"/>
                    <a:pt x="225464" y="672057"/>
                  </a:cubicBezTo>
                  <a:cubicBezTo>
                    <a:pt x="240592" y="634742"/>
                    <a:pt x="255653" y="597493"/>
                    <a:pt x="282547" y="566565"/>
                  </a:cubicBezTo>
                  <a:cubicBezTo>
                    <a:pt x="304600" y="541285"/>
                    <a:pt x="326654" y="516004"/>
                    <a:pt x="348706" y="490724"/>
                  </a:cubicBezTo>
                  <a:cubicBezTo>
                    <a:pt x="350334" y="488841"/>
                    <a:pt x="352384" y="487362"/>
                    <a:pt x="354691" y="486421"/>
                  </a:cubicBezTo>
                  <a:cubicBezTo>
                    <a:pt x="377752" y="477344"/>
                    <a:pt x="386224" y="461275"/>
                    <a:pt x="385821" y="435994"/>
                  </a:cubicBezTo>
                  <a:cubicBezTo>
                    <a:pt x="386735" y="425505"/>
                    <a:pt x="382284" y="415286"/>
                    <a:pt x="373987" y="408764"/>
                  </a:cubicBezTo>
                  <a:cubicBezTo>
                    <a:pt x="351195" y="390543"/>
                    <a:pt x="314551" y="383954"/>
                    <a:pt x="286245" y="404394"/>
                  </a:cubicBezTo>
                  <a:cubicBezTo>
                    <a:pt x="271675" y="415420"/>
                    <a:pt x="258692" y="428397"/>
                    <a:pt x="247652" y="442987"/>
                  </a:cubicBezTo>
                  <a:cubicBezTo>
                    <a:pt x="239200" y="454484"/>
                    <a:pt x="234823" y="468401"/>
                    <a:pt x="235214" y="482655"/>
                  </a:cubicBezTo>
                  <a:cubicBezTo>
                    <a:pt x="235214" y="495162"/>
                    <a:pt x="234541" y="507600"/>
                    <a:pt x="235214" y="520038"/>
                  </a:cubicBezTo>
                  <a:cubicBezTo>
                    <a:pt x="236357" y="537788"/>
                    <a:pt x="230373" y="549824"/>
                    <a:pt x="213160" y="557287"/>
                  </a:cubicBezTo>
                  <a:cubicBezTo>
                    <a:pt x="191712" y="566565"/>
                    <a:pt x="173767" y="582366"/>
                    <a:pt x="161927" y="602536"/>
                  </a:cubicBezTo>
                  <a:cubicBezTo>
                    <a:pt x="149757" y="622707"/>
                    <a:pt x="142563" y="624522"/>
                    <a:pt x="120712" y="618269"/>
                  </a:cubicBezTo>
                  <a:cubicBezTo>
                    <a:pt x="115131" y="616723"/>
                    <a:pt x="109672" y="614840"/>
                    <a:pt x="104374" y="612487"/>
                  </a:cubicBezTo>
                  <a:cubicBezTo>
                    <a:pt x="78925" y="600183"/>
                    <a:pt x="50787" y="594401"/>
                    <a:pt x="22548" y="595813"/>
                  </a:cubicBezTo>
                  <a:cubicBezTo>
                    <a:pt x="15220" y="596216"/>
                    <a:pt x="7891" y="595813"/>
                    <a:pt x="-514" y="595813"/>
                  </a:cubicBezTo>
                  <a:cubicBezTo>
                    <a:pt x="4126" y="563472"/>
                    <a:pt x="6815" y="533082"/>
                    <a:pt x="12933" y="503499"/>
                  </a:cubicBezTo>
                  <a:cubicBezTo>
                    <a:pt x="18380" y="477949"/>
                    <a:pt x="37878" y="459123"/>
                    <a:pt x="51863" y="437810"/>
                  </a:cubicBezTo>
                  <a:cubicBezTo>
                    <a:pt x="78018" y="398006"/>
                    <a:pt x="112375" y="365262"/>
                    <a:pt x="146866" y="333258"/>
                  </a:cubicBezTo>
                  <a:cubicBezTo>
                    <a:pt x="182494" y="301120"/>
                    <a:pt x="221726" y="273150"/>
                    <a:pt x="263789" y="250021"/>
                  </a:cubicBezTo>
                  <a:cubicBezTo>
                    <a:pt x="279972" y="241684"/>
                    <a:pt x="295483" y="232137"/>
                    <a:pt x="310181" y="221379"/>
                  </a:cubicBezTo>
                  <a:cubicBezTo>
                    <a:pt x="336416" y="200671"/>
                    <a:pt x="340901" y="162615"/>
                    <a:pt x="320206" y="136393"/>
                  </a:cubicBezTo>
                  <a:cubicBezTo>
                    <a:pt x="317899" y="133503"/>
                    <a:pt x="315331" y="130746"/>
                    <a:pt x="312534" y="128325"/>
                  </a:cubicBezTo>
                  <a:cubicBezTo>
                    <a:pt x="300432" y="117164"/>
                    <a:pt x="287859" y="111718"/>
                    <a:pt x="270310" y="119181"/>
                  </a:cubicBezTo>
                  <a:cubicBezTo>
                    <a:pt x="256863" y="124829"/>
                    <a:pt x="244156" y="134444"/>
                    <a:pt x="228154" y="131956"/>
                  </a:cubicBezTo>
                  <a:cubicBezTo>
                    <a:pt x="262666" y="113937"/>
                    <a:pt x="299571" y="100894"/>
                    <a:pt x="337748" y="93296"/>
                  </a:cubicBezTo>
                  <a:cubicBezTo>
                    <a:pt x="418430" y="74537"/>
                    <a:pt x="499112" y="55980"/>
                    <a:pt x="581475" y="45626"/>
                  </a:cubicBezTo>
                  <a:cubicBezTo>
                    <a:pt x="651333" y="36818"/>
                    <a:pt x="720989" y="25052"/>
                    <a:pt x="791115" y="20346"/>
                  </a:cubicBezTo>
                  <a:cubicBezTo>
                    <a:pt x="844903" y="16715"/>
                    <a:pt x="898692" y="13622"/>
                    <a:pt x="952480" y="13017"/>
                  </a:cubicBezTo>
                  <a:cubicBezTo>
                    <a:pt x="1001360" y="12344"/>
                    <a:pt x="1050173" y="11538"/>
                    <a:pt x="1099053" y="9454"/>
                  </a:cubicBezTo>
                  <a:cubicBezTo>
                    <a:pt x="1195065" y="5352"/>
                    <a:pt x="1291211" y="3873"/>
                    <a:pt x="1387358" y="4411"/>
                  </a:cubicBezTo>
                  <a:cubicBezTo>
                    <a:pt x="1446054" y="4411"/>
                    <a:pt x="1504818" y="10462"/>
                    <a:pt x="1563514" y="14025"/>
                  </a:cubicBezTo>
                  <a:cubicBezTo>
                    <a:pt x="1622210" y="17589"/>
                    <a:pt x="1679427" y="16648"/>
                    <a:pt x="1737183" y="22834"/>
                  </a:cubicBezTo>
                  <a:cubicBezTo>
                    <a:pt x="1742965" y="23506"/>
                    <a:pt x="1748747" y="23774"/>
                    <a:pt x="1754530" y="23506"/>
                  </a:cubicBezTo>
                  <a:cubicBezTo>
                    <a:pt x="1773490" y="22766"/>
                    <a:pt x="1775372" y="20077"/>
                    <a:pt x="1772885" y="-1573"/>
                  </a:cubicBezTo>
                  <a:cubicBezTo>
                    <a:pt x="1811881" y="59409"/>
                    <a:pt x="1863383" y="110844"/>
                    <a:pt x="1903792" y="170684"/>
                  </a:cubicBezTo>
                  <a:cubicBezTo>
                    <a:pt x="1922685" y="198653"/>
                    <a:pt x="1939494" y="228035"/>
                    <a:pt x="1957984" y="256274"/>
                  </a:cubicBezTo>
                  <a:cubicBezTo>
                    <a:pt x="1979230" y="288681"/>
                    <a:pt x="2000880" y="320820"/>
                    <a:pt x="2030329" y="346773"/>
                  </a:cubicBezTo>
                  <a:cubicBezTo>
                    <a:pt x="2034767" y="351681"/>
                    <a:pt x="2040481" y="355244"/>
                    <a:pt x="2046801" y="357195"/>
                  </a:cubicBezTo>
                  <a:cubicBezTo>
                    <a:pt x="2054130" y="359077"/>
                    <a:pt x="2060181" y="364186"/>
                    <a:pt x="2063207" y="371112"/>
                  </a:cubicBezTo>
                  <a:close/>
                </a:path>
              </a:pathLst>
            </a:custGeom>
            <a:solidFill>
              <a:srgbClr val="020202"/>
            </a:solidFill>
            <a:ln w="6712" cap="flat">
              <a:noFill/>
              <a:prstDash val="solid"/>
              <a:miter/>
            </a:ln>
          </p:spPr>
          <p:txBody>
            <a:bodyPr rtlCol="0" anchor="ctr"/>
            <a:lstStyle/>
            <a:p>
              <a:endParaRPr lang="es-CO"/>
            </a:p>
          </p:txBody>
        </p:sp>
        <p:sp>
          <p:nvSpPr>
            <p:cNvPr id="1099" name="Freeform: Shape 1098">
              <a:extLst>
                <a:ext uri="{FF2B5EF4-FFF2-40B4-BE49-F238E27FC236}">
                  <a16:creationId xmlns:a16="http://schemas.microsoft.com/office/drawing/2014/main" id="{735E9B5D-6ED0-49E3-44C9-F55F223CD4F7}"/>
                </a:ext>
              </a:extLst>
            </p:cNvPr>
            <p:cNvSpPr/>
            <p:nvPr/>
          </p:nvSpPr>
          <p:spPr>
            <a:xfrm>
              <a:off x="7427863" y="808706"/>
              <a:ext cx="41013" cy="44375"/>
            </a:xfrm>
            <a:custGeom>
              <a:avLst/>
              <a:gdLst>
                <a:gd name="connsiteX0" fmla="*/ 40500 w 41013"/>
                <a:gd name="connsiteY0" fmla="*/ 42802 h 44375"/>
                <a:gd name="connsiteX1" fmla="*/ -514 w 41013"/>
                <a:gd name="connsiteY1" fmla="*/ -1573 h 44375"/>
                <a:gd name="connsiteX2" fmla="*/ 40500 w 41013"/>
                <a:gd name="connsiteY2" fmla="*/ 42802 h 44375"/>
              </a:gdLst>
              <a:ahLst/>
              <a:cxnLst>
                <a:cxn ang="0">
                  <a:pos x="connsiteX0" y="connsiteY0"/>
                </a:cxn>
                <a:cxn ang="0">
                  <a:pos x="connsiteX1" y="connsiteY1"/>
                </a:cxn>
                <a:cxn ang="0">
                  <a:pos x="connsiteX2" y="connsiteY2"/>
                </a:cxn>
              </a:cxnLst>
              <a:rect l="l" t="t" r="r" b="b"/>
              <a:pathLst>
                <a:path w="41013" h="44375">
                  <a:moveTo>
                    <a:pt x="40500" y="42802"/>
                  </a:moveTo>
                  <a:cubicBezTo>
                    <a:pt x="24363" y="30498"/>
                    <a:pt x="10446" y="15504"/>
                    <a:pt x="-514" y="-1573"/>
                  </a:cubicBezTo>
                  <a:cubicBezTo>
                    <a:pt x="16698" y="9991"/>
                    <a:pt x="33306" y="22027"/>
                    <a:pt x="40500" y="42802"/>
                  </a:cubicBezTo>
                  <a:close/>
                </a:path>
              </a:pathLst>
            </a:custGeom>
            <a:solidFill>
              <a:srgbClr val="020202"/>
            </a:solidFill>
            <a:ln w="6712" cap="flat">
              <a:noFill/>
              <a:prstDash val="solid"/>
              <a:miter/>
            </a:ln>
          </p:spPr>
          <p:txBody>
            <a:bodyPr rtlCol="0" anchor="ctr"/>
            <a:lstStyle/>
            <a:p>
              <a:endParaRPr lang="es-CO"/>
            </a:p>
          </p:txBody>
        </p:sp>
        <p:sp>
          <p:nvSpPr>
            <p:cNvPr id="1100" name="Freeform: Shape 1099">
              <a:extLst>
                <a:ext uri="{FF2B5EF4-FFF2-40B4-BE49-F238E27FC236}">
                  <a16:creationId xmlns:a16="http://schemas.microsoft.com/office/drawing/2014/main" id="{7856FB8F-2EBC-9D54-D9DB-5E7170B697F7}"/>
                </a:ext>
              </a:extLst>
            </p:cNvPr>
            <p:cNvSpPr/>
            <p:nvPr/>
          </p:nvSpPr>
          <p:spPr>
            <a:xfrm>
              <a:off x="7014769" y="495120"/>
              <a:ext cx="45720" cy="24406"/>
            </a:xfrm>
            <a:custGeom>
              <a:avLst/>
              <a:gdLst>
                <a:gd name="connsiteX0" fmla="*/ 45207 w 45720"/>
                <a:gd name="connsiteY0" fmla="*/ 22834 h 24406"/>
                <a:gd name="connsiteX1" fmla="*/ -514 w 45720"/>
                <a:gd name="connsiteY1" fmla="*/ -1573 h 24406"/>
                <a:gd name="connsiteX2" fmla="*/ 45207 w 45720"/>
                <a:gd name="connsiteY2" fmla="*/ 22834 h 24406"/>
              </a:gdLst>
              <a:ahLst/>
              <a:cxnLst>
                <a:cxn ang="0">
                  <a:pos x="connsiteX0" y="connsiteY0"/>
                </a:cxn>
                <a:cxn ang="0">
                  <a:pos x="connsiteX1" y="connsiteY1"/>
                </a:cxn>
                <a:cxn ang="0">
                  <a:pos x="connsiteX2" y="connsiteY2"/>
                </a:cxn>
              </a:cxnLst>
              <a:rect l="l" t="t" r="r" b="b"/>
              <a:pathLst>
                <a:path w="45720" h="24406">
                  <a:moveTo>
                    <a:pt x="45207" y="22834"/>
                  </a:moveTo>
                  <a:cubicBezTo>
                    <a:pt x="28667" y="17387"/>
                    <a:pt x="13203" y="9185"/>
                    <a:pt x="-514" y="-1573"/>
                  </a:cubicBezTo>
                  <a:cubicBezTo>
                    <a:pt x="17169" y="713"/>
                    <a:pt x="33440" y="9387"/>
                    <a:pt x="45207" y="22834"/>
                  </a:cubicBezTo>
                  <a:close/>
                </a:path>
              </a:pathLst>
            </a:custGeom>
            <a:solidFill>
              <a:srgbClr val="020202"/>
            </a:solidFill>
            <a:ln w="6712" cap="flat">
              <a:noFill/>
              <a:prstDash val="solid"/>
              <a:miter/>
            </a:ln>
          </p:spPr>
          <p:txBody>
            <a:bodyPr rtlCol="0" anchor="ctr"/>
            <a:lstStyle/>
            <a:p>
              <a:endParaRPr lang="es-CO"/>
            </a:p>
          </p:txBody>
        </p:sp>
        <p:sp>
          <p:nvSpPr>
            <p:cNvPr id="1101" name="Freeform: Shape 1100">
              <a:extLst>
                <a:ext uri="{FF2B5EF4-FFF2-40B4-BE49-F238E27FC236}">
                  <a16:creationId xmlns:a16="http://schemas.microsoft.com/office/drawing/2014/main" id="{F0E25E76-83CB-8222-44C9-BCD26603DFC7}"/>
                </a:ext>
              </a:extLst>
            </p:cNvPr>
            <p:cNvSpPr/>
            <p:nvPr/>
          </p:nvSpPr>
          <p:spPr>
            <a:xfrm>
              <a:off x="7324321" y="703617"/>
              <a:ext cx="29516" cy="25952"/>
            </a:xfrm>
            <a:custGeom>
              <a:avLst/>
              <a:gdLst>
                <a:gd name="connsiteX0" fmla="*/ 29003 w 29516"/>
                <a:gd name="connsiteY0" fmla="*/ 24380 h 25952"/>
                <a:gd name="connsiteX1" fmla="*/ -514 w 29516"/>
                <a:gd name="connsiteY1" fmla="*/ -1573 h 25952"/>
                <a:gd name="connsiteX2" fmla="*/ 29003 w 29516"/>
                <a:gd name="connsiteY2" fmla="*/ 24380 h 25952"/>
              </a:gdLst>
              <a:ahLst/>
              <a:cxnLst>
                <a:cxn ang="0">
                  <a:pos x="connsiteX0" y="connsiteY0"/>
                </a:cxn>
                <a:cxn ang="0">
                  <a:pos x="connsiteX1" y="connsiteY1"/>
                </a:cxn>
                <a:cxn ang="0">
                  <a:pos x="connsiteX2" y="connsiteY2"/>
                </a:cxn>
              </a:cxnLst>
              <a:rect l="l" t="t" r="r" b="b"/>
              <a:pathLst>
                <a:path w="29516" h="25952">
                  <a:moveTo>
                    <a:pt x="29003" y="24380"/>
                  </a:moveTo>
                  <a:cubicBezTo>
                    <a:pt x="17371" y="18059"/>
                    <a:pt x="7286" y="9185"/>
                    <a:pt x="-514" y="-1573"/>
                  </a:cubicBezTo>
                  <a:cubicBezTo>
                    <a:pt x="14547" y="1184"/>
                    <a:pt x="22683" y="11807"/>
                    <a:pt x="29003" y="24380"/>
                  </a:cubicBezTo>
                  <a:close/>
                </a:path>
              </a:pathLst>
            </a:custGeom>
            <a:solidFill>
              <a:srgbClr val="020202"/>
            </a:solidFill>
            <a:ln w="6712" cap="flat">
              <a:noFill/>
              <a:prstDash val="solid"/>
              <a:miter/>
            </a:ln>
          </p:spPr>
          <p:txBody>
            <a:bodyPr rtlCol="0" anchor="ctr"/>
            <a:lstStyle/>
            <a:p>
              <a:endParaRPr lang="es-CO"/>
            </a:p>
          </p:txBody>
        </p:sp>
        <p:sp>
          <p:nvSpPr>
            <p:cNvPr id="1102" name="Freeform: Shape 1101">
              <a:extLst>
                <a:ext uri="{FF2B5EF4-FFF2-40B4-BE49-F238E27FC236}">
                  <a16:creationId xmlns:a16="http://schemas.microsoft.com/office/drawing/2014/main" id="{E66D0D8C-9A22-4521-EAC7-5F56C41E7D6A}"/>
                </a:ext>
              </a:extLst>
            </p:cNvPr>
            <p:cNvSpPr/>
            <p:nvPr/>
          </p:nvSpPr>
          <p:spPr>
            <a:xfrm>
              <a:off x="7388059" y="763860"/>
              <a:ext cx="25952" cy="29650"/>
            </a:xfrm>
            <a:custGeom>
              <a:avLst/>
              <a:gdLst>
                <a:gd name="connsiteX0" fmla="*/ 25439 w 25952"/>
                <a:gd name="connsiteY0" fmla="*/ 28078 h 29650"/>
                <a:gd name="connsiteX1" fmla="*/ -514 w 25952"/>
                <a:gd name="connsiteY1" fmla="*/ -1573 h 29650"/>
                <a:gd name="connsiteX2" fmla="*/ 25439 w 25952"/>
                <a:gd name="connsiteY2" fmla="*/ 28078 h 29650"/>
              </a:gdLst>
              <a:ahLst/>
              <a:cxnLst>
                <a:cxn ang="0">
                  <a:pos x="connsiteX0" y="connsiteY0"/>
                </a:cxn>
                <a:cxn ang="0">
                  <a:pos x="connsiteX1" y="connsiteY1"/>
                </a:cxn>
                <a:cxn ang="0">
                  <a:pos x="connsiteX2" y="connsiteY2"/>
                </a:cxn>
              </a:cxnLst>
              <a:rect l="l" t="t" r="r" b="b"/>
              <a:pathLst>
                <a:path w="25952" h="29650">
                  <a:moveTo>
                    <a:pt x="25439" y="28078"/>
                  </a:moveTo>
                  <a:cubicBezTo>
                    <a:pt x="14614" y="20346"/>
                    <a:pt x="5740" y="10193"/>
                    <a:pt x="-514" y="-1573"/>
                  </a:cubicBezTo>
                  <a:cubicBezTo>
                    <a:pt x="12127" y="4815"/>
                    <a:pt x="22884" y="12816"/>
                    <a:pt x="25439" y="28078"/>
                  </a:cubicBezTo>
                  <a:close/>
                </a:path>
              </a:pathLst>
            </a:custGeom>
            <a:solidFill>
              <a:srgbClr val="020202"/>
            </a:solidFill>
            <a:ln w="6712" cap="flat">
              <a:noFill/>
              <a:prstDash val="solid"/>
              <a:miter/>
            </a:ln>
          </p:spPr>
          <p:txBody>
            <a:bodyPr rtlCol="0" anchor="ctr"/>
            <a:lstStyle/>
            <a:p>
              <a:endParaRPr lang="es-CO"/>
            </a:p>
          </p:txBody>
        </p:sp>
        <p:sp>
          <p:nvSpPr>
            <p:cNvPr id="1103" name="Freeform: Shape 1102">
              <a:extLst>
                <a:ext uri="{FF2B5EF4-FFF2-40B4-BE49-F238E27FC236}">
                  <a16:creationId xmlns:a16="http://schemas.microsoft.com/office/drawing/2014/main" id="{0359AE45-80D1-EFEB-0293-D0CBF087C501}"/>
                </a:ext>
              </a:extLst>
            </p:cNvPr>
            <p:cNvSpPr/>
            <p:nvPr/>
          </p:nvSpPr>
          <p:spPr>
            <a:xfrm>
              <a:off x="7249555" y="643912"/>
              <a:ext cx="29650" cy="25818"/>
            </a:xfrm>
            <a:custGeom>
              <a:avLst/>
              <a:gdLst>
                <a:gd name="connsiteX0" fmla="*/ 29137 w 29650"/>
                <a:gd name="connsiteY0" fmla="*/ 24245 h 25818"/>
                <a:gd name="connsiteX1" fmla="*/ -514 w 29650"/>
                <a:gd name="connsiteY1" fmla="*/ -1573 h 25818"/>
                <a:gd name="connsiteX2" fmla="*/ 29137 w 29650"/>
                <a:gd name="connsiteY2" fmla="*/ 24245 h 25818"/>
              </a:gdLst>
              <a:ahLst/>
              <a:cxnLst>
                <a:cxn ang="0">
                  <a:pos x="connsiteX0" y="connsiteY0"/>
                </a:cxn>
                <a:cxn ang="0">
                  <a:pos x="connsiteX1" y="connsiteY1"/>
                </a:cxn>
                <a:cxn ang="0">
                  <a:pos x="connsiteX2" y="connsiteY2"/>
                </a:cxn>
              </a:cxnLst>
              <a:rect l="l" t="t" r="r" b="b"/>
              <a:pathLst>
                <a:path w="29650" h="25818">
                  <a:moveTo>
                    <a:pt x="29137" y="24245"/>
                  </a:moveTo>
                  <a:cubicBezTo>
                    <a:pt x="15152" y="20413"/>
                    <a:pt x="8362" y="8176"/>
                    <a:pt x="-514" y="-1573"/>
                  </a:cubicBezTo>
                  <a:cubicBezTo>
                    <a:pt x="14682" y="848"/>
                    <a:pt x="22616" y="11740"/>
                    <a:pt x="29137" y="24245"/>
                  </a:cubicBezTo>
                  <a:close/>
                </a:path>
              </a:pathLst>
            </a:custGeom>
            <a:solidFill>
              <a:srgbClr val="020202"/>
            </a:solidFill>
            <a:ln w="6712" cap="flat">
              <a:noFill/>
              <a:prstDash val="solid"/>
              <a:miter/>
            </a:ln>
          </p:spPr>
          <p:txBody>
            <a:bodyPr rtlCol="0" anchor="ctr"/>
            <a:lstStyle/>
            <a:p>
              <a:endParaRPr lang="es-CO"/>
            </a:p>
          </p:txBody>
        </p:sp>
        <p:sp>
          <p:nvSpPr>
            <p:cNvPr id="1104" name="Freeform: Shape 1103">
              <a:extLst>
                <a:ext uri="{FF2B5EF4-FFF2-40B4-BE49-F238E27FC236}">
                  <a16:creationId xmlns:a16="http://schemas.microsoft.com/office/drawing/2014/main" id="{F828AFB2-AB65-E75D-563C-E58F2F15CB26}"/>
                </a:ext>
              </a:extLst>
            </p:cNvPr>
            <p:cNvSpPr/>
            <p:nvPr/>
          </p:nvSpPr>
          <p:spPr>
            <a:xfrm>
              <a:off x="6781059" y="409624"/>
              <a:ext cx="40341" cy="10461"/>
            </a:xfrm>
            <a:custGeom>
              <a:avLst/>
              <a:gdLst>
                <a:gd name="connsiteX0" fmla="*/ 39828 w 40341"/>
                <a:gd name="connsiteY0" fmla="*/ 8889 h 10461"/>
                <a:gd name="connsiteX1" fmla="*/ -514 w 40341"/>
                <a:gd name="connsiteY1" fmla="*/ -1062 h 10461"/>
                <a:gd name="connsiteX2" fmla="*/ 39828 w 40341"/>
                <a:gd name="connsiteY2" fmla="*/ 8889 h 10461"/>
              </a:gdLst>
              <a:ahLst/>
              <a:cxnLst>
                <a:cxn ang="0">
                  <a:pos x="connsiteX0" y="connsiteY0"/>
                </a:cxn>
                <a:cxn ang="0">
                  <a:pos x="connsiteX1" y="connsiteY1"/>
                </a:cxn>
                <a:cxn ang="0">
                  <a:pos x="connsiteX2" y="connsiteY2"/>
                </a:cxn>
              </a:cxnLst>
              <a:rect l="l" t="t" r="r" b="b"/>
              <a:pathLst>
                <a:path w="40341" h="10461">
                  <a:moveTo>
                    <a:pt x="39828" y="8889"/>
                  </a:moveTo>
                  <a:cubicBezTo>
                    <a:pt x="25842" y="8284"/>
                    <a:pt x="12127" y="4855"/>
                    <a:pt x="-514" y="-1062"/>
                  </a:cubicBezTo>
                  <a:cubicBezTo>
                    <a:pt x="14076" y="-2406"/>
                    <a:pt x="28196" y="-1734"/>
                    <a:pt x="39828" y="8889"/>
                  </a:cubicBezTo>
                  <a:close/>
                </a:path>
              </a:pathLst>
            </a:custGeom>
            <a:solidFill>
              <a:srgbClr val="020202"/>
            </a:solidFill>
            <a:ln w="6712" cap="flat">
              <a:noFill/>
              <a:prstDash val="solid"/>
              <a:miter/>
            </a:ln>
          </p:spPr>
          <p:txBody>
            <a:bodyPr rtlCol="0" anchor="ctr"/>
            <a:lstStyle/>
            <a:p>
              <a:endParaRPr lang="es-CO"/>
            </a:p>
          </p:txBody>
        </p:sp>
        <p:sp>
          <p:nvSpPr>
            <p:cNvPr id="1105" name="Freeform: Shape 1104">
              <a:extLst>
                <a:ext uri="{FF2B5EF4-FFF2-40B4-BE49-F238E27FC236}">
                  <a16:creationId xmlns:a16="http://schemas.microsoft.com/office/drawing/2014/main" id="{EEF8B109-F994-2BB6-4285-D13604B9861F}"/>
                </a:ext>
              </a:extLst>
            </p:cNvPr>
            <p:cNvSpPr/>
            <p:nvPr/>
          </p:nvSpPr>
          <p:spPr>
            <a:xfrm>
              <a:off x="7502629" y="888379"/>
              <a:ext cx="20977" cy="24541"/>
            </a:xfrm>
            <a:custGeom>
              <a:avLst/>
              <a:gdLst>
                <a:gd name="connsiteX0" fmla="*/ 20464 w 20977"/>
                <a:gd name="connsiteY0" fmla="*/ 22968 h 24541"/>
                <a:gd name="connsiteX1" fmla="*/ -514 w 20977"/>
                <a:gd name="connsiteY1" fmla="*/ -1573 h 24541"/>
                <a:gd name="connsiteX2" fmla="*/ 20464 w 20977"/>
                <a:gd name="connsiteY2" fmla="*/ 22968 h 24541"/>
              </a:gdLst>
              <a:ahLst/>
              <a:cxnLst>
                <a:cxn ang="0">
                  <a:pos x="connsiteX0" y="connsiteY0"/>
                </a:cxn>
                <a:cxn ang="0">
                  <a:pos x="connsiteX1" y="connsiteY1"/>
                </a:cxn>
                <a:cxn ang="0">
                  <a:pos x="connsiteX2" y="connsiteY2"/>
                </a:cxn>
              </a:cxnLst>
              <a:rect l="l" t="t" r="r" b="b"/>
              <a:pathLst>
                <a:path w="20977" h="24541">
                  <a:moveTo>
                    <a:pt x="20464" y="22968"/>
                  </a:moveTo>
                  <a:cubicBezTo>
                    <a:pt x="11387" y="16850"/>
                    <a:pt x="4125" y="8378"/>
                    <a:pt x="-514" y="-1573"/>
                  </a:cubicBezTo>
                  <a:cubicBezTo>
                    <a:pt x="10715" y="1722"/>
                    <a:pt x="18917" y="11337"/>
                    <a:pt x="20464" y="22968"/>
                  </a:cubicBezTo>
                  <a:close/>
                </a:path>
              </a:pathLst>
            </a:custGeom>
            <a:solidFill>
              <a:srgbClr val="020202"/>
            </a:solidFill>
            <a:ln w="6712" cap="flat">
              <a:noFill/>
              <a:prstDash val="solid"/>
              <a:miter/>
            </a:ln>
          </p:spPr>
          <p:txBody>
            <a:bodyPr rtlCol="0" anchor="ctr"/>
            <a:lstStyle/>
            <a:p>
              <a:endParaRPr lang="es-CO"/>
            </a:p>
          </p:txBody>
        </p:sp>
        <p:sp>
          <p:nvSpPr>
            <p:cNvPr id="1106" name="Freeform: Shape 1105">
              <a:extLst>
                <a:ext uri="{FF2B5EF4-FFF2-40B4-BE49-F238E27FC236}">
                  <a16:creationId xmlns:a16="http://schemas.microsoft.com/office/drawing/2014/main" id="{F278F303-726B-4F12-C93F-6C048FD65300}"/>
                </a:ext>
              </a:extLst>
            </p:cNvPr>
            <p:cNvSpPr/>
            <p:nvPr/>
          </p:nvSpPr>
          <p:spPr>
            <a:xfrm>
              <a:off x="7537591" y="928183"/>
              <a:ext cx="20776" cy="24809"/>
            </a:xfrm>
            <a:custGeom>
              <a:avLst/>
              <a:gdLst>
                <a:gd name="connsiteX0" fmla="*/ 20263 w 20776"/>
                <a:gd name="connsiteY0" fmla="*/ 23237 h 24809"/>
                <a:gd name="connsiteX1" fmla="*/ -514 w 20776"/>
                <a:gd name="connsiteY1" fmla="*/ -1573 h 24809"/>
                <a:gd name="connsiteX2" fmla="*/ 20263 w 20776"/>
                <a:gd name="connsiteY2" fmla="*/ 23237 h 24809"/>
              </a:gdLst>
              <a:ahLst/>
              <a:cxnLst>
                <a:cxn ang="0">
                  <a:pos x="connsiteX0" y="connsiteY0"/>
                </a:cxn>
                <a:cxn ang="0">
                  <a:pos x="connsiteX1" y="connsiteY1"/>
                </a:cxn>
                <a:cxn ang="0">
                  <a:pos x="connsiteX2" y="connsiteY2"/>
                </a:cxn>
              </a:cxnLst>
              <a:rect l="l" t="t" r="r" b="b"/>
              <a:pathLst>
                <a:path w="20776" h="24809">
                  <a:moveTo>
                    <a:pt x="20263" y="23237"/>
                  </a:moveTo>
                  <a:cubicBezTo>
                    <a:pt x="11387" y="16850"/>
                    <a:pt x="4193" y="8311"/>
                    <a:pt x="-514" y="-1573"/>
                  </a:cubicBezTo>
                  <a:cubicBezTo>
                    <a:pt x="10513" y="3201"/>
                    <a:pt x="19119" y="10126"/>
                    <a:pt x="20263" y="23237"/>
                  </a:cubicBezTo>
                  <a:close/>
                </a:path>
              </a:pathLst>
            </a:custGeom>
            <a:solidFill>
              <a:srgbClr val="020202"/>
            </a:solidFill>
            <a:ln w="6712" cap="flat">
              <a:noFill/>
              <a:prstDash val="solid"/>
              <a:miter/>
            </a:ln>
          </p:spPr>
          <p:txBody>
            <a:bodyPr rtlCol="0" anchor="ctr"/>
            <a:lstStyle/>
            <a:p>
              <a:endParaRPr lang="es-CO"/>
            </a:p>
          </p:txBody>
        </p:sp>
        <p:sp>
          <p:nvSpPr>
            <p:cNvPr id="1107" name="Freeform: Shape 1106">
              <a:extLst>
                <a:ext uri="{FF2B5EF4-FFF2-40B4-BE49-F238E27FC236}">
                  <a16:creationId xmlns:a16="http://schemas.microsoft.com/office/drawing/2014/main" id="{73BAADB2-3E8C-73DE-68CA-A8A85F40325D}"/>
                </a:ext>
              </a:extLst>
            </p:cNvPr>
            <p:cNvSpPr/>
            <p:nvPr/>
          </p:nvSpPr>
          <p:spPr>
            <a:xfrm>
              <a:off x="7079651" y="529807"/>
              <a:ext cx="25617" cy="14798"/>
            </a:xfrm>
            <a:custGeom>
              <a:avLst/>
              <a:gdLst>
                <a:gd name="connsiteX0" fmla="*/ 25103 w 25617"/>
                <a:gd name="connsiteY0" fmla="*/ 13225 h 14798"/>
                <a:gd name="connsiteX1" fmla="*/ -514 w 25617"/>
                <a:gd name="connsiteY1" fmla="*/ -1499 h 14798"/>
                <a:gd name="connsiteX2" fmla="*/ 25103 w 25617"/>
                <a:gd name="connsiteY2" fmla="*/ 13225 h 14798"/>
              </a:gdLst>
              <a:ahLst/>
              <a:cxnLst>
                <a:cxn ang="0">
                  <a:pos x="connsiteX0" y="connsiteY0"/>
                </a:cxn>
                <a:cxn ang="0">
                  <a:pos x="connsiteX1" y="connsiteY1"/>
                </a:cxn>
                <a:cxn ang="0">
                  <a:pos x="connsiteX2" y="connsiteY2"/>
                </a:cxn>
              </a:cxnLst>
              <a:rect l="l" t="t" r="r" b="b"/>
              <a:pathLst>
                <a:path w="25617" h="14798">
                  <a:moveTo>
                    <a:pt x="25103" y="13225"/>
                  </a:moveTo>
                  <a:cubicBezTo>
                    <a:pt x="15220" y="11074"/>
                    <a:pt x="6277" y="5964"/>
                    <a:pt x="-514" y="-1499"/>
                  </a:cubicBezTo>
                  <a:cubicBezTo>
                    <a:pt x="10244" y="-2306"/>
                    <a:pt x="20396" y="3544"/>
                    <a:pt x="25103" y="13225"/>
                  </a:cubicBezTo>
                  <a:close/>
                </a:path>
              </a:pathLst>
            </a:custGeom>
            <a:solidFill>
              <a:srgbClr val="020202"/>
            </a:solidFill>
            <a:ln w="6712" cap="flat">
              <a:noFill/>
              <a:prstDash val="solid"/>
              <a:miter/>
            </a:ln>
          </p:spPr>
          <p:txBody>
            <a:bodyPr rtlCol="0" anchor="ctr"/>
            <a:lstStyle/>
            <a:p>
              <a:endParaRPr lang="es-CO"/>
            </a:p>
          </p:txBody>
        </p:sp>
        <p:sp>
          <p:nvSpPr>
            <p:cNvPr id="1108" name="Freeform: Shape 1107">
              <a:extLst>
                <a:ext uri="{FF2B5EF4-FFF2-40B4-BE49-F238E27FC236}">
                  <a16:creationId xmlns:a16="http://schemas.microsoft.com/office/drawing/2014/main" id="{A6BB6D4D-C6E8-3297-9985-A4DBB41E82B0}"/>
                </a:ext>
              </a:extLst>
            </p:cNvPr>
            <p:cNvSpPr/>
            <p:nvPr/>
          </p:nvSpPr>
          <p:spPr>
            <a:xfrm>
              <a:off x="6935566" y="459688"/>
              <a:ext cx="25145" cy="10622"/>
            </a:xfrm>
            <a:custGeom>
              <a:avLst/>
              <a:gdLst>
                <a:gd name="connsiteX0" fmla="*/ 24632 w 25145"/>
                <a:gd name="connsiteY0" fmla="*/ 9049 h 10622"/>
                <a:gd name="connsiteX1" fmla="*/ -514 w 25145"/>
                <a:gd name="connsiteY1" fmla="*/ -1439 h 10622"/>
                <a:gd name="connsiteX2" fmla="*/ 24632 w 25145"/>
                <a:gd name="connsiteY2" fmla="*/ 9049 h 10622"/>
              </a:gdLst>
              <a:ahLst/>
              <a:cxnLst>
                <a:cxn ang="0">
                  <a:pos x="connsiteX0" y="connsiteY0"/>
                </a:cxn>
                <a:cxn ang="0">
                  <a:pos x="connsiteX1" y="connsiteY1"/>
                </a:cxn>
                <a:cxn ang="0">
                  <a:pos x="connsiteX2" y="connsiteY2"/>
                </a:cxn>
              </a:cxnLst>
              <a:rect l="l" t="t" r="r" b="b"/>
              <a:pathLst>
                <a:path w="25145" h="10622">
                  <a:moveTo>
                    <a:pt x="24632" y="9049"/>
                  </a:moveTo>
                  <a:cubicBezTo>
                    <a:pt x="15354" y="8310"/>
                    <a:pt x="6546" y="4680"/>
                    <a:pt x="-514" y="-1439"/>
                  </a:cubicBezTo>
                  <a:cubicBezTo>
                    <a:pt x="9639" y="-2111"/>
                    <a:pt x="18783" y="-498"/>
                    <a:pt x="24632" y="9049"/>
                  </a:cubicBezTo>
                  <a:close/>
                </a:path>
              </a:pathLst>
            </a:custGeom>
            <a:solidFill>
              <a:srgbClr val="020202"/>
            </a:solidFill>
            <a:ln w="6712" cap="flat">
              <a:noFill/>
              <a:prstDash val="solid"/>
              <a:miter/>
            </a:ln>
          </p:spPr>
          <p:txBody>
            <a:bodyPr rtlCol="0" anchor="ctr"/>
            <a:lstStyle/>
            <a:p>
              <a:endParaRPr lang="es-CO"/>
            </a:p>
          </p:txBody>
        </p:sp>
        <p:sp>
          <p:nvSpPr>
            <p:cNvPr id="1109" name="Freeform: Shape 1108">
              <a:extLst>
                <a:ext uri="{FF2B5EF4-FFF2-40B4-BE49-F238E27FC236}">
                  <a16:creationId xmlns:a16="http://schemas.microsoft.com/office/drawing/2014/main" id="{E43A9B9B-AF6E-90C2-639B-6600C00B6A45}"/>
                </a:ext>
              </a:extLst>
            </p:cNvPr>
            <p:cNvSpPr/>
            <p:nvPr/>
          </p:nvSpPr>
          <p:spPr>
            <a:xfrm>
              <a:off x="7219097" y="619146"/>
              <a:ext cx="20170" cy="15890"/>
            </a:xfrm>
            <a:custGeom>
              <a:avLst/>
              <a:gdLst>
                <a:gd name="connsiteX0" fmla="*/ 19657 w 20170"/>
                <a:gd name="connsiteY0" fmla="*/ 14318 h 15890"/>
                <a:gd name="connsiteX1" fmla="*/ -514 w 20170"/>
                <a:gd name="connsiteY1" fmla="*/ -1550 h 15890"/>
                <a:gd name="connsiteX2" fmla="*/ 19657 w 20170"/>
                <a:gd name="connsiteY2" fmla="*/ 14318 h 15890"/>
              </a:gdLst>
              <a:ahLst/>
              <a:cxnLst>
                <a:cxn ang="0">
                  <a:pos x="connsiteX0" y="connsiteY0"/>
                </a:cxn>
                <a:cxn ang="0">
                  <a:pos x="connsiteX1" y="connsiteY1"/>
                </a:cxn>
                <a:cxn ang="0">
                  <a:pos x="connsiteX2" y="connsiteY2"/>
                </a:cxn>
              </a:cxnLst>
              <a:rect l="l" t="t" r="r" b="b"/>
              <a:pathLst>
                <a:path w="20170" h="15890">
                  <a:moveTo>
                    <a:pt x="19657" y="14318"/>
                  </a:moveTo>
                  <a:cubicBezTo>
                    <a:pt x="11387" y="11360"/>
                    <a:pt x="4328" y="5779"/>
                    <a:pt x="-514" y="-1550"/>
                  </a:cubicBezTo>
                  <a:cubicBezTo>
                    <a:pt x="9236" y="-2020"/>
                    <a:pt x="17775" y="4771"/>
                    <a:pt x="19657" y="14318"/>
                  </a:cubicBezTo>
                  <a:close/>
                </a:path>
              </a:pathLst>
            </a:custGeom>
            <a:solidFill>
              <a:srgbClr val="020202"/>
            </a:solidFill>
            <a:ln w="6712" cap="flat">
              <a:noFill/>
              <a:prstDash val="solid"/>
              <a:miter/>
            </a:ln>
          </p:spPr>
          <p:txBody>
            <a:bodyPr rtlCol="0" anchor="ctr"/>
            <a:lstStyle/>
            <a:p>
              <a:endParaRPr lang="es-CO"/>
            </a:p>
          </p:txBody>
        </p:sp>
        <p:sp>
          <p:nvSpPr>
            <p:cNvPr id="1110" name="Freeform: Shape 1109">
              <a:extLst>
                <a:ext uri="{FF2B5EF4-FFF2-40B4-BE49-F238E27FC236}">
                  <a16:creationId xmlns:a16="http://schemas.microsoft.com/office/drawing/2014/main" id="{8377BAAA-0478-98F8-BE0B-1F469A334B6A}"/>
                </a:ext>
              </a:extLst>
            </p:cNvPr>
            <p:cNvSpPr/>
            <p:nvPr/>
          </p:nvSpPr>
          <p:spPr>
            <a:xfrm>
              <a:off x="6980816" y="479372"/>
              <a:ext cx="24608" cy="11108"/>
            </a:xfrm>
            <a:custGeom>
              <a:avLst/>
              <a:gdLst>
                <a:gd name="connsiteX0" fmla="*/ 24095 w 24608"/>
                <a:gd name="connsiteY0" fmla="*/ 9536 h 11108"/>
                <a:gd name="connsiteX1" fmla="*/ -514 w 24608"/>
                <a:gd name="connsiteY1" fmla="*/ -1557 h 11108"/>
                <a:gd name="connsiteX2" fmla="*/ 24095 w 24608"/>
                <a:gd name="connsiteY2" fmla="*/ 9536 h 11108"/>
              </a:gdLst>
              <a:ahLst/>
              <a:cxnLst>
                <a:cxn ang="0">
                  <a:pos x="connsiteX0" y="connsiteY0"/>
                </a:cxn>
                <a:cxn ang="0">
                  <a:pos x="connsiteX1" y="connsiteY1"/>
                </a:cxn>
                <a:cxn ang="0">
                  <a:pos x="connsiteX2" y="connsiteY2"/>
                </a:cxn>
              </a:cxnLst>
              <a:rect l="l" t="t" r="r" b="b"/>
              <a:pathLst>
                <a:path w="24608" h="11108">
                  <a:moveTo>
                    <a:pt x="24095" y="9536"/>
                  </a:moveTo>
                  <a:cubicBezTo>
                    <a:pt x="14950" y="8393"/>
                    <a:pt x="6412" y="4493"/>
                    <a:pt x="-514" y="-1557"/>
                  </a:cubicBezTo>
                  <a:cubicBezTo>
                    <a:pt x="9437" y="-1759"/>
                    <a:pt x="18581" y="-78"/>
                    <a:pt x="24095" y="9536"/>
                  </a:cubicBezTo>
                  <a:close/>
                </a:path>
              </a:pathLst>
            </a:custGeom>
            <a:solidFill>
              <a:srgbClr val="020202"/>
            </a:solidFill>
            <a:ln w="6712" cap="flat">
              <a:noFill/>
              <a:prstDash val="solid"/>
              <a:miter/>
            </a:ln>
          </p:spPr>
          <p:txBody>
            <a:bodyPr rtlCol="0" anchor="ctr"/>
            <a:lstStyle/>
            <a:p>
              <a:endParaRPr lang="es-CO"/>
            </a:p>
          </p:txBody>
        </p:sp>
        <p:sp>
          <p:nvSpPr>
            <p:cNvPr id="1111" name="Freeform: Shape 1110">
              <a:extLst>
                <a:ext uri="{FF2B5EF4-FFF2-40B4-BE49-F238E27FC236}">
                  <a16:creationId xmlns:a16="http://schemas.microsoft.com/office/drawing/2014/main" id="{B6066207-BB23-0CF7-F574-BEC4F6A97CE0}"/>
                </a:ext>
              </a:extLst>
            </p:cNvPr>
            <p:cNvSpPr/>
            <p:nvPr/>
          </p:nvSpPr>
          <p:spPr>
            <a:xfrm>
              <a:off x="6910689" y="449397"/>
              <a:ext cx="25213" cy="10694"/>
            </a:xfrm>
            <a:custGeom>
              <a:avLst/>
              <a:gdLst>
                <a:gd name="connsiteX0" fmla="*/ 24700 w 25213"/>
                <a:gd name="connsiteY0" fmla="*/ 9121 h 10694"/>
                <a:gd name="connsiteX1" fmla="*/ -514 w 25213"/>
                <a:gd name="connsiteY1" fmla="*/ -1166 h 10694"/>
                <a:gd name="connsiteX2" fmla="*/ 24700 w 25213"/>
                <a:gd name="connsiteY2" fmla="*/ 9121 h 10694"/>
              </a:gdLst>
              <a:ahLst/>
              <a:cxnLst>
                <a:cxn ang="0">
                  <a:pos x="connsiteX0" y="connsiteY0"/>
                </a:cxn>
                <a:cxn ang="0">
                  <a:pos x="connsiteX1" y="connsiteY1"/>
                </a:cxn>
                <a:cxn ang="0">
                  <a:pos x="connsiteX2" y="connsiteY2"/>
                </a:cxn>
              </a:cxnLst>
              <a:rect l="l" t="t" r="r" b="b"/>
              <a:pathLst>
                <a:path w="25213" h="10694">
                  <a:moveTo>
                    <a:pt x="24700" y="9121"/>
                  </a:moveTo>
                  <a:cubicBezTo>
                    <a:pt x="15421" y="8448"/>
                    <a:pt x="6614" y="4818"/>
                    <a:pt x="-514" y="-1166"/>
                  </a:cubicBezTo>
                  <a:cubicBezTo>
                    <a:pt x="9169" y="-2914"/>
                    <a:pt x="18985" y="1053"/>
                    <a:pt x="24700" y="9121"/>
                  </a:cubicBezTo>
                  <a:close/>
                </a:path>
              </a:pathLst>
            </a:custGeom>
            <a:solidFill>
              <a:srgbClr val="020202"/>
            </a:solidFill>
            <a:ln w="6712" cap="flat">
              <a:noFill/>
              <a:prstDash val="solid"/>
              <a:miter/>
            </a:ln>
          </p:spPr>
          <p:txBody>
            <a:bodyPr rtlCol="0" anchor="ctr"/>
            <a:lstStyle/>
            <a:p>
              <a:endParaRPr lang="es-CO"/>
            </a:p>
          </p:txBody>
        </p:sp>
        <p:sp>
          <p:nvSpPr>
            <p:cNvPr id="1112" name="Freeform: Shape 1111">
              <a:extLst>
                <a:ext uri="{FF2B5EF4-FFF2-40B4-BE49-F238E27FC236}">
                  <a16:creationId xmlns:a16="http://schemas.microsoft.com/office/drawing/2014/main" id="{AE9D400A-568E-7C78-BDEE-8B586CE713D7}"/>
                </a:ext>
              </a:extLst>
            </p:cNvPr>
            <p:cNvSpPr/>
            <p:nvPr/>
          </p:nvSpPr>
          <p:spPr>
            <a:xfrm>
              <a:off x="6885543" y="439568"/>
              <a:ext cx="25482" cy="10505"/>
            </a:xfrm>
            <a:custGeom>
              <a:avLst/>
              <a:gdLst>
                <a:gd name="connsiteX0" fmla="*/ 24969 w 25482"/>
                <a:gd name="connsiteY0" fmla="*/ 8933 h 10505"/>
                <a:gd name="connsiteX1" fmla="*/ -514 w 25482"/>
                <a:gd name="connsiteY1" fmla="*/ -1019 h 10505"/>
                <a:gd name="connsiteX2" fmla="*/ 24969 w 25482"/>
                <a:gd name="connsiteY2" fmla="*/ 8933 h 10505"/>
              </a:gdLst>
              <a:ahLst/>
              <a:cxnLst>
                <a:cxn ang="0">
                  <a:pos x="connsiteX0" y="connsiteY0"/>
                </a:cxn>
                <a:cxn ang="0">
                  <a:pos x="connsiteX1" y="connsiteY1"/>
                </a:cxn>
                <a:cxn ang="0">
                  <a:pos x="connsiteX2" y="connsiteY2"/>
                </a:cxn>
              </a:cxnLst>
              <a:rect l="l" t="t" r="r" b="b"/>
              <a:pathLst>
                <a:path w="25482" h="10505">
                  <a:moveTo>
                    <a:pt x="24969" y="8933"/>
                  </a:moveTo>
                  <a:cubicBezTo>
                    <a:pt x="15623" y="8327"/>
                    <a:pt x="6748" y="4830"/>
                    <a:pt x="-514" y="-1019"/>
                  </a:cubicBezTo>
                  <a:cubicBezTo>
                    <a:pt x="9236" y="-3103"/>
                    <a:pt x="19254" y="797"/>
                    <a:pt x="24969" y="8933"/>
                  </a:cubicBezTo>
                  <a:close/>
                </a:path>
              </a:pathLst>
            </a:custGeom>
            <a:solidFill>
              <a:srgbClr val="020202"/>
            </a:solidFill>
            <a:ln w="6712" cap="flat">
              <a:noFill/>
              <a:prstDash val="solid"/>
              <a:miter/>
            </a:ln>
          </p:spPr>
          <p:txBody>
            <a:bodyPr rtlCol="0" anchor="ctr"/>
            <a:lstStyle/>
            <a:p>
              <a:endParaRPr lang="es-CO"/>
            </a:p>
          </p:txBody>
        </p:sp>
        <p:sp>
          <p:nvSpPr>
            <p:cNvPr id="1113" name="Freeform: Shape 1112">
              <a:extLst>
                <a:ext uri="{FF2B5EF4-FFF2-40B4-BE49-F238E27FC236}">
                  <a16:creationId xmlns:a16="http://schemas.microsoft.com/office/drawing/2014/main" id="{36756000-27E9-A4D5-97B9-72FD2981ED91}"/>
                </a:ext>
              </a:extLst>
            </p:cNvPr>
            <p:cNvSpPr/>
            <p:nvPr/>
          </p:nvSpPr>
          <p:spPr>
            <a:xfrm>
              <a:off x="7199196" y="604448"/>
              <a:ext cx="20574" cy="14990"/>
            </a:xfrm>
            <a:custGeom>
              <a:avLst/>
              <a:gdLst>
                <a:gd name="connsiteX0" fmla="*/ 20061 w 20574"/>
                <a:gd name="connsiteY0" fmla="*/ 13418 h 14990"/>
                <a:gd name="connsiteX1" fmla="*/ -514 w 20574"/>
                <a:gd name="connsiteY1" fmla="*/ -1508 h 14990"/>
                <a:gd name="connsiteX2" fmla="*/ 20061 w 20574"/>
                <a:gd name="connsiteY2" fmla="*/ 13418 h 14990"/>
              </a:gdLst>
              <a:ahLst/>
              <a:cxnLst>
                <a:cxn ang="0">
                  <a:pos x="connsiteX0" y="connsiteY0"/>
                </a:cxn>
                <a:cxn ang="0">
                  <a:pos x="connsiteX1" y="connsiteY1"/>
                </a:cxn>
                <a:cxn ang="0">
                  <a:pos x="connsiteX2" y="connsiteY2"/>
                </a:cxn>
              </a:cxnLst>
              <a:rect l="l" t="t" r="r" b="b"/>
              <a:pathLst>
                <a:path w="20574" h="14990">
                  <a:moveTo>
                    <a:pt x="20061" y="13418"/>
                  </a:moveTo>
                  <a:cubicBezTo>
                    <a:pt x="11723" y="10863"/>
                    <a:pt x="4462" y="5618"/>
                    <a:pt x="-514" y="-1508"/>
                  </a:cubicBezTo>
                  <a:cubicBezTo>
                    <a:pt x="10513" y="-2315"/>
                    <a:pt x="16026" y="4543"/>
                    <a:pt x="20061" y="13418"/>
                  </a:cubicBezTo>
                  <a:close/>
                </a:path>
              </a:pathLst>
            </a:custGeom>
            <a:solidFill>
              <a:srgbClr val="020202"/>
            </a:solidFill>
            <a:ln w="6712" cap="flat">
              <a:noFill/>
              <a:prstDash val="solid"/>
              <a:miter/>
            </a:ln>
          </p:spPr>
          <p:txBody>
            <a:bodyPr rtlCol="0" anchor="ctr"/>
            <a:lstStyle/>
            <a:p>
              <a:endParaRPr lang="es-CO"/>
            </a:p>
          </p:txBody>
        </p:sp>
        <p:sp>
          <p:nvSpPr>
            <p:cNvPr id="1114" name="Freeform: Shape 1113">
              <a:extLst>
                <a:ext uri="{FF2B5EF4-FFF2-40B4-BE49-F238E27FC236}">
                  <a16:creationId xmlns:a16="http://schemas.microsoft.com/office/drawing/2014/main" id="{CDFBEDE2-F005-2C47-0B26-57DBFDA93F18}"/>
                </a:ext>
              </a:extLst>
            </p:cNvPr>
            <p:cNvSpPr/>
            <p:nvPr/>
          </p:nvSpPr>
          <p:spPr>
            <a:xfrm>
              <a:off x="7473784" y="857880"/>
              <a:ext cx="15094" cy="15169"/>
            </a:xfrm>
            <a:custGeom>
              <a:avLst/>
              <a:gdLst>
                <a:gd name="connsiteX0" fmla="*/ 14480 w 15094"/>
                <a:gd name="connsiteY0" fmla="*/ 13597 h 15169"/>
                <a:gd name="connsiteX1" fmla="*/ -514 w 15094"/>
                <a:gd name="connsiteY1" fmla="*/ -1464 h 15169"/>
                <a:gd name="connsiteX2" fmla="*/ 14480 w 15094"/>
                <a:gd name="connsiteY2" fmla="*/ 10235 h 15169"/>
                <a:gd name="connsiteX3" fmla="*/ 14480 w 15094"/>
                <a:gd name="connsiteY3" fmla="*/ 13597 h 15169"/>
              </a:gdLst>
              <a:ahLst/>
              <a:cxnLst>
                <a:cxn ang="0">
                  <a:pos x="connsiteX0" y="connsiteY0"/>
                </a:cxn>
                <a:cxn ang="0">
                  <a:pos x="connsiteX1" y="connsiteY1"/>
                </a:cxn>
                <a:cxn ang="0">
                  <a:pos x="connsiteX2" y="connsiteY2"/>
                </a:cxn>
                <a:cxn ang="0">
                  <a:pos x="connsiteX3" y="connsiteY3"/>
                </a:cxn>
              </a:cxnLst>
              <a:rect l="l" t="t" r="r" b="b"/>
              <a:pathLst>
                <a:path w="15094" h="15169">
                  <a:moveTo>
                    <a:pt x="14480" y="13597"/>
                  </a:moveTo>
                  <a:cubicBezTo>
                    <a:pt x="8227" y="9967"/>
                    <a:pt x="3117" y="4790"/>
                    <a:pt x="-514" y="-1464"/>
                  </a:cubicBezTo>
                  <a:cubicBezTo>
                    <a:pt x="6882" y="-2405"/>
                    <a:pt x="13606" y="2840"/>
                    <a:pt x="14480" y="10235"/>
                  </a:cubicBezTo>
                  <a:cubicBezTo>
                    <a:pt x="14614" y="11379"/>
                    <a:pt x="14614" y="12455"/>
                    <a:pt x="14480" y="13597"/>
                  </a:cubicBezTo>
                  <a:close/>
                </a:path>
              </a:pathLst>
            </a:custGeom>
            <a:solidFill>
              <a:srgbClr val="020202"/>
            </a:solidFill>
            <a:ln w="6712" cap="flat">
              <a:noFill/>
              <a:prstDash val="solid"/>
              <a:miter/>
            </a:ln>
          </p:spPr>
          <p:txBody>
            <a:bodyPr rtlCol="0" anchor="ctr"/>
            <a:lstStyle/>
            <a:p>
              <a:endParaRPr lang="es-CO"/>
            </a:p>
          </p:txBody>
        </p:sp>
        <p:sp>
          <p:nvSpPr>
            <p:cNvPr id="1115" name="Freeform: Shape 1114">
              <a:extLst>
                <a:ext uri="{FF2B5EF4-FFF2-40B4-BE49-F238E27FC236}">
                  <a16:creationId xmlns:a16="http://schemas.microsoft.com/office/drawing/2014/main" id="{DE50C5D5-2224-C87B-093A-3F3FE762B16B}"/>
                </a:ext>
              </a:extLst>
            </p:cNvPr>
            <p:cNvSpPr/>
            <p:nvPr/>
          </p:nvSpPr>
          <p:spPr>
            <a:xfrm>
              <a:off x="6820997" y="419536"/>
              <a:ext cx="20170" cy="6212"/>
            </a:xfrm>
            <a:custGeom>
              <a:avLst/>
              <a:gdLst>
                <a:gd name="connsiteX0" fmla="*/ 19657 w 20170"/>
                <a:gd name="connsiteY0" fmla="*/ 4490 h 6212"/>
                <a:gd name="connsiteX1" fmla="*/ -514 w 20170"/>
                <a:gd name="connsiteY1" fmla="*/ -1226 h 6212"/>
                <a:gd name="connsiteX2" fmla="*/ 19657 w 20170"/>
                <a:gd name="connsiteY2" fmla="*/ 4490 h 6212"/>
              </a:gdLst>
              <a:ahLst/>
              <a:cxnLst>
                <a:cxn ang="0">
                  <a:pos x="connsiteX0" y="connsiteY0"/>
                </a:cxn>
                <a:cxn ang="0">
                  <a:pos x="connsiteX1" y="connsiteY1"/>
                </a:cxn>
                <a:cxn ang="0">
                  <a:pos x="connsiteX2" y="connsiteY2"/>
                </a:cxn>
              </a:cxnLst>
              <a:rect l="l" t="t" r="r" b="b"/>
              <a:pathLst>
                <a:path w="20170" h="6212">
                  <a:moveTo>
                    <a:pt x="19657" y="4490"/>
                  </a:moveTo>
                  <a:cubicBezTo>
                    <a:pt x="12463" y="5230"/>
                    <a:pt x="5201" y="3212"/>
                    <a:pt x="-514" y="-1226"/>
                  </a:cubicBezTo>
                  <a:cubicBezTo>
                    <a:pt x="6681" y="-755"/>
                    <a:pt x="14950" y="-4385"/>
                    <a:pt x="19657" y="4490"/>
                  </a:cubicBezTo>
                  <a:close/>
                </a:path>
              </a:pathLst>
            </a:custGeom>
            <a:solidFill>
              <a:srgbClr val="020202"/>
            </a:solidFill>
            <a:ln w="6712" cap="flat">
              <a:noFill/>
              <a:prstDash val="solid"/>
              <a:miter/>
            </a:ln>
          </p:spPr>
          <p:txBody>
            <a:bodyPr rtlCol="0" anchor="ctr"/>
            <a:lstStyle/>
            <a:p>
              <a:endParaRPr lang="es-CO"/>
            </a:p>
          </p:txBody>
        </p:sp>
        <p:sp>
          <p:nvSpPr>
            <p:cNvPr id="1116" name="Freeform: Shape 1115">
              <a:extLst>
                <a:ext uri="{FF2B5EF4-FFF2-40B4-BE49-F238E27FC236}">
                  <a16:creationId xmlns:a16="http://schemas.microsoft.com/office/drawing/2014/main" id="{30DDE49C-1534-4F1E-6699-3502D52106F1}"/>
                </a:ext>
              </a:extLst>
            </p:cNvPr>
            <p:cNvSpPr/>
            <p:nvPr/>
          </p:nvSpPr>
          <p:spPr>
            <a:xfrm>
              <a:off x="7154282" y="574384"/>
              <a:ext cx="15464" cy="10562"/>
            </a:xfrm>
            <a:custGeom>
              <a:avLst/>
              <a:gdLst>
                <a:gd name="connsiteX0" fmla="*/ 14951 w 15464"/>
                <a:gd name="connsiteY0" fmla="*/ 8990 h 10562"/>
                <a:gd name="connsiteX1" fmla="*/ -514 w 15464"/>
                <a:gd name="connsiteY1" fmla="*/ -1230 h 10562"/>
                <a:gd name="connsiteX2" fmla="*/ 14816 w 15464"/>
                <a:gd name="connsiteY2" fmla="*/ 8183 h 10562"/>
                <a:gd name="connsiteX3" fmla="*/ 14951 w 15464"/>
                <a:gd name="connsiteY3" fmla="*/ 8990 h 10562"/>
              </a:gdLst>
              <a:ahLst/>
              <a:cxnLst>
                <a:cxn ang="0">
                  <a:pos x="connsiteX0" y="connsiteY0"/>
                </a:cxn>
                <a:cxn ang="0">
                  <a:pos x="connsiteX1" y="connsiteY1"/>
                </a:cxn>
                <a:cxn ang="0">
                  <a:pos x="connsiteX2" y="connsiteY2"/>
                </a:cxn>
                <a:cxn ang="0">
                  <a:pos x="connsiteX3" y="connsiteY3"/>
                </a:cxn>
              </a:cxnLst>
              <a:rect l="l" t="t" r="r" b="b"/>
              <a:pathLst>
                <a:path w="15464" h="10562">
                  <a:moveTo>
                    <a:pt x="14951" y="8990"/>
                  </a:moveTo>
                  <a:cubicBezTo>
                    <a:pt x="8564" y="8049"/>
                    <a:pt x="2915" y="4284"/>
                    <a:pt x="-514" y="-1230"/>
                  </a:cubicBezTo>
                  <a:cubicBezTo>
                    <a:pt x="6344" y="-2843"/>
                    <a:pt x="13135" y="1392"/>
                    <a:pt x="14816" y="8183"/>
                  </a:cubicBezTo>
                  <a:cubicBezTo>
                    <a:pt x="14883" y="8452"/>
                    <a:pt x="14883" y="8721"/>
                    <a:pt x="14951" y="8990"/>
                  </a:cubicBezTo>
                  <a:close/>
                </a:path>
              </a:pathLst>
            </a:custGeom>
            <a:solidFill>
              <a:srgbClr val="020202"/>
            </a:solidFill>
            <a:ln w="6712" cap="flat">
              <a:noFill/>
              <a:prstDash val="solid"/>
              <a:miter/>
            </a:ln>
          </p:spPr>
          <p:txBody>
            <a:bodyPr rtlCol="0" anchor="ctr"/>
            <a:lstStyle/>
            <a:p>
              <a:endParaRPr lang="es-CO"/>
            </a:p>
          </p:txBody>
        </p:sp>
        <p:sp>
          <p:nvSpPr>
            <p:cNvPr id="1117" name="Freeform: Shape 1116">
              <a:extLst>
                <a:ext uri="{FF2B5EF4-FFF2-40B4-BE49-F238E27FC236}">
                  <a16:creationId xmlns:a16="http://schemas.microsoft.com/office/drawing/2014/main" id="{ED176DB1-DBD4-E133-F61B-52469931C3B7}"/>
                </a:ext>
              </a:extLst>
            </p:cNvPr>
            <p:cNvSpPr/>
            <p:nvPr/>
          </p:nvSpPr>
          <p:spPr>
            <a:xfrm>
              <a:off x="7184270" y="594247"/>
              <a:ext cx="15329" cy="10601"/>
            </a:xfrm>
            <a:custGeom>
              <a:avLst/>
              <a:gdLst>
                <a:gd name="connsiteX0" fmla="*/ 14816 w 15329"/>
                <a:gd name="connsiteY0" fmla="*/ 9028 h 10601"/>
                <a:gd name="connsiteX1" fmla="*/ -514 w 15329"/>
                <a:gd name="connsiteY1" fmla="*/ -1258 h 10601"/>
                <a:gd name="connsiteX2" fmla="*/ 14682 w 15329"/>
                <a:gd name="connsiteY2" fmla="*/ 8356 h 10601"/>
                <a:gd name="connsiteX3" fmla="*/ 14816 w 15329"/>
                <a:gd name="connsiteY3" fmla="*/ 9028 h 10601"/>
              </a:gdLst>
              <a:ahLst/>
              <a:cxnLst>
                <a:cxn ang="0">
                  <a:pos x="connsiteX0" y="connsiteY0"/>
                </a:cxn>
                <a:cxn ang="0">
                  <a:pos x="connsiteX1" y="connsiteY1"/>
                </a:cxn>
                <a:cxn ang="0">
                  <a:pos x="connsiteX2" y="connsiteY2"/>
                </a:cxn>
                <a:cxn ang="0">
                  <a:pos x="connsiteX3" y="connsiteY3"/>
                </a:cxn>
              </a:cxnLst>
              <a:rect l="l" t="t" r="r" b="b"/>
              <a:pathLst>
                <a:path w="15329" h="10601">
                  <a:moveTo>
                    <a:pt x="14816" y="9028"/>
                  </a:moveTo>
                  <a:cubicBezTo>
                    <a:pt x="8428" y="8087"/>
                    <a:pt x="2781" y="4255"/>
                    <a:pt x="-514" y="-1258"/>
                  </a:cubicBezTo>
                  <a:cubicBezTo>
                    <a:pt x="6344" y="-2805"/>
                    <a:pt x="13135" y="1498"/>
                    <a:pt x="14682" y="8356"/>
                  </a:cubicBezTo>
                  <a:cubicBezTo>
                    <a:pt x="14749" y="8558"/>
                    <a:pt x="14749" y="8827"/>
                    <a:pt x="14816" y="9028"/>
                  </a:cubicBezTo>
                  <a:close/>
                </a:path>
              </a:pathLst>
            </a:custGeom>
            <a:solidFill>
              <a:srgbClr val="020202"/>
            </a:solidFill>
            <a:ln w="6712" cap="flat">
              <a:noFill/>
              <a:prstDash val="solid"/>
              <a:miter/>
            </a:ln>
          </p:spPr>
          <p:txBody>
            <a:bodyPr rtlCol="0" anchor="ctr"/>
            <a:lstStyle/>
            <a:p>
              <a:endParaRPr lang="es-CO"/>
            </a:p>
          </p:txBody>
        </p:sp>
        <p:sp>
          <p:nvSpPr>
            <p:cNvPr id="1118" name="Freeform: Shape 1117">
              <a:extLst>
                <a:ext uri="{FF2B5EF4-FFF2-40B4-BE49-F238E27FC236}">
                  <a16:creationId xmlns:a16="http://schemas.microsoft.com/office/drawing/2014/main" id="{AF7A7EF0-4F21-C041-DA91-2E72C8D554FE}"/>
                </a:ext>
              </a:extLst>
            </p:cNvPr>
            <p:cNvSpPr/>
            <p:nvPr/>
          </p:nvSpPr>
          <p:spPr>
            <a:xfrm>
              <a:off x="7299309" y="683692"/>
              <a:ext cx="14791" cy="10915"/>
            </a:xfrm>
            <a:custGeom>
              <a:avLst/>
              <a:gdLst>
                <a:gd name="connsiteX0" fmla="*/ 14278 w 14791"/>
                <a:gd name="connsiteY0" fmla="*/ 9343 h 10915"/>
                <a:gd name="connsiteX1" fmla="*/ -514 w 14791"/>
                <a:gd name="connsiteY1" fmla="*/ -1483 h 10915"/>
                <a:gd name="connsiteX2" fmla="*/ 14278 w 14791"/>
                <a:gd name="connsiteY2" fmla="*/ 9343 h 10915"/>
              </a:gdLst>
              <a:ahLst/>
              <a:cxnLst>
                <a:cxn ang="0">
                  <a:pos x="connsiteX0" y="connsiteY0"/>
                </a:cxn>
                <a:cxn ang="0">
                  <a:pos x="connsiteX1" y="connsiteY1"/>
                </a:cxn>
                <a:cxn ang="0">
                  <a:pos x="connsiteX2" y="connsiteY2"/>
                </a:cxn>
              </a:cxnLst>
              <a:rect l="l" t="t" r="r" b="b"/>
              <a:pathLst>
                <a:path w="14791" h="10915">
                  <a:moveTo>
                    <a:pt x="14278" y="9343"/>
                  </a:moveTo>
                  <a:cubicBezTo>
                    <a:pt x="8025" y="7930"/>
                    <a:pt x="2713" y="4031"/>
                    <a:pt x="-514" y="-1483"/>
                  </a:cubicBezTo>
                  <a:cubicBezTo>
                    <a:pt x="6479" y="-2290"/>
                    <a:pt x="12933" y="2417"/>
                    <a:pt x="14278" y="9343"/>
                  </a:cubicBezTo>
                  <a:close/>
                </a:path>
              </a:pathLst>
            </a:custGeom>
            <a:solidFill>
              <a:srgbClr val="020202"/>
            </a:solidFill>
            <a:ln w="6712" cap="flat">
              <a:noFill/>
              <a:prstDash val="solid"/>
              <a:miter/>
            </a:ln>
          </p:spPr>
          <p:txBody>
            <a:bodyPr rtlCol="0" anchor="ctr"/>
            <a:lstStyle/>
            <a:p>
              <a:endParaRPr lang="es-CO"/>
            </a:p>
          </p:txBody>
        </p:sp>
        <p:sp>
          <p:nvSpPr>
            <p:cNvPr id="1119" name="Freeform: Shape 1118">
              <a:extLst>
                <a:ext uri="{FF2B5EF4-FFF2-40B4-BE49-F238E27FC236}">
                  <a16:creationId xmlns:a16="http://schemas.microsoft.com/office/drawing/2014/main" id="{9BB6DAEE-7282-E32D-D1BC-2F886974189A}"/>
                </a:ext>
              </a:extLst>
            </p:cNvPr>
            <p:cNvSpPr/>
            <p:nvPr/>
          </p:nvSpPr>
          <p:spPr>
            <a:xfrm>
              <a:off x="7169344" y="584295"/>
              <a:ext cx="15329" cy="10601"/>
            </a:xfrm>
            <a:custGeom>
              <a:avLst/>
              <a:gdLst>
                <a:gd name="connsiteX0" fmla="*/ 14815 w 15329"/>
                <a:gd name="connsiteY0" fmla="*/ 9029 h 10601"/>
                <a:gd name="connsiteX1" fmla="*/ -514 w 15329"/>
                <a:gd name="connsiteY1" fmla="*/ -1258 h 10601"/>
                <a:gd name="connsiteX2" fmla="*/ 14681 w 15329"/>
                <a:gd name="connsiteY2" fmla="*/ 8357 h 10601"/>
                <a:gd name="connsiteX3" fmla="*/ 14815 w 15329"/>
                <a:gd name="connsiteY3" fmla="*/ 9029 h 10601"/>
              </a:gdLst>
              <a:ahLst/>
              <a:cxnLst>
                <a:cxn ang="0">
                  <a:pos x="connsiteX0" y="connsiteY0"/>
                </a:cxn>
                <a:cxn ang="0">
                  <a:pos x="connsiteX1" y="connsiteY1"/>
                </a:cxn>
                <a:cxn ang="0">
                  <a:pos x="connsiteX2" y="connsiteY2"/>
                </a:cxn>
                <a:cxn ang="0">
                  <a:pos x="connsiteX3" y="connsiteY3"/>
                </a:cxn>
              </a:cxnLst>
              <a:rect l="l" t="t" r="r" b="b"/>
              <a:pathLst>
                <a:path w="15329" h="10601">
                  <a:moveTo>
                    <a:pt x="14815" y="9029"/>
                  </a:moveTo>
                  <a:cubicBezTo>
                    <a:pt x="8428" y="8020"/>
                    <a:pt x="2781" y="4256"/>
                    <a:pt x="-514" y="-1258"/>
                  </a:cubicBezTo>
                  <a:cubicBezTo>
                    <a:pt x="6344" y="-2805"/>
                    <a:pt x="13134" y="1499"/>
                    <a:pt x="14681" y="8357"/>
                  </a:cubicBezTo>
                  <a:cubicBezTo>
                    <a:pt x="14748" y="8559"/>
                    <a:pt x="14748" y="8827"/>
                    <a:pt x="14815" y="9029"/>
                  </a:cubicBezTo>
                  <a:close/>
                </a:path>
              </a:pathLst>
            </a:custGeom>
            <a:solidFill>
              <a:srgbClr val="020202"/>
            </a:solidFill>
            <a:ln w="6712" cap="flat">
              <a:noFill/>
              <a:prstDash val="solid"/>
              <a:miter/>
            </a:ln>
          </p:spPr>
          <p:txBody>
            <a:bodyPr rtlCol="0" anchor="ctr"/>
            <a:lstStyle/>
            <a:p>
              <a:endParaRPr lang="es-CO"/>
            </a:p>
          </p:txBody>
        </p:sp>
        <p:sp>
          <p:nvSpPr>
            <p:cNvPr id="1120" name="Freeform: Shape 1119">
              <a:extLst>
                <a:ext uri="{FF2B5EF4-FFF2-40B4-BE49-F238E27FC236}">
                  <a16:creationId xmlns:a16="http://schemas.microsoft.com/office/drawing/2014/main" id="{4AA49915-2943-65C1-F9B9-4EFF66AB0BFB}"/>
                </a:ext>
              </a:extLst>
            </p:cNvPr>
            <p:cNvSpPr/>
            <p:nvPr/>
          </p:nvSpPr>
          <p:spPr>
            <a:xfrm>
              <a:off x="7124430" y="554448"/>
              <a:ext cx="15397" cy="10596"/>
            </a:xfrm>
            <a:custGeom>
              <a:avLst/>
              <a:gdLst>
                <a:gd name="connsiteX0" fmla="*/ 14883 w 15397"/>
                <a:gd name="connsiteY0" fmla="*/ 9024 h 10596"/>
                <a:gd name="connsiteX1" fmla="*/ -514 w 15397"/>
                <a:gd name="connsiteY1" fmla="*/ -1196 h 10596"/>
                <a:gd name="connsiteX2" fmla="*/ 14682 w 15397"/>
                <a:gd name="connsiteY2" fmla="*/ 7881 h 10596"/>
                <a:gd name="connsiteX3" fmla="*/ 14883 w 15397"/>
                <a:gd name="connsiteY3" fmla="*/ 9024 h 10596"/>
              </a:gdLst>
              <a:ahLst/>
              <a:cxnLst>
                <a:cxn ang="0">
                  <a:pos x="connsiteX0" y="connsiteY0"/>
                </a:cxn>
                <a:cxn ang="0">
                  <a:pos x="connsiteX1" y="connsiteY1"/>
                </a:cxn>
                <a:cxn ang="0">
                  <a:pos x="connsiteX2" y="connsiteY2"/>
                </a:cxn>
                <a:cxn ang="0">
                  <a:pos x="connsiteX3" y="connsiteY3"/>
                </a:cxn>
              </a:cxnLst>
              <a:rect l="l" t="t" r="r" b="b"/>
              <a:pathLst>
                <a:path w="15397" h="10596">
                  <a:moveTo>
                    <a:pt x="14883" y="9024"/>
                  </a:moveTo>
                  <a:cubicBezTo>
                    <a:pt x="8563" y="7813"/>
                    <a:pt x="3050" y="4183"/>
                    <a:pt x="-514" y="-1196"/>
                  </a:cubicBezTo>
                  <a:cubicBezTo>
                    <a:pt x="6210" y="-2877"/>
                    <a:pt x="13001" y="1225"/>
                    <a:pt x="14682" y="7881"/>
                  </a:cubicBezTo>
                  <a:cubicBezTo>
                    <a:pt x="14749" y="8285"/>
                    <a:pt x="14816" y="8620"/>
                    <a:pt x="14883" y="9024"/>
                  </a:cubicBezTo>
                  <a:close/>
                </a:path>
              </a:pathLst>
            </a:custGeom>
            <a:solidFill>
              <a:srgbClr val="020202"/>
            </a:solidFill>
            <a:ln w="6712" cap="flat">
              <a:noFill/>
              <a:prstDash val="solid"/>
              <a:miter/>
            </a:ln>
          </p:spPr>
          <p:txBody>
            <a:bodyPr rtlCol="0" anchor="ctr"/>
            <a:lstStyle/>
            <a:p>
              <a:endParaRPr lang="es-CO"/>
            </a:p>
          </p:txBody>
        </p:sp>
        <p:sp>
          <p:nvSpPr>
            <p:cNvPr id="1121" name="Freeform: Shape 1120">
              <a:extLst>
                <a:ext uri="{FF2B5EF4-FFF2-40B4-BE49-F238E27FC236}">
                  <a16:creationId xmlns:a16="http://schemas.microsoft.com/office/drawing/2014/main" id="{78451C0A-57BB-B999-A423-776650FA0F2E}"/>
                </a:ext>
              </a:extLst>
            </p:cNvPr>
            <p:cNvSpPr/>
            <p:nvPr/>
          </p:nvSpPr>
          <p:spPr>
            <a:xfrm>
              <a:off x="6840697" y="424639"/>
              <a:ext cx="15464" cy="5966"/>
            </a:xfrm>
            <a:custGeom>
              <a:avLst/>
              <a:gdLst>
                <a:gd name="connsiteX0" fmla="*/ 14950 w 15464"/>
                <a:gd name="connsiteY0" fmla="*/ 4161 h 5966"/>
                <a:gd name="connsiteX1" fmla="*/ -514 w 15464"/>
                <a:gd name="connsiteY1" fmla="*/ -1017 h 5966"/>
                <a:gd name="connsiteX2" fmla="*/ 14950 w 15464"/>
                <a:gd name="connsiteY2" fmla="*/ 4161 h 5966"/>
              </a:gdLst>
              <a:ahLst/>
              <a:cxnLst>
                <a:cxn ang="0">
                  <a:pos x="connsiteX0" y="connsiteY0"/>
                </a:cxn>
                <a:cxn ang="0">
                  <a:pos x="connsiteX1" y="connsiteY1"/>
                </a:cxn>
                <a:cxn ang="0">
                  <a:pos x="connsiteX2" y="connsiteY2"/>
                </a:cxn>
              </a:cxnLst>
              <a:rect l="l" t="t" r="r" b="b"/>
              <a:pathLst>
                <a:path w="15464" h="5966">
                  <a:moveTo>
                    <a:pt x="14950" y="4161"/>
                  </a:moveTo>
                  <a:cubicBezTo>
                    <a:pt x="9236" y="5102"/>
                    <a:pt x="3453" y="3152"/>
                    <a:pt x="-514" y="-1017"/>
                  </a:cubicBezTo>
                  <a:cubicBezTo>
                    <a:pt x="5403" y="-1756"/>
                    <a:pt x="11589" y="-2900"/>
                    <a:pt x="14950" y="4161"/>
                  </a:cubicBezTo>
                  <a:close/>
                </a:path>
              </a:pathLst>
            </a:custGeom>
            <a:solidFill>
              <a:srgbClr val="020202"/>
            </a:solidFill>
            <a:ln w="6712" cap="flat">
              <a:noFill/>
              <a:prstDash val="solid"/>
              <a:miter/>
            </a:ln>
          </p:spPr>
          <p:txBody>
            <a:bodyPr rtlCol="0" anchor="ctr"/>
            <a:lstStyle/>
            <a:p>
              <a:endParaRPr lang="es-CO"/>
            </a:p>
          </p:txBody>
        </p:sp>
        <p:sp>
          <p:nvSpPr>
            <p:cNvPr id="1122" name="Freeform: Shape 1121">
              <a:extLst>
                <a:ext uri="{FF2B5EF4-FFF2-40B4-BE49-F238E27FC236}">
                  <a16:creationId xmlns:a16="http://schemas.microsoft.com/office/drawing/2014/main" id="{DA55E027-55DD-BBA9-0A43-7433326BB130}"/>
                </a:ext>
              </a:extLst>
            </p:cNvPr>
            <p:cNvSpPr/>
            <p:nvPr/>
          </p:nvSpPr>
          <p:spPr>
            <a:xfrm>
              <a:off x="6855758" y="429707"/>
              <a:ext cx="15397" cy="5778"/>
            </a:xfrm>
            <a:custGeom>
              <a:avLst/>
              <a:gdLst>
                <a:gd name="connsiteX0" fmla="*/ 14883 w 15397"/>
                <a:gd name="connsiteY0" fmla="*/ 4000 h 5778"/>
                <a:gd name="connsiteX1" fmla="*/ -514 w 15397"/>
                <a:gd name="connsiteY1" fmla="*/ -1244 h 5778"/>
                <a:gd name="connsiteX2" fmla="*/ 14883 w 15397"/>
                <a:gd name="connsiteY2" fmla="*/ 4000 h 5778"/>
              </a:gdLst>
              <a:ahLst/>
              <a:cxnLst>
                <a:cxn ang="0">
                  <a:pos x="connsiteX0" y="connsiteY0"/>
                </a:cxn>
                <a:cxn ang="0">
                  <a:pos x="connsiteX1" y="connsiteY1"/>
                </a:cxn>
                <a:cxn ang="0">
                  <a:pos x="connsiteX2" y="connsiteY2"/>
                </a:cxn>
              </a:cxnLst>
              <a:rect l="l" t="t" r="r" b="b"/>
              <a:pathLst>
                <a:path w="15397" h="5778">
                  <a:moveTo>
                    <a:pt x="14883" y="4000"/>
                  </a:moveTo>
                  <a:cubicBezTo>
                    <a:pt x="9236" y="4874"/>
                    <a:pt x="3453" y="2924"/>
                    <a:pt x="-514" y="-1244"/>
                  </a:cubicBezTo>
                  <a:cubicBezTo>
                    <a:pt x="5067" y="-1580"/>
                    <a:pt x="11791" y="-2925"/>
                    <a:pt x="14883" y="4000"/>
                  </a:cubicBezTo>
                  <a:close/>
                </a:path>
              </a:pathLst>
            </a:custGeom>
            <a:solidFill>
              <a:srgbClr val="020202"/>
            </a:solidFill>
            <a:ln w="6712" cap="flat">
              <a:noFill/>
              <a:prstDash val="solid"/>
              <a:miter/>
            </a:ln>
          </p:spPr>
          <p:txBody>
            <a:bodyPr rtlCol="0" anchor="ctr"/>
            <a:lstStyle/>
            <a:p>
              <a:endParaRPr lang="es-CO"/>
            </a:p>
          </p:txBody>
        </p:sp>
        <p:sp>
          <p:nvSpPr>
            <p:cNvPr id="1123" name="Freeform: Shape 1122">
              <a:extLst>
                <a:ext uri="{FF2B5EF4-FFF2-40B4-BE49-F238E27FC236}">
                  <a16:creationId xmlns:a16="http://schemas.microsoft.com/office/drawing/2014/main" id="{CDC63AE8-25C5-4CEC-AA70-1C8D95B348EF}"/>
                </a:ext>
              </a:extLst>
            </p:cNvPr>
            <p:cNvSpPr/>
            <p:nvPr/>
          </p:nvSpPr>
          <p:spPr>
            <a:xfrm>
              <a:off x="6870752" y="434720"/>
              <a:ext cx="15262" cy="5888"/>
            </a:xfrm>
            <a:custGeom>
              <a:avLst/>
              <a:gdLst>
                <a:gd name="connsiteX0" fmla="*/ 14749 w 15262"/>
                <a:gd name="connsiteY0" fmla="*/ 4165 h 5888"/>
                <a:gd name="connsiteX1" fmla="*/ -514 w 15262"/>
                <a:gd name="connsiteY1" fmla="*/ -1281 h 5888"/>
                <a:gd name="connsiteX2" fmla="*/ 14749 w 15262"/>
                <a:gd name="connsiteY2" fmla="*/ 4165 h 5888"/>
              </a:gdLst>
              <a:ahLst/>
              <a:cxnLst>
                <a:cxn ang="0">
                  <a:pos x="connsiteX0" y="connsiteY0"/>
                </a:cxn>
                <a:cxn ang="0">
                  <a:pos x="connsiteX1" y="connsiteY1"/>
                </a:cxn>
                <a:cxn ang="0">
                  <a:pos x="connsiteX2" y="connsiteY2"/>
                </a:cxn>
              </a:cxnLst>
              <a:rect l="l" t="t" r="r" b="b"/>
              <a:pathLst>
                <a:path w="15262" h="5888">
                  <a:moveTo>
                    <a:pt x="14749" y="4165"/>
                  </a:moveTo>
                  <a:cubicBezTo>
                    <a:pt x="9101" y="4905"/>
                    <a:pt x="3386" y="2888"/>
                    <a:pt x="-514" y="-1281"/>
                  </a:cubicBezTo>
                  <a:cubicBezTo>
                    <a:pt x="5336" y="-1549"/>
                    <a:pt x="11521" y="-2962"/>
                    <a:pt x="14749" y="4165"/>
                  </a:cubicBezTo>
                  <a:close/>
                </a:path>
              </a:pathLst>
            </a:custGeom>
            <a:solidFill>
              <a:srgbClr val="020202"/>
            </a:solidFill>
            <a:ln w="6712" cap="flat">
              <a:noFill/>
              <a:prstDash val="solid"/>
              <a:miter/>
            </a:ln>
          </p:spPr>
          <p:txBody>
            <a:bodyPr rtlCol="0" anchor="ctr"/>
            <a:lstStyle/>
            <a:p>
              <a:endParaRPr lang="es-CO"/>
            </a:p>
          </p:txBody>
        </p:sp>
        <p:sp>
          <p:nvSpPr>
            <p:cNvPr id="1124" name="Freeform: Shape 1123">
              <a:extLst>
                <a:ext uri="{FF2B5EF4-FFF2-40B4-BE49-F238E27FC236}">
                  <a16:creationId xmlns:a16="http://schemas.microsoft.com/office/drawing/2014/main" id="{438D2085-C292-6442-FCB7-A95FBC0B7D45}"/>
                </a:ext>
              </a:extLst>
            </p:cNvPr>
            <p:cNvSpPr/>
            <p:nvPr/>
          </p:nvSpPr>
          <p:spPr>
            <a:xfrm>
              <a:off x="6960241" y="469631"/>
              <a:ext cx="10556" cy="5274"/>
            </a:xfrm>
            <a:custGeom>
              <a:avLst/>
              <a:gdLst>
                <a:gd name="connsiteX0" fmla="*/ 10043 w 10556"/>
                <a:gd name="connsiteY0" fmla="*/ 3611 h 5274"/>
                <a:gd name="connsiteX1" fmla="*/ -514 w 10556"/>
                <a:gd name="connsiteY1" fmla="*/ -1230 h 5274"/>
                <a:gd name="connsiteX2" fmla="*/ 10043 w 10556"/>
                <a:gd name="connsiteY2" fmla="*/ 3611 h 5274"/>
              </a:gdLst>
              <a:ahLst/>
              <a:cxnLst>
                <a:cxn ang="0">
                  <a:pos x="connsiteX0" y="connsiteY0"/>
                </a:cxn>
                <a:cxn ang="0">
                  <a:pos x="connsiteX1" y="connsiteY1"/>
                </a:cxn>
                <a:cxn ang="0">
                  <a:pos x="connsiteX2" y="connsiteY2"/>
                </a:cxn>
              </a:cxnLst>
              <a:rect l="l" t="t" r="r" b="b"/>
              <a:pathLst>
                <a:path w="10556" h="5274">
                  <a:moveTo>
                    <a:pt x="10043" y="3611"/>
                  </a:moveTo>
                  <a:cubicBezTo>
                    <a:pt x="5874" y="4148"/>
                    <a:pt x="1773" y="2266"/>
                    <a:pt x="-514" y="-1230"/>
                  </a:cubicBezTo>
                  <a:cubicBezTo>
                    <a:pt x="3722" y="-2441"/>
                    <a:pt x="8227" y="-356"/>
                    <a:pt x="10043" y="3611"/>
                  </a:cubicBezTo>
                  <a:close/>
                </a:path>
              </a:pathLst>
            </a:custGeom>
            <a:solidFill>
              <a:srgbClr val="020202"/>
            </a:solidFill>
            <a:ln w="6712" cap="flat">
              <a:noFill/>
              <a:prstDash val="solid"/>
              <a:miter/>
            </a:ln>
          </p:spPr>
          <p:txBody>
            <a:bodyPr rtlCol="0" anchor="ctr"/>
            <a:lstStyle/>
            <a:p>
              <a:endParaRPr lang="es-CO"/>
            </a:p>
          </p:txBody>
        </p:sp>
        <p:sp>
          <p:nvSpPr>
            <p:cNvPr id="1125" name="Freeform: Shape 1124">
              <a:extLst>
                <a:ext uri="{FF2B5EF4-FFF2-40B4-BE49-F238E27FC236}">
                  <a16:creationId xmlns:a16="http://schemas.microsoft.com/office/drawing/2014/main" id="{1D4BA4D1-B324-092E-F294-1565A378DB03}"/>
                </a:ext>
              </a:extLst>
            </p:cNvPr>
            <p:cNvSpPr/>
            <p:nvPr/>
          </p:nvSpPr>
          <p:spPr>
            <a:xfrm>
              <a:off x="6970528" y="474500"/>
              <a:ext cx="10354" cy="5026"/>
            </a:xfrm>
            <a:custGeom>
              <a:avLst/>
              <a:gdLst>
                <a:gd name="connsiteX0" fmla="*/ 9841 w 10354"/>
                <a:gd name="connsiteY0" fmla="*/ 3382 h 5026"/>
                <a:gd name="connsiteX1" fmla="*/ -514 w 10354"/>
                <a:gd name="connsiteY1" fmla="*/ -1392 h 5026"/>
                <a:gd name="connsiteX2" fmla="*/ 9841 w 10354"/>
                <a:gd name="connsiteY2" fmla="*/ 3382 h 5026"/>
              </a:gdLst>
              <a:ahLst/>
              <a:cxnLst>
                <a:cxn ang="0">
                  <a:pos x="connsiteX0" y="connsiteY0"/>
                </a:cxn>
                <a:cxn ang="0">
                  <a:pos x="connsiteX1" y="connsiteY1"/>
                </a:cxn>
                <a:cxn ang="0">
                  <a:pos x="connsiteX2" y="connsiteY2"/>
                </a:cxn>
              </a:cxnLst>
              <a:rect l="l" t="t" r="r" b="b"/>
              <a:pathLst>
                <a:path w="10354" h="5026">
                  <a:moveTo>
                    <a:pt x="9841" y="3382"/>
                  </a:moveTo>
                  <a:cubicBezTo>
                    <a:pt x="5807" y="3852"/>
                    <a:pt x="1772" y="1969"/>
                    <a:pt x="-514" y="-1392"/>
                  </a:cubicBezTo>
                  <a:cubicBezTo>
                    <a:pt x="3588" y="-2199"/>
                    <a:pt x="7756" y="-249"/>
                    <a:pt x="9841" y="3382"/>
                  </a:cubicBezTo>
                  <a:close/>
                </a:path>
              </a:pathLst>
            </a:custGeom>
            <a:solidFill>
              <a:srgbClr val="020202"/>
            </a:solidFill>
            <a:ln w="6712" cap="flat">
              <a:noFill/>
              <a:prstDash val="solid"/>
              <a:miter/>
            </a:ln>
          </p:spPr>
          <p:txBody>
            <a:bodyPr rtlCol="0" anchor="ctr"/>
            <a:lstStyle/>
            <a:p>
              <a:endParaRPr lang="es-CO"/>
            </a:p>
          </p:txBody>
        </p:sp>
        <p:sp>
          <p:nvSpPr>
            <p:cNvPr id="1126" name="Freeform: Shape 1125">
              <a:extLst>
                <a:ext uri="{FF2B5EF4-FFF2-40B4-BE49-F238E27FC236}">
                  <a16:creationId xmlns:a16="http://schemas.microsoft.com/office/drawing/2014/main" id="{2606BE44-1D57-53A3-F624-6B71A3BE4138}"/>
                </a:ext>
              </a:extLst>
            </p:cNvPr>
            <p:cNvSpPr/>
            <p:nvPr/>
          </p:nvSpPr>
          <p:spPr>
            <a:xfrm>
              <a:off x="7004886" y="489923"/>
              <a:ext cx="10421" cy="5649"/>
            </a:xfrm>
            <a:custGeom>
              <a:avLst/>
              <a:gdLst>
                <a:gd name="connsiteX0" fmla="*/ 9908 w 10421"/>
                <a:gd name="connsiteY0" fmla="*/ 4027 h 5649"/>
                <a:gd name="connsiteX1" fmla="*/ -514 w 10421"/>
                <a:gd name="connsiteY1" fmla="*/ -1351 h 5649"/>
                <a:gd name="connsiteX2" fmla="*/ 9908 w 10421"/>
                <a:gd name="connsiteY2" fmla="*/ 4027 h 5649"/>
              </a:gdLst>
              <a:ahLst/>
              <a:cxnLst>
                <a:cxn ang="0">
                  <a:pos x="connsiteX0" y="connsiteY0"/>
                </a:cxn>
                <a:cxn ang="0">
                  <a:pos x="connsiteX1" y="connsiteY1"/>
                </a:cxn>
                <a:cxn ang="0">
                  <a:pos x="connsiteX2" y="connsiteY2"/>
                </a:cxn>
              </a:cxnLst>
              <a:rect l="l" t="t" r="r" b="b"/>
              <a:pathLst>
                <a:path w="10421" h="5649">
                  <a:moveTo>
                    <a:pt x="9908" y="4027"/>
                  </a:moveTo>
                  <a:cubicBezTo>
                    <a:pt x="5672" y="4431"/>
                    <a:pt x="1638" y="2346"/>
                    <a:pt x="-514" y="-1351"/>
                  </a:cubicBezTo>
                  <a:cubicBezTo>
                    <a:pt x="4261" y="-2023"/>
                    <a:pt x="8362" y="-1418"/>
                    <a:pt x="9908" y="4027"/>
                  </a:cubicBezTo>
                  <a:close/>
                </a:path>
              </a:pathLst>
            </a:custGeom>
            <a:solidFill>
              <a:srgbClr val="020202"/>
            </a:solidFill>
            <a:ln w="6712" cap="flat">
              <a:noFill/>
              <a:prstDash val="solid"/>
              <a:miter/>
            </a:ln>
          </p:spPr>
          <p:txBody>
            <a:bodyPr rtlCol="0" anchor="ctr"/>
            <a:lstStyle/>
            <a:p>
              <a:endParaRPr lang="es-CO"/>
            </a:p>
          </p:txBody>
        </p:sp>
        <p:sp>
          <p:nvSpPr>
            <p:cNvPr id="1127" name="Freeform: Shape 1126">
              <a:extLst>
                <a:ext uri="{FF2B5EF4-FFF2-40B4-BE49-F238E27FC236}">
                  <a16:creationId xmlns:a16="http://schemas.microsoft.com/office/drawing/2014/main" id="{69ACC3D0-16F4-2B14-C1D7-24A987E129F3}"/>
                </a:ext>
              </a:extLst>
            </p:cNvPr>
            <p:cNvSpPr/>
            <p:nvPr/>
          </p:nvSpPr>
          <p:spPr>
            <a:xfrm>
              <a:off x="7060287" y="519388"/>
              <a:ext cx="10085" cy="5463"/>
            </a:xfrm>
            <a:custGeom>
              <a:avLst/>
              <a:gdLst>
                <a:gd name="connsiteX0" fmla="*/ 9572 w 10085"/>
                <a:gd name="connsiteY0" fmla="*/ 3878 h 5463"/>
                <a:gd name="connsiteX1" fmla="*/ -514 w 10085"/>
                <a:gd name="connsiteY1" fmla="*/ -1569 h 5463"/>
                <a:gd name="connsiteX2" fmla="*/ 9572 w 10085"/>
                <a:gd name="connsiteY2" fmla="*/ 3878 h 5463"/>
              </a:gdLst>
              <a:ahLst/>
              <a:cxnLst>
                <a:cxn ang="0">
                  <a:pos x="connsiteX0" y="connsiteY0"/>
                </a:cxn>
                <a:cxn ang="0">
                  <a:pos x="connsiteX1" y="connsiteY1"/>
                </a:cxn>
                <a:cxn ang="0">
                  <a:pos x="connsiteX2" y="connsiteY2"/>
                </a:cxn>
              </a:cxnLst>
              <a:rect l="l" t="t" r="r" b="b"/>
              <a:pathLst>
                <a:path w="10085" h="5463">
                  <a:moveTo>
                    <a:pt x="9572" y="3878"/>
                  </a:moveTo>
                  <a:cubicBezTo>
                    <a:pt x="5470" y="4079"/>
                    <a:pt x="1571" y="1995"/>
                    <a:pt x="-514" y="-1569"/>
                  </a:cubicBezTo>
                  <a:cubicBezTo>
                    <a:pt x="3857" y="-1636"/>
                    <a:pt x="7756" y="-897"/>
                    <a:pt x="9572" y="3878"/>
                  </a:cubicBezTo>
                  <a:close/>
                </a:path>
              </a:pathLst>
            </a:custGeom>
            <a:solidFill>
              <a:srgbClr val="020202"/>
            </a:solidFill>
            <a:ln w="6712" cap="flat">
              <a:noFill/>
              <a:prstDash val="solid"/>
              <a:miter/>
            </a:ln>
          </p:spPr>
          <p:txBody>
            <a:bodyPr rtlCol="0" anchor="ctr"/>
            <a:lstStyle/>
            <a:p>
              <a:endParaRPr lang="es-CO"/>
            </a:p>
          </p:txBody>
        </p:sp>
        <p:sp>
          <p:nvSpPr>
            <p:cNvPr id="1128" name="Freeform: Shape 1127">
              <a:extLst>
                <a:ext uri="{FF2B5EF4-FFF2-40B4-BE49-F238E27FC236}">
                  <a16:creationId xmlns:a16="http://schemas.microsoft.com/office/drawing/2014/main" id="{6DB42331-F37D-E4EF-2D65-F1C7D33B0FE8}"/>
                </a:ext>
              </a:extLst>
            </p:cNvPr>
            <p:cNvSpPr/>
            <p:nvPr/>
          </p:nvSpPr>
          <p:spPr>
            <a:xfrm>
              <a:off x="7069970" y="524544"/>
              <a:ext cx="10152" cy="5678"/>
            </a:xfrm>
            <a:custGeom>
              <a:avLst/>
              <a:gdLst>
                <a:gd name="connsiteX0" fmla="*/ 9639 w 10152"/>
                <a:gd name="connsiteY0" fmla="*/ 4100 h 5678"/>
                <a:gd name="connsiteX1" fmla="*/ -514 w 10152"/>
                <a:gd name="connsiteY1" fmla="*/ -1548 h 5678"/>
                <a:gd name="connsiteX2" fmla="*/ 9639 w 10152"/>
                <a:gd name="connsiteY2" fmla="*/ 4100 h 5678"/>
              </a:gdLst>
              <a:ahLst/>
              <a:cxnLst>
                <a:cxn ang="0">
                  <a:pos x="connsiteX0" y="connsiteY0"/>
                </a:cxn>
                <a:cxn ang="0">
                  <a:pos x="connsiteX1" y="connsiteY1"/>
                </a:cxn>
                <a:cxn ang="0">
                  <a:pos x="connsiteX2" y="connsiteY2"/>
                </a:cxn>
              </a:cxnLst>
              <a:rect l="l" t="t" r="r" b="b"/>
              <a:pathLst>
                <a:path w="10152" h="5678">
                  <a:moveTo>
                    <a:pt x="9639" y="4100"/>
                  </a:moveTo>
                  <a:cubicBezTo>
                    <a:pt x="5470" y="4234"/>
                    <a:pt x="1570" y="2083"/>
                    <a:pt x="-514" y="-1548"/>
                  </a:cubicBezTo>
                  <a:cubicBezTo>
                    <a:pt x="4058" y="-1750"/>
                    <a:pt x="8093" y="-808"/>
                    <a:pt x="9639" y="4100"/>
                  </a:cubicBezTo>
                  <a:close/>
                </a:path>
              </a:pathLst>
            </a:custGeom>
            <a:solidFill>
              <a:srgbClr val="020202"/>
            </a:solidFill>
            <a:ln w="6712" cap="flat">
              <a:noFill/>
              <a:prstDash val="solid"/>
              <a:miter/>
            </a:ln>
          </p:spPr>
          <p:txBody>
            <a:bodyPr rtlCol="0" anchor="ctr"/>
            <a:lstStyle/>
            <a:p>
              <a:endParaRPr lang="es-CO"/>
            </a:p>
          </p:txBody>
        </p:sp>
        <p:sp>
          <p:nvSpPr>
            <p:cNvPr id="1129" name="Freeform: Shape 1128">
              <a:extLst>
                <a:ext uri="{FF2B5EF4-FFF2-40B4-BE49-F238E27FC236}">
                  <a16:creationId xmlns:a16="http://schemas.microsoft.com/office/drawing/2014/main" id="{63872F56-DEA9-DA68-407E-6CE63464E995}"/>
                </a:ext>
              </a:extLst>
            </p:cNvPr>
            <p:cNvSpPr/>
            <p:nvPr/>
          </p:nvSpPr>
          <p:spPr>
            <a:xfrm>
              <a:off x="7104999" y="544374"/>
              <a:ext cx="10152" cy="5498"/>
            </a:xfrm>
            <a:custGeom>
              <a:avLst/>
              <a:gdLst>
                <a:gd name="connsiteX0" fmla="*/ 9639 w 10152"/>
                <a:gd name="connsiteY0" fmla="*/ 3903 h 5498"/>
                <a:gd name="connsiteX1" fmla="*/ -514 w 10152"/>
                <a:gd name="connsiteY1" fmla="*/ -1544 h 5498"/>
                <a:gd name="connsiteX2" fmla="*/ 9639 w 10152"/>
                <a:gd name="connsiteY2" fmla="*/ 3903 h 5498"/>
              </a:gdLst>
              <a:ahLst/>
              <a:cxnLst>
                <a:cxn ang="0">
                  <a:pos x="connsiteX0" y="connsiteY0"/>
                </a:cxn>
                <a:cxn ang="0">
                  <a:pos x="connsiteX1" y="connsiteY1"/>
                </a:cxn>
                <a:cxn ang="0">
                  <a:pos x="connsiteX2" y="connsiteY2"/>
                </a:cxn>
              </a:cxnLst>
              <a:rect l="l" t="t" r="r" b="b"/>
              <a:pathLst>
                <a:path w="10152" h="5498">
                  <a:moveTo>
                    <a:pt x="9639" y="3903"/>
                  </a:moveTo>
                  <a:cubicBezTo>
                    <a:pt x="5470" y="4171"/>
                    <a:pt x="1571" y="2020"/>
                    <a:pt x="-514" y="-1544"/>
                  </a:cubicBezTo>
                  <a:cubicBezTo>
                    <a:pt x="3924" y="-1745"/>
                    <a:pt x="7891" y="-1005"/>
                    <a:pt x="9639" y="3903"/>
                  </a:cubicBezTo>
                  <a:close/>
                </a:path>
              </a:pathLst>
            </a:custGeom>
            <a:solidFill>
              <a:srgbClr val="020202"/>
            </a:solidFill>
            <a:ln w="6712" cap="flat">
              <a:noFill/>
              <a:prstDash val="solid"/>
              <a:miter/>
            </a:ln>
          </p:spPr>
          <p:txBody>
            <a:bodyPr rtlCol="0" anchor="ctr"/>
            <a:lstStyle/>
            <a:p>
              <a:endParaRPr lang="es-CO"/>
            </a:p>
          </p:txBody>
        </p:sp>
        <p:sp>
          <p:nvSpPr>
            <p:cNvPr id="1130" name="Freeform: Shape 1129">
              <a:extLst>
                <a:ext uri="{FF2B5EF4-FFF2-40B4-BE49-F238E27FC236}">
                  <a16:creationId xmlns:a16="http://schemas.microsoft.com/office/drawing/2014/main" id="{1BB836E9-FC8B-DA1B-F9B4-17BC58DC5A7D}"/>
                </a:ext>
              </a:extLst>
            </p:cNvPr>
            <p:cNvSpPr/>
            <p:nvPr/>
          </p:nvSpPr>
          <p:spPr>
            <a:xfrm>
              <a:off x="7114681" y="549509"/>
              <a:ext cx="10219" cy="5665"/>
            </a:xfrm>
            <a:custGeom>
              <a:avLst/>
              <a:gdLst>
                <a:gd name="connsiteX0" fmla="*/ 9705 w 10219"/>
                <a:gd name="connsiteY0" fmla="*/ 4079 h 5665"/>
                <a:gd name="connsiteX1" fmla="*/ -514 w 10219"/>
                <a:gd name="connsiteY1" fmla="*/ -1501 h 5665"/>
                <a:gd name="connsiteX2" fmla="*/ 9705 w 10219"/>
                <a:gd name="connsiteY2" fmla="*/ 4079 h 5665"/>
              </a:gdLst>
              <a:ahLst/>
              <a:cxnLst>
                <a:cxn ang="0">
                  <a:pos x="connsiteX0" y="connsiteY0"/>
                </a:cxn>
                <a:cxn ang="0">
                  <a:pos x="connsiteX1" y="connsiteY1"/>
                </a:cxn>
                <a:cxn ang="0">
                  <a:pos x="connsiteX2" y="connsiteY2"/>
                </a:cxn>
              </a:cxnLst>
              <a:rect l="l" t="t" r="r" b="b"/>
              <a:pathLst>
                <a:path w="10219" h="5665">
                  <a:moveTo>
                    <a:pt x="9705" y="4079"/>
                  </a:moveTo>
                  <a:cubicBezTo>
                    <a:pt x="5537" y="4281"/>
                    <a:pt x="1570" y="2130"/>
                    <a:pt x="-514" y="-1501"/>
                  </a:cubicBezTo>
                  <a:cubicBezTo>
                    <a:pt x="4125" y="-1836"/>
                    <a:pt x="8361" y="-1164"/>
                    <a:pt x="9705" y="4079"/>
                  </a:cubicBezTo>
                  <a:close/>
                </a:path>
              </a:pathLst>
            </a:custGeom>
            <a:solidFill>
              <a:srgbClr val="020202"/>
            </a:solidFill>
            <a:ln w="6712" cap="flat">
              <a:noFill/>
              <a:prstDash val="solid"/>
              <a:miter/>
            </a:ln>
          </p:spPr>
          <p:txBody>
            <a:bodyPr rtlCol="0" anchor="ctr"/>
            <a:lstStyle/>
            <a:p>
              <a:endParaRPr lang="es-CO"/>
            </a:p>
          </p:txBody>
        </p:sp>
        <p:sp>
          <p:nvSpPr>
            <p:cNvPr id="1131" name="Freeform: Shape 1130">
              <a:extLst>
                <a:ext uri="{FF2B5EF4-FFF2-40B4-BE49-F238E27FC236}">
                  <a16:creationId xmlns:a16="http://schemas.microsoft.com/office/drawing/2014/main" id="{88B9D276-E99F-F05E-65C9-FB0F742E3456}"/>
                </a:ext>
              </a:extLst>
            </p:cNvPr>
            <p:cNvSpPr/>
            <p:nvPr/>
          </p:nvSpPr>
          <p:spPr>
            <a:xfrm>
              <a:off x="7145138" y="569079"/>
              <a:ext cx="9682" cy="5984"/>
            </a:xfrm>
            <a:custGeom>
              <a:avLst/>
              <a:gdLst>
                <a:gd name="connsiteX0" fmla="*/ 9169 w 9682"/>
                <a:gd name="connsiteY0" fmla="*/ 4411 h 5984"/>
                <a:gd name="connsiteX1" fmla="*/ -514 w 9682"/>
                <a:gd name="connsiteY1" fmla="*/ -1573 h 5984"/>
                <a:gd name="connsiteX2" fmla="*/ 9169 w 9682"/>
                <a:gd name="connsiteY2" fmla="*/ 4411 h 5984"/>
              </a:gdLst>
              <a:ahLst/>
              <a:cxnLst>
                <a:cxn ang="0">
                  <a:pos x="connsiteX0" y="connsiteY0"/>
                </a:cxn>
                <a:cxn ang="0">
                  <a:pos x="connsiteX1" y="connsiteY1"/>
                </a:cxn>
                <a:cxn ang="0">
                  <a:pos x="connsiteX2" y="connsiteY2"/>
                </a:cxn>
              </a:cxnLst>
              <a:rect l="l" t="t" r="r" b="b"/>
              <a:pathLst>
                <a:path w="9682" h="5984">
                  <a:moveTo>
                    <a:pt x="9169" y="4411"/>
                  </a:moveTo>
                  <a:cubicBezTo>
                    <a:pt x="5067" y="4411"/>
                    <a:pt x="1369" y="2058"/>
                    <a:pt x="-514" y="-1573"/>
                  </a:cubicBezTo>
                  <a:cubicBezTo>
                    <a:pt x="3857" y="-1506"/>
                    <a:pt x="7823" y="-631"/>
                    <a:pt x="9169" y="4411"/>
                  </a:cubicBezTo>
                  <a:close/>
                </a:path>
              </a:pathLst>
            </a:custGeom>
            <a:solidFill>
              <a:srgbClr val="020202"/>
            </a:solidFill>
            <a:ln w="6712" cap="flat">
              <a:noFill/>
              <a:prstDash val="solid"/>
              <a:miter/>
            </a:ln>
          </p:spPr>
          <p:txBody>
            <a:bodyPr rtlCol="0" anchor="ctr"/>
            <a:lstStyle/>
            <a:p>
              <a:endParaRPr lang="es-CO"/>
            </a:p>
          </p:txBody>
        </p:sp>
        <p:sp>
          <p:nvSpPr>
            <p:cNvPr id="1132" name="Freeform: Shape 1131">
              <a:extLst>
                <a:ext uri="{FF2B5EF4-FFF2-40B4-BE49-F238E27FC236}">
                  <a16:creationId xmlns:a16="http://schemas.microsoft.com/office/drawing/2014/main" id="{439706C0-967F-3DA8-CEA1-B2D874BA5696}"/>
                </a:ext>
              </a:extLst>
            </p:cNvPr>
            <p:cNvSpPr/>
            <p:nvPr/>
          </p:nvSpPr>
          <p:spPr>
            <a:xfrm>
              <a:off x="7284517" y="673828"/>
              <a:ext cx="9682" cy="6122"/>
            </a:xfrm>
            <a:custGeom>
              <a:avLst/>
              <a:gdLst>
                <a:gd name="connsiteX0" fmla="*/ 9169 w 9682"/>
                <a:gd name="connsiteY0" fmla="*/ 4549 h 6122"/>
                <a:gd name="connsiteX1" fmla="*/ -514 w 9682"/>
                <a:gd name="connsiteY1" fmla="*/ -1569 h 6122"/>
                <a:gd name="connsiteX2" fmla="*/ 9169 w 9682"/>
                <a:gd name="connsiteY2" fmla="*/ 4549 h 6122"/>
              </a:gdLst>
              <a:ahLst/>
              <a:cxnLst>
                <a:cxn ang="0">
                  <a:pos x="connsiteX0" y="connsiteY0"/>
                </a:cxn>
                <a:cxn ang="0">
                  <a:pos x="connsiteX1" y="connsiteY1"/>
                </a:cxn>
                <a:cxn ang="0">
                  <a:pos x="connsiteX2" y="connsiteY2"/>
                </a:cxn>
              </a:cxnLst>
              <a:rect l="l" t="t" r="r" b="b"/>
              <a:pathLst>
                <a:path w="9682" h="6122">
                  <a:moveTo>
                    <a:pt x="9169" y="4549"/>
                  </a:moveTo>
                  <a:cubicBezTo>
                    <a:pt x="5067" y="4482"/>
                    <a:pt x="1302" y="2129"/>
                    <a:pt x="-514" y="-1569"/>
                  </a:cubicBezTo>
                  <a:cubicBezTo>
                    <a:pt x="3991" y="-1637"/>
                    <a:pt x="7958" y="-763"/>
                    <a:pt x="9169" y="4549"/>
                  </a:cubicBezTo>
                  <a:close/>
                </a:path>
              </a:pathLst>
            </a:custGeom>
            <a:solidFill>
              <a:srgbClr val="020202"/>
            </a:solidFill>
            <a:ln w="6712" cap="flat">
              <a:noFill/>
              <a:prstDash val="solid"/>
              <a:miter/>
            </a:ln>
          </p:spPr>
          <p:txBody>
            <a:bodyPr rtlCol="0" anchor="ctr"/>
            <a:lstStyle/>
            <a:p>
              <a:endParaRPr lang="es-CO"/>
            </a:p>
          </p:txBody>
        </p:sp>
        <p:sp>
          <p:nvSpPr>
            <p:cNvPr id="1133" name="Freeform: Shape 1132">
              <a:extLst>
                <a:ext uri="{FF2B5EF4-FFF2-40B4-BE49-F238E27FC236}">
                  <a16:creationId xmlns:a16="http://schemas.microsoft.com/office/drawing/2014/main" id="{64D217F2-5461-CAB7-1055-A1C940C99114}"/>
                </a:ext>
              </a:extLst>
            </p:cNvPr>
            <p:cNvSpPr/>
            <p:nvPr/>
          </p:nvSpPr>
          <p:spPr>
            <a:xfrm>
              <a:off x="7558165" y="952723"/>
              <a:ext cx="4975" cy="5782"/>
            </a:xfrm>
            <a:custGeom>
              <a:avLst/>
              <a:gdLst>
                <a:gd name="connsiteX0" fmla="*/ 4462 w 4975"/>
                <a:gd name="connsiteY0" fmla="*/ 4210 h 5782"/>
                <a:gd name="connsiteX1" fmla="*/ -514 w 4975"/>
                <a:gd name="connsiteY1" fmla="*/ -1573 h 5782"/>
                <a:gd name="connsiteX2" fmla="*/ 4462 w 4975"/>
                <a:gd name="connsiteY2" fmla="*/ 4210 h 5782"/>
              </a:gdLst>
              <a:ahLst/>
              <a:cxnLst>
                <a:cxn ang="0">
                  <a:pos x="connsiteX0" y="connsiteY0"/>
                </a:cxn>
                <a:cxn ang="0">
                  <a:pos x="connsiteX1" y="connsiteY1"/>
                </a:cxn>
                <a:cxn ang="0">
                  <a:pos x="connsiteX2" y="connsiteY2"/>
                </a:cxn>
              </a:cxnLst>
              <a:rect l="l" t="t" r="r" b="b"/>
              <a:pathLst>
                <a:path w="4975" h="5782">
                  <a:moveTo>
                    <a:pt x="4462" y="4210"/>
                  </a:moveTo>
                  <a:cubicBezTo>
                    <a:pt x="1772" y="3470"/>
                    <a:pt x="-244" y="1184"/>
                    <a:pt x="-514" y="-1573"/>
                  </a:cubicBezTo>
                  <a:cubicBezTo>
                    <a:pt x="2176" y="-833"/>
                    <a:pt x="4192" y="1453"/>
                    <a:pt x="4462" y="4210"/>
                  </a:cubicBezTo>
                  <a:close/>
                </a:path>
              </a:pathLst>
            </a:custGeom>
            <a:solidFill>
              <a:srgbClr val="020202"/>
            </a:solidFill>
            <a:ln w="6712" cap="flat">
              <a:noFill/>
              <a:prstDash val="solid"/>
              <a:miter/>
            </a:ln>
          </p:spPr>
          <p:txBody>
            <a:bodyPr rtlCol="0" anchor="ctr"/>
            <a:lstStyle/>
            <a:p>
              <a:endParaRPr lang="es-CO"/>
            </a:p>
          </p:txBody>
        </p:sp>
        <p:sp>
          <p:nvSpPr>
            <p:cNvPr id="1134" name="Freeform: Shape 1133">
              <a:extLst>
                <a:ext uri="{FF2B5EF4-FFF2-40B4-BE49-F238E27FC236}">
                  <a16:creationId xmlns:a16="http://schemas.microsoft.com/office/drawing/2014/main" id="{8CB92A1F-2616-E828-7043-41BD8846FDC4}"/>
                </a:ext>
              </a:extLst>
            </p:cNvPr>
            <p:cNvSpPr/>
            <p:nvPr/>
          </p:nvSpPr>
          <p:spPr>
            <a:xfrm>
              <a:off x="7532885" y="923073"/>
              <a:ext cx="5311" cy="5647"/>
            </a:xfrm>
            <a:custGeom>
              <a:avLst/>
              <a:gdLst>
                <a:gd name="connsiteX0" fmla="*/ 4798 w 5311"/>
                <a:gd name="connsiteY0" fmla="*/ 4075 h 5647"/>
                <a:gd name="connsiteX1" fmla="*/ -514 w 5311"/>
                <a:gd name="connsiteY1" fmla="*/ -1573 h 5647"/>
                <a:gd name="connsiteX2" fmla="*/ 4798 w 5311"/>
                <a:gd name="connsiteY2" fmla="*/ 4075 h 5647"/>
              </a:gdLst>
              <a:ahLst/>
              <a:cxnLst>
                <a:cxn ang="0">
                  <a:pos x="connsiteX0" y="connsiteY0"/>
                </a:cxn>
                <a:cxn ang="0">
                  <a:pos x="connsiteX1" y="connsiteY1"/>
                </a:cxn>
                <a:cxn ang="0">
                  <a:pos x="connsiteX2" y="connsiteY2"/>
                </a:cxn>
              </a:cxnLst>
              <a:rect l="l" t="t" r="r" b="b"/>
              <a:pathLst>
                <a:path w="5311" h="5647">
                  <a:moveTo>
                    <a:pt x="4798" y="4075"/>
                  </a:moveTo>
                  <a:cubicBezTo>
                    <a:pt x="2041" y="3537"/>
                    <a:pt x="-111" y="1250"/>
                    <a:pt x="-514" y="-1573"/>
                  </a:cubicBezTo>
                  <a:cubicBezTo>
                    <a:pt x="2243" y="-1035"/>
                    <a:pt x="4394" y="1250"/>
                    <a:pt x="4798" y="4075"/>
                  </a:cubicBezTo>
                  <a:close/>
                </a:path>
              </a:pathLst>
            </a:custGeom>
            <a:solidFill>
              <a:srgbClr val="020202"/>
            </a:solidFill>
            <a:ln w="6712" cap="flat">
              <a:noFill/>
              <a:prstDash val="solid"/>
              <a:miter/>
            </a:ln>
          </p:spPr>
          <p:txBody>
            <a:bodyPr rtlCol="0" anchor="ctr"/>
            <a:lstStyle/>
            <a:p>
              <a:endParaRPr lang="es-CO"/>
            </a:p>
          </p:txBody>
        </p:sp>
        <p:sp>
          <p:nvSpPr>
            <p:cNvPr id="1135" name="Freeform: Shape 1134">
              <a:extLst>
                <a:ext uri="{FF2B5EF4-FFF2-40B4-BE49-F238E27FC236}">
                  <a16:creationId xmlns:a16="http://schemas.microsoft.com/office/drawing/2014/main" id="{FDCD77E3-EBFA-E6C9-BDCE-B95D76B485CA}"/>
                </a:ext>
              </a:extLst>
            </p:cNvPr>
            <p:cNvSpPr/>
            <p:nvPr/>
          </p:nvSpPr>
          <p:spPr>
            <a:xfrm>
              <a:off x="7528514" y="917896"/>
              <a:ext cx="5177" cy="5580"/>
            </a:xfrm>
            <a:custGeom>
              <a:avLst/>
              <a:gdLst>
                <a:gd name="connsiteX0" fmla="*/ 4664 w 5177"/>
                <a:gd name="connsiteY0" fmla="*/ 4007 h 5580"/>
                <a:gd name="connsiteX1" fmla="*/ -514 w 5177"/>
                <a:gd name="connsiteY1" fmla="*/ -1573 h 5580"/>
                <a:gd name="connsiteX2" fmla="*/ 4664 w 5177"/>
                <a:gd name="connsiteY2" fmla="*/ 4007 h 5580"/>
              </a:gdLst>
              <a:ahLst/>
              <a:cxnLst>
                <a:cxn ang="0">
                  <a:pos x="connsiteX0" y="connsiteY0"/>
                </a:cxn>
                <a:cxn ang="0">
                  <a:pos x="connsiteX1" y="connsiteY1"/>
                </a:cxn>
                <a:cxn ang="0">
                  <a:pos x="connsiteX2" y="connsiteY2"/>
                </a:cxn>
              </a:cxnLst>
              <a:rect l="l" t="t" r="r" b="b"/>
              <a:pathLst>
                <a:path w="5177" h="5580">
                  <a:moveTo>
                    <a:pt x="4664" y="4007"/>
                  </a:moveTo>
                  <a:cubicBezTo>
                    <a:pt x="1974" y="3402"/>
                    <a:pt x="-110" y="1184"/>
                    <a:pt x="-514" y="-1573"/>
                  </a:cubicBezTo>
                  <a:cubicBezTo>
                    <a:pt x="2176" y="-901"/>
                    <a:pt x="4126" y="1318"/>
                    <a:pt x="4664" y="4007"/>
                  </a:cubicBezTo>
                  <a:close/>
                </a:path>
              </a:pathLst>
            </a:custGeom>
            <a:solidFill>
              <a:srgbClr val="020202"/>
            </a:solidFill>
            <a:ln w="6712" cap="flat">
              <a:noFill/>
              <a:prstDash val="solid"/>
              <a:miter/>
            </a:ln>
          </p:spPr>
          <p:txBody>
            <a:bodyPr rtlCol="0" anchor="ctr"/>
            <a:lstStyle/>
            <a:p>
              <a:endParaRPr lang="es-CO"/>
            </a:p>
          </p:txBody>
        </p:sp>
        <p:sp>
          <p:nvSpPr>
            <p:cNvPr id="1136" name="Freeform: Shape 1135">
              <a:extLst>
                <a:ext uri="{FF2B5EF4-FFF2-40B4-BE49-F238E27FC236}">
                  <a16:creationId xmlns:a16="http://schemas.microsoft.com/office/drawing/2014/main" id="{0DE40A84-4D20-9AD2-93BF-0B70784298FC}"/>
                </a:ext>
              </a:extLst>
            </p:cNvPr>
            <p:cNvSpPr/>
            <p:nvPr/>
          </p:nvSpPr>
          <p:spPr>
            <a:xfrm>
              <a:off x="7523539" y="912786"/>
              <a:ext cx="4975" cy="5445"/>
            </a:xfrm>
            <a:custGeom>
              <a:avLst/>
              <a:gdLst>
                <a:gd name="connsiteX0" fmla="*/ 4462 w 4975"/>
                <a:gd name="connsiteY0" fmla="*/ 3873 h 5445"/>
                <a:gd name="connsiteX1" fmla="*/ -514 w 4975"/>
                <a:gd name="connsiteY1" fmla="*/ -1573 h 5445"/>
              </a:gdLst>
              <a:ahLst/>
              <a:cxnLst>
                <a:cxn ang="0">
                  <a:pos x="connsiteX0" y="connsiteY0"/>
                </a:cxn>
                <a:cxn ang="0">
                  <a:pos x="connsiteX1" y="connsiteY1"/>
                </a:cxn>
              </a:cxnLst>
              <a:rect l="l" t="t" r="r" b="b"/>
              <a:pathLst>
                <a:path w="4975" h="5445">
                  <a:moveTo>
                    <a:pt x="4462" y="3873"/>
                  </a:moveTo>
                  <a:cubicBezTo>
                    <a:pt x="1772" y="3335"/>
                    <a:pt x="-244" y="1117"/>
                    <a:pt x="-514" y="-1573"/>
                  </a:cubicBezTo>
                  <a:close/>
                </a:path>
              </a:pathLst>
            </a:custGeom>
            <a:solidFill>
              <a:srgbClr val="020202"/>
            </a:solidFill>
            <a:ln w="6712" cap="flat">
              <a:noFill/>
              <a:prstDash val="solid"/>
              <a:miter/>
            </a:ln>
          </p:spPr>
          <p:txBody>
            <a:bodyPr rtlCol="0" anchor="ctr"/>
            <a:lstStyle/>
            <a:p>
              <a:endParaRPr lang="es-CO"/>
            </a:p>
          </p:txBody>
        </p:sp>
        <p:sp>
          <p:nvSpPr>
            <p:cNvPr id="1137" name="Freeform: Shape 1136">
              <a:extLst>
                <a:ext uri="{FF2B5EF4-FFF2-40B4-BE49-F238E27FC236}">
                  <a16:creationId xmlns:a16="http://schemas.microsoft.com/office/drawing/2014/main" id="{A5C2E050-B9CF-C3B1-306B-65DD8A75F08A}"/>
                </a:ext>
              </a:extLst>
            </p:cNvPr>
            <p:cNvSpPr/>
            <p:nvPr/>
          </p:nvSpPr>
          <p:spPr>
            <a:xfrm>
              <a:off x="7497989" y="883202"/>
              <a:ext cx="5244" cy="5714"/>
            </a:xfrm>
            <a:custGeom>
              <a:avLst/>
              <a:gdLst>
                <a:gd name="connsiteX0" fmla="*/ 4731 w 5244"/>
                <a:gd name="connsiteY0" fmla="*/ 4142 h 5714"/>
                <a:gd name="connsiteX1" fmla="*/ -514 w 5244"/>
                <a:gd name="connsiteY1" fmla="*/ -1573 h 5714"/>
                <a:gd name="connsiteX2" fmla="*/ 4731 w 5244"/>
                <a:gd name="connsiteY2" fmla="*/ 4142 h 5714"/>
              </a:gdLst>
              <a:ahLst/>
              <a:cxnLst>
                <a:cxn ang="0">
                  <a:pos x="connsiteX0" y="connsiteY0"/>
                </a:cxn>
                <a:cxn ang="0">
                  <a:pos x="connsiteX1" y="connsiteY1"/>
                </a:cxn>
                <a:cxn ang="0">
                  <a:pos x="connsiteX2" y="connsiteY2"/>
                </a:cxn>
              </a:cxnLst>
              <a:rect l="l" t="t" r="r" b="b"/>
              <a:pathLst>
                <a:path w="5244" h="5714">
                  <a:moveTo>
                    <a:pt x="4731" y="4142"/>
                  </a:moveTo>
                  <a:cubicBezTo>
                    <a:pt x="1908" y="3672"/>
                    <a:pt x="-244" y="1319"/>
                    <a:pt x="-514" y="-1573"/>
                  </a:cubicBezTo>
                  <a:cubicBezTo>
                    <a:pt x="2243" y="-968"/>
                    <a:pt x="4395" y="1319"/>
                    <a:pt x="4731" y="4142"/>
                  </a:cubicBezTo>
                  <a:close/>
                </a:path>
              </a:pathLst>
            </a:custGeom>
            <a:solidFill>
              <a:srgbClr val="020202"/>
            </a:solidFill>
            <a:ln w="6712" cap="flat">
              <a:noFill/>
              <a:prstDash val="solid"/>
              <a:miter/>
            </a:ln>
          </p:spPr>
          <p:txBody>
            <a:bodyPr rtlCol="0" anchor="ctr"/>
            <a:lstStyle/>
            <a:p>
              <a:endParaRPr lang="es-CO"/>
            </a:p>
          </p:txBody>
        </p:sp>
        <p:sp>
          <p:nvSpPr>
            <p:cNvPr id="1138" name="Freeform: Shape 1137">
              <a:extLst>
                <a:ext uri="{FF2B5EF4-FFF2-40B4-BE49-F238E27FC236}">
                  <a16:creationId xmlns:a16="http://schemas.microsoft.com/office/drawing/2014/main" id="{FA5C3F33-F339-61DF-5733-61615934A7F3}"/>
                </a:ext>
              </a:extLst>
            </p:cNvPr>
            <p:cNvSpPr/>
            <p:nvPr/>
          </p:nvSpPr>
          <p:spPr>
            <a:xfrm>
              <a:off x="7493283" y="878025"/>
              <a:ext cx="5177" cy="5648"/>
            </a:xfrm>
            <a:custGeom>
              <a:avLst/>
              <a:gdLst>
                <a:gd name="connsiteX0" fmla="*/ 4664 w 5177"/>
                <a:gd name="connsiteY0" fmla="*/ 4075 h 5648"/>
                <a:gd name="connsiteX1" fmla="*/ -514 w 5177"/>
                <a:gd name="connsiteY1" fmla="*/ -1573 h 5648"/>
                <a:gd name="connsiteX2" fmla="*/ 4664 w 5177"/>
                <a:gd name="connsiteY2" fmla="*/ 4075 h 5648"/>
              </a:gdLst>
              <a:ahLst/>
              <a:cxnLst>
                <a:cxn ang="0">
                  <a:pos x="connsiteX0" y="connsiteY0"/>
                </a:cxn>
                <a:cxn ang="0">
                  <a:pos x="connsiteX1" y="connsiteY1"/>
                </a:cxn>
                <a:cxn ang="0">
                  <a:pos x="connsiteX2" y="connsiteY2"/>
                </a:cxn>
              </a:cxnLst>
              <a:rect l="l" t="t" r="r" b="b"/>
              <a:pathLst>
                <a:path w="5177" h="5648">
                  <a:moveTo>
                    <a:pt x="4664" y="4075"/>
                  </a:moveTo>
                  <a:cubicBezTo>
                    <a:pt x="1839" y="3604"/>
                    <a:pt x="-244" y="1251"/>
                    <a:pt x="-514" y="-1573"/>
                  </a:cubicBezTo>
                  <a:cubicBezTo>
                    <a:pt x="2176" y="-900"/>
                    <a:pt x="4192" y="1319"/>
                    <a:pt x="4664" y="4075"/>
                  </a:cubicBezTo>
                  <a:close/>
                </a:path>
              </a:pathLst>
            </a:custGeom>
            <a:solidFill>
              <a:srgbClr val="020202"/>
            </a:solidFill>
            <a:ln w="6712" cap="flat">
              <a:noFill/>
              <a:prstDash val="solid"/>
              <a:miter/>
            </a:ln>
          </p:spPr>
          <p:txBody>
            <a:bodyPr rtlCol="0" anchor="ctr"/>
            <a:lstStyle/>
            <a:p>
              <a:endParaRPr lang="es-CO"/>
            </a:p>
          </p:txBody>
        </p:sp>
        <p:sp>
          <p:nvSpPr>
            <p:cNvPr id="1139" name="Freeform: Shape 1138">
              <a:extLst>
                <a:ext uri="{FF2B5EF4-FFF2-40B4-BE49-F238E27FC236}">
                  <a16:creationId xmlns:a16="http://schemas.microsoft.com/office/drawing/2014/main" id="{73326A76-B22F-138C-A102-F538DA9E4034}"/>
                </a:ext>
              </a:extLst>
            </p:cNvPr>
            <p:cNvSpPr/>
            <p:nvPr/>
          </p:nvSpPr>
          <p:spPr>
            <a:xfrm>
              <a:off x="7488375" y="872915"/>
              <a:ext cx="4975" cy="5513"/>
            </a:xfrm>
            <a:custGeom>
              <a:avLst/>
              <a:gdLst>
                <a:gd name="connsiteX0" fmla="*/ 4462 w 4975"/>
                <a:gd name="connsiteY0" fmla="*/ 3941 h 5513"/>
                <a:gd name="connsiteX1" fmla="*/ -514 w 4975"/>
                <a:gd name="connsiteY1" fmla="*/ -1573 h 5513"/>
              </a:gdLst>
              <a:ahLst/>
              <a:cxnLst>
                <a:cxn ang="0">
                  <a:pos x="connsiteX0" y="connsiteY0"/>
                </a:cxn>
                <a:cxn ang="0">
                  <a:pos x="connsiteX1" y="connsiteY1"/>
                </a:cxn>
              </a:cxnLst>
              <a:rect l="l" t="t" r="r" b="b"/>
              <a:pathLst>
                <a:path w="4975" h="5513">
                  <a:moveTo>
                    <a:pt x="4462" y="3941"/>
                  </a:moveTo>
                  <a:cubicBezTo>
                    <a:pt x="1772" y="3402"/>
                    <a:pt x="-244" y="1184"/>
                    <a:pt x="-514" y="-1573"/>
                  </a:cubicBezTo>
                  <a:close/>
                </a:path>
              </a:pathLst>
            </a:custGeom>
            <a:solidFill>
              <a:srgbClr val="020202"/>
            </a:solidFill>
            <a:ln w="6712" cap="flat">
              <a:noFill/>
              <a:prstDash val="solid"/>
              <a:miter/>
            </a:ln>
          </p:spPr>
          <p:txBody>
            <a:bodyPr rtlCol="0" anchor="ctr"/>
            <a:lstStyle/>
            <a:p>
              <a:endParaRPr lang="es-CO"/>
            </a:p>
          </p:txBody>
        </p:sp>
        <p:sp>
          <p:nvSpPr>
            <p:cNvPr id="1140" name="Freeform: Shape 1139">
              <a:extLst>
                <a:ext uri="{FF2B5EF4-FFF2-40B4-BE49-F238E27FC236}">
                  <a16:creationId xmlns:a16="http://schemas.microsoft.com/office/drawing/2014/main" id="{7233FA9A-5077-40C7-B873-77BE171DE0EB}"/>
                </a:ext>
              </a:extLst>
            </p:cNvPr>
            <p:cNvSpPr/>
            <p:nvPr/>
          </p:nvSpPr>
          <p:spPr>
            <a:xfrm>
              <a:off x="7468809" y="853014"/>
              <a:ext cx="5109" cy="5042"/>
            </a:xfrm>
            <a:custGeom>
              <a:avLst/>
              <a:gdLst>
                <a:gd name="connsiteX0" fmla="*/ 4596 w 5109"/>
                <a:gd name="connsiteY0" fmla="*/ 3470 h 5042"/>
                <a:gd name="connsiteX1" fmla="*/ -514 w 5109"/>
                <a:gd name="connsiteY1" fmla="*/ -1573 h 5042"/>
              </a:gdLst>
              <a:ahLst/>
              <a:cxnLst>
                <a:cxn ang="0">
                  <a:pos x="connsiteX0" y="connsiteY0"/>
                </a:cxn>
                <a:cxn ang="0">
                  <a:pos x="connsiteX1" y="connsiteY1"/>
                </a:cxn>
              </a:cxnLst>
              <a:rect l="l" t="t" r="r" b="b"/>
              <a:pathLst>
                <a:path w="5109" h="5042">
                  <a:moveTo>
                    <a:pt x="4596" y="3470"/>
                  </a:moveTo>
                  <a:cubicBezTo>
                    <a:pt x="1974" y="3133"/>
                    <a:pt x="-110" y="1049"/>
                    <a:pt x="-514" y="-1573"/>
                  </a:cubicBezTo>
                  <a:close/>
                </a:path>
              </a:pathLst>
            </a:custGeom>
            <a:solidFill>
              <a:srgbClr val="020202"/>
            </a:solidFill>
            <a:ln w="6712" cap="flat">
              <a:noFill/>
              <a:prstDash val="solid"/>
              <a:miter/>
            </a:ln>
          </p:spPr>
          <p:txBody>
            <a:bodyPr rtlCol="0" anchor="ctr"/>
            <a:lstStyle/>
            <a:p>
              <a:endParaRPr lang="es-CO"/>
            </a:p>
          </p:txBody>
        </p:sp>
        <p:sp>
          <p:nvSpPr>
            <p:cNvPr id="1141" name="Freeform: Shape 1140">
              <a:extLst>
                <a:ext uri="{FF2B5EF4-FFF2-40B4-BE49-F238E27FC236}">
                  <a16:creationId xmlns:a16="http://schemas.microsoft.com/office/drawing/2014/main" id="{7D7FB8C2-3327-9F0A-8176-711C057BE0B6}"/>
                </a:ext>
              </a:extLst>
            </p:cNvPr>
            <p:cNvSpPr/>
            <p:nvPr/>
          </p:nvSpPr>
          <p:spPr>
            <a:xfrm>
              <a:off x="7423223" y="803529"/>
              <a:ext cx="5244" cy="5714"/>
            </a:xfrm>
            <a:custGeom>
              <a:avLst/>
              <a:gdLst>
                <a:gd name="connsiteX0" fmla="*/ 4731 w 5244"/>
                <a:gd name="connsiteY0" fmla="*/ 4142 h 5714"/>
                <a:gd name="connsiteX1" fmla="*/ -514 w 5244"/>
                <a:gd name="connsiteY1" fmla="*/ -1573 h 5714"/>
                <a:gd name="connsiteX2" fmla="*/ 4731 w 5244"/>
                <a:gd name="connsiteY2" fmla="*/ 4142 h 5714"/>
              </a:gdLst>
              <a:ahLst/>
              <a:cxnLst>
                <a:cxn ang="0">
                  <a:pos x="connsiteX0" y="connsiteY0"/>
                </a:cxn>
                <a:cxn ang="0">
                  <a:pos x="connsiteX1" y="connsiteY1"/>
                </a:cxn>
                <a:cxn ang="0">
                  <a:pos x="connsiteX2" y="connsiteY2"/>
                </a:cxn>
              </a:cxnLst>
              <a:rect l="l" t="t" r="r" b="b"/>
              <a:pathLst>
                <a:path w="5244" h="5714">
                  <a:moveTo>
                    <a:pt x="4731" y="4142"/>
                  </a:moveTo>
                  <a:cubicBezTo>
                    <a:pt x="1908" y="3672"/>
                    <a:pt x="-244" y="1319"/>
                    <a:pt x="-514" y="-1573"/>
                  </a:cubicBezTo>
                  <a:cubicBezTo>
                    <a:pt x="2243" y="-968"/>
                    <a:pt x="4395" y="1319"/>
                    <a:pt x="4731" y="4142"/>
                  </a:cubicBezTo>
                  <a:close/>
                </a:path>
              </a:pathLst>
            </a:custGeom>
            <a:solidFill>
              <a:srgbClr val="020202"/>
            </a:solidFill>
            <a:ln w="6712" cap="flat">
              <a:noFill/>
              <a:prstDash val="solid"/>
              <a:miter/>
            </a:ln>
          </p:spPr>
          <p:txBody>
            <a:bodyPr rtlCol="0" anchor="ctr"/>
            <a:lstStyle/>
            <a:p>
              <a:endParaRPr lang="es-CO"/>
            </a:p>
          </p:txBody>
        </p:sp>
        <p:sp>
          <p:nvSpPr>
            <p:cNvPr id="1142" name="Freeform: Shape 1141">
              <a:extLst>
                <a:ext uri="{FF2B5EF4-FFF2-40B4-BE49-F238E27FC236}">
                  <a16:creationId xmlns:a16="http://schemas.microsoft.com/office/drawing/2014/main" id="{CADF4CFA-BEE2-BEE7-048D-106A8888A9EE}"/>
                </a:ext>
              </a:extLst>
            </p:cNvPr>
            <p:cNvSpPr/>
            <p:nvPr/>
          </p:nvSpPr>
          <p:spPr>
            <a:xfrm>
              <a:off x="7418517" y="798419"/>
              <a:ext cx="5177" cy="5647"/>
            </a:xfrm>
            <a:custGeom>
              <a:avLst/>
              <a:gdLst>
                <a:gd name="connsiteX0" fmla="*/ 4664 w 5177"/>
                <a:gd name="connsiteY0" fmla="*/ 4075 h 5647"/>
                <a:gd name="connsiteX1" fmla="*/ -514 w 5177"/>
                <a:gd name="connsiteY1" fmla="*/ -1573 h 5647"/>
                <a:gd name="connsiteX2" fmla="*/ 4664 w 5177"/>
                <a:gd name="connsiteY2" fmla="*/ 4075 h 5647"/>
              </a:gdLst>
              <a:ahLst/>
              <a:cxnLst>
                <a:cxn ang="0">
                  <a:pos x="connsiteX0" y="connsiteY0"/>
                </a:cxn>
                <a:cxn ang="0">
                  <a:pos x="connsiteX1" y="connsiteY1"/>
                </a:cxn>
                <a:cxn ang="0">
                  <a:pos x="connsiteX2" y="connsiteY2"/>
                </a:cxn>
              </a:cxnLst>
              <a:rect l="l" t="t" r="r" b="b"/>
              <a:pathLst>
                <a:path w="5177" h="5647">
                  <a:moveTo>
                    <a:pt x="4664" y="4075"/>
                  </a:moveTo>
                  <a:cubicBezTo>
                    <a:pt x="1907" y="3470"/>
                    <a:pt x="-110" y="1184"/>
                    <a:pt x="-514" y="-1573"/>
                  </a:cubicBezTo>
                  <a:cubicBezTo>
                    <a:pt x="2243" y="-968"/>
                    <a:pt x="4260" y="1319"/>
                    <a:pt x="4664" y="4075"/>
                  </a:cubicBezTo>
                  <a:close/>
                </a:path>
              </a:pathLst>
            </a:custGeom>
            <a:solidFill>
              <a:srgbClr val="020202"/>
            </a:solidFill>
            <a:ln w="6712" cap="flat">
              <a:noFill/>
              <a:prstDash val="solid"/>
              <a:miter/>
            </a:ln>
          </p:spPr>
          <p:txBody>
            <a:bodyPr rtlCol="0" anchor="ctr"/>
            <a:lstStyle/>
            <a:p>
              <a:endParaRPr lang="es-CO"/>
            </a:p>
          </p:txBody>
        </p:sp>
        <p:sp>
          <p:nvSpPr>
            <p:cNvPr id="1143" name="Freeform: Shape 1142">
              <a:extLst>
                <a:ext uri="{FF2B5EF4-FFF2-40B4-BE49-F238E27FC236}">
                  <a16:creationId xmlns:a16="http://schemas.microsoft.com/office/drawing/2014/main" id="{BA6C884C-0297-0A72-095B-EF35E43A0E5B}"/>
                </a:ext>
              </a:extLst>
            </p:cNvPr>
            <p:cNvSpPr/>
            <p:nvPr/>
          </p:nvSpPr>
          <p:spPr>
            <a:xfrm>
              <a:off x="7413811" y="793309"/>
              <a:ext cx="5109" cy="5513"/>
            </a:xfrm>
            <a:custGeom>
              <a:avLst/>
              <a:gdLst>
                <a:gd name="connsiteX0" fmla="*/ 4596 w 5109"/>
                <a:gd name="connsiteY0" fmla="*/ 3941 h 5513"/>
                <a:gd name="connsiteX1" fmla="*/ -514 w 5109"/>
                <a:gd name="connsiteY1" fmla="*/ -1573 h 5513"/>
                <a:gd name="connsiteX2" fmla="*/ 4596 w 5109"/>
                <a:gd name="connsiteY2" fmla="*/ 3941 h 5513"/>
              </a:gdLst>
              <a:ahLst/>
              <a:cxnLst>
                <a:cxn ang="0">
                  <a:pos x="connsiteX0" y="connsiteY0"/>
                </a:cxn>
                <a:cxn ang="0">
                  <a:pos x="connsiteX1" y="connsiteY1"/>
                </a:cxn>
                <a:cxn ang="0">
                  <a:pos x="connsiteX2" y="connsiteY2"/>
                </a:cxn>
              </a:cxnLst>
              <a:rect l="l" t="t" r="r" b="b"/>
              <a:pathLst>
                <a:path w="5109" h="5513">
                  <a:moveTo>
                    <a:pt x="4596" y="3941"/>
                  </a:moveTo>
                  <a:cubicBezTo>
                    <a:pt x="1907" y="3335"/>
                    <a:pt x="-111" y="1117"/>
                    <a:pt x="-514" y="-1573"/>
                  </a:cubicBezTo>
                  <a:cubicBezTo>
                    <a:pt x="2041" y="-766"/>
                    <a:pt x="3991" y="1319"/>
                    <a:pt x="4596" y="3941"/>
                  </a:cubicBezTo>
                  <a:close/>
                </a:path>
              </a:pathLst>
            </a:custGeom>
            <a:solidFill>
              <a:srgbClr val="020202"/>
            </a:solidFill>
            <a:ln w="6712" cap="flat">
              <a:noFill/>
              <a:prstDash val="solid"/>
              <a:miter/>
            </a:ln>
          </p:spPr>
          <p:txBody>
            <a:bodyPr rtlCol="0" anchor="ctr"/>
            <a:lstStyle/>
            <a:p>
              <a:endParaRPr lang="es-CO"/>
            </a:p>
          </p:txBody>
        </p:sp>
        <p:sp>
          <p:nvSpPr>
            <p:cNvPr id="1144" name="Freeform: Shape 1143">
              <a:extLst>
                <a:ext uri="{FF2B5EF4-FFF2-40B4-BE49-F238E27FC236}">
                  <a16:creationId xmlns:a16="http://schemas.microsoft.com/office/drawing/2014/main" id="{CBDD0A81-3511-12A0-05F8-722D6F40B79F}"/>
                </a:ext>
              </a:extLst>
            </p:cNvPr>
            <p:cNvSpPr/>
            <p:nvPr/>
          </p:nvSpPr>
          <p:spPr>
            <a:xfrm>
              <a:off x="7383286" y="758817"/>
              <a:ext cx="5379" cy="5581"/>
            </a:xfrm>
            <a:custGeom>
              <a:avLst/>
              <a:gdLst>
                <a:gd name="connsiteX0" fmla="*/ 4865 w 5379"/>
                <a:gd name="connsiteY0" fmla="*/ 4008 h 5581"/>
                <a:gd name="connsiteX1" fmla="*/ -514 w 5379"/>
                <a:gd name="connsiteY1" fmla="*/ -1573 h 5581"/>
                <a:gd name="connsiteX2" fmla="*/ 4865 w 5379"/>
                <a:gd name="connsiteY2" fmla="*/ 4008 h 5581"/>
              </a:gdLst>
              <a:ahLst/>
              <a:cxnLst>
                <a:cxn ang="0">
                  <a:pos x="connsiteX0" y="connsiteY0"/>
                </a:cxn>
                <a:cxn ang="0">
                  <a:pos x="connsiteX1" y="connsiteY1"/>
                </a:cxn>
                <a:cxn ang="0">
                  <a:pos x="connsiteX2" y="connsiteY2"/>
                </a:cxn>
              </a:cxnLst>
              <a:rect l="l" t="t" r="r" b="b"/>
              <a:pathLst>
                <a:path w="5379" h="5581">
                  <a:moveTo>
                    <a:pt x="4865" y="4008"/>
                  </a:moveTo>
                  <a:cubicBezTo>
                    <a:pt x="1974" y="3604"/>
                    <a:pt x="-244" y="1319"/>
                    <a:pt x="-514" y="-1573"/>
                  </a:cubicBezTo>
                  <a:cubicBezTo>
                    <a:pt x="2311" y="-1169"/>
                    <a:pt x="4529" y="1117"/>
                    <a:pt x="4865" y="4008"/>
                  </a:cubicBezTo>
                  <a:close/>
                </a:path>
              </a:pathLst>
            </a:custGeom>
            <a:solidFill>
              <a:srgbClr val="020202"/>
            </a:solidFill>
            <a:ln w="6712" cap="flat">
              <a:noFill/>
              <a:prstDash val="solid"/>
              <a:miter/>
            </a:ln>
          </p:spPr>
          <p:txBody>
            <a:bodyPr rtlCol="0" anchor="ctr"/>
            <a:lstStyle/>
            <a:p>
              <a:endParaRPr lang="es-CO"/>
            </a:p>
          </p:txBody>
        </p:sp>
        <p:sp>
          <p:nvSpPr>
            <p:cNvPr id="1145" name="Freeform: Shape 1144">
              <a:extLst>
                <a:ext uri="{FF2B5EF4-FFF2-40B4-BE49-F238E27FC236}">
                  <a16:creationId xmlns:a16="http://schemas.microsoft.com/office/drawing/2014/main" id="{179284F7-84CB-1314-40AF-366E300B5A65}"/>
                </a:ext>
              </a:extLst>
            </p:cNvPr>
            <p:cNvSpPr/>
            <p:nvPr/>
          </p:nvSpPr>
          <p:spPr>
            <a:xfrm>
              <a:off x="7378378" y="753774"/>
              <a:ext cx="5378" cy="5581"/>
            </a:xfrm>
            <a:custGeom>
              <a:avLst/>
              <a:gdLst>
                <a:gd name="connsiteX0" fmla="*/ 4865 w 5378"/>
                <a:gd name="connsiteY0" fmla="*/ 4008 h 5581"/>
                <a:gd name="connsiteX1" fmla="*/ -514 w 5378"/>
                <a:gd name="connsiteY1" fmla="*/ -1573 h 5581"/>
                <a:gd name="connsiteX2" fmla="*/ 4865 w 5378"/>
                <a:gd name="connsiteY2" fmla="*/ 4008 h 5581"/>
              </a:gdLst>
              <a:ahLst/>
              <a:cxnLst>
                <a:cxn ang="0">
                  <a:pos x="connsiteX0" y="connsiteY0"/>
                </a:cxn>
                <a:cxn ang="0">
                  <a:pos x="connsiteX1" y="connsiteY1"/>
                </a:cxn>
                <a:cxn ang="0">
                  <a:pos x="connsiteX2" y="connsiteY2"/>
                </a:cxn>
              </a:cxnLst>
              <a:rect l="l" t="t" r="r" b="b"/>
              <a:pathLst>
                <a:path w="5378" h="5581">
                  <a:moveTo>
                    <a:pt x="4865" y="4008"/>
                  </a:moveTo>
                  <a:cubicBezTo>
                    <a:pt x="2041" y="3470"/>
                    <a:pt x="-111" y="1251"/>
                    <a:pt x="-514" y="-1573"/>
                  </a:cubicBezTo>
                  <a:cubicBezTo>
                    <a:pt x="2310" y="-1034"/>
                    <a:pt x="4462" y="1184"/>
                    <a:pt x="4865" y="4008"/>
                  </a:cubicBezTo>
                  <a:close/>
                </a:path>
              </a:pathLst>
            </a:custGeom>
            <a:solidFill>
              <a:srgbClr val="020202"/>
            </a:solidFill>
            <a:ln w="6712" cap="flat">
              <a:noFill/>
              <a:prstDash val="solid"/>
              <a:miter/>
            </a:ln>
          </p:spPr>
          <p:txBody>
            <a:bodyPr rtlCol="0" anchor="ctr"/>
            <a:lstStyle/>
            <a:p>
              <a:endParaRPr lang="es-CO"/>
            </a:p>
          </p:txBody>
        </p:sp>
        <p:sp>
          <p:nvSpPr>
            <p:cNvPr id="1146" name="Freeform: Shape 1145">
              <a:extLst>
                <a:ext uri="{FF2B5EF4-FFF2-40B4-BE49-F238E27FC236}">
                  <a16:creationId xmlns:a16="http://schemas.microsoft.com/office/drawing/2014/main" id="{B7B47495-0FA5-5FDE-0D08-F245E543CF3E}"/>
                </a:ext>
              </a:extLst>
            </p:cNvPr>
            <p:cNvSpPr/>
            <p:nvPr/>
          </p:nvSpPr>
          <p:spPr>
            <a:xfrm>
              <a:off x="7373604" y="748732"/>
              <a:ext cx="5446" cy="5513"/>
            </a:xfrm>
            <a:custGeom>
              <a:avLst/>
              <a:gdLst>
                <a:gd name="connsiteX0" fmla="*/ 4933 w 5446"/>
                <a:gd name="connsiteY0" fmla="*/ 3941 h 5513"/>
                <a:gd name="connsiteX1" fmla="*/ -514 w 5446"/>
                <a:gd name="connsiteY1" fmla="*/ -1573 h 5513"/>
                <a:gd name="connsiteX2" fmla="*/ 4933 w 5446"/>
                <a:gd name="connsiteY2" fmla="*/ 3941 h 5513"/>
              </a:gdLst>
              <a:ahLst/>
              <a:cxnLst>
                <a:cxn ang="0">
                  <a:pos x="connsiteX0" y="connsiteY0"/>
                </a:cxn>
                <a:cxn ang="0">
                  <a:pos x="connsiteX1" y="connsiteY1"/>
                </a:cxn>
                <a:cxn ang="0">
                  <a:pos x="connsiteX2" y="connsiteY2"/>
                </a:cxn>
              </a:cxnLst>
              <a:rect l="l" t="t" r="r" b="b"/>
              <a:pathLst>
                <a:path w="5446" h="5513">
                  <a:moveTo>
                    <a:pt x="4933" y="3941"/>
                  </a:moveTo>
                  <a:cubicBezTo>
                    <a:pt x="2041" y="3604"/>
                    <a:pt x="-177" y="1319"/>
                    <a:pt x="-514" y="-1573"/>
                  </a:cubicBezTo>
                  <a:cubicBezTo>
                    <a:pt x="2311" y="-1102"/>
                    <a:pt x="4462" y="1117"/>
                    <a:pt x="4933" y="3941"/>
                  </a:cubicBezTo>
                  <a:close/>
                </a:path>
              </a:pathLst>
            </a:custGeom>
            <a:solidFill>
              <a:srgbClr val="020202"/>
            </a:solidFill>
            <a:ln w="6712" cap="flat">
              <a:noFill/>
              <a:prstDash val="solid"/>
              <a:miter/>
            </a:ln>
          </p:spPr>
          <p:txBody>
            <a:bodyPr rtlCol="0" anchor="ctr"/>
            <a:lstStyle/>
            <a:p>
              <a:endParaRPr lang="es-CO"/>
            </a:p>
          </p:txBody>
        </p:sp>
        <p:sp>
          <p:nvSpPr>
            <p:cNvPr id="1147" name="Freeform: Shape 1146">
              <a:extLst>
                <a:ext uri="{FF2B5EF4-FFF2-40B4-BE49-F238E27FC236}">
                  <a16:creationId xmlns:a16="http://schemas.microsoft.com/office/drawing/2014/main" id="{45E248BF-1935-5095-1598-5FCA402BCDE1}"/>
                </a:ext>
              </a:extLst>
            </p:cNvPr>
            <p:cNvSpPr/>
            <p:nvPr/>
          </p:nvSpPr>
          <p:spPr>
            <a:xfrm>
              <a:off x="7139356" y="564507"/>
              <a:ext cx="5849" cy="4639"/>
            </a:xfrm>
            <a:custGeom>
              <a:avLst/>
              <a:gdLst>
                <a:gd name="connsiteX0" fmla="*/ 5336 w 5849"/>
                <a:gd name="connsiteY0" fmla="*/ 3067 h 4639"/>
                <a:gd name="connsiteX1" fmla="*/ -514 w 5849"/>
                <a:gd name="connsiteY1" fmla="*/ -1573 h 4639"/>
                <a:gd name="connsiteX2" fmla="*/ 5336 w 5849"/>
                <a:gd name="connsiteY2" fmla="*/ 3067 h 4639"/>
              </a:gdLst>
              <a:ahLst/>
              <a:cxnLst>
                <a:cxn ang="0">
                  <a:pos x="connsiteX0" y="connsiteY0"/>
                </a:cxn>
                <a:cxn ang="0">
                  <a:pos x="connsiteX1" y="connsiteY1"/>
                </a:cxn>
                <a:cxn ang="0">
                  <a:pos x="connsiteX2" y="connsiteY2"/>
                </a:cxn>
              </a:cxnLst>
              <a:rect l="l" t="t" r="r" b="b"/>
              <a:pathLst>
                <a:path w="5849" h="4639">
                  <a:moveTo>
                    <a:pt x="5336" y="3067"/>
                  </a:moveTo>
                  <a:cubicBezTo>
                    <a:pt x="2580" y="3067"/>
                    <a:pt x="159" y="1117"/>
                    <a:pt x="-514" y="-1573"/>
                  </a:cubicBezTo>
                  <a:cubicBezTo>
                    <a:pt x="2176" y="-1236"/>
                    <a:pt x="4394" y="579"/>
                    <a:pt x="5336" y="3067"/>
                  </a:cubicBezTo>
                  <a:close/>
                </a:path>
              </a:pathLst>
            </a:custGeom>
            <a:solidFill>
              <a:srgbClr val="020202"/>
            </a:solidFill>
            <a:ln w="6712" cap="flat">
              <a:noFill/>
              <a:prstDash val="solid"/>
              <a:miter/>
            </a:ln>
          </p:spPr>
          <p:txBody>
            <a:bodyPr rtlCol="0" anchor="ctr"/>
            <a:lstStyle/>
            <a:p>
              <a:endParaRPr lang="es-CO"/>
            </a:p>
          </p:txBody>
        </p:sp>
        <p:sp>
          <p:nvSpPr>
            <p:cNvPr id="1148" name="Freeform: Shape 1147">
              <a:extLst>
                <a:ext uri="{FF2B5EF4-FFF2-40B4-BE49-F238E27FC236}">
                  <a16:creationId xmlns:a16="http://schemas.microsoft.com/office/drawing/2014/main" id="{19CF7E4F-96BB-EB2C-1605-69F7FA1EA954}"/>
                </a:ext>
              </a:extLst>
            </p:cNvPr>
            <p:cNvSpPr/>
            <p:nvPr/>
          </p:nvSpPr>
          <p:spPr>
            <a:xfrm>
              <a:off x="7368427" y="743824"/>
              <a:ext cx="5512" cy="5446"/>
            </a:xfrm>
            <a:custGeom>
              <a:avLst/>
              <a:gdLst>
                <a:gd name="connsiteX0" fmla="*/ 4999 w 5512"/>
                <a:gd name="connsiteY0" fmla="*/ 3874 h 5446"/>
                <a:gd name="connsiteX1" fmla="*/ -514 w 5512"/>
                <a:gd name="connsiteY1" fmla="*/ -1573 h 5446"/>
                <a:gd name="connsiteX2" fmla="*/ 4999 w 5512"/>
                <a:gd name="connsiteY2" fmla="*/ 3874 h 5446"/>
              </a:gdLst>
              <a:ahLst/>
              <a:cxnLst>
                <a:cxn ang="0">
                  <a:pos x="connsiteX0" y="connsiteY0"/>
                </a:cxn>
                <a:cxn ang="0">
                  <a:pos x="connsiteX1" y="connsiteY1"/>
                </a:cxn>
                <a:cxn ang="0">
                  <a:pos x="connsiteX2" y="connsiteY2"/>
                </a:cxn>
              </a:cxnLst>
              <a:rect l="l" t="t" r="r" b="b"/>
              <a:pathLst>
                <a:path w="5512" h="5446">
                  <a:moveTo>
                    <a:pt x="4999" y="3874"/>
                  </a:moveTo>
                  <a:cubicBezTo>
                    <a:pt x="2175" y="3402"/>
                    <a:pt x="-43" y="1251"/>
                    <a:pt x="-514" y="-1573"/>
                  </a:cubicBezTo>
                  <a:cubicBezTo>
                    <a:pt x="2310" y="-1103"/>
                    <a:pt x="4529" y="1049"/>
                    <a:pt x="4999" y="3874"/>
                  </a:cubicBezTo>
                  <a:close/>
                </a:path>
              </a:pathLst>
            </a:custGeom>
            <a:solidFill>
              <a:srgbClr val="020202"/>
            </a:solidFill>
            <a:ln w="6712" cap="flat">
              <a:noFill/>
              <a:prstDash val="solid"/>
              <a:miter/>
            </a:ln>
          </p:spPr>
          <p:txBody>
            <a:bodyPr rtlCol="0" anchor="ctr"/>
            <a:lstStyle/>
            <a:p>
              <a:endParaRPr lang="es-CO"/>
            </a:p>
          </p:txBody>
        </p:sp>
        <p:sp>
          <p:nvSpPr>
            <p:cNvPr id="1149" name="Freeform: Shape 1148">
              <a:extLst>
                <a:ext uri="{FF2B5EF4-FFF2-40B4-BE49-F238E27FC236}">
                  <a16:creationId xmlns:a16="http://schemas.microsoft.com/office/drawing/2014/main" id="{2F61051E-AAC3-A814-6E00-5458A7C90285}"/>
                </a:ext>
              </a:extLst>
            </p:cNvPr>
            <p:cNvSpPr/>
            <p:nvPr/>
          </p:nvSpPr>
          <p:spPr>
            <a:xfrm>
              <a:off x="7363452" y="738848"/>
              <a:ext cx="5445" cy="5445"/>
            </a:xfrm>
            <a:custGeom>
              <a:avLst/>
              <a:gdLst>
                <a:gd name="connsiteX0" fmla="*/ 4932 w 5445"/>
                <a:gd name="connsiteY0" fmla="*/ 3873 h 5445"/>
                <a:gd name="connsiteX1" fmla="*/ -514 w 5445"/>
                <a:gd name="connsiteY1" fmla="*/ -1573 h 5445"/>
                <a:gd name="connsiteX2" fmla="*/ 4932 w 5445"/>
                <a:gd name="connsiteY2" fmla="*/ 3873 h 5445"/>
              </a:gdLst>
              <a:ahLst/>
              <a:cxnLst>
                <a:cxn ang="0">
                  <a:pos x="connsiteX0" y="connsiteY0"/>
                </a:cxn>
                <a:cxn ang="0">
                  <a:pos x="connsiteX1" y="connsiteY1"/>
                </a:cxn>
                <a:cxn ang="0">
                  <a:pos x="connsiteX2" y="connsiteY2"/>
                </a:cxn>
              </a:cxnLst>
              <a:rect l="l" t="t" r="r" b="b"/>
              <a:pathLst>
                <a:path w="5445" h="5445">
                  <a:moveTo>
                    <a:pt x="4932" y="3873"/>
                  </a:moveTo>
                  <a:cubicBezTo>
                    <a:pt x="2175" y="3402"/>
                    <a:pt x="-43" y="1184"/>
                    <a:pt x="-514" y="-1573"/>
                  </a:cubicBezTo>
                  <a:cubicBezTo>
                    <a:pt x="2242" y="-1103"/>
                    <a:pt x="4462" y="1117"/>
                    <a:pt x="4932" y="3873"/>
                  </a:cubicBezTo>
                  <a:close/>
                </a:path>
              </a:pathLst>
            </a:custGeom>
            <a:solidFill>
              <a:srgbClr val="020202"/>
            </a:solidFill>
            <a:ln w="6712" cap="flat">
              <a:noFill/>
              <a:prstDash val="solid"/>
              <a:miter/>
            </a:ln>
          </p:spPr>
          <p:txBody>
            <a:bodyPr rtlCol="0" anchor="ctr"/>
            <a:lstStyle/>
            <a:p>
              <a:endParaRPr lang="es-CO"/>
            </a:p>
          </p:txBody>
        </p:sp>
        <p:sp>
          <p:nvSpPr>
            <p:cNvPr id="1150" name="Freeform: Shape 1149">
              <a:extLst>
                <a:ext uri="{FF2B5EF4-FFF2-40B4-BE49-F238E27FC236}">
                  <a16:creationId xmlns:a16="http://schemas.microsoft.com/office/drawing/2014/main" id="{25951A65-9701-5326-43E7-34787310A424}"/>
                </a:ext>
              </a:extLst>
            </p:cNvPr>
            <p:cNvSpPr/>
            <p:nvPr/>
          </p:nvSpPr>
          <p:spPr>
            <a:xfrm>
              <a:off x="7358409" y="733873"/>
              <a:ext cx="5512" cy="5445"/>
            </a:xfrm>
            <a:custGeom>
              <a:avLst/>
              <a:gdLst>
                <a:gd name="connsiteX0" fmla="*/ 4999 w 5512"/>
                <a:gd name="connsiteY0" fmla="*/ 3873 h 5445"/>
                <a:gd name="connsiteX1" fmla="*/ -514 w 5512"/>
                <a:gd name="connsiteY1" fmla="*/ -1573 h 5445"/>
                <a:gd name="connsiteX2" fmla="*/ 4999 w 5512"/>
                <a:gd name="connsiteY2" fmla="*/ 3873 h 5445"/>
              </a:gdLst>
              <a:ahLst/>
              <a:cxnLst>
                <a:cxn ang="0">
                  <a:pos x="connsiteX0" y="connsiteY0"/>
                </a:cxn>
                <a:cxn ang="0">
                  <a:pos x="connsiteX1" y="connsiteY1"/>
                </a:cxn>
                <a:cxn ang="0">
                  <a:pos x="connsiteX2" y="connsiteY2"/>
                </a:cxn>
              </a:cxnLst>
              <a:rect l="l" t="t" r="r" b="b"/>
              <a:pathLst>
                <a:path w="5512" h="5445">
                  <a:moveTo>
                    <a:pt x="4999" y="3873"/>
                  </a:moveTo>
                  <a:cubicBezTo>
                    <a:pt x="2108" y="3537"/>
                    <a:pt x="-111" y="1318"/>
                    <a:pt x="-514" y="-1573"/>
                  </a:cubicBezTo>
                  <a:cubicBezTo>
                    <a:pt x="2310" y="-1103"/>
                    <a:pt x="4529" y="1049"/>
                    <a:pt x="4999" y="3873"/>
                  </a:cubicBezTo>
                  <a:close/>
                </a:path>
              </a:pathLst>
            </a:custGeom>
            <a:solidFill>
              <a:srgbClr val="020202"/>
            </a:solidFill>
            <a:ln w="6712" cap="flat">
              <a:noFill/>
              <a:prstDash val="solid"/>
              <a:miter/>
            </a:ln>
          </p:spPr>
          <p:txBody>
            <a:bodyPr rtlCol="0" anchor="ctr"/>
            <a:lstStyle/>
            <a:p>
              <a:endParaRPr lang="es-CO"/>
            </a:p>
          </p:txBody>
        </p:sp>
        <p:sp>
          <p:nvSpPr>
            <p:cNvPr id="1151" name="Freeform: Shape 1150">
              <a:extLst>
                <a:ext uri="{FF2B5EF4-FFF2-40B4-BE49-F238E27FC236}">
                  <a16:creationId xmlns:a16="http://schemas.microsoft.com/office/drawing/2014/main" id="{3F936DE1-ABE8-56DE-F4B1-0092A6017AF1}"/>
                </a:ext>
              </a:extLst>
            </p:cNvPr>
            <p:cNvSpPr/>
            <p:nvPr/>
          </p:nvSpPr>
          <p:spPr>
            <a:xfrm>
              <a:off x="7353299" y="729032"/>
              <a:ext cx="5580" cy="5378"/>
            </a:xfrm>
            <a:custGeom>
              <a:avLst/>
              <a:gdLst>
                <a:gd name="connsiteX0" fmla="*/ 5067 w 5580"/>
                <a:gd name="connsiteY0" fmla="*/ 3805 h 5378"/>
                <a:gd name="connsiteX1" fmla="*/ -514 w 5580"/>
                <a:gd name="connsiteY1" fmla="*/ -1573 h 5378"/>
                <a:gd name="connsiteX2" fmla="*/ 5067 w 5580"/>
                <a:gd name="connsiteY2" fmla="*/ 3805 h 5378"/>
              </a:gdLst>
              <a:ahLst/>
              <a:cxnLst>
                <a:cxn ang="0">
                  <a:pos x="connsiteX0" y="connsiteY0"/>
                </a:cxn>
                <a:cxn ang="0">
                  <a:pos x="connsiteX1" y="connsiteY1"/>
                </a:cxn>
                <a:cxn ang="0">
                  <a:pos x="connsiteX2" y="connsiteY2"/>
                </a:cxn>
              </a:cxnLst>
              <a:rect l="l" t="t" r="r" b="b"/>
              <a:pathLst>
                <a:path w="5580" h="5378">
                  <a:moveTo>
                    <a:pt x="5067" y="3805"/>
                  </a:moveTo>
                  <a:cubicBezTo>
                    <a:pt x="2175" y="3470"/>
                    <a:pt x="-111" y="1250"/>
                    <a:pt x="-514" y="-1573"/>
                  </a:cubicBezTo>
                  <a:cubicBezTo>
                    <a:pt x="2377" y="-1304"/>
                    <a:pt x="4730" y="915"/>
                    <a:pt x="5067" y="3805"/>
                  </a:cubicBezTo>
                  <a:close/>
                </a:path>
              </a:pathLst>
            </a:custGeom>
            <a:solidFill>
              <a:srgbClr val="020202"/>
            </a:solidFill>
            <a:ln w="6712" cap="flat">
              <a:noFill/>
              <a:prstDash val="solid"/>
              <a:miter/>
            </a:ln>
          </p:spPr>
          <p:txBody>
            <a:bodyPr rtlCol="0" anchor="ctr"/>
            <a:lstStyle/>
            <a:p>
              <a:endParaRPr lang="es-CO"/>
            </a:p>
          </p:txBody>
        </p:sp>
        <p:sp>
          <p:nvSpPr>
            <p:cNvPr id="1152" name="Freeform: Shape 1151">
              <a:extLst>
                <a:ext uri="{FF2B5EF4-FFF2-40B4-BE49-F238E27FC236}">
                  <a16:creationId xmlns:a16="http://schemas.microsoft.com/office/drawing/2014/main" id="{9D83BA57-8B34-F9FE-368A-64719B861BA3}"/>
                </a:ext>
              </a:extLst>
            </p:cNvPr>
            <p:cNvSpPr/>
            <p:nvPr/>
          </p:nvSpPr>
          <p:spPr>
            <a:xfrm>
              <a:off x="7318942" y="698776"/>
              <a:ext cx="5512" cy="4908"/>
            </a:xfrm>
            <a:custGeom>
              <a:avLst/>
              <a:gdLst>
                <a:gd name="connsiteX0" fmla="*/ 4999 w 5512"/>
                <a:gd name="connsiteY0" fmla="*/ 3335 h 4908"/>
                <a:gd name="connsiteX1" fmla="*/ -514 w 5512"/>
                <a:gd name="connsiteY1" fmla="*/ -1573 h 4908"/>
              </a:gdLst>
              <a:ahLst/>
              <a:cxnLst>
                <a:cxn ang="0">
                  <a:pos x="connsiteX0" y="connsiteY0"/>
                </a:cxn>
                <a:cxn ang="0">
                  <a:pos x="connsiteX1" y="connsiteY1"/>
                </a:cxn>
              </a:cxnLst>
              <a:rect l="l" t="t" r="r" b="b"/>
              <a:pathLst>
                <a:path w="5512" h="4908">
                  <a:moveTo>
                    <a:pt x="4999" y="3335"/>
                  </a:moveTo>
                  <a:cubicBezTo>
                    <a:pt x="2377" y="2931"/>
                    <a:pt x="159" y="1049"/>
                    <a:pt x="-514" y="-1573"/>
                  </a:cubicBezTo>
                  <a:close/>
                </a:path>
              </a:pathLst>
            </a:custGeom>
            <a:solidFill>
              <a:srgbClr val="020202"/>
            </a:solidFill>
            <a:ln w="6712" cap="flat">
              <a:noFill/>
              <a:prstDash val="solid"/>
              <a:miter/>
            </a:ln>
          </p:spPr>
          <p:txBody>
            <a:bodyPr rtlCol="0" anchor="ctr"/>
            <a:lstStyle/>
            <a:p>
              <a:endParaRPr lang="es-CO"/>
            </a:p>
          </p:txBody>
        </p:sp>
        <p:sp>
          <p:nvSpPr>
            <p:cNvPr id="1153" name="Freeform: Shape 1152">
              <a:extLst>
                <a:ext uri="{FF2B5EF4-FFF2-40B4-BE49-F238E27FC236}">
                  <a16:creationId xmlns:a16="http://schemas.microsoft.com/office/drawing/2014/main" id="{C059DEA5-B8CF-BDF0-C2C6-4B59ACBACF53}"/>
                </a:ext>
              </a:extLst>
            </p:cNvPr>
            <p:cNvSpPr/>
            <p:nvPr/>
          </p:nvSpPr>
          <p:spPr>
            <a:xfrm>
              <a:off x="7313563" y="694069"/>
              <a:ext cx="5782" cy="5042"/>
            </a:xfrm>
            <a:custGeom>
              <a:avLst/>
              <a:gdLst>
                <a:gd name="connsiteX0" fmla="*/ 5268 w 5782"/>
                <a:gd name="connsiteY0" fmla="*/ 3470 h 5042"/>
                <a:gd name="connsiteX1" fmla="*/ -514 w 5782"/>
                <a:gd name="connsiteY1" fmla="*/ -1573 h 5042"/>
                <a:gd name="connsiteX2" fmla="*/ 5268 w 5782"/>
                <a:gd name="connsiteY2" fmla="*/ 3470 h 5042"/>
              </a:gdLst>
              <a:ahLst/>
              <a:cxnLst>
                <a:cxn ang="0">
                  <a:pos x="connsiteX0" y="connsiteY0"/>
                </a:cxn>
                <a:cxn ang="0">
                  <a:pos x="connsiteX1" y="connsiteY1"/>
                </a:cxn>
                <a:cxn ang="0">
                  <a:pos x="connsiteX2" y="connsiteY2"/>
                </a:cxn>
              </a:cxnLst>
              <a:rect l="l" t="t" r="r" b="b"/>
              <a:pathLst>
                <a:path w="5782" h="5042">
                  <a:moveTo>
                    <a:pt x="5268" y="3470"/>
                  </a:moveTo>
                  <a:cubicBezTo>
                    <a:pt x="2444" y="3134"/>
                    <a:pt x="159" y="1184"/>
                    <a:pt x="-514" y="-1573"/>
                  </a:cubicBezTo>
                  <a:cubicBezTo>
                    <a:pt x="2311" y="-1236"/>
                    <a:pt x="4596" y="713"/>
                    <a:pt x="5268" y="3470"/>
                  </a:cubicBezTo>
                  <a:close/>
                </a:path>
              </a:pathLst>
            </a:custGeom>
            <a:solidFill>
              <a:srgbClr val="020202"/>
            </a:solidFill>
            <a:ln w="6712" cap="flat">
              <a:noFill/>
              <a:prstDash val="solid"/>
              <a:miter/>
            </a:ln>
          </p:spPr>
          <p:txBody>
            <a:bodyPr rtlCol="0" anchor="ctr"/>
            <a:lstStyle/>
            <a:p>
              <a:endParaRPr lang="es-CO"/>
            </a:p>
          </p:txBody>
        </p:sp>
        <p:sp>
          <p:nvSpPr>
            <p:cNvPr id="1154" name="Freeform: Shape 1153">
              <a:extLst>
                <a:ext uri="{FF2B5EF4-FFF2-40B4-BE49-F238E27FC236}">
                  <a16:creationId xmlns:a16="http://schemas.microsoft.com/office/drawing/2014/main" id="{F5874E2D-9967-308D-609C-11200F05DEB3}"/>
                </a:ext>
              </a:extLst>
            </p:cNvPr>
            <p:cNvSpPr/>
            <p:nvPr/>
          </p:nvSpPr>
          <p:spPr>
            <a:xfrm>
              <a:off x="7293594" y="679211"/>
              <a:ext cx="5916" cy="4773"/>
            </a:xfrm>
            <a:custGeom>
              <a:avLst/>
              <a:gdLst>
                <a:gd name="connsiteX0" fmla="*/ 5403 w 5916"/>
                <a:gd name="connsiteY0" fmla="*/ 3201 h 4773"/>
                <a:gd name="connsiteX1" fmla="*/ -514 w 5916"/>
                <a:gd name="connsiteY1" fmla="*/ -1573 h 4773"/>
                <a:gd name="connsiteX2" fmla="*/ 5403 w 5916"/>
                <a:gd name="connsiteY2" fmla="*/ 3201 h 4773"/>
              </a:gdLst>
              <a:ahLst/>
              <a:cxnLst>
                <a:cxn ang="0">
                  <a:pos x="connsiteX0" y="connsiteY0"/>
                </a:cxn>
                <a:cxn ang="0">
                  <a:pos x="connsiteX1" y="connsiteY1"/>
                </a:cxn>
                <a:cxn ang="0">
                  <a:pos x="connsiteX2" y="connsiteY2"/>
                </a:cxn>
              </a:cxnLst>
              <a:rect l="l" t="t" r="r" b="b"/>
              <a:pathLst>
                <a:path w="5916" h="4773">
                  <a:moveTo>
                    <a:pt x="5403" y="3201"/>
                  </a:moveTo>
                  <a:cubicBezTo>
                    <a:pt x="2579" y="3133"/>
                    <a:pt x="159" y="1184"/>
                    <a:pt x="-514" y="-1573"/>
                  </a:cubicBezTo>
                  <a:cubicBezTo>
                    <a:pt x="2242" y="-1371"/>
                    <a:pt x="4596" y="511"/>
                    <a:pt x="5403" y="3201"/>
                  </a:cubicBezTo>
                  <a:close/>
                </a:path>
              </a:pathLst>
            </a:custGeom>
            <a:solidFill>
              <a:srgbClr val="020202"/>
            </a:solidFill>
            <a:ln w="6712" cap="flat">
              <a:noFill/>
              <a:prstDash val="solid"/>
              <a:miter/>
            </a:ln>
          </p:spPr>
          <p:txBody>
            <a:bodyPr rtlCol="0" anchor="ctr"/>
            <a:lstStyle/>
            <a:p>
              <a:endParaRPr lang="es-CO"/>
            </a:p>
          </p:txBody>
        </p:sp>
        <p:sp>
          <p:nvSpPr>
            <p:cNvPr id="1155" name="Freeform: Shape 1154">
              <a:extLst>
                <a:ext uri="{FF2B5EF4-FFF2-40B4-BE49-F238E27FC236}">
                  <a16:creationId xmlns:a16="http://schemas.microsoft.com/office/drawing/2014/main" id="{47429D48-1853-BDAA-86AF-C8221515A54D}"/>
                </a:ext>
              </a:extLst>
            </p:cNvPr>
            <p:cNvSpPr/>
            <p:nvPr/>
          </p:nvSpPr>
          <p:spPr>
            <a:xfrm>
              <a:off x="7279004" y="669193"/>
              <a:ext cx="5916" cy="4571"/>
            </a:xfrm>
            <a:custGeom>
              <a:avLst/>
              <a:gdLst>
                <a:gd name="connsiteX0" fmla="*/ 5403 w 5916"/>
                <a:gd name="connsiteY0" fmla="*/ 2999 h 4571"/>
                <a:gd name="connsiteX1" fmla="*/ -514 w 5916"/>
                <a:gd name="connsiteY1" fmla="*/ -1573 h 4571"/>
                <a:gd name="connsiteX2" fmla="*/ 5403 w 5916"/>
                <a:gd name="connsiteY2" fmla="*/ 2999 h 4571"/>
              </a:gdLst>
              <a:ahLst/>
              <a:cxnLst>
                <a:cxn ang="0">
                  <a:pos x="connsiteX0" y="connsiteY0"/>
                </a:cxn>
                <a:cxn ang="0">
                  <a:pos x="connsiteX1" y="connsiteY1"/>
                </a:cxn>
                <a:cxn ang="0">
                  <a:pos x="connsiteX2" y="connsiteY2"/>
                </a:cxn>
              </a:cxnLst>
              <a:rect l="l" t="t" r="r" b="b"/>
              <a:pathLst>
                <a:path w="5916" h="4571">
                  <a:moveTo>
                    <a:pt x="5403" y="2999"/>
                  </a:moveTo>
                  <a:cubicBezTo>
                    <a:pt x="2646" y="2999"/>
                    <a:pt x="159" y="1117"/>
                    <a:pt x="-514" y="-1573"/>
                  </a:cubicBezTo>
                  <a:cubicBezTo>
                    <a:pt x="2176" y="-1304"/>
                    <a:pt x="4462" y="511"/>
                    <a:pt x="5403" y="2999"/>
                  </a:cubicBezTo>
                  <a:close/>
                </a:path>
              </a:pathLst>
            </a:custGeom>
            <a:solidFill>
              <a:srgbClr val="020202"/>
            </a:solidFill>
            <a:ln w="6712" cap="flat">
              <a:noFill/>
              <a:prstDash val="solid"/>
              <a:miter/>
            </a:ln>
          </p:spPr>
          <p:txBody>
            <a:bodyPr rtlCol="0" anchor="ctr"/>
            <a:lstStyle/>
            <a:p>
              <a:endParaRPr lang="es-CO"/>
            </a:p>
          </p:txBody>
        </p:sp>
        <p:sp>
          <p:nvSpPr>
            <p:cNvPr id="1156" name="Freeform: Shape 1155">
              <a:extLst>
                <a:ext uri="{FF2B5EF4-FFF2-40B4-BE49-F238E27FC236}">
                  <a16:creationId xmlns:a16="http://schemas.microsoft.com/office/drawing/2014/main" id="{486D70DE-9AA5-AD21-A244-2B2C0C0941A6}"/>
                </a:ext>
              </a:extLst>
            </p:cNvPr>
            <p:cNvSpPr/>
            <p:nvPr/>
          </p:nvSpPr>
          <p:spPr>
            <a:xfrm>
              <a:off x="7244109" y="639071"/>
              <a:ext cx="5647" cy="4975"/>
            </a:xfrm>
            <a:custGeom>
              <a:avLst/>
              <a:gdLst>
                <a:gd name="connsiteX0" fmla="*/ 5134 w 5647"/>
                <a:gd name="connsiteY0" fmla="*/ 3402 h 4975"/>
                <a:gd name="connsiteX1" fmla="*/ -514 w 5647"/>
                <a:gd name="connsiteY1" fmla="*/ -1573 h 4975"/>
                <a:gd name="connsiteX2" fmla="*/ 5134 w 5647"/>
                <a:gd name="connsiteY2" fmla="*/ 3402 h 4975"/>
              </a:gdLst>
              <a:ahLst/>
              <a:cxnLst>
                <a:cxn ang="0">
                  <a:pos x="connsiteX0" y="connsiteY0"/>
                </a:cxn>
                <a:cxn ang="0">
                  <a:pos x="connsiteX1" y="connsiteY1"/>
                </a:cxn>
                <a:cxn ang="0">
                  <a:pos x="connsiteX2" y="connsiteY2"/>
                </a:cxn>
              </a:cxnLst>
              <a:rect l="l" t="t" r="r" b="b"/>
              <a:pathLst>
                <a:path w="5647" h="4975">
                  <a:moveTo>
                    <a:pt x="5134" y="3402"/>
                  </a:moveTo>
                  <a:cubicBezTo>
                    <a:pt x="2377" y="3201"/>
                    <a:pt x="91" y="1116"/>
                    <a:pt x="-514" y="-1573"/>
                  </a:cubicBezTo>
                  <a:cubicBezTo>
                    <a:pt x="2108" y="-1035"/>
                    <a:pt x="4260" y="848"/>
                    <a:pt x="5134" y="3402"/>
                  </a:cubicBezTo>
                  <a:close/>
                </a:path>
              </a:pathLst>
            </a:custGeom>
            <a:solidFill>
              <a:srgbClr val="020202"/>
            </a:solidFill>
            <a:ln w="6712" cap="flat">
              <a:noFill/>
              <a:prstDash val="solid"/>
              <a:miter/>
            </a:ln>
          </p:spPr>
          <p:txBody>
            <a:bodyPr rtlCol="0" anchor="ctr"/>
            <a:lstStyle/>
            <a:p>
              <a:endParaRPr lang="es-CO"/>
            </a:p>
          </p:txBody>
        </p:sp>
        <p:sp>
          <p:nvSpPr>
            <p:cNvPr id="1157" name="Freeform: Shape 1156">
              <a:extLst>
                <a:ext uri="{FF2B5EF4-FFF2-40B4-BE49-F238E27FC236}">
                  <a16:creationId xmlns:a16="http://schemas.microsoft.com/office/drawing/2014/main" id="{AFD837A9-2C13-5C6E-FCB7-81EA010ACFC7}"/>
                </a:ext>
              </a:extLst>
            </p:cNvPr>
            <p:cNvSpPr/>
            <p:nvPr/>
          </p:nvSpPr>
          <p:spPr>
            <a:xfrm>
              <a:off x="7238797" y="634499"/>
              <a:ext cx="5782" cy="5109"/>
            </a:xfrm>
            <a:custGeom>
              <a:avLst/>
              <a:gdLst>
                <a:gd name="connsiteX0" fmla="*/ 5268 w 5782"/>
                <a:gd name="connsiteY0" fmla="*/ 3537 h 5109"/>
                <a:gd name="connsiteX1" fmla="*/ -514 w 5782"/>
                <a:gd name="connsiteY1" fmla="*/ -1573 h 5109"/>
                <a:gd name="connsiteX2" fmla="*/ 5268 w 5782"/>
                <a:gd name="connsiteY2" fmla="*/ 3537 h 5109"/>
              </a:gdLst>
              <a:ahLst/>
              <a:cxnLst>
                <a:cxn ang="0">
                  <a:pos x="connsiteX0" y="connsiteY0"/>
                </a:cxn>
                <a:cxn ang="0">
                  <a:pos x="connsiteX1" y="connsiteY1"/>
                </a:cxn>
                <a:cxn ang="0">
                  <a:pos x="connsiteX2" y="connsiteY2"/>
                </a:cxn>
              </a:cxnLst>
              <a:rect l="l" t="t" r="r" b="b"/>
              <a:pathLst>
                <a:path w="5782" h="5109">
                  <a:moveTo>
                    <a:pt x="5268" y="3537"/>
                  </a:moveTo>
                  <a:cubicBezTo>
                    <a:pt x="2444" y="3201"/>
                    <a:pt x="159" y="1184"/>
                    <a:pt x="-514" y="-1573"/>
                  </a:cubicBezTo>
                  <a:cubicBezTo>
                    <a:pt x="2311" y="-1236"/>
                    <a:pt x="4596" y="780"/>
                    <a:pt x="5268" y="3537"/>
                  </a:cubicBezTo>
                  <a:close/>
                </a:path>
              </a:pathLst>
            </a:custGeom>
            <a:solidFill>
              <a:srgbClr val="020202"/>
            </a:solidFill>
            <a:ln w="6712" cap="flat">
              <a:noFill/>
              <a:prstDash val="solid"/>
              <a:miter/>
            </a:ln>
          </p:spPr>
          <p:txBody>
            <a:bodyPr rtlCol="0" anchor="ctr"/>
            <a:lstStyle/>
            <a:p>
              <a:endParaRPr lang="es-CO"/>
            </a:p>
          </p:txBody>
        </p:sp>
        <p:sp>
          <p:nvSpPr>
            <p:cNvPr id="1158" name="Freeform: Shape 1157">
              <a:extLst>
                <a:ext uri="{FF2B5EF4-FFF2-40B4-BE49-F238E27FC236}">
                  <a16:creationId xmlns:a16="http://schemas.microsoft.com/office/drawing/2014/main" id="{ED97F695-2B39-A29C-2B89-F0B817BFAB42}"/>
                </a:ext>
              </a:extLst>
            </p:cNvPr>
            <p:cNvSpPr/>
            <p:nvPr/>
          </p:nvSpPr>
          <p:spPr>
            <a:xfrm>
              <a:off x="7672881" y="4598391"/>
              <a:ext cx="797061" cy="1902973"/>
            </a:xfrm>
            <a:custGeom>
              <a:avLst/>
              <a:gdLst>
                <a:gd name="connsiteX0" fmla="*/ 24686 w 797061"/>
                <a:gd name="connsiteY0" fmla="*/ 1901084 h 1902973"/>
                <a:gd name="connsiteX1" fmla="*/ 16215 w 797061"/>
                <a:gd name="connsiteY1" fmla="*/ 1886023 h 1902973"/>
                <a:gd name="connsiteX2" fmla="*/ -258 w 797061"/>
                <a:gd name="connsiteY2" fmla="*/ 1831092 h 1902973"/>
                <a:gd name="connsiteX3" fmla="*/ 28922 w 797061"/>
                <a:gd name="connsiteY3" fmla="*/ 1782279 h 1902973"/>
                <a:gd name="connsiteX4" fmla="*/ 65028 w 797061"/>
                <a:gd name="connsiteY4" fmla="*/ 1765671 h 1902973"/>
                <a:gd name="connsiteX5" fmla="*/ 245219 w 797061"/>
                <a:gd name="connsiteY5" fmla="*/ 1663474 h 1902973"/>
                <a:gd name="connsiteX6" fmla="*/ 314672 w 797061"/>
                <a:gd name="connsiteY6" fmla="*/ 1603635 h 1902973"/>
                <a:gd name="connsiteX7" fmla="*/ 409676 w 797061"/>
                <a:gd name="connsiteY7" fmla="*/ 1476963 h 1902973"/>
                <a:gd name="connsiteX8" fmla="*/ 467767 w 797061"/>
                <a:gd name="connsiteY8" fmla="*/ 1309279 h 1902973"/>
                <a:gd name="connsiteX9" fmla="*/ 486526 w 797061"/>
                <a:gd name="connsiteY9" fmla="*/ 1209703 h 1902973"/>
                <a:gd name="connsiteX10" fmla="*/ 492913 w 797061"/>
                <a:gd name="connsiteY10" fmla="*/ 1145762 h 1902973"/>
                <a:gd name="connsiteX11" fmla="*/ 501721 w 797061"/>
                <a:gd name="connsiteY11" fmla="*/ 1000063 h 1902973"/>
                <a:gd name="connsiteX12" fmla="*/ 523775 w 797061"/>
                <a:gd name="connsiteY12" fmla="*/ 828546 h 1902973"/>
                <a:gd name="connsiteX13" fmla="*/ 554366 w 797061"/>
                <a:gd name="connsiteY13" fmla="*/ 678342 h 1902973"/>
                <a:gd name="connsiteX14" fmla="*/ 591346 w 797061"/>
                <a:gd name="connsiteY14" fmla="*/ 499228 h 1902973"/>
                <a:gd name="connsiteX15" fmla="*/ 622543 w 797061"/>
                <a:gd name="connsiteY15" fmla="*/ 304245 h 1902973"/>
                <a:gd name="connsiteX16" fmla="*/ 681509 w 797061"/>
                <a:gd name="connsiteY16" fmla="*/ 110002 h 1902973"/>
                <a:gd name="connsiteX17" fmla="*/ 709882 w 797061"/>
                <a:gd name="connsiteY17" fmla="*/ 52248 h 1902973"/>
                <a:gd name="connsiteX18" fmla="*/ 796548 w 797061"/>
                <a:gd name="connsiteY18" fmla="*/ -1541 h 1902973"/>
                <a:gd name="connsiteX19" fmla="*/ 754122 w 797061"/>
                <a:gd name="connsiteY19" fmla="*/ 229144 h 1902973"/>
                <a:gd name="connsiteX20" fmla="*/ 735767 w 797061"/>
                <a:gd name="connsiteY20" fmla="*/ 348687 h 1902973"/>
                <a:gd name="connsiteX21" fmla="*/ 708873 w 797061"/>
                <a:gd name="connsiteY21" fmla="*/ 509313 h 1902973"/>
                <a:gd name="connsiteX22" fmla="*/ 671491 w 797061"/>
                <a:gd name="connsiteY22" fmla="*/ 693201 h 1902973"/>
                <a:gd name="connsiteX23" fmla="*/ 648698 w 797061"/>
                <a:gd name="connsiteY23" fmla="*/ 812074 h 1902973"/>
                <a:gd name="connsiteX24" fmla="*/ 643386 w 797061"/>
                <a:gd name="connsiteY24" fmla="*/ 858533 h 1902973"/>
                <a:gd name="connsiteX25" fmla="*/ 624224 w 797061"/>
                <a:gd name="connsiteY25" fmla="*/ 960461 h 1902973"/>
                <a:gd name="connsiteX26" fmla="*/ 616963 w 797061"/>
                <a:gd name="connsiteY26" fmla="*/ 1024269 h 1902973"/>
                <a:gd name="connsiteX27" fmla="*/ 611382 w 797061"/>
                <a:gd name="connsiteY27" fmla="*/ 1155443 h 1902973"/>
                <a:gd name="connsiteX28" fmla="*/ 535742 w 797061"/>
                <a:gd name="connsiteY28" fmla="*/ 1489604 h 1902973"/>
                <a:gd name="connsiteX29" fmla="*/ 483635 w 797061"/>
                <a:gd name="connsiteY29" fmla="*/ 1588507 h 1902973"/>
                <a:gd name="connsiteX30" fmla="*/ 465414 w 797061"/>
                <a:gd name="connsiteY30" fmla="*/ 1620915 h 1902973"/>
                <a:gd name="connsiteX31" fmla="*/ 352997 w 797061"/>
                <a:gd name="connsiteY31" fmla="*/ 1745367 h 1902973"/>
                <a:gd name="connsiteX32" fmla="*/ 243874 w 797061"/>
                <a:gd name="connsiteY32" fmla="*/ 1826788 h 1902973"/>
                <a:gd name="connsiteX33" fmla="*/ 66641 w 797061"/>
                <a:gd name="connsiteY33" fmla="*/ 1900343 h 1902973"/>
                <a:gd name="connsiteX34" fmla="*/ 24686 w 797061"/>
                <a:gd name="connsiteY34" fmla="*/ 1901084 h 1902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797061" h="1902973">
                  <a:moveTo>
                    <a:pt x="24686" y="1901084"/>
                  </a:moveTo>
                  <a:cubicBezTo>
                    <a:pt x="22737" y="1895637"/>
                    <a:pt x="19846" y="1890527"/>
                    <a:pt x="16215" y="1886023"/>
                  </a:cubicBezTo>
                  <a:cubicBezTo>
                    <a:pt x="-997" y="1870962"/>
                    <a:pt x="-1064" y="1851396"/>
                    <a:pt x="-258" y="1831092"/>
                  </a:cubicBezTo>
                  <a:cubicBezTo>
                    <a:pt x="-56" y="1810720"/>
                    <a:pt x="11106" y="1792096"/>
                    <a:pt x="28922" y="1782279"/>
                  </a:cubicBezTo>
                  <a:cubicBezTo>
                    <a:pt x="40285" y="1775421"/>
                    <a:pt x="52387" y="1769840"/>
                    <a:pt x="65028" y="1765671"/>
                  </a:cubicBezTo>
                  <a:cubicBezTo>
                    <a:pt x="132263" y="1744358"/>
                    <a:pt x="190556" y="1707311"/>
                    <a:pt x="245219" y="1663474"/>
                  </a:cubicBezTo>
                  <a:cubicBezTo>
                    <a:pt x="269827" y="1645320"/>
                    <a:pt x="293090" y="1625284"/>
                    <a:pt x="314672" y="1603635"/>
                  </a:cubicBezTo>
                  <a:cubicBezTo>
                    <a:pt x="350980" y="1565109"/>
                    <a:pt x="382849" y="1522616"/>
                    <a:pt x="409676" y="1476963"/>
                  </a:cubicBezTo>
                  <a:cubicBezTo>
                    <a:pt x="438385" y="1424788"/>
                    <a:pt x="458018" y="1368042"/>
                    <a:pt x="467767" y="1309279"/>
                  </a:cubicBezTo>
                  <a:cubicBezTo>
                    <a:pt x="473886" y="1276065"/>
                    <a:pt x="481214" y="1243051"/>
                    <a:pt x="486526" y="1209703"/>
                  </a:cubicBezTo>
                  <a:cubicBezTo>
                    <a:pt x="489955" y="1188591"/>
                    <a:pt x="490627" y="1167077"/>
                    <a:pt x="492913" y="1145762"/>
                  </a:cubicBezTo>
                  <a:cubicBezTo>
                    <a:pt x="498090" y="1097353"/>
                    <a:pt x="498158" y="1048607"/>
                    <a:pt x="501721" y="1000063"/>
                  </a:cubicBezTo>
                  <a:cubicBezTo>
                    <a:pt x="505957" y="942308"/>
                    <a:pt x="515841" y="885763"/>
                    <a:pt x="523775" y="828546"/>
                  </a:cubicBezTo>
                  <a:cubicBezTo>
                    <a:pt x="530498" y="777985"/>
                    <a:pt x="543004" y="728164"/>
                    <a:pt x="554366" y="678342"/>
                  </a:cubicBezTo>
                  <a:cubicBezTo>
                    <a:pt x="567813" y="618840"/>
                    <a:pt x="583345" y="559672"/>
                    <a:pt x="591346" y="499228"/>
                  </a:cubicBezTo>
                  <a:cubicBezTo>
                    <a:pt x="600019" y="433875"/>
                    <a:pt x="608894" y="368657"/>
                    <a:pt x="622543" y="304245"/>
                  </a:cubicBezTo>
                  <a:cubicBezTo>
                    <a:pt x="635923" y="237749"/>
                    <a:pt x="655623" y="172733"/>
                    <a:pt x="681509" y="110002"/>
                  </a:cubicBezTo>
                  <a:cubicBezTo>
                    <a:pt x="689846" y="90302"/>
                    <a:pt x="701142" y="71813"/>
                    <a:pt x="709882" y="52248"/>
                  </a:cubicBezTo>
                  <a:cubicBezTo>
                    <a:pt x="726758" y="14461"/>
                    <a:pt x="756005" y="-2415"/>
                    <a:pt x="796548" y="-1541"/>
                  </a:cubicBezTo>
                  <a:cubicBezTo>
                    <a:pt x="784916" y="75780"/>
                    <a:pt x="768310" y="152226"/>
                    <a:pt x="754122" y="229144"/>
                  </a:cubicBezTo>
                  <a:cubicBezTo>
                    <a:pt x="746794" y="268745"/>
                    <a:pt x="741281" y="308682"/>
                    <a:pt x="735767" y="348687"/>
                  </a:cubicBezTo>
                  <a:cubicBezTo>
                    <a:pt x="728371" y="402475"/>
                    <a:pt x="725279" y="456667"/>
                    <a:pt x="708873" y="509313"/>
                  </a:cubicBezTo>
                  <a:cubicBezTo>
                    <a:pt x="690585" y="569152"/>
                    <a:pt x="685879" y="632287"/>
                    <a:pt x="671491" y="693201"/>
                  </a:cubicBezTo>
                  <a:cubicBezTo>
                    <a:pt x="662279" y="732534"/>
                    <a:pt x="657505" y="772673"/>
                    <a:pt x="648698" y="812074"/>
                  </a:cubicBezTo>
                  <a:cubicBezTo>
                    <a:pt x="645269" y="827336"/>
                    <a:pt x="643453" y="842866"/>
                    <a:pt x="643386" y="858533"/>
                  </a:cubicBezTo>
                  <a:cubicBezTo>
                    <a:pt x="643386" y="894235"/>
                    <a:pt x="628662" y="926172"/>
                    <a:pt x="624224" y="960461"/>
                  </a:cubicBezTo>
                  <a:cubicBezTo>
                    <a:pt x="621534" y="981641"/>
                    <a:pt x="615282" y="1002417"/>
                    <a:pt x="616963" y="1024269"/>
                  </a:cubicBezTo>
                  <a:cubicBezTo>
                    <a:pt x="620325" y="1068172"/>
                    <a:pt x="615483" y="1111675"/>
                    <a:pt x="611382" y="1155443"/>
                  </a:cubicBezTo>
                  <a:cubicBezTo>
                    <a:pt x="600490" y="1269743"/>
                    <a:pt x="580857" y="1382834"/>
                    <a:pt x="535742" y="1489604"/>
                  </a:cubicBezTo>
                  <a:cubicBezTo>
                    <a:pt x="520951" y="1523893"/>
                    <a:pt x="503537" y="1556974"/>
                    <a:pt x="483635" y="1588507"/>
                  </a:cubicBezTo>
                  <a:cubicBezTo>
                    <a:pt x="476911" y="1598996"/>
                    <a:pt x="471398" y="1610022"/>
                    <a:pt x="465414" y="1620915"/>
                  </a:cubicBezTo>
                  <a:cubicBezTo>
                    <a:pt x="437713" y="1671274"/>
                    <a:pt x="395019" y="1707782"/>
                    <a:pt x="352997" y="1745367"/>
                  </a:cubicBezTo>
                  <a:cubicBezTo>
                    <a:pt x="318640" y="1775085"/>
                    <a:pt x="282131" y="1802315"/>
                    <a:pt x="243874" y="1826788"/>
                  </a:cubicBezTo>
                  <a:cubicBezTo>
                    <a:pt x="190086" y="1862625"/>
                    <a:pt x="132196" y="1891737"/>
                    <a:pt x="66641" y="1900343"/>
                  </a:cubicBezTo>
                  <a:cubicBezTo>
                    <a:pt x="52657" y="1901420"/>
                    <a:pt x="38672" y="1901689"/>
                    <a:pt x="24686" y="1901084"/>
                  </a:cubicBezTo>
                  <a:close/>
                </a:path>
              </a:pathLst>
            </a:custGeom>
            <a:solidFill>
              <a:srgbClr val="000000"/>
            </a:solidFill>
            <a:ln w="6712" cap="flat">
              <a:noFill/>
              <a:prstDash val="solid"/>
              <a:miter/>
            </a:ln>
          </p:spPr>
          <p:txBody>
            <a:bodyPr rtlCol="0" anchor="ctr"/>
            <a:lstStyle/>
            <a:p>
              <a:endParaRPr lang="es-CO"/>
            </a:p>
          </p:txBody>
        </p:sp>
        <p:sp>
          <p:nvSpPr>
            <p:cNvPr id="1159" name="Freeform: Shape 1158">
              <a:extLst>
                <a:ext uri="{FF2B5EF4-FFF2-40B4-BE49-F238E27FC236}">
                  <a16:creationId xmlns:a16="http://schemas.microsoft.com/office/drawing/2014/main" id="{AB19B080-1A3D-2704-2D3E-3CF278CD2ED6}"/>
                </a:ext>
              </a:extLst>
            </p:cNvPr>
            <p:cNvSpPr/>
            <p:nvPr/>
          </p:nvSpPr>
          <p:spPr>
            <a:xfrm>
              <a:off x="7294670" y="6470022"/>
              <a:ext cx="119603" cy="21546"/>
            </a:xfrm>
            <a:custGeom>
              <a:avLst/>
              <a:gdLst>
                <a:gd name="connsiteX0" fmla="*/ -514 w 119603"/>
                <a:gd name="connsiteY0" fmla="*/ 19368 h 21546"/>
                <a:gd name="connsiteX1" fmla="*/ 37474 w 119603"/>
                <a:gd name="connsiteY1" fmla="*/ 1617 h 21546"/>
                <a:gd name="connsiteX2" fmla="*/ 49443 w 119603"/>
                <a:gd name="connsiteY2" fmla="*/ 9888 h 21546"/>
                <a:gd name="connsiteX3" fmla="*/ 64167 w 119603"/>
                <a:gd name="connsiteY3" fmla="*/ 9888 h 21546"/>
                <a:gd name="connsiteX4" fmla="*/ 100541 w 119603"/>
                <a:gd name="connsiteY4" fmla="*/ -197 h 21546"/>
                <a:gd name="connsiteX5" fmla="*/ 119031 w 119603"/>
                <a:gd name="connsiteY5" fmla="*/ 19973 h 21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603" h="21546">
                  <a:moveTo>
                    <a:pt x="-514" y="19368"/>
                  </a:moveTo>
                  <a:cubicBezTo>
                    <a:pt x="3655" y="541"/>
                    <a:pt x="17775" y="-6182"/>
                    <a:pt x="37474" y="1617"/>
                  </a:cubicBezTo>
                  <a:cubicBezTo>
                    <a:pt x="41912" y="3634"/>
                    <a:pt x="45946" y="6459"/>
                    <a:pt x="49443" y="9888"/>
                  </a:cubicBezTo>
                  <a:cubicBezTo>
                    <a:pt x="54687" y="14796"/>
                    <a:pt x="59461" y="15064"/>
                    <a:pt x="64167" y="9888"/>
                  </a:cubicBezTo>
                  <a:cubicBezTo>
                    <a:pt x="74051" y="-1678"/>
                    <a:pt x="87498" y="3"/>
                    <a:pt x="100541" y="-197"/>
                  </a:cubicBezTo>
                  <a:cubicBezTo>
                    <a:pt x="113585" y="-399"/>
                    <a:pt x="119770" y="6526"/>
                    <a:pt x="119031" y="19973"/>
                  </a:cubicBezTo>
                  <a:close/>
                </a:path>
              </a:pathLst>
            </a:custGeom>
            <a:solidFill>
              <a:srgbClr val="020202"/>
            </a:solidFill>
            <a:ln w="6712" cap="flat">
              <a:noFill/>
              <a:prstDash val="solid"/>
              <a:miter/>
            </a:ln>
          </p:spPr>
          <p:txBody>
            <a:bodyPr rtlCol="0" anchor="ctr"/>
            <a:lstStyle/>
            <a:p>
              <a:endParaRPr lang="es-CO"/>
            </a:p>
          </p:txBody>
        </p:sp>
        <p:sp>
          <p:nvSpPr>
            <p:cNvPr id="1160" name="Freeform: Shape 1159">
              <a:extLst>
                <a:ext uri="{FF2B5EF4-FFF2-40B4-BE49-F238E27FC236}">
                  <a16:creationId xmlns:a16="http://schemas.microsoft.com/office/drawing/2014/main" id="{BC7BC8BA-7B11-76C6-B710-C7C0E96ECF31}"/>
                </a:ext>
              </a:extLst>
            </p:cNvPr>
            <p:cNvSpPr/>
            <p:nvPr/>
          </p:nvSpPr>
          <p:spPr>
            <a:xfrm>
              <a:off x="7115286" y="6479096"/>
              <a:ext cx="159549" cy="16480"/>
            </a:xfrm>
            <a:custGeom>
              <a:avLst/>
              <a:gdLst>
                <a:gd name="connsiteX0" fmla="*/ -514 w 159549"/>
                <a:gd name="connsiteY0" fmla="*/ 10496 h 16480"/>
                <a:gd name="connsiteX1" fmla="*/ 59998 w 159549"/>
                <a:gd name="connsiteY1" fmla="*/ 2159 h 16480"/>
                <a:gd name="connsiteX2" fmla="*/ 93616 w 159549"/>
                <a:gd name="connsiteY2" fmla="*/ 2159 h 16480"/>
                <a:gd name="connsiteX3" fmla="*/ 159036 w 159549"/>
                <a:gd name="connsiteY3" fmla="*/ 10496 h 16480"/>
                <a:gd name="connsiteX4" fmla="*/ 145589 w 159549"/>
                <a:gd name="connsiteY4" fmla="*/ 14731 h 16480"/>
                <a:gd name="connsiteX5" fmla="*/ 13068 w 159549"/>
                <a:gd name="connsiteY5" fmla="*/ 14731 h 16480"/>
                <a:gd name="connsiteX6" fmla="*/ -514 w 159549"/>
                <a:gd name="connsiteY6" fmla="*/ 10496 h 16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549" h="16480">
                  <a:moveTo>
                    <a:pt x="-514" y="10496"/>
                  </a:moveTo>
                  <a:cubicBezTo>
                    <a:pt x="19657" y="8882"/>
                    <a:pt x="39828" y="13723"/>
                    <a:pt x="59998" y="2159"/>
                  </a:cubicBezTo>
                  <a:cubicBezTo>
                    <a:pt x="70621" y="-2817"/>
                    <a:pt x="82992" y="-2817"/>
                    <a:pt x="93616" y="2159"/>
                  </a:cubicBezTo>
                  <a:cubicBezTo>
                    <a:pt x="115063" y="14596"/>
                    <a:pt x="137251" y="8478"/>
                    <a:pt x="159036" y="10496"/>
                  </a:cubicBezTo>
                  <a:cubicBezTo>
                    <a:pt x="155405" y="13858"/>
                    <a:pt x="150497" y="15404"/>
                    <a:pt x="145589" y="14731"/>
                  </a:cubicBezTo>
                  <a:lnTo>
                    <a:pt x="13068" y="14731"/>
                  </a:lnTo>
                  <a:cubicBezTo>
                    <a:pt x="8160" y="15471"/>
                    <a:pt x="3117" y="13858"/>
                    <a:pt x="-514" y="10496"/>
                  </a:cubicBezTo>
                  <a:close/>
                </a:path>
              </a:pathLst>
            </a:custGeom>
            <a:solidFill>
              <a:srgbClr val="020202"/>
            </a:solidFill>
            <a:ln w="6712" cap="flat">
              <a:noFill/>
              <a:prstDash val="solid"/>
              <a:miter/>
            </a:ln>
          </p:spPr>
          <p:txBody>
            <a:bodyPr rtlCol="0" anchor="ctr"/>
            <a:lstStyle/>
            <a:p>
              <a:endParaRPr lang="es-CO"/>
            </a:p>
          </p:txBody>
        </p:sp>
        <p:sp>
          <p:nvSpPr>
            <p:cNvPr id="1161" name="Freeform: Shape 1160">
              <a:extLst>
                <a:ext uri="{FF2B5EF4-FFF2-40B4-BE49-F238E27FC236}">
                  <a16:creationId xmlns:a16="http://schemas.microsoft.com/office/drawing/2014/main" id="{4FA18684-95C5-43D8-B813-6F1390FB216A}"/>
                </a:ext>
              </a:extLst>
            </p:cNvPr>
            <p:cNvSpPr/>
            <p:nvPr/>
          </p:nvSpPr>
          <p:spPr>
            <a:xfrm>
              <a:off x="7419391" y="6480826"/>
              <a:ext cx="44577" cy="15380"/>
            </a:xfrm>
            <a:custGeom>
              <a:avLst/>
              <a:gdLst>
                <a:gd name="connsiteX0" fmla="*/ -514 w 44577"/>
                <a:gd name="connsiteY0" fmla="*/ 8765 h 15380"/>
                <a:gd name="connsiteX1" fmla="*/ 12933 w 44577"/>
                <a:gd name="connsiteY1" fmla="*/ 5403 h 15380"/>
                <a:gd name="connsiteX2" fmla="*/ 44063 w 44577"/>
                <a:gd name="connsiteY2" fmla="*/ 13808 h 15380"/>
                <a:gd name="connsiteX3" fmla="*/ -514 w 44577"/>
                <a:gd name="connsiteY3" fmla="*/ 8765 h 15380"/>
              </a:gdLst>
              <a:ahLst/>
              <a:cxnLst>
                <a:cxn ang="0">
                  <a:pos x="connsiteX0" y="connsiteY0"/>
                </a:cxn>
                <a:cxn ang="0">
                  <a:pos x="connsiteX1" y="connsiteY1"/>
                </a:cxn>
                <a:cxn ang="0">
                  <a:pos x="connsiteX2" y="connsiteY2"/>
                </a:cxn>
                <a:cxn ang="0">
                  <a:pos x="connsiteX3" y="connsiteY3"/>
                </a:cxn>
              </a:cxnLst>
              <a:rect l="l" t="t" r="r" b="b"/>
              <a:pathLst>
                <a:path w="44577" h="15380">
                  <a:moveTo>
                    <a:pt x="-514" y="8765"/>
                  </a:moveTo>
                  <a:cubicBezTo>
                    <a:pt x="4192" y="8765"/>
                    <a:pt x="8765" y="7621"/>
                    <a:pt x="12933" y="5403"/>
                  </a:cubicBezTo>
                  <a:cubicBezTo>
                    <a:pt x="30818" y="-5221"/>
                    <a:pt x="32297" y="-4682"/>
                    <a:pt x="44063" y="13808"/>
                  </a:cubicBezTo>
                  <a:cubicBezTo>
                    <a:pt x="29137" y="11992"/>
                    <a:pt x="13404" y="17237"/>
                    <a:pt x="-514" y="8765"/>
                  </a:cubicBezTo>
                  <a:close/>
                </a:path>
              </a:pathLst>
            </a:custGeom>
            <a:solidFill>
              <a:srgbClr val="020202"/>
            </a:solidFill>
            <a:ln w="6712" cap="flat">
              <a:noFill/>
              <a:prstDash val="solid"/>
              <a:miter/>
            </a:ln>
          </p:spPr>
          <p:txBody>
            <a:bodyPr rtlCol="0" anchor="ctr"/>
            <a:lstStyle/>
            <a:p>
              <a:endParaRPr lang="es-CO"/>
            </a:p>
          </p:txBody>
        </p:sp>
        <p:sp>
          <p:nvSpPr>
            <p:cNvPr id="1162" name="Freeform: Shape 1161">
              <a:extLst>
                <a:ext uri="{FF2B5EF4-FFF2-40B4-BE49-F238E27FC236}">
                  <a16:creationId xmlns:a16="http://schemas.microsoft.com/office/drawing/2014/main" id="{886E5016-2CAC-F132-0D48-223A7FB70AC4}"/>
                </a:ext>
              </a:extLst>
            </p:cNvPr>
            <p:cNvSpPr/>
            <p:nvPr/>
          </p:nvSpPr>
          <p:spPr>
            <a:xfrm>
              <a:off x="7463968" y="6496064"/>
              <a:ext cx="14724" cy="4528"/>
            </a:xfrm>
            <a:custGeom>
              <a:avLst/>
              <a:gdLst>
                <a:gd name="connsiteX0" fmla="*/ -514 w 14724"/>
                <a:gd name="connsiteY0" fmla="*/ -1498 h 4528"/>
                <a:gd name="connsiteX1" fmla="*/ 14210 w 14724"/>
                <a:gd name="connsiteY1" fmla="*/ 2872 h 4528"/>
                <a:gd name="connsiteX2" fmla="*/ -514 w 14724"/>
                <a:gd name="connsiteY2" fmla="*/ -1498 h 4528"/>
              </a:gdLst>
              <a:ahLst/>
              <a:cxnLst>
                <a:cxn ang="0">
                  <a:pos x="connsiteX0" y="connsiteY0"/>
                </a:cxn>
                <a:cxn ang="0">
                  <a:pos x="connsiteX1" y="connsiteY1"/>
                </a:cxn>
                <a:cxn ang="0">
                  <a:pos x="connsiteX2" y="connsiteY2"/>
                </a:cxn>
              </a:cxnLst>
              <a:rect l="l" t="t" r="r" b="b"/>
              <a:pathLst>
                <a:path w="14724" h="4528">
                  <a:moveTo>
                    <a:pt x="-514" y="-1498"/>
                  </a:moveTo>
                  <a:cubicBezTo>
                    <a:pt x="4798" y="-1498"/>
                    <a:pt x="10446" y="-2507"/>
                    <a:pt x="14210" y="2872"/>
                  </a:cubicBezTo>
                  <a:cubicBezTo>
                    <a:pt x="8698" y="2939"/>
                    <a:pt x="3251" y="3747"/>
                    <a:pt x="-514" y="-1498"/>
                  </a:cubicBezTo>
                  <a:close/>
                </a:path>
              </a:pathLst>
            </a:custGeom>
            <a:solidFill>
              <a:srgbClr val="020202"/>
            </a:solidFill>
            <a:ln w="6712" cap="flat">
              <a:noFill/>
              <a:prstDash val="solid"/>
              <a:miter/>
            </a:ln>
          </p:spPr>
          <p:txBody>
            <a:bodyPr rtlCol="0" anchor="ctr"/>
            <a:lstStyle/>
            <a:p>
              <a:endParaRPr lang="es-CO"/>
            </a:p>
          </p:txBody>
        </p:sp>
        <p:sp>
          <p:nvSpPr>
            <p:cNvPr id="1163" name="Freeform: Shape 1162">
              <a:extLst>
                <a:ext uri="{FF2B5EF4-FFF2-40B4-BE49-F238E27FC236}">
                  <a16:creationId xmlns:a16="http://schemas.microsoft.com/office/drawing/2014/main" id="{82AD0125-0BBC-4705-9E47-B18EEBE02053}"/>
                </a:ext>
              </a:extLst>
            </p:cNvPr>
            <p:cNvSpPr/>
            <p:nvPr/>
          </p:nvSpPr>
          <p:spPr>
            <a:xfrm>
              <a:off x="6776958" y="6326572"/>
              <a:ext cx="4640" cy="5311"/>
            </a:xfrm>
            <a:custGeom>
              <a:avLst/>
              <a:gdLst>
                <a:gd name="connsiteX0" fmla="*/ -446 w 4640"/>
                <a:gd name="connsiteY0" fmla="*/ -1573 h 5311"/>
                <a:gd name="connsiteX1" fmla="*/ 4126 w 4640"/>
                <a:gd name="connsiteY1" fmla="*/ 3268 h 5311"/>
                <a:gd name="connsiteX2" fmla="*/ 4058 w 4640"/>
                <a:gd name="connsiteY2" fmla="*/ 3739 h 5311"/>
                <a:gd name="connsiteX3" fmla="*/ -514 w 4640"/>
                <a:gd name="connsiteY3" fmla="*/ -834 h 5311"/>
                <a:gd name="connsiteX4" fmla="*/ -446 w 4640"/>
                <a:gd name="connsiteY4" fmla="*/ -1573 h 5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0" h="5311">
                  <a:moveTo>
                    <a:pt x="-446" y="-1573"/>
                  </a:moveTo>
                  <a:cubicBezTo>
                    <a:pt x="2175" y="-1506"/>
                    <a:pt x="4193" y="712"/>
                    <a:pt x="4126" y="3268"/>
                  </a:cubicBezTo>
                  <a:cubicBezTo>
                    <a:pt x="4058" y="3470"/>
                    <a:pt x="4058" y="3604"/>
                    <a:pt x="4058" y="3739"/>
                  </a:cubicBezTo>
                  <a:cubicBezTo>
                    <a:pt x="1503" y="3739"/>
                    <a:pt x="-514" y="1654"/>
                    <a:pt x="-514" y="-834"/>
                  </a:cubicBezTo>
                  <a:cubicBezTo>
                    <a:pt x="-514" y="-1103"/>
                    <a:pt x="-514" y="-1304"/>
                    <a:pt x="-446" y="-1573"/>
                  </a:cubicBezTo>
                  <a:close/>
                </a:path>
              </a:pathLst>
            </a:custGeom>
            <a:solidFill>
              <a:srgbClr val="5B5B5B"/>
            </a:solidFill>
            <a:ln w="6712" cap="flat">
              <a:noFill/>
              <a:prstDash val="solid"/>
              <a:miter/>
            </a:ln>
          </p:spPr>
          <p:txBody>
            <a:bodyPr rtlCol="0" anchor="ctr"/>
            <a:lstStyle/>
            <a:p>
              <a:endParaRPr lang="es-CO"/>
            </a:p>
          </p:txBody>
        </p:sp>
        <p:sp>
          <p:nvSpPr>
            <p:cNvPr id="1164" name="Freeform: Shape 1163">
              <a:extLst>
                <a:ext uri="{FF2B5EF4-FFF2-40B4-BE49-F238E27FC236}">
                  <a16:creationId xmlns:a16="http://schemas.microsoft.com/office/drawing/2014/main" id="{D28AFC6F-DBA4-818A-16D5-2D428BE90BF6}"/>
                </a:ext>
              </a:extLst>
            </p:cNvPr>
            <p:cNvSpPr/>
            <p:nvPr/>
          </p:nvSpPr>
          <p:spPr>
            <a:xfrm>
              <a:off x="6781517" y="6331884"/>
              <a:ext cx="4658" cy="5444"/>
            </a:xfrm>
            <a:custGeom>
              <a:avLst/>
              <a:gdLst>
                <a:gd name="connsiteX0" fmla="*/ -500 w 4658"/>
                <a:gd name="connsiteY0" fmla="*/ -1573 h 5444"/>
                <a:gd name="connsiteX1" fmla="*/ 4139 w 4658"/>
                <a:gd name="connsiteY1" fmla="*/ 3535 h 5444"/>
                <a:gd name="connsiteX2" fmla="*/ 4139 w 4658"/>
                <a:gd name="connsiteY2" fmla="*/ 3872 h 5444"/>
                <a:gd name="connsiteX3" fmla="*/ -500 w 4658"/>
                <a:gd name="connsiteY3" fmla="*/ -1573 h 5444"/>
              </a:gdLst>
              <a:ahLst/>
              <a:cxnLst>
                <a:cxn ang="0">
                  <a:pos x="connsiteX0" y="connsiteY0"/>
                </a:cxn>
                <a:cxn ang="0">
                  <a:pos x="connsiteX1" y="connsiteY1"/>
                </a:cxn>
                <a:cxn ang="0">
                  <a:pos x="connsiteX2" y="connsiteY2"/>
                </a:cxn>
                <a:cxn ang="0">
                  <a:pos x="connsiteX3" y="connsiteY3"/>
                </a:cxn>
              </a:cxnLst>
              <a:rect l="l" t="t" r="r" b="b"/>
              <a:pathLst>
                <a:path w="4658" h="5444">
                  <a:moveTo>
                    <a:pt x="-500" y="-1573"/>
                  </a:moveTo>
                  <a:cubicBezTo>
                    <a:pt x="2189" y="-1440"/>
                    <a:pt x="4274" y="847"/>
                    <a:pt x="4139" y="3535"/>
                  </a:cubicBezTo>
                  <a:cubicBezTo>
                    <a:pt x="4139" y="3670"/>
                    <a:pt x="4139" y="3805"/>
                    <a:pt x="4139" y="3872"/>
                  </a:cubicBezTo>
                  <a:cubicBezTo>
                    <a:pt x="1382" y="3603"/>
                    <a:pt x="-702" y="1183"/>
                    <a:pt x="-500" y="-1573"/>
                  </a:cubicBezTo>
                  <a:close/>
                </a:path>
              </a:pathLst>
            </a:custGeom>
            <a:solidFill>
              <a:srgbClr val="5B5B5B"/>
            </a:solidFill>
            <a:ln w="6712" cap="flat">
              <a:noFill/>
              <a:prstDash val="solid"/>
              <a:miter/>
            </a:ln>
          </p:spPr>
          <p:txBody>
            <a:bodyPr rtlCol="0" anchor="ctr"/>
            <a:lstStyle/>
            <a:p>
              <a:endParaRPr lang="es-CO"/>
            </a:p>
          </p:txBody>
        </p:sp>
        <p:sp>
          <p:nvSpPr>
            <p:cNvPr id="1165" name="Freeform: Shape 1164">
              <a:extLst>
                <a:ext uri="{FF2B5EF4-FFF2-40B4-BE49-F238E27FC236}">
                  <a16:creationId xmlns:a16="http://schemas.microsoft.com/office/drawing/2014/main" id="{D12B1FEB-DFBA-192F-AF89-DD908AB47790}"/>
                </a:ext>
              </a:extLst>
            </p:cNvPr>
            <p:cNvSpPr/>
            <p:nvPr/>
          </p:nvSpPr>
          <p:spPr>
            <a:xfrm>
              <a:off x="5984154" y="1873981"/>
              <a:ext cx="1330485" cy="991686"/>
            </a:xfrm>
            <a:custGeom>
              <a:avLst/>
              <a:gdLst>
                <a:gd name="connsiteX0" fmla="*/ 15118 w 1330485"/>
                <a:gd name="connsiteY0" fmla="*/ -1573 h 991686"/>
                <a:gd name="connsiteX1" fmla="*/ 9604 w 1330485"/>
                <a:gd name="connsiteY1" fmla="*/ 169474 h 991686"/>
                <a:gd name="connsiteX2" fmla="*/ 27086 w 1330485"/>
                <a:gd name="connsiteY2" fmla="*/ 303945 h 991686"/>
                <a:gd name="connsiteX3" fmla="*/ 89413 w 1330485"/>
                <a:gd name="connsiteY3" fmla="*/ 465309 h 991686"/>
                <a:gd name="connsiteX4" fmla="*/ 174398 w 1330485"/>
                <a:gd name="connsiteY4" fmla="*/ 593057 h 991686"/>
                <a:gd name="connsiteX5" fmla="*/ 257904 w 1330485"/>
                <a:gd name="connsiteY5" fmla="*/ 700633 h 991686"/>
                <a:gd name="connsiteX6" fmla="*/ 343831 w 1330485"/>
                <a:gd name="connsiteY6" fmla="*/ 775197 h 991686"/>
                <a:gd name="connsiteX7" fmla="*/ 667636 w 1330485"/>
                <a:gd name="connsiteY7" fmla="*/ 933872 h 991686"/>
                <a:gd name="connsiteX8" fmla="*/ 843995 w 1330485"/>
                <a:gd name="connsiteY8" fmla="*/ 970381 h 991686"/>
                <a:gd name="connsiteX9" fmla="*/ 1002670 w 1330485"/>
                <a:gd name="connsiteY9" fmla="*/ 973339 h 991686"/>
                <a:gd name="connsiteX10" fmla="*/ 1154621 w 1330485"/>
                <a:gd name="connsiteY10" fmla="*/ 955858 h 991686"/>
                <a:gd name="connsiteX11" fmla="*/ 1262736 w 1330485"/>
                <a:gd name="connsiteY11" fmla="*/ 944899 h 991686"/>
                <a:gd name="connsiteX12" fmla="*/ 1329972 w 1330485"/>
                <a:gd name="connsiteY12" fmla="*/ 944563 h 991686"/>
                <a:gd name="connsiteX13" fmla="*/ 1267442 w 1330485"/>
                <a:gd name="connsiteY13" fmla="*/ 954177 h 991686"/>
                <a:gd name="connsiteX14" fmla="*/ 1196509 w 1330485"/>
                <a:gd name="connsiteY14" fmla="*/ 962985 h 991686"/>
                <a:gd name="connsiteX15" fmla="*/ 1179364 w 1330485"/>
                <a:gd name="connsiteY15" fmla="*/ 964464 h 991686"/>
                <a:gd name="connsiteX16" fmla="*/ 1051617 w 1330485"/>
                <a:gd name="connsiteY16" fmla="*/ 977239 h 991686"/>
                <a:gd name="connsiteX17" fmla="*/ 958362 w 1330485"/>
                <a:gd name="connsiteY17" fmla="*/ 980735 h 991686"/>
                <a:gd name="connsiteX18" fmla="*/ 944376 w 1330485"/>
                <a:gd name="connsiteY18" fmla="*/ 983963 h 991686"/>
                <a:gd name="connsiteX19" fmla="*/ 904035 w 1330485"/>
                <a:gd name="connsiteY19" fmla="*/ 985374 h 991686"/>
                <a:gd name="connsiteX20" fmla="*/ 877680 w 1330485"/>
                <a:gd name="connsiteY20" fmla="*/ 979390 h 991686"/>
                <a:gd name="connsiteX21" fmla="*/ 745427 w 1330485"/>
                <a:gd name="connsiteY21" fmla="*/ 962783 h 991686"/>
                <a:gd name="connsiteX22" fmla="*/ 657618 w 1330485"/>
                <a:gd name="connsiteY22" fmla="*/ 949336 h 991686"/>
                <a:gd name="connsiteX23" fmla="*/ 439843 w 1330485"/>
                <a:gd name="connsiteY23" fmla="*/ 861056 h 991686"/>
                <a:gd name="connsiteX24" fmla="*/ 362186 w 1330485"/>
                <a:gd name="connsiteY24" fmla="*/ 816816 h 991686"/>
                <a:gd name="connsiteX25" fmla="*/ 317946 w 1330485"/>
                <a:gd name="connsiteY25" fmla="*/ 816816 h 991686"/>
                <a:gd name="connsiteX26" fmla="*/ 298851 w 1330485"/>
                <a:gd name="connsiteY26" fmla="*/ 819572 h 991686"/>
                <a:gd name="connsiteX27" fmla="*/ 252391 w 1330485"/>
                <a:gd name="connsiteY27" fmla="*/ 823068 h 991686"/>
                <a:gd name="connsiteX28" fmla="*/ 205931 w 1330485"/>
                <a:gd name="connsiteY28" fmla="*/ 813252 h 991686"/>
                <a:gd name="connsiteX29" fmla="*/ 104204 w 1330485"/>
                <a:gd name="connsiteY29" fmla="*/ 684967 h 991686"/>
                <a:gd name="connsiteX30" fmla="*/ 52837 w 1330485"/>
                <a:gd name="connsiteY30" fmla="*/ 532141 h 991686"/>
                <a:gd name="connsiteX31" fmla="*/ 46113 w 1330485"/>
                <a:gd name="connsiteY31" fmla="*/ 503298 h 991686"/>
                <a:gd name="connsiteX32" fmla="*/ 49408 w 1330485"/>
                <a:gd name="connsiteY32" fmla="*/ 489447 h 991686"/>
                <a:gd name="connsiteX33" fmla="*/ 53173 w 1330485"/>
                <a:gd name="connsiteY33" fmla="*/ 452736 h 991686"/>
                <a:gd name="connsiteX34" fmla="*/ 31792 w 1330485"/>
                <a:gd name="connsiteY34" fmla="*/ 372054 h 991686"/>
                <a:gd name="connsiteX35" fmla="*/ 9403 w 1330485"/>
                <a:gd name="connsiteY35" fmla="*/ 245651 h 991686"/>
                <a:gd name="connsiteX36" fmla="*/ 5100 w 1330485"/>
                <a:gd name="connsiteY36" fmla="*/ 186551 h 991686"/>
                <a:gd name="connsiteX37" fmla="*/ 729 w 1330485"/>
                <a:gd name="connsiteY37" fmla="*/ 149707 h 991686"/>
                <a:gd name="connsiteX38" fmla="*/ 4831 w 1330485"/>
                <a:gd name="connsiteY38" fmla="*/ 88186 h 991686"/>
                <a:gd name="connsiteX39" fmla="*/ 9941 w 1330485"/>
                <a:gd name="connsiteY39" fmla="*/ 9185 h 991686"/>
                <a:gd name="connsiteX40" fmla="*/ 15118 w 1330485"/>
                <a:gd name="connsiteY40" fmla="*/ -1573 h 991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330485" h="991686">
                  <a:moveTo>
                    <a:pt x="15118" y="-1573"/>
                  </a:moveTo>
                  <a:cubicBezTo>
                    <a:pt x="8394" y="55309"/>
                    <a:pt x="11622" y="112727"/>
                    <a:pt x="9604" y="169474"/>
                  </a:cubicBezTo>
                  <a:cubicBezTo>
                    <a:pt x="7991" y="215597"/>
                    <a:pt x="17538" y="259973"/>
                    <a:pt x="27086" y="303945"/>
                  </a:cubicBezTo>
                  <a:cubicBezTo>
                    <a:pt x="39390" y="360624"/>
                    <a:pt x="60414" y="415085"/>
                    <a:pt x="89413" y="465309"/>
                  </a:cubicBezTo>
                  <a:cubicBezTo>
                    <a:pt x="114760" y="509819"/>
                    <a:pt x="143161" y="552513"/>
                    <a:pt x="174398" y="593057"/>
                  </a:cubicBezTo>
                  <a:cubicBezTo>
                    <a:pt x="202234" y="628893"/>
                    <a:pt x="228792" y="665737"/>
                    <a:pt x="257904" y="700633"/>
                  </a:cubicBezTo>
                  <a:cubicBezTo>
                    <a:pt x="282378" y="729880"/>
                    <a:pt x="313643" y="752135"/>
                    <a:pt x="343831" y="775197"/>
                  </a:cubicBezTo>
                  <a:cubicBezTo>
                    <a:pt x="441322" y="849156"/>
                    <a:pt x="552261" y="896220"/>
                    <a:pt x="667636" y="933872"/>
                  </a:cubicBezTo>
                  <a:cubicBezTo>
                    <a:pt x="725035" y="951959"/>
                    <a:pt x="784155" y="964195"/>
                    <a:pt x="843995" y="970381"/>
                  </a:cubicBezTo>
                  <a:cubicBezTo>
                    <a:pt x="896707" y="975759"/>
                    <a:pt x="949756" y="976701"/>
                    <a:pt x="1002670" y="973339"/>
                  </a:cubicBezTo>
                  <a:cubicBezTo>
                    <a:pt x="1053701" y="971658"/>
                    <a:pt x="1104531" y="965809"/>
                    <a:pt x="1154621" y="955858"/>
                  </a:cubicBezTo>
                  <a:cubicBezTo>
                    <a:pt x="1190324" y="949269"/>
                    <a:pt x="1226429" y="945571"/>
                    <a:pt x="1262736" y="944899"/>
                  </a:cubicBezTo>
                  <a:cubicBezTo>
                    <a:pt x="1285058" y="943755"/>
                    <a:pt x="1307514" y="944899"/>
                    <a:pt x="1329972" y="944563"/>
                  </a:cubicBezTo>
                  <a:cubicBezTo>
                    <a:pt x="1309801" y="952227"/>
                    <a:pt x="1288487" y="952765"/>
                    <a:pt x="1267442" y="954177"/>
                  </a:cubicBezTo>
                  <a:cubicBezTo>
                    <a:pt x="1243641" y="955791"/>
                    <a:pt x="1219369" y="952294"/>
                    <a:pt x="1196509" y="962985"/>
                  </a:cubicBezTo>
                  <a:cubicBezTo>
                    <a:pt x="1190929" y="964532"/>
                    <a:pt x="1185147" y="965069"/>
                    <a:pt x="1179364" y="964464"/>
                  </a:cubicBezTo>
                  <a:cubicBezTo>
                    <a:pt x="1136468" y="965741"/>
                    <a:pt x="1094177" y="973945"/>
                    <a:pt x="1051617" y="977239"/>
                  </a:cubicBezTo>
                  <a:cubicBezTo>
                    <a:pt x="1020823" y="979659"/>
                    <a:pt x="989694" y="990148"/>
                    <a:pt x="958362" y="980735"/>
                  </a:cubicBezTo>
                  <a:cubicBezTo>
                    <a:pt x="953454" y="979525"/>
                    <a:pt x="948277" y="980735"/>
                    <a:pt x="944376" y="983963"/>
                  </a:cubicBezTo>
                  <a:cubicBezTo>
                    <a:pt x="932140" y="991628"/>
                    <a:pt x="916743" y="992165"/>
                    <a:pt x="904035" y="985374"/>
                  </a:cubicBezTo>
                  <a:cubicBezTo>
                    <a:pt x="895900" y="981273"/>
                    <a:pt x="886823" y="979188"/>
                    <a:pt x="877680" y="979390"/>
                  </a:cubicBezTo>
                  <a:cubicBezTo>
                    <a:pt x="832565" y="982214"/>
                    <a:pt x="789332" y="969574"/>
                    <a:pt x="745427" y="962783"/>
                  </a:cubicBezTo>
                  <a:cubicBezTo>
                    <a:pt x="716180" y="958278"/>
                    <a:pt x="686395" y="957337"/>
                    <a:pt x="657618" y="949336"/>
                  </a:cubicBezTo>
                  <a:cubicBezTo>
                    <a:pt x="581374" y="929166"/>
                    <a:pt x="508020" y="901800"/>
                    <a:pt x="439843" y="861056"/>
                  </a:cubicBezTo>
                  <a:cubicBezTo>
                    <a:pt x="414294" y="845794"/>
                    <a:pt x="388408" y="830935"/>
                    <a:pt x="362186" y="816816"/>
                  </a:cubicBezTo>
                  <a:cubicBezTo>
                    <a:pt x="348134" y="809218"/>
                    <a:pt x="333141" y="799133"/>
                    <a:pt x="317946" y="816816"/>
                  </a:cubicBezTo>
                  <a:cubicBezTo>
                    <a:pt x="313373" y="822060"/>
                    <a:pt x="305238" y="820513"/>
                    <a:pt x="298851" y="819572"/>
                  </a:cubicBezTo>
                  <a:cubicBezTo>
                    <a:pt x="283292" y="817488"/>
                    <a:pt x="267459" y="818630"/>
                    <a:pt x="252391" y="823068"/>
                  </a:cubicBezTo>
                  <a:cubicBezTo>
                    <a:pt x="236235" y="827708"/>
                    <a:pt x="218827" y="824010"/>
                    <a:pt x="205931" y="813252"/>
                  </a:cubicBezTo>
                  <a:cubicBezTo>
                    <a:pt x="160750" y="779634"/>
                    <a:pt x="124711" y="738621"/>
                    <a:pt x="104204" y="684967"/>
                  </a:cubicBezTo>
                  <a:cubicBezTo>
                    <a:pt x="84975" y="634675"/>
                    <a:pt x="67024" y="584114"/>
                    <a:pt x="52837" y="532141"/>
                  </a:cubicBezTo>
                  <a:cubicBezTo>
                    <a:pt x="50215" y="522661"/>
                    <a:pt x="48534" y="512912"/>
                    <a:pt x="46113" y="503298"/>
                  </a:cubicBezTo>
                  <a:cubicBezTo>
                    <a:pt x="44479" y="498456"/>
                    <a:pt x="45757" y="493078"/>
                    <a:pt x="49408" y="489447"/>
                  </a:cubicBezTo>
                  <a:cubicBezTo>
                    <a:pt x="60905" y="478151"/>
                    <a:pt x="57140" y="465914"/>
                    <a:pt x="53173" y="452736"/>
                  </a:cubicBezTo>
                  <a:cubicBezTo>
                    <a:pt x="45172" y="425842"/>
                    <a:pt x="33675" y="398948"/>
                    <a:pt x="31792" y="372054"/>
                  </a:cubicBezTo>
                  <a:cubicBezTo>
                    <a:pt x="28834" y="328889"/>
                    <a:pt x="13907" y="288346"/>
                    <a:pt x="9403" y="245651"/>
                  </a:cubicBezTo>
                  <a:cubicBezTo>
                    <a:pt x="6592" y="226086"/>
                    <a:pt x="5153" y="206319"/>
                    <a:pt x="5100" y="186551"/>
                  </a:cubicBezTo>
                  <a:cubicBezTo>
                    <a:pt x="5086" y="174113"/>
                    <a:pt x="3621" y="161742"/>
                    <a:pt x="729" y="149707"/>
                  </a:cubicBezTo>
                  <a:cubicBezTo>
                    <a:pt x="-3439" y="129066"/>
                    <a:pt x="4158" y="108760"/>
                    <a:pt x="4831" y="88186"/>
                  </a:cubicBezTo>
                  <a:cubicBezTo>
                    <a:pt x="5638" y="61763"/>
                    <a:pt x="3957" y="35272"/>
                    <a:pt x="9941" y="9185"/>
                  </a:cubicBezTo>
                  <a:cubicBezTo>
                    <a:pt x="10257" y="5083"/>
                    <a:pt x="12099" y="1251"/>
                    <a:pt x="15118" y="-1573"/>
                  </a:cubicBezTo>
                  <a:close/>
                </a:path>
              </a:pathLst>
            </a:custGeom>
            <a:solidFill>
              <a:srgbClr val="020202"/>
            </a:solidFill>
            <a:ln w="6712" cap="flat">
              <a:noFill/>
              <a:prstDash val="solid"/>
              <a:miter/>
            </a:ln>
          </p:spPr>
          <p:txBody>
            <a:bodyPr rtlCol="0" anchor="ctr"/>
            <a:lstStyle/>
            <a:p>
              <a:endParaRPr lang="es-CO"/>
            </a:p>
          </p:txBody>
        </p:sp>
        <p:sp>
          <p:nvSpPr>
            <p:cNvPr id="1166" name="Freeform: Shape 1165">
              <a:extLst>
                <a:ext uri="{FF2B5EF4-FFF2-40B4-BE49-F238E27FC236}">
                  <a16:creationId xmlns:a16="http://schemas.microsoft.com/office/drawing/2014/main" id="{B8B164D4-FE18-FD4C-1D6A-591298CCD224}"/>
                </a:ext>
              </a:extLst>
            </p:cNvPr>
            <p:cNvSpPr/>
            <p:nvPr/>
          </p:nvSpPr>
          <p:spPr>
            <a:xfrm>
              <a:off x="5999446" y="1839087"/>
              <a:ext cx="5551" cy="29919"/>
            </a:xfrm>
            <a:custGeom>
              <a:avLst/>
              <a:gdLst>
                <a:gd name="connsiteX0" fmla="*/ 4801 w 5551"/>
                <a:gd name="connsiteY0" fmla="*/ -1573 h 29919"/>
                <a:gd name="connsiteX1" fmla="*/ -174 w 5551"/>
                <a:gd name="connsiteY1" fmla="*/ 28347 h 29919"/>
                <a:gd name="connsiteX2" fmla="*/ 4801 w 5551"/>
                <a:gd name="connsiteY2" fmla="*/ -1573 h 29919"/>
              </a:gdLst>
              <a:ahLst/>
              <a:cxnLst>
                <a:cxn ang="0">
                  <a:pos x="connsiteX0" y="connsiteY0"/>
                </a:cxn>
                <a:cxn ang="0">
                  <a:pos x="connsiteX1" y="connsiteY1"/>
                </a:cxn>
                <a:cxn ang="0">
                  <a:pos x="connsiteX2" y="connsiteY2"/>
                </a:cxn>
              </a:cxnLst>
              <a:rect l="l" t="t" r="r" b="b"/>
              <a:pathLst>
                <a:path w="5551" h="29919">
                  <a:moveTo>
                    <a:pt x="4801" y="-1573"/>
                  </a:moveTo>
                  <a:cubicBezTo>
                    <a:pt x="3322" y="8445"/>
                    <a:pt x="8566" y="19539"/>
                    <a:pt x="-174" y="28347"/>
                  </a:cubicBezTo>
                  <a:cubicBezTo>
                    <a:pt x="1305" y="18329"/>
                    <a:pt x="-4208" y="7167"/>
                    <a:pt x="4801" y="-1573"/>
                  </a:cubicBezTo>
                  <a:close/>
                </a:path>
              </a:pathLst>
            </a:custGeom>
            <a:solidFill>
              <a:srgbClr val="020202"/>
            </a:solidFill>
            <a:ln w="6712" cap="flat">
              <a:noFill/>
              <a:prstDash val="solid"/>
              <a:miter/>
            </a:ln>
          </p:spPr>
          <p:txBody>
            <a:bodyPr rtlCol="0" anchor="ctr"/>
            <a:lstStyle/>
            <a:p>
              <a:endParaRPr lang="es-CO"/>
            </a:p>
          </p:txBody>
        </p:sp>
        <p:sp>
          <p:nvSpPr>
            <p:cNvPr id="1167" name="Freeform: Shape 1166">
              <a:extLst>
                <a:ext uri="{FF2B5EF4-FFF2-40B4-BE49-F238E27FC236}">
                  <a16:creationId xmlns:a16="http://schemas.microsoft.com/office/drawing/2014/main" id="{EBF5C551-BD81-19A2-CF74-B6021DDBC809}"/>
                </a:ext>
              </a:extLst>
            </p:cNvPr>
            <p:cNvSpPr/>
            <p:nvPr/>
          </p:nvSpPr>
          <p:spPr>
            <a:xfrm>
              <a:off x="6009396" y="1774339"/>
              <a:ext cx="5551" cy="29919"/>
            </a:xfrm>
            <a:custGeom>
              <a:avLst/>
              <a:gdLst>
                <a:gd name="connsiteX0" fmla="*/ 4802 w 5551"/>
                <a:gd name="connsiteY0" fmla="*/ -1573 h 29919"/>
                <a:gd name="connsiteX1" fmla="*/ -174 w 5551"/>
                <a:gd name="connsiteY1" fmla="*/ 28347 h 29919"/>
                <a:gd name="connsiteX2" fmla="*/ 4802 w 5551"/>
                <a:gd name="connsiteY2" fmla="*/ -1573 h 29919"/>
              </a:gdLst>
              <a:ahLst/>
              <a:cxnLst>
                <a:cxn ang="0">
                  <a:pos x="connsiteX0" y="connsiteY0"/>
                </a:cxn>
                <a:cxn ang="0">
                  <a:pos x="connsiteX1" y="connsiteY1"/>
                </a:cxn>
                <a:cxn ang="0">
                  <a:pos x="connsiteX2" y="connsiteY2"/>
                </a:cxn>
              </a:cxnLst>
              <a:rect l="l" t="t" r="r" b="b"/>
              <a:pathLst>
                <a:path w="5551" h="29919">
                  <a:moveTo>
                    <a:pt x="4802" y="-1573"/>
                  </a:moveTo>
                  <a:cubicBezTo>
                    <a:pt x="3322" y="8445"/>
                    <a:pt x="8567" y="19539"/>
                    <a:pt x="-174" y="28347"/>
                  </a:cubicBezTo>
                  <a:cubicBezTo>
                    <a:pt x="1305" y="18329"/>
                    <a:pt x="-4208" y="7167"/>
                    <a:pt x="4802" y="-1573"/>
                  </a:cubicBezTo>
                  <a:close/>
                </a:path>
              </a:pathLst>
            </a:custGeom>
            <a:solidFill>
              <a:srgbClr val="020202"/>
            </a:solidFill>
            <a:ln w="6712" cap="flat">
              <a:noFill/>
              <a:prstDash val="solid"/>
              <a:miter/>
            </a:ln>
          </p:spPr>
          <p:txBody>
            <a:bodyPr rtlCol="0" anchor="ctr"/>
            <a:lstStyle/>
            <a:p>
              <a:endParaRPr lang="es-CO"/>
            </a:p>
          </p:txBody>
        </p:sp>
        <p:sp>
          <p:nvSpPr>
            <p:cNvPr id="1168" name="Freeform: Shape 1167">
              <a:extLst>
                <a:ext uri="{FF2B5EF4-FFF2-40B4-BE49-F238E27FC236}">
                  <a16:creationId xmlns:a16="http://schemas.microsoft.com/office/drawing/2014/main" id="{0AAC7985-39F7-E050-367E-5EBE8024B301}"/>
                </a:ext>
              </a:extLst>
            </p:cNvPr>
            <p:cNvSpPr/>
            <p:nvPr/>
          </p:nvSpPr>
          <p:spPr>
            <a:xfrm>
              <a:off x="6004574" y="1809503"/>
              <a:ext cx="5279" cy="24944"/>
            </a:xfrm>
            <a:custGeom>
              <a:avLst/>
              <a:gdLst>
                <a:gd name="connsiteX0" fmla="*/ 4649 w 5279"/>
                <a:gd name="connsiteY0" fmla="*/ -1573 h 24944"/>
                <a:gd name="connsiteX1" fmla="*/ -327 w 5279"/>
                <a:gd name="connsiteY1" fmla="*/ 23371 h 24944"/>
                <a:gd name="connsiteX2" fmla="*/ 4649 w 5279"/>
                <a:gd name="connsiteY2" fmla="*/ -1573 h 24944"/>
              </a:gdLst>
              <a:ahLst/>
              <a:cxnLst>
                <a:cxn ang="0">
                  <a:pos x="connsiteX0" y="connsiteY0"/>
                </a:cxn>
                <a:cxn ang="0">
                  <a:pos x="connsiteX1" y="connsiteY1"/>
                </a:cxn>
                <a:cxn ang="0">
                  <a:pos x="connsiteX2" y="connsiteY2"/>
                </a:cxn>
              </a:cxnLst>
              <a:rect l="l" t="t" r="r" b="b"/>
              <a:pathLst>
                <a:path w="5279" h="24944">
                  <a:moveTo>
                    <a:pt x="4649" y="-1573"/>
                  </a:moveTo>
                  <a:cubicBezTo>
                    <a:pt x="3506" y="6832"/>
                    <a:pt x="7742" y="16312"/>
                    <a:pt x="-327" y="23371"/>
                  </a:cubicBezTo>
                  <a:cubicBezTo>
                    <a:pt x="884" y="14698"/>
                    <a:pt x="-3689" y="5151"/>
                    <a:pt x="4649" y="-1573"/>
                  </a:cubicBezTo>
                  <a:close/>
                </a:path>
              </a:pathLst>
            </a:custGeom>
            <a:solidFill>
              <a:srgbClr val="020202"/>
            </a:solidFill>
            <a:ln w="6712" cap="flat">
              <a:noFill/>
              <a:prstDash val="solid"/>
              <a:miter/>
            </a:ln>
          </p:spPr>
          <p:txBody>
            <a:bodyPr rtlCol="0" anchor="ctr"/>
            <a:lstStyle/>
            <a:p>
              <a:endParaRPr lang="es-CO"/>
            </a:p>
          </p:txBody>
        </p:sp>
        <p:sp>
          <p:nvSpPr>
            <p:cNvPr id="1169" name="Freeform: Shape 1168">
              <a:extLst>
                <a:ext uri="{FF2B5EF4-FFF2-40B4-BE49-F238E27FC236}">
                  <a16:creationId xmlns:a16="http://schemas.microsoft.com/office/drawing/2014/main" id="{7D791566-3C93-22A5-AF68-B14713F63904}"/>
                </a:ext>
              </a:extLst>
            </p:cNvPr>
            <p:cNvSpPr/>
            <p:nvPr/>
          </p:nvSpPr>
          <p:spPr>
            <a:xfrm>
              <a:off x="6008633" y="1318938"/>
              <a:ext cx="2321617" cy="1518196"/>
            </a:xfrm>
            <a:custGeom>
              <a:avLst/>
              <a:gdLst>
                <a:gd name="connsiteX0" fmla="*/ 185890 w 2321617"/>
                <a:gd name="connsiteY0" fmla="*/ 135469 h 1518196"/>
                <a:gd name="connsiteX1" fmla="*/ 395933 w 2321617"/>
                <a:gd name="connsiteY1" fmla="*/ 17201 h 1518196"/>
                <a:gd name="connsiteX2" fmla="*/ 473052 w 2321617"/>
                <a:gd name="connsiteY2" fmla="*/ -10 h 1518196"/>
                <a:gd name="connsiteX3" fmla="*/ 484549 w 2321617"/>
                <a:gd name="connsiteY3" fmla="*/ 460 h 1518196"/>
                <a:gd name="connsiteX4" fmla="*/ 466328 w 2321617"/>
                <a:gd name="connsiteY4" fmla="*/ 12697 h 1518196"/>
                <a:gd name="connsiteX5" fmla="*/ 400707 w 2321617"/>
                <a:gd name="connsiteY5" fmla="*/ 30245 h 1518196"/>
                <a:gd name="connsiteX6" fmla="*/ 215272 w 2321617"/>
                <a:gd name="connsiteY6" fmla="*/ 130224 h 1518196"/>
                <a:gd name="connsiteX7" fmla="*/ 193891 w 2321617"/>
                <a:gd name="connsiteY7" fmla="*/ 181861 h 1518196"/>
                <a:gd name="connsiteX8" fmla="*/ 225828 w 2321617"/>
                <a:gd name="connsiteY8" fmla="*/ 370119 h 1518196"/>
                <a:gd name="connsiteX9" fmla="*/ 348398 w 2321617"/>
                <a:gd name="connsiteY9" fmla="*/ 579087 h 1518196"/>
                <a:gd name="connsiteX10" fmla="*/ 622180 w 2321617"/>
                <a:gd name="connsiteY10" fmla="*/ 820395 h 1518196"/>
                <a:gd name="connsiteX11" fmla="*/ 977720 w 2321617"/>
                <a:gd name="connsiteY11" fmla="*/ 946057 h 1518196"/>
                <a:gd name="connsiteX12" fmla="*/ 1089129 w 2321617"/>
                <a:gd name="connsiteY12" fmla="*/ 955336 h 1518196"/>
                <a:gd name="connsiteX13" fmla="*/ 1222860 w 2321617"/>
                <a:gd name="connsiteY13" fmla="*/ 946124 h 1518196"/>
                <a:gd name="connsiteX14" fmla="*/ 1464907 w 2321617"/>
                <a:gd name="connsiteY14" fmla="*/ 920575 h 1518196"/>
                <a:gd name="connsiteX15" fmla="*/ 1897768 w 2321617"/>
                <a:gd name="connsiteY15" fmla="*/ 840363 h 1518196"/>
                <a:gd name="connsiteX16" fmla="*/ 2293717 w 2321617"/>
                <a:gd name="connsiteY16" fmla="*/ 638658 h 1518196"/>
                <a:gd name="connsiteX17" fmla="*/ 2307164 w 2321617"/>
                <a:gd name="connsiteY17" fmla="*/ 627900 h 1518196"/>
                <a:gd name="connsiteX18" fmla="*/ 2314963 w 2321617"/>
                <a:gd name="connsiteY18" fmla="*/ 627228 h 1518196"/>
                <a:gd name="connsiteX19" fmla="*/ 2319804 w 2321617"/>
                <a:gd name="connsiteY19" fmla="*/ 698564 h 1518196"/>
                <a:gd name="connsiteX20" fmla="*/ 2320813 w 2321617"/>
                <a:gd name="connsiteY20" fmla="*/ 720819 h 1518196"/>
                <a:gd name="connsiteX21" fmla="*/ 2320813 w 2321617"/>
                <a:gd name="connsiteY21" fmla="*/ 912507 h 1518196"/>
                <a:gd name="connsiteX22" fmla="*/ 2270924 w 2321617"/>
                <a:gd name="connsiteY22" fmla="*/ 1070779 h 1518196"/>
                <a:gd name="connsiteX23" fmla="*/ 2194881 w 2321617"/>
                <a:gd name="connsiteY23" fmla="*/ 1151864 h 1518196"/>
                <a:gd name="connsiteX24" fmla="*/ 2020069 w 2321617"/>
                <a:gd name="connsiteY24" fmla="*/ 1264215 h 1518196"/>
                <a:gd name="connsiteX25" fmla="*/ 1876253 w 2321617"/>
                <a:gd name="connsiteY25" fmla="*/ 1325466 h 1518196"/>
                <a:gd name="connsiteX26" fmla="*/ 1805521 w 2321617"/>
                <a:gd name="connsiteY26" fmla="*/ 1355588 h 1518196"/>
                <a:gd name="connsiteX27" fmla="*/ 1675757 w 2321617"/>
                <a:gd name="connsiteY27" fmla="*/ 1397273 h 1518196"/>
                <a:gd name="connsiteX28" fmla="*/ 1519098 w 2321617"/>
                <a:gd name="connsiteY28" fmla="*/ 1453011 h 1518196"/>
                <a:gd name="connsiteX29" fmla="*/ 1443728 w 2321617"/>
                <a:gd name="connsiteY29" fmla="*/ 1465114 h 1518196"/>
                <a:gd name="connsiteX30" fmla="*/ 1375216 w 2321617"/>
                <a:gd name="connsiteY30" fmla="*/ 1473787 h 1518196"/>
                <a:gd name="connsiteX31" fmla="*/ 1294533 w 2321617"/>
                <a:gd name="connsiteY31" fmla="*/ 1485957 h 1518196"/>
                <a:gd name="connsiteX32" fmla="*/ 1180569 w 2321617"/>
                <a:gd name="connsiteY32" fmla="*/ 1490528 h 1518196"/>
                <a:gd name="connsiteX33" fmla="*/ 1094844 w 2321617"/>
                <a:gd name="connsiteY33" fmla="*/ 1501757 h 1518196"/>
                <a:gd name="connsiteX34" fmla="*/ 1036013 w 2321617"/>
                <a:gd name="connsiteY34" fmla="*/ 1508951 h 1518196"/>
                <a:gd name="connsiteX35" fmla="*/ 850108 w 2321617"/>
                <a:gd name="connsiteY35" fmla="*/ 1514061 h 1518196"/>
                <a:gd name="connsiteX36" fmla="*/ 637106 w 2321617"/>
                <a:gd name="connsiteY36" fmla="*/ 1472241 h 1518196"/>
                <a:gd name="connsiteX37" fmla="*/ 361441 w 2321617"/>
                <a:gd name="connsiteY37" fmla="*/ 1342543 h 1518196"/>
                <a:gd name="connsiteX38" fmla="*/ 190664 w 2321617"/>
                <a:gd name="connsiteY38" fmla="*/ 1178557 h 1518196"/>
                <a:gd name="connsiteX39" fmla="*/ 105275 w 2321617"/>
                <a:gd name="connsiteY39" fmla="*/ 1059887 h 1518196"/>
                <a:gd name="connsiteX40" fmla="*/ 9398 w 2321617"/>
                <a:gd name="connsiteY40" fmla="*/ 819588 h 1518196"/>
                <a:gd name="connsiteX41" fmla="*/ -284 w 2321617"/>
                <a:gd name="connsiteY41" fmla="*/ 651500 h 1518196"/>
                <a:gd name="connsiteX42" fmla="*/ 18541 w 2321617"/>
                <a:gd name="connsiteY42" fmla="*/ 459610 h 1518196"/>
                <a:gd name="connsiteX43" fmla="*/ 43822 w 2321617"/>
                <a:gd name="connsiteY43" fmla="*/ 343696 h 1518196"/>
                <a:gd name="connsiteX44" fmla="*/ 118655 w 2321617"/>
                <a:gd name="connsiteY44" fmla="*/ 213865 h 1518196"/>
                <a:gd name="connsiteX45" fmla="*/ 171233 w 2321617"/>
                <a:gd name="connsiteY45" fmla="*/ 160950 h 1518196"/>
                <a:gd name="connsiteX46" fmla="*/ 184680 w 2321617"/>
                <a:gd name="connsiteY46" fmla="*/ 140780 h 1518196"/>
                <a:gd name="connsiteX47" fmla="*/ 183537 w 2321617"/>
                <a:gd name="connsiteY47" fmla="*/ 137217 h 1518196"/>
                <a:gd name="connsiteX48" fmla="*/ 185890 w 2321617"/>
                <a:gd name="connsiteY48" fmla="*/ 135469 h 151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321617" h="1518196">
                  <a:moveTo>
                    <a:pt x="185890" y="135469"/>
                  </a:moveTo>
                  <a:cubicBezTo>
                    <a:pt x="247666" y="82958"/>
                    <a:pt x="318975" y="42751"/>
                    <a:pt x="395933" y="17201"/>
                  </a:cubicBezTo>
                  <a:cubicBezTo>
                    <a:pt x="421005" y="8932"/>
                    <a:pt x="446837" y="3149"/>
                    <a:pt x="473052" y="-10"/>
                  </a:cubicBezTo>
                  <a:cubicBezTo>
                    <a:pt x="476609" y="-2230"/>
                    <a:pt x="481188" y="-2095"/>
                    <a:pt x="484549" y="460"/>
                  </a:cubicBezTo>
                  <a:cubicBezTo>
                    <a:pt x="483406" y="11823"/>
                    <a:pt x="473724" y="10680"/>
                    <a:pt x="466328" y="12697"/>
                  </a:cubicBezTo>
                  <a:cubicBezTo>
                    <a:pt x="444477" y="18547"/>
                    <a:pt x="421617" y="20765"/>
                    <a:pt x="400707" y="30245"/>
                  </a:cubicBezTo>
                  <a:cubicBezTo>
                    <a:pt x="334345" y="55122"/>
                    <a:pt x="271077" y="85445"/>
                    <a:pt x="215272" y="130224"/>
                  </a:cubicBezTo>
                  <a:cubicBezTo>
                    <a:pt x="197791" y="144209"/>
                    <a:pt x="192950" y="159606"/>
                    <a:pt x="193891" y="181861"/>
                  </a:cubicBezTo>
                  <a:cubicBezTo>
                    <a:pt x="196648" y="246071"/>
                    <a:pt x="204783" y="308667"/>
                    <a:pt x="225828" y="370119"/>
                  </a:cubicBezTo>
                  <a:cubicBezTo>
                    <a:pt x="251552" y="447642"/>
                    <a:pt x="293319" y="518844"/>
                    <a:pt x="348398" y="579087"/>
                  </a:cubicBezTo>
                  <a:cubicBezTo>
                    <a:pt x="431299" y="668644"/>
                    <a:pt x="518570" y="753899"/>
                    <a:pt x="622180" y="820395"/>
                  </a:cubicBezTo>
                  <a:cubicBezTo>
                    <a:pt x="730765" y="889916"/>
                    <a:pt x="848628" y="933753"/>
                    <a:pt x="977720" y="946057"/>
                  </a:cubicBezTo>
                  <a:cubicBezTo>
                    <a:pt x="1014834" y="949621"/>
                    <a:pt x="1051679" y="953520"/>
                    <a:pt x="1089129" y="955336"/>
                  </a:cubicBezTo>
                  <a:cubicBezTo>
                    <a:pt x="1134043" y="957554"/>
                    <a:pt x="1178283" y="951369"/>
                    <a:pt x="1222860" y="946124"/>
                  </a:cubicBezTo>
                  <a:cubicBezTo>
                    <a:pt x="1303542" y="936644"/>
                    <a:pt x="1384830" y="933417"/>
                    <a:pt x="1464907" y="920575"/>
                  </a:cubicBezTo>
                  <a:cubicBezTo>
                    <a:pt x="1609866" y="897312"/>
                    <a:pt x="1755834" y="879360"/>
                    <a:pt x="1897768" y="840363"/>
                  </a:cubicBezTo>
                  <a:cubicBezTo>
                    <a:pt x="2043400" y="800022"/>
                    <a:pt x="2176997" y="735678"/>
                    <a:pt x="2293717" y="638658"/>
                  </a:cubicBezTo>
                  <a:cubicBezTo>
                    <a:pt x="2297885" y="634691"/>
                    <a:pt x="2302323" y="631060"/>
                    <a:pt x="2307164" y="627900"/>
                  </a:cubicBezTo>
                  <a:cubicBezTo>
                    <a:pt x="2309584" y="626689"/>
                    <a:pt x="2312341" y="626420"/>
                    <a:pt x="2314963" y="627228"/>
                  </a:cubicBezTo>
                  <a:cubicBezTo>
                    <a:pt x="2316241" y="651029"/>
                    <a:pt x="2313753" y="674965"/>
                    <a:pt x="2319804" y="698564"/>
                  </a:cubicBezTo>
                  <a:cubicBezTo>
                    <a:pt x="2321081" y="705893"/>
                    <a:pt x="2321418" y="713356"/>
                    <a:pt x="2320813" y="720819"/>
                  </a:cubicBezTo>
                  <a:cubicBezTo>
                    <a:pt x="2320813" y="784692"/>
                    <a:pt x="2321351" y="848566"/>
                    <a:pt x="2320813" y="912507"/>
                  </a:cubicBezTo>
                  <a:cubicBezTo>
                    <a:pt x="2320207" y="970128"/>
                    <a:pt x="2305147" y="1024319"/>
                    <a:pt x="2270924" y="1070779"/>
                  </a:cubicBezTo>
                  <a:cubicBezTo>
                    <a:pt x="2249140" y="1100900"/>
                    <a:pt x="2223523" y="1128131"/>
                    <a:pt x="2194881" y="1151864"/>
                  </a:cubicBezTo>
                  <a:cubicBezTo>
                    <a:pt x="2141698" y="1196711"/>
                    <a:pt x="2082934" y="1234497"/>
                    <a:pt x="2020069" y="1264215"/>
                  </a:cubicBezTo>
                  <a:cubicBezTo>
                    <a:pt x="1973004" y="1285797"/>
                    <a:pt x="1924258" y="1305094"/>
                    <a:pt x="1876253" y="1325466"/>
                  </a:cubicBezTo>
                  <a:lnTo>
                    <a:pt x="1805521" y="1355588"/>
                  </a:lnTo>
                  <a:cubicBezTo>
                    <a:pt x="1763567" y="1373540"/>
                    <a:pt x="1718855" y="1382817"/>
                    <a:pt x="1675757" y="1397273"/>
                  </a:cubicBezTo>
                  <a:cubicBezTo>
                    <a:pt x="1623179" y="1414821"/>
                    <a:pt x="1571946" y="1436135"/>
                    <a:pt x="1519098" y="1453011"/>
                  </a:cubicBezTo>
                  <a:cubicBezTo>
                    <a:pt x="1494961" y="1461819"/>
                    <a:pt x="1469412" y="1465921"/>
                    <a:pt x="1443728" y="1465114"/>
                  </a:cubicBezTo>
                  <a:cubicBezTo>
                    <a:pt x="1420599" y="1464173"/>
                    <a:pt x="1397403" y="1467131"/>
                    <a:pt x="1375216" y="1473787"/>
                  </a:cubicBezTo>
                  <a:cubicBezTo>
                    <a:pt x="1348657" y="1479973"/>
                    <a:pt x="1321696" y="1484007"/>
                    <a:pt x="1294533" y="1485957"/>
                  </a:cubicBezTo>
                  <a:cubicBezTo>
                    <a:pt x="1256478" y="1489856"/>
                    <a:pt x="1218490" y="1488310"/>
                    <a:pt x="1180569" y="1490528"/>
                  </a:cubicBezTo>
                  <a:cubicBezTo>
                    <a:pt x="1151725" y="1492075"/>
                    <a:pt x="1123083" y="1495773"/>
                    <a:pt x="1094844" y="1501757"/>
                  </a:cubicBezTo>
                  <a:cubicBezTo>
                    <a:pt x="1075279" y="1506060"/>
                    <a:pt x="1055579" y="1505656"/>
                    <a:pt x="1036013" y="1508951"/>
                  </a:cubicBezTo>
                  <a:cubicBezTo>
                    <a:pt x="974492" y="1519171"/>
                    <a:pt x="911964" y="1517288"/>
                    <a:pt x="850108" y="1514061"/>
                  </a:cubicBezTo>
                  <a:cubicBezTo>
                    <a:pt x="777494" y="1510027"/>
                    <a:pt x="705820" y="1495975"/>
                    <a:pt x="637106" y="1472241"/>
                  </a:cubicBezTo>
                  <a:cubicBezTo>
                    <a:pt x="540489" y="1439228"/>
                    <a:pt x="447301" y="1399021"/>
                    <a:pt x="361441" y="1342543"/>
                  </a:cubicBezTo>
                  <a:cubicBezTo>
                    <a:pt x="294939" y="1298841"/>
                    <a:pt x="237049" y="1243238"/>
                    <a:pt x="190664" y="1178557"/>
                  </a:cubicBezTo>
                  <a:cubicBezTo>
                    <a:pt x="162156" y="1139023"/>
                    <a:pt x="130824" y="1101505"/>
                    <a:pt x="105275" y="1059887"/>
                  </a:cubicBezTo>
                  <a:cubicBezTo>
                    <a:pt x="59487" y="985322"/>
                    <a:pt x="24592" y="906725"/>
                    <a:pt x="9398" y="819588"/>
                  </a:cubicBezTo>
                  <a:cubicBezTo>
                    <a:pt x="-419" y="763648"/>
                    <a:pt x="1329" y="707641"/>
                    <a:pt x="-284" y="651500"/>
                  </a:cubicBezTo>
                  <a:cubicBezTo>
                    <a:pt x="-2167" y="586550"/>
                    <a:pt x="7851" y="523214"/>
                    <a:pt x="18541" y="459610"/>
                  </a:cubicBezTo>
                  <a:cubicBezTo>
                    <a:pt x="24882" y="420546"/>
                    <a:pt x="33320" y="381886"/>
                    <a:pt x="43822" y="343696"/>
                  </a:cubicBezTo>
                  <a:cubicBezTo>
                    <a:pt x="57874" y="293740"/>
                    <a:pt x="84768" y="251853"/>
                    <a:pt x="118655" y="213865"/>
                  </a:cubicBezTo>
                  <a:cubicBezTo>
                    <a:pt x="135127" y="195308"/>
                    <a:pt x="153752" y="178633"/>
                    <a:pt x="171233" y="160950"/>
                  </a:cubicBezTo>
                  <a:cubicBezTo>
                    <a:pt x="177015" y="155168"/>
                    <a:pt x="184209" y="150126"/>
                    <a:pt x="184680" y="140780"/>
                  </a:cubicBezTo>
                  <a:cubicBezTo>
                    <a:pt x="183133" y="139435"/>
                    <a:pt x="182797" y="138225"/>
                    <a:pt x="183537" y="137217"/>
                  </a:cubicBezTo>
                  <a:cubicBezTo>
                    <a:pt x="184276" y="136208"/>
                    <a:pt x="185218" y="135469"/>
                    <a:pt x="185890" y="135469"/>
                  </a:cubicBezTo>
                  <a:close/>
                </a:path>
              </a:pathLst>
            </a:custGeom>
            <a:solidFill>
              <a:srgbClr val="4A646E"/>
            </a:solidFill>
            <a:ln w="6712" cap="flat">
              <a:noFill/>
              <a:prstDash val="solid"/>
              <a:miter/>
            </a:ln>
          </p:spPr>
          <p:txBody>
            <a:bodyPr rtlCol="0" anchor="ctr"/>
            <a:lstStyle/>
            <a:p>
              <a:endParaRPr lang="es-CO"/>
            </a:p>
          </p:txBody>
        </p:sp>
        <p:sp>
          <p:nvSpPr>
            <p:cNvPr id="1170" name="Freeform: Shape 1169">
              <a:extLst>
                <a:ext uri="{FF2B5EF4-FFF2-40B4-BE49-F238E27FC236}">
                  <a16:creationId xmlns:a16="http://schemas.microsoft.com/office/drawing/2014/main" id="{74DC0541-F314-1CC4-A213-653EEB85209F}"/>
                </a:ext>
              </a:extLst>
            </p:cNvPr>
            <p:cNvSpPr/>
            <p:nvPr/>
          </p:nvSpPr>
          <p:spPr>
            <a:xfrm>
              <a:off x="8272731" y="1802712"/>
              <a:ext cx="52118" cy="145631"/>
            </a:xfrm>
            <a:custGeom>
              <a:avLst/>
              <a:gdLst>
                <a:gd name="connsiteX0" fmla="*/ 51336 w 52118"/>
                <a:gd name="connsiteY0" fmla="*/ 143185 h 145631"/>
                <a:gd name="connsiteX1" fmla="*/ 47100 w 52118"/>
                <a:gd name="connsiteY1" fmla="*/ 144059 h 145631"/>
                <a:gd name="connsiteX2" fmla="*/ 36343 w 52118"/>
                <a:gd name="connsiteY2" fmla="*/ 128864 h 145631"/>
                <a:gd name="connsiteX3" fmla="*/ 2254 w 52118"/>
                <a:gd name="connsiteY3" fmla="*/ 18732 h 145631"/>
                <a:gd name="connsiteX4" fmla="*/ 1447 w 52118"/>
                <a:gd name="connsiteY4" fmla="*/ -161 h 145631"/>
                <a:gd name="connsiteX5" fmla="*/ 8642 w 52118"/>
                <a:gd name="connsiteY5" fmla="*/ -161 h 145631"/>
                <a:gd name="connsiteX6" fmla="*/ 47369 w 52118"/>
                <a:gd name="connsiteY6" fmla="*/ 109903 h 145631"/>
                <a:gd name="connsiteX7" fmla="*/ 51605 w 52118"/>
                <a:gd name="connsiteY7" fmla="*/ 135587 h 145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18" h="145631">
                  <a:moveTo>
                    <a:pt x="51336" y="143185"/>
                  </a:moveTo>
                  <a:cubicBezTo>
                    <a:pt x="49992" y="143790"/>
                    <a:pt x="48579" y="144059"/>
                    <a:pt x="47100" y="144059"/>
                  </a:cubicBezTo>
                  <a:cubicBezTo>
                    <a:pt x="40914" y="141437"/>
                    <a:pt x="36746" y="135587"/>
                    <a:pt x="36343" y="128864"/>
                  </a:cubicBezTo>
                  <a:cubicBezTo>
                    <a:pt x="28543" y="91145"/>
                    <a:pt x="17113" y="54233"/>
                    <a:pt x="2254" y="18732"/>
                  </a:cubicBezTo>
                  <a:cubicBezTo>
                    <a:pt x="-1108" y="12950"/>
                    <a:pt x="-1444" y="5890"/>
                    <a:pt x="1447" y="-161"/>
                  </a:cubicBezTo>
                  <a:cubicBezTo>
                    <a:pt x="3465" y="-2043"/>
                    <a:pt x="6624" y="-2043"/>
                    <a:pt x="8642" y="-161"/>
                  </a:cubicBezTo>
                  <a:cubicBezTo>
                    <a:pt x="26728" y="34465"/>
                    <a:pt x="39772" y="71579"/>
                    <a:pt x="47369" y="109903"/>
                  </a:cubicBezTo>
                  <a:cubicBezTo>
                    <a:pt x="53084" y="117770"/>
                    <a:pt x="47369" y="127518"/>
                    <a:pt x="51605" y="135587"/>
                  </a:cubicBezTo>
                  <a:close/>
                </a:path>
              </a:pathLst>
            </a:custGeom>
            <a:solidFill>
              <a:srgbClr val="7CA2B4"/>
            </a:solidFill>
            <a:ln w="6712" cap="flat">
              <a:noFill/>
              <a:prstDash val="solid"/>
              <a:miter/>
            </a:ln>
          </p:spPr>
          <p:txBody>
            <a:bodyPr rtlCol="0" anchor="ctr"/>
            <a:lstStyle/>
            <a:p>
              <a:endParaRPr lang="es-CO"/>
            </a:p>
          </p:txBody>
        </p:sp>
        <p:sp>
          <p:nvSpPr>
            <p:cNvPr id="1171" name="Freeform: Shape 1170">
              <a:extLst>
                <a:ext uri="{FF2B5EF4-FFF2-40B4-BE49-F238E27FC236}">
                  <a16:creationId xmlns:a16="http://schemas.microsoft.com/office/drawing/2014/main" id="{3E05BA85-3092-8CE3-25E0-6ACF839F1A0E}"/>
                </a:ext>
              </a:extLst>
            </p:cNvPr>
            <p:cNvSpPr/>
            <p:nvPr/>
          </p:nvSpPr>
          <p:spPr>
            <a:xfrm>
              <a:off x="6109440" y="1470690"/>
              <a:ext cx="69997" cy="69871"/>
            </a:xfrm>
            <a:custGeom>
              <a:avLst/>
              <a:gdLst>
                <a:gd name="connsiteX0" fmla="*/ -508 w 69997"/>
                <a:gd name="connsiteY0" fmla="*/ 68299 h 69871"/>
                <a:gd name="connsiteX1" fmla="*/ 5140 w 69997"/>
                <a:gd name="connsiteY1" fmla="*/ 54851 h 69871"/>
                <a:gd name="connsiteX2" fmla="*/ 56037 w 69997"/>
                <a:gd name="connsiteY2" fmla="*/ 4021 h 69871"/>
                <a:gd name="connsiteX3" fmla="*/ 69484 w 69997"/>
                <a:gd name="connsiteY3" fmla="*/ -1559 h 69871"/>
                <a:gd name="connsiteX4" fmla="*/ -508 w 69997"/>
                <a:gd name="connsiteY4" fmla="*/ 68299 h 698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97" h="69871">
                  <a:moveTo>
                    <a:pt x="-508" y="68299"/>
                  </a:moveTo>
                  <a:cubicBezTo>
                    <a:pt x="-636" y="63189"/>
                    <a:pt x="1415" y="58348"/>
                    <a:pt x="5140" y="54851"/>
                  </a:cubicBezTo>
                  <a:lnTo>
                    <a:pt x="56037" y="4021"/>
                  </a:lnTo>
                  <a:cubicBezTo>
                    <a:pt x="59493" y="256"/>
                    <a:pt x="64401" y="-1761"/>
                    <a:pt x="69484" y="-1559"/>
                  </a:cubicBezTo>
                  <a:cubicBezTo>
                    <a:pt x="47975" y="23452"/>
                    <a:pt x="24578" y="46851"/>
                    <a:pt x="-508" y="68299"/>
                  </a:cubicBezTo>
                  <a:close/>
                </a:path>
              </a:pathLst>
            </a:custGeom>
            <a:solidFill>
              <a:srgbClr val="0E1315"/>
            </a:solidFill>
            <a:ln w="6712" cap="flat">
              <a:noFill/>
              <a:prstDash val="solid"/>
              <a:miter/>
            </a:ln>
          </p:spPr>
          <p:txBody>
            <a:bodyPr rtlCol="0" anchor="ctr"/>
            <a:lstStyle/>
            <a:p>
              <a:endParaRPr lang="es-CO"/>
            </a:p>
          </p:txBody>
        </p:sp>
        <p:sp>
          <p:nvSpPr>
            <p:cNvPr id="1172" name="Freeform: Shape 1171">
              <a:extLst>
                <a:ext uri="{FF2B5EF4-FFF2-40B4-BE49-F238E27FC236}">
                  <a16:creationId xmlns:a16="http://schemas.microsoft.com/office/drawing/2014/main" id="{35CC2512-4B63-AB1E-3C0E-07C42067A1DF}"/>
                </a:ext>
              </a:extLst>
            </p:cNvPr>
            <p:cNvSpPr/>
            <p:nvPr/>
          </p:nvSpPr>
          <p:spPr>
            <a:xfrm>
              <a:off x="6089679" y="1545268"/>
              <a:ext cx="14993" cy="20170"/>
            </a:xfrm>
            <a:custGeom>
              <a:avLst/>
              <a:gdLst>
                <a:gd name="connsiteX0" fmla="*/ -514 w 14993"/>
                <a:gd name="connsiteY0" fmla="*/ 18598 h 20170"/>
                <a:gd name="connsiteX1" fmla="*/ 14480 w 14993"/>
                <a:gd name="connsiteY1" fmla="*/ -1573 h 20170"/>
                <a:gd name="connsiteX2" fmla="*/ -514 w 14993"/>
                <a:gd name="connsiteY2" fmla="*/ 18598 h 20170"/>
              </a:gdLst>
              <a:ahLst/>
              <a:cxnLst>
                <a:cxn ang="0">
                  <a:pos x="connsiteX0" y="connsiteY0"/>
                </a:cxn>
                <a:cxn ang="0">
                  <a:pos x="connsiteX1" y="connsiteY1"/>
                </a:cxn>
                <a:cxn ang="0">
                  <a:pos x="connsiteX2" y="connsiteY2"/>
                </a:cxn>
              </a:cxnLst>
              <a:rect l="l" t="t" r="r" b="b"/>
              <a:pathLst>
                <a:path w="14993" h="20170">
                  <a:moveTo>
                    <a:pt x="-514" y="18598"/>
                  </a:moveTo>
                  <a:cubicBezTo>
                    <a:pt x="-514" y="8109"/>
                    <a:pt x="6210" y="2596"/>
                    <a:pt x="14480" y="-1573"/>
                  </a:cubicBezTo>
                  <a:cubicBezTo>
                    <a:pt x="13276" y="7303"/>
                    <a:pt x="7615" y="14900"/>
                    <a:pt x="-514" y="18598"/>
                  </a:cubicBezTo>
                  <a:close/>
                </a:path>
              </a:pathLst>
            </a:custGeom>
            <a:solidFill>
              <a:srgbClr val="0E1315"/>
            </a:solidFill>
            <a:ln w="6712" cap="flat">
              <a:noFill/>
              <a:prstDash val="solid"/>
              <a:miter/>
            </a:ln>
          </p:spPr>
          <p:txBody>
            <a:bodyPr rtlCol="0" anchor="ctr"/>
            <a:lstStyle/>
            <a:p>
              <a:endParaRPr lang="es-CO"/>
            </a:p>
          </p:txBody>
        </p:sp>
        <p:sp>
          <p:nvSpPr>
            <p:cNvPr id="1173" name="Freeform: Shape 1172">
              <a:extLst>
                <a:ext uri="{FF2B5EF4-FFF2-40B4-BE49-F238E27FC236}">
                  <a16:creationId xmlns:a16="http://schemas.microsoft.com/office/drawing/2014/main" id="{F2D98244-DEDA-66F1-469C-22F7DA41A548}"/>
                </a:ext>
              </a:extLst>
            </p:cNvPr>
            <p:cNvSpPr/>
            <p:nvPr/>
          </p:nvSpPr>
          <p:spPr>
            <a:xfrm>
              <a:off x="8319939" y="1913812"/>
              <a:ext cx="6591" cy="25723"/>
            </a:xfrm>
            <a:custGeom>
              <a:avLst/>
              <a:gdLst>
                <a:gd name="connsiteX0" fmla="*/ 4397 w 6591"/>
                <a:gd name="connsiteY0" fmla="*/ 24151 h 25723"/>
                <a:gd name="connsiteX1" fmla="*/ 161 w 6591"/>
                <a:gd name="connsiteY1" fmla="*/ -1532 h 25723"/>
                <a:gd name="connsiteX2" fmla="*/ 4464 w 6591"/>
                <a:gd name="connsiteY2" fmla="*/ -928 h 25723"/>
                <a:gd name="connsiteX3" fmla="*/ 6078 w 6591"/>
                <a:gd name="connsiteY3" fmla="*/ 17428 h 25723"/>
                <a:gd name="connsiteX4" fmla="*/ 4397 w 6591"/>
                <a:gd name="connsiteY4" fmla="*/ 24151 h 25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1" h="25723">
                  <a:moveTo>
                    <a:pt x="4397" y="24151"/>
                  </a:moveTo>
                  <a:cubicBezTo>
                    <a:pt x="-41" y="16352"/>
                    <a:pt x="-1520" y="7275"/>
                    <a:pt x="161" y="-1532"/>
                  </a:cubicBezTo>
                  <a:cubicBezTo>
                    <a:pt x="1640" y="-1667"/>
                    <a:pt x="3119" y="-1465"/>
                    <a:pt x="4464" y="-928"/>
                  </a:cubicBezTo>
                  <a:lnTo>
                    <a:pt x="6078" y="17428"/>
                  </a:lnTo>
                  <a:cubicBezTo>
                    <a:pt x="5539" y="19647"/>
                    <a:pt x="5002" y="21865"/>
                    <a:pt x="4397" y="24151"/>
                  </a:cubicBezTo>
                  <a:close/>
                </a:path>
              </a:pathLst>
            </a:custGeom>
            <a:solidFill>
              <a:srgbClr val="4A646E"/>
            </a:solidFill>
            <a:ln w="6712" cap="flat">
              <a:noFill/>
              <a:prstDash val="solid"/>
              <a:miter/>
            </a:ln>
          </p:spPr>
          <p:txBody>
            <a:bodyPr rtlCol="0" anchor="ctr"/>
            <a:lstStyle/>
            <a:p>
              <a:endParaRPr lang="es-CO"/>
            </a:p>
          </p:txBody>
        </p:sp>
        <p:sp>
          <p:nvSpPr>
            <p:cNvPr id="1174" name="Freeform: Shape 1173">
              <a:extLst>
                <a:ext uri="{FF2B5EF4-FFF2-40B4-BE49-F238E27FC236}">
                  <a16:creationId xmlns:a16="http://schemas.microsoft.com/office/drawing/2014/main" id="{A2EDB189-1A38-4ACA-3DCA-06B2238EE0BA}"/>
                </a:ext>
              </a:extLst>
            </p:cNvPr>
            <p:cNvSpPr/>
            <p:nvPr/>
          </p:nvSpPr>
          <p:spPr>
            <a:xfrm>
              <a:off x="6079574" y="1565305"/>
              <a:ext cx="10172" cy="15060"/>
            </a:xfrm>
            <a:custGeom>
              <a:avLst/>
              <a:gdLst>
                <a:gd name="connsiteX0" fmla="*/ -359 w 10172"/>
                <a:gd name="connsiteY0" fmla="*/ 13488 h 15060"/>
                <a:gd name="connsiteX1" fmla="*/ 9659 w 10172"/>
                <a:gd name="connsiteY1" fmla="*/ -1573 h 15060"/>
                <a:gd name="connsiteX2" fmla="*/ -359 w 10172"/>
                <a:gd name="connsiteY2" fmla="*/ 13488 h 15060"/>
              </a:gdLst>
              <a:ahLst/>
              <a:cxnLst>
                <a:cxn ang="0">
                  <a:pos x="connsiteX0" y="connsiteY0"/>
                </a:cxn>
                <a:cxn ang="0">
                  <a:pos x="connsiteX1" y="connsiteY1"/>
                </a:cxn>
                <a:cxn ang="0">
                  <a:pos x="connsiteX2" y="connsiteY2"/>
                </a:cxn>
              </a:cxnLst>
              <a:rect l="l" t="t" r="r" b="b"/>
              <a:pathLst>
                <a:path w="10172" h="15060">
                  <a:moveTo>
                    <a:pt x="-359" y="13488"/>
                  </a:moveTo>
                  <a:cubicBezTo>
                    <a:pt x="-1402" y="6630"/>
                    <a:pt x="2935" y="108"/>
                    <a:pt x="9659" y="-1573"/>
                  </a:cubicBezTo>
                  <a:cubicBezTo>
                    <a:pt x="9618" y="5016"/>
                    <a:pt x="5685" y="10933"/>
                    <a:pt x="-359" y="13488"/>
                  </a:cubicBezTo>
                  <a:close/>
                </a:path>
              </a:pathLst>
            </a:custGeom>
            <a:solidFill>
              <a:srgbClr val="0E1315"/>
            </a:solidFill>
            <a:ln w="6712" cap="flat">
              <a:noFill/>
              <a:prstDash val="solid"/>
              <a:miter/>
            </a:ln>
          </p:spPr>
          <p:txBody>
            <a:bodyPr rtlCol="0" anchor="ctr"/>
            <a:lstStyle/>
            <a:p>
              <a:endParaRPr lang="es-CO"/>
            </a:p>
          </p:txBody>
        </p:sp>
        <p:sp>
          <p:nvSpPr>
            <p:cNvPr id="1175" name="Freeform: Shape 1174">
              <a:extLst>
                <a:ext uri="{FF2B5EF4-FFF2-40B4-BE49-F238E27FC236}">
                  <a16:creationId xmlns:a16="http://schemas.microsoft.com/office/drawing/2014/main" id="{208AA3A1-DBB0-DB75-1CB2-2519D0FCC703}"/>
                </a:ext>
              </a:extLst>
            </p:cNvPr>
            <p:cNvSpPr/>
            <p:nvPr/>
          </p:nvSpPr>
          <p:spPr>
            <a:xfrm>
              <a:off x="6104538" y="1540293"/>
              <a:ext cx="4908" cy="5177"/>
            </a:xfrm>
            <a:custGeom>
              <a:avLst/>
              <a:gdLst>
                <a:gd name="connsiteX0" fmla="*/ -514 w 4908"/>
                <a:gd name="connsiteY0" fmla="*/ 3604 h 5177"/>
                <a:gd name="connsiteX1" fmla="*/ 4394 w 4908"/>
                <a:gd name="connsiteY1" fmla="*/ -1573 h 5177"/>
                <a:gd name="connsiteX2" fmla="*/ -514 w 4908"/>
                <a:gd name="connsiteY2" fmla="*/ 3604 h 5177"/>
              </a:gdLst>
              <a:ahLst/>
              <a:cxnLst>
                <a:cxn ang="0">
                  <a:pos x="connsiteX0" y="connsiteY0"/>
                </a:cxn>
                <a:cxn ang="0">
                  <a:pos x="connsiteX1" y="connsiteY1"/>
                </a:cxn>
                <a:cxn ang="0">
                  <a:pos x="connsiteX2" y="connsiteY2"/>
                </a:cxn>
              </a:cxnLst>
              <a:rect l="l" t="t" r="r" b="b"/>
              <a:pathLst>
                <a:path w="4908" h="5177">
                  <a:moveTo>
                    <a:pt x="-514" y="3604"/>
                  </a:moveTo>
                  <a:cubicBezTo>
                    <a:pt x="1167" y="1923"/>
                    <a:pt x="2781" y="175"/>
                    <a:pt x="4394" y="-1573"/>
                  </a:cubicBezTo>
                  <a:cubicBezTo>
                    <a:pt x="2781" y="175"/>
                    <a:pt x="1167" y="1923"/>
                    <a:pt x="-514" y="3604"/>
                  </a:cubicBezTo>
                  <a:close/>
                </a:path>
              </a:pathLst>
            </a:custGeom>
            <a:solidFill>
              <a:srgbClr val="0E1315"/>
            </a:solidFill>
            <a:ln w="6712" cap="flat">
              <a:noFill/>
              <a:prstDash val="solid"/>
              <a:miter/>
            </a:ln>
          </p:spPr>
          <p:txBody>
            <a:bodyPr rtlCol="0" anchor="ctr"/>
            <a:lstStyle/>
            <a:p>
              <a:endParaRPr lang="es-CO"/>
            </a:p>
          </p:txBody>
        </p:sp>
        <p:sp>
          <p:nvSpPr>
            <p:cNvPr id="1176" name="Freeform: Shape 1175">
              <a:extLst>
                <a:ext uri="{FF2B5EF4-FFF2-40B4-BE49-F238E27FC236}">
                  <a16:creationId xmlns:a16="http://schemas.microsoft.com/office/drawing/2014/main" id="{0ED49158-989B-0512-B2CC-CCEF1D91B958}"/>
                </a:ext>
              </a:extLst>
            </p:cNvPr>
            <p:cNvSpPr/>
            <p:nvPr/>
          </p:nvSpPr>
          <p:spPr>
            <a:xfrm>
              <a:off x="6179169" y="1465729"/>
              <a:ext cx="5177" cy="4975"/>
            </a:xfrm>
            <a:custGeom>
              <a:avLst/>
              <a:gdLst>
                <a:gd name="connsiteX0" fmla="*/ -514 w 5177"/>
                <a:gd name="connsiteY0" fmla="*/ 3402 h 4975"/>
                <a:gd name="connsiteX1" fmla="*/ 4664 w 5177"/>
                <a:gd name="connsiteY1" fmla="*/ -1573 h 4975"/>
              </a:gdLst>
              <a:ahLst/>
              <a:cxnLst>
                <a:cxn ang="0">
                  <a:pos x="connsiteX0" y="connsiteY0"/>
                </a:cxn>
                <a:cxn ang="0">
                  <a:pos x="connsiteX1" y="connsiteY1"/>
                </a:cxn>
              </a:cxnLst>
              <a:rect l="l" t="t" r="r" b="b"/>
              <a:pathLst>
                <a:path w="5177" h="4975">
                  <a:moveTo>
                    <a:pt x="-514" y="3402"/>
                  </a:moveTo>
                  <a:lnTo>
                    <a:pt x="4664" y="-1573"/>
                  </a:lnTo>
                  <a:close/>
                </a:path>
              </a:pathLst>
            </a:custGeom>
            <a:solidFill>
              <a:srgbClr val="0E1315"/>
            </a:solidFill>
            <a:ln w="6712" cap="flat">
              <a:noFill/>
              <a:prstDash val="solid"/>
              <a:miter/>
            </a:ln>
          </p:spPr>
          <p:txBody>
            <a:bodyPr rtlCol="0" anchor="ctr"/>
            <a:lstStyle/>
            <a:p>
              <a:endParaRPr lang="es-CO"/>
            </a:p>
          </p:txBody>
        </p:sp>
        <p:sp>
          <p:nvSpPr>
            <p:cNvPr id="1177" name="Freeform: Shape 1176">
              <a:extLst>
                <a:ext uri="{FF2B5EF4-FFF2-40B4-BE49-F238E27FC236}">
                  <a16:creationId xmlns:a16="http://schemas.microsoft.com/office/drawing/2014/main" id="{5D1D70CF-8FA6-AFDC-CA57-A3B8456929FD}"/>
                </a:ext>
              </a:extLst>
            </p:cNvPr>
            <p:cNvSpPr/>
            <p:nvPr/>
          </p:nvSpPr>
          <p:spPr>
            <a:xfrm>
              <a:off x="6184279" y="1460821"/>
              <a:ext cx="5109" cy="5042"/>
            </a:xfrm>
            <a:custGeom>
              <a:avLst/>
              <a:gdLst>
                <a:gd name="connsiteX0" fmla="*/ -514 w 5109"/>
                <a:gd name="connsiteY0" fmla="*/ 3470 h 5042"/>
                <a:gd name="connsiteX1" fmla="*/ 4596 w 5109"/>
                <a:gd name="connsiteY1" fmla="*/ -1573 h 5042"/>
              </a:gdLst>
              <a:ahLst/>
              <a:cxnLst>
                <a:cxn ang="0">
                  <a:pos x="connsiteX0" y="connsiteY0"/>
                </a:cxn>
                <a:cxn ang="0">
                  <a:pos x="connsiteX1" y="connsiteY1"/>
                </a:cxn>
              </a:cxnLst>
              <a:rect l="l" t="t" r="r" b="b"/>
              <a:pathLst>
                <a:path w="5109" h="5042">
                  <a:moveTo>
                    <a:pt x="-514" y="3470"/>
                  </a:moveTo>
                  <a:cubicBezTo>
                    <a:pt x="78" y="915"/>
                    <a:pt x="2061" y="-1035"/>
                    <a:pt x="4596" y="-1573"/>
                  </a:cubicBezTo>
                  <a:close/>
                </a:path>
              </a:pathLst>
            </a:custGeom>
            <a:solidFill>
              <a:srgbClr val="0E1315"/>
            </a:solidFill>
            <a:ln w="6712" cap="flat">
              <a:noFill/>
              <a:prstDash val="solid"/>
              <a:miter/>
            </a:ln>
          </p:spPr>
          <p:txBody>
            <a:bodyPr rtlCol="0" anchor="ctr"/>
            <a:lstStyle/>
            <a:p>
              <a:endParaRPr lang="es-CO"/>
            </a:p>
          </p:txBody>
        </p:sp>
        <p:sp>
          <p:nvSpPr>
            <p:cNvPr id="1178" name="Freeform: Shape 1177">
              <a:extLst>
                <a:ext uri="{FF2B5EF4-FFF2-40B4-BE49-F238E27FC236}">
                  <a16:creationId xmlns:a16="http://schemas.microsoft.com/office/drawing/2014/main" id="{B76E0922-6F1A-214C-E463-CFF36B0EFEFE}"/>
                </a:ext>
              </a:extLst>
            </p:cNvPr>
            <p:cNvSpPr/>
            <p:nvPr/>
          </p:nvSpPr>
          <p:spPr>
            <a:xfrm>
              <a:off x="6188985" y="1455980"/>
              <a:ext cx="6051" cy="4975"/>
            </a:xfrm>
            <a:custGeom>
              <a:avLst/>
              <a:gdLst>
                <a:gd name="connsiteX0" fmla="*/ 5538 w 6051"/>
                <a:gd name="connsiteY0" fmla="*/ -1573 h 4975"/>
                <a:gd name="connsiteX1" fmla="*/ 4731 w 6051"/>
                <a:gd name="connsiteY1" fmla="*/ 3402 h 4975"/>
                <a:gd name="connsiteX2" fmla="*/ -514 w 6051"/>
                <a:gd name="connsiteY2" fmla="*/ 3402 h 4975"/>
                <a:gd name="connsiteX3" fmla="*/ 5538 w 6051"/>
                <a:gd name="connsiteY3" fmla="*/ -1573 h 4975"/>
              </a:gdLst>
              <a:ahLst/>
              <a:cxnLst>
                <a:cxn ang="0">
                  <a:pos x="connsiteX0" y="connsiteY0"/>
                </a:cxn>
                <a:cxn ang="0">
                  <a:pos x="connsiteX1" y="connsiteY1"/>
                </a:cxn>
                <a:cxn ang="0">
                  <a:pos x="connsiteX2" y="connsiteY2"/>
                </a:cxn>
                <a:cxn ang="0">
                  <a:pos x="connsiteX3" y="connsiteY3"/>
                </a:cxn>
              </a:cxnLst>
              <a:rect l="l" t="t" r="r" b="b"/>
              <a:pathLst>
                <a:path w="6051" h="4975">
                  <a:moveTo>
                    <a:pt x="5538" y="-1573"/>
                  </a:moveTo>
                  <a:lnTo>
                    <a:pt x="4731" y="3402"/>
                  </a:lnTo>
                  <a:lnTo>
                    <a:pt x="-514" y="3402"/>
                  </a:lnTo>
                  <a:cubicBezTo>
                    <a:pt x="226" y="646"/>
                    <a:pt x="2660" y="-1372"/>
                    <a:pt x="5538" y="-1573"/>
                  </a:cubicBezTo>
                  <a:close/>
                </a:path>
              </a:pathLst>
            </a:custGeom>
            <a:solidFill>
              <a:srgbClr val="0E1315"/>
            </a:solidFill>
            <a:ln w="6712" cap="flat">
              <a:noFill/>
              <a:prstDash val="solid"/>
              <a:miter/>
            </a:ln>
          </p:spPr>
          <p:txBody>
            <a:bodyPr rtlCol="0" anchor="ctr"/>
            <a:lstStyle/>
            <a:p>
              <a:endParaRPr lang="es-CO"/>
            </a:p>
          </p:txBody>
        </p:sp>
        <p:sp>
          <p:nvSpPr>
            <p:cNvPr id="1179" name="Freeform: Shape 1178">
              <a:extLst>
                <a:ext uri="{FF2B5EF4-FFF2-40B4-BE49-F238E27FC236}">
                  <a16:creationId xmlns:a16="http://schemas.microsoft.com/office/drawing/2014/main" id="{ACAC06DB-E52D-4B98-83E7-3E5C9F12D4EA}"/>
                </a:ext>
              </a:extLst>
            </p:cNvPr>
            <p:cNvSpPr/>
            <p:nvPr/>
          </p:nvSpPr>
          <p:spPr>
            <a:xfrm>
              <a:off x="6407904" y="1244281"/>
              <a:ext cx="1788727" cy="421924"/>
            </a:xfrm>
            <a:custGeom>
              <a:avLst/>
              <a:gdLst>
                <a:gd name="connsiteX0" fmla="*/ -514 w 1788727"/>
                <a:gd name="connsiteY0" fmla="*/ 99725 h 421924"/>
                <a:gd name="connsiteX1" fmla="*/ 71697 w 1788727"/>
                <a:gd name="connsiteY1" fmla="*/ 80361 h 421924"/>
                <a:gd name="connsiteX2" fmla="*/ 85144 w 1788727"/>
                <a:gd name="connsiteY2" fmla="*/ 75991 h 421924"/>
                <a:gd name="connsiteX3" fmla="*/ 95767 w 1788727"/>
                <a:gd name="connsiteY3" fmla="*/ 72562 h 421924"/>
                <a:gd name="connsiteX4" fmla="*/ 120106 w 1788727"/>
                <a:gd name="connsiteY4" fmla="*/ 67587 h 421924"/>
                <a:gd name="connsiteX5" fmla="*/ 360002 w 1788727"/>
                <a:gd name="connsiteY5" fmla="*/ 37129 h 421924"/>
                <a:gd name="connsiteX6" fmla="*/ 628540 w 1788727"/>
                <a:gd name="connsiteY6" fmla="*/ 14269 h 421924"/>
                <a:gd name="connsiteX7" fmla="*/ 699742 w 1788727"/>
                <a:gd name="connsiteY7" fmla="*/ 7142 h 421924"/>
                <a:gd name="connsiteX8" fmla="*/ 875159 w 1788727"/>
                <a:gd name="connsiteY8" fmla="*/ 1495 h 421924"/>
                <a:gd name="connsiteX9" fmla="*/ 1035313 w 1788727"/>
                <a:gd name="connsiteY9" fmla="*/ 5461 h 421924"/>
                <a:gd name="connsiteX10" fmla="*/ 1438725 w 1788727"/>
                <a:gd name="connsiteY10" fmla="*/ 93741 h 421924"/>
                <a:gd name="connsiteX11" fmla="*/ 1543881 w 1788727"/>
                <a:gd name="connsiteY11" fmla="*/ 158825 h 421924"/>
                <a:gd name="connsiteX12" fmla="*/ 1782499 w 1788727"/>
                <a:gd name="connsiteY12" fmla="*/ 407596 h 421924"/>
                <a:gd name="connsiteX13" fmla="*/ 1788214 w 1788727"/>
                <a:gd name="connsiteY13" fmla="*/ 418421 h 421924"/>
                <a:gd name="connsiteX14" fmla="*/ 1781491 w 1788727"/>
                <a:gd name="connsiteY14" fmla="*/ 420169 h 421924"/>
                <a:gd name="connsiteX15" fmla="*/ 1778196 w 1788727"/>
                <a:gd name="connsiteY15" fmla="*/ 418623 h 421924"/>
                <a:gd name="connsiteX16" fmla="*/ 1772145 w 1788727"/>
                <a:gd name="connsiteY16" fmla="*/ 414387 h 421924"/>
                <a:gd name="connsiteX17" fmla="*/ 1769254 w 1788727"/>
                <a:gd name="connsiteY17" fmla="*/ 411966 h 421924"/>
                <a:gd name="connsiteX18" fmla="*/ 1763405 w 1788727"/>
                <a:gd name="connsiteY18" fmla="*/ 406655 h 421924"/>
                <a:gd name="connsiteX19" fmla="*/ 1607150 w 1788727"/>
                <a:gd name="connsiteY19" fmla="*/ 236414 h 421924"/>
                <a:gd name="connsiteX20" fmla="*/ 1425615 w 1788727"/>
                <a:gd name="connsiteY20" fmla="*/ 104163 h 421924"/>
                <a:gd name="connsiteX21" fmla="*/ 1146924 w 1788727"/>
                <a:gd name="connsiteY21" fmla="*/ 31818 h 421924"/>
                <a:gd name="connsiteX22" fmla="*/ 968818 w 1788727"/>
                <a:gd name="connsiteY22" fmla="*/ 19648 h 421924"/>
                <a:gd name="connsiteX23" fmla="*/ 663569 w 1788727"/>
                <a:gd name="connsiteY23" fmla="*/ 30002 h 421924"/>
                <a:gd name="connsiteX24" fmla="*/ 497700 w 1788727"/>
                <a:gd name="connsiteY24" fmla="*/ 41634 h 421924"/>
                <a:gd name="connsiteX25" fmla="*/ 225935 w 1788727"/>
                <a:gd name="connsiteY25" fmla="*/ 69267 h 421924"/>
                <a:gd name="connsiteX26" fmla="*/ 24901 w 1788727"/>
                <a:gd name="connsiteY26" fmla="*/ 102885 h 421924"/>
                <a:gd name="connsiteX27" fmla="*/ -514 w 1788727"/>
                <a:gd name="connsiteY27" fmla="*/ 99725 h 42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88727" h="421924">
                  <a:moveTo>
                    <a:pt x="-514" y="99725"/>
                  </a:moveTo>
                  <a:cubicBezTo>
                    <a:pt x="21741" y="86278"/>
                    <a:pt x="47492" y="86278"/>
                    <a:pt x="71697" y="80361"/>
                  </a:cubicBezTo>
                  <a:cubicBezTo>
                    <a:pt x="76451" y="79959"/>
                    <a:pt x="81043" y="78411"/>
                    <a:pt x="85144" y="75991"/>
                  </a:cubicBezTo>
                  <a:cubicBezTo>
                    <a:pt x="87699" y="71822"/>
                    <a:pt x="91868" y="72831"/>
                    <a:pt x="95767" y="72562"/>
                  </a:cubicBezTo>
                  <a:cubicBezTo>
                    <a:pt x="103970" y="71419"/>
                    <a:pt x="111769" y="68393"/>
                    <a:pt x="120106" y="67587"/>
                  </a:cubicBezTo>
                  <a:cubicBezTo>
                    <a:pt x="199847" y="55417"/>
                    <a:pt x="279790" y="45735"/>
                    <a:pt x="360002" y="37129"/>
                  </a:cubicBezTo>
                  <a:cubicBezTo>
                    <a:pt x="449425" y="27582"/>
                    <a:pt x="538983" y="20993"/>
                    <a:pt x="628540" y="14269"/>
                  </a:cubicBezTo>
                  <a:cubicBezTo>
                    <a:pt x="652139" y="12521"/>
                    <a:pt x="676411" y="13596"/>
                    <a:pt x="699742" y="7142"/>
                  </a:cubicBezTo>
                  <a:cubicBezTo>
                    <a:pt x="758102" y="2503"/>
                    <a:pt x="816664" y="5126"/>
                    <a:pt x="875159" y="1495"/>
                  </a:cubicBezTo>
                  <a:cubicBezTo>
                    <a:pt x="928207" y="-1800"/>
                    <a:pt x="982197" y="-4691"/>
                    <a:pt x="1035313" y="5461"/>
                  </a:cubicBezTo>
                  <a:cubicBezTo>
                    <a:pt x="1174222" y="14538"/>
                    <a:pt x="1309432" y="40357"/>
                    <a:pt x="1438725" y="93741"/>
                  </a:cubicBezTo>
                  <a:cubicBezTo>
                    <a:pt x="1477116" y="109541"/>
                    <a:pt x="1512617" y="131527"/>
                    <a:pt x="1543881" y="158825"/>
                  </a:cubicBezTo>
                  <a:cubicBezTo>
                    <a:pt x="1631287" y="234600"/>
                    <a:pt x="1712978" y="315147"/>
                    <a:pt x="1782499" y="407596"/>
                  </a:cubicBezTo>
                  <a:cubicBezTo>
                    <a:pt x="1784718" y="411025"/>
                    <a:pt x="1786601" y="414655"/>
                    <a:pt x="1788214" y="418421"/>
                  </a:cubicBezTo>
                  <a:cubicBezTo>
                    <a:pt x="1786399" y="420034"/>
                    <a:pt x="1783911" y="420707"/>
                    <a:pt x="1781491" y="420169"/>
                  </a:cubicBezTo>
                  <a:lnTo>
                    <a:pt x="1778196" y="418623"/>
                  </a:lnTo>
                  <a:cubicBezTo>
                    <a:pt x="1776045" y="417345"/>
                    <a:pt x="1774028" y="415933"/>
                    <a:pt x="1772145" y="414387"/>
                  </a:cubicBezTo>
                  <a:cubicBezTo>
                    <a:pt x="1771203" y="413580"/>
                    <a:pt x="1770263" y="412706"/>
                    <a:pt x="1769254" y="411966"/>
                  </a:cubicBezTo>
                  <a:cubicBezTo>
                    <a:pt x="1767237" y="410285"/>
                    <a:pt x="1765287" y="408537"/>
                    <a:pt x="1763405" y="406655"/>
                  </a:cubicBezTo>
                  <a:cubicBezTo>
                    <a:pt x="1715600" y="346143"/>
                    <a:pt x="1663359" y="289195"/>
                    <a:pt x="1607150" y="236414"/>
                  </a:cubicBezTo>
                  <a:cubicBezTo>
                    <a:pt x="1551681" y="185450"/>
                    <a:pt x="1497825" y="132066"/>
                    <a:pt x="1425615" y="104163"/>
                  </a:cubicBezTo>
                  <a:cubicBezTo>
                    <a:pt x="1335452" y="70478"/>
                    <a:pt x="1242062" y="46274"/>
                    <a:pt x="1146924" y="31818"/>
                  </a:cubicBezTo>
                  <a:cubicBezTo>
                    <a:pt x="1088160" y="21665"/>
                    <a:pt x="1028455" y="17564"/>
                    <a:pt x="968818" y="19648"/>
                  </a:cubicBezTo>
                  <a:cubicBezTo>
                    <a:pt x="867158" y="24422"/>
                    <a:pt x="765162" y="15748"/>
                    <a:pt x="663569" y="30002"/>
                  </a:cubicBezTo>
                  <a:cubicBezTo>
                    <a:pt x="608974" y="37600"/>
                    <a:pt x="553035" y="37936"/>
                    <a:pt x="497700" y="41634"/>
                  </a:cubicBezTo>
                  <a:cubicBezTo>
                    <a:pt x="406731" y="47618"/>
                    <a:pt x="316164" y="58040"/>
                    <a:pt x="225935" y="69267"/>
                  </a:cubicBezTo>
                  <a:cubicBezTo>
                    <a:pt x="158397" y="77067"/>
                    <a:pt x="91296" y="88228"/>
                    <a:pt x="24901" y="102885"/>
                  </a:cubicBezTo>
                  <a:cubicBezTo>
                    <a:pt x="16362" y="105306"/>
                    <a:pt x="7219" y="107726"/>
                    <a:pt x="-514" y="99725"/>
                  </a:cubicBezTo>
                  <a:close/>
                </a:path>
              </a:pathLst>
            </a:custGeom>
            <a:solidFill>
              <a:srgbClr val="7A9FB0"/>
            </a:solidFill>
            <a:ln w="6712" cap="flat">
              <a:noFill/>
              <a:prstDash val="solid"/>
              <a:miter/>
            </a:ln>
          </p:spPr>
          <p:txBody>
            <a:bodyPr rtlCol="0" anchor="ctr"/>
            <a:lstStyle/>
            <a:p>
              <a:endParaRPr lang="es-CO"/>
            </a:p>
          </p:txBody>
        </p:sp>
        <p:sp>
          <p:nvSpPr>
            <p:cNvPr id="1180" name="Freeform: Shape 1179">
              <a:extLst>
                <a:ext uri="{FF2B5EF4-FFF2-40B4-BE49-F238E27FC236}">
                  <a16:creationId xmlns:a16="http://schemas.microsoft.com/office/drawing/2014/main" id="{927B72D8-CA53-FAE1-89FE-0ED551F500E7}"/>
                </a:ext>
              </a:extLst>
            </p:cNvPr>
            <p:cNvSpPr/>
            <p:nvPr/>
          </p:nvSpPr>
          <p:spPr>
            <a:xfrm>
              <a:off x="7103541" y="1243432"/>
              <a:ext cx="340458" cy="13464"/>
            </a:xfrm>
            <a:custGeom>
              <a:avLst/>
              <a:gdLst>
                <a:gd name="connsiteX0" fmla="*/ 339945 w 340458"/>
                <a:gd name="connsiteY0" fmla="*/ 6445 h 13464"/>
                <a:gd name="connsiteX1" fmla="*/ 285350 w 340458"/>
                <a:gd name="connsiteY1" fmla="*/ 6445 h 13464"/>
                <a:gd name="connsiteX2" fmla="*/ 2088 w 340458"/>
                <a:gd name="connsiteY2" fmla="*/ 11891 h 13464"/>
                <a:gd name="connsiteX3" fmla="*/ -265 w 340458"/>
                <a:gd name="connsiteY3" fmla="*/ 10546 h 13464"/>
                <a:gd name="connsiteX4" fmla="*/ 1416 w 340458"/>
                <a:gd name="connsiteY4" fmla="*/ 6041 h 13464"/>
                <a:gd name="connsiteX5" fmla="*/ 1416 w 340458"/>
                <a:gd name="connsiteY5" fmla="*/ 6041 h 13464"/>
                <a:gd name="connsiteX6" fmla="*/ 94469 w 340458"/>
                <a:gd name="connsiteY6" fmla="*/ 3553 h 13464"/>
                <a:gd name="connsiteX7" fmla="*/ 126002 w 340458"/>
                <a:gd name="connsiteY7" fmla="*/ 1200 h 13464"/>
                <a:gd name="connsiteX8" fmla="*/ 160696 w 340458"/>
                <a:gd name="connsiteY8" fmla="*/ 1200 h 13464"/>
                <a:gd name="connsiteX9" fmla="*/ 320177 w 340458"/>
                <a:gd name="connsiteY9" fmla="*/ 1200 h 13464"/>
                <a:gd name="connsiteX10" fmla="*/ 339878 w 340458"/>
                <a:gd name="connsiteY10" fmla="*/ 1200 h 13464"/>
                <a:gd name="connsiteX11" fmla="*/ 339945 w 340458"/>
                <a:gd name="connsiteY11" fmla="*/ 6445 h 1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0458" h="13464">
                  <a:moveTo>
                    <a:pt x="339945" y="6445"/>
                  </a:moveTo>
                  <a:cubicBezTo>
                    <a:pt x="321724" y="6445"/>
                    <a:pt x="303503" y="6982"/>
                    <a:pt x="285350" y="6445"/>
                  </a:cubicBezTo>
                  <a:cubicBezTo>
                    <a:pt x="191221" y="4966"/>
                    <a:pt x="96553" y="10681"/>
                    <a:pt x="2088" y="11891"/>
                  </a:cubicBezTo>
                  <a:lnTo>
                    <a:pt x="-265" y="10546"/>
                  </a:lnTo>
                  <a:cubicBezTo>
                    <a:pt x="-938" y="8865"/>
                    <a:pt x="-199" y="6849"/>
                    <a:pt x="1416" y="6041"/>
                  </a:cubicBezTo>
                  <a:lnTo>
                    <a:pt x="1416" y="6041"/>
                  </a:lnTo>
                  <a:cubicBezTo>
                    <a:pt x="32276" y="393"/>
                    <a:pt x="63474" y="5301"/>
                    <a:pt x="94469" y="3553"/>
                  </a:cubicBezTo>
                  <a:cubicBezTo>
                    <a:pt x="105025" y="2948"/>
                    <a:pt x="115849" y="6108"/>
                    <a:pt x="126002" y="1200"/>
                  </a:cubicBezTo>
                  <a:lnTo>
                    <a:pt x="160696" y="1200"/>
                  </a:lnTo>
                  <a:cubicBezTo>
                    <a:pt x="213812" y="-2497"/>
                    <a:pt x="267061" y="-2497"/>
                    <a:pt x="320177" y="1200"/>
                  </a:cubicBezTo>
                  <a:lnTo>
                    <a:pt x="339878" y="1200"/>
                  </a:lnTo>
                  <a:cubicBezTo>
                    <a:pt x="339878" y="3150"/>
                    <a:pt x="339945" y="4831"/>
                    <a:pt x="339945" y="6445"/>
                  </a:cubicBezTo>
                  <a:close/>
                </a:path>
              </a:pathLst>
            </a:custGeom>
            <a:solidFill>
              <a:srgbClr val="36474E"/>
            </a:solidFill>
            <a:ln w="6712" cap="flat">
              <a:noFill/>
              <a:prstDash val="solid"/>
              <a:miter/>
            </a:ln>
          </p:spPr>
          <p:txBody>
            <a:bodyPr rtlCol="0" anchor="ctr"/>
            <a:lstStyle/>
            <a:p>
              <a:endParaRPr lang="es-CO"/>
            </a:p>
          </p:txBody>
        </p:sp>
        <p:sp>
          <p:nvSpPr>
            <p:cNvPr id="1181" name="Freeform: Shape 1180">
              <a:extLst>
                <a:ext uri="{FF2B5EF4-FFF2-40B4-BE49-F238E27FC236}">
                  <a16:creationId xmlns:a16="http://schemas.microsoft.com/office/drawing/2014/main" id="{1535D26A-55D7-12C8-4FD4-D661D5B148D2}"/>
                </a:ext>
              </a:extLst>
            </p:cNvPr>
            <p:cNvSpPr/>
            <p:nvPr/>
          </p:nvSpPr>
          <p:spPr>
            <a:xfrm>
              <a:off x="8189923" y="1664543"/>
              <a:ext cx="91962" cy="139715"/>
            </a:xfrm>
            <a:custGeom>
              <a:avLst/>
              <a:gdLst>
                <a:gd name="connsiteX0" fmla="*/ 479 w 91962"/>
                <a:gd name="connsiteY0" fmla="*/ -1034 h 139715"/>
                <a:gd name="connsiteX1" fmla="*/ 6396 w 91962"/>
                <a:gd name="connsiteY1" fmla="*/ -1573 h 139715"/>
                <a:gd name="connsiteX2" fmla="*/ 91449 w 91962"/>
                <a:gd name="connsiteY2" fmla="*/ 137672 h 139715"/>
                <a:gd name="connsiteX3" fmla="*/ 85263 w 91962"/>
                <a:gd name="connsiteY3" fmla="*/ 138142 h 139715"/>
                <a:gd name="connsiteX4" fmla="*/ 73228 w 91962"/>
                <a:gd name="connsiteY4" fmla="*/ 126443 h 139715"/>
                <a:gd name="connsiteX5" fmla="*/ 5992 w 91962"/>
                <a:gd name="connsiteY5" fmla="*/ 19405 h 139715"/>
                <a:gd name="connsiteX6" fmla="*/ 479 w 91962"/>
                <a:gd name="connsiteY6" fmla="*/ -1034 h 13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962" h="139715">
                  <a:moveTo>
                    <a:pt x="479" y="-1034"/>
                  </a:moveTo>
                  <a:lnTo>
                    <a:pt x="6396" y="-1573"/>
                  </a:lnTo>
                  <a:cubicBezTo>
                    <a:pt x="41762" y="40584"/>
                    <a:pt x="74102" y="84556"/>
                    <a:pt x="91449" y="137672"/>
                  </a:cubicBezTo>
                  <a:lnTo>
                    <a:pt x="85263" y="138142"/>
                  </a:lnTo>
                  <a:cubicBezTo>
                    <a:pt x="79683" y="136327"/>
                    <a:pt x="75178" y="132024"/>
                    <a:pt x="73228" y="126443"/>
                  </a:cubicBezTo>
                  <a:cubicBezTo>
                    <a:pt x="55949" y="87581"/>
                    <a:pt x="31273" y="53426"/>
                    <a:pt x="5992" y="19405"/>
                  </a:cubicBezTo>
                  <a:cubicBezTo>
                    <a:pt x="2160" y="13421"/>
                    <a:pt x="-2613" y="7168"/>
                    <a:pt x="479" y="-1034"/>
                  </a:cubicBezTo>
                  <a:close/>
                </a:path>
              </a:pathLst>
            </a:custGeom>
            <a:solidFill>
              <a:srgbClr val="7AA0B1"/>
            </a:solidFill>
            <a:ln w="6712" cap="flat">
              <a:noFill/>
              <a:prstDash val="solid"/>
              <a:miter/>
            </a:ln>
          </p:spPr>
          <p:txBody>
            <a:bodyPr rtlCol="0" anchor="ctr"/>
            <a:lstStyle/>
            <a:p>
              <a:endParaRPr lang="es-CO"/>
            </a:p>
          </p:txBody>
        </p:sp>
        <p:sp>
          <p:nvSpPr>
            <p:cNvPr id="1182" name="Freeform: Shape 1181">
              <a:extLst>
                <a:ext uri="{FF2B5EF4-FFF2-40B4-BE49-F238E27FC236}">
                  <a16:creationId xmlns:a16="http://schemas.microsoft.com/office/drawing/2014/main" id="{1B610EA9-F4E0-8C7A-8431-87913EAD1B66}"/>
                </a:ext>
              </a:extLst>
            </p:cNvPr>
            <p:cNvSpPr/>
            <p:nvPr/>
          </p:nvSpPr>
          <p:spPr>
            <a:xfrm>
              <a:off x="6507210" y="1253757"/>
              <a:ext cx="598932" cy="64704"/>
            </a:xfrm>
            <a:custGeom>
              <a:avLst/>
              <a:gdLst>
                <a:gd name="connsiteX0" fmla="*/ 598419 w 598932"/>
                <a:gd name="connsiteY0" fmla="*/ 1902 h 64704"/>
                <a:gd name="connsiteX1" fmla="*/ 537100 w 598932"/>
                <a:gd name="connsiteY1" fmla="*/ 9231 h 64704"/>
                <a:gd name="connsiteX2" fmla="*/ 420513 w 598932"/>
                <a:gd name="connsiteY2" fmla="*/ 15954 h 64704"/>
                <a:gd name="connsiteX3" fmla="*/ 279320 w 598932"/>
                <a:gd name="connsiteY3" fmla="*/ 28527 h 64704"/>
                <a:gd name="connsiteX4" fmla="*/ 91800 w 598932"/>
                <a:gd name="connsiteY4" fmla="*/ 50648 h 64704"/>
                <a:gd name="connsiteX5" fmla="*/ 15623 w 598932"/>
                <a:gd name="connsiteY5" fmla="*/ 61338 h 64704"/>
                <a:gd name="connsiteX6" fmla="*/ -514 w 598932"/>
                <a:gd name="connsiteY6" fmla="*/ 60330 h 64704"/>
                <a:gd name="connsiteX7" fmla="*/ 81715 w 598932"/>
                <a:gd name="connsiteY7" fmla="*/ 45605 h 64704"/>
                <a:gd name="connsiteX8" fmla="*/ 223985 w 598932"/>
                <a:gd name="connsiteY8" fmla="*/ 26914 h 64704"/>
                <a:gd name="connsiteX9" fmla="*/ 334721 w 598932"/>
                <a:gd name="connsiteY9" fmla="*/ 15551 h 64704"/>
                <a:gd name="connsiteX10" fmla="*/ 468049 w 598932"/>
                <a:gd name="connsiteY10" fmla="*/ 5735 h 64704"/>
                <a:gd name="connsiteX11" fmla="*/ 596401 w 598932"/>
                <a:gd name="connsiteY11" fmla="*/ -518 h 64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932" h="64704">
                  <a:moveTo>
                    <a:pt x="598419" y="1902"/>
                  </a:moveTo>
                  <a:cubicBezTo>
                    <a:pt x="578248" y="9097"/>
                    <a:pt x="557405" y="8626"/>
                    <a:pt x="537100" y="9231"/>
                  </a:cubicBezTo>
                  <a:cubicBezTo>
                    <a:pt x="498170" y="10979"/>
                    <a:pt x="459443" y="15417"/>
                    <a:pt x="420513" y="15954"/>
                  </a:cubicBezTo>
                  <a:cubicBezTo>
                    <a:pt x="373449" y="16896"/>
                    <a:pt x="326384" y="23686"/>
                    <a:pt x="279320" y="28527"/>
                  </a:cubicBezTo>
                  <a:cubicBezTo>
                    <a:pt x="216724" y="35251"/>
                    <a:pt x="154262" y="42983"/>
                    <a:pt x="91800" y="50648"/>
                  </a:cubicBezTo>
                  <a:cubicBezTo>
                    <a:pt x="66386" y="53808"/>
                    <a:pt x="40970" y="57775"/>
                    <a:pt x="15623" y="61338"/>
                  </a:cubicBezTo>
                  <a:cubicBezTo>
                    <a:pt x="10479" y="64028"/>
                    <a:pt x="4253" y="63692"/>
                    <a:pt x="-514" y="60330"/>
                  </a:cubicBezTo>
                  <a:cubicBezTo>
                    <a:pt x="26044" y="50513"/>
                    <a:pt x="54216" y="49707"/>
                    <a:pt x="81715" y="45605"/>
                  </a:cubicBezTo>
                  <a:cubicBezTo>
                    <a:pt x="128780" y="38882"/>
                    <a:pt x="176450" y="32562"/>
                    <a:pt x="223985" y="26914"/>
                  </a:cubicBezTo>
                  <a:cubicBezTo>
                    <a:pt x="260830" y="22544"/>
                    <a:pt x="297944" y="20594"/>
                    <a:pt x="334721" y="15551"/>
                  </a:cubicBezTo>
                  <a:cubicBezTo>
                    <a:pt x="379030" y="9500"/>
                    <a:pt x="423942" y="12794"/>
                    <a:pt x="468049" y="5735"/>
                  </a:cubicBezTo>
                  <a:cubicBezTo>
                    <a:pt x="510945" y="5735"/>
                    <a:pt x="553303" y="-4889"/>
                    <a:pt x="596401" y="-518"/>
                  </a:cubicBezTo>
                  <a:close/>
                </a:path>
              </a:pathLst>
            </a:custGeom>
            <a:solidFill>
              <a:srgbClr val="36474E"/>
            </a:solidFill>
            <a:ln w="6712" cap="flat">
              <a:noFill/>
              <a:prstDash val="solid"/>
              <a:miter/>
            </a:ln>
          </p:spPr>
          <p:txBody>
            <a:bodyPr rtlCol="0" anchor="ctr"/>
            <a:lstStyle/>
            <a:p>
              <a:endParaRPr lang="es-CO"/>
            </a:p>
          </p:txBody>
        </p:sp>
        <p:sp>
          <p:nvSpPr>
            <p:cNvPr id="1183" name="Freeform: Shape 1182">
              <a:extLst>
                <a:ext uri="{FF2B5EF4-FFF2-40B4-BE49-F238E27FC236}">
                  <a16:creationId xmlns:a16="http://schemas.microsoft.com/office/drawing/2014/main" id="{E4C1CBFE-DFCD-96D3-B634-4038B357798D}"/>
                </a:ext>
              </a:extLst>
            </p:cNvPr>
            <p:cNvSpPr/>
            <p:nvPr/>
          </p:nvSpPr>
          <p:spPr>
            <a:xfrm>
              <a:off x="7264750" y="1241121"/>
              <a:ext cx="159481" cy="5017"/>
            </a:xfrm>
            <a:custGeom>
              <a:avLst/>
              <a:gdLst>
                <a:gd name="connsiteX0" fmla="*/ 158968 w 159481"/>
                <a:gd name="connsiteY0" fmla="*/ 3445 h 5017"/>
                <a:gd name="connsiteX1" fmla="*/ -514 w 159481"/>
                <a:gd name="connsiteY1" fmla="*/ 3445 h 5017"/>
                <a:gd name="connsiteX2" fmla="*/ 15286 w 159481"/>
                <a:gd name="connsiteY2" fmla="*/ -1262 h 5017"/>
                <a:gd name="connsiteX3" fmla="*/ 143034 w 159481"/>
                <a:gd name="connsiteY3" fmla="*/ -1262 h 5017"/>
                <a:gd name="connsiteX4" fmla="*/ 158968 w 159481"/>
                <a:gd name="connsiteY4" fmla="*/ 3445 h 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481" h="5017">
                  <a:moveTo>
                    <a:pt x="158968" y="3445"/>
                  </a:moveTo>
                  <a:lnTo>
                    <a:pt x="-514" y="3445"/>
                  </a:lnTo>
                  <a:cubicBezTo>
                    <a:pt x="3655" y="-589"/>
                    <a:pt x="9572" y="-2338"/>
                    <a:pt x="15286" y="-1262"/>
                  </a:cubicBezTo>
                  <a:lnTo>
                    <a:pt x="143034" y="-1262"/>
                  </a:lnTo>
                  <a:cubicBezTo>
                    <a:pt x="148816" y="-2338"/>
                    <a:pt x="154732" y="-589"/>
                    <a:pt x="158968" y="3445"/>
                  </a:cubicBezTo>
                  <a:close/>
                </a:path>
              </a:pathLst>
            </a:custGeom>
            <a:solidFill>
              <a:srgbClr val="141A1D"/>
            </a:solidFill>
            <a:ln w="6712" cap="flat">
              <a:noFill/>
              <a:prstDash val="solid"/>
              <a:miter/>
            </a:ln>
          </p:spPr>
          <p:txBody>
            <a:bodyPr rtlCol="0" anchor="ctr"/>
            <a:lstStyle/>
            <a:p>
              <a:endParaRPr lang="es-CO"/>
            </a:p>
          </p:txBody>
        </p:sp>
        <p:sp>
          <p:nvSpPr>
            <p:cNvPr id="1184" name="Freeform: Shape 1183">
              <a:extLst>
                <a:ext uri="{FF2B5EF4-FFF2-40B4-BE49-F238E27FC236}">
                  <a16:creationId xmlns:a16="http://schemas.microsoft.com/office/drawing/2014/main" id="{9788250C-8FC2-8523-8196-5BD04FB7E447}"/>
                </a:ext>
              </a:extLst>
            </p:cNvPr>
            <p:cNvSpPr/>
            <p:nvPr/>
          </p:nvSpPr>
          <p:spPr>
            <a:xfrm>
              <a:off x="6975908" y="1250853"/>
              <a:ext cx="129495" cy="10927"/>
            </a:xfrm>
            <a:custGeom>
              <a:avLst/>
              <a:gdLst>
                <a:gd name="connsiteX0" fmla="*/ 127838 w 129495"/>
                <a:gd name="connsiteY0" fmla="*/ 2588 h 10927"/>
                <a:gd name="connsiteX1" fmla="*/ -514 w 129495"/>
                <a:gd name="connsiteY1" fmla="*/ 8840 h 10927"/>
                <a:gd name="connsiteX2" fmla="*/ 7958 w 129495"/>
                <a:gd name="connsiteY2" fmla="*/ 4471 h 10927"/>
                <a:gd name="connsiteX3" fmla="*/ 128982 w 129495"/>
                <a:gd name="connsiteY3" fmla="*/ -1043 h 10927"/>
                <a:gd name="connsiteX4" fmla="*/ 127838 w 129495"/>
                <a:gd name="connsiteY4" fmla="*/ 2588 h 10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495" h="10927">
                  <a:moveTo>
                    <a:pt x="127838" y="2588"/>
                  </a:moveTo>
                  <a:cubicBezTo>
                    <a:pt x="85009" y="3663"/>
                    <a:pt x="42516" y="11395"/>
                    <a:pt x="-514" y="8840"/>
                  </a:cubicBezTo>
                  <a:cubicBezTo>
                    <a:pt x="2310" y="7294"/>
                    <a:pt x="5201" y="4336"/>
                    <a:pt x="7958" y="4471"/>
                  </a:cubicBezTo>
                  <a:cubicBezTo>
                    <a:pt x="48299" y="6487"/>
                    <a:pt x="88640" y="-4001"/>
                    <a:pt x="128982" y="-1043"/>
                  </a:cubicBezTo>
                  <a:cubicBezTo>
                    <a:pt x="128982" y="235"/>
                    <a:pt x="128578" y="1512"/>
                    <a:pt x="127838" y="2588"/>
                  </a:cubicBezTo>
                  <a:close/>
                </a:path>
              </a:pathLst>
            </a:custGeom>
            <a:solidFill>
              <a:srgbClr val="141A1D"/>
            </a:solidFill>
            <a:ln w="6712" cap="flat">
              <a:noFill/>
              <a:prstDash val="solid"/>
              <a:miter/>
            </a:ln>
          </p:spPr>
          <p:txBody>
            <a:bodyPr rtlCol="0" anchor="ctr"/>
            <a:lstStyle/>
            <a:p>
              <a:endParaRPr lang="es-CO"/>
            </a:p>
          </p:txBody>
        </p:sp>
        <p:sp>
          <p:nvSpPr>
            <p:cNvPr id="1185" name="Freeform: Shape 1184">
              <a:extLst>
                <a:ext uri="{FF2B5EF4-FFF2-40B4-BE49-F238E27FC236}">
                  <a16:creationId xmlns:a16="http://schemas.microsoft.com/office/drawing/2014/main" id="{76FB47DD-5A8D-E06F-C72F-E5C1D1870E8A}"/>
                </a:ext>
              </a:extLst>
            </p:cNvPr>
            <p:cNvSpPr/>
            <p:nvPr/>
          </p:nvSpPr>
          <p:spPr>
            <a:xfrm>
              <a:off x="7105470" y="1246251"/>
              <a:ext cx="124586" cy="5131"/>
            </a:xfrm>
            <a:custGeom>
              <a:avLst/>
              <a:gdLst>
                <a:gd name="connsiteX0" fmla="*/ 124073 w 124586"/>
                <a:gd name="connsiteY0" fmla="*/ -1282 h 5131"/>
                <a:gd name="connsiteX1" fmla="*/ 103028 w 124586"/>
                <a:gd name="connsiteY1" fmla="*/ 2819 h 5131"/>
                <a:gd name="connsiteX2" fmla="*/ -514 w 124586"/>
                <a:gd name="connsiteY2" fmla="*/ 3558 h 5131"/>
                <a:gd name="connsiteX3" fmla="*/ 20195 w 124586"/>
                <a:gd name="connsiteY3" fmla="*/ -1350 h 5131"/>
                <a:gd name="connsiteX4" fmla="*/ 124073 w 124586"/>
                <a:gd name="connsiteY4" fmla="*/ -1282 h 5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86" h="5131">
                  <a:moveTo>
                    <a:pt x="124073" y="-1282"/>
                  </a:moveTo>
                  <a:cubicBezTo>
                    <a:pt x="117955" y="4634"/>
                    <a:pt x="110155" y="2684"/>
                    <a:pt x="103028" y="2819"/>
                  </a:cubicBezTo>
                  <a:cubicBezTo>
                    <a:pt x="68469" y="3222"/>
                    <a:pt x="33977" y="3357"/>
                    <a:pt x="-514" y="3558"/>
                  </a:cubicBezTo>
                  <a:cubicBezTo>
                    <a:pt x="5067" y="-3165"/>
                    <a:pt x="12933" y="-1350"/>
                    <a:pt x="20195" y="-1350"/>
                  </a:cubicBezTo>
                  <a:cubicBezTo>
                    <a:pt x="54821" y="-1484"/>
                    <a:pt x="89446" y="-1350"/>
                    <a:pt x="124073" y="-1282"/>
                  </a:cubicBezTo>
                  <a:close/>
                </a:path>
              </a:pathLst>
            </a:custGeom>
            <a:solidFill>
              <a:srgbClr val="141A1D"/>
            </a:solidFill>
            <a:ln w="6712" cap="flat">
              <a:noFill/>
              <a:prstDash val="solid"/>
              <a:miter/>
            </a:ln>
          </p:spPr>
          <p:txBody>
            <a:bodyPr rtlCol="0" anchor="ctr"/>
            <a:lstStyle/>
            <a:p>
              <a:endParaRPr lang="es-CO"/>
            </a:p>
          </p:txBody>
        </p:sp>
        <p:sp>
          <p:nvSpPr>
            <p:cNvPr id="1186" name="Freeform: Shape 1185">
              <a:extLst>
                <a:ext uri="{FF2B5EF4-FFF2-40B4-BE49-F238E27FC236}">
                  <a16:creationId xmlns:a16="http://schemas.microsoft.com/office/drawing/2014/main" id="{7D445CC8-1D5D-20E3-C676-A3955BBE974D}"/>
                </a:ext>
              </a:extLst>
            </p:cNvPr>
            <p:cNvSpPr/>
            <p:nvPr/>
          </p:nvSpPr>
          <p:spPr>
            <a:xfrm>
              <a:off x="6482198" y="1315983"/>
              <a:ext cx="22430" cy="6064"/>
            </a:xfrm>
            <a:custGeom>
              <a:avLst/>
              <a:gdLst>
                <a:gd name="connsiteX0" fmla="*/ 19993 w 22430"/>
                <a:gd name="connsiteY0" fmla="*/ 3348 h 6064"/>
                <a:gd name="connsiteX1" fmla="*/ 11118 w 22430"/>
                <a:gd name="connsiteY1" fmla="*/ 4491 h 6064"/>
                <a:gd name="connsiteX2" fmla="*/ -514 w 22430"/>
                <a:gd name="connsiteY2" fmla="*/ 2945 h 6064"/>
                <a:gd name="connsiteX3" fmla="*/ 20195 w 22430"/>
                <a:gd name="connsiteY3" fmla="*/ -1156 h 6064"/>
                <a:gd name="connsiteX4" fmla="*/ 21674 w 22430"/>
                <a:gd name="connsiteY4" fmla="*/ 1936 h 6064"/>
                <a:gd name="connsiteX5" fmla="*/ 19993 w 22430"/>
                <a:gd name="connsiteY5" fmla="*/ 3348 h 6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30" h="6064">
                  <a:moveTo>
                    <a:pt x="19993" y="3348"/>
                  </a:moveTo>
                  <a:lnTo>
                    <a:pt x="11118" y="4491"/>
                  </a:lnTo>
                  <a:lnTo>
                    <a:pt x="-514" y="2945"/>
                  </a:lnTo>
                  <a:cubicBezTo>
                    <a:pt x="5538" y="-2636"/>
                    <a:pt x="12933" y="-1694"/>
                    <a:pt x="20195" y="-1156"/>
                  </a:cubicBezTo>
                  <a:cubicBezTo>
                    <a:pt x="21741" y="-81"/>
                    <a:pt x="22279" y="928"/>
                    <a:pt x="21674" y="1936"/>
                  </a:cubicBezTo>
                  <a:cubicBezTo>
                    <a:pt x="21069" y="2945"/>
                    <a:pt x="20531" y="3348"/>
                    <a:pt x="19993" y="3348"/>
                  </a:cubicBezTo>
                  <a:close/>
                </a:path>
              </a:pathLst>
            </a:custGeom>
            <a:solidFill>
              <a:srgbClr val="36474E"/>
            </a:solidFill>
            <a:ln w="6712" cap="flat">
              <a:noFill/>
              <a:prstDash val="solid"/>
              <a:miter/>
            </a:ln>
          </p:spPr>
          <p:txBody>
            <a:bodyPr rtlCol="0" anchor="ctr"/>
            <a:lstStyle/>
            <a:p>
              <a:endParaRPr lang="es-CO"/>
            </a:p>
          </p:txBody>
        </p:sp>
        <p:sp>
          <p:nvSpPr>
            <p:cNvPr id="1187" name="Freeform: Shape 1186">
              <a:extLst>
                <a:ext uri="{FF2B5EF4-FFF2-40B4-BE49-F238E27FC236}">
                  <a16:creationId xmlns:a16="http://schemas.microsoft.com/office/drawing/2014/main" id="{36CDB200-865A-8764-783F-CB14C06DF35C}"/>
                </a:ext>
              </a:extLst>
            </p:cNvPr>
            <p:cNvSpPr/>
            <p:nvPr/>
          </p:nvSpPr>
          <p:spPr>
            <a:xfrm>
              <a:off x="6502705" y="1315848"/>
              <a:ext cx="20507" cy="5281"/>
            </a:xfrm>
            <a:custGeom>
              <a:avLst/>
              <a:gdLst>
                <a:gd name="connsiteX0" fmla="*/ -514 w 20507"/>
                <a:gd name="connsiteY0" fmla="*/ 3483 h 5281"/>
                <a:gd name="connsiteX1" fmla="*/ -514 w 20507"/>
                <a:gd name="connsiteY1" fmla="*/ -1022 h 5281"/>
                <a:gd name="connsiteX2" fmla="*/ 3924 w 20507"/>
                <a:gd name="connsiteY2" fmla="*/ -1560 h 5281"/>
                <a:gd name="connsiteX3" fmla="*/ 19993 w 20507"/>
                <a:gd name="connsiteY3" fmla="*/ -551 h 5281"/>
                <a:gd name="connsiteX4" fmla="*/ -514 w 20507"/>
                <a:gd name="connsiteY4" fmla="*/ 3483 h 5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07" h="5281">
                  <a:moveTo>
                    <a:pt x="-514" y="3483"/>
                  </a:moveTo>
                  <a:cubicBezTo>
                    <a:pt x="-514" y="2004"/>
                    <a:pt x="-514" y="457"/>
                    <a:pt x="-514" y="-1022"/>
                  </a:cubicBezTo>
                  <a:cubicBezTo>
                    <a:pt x="926" y="-1426"/>
                    <a:pt x="2425" y="-1627"/>
                    <a:pt x="3924" y="-1560"/>
                  </a:cubicBezTo>
                  <a:lnTo>
                    <a:pt x="19993" y="-551"/>
                  </a:lnTo>
                  <a:cubicBezTo>
                    <a:pt x="14077" y="4626"/>
                    <a:pt x="6748" y="3752"/>
                    <a:pt x="-514" y="3483"/>
                  </a:cubicBezTo>
                  <a:close/>
                </a:path>
              </a:pathLst>
            </a:custGeom>
            <a:solidFill>
              <a:srgbClr val="4A646E"/>
            </a:solidFill>
            <a:ln w="6712" cap="flat">
              <a:noFill/>
              <a:prstDash val="solid"/>
              <a:miter/>
            </a:ln>
          </p:spPr>
          <p:txBody>
            <a:bodyPr rtlCol="0" anchor="ctr"/>
            <a:lstStyle/>
            <a:p>
              <a:endParaRPr lang="es-CO"/>
            </a:p>
          </p:txBody>
        </p:sp>
        <p:sp>
          <p:nvSpPr>
            <p:cNvPr id="1188" name="Freeform: Shape 1187">
              <a:extLst>
                <a:ext uri="{FF2B5EF4-FFF2-40B4-BE49-F238E27FC236}">
                  <a16:creationId xmlns:a16="http://schemas.microsoft.com/office/drawing/2014/main" id="{BCFB4DD7-8C70-9066-18A0-E7684DBDDB8E}"/>
                </a:ext>
              </a:extLst>
            </p:cNvPr>
            <p:cNvSpPr/>
            <p:nvPr/>
          </p:nvSpPr>
          <p:spPr>
            <a:xfrm>
              <a:off x="6195164" y="1258373"/>
              <a:ext cx="2125179" cy="1024394"/>
            </a:xfrm>
            <a:custGeom>
              <a:avLst/>
              <a:gdLst>
                <a:gd name="connsiteX0" fmla="*/ 1995238 w 2125179"/>
                <a:gd name="connsiteY0" fmla="*/ 405136 h 1024394"/>
                <a:gd name="connsiteX1" fmla="*/ 2018905 w 2125179"/>
                <a:gd name="connsiteY1" fmla="*/ 439763 h 1024394"/>
                <a:gd name="connsiteX2" fmla="*/ 2080022 w 2125179"/>
                <a:gd name="connsiteY2" fmla="*/ 544313 h 1024394"/>
                <a:gd name="connsiteX3" fmla="*/ 2124666 w 2125179"/>
                <a:gd name="connsiteY3" fmla="*/ 688399 h 1024394"/>
                <a:gd name="connsiteX4" fmla="*/ 2047883 w 2125179"/>
                <a:gd name="connsiteY4" fmla="*/ 754491 h 1024394"/>
                <a:gd name="connsiteX5" fmla="*/ 1924978 w 2125179"/>
                <a:gd name="connsiteY5" fmla="*/ 824953 h 1024394"/>
                <a:gd name="connsiteX6" fmla="*/ 1659196 w 2125179"/>
                <a:gd name="connsiteY6" fmla="*/ 921167 h 1024394"/>
                <a:gd name="connsiteX7" fmla="*/ 1363361 w 2125179"/>
                <a:gd name="connsiteY7" fmla="*/ 973610 h 1024394"/>
                <a:gd name="connsiteX8" fmla="*/ 1223444 w 2125179"/>
                <a:gd name="connsiteY8" fmla="*/ 994991 h 1024394"/>
                <a:gd name="connsiteX9" fmla="*/ 1102421 w 2125179"/>
                <a:gd name="connsiteY9" fmla="*/ 1006892 h 1024394"/>
                <a:gd name="connsiteX10" fmla="*/ 998744 w 2125179"/>
                <a:gd name="connsiteY10" fmla="*/ 1018120 h 1024394"/>
                <a:gd name="connsiteX11" fmla="*/ 859970 w 2125179"/>
                <a:gd name="connsiteY11" fmla="*/ 1019263 h 1024394"/>
                <a:gd name="connsiteX12" fmla="*/ 746343 w 2125179"/>
                <a:gd name="connsiteY12" fmla="*/ 1007564 h 1024394"/>
                <a:gd name="connsiteX13" fmla="*/ 497572 w 2125179"/>
                <a:gd name="connsiteY13" fmla="*/ 924394 h 1024394"/>
                <a:gd name="connsiteX14" fmla="*/ 246919 w 2125179"/>
                <a:gd name="connsiteY14" fmla="*/ 734253 h 1024394"/>
                <a:gd name="connsiteX15" fmla="*/ 137796 w 2125179"/>
                <a:gd name="connsiteY15" fmla="*/ 621835 h 1024394"/>
                <a:gd name="connsiteX16" fmla="*/ 4401 w 2125179"/>
                <a:gd name="connsiteY16" fmla="*/ 310402 h 1024394"/>
                <a:gd name="connsiteX17" fmla="*/ -36 w 2125179"/>
                <a:gd name="connsiteY17" fmla="*/ 228442 h 1024394"/>
                <a:gd name="connsiteX18" fmla="*/ 12738 w 2125179"/>
                <a:gd name="connsiteY18" fmla="*/ 194824 h 1024394"/>
                <a:gd name="connsiteX19" fmla="*/ 212225 w 2125179"/>
                <a:gd name="connsiteY19" fmla="*/ 85634 h 1024394"/>
                <a:gd name="connsiteX20" fmla="*/ 302052 w 2125179"/>
                <a:gd name="connsiteY20" fmla="*/ 68489 h 1024394"/>
                <a:gd name="connsiteX21" fmla="*/ 421932 w 2125179"/>
                <a:gd name="connsiteY21" fmla="*/ 50672 h 1024394"/>
                <a:gd name="connsiteX22" fmla="*/ 559294 w 2125179"/>
                <a:gd name="connsiteY22" fmla="*/ 32854 h 1024394"/>
                <a:gd name="connsiteX23" fmla="*/ 635808 w 2125179"/>
                <a:gd name="connsiteY23" fmla="*/ 26534 h 1024394"/>
                <a:gd name="connsiteX24" fmla="*/ 788970 w 2125179"/>
                <a:gd name="connsiteY24" fmla="*/ 14970 h 1024394"/>
                <a:gd name="connsiteX25" fmla="*/ 862928 w 2125179"/>
                <a:gd name="connsiteY25" fmla="*/ 11271 h 1024394"/>
                <a:gd name="connsiteX26" fmla="*/ 914565 w 2125179"/>
                <a:gd name="connsiteY26" fmla="*/ 5019 h 1024394"/>
                <a:gd name="connsiteX27" fmla="*/ 983817 w 2125179"/>
                <a:gd name="connsiteY27" fmla="*/ 1388 h 1024394"/>
                <a:gd name="connsiteX28" fmla="*/ 1137719 w 2125179"/>
                <a:gd name="connsiteY28" fmla="*/ -24 h 1024394"/>
                <a:gd name="connsiteX29" fmla="*/ 1273736 w 2125179"/>
                <a:gd name="connsiteY29" fmla="*/ 2329 h 1024394"/>
                <a:gd name="connsiteX30" fmla="*/ 1433017 w 2125179"/>
                <a:gd name="connsiteY30" fmla="*/ 23643 h 1024394"/>
                <a:gd name="connsiteX31" fmla="*/ 1565134 w 2125179"/>
                <a:gd name="connsiteY31" fmla="*/ 57261 h 1024394"/>
                <a:gd name="connsiteX32" fmla="*/ 1724751 w 2125179"/>
                <a:gd name="connsiteY32" fmla="*/ 130413 h 1024394"/>
                <a:gd name="connsiteX33" fmla="*/ 1765092 w 2125179"/>
                <a:gd name="connsiteY33" fmla="*/ 163022 h 1024394"/>
                <a:gd name="connsiteX34" fmla="*/ 1909648 w 2125179"/>
                <a:gd name="connsiteY34" fmla="*/ 303140 h 1024394"/>
                <a:gd name="connsiteX35" fmla="*/ 1985153 w 2125179"/>
                <a:gd name="connsiteY35" fmla="*/ 395051 h 1024394"/>
                <a:gd name="connsiteX36" fmla="*/ 1989994 w 2125179"/>
                <a:gd name="connsiteY36" fmla="*/ 400094 h 1024394"/>
                <a:gd name="connsiteX37" fmla="*/ 1989994 w 2125179"/>
                <a:gd name="connsiteY37" fmla="*/ 400094 h 1024394"/>
                <a:gd name="connsiteX38" fmla="*/ 1994902 w 2125179"/>
                <a:gd name="connsiteY38" fmla="*/ 405271 h 1024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125179" h="1024394">
                  <a:moveTo>
                    <a:pt x="1995238" y="405136"/>
                  </a:moveTo>
                  <a:cubicBezTo>
                    <a:pt x="2000348" y="418583"/>
                    <a:pt x="2010434" y="428803"/>
                    <a:pt x="2018905" y="439763"/>
                  </a:cubicBezTo>
                  <a:cubicBezTo>
                    <a:pt x="2043043" y="472237"/>
                    <a:pt x="2063550" y="507334"/>
                    <a:pt x="2080022" y="544313"/>
                  </a:cubicBezTo>
                  <a:cubicBezTo>
                    <a:pt x="2099251" y="590907"/>
                    <a:pt x="2114177" y="639115"/>
                    <a:pt x="2124666" y="688399"/>
                  </a:cubicBezTo>
                  <a:cubicBezTo>
                    <a:pt x="2103487" y="715293"/>
                    <a:pt x="2075248" y="734589"/>
                    <a:pt x="2047883" y="754491"/>
                  </a:cubicBezTo>
                  <a:cubicBezTo>
                    <a:pt x="2009559" y="782461"/>
                    <a:pt x="1966798" y="803102"/>
                    <a:pt x="1924978" y="824953"/>
                  </a:cubicBezTo>
                  <a:cubicBezTo>
                    <a:pt x="1841202" y="869060"/>
                    <a:pt x="1751780" y="901467"/>
                    <a:pt x="1659196" y="921167"/>
                  </a:cubicBezTo>
                  <a:cubicBezTo>
                    <a:pt x="1561167" y="941943"/>
                    <a:pt x="1462936" y="961037"/>
                    <a:pt x="1363361" y="973610"/>
                  </a:cubicBezTo>
                  <a:cubicBezTo>
                    <a:pt x="1316296" y="979527"/>
                    <a:pt x="1270441" y="990353"/>
                    <a:pt x="1223444" y="994991"/>
                  </a:cubicBezTo>
                  <a:cubicBezTo>
                    <a:pt x="1183103" y="998958"/>
                    <a:pt x="1142762" y="1004673"/>
                    <a:pt x="1102421" y="1006892"/>
                  </a:cubicBezTo>
                  <a:cubicBezTo>
                    <a:pt x="1067593" y="1008842"/>
                    <a:pt x="1033169" y="1013011"/>
                    <a:pt x="998744" y="1018120"/>
                  </a:cubicBezTo>
                  <a:cubicBezTo>
                    <a:pt x="952687" y="1023970"/>
                    <a:pt x="906094" y="1024373"/>
                    <a:pt x="859970" y="1019263"/>
                  </a:cubicBezTo>
                  <a:cubicBezTo>
                    <a:pt x="821982" y="1015969"/>
                    <a:pt x="784062" y="1013346"/>
                    <a:pt x="746343" y="1007564"/>
                  </a:cubicBezTo>
                  <a:cubicBezTo>
                    <a:pt x="659475" y="993580"/>
                    <a:pt x="575431" y="965475"/>
                    <a:pt x="497572" y="924394"/>
                  </a:cubicBezTo>
                  <a:cubicBezTo>
                    <a:pt x="402837" y="875514"/>
                    <a:pt x="321953" y="808750"/>
                    <a:pt x="246919" y="734253"/>
                  </a:cubicBezTo>
                  <a:cubicBezTo>
                    <a:pt x="209872" y="697475"/>
                    <a:pt x="170674" y="662714"/>
                    <a:pt x="137796" y="621835"/>
                  </a:cubicBezTo>
                  <a:cubicBezTo>
                    <a:pt x="65061" y="532547"/>
                    <a:pt x="18843" y="424635"/>
                    <a:pt x="4401" y="310402"/>
                  </a:cubicBezTo>
                  <a:cubicBezTo>
                    <a:pt x="905" y="283508"/>
                    <a:pt x="2989" y="255740"/>
                    <a:pt x="-36" y="228442"/>
                  </a:cubicBezTo>
                  <a:cubicBezTo>
                    <a:pt x="-2127" y="215734"/>
                    <a:pt x="2747" y="202892"/>
                    <a:pt x="12738" y="194824"/>
                  </a:cubicBezTo>
                  <a:cubicBezTo>
                    <a:pt x="71784" y="146213"/>
                    <a:pt x="139463" y="109166"/>
                    <a:pt x="212225" y="85634"/>
                  </a:cubicBezTo>
                  <a:cubicBezTo>
                    <a:pt x="242817" y="83348"/>
                    <a:pt x="271863" y="72926"/>
                    <a:pt x="302052" y="68489"/>
                  </a:cubicBezTo>
                  <a:cubicBezTo>
                    <a:pt x="341989" y="62572"/>
                    <a:pt x="381726" y="55042"/>
                    <a:pt x="421932" y="50672"/>
                  </a:cubicBezTo>
                  <a:cubicBezTo>
                    <a:pt x="467854" y="45763"/>
                    <a:pt x="513439" y="38300"/>
                    <a:pt x="559294" y="32854"/>
                  </a:cubicBezTo>
                  <a:cubicBezTo>
                    <a:pt x="584709" y="29828"/>
                    <a:pt x="610326" y="29560"/>
                    <a:pt x="635808" y="26534"/>
                  </a:cubicBezTo>
                  <a:cubicBezTo>
                    <a:pt x="686705" y="20617"/>
                    <a:pt x="737938" y="18735"/>
                    <a:pt x="788970" y="14970"/>
                  </a:cubicBezTo>
                  <a:cubicBezTo>
                    <a:pt x="813780" y="13221"/>
                    <a:pt x="838455" y="11541"/>
                    <a:pt x="862928" y="11271"/>
                  </a:cubicBezTo>
                  <a:cubicBezTo>
                    <a:pt x="880276" y="10398"/>
                    <a:pt x="897555" y="8313"/>
                    <a:pt x="914565" y="5019"/>
                  </a:cubicBezTo>
                  <a:cubicBezTo>
                    <a:pt x="937559" y="2127"/>
                    <a:pt x="960689" y="918"/>
                    <a:pt x="983817" y="1388"/>
                  </a:cubicBezTo>
                  <a:cubicBezTo>
                    <a:pt x="1035185" y="985"/>
                    <a:pt x="1086822" y="4548"/>
                    <a:pt x="1137719" y="-24"/>
                  </a:cubicBezTo>
                  <a:cubicBezTo>
                    <a:pt x="1183507" y="-4192"/>
                    <a:pt x="1228554" y="1253"/>
                    <a:pt x="1273736" y="2329"/>
                  </a:cubicBezTo>
                  <a:cubicBezTo>
                    <a:pt x="1327390" y="4615"/>
                    <a:pt x="1380708" y="11742"/>
                    <a:pt x="1433017" y="23643"/>
                  </a:cubicBezTo>
                  <a:cubicBezTo>
                    <a:pt x="1477527" y="32854"/>
                    <a:pt x="1521834" y="43343"/>
                    <a:pt x="1565134" y="57261"/>
                  </a:cubicBezTo>
                  <a:cubicBezTo>
                    <a:pt x="1621208" y="74944"/>
                    <a:pt x="1676879" y="94509"/>
                    <a:pt x="1724751" y="130413"/>
                  </a:cubicBezTo>
                  <a:cubicBezTo>
                    <a:pt x="1738601" y="140834"/>
                    <a:pt x="1752183" y="151659"/>
                    <a:pt x="1765092" y="163022"/>
                  </a:cubicBezTo>
                  <a:cubicBezTo>
                    <a:pt x="1815653" y="207262"/>
                    <a:pt x="1863860" y="253991"/>
                    <a:pt x="1909648" y="303140"/>
                  </a:cubicBezTo>
                  <a:cubicBezTo>
                    <a:pt x="1936542" y="332052"/>
                    <a:pt x="1960074" y="364324"/>
                    <a:pt x="1985153" y="395051"/>
                  </a:cubicBezTo>
                  <a:cubicBezTo>
                    <a:pt x="1986834" y="396665"/>
                    <a:pt x="1988380" y="398413"/>
                    <a:pt x="1989994" y="400094"/>
                  </a:cubicBezTo>
                  <a:lnTo>
                    <a:pt x="1989994" y="400094"/>
                  </a:lnTo>
                  <a:cubicBezTo>
                    <a:pt x="1991742" y="401640"/>
                    <a:pt x="1993288" y="403523"/>
                    <a:pt x="1994902" y="405271"/>
                  </a:cubicBezTo>
                  <a:close/>
                </a:path>
              </a:pathLst>
            </a:custGeom>
            <a:solidFill>
              <a:srgbClr val="98C7DC"/>
            </a:solidFill>
            <a:ln w="6712" cap="flat">
              <a:noFill/>
              <a:prstDash val="solid"/>
              <a:miter/>
            </a:ln>
          </p:spPr>
          <p:txBody>
            <a:bodyPr rtlCol="0" anchor="ctr"/>
            <a:lstStyle/>
            <a:p>
              <a:endParaRPr lang="es-CO"/>
            </a:p>
          </p:txBody>
        </p:sp>
        <p:sp>
          <p:nvSpPr>
            <p:cNvPr id="1189" name="Freeform: Shape 1188">
              <a:extLst>
                <a:ext uri="{FF2B5EF4-FFF2-40B4-BE49-F238E27FC236}">
                  <a16:creationId xmlns:a16="http://schemas.microsoft.com/office/drawing/2014/main" id="{81A968E1-B76D-22AB-A685-F46FA3C9ED19}"/>
                </a:ext>
              </a:extLst>
            </p:cNvPr>
            <p:cNvSpPr/>
            <p:nvPr/>
          </p:nvSpPr>
          <p:spPr>
            <a:xfrm>
              <a:off x="8186076" y="1659837"/>
              <a:ext cx="4908" cy="5177"/>
            </a:xfrm>
            <a:custGeom>
              <a:avLst/>
              <a:gdLst>
                <a:gd name="connsiteX0" fmla="*/ 4394 w 4908"/>
                <a:gd name="connsiteY0" fmla="*/ 3604 h 5177"/>
                <a:gd name="connsiteX1" fmla="*/ -514 w 4908"/>
                <a:gd name="connsiteY1" fmla="*/ -1573 h 5177"/>
              </a:gdLst>
              <a:ahLst/>
              <a:cxnLst>
                <a:cxn ang="0">
                  <a:pos x="connsiteX0" y="connsiteY0"/>
                </a:cxn>
                <a:cxn ang="0">
                  <a:pos x="connsiteX1" y="connsiteY1"/>
                </a:cxn>
              </a:cxnLst>
              <a:rect l="l" t="t" r="r" b="b"/>
              <a:pathLst>
                <a:path w="4908" h="5177">
                  <a:moveTo>
                    <a:pt x="4394" y="3604"/>
                  </a:moveTo>
                  <a:lnTo>
                    <a:pt x="-514" y="-1573"/>
                  </a:lnTo>
                  <a:close/>
                </a:path>
              </a:pathLst>
            </a:custGeom>
            <a:solidFill>
              <a:srgbClr val="7AA0B1"/>
            </a:solidFill>
            <a:ln w="6712" cap="flat">
              <a:noFill/>
              <a:prstDash val="solid"/>
              <a:miter/>
            </a:ln>
          </p:spPr>
          <p:txBody>
            <a:bodyPr rtlCol="0" anchor="ctr"/>
            <a:lstStyle/>
            <a:p>
              <a:endParaRPr lang="es-CO"/>
            </a:p>
          </p:txBody>
        </p:sp>
        <p:sp>
          <p:nvSpPr>
            <p:cNvPr id="1190" name="Freeform: Shape 1189">
              <a:extLst>
                <a:ext uri="{FF2B5EF4-FFF2-40B4-BE49-F238E27FC236}">
                  <a16:creationId xmlns:a16="http://schemas.microsoft.com/office/drawing/2014/main" id="{431066D7-977D-5F31-FF73-8632D6628E5C}"/>
                </a:ext>
              </a:extLst>
            </p:cNvPr>
            <p:cNvSpPr/>
            <p:nvPr/>
          </p:nvSpPr>
          <p:spPr>
            <a:xfrm>
              <a:off x="8181033" y="1654862"/>
              <a:ext cx="4840" cy="5042"/>
            </a:xfrm>
            <a:custGeom>
              <a:avLst/>
              <a:gdLst>
                <a:gd name="connsiteX0" fmla="*/ 4327 w 4840"/>
                <a:gd name="connsiteY0" fmla="*/ 3470 h 5042"/>
                <a:gd name="connsiteX1" fmla="*/ -514 w 4840"/>
                <a:gd name="connsiteY1" fmla="*/ -1573 h 5042"/>
              </a:gdLst>
              <a:ahLst/>
              <a:cxnLst>
                <a:cxn ang="0">
                  <a:pos x="connsiteX0" y="connsiteY0"/>
                </a:cxn>
                <a:cxn ang="0">
                  <a:pos x="connsiteX1" y="connsiteY1"/>
                </a:cxn>
              </a:cxnLst>
              <a:rect l="l" t="t" r="r" b="b"/>
              <a:pathLst>
                <a:path w="4840" h="5042">
                  <a:moveTo>
                    <a:pt x="4327" y="3470"/>
                  </a:moveTo>
                  <a:lnTo>
                    <a:pt x="-514" y="-1573"/>
                  </a:lnTo>
                  <a:close/>
                </a:path>
              </a:pathLst>
            </a:custGeom>
            <a:solidFill>
              <a:srgbClr val="7AA0B1"/>
            </a:solidFill>
            <a:ln w="6712" cap="flat">
              <a:noFill/>
              <a:prstDash val="solid"/>
              <a:miter/>
            </a:ln>
          </p:spPr>
          <p:txBody>
            <a:bodyPr rtlCol="0" anchor="ctr"/>
            <a:lstStyle/>
            <a:p>
              <a:endParaRPr lang="es-CO"/>
            </a:p>
          </p:txBody>
        </p:sp>
        <p:sp>
          <p:nvSpPr>
            <p:cNvPr id="1191" name="Freeform: Shape 1190">
              <a:extLst>
                <a:ext uri="{FF2B5EF4-FFF2-40B4-BE49-F238E27FC236}">
                  <a16:creationId xmlns:a16="http://schemas.microsoft.com/office/drawing/2014/main" id="{55D881B1-1E97-BA0D-B4EC-EC84E1417D05}"/>
                </a:ext>
              </a:extLst>
            </p:cNvPr>
            <p:cNvSpPr/>
            <p:nvPr/>
          </p:nvSpPr>
          <p:spPr>
            <a:xfrm>
              <a:off x="6836662" y="1404555"/>
              <a:ext cx="1190854" cy="456029"/>
            </a:xfrm>
            <a:custGeom>
              <a:avLst/>
              <a:gdLst>
                <a:gd name="connsiteX0" fmla="*/ 399941 w 1190854"/>
                <a:gd name="connsiteY0" fmla="*/ -709 h 456029"/>
                <a:gd name="connsiteX1" fmla="*/ 572400 w 1190854"/>
                <a:gd name="connsiteY1" fmla="*/ 13209 h 456029"/>
                <a:gd name="connsiteX2" fmla="*/ 631432 w 1190854"/>
                <a:gd name="connsiteY2" fmla="*/ 8031 h 456029"/>
                <a:gd name="connsiteX3" fmla="*/ 767920 w 1190854"/>
                <a:gd name="connsiteY3" fmla="*/ 6082 h 456029"/>
                <a:gd name="connsiteX4" fmla="*/ 923839 w 1190854"/>
                <a:gd name="connsiteY4" fmla="*/ 34388 h 456029"/>
                <a:gd name="connsiteX5" fmla="*/ 1117745 w 1190854"/>
                <a:gd name="connsiteY5" fmla="*/ 136250 h 456029"/>
                <a:gd name="connsiteX6" fmla="*/ 1190225 w 1190854"/>
                <a:gd name="connsiteY6" fmla="*/ 293648 h 456029"/>
                <a:gd name="connsiteX7" fmla="*/ 1154993 w 1190854"/>
                <a:gd name="connsiteY7" fmla="*/ 385020 h 456029"/>
                <a:gd name="connsiteX8" fmla="*/ 1070680 w 1190854"/>
                <a:gd name="connsiteY8" fmla="*/ 434236 h 456029"/>
                <a:gd name="connsiteX9" fmla="*/ 1011245 w 1190854"/>
                <a:gd name="connsiteY9" fmla="*/ 437397 h 456029"/>
                <a:gd name="connsiteX10" fmla="*/ 852771 w 1190854"/>
                <a:gd name="connsiteY10" fmla="*/ 446608 h 456029"/>
                <a:gd name="connsiteX11" fmla="*/ 649249 w 1190854"/>
                <a:gd name="connsiteY11" fmla="*/ 452457 h 456029"/>
                <a:gd name="connsiteX12" fmla="*/ 509468 w 1190854"/>
                <a:gd name="connsiteY12" fmla="*/ 419714 h 456029"/>
                <a:gd name="connsiteX13" fmla="*/ 385620 w 1190854"/>
                <a:gd name="connsiteY13" fmla="*/ 398602 h 456029"/>
                <a:gd name="connsiteX14" fmla="*/ 307021 w 1190854"/>
                <a:gd name="connsiteY14" fmla="*/ 408955 h 456029"/>
                <a:gd name="connsiteX15" fmla="*/ 198437 w 1190854"/>
                <a:gd name="connsiteY15" fmla="*/ 407611 h 456029"/>
                <a:gd name="connsiteX16" fmla="*/ 76405 w 1190854"/>
                <a:gd name="connsiteY16" fmla="*/ 356512 h 456029"/>
                <a:gd name="connsiteX17" fmla="*/ -512 w 1190854"/>
                <a:gd name="connsiteY17" fmla="*/ 207048 h 456029"/>
                <a:gd name="connsiteX18" fmla="*/ 31290 w 1190854"/>
                <a:gd name="connsiteY18" fmla="*/ 120247 h 456029"/>
                <a:gd name="connsiteX19" fmla="*/ 190368 w 1190854"/>
                <a:gd name="connsiteY19" fmla="*/ 19395 h 456029"/>
                <a:gd name="connsiteX20" fmla="*/ 399941 w 1190854"/>
                <a:gd name="connsiteY20" fmla="*/ -709 h 456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90854" h="456029">
                  <a:moveTo>
                    <a:pt x="399941" y="-709"/>
                  </a:moveTo>
                  <a:cubicBezTo>
                    <a:pt x="457763" y="-3668"/>
                    <a:pt x="515787" y="972"/>
                    <a:pt x="572400" y="13209"/>
                  </a:cubicBezTo>
                  <a:cubicBezTo>
                    <a:pt x="592570" y="17714"/>
                    <a:pt x="612001" y="10654"/>
                    <a:pt x="631432" y="8031"/>
                  </a:cubicBezTo>
                  <a:cubicBezTo>
                    <a:pt x="676749" y="2653"/>
                    <a:pt x="722468" y="2048"/>
                    <a:pt x="767920" y="6082"/>
                  </a:cubicBezTo>
                  <a:cubicBezTo>
                    <a:pt x="820632" y="10654"/>
                    <a:pt x="872874" y="20134"/>
                    <a:pt x="923839" y="34388"/>
                  </a:cubicBezTo>
                  <a:cubicBezTo>
                    <a:pt x="996250" y="53415"/>
                    <a:pt x="1062814" y="85419"/>
                    <a:pt x="1117745" y="136250"/>
                  </a:cubicBezTo>
                  <a:cubicBezTo>
                    <a:pt x="1162524" y="177667"/>
                    <a:pt x="1192443" y="228698"/>
                    <a:pt x="1190225" y="293648"/>
                  </a:cubicBezTo>
                  <a:cubicBezTo>
                    <a:pt x="1189014" y="328610"/>
                    <a:pt x="1173214" y="357117"/>
                    <a:pt x="1154993" y="385020"/>
                  </a:cubicBezTo>
                  <a:cubicBezTo>
                    <a:pt x="1136840" y="414402"/>
                    <a:pt x="1105239" y="432892"/>
                    <a:pt x="1070680" y="434236"/>
                  </a:cubicBezTo>
                  <a:cubicBezTo>
                    <a:pt x="1050510" y="435716"/>
                    <a:pt x="1031079" y="437262"/>
                    <a:pt x="1011245" y="437397"/>
                  </a:cubicBezTo>
                  <a:cubicBezTo>
                    <a:pt x="958263" y="437867"/>
                    <a:pt x="905617" y="444120"/>
                    <a:pt x="852771" y="446608"/>
                  </a:cubicBezTo>
                  <a:cubicBezTo>
                    <a:pt x="784998" y="449768"/>
                    <a:pt x="717157" y="458307"/>
                    <a:pt x="649249" y="452457"/>
                  </a:cubicBezTo>
                  <a:cubicBezTo>
                    <a:pt x="601445" y="447750"/>
                    <a:pt x="554448" y="436724"/>
                    <a:pt x="509468" y="419714"/>
                  </a:cubicBezTo>
                  <a:cubicBezTo>
                    <a:pt x="469529" y="405258"/>
                    <a:pt x="428785" y="394567"/>
                    <a:pt x="385620" y="398602"/>
                  </a:cubicBezTo>
                  <a:cubicBezTo>
                    <a:pt x="359331" y="401022"/>
                    <a:pt x="332975" y="404115"/>
                    <a:pt x="307021" y="408955"/>
                  </a:cubicBezTo>
                  <a:cubicBezTo>
                    <a:pt x="271051" y="415209"/>
                    <a:pt x="234206" y="414738"/>
                    <a:pt x="198437" y="407611"/>
                  </a:cubicBezTo>
                  <a:cubicBezTo>
                    <a:pt x="154196" y="399543"/>
                    <a:pt x="111031" y="387440"/>
                    <a:pt x="76405" y="356512"/>
                  </a:cubicBezTo>
                  <a:cubicBezTo>
                    <a:pt x="31088" y="316776"/>
                    <a:pt x="-580" y="270115"/>
                    <a:pt x="-512" y="207048"/>
                  </a:cubicBezTo>
                  <a:cubicBezTo>
                    <a:pt x="-647" y="175245"/>
                    <a:pt x="10648" y="144452"/>
                    <a:pt x="31290" y="120247"/>
                  </a:cubicBezTo>
                  <a:cubicBezTo>
                    <a:pt x="73446" y="69821"/>
                    <a:pt x="127773" y="37952"/>
                    <a:pt x="190368" y="19395"/>
                  </a:cubicBezTo>
                  <a:cubicBezTo>
                    <a:pt x="257268" y="-776"/>
                    <a:pt x="325848" y="-1448"/>
                    <a:pt x="399941" y="-709"/>
                  </a:cubicBezTo>
                  <a:close/>
                </a:path>
              </a:pathLst>
            </a:custGeom>
            <a:solidFill>
              <a:srgbClr val="FCFEFD"/>
            </a:solidFill>
            <a:ln w="6712" cap="flat">
              <a:noFill/>
              <a:prstDash val="solid"/>
              <a:miter/>
            </a:ln>
          </p:spPr>
          <p:txBody>
            <a:bodyPr rtlCol="0" anchor="ctr"/>
            <a:lstStyle/>
            <a:p>
              <a:endParaRPr lang="es-CO"/>
            </a:p>
          </p:txBody>
        </p:sp>
      </p:grpSp>
      <p:grpSp>
        <p:nvGrpSpPr>
          <p:cNvPr id="1390" name="Group 1389">
            <a:extLst>
              <a:ext uri="{FF2B5EF4-FFF2-40B4-BE49-F238E27FC236}">
                <a16:creationId xmlns:a16="http://schemas.microsoft.com/office/drawing/2014/main" id="{617474A2-5BD8-0DD8-72C2-3B64F6EEC64E}"/>
              </a:ext>
            </a:extLst>
          </p:cNvPr>
          <p:cNvGrpSpPr/>
          <p:nvPr/>
        </p:nvGrpSpPr>
        <p:grpSpPr>
          <a:xfrm>
            <a:off x="8343897" y="2575344"/>
            <a:ext cx="1013947" cy="1311012"/>
            <a:chOff x="3443753" y="5267854"/>
            <a:chExt cx="1229952" cy="1590302"/>
          </a:xfrm>
        </p:grpSpPr>
        <p:sp>
          <p:nvSpPr>
            <p:cNvPr id="1196" name="Freeform: Shape 1195">
              <a:extLst>
                <a:ext uri="{FF2B5EF4-FFF2-40B4-BE49-F238E27FC236}">
                  <a16:creationId xmlns:a16="http://schemas.microsoft.com/office/drawing/2014/main" id="{63524484-0611-B002-5B3D-9A67E25F487C}"/>
                </a:ext>
              </a:extLst>
            </p:cNvPr>
            <p:cNvSpPr/>
            <p:nvPr/>
          </p:nvSpPr>
          <p:spPr>
            <a:xfrm>
              <a:off x="3444777" y="5405158"/>
              <a:ext cx="1223176" cy="1447422"/>
            </a:xfrm>
            <a:custGeom>
              <a:avLst/>
              <a:gdLst>
                <a:gd name="connsiteX0" fmla="*/ 92812 w 1223176"/>
                <a:gd name="connsiteY0" fmla="*/ 1104313 h 1447422"/>
                <a:gd name="connsiteX1" fmla="*/ 46183 w 1223176"/>
                <a:gd name="connsiteY1" fmla="*/ 1067615 h 1447422"/>
                <a:gd name="connsiteX2" fmla="*/ 37110 w 1223176"/>
                <a:gd name="connsiteY2" fmla="*/ 1052929 h 1447422"/>
                <a:gd name="connsiteX3" fmla="*/ 16843 w 1223176"/>
                <a:gd name="connsiteY3" fmla="*/ 992503 h 1447422"/>
                <a:gd name="connsiteX4" fmla="*/ 6148 w 1223176"/>
                <a:gd name="connsiteY4" fmla="*/ 929193 h 1447422"/>
                <a:gd name="connsiteX5" fmla="*/ 754 w 1223176"/>
                <a:gd name="connsiteY5" fmla="*/ 863295 h 1447422"/>
                <a:gd name="connsiteX6" fmla="*/ -181 w 1223176"/>
                <a:gd name="connsiteY6" fmla="*/ 812005 h 1447422"/>
                <a:gd name="connsiteX7" fmla="*/ 1160 w 1223176"/>
                <a:gd name="connsiteY7" fmla="*/ 746917 h 1447422"/>
                <a:gd name="connsiteX8" fmla="*/ 365 w 1223176"/>
                <a:gd name="connsiteY8" fmla="*/ 693912 h 1447422"/>
                <a:gd name="connsiteX9" fmla="*/ 3483 w 1223176"/>
                <a:gd name="connsiteY9" fmla="*/ 634671 h 1447422"/>
                <a:gd name="connsiteX10" fmla="*/ 4683 w 1223176"/>
                <a:gd name="connsiteY10" fmla="*/ 598393 h 1447422"/>
                <a:gd name="connsiteX11" fmla="*/ 6523 w 1223176"/>
                <a:gd name="connsiteY11" fmla="*/ 559856 h 1447422"/>
                <a:gd name="connsiteX12" fmla="*/ 4855 w 1223176"/>
                <a:gd name="connsiteY12" fmla="*/ 541616 h 1447422"/>
                <a:gd name="connsiteX13" fmla="*/ 4621 w 1223176"/>
                <a:gd name="connsiteY13" fmla="*/ 495454 h 1447422"/>
                <a:gd name="connsiteX14" fmla="*/ 3748 w 1223176"/>
                <a:gd name="connsiteY14" fmla="*/ 443244 h 1447422"/>
                <a:gd name="connsiteX15" fmla="*/ 5042 w 1223176"/>
                <a:gd name="connsiteY15" fmla="*/ 426703 h 1447422"/>
                <a:gd name="connsiteX16" fmla="*/ 12587 w 1223176"/>
                <a:gd name="connsiteY16" fmla="*/ 376925 h 1447422"/>
                <a:gd name="connsiteX17" fmla="*/ 36626 w 1223176"/>
                <a:gd name="connsiteY17" fmla="*/ 334381 h 1447422"/>
                <a:gd name="connsiteX18" fmla="*/ 74323 w 1223176"/>
                <a:gd name="connsiteY18" fmla="*/ 304464 h 1447422"/>
                <a:gd name="connsiteX19" fmla="*/ 133564 w 1223176"/>
                <a:gd name="connsiteY19" fmla="*/ 288656 h 1447422"/>
                <a:gd name="connsiteX20" fmla="*/ 187286 w 1223176"/>
                <a:gd name="connsiteY20" fmla="*/ 279863 h 1447422"/>
                <a:gd name="connsiteX21" fmla="*/ 219869 w 1223176"/>
                <a:gd name="connsiteY21" fmla="*/ 261031 h 1447422"/>
                <a:gd name="connsiteX22" fmla="*/ 235053 w 1223176"/>
                <a:gd name="connsiteY22" fmla="*/ 246174 h 1447422"/>
                <a:gd name="connsiteX23" fmla="*/ 249707 w 1223176"/>
                <a:gd name="connsiteY23" fmla="*/ 208322 h 1447422"/>
                <a:gd name="connsiteX24" fmla="*/ 256863 w 1223176"/>
                <a:gd name="connsiteY24" fmla="*/ 165949 h 1447422"/>
                <a:gd name="connsiteX25" fmla="*/ 264658 w 1223176"/>
                <a:gd name="connsiteY25" fmla="*/ 157842 h 1447422"/>
                <a:gd name="connsiteX26" fmla="*/ 303165 w 1223176"/>
                <a:gd name="connsiteY26" fmla="*/ 171670 h 1447422"/>
                <a:gd name="connsiteX27" fmla="*/ 306532 w 1223176"/>
                <a:gd name="connsiteY27" fmla="*/ 175614 h 1447422"/>
                <a:gd name="connsiteX28" fmla="*/ 310539 w 1223176"/>
                <a:gd name="connsiteY28" fmla="*/ 174835 h 1447422"/>
                <a:gd name="connsiteX29" fmla="*/ 312098 w 1223176"/>
                <a:gd name="connsiteY29" fmla="*/ 170485 h 1447422"/>
                <a:gd name="connsiteX30" fmla="*/ 336808 w 1223176"/>
                <a:gd name="connsiteY30" fmla="*/ 79753 h 1447422"/>
                <a:gd name="connsiteX31" fmla="*/ 350121 w 1223176"/>
                <a:gd name="connsiteY31" fmla="*/ 50959 h 1447422"/>
                <a:gd name="connsiteX32" fmla="*/ 359475 w 1223176"/>
                <a:gd name="connsiteY32" fmla="*/ 44348 h 1447422"/>
                <a:gd name="connsiteX33" fmla="*/ 364152 w 1223176"/>
                <a:gd name="connsiteY33" fmla="*/ 37115 h 1447422"/>
                <a:gd name="connsiteX34" fmla="*/ 366444 w 1223176"/>
                <a:gd name="connsiteY34" fmla="*/ 15913 h 1447422"/>
                <a:gd name="connsiteX35" fmla="*/ 387552 w 1223176"/>
                <a:gd name="connsiteY35" fmla="*/ -129 h 1447422"/>
                <a:gd name="connsiteX36" fmla="*/ 403984 w 1223176"/>
                <a:gd name="connsiteY36" fmla="*/ 21213 h 1447422"/>
                <a:gd name="connsiteX37" fmla="*/ 393570 w 1223176"/>
                <a:gd name="connsiteY37" fmla="*/ 58021 h 1447422"/>
                <a:gd name="connsiteX38" fmla="*/ 382298 w 1223176"/>
                <a:gd name="connsiteY38" fmla="*/ 85615 h 1447422"/>
                <a:gd name="connsiteX39" fmla="*/ 379648 w 1223176"/>
                <a:gd name="connsiteY39" fmla="*/ 92599 h 1447422"/>
                <a:gd name="connsiteX40" fmla="*/ 355203 w 1223176"/>
                <a:gd name="connsiteY40" fmla="*/ 158357 h 1447422"/>
                <a:gd name="connsiteX41" fmla="*/ 336496 w 1223176"/>
                <a:gd name="connsiteY41" fmla="*/ 261015 h 1447422"/>
                <a:gd name="connsiteX42" fmla="*/ 322044 w 1223176"/>
                <a:gd name="connsiteY42" fmla="*/ 366184 h 1447422"/>
                <a:gd name="connsiteX43" fmla="*/ 314639 w 1223176"/>
                <a:gd name="connsiteY43" fmla="*/ 426298 h 1447422"/>
                <a:gd name="connsiteX44" fmla="*/ 314374 w 1223176"/>
                <a:gd name="connsiteY44" fmla="*/ 434358 h 1447422"/>
                <a:gd name="connsiteX45" fmla="*/ 314920 w 1223176"/>
                <a:gd name="connsiteY45" fmla="*/ 504153 h 1447422"/>
                <a:gd name="connsiteX46" fmla="*/ 313657 w 1223176"/>
                <a:gd name="connsiteY46" fmla="*/ 551375 h 1447422"/>
                <a:gd name="connsiteX47" fmla="*/ 312098 w 1223176"/>
                <a:gd name="connsiteY47" fmla="*/ 586483 h 1447422"/>
                <a:gd name="connsiteX48" fmla="*/ 312940 w 1223176"/>
                <a:gd name="connsiteY48" fmla="*/ 660862 h 1447422"/>
                <a:gd name="connsiteX49" fmla="*/ 312332 w 1223176"/>
                <a:gd name="connsiteY49" fmla="*/ 732949 h 1447422"/>
                <a:gd name="connsiteX50" fmla="*/ 313314 w 1223176"/>
                <a:gd name="connsiteY50" fmla="*/ 787154 h 1447422"/>
                <a:gd name="connsiteX51" fmla="*/ 311973 w 1223176"/>
                <a:gd name="connsiteY51" fmla="*/ 824024 h 1447422"/>
                <a:gd name="connsiteX52" fmla="*/ 310617 w 1223176"/>
                <a:gd name="connsiteY52" fmla="*/ 830790 h 1447422"/>
                <a:gd name="connsiteX53" fmla="*/ 309650 w 1223176"/>
                <a:gd name="connsiteY53" fmla="*/ 835265 h 1447422"/>
                <a:gd name="connsiteX54" fmla="*/ 308574 w 1223176"/>
                <a:gd name="connsiteY54" fmla="*/ 885947 h 1447422"/>
                <a:gd name="connsiteX55" fmla="*/ 311069 w 1223176"/>
                <a:gd name="connsiteY55" fmla="*/ 958455 h 1447422"/>
                <a:gd name="connsiteX56" fmla="*/ 314436 w 1223176"/>
                <a:gd name="connsiteY56" fmla="*/ 1015295 h 1447422"/>
                <a:gd name="connsiteX57" fmla="*/ 317835 w 1223176"/>
                <a:gd name="connsiteY57" fmla="*/ 1065775 h 1447422"/>
                <a:gd name="connsiteX58" fmla="*/ 327407 w 1223176"/>
                <a:gd name="connsiteY58" fmla="*/ 1141042 h 1447422"/>
                <a:gd name="connsiteX59" fmla="*/ 336496 w 1223176"/>
                <a:gd name="connsiteY59" fmla="*/ 1210588 h 1447422"/>
                <a:gd name="connsiteX60" fmla="*/ 342139 w 1223176"/>
                <a:gd name="connsiteY60" fmla="*/ 1262596 h 1447422"/>
                <a:gd name="connsiteX61" fmla="*/ 343979 w 1223176"/>
                <a:gd name="connsiteY61" fmla="*/ 1268037 h 1447422"/>
                <a:gd name="connsiteX62" fmla="*/ 346239 w 1223176"/>
                <a:gd name="connsiteY62" fmla="*/ 1281039 h 1447422"/>
                <a:gd name="connsiteX63" fmla="*/ 370232 w 1223176"/>
                <a:gd name="connsiteY63" fmla="*/ 1334044 h 1447422"/>
                <a:gd name="connsiteX64" fmla="*/ 406088 w 1223176"/>
                <a:gd name="connsiteY64" fmla="*/ 1352752 h 1447422"/>
                <a:gd name="connsiteX65" fmla="*/ 482743 w 1223176"/>
                <a:gd name="connsiteY65" fmla="*/ 1353765 h 1447422"/>
                <a:gd name="connsiteX66" fmla="*/ 560692 w 1223176"/>
                <a:gd name="connsiteY66" fmla="*/ 1316209 h 1447422"/>
                <a:gd name="connsiteX67" fmla="*/ 572650 w 1223176"/>
                <a:gd name="connsiteY67" fmla="*/ 1292061 h 1447422"/>
                <a:gd name="connsiteX68" fmla="*/ 583266 w 1223176"/>
                <a:gd name="connsiteY68" fmla="*/ 1222826 h 1447422"/>
                <a:gd name="connsiteX69" fmla="*/ 582611 w 1223176"/>
                <a:gd name="connsiteY69" fmla="*/ 1170928 h 1447422"/>
                <a:gd name="connsiteX70" fmla="*/ 582300 w 1223176"/>
                <a:gd name="connsiteY70" fmla="*/ 1121992 h 1447422"/>
                <a:gd name="connsiteX71" fmla="*/ 597999 w 1223176"/>
                <a:gd name="connsiteY71" fmla="*/ 1064029 h 1447422"/>
                <a:gd name="connsiteX72" fmla="*/ 631485 w 1223176"/>
                <a:gd name="connsiteY72" fmla="*/ 1045976 h 1447422"/>
                <a:gd name="connsiteX73" fmla="*/ 675137 w 1223176"/>
                <a:gd name="connsiteY73" fmla="*/ 1048611 h 1447422"/>
                <a:gd name="connsiteX74" fmla="*/ 727721 w 1223176"/>
                <a:gd name="connsiteY74" fmla="*/ 1055720 h 1447422"/>
                <a:gd name="connsiteX75" fmla="*/ 803378 w 1223176"/>
                <a:gd name="connsiteY75" fmla="*/ 1064123 h 1447422"/>
                <a:gd name="connsiteX76" fmla="*/ 856383 w 1223176"/>
                <a:gd name="connsiteY76" fmla="*/ 1062564 h 1447422"/>
                <a:gd name="connsiteX77" fmla="*/ 896636 w 1223176"/>
                <a:gd name="connsiteY77" fmla="*/ 1059789 h 1447422"/>
                <a:gd name="connsiteX78" fmla="*/ 936718 w 1223176"/>
                <a:gd name="connsiteY78" fmla="*/ 1055455 h 1447422"/>
                <a:gd name="connsiteX79" fmla="*/ 940693 w 1223176"/>
                <a:gd name="connsiteY79" fmla="*/ 1054737 h 1447422"/>
                <a:gd name="connsiteX80" fmla="*/ 945370 w 1223176"/>
                <a:gd name="connsiteY80" fmla="*/ 1055829 h 1447422"/>
                <a:gd name="connsiteX81" fmla="*/ 943811 w 1223176"/>
                <a:gd name="connsiteY81" fmla="*/ 1060942 h 1447422"/>
                <a:gd name="connsiteX82" fmla="*/ 930871 w 1223176"/>
                <a:gd name="connsiteY82" fmla="*/ 1074131 h 1447422"/>
                <a:gd name="connsiteX83" fmla="*/ 841106 w 1223176"/>
                <a:gd name="connsiteY83" fmla="*/ 1128430 h 1447422"/>
                <a:gd name="connsiteX84" fmla="*/ 829569 w 1223176"/>
                <a:gd name="connsiteY84" fmla="*/ 1142461 h 1447422"/>
                <a:gd name="connsiteX85" fmla="*/ 825874 w 1223176"/>
                <a:gd name="connsiteY85" fmla="*/ 1202295 h 1447422"/>
                <a:gd name="connsiteX86" fmla="*/ 828197 w 1223176"/>
                <a:gd name="connsiteY86" fmla="*/ 1247770 h 1447422"/>
                <a:gd name="connsiteX87" fmla="*/ 866002 w 1223176"/>
                <a:gd name="connsiteY87" fmla="*/ 1290751 h 1447422"/>
                <a:gd name="connsiteX88" fmla="*/ 908983 w 1223176"/>
                <a:gd name="connsiteY88" fmla="*/ 1293401 h 1447422"/>
                <a:gd name="connsiteX89" fmla="*/ 942408 w 1223176"/>
                <a:gd name="connsiteY89" fmla="*/ 1293401 h 1447422"/>
                <a:gd name="connsiteX90" fmla="*/ 997642 w 1223176"/>
                <a:gd name="connsiteY90" fmla="*/ 1285357 h 1447422"/>
                <a:gd name="connsiteX91" fmla="*/ 1020544 w 1223176"/>
                <a:gd name="connsiteY91" fmla="*/ 1241534 h 1447422"/>
                <a:gd name="connsiteX92" fmla="*/ 1018533 w 1223176"/>
                <a:gd name="connsiteY92" fmla="*/ 1178863 h 1447422"/>
                <a:gd name="connsiteX93" fmla="*/ 1018673 w 1223176"/>
                <a:gd name="connsiteY93" fmla="*/ 1164443 h 1447422"/>
                <a:gd name="connsiteX94" fmla="*/ 1022742 w 1223176"/>
                <a:gd name="connsiteY94" fmla="*/ 1113916 h 1447422"/>
                <a:gd name="connsiteX95" fmla="*/ 1041559 w 1223176"/>
                <a:gd name="connsiteY95" fmla="*/ 1032506 h 1447422"/>
                <a:gd name="connsiteX96" fmla="*/ 1058271 w 1223176"/>
                <a:gd name="connsiteY96" fmla="*/ 971317 h 1447422"/>
                <a:gd name="connsiteX97" fmla="*/ 1062387 w 1223176"/>
                <a:gd name="connsiteY97" fmla="*/ 935865 h 1447422"/>
                <a:gd name="connsiteX98" fmla="*/ 1070182 w 1223176"/>
                <a:gd name="connsiteY98" fmla="*/ 875221 h 1447422"/>
                <a:gd name="connsiteX99" fmla="*/ 1074188 w 1223176"/>
                <a:gd name="connsiteY99" fmla="*/ 817742 h 1447422"/>
                <a:gd name="connsiteX100" fmla="*/ 1078055 w 1223176"/>
                <a:gd name="connsiteY100" fmla="*/ 770084 h 1447422"/>
                <a:gd name="connsiteX101" fmla="*/ 1075607 w 1223176"/>
                <a:gd name="connsiteY101" fmla="*/ 719775 h 1447422"/>
                <a:gd name="connsiteX102" fmla="*/ 1071709 w 1223176"/>
                <a:gd name="connsiteY102" fmla="*/ 679694 h 1447422"/>
                <a:gd name="connsiteX103" fmla="*/ 1069511 w 1223176"/>
                <a:gd name="connsiteY103" fmla="*/ 603039 h 1447422"/>
                <a:gd name="connsiteX104" fmla="*/ 1070681 w 1223176"/>
                <a:gd name="connsiteY104" fmla="*/ 573855 h 1447422"/>
                <a:gd name="connsiteX105" fmla="*/ 1070135 w 1223176"/>
                <a:gd name="connsiteY105" fmla="*/ 567011 h 1447422"/>
                <a:gd name="connsiteX106" fmla="*/ 1056993 w 1223176"/>
                <a:gd name="connsiteY106" fmla="*/ 556098 h 1447422"/>
                <a:gd name="connsiteX107" fmla="*/ 1052409 w 1223176"/>
                <a:gd name="connsiteY107" fmla="*/ 556098 h 1447422"/>
                <a:gd name="connsiteX108" fmla="*/ 1049525 w 1223176"/>
                <a:gd name="connsiteY108" fmla="*/ 555958 h 1447422"/>
                <a:gd name="connsiteX109" fmla="*/ 1042214 w 1223176"/>
                <a:gd name="connsiteY109" fmla="*/ 550408 h 1447422"/>
                <a:gd name="connsiteX110" fmla="*/ 1048995 w 1223176"/>
                <a:gd name="connsiteY110" fmla="*/ 541693 h 1447422"/>
                <a:gd name="connsiteX111" fmla="*/ 1060906 w 1223176"/>
                <a:gd name="connsiteY111" fmla="*/ 543019 h 1447422"/>
                <a:gd name="connsiteX112" fmla="*/ 1072489 w 1223176"/>
                <a:gd name="connsiteY112" fmla="*/ 536159 h 1447422"/>
                <a:gd name="connsiteX113" fmla="*/ 1087190 w 1223176"/>
                <a:gd name="connsiteY113" fmla="*/ 494986 h 1447422"/>
                <a:gd name="connsiteX114" fmla="*/ 1105898 w 1223176"/>
                <a:gd name="connsiteY114" fmla="*/ 457992 h 1447422"/>
                <a:gd name="connsiteX115" fmla="*/ 1132400 w 1223176"/>
                <a:gd name="connsiteY115" fmla="*/ 421605 h 1447422"/>
                <a:gd name="connsiteX116" fmla="*/ 1146431 w 1223176"/>
                <a:gd name="connsiteY116" fmla="*/ 399780 h 1447422"/>
                <a:gd name="connsiteX117" fmla="*/ 1184314 w 1223176"/>
                <a:gd name="connsiteY117" fmla="*/ 372217 h 1447422"/>
                <a:gd name="connsiteX118" fmla="*/ 1217630 w 1223176"/>
                <a:gd name="connsiteY118" fmla="*/ 378562 h 1447422"/>
                <a:gd name="connsiteX119" fmla="*/ 1221324 w 1223176"/>
                <a:gd name="connsiteY119" fmla="*/ 390675 h 1447422"/>
                <a:gd name="connsiteX120" fmla="*/ 1211066 w 1223176"/>
                <a:gd name="connsiteY120" fmla="*/ 420654 h 1447422"/>
                <a:gd name="connsiteX121" fmla="*/ 1211066 w 1223176"/>
                <a:gd name="connsiteY121" fmla="*/ 424552 h 1447422"/>
                <a:gd name="connsiteX122" fmla="*/ 1211596 w 1223176"/>
                <a:gd name="connsiteY122" fmla="*/ 435465 h 1447422"/>
                <a:gd name="connsiteX123" fmla="*/ 1188711 w 1223176"/>
                <a:gd name="connsiteY123" fmla="*/ 488096 h 1447422"/>
                <a:gd name="connsiteX124" fmla="*/ 1182958 w 1223176"/>
                <a:gd name="connsiteY124" fmla="*/ 498712 h 1447422"/>
                <a:gd name="connsiteX125" fmla="*/ 1174664 w 1223176"/>
                <a:gd name="connsiteY125" fmla="*/ 511652 h 1447422"/>
                <a:gd name="connsiteX126" fmla="*/ 1163284 w 1223176"/>
                <a:gd name="connsiteY126" fmla="*/ 532106 h 1447422"/>
                <a:gd name="connsiteX127" fmla="*/ 1162286 w 1223176"/>
                <a:gd name="connsiteY127" fmla="*/ 534304 h 1447422"/>
                <a:gd name="connsiteX128" fmla="*/ 1159589 w 1223176"/>
                <a:gd name="connsiteY128" fmla="*/ 542551 h 1447422"/>
                <a:gd name="connsiteX129" fmla="*/ 1159075 w 1223176"/>
                <a:gd name="connsiteY129" fmla="*/ 544858 h 1447422"/>
                <a:gd name="connsiteX130" fmla="*/ 1158435 w 1223176"/>
                <a:gd name="connsiteY130" fmla="*/ 550377 h 1447422"/>
                <a:gd name="connsiteX131" fmla="*/ 1157937 w 1223176"/>
                <a:gd name="connsiteY131" fmla="*/ 552715 h 1447422"/>
                <a:gd name="connsiteX132" fmla="*/ 1157937 w 1223176"/>
                <a:gd name="connsiteY132" fmla="*/ 557502 h 1447422"/>
                <a:gd name="connsiteX133" fmla="*/ 1158467 w 1223176"/>
                <a:gd name="connsiteY133" fmla="*/ 560619 h 1447422"/>
                <a:gd name="connsiteX134" fmla="*/ 1159121 w 1223176"/>
                <a:gd name="connsiteY134" fmla="*/ 566263 h 1447422"/>
                <a:gd name="connsiteX135" fmla="*/ 1159620 w 1223176"/>
                <a:gd name="connsiteY135" fmla="*/ 568679 h 1447422"/>
                <a:gd name="connsiteX136" fmla="*/ 1160306 w 1223176"/>
                <a:gd name="connsiteY136" fmla="*/ 573684 h 1447422"/>
                <a:gd name="connsiteX137" fmla="*/ 1160805 w 1223176"/>
                <a:gd name="connsiteY137" fmla="*/ 576303 h 1447422"/>
                <a:gd name="connsiteX138" fmla="*/ 1163642 w 1223176"/>
                <a:gd name="connsiteY138" fmla="*/ 598393 h 1447422"/>
                <a:gd name="connsiteX139" fmla="*/ 1164250 w 1223176"/>
                <a:gd name="connsiteY139" fmla="*/ 601137 h 1447422"/>
                <a:gd name="connsiteX140" fmla="*/ 1169488 w 1223176"/>
                <a:gd name="connsiteY140" fmla="*/ 629635 h 1447422"/>
                <a:gd name="connsiteX141" fmla="*/ 1170019 w 1223176"/>
                <a:gd name="connsiteY141" fmla="*/ 632379 h 1447422"/>
                <a:gd name="connsiteX142" fmla="*/ 1171811 w 1223176"/>
                <a:gd name="connsiteY142" fmla="*/ 647969 h 1447422"/>
                <a:gd name="connsiteX143" fmla="*/ 1172310 w 1223176"/>
                <a:gd name="connsiteY143" fmla="*/ 650650 h 1447422"/>
                <a:gd name="connsiteX144" fmla="*/ 1172949 w 1223176"/>
                <a:gd name="connsiteY144" fmla="*/ 657775 h 1447422"/>
                <a:gd name="connsiteX145" fmla="*/ 1173495 w 1223176"/>
                <a:gd name="connsiteY145" fmla="*/ 661314 h 1447422"/>
                <a:gd name="connsiteX146" fmla="*/ 1174119 w 1223176"/>
                <a:gd name="connsiteY146" fmla="*/ 669498 h 1447422"/>
                <a:gd name="connsiteX147" fmla="*/ 1174664 w 1223176"/>
                <a:gd name="connsiteY147" fmla="*/ 673256 h 1447422"/>
                <a:gd name="connsiteX148" fmla="*/ 1175272 w 1223176"/>
                <a:gd name="connsiteY148" fmla="*/ 691122 h 1447422"/>
                <a:gd name="connsiteX149" fmla="*/ 1175802 w 1223176"/>
                <a:gd name="connsiteY149" fmla="*/ 695144 h 1447422"/>
                <a:gd name="connsiteX150" fmla="*/ 1176442 w 1223176"/>
                <a:gd name="connsiteY150" fmla="*/ 726417 h 1447422"/>
                <a:gd name="connsiteX151" fmla="*/ 1176940 w 1223176"/>
                <a:gd name="connsiteY151" fmla="*/ 729535 h 1447422"/>
                <a:gd name="connsiteX152" fmla="*/ 1176940 w 1223176"/>
                <a:gd name="connsiteY152" fmla="*/ 754073 h 1447422"/>
                <a:gd name="connsiteX153" fmla="*/ 1151420 w 1223176"/>
                <a:gd name="connsiteY153" fmla="*/ 764144 h 1447422"/>
                <a:gd name="connsiteX154" fmla="*/ 1142503 w 1223176"/>
                <a:gd name="connsiteY154" fmla="*/ 751345 h 1447422"/>
                <a:gd name="connsiteX155" fmla="*/ 1139229 w 1223176"/>
                <a:gd name="connsiteY155" fmla="*/ 722145 h 1447422"/>
                <a:gd name="connsiteX156" fmla="*/ 1136111 w 1223176"/>
                <a:gd name="connsiteY156" fmla="*/ 677870 h 1447422"/>
                <a:gd name="connsiteX157" fmla="*/ 1133414 w 1223176"/>
                <a:gd name="connsiteY157" fmla="*/ 633003 h 1447422"/>
                <a:gd name="connsiteX158" fmla="*/ 1129734 w 1223176"/>
                <a:gd name="connsiteY158" fmla="*/ 606812 h 1447422"/>
                <a:gd name="connsiteX159" fmla="*/ 1120677 w 1223176"/>
                <a:gd name="connsiteY159" fmla="*/ 552248 h 1447422"/>
                <a:gd name="connsiteX160" fmla="*/ 1114036 w 1223176"/>
                <a:gd name="connsiteY160" fmla="*/ 548288 h 1447422"/>
                <a:gd name="connsiteX161" fmla="*/ 1094751 w 1223176"/>
                <a:gd name="connsiteY161" fmla="*/ 557455 h 1447422"/>
                <a:gd name="connsiteX162" fmla="*/ 1089793 w 1223176"/>
                <a:gd name="connsiteY162" fmla="*/ 561228 h 1447422"/>
                <a:gd name="connsiteX163" fmla="*/ 1095312 w 1223176"/>
                <a:gd name="connsiteY163" fmla="*/ 562163 h 1447422"/>
                <a:gd name="connsiteX164" fmla="*/ 1112243 w 1223176"/>
                <a:gd name="connsiteY164" fmla="*/ 579608 h 1447422"/>
                <a:gd name="connsiteX165" fmla="*/ 1109437 w 1223176"/>
                <a:gd name="connsiteY165" fmla="*/ 604801 h 1447422"/>
                <a:gd name="connsiteX166" fmla="*/ 1102780 w 1223176"/>
                <a:gd name="connsiteY166" fmla="*/ 634047 h 1447422"/>
                <a:gd name="connsiteX167" fmla="*/ 1104089 w 1223176"/>
                <a:gd name="connsiteY167" fmla="*/ 643682 h 1447422"/>
                <a:gd name="connsiteX168" fmla="*/ 1107207 w 1223176"/>
                <a:gd name="connsiteY168" fmla="*/ 661891 h 1447422"/>
                <a:gd name="connsiteX169" fmla="*/ 1102172 w 1223176"/>
                <a:gd name="connsiteY169" fmla="*/ 684418 h 1447422"/>
                <a:gd name="connsiteX170" fmla="*/ 1102811 w 1223176"/>
                <a:gd name="connsiteY170" fmla="*/ 721475 h 1447422"/>
                <a:gd name="connsiteX171" fmla="*/ 1101891 w 1223176"/>
                <a:gd name="connsiteY171" fmla="*/ 739403 h 1447422"/>
                <a:gd name="connsiteX172" fmla="*/ 1102406 w 1223176"/>
                <a:gd name="connsiteY172" fmla="*/ 753839 h 1447422"/>
                <a:gd name="connsiteX173" fmla="*/ 1107083 w 1223176"/>
                <a:gd name="connsiteY173" fmla="*/ 781402 h 1447422"/>
                <a:gd name="connsiteX174" fmla="*/ 1102889 w 1223176"/>
                <a:gd name="connsiteY174" fmla="*/ 804693 h 1447422"/>
                <a:gd name="connsiteX175" fmla="*/ 1103419 w 1223176"/>
                <a:gd name="connsiteY175" fmla="*/ 814873 h 1447422"/>
                <a:gd name="connsiteX176" fmla="*/ 1102983 w 1223176"/>
                <a:gd name="connsiteY176" fmla="*/ 833394 h 1447422"/>
                <a:gd name="connsiteX177" fmla="*/ 1101954 w 1223176"/>
                <a:gd name="connsiteY177" fmla="*/ 836091 h 1447422"/>
                <a:gd name="connsiteX178" fmla="*/ 1105165 w 1223176"/>
                <a:gd name="connsiteY178" fmla="*/ 862593 h 1447422"/>
                <a:gd name="connsiteX179" fmla="*/ 1113303 w 1223176"/>
                <a:gd name="connsiteY179" fmla="*/ 885557 h 1447422"/>
                <a:gd name="connsiteX180" fmla="*/ 1112913 w 1223176"/>
                <a:gd name="connsiteY180" fmla="*/ 959266 h 1447422"/>
                <a:gd name="connsiteX181" fmla="*/ 1095359 w 1223176"/>
                <a:gd name="connsiteY181" fmla="*/ 1074443 h 1447422"/>
                <a:gd name="connsiteX182" fmla="*/ 1083199 w 1223176"/>
                <a:gd name="connsiteY182" fmla="*/ 1157817 h 1447422"/>
                <a:gd name="connsiteX183" fmla="*/ 1078865 w 1223176"/>
                <a:gd name="connsiteY183" fmla="*/ 1206613 h 1447422"/>
                <a:gd name="connsiteX184" fmla="*/ 1064024 w 1223176"/>
                <a:gd name="connsiteY184" fmla="*/ 1235563 h 1447422"/>
                <a:gd name="connsiteX185" fmla="*/ 1054109 w 1223176"/>
                <a:gd name="connsiteY185" fmla="*/ 1250701 h 1447422"/>
                <a:gd name="connsiteX186" fmla="*/ 1026515 w 1223176"/>
                <a:gd name="connsiteY186" fmla="*/ 1295428 h 1447422"/>
                <a:gd name="connsiteX187" fmla="*/ 1003301 w 1223176"/>
                <a:gd name="connsiteY187" fmla="*/ 1310207 h 1447422"/>
                <a:gd name="connsiteX188" fmla="*/ 957811 w 1223176"/>
                <a:gd name="connsiteY188" fmla="*/ 1329803 h 1447422"/>
                <a:gd name="connsiteX189" fmla="*/ 882200 w 1223176"/>
                <a:gd name="connsiteY189" fmla="*/ 1329803 h 1447422"/>
                <a:gd name="connsiteX190" fmla="*/ 792045 w 1223176"/>
                <a:gd name="connsiteY190" fmla="*/ 1229873 h 1447422"/>
                <a:gd name="connsiteX191" fmla="*/ 785809 w 1223176"/>
                <a:gd name="connsiteY191" fmla="*/ 1191273 h 1447422"/>
                <a:gd name="connsiteX192" fmla="*/ 781303 w 1223176"/>
                <a:gd name="connsiteY192" fmla="*/ 1172846 h 1447422"/>
                <a:gd name="connsiteX193" fmla="*/ 774116 w 1223176"/>
                <a:gd name="connsiteY193" fmla="*/ 1167935 h 1447422"/>
                <a:gd name="connsiteX194" fmla="*/ 752524 w 1223176"/>
                <a:gd name="connsiteY194" fmla="*/ 1164115 h 1447422"/>
                <a:gd name="connsiteX195" fmla="*/ 745899 w 1223176"/>
                <a:gd name="connsiteY195" fmla="*/ 1153888 h 1447422"/>
                <a:gd name="connsiteX196" fmla="*/ 744792 w 1223176"/>
                <a:gd name="connsiteY196" fmla="*/ 1149211 h 1447422"/>
                <a:gd name="connsiteX197" fmla="*/ 742469 w 1223176"/>
                <a:gd name="connsiteY197" fmla="*/ 1147980 h 1447422"/>
                <a:gd name="connsiteX198" fmla="*/ 740115 w 1223176"/>
                <a:gd name="connsiteY198" fmla="*/ 1146780 h 1447422"/>
                <a:gd name="connsiteX199" fmla="*/ 736654 w 1223176"/>
                <a:gd name="connsiteY199" fmla="*/ 1142773 h 1447422"/>
                <a:gd name="connsiteX200" fmla="*/ 792933 w 1223176"/>
                <a:gd name="connsiteY200" fmla="*/ 1098560 h 1447422"/>
                <a:gd name="connsiteX201" fmla="*/ 801461 w 1223176"/>
                <a:gd name="connsiteY201" fmla="*/ 1100119 h 1447422"/>
                <a:gd name="connsiteX202" fmla="*/ 815102 w 1223176"/>
                <a:gd name="connsiteY202" fmla="*/ 1094133 h 1447422"/>
                <a:gd name="connsiteX203" fmla="*/ 812904 w 1223176"/>
                <a:gd name="connsiteY203" fmla="*/ 1088754 h 1447422"/>
                <a:gd name="connsiteX204" fmla="*/ 805997 w 1223176"/>
                <a:gd name="connsiteY204" fmla="*/ 1088614 h 1447422"/>
                <a:gd name="connsiteX205" fmla="*/ 725305 w 1223176"/>
                <a:gd name="connsiteY205" fmla="*/ 1080195 h 1447422"/>
                <a:gd name="connsiteX206" fmla="*/ 703167 w 1223176"/>
                <a:gd name="connsiteY206" fmla="*/ 1078917 h 1447422"/>
                <a:gd name="connsiteX207" fmla="*/ 689604 w 1223176"/>
                <a:gd name="connsiteY207" fmla="*/ 1077015 h 1447422"/>
                <a:gd name="connsiteX208" fmla="*/ 648463 w 1223176"/>
                <a:gd name="connsiteY208" fmla="*/ 1080866 h 1447422"/>
                <a:gd name="connsiteX209" fmla="*/ 635211 w 1223176"/>
                <a:gd name="connsiteY209" fmla="*/ 1096144 h 1447422"/>
                <a:gd name="connsiteX210" fmla="*/ 626278 w 1223176"/>
                <a:gd name="connsiteY210" fmla="*/ 1138829 h 1447422"/>
                <a:gd name="connsiteX211" fmla="*/ 614368 w 1223176"/>
                <a:gd name="connsiteY211" fmla="*/ 1266665 h 1447422"/>
                <a:gd name="connsiteX212" fmla="*/ 610720 w 1223176"/>
                <a:gd name="connsiteY212" fmla="*/ 1287649 h 1447422"/>
                <a:gd name="connsiteX213" fmla="*/ 604765 w 1223176"/>
                <a:gd name="connsiteY213" fmla="*/ 1301929 h 1447422"/>
                <a:gd name="connsiteX214" fmla="*/ 589393 w 1223176"/>
                <a:gd name="connsiteY214" fmla="*/ 1326311 h 1447422"/>
                <a:gd name="connsiteX215" fmla="*/ 581021 w 1223176"/>
                <a:gd name="connsiteY215" fmla="*/ 1343881 h 1447422"/>
                <a:gd name="connsiteX216" fmla="*/ 575986 w 1223176"/>
                <a:gd name="connsiteY216" fmla="*/ 1352128 h 1447422"/>
                <a:gd name="connsiteX217" fmla="*/ 564184 w 1223176"/>
                <a:gd name="connsiteY217" fmla="*/ 1362277 h 1447422"/>
                <a:gd name="connsiteX218" fmla="*/ 565229 w 1223176"/>
                <a:gd name="connsiteY218" fmla="*/ 1371397 h 1447422"/>
                <a:gd name="connsiteX219" fmla="*/ 583594 w 1223176"/>
                <a:gd name="connsiteY219" fmla="*/ 1385958 h 1447422"/>
                <a:gd name="connsiteX220" fmla="*/ 594896 w 1223176"/>
                <a:gd name="connsiteY220" fmla="*/ 1417340 h 1447422"/>
                <a:gd name="connsiteX221" fmla="*/ 590469 w 1223176"/>
                <a:gd name="connsiteY221" fmla="*/ 1423467 h 1447422"/>
                <a:gd name="connsiteX222" fmla="*/ 547410 w 1223176"/>
                <a:gd name="connsiteY222" fmla="*/ 1439400 h 1447422"/>
                <a:gd name="connsiteX223" fmla="*/ 507204 w 1223176"/>
                <a:gd name="connsiteY223" fmla="*/ 1446867 h 1447422"/>
                <a:gd name="connsiteX224" fmla="*/ 497616 w 1223176"/>
                <a:gd name="connsiteY224" fmla="*/ 1441894 h 1447422"/>
                <a:gd name="connsiteX225" fmla="*/ 494950 w 1223176"/>
                <a:gd name="connsiteY225" fmla="*/ 1401017 h 1447422"/>
                <a:gd name="connsiteX226" fmla="*/ 490086 w 1223176"/>
                <a:gd name="connsiteY226" fmla="*/ 1395015 h 1447422"/>
                <a:gd name="connsiteX227" fmla="*/ 394911 w 1223176"/>
                <a:gd name="connsiteY227" fmla="*/ 1390931 h 1447422"/>
                <a:gd name="connsiteX228" fmla="*/ 364963 w 1223176"/>
                <a:gd name="connsiteY228" fmla="*/ 1382341 h 1447422"/>
                <a:gd name="connsiteX229" fmla="*/ 355468 w 1223176"/>
                <a:gd name="connsiteY229" fmla="*/ 1376105 h 1447422"/>
                <a:gd name="connsiteX230" fmla="*/ 344104 w 1223176"/>
                <a:gd name="connsiteY230" fmla="*/ 1347155 h 1447422"/>
                <a:gd name="connsiteX231" fmla="*/ 341531 w 1223176"/>
                <a:gd name="connsiteY231" fmla="*/ 1340451 h 1447422"/>
                <a:gd name="connsiteX232" fmla="*/ 300031 w 1223176"/>
                <a:gd name="connsiteY232" fmla="*/ 1264342 h 1447422"/>
                <a:gd name="connsiteX233" fmla="*/ 283491 w 1223176"/>
                <a:gd name="connsiteY233" fmla="*/ 1180703 h 1447422"/>
                <a:gd name="connsiteX234" fmla="*/ 277722 w 1223176"/>
                <a:gd name="connsiteY234" fmla="*/ 1177928 h 1447422"/>
                <a:gd name="connsiteX235" fmla="*/ 245171 w 1223176"/>
                <a:gd name="connsiteY235" fmla="*/ 1179954 h 1447422"/>
                <a:gd name="connsiteX236" fmla="*/ 237080 w 1223176"/>
                <a:gd name="connsiteY236" fmla="*/ 1170102 h 1447422"/>
                <a:gd name="connsiteX237" fmla="*/ 234336 w 1223176"/>
                <a:gd name="connsiteY237" fmla="*/ 1156071 h 1447422"/>
                <a:gd name="connsiteX238" fmla="*/ 206165 w 1223176"/>
                <a:gd name="connsiteY238" fmla="*/ 1133778 h 1447422"/>
                <a:gd name="connsiteX239" fmla="*/ 151383 w 1223176"/>
                <a:gd name="connsiteY239" fmla="*/ 1128212 h 1447422"/>
                <a:gd name="connsiteX240" fmla="*/ 98097 w 1223176"/>
                <a:gd name="connsiteY240" fmla="*/ 1107103 h 1447422"/>
                <a:gd name="connsiteX241" fmla="*/ 92812 w 1223176"/>
                <a:gd name="connsiteY241" fmla="*/ 1104313 h 1447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1223176" h="1447422">
                  <a:moveTo>
                    <a:pt x="92812" y="1104313"/>
                  </a:moveTo>
                  <a:cubicBezTo>
                    <a:pt x="74993" y="1094959"/>
                    <a:pt x="58405" y="1084046"/>
                    <a:pt x="46183" y="1067615"/>
                  </a:cubicBezTo>
                  <a:cubicBezTo>
                    <a:pt x="42728" y="1063000"/>
                    <a:pt x="39691" y="1058089"/>
                    <a:pt x="37110" y="1052929"/>
                  </a:cubicBezTo>
                  <a:cubicBezTo>
                    <a:pt x="27656" y="1033800"/>
                    <a:pt x="20839" y="1013471"/>
                    <a:pt x="16843" y="992503"/>
                  </a:cubicBezTo>
                  <a:cubicBezTo>
                    <a:pt x="11168" y="971769"/>
                    <a:pt x="9438" y="950411"/>
                    <a:pt x="6148" y="929193"/>
                  </a:cubicBezTo>
                  <a:cubicBezTo>
                    <a:pt x="2750" y="907367"/>
                    <a:pt x="2298" y="885292"/>
                    <a:pt x="754" y="863295"/>
                  </a:cubicBezTo>
                  <a:cubicBezTo>
                    <a:pt x="-524" y="846229"/>
                    <a:pt x="-836" y="829105"/>
                    <a:pt x="-181" y="812005"/>
                  </a:cubicBezTo>
                  <a:cubicBezTo>
                    <a:pt x="723" y="790319"/>
                    <a:pt x="1378" y="768587"/>
                    <a:pt x="1160" y="746917"/>
                  </a:cubicBezTo>
                  <a:cubicBezTo>
                    <a:pt x="926" y="729254"/>
                    <a:pt x="-150" y="711560"/>
                    <a:pt x="365" y="693912"/>
                  </a:cubicBezTo>
                  <a:cubicBezTo>
                    <a:pt x="941" y="674175"/>
                    <a:pt x="2220" y="654454"/>
                    <a:pt x="3483" y="634671"/>
                  </a:cubicBezTo>
                  <a:cubicBezTo>
                    <a:pt x="4247" y="622604"/>
                    <a:pt x="4371" y="610476"/>
                    <a:pt x="4683" y="598393"/>
                  </a:cubicBezTo>
                  <a:cubicBezTo>
                    <a:pt x="5026" y="585532"/>
                    <a:pt x="5946" y="572702"/>
                    <a:pt x="6523" y="559856"/>
                  </a:cubicBezTo>
                  <a:cubicBezTo>
                    <a:pt x="6788" y="553620"/>
                    <a:pt x="4839" y="547758"/>
                    <a:pt x="4855" y="541616"/>
                  </a:cubicBezTo>
                  <a:cubicBezTo>
                    <a:pt x="4855" y="526213"/>
                    <a:pt x="5821" y="510748"/>
                    <a:pt x="4621" y="495454"/>
                  </a:cubicBezTo>
                  <a:cubicBezTo>
                    <a:pt x="3264" y="478025"/>
                    <a:pt x="6538" y="460595"/>
                    <a:pt x="3748" y="443244"/>
                  </a:cubicBezTo>
                  <a:cubicBezTo>
                    <a:pt x="2859" y="437679"/>
                    <a:pt x="4683" y="432222"/>
                    <a:pt x="5042" y="426703"/>
                  </a:cubicBezTo>
                  <a:cubicBezTo>
                    <a:pt x="6117" y="409913"/>
                    <a:pt x="7723" y="393170"/>
                    <a:pt x="12587" y="376925"/>
                  </a:cubicBezTo>
                  <a:cubicBezTo>
                    <a:pt x="17451" y="360681"/>
                    <a:pt x="23921" y="345902"/>
                    <a:pt x="36626" y="334381"/>
                  </a:cubicBezTo>
                  <a:cubicBezTo>
                    <a:pt x="47695" y="322532"/>
                    <a:pt x="59668" y="311963"/>
                    <a:pt x="74323" y="304464"/>
                  </a:cubicBezTo>
                  <a:cubicBezTo>
                    <a:pt x="93030" y="294892"/>
                    <a:pt x="112876" y="290854"/>
                    <a:pt x="133564" y="288656"/>
                  </a:cubicBezTo>
                  <a:cubicBezTo>
                    <a:pt x="151601" y="286738"/>
                    <a:pt x="169747" y="285398"/>
                    <a:pt x="187286" y="279863"/>
                  </a:cubicBezTo>
                  <a:cubicBezTo>
                    <a:pt x="199432" y="276131"/>
                    <a:pt x="210571" y="269691"/>
                    <a:pt x="219869" y="261031"/>
                  </a:cubicBezTo>
                  <a:cubicBezTo>
                    <a:pt x="225060" y="256198"/>
                    <a:pt x="230781" y="251926"/>
                    <a:pt x="235053" y="246174"/>
                  </a:cubicBezTo>
                  <a:cubicBezTo>
                    <a:pt x="243550" y="234918"/>
                    <a:pt x="246215" y="221495"/>
                    <a:pt x="249707" y="208322"/>
                  </a:cubicBezTo>
                  <a:cubicBezTo>
                    <a:pt x="253387" y="194400"/>
                    <a:pt x="256520" y="180432"/>
                    <a:pt x="256863" y="165949"/>
                  </a:cubicBezTo>
                  <a:cubicBezTo>
                    <a:pt x="256988" y="161147"/>
                    <a:pt x="259591" y="158544"/>
                    <a:pt x="264658" y="157842"/>
                  </a:cubicBezTo>
                  <a:cubicBezTo>
                    <a:pt x="279998" y="155722"/>
                    <a:pt x="292720" y="160586"/>
                    <a:pt x="303165" y="171670"/>
                  </a:cubicBezTo>
                  <a:cubicBezTo>
                    <a:pt x="304350" y="172917"/>
                    <a:pt x="305254" y="174430"/>
                    <a:pt x="306532" y="175614"/>
                  </a:cubicBezTo>
                  <a:cubicBezTo>
                    <a:pt x="308236" y="177215"/>
                    <a:pt x="309572" y="176955"/>
                    <a:pt x="310539" y="174835"/>
                  </a:cubicBezTo>
                  <a:cubicBezTo>
                    <a:pt x="311144" y="173418"/>
                    <a:pt x="311664" y="171965"/>
                    <a:pt x="312098" y="170485"/>
                  </a:cubicBezTo>
                  <a:cubicBezTo>
                    <a:pt x="322142" y="140763"/>
                    <a:pt x="330394" y="110465"/>
                    <a:pt x="336808" y="79753"/>
                  </a:cubicBezTo>
                  <a:cubicBezTo>
                    <a:pt x="339037" y="69167"/>
                    <a:pt x="341375" y="58598"/>
                    <a:pt x="350121" y="50959"/>
                  </a:cubicBezTo>
                  <a:cubicBezTo>
                    <a:pt x="352896" y="48307"/>
                    <a:pt x="356048" y="46079"/>
                    <a:pt x="359475" y="44348"/>
                  </a:cubicBezTo>
                  <a:cubicBezTo>
                    <a:pt x="362593" y="42914"/>
                    <a:pt x="363887" y="40560"/>
                    <a:pt x="364152" y="37115"/>
                  </a:cubicBezTo>
                  <a:cubicBezTo>
                    <a:pt x="364557" y="30014"/>
                    <a:pt x="365321" y="22937"/>
                    <a:pt x="366444" y="15913"/>
                  </a:cubicBezTo>
                  <a:cubicBezTo>
                    <a:pt x="368439" y="5140"/>
                    <a:pt x="377247" y="-1532"/>
                    <a:pt x="387552" y="-129"/>
                  </a:cubicBezTo>
                  <a:cubicBezTo>
                    <a:pt x="397031" y="1165"/>
                    <a:pt x="404358" y="11158"/>
                    <a:pt x="403984" y="21213"/>
                  </a:cubicBezTo>
                  <a:cubicBezTo>
                    <a:pt x="403485" y="34402"/>
                    <a:pt x="399120" y="46157"/>
                    <a:pt x="393570" y="58021"/>
                  </a:cubicBezTo>
                  <a:cubicBezTo>
                    <a:pt x="389485" y="67094"/>
                    <a:pt x="383857" y="75544"/>
                    <a:pt x="382298" y="85615"/>
                  </a:cubicBezTo>
                  <a:cubicBezTo>
                    <a:pt x="381890" y="88096"/>
                    <a:pt x="380989" y="90471"/>
                    <a:pt x="379648" y="92599"/>
                  </a:cubicBezTo>
                  <a:cubicBezTo>
                    <a:pt x="367971" y="113224"/>
                    <a:pt x="361845" y="135782"/>
                    <a:pt x="355203" y="158357"/>
                  </a:cubicBezTo>
                  <a:cubicBezTo>
                    <a:pt x="345304" y="191999"/>
                    <a:pt x="342202" y="226702"/>
                    <a:pt x="336496" y="261015"/>
                  </a:cubicBezTo>
                  <a:cubicBezTo>
                    <a:pt x="330774" y="295936"/>
                    <a:pt x="326066" y="331029"/>
                    <a:pt x="322044" y="366184"/>
                  </a:cubicBezTo>
                  <a:cubicBezTo>
                    <a:pt x="319737" y="386232"/>
                    <a:pt x="316463" y="406172"/>
                    <a:pt x="314639" y="426298"/>
                  </a:cubicBezTo>
                  <a:cubicBezTo>
                    <a:pt x="314410" y="428978"/>
                    <a:pt x="314322" y="431669"/>
                    <a:pt x="314374" y="434358"/>
                  </a:cubicBezTo>
                  <a:cubicBezTo>
                    <a:pt x="314873" y="457618"/>
                    <a:pt x="314592" y="480893"/>
                    <a:pt x="314920" y="504153"/>
                  </a:cubicBezTo>
                  <a:cubicBezTo>
                    <a:pt x="315138" y="519743"/>
                    <a:pt x="315013" y="535629"/>
                    <a:pt x="313657" y="551375"/>
                  </a:cubicBezTo>
                  <a:cubicBezTo>
                    <a:pt x="312659" y="563020"/>
                    <a:pt x="312487" y="574759"/>
                    <a:pt x="312098" y="586483"/>
                  </a:cubicBezTo>
                  <a:cubicBezTo>
                    <a:pt x="311240" y="611302"/>
                    <a:pt x="314109" y="636121"/>
                    <a:pt x="312940" y="660862"/>
                  </a:cubicBezTo>
                  <a:cubicBezTo>
                    <a:pt x="311802" y="684917"/>
                    <a:pt x="311817" y="708956"/>
                    <a:pt x="312332" y="732949"/>
                  </a:cubicBezTo>
                  <a:cubicBezTo>
                    <a:pt x="312706" y="751017"/>
                    <a:pt x="312908" y="769086"/>
                    <a:pt x="313314" y="787154"/>
                  </a:cubicBezTo>
                  <a:cubicBezTo>
                    <a:pt x="313594" y="799486"/>
                    <a:pt x="311911" y="811708"/>
                    <a:pt x="311973" y="824024"/>
                  </a:cubicBezTo>
                  <a:cubicBezTo>
                    <a:pt x="311911" y="826341"/>
                    <a:pt x="311452" y="828630"/>
                    <a:pt x="310617" y="830790"/>
                  </a:cubicBezTo>
                  <a:cubicBezTo>
                    <a:pt x="310031" y="832212"/>
                    <a:pt x="309703" y="833727"/>
                    <a:pt x="309650" y="835265"/>
                  </a:cubicBezTo>
                  <a:cubicBezTo>
                    <a:pt x="310040" y="852179"/>
                    <a:pt x="307203" y="869063"/>
                    <a:pt x="308574" y="885947"/>
                  </a:cubicBezTo>
                  <a:cubicBezTo>
                    <a:pt x="310554" y="910095"/>
                    <a:pt x="310289" y="934275"/>
                    <a:pt x="311069" y="958455"/>
                  </a:cubicBezTo>
                  <a:cubicBezTo>
                    <a:pt x="311677" y="977412"/>
                    <a:pt x="313220" y="996354"/>
                    <a:pt x="314436" y="1015295"/>
                  </a:cubicBezTo>
                  <a:cubicBezTo>
                    <a:pt x="315512" y="1032117"/>
                    <a:pt x="316167" y="1049000"/>
                    <a:pt x="317835" y="1065775"/>
                  </a:cubicBezTo>
                  <a:cubicBezTo>
                    <a:pt x="320349" y="1090937"/>
                    <a:pt x="323541" y="1116021"/>
                    <a:pt x="327407" y="1141042"/>
                  </a:cubicBezTo>
                  <a:cubicBezTo>
                    <a:pt x="330930" y="1164131"/>
                    <a:pt x="334906" y="1187172"/>
                    <a:pt x="336496" y="1210588"/>
                  </a:cubicBezTo>
                  <a:cubicBezTo>
                    <a:pt x="337681" y="1227940"/>
                    <a:pt x="339520" y="1245338"/>
                    <a:pt x="342139" y="1262596"/>
                  </a:cubicBezTo>
                  <a:cubicBezTo>
                    <a:pt x="342454" y="1264498"/>
                    <a:pt x="343076" y="1266337"/>
                    <a:pt x="343979" y="1268037"/>
                  </a:cubicBezTo>
                  <a:cubicBezTo>
                    <a:pt x="346052" y="1272121"/>
                    <a:pt x="345647" y="1276689"/>
                    <a:pt x="346239" y="1281039"/>
                  </a:cubicBezTo>
                  <a:cubicBezTo>
                    <a:pt x="349014" y="1301118"/>
                    <a:pt x="358571" y="1318127"/>
                    <a:pt x="370232" y="1334044"/>
                  </a:cubicBezTo>
                  <a:cubicBezTo>
                    <a:pt x="379025" y="1346064"/>
                    <a:pt x="392058" y="1351068"/>
                    <a:pt x="406088" y="1352752"/>
                  </a:cubicBezTo>
                  <a:cubicBezTo>
                    <a:pt x="431547" y="1355714"/>
                    <a:pt x="457285" y="1355277"/>
                    <a:pt x="482743" y="1353765"/>
                  </a:cubicBezTo>
                  <a:cubicBezTo>
                    <a:pt x="513331" y="1351957"/>
                    <a:pt x="540238" y="1340373"/>
                    <a:pt x="560692" y="1316209"/>
                  </a:cubicBezTo>
                  <a:cubicBezTo>
                    <a:pt x="566351" y="1309100"/>
                    <a:pt x="570428" y="1300869"/>
                    <a:pt x="572650" y="1292061"/>
                  </a:cubicBezTo>
                  <a:cubicBezTo>
                    <a:pt x="579041" y="1269455"/>
                    <a:pt x="584856" y="1246554"/>
                    <a:pt x="583266" y="1222826"/>
                  </a:cubicBezTo>
                  <a:cubicBezTo>
                    <a:pt x="582089" y="1205553"/>
                    <a:pt x="581871" y="1188233"/>
                    <a:pt x="582611" y="1170928"/>
                  </a:cubicBezTo>
                  <a:cubicBezTo>
                    <a:pt x="583329" y="1154574"/>
                    <a:pt x="582269" y="1138299"/>
                    <a:pt x="582300" y="1121992"/>
                  </a:cubicBezTo>
                  <a:cubicBezTo>
                    <a:pt x="582300" y="1101226"/>
                    <a:pt x="588894" y="1082129"/>
                    <a:pt x="597999" y="1064029"/>
                  </a:cubicBezTo>
                  <a:cubicBezTo>
                    <a:pt x="604624" y="1050871"/>
                    <a:pt x="617704" y="1046880"/>
                    <a:pt x="631485" y="1045976"/>
                  </a:cubicBezTo>
                  <a:cubicBezTo>
                    <a:pt x="646124" y="1045009"/>
                    <a:pt x="660638" y="1047130"/>
                    <a:pt x="675137" y="1048611"/>
                  </a:cubicBezTo>
                  <a:cubicBezTo>
                    <a:pt x="692753" y="1050403"/>
                    <a:pt x="710120" y="1054192"/>
                    <a:pt x="727721" y="1055720"/>
                  </a:cubicBezTo>
                  <a:cubicBezTo>
                    <a:pt x="753023" y="1057902"/>
                    <a:pt x="778076" y="1062205"/>
                    <a:pt x="803378" y="1064123"/>
                  </a:cubicBezTo>
                  <a:cubicBezTo>
                    <a:pt x="821057" y="1065448"/>
                    <a:pt x="838751" y="1063670"/>
                    <a:pt x="856383" y="1062564"/>
                  </a:cubicBezTo>
                  <a:cubicBezTo>
                    <a:pt x="869806" y="1061800"/>
                    <a:pt x="883214" y="1060412"/>
                    <a:pt x="896636" y="1059789"/>
                  </a:cubicBezTo>
                  <a:cubicBezTo>
                    <a:pt x="910059" y="1059165"/>
                    <a:pt x="923497" y="1058230"/>
                    <a:pt x="936718" y="1055455"/>
                  </a:cubicBezTo>
                  <a:cubicBezTo>
                    <a:pt x="938027" y="1055143"/>
                    <a:pt x="939352" y="1054909"/>
                    <a:pt x="940693" y="1054737"/>
                  </a:cubicBezTo>
                  <a:cubicBezTo>
                    <a:pt x="942408" y="1054550"/>
                    <a:pt x="944403" y="1054114"/>
                    <a:pt x="945370" y="1055829"/>
                  </a:cubicBezTo>
                  <a:cubicBezTo>
                    <a:pt x="946601" y="1057840"/>
                    <a:pt x="945105" y="1059539"/>
                    <a:pt x="943811" y="1060942"/>
                  </a:cubicBezTo>
                  <a:cubicBezTo>
                    <a:pt x="939711" y="1065619"/>
                    <a:pt x="935127" y="1069672"/>
                    <a:pt x="930871" y="1074131"/>
                  </a:cubicBezTo>
                  <a:cubicBezTo>
                    <a:pt x="905819" y="1100291"/>
                    <a:pt x="875652" y="1118032"/>
                    <a:pt x="841106" y="1128430"/>
                  </a:cubicBezTo>
                  <a:cubicBezTo>
                    <a:pt x="833887" y="1130597"/>
                    <a:pt x="829522" y="1135134"/>
                    <a:pt x="829569" y="1142461"/>
                  </a:cubicBezTo>
                  <a:cubicBezTo>
                    <a:pt x="829741" y="1162525"/>
                    <a:pt x="824892" y="1182262"/>
                    <a:pt x="825874" y="1202295"/>
                  </a:cubicBezTo>
                  <a:cubicBezTo>
                    <a:pt x="826591" y="1217448"/>
                    <a:pt x="826638" y="1232648"/>
                    <a:pt x="828197" y="1247770"/>
                  </a:cubicBezTo>
                  <a:cubicBezTo>
                    <a:pt x="830239" y="1267429"/>
                    <a:pt x="845237" y="1286744"/>
                    <a:pt x="866002" y="1290751"/>
                  </a:cubicBezTo>
                  <a:cubicBezTo>
                    <a:pt x="880127" y="1293713"/>
                    <a:pt x="894610" y="1294617"/>
                    <a:pt x="908983" y="1293401"/>
                  </a:cubicBezTo>
                  <a:cubicBezTo>
                    <a:pt x="920052" y="1292310"/>
                    <a:pt x="931292" y="1293495"/>
                    <a:pt x="942408" y="1293401"/>
                  </a:cubicBezTo>
                  <a:cubicBezTo>
                    <a:pt x="961116" y="1293152"/>
                    <a:pt x="979995" y="1294836"/>
                    <a:pt x="997642" y="1285357"/>
                  </a:cubicBezTo>
                  <a:cubicBezTo>
                    <a:pt x="1010987" y="1278186"/>
                    <a:pt x="1023319" y="1257669"/>
                    <a:pt x="1020544" y="1241534"/>
                  </a:cubicBezTo>
                  <a:cubicBezTo>
                    <a:pt x="1016896" y="1220846"/>
                    <a:pt x="1016225" y="1199738"/>
                    <a:pt x="1018533" y="1178863"/>
                  </a:cubicBezTo>
                  <a:cubicBezTo>
                    <a:pt x="1018922" y="1174062"/>
                    <a:pt x="1018969" y="1169244"/>
                    <a:pt x="1018673" y="1164443"/>
                  </a:cubicBezTo>
                  <a:cubicBezTo>
                    <a:pt x="1018159" y="1147450"/>
                    <a:pt x="1020232" y="1130691"/>
                    <a:pt x="1022742" y="1113916"/>
                  </a:cubicBezTo>
                  <a:cubicBezTo>
                    <a:pt x="1026811" y="1086322"/>
                    <a:pt x="1033109" y="1059087"/>
                    <a:pt x="1041559" y="1032506"/>
                  </a:cubicBezTo>
                  <a:cubicBezTo>
                    <a:pt x="1047904" y="1012380"/>
                    <a:pt x="1051926" y="991521"/>
                    <a:pt x="1058271" y="971317"/>
                  </a:cubicBezTo>
                  <a:cubicBezTo>
                    <a:pt x="1061857" y="959905"/>
                    <a:pt x="1060672" y="947651"/>
                    <a:pt x="1062387" y="935865"/>
                  </a:cubicBezTo>
                  <a:cubicBezTo>
                    <a:pt x="1065318" y="915692"/>
                    <a:pt x="1067921" y="895477"/>
                    <a:pt x="1070182" y="875221"/>
                  </a:cubicBezTo>
                  <a:cubicBezTo>
                    <a:pt x="1072317" y="856108"/>
                    <a:pt x="1074983" y="837073"/>
                    <a:pt x="1074188" y="817742"/>
                  </a:cubicBezTo>
                  <a:cubicBezTo>
                    <a:pt x="1073549" y="801746"/>
                    <a:pt x="1075747" y="785845"/>
                    <a:pt x="1078055" y="770084"/>
                  </a:cubicBezTo>
                  <a:cubicBezTo>
                    <a:pt x="1080502" y="753314"/>
                    <a:pt x="1079676" y="736227"/>
                    <a:pt x="1075607" y="719775"/>
                  </a:cubicBezTo>
                  <a:cubicBezTo>
                    <a:pt x="1072380" y="706587"/>
                    <a:pt x="1071756" y="693273"/>
                    <a:pt x="1071709" y="679694"/>
                  </a:cubicBezTo>
                  <a:cubicBezTo>
                    <a:pt x="1071709" y="654127"/>
                    <a:pt x="1068810" y="628638"/>
                    <a:pt x="1069511" y="603039"/>
                  </a:cubicBezTo>
                  <a:cubicBezTo>
                    <a:pt x="1070556" y="593349"/>
                    <a:pt x="1070946" y="583599"/>
                    <a:pt x="1070681" y="573855"/>
                  </a:cubicBezTo>
                  <a:cubicBezTo>
                    <a:pt x="1070727" y="571562"/>
                    <a:pt x="1070540" y="569269"/>
                    <a:pt x="1070135" y="567011"/>
                  </a:cubicBezTo>
                  <a:cubicBezTo>
                    <a:pt x="1068420" y="559216"/>
                    <a:pt x="1064881" y="556332"/>
                    <a:pt x="1056993" y="556098"/>
                  </a:cubicBezTo>
                  <a:cubicBezTo>
                    <a:pt x="1055434" y="556098"/>
                    <a:pt x="1053875" y="556098"/>
                    <a:pt x="1052409" y="556098"/>
                  </a:cubicBezTo>
                  <a:cubicBezTo>
                    <a:pt x="1051458" y="556098"/>
                    <a:pt x="1050492" y="555989"/>
                    <a:pt x="1049525" y="555958"/>
                  </a:cubicBezTo>
                  <a:cubicBezTo>
                    <a:pt x="1045752" y="555880"/>
                    <a:pt x="1042603" y="554960"/>
                    <a:pt x="1042214" y="550408"/>
                  </a:cubicBezTo>
                  <a:cubicBezTo>
                    <a:pt x="1041871" y="546182"/>
                    <a:pt x="1044817" y="542392"/>
                    <a:pt x="1048995" y="541693"/>
                  </a:cubicBezTo>
                  <a:cubicBezTo>
                    <a:pt x="1053017" y="541134"/>
                    <a:pt x="1057102" y="541589"/>
                    <a:pt x="1060906" y="543019"/>
                  </a:cubicBezTo>
                  <a:cubicBezTo>
                    <a:pt x="1068701" y="545482"/>
                    <a:pt x="1070603" y="544344"/>
                    <a:pt x="1072489" y="536159"/>
                  </a:cubicBezTo>
                  <a:cubicBezTo>
                    <a:pt x="1075654" y="521877"/>
                    <a:pt x="1080596" y="508046"/>
                    <a:pt x="1087190" y="494986"/>
                  </a:cubicBezTo>
                  <a:cubicBezTo>
                    <a:pt x="1093426" y="482702"/>
                    <a:pt x="1097370" y="469232"/>
                    <a:pt x="1105898" y="457992"/>
                  </a:cubicBezTo>
                  <a:cubicBezTo>
                    <a:pt x="1114940" y="446035"/>
                    <a:pt x="1124013" y="434093"/>
                    <a:pt x="1132400" y="421605"/>
                  </a:cubicBezTo>
                  <a:cubicBezTo>
                    <a:pt x="1137202" y="414403"/>
                    <a:pt x="1141879" y="407127"/>
                    <a:pt x="1146431" y="399780"/>
                  </a:cubicBezTo>
                  <a:cubicBezTo>
                    <a:pt x="1155349" y="385453"/>
                    <a:pt x="1167056" y="374961"/>
                    <a:pt x="1184314" y="372217"/>
                  </a:cubicBezTo>
                  <a:cubicBezTo>
                    <a:pt x="1195820" y="370289"/>
                    <a:pt x="1207637" y="372540"/>
                    <a:pt x="1217630" y="378562"/>
                  </a:cubicBezTo>
                  <a:cubicBezTo>
                    <a:pt x="1223071" y="381758"/>
                    <a:pt x="1223756" y="384798"/>
                    <a:pt x="1221324" y="390675"/>
                  </a:cubicBezTo>
                  <a:cubicBezTo>
                    <a:pt x="1217255" y="400435"/>
                    <a:pt x="1215291" y="410942"/>
                    <a:pt x="1211066" y="420654"/>
                  </a:cubicBezTo>
                  <a:cubicBezTo>
                    <a:pt x="1210381" y="421861"/>
                    <a:pt x="1210381" y="423345"/>
                    <a:pt x="1211066" y="424552"/>
                  </a:cubicBezTo>
                  <a:cubicBezTo>
                    <a:pt x="1213966" y="428153"/>
                    <a:pt x="1212423" y="431786"/>
                    <a:pt x="1211596" y="435465"/>
                  </a:cubicBezTo>
                  <a:cubicBezTo>
                    <a:pt x="1207418" y="454515"/>
                    <a:pt x="1197472" y="471056"/>
                    <a:pt x="1188711" y="488096"/>
                  </a:cubicBezTo>
                  <a:cubicBezTo>
                    <a:pt x="1186980" y="491731"/>
                    <a:pt x="1185063" y="495275"/>
                    <a:pt x="1182958" y="498712"/>
                  </a:cubicBezTo>
                  <a:cubicBezTo>
                    <a:pt x="1181072" y="503592"/>
                    <a:pt x="1177548" y="507412"/>
                    <a:pt x="1174664" y="511652"/>
                  </a:cubicBezTo>
                  <a:cubicBezTo>
                    <a:pt x="1170237" y="518095"/>
                    <a:pt x="1166417" y="524944"/>
                    <a:pt x="1163284" y="532106"/>
                  </a:cubicBezTo>
                  <a:cubicBezTo>
                    <a:pt x="1162910" y="532820"/>
                    <a:pt x="1162582" y="533553"/>
                    <a:pt x="1162286" y="534304"/>
                  </a:cubicBezTo>
                  <a:cubicBezTo>
                    <a:pt x="1161304" y="537017"/>
                    <a:pt x="1160415" y="539776"/>
                    <a:pt x="1159589" y="542551"/>
                  </a:cubicBezTo>
                  <a:cubicBezTo>
                    <a:pt x="1159308" y="543290"/>
                    <a:pt x="1159121" y="544068"/>
                    <a:pt x="1159075" y="544858"/>
                  </a:cubicBezTo>
                  <a:cubicBezTo>
                    <a:pt x="1159075" y="546713"/>
                    <a:pt x="1158264" y="548491"/>
                    <a:pt x="1158435" y="550377"/>
                  </a:cubicBezTo>
                  <a:cubicBezTo>
                    <a:pt x="1158217" y="551144"/>
                    <a:pt x="1158046" y="551925"/>
                    <a:pt x="1157937" y="552715"/>
                  </a:cubicBezTo>
                  <a:cubicBezTo>
                    <a:pt x="1157937" y="554274"/>
                    <a:pt x="1157937" y="555911"/>
                    <a:pt x="1157937" y="557502"/>
                  </a:cubicBezTo>
                  <a:cubicBezTo>
                    <a:pt x="1157937" y="558563"/>
                    <a:pt x="1158108" y="559617"/>
                    <a:pt x="1158467" y="560619"/>
                  </a:cubicBezTo>
                  <a:cubicBezTo>
                    <a:pt x="1158841" y="562481"/>
                    <a:pt x="1159059" y="564367"/>
                    <a:pt x="1159121" y="566263"/>
                  </a:cubicBezTo>
                  <a:cubicBezTo>
                    <a:pt x="1159184" y="567086"/>
                    <a:pt x="1159355" y="567898"/>
                    <a:pt x="1159620" y="568679"/>
                  </a:cubicBezTo>
                  <a:cubicBezTo>
                    <a:pt x="1159620" y="570363"/>
                    <a:pt x="1160353" y="571969"/>
                    <a:pt x="1160306" y="573684"/>
                  </a:cubicBezTo>
                  <a:cubicBezTo>
                    <a:pt x="1160415" y="574572"/>
                    <a:pt x="1160758" y="575414"/>
                    <a:pt x="1160805" y="576303"/>
                  </a:cubicBezTo>
                  <a:cubicBezTo>
                    <a:pt x="1161210" y="583727"/>
                    <a:pt x="1162146" y="591110"/>
                    <a:pt x="1163642" y="598393"/>
                  </a:cubicBezTo>
                  <a:cubicBezTo>
                    <a:pt x="1163783" y="599321"/>
                    <a:pt x="1163985" y="600238"/>
                    <a:pt x="1164250" y="601137"/>
                  </a:cubicBezTo>
                  <a:cubicBezTo>
                    <a:pt x="1166215" y="610600"/>
                    <a:pt x="1168070" y="620079"/>
                    <a:pt x="1169488" y="629635"/>
                  </a:cubicBezTo>
                  <a:cubicBezTo>
                    <a:pt x="1169582" y="630565"/>
                    <a:pt x="1169753" y="631483"/>
                    <a:pt x="1170019" y="632379"/>
                  </a:cubicBezTo>
                  <a:cubicBezTo>
                    <a:pt x="1170486" y="637586"/>
                    <a:pt x="1171453" y="642731"/>
                    <a:pt x="1171811" y="647969"/>
                  </a:cubicBezTo>
                  <a:cubicBezTo>
                    <a:pt x="1171858" y="648881"/>
                    <a:pt x="1172030" y="649782"/>
                    <a:pt x="1172310" y="650650"/>
                  </a:cubicBezTo>
                  <a:cubicBezTo>
                    <a:pt x="1172201" y="653051"/>
                    <a:pt x="1173168" y="655327"/>
                    <a:pt x="1172949" y="657775"/>
                  </a:cubicBezTo>
                  <a:cubicBezTo>
                    <a:pt x="1172965" y="658974"/>
                    <a:pt x="1173152" y="660165"/>
                    <a:pt x="1173495" y="661314"/>
                  </a:cubicBezTo>
                  <a:cubicBezTo>
                    <a:pt x="1173495" y="664058"/>
                    <a:pt x="1174384" y="666739"/>
                    <a:pt x="1174119" y="669498"/>
                  </a:cubicBezTo>
                  <a:cubicBezTo>
                    <a:pt x="1174181" y="670764"/>
                    <a:pt x="1174368" y="672022"/>
                    <a:pt x="1174664" y="673256"/>
                  </a:cubicBezTo>
                  <a:cubicBezTo>
                    <a:pt x="1174664" y="679227"/>
                    <a:pt x="1175600" y="685151"/>
                    <a:pt x="1175272" y="691122"/>
                  </a:cubicBezTo>
                  <a:cubicBezTo>
                    <a:pt x="1175304" y="692478"/>
                    <a:pt x="1175475" y="693826"/>
                    <a:pt x="1175802" y="695144"/>
                  </a:cubicBezTo>
                  <a:cubicBezTo>
                    <a:pt x="1175912" y="705573"/>
                    <a:pt x="1175491" y="716003"/>
                    <a:pt x="1176442" y="726417"/>
                  </a:cubicBezTo>
                  <a:cubicBezTo>
                    <a:pt x="1176488" y="727471"/>
                    <a:pt x="1176660" y="728517"/>
                    <a:pt x="1176940" y="729535"/>
                  </a:cubicBezTo>
                  <a:cubicBezTo>
                    <a:pt x="1177112" y="737704"/>
                    <a:pt x="1178998" y="745904"/>
                    <a:pt x="1176940" y="754073"/>
                  </a:cubicBezTo>
                  <a:cubicBezTo>
                    <a:pt x="1171468" y="765313"/>
                    <a:pt x="1161101" y="769382"/>
                    <a:pt x="1151420" y="764144"/>
                  </a:cubicBezTo>
                  <a:cubicBezTo>
                    <a:pt x="1146275" y="761369"/>
                    <a:pt x="1143703" y="756864"/>
                    <a:pt x="1142503" y="751345"/>
                  </a:cubicBezTo>
                  <a:cubicBezTo>
                    <a:pt x="1140398" y="741751"/>
                    <a:pt x="1139307" y="731965"/>
                    <a:pt x="1139229" y="722145"/>
                  </a:cubicBezTo>
                  <a:cubicBezTo>
                    <a:pt x="1139104" y="707288"/>
                    <a:pt x="1137264" y="692618"/>
                    <a:pt x="1136111" y="677870"/>
                  </a:cubicBezTo>
                  <a:cubicBezTo>
                    <a:pt x="1134957" y="663122"/>
                    <a:pt x="1133585" y="647985"/>
                    <a:pt x="1133414" y="633003"/>
                  </a:cubicBezTo>
                  <a:cubicBezTo>
                    <a:pt x="1133305" y="624054"/>
                    <a:pt x="1131278" y="615527"/>
                    <a:pt x="1129734" y="606812"/>
                  </a:cubicBezTo>
                  <a:cubicBezTo>
                    <a:pt x="1126507" y="588650"/>
                    <a:pt x="1122376" y="570628"/>
                    <a:pt x="1120677" y="552248"/>
                  </a:cubicBezTo>
                  <a:cubicBezTo>
                    <a:pt x="1120131" y="546433"/>
                    <a:pt x="1119336" y="545747"/>
                    <a:pt x="1114036" y="548288"/>
                  </a:cubicBezTo>
                  <a:cubicBezTo>
                    <a:pt x="1107613" y="551406"/>
                    <a:pt x="1101299" y="554649"/>
                    <a:pt x="1094751" y="557455"/>
                  </a:cubicBezTo>
                  <a:cubicBezTo>
                    <a:pt x="1092865" y="558265"/>
                    <a:pt x="1090807" y="559014"/>
                    <a:pt x="1089793" y="561228"/>
                  </a:cubicBezTo>
                  <a:cubicBezTo>
                    <a:pt x="1091477" y="562786"/>
                    <a:pt x="1093488" y="561991"/>
                    <a:pt x="1095312" y="562163"/>
                  </a:cubicBezTo>
                  <a:cubicBezTo>
                    <a:pt x="1104526" y="562922"/>
                    <a:pt x="1111760" y="570376"/>
                    <a:pt x="1112243" y="579608"/>
                  </a:cubicBezTo>
                  <a:cubicBezTo>
                    <a:pt x="1112711" y="588151"/>
                    <a:pt x="1110871" y="596492"/>
                    <a:pt x="1109437" y="604801"/>
                  </a:cubicBezTo>
                  <a:cubicBezTo>
                    <a:pt x="1107722" y="614638"/>
                    <a:pt x="1106085" y="624553"/>
                    <a:pt x="1102780" y="634047"/>
                  </a:cubicBezTo>
                  <a:cubicBezTo>
                    <a:pt x="1101533" y="637617"/>
                    <a:pt x="1101579" y="640579"/>
                    <a:pt x="1104089" y="643682"/>
                  </a:cubicBezTo>
                  <a:cubicBezTo>
                    <a:pt x="1108470" y="649091"/>
                    <a:pt x="1108174" y="655499"/>
                    <a:pt x="1107207" y="661891"/>
                  </a:cubicBezTo>
                  <a:cubicBezTo>
                    <a:pt x="1105976" y="669498"/>
                    <a:pt x="1103980" y="676950"/>
                    <a:pt x="1102172" y="684418"/>
                  </a:cubicBezTo>
                  <a:cubicBezTo>
                    <a:pt x="1099085" y="696608"/>
                    <a:pt x="1099303" y="709399"/>
                    <a:pt x="1102811" y="721475"/>
                  </a:cubicBezTo>
                  <a:cubicBezTo>
                    <a:pt x="1104838" y="727346"/>
                    <a:pt x="1104510" y="733770"/>
                    <a:pt x="1101891" y="739403"/>
                  </a:cubicBezTo>
                  <a:cubicBezTo>
                    <a:pt x="1099771" y="743893"/>
                    <a:pt x="1099241" y="749817"/>
                    <a:pt x="1102406" y="753839"/>
                  </a:cubicBezTo>
                  <a:cubicBezTo>
                    <a:pt x="1109109" y="762429"/>
                    <a:pt x="1108127" y="771814"/>
                    <a:pt x="1107083" y="781402"/>
                  </a:cubicBezTo>
                  <a:cubicBezTo>
                    <a:pt x="1106163" y="789243"/>
                    <a:pt x="1104760" y="797021"/>
                    <a:pt x="1102889" y="804693"/>
                  </a:cubicBezTo>
                  <a:cubicBezTo>
                    <a:pt x="1101969" y="808056"/>
                    <a:pt x="1102156" y="811624"/>
                    <a:pt x="1103419" y="814873"/>
                  </a:cubicBezTo>
                  <a:cubicBezTo>
                    <a:pt x="1105867" y="820836"/>
                    <a:pt x="1105711" y="827552"/>
                    <a:pt x="1102983" y="833394"/>
                  </a:cubicBezTo>
                  <a:cubicBezTo>
                    <a:pt x="1102608" y="834282"/>
                    <a:pt x="1102390" y="835249"/>
                    <a:pt x="1101954" y="836091"/>
                  </a:cubicBezTo>
                  <a:cubicBezTo>
                    <a:pt x="1096887" y="845663"/>
                    <a:pt x="1095718" y="854081"/>
                    <a:pt x="1105165" y="862593"/>
                  </a:cubicBezTo>
                  <a:cubicBezTo>
                    <a:pt x="1111401" y="868221"/>
                    <a:pt x="1112866" y="877217"/>
                    <a:pt x="1113303" y="885557"/>
                  </a:cubicBezTo>
                  <a:cubicBezTo>
                    <a:pt x="1114612" y="910113"/>
                    <a:pt x="1114488" y="934727"/>
                    <a:pt x="1112913" y="959266"/>
                  </a:cubicBezTo>
                  <a:cubicBezTo>
                    <a:pt x="1110372" y="998240"/>
                    <a:pt x="1101018" y="1036030"/>
                    <a:pt x="1095359" y="1074443"/>
                  </a:cubicBezTo>
                  <a:cubicBezTo>
                    <a:pt x="1091259" y="1102224"/>
                    <a:pt x="1087564" y="1130067"/>
                    <a:pt x="1083199" y="1157817"/>
                  </a:cubicBezTo>
                  <a:cubicBezTo>
                    <a:pt x="1080674" y="1174030"/>
                    <a:pt x="1080346" y="1190353"/>
                    <a:pt x="1078865" y="1206613"/>
                  </a:cubicBezTo>
                  <a:cubicBezTo>
                    <a:pt x="1077789" y="1218368"/>
                    <a:pt x="1073175" y="1228205"/>
                    <a:pt x="1064024" y="1235563"/>
                  </a:cubicBezTo>
                  <a:cubicBezTo>
                    <a:pt x="1059300" y="1239523"/>
                    <a:pt x="1055855" y="1244792"/>
                    <a:pt x="1054109" y="1250701"/>
                  </a:cubicBezTo>
                  <a:cubicBezTo>
                    <a:pt x="1048293" y="1267647"/>
                    <a:pt x="1039844" y="1282956"/>
                    <a:pt x="1026515" y="1295428"/>
                  </a:cubicBezTo>
                  <a:cubicBezTo>
                    <a:pt x="1019842" y="1301851"/>
                    <a:pt x="1011938" y="1306871"/>
                    <a:pt x="1003301" y="1310207"/>
                  </a:cubicBezTo>
                  <a:cubicBezTo>
                    <a:pt x="987805" y="1316006"/>
                    <a:pt x="972699" y="1322570"/>
                    <a:pt x="957811" y="1329803"/>
                  </a:cubicBezTo>
                  <a:cubicBezTo>
                    <a:pt x="932867" y="1341917"/>
                    <a:pt x="907128" y="1340062"/>
                    <a:pt x="882200" y="1329803"/>
                  </a:cubicBezTo>
                  <a:cubicBezTo>
                    <a:pt x="836335" y="1311002"/>
                    <a:pt x="807712" y="1276190"/>
                    <a:pt x="792045" y="1229873"/>
                  </a:cubicBezTo>
                  <a:cubicBezTo>
                    <a:pt x="787804" y="1217401"/>
                    <a:pt x="786354" y="1204368"/>
                    <a:pt x="785809" y="1191273"/>
                  </a:cubicBezTo>
                  <a:cubicBezTo>
                    <a:pt x="785544" y="1184803"/>
                    <a:pt x="782691" y="1179019"/>
                    <a:pt x="781303" y="1172846"/>
                  </a:cubicBezTo>
                  <a:cubicBezTo>
                    <a:pt x="780555" y="1169494"/>
                    <a:pt x="777328" y="1168465"/>
                    <a:pt x="774116" y="1167935"/>
                  </a:cubicBezTo>
                  <a:cubicBezTo>
                    <a:pt x="766914" y="1166703"/>
                    <a:pt x="759618" y="1166048"/>
                    <a:pt x="752524" y="1164115"/>
                  </a:cubicBezTo>
                  <a:cubicBezTo>
                    <a:pt x="745010" y="1162073"/>
                    <a:pt x="744527" y="1161434"/>
                    <a:pt x="745899" y="1153888"/>
                  </a:cubicBezTo>
                  <a:cubicBezTo>
                    <a:pt x="746211" y="1152111"/>
                    <a:pt x="746335" y="1150443"/>
                    <a:pt x="744792" y="1149211"/>
                  </a:cubicBezTo>
                  <a:cubicBezTo>
                    <a:pt x="744053" y="1148744"/>
                    <a:pt x="743277" y="1148323"/>
                    <a:pt x="742469" y="1147980"/>
                  </a:cubicBezTo>
                  <a:cubicBezTo>
                    <a:pt x="741674" y="1147606"/>
                    <a:pt x="740910" y="1147200"/>
                    <a:pt x="740115" y="1146780"/>
                  </a:cubicBezTo>
                  <a:cubicBezTo>
                    <a:pt x="738370" y="1146093"/>
                    <a:pt x="737076" y="1144597"/>
                    <a:pt x="736654" y="1142773"/>
                  </a:cubicBezTo>
                  <a:cubicBezTo>
                    <a:pt x="738509" y="1115304"/>
                    <a:pt x="765573" y="1094055"/>
                    <a:pt x="792933" y="1098560"/>
                  </a:cubicBezTo>
                  <a:cubicBezTo>
                    <a:pt x="795786" y="1099043"/>
                    <a:pt x="798577" y="1099839"/>
                    <a:pt x="801461" y="1100119"/>
                  </a:cubicBezTo>
                  <a:cubicBezTo>
                    <a:pt x="806746" y="1100712"/>
                    <a:pt x="811953" y="1098436"/>
                    <a:pt x="815102" y="1094133"/>
                  </a:cubicBezTo>
                  <a:cubicBezTo>
                    <a:pt x="817534" y="1091015"/>
                    <a:pt x="816832" y="1089300"/>
                    <a:pt x="812904" y="1088754"/>
                  </a:cubicBezTo>
                  <a:cubicBezTo>
                    <a:pt x="810612" y="1088489"/>
                    <a:pt x="808305" y="1088443"/>
                    <a:pt x="805997" y="1088614"/>
                  </a:cubicBezTo>
                  <a:cubicBezTo>
                    <a:pt x="778653" y="1090033"/>
                    <a:pt x="751994" y="1085184"/>
                    <a:pt x="725305" y="1080195"/>
                  </a:cubicBezTo>
                  <a:cubicBezTo>
                    <a:pt x="718071" y="1078839"/>
                    <a:pt x="710884" y="1076469"/>
                    <a:pt x="703167" y="1078917"/>
                  </a:cubicBezTo>
                  <a:cubicBezTo>
                    <a:pt x="698755" y="1080320"/>
                    <a:pt x="694016" y="1078325"/>
                    <a:pt x="689604" y="1077015"/>
                  </a:cubicBezTo>
                  <a:cubicBezTo>
                    <a:pt x="675355" y="1072775"/>
                    <a:pt x="661776" y="1076080"/>
                    <a:pt x="648463" y="1080866"/>
                  </a:cubicBezTo>
                  <a:cubicBezTo>
                    <a:pt x="641510" y="1083360"/>
                    <a:pt x="637846" y="1089612"/>
                    <a:pt x="635211" y="1096144"/>
                  </a:cubicBezTo>
                  <a:cubicBezTo>
                    <a:pt x="629501" y="1109660"/>
                    <a:pt x="626467" y="1124159"/>
                    <a:pt x="626278" y="1138829"/>
                  </a:cubicBezTo>
                  <a:cubicBezTo>
                    <a:pt x="626278" y="1181810"/>
                    <a:pt x="623160" y="1224463"/>
                    <a:pt x="614368" y="1266665"/>
                  </a:cubicBezTo>
                  <a:cubicBezTo>
                    <a:pt x="612675" y="1273571"/>
                    <a:pt x="611456" y="1280586"/>
                    <a:pt x="610720" y="1287649"/>
                  </a:cubicBezTo>
                  <a:cubicBezTo>
                    <a:pt x="610377" y="1292918"/>
                    <a:pt x="607228" y="1297361"/>
                    <a:pt x="604765" y="1301929"/>
                  </a:cubicBezTo>
                  <a:cubicBezTo>
                    <a:pt x="600147" y="1310363"/>
                    <a:pt x="595013" y="1318501"/>
                    <a:pt x="589393" y="1326311"/>
                  </a:cubicBezTo>
                  <a:cubicBezTo>
                    <a:pt x="585589" y="1331690"/>
                    <a:pt x="582269" y="1337224"/>
                    <a:pt x="581021" y="1343881"/>
                  </a:cubicBezTo>
                  <a:cubicBezTo>
                    <a:pt x="580192" y="1347061"/>
                    <a:pt x="578440" y="1349930"/>
                    <a:pt x="575986" y="1352128"/>
                  </a:cubicBezTo>
                  <a:cubicBezTo>
                    <a:pt x="572385" y="1355916"/>
                    <a:pt x="568019" y="1358800"/>
                    <a:pt x="564184" y="1362277"/>
                  </a:cubicBezTo>
                  <a:cubicBezTo>
                    <a:pt x="559757" y="1366283"/>
                    <a:pt x="559960" y="1368731"/>
                    <a:pt x="565229" y="1371397"/>
                  </a:cubicBezTo>
                  <a:cubicBezTo>
                    <a:pt x="572290" y="1374936"/>
                    <a:pt x="578543" y="1379893"/>
                    <a:pt x="583594" y="1385958"/>
                  </a:cubicBezTo>
                  <a:cubicBezTo>
                    <a:pt x="591279" y="1395109"/>
                    <a:pt x="594506" y="1405679"/>
                    <a:pt x="594896" y="1417340"/>
                  </a:cubicBezTo>
                  <a:cubicBezTo>
                    <a:pt x="594896" y="1420458"/>
                    <a:pt x="592979" y="1422017"/>
                    <a:pt x="590469" y="1423467"/>
                  </a:cubicBezTo>
                  <a:cubicBezTo>
                    <a:pt x="577055" y="1431043"/>
                    <a:pt x="562519" y="1436422"/>
                    <a:pt x="547410" y="1439400"/>
                  </a:cubicBezTo>
                  <a:cubicBezTo>
                    <a:pt x="534065" y="1442175"/>
                    <a:pt x="520595" y="1444357"/>
                    <a:pt x="507204" y="1446867"/>
                  </a:cubicBezTo>
                  <a:cubicBezTo>
                    <a:pt x="502277" y="1447787"/>
                    <a:pt x="499705" y="1446056"/>
                    <a:pt x="497616" y="1441894"/>
                  </a:cubicBezTo>
                  <a:cubicBezTo>
                    <a:pt x="491154" y="1429219"/>
                    <a:pt x="490191" y="1414425"/>
                    <a:pt x="494950" y="1401017"/>
                  </a:cubicBezTo>
                  <a:cubicBezTo>
                    <a:pt x="497117" y="1394407"/>
                    <a:pt x="496883" y="1394252"/>
                    <a:pt x="490086" y="1395015"/>
                  </a:cubicBezTo>
                  <a:cubicBezTo>
                    <a:pt x="458158" y="1398570"/>
                    <a:pt x="426371" y="1398274"/>
                    <a:pt x="394911" y="1390931"/>
                  </a:cubicBezTo>
                  <a:cubicBezTo>
                    <a:pt x="384793" y="1388561"/>
                    <a:pt x="374847" y="1385568"/>
                    <a:pt x="364963" y="1382341"/>
                  </a:cubicBezTo>
                  <a:cubicBezTo>
                    <a:pt x="361201" y="1381359"/>
                    <a:pt x="357866" y="1379161"/>
                    <a:pt x="355468" y="1376105"/>
                  </a:cubicBezTo>
                  <a:cubicBezTo>
                    <a:pt x="349420" y="1367390"/>
                    <a:pt x="341438" y="1359346"/>
                    <a:pt x="344104" y="1347155"/>
                  </a:cubicBezTo>
                  <a:cubicBezTo>
                    <a:pt x="344696" y="1344458"/>
                    <a:pt x="343355" y="1342306"/>
                    <a:pt x="341531" y="1340451"/>
                  </a:cubicBezTo>
                  <a:cubicBezTo>
                    <a:pt x="320376" y="1319062"/>
                    <a:pt x="307811" y="1293027"/>
                    <a:pt x="300031" y="1264342"/>
                  </a:cubicBezTo>
                  <a:cubicBezTo>
                    <a:pt x="292579" y="1236826"/>
                    <a:pt x="285720" y="1209216"/>
                    <a:pt x="283491" y="1180703"/>
                  </a:cubicBezTo>
                  <a:cubicBezTo>
                    <a:pt x="283116" y="1176026"/>
                    <a:pt x="280840" y="1176447"/>
                    <a:pt x="277722" y="1177928"/>
                  </a:cubicBezTo>
                  <a:cubicBezTo>
                    <a:pt x="267570" y="1182901"/>
                    <a:pt x="255861" y="1183634"/>
                    <a:pt x="245171" y="1179954"/>
                  </a:cubicBezTo>
                  <a:cubicBezTo>
                    <a:pt x="240229" y="1178395"/>
                    <a:pt x="237376" y="1175543"/>
                    <a:pt x="237080" y="1170102"/>
                  </a:cubicBezTo>
                  <a:cubicBezTo>
                    <a:pt x="236628" y="1165347"/>
                    <a:pt x="235709" y="1160639"/>
                    <a:pt x="234336" y="1156071"/>
                  </a:cubicBezTo>
                  <a:cubicBezTo>
                    <a:pt x="230735" y="1142679"/>
                    <a:pt x="220196" y="1134822"/>
                    <a:pt x="206165" y="1133778"/>
                  </a:cubicBezTo>
                  <a:cubicBezTo>
                    <a:pt x="187863" y="1132437"/>
                    <a:pt x="169389" y="1133107"/>
                    <a:pt x="151383" y="1128212"/>
                  </a:cubicBezTo>
                  <a:cubicBezTo>
                    <a:pt x="132800" y="1123145"/>
                    <a:pt x="114747" y="1116941"/>
                    <a:pt x="98097" y="1107103"/>
                  </a:cubicBezTo>
                  <a:cubicBezTo>
                    <a:pt x="96458" y="1105950"/>
                    <a:pt x="94683" y="1105014"/>
                    <a:pt x="92812" y="1104313"/>
                  </a:cubicBezTo>
                  <a:close/>
                </a:path>
              </a:pathLst>
            </a:custGeom>
            <a:solidFill>
              <a:srgbClr val="000000"/>
            </a:solidFill>
            <a:ln w="1557" cap="flat">
              <a:noFill/>
              <a:prstDash val="solid"/>
              <a:miter/>
            </a:ln>
          </p:spPr>
          <p:txBody>
            <a:bodyPr rtlCol="0" anchor="ctr"/>
            <a:lstStyle/>
            <a:p>
              <a:endParaRPr lang="es-CO"/>
            </a:p>
          </p:txBody>
        </p:sp>
        <p:sp>
          <p:nvSpPr>
            <p:cNvPr id="1197" name="Freeform: Shape 1196">
              <a:extLst>
                <a:ext uri="{FF2B5EF4-FFF2-40B4-BE49-F238E27FC236}">
                  <a16:creationId xmlns:a16="http://schemas.microsoft.com/office/drawing/2014/main" id="{6214B459-E078-5D1A-5D9B-C3EA67479178}"/>
                </a:ext>
              </a:extLst>
            </p:cNvPr>
            <p:cNvSpPr/>
            <p:nvPr/>
          </p:nvSpPr>
          <p:spPr>
            <a:xfrm>
              <a:off x="3482745" y="5267854"/>
              <a:ext cx="1027380" cy="471469"/>
            </a:xfrm>
            <a:custGeom>
              <a:avLst/>
              <a:gdLst>
                <a:gd name="connsiteX0" fmla="*/ 343006 w 1027380"/>
                <a:gd name="connsiteY0" fmla="*/ 222046 h 471469"/>
                <a:gd name="connsiteX1" fmla="*/ 347823 w 1027380"/>
                <a:gd name="connsiteY1" fmla="*/ 208716 h 471469"/>
                <a:gd name="connsiteX2" fmla="*/ 355961 w 1027380"/>
                <a:gd name="connsiteY2" fmla="*/ 191084 h 471469"/>
                <a:gd name="connsiteX3" fmla="*/ 363912 w 1027380"/>
                <a:gd name="connsiteY3" fmla="*/ 163194 h 471469"/>
                <a:gd name="connsiteX4" fmla="*/ 363631 w 1027380"/>
                <a:gd name="connsiteY4" fmla="*/ 150832 h 471469"/>
                <a:gd name="connsiteX5" fmla="*/ 346093 w 1027380"/>
                <a:gd name="connsiteY5" fmla="*/ 138547 h 471469"/>
                <a:gd name="connsiteX6" fmla="*/ 330129 w 1027380"/>
                <a:gd name="connsiteY6" fmla="*/ 153264 h 471469"/>
                <a:gd name="connsiteX7" fmla="*/ 327821 w 1027380"/>
                <a:gd name="connsiteY7" fmla="*/ 177210 h 471469"/>
                <a:gd name="connsiteX8" fmla="*/ 324033 w 1027380"/>
                <a:gd name="connsiteY8" fmla="*/ 182385 h 471469"/>
                <a:gd name="connsiteX9" fmla="*/ 302410 w 1027380"/>
                <a:gd name="connsiteY9" fmla="*/ 208888 h 471469"/>
                <a:gd name="connsiteX10" fmla="*/ 290843 w 1027380"/>
                <a:gd name="connsiteY10" fmla="*/ 258604 h 471469"/>
                <a:gd name="connsiteX11" fmla="*/ 285947 w 1027380"/>
                <a:gd name="connsiteY11" fmla="*/ 276314 h 471469"/>
                <a:gd name="connsiteX12" fmla="*/ 273850 w 1027380"/>
                <a:gd name="connsiteY12" fmla="*/ 313511 h 471469"/>
                <a:gd name="connsiteX13" fmla="*/ 267879 w 1027380"/>
                <a:gd name="connsiteY13" fmla="*/ 314633 h 471469"/>
                <a:gd name="connsiteX14" fmla="*/ 255064 w 1027380"/>
                <a:gd name="connsiteY14" fmla="*/ 302442 h 471469"/>
                <a:gd name="connsiteX15" fmla="*/ 224913 w 1027380"/>
                <a:gd name="connsiteY15" fmla="*/ 297017 h 471469"/>
                <a:gd name="connsiteX16" fmla="*/ 220112 w 1027380"/>
                <a:gd name="connsiteY16" fmla="*/ 301694 h 471469"/>
                <a:gd name="connsiteX17" fmla="*/ 219348 w 1027380"/>
                <a:gd name="connsiteY17" fmla="*/ 305030 h 471469"/>
                <a:gd name="connsiteX18" fmla="*/ 213517 w 1027380"/>
                <a:gd name="connsiteY18" fmla="*/ 341152 h 471469"/>
                <a:gd name="connsiteX19" fmla="*/ 205831 w 1027380"/>
                <a:gd name="connsiteY19" fmla="*/ 368808 h 471469"/>
                <a:gd name="connsiteX20" fmla="*/ 185565 w 1027380"/>
                <a:gd name="connsiteY20" fmla="*/ 396106 h 471469"/>
                <a:gd name="connsiteX21" fmla="*/ 177380 w 1027380"/>
                <a:gd name="connsiteY21" fmla="*/ 403324 h 471469"/>
                <a:gd name="connsiteX22" fmla="*/ 141820 w 1027380"/>
                <a:gd name="connsiteY22" fmla="*/ 420083 h 471469"/>
                <a:gd name="connsiteX23" fmla="*/ 118669 w 1027380"/>
                <a:gd name="connsiteY23" fmla="*/ 423855 h 471469"/>
                <a:gd name="connsiteX24" fmla="*/ 101131 w 1027380"/>
                <a:gd name="connsiteY24" fmla="*/ 426319 h 471469"/>
                <a:gd name="connsiteX25" fmla="*/ 82906 w 1027380"/>
                <a:gd name="connsiteY25" fmla="*/ 428252 h 471469"/>
                <a:gd name="connsiteX26" fmla="*/ 40673 w 1027380"/>
                <a:gd name="connsiteY26" fmla="*/ 440614 h 471469"/>
                <a:gd name="connsiteX27" fmla="*/ 4256 w 1027380"/>
                <a:gd name="connsiteY27" fmla="*/ 467335 h 471469"/>
                <a:gd name="connsiteX28" fmla="*/ -16 w 1027380"/>
                <a:gd name="connsiteY28" fmla="*/ 471155 h 471469"/>
                <a:gd name="connsiteX29" fmla="*/ -440 w 1027380"/>
                <a:gd name="connsiteY29" fmla="*/ 470043 h 471469"/>
                <a:gd name="connsiteX30" fmla="*/ -187 w 1027380"/>
                <a:gd name="connsiteY30" fmla="*/ 469721 h 471469"/>
                <a:gd name="connsiteX31" fmla="*/ 38787 w 1027380"/>
                <a:gd name="connsiteY31" fmla="*/ 439726 h 471469"/>
                <a:gd name="connsiteX32" fmla="*/ 94910 w 1027380"/>
                <a:gd name="connsiteY32" fmla="*/ 425305 h 471469"/>
                <a:gd name="connsiteX33" fmla="*/ 154338 w 1027380"/>
                <a:gd name="connsiteY33" fmla="*/ 414657 h 471469"/>
                <a:gd name="connsiteX34" fmla="*/ 176694 w 1027380"/>
                <a:gd name="connsiteY34" fmla="*/ 401796 h 471469"/>
                <a:gd name="connsiteX35" fmla="*/ 186828 w 1027380"/>
                <a:gd name="connsiteY35" fmla="*/ 393237 h 471469"/>
                <a:gd name="connsiteX36" fmla="*/ 202776 w 1027380"/>
                <a:gd name="connsiteY36" fmla="*/ 372362 h 471469"/>
                <a:gd name="connsiteX37" fmla="*/ 208263 w 1027380"/>
                <a:gd name="connsiteY37" fmla="*/ 356570 h 471469"/>
                <a:gd name="connsiteX38" fmla="*/ 219301 w 1027380"/>
                <a:gd name="connsiteY38" fmla="*/ 297719 h 471469"/>
                <a:gd name="connsiteX39" fmla="*/ 261518 w 1027380"/>
                <a:gd name="connsiteY39" fmla="*/ 163210 h 471469"/>
                <a:gd name="connsiteX40" fmla="*/ 305980 w 1027380"/>
                <a:gd name="connsiteY40" fmla="*/ 94506 h 471469"/>
                <a:gd name="connsiteX41" fmla="*/ 329614 w 1027380"/>
                <a:gd name="connsiteY41" fmla="*/ 69235 h 471469"/>
                <a:gd name="connsiteX42" fmla="*/ 354854 w 1027380"/>
                <a:gd name="connsiteY42" fmla="*/ 46536 h 471469"/>
                <a:gd name="connsiteX43" fmla="*/ 374871 w 1027380"/>
                <a:gd name="connsiteY43" fmla="*/ 31897 h 471469"/>
                <a:gd name="connsiteX44" fmla="*/ 411726 w 1027380"/>
                <a:gd name="connsiteY44" fmla="*/ 14577 h 471469"/>
                <a:gd name="connsiteX45" fmla="*/ 455221 w 1027380"/>
                <a:gd name="connsiteY45" fmla="*/ 3087 h 471469"/>
                <a:gd name="connsiteX46" fmla="*/ 481537 w 1027380"/>
                <a:gd name="connsiteY46" fmla="*/ 266 h 471469"/>
                <a:gd name="connsiteX47" fmla="*/ 572129 w 1027380"/>
                <a:gd name="connsiteY47" fmla="*/ -202 h 471469"/>
                <a:gd name="connsiteX48" fmla="*/ 632711 w 1027380"/>
                <a:gd name="connsiteY48" fmla="*/ -62 h 471469"/>
                <a:gd name="connsiteX49" fmla="*/ 641940 w 1027380"/>
                <a:gd name="connsiteY49" fmla="*/ 344 h 471469"/>
                <a:gd name="connsiteX50" fmla="*/ 706481 w 1027380"/>
                <a:gd name="connsiteY50" fmla="*/ 1638 h 471469"/>
                <a:gd name="connsiteX51" fmla="*/ 734730 w 1027380"/>
                <a:gd name="connsiteY51" fmla="*/ 344 h 471469"/>
                <a:gd name="connsiteX52" fmla="*/ 763259 w 1027380"/>
                <a:gd name="connsiteY52" fmla="*/ 4038 h 471469"/>
                <a:gd name="connsiteX53" fmla="*/ 860337 w 1027380"/>
                <a:gd name="connsiteY53" fmla="*/ 35218 h 471469"/>
                <a:gd name="connsiteX54" fmla="*/ 883456 w 1027380"/>
                <a:gd name="connsiteY54" fmla="*/ 48189 h 471469"/>
                <a:gd name="connsiteX55" fmla="*/ 945317 w 1027380"/>
                <a:gd name="connsiteY55" fmla="*/ 89486 h 471469"/>
                <a:gd name="connsiteX56" fmla="*/ 975093 w 1027380"/>
                <a:gd name="connsiteY56" fmla="*/ 116550 h 471469"/>
                <a:gd name="connsiteX57" fmla="*/ 1015268 w 1027380"/>
                <a:gd name="connsiteY57" fmla="*/ 163428 h 471469"/>
                <a:gd name="connsiteX58" fmla="*/ 1026867 w 1027380"/>
                <a:gd name="connsiteY58" fmla="*/ 179860 h 471469"/>
                <a:gd name="connsiteX59" fmla="*/ 1003482 w 1027380"/>
                <a:gd name="connsiteY59" fmla="*/ 184085 h 471469"/>
                <a:gd name="connsiteX60" fmla="*/ 982966 w 1027380"/>
                <a:gd name="connsiteY60" fmla="*/ 201233 h 471469"/>
                <a:gd name="connsiteX61" fmla="*/ 969637 w 1027380"/>
                <a:gd name="connsiteY61" fmla="*/ 205910 h 471469"/>
                <a:gd name="connsiteX62" fmla="*/ 918658 w 1027380"/>
                <a:gd name="connsiteY62" fmla="*/ 196354 h 471469"/>
                <a:gd name="connsiteX63" fmla="*/ 902959 w 1027380"/>
                <a:gd name="connsiteY63" fmla="*/ 188684 h 471469"/>
                <a:gd name="connsiteX64" fmla="*/ 875755 w 1027380"/>
                <a:gd name="connsiteY64" fmla="*/ 162914 h 471469"/>
                <a:gd name="connsiteX65" fmla="*/ 870470 w 1027380"/>
                <a:gd name="connsiteY65" fmla="*/ 154199 h 471469"/>
                <a:gd name="connsiteX66" fmla="*/ 859059 w 1027380"/>
                <a:gd name="connsiteY66" fmla="*/ 139810 h 471469"/>
                <a:gd name="connsiteX67" fmla="*/ 844482 w 1027380"/>
                <a:gd name="connsiteY67" fmla="*/ 131609 h 471469"/>
                <a:gd name="connsiteX68" fmla="*/ 844046 w 1027380"/>
                <a:gd name="connsiteY68" fmla="*/ 125732 h 471469"/>
                <a:gd name="connsiteX69" fmla="*/ 842798 w 1027380"/>
                <a:gd name="connsiteY69" fmla="*/ 116222 h 471469"/>
                <a:gd name="connsiteX70" fmla="*/ 821409 w 1027380"/>
                <a:gd name="connsiteY70" fmla="*/ 107570 h 471469"/>
                <a:gd name="connsiteX71" fmla="*/ 744411 w 1027380"/>
                <a:gd name="connsiteY71" fmla="*/ 81629 h 471469"/>
                <a:gd name="connsiteX72" fmla="*/ 713232 w 1027380"/>
                <a:gd name="connsiteY72" fmla="*/ 75673 h 471469"/>
                <a:gd name="connsiteX73" fmla="*/ 702927 w 1027380"/>
                <a:gd name="connsiteY73" fmla="*/ 79275 h 471469"/>
                <a:gd name="connsiteX74" fmla="*/ 705608 w 1027380"/>
                <a:gd name="connsiteY74" fmla="*/ 87257 h 471469"/>
                <a:gd name="connsiteX75" fmla="*/ 729991 w 1027380"/>
                <a:gd name="connsiteY75" fmla="*/ 91715 h 471469"/>
                <a:gd name="connsiteX76" fmla="*/ 733951 w 1027380"/>
                <a:gd name="connsiteY76" fmla="*/ 94989 h 471469"/>
                <a:gd name="connsiteX77" fmla="*/ 726701 w 1027380"/>
                <a:gd name="connsiteY77" fmla="*/ 95519 h 471469"/>
                <a:gd name="connsiteX78" fmla="*/ 671030 w 1027380"/>
                <a:gd name="connsiteY78" fmla="*/ 91793 h 471469"/>
                <a:gd name="connsiteX79" fmla="*/ 645775 w 1027380"/>
                <a:gd name="connsiteY79" fmla="*/ 91700 h 471469"/>
                <a:gd name="connsiteX80" fmla="*/ 578489 w 1027380"/>
                <a:gd name="connsiteY80" fmla="*/ 92962 h 471469"/>
                <a:gd name="connsiteX81" fmla="*/ 522631 w 1027380"/>
                <a:gd name="connsiteY81" fmla="*/ 92713 h 471469"/>
                <a:gd name="connsiteX82" fmla="*/ 457762 w 1027380"/>
                <a:gd name="connsiteY82" fmla="*/ 104904 h 471469"/>
                <a:gd name="connsiteX83" fmla="*/ 384490 w 1027380"/>
                <a:gd name="connsiteY83" fmla="*/ 160217 h 471469"/>
                <a:gd name="connsiteX84" fmla="*/ 352188 w 1027380"/>
                <a:gd name="connsiteY84" fmla="*/ 207251 h 471469"/>
                <a:gd name="connsiteX85" fmla="*/ 347745 w 1027380"/>
                <a:gd name="connsiteY85" fmla="*/ 216605 h 471469"/>
                <a:gd name="connsiteX86" fmla="*/ 343006 w 1027380"/>
                <a:gd name="connsiteY86" fmla="*/ 222046 h 47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027380" h="471469">
                  <a:moveTo>
                    <a:pt x="343006" y="222046"/>
                  </a:moveTo>
                  <a:cubicBezTo>
                    <a:pt x="342819" y="216979"/>
                    <a:pt x="345641" y="212785"/>
                    <a:pt x="347823" y="208716"/>
                  </a:cubicBezTo>
                  <a:cubicBezTo>
                    <a:pt x="350941" y="202979"/>
                    <a:pt x="353326" y="196946"/>
                    <a:pt x="355961" y="191084"/>
                  </a:cubicBezTo>
                  <a:cubicBezTo>
                    <a:pt x="359905" y="182339"/>
                    <a:pt x="364691" y="173655"/>
                    <a:pt x="363912" y="163194"/>
                  </a:cubicBezTo>
                  <a:cubicBezTo>
                    <a:pt x="363616" y="159188"/>
                    <a:pt x="364847" y="155010"/>
                    <a:pt x="363631" y="150832"/>
                  </a:cubicBezTo>
                  <a:cubicBezTo>
                    <a:pt x="361154" y="143302"/>
                    <a:pt x="354015" y="138302"/>
                    <a:pt x="346093" y="138547"/>
                  </a:cubicBezTo>
                  <a:cubicBezTo>
                    <a:pt x="337913" y="138946"/>
                    <a:pt x="331190" y="145143"/>
                    <a:pt x="330129" y="153264"/>
                  </a:cubicBezTo>
                  <a:cubicBezTo>
                    <a:pt x="328924" y="161197"/>
                    <a:pt x="328154" y="169192"/>
                    <a:pt x="327821" y="177210"/>
                  </a:cubicBezTo>
                  <a:cubicBezTo>
                    <a:pt x="327848" y="179585"/>
                    <a:pt x="326306" y="181693"/>
                    <a:pt x="324033" y="182385"/>
                  </a:cubicBezTo>
                  <a:cubicBezTo>
                    <a:pt x="312216" y="187436"/>
                    <a:pt x="305325" y="196416"/>
                    <a:pt x="302410" y="208888"/>
                  </a:cubicBezTo>
                  <a:cubicBezTo>
                    <a:pt x="298606" y="225476"/>
                    <a:pt x="294787" y="242063"/>
                    <a:pt x="290843" y="258604"/>
                  </a:cubicBezTo>
                  <a:cubicBezTo>
                    <a:pt x="289424" y="264559"/>
                    <a:pt x="287725" y="270483"/>
                    <a:pt x="285947" y="276314"/>
                  </a:cubicBezTo>
                  <a:cubicBezTo>
                    <a:pt x="282019" y="288786"/>
                    <a:pt x="277950" y="301133"/>
                    <a:pt x="273850" y="313511"/>
                  </a:cubicBezTo>
                  <a:cubicBezTo>
                    <a:pt x="272291" y="318188"/>
                    <a:pt x="271121" y="318578"/>
                    <a:pt x="267879" y="314633"/>
                  </a:cubicBezTo>
                  <a:cubicBezTo>
                    <a:pt x="264296" y="309902"/>
                    <a:pt x="259969" y="305785"/>
                    <a:pt x="255064" y="302442"/>
                  </a:cubicBezTo>
                  <a:cubicBezTo>
                    <a:pt x="246111" y="296760"/>
                    <a:pt x="235287" y="294811"/>
                    <a:pt x="224913" y="297017"/>
                  </a:cubicBezTo>
                  <a:cubicBezTo>
                    <a:pt x="222403" y="297485"/>
                    <a:pt x="220127" y="298467"/>
                    <a:pt x="220112" y="301694"/>
                  </a:cubicBezTo>
                  <a:cubicBezTo>
                    <a:pt x="220112" y="302801"/>
                    <a:pt x="219348" y="303908"/>
                    <a:pt x="219348" y="305030"/>
                  </a:cubicBezTo>
                  <a:cubicBezTo>
                    <a:pt x="219348" y="317377"/>
                    <a:pt x="216713" y="329288"/>
                    <a:pt x="213517" y="341152"/>
                  </a:cubicBezTo>
                  <a:cubicBezTo>
                    <a:pt x="211054" y="350396"/>
                    <a:pt x="209090" y="359766"/>
                    <a:pt x="205831" y="368808"/>
                  </a:cubicBezTo>
                  <a:cubicBezTo>
                    <a:pt x="201928" y="379713"/>
                    <a:pt x="194873" y="389213"/>
                    <a:pt x="185565" y="396106"/>
                  </a:cubicBezTo>
                  <a:cubicBezTo>
                    <a:pt x="182634" y="398304"/>
                    <a:pt x="180077" y="400907"/>
                    <a:pt x="177380" y="403324"/>
                  </a:cubicBezTo>
                  <a:cubicBezTo>
                    <a:pt x="167138" y="412475"/>
                    <a:pt x="154650" y="416653"/>
                    <a:pt x="141820" y="420083"/>
                  </a:cubicBezTo>
                  <a:cubicBezTo>
                    <a:pt x="134257" y="422153"/>
                    <a:pt x="126497" y="423417"/>
                    <a:pt x="118669" y="423855"/>
                  </a:cubicBezTo>
                  <a:cubicBezTo>
                    <a:pt x="112761" y="424145"/>
                    <a:pt x="106891" y="424970"/>
                    <a:pt x="101131" y="426319"/>
                  </a:cubicBezTo>
                  <a:cubicBezTo>
                    <a:pt x="95097" y="427753"/>
                    <a:pt x="88971" y="427332"/>
                    <a:pt x="82906" y="428252"/>
                  </a:cubicBezTo>
                  <a:cubicBezTo>
                    <a:pt x="68221" y="430497"/>
                    <a:pt x="53987" y="434113"/>
                    <a:pt x="40673" y="440614"/>
                  </a:cubicBezTo>
                  <a:cubicBezTo>
                    <a:pt x="27001" y="447287"/>
                    <a:pt x="14327" y="455596"/>
                    <a:pt x="4256" y="467335"/>
                  </a:cubicBezTo>
                  <a:cubicBezTo>
                    <a:pt x="2921" y="468706"/>
                    <a:pt x="1493" y="469981"/>
                    <a:pt x="-16" y="471155"/>
                  </a:cubicBezTo>
                  <a:cubicBezTo>
                    <a:pt x="-440" y="470965"/>
                    <a:pt x="-630" y="470467"/>
                    <a:pt x="-440" y="470043"/>
                  </a:cubicBezTo>
                  <a:cubicBezTo>
                    <a:pt x="-384" y="469915"/>
                    <a:pt x="-296" y="469805"/>
                    <a:pt x="-187" y="469721"/>
                  </a:cubicBezTo>
                  <a:cubicBezTo>
                    <a:pt x="10320" y="456516"/>
                    <a:pt x="23836" y="447271"/>
                    <a:pt x="38787" y="439726"/>
                  </a:cubicBezTo>
                  <a:cubicBezTo>
                    <a:pt x="56450" y="430793"/>
                    <a:pt x="75330" y="427254"/>
                    <a:pt x="94910" y="425305"/>
                  </a:cubicBezTo>
                  <a:cubicBezTo>
                    <a:pt x="114974" y="423372"/>
                    <a:pt x="135163" y="421860"/>
                    <a:pt x="154338" y="414657"/>
                  </a:cubicBezTo>
                  <a:cubicBezTo>
                    <a:pt x="162536" y="411820"/>
                    <a:pt x="170122" y="407456"/>
                    <a:pt x="176694" y="401796"/>
                  </a:cubicBezTo>
                  <a:cubicBezTo>
                    <a:pt x="179984" y="398849"/>
                    <a:pt x="183382" y="396012"/>
                    <a:pt x="186828" y="393237"/>
                  </a:cubicBezTo>
                  <a:cubicBezTo>
                    <a:pt x="193762" y="387679"/>
                    <a:pt x="199235" y="380514"/>
                    <a:pt x="202776" y="372362"/>
                  </a:cubicBezTo>
                  <a:cubicBezTo>
                    <a:pt x="204976" y="367235"/>
                    <a:pt x="206809" y="361956"/>
                    <a:pt x="208263" y="356570"/>
                  </a:cubicBezTo>
                  <a:cubicBezTo>
                    <a:pt x="213617" y="337304"/>
                    <a:pt x="217310" y="317614"/>
                    <a:pt x="219301" y="297719"/>
                  </a:cubicBezTo>
                  <a:cubicBezTo>
                    <a:pt x="223978" y="250014"/>
                    <a:pt x="239443" y="205567"/>
                    <a:pt x="261518" y="163210"/>
                  </a:cubicBezTo>
                  <a:cubicBezTo>
                    <a:pt x="274208" y="138890"/>
                    <a:pt x="289580" y="116347"/>
                    <a:pt x="305980" y="94506"/>
                  </a:cubicBezTo>
                  <a:cubicBezTo>
                    <a:pt x="312918" y="85261"/>
                    <a:pt x="322038" y="77950"/>
                    <a:pt x="329614" y="69235"/>
                  </a:cubicBezTo>
                  <a:cubicBezTo>
                    <a:pt x="336984" y="60582"/>
                    <a:pt x="345471" y="52950"/>
                    <a:pt x="354854" y="46536"/>
                  </a:cubicBezTo>
                  <a:cubicBezTo>
                    <a:pt x="361714" y="41859"/>
                    <a:pt x="368105" y="36637"/>
                    <a:pt x="374871" y="31897"/>
                  </a:cubicBezTo>
                  <a:cubicBezTo>
                    <a:pt x="386004" y="23937"/>
                    <a:pt x="398493" y="18069"/>
                    <a:pt x="411726" y="14577"/>
                  </a:cubicBezTo>
                  <a:cubicBezTo>
                    <a:pt x="426255" y="10851"/>
                    <a:pt x="440707" y="6891"/>
                    <a:pt x="455221" y="3087"/>
                  </a:cubicBezTo>
                  <a:cubicBezTo>
                    <a:pt x="463838" y="1034"/>
                    <a:pt x="472680" y="86"/>
                    <a:pt x="481537" y="266"/>
                  </a:cubicBezTo>
                  <a:cubicBezTo>
                    <a:pt x="511734" y="172"/>
                    <a:pt x="541947" y="406"/>
                    <a:pt x="572129" y="-202"/>
                  </a:cubicBezTo>
                  <a:cubicBezTo>
                    <a:pt x="592395" y="-607"/>
                    <a:pt x="612522" y="234"/>
                    <a:pt x="632711" y="-62"/>
                  </a:cubicBezTo>
                  <a:cubicBezTo>
                    <a:pt x="635793" y="-113"/>
                    <a:pt x="638875" y="21"/>
                    <a:pt x="641940" y="344"/>
                  </a:cubicBezTo>
                  <a:cubicBezTo>
                    <a:pt x="663387" y="2450"/>
                    <a:pt x="684966" y="2883"/>
                    <a:pt x="706481" y="1638"/>
                  </a:cubicBezTo>
                  <a:cubicBezTo>
                    <a:pt x="715835" y="1170"/>
                    <a:pt x="725298" y="624"/>
                    <a:pt x="734730" y="344"/>
                  </a:cubicBezTo>
                  <a:cubicBezTo>
                    <a:pt x="744411" y="47"/>
                    <a:pt x="753843" y="2121"/>
                    <a:pt x="763259" y="4038"/>
                  </a:cubicBezTo>
                  <a:cubicBezTo>
                    <a:pt x="796762" y="10867"/>
                    <a:pt x="828565" y="23027"/>
                    <a:pt x="860337" y="35218"/>
                  </a:cubicBezTo>
                  <a:cubicBezTo>
                    <a:pt x="868600" y="38336"/>
                    <a:pt x="875802" y="43746"/>
                    <a:pt x="883456" y="48189"/>
                  </a:cubicBezTo>
                  <a:cubicBezTo>
                    <a:pt x="904924" y="60660"/>
                    <a:pt x="925206" y="74909"/>
                    <a:pt x="945317" y="89486"/>
                  </a:cubicBezTo>
                  <a:cubicBezTo>
                    <a:pt x="956167" y="97426"/>
                    <a:pt x="966160" y="106497"/>
                    <a:pt x="975093" y="116550"/>
                  </a:cubicBezTo>
                  <a:cubicBezTo>
                    <a:pt x="988874" y="131843"/>
                    <a:pt x="1001378" y="148228"/>
                    <a:pt x="1015268" y="163428"/>
                  </a:cubicBezTo>
                  <a:cubicBezTo>
                    <a:pt x="1019727" y="168462"/>
                    <a:pt x="1023624" y="173973"/>
                    <a:pt x="1026867" y="179860"/>
                  </a:cubicBezTo>
                  <a:cubicBezTo>
                    <a:pt x="1018854" y="179400"/>
                    <a:pt x="1010841" y="180848"/>
                    <a:pt x="1003482" y="184085"/>
                  </a:cubicBezTo>
                  <a:cubicBezTo>
                    <a:pt x="995110" y="187659"/>
                    <a:pt x="987970" y="193624"/>
                    <a:pt x="982966" y="201233"/>
                  </a:cubicBezTo>
                  <a:cubicBezTo>
                    <a:pt x="979630" y="206425"/>
                    <a:pt x="975452" y="207469"/>
                    <a:pt x="969637" y="205910"/>
                  </a:cubicBezTo>
                  <a:cubicBezTo>
                    <a:pt x="952893" y="201505"/>
                    <a:pt x="935854" y="198310"/>
                    <a:pt x="918658" y="196354"/>
                  </a:cubicBezTo>
                  <a:cubicBezTo>
                    <a:pt x="912687" y="195733"/>
                    <a:pt x="907122" y="193016"/>
                    <a:pt x="902959" y="188684"/>
                  </a:cubicBezTo>
                  <a:cubicBezTo>
                    <a:pt x="894245" y="179735"/>
                    <a:pt x="885811" y="170506"/>
                    <a:pt x="875755" y="162914"/>
                  </a:cubicBezTo>
                  <a:cubicBezTo>
                    <a:pt x="873089" y="160663"/>
                    <a:pt x="871234" y="157602"/>
                    <a:pt x="870470" y="154199"/>
                  </a:cubicBezTo>
                  <a:cubicBezTo>
                    <a:pt x="868568" y="147963"/>
                    <a:pt x="865357" y="142772"/>
                    <a:pt x="859059" y="139810"/>
                  </a:cubicBezTo>
                  <a:cubicBezTo>
                    <a:pt x="854023" y="137424"/>
                    <a:pt x="849346" y="134322"/>
                    <a:pt x="844482" y="131609"/>
                  </a:cubicBezTo>
                  <a:cubicBezTo>
                    <a:pt x="841489" y="129941"/>
                    <a:pt x="840522" y="128211"/>
                    <a:pt x="844046" y="125732"/>
                  </a:cubicBezTo>
                  <a:cubicBezTo>
                    <a:pt x="848925" y="122271"/>
                    <a:pt x="848489" y="118623"/>
                    <a:pt x="842798" y="116222"/>
                  </a:cubicBezTo>
                  <a:cubicBezTo>
                    <a:pt x="835721" y="113229"/>
                    <a:pt x="828471" y="110626"/>
                    <a:pt x="821409" y="107570"/>
                  </a:cubicBezTo>
                  <a:cubicBezTo>
                    <a:pt x="796450" y="96932"/>
                    <a:pt x="770711" y="88259"/>
                    <a:pt x="744411" y="81629"/>
                  </a:cubicBezTo>
                  <a:cubicBezTo>
                    <a:pt x="734138" y="78994"/>
                    <a:pt x="723708" y="77310"/>
                    <a:pt x="713232" y="75673"/>
                  </a:cubicBezTo>
                  <a:cubicBezTo>
                    <a:pt x="709391" y="74786"/>
                    <a:pt x="705381" y="76188"/>
                    <a:pt x="702927" y="79275"/>
                  </a:cubicBezTo>
                  <a:cubicBezTo>
                    <a:pt x="699388" y="83577"/>
                    <a:pt x="700168" y="86196"/>
                    <a:pt x="705608" y="87257"/>
                  </a:cubicBezTo>
                  <a:cubicBezTo>
                    <a:pt x="713715" y="88816"/>
                    <a:pt x="721962" y="89704"/>
                    <a:pt x="729991" y="91715"/>
                  </a:cubicBezTo>
                  <a:cubicBezTo>
                    <a:pt x="731550" y="92136"/>
                    <a:pt x="734574" y="91575"/>
                    <a:pt x="733951" y="94989"/>
                  </a:cubicBezTo>
                  <a:cubicBezTo>
                    <a:pt x="731628" y="96548"/>
                    <a:pt x="729133" y="96034"/>
                    <a:pt x="726701" y="95519"/>
                  </a:cubicBezTo>
                  <a:cubicBezTo>
                    <a:pt x="708391" y="91821"/>
                    <a:pt x="689671" y="90569"/>
                    <a:pt x="671030" y="91793"/>
                  </a:cubicBezTo>
                  <a:cubicBezTo>
                    <a:pt x="662549" y="92261"/>
                    <a:pt x="654162" y="91326"/>
                    <a:pt x="645775" y="91700"/>
                  </a:cubicBezTo>
                  <a:cubicBezTo>
                    <a:pt x="623341" y="92729"/>
                    <a:pt x="600830" y="90827"/>
                    <a:pt x="578489" y="92962"/>
                  </a:cubicBezTo>
                  <a:cubicBezTo>
                    <a:pt x="559782" y="94740"/>
                    <a:pt x="541261" y="91668"/>
                    <a:pt x="522631" y="92713"/>
                  </a:cubicBezTo>
                  <a:cubicBezTo>
                    <a:pt x="500463" y="93976"/>
                    <a:pt x="478621" y="96704"/>
                    <a:pt x="457762" y="104904"/>
                  </a:cubicBezTo>
                  <a:cubicBezTo>
                    <a:pt x="428142" y="116534"/>
                    <a:pt x="404476" y="135772"/>
                    <a:pt x="384490" y="160217"/>
                  </a:cubicBezTo>
                  <a:cubicBezTo>
                    <a:pt x="372377" y="175027"/>
                    <a:pt x="362212" y="191069"/>
                    <a:pt x="352188" y="207251"/>
                  </a:cubicBezTo>
                  <a:cubicBezTo>
                    <a:pt x="350349" y="210198"/>
                    <a:pt x="349445" y="213596"/>
                    <a:pt x="347745" y="216605"/>
                  </a:cubicBezTo>
                  <a:cubicBezTo>
                    <a:pt x="346295" y="218600"/>
                    <a:pt x="345890" y="221422"/>
                    <a:pt x="343006" y="222046"/>
                  </a:cubicBezTo>
                  <a:close/>
                </a:path>
              </a:pathLst>
            </a:custGeom>
            <a:solidFill>
              <a:srgbClr val="020202"/>
            </a:solidFill>
            <a:ln w="1557" cap="flat">
              <a:noFill/>
              <a:prstDash val="solid"/>
              <a:miter/>
            </a:ln>
          </p:spPr>
          <p:txBody>
            <a:bodyPr rtlCol="0" anchor="ctr"/>
            <a:lstStyle/>
            <a:p>
              <a:endParaRPr lang="es-CO"/>
            </a:p>
          </p:txBody>
        </p:sp>
        <p:sp>
          <p:nvSpPr>
            <p:cNvPr id="1198" name="Freeform: Shape 1197">
              <a:extLst>
                <a:ext uri="{FF2B5EF4-FFF2-40B4-BE49-F238E27FC236}">
                  <a16:creationId xmlns:a16="http://schemas.microsoft.com/office/drawing/2014/main" id="{22838994-C399-A082-D367-EB77CEDBB0F9}"/>
                </a:ext>
              </a:extLst>
            </p:cNvPr>
            <p:cNvSpPr/>
            <p:nvPr/>
          </p:nvSpPr>
          <p:spPr>
            <a:xfrm>
              <a:off x="3953392" y="5524059"/>
              <a:ext cx="720313" cy="487037"/>
            </a:xfrm>
            <a:custGeom>
              <a:avLst/>
              <a:gdLst>
                <a:gd name="connsiteX0" fmla="*/ 673626 w 720313"/>
                <a:gd name="connsiteY0" fmla="*/ 380029 h 487037"/>
                <a:gd name="connsiteX1" fmla="*/ 692162 w 720313"/>
                <a:gd name="connsiteY1" fmla="*/ 344173 h 487037"/>
                <a:gd name="connsiteX2" fmla="*/ 703200 w 720313"/>
                <a:gd name="connsiteY2" fmla="*/ 312759 h 487037"/>
                <a:gd name="connsiteX3" fmla="*/ 702062 w 720313"/>
                <a:gd name="connsiteY3" fmla="*/ 308176 h 487037"/>
                <a:gd name="connsiteX4" fmla="*/ 700846 w 720313"/>
                <a:gd name="connsiteY4" fmla="*/ 301441 h 487037"/>
                <a:gd name="connsiteX5" fmla="*/ 708999 w 720313"/>
                <a:gd name="connsiteY5" fmla="*/ 276934 h 487037"/>
                <a:gd name="connsiteX6" fmla="*/ 711478 w 720313"/>
                <a:gd name="connsiteY6" fmla="*/ 271135 h 487037"/>
                <a:gd name="connsiteX7" fmla="*/ 709420 w 720313"/>
                <a:gd name="connsiteY7" fmla="*/ 261562 h 487037"/>
                <a:gd name="connsiteX8" fmla="*/ 675871 w 720313"/>
                <a:gd name="connsiteY8" fmla="*/ 254750 h 487037"/>
                <a:gd name="connsiteX9" fmla="*/ 639110 w 720313"/>
                <a:gd name="connsiteY9" fmla="*/ 281736 h 487037"/>
                <a:gd name="connsiteX10" fmla="*/ 605312 w 720313"/>
                <a:gd name="connsiteY10" fmla="*/ 330999 h 487037"/>
                <a:gd name="connsiteX11" fmla="*/ 585310 w 720313"/>
                <a:gd name="connsiteY11" fmla="*/ 365718 h 487037"/>
                <a:gd name="connsiteX12" fmla="*/ 575317 w 720313"/>
                <a:gd name="connsiteY12" fmla="*/ 387122 h 487037"/>
                <a:gd name="connsiteX13" fmla="*/ 565090 w 720313"/>
                <a:gd name="connsiteY13" fmla="*/ 420001 h 487037"/>
                <a:gd name="connsiteX14" fmla="*/ 554317 w 720313"/>
                <a:gd name="connsiteY14" fmla="*/ 426237 h 487037"/>
                <a:gd name="connsiteX15" fmla="*/ 541394 w 720313"/>
                <a:gd name="connsiteY15" fmla="*/ 423852 h 487037"/>
                <a:gd name="connsiteX16" fmla="*/ 535828 w 720313"/>
                <a:gd name="connsiteY16" fmla="*/ 427438 h 487037"/>
                <a:gd name="connsiteX17" fmla="*/ 539928 w 720313"/>
                <a:gd name="connsiteY17" fmla="*/ 435435 h 487037"/>
                <a:gd name="connsiteX18" fmla="*/ 543389 w 720313"/>
                <a:gd name="connsiteY18" fmla="*/ 435560 h 487037"/>
                <a:gd name="connsiteX19" fmla="*/ 539008 w 720313"/>
                <a:gd name="connsiteY19" fmla="*/ 438678 h 487037"/>
                <a:gd name="connsiteX20" fmla="*/ 443053 w 720313"/>
                <a:gd name="connsiteY20" fmla="*/ 466178 h 487037"/>
                <a:gd name="connsiteX21" fmla="*/ 380117 w 720313"/>
                <a:gd name="connsiteY21" fmla="*/ 477808 h 487037"/>
                <a:gd name="connsiteX22" fmla="*/ 325943 w 720313"/>
                <a:gd name="connsiteY22" fmla="*/ 486102 h 487037"/>
                <a:gd name="connsiteX23" fmla="*/ 310353 w 720313"/>
                <a:gd name="connsiteY23" fmla="*/ 486710 h 487037"/>
                <a:gd name="connsiteX24" fmla="*/ 246903 w 720313"/>
                <a:gd name="connsiteY24" fmla="*/ 485541 h 487037"/>
                <a:gd name="connsiteX25" fmla="*/ 164277 w 720313"/>
                <a:gd name="connsiteY25" fmla="*/ 467675 h 487037"/>
                <a:gd name="connsiteX26" fmla="*/ 116806 w 720313"/>
                <a:gd name="connsiteY26" fmla="*/ 449669 h 487037"/>
                <a:gd name="connsiteX27" fmla="*/ 81090 w 720313"/>
                <a:gd name="connsiteY27" fmla="*/ 422262 h 487037"/>
                <a:gd name="connsiteX28" fmla="*/ 16829 w 720313"/>
                <a:gd name="connsiteY28" fmla="*/ 317467 h 487037"/>
                <a:gd name="connsiteX29" fmla="*/ 2299 w 720313"/>
                <a:gd name="connsiteY29" fmla="*/ 255202 h 487037"/>
                <a:gd name="connsiteX30" fmla="*/ 117 w 720313"/>
                <a:gd name="connsiteY30" fmla="*/ 165904 h 487037"/>
                <a:gd name="connsiteX31" fmla="*/ 2221 w 720313"/>
                <a:gd name="connsiteY31" fmla="*/ 104823 h 487037"/>
                <a:gd name="connsiteX32" fmla="*/ 6898 w 720313"/>
                <a:gd name="connsiteY32" fmla="*/ 78195 h 487037"/>
                <a:gd name="connsiteX33" fmla="*/ 10718 w 720313"/>
                <a:gd name="connsiteY33" fmla="*/ 73768 h 487037"/>
                <a:gd name="connsiteX34" fmla="*/ 11061 w 720313"/>
                <a:gd name="connsiteY34" fmla="*/ 80347 h 487037"/>
                <a:gd name="connsiteX35" fmla="*/ 6774 w 720313"/>
                <a:gd name="connsiteY35" fmla="*/ 124918 h 487037"/>
                <a:gd name="connsiteX36" fmla="*/ 4497 w 720313"/>
                <a:gd name="connsiteY36" fmla="*/ 191736 h 487037"/>
                <a:gd name="connsiteX37" fmla="*/ 5480 w 720313"/>
                <a:gd name="connsiteY37" fmla="*/ 214185 h 487037"/>
                <a:gd name="connsiteX38" fmla="*/ 15317 w 720313"/>
                <a:gd name="connsiteY38" fmla="*/ 295751 h 487037"/>
                <a:gd name="connsiteX39" fmla="*/ 17156 w 720313"/>
                <a:gd name="connsiteY39" fmla="*/ 301800 h 487037"/>
                <a:gd name="connsiteX40" fmla="*/ 29145 w 720313"/>
                <a:gd name="connsiteY40" fmla="*/ 327850 h 487037"/>
                <a:gd name="connsiteX41" fmla="*/ 34555 w 720313"/>
                <a:gd name="connsiteY41" fmla="*/ 333634 h 487037"/>
                <a:gd name="connsiteX42" fmla="*/ 53262 w 720313"/>
                <a:gd name="connsiteY42" fmla="*/ 361805 h 487037"/>
                <a:gd name="connsiteX43" fmla="*/ 57581 w 720313"/>
                <a:gd name="connsiteY43" fmla="*/ 379094 h 487037"/>
                <a:gd name="connsiteX44" fmla="*/ 79843 w 720313"/>
                <a:gd name="connsiteY44" fmla="*/ 404334 h 487037"/>
                <a:gd name="connsiteX45" fmla="*/ 86593 w 720313"/>
                <a:gd name="connsiteY45" fmla="*/ 409759 h 487037"/>
                <a:gd name="connsiteX46" fmla="*/ 101622 w 720313"/>
                <a:gd name="connsiteY46" fmla="*/ 430727 h 487037"/>
                <a:gd name="connsiteX47" fmla="*/ 111615 w 720313"/>
                <a:gd name="connsiteY47" fmla="*/ 441780 h 487037"/>
                <a:gd name="connsiteX48" fmla="*/ 205107 w 720313"/>
                <a:gd name="connsiteY48" fmla="*/ 475127 h 487037"/>
                <a:gd name="connsiteX49" fmla="*/ 240480 w 720313"/>
                <a:gd name="connsiteY49" fmla="*/ 480131 h 487037"/>
                <a:gd name="connsiteX50" fmla="*/ 285425 w 720313"/>
                <a:gd name="connsiteY50" fmla="*/ 481472 h 487037"/>
                <a:gd name="connsiteX51" fmla="*/ 381645 w 720313"/>
                <a:gd name="connsiteY51" fmla="*/ 473022 h 487037"/>
                <a:gd name="connsiteX52" fmla="*/ 455135 w 720313"/>
                <a:gd name="connsiteY52" fmla="*/ 458290 h 487037"/>
                <a:gd name="connsiteX53" fmla="*/ 464318 w 720313"/>
                <a:gd name="connsiteY53" fmla="*/ 448671 h 487037"/>
                <a:gd name="connsiteX54" fmla="*/ 455759 w 720313"/>
                <a:gd name="connsiteY54" fmla="*/ 410367 h 487037"/>
                <a:gd name="connsiteX55" fmla="*/ 452641 w 720313"/>
                <a:gd name="connsiteY55" fmla="*/ 406251 h 487037"/>
                <a:gd name="connsiteX56" fmla="*/ 456570 w 720313"/>
                <a:gd name="connsiteY56" fmla="*/ 394933 h 487037"/>
                <a:gd name="connsiteX57" fmla="*/ 541440 w 720313"/>
                <a:gd name="connsiteY57" fmla="*/ 361820 h 487037"/>
                <a:gd name="connsiteX58" fmla="*/ 553086 w 720313"/>
                <a:gd name="connsiteY58" fmla="*/ 355584 h 487037"/>
                <a:gd name="connsiteX59" fmla="*/ 554551 w 720313"/>
                <a:gd name="connsiteY59" fmla="*/ 355257 h 487037"/>
                <a:gd name="connsiteX60" fmla="*/ 552992 w 720313"/>
                <a:gd name="connsiteY60" fmla="*/ 355600 h 487037"/>
                <a:gd name="connsiteX61" fmla="*/ 519022 w 720313"/>
                <a:gd name="connsiteY61" fmla="*/ 370816 h 487037"/>
                <a:gd name="connsiteX62" fmla="*/ 492520 w 720313"/>
                <a:gd name="connsiteY62" fmla="*/ 380388 h 487037"/>
                <a:gd name="connsiteX63" fmla="*/ 455104 w 720313"/>
                <a:gd name="connsiteY63" fmla="*/ 393171 h 487037"/>
                <a:gd name="connsiteX64" fmla="*/ 438704 w 720313"/>
                <a:gd name="connsiteY64" fmla="*/ 395291 h 487037"/>
                <a:gd name="connsiteX65" fmla="*/ 413542 w 720313"/>
                <a:gd name="connsiteY65" fmla="*/ 396227 h 487037"/>
                <a:gd name="connsiteX66" fmla="*/ 403268 w 720313"/>
                <a:gd name="connsiteY66" fmla="*/ 396040 h 487037"/>
                <a:gd name="connsiteX67" fmla="*/ 401990 w 720313"/>
                <a:gd name="connsiteY67" fmla="*/ 394715 h 487037"/>
                <a:gd name="connsiteX68" fmla="*/ 402910 w 720313"/>
                <a:gd name="connsiteY68" fmla="*/ 393156 h 487037"/>
                <a:gd name="connsiteX69" fmla="*/ 422210 w 720313"/>
                <a:gd name="connsiteY69" fmla="*/ 390583 h 487037"/>
                <a:gd name="connsiteX70" fmla="*/ 451659 w 720313"/>
                <a:gd name="connsiteY70" fmla="*/ 383241 h 487037"/>
                <a:gd name="connsiteX71" fmla="*/ 508296 w 720313"/>
                <a:gd name="connsiteY71" fmla="*/ 363691 h 487037"/>
                <a:gd name="connsiteX72" fmla="*/ 564170 w 720313"/>
                <a:gd name="connsiteY72" fmla="*/ 339012 h 487037"/>
                <a:gd name="connsiteX73" fmla="*/ 572807 w 720313"/>
                <a:gd name="connsiteY73" fmla="*/ 333384 h 487037"/>
                <a:gd name="connsiteX74" fmla="*/ 585092 w 720313"/>
                <a:gd name="connsiteY74" fmla="*/ 325075 h 487037"/>
                <a:gd name="connsiteX75" fmla="*/ 589519 w 720313"/>
                <a:gd name="connsiteY75" fmla="*/ 322175 h 487037"/>
                <a:gd name="connsiteX76" fmla="*/ 590735 w 720313"/>
                <a:gd name="connsiteY76" fmla="*/ 321271 h 487037"/>
                <a:gd name="connsiteX77" fmla="*/ 596363 w 720313"/>
                <a:gd name="connsiteY77" fmla="*/ 316470 h 487037"/>
                <a:gd name="connsiteX78" fmla="*/ 597532 w 720313"/>
                <a:gd name="connsiteY78" fmla="*/ 315581 h 487037"/>
                <a:gd name="connsiteX79" fmla="*/ 600650 w 720313"/>
                <a:gd name="connsiteY79" fmla="*/ 312822 h 487037"/>
                <a:gd name="connsiteX80" fmla="*/ 601445 w 720313"/>
                <a:gd name="connsiteY80" fmla="*/ 311730 h 487037"/>
                <a:gd name="connsiteX81" fmla="*/ 602334 w 720313"/>
                <a:gd name="connsiteY81" fmla="*/ 310717 h 487037"/>
                <a:gd name="connsiteX82" fmla="*/ 602786 w 720313"/>
                <a:gd name="connsiteY82" fmla="*/ 310234 h 487037"/>
                <a:gd name="connsiteX83" fmla="*/ 603722 w 720313"/>
                <a:gd name="connsiteY83" fmla="*/ 309298 h 487037"/>
                <a:gd name="connsiteX84" fmla="*/ 604189 w 720313"/>
                <a:gd name="connsiteY84" fmla="*/ 308831 h 487037"/>
                <a:gd name="connsiteX85" fmla="*/ 605125 w 720313"/>
                <a:gd name="connsiteY85" fmla="*/ 307864 h 487037"/>
                <a:gd name="connsiteX86" fmla="*/ 605577 w 720313"/>
                <a:gd name="connsiteY86" fmla="*/ 307365 h 487037"/>
                <a:gd name="connsiteX87" fmla="*/ 606528 w 720313"/>
                <a:gd name="connsiteY87" fmla="*/ 306305 h 487037"/>
                <a:gd name="connsiteX88" fmla="*/ 607042 w 720313"/>
                <a:gd name="connsiteY88" fmla="*/ 305759 h 487037"/>
                <a:gd name="connsiteX89" fmla="*/ 611158 w 720313"/>
                <a:gd name="connsiteY89" fmla="*/ 301082 h 487037"/>
                <a:gd name="connsiteX90" fmla="*/ 612015 w 720313"/>
                <a:gd name="connsiteY90" fmla="*/ 299866 h 487037"/>
                <a:gd name="connsiteX91" fmla="*/ 614042 w 720313"/>
                <a:gd name="connsiteY91" fmla="*/ 296749 h 487037"/>
                <a:gd name="connsiteX92" fmla="*/ 614853 w 720313"/>
                <a:gd name="connsiteY92" fmla="*/ 295439 h 487037"/>
                <a:gd name="connsiteX93" fmla="*/ 620792 w 720313"/>
                <a:gd name="connsiteY93" fmla="*/ 281408 h 487037"/>
                <a:gd name="connsiteX94" fmla="*/ 621353 w 720313"/>
                <a:gd name="connsiteY94" fmla="*/ 279646 h 487037"/>
                <a:gd name="connsiteX95" fmla="*/ 623661 w 720313"/>
                <a:gd name="connsiteY95" fmla="*/ 264961 h 487037"/>
                <a:gd name="connsiteX96" fmla="*/ 624456 w 720313"/>
                <a:gd name="connsiteY96" fmla="*/ 231677 h 487037"/>
                <a:gd name="connsiteX97" fmla="*/ 622320 w 720313"/>
                <a:gd name="connsiteY97" fmla="*/ 193918 h 487037"/>
                <a:gd name="connsiteX98" fmla="*/ 621884 w 720313"/>
                <a:gd name="connsiteY98" fmla="*/ 192125 h 487037"/>
                <a:gd name="connsiteX99" fmla="*/ 620808 w 720313"/>
                <a:gd name="connsiteY99" fmla="*/ 186965 h 487037"/>
                <a:gd name="connsiteX100" fmla="*/ 597782 w 720313"/>
                <a:gd name="connsiteY100" fmla="*/ 135924 h 487037"/>
                <a:gd name="connsiteX101" fmla="*/ 565901 w 720313"/>
                <a:gd name="connsiteY101" fmla="*/ 97449 h 487037"/>
                <a:gd name="connsiteX102" fmla="*/ 524650 w 720313"/>
                <a:gd name="connsiteY102" fmla="*/ 60860 h 487037"/>
                <a:gd name="connsiteX103" fmla="*/ 521407 w 720313"/>
                <a:gd name="connsiteY103" fmla="*/ 56276 h 487037"/>
                <a:gd name="connsiteX104" fmla="*/ 542734 w 720313"/>
                <a:gd name="connsiteY104" fmla="*/ 61561 h 487037"/>
                <a:gd name="connsiteX105" fmla="*/ 546694 w 720313"/>
                <a:gd name="connsiteY105" fmla="*/ 67049 h 487037"/>
                <a:gd name="connsiteX106" fmla="*/ 579791 w 720313"/>
                <a:gd name="connsiteY106" fmla="*/ 97807 h 487037"/>
                <a:gd name="connsiteX107" fmla="*/ 638284 w 720313"/>
                <a:gd name="connsiteY107" fmla="*/ 66113 h 487037"/>
                <a:gd name="connsiteX108" fmla="*/ 638736 w 720313"/>
                <a:gd name="connsiteY108" fmla="*/ 64445 h 487037"/>
                <a:gd name="connsiteX109" fmla="*/ 635104 w 720313"/>
                <a:gd name="connsiteY109" fmla="*/ 41996 h 487037"/>
                <a:gd name="connsiteX110" fmla="*/ 610753 w 720313"/>
                <a:gd name="connsiteY110" fmla="*/ 6311 h 487037"/>
                <a:gd name="connsiteX111" fmla="*/ 609194 w 720313"/>
                <a:gd name="connsiteY111" fmla="*/ -315 h 487037"/>
                <a:gd name="connsiteX112" fmla="*/ 626966 w 720313"/>
                <a:gd name="connsiteY112" fmla="*/ 25143 h 487037"/>
                <a:gd name="connsiteX113" fmla="*/ 653375 w 720313"/>
                <a:gd name="connsiteY113" fmla="*/ 62263 h 487037"/>
                <a:gd name="connsiteX114" fmla="*/ 664444 w 720313"/>
                <a:gd name="connsiteY114" fmla="*/ 79100 h 487037"/>
                <a:gd name="connsiteX115" fmla="*/ 672581 w 720313"/>
                <a:gd name="connsiteY115" fmla="*/ 92351 h 487037"/>
                <a:gd name="connsiteX116" fmla="*/ 712008 w 720313"/>
                <a:gd name="connsiteY116" fmla="*/ 175741 h 487037"/>
                <a:gd name="connsiteX117" fmla="*/ 719023 w 720313"/>
                <a:gd name="connsiteY117" fmla="*/ 247079 h 487037"/>
                <a:gd name="connsiteX118" fmla="*/ 711384 w 720313"/>
                <a:gd name="connsiteY118" fmla="*/ 287862 h 487037"/>
                <a:gd name="connsiteX119" fmla="*/ 701329 w 720313"/>
                <a:gd name="connsiteY119" fmla="*/ 325730 h 487037"/>
                <a:gd name="connsiteX120" fmla="*/ 697400 w 720313"/>
                <a:gd name="connsiteY120" fmla="*/ 337173 h 487037"/>
                <a:gd name="connsiteX121" fmla="*/ 675169 w 720313"/>
                <a:gd name="connsiteY121" fmla="*/ 380091 h 487037"/>
                <a:gd name="connsiteX122" fmla="*/ 673626 w 720313"/>
                <a:gd name="connsiteY122" fmla="*/ 380029 h 487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720313" h="487037">
                  <a:moveTo>
                    <a:pt x="673626" y="380029"/>
                  </a:moveTo>
                  <a:cubicBezTo>
                    <a:pt x="679862" y="368072"/>
                    <a:pt x="685848" y="356068"/>
                    <a:pt x="692162" y="344173"/>
                  </a:cubicBezTo>
                  <a:cubicBezTo>
                    <a:pt x="697432" y="334242"/>
                    <a:pt x="700425" y="323547"/>
                    <a:pt x="703200" y="312759"/>
                  </a:cubicBezTo>
                  <a:cubicBezTo>
                    <a:pt x="703668" y="310951"/>
                    <a:pt x="703823" y="309439"/>
                    <a:pt x="702062" y="308176"/>
                  </a:cubicBezTo>
                  <a:cubicBezTo>
                    <a:pt x="699536" y="306367"/>
                    <a:pt x="699848" y="303873"/>
                    <a:pt x="700846" y="301441"/>
                  </a:cubicBezTo>
                  <a:cubicBezTo>
                    <a:pt x="704244" y="293512"/>
                    <a:pt x="706957" y="285315"/>
                    <a:pt x="708999" y="276934"/>
                  </a:cubicBezTo>
                  <a:cubicBezTo>
                    <a:pt x="709498" y="274878"/>
                    <a:pt x="710340" y="272918"/>
                    <a:pt x="711478" y="271135"/>
                  </a:cubicBezTo>
                  <a:cubicBezTo>
                    <a:pt x="714097" y="266691"/>
                    <a:pt x="713629" y="264244"/>
                    <a:pt x="709420" y="261562"/>
                  </a:cubicBezTo>
                  <a:cubicBezTo>
                    <a:pt x="699489" y="255144"/>
                    <a:pt x="687517" y="252712"/>
                    <a:pt x="675871" y="254750"/>
                  </a:cubicBezTo>
                  <a:cubicBezTo>
                    <a:pt x="658956" y="257384"/>
                    <a:pt x="647607" y="267783"/>
                    <a:pt x="639110" y="281736"/>
                  </a:cubicBezTo>
                  <a:cubicBezTo>
                    <a:pt x="628712" y="298739"/>
                    <a:pt x="617440" y="315183"/>
                    <a:pt x="605312" y="330999"/>
                  </a:cubicBezTo>
                  <a:cubicBezTo>
                    <a:pt x="597112" y="341725"/>
                    <a:pt x="589862" y="352825"/>
                    <a:pt x="585310" y="365718"/>
                  </a:cubicBezTo>
                  <a:cubicBezTo>
                    <a:pt x="582691" y="373107"/>
                    <a:pt x="578310" y="379748"/>
                    <a:pt x="575317" y="387122"/>
                  </a:cubicBezTo>
                  <a:cubicBezTo>
                    <a:pt x="570858" y="397725"/>
                    <a:pt x="567429" y="408736"/>
                    <a:pt x="565090" y="420001"/>
                  </a:cubicBezTo>
                  <a:cubicBezTo>
                    <a:pt x="563858" y="426237"/>
                    <a:pt x="560585" y="428295"/>
                    <a:pt x="554317" y="426237"/>
                  </a:cubicBezTo>
                  <a:cubicBezTo>
                    <a:pt x="550108" y="424865"/>
                    <a:pt x="545961" y="423540"/>
                    <a:pt x="541394" y="423852"/>
                  </a:cubicBezTo>
                  <a:cubicBezTo>
                    <a:pt x="539055" y="424028"/>
                    <a:pt x="536950" y="425377"/>
                    <a:pt x="535828" y="427438"/>
                  </a:cubicBezTo>
                  <a:cubicBezTo>
                    <a:pt x="533302" y="431429"/>
                    <a:pt x="535267" y="435123"/>
                    <a:pt x="539928" y="435435"/>
                  </a:cubicBezTo>
                  <a:cubicBezTo>
                    <a:pt x="541082" y="435435"/>
                    <a:pt x="542235" y="435529"/>
                    <a:pt x="543389" y="435560"/>
                  </a:cubicBezTo>
                  <a:cubicBezTo>
                    <a:pt x="542937" y="437992"/>
                    <a:pt x="540786" y="438179"/>
                    <a:pt x="539008" y="438678"/>
                  </a:cubicBezTo>
                  <a:cubicBezTo>
                    <a:pt x="507096" y="448032"/>
                    <a:pt x="475386" y="458212"/>
                    <a:pt x="443053" y="466178"/>
                  </a:cubicBezTo>
                  <a:cubicBezTo>
                    <a:pt x="422350" y="471426"/>
                    <a:pt x="401335" y="475311"/>
                    <a:pt x="380117" y="477808"/>
                  </a:cubicBezTo>
                  <a:cubicBezTo>
                    <a:pt x="361986" y="479835"/>
                    <a:pt x="344261" y="484356"/>
                    <a:pt x="325943" y="486102"/>
                  </a:cubicBezTo>
                  <a:cubicBezTo>
                    <a:pt x="320752" y="486601"/>
                    <a:pt x="315576" y="486710"/>
                    <a:pt x="310353" y="486710"/>
                  </a:cubicBezTo>
                  <a:cubicBezTo>
                    <a:pt x="289198" y="486710"/>
                    <a:pt x="268043" y="486928"/>
                    <a:pt x="246903" y="485541"/>
                  </a:cubicBezTo>
                  <a:cubicBezTo>
                    <a:pt x="218618" y="483785"/>
                    <a:pt x="190761" y="477763"/>
                    <a:pt x="164277" y="467675"/>
                  </a:cubicBezTo>
                  <a:cubicBezTo>
                    <a:pt x="148469" y="461641"/>
                    <a:pt x="132349" y="456528"/>
                    <a:pt x="116806" y="449669"/>
                  </a:cubicBezTo>
                  <a:cubicBezTo>
                    <a:pt x="102495" y="443324"/>
                    <a:pt x="91223" y="434079"/>
                    <a:pt x="81090" y="422262"/>
                  </a:cubicBezTo>
                  <a:cubicBezTo>
                    <a:pt x="53948" y="390770"/>
                    <a:pt x="32107" y="356099"/>
                    <a:pt x="16829" y="317467"/>
                  </a:cubicBezTo>
                  <a:cubicBezTo>
                    <a:pt x="8925" y="297497"/>
                    <a:pt x="4872" y="276435"/>
                    <a:pt x="2299" y="255202"/>
                  </a:cubicBezTo>
                  <a:cubicBezTo>
                    <a:pt x="-1271" y="225581"/>
                    <a:pt x="-741" y="195664"/>
                    <a:pt x="117" y="165904"/>
                  </a:cubicBezTo>
                  <a:cubicBezTo>
                    <a:pt x="693" y="145543"/>
                    <a:pt x="2237" y="125230"/>
                    <a:pt x="2221" y="104823"/>
                  </a:cubicBezTo>
                  <a:cubicBezTo>
                    <a:pt x="2351" y="95754"/>
                    <a:pt x="3930" y="86765"/>
                    <a:pt x="6898" y="78195"/>
                  </a:cubicBezTo>
                  <a:cubicBezTo>
                    <a:pt x="7553" y="76262"/>
                    <a:pt x="7974" y="73955"/>
                    <a:pt x="10718" y="73768"/>
                  </a:cubicBezTo>
                  <a:cubicBezTo>
                    <a:pt x="12542" y="75873"/>
                    <a:pt x="11653" y="78195"/>
                    <a:pt x="11061" y="80347"/>
                  </a:cubicBezTo>
                  <a:cubicBezTo>
                    <a:pt x="6976" y="94970"/>
                    <a:pt x="6836" y="109827"/>
                    <a:pt x="6774" y="124918"/>
                  </a:cubicBezTo>
                  <a:cubicBezTo>
                    <a:pt x="6664" y="147196"/>
                    <a:pt x="5947" y="169489"/>
                    <a:pt x="4497" y="191736"/>
                  </a:cubicBezTo>
                  <a:cubicBezTo>
                    <a:pt x="4014" y="199266"/>
                    <a:pt x="5900" y="206640"/>
                    <a:pt x="5480" y="214185"/>
                  </a:cubicBezTo>
                  <a:cubicBezTo>
                    <a:pt x="3921" y="241935"/>
                    <a:pt x="7865" y="269061"/>
                    <a:pt x="15317" y="295751"/>
                  </a:cubicBezTo>
                  <a:cubicBezTo>
                    <a:pt x="15643" y="297843"/>
                    <a:pt x="16261" y="299880"/>
                    <a:pt x="17156" y="301800"/>
                  </a:cubicBezTo>
                  <a:cubicBezTo>
                    <a:pt x="22410" y="309847"/>
                    <a:pt x="26451" y="318624"/>
                    <a:pt x="29145" y="327850"/>
                  </a:cubicBezTo>
                  <a:cubicBezTo>
                    <a:pt x="30057" y="330452"/>
                    <a:pt x="32020" y="332550"/>
                    <a:pt x="34555" y="333634"/>
                  </a:cubicBezTo>
                  <a:cubicBezTo>
                    <a:pt x="46200" y="339433"/>
                    <a:pt x="50659" y="350159"/>
                    <a:pt x="53262" y="361805"/>
                  </a:cubicBezTo>
                  <a:cubicBezTo>
                    <a:pt x="54587" y="367604"/>
                    <a:pt x="55367" y="373466"/>
                    <a:pt x="57581" y="379094"/>
                  </a:cubicBezTo>
                  <a:cubicBezTo>
                    <a:pt x="61992" y="390272"/>
                    <a:pt x="71284" y="396944"/>
                    <a:pt x="79843" y="404334"/>
                  </a:cubicBezTo>
                  <a:cubicBezTo>
                    <a:pt x="82025" y="406220"/>
                    <a:pt x="84239" y="408075"/>
                    <a:pt x="86593" y="409759"/>
                  </a:cubicBezTo>
                  <a:cubicBezTo>
                    <a:pt x="93967" y="415059"/>
                    <a:pt x="99860" y="421311"/>
                    <a:pt x="101622" y="430727"/>
                  </a:cubicBezTo>
                  <a:cubicBezTo>
                    <a:pt x="102651" y="436277"/>
                    <a:pt x="106564" y="439426"/>
                    <a:pt x="111615" y="441780"/>
                  </a:cubicBezTo>
                  <a:cubicBezTo>
                    <a:pt x="141730" y="455644"/>
                    <a:pt x="173017" y="466803"/>
                    <a:pt x="205107" y="475127"/>
                  </a:cubicBezTo>
                  <a:cubicBezTo>
                    <a:pt x="216643" y="478245"/>
                    <a:pt x="228647" y="478759"/>
                    <a:pt x="240480" y="480131"/>
                  </a:cubicBezTo>
                  <a:cubicBezTo>
                    <a:pt x="255446" y="481861"/>
                    <a:pt x="270521" y="480256"/>
                    <a:pt x="285425" y="481472"/>
                  </a:cubicBezTo>
                  <a:cubicBezTo>
                    <a:pt x="318070" y="484122"/>
                    <a:pt x="349670" y="477387"/>
                    <a:pt x="381645" y="473022"/>
                  </a:cubicBezTo>
                  <a:cubicBezTo>
                    <a:pt x="406589" y="469639"/>
                    <a:pt x="430800" y="464089"/>
                    <a:pt x="455135" y="458290"/>
                  </a:cubicBezTo>
                  <a:cubicBezTo>
                    <a:pt x="460639" y="456980"/>
                    <a:pt x="463289" y="453971"/>
                    <a:pt x="464318" y="448671"/>
                  </a:cubicBezTo>
                  <a:cubicBezTo>
                    <a:pt x="467062" y="434640"/>
                    <a:pt x="463741" y="421997"/>
                    <a:pt x="455759" y="410367"/>
                  </a:cubicBezTo>
                  <a:cubicBezTo>
                    <a:pt x="454777" y="408948"/>
                    <a:pt x="453530" y="407717"/>
                    <a:pt x="452641" y="406251"/>
                  </a:cubicBezTo>
                  <a:cubicBezTo>
                    <a:pt x="448993" y="400608"/>
                    <a:pt x="450240" y="397053"/>
                    <a:pt x="456570" y="394933"/>
                  </a:cubicBezTo>
                  <a:cubicBezTo>
                    <a:pt x="485458" y="385479"/>
                    <a:pt x="513784" y="374425"/>
                    <a:pt x="541440" y="361820"/>
                  </a:cubicBezTo>
                  <a:cubicBezTo>
                    <a:pt x="545431" y="359949"/>
                    <a:pt x="548830" y="356941"/>
                    <a:pt x="553086" y="355584"/>
                  </a:cubicBezTo>
                  <a:cubicBezTo>
                    <a:pt x="553538" y="355350"/>
                    <a:pt x="554037" y="355237"/>
                    <a:pt x="554551" y="355257"/>
                  </a:cubicBezTo>
                  <a:cubicBezTo>
                    <a:pt x="553787" y="354197"/>
                    <a:pt x="553616" y="355849"/>
                    <a:pt x="552992" y="355600"/>
                  </a:cubicBezTo>
                  <a:cubicBezTo>
                    <a:pt x="541814" y="360994"/>
                    <a:pt x="530496" y="366139"/>
                    <a:pt x="519022" y="370816"/>
                  </a:cubicBezTo>
                  <a:cubicBezTo>
                    <a:pt x="510354" y="374339"/>
                    <a:pt x="501297" y="377051"/>
                    <a:pt x="492520" y="380388"/>
                  </a:cubicBezTo>
                  <a:cubicBezTo>
                    <a:pt x="480204" y="385189"/>
                    <a:pt x="467451" y="388697"/>
                    <a:pt x="455104" y="393171"/>
                  </a:cubicBezTo>
                  <a:cubicBezTo>
                    <a:pt x="449804" y="395073"/>
                    <a:pt x="444191" y="396289"/>
                    <a:pt x="438704" y="395291"/>
                  </a:cubicBezTo>
                  <a:cubicBezTo>
                    <a:pt x="430160" y="393732"/>
                    <a:pt x="421898" y="395136"/>
                    <a:pt x="413542" y="396227"/>
                  </a:cubicBezTo>
                  <a:cubicBezTo>
                    <a:pt x="410143" y="396921"/>
                    <a:pt x="406636" y="396857"/>
                    <a:pt x="403268" y="396040"/>
                  </a:cubicBezTo>
                  <a:cubicBezTo>
                    <a:pt x="402691" y="395778"/>
                    <a:pt x="402224" y="395304"/>
                    <a:pt x="401990" y="394715"/>
                  </a:cubicBezTo>
                  <a:cubicBezTo>
                    <a:pt x="401959" y="394058"/>
                    <a:pt x="402317" y="393446"/>
                    <a:pt x="402910" y="393156"/>
                  </a:cubicBezTo>
                  <a:cubicBezTo>
                    <a:pt x="409146" y="390911"/>
                    <a:pt x="415818" y="390755"/>
                    <a:pt x="422210" y="390583"/>
                  </a:cubicBezTo>
                  <a:cubicBezTo>
                    <a:pt x="432717" y="390318"/>
                    <a:pt x="442212" y="386842"/>
                    <a:pt x="451659" y="383241"/>
                  </a:cubicBezTo>
                  <a:cubicBezTo>
                    <a:pt x="470367" y="376116"/>
                    <a:pt x="489885" y="371533"/>
                    <a:pt x="508296" y="363691"/>
                  </a:cubicBezTo>
                  <a:cubicBezTo>
                    <a:pt x="527004" y="355709"/>
                    <a:pt x="546148" y="348600"/>
                    <a:pt x="564170" y="339012"/>
                  </a:cubicBezTo>
                  <a:cubicBezTo>
                    <a:pt x="567319" y="337595"/>
                    <a:pt x="570235" y="335696"/>
                    <a:pt x="572807" y="333384"/>
                  </a:cubicBezTo>
                  <a:cubicBezTo>
                    <a:pt x="576268" y="329775"/>
                    <a:pt x="580462" y="326943"/>
                    <a:pt x="585092" y="325075"/>
                  </a:cubicBezTo>
                  <a:cubicBezTo>
                    <a:pt x="586744" y="324395"/>
                    <a:pt x="588241" y="323412"/>
                    <a:pt x="589519" y="322175"/>
                  </a:cubicBezTo>
                  <a:cubicBezTo>
                    <a:pt x="589893" y="321843"/>
                    <a:pt x="590314" y="321541"/>
                    <a:pt x="590735" y="321271"/>
                  </a:cubicBezTo>
                  <a:cubicBezTo>
                    <a:pt x="592793" y="319895"/>
                    <a:pt x="594679" y="318283"/>
                    <a:pt x="596363" y="316470"/>
                  </a:cubicBezTo>
                  <a:cubicBezTo>
                    <a:pt x="596737" y="316152"/>
                    <a:pt x="597127" y="315855"/>
                    <a:pt x="597532" y="315581"/>
                  </a:cubicBezTo>
                  <a:cubicBezTo>
                    <a:pt x="598764" y="314900"/>
                    <a:pt x="599824" y="313958"/>
                    <a:pt x="600650" y="312822"/>
                  </a:cubicBezTo>
                  <a:cubicBezTo>
                    <a:pt x="600900" y="312441"/>
                    <a:pt x="601165" y="312078"/>
                    <a:pt x="601445" y="311730"/>
                  </a:cubicBezTo>
                  <a:cubicBezTo>
                    <a:pt x="601710" y="311372"/>
                    <a:pt x="602007" y="311032"/>
                    <a:pt x="602334" y="310717"/>
                  </a:cubicBezTo>
                  <a:cubicBezTo>
                    <a:pt x="602474" y="310545"/>
                    <a:pt x="602646" y="310405"/>
                    <a:pt x="602786" y="310234"/>
                  </a:cubicBezTo>
                  <a:cubicBezTo>
                    <a:pt x="602926" y="310062"/>
                    <a:pt x="603410" y="309610"/>
                    <a:pt x="603722" y="309298"/>
                  </a:cubicBezTo>
                  <a:lnTo>
                    <a:pt x="604189" y="308831"/>
                  </a:lnTo>
                  <a:cubicBezTo>
                    <a:pt x="604485" y="308488"/>
                    <a:pt x="604797" y="308176"/>
                    <a:pt x="605125" y="307864"/>
                  </a:cubicBezTo>
                  <a:cubicBezTo>
                    <a:pt x="605452" y="307552"/>
                    <a:pt x="605436" y="307537"/>
                    <a:pt x="605577" y="307365"/>
                  </a:cubicBezTo>
                  <a:lnTo>
                    <a:pt x="606528" y="306305"/>
                  </a:lnTo>
                  <a:lnTo>
                    <a:pt x="607042" y="305759"/>
                  </a:lnTo>
                  <a:cubicBezTo>
                    <a:pt x="608570" y="304338"/>
                    <a:pt x="609942" y="302771"/>
                    <a:pt x="611158" y="301082"/>
                  </a:cubicBezTo>
                  <a:cubicBezTo>
                    <a:pt x="611423" y="300658"/>
                    <a:pt x="611704" y="300252"/>
                    <a:pt x="612015" y="299866"/>
                  </a:cubicBezTo>
                  <a:cubicBezTo>
                    <a:pt x="612779" y="298887"/>
                    <a:pt x="613465" y="297844"/>
                    <a:pt x="614042" y="296749"/>
                  </a:cubicBezTo>
                  <a:cubicBezTo>
                    <a:pt x="614291" y="296296"/>
                    <a:pt x="614572" y="295875"/>
                    <a:pt x="614853" y="295439"/>
                  </a:cubicBezTo>
                  <a:cubicBezTo>
                    <a:pt x="617690" y="291169"/>
                    <a:pt x="619701" y="286412"/>
                    <a:pt x="620792" y="281408"/>
                  </a:cubicBezTo>
                  <a:cubicBezTo>
                    <a:pt x="620995" y="280831"/>
                    <a:pt x="621182" y="280255"/>
                    <a:pt x="621353" y="279646"/>
                  </a:cubicBezTo>
                  <a:cubicBezTo>
                    <a:pt x="622912" y="274909"/>
                    <a:pt x="623692" y="269950"/>
                    <a:pt x="623661" y="264961"/>
                  </a:cubicBezTo>
                  <a:cubicBezTo>
                    <a:pt x="623661" y="253861"/>
                    <a:pt x="624019" y="242777"/>
                    <a:pt x="624456" y="231677"/>
                  </a:cubicBezTo>
                  <a:cubicBezTo>
                    <a:pt x="624939" y="219205"/>
                    <a:pt x="623443" y="206484"/>
                    <a:pt x="622320" y="193918"/>
                  </a:cubicBezTo>
                  <a:cubicBezTo>
                    <a:pt x="622195" y="193310"/>
                    <a:pt x="622055" y="192702"/>
                    <a:pt x="621884" y="192125"/>
                  </a:cubicBezTo>
                  <a:cubicBezTo>
                    <a:pt x="621619" y="190387"/>
                    <a:pt x="621260" y="188665"/>
                    <a:pt x="620808" y="186965"/>
                  </a:cubicBezTo>
                  <a:cubicBezTo>
                    <a:pt x="616708" y="168554"/>
                    <a:pt x="608882" y="151181"/>
                    <a:pt x="597782" y="135924"/>
                  </a:cubicBezTo>
                  <a:cubicBezTo>
                    <a:pt x="588069" y="122346"/>
                    <a:pt x="577920" y="108954"/>
                    <a:pt x="565901" y="97449"/>
                  </a:cubicBezTo>
                  <a:cubicBezTo>
                    <a:pt x="552665" y="84759"/>
                    <a:pt x="540365" y="70853"/>
                    <a:pt x="524650" y="60860"/>
                  </a:cubicBezTo>
                  <a:cubicBezTo>
                    <a:pt x="523091" y="59877"/>
                    <a:pt x="520519" y="59176"/>
                    <a:pt x="521407" y="56276"/>
                  </a:cubicBezTo>
                  <a:cubicBezTo>
                    <a:pt x="528797" y="56616"/>
                    <a:pt x="536046" y="58412"/>
                    <a:pt x="542734" y="61561"/>
                  </a:cubicBezTo>
                  <a:cubicBezTo>
                    <a:pt x="544839" y="62497"/>
                    <a:pt x="545712" y="64929"/>
                    <a:pt x="546694" y="67049"/>
                  </a:cubicBezTo>
                  <a:cubicBezTo>
                    <a:pt x="553554" y="81781"/>
                    <a:pt x="564248" y="92507"/>
                    <a:pt x="579791" y="97807"/>
                  </a:cubicBezTo>
                  <a:cubicBezTo>
                    <a:pt x="603347" y="105867"/>
                    <a:pt x="631238" y="90012"/>
                    <a:pt x="638284" y="66113"/>
                  </a:cubicBezTo>
                  <a:cubicBezTo>
                    <a:pt x="638456" y="65552"/>
                    <a:pt x="638549" y="64975"/>
                    <a:pt x="638736" y="64445"/>
                  </a:cubicBezTo>
                  <a:cubicBezTo>
                    <a:pt x="641574" y="56307"/>
                    <a:pt x="640872" y="49214"/>
                    <a:pt x="635104" y="41996"/>
                  </a:cubicBezTo>
                  <a:cubicBezTo>
                    <a:pt x="626124" y="30756"/>
                    <a:pt x="618656" y="18362"/>
                    <a:pt x="610753" y="6311"/>
                  </a:cubicBezTo>
                  <a:cubicBezTo>
                    <a:pt x="609490" y="4409"/>
                    <a:pt x="607104" y="2507"/>
                    <a:pt x="609194" y="-315"/>
                  </a:cubicBezTo>
                  <a:cubicBezTo>
                    <a:pt x="616038" y="7480"/>
                    <a:pt x="621089" y="16616"/>
                    <a:pt x="626966" y="25143"/>
                  </a:cubicBezTo>
                  <a:cubicBezTo>
                    <a:pt x="635587" y="37615"/>
                    <a:pt x="644115" y="50212"/>
                    <a:pt x="653375" y="62263"/>
                  </a:cubicBezTo>
                  <a:cubicBezTo>
                    <a:pt x="657553" y="67543"/>
                    <a:pt x="661248" y="73175"/>
                    <a:pt x="664444" y="79100"/>
                  </a:cubicBezTo>
                  <a:cubicBezTo>
                    <a:pt x="666782" y="83736"/>
                    <a:pt x="669510" y="88168"/>
                    <a:pt x="672581" y="92351"/>
                  </a:cubicBezTo>
                  <a:cubicBezTo>
                    <a:pt x="691570" y="117388"/>
                    <a:pt x="703979" y="145528"/>
                    <a:pt x="712008" y="175741"/>
                  </a:cubicBezTo>
                  <a:cubicBezTo>
                    <a:pt x="718244" y="199125"/>
                    <a:pt x="721362" y="222853"/>
                    <a:pt x="719023" y="247079"/>
                  </a:cubicBezTo>
                  <a:cubicBezTo>
                    <a:pt x="717683" y="260876"/>
                    <a:pt x="714440" y="274377"/>
                    <a:pt x="711384" y="287862"/>
                  </a:cubicBezTo>
                  <a:cubicBezTo>
                    <a:pt x="708516" y="300599"/>
                    <a:pt x="704790" y="313149"/>
                    <a:pt x="701329" y="325730"/>
                  </a:cubicBezTo>
                  <a:cubicBezTo>
                    <a:pt x="700331" y="329645"/>
                    <a:pt x="699022" y="333472"/>
                    <a:pt x="697400" y="337173"/>
                  </a:cubicBezTo>
                  <a:cubicBezTo>
                    <a:pt x="690619" y="351812"/>
                    <a:pt x="683276" y="366154"/>
                    <a:pt x="675169" y="380091"/>
                  </a:cubicBezTo>
                  <a:cubicBezTo>
                    <a:pt x="674546" y="380793"/>
                    <a:pt x="674063" y="380762"/>
                    <a:pt x="673626" y="380029"/>
                  </a:cubicBezTo>
                  <a:close/>
                </a:path>
              </a:pathLst>
            </a:custGeom>
            <a:solidFill>
              <a:srgbClr val="020202"/>
            </a:solidFill>
            <a:ln w="1557" cap="flat">
              <a:noFill/>
              <a:prstDash val="solid"/>
              <a:miter/>
            </a:ln>
          </p:spPr>
          <p:txBody>
            <a:bodyPr rtlCol="0" anchor="ctr"/>
            <a:lstStyle/>
            <a:p>
              <a:endParaRPr lang="es-CO"/>
            </a:p>
          </p:txBody>
        </p:sp>
        <p:sp>
          <p:nvSpPr>
            <p:cNvPr id="1199" name="Freeform: Shape 1198">
              <a:extLst>
                <a:ext uri="{FF2B5EF4-FFF2-40B4-BE49-F238E27FC236}">
                  <a16:creationId xmlns:a16="http://schemas.microsoft.com/office/drawing/2014/main" id="{AF96CAD9-A5C6-6A51-3C4C-C96E882D08DE}"/>
                </a:ext>
              </a:extLst>
            </p:cNvPr>
            <p:cNvSpPr/>
            <p:nvPr/>
          </p:nvSpPr>
          <p:spPr>
            <a:xfrm>
              <a:off x="3538103" y="6509761"/>
              <a:ext cx="755375" cy="348395"/>
            </a:xfrm>
            <a:custGeom>
              <a:avLst/>
              <a:gdLst>
                <a:gd name="connsiteX0" fmla="*/ -514 w 755375"/>
                <a:gd name="connsiteY0" fmla="*/ -291 h 348395"/>
                <a:gd name="connsiteX1" fmla="*/ 6377 w 755375"/>
                <a:gd name="connsiteY1" fmla="*/ 2297 h 348395"/>
                <a:gd name="connsiteX2" fmla="*/ 32880 w 755375"/>
                <a:gd name="connsiteY2" fmla="*/ 14629 h 348395"/>
                <a:gd name="connsiteX3" fmla="*/ 67084 w 755375"/>
                <a:gd name="connsiteY3" fmla="*/ 24388 h 348395"/>
                <a:gd name="connsiteX4" fmla="*/ 92682 w 755375"/>
                <a:gd name="connsiteY4" fmla="*/ 27288 h 348395"/>
                <a:gd name="connsiteX5" fmla="*/ 116191 w 755375"/>
                <a:gd name="connsiteY5" fmla="*/ 28504 h 348395"/>
                <a:gd name="connsiteX6" fmla="*/ 141135 w 755375"/>
                <a:gd name="connsiteY6" fmla="*/ 50002 h 348395"/>
                <a:gd name="connsiteX7" fmla="*/ 144144 w 755375"/>
                <a:gd name="connsiteY7" fmla="*/ 65155 h 348395"/>
                <a:gd name="connsiteX8" fmla="*/ 150380 w 755375"/>
                <a:gd name="connsiteY8" fmla="*/ 73122 h 348395"/>
                <a:gd name="connsiteX9" fmla="*/ 183337 w 755375"/>
                <a:gd name="connsiteY9" fmla="*/ 71718 h 348395"/>
                <a:gd name="connsiteX10" fmla="*/ 186953 w 755375"/>
                <a:gd name="connsiteY10" fmla="*/ 69941 h 348395"/>
                <a:gd name="connsiteX11" fmla="*/ 191350 w 755375"/>
                <a:gd name="connsiteY11" fmla="*/ 72716 h 348395"/>
                <a:gd name="connsiteX12" fmla="*/ 197476 w 755375"/>
                <a:gd name="connsiteY12" fmla="*/ 118114 h 348395"/>
                <a:gd name="connsiteX13" fmla="*/ 204149 w 755375"/>
                <a:gd name="connsiteY13" fmla="*/ 144258 h 348395"/>
                <a:gd name="connsiteX14" fmla="*/ 215701 w 755375"/>
                <a:gd name="connsiteY14" fmla="*/ 182749 h 348395"/>
                <a:gd name="connsiteX15" fmla="*/ 240645 w 755375"/>
                <a:gd name="connsiteY15" fmla="*/ 225153 h 348395"/>
                <a:gd name="connsiteX16" fmla="*/ 250341 w 755375"/>
                <a:gd name="connsiteY16" fmla="*/ 235754 h 348395"/>
                <a:gd name="connsiteX17" fmla="*/ 252228 w 755375"/>
                <a:gd name="connsiteY17" fmla="*/ 242536 h 348395"/>
                <a:gd name="connsiteX18" fmla="*/ 256312 w 755375"/>
                <a:gd name="connsiteY18" fmla="*/ 260121 h 348395"/>
                <a:gd name="connsiteX19" fmla="*/ 261410 w 755375"/>
                <a:gd name="connsiteY19" fmla="*/ 269038 h 348395"/>
                <a:gd name="connsiteX20" fmla="*/ 279447 w 755375"/>
                <a:gd name="connsiteY20" fmla="*/ 278486 h 348395"/>
                <a:gd name="connsiteX21" fmla="*/ 307743 w 755375"/>
                <a:gd name="connsiteY21" fmla="*/ 285953 h 348395"/>
                <a:gd name="connsiteX22" fmla="*/ 333248 w 755375"/>
                <a:gd name="connsiteY22" fmla="*/ 289554 h 348395"/>
                <a:gd name="connsiteX23" fmla="*/ 368902 w 755375"/>
                <a:gd name="connsiteY23" fmla="*/ 290552 h 348395"/>
                <a:gd name="connsiteX24" fmla="*/ 396324 w 755375"/>
                <a:gd name="connsiteY24" fmla="*/ 288432 h 348395"/>
                <a:gd name="connsiteX25" fmla="*/ 405085 w 755375"/>
                <a:gd name="connsiteY25" fmla="*/ 288432 h 348395"/>
                <a:gd name="connsiteX26" fmla="*/ 403526 w 755375"/>
                <a:gd name="connsiteY26" fmla="*/ 294528 h 348395"/>
                <a:gd name="connsiteX27" fmla="*/ 407190 w 755375"/>
                <a:gd name="connsiteY27" fmla="*/ 339738 h 348395"/>
                <a:gd name="connsiteX28" fmla="*/ 414533 w 755375"/>
                <a:gd name="connsiteY28" fmla="*/ 341110 h 348395"/>
                <a:gd name="connsiteX29" fmla="*/ 426365 w 755375"/>
                <a:gd name="connsiteY29" fmla="*/ 338943 h 348395"/>
                <a:gd name="connsiteX30" fmla="*/ 460663 w 755375"/>
                <a:gd name="connsiteY30" fmla="*/ 332208 h 348395"/>
                <a:gd name="connsiteX31" fmla="*/ 493402 w 755375"/>
                <a:gd name="connsiteY31" fmla="*/ 319736 h 348395"/>
                <a:gd name="connsiteX32" fmla="*/ 499809 w 755375"/>
                <a:gd name="connsiteY32" fmla="*/ 312612 h 348395"/>
                <a:gd name="connsiteX33" fmla="*/ 507432 w 755375"/>
                <a:gd name="connsiteY33" fmla="*/ 306500 h 348395"/>
                <a:gd name="connsiteX34" fmla="*/ 515960 w 755375"/>
                <a:gd name="connsiteY34" fmla="*/ 297458 h 348395"/>
                <a:gd name="connsiteX35" fmla="*/ 537786 w 755375"/>
                <a:gd name="connsiteY35" fmla="*/ 270847 h 348395"/>
                <a:gd name="connsiteX36" fmla="*/ 546111 w 755375"/>
                <a:gd name="connsiteY36" fmla="*/ 256395 h 348395"/>
                <a:gd name="connsiteX37" fmla="*/ 553001 w 755375"/>
                <a:gd name="connsiteY37" fmla="*/ 245326 h 348395"/>
                <a:gd name="connsiteX38" fmla="*/ 557195 w 755375"/>
                <a:gd name="connsiteY38" fmla="*/ 235021 h 348395"/>
                <a:gd name="connsiteX39" fmla="*/ 561732 w 755375"/>
                <a:gd name="connsiteY39" fmla="*/ 222892 h 348395"/>
                <a:gd name="connsiteX40" fmla="*/ 565411 w 755375"/>
                <a:gd name="connsiteY40" fmla="*/ 211699 h 348395"/>
                <a:gd name="connsiteX41" fmla="*/ 568716 w 755375"/>
                <a:gd name="connsiteY41" fmla="*/ 199664 h 348395"/>
                <a:gd name="connsiteX42" fmla="*/ 570961 w 755375"/>
                <a:gd name="connsiteY42" fmla="*/ 188642 h 348395"/>
                <a:gd name="connsiteX43" fmla="*/ 573190 w 755375"/>
                <a:gd name="connsiteY43" fmla="*/ 174097 h 348395"/>
                <a:gd name="connsiteX44" fmla="*/ 574079 w 755375"/>
                <a:gd name="connsiteY44" fmla="*/ 164103 h 348395"/>
                <a:gd name="connsiteX45" fmla="*/ 573595 w 755375"/>
                <a:gd name="connsiteY45" fmla="*/ 161282 h 348395"/>
                <a:gd name="connsiteX46" fmla="*/ 575653 w 755375"/>
                <a:gd name="connsiteY46" fmla="*/ 128995 h 348395"/>
                <a:gd name="connsiteX47" fmla="*/ 575435 w 755375"/>
                <a:gd name="connsiteY47" fmla="*/ 119376 h 348395"/>
                <a:gd name="connsiteX48" fmla="*/ 574796 w 755375"/>
                <a:gd name="connsiteY48" fmla="*/ 116570 h 348395"/>
                <a:gd name="connsiteX49" fmla="*/ 573564 w 755375"/>
                <a:gd name="connsiteY49" fmla="*/ 85157 h 348395"/>
                <a:gd name="connsiteX50" fmla="*/ 571600 w 755375"/>
                <a:gd name="connsiteY50" fmla="*/ 60042 h 348395"/>
                <a:gd name="connsiteX51" fmla="*/ 572956 w 755375"/>
                <a:gd name="connsiteY51" fmla="*/ 41771 h 348395"/>
                <a:gd name="connsiteX52" fmla="*/ 582637 w 755375"/>
                <a:gd name="connsiteY52" fmla="*/ 32931 h 348395"/>
                <a:gd name="connsiteX53" fmla="*/ 602733 w 755375"/>
                <a:gd name="connsiteY53" fmla="*/ 31622 h 348395"/>
                <a:gd name="connsiteX54" fmla="*/ 607254 w 755375"/>
                <a:gd name="connsiteY54" fmla="*/ 32432 h 348395"/>
                <a:gd name="connsiteX55" fmla="*/ 626632 w 755375"/>
                <a:gd name="connsiteY55" fmla="*/ 33383 h 348395"/>
                <a:gd name="connsiteX56" fmla="*/ 644186 w 755375"/>
                <a:gd name="connsiteY56" fmla="*/ 38902 h 348395"/>
                <a:gd name="connsiteX57" fmla="*/ 647647 w 755375"/>
                <a:gd name="connsiteY57" fmla="*/ 41209 h 348395"/>
                <a:gd name="connsiteX58" fmla="*/ 648816 w 755375"/>
                <a:gd name="connsiteY58" fmla="*/ 42363 h 348395"/>
                <a:gd name="connsiteX59" fmla="*/ 651123 w 755375"/>
                <a:gd name="connsiteY59" fmla="*/ 42363 h 348395"/>
                <a:gd name="connsiteX60" fmla="*/ 650219 w 755375"/>
                <a:gd name="connsiteY60" fmla="*/ 49191 h 348395"/>
                <a:gd name="connsiteX61" fmla="*/ 650375 w 755375"/>
                <a:gd name="connsiteY61" fmla="*/ 60213 h 348395"/>
                <a:gd name="connsiteX62" fmla="*/ 652199 w 755375"/>
                <a:gd name="connsiteY62" fmla="*/ 66605 h 348395"/>
                <a:gd name="connsiteX63" fmla="*/ 651669 w 755375"/>
                <a:gd name="connsiteY63" fmla="*/ 68897 h 348395"/>
                <a:gd name="connsiteX64" fmla="*/ 651669 w 755375"/>
                <a:gd name="connsiteY64" fmla="*/ 71126 h 348395"/>
                <a:gd name="connsiteX65" fmla="*/ 652230 w 755375"/>
                <a:gd name="connsiteY65" fmla="*/ 73355 h 348395"/>
                <a:gd name="connsiteX66" fmla="*/ 651201 w 755375"/>
                <a:gd name="connsiteY66" fmla="*/ 82008 h 348395"/>
                <a:gd name="connsiteX67" fmla="*/ 650531 w 755375"/>
                <a:gd name="connsiteY67" fmla="*/ 84221 h 348395"/>
                <a:gd name="connsiteX68" fmla="*/ 650640 w 755375"/>
                <a:gd name="connsiteY68" fmla="*/ 86513 h 348395"/>
                <a:gd name="connsiteX69" fmla="*/ 651279 w 755375"/>
                <a:gd name="connsiteY69" fmla="*/ 88961 h 348395"/>
                <a:gd name="connsiteX70" fmla="*/ 651279 w 755375"/>
                <a:gd name="connsiteY70" fmla="*/ 112688 h 348395"/>
                <a:gd name="connsiteX71" fmla="*/ 650671 w 755375"/>
                <a:gd name="connsiteY71" fmla="*/ 115183 h 348395"/>
                <a:gd name="connsiteX72" fmla="*/ 650500 w 755375"/>
                <a:gd name="connsiteY72" fmla="*/ 119096 h 348395"/>
                <a:gd name="connsiteX73" fmla="*/ 651279 w 755375"/>
                <a:gd name="connsiteY73" fmla="*/ 121356 h 348395"/>
                <a:gd name="connsiteX74" fmla="*/ 652168 w 755375"/>
                <a:gd name="connsiteY74" fmla="*/ 128839 h 348395"/>
                <a:gd name="connsiteX75" fmla="*/ 651809 w 755375"/>
                <a:gd name="connsiteY75" fmla="*/ 131412 h 348395"/>
                <a:gd name="connsiteX76" fmla="*/ 654101 w 755375"/>
                <a:gd name="connsiteY76" fmla="*/ 151678 h 348395"/>
                <a:gd name="connsiteX77" fmla="*/ 654584 w 755375"/>
                <a:gd name="connsiteY77" fmla="*/ 153237 h 348395"/>
                <a:gd name="connsiteX78" fmla="*/ 654958 w 755375"/>
                <a:gd name="connsiteY78" fmla="*/ 153970 h 348395"/>
                <a:gd name="connsiteX79" fmla="*/ 655878 w 755375"/>
                <a:gd name="connsiteY79" fmla="*/ 155373 h 348395"/>
                <a:gd name="connsiteX80" fmla="*/ 658450 w 755375"/>
                <a:gd name="connsiteY80" fmla="*/ 165132 h 348395"/>
                <a:gd name="connsiteX81" fmla="*/ 659916 w 755375"/>
                <a:gd name="connsiteY81" fmla="*/ 172304 h 348395"/>
                <a:gd name="connsiteX82" fmla="*/ 660711 w 755375"/>
                <a:gd name="connsiteY82" fmla="*/ 173660 h 348395"/>
                <a:gd name="connsiteX83" fmla="*/ 661147 w 755375"/>
                <a:gd name="connsiteY83" fmla="*/ 174299 h 348395"/>
                <a:gd name="connsiteX84" fmla="*/ 662052 w 755375"/>
                <a:gd name="connsiteY84" fmla="*/ 175515 h 348395"/>
                <a:gd name="connsiteX85" fmla="*/ 663611 w 755375"/>
                <a:gd name="connsiteY85" fmla="*/ 178009 h 348395"/>
                <a:gd name="connsiteX86" fmla="*/ 664577 w 755375"/>
                <a:gd name="connsiteY86" fmla="*/ 179989 h 348395"/>
                <a:gd name="connsiteX87" fmla="*/ 665279 w 755375"/>
                <a:gd name="connsiteY87" fmla="*/ 182827 h 348395"/>
                <a:gd name="connsiteX88" fmla="*/ 665902 w 755375"/>
                <a:gd name="connsiteY88" fmla="*/ 184978 h 348395"/>
                <a:gd name="connsiteX89" fmla="*/ 667929 w 755375"/>
                <a:gd name="connsiteY89" fmla="*/ 191650 h 348395"/>
                <a:gd name="connsiteX90" fmla="*/ 668989 w 755375"/>
                <a:gd name="connsiteY90" fmla="*/ 192773 h 348395"/>
                <a:gd name="connsiteX91" fmla="*/ 669535 w 755375"/>
                <a:gd name="connsiteY91" fmla="*/ 193319 h 348395"/>
                <a:gd name="connsiteX92" fmla="*/ 670595 w 755375"/>
                <a:gd name="connsiteY92" fmla="*/ 194441 h 348395"/>
                <a:gd name="connsiteX93" fmla="*/ 675474 w 755375"/>
                <a:gd name="connsiteY93" fmla="*/ 204840 h 348395"/>
                <a:gd name="connsiteX94" fmla="*/ 675911 w 755375"/>
                <a:gd name="connsiteY94" fmla="*/ 206133 h 348395"/>
                <a:gd name="connsiteX95" fmla="*/ 676254 w 755375"/>
                <a:gd name="connsiteY95" fmla="*/ 206695 h 348395"/>
                <a:gd name="connsiteX96" fmla="*/ 677174 w 755375"/>
                <a:gd name="connsiteY96" fmla="*/ 207615 h 348395"/>
                <a:gd name="connsiteX97" fmla="*/ 679294 w 755375"/>
                <a:gd name="connsiteY97" fmla="*/ 209251 h 348395"/>
                <a:gd name="connsiteX98" fmla="*/ 680323 w 755375"/>
                <a:gd name="connsiteY98" fmla="*/ 210187 h 348395"/>
                <a:gd name="connsiteX99" fmla="*/ 680822 w 755375"/>
                <a:gd name="connsiteY99" fmla="*/ 210670 h 348395"/>
                <a:gd name="connsiteX100" fmla="*/ 681866 w 755375"/>
                <a:gd name="connsiteY100" fmla="*/ 211668 h 348395"/>
                <a:gd name="connsiteX101" fmla="*/ 682381 w 755375"/>
                <a:gd name="connsiteY101" fmla="*/ 212182 h 348395"/>
                <a:gd name="connsiteX102" fmla="*/ 683378 w 755375"/>
                <a:gd name="connsiteY102" fmla="*/ 213320 h 348395"/>
                <a:gd name="connsiteX103" fmla="*/ 686715 w 755375"/>
                <a:gd name="connsiteY103" fmla="*/ 220117 h 348395"/>
                <a:gd name="connsiteX104" fmla="*/ 688274 w 755375"/>
                <a:gd name="connsiteY104" fmla="*/ 221676 h 348395"/>
                <a:gd name="connsiteX105" fmla="*/ 695741 w 755375"/>
                <a:gd name="connsiteY105" fmla="*/ 227180 h 348395"/>
                <a:gd name="connsiteX106" fmla="*/ 697097 w 755375"/>
                <a:gd name="connsiteY106" fmla="*/ 229051 h 348395"/>
                <a:gd name="connsiteX107" fmla="*/ 700480 w 755375"/>
                <a:gd name="connsiteY107" fmla="*/ 234008 h 348395"/>
                <a:gd name="connsiteX108" fmla="*/ 702039 w 755375"/>
                <a:gd name="connsiteY108" fmla="*/ 235458 h 348395"/>
                <a:gd name="connsiteX109" fmla="*/ 706607 w 755375"/>
                <a:gd name="connsiteY109" fmla="*/ 237672 h 348395"/>
                <a:gd name="connsiteX110" fmla="*/ 708431 w 755375"/>
                <a:gd name="connsiteY110" fmla="*/ 238888 h 348395"/>
                <a:gd name="connsiteX111" fmla="*/ 712001 w 755375"/>
                <a:gd name="connsiteY111" fmla="*/ 242426 h 348395"/>
                <a:gd name="connsiteX112" fmla="*/ 713233 w 755375"/>
                <a:gd name="connsiteY112" fmla="*/ 244141 h 348395"/>
                <a:gd name="connsiteX113" fmla="*/ 715416 w 755375"/>
                <a:gd name="connsiteY113" fmla="*/ 246729 h 348395"/>
                <a:gd name="connsiteX114" fmla="*/ 717084 w 755375"/>
                <a:gd name="connsiteY114" fmla="*/ 247665 h 348395"/>
                <a:gd name="connsiteX115" fmla="*/ 721106 w 755375"/>
                <a:gd name="connsiteY115" fmla="*/ 248241 h 348395"/>
                <a:gd name="connsiteX116" fmla="*/ 723054 w 755375"/>
                <a:gd name="connsiteY116" fmla="*/ 249099 h 348395"/>
                <a:gd name="connsiteX117" fmla="*/ 725377 w 755375"/>
                <a:gd name="connsiteY117" fmla="*/ 250658 h 348395"/>
                <a:gd name="connsiteX118" fmla="*/ 726936 w 755375"/>
                <a:gd name="connsiteY118" fmla="*/ 252061 h 348395"/>
                <a:gd name="connsiteX119" fmla="*/ 728838 w 755375"/>
                <a:gd name="connsiteY119" fmla="*/ 253869 h 348395"/>
                <a:gd name="connsiteX120" fmla="*/ 730522 w 755375"/>
                <a:gd name="connsiteY120" fmla="*/ 254664 h 348395"/>
                <a:gd name="connsiteX121" fmla="*/ 732985 w 755375"/>
                <a:gd name="connsiteY121" fmla="*/ 255226 h 348395"/>
                <a:gd name="connsiteX122" fmla="*/ 734793 w 755375"/>
                <a:gd name="connsiteY122" fmla="*/ 255849 h 348395"/>
                <a:gd name="connsiteX123" fmla="*/ 736633 w 755375"/>
                <a:gd name="connsiteY123" fmla="*/ 256426 h 348395"/>
                <a:gd name="connsiteX124" fmla="*/ 738473 w 755375"/>
                <a:gd name="connsiteY124" fmla="*/ 256940 h 348395"/>
                <a:gd name="connsiteX125" fmla="*/ 739782 w 755375"/>
                <a:gd name="connsiteY125" fmla="*/ 256940 h 348395"/>
                <a:gd name="connsiteX126" fmla="*/ 742464 w 755375"/>
                <a:gd name="connsiteY126" fmla="*/ 257050 h 348395"/>
                <a:gd name="connsiteX127" fmla="*/ 744833 w 755375"/>
                <a:gd name="connsiteY127" fmla="*/ 258094 h 348395"/>
                <a:gd name="connsiteX128" fmla="*/ 745987 w 755375"/>
                <a:gd name="connsiteY128" fmla="*/ 258687 h 348395"/>
                <a:gd name="connsiteX129" fmla="*/ 747078 w 755375"/>
                <a:gd name="connsiteY129" fmla="*/ 258063 h 348395"/>
                <a:gd name="connsiteX130" fmla="*/ 749011 w 755375"/>
                <a:gd name="connsiteY130" fmla="*/ 257315 h 348395"/>
                <a:gd name="connsiteX131" fmla="*/ 752036 w 755375"/>
                <a:gd name="connsiteY131" fmla="*/ 257642 h 348395"/>
                <a:gd name="connsiteX132" fmla="*/ 754078 w 755375"/>
                <a:gd name="connsiteY132" fmla="*/ 259107 h 348395"/>
                <a:gd name="connsiteX133" fmla="*/ 754078 w 755375"/>
                <a:gd name="connsiteY133" fmla="*/ 263145 h 348395"/>
                <a:gd name="connsiteX134" fmla="*/ 695429 w 755375"/>
                <a:gd name="connsiteY134" fmla="*/ 241585 h 348395"/>
                <a:gd name="connsiteX135" fmla="*/ 685577 w 755375"/>
                <a:gd name="connsiteY135" fmla="*/ 232854 h 348395"/>
                <a:gd name="connsiteX136" fmla="*/ 663751 w 755375"/>
                <a:gd name="connsiteY136" fmla="*/ 202828 h 348395"/>
                <a:gd name="connsiteX137" fmla="*/ 645589 w 755375"/>
                <a:gd name="connsiteY137" fmla="*/ 145333 h 348395"/>
                <a:gd name="connsiteX138" fmla="*/ 639977 w 755375"/>
                <a:gd name="connsiteY138" fmla="*/ 103085 h 348395"/>
                <a:gd name="connsiteX139" fmla="*/ 642549 w 755375"/>
                <a:gd name="connsiteY139" fmla="*/ 58171 h 348395"/>
                <a:gd name="connsiteX140" fmla="*/ 643609 w 755375"/>
                <a:gd name="connsiteY140" fmla="*/ 44935 h 348395"/>
                <a:gd name="connsiteX141" fmla="*/ 640226 w 755375"/>
                <a:gd name="connsiteY141" fmla="*/ 40851 h 348395"/>
                <a:gd name="connsiteX142" fmla="*/ 627551 w 755375"/>
                <a:gd name="connsiteY142" fmla="*/ 40367 h 348395"/>
                <a:gd name="connsiteX143" fmla="*/ 615485 w 755375"/>
                <a:gd name="connsiteY143" fmla="*/ 39650 h 348395"/>
                <a:gd name="connsiteX144" fmla="*/ 594766 w 755375"/>
                <a:gd name="connsiteY144" fmla="*/ 38871 h 348395"/>
                <a:gd name="connsiteX145" fmla="*/ 589403 w 755375"/>
                <a:gd name="connsiteY145" fmla="*/ 39338 h 348395"/>
                <a:gd name="connsiteX146" fmla="*/ 585381 w 755375"/>
                <a:gd name="connsiteY146" fmla="*/ 39214 h 348395"/>
                <a:gd name="connsiteX147" fmla="*/ 584773 w 755375"/>
                <a:gd name="connsiteY147" fmla="*/ 39385 h 348395"/>
                <a:gd name="connsiteX148" fmla="*/ 583666 w 755375"/>
                <a:gd name="connsiteY148" fmla="*/ 39759 h 348395"/>
                <a:gd name="connsiteX149" fmla="*/ 582715 w 755375"/>
                <a:gd name="connsiteY149" fmla="*/ 40383 h 348395"/>
                <a:gd name="connsiteX150" fmla="*/ 582372 w 755375"/>
                <a:gd name="connsiteY150" fmla="*/ 40835 h 348395"/>
                <a:gd name="connsiteX151" fmla="*/ 581951 w 755375"/>
                <a:gd name="connsiteY151" fmla="*/ 42581 h 348395"/>
                <a:gd name="connsiteX152" fmla="*/ 581951 w 755375"/>
                <a:gd name="connsiteY152" fmla="*/ 44686 h 348395"/>
                <a:gd name="connsiteX153" fmla="*/ 581951 w 755375"/>
                <a:gd name="connsiteY153" fmla="*/ 49363 h 348395"/>
                <a:gd name="connsiteX154" fmla="*/ 581951 w 755375"/>
                <a:gd name="connsiteY154" fmla="*/ 53525 h 348395"/>
                <a:gd name="connsiteX155" fmla="*/ 582591 w 755375"/>
                <a:gd name="connsiteY155" fmla="*/ 61866 h 348395"/>
                <a:gd name="connsiteX156" fmla="*/ 582996 w 755375"/>
                <a:gd name="connsiteY156" fmla="*/ 63518 h 348395"/>
                <a:gd name="connsiteX157" fmla="*/ 583136 w 755375"/>
                <a:gd name="connsiteY157" fmla="*/ 66932 h 348395"/>
                <a:gd name="connsiteX158" fmla="*/ 584103 w 755375"/>
                <a:gd name="connsiteY158" fmla="*/ 74727 h 348395"/>
                <a:gd name="connsiteX159" fmla="*/ 584243 w 755375"/>
                <a:gd name="connsiteY159" fmla="*/ 76582 h 348395"/>
                <a:gd name="connsiteX160" fmla="*/ 585366 w 755375"/>
                <a:gd name="connsiteY160" fmla="*/ 87184 h 348395"/>
                <a:gd name="connsiteX161" fmla="*/ 587829 w 755375"/>
                <a:gd name="connsiteY161" fmla="*/ 133033 h 348395"/>
                <a:gd name="connsiteX162" fmla="*/ 584368 w 755375"/>
                <a:gd name="connsiteY162" fmla="*/ 170589 h 348395"/>
                <a:gd name="connsiteX163" fmla="*/ 583230 w 755375"/>
                <a:gd name="connsiteY163" fmla="*/ 176217 h 348395"/>
                <a:gd name="connsiteX164" fmla="*/ 562480 w 755375"/>
                <a:gd name="connsiteY164" fmla="*/ 249489 h 348395"/>
                <a:gd name="connsiteX165" fmla="*/ 553827 w 755375"/>
                <a:gd name="connsiteY165" fmla="*/ 266279 h 348395"/>
                <a:gd name="connsiteX166" fmla="*/ 552861 w 755375"/>
                <a:gd name="connsiteY166" fmla="*/ 267713 h 348395"/>
                <a:gd name="connsiteX167" fmla="*/ 461115 w 755375"/>
                <a:gd name="connsiteY167" fmla="*/ 333424 h 348395"/>
                <a:gd name="connsiteX168" fmla="*/ 365472 w 755375"/>
                <a:gd name="connsiteY168" fmla="*/ 348078 h 348395"/>
                <a:gd name="connsiteX169" fmla="*/ 265136 w 755375"/>
                <a:gd name="connsiteY169" fmla="*/ 332691 h 348395"/>
                <a:gd name="connsiteX170" fmla="*/ 262953 w 755375"/>
                <a:gd name="connsiteY170" fmla="*/ 331943 h 348395"/>
                <a:gd name="connsiteX171" fmla="*/ 205677 w 755375"/>
                <a:gd name="connsiteY171" fmla="*/ 301652 h 348395"/>
                <a:gd name="connsiteX172" fmla="*/ 199441 w 755375"/>
                <a:gd name="connsiteY172" fmla="*/ 296492 h 348395"/>
                <a:gd name="connsiteX173" fmla="*/ 163803 w 755375"/>
                <a:gd name="connsiteY173" fmla="*/ 247088 h 348395"/>
                <a:gd name="connsiteX174" fmla="*/ 160451 w 755375"/>
                <a:gd name="connsiteY174" fmla="*/ 240369 h 348395"/>
                <a:gd name="connsiteX175" fmla="*/ 160201 w 755375"/>
                <a:gd name="connsiteY175" fmla="*/ 235489 h 348395"/>
                <a:gd name="connsiteX176" fmla="*/ 160856 w 755375"/>
                <a:gd name="connsiteY176" fmla="*/ 228754 h 348395"/>
                <a:gd name="connsiteX177" fmla="*/ 153669 w 755375"/>
                <a:gd name="connsiteY177" fmla="*/ 173333 h 348395"/>
                <a:gd name="connsiteX178" fmla="*/ 147012 w 755375"/>
                <a:gd name="connsiteY178" fmla="*/ 98050 h 348395"/>
                <a:gd name="connsiteX179" fmla="*/ 140948 w 755375"/>
                <a:gd name="connsiteY179" fmla="*/ 55209 h 348395"/>
                <a:gd name="connsiteX180" fmla="*/ 111452 w 755375"/>
                <a:gd name="connsiteY180" fmla="*/ 29501 h 348395"/>
                <a:gd name="connsiteX181" fmla="*/ 91887 w 755375"/>
                <a:gd name="connsiteY181" fmla="*/ 28893 h 348395"/>
                <a:gd name="connsiteX182" fmla="*/ 52055 w 755375"/>
                <a:gd name="connsiteY182" fmla="*/ 22657 h 348395"/>
                <a:gd name="connsiteX183" fmla="*/ 1684 w 755375"/>
                <a:gd name="connsiteY183" fmla="*/ 1471 h 348395"/>
                <a:gd name="connsiteX184" fmla="*/ -514 w 755375"/>
                <a:gd name="connsiteY184" fmla="*/ -291 h 348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755375" h="348395">
                  <a:moveTo>
                    <a:pt x="-514" y="-291"/>
                  </a:moveTo>
                  <a:cubicBezTo>
                    <a:pt x="2183" y="-525"/>
                    <a:pt x="4319" y="1003"/>
                    <a:pt x="6377" y="2297"/>
                  </a:cubicBezTo>
                  <a:cubicBezTo>
                    <a:pt x="14733" y="7551"/>
                    <a:pt x="23838" y="11074"/>
                    <a:pt x="32880" y="14629"/>
                  </a:cubicBezTo>
                  <a:cubicBezTo>
                    <a:pt x="43923" y="19025"/>
                    <a:pt x="55383" y="22299"/>
                    <a:pt x="67084" y="24388"/>
                  </a:cubicBezTo>
                  <a:cubicBezTo>
                    <a:pt x="75533" y="25869"/>
                    <a:pt x="83952" y="27864"/>
                    <a:pt x="92682" y="27288"/>
                  </a:cubicBezTo>
                  <a:cubicBezTo>
                    <a:pt x="100539" y="26851"/>
                    <a:pt x="108420" y="27272"/>
                    <a:pt x="116191" y="28504"/>
                  </a:cubicBezTo>
                  <a:cubicBezTo>
                    <a:pt x="126387" y="30063"/>
                    <a:pt x="138422" y="37000"/>
                    <a:pt x="141135" y="50002"/>
                  </a:cubicBezTo>
                  <a:cubicBezTo>
                    <a:pt x="142226" y="55037"/>
                    <a:pt x="143816" y="59979"/>
                    <a:pt x="144144" y="65155"/>
                  </a:cubicBezTo>
                  <a:cubicBezTo>
                    <a:pt x="144228" y="68897"/>
                    <a:pt x="146766" y="72139"/>
                    <a:pt x="150380" y="73122"/>
                  </a:cubicBezTo>
                  <a:cubicBezTo>
                    <a:pt x="161573" y="77081"/>
                    <a:pt x="172548" y="76925"/>
                    <a:pt x="183337" y="71718"/>
                  </a:cubicBezTo>
                  <a:cubicBezTo>
                    <a:pt x="184553" y="71142"/>
                    <a:pt x="185722" y="70456"/>
                    <a:pt x="186953" y="69941"/>
                  </a:cubicBezTo>
                  <a:cubicBezTo>
                    <a:pt x="190071" y="68647"/>
                    <a:pt x="191241" y="69255"/>
                    <a:pt x="191350" y="72716"/>
                  </a:cubicBezTo>
                  <a:cubicBezTo>
                    <a:pt x="191849" y="88072"/>
                    <a:pt x="195060" y="103054"/>
                    <a:pt x="197476" y="118114"/>
                  </a:cubicBezTo>
                  <a:cubicBezTo>
                    <a:pt x="198895" y="126953"/>
                    <a:pt x="201888" y="135543"/>
                    <a:pt x="204149" y="144258"/>
                  </a:cubicBezTo>
                  <a:cubicBezTo>
                    <a:pt x="207516" y="157228"/>
                    <a:pt x="210494" y="170324"/>
                    <a:pt x="215701" y="182749"/>
                  </a:cubicBezTo>
                  <a:cubicBezTo>
                    <a:pt x="222108" y="198027"/>
                    <a:pt x="229732" y="212510"/>
                    <a:pt x="240645" y="225153"/>
                  </a:cubicBezTo>
                  <a:cubicBezTo>
                    <a:pt x="243762" y="228785"/>
                    <a:pt x="246880" y="232433"/>
                    <a:pt x="250341" y="235754"/>
                  </a:cubicBezTo>
                  <a:cubicBezTo>
                    <a:pt x="252332" y="237391"/>
                    <a:pt x="253085" y="240104"/>
                    <a:pt x="252228" y="242536"/>
                  </a:cubicBezTo>
                  <a:cubicBezTo>
                    <a:pt x="250030" y="249255"/>
                    <a:pt x="251854" y="255085"/>
                    <a:pt x="256312" y="260121"/>
                  </a:cubicBezTo>
                  <a:cubicBezTo>
                    <a:pt x="258651" y="262787"/>
                    <a:pt x="259150" y="266263"/>
                    <a:pt x="261410" y="269038"/>
                  </a:cubicBezTo>
                  <a:cubicBezTo>
                    <a:pt x="266087" y="274884"/>
                    <a:pt x="272869" y="276599"/>
                    <a:pt x="279447" y="278486"/>
                  </a:cubicBezTo>
                  <a:cubicBezTo>
                    <a:pt x="288801" y="281183"/>
                    <a:pt x="298155" y="284051"/>
                    <a:pt x="307743" y="285953"/>
                  </a:cubicBezTo>
                  <a:cubicBezTo>
                    <a:pt x="316177" y="287637"/>
                    <a:pt x="324751" y="288354"/>
                    <a:pt x="333248" y="289554"/>
                  </a:cubicBezTo>
                  <a:cubicBezTo>
                    <a:pt x="345143" y="291254"/>
                    <a:pt x="357022" y="290225"/>
                    <a:pt x="368902" y="290552"/>
                  </a:cubicBezTo>
                  <a:cubicBezTo>
                    <a:pt x="378086" y="290615"/>
                    <a:pt x="387259" y="289913"/>
                    <a:pt x="396324" y="288432"/>
                  </a:cubicBezTo>
                  <a:cubicBezTo>
                    <a:pt x="399241" y="288229"/>
                    <a:pt x="402169" y="288229"/>
                    <a:pt x="405085" y="288432"/>
                  </a:cubicBezTo>
                  <a:cubicBezTo>
                    <a:pt x="405553" y="290879"/>
                    <a:pt x="404197" y="292750"/>
                    <a:pt x="403526" y="294528"/>
                  </a:cubicBezTo>
                  <a:cubicBezTo>
                    <a:pt x="397328" y="309291"/>
                    <a:pt x="398694" y="326159"/>
                    <a:pt x="407190" y="339738"/>
                  </a:cubicBezTo>
                  <a:cubicBezTo>
                    <a:pt x="409076" y="342638"/>
                    <a:pt x="412070" y="341593"/>
                    <a:pt x="414533" y="341110"/>
                  </a:cubicBezTo>
                  <a:cubicBezTo>
                    <a:pt x="418477" y="340346"/>
                    <a:pt x="422468" y="339800"/>
                    <a:pt x="426365" y="338943"/>
                  </a:cubicBezTo>
                  <a:cubicBezTo>
                    <a:pt x="437746" y="336448"/>
                    <a:pt x="449376" y="335201"/>
                    <a:pt x="460663" y="332208"/>
                  </a:cubicBezTo>
                  <a:cubicBezTo>
                    <a:pt x="472036" y="329371"/>
                    <a:pt x="483026" y="325193"/>
                    <a:pt x="493402" y="319736"/>
                  </a:cubicBezTo>
                  <a:cubicBezTo>
                    <a:pt x="496192" y="318177"/>
                    <a:pt x="500261" y="317289"/>
                    <a:pt x="499809" y="312612"/>
                  </a:cubicBezTo>
                  <a:cubicBezTo>
                    <a:pt x="502023" y="310195"/>
                    <a:pt x="504593" y="308137"/>
                    <a:pt x="507432" y="306500"/>
                  </a:cubicBezTo>
                  <a:cubicBezTo>
                    <a:pt x="511080" y="304146"/>
                    <a:pt x="513091" y="300265"/>
                    <a:pt x="515960" y="297458"/>
                  </a:cubicBezTo>
                  <a:cubicBezTo>
                    <a:pt x="524098" y="289211"/>
                    <a:pt x="530770" y="279967"/>
                    <a:pt x="537786" y="270847"/>
                  </a:cubicBezTo>
                  <a:cubicBezTo>
                    <a:pt x="541278" y="266294"/>
                    <a:pt x="545783" y="262927"/>
                    <a:pt x="546111" y="256395"/>
                  </a:cubicBezTo>
                  <a:cubicBezTo>
                    <a:pt x="546344" y="251827"/>
                    <a:pt x="550008" y="248600"/>
                    <a:pt x="553001" y="245326"/>
                  </a:cubicBezTo>
                  <a:cubicBezTo>
                    <a:pt x="555994" y="242052"/>
                    <a:pt x="557507" y="239199"/>
                    <a:pt x="557195" y="235021"/>
                  </a:cubicBezTo>
                  <a:cubicBezTo>
                    <a:pt x="556852" y="230344"/>
                    <a:pt x="558910" y="226416"/>
                    <a:pt x="561732" y="222892"/>
                  </a:cubicBezTo>
                  <a:cubicBezTo>
                    <a:pt x="564416" y="219806"/>
                    <a:pt x="565743" y="215768"/>
                    <a:pt x="565411" y="211699"/>
                  </a:cubicBezTo>
                  <a:cubicBezTo>
                    <a:pt x="565143" y="207428"/>
                    <a:pt x="566305" y="203203"/>
                    <a:pt x="568716" y="199664"/>
                  </a:cubicBezTo>
                  <a:cubicBezTo>
                    <a:pt x="570875" y="196421"/>
                    <a:pt x="571681" y="192461"/>
                    <a:pt x="570961" y="188642"/>
                  </a:cubicBezTo>
                  <a:cubicBezTo>
                    <a:pt x="569997" y="183684"/>
                    <a:pt x="570786" y="178540"/>
                    <a:pt x="573190" y="174097"/>
                  </a:cubicBezTo>
                  <a:cubicBezTo>
                    <a:pt x="574950" y="171056"/>
                    <a:pt x="575274" y="167409"/>
                    <a:pt x="574079" y="164103"/>
                  </a:cubicBezTo>
                  <a:cubicBezTo>
                    <a:pt x="573644" y="163230"/>
                    <a:pt x="573475" y="162248"/>
                    <a:pt x="573595" y="161282"/>
                  </a:cubicBezTo>
                  <a:cubicBezTo>
                    <a:pt x="576542" y="150650"/>
                    <a:pt x="574250" y="139690"/>
                    <a:pt x="575653" y="128995"/>
                  </a:cubicBezTo>
                  <a:cubicBezTo>
                    <a:pt x="576090" y="125706"/>
                    <a:pt x="576729" y="122557"/>
                    <a:pt x="575435" y="119376"/>
                  </a:cubicBezTo>
                  <a:cubicBezTo>
                    <a:pt x="574991" y="118503"/>
                    <a:pt x="574771" y="117537"/>
                    <a:pt x="574796" y="116570"/>
                  </a:cubicBezTo>
                  <a:cubicBezTo>
                    <a:pt x="576043" y="106047"/>
                    <a:pt x="573860" y="95633"/>
                    <a:pt x="573564" y="85157"/>
                  </a:cubicBezTo>
                  <a:cubicBezTo>
                    <a:pt x="573360" y="76754"/>
                    <a:pt x="572705" y="68367"/>
                    <a:pt x="571600" y="60042"/>
                  </a:cubicBezTo>
                  <a:cubicBezTo>
                    <a:pt x="570948" y="53915"/>
                    <a:pt x="571408" y="47726"/>
                    <a:pt x="572956" y="41771"/>
                  </a:cubicBezTo>
                  <a:cubicBezTo>
                    <a:pt x="574029" y="37094"/>
                    <a:pt x="577886" y="33570"/>
                    <a:pt x="582637" y="32931"/>
                  </a:cubicBezTo>
                  <a:cubicBezTo>
                    <a:pt x="589261" y="31715"/>
                    <a:pt x="596006" y="31263"/>
                    <a:pt x="602733" y="31622"/>
                  </a:cubicBezTo>
                  <a:cubicBezTo>
                    <a:pt x="604279" y="31575"/>
                    <a:pt x="605819" y="31855"/>
                    <a:pt x="607254" y="32432"/>
                  </a:cubicBezTo>
                  <a:cubicBezTo>
                    <a:pt x="613249" y="35612"/>
                    <a:pt x="620352" y="35971"/>
                    <a:pt x="626632" y="33383"/>
                  </a:cubicBezTo>
                  <a:cubicBezTo>
                    <a:pt x="633444" y="30936"/>
                    <a:pt x="639431" y="33570"/>
                    <a:pt x="644186" y="38902"/>
                  </a:cubicBezTo>
                  <a:cubicBezTo>
                    <a:pt x="644996" y="40196"/>
                    <a:pt x="646446" y="40461"/>
                    <a:pt x="647647" y="41209"/>
                  </a:cubicBezTo>
                  <a:cubicBezTo>
                    <a:pt x="647990" y="41646"/>
                    <a:pt x="648457" y="41958"/>
                    <a:pt x="648816" y="42363"/>
                  </a:cubicBezTo>
                  <a:lnTo>
                    <a:pt x="651123" y="42363"/>
                  </a:lnTo>
                  <a:cubicBezTo>
                    <a:pt x="652932" y="44920"/>
                    <a:pt x="651529" y="47118"/>
                    <a:pt x="650219" y="49191"/>
                  </a:cubicBezTo>
                  <a:cubicBezTo>
                    <a:pt x="647818" y="52948"/>
                    <a:pt x="647491" y="56503"/>
                    <a:pt x="650375" y="60213"/>
                  </a:cubicBezTo>
                  <a:cubicBezTo>
                    <a:pt x="651848" y="61990"/>
                    <a:pt x="652509" y="64313"/>
                    <a:pt x="652199" y="66605"/>
                  </a:cubicBezTo>
                  <a:cubicBezTo>
                    <a:pt x="652074" y="67384"/>
                    <a:pt x="651856" y="68164"/>
                    <a:pt x="651669" y="68897"/>
                  </a:cubicBezTo>
                  <a:cubicBezTo>
                    <a:pt x="651560" y="69629"/>
                    <a:pt x="651560" y="70393"/>
                    <a:pt x="651669" y="71126"/>
                  </a:cubicBezTo>
                  <a:cubicBezTo>
                    <a:pt x="651856" y="71874"/>
                    <a:pt x="652059" y="72685"/>
                    <a:pt x="652230" y="73355"/>
                  </a:cubicBezTo>
                  <a:cubicBezTo>
                    <a:pt x="652717" y="76286"/>
                    <a:pt x="652360" y="79279"/>
                    <a:pt x="651201" y="82008"/>
                  </a:cubicBezTo>
                  <a:cubicBezTo>
                    <a:pt x="650967" y="82740"/>
                    <a:pt x="650702" y="83473"/>
                    <a:pt x="650531" y="84221"/>
                  </a:cubicBezTo>
                  <a:cubicBezTo>
                    <a:pt x="650465" y="84985"/>
                    <a:pt x="650503" y="85765"/>
                    <a:pt x="650640" y="86513"/>
                  </a:cubicBezTo>
                  <a:cubicBezTo>
                    <a:pt x="650874" y="87324"/>
                    <a:pt x="651108" y="88072"/>
                    <a:pt x="651279" y="88961"/>
                  </a:cubicBezTo>
                  <a:cubicBezTo>
                    <a:pt x="651591" y="96880"/>
                    <a:pt x="650889" y="104784"/>
                    <a:pt x="651279" y="112688"/>
                  </a:cubicBezTo>
                  <a:cubicBezTo>
                    <a:pt x="651123" y="113530"/>
                    <a:pt x="650889" y="114356"/>
                    <a:pt x="650671" y="115183"/>
                  </a:cubicBezTo>
                  <a:cubicBezTo>
                    <a:pt x="650341" y="116461"/>
                    <a:pt x="650283" y="117786"/>
                    <a:pt x="650500" y="119096"/>
                  </a:cubicBezTo>
                  <a:cubicBezTo>
                    <a:pt x="650705" y="119860"/>
                    <a:pt x="650966" y="120624"/>
                    <a:pt x="651279" y="121356"/>
                  </a:cubicBezTo>
                  <a:cubicBezTo>
                    <a:pt x="652394" y="123679"/>
                    <a:pt x="652707" y="126314"/>
                    <a:pt x="652168" y="128839"/>
                  </a:cubicBezTo>
                  <a:cubicBezTo>
                    <a:pt x="652027" y="129681"/>
                    <a:pt x="651887" y="130539"/>
                    <a:pt x="651809" y="131412"/>
                  </a:cubicBezTo>
                  <a:cubicBezTo>
                    <a:pt x="653438" y="138037"/>
                    <a:pt x="654208" y="144850"/>
                    <a:pt x="654101" y="151678"/>
                  </a:cubicBezTo>
                  <a:cubicBezTo>
                    <a:pt x="654241" y="152208"/>
                    <a:pt x="654397" y="152754"/>
                    <a:pt x="654584" y="153237"/>
                  </a:cubicBezTo>
                  <a:lnTo>
                    <a:pt x="654958" y="153970"/>
                  </a:lnTo>
                  <a:cubicBezTo>
                    <a:pt x="655286" y="154438"/>
                    <a:pt x="655566" y="154905"/>
                    <a:pt x="655878" y="155373"/>
                  </a:cubicBezTo>
                  <a:cubicBezTo>
                    <a:pt x="657825" y="158242"/>
                    <a:pt x="658733" y="161687"/>
                    <a:pt x="658450" y="165132"/>
                  </a:cubicBezTo>
                  <a:cubicBezTo>
                    <a:pt x="658260" y="167611"/>
                    <a:pt x="658768" y="170090"/>
                    <a:pt x="659916" y="172304"/>
                  </a:cubicBezTo>
                  <a:lnTo>
                    <a:pt x="660711" y="173660"/>
                  </a:lnTo>
                  <a:cubicBezTo>
                    <a:pt x="660867" y="173863"/>
                    <a:pt x="660992" y="174081"/>
                    <a:pt x="661147" y="174299"/>
                  </a:cubicBezTo>
                  <a:cubicBezTo>
                    <a:pt x="661303" y="174517"/>
                    <a:pt x="661755" y="175094"/>
                    <a:pt x="662052" y="175515"/>
                  </a:cubicBezTo>
                  <a:cubicBezTo>
                    <a:pt x="662632" y="176310"/>
                    <a:pt x="663159" y="177137"/>
                    <a:pt x="663611" y="178009"/>
                  </a:cubicBezTo>
                  <a:cubicBezTo>
                    <a:pt x="663985" y="178633"/>
                    <a:pt x="664312" y="179304"/>
                    <a:pt x="664577" y="179989"/>
                  </a:cubicBezTo>
                  <a:cubicBezTo>
                    <a:pt x="664858" y="180925"/>
                    <a:pt x="665092" y="181876"/>
                    <a:pt x="665279" y="182827"/>
                  </a:cubicBezTo>
                  <a:cubicBezTo>
                    <a:pt x="665497" y="183528"/>
                    <a:pt x="665715" y="184245"/>
                    <a:pt x="665902" y="184978"/>
                  </a:cubicBezTo>
                  <a:cubicBezTo>
                    <a:pt x="666417" y="187254"/>
                    <a:pt x="666199" y="189749"/>
                    <a:pt x="667929" y="191650"/>
                  </a:cubicBezTo>
                  <a:cubicBezTo>
                    <a:pt x="668303" y="192009"/>
                    <a:pt x="668646" y="192399"/>
                    <a:pt x="668989" y="192773"/>
                  </a:cubicBezTo>
                  <a:lnTo>
                    <a:pt x="669535" y="193319"/>
                  </a:lnTo>
                  <a:cubicBezTo>
                    <a:pt x="669909" y="193677"/>
                    <a:pt x="670252" y="194067"/>
                    <a:pt x="670595" y="194441"/>
                  </a:cubicBezTo>
                  <a:cubicBezTo>
                    <a:pt x="673152" y="197388"/>
                    <a:pt x="674835" y="200989"/>
                    <a:pt x="675474" y="204840"/>
                  </a:cubicBezTo>
                  <a:cubicBezTo>
                    <a:pt x="675615" y="205261"/>
                    <a:pt x="675755" y="205713"/>
                    <a:pt x="675911" y="206133"/>
                  </a:cubicBezTo>
                  <a:cubicBezTo>
                    <a:pt x="676036" y="206305"/>
                    <a:pt x="676129" y="206508"/>
                    <a:pt x="676254" y="206695"/>
                  </a:cubicBezTo>
                  <a:cubicBezTo>
                    <a:pt x="676550" y="207022"/>
                    <a:pt x="676846" y="207318"/>
                    <a:pt x="677174" y="207615"/>
                  </a:cubicBezTo>
                  <a:cubicBezTo>
                    <a:pt x="677891" y="208145"/>
                    <a:pt x="678608" y="208659"/>
                    <a:pt x="679294" y="209251"/>
                  </a:cubicBezTo>
                  <a:cubicBezTo>
                    <a:pt x="679652" y="209548"/>
                    <a:pt x="679996" y="209859"/>
                    <a:pt x="680323" y="210187"/>
                  </a:cubicBezTo>
                  <a:lnTo>
                    <a:pt x="680822" y="210670"/>
                  </a:lnTo>
                  <a:cubicBezTo>
                    <a:pt x="681180" y="210982"/>
                    <a:pt x="681523" y="211325"/>
                    <a:pt x="681866" y="211668"/>
                  </a:cubicBezTo>
                  <a:lnTo>
                    <a:pt x="682381" y="212182"/>
                  </a:lnTo>
                  <a:cubicBezTo>
                    <a:pt x="682739" y="212541"/>
                    <a:pt x="683067" y="212915"/>
                    <a:pt x="683378" y="213320"/>
                  </a:cubicBezTo>
                  <a:cubicBezTo>
                    <a:pt x="684937" y="215331"/>
                    <a:pt x="685623" y="217841"/>
                    <a:pt x="686715" y="220117"/>
                  </a:cubicBezTo>
                  <a:cubicBezTo>
                    <a:pt x="687136" y="220725"/>
                    <a:pt x="687666" y="221256"/>
                    <a:pt x="688274" y="221676"/>
                  </a:cubicBezTo>
                  <a:cubicBezTo>
                    <a:pt x="690971" y="223235"/>
                    <a:pt x="694011" y="224327"/>
                    <a:pt x="695741" y="227180"/>
                  </a:cubicBezTo>
                  <a:cubicBezTo>
                    <a:pt x="696209" y="227803"/>
                    <a:pt x="696630" y="228443"/>
                    <a:pt x="697097" y="229051"/>
                  </a:cubicBezTo>
                  <a:cubicBezTo>
                    <a:pt x="698391" y="230578"/>
                    <a:pt x="699529" y="232246"/>
                    <a:pt x="700480" y="234008"/>
                  </a:cubicBezTo>
                  <a:cubicBezTo>
                    <a:pt x="700917" y="234585"/>
                    <a:pt x="701447" y="235068"/>
                    <a:pt x="702039" y="235458"/>
                  </a:cubicBezTo>
                  <a:cubicBezTo>
                    <a:pt x="703598" y="236097"/>
                    <a:pt x="705126" y="236845"/>
                    <a:pt x="706607" y="237672"/>
                  </a:cubicBezTo>
                  <a:cubicBezTo>
                    <a:pt x="707231" y="238061"/>
                    <a:pt x="707823" y="238482"/>
                    <a:pt x="708431" y="238888"/>
                  </a:cubicBezTo>
                  <a:cubicBezTo>
                    <a:pt x="709881" y="239776"/>
                    <a:pt x="711097" y="240992"/>
                    <a:pt x="712001" y="242426"/>
                  </a:cubicBezTo>
                  <a:cubicBezTo>
                    <a:pt x="712407" y="243003"/>
                    <a:pt x="712796" y="243580"/>
                    <a:pt x="713233" y="244141"/>
                  </a:cubicBezTo>
                  <a:cubicBezTo>
                    <a:pt x="713981" y="244999"/>
                    <a:pt x="714667" y="245887"/>
                    <a:pt x="715416" y="246729"/>
                  </a:cubicBezTo>
                  <a:cubicBezTo>
                    <a:pt x="715883" y="247166"/>
                    <a:pt x="716460" y="247493"/>
                    <a:pt x="717084" y="247665"/>
                  </a:cubicBezTo>
                  <a:cubicBezTo>
                    <a:pt x="718440" y="247774"/>
                    <a:pt x="719781" y="247976"/>
                    <a:pt x="721106" y="248241"/>
                  </a:cubicBezTo>
                  <a:cubicBezTo>
                    <a:pt x="721792" y="248460"/>
                    <a:pt x="722431" y="248740"/>
                    <a:pt x="723054" y="249099"/>
                  </a:cubicBezTo>
                  <a:cubicBezTo>
                    <a:pt x="723881" y="249535"/>
                    <a:pt x="724660" y="250050"/>
                    <a:pt x="725377" y="250658"/>
                  </a:cubicBezTo>
                  <a:cubicBezTo>
                    <a:pt x="725907" y="251094"/>
                    <a:pt x="726391" y="251578"/>
                    <a:pt x="726936" y="252061"/>
                  </a:cubicBezTo>
                  <a:cubicBezTo>
                    <a:pt x="727482" y="252544"/>
                    <a:pt x="728168" y="253308"/>
                    <a:pt x="728838" y="253869"/>
                  </a:cubicBezTo>
                  <a:cubicBezTo>
                    <a:pt x="729353" y="254228"/>
                    <a:pt x="729929" y="254493"/>
                    <a:pt x="730522" y="254664"/>
                  </a:cubicBezTo>
                  <a:cubicBezTo>
                    <a:pt x="731348" y="254836"/>
                    <a:pt x="732175" y="254976"/>
                    <a:pt x="732985" y="255226"/>
                  </a:cubicBezTo>
                  <a:lnTo>
                    <a:pt x="734793" y="255849"/>
                  </a:lnTo>
                  <a:cubicBezTo>
                    <a:pt x="735417" y="256005"/>
                    <a:pt x="736025" y="256208"/>
                    <a:pt x="736633" y="256426"/>
                  </a:cubicBezTo>
                  <a:cubicBezTo>
                    <a:pt x="737226" y="256644"/>
                    <a:pt x="737849" y="256816"/>
                    <a:pt x="738473" y="256940"/>
                  </a:cubicBezTo>
                  <a:lnTo>
                    <a:pt x="739782" y="256940"/>
                  </a:lnTo>
                  <a:cubicBezTo>
                    <a:pt x="740686" y="256940"/>
                    <a:pt x="741575" y="256940"/>
                    <a:pt x="742464" y="257050"/>
                  </a:cubicBezTo>
                  <a:cubicBezTo>
                    <a:pt x="743352" y="257128"/>
                    <a:pt x="744179" y="257486"/>
                    <a:pt x="744833" y="258094"/>
                  </a:cubicBezTo>
                  <a:cubicBezTo>
                    <a:pt x="745208" y="258297"/>
                    <a:pt x="745145" y="259341"/>
                    <a:pt x="745987" y="258687"/>
                  </a:cubicBezTo>
                  <a:cubicBezTo>
                    <a:pt x="746330" y="258453"/>
                    <a:pt x="746704" y="258250"/>
                    <a:pt x="747078" y="258063"/>
                  </a:cubicBezTo>
                  <a:cubicBezTo>
                    <a:pt x="747686" y="257736"/>
                    <a:pt x="748341" y="257471"/>
                    <a:pt x="749011" y="257315"/>
                  </a:cubicBezTo>
                  <a:cubicBezTo>
                    <a:pt x="750025" y="257128"/>
                    <a:pt x="751085" y="257252"/>
                    <a:pt x="752036" y="257642"/>
                  </a:cubicBezTo>
                  <a:cubicBezTo>
                    <a:pt x="752815" y="257985"/>
                    <a:pt x="753517" y="258484"/>
                    <a:pt x="754078" y="259107"/>
                  </a:cubicBezTo>
                  <a:cubicBezTo>
                    <a:pt x="755123" y="260246"/>
                    <a:pt x="755123" y="261992"/>
                    <a:pt x="754078" y="263145"/>
                  </a:cubicBezTo>
                  <a:cubicBezTo>
                    <a:pt x="732252" y="262241"/>
                    <a:pt x="711331" y="258811"/>
                    <a:pt x="695429" y="241585"/>
                  </a:cubicBezTo>
                  <a:cubicBezTo>
                    <a:pt x="692467" y="238373"/>
                    <a:pt x="688523" y="236159"/>
                    <a:pt x="685577" y="232854"/>
                  </a:cubicBezTo>
                  <a:cubicBezTo>
                    <a:pt x="677657" y="223329"/>
                    <a:pt x="669363" y="214069"/>
                    <a:pt x="663751" y="202828"/>
                  </a:cubicBezTo>
                  <a:cubicBezTo>
                    <a:pt x="655039" y="184604"/>
                    <a:pt x="648927" y="165257"/>
                    <a:pt x="645589" y="145333"/>
                  </a:cubicBezTo>
                  <a:cubicBezTo>
                    <a:pt x="643406" y="131303"/>
                    <a:pt x="640148" y="117365"/>
                    <a:pt x="639977" y="103085"/>
                  </a:cubicBezTo>
                  <a:cubicBezTo>
                    <a:pt x="639774" y="88057"/>
                    <a:pt x="641411" y="73122"/>
                    <a:pt x="642549" y="58171"/>
                  </a:cubicBezTo>
                  <a:cubicBezTo>
                    <a:pt x="642892" y="53759"/>
                    <a:pt x="643110" y="49332"/>
                    <a:pt x="643609" y="44935"/>
                  </a:cubicBezTo>
                  <a:cubicBezTo>
                    <a:pt x="643921" y="42191"/>
                    <a:pt x="642861" y="40960"/>
                    <a:pt x="640226" y="40851"/>
                  </a:cubicBezTo>
                  <a:cubicBezTo>
                    <a:pt x="636001" y="40664"/>
                    <a:pt x="631776" y="40336"/>
                    <a:pt x="627551" y="40367"/>
                  </a:cubicBezTo>
                  <a:cubicBezTo>
                    <a:pt x="623515" y="40539"/>
                    <a:pt x="619473" y="40289"/>
                    <a:pt x="615485" y="39650"/>
                  </a:cubicBezTo>
                  <a:cubicBezTo>
                    <a:pt x="608594" y="38341"/>
                    <a:pt x="601673" y="38918"/>
                    <a:pt x="594766" y="38871"/>
                  </a:cubicBezTo>
                  <a:cubicBezTo>
                    <a:pt x="593036" y="39728"/>
                    <a:pt x="591181" y="39151"/>
                    <a:pt x="589403" y="39338"/>
                  </a:cubicBezTo>
                  <a:cubicBezTo>
                    <a:pt x="588063" y="39338"/>
                    <a:pt x="586737" y="38684"/>
                    <a:pt x="585381" y="39214"/>
                  </a:cubicBezTo>
                  <a:lnTo>
                    <a:pt x="584773" y="39385"/>
                  </a:lnTo>
                  <a:lnTo>
                    <a:pt x="583666" y="39759"/>
                  </a:lnTo>
                  <a:cubicBezTo>
                    <a:pt x="583331" y="39931"/>
                    <a:pt x="583013" y="40149"/>
                    <a:pt x="582715" y="40383"/>
                  </a:cubicBezTo>
                  <a:cubicBezTo>
                    <a:pt x="582715" y="40383"/>
                    <a:pt x="582357" y="40819"/>
                    <a:pt x="582372" y="40835"/>
                  </a:cubicBezTo>
                  <a:cubicBezTo>
                    <a:pt x="582146" y="41396"/>
                    <a:pt x="582004" y="41989"/>
                    <a:pt x="581951" y="42581"/>
                  </a:cubicBezTo>
                  <a:cubicBezTo>
                    <a:pt x="581951" y="43283"/>
                    <a:pt x="581951" y="43984"/>
                    <a:pt x="581951" y="44686"/>
                  </a:cubicBezTo>
                  <a:cubicBezTo>
                    <a:pt x="581951" y="46245"/>
                    <a:pt x="581951" y="47804"/>
                    <a:pt x="581951" y="49363"/>
                  </a:cubicBezTo>
                  <a:cubicBezTo>
                    <a:pt x="581951" y="50922"/>
                    <a:pt x="581951" y="52138"/>
                    <a:pt x="581951" y="53525"/>
                  </a:cubicBezTo>
                  <a:cubicBezTo>
                    <a:pt x="582357" y="56285"/>
                    <a:pt x="582076" y="59106"/>
                    <a:pt x="582591" y="61866"/>
                  </a:cubicBezTo>
                  <a:cubicBezTo>
                    <a:pt x="582773" y="62411"/>
                    <a:pt x="582909" y="62957"/>
                    <a:pt x="582996" y="63518"/>
                  </a:cubicBezTo>
                  <a:cubicBezTo>
                    <a:pt x="583105" y="64656"/>
                    <a:pt x="582996" y="65794"/>
                    <a:pt x="583136" y="66932"/>
                  </a:cubicBezTo>
                  <a:cubicBezTo>
                    <a:pt x="583588" y="69505"/>
                    <a:pt x="583277" y="72171"/>
                    <a:pt x="584103" y="74727"/>
                  </a:cubicBezTo>
                  <a:cubicBezTo>
                    <a:pt x="584181" y="75335"/>
                    <a:pt x="584228" y="75959"/>
                    <a:pt x="584243" y="76582"/>
                  </a:cubicBezTo>
                  <a:cubicBezTo>
                    <a:pt x="584321" y="80137"/>
                    <a:pt x="584695" y="83691"/>
                    <a:pt x="585366" y="87184"/>
                  </a:cubicBezTo>
                  <a:cubicBezTo>
                    <a:pt x="586967" y="102415"/>
                    <a:pt x="587788" y="117724"/>
                    <a:pt x="587829" y="133033"/>
                  </a:cubicBezTo>
                  <a:cubicBezTo>
                    <a:pt x="588060" y="145645"/>
                    <a:pt x="586898" y="158242"/>
                    <a:pt x="584368" y="170589"/>
                  </a:cubicBezTo>
                  <a:cubicBezTo>
                    <a:pt x="583994" y="172460"/>
                    <a:pt x="583760" y="174393"/>
                    <a:pt x="583230" y="176217"/>
                  </a:cubicBezTo>
                  <a:cubicBezTo>
                    <a:pt x="576152" y="200599"/>
                    <a:pt x="570961" y="225512"/>
                    <a:pt x="562480" y="249489"/>
                  </a:cubicBezTo>
                  <a:cubicBezTo>
                    <a:pt x="560360" y="255491"/>
                    <a:pt x="558286" y="261477"/>
                    <a:pt x="553827" y="266279"/>
                  </a:cubicBezTo>
                  <a:cubicBezTo>
                    <a:pt x="553456" y="266715"/>
                    <a:pt x="553132" y="267199"/>
                    <a:pt x="552861" y="267713"/>
                  </a:cubicBezTo>
                  <a:cubicBezTo>
                    <a:pt x="531815" y="302930"/>
                    <a:pt x="499980" y="323836"/>
                    <a:pt x="461115" y="333424"/>
                  </a:cubicBezTo>
                  <a:cubicBezTo>
                    <a:pt x="429795" y="341219"/>
                    <a:pt x="398008" y="348000"/>
                    <a:pt x="365472" y="348078"/>
                  </a:cubicBezTo>
                  <a:cubicBezTo>
                    <a:pt x="331283" y="348172"/>
                    <a:pt x="297376" y="345678"/>
                    <a:pt x="265136" y="332691"/>
                  </a:cubicBezTo>
                  <a:cubicBezTo>
                    <a:pt x="264425" y="332395"/>
                    <a:pt x="263696" y="332146"/>
                    <a:pt x="262953" y="331943"/>
                  </a:cubicBezTo>
                  <a:cubicBezTo>
                    <a:pt x="241580" y="326144"/>
                    <a:pt x="223496" y="314124"/>
                    <a:pt x="205677" y="301652"/>
                  </a:cubicBezTo>
                  <a:cubicBezTo>
                    <a:pt x="203416" y="300171"/>
                    <a:pt x="201326" y="298440"/>
                    <a:pt x="199441" y="296492"/>
                  </a:cubicBezTo>
                  <a:cubicBezTo>
                    <a:pt x="185706" y="281385"/>
                    <a:pt x="172050" y="266107"/>
                    <a:pt x="163803" y="247088"/>
                  </a:cubicBezTo>
                  <a:cubicBezTo>
                    <a:pt x="162789" y="244796"/>
                    <a:pt x="161651" y="242567"/>
                    <a:pt x="160451" y="240369"/>
                  </a:cubicBezTo>
                  <a:cubicBezTo>
                    <a:pt x="159458" y="238919"/>
                    <a:pt x="159361" y="237032"/>
                    <a:pt x="160201" y="235489"/>
                  </a:cubicBezTo>
                  <a:cubicBezTo>
                    <a:pt x="161296" y="233416"/>
                    <a:pt x="161531" y="230999"/>
                    <a:pt x="160856" y="228754"/>
                  </a:cubicBezTo>
                  <a:cubicBezTo>
                    <a:pt x="155727" y="210639"/>
                    <a:pt x="155368" y="191916"/>
                    <a:pt x="153669" y="173333"/>
                  </a:cubicBezTo>
                  <a:cubicBezTo>
                    <a:pt x="151377" y="148249"/>
                    <a:pt x="150364" y="123055"/>
                    <a:pt x="147012" y="98050"/>
                  </a:cubicBezTo>
                  <a:cubicBezTo>
                    <a:pt x="145095" y="83754"/>
                    <a:pt x="143894" y="69364"/>
                    <a:pt x="140948" y="55209"/>
                  </a:cubicBezTo>
                  <a:cubicBezTo>
                    <a:pt x="137612" y="39260"/>
                    <a:pt x="127806" y="30530"/>
                    <a:pt x="111452" y="29501"/>
                  </a:cubicBezTo>
                  <a:cubicBezTo>
                    <a:pt x="104951" y="29080"/>
                    <a:pt x="98419" y="28925"/>
                    <a:pt x="91887" y="28893"/>
                  </a:cubicBezTo>
                  <a:cubicBezTo>
                    <a:pt x="78394" y="28566"/>
                    <a:pt x="65004" y="26461"/>
                    <a:pt x="52055" y="22657"/>
                  </a:cubicBezTo>
                  <a:cubicBezTo>
                    <a:pt x="34370" y="17949"/>
                    <a:pt x="17421" y="10809"/>
                    <a:pt x="1684" y="1471"/>
                  </a:cubicBezTo>
                  <a:cubicBezTo>
                    <a:pt x="914" y="925"/>
                    <a:pt x="180" y="348"/>
                    <a:pt x="-514" y="-291"/>
                  </a:cubicBezTo>
                  <a:close/>
                </a:path>
              </a:pathLst>
            </a:custGeom>
            <a:solidFill>
              <a:srgbClr val="020202"/>
            </a:solidFill>
            <a:ln w="1557" cap="flat">
              <a:noFill/>
              <a:prstDash val="solid"/>
              <a:miter/>
            </a:ln>
          </p:spPr>
          <p:txBody>
            <a:bodyPr rtlCol="0" anchor="ctr"/>
            <a:lstStyle/>
            <a:p>
              <a:endParaRPr lang="es-CO"/>
            </a:p>
          </p:txBody>
        </p:sp>
        <p:sp>
          <p:nvSpPr>
            <p:cNvPr id="1200" name="Freeform: Shape 1199">
              <a:extLst>
                <a:ext uri="{FF2B5EF4-FFF2-40B4-BE49-F238E27FC236}">
                  <a16:creationId xmlns:a16="http://schemas.microsoft.com/office/drawing/2014/main" id="{E0D54FD8-E2CB-0CA7-39E4-F818B5E021E0}"/>
                </a:ext>
              </a:extLst>
            </p:cNvPr>
            <p:cNvSpPr/>
            <p:nvPr/>
          </p:nvSpPr>
          <p:spPr>
            <a:xfrm>
              <a:off x="4181860" y="5341980"/>
              <a:ext cx="414527" cy="284054"/>
            </a:xfrm>
            <a:custGeom>
              <a:avLst/>
              <a:gdLst>
                <a:gd name="connsiteX0" fmla="*/ 380632 w 414527"/>
                <a:gd name="connsiteY0" fmla="*/ 181874 h 284054"/>
                <a:gd name="connsiteX1" fmla="*/ 383890 w 414527"/>
                <a:gd name="connsiteY1" fmla="*/ 188391 h 284054"/>
                <a:gd name="connsiteX2" fmla="*/ 412108 w 414527"/>
                <a:gd name="connsiteY2" fmla="*/ 229610 h 284054"/>
                <a:gd name="connsiteX3" fmla="*/ 413931 w 414527"/>
                <a:gd name="connsiteY3" fmla="*/ 236095 h 284054"/>
                <a:gd name="connsiteX4" fmla="*/ 404578 w 414527"/>
                <a:gd name="connsiteY4" fmla="*/ 262302 h 284054"/>
                <a:gd name="connsiteX5" fmla="*/ 372525 w 414527"/>
                <a:gd name="connsiteY5" fmla="*/ 282802 h 284054"/>
                <a:gd name="connsiteX6" fmla="*/ 343544 w 414527"/>
                <a:gd name="connsiteY6" fmla="*/ 278796 h 284054"/>
                <a:gd name="connsiteX7" fmla="*/ 325615 w 414527"/>
                <a:gd name="connsiteY7" fmla="*/ 263798 h 284054"/>
                <a:gd name="connsiteX8" fmla="*/ 321578 w 414527"/>
                <a:gd name="connsiteY8" fmla="*/ 258966 h 284054"/>
                <a:gd name="connsiteX9" fmla="*/ 317197 w 414527"/>
                <a:gd name="connsiteY9" fmla="*/ 251015 h 284054"/>
                <a:gd name="connsiteX10" fmla="*/ 308217 w 414527"/>
                <a:gd name="connsiteY10" fmla="*/ 242705 h 284054"/>
                <a:gd name="connsiteX11" fmla="*/ 295028 w 414527"/>
                <a:gd name="connsiteY11" fmla="*/ 239011 h 284054"/>
                <a:gd name="connsiteX12" fmla="*/ 292752 w 414527"/>
                <a:gd name="connsiteY12" fmla="*/ 238808 h 284054"/>
                <a:gd name="connsiteX13" fmla="*/ 282806 w 414527"/>
                <a:gd name="connsiteY13" fmla="*/ 235269 h 284054"/>
                <a:gd name="connsiteX14" fmla="*/ 259078 w 414527"/>
                <a:gd name="connsiteY14" fmla="*/ 209780 h 284054"/>
                <a:gd name="connsiteX15" fmla="*/ 229458 w 414527"/>
                <a:gd name="connsiteY15" fmla="*/ 167220 h 284054"/>
                <a:gd name="connsiteX16" fmla="*/ 216627 w 414527"/>
                <a:gd name="connsiteY16" fmla="*/ 149666 h 284054"/>
                <a:gd name="connsiteX17" fmla="*/ 215832 w 414527"/>
                <a:gd name="connsiteY17" fmla="*/ 148341 h 284054"/>
                <a:gd name="connsiteX18" fmla="*/ 214959 w 414527"/>
                <a:gd name="connsiteY18" fmla="*/ 147093 h 284054"/>
                <a:gd name="connsiteX19" fmla="*/ 214117 w 414527"/>
                <a:gd name="connsiteY19" fmla="*/ 145862 h 284054"/>
                <a:gd name="connsiteX20" fmla="*/ 211374 w 414527"/>
                <a:gd name="connsiteY20" fmla="*/ 142479 h 284054"/>
                <a:gd name="connsiteX21" fmla="*/ 210423 w 414527"/>
                <a:gd name="connsiteY21" fmla="*/ 141465 h 284054"/>
                <a:gd name="connsiteX22" fmla="*/ 209503 w 414527"/>
                <a:gd name="connsiteY22" fmla="*/ 140452 h 284054"/>
                <a:gd name="connsiteX23" fmla="*/ 209051 w 414527"/>
                <a:gd name="connsiteY23" fmla="*/ 139953 h 284054"/>
                <a:gd name="connsiteX24" fmla="*/ 208100 w 414527"/>
                <a:gd name="connsiteY24" fmla="*/ 138987 h 284054"/>
                <a:gd name="connsiteX25" fmla="*/ 207616 w 414527"/>
                <a:gd name="connsiteY25" fmla="*/ 138503 h 284054"/>
                <a:gd name="connsiteX26" fmla="*/ 205902 w 414527"/>
                <a:gd name="connsiteY26" fmla="*/ 136336 h 284054"/>
                <a:gd name="connsiteX27" fmla="*/ 203251 w 414527"/>
                <a:gd name="connsiteY27" fmla="*/ 133219 h 284054"/>
                <a:gd name="connsiteX28" fmla="*/ 202331 w 414527"/>
                <a:gd name="connsiteY28" fmla="*/ 132236 h 284054"/>
                <a:gd name="connsiteX29" fmla="*/ 201443 w 414527"/>
                <a:gd name="connsiteY29" fmla="*/ 131254 h 284054"/>
                <a:gd name="connsiteX30" fmla="*/ 201006 w 414527"/>
                <a:gd name="connsiteY30" fmla="*/ 130771 h 284054"/>
                <a:gd name="connsiteX31" fmla="*/ 200102 w 414527"/>
                <a:gd name="connsiteY31" fmla="*/ 129836 h 284054"/>
                <a:gd name="connsiteX32" fmla="*/ 199650 w 414527"/>
                <a:gd name="connsiteY32" fmla="*/ 129368 h 284054"/>
                <a:gd name="connsiteX33" fmla="*/ 198808 w 414527"/>
                <a:gd name="connsiteY33" fmla="*/ 128401 h 284054"/>
                <a:gd name="connsiteX34" fmla="*/ 198029 w 414527"/>
                <a:gd name="connsiteY34" fmla="*/ 127372 h 284054"/>
                <a:gd name="connsiteX35" fmla="*/ 196174 w 414527"/>
                <a:gd name="connsiteY35" fmla="*/ 125595 h 284054"/>
                <a:gd name="connsiteX36" fmla="*/ 195067 w 414527"/>
                <a:gd name="connsiteY36" fmla="*/ 124753 h 284054"/>
                <a:gd name="connsiteX37" fmla="*/ 194053 w 414527"/>
                <a:gd name="connsiteY37" fmla="*/ 123724 h 284054"/>
                <a:gd name="connsiteX38" fmla="*/ 193165 w 414527"/>
                <a:gd name="connsiteY38" fmla="*/ 122555 h 284054"/>
                <a:gd name="connsiteX39" fmla="*/ 186025 w 414527"/>
                <a:gd name="connsiteY39" fmla="*/ 114885 h 284054"/>
                <a:gd name="connsiteX40" fmla="*/ 185058 w 414527"/>
                <a:gd name="connsiteY40" fmla="*/ 113840 h 284054"/>
                <a:gd name="connsiteX41" fmla="*/ 184123 w 414527"/>
                <a:gd name="connsiteY41" fmla="*/ 112811 h 284054"/>
                <a:gd name="connsiteX42" fmla="*/ 183655 w 414527"/>
                <a:gd name="connsiteY42" fmla="*/ 112313 h 284054"/>
                <a:gd name="connsiteX43" fmla="*/ 182704 w 414527"/>
                <a:gd name="connsiteY43" fmla="*/ 111315 h 284054"/>
                <a:gd name="connsiteX44" fmla="*/ 182221 w 414527"/>
                <a:gd name="connsiteY44" fmla="*/ 110816 h 284054"/>
                <a:gd name="connsiteX45" fmla="*/ 181301 w 414527"/>
                <a:gd name="connsiteY45" fmla="*/ 109756 h 284054"/>
                <a:gd name="connsiteX46" fmla="*/ 180459 w 414527"/>
                <a:gd name="connsiteY46" fmla="*/ 108618 h 284054"/>
                <a:gd name="connsiteX47" fmla="*/ 176733 w 414527"/>
                <a:gd name="connsiteY47" fmla="*/ 104393 h 284054"/>
                <a:gd name="connsiteX48" fmla="*/ 175813 w 414527"/>
                <a:gd name="connsiteY48" fmla="*/ 103411 h 284054"/>
                <a:gd name="connsiteX49" fmla="*/ 174956 w 414527"/>
                <a:gd name="connsiteY49" fmla="*/ 102444 h 284054"/>
                <a:gd name="connsiteX50" fmla="*/ 174535 w 414527"/>
                <a:gd name="connsiteY50" fmla="*/ 101977 h 284054"/>
                <a:gd name="connsiteX51" fmla="*/ 173693 w 414527"/>
                <a:gd name="connsiteY51" fmla="*/ 101088 h 284054"/>
                <a:gd name="connsiteX52" fmla="*/ 173288 w 414527"/>
                <a:gd name="connsiteY52" fmla="*/ 100651 h 284054"/>
                <a:gd name="connsiteX53" fmla="*/ 172461 w 414527"/>
                <a:gd name="connsiteY53" fmla="*/ 99810 h 284054"/>
                <a:gd name="connsiteX54" fmla="*/ 172041 w 414527"/>
                <a:gd name="connsiteY54" fmla="*/ 99389 h 284054"/>
                <a:gd name="connsiteX55" fmla="*/ 171214 w 414527"/>
                <a:gd name="connsiteY55" fmla="*/ 98547 h 284054"/>
                <a:gd name="connsiteX56" fmla="*/ 170793 w 414527"/>
                <a:gd name="connsiteY56" fmla="*/ 98142 h 284054"/>
                <a:gd name="connsiteX57" fmla="*/ 169920 w 414527"/>
                <a:gd name="connsiteY57" fmla="*/ 97300 h 284054"/>
                <a:gd name="connsiteX58" fmla="*/ 169468 w 414527"/>
                <a:gd name="connsiteY58" fmla="*/ 96863 h 284054"/>
                <a:gd name="connsiteX59" fmla="*/ 168533 w 414527"/>
                <a:gd name="connsiteY59" fmla="*/ 95990 h 284054"/>
                <a:gd name="connsiteX60" fmla="*/ 168050 w 414527"/>
                <a:gd name="connsiteY60" fmla="*/ 95554 h 284054"/>
                <a:gd name="connsiteX61" fmla="*/ 167021 w 414527"/>
                <a:gd name="connsiteY61" fmla="*/ 94618 h 284054"/>
                <a:gd name="connsiteX62" fmla="*/ 166475 w 414527"/>
                <a:gd name="connsiteY62" fmla="*/ 94135 h 284054"/>
                <a:gd name="connsiteX63" fmla="*/ 162032 w 414527"/>
                <a:gd name="connsiteY63" fmla="*/ 90206 h 284054"/>
                <a:gd name="connsiteX64" fmla="*/ 160863 w 414527"/>
                <a:gd name="connsiteY64" fmla="*/ 89364 h 284054"/>
                <a:gd name="connsiteX65" fmla="*/ 159818 w 414527"/>
                <a:gd name="connsiteY65" fmla="*/ 88460 h 284054"/>
                <a:gd name="connsiteX66" fmla="*/ 159335 w 414527"/>
                <a:gd name="connsiteY66" fmla="*/ 87993 h 284054"/>
                <a:gd name="connsiteX67" fmla="*/ 158400 w 414527"/>
                <a:gd name="connsiteY67" fmla="*/ 87104 h 284054"/>
                <a:gd name="connsiteX68" fmla="*/ 157932 w 414527"/>
                <a:gd name="connsiteY68" fmla="*/ 86667 h 284054"/>
                <a:gd name="connsiteX69" fmla="*/ 155968 w 414527"/>
                <a:gd name="connsiteY69" fmla="*/ 85202 h 284054"/>
                <a:gd name="connsiteX70" fmla="*/ 154954 w 414527"/>
                <a:gd name="connsiteY70" fmla="*/ 84516 h 284054"/>
                <a:gd name="connsiteX71" fmla="*/ 154019 w 414527"/>
                <a:gd name="connsiteY71" fmla="*/ 83752 h 284054"/>
                <a:gd name="connsiteX72" fmla="*/ 153536 w 414527"/>
                <a:gd name="connsiteY72" fmla="*/ 83378 h 284054"/>
                <a:gd name="connsiteX73" fmla="*/ 151977 w 414527"/>
                <a:gd name="connsiteY73" fmla="*/ 82443 h 284054"/>
                <a:gd name="connsiteX74" fmla="*/ 150870 w 414527"/>
                <a:gd name="connsiteY74" fmla="*/ 81694 h 284054"/>
                <a:gd name="connsiteX75" fmla="*/ 149778 w 414527"/>
                <a:gd name="connsiteY75" fmla="*/ 80774 h 284054"/>
                <a:gd name="connsiteX76" fmla="*/ 149248 w 414527"/>
                <a:gd name="connsiteY76" fmla="*/ 80291 h 284054"/>
                <a:gd name="connsiteX77" fmla="*/ 144727 w 414527"/>
                <a:gd name="connsiteY77" fmla="*/ 76316 h 284054"/>
                <a:gd name="connsiteX78" fmla="*/ 142436 w 414527"/>
                <a:gd name="connsiteY78" fmla="*/ 74523 h 284054"/>
                <a:gd name="connsiteX79" fmla="*/ 141921 w 414527"/>
                <a:gd name="connsiteY79" fmla="*/ 74040 h 284054"/>
                <a:gd name="connsiteX80" fmla="*/ 140908 w 414527"/>
                <a:gd name="connsiteY80" fmla="*/ 73073 h 284054"/>
                <a:gd name="connsiteX81" fmla="*/ 140393 w 414527"/>
                <a:gd name="connsiteY81" fmla="*/ 72590 h 284054"/>
                <a:gd name="connsiteX82" fmla="*/ 137135 w 414527"/>
                <a:gd name="connsiteY82" fmla="*/ 70064 h 284054"/>
                <a:gd name="connsiteX83" fmla="*/ 135982 w 414527"/>
                <a:gd name="connsiteY83" fmla="*/ 69254 h 284054"/>
                <a:gd name="connsiteX84" fmla="*/ 132661 w 414527"/>
                <a:gd name="connsiteY84" fmla="*/ 66713 h 284054"/>
                <a:gd name="connsiteX85" fmla="*/ 131492 w 414527"/>
                <a:gd name="connsiteY85" fmla="*/ 65933 h 284054"/>
                <a:gd name="connsiteX86" fmla="*/ 129184 w 414527"/>
                <a:gd name="connsiteY86" fmla="*/ 64374 h 284054"/>
                <a:gd name="connsiteX87" fmla="*/ 128031 w 414527"/>
                <a:gd name="connsiteY87" fmla="*/ 63626 h 284054"/>
                <a:gd name="connsiteX88" fmla="*/ 125801 w 414527"/>
                <a:gd name="connsiteY88" fmla="*/ 62067 h 284054"/>
                <a:gd name="connsiteX89" fmla="*/ 124710 w 414527"/>
                <a:gd name="connsiteY89" fmla="*/ 61334 h 284054"/>
                <a:gd name="connsiteX90" fmla="*/ 122621 w 414527"/>
                <a:gd name="connsiteY90" fmla="*/ 59853 h 284054"/>
                <a:gd name="connsiteX91" fmla="*/ 121545 w 414527"/>
                <a:gd name="connsiteY91" fmla="*/ 59198 h 284054"/>
                <a:gd name="connsiteX92" fmla="*/ 119893 w 414527"/>
                <a:gd name="connsiteY92" fmla="*/ 58294 h 284054"/>
                <a:gd name="connsiteX93" fmla="*/ 118802 w 414527"/>
                <a:gd name="connsiteY93" fmla="*/ 57593 h 284054"/>
                <a:gd name="connsiteX94" fmla="*/ 117804 w 414527"/>
                <a:gd name="connsiteY94" fmla="*/ 56782 h 284054"/>
                <a:gd name="connsiteX95" fmla="*/ 117305 w 414527"/>
                <a:gd name="connsiteY95" fmla="*/ 56377 h 284054"/>
                <a:gd name="connsiteX96" fmla="*/ 115746 w 414527"/>
                <a:gd name="connsiteY96" fmla="*/ 55270 h 284054"/>
                <a:gd name="connsiteX97" fmla="*/ 114686 w 414527"/>
                <a:gd name="connsiteY97" fmla="*/ 54615 h 284054"/>
                <a:gd name="connsiteX98" fmla="*/ 113127 w 414527"/>
                <a:gd name="connsiteY98" fmla="*/ 53726 h 284054"/>
                <a:gd name="connsiteX99" fmla="*/ 112004 w 414527"/>
                <a:gd name="connsiteY99" fmla="*/ 53165 h 284054"/>
                <a:gd name="connsiteX100" fmla="*/ 110258 w 414527"/>
                <a:gd name="connsiteY100" fmla="*/ 52323 h 284054"/>
                <a:gd name="connsiteX101" fmla="*/ 109120 w 414527"/>
                <a:gd name="connsiteY101" fmla="*/ 51637 h 284054"/>
                <a:gd name="connsiteX102" fmla="*/ 105644 w 414527"/>
                <a:gd name="connsiteY102" fmla="*/ 49595 h 284054"/>
                <a:gd name="connsiteX103" fmla="*/ 104490 w 414527"/>
                <a:gd name="connsiteY103" fmla="*/ 48956 h 284054"/>
                <a:gd name="connsiteX104" fmla="*/ 102775 w 414527"/>
                <a:gd name="connsiteY104" fmla="*/ 48005 h 284054"/>
                <a:gd name="connsiteX105" fmla="*/ 101590 w 414527"/>
                <a:gd name="connsiteY105" fmla="*/ 47412 h 284054"/>
                <a:gd name="connsiteX106" fmla="*/ 99735 w 414527"/>
                <a:gd name="connsiteY106" fmla="*/ 46524 h 284054"/>
                <a:gd name="connsiteX107" fmla="*/ 98504 w 414527"/>
                <a:gd name="connsiteY107" fmla="*/ 45791 h 284054"/>
                <a:gd name="connsiteX108" fmla="*/ 90709 w 414527"/>
                <a:gd name="connsiteY108" fmla="*/ 41613 h 284054"/>
                <a:gd name="connsiteX109" fmla="*/ 89430 w 414527"/>
                <a:gd name="connsiteY109" fmla="*/ 40927 h 284054"/>
                <a:gd name="connsiteX110" fmla="*/ 87513 w 414527"/>
                <a:gd name="connsiteY110" fmla="*/ 39914 h 284054"/>
                <a:gd name="connsiteX111" fmla="*/ 86203 w 414527"/>
                <a:gd name="connsiteY111" fmla="*/ 39275 h 284054"/>
                <a:gd name="connsiteX112" fmla="*/ 82836 w 414527"/>
                <a:gd name="connsiteY112" fmla="*/ 37918 h 284054"/>
                <a:gd name="connsiteX113" fmla="*/ 81558 w 414527"/>
                <a:gd name="connsiteY113" fmla="*/ 37404 h 284054"/>
                <a:gd name="connsiteX114" fmla="*/ 79780 w 414527"/>
                <a:gd name="connsiteY114" fmla="*/ 36515 h 284054"/>
                <a:gd name="connsiteX115" fmla="*/ 78642 w 414527"/>
                <a:gd name="connsiteY115" fmla="*/ 35923 h 284054"/>
                <a:gd name="connsiteX116" fmla="*/ 76881 w 414527"/>
                <a:gd name="connsiteY116" fmla="*/ 35112 h 284054"/>
                <a:gd name="connsiteX117" fmla="*/ 75665 w 414527"/>
                <a:gd name="connsiteY117" fmla="*/ 34551 h 284054"/>
                <a:gd name="connsiteX118" fmla="*/ 71845 w 414527"/>
                <a:gd name="connsiteY118" fmla="*/ 33117 h 284054"/>
                <a:gd name="connsiteX119" fmla="*/ 70551 w 414527"/>
                <a:gd name="connsiteY119" fmla="*/ 32586 h 284054"/>
                <a:gd name="connsiteX120" fmla="*/ 65874 w 414527"/>
                <a:gd name="connsiteY120" fmla="*/ 30763 h 284054"/>
                <a:gd name="connsiteX121" fmla="*/ 64549 w 414527"/>
                <a:gd name="connsiteY121" fmla="*/ 30217 h 284054"/>
                <a:gd name="connsiteX122" fmla="*/ 60605 w 414527"/>
                <a:gd name="connsiteY122" fmla="*/ 28658 h 284054"/>
                <a:gd name="connsiteX123" fmla="*/ 59327 w 414527"/>
                <a:gd name="connsiteY123" fmla="*/ 28175 h 284054"/>
                <a:gd name="connsiteX124" fmla="*/ 56848 w 414527"/>
                <a:gd name="connsiteY124" fmla="*/ 27286 h 284054"/>
                <a:gd name="connsiteX125" fmla="*/ 55632 w 414527"/>
                <a:gd name="connsiteY125" fmla="*/ 26849 h 284054"/>
                <a:gd name="connsiteX126" fmla="*/ 53231 w 414527"/>
                <a:gd name="connsiteY126" fmla="*/ 26070 h 284054"/>
                <a:gd name="connsiteX127" fmla="*/ 52031 w 414527"/>
                <a:gd name="connsiteY127" fmla="*/ 25649 h 284054"/>
                <a:gd name="connsiteX128" fmla="*/ 49583 w 414527"/>
                <a:gd name="connsiteY128" fmla="*/ 24901 h 284054"/>
                <a:gd name="connsiteX129" fmla="*/ 48305 w 414527"/>
                <a:gd name="connsiteY129" fmla="*/ 24511 h 284054"/>
                <a:gd name="connsiteX130" fmla="*/ 44968 w 414527"/>
                <a:gd name="connsiteY130" fmla="*/ 23794 h 284054"/>
                <a:gd name="connsiteX131" fmla="*/ 43581 w 414527"/>
                <a:gd name="connsiteY131" fmla="*/ 23373 h 284054"/>
                <a:gd name="connsiteX132" fmla="*/ 36378 w 414527"/>
                <a:gd name="connsiteY132" fmla="*/ 21596 h 284054"/>
                <a:gd name="connsiteX133" fmla="*/ 35069 w 414527"/>
                <a:gd name="connsiteY133" fmla="*/ 20816 h 284054"/>
                <a:gd name="connsiteX134" fmla="*/ 20383 w 414527"/>
                <a:gd name="connsiteY134" fmla="*/ 17184 h 284054"/>
                <a:gd name="connsiteX135" fmla="*/ 4560 w 414527"/>
                <a:gd name="connsiteY135" fmla="*/ 14674 h 284054"/>
                <a:gd name="connsiteX136" fmla="*/ 880 w 414527"/>
                <a:gd name="connsiteY136" fmla="*/ 6287 h 284054"/>
                <a:gd name="connsiteX137" fmla="*/ 13836 w 414527"/>
                <a:gd name="connsiteY137" fmla="*/ -90 h 284054"/>
                <a:gd name="connsiteX138" fmla="*/ 51407 w 414527"/>
                <a:gd name="connsiteY138" fmla="*/ 7705 h 284054"/>
                <a:gd name="connsiteX139" fmla="*/ 114514 w 414527"/>
                <a:gd name="connsiteY139" fmla="*/ 28954 h 284054"/>
                <a:gd name="connsiteX140" fmla="*/ 143402 w 414527"/>
                <a:gd name="connsiteY140" fmla="*/ 40288 h 284054"/>
                <a:gd name="connsiteX141" fmla="*/ 148734 w 414527"/>
                <a:gd name="connsiteY141" fmla="*/ 43546 h 284054"/>
                <a:gd name="connsiteX142" fmla="*/ 145616 w 414527"/>
                <a:gd name="connsiteY142" fmla="*/ 53009 h 284054"/>
                <a:gd name="connsiteX143" fmla="*/ 143277 w 414527"/>
                <a:gd name="connsiteY143" fmla="*/ 54646 h 284054"/>
                <a:gd name="connsiteX144" fmla="*/ 155749 w 414527"/>
                <a:gd name="connsiteY144" fmla="*/ 61848 h 284054"/>
                <a:gd name="connsiteX145" fmla="*/ 165789 w 414527"/>
                <a:gd name="connsiteY145" fmla="*/ 67461 h 284054"/>
                <a:gd name="connsiteX146" fmla="*/ 168252 w 414527"/>
                <a:gd name="connsiteY146" fmla="*/ 69753 h 284054"/>
                <a:gd name="connsiteX147" fmla="*/ 173179 w 414527"/>
                <a:gd name="connsiteY147" fmla="*/ 81149 h 284054"/>
                <a:gd name="connsiteX148" fmla="*/ 177856 w 414527"/>
                <a:gd name="connsiteY148" fmla="*/ 88086 h 284054"/>
                <a:gd name="connsiteX149" fmla="*/ 190873 w 414527"/>
                <a:gd name="connsiteY149" fmla="*/ 99389 h 284054"/>
                <a:gd name="connsiteX150" fmla="*/ 205028 w 414527"/>
                <a:gd name="connsiteY150" fmla="*/ 113778 h 284054"/>
                <a:gd name="connsiteX151" fmla="*/ 220151 w 414527"/>
                <a:gd name="connsiteY151" fmla="*/ 121012 h 284054"/>
                <a:gd name="connsiteX152" fmla="*/ 272501 w 414527"/>
                <a:gd name="connsiteY152" fmla="*/ 130693 h 284054"/>
                <a:gd name="connsiteX153" fmla="*/ 281528 w 414527"/>
                <a:gd name="connsiteY153" fmla="*/ 127435 h 284054"/>
                <a:gd name="connsiteX154" fmla="*/ 311741 w 414527"/>
                <a:gd name="connsiteY154" fmla="*/ 105843 h 284054"/>
                <a:gd name="connsiteX155" fmla="*/ 321827 w 414527"/>
                <a:gd name="connsiteY155" fmla="*/ 103816 h 284054"/>
                <a:gd name="connsiteX156" fmla="*/ 327658 w 414527"/>
                <a:gd name="connsiteY156" fmla="*/ 105843 h 284054"/>
                <a:gd name="connsiteX157" fmla="*/ 327658 w 414527"/>
                <a:gd name="connsiteY157" fmla="*/ 105843 h 284054"/>
                <a:gd name="connsiteX158" fmla="*/ 331337 w 414527"/>
                <a:gd name="connsiteY158" fmla="*/ 110520 h 284054"/>
                <a:gd name="connsiteX159" fmla="*/ 352788 w 414527"/>
                <a:gd name="connsiteY159" fmla="*/ 140421 h 284054"/>
                <a:gd name="connsiteX160" fmla="*/ 380008 w 414527"/>
                <a:gd name="connsiteY160" fmla="*/ 180393 h 284054"/>
                <a:gd name="connsiteX161" fmla="*/ 380632 w 414527"/>
                <a:gd name="connsiteY161" fmla="*/ 181874 h 284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414527" h="284054">
                  <a:moveTo>
                    <a:pt x="380632" y="181874"/>
                  </a:moveTo>
                  <a:cubicBezTo>
                    <a:pt x="380367" y="184712"/>
                    <a:pt x="382565" y="186395"/>
                    <a:pt x="383890" y="188391"/>
                  </a:cubicBezTo>
                  <a:cubicBezTo>
                    <a:pt x="393104" y="202266"/>
                    <a:pt x="402099" y="216281"/>
                    <a:pt x="412108" y="229610"/>
                  </a:cubicBezTo>
                  <a:cubicBezTo>
                    <a:pt x="413604" y="231417"/>
                    <a:pt x="414259" y="233773"/>
                    <a:pt x="413931" y="236095"/>
                  </a:cubicBezTo>
                  <a:cubicBezTo>
                    <a:pt x="412372" y="245449"/>
                    <a:pt x="410361" y="254538"/>
                    <a:pt x="404578" y="262302"/>
                  </a:cubicBezTo>
                  <a:cubicBezTo>
                    <a:pt x="396798" y="272867"/>
                    <a:pt x="385371" y="280171"/>
                    <a:pt x="372525" y="282802"/>
                  </a:cubicBezTo>
                  <a:cubicBezTo>
                    <a:pt x="362142" y="285110"/>
                    <a:pt x="352539" y="282927"/>
                    <a:pt x="343544" y="278796"/>
                  </a:cubicBezTo>
                  <a:cubicBezTo>
                    <a:pt x="336497" y="275569"/>
                    <a:pt x="330620" y="269925"/>
                    <a:pt x="325615" y="263798"/>
                  </a:cubicBezTo>
                  <a:cubicBezTo>
                    <a:pt x="324368" y="262104"/>
                    <a:pt x="323028" y="260490"/>
                    <a:pt x="321578" y="258966"/>
                  </a:cubicBezTo>
                  <a:cubicBezTo>
                    <a:pt x="319286" y="256863"/>
                    <a:pt x="317758" y="254070"/>
                    <a:pt x="317197" y="251015"/>
                  </a:cubicBezTo>
                  <a:cubicBezTo>
                    <a:pt x="316324" y="245730"/>
                    <a:pt x="312801" y="243360"/>
                    <a:pt x="308217" y="242705"/>
                  </a:cubicBezTo>
                  <a:cubicBezTo>
                    <a:pt x="303665" y="242116"/>
                    <a:pt x="299222" y="240872"/>
                    <a:pt x="295028" y="239011"/>
                  </a:cubicBezTo>
                  <a:cubicBezTo>
                    <a:pt x="294280" y="238822"/>
                    <a:pt x="293516" y="238755"/>
                    <a:pt x="292752" y="238808"/>
                  </a:cubicBezTo>
                  <a:cubicBezTo>
                    <a:pt x="288434" y="240367"/>
                    <a:pt x="285846" y="237249"/>
                    <a:pt x="282806" y="235269"/>
                  </a:cubicBezTo>
                  <a:cubicBezTo>
                    <a:pt x="273078" y="228664"/>
                    <a:pt x="264971" y="219952"/>
                    <a:pt x="259078" y="209780"/>
                  </a:cubicBezTo>
                  <a:cubicBezTo>
                    <a:pt x="250114" y="194979"/>
                    <a:pt x="240230" y="180764"/>
                    <a:pt x="229458" y="167220"/>
                  </a:cubicBezTo>
                  <a:cubicBezTo>
                    <a:pt x="225030" y="161467"/>
                    <a:pt x="219028" y="156884"/>
                    <a:pt x="216627" y="149666"/>
                  </a:cubicBezTo>
                  <a:cubicBezTo>
                    <a:pt x="216347" y="149229"/>
                    <a:pt x="216097" y="148777"/>
                    <a:pt x="215832" y="148341"/>
                  </a:cubicBezTo>
                  <a:cubicBezTo>
                    <a:pt x="215567" y="147904"/>
                    <a:pt x="215240" y="147514"/>
                    <a:pt x="214959" y="147093"/>
                  </a:cubicBezTo>
                  <a:cubicBezTo>
                    <a:pt x="214679" y="146672"/>
                    <a:pt x="214382" y="146283"/>
                    <a:pt x="214117" y="145862"/>
                  </a:cubicBezTo>
                  <a:cubicBezTo>
                    <a:pt x="213322" y="144640"/>
                    <a:pt x="212402" y="143506"/>
                    <a:pt x="211374" y="142479"/>
                  </a:cubicBezTo>
                  <a:cubicBezTo>
                    <a:pt x="211030" y="142161"/>
                    <a:pt x="210719" y="141822"/>
                    <a:pt x="210423" y="141465"/>
                  </a:cubicBezTo>
                  <a:cubicBezTo>
                    <a:pt x="210095" y="141138"/>
                    <a:pt x="209799" y="140795"/>
                    <a:pt x="209503" y="140452"/>
                  </a:cubicBezTo>
                  <a:cubicBezTo>
                    <a:pt x="209207" y="140109"/>
                    <a:pt x="209207" y="140125"/>
                    <a:pt x="209051" y="139953"/>
                  </a:cubicBezTo>
                  <a:cubicBezTo>
                    <a:pt x="208895" y="139782"/>
                    <a:pt x="208412" y="139314"/>
                    <a:pt x="208100" y="138987"/>
                  </a:cubicBezTo>
                  <a:lnTo>
                    <a:pt x="207616" y="138503"/>
                  </a:lnTo>
                  <a:cubicBezTo>
                    <a:pt x="206977" y="137833"/>
                    <a:pt x="206416" y="137108"/>
                    <a:pt x="205902" y="136336"/>
                  </a:cubicBezTo>
                  <a:cubicBezTo>
                    <a:pt x="205122" y="135211"/>
                    <a:pt x="204233" y="134166"/>
                    <a:pt x="203251" y="133219"/>
                  </a:cubicBezTo>
                  <a:cubicBezTo>
                    <a:pt x="202924" y="132907"/>
                    <a:pt x="202628" y="132564"/>
                    <a:pt x="202331" y="132236"/>
                  </a:cubicBezTo>
                  <a:cubicBezTo>
                    <a:pt x="202035" y="131909"/>
                    <a:pt x="201739" y="131582"/>
                    <a:pt x="201443" y="131254"/>
                  </a:cubicBezTo>
                  <a:cubicBezTo>
                    <a:pt x="201147" y="130927"/>
                    <a:pt x="201147" y="130927"/>
                    <a:pt x="201006" y="130771"/>
                  </a:cubicBezTo>
                  <a:cubicBezTo>
                    <a:pt x="200866" y="130615"/>
                    <a:pt x="200398" y="130147"/>
                    <a:pt x="200102" y="129836"/>
                  </a:cubicBezTo>
                  <a:lnTo>
                    <a:pt x="199650" y="129368"/>
                  </a:lnTo>
                  <a:cubicBezTo>
                    <a:pt x="199354" y="129064"/>
                    <a:pt x="199073" y="128741"/>
                    <a:pt x="198808" y="128401"/>
                  </a:cubicBezTo>
                  <a:cubicBezTo>
                    <a:pt x="198528" y="128072"/>
                    <a:pt x="198278" y="127728"/>
                    <a:pt x="198029" y="127372"/>
                  </a:cubicBezTo>
                  <a:cubicBezTo>
                    <a:pt x="197514" y="126682"/>
                    <a:pt x="196891" y="126082"/>
                    <a:pt x="196174" y="125595"/>
                  </a:cubicBezTo>
                  <a:cubicBezTo>
                    <a:pt x="195784" y="125346"/>
                    <a:pt x="195410" y="125065"/>
                    <a:pt x="195067" y="124753"/>
                  </a:cubicBezTo>
                  <a:cubicBezTo>
                    <a:pt x="194692" y="124441"/>
                    <a:pt x="194365" y="124097"/>
                    <a:pt x="194053" y="123724"/>
                  </a:cubicBezTo>
                  <a:cubicBezTo>
                    <a:pt x="193741" y="123352"/>
                    <a:pt x="193445" y="122962"/>
                    <a:pt x="193165" y="122555"/>
                  </a:cubicBezTo>
                  <a:cubicBezTo>
                    <a:pt x="190951" y="119844"/>
                    <a:pt x="188566" y="117281"/>
                    <a:pt x="186025" y="114885"/>
                  </a:cubicBezTo>
                  <a:cubicBezTo>
                    <a:pt x="185682" y="114558"/>
                    <a:pt x="185370" y="114199"/>
                    <a:pt x="185058" y="113840"/>
                  </a:cubicBezTo>
                  <a:cubicBezTo>
                    <a:pt x="184746" y="113482"/>
                    <a:pt x="184434" y="113154"/>
                    <a:pt x="184123" y="112811"/>
                  </a:cubicBezTo>
                  <a:cubicBezTo>
                    <a:pt x="183811" y="112468"/>
                    <a:pt x="183826" y="112468"/>
                    <a:pt x="183655" y="112313"/>
                  </a:cubicBezTo>
                  <a:cubicBezTo>
                    <a:pt x="183483" y="112157"/>
                    <a:pt x="183016" y="111658"/>
                    <a:pt x="182704" y="111315"/>
                  </a:cubicBezTo>
                  <a:cubicBezTo>
                    <a:pt x="182392" y="110972"/>
                    <a:pt x="182392" y="110972"/>
                    <a:pt x="182221" y="110816"/>
                  </a:cubicBezTo>
                  <a:cubicBezTo>
                    <a:pt x="181893" y="110484"/>
                    <a:pt x="181582" y="110130"/>
                    <a:pt x="181301" y="109756"/>
                  </a:cubicBezTo>
                  <a:cubicBezTo>
                    <a:pt x="181005" y="109394"/>
                    <a:pt x="180724" y="109014"/>
                    <a:pt x="180459" y="108618"/>
                  </a:cubicBezTo>
                  <a:cubicBezTo>
                    <a:pt x="179337" y="107103"/>
                    <a:pt x="178089" y="105688"/>
                    <a:pt x="176733" y="104393"/>
                  </a:cubicBezTo>
                  <a:cubicBezTo>
                    <a:pt x="176406" y="104084"/>
                    <a:pt x="176094" y="103757"/>
                    <a:pt x="175813" y="103411"/>
                  </a:cubicBezTo>
                  <a:cubicBezTo>
                    <a:pt x="175517" y="103115"/>
                    <a:pt x="175236" y="102772"/>
                    <a:pt x="174956" y="102444"/>
                  </a:cubicBezTo>
                  <a:lnTo>
                    <a:pt x="174535" y="101977"/>
                  </a:lnTo>
                  <a:cubicBezTo>
                    <a:pt x="174239" y="101696"/>
                    <a:pt x="173974" y="101384"/>
                    <a:pt x="173693" y="101088"/>
                  </a:cubicBezTo>
                  <a:lnTo>
                    <a:pt x="173288" y="100651"/>
                  </a:lnTo>
                  <a:cubicBezTo>
                    <a:pt x="173007" y="100386"/>
                    <a:pt x="172727" y="100090"/>
                    <a:pt x="172461" y="99810"/>
                  </a:cubicBezTo>
                  <a:lnTo>
                    <a:pt x="172041" y="99389"/>
                  </a:lnTo>
                  <a:cubicBezTo>
                    <a:pt x="171760" y="99124"/>
                    <a:pt x="171479" y="98843"/>
                    <a:pt x="171214" y="98547"/>
                  </a:cubicBezTo>
                  <a:lnTo>
                    <a:pt x="170793" y="98142"/>
                  </a:lnTo>
                  <a:cubicBezTo>
                    <a:pt x="170482" y="97861"/>
                    <a:pt x="170201" y="97580"/>
                    <a:pt x="169920" y="97300"/>
                  </a:cubicBezTo>
                  <a:lnTo>
                    <a:pt x="169468" y="96863"/>
                  </a:lnTo>
                  <a:lnTo>
                    <a:pt x="168533" y="95990"/>
                  </a:lnTo>
                  <a:lnTo>
                    <a:pt x="168050" y="95554"/>
                  </a:lnTo>
                  <a:cubicBezTo>
                    <a:pt x="167691" y="95257"/>
                    <a:pt x="167364" y="94946"/>
                    <a:pt x="167021" y="94618"/>
                  </a:cubicBezTo>
                  <a:lnTo>
                    <a:pt x="166475" y="94135"/>
                  </a:lnTo>
                  <a:cubicBezTo>
                    <a:pt x="165103" y="92704"/>
                    <a:pt x="163622" y="91390"/>
                    <a:pt x="162032" y="90206"/>
                  </a:cubicBezTo>
                  <a:cubicBezTo>
                    <a:pt x="161627" y="89946"/>
                    <a:pt x="161237" y="89665"/>
                    <a:pt x="160863" y="89364"/>
                  </a:cubicBezTo>
                  <a:cubicBezTo>
                    <a:pt x="160504" y="89084"/>
                    <a:pt x="160146" y="88781"/>
                    <a:pt x="159818" y="88460"/>
                  </a:cubicBezTo>
                  <a:lnTo>
                    <a:pt x="159335" y="87993"/>
                  </a:lnTo>
                  <a:cubicBezTo>
                    <a:pt x="159007" y="87712"/>
                    <a:pt x="158696" y="87400"/>
                    <a:pt x="158400" y="87104"/>
                  </a:cubicBezTo>
                  <a:lnTo>
                    <a:pt x="157932" y="86667"/>
                  </a:lnTo>
                  <a:cubicBezTo>
                    <a:pt x="157324" y="86117"/>
                    <a:pt x="156669" y="85628"/>
                    <a:pt x="155968" y="85202"/>
                  </a:cubicBezTo>
                  <a:cubicBezTo>
                    <a:pt x="155609" y="84996"/>
                    <a:pt x="155282" y="84767"/>
                    <a:pt x="154954" y="84516"/>
                  </a:cubicBezTo>
                  <a:cubicBezTo>
                    <a:pt x="154627" y="84282"/>
                    <a:pt x="154331" y="84017"/>
                    <a:pt x="154019" y="83752"/>
                  </a:cubicBezTo>
                  <a:cubicBezTo>
                    <a:pt x="153707" y="83487"/>
                    <a:pt x="153707" y="83487"/>
                    <a:pt x="153536" y="83378"/>
                  </a:cubicBezTo>
                  <a:cubicBezTo>
                    <a:pt x="153005" y="83035"/>
                    <a:pt x="152460" y="82739"/>
                    <a:pt x="151977" y="82443"/>
                  </a:cubicBezTo>
                  <a:cubicBezTo>
                    <a:pt x="151587" y="82223"/>
                    <a:pt x="151213" y="81972"/>
                    <a:pt x="150870" y="81694"/>
                  </a:cubicBezTo>
                  <a:cubicBezTo>
                    <a:pt x="150495" y="81398"/>
                    <a:pt x="150137" y="81102"/>
                    <a:pt x="149778" y="80774"/>
                  </a:cubicBezTo>
                  <a:lnTo>
                    <a:pt x="149248" y="80291"/>
                  </a:lnTo>
                  <a:cubicBezTo>
                    <a:pt x="147861" y="78843"/>
                    <a:pt x="146349" y="77513"/>
                    <a:pt x="144727" y="76316"/>
                  </a:cubicBezTo>
                  <a:cubicBezTo>
                    <a:pt x="143917" y="75787"/>
                    <a:pt x="143153" y="75187"/>
                    <a:pt x="142436" y="74523"/>
                  </a:cubicBezTo>
                  <a:lnTo>
                    <a:pt x="141921" y="74040"/>
                  </a:lnTo>
                  <a:cubicBezTo>
                    <a:pt x="141563" y="73728"/>
                    <a:pt x="141235" y="73401"/>
                    <a:pt x="140908" y="73073"/>
                  </a:cubicBezTo>
                  <a:lnTo>
                    <a:pt x="140393" y="72590"/>
                  </a:lnTo>
                  <a:cubicBezTo>
                    <a:pt x="139427" y="71603"/>
                    <a:pt x="138336" y="70753"/>
                    <a:pt x="137135" y="70064"/>
                  </a:cubicBezTo>
                  <a:cubicBezTo>
                    <a:pt x="136730" y="69823"/>
                    <a:pt x="136340" y="69551"/>
                    <a:pt x="135982" y="69254"/>
                  </a:cubicBezTo>
                  <a:cubicBezTo>
                    <a:pt x="134968" y="68293"/>
                    <a:pt x="133846" y="67442"/>
                    <a:pt x="132661" y="66713"/>
                  </a:cubicBezTo>
                  <a:cubicBezTo>
                    <a:pt x="132256" y="66476"/>
                    <a:pt x="131866" y="66217"/>
                    <a:pt x="131492" y="65933"/>
                  </a:cubicBezTo>
                  <a:cubicBezTo>
                    <a:pt x="130743" y="65403"/>
                    <a:pt x="129933" y="64873"/>
                    <a:pt x="129184" y="64374"/>
                  </a:cubicBezTo>
                  <a:cubicBezTo>
                    <a:pt x="128779" y="64148"/>
                    <a:pt x="128405" y="63899"/>
                    <a:pt x="128031" y="63626"/>
                  </a:cubicBezTo>
                  <a:cubicBezTo>
                    <a:pt x="127298" y="63096"/>
                    <a:pt x="126565" y="62566"/>
                    <a:pt x="125801" y="62067"/>
                  </a:cubicBezTo>
                  <a:cubicBezTo>
                    <a:pt x="125427" y="61845"/>
                    <a:pt x="125053" y="61601"/>
                    <a:pt x="124710" y="61334"/>
                  </a:cubicBezTo>
                  <a:cubicBezTo>
                    <a:pt x="124024" y="60820"/>
                    <a:pt x="123338" y="60305"/>
                    <a:pt x="122621" y="59853"/>
                  </a:cubicBezTo>
                  <a:cubicBezTo>
                    <a:pt x="122247" y="59650"/>
                    <a:pt x="121904" y="59432"/>
                    <a:pt x="121545" y="59198"/>
                  </a:cubicBezTo>
                  <a:lnTo>
                    <a:pt x="119893" y="58294"/>
                  </a:lnTo>
                  <a:cubicBezTo>
                    <a:pt x="119503" y="58093"/>
                    <a:pt x="119144" y="57859"/>
                    <a:pt x="118802" y="57593"/>
                  </a:cubicBezTo>
                  <a:cubicBezTo>
                    <a:pt x="118459" y="57343"/>
                    <a:pt x="118131" y="57062"/>
                    <a:pt x="117804" y="56782"/>
                  </a:cubicBezTo>
                  <a:lnTo>
                    <a:pt x="117305" y="56377"/>
                  </a:lnTo>
                  <a:cubicBezTo>
                    <a:pt x="116790" y="56002"/>
                    <a:pt x="116276" y="55628"/>
                    <a:pt x="115746" y="55270"/>
                  </a:cubicBezTo>
                  <a:cubicBezTo>
                    <a:pt x="115216" y="54911"/>
                    <a:pt x="115044" y="54849"/>
                    <a:pt x="114686" y="54615"/>
                  </a:cubicBezTo>
                  <a:cubicBezTo>
                    <a:pt x="114327" y="54381"/>
                    <a:pt x="113626" y="54007"/>
                    <a:pt x="113127" y="53726"/>
                  </a:cubicBezTo>
                  <a:cubicBezTo>
                    <a:pt x="112628" y="53446"/>
                    <a:pt x="112379" y="53368"/>
                    <a:pt x="112004" y="53165"/>
                  </a:cubicBezTo>
                  <a:cubicBezTo>
                    <a:pt x="111630" y="52962"/>
                    <a:pt x="110835" y="52619"/>
                    <a:pt x="110258" y="52323"/>
                  </a:cubicBezTo>
                  <a:cubicBezTo>
                    <a:pt x="109869" y="52122"/>
                    <a:pt x="109479" y="51893"/>
                    <a:pt x="109120" y="51637"/>
                  </a:cubicBezTo>
                  <a:cubicBezTo>
                    <a:pt x="108029" y="50855"/>
                    <a:pt x="106860" y="50172"/>
                    <a:pt x="105644" y="49595"/>
                  </a:cubicBezTo>
                  <a:cubicBezTo>
                    <a:pt x="105254" y="49408"/>
                    <a:pt x="104864" y="49174"/>
                    <a:pt x="104490" y="48956"/>
                  </a:cubicBezTo>
                  <a:cubicBezTo>
                    <a:pt x="104116" y="48738"/>
                    <a:pt x="103352" y="48301"/>
                    <a:pt x="102775" y="48005"/>
                  </a:cubicBezTo>
                  <a:cubicBezTo>
                    <a:pt x="102370" y="47829"/>
                    <a:pt x="101980" y="47632"/>
                    <a:pt x="101590" y="47412"/>
                  </a:cubicBezTo>
                  <a:cubicBezTo>
                    <a:pt x="100967" y="47132"/>
                    <a:pt x="100359" y="46836"/>
                    <a:pt x="99735" y="46524"/>
                  </a:cubicBezTo>
                  <a:cubicBezTo>
                    <a:pt x="99314" y="46301"/>
                    <a:pt x="98909" y="46056"/>
                    <a:pt x="98504" y="45791"/>
                  </a:cubicBezTo>
                  <a:cubicBezTo>
                    <a:pt x="95994" y="44237"/>
                    <a:pt x="93390" y="42841"/>
                    <a:pt x="90709" y="41613"/>
                  </a:cubicBezTo>
                  <a:cubicBezTo>
                    <a:pt x="90272" y="41406"/>
                    <a:pt x="89851" y="41176"/>
                    <a:pt x="89430" y="40927"/>
                  </a:cubicBezTo>
                  <a:cubicBezTo>
                    <a:pt x="88791" y="40584"/>
                    <a:pt x="88168" y="40241"/>
                    <a:pt x="87513" y="39914"/>
                  </a:cubicBezTo>
                  <a:cubicBezTo>
                    <a:pt x="86858" y="39586"/>
                    <a:pt x="86624" y="39493"/>
                    <a:pt x="86203" y="39275"/>
                  </a:cubicBezTo>
                  <a:cubicBezTo>
                    <a:pt x="85112" y="38732"/>
                    <a:pt x="83989" y="38278"/>
                    <a:pt x="82836" y="37918"/>
                  </a:cubicBezTo>
                  <a:cubicBezTo>
                    <a:pt x="82399" y="37783"/>
                    <a:pt x="81963" y="37611"/>
                    <a:pt x="81558" y="37404"/>
                  </a:cubicBezTo>
                  <a:lnTo>
                    <a:pt x="79780" y="36515"/>
                  </a:lnTo>
                  <a:cubicBezTo>
                    <a:pt x="79391" y="36344"/>
                    <a:pt x="79016" y="36125"/>
                    <a:pt x="78642" y="35923"/>
                  </a:cubicBezTo>
                  <a:lnTo>
                    <a:pt x="76881" y="35112"/>
                  </a:lnTo>
                  <a:cubicBezTo>
                    <a:pt x="76460" y="34941"/>
                    <a:pt x="76070" y="34753"/>
                    <a:pt x="75665" y="34551"/>
                  </a:cubicBezTo>
                  <a:cubicBezTo>
                    <a:pt x="74433" y="33965"/>
                    <a:pt x="73155" y="33486"/>
                    <a:pt x="71845" y="33117"/>
                  </a:cubicBezTo>
                  <a:cubicBezTo>
                    <a:pt x="71409" y="32973"/>
                    <a:pt x="70972" y="32795"/>
                    <a:pt x="70551" y="32586"/>
                  </a:cubicBezTo>
                  <a:cubicBezTo>
                    <a:pt x="69070" y="31810"/>
                    <a:pt x="67496" y="31197"/>
                    <a:pt x="65874" y="30763"/>
                  </a:cubicBezTo>
                  <a:cubicBezTo>
                    <a:pt x="65422" y="30619"/>
                    <a:pt x="64970" y="30437"/>
                    <a:pt x="64549" y="30217"/>
                  </a:cubicBezTo>
                  <a:cubicBezTo>
                    <a:pt x="63286" y="29582"/>
                    <a:pt x="61961" y="29060"/>
                    <a:pt x="60605" y="28658"/>
                  </a:cubicBezTo>
                  <a:cubicBezTo>
                    <a:pt x="60168" y="28527"/>
                    <a:pt x="59747" y="28365"/>
                    <a:pt x="59327" y="28175"/>
                  </a:cubicBezTo>
                  <a:cubicBezTo>
                    <a:pt x="58516" y="27832"/>
                    <a:pt x="57690" y="27535"/>
                    <a:pt x="56848" y="27286"/>
                  </a:cubicBezTo>
                  <a:cubicBezTo>
                    <a:pt x="56427" y="27174"/>
                    <a:pt x="56021" y="27027"/>
                    <a:pt x="55632" y="26849"/>
                  </a:cubicBezTo>
                  <a:cubicBezTo>
                    <a:pt x="54852" y="26542"/>
                    <a:pt x="54042" y="26282"/>
                    <a:pt x="53231" y="26070"/>
                  </a:cubicBezTo>
                  <a:cubicBezTo>
                    <a:pt x="52826" y="25953"/>
                    <a:pt x="52420" y="25813"/>
                    <a:pt x="52031" y="25649"/>
                  </a:cubicBezTo>
                  <a:cubicBezTo>
                    <a:pt x="51235" y="25353"/>
                    <a:pt x="50409" y="25103"/>
                    <a:pt x="49583" y="24901"/>
                  </a:cubicBezTo>
                  <a:cubicBezTo>
                    <a:pt x="49146" y="24792"/>
                    <a:pt x="48725" y="24651"/>
                    <a:pt x="48305" y="24511"/>
                  </a:cubicBezTo>
                  <a:cubicBezTo>
                    <a:pt x="47213" y="24152"/>
                    <a:pt x="46075" y="24043"/>
                    <a:pt x="44968" y="23794"/>
                  </a:cubicBezTo>
                  <a:cubicBezTo>
                    <a:pt x="44501" y="23686"/>
                    <a:pt x="44033" y="23546"/>
                    <a:pt x="43581" y="23373"/>
                  </a:cubicBezTo>
                  <a:cubicBezTo>
                    <a:pt x="41258" y="22519"/>
                    <a:pt x="38842" y="21922"/>
                    <a:pt x="36378" y="21596"/>
                  </a:cubicBezTo>
                  <a:cubicBezTo>
                    <a:pt x="35895" y="21438"/>
                    <a:pt x="35443" y="21172"/>
                    <a:pt x="35069" y="20816"/>
                  </a:cubicBezTo>
                  <a:cubicBezTo>
                    <a:pt x="30579" y="18010"/>
                    <a:pt x="25310" y="18213"/>
                    <a:pt x="20383" y="17184"/>
                  </a:cubicBezTo>
                  <a:cubicBezTo>
                    <a:pt x="15161" y="16093"/>
                    <a:pt x="9813" y="15625"/>
                    <a:pt x="4560" y="14674"/>
                  </a:cubicBezTo>
                  <a:cubicBezTo>
                    <a:pt x="-694" y="13723"/>
                    <a:pt x="-1770" y="10621"/>
                    <a:pt x="880" y="6287"/>
                  </a:cubicBezTo>
                  <a:cubicBezTo>
                    <a:pt x="3998" y="1095"/>
                    <a:pt x="8192" y="-1056"/>
                    <a:pt x="13836" y="-90"/>
                  </a:cubicBezTo>
                  <a:cubicBezTo>
                    <a:pt x="26448" y="2046"/>
                    <a:pt x="39075" y="4088"/>
                    <a:pt x="51407" y="7705"/>
                  </a:cubicBezTo>
                  <a:cubicBezTo>
                    <a:pt x="72765" y="13848"/>
                    <a:pt x="94138" y="19850"/>
                    <a:pt x="114514" y="28954"/>
                  </a:cubicBezTo>
                  <a:cubicBezTo>
                    <a:pt x="123868" y="33179"/>
                    <a:pt x="133736" y="36577"/>
                    <a:pt x="143402" y="40288"/>
                  </a:cubicBezTo>
                  <a:cubicBezTo>
                    <a:pt x="145444" y="40877"/>
                    <a:pt x="147284" y="42001"/>
                    <a:pt x="148734" y="43546"/>
                  </a:cubicBezTo>
                  <a:cubicBezTo>
                    <a:pt x="152023" y="47615"/>
                    <a:pt x="150761" y="51512"/>
                    <a:pt x="145616" y="53009"/>
                  </a:cubicBezTo>
                  <a:cubicBezTo>
                    <a:pt x="144634" y="53199"/>
                    <a:pt x="143792" y="53793"/>
                    <a:pt x="143277" y="54646"/>
                  </a:cubicBezTo>
                  <a:cubicBezTo>
                    <a:pt x="147456" y="57047"/>
                    <a:pt x="151602" y="59479"/>
                    <a:pt x="155749" y="61848"/>
                  </a:cubicBezTo>
                  <a:cubicBezTo>
                    <a:pt x="159085" y="63750"/>
                    <a:pt x="162437" y="65606"/>
                    <a:pt x="165789" y="67461"/>
                  </a:cubicBezTo>
                  <a:cubicBezTo>
                    <a:pt x="166818" y="68022"/>
                    <a:pt x="167956" y="68568"/>
                    <a:pt x="168252" y="69753"/>
                  </a:cubicBezTo>
                  <a:cubicBezTo>
                    <a:pt x="169250" y="73806"/>
                    <a:pt x="172836" y="76612"/>
                    <a:pt x="173179" y="81149"/>
                  </a:cubicBezTo>
                  <a:cubicBezTo>
                    <a:pt x="173677" y="84025"/>
                    <a:pt x="175377" y="86550"/>
                    <a:pt x="177856" y="88086"/>
                  </a:cubicBezTo>
                  <a:cubicBezTo>
                    <a:pt x="182533" y="91444"/>
                    <a:pt x="186898" y="95228"/>
                    <a:pt x="190873" y="99389"/>
                  </a:cubicBezTo>
                  <a:cubicBezTo>
                    <a:pt x="195550" y="104284"/>
                    <a:pt x="200679" y="108665"/>
                    <a:pt x="205028" y="113778"/>
                  </a:cubicBezTo>
                  <a:cubicBezTo>
                    <a:pt x="209129" y="118611"/>
                    <a:pt x="214382" y="120388"/>
                    <a:pt x="220151" y="121012"/>
                  </a:cubicBezTo>
                  <a:cubicBezTo>
                    <a:pt x="237798" y="123057"/>
                    <a:pt x="255290" y="126290"/>
                    <a:pt x="272501" y="130693"/>
                  </a:cubicBezTo>
                  <a:cubicBezTo>
                    <a:pt x="278113" y="132065"/>
                    <a:pt x="278332" y="132158"/>
                    <a:pt x="281528" y="127435"/>
                  </a:cubicBezTo>
                  <a:cubicBezTo>
                    <a:pt x="288559" y="116728"/>
                    <a:pt x="299331" y="109028"/>
                    <a:pt x="311741" y="105843"/>
                  </a:cubicBezTo>
                  <a:cubicBezTo>
                    <a:pt x="315046" y="104970"/>
                    <a:pt x="318475" y="104518"/>
                    <a:pt x="321827" y="103816"/>
                  </a:cubicBezTo>
                  <a:cubicBezTo>
                    <a:pt x="324212" y="103317"/>
                    <a:pt x="325631" y="105375"/>
                    <a:pt x="327658" y="105843"/>
                  </a:cubicBezTo>
                  <a:lnTo>
                    <a:pt x="327658" y="105843"/>
                  </a:lnTo>
                  <a:cubicBezTo>
                    <a:pt x="328375" y="107746"/>
                    <a:pt x="329653" y="109380"/>
                    <a:pt x="331337" y="110520"/>
                  </a:cubicBezTo>
                  <a:cubicBezTo>
                    <a:pt x="339132" y="120045"/>
                    <a:pt x="345976" y="130225"/>
                    <a:pt x="352788" y="140421"/>
                  </a:cubicBezTo>
                  <a:cubicBezTo>
                    <a:pt x="361721" y="153828"/>
                    <a:pt x="370109" y="167625"/>
                    <a:pt x="380008" y="180393"/>
                  </a:cubicBezTo>
                  <a:cubicBezTo>
                    <a:pt x="380273" y="180859"/>
                    <a:pt x="380491" y="181357"/>
                    <a:pt x="380632" y="181874"/>
                  </a:cubicBezTo>
                  <a:close/>
                </a:path>
              </a:pathLst>
            </a:custGeom>
            <a:solidFill>
              <a:srgbClr val="000000"/>
            </a:solidFill>
            <a:ln w="1557" cap="flat">
              <a:noFill/>
              <a:prstDash val="solid"/>
              <a:miter/>
            </a:ln>
          </p:spPr>
          <p:txBody>
            <a:bodyPr rtlCol="0" anchor="ctr"/>
            <a:lstStyle/>
            <a:p>
              <a:endParaRPr lang="es-CO"/>
            </a:p>
          </p:txBody>
        </p:sp>
        <p:sp>
          <p:nvSpPr>
            <p:cNvPr id="1201" name="Freeform: Shape 1200">
              <a:extLst>
                <a:ext uri="{FF2B5EF4-FFF2-40B4-BE49-F238E27FC236}">
                  <a16:creationId xmlns:a16="http://schemas.microsoft.com/office/drawing/2014/main" id="{D4C8B4CF-67ED-B14E-D6BD-4A93183EF57C}"/>
                </a:ext>
              </a:extLst>
            </p:cNvPr>
            <p:cNvSpPr/>
            <p:nvPr/>
          </p:nvSpPr>
          <p:spPr>
            <a:xfrm>
              <a:off x="4382674" y="5904403"/>
              <a:ext cx="246307" cy="872599"/>
            </a:xfrm>
            <a:custGeom>
              <a:avLst/>
              <a:gdLst>
                <a:gd name="connsiteX0" fmla="*/ 244344 w 246307"/>
                <a:gd name="connsiteY0" fmla="*/ -315 h 872599"/>
                <a:gd name="connsiteX1" fmla="*/ 245794 w 246307"/>
                <a:gd name="connsiteY1" fmla="*/ -206 h 872599"/>
                <a:gd name="connsiteX2" fmla="*/ 237890 w 246307"/>
                <a:gd name="connsiteY2" fmla="*/ 12438 h 872599"/>
                <a:gd name="connsiteX3" fmla="*/ 224186 w 246307"/>
                <a:gd name="connsiteY3" fmla="*/ 38940 h 872599"/>
                <a:gd name="connsiteX4" fmla="*/ 221894 w 246307"/>
                <a:gd name="connsiteY4" fmla="*/ 64539 h 872599"/>
                <a:gd name="connsiteX5" fmla="*/ 233306 w 246307"/>
                <a:gd name="connsiteY5" fmla="*/ 135737 h 872599"/>
                <a:gd name="connsiteX6" fmla="*/ 238856 w 246307"/>
                <a:gd name="connsiteY6" fmla="*/ 214528 h 872599"/>
                <a:gd name="connsiteX7" fmla="*/ 240945 w 246307"/>
                <a:gd name="connsiteY7" fmla="*/ 241031 h 872599"/>
                <a:gd name="connsiteX8" fmla="*/ 239620 w 246307"/>
                <a:gd name="connsiteY8" fmla="*/ 322207 h 872599"/>
                <a:gd name="connsiteX9" fmla="*/ 232807 w 246307"/>
                <a:gd name="connsiteY9" fmla="*/ 387684 h 872599"/>
                <a:gd name="connsiteX10" fmla="*/ 219151 w 246307"/>
                <a:gd name="connsiteY10" fmla="*/ 474254 h 872599"/>
                <a:gd name="connsiteX11" fmla="*/ 210950 w 246307"/>
                <a:gd name="connsiteY11" fmla="*/ 529021 h 872599"/>
                <a:gd name="connsiteX12" fmla="*/ 207832 w 246307"/>
                <a:gd name="connsiteY12" fmla="*/ 545437 h 872599"/>
                <a:gd name="connsiteX13" fmla="*/ 192851 w 246307"/>
                <a:gd name="connsiteY13" fmla="*/ 622419 h 872599"/>
                <a:gd name="connsiteX14" fmla="*/ 187800 w 246307"/>
                <a:gd name="connsiteY14" fmla="*/ 651338 h 872599"/>
                <a:gd name="connsiteX15" fmla="*/ 185368 w 246307"/>
                <a:gd name="connsiteY15" fmla="*/ 683500 h 872599"/>
                <a:gd name="connsiteX16" fmla="*/ 170760 w 246307"/>
                <a:gd name="connsiteY16" fmla="*/ 765564 h 872599"/>
                <a:gd name="connsiteX17" fmla="*/ 157104 w 246307"/>
                <a:gd name="connsiteY17" fmla="*/ 794779 h 872599"/>
                <a:gd name="connsiteX18" fmla="*/ 150992 w 246307"/>
                <a:gd name="connsiteY18" fmla="*/ 805225 h 872599"/>
                <a:gd name="connsiteX19" fmla="*/ 132518 w 246307"/>
                <a:gd name="connsiteY19" fmla="*/ 828609 h 872599"/>
                <a:gd name="connsiteX20" fmla="*/ 83769 w 246307"/>
                <a:gd name="connsiteY20" fmla="*/ 863359 h 872599"/>
                <a:gd name="connsiteX21" fmla="*/ 56362 w 246307"/>
                <a:gd name="connsiteY21" fmla="*/ 871715 h 872599"/>
                <a:gd name="connsiteX22" fmla="*/ 18573 w 246307"/>
                <a:gd name="connsiteY22" fmla="*/ 872105 h 872599"/>
                <a:gd name="connsiteX23" fmla="*/ -275 w 246307"/>
                <a:gd name="connsiteY23" fmla="*/ 871731 h 872599"/>
                <a:gd name="connsiteX24" fmla="*/ 2063 w 246307"/>
                <a:gd name="connsiteY24" fmla="*/ 867911 h 872599"/>
                <a:gd name="connsiteX25" fmla="*/ 8112 w 246307"/>
                <a:gd name="connsiteY25" fmla="*/ 866726 h 872599"/>
                <a:gd name="connsiteX26" fmla="*/ 35628 w 246307"/>
                <a:gd name="connsiteY26" fmla="*/ 865666 h 872599"/>
                <a:gd name="connsiteX27" fmla="*/ 47071 w 246307"/>
                <a:gd name="connsiteY27" fmla="*/ 868550 h 872599"/>
                <a:gd name="connsiteX28" fmla="*/ 77814 w 246307"/>
                <a:gd name="connsiteY28" fmla="*/ 862314 h 872599"/>
                <a:gd name="connsiteX29" fmla="*/ 140048 w 246307"/>
                <a:gd name="connsiteY29" fmla="*/ 815358 h 872599"/>
                <a:gd name="connsiteX30" fmla="*/ 166987 w 246307"/>
                <a:gd name="connsiteY30" fmla="*/ 766562 h 872599"/>
                <a:gd name="connsiteX31" fmla="*/ 181673 w 246307"/>
                <a:gd name="connsiteY31" fmla="*/ 691482 h 872599"/>
                <a:gd name="connsiteX32" fmla="*/ 187410 w 246307"/>
                <a:gd name="connsiteY32" fmla="*/ 636590 h 872599"/>
                <a:gd name="connsiteX33" fmla="*/ 200069 w 246307"/>
                <a:gd name="connsiteY33" fmla="*/ 565625 h 872599"/>
                <a:gd name="connsiteX34" fmla="*/ 209766 w 246307"/>
                <a:gd name="connsiteY34" fmla="*/ 514085 h 872599"/>
                <a:gd name="connsiteX35" fmla="*/ 224140 w 246307"/>
                <a:gd name="connsiteY35" fmla="*/ 429901 h 872599"/>
                <a:gd name="connsiteX36" fmla="*/ 225028 w 246307"/>
                <a:gd name="connsiteY36" fmla="*/ 412269 h 872599"/>
                <a:gd name="connsiteX37" fmla="*/ 226244 w 246307"/>
                <a:gd name="connsiteY37" fmla="*/ 399610 h 872599"/>
                <a:gd name="connsiteX38" fmla="*/ 228224 w 246307"/>
                <a:gd name="connsiteY38" fmla="*/ 384223 h 872599"/>
                <a:gd name="connsiteX39" fmla="*/ 229300 w 246307"/>
                <a:gd name="connsiteY39" fmla="*/ 369132 h 872599"/>
                <a:gd name="connsiteX40" fmla="*/ 231264 w 246307"/>
                <a:gd name="connsiteY40" fmla="*/ 351702 h 872599"/>
                <a:gd name="connsiteX41" fmla="*/ 232277 w 246307"/>
                <a:gd name="connsiteY41" fmla="*/ 350377 h 872599"/>
                <a:gd name="connsiteX42" fmla="*/ 232636 w 246307"/>
                <a:gd name="connsiteY42" fmla="*/ 334086 h 872599"/>
                <a:gd name="connsiteX43" fmla="*/ 231997 w 246307"/>
                <a:gd name="connsiteY43" fmla="*/ 331966 h 872599"/>
                <a:gd name="connsiteX44" fmla="*/ 234678 w 246307"/>
                <a:gd name="connsiteY44" fmla="*/ 317031 h 872599"/>
                <a:gd name="connsiteX45" fmla="*/ 234834 w 246307"/>
                <a:gd name="connsiteY45" fmla="*/ 312744 h 872599"/>
                <a:gd name="connsiteX46" fmla="*/ 235894 w 246307"/>
                <a:gd name="connsiteY46" fmla="*/ 293553 h 872599"/>
                <a:gd name="connsiteX47" fmla="*/ 237749 w 246307"/>
                <a:gd name="connsiteY47" fmla="*/ 290746 h 872599"/>
                <a:gd name="connsiteX48" fmla="*/ 238903 w 246307"/>
                <a:gd name="connsiteY48" fmla="*/ 287145 h 872599"/>
                <a:gd name="connsiteX49" fmla="*/ 234522 w 246307"/>
                <a:gd name="connsiteY49" fmla="*/ 267767 h 872599"/>
                <a:gd name="connsiteX50" fmla="*/ 235536 w 246307"/>
                <a:gd name="connsiteY50" fmla="*/ 259972 h 872599"/>
                <a:gd name="connsiteX51" fmla="*/ 237406 w 246307"/>
                <a:gd name="connsiteY51" fmla="*/ 254843 h 872599"/>
                <a:gd name="connsiteX52" fmla="*/ 238544 w 246307"/>
                <a:gd name="connsiteY52" fmla="*/ 235668 h 872599"/>
                <a:gd name="connsiteX53" fmla="*/ 238451 w 246307"/>
                <a:gd name="connsiteY53" fmla="*/ 229432 h 872599"/>
                <a:gd name="connsiteX54" fmla="*/ 237406 w 246307"/>
                <a:gd name="connsiteY54" fmla="*/ 228294 h 872599"/>
                <a:gd name="connsiteX55" fmla="*/ 237297 w 246307"/>
                <a:gd name="connsiteY55" fmla="*/ 194760 h 872599"/>
                <a:gd name="connsiteX56" fmla="*/ 236253 w 246307"/>
                <a:gd name="connsiteY56" fmla="*/ 192484 h 872599"/>
                <a:gd name="connsiteX57" fmla="*/ 236253 w 246307"/>
                <a:gd name="connsiteY57" fmla="*/ 172841 h 872599"/>
                <a:gd name="connsiteX58" fmla="*/ 235177 w 246307"/>
                <a:gd name="connsiteY58" fmla="*/ 170549 h 872599"/>
                <a:gd name="connsiteX59" fmla="*/ 235177 w 246307"/>
                <a:gd name="connsiteY59" fmla="*/ 161289 h 872599"/>
                <a:gd name="connsiteX60" fmla="*/ 234086 w 246307"/>
                <a:gd name="connsiteY60" fmla="*/ 158997 h 872599"/>
                <a:gd name="connsiteX61" fmla="*/ 233961 w 246307"/>
                <a:gd name="connsiteY61" fmla="*/ 150906 h 872599"/>
                <a:gd name="connsiteX62" fmla="*/ 232932 w 246307"/>
                <a:gd name="connsiteY62" fmla="*/ 149753 h 872599"/>
                <a:gd name="connsiteX63" fmla="*/ 231669 w 246307"/>
                <a:gd name="connsiteY63" fmla="*/ 132432 h 872599"/>
                <a:gd name="connsiteX64" fmla="*/ 230625 w 246307"/>
                <a:gd name="connsiteY64" fmla="*/ 131279 h 872599"/>
                <a:gd name="connsiteX65" fmla="*/ 226525 w 246307"/>
                <a:gd name="connsiteY65" fmla="*/ 105711 h 872599"/>
                <a:gd name="connsiteX66" fmla="*/ 225886 w 246307"/>
                <a:gd name="connsiteY66" fmla="*/ 101237 h 872599"/>
                <a:gd name="connsiteX67" fmla="*/ 224857 w 246307"/>
                <a:gd name="connsiteY67" fmla="*/ 100099 h 872599"/>
                <a:gd name="connsiteX68" fmla="*/ 223391 w 246307"/>
                <a:gd name="connsiteY68" fmla="*/ 88282 h 872599"/>
                <a:gd name="connsiteX69" fmla="*/ 222362 w 246307"/>
                <a:gd name="connsiteY69" fmla="*/ 75810 h 872599"/>
                <a:gd name="connsiteX70" fmla="*/ 221380 w 246307"/>
                <a:gd name="connsiteY70" fmla="*/ 74688 h 872599"/>
                <a:gd name="connsiteX71" fmla="*/ 221380 w 246307"/>
                <a:gd name="connsiteY71" fmla="*/ 68919 h 872599"/>
                <a:gd name="connsiteX72" fmla="*/ 220273 w 246307"/>
                <a:gd name="connsiteY72" fmla="*/ 67766 h 872599"/>
                <a:gd name="connsiteX73" fmla="*/ 220273 w 246307"/>
                <a:gd name="connsiteY73" fmla="*/ 60813 h 872599"/>
                <a:gd name="connsiteX74" fmla="*/ 219182 w 246307"/>
                <a:gd name="connsiteY74" fmla="*/ 58521 h 872599"/>
                <a:gd name="connsiteX75" fmla="*/ 219182 w 246307"/>
                <a:gd name="connsiteY75" fmla="*/ 52753 h 872599"/>
                <a:gd name="connsiteX76" fmla="*/ 220242 w 246307"/>
                <a:gd name="connsiteY76" fmla="*/ 51599 h 872599"/>
                <a:gd name="connsiteX77" fmla="*/ 220336 w 246307"/>
                <a:gd name="connsiteY77" fmla="*/ 44662 h 872599"/>
                <a:gd name="connsiteX78" fmla="*/ 221443 w 246307"/>
                <a:gd name="connsiteY78" fmla="*/ 43508 h 872599"/>
                <a:gd name="connsiteX79" fmla="*/ 223796 w 246307"/>
                <a:gd name="connsiteY79" fmla="*/ 34263 h 872599"/>
                <a:gd name="connsiteX80" fmla="*/ 224903 w 246307"/>
                <a:gd name="connsiteY80" fmla="*/ 33110 h 872599"/>
                <a:gd name="connsiteX81" fmla="*/ 239340 w 246307"/>
                <a:gd name="connsiteY81" fmla="*/ 7808 h 872599"/>
                <a:gd name="connsiteX82" fmla="*/ 244344 w 246307"/>
                <a:gd name="connsiteY82" fmla="*/ -315 h 872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46307" h="872599">
                  <a:moveTo>
                    <a:pt x="244344" y="-315"/>
                  </a:moveTo>
                  <a:lnTo>
                    <a:pt x="245794" y="-206"/>
                  </a:lnTo>
                  <a:cubicBezTo>
                    <a:pt x="244141" y="4627"/>
                    <a:pt x="240649" y="8307"/>
                    <a:pt x="237890" y="12438"/>
                  </a:cubicBezTo>
                  <a:cubicBezTo>
                    <a:pt x="232184" y="20633"/>
                    <a:pt x="227569" y="29543"/>
                    <a:pt x="224186" y="38940"/>
                  </a:cubicBezTo>
                  <a:cubicBezTo>
                    <a:pt x="221598" y="47212"/>
                    <a:pt x="220819" y="55939"/>
                    <a:pt x="221894" y="64539"/>
                  </a:cubicBezTo>
                  <a:cubicBezTo>
                    <a:pt x="224155" y="88547"/>
                    <a:pt x="229923" y="111947"/>
                    <a:pt x="233306" y="135737"/>
                  </a:cubicBezTo>
                  <a:cubicBezTo>
                    <a:pt x="237188" y="161817"/>
                    <a:pt x="239043" y="188161"/>
                    <a:pt x="238856" y="214528"/>
                  </a:cubicBezTo>
                  <a:cubicBezTo>
                    <a:pt x="238732" y="223321"/>
                    <a:pt x="240072" y="232160"/>
                    <a:pt x="240945" y="241031"/>
                  </a:cubicBezTo>
                  <a:cubicBezTo>
                    <a:pt x="243471" y="268057"/>
                    <a:pt x="243034" y="295278"/>
                    <a:pt x="239620" y="322207"/>
                  </a:cubicBezTo>
                  <a:cubicBezTo>
                    <a:pt x="237032" y="344032"/>
                    <a:pt x="235161" y="365858"/>
                    <a:pt x="232807" y="387684"/>
                  </a:cubicBezTo>
                  <a:cubicBezTo>
                    <a:pt x="229830" y="416766"/>
                    <a:pt x="225262" y="445662"/>
                    <a:pt x="219151" y="474254"/>
                  </a:cubicBezTo>
                  <a:cubicBezTo>
                    <a:pt x="215191" y="492322"/>
                    <a:pt x="213149" y="510687"/>
                    <a:pt x="210950" y="529021"/>
                  </a:cubicBezTo>
                  <a:cubicBezTo>
                    <a:pt x="210218" y="534555"/>
                    <a:pt x="209189" y="540027"/>
                    <a:pt x="207832" y="545437"/>
                  </a:cubicBezTo>
                  <a:cubicBezTo>
                    <a:pt x="201768" y="570895"/>
                    <a:pt x="196920" y="596587"/>
                    <a:pt x="192851" y="622419"/>
                  </a:cubicBezTo>
                  <a:cubicBezTo>
                    <a:pt x="191292" y="632100"/>
                    <a:pt x="190107" y="641766"/>
                    <a:pt x="187800" y="651338"/>
                  </a:cubicBezTo>
                  <a:cubicBezTo>
                    <a:pt x="185259" y="661861"/>
                    <a:pt x="185929" y="672758"/>
                    <a:pt x="185368" y="683500"/>
                  </a:cubicBezTo>
                  <a:cubicBezTo>
                    <a:pt x="183902" y="711452"/>
                    <a:pt x="180052" y="739015"/>
                    <a:pt x="170760" y="765564"/>
                  </a:cubicBezTo>
                  <a:cubicBezTo>
                    <a:pt x="167299" y="775775"/>
                    <a:pt x="162716" y="785566"/>
                    <a:pt x="157104" y="794779"/>
                  </a:cubicBezTo>
                  <a:cubicBezTo>
                    <a:pt x="154983" y="798209"/>
                    <a:pt x="152801" y="801639"/>
                    <a:pt x="150992" y="805225"/>
                  </a:cubicBezTo>
                  <a:cubicBezTo>
                    <a:pt x="146393" y="814126"/>
                    <a:pt x="140126" y="822077"/>
                    <a:pt x="132518" y="828609"/>
                  </a:cubicBezTo>
                  <a:cubicBezTo>
                    <a:pt x="117474" y="841860"/>
                    <a:pt x="101635" y="854036"/>
                    <a:pt x="83769" y="863359"/>
                  </a:cubicBezTo>
                  <a:cubicBezTo>
                    <a:pt x="75226" y="867802"/>
                    <a:pt x="65935" y="870639"/>
                    <a:pt x="56362" y="871715"/>
                  </a:cubicBezTo>
                  <a:cubicBezTo>
                    <a:pt x="43766" y="872713"/>
                    <a:pt x="31169" y="872027"/>
                    <a:pt x="18573" y="872105"/>
                  </a:cubicBezTo>
                  <a:cubicBezTo>
                    <a:pt x="12337" y="872105"/>
                    <a:pt x="5976" y="872697"/>
                    <a:pt x="-275" y="871731"/>
                  </a:cubicBezTo>
                  <a:cubicBezTo>
                    <a:pt x="-1195" y="869423"/>
                    <a:pt x="754" y="868768"/>
                    <a:pt x="2063" y="867911"/>
                  </a:cubicBezTo>
                  <a:cubicBezTo>
                    <a:pt x="3794" y="866617"/>
                    <a:pt x="6023" y="866181"/>
                    <a:pt x="8112" y="866726"/>
                  </a:cubicBezTo>
                  <a:cubicBezTo>
                    <a:pt x="17466" y="870296"/>
                    <a:pt x="26524" y="867584"/>
                    <a:pt x="35628" y="865666"/>
                  </a:cubicBezTo>
                  <a:cubicBezTo>
                    <a:pt x="39931" y="864762"/>
                    <a:pt x="43283" y="867490"/>
                    <a:pt x="47071" y="868550"/>
                  </a:cubicBezTo>
                  <a:cubicBezTo>
                    <a:pt x="57984" y="869610"/>
                    <a:pt x="68179" y="866991"/>
                    <a:pt x="77814" y="862314"/>
                  </a:cubicBezTo>
                  <a:cubicBezTo>
                    <a:pt x="101682" y="850856"/>
                    <a:pt x="123024" y="835562"/>
                    <a:pt x="140048" y="815358"/>
                  </a:cubicBezTo>
                  <a:cubicBezTo>
                    <a:pt x="152006" y="801109"/>
                    <a:pt x="160533" y="784178"/>
                    <a:pt x="166987" y="766562"/>
                  </a:cubicBezTo>
                  <a:cubicBezTo>
                    <a:pt x="175827" y="742320"/>
                    <a:pt x="179662" y="717111"/>
                    <a:pt x="181673" y="691482"/>
                  </a:cubicBezTo>
                  <a:cubicBezTo>
                    <a:pt x="183107" y="673164"/>
                    <a:pt x="184167" y="654908"/>
                    <a:pt x="187410" y="636590"/>
                  </a:cubicBezTo>
                  <a:cubicBezTo>
                    <a:pt x="191588" y="612940"/>
                    <a:pt x="195860" y="589275"/>
                    <a:pt x="200069" y="565625"/>
                  </a:cubicBezTo>
                  <a:cubicBezTo>
                    <a:pt x="203187" y="548477"/>
                    <a:pt x="208144" y="531593"/>
                    <a:pt x="209766" y="514085"/>
                  </a:cubicBezTo>
                  <a:cubicBezTo>
                    <a:pt x="212400" y="485681"/>
                    <a:pt x="220024" y="458103"/>
                    <a:pt x="224140" y="429901"/>
                  </a:cubicBezTo>
                  <a:cubicBezTo>
                    <a:pt x="222690" y="423914"/>
                    <a:pt x="223906" y="418240"/>
                    <a:pt x="225028" y="412269"/>
                  </a:cubicBezTo>
                  <a:cubicBezTo>
                    <a:pt x="225761" y="408324"/>
                    <a:pt x="225823" y="403835"/>
                    <a:pt x="226244" y="399610"/>
                  </a:cubicBezTo>
                  <a:cubicBezTo>
                    <a:pt x="226743" y="394465"/>
                    <a:pt x="227803" y="389274"/>
                    <a:pt x="228224" y="384223"/>
                  </a:cubicBezTo>
                  <a:cubicBezTo>
                    <a:pt x="228645" y="379172"/>
                    <a:pt x="229222" y="374183"/>
                    <a:pt x="229300" y="369132"/>
                  </a:cubicBezTo>
                  <a:cubicBezTo>
                    <a:pt x="229300" y="363473"/>
                    <a:pt x="229300" y="357346"/>
                    <a:pt x="231264" y="351702"/>
                  </a:cubicBezTo>
                  <a:cubicBezTo>
                    <a:pt x="231435" y="351188"/>
                    <a:pt x="232386" y="350642"/>
                    <a:pt x="232277" y="350377"/>
                  </a:cubicBezTo>
                  <a:cubicBezTo>
                    <a:pt x="229892" y="344858"/>
                    <a:pt x="233088" y="339464"/>
                    <a:pt x="232636" y="334086"/>
                  </a:cubicBezTo>
                  <a:cubicBezTo>
                    <a:pt x="232636" y="333384"/>
                    <a:pt x="231638" y="332418"/>
                    <a:pt x="231997" y="331966"/>
                  </a:cubicBezTo>
                  <a:cubicBezTo>
                    <a:pt x="235598" y="327429"/>
                    <a:pt x="231591" y="321567"/>
                    <a:pt x="234678" y="317031"/>
                  </a:cubicBezTo>
                  <a:cubicBezTo>
                    <a:pt x="235723" y="315472"/>
                    <a:pt x="234600" y="314006"/>
                    <a:pt x="234834" y="312744"/>
                  </a:cubicBezTo>
                  <a:cubicBezTo>
                    <a:pt x="236035" y="306383"/>
                    <a:pt x="237781" y="300116"/>
                    <a:pt x="235894" y="293553"/>
                  </a:cubicBezTo>
                  <a:cubicBezTo>
                    <a:pt x="235645" y="292664"/>
                    <a:pt x="237001" y="291619"/>
                    <a:pt x="237749" y="290746"/>
                  </a:cubicBezTo>
                  <a:cubicBezTo>
                    <a:pt x="238498" y="289873"/>
                    <a:pt x="239761" y="287862"/>
                    <a:pt x="238903" y="287145"/>
                  </a:cubicBezTo>
                  <a:cubicBezTo>
                    <a:pt x="232355" y="281751"/>
                    <a:pt x="236767" y="274019"/>
                    <a:pt x="234522" y="267767"/>
                  </a:cubicBezTo>
                  <a:cubicBezTo>
                    <a:pt x="233774" y="265140"/>
                    <a:pt x="234148" y="262323"/>
                    <a:pt x="235536" y="259972"/>
                  </a:cubicBezTo>
                  <a:cubicBezTo>
                    <a:pt x="236315" y="258320"/>
                    <a:pt x="237999" y="256995"/>
                    <a:pt x="237406" y="254843"/>
                  </a:cubicBezTo>
                  <a:cubicBezTo>
                    <a:pt x="239449" y="248607"/>
                    <a:pt x="238279" y="242060"/>
                    <a:pt x="238544" y="235668"/>
                  </a:cubicBezTo>
                  <a:cubicBezTo>
                    <a:pt x="238638" y="233594"/>
                    <a:pt x="238544" y="231505"/>
                    <a:pt x="238451" y="229432"/>
                  </a:cubicBezTo>
                  <a:cubicBezTo>
                    <a:pt x="238139" y="229020"/>
                    <a:pt x="237796" y="228638"/>
                    <a:pt x="237406" y="228294"/>
                  </a:cubicBezTo>
                  <a:cubicBezTo>
                    <a:pt x="237406" y="217111"/>
                    <a:pt x="237375" y="205933"/>
                    <a:pt x="237297" y="194760"/>
                  </a:cubicBezTo>
                  <a:cubicBezTo>
                    <a:pt x="236720" y="194105"/>
                    <a:pt x="236985" y="193076"/>
                    <a:pt x="236253" y="192484"/>
                  </a:cubicBezTo>
                  <a:cubicBezTo>
                    <a:pt x="236253" y="185936"/>
                    <a:pt x="236253" y="179389"/>
                    <a:pt x="236253" y="172841"/>
                  </a:cubicBezTo>
                  <a:cubicBezTo>
                    <a:pt x="235629" y="172202"/>
                    <a:pt x="235910" y="171126"/>
                    <a:pt x="235177" y="170549"/>
                  </a:cubicBezTo>
                  <a:lnTo>
                    <a:pt x="235177" y="161289"/>
                  </a:lnTo>
                  <a:cubicBezTo>
                    <a:pt x="234538" y="160650"/>
                    <a:pt x="234818" y="159590"/>
                    <a:pt x="234086" y="158997"/>
                  </a:cubicBezTo>
                  <a:cubicBezTo>
                    <a:pt x="234086" y="156300"/>
                    <a:pt x="234086" y="153603"/>
                    <a:pt x="233961" y="150906"/>
                  </a:cubicBezTo>
                  <a:cubicBezTo>
                    <a:pt x="233649" y="150490"/>
                    <a:pt x="233306" y="150103"/>
                    <a:pt x="232932" y="149753"/>
                  </a:cubicBezTo>
                  <a:cubicBezTo>
                    <a:pt x="233634" y="143906"/>
                    <a:pt x="231373" y="138263"/>
                    <a:pt x="231669" y="132432"/>
                  </a:cubicBezTo>
                  <a:cubicBezTo>
                    <a:pt x="231358" y="132019"/>
                    <a:pt x="230999" y="131633"/>
                    <a:pt x="230625" y="131279"/>
                  </a:cubicBezTo>
                  <a:cubicBezTo>
                    <a:pt x="230500" y="122564"/>
                    <a:pt x="228037" y="114130"/>
                    <a:pt x="226525" y="105711"/>
                  </a:cubicBezTo>
                  <a:cubicBezTo>
                    <a:pt x="226260" y="104152"/>
                    <a:pt x="226088" y="102734"/>
                    <a:pt x="225886" y="101237"/>
                  </a:cubicBezTo>
                  <a:cubicBezTo>
                    <a:pt x="225574" y="100829"/>
                    <a:pt x="225231" y="100448"/>
                    <a:pt x="224857" y="100099"/>
                  </a:cubicBezTo>
                  <a:cubicBezTo>
                    <a:pt x="225355" y="96046"/>
                    <a:pt x="224015" y="92148"/>
                    <a:pt x="223391" y="88282"/>
                  </a:cubicBezTo>
                  <a:cubicBezTo>
                    <a:pt x="222721" y="84104"/>
                    <a:pt x="222845" y="79957"/>
                    <a:pt x="222362" y="75810"/>
                  </a:cubicBezTo>
                  <a:cubicBezTo>
                    <a:pt x="222082" y="75400"/>
                    <a:pt x="221754" y="75024"/>
                    <a:pt x="221380" y="74688"/>
                  </a:cubicBezTo>
                  <a:lnTo>
                    <a:pt x="221380" y="68919"/>
                  </a:lnTo>
                  <a:cubicBezTo>
                    <a:pt x="221037" y="68513"/>
                    <a:pt x="220663" y="68128"/>
                    <a:pt x="220273" y="67766"/>
                  </a:cubicBezTo>
                  <a:cubicBezTo>
                    <a:pt x="220273" y="65443"/>
                    <a:pt x="220273" y="63089"/>
                    <a:pt x="220273" y="60813"/>
                  </a:cubicBezTo>
                  <a:cubicBezTo>
                    <a:pt x="219634" y="60189"/>
                    <a:pt x="219915" y="59114"/>
                    <a:pt x="219182" y="58521"/>
                  </a:cubicBezTo>
                  <a:lnTo>
                    <a:pt x="219182" y="52753"/>
                  </a:lnTo>
                  <a:cubicBezTo>
                    <a:pt x="219572" y="52399"/>
                    <a:pt x="219915" y="52014"/>
                    <a:pt x="220242" y="51599"/>
                  </a:cubicBezTo>
                  <a:lnTo>
                    <a:pt x="220336" y="44662"/>
                  </a:lnTo>
                  <a:cubicBezTo>
                    <a:pt x="220725" y="44300"/>
                    <a:pt x="221099" y="43915"/>
                    <a:pt x="221443" y="43508"/>
                  </a:cubicBezTo>
                  <a:cubicBezTo>
                    <a:pt x="221443" y="40219"/>
                    <a:pt x="223391" y="37444"/>
                    <a:pt x="223796" y="34263"/>
                  </a:cubicBezTo>
                  <a:cubicBezTo>
                    <a:pt x="224186" y="33902"/>
                    <a:pt x="224560" y="33517"/>
                    <a:pt x="224903" y="33110"/>
                  </a:cubicBezTo>
                  <a:cubicBezTo>
                    <a:pt x="228021" y="23756"/>
                    <a:pt x="233602" y="15712"/>
                    <a:pt x="239340" y="7808"/>
                  </a:cubicBezTo>
                  <a:cubicBezTo>
                    <a:pt x="241257" y="5260"/>
                    <a:pt x="242925" y="2541"/>
                    <a:pt x="244344" y="-315"/>
                  </a:cubicBezTo>
                  <a:close/>
                </a:path>
              </a:pathLst>
            </a:custGeom>
            <a:solidFill>
              <a:srgbClr val="020202"/>
            </a:solidFill>
            <a:ln w="1557" cap="flat">
              <a:noFill/>
              <a:prstDash val="solid"/>
              <a:miter/>
            </a:ln>
          </p:spPr>
          <p:txBody>
            <a:bodyPr rtlCol="0" anchor="ctr"/>
            <a:lstStyle/>
            <a:p>
              <a:endParaRPr lang="es-CO"/>
            </a:p>
          </p:txBody>
        </p:sp>
        <p:sp>
          <p:nvSpPr>
            <p:cNvPr id="1202" name="Freeform: Shape 1201">
              <a:extLst>
                <a:ext uri="{FF2B5EF4-FFF2-40B4-BE49-F238E27FC236}">
                  <a16:creationId xmlns:a16="http://schemas.microsoft.com/office/drawing/2014/main" id="{47466D9F-6610-E985-BEDA-5D134DB46427}"/>
                </a:ext>
              </a:extLst>
            </p:cNvPr>
            <p:cNvSpPr/>
            <p:nvPr/>
          </p:nvSpPr>
          <p:spPr>
            <a:xfrm>
              <a:off x="3443753" y="5737889"/>
              <a:ext cx="39473" cy="660086"/>
            </a:xfrm>
            <a:custGeom>
              <a:avLst/>
              <a:gdLst>
                <a:gd name="connsiteX0" fmla="*/ 38789 w 39473"/>
                <a:gd name="connsiteY0" fmla="*/ -315 h 660086"/>
                <a:gd name="connsiteX1" fmla="*/ 38960 w 39473"/>
                <a:gd name="connsiteY1" fmla="*/ 1120 h 660086"/>
                <a:gd name="connsiteX2" fmla="*/ 30962 w 39473"/>
                <a:gd name="connsiteY2" fmla="*/ 10162 h 660086"/>
                <a:gd name="connsiteX3" fmla="*/ 12426 w 39473"/>
                <a:gd name="connsiteY3" fmla="*/ 52503 h 660086"/>
                <a:gd name="connsiteX4" fmla="*/ 7625 w 39473"/>
                <a:gd name="connsiteY4" fmla="*/ 87113 h 660086"/>
                <a:gd name="connsiteX5" fmla="*/ 5769 w 39473"/>
                <a:gd name="connsiteY5" fmla="*/ 103622 h 660086"/>
                <a:gd name="connsiteX6" fmla="*/ 5598 w 39473"/>
                <a:gd name="connsiteY6" fmla="*/ 111090 h 660086"/>
                <a:gd name="connsiteX7" fmla="*/ 5598 w 39473"/>
                <a:gd name="connsiteY7" fmla="*/ 147788 h 660086"/>
                <a:gd name="connsiteX8" fmla="*/ 5598 w 39473"/>
                <a:gd name="connsiteY8" fmla="*/ 150672 h 660086"/>
                <a:gd name="connsiteX9" fmla="*/ 6627 w 39473"/>
                <a:gd name="connsiteY9" fmla="*/ 209430 h 660086"/>
                <a:gd name="connsiteX10" fmla="*/ 7780 w 39473"/>
                <a:gd name="connsiteY10" fmla="*/ 217381 h 660086"/>
                <a:gd name="connsiteX11" fmla="*/ 6861 w 39473"/>
                <a:gd name="connsiteY11" fmla="*/ 248732 h 660086"/>
                <a:gd name="connsiteX12" fmla="*/ 6705 w 39473"/>
                <a:gd name="connsiteY12" fmla="*/ 254500 h 660086"/>
                <a:gd name="connsiteX13" fmla="*/ 5239 w 39473"/>
                <a:gd name="connsiteY13" fmla="*/ 303437 h 660086"/>
                <a:gd name="connsiteX14" fmla="*/ 4242 w 39473"/>
                <a:gd name="connsiteY14" fmla="*/ 326385 h 660086"/>
                <a:gd name="connsiteX15" fmla="*/ 2340 w 39473"/>
                <a:gd name="connsiteY15" fmla="*/ 394247 h 660086"/>
                <a:gd name="connsiteX16" fmla="*/ 2885 w 39473"/>
                <a:gd name="connsiteY16" fmla="*/ 466287 h 660086"/>
                <a:gd name="connsiteX17" fmla="*/ 2293 w 39473"/>
                <a:gd name="connsiteY17" fmla="*/ 509424 h 660086"/>
                <a:gd name="connsiteX18" fmla="*/ 4210 w 39473"/>
                <a:gd name="connsiteY18" fmla="*/ 538608 h 660086"/>
                <a:gd name="connsiteX19" fmla="*/ 4335 w 39473"/>
                <a:gd name="connsiteY19" fmla="*/ 540900 h 660086"/>
                <a:gd name="connsiteX20" fmla="*/ 6409 w 39473"/>
                <a:gd name="connsiteY20" fmla="*/ 572952 h 660086"/>
                <a:gd name="connsiteX21" fmla="*/ 7968 w 39473"/>
                <a:gd name="connsiteY21" fmla="*/ 594155 h 660086"/>
                <a:gd name="connsiteX22" fmla="*/ 11709 w 39473"/>
                <a:gd name="connsiteY22" fmla="*/ 617929 h 660086"/>
                <a:gd name="connsiteX23" fmla="*/ 13408 w 39473"/>
                <a:gd name="connsiteY23" fmla="*/ 630978 h 660086"/>
                <a:gd name="connsiteX24" fmla="*/ 17508 w 39473"/>
                <a:gd name="connsiteY24" fmla="*/ 654128 h 660086"/>
                <a:gd name="connsiteX25" fmla="*/ 18117 w 39473"/>
                <a:gd name="connsiteY25" fmla="*/ 659772 h 660086"/>
                <a:gd name="connsiteX26" fmla="*/ 12052 w 39473"/>
                <a:gd name="connsiteY26" fmla="*/ 632334 h 660086"/>
                <a:gd name="connsiteX27" fmla="*/ 6502 w 39473"/>
                <a:gd name="connsiteY27" fmla="*/ 598754 h 660086"/>
                <a:gd name="connsiteX28" fmla="*/ 1093 w 39473"/>
                <a:gd name="connsiteY28" fmla="*/ 538421 h 660086"/>
                <a:gd name="connsiteX29" fmla="*/ 1607 w 39473"/>
                <a:gd name="connsiteY29" fmla="*/ 426549 h 660086"/>
                <a:gd name="connsiteX30" fmla="*/ 1124 w 39473"/>
                <a:gd name="connsiteY30" fmla="*/ 397708 h 660086"/>
                <a:gd name="connsiteX31" fmla="*/ 2246 w 39473"/>
                <a:gd name="connsiteY31" fmla="*/ 331373 h 660086"/>
                <a:gd name="connsiteX32" fmla="*/ 5364 w 39473"/>
                <a:gd name="connsiteY32" fmla="*/ 257556 h 660086"/>
                <a:gd name="connsiteX33" fmla="*/ 6923 w 39473"/>
                <a:gd name="connsiteY33" fmla="*/ 231053 h 660086"/>
                <a:gd name="connsiteX34" fmla="*/ 7032 w 39473"/>
                <a:gd name="connsiteY34" fmla="*/ 223570 h 660086"/>
                <a:gd name="connsiteX35" fmla="*/ 5473 w 39473"/>
                <a:gd name="connsiteY35" fmla="*/ 171734 h 660086"/>
                <a:gd name="connsiteX36" fmla="*/ 4943 w 39473"/>
                <a:gd name="connsiteY36" fmla="*/ 112337 h 660086"/>
                <a:gd name="connsiteX37" fmla="*/ 17243 w 39473"/>
                <a:gd name="connsiteY37" fmla="*/ 31753 h 660086"/>
                <a:gd name="connsiteX38" fmla="*/ 38789 w 39473"/>
                <a:gd name="connsiteY38" fmla="*/ -315 h 660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473" h="660086">
                  <a:moveTo>
                    <a:pt x="38789" y="-315"/>
                  </a:moveTo>
                  <a:cubicBezTo>
                    <a:pt x="38789" y="169"/>
                    <a:pt x="38898" y="652"/>
                    <a:pt x="38960" y="1120"/>
                  </a:cubicBezTo>
                  <a:cubicBezTo>
                    <a:pt x="36279" y="4128"/>
                    <a:pt x="33472" y="7028"/>
                    <a:pt x="30962" y="10162"/>
                  </a:cubicBezTo>
                  <a:cubicBezTo>
                    <a:pt x="20985" y="22633"/>
                    <a:pt x="16043" y="37257"/>
                    <a:pt x="12426" y="52503"/>
                  </a:cubicBezTo>
                  <a:cubicBezTo>
                    <a:pt x="9534" y="63823"/>
                    <a:pt x="7924" y="75433"/>
                    <a:pt x="7625" y="87113"/>
                  </a:cubicBezTo>
                  <a:cubicBezTo>
                    <a:pt x="7625" y="92616"/>
                    <a:pt x="6331" y="98104"/>
                    <a:pt x="5769" y="103622"/>
                  </a:cubicBezTo>
                  <a:cubicBezTo>
                    <a:pt x="5440" y="106098"/>
                    <a:pt x="5383" y="108602"/>
                    <a:pt x="5598" y="111090"/>
                  </a:cubicBezTo>
                  <a:cubicBezTo>
                    <a:pt x="7180" y="123272"/>
                    <a:pt x="7180" y="135606"/>
                    <a:pt x="5598" y="147788"/>
                  </a:cubicBezTo>
                  <a:cubicBezTo>
                    <a:pt x="5481" y="148745"/>
                    <a:pt x="5481" y="149715"/>
                    <a:pt x="5598" y="150672"/>
                  </a:cubicBezTo>
                  <a:cubicBezTo>
                    <a:pt x="7936" y="170222"/>
                    <a:pt x="6144" y="189849"/>
                    <a:pt x="6627" y="209430"/>
                  </a:cubicBezTo>
                  <a:cubicBezTo>
                    <a:pt x="6627" y="212174"/>
                    <a:pt x="7469" y="214731"/>
                    <a:pt x="7780" y="217381"/>
                  </a:cubicBezTo>
                  <a:cubicBezTo>
                    <a:pt x="9059" y="227873"/>
                    <a:pt x="8092" y="238302"/>
                    <a:pt x="6861" y="248732"/>
                  </a:cubicBezTo>
                  <a:cubicBezTo>
                    <a:pt x="6660" y="250648"/>
                    <a:pt x="6608" y="252576"/>
                    <a:pt x="6705" y="254500"/>
                  </a:cubicBezTo>
                  <a:cubicBezTo>
                    <a:pt x="7328" y="270838"/>
                    <a:pt x="5426" y="287114"/>
                    <a:pt x="5239" y="303437"/>
                  </a:cubicBezTo>
                  <a:cubicBezTo>
                    <a:pt x="5146" y="311044"/>
                    <a:pt x="4974" y="318777"/>
                    <a:pt x="4242" y="326385"/>
                  </a:cubicBezTo>
                  <a:cubicBezTo>
                    <a:pt x="1888" y="348924"/>
                    <a:pt x="1252" y="371611"/>
                    <a:pt x="2340" y="394247"/>
                  </a:cubicBezTo>
                  <a:cubicBezTo>
                    <a:pt x="3680" y="418286"/>
                    <a:pt x="3415" y="442295"/>
                    <a:pt x="2885" y="466287"/>
                  </a:cubicBezTo>
                  <a:cubicBezTo>
                    <a:pt x="2574" y="480661"/>
                    <a:pt x="1591" y="495097"/>
                    <a:pt x="2293" y="509424"/>
                  </a:cubicBezTo>
                  <a:cubicBezTo>
                    <a:pt x="2776" y="519137"/>
                    <a:pt x="2293" y="528974"/>
                    <a:pt x="4210" y="538608"/>
                  </a:cubicBezTo>
                  <a:cubicBezTo>
                    <a:pt x="4323" y="539367"/>
                    <a:pt x="4365" y="540135"/>
                    <a:pt x="4335" y="540900"/>
                  </a:cubicBezTo>
                  <a:cubicBezTo>
                    <a:pt x="4335" y="551641"/>
                    <a:pt x="5894" y="562274"/>
                    <a:pt x="6409" y="572952"/>
                  </a:cubicBezTo>
                  <a:cubicBezTo>
                    <a:pt x="6814" y="580030"/>
                    <a:pt x="7734" y="587061"/>
                    <a:pt x="7968" y="594155"/>
                  </a:cubicBezTo>
                  <a:cubicBezTo>
                    <a:pt x="8186" y="602199"/>
                    <a:pt x="10135" y="610072"/>
                    <a:pt x="11709" y="617929"/>
                  </a:cubicBezTo>
                  <a:cubicBezTo>
                    <a:pt x="12526" y="622247"/>
                    <a:pt x="13094" y="626597"/>
                    <a:pt x="13408" y="630978"/>
                  </a:cubicBezTo>
                  <a:cubicBezTo>
                    <a:pt x="14161" y="638788"/>
                    <a:pt x="15532" y="646536"/>
                    <a:pt x="17508" y="654128"/>
                  </a:cubicBezTo>
                  <a:cubicBezTo>
                    <a:pt x="18104" y="655953"/>
                    <a:pt x="18311" y="657870"/>
                    <a:pt x="18117" y="659772"/>
                  </a:cubicBezTo>
                  <a:cubicBezTo>
                    <a:pt x="14783" y="650964"/>
                    <a:pt x="12741" y="641719"/>
                    <a:pt x="12052" y="632334"/>
                  </a:cubicBezTo>
                  <a:cubicBezTo>
                    <a:pt x="11164" y="620969"/>
                    <a:pt x="8061" y="609994"/>
                    <a:pt x="6502" y="598754"/>
                  </a:cubicBezTo>
                  <a:cubicBezTo>
                    <a:pt x="3712" y="578736"/>
                    <a:pt x="2792" y="558548"/>
                    <a:pt x="1093" y="538421"/>
                  </a:cubicBezTo>
                  <a:cubicBezTo>
                    <a:pt x="-2025" y="501006"/>
                    <a:pt x="95" y="463824"/>
                    <a:pt x="1607" y="426549"/>
                  </a:cubicBezTo>
                  <a:cubicBezTo>
                    <a:pt x="1997" y="416914"/>
                    <a:pt x="1498" y="407311"/>
                    <a:pt x="1124" y="397708"/>
                  </a:cubicBezTo>
                  <a:cubicBezTo>
                    <a:pt x="368" y="375592"/>
                    <a:pt x="742" y="353452"/>
                    <a:pt x="2246" y="331373"/>
                  </a:cubicBezTo>
                  <a:cubicBezTo>
                    <a:pt x="3805" y="306788"/>
                    <a:pt x="4600" y="282172"/>
                    <a:pt x="5364" y="257556"/>
                  </a:cubicBezTo>
                  <a:cubicBezTo>
                    <a:pt x="5613" y="248716"/>
                    <a:pt x="6409" y="239893"/>
                    <a:pt x="6923" y="231053"/>
                  </a:cubicBezTo>
                  <a:cubicBezTo>
                    <a:pt x="7240" y="228571"/>
                    <a:pt x="7275" y="226061"/>
                    <a:pt x="7032" y="223570"/>
                  </a:cubicBezTo>
                  <a:cubicBezTo>
                    <a:pt x="4023" y="206421"/>
                    <a:pt x="6190" y="189008"/>
                    <a:pt x="5473" y="171734"/>
                  </a:cubicBezTo>
                  <a:cubicBezTo>
                    <a:pt x="4678" y="151935"/>
                    <a:pt x="4647" y="132120"/>
                    <a:pt x="4943" y="112337"/>
                  </a:cubicBezTo>
                  <a:cubicBezTo>
                    <a:pt x="5364" y="84993"/>
                    <a:pt x="7406" y="57773"/>
                    <a:pt x="17243" y="31753"/>
                  </a:cubicBezTo>
                  <a:cubicBezTo>
                    <a:pt x="21659" y="19445"/>
                    <a:pt x="29062" y="8425"/>
                    <a:pt x="38789" y="-315"/>
                  </a:cubicBezTo>
                  <a:close/>
                </a:path>
              </a:pathLst>
            </a:custGeom>
            <a:solidFill>
              <a:srgbClr val="0B0B0B"/>
            </a:solidFill>
            <a:ln w="1557" cap="flat">
              <a:noFill/>
              <a:prstDash val="solid"/>
              <a:miter/>
            </a:ln>
          </p:spPr>
          <p:txBody>
            <a:bodyPr rtlCol="0" anchor="ctr"/>
            <a:lstStyle/>
            <a:p>
              <a:endParaRPr lang="es-CO"/>
            </a:p>
          </p:txBody>
        </p:sp>
        <p:sp>
          <p:nvSpPr>
            <p:cNvPr id="1203" name="Freeform: Shape 1202">
              <a:extLst>
                <a:ext uri="{FF2B5EF4-FFF2-40B4-BE49-F238E27FC236}">
                  <a16:creationId xmlns:a16="http://schemas.microsoft.com/office/drawing/2014/main" id="{CF8E959D-4EC9-A3A6-438D-9B3D93AA73AD}"/>
                </a:ext>
              </a:extLst>
            </p:cNvPr>
            <p:cNvSpPr/>
            <p:nvPr/>
          </p:nvSpPr>
          <p:spPr>
            <a:xfrm>
              <a:off x="4223028" y="6741421"/>
              <a:ext cx="216521" cy="36234"/>
            </a:xfrm>
            <a:custGeom>
              <a:avLst/>
              <a:gdLst>
                <a:gd name="connsiteX0" fmla="*/ 159137 w 216521"/>
                <a:gd name="connsiteY0" fmla="*/ 33527 h 36234"/>
                <a:gd name="connsiteX1" fmla="*/ 165716 w 216521"/>
                <a:gd name="connsiteY1" fmla="*/ 34572 h 36234"/>
                <a:gd name="connsiteX2" fmla="*/ 210302 w 216521"/>
                <a:gd name="connsiteY2" fmla="*/ 34572 h 36234"/>
                <a:gd name="connsiteX3" fmla="*/ 216008 w 216521"/>
                <a:gd name="connsiteY3" fmla="*/ 34759 h 36234"/>
                <a:gd name="connsiteX4" fmla="*/ 210443 w 216521"/>
                <a:gd name="connsiteY4" fmla="*/ 35788 h 36234"/>
                <a:gd name="connsiteX5" fmla="*/ 164391 w 216521"/>
                <a:gd name="connsiteY5" fmla="*/ 35788 h 36234"/>
                <a:gd name="connsiteX6" fmla="*/ 144389 w 216521"/>
                <a:gd name="connsiteY6" fmla="*/ 33465 h 36234"/>
                <a:gd name="connsiteX7" fmla="*/ 110450 w 216521"/>
                <a:gd name="connsiteY7" fmla="*/ 33013 h 36234"/>
                <a:gd name="connsiteX8" fmla="*/ 54748 w 216521"/>
                <a:gd name="connsiteY8" fmla="*/ 31251 h 36234"/>
                <a:gd name="connsiteX9" fmla="*/ 27466 w 216521"/>
                <a:gd name="connsiteY9" fmla="*/ 24329 h 36234"/>
                <a:gd name="connsiteX10" fmla="*/ 1056 w 216521"/>
                <a:gd name="connsiteY10" fmla="*/ 4063 h 36234"/>
                <a:gd name="connsiteX11" fmla="*/ -393 w 216521"/>
                <a:gd name="connsiteY11" fmla="*/ 9 h 36234"/>
                <a:gd name="connsiteX12" fmla="*/ 947 w 216521"/>
                <a:gd name="connsiteY12" fmla="*/ -84 h 36234"/>
                <a:gd name="connsiteX13" fmla="*/ 1041 w 216521"/>
                <a:gd name="connsiteY13" fmla="*/ 9 h 36234"/>
                <a:gd name="connsiteX14" fmla="*/ 15664 w 216521"/>
                <a:gd name="connsiteY14" fmla="*/ 12855 h 36234"/>
                <a:gd name="connsiteX15" fmla="*/ 40327 w 216521"/>
                <a:gd name="connsiteY15" fmla="*/ 26699 h 36234"/>
                <a:gd name="connsiteX16" fmla="*/ 69090 w 216521"/>
                <a:gd name="connsiteY16" fmla="*/ 31236 h 36234"/>
                <a:gd name="connsiteX17" fmla="*/ 72037 w 216521"/>
                <a:gd name="connsiteY17" fmla="*/ 30394 h 36234"/>
                <a:gd name="connsiteX18" fmla="*/ 108080 w 216521"/>
                <a:gd name="connsiteY18" fmla="*/ 30082 h 36234"/>
                <a:gd name="connsiteX19" fmla="*/ 113287 w 216521"/>
                <a:gd name="connsiteY19" fmla="*/ 29614 h 36234"/>
                <a:gd name="connsiteX20" fmla="*/ 139197 w 216521"/>
                <a:gd name="connsiteY20" fmla="*/ 29614 h 36234"/>
                <a:gd name="connsiteX21" fmla="*/ 141068 w 216521"/>
                <a:gd name="connsiteY21" fmla="*/ 29911 h 36234"/>
                <a:gd name="connsiteX22" fmla="*/ 150625 w 216521"/>
                <a:gd name="connsiteY22" fmla="*/ 31095 h 36234"/>
                <a:gd name="connsiteX23" fmla="*/ 152262 w 216521"/>
                <a:gd name="connsiteY23" fmla="*/ 31470 h 36234"/>
                <a:gd name="connsiteX24" fmla="*/ 156237 w 216521"/>
                <a:gd name="connsiteY24" fmla="*/ 32202 h 36234"/>
                <a:gd name="connsiteX25" fmla="*/ 159137 w 216521"/>
                <a:gd name="connsiteY25" fmla="*/ 33527 h 3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16521" h="36234">
                  <a:moveTo>
                    <a:pt x="159137" y="33527"/>
                  </a:moveTo>
                  <a:cubicBezTo>
                    <a:pt x="161101" y="35258"/>
                    <a:pt x="163502" y="34556"/>
                    <a:pt x="165716" y="34572"/>
                  </a:cubicBezTo>
                  <a:cubicBezTo>
                    <a:pt x="180573" y="34572"/>
                    <a:pt x="195445" y="34572"/>
                    <a:pt x="210302" y="34572"/>
                  </a:cubicBezTo>
                  <a:cubicBezTo>
                    <a:pt x="212204" y="34572"/>
                    <a:pt x="214106" y="34697"/>
                    <a:pt x="216008" y="34759"/>
                  </a:cubicBezTo>
                  <a:cubicBezTo>
                    <a:pt x="214309" y="35991"/>
                    <a:pt x="212329" y="35772"/>
                    <a:pt x="210443" y="35788"/>
                  </a:cubicBezTo>
                  <a:cubicBezTo>
                    <a:pt x="195087" y="35788"/>
                    <a:pt x="179731" y="36084"/>
                    <a:pt x="164391" y="35788"/>
                  </a:cubicBezTo>
                  <a:cubicBezTo>
                    <a:pt x="157703" y="35648"/>
                    <a:pt x="151046" y="34229"/>
                    <a:pt x="144389" y="33465"/>
                  </a:cubicBezTo>
                  <a:cubicBezTo>
                    <a:pt x="133102" y="32358"/>
                    <a:pt x="121752" y="32202"/>
                    <a:pt x="110450" y="33013"/>
                  </a:cubicBezTo>
                  <a:cubicBezTo>
                    <a:pt x="91851" y="33995"/>
                    <a:pt x="73206" y="34572"/>
                    <a:pt x="54748" y="31251"/>
                  </a:cubicBezTo>
                  <a:cubicBezTo>
                    <a:pt x="45441" y="29864"/>
                    <a:pt x="36305" y="27557"/>
                    <a:pt x="27466" y="24329"/>
                  </a:cubicBezTo>
                  <a:cubicBezTo>
                    <a:pt x="17285" y="19356"/>
                    <a:pt x="8992" y="11858"/>
                    <a:pt x="1056" y="4063"/>
                  </a:cubicBezTo>
                  <a:cubicBezTo>
                    <a:pt x="-206" y="3143"/>
                    <a:pt x="-783" y="1537"/>
                    <a:pt x="-393" y="9"/>
                  </a:cubicBezTo>
                  <a:cubicBezTo>
                    <a:pt x="-50" y="-380"/>
                    <a:pt x="558" y="-427"/>
                    <a:pt x="947" y="-84"/>
                  </a:cubicBezTo>
                  <a:cubicBezTo>
                    <a:pt x="979" y="-53"/>
                    <a:pt x="1010" y="-22"/>
                    <a:pt x="1041" y="9"/>
                  </a:cubicBezTo>
                  <a:cubicBezTo>
                    <a:pt x="5874" y="4343"/>
                    <a:pt x="10831" y="8521"/>
                    <a:pt x="15664" y="12855"/>
                  </a:cubicBezTo>
                  <a:cubicBezTo>
                    <a:pt x="22789" y="19231"/>
                    <a:pt x="30474" y="24813"/>
                    <a:pt x="40327" y="26699"/>
                  </a:cubicBezTo>
                  <a:cubicBezTo>
                    <a:pt x="49884" y="28508"/>
                    <a:pt x="59191" y="31688"/>
                    <a:pt x="69090" y="31236"/>
                  </a:cubicBezTo>
                  <a:cubicBezTo>
                    <a:pt x="69916" y="30581"/>
                    <a:pt x="70977" y="30269"/>
                    <a:pt x="72037" y="30394"/>
                  </a:cubicBezTo>
                  <a:cubicBezTo>
                    <a:pt x="84056" y="30815"/>
                    <a:pt x="96076" y="31345"/>
                    <a:pt x="108080" y="30082"/>
                  </a:cubicBezTo>
                  <a:cubicBezTo>
                    <a:pt x="109795" y="29724"/>
                    <a:pt x="111541" y="29552"/>
                    <a:pt x="113287" y="29614"/>
                  </a:cubicBezTo>
                  <a:cubicBezTo>
                    <a:pt x="121924" y="29614"/>
                    <a:pt x="130561" y="29443"/>
                    <a:pt x="139197" y="29614"/>
                  </a:cubicBezTo>
                  <a:cubicBezTo>
                    <a:pt x="139821" y="29677"/>
                    <a:pt x="140445" y="29770"/>
                    <a:pt x="141068" y="29911"/>
                  </a:cubicBezTo>
                  <a:cubicBezTo>
                    <a:pt x="144186" y="31158"/>
                    <a:pt x="147445" y="30706"/>
                    <a:pt x="150625" y="31095"/>
                  </a:cubicBezTo>
                  <a:cubicBezTo>
                    <a:pt x="151186" y="31173"/>
                    <a:pt x="151732" y="31298"/>
                    <a:pt x="152262" y="31470"/>
                  </a:cubicBezTo>
                  <a:cubicBezTo>
                    <a:pt x="153556" y="31891"/>
                    <a:pt x="154881" y="32124"/>
                    <a:pt x="156237" y="32202"/>
                  </a:cubicBezTo>
                  <a:cubicBezTo>
                    <a:pt x="157344" y="32218"/>
                    <a:pt x="158404" y="32701"/>
                    <a:pt x="159137" y="33527"/>
                  </a:cubicBezTo>
                  <a:close/>
                </a:path>
              </a:pathLst>
            </a:custGeom>
            <a:solidFill>
              <a:srgbClr val="1B1B1B"/>
            </a:solidFill>
            <a:ln w="1557" cap="flat">
              <a:noFill/>
              <a:prstDash val="solid"/>
              <a:miter/>
            </a:ln>
          </p:spPr>
          <p:txBody>
            <a:bodyPr rtlCol="0" anchor="ctr"/>
            <a:lstStyle/>
            <a:p>
              <a:endParaRPr lang="es-CO"/>
            </a:p>
          </p:txBody>
        </p:sp>
        <p:sp>
          <p:nvSpPr>
            <p:cNvPr id="1204" name="Freeform: Shape 1203">
              <a:extLst>
                <a:ext uri="{FF2B5EF4-FFF2-40B4-BE49-F238E27FC236}">
                  <a16:creationId xmlns:a16="http://schemas.microsoft.com/office/drawing/2014/main" id="{B8809D19-6B22-2AD5-6CF4-D69272DC3328}"/>
                </a:ext>
              </a:extLst>
            </p:cNvPr>
            <p:cNvSpPr/>
            <p:nvPr/>
          </p:nvSpPr>
          <p:spPr>
            <a:xfrm>
              <a:off x="4119492" y="6548315"/>
              <a:ext cx="14015" cy="132380"/>
            </a:xfrm>
            <a:custGeom>
              <a:avLst/>
              <a:gdLst>
                <a:gd name="connsiteX0" fmla="*/ 1762 w 14015"/>
                <a:gd name="connsiteY0" fmla="*/ 37202 h 132380"/>
                <a:gd name="connsiteX1" fmla="*/ 1685 w 14015"/>
                <a:gd name="connsiteY1" fmla="*/ 36080 h 132380"/>
                <a:gd name="connsiteX2" fmla="*/ 1154 w 14015"/>
                <a:gd name="connsiteY2" fmla="*/ 28831 h 132380"/>
                <a:gd name="connsiteX3" fmla="*/ 578 w 14015"/>
                <a:gd name="connsiteY3" fmla="*/ 24512 h 132380"/>
                <a:gd name="connsiteX4" fmla="*/ 578 w 14015"/>
                <a:gd name="connsiteY4" fmla="*/ 24512 h 132380"/>
                <a:gd name="connsiteX5" fmla="*/ 32 w 14015"/>
                <a:gd name="connsiteY5" fmla="*/ 16047 h 132380"/>
                <a:gd name="connsiteX6" fmla="*/ -514 w 14015"/>
                <a:gd name="connsiteY6" fmla="*/ 10622 h 132380"/>
                <a:gd name="connsiteX7" fmla="*/ -514 w 14015"/>
                <a:gd name="connsiteY7" fmla="*/ 4869 h 132380"/>
                <a:gd name="connsiteX8" fmla="*/ 110 w 14015"/>
                <a:gd name="connsiteY8" fmla="*/ 2515 h 132380"/>
                <a:gd name="connsiteX9" fmla="*/ 656 w 14015"/>
                <a:gd name="connsiteY9" fmla="*/ 1408 h 132380"/>
                <a:gd name="connsiteX10" fmla="*/ 656 w 14015"/>
                <a:gd name="connsiteY10" fmla="*/ 1408 h 132380"/>
                <a:gd name="connsiteX11" fmla="*/ 1809 w 14015"/>
                <a:gd name="connsiteY11" fmla="*/ 831 h 132380"/>
                <a:gd name="connsiteX12" fmla="*/ 2947 w 14015"/>
                <a:gd name="connsiteY12" fmla="*/ 223 h 132380"/>
                <a:gd name="connsiteX13" fmla="*/ 2947 w 14015"/>
                <a:gd name="connsiteY13" fmla="*/ 223 h 132380"/>
                <a:gd name="connsiteX14" fmla="*/ 6517 w 14015"/>
                <a:gd name="connsiteY14" fmla="*/ 99 h 132380"/>
                <a:gd name="connsiteX15" fmla="*/ 13502 w 14015"/>
                <a:gd name="connsiteY15" fmla="*/ 364 h 132380"/>
                <a:gd name="connsiteX16" fmla="*/ 5707 w 14015"/>
                <a:gd name="connsiteY16" fmla="*/ 1923 h 132380"/>
                <a:gd name="connsiteX17" fmla="*/ 1794 w 14015"/>
                <a:gd name="connsiteY17" fmla="*/ 6693 h 132380"/>
                <a:gd name="connsiteX18" fmla="*/ 2402 w 14015"/>
                <a:gd name="connsiteY18" fmla="*/ 15891 h 132380"/>
                <a:gd name="connsiteX19" fmla="*/ 8045 w 14015"/>
                <a:gd name="connsiteY19" fmla="*/ 92905 h 132380"/>
                <a:gd name="connsiteX20" fmla="*/ 4382 w 14015"/>
                <a:gd name="connsiteY20" fmla="*/ 128948 h 132380"/>
                <a:gd name="connsiteX21" fmla="*/ 3150 w 14015"/>
                <a:gd name="connsiteY21" fmla="*/ 132066 h 132380"/>
                <a:gd name="connsiteX22" fmla="*/ 3353 w 14015"/>
                <a:gd name="connsiteY22" fmla="*/ 126953 h 132380"/>
                <a:gd name="connsiteX23" fmla="*/ 5379 w 14015"/>
                <a:gd name="connsiteY23" fmla="*/ 107512 h 132380"/>
                <a:gd name="connsiteX24" fmla="*/ 4039 w 14015"/>
                <a:gd name="connsiteY24" fmla="*/ 57968 h 132380"/>
                <a:gd name="connsiteX25" fmla="*/ 2978 w 14015"/>
                <a:gd name="connsiteY25" fmla="*/ 47679 h 132380"/>
                <a:gd name="connsiteX26" fmla="*/ 1762 w 14015"/>
                <a:gd name="connsiteY26" fmla="*/ 37202 h 13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015" h="132380">
                  <a:moveTo>
                    <a:pt x="1762" y="37202"/>
                  </a:moveTo>
                  <a:cubicBezTo>
                    <a:pt x="1762" y="36828"/>
                    <a:pt x="1762" y="36454"/>
                    <a:pt x="1685" y="36080"/>
                  </a:cubicBezTo>
                  <a:cubicBezTo>
                    <a:pt x="593" y="33726"/>
                    <a:pt x="1419" y="31247"/>
                    <a:pt x="1154" y="28831"/>
                  </a:cubicBezTo>
                  <a:cubicBezTo>
                    <a:pt x="967" y="27396"/>
                    <a:pt x="1622" y="25837"/>
                    <a:pt x="578" y="24512"/>
                  </a:cubicBezTo>
                  <a:lnTo>
                    <a:pt x="578" y="24512"/>
                  </a:lnTo>
                  <a:cubicBezTo>
                    <a:pt x="-560" y="21753"/>
                    <a:pt x="297" y="18853"/>
                    <a:pt x="32" y="16047"/>
                  </a:cubicBezTo>
                  <a:cubicBezTo>
                    <a:pt x="-186" y="14239"/>
                    <a:pt x="562" y="12337"/>
                    <a:pt x="-514" y="10622"/>
                  </a:cubicBezTo>
                  <a:lnTo>
                    <a:pt x="-514" y="4869"/>
                  </a:lnTo>
                  <a:cubicBezTo>
                    <a:pt x="203" y="4214"/>
                    <a:pt x="48" y="3310"/>
                    <a:pt x="110" y="2515"/>
                  </a:cubicBezTo>
                  <a:cubicBezTo>
                    <a:pt x="171" y="2094"/>
                    <a:pt x="362" y="1704"/>
                    <a:pt x="656" y="1408"/>
                  </a:cubicBezTo>
                  <a:lnTo>
                    <a:pt x="656" y="1408"/>
                  </a:lnTo>
                  <a:cubicBezTo>
                    <a:pt x="974" y="1112"/>
                    <a:pt x="1376" y="909"/>
                    <a:pt x="1809" y="831"/>
                  </a:cubicBezTo>
                  <a:cubicBezTo>
                    <a:pt x="2246" y="753"/>
                    <a:pt x="2646" y="551"/>
                    <a:pt x="2947" y="223"/>
                  </a:cubicBezTo>
                  <a:lnTo>
                    <a:pt x="2947" y="223"/>
                  </a:lnTo>
                  <a:cubicBezTo>
                    <a:pt x="4029" y="-447"/>
                    <a:pt x="5390" y="-494"/>
                    <a:pt x="6517" y="99"/>
                  </a:cubicBezTo>
                  <a:cubicBezTo>
                    <a:pt x="8840" y="255"/>
                    <a:pt x="11194" y="-478"/>
                    <a:pt x="13502" y="364"/>
                  </a:cubicBezTo>
                  <a:cubicBezTo>
                    <a:pt x="11007" y="1533"/>
                    <a:pt x="8248" y="1330"/>
                    <a:pt x="5707" y="1923"/>
                  </a:cubicBezTo>
                  <a:cubicBezTo>
                    <a:pt x="3165" y="2515"/>
                    <a:pt x="1669" y="3981"/>
                    <a:pt x="1794" y="6693"/>
                  </a:cubicBezTo>
                  <a:cubicBezTo>
                    <a:pt x="1939" y="9811"/>
                    <a:pt x="2141" y="12882"/>
                    <a:pt x="2402" y="15891"/>
                  </a:cubicBezTo>
                  <a:cubicBezTo>
                    <a:pt x="4569" y="41536"/>
                    <a:pt x="7718" y="67104"/>
                    <a:pt x="8045" y="92905"/>
                  </a:cubicBezTo>
                  <a:cubicBezTo>
                    <a:pt x="8092" y="105018"/>
                    <a:pt x="6863" y="117100"/>
                    <a:pt x="4382" y="128948"/>
                  </a:cubicBezTo>
                  <a:cubicBezTo>
                    <a:pt x="4163" y="130055"/>
                    <a:pt x="4179" y="131271"/>
                    <a:pt x="3150" y="132066"/>
                  </a:cubicBezTo>
                  <a:cubicBezTo>
                    <a:pt x="2724" y="130382"/>
                    <a:pt x="2794" y="128605"/>
                    <a:pt x="3353" y="126953"/>
                  </a:cubicBezTo>
                  <a:cubicBezTo>
                    <a:pt x="4714" y="120561"/>
                    <a:pt x="5392" y="114044"/>
                    <a:pt x="5379" y="107512"/>
                  </a:cubicBezTo>
                  <a:cubicBezTo>
                    <a:pt x="5504" y="90971"/>
                    <a:pt x="5379" y="74462"/>
                    <a:pt x="4039" y="57968"/>
                  </a:cubicBezTo>
                  <a:cubicBezTo>
                    <a:pt x="3758" y="54523"/>
                    <a:pt x="2729" y="51171"/>
                    <a:pt x="2978" y="47679"/>
                  </a:cubicBezTo>
                  <a:cubicBezTo>
                    <a:pt x="1451" y="44280"/>
                    <a:pt x="3228" y="40585"/>
                    <a:pt x="1762" y="37202"/>
                  </a:cubicBezTo>
                  <a:close/>
                </a:path>
              </a:pathLst>
            </a:custGeom>
            <a:solidFill>
              <a:srgbClr val="454545"/>
            </a:solidFill>
            <a:ln w="1557" cap="flat">
              <a:noFill/>
              <a:prstDash val="solid"/>
              <a:miter/>
            </a:ln>
          </p:spPr>
          <p:txBody>
            <a:bodyPr rtlCol="0" anchor="ctr"/>
            <a:lstStyle/>
            <a:p>
              <a:endParaRPr lang="es-CO"/>
            </a:p>
          </p:txBody>
        </p:sp>
        <p:sp>
          <p:nvSpPr>
            <p:cNvPr id="1205" name="Freeform: Shape 1204">
              <a:extLst>
                <a:ext uri="{FF2B5EF4-FFF2-40B4-BE49-F238E27FC236}">
                  <a16:creationId xmlns:a16="http://schemas.microsoft.com/office/drawing/2014/main" id="{E105794A-BF33-0A8D-AA7F-8C97A4327A2C}"/>
                </a:ext>
              </a:extLst>
            </p:cNvPr>
            <p:cNvSpPr/>
            <p:nvPr/>
          </p:nvSpPr>
          <p:spPr>
            <a:xfrm>
              <a:off x="4202334" y="6715243"/>
              <a:ext cx="48626" cy="50807"/>
            </a:xfrm>
            <a:custGeom>
              <a:avLst/>
              <a:gdLst>
                <a:gd name="connsiteX0" fmla="*/ 20223 w 48626"/>
                <a:gd name="connsiteY0" fmla="*/ 26297 h 50807"/>
                <a:gd name="connsiteX1" fmla="*/ 44995 w 48626"/>
                <a:gd name="connsiteY1" fmla="*/ 48123 h 50807"/>
                <a:gd name="connsiteX2" fmla="*/ 48113 w 48626"/>
                <a:gd name="connsiteY2" fmla="*/ 50492 h 50807"/>
                <a:gd name="connsiteX3" fmla="*/ 34737 w 48626"/>
                <a:gd name="connsiteY3" fmla="*/ 43181 h 50807"/>
                <a:gd name="connsiteX4" fmla="*/ 2295 w 48626"/>
                <a:gd name="connsiteY4" fmla="*/ 7605 h 50807"/>
                <a:gd name="connsiteX5" fmla="*/ -371 w 48626"/>
                <a:gd name="connsiteY5" fmla="*/ -315 h 50807"/>
                <a:gd name="connsiteX6" fmla="*/ 7299 w 48626"/>
                <a:gd name="connsiteY6" fmla="*/ 9538 h 50807"/>
                <a:gd name="connsiteX7" fmla="*/ 13940 w 48626"/>
                <a:gd name="connsiteY7" fmla="*/ 18081 h 50807"/>
                <a:gd name="connsiteX8" fmla="*/ 14876 w 48626"/>
                <a:gd name="connsiteY8" fmla="*/ 19313 h 50807"/>
                <a:gd name="connsiteX9" fmla="*/ 15375 w 48626"/>
                <a:gd name="connsiteY9" fmla="*/ 19874 h 50807"/>
                <a:gd name="connsiteX10" fmla="*/ 16403 w 48626"/>
                <a:gd name="connsiteY10" fmla="*/ 20950 h 50807"/>
                <a:gd name="connsiteX11" fmla="*/ 20223 w 48626"/>
                <a:gd name="connsiteY11" fmla="*/ 26297 h 5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626" h="50807">
                  <a:moveTo>
                    <a:pt x="20223" y="26297"/>
                  </a:moveTo>
                  <a:cubicBezTo>
                    <a:pt x="26895" y="35370"/>
                    <a:pt x="35969" y="41715"/>
                    <a:pt x="44995" y="48123"/>
                  </a:cubicBezTo>
                  <a:cubicBezTo>
                    <a:pt x="46071" y="48887"/>
                    <a:pt x="47474" y="49198"/>
                    <a:pt x="48113" y="50492"/>
                  </a:cubicBezTo>
                  <a:cubicBezTo>
                    <a:pt x="42516" y="50134"/>
                    <a:pt x="38759" y="46221"/>
                    <a:pt x="34737" y="43181"/>
                  </a:cubicBezTo>
                  <a:cubicBezTo>
                    <a:pt x="21720" y="33375"/>
                    <a:pt x="11602" y="20841"/>
                    <a:pt x="2295" y="7605"/>
                  </a:cubicBezTo>
                  <a:cubicBezTo>
                    <a:pt x="611" y="5220"/>
                    <a:pt x="-1010" y="2928"/>
                    <a:pt x="-371" y="-315"/>
                  </a:cubicBezTo>
                  <a:cubicBezTo>
                    <a:pt x="3651" y="1806"/>
                    <a:pt x="4571" y="6358"/>
                    <a:pt x="7299" y="9538"/>
                  </a:cubicBezTo>
                  <a:cubicBezTo>
                    <a:pt x="9638" y="12251"/>
                    <a:pt x="11462" y="15431"/>
                    <a:pt x="13940" y="18081"/>
                  </a:cubicBezTo>
                  <a:lnTo>
                    <a:pt x="14876" y="19313"/>
                  </a:lnTo>
                  <a:lnTo>
                    <a:pt x="15375" y="19874"/>
                  </a:lnTo>
                  <a:cubicBezTo>
                    <a:pt x="15717" y="20233"/>
                    <a:pt x="16045" y="20607"/>
                    <a:pt x="16403" y="20950"/>
                  </a:cubicBezTo>
                  <a:cubicBezTo>
                    <a:pt x="17775" y="22680"/>
                    <a:pt x="19506" y="24130"/>
                    <a:pt x="20223" y="26297"/>
                  </a:cubicBezTo>
                  <a:close/>
                </a:path>
              </a:pathLst>
            </a:custGeom>
            <a:solidFill>
              <a:srgbClr val="C3C3C3"/>
            </a:solidFill>
            <a:ln w="1557" cap="flat">
              <a:noFill/>
              <a:prstDash val="solid"/>
              <a:miter/>
            </a:ln>
          </p:spPr>
          <p:txBody>
            <a:bodyPr rtlCol="0" anchor="ctr"/>
            <a:lstStyle/>
            <a:p>
              <a:endParaRPr lang="es-CO"/>
            </a:p>
          </p:txBody>
        </p:sp>
        <p:sp>
          <p:nvSpPr>
            <p:cNvPr id="1206" name="Freeform: Shape 1205">
              <a:extLst>
                <a:ext uri="{FF2B5EF4-FFF2-40B4-BE49-F238E27FC236}">
                  <a16:creationId xmlns:a16="http://schemas.microsoft.com/office/drawing/2014/main" id="{5C29CEF2-4D41-54A7-9B1A-C5EA001DA377}"/>
                </a:ext>
              </a:extLst>
            </p:cNvPr>
            <p:cNvSpPr/>
            <p:nvPr/>
          </p:nvSpPr>
          <p:spPr>
            <a:xfrm>
              <a:off x="4202336" y="6712951"/>
              <a:ext cx="22184" cy="28903"/>
            </a:xfrm>
            <a:custGeom>
              <a:avLst/>
              <a:gdLst>
                <a:gd name="connsiteX0" fmla="*/ 13642 w 22184"/>
                <a:gd name="connsiteY0" fmla="*/ 21511 h 28903"/>
                <a:gd name="connsiteX1" fmla="*/ -389 w 22184"/>
                <a:gd name="connsiteY1" fmla="*/ 1977 h 28903"/>
                <a:gd name="connsiteX2" fmla="*/ -514 w 22184"/>
                <a:gd name="connsiteY2" fmla="*/ -315 h 28903"/>
                <a:gd name="connsiteX3" fmla="*/ 1310 w 22184"/>
                <a:gd name="connsiteY3" fmla="*/ 932 h 28903"/>
                <a:gd name="connsiteX4" fmla="*/ 21671 w 22184"/>
                <a:gd name="connsiteY4" fmla="*/ 28433 h 28903"/>
                <a:gd name="connsiteX5" fmla="*/ 20112 w 22184"/>
                <a:gd name="connsiteY5" fmla="*/ 28589 h 28903"/>
                <a:gd name="connsiteX6" fmla="*/ 15653 w 22184"/>
                <a:gd name="connsiteY6" fmla="*/ 24005 h 28903"/>
                <a:gd name="connsiteX7" fmla="*/ 14577 w 22184"/>
                <a:gd name="connsiteY7" fmla="*/ 22743 h 28903"/>
                <a:gd name="connsiteX8" fmla="*/ 14577 w 22184"/>
                <a:gd name="connsiteY8" fmla="*/ 22743 h 28903"/>
                <a:gd name="connsiteX9" fmla="*/ 13642 w 22184"/>
                <a:gd name="connsiteY9" fmla="*/ 21511 h 28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84" h="28903">
                  <a:moveTo>
                    <a:pt x="13642" y="21511"/>
                  </a:moveTo>
                  <a:cubicBezTo>
                    <a:pt x="8435" y="15400"/>
                    <a:pt x="3742" y="8852"/>
                    <a:pt x="-389" y="1977"/>
                  </a:cubicBezTo>
                  <a:cubicBezTo>
                    <a:pt x="-389" y="1213"/>
                    <a:pt x="-389" y="418"/>
                    <a:pt x="-514" y="-315"/>
                  </a:cubicBezTo>
                  <a:cubicBezTo>
                    <a:pt x="110" y="91"/>
                    <a:pt x="1045" y="356"/>
                    <a:pt x="1310" y="932"/>
                  </a:cubicBezTo>
                  <a:cubicBezTo>
                    <a:pt x="7079" y="10863"/>
                    <a:pt x="14764" y="19360"/>
                    <a:pt x="21671" y="28433"/>
                  </a:cubicBezTo>
                  <a:lnTo>
                    <a:pt x="20112" y="28589"/>
                  </a:lnTo>
                  <a:cubicBezTo>
                    <a:pt x="18303" y="27404"/>
                    <a:pt x="16791" y="25845"/>
                    <a:pt x="15653" y="24005"/>
                  </a:cubicBezTo>
                  <a:cubicBezTo>
                    <a:pt x="15419" y="23491"/>
                    <a:pt x="15045" y="23054"/>
                    <a:pt x="14577" y="22743"/>
                  </a:cubicBezTo>
                  <a:lnTo>
                    <a:pt x="14577" y="22743"/>
                  </a:lnTo>
                  <a:cubicBezTo>
                    <a:pt x="14359" y="22322"/>
                    <a:pt x="13985" y="21932"/>
                    <a:pt x="13642" y="21511"/>
                  </a:cubicBezTo>
                  <a:close/>
                </a:path>
              </a:pathLst>
            </a:custGeom>
            <a:solidFill>
              <a:srgbClr val="191919"/>
            </a:solidFill>
            <a:ln w="1557" cap="flat">
              <a:noFill/>
              <a:prstDash val="solid"/>
              <a:miter/>
            </a:ln>
          </p:spPr>
          <p:txBody>
            <a:bodyPr rtlCol="0" anchor="ctr"/>
            <a:lstStyle/>
            <a:p>
              <a:endParaRPr lang="es-CO"/>
            </a:p>
          </p:txBody>
        </p:sp>
        <p:sp>
          <p:nvSpPr>
            <p:cNvPr id="1207" name="Freeform: Shape 1206">
              <a:extLst>
                <a:ext uri="{FF2B5EF4-FFF2-40B4-BE49-F238E27FC236}">
                  <a16:creationId xmlns:a16="http://schemas.microsoft.com/office/drawing/2014/main" id="{98BC25DE-D21D-93EB-4175-269F73E25448}"/>
                </a:ext>
              </a:extLst>
            </p:cNvPr>
            <p:cNvSpPr/>
            <p:nvPr/>
          </p:nvSpPr>
          <p:spPr>
            <a:xfrm>
              <a:off x="3669458" y="6683330"/>
              <a:ext cx="1890" cy="3057"/>
            </a:xfrm>
            <a:custGeom>
              <a:avLst/>
              <a:gdLst>
                <a:gd name="connsiteX0" fmla="*/ 1377 w 1890"/>
                <a:gd name="connsiteY0" fmla="*/ 1619 h 3057"/>
                <a:gd name="connsiteX1" fmla="*/ 691 w 1890"/>
                <a:gd name="connsiteY1" fmla="*/ 2710 h 3057"/>
                <a:gd name="connsiteX2" fmla="*/ -494 w 1890"/>
                <a:gd name="connsiteY2" fmla="*/ 465 h 3057"/>
                <a:gd name="connsiteX3" fmla="*/ 67 w 1890"/>
                <a:gd name="connsiteY3" fmla="*/ -314 h 3057"/>
                <a:gd name="connsiteX4" fmla="*/ 1377 w 1890"/>
                <a:gd name="connsiteY4" fmla="*/ 1619 h 3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0" h="3057">
                  <a:moveTo>
                    <a:pt x="1377" y="1619"/>
                  </a:moveTo>
                  <a:cubicBezTo>
                    <a:pt x="1283" y="2118"/>
                    <a:pt x="1268" y="2913"/>
                    <a:pt x="691" y="2710"/>
                  </a:cubicBezTo>
                  <a:cubicBezTo>
                    <a:pt x="-143" y="2289"/>
                    <a:pt x="-619" y="1385"/>
                    <a:pt x="-494" y="465"/>
                  </a:cubicBezTo>
                  <a:cubicBezTo>
                    <a:pt x="-494" y="200"/>
                    <a:pt x="-120" y="-330"/>
                    <a:pt x="67" y="-314"/>
                  </a:cubicBezTo>
                  <a:cubicBezTo>
                    <a:pt x="1330" y="-268"/>
                    <a:pt x="1283" y="746"/>
                    <a:pt x="1377" y="1619"/>
                  </a:cubicBezTo>
                  <a:close/>
                </a:path>
              </a:pathLst>
            </a:custGeom>
            <a:solidFill>
              <a:srgbClr val="E8E8E8"/>
            </a:solidFill>
            <a:ln w="1557" cap="flat">
              <a:noFill/>
              <a:prstDash val="solid"/>
              <a:miter/>
            </a:ln>
          </p:spPr>
          <p:txBody>
            <a:bodyPr rtlCol="0" anchor="ctr"/>
            <a:lstStyle/>
            <a:p>
              <a:endParaRPr lang="es-CO"/>
            </a:p>
          </p:txBody>
        </p:sp>
        <p:sp>
          <p:nvSpPr>
            <p:cNvPr id="1208" name="Freeform: Shape 1207">
              <a:extLst>
                <a:ext uri="{FF2B5EF4-FFF2-40B4-BE49-F238E27FC236}">
                  <a16:creationId xmlns:a16="http://schemas.microsoft.com/office/drawing/2014/main" id="{90E67B18-FE94-54B7-3303-41B5A0F96F9A}"/>
                </a:ext>
              </a:extLst>
            </p:cNvPr>
            <p:cNvSpPr/>
            <p:nvPr/>
          </p:nvSpPr>
          <p:spPr>
            <a:xfrm>
              <a:off x="4509940" y="5448075"/>
              <a:ext cx="3707" cy="4676"/>
            </a:xfrm>
            <a:custGeom>
              <a:avLst/>
              <a:gdLst>
                <a:gd name="connsiteX0" fmla="*/ 3194 w 3707"/>
                <a:gd name="connsiteY0" fmla="*/ 4362 h 4676"/>
                <a:gd name="connsiteX1" fmla="*/ -485 w 3707"/>
                <a:gd name="connsiteY1" fmla="*/ -315 h 4676"/>
                <a:gd name="connsiteX2" fmla="*/ 3194 w 3707"/>
                <a:gd name="connsiteY2" fmla="*/ 4362 h 4676"/>
              </a:gdLst>
              <a:ahLst/>
              <a:cxnLst>
                <a:cxn ang="0">
                  <a:pos x="connsiteX0" y="connsiteY0"/>
                </a:cxn>
                <a:cxn ang="0">
                  <a:pos x="connsiteX1" y="connsiteY1"/>
                </a:cxn>
                <a:cxn ang="0">
                  <a:pos x="connsiteX2" y="connsiteY2"/>
                </a:cxn>
              </a:cxnLst>
              <a:rect l="l" t="t" r="r" b="b"/>
              <a:pathLst>
                <a:path w="3707" h="4676">
                  <a:moveTo>
                    <a:pt x="3194" y="4362"/>
                  </a:moveTo>
                  <a:cubicBezTo>
                    <a:pt x="840" y="3645"/>
                    <a:pt x="-750" y="2351"/>
                    <a:pt x="-485" y="-315"/>
                  </a:cubicBezTo>
                  <a:cubicBezTo>
                    <a:pt x="1183" y="842"/>
                    <a:pt x="2462" y="2471"/>
                    <a:pt x="3194" y="4362"/>
                  </a:cubicBezTo>
                  <a:close/>
                </a:path>
              </a:pathLst>
            </a:custGeom>
            <a:solidFill>
              <a:srgbClr val="020202"/>
            </a:solidFill>
            <a:ln w="1557" cap="flat">
              <a:noFill/>
              <a:prstDash val="solid"/>
              <a:miter/>
            </a:ln>
          </p:spPr>
          <p:txBody>
            <a:bodyPr rtlCol="0" anchor="ctr"/>
            <a:lstStyle/>
            <a:p>
              <a:endParaRPr lang="es-CO"/>
            </a:p>
          </p:txBody>
        </p:sp>
        <p:sp>
          <p:nvSpPr>
            <p:cNvPr id="1209" name="Freeform: Shape 1208">
              <a:extLst>
                <a:ext uri="{FF2B5EF4-FFF2-40B4-BE49-F238E27FC236}">
                  <a16:creationId xmlns:a16="http://schemas.microsoft.com/office/drawing/2014/main" id="{B9FFDA9A-917C-8173-FF04-70D636A1DC2C}"/>
                </a:ext>
              </a:extLst>
            </p:cNvPr>
            <p:cNvSpPr/>
            <p:nvPr/>
          </p:nvSpPr>
          <p:spPr>
            <a:xfrm>
              <a:off x="3814878" y="5358156"/>
              <a:ext cx="703004" cy="987953"/>
            </a:xfrm>
            <a:custGeom>
              <a:avLst/>
              <a:gdLst>
                <a:gd name="connsiteX0" fmla="*/ 149154 w 703004"/>
                <a:gd name="connsiteY0" fmla="*/ 239655 h 987953"/>
                <a:gd name="connsiteX1" fmla="*/ 142575 w 703004"/>
                <a:gd name="connsiteY1" fmla="*/ 269276 h 987953"/>
                <a:gd name="connsiteX2" fmla="*/ 142341 w 703004"/>
                <a:gd name="connsiteY2" fmla="*/ 285427 h 987953"/>
                <a:gd name="connsiteX3" fmla="*/ 140580 w 703004"/>
                <a:gd name="connsiteY3" fmla="*/ 329234 h 987953"/>
                <a:gd name="connsiteX4" fmla="*/ 140486 w 703004"/>
                <a:gd name="connsiteY4" fmla="*/ 377111 h 987953"/>
                <a:gd name="connsiteX5" fmla="*/ 140673 w 703004"/>
                <a:gd name="connsiteY5" fmla="*/ 397861 h 987953"/>
                <a:gd name="connsiteX6" fmla="*/ 148063 w 703004"/>
                <a:gd name="connsiteY6" fmla="*/ 452066 h 987953"/>
                <a:gd name="connsiteX7" fmla="*/ 172492 w 703004"/>
                <a:gd name="connsiteY7" fmla="*/ 516530 h 987953"/>
                <a:gd name="connsiteX8" fmla="*/ 207117 w 703004"/>
                <a:gd name="connsiteY8" fmla="*/ 570315 h 987953"/>
                <a:gd name="connsiteX9" fmla="*/ 230969 w 703004"/>
                <a:gd name="connsiteY9" fmla="*/ 598501 h 987953"/>
                <a:gd name="connsiteX10" fmla="*/ 248476 w 703004"/>
                <a:gd name="connsiteY10" fmla="*/ 610458 h 987953"/>
                <a:gd name="connsiteX11" fmla="*/ 280810 w 703004"/>
                <a:gd name="connsiteY11" fmla="*/ 624286 h 987953"/>
                <a:gd name="connsiteX12" fmla="*/ 340051 w 703004"/>
                <a:gd name="connsiteY12" fmla="*/ 643540 h 987953"/>
                <a:gd name="connsiteX13" fmla="*/ 373054 w 703004"/>
                <a:gd name="connsiteY13" fmla="*/ 648700 h 987953"/>
                <a:gd name="connsiteX14" fmla="*/ 457800 w 703004"/>
                <a:gd name="connsiteY14" fmla="*/ 650836 h 987953"/>
                <a:gd name="connsiteX15" fmla="*/ 489292 w 703004"/>
                <a:gd name="connsiteY15" fmla="*/ 647203 h 987953"/>
                <a:gd name="connsiteX16" fmla="*/ 533146 w 703004"/>
                <a:gd name="connsiteY16" fmla="*/ 640406 h 987953"/>
                <a:gd name="connsiteX17" fmla="*/ 584514 w 703004"/>
                <a:gd name="connsiteY17" fmla="*/ 629805 h 987953"/>
                <a:gd name="connsiteX18" fmla="*/ 628929 w 703004"/>
                <a:gd name="connsiteY18" fmla="*/ 617333 h 987953"/>
                <a:gd name="connsiteX19" fmla="*/ 667576 w 703004"/>
                <a:gd name="connsiteY19" fmla="*/ 605781 h 987953"/>
                <a:gd name="connsiteX20" fmla="*/ 681903 w 703004"/>
                <a:gd name="connsiteY20" fmla="*/ 601603 h 987953"/>
                <a:gd name="connsiteX21" fmla="*/ 688763 w 703004"/>
                <a:gd name="connsiteY21" fmla="*/ 601292 h 987953"/>
                <a:gd name="connsiteX22" fmla="*/ 701235 w 703004"/>
                <a:gd name="connsiteY22" fmla="*/ 610567 h 987953"/>
                <a:gd name="connsiteX23" fmla="*/ 702482 w 703004"/>
                <a:gd name="connsiteY23" fmla="*/ 619048 h 987953"/>
                <a:gd name="connsiteX24" fmla="*/ 701266 w 703004"/>
                <a:gd name="connsiteY24" fmla="*/ 649994 h 987953"/>
                <a:gd name="connsiteX25" fmla="*/ 694671 w 703004"/>
                <a:gd name="connsiteY25" fmla="*/ 675514 h 987953"/>
                <a:gd name="connsiteX26" fmla="*/ 677616 w 703004"/>
                <a:gd name="connsiteY26" fmla="*/ 749005 h 987953"/>
                <a:gd name="connsiteX27" fmla="*/ 670429 w 703004"/>
                <a:gd name="connsiteY27" fmla="*/ 784050 h 987953"/>
                <a:gd name="connsiteX28" fmla="*/ 645298 w 703004"/>
                <a:gd name="connsiteY28" fmla="*/ 869794 h 987953"/>
                <a:gd name="connsiteX29" fmla="*/ 636257 w 703004"/>
                <a:gd name="connsiteY29" fmla="*/ 887816 h 987953"/>
                <a:gd name="connsiteX30" fmla="*/ 599823 w 703004"/>
                <a:gd name="connsiteY30" fmla="*/ 935443 h 987953"/>
                <a:gd name="connsiteX31" fmla="*/ 582347 w 703004"/>
                <a:gd name="connsiteY31" fmla="*/ 948476 h 987953"/>
                <a:gd name="connsiteX32" fmla="*/ 496603 w 703004"/>
                <a:gd name="connsiteY32" fmla="*/ 980482 h 987953"/>
                <a:gd name="connsiteX33" fmla="*/ 449756 w 703004"/>
                <a:gd name="connsiteY33" fmla="*/ 986562 h 987953"/>
                <a:gd name="connsiteX34" fmla="*/ 420385 w 703004"/>
                <a:gd name="connsiteY34" fmla="*/ 987637 h 987953"/>
                <a:gd name="connsiteX35" fmla="*/ 372680 w 703004"/>
                <a:gd name="connsiteY35" fmla="*/ 984519 h 987953"/>
                <a:gd name="connsiteX36" fmla="*/ 347955 w 703004"/>
                <a:gd name="connsiteY36" fmla="*/ 983257 h 987953"/>
                <a:gd name="connsiteX37" fmla="*/ 279360 w 703004"/>
                <a:gd name="connsiteY37" fmla="*/ 975462 h 987953"/>
                <a:gd name="connsiteX38" fmla="*/ 237907 w 703004"/>
                <a:gd name="connsiteY38" fmla="*/ 968025 h 987953"/>
                <a:gd name="connsiteX39" fmla="*/ 177325 w 703004"/>
                <a:gd name="connsiteY39" fmla="*/ 940354 h 987953"/>
                <a:gd name="connsiteX40" fmla="*/ 131959 w 703004"/>
                <a:gd name="connsiteY40" fmla="*/ 902159 h 987953"/>
                <a:gd name="connsiteX41" fmla="*/ 86327 w 703004"/>
                <a:gd name="connsiteY41" fmla="*/ 824210 h 987953"/>
                <a:gd name="connsiteX42" fmla="*/ 68976 w 703004"/>
                <a:gd name="connsiteY42" fmla="*/ 758998 h 987953"/>
                <a:gd name="connsiteX43" fmla="*/ 67417 w 703004"/>
                <a:gd name="connsiteY43" fmla="*/ 751078 h 987953"/>
                <a:gd name="connsiteX44" fmla="*/ 61960 w 703004"/>
                <a:gd name="connsiteY44" fmla="*/ 728551 h 987953"/>
                <a:gd name="connsiteX45" fmla="*/ 58468 w 703004"/>
                <a:gd name="connsiteY45" fmla="*/ 720896 h 987953"/>
                <a:gd name="connsiteX46" fmla="*/ 52435 w 703004"/>
                <a:gd name="connsiteY46" fmla="*/ 701658 h 987953"/>
                <a:gd name="connsiteX47" fmla="*/ 25932 w 703004"/>
                <a:gd name="connsiteY47" fmla="*/ 603630 h 987953"/>
                <a:gd name="connsiteX48" fmla="*/ 11294 w 703004"/>
                <a:gd name="connsiteY48" fmla="*/ 519570 h 987953"/>
                <a:gd name="connsiteX49" fmla="*/ 6196 w 703004"/>
                <a:gd name="connsiteY49" fmla="*/ 471974 h 987953"/>
                <a:gd name="connsiteX50" fmla="*/ 4122 w 703004"/>
                <a:gd name="connsiteY50" fmla="*/ 421401 h 987953"/>
                <a:gd name="connsiteX51" fmla="*/ 3062 w 703004"/>
                <a:gd name="connsiteY51" fmla="*/ 388585 h 987953"/>
                <a:gd name="connsiteX52" fmla="*/ 2049 w 703004"/>
                <a:gd name="connsiteY52" fmla="*/ 344777 h 987953"/>
                <a:gd name="connsiteX53" fmla="*/ -290 w 703004"/>
                <a:gd name="connsiteY53" fmla="*/ 266408 h 987953"/>
                <a:gd name="connsiteX54" fmla="*/ 2828 w 703004"/>
                <a:gd name="connsiteY54" fmla="*/ 193868 h 987953"/>
                <a:gd name="connsiteX55" fmla="*/ 4995 w 703004"/>
                <a:gd name="connsiteY55" fmla="*/ 163390 h 987953"/>
                <a:gd name="connsiteX56" fmla="*/ 13991 w 703004"/>
                <a:gd name="connsiteY56" fmla="*/ 126661 h 987953"/>
                <a:gd name="connsiteX57" fmla="*/ 26821 w 703004"/>
                <a:gd name="connsiteY57" fmla="*/ 102902 h 987953"/>
                <a:gd name="connsiteX58" fmla="*/ 73933 w 703004"/>
                <a:gd name="connsiteY58" fmla="*/ 44721 h 987953"/>
                <a:gd name="connsiteX59" fmla="*/ 150635 w 703004"/>
                <a:gd name="connsiteY59" fmla="*/ 5528 h 987953"/>
                <a:gd name="connsiteX60" fmla="*/ 224172 w 703004"/>
                <a:gd name="connsiteY60" fmla="*/ 1646 h 987953"/>
                <a:gd name="connsiteX61" fmla="*/ 258173 w 703004"/>
                <a:gd name="connsiteY61" fmla="*/ 384 h 987953"/>
                <a:gd name="connsiteX62" fmla="*/ 262850 w 703004"/>
                <a:gd name="connsiteY62" fmla="*/ 87 h 987953"/>
                <a:gd name="connsiteX63" fmla="*/ 314156 w 703004"/>
                <a:gd name="connsiteY63" fmla="*/ -22 h 987953"/>
                <a:gd name="connsiteX64" fmla="*/ 349327 w 703004"/>
                <a:gd name="connsiteY64" fmla="*/ -256 h 987953"/>
                <a:gd name="connsiteX65" fmla="*/ 395207 w 703004"/>
                <a:gd name="connsiteY65" fmla="*/ 3735 h 987953"/>
                <a:gd name="connsiteX66" fmla="*/ 402051 w 703004"/>
                <a:gd name="connsiteY66" fmla="*/ 4593 h 987953"/>
                <a:gd name="connsiteX67" fmla="*/ 402051 w 703004"/>
                <a:gd name="connsiteY67" fmla="*/ 4484 h 987953"/>
                <a:gd name="connsiteX68" fmla="*/ 411405 w 703004"/>
                <a:gd name="connsiteY68" fmla="*/ 6775 h 987953"/>
                <a:gd name="connsiteX69" fmla="*/ 411405 w 703004"/>
                <a:gd name="connsiteY69" fmla="*/ 6775 h 987953"/>
                <a:gd name="connsiteX70" fmla="*/ 416082 w 703004"/>
                <a:gd name="connsiteY70" fmla="*/ 8101 h 987953"/>
                <a:gd name="connsiteX71" fmla="*/ 415957 w 703004"/>
                <a:gd name="connsiteY71" fmla="*/ 8023 h 987953"/>
                <a:gd name="connsiteX72" fmla="*/ 419543 w 703004"/>
                <a:gd name="connsiteY72" fmla="*/ 9207 h 987953"/>
                <a:gd name="connsiteX73" fmla="*/ 419449 w 703004"/>
                <a:gd name="connsiteY73" fmla="*/ 9207 h 987953"/>
                <a:gd name="connsiteX74" fmla="*/ 423020 w 703004"/>
                <a:gd name="connsiteY74" fmla="*/ 10423 h 987953"/>
                <a:gd name="connsiteX75" fmla="*/ 422926 w 703004"/>
                <a:gd name="connsiteY75" fmla="*/ 10345 h 987953"/>
                <a:gd name="connsiteX76" fmla="*/ 426465 w 703004"/>
                <a:gd name="connsiteY76" fmla="*/ 11608 h 987953"/>
                <a:gd name="connsiteX77" fmla="*/ 426356 w 703004"/>
                <a:gd name="connsiteY77" fmla="*/ 11530 h 987953"/>
                <a:gd name="connsiteX78" fmla="*/ 432264 w 703004"/>
                <a:gd name="connsiteY78" fmla="*/ 13838 h 987953"/>
                <a:gd name="connsiteX79" fmla="*/ 432186 w 703004"/>
                <a:gd name="connsiteY79" fmla="*/ 13838 h 987953"/>
                <a:gd name="connsiteX80" fmla="*/ 438033 w 703004"/>
                <a:gd name="connsiteY80" fmla="*/ 16207 h 987953"/>
                <a:gd name="connsiteX81" fmla="*/ 438033 w 703004"/>
                <a:gd name="connsiteY81" fmla="*/ 16207 h 987953"/>
                <a:gd name="connsiteX82" fmla="*/ 443863 w 703004"/>
                <a:gd name="connsiteY82" fmla="*/ 18639 h 987953"/>
                <a:gd name="connsiteX83" fmla="*/ 443754 w 703004"/>
                <a:gd name="connsiteY83" fmla="*/ 18561 h 987953"/>
                <a:gd name="connsiteX84" fmla="*/ 446202 w 703004"/>
                <a:gd name="connsiteY84" fmla="*/ 19684 h 987953"/>
                <a:gd name="connsiteX85" fmla="*/ 446202 w 703004"/>
                <a:gd name="connsiteY85" fmla="*/ 19684 h 987953"/>
                <a:gd name="connsiteX86" fmla="*/ 448602 w 703004"/>
                <a:gd name="connsiteY86" fmla="*/ 20791 h 987953"/>
                <a:gd name="connsiteX87" fmla="*/ 448602 w 703004"/>
                <a:gd name="connsiteY87" fmla="*/ 20791 h 987953"/>
                <a:gd name="connsiteX88" fmla="*/ 454308 w 703004"/>
                <a:gd name="connsiteY88" fmla="*/ 23363 h 987953"/>
                <a:gd name="connsiteX89" fmla="*/ 454184 w 703004"/>
                <a:gd name="connsiteY89" fmla="*/ 23269 h 987953"/>
                <a:gd name="connsiteX90" fmla="*/ 456600 w 703004"/>
                <a:gd name="connsiteY90" fmla="*/ 24532 h 987953"/>
                <a:gd name="connsiteX91" fmla="*/ 456475 w 703004"/>
                <a:gd name="connsiteY91" fmla="*/ 24439 h 987953"/>
                <a:gd name="connsiteX92" fmla="*/ 467076 w 703004"/>
                <a:gd name="connsiteY92" fmla="*/ 30098 h 987953"/>
                <a:gd name="connsiteX93" fmla="*/ 467076 w 703004"/>
                <a:gd name="connsiteY93" fmla="*/ 30098 h 987953"/>
                <a:gd name="connsiteX94" fmla="*/ 469415 w 703004"/>
                <a:gd name="connsiteY94" fmla="*/ 31360 h 987953"/>
                <a:gd name="connsiteX95" fmla="*/ 469321 w 703004"/>
                <a:gd name="connsiteY95" fmla="*/ 31360 h 987953"/>
                <a:gd name="connsiteX96" fmla="*/ 471675 w 703004"/>
                <a:gd name="connsiteY96" fmla="*/ 32670 h 987953"/>
                <a:gd name="connsiteX97" fmla="*/ 471566 w 703004"/>
                <a:gd name="connsiteY97" fmla="*/ 32576 h 987953"/>
                <a:gd name="connsiteX98" fmla="*/ 477506 w 703004"/>
                <a:gd name="connsiteY98" fmla="*/ 35991 h 987953"/>
                <a:gd name="connsiteX99" fmla="*/ 477506 w 703004"/>
                <a:gd name="connsiteY99" fmla="*/ 35991 h 987953"/>
                <a:gd name="connsiteX100" fmla="*/ 479860 w 703004"/>
                <a:gd name="connsiteY100" fmla="*/ 37269 h 987953"/>
                <a:gd name="connsiteX101" fmla="*/ 479751 w 703004"/>
                <a:gd name="connsiteY101" fmla="*/ 37269 h 987953"/>
                <a:gd name="connsiteX102" fmla="*/ 482120 w 703004"/>
                <a:gd name="connsiteY102" fmla="*/ 38563 h 987953"/>
                <a:gd name="connsiteX103" fmla="*/ 482011 w 703004"/>
                <a:gd name="connsiteY103" fmla="*/ 38469 h 987953"/>
                <a:gd name="connsiteX104" fmla="*/ 485581 w 703004"/>
                <a:gd name="connsiteY104" fmla="*/ 40855 h 987953"/>
                <a:gd name="connsiteX105" fmla="*/ 485472 w 703004"/>
                <a:gd name="connsiteY105" fmla="*/ 40730 h 987953"/>
                <a:gd name="connsiteX106" fmla="*/ 486828 w 703004"/>
                <a:gd name="connsiteY106" fmla="*/ 41806 h 987953"/>
                <a:gd name="connsiteX107" fmla="*/ 486828 w 703004"/>
                <a:gd name="connsiteY107" fmla="*/ 41806 h 987953"/>
                <a:gd name="connsiteX108" fmla="*/ 489073 w 703004"/>
                <a:gd name="connsiteY108" fmla="*/ 43193 h 987953"/>
                <a:gd name="connsiteX109" fmla="*/ 488949 w 703004"/>
                <a:gd name="connsiteY109" fmla="*/ 43100 h 987953"/>
                <a:gd name="connsiteX110" fmla="*/ 492534 w 703004"/>
                <a:gd name="connsiteY110" fmla="*/ 45469 h 987953"/>
                <a:gd name="connsiteX111" fmla="*/ 492441 w 703004"/>
                <a:gd name="connsiteY111" fmla="*/ 45391 h 987953"/>
                <a:gd name="connsiteX112" fmla="*/ 495995 w 703004"/>
                <a:gd name="connsiteY112" fmla="*/ 47777 h 987953"/>
                <a:gd name="connsiteX113" fmla="*/ 495902 w 703004"/>
                <a:gd name="connsiteY113" fmla="*/ 47699 h 987953"/>
                <a:gd name="connsiteX114" fmla="*/ 499456 w 703004"/>
                <a:gd name="connsiteY114" fmla="*/ 50099 h 987953"/>
                <a:gd name="connsiteX115" fmla="*/ 499363 w 703004"/>
                <a:gd name="connsiteY115" fmla="*/ 50099 h 987953"/>
                <a:gd name="connsiteX116" fmla="*/ 504133 w 703004"/>
                <a:gd name="connsiteY116" fmla="*/ 53545 h 987953"/>
                <a:gd name="connsiteX117" fmla="*/ 504133 w 703004"/>
                <a:gd name="connsiteY117" fmla="*/ 53545 h 987953"/>
                <a:gd name="connsiteX118" fmla="*/ 508810 w 703004"/>
                <a:gd name="connsiteY118" fmla="*/ 57208 h 987953"/>
                <a:gd name="connsiteX119" fmla="*/ 508685 w 703004"/>
                <a:gd name="connsiteY119" fmla="*/ 57068 h 987953"/>
                <a:gd name="connsiteX120" fmla="*/ 510026 w 703004"/>
                <a:gd name="connsiteY120" fmla="*/ 58253 h 987953"/>
                <a:gd name="connsiteX121" fmla="*/ 509933 w 703004"/>
                <a:gd name="connsiteY121" fmla="*/ 58159 h 987953"/>
                <a:gd name="connsiteX122" fmla="*/ 511242 w 703004"/>
                <a:gd name="connsiteY122" fmla="*/ 59297 h 987953"/>
                <a:gd name="connsiteX123" fmla="*/ 511242 w 703004"/>
                <a:gd name="connsiteY123" fmla="*/ 59297 h 987953"/>
                <a:gd name="connsiteX124" fmla="*/ 518117 w 703004"/>
                <a:gd name="connsiteY124" fmla="*/ 65284 h 987953"/>
                <a:gd name="connsiteX125" fmla="*/ 518008 w 703004"/>
                <a:gd name="connsiteY125" fmla="*/ 65159 h 987953"/>
                <a:gd name="connsiteX126" fmla="*/ 519380 w 703004"/>
                <a:gd name="connsiteY126" fmla="*/ 66235 h 987953"/>
                <a:gd name="connsiteX127" fmla="*/ 519380 w 703004"/>
                <a:gd name="connsiteY127" fmla="*/ 66235 h 987953"/>
                <a:gd name="connsiteX128" fmla="*/ 521625 w 703004"/>
                <a:gd name="connsiteY128" fmla="*/ 67638 h 987953"/>
                <a:gd name="connsiteX129" fmla="*/ 521485 w 703004"/>
                <a:gd name="connsiteY129" fmla="*/ 67498 h 987953"/>
                <a:gd name="connsiteX130" fmla="*/ 522857 w 703004"/>
                <a:gd name="connsiteY130" fmla="*/ 68604 h 987953"/>
                <a:gd name="connsiteX131" fmla="*/ 522857 w 703004"/>
                <a:gd name="connsiteY131" fmla="*/ 68604 h 987953"/>
                <a:gd name="connsiteX132" fmla="*/ 526286 w 703004"/>
                <a:gd name="connsiteY132" fmla="*/ 71114 h 987953"/>
                <a:gd name="connsiteX133" fmla="*/ 526162 w 703004"/>
                <a:gd name="connsiteY133" fmla="*/ 70974 h 987953"/>
                <a:gd name="connsiteX134" fmla="*/ 527502 w 703004"/>
                <a:gd name="connsiteY134" fmla="*/ 72159 h 987953"/>
                <a:gd name="connsiteX135" fmla="*/ 527409 w 703004"/>
                <a:gd name="connsiteY135" fmla="*/ 72065 h 987953"/>
                <a:gd name="connsiteX136" fmla="*/ 528687 w 703004"/>
                <a:gd name="connsiteY136" fmla="*/ 73219 h 987953"/>
                <a:gd name="connsiteX137" fmla="*/ 528687 w 703004"/>
                <a:gd name="connsiteY137" fmla="*/ 73219 h 987953"/>
                <a:gd name="connsiteX138" fmla="*/ 535531 w 703004"/>
                <a:gd name="connsiteY138" fmla="*/ 79252 h 987953"/>
                <a:gd name="connsiteX139" fmla="*/ 535406 w 703004"/>
                <a:gd name="connsiteY139" fmla="*/ 79112 h 987953"/>
                <a:gd name="connsiteX140" fmla="*/ 536700 w 703004"/>
                <a:gd name="connsiteY140" fmla="*/ 80375 h 987953"/>
                <a:gd name="connsiteX141" fmla="*/ 536591 w 703004"/>
                <a:gd name="connsiteY141" fmla="*/ 80250 h 987953"/>
                <a:gd name="connsiteX142" fmla="*/ 537869 w 703004"/>
                <a:gd name="connsiteY142" fmla="*/ 81513 h 987953"/>
                <a:gd name="connsiteX143" fmla="*/ 537760 w 703004"/>
                <a:gd name="connsiteY143" fmla="*/ 81388 h 987953"/>
                <a:gd name="connsiteX144" fmla="*/ 539023 w 703004"/>
                <a:gd name="connsiteY144" fmla="*/ 82666 h 987953"/>
                <a:gd name="connsiteX145" fmla="*/ 538914 w 703004"/>
                <a:gd name="connsiteY145" fmla="*/ 82542 h 987953"/>
                <a:gd name="connsiteX146" fmla="*/ 540192 w 703004"/>
                <a:gd name="connsiteY146" fmla="*/ 83805 h 987953"/>
                <a:gd name="connsiteX147" fmla="*/ 540068 w 703004"/>
                <a:gd name="connsiteY147" fmla="*/ 83695 h 987953"/>
                <a:gd name="connsiteX148" fmla="*/ 541346 w 703004"/>
                <a:gd name="connsiteY148" fmla="*/ 84974 h 987953"/>
                <a:gd name="connsiteX149" fmla="*/ 541221 w 703004"/>
                <a:gd name="connsiteY149" fmla="*/ 84849 h 987953"/>
                <a:gd name="connsiteX150" fmla="*/ 542468 w 703004"/>
                <a:gd name="connsiteY150" fmla="*/ 86143 h 987953"/>
                <a:gd name="connsiteX151" fmla="*/ 542359 w 703004"/>
                <a:gd name="connsiteY151" fmla="*/ 86018 h 987953"/>
                <a:gd name="connsiteX152" fmla="*/ 543606 w 703004"/>
                <a:gd name="connsiteY152" fmla="*/ 87328 h 987953"/>
                <a:gd name="connsiteX153" fmla="*/ 543466 w 703004"/>
                <a:gd name="connsiteY153" fmla="*/ 87203 h 987953"/>
                <a:gd name="connsiteX154" fmla="*/ 549484 w 703004"/>
                <a:gd name="connsiteY154" fmla="*/ 94063 h 987953"/>
                <a:gd name="connsiteX155" fmla="*/ 549484 w 703004"/>
                <a:gd name="connsiteY155" fmla="*/ 94063 h 987953"/>
                <a:gd name="connsiteX156" fmla="*/ 550669 w 703004"/>
                <a:gd name="connsiteY156" fmla="*/ 95341 h 987953"/>
                <a:gd name="connsiteX157" fmla="*/ 550575 w 703004"/>
                <a:gd name="connsiteY157" fmla="*/ 95247 h 987953"/>
                <a:gd name="connsiteX158" fmla="*/ 551775 w 703004"/>
                <a:gd name="connsiteY158" fmla="*/ 96557 h 987953"/>
                <a:gd name="connsiteX159" fmla="*/ 551666 w 703004"/>
                <a:gd name="connsiteY159" fmla="*/ 96448 h 987953"/>
                <a:gd name="connsiteX160" fmla="*/ 552882 w 703004"/>
                <a:gd name="connsiteY160" fmla="*/ 97773 h 987953"/>
                <a:gd name="connsiteX161" fmla="*/ 552742 w 703004"/>
                <a:gd name="connsiteY161" fmla="*/ 97648 h 987953"/>
                <a:gd name="connsiteX162" fmla="*/ 562252 w 703004"/>
                <a:gd name="connsiteY162" fmla="*/ 107937 h 987953"/>
                <a:gd name="connsiteX163" fmla="*/ 562252 w 703004"/>
                <a:gd name="connsiteY163" fmla="*/ 107937 h 987953"/>
                <a:gd name="connsiteX164" fmla="*/ 563437 w 703004"/>
                <a:gd name="connsiteY164" fmla="*/ 109122 h 987953"/>
                <a:gd name="connsiteX165" fmla="*/ 563437 w 703004"/>
                <a:gd name="connsiteY165" fmla="*/ 109122 h 987953"/>
                <a:gd name="connsiteX166" fmla="*/ 566913 w 703004"/>
                <a:gd name="connsiteY166" fmla="*/ 112630 h 987953"/>
                <a:gd name="connsiteX167" fmla="*/ 566913 w 703004"/>
                <a:gd name="connsiteY167" fmla="*/ 112630 h 987953"/>
                <a:gd name="connsiteX168" fmla="*/ 568067 w 703004"/>
                <a:gd name="connsiteY168" fmla="*/ 113893 h 987953"/>
                <a:gd name="connsiteX169" fmla="*/ 568067 w 703004"/>
                <a:gd name="connsiteY169" fmla="*/ 113815 h 987953"/>
                <a:gd name="connsiteX170" fmla="*/ 569267 w 703004"/>
                <a:gd name="connsiteY170" fmla="*/ 115124 h 987953"/>
                <a:gd name="connsiteX171" fmla="*/ 569142 w 703004"/>
                <a:gd name="connsiteY171" fmla="*/ 115015 h 987953"/>
                <a:gd name="connsiteX172" fmla="*/ 570374 w 703004"/>
                <a:gd name="connsiteY172" fmla="*/ 116340 h 987953"/>
                <a:gd name="connsiteX173" fmla="*/ 570234 w 703004"/>
                <a:gd name="connsiteY173" fmla="*/ 116216 h 987953"/>
                <a:gd name="connsiteX174" fmla="*/ 575098 w 703004"/>
                <a:gd name="connsiteY174" fmla="*/ 121906 h 987953"/>
                <a:gd name="connsiteX175" fmla="*/ 575098 w 703004"/>
                <a:gd name="connsiteY175" fmla="*/ 121906 h 987953"/>
                <a:gd name="connsiteX176" fmla="*/ 576252 w 703004"/>
                <a:gd name="connsiteY176" fmla="*/ 123169 h 987953"/>
                <a:gd name="connsiteX177" fmla="*/ 576252 w 703004"/>
                <a:gd name="connsiteY177" fmla="*/ 123091 h 987953"/>
                <a:gd name="connsiteX178" fmla="*/ 577452 w 703004"/>
                <a:gd name="connsiteY178" fmla="*/ 124385 h 987953"/>
                <a:gd name="connsiteX179" fmla="*/ 577343 w 703004"/>
                <a:gd name="connsiteY179" fmla="*/ 124291 h 987953"/>
                <a:gd name="connsiteX180" fmla="*/ 578574 w 703004"/>
                <a:gd name="connsiteY180" fmla="*/ 125601 h 987953"/>
                <a:gd name="connsiteX181" fmla="*/ 578434 w 703004"/>
                <a:gd name="connsiteY181" fmla="*/ 125476 h 987953"/>
                <a:gd name="connsiteX182" fmla="*/ 583251 w 703004"/>
                <a:gd name="connsiteY182" fmla="*/ 131229 h 987953"/>
                <a:gd name="connsiteX183" fmla="*/ 583251 w 703004"/>
                <a:gd name="connsiteY183" fmla="*/ 131229 h 987953"/>
                <a:gd name="connsiteX184" fmla="*/ 584405 w 703004"/>
                <a:gd name="connsiteY184" fmla="*/ 132569 h 987953"/>
                <a:gd name="connsiteX185" fmla="*/ 584264 w 703004"/>
                <a:gd name="connsiteY185" fmla="*/ 132429 h 987953"/>
                <a:gd name="connsiteX186" fmla="*/ 580336 w 703004"/>
                <a:gd name="connsiteY186" fmla="*/ 139600 h 987953"/>
                <a:gd name="connsiteX187" fmla="*/ 573430 w 703004"/>
                <a:gd name="connsiteY187" fmla="*/ 139694 h 987953"/>
                <a:gd name="connsiteX188" fmla="*/ 527985 w 703004"/>
                <a:gd name="connsiteY188" fmla="*/ 137464 h 987953"/>
                <a:gd name="connsiteX189" fmla="*/ 472174 w 703004"/>
                <a:gd name="connsiteY189" fmla="*/ 135313 h 987953"/>
                <a:gd name="connsiteX190" fmla="*/ 387537 w 703004"/>
                <a:gd name="connsiteY190" fmla="*/ 137776 h 987953"/>
                <a:gd name="connsiteX191" fmla="*/ 249162 w 703004"/>
                <a:gd name="connsiteY191" fmla="*/ 155627 h 987953"/>
                <a:gd name="connsiteX192" fmla="*/ 227337 w 703004"/>
                <a:gd name="connsiteY192" fmla="*/ 162891 h 987953"/>
                <a:gd name="connsiteX193" fmla="*/ 201582 w 703004"/>
                <a:gd name="connsiteY193" fmla="*/ 174397 h 987953"/>
                <a:gd name="connsiteX194" fmla="*/ 170964 w 703004"/>
                <a:gd name="connsiteY194" fmla="*/ 202739 h 987953"/>
                <a:gd name="connsiteX195" fmla="*/ 152256 w 703004"/>
                <a:gd name="connsiteY195" fmla="*/ 234308 h 987953"/>
                <a:gd name="connsiteX196" fmla="*/ 149154 w 703004"/>
                <a:gd name="connsiteY196" fmla="*/ 239655 h 987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703004" h="987953">
                  <a:moveTo>
                    <a:pt x="149154" y="239655"/>
                  </a:moveTo>
                  <a:cubicBezTo>
                    <a:pt x="144477" y="249009"/>
                    <a:pt x="143292" y="259065"/>
                    <a:pt x="142575" y="269276"/>
                  </a:cubicBezTo>
                  <a:cubicBezTo>
                    <a:pt x="142217" y="274639"/>
                    <a:pt x="142310" y="280049"/>
                    <a:pt x="142341" y="285427"/>
                  </a:cubicBezTo>
                  <a:cubicBezTo>
                    <a:pt x="142341" y="300066"/>
                    <a:pt x="141141" y="314627"/>
                    <a:pt x="140580" y="329234"/>
                  </a:cubicBezTo>
                  <a:cubicBezTo>
                    <a:pt x="139956" y="345183"/>
                    <a:pt x="139660" y="361147"/>
                    <a:pt x="140486" y="377111"/>
                  </a:cubicBezTo>
                  <a:cubicBezTo>
                    <a:pt x="140829" y="384032"/>
                    <a:pt x="140564" y="390939"/>
                    <a:pt x="140673" y="397861"/>
                  </a:cubicBezTo>
                  <a:cubicBezTo>
                    <a:pt x="141001" y="416256"/>
                    <a:pt x="144399" y="434169"/>
                    <a:pt x="148063" y="452066"/>
                  </a:cubicBezTo>
                  <a:cubicBezTo>
                    <a:pt x="152718" y="474718"/>
                    <a:pt x="160965" y="496481"/>
                    <a:pt x="172492" y="516530"/>
                  </a:cubicBezTo>
                  <a:cubicBezTo>
                    <a:pt x="183077" y="535066"/>
                    <a:pt x="193242" y="553945"/>
                    <a:pt x="207117" y="570315"/>
                  </a:cubicBezTo>
                  <a:cubicBezTo>
                    <a:pt x="215068" y="579669"/>
                    <a:pt x="223081" y="589022"/>
                    <a:pt x="230969" y="598501"/>
                  </a:cubicBezTo>
                  <a:cubicBezTo>
                    <a:pt x="235646" y="604160"/>
                    <a:pt x="242116" y="607294"/>
                    <a:pt x="248476" y="610458"/>
                  </a:cubicBezTo>
                  <a:cubicBezTo>
                    <a:pt x="258912" y="615831"/>
                    <a:pt x="269718" y="620451"/>
                    <a:pt x="280810" y="624286"/>
                  </a:cubicBezTo>
                  <a:cubicBezTo>
                    <a:pt x="300515" y="630819"/>
                    <a:pt x="319784" y="638582"/>
                    <a:pt x="340051" y="643540"/>
                  </a:cubicBezTo>
                  <a:cubicBezTo>
                    <a:pt x="350920" y="646019"/>
                    <a:pt x="361947" y="647743"/>
                    <a:pt x="373054" y="648700"/>
                  </a:cubicBezTo>
                  <a:cubicBezTo>
                    <a:pt x="401241" y="651600"/>
                    <a:pt x="429536" y="651304"/>
                    <a:pt x="457800" y="650836"/>
                  </a:cubicBezTo>
                  <a:cubicBezTo>
                    <a:pt x="468386" y="650504"/>
                    <a:pt x="478909" y="649289"/>
                    <a:pt x="489292" y="647203"/>
                  </a:cubicBezTo>
                  <a:cubicBezTo>
                    <a:pt x="503853" y="644522"/>
                    <a:pt x="518382" y="641872"/>
                    <a:pt x="533146" y="640406"/>
                  </a:cubicBezTo>
                  <a:cubicBezTo>
                    <a:pt x="550622" y="638676"/>
                    <a:pt x="567443" y="633656"/>
                    <a:pt x="584514" y="629805"/>
                  </a:cubicBezTo>
                  <a:cubicBezTo>
                    <a:pt x="599543" y="626407"/>
                    <a:pt x="614135" y="621340"/>
                    <a:pt x="628929" y="617333"/>
                  </a:cubicBezTo>
                  <a:cubicBezTo>
                    <a:pt x="641916" y="613795"/>
                    <a:pt x="654824" y="610069"/>
                    <a:pt x="667576" y="605781"/>
                  </a:cubicBezTo>
                  <a:cubicBezTo>
                    <a:pt x="672253" y="604222"/>
                    <a:pt x="677117" y="602991"/>
                    <a:pt x="681903" y="601603"/>
                  </a:cubicBezTo>
                  <a:cubicBezTo>
                    <a:pt x="684195" y="601494"/>
                    <a:pt x="686487" y="601214"/>
                    <a:pt x="688763" y="601292"/>
                  </a:cubicBezTo>
                  <a:cubicBezTo>
                    <a:pt x="694562" y="601133"/>
                    <a:pt x="699722" y="604966"/>
                    <a:pt x="701235" y="610567"/>
                  </a:cubicBezTo>
                  <a:cubicBezTo>
                    <a:pt x="702139" y="613302"/>
                    <a:pt x="702560" y="616170"/>
                    <a:pt x="702482" y="619048"/>
                  </a:cubicBezTo>
                  <a:cubicBezTo>
                    <a:pt x="702326" y="629369"/>
                    <a:pt x="702482" y="639720"/>
                    <a:pt x="701266" y="649994"/>
                  </a:cubicBezTo>
                  <a:cubicBezTo>
                    <a:pt x="700627" y="658911"/>
                    <a:pt x="697618" y="667143"/>
                    <a:pt x="694671" y="675514"/>
                  </a:cubicBezTo>
                  <a:cubicBezTo>
                    <a:pt x="686300" y="699308"/>
                    <a:pt x="680578" y="723953"/>
                    <a:pt x="677616" y="749005"/>
                  </a:cubicBezTo>
                  <a:cubicBezTo>
                    <a:pt x="676166" y="760884"/>
                    <a:pt x="673157" y="772389"/>
                    <a:pt x="670429" y="784050"/>
                  </a:cubicBezTo>
                  <a:cubicBezTo>
                    <a:pt x="663601" y="813094"/>
                    <a:pt x="656305" y="841998"/>
                    <a:pt x="645298" y="869794"/>
                  </a:cubicBezTo>
                  <a:cubicBezTo>
                    <a:pt x="642898" y="876088"/>
                    <a:pt x="639858" y="882126"/>
                    <a:pt x="636257" y="887816"/>
                  </a:cubicBezTo>
                  <a:cubicBezTo>
                    <a:pt x="625234" y="904517"/>
                    <a:pt x="613059" y="920431"/>
                    <a:pt x="599823" y="935443"/>
                  </a:cubicBezTo>
                  <a:cubicBezTo>
                    <a:pt x="594959" y="940954"/>
                    <a:pt x="589019" y="945394"/>
                    <a:pt x="582347" y="948476"/>
                  </a:cubicBezTo>
                  <a:cubicBezTo>
                    <a:pt x="554660" y="961556"/>
                    <a:pt x="526567" y="973638"/>
                    <a:pt x="496603" y="980482"/>
                  </a:cubicBezTo>
                  <a:cubicBezTo>
                    <a:pt x="481185" y="983802"/>
                    <a:pt x="465517" y="985829"/>
                    <a:pt x="449756" y="986562"/>
                  </a:cubicBezTo>
                  <a:cubicBezTo>
                    <a:pt x="439966" y="987138"/>
                    <a:pt x="430191" y="987668"/>
                    <a:pt x="420385" y="987637"/>
                  </a:cubicBezTo>
                  <a:cubicBezTo>
                    <a:pt x="404405" y="987637"/>
                    <a:pt x="388582" y="985626"/>
                    <a:pt x="372680" y="984519"/>
                  </a:cubicBezTo>
                  <a:cubicBezTo>
                    <a:pt x="364449" y="983911"/>
                    <a:pt x="356155" y="983366"/>
                    <a:pt x="347955" y="983257"/>
                  </a:cubicBezTo>
                  <a:cubicBezTo>
                    <a:pt x="324901" y="982742"/>
                    <a:pt x="301942" y="980139"/>
                    <a:pt x="279360" y="975462"/>
                  </a:cubicBezTo>
                  <a:cubicBezTo>
                    <a:pt x="265578" y="972733"/>
                    <a:pt x="251657" y="970956"/>
                    <a:pt x="237907" y="968025"/>
                  </a:cubicBezTo>
                  <a:cubicBezTo>
                    <a:pt x="215937" y="963328"/>
                    <a:pt x="195259" y="953884"/>
                    <a:pt x="177325" y="940354"/>
                  </a:cubicBezTo>
                  <a:cubicBezTo>
                    <a:pt x="161408" y="928536"/>
                    <a:pt x="145428" y="916875"/>
                    <a:pt x="131959" y="902159"/>
                  </a:cubicBezTo>
                  <a:cubicBezTo>
                    <a:pt x="111131" y="879429"/>
                    <a:pt x="95432" y="853830"/>
                    <a:pt x="86327" y="824210"/>
                  </a:cubicBezTo>
                  <a:cubicBezTo>
                    <a:pt x="79717" y="802680"/>
                    <a:pt x="74869" y="780699"/>
                    <a:pt x="68976" y="758998"/>
                  </a:cubicBezTo>
                  <a:cubicBezTo>
                    <a:pt x="68093" y="756443"/>
                    <a:pt x="67568" y="753777"/>
                    <a:pt x="67417" y="751078"/>
                  </a:cubicBezTo>
                  <a:cubicBezTo>
                    <a:pt x="67729" y="743065"/>
                    <a:pt x="64299" y="735909"/>
                    <a:pt x="61960" y="728551"/>
                  </a:cubicBezTo>
                  <a:cubicBezTo>
                    <a:pt x="61119" y="725932"/>
                    <a:pt x="61960" y="722315"/>
                    <a:pt x="58468" y="720896"/>
                  </a:cubicBezTo>
                  <a:cubicBezTo>
                    <a:pt x="55350" y="714801"/>
                    <a:pt x="53994" y="708175"/>
                    <a:pt x="52435" y="701658"/>
                  </a:cubicBezTo>
                  <a:cubicBezTo>
                    <a:pt x="44547" y="668717"/>
                    <a:pt x="34819" y="636275"/>
                    <a:pt x="25932" y="603630"/>
                  </a:cubicBezTo>
                  <a:cubicBezTo>
                    <a:pt x="18387" y="576052"/>
                    <a:pt x="14536" y="547865"/>
                    <a:pt x="11294" y="519570"/>
                  </a:cubicBezTo>
                  <a:cubicBezTo>
                    <a:pt x="9454" y="503715"/>
                    <a:pt x="7318" y="487876"/>
                    <a:pt x="6196" y="471974"/>
                  </a:cubicBezTo>
                  <a:cubicBezTo>
                    <a:pt x="4995" y="455169"/>
                    <a:pt x="2267" y="438410"/>
                    <a:pt x="4122" y="421401"/>
                  </a:cubicBezTo>
                  <a:cubicBezTo>
                    <a:pt x="5307" y="410488"/>
                    <a:pt x="4356" y="399466"/>
                    <a:pt x="3062" y="388585"/>
                  </a:cubicBezTo>
                  <a:cubicBezTo>
                    <a:pt x="1332" y="373993"/>
                    <a:pt x="2252" y="359385"/>
                    <a:pt x="2049" y="344777"/>
                  </a:cubicBezTo>
                  <a:cubicBezTo>
                    <a:pt x="1675" y="318633"/>
                    <a:pt x="-1350" y="292583"/>
                    <a:pt x="-290" y="266408"/>
                  </a:cubicBezTo>
                  <a:cubicBezTo>
                    <a:pt x="693" y="242228"/>
                    <a:pt x="1379" y="218079"/>
                    <a:pt x="2828" y="193868"/>
                  </a:cubicBezTo>
                  <a:cubicBezTo>
                    <a:pt x="3468" y="183704"/>
                    <a:pt x="3998" y="173602"/>
                    <a:pt x="4995" y="163390"/>
                  </a:cubicBezTo>
                  <a:cubicBezTo>
                    <a:pt x="5968" y="150738"/>
                    <a:pt x="9007" y="138331"/>
                    <a:pt x="13991" y="126661"/>
                  </a:cubicBezTo>
                  <a:cubicBezTo>
                    <a:pt x="16329" y="117697"/>
                    <a:pt x="22238" y="110634"/>
                    <a:pt x="26821" y="102902"/>
                  </a:cubicBezTo>
                  <a:cubicBezTo>
                    <a:pt x="39564" y="81287"/>
                    <a:pt x="55441" y="61679"/>
                    <a:pt x="73933" y="44721"/>
                  </a:cubicBezTo>
                  <a:cubicBezTo>
                    <a:pt x="95436" y="24889"/>
                    <a:pt x="121965" y="11334"/>
                    <a:pt x="150635" y="5528"/>
                  </a:cubicBezTo>
                  <a:cubicBezTo>
                    <a:pt x="174924" y="446"/>
                    <a:pt x="199509" y="-69"/>
                    <a:pt x="224172" y="1646"/>
                  </a:cubicBezTo>
                  <a:cubicBezTo>
                    <a:pt x="235568" y="2441"/>
                    <a:pt x="246824" y="664"/>
                    <a:pt x="258173" y="384"/>
                  </a:cubicBezTo>
                  <a:cubicBezTo>
                    <a:pt x="259732" y="384"/>
                    <a:pt x="261291" y="-22"/>
                    <a:pt x="262850" y="87"/>
                  </a:cubicBezTo>
                  <a:cubicBezTo>
                    <a:pt x="279999" y="1303"/>
                    <a:pt x="297070" y="-770"/>
                    <a:pt x="314156" y="-22"/>
                  </a:cubicBezTo>
                  <a:cubicBezTo>
                    <a:pt x="325911" y="508"/>
                    <a:pt x="337619" y="150"/>
                    <a:pt x="349327" y="-256"/>
                  </a:cubicBezTo>
                  <a:cubicBezTo>
                    <a:pt x="364720" y="-622"/>
                    <a:pt x="380109" y="716"/>
                    <a:pt x="395207" y="3735"/>
                  </a:cubicBezTo>
                  <a:cubicBezTo>
                    <a:pt x="397452" y="4276"/>
                    <a:pt x="399744" y="4565"/>
                    <a:pt x="402051" y="4593"/>
                  </a:cubicBezTo>
                  <a:lnTo>
                    <a:pt x="402051" y="4484"/>
                  </a:lnTo>
                  <a:cubicBezTo>
                    <a:pt x="405247" y="4919"/>
                    <a:pt x="408381" y="5687"/>
                    <a:pt x="411405" y="6775"/>
                  </a:cubicBezTo>
                  <a:lnTo>
                    <a:pt x="411405" y="6775"/>
                  </a:lnTo>
                  <a:cubicBezTo>
                    <a:pt x="412730" y="8007"/>
                    <a:pt x="414851" y="6464"/>
                    <a:pt x="416082" y="8101"/>
                  </a:cubicBezTo>
                  <a:lnTo>
                    <a:pt x="415957" y="8023"/>
                  </a:lnTo>
                  <a:cubicBezTo>
                    <a:pt x="417017" y="8849"/>
                    <a:pt x="418654" y="7913"/>
                    <a:pt x="419543" y="9207"/>
                  </a:cubicBezTo>
                  <a:lnTo>
                    <a:pt x="419449" y="9207"/>
                  </a:lnTo>
                  <a:cubicBezTo>
                    <a:pt x="420478" y="10080"/>
                    <a:pt x="422131" y="9207"/>
                    <a:pt x="423020" y="10423"/>
                  </a:cubicBezTo>
                  <a:lnTo>
                    <a:pt x="422926" y="10345"/>
                  </a:lnTo>
                  <a:cubicBezTo>
                    <a:pt x="423924" y="11265"/>
                    <a:pt x="425608" y="10268"/>
                    <a:pt x="426465" y="11608"/>
                  </a:cubicBezTo>
                  <a:lnTo>
                    <a:pt x="426356" y="11530"/>
                  </a:lnTo>
                  <a:cubicBezTo>
                    <a:pt x="428398" y="12099"/>
                    <a:pt x="430378" y="12873"/>
                    <a:pt x="432264" y="13838"/>
                  </a:cubicBezTo>
                  <a:lnTo>
                    <a:pt x="432186" y="13838"/>
                  </a:lnTo>
                  <a:cubicBezTo>
                    <a:pt x="434088" y="14742"/>
                    <a:pt x="436255" y="14991"/>
                    <a:pt x="438033" y="16207"/>
                  </a:cubicBezTo>
                  <a:lnTo>
                    <a:pt x="438033" y="16207"/>
                  </a:lnTo>
                  <a:cubicBezTo>
                    <a:pt x="439934" y="17111"/>
                    <a:pt x="442148" y="17283"/>
                    <a:pt x="443863" y="18639"/>
                  </a:cubicBezTo>
                  <a:lnTo>
                    <a:pt x="443754" y="18561"/>
                  </a:lnTo>
                  <a:cubicBezTo>
                    <a:pt x="444533" y="19029"/>
                    <a:pt x="445578" y="18889"/>
                    <a:pt x="446202" y="19684"/>
                  </a:cubicBezTo>
                  <a:lnTo>
                    <a:pt x="446202" y="19684"/>
                  </a:lnTo>
                  <a:cubicBezTo>
                    <a:pt x="446903" y="20261"/>
                    <a:pt x="447948" y="20105"/>
                    <a:pt x="448602" y="20791"/>
                  </a:cubicBezTo>
                  <a:lnTo>
                    <a:pt x="448602" y="20791"/>
                  </a:lnTo>
                  <a:cubicBezTo>
                    <a:pt x="450380" y="21929"/>
                    <a:pt x="452703" y="21851"/>
                    <a:pt x="454308" y="23363"/>
                  </a:cubicBezTo>
                  <a:lnTo>
                    <a:pt x="454184" y="23269"/>
                  </a:lnTo>
                  <a:cubicBezTo>
                    <a:pt x="454979" y="23690"/>
                    <a:pt x="456117" y="23488"/>
                    <a:pt x="456600" y="24532"/>
                  </a:cubicBezTo>
                  <a:lnTo>
                    <a:pt x="456475" y="24439"/>
                  </a:lnTo>
                  <a:cubicBezTo>
                    <a:pt x="460123" y="26108"/>
                    <a:pt x="463662" y="27998"/>
                    <a:pt x="467076" y="30098"/>
                  </a:cubicBezTo>
                  <a:lnTo>
                    <a:pt x="467076" y="30098"/>
                  </a:lnTo>
                  <a:cubicBezTo>
                    <a:pt x="467747" y="30721"/>
                    <a:pt x="468869" y="30503"/>
                    <a:pt x="469415" y="31360"/>
                  </a:cubicBezTo>
                  <a:lnTo>
                    <a:pt x="469321" y="31360"/>
                  </a:lnTo>
                  <a:cubicBezTo>
                    <a:pt x="470038" y="31922"/>
                    <a:pt x="471192" y="31688"/>
                    <a:pt x="471675" y="32670"/>
                  </a:cubicBezTo>
                  <a:lnTo>
                    <a:pt x="471566" y="32576"/>
                  </a:lnTo>
                  <a:cubicBezTo>
                    <a:pt x="473655" y="33506"/>
                    <a:pt x="475651" y="34650"/>
                    <a:pt x="477506" y="35991"/>
                  </a:cubicBezTo>
                  <a:lnTo>
                    <a:pt x="477506" y="35991"/>
                  </a:lnTo>
                  <a:cubicBezTo>
                    <a:pt x="478192" y="36583"/>
                    <a:pt x="479314" y="36380"/>
                    <a:pt x="479860" y="37269"/>
                  </a:cubicBezTo>
                  <a:lnTo>
                    <a:pt x="479751" y="37269"/>
                  </a:lnTo>
                  <a:cubicBezTo>
                    <a:pt x="480499" y="37783"/>
                    <a:pt x="481637" y="37565"/>
                    <a:pt x="482120" y="38563"/>
                  </a:cubicBezTo>
                  <a:lnTo>
                    <a:pt x="482011" y="38469"/>
                  </a:lnTo>
                  <a:cubicBezTo>
                    <a:pt x="483383" y="38948"/>
                    <a:pt x="484615" y="39768"/>
                    <a:pt x="485581" y="40855"/>
                  </a:cubicBezTo>
                  <a:lnTo>
                    <a:pt x="485472" y="40730"/>
                  </a:lnTo>
                  <a:cubicBezTo>
                    <a:pt x="486018" y="40959"/>
                    <a:pt x="486485" y="41332"/>
                    <a:pt x="486828" y="41806"/>
                  </a:cubicBezTo>
                  <a:lnTo>
                    <a:pt x="486828" y="41806"/>
                  </a:lnTo>
                  <a:cubicBezTo>
                    <a:pt x="487436" y="42492"/>
                    <a:pt x="488637" y="42211"/>
                    <a:pt x="489073" y="43193"/>
                  </a:cubicBezTo>
                  <a:lnTo>
                    <a:pt x="488949" y="43100"/>
                  </a:lnTo>
                  <a:cubicBezTo>
                    <a:pt x="490321" y="43594"/>
                    <a:pt x="491552" y="44406"/>
                    <a:pt x="492534" y="45469"/>
                  </a:cubicBezTo>
                  <a:lnTo>
                    <a:pt x="492441" y="45391"/>
                  </a:lnTo>
                  <a:cubicBezTo>
                    <a:pt x="493782" y="45910"/>
                    <a:pt x="494997" y="46726"/>
                    <a:pt x="495995" y="47777"/>
                  </a:cubicBezTo>
                  <a:lnTo>
                    <a:pt x="495902" y="47699"/>
                  </a:lnTo>
                  <a:cubicBezTo>
                    <a:pt x="497258" y="48219"/>
                    <a:pt x="498474" y="49041"/>
                    <a:pt x="499456" y="50099"/>
                  </a:cubicBezTo>
                  <a:lnTo>
                    <a:pt x="499363" y="50099"/>
                  </a:lnTo>
                  <a:cubicBezTo>
                    <a:pt x="501109" y="51019"/>
                    <a:pt x="502714" y="52179"/>
                    <a:pt x="504133" y="53545"/>
                  </a:cubicBezTo>
                  <a:lnTo>
                    <a:pt x="504133" y="53545"/>
                  </a:lnTo>
                  <a:cubicBezTo>
                    <a:pt x="505895" y="54494"/>
                    <a:pt x="507469" y="55732"/>
                    <a:pt x="508810" y="57208"/>
                  </a:cubicBezTo>
                  <a:lnTo>
                    <a:pt x="508685" y="57068"/>
                  </a:lnTo>
                  <a:cubicBezTo>
                    <a:pt x="509293" y="57229"/>
                    <a:pt x="509792" y="57668"/>
                    <a:pt x="510026" y="58253"/>
                  </a:cubicBezTo>
                  <a:lnTo>
                    <a:pt x="509933" y="58159"/>
                  </a:lnTo>
                  <a:cubicBezTo>
                    <a:pt x="510447" y="58434"/>
                    <a:pt x="510899" y="58823"/>
                    <a:pt x="511242" y="59297"/>
                  </a:cubicBezTo>
                  <a:lnTo>
                    <a:pt x="511242" y="59297"/>
                  </a:lnTo>
                  <a:cubicBezTo>
                    <a:pt x="513877" y="60856"/>
                    <a:pt x="515810" y="63320"/>
                    <a:pt x="518117" y="65284"/>
                  </a:cubicBezTo>
                  <a:lnTo>
                    <a:pt x="518008" y="65159"/>
                  </a:lnTo>
                  <a:cubicBezTo>
                    <a:pt x="518554" y="65381"/>
                    <a:pt x="519037" y="65753"/>
                    <a:pt x="519380" y="66235"/>
                  </a:cubicBezTo>
                  <a:lnTo>
                    <a:pt x="519380" y="66235"/>
                  </a:lnTo>
                  <a:cubicBezTo>
                    <a:pt x="520003" y="66905"/>
                    <a:pt x="521220" y="66625"/>
                    <a:pt x="521625" y="67638"/>
                  </a:cubicBezTo>
                  <a:lnTo>
                    <a:pt x="521485" y="67498"/>
                  </a:lnTo>
                  <a:cubicBezTo>
                    <a:pt x="522061" y="67691"/>
                    <a:pt x="522545" y="68084"/>
                    <a:pt x="522857" y="68604"/>
                  </a:cubicBezTo>
                  <a:lnTo>
                    <a:pt x="522857" y="68604"/>
                  </a:lnTo>
                  <a:cubicBezTo>
                    <a:pt x="523995" y="69431"/>
                    <a:pt x="525429" y="69883"/>
                    <a:pt x="526286" y="71114"/>
                  </a:cubicBezTo>
                  <a:lnTo>
                    <a:pt x="526162" y="70974"/>
                  </a:lnTo>
                  <a:cubicBezTo>
                    <a:pt x="526738" y="71186"/>
                    <a:pt x="527222" y="71609"/>
                    <a:pt x="527502" y="72159"/>
                  </a:cubicBezTo>
                  <a:lnTo>
                    <a:pt x="527409" y="72065"/>
                  </a:lnTo>
                  <a:cubicBezTo>
                    <a:pt x="527908" y="72365"/>
                    <a:pt x="528344" y="72756"/>
                    <a:pt x="528687" y="73219"/>
                  </a:cubicBezTo>
                  <a:lnTo>
                    <a:pt x="528687" y="73219"/>
                  </a:lnTo>
                  <a:cubicBezTo>
                    <a:pt x="531119" y="75045"/>
                    <a:pt x="533411" y="77062"/>
                    <a:pt x="535531" y="79252"/>
                  </a:cubicBezTo>
                  <a:lnTo>
                    <a:pt x="535406" y="79112"/>
                  </a:lnTo>
                  <a:cubicBezTo>
                    <a:pt x="536030" y="79280"/>
                    <a:pt x="536513" y="79757"/>
                    <a:pt x="536700" y="80375"/>
                  </a:cubicBezTo>
                  <a:lnTo>
                    <a:pt x="536591" y="80250"/>
                  </a:lnTo>
                  <a:cubicBezTo>
                    <a:pt x="537199" y="80442"/>
                    <a:pt x="537667" y="80911"/>
                    <a:pt x="537869" y="81513"/>
                  </a:cubicBezTo>
                  <a:lnTo>
                    <a:pt x="537760" y="81388"/>
                  </a:lnTo>
                  <a:cubicBezTo>
                    <a:pt x="538353" y="81602"/>
                    <a:pt x="538820" y="82072"/>
                    <a:pt x="539023" y="82666"/>
                  </a:cubicBezTo>
                  <a:lnTo>
                    <a:pt x="538914" y="82542"/>
                  </a:lnTo>
                  <a:cubicBezTo>
                    <a:pt x="539506" y="82758"/>
                    <a:pt x="539974" y="83218"/>
                    <a:pt x="540192" y="83805"/>
                  </a:cubicBezTo>
                  <a:lnTo>
                    <a:pt x="540068" y="83695"/>
                  </a:lnTo>
                  <a:cubicBezTo>
                    <a:pt x="540660" y="83909"/>
                    <a:pt x="541128" y="84378"/>
                    <a:pt x="541346" y="84974"/>
                  </a:cubicBezTo>
                  <a:lnTo>
                    <a:pt x="541221" y="84849"/>
                  </a:lnTo>
                  <a:cubicBezTo>
                    <a:pt x="541829" y="85052"/>
                    <a:pt x="542281" y="85535"/>
                    <a:pt x="542468" y="86143"/>
                  </a:cubicBezTo>
                  <a:lnTo>
                    <a:pt x="542359" y="86018"/>
                  </a:lnTo>
                  <a:cubicBezTo>
                    <a:pt x="542983" y="86198"/>
                    <a:pt x="543451" y="86698"/>
                    <a:pt x="543606" y="87328"/>
                  </a:cubicBezTo>
                  <a:lnTo>
                    <a:pt x="543466" y="87203"/>
                  </a:lnTo>
                  <a:cubicBezTo>
                    <a:pt x="545680" y="89298"/>
                    <a:pt x="547691" y="91595"/>
                    <a:pt x="549484" y="94063"/>
                  </a:cubicBezTo>
                  <a:lnTo>
                    <a:pt x="549484" y="94063"/>
                  </a:lnTo>
                  <a:cubicBezTo>
                    <a:pt x="549967" y="94393"/>
                    <a:pt x="550372" y="94830"/>
                    <a:pt x="550669" y="95341"/>
                  </a:cubicBezTo>
                  <a:lnTo>
                    <a:pt x="550575" y="95247"/>
                  </a:lnTo>
                  <a:cubicBezTo>
                    <a:pt x="551121" y="95525"/>
                    <a:pt x="551542" y="95989"/>
                    <a:pt x="551775" y="96557"/>
                  </a:cubicBezTo>
                  <a:lnTo>
                    <a:pt x="551666" y="96448"/>
                  </a:lnTo>
                  <a:cubicBezTo>
                    <a:pt x="552274" y="96650"/>
                    <a:pt x="552726" y="97151"/>
                    <a:pt x="552882" y="97773"/>
                  </a:cubicBezTo>
                  <a:lnTo>
                    <a:pt x="552742" y="97648"/>
                  </a:lnTo>
                  <a:cubicBezTo>
                    <a:pt x="555860" y="101171"/>
                    <a:pt x="559570" y="104056"/>
                    <a:pt x="562252" y="107937"/>
                  </a:cubicBezTo>
                  <a:lnTo>
                    <a:pt x="562252" y="107937"/>
                  </a:lnTo>
                  <a:cubicBezTo>
                    <a:pt x="562673" y="108305"/>
                    <a:pt x="563062" y="108700"/>
                    <a:pt x="563437" y="109122"/>
                  </a:cubicBezTo>
                  <a:lnTo>
                    <a:pt x="563437" y="109122"/>
                  </a:lnTo>
                  <a:cubicBezTo>
                    <a:pt x="564902" y="109938"/>
                    <a:pt x="566118" y="111155"/>
                    <a:pt x="566913" y="112630"/>
                  </a:cubicBezTo>
                  <a:lnTo>
                    <a:pt x="566913" y="112630"/>
                  </a:lnTo>
                  <a:cubicBezTo>
                    <a:pt x="567381" y="112968"/>
                    <a:pt x="567771" y="113399"/>
                    <a:pt x="568067" y="113893"/>
                  </a:cubicBezTo>
                  <a:lnTo>
                    <a:pt x="568067" y="113815"/>
                  </a:lnTo>
                  <a:cubicBezTo>
                    <a:pt x="568612" y="114100"/>
                    <a:pt x="569033" y="114563"/>
                    <a:pt x="569267" y="115124"/>
                  </a:cubicBezTo>
                  <a:lnTo>
                    <a:pt x="569142" y="115015"/>
                  </a:lnTo>
                  <a:cubicBezTo>
                    <a:pt x="569751" y="115224"/>
                    <a:pt x="570218" y="115720"/>
                    <a:pt x="570374" y="116340"/>
                  </a:cubicBezTo>
                  <a:lnTo>
                    <a:pt x="570234" y="116216"/>
                  </a:lnTo>
                  <a:cubicBezTo>
                    <a:pt x="572058" y="117935"/>
                    <a:pt x="573679" y="119842"/>
                    <a:pt x="575098" y="121906"/>
                  </a:cubicBezTo>
                  <a:lnTo>
                    <a:pt x="575098" y="121906"/>
                  </a:lnTo>
                  <a:cubicBezTo>
                    <a:pt x="575550" y="122252"/>
                    <a:pt x="575955" y="122681"/>
                    <a:pt x="576252" y="123169"/>
                  </a:cubicBezTo>
                  <a:lnTo>
                    <a:pt x="576252" y="123091"/>
                  </a:lnTo>
                  <a:cubicBezTo>
                    <a:pt x="576766" y="123392"/>
                    <a:pt x="577187" y="123844"/>
                    <a:pt x="577452" y="124385"/>
                  </a:cubicBezTo>
                  <a:lnTo>
                    <a:pt x="577343" y="124291"/>
                  </a:lnTo>
                  <a:cubicBezTo>
                    <a:pt x="577935" y="124520"/>
                    <a:pt x="578387" y="125000"/>
                    <a:pt x="578574" y="125601"/>
                  </a:cubicBezTo>
                  <a:lnTo>
                    <a:pt x="578434" y="125476"/>
                  </a:lnTo>
                  <a:cubicBezTo>
                    <a:pt x="580258" y="127206"/>
                    <a:pt x="581864" y="129136"/>
                    <a:pt x="583251" y="131229"/>
                  </a:cubicBezTo>
                  <a:lnTo>
                    <a:pt x="583251" y="131229"/>
                  </a:lnTo>
                  <a:cubicBezTo>
                    <a:pt x="583781" y="131533"/>
                    <a:pt x="584187" y="132005"/>
                    <a:pt x="584405" y="132569"/>
                  </a:cubicBezTo>
                  <a:lnTo>
                    <a:pt x="584264" y="132429"/>
                  </a:lnTo>
                  <a:cubicBezTo>
                    <a:pt x="585605" y="137277"/>
                    <a:pt x="584779" y="138821"/>
                    <a:pt x="580336" y="139600"/>
                  </a:cubicBezTo>
                  <a:cubicBezTo>
                    <a:pt x="578044" y="139912"/>
                    <a:pt x="575721" y="139943"/>
                    <a:pt x="573430" y="139694"/>
                  </a:cubicBezTo>
                  <a:cubicBezTo>
                    <a:pt x="558292" y="138634"/>
                    <a:pt x="543154" y="138041"/>
                    <a:pt x="527985" y="137464"/>
                  </a:cubicBezTo>
                  <a:cubicBezTo>
                    <a:pt x="509387" y="136732"/>
                    <a:pt x="490819" y="134502"/>
                    <a:pt x="472174" y="135313"/>
                  </a:cubicBezTo>
                  <a:cubicBezTo>
                    <a:pt x="443972" y="136545"/>
                    <a:pt x="415739" y="136763"/>
                    <a:pt x="387537" y="137776"/>
                  </a:cubicBezTo>
                  <a:cubicBezTo>
                    <a:pt x="340913" y="138844"/>
                    <a:pt x="294532" y="144828"/>
                    <a:pt x="249162" y="155627"/>
                  </a:cubicBezTo>
                  <a:cubicBezTo>
                    <a:pt x="241659" y="157301"/>
                    <a:pt x="234346" y="159734"/>
                    <a:pt x="227337" y="162891"/>
                  </a:cubicBezTo>
                  <a:cubicBezTo>
                    <a:pt x="218544" y="166243"/>
                    <a:pt x="210017" y="170187"/>
                    <a:pt x="201582" y="174397"/>
                  </a:cubicBezTo>
                  <a:cubicBezTo>
                    <a:pt x="188581" y="180866"/>
                    <a:pt x="179866" y="191888"/>
                    <a:pt x="170964" y="202739"/>
                  </a:cubicBezTo>
                  <a:cubicBezTo>
                    <a:pt x="163169" y="212280"/>
                    <a:pt x="156091" y="222320"/>
                    <a:pt x="152256" y="234308"/>
                  </a:cubicBezTo>
                  <a:cubicBezTo>
                    <a:pt x="151906" y="236408"/>
                    <a:pt x="150803" y="238309"/>
                    <a:pt x="149154" y="239655"/>
                  </a:cubicBezTo>
                  <a:close/>
                </a:path>
              </a:pathLst>
            </a:custGeom>
            <a:solidFill>
              <a:srgbClr val="FF0705"/>
            </a:solidFill>
            <a:ln w="1557" cap="flat">
              <a:noFill/>
              <a:prstDash val="solid"/>
              <a:miter/>
            </a:ln>
          </p:spPr>
          <p:txBody>
            <a:bodyPr rtlCol="0" anchor="ctr"/>
            <a:lstStyle/>
            <a:p>
              <a:endParaRPr lang="es-CO"/>
            </a:p>
          </p:txBody>
        </p:sp>
        <p:sp>
          <p:nvSpPr>
            <p:cNvPr id="1210" name="Freeform: Shape 1209">
              <a:extLst>
                <a:ext uri="{FF2B5EF4-FFF2-40B4-BE49-F238E27FC236}">
                  <a16:creationId xmlns:a16="http://schemas.microsoft.com/office/drawing/2014/main" id="{FF412076-87ED-6364-9F55-E76C848477DC}"/>
                </a:ext>
              </a:extLst>
            </p:cNvPr>
            <p:cNvSpPr/>
            <p:nvPr/>
          </p:nvSpPr>
          <p:spPr>
            <a:xfrm>
              <a:off x="3753078" y="5485038"/>
              <a:ext cx="773964" cy="1276428"/>
            </a:xfrm>
            <a:custGeom>
              <a:avLst/>
              <a:gdLst>
                <a:gd name="connsiteX0" fmla="*/ 130277 w 773964"/>
                <a:gd name="connsiteY0" fmla="*/ 623510 h 1276428"/>
                <a:gd name="connsiteX1" fmla="*/ 142156 w 773964"/>
                <a:gd name="connsiteY1" fmla="*/ 669687 h 1276428"/>
                <a:gd name="connsiteX2" fmla="*/ 154550 w 773964"/>
                <a:gd name="connsiteY2" fmla="*/ 710906 h 1276428"/>
                <a:gd name="connsiteX3" fmla="*/ 169813 w 773964"/>
                <a:gd name="connsiteY3" fmla="*/ 741213 h 1276428"/>
                <a:gd name="connsiteX4" fmla="*/ 207446 w 773964"/>
                <a:gd name="connsiteY4" fmla="*/ 786766 h 1276428"/>
                <a:gd name="connsiteX5" fmla="*/ 236864 w 773964"/>
                <a:gd name="connsiteY5" fmla="*/ 809746 h 1276428"/>
                <a:gd name="connsiteX6" fmla="*/ 265970 w 773964"/>
                <a:gd name="connsiteY6" fmla="*/ 828204 h 1276428"/>
                <a:gd name="connsiteX7" fmla="*/ 300268 w 773964"/>
                <a:gd name="connsiteY7" fmla="*/ 839522 h 1276428"/>
                <a:gd name="connsiteX8" fmla="*/ 355534 w 773964"/>
                <a:gd name="connsiteY8" fmla="*/ 849531 h 1276428"/>
                <a:gd name="connsiteX9" fmla="*/ 388522 w 773964"/>
                <a:gd name="connsiteY9" fmla="*/ 853537 h 1276428"/>
                <a:gd name="connsiteX10" fmla="*/ 432703 w 773964"/>
                <a:gd name="connsiteY10" fmla="*/ 855907 h 1276428"/>
                <a:gd name="connsiteX11" fmla="*/ 468684 w 773964"/>
                <a:gd name="connsiteY11" fmla="*/ 858775 h 1276428"/>
                <a:gd name="connsiteX12" fmla="*/ 506100 w 773964"/>
                <a:gd name="connsiteY12" fmla="*/ 858136 h 1276428"/>
                <a:gd name="connsiteX13" fmla="*/ 511291 w 773964"/>
                <a:gd name="connsiteY13" fmla="*/ 857980 h 1276428"/>
                <a:gd name="connsiteX14" fmla="*/ 548317 w 773964"/>
                <a:gd name="connsiteY14" fmla="*/ 853927 h 1276428"/>
                <a:gd name="connsiteX15" fmla="*/ 610193 w 773964"/>
                <a:gd name="connsiteY15" fmla="*/ 834658 h 1276428"/>
                <a:gd name="connsiteX16" fmla="*/ 643944 w 773964"/>
                <a:gd name="connsiteY16" fmla="*/ 819910 h 1276428"/>
                <a:gd name="connsiteX17" fmla="*/ 663291 w 773964"/>
                <a:gd name="connsiteY17" fmla="*/ 804024 h 1276428"/>
                <a:gd name="connsiteX18" fmla="*/ 687534 w 773964"/>
                <a:gd name="connsiteY18" fmla="*/ 773375 h 1276428"/>
                <a:gd name="connsiteX19" fmla="*/ 706241 w 773964"/>
                <a:gd name="connsiteY19" fmla="*/ 740449 h 1276428"/>
                <a:gd name="connsiteX20" fmla="*/ 724185 w 773964"/>
                <a:gd name="connsiteY20" fmla="*/ 682767 h 1276428"/>
                <a:gd name="connsiteX21" fmla="*/ 737203 w 773964"/>
                <a:gd name="connsiteY21" fmla="*/ 626301 h 1276428"/>
                <a:gd name="connsiteX22" fmla="*/ 741006 w 773964"/>
                <a:gd name="connsiteY22" fmla="*/ 600219 h 1276428"/>
                <a:gd name="connsiteX23" fmla="*/ 747803 w 773964"/>
                <a:gd name="connsiteY23" fmla="*/ 570599 h 1276428"/>
                <a:gd name="connsiteX24" fmla="*/ 760275 w 773964"/>
                <a:gd name="connsiteY24" fmla="*/ 532263 h 1276428"/>
                <a:gd name="connsiteX25" fmla="*/ 762988 w 773964"/>
                <a:gd name="connsiteY25" fmla="*/ 523018 h 1276428"/>
                <a:gd name="connsiteX26" fmla="*/ 763113 w 773964"/>
                <a:gd name="connsiteY26" fmla="*/ 527041 h 1276428"/>
                <a:gd name="connsiteX27" fmla="*/ 764672 w 773964"/>
                <a:gd name="connsiteY27" fmla="*/ 582415 h 1276428"/>
                <a:gd name="connsiteX28" fmla="*/ 765015 w 773964"/>
                <a:gd name="connsiteY28" fmla="*/ 598005 h 1276428"/>
                <a:gd name="connsiteX29" fmla="*/ 769380 w 773964"/>
                <a:gd name="connsiteY29" fmla="*/ 641501 h 1276428"/>
                <a:gd name="connsiteX30" fmla="*/ 773075 w 773964"/>
                <a:gd name="connsiteY30" fmla="*/ 675159 h 1276428"/>
                <a:gd name="connsiteX31" fmla="*/ 769770 w 773964"/>
                <a:gd name="connsiteY31" fmla="*/ 705544 h 1276428"/>
                <a:gd name="connsiteX32" fmla="*/ 767727 w 773964"/>
                <a:gd name="connsiteY32" fmla="*/ 748150 h 1276428"/>
                <a:gd name="connsiteX33" fmla="*/ 765077 w 773964"/>
                <a:gd name="connsiteY33" fmla="*/ 783773 h 1276428"/>
                <a:gd name="connsiteX34" fmla="*/ 760852 w 773964"/>
                <a:gd name="connsiteY34" fmla="*/ 820425 h 1276428"/>
                <a:gd name="connsiteX35" fmla="*/ 757001 w 773964"/>
                <a:gd name="connsiteY35" fmla="*/ 847239 h 1276428"/>
                <a:gd name="connsiteX36" fmla="*/ 753884 w 773964"/>
                <a:gd name="connsiteY36" fmla="*/ 878200 h 1276428"/>
                <a:gd name="connsiteX37" fmla="*/ 750251 w 773964"/>
                <a:gd name="connsiteY37" fmla="*/ 897999 h 1276428"/>
                <a:gd name="connsiteX38" fmla="*/ 738216 w 773964"/>
                <a:gd name="connsiteY38" fmla="*/ 941900 h 1276428"/>
                <a:gd name="connsiteX39" fmla="*/ 729127 w 773964"/>
                <a:gd name="connsiteY39" fmla="*/ 972269 h 1276428"/>
                <a:gd name="connsiteX40" fmla="*/ 717980 w 773964"/>
                <a:gd name="connsiteY40" fmla="*/ 1024058 h 1276428"/>
                <a:gd name="connsiteX41" fmla="*/ 715268 w 773964"/>
                <a:gd name="connsiteY41" fmla="*/ 1041737 h 1276428"/>
                <a:gd name="connsiteX42" fmla="*/ 712150 w 773964"/>
                <a:gd name="connsiteY42" fmla="*/ 1073852 h 1276428"/>
                <a:gd name="connsiteX43" fmla="*/ 711090 w 773964"/>
                <a:gd name="connsiteY43" fmla="*/ 1122897 h 1276428"/>
                <a:gd name="connsiteX44" fmla="*/ 714067 w 773964"/>
                <a:gd name="connsiteY44" fmla="*/ 1163696 h 1276428"/>
                <a:gd name="connsiteX45" fmla="*/ 695858 w 773964"/>
                <a:gd name="connsiteY45" fmla="*/ 1203122 h 1276428"/>
                <a:gd name="connsiteX46" fmla="*/ 661389 w 773964"/>
                <a:gd name="connsiteY46" fmla="*/ 1214768 h 1276428"/>
                <a:gd name="connsiteX47" fmla="*/ 611222 w 773964"/>
                <a:gd name="connsiteY47" fmla="*/ 1214986 h 1276428"/>
                <a:gd name="connsiteX48" fmla="*/ 588164 w 773964"/>
                <a:gd name="connsiteY48" fmla="*/ 1215672 h 1276428"/>
                <a:gd name="connsiteX49" fmla="*/ 553384 w 773964"/>
                <a:gd name="connsiteY49" fmla="*/ 1211416 h 1276428"/>
                <a:gd name="connsiteX50" fmla="*/ 519413 w 773964"/>
                <a:gd name="connsiteY50" fmla="*/ 1174141 h 1276428"/>
                <a:gd name="connsiteX51" fmla="*/ 517184 w 773964"/>
                <a:gd name="connsiteY51" fmla="*/ 1154685 h 1276428"/>
                <a:gd name="connsiteX52" fmla="*/ 516093 w 773964"/>
                <a:gd name="connsiteY52" fmla="*/ 1116053 h 1276428"/>
                <a:gd name="connsiteX53" fmla="*/ 518992 w 773964"/>
                <a:gd name="connsiteY53" fmla="*/ 1082193 h 1276428"/>
                <a:gd name="connsiteX54" fmla="*/ 519320 w 773964"/>
                <a:gd name="connsiteY54" fmla="*/ 1075863 h 1276428"/>
                <a:gd name="connsiteX55" fmla="*/ 519865 w 773964"/>
                <a:gd name="connsiteY55" fmla="*/ 1060273 h 1276428"/>
                <a:gd name="connsiteX56" fmla="*/ 530529 w 773964"/>
                <a:gd name="connsiteY56" fmla="*/ 1047583 h 1276428"/>
                <a:gd name="connsiteX57" fmla="*/ 595679 w 773964"/>
                <a:gd name="connsiteY57" fmla="*/ 1016123 h 1276428"/>
                <a:gd name="connsiteX58" fmla="*/ 611705 w 773964"/>
                <a:gd name="connsiteY58" fmla="*/ 1002092 h 1276428"/>
                <a:gd name="connsiteX59" fmla="*/ 633531 w 773964"/>
                <a:gd name="connsiteY59" fmla="*/ 980672 h 1276428"/>
                <a:gd name="connsiteX60" fmla="*/ 636898 w 773964"/>
                <a:gd name="connsiteY60" fmla="*/ 976291 h 1276428"/>
                <a:gd name="connsiteX61" fmla="*/ 628386 w 773964"/>
                <a:gd name="connsiteY61" fmla="*/ 977242 h 1276428"/>
                <a:gd name="connsiteX62" fmla="*/ 590051 w 773964"/>
                <a:gd name="connsiteY62" fmla="*/ 981592 h 1276428"/>
                <a:gd name="connsiteX63" fmla="*/ 547475 w 773964"/>
                <a:gd name="connsiteY63" fmla="*/ 984491 h 1276428"/>
                <a:gd name="connsiteX64" fmla="*/ 470352 w 773964"/>
                <a:gd name="connsiteY64" fmla="*/ 983291 h 1276428"/>
                <a:gd name="connsiteX65" fmla="*/ 421104 w 773964"/>
                <a:gd name="connsiteY65" fmla="*/ 977616 h 1276428"/>
                <a:gd name="connsiteX66" fmla="*/ 387446 w 773964"/>
                <a:gd name="connsiteY66" fmla="*/ 972815 h 1276428"/>
                <a:gd name="connsiteX67" fmla="*/ 326022 w 773964"/>
                <a:gd name="connsiteY67" fmla="*/ 967389 h 1276428"/>
                <a:gd name="connsiteX68" fmla="*/ 305335 w 773964"/>
                <a:gd name="connsiteY68" fmla="*/ 971973 h 1276428"/>
                <a:gd name="connsiteX69" fmla="*/ 289558 w 773964"/>
                <a:gd name="connsiteY69" fmla="*/ 987266 h 1276428"/>
                <a:gd name="connsiteX70" fmla="*/ 276540 w 773964"/>
                <a:gd name="connsiteY70" fmla="*/ 1028408 h 1276428"/>
                <a:gd name="connsiteX71" fmla="*/ 276166 w 773964"/>
                <a:gd name="connsiteY71" fmla="*/ 1062955 h 1276428"/>
                <a:gd name="connsiteX72" fmla="*/ 276073 w 773964"/>
                <a:gd name="connsiteY72" fmla="*/ 1080805 h 1276428"/>
                <a:gd name="connsiteX73" fmla="*/ 275527 w 773964"/>
                <a:gd name="connsiteY73" fmla="*/ 1093480 h 1276428"/>
                <a:gd name="connsiteX74" fmla="*/ 276416 w 773964"/>
                <a:gd name="connsiteY74" fmla="*/ 1140779 h 1276428"/>
                <a:gd name="connsiteX75" fmla="*/ 272752 w 773964"/>
                <a:gd name="connsiteY75" fmla="*/ 1183136 h 1276428"/>
                <a:gd name="connsiteX76" fmla="*/ 264240 w 773964"/>
                <a:gd name="connsiteY76" fmla="*/ 1217777 h 1276428"/>
                <a:gd name="connsiteX77" fmla="*/ 240310 w 773964"/>
                <a:gd name="connsiteY77" fmla="*/ 1250344 h 1276428"/>
                <a:gd name="connsiteX78" fmla="*/ 188333 w 773964"/>
                <a:gd name="connsiteY78" fmla="*/ 1273588 h 1276428"/>
                <a:gd name="connsiteX79" fmla="*/ 161394 w 773964"/>
                <a:gd name="connsiteY79" fmla="*/ 1276114 h 1276428"/>
                <a:gd name="connsiteX80" fmla="*/ 101389 w 773964"/>
                <a:gd name="connsiteY80" fmla="*/ 1274913 h 1276428"/>
                <a:gd name="connsiteX81" fmla="*/ 56740 w 773964"/>
                <a:gd name="connsiteY81" fmla="*/ 1250204 h 1276428"/>
                <a:gd name="connsiteX82" fmla="*/ 37393 w 773964"/>
                <a:gd name="connsiteY82" fmla="*/ 1208548 h 1276428"/>
                <a:gd name="connsiteX83" fmla="*/ 35476 w 773964"/>
                <a:gd name="connsiteY83" fmla="*/ 1194860 h 1276428"/>
                <a:gd name="connsiteX84" fmla="*/ 34431 w 773964"/>
                <a:gd name="connsiteY84" fmla="*/ 1189263 h 1276428"/>
                <a:gd name="connsiteX85" fmla="*/ 30222 w 773964"/>
                <a:gd name="connsiteY85" fmla="*/ 1157647 h 1276428"/>
                <a:gd name="connsiteX86" fmla="*/ 27681 w 773964"/>
                <a:gd name="connsiteY86" fmla="*/ 1136071 h 1276428"/>
                <a:gd name="connsiteX87" fmla="*/ 25264 w 773964"/>
                <a:gd name="connsiteY87" fmla="*/ 1105156 h 1276428"/>
                <a:gd name="connsiteX88" fmla="*/ 19870 w 773964"/>
                <a:gd name="connsiteY88" fmla="*/ 1068286 h 1276428"/>
                <a:gd name="connsiteX89" fmla="*/ 12231 w 773964"/>
                <a:gd name="connsiteY89" fmla="*/ 1014361 h 1276428"/>
                <a:gd name="connsiteX90" fmla="*/ 6385 w 773964"/>
                <a:gd name="connsiteY90" fmla="*/ 941089 h 1276428"/>
                <a:gd name="connsiteX91" fmla="*/ 1708 w 773964"/>
                <a:gd name="connsiteY91" fmla="*/ 837043 h 1276428"/>
                <a:gd name="connsiteX92" fmla="*/ -443 w 773964"/>
                <a:gd name="connsiteY92" fmla="*/ 784241 h 1276428"/>
                <a:gd name="connsiteX93" fmla="*/ 929 w 773964"/>
                <a:gd name="connsiteY93" fmla="*/ 750473 h 1276428"/>
                <a:gd name="connsiteX94" fmla="*/ 1786 w 773964"/>
                <a:gd name="connsiteY94" fmla="*/ 744767 h 1276428"/>
                <a:gd name="connsiteX95" fmla="*/ 2831 w 773964"/>
                <a:gd name="connsiteY95" fmla="*/ 666320 h 1276428"/>
                <a:gd name="connsiteX96" fmla="*/ 2285 w 773964"/>
                <a:gd name="connsiteY96" fmla="*/ 593048 h 1276428"/>
                <a:gd name="connsiteX97" fmla="*/ 2800 w 773964"/>
                <a:gd name="connsiteY97" fmla="*/ 559608 h 1276428"/>
                <a:gd name="connsiteX98" fmla="*/ 2332 w 773964"/>
                <a:gd name="connsiteY98" fmla="*/ 501925 h 1276428"/>
                <a:gd name="connsiteX99" fmla="*/ 5013 w 773964"/>
                <a:gd name="connsiteY99" fmla="*/ 427562 h 1276428"/>
                <a:gd name="connsiteX100" fmla="*/ 4374 w 773964"/>
                <a:gd name="connsiteY100" fmla="*/ 394107 h 1276428"/>
                <a:gd name="connsiteX101" fmla="*/ 4655 w 773964"/>
                <a:gd name="connsiteY101" fmla="*/ 349083 h 1276428"/>
                <a:gd name="connsiteX102" fmla="*/ 6978 w 773964"/>
                <a:gd name="connsiteY102" fmla="*/ 324997 h 1276428"/>
                <a:gd name="connsiteX103" fmla="*/ 12107 w 773964"/>
                <a:gd name="connsiteY103" fmla="*/ 283809 h 1276428"/>
                <a:gd name="connsiteX104" fmla="*/ 17360 w 773964"/>
                <a:gd name="connsiteY104" fmla="*/ 244382 h 1276428"/>
                <a:gd name="connsiteX105" fmla="*/ 27509 w 773964"/>
                <a:gd name="connsiteY105" fmla="*/ 174228 h 1276428"/>
                <a:gd name="connsiteX106" fmla="*/ 36629 w 773964"/>
                <a:gd name="connsiteY106" fmla="*/ 112649 h 1276428"/>
                <a:gd name="connsiteX107" fmla="*/ 46435 w 773964"/>
                <a:gd name="connsiteY107" fmla="*/ 74111 h 1276428"/>
                <a:gd name="connsiteX108" fmla="*/ 50333 w 773964"/>
                <a:gd name="connsiteY108" fmla="*/ 59036 h 1276428"/>
                <a:gd name="connsiteX109" fmla="*/ 62898 w 773964"/>
                <a:gd name="connsiteY109" fmla="*/ 25642 h 1276428"/>
                <a:gd name="connsiteX110" fmla="*/ 72610 w 773964"/>
                <a:gd name="connsiteY110" fmla="*/ 4783 h 1276428"/>
                <a:gd name="connsiteX111" fmla="*/ 75822 w 773964"/>
                <a:gd name="connsiteY111" fmla="*/ -315 h 1276428"/>
                <a:gd name="connsiteX112" fmla="*/ 73281 w 773964"/>
                <a:gd name="connsiteY112" fmla="*/ 9039 h 1276428"/>
                <a:gd name="connsiteX113" fmla="*/ 68885 w 773964"/>
                <a:gd name="connsiteY113" fmla="*/ 35012 h 1276428"/>
                <a:gd name="connsiteX114" fmla="*/ 66390 w 773964"/>
                <a:gd name="connsiteY114" fmla="*/ 67033 h 1276428"/>
                <a:gd name="connsiteX115" fmla="*/ 65361 w 773964"/>
                <a:gd name="connsiteY115" fmla="*/ 89981 h 1276428"/>
                <a:gd name="connsiteX116" fmla="*/ 64192 w 773964"/>
                <a:gd name="connsiteY116" fmla="*/ 119867 h 1276428"/>
                <a:gd name="connsiteX117" fmla="*/ 63522 w 773964"/>
                <a:gd name="connsiteY117" fmla="*/ 173402 h 1276428"/>
                <a:gd name="connsiteX118" fmla="*/ 65346 w 773964"/>
                <a:gd name="connsiteY118" fmla="*/ 200279 h 1276428"/>
                <a:gd name="connsiteX119" fmla="*/ 65486 w 773964"/>
                <a:gd name="connsiteY119" fmla="*/ 204878 h 1276428"/>
                <a:gd name="connsiteX120" fmla="*/ 65486 w 773964"/>
                <a:gd name="connsiteY120" fmla="*/ 239503 h 1276428"/>
                <a:gd name="connsiteX121" fmla="*/ 67559 w 773964"/>
                <a:gd name="connsiteY121" fmla="*/ 272148 h 1276428"/>
                <a:gd name="connsiteX122" fmla="*/ 66967 w 773964"/>
                <a:gd name="connsiteY122" fmla="*/ 300303 h 1276428"/>
                <a:gd name="connsiteX123" fmla="*/ 66967 w 773964"/>
                <a:gd name="connsiteY123" fmla="*/ 310047 h 1276428"/>
                <a:gd name="connsiteX124" fmla="*/ 67871 w 773964"/>
                <a:gd name="connsiteY124" fmla="*/ 320336 h 1276428"/>
                <a:gd name="connsiteX125" fmla="*/ 70989 w 773964"/>
                <a:gd name="connsiteY125" fmla="*/ 355725 h 1276428"/>
                <a:gd name="connsiteX126" fmla="*/ 72283 w 773964"/>
                <a:gd name="connsiteY126" fmla="*/ 368836 h 1276428"/>
                <a:gd name="connsiteX127" fmla="*/ 77973 w 773964"/>
                <a:gd name="connsiteY127" fmla="*/ 417772 h 1276428"/>
                <a:gd name="connsiteX128" fmla="*/ 94857 w 773964"/>
                <a:gd name="connsiteY128" fmla="*/ 496188 h 1276428"/>
                <a:gd name="connsiteX129" fmla="*/ 116355 w 773964"/>
                <a:gd name="connsiteY129" fmla="*/ 576055 h 1276428"/>
                <a:gd name="connsiteX130" fmla="*/ 122030 w 773964"/>
                <a:gd name="connsiteY130" fmla="*/ 594622 h 1276428"/>
                <a:gd name="connsiteX131" fmla="*/ 122903 w 773964"/>
                <a:gd name="connsiteY131" fmla="*/ 596758 h 1276428"/>
                <a:gd name="connsiteX132" fmla="*/ 130277 w 773964"/>
                <a:gd name="connsiteY132" fmla="*/ 623510 h 1276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73964" h="1276428">
                  <a:moveTo>
                    <a:pt x="130277" y="623510"/>
                  </a:moveTo>
                  <a:cubicBezTo>
                    <a:pt x="130963" y="627688"/>
                    <a:pt x="135624" y="641454"/>
                    <a:pt x="142156" y="669687"/>
                  </a:cubicBezTo>
                  <a:cubicBezTo>
                    <a:pt x="145508" y="683649"/>
                    <a:pt x="149646" y="697410"/>
                    <a:pt x="154550" y="710906"/>
                  </a:cubicBezTo>
                  <a:cubicBezTo>
                    <a:pt x="158354" y="721648"/>
                    <a:pt x="163982" y="731469"/>
                    <a:pt x="169813" y="741213"/>
                  </a:cubicBezTo>
                  <a:cubicBezTo>
                    <a:pt x="180185" y="758069"/>
                    <a:pt x="192851" y="773400"/>
                    <a:pt x="207446" y="786766"/>
                  </a:cubicBezTo>
                  <a:cubicBezTo>
                    <a:pt x="216566" y="795325"/>
                    <a:pt x="226996" y="802169"/>
                    <a:pt x="236864" y="809746"/>
                  </a:cubicBezTo>
                  <a:cubicBezTo>
                    <a:pt x="245930" y="816850"/>
                    <a:pt x="255680" y="823033"/>
                    <a:pt x="265970" y="828204"/>
                  </a:cubicBezTo>
                  <a:cubicBezTo>
                    <a:pt x="276921" y="833303"/>
                    <a:pt x="288432" y="837103"/>
                    <a:pt x="300268" y="839522"/>
                  </a:cubicBezTo>
                  <a:cubicBezTo>
                    <a:pt x="318539" y="843638"/>
                    <a:pt x="337169" y="845852"/>
                    <a:pt x="355534" y="849531"/>
                  </a:cubicBezTo>
                  <a:cubicBezTo>
                    <a:pt x="366412" y="851698"/>
                    <a:pt x="377440" y="853038"/>
                    <a:pt x="388522" y="853537"/>
                  </a:cubicBezTo>
                  <a:cubicBezTo>
                    <a:pt x="403254" y="854223"/>
                    <a:pt x="418002" y="854862"/>
                    <a:pt x="432703" y="855907"/>
                  </a:cubicBezTo>
                  <a:cubicBezTo>
                    <a:pt x="444692" y="856764"/>
                    <a:pt x="456711" y="857996"/>
                    <a:pt x="468684" y="858775"/>
                  </a:cubicBezTo>
                  <a:cubicBezTo>
                    <a:pt x="481156" y="859602"/>
                    <a:pt x="493628" y="860194"/>
                    <a:pt x="506100" y="858136"/>
                  </a:cubicBezTo>
                  <a:cubicBezTo>
                    <a:pt x="507830" y="857965"/>
                    <a:pt x="509561" y="857902"/>
                    <a:pt x="511291" y="857980"/>
                  </a:cubicBezTo>
                  <a:cubicBezTo>
                    <a:pt x="523763" y="857762"/>
                    <a:pt x="536032" y="855798"/>
                    <a:pt x="548317" y="853927"/>
                  </a:cubicBezTo>
                  <a:cubicBezTo>
                    <a:pt x="569909" y="850606"/>
                    <a:pt x="590051" y="842734"/>
                    <a:pt x="610193" y="834658"/>
                  </a:cubicBezTo>
                  <a:cubicBezTo>
                    <a:pt x="621604" y="830090"/>
                    <a:pt x="633094" y="825741"/>
                    <a:pt x="643944" y="819910"/>
                  </a:cubicBezTo>
                  <a:cubicBezTo>
                    <a:pt x="651318" y="815863"/>
                    <a:pt x="657882" y="810475"/>
                    <a:pt x="663291" y="804024"/>
                  </a:cubicBezTo>
                  <a:cubicBezTo>
                    <a:pt x="671819" y="794125"/>
                    <a:pt x="679692" y="783757"/>
                    <a:pt x="687534" y="773375"/>
                  </a:cubicBezTo>
                  <a:cubicBezTo>
                    <a:pt x="695172" y="763241"/>
                    <a:pt x="701954" y="752547"/>
                    <a:pt x="706241" y="740449"/>
                  </a:cubicBezTo>
                  <a:cubicBezTo>
                    <a:pt x="712992" y="721476"/>
                    <a:pt x="719695" y="702488"/>
                    <a:pt x="724185" y="682767"/>
                  </a:cubicBezTo>
                  <a:cubicBezTo>
                    <a:pt x="728488" y="663934"/>
                    <a:pt x="733710" y="645351"/>
                    <a:pt x="737203" y="626301"/>
                  </a:cubicBezTo>
                  <a:cubicBezTo>
                    <a:pt x="738762" y="617664"/>
                    <a:pt x="739853" y="608918"/>
                    <a:pt x="741006" y="600219"/>
                  </a:cubicBezTo>
                  <a:cubicBezTo>
                    <a:pt x="742363" y="590117"/>
                    <a:pt x="745200" y="580373"/>
                    <a:pt x="747803" y="570599"/>
                  </a:cubicBezTo>
                  <a:cubicBezTo>
                    <a:pt x="751249" y="557597"/>
                    <a:pt x="755926" y="544985"/>
                    <a:pt x="760275" y="532263"/>
                  </a:cubicBezTo>
                  <a:cubicBezTo>
                    <a:pt x="761304" y="529145"/>
                    <a:pt x="761164" y="525825"/>
                    <a:pt x="762988" y="523018"/>
                  </a:cubicBezTo>
                  <a:cubicBezTo>
                    <a:pt x="762988" y="524359"/>
                    <a:pt x="763175" y="525715"/>
                    <a:pt x="763113" y="527041"/>
                  </a:cubicBezTo>
                  <a:cubicBezTo>
                    <a:pt x="762224" y="545546"/>
                    <a:pt x="764547" y="563942"/>
                    <a:pt x="764672" y="582415"/>
                  </a:cubicBezTo>
                  <a:cubicBezTo>
                    <a:pt x="764672" y="587607"/>
                    <a:pt x="765155" y="592798"/>
                    <a:pt x="765015" y="598005"/>
                  </a:cubicBezTo>
                  <a:cubicBezTo>
                    <a:pt x="764734" y="612625"/>
                    <a:pt x="766200" y="627228"/>
                    <a:pt x="769380" y="641501"/>
                  </a:cubicBezTo>
                  <a:cubicBezTo>
                    <a:pt x="771734" y="652538"/>
                    <a:pt x="774462" y="663638"/>
                    <a:pt x="773075" y="675159"/>
                  </a:cubicBezTo>
                  <a:cubicBezTo>
                    <a:pt x="771859" y="685277"/>
                    <a:pt x="771079" y="695426"/>
                    <a:pt x="769770" y="705544"/>
                  </a:cubicBezTo>
                  <a:cubicBezTo>
                    <a:pt x="767992" y="719673"/>
                    <a:pt x="767322" y="733917"/>
                    <a:pt x="767727" y="748150"/>
                  </a:cubicBezTo>
                  <a:cubicBezTo>
                    <a:pt x="768024" y="760155"/>
                    <a:pt x="766527" y="771940"/>
                    <a:pt x="765077" y="783773"/>
                  </a:cubicBezTo>
                  <a:cubicBezTo>
                    <a:pt x="763518" y="795980"/>
                    <a:pt x="761959" y="808187"/>
                    <a:pt x="760852" y="820425"/>
                  </a:cubicBezTo>
                  <a:cubicBezTo>
                    <a:pt x="760010" y="829435"/>
                    <a:pt x="758467" y="838322"/>
                    <a:pt x="757001" y="847239"/>
                  </a:cubicBezTo>
                  <a:cubicBezTo>
                    <a:pt x="755318" y="857497"/>
                    <a:pt x="754570" y="867864"/>
                    <a:pt x="753884" y="878200"/>
                  </a:cubicBezTo>
                  <a:cubicBezTo>
                    <a:pt x="753603" y="884935"/>
                    <a:pt x="752371" y="891608"/>
                    <a:pt x="750251" y="897999"/>
                  </a:cubicBezTo>
                  <a:cubicBezTo>
                    <a:pt x="745231" y="912342"/>
                    <a:pt x="741209" y="927012"/>
                    <a:pt x="738216" y="941900"/>
                  </a:cubicBezTo>
                  <a:cubicBezTo>
                    <a:pt x="736049" y="952267"/>
                    <a:pt x="732183" y="962167"/>
                    <a:pt x="729127" y="972269"/>
                  </a:cubicBezTo>
                  <a:cubicBezTo>
                    <a:pt x="724076" y="989215"/>
                    <a:pt x="720350" y="1006535"/>
                    <a:pt x="717980" y="1024058"/>
                  </a:cubicBezTo>
                  <a:cubicBezTo>
                    <a:pt x="717154" y="1029967"/>
                    <a:pt x="716297" y="1035860"/>
                    <a:pt x="715268" y="1041737"/>
                  </a:cubicBezTo>
                  <a:cubicBezTo>
                    <a:pt x="713413" y="1052354"/>
                    <a:pt x="712368" y="1063079"/>
                    <a:pt x="712150" y="1073852"/>
                  </a:cubicBezTo>
                  <a:cubicBezTo>
                    <a:pt x="711791" y="1090190"/>
                    <a:pt x="711355" y="1106591"/>
                    <a:pt x="711090" y="1122897"/>
                  </a:cubicBezTo>
                  <a:cubicBezTo>
                    <a:pt x="710887" y="1136570"/>
                    <a:pt x="712462" y="1150133"/>
                    <a:pt x="714067" y="1163696"/>
                  </a:cubicBezTo>
                  <a:cubicBezTo>
                    <a:pt x="716063" y="1180517"/>
                    <a:pt x="708471" y="1193207"/>
                    <a:pt x="695858" y="1203122"/>
                  </a:cubicBezTo>
                  <a:cubicBezTo>
                    <a:pt x="685881" y="1210917"/>
                    <a:pt x="674033" y="1214035"/>
                    <a:pt x="661389" y="1214768"/>
                  </a:cubicBezTo>
                  <a:cubicBezTo>
                    <a:pt x="644662" y="1215781"/>
                    <a:pt x="627949" y="1214768"/>
                    <a:pt x="611222" y="1214986"/>
                  </a:cubicBezTo>
                  <a:cubicBezTo>
                    <a:pt x="603536" y="1214986"/>
                    <a:pt x="595850" y="1215454"/>
                    <a:pt x="588164" y="1215672"/>
                  </a:cubicBezTo>
                  <a:cubicBezTo>
                    <a:pt x="576425" y="1216093"/>
                    <a:pt x="564686" y="1214659"/>
                    <a:pt x="553384" y="1211416"/>
                  </a:cubicBezTo>
                  <a:cubicBezTo>
                    <a:pt x="534489" y="1205897"/>
                    <a:pt x="524044" y="1192475"/>
                    <a:pt x="519413" y="1174141"/>
                  </a:cubicBezTo>
                  <a:cubicBezTo>
                    <a:pt x="518026" y="1167749"/>
                    <a:pt x="517278" y="1161233"/>
                    <a:pt x="517184" y="1154685"/>
                  </a:cubicBezTo>
                  <a:cubicBezTo>
                    <a:pt x="516576" y="1141823"/>
                    <a:pt x="516186" y="1128931"/>
                    <a:pt x="516093" y="1116053"/>
                  </a:cubicBezTo>
                  <a:cubicBezTo>
                    <a:pt x="516249" y="1104720"/>
                    <a:pt x="517231" y="1093402"/>
                    <a:pt x="518992" y="1082193"/>
                  </a:cubicBezTo>
                  <a:cubicBezTo>
                    <a:pt x="519257" y="1080104"/>
                    <a:pt x="519242" y="1077968"/>
                    <a:pt x="519320" y="1075863"/>
                  </a:cubicBezTo>
                  <a:cubicBezTo>
                    <a:pt x="519491" y="1070672"/>
                    <a:pt x="519460" y="1065465"/>
                    <a:pt x="519865" y="1060273"/>
                  </a:cubicBezTo>
                  <a:cubicBezTo>
                    <a:pt x="520380" y="1053617"/>
                    <a:pt x="523872" y="1049361"/>
                    <a:pt x="530529" y="1047583"/>
                  </a:cubicBezTo>
                  <a:cubicBezTo>
                    <a:pt x="554272" y="1041347"/>
                    <a:pt x="575349" y="1029515"/>
                    <a:pt x="595679" y="1016123"/>
                  </a:cubicBezTo>
                  <a:cubicBezTo>
                    <a:pt x="601681" y="1012179"/>
                    <a:pt x="606420" y="1006878"/>
                    <a:pt x="611705" y="1002092"/>
                  </a:cubicBezTo>
                  <a:cubicBezTo>
                    <a:pt x="619328" y="995264"/>
                    <a:pt x="626359" y="987906"/>
                    <a:pt x="633531" y="980672"/>
                  </a:cubicBezTo>
                  <a:cubicBezTo>
                    <a:pt x="634996" y="979503"/>
                    <a:pt x="636150" y="978006"/>
                    <a:pt x="636898" y="976291"/>
                  </a:cubicBezTo>
                  <a:cubicBezTo>
                    <a:pt x="633780" y="975574"/>
                    <a:pt x="631005" y="976681"/>
                    <a:pt x="628386" y="977242"/>
                  </a:cubicBezTo>
                  <a:cubicBezTo>
                    <a:pt x="615758" y="979768"/>
                    <a:pt x="602928" y="981233"/>
                    <a:pt x="590051" y="981592"/>
                  </a:cubicBezTo>
                  <a:cubicBezTo>
                    <a:pt x="575848" y="982215"/>
                    <a:pt x="561677" y="983494"/>
                    <a:pt x="547475" y="984491"/>
                  </a:cubicBezTo>
                  <a:cubicBezTo>
                    <a:pt x="521767" y="986315"/>
                    <a:pt x="496029" y="986830"/>
                    <a:pt x="470352" y="983291"/>
                  </a:cubicBezTo>
                  <a:cubicBezTo>
                    <a:pt x="453999" y="981046"/>
                    <a:pt x="437614" y="978614"/>
                    <a:pt x="421104" y="977616"/>
                  </a:cubicBezTo>
                  <a:cubicBezTo>
                    <a:pt x="409833" y="976915"/>
                    <a:pt x="398717" y="974046"/>
                    <a:pt x="387446" y="972815"/>
                  </a:cubicBezTo>
                  <a:cubicBezTo>
                    <a:pt x="367008" y="970585"/>
                    <a:pt x="346679" y="967109"/>
                    <a:pt x="326022" y="967389"/>
                  </a:cubicBezTo>
                  <a:cubicBezTo>
                    <a:pt x="318888" y="967514"/>
                    <a:pt x="311851" y="969073"/>
                    <a:pt x="305335" y="971973"/>
                  </a:cubicBezTo>
                  <a:cubicBezTo>
                    <a:pt x="298279" y="974810"/>
                    <a:pt x="292615" y="980298"/>
                    <a:pt x="289558" y="987266"/>
                  </a:cubicBezTo>
                  <a:cubicBezTo>
                    <a:pt x="283592" y="1000409"/>
                    <a:pt x="279220" y="1014221"/>
                    <a:pt x="276540" y="1028408"/>
                  </a:cubicBezTo>
                  <a:cubicBezTo>
                    <a:pt x="274560" y="1039897"/>
                    <a:pt x="275418" y="1051434"/>
                    <a:pt x="276166" y="1062955"/>
                  </a:cubicBezTo>
                  <a:cubicBezTo>
                    <a:pt x="276673" y="1068894"/>
                    <a:pt x="276642" y="1074865"/>
                    <a:pt x="276073" y="1080805"/>
                  </a:cubicBezTo>
                  <a:cubicBezTo>
                    <a:pt x="275625" y="1085014"/>
                    <a:pt x="275443" y="1089255"/>
                    <a:pt x="275527" y="1093480"/>
                  </a:cubicBezTo>
                  <a:cubicBezTo>
                    <a:pt x="275683" y="1109241"/>
                    <a:pt x="275168" y="1125002"/>
                    <a:pt x="276416" y="1140779"/>
                  </a:cubicBezTo>
                  <a:cubicBezTo>
                    <a:pt x="277432" y="1154997"/>
                    <a:pt x="276196" y="1169293"/>
                    <a:pt x="272752" y="1183136"/>
                  </a:cubicBezTo>
                  <a:cubicBezTo>
                    <a:pt x="269993" y="1194704"/>
                    <a:pt x="268325" y="1206521"/>
                    <a:pt x="264240" y="1217777"/>
                  </a:cubicBezTo>
                  <a:cubicBezTo>
                    <a:pt x="259423" y="1231169"/>
                    <a:pt x="250848" y="1241271"/>
                    <a:pt x="240310" y="1250344"/>
                  </a:cubicBezTo>
                  <a:cubicBezTo>
                    <a:pt x="225234" y="1263346"/>
                    <a:pt x="207665" y="1270205"/>
                    <a:pt x="188333" y="1273588"/>
                  </a:cubicBezTo>
                  <a:cubicBezTo>
                    <a:pt x="179452" y="1275272"/>
                    <a:pt x="170433" y="1276114"/>
                    <a:pt x="161394" y="1276114"/>
                  </a:cubicBezTo>
                  <a:cubicBezTo>
                    <a:pt x="141393" y="1275817"/>
                    <a:pt x="121344" y="1276644"/>
                    <a:pt x="101389" y="1274913"/>
                  </a:cubicBezTo>
                  <a:cubicBezTo>
                    <a:pt x="83071" y="1273354"/>
                    <a:pt x="67092" y="1266822"/>
                    <a:pt x="56740" y="1250204"/>
                  </a:cubicBezTo>
                  <a:cubicBezTo>
                    <a:pt x="48618" y="1237077"/>
                    <a:pt x="40870" y="1223810"/>
                    <a:pt x="37393" y="1208548"/>
                  </a:cubicBezTo>
                  <a:cubicBezTo>
                    <a:pt x="36450" y="1204027"/>
                    <a:pt x="35809" y="1199459"/>
                    <a:pt x="35476" y="1194860"/>
                  </a:cubicBezTo>
                  <a:cubicBezTo>
                    <a:pt x="35304" y="1192958"/>
                    <a:pt x="35569" y="1190978"/>
                    <a:pt x="34431" y="1189263"/>
                  </a:cubicBezTo>
                  <a:cubicBezTo>
                    <a:pt x="31918" y="1178896"/>
                    <a:pt x="30507" y="1168310"/>
                    <a:pt x="30222" y="1157647"/>
                  </a:cubicBezTo>
                  <a:cubicBezTo>
                    <a:pt x="29848" y="1150413"/>
                    <a:pt x="28663" y="1143227"/>
                    <a:pt x="27681" y="1136071"/>
                  </a:cubicBezTo>
                  <a:cubicBezTo>
                    <a:pt x="26324" y="1125781"/>
                    <a:pt x="26699" y="1115445"/>
                    <a:pt x="25264" y="1105156"/>
                  </a:cubicBezTo>
                  <a:cubicBezTo>
                    <a:pt x="23550" y="1092856"/>
                    <a:pt x="21507" y="1080602"/>
                    <a:pt x="19870" y="1068286"/>
                  </a:cubicBezTo>
                  <a:cubicBezTo>
                    <a:pt x="17469" y="1050296"/>
                    <a:pt x="14164" y="1032430"/>
                    <a:pt x="12231" y="1014361"/>
                  </a:cubicBezTo>
                  <a:cubicBezTo>
                    <a:pt x="9628" y="989979"/>
                    <a:pt x="7835" y="965566"/>
                    <a:pt x="6385" y="941089"/>
                  </a:cubicBezTo>
                  <a:cubicBezTo>
                    <a:pt x="4312" y="906418"/>
                    <a:pt x="2067" y="871793"/>
                    <a:pt x="1708" y="837043"/>
                  </a:cubicBezTo>
                  <a:cubicBezTo>
                    <a:pt x="1506" y="819474"/>
                    <a:pt x="-958" y="801810"/>
                    <a:pt x="-443" y="784241"/>
                  </a:cubicBezTo>
                  <a:cubicBezTo>
                    <a:pt x="-116" y="773016"/>
                    <a:pt x="-693" y="761667"/>
                    <a:pt x="929" y="750473"/>
                  </a:cubicBezTo>
                  <a:cubicBezTo>
                    <a:pt x="1225" y="748571"/>
                    <a:pt x="1646" y="746685"/>
                    <a:pt x="1786" y="744767"/>
                  </a:cubicBezTo>
                  <a:cubicBezTo>
                    <a:pt x="3693" y="718662"/>
                    <a:pt x="4042" y="692467"/>
                    <a:pt x="2831" y="666320"/>
                  </a:cubicBezTo>
                  <a:cubicBezTo>
                    <a:pt x="1693" y="641891"/>
                    <a:pt x="1583" y="617461"/>
                    <a:pt x="2285" y="593048"/>
                  </a:cubicBezTo>
                  <a:cubicBezTo>
                    <a:pt x="2597" y="581901"/>
                    <a:pt x="3532" y="570739"/>
                    <a:pt x="2800" y="559608"/>
                  </a:cubicBezTo>
                  <a:cubicBezTo>
                    <a:pt x="1568" y="540386"/>
                    <a:pt x="1708" y="521163"/>
                    <a:pt x="2332" y="501925"/>
                  </a:cubicBezTo>
                  <a:cubicBezTo>
                    <a:pt x="3127" y="477138"/>
                    <a:pt x="4374" y="452350"/>
                    <a:pt x="5013" y="427562"/>
                  </a:cubicBezTo>
                  <a:cubicBezTo>
                    <a:pt x="5294" y="416416"/>
                    <a:pt x="4436" y="405253"/>
                    <a:pt x="4374" y="394107"/>
                  </a:cubicBezTo>
                  <a:cubicBezTo>
                    <a:pt x="4374" y="379094"/>
                    <a:pt x="4234" y="364081"/>
                    <a:pt x="4655" y="349083"/>
                  </a:cubicBezTo>
                  <a:cubicBezTo>
                    <a:pt x="4906" y="341013"/>
                    <a:pt x="5682" y="332967"/>
                    <a:pt x="6978" y="324997"/>
                  </a:cubicBezTo>
                  <a:cubicBezTo>
                    <a:pt x="9191" y="311325"/>
                    <a:pt x="10704" y="297575"/>
                    <a:pt x="12107" y="283809"/>
                  </a:cubicBezTo>
                  <a:cubicBezTo>
                    <a:pt x="13432" y="270604"/>
                    <a:pt x="15879" y="257556"/>
                    <a:pt x="17360" y="244382"/>
                  </a:cubicBezTo>
                  <a:cubicBezTo>
                    <a:pt x="19995" y="220889"/>
                    <a:pt x="23721" y="197613"/>
                    <a:pt x="27509" y="174228"/>
                  </a:cubicBezTo>
                  <a:cubicBezTo>
                    <a:pt x="30830" y="153743"/>
                    <a:pt x="32716" y="133056"/>
                    <a:pt x="36629" y="112649"/>
                  </a:cubicBezTo>
                  <a:cubicBezTo>
                    <a:pt x="39155" y="99600"/>
                    <a:pt x="42865" y="86895"/>
                    <a:pt x="46435" y="74111"/>
                  </a:cubicBezTo>
                  <a:cubicBezTo>
                    <a:pt x="47818" y="69102"/>
                    <a:pt x="49117" y="64076"/>
                    <a:pt x="50333" y="59036"/>
                  </a:cubicBezTo>
                  <a:cubicBezTo>
                    <a:pt x="53075" y="47413"/>
                    <a:pt x="57298" y="36190"/>
                    <a:pt x="62898" y="25642"/>
                  </a:cubicBezTo>
                  <a:cubicBezTo>
                    <a:pt x="66515" y="18892"/>
                    <a:pt x="70288" y="12173"/>
                    <a:pt x="72610" y="4783"/>
                  </a:cubicBezTo>
                  <a:cubicBezTo>
                    <a:pt x="73686" y="3084"/>
                    <a:pt x="74762" y="1385"/>
                    <a:pt x="75822" y="-315"/>
                  </a:cubicBezTo>
                  <a:cubicBezTo>
                    <a:pt x="76446" y="3162"/>
                    <a:pt x="73982" y="5843"/>
                    <a:pt x="73281" y="9039"/>
                  </a:cubicBezTo>
                  <a:cubicBezTo>
                    <a:pt x="71363" y="17614"/>
                    <a:pt x="69896" y="26283"/>
                    <a:pt x="68885" y="35012"/>
                  </a:cubicBezTo>
                  <a:cubicBezTo>
                    <a:pt x="67637" y="45660"/>
                    <a:pt x="67138" y="56354"/>
                    <a:pt x="66390" y="67033"/>
                  </a:cubicBezTo>
                  <a:cubicBezTo>
                    <a:pt x="65860" y="74703"/>
                    <a:pt x="66297" y="82420"/>
                    <a:pt x="65361" y="89981"/>
                  </a:cubicBezTo>
                  <a:cubicBezTo>
                    <a:pt x="64130" y="99959"/>
                    <a:pt x="65221" y="109983"/>
                    <a:pt x="64192" y="119867"/>
                  </a:cubicBezTo>
                  <a:cubicBezTo>
                    <a:pt x="62321" y="137717"/>
                    <a:pt x="63054" y="155583"/>
                    <a:pt x="63522" y="173402"/>
                  </a:cubicBezTo>
                  <a:cubicBezTo>
                    <a:pt x="63756" y="182304"/>
                    <a:pt x="63397" y="191408"/>
                    <a:pt x="65346" y="200279"/>
                  </a:cubicBezTo>
                  <a:cubicBezTo>
                    <a:pt x="65556" y="201802"/>
                    <a:pt x="65605" y="203344"/>
                    <a:pt x="65486" y="204878"/>
                  </a:cubicBezTo>
                  <a:cubicBezTo>
                    <a:pt x="65486" y="216430"/>
                    <a:pt x="65579" y="227966"/>
                    <a:pt x="65486" y="239503"/>
                  </a:cubicBezTo>
                  <a:cubicBezTo>
                    <a:pt x="65392" y="250416"/>
                    <a:pt x="66827" y="261329"/>
                    <a:pt x="67559" y="272148"/>
                  </a:cubicBezTo>
                  <a:cubicBezTo>
                    <a:pt x="68183" y="281502"/>
                    <a:pt x="68682" y="290856"/>
                    <a:pt x="66967" y="300303"/>
                  </a:cubicBezTo>
                  <a:cubicBezTo>
                    <a:pt x="66367" y="303524"/>
                    <a:pt x="66367" y="306826"/>
                    <a:pt x="66967" y="310047"/>
                  </a:cubicBezTo>
                  <a:cubicBezTo>
                    <a:pt x="67477" y="313454"/>
                    <a:pt x="67778" y="316890"/>
                    <a:pt x="67871" y="320336"/>
                  </a:cubicBezTo>
                  <a:cubicBezTo>
                    <a:pt x="68853" y="332137"/>
                    <a:pt x="68900" y="344001"/>
                    <a:pt x="70989" y="355725"/>
                  </a:cubicBezTo>
                  <a:cubicBezTo>
                    <a:pt x="71769" y="360012"/>
                    <a:pt x="71784" y="364455"/>
                    <a:pt x="72283" y="368836"/>
                  </a:cubicBezTo>
                  <a:cubicBezTo>
                    <a:pt x="74107" y="385158"/>
                    <a:pt x="76040" y="401465"/>
                    <a:pt x="77973" y="417772"/>
                  </a:cubicBezTo>
                  <a:cubicBezTo>
                    <a:pt x="81091" y="444477"/>
                    <a:pt x="87514" y="470419"/>
                    <a:pt x="94857" y="496188"/>
                  </a:cubicBezTo>
                  <a:cubicBezTo>
                    <a:pt x="102418" y="522691"/>
                    <a:pt x="109730" y="549287"/>
                    <a:pt x="116355" y="576055"/>
                  </a:cubicBezTo>
                  <a:cubicBezTo>
                    <a:pt x="117740" y="582387"/>
                    <a:pt x="119639" y="588597"/>
                    <a:pt x="122030" y="594622"/>
                  </a:cubicBezTo>
                  <a:cubicBezTo>
                    <a:pt x="122435" y="595651"/>
                    <a:pt x="122700" y="596290"/>
                    <a:pt x="122903" y="596758"/>
                  </a:cubicBezTo>
                  <a:cubicBezTo>
                    <a:pt x="126225" y="605414"/>
                    <a:pt x="128695" y="614375"/>
                    <a:pt x="130277" y="623510"/>
                  </a:cubicBezTo>
                  <a:close/>
                </a:path>
              </a:pathLst>
            </a:custGeom>
            <a:solidFill>
              <a:srgbClr val="CE0000"/>
            </a:solidFill>
            <a:ln w="1557" cap="flat">
              <a:noFill/>
              <a:prstDash val="solid"/>
              <a:miter/>
            </a:ln>
          </p:spPr>
          <p:txBody>
            <a:bodyPr rtlCol="0" anchor="ctr"/>
            <a:lstStyle/>
            <a:p>
              <a:endParaRPr lang="es-CO"/>
            </a:p>
          </p:txBody>
        </p:sp>
        <p:sp>
          <p:nvSpPr>
            <p:cNvPr id="1211" name="Freeform: Shape 1210">
              <a:extLst>
                <a:ext uri="{FF2B5EF4-FFF2-40B4-BE49-F238E27FC236}">
                  <a16:creationId xmlns:a16="http://schemas.microsoft.com/office/drawing/2014/main" id="{97CBB4FD-7AA2-EAF7-5966-C7B7F82F3381}"/>
                </a:ext>
              </a:extLst>
            </p:cNvPr>
            <p:cNvSpPr/>
            <p:nvPr/>
          </p:nvSpPr>
          <p:spPr>
            <a:xfrm>
              <a:off x="3527847" y="5898404"/>
              <a:ext cx="154244" cy="548981"/>
            </a:xfrm>
            <a:custGeom>
              <a:avLst/>
              <a:gdLst>
                <a:gd name="connsiteX0" fmla="*/ 143066 w 154244"/>
                <a:gd name="connsiteY0" fmla="*/ 9223 h 548981"/>
                <a:gd name="connsiteX1" fmla="*/ 141819 w 154244"/>
                <a:gd name="connsiteY1" fmla="*/ 39748 h 548981"/>
                <a:gd name="connsiteX2" fmla="*/ 142692 w 154244"/>
                <a:gd name="connsiteY2" fmla="*/ 87016 h 548981"/>
                <a:gd name="connsiteX3" fmla="*/ 143316 w 154244"/>
                <a:gd name="connsiteY3" fmla="*/ 137153 h 548981"/>
                <a:gd name="connsiteX4" fmla="*/ 143487 w 154244"/>
                <a:gd name="connsiteY4" fmla="*/ 153273 h 548981"/>
                <a:gd name="connsiteX5" fmla="*/ 142910 w 154244"/>
                <a:gd name="connsiteY5" fmla="*/ 160132 h 548981"/>
                <a:gd name="connsiteX6" fmla="*/ 140509 w 154244"/>
                <a:gd name="connsiteY6" fmla="*/ 189379 h 548981"/>
                <a:gd name="connsiteX7" fmla="*/ 140993 w 154244"/>
                <a:gd name="connsiteY7" fmla="*/ 263835 h 548981"/>
                <a:gd name="connsiteX8" fmla="*/ 143316 w 154244"/>
                <a:gd name="connsiteY8" fmla="*/ 326085 h 548981"/>
                <a:gd name="connsiteX9" fmla="*/ 147151 w 154244"/>
                <a:gd name="connsiteY9" fmla="*/ 382442 h 548981"/>
                <a:gd name="connsiteX10" fmla="*/ 148164 w 154244"/>
                <a:gd name="connsiteY10" fmla="*/ 427965 h 548981"/>
                <a:gd name="connsiteX11" fmla="*/ 149349 w 154244"/>
                <a:gd name="connsiteY11" fmla="*/ 459643 h 548981"/>
                <a:gd name="connsiteX12" fmla="*/ 153605 w 154244"/>
                <a:gd name="connsiteY12" fmla="*/ 508455 h 548981"/>
                <a:gd name="connsiteX13" fmla="*/ 152280 w 154244"/>
                <a:gd name="connsiteY13" fmla="*/ 525073 h 548981"/>
                <a:gd name="connsiteX14" fmla="*/ 128989 w 154244"/>
                <a:gd name="connsiteY14" fmla="*/ 547289 h 548981"/>
                <a:gd name="connsiteX15" fmla="*/ 92119 w 154244"/>
                <a:gd name="connsiteY15" fmla="*/ 544342 h 548981"/>
                <a:gd name="connsiteX16" fmla="*/ 70028 w 154244"/>
                <a:gd name="connsiteY16" fmla="*/ 535893 h 548981"/>
                <a:gd name="connsiteX17" fmla="*/ 48109 w 154244"/>
                <a:gd name="connsiteY17" fmla="*/ 522267 h 548981"/>
                <a:gd name="connsiteX18" fmla="*/ 26283 w 154244"/>
                <a:gd name="connsiteY18" fmla="*/ 498462 h 548981"/>
                <a:gd name="connsiteX19" fmla="*/ 18005 w 154244"/>
                <a:gd name="connsiteY19" fmla="*/ 482747 h 548981"/>
                <a:gd name="connsiteX20" fmla="*/ 6016 w 154244"/>
                <a:gd name="connsiteY20" fmla="*/ 429399 h 548981"/>
                <a:gd name="connsiteX21" fmla="*/ 3959 w 154244"/>
                <a:gd name="connsiteY21" fmla="*/ 360882 h 548981"/>
                <a:gd name="connsiteX22" fmla="*/ 3507 w 154244"/>
                <a:gd name="connsiteY22" fmla="*/ 347069 h 548981"/>
                <a:gd name="connsiteX23" fmla="*/ 46 w 154244"/>
                <a:gd name="connsiteY23" fmla="*/ 289527 h 548981"/>
                <a:gd name="connsiteX24" fmla="*/ 466 w 154244"/>
                <a:gd name="connsiteY24" fmla="*/ 257849 h 548981"/>
                <a:gd name="connsiteX25" fmla="*/ 3039 w 154244"/>
                <a:gd name="connsiteY25" fmla="*/ 227995 h 548981"/>
                <a:gd name="connsiteX26" fmla="*/ 6983 w 154244"/>
                <a:gd name="connsiteY26" fmla="*/ 144433 h 548981"/>
                <a:gd name="connsiteX27" fmla="*/ 7077 w 154244"/>
                <a:gd name="connsiteY27" fmla="*/ 89027 h 548981"/>
                <a:gd name="connsiteX28" fmla="*/ 9680 w 154244"/>
                <a:gd name="connsiteY28" fmla="*/ 47044 h 548981"/>
                <a:gd name="connsiteX29" fmla="*/ 14747 w 154244"/>
                <a:gd name="connsiteY29" fmla="*/ 5871 h 548981"/>
                <a:gd name="connsiteX30" fmla="*/ 15854 w 154244"/>
                <a:gd name="connsiteY30" fmla="*/ 2068 h 548981"/>
                <a:gd name="connsiteX31" fmla="*/ 24334 w 154244"/>
                <a:gd name="connsiteY31" fmla="*/ 2878 h 548981"/>
                <a:gd name="connsiteX32" fmla="*/ 41857 w 154244"/>
                <a:gd name="connsiteY32" fmla="*/ 7555 h 548981"/>
                <a:gd name="connsiteX33" fmla="*/ 52770 w 154244"/>
                <a:gd name="connsiteY33" fmla="*/ 16005 h 548981"/>
                <a:gd name="connsiteX34" fmla="*/ 90279 w 154244"/>
                <a:gd name="connsiteY34" fmla="*/ 21399 h 548981"/>
                <a:gd name="connsiteX35" fmla="*/ 136924 w 154244"/>
                <a:gd name="connsiteY35" fmla="*/ 14399 h 548981"/>
                <a:gd name="connsiteX36" fmla="*/ 143066 w 154244"/>
                <a:gd name="connsiteY36" fmla="*/ 9223 h 548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54244" h="548981">
                  <a:moveTo>
                    <a:pt x="143066" y="9223"/>
                  </a:moveTo>
                  <a:cubicBezTo>
                    <a:pt x="142630" y="19388"/>
                    <a:pt x="141990" y="29568"/>
                    <a:pt x="141819" y="39748"/>
                  </a:cubicBezTo>
                  <a:cubicBezTo>
                    <a:pt x="141554" y="55509"/>
                    <a:pt x="141507" y="71239"/>
                    <a:pt x="142692" y="87016"/>
                  </a:cubicBezTo>
                  <a:cubicBezTo>
                    <a:pt x="143955" y="103682"/>
                    <a:pt x="144890" y="120410"/>
                    <a:pt x="143316" y="137153"/>
                  </a:cubicBezTo>
                  <a:cubicBezTo>
                    <a:pt x="142633" y="142508"/>
                    <a:pt x="142690" y="147933"/>
                    <a:pt x="143487" y="153273"/>
                  </a:cubicBezTo>
                  <a:cubicBezTo>
                    <a:pt x="143768" y="155575"/>
                    <a:pt x="143571" y="157909"/>
                    <a:pt x="142910" y="160132"/>
                  </a:cubicBezTo>
                  <a:cubicBezTo>
                    <a:pt x="140697" y="169782"/>
                    <a:pt x="140494" y="179573"/>
                    <a:pt x="140509" y="189379"/>
                  </a:cubicBezTo>
                  <a:cubicBezTo>
                    <a:pt x="140509" y="214198"/>
                    <a:pt x="140213" y="239032"/>
                    <a:pt x="140993" y="263835"/>
                  </a:cubicBezTo>
                  <a:cubicBezTo>
                    <a:pt x="141632" y="284585"/>
                    <a:pt x="142287" y="305351"/>
                    <a:pt x="143316" y="326085"/>
                  </a:cubicBezTo>
                  <a:cubicBezTo>
                    <a:pt x="144267" y="344887"/>
                    <a:pt x="145264" y="363688"/>
                    <a:pt x="147151" y="382442"/>
                  </a:cubicBezTo>
                  <a:cubicBezTo>
                    <a:pt x="148611" y="397571"/>
                    <a:pt x="148950" y="412786"/>
                    <a:pt x="148164" y="427965"/>
                  </a:cubicBezTo>
                  <a:cubicBezTo>
                    <a:pt x="147882" y="438535"/>
                    <a:pt x="148278" y="449120"/>
                    <a:pt x="149349" y="459643"/>
                  </a:cubicBezTo>
                  <a:cubicBezTo>
                    <a:pt x="150658" y="475919"/>
                    <a:pt x="153168" y="492101"/>
                    <a:pt x="153605" y="508455"/>
                  </a:cubicBezTo>
                  <a:cubicBezTo>
                    <a:pt x="153976" y="514036"/>
                    <a:pt x="153528" y="519633"/>
                    <a:pt x="152280" y="525073"/>
                  </a:cubicBezTo>
                  <a:cubicBezTo>
                    <a:pt x="149021" y="537249"/>
                    <a:pt x="141117" y="544592"/>
                    <a:pt x="128989" y="547289"/>
                  </a:cubicBezTo>
                  <a:cubicBezTo>
                    <a:pt x="116670" y="549846"/>
                    <a:pt x="103875" y="548832"/>
                    <a:pt x="92119" y="544342"/>
                  </a:cubicBezTo>
                  <a:cubicBezTo>
                    <a:pt x="84698" y="541708"/>
                    <a:pt x="77355" y="538792"/>
                    <a:pt x="70028" y="535893"/>
                  </a:cubicBezTo>
                  <a:cubicBezTo>
                    <a:pt x="61929" y="532775"/>
                    <a:pt x="54493" y="528145"/>
                    <a:pt x="48109" y="522267"/>
                  </a:cubicBezTo>
                  <a:cubicBezTo>
                    <a:pt x="40379" y="514753"/>
                    <a:pt x="33093" y="506818"/>
                    <a:pt x="26283" y="498462"/>
                  </a:cubicBezTo>
                  <a:cubicBezTo>
                    <a:pt x="22479" y="493847"/>
                    <a:pt x="19661" y="488500"/>
                    <a:pt x="18005" y="482747"/>
                  </a:cubicBezTo>
                  <a:cubicBezTo>
                    <a:pt x="12564" y="465287"/>
                    <a:pt x="7747" y="447639"/>
                    <a:pt x="6016" y="429399"/>
                  </a:cubicBezTo>
                  <a:cubicBezTo>
                    <a:pt x="3881" y="406622"/>
                    <a:pt x="2197" y="383814"/>
                    <a:pt x="3959" y="360882"/>
                  </a:cubicBezTo>
                  <a:cubicBezTo>
                    <a:pt x="4302" y="356314"/>
                    <a:pt x="3569" y="351684"/>
                    <a:pt x="3507" y="347069"/>
                  </a:cubicBezTo>
                  <a:cubicBezTo>
                    <a:pt x="3257" y="327832"/>
                    <a:pt x="2057" y="308672"/>
                    <a:pt x="46" y="289527"/>
                  </a:cubicBezTo>
                  <a:cubicBezTo>
                    <a:pt x="-1061" y="279004"/>
                    <a:pt x="-313" y="268419"/>
                    <a:pt x="466" y="257849"/>
                  </a:cubicBezTo>
                  <a:cubicBezTo>
                    <a:pt x="1215" y="247887"/>
                    <a:pt x="2025" y="237925"/>
                    <a:pt x="3039" y="227995"/>
                  </a:cubicBezTo>
                  <a:cubicBezTo>
                    <a:pt x="5820" y="200229"/>
                    <a:pt x="7136" y="172337"/>
                    <a:pt x="6983" y="144433"/>
                  </a:cubicBezTo>
                  <a:cubicBezTo>
                    <a:pt x="6983" y="125975"/>
                    <a:pt x="6874" y="107501"/>
                    <a:pt x="7077" y="89027"/>
                  </a:cubicBezTo>
                  <a:cubicBezTo>
                    <a:pt x="7232" y="74997"/>
                    <a:pt x="8511" y="60966"/>
                    <a:pt x="9680" y="47044"/>
                  </a:cubicBezTo>
                  <a:cubicBezTo>
                    <a:pt x="10849" y="33122"/>
                    <a:pt x="12595" y="19528"/>
                    <a:pt x="14747" y="5871"/>
                  </a:cubicBezTo>
                  <a:cubicBezTo>
                    <a:pt x="14716" y="4520"/>
                    <a:pt x="15102" y="3192"/>
                    <a:pt x="15854" y="2068"/>
                  </a:cubicBezTo>
                  <a:cubicBezTo>
                    <a:pt x="19611" y="6744"/>
                    <a:pt x="19611" y="6744"/>
                    <a:pt x="24334" y="2878"/>
                  </a:cubicBezTo>
                  <a:cubicBezTo>
                    <a:pt x="30976" y="-2641"/>
                    <a:pt x="38755" y="-957"/>
                    <a:pt x="41857" y="7555"/>
                  </a:cubicBezTo>
                  <a:cubicBezTo>
                    <a:pt x="43915" y="13230"/>
                    <a:pt x="47532" y="15023"/>
                    <a:pt x="52770" y="16005"/>
                  </a:cubicBezTo>
                  <a:cubicBezTo>
                    <a:pt x="65242" y="18312"/>
                    <a:pt x="77449" y="22054"/>
                    <a:pt x="90279" y="21399"/>
                  </a:cubicBezTo>
                  <a:cubicBezTo>
                    <a:pt x="106056" y="20604"/>
                    <a:pt x="121334" y="16379"/>
                    <a:pt x="136924" y="14399"/>
                  </a:cubicBezTo>
                  <a:cubicBezTo>
                    <a:pt x="140416" y="13978"/>
                    <a:pt x="139668" y="9301"/>
                    <a:pt x="143066" y="9223"/>
                  </a:cubicBezTo>
                  <a:close/>
                </a:path>
              </a:pathLst>
            </a:custGeom>
            <a:solidFill>
              <a:srgbClr val="CE0000"/>
            </a:solidFill>
            <a:ln w="1557" cap="flat">
              <a:noFill/>
              <a:prstDash val="solid"/>
              <a:miter/>
            </a:ln>
          </p:spPr>
          <p:txBody>
            <a:bodyPr rtlCol="0" anchor="ctr"/>
            <a:lstStyle/>
            <a:p>
              <a:endParaRPr lang="es-CO"/>
            </a:p>
          </p:txBody>
        </p:sp>
        <p:sp>
          <p:nvSpPr>
            <p:cNvPr id="1212" name="Freeform: Shape 1211">
              <a:extLst>
                <a:ext uri="{FF2B5EF4-FFF2-40B4-BE49-F238E27FC236}">
                  <a16:creationId xmlns:a16="http://schemas.microsoft.com/office/drawing/2014/main" id="{41296914-1ACD-3458-D787-EE9B1EDE8ED4}"/>
                </a:ext>
              </a:extLst>
            </p:cNvPr>
            <p:cNvSpPr/>
            <p:nvPr/>
          </p:nvSpPr>
          <p:spPr>
            <a:xfrm>
              <a:off x="4185037" y="5949551"/>
              <a:ext cx="439120" cy="825692"/>
            </a:xfrm>
            <a:custGeom>
              <a:avLst/>
              <a:gdLst>
                <a:gd name="connsiteX0" fmla="*/ 179886 w 439120"/>
                <a:gd name="connsiteY0" fmla="*/ 823075 h 825692"/>
                <a:gd name="connsiteX1" fmla="*/ 178748 w 439120"/>
                <a:gd name="connsiteY1" fmla="*/ 823075 h 825692"/>
                <a:gd name="connsiteX2" fmla="*/ 168053 w 439120"/>
                <a:gd name="connsiteY2" fmla="*/ 821204 h 825692"/>
                <a:gd name="connsiteX3" fmla="*/ 160617 w 439120"/>
                <a:gd name="connsiteY3" fmla="*/ 821204 h 825692"/>
                <a:gd name="connsiteX4" fmla="*/ 151029 w 439120"/>
                <a:gd name="connsiteY4" fmla="*/ 823028 h 825692"/>
                <a:gd name="connsiteX5" fmla="*/ 146352 w 439120"/>
                <a:gd name="connsiteY5" fmla="*/ 823028 h 825692"/>
                <a:gd name="connsiteX6" fmla="*/ 109358 w 439120"/>
                <a:gd name="connsiteY6" fmla="*/ 823028 h 825692"/>
                <a:gd name="connsiteX7" fmla="*/ 107066 w 439120"/>
                <a:gd name="connsiteY7" fmla="*/ 823028 h 825692"/>
                <a:gd name="connsiteX8" fmla="*/ 105912 w 439120"/>
                <a:gd name="connsiteY8" fmla="*/ 819567 h 825692"/>
                <a:gd name="connsiteX9" fmla="*/ 104759 w 439120"/>
                <a:gd name="connsiteY9" fmla="*/ 818414 h 825692"/>
                <a:gd name="connsiteX10" fmla="*/ 101298 w 439120"/>
                <a:gd name="connsiteY10" fmla="*/ 818414 h 825692"/>
                <a:gd name="connsiteX11" fmla="*/ 100144 w 439120"/>
                <a:gd name="connsiteY11" fmla="*/ 819567 h 825692"/>
                <a:gd name="connsiteX12" fmla="*/ 98990 w 439120"/>
                <a:gd name="connsiteY12" fmla="*/ 819567 h 825692"/>
                <a:gd name="connsiteX13" fmla="*/ 97962 w 439120"/>
                <a:gd name="connsiteY13" fmla="*/ 819692 h 825692"/>
                <a:gd name="connsiteX14" fmla="*/ 97837 w 439120"/>
                <a:gd name="connsiteY14" fmla="*/ 819567 h 825692"/>
                <a:gd name="connsiteX15" fmla="*/ 95530 w 439120"/>
                <a:gd name="connsiteY15" fmla="*/ 818414 h 825692"/>
                <a:gd name="connsiteX16" fmla="*/ 92053 w 439120"/>
                <a:gd name="connsiteY16" fmla="*/ 818414 h 825692"/>
                <a:gd name="connsiteX17" fmla="*/ 90899 w 439120"/>
                <a:gd name="connsiteY17" fmla="*/ 818414 h 825692"/>
                <a:gd name="connsiteX18" fmla="*/ 89746 w 439120"/>
                <a:gd name="connsiteY18" fmla="*/ 817260 h 825692"/>
                <a:gd name="connsiteX19" fmla="*/ 87438 w 439120"/>
                <a:gd name="connsiteY19" fmla="*/ 817260 h 825692"/>
                <a:gd name="connsiteX20" fmla="*/ 86285 w 439120"/>
                <a:gd name="connsiteY20" fmla="*/ 816106 h 825692"/>
                <a:gd name="connsiteX21" fmla="*/ 82824 w 439120"/>
                <a:gd name="connsiteY21" fmla="*/ 816106 h 825692"/>
                <a:gd name="connsiteX22" fmla="*/ 81670 w 439120"/>
                <a:gd name="connsiteY22" fmla="*/ 814953 h 825692"/>
                <a:gd name="connsiteX23" fmla="*/ 79347 w 439120"/>
                <a:gd name="connsiteY23" fmla="*/ 812645 h 825692"/>
                <a:gd name="connsiteX24" fmla="*/ 78194 w 439120"/>
                <a:gd name="connsiteY24" fmla="*/ 811492 h 825692"/>
                <a:gd name="connsiteX25" fmla="*/ 75887 w 439120"/>
                <a:gd name="connsiteY25" fmla="*/ 810338 h 825692"/>
                <a:gd name="connsiteX26" fmla="*/ 74733 w 439120"/>
                <a:gd name="connsiteY26" fmla="*/ 809184 h 825692"/>
                <a:gd name="connsiteX27" fmla="*/ 68965 w 439120"/>
                <a:gd name="connsiteY27" fmla="*/ 809184 h 825692"/>
                <a:gd name="connsiteX28" fmla="*/ 67811 w 439120"/>
                <a:gd name="connsiteY28" fmla="*/ 808031 h 825692"/>
                <a:gd name="connsiteX29" fmla="*/ 65504 w 439120"/>
                <a:gd name="connsiteY29" fmla="*/ 804554 h 825692"/>
                <a:gd name="connsiteX30" fmla="*/ 64350 w 439120"/>
                <a:gd name="connsiteY30" fmla="*/ 803401 h 825692"/>
                <a:gd name="connsiteX31" fmla="*/ 60874 w 439120"/>
                <a:gd name="connsiteY31" fmla="*/ 799940 h 825692"/>
                <a:gd name="connsiteX32" fmla="*/ 59720 w 439120"/>
                <a:gd name="connsiteY32" fmla="*/ 798786 h 825692"/>
                <a:gd name="connsiteX33" fmla="*/ 53952 w 439120"/>
                <a:gd name="connsiteY33" fmla="*/ 796479 h 825692"/>
                <a:gd name="connsiteX34" fmla="*/ 52798 w 439120"/>
                <a:gd name="connsiteY34" fmla="*/ 795325 h 825692"/>
                <a:gd name="connsiteX35" fmla="*/ 49337 w 439120"/>
                <a:gd name="connsiteY35" fmla="*/ 789541 h 825692"/>
                <a:gd name="connsiteX36" fmla="*/ 48168 w 439120"/>
                <a:gd name="connsiteY36" fmla="*/ 788388 h 825692"/>
                <a:gd name="connsiteX37" fmla="*/ 40092 w 439120"/>
                <a:gd name="connsiteY37" fmla="*/ 782619 h 825692"/>
                <a:gd name="connsiteX38" fmla="*/ 38939 w 439120"/>
                <a:gd name="connsiteY38" fmla="*/ 781466 h 825692"/>
                <a:gd name="connsiteX39" fmla="*/ 35478 w 439120"/>
                <a:gd name="connsiteY39" fmla="*/ 773375 h 825692"/>
                <a:gd name="connsiteX40" fmla="*/ 34324 w 439120"/>
                <a:gd name="connsiteY40" fmla="*/ 772221 h 825692"/>
                <a:gd name="connsiteX41" fmla="*/ 33171 w 439120"/>
                <a:gd name="connsiteY41" fmla="*/ 771067 h 825692"/>
                <a:gd name="connsiteX42" fmla="*/ 32001 w 439120"/>
                <a:gd name="connsiteY42" fmla="*/ 769914 h 825692"/>
                <a:gd name="connsiteX43" fmla="*/ 29694 w 439120"/>
                <a:gd name="connsiteY43" fmla="*/ 768760 h 825692"/>
                <a:gd name="connsiteX44" fmla="*/ 28540 w 439120"/>
                <a:gd name="connsiteY44" fmla="*/ 767606 h 825692"/>
                <a:gd name="connsiteX45" fmla="*/ 27387 w 439120"/>
                <a:gd name="connsiteY45" fmla="*/ 766453 h 825692"/>
                <a:gd name="connsiteX46" fmla="*/ 22710 w 439120"/>
                <a:gd name="connsiteY46" fmla="*/ 754901 h 825692"/>
                <a:gd name="connsiteX47" fmla="*/ 21556 w 439120"/>
                <a:gd name="connsiteY47" fmla="*/ 753747 h 825692"/>
                <a:gd name="connsiteX48" fmla="*/ 20402 w 439120"/>
                <a:gd name="connsiteY48" fmla="*/ 752594 h 825692"/>
                <a:gd name="connsiteX49" fmla="*/ 18095 w 439120"/>
                <a:gd name="connsiteY49" fmla="*/ 744502 h 825692"/>
                <a:gd name="connsiteX50" fmla="*/ 16926 w 439120"/>
                <a:gd name="connsiteY50" fmla="*/ 743349 h 825692"/>
                <a:gd name="connsiteX51" fmla="*/ 16926 w 439120"/>
                <a:gd name="connsiteY51" fmla="*/ 739888 h 825692"/>
                <a:gd name="connsiteX52" fmla="*/ 15772 w 439120"/>
                <a:gd name="connsiteY52" fmla="*/ 738734 h 825692"/>
                <a:gd name="connsiteX53" fmla="*/ 14619 w 439120"/>
                <a:gd name="connsiteY53" fmla="*/ 736427 h 825692"/>
                <a:gd name="connsiteX54" fmla="*/ 13465 w 439120"/>
                <a:gd name="connsiteY54" fmla="*/ 735273 h 825692"/>
                <a:gd name="connsiteX55" fmla="*/ 12311 w 439120"/>
                <a:gd name="connsiteY55" fmla="*/ 734120 h 825692"/>
                <a:gd name="connsiteX56" fmla="*/ 10004 w 439120"/>
                <a:gd name="connsiteY56" fmla="*/ 726107 h 825692"/>
                <a:gd name="connsiteX57" fmla="*/ 7697 w 439120"/>
                <a:gd name="connsiteY57" fmla="*/ 715630 h 825692"/>
                <a:gd name="connsiteX58" fmla="*/ 6543 w 439120"/>
                <a:gd name="connsiteY58" fmla="*/ 714476 h 825692"/>
                <a:gd name="connsiteX59" fmla="*/ 5390 w 439120"/>
                <a:gd name="connsiteY59" fmla="*/ 713323 h 825692"/>
                <a:gd name="connsiteX60" fmla="*/ 5390 w 439120"/>
                <a:gd name="connsiteY60" fmla="*/ 705871 h 825692"/>
                <a:gd name="connsiteX61" fmla="*/ 3675 w 439120"/>
                <a:gd name="connsiteY61" fmla="*/ 695862 h 825692"/>
                <a:gd name="connsiteX62" fmla="*/ 3082 w 439120"/>
                <a:gd name="connsiteY62" fmla="*/ 690234 h 825692"/>
                <a:gd name="connsiteX63" fmla="*/ 4236 w 439120"/>
                <a:gd name="connsiteY63" fmla="*/ 689065 h 825692"/>
                <a:gd name="connsiteX64" fmla="*/ 3082 w 439120"/>
                <a:gd name="connsiteY64" fmla="*/ 680990 h 825692"/>
                <a:gd name="connsiteX65" fmla="*/ 1929 w 439120"/>
                <a:gd name="connsiteY65" fmla="*/ 679836 h 825692"/>
                <a:gd name="connsiteX66" fmla="*/ 1929 w 439120"/>
                <a:gd name="connsiteY66" fmla="*/ 675159 h 825692"/>
                <a:gd name="connsiteX67" fmla="*/ 3082 w 439120"/>
                <a:gd name="connsiteY67" fmla="*/ 674005 h 825692"/>
                <a:gd name="connsiteX68" fmla="*/ 2116 w 439120"/>
                <a:gd name="connsiteY68" fmla="*/ 663280 h 825692"/>
                <a:gd name="connsiteX69" fmla="*/ 2365 w 439120"/>
                <a:gd name="connsiteY69" fmla="*/ 659351 h 825692"/>
                <a:gd name="connsiteX70" fmla="*/ 3082 w 439120"/>
                <a:gd name="connsiteY70" fmla="*/ 647456 h 825692"/>
                <a:gd name="connsiteX71" fmla="*/ 1929 w 439120"/>
                <a:gd name="connsiteY71" fmla="*/ 646302 h 825692"/>
                <a:gd name="connsiteX72" fmla="*/ 1929 w 439120"/>
                <a:gd name="connsiteY72" fmla="*/ 643980 h 825692"/>
                <a:gd name="connsiteX73" fmla="*/ 3082 w 439120"/>
                <a:gd name="connsiteY73" fmla="*/ 642826 h 825692"/>
                <a:gd name="connsiteX74" fmla="*/ 4236 w 439120"/>
                <a:gd name="connsiteY74" fmla="*/ 632443 h 825692"/>
                <a:gd name="connsiteX75" fmla="*/ 3082 w 439120"/>
                <a:gd name="connsiteY75" fmla="*/ 631274 h 825692"/>
                <a:gd name="connsiteX76" fmla="*/ 3082 w 439120"/>
                <a:gd name="connsiteY76" fmla="*/ 628967 h 825692"/>
                <a:gd name="connsiteX77" fmla="*/ 4236 w 439120"/>
                <a:gd name="connsiteY77" fmla="*/ 627813 h 825692"/>
                <a:gd name="connsiteX78" fmla="*/ 1991 w 439120"/>
                <a:gd name="connsiteY78" fmla="*/ 620408 h 825692"/>
                <a:gd name="connsiteX79" fmla="*/ 1664 w 439120"/>
                <a:gd name="connsiteY79" fmla="*/ 609152 h 825692"/>
                <a:gd name="connsiteX80" fmla="*/ 4236 w 439120"/>
                <a:gd name="connsiteY80" fmla="*/ 602402 h 825692"/>
                <a:gd name="connsiteX81" fmla="*/ 6418 w 439120"/>
                <a:gd name="connsiteY81" fmla="*/ 611257 h 825692"/>
                <a:gd name="connsiteX82" fmla="*/ 8882 w 439120"/>
                <a:gd name="connsiteY82" fmla="*/ 617196 h 825692"/>
                <a:gd name="connsiteX83" fmla="*/ 26857 w 439120"/>
                <a:gd name="connsiteY83" fmla="*/ 620719 h 825692"/>
                <a:gd name="connsiteX84" fmla="*/ 36491 w 439120"/>
                <a:gd name="connsiteY84" fmla="*/ 622169 h 825692"/>
                <a:gd name="connsiteX85" fmla="*/ 43538 w 439120"/>
                <a:gd name="connsiteY85" fmla="*/ 630229 h 825692"/>
                <a:gd name="connsiteX86" fmla="*/ 47840 w 439120"/>
                <a:gd name="connsiteY86" fmla="*/ 656623 h 825692"/>
                <a:gd name="connsiteX87" fmla="*/ 49774 w 439120"/>
                <a:gd name="connsiteY87" fmla="*/ 672555 h 825692"/>
                <a:gd name="connsiteX88" fmla="*/ 58395 w 439120"/>
                <a:gd name="connsiteY88" fmla="*/ 699261 h 825692"/>
                <a:gd name="connsiteX89" fmla="*/ 84009 w 439120"/>
                <a:gd name="connsiteY89" fmla="*/ 741353 h 825692"/>
                <a:gd name="connsiteX90" fmla="*/ 132898 w 439120"/>
                <a:gd name="connsiteY90" fmla="*/ 779969 h 825692"/>
                <a:gd name="connsiteX91" fmla="*/ 169628 w 439120"/>
                <a:gd name="connsiteY91" fmla="*/ 790882 h 825692"/>
                <a:gd name="connsiteX92" fmla="*/ 209179 w 439120"/>
                <a:gd name="connsiteY92" fmla="*/ 787078 h 825692"/>
                <a:gd name="connsiteX93" fmla="*/ 229960 w 439120"/>
                <a:gd name="connsiteY93" fmla="*/ 777272 h 825692"/>
                <a:gd name="connsiteX94" fmla="*/ 246844 w 439120"/>
                <a:gd name="connsiteY94" fmla="*/ 770023 h 825692"/>
                <a:gd name="connsiteX95" fmla="*/ 270790 w 439120"/>
                <a:gd name="connsiteY95" fmla="*/ 760217 h 825692"/>
                <a:gd name="connsiteX96" fmla="*/ 283776 w 439120"/>
                <a:gd name="connsiteY96" fmla="*/ 750863 h 825692"/>
                <a:gd name="connsiteX97" fmla="*/ 312757 w 439120"/>
                <a:gd name="connsiteY97" fmla="*/ 703891 h 825692"/>
                <a:gd name="connsiteX98" fmla="*/ 321488 w 439120"/>
                <a:gd name="connsiteY98" fmla="*/ 690858 h 825692"/>
                <a:gd name="connsiteX99" fmla="*/ 337077 w 439120"/>
                <a:gd name="connsiteY99" fmla="*/ 659522 h 825692"/>
                <a:gd name="connsiteX100" fmla="*/ 339198 w 439120"/>
                <a:gd name="connsiteY100" fmla="*/ 625755 h 825692"/>
                <a:gd name="connsiteX101" fmla="*/ 345730 w 439120"/>
                <a:gd name="connsiteY101" fmla="*/ 582743 h 825692"/>
                <a:gd name="connsiteX102" fmla="*/ 349471 w 439120"/>
                <a:gd name="connsiteY102" fmla="*/ 555523 h 825692"/>
                <a:gd name="connsiteX103" fmla="*/ 356097 w 439120"/>
                <a:gd name="connsiteY103" fmla="*/ 513696 h 825692"/>
                <a:gd name="connsiteX104" fmla="*/ 365451 w 439120"/>
                <a:gd name="connsiteY104" fmla="*/ 461267 h 825692"/>
                <a:gd name="connsiteX105" fmla="*/ 370206 w 439120"/>
                <a:gd name="connsiteY105" fmla="*/ 430711 h 825692"/>
                <a:gd name="connsiteX106" fmla="*/ 370299 w 439120"/>
                <a:gd name="connsiteY106" fmla="*/ 427843 h 825692"/>
                <a:gd name="connsiteX107" fmla="*/ 372326 w 439120"/>
                <a:gd name="connsiteY107" fmla="*/ 395790 h 825692"/>
                <a:gd name="connsiteX108" fmla="*/ 371687 w 439120"/>
                <a:gd name="connsiteY108" fmla="*/ 357252 h 825692"/>
                <a:gd name="connsiteX109" fmla="*/ 371453 w 439120"/>
                <a:gd name="connsiteY109" fmla="*/ 344578 h 825692"/>
                <a:gd name="connsiteX110" fmla="*/ 363206 w 439120"/>
                <a:gd name="connsiteY110" fmla="*/ 318075 h 825692"/>
                <a:gd name="connsiteX111" fmla="*/ 356518 w 439120"/>
                <a:gd name="connsiteY111" fmla="*/ 310935 h 825692"/>
                <a:gd name="connsiteX112" fmla="*/ 355115 w 439120"/>
                <a:gd name="connsiteY112" fmla="*/ 304309 h 825692"/>
                <a:gd name="connsiteX113" fmla="*/ 361148 w 439120"/>
                <a:gd name="connsiteY113" fmla="*/ 288158 h 825692"/>
                <a:gd name="connsiteX114" fmla="*/ 361990 w 439120"/>
                <a:gd name="connsiteY114" fmla="*/ 272569 h 825692"/>
                <a:gd name="connsiteX115" fmla="*/ 361834 w 439120"/>
                <a:gd name="connsiteY115" fmla="*/ 255311 h 825692"/>
                <a:gd name="connsiteX116" fmla="*/ 365763 w 439120"/>
                <a:gd name="connsiteY116" fmla="*/ 223492 h 825692"/>
                <a:gd name="connsiteX117" fmla="*/ 361460 w 439120"/>
                <a:gd name="connsiteY117" fmla="*/ 211987 h 825692"/>
                <a:gd name="connsiteX118" fmla="*/ 358716 w 439120"/>
                <a:gd name="connsiteY118" fmla="*/ 204769 h 825692"/>
                <a:gd name="connsiteX119" fmla="*/ 358716 w 439120"/>
                <a:gd name="connsiteY119" fmla="*/ 197270 h 825692"/>
                <a:gd name="connsiteX120" fmla="*/ 359620 w 439120"/>
                <a:gd name="connsiteY120" fmla="*/ 193435 h 825692"/>
                <a:gd name="connsiteX121" fmla="*/ 361444 w 439120"/>
                <a:gd name="connsiteY121" fmla="*/ 180480 h 825692"/>
                <a:gd name="connsiteX122" fmla="*/ 357703 w 439120"/>
                <a:gd name="connsiteY122" fmla="*/ 153307 h 825692"/>
                <a:gd name="connsiteX123" fmla="*/ 362801 w 439120"/>
                <a:gd name="connsiteY123" fmla="*/ 127459 h 825692"/>
                <a:gd name="connsiteX124" fmla="*/ 365716 w 439120"/>
                <a:gd name="connsiteY124" fmla="*/ 111121 h 825692"/>
                <a:gd name="connsiteX125" fmla="*/ 360805 w 439120"/>
                <a:gd name="connsiteY125" fmla="*/ 98088 h 825692"/>
                <a:gd name="connsiteX126" fmla="*/ 359246 w 439120"/>
                <a:gd name="connsiteY126" fmla="*/ 93037 h 825692"/>
                <a:gd name="connsiteX127" fmla="*/ 366729 w 439120"/>
                <a:gd name="connsiteY127" fmla="*/ 63058 h 825692"/>
                <a:gd name="connsiteX128" fmla="*/ 370346 w 439120"/>
                <a:gd name="connsiteY128" fmla="*/ 35822 h 825692"/>
                <a:gd name="connsiteX129" fmla="*/ 353353 w 439120"/>
                <a:gd name="connsiteY129" fmla="*/ 19157 h 825692"/>
                <a:gd name="connsiteX130" fmla="*/ 350469 w 439120"/>
                <a:gd name="connsiteY130" fmla="*/ 19157 h 825692"/>
                <a:gd name="connsiteX131" fmla="*/ 345465 w 439120"/>
                <a:gd name="connsiteY131" fmla="*/ 17863 h 825692"/>
                <a:gd name="connsiteX132" fmla="*/ 349222 w 439120"/>
                <a:gd name="connsiteY132" fmla="*/ 13966 h 825692"/>
                <a:gd name="connsiteX133" fmla="*/ 364188 w 439120"/>
                <a:gd name="connsiteY133" fmla="*/ 6654 h 825692"/>
                <a:gd name="connsiteX134" fmla="*/ 376566 w 439120"/>
                <a:gd name="connsiteY134" fmla="*/ 418 h 825692"/>
                <a:gd name="connsiteX135" fmla="*/ 381649 w 439120"/>
                <a:gd name="connsiteY135" fmla="*/ 3162 h 825692"/>
                <a:gd name="connsiteX136" fmla="*/ 387386 w 439120"/>
                <a:gd name="connsiteY136" fmla="*/ 40484 h 825692"/>
                <a:gd name="connsiteX137" fmla="*/ 389444 w 439120"/>
                <a:gd name="connsiteY137" fmla="*/ 56385 h 825692"/>
                <a:gd name="connsiteX138" fmla="*/ 393949 w 439120"/>
                <a:gd name="connsiteY138" fmla="*/ 77026 h 825692"/>
                <a:gd name="connsiteX139" fmla="*/ 394417 w 439120"/>
                <a:gd name="connsiteY139" fmla="*/ 79848 h 825692"/>
                <a:gd name="connsiteX140" fmla="*/ 395789 w 439120"/>
                <a:gd name="connsiteY140" fmla="*/ 111433 h 825692"/>
                <a:gd name="connsiteX141" fmla="*/ 397581 w 439120"/>
                <a:gd name="connsiteY141" fmla="*/ 136002 h 825692"/>
                <a:gd name="connsiteX142" fmla="*/ 399234 w 439120"/>
                <a:gd name="connsiteY142" fmla="*/ 151966 h 825692"/>
                <a:gd name="connsiteX143" fmla="*/ 400434 w 439120"/>
                <a:gd name="connsiteY143" fmla="*/ 181259 h 825692"/>
                <a:gd name="connsiteX144" fmla="*/ 403552 w 439120"/>
                <a:gd name="connsiteY144" fmla="*/ 206203 h 825692"/>
                <a:gd name="connsiteX145" fmla="*/ 415245 w 439120"/>
                <a:gd name="connsiteY145" fmla="*/ 219751 h 825692"/>
                <a:gd name="connsiteX146" fmla="*/ 431848 w 439120"/>
                <a:gd name="connsiteY146" fmla="*/ 214450 h 825692"/>
                <a:gd name="connsiteX147" fmla="*/ 434966 w 439120"/>
                <a:gd name="connsiteY147" fmla="*/ 209617 h 825692"/>
                <a:gd name="connsiteX148" fmla="*/ 435215 w 439120"/>
                <a:gd name="connsiteY148" fmla="*/ 212626 h 825692"/>
                <a:gd name="connsiteX149" fmla="*/ 435075 w 439120"/>
                <a:gd name="connsiteY149" fmla="*/ 225456 h 825692"/>
                <a:gd name="connsiteX150" fmla="*/ 434373 w 439120"/>
                <a:gd name="connsiteY150" fmla="*/ 228574 h 825692"/>
                <a:gd name="connsiteX151" fmla="*/ 437211 w 439120"/>
                <a:gd name="connsiteY151" fmla="*/ 238957 h 825692"/>
                <a:gd name="connsiteX152" fmla="*/ 436992 w 439120"/>
                <a:gd name="connsiteY152" fmla="*/ 246487 h 825692"/>
                <a:gd name="connsiteX153" fmla="*/ 435823 w 439120"/>
                <a:gd name="connsiteY153" fmla="*/ 254469 h 825692"/>
                <a:gd name="connsiteX154" fmla="*/ 434810 w 439120"/>
                <a:gd name="connsiteY154" fmla="*/ 261952 h 825692"/>
                <a:gd name="connsiteX155" fmla="*/ 434810 w 439120"/>
                <a:gd name="connsiteY155" fmla="*/ 268547 h 825692"/>
                <a:gd name="connsiteX156" fmla="*/ 434373 w 439120"/>
                <a:gd name="connsiteY156" fmla="*/ 272101 h 825692"/>
                <a:gd name="connsiteX157" fmla="*/ 433906 w 439120"/>
                <a:gd name="connsiteY157" fmla="*/ 279163 h 825692"/>
                <a:gd name="connsiteX158" fmla="*/ 433422 w 439120"/>
                <a:gd name="connsiteY158" fmla="*/ 282390 h 825692"/>
                <a:gd name="connsiteX159" fmla="*/ 432565 w 439120"/>
                <a:gd name="connsiteY159" fmla="*/ 289437 h 825692"/>
                <a:gd name="connsiteX160" fmla="*/ 431988 w 439120"/>
                <a:gd name="connsiteY160" fmla="*/ 294114 h 825692"/>
                <a:gd name="connsiteX161" fmla="*/ 431177 w 439120"/>
                <a:gd name="connsiteY161" fmla="*/ 300895 h 825692"/>
                <a:gd name="connsiteX162" fmla="*/ 430491 w 439120"/>
                <a:gd name="connsiteY162" fmla="*/ 306866 h 825692"/>
                <a:gd name="connsiteX163" fmla="*/ 430289 w 439120"/>
                <a:gd name="connsiteY163" fmla="*/ 313757 h 825692"/>
                <a:gd name="connsiteX164" fmla="*/ 429634 w 439120"/>
                <a:gd name="connsiteY164" fmla="*/ 318434 h 825692"/>
                <a:gd name="connsiteX165" fmla="*/ 428948 w 439120"/>
                <a:gd name="connsiteY165" fmla="*/ 325169 h 825692"/>
                <a:gd name="connsiteX166" fmla="*/ 428636 w 439120"/>
                <a:gd name="connsiteY166" fmla="*/ 329846 h 825692"/>
                <a:gd name="connsiteX167" fmla="*/ 427607 w 439120"/>
                <a:gd name="connsiteY167" fmla="*/ 335177 h 825692"/>
                <a:gd name="connsiteX168" fmla="*/ 426890 w 439120"/>
                <a:gd name="connsiteY168" fmla="*/ 340649 h 825692"/>
                <a:gd name="connsiteX169" fmla="*/ 426516 w 439120"/>
                <a:gd name="connsiteY169" fmla="*/ 345669 h 825692"/>
                <a:gd name="connsiteX170" fmla="*/ 426095 w 439120"/>
                <a:gd name="connsiteY170" fmla="*/ 349660 h 825692"/>
                <a:gd name="connsiteX171" fmla="*/ 425456 w 439120"/>
                <a:gd name="connsiteY171" fmla="*/ 355007 h 825692"/>
                <a:gd name="connsiteX172" fmla="*/ 424832 w 439120"/>
                <a:gd name="connsiteY172" fmla="*/ 358983 h 825692"/>
                <a:gd name="connsiteX173" fmla="*/ 424380 w 439120"/>
                <a:gd name="connsiteY173" fmla="*/ 364377 h 825692"/>
                <a:gd name="connsiteX174" fmla="*/ 423523 w 439120"/>
                <a:gd name="connsiteY174" fmla="*/ 369366 h 825692"/>
                <a:gd name="connsiteX175" fmla="*/ 422291 w 439120"/>
                <a:gd name="connsiteY175" fmla="*/ 372296 h 825692"/>
                <a:gd name="connsiteX176" fmla="*/ 421371 w 439120"/>
                <a:gd name="connsiteY176" fmla="*/ 378532 h 825692"/>
                <a:gd name="connsiteX177" fmla="*/ 422042 w 439120"/>
                <a:gd name="connsiteY177" fmla="*/ 380481 h 825692"/>
                <a:gd name="connsiteX178" fmla="*/ 423320 w 439120"/>
                <a:gd name="connsiteY178" fmla="*/ 384114 h 825692"/>
                <a:gd name="connsiteX179" fmla="*/ 420202 w 439120"/>
                <a:gd name="connsiteY179" fmla="*/ 385673 h 825692"/>
                <a:gd name="connsiteX180" fmla="*/ 402820 w 439120"/>
                <a:gd name="connsiteY180" fmla="*/ 400701 h 825692"/>
                <a:gd name="connsiteX181" fmla="*/ 378687 w 439120"/>
                <a:gd name="connsiteY181" fmla="*/ 489984 h 825692"/>
                <a:gd name="connsiteX182" fmla="*/ 368522 w 439120"/>
                <a:gd name="connsiteY182" fmla="*/ 542677 h 825692"/>
                <a:gd name="connsiteX183" fmla="*/ 355879 w 439120"/>
                <a:gd name="connsiteY183" fmla="*/ 621826 h 825692"/>
                <a:gd name="connsiteX184" fmla="*/ 353166 w 439120"/>
                <a:gd name="connsiteY184" fmla="*/ 661487 h 825692"/>
                <a:gd name="connsiteX185" fmla="*/ 340959 w 439120"/>
                <a:gd name="connsiteY185" fmla="*/ 714820 h 825692"/>
                <a:gd name="connsiteX186" fmla="*/ 305103 w 439120"/>
                <a:gd name="connsiteY186" fmla="*/ 764442 h 825692"/>
                <a:gd name="connsiteX187" fmla="*/ 252098 w 439120"/>
                <a:gd name="connsiteY187" fmla="*/ 796385 h 825692"/>
                <a:gd name="connsiteX188" fmla="*/ 243570 w 439120"/>
                <a:gd name="connsiteY188" fmla="*/ 820955 h 825692"/>
                <a:gd name="connsiteX189" fmla="*/ 244381 w 439120"/>
                <a:gd name="connsiteY189" fmla="*/ 825289 h 825692"/>
                <a:gd name="connsiteX190" fmla="*/ 240811 w 439120"/>
                <a:gd name="connsiteY190" fmla="*/ 823636 h 825692"/>
                <a:gd name="connsiteX191" fmla="*/ 232065 w 439120"/>
                <a:gd name="connsiteY191" fmla="*/ 822077 h 825692"/>
                <a:gd name="connsiteX192" fmla="*/ 215446 w 439120"/>
                <a:gd name="connsiteY192" fmla="*/ 825195 h 825692"/>
                <a:gd name="connsiteX193" fmla="*/ 210987 w 439120"/>
                <a:gd name="connsiteY193" fmla="*/ 824462 h 825692"/>
                <a:gd name="connsiteX194" fmla="*/ 198672 w 439120"/>
                <a:gd name="connsiteY194" fmla="*/ 824805 h 825692"/>
                <a:gd name="connsiteX195" fmla="*/ 197003 w 439120"/>
                <a:gd name="connsiteY195" fmla="*/ 825179 h 825692"/>
                <a:gd name="connsiteX196" fmla="*/ 193511 w 439120"/>
                <a:gd name="connsiteY196" fmla="*/ 825039 h 825692"/>
                <a:gd name="connsiteX197" fmla="*/ 190097 w 439120"/>
                <a:gd name="connsiteY197" fmla="*/ 824026 h 825692"/>
                <a:gd name="connsiteX198" fmla="*/ 190097 w 439120"/>
                <a:gd name="connsiteY198" fmla="*/ 824026 h 825692"/>
                <a:gd name="connsiteX199" fmla="*/ 179886 w 439120"/>
                <a:gd name="connsiteY199" fmla="*/ 823075 h 825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439120" h="825692">
                  <a:moveTo>
                    <a:pt x="179886" y="823075"/>
                  </a:moveTo>
                  <a:lnTo>
                    <a:pt x="178748" y="823075"/>
                  </a:lnTo>
                  <a:cubicBezTo>
                    <a:pt x="175630" y="819427"/>
                    <a:pt x="171982" y="819099"/>
                    <a:pt x="168053" y="821204"/>
                  </a:cubicBezTo>
                  <a:cubicBezTo>
                    <a:pt x="165793" y="822654"/>
                    <a:pt x="162877" y="822654"/>
                    <a:pt x="160617" y="821204"/>
                  </a:cubicBezTo>
                  <a:cubicBezTo>
                    <a:pt x="157000" y="819084"/>
                    <a:pt x="153726" y="819817"/>
                    <a:pt x="151029" y="823028"/>
                  </a:cubicBezTo>
                  <a:lnTo>
                    <a:pt x="146352" y="823028"/>
                  </a:lnTo>
                  <a:cubicBezTo>
                    <a:pt x="134021" y="823574"/>
                    <a:pt x="121689" y="822794"/>
                    <a:pt x="109358" y="823028"/>
                  </a:cubicBezTo>
                  <a:lnTo>
                    <a:pt x="107066" y="823028"/>
                  </a:lnTo>
                  <a:cubicBezTo>
                    <a:pt x="107066" y="821765"/>
                    <a:pt x="107269" y="820393"/>
                    <a:pt x="105912" y="819567"/>
                  </a:cubicBezTo>
                  <a:cubicBezTo>
                    <a:pt x="105585" y="819131"/>
                    <a:pt x="105117" y="818834"/>
                    <a:pt x="104759" y="818414"/>
                  </a:cubicBezTo>
                  <a:lnTo>
                    <a:pt x="101298" y="818414"/>
                  </a:lnTo>
                  <a:cubicBezTo>
                    <a:pt x="100939" y="818834"/>
                    <a:pt x="100472" y="819131"/>
                    <a:pt x="100144" y="819567"/>
                  </a:cubicBezTo>
                  <a:lnTo>
                    <a:pt x="98990" y="819567"/>
                  </a:lnTo>
                  <a:cubicBezTo>
                    <a:pt x="98741" y="819879"/>
                    <a:pt x="98273" y="819941"/>
                    <a:pt x="97962" y="819692"/>
                  </a:cubicBezTo>
                  <a:cubicBezTo>
                    <a:pt x="97915" y="819661"/>
                    <a:pt x="97868" y="819614"/>
                    <a:pt x="97837" y="819567"/>
                  </a:cubicBezTo>
                  <a:cubicBezTo>
                    <a:pt x="97354" y="818772"/>
                    <a:pt x="96449" y="818320"/>
                    <a:pt x="95530" y="818414"/>
                  </a:cubicBezTo>
                  <a:cubicBezTo>
                    <a:pt x="94532" y="817556"/>
                    <a:pt x="93051" y="817556"/>
                    <a:pt x="92053" y="818414"/>
                  </a:cubicBezTo>
                  <a:lnTo>
                    <a:pt x="90899" y="818414"/>
                  </a:lnTo>
                  <a:cubicBezTo>
                    <a:pt x="90572" y="817977"/>
                    <a:pt x="90104" y="817681"/>
                    <a:pt x="89746" y="817260"/>
                  </a:cubicBezTo>
                  <a:lnTo>
                    <a:pt x="87438" y="817260"/>
                  </a:lnTo>
                  <a:cubicBezTo>
                    <a:pt x="87111" y="816823"/>
                    <a:pt x="86643" y="816527"/>
                    <a:pt x="86285" y="816106"/>
                  </a:cubicBezTo>
                  <a:lnTo>
                    <a:pt x="82824" y="816106"/>
                  </a:lnTo>
                  <a:cubicBezTo>
                    <a:pt x="82481" y="815670"/>
                    <a:pt x="82013" y="815374"/>
                    <a:pt x="81670" y="814953"/>
                  </a:cubicBezTo>
                  <a:cubicBezTo>
                    <a:pt x="80595" y="814547"/>
                    <a:pt x="79753" y="813705"/>
                    <a:pt x="79347" y="812645"/>
                  </a:cubicBezTo>
                  <a:lnTo>
                    <a:pt x="78194" y="811492"/>
                  </a:lnTo>
                  <a:lnTo>
                    <a:pt x="75887" y="810338"/>
                  </a:lnTo>
                  <a:cubicBezTo>
                    <a:pt x="75559" y="809902"/>
                    <a:pt x="75091" y="809590"/>
                    <a:pt x="74733" y="809184"/>
                  </a:cubicBezTo>
                  <a:lnTo>
                    <a:pt x="68965" y="809184"/>
                  </a:lnTo>
                  <a:cubicBezTo>
                    <a:pt x="68606" y="808779"/>
                    <a:pt x="68216" y="808389"/>
                    <a:pt x="67811" y="808031"/>
                  </a:cubicBezTo>
                  <a:cubicBezTo>
                    <a:pt x="67031" y="806877"/>
                    <a:pt x="66252" y="805708"/>
                    <a:pt x="65504" y="804554"/>
                  </a:cubicBezTo>
                  <a:cubicBezTo>
                    <a:pt x="65083" y="804211"/>
                    <a:pt x="64787" y="803743"/>
                    <a:pt x="64350" y="803401"/>
                  </a:cubicBezTo>
                  <a:cubicBezTo>
                    <a:pt x="63633" y="801873"/>
                    <a:pt x="62401" y="800657"/>
                    <a:pt x="60874" y="799940"/>
                  </a:cubicBezTo>
                  <a:cubicBezTo>
                    <a:pt x="60546" y="799503"/>
                    <a:pt x="60078" y="799207"/>
                    <a:pt x="59720" y="798786"/>
                  </a:cubicBezTo>
                  <a:lnTo>
                    <a:pt x="53952" y="796479"/>
                  </a:lnTo>
                  <a:cubicBezTo>
                    <a:pt x="53593" y="796073"/>
                    <a:pt x="53203" y="795684"/>
                    <a:pt x="52798" y="795325"/>
                  </a:cubicBezTo>
                  <a:lnTo>
                    <a:pt x="49337" y="789541"/>
                  </a:lnTo>
                  <a:cubicBezTo>
                    <a:pt x="48916" y="789198"/>
                    <a:pt x="48620" y="788731"/>
                    <a:pt x="48168" y="788388"/>
                  </a:cubicBezTo>
                  <a:cubicBezTo>
                    <a:pt x="46609" y="784989"/>
                    <a:pt x="42976" y="784287"/>
                    <a:pt x="40092" y="782619"/>
                  </a:cubicBezTo>
                  <a:cubicBezTo>
                    <a:pt x="39734" y="782214"/>
                    <a:pt x="39344" y="781824"/>
                    <a:pt x="38939" y="781466"/>
                  </a:cubicBezTo>
                  <a:lnTo>
                    <a:pt x="35478" y="773375"/>
                  </a:lnTo>
                  <a:cubicBezTo>
                    <a:pt x="35072" y="773016"/>
                    <a:pt x="34729" y="772580"/>
                    <a:pt x="34324" y="772221"/>
                  </a:cubicBezTo>
                  <a:lnTo>
                    <a:pt x="33171" y="771067"/>
                  </a:lnTo>
                  <a:cubicBezTo>
                    <a:pt x="32796" y="770662"/>
                    <a:pt x="32375" y="770319"/>
                    <a:pt x="32001" y="769914"/>
                  </a:cubicBezTo>
                  <a:lnTo>
                    <a:pt x="29694" y="768760"/>
                  </a:lnTo>
                  <a:cubicBezTo>
                    <a:pt x="29335" y="768355"/>
                    <a:pt x="28946" y="767965"/>
                    <a:pt x="28540" y="767606"/>
                  </a:cubicBezTo>
                  <a:cubicBezTo>
                    <a:pt x="28182" y="767201"/>
                    <a:pt x="27792" y="766811"/>
                    <a:pt x="27387" y="766453"/>
                  </a:cubicBezTo>
                  <a:cubicBezTo>
                    <a:pt x="27028" y="762212"/>
                    <a:pt x="25407" y="758190"/>
                    <a:pt x="22710" y="754901"/>
                  </a:cubicBezTo>
                  <a:cubicBezTo>
                    <a:pt x="22304" y="754527"/>
                    <a:pt x="21961" y="754106"/>
                    <a:pt x="21556" y="753747"/>
                  </a:cubicBezTo>
                  <a:cubicBezTo>
                    <a:pt x="21151" y="753389"/>
                    <a:pt x="20761" y="752999"/>
                    <a:pt x="20402" y="752594"/>
                  </a:cubicBezTo>
                  <a:cubicBezTo>
                    <a:pt x="16786" y="750707"/>
                    <a:pt x="18500" y="747309"/>
                    <a:pt x="18095" y="744502"/>
                  </a:cubicBezTo>
                  <a:cubicBezTo>
                    <a:pt x="17674" y="744159"/>
                    <a:pt x="17378" y="743692"/>
                    <a:pt x="16926" y="743349"/>
                  </a:cubicBezTo>
                  <a:lnTo>
                    <a:pt x="16926" y="739888"/>
                  </a:lnTo>
                  <a:cubicBezTo>
                    <a:pt x="16521" y="739529"/>
                    <a:pt x="16209" y="739062"/>
                    <a:pt x="15772" y="738734"/>
                  </a:cubicBezTo>
                  <a:cubicBezTo>
                    <a:pt x="15398" y="737955"/>
                    <a:pt x="15008" y="737175"/>
                    <a:pt x="14619" y="736427"/>
                  </a:cubicBezTo>
                  <a:cubicBezTo>
                    <a:pt x="14213" y="736053"/>
                    <a:pt x="13870" y="735632"/>
                    <a:pt x="13465" y="735273"/>
                  </a:cubicBezTo>
                  <a:cubicBezTo>
                    <a:pt x="13105" y="734868"/>
                    <a:pt x="12718" y="734478"/>
                    <a:pt x="12311" y="734120"/>
                  </a:cubicBezTo>
                  <a:cubicBezTo>
                    <a:pt x="10380" y="731937"/>
                    <a:pt x="9533" y="728991"/>
                    <a:pt x="10004" y="726107"/>
                  </a:cubicBezTo>
                  <a:cubicBezTo>
                    <a:pt x="10467" y="722458"/>
                    <a:pt x="9653" y="718748"/>
                    <a:pt x="7697" y="715630"/>
                  </a:cubicBezTo>
                  <a:cubicBezTo>
                    <a:pt x="7291" y="715272"/>
                    <a:pt x="6949" y="714835"/>
                    <a:pt x="6543" y="714476"/>
                  </a:cubicBezTo>
                  <a:cubicBezTo>
                    <a:pt x="6138" y="714118"/>
                    <a:pt x="5810" y="713666"/>
                    <a:pt x="5390" y="713323"/>
                  </a:cubicBezTo>
                  <a:cubicBezTo>
                    <a:pt x="5390" y="710844"/>
                    <a:pt x="5390" y="708350"/>
                    <a:pt x="5390" y="705871"/>
                  </a:cubicBezTo>
                  <a:cubicBezTo>
                    <a:pt x="5390" y="702426"/>
                    <a:pt x="5577" y="699011"/>
                    <a:pt x="3675" y="695862"/>
                  </a:cubicBezTo>
                  <a:cubicBezTo>
                    <a:pt x="2630" y="694163"/>
                    <a:pt x="3160" y="692121"/>
                    <a:pt x="3082" y="690234"/>
                  </a:cubicBezTo>
                  <a:cubicBezTo>
                    <a:pt x="3519" y="689891"/>
                    <a:pt x="3815" y="689424"/>
                    <a:pt x="4236" y="689065"/>
                  </a:cubicBezTo>
                  <a:cubicBezTo>
                    <a:pt x="4362" y="686321"/>
                    <a:pt x="3971" y="683578"/>
                    <a:pt x="3082" y="680990"/>
                  </a:cubicBezTo>
                  <a:cubicBezTo>
                    <a:pt x="2661" y="680631"/>
                    <a:pt x="2365" y="680163"/>
                    <a:pt x="1929" y="679836"/>
                  </a:cubicBezTo>
                  <a:lnTo>
                    <a:pt x="1929" y="675159"/>
                  </a:lnTo>
                  <a:cubicBezTo>
                    <a:pt x="2365" y="674832"/>
                    <a:pt x="2661" y="674364"/>
                    <a:pt x="3082" y="674005"/>
                  </a:cubicBezTo>
                  <a:cubicBezTo>
                    <a:pt x="2973" y="670420"/>
                    <a:pt x="3441" y="666787"/>
                    <a:pt x="2116" y="663280"/>
                  </a:cubicBezTo>
                  <a:cubicBezTo>
                    <a:pt x="1732" y="661986"/>
                    <a:pt x="1820" y="660583"/>
                    <a:pt x="2365" y="659351"/>
                  </a:cubicBezTo>
                  <a:cubicBezTo>
                    <a:pt x="3753" y="655454"/>
                    <a:pt x="2802" y="651416"/>
                    <a:pt x="3082" y="647456"/>
                  </a:cubicBezTo>
                  <a:cubicBezTo>
                    <a:pt x="2661" y="647097"/>
                    <a:pt x="2365" y="646630"/>
                    <a:pt x="1929" y="646302"/>
                  </a:cubicBezTo>
                  <a:lnTo>
                    <a:pt x="1929" y="643980"/>
                  </a:lnTo>
                  <a:cubicBezTo>
                    <a:pt x="2365" y="643652"/>
                    <a:pt x="2661" y="643184"/>
                    <a:pt x="3082" y="642826"/>
                  </a:cubicBezTo>
                  <a:cubicBezTo>
                    <a:pt x="3300" y="639349"/>
                    <a:pt x="4797" y="636013"/>
                    <a:pt x="4236" y="632443"/>
                  </a:cubicBezTo>
                  <a:cubicBezTo>
                    <a:pt x="3815" y="632084"/>
                    <a:pt x="3519" y="631617"/>
                    <a:pt x="3082" y="631274"/>
                  </a:cubicBezTo>
                  <a:lnTo>
                    <a:pt x="3082" y="628967"/>
                  </a:lnTo>
                  <a:cubicBezTo>
                    <a:pt x="3519" y="628639"/>
                    <a:pt x="3815" y="628171"/>
                    <a:pt x="4236" y="627813"/>
                  </a:cubicBezTo>
                  <a:cubicBezTo>
                    <a:pt x="4462" y="625147"/>
                    <a:pt x="3659" y="622497"/>
                    <a:pt x="1991" y="620408"/>
                  </a:cubicBezTo>
                  <a:cubicBezTo>
                    <a:pt x="-1252" y="616043"/>
                    <a:pt x="-1330" y="613751"/>
                    <a:pt x="1664" y="609152"/>
                  </a:cubicBezTo>
                  <a:cubicBezTo>
                    <a:pt x="3035" y="607063"/>
                    <a:pt x="4407" y="605052"/>
                    <a:pt x="4236" y="602402"/>
                  </a:cubicBezTo>
                  <a:cubicBezTo>
                    <a:pt x="8913" y="606393"/>
                    <a:pt x="8913" y="606393"/>
                    <a:pt x="6418" y="611257"/>
                  </a:cubicBezTo>
                  <a:cubicBezTo>
                    <a:pt x="4688" y="614577"/>
                    <a:pt x="5234" y="616339"/>
                    <a:pt x="8882" y="617196"/>
                  </a:cubicBezTo>
                  <a:cubicBezTo>
                    <a:pt x="14795" y="618740"/>
                    <a:pt x="20792" y="619925"/>
                    <a:pt x="26857" y="620719"/>
                  </a:cubicBezTo>
                  <a:cubicBezTo>
                    <a:pt x="30099" y="621078"/>
                    <a:pt x="33217" y="622014"/>
                    <a:pt x="36491" y="622169"/>
                  </a:cubicBezTo>
                  <a:cubicBezTo>
                    <a:pt x="39765" y="622325"/>
                    <a:pt x="42509" y="626129"/>
                    <a:pt x="43538" y="630229"/>
                  </a:cubicBezTo>
                  <a:cubicBezTo>
                    <a:pt x="45829" y="638866"/>
                    <a:pt x="47279" y="647705"/>
                    <a:pt x="47840" y="656623"/>
                  </a:cubicBezTo>
                  <a:cubicBezTo>
                    <a:pt x="48090" y="661970"/>
                    <a:pt x="48745" y="667302"/>
                    <a:pt x="49774" y="672555"/>
                  </a:cubicBezTo>
                  <a:cubicBezTo>
                    <a:pt x="51894" y="681676"/>
                    <a:pt x="54778" y="690609"/>
                    <a:pt x="58395" y="699261"/>
                  </a:cubicBezTo>
                  <a:cubicBezTo>
                    <a:pt x="64475" y="714648"/>
                    <a:pt x="73127" y="728881"/>
                    <a:pt x="84009" y="741353"/>
                  </a:cubicBezTo>
                  <a:cubicBezTo>
                    <a:pt x="97728" y="757270"/>
                    <a:pt x="113505" y="770974"/>
                    <a:pt x="132898" y="779969"/>
                  </a:cubicBezTo>
                  <a:cubicBezTo>
                    <a:pt x="144544" y="785363"/>
                    <a:pt x="156922" y="789042"/>
                    <a:pt x="169628" y="790882"/>
                  </a:cubicBezTo>
                  <a:cubicBezTo>
                    <a:pt x="182926" y="792768"/>
                    <a:pt x="196489" y="791459"/>
                    <a:pt x="209179" y="787078"/>
                  </a:cubicBezTo>
                  <a:cubicBezTo>
                    <a:pt x="216491" y="784708"/>
                    <a:pt x="223475" y="781403"/>
                    <a:pt x="229960" y="777272"/>
                  </a:cubicBezTo>
                  <a:cubicBezTo>
                    <a:pt x="235214" y="774061"/>
                    <a:pt x="240904" y="771613"/>
                    <a:pt x="246844" y="770023"/>
                  </a:cubicBezTo>
                  <a:cubicBezTo>
                    <a:pt x="255106" y="767482"/>
                    <a:pt x="263120" y="764208"/>
                    <a:pt x="270790" y="760217"/>
                  </a:cubicBezTo>
                  <a:cubicBezTo>
                    <a:pt x="275513" y="757676"/>
                    <a:pt x="279879" y="754542"/>
                    <a:pt x="283776" y="750863"/>
                  </a:cubicBezTo>
                  <a:cubicBezTo>
                    <a:pt x="298119" y="738048"/>
                    <a:pt x="306911" y="721897"/>
                    <a:pt x="312757" y="703891"/>
                  </a:cubicBezTo>
                  <a:cubicBezTo>
                    <a:pt x="314192" y="698731"/>
                    <a:pt x="317263" y="694163"/>
                    <a:pt x="321488" y="690858"/>
                  </a:cubicBezTo>
                  <a:cubicBezTo>
                    <a:pt x="331621" y="683063"/>
                    <a:pt x="336095" y="672462"/>
                    <a:pt x="337077" y="659522"/>
                  </a:cubicBezTo>
                  <a:cubicBezTo>
                    <a:pt x="337919" y="648267"/>
                    <a:pt x="337077" y="636886"/>
                    <a:pt x="339198" y="625755"/>
                  </a:cubicBezTo>
                  <a:cubicBezTo>
                    <a:pt x="341910" y="611490"/>
                    <a:pt x="343017" y="597008"/>
                    <a:pt x="345730" y="582743"/>
                  </a:cubicBezTo>
                  <a:cubicBezTo>
                    <a:pt x="347429" y="573779"/>
                    <a:pt x="348068" y="564581"/>
                    <a:pt x="349471" y="555523"/>
                  </a:cubicBezTo>
                  <a:cubicBezTo>
                    <a:pt x="351623" y="541492"/>
                    <a:pt x="353743" y="527617"/>
                    <a:pt x="356097" y="513696"/>
                  </a:cubicBezTo>
                  <a:cubicBezTo>
                    <a:pt x="359075" y="496188"/>
                    <a:pt x="362910" y="478837"/>
                    <a:pt x="365451" y="461267"/>
                  </a:cubicBezTo>
                  <a:cubicBezTo>
                    <a:pt x="366916" y="451056"/>
                    <a:pt x="368569" y="440891"/>
                    <a:pt x="370206" y="430711"/>
                  </a:cubicBezTo>
                  <a:cubicBezTo>
                    <a:pt x="370331" y="429760"/>
                    <a:pt x="370362" y="428794"/>
                    <a:pt x="370299" y="427843"/>
                  </a:cubicBezTo>
                  <a:cubicBezTo>
                    <a:pt x="370112" y="417086"/>
                    <a:pt x="371858" y="406454"/>
                    <a:pt x="372326" y="395790"/>
                  </a:cubicBezTo>
                  <a:cubicBezTo>
                    <a:pt x="372856" y="382991"/>
                    <a:pt x="373620" y="370098"/>
                    <a:pt x="371687" y="357252"/>
                  </a:cubicBezTo>
                  <a:cubicBezTo>
                    <a:pt x="371063" y="353105"/>
                    <a:pt x="371562" y="348803"/>
                    <a:pt x="371453" y="344578"/>
                  </a:cubicBezTo>
                  <a:cubicBezTo>
                    <a:pt x="371188" y="334990"/>
                    <a:pt x="369083" y="325870"/>
                    <a:pt x="363206" y="318075"/>
                  </a:cubicBezTo>
                  <a:cubicBezTo>
                    <a:pt x="361195" y="315500"/>
                    <a:pt x="358950" y="313110"/>
                    <a:pt x="356518" y="310935"/>
                  </a:cubicBezTo>
                  <a:cubicBezTo>
                    <a:pt x="354476" y="309378"/>
                    <a:pt x="353883" y="306561"/>
                    <a:pt x="355115" y="304309"/>
                  </a:cubicBezTo>
                  <a:cubicBezTo>
                    <a:pt x="357313" y="298993"/>
                    <a:pt x="359028" y="293490"/>
                    <a:pt x="361148" y="288158"/>
                  </a:cubicBezTo>
                  <a:cubicBezTo>
                    <a:pt x="363268" y="282827"/>
                    <a:pt x="364593" y="277635"/>
                    <a:pt x="361990" y="272569"/>
                  </a:cubicBezTo>
                  <a:cubicBezTo>
                    <a:pt x="358950" y="266629"/>
                    <a:pt x="360571" y="261110"/>
                    <a:pt x="361834" y="255311"/>
                  </a:cubicBezTo>
                  <a:cubicBezTo>
                    <a:pt x="364375" y="244892"/>
                    <a:pt x="365685" y="234215"/>
                    <a:pt x="365763" y="223492"/>
                  </a:cubicBezTo>
                  <a:cubicBezTo>
                    <a:pt x="365950" y="219231"/>
                    <a:pt x="364406" y="215077"/>
                    <a:pt x="361460" y="211987"/>
                  </a:cubicBezTo>
                  <a:cubicBezTo>
                    <a:pt x="359464" y="210144"/>
                    <a:pt x="358451" y="207472"/>
                    <a:pt x="358716" y="204769"/>
                  </a:cubicBezTo>
                  <a:cubicBezTo>
                    <a:pt x="358888" y="202274"/>
                    <a:pt x="358716" y="199764"/>
                    <a:pt x="358716" y="197270"/>
                  </a:cubicBezTo>
                  <a:cubicBezTo>
                    <a:pt x="358482" y="195922"/>
                    <a:pt x="358810" y="194537"/>
                    <a:pt x="359620" y="193435"/>
                  </a:cubicBezTo>
                  <a:cubicBezTo>
                    <a:pt x="363440" y="189553"/>
                    <a:pt x="362380" y="185017"/>
                    <a:pt x="361444" y="180480"/>
                  </a:cubicBezTo>
                  <a:cubicBezTo>
                    <a:pt x="359605" y="171500"/>
                    <a:pt x="356409" y="162598"/>
                    <a:pt x="357703" y="153307"/>
                  </a:cubicBezTo>
                  <a:cubicBezTo>
                    <a:pt x="358903" y="144600"/>
                    <a:pt x="360603" y="135970"/>
                    <a:pt x="362801" y="127459"/>
                  </a:cubicBezTo>
                  <a:cubicBezTo>
                    <a:pt x="364391" y="122143"/>
                    <a:pt x="365373" y="116662"/>
                    <a:pt x="365716" y="111121"/>
                  </a:cubicBezTo>
                  <a:cubicBezTo>
                    <a:pt x="366059" y="106268"/>
                    <a:pt x="364266" y="101508"/>
                    <a:pt x="360805" y="98088"/>
                  </a:cubicBezTo>
                  <a:cubicBezTo>
                    <a:pt x="359371" y="96669"/>
                    <a:pt x="358326" y="95297"/>
                    <a:pt x="359246" y="93037"/>
                  </a:cubicBezTo>
                  <a:cubicBezTo>
                    <a:pt x="363331" y="83449"/>
                    <a:pt x="364796" y="73175"/>
                    <a:pt x="366729" y="63058"/>
                  </a:cubicBezTo>
                  <a:cubicBezTo>
                    <a:pt x="368475" y="54061"/>
                    <a:pt x="369691" y="44966"/>
                    <a:pt x="370346" y="35822"/>
                  </a:cubicBezTo>
                  <a:cubicBezTo>
                    <a:pt x="370876" y="28028"/>
                    <a:pt x="361725" y="17956"/>
                    <a:pt x="353353" y="19157"/>
                  </a:cubicBezTo>
                  <a:cubicBezTo>
                    <a:pt x="352402" y="19307"/>
                    <a:pt x="351420" y="19307"/>
                    <a:pt x="350469" y="19157"/>
                  </a:cubicBezTo>
                  <a:cubicBezTo>
                    <a:pt x="348708" y="18861"/>
                    <a:pt x="345979" y="20311"/>
                    <a:pt x="345465" y="17863"/>
                  </a:cubicBezTo>
                  <a:cubicBezTo>
                    <a:pt x="345044" y="15868"/>
                    <a:pt x="347741" y="15150"/>
                    <a:pt x="349222" y="13966"/>
                  </a:cubicBezTo>
                  <a:cubicBezTo>
                    <a:pt x="353665" y="10395"/>
                    <a:pt x="359355" y="9429"/>
                    <a:pt x="364188" y="6654"/>
                  </a:cubicBezTo>
                  <a:cubicBezTo>
                    <a:pt x="368179" y="4362"/>
                    <a:pt x="372373" y="2398"/>
                    <a:pt x="376566" y="418"/>
                  </a:cubicBezTo>
                  <a:cubicBezTo>
                    <a:pt x="379856" y="-1141"/>
                    <a:pt x="381773" y="-206"/>
                    <a:pt x="381649" y="3162"/>
                  </a:cubicBezTo>
                  <a:cubicBezTo>
                    <a:pt x="381165" y="16008"/>
                    <a:pt x="385281" y="28105"/>
                    <a:pt x="387386" y="40484"/>
                  </a:cubicBezTo>
                  <a:cubicBezTo>
                    <a:pt x="388290" y="45753"/>
                    <a:pt x="388508" y="51132"/>
                    <a:pt x="389444" y="56385"/>
                  </a:cubicBezTo>
                  <a:cubicBezTo>
                    <a:pt x="390675" y="63307"/>
                    <a:pt x="393232" y="69964"/>
                    <a:pt x="393949" y="77026"/>
                  </a:cubicBezTo>
                  <a:cubicBezTo>
                    <a:pt x="394183" y="77952"/>
                    <a:pt x="394339" y="78897"/>
                    <a:pt x="394417" y="79848"/>
                  </a:cubicBezTo>
                  <a:cubicBezTo>
                    <a:pt x="393684" y="90418"/>
                    <a:pt x="395165" y="100925"/>
                    <a:pt x="395789" y="111433"/>
                  </a:cubicBezTo>
                  <a:cubicBezTo>
                    <a:pt x="396256" y="119617"/>
                    <a:pt x="396615" y="127833"/>
                    <a:pt x="397581" y="136002"/>
                  </a:cubicBezTo>
                  <a:cubicBezTo>
                    <a:pt x="398189" y="141287"/>
                    <a:pt x="398641" y="146681"/>
                    <a:pt x="399234" y="151966"/>
                  </a:cubicBezTo>
                  <a:cubicBezTo>
                    <a:pt x="400341" y="161741"/>
                    <a:pt x="399483" y="171563"/>
                    <a:pt x="400434" y="181259"/>
                  </a:cubicBezTo>
                  <a:cubicBezTo>
                    <a:pt x="401276" y="189584"/>
                    <a:pt x="401682" y="197987"/>
                    <a:pt x="403552" y="206203"/>
                  </a:cubicBezTo>
                  <a:cubicBezTo>
                    <a:pt x="405111" y="213156"/>
                    <a:pt x="408572" y="217833"/>
                    <a:pt x="415245" y="219751"/>
                  </a:cubicBezTo>
                  <a:cubicBezTo>
                    <a:pt x="421917" y="221668"/>
                    <a:pt x="427233" y="219158"/>
                    <a:pt x="431848" y="214450"/>
                  </a:cubicBezTo>
                  <a:cubicBezTo>
                    <a:pt x="433142" y="213019"/>
                    <a:pt x="434202" y="211387"/>
                    <a:pt x="434966" y="209617"/>
                  </a:cubicBezTo>
                  <a:cubicBezTo>
                    <a:pt x="436244" y="210521"/>
                    <a:pt x="435652" y="211504"/>
                    <a:pt x="435215" y="212626"/>
                  </a:cubicBezTo>
                  <a:cubicBezTo>
                    <a:pt x="433547" y="216866"/>
                    <a:pt x="431333" y="221107"/>
                    <a:pt x="435075" y="225456"/>
                  </a:cubicBezTo>
                  <a:cubicBezTo>
                    <a:pt x="436104" y="226672"/>
                    <a:pt x="434467" y="227499"/>
                    <a:pt x="434373" y="228574"/>
                  </a:cubicBezTo>
                  <a:cubicBezTo>
                    <a:pt x="433968" y="232347"/>
                    <a:pt x="431926" y="236478"/>
                    <a:pt x="437211" y="238957"/>
                  </a:cubicBezTo>
                  <a:cubicBezTo>
                    <a:pt x="439300" y="239939"/>
                    <a:pt x="438894" y="244679"/>
                    <a:pt x="436992" y="246487"/>
                  </a:cubicBezTo>
                  <a:cubicBezTo>
                    <a:pt x="433126" y="250135"/>
                    <a:pt x="433111" y="250291"/>
                    <a:pt x="435823" y="254469"/>
                  </a:cubicBezTo>
                  <a:cubicBezTo>
                    <a:pt x="438037" y="257899"/>
                    <a:pt x="437897" y="258974"/>
                    <a:pt x="434810" y="261952"/>
                  </a:cubicBezTo>
                  <a:cubicBezTo>
                    <a:pt x="432378" y="264291"/>
                    <a:pt x="432284" y="265538"/>
                    <a:pt x="434810" y="268547"/>
                  </a:cubicBezTo>
                  <a:cubicBezTo>
                    <a:pt x="436135" y="270106"/>
                    <a:pt x="436073" y="270791"/>
                    <a:pt x="434373" y="272101"/>
                  </a:cubicBezTo>
                  <a:cubicBezTo>
                    <a:pt x="430757" y="274907"/>
                    <a:pt x="430834" y="275125"/>
                    <a:pt x="433906" y="279163"/>
                  </a:cubicBezTo>
                  <a:cubicBezTo>
                    <a:pt x="434966" y="280535"/>
                    <a:pt x="434810" y="281237"/>
                    <a:pt x="433422" y="282390"/>
                  </a:cubicBezTo>
                  <a:cubicBezTo>
                    <a:pt x="429587" y="285586"/>
                    <a:pt x="429618" y="285726"/>
                    <a:pt x="432565" y="289437"/>
                  </a:cubicBezTo>
                  <a:cubicBezTo>
                    <a:pt x="434124" y="291308"/>
                    <a:pt x="434124" y="292461"/>
                    <a:pt x="431988" y="294114"/>
                  </a:cubicBezTo>
                  <a:cubicBezTo>
                    <a:pt x="428480" y="296795"/>
                    <a:pt x="428574" y="297575"/>
                    <a:pt x="431177" y="300895"/>
                  </a:cubicBezTo>
                  <a:cubicBezTo>
                    <a:pt x="433220" y="303514"/>
                    <a:pt x="433111" y="304481"/>
                    <a:pt x="430491" y="306866"/>
                  </a:cubicBezTo>
                  <a:cubicBezTo>
                    <a:pt x="427514" y="309563"/>
                    <a:pt x="427373" y="310140"/>
                    <a:pt x="430289" y="313757"/>
                  </a:cubicBezTo>
                  <a:cubicBezTo>
                    <a:pt x="431848" y="315659"/>
                    <a:pt x="431754" y="316875"/>
                    <a:pt x="429634" y="318434"/>
                  </a:cubicBezTo>
                  <a:cubicBezTo>
                    <a:pt x="426142" y="321068"/>
                    <a:pt x="426157" y="321864"/>
                    <a:pt x="428948" y="325169"/>
                  </a:cubicBezTo>
                  <a:cubicBezTo>
                    <a:pt x="430507" y="326993"/>
                    <a:pt x="430975" y="328474"/>
                    <a:pt x="428636" y="329846"/>
                  </a:cubicBezTo>
                  <a:cubicBezTo>
                    <a:pt x="426298" y="331217"/>
                    <a:pt x="426313" y="333384"/>
                    <a:pt x="427607" y="335177"/>
                  </a:cubicBezTo>
                  <a:cubicBezTo>
                    <a:pt x="429260" y="337453"/>
                    <a:pt x="429852" y="338934"/>
                    <a:pt x="426890" y="340649"/>
                  </a:cubicBezTo>
                  <a:cubicBezTo>
                    <a:pt x="424864" y="341818"/>
                    <a:pt x="425238" y="344063"/>
                    <a:pt x="426516" y="345669"/>
                  </a:cubicBezTo>
                  <a:cubicBezTo>
                    <a:pt x="427794" y="347275"/>
                    <a:pt x="428434" y="348366"/>
                    <a:pt x="426095" y="349660"/>
                  </a:cubicBezTo>
                  <a:cubicBezTo>
                    <a:pt x="423757" y="350954"/>
                    <a:pt x="424037" y="353230"/>
                    <a:pt x="425456" y="355007"/>
                  </a:cubicBezTo>
                  <a:cubicBezTo>
                    <a:pt x="426875" y="356785"/>
                    <a:pt x="427015" y="357720"/>
                    <a:pt x="424832" y="358983"/>
                  </a:cubicBezTo>
                  <a:cubicBezTo>
                    <a:pt x="422650" y="360246"/>
                    <a:pt x="422977" y="362537"/>
                    <a:pt x="424380" y="364377"/>
                  </a:cubicBezTo>
                  <a:cubicBezTo>
                    <a:pt x="425939" y="366450"/>
                    <a:pt x="426313" y="368118"/>
                    <a:pt x="423523" y="369366"/>
                  </a:cubicBezTo>
                  <a:cubicBezTo>
                    <a:pt x="422416" y="369871"/>
                    <a:pt x="421870" y="371147"/>
                    <a:pt x="422291" y="372296"/>
                  </a:cubicBezTo>
                  <a:cubicBezTo>
                    <a:pt x="422915" y="374573"/>
                    <a:pt x="424754" y="376833"/>
                    <a:pt x="421371" y="378532"/>
                  </a:cubicBezTo>
                  <a:cubicBezTo>
                    <a:pt x="420857" y="378797"/>
                    <a:pt x="421371" y="380091"/>
                    <a:pt x="422042" y="380481"/>
                  </a:cubicBezTo>
                  <a:cubicBezTo>
                    <a:pt x="423086" y="381381"/>
                    <a:pt x="423570" y="382762"/>
                    <a:pt x="423320" y="384114"/>
                  </a:cubicBezTo>
                  <a:cubicBezTo>
                    <a:pt x="422463" y="384944"/>
                    <a:pt x="421371" y="385489"/>
                    <a:pt x="420202" y="385673"/>
                  </a:cubicBezTo>
                  <a:cubicBezTo>
                    <a:pt x="410942" y="386701"/>
                    <a:pt x="406655" y="393093"/>
                    <a:pt x="402820" y="400701"/>
                  </a:cubicBezTo>
                  <a:cubicBezTo>
                    <a:pt x="388649" y="428763"/>
                    <a:pt x="382756" y="459178"/>
                    <a:pt x="378687" y="489984"/>
                  </a:cubicBezTo>
                  <a:cubicBezTo>
                    <a:pt x="376333" y="507756"/>
                    <a:pt x="372451" y="525217"/>
                    <a:pt x="368522" y="542677"/>
                  </a:cubicBezTo>
                  <a:cubicBezTo>
                    <a:pt x="362364" y="568712"/>
                    <a:pt x="358139" y="595168"/>
                    <a:pt x="355879" y="621826"/>
                  </a:cubicBezTo>
                  <a:cubicBezTo>
                    <a:pt x="354865" y="635031"/>
                    <a:pt x="355053" y="648329"/>
                    <a:pt x="353166" y="661487"/>
                  </a:cubicBezTo>
                  <a:cubicBezTo>
                    <a:pt x="350578" y="679586"/>
                    <a:pt x="347975" y="697795"/>
                    <a:pt x="340959" y="714820"/>
                  </a:cubicBezTo>
                  <a:cubicBezTo>
                    <a:pt x="333040" y="733932"/>
                    <a:pt x="320755" y="750925"/>
                    <a:pt x="305103" y="764442"/>
                  </a:cubicBezTo>
                  <a:cubicBezTo>
                    <a:pt x="289388" y="778192"/>
                    <a:pt x="272146" y="789572"/>
                    <a:pt x="252098" y="796385"/>
                  </a:cubicBezTo>
                  <a:cubicBezTo>
                    <a:pt x="239548" y="800626"/>
                    <a:pt x="237147" y="808857"/>
                    <a:pt x="243570" y="820955"/>
                  </a:cubicBezTo>
                  <a:cubicBezTo>
                    <a:pt x="244303" y="822311"/>
                    <a:pt x="245129" y="823652"/>
                    <a:pt x="244381" y="825289"/>
                  </a:cubicBezTo>
                  <a:cubicBezTo>
                    <a:pt x="243040" y="825148"/>
                    <a:pt x="241793" y="824571"/>
                    <a:pt x="240811" y="823636"/>
                  </a:cubicBezTo>
                  <a:cubicBezTo>
                    <a:pt x="238145" y="821719"/>
                    <a:pt x="235261" y="821750"/>
                    <a:pt x="232065" y="822077"/>
                  </a:cubicBezTo>
                  <a:cubicBezTo>
                    <a:pt x="226452" y="822810"/>
                    <a:pt x="221370" y="826193"/>
                    <a:pt x="215446" y="825195"/>
                  </a:cubicBezTo>
                  <a:cubicBezTo>
                    <a:pt x="213887" y="824946"/>
                    <a:pt x="212328" y="825335"/>
                    <a:pt x="210987" y="824462"/>
                  </a:cubicBezTo>
                  <a:cubicBezTo>
                    <a:pt x="207246" y="821906"/>
                    <a:pt x="202273" y="822046"/>
                    <a:pt x="198672" y="824805"/>
                  </a:cubicBezTo>
                  <a:cubicBezTo>
                    <a:pt x="198141" y="825024"/>
                    <a:pt x="197580" y="825148"/>
                    <a:pt x="197003" y="825179"/>
                  </a:cubicBezTo>
                  <a:lnTo>
                    <a:pt x="193511" y="825039"/>
                  </a:lnTo>
                  <a:cubicBezTo>
                    <a:pt x="192529" y="824151"/>
                    <a:pt x="191048" y="825039"/>
                    <a:pt x="190097" y="824026"/>
                  </a:cubicBezTo>
                  <a:lnTo>
                    <a:pt x="190097" y="824026"/>
                  </a:lnTo>
                  <a:cubicBezTo>
                    <a:pt x="187135" y="820456"/>
                    <a:pt x="183144" y="824712"/>
                    <a:pt x="179886" y="823075"/>
                  </a:cubicBezTo>
                  <a:close/>
                </a:path>
              </a:pathLst>
            </a:custGeom>
            <a:solidFill>
              <a:srgbClr val="020202"/>
            </a:solidFill>
            <a:ln w="1557" cap="flat">
              <a:noFill/>
              <a:prstDash val="solid"/>
              <a:miter/>
            </a:ln>
          </p:spPr>
          <p:txBody>
            <a:bodyPr rtlCol="0" anchor="ctr"/>
            <a:lstStyle/>
            <a:p>
              <a:endParaRPr lang="es-CO"/>
            </a:p>
          </p:txBody>
        </p:sp>
        <p:sp>
          <p:nvSpPr>
            <p:cNvPr id="1213" name="Freeform: Shape 1212">
              <a:extLst>
                <a:ext uri="{FF2B5EF4-FFF2-40B4-BE49-F238E27FC236}">
                  <a16:creationId xmlns:a16="http://schemas.microsoft.com/office/drawing/2014/main" id="{E252DF6A-05E7-908F-03C1-17A6FFAEBA8A}"/>
                </a:ext>
              </a:extLst>
            </p:cNvPr>
            <p:cNvSpPr/>
            <p:nvPr/>
          </p:nvSpPr>
          <p:spPr>
            <a:xfrm>
              <a:off x="4003988" y="6478200"/>
              <a:ext cx="260159" cy="344237"/>
            </a:xfrm>
            <a:custGeom>
              <a:avLst/>
              <a:gdLst>
                <a:gd name="connsiteX0" fmla="*/ 178425 w 260159"/>
                <a:gd name="connsiteY0" fmla="*/ 70369 h 344237"/>
                <a:gd name="connsiteX1" fmla="*/ 173748 w 260159"/>
                <a:gd name="connsiteY1" fmla="*/ 68810 h 344237"/>
                <a:gd name="connsiteX2" fmla="*/ 157472 w 260159"/>
                <a:gd name="connsiteY2" fmla="*/ 68966 h 344237"/>
                <a:gd name="connsiteX3" fmla="*/ 154230 w 260159"/>
                <a:gd name="connsiteY3" fmla="*/ 69122 h 344237"/>
                <a:gd name="connsiteX4" fmla="*/ 147994 w 260159"/>
                <a:gd name="connsiteY4" fmla="*/ 68265 h 344237"/>
                <a:gd name="connsiteX5" fmla="*/ 143769 w 260159"/>
                <a:gd name="connsiteY5" fmla="*/ 67439 h 344237"/>
                <a:gd name="connsiteX6" fmla="*/ 137985 w 260159"/>
                <a:gd name="connsiteY6" fmla="*/ 64508 h 344237"/>
                <a:gd name="connsiteX7" fmla="*/ 116159 w 260159"/>
                <a:gd name="connsiteY7" fmla="*/ 65755 h 344237"/>
                <a:gd name="connsiteX8" fmla="*/ 108037 w 260159"/>
                <a:gd name="connsiteY8" fmla="*/ 74516 h 344237"/>
                <a:gd name="connsiteX9" fmla="*/ 106790 w 260159"/>
                <a:gd name="connsiteY9" fmla="*/ 84759 h 344237"/>
                <a:gd name="connsiteX10" fmla="*/ 106790 w 260159"/>
                <a:gd name="connsiteY10" fmla="*/ 88765 h 344237"/>
                <a:gd name="connsiteX11" fmla="*/ 107819 w 260159"/>
                <a:gd name="connsiteY11" fmla="*/ 104043 h 344237"/>
                <a:gd name="connsiteX12" fmla="*/ 109004 w 260159"/>
                <a:gd name="connsiteY12" fmla="*/ 110747 h 344237"/>
                <a:gd name="connsiteX13" fmla="*/ 109565 w 260159"/>
                <a:gd name="connsiteY13" fmla="*/ 116827 h 344237"/>
                <a:gd name="connsiteX14" fmla="*/ 110407 w 260159"/>
                <a:gd name="connsiteY14" fmla="*/ 129766 h 344237"/>
                <a:gd name="connsiteX15" fmla="*/ 110859 w 260159"/>
                <a:gd name="connsiteY15" fmla="*/ 137063 h 344237"/>
                <a:gd name="connsiteX16" fmla="*/ 111810 w 260159"/>
                <a:gd name="connsiteY16" fmla="*/ 152231 h 344237"/>
                <a:gd name="connsiteX17" fmla="*/ 111981 w 260159"/>
                <a:gd name="connsiteY17" fmla="*/ 157844 h 344237"/>
                <a:gd name="connsiteX18" fmla="*/ 111981 w 260159"/>
                <a:gd name="connsiteY18" fmla="*/ 175772 h 344237"/>
                <a:gd name="connsiteX19" fmla="*/ 111498 w 260159"/>
                <a:gd name="connsiteY19" fmla="*/ 180745 h 344237"/>
                <a:gd name="connsiteX20" fmla="*/ 110532 w 260159"/>
                <a:gd name="connsiteY20" fmla="*/ 197894 h 344237"/>
                <a:gd name="connsiteX21" fmla="*/ 109705 w 260159"/>
                <a:gd name="connsiteY21" fmla="*/ 203849 h 344237"/>
                <a:gd name="connsiteX22" fmla="*/ 106821 w 260159"/>
                <a:gd name="connsiteY22" fmla="*/ 220967 h 344237"/>
                <a:gd name="connsiteX23" fmla="*/ 104296 w 260159"/>
                <a:gd name="connsiteY23" fmla="*/ 231755 h 344237"/>
                <a:gd name="connsiteX24" fmla="*/ 101178 w 260159"/>
                <a:gd name="connsiteY24" fmla="*/ 244227 h 344237"/>
                <a:gd name="connsiteX25" fmla="*/ 98247 w 260159"/>
                <a:gd name="connsiteY25" fmla="*/ 253721 h 344237"/>
                <a:gd name="connsiteX26" fmla="*/ 92931 w 260159"/>
                <a:gd name="connsiteY26" fmla="*/ 268921 h 344237"/>
                <a:gd name="connsiteX27" fmla="*/ 90327 w 260159"/>
                <a:gd name="connsiteY27" fmla="*/ 275562 h 344237"/>
                <a:gd name="connsiteX28" fmla="*/ 84387 w 260159"/>
                <a:gd name="connsiteY28" fmla="*/ 282562 h 344237"/>
                <a:gd name="connsiteX29" fmla="*/ 81363 w 260159"/>
                <a:gd name="connsiteY29" fmla="*/ 290357 h 344237"/>
                <a:gd name="connsiteX30" fmla="*/ 77123 w 260159"/>
                <a:gd name="connsiteY30" fmla="*/ 299243 h 344237"/>
                <a:gd name="connsiteX31" fmla="*/ 70185 w 260159"/>
                <a:gd name="connsiteY31" fmla="*/ 305260 h 344237"/>
                <a:gd name="connsiteX32" fmla="*/ 66709 w 260159"/>
                <a:gd name="connsiteY32" fmla="*/ 312370 h 344237"/>
                <a:gd name="connsiteX33" fmla="*/ 60473 w 260159"/>
                <a:gd name="connsiteY33" fmla="*/ 320663 h 344237"/>
                <a:gd name="connsiteX34" fmla="*/ 50043 w 260159"/>
                <a:gd name="connsiteY34" fmla="*/ 332371 h 344237"/>
                <a:gd name="connsiteX35" fmla="*/ 48812 w 260159"/>
                <a:gd name="connsiteY35" fmla="*/ 334273 h 344237"/>
                <a:gd name="connsiteX36" fmla="*/ 34064 w 260159"/>
                <a:gd name="connsiteY36" fmla="*/ 343923 h 344237"/>
                <a:gd name="connsiteX37" fmla="*/ 22823 w 260159"/>
                <a:gd name="connsiteY37" fmla="*/ 313305 h 344237"/>
                <a:gd name="connsiteX38" fmla="*/ 4428 w 260159"/>
                <a:gd name="connsiteY38" fmla="*/ 299040 h 344237"/>
                <a:gd name="connsiteX39" fmla="*/ 3601 w 260159"/>
                <a:gd name="connsiteY39" fmla="*/ 287566 h 344237"/>
                <a:gd name="connsiteX40" fmla="*/ 16323 w 260159"/>
                <a:gd name="connsiteY40" fmla="*/ 276825 h 344237"/>
                <a:gd name="connsiteX41" fmla="*/ 20329 w 260159"/>
                <a:gd name="connsiteY41" fmla="*/ 269389 h 344237"/>
                <a:gd name="connsiteX42" fmla="*/ 26768 w 260159"/>
                <a:gd name="connsiteY42" fmla="*/ 254828 h 344237"/>
                <a:gd name="connsiteX43" fmla="*/ 47034 w 260159"/>
                <a:gd name="connsiteY43" fmla="*/ 222089 h 344237"/>
                <a:gd name="connsiteX44" fmla="*/ 50230 w 260159"/>
                <a:gd name="connsiteY44" fmla="*/ 208853 h 344237"/>
                <a:gd name="connsiteX45" fmla="*/ 50901 w 260159"/>
                <a:gd name="connsiteY45" fmla="*/ 203755 h 344237"/>
                <a:gd name="connsiteX46" fmla="*/ 59163 w 260159"/>
                <a:gd name="connsiteY46" fmla="*/ 159293 h 344237"/>
                <a:gd name="connsiteX47" fmla="*/ 63217 w 260159"/>
                <a:gd name="connsiteY47" fmla="*/ 126914 h 344237"/>
                <a:gd name="connsiteX48" fmla="*/ 64027 w 260159"/>
                <a:gd name="connsiteY48" fmla="*/ 108564 h 344237"/>
                <a:gd name="connsiteX49" fmla="*/ 65477 w 260159"/>
                <a:gd name="connsiteY49" fmla="*/ 61405 h 344237"/>
                <a:gd name="connsiteX50" fmla="*/ 74098 w 260159"/>
                <a:gd name="connsiteY50" fmla="*/ 22431 h 344237"/>
                <a:gd name="connsiteX51" fmla="*/ 101053 w 260159"/>
                <a:gd name="connsiteY51" fmla="*/ 2039 h 344237"/>
                <a:gd name="connsiteX52" fmla="*/ 115801 w 260159"/>
                <a:gd name="connsiteY52" fmla="*/ -18 h 344237"/>
                <a:gd name="connsiteX53" fmla="*/ 129333 w 260159"/>
                <a:gd name="connsiteY53" fmla="*/ 1774 h 344237"/>
                <a:gd name="connsiteX54" fmla="*/ 139357 w 260159"/>
                <a:gd name="connsiteY54" fmla="*/ 4222 h 344237"/>
                <a:gd name="connsiteX55" fmla="*/ 147152 w 260159"/>
                <a:gd name="connsiteY55" fmla="*/ 3287 h 344237"/>
                <a:gd name="connsiteX56" fmla="*/ 152109 w 260159"/>
                <a:gd name="connsiteY56" fmla="*/ 2367 h 344237"/>
                <a:gd name="connsiteX57" fmla="*/ 177926 w 260159"/>
                <a:gd name="connsiteY57" fmla="*/ 7434 h 344237"/>
                <a:gd name="connsiteX58" fmla="*/ 211865 w 260159"/>
                <a:gd name="connsiteY58" fmla="*/ 12656 h 344237"/>
                <a:gd name="connsiteX59" fmla="*/ 250980 w 260159"/>
                <a:gd name="connsiteY59" fmla="*/ 13654 h 344237"/>
                <a:gd name="connsiteX60" fmla="*/ 255657 w 260159"/>
                <a:gd name="connsiteY60" fmla="*/ 13654 h 344237"/>
                <a:gd name="connsiteX61" fmla="*/ 258510 w 260159"/>
                <a:gd name="connsiteY61" fmla="*/ 19796 h 344237"/>
                <a:gd name="connsiteX62" fmla="*/ 238866 w 260159"/>
                <a:gd name="connsiteY62" fmla="*/ 27731 h 344237"/>
                <a:gd name="connsiteX63" fmla="*/ 198427 w 260159"/>
                <a:gd name="connsiteY63" fmla="*/ 35402 h 344237"/>
                <a:gd name="connsiteX64" fmla="*/ 179548 w 260159"/>
                <a:gd name="connsiteY64" fmla="*/ 64586 h 344237"/>
                <a:gd name="connsiteX65" fmla="*/ 178425 w 260159"/>
                <a:gd name="connsiteY65" fmla="*/ 70369 h 344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260159" h="344237">
                  <a:moveTo>
                    <a:pt x="178425" y="70369"/>
                  </a:moveTo>
                  <a:cubicBezTo>
                    <a:pt x="176866" y="70167"/>
                    <a:pt x="175307" y="70619"/>
                    <a:pt x="173748" y="68810"/>
                  </a:cubicBezTo>
                  <a:cubicBezTo>
                    <a:pt x="169804" y="64134"/>
                    <a:pt x="161650" y="64305"/>
                    <a:pt x="157472" y="68966"/>
                  </a:cubicBezTo>
                  <a:cubicBezTo>
                    <a:pt x="156241" y="70338"/>
                    <a:pt x="155274" y="70525"/>
                    <a:pt x="154230" y="69122"/>
                  </a:cubicBezTo>
                  <a:cubicBezTo>
                    <a:pt x="152390" y="66690"/>
                    <a:pt x="150535" y="66004"/>
                    <a:pt x="147994" y="68265"/>
                  </a:cubicBezTo>
                  <a:cubicBezTo>
                    <a:pt x="146435" y="69528"/>
                    <a:pt x="144782" y="69621"/>
                    <a:pt x="143769" y="67439"/>
                  </a:cubicBezTo>
                  <a:cubicBezTo>
                    <a:pt x="142600" y="64944"/>
                    <a:pt x="140370" y="64664"/>
                    <a:pt x="137985" y="64508"/>
                  </a:cubicBezTo>
                  <a:cubicBezTo>
                    <a:pt x="130688" y="64336"/>
                    <a:pt x="123390" y="64757"/>
                    <a:pt x="116159" y="65755"/>
                  </a:cubicBezTo>
                  <a:cubicBezTo>
                    <a:pt x="113306" y="66035"/>
                    <a:pt x="108209" y="71414"/>
                    <a:pt x="108037" y="74516"/>
                  </a:cubicBezTo>
                  <a:cubicBezTo>
                    <a:pt x="107880" y="77962"/>
                    <a:pt x="107463" y="81376"/>
                    <a:pt x="106790" y="84759"/>
                  </a:cubicBezTo>
                  <a:cubicBezTo>
                    <a:pt x="106406" y="86068"/>
                    <a:pt x="106406" y="87456"/>
                    <a:pt x="106790" y="88765"/>
                  </a:cubicBezTo>
                  <a:cubicBezTo>
                    <a:pt x="108957" y="93770"/>
                    <a:pt x="107538" y="98945"/>
                    <a:pt x="107819" y="104043"/>
                  </a:cubicBezTo>
                  <a:cubicBezTo>
                    <a:pt x="107944" y="106335"/>
                    <a:pt x="107819" y="108720"/>
                    <a:pt x="109004" y="110747"/>
                  </a:cubicBezTo>
                  <a:cubicBezTo>
                    <a:pt x="110009" y="112618"/>
                    <a:pt x="110212" y="114816"/>
                    <a:pt x="109565" y="116827"/>
                  </a:cubicBezTo>
                  <a:cubicBezTo>
                    <a:pt x="108614" y="121145"/>
                    <a:pt x="108255" y="125573"/>
                    <a:pt x="110407" y="129766"/>
                  </a:cubicBezTo>
                  <a:cubicBezTo>
                    <a:pt x="111419" y="132074"/>
                    <a:pt x="111579" y="134662"/>
                    <a:pt x="110859" y="137063"/>
                  </a:cubicBezTo>
                  <a:cubicBezTo>
                    <a:pt x="109814" y="142176"/>
                    <a:pt x="109300" y="147305"/>
                    <a:pt x="111810" y="152231"/>
                  </a:cubicBezTo>
                  <a:cubicBezTo>
                    <a:pt x="112644" y="153993"/>
                    <a:pt x="112706" y="156035"/>
                    <a:pt x="111981" y="157844"/>
                  </a:cubicBezTo>
                  <a:cubicBezTo>
                    <a:pt x="109924" y="163814"/>
                    <a:pt x="109191" y="169785"/>
                    <a:pt x="111981" y="175772"/>
                  </a:cubicBezTo>
                  <a:cubicBezTo>
                    <a:pt x="112588" y="177409"/>
                    <a:pt x="112410" y="179248"/>
                    <a:pt x="111498" y="180745"/>
                  </a:cubicBezTo>
                  <a:cubicBezTo>
                    <a:pt x="109019" y="186342"/>
                    <a:pt x="107694" y="192094"/>
                    <a:pt x="110532" y="197894"/>
                  </a:cubicBezTo>
                  <a:cubicBezTo>
                    <a:pt x="111638" y="200186"/>
                    <a:pt x="110797" y="202041"/>
                    <a:pt x="109705" y="203849"/>
                  </a:cubicBezTo>
                  <a:cubicBezTo>
                    <a:pt x="106533" y="208963"/>
                    <a:pt x="105498" y="215105"/>
                    <a:pt x="106821" y="220967"/>
                  </a:cubicBezTo>
                  <a:cubicBezTo>
                    <a:pt x="107629" y="224755"/>
                    <a:pt x="106703" y="228715"/>
                    <a:pt x="104296" y="231755"/>
                  </a:cubicBezTo>
                  <a:cubicBezTo>
                    <a:pt x="101616" y="235325"/>
                    <a:pt x="100492" y="239815"/>
                    <a:pt x="101178" y="244227"/>
                  </a:cubicBezTo>
                  <a:cubicBezTo>
                    <a:pt x="101781" y="247672"/>
                    <a:pt x="100691" y="251211"/>
                    <a:pt x="98247" y="253721"/>
                  </a:cubicBezTo>
                  <a:cubicBezTo>
                    <a:pt x="94334" y="258070"/>
                    <a:pt x="92011" y="262919"/>
                    <a:pt x="92931" y="268921"/>
                  </a:cubicBezTo>
                  <a:cubicBezTo>
                    <a:pt x="93377" y="271446"/>
                    <a:pt x="92371" y="274019"/>
                    <a:pt x="90327" y="275562"/>
                  </a:cubicBezTo>
                  <a:cubicBezTo>
                    <a:pt x="88129" y="277698"/>
                    <a:pt x="86140" y="280052"/>
                    <a:pt x="84387" y="282562"/>
                  </a:cubicBezTo>
                  <a:cubicBezTo>
                    <a:pt x="82401" y="284666"/>
                    <a:pt x="81316" y="287457"/>
                    <a:pt x="81363" y="290357"/>
                  </a:cubicBezTo>
                  <a:cubicBezTo>
                    <a:pt x="81658" y="293864"/>
                    <a:pt x="80036" y="297263"/>
                    <a:pt x="77123" y="299243"/>
                  </a:cubicBezTo>
                  <a:cubicBezTo>
                    <a:pt x="74659" y="301020"/>
                    <a:pt x="72835" y="303561"/>
                    <a:pt x="70185" y="305260"/>
                  </a:cubicBezTo>
                  <a:cubicBezTo>
                    <a:pt x="67535" y="306960"/>
                    <a:pt x="67473" y="309860"/>
                    <a:pt x="66709" y="312370"/>
                  </a:cubicBezTo>
                  <a:cubicBezTo>
                    <a:pt x="65918" y="315908"/>
                    <a:pt x="63647" y="318917"/>
                    <a:pt x="60473" y="320663"/>
                  </a:cubicBezTo>
                  <a:cubicBezTo>
                    <a:pt x="55796" y="323267"/>
                    <a:pt x="51462" y="326634"/>
                    <a:pt x="50043" y="332371"/>
                  </a:cubicBezTo>
                  <a:cubicBezTo>
                    <a:pt x="49850" y="333119"/>
                    <a:pt x="49418" y="333790"/>
                    <a:pt x="48812" y="334273"/>
                  </a:cubicBezTo>
                  <a:cubicBezTo>
                    <a:pt x="44135" y="337750"/>
                    <a:pt x="39972" y="342224"/>
                    <a:pt x="34064" y="343923"/>
                  </a:cubicBezTo>
                  <a:cubicBezTo>
                    <a:pt x="33284" y="332636"/>
                    <a:pt x="30587" y="322285"/>
                    <a:pt x="22823" y="313305"/>
                  </a:cubicBezTo>
                  <a:cubicBezTo>
                    <a:pt x="17729" y="307350"/>
                    <a:pt x="11468" y="302486"/>
                    <a:pt x="4428" y="299040"/>
                  </a:cubicBezTo>
                  <a:cubicBezTo>
                    <a:pt x="-1886" y="295922"/>
                    <a:pt x="-2136" y="291885"/>
                    <a:pt x="3601" y="287566"/>
                  </a:cubicBezTo>
                  <a:cubicBezTo>
                    <a:pt x="8124" y="284339"/>
                    <a:pt x="12378" y="280738"/>
                    <a:pt x="16323" y="276825"/>
                  </a:cubicBezTo>
                  <a:cubicBezTo>
                    <a:pt x="18437" y="274845"/>
                    <a:pt x="19844" y="272241"/>
                    <a:pt x="20329" y="269389"/>
                  </a:cubicBezTo>
                  <a:cubicBezTo>
                    <a:pt x="21291" y="264088"/>
                    <a:pt x="23498" y="259099"/>
                    <a:pt x="26768" y="254828"/>
                  </a:cubicBezTo>
                  <a:cubicBezTo>
                    <a:pt x="34361" y="244460"/>
                    <a:pt x="41138" y="233516"/>
                    <a:pt x="47034" y="222089"/>
                  </a:cubicBezTo>
                  <a:cubicBezTo>
                    <a:pt x="49321" y="218067"/>
                    <a:pt x="50428" y="213483"/>
                    <a:pt x="50230" y="208853"/>
                  </a:cubicBezTo>
                  <a:cubicBezTo>
                    <a:pt x="50166" y="207123"/>
                    <a:pt x="50392" y="205408"/>
                    <a:pt x="50901" y="203755"/>
                  </a:cubicBezTo>
                  <a:cubicBezTo>
                    <a:pt x="54553" y="189117"/>
                    <a:pt x="57313" y="174275"/>
                    <a:pt x="59163" y="159293"/>
                  </a:cubicBezTo>
                  <a:cubicBezTo>
                    <a:pt x="60644" y="148552"/>
                    <a:pt x="62484" y="137811"/>
                    <a:pt x="63217" y="126914"/>
                  </a:cubicBezTo>
                  <a:cubicBezTo>
                    <a:pt x="63637" y="120787"/>
                    <a:pt x="64074" y="114675"/>
                    <a:pt x="64027" y="108564"/>
                  </a:cubicBezTo>
                  <a:cubicBezTo>
                    <a:pt x="63887" y="92834"/>
                    <a:pt x="65259" y="77135"/>
                    <a:pt x="65477" y="61405"/>
                  </a:cubicBezTo>
                  <a:cubicBezTo>
                    <a:pt x="65680" y="48029"/>
                    <a:pt x="69328" y="34903"/>
                    <a:pt x="74098" y="22431"/>
                  </a:cubicBezTo>
                  <a:cubicBezTo>
                    <a:pt x="78869" y="9959"/>
                    <a:pt x="88441" y="4206"/>
                    <a:pt x="101053" y="2039"/>
                  </a:cubicBezTo>
                  <a:cubicBezTo>
                    <a:pt x="105948" y="1198"/>
                    <a:pt x="110906" y="1026"/>
                    <a:pt x="115801" y="-18"/>
                  </a:cubicBezTo>
                  <a:cubicBezTo>
                    <a:pt x="120337" y="-1001"/>
                    <a:pt x="124874" y="683"/>
                    <a:pt x="129333" y="1774"/>
                  </a:cubicBezTo>
                  <a:cubicBezTo>
                    <a:pt x="132669" y="2601"/>
                    <a:pt x="135974" y="3583"/>
                    <a:pt x="139357" y="4222"/>
                  </a:cubicBezTo>
                  <a:cubicBezTo>
                    <a:pt x="141984" y="4861"/>
                    <a:pt x="144751" y="4534"/>
                    <a:pt x="147152" y="3287"/>
                  </a:cubicBezTo>
                  <a:cubicBezTo>
                    <a:pt x="148602" y="2289"/>
                    <a:pt x="150401" y="1962"/>
                    <a:pt x="152109" y="2367"/>
                  </a:cubicBezTo>
                  <a:cubicBezTo>
                    <a:pt x="160614" y="4534"/>
                    <a:pt x="169233" y="6233"/>
                    <a:pt x="177926" y="7434"/>
                  </a:cubicBezTo>
                  <a:cubicBezTo>
                    <a:pt x="189198" y="9367"/>
                    <a:pt x="200500" y="11160"/>
                    <a:pt x="211865" y="12656"/>
                  </a:cubicBezTo>
                  <a:cubicBezTo>
                    <a:pt x="224914" y="14371"/>
                    <a:pt x="237947" y="13139"/>
                    <a:pt x="250980" y="13654"/>
                  </a:cubicBezTo>
                  <a:cubicBezTo>
                    <a:pt x="252539" y="13654"/>
                    <a:pt x="254098" y="13529"/>
                    <a:pt x="255657" y="13654"/>
                  </a:cubicBezTo>
                  <a:cubicBezTo>
                    <a:pt x="259726" y="14137"/>
                    <a:pt x="260692" y="16335"/>
                    <a:pt x="258510" y="19796"/>
                  </a:cubicBezTo>
                  <a:cubicBezTo>
                    <a:pt x="253833" y="27311"/>
                    <a:pt x="247815" y="29789"/>
                    <a:pt x="238866" y="27731"/>
                  </a:cubicBezTo>
                  <a:cubicBezTo>
                    <a:pt x="224243" y="24380"/>
                    <a:pt x="210649" y="26515"/>
                    <a:pt x="198427" y="35402"/>
                  </a:cubicBezTo>
                  <a:cubicBezTo>
                    <a:pt x="188496" y="42230"/>
                    <a:pt x="181700" y="52737"/>
                    <a:pt x="179548" y="64586"/>
                  </a:cubicBezTo>
                  <a:cubicBezTo>
                    <a:pt x="179220" y="66628"/>
                    <a:pt x="178144" y="68374"/>
                    <a:pt x="178425" y="70369"/>
                  </a:cubicBezTo>
                  <a:close/>
                </a:path>
              </a:pathLst>
            </a:custGeom>
            <a:solidFill>
              <a:srgbClr val="020202"/>
            </a:solidFill>
            <a:ln w="1557" cap="flat">
              <a:noFill/>
              <a:prstDash val="solid"/>
              <a:miter/>
            </a:ln>
          </p:spPr>
          <p:txBody>
            <a:bodyPr rtlCol="0" anchor="ctr"/>
            <a:lstStyle/>
            <a:p>
              <a:endParaRPr lang="es-CO"/>
            </a:p>
          </p:txBody>
        </p:sp>
        <p:sp>
          <p:nvSpPr>
            <p:cNvPr id="1214" name="Freeform: Shape 1213">
              <a:extLst>
                <a:ext uri="{FF2B5EF4-FFF2-40B4-BE49-F238E27FC236}">
                  <a16:creationId xmlns:a16="http://schemas.microsoft.com/office/drawing/2014/main" id="{DE8AAA1F-72E2-67B8-94AC-EAD26E47F965}"/>
                </a:ext>
              </a:extLst>
            </p:cNvPr>
            <p:cNvSpPr/>
            <p:nvPr/>
          </p:nvSpPr>
          <p:spPr>
            <a:xfrm>
              <a:off x="3544198" y="5775514"/>
              <a:ext cx="138507" cy="146535"/>
            </a:xfrm>
            <a:custGeom>
              <a:avLst/>
              <a:gdLst>
                <a:gd name="connsiteX0" fmla="*/ 126715 w 138507"/>
                <a:gd name="connsiteY0" fmla="*/ 132113 h 146535"/>
                <a:gd name="connsiteX1" fmla="*/ 123737 w 138507"/>
                <a:gd name="connsiteY1" fmla="*/ 138474 h 146535"/>
                <a:gd name="connsiteX2" fmla="*/ 116940 w 138507"/>
                <a:gd name="connsiteY2" fmla="*/ 139378 h 146535"/>
                <a:gd name="connsiteX3" fmla="*/ 79119 w 138507"/>
                <a:gd name="connsiteY3" fmla="*/ 145770 h 146535"/>
                <a:gd name="connsiteX4" fmla="*/ 48875 w 138507"/>
                <a:gd name="connsiteY4" fmla="*/ 143322 h 146535"/>
                <a:gd name="connsiteX5" fmla="*/ 30978 w 138507"/>
                <a:gd name="connsiteY5" fmla="*/ 139378 h 146535"/>
                <a:gd name="connsiteX6" fmla="*/ 25069 w 138507"/>
                <a:gd name="connsiteY6" fmla="*/ 133469 h 146535"/>
                <a:gd name="connsiteX7" fmla="*/ 21655 w 138507"/>
                <a:gd name="connsiteY7" fmla="*/ 126968 h 146535"/>
                <a:gd name="connsiteX8" fmla="*/ 9885 w 138507"/>
                <a:gd name="connsiteY8" fmla="*/ 126049 h 146535"/>
                <a:gd name="connsiteX9" fmla="*/ 6767 w 138507"/>
                <a:gd name="connsiteY9" fmla="*/ 129432 h 146535"/>
                <a:gd name="connsiteX10" fmla="*/ 3306 w 138507"/>
                <a:gd name="connsiteY10" fmla="*/ 131879 h 146535"/>
                <a:gd name="connsiteX11" fmla="*/ -280 w 138507"/>
                <a:gd name="connsiteY11" fmla="*/ 127873 h 146535"/>
                <a:gd name="connsiteX12" fmla="*/ -514 w 138507"/>
                <a:gd name="connsiteY12" fmla="*/ 125004 h 146535"/>
                <a:gd name="connsiteX13" fmla="*/ 4397 w 138507"/>
                <a:gd name="connsiteY13" fmla="*/ 81509 h 146535"/>
                <a:gd name="connsiteX14" fmla="*/ 23557 w 138507"/>
                <a:gd name="connsiteY14" fmla="*/ 28036 h 146535"/>
                <a:gd name="connsiteX15" fmla="*/ 61237 w 138507"/>
                <a:gd name="connsiteY15" fmla="*/ 1970 h 146535"/>
                <a:gd name="connsiteX16" fmla="*/ 122038 w 138507"/>
                <a:gd name="connsiteY16" fmla="*/ 1611 h 146535"/>
                <a:gd name="connsiteX17" fmla="*/ 127073 w 138507"/>
                <a:gd name="connsiteY17" fmla="*/ 2780 h 146535"/>
                <a:gd name="connsiteX18" fmla="*/ 137503 w 138507"/>
                <a:gd name="connsiteY18" fmla="*/ 20443 h 146535"/>
                <a:gd name="connsiteX19" fmla="*/ 135351 w 138507"/>
                <a:gd name="connsiteY19" fmla="*/ 31154 h 146535"/>
                <a:gd name="connsiteX20" fmla="*/ 130674 w 138507"/>
                <a:gd name="connsiteY20" fmla="*/ 74088 h 146535"/>
                <a:gd name="connsiteX21" fmla="*/ 129256 w 138507"/>
                <a:gd name="connsiteY21" fmla="*/ 99390 h 146535"/>
                <a:gd name="connsiteX22" fmla="*/ 126715 w 138507"/>
                <a:gd name="connsiteY22" fmla="*/ 132113 h 14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8507" h="146535">
                  <a:moveTo>
                    <a:pt x="126715" y="132113"/>
                  </a:moveTo>
                  <a:cubicBezTo>
                    <a:pt x="124376" y="133672"/>
                    <a:pt x="126715" y="137507"/>
                    <a:pt x="123737" y="138474"/>
                  </a:cubicBezTo>
                  <a:cubicBezTo>
                    <a:pt x="121495" y="138937"/>
                    <a:pt x="119224" y="139238"/>
                    <a:pt x="116940" y="139378"/>
                  </a:cubicBezTo>
                  <a:cubicBezTo>
                    <a:pt x="104328" y="141529"/>
                    <a:pt x="91793" y="144164"/>
                    <a:pt x="79119" y="145770"/>
                  </a:cubicBezTo>
                  <a:cubicBezTo>
                    <a:pt x="68986" y="147064"/>
                    <a:pt x="58852" y="145364"/>
                    <a:pt x="48875" y="143322"/>
                  </a:cubicBezTo>
                  <a:cubicBezTo>
                    <a:pt x="42888" y="142090"/>
                    <a:pt x="36995" y="140360"/>
                    <a:pt x="30978" y="139378"/>
                  </a:cubicBezTo>
                  <a:cubicBezTo>
                    <a:pt x="27785" y="139214"/>
                    <a:pt x="25233" y="136662"/>
                    <a:pt x="25069" y="133469"/>
                  </a:cubicBezTo>
                  <a:cubicBezTo>
                    <a:pt x="24669" y="130989"/>
                    <a:pt x="23470" y="128707"/>
                    <a:pt x="21655" y="126968"/>
                  </a:cubicBezTo>
                  <a:cubicBezTo>
                    <a:pt x="18101" y="123320"/>
                    <a:pt x="13860" y="122915"/>
                    <a:pt x="9885" y="126049"/>
                  </a:cubicBezTo>
                  <a:cubicBezTo>
                    <a:pt x="8687" y="127020"/>
                    <a:pt x="7638" y="128159"/>
                    <a:pt x="6767" y="129432"/>
                  </a:cubicBezTo>
                  <a:cubicBezTo>
                    <a:pt x="5863" y="130710"/>
                    <a:pt x="5208" y="132284"/>
                    <a:pt x="3306" y="131879"/>
                  </a:cubicBezTo>
                  <a:cubicBezTo>
                    <a:pt x="1332" y="131525"/>
                    <a:pt x="-147" y="129873"/>
                    <a:pt x="-280" y="127873"/>
                  </a:cubicBezTo>
                  <a:cubicBezTo>
                    <a:pt x="-405" y="126922"/>
                    <a:pt x="-436" y="125971"/>
                    <a:pt x="-514" y="125004"/>
                  </a:cubicBezTo>
                  <a:cubicBezTo>
                    <a:pt x="1045" y="110490"/>
                    <a:pt x="1825" y="95836"/>
                    <a:pt x="4397" y="81509"/>
                  </a:cubicBezTo>
                  <a:cubicBezTo>
                    <a:pt x="7595" y="62698"/>
                    <a:pt x="14080" y="44597"/>
                    <a:pt x="23557" y="28036"/>
                  </a:cubicBezTo>
                  <a:cubicBezTo>
                    <a:pt x="31944" y="13631"/>
                    <a:pt x="44884" y="5337"/>
                    <a:pt x="61237" y="1970"/>
                  </a:cubicBezTo>
                  <a:cubicBezTo>
                    <a:pt x="81504" y="-2224"/>
                    <a:pt x="101771" y="411"/>
                    <a:pt x="122038" y="1611"/>
                  </a:cubicBezTo>
                  <a:cubicBezTo>
                    <a:pt x="123757" y="1800"/>
                    <a:pt x="125447" y="2192"/>
                    <a:pt x="127073" y="2780"/>
                  </a:cubicBezTo>
                  <a:cubicBezTo>
                    <a:pt x="135897" y="5513"/>
                    <a:pt x="139373" y="11401"/>
                    <a:pt x="137503" y="20443"/>
                  </a:cubicBezTo>
                  <a:cubicBezTo>
                    <a:pt x="136770" y="24013"/>
                    <a:pt x="136037" y="27568"/>
                    <a:pt x="135351" y="31154"/>
                  </a:cubicBezTo>
                  <a:cubicBezTo>
                    <a:pt x="132639" y="45340"/>
                    <a:pt x="132233" y="59776"/>
                    <a:pt x="130674" y="74088"/>
                  </a:cubicBezTo>
                  <a:cubicBezTo>
                    <a:pt x="129801" y="82428"/>
                    <a:pt x="129318" y="90925"/>
                    <a:pt x="129256" y="99390"/>
                  </a:cubicBezTo>
                  <a:cubicBezTo>
                    <a:pt x="129150" y="110342"/>
                    <a:pt x="128300" y="121275"/>
                    <a:pt x="126715" y="132113"/>
                  </a:cubicBezTo>
                  <a:close/>
                </a:path>
              </a:pathLst>
            </a:custGeom>
            <a:solidFill>
              <a:srgbClr val="FF0705"/>
            </a:solidFill>
            <a:ln w="1557" cap="flat">
              <a:noFill/>
              <a:prstDash val="solid"/>
              <a:miter/>
            </a:ln>
          </p:spPr>
          <p:txBody>
            <a:bodyPr rtlCol="0" anchor="ctr"/>
            <a:lstStyle/>
            <a:p>
              <a:endParaRPr lang="es-CO"/>
            </a:p>
          </p:txBody>
        </p:sp>
        <p:sp>
          <p:nvSpPr>
            <p:cNvPr id="1215" name="Freeform: Shape 1214">
              <a:extLst>
                <a:ext uri="{FF2B5EF4-FFF2-40B4-BE49-F238E27FC236}">
                  <a16:creationId xmlns:a16="http://schemas.microsoft.com/office/drawing/2014/main" id="{5438E8F7-81D5-B75F-A3E9-AC582CB464AF}"/>
                </a:ext>
              </a:extLst>
            </p:cNvPr>
            <p:cNvSpPr/>
            <p:nvPr/>
          </p:nvSpPr>
          <p:spPr>
            <a:xfrm>
              <a:off x="3752103" y="6235920"/>
              <a:ext cx="36059" cy="438883"/>
            </a:xfrm>
            <a:custGeom>
              <a:avLst/>
              <a:gdLst>
                <a:gd name="connsiteX0" fmla="*/ 1966 w 36059"/>
                <a:gd name="connsiteY0" fmla="*/ -315 h 438883"/>
                <a:gd name="connsiteX1" fmla="*/ 1389 w 36059"/>
                <a:gd name="connsiteY1" fmla="*/ 30865 h 438883"/>
                <a:gd name="connsiteX2" fmla="*/ 2558 w 36059"/>
                <a:gd name="connsiteY2" fmla="*/ 60205 h 438883"/>
                <a:gd name="connsiteX3" fmla="*/ 2870 w 36059"/>
                <a:gd name="connsiteY3" fmla="*/ 62481 h 438883"/>
                <a:gd name="connsiteX4" fmla="*/ 4242 w 36059"/>
                <a:gd name="connsiteY4" fmla="*/ 95313 h 438883"/>
                <a:gd name="connsiteX5" fmla="*/ 5614 w 36059"/>
                <a:gd name="connsiteY5" fmla="*/ 142581 h 438883"/>
                <a:gd name="connsiteX6" fmla="*/ 9074 w 36059"/>
                <a:gd name="connsiteY6" fmla="*/ 201230 h 438883"/>
                <a:gd name="connsiteX7" fmla="*/ 12442 w 36059"/>
                <a:gd name="connsiteY7" fmla="*/ 244881 h 438883"/>
                <a:gd name="connsiteX8" fmla="*/ 19925 w 36059"/>
                <a:gd name="connsiteY8" fmla="*/ 301924 h 438883"/>
                <a:gd name="connsiteX9" fmla="*/ 26270 w 36059"/>
                <a:gd name="connsiteY9" fmla="*/ 344609 h 438883"/>
                <a:gd name="connsiteX10" fmla="*/ 28640 w 36059"/>
                <a:gd name="connsiteY10" fmla="*/ 375025 h 438883"/>
                <a:gd name="connsiteX11" fmla="*/ 31243 w 36059"/>
                <a:gd name="connsiteY11" fmla="*/ 400810 h 438883"/>
                <a:gd name="connsiteX12" fmla="*/ 32428 w 36059"/>
                <a:gd name="connsiteY12" fmla="*/ 414592 h 438883"/>
                <a:gd name="connsiteX13" fmla="*/ 35546 w 36059"/>
                <a:gd name="connsiteY13" fmla="*/ 438569 h 438883"/>
                <a:gd name="connsiteX14" fmla="*/ 32724 w 36059"/>
                <a:gd name="connsiteY14" fmla="*/ 427734 h 438883"/>
                <a:gd name="connsiteX15" fmla="*/ 30822 w 36059"/>
                <a:gd name="connsiteY15" fmla="*/ 410102 h 438883"/>
                <a:gd name="connsiteX16" fmla="*/ 29482 w 36059"/>
                <a:gd name="connsiteY16" fmla="*/ 398129 h 438883"/>
                <a:gd name="connsiteX17" fmla="*/ 26021 w 36059"/>
                <a:gd name="connsiteY17" fmla="*/ 360464 h 438883"/>
                <a:gd name="connsiteX18" fmla="*/ 20751 w 36059"/>
                <a:gd name="connsiteY18" fmla="*/ 325964 h 438883"/>
                <a:gd name="connsiteX19" fmla="*/ 16885 w 36059"/>
                <a:gd name="connsiteY19" fmla="*/ 298760 h 438883"/>
                <a:gd name="connsiteX20" fmla="*/ 14141 w 36059"/>
                <a:gd name="connsiteY20" fmla="*/ 280644 h 438883"/>
                <a:gd name="connsiteX21" fmla="*/ 11179 w 36059"/>
                <a:gd name="connsiteY21" fmla="*/ 254500 h 438883"/>
                <a:gd name="connsiteX22" fmla="*/ 9620 w 36059"/>
                <a:gd name="connsiteY22" fmla="*/ 242028 h 438883"/>
                <a:gd name="connsiteX23" fmla="*/ 7718 w 36059"/>
                <a:gd name="connsiteY23" fmla="*/ 223212 h 438883"/>
                <a:gd name="connsiteX24" fmla="*/ 7625 w 36059"/>
                <a:gd name="connsiteY24" fmla="*/ 222073 h 438883"/>
                <a:gd name="connsiteX25" fmla="*/ 6066 w 36059"/>
                <a:gd name="connsiteY25" fmla="*/ 194012 h 438883"/>
                <a:gd name="connsiteX26" fmla="*/ 4179 w 36059"/>
                <a:gd name="connsiteY26" fmla="*/ 167743 h 438883"/>
                <a:gd name="connsiteX27" fmla="*/ 4179 w 36059"/>
                <a:gd name="connsiteY27" fmla="*/ 166589 h 438883"/>
                <a:gd name="connsiteX28" fmla="*/ 2729 w 36059"/>
                <a:gd name="connsiteY28" fmla="*/ 137327 h 438883"/>
                <a:gd name="connsiteX29" fmla="*/ 1654 w 36059"/>
                <a:gd name="connsiteY29" fmla="*/ 86131 h 438883"/>
                <a:gd name="connsiteX30" fmla="*/ -295 w 36059"/>
                <a:gd name="connsiteY30" fmla="*/ 33344 h 438883"/>
                <a:gd name="connsiteX31" fmla="*/ 703 w 36059"/>
                <a:gd name="connsiteY31" fmla="*/ 2897 h 438883"/>
                <a:gd name="connsiteX32" fmla="*/ 1966 w 36059"/>
                <a:gd name="connsiteY32" fmla="*/ -315 h 438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6059" h="438883">
                  <a:moveTo>
                    <a:pt x="1966" y="-315"/>
                  </a:moveTo>
                  <a:cubicBezTo>
                    <a:pt x="1872" y="10052"/>
                    <a:pt x="1358" y="20451"/>
                    <a:pt x="1389" y="30865"/>
                  </a:cubicBezTo>
                  <a:cubicBezTo>
                    <a:pt x="1389" y="40608"/>
                    <a:pt x="1217" y="50461"/>
                    <a:pt x="2558" y="60205"/>
                  </a:cubicBezTo>
                  <a:cubicBezTo>
                    <a:pt x="2729" y="60953"/>
                    <a:pt x="2834" y="61714"/>
                    <a:pt x="2870" y="62481"/>
                  </a:cubicBezTo>
                  <a:cubicBezTo>
                    <a:pt x="2620" y="73394"/>
                    <a:pt x="4616" y="84307"/>
                    <a:pt x="4242" y="95313"/>
                  </a:cubicBezTo>
                  <a:cubicBezTo>
                    <a:pt x="3727" y="111090"/>
                    <a:pt x="4772" y="126851"/>
                    <a:pt x="5614" y="142581"/>
                  </a:cubicBezTo>
                  <a:cubicBezTo>
                    <a:pt x="6658" y="162131"/>
                    <a:pt x="7968" y="181680"/>
                    <a:pt x="9074" y="201230"/>
                  </a:cubicBezTo>
                  <a:cubicBezTo>
                    <a:pt x="9885" y="215791"/>
                    <a:pt x="11039" y="230352"/>
                    <a:pt x="12442" y="244881"/>
                  </a:cubicBezTo>
                  <a:cubicBezTo>
                    <a:pt x="14302" y="263963"/>
                    <a:pt x="16796" y="282983"/>
                    <a:pt x="19925" y="301924"/>
                  </a:cubicBezTo>
                  <a:cubicBezTo>
                    <a:pt x="22279" y="316111"/>
                    <a:pt x="23994" y="330407"/>
                    <a:pt x="26270" y="344609"/>
                  </a:cubicBezTo>
                  <a:cubicBezTo>
                    <a:pt x="27628" y="354696"/>
                    <a:pt x="28420" y="364845"/>
                    <a:pt x="28640" y="375025"/>
                  </a:cubicBezTo>
                  <a:cubicBezTo>
                    <a:pt x="29061" y="383646"/>
                    <a:pt x="30012" y="392267"/>
                    <a:pt x="31243" y="400810"/>
                  </a:cubicBezTo>
                  <a:cubicBezTo>
                    <a:pt x="31914" y="405409"/>
                    <a:pt x="32069" y="410008"/>
                    <a:pt x="32428" y="414592"/>
                  </a:cubicBezTo>
                  <a:cubicBezTo>
                    <a:pt x="33067" y="422651"/>
                    <a:pt x="34798" y="430540"/>
                    <a:pt x="35546" y="438569"/>
                  </a:cubicBezTo>
                  <a:cubicBezTo>
                    <a:pt x="33005" y="435451"/>
                    <a:pt x="33348" y="431413"/>
                    <a:pt x="32724" y="427734"/>
                  </a:cubicBezTo>
                  <a:cubicBezTo>
                    <a:pt x="31726" y="421888"/>
                    <a:pt x="30526" y="416041"/>
                    <a:pt x="30822" y="410102"/>
                  </a:cubicBezTo>
                  <a:cubicBezTo>
                    <a:pt x="30779" y="406079"/>
                    <a:pt x="30330" y="402057"/>
                    <a:pt x="29482" y="398129"/>
                  </a:cubicBezTo>
                  <a:cubicBezTo>
                    <a:pt x="27564" y="385657"/>
                    <a:pt x="27564" y="372982"/>
                    <a:pt x="26021" y="360464"/>
                  </a:cubicBezTo>
                  <a:cubicBezTo>
                    <a:pt x="24602" y="348927"/>
                    <a:pt x="22466" y="337469"/>
                    <a:pt x="20751" y="325964"/>
                  </a:cubicBezTo>
                  <a:cubicBezTo>
                    <a:pt x="19395" y="316906"/>
                    <a:pt x="18195" y="307817"/>
                    <a:pt x="16885" y="298760"/>
                  </a:cubicBezTo>
                  <a:cubicBezTo>
                    <a:pt x="15996" y="292726"/>
                    <a:pt x="14921" y="286709"/>
                    <a:pt x="14141" y="280644"/>
                  </a:cubicBezTo>
                  <a:cubicBezTo>
                    <a:pt x="13019" y="271945"/>
                    <a:pt x="11319" y="263293"/>
                    <a:pt x="11179" y="254500"/>
                  </a:cubicBezTo>
                  <a:cubicBezTo>
                    <a:pt x="10970" y="250307"/>
                    <a:pt x="10448" y="246144"/>
                    <a:pt x="9620" y="242028"/>
                  </a:cubicBezTo>
                  <a:cubicBezTo>
                    <a:pt x="8591" y="235792"/>
                    <a:pt x="9620" y="229323"/>
                    <a:pt x="7718" y="223212"/>
                  </a:cubicBezTo>
                  <a:cubicBezTo>
                    <a:pt x="7623" y="222837"/>
                    <a:pt x="7592" y="222463"/>
                    <a:pt x="7625" y="222073"/>
                  </a:cubicBezTo>
                  <a:cubicBezTo>
                    <a:pt x="8248" y="212720"/>
                    <a:pt x="6814" y="203366"/>
                    <a:pt x="6066" y="194012"/>
                  </a:cubicBezTo>
                  <a:cubicBezTo>
                    <a:pt x="5427" y="185266"/>
                    <a:pt x="6237" y="176380"/>
                    <a:pt x="4179" y="167743"/>
                  </a:cubicBezTo>
                  <a:cubicBezTo>
                    <a:pt x="4117" y="167353"/>
                    <a:pt x="4117" y="166963"/>
                    <a:pt x="4179" y="166589"/>
                  </a:cubicBezTo>
                  <a:cubicBezTo>
                    <a:pt x="4896" y="156784"/>
                    <a:pt x="3462" y="147040"/>
                    <a:pt x="2729" y="137327"/>
                  </a:cubicBezTo>
                  <a:cubicBezTo>
                    <a:pt x="1451" y="120179"/>
                    <a:pt x="2729" y="103155"/>
                    <a:pt x="1654" y="86131"/>
                  </a:cubicBezTo>
                  <a:cubicBezTo>
                    <a:pt x="516" y="68545"/>
                    <a:pt x="-1106" y="50960"/>
                    <a:pt x="-295" y="33344"/>
                  </a:cubicBezTo>
                  <a:cubicBezTo>
                    <a:pt x="173" y="23195"/>
                    <a:pt x="578" y="13077"/>
                    <a:pt x="703" y="2897"/>
                  </a:cubicBezTo>
                  <a:cubicBezTo>
                    <a:pt x="483" y="1673"/>
                    <a:pt x="973" y="432"/>
                    <a:pt x="1966" y="-315"/>
                  </a:cubicBezTo>
                  <a:close/>
                </a:path>
              </a:pathLst>
            </a:custGeom>
            <a:solidFill>
              <a:srgbClr val="270000"/>
            </a:solidFill>
            <a:ln w="1557" cap="flat">
              <a:noFill/>
              <a:prstDash val="solid"/>
              <a:miter/>
            </a:ln>
          </p:spPr>
          <p:txBody>
            <a:bodyPr rtlCol="0" anchor="ctr"/>
            <a:lstStyle/>
            <a:p>
              <a:endParaRPr lang="es-CO"/>
            </a:p>
          </p:txBody>
        </p:sp>
        <p:sp>
          <p:nvSpPr>
            <p:cNvPr id="1216" name="Freeform: Shape 1215">
              <a:extLst>
                <a:ext uri="{FF2B5EF4-FFF2-40B4-BE49-F238E27FC236}">
                  <a16:creationId xmlns:a16="http://schemas.microsoft.com/office/drawing/2014/main" id="{20CD6F85-2FC3-84A5-0A21-4FE501C4061B}"/>
                </a:ext>
              </a:extLst>
            </p:cNvPr>
            <p:cNvSpPr/>
            <p:nvPr/>
          </p:nvSpPr>
          <p:spPr>
            <a:xfrm>
              <a:off x="4618274" y="6075392"/>
              <a:ext cx="1125" cy="2291"/>
            </a:xfrm>
            <a:custGeom>
              <a:avLst/>
              <a:gdLst>
                <a:gd name="connsiteX0" fmla="*/ -501 w 1125"/>
                <a:gd name="connsiteY0" fmla="*/ -315 h 2291"/>
                <a:gd name="connsiteX1" fmla="*/ 575 w 1125"/>
                <a:gd name="connsiteY1" fmla="*/ 1977 h 2291"/>
                <a:gd name="connsiteX2" fmla="*/ -501 w 1125"/>
                <a:gd name="connsiteY2" fmla="*/ -315 h 2291"/>
              </a:gdLst>
              <a:ahLst/>
              <a:cxnLst>
                <a:cxn ang="0">
                  <a:pos x="connsiteX0" y="connsiteY0"/>
                </a:cxn>
                <a:cxn ang="0">
                  <a:pos x="connsiteX1" y="connsiteY1"/>
                </a:cxn>
                <a:cxn ang="0">
                  <a:pos x="connsiteX2" y="connsiteY2"/>
                </a:cxn>
              </a:cxnLst>
              <a:rect l="l" t="t" r="r" b="b"/>
              <a:pathLst>
                <a:path w="1125" h="2291">
                  <a:moveTo>
                    <a:pt x="-501" y="-315"/>
                  </a:moveTo>
                  <a:cubicBezTo>
                    <a:pt x="310" y="139"/>
                    <a:pt x="746" y="1062"/>
                    <a:pt x="575" y="1977"/>
                  </a:cubicBezTo>
                  <a:cubicBezTo>
                    <a:pt x="-173" y="1467"/>
                    <a:pt x="-594" y="588"/>
                    <a:pt x="-501" y="-315"/>
                  </a:cubicBezTo>
                  <a:close/>
                </a:path>
              </a:pathLst>
            </a:custGeom>
            <a:solidFill>
              <a:srgbClr val="020202"/>
            </a:solidFill>
            <a:ln w="1557" cap="flat">
              <a:noFill/>
              <a:prstDash val="solid"/>
              <a:miter/>
            </a:ln>
          </p:spPr>
          <p:txBody>
            <a:bodyPr rtlCol="0" anchor="ctr"/>
            <a:lstStyle/>
            <a:p>
              <a:endParaRPr lang="es-CO"/>
            </a:p>
          </p:txBody>
        </p:sp>
        <p:sp>
          <p:nvSpPr>
            <p:cNvPr id="1217" name="Freeform: Shape 1216">
              <a:extLst>
                <a:ext uri="{FF2B5EF4-FFF2-40B4-BE49-F238E27FC236}">
                  <a16:creationId xmlns:a16="http://schemas.microsoft.com/office/drawing/2014/main" id="{1FC47477-5997-8FD8-742D-63F290902564}"/>
                </a:ext>
              </a:extLst>
            </p:cNvPr>
            <p:cNvSpPr/>
            <p:nvPr/>
          </p:nvSpPr>
          <p:spPr>
            <a:xfrm>
              <a:off x="4602107" y="5963364"/>
              <a:ext cx="1135" cy="2291"/>
            </a:xfrm>
            <a:custGeom>
              <a:avLst/>
              <a:gdLst>
                <a:gd name="connsiteX0" fmla="*/ -501 w 1135"/>
                <a:gd name="connsiteY0" fmla="*/ -315 h 2291"/>
                <a:gd name="connsiteX1" fmla="*/ 591 w 1135"/>
                <a:gd name="connsiteY1" fmla="*/ 1977 h 2291"/>
                <a:gd name="connsiteX2" fmla="*/ -501 w 1135"/>
                <a:gd name="connsiteY2" fmla="*/ -315 h 2291"/>
              </a:gdLst>
              <a:ahLst/>
              <a:cxnLst>
                <a:cxn ang="0">
                  <a:pos x="connsiteX0" y="connsiteY0"/>
                </a:cxn>
                <a:cxn ang="0">
                  <a:pos x="connsiteX1" y="connsiteY1"/>
                </a:cxn>
                <a:cxn ang="0">
                  <a:pos x="connsiteX2" y="connsiteY2"/>
                </a:cxn>
              </a:cxnLst>
              <a:rect l="l" t="t" r="r" b="b"/>
              <a:pathLst>
                <a:path w="1135" h="2291">
                  <a:moveTo>
                    <a:pt x="-501" y="-315"/>
                  </a:moveTo>
                  <a:cubicBezTo>
                    <a:pt x="310" y="144"/>
                    <a:pt x="746" y="1060"/>
                    <a:pt x="591" y="1977"/>
                  </a:cubicBezTo>
                  <a:cubicBezTo>
                    <a:pt x="-173" y="1478"/>
                    <a:pt x="-594" y="594"/>
                    <a:pt x="-501" y="-315"/>
                  </a:cubicBezTo>
                  <a:close/>
                </a:path>
              </a:pathLst>
            </a:custGeom>
            <a:solidFill>
              <a:srgbClr val="020202"/>
            </a:solidFill>
            <a:ln w="1557" cap="flat">
              <a:noFill/>
              <a:prstDash val="solid"/>
              <a:miter/>
            </a:ln>
          </p:spPr>
          <p:txBody>
            <a:bodyPr rtlCol="0" anchor="ctr"/>
            <a:lstStyle/>
            <a:p>
              <a:endParaRPr lang="es-CO"/>
            </a:p>
          </p:txBody>
        </p:sp>
        <p:sp>
          <p:nvSpPr>
            <p:cNvPr id="1218" name="Freeform: Shape 1217">
              <a:extLst>
                <a:ext uri="{FF2B5EF4-FFF2-40B4-BE49-F238E27FC236}">
                  <a16:creationId xmlns:a16="http://schemas.microsoft.com/office/drawing/2014/main" id="{C1426CC4-EEFA-4CAE-E458-D0AC816AD5BE}"/>
                </a:ext>
              </a:extLst>
            </p:cNvPr>
            <p:cNvSpPr/>
            <p:nvPr/>
          </p:nvSpPr>
          <p:spPr>
            <a:xfrm>
              <a:off x="4619427" y="6097327"/>
              <a:ext cx="1107" cy="2276"/>
            </a:xfrm>
            <a:custGeom>
              <a:avLst/>
              <a:gdLst>
                <a:gd name="connsiteX0" fmla="*/ -500 w 1107"/>
                <a:gd name="connsiteY0" fmla="*/ -315 h 2276"/>
                <a:gd name="connsiteX1" fmla="*/ 544 w 1107"/>
                <a:gd name="connsiteY1" fmla="*/ 1961 h 2276"/>
                <a:gd name="connsiteX2" fmla="*/ -500 w 1107"/>
                <a:gd name="connsiteY2" fmla="*/ -315 h 2276"/>
              </a:gdLst>
              <a:ahLst/>
              <a:cxnLst>
                <a:cxn ang="0">
                  <a:pos x="connsiteX0" y="connsiteY0"/>
                </a:cxn>
                <a:cxn ang="0">
                  <a:pos x="connsiteX1" y="connsiteY1"/>
                </a:cxn>
                <a:cxn ang="0">
                  <a:pos x="connsiteX2" y="connsiteY2"/>
                </a:cxn>
              </a:cxnLst>
              <a:rect l="l" t="t" r="r" b="b"/>
              <a:pathLst>
                <a:path w="1107" h="2276">
                  <a:moveTo>
                    <a:pt x="-500" y="-315"/>
                  </a:moveTo>
                  <a:cubicBezTo>
                    <a:pt x="310" y="128"/>
                    <a:pt x="747" y="1056"/>
                    <a:pt x="544" y="1961"/>
                  </a:cubicBezTo>
                  <a:cubicBezTo>
                    <a:pt x="-189" y="1452"/>
                    <a:pt x="-594" y="579"/>
                    <a:pt x="-500" y="-315"/>
                  </a:cubicBezTo>
                  <a:close/>
                </a:path>
              </a:pathLst>
            </a:custGeom>
            <a:solidFill>
              <a:srgbClr val="020202"/>
            </a:solidFill>
            <a:ln w="1557" cap="flat">
              <a:noFill/>
              <a:prstDash val="solid"/>
              <a:miter/>
            </a:ln>
          </p:spPr>
          <p:txBody>
            <a:bodyPr rtlCol="0" anchor="ctr"/>
            <a:lstStyle/>
            <a:p>
              <a:endParaRPr lang="es-CO"/>
            </a:p>
          </p:txBody>
        </p:sp>
        <p:sp>
          <p:nvSpPr>
            <p:cNvPr id="1219" name="Freeform: Shape 1218">
              <a:extLst>
                <a:ext uri="{FF2B5EF4-FFF2-40B4-BE49-F238E27FC236}">
                  <a16:creationId xmlns:a16="http://schemas.microsoft.com/office/drawing/2014/main" id="{B5DA7F11-32A4-0353-B14E-4B142EC10211}"/>
                </a:ext>
              </a:extLst>
            </p:cNvPr>
            <p:cNvSpPr/>
            <p:nvPr/>
          </p:nvSpPr>
          <p:spPr>
            <a:xfrm>
              <a:off x="4617120" y="6063840"/>
              <a:ext cx="1135" cy="2291"/>
            </a:xfrm>
            <a:custGeom>
              <a:avLst/>
              <a:gdLst>
                <a:gd name="connsiteX0" fmla="*/ -501 w 1135"/>
                <a:gd name="connsiteY0" fmla="*/ -315 h 2291"/>
                <a:gd name="connsiteX1" fmla="*/ 591 w 1135"/>
                <a:gd name="connsiteY1" fmla="*/ 1977 h 2291"/>
                <a:gd name="connsiteX2" fmla="*/ -501 w 1135"/>
                <a:gd name="connsiteY2" fmla="*/ -315 h 2291"/>
              </a:gdLst>
              <a:ahLst/>
              <a:cxnLst>
                <a:cxn ang="0">
                  <a:pos x="connsiteX0" y="connsiteY0"/>
                </a:cxn>
                <a:cxn ang="0">
                  <a:pos x="connsiteX1" y="connsiteY1"/>
                </a:cxn>
                <a:cxn ang="0">
                  <a:pos x="connsiteX2" y="connsiteY2"/>
                </a:cxn>
              </a:cxnLst>
              <a:rect l="l" t="t" r="r" b="b"/>
              <a:pathLst>
                <a:path w="1135" h="2291">
                  <a:moveTo>
                    <a:pt x="-501" y="-315"/>
                  </a:moveTo>
                  <a:cubicBezTo>
                    <a:pt x="310" y="144"/>
                    <a:pt x="746" y="1060"/>
                    <a:pt x="591" y="1977"/>
                  </a:cubicBezTo>
                  <a:cubicBezTo>
                    <a:pt x="-173" y="1481"/>
                    <a:pt x="-594" y="594"/>
                    <a:pt x="-501" y="-315"/>
                  </a:cubicBezTo>
                  <a:close/>
                </a:path>
              </a:pathLst>
            </a:custGeom>
            <a:solidFill>
              <a:srgbClr val="020202"/>
            </a:solidFill>
            <a:ln w="1557" cap="flat">
              <a:noFill/>
              <a:prstDash val="solid"/>
              <a:miter/>
            </a:ln>
          </p:spPr>
          <p:txBody>
            <a:bodyPr rtlCol="0" anchor="ctr"/>
            <a:lstStyle/>
            <a:p>
              <a:endParaRPr lang="es-CO"/>
            </a:p>
          </p:txBody>
        </p:sp>
        <p:sp>
          <p:nvSpPr>
            <p:cNvPr id="1220" name="Freeform: Shape 1219">
              <a:extLst>
                <a:ext uri="{FF2B5EF4-FFF2-40B4-BE49-F238E27FC236}">
                  <a16:creationId xmlns:a16="http://schemas.microsoft.com/office/drawing/2014/main" id="{7FB497FC-5E46-2EFA-84E3-97EA4B3245A5}"/>
                </a:ext>
              </a:extLst>
            </p:cNvPr>
            <p:cNvSpPr/>
            <p:nvPr/>
          </p:nvSpPr>
          <p:spPr>
            <a:xfrm>
              <a:off x="4606735" y="5937952"/>
              <a:ext cx="1106" cy="1153"/>
            </a:xfrm>
            <a:custGeom>
              <a:avLst/>
              <a:gdLst>
                <a:gd name="connsiteX0" fmla="*/ 593 w 1106"/>
                <a:gd name="connsiteY0" fmla="*/ -315 h 1153"/>
                <a:gd name="connsiteX1" fmla="*/ -514 w 1106"/>
                <a:gd name="connsiteY1" fmla="*/ 839 h 1153"/>
                <a:gd name="connsiteX2" fmla="*/ 593 w 1106"/>
                <a:gd name="connsiteY2" fmla="*/ -315 h 1153"/>
              </a:gdLst>
              <a:ahLst/>
              <a:cxnLst>
                <a:cxn ang="0">
                  <a:pos x="connsiteX0" y="connsiteY0"/>
                </a:cxn>
                <a:cxn ang="0">
                  <a:pos x="connsiteX1" y="connsiteY1"/>
                </a:cxn>
                <a:cxn ang="0">
                  <a:pos x="connsiteX2" y="connsiteY2"/>
                </a:cxn>
              </a:cxnLst>
              <a:rect l="l" t="t" r="r" b="b"/>
              <a:pathLst>
                <a:path w="1106" h="1153">
                  <a:moveTo>
                    <a:pt x="593" y="-315"/>
                  </a:moveTo>
                  <a:cubicBezTo>
                    <a:pt x="235" y="75"/>
                    <a:pt x="-140" y="465"/>
                    <a:pt x="-514" y="839"/>
                  </a:cubicBezTo>
                  <a:cubicBezTo>
                    <a:pt x="-171" y="434"/>
                    <a:pt x="235" y="75"/>
                    <a:pt x="593" y="-315"/>
                  </a:cubicBezTo>
                  <a:close/>
                </a:path>
              </a:pathLst>
            </a:custGeom>
            <a:solidFill>
              <a:srgbClr val="020202"/>
            </a:solidFill>
            <a:ln w="1557" cap="flat">
              <a:noFill/>
              <a:prstDash val="solid"/>
              <a:miter/>
            </a:ln>
          </p:spPr>
          <p:txBody>
            <a:bodyPr rtlCol="0" anchor="ctr"/>
            <a:lstStyle/>
            <a:p>
              <a:endParaRPr lang="es-CO"/>
            </a:p>
          </p:txBody>
        </p:sp>
        <p:sp>
          <p:nvSpPr>
            <p:cNvPr id="1221" name="Freeform: Shape 1220">
              <a:extLst>
                <a:ext uri="{FF2B5EF4-FFF2-40B4-BE49-F238E27FC236}">
                  <a16:creationId xmlns:a16="http://schemas.microsoft.com/office/drawing/2014/main" id="{F1FDFBC8-35E7-4B9C-0436-861EE09C003A}"/>
                </a:ext>
              </a:extLst>
            </p:cNvPr>
            <p:cNvSpPr/>
            <p:nvPr/>
          </p:nvSpPr>
          <p:spPr>
            <a:xfrm>
              <a:off x="4603274" y="5948351"/>
              <a:ext cx="1106" cy="1153"/>
            </a:xfrm>
            <a:custGeom>
              <a:avLst/>
              <a:gdLst>
                <a:gd name="connsiteX0" fmla="*/ 593 w 1106"/>
                <a:gd name="connsiteY0" fmla="*/ -315 h 1153"/>
                <a:gd name="connsiteX1" fmla="*/ -514 w 1106"/>
                <a:gd name="connsiteY1" fmla="*/ 839 h 1153"/>
                <a:gd name="connsiteX2" fmla="*/ 593 w 1106"/>
                <a:gd name="connsiteY2" fmla="*/ -315 h 1153"/>
              </a:gdLst>
              <a:ahLst/>
              <a:cxnLst>
                <a:cxn ang="0">
                  <a:pos x="connsiteX0" y="connsiteY0"/>
                </a:cxn>
                <a:cxn ang="0">
                  <a:pos x="connsiteX1" y="connsiteY1"/>
                </a:cxn>
                <a:cxn ang="0">
                  <a:pos x="connsiteX2" y="connsiteY2"/>
                </a:cxn>
              </a:cxnLst>
              <a:rect l="l" t="t" r="r" b="b"/>
              <a:pathLst>
                <a:path w="1106" h="1153">
                  <a:moveTo>
                    <a:pt x="593" y="-315"/>
                  </a:moveTo>
                  <a:cubicBezTo>
                    <a:pt x="235" y="75"/>
                    <a:pt x="-140" y="449"/>
                    <a:pt x="-514" y="839"/>
                  </a:cubicBezTo>
                  <a:cubicBezTo>
                    <a:pt x="-140" y="449"/>
                    <a:pt x="172" y="75"/>
                    <a:pt x="593" y="-315"/>
                  </a:cubicBezTo>
                  <a:close/>
                </a:path>
              </a:pathLst>
            </a:custGeom>
            <a:solidFill>
              <a:srgbClr val="020202"/>
            </a:solidFill>
            <a:ln w="1557" cap="flat">
              <a:noFill/>
              <a:prstDash val="solid"/>
              <a:miter/>
            </a:ln>
          </p:spPr>
          <p:txBody>
            <a:bodyPr rtlCol="0" anchor="ctr"/>
            <a:lstStyle/>
            <a:p>
              <a:endParaRPr lang="es-CO"/>
            </a:p>
          </p:txBody>
        </p:sp>
        <p:sp>
          <p:nvSpPr>
            <p:cNvPr id="1222" name="Freeform: Shape 1221">
              <a:extLst>
                <a:ext uri="{FF2B5EF4-FFF2-40B4-BE49-F238E27FC236}">
                  <a16:creationId xmlns:a16="http://schemas.microsoft.com/office/drawing/2014/main" id="{50D7C049-BA91-4D06-C3CC-0FBF18CC76F5}"/>
                </a:ext>
              </a:extLst>
            </p:cNvPr>
            <p:cNvSpPr/>
            <p:nvPr/>
          </p:nvSpPr>
          <p:spPr>
            <a:xfrm>
              <a:off x="4602120" y="5956442"/>
              <a:ext cx="1060" cy="1153"/>
            </a:xfrm>
            <a:custGeom>
              <a:avLst/>
              <a:gdLst>
                <a:gd name="connsiteX0" fmla="*/ 547 w 1060"/>
                <a:gd name="connsiteY0" fmla="*/ -315 h 1153"/>
                <a:gd name="connsiteX1" fmla="*/ -514 w 1060"/>
                <a:gd name="connsiteY1" fmla="*/ 839 h 1153"/>
              </a:gdLst>
              <a:ahLst/>
              <a:cxnLst>
                <a:cxn ang="0">
                  <a:pos x="connsiteX0" y="connsiteY0"/>
                </a:cxn>
                <a:cxn ang="0">
                  <a:pos x="connsiteX1" y="connsiteY1"/>
                </a:cxn>
              </a:cxnLst>
              <a:rect l="l" t="t" r="r" b="b"/>
              <a:pathLst>
                <a:path w="1060" h="1153">
                  <a:moveTo>
                    <a:pt x="547" y="-315"/>
                  </a:moveTo>
                  <a:lnTo>
                    <a:pt x="-514" y="839"/>
                  </a:lnTo>
                  <a:close/>
                </a:path>
              </a:pathLst>
            </a:custGeom>
            <a:solidFill>
              <a:srgbClr val="020202"/>
            </a:solidFill>
            <a:ln w="1557" cap="flat">
              <a:noFill/>
              <a:prstDash val="solid"/>
              <a:miter/>
            </a:ln>
          </p:spPr>
          <p:txBody>
            <a:bodyPr rtlCol="0" anchor="ctr"/>
            <a:lstStyle/>
            <a:p>
              <a:endParaRPr lang="es-CO"/>
            </a:p>
          </p:txBody>
        </p:sp>
        <p:sp>
          <p:nvSpPr>
            <p:cNvPr id="1223" name="Freeform: Shape 1222">
              <a:extLst>
                <a:ext uri="{FF2B5EF4-FFF2-40B4-BE49-F238E27FC236}">
                  <a16:creationId xmlns:a16="http://schemas.microsoft.com/office/drawing/2014/main" id="{F82E4F2B-CD30-4D4F-6F76-7FBD4C2C2658}"/>
                </a:ext>
              </a:extLst>
            </p:cNvPr>
            <p:cNvSpPr/>
            <p:nvPr/>
          </p:nvSpPr>
          <p:spPr>
            <a:xfrm>
              <a:off x="4603274" y="5972608"/>
              <a:ext cx="1106" cy="1153"/>
            </a:xfrm>
            <a:custGeom>
              <a:avLst/>
              <a:gdLst>
                <a:gd name="connsiteX0" fmla="*/ -514 w 1106"/>
                <a:gd name="connsiteY0" fmla="*/ -315 h 1153"/>
                <a:gd name="connsiteX1" fmla="*/ 593 w 1106"/>
                <a:gd name="connsiteY1" fmla="*/ 839 h 1153"/>
                <a:gd name="connsiteX2" fmla="*/ -514 w 1106"/>
                <a:gd name="connsiteY2" fmla="*/ -315 h 1153"/>
              </a:gdLst>
              <a:ahLst/>
              <a:cxnLst>
                <a:cxn ang="0">
                  <a:pos x="connsiteX0" y="connsiteY0"/>
                </a:cxn>
                <a:cxn ang="0">
                  <a:pos x="connsiteX1" y="connsiteY1"/>
                </a:cxn>
                <a:cxn ang="0">
                  <a:pos x="connsiteX2" y="connsiteY2"/>
                </a:cxn>
              </a:cxnLst>
              <a:rect l="l" t="t" r="r" b="b"/>
              <a:pathLst>
                <a:path w="1106" h="1153">
                  <a:moveTo>
                    <a:pt x="-514" y="-315"/>
                  </a:moveTo>
                  <a:cubicBezTo>
                    <a:pt x="-140" y="59"/>
                    <a:pt x="219" y="449"/>
                    <a:pt x="593" y="839"/>
                  </a:cubicBezTo>
                  <a:cubicBezTo>
                    <a:pt x="172" y="449"/>
                    <a:pt x="-140" y="75"/>
                    <a:pt x="-514" y="-315"/>
                  </a:cubicBezTo>
                  <a:close/>
                </a:path>
              </a:pathLst>
            </a:custGeom>
            <a:solidFill>
              <a:srgbClr val="020202"/>
            </a:solidFill>
            <a:ln w="1557" cap="flat">
              <a:noFill/>
              <a:prstDash val="solid"/>
              <a:miter/>
            </a:ln>
          </p:spPr>
          <p:txBody>
            <a:bodyPr rtlCol="0" anchor="ctr"/>
            <a:lstStyle/>
            <a:p>
              <a:endParaRPr lang="es-CO"/>
            </a:p>
          </p:txBody>
        </p:sp>
        <p:sp>
          <p:nvSpPr>
            <p:cNvPr id="1224" name="Freeform: Shape 1223">
              <a:extLst>
                <a:ext uri="{FF2B5EF4-FFF2-40B4-BE49-F238E27FC236}">
                  <a16:creationId xmlns:a16="http://schemas.microsoft.com/office/drawing/2014/main" id="{FB3193F2-A973-9019-C67A-328E87D2BA11}"/>
                </a:ext>
              </a:extLst>
            </p:cNvPr>
            <p:cNvSpPr/>
            <p:nvPr/>
          </p:nvSpPr>
          <p:spPr>
            <a:xfrm>
              <a:off x="4604428" y="5979530"/>
              <a:ext cx="982" cy="1122"/>
            </a:xfrm>
            <a:custGeom>
              <a:avLst/>
              <a:gdLst>
                <a:gd name="connsiteX0" fmla="*/ -514 w 982"/>
                <a:gd name="connsiteY0" fmla="*/ -315 h 1122"/>
                <a:gd name="connsiteX1" fmla="*/ 468 w 982"/>
                <a:gd name="connsiteY1" fmla="*/ 808 h 1122"/>
              </a:gdLst>
              <a:ahLst/>
              <a:cxnLst>
                <a:cxn ang="0">
                  <a:pos x="connsiteX0" y="connsiteY0"/>
                </a:cxn>
                <a:cxn ang="0">
                  <a:pos x="connsiteX1" y="connsiteY1"/>
                </a:cxn>
              </a:cxnLst>
              <a:rect l="l" t="t" r="r" b="b"/>
              <a:pathLst>
                <a:path w="982" h="1122">
                  <a:moveTo>
                    <a:pt x="-514" y="-315"/>
                  </a:moveTo>
                  <a:lnTo>
                    <a:pt x="468" y="808"/>
                  </a:lnTo>
                  <a:close/>
                </a:path>
              </a:pathLst>
            </a:custGeom>
            <a:solidFill>
              <a:srgbClr val="020202"/>
            </a:solidFill>
            <a:ln w="1557" cap="flat">
              <a:noFill/>
              <a:prstDash val="solid"/>
              <a:miter/>
            </a:ln>
          </p:spPr>
          <p:txBody>
            <a:bodyPr rtlCol="0" anchor="ctr"/>
            <a:lstStyle/>
            <a:p>
              <a:endParaRPr lang="es-CO"/>
            </a:p>
          </p:txBody>
        </p:sp>
        <p:sp>
          <p:nvSpPr>
            <p:cNvPr id="1225" name="Freeform: Shape 1224">
              <a:extLst>
                <a:ext uri="{FF2B5EF4-FFF2-40B4-BE49-F238E27FC236}">
                  <a16:creationId xmlns:a16="http://schemas.microsoft.com/office/drawing/2014/main" id="{2C8CD7EC-76A8-135C-72AD-7FB33675DC21}"/>
                </a:ext>
              </a:extLst>
            </p:cNvPr>
            <p:cNvSpPr/>
            <p:nvPr/>
          </p:nvSpPr>
          <p:spPr>
            <a:xfrm>
              <a:off x="4607904" y="6004942"/>
              <a:ext cx="1028" cy="1138"/>
            </a:xfrm>
            <a:custGeom>
              <a:avLst/>
              <a:gdLst>
                <a:gd name="connsiteX0" fmla="*/ -514 w 1028"/>
                <a:gd name="connsiteY0" fmla="*/ -315 h 1138"/>
                <a:gd name="connsiteX1" fmla="*/ 515 w 1028"/>
                <a:gd name="connsiteY1" fmla="*/ 823 h 1138"/>
              </a:gdLst>
              <a:ahLst/>
              <a:cxnLst>
                <a:cxn ang="0">
                  <a:pos x="connsiteX0" y="connsiteY0"/>
                </a:cxn>
                <a:cxn ang="0">
                  <a:pos x="connsiteX1" y="connsiteY1"/>
                </a:cxn>
              </a:cxnLst>
              <a:rect l="l" t="t" r="r" b="b"/>
              <a:pathLst>
                <a:path w="1028" h="1138">
                  <a:moveTo>
                    <a:pt x="-514" y="-315"/>
                  </a:moveTo>
                  <a:lnTo>
                    <a:pt x="515" y="823"/>
                  </a:lnTo>
                  <a:close/>
                </a:path>
              </a:pathLst>
            </a:custGeom>
            <a:solidFill>
              <a:srgbClr val="020202"/>
            </a:solidFill>
            <a:ln w="1557" cap="flat">
              <a:noFill/>
              <a:prstDash val="solid"/>
              <a:miter/>
            </a:ln>
          </p:spPr>
          <p:txBody>
            <a:bodyPr rtlCol="0" anchor="ctr"/>
            <a:lstStyle/>
            <a:p>
              <a:endParaRPr lang="es-CO"/>
            </a:p>
          </p:txBody>
        </p:sp>
        <p:sp>
          <p:nvSpPr>
            <p:cNvPr id="1226" name="Freeform: Shape 1225">
              <a:extLst>
                <a:ext uri="{FF2B5EF4-FFF2-40B4-BE49-F238E27FC236}">
                  <a16:creationId xmlns:a16="http://schemas.microsoft.com/office/drawing/2014/main" id="{E18B8C91-C6E2-ED66-EAB0-3DAEE9C4956F}"/>
                </a:ext>
              </a:extLst>
            </p:cNvPr>
            <p:cNvSpPr/>
            <p:nvPr/>
          </p:nvSpPr>
          <p:spPr>
            <a:xfrm>
              <a:off x="4613672" y="6036121"/>
              <a:ext cx="1044" cy="1153"/>
            </a:xfrm>
            <a:custGeom>
              <a:avLst/>
              <a:gdLst>
                <a:gd name="connsiteX0" fmla="*/ -514 w 1044"/>
                <a:gd name="connsiteY0" fmla="*/ -315 h 1153"/>
                <a:gd name="connsiteX1" fmla="*/ 531 w 1044"/>
                <a:gd name="connsiteY1" fmla="*/ 839 h 1153"/>
              </a:gdLst>
              <a:ahLst/>
              <a:cxnLst>
                <a:cxn ang="0">
                  <a:pos x="connsiteX0" y="connsiteY0"/>
                </a:cxn>
                <a:cxn ang="0">
                  <a:pos x="connsiteX1" y="connsiteY1"/>
                </a:cxn>
              </a:cxnLst>
              <a:rect l="l" t="t" r="r" b="b"/>
              <a:pathLst>
                <a:path w="1044" h="1153">
                  <a:moveTo>
                    <a:pt x="-514" y="-315"/>
                  </a:moveTo>
                  <a:lnTo>
                    <a:pt x="531" y="839"/>
                  </a:lnTo>
                  <a:close/>
                </a:path>
              </a:pathLst>
            </a:custGeom>
            <a:solidFill>
              <a:srgbClr val="020202"/>
            </a:solidFill>
            <a:ln w="1557" cap="flat">
              <a:noFill/>
              <a:prstDash val="solid"/>
              <a:miter/>
            </a:ln>
          </p:spPr>
          <p:txBody>
            <a:bodyPr rtlCol="0" anchor="ctr"/>
            <a:lstStyle/>
            <a:p>
              <a:endParaRPr lang="es-CO"/>
            </a:p>
          </p:txBody>
        </p:sp>
        <p:sp>
          <p:nvSpPr>
            <p:cNvPr id="1227" name="Freeform: Shape 1226">
              <a:extLst>
                <a:ext uri="{FF2B5EF4-FFF2-40B4-BE49-F238E27FC236}">
                  <a16:creationId xmlns:a16="http://schemas.microsoft.com/office/drawing/2014/main" id="{6F8418D6-D4FF-43F2-C9D0-07DE6A56028D}"/>
                </a:ext>
              </a:extLst>
            </p:cNvPr>
            <p:cNvSpPr/>
            <p:nvPr/>
          </p:nvSpPr>
          <p:spPr>
            <a:xfrm>
              <a:off x="4615980" y="6054595"/>
              <a:ext cx="1028" cy="1153"/>
            </a:xfrm>
            <a:custGeom>
              <a:avLst/>
              <a:gdLst>
                <a:gd name="connsiteX0" fmla="*/ -514 w 1028"/>
                <a:gd name="connsiteY0" fmla="*/ -315 h 1153"/>
                <a:gd name="connsiteX1" fmla="*/ 515 w 1028"/>
                <a:gd name="connsiteY1" fmla="*/ 839 h 1153"/>
              </a:gdLst>
              <a:ahLst/>
              <a:cxnLst>
                <a:cxn ang="0">
                  <a:pos x="connsiteX0" y="connsiteY0"/>
                </a:cxn>
                <a:cxn ang="0">
                  <a:pos x="connsiteX1" y="connsiteY1"/>
                </a:cxn>
              </a:cxnLst>
              <a:rect l="l" t="t" r="r" b="b"/>
              <a:pathLst>
                <a:path w="1028" h="1153">
                  <a:moveTo>
                    <a:pt x="-514" y="-315"/>
                  </a:moveTo>
                  <a:lnTo>
                    <a:pt x="515" y="839"/>
                  </a:lnTo>
                  <a:close/>
                </a:path>
              </a:pathLst>
            </a:custGeom>
            <a:solidFill>
              <a:srgbClr val="020202"/>
            </a:solidFill>
            <a:ln w="1557" cap="flat">
              <a:noFill/>
              <a:prstDash val="solid"/>
              <a:miter/>
            </a:ln>
          </p:spPr>
          <p:txBody>
            <a:bodyPr rtlCol="0" anchor="ctr"/>
            <a:lstStyle/>
            <a:p>
              <a:endParaRPr lang="es-CO"/>
            </a:p>
          </p:txBody>
        </p:sp>
        <p:sp>
          <p:nvSpPr>
            <p:cNvPr id="1228" name="Freeform: Shape 1227">
              <a:extLst>
                <a:ext uri="{FF2B5EF4-FFF2-40B4-BE49-F238E27FC236}">
                  <a16:creationId xmlns:a16="http://schemas.microsoft.com/office/drawing/2014/main" id="{C23705BB-26B2-BE2D-2FEB-B938982607E9}"/>
                </a:ext>
              </a:extLst>
            </p:cNvPr>
            <p:cNvSpPr/>
            <p:nvPr/>
          </p:nvSpPr>
          <p:spPr>
            <a:xfrm>
              <a:off x="4620594" y="6133136"/>
              <a:ext cx="1044" cy="1138"/>
            </a:xfrm>
            <a:custGeom>
              <a:avLst/>
              <a:gdLst>
                <a:gd name="connsiteX0" fmla="*/ -514 w 1044"/>
                <a:gd name="connsiteY0" fmla="*/ -315 h 1138"/>
                <a:gd name="connsiteX1" fmla="*/ 531 w 1044"/>
                <a:gd name="connsiteY1" fmla="*/ 823 h 1138"/>
                <a:gd name="connsiteX2" fmla="*/ -514 w 1044"/>
                <a:gd name="connsiteY2" fmla="*/ -315 h 1138"/>
              </a:gdLst>
              <a:ahLst/>
              <a:cxnLst>
                <a:cxn ang="0">
                  <a:pos x="connsiteX0" y="connsiteY0"/>
                </a:cxn>
                <a:cxn ang="0">
                  <a:pos x="connsiteX1" y="connsiteY1"/>
                </a:cxn>
                <a:cxn ang="0">
                  <a:pos x="connsiteX2" y="connsiteY2"/>
                </a:cxn>
              </a:cxnLst>
              <a:rect l="l" t="t" r="r" b="b"/>
              <a:pathLst>
                <a:path w="1044" h="1138">
                  <a:moveTo>
                    <a:pt x="-514" y="-315"/>
                  </a:moveTo>
                  <a:cubicBezTo>
                    <a:pt x="-155" y="60"/>
                    <a:pt x="188" y="449"/>
                    <a:pt x="531" y="823"/>
                  </a:cubicBezTo>
                  <a:cubicBezTo>
                    <a:pt x="188" y="449"/>
                    <a:pt x="-155" y="122"/>
                    <a:pt x="-514" y="-315"/>
                  </a:cubicBezTo>
                  <a:close/>
                </a:path>
              </a:pathLst>
            </a:custGeom>
            <a:solidFill>
              <a:srgbClr val="020202"/>
            </a:solidFill>
            <a:ln w="1557" cap="flat">
              <a:noFill/>
              <a:prstDash val="solid"/>
              <a:miter/>
            </a:ln>
          </p:spPr>
          <p:txBody>
            <a:bodyPr rtlCol="0" anchor="ctr"/>
            <a:lstStyle/>
            <a:p>
              <a:endParaRPr lang="es-CO"/>
            </a:p>
          </p:txBody>
        </p:sp>
        <p:sp>
          <p:nvSpPr>
            <p:cNvPr id="1229" name="Freeform: Shape 1228">
              <a:extLst>
                <a:ext uri="{FF2B5EF4-FFF2-40B4-BE49-F238E27FC236}">
                  <a16:creationId xmlns:a16="http://schemas.microsoft.com/office/drawing/2014/main" id="{AE1506FB-6A75-DECD-7F1E-376C70B44BB7}"/>
                </a:ext>
              </a:extLst>
            </p:cNvPr>
            <p:cNvSpPr/>
            <p:nvPr/>
          </p:nvSpPr>
          <p:spPr>
            <a:xfrm>
              <a:off x="4186388" y="6551192"/>
              <a:ext cx="1169" cy="1153"/>
            </a:xfrm>
            <a:custGeom>
              <a:avLst/>
              <a:gdLst>
                <a:gd name="connsiteX0" fmla="*/ 656 w 1169"/>
                <a:gd name="connsiteY0" fmla="*/ 839 h 1153"/>
                <a:gd name="connsiteX1" fmla="*/ -514 w 1169"/>
                <a:gd name="connsiteY1" fmla="*/ -315 h 1153"/>
              </a:gdLst>
              <a:ahLst/>
              <a:cxnLst>
                <a:cxn ang="0">
                  <a:pos x="connsiteX0" y="connsiteY0"/>
                </a:cxn>
                <a:cxn ang="0">
                  <a:pos x="connsiteX1" y="connsiteY1"/>
                </a:cxn>
              </a:cxnLst>
              <a:rect l="l" t="t" r="r" b="b"/>
              <a:pathLst>
                <a:path w="1169" h="1153">
                  <a:moveTo>
                    <a:pt x="656" y="839"/>
                  </a:moveTo>
                  <a:lnTo>
                    <a:pt x="-514" y="-315"/>
                  </a:lnTo>
                  <a:close/>
                </a:path>
              </a:pathLst>
            </a:custGeom>
            <a:solidFill>
              <a:srgbClr val="020202"/>
            </a:solidFill>
            <a:ln w="1557" cap="flat">
              <a:noFill/>
              <a:prstDash val="solid"/>
              <a:miter/>
            </a:ln>
          </p:spPr>
          <p:txBody>
            <a:bodyPr rtlCol="0" anchor="ctr"/>
            <a:lstStyle/>
            <a:p>
              <a:endParaRPr lang="es-CO"/>
            </a:p>
          </p:txBody>
        </p:sp>
        <p:sp>
          <p:nvSpPr>
            <p:cNvPr id="1230" name="Freeform: Shape 1229">
              <a:extLst>
                <a:ext uri="{FF2B5EF4-FFF2-40B4-BE49-F238E27FC236}">
                  <a16:creationId xmlns:a16="http://schemas.microsoft.com/office/drawing/2014/main" id="{26B1FB6E-0491-E360-3A98-18704F0A1CB0}"/>
                </a:ext>
              </a:extLst>
            </p:cNvPr>
            <p:cNvSpPr/>
            <p:nvPr/>
          </p:nvSpPr>
          <p:spPr>
            <a:xfrm>
              <a:off x="3956584" y="5517039"/>
              <a:ext cx="552294" cy="491212"/>
            </a:xfrm>
            <a:custGeom>
              <a:avLst/>
              <a:gdLst>
                <a:gd name="connsiteX0" fmla="*/ 7448 w 552294"/>
                <a:gd name="connsiteY0" fmla="*/ 80773 h 491212"/>
                <a:gd name="connsiteX1" fmla="*/ 23583 w 552294"/>
                <a:gd name="connsiteY1" fmla="*/ 48751 h 491212"/>
                <a:gd name="connsiteX2" fmla="*/ 38238 w 552294"/>
                <a:gd name="connsiteY2" fmla="*/ 31026 h 491212"/>
                <a:gd name="connsiteX3" fmla="*/ 60859 w 552294"/>
                <a:gd name="connsiteY3" fmla="*/ 13643 h 491212"/>
                <a:gd name="connsiteX4" fmla="*/ 83386 w 552294"/>
                <a:gd name="connsiteY4" fmla="*/ 3541 h 491212"/>
                <a:gd name="connsiteX5" fmla="*/ 91991 w 552294"/>
                <a:gd name="connsiteY5" fmla="*/ 423 h 491212"/>
                <a:gd name="connsiteX6" fmla="*/ 109015 w 552294"/>
                <a:gd name="connsiteY6" fmla="*/ 14781 h 491212"/>
                <a:gd name="connsiteX7" fmla="*/ 101111 w 552294"/>
                <a:gd name="connsiteY7" fmla="*/ 26895 h 491212"/>
                <a:gd name="connsiteX8" fmla="*/ 69932 w 552294"/>
                <a:gd name="connsiteY8" fmla="*/ 47676 h 491212"/>
                <a:gd name="connsiteX9" fmla="*/ 37661 w 552294"/>
                <a:gd name="connsiteY9" fmla="*/ 84343 h 491212"/>
                <a:gd name="connsiteX10" fmla="*/ 32548 w 552294"/>
                <a:gd name="connsiteY10" fmla="*/ 107229 h 491212"/>
                <a:gd name="connsiteX11" fmla="*/ 35666 w 552294"/>
                <a:gd name="connsiteY11" fmla="*/ 109567 h 491212"/>
                <a:gd name="connsiteX12" fmla="*/ 57491 w 552294"/>
                <a:gd name="connsiteY12" fmla="*/ 114244 h 491212"/>
                <a:gd name="connsiteX13" fmla="*/ 67406 w 552294"/>
                <a:gd name="connsiteY13" fmla="*/ 111126 h 491212"/>
                <a:gd name="connsiteX14" fmla="*/ 76963 w 552294"/>
                <a:gd name="connsiteY14" fmla="*/ 102162 h 491212"/>
                <a:gd name="connsiteX15" fmla="*/ 83542 w 552294"/>
                <a:gd name="connsiteY15" fmla="*/ 90095 h 491212"/>
                <a:gd name="connsiteX16" fmla="*/ 94112 w 552294"/>
                <a:gd name="connsiteY16" fmla="*/ 67069 h 491212"/>
                <a:gd name="connsiteX17" fmla="*/ 115672 w 552294"/>
                <a:gd name="connsiteY17" fmla="*/ 64887 h 491212"/>
                <a:gd name="connsiteX18" fmla="*/ 120067 w 552294"/>
                <a:gd name="connsiteY18" fmla="*/ 81353 h 491212"/>
                <a:gd name="connsiteX19" fmla="*/ 117060 w 552294"/>
                <a:gd name="connsiteY19" fmla="*/ 84811 h 491212"/>
                <a:gd name="connsiteX20" fmla="*/ 89388 w 552294"/>
                <a:gd name="connsiteY20" fmla="*/ 117549 h 491212"/>
                <a:gd name="connsiteX21" fmla="*/ 83838 w 552294"/>
                <a:gd name="connsiteY21" fmla="*/ 146873 h 491212"/>
                <a:gd name="connsiteX22" fmla="*/ 84072 w 552294"/>
                <a:gd name="connsiteY22" fmla="*/ 160109 h 491212"/>
                <a:gd name="connsiteX23" fmla="*/ 83760 w 552294"/>
                <a:gd name="connsiteY23" fmla="*/ 161808 h 491212"/>
                <a:gd name="connsiteX24" fmla="*/ 82840 w 552294"/>
                <a:gd name="connsiteY24" fmla="*/ 168403 h 491212"/>
                <a:gd name="connsiteX25" fmla="*/ 82513 w 552294"/>
                <a:gd name="connsiteY25" fmla="*/ 169962 h 491212"/>
                <a:gd name="connsiteX26" fmla="*/ 81624 w 552294"/>
                <a:gd name="connsiteY26" fmla="*/ 175590 h 491212"/>
                <a:gd name="connsiteX27" fmla="*/ 81297 w 552294"/>
                <a:gd name="connsiteY27" fmla="*/ 177227 h 491212"/>
                <a:gd name="connsiteX28" fmla="*/ 80502 w 552294"/>
                <a:gd name="connsiteY28" fmla="*/ 183993 h 491212"/>
                <a:gd name="connsiteX29" fmla="*/ 80159 w 552294"/>
                <a:gd name="connsiteY29" fmla="*/ 185786 h 491212"/>
                <a:gd name="connsiteX30" fmla="*/ 80330 w 552294"/>
                <a:gd name="connsiteY30" fmla="*/ 245292 h 491212"/>
                <a:gd name="connsiteX31" fmla="*/ 89887 w 552294"/>
                <a:gd name="connsiteY31" fmla="*/ 290861 h 491212"/>
                <a:gd name="connsiteX32" fmla="*/ 90105 w 552294"/>
                <a:gd name="connsiteY32" fmla="*/ 296504 h 491212"/>
                <a:gd name="connsiteX33" fmla="*/ 90011 w 552294"/>
                <a:gd name="connsiteY33" fmla="*/ 309989 h 491212"/>
                <a:gd name="connsiteX34" fmla="*/ 103185 w 552294"/>
                <a:gd name="connsiteY34" fmla="*/ 347545 h 491212"/>
                <a:gd name="connsiteX35" fmla="*/ 125276 w 552294"/>
                <a:gd name="connsiteY35" fmla="*/ 372925 h 491212"/>
                <a:gd name="connsiteX36" fmla="*/ 130638 w 552294"/>
                <a:gd name="connsiteY36" fmla="*/ 374749 h 491212"/>
                <a:gd name="connsiteX37" fmla="*/ 151061 w 552294"/>
                <a:gd name="connsiteY37" fmla="*/ 371912 h 491212"/>
                <a:gd name="connsiteX38" fmla="*/ 160898 w 552294"/>
                <a:gd name="connsiteY38" fmla="*/ 373658 h 491212"/>
                <a:gd name="connsiteX39" fmla="*/ 179466 w 552294"/>
                <a:gd name="connsiteY39" fmla="*/ 384228 h 491212"/>
                <a:gd name="connsiteX40" fmla="*/ 245675 w 552294"/>
                <a:gd name="connsiteY40" fmla="*/ 406552 h 491212"/>
                <a:gd name="connsiteX41" fmla="*/ 281002 w 552294"/>
                <a:gd name="connsiteY41" fmla="*/ 411354 h 491212"/>
                <a:gd name="connsiteX42" fmla="*/ 328099 w 552294"/>
                <a:gd name="connsiteY42" fmla="*/ 409156 h 491212"/>
                <a:gd name="connsiteX43" fmla="*/ 342971 w 552294"/>
                <a:gd name="connsiteY43" fmla="*/ 407690 h 491212"/>
                <a:gd name="connsiteX44" fmla="*/ 380698 w 552294"/>
                <a:gd name="connsiteY44" fmla="*/ 403902 h 491212"/>
                <a:gd name="connsiteX45" fmla="*/ 384019 w 552294"/>
                <a:gd name="connsiteY45" fmla="*/ 403045 h 491212"/>
                <a:gd name="connsiteX46" fmla="*/ 399141 w 552294"/>
                <a:gd name="connsiteY46" fmla="*/ 402047 h 491212"/>
                <a:gd name="connsiteX47" fmla="*/ 421310 w 552294"/>
                <a:gd name="connsiteY47" fmla="*/ 399958 h 491212"/>
                <a:gd name="connsiteX48" fmla="*/ 431630 w 552294"/>
                <a:gd name="connsiteY48" fmla="*/ 399958 h 491212"/>
                <a:gd name="connsiteX49" fmla="*/ 453736 w 552294"/>
                <a:gd name="connsiteY49" fmla="*/ 397245 h 491212"/>
                <a:gd name="connsiteX50" fmla="*/ 454251 w 552294"/>
                <a:gd name="connsiteY50" fmla="*/ 396996 h 491212"/>
                <a:gd name="connsiteX51" fmla="*/ 474970 w 552294"/>
                <a:gd name="connsiteY51" fmla="*/ 390620 h 491212"/>
                <a:gd name="connsiteX52" fmla="*/ 481455 w 552294"/>
                <a:gd name="connsiteY52" fmla="*/ 388593 h 491212"/>
                <a:gd name="connsiteX53" fmla="*/ 512635 w 552294"/>
                <a:gd name="connsiteY53" fmla="*/ 377680 h 491212"/>
                <a:gd name="connsiteX54" fmla="*/ 515753 w 552294"/>
                <a:gd name="connsiteY54" fmla="*/ 376121 h 491212"/>
                <a:gd name="connsiteX55" fmla="*/ 526837 w 552294"/>
                <a:gd name="connsiteY55" fmla="*/ 371740 h 491212"/>
                <a:gd name="connsiteX56" fmla="*/ 529768 w 552294"/>
                <a:gd name="connsiteY56" fmla="*/ 370072 h 491212"/>
                <a:gd name="connsiteX57" fmla="*/ 539122 w 552294"/>
                <a:gd name="connsiteY57" fmla="*/ 366035 h 491212"/>
                <a:gd name="connsiteX58" fmla="*/ 542240 w 552294"/>
                <a:gd name="connsiteY58" fmla="*/ 364616 h 491212"/>
                <a:gd name="connsiteX59" fmla="*/ 551781 w 552294"/>
                <a:gd name="connsiteY59" fmla="*/ 361498 h 491212"/>
                <a:gd name="connsiteX60" fmla="*/ 538015 w 552294"/>
                <a:gd name="connsiteY60" fmla="*/ 370633 h 491212"/>
                <a:gd name="connsiteX61" fmla="*/ 508394 w 552294"/>
                <a:gd name="connsiteY61" fmla="*/ 383105 h 491212"/>
                <a:gd name="connsiteX62" fmla="*/ 476825 w 552294"/>
                <a:gd name="connsiteY62" fmla="*/ 395577 h 491212"/>
                <a:gd name="connsiteX63" fmla="*/ 453440 w 552294"/>
                <a:gd name="connsiteY63" fmla="*/ 403372 h 491212"/>
                <a:gd name="connsiteX64" fmla="*/ 450322 w 552294"/>
                <a:gd name="connsiteY64" fmla="*/ 411432 h 491212"/>
                <a:gd name="connsiteX65" fmla="*/ 455950 w 552294"/>
                <a:gd name="connsiteY65" fmla="*/ 418697 h 491212"/>
                <a:gd name="connsiteX66" fmla="*/ 462030 w 552294"/>
                <a:gd name="connsiteY66" fmla="*/ 459448 h 491212"/>
                <a:gd name="connsiteX67" fmla="*/ 455264 w 552294"/>
                <a:gd name="connsiteY67" fmla="*/ 466090 h 491212"/>
                <a:gd name="connsiteX68" fmla="*/ 405580 w 552294"/>
                <a:gd name="connsiteY68" fmla="*/ 477766 h 491212"/>
                <a:gd name="connsiteX69" fmla="*/ 383442 w 552294"/>
                <a:gd name="connsiteY69" fmla="*/ 480666 h 491212"/>
                <a:gd name="connsiteX70" fmla="*/ 362536 w 552294"/>
                <a:gd name="connsiteY70" fmla="*/ 483971 h 491212"/>
                <a:gd name="connsiteX71" fmla="*/ 329689 w 552294"/>
                <a:gd name="connsiteY71" fmla="*/ 488851 h 491212"/>
                <a:gd name="connsiteX72" fmla="*/ 299398 w 552294"/>
                <a:gd name="connsiteY72" fmla="*/ 490690 h 491212"/>
                <a:gd name="connsiteX73" fmla="*/ 248747 w 552294"/>
                <a:gd name="connsiteY73" fmla="*/ 489599 h 491212"/>
                <a:gd name="connsiteX74" fmla="*/ 219718 w 552294"/>
                <a:gd name="connsiteY74" fmla="*/ 486590 h 491212"/>
                <a:gd name="connsiteX75" fmla="*/ 171905 w 552294"/>
                <a:gd name="connsiteY75" fmla="*/ 474836 h 491212"/>
                <a:gd name="connsiteX76" fmla="*/ 123218 w 552294"/>
                <a:gd name="connsiteY76" fmla="*/ 457250 h 491212"/>
                <a:gd name="connsiteX77" fmla="*/ 105960 w 552294"/>
                <a:gd name="connsiteY77" fmla="*/ 449284 h 491212"/>
                <a:gd name="connsiteX78" fmla="*/ 96777 w 552294"/>
                <a:gd name="connsiteY78" fmla="*/ 436578 h 491212"/>
                <a:gd name="connsiteX79" fmla="*/ 83183 w 552294"/>
                <a:gd name="connsiteY79" fmla="*/ 418260 h 491212"/>
                <a:gd name="connsiteX80" fmla="*/ 60968 w 552294"/>
                <a:gd name="connsiteY80" fmla="*/ 399241 h 491212"/>
                <a:gd name="connsiteX81" fmla="*/ 49556 w 552294"/>
                <a:gd name="connsiteY81" fmla="*/ 372738 h 491212"/>
                <a:gd name="connsiteX82" fmla="*/ 37645 w 552294"/>
                <a:gd name="connsiteY82" fmla="*/ 345830 h 491212"/>
                <a:gd name="connsiteX83" fmla="*/ 33218 w 552294"/>
                <a:gd name="connsiteY83" fmla="*/ 343242 h 491212"/>
                <a:gd name="connsiteX84" fmla="*/ 23318 w 552294"/>
                <a:gd name="connsiteY84" fmla="*/ 332236 h 491212"/>
                <a:gd name="connsiteX85" fmla="*/ 21120 w 552294"/>
                <a:gd name="connsiteY85" fmla="*/ 324441 h 491212"/>
                <a:gd name="connsiteX86" fmla="*/ 17129 w 552294"/>
                <a:gd name="connsiteY86" fmla="*/ 316896 h 491212"/>
                <a:gd name="connsiteX87" fmla="*/ 11236 w 552294"/>
                <a:gd name="connsiteY87" fmla="*/ 304580 h 491212"/>
                <a:gd name="connsiteX88" fmla="*/ 3660 w 552294"/>
                <a:gd name="connsiteY88" fmla="*/ 270454 h 491212"/>
                <a:gd name="connsiteX89" fmla="*/ 900 w 552294"/>
                <a:gd name="connsiteY89" fmla="*/ 243078 h 491212"/>
                <a:gd name="connsiteX90" fmla="*/ 900 w 552294"/>
                <a:gd name="connsiteY90" fmla="*/ 217698 h 491212"/>
                <a:gd name="connsiteX91" fmla="*/ -4 w 552294"/>
                <a:gd name="connsiteY91" fmla="*/ 206255 h 491212"/>
                <a:gd name="connsiteX92" fmla="*/ -97 w 552294"/>
                <a:gd name="connsiteY92" fmla="*/ 198819 h 491212"/>
                <a:gd name="connsiteX93" fmla="*/ 869 w 552294"/>
                <a:gd name="connsiteY93" fmla="*/ 181046 h 491212"/>
                <a:gd name="connsiteX94" fmla="*/ 2756 w 552294"/>
                <a:gd name="connsiteY94" fmla="*/ 133373 h 491212"/>
                <a:gd name="connsiteX95" fmla="*/ 2023 w 552294"/>
                <a:gd name="connsiteY95" fmla="*/ 125983 h 491212"/>
                <a:gd name="connsiteX96" fmla="*/ 7230 w 552294"/>
                <a:gd name="connsiteY96" fmla="*/ 84561 h 491212"/>
                <a:gd name="connsiteX97" fmla="*/ 7448 w 552294"/>
                <a:gd name="connsiteY97" fmla="*/ 80773 h 491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552294" h="491212">
                  <a:moveTo>
                    <a:pt x="7448" y="80773"/>
                  </a:moveTo>
                  <a:cubicBezTo>
                    <a:pt x="10538" y="69091"/>
                    <a:pt x="16035" y="58185"/>
                    <a:pt x="23583" y="48751"/>
                  </a:cubicBezTo>
                  <a:cubicBezTo>
                    <a:pt x="28370" y="42765"/>
                    <a:pt x="33389" y="36966"/>
                    <a:pt x="38238" y="31026"/>
                  </a:cubicBezTo>
                  <a:cubicBezTo>
                    <a:pt x="44485" y="23719"/>
                    <a:pt x="52189" y="17798"/>
                    <a:pt x="60859" y="13643"/>
                  </a:cubicBezTo>
                  <a:cubicBezTo>
                    <a:pt x="68055" y="9618"/>
                    <a:pt x="75594" y="6238"/>
                    <a:pt x="83386" y="3541"/>
                  </a:cubicBezTo>
                  <a:cubicBezTo>
                    <a:pt x="86504" y="3073"/>
                    <a:pt x="89076" y="1343"/>
                    <a:pt x="91991" y="423"/>
                  </a:cubicBezTo>
                  <a:cubicBezTo>
                    <a:pt x="101766" y="-2695"/>
                    <a:pt x="110419" y="4445"/>
                    <a:pt x="109015" y="14781"/>
                  </a:cubicBezTo>
                  <a:cubicBezTo>
                    <a:pt x="108418" y="19832"/>
                    <a:pt x="105494" y="24313"/>
                    <a:pt x="101111" y="26895"/>
                  </a:cubicBezTo>
                  <a:cubicBezTo>
                    <a:pt x="90542" y="33551"/>
                    <a:pt x="79535" y="39538"/>
                    <a:pt x="69932" y="47676"/>
                  </a:cubicBezTo>
                  <a:cubicBezTo>
                    <a:pt x="57329" y="58141"/>
                    <a:pt x="46441" y="70513"/>
                    <a:pt x="37661" y="84343"/>
                  </a:cubicBezTo>
                  <a:cubicBezTo>
                    <a:pt x="33265" y="91389"/>
                    <a:pt x="33997" y="99543"/>
                    <a:pt x="32548" y="107229"/>
                  </a:cubicBezTo>
                  <a:cubicBezTo>
                    <a:pt x="32127" y="109442"/>
                    <a:pt x="34029" y="109661"/>
                    <a:pt x="35666" y="109567"/>
                  </a:cubicBezTo>
                  <a:cubicBezTo>
                    <a:pt x="43460" y="109099"/>
                    <a:pt x="50476" y="111485"/>
                    <a:pt x="57491" y="114244"/>
                  </a:cubicBezTo>
                  <a:cubicBezTo>
                    <a:pt x="61622" y="115912"/>
                    <a:pt x="65021" y="115008"/>
                    <a:pt x="67406" y="111126"/>
                  </a:cubicBezTo>
                  <a:cubicBezTo>
                    <a:pt x="69594" y="107225"/>
                    <a:pt x="72931" y="104095"/>
                    <a:pt x="76963" y="102162"/>
                  </a:cubicBezTo>
                  <a:cubicBezTo>
                    <a:pt x="82435" y="99730"/>
                    <a:pt x="84150" y="95645"/>
                    <a:pt x="83542" y="90095"/>
                  </a:cubicBezTo>
                  <a:cubicBezTo>
                    <a:pt x="82466" y="80321"/>
                    <a:pt x="86816" y="73056"/>
                    <a:pt x="94112" y="67069"/>
                  </a:cubicBezTo>
                  <a:cubicBezTo>
                    <a:pt x="100103" y="61830"/>
                    <a:pt x="108753" y="60954"/>
                    <a:pt x="115672" y="64887"/>
                  </a:cubicBezTo>
                  <a:cubicBezTo>
                    <a:pt x="121433" y="68220"/>
                    <a:pt x="123400" y="75592"/>
                    <a:pt x="120067" y="81353"/>
                  </a:cubicBezTo>
                  <a:cubicBezTo>
                    <a:pt x="119295" y="82687"/>
                    <a:pt x="118274" y="83861"/>
                    <a:pt x="117060" y="84811"/>
                  </a:cubicBezTo>
                  <a:cubicBezTo>
                    <a:pt x="105852" y="93879"/>
                    <a:pt x="96462" y="104988"/>
                    <a:pt x="89388" y="117549"/>
                  </a:cubicBezTo>
                  <a:cubicBezTo>
                    <a:pt x="84290" y="126622"/>
                    <a:pt x="81390" y="136257"/>
                    <a:pt x="83838" y="146873"/>
                  </a:cubicBezTo>
                  <a:cubicBezTo>
                    <a:pt x="84820" y="151176"/>
                    <a:pt x="84290" y="155682"/>
                    <a:pt x="84072" y="160109"/>
                  </a:cubicBezTo>
                  <a:cubicBezTo>
                    <a:pt x="84022" y="160684"/>
                    <a:pt x="83917" y="161253"/>
                    <a:pt x="83760" y="161808"/>
                  </a:cubicBezTo>
                  <a:cubicBezTo>
                    <a:pt x="83172" y="163958"/>
                    <a:pt x="82864" y="166175"/>
                    <a:pt x="82840" y="168403"/>
                  </a:cubicBezTo>
                  <a:cubicBezTo>
                    <a:pt x="82773" y="168930"/>
                    <a:pt x="82664" y="169452"/>
                    <a:pt x="82513" y="169962"/>
                  </a:cubicBezTo>
                  <a:cubicBezTo>
                    <a:pt x="82006" y="171798"/>
                    <a:pt x="81708" y="173686"/>
                    <a:pt x="81624" y="175590"/>
                  </a:cubicBezTo>
                  <a:cubicBezTo>
                    <a:pt x="81563" y="176143"/>
                    <a:pt x="81454" y="176692"/>
                    <a:pt x="81297" y="177227"/>
                  </a:cubicBezTo>
                  <a:cubicBezTo>
                    <a:pt x="80533" y="179425"/>
                    <a:pt x="80845" y="181748"/>
                    <a:pt x="80502" y="183993"/>
                  </a:cubicBezTo>
                  <a:cubicBezTo>
                    <a:pt x="80435" y="184598"/>
                    <a:pt x="80319" y="185198"/>
                    <a:pt x="80159" y="185786"/>
                  </a:cubicBezTo>
                  <a:cubicBezTo>
                    <a:pt x="76943" y="205496"/>
                    <a:pt x="77000" y="225600"/>
                    <a:pt x="80330" y="245292"/>
                  </a:cubicBezTo>
                  <a:cubicBezTo>
                    <a:pt x="83058" y="260585"/>
                    <a:pt x="85210" y="275988"/>
                    <a:pt x="89887" y="290861"/>
                  </a:cubicBezTo>
                  <a:cubicBezTo>
                    <a:pt x="90710" y="292636"/>
                    <a:pt x="90789" y="294669"/>
                    <a:pt x="90105" y="296504"/>
                  </a:cubicBezTo>
                  <a:cubicBezTo>
                    <a:pt x="87720" y="301041"/>
                    <a:pt x="88702" y="305531"/>
                    <a:pt x="90011" y="309989"/>
                  </a:cubicBezTo>
                  <a:cubicBezTo>
                    <a:pt x="93546" y="322792"/>
                    <a:pt x="97947" y="335340"/>
                    <a:pt x="103185" y="347545"/>
                  </a:cubicBezTo>
                  <a:cubicBezTo>
                    <a:pt x="107862" y="358208"/>
                    <a:pt x="115766" y="366253"/>
                    <a:pt x="125276" y="372925"/>
                  </a:cubicBezTo>
                  <a:cubicBezTo>
                    <a:pt x="126744" y="374232"/>
                    <a:pt x="128677" y="374889"/>
                    <a:pt x="130638" y="374749"/>
                  </a:cubicBezTo>
                  <a:cubicBezTo>
                    <a:pt x="137389" y="373377"/>
                    <a:pt x="144529" y="374827"/>
                    <a:pt x="151061" y="371912"/>
                  </a:cubicBezTo>
                  <a:cubicBezTo>
                    <a:pt x="154693" y="370353"/>
                    <a:pt x="157889" y="371912"/>
                    <a:pt x="160898" y="373658"/>
                  </a:cubicBezTo>
                  <a:cubicBezTo>
                    <a:pt x="167134" y="377103"/>
                    <a:pt x="173245" y="380767"/>
                    <a:pt x="179466" y="384228"/>
                  </a:cubicBezTo>
                  <a:cubicBezTo>
                    <a:pt x="200153" y="395780"/>
                    <a:pt x="221885" y="403980"/>
                    <a:pt x="245675" y="406552"/>
                  </a:cubicBezTo>
                  <a:cubicBezTo>
                    <a:pt x="257477" y="407815"/>
                    <a:pt x="269185" y="409966"/>
                    <a:pt x="281002" y="411354"/>
                  </a:cubicBezTo>
                  <a:cubicBezTo>
                    <a:pt x="296997" y="413256"/>
                    <a:pt x="312462" y="410668"/>
                    <a:pt x="328099" y="409156"/>
                  </a:cubicBezTo>
                  <a:cubicBezTo>
                    <a:pt x="333040" y="408673"/>
                    <a:pt x="338029" y="408220"/>
                    <a:pt x="342971" y="407690"/>
                  </a:cubicBezTo>
                  <a:cubicBezTo>
                    <a:pt x="355536" y="406350"/>
                    <a:pt x="368055" y="404572"/>
                    <a:pt x="380698" y="403902"/>
                  </a:cubicBezTo>
                  <a:cubicBezTo>
                    <a:pt x="381852" y="403805"/>
                    <a:pt x="382974" y="403515"/>
                    <a:pt x="384019" y="403045"/>
                  </a:cubicBezTo>
                  <a:cubicBezTo>
                    <a:pt x="389008" y="401953"/>
                    <a:pt x="393934" y="399927"/>
                    <a:pt x="399141" y="402047"/>
                  </a:cubicBezTo>
                  <a:cubicBezTo>
                    <a:pt x="406577" y="402108"/>
                    <a:pt x="414014" y="401408"/>
                    <a:pt x="421310" y="399958"/>
                  </a:cubicBezTo>
                  <a:cubicBezTo>
                    <a:pt x="424724" y="399320"/>
                    <a:pt x="428216" y="399320"/>
                    <a:pt x="431630" y="399958"/>
                  </a:cubicBezTo>
                  <a:cubicBezTo>
                    <a:pt x="439082" y="401793"/>
                    <a:pt x="446955" y="400828"/>
                    <a:pt x="453736" y="397245"/>
                  </a:cubicBezTo>
                  <a:cubicBezTo>
                    <a:pt x="453892" y="397135"/>
                    <a:pt x="454064" y="397050"/>
                    <a:pt x="454251" y="396996"/>
                  </a:cubicBezTo>
                  <a:cubicBezTo>
                    <a:pt x="461360" y="395530"/>
                    <a:pt x="468048" y="392677"/>
                    <a:pt x="474970" y="390620"/>
                  </a:cubicBezTo>
                  <a:cubicBezTo>
                    <a:pt x="477137" y="389980"/>
                    <a:pt x="479304" y="389341"/>
                    <a:pt x="481455" y="388593"/>
                  </a:cubicBezTo>
                  <a:cubicBezTo>
                    <a:pt x="491869" y="385007"/>
                    <a:pt x="501722" y="379847"/>
                    <a:pt x="512635" y="377680"/>
                  </a:cubicBezTo>
                  <a:cubicBezTo>
                    <a:pt x="513741" y="377325"/>
                    <a:pt x="514802" y="376799"/>
                    <a:pt x="515753" y="376121"/>
                  </a:cubicBezTo>
                  <a:cubicBezTo>
                    <a:pt x="519276" y="374266"/>
                    <a:pt x="522550" y="371725"/>
                    <a:pt x="526837" y="371740"/>
                  </a:cubicBezTo>
                  <a:cubicBezTo>
                    <a:pt x="528069" y="371740"/>
                    <a:pt x="528864" y="370789"/>
                    <a:pt x="529768" y="370072"/>
                  </a:cubicBezTo>
                  <a:cubicBezTo>
                    <a:pt x="532325" y="367690"/>
                    <a:pt x="535630" y="366264"/>
                    <a:pt x="539122" y="366035"/>
                  </a:cubicBezTo>
                  <a:cubicBezTo>
                    <a:pt x="540306" y="365999"/>
                    <a:pt x="541429" y="365487"/>
                    <a:pt x="542240" y="364616"/>
                  </a:cubicBezTo>
                  <a:cubicBezTo>
                    <a:pt x="544890" y="362357"/>
                    <a:pt x="548320" y="361236"/>
                    <a:pt x="551781" y="361498"/>
                  </a:cubicBezTo>
                  <a:cubicBezTo>
                    <a:pt x="548023" y="365785"/>
                    <a:pt x="542832" y="367983"/>
                    <a:pt x="538015" y="370633"/>
                  </a:cubicBezTo>
                  <a:cubicBezTo>
                    <a:pt x="528661" y="375794"/>
                    <a:pt x="518465" y="379442"/>
                    <a:pt x="508394" y="383105"/>
                  </a:cubicBezTo>
                  <a:cubicBezTo>
                    <a:pt x="497793" y="387018"/>
                    <a:pt x="487582" y="391945"/>
                    <a:pt x="476825" y="395577"/>
                  </a:cubicBezTo>
                  <a:cubicBezTo>
                    <a:pt x="469030" y="398165"/>
                    <a:pt x="461235" y="400815"/>
                    <a:pt x="453440" y="403372"/>
                  </a:cubicBezTo>
                  <a:cubicBezTo>
                    <a:pt x="448872" y="404837"/>
                    <a:pt x="447797" y="407254"/>
                    <a:pt x="450322" y="411432"/>
                  </a:cubicBezTo>
                  <a:cubicBezTo>
                    <a:pt x="451881" y="414051"/>
                    <a:pt x="454391" y="416000"/>
                    <a:pt x="455950" y="418697"/>
                  </a:cubicBezTo>
                  <a:cubicBezTo>
                    <a:pt x="463402" y="431496"/>
                    <a:pt x="466551" y="444856"/>
                    <a:pt x="462030" y="459448"/>
                  </a:cubicBezTo>
                  <a:cubicBezTo>
                    <a:pt x="461329" y="462830"/>
                    <a:pt x="458663" y="465454"/>
                    <a:pt x="455264" y="466090"/>
                  </a:cubicBezTo>
                  <a:cubicBezTo>
                    <a:pt x="438801" y="470439"/>
                    <a:pt x="422167" y="474025"/>
                    <a:pt x="405580" y="477766"/>
                  </a:cubicBezTo>
                  <a:cubicBezTo>
                    <a:pt x="398268" y="479229"/>
                    <a:pt x="390879" y="480197"/>
                    <a:pt x="383442" y="480666"/>
                  </a:cubicBezTo>
                  <a:cubicBezTo>
                    <a:pt x="376427" y="481274"/>
                    <a:pt x="369411" y="482802"/>
                    <a:pt x="362536" y="483971"/>
                  </a:cubicBezTo>
                  <a:cubicBezTo>
                    <a:pt x="351623" y="485826"/>
                    <a:pt x="340711" y="487962"/>
                    <a:pt x="329689" y="488851"/>
                  </a:cubicBezTo>
                  <a:cubicBezTo>
                    <a:pt x="319586" y="489661"/>
                    <a:pt x="309422" y="491517"/>
                    <a:pt x="299398" y="490690"/>
                  </a:cubicBezTo>
                  <a:cubicBezTo>
                    <a:pt x="282483" y="489303"/>
                    <a:pt x="265583" y="490690"/>
                    <a:pt x="248747" y="489599"/>
                  </a:cubicBezTo>
                  <a:cubicBezTo>
                    <a:pt x="239081" y="488944"/>
                    <a:pt x="229384" y="487728"/>
                    <a:pt x="219718" y="486590"/>
                  </a:cubicBezTo>
                  <a:cubicBezTo>
                    <a:pt x="203396" y="484450"/>
                    <a:pt x="187360" y="480507"/>
                    <a:pt x="171905" y="474836"/>
                  </a:cubicBezTo>
                  <a:cubicBezTo>
                    <a:pt x="155613" y="469161"/>
                    <a:pt x="139166" y="464063"/>
                    <a:pt x="123218" y="457250"/>
                  </a:cubicBezTo>
                  <a:cubicBezTo>
                    <a:pt x="117403" y="454740"/>
                    <a:pt x="111946" y="451451"/>
                    <a:pt x="105960" y="449284"/>
                  </a:cubicBezTo>
                  <a:cubicBezTo>
                    <a:pt x="99973" y="447117"/>
                    <a:pt x="97635" y="442066"/>
                    <a:pt x="96777" y="436578"/>
                  </a:cubicBezTo>
                  <a:cubicBezTo>
                    <a:pt x="95437" y="427879"/>
                    <a:pt x="89248" y="423249"/>
                    <a:pt x="83183" y="418260"/>
                  </a:cubicBezTo>
                  <a:cubicBezTo>
                    <a:pt x="75638" y="412024"/>
                    <a:pt x="67437" y="406428"/>
                    <a:pt x="60968" y="399241"/>
                  </a:cubicBezTo>
                  <a:cubicBezTo>
                    <a:pt x="54242" y="391973"/>
                    <a:pt x="50215" y="382617"/>
                    <a:pt x="49556" y="372738"/>
                  </a:cubicBezTo>
                  <a:cubicBezTo>
                    <a:pt x="48932" y="362184"/>
                    <a:pt x="43320" y="354030"/>
                    <a:pt x="37645" y="345830"/>
                  </a:cubicBezTo>
                  <a:cubicBezTo>
                    <a:pt x="36489" y="344510"/>
                    <a:pt x="34936" y="343602"/>
                    <a:pt x="33218" y="343242"/>
                  </a:cubicBezTo>
                  <a:cubicBezTo>
                    <a:pt x="27793" y="341481"/>
                    <a:pt x="24831" y="337505"/>
                    <a:pt x="23318" y="332236"/>
                  </a:cubicBezTo>
                  <a:cubicBezTo>
                    <a:pt x="22570" y="329664"/>
                    <a:pt x="21853" y="327091"/>
                    <a:pt x="21120" y="324441"/>
                  </a:cubicBezTo>
                  <a:cubicBezTo>
                    <a:pt x="20370" y="321660"/>
                    <a:pt x="19006" y="319081"/>
                    <a:pt x="17129" y="316896"/>
                  </a:cubicBezTo>
                  <a:cubicBezTo>
                    <a:pt x="14222" y="313311"/>
                    <a:pt x="12203" y="309091"/>
                    <a:pt x="11236" y="304580"/>
                  </a:cubicBezTo>
                  <a:cubicBezTo>
                    <a:pt x="8461" y="293261"/>
                    <a:pt x="5297" y="281990"/>
                    <a:pt x="3660" y="270454"/>
                  </a:cubicBezTo>
                  <a:cubicBezTo>
                    <a:pt x="2381" y="261396"/>
                    <a:pt x="542" y="252385"/>
                    <a:pt x="900" y="243078"/>
                  </a:cubicBezTo>
                  <a:cubicBezTo>
                    <a:pt x="1274" y="234628"/>
                    <a:pt x="994" y="226163"/>
                    <a:pt x="900" y="217698"/>
                  </a:cubicBezTo>
                  <a:cubicBezTo>
                    <a:pt x="1112" y="213860"/>
                    <a:pt x="808" y="210012"/>
                    <a:pt x="-4" y="206255"/>
                  </a:cubicBezTo>
                  <a:cubicBezTo>
                    <a:pt x="-651" y="203821"/>
                    <a:pt x="-682" y="201266"/>
                    <a:pt x="-97" y="198819"/>
                  </a:cubicBezTo>
                  <a:cubicBezTo>
                    <a:pt x="1462" y="192910"/>
                    <a:pt x="869" y="186970"/>
                    <a:pt x="869" y="181046"/>
                  </a:cubicBezTo>
                  <a:cubicBezTo>
                    <a:pt x="869" y="165129"/>
                    <a:pt x="2023" y="149259"/>
                    <a:pt x="2756" y="133373"/>
                  </a:cubicBezTo>
                  <a:cubicBezTo>
                    <a:pt x="2865" y="130941"/>
                    <a:pt x="2101" y="128493"/>
                    <a:pt x="2023" y="125983"/>
                  </a:cubicBezTo>
                  <a:cubicBezTo>
                    <a:pt x="1532" y="111987"/>
                    <a:pt x="3290" y="98001"/>
                    <a:pt x="7230" y="84561"/>
                  </a:cubicBezTo>
                  <a:cubicBezTo>
                    <a:pt x="7542" y="83323"/>
                    <a:pt x="7615" y="82039"/>
                    <a:pt x="7448" y="80773"/>
                  </a:cubicBezTo>
                  <a:close/>
                </a:path>
              </a:pathLst>
            </a:custGeom>
            <a:solidFill>
              <a:srgbClr val="000000"/>
            </a:solidFill>
            <a:ln w="1557" cap="flat">
              <a:noFill/>
              <a:prstDash val="solid"/>
              <a:miter/>
            </a:ln>
          </p:spPr>
          <p:txBody>
            <a:bodyPr rtlCol="0" anchor="ctr"/>
            <a:lstStyle/>
            <a:p>
              <a:endParaRPr lang="es-CO"/>
            </a:p>
          </p:txBody>
        </p:sp>
        <p:sp>
          <p:nvSpPr>
            <p:cNvPr id="1231" name="Freeform: Shape 1230">
              <a:extLst>
                <a:ext uri="{FF2B5EF4-FFF2-40B4-BE49-F238E27FC236}">
                  <a16:creationId xmlns:a16="http://schemas.microsoft.com/office/drawing/2014/main" id="{462F9281-91DD-C556-1342-081717936B3E}"/>
                </a:ext>
              </a:extLst>
            </p:cNvPr>
            <p:cNvSpPr/>
            <p:nvPr/>
          </p:nvSpPr>
          <p:spPr>
            <a:xfrm>
              <a:off x="4034820" y="5606186"/>
              <a:ext cx="543890" cy="322113"/>
            </a:xfrm>
            <a:custGeom>
              <a:avLst/>
              <a:gdLst>
                <a:gd name="connsiteX0" fmla="*/ 504412 w 543890"/>
                <a:gd name="connsiteY0" fmla="*/ 243665 h 322113"/>
                <a:gd name="connsiteX1" fmla="*/ 492845 w 543890"/>
                <a:gd name="connsiteY1" fmla="*/ 251678 h 322113"/>
                <a:gd name="connsiteX2" fmla="*/ 443721 w 543890"/>
                <a:gd name="connsiteY2" fmla="*/ 275281 h 322113"/>
                <a:gd name="connsiteX3" fmla="*/ 402455 w 543890"/>
                <a:gd name="connsiteY3" fmla="*/ 290871 h 322113"/>
                <a:gd name="connsiteX4" fmla="*/ 366115 w 543890"/>
                <a:gd name="connsiteY4" fmla="*/ 303343 h 322113"/>
                <a:gd name="connsiteX5" fmla="*/ 337165 w 543890"/>
                <a:gd name="connsiteY5" fmla="*/ 309376 h 322113"/>
                <a:gd name="connsiteX6" fmla="*/ 320749 w 543890"/>
                <a:gd name="connsiteY6" fmla="*/ 311777 h 322113"/>
                <a:gd name="connsiteX7" fmla="*/ 320749 w 543890"/>
                <a:gd name="connsiteY7" fmla="*/ 311777 h 322113"/>
                <a:gd name="connsiteX8" fmla="*/ 284472 w 543890"/>
                <a:gd name="connsiteY8" fmla="*/ 315752 h 322113"/>
                <a:gd name="connsiteX9" fmla="*/ 252513 w 543890"/>
                <a:gd name="connsiteY9" fmla="*/ 319541 h 322113"/>
                <a:gd name="connsiteX10" fmla="*/ 132658 w 543890"/>
                <a:gd name="connsiteY10" fmla="*/ 305650 h 322113"/>
                <a:gd name="connsiteX11" fmla="*/ 71999 w 543890"/>
                <a:gd name="connsiteY11" fmla="*/ 271836 h 322113"/>
                <a:gd name="connsiteX12" fmla="*/ 43329 w 543890"/>
                <a:gd name="connsiteY12" fmla="*/ 240547 h 322113"/>
                <a:gd name="connsiteX13" fmla="*/ 14052 w 543890"/>
                <a:gd name="connsiteY13" fmla="*/ 195088 h 322113"/>
                <a:gd name="connsiteX14" fmla="*/ -213 w 543890"/>
                <a:gd name="connsiteY14" fmla="*/ 136719 h 322113"/>
                <a:gd name="connsiteX15" fmla="*/ 4105 w 543890"/>
                <a:gd name="connsiteY15" fmla="*/ 79598 h 322113"/>
                <a:gd name="connsiteX16" fmla="*/ 10731 w 543890"/>
                <a:gd name="connsiteY16" fmla="*/ 44677 h 322113"/>
                <a:gd name="connsiteX17" fmla="*/ 17419 w 543890"/>
                <a:gd name="connsiteY17" fmla="*/ 29399 h 322113"/>
                <a:gd name="connsiteX18" fmla="*/ 18276 w 543890"/>
                <a:gd name="connsiteY18" fmla="*/ 27840 h 322113"/>
                <a:gd name="connsiteX19" fmla="*/ 20584 w 543890"/>
                <a:gd name="connsiteY19" fmla="*/ 24598 h 322113"/>
                <a:gd name="connsiteX20" fmla="*/ 21425 w 543890"/>
                <a:gd name="connsiteY20" fmla="*/ 23522 h 322113"/>
                <a:gd name="connsiteX21" fmla="*/ 24076 w 543890"/>
                <a:gd name="connsiteY21" fmla="*/ 20108 h 322113"/>
                <a:gd name="connsiteX22" fmla="*/ 24933 w 543890"/>
                <a:gd name="connsiteY22" fmla="*/ 18892 h 322113"/>
                <a:gd name="connsiteX23" fmla="*/ 25900 w 543890"/>
                <a:gd name="connsiteY23" fmla="*/ 17723 h 322113"/>
                <a:gd name="connsiteX24" fmla="*/ 26414 w 543890"/>
                <a:gd name="connsiteY24" fmla="*/ 17161 h 322113"/>
                <a:gd name="connsiteX25" fmla="*/ 40741 w 543890"/>
                <a:gd name="connsiteY25" fmla="*/ 2834 h 322113"/>
                <a:gd name="connsiteX26" fmla="*/ 41879 w 543890"/>
                <a:gd name="connsiteY26" fmla="*/ 1728 h 322113"/>
                <a:gd name="connsiteX27" fmla="*/ 43111 w 543890"/>
                <a:gd name="connsiteY27" fmla="*/ 636 h 322113"/>
                <a:gd name="connsiteX28" fmla="*/ 43797 w 543890"/>
                <a:gd name="connsiteY28" fmla="*/ 153 h 322113"/>
                <a:gd name="connsiteX29" fmla="*/ 45356 w 543890"/>
                <a:gd name="connsiteY29" fmla="*/ -315 h 322113"/>
                <a:gd name="connsiteX30" fmla="*/ 46135 w 543890"/>
                <a:gd name="connsiteY30" fmla="*/ 106 h 322113"/>
                <a:gd name="connsiteX31" fmla="*/ 46494 w 543890"/>
                <a:gd name="connsiteY31" fmla="*/ 1852 h 322113"/>
                <a:gd name="connsiteX32" fmla="*/ 41240 w 543890"/>
                <a:gd name="connsiteY32" fmla="*/ 8587 h 322113"/>
                <a:gd name="connsiteX33" fmla="*/ 9234 w 543890"/>
                <a:gd name="connsiteY33" fmla="*/ 70743 h 322113"/>
                <a:gd name="connsiteX34" fmla="*/ 4838 w 543890"/>
                <a:gd name="connsiteY34" fmla="*/ 139697 h 322113"/>
                <a:gd name="connsiteX35" fmla="*/ 17466 w 543890"/>
                <a:gd name="connsiteY35" fmla="*/ 191533 h 322113"/>
                <a:gd name="connsiteX36" fmla="*/ 58825 w 543890"/>
                <a:gd name="connsiteY36" fmla="*/ 252505 h 322113"/>
                <a:gd name="connsiteX37" fmla="*/ 108978 w 543890"/>
                <a:gd name="connsiteY37" fmla="*/ 289795 h 322113"/>
                <a:gd name="connsiteX38" fmla="*/ 184682 w 543890"/>
                <a:gd name="connsiteY38" fmla="*/ 315254 h 322113"/>
                <a:gd name="connsiteX39" fmla="*/ 244484 w 543890"/>
                <a:gd name="connsiteY39" fmla="*/ 315737 h 322113"/>
                <a:gd name="connsiteX40" fmla="*/ 293264 w 543890"/>
                <a:gd name="connsiteY40" fmla="*/ 311231 h 322113"/>
                <a:gd name="connsiteX41" fmla="*/ 323493 w 543890"/>
                <a:gd name="connsiteY41" fmla="*/ 307287 h 322113"/>
                <a:gd name="connsiteX42" fmla="*/ 330259 w 543890"/>
                <a:gd name="connsiteY42" fmla="*/ 305915 h 322113"/>
                <a:gd name="connsiteX43" fmla="*/ 377028 w 543890"/>
                <a:gd name="connsiteY43" fmla="*/ 295096 h 322113"/>
                <a:gd name="connsiteX44" fmla="*/ 401099 w 543890"/>
                <a:gd name="connsiteY44" fmla="*/ 287020 h 322113"/>
                <a:gd name="connsiteX45" fmla="*/ 479952 w 543890"/>
                <a:gd name="connsiteY45" fmla="*/ 254500 h 322113"/>
                <a:gd name="connsiteX46" fmla="*/ 527267 w 543890"/>
                <a:gd name="connsiteY46" fmla="*/ 216461 h 322113"/>
                <a:gd name="connsiteX47" fmla="*/ 539567 w 543890"/>
                <a:gd name="connsiteY47" fmla="*/ 178703 h 322113"/>
                <a:gd name="connsiteX48" fmla="*/ 538429 w 543890"/>
                <a:gd name="connsiteY48" fmla="*/ 119882 h 322113"/>
                <a:gd name="connsiteX49" fmla="*/ 538429 w 543890"/>
                <a:gd name="connsiteY49" fmla="*/ 114130 h 322113"/>
                <a:gd name="connsiteX50" fmla="*/ 538850 w 543890"/>
                <a:gd name="connsiteY50" fmla="*/ 111448 h 322113"/>
                <a:gd name="connsiteX51" fmla="*/ 539645 w 543890"/>
                <a:gd name="connsiteY51" fmla="*/ 109889 h 322113"/>
                <a:gd name="connsiteX52" fmla="*/ 541189 w 543890"/>
                <a:gd name="connsiteY52" fmla="*/ 109874 h 322113"/>
                <a:gd name="connsiteX53" fmla="*/ 541204 w 543890"/>
                <a:gd name="connsiteY53" fmla="*/ 109889 h 322113"/>
                <a:gd name="connsiteX54" fmla="*/ 541204 w 543890"/>
                <a:gd name="connsiteY54" fmla="*/ 109889 h 322113"/>
                <a:gd name="connsiteX55" fmla="*/ 543044 w 543890"/>
                <a:gd name="connsiteY55" fmla="*/ 156113 h 322113"/>
                <a:gd name="connsiteX56" fmla="*/ 543044 w 543890"/>
                <a:gd name="connsiteY56" fmla="*/ 179124 h 322113"/>
                <a:gd name="connsiteX57" fmla="*/ 540082 w 543890"/>
                <a:gd name="connsiteY57" fmla="*/ 199936 h 322113"/>
                <a:gd name="connsiteX58" fmla="*/ 540082 w 543890"/>
                <a:gd name="connsiteY58" fmla="*/ 199936 h 322113"/>
                <a:gd name="connsiteX59" fmla="*/ 533144 w 543890"/>
                <a:gd name="connsiteY59" fmla="*/ 214949 h 322113"/>
                <a:gd name="connsiteX60" fmla="*/ 533144 w 543890"/>
                <a:gd name="connsiteY60" fmla="*/ 214949 h 322113"/>
                <a:gd name="connsiteX61" fmla="*/ 530806 w 543890"/>
                <a:gd name="connsiteY61" fmla="*/ 218394 h 322113"/>
                <a:gd name="connsiteX62" fmla="*/ 530806 w 543890"/>
                <a:gd name="connsiteY62" fmla="*/ 218394 h 322113"/>
                <a:gd name="connsiteX63" fmla="*/ 525022 w 543890"/>
                <a:gd name="connsiteY63" fmla="*/ 225332 h 322113"/>
                <a:gd name="connsiteX64" fmla="*/ 525022 w 543890"/>
                <a:gd name="connsiteY64" fmla="*/ 225332 h 322113"/>
                <a:gd name="connsiteX65" fmla="*/ 523868 w 543890"/>
                <a:gd name="connsiteY65" fmla="*/ 226517 h 322113"/>
                <a:gd name="connsiteX66" fmla="*/ 523868 w 543890"/>
                <a:gd name="connsiteY66" fmla="*/ 226517 h 322113"/>
                <a:gd name="connsiteX67" fmla="*/ 522715 w 543890"/>
                <a:gd name="connsiteY67" fmla="*/ 227686 h 322113"/>
                <a:gd name="connsiteX68" fmla="*/ 522715 w 543890"/>
                <a:gd name="connsiteY68" fmla="*/ 227686 h 322113"/>
                <a:gd name="connsiteX69" fmla="*/ 521561 w 543890"/>
                <a:gd name="connsiteY69" fmla="*/ 228855 h 322113"/>
                <a:gd name="connsiteX70" fmla="*/ 521561 w 543890"/>
                <a:gd name="connsiteY70" fmla="*/ 228855 h 322113"/>
                <a:gd name="connsiteX71" fmla="*/ 520392 w 543890"/>
                <a:gd name="connsiteY71" fmla="*/ 230024 h 322113"/>
                <a:gd name="connsiteX72" fmla="*/ 520392 w 543890"/>
                <a:gd name="connsiteY72" fmla="*/ 230024 h 322113"/>
                <a:gd name="connsiteX73" fmla="*/ 515715 w 543890"/>
                <a:gd name="connsiteY73" fmla="*/ 234701 h 322113"/>
                <a:gd name="connsiteX74" fmla="*/ 515715 w 543890"/>
                <a:gd name="connsiteY74" fmla="*/ 234701 h 322113"/>
                <a:gd name="connsiteX75" fmla="*/ 508777 w 543890"/>
                <a:gd name="connsiteY75" fmla="*/ 240501 h 322113"/>
                <a:gd name="connsiteX76" fmla="*/ 508777 w 543890"/>
                <a:gd name="connsiteY76" fmla="*/ 240501 h 322113"/>
                <a:gd name="connsiteX77" fmla="*/ 504412 w 543890"/>
                <a:gd name="connsiteY77" fmla="*/ 243665 h 322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543890" h="322113">
                  <a:moveTo>
                    <a:pt x="504412" y="243665"/>
                  </a:moveTo>
                  <a:cubicBezTo>
                    <a:pt x="500484" y="246238"/>
                    <a:pt x="496150" y="248217"/>
                    <a:pt x="492845" y="251678"/>
                  </a:cubicBezTo>
                  <a:cubicBezTo>
                    <a:pt x="477442" y="261578"/>
                    <a:pt x="460558" y="268391"/>
                    <a:pt x="443721" y="275281"/>
                  </a:cubicBezTo>
                  <a:cubicBezTo>
                    <a:pt x="430111" y="280862"/>
                    <a:pt x="416798" y="287223"/>
                    <a:pt x="402455" y="290871"/>
                  </a:cubicBezTo>
                  <a:cubicBezTo>
                    <a:pt x="389983" y="294098"/>
                    <a:pt x="378135" y="298962"/>
                    <a:pt x="366115" y="303343"/>
                  </a:cubicBezTo>
                  <a:cubicBezTo>
                    <a:pt x="356761" y="306788"/>
                    <a:pt x="347252" y="309423"/>
                    <a:pt x="337165" y="309376"/>
                  </a:cubicBezTo>
                  <a:cubicBezTo>
                    <a:pt x="331631" y="309588"/>
                    <a:pt x="326128" y="310393"/>
                    <a:pt x="320749" y="311777"/>
                  </a:cubicBezTo>
                  <a:lnTo>
                    <a:pt x="320749" y="311777"/>
                  </a:lnTo>
                  <a:cubicBezTo>
                    <a:pt x="308870" y="314625"/>
                    <a:pt x="296679" y="315961"/>
                    <a:pt x="284472" y="315752"/>
                  </a:cubicBezTo>
                  <a:cubicBezTo>
                    <a:pt x="273684" y="315519"/>
                    <a:pt x="263161" y="318231"/>
                    <a:pt x="252513" y="319541"/>
                  </a:cubicBezTo>
                  <a:cubicBezTo>
                    <a:pt x="211418" y="324576"/>
                    <a:pt x="171446" y="321708"/>
                    <a:pt x="132658" y="305650"/>
                  </a:cubicBezTo>
                  <a:cubicBezTo>
                    <a:pt x="111051" y="296702"/>
                    <a:pt x="90395" y="286428"/>
                    <a:pt x="71999" y="271836"/>
                  </a:cubicBezTo>
                  <a:cubicBezTo>
                    <a:pt x="60758" y="262903"/>
                    <a:pt x="51857" y="251959"/>
                    <a:pt x="43329" y="240547"/>
                  </a:cubicBezTo>
                  <a:cubicBezTo>
                    <a:pt x="32510" y="226064"/>
                    <a:pt x="21924" y="211519"/>
                    <a:pt x="14052" y="195088"/>
                  </a:cubicBezTo>
                  <a:cubicBezTo>
                    <a:pt x="5181" y="176567"/>
                    <a:pt x="1003" y="157033"/>
                    <a:pt x="-213" y="136719"/>
                  </a:cubicBezTo>
                  <a:cubicBezTo>
                    <a:pt x="-1367" y="117497"/>
                    <a:pt x="956" y="98556"/>
                    <a:pt x="4105" y="79598"/>
                  </a:cubicBezTo>
                  <a:cubicBezTo>
                    <a:pt x="6038" y="67891"/>
                    <a:pt x="6787" y="56027"/>
                    <a:pt x="10731" y="44677"/>
                  </a:cubicBezTo>
                  <a:cubicBezTo>
                    <a:pt x="12594" y="39431"/>
                    <a:pt x="14829" y="34326"/>
                    <a:pt x="17419" y="29399"/>
                  </a:cubicBezTo>
                  <a:cubicBezTo>
                    <a:pt x="17671" y="28863"/>
                    <a:pt x="17958" y="28342"/>
                    <a:pt x="18276" y="27840"/>
                  </a:cubicBezTo>
                  <a:cubicBezTo>
                    <a:pt x="19025" y="26749"/>
                    <a:pt x="19835" y="25736"/>
                    <a:pt x="20584" y="24598"/>
                  </a:cubicBezTo>
                  <a:cubicBezTo>
                    <a:pt x="20842" y="24222"/>
                    <a:pt x="21123" y="23863"/>
                    <a:pt x="21425" y="23522"/>
                  </a:cubicBezTo>
                  <a:cubicBezTo>
                    <a:pt x="22422" y="22476"/>
                    <a:pt x="23309" y="21332"/>
                    <a:pt x="24076" y="20108"/>
                  </a:cubicBezTo>
                  <a:cubicBezTo>
                    <a:pt x="24330" y="19681"/>
                    <a:pt x="24617" y="19274"/>
                    <a:pt x="24933" y="18892"/>
                  </a:cubicBezTo>
                  <a:cubicBezTo>
                    <a:pt x="25229" y="18482"/>
                    <a:pt x="25552" y="18091"/>
                    <a:pt x="25900" y="17723"/>
                  </a:cubicBezTo>
                  <a:lnTo>
                    <a:pt x="26414" y="17161"/>
                  </a:lnTo>
                  <a:cubicBezTo>
                    <a:pt x="31185" y="12391"/>
                    <a:pt x="35924" y="7574"/>
                    <a:pt x="40741" y="2834"/>
                  </a:cubicBezTo>
                  <a:cubicBezTo>
                    <a:pt x="41100" y="2445"/>
                    <a:pt x="41490" y="2086"/>
                    <a:pt x="41879" y="1728"/>
                  </a:cubicBezTo>
                  <a:cubicBezTo>
                    <a:pt x="42269" y="1369"/>
                    <a:pt x="42690" y="995"/>
                    <a:pt x="43111" y="636"/>
                  </a:cubicBezTo>
                  <a:lnTo>
                    <a:pt x="43797" y="153"/>
                  </a:lnTo>
                  <a:cubicBezTo>
                    <a:pt x="44269" y="-129"/>
                    <a:pt x="44805" y="-290"/>
                    <a:pt x="45356" y="-315"/>
                  </a:cubicBezTo>
                  <a:lnTo>
                    <a:pt x="46135" y="106"/>
                  </a:lnTo>
                  <a:cubicBezTo>
                    <a:pt x="46422" y="641"/>
                    <a:pt x="46547" y="1247"/>
                    <a:pt x="46494" y="1852"/>
                  </a:cubicBezTo>
                  <a:cubicBezTo>
                    <a:pt x="45668" y="4814"/>
                    <a:pt x="43376" y="6747"/>
                    <a:pt x="41240" y="8587"/>
                  </a:cubicBezTo>
                  <a:cubicBezTo>
                    <a:pt x="22049" y="24941"/>
                    <a:pt x="13288" y="46330"/>
                    <a:pt x="9234" y="70743"/>
                  </a:cubicBezTo>
                  <a:cubicBezTo>
                    <a:pt x="5323" y="93506"/>
                    <a:pt x="3850" y="116621"/>
                    <a:pt x="4838" y="139697"/>
                  </a:cubicBezTo>
                  <a:cubicBezTo>
                    <a:pt x="5641" y="157632"/>
                    <a:pt x="9930" y="175239"/>
                    <a:pt x="17466" y="191533"/>
                  </a:cubicBezTo>
                  <a:cubicBezTo>
                    <a:pt x="27911" y="214138"/>
                    <a:pt x="42986" y="233625"/>
                    <a:pt x="58825" y="252505"/>
                  </a:cubicBezTo>
                  <a:cubicBezTo>
                    <a:pt x="72482" y="268765"/>
                    <a:pt x="90005" y="280348"/>
                    <a:pt x="108978" y="289795"/>
                  </a:cubicBezTo>
                  <a:cubicBezTo>
                    <a:pt x="133048" y="301784"/>
                    <a:pt x="157898" y="311450"/>
                    <a:pt x="184682" y="315254"/>
                  </a:cubicBezTo>
                  <a:cubicBezTo>
                    <a:pt x="204512" y="318018"/>
                    <a:pt x="224607" y="318180"/>
                    <a:pt x="244484" y="315737"/>
                  </a:cubicBezTo>
                  <a:cubicBezTo>
                    <a:pt x="260697" y="313804"/>
                    <a:pt x="276786" y="311153"/>
                    <a:pt x="293264" y="311231"/>
                  </a:cubicBezTo>
                  <a:cubicBezTo>
                    <a:pt x="303476" y="311362"/>
                    <a:pt x="313656" y="310034"/>
                    <a:pt x="323493" y="307287"/>
                  </a:cubicBezTo>
                  <a:cubicBezTo>
                    <a:pt x="325644" y="306430"/>
                    <a:pt x="327936" y="305965"/>
                    <a:pt x="330259" y="305915"/>
                  </a:cubicBezTo>
                  <a:cubicBezTo>
                    <a:pt x="347018" y="307225"/>
                    <a:pt x="361922" y="300677"/>
                    <a:pt x="377028" y="295096"/>
                  </a:cubicBezTo>
                  <a:cubicBezTo>
                    <a:pt x="384979" y="292149"/>
                    <a:pt x="393008" y="289515"/>
                    <a:pt x="401099" y="287020"/>
                  </a:cubicBezTo>
                  <a:cubicBezTo>
                    <a:pt x="428256" y="278440"/>
                    <a:pt x="454634" y="267561"/>
                    <a:pt x="479952" y="254500"/>
                  </a:cubicBezTo>
                  <a:cubicBezTo>
                    <a:pt x="498207" y="245255"/>
                    <a:pt x="514639" y="233002"/>
                    <a:pt x="527267" y="216461"/>
                  </a:cubicBezTo>
                  <a:cubicBezTo>
                    <a:pt x="535467" y="205598"/>
                    <a:pt x="539785" y="192308"/>
                    <a:pt x="539567" y="178703"/>
                  </a:cubicBezTo>
                  <a:cubicBezTo>
                    <a:pt x="539567" y="159091"/>
                    <a:pt x="540502" y="139463"/>
                    <a:pt x="538429" y="119882"/>
                  </a:cubicBezTo>
                  <a:cubicBezTo>
                    <a:pt x="538164" y="117974"/>
                    <a:pt x="538164" y="116038"/>
                    <a:pt x="538429" y="114130"/>
                  </a:cubicBezTo>
                  <a:cubicBezTo>
                    <a:pt x="538492" y="113226"/>
                    <a:pt x="538632" y="112328"/>
                    <a:pt x="538850" y="111448"/>
                  </a:cubicBezTo>
                  <a:cubicBezTo>
                    <a:pt x="539006" y="110881"/>
                    <a:pt x="539287" y="110352"/>
                    <a:pt x="539645" y="109889"/>
                  </a:cubicBezTo>
                  <a:cubicBezTo>
                    <a:pt x="540066" y="109459"/>
                    <a:pt x="540752" y="109451"/>
                    <a:pt x="541189" y="109874"/>
                  </a:cubicBezTo>
                  <a:cubicBezTo>
                    <a:pt x="541189" y="109879"/>
                    <a:pt x="541204" y="109885"/>
                    <a:pt x="541204" y="109889"/>
                  </a:cubicBezTo>
                  <a:lnTo>
                    <a:pt x="541204" y="109889"/>
                  </a:lnTo>
                  <a:cubicBezTo>
                    <a:pt x="542763" y="125261"/>
                    <a:pt x="543995" y="140632"/>
                    <a:pt x="543044" y="156113"/>
                  </a:cubicBezTo>
                  <a:cubicBezTo>
                    <a:pt x="542560" y="163752"/>
                    <a:pt x="542763" y="171453"/>
                    <a:pt x="543044" y="179124"/>
                  </a:cubicBezTo>
                  <a:cubicBezTo>
                    <a:pt x="543324" y="186183"/>
                    <a:pt x="542311" y="193234"/>
                    <a:pt x="540082" y="199936"/>
                  </a:cubicBezTo>
                  <a:lnTo>
                    <a:pt x="540082" y="199936"/>
                  </a:lnTo>
                  <a:cubicBezTo>
                    <a:pt x="538102" y="205096"/>
                    <a:pt x="536293" y="210334"/>
                    <a:pt x="533144" y="214949"/>
                  </a:cubicBezTo>
                  <a:lnTo>
                    <a:pt x="533144" y="214949"/>
                  </a:lnTo>
                  <a:cubicBezTo>
                    <a:pt x="532302" y="216056"/>
                    <a:pt x="531741" y="217350"/>
                    <a:pt x="530806" y="218394"/>
                  </a:cubicBezTo>
                  <a:lnTo>
                    <a:pt x="530806" y="218394"/>
                  </a:lnTo>
                  <a:cubicBezTo>
                    <a:pt x="529247" y="221076"/>
                    <a:pt x="526659" y="222775"/>
                    <a:pt x="525022" y="225332"/>
                  </a:cubicBezTo>
                  <a:lnTo>
                    <a:pt x="525022" y="225332"/>
                  </a:lnTo>
                  <a:cubicBezTo>
                    <a:pt x="524694" y="225779"/>
                    <a:pt x="524305" y="226177"/>
                    <a:pt x="523868" y="226517"/>
                  </a:cubicBezTo>
                  <a:lnTo>
                    <a:pt x="523868" y="226517"/>
                  </a:lnTo>
                  <a:cubicBezTo>
                    <a:pt x="523525" y="226944"/>
                    <a:pt x="523135" y="227335"/>
                    <a:pt x="522715" y="227686"/>
                  </a:cubicBezTo>
                  <a:lnTo>
                    <a:pt x="522715" y="227686"/>
                  </a:lnTo>
                  <a:cubicBezTo>
                    <a:pt x="522372" y="228110"/>
                    <a:pt x="521982" y="228501"/>
                    <a:pt x="521561" y="228855"/>
                  </a:cubicBezTo>
                  <a:lnTo>
                    <a:pt x="521561" y="228855"/>
                  </a:lnTo>
                  <a:cubicBezTo>
                    <a:pt x="521202" y="229276"/>
                    <a:pt x="520813" y="229666"/>
                    <a:pt x="520392" y="230024"/>
                  </a:cubicBezTo>
                  <a:lnTo>
                    <a:pt x="520392" y="230024"/>
                  </a:lnTo>
                  <a:cubicBezTo>
                    <a:pt x="519269" y="231970"/>
                    <a:pt x="517664" y="233585"/>
                    <a:pt x="515715" y="234701"/>
                  </a:cubicBezTo>
                  <a:lnTo>
                    <a:pt x="515715" y="234701"/>
                  </a:lnTo>
                  <a:cubicBezTo>
                    <a:pt x="513143" y="236260"/>
                    <a:pt x="511428" y="238973"/>
                    <a:pt x="508777" y="240501"/>
                  </a:cubicBezTo>
                  <a:lnTo>
                    <a:pt x="508777" y="240501"/>
                  </a:lnTo>
                  <a:cubicBezTo>
                    <a:pt x="507437" y="241264"/>
                    <a:pt x="506034" y="242621"/>
                    <a:pt x="504412" y="243665"/>
                  </a:cubicBezTo>
                  <a:close/>
                </a:path>
              </a:pathLst>
            </a:custGeom>
            <a:solidFill>
              <a:srgbClr val="384C54"/>
            </a:solidFill>
            <a:ln w="1557" cap="flat">
              <a:noFill/>
              <a:prstDash val="solid"/>
              <a:miter/>
            </a:ln>
          </p:spPr>
          <p:txBody>
            <a:bodyPr rtlCol="0" anchor="ctr"/>
            <a:lstStyle/>
            <a:p>
              <a:endParaRPr lang="es-CO"/>
            </a:p>
          </p:txBody>
        </p:sp>
        <p:sp>
          <p:nvSpPr>
            <p:cNvPr id="1232" name="Freeform: Shape 1231">
              <a:extLst>
                <a:ext uri="{FF2B5EF4-FFF2-40B4-BE49-F238E27FC236}">
                  <a16:creationId xmlns:a16="http://schemas.microsoft.com/office/drawing/2014/main" id="{DC02C4D6-CC5C-074F-1C59-F2704C283711}"/>
                </a:ext>
              </a:extLst>
            </p:cNvPr>
            <p:cNvSpPr/>
            <p:nvPr/>
          </p:nvSpPr>
          <p:spPr>
            <a:xfrm>
              <a:off x="4584867" y="5713805"/>
              <a:ext cx="24744" cy="66144"/>
            </a:xfrm>
            <a:custGeom>
              <a:avLst/>
              <a:gdLst>
                <a:gd name="connsiteX0" fmla="*/ 2195 w 24744"/>
                <a:gd name="connsiteY0" fmla="*/ 65830 h 66144"/>
                <a:gd name="connsiteX1" fmla="*/ 1821 w 24744"/>
                <a:gd name="connsiteY1" fmla="*/ 51581 h 66144"/>
                <a:gd name="connsiteX2" fmla="*/ 1821 w 24744"/>
                <a:gd name="connsiteY2" fmla="*/ 30831 h 66144"/>
                <a:gd name="connsiteX3" fmla="*/ -237 w 24744"/>
                <a:gd name="connsiteY3" fmla="*/ 10362 h 66144"/>
                <a:gd name="connsiteX4" fmla="*/ -487 w 24744"/>
                <a:gd name="connsiteY4" fmla="*/ 5201 h 66144"/>
                <a:gd name="connsiteX5" fmla="*/ 5406 w 24744"/>
                <a:gd name="connsiteY5" fmla="*/ -130 h 66144"/>
                <a:gd name="connsiteX6" fmla="*/ 21853 w 24744"/>
                <a:gd name="connsiteY6" fmla="*/ 11063 h 66144"/>
                <a:gd name="connsiteX7" fmla="*/ 18346 w 24744"/>
                <a:gd name="connsiteY7" fmla="*/ 37924 h 66144"/>
                <a:gd name="connsiteX8" fmla="*/ 10644 w 24744"/>
                <a:gd name="connsiteY8" fmla="*/ 52282 h 66144"/>
                <a:gd name="connsiteX9" fmla="*/ 2195 w 24744"/>
                <a:gd name="connsiteY9" fmla="*/ 65830 h 66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744" h="66144">
                  <a:moveTo>
                    <a:pt x="2195" y="65830"/>
                  </a:moveTo>
                  <a:cubicBezTo>
                    <a:pt x="3988" y="60904"/>
                    <a:pt x="2054" y="56273"/>
                    <a:pt x="1821" y="51581"/>
                  </a:cubicBezTo>
                  <a:cubicBezTo>
                    <a:pt x="1478" y="44690"/>
                    <a:pt x="1712" y="37753"/>
                    <a:pt x="1821" y="30831"/>
                  </a:cubicBezTo>
                  <a:cubicBezTo>
                    <a:pt x="1696" y="23964"/>
                    <a:pt x="1010" y="17117"/>
                    <a:pt x="-237" y="10362"/>
                  </a:cubicBezTo>
                  <a:cubicBezTo>
                    <a:pt x="-471" y="8653"/>
                    <a:pt x="-565" y="6926"/>
                    <a:pt x="-487" y="5201"/>
                  </a:cubicBezTo>
                  <a:cubicBezTo>
                    <a:pt x="-393" y="524"/>
                    <a:pt x="963" y="-863"/>
                    <a:pt x="5406" y="-130"/>
                  </a:cubicBezTo>
                  <a:cubicBezTo>
                    <a:pt x="12546" y="1070"/>
                    <a:pt x="18314" y="4547"/>
                    <a:pt x="21853" y="11063"/>
                  </a:cubicBezTo>
                  <a:cubicBezTo>
                    <a:pt x="26016" y="18733"/>
                    <a:pt x="24628" y="31688"/>
                    <a:pt x="18346" y="37924"/>
                  </a:cubicBezTo>
                  <a:cubicBezTo>
                    <a:pt x="14324" y="41777"/>
                    <a:pt x="11627" y="46803"/>
                    <a:pt x="10644" y="52282"/>
                  </a:cubicBezTo>
                  <a:cubicBezTo>
                    <a:pt x="9506" y="57661"/>
                    <a:pt x="5921" y="61730"/>
                    <a:pt x="2195" y="65830"/>
                  </a:cubicBezTo>
                  <a:close/>
                </a:path>
              </a:pathLst>
            </a:custGeom>
            <a:solidFill>
              <a:srgbClr val="000000"/>
            </a:solidFill>
            <a:ln w="1557" cap="flat">
              <a:noFill/>
              <a:prstDash val="solid"/>
              <a:miter/>
            </a:ln>
          </p:spPr>
          <p:txBody>
            <a:bodyPr rtlCol="0" anchor="ctr"/>
            <a:lstStyle/>
            <a:p>
              <a:endParaRPr lang="es-CO"/>
            </a:p>
          </p:txBody>
        </p:sp>
        <p:sp>
          <p:nvSpPr>
            <p:cNvPr id="1233" name="Freeform: Shape 1232">
              <a:extLst>
                <a:ext uri="{FF2B5EF4-FFF2-40B4-BE49-F238E27FC236}">
                  <a16:creationId xmlns:a16="http://schemas.microsoft.com/office/drawing/2014/main" id="{935CC87C-077A-71FA-46B4-2E7D755E9ED5}"/>
                </a:ext>
              </a:extLst>
            </p:cNvPr>
            <p:cNvSpPr/>
            <p:nvPr/>
          </p:nvSpPr>
          <p:spPr>
            <a:xfrm>
              <a:off x="4034151" y="5634178"/>
              <a:ext cx="321962" cy="295865"/>
            </a:xfrm>
            <a:custGeom>
              <a:avLst/>
              <a:gdLst>
                <a:gd name="connsiteX0" fmla="*/ 20161 w 321962"/>
                <a:gd name="connsiteY0" fmla="*/ -214 h 295865"/>
                <a:gd name="connsiteX1" fmla="*/ 14938 w 321962"/>
                <a:gd name="connsiteY1" fmla="*/ 11291 h 295865"/>
                <a:gd name="connsiteX2" fmla="*/ 7284 w 321962"/>
                <a:gd name="connsiteY2" fmla="*/ 41894 h 295865"/>
                <a:gd name="connsiteX3" fmla="*/ 3215 w 321962"/>
                <a:gd name="connsiteY3" fmla="*/ 69722 h 295865"/>
                <a:gd name="connsiteX4" fmla="*/ 2420 w 321962"/>
                <a:gd name="connsiteY4" fmla="*/ 114496 h 295865"/>
                <a:gd name="connsiteX5" fmla="*/ 9326 w 321962"/>
                <a:gd name="connsiteY5" fmla="*/ 149354 h 295865"/>
                <a:gd name="connsiteX6" fmla="*/ 34051 w 321962"/>
                <a:gd name="connsiteY6" fmla="*/ 196623 h 295865"/>
                <a:gd name="connsiteX7" fmla="*/ 50888 w 321962"/>
                <a:gd name="connsiteY7" fmla="*/ 219212 h 295865"/>
                <a:gd name="connsiteX8" fmla="*/ 82411 w 321962"/>
                <a:gd name="connsiteY8" fmla="*/ 249160 h 295865"/>
                <a:gd name="connsiteX9" fmla="*/ 180626 w 321962"/>
                <a:gd name="connsiteY9" fmla="*/ 289693 h 295865"/>
                <a:gd name="connsiteX10" fmla="*/ 213848 w 321962"/>
                <a:gd name="connsiteY10" fmla="*/ 292032 h 295865"/>
                <a:gd name="connsiteX11" fmla="*/ 269971 w 321962"/>
                <a:gd name="connsiteY11" fmla="*/ 287495 h 295865"/>
                <a:gd name="connsiteX12" fmla="*/ 287728 w 321962"/>
                <a:gd name="connsiteY12" fmla="*/ 286092 h 295865"/>
                <a:gd name="connsiteX13" fmla="*/ 317988 w 321962"/>
                <a:gd name="connsiteY13" fmla="*/ 283941 h 295865"/>
                <a:gd name="connsiteX14" fmla="*/ 321449 w 321962"/>
                <a:gd name="connsiteY14" fmla="*/ 283801 h 295865"/>
                <a:gd name="connsiteX15" fmla="*/ 321449 w 321962"/>
                <a:gd name="connsiteY15" fmla="*/ 285017 h 295865"/>
                <a:gd name="connsiteX16" fmla="*/ 306436 w 321962"/>
                <a:gd name="connsiteY16" fmla="*/ 287324 h 295865"/>
                <a:gd name="connsiteX17" fmla="*/ 271016 w 321962"/>
                <a:gd name="connsiteY17" fmla="*/ 290442 h 295865"/>
                <a:gd name="connsiteX18" fmla="*/ 231044 w 321962"/>
                <a:gd name="connsiteY18" fmla="*/ 294963 h 295865"/>
                <a:gd name="connsiteX19" fmla="*/ 172894 w 321962"/>
                <a:gd name="connsiteY19" fmla="*/ 291190 h 295865"/>
                <a:gd name="connsiteX20" fmla="*/ 74133 w 321962"/>
                <a:gd name="connsiteY20" fmla="*/ 247383 h 295865"/>
                <a:gd name="connsiteX21" fmla="*/ 49267 w 321962"/>
                <a:gd name="connsiteY21" fmla="*/ 222673 h 295865"/>
                <a:gd name="connsiteX22" fmla="*/ 12335 w 321962"/>
                <a:gd name="connsiteY22" fmla="*/ 167018 h 295865"/>
                <a:gd name="connsiteX23" fmla="*/ 2092 w 321962"/>
                <a:gd name="connsiteY23" fmla="*/ 130615 h 295865"/>
                <a:gd name="connsiteX24" fmla="*/ -464 w 321962"/>
                <a:gd name="connsiteY24" fmla="*/ 103333 h 295865"/>
                <a:gd name="connsiteX25" fmla="*/ 1609 w 321962"/>
                <a:gd name="connsiteY25" fmla="*/ 67945 h 295865"/>
                <a:gd name="connsiteX26" fmla="*/ 1609 w 321962"/>
                <a:gd name="connsiteY26" fmla="*/ 66806 h 295865"/>
                <a:gd name="connsiteX27" fmla="*/ 2763 w 321962"/>
                <a:gd name="connsiteY27" fmla="*/ 59869 h 295865"/>
                <a:gd name="connsiteX28" fmla="*/ 2763 w 321962"/>
                <a:gd name="connsiteY28" fmla="*/ 58715 h 295865"/>
                <a:gd name="connsiteX29" fmla="*/ 3916 w 321962"/>
                <a:gd name="connsiteY29" fmla="*/ 52932 h 295865"/>
                <a:gd name="connsiteX30" fmla="*/ 3916 w 321962"/>
                <a:gd name="connsiteY30" fmla="*/ 51653 h 295865"/>
                <a:gd name="connsiteX31" fmla="*/ 5070 w 321962"/>
                <a:gd name="connsiteY31" fmla="*/ 44716 h 295865"/>
                <a:gd name="connsiteX32" fmla="*/ 5070 w 321962"/>
                <a:gd name="connsiteY32" fmla="*/ 43562 h 295865"/>
                <a:gd name="connsiteX33" fmla="*/ 11088 w 321962"/>
                <a:gd name="connsiteY33" fmla="*/ 12991 h 295865"/>
                <a:gd name="connsiteX34" fmla="*/ 15593 w 321962"/>
                <a:gd name="connsiteY34" fmla="*/ 3107 h 295865"/>
                <a:gd name="connsiteX35" fmla="*/ 20161 w 321962"/>
                <a:gd name="connsiteY35" fmla="*/ -214 h 29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21962" h="295865">
                  <a:moveTo>
                    <a:pt x="20161" y="-214"/>
                  </a:moveTo>
                  <a:cubicBezTo>
                    <a:pt x="19116" y="3933"/>
                    <a:pt x="16373" y="7316"/>
                    <a:pt x="14938" y="11291"/>
                  </a:cubicBezTo>
                  <a:cubicBezTo>
                    <a:pt x="11228" y="21167"/>
                    <a:pt x="8660" y="31435"/>
                    <a:pt x="7284" y="41894"/>
                  </a:cubicBezTo>
                  <a:cubicBezTo>
                    <a:pt x="6146" y="51248"/>
                    <a:pt x="4166" y="60399"/>
                    <a:pt x="3215" y="69722"/>
                  </a:cubicBezTo>
                  <a:cubicBezTo>
                    <a:pt x="1765" y="84594"/>
                    <a:pt x="814" y="99483"/>
                    <a:pt x="2420" y="114496"/>
                  </a:cubicBezTo>
                  <a:cubicBezTo>
                    <a:pt x="3566" y="126314"/>
                    <a:pt x="5879" y="137991"/>
                    <a:pt x="9326" y="149354"/>
                  </a:cubicBezTo>
                  <a:cubicBezTo>
                    <a:pt x="14736" y="166597"/>
                    <a:pt x="23746" y="181968"/>
                    <a:pt x="34051" y="196623"/>
                  </a:cubicBezTo>
                  <a:cubicBezTo>
                    <a:pt x="39445" y="204308"/>
                    <a:pt x="45292" y="211682"/>
                    <a:pt x="50888" y="219212"/>
                  </a:cubicBezTo>
                  <a:cubicBezTo>
                    <a:pt x="59689" y="230851"/>
                    <a:pt x="70337" y="240968"/>
                    <a:pt x="82411" y="249160"/>
                  </a:cubicBezTo>
                  <a:cubicBezTo>
                    <a:pt x="112187" y="269817"/>
                    <a:pt x="145222" y="282553"/>
                    <a:pt x="180626" y="289693"/>
                  </a:cubicBezTo>
                  <a:cubicBezTo>
                    <a:pt x="191648" y="291938"/>
                    <a:pt x="202733" y="291751"/>
                    <a:pt x="213848" y="292032"/>
                  </a:cubicBezTo>
                  <a:cubicBezTo>
                    <a:pt x="232665" y="292390"/>
                    <a:pt x="251466" y="290871"/>
                    <a:pt x="269971" y="287495"/>
                  </a:cubicBezTo>
                  <a:cubicBezTo>
                    <a:pt x="275833" y="286434"/>
                    <a:pt x="281773" y="285964"/>
                    <a:pt x="287728" y="286092"/>
                  </a:cubicBezTo>
                  <a:cubicBezTo>
                    <a:pt x="297861" y="286586"/>
                    <a:pt x="308026" y="285865"/>
                    <a:pt x="317988" y="283941"/>
                  </a:cubicBezTo>
                  <a:cubicBezTo>
                    <a:pt x="319142" y="283801"/>
                    <a:pt x="320295" y="283754"/>
                    <a:pt x="321449" y="283801"/>
                  </a:cubicBezTo>
                  <a:cubicBezTo>
                    <a:pt x="321449" y="284206"/>
                    <a:pt x="321449" y="284611"/>
                    <a:pt x="321449" y="285017"/>
                  </a:cubicBezTo>
                  <a:cubicBezTo>
                    <a:pt x="316398" y="285489"/>
                    <a:pt x="311393" y="286259"/>
                    <a:pt x="306436" y="287324"/>
                  </a:cubicBezTo>
                  <a:cubicBezTo>
                    <a:pt x="294681" y="288789"/>
                    <a:pt x="282786" y="288555"/>
                    <a:pt x="271016" y="290442"/>
                  </a:cubicBezTo>
                  <a:cubicBezTo>
                    <a:pt x="257765" y="292468"/>
                    <a:pt x="244420" y="293872"/>
                    <a:pt x="231044" y="294963"/>
                  </a:cubicBezTo>
                  <a:cubicBezTo>
                    <a:pt x="211572" y="296427"/>
                    <a:pt x="192007" y="295156"/>
                    <a:pt x="172894" y="291190"/>
                  </a:cubicBezTo>
                  <a:cubicBezTo>
                    <a:pt x="137084" y="284246"/>
                    <a:pt x="103315" y="269268"/>
                    <a:pt x="74133" y="247383"/>
                  </a:cubicBezTo>
                  <a:cubicBezTo>
                    <a:pt x="64730" y="240349"/>
                    <a:pt x="56360" y="232030"/>
                    <a:pt x="49267" y="222673"/>
                  </a:cubicBezTo>
                  <a:cubicBezTo>
                    <a:pt x="35813" y="204776"/>
                    <a:pt x="22094" y="187284"/>
                    <a:pt x="12335" y="167018"/>
                  </a:cubicBezTo>
                  <a:cubicBezTo>
                    <a:pt x="6754" y="155419"/>
                    <a:pt x="4930" y="142931"/>
                    <a:pt x="2092" y="130615"/>
                  </a:cubicBezTo>
                  <a:cubicBezTo>
                    <a:pt x="236" y="121644"/>
                    <a:pt x="-622" y="112494"/>
                    <a:pt x="-464" y="103333"/>
                  </a:cubicBezTo>
                  <a:cubicBezTo>
                    <a:pt x="-558" y="91532"/>
                    <a:pt x="-761" y="79637"/>
                    <a:pt x="1609" y="67945"/>
                  </a:cubicBezTo>
                  <a:lnTo>
                    <a:pt x="1609" y="66806"/>
                  </a:lnTo>
                  <a:cubicBezTo>
                    <a:pt x="3168" y="64671"/>
                    <a:pt x="1313" y="62005"/>
                    <a:pt x="2763" y="59869"/>
                  </a:cubicBezTo>
                  <a:lnTo>
                    <a:pt x="2763" y="58715"/>
                  </a:lnTo>
                  <a:cubicBezTo>
                    <a:pt x="4181" y="57000"/>
                    <a:pt x="2560" y="54662"/>
                    <a:pt x="3916" y="52932"/>
                  </a:cubicBezTo>
                  <a:lnTo>
                    <a:pt x="3916" y="51653"/>
                  </a:lnTo>
                  <a:cubicBezTo>
                    <a:pt x="5475" y="49517"/>
                    <a:pt x="3620" y="46852"/>
                    <a:pt x="5070" y="44716"/>
                  </a:cubicBezTo>
                  <a:cubicBezTo>
                    <a:pt x="5070" y="44326"/>
                    <a:pt x="5070" y="43952"/>
                    <a:pt x="5070" y="43562"/>
                  </a:cubicBezTo>
                  <a:cubicBezTo>
                    <a:pt x="6068" y="33179"/>
                    <a:pt x="6987" y="22797"/>
                    <a:pt x="11088" y="12991"/>
                  </a:cubicBezTo>
                  <a:cubicBezTo>
                    <a:pt x="12388" y="9608"/>
                    <a:pt x="13894" y="6307"/>
                    <a:pt x="15593" y="3107"/>
                  </a:cubicBezTo>
                  <a:cubicBezTo>
                    <a:pt x="16575" y="1454"/>
                    <a:pt x="17417" y="-822"/>
                    <a:pt x="20161" y="-214"/>
                  </a:cubicBezTo>
                  <a:close/>
                </a:path>
              </a:pathLst>
            </a:custGeom>
            <a:solidFill>
              <a:srgbClr val="0E1315"/>
            </a:solidFill>
            <a:ln w="1557" cap="flat">
              <a:noFill/>
              <a:prstDash val="solid"/>
              <a:miter/>
            </a:ln>
          </p:spPr>
          <p:txBody>
            <a:bodyPr rtlCol="0" anchor="ctr"/>
            <a:lstStyle/>
            <a:p>
              <a:endParaRPr lang="es-CO"/>
            </a:p>
          </p:txBody>
        </p:sp>
        <p:sp>
          <p:nvSpPr>
            <p:cNvPr id="1234" name="Freeform: Shape 1233">
              <a:extLst>
                <a:ext uri="{FF2B5EF4-FFF2-40B4-BE49-F238E27FC236}">
                  <a16:creationId xmlns:a16="http://schemas.microsoft.com/office/drawing/2014/main" id="{CE3C242F-0F69-D099-1D8B-086CA8E3F62E}"/>
                </a:ext>
              </a:extLst>
            </p:cNvPr>
            <p:cNvSpPr/>
            <p:nvPr/>
          </p:nvSpPr>
          <p:spPr>
            <a:xfrm>
              <a:off x="4370879" y="5555036"/>
              <a:ext cx="204836" cy="156973"/>
            </a:xfrm>
            <a:custGeom>
              <a:avLst/>
              <a:gdLst>
                <a:gd name="connsiteX0" fmla="*/ 94457 w 204836"/>
                <a:gd name="connsiteY0" fmla="*/ 21152 h 156973"/>
                <a:gd name="connsiteX1" fmla="*/ 103686 w 204836"/>
                <a:gd name="connsiteY1" fmla="*/ 25829 h 156973"/>
                <a:gd name="connsiteX2" fmla="*/ 143627 w 204836"/>
                <a:gd name="connsiteY2" fmla="*/ 60283 h 156973"/>
                <a:gd name="connsiteX3" fmla="*/ 188230 w 204836"/>
                <a:gd name="connsiteY3" fmla="*/ 114675 h 156973"/>
                <a:gd name="connsiteX4" fmla="*/ 203929 w 204836"/>
                <a:gd name="connsiteY4" fmla="*/ 151639 h 156973"/>
                <a:gd name="connsiteX5" fmla="*/ 204318 w 204836"/>
                <a:gd name="connsiteY5" fmla="*/ 156207 h 156973"/>
                <a:gd name="connsiteX6" fmla="*/ 203570 w 204836"/>
                <a:gd name="connsiteY6" fmla="*/ 156659 h 156973"/>
                <a:gd name="connsiteX7" fmla="*/ 202011 w 204836"/>
                <a:gd name="connsiteY7" fmla="*/ 155864 h 156973"/>
                <a:gd name="connsiteX8" fmla="*/ 192891 w 204836"/>
                <a:gd name="connsiteY8" fmla="*/ 131247 h 156973"/>
                <a:gd name="connsiteX9" fmla="*/ 173076 w 204836"/>
                <a:gd name="connsiteY9" fmla="*/ 98696 h 156973"/>
                <a:gd name="connsiteX10" fmla="*/ 110967 w 204836"/>
                <a:gd name="connsiteY10" fmla="*/ 34903 h 156973"/>
                <a:gd name="connsiteX11" fmla="*/ 67503 w 204836"/>
                <a:gd name="connsiteY11" fmla="*/ 15665 h 156973"/>
                <a:gd name="connsiteX12" fmla="*/ 4193 w 204836"/>
                <a:gd name="connsiteY12" fmla="*/ 4222 h 156973"/>
                <a:gd name="connsiteX13" fmla="*/ -484 w 204836"/>
                <a:gd name="connsiteY13" fmla="*/ 2523 h 156973"/>
                <a:gd name="connsiteX14" fmla="*/ 217 w 204836"/>
                <a:gd name="connsiteY14" fmla="*/ 886 h 156973"/>
                <a:gd name="connsiteX15" fmla="*/ 21809 w 204836"/>
                <a:gd name="connsiteY15" fmla="*/ 1291 h 156973"/>
                <a:gd name="connsiteX16" fmla="*/ 81642 w 204836"/>
                <a:gd name="connsiteY16" fmla="*/ 14932 h 156973"/>
                <a:gd name="connsiteX17" fmla="*/ 94457 w 204836"/>
                <a:gd name="connsiteY17" fmla="*/ 21152 h 156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836" h="156973">
                  <a:moveTo>
                    <a:pt x="94457" y="21152"/>
                  </a:moveTo>
                  <a:cubicBezTo>
                    <a:pt x="97154" y="23357"/>
                    <a:pt x="100304" y="24952"/>
                    <a:pt x="103686" y="25829"/>
                  </a:cubicBezTo>
                  <a:cubicBezTo>
                    <a:pt x="118466" y="35620"/>
                    <a:pt x="130859" y="48123"/>
                    <a:pt x="143627" y="60283"/>
                  </a:cubicBezTo>
                  <a:cubicBezTo>
                    <a:pt x="160558" y="76621"/>
                    <a:pt x="175524" y="94875"/>
                    <a:pt x="188230" y="114675"/>
                  </a:cubicBezTo>
                  <a:cubicBezTo>
                    <a:pt x="195604" y="125963"/>
                    <a:pt x="200078" y="138731"/>
                    <a:pt x="203929" y="151639"/>
                  </a:cubicBezTo>
                  <a:cubicBezTo>
                    <a:pt x="204225" y="153143"/>
                    <a:pt x="204350" y="154674"/>
                    <a:pt x="204318" y="156207"/>
                  </a:cubicBezTo>
                  <a:lnTo>
                    <a:pt x="203570" y="156659"/>
                  </a:lnTo>
                  <a:cubicBezTo>
                    <a:pt x="202962" y="156629"/>
                    <a:pt x="202401" y="156339"/>
                    <a:pt x="202011" y="155864"/>
                  </a:cubicBezTo>
                  <a:cubicBezTo>
                    <a:pt x="198893" y="147663"/>
                    <a:pt x="196664" y="139183"/>
                    <a:pt x="192891" y="131247"/>
                  </a:cubicBezTo>
                  <a:cubicBezTo>
                    <a:pt x="188526" y="119041"/>
                    <a:pt x="180809" y="108861"/>
                    <a:pt x="173076" y="98696"/>
                  </a:cubicBezTo>
                  <a:cubicBezTo>
                    <a:pt x="155086" y="74951"/>
                    <a:pt x="134227" y="53525"/>
                    <a:pt x="110967" y="34903"/>
                  </a:cubicBezTo>
                  <a:cubicBezTo>
                    <a:pt x="98324" y="24707"/>
                    <a:pt x="82796" y="20217"/>
                    <a:pt x="67503" y="15665"/>
                  </a:cubicBezTo>
                  <a:cubicBezTo>
                    <a:pt x="46831" y="9507"/>
                    <a:pt x="25613" y="6311"/>
                    <a:pt x="4193" y="4222"/>
                  </a:cubicBezTo>
                  <a:cubicBezTo>
                    <a:pt x="2493" y="4066"/>
                    <a:pt x="700" y="4066"/>
                    <a:pt x="-484" y="2523"/>
                  </a:cubicBezTo>
                  <a:cubicBezTo>
                    <a:pt x="-609" y="1883"/>
                    <a:pt x="-329" y="1230"/>
                    <a:pt x="217" y="886"/>
                  </a:cubicBezTo>
                  <a:cubicBezTo>
                    <a:pt x="7451" y="-1624"/>
                    <a:pt x="14669" y="449"/>
                    <a:pt x="21809" y="1291"/>
                  </a:cubicBezTo>
                  <a:cubicBezTo>
                    <a:pt x="42185" y="3700"/>
                    <a:pt x="62233" y="8272"/>
                    <a:pt x="81642" y="14932"/>
                  </a:cubicBezTo>
                  <a:cubicBezTo>
                    <a:pt x="86132" y="16533"/>
                    <a:pt x="90419" y="18619"/>
                    <a:pt x="94457" y="21152"/>
                  </a:cubicBezTo>
                  <a:close/>
                </a:path>
              </a:pathLst>
            </a:custGeom>
            <a:solidFill>
              <a:srgbClr val="141A1D"/>
            </a:solidFill>
            <a:ln w="1557" cap="flat">
              <a:noFill/>
              <a:prstDash val="solid"/>
              <a:miter/>
            </a:ln>
          </p:spPr>
          <p:txBody>
            <a:bodyPr rtlCol="0" anchor="ctr"/>
            <a:lstStyle/>
            <a:p>
              <a:endParaRPr lang="es-CO"/>
            </a:p>
          </p:txBody>
        </p:sp>
        <p:sp>
          <p:nvSpPr>
            <p:cNvPr id="1235" name="Freeform: Shape 1234">
              <a:extLst>
                <a:ext uri="{FF2B5EF4-FFF2-40B4-BE49-F238E27FC236}">
                  <a16:creationId xmlns:a16="http://schemas.microsoft.com/office/drawing/2014/main" id="{F5E78B39-22DC-0BB9-673A-39AB18873DDD}"/>
                </a:ext>
              </a:extLst>
            </p:cNvPr>
            <p:cNvSpPr/>
            <p:nvPr/>
          </p:nvSpPr>
          <p:spPr>
            <a:xfrm>
              <a:off x="4356083" y="5858195"/>
              <a:ext cx="172126" cy="60177"/>
            </a:xfrm>
            <a:custGeom>
              <a:avLst/>
              <a:gdLst>
                <a:gd name="connsiteX0" fmla="*/ -514 w 172126"/>
                <a:gd name="connsiteY0" fmla="*/ 59768 h 60177"/>
                <a:gd name="connsiteX1" fmla="*/ 15076 w 172126"/>
                <a:gd name="connsiteY1" fmla="*/ 56650 h 60177"/>
                <a:gd name="connsiteX2" fmla="*/ 51244 w 172126"/>
                <a:gd name="connsiteY2" fmla="*/ 48325 h 60177"/>
                <a:gd name="connsiteX3" fmla="*/ 90032 w 172126"/>
                <a:gd name="connsiteY3" fmla="*/ 35542 h 60177"/>
                <a:gd name="connsiteX4" fmla="*/ 105091 w 172126"/>
                <a:gd name="connsiteY4" fmla="*/ 29820 h 60177"/>
                <a:gd name="connsiteX5" fmla="*/ 160965 w 172126"/>
                <a:gd name="connsiteY5" fmla="*/ 5251 h 60177"/>
                <a:gd name="connsiteX6" fmla="*/ 171613 w 172126"/>
                <a:gd name="connsiteY6" fmla="*/ -315 h 60177"/>
                <a:gd name="connsiteX7" fmla="*/ 163397 w 172126"/>
                <a:gd name="connsiteY7" fmla="*/ 5625 h 60177"/>
                <a:gd name="connsiteX8" fmla="*/ 121492 w 172126"/>
                <a:gd name="connsiteY8" fmla="*/ 24411 h 60177"/>
                <a:gd name="connsiteX9" fmla="*/ 100368 w 172126"/>
                <a:gd name="connsiteY9" fmla="*/ 33359 h 60177"/>
                <a:gd name="connsiteX10" fmla="*/ 73647 w 172126"/>
                <a:gd name="connsiteY10" fmla="*/ 41965 h 60177"/>
                <a:gd name="connsiteX11" fmla="*/ 37931 w 172126"/>
                <a:gd name="connsiteY11" fmla="*/ 54561 h 60177"/>
                <a:gd name="connsiteX12" fmla="*/ 21733 w 172126"/>
                <a:gd name="connsiteY12" fmla="*/ 57804 h 60177"/>
                <a:gd name="connsiteX13" fmla="*/ 5270 w 172126"/>
                <a:gd name="connsiteY13" fmla="*/ 59566 h 60177"/>
                <a:gd name="connsiteX14" fmla="*/ -514 w 172126"/>
                <a:gd name="connsiteY14" fmla="*/ 59768 h 60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2126" h="60177">
                  <a:moveTo>
                    <a:pt x="-514" y="59768"/>
                  </a:moveTo>
                  <a:cubicBezTo>
                    <a:pt x="4304" y="57311"/>
                    <a:pt x="9698" y="56233"/>
                    <a:pt x="15076" y="56650"/>
                  </a:cubicBezTo>
                  <a:cubicBezTo>
                    <a:pt x="28094" y="57461"/>
                    <a:pt x="39630" y="52722"/>
                    <a:pt x="51244" y="48325"/>
                  </a:cubicBezTo>
                  <a:cubicBezTo>
                    <a:pt x="63997" y="43493"/>
                    <a:pt x="76967" y="39377"/>
                    <a:pt x="90032" y="35542"/>
                  </a:cubicBezTo>
                  <a:cubicBezTo>
                    <a:pt x="95176" y="33967"/>
                    <a:pt x="100196" y="32056"/>
                    <a:pt x="105091" y="29820"/>
                  </a:cubicBezTo>
                  <a:cubicBezTo>
                    <a:pt x="123690" y="21589"/>
                    <a:pt x="142897" y="14729"/>
                    <a:pt x="160965" y="5251"/>
                  </a:cubicBezTo>
                  <a:cubicBezTo>
                    <a:pt x="164504" y="3396"/>
                    <a:pt x="167513" y="465"/>
                    <a:pt x="171613" y="-315"/>
                  </a:cubicBezTo>
                  <a:cubicBezTo>
                    <a:pt x="169602" y="2663"/>
                    <a:pt x="166437" y="4066"/>
                    <a:pt x="163397" y="5625"/>
                  </a:cubicBezTo>
                  <a:cubicBezTo>
                    <a:pt x="149803" y="12675"/>
                    <a:pt x="135803" y="18947"/>
                    <a:pt x="121492" y="24411"/>
                  </a:cubicBezTo>
                  <a:cubicBezTo>
                    <a:pt x="114352" y="27123"/>
                    <a:pt x="107461" y="30319"/>
                    <a:pt x="100368" y="33359"/>
                  </a:cubicBezTo>
                  <a:cubicBezTo>
                    <a:pt x="91731" y="37070"/>
                    <a:pt x="82517" y="39018"/>
                    <a:pt x="73647" y="41965"/>
                  </a:cubicBezTo>
                  <a:cubicBezTo>
                    <a:pt x="61674" y="45940"/>
                    <a:pt x="49810" y="50290"/>
                    <a:pt x="37931" y="54561"/>
                  </a:cubicBezTo>
                  <a:cubicBezTo>
                    <a:pt x="32693" y="56321"/>
                    <a:pt x="27252" y="57411"/>
                    <a:pt x="21733" y="57804"/>
                  </a:cubicBezTo>
                  <a:cubicBezTo>
                    <a:pt x="16277" y="58350"/>
                    <a:pt x="10664" y="58007"/>
                    <a:pt x="5270" y="59566"/>
                  </a:cubicBezTo>
                  <a:cubicBezTo>
                    <a:pt x="3353" y="59874"/>
                    <a:pt x="1419" y="59943"/>
                    <a:pt x="-514" y="59768"/>
                  </a:cubicBezTo>
                  <a:close/>
                </a:path>
              </a:pathLst>
            </a:custGeom>
            <a:solidFill>
              <a:srgbClr val="0E1315"/>
            </a:solidFill>
            <a:ln w="1557" cap="flat">
              <a:noFill/>
              <a:prstDash val="solid"/>
              <a:miter/>
            </a:ln>
          </p:spPr>
          <p:txBody>
            <a:bodyPr rtlCol="0" anchor="ctr"/>
            <a:lstStyle/>
            <a:p>
              <a:endParaRPr lang="es-CO"/>
            </a:p>
          </p:txBody>
        </p:sp>
        <p:sp>
          <p:nvSpPr>
            <p:cNvPr id="1236" name="Freeform: Shape 1235">
              <a:extLst>
                <a:ext uri="{FF2B5EF4-FFF2-40B4-BE49-F238E27FC236}">
                  <a16:creationId xmlns:a16="http://schemas.microsoft.com/office/drawing/2014/main" id="{46076246-E706-6229-2D2D-7EE79540BAD3}"/>
                </a:ext>
              </a:extLst>
            </p:cNvPr>
            <p:cNvSpPr/>
            <p:nvPr/>
          </p:nvSpPr>
          <p:spPr>
            <a:xfrm>
              <a:off x="4575524" y="5716250"/>
              <a:ext cx="4788" cy="90030"/>
            </a:xfrm>
            <a:custGeom>
              <a:avLst/>
              <a:gdLst>
                <a:gd name="connsiteX0" fmla="*/ -514 w 4788"/>
                <a:gd name="connsiteY0" fmla="*/ 89716 h 90030"/>
                <a:gd name="connsiteX1" fmla="*/ 1731 w 4788"/>
                <a:gd name="connsiteY1" fmla="*/ 18003 h 90030"/>
                <a:gd name="connsiteX2" fmla="*/ 656 w 4788"/>
                <a:gd name="connsiteY2" fmla="*/ -315 h 90030"/>
                <a:gd name="connsiteX3" fmla="*/ 1607 w 4788"/>
                <a:gd name="connsiteY3" fmla="*/ 1057 h 90030"/>
                <a:gd name="connsiteX4" fmla="*/ 3056 w 4788"/>
                <a:gd name="connsiteY4" fmla="*/ 18206 h 90030"/>
                <a:gd name="connsiteX5" fmla="*/ 3929 w 4788"/>
                <a:gd name="connsiteY5" fmla="*/ 31925 h 90030"/>
                <a:gd name="connsiteX6" fmla="*/ 3134 w 4788"/>
                <a:gd name="connsiteY6" fmla="*/ 49635 h 90030"/>
                <a:gd name="connsiteX7" fmla="*/ 2978 w 4788"/>
                <a:gd name="connsiteY7" fmla="*/ 76138 h 90030"/>
                <a:gd name="connsiteX8" fmla="*/ -514 w 4788"/>
                <a:gd name="connsiteY8" fmla="*/ 89716 h 9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88" h="90030">
                  <a:moveTo>
                    <a:pt x="-514" y="89716"/>
                  </a:moveTo>
                  <a:cubicBezTo>
                    <a:pt x="3929" y="65926"/>
                    <a:pt x="1248" y="41902"/>
                    <a:pt x="1731" y="18003"/>
                  </a:cubicBezTo>
                  <a:cubicBezTo>
                    <a:pt x="1856" y="11908"/>
                    <a:pt x="32" y="5843"/>
                    <a:pt x="656" y="-315"/>
                  </a:cubicBezTo>
                  <a:cubicBezTo>
                    <a:pt x="983" y="137"/>
                    <a:pt x="1622" y="605"/>
                    <a:pt x="1607" y="1057"/>
                  </a:cubicBezTo>
                  <a:cubicBezTo>
                    <a:pt x="1419" y="6825"/>
                    <a:pt x="3165" y="12407"/>
                    <a:pt x="3056" y="18206"/>
                  </a:cubicBezTo>
                  <a:cubicBezTo>
                    <a:pt x="2885" y="22797"/>
                    <a:pt x="3181" y="27393"/>
                    <a:pt x="3929" y="31925"/>
                  </a:cubicBezTo>
                  <a:cubicBezTo>
                    <a:pt x="4958" y="37771"/>
                    <a:pt x="3384" y="43726"/>
                    <a:pt x="3134" y="49635"/>
                  </a:cubicBezTo>
                  <a:cubicBezTo>
                    <a:pt x="2760" y="58443"/>
                    <a:pt x="3134" y="67298"/>
                    <a:pt x="2978" y="76138"/>
                  </a:cubicBezTo>
                  <a:cubicBezTo>
                    <a:pt x="3165" y="80906"/>
                    <a:pt x="1949" y="85627"/>
                    <a:pt x="-514" y="89716"/>
                  </a:cubicBezTo>
                  <a:close/>
                </a:path>
              </a:pathLst>
            </a:custGeom>
            <a:solidFill>
              <a:srgbClr val="141A1D"/>
            </a:solidFill>
            <a:ln w="1557" cap="flat">
              <a:noFill/>
              <a:prstDash val="solid"/>
              <a:miter/>
            </a:ln>
          </p:spPr>
          <p:txBody>
            <a:bodyPr rtlCol="0" anchor="ctr"/>
            <a:lstStyle/>
            <a:p>
              <a:endParaRPr lang="es-CO"/>
            </a:p>
          </p:txBody>
        </p:sp>
        <p:sp>
          <p:nvSpPr>
            <p:cNvPr id="1237" name="Freeform: Shape 1236">
              <a:extLst>
                <a:ext uri="{FF2B5EF4-FFF2-40B4-BE49-F238E27FC236}">
                  <a16:creationId xmlns:a16="http://schemas.microsoft.com/office/drawing/2014/main" id="{BFFE8493-5C97-0641-5FAB-E2DDE480129E}"/>
                </a:ext>
              </a:extLst>
            </p:cNvPr>
            <p:cNvSpPr/>
            <p:nvPr/>
          </p:nvSpPr>
          <p:spPr>
            <a:xfrm>
              <a:off x="4568602" y="5806281"/>
              <a:ext cx="6937" cy="15012"/>
            </a:xfrm>
            <a:custGeom>
              <a:avLst/>
              <a:gdLst>
                <a:gd name="connsiteX0" fmla="*/ -514 w 6937"/>
                <a:gd name="connsiteY0" fmla="*/ 14698 h 15012"/>
                <a:gd name="connsiteX1" fmla="*/ 6424 w 6937"/>
                <a:gd name="connsiteY1" fmla="*/ -315 h 15012"/>
                <a:gd name="connsiteX2" fmla="*/ -514 w 6937"/>
                <a:gd name="connsiteY2" fmla="*/ 14698 h 15012"/>
              </a:gdLst>
              <a:ahLst/>
              <a:cxnLst>
                <a:cxn ang="0">
                  <a:pos x="connsiteX0" y="connsiteY0"/>
                </a:cxn>
                <a:cxn ang="0">
                  <a:pos x="connsiteX1" y="connsiteY1"/>
                </a:cxn>
                <a:cxn ang="0">
                  <a:pos x="connsiteX2" y="connsiteY2"/>
                </a:cxn>
              </a:cxnLst>
              <a:rect l="l" t="t" r="r" b="b"/>
              <a:pathLst>
                <a:path w="6937" h="15012">
                  <a:moveTo>
                    <a:pt x="-514" y="14698"/>
                  </a:moveTo>
                  <a:cubicBezTo>
                    <a:pt x="1373" y="9505"/>
                    <a:pt x="3696" y="4482"/>
                    <a:pt x="6424" y="-315"/>
                  </a:cubicBezTo>
                  <a:cubicBezTo>
                    <a:pt x="5582" y="5376"/>
                    <a:pt x="3836" y="10645"/>
                    <a:pt x="-514" y="14698"/>
                  </a:cubicBezTo>
                  <a:close/>
                </a:path>
              </a:pathLst>
            </a:custGeom>
            <a:solidFill>
              <a:srgbClr val="141A1D"/>
            </a:solidFill>
            <a:ln w="1557" cap="flat">
              <a:noFill/>
              <a:prstDash val="solid"/>
              <a:miter/>
            </a:ln>
          </p:spPr>
          <p:txBody>
            <a:bodyPr rtlCol="0" anchor="ctr"/>
            <a:lstStyle/>
            <a:p>
              <a:endParaRPr lang="es-CO"/>
            </a:p>
          </p:txBody>
        </p:sp>
        <p:sp>
          <p:nvSpPr>
            <p:cNvPr id="1238" name="Freeform: Shape 1237">
              <a:extLst>
                <a:ext uri="{FF2B5EF4-FFF2-40B4-BE49-F238E27FC236}">
                  <a16:creationId xmlns:a16="http://schemas.microsoft.com/office/drawing/2014/main" id="{9823986D-F343-1D0A-5118-EFD9D9BF7921}"/>
                </a:ext>
              </a:extLst>
            </p:cNvPr>
            <p:cNvSpPr/>
            <p:nvPr/>
          </p:nvSpPr>
          <p:spPr>
            <a:xfrm>
              <a:off x="4544345" y="5840922"/>
              <a:ext cx="6937" cy="5799"/>
            </a:xfrm>
            <a:custGeom>
              <a:avLst/>
              <a:gdLst>
                <a:gd name="connsiteX0" fmla="*/ -514 w 6937"/>
                <a:gd name="connsiteY0" fmla="*/ 5485 h 5799"/>
                <a:gd name="connsiteX1" fmla="*/ 6424 w 6937"/>
                <a:gd name="connsiteY1" fmla="*/ -315 h 5799"/>
                <a:gd name="connsiteX2" fmla="*/ -514 w 6937"/>
                <a:gd name="connsiteY2" fmla="*/ 5485 h 5799"/>
              </a:gdLst>
              <a:ahLst/>
              <a:cxnLst>
                <a:cxn ang="0">
                  <a:pos x="connsiteX0" y="connsiteY0"/>
                </a:cxn>
                <a:cxn ang="0">
                  <a:pos x="connsiteX1" y="connsiteY1"/>
                </a:cxn>
                <a:cxn ang="0">
                  <a:pos x="connsiteX2" y="connsiteY2"/>
                </a:cxn>
              </a:cxnLst>
              <a:rect l="l" t="t" r="r" b="b"/>
              <a:pathLst>
                <a:path w="6937" h="5799">
                  <a:moveTo>
                    <a:pt x="-514" y="5485"/>
                  </a:moveTo>
                  <a:cubicBezTo>
                    <a:pt x="1341" y="3006"/>
                    <a:pt x="3119" y="434"/>
                    <a:pt x="6424" y="-315"/>
                  </a:cubicBezTo>
                  <a:cubicBezTo>
                    <a:pt x="4678" y="2258"/>
                    <a:pt x="2978" y="4923"/>
                    <a:pt x="-514" y="5485"/>
                  </a:cubicBezTo>
                  <a:close/>
                </a:path>
              </a:pathLst>
            </a:custGeom>
            <a:solidFill>
              <a:srgbClr val="141A1D"/>
            </a:solidFill>
            <a:ln w="1557" cap="flat">
              <a:noFill/>
              <a:prstDash val="solid"/>
              <a:miter/>
            </a:ln>
          </p:spPr>
          <p:txBody>
            <a:bodyPr rtlCol="0" anchor="ctr"/>
            <a:lstStyle/>
            <a:p>
              <a:endParaRPr lang="es-CO"/>
            </a:p>
          </p:txBody>
        </p:sp>
        <p:sp>
          <p:nvSpPr>
            <p:cNvPr id="1239" name="Freeform: Shape 1238">
              <a:extLst>
                <a:ext uri="{FF2B5EF4-FFF2-40B4-BE49-F238E27FC236}">
                  <a16:creationId xmlns:a16="http://schemas.microsoft.com/office/drawing/2014/main" id="{1FB0BB17-4AAB-CDE5-D7AE-5D3E9AEBCFD1}"/>
                </a:ext>
              </a:extLst>
            </p:cNvPr>
            <p:cNvSpPr/>
            <p:nvPr/>
          </p:nvSpPr>
          <p:spPr>
            <a:xfrm>
              <a:off x="4560480" y="5824724"/>
              <a:ext cx="5783" cy="6937"/>
            </a:xfrm>
            <a:custGeom>
              <a:avLst/>
              <a:gdLst>
                <a:gd name="connsiteX0" fmla="*/ -514 w 5783"/>
                <a:gd name="connsiteY0" fmla="*/ 6623 h 6937"/>
                <a:gd name="connsiteX1" fmla="*/ 5270 w 5783"/>
                <a:gd name="connsiteY1" fmla="*/ -315 h 6937"/>
                <a:gd name="connsiteX2" fmla="*/ -514 w 5783"/>
                <a:gd name="connsiteY2" fmla="*/ 6623 h 6937"/>
              </a:gdLst>
              <a:ahLst/>
              <a:cxnLst>
                <a:cxn ang="0">
                  <a:pos x="connsiteX0" y="connsiteY0"/>
                </a:cxn>
                <a:cxn ang="0">
                  <a:pos x="connsiteX1" y="connsiteY1"/>
                </a:cxn>
                <a:cxn ang="0">
                  <a:pos x="connsiteX2" y="connsiteY2"/>
                </a:cxn>
              </a:cxnLst>
              <a:rect l="l" t="t" r="r" b="b"/>
              <a:pathLst>
                <a:path w="5783" h="6937">
                  <a:moveTo>
                    <a:pt x="-514" y="6623"/>
                  </a:moveTo>
                  <a:cubicBezTo>
                    <a:pt x="250" y="3349"/>
                    <a:pt x="2823" y="1556"/>
                    <a:pt x="5270" y="-315"/>
                  </a:cubicBezTo>
                  <a:cubicBezTo>
                    <a:pt x="4771" y="3193"/>
                    <a:pt x="2105" y="4892"/>
                    <a:pt x="-514" y="6623"/>
                  </a:cubicBezTo>
                  <a:close/>
                </a:path>
              </a:pathLst>
            </a:custGeom>
            <a:solidFill>
              <a:srgbClr val="141A1D"/>
            </a:solidFill>
            <a:ln w="1557" cap="flat">
              <a:noFill/>
              <a:prstDash val="solid"/>
              <a:miter/>
            </a:ln>
          </p:spPr>
          <p:txBody>
            <a:bodyPr rtlCol="0" anchor="ctr"/>
            <a:lstStyle/>
            <a:p>
              <a:endParaRPr lang="es-CO"/>
            </a:p>
          </p:txBody>
        </p:sp>
        <p:sp>
          <p:nvSpPr>
            <p:cNvPr id="1240" name="Freeform: Shape 1239">
              <a:extLst>
                <a:ext uri="{FF2B5EF4-FFF2-40B4-BE49-F238E27FC236}">
                  <a16:creationId xmlns:a16="http://schemas.microsoft.com/office/drawing/2014/main" id="{A8162389-F227-9BE4-198C-8DBDD21A5262}"/>
                </a:ext>
              </a:extLst>
            </p:cNvPr>
            <p:cNvSpPr/>
            <p:nvPr/>
          </p:nvSpPr>
          <p:spPr>
            <a:xfrm>
              <a:off x="4551266" y="5836229"/>
              <a:ext cx="4676" cy="4676"/>
            </a:xfrm>
            <a:custGeom>
              <a:avLst/>
              <a:gdLst>
                <a:gd name="connsiteX0" fmla="*/ -514 w 4676"/>
                <a:gd name="connsiteY0" fmla="*/ 4362 h 4676"/>
                <a:gd name="connsiteX1" fmla="*/ 4163 w 4676"/>
                <a:gd name="connsiteY1" fmla="*/ -315 h 4676"/>
                <a:gd name="connsiteX2" fmla="*/ -514 w 4676"/>
                <a:gd name="connsiteY2" fmla="*/ 4362 h 4676"/>
              </a:gdLst>
              <a:ahLst/>
              <a:cxnLst>
                <a:cxn ang="0">
                  <a:pos x="connsiteX0" y="connsiteY0"/>
                </a:cxn>
                <a:cxn ang="0">
                  <a:pos x="connsiteX1" y="connsiteY1"/>
                </a:cxn>
                <a:cxn ang="0">
                  <a:pos x="connsiteX2" y="connsiteY2"/>
                </a:cxn>
              </a:cxnLst>
              <a:rect l="l" t="t" r="r" b="b"/>
              <a:pathLst>
                <a:path w="4676" h="4676">
                  <a:moveTo>
                    <a:pt x="-514" y="4362"/>
                  </a:moveTo>
                  <a:cubicBezTo>
                    <a:pt x="547" y="2375"/>
                    <a:pt x="2184" y="747"/>
                    <a:pt x="4163" y="-315"/>
                  </a:cubicBezTo>
                  <a:cubicBezTo>
                    <a:pt x="4163" y="2269"/>
                    <a:pt x="2074" y="4362"/>
                    <a:pt x="-514" y="4362"/>
                  </a:cubicBezTo>
                  <a:close/>
                </a:path>
              </a:pathLst>
            </a:custGeom>
            <a:solidFill>
              <a:srgbClr val="141A1D"/>
            </a:solidFill>
            <a:ln w="1557" cap="flat">
              <a:noFill/>
              <a:prstDash val="solid"/>
              <a:miter/>
            </a:ln>
          </p:spPr>
          <p:txBody>
            <a:bodyPr rtlCol="0" anchor="ctr"/>
            <a:lstStyle/>
            <a:p>
              <a:endParaRPr lang="es-CO"/>
            </a:p>
          </p:txBody>
        </p:sp>
        <p:sp>
          <p:nvSpPr>
            <p:cNvPr id="1241" name="Freeform: Shape 1240">
              <a:extLst>
                <a:ext uri="{FF2B5EF4-FFF2-40B4-BE49-F238E27FC236}">
                  <a16:creationId xmlns:a16="http://schemas.microsoft.com/office/drawing/2014/main" id="{73AED7BF-8DFF-0C47-4461-98963597DD50}"/>
                </a:ext>
              </a:extLst>
            </p:cNvPr>
            <p:cNvSpPr/>
            <p:nvPr/>
          </p:nvSpPr>
          <p:spPr>
            <a:xfrm>
              <a:off x="4539746" y="5846674"/>
              <a:ext cx="4676" cy="3492"/>
            </a:xfrm>
            <a:custGeom>
              <a:avLst/>
              <a:gdLst>
                <a:gd name="connsiteX0" fmla="*/ -514 w 4676"/>
                <a:gd name="connsiteY0" fmla="*/ 3178 h 3492"/>
                <a:gd name="connsiteX1" fmla="*/ 4163 w 4676"/>
                <a:gd name="connsiteY1" fmla="*/ -315 h 3492"/>
                <a:gd name="connsiteX2" fmla="*/ -514 w 4676"/>
                <a:gd name="connsiteY2" fmla="*/ 3178 h 3492"/>
              </a:gdLst>
              <a:ahLst/>
              <a:cxnLst>
                <a:cxn ang="0">
                  <a:pos x="connsiteX0" y="connsiteY0"/>
                </a:cxn>
                <a:cxn ang="0">
                  <a:pos x="connsiteX1" y="connsiteY1"/>
                </a:cxn>
                <a:cxn ang="0">
                  <a:pos x="connsiteX2" y="connsiteY2"/>
                </a:cxn>
              </a:cxnLst>
              <a:rect l="l" t="t" r="r" b="b"/>
              <a:pathLst>
                <a:path w="4676" h="3492">
                  <a:moveTo>
                    <a:pt x="-514" y="3178"/>
                  </a:moveTo>
                  <a:cubicBezTo>
                    <a:pt x="312" y="1263"/>
                    <a:pt x="2090" y="-68"/>
                    <a:pt x="4163" y="-315"/>
                  </a:cubicBezTo>
                  <a:cubicBezTo>
                    <a:pt x="3477" y="1701"/>
                    <a:pt x="1622" y="3087"/>
                    <a:pt x="-514" y="3178"/>
                  </a:cubicBezTo>
                  <a:close/>
                </a:path>
              </a:pathLst>
            </a:custGeom>
            <a:solidFill>
              <a:srgbClr val="141A1D"/>
            </a:solidFill>
            <a:ln w="1557" cap="flat">
              <a:noFill/>
              <a:prstDash val="solid"/>
              <a:miter/>
            </a:ln>
          </p:spPr>
          <p:txBody>
            <a:bodyPr rtlCol="0" anchor="ctr"/>
            <a:lstStyle/>
            <a:p>
              <a:endParaRPr lang="es-CO"/>
            </a:p>
          </p:txBody>
        </p:sp>
        <p:sp>
          <p:nvSpPr>
            <p:cNvPr id="1242" name="Freeform: Shape 1241">
              <a:extLst>
                <a:ext uri="{FF2B5EF4-FFF2-40B4-BE49-F238E27FC236}">
                  <a16:creationId xmlns:a16="http://schemas.microsoft.com/office/drawing/2014/main" id="{E72CE108-59F1-AC99-2529-31EFCDF09FA8}"/>
                </a:ext>
              </a:extLst>
            </p:cNvPr>
            <p:cNvSpPr/>
            <p:nvPr/>
          </p:nvSpPr>
          <p:spPr>
            <a:xfrm>
              <a:off x="4574581" y="5711495"/>
              <a:ext cx="2171" cy="4739"/>
            </a:xfrm>
            <a:custGeom>
              <a:avLst/>
              <a:gdLst>
                <a:gd name="connsiteX0" fmla="*/ 1599 w 2171"/>
                <a:gd name="connsiteY0" fmla="*/ 4425 h 4739"/>
                <a:gd name="connsiteX1" fmla="*/ 679 w 2171"/>
                <a:gd name="connsiteY1" fmla="*/ 4206 h 4739"/>
                <a:gd name="connsiteX2" fmla="*/ -7 w 2171"/>
                <a:gd name="connsiteY2" fmla="*/ 320 h 4739"/>
                <a:gd name="connsiteX3" fmla="*/ 305 w 2171"/>
                <a:gd name="connsiteY3" fmla="*/ -50 h 4739"/>
                <a:gd name="connsiteX4" fmla="*/ 617 w 2171"/>
                <a:gd name="connsiteY4" fmla="*/ -315 h 4739"/>
                <a:gd name="connsiteX5" fmla="*/ 1599 w 2171"/>
                <a:gd name="connsiteY5" fmla="*/ 4425 h 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1" h="4739">
                  <a:moveTo>
                    <a:pt x="1599" y="4425"/>
                  </a:moveTo>
                  <a:cubicBezTo>
                    <a:pt x="1287" y="4390"/>
                    <a:pt x="975" y="4317"/>
                    <a:pt x="679" y="4206"/>
                  </a:cubicBezTo>
                  <a:cubicBezTo>
                    <a:pt x="-584" y="3322"/>
                    <a:pt x="-895" y="1581"/>
                    <a:pt x="-7" y="320"/>
                  </a:cubicBezTo>
                  <a:cubicBezTo>
                    <a:pt x="87" y="187"/>
                    <a:pt x="196" y="64"/>
                    <a:pt x="305" y="-50"/>
                  </a:cubicBezTo>
                  <a:lnTo>
                    <a:pt x="617" y="-315"/>
                  </a:lnTo>
                  <a:cubicBezTo>
                    <a:pt x="2020" y="1042"/>
                    <a:pt x="1599" y="2788"/>
                    <a:pt x="1599" y="4425"/>
                  </a:cubicBezTo>
                  <a:close/>
                </a:path>
              </a:pathLst>
            </a:custGeom>
            <a:solidFill>
              <a:srgbClr val="141A1D"/>
            </a:solidFill>
            <a:ln w="1557" cap="flat">
              <a:noFill/>
              <a:prstDash val="solid"/>
              <a:miter/>
            </a:ln>
          </p:spPr>
          <p:txBody>
            <a:bodyPr rtlCol="0" anchor="ctr"/>
            <a:lstStyle/>
            <a:p>
              <a:endParaRPr lang="es-CO"/>
            </a:p>
          </p:txBody>
        </p:sp>
        <p:sp>
          <p:nvSpPr>
            <p:cNvPr id="1243" name="Freeform: Shape 1242">
              <a:extLst>
                <a:ext uri="{FF2B5EF4-FFF2-40B4-BE49-F238E27FC236}">
                  <a16:creationId xmlns:a16="http://schemas.microsoft.com/office/drawing/2014/main" id="{FB4D80EF-CF7F-9934-0CC8-FA09D3441A4F}"/>
                </a:ext>
              </a:extLst>
            </p:cNvPr>
            <p:cNvSpPr/>
            <p:nvPr/>
          </p:nvSpPr>
          <p:spPr>
            <a:xfrm>
              <a:off x="4566264" y="5821294"/>
              <a:ext cx="2354" cy="3445"/>
            </a:xfrm>
            <a:custGeom>
              <a:avLst/>
              <a:gdLst>
                <a:gd name="connsiteX0" fmla="*/ -513 w 2354"/>
                <a:gd name="connsiteY0" fmla="*/ 3131 h 3445"/>
                <a:gd name="connsiteX1" fmla="*/ 1825 w 2354"/>
                <a:gd name="connsiteY1" fmla="*/ -315 h 3445"/>
                <a:gd name="connsiteX2" fmla="*/ -513 w 2354"/>
                <a:gd name="connsiteY2" fmla="*/ 3131 h 3445"/>
              </a:gdLst>
              <a:ahLst/>
              <a:cxnLst>
                <a:cxn ang="0">
                  <a:pos x="connsiteX0" y="connsiteY0"/>
                </a:cxn>
                <a:cxn ang="0">
                  <a:pos x="connsiteX1" y="connsiteY1"/>
                </a:cxn>
                <a:cxn ang="0">
                  <a:pos x="connsiteX2" y="connsiteY2"/>
                </a:cxn>
              </a:cxnLst>
              <a:rect l="l" t="t" r="r" b="b"/>
              <a:pathLst>
                <a:path w="2354" h="3445">
                  <a:moveTo>
                    <a:pt x="-513" y="3131"/>
                  </a:moveTo>
                  <a:cubicBezTo>
                    <a:pt x="-529" y="1609"/>
                    <a:pt x="406" y="240"/>
                    <a:pt x="1825" y="-315"/>
                  </a:cubicBezTo>
                  <a:cubicBezTo>
                    <a:pt x="1981" y="1247"/>
                    <a:pt x="999" y="2696"/>
                    <a:pt x="-513" y="3131"/>
                  </a:cubicBezTo>
                  <a:close/>
                </a:path>
              </a:pathLst>
            </a:custGeom>
            <a:solidFill>
              <a:srgbClr val="141A1D"/>
            </a:solidFill>
            <a:ln w="1557" cap="flat">
              <a:noFill/>
              <a:prstDash val="solid"/>
              <a:miter/>
            </a:ln>
          </p:spPr>
          <p:txBody>
            <a:bodyPr rtlCol="0" anchor="ctr"/>
            <a:lstStyle/>
            <a:p>
              <a:endParaRPr lang="es-CO"/>
            </a:p>
          </p:txBody>
        </p:sp>
        <p:sp>
          <p:nvSpPr>
            <p:cNvPr id="1244" name="Freeform: Shape 1243">
              <a:extLst>
                <a:ext uri="{FF2B5EF4-FFF2-40B4-BE49-F238E27FC236}">
                  <a16:creationId xmlns:a16="http://schemas.microsoft.com/office/drawing/2014/main" id="{1D9444C4-5194-C51F-674E-0701D864259C}"/>
                </a:ext>
              </a:extLst>
            </p:cNvPr>
            <p:cNvSpPr/>
            <p:nvPr/>
          </p:nvSpPr>
          <p:spPr>
            <a:xfrm>
              <a:off x="4511980" y="5874750"/>
              <a:ext cx="2714" cy="1999"/>
            </a:xfrm>
            <a:custGeom>
              <a:avLst/>
              <a:gdLst>
                <a:gd name="connsiteX0" fmla="*/ -514 w 2714"/>
                <a:gd name="connsiteY0" fmla="*/ 1682 h 1999"/>
                <a:gd name="connsiteX1" fmla="*/ 1809 w 2714"/>
                <a:gd name="connsiteY1" fmla="*/ -126 h 1999"/>
                <a:gd name="connsiteX2" fmla="*/ 609 w 2714"/>
                <a:gd name="connsiteY2" fmla="*/ 1526 h 1999"/>
                <a:gd name="connsiteX3" fmla="*/ -514 w 2714"/>
                <a:gd name="connsiteY3" fmla="*/ 1682 h 1999"/>
              </a:gdLst>
              <a:ahLst/>
              <a:cxnLst>
                <a:cxn ang="0">
                  <a:pos x="connsiteX0" y="connsiteY0"/>
                </a:cxn>
                <a:cxn ang="0">
                  <a:pos x="connsiteX1" y="connsiteY1"/>
                </a:cxn>
                <a:cxn ang="0">
                  <a:pos x="connsiteX2" y="connsiteY2"/>
                </a:cxn>
                <a:cxn ang="0">
                  <a:pos x="connsiteX3" y="connsiteY3"/>
                </a:cxn>
              </a:cxnLst>
              <a:rect l="l" t="t" r="r" b="b"/>
              <a:pathLst>
                <a:path w="2714" h="1999">
                  <a:moveTo>
                    <a:pt x="-514" y="1682"/>
                  </a:moveTo>
                  <a:cubicBezTo>
                    <a:pt x="48" y="716"/>
                    <a:pt x="905" y="-859"/>
                    <a:pt x="1809" y="-126"/>
                  </a:cubicBezTo>
                  <a:cubicBezTo>
                    <a:pt x="2947" y="794"/>
                    <a:pt x="1310" y="1152"/>
                    <a:pt x="609" y="1526"/>
                  </a:cubicBezTo>
                  <a:cubicBezTo>
                    <a:pt x="250" y="1645"/>
                    <a:pt x="-140" y="1698"/>
                    <a:pt x="-514" y="1682"/>
                  </a:cubicBezTo>
                  <a:close/>
                </a:path>
              </a:pathLst>
            </a:custGeom>
            <a:solidFill>
              <a:srgbClr val="000000"/>
            </a:solidFill>
            <a:ln w="1557" cap="flat">
              <a:noFill/>
              <a:prstDash val="solid"/>
              <a:miter/>
            </a:ln>
          </p:spPr>
          <p:txBody>
            <a:bodyPr rtlCol="0" anchor="ctr"/>
            <a:lstStyle/>
            <a:p>
              <a:endParaRPr lang="es-CO"/>
            </a:p>
          </p:txBody>
        </p:sp>
        <p:sp>
          <p:nvSpPr>
            <p:cNvPr id="1245" name="Freeform: Shape 1244">
              <a:extLst>
                <a:ext uri="{FF2B5EF4-FFF2-40B4-BE49-F238E27FC236}">
                  <a16:creationId xmlns:a16="http://schemas.microsoft.com/office/drawing/2014/main" id="{A4AAABDD-3D8D-29D9-0F50-FD54674E51DC}"/>
                </a:ext>
              </a:extLst>
            </p:cNvPr>
            <p:cNvSpPr/>
            <p:nvPr/>
          </p:nvSpPr>
          <p:spPr>
            <a:xfrm>
              <a:off x="4511575" y="5876747"/>
              <a:ext cx="483" cy="467"/>
            </a:xfrm>
            <a:custGeom>
              <a:avLst/>
              <a:gdLst>
                <a:gd name="connsiteX0" fmla="*/ 483 w 483"/>
                <a:gd name="connsiteY0" fmla="*/ 0 h 467"/>
                <a:gd name="connsiteX1" fmla="*/ 218 w 483"/>
                <a:gd name="connsiteY1" fmla="*/ 468 h 467"/>
                <a:gd name="connsiteX2" fmla="*/ 0 w 483"/>
                <a:gd name="connsiteY2" fmla="*/ 265 h 467"/>
                <a:gd name="connsiteX3" fmla="*/ 483 w 483"/>
                <a:gd name="connsiteY3" fmla="*/ 0 h 467"/>
              </a:gdLst>
              <a:ahLst/>
              <a:cxnLst>
                <a:cxn ang="0">
                  <a:pos x="connsiteX0" y="connsiteY0"/>
                </a:cxn>
                <a:cxn ang="0">
                  <a:pos x="connsiteX1" y="connsiteY1"/>
                </a:cxn>
                <a:cxn ang="0">
                  <a:pos x="connsiteX2" y="connsiteY2"/>
                </a:cxn>
                <a:cxn ang="0">
                  <a:pos x="connsiteX3" y="connsiteY3"/>
                </a:cxn>
              </a:cxnLst>
              <a:rect l="l" t="t" r="r" b="b"/>
              <a:pathLst>
                <a:path w="483" h="467">
                  <a:moveTo>
                    <a:pt x="483" y="0"/>
                  </a:moveTo>
                  <a:lnTo>
                    <a:pt x="218" y="468"/>
                  </a:lnTo>
                  <a:lnTo>
                    <a:pt x="0" y="265"/>
                  </a:lnTo>
                  <a:lnTo>
                    <a:pt x="483" y="0"/>
                  </a:lnTo>
                  <a:close/>
                </a:path>
              </a:pathLst>
            </a:custGeom>
            <a:solidFill>
              <a:srgbClr val="000000"/>
            </a:solidFill>
            <a:ln w="1557" cap="flat">
              <a:noFill/>
              <a:prstDash val="solid"/>
              <a:miter/>
            </a:ln>
          </p:spPr>
          <p:txBody>
            <a:bodyPr rtlCol="0" anchor="ctr"/>
            <a:lstStyle/>
            <a:p>
              <a:endParaRPr lang="es-CO"/>
            </a:p>
          </p:txBody>
        </p:sp>
        <p:sp>
          <p:nvSpPr>
            <p:cNvPr id="1246" name="Freeform: Shape 1245">
              <a:extLst>
                <a:ext uri="{FF2B5EF4-FFF2-40B4-BE49-F238E27FC236}">
                  <a16:creationId xmlns:a16="http://schemas.microsoft.com/office/drawing/2014/main" id="{F2D020C5-AA1C-03C7-A989-3B6ADA8B0B9D}"/>
                </a:ext>
              </a:extLst>
            </p:cNvPr>
            <p:cNvSpPr/>
            <p:nvPr/>
          </p:nvSpPr>
          <p:spPr>
            <a:xfrm>
              <a:off x="4508582" y="5878571"/>
              <a:ext cx="483" cy="483"/>
            </a:xfrm>
            <a:custGeom>
              <a:avLst/>
              <a:gdLst>
                <a:gd name="connsiteX0" fmla="*/ 0 w 483"/>
                <a:gd name="connsiteY0" fmla="*/ 483 h 483"/>
                <a:gd name="connsiteX1" fmla="*/ 265 w 483"/>
                <a:gd name="connsiteY1" fmla="*/ 0 h 483"/>
                <a:gd name="connsiteX2" fmla="*/ 483 w 483"/>
                <a:gd name="connsiteY2" fmla="*/ 218 h 483"/>
                <a:gd name="connsiteX3" fmla="*/ 0 w 483"/>
                <a:gd name="connsiteY3" fmla="*/ 483 h 483"/>
              </a:gdLst>
              <a:ahLst/>
              <a:cxnLst>
                <a:cxn ang="0">
                  <a:pos x="connsiteX0" y="connsiteY0"/>
                </a:cxn>
                <a:cxn ang="0">
                  <a:pos x="connsiteX1" y="connsiteY1"/>
                </a:cxn>
                <a:cxn ang="0">
                  <a:pos x="connsiteX2" y="connsiteY2"/>
                </a:cxn>
                <a:cxn ang="0">
                  <a:pos x="connsiteX3" y="connsiteY3"/>
                </a:cxn>
              </a:cxnLst>
              <a:rect l="l" t="t" r="r" b="b"/>
              <a:pathLst>
                <a:path w="483" h="483">
                  <a:moveTo>
                    <a:pt x="0" y="483"/>
                  </a:moveTo>
                  <a:lnTo>
                    <a:pt x="265" y="0"/>
                  </a:lnTo>
                  <a:lnTo>
                    <a:pt x="483" y="218"/>
                  </a:lnTo>
                  <a:lnTo>
                    <a:pt x="0" y="483"/>
                  </a:lnTo>
                  <a:close/>
                </a:path>
              </a:pathLst>
            </a:custGeom>
            <a:solidFill>
              <a:srgbClr val="000000"/>
            </a:solidFill>
            <a:ln w="1557" cap="flat">
              <a:noFill/>
              <a:prstDash val="solid"/>
              <a:miter/>
            </a:ln>
          </p:spPr>
          <p:txBody>
            <a:bodyPr rtlCol="0" anchor="ctr"/>
            <a:lstStyle/>
            <a:p>
              <a:endParaRPr lang="es-CO"/>
            </a:p>
          </p:txBody>
        </p:sp>
        <p:sp>
          <p:nvSpPr>
            <p:cNvPr id="1247" name="Freeform: Shape 1246">
              <a:extLst>
                <a:ext uri="{FF2B5EF4-FFF2-40B4-BE49-F238E27FC236}">
                  <a16:creationId xmlns:a16="http://schemas.microsoft.com/office/drawing/2014/main" id="{E6481B31-3C95-8F6B-1768-5FAEC126940D}"/>
                </a:ext>
              </a:extLst>
            </p:cNvPr>
            <p:cNvSpPr/>
            <p:nvPr/>
          </p:nvSpPr>
          <p:spPr>
            <a:xfrm>
              <a:off x="4559342" y="5831646"/>
              <a:ext cx="1153" cy="1184"/>
            </a:xfrm>
            <a:custGeom>
              <a:avLst/>
              <a:gdLst>
                <a:gd name="connsiteX0" fmla="*/ -514 w 1153"/>
                <a:gd name="connsiteY0" fmla="*/ 870 h 1184"/>
                <a:gd name="connsiteX1" fmla="*/ 640 w 1153"/>
                <a:gd name="connsiteY1" fmla="*/ -315 h 1184"/>
                <a:gd name="connsiteX2" fmla="*/ -514 w 1153"/>
                <a:gd name="connsiteY2" fmla="*/ 870 h 1184"/>
              </a:gdLst>
              <a:ahLst/>
              <a:cxnLst>
                <a:cxn ang="0">
                  <a:pos x="connsiteX0" y="connsiteY0"/>
                </a:cxn>
                <a:cxn ang="0">
                  <a:pos x="connsiteX1" y="connsiteY1"/>
                </a:cxn>
                <a:cxn ang="0">
                  <a:pos x="connsiteX2" y="connsiteY2"/>
                </a:cxn>
              </a:cxnLst>
              <a:rect l="l" t="t" r="r" b="b"/>
              <a:pathLst>
                <a:path w="1153" h="1184">
                  <a:moveTo>
                    <a:pt x="-514" y="870"/>
                  </a:moveTo>
                  <a:lnTo>
                    <a:pt x="640" y="-315"/>
                  </a:lnTo>
                  <a:cubicBezTo>
                    <a:pt x="515" y="268"/>
                    <a:pt x="63" y="728"/>
                    <a:pt x="-514" y="870"/>
                  </a:cubicBezTo>
                  <a:close/>
                </a:path>
              </a:pathLst>
            </a:custGeom>
            <a:solidFill>
              <a:srgbClr val="141A1D"/>
            </a:solidFill>
            <a:ln w="1557" cap="flat">
              <a:noFill/>
              <a:prstDash val="solid"/>
              <a:miter/>
            </a:ln>
          </p:spPr>
          <p:txBody>
            <a:bodyPr rtlCol="0" anchor="ctr"/>
            <a:lstStyle/>
            <a:p>
              <a:endParaRPr lang="es-CO"/>
            </a:p>
          </p:txBody>
        </p:sp>
        <p:sp>
          <p:nvSpPr>
            <p:cNvPr id="1248" name="Freeform: Shape 1247">
              <a:extLst>
                <a:ext uri="{FF2B5EF4-FFF2-40B4-BE49-F238E27FC236}">
                  <a16:creationId xmlns:a16="http://schemas.microsoft.com/office/drawing/2014/main" id="{51E37600-B801-9F73-71E6-6F5BF5383D60}"/>
                </a:ext>
              </a:extLst>
            </p:cNvPr>
            <p:cNvSpPr/>
            <p:nvPr/>
          </p:nvSpPr>
          <p:spPr>
            <a:xfrm>
              <a:off x="4558204" y="5832815"/>
              <a:ext cx="1153" cy="1169"/>
            </a:xfrm>
            <a:custGeom>
              <a:avLst/>
              <a:gdLst>
                <a:gd name="connsiteX0" fmla="*/ -514 w 1153"/>
                <a:gd name="connsiteY0" fmla="*/ 855 h 1169"/>
                <a:gd name="connsiteX1" fmla="*/ 640 w 1153"/>
                <a:gd name="connsiteY1" fmla="*/ -315 h 1169"/>
              </a:gdLst>
              <a:ahLst/>
              <a:cxnLst>
                <a:cxn ang="0">
                  <a:pos x="connsiteX0" y="connsiteY0"/>
                </a:cxn>
                <a:cxn ang="0">
                  <a:pos x="connsiteX1" y="connsiteY1"/>
                </a:cxn>
              </a:cxnLst>
              <a:rect l="l" t="t" r="r" b="b"/>
              <a:pathLst>
                <a:path w="1153" h="1169">
                  <a:moveTo>
                    <a:pt x="-514" y="855"/>
                  </a:moveTo>
                  <a:lnTo>
                    <a:pt x="640" y="-315"/>
                  </a:lnTo>
                  <a:close/>
                </a:path>
              </a:pathLst>
            </a:custGeom>
            <a:solidFill>
              <a:srgbClr val="141A1D"/>
            </a:solidFill>
            <a:ln w="1557" cap="flat">
              <a:noFill/>
              <a:prstDash val="solid"/>
              <a:miter/>
            </a:ln>
          </p:spPr>
          <p:txBody>
            <a:bodyPr rtlCol="0" anchor="ctr"/>
            <a:lstStyle/>
            <a:p>
              <a:endParaRPr lang="es-CO"/>
            </a:p>
          </p:txBody>
        </p:sp>
        <p:sp>
          <p:nvSpPr>
            <p:cNvPr id="1249" name="Freeform: Shape 1248">
              <a:extLst>
                <a:ext uri="{FF2B5EF4-FFF2-40B4-BE49-F238E27FC236}">
                  <a16:creationId xmlns:a16="http://schemas.microsoft.com/office/drawing/2014/main" id="{14730BA8-A689-787E-F83D-763411453ADC}"/>
                </a:ext>
              </a:extLst>
            </p:cNvPr>
            <p:cNvSpPr/>
            <p:nvPr/>
          </p:nvSpPr>
          <p:spPr>
            <a:xfrm>
              <a:off x="4557050" y="5833984"/>
              <a:ext cx="1153" cy="1169"/>
            </a:xfrm>
            <a:custGeom>
              <a:avLst/>
              <a:gdLst>
                <a:gd name="connsiteX0" fmla="*/ -514 w 1153"/>
                <a:gd name="connsiteY0" fmla="*/ 855 h 1169"/>
                <a:gd name="connsiteX1" fmla="*/ 640 w 1153"/>
                <a:gd name="connsiteY1" fmla="*/ -315 h 1169"/>
              </a:gdLst>
              <a:ahLst/>
              <a:cxnLst>
                <a:cxn ang="0">
                  <a:pos x="connsiteX0" y="connsiteY0"/>
                </a:cxn>
                <a:cxn ang="0">
                  <a:pos x="connsiteX1" y="connsiteY1"/>
                </a:cxn>
              </a:cxnLst>
              <a:rect l="l" t="t" r="r" b="b"/>
              <a:pathLst>
                <a:path w="1153" h="1169">
                  <a:moveTo>
                    <a:pt x="-514" y="855"/>
                  </a:moveTo>
                  <a:lnTo>
                    <a:pt x="640" y="-315"/>
                  </a:lnTo>
                  <a:close/>
                </a:path>
              </a:pathLst>
            </a:custGeom>
            <a:solidFill>
              <a:srgbClr val="141A1D"/>
            </a:solidFill>
            <a:ln w="1557" cap="flat">
              <a:noFill/>
              <a:prstDash val="solid"/>
              <a:miter/>
            </a:ln>
          </p:spPr>
          <p:txBody>
            <a:bodyPr rtlCol="0" anchor="ctr"/>
            <a:lstStyle/>
            <a:p>
              <a:endParaRPr lang="es-CO"/>
            </a:p>
          </p:txBody>
        </p:sp>
        <p:sp>
          <p:nvSpPr>
            <p:cNvPr id="1250" name="Freeform: Shape 1249">
              <a:extLst>
                <a:ext uri="{FF2B5EF4-FFF2-40B4-BE49-F238E27FC236}">
                  <a16:creationId xmlns:a16="http://schemas.microsoft.com/office/drawing/2014/main" id="{DD087642-355B-DB7C-446B-9B43E708C5ED}"/>
                </a:ext>
              </a:extLst>
            </p:cNvPr>
            <p:cNvSpPr/>
            <p:nvPr/>
          </p:nvSpPr>
          <p:spPr>
            <a:xfrm>
              <a:off x="4555897" y="5835138"/>
              <a:ext cx="1169" cy="1169"/>
            </a:xfrm>
            <a:custGeom>
              <a:avLst/>
              <a:gdLst>
                <a:gd name="connsiteX0" fmla="*/ -514 w 1169"/>
                <a:gd name="connsiteY0" fmla="*/ 855 h 1169"/>
                <a:gd name="connsiteX1" fmla="*/ 656 w 1169"/>
                <a:gd name="connsiteY1" fmla="*/ -315 h 1169"/>
              </a:gdLst>
              <a:ahLst/>
              <a:cxnLst>
                <a:cxn ang="0">
                  <a:pos x="connsiteX0" y="connsiteY0"/>
                </a:cxn>
                <a:cxn ang="0">
                  <a:pos x="connsiteX1" y="connsiteY1"/>
                </a:cxn>
              </a:cxnLst>
              <a:rect l="l" t="t" r="r" b="b"/>
              <a:pathLst>
                <a:path w="1169" h="1169">
                  <a:moveTo>
                    <a:pt x="-514" y="855"/>
                  </a:moveTo>
                  <a:cubicBezTo>
                    <a:pt x="-373" y="273"/>
                    <a:pt x="79" y="-181"/>
                    <a:pt x="656" y="-315"/>
                  </a:cubicBezTo>
                  <a:close/>
                </a:path>
              </a:pathLst>
            </a:custGeom>
            <a:solidFill>
              <a:srgbClr val="141A1D"/>
            </a:solidFill>
            <a:ln w="1557" cap="flat">
              <a:noFill/>
              <a:prstDash val="solid"/>
              <a:miter/>
            </a:ln>
          </p:spPr>
          <p:txBody>
            <a:bodyPr rtlCol="0" anchor="ctr"/>
            <a:lstStyle/>
            <a:p>
              <a:endParaRPr lang="es-CO"/>
            </a:p>
          </p:txBody>
        </p:sp>
        <p:sp>
          <p:nvSpPr>
            <p:cNvPr id="1251" name="Freeform: Shape 1250">
              <a:extLst>
                <a:ext uri="{FF2B5EF4-FFF2-40B4-BE49-F238E27FC236}">
                  <a16:creationId xmlns:a16="http://schemas.microsoft.com/office/drawing/2014/main" id="{9B5A9D68-1EC8-D65F-BE73-F5DD98465AA1}"/>
                </a:ext>
              </a:extLst>
            </p:cNvPr>
            <p:cNvSpPr/>
            <p:nvPr/>
          </p:nvSpPr>
          <p:spPr>
            <a:xfrm>
              <a:off x="4121624" y="6585832"/>
              <a:ext cx="1315" cy="10476"/>
            </a:xfrm>
            <a:custGeom>
              <a:avLst/>
              <a:gdLst>
                <a:gd name="connsiteX0" fmla="*/ -369 w 1315"/>
                <a:gd name="connsiteY0" fmla="*/ -315 h 10476"/>
                <a:gd name="connsiteX1" fmla="*/ 675 w 1315"/>
                <a:gd name="connsiteY1" fmla="*/ 10162 h 10476"/>
                <a:gd name="connsiteX2" fmla="*/ -369 w 1315"/>
                <a:gd name="connsiteY2" fmla="*/ -315 h 10476"/>
              </a:gdLst>
              <a:ahLst/>
              <a:cxnLst>
                <a:cxn ang="0">
                  <a:pos x="connsiteX0" y="connsiteY0"/>
                </a:cxn>
                <a:cxn ang="0">
                  <a:pos x="connsiteX1" y="connsiteY1"/>
                </a:cxn>
                <a:cxn ang="0">
                  <a:pos x="connsiteX2" y="connsiteY2"/>
                </a:cxn>
              </a:cxnLst>
              <a:rect l="l" t="t" r="r" b="b"/>
              <a:pathLst>
                <a:path w="1315" h="10476">
                  <a:moveTo>
                    <a:pt x="-369" y="-315"/>
                  </a:moveTo>
                  <a:cubicBezTo>
                    <a:pt x="1564" y="3022"/>
                    <a:pt x="473" y="6654"/>
                    <a:pt x="675" y="10162"/>
                  </a:cubicBezTo>
                  <a:cubicBezTo>
                    <a:pt x="-1289" y="6826"/>
                    <a:pt x="-182" y="3193"/>
                    <a:pt x="-369" y="-315"/>
                  </a:cubicBezTo>
                  <a:close/>
                </a:path>
              </a:pathLst>
            </a:custGeom>
            <a:solidFill>
              <a:srgbClr val="2C2C2C"/>
            </a:solidFill>
            <a:ln w="1557" cap="flat">
              <a:noFill/>
              <a:prstDash val="solid"/>
              <a:miter/>
            </a:ln>
          </p:spPr>
          <p:txBody>
            <a:bodyPr rtlCol="0" anchor="ctr"/>
            <a:lstStyle/>
            <a:p>
              <a:endParaRPr lang="es-CO"/>
            </a:p>
          </p:txBody>
        </p:sp>
        <p:sp>
          <p:nvSpPr>
            <p:cNvPr id="1252" name="Freeform: Shape 1251">
              <a:extLst>
                <a:ext uri="{FF2B5EF4-FFF2-40B4-BE49-F238E27FC236}">
                  <a16:creationId xmlns:a16="http://schemas.microsoft.com/office/drawing/2014/main" id="{872C9846-E0BD-B1F7-2515-BD1832E29C53}"/>
                </a:ext>
              </a:extLst>
            </p:cNvPr>
            <p:cNvSpPr/>
            <p:nvPr/>
          </p:nvSpPr>
          <p:spPr>
            <a:xfrm>
              <a:off x="4119319" y="6563511"/>
              <a:ext cx="1232" cy="9646"/>
            </a:xfrm>
            <a:custGeom>
              <a:avLst/>
              <a:gdLst>
                <a:gd name="connsiteX0" fmla="*/ 532 w 1232"/>
                <a:gd name="connsiteY0" fmla="*/ 118 h 9646"/>
                <a:gd name="connsiteX1" fmla="*/ 719 w 1232"/>
                <a:gd name="connsiteY1" fmla="*/ 9332 h 9646"/>
                <a:gd name="connsiteX2" fmla="*/ -388 w 1232"/>
                <a:gd name="connsiteY2" fmla="*/ 72 h 9646"/>
                <a:gd name="connsiteX3" fmla="*/ 532 w 1232"/>
                <a:gd name="connsiteY3" fmla="*/ 118 h 9646"/>
              </a:gdLst>
              <a:ahLst/>
              <a:cxnLst>
                <a:cxn ang="0">
                  <a:pos x="connsiteX0" y="connsiteY0"/>
                </a:cxn>
                <a:cxn ang="0">
                  <a:pos x="connsiteX1" y="connsiteY1"/>
                </a:cxn>
                <a:cxn ang="0">
                  <a:pos x="connsiteX2" y="connsiteY2"/>
                </a:cxn>
                <a:cxn ang="0">
                  <a:pos x="connsiteX3" y="connsiteY3"/>
                </a:cxn>
              </a:cxnLst>
              <a:rect l="l" t="t" r="r" b="b"/>
              <a:pathLst>
                <a:path w="1232" h="9646">
                  <a:moveTo>
                    <a:pt x="532" y="118"/>
                  </a:moveTo>
                  <a:lnTo>
                    <a:pt x="719" y="9332"/>
                  </a:lnTo>
                  <a:cubicBezTo>
                    <a:pt x="-1479" y="6463"/>
                    <a:pt x="18" y="3096"/>
                    <a:pt x="-388" y="72"/>
                  </a:cubicBezTo>
                  <a:cubicBezTo>
                    <a:pt x="-45" y="-459"/>
                    <a:pt x="252" y="-443"/>
                    <a:pt x="532" y="118"/>
                  </a:cubicBezTo>
                  <a:close/>
                </a:path>
              </a:pathLst>
            </a:custGeom>
            <a:solidFill>
              <a:srgbClr val="252525"/>
            </a:solidFill>
            <a:ln w="1557" cap="flat">
              <a:noFill/>
              <a:prstDash val="solid"/>
              <a:miter/>
            </a:ln>
          </p:spPr>
          <p:txBody>
            <a:bodyPr rtlCol="0" anchor="ctr"/>
            <a:lstStyle/>
            <a:p>
              <a:endParaRPr lang="es-CO"/>
            </a:p>
          </p:txBody>
        </p:sp>
        <p:sp>
          <p:nvSpPr>
            <p:cNvPr id="1253" name="Freeform: Shape 1252">
              <a:extLst>
                <a:ext uri="{FF2B5EF4-FFF2-40B4-BE49-F238E27FC236}">
                  <a16:creationId xmlns:a16="http://schemas.microsoft.com/office/drawing/2014/main" id="{ADC51A32-66FE-7F9C-F104-A357AC3CECE6}"/>
                </a:ext>
              </a:extLst>
            </p:cNvPr>
            <p:cNvSpPr/>
            <p:nvPr/>
          </p:nvSpPr>
          <p:spPr>
            <a:xfrm>
              <a:off x="4120504" y="6576216"/>
              <a:ext cx="1186" cy="8493"/>
            </a:xfrm>
            <a:custGeom>
              <a:avLst/>
              <a:gdLst>
                <a:gd name="connsiteX0" fmla="*/ 485 w 1186"/>
                <a:gd name="connsiteY0" fmla="*/ 119 h 8493"/>
                <a:gd name="connsiteX1" fmla="*/ 673 w 1186"/>
                <a:gd name="connsiteY1" fmla="*/ 8179 h 8493"/>
                <a:gd name="connsiteX2" fmla="*/ -434 w 1186"/>
                <a:gd name="connsiteY2" fmla="*/ 72 h 8493"/>
                <a:gd name="connsiteX3" fmla="*/ 485 w 1186"/>
                <a:gd name="connsiteY3" fmla="*/ 119 h 8493"/>
              </a:gdLst>
              <a:ahLst/>
              <a:cxnLst>
                <a:cxn ang="0">
                  <a:pos x="connsiteX0" y="connsiteY0"/>
                </a:cxn>
                <a:cxn ang="0">
                  <a:pos x="connsiteX1" y="connsiteY1"/>
                </a:cxn>
                <a:cxn ang="0">
                  <a:pos x="connsiteX2" y="connsiteY2"/>
                </a:cxn>
                <a:cxn ang="0">
                  <a:pos x="connsiteX3" y="connsiteY3"/>
                </a:cxn>
              </a:cxnLst>
              <a:rect l="l" t="t" r="r" b="b"/>
              <a:pathLst>
                <a:path w="1186" h="8493">
                  <a:moveTo>
                    <a:pt x="485" y="119"/>
                  </a:moveTo>
                  <a:lnTo>
                    <a:pt x="673" y="8179"/>
                  </a:lnTo>
                  <a:cubicBezTo>
                    <a:pt x="-1354" y="5700"/>
                    <a:pt x="-91" y="2785"/>
                    <a:pt x="-434" y="72"/>
                  </a:cubicBezTo>
                  <a:cubicBezTo>
                    <a:pt x="-107" y="-474"/>
                    <a:pt x="205" y="-427"/>
                    <a:pt x="485" y="119"/>
                  </a:cubicBezTo>
                  <a:close/>
                </a:path>
              </a:pathLst>
            </a:custGeom>
            <a:solidFill>
              <a:srgbClr val="252525"/>
            </a:solidFill>
            <a:ln w="1557" cap="flat">
              <a:noFill/>
              <a:prstDash val="solid"/>
              <a:miter/>
            </a:ln>
          </p:spPr>
          <p:txBody>
            <a:bodyPr rtlCol="0" anchor="ctr"/>
            <a:lstStyle/>
            <a:p>
              <a:endParaRPr lang="es-CO"/>
            </a:p>
          </p:txBody>
        </p:sp>
        <p:sp>
          <p:nvSpPr>
            <p:cNvPr id="1254" name="Freeform: Shape 1253">
              <a:extLst>
                <a:ext uri="{FF2B5EF4-FFF2-40B4-BE49-F238E27FC236}">
                  <a16:creationId xmlns:a16="http://schemas.microsoft.com/office/drawing/2014/main" id="{B2776D78-B812-FD19-268A-62A718F9D0BC}"/>
                </a:ext>
              </a:extLst>
            </p:cNvPr>
            <p:cNvSpPr/>
            <p:nvPr/>
          </p:nvSpPr>
          <p:spPr>
            <a:xfrm>
              <a:off x="4119446" y="6559267"/>
              <a:ext cx="1042" cy="4676"/>
            </a:xfrm>
            <a:custGeom>
              <a:avLst/>
              <a:gdLst>
                <a:gd name="connsiteX0" fmla="*/ 406 w 1042"/>
                <a:gd name="connsiteY0" fmla="*/ 4362 h 4676"/>
                <a:gd name="connsiteX1" fmla="*/ -514 w 1042"/>
                <a:gd name="connsiteY1" fmla="*/ 4362 h 4676"/>
                <a:gd name="connsiteX2" fmla="*/ -514 w 1042"/>
                <a:gd name="connsiteY2" fmla="*/ -315 h 4676"/>
                <a:gd name="connsiteX3" fmla="*/ 406 w 1042"/>
                <a:gd name="connsiteY3" fmla="*/ 4362 h 4676"/>
              </a:gdLst>
              <a:ahLst/>
              <a:cxnLst>
                <a:cxn ang="0">
                  <a:pos x="connsiteX0" y="connsiteY0"/>
                </a:cxn>
                <a:cxn ang="0">
                  <a:pos x="connsiteX1" y="connsiteY1"/>
                </a:cxn>
                <a:cxn ang="0">
                  <a:pos x="connsiteX2" y="connsiteY2"/>
                </a:cxn>
                <a:cxn ang="0">
                  <a:pos x="connsiteX3" y="connsiteY3"/>
                </a:cxn>
              </a:cxnLst>
              <a:rect l="l" t="t" r="r" b="b"/>
              <a:pathLst>
                <a:path w="1042" h="4676">
                  <a:moveTo>
                    <a:pt x="406" y="4362"/>
                  </a:moveTo>
                  <a:cubicBezTo>
                    <a:pt x="99" y="4347"/>
                    <a:pt x="-208" y="4347"/>
                    <a:pt x="-514" y="4362"/>
                  </a:cubicBezTo>
                  <a:cubicBezTo>
                    <a:pt x="-514" y="2803"/>
                    <a:pt x="-514" y="1244"/>
                    <a:pt x="-514" y="-315"/>
                  </a:cubicBezTo>
                  <a:cubicBezTo>
                    <a:pt x="983" y="1010"/>
                    <a:pt x="437" y="2710"/>
                    <a:pt x="406" y="4362"/>
                  </a:cubicBezTo>
                  <a:close/>
                </a:path>
              </a:pathLst>
            </a:custGeom>
            <a:solidFill>
              <a:srgbClr val="2C2C2C"/>
            </a:solidFill>
            <a:ln w="1557" cap="flat">
              <a:noFill/>
              <a:prstDash val="solid"/>
              <a:miter/>
            </a:ln>
          </p:spPr>
          <p:txBody>
            <a:bodyPr rtlCol="0" anchor="ctr"/>
            <a:lstStyle/>
            <a:p>
              <a:endParaRPr lang="es-CO"/>
            </a:p>
          </p:txBody>
        </p:sp>
        <p:sp>
          <p:nvSpPr>
            <p:cNvPr id="1255" name="Freeform: Shape 1254">
              <a:extLst>
                <a:ext uri="{FF2B5EF4-FFF2-40B4-BE49-F238E27FC236}">
                  <a16:creationId xmlns:a16="http://schemas.microsoft.com/office/drawing/2014/main" id="{74AD52E4-295E-6412-5F88-1531C6F2E7EB}"/>
                </a:ext>
              </a:extLst>
            </p:cNvPr>
            <p:cNvSpPr/>
            <p:nvPr/>
          </p:nvSpPr>
          <p:spPr>
            <a:xfrm>
              <a:off x="4122860" y="6547820"/>
              <a:ext cx="3570" cy="1032"/>
            </a:xfrm>
            <a:custGeom>
              <a:avLst/>
              <a:gdLst>
                <a:gd name="connsiteX0" fmla="*/ 3056 w 3570"/>
                <a:gd name="connsiteY0" fmla="*/ 593 h 1032"/>
                <a:gd name="connsiteX1" fmla="*/ -514 w 3570"/>
                <a:gd name="connsiteY1" fmla="*/ 718 h 1032"/>
                <a:gd name="connsiteX2" fmla="*/ 3056 w 3570"/>
                <a:gd name="connsiteY2" fmla="*/ 593 h 1032"/>
              </a:gdLst>
              <a:ahLst/>
              <a:cxnLst>
                <a:cxn ang="0">
                  <a:pos x="connsiteX0" y="connsiteY0"/>
                </a:cxn>
                <a:cxn ang="0">
                  <a:pos x="connsiteX1" y="connsiteY1"/>
                </a:cxn>
                <a:cxn ang="0">
                  <a:pos x="connsiteX2" y="connsiteY2"/>
                </a:cxn>
              </a:cxnLst>
              <a:rect l="l" t="t" r="r" b="b"/>
              <a:pathLst>
                <a:path w="3570" h="1032">
                  <a:moveTo>
                    <a:pt x="3056" y="593"/>
                  </a:moveTo>
                  <a:lnTo>
                    <a:pt x="-514" y="718"/>
                  </a:lnTo>
                  <a:cubicBezTo>
                    <a:pt x="624" y="-701"/>
                    <a:pt x="1825" y="-576"/>
                    <a:pt x="3056" y="593"/>
                  </a:cubicBezTo>
                  <a:close/>
                </a:path>
              </a:pathLst>
            </a:custGeom>
            <a:solidFill>
              <a:srgbClr val="252525"/>
            </a:solidFill>
            <a:ln w="1557" cap="flat">
              <a:noFill/>
              <a:prstDash val="solid"/>
              <a:miter/>
            </a:ln>
          </p:spPr>
          <p:txBody>
            <a:bodyPr rtlCol="0" anchor="ctr"/>
            <a:lstStyle/>
            <a:p>
              <a:endParaRPr lang="es-CO"/>
            </a:p>
          </p:txBody>
        </p:sp>
        <p:sp>
          <p:nvSpPr>
            <p:cNvPr id="1256" name="Freeform: Shape 1255">
              <a:extLst>
                <a:ext uri="{FF2B5EF4-FFF2-40B4-BE49-F238E27FC236}">
                  <a16:creationId xmlns:a16="http://schemas.microsoft.com/office/drawing/2014/main" id="{81834A0A-3682-1DCA-ED25-649C7205351E}"/>
                </a:ext>
              </a:extLst>
            </p:cNvPr>
            <p:cNvSpPr/>
            <p:nvPr/>
          </p:nvSpPr>
          <p:spPr>
            <a:xfrm>
              <a:off x="4120584" y="6573204"/>
              <a:ext cx="1021" cy="3445"/>
            </a:xfrm>
            <a:custGeom>
              <a:avLst/>
              <a:gdLst>
                <a:gd name="connsiteX0" fmla="*/ 406 w 1021"/>
                <a:gd name="connsiteY0" fmla="*/ 3131 h 3445"/>
                <a:gd name="connsiteX1" fmla="*/ -514 w 1021"/>
                <a:gd name="connsiteY1" fmla="*/ 3131 h 3445"/>
                <a:gd name="connsiteX2" fmla="*/ -514 w 1021"/>
                <a:gd name="connsiteY2" fmla="*/ -315 h 3445"/>
                <a:gd name="connsiteX3" fmla="*/ 406 w 1021"/>
                <a:gd name="connsiteY3" fmla="*/ 3131 h 3445"/>
              </a:gdLst>
              <a:ahLst/>
              <a:cxnLst>
                <a:cxn ang="0">
                  <a:pos x="connsiteX0" y="connsiteY0"/>
                </a:cxn>
                <a:cxn ang="0">
                  <a:pos x="connsiteX1" y="connsiteY1"/>
                </a:cxn>
                <a:cxn ang="0">
                  <a:pos x="connsiteX2" y="connsiteY2"/>
                </a:cxn>
                <a:cxn ang="0">
                  <a:pos x="connsiteX3" y="connsiteY3"/>
                </a:cxn>
              </a:cxnLst>
              <a:rect l="l" t="t" r="r" b="b"/>
              <a:pathLst>
                <a:path w="1021" h="3445">
                  <a:moveTo>
                    <a:pt x="406" y="3131"/>
                  </a:moveTo>
                  <a:lnTo>
                    <a:pt x="-514" y="3131"/>
                  </a:lnTo>
                  <a:lnTo>
                    <a:pt x="-514" y="-315"/>
                  </a:lnTo>
                  <a:cubicBezTo>
                    <a:pt x="765" y="543"/>
                    <a:pt x="531" y="1852"/>
                    <a:pt x="406" y="3131"/>
                  </a:cubicBezTo>
                  <a:close/>
                </a:path>
              </a:pathLst>
            </a:custGeom>
            <a:solidFill>
              <a:srgbClr val="2C2C2C"/>
            </a:solidFill>
            <a:ln w="1557" cap="flat">
              <a:noFill/>
              <a:prstDash val="solid"/>
              <a:miter/>
            </a:ln>
          </p:spPr>
          <p:txBody>
            <a:bodyPr rtlCol="0" anchor="ctr"/>
            <a:lstStyle/>
            <a:p>
              <a:endParaRPr lang="es-CO"/>
            </a:p>
          </p:txBody>
        </p:sp>
        <p:sp>
          <p:nvSpPr>
            <p:cNvPr id="1257" name="Freeform: Shape 1256">
              <a:extLst>
                <a:ext uri="{FF2B5EF4-FFF2-40B4-BE49-F238E27FC236}">
                  <a16:creationId xmlns:a16="http://schemas.microsoft.com/office/drawing/2014/main" id="{D970F451-E797-EA84-0773-A37B2A8FA66B}"/>
                </a:ext>
              </a:extLst>
            </p:cNvPr>
            <p:cNvSpPr/>
            <p:nvPr/>
          </p:nvSpPr>
          <p:spPr>
            <a:xfrm>
              <a:off x="4277619" y="6767141"/>
              <a:ext cx="3476" cy="1169"/>
            </a:xfrm>
            <a:custGeom>
              <a:avLst/>
              <a:gdLst>
                <a:gd name="connsiteX0" fmla="*/ -514 w 3476"/>
                <a:gd name="connsiteY0" fmla="*/ 855 h 1169"/>
                <a:gd name="connsiteX1" fmla="*/ 2963 w 3476"/>
                <a:gd name="connsiteY1" fmla="*/ 855 h 1169"/>
              </a:gdLst>
              <a:ahLst/>
              <a:cxnLst>
                <a:cxn ang="0">
                  <a:pos x="connsiteX0" y="connsiteY0"/>
                </a:cxn>
                <a:cxn ang="0">
                  <a:pos x="connsiteX1" y="connsiteY1"/>
                </a:cxn>
              </a:cxnLst>
              <a:rect l="l" t="t" r="r" b="b"/>
              <a:pathLst>
                <a:path w="3476" h="1169">
                  <a:moveTo>
                    <a:pt x="-514" y="855"/>
                  </a:moveTo>
                  <a:cubicBezTo>
                    <a:pt x="640" y="-704"/>
                    <a:pt x="1794" y="-704"/>
                    <a:pt x="2963" y="855"/>
                  </a:cubicBezTo>
                  <a:close/>
                </a:path>
              </a:pathLst>
            </a:custGeom>
            <a:solidFill>
              <a:srgbClr val="020202"/>
            </a:solidFill>
            <a:ln w="1557" cap="flat">
              <a:noFill/>
              <a:prstDash val="solid"/>
              <a:miter/>
            </a:ln>
          </p:spPr>
          <p:txBody>
            <a:bodyPr rtlCol="0" anchor="ctr"/>
            <a:lstStyle/>
            <a:p>
              <a:endParaRPr lang="es-CO"/>
            </a:p>
          </p:txBody>
        </p:sp>
        <p:sp>
          <p:nvSpPr>
            <p:cNvPr id="1258" name="Freeform: Shape 1257">
              <a:extLst>
                <a:ext uri="{FF2B5EF4-FFF2-40B4-BE49-F238E27FC236}">
                  <a16:creationId xmlns:a16="http://schemas.microsoft.com/office/drawing/2014/main" id="{8BA3729A-3EFA-41E8-AE25-56CEF5506EA2}"/>
                </a:ext>
              </a:extLst>
            </p:cNvPr>
            <p:cNvSpPr/>
            <p:nvPr/>
          </p:nvSpPr>
          <p:spPr>
            <a:xfrm>
              <a:off x="4119414" y="6550887"/>
              <a:ext cx="1088" cy="2627"/>
            </a:xfrm>
            <a:custGeom>
              <a:avLst/>
              <a:gdLst>
                <a:gd name="connsiteX0" fmla="*/ 562 w 1088"/>
                <a:gd name="connsiteY0" fmla="*/ -26 h 2627"/>
                <a:gd name="connsiteX1" fmla="*/ -514 w 1088"/>
                <a:gd name="connsiteY1" fmla="*/ 2313 h 2627"/>
                <a:gd name="connsiteX2" fmla="*/ -514 w 1088"/>
                <a:gd name="connsiteY2" fmla="*/ 6 h 2627"/>
                <a:gd name="connsiteX3" fmla="*/ 333 w 1088"/>
                <a:gd name="connsiteY3" fmla="*/ -244 h 2627"/>
                <a:gd name="connsiteX4" fmla="*/ 562 w 1088"/>
                <a:gd name="connsiteY4" fmla="*/ -26 h 2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8" h="2627">
                  <a:moveTo>
                    <a:pt x="562" y="-26"/>
                  </a:moveTo>
                  <a:cubicBezTo>
                    <a:pt x="654" y="894"/>
                    <a:pt x="242" y="1783"/>
                    <a:pt x="-514" y="2313"/>
                  </a:cubicBezTo>
                  <a:cubicBezTo>
                    <a:pt x="-514" y="1549"/>
                    <a:pt x="-514" y="754"/>
                    <a:pt x="-514" y="6"/>
                  </a:cubicBezTo>
                  <a:cubicBezTo>
                    <a:pt x="-348" y="-291"/>
                    <a:pt x="30" y="-400"/>
                    <a:pt x="333" y="-244"/>
                  </a:cubicBezTo>
                  <a:cubicBezTo>
                    <a:pt x="426" y="-197"/>
                    <a:pt x="506" y="-119"/>
                    <a:pt x="562" y="-26"/>
                  </a:cubicBezTo>
                  <a:close/>
                </a:path>
              </a:pathLst>
            </a:custGeom>
            <a:solidFill>
              <a:srgbClr val="2C2C2C"/>
            </a:solidFill>
            <a:ln w="1557" cap="flat">
              <a:noFill/>
              <a:prstDash val="solid"/>
              <a:miter/>
            </a:ln>
          </p:spPr>
          <p:txBody>
            <a:bodyPr rtlCol="0" anchor="ctr"/>
            <a:lstStyle/>
            <a:p>
              <a:endParaRPr lang="es-CO"/>
            </a:p>
          </p:txBody>
        </p:sp>
        <p:sp>
          <p:nvSpPr>
            <p:cNvPr id="1259" name="Freeform: Shape 1258">
              <a:extLst>
                <a:ext uri="{FF2B5EF4-FFF2-40B4-BE49-F238E27FC236}">
                  <a16:creationId xmlns:a16="http://schemas.microsoft.com/office/drawing/2014/main" id="{98E7A47B-5575-DC31-FC0B-BD3F5E1D8B09}"/>
                </a:ext>
              </a:extLst>
            </p:cNvPr>
            <p:cNvSpPr/>
            <p:nvPr/>
          </p:nvSpPr>
          <p:spPr>
            <a:xfrm>
              <a:off x="4120584" y="6548900"/>
              <a:ext cx="1440" cy="1153"/>
            </a:xfrm>
            <a:custGeom>
              <a:avLst/>
              <a:gdLst>
                <a:gd name="connsiteX0" fmla="*/ 593 w 1440"/>
                <a:gd name="connsiteY0" fmla="*/ 683 h 1153"/>
                <a:gd name="connsiteX1" fmla="*/ -514 w 1440"/>
                <a:gd name="connsiteY1" fmla="*/ 839 h 1153"/>
                <a:gd name="connsiteX2" fmla="*/ 624 w 1440"/>
                <a:gd name="connsiteY2" fmla="*/ -315 h 1153"/>
                <a:gd name="connsiteX3" fmla="*/ 889 w 1440"/>
                <a:gd name="connsiteY3" fmla="*/ 356 h 1153"/>
                <a:gd name="connsiteX4" fmla="*/ 593 w 1440"/>
                <a:gd name="connsiteY4" fmla="*/ 683 h 1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0" h="1153">
                  <a:moveTo>
                    <a:pt x="593" y="683"/>
                  </a:moveTo>
                  <a:cubicBezTo>
                    <a:pt x="230" y="761"/>
                    <a:pt x="-141" y="823"/>
                    <a:pt x="-514" y="839"/>
                  </a:cubicBezTo>
                  <a:lnTo>
                    <a:pt x="624" y="-315"/>
                  </a:lnTo>
                  <a:cubicBezTo>
                    <a:pt x="905" y="-81"/>
                    <a:pt x="983" y="137"/>
                    <a:pt x="889" y="356"/>
                  </a:cubicBezTo>
                  <a:cubicBezTo>
                    <a:pt x="796" y="574"/>
                    <a:pt x="687" y="683"/>
                    <a:pt x="593" y="683"/>
                  </a:cubicBezTo>
                  <a:close/>
                </a:path>
              </a:pathLst>
            </a:custGeom>
            <a:solidFill>
              <a:srgbClr val="252525"/>
            </a:solidFill>
            <a:ln w="1557" cap="flat">
              <a:noFill/>
              <a:prstDash val="solid"/>
              <a:miter/>
            </a:ln>
          </p:spPr>
          <p:txBody>
            <a:bodyPr rtlCol="0" anchor="ctr"/>
            <a:lstStyle/>
            <a:p>
              <a:endParaRPr lang="es-CO"/>
            </a:p>
          </p:txBody>
        </p:sp>
        <p:sp>
          <p:nvSpPr>
            <p:cNvPr id="1260" name="Freeform: Shape 1259">
              <a:extLst>
                <a:ext uri="{FF2B5EF4-FFF2-40B4-BE49-F238E27FC236}">
                  <a16:creationId xmlns:a16="http://schemas.microsoft.com/office/drawing/2014/main" id="{61DE89E7-F746-F5B1-6C5C-23EA40FE2567}"/>
                </a:ext>
              </a:extLst>
            </p:cNvPr>
            <p:cNvSpPr/>
            <p:nvPr/>
          </p:nvSpPr>
          <p:spPr>
            <a:xfrm>
              <a:off x="4121690" y="6548865"/>
              <a:ext cx="1153" cy="1032"/>
            </a:xfrm>
            <a:custGeom>
              <a:avLst/>
              <a:gdLst>
                <a:gd name="connsiteX0" fmla="*/ -514 w 1153"/>
                <a:gd name="connsiteY0" fmla="*/ 718 h 1032"/>
                <a:gd name="connsiteX1" fmla="*/ -514 w 1153"/>
                <a:gd name="connsiteY1" fmla="*/ -280 h 1032"/>
                <a:gd name="connsiteX2" fmla="*/ 640 w 1153"/>
                <a:gd name="connsiteY2" fmla="*/ -280 h 1032"/>
              </a:gdLst>
              <a:ahLst/>
              <a:cxnLst>
                <a:cxn ang="0">
                  <a:pos x="connsiteX0" y="connsiteY0"/>
                </a:cxn>
                <a:cxn ang="0">
                  <a:pos x="connsiteX1" y="connsiteY1"/>
                </a:cxn>
                <a:cxn ang="0">
                  <a:pos x="connsiteX2" y="connsiteY2"/>
                </a:cxn>
              </a:cxnLst>
              <a:rect l="l" t="t" r="r" b="b"/>
              <a:pathLst>
                <a:path w="1153" h="1032">
                  <a:moveTo>
                    <a:pt x="-514" y="718"/>
                  </a:moveTo>
                  <a:cubicBezTo>
                    <a:pt x="-514" y="375"/>
                    <a:pt x="-514" y="48"/>
                    <a:pt x="-514" y="-280"/>
                  </a:cubicBezTo>
                  <a:cubicBezTo>
                    <a:pt x="-130" y="-326"/>
                    <a:pt x="256" y="-326"/>
                    <a:pt x="640" y="-280"/>
                  </a:cubicBezTo>
                  <a:close/>
                </a:path>
              </a:pathLst>
            </a:custGeom>
            <a:solidFill>
              <a:srgbClr val="2C2C2C"/>
            </a:solidFill>
            <a:ln w="1557" cap="flat">
              <a:noFill/>
              <a:prstDash val="solid"/>
              <a:miter/>
            </a:ln>
          </p:spPr>
          <p:txBody>
            <a:bodyPr rtlCol="0" anchor="ctr"/>
            <a:lstStyle/>
            <a:p>
              <a:endParaRPr lang="es-CO"/>
            </a:p>
          </p:txBody>
        </p:sp>
        <p:sp>
          <p:nvSpPr>
            <p:cNvPr id="1261" name="Freeform: Shape 1260">
              <a:extLst>
                <a:ext uri="{FF2B5EF4-FFF2-40B4-BE49-F238E27FC236}">
                  <a16:creationId xmlns:a16="http://schemas.microsoft.com/office/drawing/2014/main" id="{E0CED72B-7963-7090-7827-D27839C1BB94}"/>
                </a:ext>
              </a:extLst>
            </p:cNvPr>
            <p:cNvSpPr/>
            <p:nvPr/>
          </p:nvSpPr>
          <p:spPr>
            <a:xfrm>
              <a:off x="4119477" y="6550023"/>
              <a:ext cx="1108" cy="1153"/>
            </a:xfrm>
            <a:custGeom>
              <a:avLst/>
              <a:gdLst>
                <a:gd name="connsiteX0" fmla="*/ 500 w 1108"/>
                <a:gd name="connsiteY0" fmla="*/ 839 h 1153"/>
                <a:gd name="connsiteX1" fmla="*/ -514 w 1108"/>
                <a:gd name="connsiteY1" fmla="*/ 839 h 1153"/>
                <a:gd name="connsiteX2" fmla="*/ 593 w 1108"/>
                <a:gd name="connsiteY2" fmla="*/ -315 h 1153"/>
                <a:gd name="connsiteX3" fmla="*/ 500 w 1108"/>
                <a:gd name="connsiteY3" fmla="*/ 839 h 1153"/>
              </a:gdLst>
              <a:ahLst/>
              <a:cxnLst>
                <a:cxn ang="0">
                  <a:pos x="connsiteX0" y="connsiteY0"/>
                </a:cxn>
                <a:cxn ang="0">
                  <a:pos x="connsiteX1" y="connsiteY1"/>
                </a:cxn>
                <a:cxn ang="0">
                  <a:pos x="connsiteX2" y="connsiteY2"/>
                </a:cxn>
                <a:cxn ang="0">
                  <a:pos x="connsiteX3" y="connsiteY3"/>
                </a:cxn>
              </a:cxnLst>
              <a:rect l="l" t="t" r="r" b="b"/>
              <a:pathLst>
                <a:path w="1108" h="1153">
                  <a:moveTo>
                    <a:pt x="500" y="839"/>
                  </a:moveTo>
                  <a:lnTo>
                    <a:pt x="-514" y="839"/>
                  </a:lnTo>
                  <a:cubicBezTo>
                    <a:pt x="-140" y="465"/>
                    <a:pt x="219" y="75"/>
                    <a:pt x="593" y="-315"/>
                  </a:cubicBezTo>
                  <a:cubicBezTo>
                    <a:pt x="603" y="75"/>
                    <a:pt x="571" y="465"/>
                    <a:pt x="500" y="839"/>
                  </a:cubicBezTo>
                  <a:close/>
                </a:path>
              </a:pathLst>
            </a:custGeom>
            <a:solidFill>
              <a:srgbClr val="252525"/>
            </a:solidFill>
            <a:ln w="1557" cap="flat">
              <a:noFill/>
              <a:prstDash val="solid"/>
              <a:miter/>
            </a:ln>
          </p:spPr>
          <p:txBody>
            <a:bodyPr rtlCol="0" anchor="ctr"/>
            <a:lstStyle/>
            <a:p>
              <a:endParaRPr lang="es-CO"/>
            </a:p>
          </p:txBody>
        </p:sp>
        <p:sp>
          <p:nvSpPr>
            <p:cNvPr id="1262" name="Freeform: Shape 1261">
              <a:extLst>
                <a:ext uri="{FF2B5EF4-FFF2-40B4-BE49-F238E27FC236}">
                  <a16:creationId xmlns:a16="http://schemas.microsoft.com/office/drawing/2014/main" id="{1B07DEE2-8A72-722B-610F-3163F087C8BB}"/>
                </a:ext>
              </a:extLst>
            </p:cNvPr>
            <p:cNvSpPr/>
            <p:nvPr/>
          </p:nvSpPr>
          <p:spPr>
            <a:xfrm>
              <a:off x="4188711" y="6577757"/>
              <a:ext cx="1153" cy="1153"/>
            </a:xfrm>
            <a:custGeom>
              <a:avLst/>
              <a:gdLst>
                <a:gd name="connsiteX0" fmla="*/ 640 w 1153"/>
                <a:gd name="connsiteY0" fmla="*/ -315 h 1153"/>
                <a:gd name="connsiteX1" fmla="*/ -514 w 1153"/>
                <a:gd name="connsiteY1" fmla="*/ 839 h 1153"/>
              </a:gdLst>
              <a:ahLst/>
              <a:cxnLst>
                <a:cxn ang="0">
                  <a:pos x="connsiteX0" y="connsiteY0"/>
                </a:cxn>
                <a:cxn ang="0">
                  <a:pos x="connsiteX1" y="connsiteY1"/>
                </a:cxn>
              </a:cxnLst>
              <a:rect l="l" t="t" r="r" b="b"/>
              <a:pathLst>
                <a:path w="1153" h="1153">
                  <a:moveTo>
                    <a:pt x="640" y="-315"/>
                  </a:moveTo>
                  <a:lnTo>
                    <a:pt x="-514" y="839"/>
                  </a:lnTo>
                  <a:close/>
                </a:path>
              </a:pathLst>
            </a:custGeom>
            <a:solidFill>
              <a:srgbClr val="020202"/>
            </a:solidFill>
            <a:ln w="1557" cap="flat">
              <a:noFill/>
              <a:prstDash val="solid"/>
              <a:miter/>
            </a:ln>
          </p:spPr>
          <p:txBody>
            <a:bodyPr rtlCol="0" anchor="ctr"/>
            <a:lstStyle/>
            <a:p>
              <a:endParaRPr lang="es-CO"/>
            </a:p>
          </p:txBody>
        </p:sp>
        <p:sp>
          <p:nvSpPr>
            <p:cNvPr id="1263" name="Freeform: Shape 1262">
              <a:extLst>
                <a:ext uri="{FF2B5EF4-FFF2-40B4-BE49-F238E27FC236}">
                  <a16:creationId xmlns:a16="http://schemas.microsoft.com/office/drawing/2014/main" id="{0AD09F0A-76E3-026B-C876-F1727264C53E}"/>
                </a:ext>
              </a:extLst>
            </p:cNvPr>
            <p:cNvSpPr/>
            <p:nvPr/>
          </p:nvSpPr>
          <p:spPr>
            <a:xfrm>
              <a:off x="4188711" y="6581218"/>
              <a:ext cx="1153" cy="1169"/>
            </a:xfrm>
            <a:custGeom>
              <a:avLst/>
              <a:gdLst>
                <a:gd name="connsiteX0" fmla="*/ -514 w 1153"/>
                <a:gd name="connsiteY0" fmla="*/ -315 h 1169"/>
                <a:gd name="connsiteX1" fmla="*/ 640 w 1153"/>
                <a:gd name="connsiteY1" fmla="*/ 855 h 1169"/>
              </a:gdLst>
              <a:ahLst/>
              <a:cxnLst>
                <a:cxn ang="0">
                  <a:pos x="connsiteX0" y="connsiteY0"/>
                </a:cxn>
                <a:cxn ang="0">
                  <a:pos x="connsiteX1" y="connsiteY1"/>
                </a:cxn>
              </a:cxnLst>
              <a:rect l="l" t="t" r="r" b="b"/>
              <a:pathLst>
                <a:path w="1153" h="1169">
                  <a:moveTo>
                    <a:pt x="-514" y="-315"/>
                  </a:moveTo>
                  <a:lnTo>
                    <a:pt x="640" y="855"/>
                  </a:lnTo>
                  <a:close/>
                </a:path>
              </a:pathLst>
            </a:custGeom>
            <a:solidFill>
              <a:srgbClr val="020202"/>
            </a:solidFill>
            <a:ln w="1557" cap="flat">
              <a:noFill/>
              <a:prstDash val="solid"/>
              <a:miter/>
            </a:ln>
          </p:spPr>
          <p:txBody>
            <a:bodyPr rtlCol="0" anchor="ctr"/>
            <a:lstStyle/>
            <a:p>
              <a:endParaRPr lang="es-CO"/>
            </a:p>
          </p:txBody>
        </p:sp>
        <p:sp>
          <p:nvSpPr>
            <p:cNvPr id="1264" name="Freeform: Shape 1263">
              <a:extLst>
                <a:ext uri="{FF2B5EF4-FFF2-40B4-BE49-F238E27FC236}">
                  <a16:creationId xmlns:a16="http://schemas.microsoft.com/office/drawing/2014/main" id="{3225B7A7-077E-8EA4-BA46-68E77C9C19E7}"/>
                </a:ext>
              </a:extLst>
            </p:cNvPr>
            <p:cNvSpPr/>
            <p:nvPr/>
          </p:nvSpPr>
          <p:spPr>
            <a:xfrm>
              <a:off x="4187557" y="6592770"/>
              <a:ext cx="1153" cy="1153"/>
            </a:xfrm>
            <a:custGeom>
              <a:avLst/>
              <a:gdLst>
                <a:gd name="connsiteX0" fmla="*/ 640 w 1153"/>
                <a:gd name="connsiteY0" fmla="*/ -315 h 1153"/>
                <a:gd name="connsiteX1" fmla="*/ -514 w 1153"/>
                <a:gd name="connsiteY1" fmla="*/ 839 h 1153"/>
              </a:gdLst>
              <a:ahLst/>
              <a:cxnLst>
                <a:cxn ang="0">
                  <a:pos x="connsiteX0" y="connsiteY0"/>
                </a:cxn>
                <a:cxn ang="0">
                  <a:pos x="connsiteX1" y="connsiteY1"/>
                </a:cxn>
              </a:cxnLst>
              <a:rect l="l" t="t" r="r" b="b"/>
              <a:pathLst>
                <a:path w="1153" h="1153">
                  <a:moveTo>
                    <a:pt x="640" y="-315"/>
                  </a:moveTo>
                  <a:lnTo>
                    <a:pt x="-514" y="839"/>
                  </a:lnTo>
                  <a:close/>
                </a:path>
              </a:pathLst>
            </a:custGeom>
            <a:solidFill>
              <a:srgbClr val="020202"/>
            </a:solidFill>
            <a:ln w="1557" cap="flat">
              <a:noFill/>
              <a:prstDash val="solid"/>
              <a:miter/>
            </a:ln>
          </p:spPr>
          <p:txBody>
            <a:bodyPr rtlCol="0" anchor="ctr"/>
            <a:lstStyle/>
            <a:p>
              <a:endParaRPr lang="es-CO"/>
            </a:p>
          </p:txBody>
        </p:sp>
        <p:sp>
          <p:nvSpPr>
            <p:cNvPr id="1265" name="Freeform: Shape 1264">
              <a:extLst>
                <a:ext uri="{FF2B5EF4-FFF2-40B4-BE49-F238E27FC236}">
                  <a16:creationId xmlns:a16="http://schemas.microsoft.com/office/drawing/2014/main" id="{C24D4472-7B73-DED8-5F9E-8DEAAA4C4E56}"/>
                </a:ext>
              </a:extLst>
            </p:cNvPr>
            <p:cNvSpPr/>
            <p:nvPr/>
          </p:nvSpPr>
          <p:spPr>
            <a:xfrm>
              <a:off x="4187557" y="6596246"/>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66" name="Freeform: Shape 1265">
              <a:extLst>
                <a:ext uri="{FF2B5EF4-FFF2-40B4-BE49-F238E27FC236}">
                  <a16:creationId xmlns:a16="http://schemas.microsoft.com/office/drawing/2014/main" id="{7E7348E6-579A-CC7E-69D5-5F2DC4913E7B}"/>
                </a:ext>
              </a:extLst>
            </p:cNvPr>
            <p:cNvSpPr/>
            <p:nvPr/>
          </p:nvSpPr>
          <p:spPr>
            <a:xfrm>
              <a:off x="4187557" y="6623949"/>
              <a:ext cx="1153" cy="1153"/>
            </a:xfrm>
            <a:custGeom>
              <a:avLst/>
              <a:gdLst>
                <a:gd name="connsiteX0" fmla="*/ 640 w 1153"/>
                <a:gd name="connsiteY0" fmla="*/ -315 h 1153"/>
                <a:gd name="connsiteX1" fmla="*/ -514 w 1153"/>
                <a:gd name="connsiteY1" fmla="*/ 839 h 1153"/>
              </a:gdLst>
              <a:ahLst/>
              <a:cxnLst>
                <a:cxn ang="0">
                  <a:pos x="connsiteX0" y="connsiteY0"/>
                </a:cxn>
                <a:cxn ang="0">
                  <a:pos x="connsiteX1" y="connsiteY1"/>
                </a:cxn>
              </a:cxnLst>
              <a:rect l="l" t="t" r="r" b="b"/>
              <a:pathLst>
                <a:path w="1153" h="1153">
                  <a:moveTo>
                    <a:pt x="640" y="-315"/>
                  </a:moveTo>
                  <a:lnTo>
                    <a:pt x="-514" y="839"/>
                  </a:lnTo>
                  <a:close/>
                </a:path>
              </a:pathLst>
            </a:custGeom>
            <a:solidFill>
              <a:srgbClr val="020202"/>
            </a:solidFill>
            <a:ln w="1557" cap="flat">
              <a:noFill/>
              <a:prstDash val="solid"/>
              <a:miter/>
            </a:ln>
          </p:spPr>
          <p:txBody>
            <a:bodyPr rtlCol="0" anchor="ctr"/>
            <a:lstStyle/>
            <a:p>
              <a:endParaRPr lang="es-CO"/>
            </a:p>
          </p:txBody>
        </p:sp>
        <p:sp>
          <p:nvSpPr>
            <p:cNvPr id="1267" name="Freeform: Shape 1266">
              <a:extLst>
                <a:ext uri="{FF2B5EF4-FFF2-40B4-BE49-F238E27FC236}">
                  <a16:creationId xmlns:a16="http://schemas.microsoft.com/office/drawing/2014/main" id="{2F6D34B0-AE4F-0B5E-A236-20FD8E99AA69}"/>
                </a:ext>
              </a:extLst>
            </p:cNvPr>
            <p:cNvSpPr/>
            <p:nvPr/>
          </p:nvSpPr>
          <p:spPr>
            <a:xfrm>
              <a:off x="4187557" y="6629733"/>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68" name="Freeform: Shape 1267">
              <a:extLst>
                <a:ext uri="{FF2B5EF4-FFF2-40B4-BE49-F238E27FC236}">
                  <a16:creationId xmlns:a16="http://schemas.microsoft.com/office/drawing/2014/main" id="{4964E30A-4997-4341-5046-12E61C4BB8B0}"/>
                </a:ext>
              </a:extLst>
            </p:cNvPr>
            <p:cNvSpPr/>
            <p:nvPr/>
          </p:nvSpPr>
          <p:spPr>
            <a:xfrm>
              <a:off x="4188711" y="6638962"/>
              <a:ext cx="1153" cy="1169"/>
            </a:xfrm>
            <a:custGeom>
              <a:avLst/>
              <a:gdLst>
                <a:gd name="connsiteX0" fmla="*/ 640 w 1153"/>
                <a:gd name="connsiteY0" fmla="*/ -315 h 1169"/>
                <a:gd name="connsiteX1" fmla="*/ -514 w 1153"/>
                <a:gd name="connsiteY1" fmla="*/ 855 h 1169"/>
              </a:gdLst>
              <a:ahLst/>
              <a:cxnLst>
                <a:cxn ang="0">
                  <a:pos x="connsiteX0" y="connsiteY0"/>
                </a:cxn>
                <a:cxn ang="0">
                  <a:pos x="connsiteX1" y="connsiteY1"/>
                </a:cxn>
              </a:cxnLst>
              <a:rect l="l" t="t" r="r" b="b"/>
              <a:pathLst>
                <a:path w="1153" h="1169">
                  <a:moveTo>
                    <a:pt x="640" y="-315"/>
                  </a:moveTo>
                  <a:lnTo>
                    <a:pt x="-514" y="855"/>
                  </a:lnTo>
                  <a:close/>
                </a:path>
              </a:pathLst>
            </a:custGeom>
            <a:solidFill>
              <a:srgbClr val="020202"/>
            </a:solidFill>
            <a:ln w="1557" cap="flat">
              <a:noFill/>
              <a:prstDash val="solid"/>
              <a:miter/>
            </a:ln>
          </p:spPr>
          <p:txBody>
            <a:bodyPr rtlCol="0" anchor="ctr"/>
            <a:lstStyle/>
            <a:p>
              <a:endParaRPr lang="es-CO"/>
            </a:p>
          </p:txBody>
        </p:sp>
        <p:sp>
          <p:nvSpPr>
            <p:cNvPr id="1269" name="Freeform: Shape 1268">
              <a:extLst>
                <a:ext uri="{FF2B5EF4-FFF2-40B4-BE49-F238E27FC236}">
                  <a16:creationId xmlns:a16="http://schemas.microsoft.com/office/drawing/2014/main" id="{67FB427D-C997-3BE1-9C65-63C5536EFD50}"/>
                </a:ext>
              </a:extLst>
            </p:cNvPr>
            <p:cNvSpPr/>
            <p:nvPr/>
          </p:nvSpPr>
          <p:spPr>
            <a:xfrm>
              <a:off x="4191018" y="6663220"/>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70" name="Freeform: Shape 1269">
              <a:extLst>
                <a:ext uri="{FF2B5EF4-FFF2-40B4-BE49-F238E27FC236}">
                  <a16:creationId xmlns:a16="http://schemas.microsoft.com/office/drawing/2014/main" id="{2D287A4C-C61F-FA57-5837-8451353C031E}"/>
                </a:ext>
              </a:extLst>
            </p:cNvPr>
            <p:cNvSpPr/>
            <p:nvPr/>
          </p:nvSpPr>
          <p:spPr>
            <a:xfrm>
              <a:off x="4192172" y="6664373"/>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71" name="Freeform: Shape 1270">
              <a:extLst>
                <a:ext uri="{FF2B5EF4-FFF2-40B4-BE49-F238E27FC236}">
                  <a16:creationId xmlns:a16="http://schemas.microsoft.com/office/drawing/2014/main" id="{97E99127-702E-7BB0-FC96-076C6BD03A2B}"/>
                </a:ext>
              </a:extLst>
            </p:cNvPr>
            <p:cNvSpPr/>
            <p:nvPr/>
          </p:nvSpPr>
          <p:spPr>
            <a:xfrm>
              <a:off x="4197940" y="6684017"/>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72" name="Freeform: Shape 1271">
              <a:extLst>
                <a:ext uri="{FF2B5EF4-FFF2-40B4-BE49-F238E27FC236}">
                  <a16:creationId xmlns:a16="http://schemas.microsoft.com/office/drawing/2014/main" id="{42BC5DD9-0750-F9C3-6C94-A5E3CDB0A325}"/>
                </a:ext>
              </a:extLst>
            </p:cNvPr>
            <p:cNvSpPr/>
            <p:nvPr/>
          </p:nvSpPr>
          <p:spPr>
            <a:xfrm>
              <a:off x="4199094" y="6685170"/>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73" name="Freeform: Shape 1272">
              <a:extLst>
                <a:ext uri="{FF2B5EF4-FFF2-40B4-BE49-F238E27FC236}">
                  <a16:creationId xmlns:a16="http://schemas.microsoft.com/office/drawing/2014/main" id="{F0286657-705A-FBBB-205C-30D78B1AC9F5}"/>
                </a:ext>
              </a:extLst>
            </p:cNvPr>
            <p:cNvSpPr/>
            <p:nvPr/>
          </p:nvSpPr>
          <p:spPr>
            <a:xfrm>
              <a:off x="4201401" y="6688569"/>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74" name="Freeform: Shape 1273">
              <a:extLst>
                <a:ext uri="{FF2B5EF4-FFF2-40B4-BE49-F238E27FC236}">
                  <a16:creationId xmlns:a16="http://schemas.microsoft.com/office/drawing/2014/main" id="{7266CFB6-C4D8-12CE-7861-4C39E04C05BD}"/>
                </a:ext>
              </a:extLst>
            </p:cNvPr>
            <p:cNvSpPr/>
            <p:nvPr/>
          </p:nvSpPr>
          <p:spPr>
            <a:xfrm>
              <a:off x="4202555" y="6693246"/>
              <a:ext cx="1169" cy="1153"/>
            </a:xfrm>
            <a:custGeom>
              <a:avLst/>
              <a:gdLst>
                <a:gd name="connsiteX0" fmla="*/ -514 w 1169"/>
                <a:gd name="connsiteY0" fmla="*/ -315 h 1153"/>
                <a:gd name="connsiteX1" fmla="*/ 656 w 1169"/>
                <a:gd name="connsiteY1" fmla="*/ 839 h 1153"/>
              </a:gdLst>
              <a:ahLst/>
              <a:cxnLst>
                <a:cxn ang="0">
                  <a:pos x="connsiteX0" y="connsiteY0"/>
                </a:cxn>
                <a:cxn ang="0">
                  <a:pos x="connsiteX1" y="connsiteY1"/>
                </a:cxn>
              </a:cxnLst>
              <a:rect l="l" t="t" r="r" b="b"/>
              <a:pathLst>
                <a:path w="1169" h="1153">
                  <a:moveTo>
                    <a:pt x="-514" y="-315"/>
                  </a:moveTo>
                  <a:lnTo>
                    <a:pt x="656" y="839"/>
                  </a:lnTo>
                  <a:close/>
                </a:path>
              </a:pathLst>
            </a:custGeom>
            <a:solidFill>
              <a:srgbClr val="020202"/>
            </a:solidFill>
            <a:ln w="1557" cap="flat">
              <a:noFill/>
              <a:prstDash val="solid"/>
              <a:miter/>
            </a:ln>
          </p:spPr>
          <p:txBody>
            <a:bodyPr rtlCol="0" anchor="ctr"/>
            <a:lstStyle/>
            <a:p>
              <a:endParaRPr lang="es-CO"/>
            </a:p>
          </p:txBody>
        </p:sp>
        <p:sp>
          <p:nvSpPr>
            <p:cNvPr id="1275" name="Freeform: Shape 1274">
              <a:extLst>
                <a:ext uri="{FF2B5EF4-FFF2-40B4-BE49-F238E27FC236}">
                  <a16:creationId xmlns:a16="http://schemas.microsoft.com/office/drawing/2014/main" id="{D8DCD325-E697-2494-DA96-E06D13DE8B04}"/>
                </a:ext>
              </a:extLst>
            </p:cNvPr>
            <p:cNvSpPr/>
            <p:nvPr/>
          </p:nvSpPr>
          <p:spPr>
            <a:xfrm>
              <a:off x="4206031" y="6702491"/>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76" name="Freeform: Shape 1275">
              <a:extLst>
                <a:ext uri="{FF2B5EF4-FFF2-40B4-BE49-F238E27FC236}">
                  <a16:creationId xmlns:a16="http://schemas.microsoft.com/office/drawing/2014/main" id="{F06D8AA8-4414-6F11-1591-AC8DC22DA87D}"/>
                </a:ext>
              </a:extLst>
            </p:cNvPr>
            <p:cNvSpPr/>
            <p:nvPr/>
          </p:nvSpPr>
          <p:spPr>
            <a:xfrm>
              <a:off x="4207185" y="6703644"/>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77" name="Freeform: Shape 1276">
              <a:extLst>
                <a:ext uri="{FF2B5EF4-FFF2-40B4-BE49-F238E27FC236}">
                  <a16:creationId xmlns:a16="http://schemas.microsoft.com/office/drawing/2014/main" id="{4EE5453D-296E-5212-04DA-6F0C9AC553D6}"/>
                </a:ext>
              </a:extLst>
            </p:cNvPr>
            <p:cNvSpPr/>
            <p:nvPr/>
          </p:nvSpPr>
          <p:spPr>
            <a:xfrm>
              <a:off x="4212953" y="6716350"/>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78" name="Freeform: Shape 1277">
              <a:extLst>
                <a:ext uri="{FF2B5EF4-FFF2-40B4-BE49-F238E27FC236}">
                  <a16:creationId xmlns:a16="http://schemas.microsoft.com/office/drawing/2014/main" id="{7B27110C-F288-BA9B-A74F-26DDEAD98FAC}"/>
                </a:ext>
              </a:extLst>
            </p:cNvPr>
            <p:cNvSpPr/>
            <p:nvPr/>
          </p:nvSpPr>
          <p:spPr>
            <a:xfrm>
              <a:off x="4214107" y="6717504"/>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79" name="Freeform: Shape 1278">
              <a:extLst>
                <a:ext uri="{FF2B5EF4-FFF2-40B4-BE49-F238E27FC236}">
                  <a16:creationId xmlns:a16="http://schemas.microsoft.com/office/drawing/2014/main" id="{A296ED95-A16A-D48D-AF1F-436C98977DCC}"/>
                </a:ext>
              </a:extLst>
            </p:cNvPr>
            <p:cNvSpPr/>
            <p:nvPr/>
          </p:nvSpPr>
          <p:spPr>
            <a:xfrm>
              <a:off x="4217568" y="6719748"/>
              <a:ext cx="1169" cy="1153"/>
            </a:xfrm>
            <a:custGeom>
              <a:avLst/>
              <a:gdLst>
                <a:gd name="connsiteX0" fmla="*/ -514 w 1169"/>
                <a:gd name="connsiteY0" fmla="*/ -315 h 1153"/>
                <a:gd name="connsiteX1" fmla="*/ 656 w 1169"/>
                <a:gd name="connsiteY1" fmla="*/ 839 h 1153"/>
              </a:gdLst>
              <a:ahLst/>
              <a:cxnLst>
                <a:cxn ang="0">
                  <a:pos x="connsiteX0" y="connsiteY0"/>
                </a:cxn>
                <a:cxn ang="0">
                  <a:pos x="connsiteX1" y="connsiteY1"/>
                </a:cxn>
              </a:cxnLst>
              <a:rect l="l" t="t" r="r" b="b"/>
              <a:pathLst>
                <a:path w="1169" h="1153">
                  <a:moveTo>
                    <a:pt x="-514" y="-315"/>
                  </a:moveTo>
                  <a:lnTo>
                    <a:pt x="656" y="839"/>
                  </a:lnTo>
                  <a:close/>
                </a:path>
              </a:pathLst>
            </a:custGeom>
            <a:solidFill>
              <a:srgbClr val="020202"/>
            </a:solidFill>
            <a:ln w="1557" cap="flat">
              <a:noFill/>
              <a:prstDash val="solid"/>
              <a:miter/>
            </a:ln>
          </p:spPr>
          <p:txBody>
            <a:bodyPr rtlCol="0" anchor="ctr"/>
            <a:lstStyle/>
            <a:p>
              <a:endParaRPr lang="es-CO"/>
            </a:p>
          </p:txBody>
        </p:sp>
        <p:sp>
          <p:nvSpPr>
            <p:cNvPr id="1280" name="Freeform: Shape 1279">
              <a:extLst>
                <a:ext uri="{FF2B5EF4-FFF2-40B4-BE49-F238E27FC236}">
                  <a16:creationId xmlns:a16="http://schemas.microsoft.com/office/drawing/2014/main" id="{B55D7C19-A495-F54A-9C65-889FFAB1745C}"/>
                </a:ext>
              </a:extLst>
            </p:cNvPr>
            <p:cNvSpPr/>
            <p:nvPr/>
          </p:nvSpPr>
          <p:spPr>
            <a:xfrm>
              <a:off x="4219890" y="6722118"/>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81" name="Freeform: Shape 1280">
              <a:extLst>
                <a:ext uri="{FF2B5EF4-FFF2-40B4-BE49-F238E27FC236}">
                  <a16:creationId xmlns:a16="http://schemas.microsoft.com/office/drawing/2014/main" id="{8C945959-D199-7972-1378-BF9A662F7E72}"/>
                </a:ext>
              </a:extLst>
            </p:cNvPr>
            <p:cNvSpPr/>
            <p:nvPr/>
          </p:nvSpPr>
          <p:spPr>
            <a:xfrm>
              <a:off x="4224505" y="6731363"/>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82" name="Freeform: Shape 1281">
              <a:extLst>
                <a:ext uri="{FF2B5EF4-FFF2-40B4-BE49-F238E27FC236}">
                  <a16:creationId xmlns:a16="http://schemas.microsoft.com/office/drawing/2014/main" id="{A2529E85-83AF-25E3-220A-461D29D87779}"/>
                </a:ext>
              </a:extLst>
            </p:cNvPr>
            <p:cNvSpPr/>
            <p:nvPr/>
          </p:nvSpPr>
          <p:spPr>
            <a:xfrm>
              <a:off x="4233734" y="6738285"/>
              <a:ext cx="1169" cy="1153"/>
            </a:xfrm>
            <a:custGeom>
              <a:avLst/>
              <a:gdLst>
                <a:gd name="connsiteX0" fmla="*/ -514 w 1169"/>
                <a:gd name="connsiteY0" fmla="*/ -315 h 1153"/>
                <a:gd name="connsiteX1" fmla="*/ 656 w 1169"/>
                <a:gd name="connsiteY1" fmla="*/ 839 h 1153"/>
              </a:gdLst>
              <a:ahLst/>
              <a:cxnLst>
                <a:cxn ang="0">
                  <a:pos x="connsiteX0" y="connsiteY0"/>
                </a:cxn>
                <a:cxn ang="0">
                  <a:pos x="connsiteX1" y="connsiteY1"/>
                </a:cxn>
              </a:cxnLst>
              <a:rect l="l" t="t" r="r" b="b"/>
              <a:pathLst>
                <a:path w="1169" h="1153">
                  <a:moveTo>
                    <a:pt x="-514" y="-315"/>
                  </a:moveTo>
                  <a:lnTo>
                    <a:pt x="656" y="839"/>
                  </a:lnTo>
                  <a:close/>
                </a:path>
              </a:pathLst>
            </a:custGeom>
            <a:solidFill>
              <a:srgbClr val="020202"/>
            </a:solidFill>
            <a:ln w="1557" cap="flat">
              <a:noFill/>
              <a:prstDash val="solid"/>
              <a:miter/>
            </a:ln>
          </p:spPr>
          <p:txBody>
            <a:bodyPr rtlCol="0" anchor="ctr"/>
            <a:lstStyle/>
            <a:p>
              <a:endParaRPr lang="es-CO"/>
            </a:p>
          </p:txBody>
        </p:sp>
        <p:sp>
          <p:nvSpPr>
            <p:cNvPr id="1283" name="Freeform: Shape 1282">
              <a:extLst>
                <a:ext uri="{FF2B5EF4-FFF2-40B4-BE49-F238E27FC236}">
                  <a16:creationId xmlns:a16="http://schemas.microsoft.com/office/drawing/2014/main" id="{05B0EAA0-C5C7-5A5E-3D21-DDA4DD541ECC}"/>
                </a:ext>
              </a:extLst>
            </p:cNvPr>
            <p:cNvSpPr/>
            <p:nvPr/>
          </p:nvSpPr>
          <p:spPr>
            <a:xfrm>
              <a:off x="4238364" y="6745222"/>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84" name="Freeform: Shape 1283">
              <a:extLst>
                <a:ext uri="{FF2B5EF4-FFF2-40B4-BE49-F238E27FC236}">
                  <a16:creationId xmlns:a16="http://schemas.microsoft.com/office/drawing/2014/main" id="{D1AEFA5C-680D-0342-EEC1-7C4249CBA621}"/>
                </a:ext>
              </a:extLst>
            </p:cNvPr>
            <p:cNvSpPr/>
            <p:nvPr/>
          </p:nvSpPr>
          <p:spPr>
            <a:xfrm>
              <a:off x="4245286" y="6748683"/>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85" name="Freeform: Shape 1284">
              <a:extLst>
                <a:ext uri="{FF2B5EF4-FFF2-40B4-BE49-F238E27FC236}">
                  <a16:creationId xmlns:a16="http://schemas.microsoft.com/office/drawing/2014/main" id="{7B6CE612-B3F0-6395-2854-A018C8DDF982}"/>
                </a:ext>
              </a:extLst>
            </p:cNvPr>
            <p:cNvSpPr/>
            <p:nvPr/>
          </p:nvSpPr>
          <p:spPr>
            <a:xfrm>
              <a:off x="4249916" y="6753298"/>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86" name="Freeform: Shape 1285">
              <a:extLst>
                <a:ext uri="{FF2B5EF4-FFF2-40B4-BE49-F238E27FC236}">
                  <a16:creationId xmlns:a16="http://schemas.microsoft.com/office/drawing/2014/main" id="{AA7E5ABD-0462-8E5C-F863-80143FA1F350}"/>
                </a:ext>
              </a:extLst>
            </p:cNvPr>
            <p:cNvSpPr/>
            <p:nvPr/>
          </p:nvSpPr>
          <p:spPr>
            <a:xfrm>
              <a:off x="4253377" y="6757928"/>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87" name="Freeform: Shape 1286">
              <a:extLst>
                <a:ext uri="{FF2B5EF4-FFF2-40B4-BE49-F238E27FC236}">
                  <a16:creationId xmlns:a16="http://schemas.microsoft.com/office/drawing/2014/main" id="{975E7AB8-32C9-D363-6C28-416358B42881}"/>
                </a:ext>
              </a:extLst>
            </p:cNvPr>
            <p:cNvSpPr/>
            <p:nvPr/>
          </p:nvSpPr>
          <p:spPr>
            <a:xfrm>
              <a:off x="4260299" y="6759081"/>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88" name="Freeform: Shape 1287">
              <a:extLst>
                <a:ext uri="{FF2B5EF4-FFF2-40B4-BE49-F238E27FC236}">
                  <a16:creationId xmlns:a16="http://schemas.microsoft.com/office/drawing/2014/main" id="{6397AD5C-CD68-370E-6800-8F71BC7A0C11}"/>
                </a:ext>
              </a:extLst>
            </p:cNvPr>
            <p:cNvSpPr/>
            <p:nvPr/>
          </p:nvSpPr>
          <p:spPr>
            <a:xfrm>
              <a:off x="4263760" y="6761389"/>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89" name="Freeform: Shape 1288">
              <a:extLst>
                <a:ext uri="{FF2B5EF4-FFF2-40B4-BE49-F238E27FC236}">
                  <a16:creationId xmlns:a16="http://schemas.microsoft.com/office/drawing/2014/main" id="{DD9EB34F-61BE-B96B-6337-2535C390ECA8}"/>
                </a:ext>
              </a:extLst>
            </p:cNvPr>
            <p:cNvSpPr/>
            <p:nvPr/>
          </p:nvSpPr>
          <p:spPr>
            <a:xfrm>
              <a:off x="4267221" y="6764850"/>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90" name="Freeform: Shape 1289">
              <a:extLst>
                <a:ext uri="{FF2B5EF4-FFF2-40B4-BE49-F238E27FC236}">
                  <a16:creationId xmlns:a16="http://schemas.microsoft.com/office/drawing/2014/main" id="{5B2554A1-3E5A-5960-7215-DA95B0750FE7}"/>
                </a:ext>
              </a:extLst>
            </p:cNvPr>
            <p:cNvSpPr/>
            <p:nvPr/>
          </p:nvSpPr>
          <p:spPr>
            <a:xfrm>
              <a:off x="4271898" y="6766003"/>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91" name="Freeform: Shape 1290">
              <a:extLst>
                <a:ext uri="{FF2B5EF4-FFF2-40B4-BE49-F238E27FC236}">
                  <a16:creationId xmlns:a16="http://schemas.microsoft.com/office/drawing/2014/main" id="{ECB5768D-D697-E1D5-F449-0C29D65264DA}"/>
                </a:ext>
              </a:extLst>
            </p:cNvPr>
            <p:cNvSpPr/>
            <p:nvPr/>
          </p:nvSpPr>
          <p:spPr>
            <a:xfrm>
              <a:off x="4275312" y="6767157"/>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92" name="Freeform: Shape 1291">
              <a:extLst>
                <a:ext uri="{FF2B5EF4-FFF2-40B4-BE49-F238E27FC236}">
                  <a16:creationId xmlns:a16="http://schemas.microsoft.com/office/drawing/2014/main" id="{1965B04F-A172-1CD6-C675-7313F79628E9}"/>
                </a:ext>
              </a:extLst>
            </p:cNvPr>
            <p:cNvSpPr/>
            <p:nvPr/>
          </p:nvSpPr>
          <p:spPr>
            <a:xfrm>
              <a:off x="4285710" y="6768311"/>
              <a:ext cx="1153" cy="1153"/>
            </a:xfrm>
            <a:custGeom>
              <a:avLst/>
              <a:gdLst>
                <a:gd name="connsiteX0" fmla="*/ -514 w 1153"/>
                <a:gd name="connsiteY0" fmla="*/ 839 h 1153"/>
                <a:gd name="connsiteX1" fmla="*/ 640 w 1153"/>
                <a:gd name="connsiteY1" fmla="*/ -315 h 1153"/>
              </a:gdLst>
              <a:ahLst/>
              <a:cxnLst>
                <a:cxn ang="0">
                  <a:pos x="connsiteX0" y="connsiteY0"/>
                </a:cxn>
                <a:cxn ang="0">
                  <a:pos x="connsiteX1" y="connsiteY1"/>
                </a:cxn>
              </a:cxnLst>
              <a:rect l="l" t="t" r="r" b="b"/>
              <a:pathLst>
                <a:path w="1153" h="1153">
                  <a:moveTo>
                    <a:pt x="-514" y="839"/>
                  </a:moveTo>
                  <a:lnTo>
                    <a:pt x="640" y="-315"/>
                  </a:lnTo>
                  <a:close/>
                </a:path>
              </a:pathLst>
            </a:custGeom>
            <a:solidFill>
              <a:srgbClr val="020202"/>
            </a:solidFill>
            <a:ln w="1557" cap="flat">
              <a:noFill/>
              <a:prstDash val="solid"/>
              <a:miter/>
            </a:ln>
          </p:spPr>
          <p:txBody>
            <a:bodyPr rtlCol="0" anchor="ctr"/>
            <a:lstStyle/>
            <a:p>
              <a:endParaRPr lang="es-CO"/>
            </a:p>
          </p:txBody>
        </p:sp>
        <p:sp>
          <p:nvSpPr>
            <p:cNvPr id="1293" name="Freeform: Shape 1292">
              <a:extLst>
                <a:ext uri="{FF2B5EF4-FFF2-40B4-BE49-F238E27FC236}">
                  <a16:creationId xmlns:a16="http://schemas.microsoft.com/office/drawing/2014/main" id="{85917732-0C17-228C-B57B-68264C21DF3C}"/>
                </a:ext>
              </a:extLst>
            </p:cNvPr>
            <p:cNvSpPr/>
            <p:nvPr/>
          </p:nvSpPr>
          <p:spPr>
            <a:xfrm>
              <a:off x="4290325" y="6768311"/>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94" name="Freeform: Shape 1293">
              <a:extLst>
                <a:ext uri="{FF2B5EF4-FFF2-40B4-BE49-F238E27FC236}">
                  <a16:creationId xmlns:a16="http://schemas.microsoft.com/office/drawing/2014/main" id="{2A7C8E01-A850-2562-CDA6-841E66465FE3}"/>
                </a:ext>
              </a:extLst>
            </p:cNvPr>
            <p:cNvSpPr/>
            <p:nvPr/>
          </p:nvSpPr>
          <p:spPr>
            <a:xfrm>
              <a:off x="4283403" y="6769464"/>
              <a:ext cx="1153" cy="596"/>
            </a:xfrm>
            <a:custGeom>
              <a:avLst/>
              <a:gdLst>
                <a:gd name="connsiteX0" fmla="*/ -514 w 1153"/>
                <a:gd name="connsiteY0" fmla="*/ -315 h 596"/>
                <a:gd name="connsiteX1" fmla="*/ 640 w 1153"/>
                <a:gd name="connsiteY1" fmla="*/ -315 h 596"/>
                <a:gd name="connsiteX2" fmla="*/ -514 w 1153"/>
                <a:gd name="connsiteY2" fmla="*/ -315 h 596"/>
              </a:gdLst>
              <a:ahLst/>
              <a:cxnLst>
                <a:cxn ang="0">
                  <a:pos x="connsiteX0" y="connsiteY0"/>
                </a:cxn>
                <a:cxn ang="0">
                  <a:pos x="connsiteX1" y="connsiteY1"/>
                </a:cxn>
                <a:cxn ang="0">
                  <a:pos x="connsiteX2" y="connsiteY2"/>
                </a:cxn>
              </a:cxnLst>
              <a:rect l="l" t="t" r="r" b="b"/>
              <a:pathLst>
                <a:path w="1153" h="596">
                  <a:moveTo>
                    <a:pt x="-514" y="-315"/>
                  </a:moveTo>
                  <a:lnTo>
                    <a:pt x="640" y="-315"/>
                  </a:lnTo>
                  <a:cubicBezTo>
                    <a:pt x="250" y="480"/>
                    <a:pt x="-140" y="480"/>
                    <a:pt x="-514" y="-315"/>
                  </a:cubicBezTo>
                  <a:close/>
                </a:path>
              </a:pathLst>
            </a:custGeom>
            <a:solidFill>
              <a:srgbClr val="020202"/>
            </a:solidFill>
            <a:ln w="1557" cap="flat">
              <a:noFill/>
              <a:prstDash val="solid"/>
              <a:miter/>
            </a:ln>
          </p:spPr>
          <p:txBody>
            <a:bodyPr rtlCol="0" anchor="ctr"/>
            <a:lstStyle/>
            <a:p>
              <a:endParaRPr lang="es-CO"/>
            </a:p>
          </p:txBody>
        </p:sp>
        <p:sp>
          <p:nvSpPr>
            <p:cNvPr id="1295" name="Freeform: Shape 1294">
              <a:extLst>
                <a:ext uri="{FF2B5EF4-FFF2-40B4-BE49-F238E27FC236}">
                  <a16:creationId xmlns:a16="http://schemas.microsoft.com/office/drawing/2014/main" id="{5C2A95F8-7A7F-D920-28CA-997C3620F23B}"/>
                </a:ext>
              </a:extLst>
            </p:cNvPr>
            <p:cNvSpPr/>
            <p:nvPr/>
          </p:nvSpPr>
          <p:spPr>
            <a:xfrm>
              <a:off x="4218737" y="6720964"/>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96" name="Freeform: Shape 1295">
              <a:extLst>
                <a:ext uri="{FF2B5EF4-FFF2-40B4-BE49-F238E27FC236}">
                  <a16:creationId xmlns:a16="http://schemas.microsoft.com/office/drawing/2014/main" id="{CF1C256D-7AFA-312A-5A5F-B08F2E4C12F0}"/>
                </a:ext>
              </a:extLst>
            </p:cNvPr>
            <p:cNvSpPr/>
            <p:nvPr/>
          </p:nvSpPr>
          <p:spPr>
            <a:xfrm>
              <a:off x="3987494" y="5489965"/>
              <a:ext cx="478356" cy="188308"/>
            </a:xfrm>
            <a:custGeom>
              <a:avLst/>
              <a:gdLst>
                <a:gd name="connsiteX0" fmla="*/ 477843 w 478356"/>
                <a:gd name="connsiteY0" fmla="*/ 86224 h 188308"/>
                <a:gd name="connsiteX1" fmla="*/ 450670 w 478356"/>
                <a:gd name="connsiteY1" fmla="*/ 77229 h 188308"/>
                <a:gd name="connsiteX2" fmla="*/ 409872 w 478356"/>
                <a:gd name="connsiteY2" fmla="*/ 68717 h 188308"/>
                <a:gd name="connsiteX3" fmla="*/ 383119 w 478356"/>
                <a:gd name="connsiteY3" fmla="*/ 66597 h 188308"/>
                <a:gd name="connsiteX4" fmla="*/ 378115 w 478356"/>
                <a:gd name="connsiteY4" fmla="*/ 67641 h 188308"/>
                <a:gd name="connsiteX5" fmla="*/ 341791 w 478356"/>
                <a:gd name="connsiteY5" fmla="*/ 67719 h 188308"/>
                <a:gd name="connsiteX6" fmla="*/ 333466 w 478356"/>
                <a:gd name="connsiteY6" fmla="*/ 68187 h 188308"/>
                <a:gd name="connsiteX7" fmla="*/ 305779 w 478356"/>
                <a:gd name="connsiteY7" fmla="*/ 68577 h 188308"/>
                <a:gd name="connsiteX8" fmla="*/ 303799 w 478356"/>
                <a:gd name="connsiteY8" fmla="*/ 69091 h 188308"/>
                <a:gd name="connsiteX9" fmla="*/ 274537 w 478356"/>
                <a:gd name="connsiteY9" fmla="*/ 71289 h 188308"/>
                <a:gd name="connsiteX10" fmla="*/ 245415 w 478356"/>
                <a:gd name="connsiteY10" fmla="*/ 73768 h 188308"/>
                <a:gd name="connsiteX11" fmla="*/ 181606 w 478356"/>
                <a:gd name="connsiteY11" fmla="*/ 81376 h 188308"/>
                <a:gd name="connsiteX12" fmla="*/ 167419 w 478356"/>
                <a:gd name="connsiteY12" fmla="*/ 83480 h 188308"/>
                <a:gd name="connsiteX13" fmla="*/ 165580 w 478356"/>
                <a:gd name="connsiteY13" fmla="*/ 83979 h 188308"/>
                <a:gd name="connsiteX14" fmla="*/ 160279 w 478356"/>
                <a:gd name="connsiteY14" fmla="*/ 84883 h 188308"/>
                <a:gd name="connsiteX15" fmla="*/ 98918 w 478356"/>
                <a:gd name="connsiteY15" fmla="*/ 112945 h 188308"/>
                <a:gd name="connsiteX16" fmla="*/ 94506 w 478356"/>
                <a:gd name="connsiteY16" fmla="*/ 115580 h 188308"/>
                <a:gd name="connsiteX17" fmla="*/ 92199 w 478356"/>
                <a:gd name="connsiteY17" fmla="*/ 116312 h 188308"/>
                <a:gd name="connsiteX18" fmla="*/ 92199 w 478356"/>
                <a:gd name="connsiteY18" fmla="*/ 116312 h 188308"/>
                <a:gd name="connsiteX19" fmla="*/ 91014 w 478356"/>
                <a:gd name="connsiteY19" fmla="*/ 117482 h 188308"/>
                <a:gd name="connsiteX20" fmla="*/ 91014 w 478356"/>
                <a:gd name="connsiteY20" fmla="*/ 117482 h 188308"/>
                <a:gd name="connsiteX21" fmla="*/ 89813 w 478356"/>
                <a:gd name="connsiteY21" fmla="*/ 118635 h 188308"/>
                <a:gd name="connsiteX22" fmla="*/ 89813 w 478356"/>
                <a:gd name="connsiteY22" fmla="*/ 118635 h 188308"/>
                <a:gd name="connsiteX23" fmla="*/ 73631 w 478356"/>
                <a:gd name="connsiteY23" fmla="*/ 134802 h 188308"/>
                <a:gd name="connsiteX24" fmla="*/ 73631 w 478356"/>
                <a:gd name="connsiteY24" fmla="*/ 134802 h 188308"/>
                <a:gd name="connsiteX25" fmla="*/ 72493 w 478356"/>
                <a:gd name="connsiteY25" fmla="*/ 136002 h 188308"/>
                <a:gd name="connsiteX26" fmla="*/ 72493 w 478356"/>
                <a:gd name="connsiteY26" fmla="*/ 136002 h 188308"/>
                <a:gd name="connsiteX27" fmla="*/ 69017 w 478356"/>
                <a:gd name="connsiteY27" fmla="*/ 140679 h 188308"/>
                <a:gd name="connsiteX28" fmla="*/ 69017 w 478356"/>
                <a:gd name="connsiteY28" fmla="*/ 140679 h 188308"/>
                <a:gd name="connsiteX29" fmla="*/ 66694 w 478356"/>
                <a:gd name="connsiteY29" fmla="*/ 144156 h 188308"/>
                <a:gd name="connsiteX30" fmla="*/ 66694 w 478356"/>
                <a:gd name="connsiteY30" fmla="*/ 144156 h 188308"/>
                <a:gd name="connsiteX31" fmla="*/ 59912 w 478356"/>
                <a:gd name="connsiteY31" fmla="*/ 155739 h 188308"/>
                <a:gd name="connsiteX32" fmla="*/ 52632 w 478356"/>
                <a:gd name="connsiteY32" fmla="*/ 186061 h 188308"/>
                <a:gd name="connsiteX33" fmla="*/ 51603 w 478356"/>
                <a:gd name="connsiteY33" fmla="*/ 187994 h 188308"/>
                <a:gd name="connsiteX34" fmla="*/ 50402 w 478356"/>
                <a:gd name="connsiteY34" fmla="*/ 163316 h 188308"/>
                <a:gd name="connsiteX35" fmla="*/ 51665 w 478356"/>
                <a:gd name="connsiteY35" fmla="*/ 155988 h 188308"/>
                <a:gd name="connsiteX36" fmla="*/ 64901 w 478356"/>
                <a:gd name="connsiteY36" fmla="*/ 131544 h 188308"/>
                <a:gd name="connsiteX37" fmla="*/ 80241 w 478356"/>
                <a:gd name="connsiteY37" fmla="*/ 113943 h 188308"/>
                <a:gd name="connsiteX38" fmla="*/ 81629 w 478356"/>
                <a:gd name="connsiteY38" fmla="*/ 112961 h 188308"/>
                <a:gd name="connsiteX39" fmla="*/ 88847 w 478356"/>
                <a:gd name="connsiteY39" fmla="*/ 101253 h 188308"/>
                <a:gd name="connsiteX40" fmla="*/ 86103 w 478356"/>
                <a:gd name="connsiteY40" fmla="*/ 94939 h 188308"/>
                <a:gd name="connsiteX41" fmla="*/ 65758 w 478356"/>
                <a:gd name="connsiteY41" fmla="*/ 93925 h 188308"/>
                <a:gd name="connsiteX42" fmla="*/ 56810 w 478356"/>
                <a:gd name="connsiteY42" fmla="*/ 102890 h 188308"/>
                <a:gd name="connsiteX43" fmla="*/ 53926 w 478356"/>
                <a:gd name="connsiteY43" fmla="*/ 112088 h 188308"/>
                <a:gd name="connsiteX44" fmla="*/ 53926 w 478356"/>
                <a:gd name="connsiteY44" fmla="*/ 120740 h 188308"/>
                <a:gd name="connsiteX45" fmla="*/ 48812 w 478356"/>
                <a:gd name="connsiteY45" fmla="*/ 129392 h 188308"/>
                <a:gd name="connsiteX46" fmla="*/ 36933 w 478356"/>
                <a:gd name="connsiteY46" fmla="*/ 139869 h 188308"/>
                <a:gd name="connsiteX47" fmla="*/ 27376 w 478356"/>
                <a:gd name="connsiteY47" fmla="*/ 143517 h 188308"/>
                <a:gd name="connsiteX48" fmla="*/ 23588 w 478356"/>
                <a:gd name="connsiteY48" fmla="*/ 142176 h 188308"/>
                <a:gd name="connsiteX49" fmla="*/ 4834 w 478356"/>
                <a:gd name="connsiteY49" fmla="*/ 138185 h 188308"/>
                <a:gd name="connsiteX50" fmla="*/ -514 w 478356"/>
                <a:gd name="connsiteY50" fmla="*/ 138185 h 188308"/>
                <a:gd name="connsiteX51" fmla="*/ 2604 w 478356"/>
                <a:gd name="connsiteY51" fmla="*/ 116796 h 188308"/>
                <a:gd name="connsiteX52" fmla="*/ 11631 w 478356"/>
                <a:gd name="connsiteY52" fmla="*/ 101565 h 188308"/>
                <a:gd name="connsiteX53" fmla="*/ 33659 w 478356"/>
                <a:gd name="connsiteY53" fmla="*/ 77307 h 188308"/>
                <a:gd name="connsiteX54" fmla="*/ 60770 w 478356"/>
                <a:gd name="connsiteY54" fmla="*/ 58022 h 188308"/>
                <a:gd name="connsiteX55" fmla="*/ 71527 w 478356"/>
                <a:gd name="connsiteY55" fmla="*/ 51381 h 188308"/>
                <a:gd name="connsiteX56" fmla="*/ 73867 w 478356"/>
                <a:gd name="connsiteY56" fmla="*/ 31677 h 188308"/>
                <a:gd name="connsiteX57" fmla="*/ 72072 w 478356"/>
                <a:gd name="connsiteY57" fmla="*/ 29789 h 188308"/>
                <a:gd name="connsiteX58" fmla="*/ 62282 w 478356"/>
                <a:gd name="connsiteY58" fmla="*/ 27685 h 188308"/>
                <a:gd name="connsiteX59" fmla="*/ 52507 w 478356"/>
                <a:gd name="connsiteY59" fmla="*/ 30647 h 188308"/>
                <a:gd name="connsiteX60" fmla="*/ 77918 w 478356"/>
                <a:gd name="connsiteY60" fmla="*/ 21667 h 188308"/>
                <a:gd name="connsiteX61" fmla="*/ 134431 w 478356"/>
                <a:gd name="connsiteY61" fmla="*/ 10614 h 188308"/>
                <a:gd name="connsiteX62" fmla="*/ 183040 w 478356"/>
                <a:gd name="connsiteY62" fmla="*/ 4752 h 188308"/>
                <a:gd name="connsiteX63" fmla="*/ 220456 w 478356"/>
                <a:gd name="connsiteY63" fmla="*/ 3068 h 188308"/>
                <a:gd name="connsiteX64" fmla="*/ 254441 w 478356"/>
                <a:gd name="connsiteY64" fmla="*/ 2242 h 188308"/>
                <a:gd name="connsiteX65" fmla="*/ 321290 w 478356"/>
                <a:gd name="connsiteY65" fmla="*/ 1057 h 188308"/>
                <a:gd name="connsiteX66" fmla="*/ 362136 w 478356"/>
                <a:gd name="connsiteY66" fmla="*/ 3302 h 188308"/>
                <a:gd name="connsiteX67" fmla="*/ 402404 w 478356"/>
                <a:gd name="connsiteY67" fmla="*/ 5344 h 188308"/>
                <a:gd name="connsiteX68" fmla="*/ 406426 w 478356"/>
                <a:gd name="connsiteY68" fmla="*/ 5500 h 188308"/>
                <a:gd name="connsiteX69" fmla="*/ 410682 w 478356"/>
                <a:gd name="connsiteY69" fmla="*/ -315 h 188308"/>
                <a:gd name="connsiteX70" fmla="*/ 441036 w 478356"/>
                <a:gd name="connsiteY70" fmla="*/ 39626 h 188308"/>
                <a:gd name="connsiteX71" fmla="*/ 453601 w 478356"/>
                <a:gd name="connsiteY71" fmla="*/ 59457 h 188308"/>
                <a:gd name="connsiteX72" fmla="*/ 470375 w 478356"/>
                <a:gd name="connsiteY72" fmla="*/ 80456 h 188308"/>
                <a:gd name="connsiteX73" fmla="*/ 474195 w 478356"/>
                <a:gd name="connsiteY73" fmla="*/ 82872 h 188308"/>
                <a:gd name="connsiteX74" fmla="*/ 477843 w 478356"/>
                <a:gd name="connsiteY74" fmla="*/ 86224 h 18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478356" h="188308">
                  <a:moveTo>
                    <a:pt x="477843" y="86224"/>
                  </a:moveTo>
                  <a:cubicBezTo>
                    <a:pt x="468754" y="83340"/>
                    <a:pt x="459915" y="79723"/>
                    <a:pt x="450670" y="77229"/>
                  </a:cubicBezTo>
                  <a:cubicBezTo>
                    <a:pt x="437278" y="73473"/>
                    <a:pt x="423653" y="70630"/>
                    <a:pt x="409872" y="68717"/>
                  </a:cubicBezTo>
                  <a:cubicBezTo>
                    <a:pt x="400970" y="67563"/>
                    <a:pt x="392130" y="66098"/>
                    <a:pt x="383119" y="66597"/>
                  </a:cubicBezTo>
                  <a:cubicBezTo>
                    <a:pt x="381716" y="67733"/>
                    <a:pt x="379861" y="68123"/>
                    <a:pt x="378115" y="67641"/>
                  </a:cubicBezTo>
                  <a:cubicBezTo>
                    <a:pt x="366033" y="66600"/>
                    <a:pt x="353873" y="66625"/>
                    <a:pt x="341791" y="67719"/>
                  </a:cubicBezTo>
                  <a:cubicBezTo>
                    <a:pt x="339032" y="68132"/>
                    <a:pt x="336257" y="68288"/>
                    <a:pt x="333466" y="68187"/>
                  </a:cubicBezTo>
                  <a:cubicBezTo>
                    <a:pt x="324237" y="68374"/>
                    <a:pt x="314992" y="67704"/>
                    <a:pt x="305779" y="68577"/>
                  </a:cubicBezTo>
                  <a:cubicBezTo>
                    <a:pt x="305139" y="68817"/>
                    <a:pt x="304469" y="68990"/>
                    <a:pt x="303799" y="69091"/>
                  </a:cubicBezTo>
                  <a:cubicBezTo>
                    <a:pt x="294024" y="69559"/>
                    <a:pt x="284265" y="70182"/>
                    <a:pt x="274537" y="71289"/>
                  </a:cubicBezTo>
                  <a:cubicBezTo>
                    <a:pt x="265011" y="74033"/>
                    <a:pt x="255112" y="72552"/>
                    <a:pt x="245415" y="73768"/>
                  </a:cubicBezTo>
                  <a:cubicBezTo>
                    <a:pt x="224166" y="76434"/>
                    <a:pt x="202808" y="78305"/>
                    <a:pt x="181606" y="81376"/>
                  </a:cubicBezTo>
                  <a:cubicBezTo>
                    <a:pt x="176929" y="82077"/>
                    <a:pt x="172143" y="82763"/>
                    <a:pt x="167419" y="83480"/>
                  </a:cubicBezTo>
                  <a:cubicBezTo>
                    <a:pt x="166824" y="83708"/>
                    <a:pt x="166208" y="83875"/>
                    <a:pt x="165580" y="83979"/>
                  </a:cubicBezTo>
                  <a:cubicBezTo>
                    <a:pt x="163788" y="84110"/>
                    <a:pt x="162013" y="84413"/>
                    <a:pt x="160279" y="84883"/>
                  </a:cubicBezTo>
                  <a:cubicBezTo>
                    <a:pt x="137750" y="88798"/>
                    <a:pt x="116614" y="98464"/>
                    <a:pt x="98918" y="112945"/>
                  </a:cubicBezTo>
                  <a:cubicBezTo>
                    <a:pt x="97608" y="114069"/>
                    <a:pt x="96116" y="114961"/>
                    <a:pt x="94506" y="115580"/>
                  </a:cubicBezTo>
                  <a:cubicBezTo>
                    <a:pt x="93727" y="115782"/>
                    <a:pt x="92791" y="115471"/>
                    <a:pt x="92199" y="116312"/>
                  </a:cubicBezTo>
                  <a:lnTo>
                    <a:pt x="92199" y="116312"/>
                  </a:lnTo>
                  <a:cubicBezTo>
                    <a:pt x="91720" y="116607"/>
                    <a:pt x="91315" y="117006"/>
                    <a:pt x="91014" y="117482"/>
                  </a:cubicBezTo>
                  <a:lnTo>
                    <a:pt x="91014" y="117482"/>
                  </a:lnTo>
                  <a:cubicBezTo>
                    <a:pt x="90545" y="117787"/>
                    <a:pt x="90138" y="118179"/>
                    <a:pt x="89813" y="118635"/>
                  </a:cubicBezTo>
                  <a:lnTo>
                    <a:pt x="89813" y="118635"/>
                  </a:lnTo>
                  <a:cubicBezTo>
                    <a:pt x="83896" y="123473"/>
                    <a:pt x="78475" y="128889"/>
                    <a:pt x="73631" y="134802"/>
                  </a:cubicBezTo>
                  <a:lnTo>
                    <a:pt x="73631" y="134802"/>
                  </a:lnTo>
                  <a:cubicBezTo>
                    <a:pt x="73198" y="135146"/>
                    <a:pt x="72814" y="135552"/>
                    <a:pt x="72493" y="136002"/>
                  </a:cubicBezTo>
                  <a:lnTo>
                    <a:pt x="72493" y="136002"/>
                  </a:lnTo>
                  <a:cubicBezTo>
                    <a:pt x="71205" y="137462"/>
                    <a:pt x="70043" y="139025"/>
                    <a:pt x="69017" y="140679"/>
                  </a:cubicBezTo>
                  <a:lnTo>
                    <a:pt x="69017" y="140679"/>
                  </a:lnTo>
                  <a:cubicBezTo>
                    <a:pt x="68119" y="141750"/>
                    <a:pt x="67339" y="142916"/>
                    <a:pt x="66694" y="144156"/>
                  </a:cubicBezTo>
                  <a:lnTo>
                    <a:pt x="66694" y="144156"/>
                  </a:lnTo>
                  <a:cubicBezTo>
                    <a:pt x="62781" y="147040"/>
                    <a:pt x="61502" y="151608"/>
                    <a:pt x="59912" y="155739"/>
                  </a:cubicBezTo>
                  <a:cubicBezTo>
                    <a:pt x="55974" y="165422"/>
                    <a:pt x="53519" y="175646"/>
                    <a:pt x="52632" y="186061"/>
                  </a:cubicBezTo>
                  <a:cubicBezTo>
                    <a:pt x="52632" y="186716"/>
                    <a:pt x="51961" y="187355"/>
                    <a:pt x="51603" y="187994"/>
                  </a:cubicBezTo>
                  <a:cubicBezTo>
                    <a:pt x="52414" y="179716"/>
                    <a:pt x="50309" y="171578"/>
                    <a:pt x="50402" y="163316"/>
                  </a:cubicBezTo>
                  <a:cubicBezTo>
                    <a:pt x="50364" y="160817"/>
                    <a:pt x="50792" y="158332"/>
                    <a:pt x="51665" y="155988"/>
                  </a:cubicBezTo>
                  <a:cubicBezTo>
                    <a:pt x="55173" y="147352"/>
                    <a:pt x="58665" y="138699"/>
                    <a:pt x="64901" y="131544"/>
                  </a:cubicBezTo>
                  <a:cubicBezTo>
                    <a:pt x="70014" y="125671"/>
                    <a:pt x="75128" y="119805"/>
                    <a:pt x="80241" y="113943"/>
                  </a:cubicBezTo>
                  <a:cubicBezTo>
                    <a:pt x="80620" y="113511"/>
                    <a:pt x="81096" y="113174"/>
                    <a:pt x="81629" y="112961"/>
                  </a:cubicBezTo>
                  <a:cubicBezTo>
                    <a:pt x="86976" y="110840"/>
                    <a:pt x="88940" y="107130"/>
                    <a:pt x="88847" y="101253"/>
                  </a:cubicBezTo>
                  <a:cubicBezTo>
                    <a:pt x="89057" y="98819"/>
                    <a:pt x="88025" y="96445"/>
                    <a:pt x="86103" y="94939"/>
                  </a:cubicBezTo>
                  <a:cubicBezTo>
                    <a:pt x="80818" y="90730"/>
                    <a:pt x="72322" y="89202"/>
                    <a:pt x="65758" y="93925"/>
                  </a:cubicBezTo>
                  <a:cubicBezTo>
                    <a:pt x="62380" y="96490"/>
                    <a:pt x="59370" y="99507"/>
                    <a:pt x="56810" y="102890"/>
                  </a:cubicBezTo>
                  <a:cubicBezTo>
                    <a:pt x="54849" y="105548"/>
                    <a:pt x="53834" y="108786"/>
                    <a:pt x="53926" y="112088"/>
                  </a:cubicBezTo>
                  <a:cubicBezTo>
                    <a:pt x="53926" y="114972"/>
                    <a:pt x="53770" y="117871"/>
                    <a:pt x="53926" y="120740"/>
                  </a:cubicBezTo>
                  <a:cubicBezTo>
                    <a:pt x="54191" y="124856"/>
                    <a:pt x="52803" y="127662"/>
                    <a:pt x="48812" y="129392"/>
                  </a:cubicBezTo>
                  <a:cubicBezTo>
                    <a:pt x="43839" y="131533"/>
                    <a:pt x="39678" y="135203"/>
                    <a:pt x="36933" y="139869"/>
                  </a:cubicBezTo>
                  <a:cubicBezTo>
                    <a:pt x="34111" y="144546"/>
                    <a:pt x="32443" y="144966"/>
                    <a:pt x="27376" y="143517"/>
                  </a:cubicBezTo>
                  <a:cubicBezTo>
                    <a:pt x="26081" y="143170"/>
                    <a:pt x="24813" y="142721"/>
                    <a:pt x="23588" y="142176"/>
                  </a:cubicBezTo>
                  <a:cubicBezTo>
                    <a:pt x="17762" y="139318"/>
                    <a:pt x="11319" y="137946"/>
                    <a:pt x="4834" y="138185"/>
                  </a:cubicBezTo>
                  <a:cubicBezTo>
                    <a:pt x="3134" y="138294"/>
                    <a:pt x="1435" y="138185"/>
                    <a:pt x="-514" y="138185"/>
                  </a:cubicBezTo>
                  <a:cubicBezTo>
                    <a:pt x="562" y="130686"/>
                    <a:pt x="1186" y="123655"/>
                    <a:pt x="2604" y="116796"/>
                  </a:cubicBezTo>
                  <a:cubicBezTo>
                    <a:pt x="3867" y="110856"/>
                    <a:pt x="8388" y="106506"/>
                    <a:pt x="11631" y="101565"/>
                  </a:cubicBezTo>
                  <a:cubicBezTo>
                    <a:pt x="17695" y="92320"/>
                    <a:pt x="25662" y="84743"/>
                    <a:pt x="33659" y="77307"/>
                  </a:cubicBezTo>
                  <a:cubicBezTo>
                    <a:pt x="41920" y="69852"/>
                    <a:pt x="51018" y="63380"/>
                    <a:pt x="60770" y="58022"/>
                  </a:cubicBezTo>
                  <a:cubicBezTo>
                    <a:pt x="64522" y="56091"/>
                    <a:pt x="68119" y="53871"/>
                    <a:pt x="71527" y="51381"/>
                  </a:cubicBezTo>
                  <a:cubicBezTo>
                    <a:pt x="77614" y="46586"/>
                    <a:pt x="78662" y="37765"/>
                    <a:pt x="73867" y="31677"/>
                  </a:cubicBezTo>
                  <a:cubicBezTo>
                    <a:pt x="73329" y="30993"/>
                    <a:pt x="72727" y="30361"/>
                    <a:pt x="72072" y="29789"/>
                  </a:cubicBezTo>
                  <a:cubicBezTo>
                    <a:pt x="69266" y="27201"/>
                    <a:pt x="66351" y="25938"/>
                    <a:pt x="62282" y="27685"/>
                  </a:cubicBezTo>
                  <a:cubicBezTo>
                    <a:pt x="59164" y="28994"/>
                    <a:pt x="56218" y="31223"/>
                    <a:pt x="52507" y="30647"/>
                  </a:cubicBezTo>
                  <a:cubicBezTo>
                    <a:pt x="60513" y="26472"/>
                    <a:pt x="69068" y="23449"/>
                    <a:pt x="77918" y="21667"/>
                  </a:cubicBezTo>
                  <a:cubicBezTo>
                    <a:pt x="96626" y="17317"/>
                    <a:pt x="115334" y="13015"/>
                    <a:pt x="134431" y="10614"/>
                  </a:cubicBezTo>
                  <a:cubicBezTo>
                    <a:pt x="150629" y="8587"/>
                    <a:pt x="166780" y="5843"/>
                    <a:pt x="183040" y="4752"/>
                  </a:cubicBezTo>
                  <a:cubicBezTo>
                    <a:pt x="195512" y="3926"/>
                    <a:pt x="207984" y="3193"/>
                    <a:pt x="220456" y="3068"/>
                  </a:cubicBezTo>
                  <a:cubicBezTo>
                    <a:pt x="231790" y="2897"/>
                    <a:pt x="243108" y="2725"/>
                    <a:pt x="254441" y="2242"/>
                  </a:cubicBezTo>
                  <a:cubicBezTo>
                    <a:pt x="276704" y="1275"/>
                    <a:pt x="298997" y="948"/>
                    <a:pt x="321290" y="1057"/>
                  </a:cubicBezTo>
                  <a:cubicBezTo>
                    <a:pt x="334900" y="1135"/>
                    <a:pt x="348526" y="2476"/>
                    <a:pt x="362136" y="3302"/>
                  </a:cubicBezTo>
                  <a:cubicBezTo>
                    <a:pt x="375746" y="4128"/>
                    <a:pt x="389012" y="3895"/>
                    <a:pt x="402404" y="5344"/>
                  </a:cubicBezTo>
                  <a:cubicBezTo>
                    <a:pt x="403745" y="5489"/>
                    <a:pt x="405085" y="5542"/>
                    <a:pt x="406426" y="5500"/>
                  </a:cubicBezTo>
                  <a:cubicBezTo>
                    <a:pt x="410823" y="5313"/>
                    <a:pt x="411259" y="4705"/>
                    <a:pt x="410682" y="-315"/>
                  </a:cubicBezTo>
                  <a:cubicBezTo>
                    <a:pt x="419724" y="13825"/>
                    <a:pt x="431666" y="25751"/>
                    <a:pt x="441036" y="39626"/>
                  </a:cubicBezTo>
                  <a:cubicBezTo>
                    <a:pt x="445416" y="46112"/>
                    <a:pt x="449314" y="52909"/>
                    <a:pt x="453601" y="59457"/>
                  </a:cubicBezTo>
                  <a:cubicBezTo>
                    <a:pt x="458527" y="66986"/>
                    <a:pt x="463547" y="74438"/>
                    <a:pt x="470375" y="80456"/>
                  </a:cubicBezTo>
                  <a:cubicBezTo>
                    <a:pt x="471420" y="81583"/>
                    <a:pt x="472729" y="82417"/>
                    <a:pt x="474195" y="82872"/>
                  </a:cubicBezTo>
                  <a:cubicBezTo>
                    <a:pt x="475863" y="83365"/>
                    <a:pt x="477204" y="84603"/>
                    <a:pt x="477843" y="86224"/>
                  </a:cubicBezTo>
                  <a:close/>
                </a:path>
              </a:pathLst>
            </a:custGeom>
            <a:solidFill>
              <a:srgbClr val="020202"/>
            </a:solidFill>
            <a:ln w="1557" cap="flat">
              <a:noFill/>
              <a:prstDash val="solid"/>
              <a:miter/>
            </a:ln>
          </p:spPr>
          <p:txBody>
            <a:bodyPr rtlCol="0" anchor="ctr"/>
            <a:lstStyle/>
            <a:p>
              <a:endParaRPr lang="es-CO"/>
            </a:p>
          </p:txBody>
        </p:sp>
        <p:sp>
          <p:nvSpPr>
            <p:cNvPr id="1297" name="Freeform: Shape 1296">
              <a:extLst>
                <a:ext uri="{FF2B5EF4-FFF2-40B4-BE49-F238E27FC236}">
                  <a16:creationId xmlns:a16="http://schemas.microsoft.com/office/drawing/2014/main" id="{DD81536A-A9A5-C4FF-A746-52E3A188632F}"/>
                </a:ext>
              </a:extLst>
            </p:cNvPr>
            <p:cNvSpPr/>
            <p:nvPr/>
          </p:nvSpPr>
          <p:spPr>
            <a:xfrm>
              <a:off x="4367401" y="5455371"/>
              <a:ext cx="9509" cy="10289"/>
            </a:xfrm>
            <a:custGeom>
              <a:avLst/>
              <a:gdLst>
                <a:gd name="connsiteX0" fmla="*/ 8996 w 9509"/>
                <a:gd name="connsiteY0" fmla="*/ 9975 h 10289"/>
                <a:gd name="connsiteX1" fmla="*/ -514 w 9509"/>
                <a:gd name="connsiteY1" fmla="*/ -315 h 10289"/>
                <a:gd name="connsiteX2" fmla="*/ 8996 w 9509"/>
                <a:gd name="connsiteY2" fmla="*/ 9975 h 10289"/>
              </a:gdLst>
              <a:ahLst/>
              <a:cxnLst>
                <a:cxn ang="0">
                  <a:pos x="connsiteX0" y="connsiteY0"/>
                </a:cxn>
                <a:cxn ang="0">
                  <a:pos x="connsiteX1" y="connsiteY1"/>
                </a:cxn>
                <a:cxn ang="0">
                  <a:pos x="connsiteX2" y="connsiteY2"/>
                </a:cxn>
              </a:cxnLst>
              <a:rect l="l" t="t" r="r" b="b"/>
              <a:pathLst>
                <a:path w="9509" h="10289">
                  <a:moveTo>
                    <a:pt x="8996" y="9975"/>
                  </a:moveTo>
                  <a:cubicBezTo>
                    <a:pt x="5254" y="7125"/>
                    <a:pt x="2027" y="3644"/>
                    <a:pt x="-514" y="-315"/>
                  </a:cubicBezTo>
                  <a:cubicBezTo>
                    <a:pt x="3477" y="2351"/>
                    <a:pt x="7328" y="5157"/>
                    <a:pt x="8996" y="9975"/>
                  </a:cubicBezTo>
                  <a:close/>
                </a:path>
              </a:pathLst>
            </a:custGeom>
            <a:solidFill>
              <a:srgbClr val="020202"/>
            </a:solidFill>
            <a:ln w="1557" cap="flat">
              <a:noFill/>
              <a:prstDash val="solid"/>
              <a:miter/>
            </a:ln>
          </p:spPr>
          <p:txBody>
            <a:bodyPr rtlCol="0" anchor="ctr"/>
            <a:lstStyle/>
            <a:p>
              <a:endParaRPr lang="es-CO"/>
            </a:p>
          </p:txBody>
        </p:sp>
        <p:sp>
          <p:nvSpPr>
            <p:cNvPr id="1298" name="Freeform: Shape 1297">
              <a:extLst>
                <a:ext uri="{FF2B5EF4-FFF2-40B4-BE49-F238E27FC236}">
                  <a16:creationId xmlns:a16="http://schemas.microsoft.com/office/drawing/2014/main" id="{C132945E-61F0-E45A-992F-BEDA34C54938}"/>
                </a:ext>
              </a:extLst>
            </p:cNvPr>
            <p:cNvSpPr/>
            <p:nvPr/>
          </p:nvSpPr>
          <p:spPr>
            <a:xfrm>
              <a:off x="4271617" y="5382707"/>
              <a:ext cx="10601" cy="5674"/>
            </a:xfrm>
            <a:custGeom>
              <a:avLst/>
              <a:gdLst>
                <a:gd name="connsiteX0" fmla="*/ 10087 w 10601"/>
                <a:gd name="connsiteY0" fmla="*/ 5360 h 5674"/>
                <a:gd name="connsiteX1" fmla="*/ -514 w 10601"/>
                <a:gd name="connsiteY1" fmla="*/ -315 h 5674"/>
                <a:gd name="connsiteX2" fmla="*/ 10087 w 10601"/>
                <a:gd name="connsiteY2" fmla="*/ 5360 h 5674"/>
              </a:gdLst>
              <a:ahLst/>
              <a:cxnLst>
                <a:cxn ang="0">
                  <a:pos x="connsiteX0" y="connsiteY0"/>
                </a:cxn>
                <a:cxn ang="0">
                  <a:pos x="connsiteX1" y="connsiteY1"/>
                </a:cxn>
                <a:cxn ang="0">
                  <a:pos x="connsiteX2" y="connsiteY2"/>
                </a:cxn>
              </a:cxnLst>
              <a:rect l="l" t="t" r="r" b="b"/>
              <a:pathLst>
                <a:path w="10601" h="5674">
                  <a:moveTo>
                    <a:pt x="10087" y="5360"/>
                  </a:moveTo>
                  <a:cubicBezTo>
                    <a:pt x="6252" y="4097"/>
                    <a:pt x="2667" y="2178"/>
                    <a:pt x="-514" y="-315"/>
                  </a:cubicBezTo>
                  <a:cubicBezTo>
                    <a:pt x="3602" y="219"/>
                    <a:pt x="7359" y="2237"/>
                    <a:pt x="10087" y="5360"/>
                  </a:cubicBezTo>
                  <a:close/>
                </a:path>
              </a:pathLst>
            </a:custGeom>
            <a:solidFill>
              <a:srgbClr val="020202"/>
            </a:solidFill>
            <a:ln w="1557" cap="flat">
              <a:noFill/>
              <a:prstDash val="solid"/>
              <a:miter/>
            </a:ln>
          </p:spPr>
          <p:txBody>
            <a:bodyPr rtlCol="0" anchor="ctr"/>
            <a:lstStyle/>
            <a:p>
              <a:endParaRPr lang="es-CO"/>
            </a:p>
          </p:txBody>
        </p:sp>
        <p:sp>
          <p:nvSpPr>
            <p:cNvPr id="1299" name="Freeform: Shape 1298">
              <a:extLst>
                <a:ext uri="{FF2B5EF4-FFF2-40B4-BE49-F238E27FC236}">
                  <a16:creationId xmlns:a16="http://schemas.microsoft.com/office/drawing/2014/main" id="{817658EC-8E7C-2DB3-DC07-E8571E5B5EFC}"/>
                </a:ext>
              </a:extLst>
            </p:cNvPr>
            <p:cNvSpPr/>
            <p:nvPr/>
          </p:nvSpPr>
          <p:spPr>
            <a:xfrm>
              <a:off x="4343393" y="5430988"/>
              <a:ext cx="6843" cy="6033"/>
            </a:xfrm>
            <a:custGeom>
              <a:avLst/>
              <a:gdLst>
                <a:gd name="connsiteX0" fmla="*/ 6330 w 6843"/>
                <a:gd name="connsiteY0" fmla="*/ 5719 h 6033"/>
                <a:gd name="connsiteX1" fmla="*/ -514 w 6843"/>
                <a:gd name="connsiteY1" fmla="*/ -315 h 6033"/>
                <a:gd name="connsiteX2" fmla="*/ 6330 w 6843"/>
                <a:gd name="connsiteY2" fmla="*/ 5719 h 6033"/>
              </a:gdLst>
              <a:ahLst/>
              <a:cxnLst>
                <a:cxn ang="0">
                  <a:pos x="connsiteX0" y="connsiteY0"/>
                </a:cxn>
                <a:cxn ang="0">
                  <a:pos x="connsiteX1" y="connsiteY1"/>
                </a:cxn>
                <a:cxn ang="0">
                  <a:pos x="connsiteX2" y="connsiteY2"/>
                </a:cxn>
              </a:cxnLst>
              <a:rect l="l" t="t" r="r" b="b"/>
              <a:pathLst>
                <a:path w="6843" h="6033">
                  <a:moveTo>
                    <a:pt x="6330" y="5719"/>
                  </a:moveTo>
                  <a:cubicBezTo>
                    <a:pt x="3633" y="4242"/>
                    <a:pt x="1295" y="2181"/>
                    <a:pt x="-514" y="-315"/>
                  </a:cubicBezTo>
                  <a:cubicBezTo>
                    <a:pt x="2978" y="325"/>
                    <a:pt x="4865" y="2788"/>
                    <a:pt x="6330" y="5719"/>
                  </a:cubicBezTo>
                  <a:close/>
                </a:path>
              </a:pathLst>
            </a:custGeom>
            <a:solidFill>
              <a:srgbClr val="020202"/>
            </a:solidFill>
            <a:ln w="1557" cap="flat">
              <a:noFill/>
              <a:prstDash val="solid"/>
              <a:miter/>
            </a:ln>
          </p:spPr>
          <p:txBody>
            <a:bodyPr rtlCol="0" anchor="ctr"/>
            <a:lstStyle/>
            <a:p>
              <a:endParaRPr lang="es-CO"/>
            </a:p>
          </p:txBody>
        </p:sp>
        <p:sp>
          <p:nvSpPr>
            <p:cNvPr id="1300" name="Freeform: Shape 1299">
              <a:extLst>
                <a:ext uri="{FF2B5EF4-FFF2-40B4-BE49-F238E27FC236}">
                  <a16:creationId xmlns:a16="http://schemas.microsoft.com/office/drawing/2014/main" id="{D1244C54-738B-387F-5634-6CB1761EF1E5}"/>
                </a:ext>
              </a:extLst>
            </p:cNvPr>
            <p:cNvSpPr/>
            <p:nvPr/>
          </p:nvSpPr>
          <p:spPr>
            <a:xfrm>
              <a:off x="4358172" y="5444972"/>
              <a:ext cx="6017" cy="6859"/>
            </a:xfrm>
            <a:custGeom>
              <a:avLst/>
              <a:gdLst>
                <a:gd name="connsiteX0" fmla="*/ 5504 w 6017"/>
                <a:gd name="connsiteY0" fmla="*/ 6545 h 6859"/>
                <a:gd name="connsiteX1" fmla="*/ -514 w 6017"/>
                <a:gd name="connsiteY1" fmla="*/ -315 h 6859"/>
                <a:gd name="connsiteX2" fmla="*/ 5504 w 6017"/>
                <a:gd name="connsiteY2" fmla="*/ 6545 h 6859"/>
              </a:gdLst>
              <a:ahLst/>
              <a:cxnLst>
                <a:cxn ang="0">
                  <a:pos x="connsiteX0" y="connsiteY0"/>
                </a:cxn>
                <a:cxn ang="0">
                  <a:pos x="connsiteX1" y="connsiteY1"/>
                </a:cxn>
                <a:cxn ang="0">
                  <a:pos x="connsiteX2" y="connsiteY2"/>
                </a:cxn>
              </a:cxnLst>
              <a:rect l="l" t="t" r="r" b="b"/>
              <a:pathLst>
                <a:path w="6017" h="6859">
                  <a:moveTo>
                    <a:pt x="5504" y="6545"/>
                  </a:moveTo>
                  <a:cubicBezTo>
                    <a:pt x="3010" y="4746"/>
                    <a:pt x="952" y="2399"/>
                    <a:pt x="-514" y="-315"/>
                  </a:cubicBezTo>
                  <a:cubicBezTo>
                    <a:pt x="2417" y="1151"/>
                    <a:pt x="4912" y="3022"/>
                    <a:pt x="5504" y="6545"/>
                  </a:cubicBezTo>
                  <a:close/>
                </a:path>
              </a:pathLst>
            </a:custGeom>
            <a:solidFill>
              <a:srgbClr val="020202"/>
            </a:solidFill>
            <a:ln w="1557" cap="flat">
              <a:noFill/>
              <a:prstDash val="solid"/>
              <a:miter/>
            </a:ln>
          </p:spPr>
          <p:txBody>
            <a:bodyPr rtlCol="0" anchor="ctr"/>
            <a:lstStyle/>
            <a:p>
              <a:endParaRPr lang="es-CO"/>
            </a:p>
          </p:txBody>
        </p:sp>
        <p:sp>
          <p:nvSpPr>
            <p:cNvPr id="1301" name="Freeform: Shape 1300">
              <a:extLst>
                <a:ext uri="{FF2B5EF4-FFF2-40B4-BE49-F238E27FC236}">
                  <a16:creationId xmlns:a16="http://schemas.microsoft.com/office/drawing/2014/main" id="{2EDFF87B-866D-0C04-293D-F99EC749A3CD}"/>
                </a:ext>
              </a:extLst>
            </p:cNvPr>
            <p:cNvSpPr/>
            <p:nvPr/>
          </p:nvSpPr>
          <p:spPr>
            <a:xfrm>
              <a:off x="4326057" y="5417145"/>
              <a:ext cx="6875" cy="5986"/>
            </a:xfrm>
            <a:custGeom>
              <a:avLst/>
              <a:gdLst>
                <a:gd name="connsiteX0" fmla="*/ 6361 w 6875"/>
                <a:gd name="connsiteY0" fmla="*/ 5672 h 5986"/>
                <a:gd name="connsiteX1" fmla="*/ -514 w 6875"/>
                <a:gd name="connsiteY1" fmla="*/ -315 h 5986"/>
                <a:gd name="connsiteX2" fmla="*/ 6361 w 6875"/>
                <a:gd name="connsiteY2" fmla="*/ 5672 h 5986"/>
              </a:gdLst>
              <a:ahLst/>
              <a:cxnLst>
                <a:cxn ang="0">
                  <a:pos x="connsiteX0" y="connsiteY0"/>
                </a:cxn>
                <a:cxn ang="0">
                  <a:pos x="connsiteX1" y="connsiteY1"/>
                </a:cxn>
                <a:cxn ang="0">
                  <a:pos x="connsiteX2" y="connsiteY2"/>
                </a:cxn>
              </a:cxnLst>
              <a:rect l="l" t="t" r="r" b="b"/>
              <a:pathLst>
                <a:path w="6875" h="5986">
                  <a:moveTo>
                    <a:pt x="6361" y="5672"/>
                  </a:moveTo>
                  <a:cubicBezTo>
                    <a:pt x="3119" y="4783"/>
                    <a:pt x="1544" y="1946"/>
                    <a:pt x="-514" y="-315"/>
                  </a:cubicBezTo>
                  <a:cubicBezTo>
                    <a:pt x="3010" y="309"/>
                    <a:pt x="4849" y="2788"/>
                    <a:pt x="6361" y="5672"/>
                  </a:cubicBezTo>
                  <a:close/>
                </a:path>
              </a:pathLst>
            </a:custGeom>
            <a:solidFill>
              <a:srgbClr val="020202"/>
            </a:solidFill>
            <a:ln w="1557" cap="flat">
              <a:noFill/>
              <a:prstDash val="solid"/>
              <a:miter/>
            </a:ln>
          </p:spPr>
          <p:txBody>
            <a:bodyPr rtlCol="0" anchor="ctr"/>
            <a:lstStyle/>
            <a:p>
              <a:endParaRPr lang="es-CO"/>
            </a:p>
          </p:txBody>
        </p:sp>
        <p:sp>
          <p:nvSpPr>
            <p:cNvPr id="1302" name="Freeform: Shape 1301">
              <a:extLst>
                <a:ext uri="{FF2B5EF4-FFF2-40B4-BE49-F238E27FC236}">
                  <a16:creationId xmlns:a16="http://schemas.microsoft.com/office/drawing/2014/main" id="{59D052FC-B80D-9E70-7DEF-C264711B1594}"/>
                </a:ext>
              </a:extLst>
            </p:cNvPr>
            <p:cNvSpPr/>
            <p:nvPr/>
          </p:nvSpPr>
          <p:spPr>
            <a:xfrm>
              <a:off x="4217427" y="5362834"/>
              <a:ext cx="9353" cy="2412"/>
            </a:xfrm>
            <a:custGeom>
              <a:avLst/>
              <a:gdLst>
                <a:gd name="connsiteX0" fmla="*/ 8840 w 9353"/>
                <a:gd name="connsiteY0" fmla="*/ 2098 h 2412"/>
                <a:gd name="connsiteX1" fmla="*/ -514 w 9353"/>
                <a:gd name="connsiteY1" fmla="*/ -194 h 2412"/>
                <a:gd name="connsiteX2" fmla="*/ 8840 w 9353"/>
                <a:gd name="connsiteY2" fmla="*/ 2098 h 2412"/>
              </a:gdLst>
              <a:ahLst/>
              <a:cxnLst>
                <a:cxn ang="0">
                  <a:pos x="connsiteX0" y="connsiteY0"/>
                </a:cxn>
                <a:cxn ang="0">
                  <a:pos x="connsiteX1" y="connsiteY1"/>
                </a:cxn>
                <a:cxn ang="0">
                  <a:pos x="connsiteX2" y="connsiteY2"/>
                </a:cxn>
              </a:cxnLst>
              <a:rect l="l" t="t" r="r" b="b"/>
              <a:pathLst>
                <a:path w="9353" h="2412">
                  <a:moveTo>
                    <a:pt x="8840" y="2098"/>
                  </a:moveTo>
                  <a:cubicBezTo>
                    <a:pt x="5597" y="1964"/>
                    <a:pt x="2417" y="1186"/>
                    <a:pt x="-514" y="-194"/>
                  </a:cubicBezTo>
                  <a:cubicBezTo>
                    <a:pt x="2869" y="-506"/>
                    <a:pt x="6143" y="-366"/>
                    <a:pt x="8840" y="2098"/>
                  </a:cubicBezTo>
                  <a:close/>
                </a:path>
              </a:pathLst>
            </a:custGeom>
            <a:solidFill>
              <a:srgbClr val="020202"/>
            </a:solidFill>
            <a:ln w="1557" cap="flat">
              <a:noFill/>
              <a:prstDash val="solid"/>
              <a:miter/>
            </a:ln>
          </p:spPr>
          <p:txBody>
            <a:bodyPr rtlCol="0" anchor="ctr"/>
            <a:lstStyle/>
            <a:p>
              <a:endParaRPr lang="es-CO"/>
            </a:p>
          </p:txBody>
        </p:sp>
        <p:sp>
          <p:nvSpPr>
            <p:cNvPr id="1303" name="Freeform: Shape 1302">
              <a:extLst>
                <a:ext uri="{FF2B5EF4-FFF2-40B4-BE49-F238E27FC236}">
                  <a16:creationId xmlns:a16="http://schemas.microsoft.com/office/drawing/2014/main" id="{C57E283F-5D50-9B4F-882F-1C46A3F1D13F}"/>
                </a:ext>
              </a:extLst>
            </p:cNvPr>
            <p:cNvSpPr/>
            <p:nvPr/>
          </p:nvSpPr>
          <p:spPr>
            <a:xfrm>
              <a:off x="4384737" y="5473845"/>
              <a:ext cx="4864" cy="5690"/>
            </a:xfrm>
            <a:custGeom>
              <a:avLst/>
              <a:gdLst>
                <a:gd name="connsiteX0" fmla="*/ 4350 w 4864"/>
                <a:gd name="connsiteY0" fmla="*/ 5376 h 5690"/>
                <a:gd name="connsiteX1" fmla="*/ -514 w 4864"/>
                <a:gd name="connsiteY1" fmla="*/ -315 h 5690"/>
                <a:gd name="connsiteX2" fmla="*/ 4350 w 4864"/>
                <a:gd name="connsiteY2" fmla="*/ 5376 h 5690"/>
              </a:gdLst>
              <a:ahLst/>
              <a:cxnLst>
                <a:cxn ang="0">
                  <a:pos x="connsiteX0" y="connsiteY0"/>
                </a:cxn>
                <a:cxn ang="0">
                  <a:pos x="connsiteX1" y="connsiteY1"/>
                </a:cxn>
                <a:cxn ang="0">
                  <a:pos x="connsiteX2" y="connsiteY2"/>
                </a:cxn>
              </a:cxnLst>
              <a:rect l="l" t="t" r="r" b="b"/>
              <a:pathLst>
                <a:path w="4864" h="5690">
                  <a:moveTo>
                    <a:pt x="4350" y="5376"/>
                  </a:moveTo>
                  <a:cubicBezTo>
                    <a:pt x="2246" y="3954"/>
                    <a:pt x="562" y="1988"/>
                    <a:pt x="-514" y="-315"/>
                  </a:cubicBezTo>
                  <a:cubicBezTo>
                    <a:pt x="2090" y="452"/>
                    <a:pt x="3992" y="2683"/>
                    <a:pt x="4350" y="5376"/>
                  </a:cubicBezTo>
                  <a:close/>
                </a:path>
              </a:pathLst>
            </a:custGeom>
            <a:solidFill>
              <a:srgbClr val="020202"/>
            </a:solidFill>
            <a:ln w="1557" cap="flat">
              <a:noFill/>
              <a:prstDash val="solid"/>
              <a:miter/>
            </a:ln>
          </p:spPr>
          <p:txBody>
            <a:bodyPr rtlCol="0" anchor="ctr"/>
            <a:lstStyle/>
            <a:p>
              <a:endParaRPr lang="es-CO"/>
            </a:p>
          </p:txBody>
        </p:sp>
        <p:sp>
          <p:nvSpPr>
            <p:cNvPr id="1304" name="Freeform: Shape 1303">
              <a:extLst>
                <a:ext uri="{FF2B5EF4-FFF2-40B4-BE49-F238E27FC236}">
                  <a16:creationId xmlns:a16="http://schemas.microsoft.com/office/drawing/2014/main" id="{0088793C-850B-4442-3A45-D5D3ACD91FA4}"/>
                </a:ext>
              </a:extLst>
            </p:cNvPr>
            <p:cNvSpPr/>
            <p:nvPr/>
          </p:nvSpPr>
          <p:spPr>
            <a:xfrm>
              <a:off x="4392843" y="5483058"/>
              <a:ext cx="4817" cy="5752"/>
            </a:xfrm>
            <a:custGeom>
              <a:avLst/>
              <a:gdLst>
                <a:gd name="connsiteX0" fmla="*/ 4304 w 4817"/>
                <a:gd name="connsiteY0" fmla="*/ 5438 h 5752"/>
                <a:gd name="connsiteX1" fmla="*/ -514 w 4817"/>
                <a:gd name="connsiteY1" fmla="*/ -315 h 5752"/>
                <a:gd name="connsiteX2" fmla="*/ 4304 w 4817"/>
                <a:gd name="connsiteY2" fmla="*/ 5438 h 5752"/>
              </a:gdLst>
              <a:ahLst/>
              <a:cxnLst>
                <a:cxn ang="0">
                  <a:pos x="connsiteX0" y="connsiteY0"/>
                </a:cxn>
                <a:cxn ang="0">
                  <a:pos x="connsiteX1" y="connsiteY1"/>
                </a:cxn>
                <a:cxn ang="0">
                  <a:pos x="connsiteX2" y="connsiteY2"/>
                </a:cxn>
              </a:cxnLst>
              <a:rect l="l" t="t" r="r" b="b"/>
              <a:pathLst>
                <a:path w="4817" h="5752">
                  <a:moveTo>
                    <a:pt x="4304" y="5438"/>
                  </a:moveTo>
                  <a:cubicBezTo>
                    <a:pt x="2230" y="3965"/>
                    <a:pt x="578" y="1983"/>
                    <a:pt x="-514" y="-315"/>
                  </a:cubicBezTo>
                  <a:cubicBezTo>
                    <a:pt x="2043" y="808"/>
                    <a:pt x="4039" y="2398"/>
                    <a:pt x="4304" y="5438"/>
                  </a:cubicBezTo>
                  <a:close/>
                </a:path>
              </a:pathLst>
            </a:custGeom>
            <a:solidFill>
              <a:srgbClr val="020202"/>
            </a:solidFill>
            <a:ln w="1557" cap="flat">
              <a:noFill/>
              <a:prstDash val="solid"/>
              <a:miter/>
            </a:ln>
          </p:spPr>
          <p:txBody>
            <a:bodyPr rtlCol="0" anchor="ctr"/>
            <a:lstStyle/>
            <a:p>
              <a:endParaRPr lang="es-CO"/>
            </a:p>
          </p:txBody>
        </p:sp>
        <p:sp>
          <p:nvSpPr>
            <p:cNvPr id="1305" name="Freeform: Shape 1304">
              <a:extLst>
                <a:ext uri="{FF2B5EF4-FFF2-40B4-BE49-F238E27FC236}">
                  <a16:creationId xmlns:a16="http://schemas.microsoft.com/office/drawing/2014/main" id="{1FD30A23-A7E7-7A43-481D-A2830CF8FA12}"/>
                </a:ext>
              </a:extLst>
            </p:cNvPr>
            <p:cNvSpPr/>
            <p:nvPr/>
          </p:nvSpPr>
          <p:spPr>
            <a:xfrm>
              <a:off x="4286661" y="5390689"/>
              <a:ext cx="5939" cy="3429"/>
            </a:xfrm>
            <a:custGeom>
              <a:avLst/>
              <a:gdLst>
                <a:gd name="connsiteX0" fmla="*/ 5426 w 5939"/>
                <a:gd name="connsiteY0" fmla="*/ 3115 h 3429"/>
                <a:gd name="connsiteX1" fmla="*/ -514 w 5939"/>
                <a:gd name="connsiteY1" fmla="*/ -300 h 3429"/>
                <a:gd name="connsiteX2" fmla="*/ 5426 w 5939"/>
                <a:gd name="connsiteY2" fmla="*/ 3115 h 3429"/>
              </a:gdLst>
              <a:ahLst/>
              <a:cxnLst>
                <a:cxn ang="0">
                  <a:pos x="connsiteX0" y="connsiteY0"/>
                </a:cxn>
                <a:cxn ang="0">
                  <a:pos x="connsiteX1" y="connsiteY1"/>
                </a:cxn>
                <a:cxn ang="0">
                  <a:pos x="connsiteX2" y="connsiteY2"/>
                </a:cxn>
              </a:cxnLst>
              <a:rect l="l" t="t" r="r" b="b"/>
              <a:pathLst>
                <a:path w="5939" h="3429">
                  <a:moveTo>
                    <a:pt x="5426" y="3115"/>
                  </a:moveTo>
                  <a:cubicBezTo>
                    <a:pt x="3134" y="2634"/>
                    <a:pt x="1061" y="1439"/>
                    <a:pt x="-514" y="-300"/>
                  </a:cubicBezTo>
                  <a:cubicBezTo>
                    <a:pt x="1981" y="-474"/>
                    <a:pt x="4319" y="876"/>
                    <a:pt x="5426" y="3115"/>
                  </a:cubicBezTo>
                  <a:close/>
                </a:path>
              </a:pathLst>
            </a:custGeom>
            <a:solidFill>
              <a:srgbClr val="020202"/>
            </a:solidFill>
            <a:ln w="1557" cap="flat">
              <a:noFill/>
              <a:prstDash val="solid"/>
              <a:miter/>
            </a:ln>
          </p:spPr>
          <p:txBody>
            <a:bodyPr rtlCol="0" anchor="ctr"/>
            <a:lstStyle/>
            <a:p>
              <a:endParaRPr lang="es-CO"/>
            </a:p>
          </p:txBody>
        </p:sp>
        <p:sp>
          <p:nvSpPr>
            <p:cNvPr id="1306" name="Freeform: Shape 1305">
              <a:extLst>
                <a:ext uri="{FF2B5EF4-FFF2-40B4-BE49-F238E27FC236}">
                  <a16:creationId xmlns:a16="http://schemas.microsoft.com/office/drawing/2014/main" id="{F1C3CF41-16DB-FC75-3CF2-272F8F299987}"/>
                </a:ext>
              </a:extLst>
            </p:cNvPr>
            <p:cNvSpPr/>
            <p:nvPr/>
          </p:nvSpPr>
          <p:spPr>
            <a:xfrm>
              <a:off x="4253253" y="5374453"/>
              <a:ext cx="5830" cy="2454"/>
            </a:xfrm>
            <a:custGeom>
              <a:avLst/>
              <a:gdLst>
                <a:gd name="connsiteX0" fmla="*/ 5317 w 5830"/>
                <a:gd name="connsiteY0" fmla="*/ 2140 h 2454"/>
                <a:gd name="connsiteX1" fmla="*/ -514 w 5830"/>
                <a:gd name="connsiteY1" fmla="*/ -292 h 2454"/>
                <a:gd name="connsiteX2" fmla="*/ 5317 w 5830"/>
                <a:gd name="connsiteY2" fmla="*/ 2140 h 2454"/>
              </a:gdLst>
              <a:ahLst/>
              <a:cxnLst>
                <a:cxn ang="0">
                  <a:pos x="connsiteX0" y="connsiteY0"/>
                </a:cxn>
                <a:cxn ang="0">
                  <a:pos x="connsiteX1" y="connsiteY1"/>
                </a:cxn>
                <a:cxn ang="0">
                  <a:pos x="connsiteX2" y="connsiteY2"/>
                </a:cxn>
              </a:cxnLst>
              <a:rect l="l" t="t" r="r" b="b"/>
              <a:pathLst>
                <a:path w="5830" h="2454">
                  <a:moveTo>
                    <a:pt x="5317" y="2140"/>
                  </a:moveTo>
                  <a:cubicBezTo>
                    <a:pt x="3165" y="1965"/>
                    <a:pt x="1123" y="1114"/>
                    <a:pt x="-514" y="-292"/>
                  </a:cubicBezTo>
                  <a:cubicBezTo>
                    <a:pt x="1840" y="-417"/>
                    <a:pt x="3961" y="-74"/>
                    <a:pt x="5317" y="2140"/>
                  </a:cubicBezTo>
                  <a:close/>
                </a:path>
              </a:pathLst>
            </a:custGeom>
            <a:solidFill>
              <a:srgbClr val="020202"/>
            </a:solidFill>
            <a:ln w="1557" cap="flat">
              <a:noFill/>
              <a:prstDash val="solid"/>
              <a:miter/>
            </a:ln>
          </p:spPr>
          <p:txBody>
            <a:bodyPr rtlCol="0" anchor="ctr"/>
            <a:lstStyle/>
            <a:p>
              <a:endParaRPr lang="es-CO"/>
            </a:p>
          </p:txBody>
        </p:sp>
        <p:sp>
          <p:nvSpPr>
            <p:cNvPr id="1307" name="Freeform: Shape 1306">
              <a:extLst>
                <a:ext uri="{FF2B5EF4-FFF2-40B4-BE49-F238E27FC236}">
                  <a16:creationId xmlns:a16="http://schemas.microsoft.com/office/drawing/2014/main" id="{C578EDD8-EAD3-415E-C45F-DFD381883908}"/>
                </a:ext>
              </a:extLst>
            </p:cNvPr>
            <p:cNvSpPr/>
            <p:nvPr/>
          </p:nvSpPr>
          <p:spPr>
            <a:xfrm>
              <a:off x="4318994" y="5411418"/>
              <a:ext cx="4676" cy="3669"/>
            </a:xfrm>
            <a:custGeom>
              <a:avLst/>
              <a:gdLst>
                <a:gd name="connsiteX0" fmla="*/ 4163 w 4676"/>
                <a:gd name="connsiteY0" fmla="*/ 3354 h 3669"/>
                <a:gd name="connsiteX1" fmla="*/ -514 w 4676"/>
                <a:gd name="connsiteY1" fmla="*/ -309 h 3669"/>
                <a:gd name="connsiteX2" fmla="*/ 4163 w 4676"/>
                <a:gd name="connsiteY2" fmla="*/ 3354 h 3669"/>
              </a:gdLst>
              <a:ahLst/>
              <a:cxnLst>
                <a:cxn ang="0">
                  <a:pos x="connsiteX0" y="connsiteY0"/>
                </a:cxn>
                <a:cxn ang="0">
                  <a:pos x="connsiteX1" y="connsiteY1"/>
                </a:cxn>
                <a:cxn ang="0">
                  <a:pos x="connsiteX2" y="connsiteY2"/>
                </a:cxn>
              </a:cxnLst>
              <a:rect l="l" t="t" r="r" b="b"/>
              <a:pathLst>
                <a:path w="4676" h="3669">
                  <a:moveTo>
                    <a:pt x="4163" y="3354"/>
                  </a:moveTo>
                  <a:cubicBezTo>
                    <a:pt x="2246" y="2673"/>
                    <a:pt x="609" y="1389"/>
                    <a:pt x="-514" y="-309"/>
                  </a:cubicBezTo>
                  <a:cubicBezTo>
                    <a:pt x="1747" y="-420"/>
                    <a:pt x="3727" y="1141"/>
                    <a:pt x="4163" y="3354"/>
                  </a:cubicBezTo>
                  <a:close/>
                </a:path>
              </a:pathLst>
            </a:custGeom>
            <a:solidFill>
              <a:srgbClr val="020202"/>
            </a:solidFill>
            <a:ln w="1557" cap="flat">
              <a:noFill/>
              <a:prstDash val="solid"/>
              <a:miter/>
            </a:ln>
          </p:spPr>
          <p:txBody>
            <a:bodyPr rtlCol="0" anchor="ctr"/>
            <a:lstStyle/>
            <a:p>
              <a:endParaRPr lang="es-CO"/>
            </a:p>
          </p:txBody>
        </p:sp>
        <p:sp>
          <p:nvSpPr>
            <p:cNvPr id="1308" name="Freeform: Shape 1307">
              <a:extLst>
                <a:ext uri="{FF2B5EF4-FFF2-40B4-BE49-F238E27FC236}">
                  <a16:creationId xmlns:a16="http://schemas.microsoft.com/office/drawing/2014/main" id="{1314CB7D-B212-8781-32A5-6EB14AA5C89F}"/>
                </a:ext>
              </a:extLst>
            </p:cNvPr>
            <p:cNvSpPr/>
            <p:nvPr/>
          </p:nvSpPr>
          <p:spPr>
            <a:xfrm>
              <a:off x="4263744" y="5379012"/>
              <a:ext cx="5705" cy="2572"/>
            </a:xfrm>
            <a:custGeom>
              <a:avLst/>
              <a:gdLst>
                <a:gd name="connsiteX0" fmla="*/ 5192 w 5705"/>
                <a:gd name="connsiteY0" fmla="*/ 2258 h 2572"/>
                <a:gd name="connsiteX1" fmla="*/ -514 w 5705"/>
                <a:gd name="connsiteY1" fmla="*/ -315 h 2572"/>
                <a:gd name="connsiteX2" fmla="*/ 5192 w 5705"/>
                <a:gd name="connsiteY2" fmla="*/ 2258 h 2572"/>
              </a:gdLst>
              <a:ahLst/>
              <a:cxnLst>
                <a:cxn ang="0">
                  <a:pos x="connsiteX0" y="connsiteY0"/>
                </a:cxn>
                <a:cxn ang="0">
                  <a:pos x="connsiteX1" y="connsiteY1"/>
                </a:cxn>
                <a:cxn ang="0">
                  <a:pos x="connsiteX2" y="connsiteY2"/>
                </a:cxn>
              </a:cxnLst>
              <a:rect l="l" t="t" r="r" b="b"/>
              <a:pathLst>
                <a:path w="5705" h="2572">
                  <a:moveTo>
                    <a:pt x="5192" y="2258"/>
                  </a:moveTo>
                  <a:cubicBezTo>
                    <a:pt x="3072" y="1982"/>
                    <a:pt x="1092" y="1087"/>
                    <a:pt x="-514" y="-315"/>
                  </a:cubicBezTo>
                  <a:cubicBezTo>
                    <a:pt x="1794" y="-299"/>
                    <a:pt x="3914" y="28"/>
                    <a:pt x="5192" y="2258"/>
                  </a:cubicBezTo>
                  <a:close/>
                </a:path>
              </a:pathLst>
            </a:custGeom>
            <a:solidFill>
              <a:srgbClr val="020202"/>
            </a:solidFill>
            <a:ln w="1557" cap="flat">
              <a:noFill/>
              <a:prstDash val="solid"/>
              <a:miter/>
            </a:ln>
          </p:spPr>
          <p:txBody>
            <a:bodyPr rtlCol="0" anchor="ctr"/>
            <a:lstStyle/>
            <a:p>
              <a:endParaRPr lang="es-CO"/>
            </a:p>
          </p:txBody>
        </p:sp>
        <p:sp>
          <p:nvSpPr>
            <p:cNvPr id="1309" name="Freeform: Shape 1308">
              <a:extLst>
                <a:ext uri="{FF2B5EF4-FFF2-40B4-BE49-F238E27FC236}">
                  <a16:creationId xmlns:a16="http://schemas.microsoft.com/office/drawing/2014/main" id="{A2EA5392-D9C8-1A19-A5A7-C33D834DF92B}"/>
                </a:ext>
              </a:extLst>
            </p:cNvPr>
            <p:cNvSpPr/>
            <p:nvPr/>
          </p:nvSpPr>
          <p:spPr>
            <a:xfrm>
              <a:off x="4247484" y="5372058"/>
              <a:ext cx="5846" cy="2464"/>
            </a:xfrm>
            <a:custGeom>
              <a:avLst/>
              <a:gdLst>
                <a:gd name="connsiteX0" fmla="*/ 5332 w 5846"/>
                <a:gd name="connsiteY0" fmla="*/ 2150 h 2464"/>
                <a:gd name="connsiteX1" fmla="*/ -514 w 5846"/>
                <a:gd name="connsiteY1" fmla="*/ -220 h 2464"/>
                <a:gd name="connsiteX2" fmla="*/ 5332 w 5846"/>
                <a:gd name="connsiteY2" fmla="*/ 2150 h 2464"/>
              </a:gdLst>
              <a:ahLst/>
              <a:cxnLst>
                <a:cxn ang="0">
                  <a:pos x="connsiteX0" y="connsiteY0"/>
                </a:cxn>
                <a:cxn ang="0">
                  <a:pos x="connsiteX1" y="connsiteY1"/>
                </a:cxn>
                <a:cxn ang="0">
                  <a:pos x="connsiteX2" y="connsiteY2"/>
                </a:cxn>
              </a:cxnLst>
              <a:rect l="l" t="t" r="r" b="b"/>
              <a:pathLst>
                <a:path w="5846" h="2464">
                  <a:moveTo>
                    <a:pt x="5332" y="2150"/>
                  </a:moveTo>
                  <a:cubicBezTo>
                    <a:pt x="3181" y="1995"/>
                    <a:pt x="1139" y="1166"/>
                    <a:pt x="-514" y="-220"/>
                  </a:cubicBezTo>
                  <a:cubicBezTo>
                    <a:pt x="1731" y="-627"/>
                    <a:pt x="4007" y="296"/>
                    <a:pt x="5332" y="2150"/>
                  </a:cubicBezTo>
                  <a:close/>
                </a:path>
              </a:pathLst>
            </a:custGeom>
            <a:solidFill>
              <a:srgbClr val="020202"/>
            </a:solidFill>
            <a:ln w="1557" cap="flat">
              <a:noFill/>
              <a:prstDash val="solid"/>
              <a:miter/>
            </a:ln>
          </p:spPr>
          <p:txBody>
            <a:bodyPr rtlCol="0" anchor="ctr"/>
            <a:lstStyle/>
            <a:p>
              <a:endParaRPr lang="es-CO"/>
            </a:p>
          </p:txBody>
        </p:sp>
        <p:sp>
          <p:nvSpPr>
            <p:cNvPr id="1310" name="Freeform: Shape 1309">
              <a:extLst>
                <a:ext uri="{FF2B5EF4-FFF2-40B4-BE49-F238E27FC236}">
                  <a16:creationId xmlns:a16="http://schemas.microsoft.com/office/drawing/2014/main" id="{08BA8E98-3B5F-1C44-8E28-E3CD279300C6}"/>
                </a:ext>
              </a:extLst>
            </p:cNvPr>
            <p:cNvSpPr/>
            <p:nvPr/>
          </p:nvSpPr>
          <p:spPr>
            <a:xfrm>
              <a:off x="4241654" y="5369769"/>
              <a:ext cx="5908" cy="2430"/>
            </a:xfrm>
            <a:custGeom>
              <a:avLst/>
              <a:gdLst>
                <a:gd name="connsiteX0" fmla="*/ 5395 w 5908"/>
                <a:gd name="connsiteY0" fmla="*/ 2116 h 2430"/>
                <a:gd name="connsiteX1" fmla="*/ -514 w 5908"/>
                <a:gd name="connsiteY1" fmla="*/ -192 h 2430"/>
                <a:gd name="connsiteX2" fmla="*/ 5395 w 5908"/>
                <a:gd name="connsiteY2" fmla="*/ 2116 h 2430"/>
              </a:gdLst>
              <a:ahLst/>
              <a:cxnLst>
                <a:cxn ang="0">
                  <a:pos x="connsiteX0" y="connsiteY0"/>
                </a:cxn>
                <a:cxn ang="0">
                  <a:pos x="connsiteX1" y="connsiteY1"/>
                </a:cxn>
                <a:cxn ang="0">
                  <a:pos x="connsiteX2" y="connsiteY2"/>
                </a:cxn>
              </a:cxnLst>
              <a:rect l="l" t="t" r="r" b="b"/>
              <a:pathLst>
                <a:path w="5908" h="2430">
                  <a:moveTo>
                    <a:pt x="5395" y="2116"/>
                  </a:moveTo>
                  <a:cubicBezTo>
                    <a:pt x="3228" y="1986"/>
                    <a:pt x="1170" y="1179"/>
                    <a:pt x="-514" y="-192"/>
                  </a:cubicBezTo>
                  <a:cubicBezTo>
                    <a:pt x="1747" y="-662"/>
                    <a:pt x="4054" y="242"/>
                    <a:pt x="5395" y="2116"/>
                  </a:cubicBezTo>
                  <a:close/>
                </a:path>
              </a:pathLst>
            </a:custGeom>
            <a:solidFill>
              <a:srgbClr val="020202"/>
            </a:solidFill>
            <a:ln w="1557" cap="flat">
              <a:noFill/>
              <a:prstDash val="solid"/>
              <a:miter/>
            </a:ln>
          </p:spPr>
          <p:txBody>
            <a:bodyPr rtlCol="0" anchor="ctr"/>
            <a:lstStyle/>
            <a:p>
              <a:endParaRPr lang="es-CO"/>
            </a:p>
          </p:txBody>
        </p:sp>
        <p:sp>
          <p:nvSpPr>
            <p:cNvPr id="1311" name="Freeform: Shape 1310">
              <a:extLst>
                <a:ext uri="{FF2B5EF4-FFF2-40B4-BE49-F238E27FC236}">
                  <a16:creationId xmlns:a16="http://schemas.microsoft.com/office/drawing/2014/main" id="{2C2E5C91-F073-9F05-0BE0-E668A7DB41A9}"/>
                </a:ext>
              </a:extLst>
            </p:cNvPr>
            <p:cNvSpPr/>
            <p:nvPr/>
          </p:nvSpPr>
          <p:spPr>
            <a:xfrm>
              <a:off x="4314380" y="5408010"/>
              <a:ext cx="4770" cy="3460"/>
            </a:xfrm>
            <a:custGeom>
              <a:avLst/>
              <a:gdLst>
                <a:gd name="connsiteX0" fmla="*/ 4257 w 4770"/>
                <a:gd name="connsiteY0" fmla="*/ 3146 h 3460"/>
                <a:gd name="connsiteX1" fmla="*/ -514 w 4770"/>
                <a:gd name="connsiteY1" fmla="*/ -300 h 3460"/>
                <a:gd name="connsiteX2" fmla="*/ 4257 w 4770"/>
                <a:gd name="connsiteY2" fmla="*/ 3146 h 3460"/>
              </a:gdLst>
              <a:ahLst/>
              <a:cxnLst>
                <a:cxn ang="0">
                  <a:pos x="connsiteX0" y="connsiteY0"/>
                </a:cxn>
                <a:cxn ang="0">
                  <a:pos x="connsiteX1" y="connsiteY1"/>
                </a:cxn>
                <a:cxn ang="0">
                  <a:pos x="connsiteX2" y="connsiteY2"/>
                </a:cxn>
              </a:cxnLst>
              <a:rect l="l" t="t" r="r" b="b"/>
              <a:pathLst>
                <a:path w="4770" h="3460">
                  <a:moveTo>
                    <a:pt x="4257" y="3146"/>
                  </a:moveTo>
                  <a:cubicBezTo>
                    <a:pt x="2324" y="2569"/>
                    <a:pt x="640" y="1354"/>
                    <a:pt x="-514" y="-300"/>
                  </a:cubicBezTo>
                  <a:cubicBezTo>
                    <a:pt x="2043" y="-487"/>
                    <a:pt x="3321" y="1103"/>
                    <a:pt x="4257" y="3146"/>
                  </a:cubicBezTo>
                  <a:close/>
                </a:path>
              </a:pathLst>
            </a:custGeom>
            <a:solidFill>
              <a:srgbClr val="020202"/>
            </a:solidFill>
            <a:ln w="1557" cap="flat">
              <a:noFill/>
              <a:prstDash val="solid"/>
              <a:miter/>
            </a:ln>
          </p:spPr>
          <p:txBody>
            <a:bodyPr rtlCol="0" anchor="ctr"/>
            <a:lstStyle/>
            <a:p>
              <a:endParaRPr lang="es-CO"/>
            </a:p>
          </p:txBody>
        </p:sp>
        <p:sp>
          <p:nvSpPr>
            <p:cNvPr id="1312" name="Freeform: Shape 1311">
              <a:extLst>
                <a:ext uri="{FF2B5EF4-FFF2-40B4-BE49-F238E27FC236}">
                  <a16:creationId xmlns:a16="http://schemas.microsoft.com/office/drawing/2014/main" id="{3189512D-E3A5-22ED-3992-2756C1481C76}"/>
                </a:ext>
              </a:extLst>
            </p:cNvPr>
            <p:cNvSpPr/>
            <p:nvPr/>
          </p:nvSpPr>
          <p:spPr>
            <a:xfrm>
              <a:off x="4378049" y="5466758"/>
              <a:ext cx="3499" cy="3532"/>
            </a:xfrm>
            <a:custGeom>
              <a:avLst/>
              <a:gdLst>
                <a:gd name="connsiteX0" fmla="*/ 2963 w 3499"/>
                <a:gd name="connsiteY0" fmla="*/ 3217 h 3532"/>
                <a:gd name="connsiteX1" fmla="*/ -514 w 3499"/>
                <a:gd name="connsiteY1" fmla="*/ -290 h 3532"/>
                <a:gd name="connsiteX2" fmla="*/ 2963 w 3499"/>
                <a:gd name="connsiteY2" fmla="*/ 2418 h 3532"/>
                <a:gd name="connsiteX3" fmla="*/ 2963 w 3499"/>
                <a:gd name="connsiteY3" fmla="*/ 3217 h 3532"/>
              </a:gdLst>
              <a:ahLst/>
              <a:cxnLst>
                <a:cxn ang="0">
                  <a:pos x="connsiteX0" y="connsiteY0"/>
                </a:cxn>
                <a:cxn ang="0">
                  <a:pos x="connsiteX1" y="connsiteY1"/>
                </a:cxn>
                <a:cxn ang="0">
                  <a:pos x="connsiteX2" y="connsiteY2"/>
                </a:cxn>
                <a:cxn ang="0">
                  <a:pos x="connsiteX3" y="connsiteY3"/>
                </a:cxn>
              </a:cxnLst>
              <a:rect l="l" t="t" r="r" b="b"/>
              <a:pathLst>
                <a:path w="3499" h="3532">
                  <a:moveTo>
                    <a:pt x="2963" y="3217"/>
                  </a:moveTo>
                  <a:cubicBezTo>
                    <a:pt x="1513" y="2371"/>
                    <a:pt x="313" y="1161"/>
                    <a:pt x="-514" y="-290"/>
                  </a:cubicBezTo>
                  <a:cubicBezTo>
                    <a:pt x="1201" y="-504"/>
                    <a:pt x="2760" y="709"/>
                    <a:pt x="2963" y="2418"/>
                  </a:cubicBezTo>
                  <a:cubicBezTo>
                    <a:pt x="2994" y="2683"/>
                    <a:pt x="2994" y="2952"/>
                    <a:pt x="2963" y="3217"/>
                  </a:cubicBezTo>
                  <a:close/>
                </a:path>
              </a:pathLst>
            </a:custGeom>
            <a:solidFill>
              <a:srgbClr val="020202"/>
            </a:solidFill>
            <a:ln w="1557" cap="flat">
              <a:noFill/>
              <a:prstDash val="solid"/>
              <a:miter/>
            </a:ln>
          </p:spPr>
          <p:txBody>
            <a:bodyPr rtlCol="0" anchor="ctr"/>
            <a:lstStyle/>
            <a:p>
              <a:endParaRPr lang="es-CO"/>
            </a:p>
          </p:txBody>
        </p:sp>
        <p:sp>
          <p:nvSpPr>
            <p:cNvPr id="1313" name="Freeform: Shape 1312">
              <a:extLst>
                <a:ext uri="{FF2B5EF4-FFF2-40B4-BE49-F238E27FC236}">
                  <a16:creationId xmlns:a16="http://schemas.microsoft.com/office/drawing/2014/main" id="{3A08A5C3-1868-8EAD-6C48-69339768FAE7}"/>
                </a:ext>
              </a:extLst>
            </p:cNvPr>
            <p:cNvSpPr/>
            <p:nvPr/>
          </p:nvSpPr>
          <p:spPr>
            <a:xfrm>
              <a:off x="4226688" y="5365132"/>
              <a:ext cx="4676" cy="1460"/>
            </a:xfrm>
            <a:custGeom>
              <a:avLst/>
              <a:gdLst>
                <a:gd name="connsiteX0" fmla="*/ 4163 w 4676"/>
                <a:gd name="connsiteY0" fmla="*/ 1109 h 1460"/>
                <a:gd name="connsiteX1" fmla="*/ -514 w 4676"/>
                <a:gd name="connsiteY1" fmla="*/ -216 h 1460"/>
                <a:gd name="connsiteX2" fmla="*/ 4163 w 4676"/>
                <a:gd name="connsiteY2" fmla="*/ 1109 h 1460"/>
              </a:gdLst>
              <a:ahLst/>
              <a:cxnLst>
                <a:cxn ang="0">
                  <a:pos x="connsiteX0" y="connsiteY0"/>
                </a:cxn>
                <a:cxn ang="0">
                  <a:pos x="connsiteX1" y="connsiteY1"/>
                </a:cxn>
                <a:cxn ang="0">
                  <a:pos x="connsiteX2" y="connsiteY2"/>
                </a:cxn>
              </a:cxnLst>
              <a:rect l="l" t="t" r="r" b="b"/>
              <a:pathLst>
                <a:path w="4676" h="1460">
                  <a:moveTo>
                    <a:pt x="4163" y="1109"/>
                  </a:moveTo>
                  <a:cubicBezTo>
                    <a:pt x="2495" y="1288"/>
                    <a:pt x="811" y="814"/>
                    <a:pt x="-514" y="-216"/>
                  </a:cubicBezTo>
                  <a:cubicBezTo>
                    <a:pt x="1154" y="-138"/>
                    <a:pt x="3072" y="-964"/>
                    <a:pt x="4163" y="1109"/>
                  </a:cubicBezTo>
                  <a:close/>
                </a:path>
              </a:pathLst>
            </a:custGeom>
            <a:solidFill>
              <a:srgbClr val="020202"/>
            </a:solidFill>
            <a:ln w="1557" cap="flat">
              <a:noFill/>
              <a:prstDash val="solid"/>
              <a:miter/>
            </a:ln>
          </p:spPr>
          <p:txBody>
            <a:bodyPr rtlCol="0" anchor="ctr"/>
            <a:lstStyle/>
            <a:p>
              <a:endParaRPr lang="es-CO"/>
            </a:p>
          </p:txBody>
        </p:sp>
        <p:sp>
          <p:nvSpPr>
            <p:cNvPr id="1314" name="Freeform: Shape 1313">
              <a:extLst>
                <a:ext uri="{FF2B5EF4-FFF2-40B4-BE49-F238E27FC236}">
                  <a16:creationId xmlns:a16="http://schemas.microsoft.com/office/drawing/2014/main" id="{A2EAC60B-B8ED-1C23-7F7C-76AFAA11CB61}"/>
                </a:ext>
              </a:extLst>
            </p:cNvPr>
            <p:cNvSpPr/>
            <p:nvPr/>
          </p:nvSpPr>
          <p:spPr>
            <a:xfrm>
              <a:off x="4303966" y="5401023"/>
              <a:ext cx="3585" cy="2449"/>
            </a:xfrm>
            <a:custGeom>
              <a:avLst/>
              <a:gdLst>
                <a:gd name="connsiteX0" fmla="*/ 3072 w 3585"/>
                <a:gd name="connsiteY0" fmla="*/ 2135 h 2449"/>
                <a:gd name="connsiteX1" fmla="*/ -514 w 3585"/>
                <a:gd name="connsiteY1" fmla="*/ -234 h 2449"/>
                <a:gd name="connsiteX2" fmla="*/ 3041 w 3585"/>
                <a:gd name="connsiteY2" fmla="*/ 1951 h 2449"/>
                <a:gd name="connsiteX3" fmla="*/ 3072 w 3585"/>
                <a:gd name="connsiteY3" fmla="*/ 2135 h 2449"/>
              </a:gdLst>
              <a:ahLst/>
              <a:cxnLst>
                <a:cxn ang="0">
                  <a:pos x="connsiteX0" y="connsiteY0"/>
                </a:cxn>
                <a:cxn ang="0">
                  <a:pos x="connsiteX1" y="connsiteY1"/>
                </a:cxn>
                <a:cxn ang="0">
                  <a:pos x="connsiteX2" y="connsiteY2"/>
                </a:cxn>
                <a:cxn ang="0">
                  <a:pos x="connsiteX3" y="connsiteY3"/>
                </a:cxn>
              </a:cxnLst>
              <a:rect l="l" t="t" r="r" b="b"/>
              <a:pathLst>
                <a:path w="3585" h="2449">
                  <a:moveTo>
                    <a:pt x="3072" y="2135"/>
                  </a:moveTo>
                  <a:cubicBezTo>
                    <a:pt x="1591" y="1917"/>
                    <a:pt x="266" y="1049"/>
                    <a:pt x="-514" y="-234"/>
                  </a:cubicBezTo>
                  <a:cubicBezTo>
                    <a:pt x="1077" y="-610"/>
                    <a:pt x="2651" y="367"/>
                    <a:pt x="3041" y="1951"/>
                  </a:cubicBezTo>
                  <a:cubicBezTo>
                    <a:pt x="3056" y="2012"/>
                    <a:pt x="3056" y="2073"/>
                    <a:pt x="3072" y="2135"/>
                  </a:cubicBezTo>
                  <a:close/>
                </a:path>
              </a:pathLst>
            </a:custGeom>
            <a:solidFill>
              <a:srgbClr val="020202"/>
            </a:solidFill>
            <a:ln w="1557" cap="flat">
              <a:noFill/>
              <a:prstDash val="solid"/>
              <a:miter/>
            </a:ln>
          </p:spPr>
          <p:txBody>
            <a:bodyPr rtlCol="0" anchor="ctr"/>
            <a:lstStyle/>
            <a:p>
              <a:endParaRPr lang="es-CO"/>
            </a:p>
          </p:txBody>
        </p:sp>
        <p:sp>
          <p:nvSpPr>
            <p:cNvPr id="1315" name="Freeform: Shape 1314">
              <a:extLst>
                <a:ext uri="{FF2B5EF4-FFF2-40B4-BE49-F238E27FC236}">
                  <a16:creationId xmlns:a16="http://schemas.microsoft.com/office/drawing/2014/main" id="{E77985A5-2F59-7A73-5F13-05DDED5FC713}"/>
                </a:ext>
              </a:extLst>
            </p:cNvPr>
            <p:cNvSpPr/>
            <p:nvPr/>
          </p:nvSpPr>
          <p:spPr>
            <a:xfrm>
              <a:off x="4310919" y="5405632"/>
              <a:ext cx="3554" cy="2470"/>
            </a:xfrm>
            <a:custGeom>
              <a:avLst/>
              <a:gdLst>
                <a:gd name="connsiteX0" fmla="*/ 3041 w 3554"/>
                <a:gd name="connsiteY0" fmla="*/ 2156 h 2470"/>
                <a:gd name="connsiteX1" fmla="*/ -514 w 3554"/>
                <a:gd name="connsiteY1" fmla="*/ -245 h 2470"/>
                <a:gd name="connsiteX2" fmla="*/ 3010 w 3554"/>
                <a:gd name="connsiteY2" fmla="*/ 2015 h 2470"/>
                <a:gd name="connsiteX3" fmla="*/ 3041 w 3554"/>
                <a:gd name="connsiteY3" fmla="*/ 2156 h 2470"/>
              </a:gdLst>
              <a:ahLst/>
              <a:cxnLst>
                <a:cxn ang="0">
                  <a:pos x="connsiteX0" y="connsiteY0"/>
                </a:cxn>
                <a:cxn ang="0">
                  <a:pos x="connsiteX1" y="connsiteY1"/>
                </a:cxn>
                <a:cxn ang="0">
                  <a:pos x="connsiteX2" y="connsiteY2"/>
                </a:cxn>
                <a:cxn ang="0">
                  <a:pos x="connsiteX3" y="connsiteY3"/>
                </a:cxn>
              </a:cxnLst>
              <a:rect l="l" t="t" r="r" b="b"/>
              <a:pathLst>
                <a:path w="3554" h="2470">
                  <a:moveTo>
                    <a:pt x="3041" y="2156"/>
                  </a:moveTo>
                  <a:cubicBezTo>
                    <a:pt x="1560" y="1925"/>
                    <a:pt x="250" y="1046"/>
                    <a:pt x="-514" y="-245"/>
                  </a:cubicBezTo>
                  <a:cubicBezTo>
                    <a:pt x="1092" y="-596"/>
                    <a:pt x="2667" y="416"/>
                    <a:pt x="3010" y="2015"/>
                  </a:cubicBezTo>
                  <a:cubicBezTo>
                    <a:pt x="3025" y="2062"/>
                    <a:pt x="3025" y="2109"/>
                    <a:pt x="3041" y="2156"/>
                  </a:cubicBezTo>
                  <a:close/>
                </a:path>
              </a:pathLst>
            </a:custGeom>
            <a:solidFill>
              <a:srgbClr val="020202"/>
            </a:solidFill>
            <a:ln w="1557" cap="flat">
              <a:noFill/>
              <a:prstDash val="solid"/>
              <a:miter/>
            </a:ln>
          </p:spPr>
          <p:txBody>
            <a:bodyPr rtlCol="0" anchor="ctr"/>
            <a:lstStyle/>
            <a:p>
              <a:endParaRPr lang="es-CO"/>
            </a:p>
          </p:txBody>
        </p:sp>
        <p:sp>
          <p:nvSpPr>
            <p:cNvPr id="1316" name="Freeform: Shape 1315">
              <a:extLst>
                <a:ext uri="{FF2B5EF4-FFF2-40B4-BE49-F238E27FC236}">
                  <a16:creationId xmlns:a16="http://schemas.microsoft.com/office/drawing/2014/main" id="{5B6E5BF5-0019-DD3A-2789-F06EF3AAF428}"/>
                </a:ext>
              </a:extLst>
            </p:cNvPr>
            <p:cNvSpPr/>
            <p:nvPr/>
          </p:nvSpPr>
          <p:spPr>
            <a:xfrm>
              <a:off x="4337593" y="5426372"/>
              <a:ext cx="3429" cy="2543"/>
            </a:xfrm>
            <a:custGeom>
              <a:avLst/>
              <a:gdLst>
                <a:gd name="connsiteX0" fmla="*/ 2916 w 3429"/>
                <a:gd name="connsiteY0" fmla="*/ 2228 h 2543"/>
                <a:gd name="connsiteX1" fmla="*/ -514 w 3429"/>
                <a:gd name="connsiteY1" fmla="*/ -281 h 2543"/>
                <a:gd name="connsiteX2" fmla="*/ 2916 w 3429"/>
                <a:gd name="connsiteY2" fmla="*/ 2228 h 2543"/>
              </a:gdLst>
              <a:ahLst/>
              <a:cxnLst>
                <a:cxn ang="0">
                  <a:pos x="connsiteX0" y="connsiteY0"/>
                </a:cxn>
                <a:cxn ang="0">
                  <a:pos x="connsiteX1" y="connsiteY1"/>
                </a:cxn>
                <a:cxn ang="0">
                  <a:pos x="connsiteX2" y="connsiteY2"/>
                </a:cxn>
              </a:cxnLst>
              <a:rect l="l" t="t" r="r" b="b"/>
              <a:pathLst>
                <a:path w="3429" h="2543">
                  <a:moveTo>
                    <a:pt x="2916" y="2228"/>
                  </a:moveTo>
                  <a:cubicBezTo>
                    <a:pt x="1482" y="1899"/>
                    <a:pt x="235" y="992"/>
                    <a:pt x="-514" y="-281"/>
                  </a:cubicBezTo>
                  <a:cubicBezTo>
                    <a:pt x="1123" y="-525"/>
                    <a:pt x="2651" y="595"/>
                    <a:pt x="2916" y="2228"/>
                  </a:cubicBezTo>
                  <a:close/>
                </a:path>
              </a:pathLst>
            </a:custGeom>
            <a:solidFill>
              <a:srgbClr val="020202"/>
            </a:solidFill>
            <a:ln w="1557" cap="flat">
              <a:noFill/>
              <a:prstDash val="solid"/>
              <a:miter/>
            </a:ln>
          </p:spPr>
          <p:txBody>
            <a:bodyPr rtlCol="0" anchor="ctr"/>
            <a:lstStyle/>
            <a:p>
              <a:endParaRPr lang="es-CO"/>
            </a:p>
          </p:txBody>
        </p:sp>
        <p:sp>
          <p:nvSpPr>
            <p:cNvPr id="1317" name="Freeform: Shape 1316">
              <a:extLst>
                <a:ext uri="{FF2B5EF4-FFF2-40B4-BE49-F238E27FC236}">
                  <a16:creationId xmlns:a16="http://schemas.microsoft.com/office/drawing/2014/main" id="{0C48C9BD-FBA2-6172-2575-F995A88EDFD4}"/>
                </a:ext>
              </a:extLst>
            </p:cNvPr>
            <p:cNvSpPr/>
            <p:nvPr/>
          </p:nvSpPr>
          <p:spPr>
            <a:xfrm>
              <a:off x="4307458" y="5403325"/>
              <a:ext cx="3554" cy="2454"/>
            </a:xfrm>
            <a:custGeom>
              <a:avLst/>
              <a:gdLst>
                <a:gd name="connsiteX0" fmla="*/ 3041 w 3554"/>
                <a:gd name="connsiteY0" fmla="*/ 2140 h 2454"/>
                <a:gd name="connsiteX1" fmla="*/ -514 w 3554"/>
                <a:gd name="connsiteY1" fmla="*/ -245 h 2454"/>
                <a:gd name="connsiteX2" fmla="*/ 3009 w 3554"/>
                <a:gd name="connsiteY2" fmla="*/ 2012 h 2454"/>
                <a:gd name="connsiteX3" fmla="*/ 3041 w 3554"/>
                <a:gd name="connsiteY3" fmla="*/ 2140 h 2454"/>
              </a:gdLst>
              <a:ahLst/>
              <a:cxnLst>
                <a:cxn ang="0">
                  <a:pos x="connsiteX0" y="connsiteY0"/>
                </a:cxn>
                <a:cxn ang="0">
                  <a:pos x="connsiteX1" y="connsiteY1"/>
                </a:cxn>
                <a:cxn ang="0">
                  <a:pos x="connsiteX2" y="connsiteY2"/>
                </a:cxn>
                <a:cxn ang="0">
                  <a:pos x="connsiteX3" y="connsiteY3"/>
                </a:cxn>
              </a:cxnLst>
              <a:rect l="l" t="t" r="r" b="b"/>
              <a:pathLst>
                <a:path w="3554" h="2454">
                  <a:moveTo>
                    <a:pt x="3041" y="2140"/>
                  </a:moveTo>
                  <a:cubicBezTo>
                    <a:pt x="1560" y="1913"/>
                    <a:pt x="250" y="1039"/>
                    <a:pt x="-514" y="-245"/>
                  </a:cubicBezTo>
                  <a:cubicBezTo>
                    <a:pt x="1076" y="-596"/>
                    <a:pt x="2667" y="414"/>
                    <a:pt x="3009" y="2012"/>
                  </a:cubicBezTo>
                  <a:cubicBezTo>
                    <a:pt x="3025" y="2054"/>
                    <a:pt x="3041" y="2096"/>
                    <a:pt x="3041" y="2140"/>
                  </a:cubicBezTo>
                  <a:close/>
                </a:path>
              </a:pathLst>
            </a:custGeom>
            <a:solidFill>
              <a:srgbClr val="020202"/>
            </a:solidFill>
            <a:ln w="1557" cap="flat">
              <a:noFill/>
              <a:prstDash val="solid"/>
              <a:miter/>
            </a:ln>
          </p:spPr>
          <p:txBody>
            <a:bodyPr rtlCol="0" anchor="ctr"/>
            <a:lstStyle/>
            <a:p>
              <a:endParaRPr lang="es-CO"/>
            </a:p>
          </p:txBody>
        </p:sp>
        <p:sp>
          <p:nvSpPr>
            <p:cNvPr id="1318" name="Freeform: Shape 1317">
              <a:extLst>
                <a:ext uri="{FF2B5EF4-FFF2-40B4-BE49-F238E27FC236}">
                  <a16:creationId xmlns:a16="http://schemas.microsoft.com/office/drawing/2014/main" id="{F0F0B2CA-B687-5A48-1768-C26D5C417CD1}"/>
                </a:ext>
              </a:extLst>
            </p:cNvPr>
            <p:cNvSpPr/>
            <p:nvPr/>
          </p:nvSpPr>
          <p:spPr>
            <a:xfrm>
              <a:off x="4297044" y="5396405"/>
              <a:ext cx="3570" cy="2468"/>
            </a:xfrm>
            <a:custGeom>
              <a:avLst/>
              <a:gdLst>
                <a:gd name="connsiteX0" fmla="*/ 3056 w 3570"/>
                <a:gd name="connsiteY0" fmla="*/ 2154 h 2468"/>
                <a:gd name="connsiteX1" fmla="*/ -514 w 3570"/>
                <a:gd name="connsiteY1" fmla="*/ -231 h 2468"/>
                <a:gd name="connsiteX2" fmla="*/ 3010 w 3570"/>
                <a:gd name="connsiteY2" fmla="*/ 1912 h 2468"/>
                <a:gd name="connsiteX3" fmla="*/ 3056 w 3570"/>
                <a:gd name="connsiteY3" fmla="*/ 2154 h 2468"/>
              </a:gdLst>
              <a:ahLst/>
              <a:cxnLst>
                <a:cxn ang="0">
                  <a:pos x="connsiteX0" y="connsiteY0"/>
                </a:cxn>
                <a:cxn ang="0">
                  <a:pos x="connsiteX1" y="connsiteY1"/>
                </a:cxn>
                <a:cxn ang="0">
                  <a:pos x="connsiteX2" y="connsiteY2"/>
                </a:cxn>
                <a:cxn ang="0">
                  <a:pos x="connsiteX3" y="connsiteY3"/>
                </a:cxn>
              </a:cxnLst>
              <a:rect l="l" t="t" r="r" b="b"/>
              <a:pathLst>
                <a:path w="3570" h="2468">
                  <a:moveTo>
                    <a:pt x="3056" y="2154"/>
                  </a:moveTo>
                  <a:cubicBezTo>
                    <a:pt x="1591" y="1867"/>
                    <a:pt x="313" y="1008"/>
                    <a:pt x="-514" y="-231"/>
                  </a:cubicBezTo>
                  <a:cubicBezTo>
                    <a:pt x="1045" y="-612"/>
                    <a:pt x="2620" y="347"/>
                    <a:pt x="3010" y="1912"/>
                  </a:cubicBezTo>
                  <a:cubicBezTo>
                    <a:pt x="3025" y="1992"/>
                    <a:pt x="3041" y="2073"/>
                    <a:pt x="3056" y="2154"/>
                  </a:cubicBezTo>
                  <a:close/>
                </a:path>
              </a:pathLst>
            </a:custGeom>
            <a:solidFill>
              <a:srgbClr val="020202"/>
            </a:solidFill>
            <a:ln w="1557" cap="flat">
              <a:noFill/>
              <a:prstDash val="solid"/>
              <a:miter/>
            </a:ln>
          </p:spPr>
          <p:txBody>
            <a:bodyPr rtlCol="0" anchor="ctr"/>
            <a:lstStyle/>
            <a:p>
              <a:endParaRPr lang="es-CO"/>
            </a:p>
          </p:txBody>
        </p:sp>
        <p:sp>
          <p:nvSpPr>
            <p:cNvPr id="1319" name="Freeform: Shape 1318">
              <a:extLst>
                <a:ext uri="{FF2B5EF4-FFF2-40B4-BE49-F238E27FC236}">
                  <a16:creationId xmlns:a16="http://schemas.microsoft.com/office/drawing/2014/main" id="{C9A29A54-0EF7-94C5-5B53-22B14D879097}"/>
                </a:ext>
              </a:extLst>
            </p:cNvPr>
            <p:cNvSpPr/>
            <p:nvPr/>
          </p:nvSpPr>
          <p:spPr>
            <a:xfrm>
              <a:off x="4231255" y="5366338"/>
              <a:ext cx="3585" cy="1345"/>
            </a:xfrm>
            <a:custGeom>
              <a:avLst/>
              <a:gdLst>
                <a:gd name="connsiteX0" fmla="*/ 3072 w 3585"/>
                <a:gd name="connsiteY0" fmla="*/ 979 h 1345"/>
                <a:gd name="connsiteX1" fmla="*/ -514 w 3585"/>
                <a:gd name="connsiteY1" fmla="*/ -206 h 1345"/>
                <a:gd name="connsiteX2" fmla="*/ 3072 w 3585"/>
                <a:gd name="connsiteY2" fmla="*/ 979 h 1345"/>
              </a:gdLst>
              <a:ahLst/>
              <a:cxnLst>
                <a:cxn ang="0">
                  <a:pos x="connsiteX0" y="connsiteY0"/>
                </a:cxn>
                <a:cxn ang="0">
                  <a:pos x="connsiteX1" y="connsiteY1"/>
                </a:cxn>
                <a:cxn ang="0">
                  <a:pos x="connsiteX2" y="connsiteY2"/>
                </a:cxn>
              </a:cxnLst>
              <a:rect l="l" t="t" r="r" b="b"/>
              <a:pathLst>
                <a:path w="3585" h="1345">
                  <a:moveTo>
                    <a:pt x="3072" y="979"/>
                  </a:moveTo>
                  <a:cubicBezTo>
                    <a:pt x="1762" y="1191"/>
                    <a:pt x="422" y="748"/>
                    <a:pt x="-514" y="-206"/>
                  </a:cubicBezTo>
                  <a:cubicBezTo>
                    <a:pt x="858" y="-331"/>
                    <a:pt x="2292" y="-642"/>
                    <a:pt x="3072" y="979"/>
                  </a:cubicBezTo>
                  <a:close/>
                </a:path>
              </a:pathLst>
            </a:custGeom>
            <a:solidFill>
              <a:srgbClr val="020202"/>
            </a:solidFill>
            <a:ln w="1557" cap="flat">
              <a:noFill/>
              <a:prstDash val="solid"/>
              <a:miter/>
            </a:ln>
          </p:spPr>
          <p:txBody>
            <a:bodyPr rtlCol="0" anchor="ctr"/>
            <a:lstStyle/>
            <a:p>
              <a:endParaRPr lang="es-CO"/>
            </a:p>
          </p:txBody>
        </p:sp>
        <p:sp>
          <p:nvSpPr>
            <p:cNvPr id="1320" name="Freeform: Shape 1319">
              <a:extLst>
                <a:ext uri="{FF2B5EF4-FFF2-40B4-BE49-F238E27FC236}">
                  <a16:creationId xmlns:a16="http://schemas.microsoft.com/office/drawing/2014/main" id="{C3C17387-B0AB-B364-F03F-C2A8E2BD1BCC}"/>
                </a:ext>
              </a:extLst>
            </p:cNvPr>
            <p:cNvSpPr/>
            <p:nvPr/>
          </p:nvSpPr>
          <p:spPr>
            <a:xfrm>
              <a:off x="4234747" y="5367493"/>
              <a:ext cx="3570" cy="1334"/>
            </a:xfrm>
            <a:custGeom>
              <a:avLst/>
              <a:gdLst>
                <a:gd name="connsiteX0" fmla="*/ 3056 w 3570"/>
                <a:gd name="connsiteY0" fmla="*/ 978 h 1334"/>
                <a:gd name="connsiteX1" fmla="*/ -514 w 3570"/>
                <a:gd name="connsiteY1" fmla="*/ -238 h 1334"/>
                <a:gd name="connsiteX2" fmla="*/ 3056 w 3570"/>
                <a:gd name="connsiteY2" fmla="*/ 978 h 1334"/>
              </a:gdLst>
              <a:ahLst/>
              <a:cxnLst>
                <a:cxn ang="0">
                  <a:pos x="connsiteX0" y="connsiteY0"/>
                </a:cxn>
                <a:cxn ang="0">
                  <a:pos x="connsiteX1" y="connsiteY1"/>
                </a:cxn>
                <a:cxn ang="0">
                  <a:pos x="connsiteX2" y="connsiteY2"/>
                </a:cxn>
              </a:cxnLst>
              <a:rect l="l" t="t" r="r" b="b"/>
              <a:pathLst>
                <a:path w="3570" h="1334">
                  <a:moveTo>
                    <a:pt x="3056" y="978"/>
                  </a:moveTo>
                  <a:cubicBezTo>
                    <a:pt x="1747" y="1166"/>
                    <a:pt x="422" y="714"/>
                    <a:pt x="-514" y="-238"/>
                  </a:cubicBezTo>
                  <a:cubicBezTo>
                    <a:pt x="780" y="-316"/>
                    <a:pt x="2339" y="-628"/>
                    <a:pt x="3056" y="978"/>
                  </a:cubicBezTo>
                  <a:close/>
                </a:path>
              </a:pathLst>
            </a:custGeom>
            <a:solidFill>
              <a:srgbClr val="020202"/>
            </a:solidFill>
            <a:ln w="1557" cap="flat">
              <a:noFill/>
              <a:prstDash val="solid"/>
              <a:miter/>
            </a:ln>
          </p:spPr>
          <p:txBody>
            <a:bodyPr rtlCol="0" anchor="ctr"/>
            <a:lstStyle/>
            <a:p>
              <a:endParaRPr lang="es-CO"/>
            </a:p>
          </p:txBody>
        </p:sp>
        <p:sp>
          <p:nvSpPr>
            <p:cNvPr id="1321" name="Freeform: Shape 1320">
              <a:extLst>
                <a:ext uri="{FF2B5EF4-FFF2-40B4-BE49-F238E27FC236}">
                  <a16:creationId xmlns:a16="http://schemas.microsoft.com/office/drawing/2014/main" id="{759F1284-6990-1427-1847-34C62C29A5E0}"/>
                </a:ext>
              </a:extLst>
            </p:cNvPr>
            <p:cNvSpPr/>
            <p:nvPr/>
          </p:nvSpPr>
          <p:spPr>
            <a:xfrm>
              <a:off x="4238224" y="5368640"/>
              <a:ext cx="3538" cy="1365"/>
            </a:xfrm>
            <a:custGeom>
              <a:avLst/>
              <a:gdLst>
                <a:gd name="connsiteX0" fmla="*/ 3025 w 3538"/>
                <a:gd name="connsiteY0" fmla="*/ 1016 h 1365"/>
                <a:gd name="connsiteX1" fmla="*/ -514 w 3538"/>
                <a:gd name="connsiteY1" fmla="*/ -247 h 1365"/>
                <a:gd name="connsiteX2" fmla="*/ 3025 w 3538"/>
                <a:gd name="connsiteY2" fmla="*/ 1016 h 1365"/>
              </a:gdLst>
              <a:ahLst/>
              <a:cxnLst>
                <a:cxn ang="0">
                  <a:pos x="connsiteX0" y="connsiteY0"/>
                </a:cxn>
                <a:cxn ang="0">
                  <a:pos x="connsiteX1" y="connsiteY1"/>
                </a:cxn>
                <a:cxn ang="0">
                  <a:pos x="connsiteX2" y="connsiteY2"/>
                </a:cxn>
              </a:cxnLst>
              <a:rect l="l" t="t" r="r" b="b"/>
              <a:pathLst>
                <a:path w="3538" h="1365">
                  <a:moveTo>
                    <a:pt x="3025" y="1016"/>
                  </a:moveTo>
                  <a:cubicBezTo>
                    <a:pt x="1716" y="1189"/>
                    <a:pt x="390" y="720"/>
                    <a:pt x="-514" y="-247"/>
                  </a:cubicBezTo>
                  <a:cubicBezTo>
                    <a:pt x="843" y="-309"/>
                    <a:pt x="2277" y="-637"/>
                    <a:pt x="3025" y="1016"/>
                  </a:cubicBezTo>
                  <a:close/>
                </a:path>
              </a:pathLst>
            </a:custGeom>
            <a:solidFill>
              <a:srgbClr val="020202"/>
            </a:solidFill>
            <a:ln w="1557" cap="flat">
              <a:noFill/>
              <a:prstDash val="solid"/>
              <a:miter/>
            </a:ln>
          </p:spPr>
          <p:txBody>
            <a:bodyPr rtlCol="0" anchor="ctr"/>
            <a:lstStyle/>
            <a:p>
              <a:endParaRPr lang="es-CO"/>
            </a:p>
          </p:txBody>
        </p:sp>
        <p:sp>
          <p:nvSpPr>
            <p:cNvPr id="1322" name="Freeform: Shape 1321">
              <a:extLst>
                <a:ext uri="{FF2B5EF4-FFF2-40B4-BE49-F238E27FC236}">
                  <a16:creationId xmlns:a16="http://schemas.microsoft.com/office/drawing/2014/main" id="{78F9B5A9-E2FE-6105-B3C0-1E10F0261CBA}"/>
                </a:ext>
              </a:extLst>
            </p:cNvPr>
            <p:cNvSpPr/>
            <p:nvPr/>
          </p:nvSpPr>
          <p:spPr>
            <a:xfrm>
              <a:off x="4258974" y="5376744"/>
              <a:ext cx="2447" cy="1231"/>
            </a:xfrm>
            <a:custGeom>
              <a:avLst/>
              <a:gdLst>
                <a:gd name="connsiteX0" fmla="*/ 1934 w 2447"/>
                <a:gd name="connsiteY0" fmla="*/ 893 h 1231"/>
                <a:gd name="connsiteX1" fmla="*/ -514 w 2447"/>
                <a:gd name="connsiteY1" fmla="*/ -229 h 1231"/>
                <a:gd name="connsiteX2" fmla="*/ 1934 w 2447"/>
                <a:gd name="connsiteY2" fmla="*/ 893 h 1231"/>
              </a:gdLst>
              <a:ahLst/>
              <a:cxnLst>
                <a:cxn ang="0">
                  <a:pos x="connsiteX0" y="connsiteY0"/>
                </a:cxn>
                <a:cxn ang="0">
                  <a:pos x="connsiteX1" y="connsiteY1"/>
                </a:cxn>
                <a:cxn ang="0">
                  <a:pos x="connsiteX2" y="connsiteY2"/>
                </a:cxn>
              </a:cxnLst>
              <a:rect l="l" t="t" r="r" b="b"/>
              <a:pathLst>
                <a:path w="2447" h="1231">
                  <a:moveTo>
                    <a:pt x="1934" y="893"/>
                  </a:moveTo>
                  <a:cubicBezTo>
                    <a:pt x="967" y="1026"/>
                    <a:pt x="17" y="588"/>
                    <a:pt x="-514" y="-229"/>
                  </a:cubicBezTo>
                  <a:cubicBezTo>
                    <a:pt x="468" y="-522"/>
                    <a:pt x="1513" y="-42"/>
                    <a:pt x="1934" y="893"/>
                  </a:cubicBezTo>
                  <a:close/>
                </a:path>
              </a:pathLst>
            </a:custGeom>
            <a:solidFill>
              <a:srgbClr val="020202"/>
            </a:solidFill>
            <a:ln w="1557" cap="flat">
              <a:noFill/>
              <a:prstDash val="solid"/>
              <a:miter/>
            </a:ln>
          </p:spPr>
          <p:txBody>
            <a:bodyPr rtlCol="0" anchor="ctr"/>
            <a:lstStyle/>
            <a:p>
              <a:endParaRPr lang="es-CO"/>
            </a:p>
          </p:txBody>
        </p:sp>
        <p:sp>
          <p:nvSpPr>
            <p:cNvPr id="1323" name="Freeform: Shape 1322">
              <a:extLst>
                <a:ext uri="{FF2B5EF4-FFF2-40B4-BE49-F238E27FC236}">
                  <a16:creationId xmlns:a16="http://schemas.microsoft.com/office/drawing/2014/main" id="{0965BB83-59FB-85C3-CA6F-9EF587D79C96}"/>
                </a:ext>
              </a:extLst>
            </p:cNvPr>
            <p:cNvSpPr/>
            <p:nvPr/>
          </p:nvSpPr>
          <p:spPr>
            <a:xfrm>
              <a:off x="4261359" y="5377883"/>
              <a:ext cx="2400" cy="1161"/>
            </a:xfrm>
            <a:custGeom>
              <a:avLst/>
              <a:gdLst>
                <a:gd name="connsiteX0" fmla="*/ 1887 w 2400"/>
                <a:gd name="connsiteY0" fmla="*/ 830 h 1161"/>
                <a:gd name="connsiteX1" fmla="*/ -514 w 2400"/>
                <a:gd name="connsiteY1" fmla="*/ -276 h 1161"/>
                <a:gd name="connsiteX2" fmla="*/ 1887 w 2400"/>
                <a:gd name="connsiteY2" fmla="*/ 830 h 1161"/>
              </a:gdLst>
              <a:ahLst/>
              <a:cxnLst>
                <a:cxn ang="0">
                  <a:pos x="connsiteX0" y="connsiteY0"/>
                </a:cxn>
                <a:cxn ang="0">
                  <a:pos x="connsiteX1" y="connsiteY1"/>
                </a:cxn>
                <a:cxn ang="0">
                  <a:pos x="connsiteX2" y="connsiteY2"/>
                </a:cxn>
              </a:cxnLst>
              <a:rect l="l" t="t" r="r" b="b"/>
              <a:pathLst>
                <a:path w="2400" h="1161">
                  <a:moveTo>
                    <a:pt x="1887" y="830"/>
                  </a:moveTo>
                  <a:cubicBezTo>
                    <a:pt x="936" y="940"/>
                    <a:pt x="16" y="512"/>
                    <a:pt x="-514" y="-276"/>
                  </a:cubicBezTo>
                  <a:cubicBezTo>
                    <a:pt x="437" y="-453"/>
                    <a:pt x="1404" y="-10"/>
                    <a:pt x="1887" y="830"/>
                  </a:cubicBezTo>
                  <a:close/>
                </a:path>
              </a:pathLst>
            </a:custGeom>
            <a:solidFill>
              <a:srgbClr val="020202"/>
            </a:solidFill>
            <a:ln w="1557" cap="flat">
              <a:noFill/>
              <a:prstDash val="solid"/>
              <a:miter/>
            </a:ln>
          </p:spPr>
          <p:txBody>
            <a:bodyPr rtlCol="0" anchor="ctr"/>
            <a:lstStyle/>
            <a:p>
              <a:endParaRPr lang="es-CO"/>
            </a:p>
          </p:txBody>
        </p:sp>
        <p:sp>
          <p:nvSpPr>
            <p:cNvPr id="1324" name="Freeform: Shape 1323">
              <a:extLst>
                <a:ext uri="{FF2B5EF4-FFF2-40B4-BE49-F238E27FC236}">
                  <a16:creationId xmlns:a16="http://schemas.microsoft.com/office/drawing/2014/main" id="{0FBEF997-D053-6008-7B61-E0BAD59F7C84}"/>
                </a:ext>
              </a:extLst>
            </p:cNvPr>
            <p:cNvSpPr/>
            <p:nvPr/>
          </p:nvSpPr>
          <p:spPr>
            <a:xfrm>
              <a:off x="4269325" y="5381446"/>
              <a:ext cx="2416" cy="1317"/>
            </a:xfrm>
            <a:custGeom>
              <a:avLst/>
              <a:gdLst>
                <a:gd name="connsiteX0" fmla="*/ 1903 w 2416"/>
                <a:gd name="connsiteY0" fmla="*/ 993 h 1317"/>
                <a:gd name="connsiteX1" fmla="*/ -514 w 2416"/>
                <a:gd name="connsiteY1" fmla="*/ -269 h 1317"/>
                <a:gd name="connsiteX2" fmla="*/ 1903 w 2416"/>
                <a:gd name="connsiteY2" fmla="*/ 993 h 1317"/>
              </a:gdLst>
              <a:ahLst/>
              <a:cxnLst>
                <a:cxn ang="0">
                  <a:pos x="connsiteX0" y="connsiteY0"/>
                </a:cxn>
                <a:cxn ang="0">
                  <a:pos x="connsiteX1" y="connsiteY1"/>
                </a:cxn>
                <a:cxn ang="0">
                  <a:pos x="connsiteX2" y="connsiteY2"/>
                </a:cxn>
              </a:cxnLst>
              <a:rect l="l" t="t" r="r" b="b"/>
              <a:pathLst>
                <a:path w="2416" h="1317">
                  <a:moveTo>
                    <a:pt x="1903" y="993"/>
                  </a:moveTo>
                  <a:cubicBezTo>
                    <a:pt x="921" y="1078"/>
                    <a:pt x="-15" y="585"/>
                    <a:pt x="-514" y="-269"/>
                  </a:cubicBezTo>
                  <a:cubicBezTo>
                    <a:pt x="593" y="-410"/>
                    <a:pt x="1544" y="-285"/>
                    <a:pt x="1903" y="993"/>
                  </a:cubicBezTo>
                  <a:close/>
                </a:path>
              </a:pathLst>
            </a:custGeom>
            <a:solidFill>
              <a:srgbClr val="020202"/>
            </a:solidFill>
            <a:ln w="1557" cap="flat">
              <a:noFill/>
              <a:prstDash val="solid"/>
              <a:miter/>
            </a:ln>
          </p:spPr>
          <p:txBody>
            <a:bodyPr rtlCol="0" anchor="ctr"/>
            <a:lstStyle/>
            <a:p>
              <a:endParaRPr lang="es-CO"/>
            </a:p>
          </p:txBody>
        </p:sp>
        <p:sp>
          <p:nvSpPr>
            <p:cNvPr id="1325" name="Freeform: Shape 1324">
              <a:extLst>
                <a:ext uri="{FF2B5EF4-FFF2-40B4-BE49-F238E27FC236}">
                  <a16:creationId xmlns:a16="http://schemas.microsoft.com/office/drawing/2014/main" id="{91BDCE8D-F0EA-5828-96D4-AFD3670A5976}"/>
                </a:ext>
              </a:extLst>
            </p:cNvPr>
            <p:cNvSpPr/>
            <p:nvPr/>
          </p:nvSpPr>
          <p:spPr>
            <a:xfrm>
              <a:off x="4282171" y="5388246"/>
              <a:ext cx="2338" cy="1305"/>
            </a:xfrm>
            <a:custGeom>
              <a:avLst/>
              <a:gdLst>
                <a:gd name="connsiteX0" fmla="*/ 1825 w 2338"/>
                <a:gd name="connsiteY0" fmla="*/ 990 h 1305"/>
                <a:gd name="connsiteX1" fmla="*/ -514 w 2338"/>
                <a:gd name="connsiteY1" fmla="*/ -273 h 1305"/>
                <a:gd name="connsiteX2" fmla="*/ 1825 w 2338"/>
                <a:gd name="connsiteY2" fmla="*/ 990 h 1305"/>
              </a:gdLst>
              <a:ahLst/>
              <a:cxnLst>
                <a:cxn ang="0">
                  <a:pos x="connsiteX0" y="connsiteY0"/>
                </a:cxn>
                <a:cxn ang="0">
                  <a:pos x="connsiteX1" y="connsiteY1"/>
                </a:cxn>
                <a:cxn ang="0">
                  <a:pos x="connsiteX2" y="connsiteY2"/>
                </a:cxn>
              </a:cxnLst>
              <a:rect l="l" t="t" r="r" b="b"/>
              <a:pathLst>
                <a:path w="2338" h="1305">
                  <a:moveTo>
                    <a:pt x="1825" y="990"/>
                  </a:moveTo>
                  <a:cubicBezTo>
                    <a:pt x="874" y="1015"/>
                    <a:pt x="-15" y="535"/>
                    <a:pt x="-514" y="-273"/>
                  </a:cubicBezTo>
                  <a:cubicBezTo>
                    <a:pt x="468" y="-472"/>
                    <a:pt x="1451" y="59"/>
                    <a:pt x="1825" y="990"/>
                  </a:cubicBezTo>
                  <a:close/>
                </a:path>
              </a:pathLst>
            </a:custGeom>
            <a:solidFill>
              <a:srgbClr val="020202"/>
            </a:solidFill>
            <a:ln w="1557" cap="flat">
              <a:noFill/>
              <a:prstDash val="solid"/>
              <a:miter/>
            </a:ln>
          </p:spPr>
          <p:txBody>
            <a:bodyPr rtlCol="0" anchor="ctr"/>
            <a:lstStyle/>
            <a:p>
              <a:endParaRPr lang="es-CO"/>
            </a:p>
          </p:txBody>
        </p:sp>
        <p:sp>
          <p:nvSpPr>
            <p:cNvPr id="1326" name="Freeform: Shape 1325">
              <a:extLst>
                <a:ext uri="{FF2B5EF4-FFF2-40B4-BE49-F238E27FC236}">
                  <a16:creationId xmlns:a16="http://schemas.microsoft.com/office/drawing/2014/main" id="{3FDAF888-5EC3-8B32-672A-28C3C136B522}"/>
                </a:ext>
              </a:extLst>
            </p:cNvPr>
            <p:cNvSpPr/>
            <p:nvPr/>
          </p:nvSpPr>
          <p:spPr>
            <a:xfrm>
              <a:off x="4284416" y="5389477"/>
              <a:ext cx="2354" cy="1322"/>
            </a:xfrm>
            <a:custGeom>
              <a:avLst/>
              <a:gdLst>
                <a:gd name="connsiteX0" fmla="*/ 1840 w 2354"/>
                <a:gd name="connsiteY0" fmla="*/ 1006 h 1322"/>
                <a:gd name="connsiteX1" fmla="*/ -514 w 2354"/>
                <a:gd name="connsiteY1" fmla="*/ -304 h 1322"/>
                <a:gd name="connsiteX2" fmla="*/ 1840 w 2354"/>
                <a:gd name="connsiteY2" fmla="*/ 1006 h 1322"/>
              </a:gdLst>
              <a:ahLst/>
              <a:cxnLst>
                <a:cxn ang="0">
                  <a:pos x="connsiteX0" y="connsiteY0"/>
                </a:cxn>
                <a:cxn ang="0">
                  <a:pos x="connsiteX1" y="connsiteY1"/>
                </a:cxn>
                <a:cxn ang="0">
                  <a:pos x="connsiteX2" y="connsiteY2"/>
                </a:cxn>
              </a:cxnLst>
              <a:rect l="l" t="t" r="r" b="b"/>
              <a:pathLst>
                <a:path w="2354" h="1322">
                  <a:moveTo>
                    <a:pt x="1840" y="1006"/>
                  </a:moveTo>
                  <a:cubicBezTo>
                    <a:pt x="874" y="1045"/>
                    <a:pt x="-30" y="540"/>
                    <a:pt x="-514" y="-304"/>
                  </a:cubicBezTo>
                  <a:cubicBezTo>
                    <a:pt x="546" y="-366"/>
                    <a:pt x="1482" y="-195"/>
                    <a:pt x="1840" y="1006"/>
                  </a:cubicBezTo>
                  <a:close/>
                </a:path>
              </a:pathLst>
            </a:custGeom>
            <a:solidFill>
              <a:srgbClr val="020202"/>
            </a:solidFill>
            <a:ln w="1557" cap="flat">
              <a:noFill/>
              <a:prstDash val="solid"/>
              <a:miter/>
            </a:ln>
          </p:spPr>
          <p:txBody>
            <a:bodyPr rtlCol="0" anchor="ctr"/>
            <a:lstStyle/>
            <a:p>
              <a:endParaRPr lang="es-CO"/>
            </a:p>
          </p:txBody>
        </p:sp>
        <p:sp>
          <p:nvSpPr>
            <p:cNvPr id="1327" name="Freeform: Shape 1326">
              <a:extLst>
                <a:ext uri="{FF2B5EF4-FFF2-40B4-BE49-F238E27FC236}">
                  <a16:creationId xmlns:a16="http://schemas.microsoft.com/office/drawing/2014/main" id="{402915F6-8AEB-6CB9-3BD7-3DB1029BB2FF}"/>
                </a:ext>
              </a:extLst>
            </p:cNvPr>
            <p:cNvSpPr/>
            <p:nvPr/>
          </p:nvSpPr>
          <p:spPr>
            <a:xfrm>
              <a:off x="4292539" y="5394069"/>
              <a:ext cx="2354" cy="1285"/>
            </a:xfrm>
            <a:custGeom>
              <a:avLst/>
              <a:gdLst>
                <a:gd name="connsiteX0" fmla="*/ 1840 w 2354"/>
                <a:gd name="connsiteY0" fmla="*/ 967 h 1285"/>
                <a:gd name="connsiteX1" fmla="*/ -514 w 2354"/>
                <a:gd name="connsiteY1" fmla="*/ -311 h 1285"/>
                <a:gd name="connsiteX2" fmla="*/ 1840 w 2354"/>
                <a:gd name="connsiteY2" fmla="*/ 967 h 1285"/>
              </a:gdLst>
              <a:ahLst/>
              <a:cxnLst>
                <a:cxn ang="0">
                  <a:pos x="connsiteX0" y="connsiteY0"/>
                </a:cxn>
                <a:cxn ang="0">
                  <a:pos x="connsiteX1" y="connsiteY1"/>
                </a:cxn>
                <a:cxn ang="0">
                  <a:pos x="connsiteX2" y="connsiteY2"/>
                </a:cxn>
              </a:cxnLst>
              <a:rect l="l" t="t" r="r" b="b"/>
              <a:pathLst>
                <a:path w="2354" h="1285">
                  <a:moveTo>
                    <a:pt x="1840" y="967"/>
                  </a:moveTo>
                  <a:cubicBezTo>
                    <a:pt x="874" y="1018"/>
                    <a:pt x="-30" y="524"/>
                    <a:pt x="-514" y="-311"/>
                  </a:cubicBezTo>
                  <a:cubicBezTo>
                    <a:pt x="515" y="-343"/>
                    <a:pt x="1435" y="-171"/>
                    <a:pt x="1840" y="967"/>
                  </a:cubicBezTo>
                  <a:close/>
                </a:path>
              </a:pathLst>
            </a:custGeom>
            <a:solidFill>
              <a:srgbClr val="020202"/>
            </a:solidFill>
            <a:ln w="1557" cap="flat">
              <a:noFill/>
              <a:prstDash val="solid"/>
              <a:miter/>
            </a:ln>
          </p:spPr>
          <p:txBody>
            <a:bodyPr rtlCol="0" anchor="ctr"/>
            <a:lstStyle/>
            <a:p>
              <a:endParaRPr lang="es-CO"/>
            </a:p>
          </p:txBody>
        </p:sp>
        <p:sp>
          <p:nvSpPr>
            <p:cNvPr id="1328" name="Freeform: Shape 1327">
              <a:extLst>
                <a:ext uri="{FF2B5EF4-FFF2-40B4-BE49-F238E27FC236}">
                  <a16:creationId xmlns:a16="http://schemas.microsoft.com/office/drawing/2014/main" id="{438FC9B0-4201-AEBF-C0E2-45E7B5891117}"/>
                </a:ext>
              </a:extLst>
            </p:cNvPr>
            <p:cNvSpPr/>
            <p:nvPr/>
          </p:nvSpPr>
          <p:spPr>
            <a:xfrm>
              <a:off x="4294784" y="5395266"/>
              <a:ext cx="2369" cy="1318"/>
            </a:xfrm>
            <a:custGeom>
              <a:avLst/>
              <a:gdLst>
                <a:gd name="connsiteX0" fmla="*/ 1856 w 2369"/>
                <a:gd name="connsiteY0" fmla="*/ 1001 h 1318"/>
                <a:gd name="connsiteX1" fmla="*/ -514 w 2369"/>
                <a:gd name="connsiteY1" fmla="*/ -293 h 1318"/>
                <a:gd name="connsiteX2" fmla="*/ 1856 w 2369"/>
                <a:gd name="connsiteY2" fmla="*/ 1001 h 1318"/>
              </a:gdLst>
              <a:ahLst/>
              <a:cxnLst>
                <a:cxn ang="0">
                  <a:pos x="connsiteX0" y="connsiteY0"/>
                </a:cxn>
                <a:cxn ang="0">
                  <a:pos x="connsiteX1" y="connsiteY1"/>
                </a:cxn>
                <a:cxn ang="0">
                  <a:pos x="connsiteX2" y="connsiteY2"/>
                </a:cxn>
              </a:cxnLst>
              <a:rect l="l" t="t" r="r" b="b"/>
              <a:pathLst>
                <a:path w="2369" h="1318">
                  <a:moveTo>
                    <a:pt x="1856" y="1001"/>
                  </a:moveTo>
                  <a:cubicBezTo>
                    <a:pt x="889" y="1048"/>
                    <a:pt x="-30" y="549"/>
                    <a:pt x="-514" y="-293"/>
                  </a:cubicBezTo>
                  <a:cubicBezTo>
                    <a:pt x="562" y="-387"/>
                    <a:pt x="1544" y="-215"/>
                    <a:pt x="1856" y="1001"/>
                  </a:cubicBezTo>
                  <a:close/>
                </a:path>
              </a:pathLst>
            </a:custGeom>
            <a:solidFill>
              <a:srgbClr val="020202"/>
            </a:solidFill>
            <a:ln w="1557" cap="flat">
              <a:noFill/>
              <a:prstDash val="solid"/>
              <a:miter/>
            </a:ln>
          </p:spPr>
          <p:txBody>
            <a:bodyPr rtlCol="0" anchor="ctr"/>
            <a:lstStyle/>
            <a:p>
              <a:endParaRPr lang="es-CO"/>
            </a:p>
          </p:txBody>
        </p:sp>
        <p:sp>
          <p:nvSpPr>
            <p:cNvPr id="1329" name="Freeform: Shape 1328">
              <a:extLst>
                <a:ext uri="{FF2B5EF4-FFF2-40B4-BE49-F238E27FC236}">
                  <a16:creationId xmlns:a16="http://schemas.microsoft.com/office/drawing/2014/main" id="{96DF2B32-A301-8A71-559B-91F7802FCF5B}"/>
                </a:ext>
              </a:extLst>
            </p:cNvPr>
            <p:cNvSpPr/>
            <p:nvPr/>
          </p:nvSpPr>
          <p:spPr>
            <a:xfrm>
              <a:off x="4301846" y="5399809"/>
              <a:ext cx="2245" cy="1387"/>
            </a:xfrm>
            <a:custGeom>
              <a:avLst/>
              <a:gdLst>
                <a:gd name="connsiteX0" fmla="*/ 1731 w 2245"/>
                <a:gd name="connsiteY0" fmla="*/ 1073 h 1387"/>
                <a:gd name="connsiteX1" fmla="*/ -514 w 2245"/>
                <a:gd name="connsiteY1" fmla="*/ -315 h 1387"/>
                <a:gd name="connsiteX2" fmla="*/ 1731 w 2245"/>
                <a:gd name="connsiteY2" fmla="*/ 1073 h 1387"/>
              </a:gdLst>
              <a:ahLst/>
              <a:cxnLst>
                <a:cxn ang="0">
                  <a:pos x="connsiteX0" y="connsiteY0"/>
                </a:cxn>
                <a:cxn ang="0">
                  <a:pos x="connsiteX1" y="connsiteY1"/>
                </a:cxn>
                <a:cxn ang="0">
                  <a:pos x="connsiteX2" y="connsiteY2"/>
                </a:cxn>
              </a:cxnLst>
              <a:rect l="l" t="t" r="r" b="b"/>
              <a:pathLst>
                <a:path w="2245" h="1387">
                  <a:moveTo>
                    <a:pt x="1731" y="1073"/>
                  </a:moveTo>
                  <a:cubicBezTo>
                    <a:pt x="780" y="1059"/>
                    <a:pt x="-77" y="526"/>
                    <a:pt x="-514" y="-315"/>
                  </a:cubicBezTo>
                  <a:cubicBezTo>
                    <a:pt x="500" y="-299"/>
                    <a:pt x="1419" y="-112"/>
                    <a:pt x="1731" y="1073"/>
                  </a:cubicBezTo>
                  <a:close/>
                </a:path>
              </a:pathLst>
            </a:custGeom>
            <a:solidFill>
              <a:srgbClr val="020202"/>
            </a:solidFill>
            <a:ln w="1557" cap="flat">
              <a:noFill/>
              <a:prstDash val="solid"/>
              <a:miter/>
            </a:ln>
          </p:spPr>
          <p:txBody>
            <a:bodyPr rtlCol="0" anchor="ctr"/>
            <a:lstStyle/>
            <a:p>
              <a:endParaRPr lang="es-CO"/>
            </a:p>
          </p:txBody>
        </p:sp>
        <p:sp>
          <p:nvSpPr>
            <p:cNvPr id="1330" name="Freeform: Shape 1329">
              <a:extLst>
                <a:ext uri="{FF2B5EF4-FFF2-40B4-BE49-F238E27FC236}">
                  <a16:creationId xmlns:a16="http://schemas.microsoft.com/office/drawing/2014/main" id="{16152E82-4E0C-04DF-99E2-ACC1883800D4}"/>
                </a:ext>
              </a:extLst>
            </p:cNvPr>
            <p:cNvSpPr/>
            <p:nvPr/>
          </p:nvSpPr>
          <p:spPr>
            <a:xfrm>
              <a:off x="4334163" y="5424067"/>
              <a:ext cx="2245" cy="1403"/>
            </a:xfrm>
            <a:custGeom>
              <a:avLst/>
              <a:gdLst>
                <a:gd name="connsiteX0" fmla="*/ 1731 w 2245"/>
                <a:gd name="connsiteY0" fmla="*/ 1088 h 1403"/>
                <a:gd name="connsiteX1" fmla="*/ -514 w 2245"/>
                <a:gd name="connsiteY1" fmla="*/ -315 h 1403"/>
                <a:gd name="connsiteX2" fmla="*/ 1731 w 2245"/>
                <a:gd name="connsiteY2" fmla="*/ 1088 h 1403"/>
              </a:gdLst>
              <a:ahLst/>
              <a:cxnLst>
                <a:cxn ang="0">
                  <a:pos x="connsiteX0" y="connsiteY0"/>
                </a:cxn>
                <a:cxn ang="0">
                  <a:pos x="connsiteX1" y="connsiteY1"/>
                </a:cxn>
                <a:cxn ang="0">
                  <a:pos x="connsiteX2" y="connsiteY2"/>
                </a:cxn>
              </a:cxnLst>
              <a:rect l="l" t="t" r="r" b="b"/>
              <a:pathLst>
                <a:path w="2245" h="1403">
                  <a:moveTo>
                    <a:pt x="1731" y="1088"/>
                  </a:moveTo>
                  <a:cubicBezTo>
                    <a:pt x="780" y="1074"/>
                    <a:pt x="-77" y="535"/>
                    <a:pt x="-514" y="-315"/>
                  </a:cubicBezTo>
                  <a:cubicBezTo>
                    <a:pt x="531" y="-299"/>
                    <a:pt x="1451" y="-143"/>
                    <a:pt x="1731" y="1088"/>
                  </a:cubicBezTo>
                  <a:close/>
                </a:path>
              </a:pathLst>
            </a:custGeom>
            <a:solidFill>
              <a:srgbClr val="020202"/>
            </a:solidFill>
            <a:ln w="1557" cap="flat">
              <a:noFill/>
              <a:prstDash val="solid"/>
              <a:miter/>
            </a:ln>
          </p:spPr>
          <p:txBody>
            <a:bodyPr rtlCol="0" anchor="ctr"/>
            <a:lstStyle/>
            <a:p>
              <a:endParaRPr lang="es-CO"/>
            </a:p>
          </p:txBody>
        </p:sp>
        <p:sp>
          <p:nvSpPr>
            <p:cNvPr id="1331" name="Freeform: Shape 1330">
              <a:extLst>
                <a:ext uri="{FF2B5EF4-FFF2-40B4-BE49-F238E27FC236}">
                  <a16:creationId xmlns:a16="http://schemas.microsoft.com/office/drawing/2014/main" id="{C61EC6EE-F180-6170-676A-8282FE7B5A13}"/>
                </a:ext>
              </a:extLst>
            </p:cNvPr>
            <p:cNvSpPr/>
            <p:nvPr/>
          </p:nvSpPr>
          <p:spPr>
            <a:xfrm>
              <a:off x="4397614" y="5488749"/>
              <a:ext cx="1153" cy="1340"/>
            </a:xfrm>
            <a:custGeom>
              <a:avLst/>
              <a:gdLst>
                <a:gd name="connsiteX0" fmla="*/ 640 w 1153"/>
                <a:gd name="connsiteY0" fmla="*/ 1026 h 1340"/>
                <a:gd name="connsiteX1" fmla="*/ -514 w 1153"/>
                <a:gd name="connsiteY1" fmla="*/ -315 h 1340"/>
                <a:gd name="connsiteX2" fmla="*/ 640 w 1153"/>
                <a:gd name="connsiteY2" fmla="*/ 1026 h 1340"/>
              </a:gdLst>
              <a:ahLst/>
              <a:cxnLst>
                <a:cxn ang="0">
                  <a:pos x="connsiteX0" y="connsiteY0"/>
                </a:cxn>
                <a:cxn ang="0">
                  <a:pos x="connsiteX1" y="connsiteY1"/>
                </a:cxn>
                <a:cxn ang="0">
                  <a:pos x="connsiteX2" y="connsiteY2"/>
                </a:cxn>
              </a:cxnLst>
              <a:rect l="l" t="t" r="r" b="b"/>
              <a:pathLst>
                <a:path w="1153" h="1340">
                  <a:moveTo>
                    <a:pt x="640" y="1026"/>
                  </a:moveTo>
                  <a:cubicBezTo>
                    <a:pt x="1" y="887"/>
                    <a:pt x="-467" y="340"/>
                    <a:pt x="-514" y="-315"/>
                  </a:cubicBezTo>
                  <a:cubicBezTo>
                    <a:pt x="94" y="-124"/>
                    <a:pt x="546" y="395"/>
                    <a:pt x="640" y="1026"/>
                  </a:cubicBezTo>
                  <a:close/>
                </a:path>
              </a:pathLst>
            </a:custGeom>
            <a:solidFill>
              <a:srgbClr val="020202"/>
            </a:solidFill>
            <a:ln w="1557" cap="flat">
              <a:noFill/>
              <a:prstDash val="solid"/>
              <a:miter/>
            </a:ln>
          </p:spPr>
          <p:txBody>
            <a:bodyPr rtlCol="0" anchor="ctr"/>
            <a:lstStyle/>
            <a:p>
              <a:endParaRPr lang="es-CO"/>
            </a:p>
          </p:txBody>
        </p:sp>
        <p:sp>
          <p:nvSpPr>
            <p:cNvPr id="1332" name="Freeform: Shape 1331">
              <a:extLst>
                <a:ext uri="{FF2B5EF4-FFF2-40B4-BE49-F238E27FC236}">
                  <a16:creationId xmlns:a16="http://schemas.microsoft.com/office/drawing/2014/main" id="{803AE496-C681-639B-BF4D-D45EE522ECE2}"/>
                </a:ext>
              </a:extLst>
            </p:cNvPr>
            <p:cNvSpPr/>
            <p:nvPr/>
          </p:nvSpPr>
          <p:spPr>
            <a:xfrm>
              <a:off x="4391752" y="5481874"/>
              <a:ext cx="1231" cy="1309"/>
            </a:xfrm>
            <a:custGeom>
              <a:avLst/>
              <a:gdLst>
                <a:gd name="connsiteX0" fmla="*/ 718 w 1231"/>
                <a:gd name="connsiteY0" fmla="*/ 995 h 1309"/>
                <a:gd name="connsiteX1" fmla="*/ -514 w 1231"/>
                <a:gd name="connsiteY1" fmla="*/ -315 h 1309"/>
                <a:gd name="connsiteX2" fmla="*/ 718 w 1231"/>
                <a:gd name="connsiteY2" fmla="*/ 995 h 1309"/>
              </a:gdLst>
              <a:ahLst/>
              <a:cxnLst>
                <a:cxn ang="0">
                  <a:pos x="connsiteX0" y="connsiteY0"/>
                </a:cxn>
                <a:cxn ang="0">
                  <a:pos x="connsiteX1" y="connsiteY1"/>
                </a:cxn>
                <a:cxn ang="0">
                  <a:pos x="connsiteX2" y="connsiteY2"/>
                </a:cxn>
              </a:cxnLst>
              <a:rect l="l" t="t" r="r" b="b"/>
              <a:pathLst>
                <a:path w="1231" h="1309">
                  <a:moveTo>
                    <a:pt x="718" y="995"/>
                  </a:moveTo>
                  <a:cubicBezTo>
                    <a:pt x="79" y="862"/>
                    <a:pt x="-420" y="339"/>
                    <a:pt x="-514" y="-315"/>
                  </a:cubicBezTo>
                  <a:cubicBezTo>
                    <a:pt x="126" y="-182"/>
                    <a:pt x="624" y="342"/>
                    <a:pt x="718" y="995"/>
                  </a:cubicBezTo>
                  <a:close/>
                </a:path>
              </a:pathLst>
            </a:custGeom>
            <a:solidFill>
              <a:srgbClr val="020202"/>
            </a:solidFill>
            <a:ln w="1557" cap="flat">
              <a:noFill/>
              <a:prstDash val="solid"/>
              <a:miter/>
            </a:ln>
          </p:spPr>
          <p:txBody>
            <a:bodyPr rtlCol="0" anchor="ctr"/>
            <a:lstStyle/>
            <a:p>
              <a:endParaRPr lang="es-CO"/>
            </a:p>
          </p:txBody>
        </p:sp>
        <p:sp>
          <p:nvSpPr>
            <p:cNvPr id="1333" name="Freeform: Shape 1332">
              <a:extLst>
                <a:ext uri="{FF2B5EF4-FFF2-40B4-BE49-F238E27FC236}">
                  <a16:creationId xmlns:a16="http://schemas.microsoft.com/office/drawing/2014/main" id="{28B357A0-948F-D87F-867B-8DC890AAC1A8}"/>
                </a:ext>
              </a:extLst>
            </p:cNvPr>
            <p:cNvSpPr/>
            <p:nvPr/>
          </p:nvSpPr>
          <p:spPr>
            <a:xfrm>
              <a:off x="4390739" y="5480626"/>
              <a:ext cx="1200" cy="1293"/>
            </a:xfrm>
            <a:custGeom>
              <a:avLst/>
              <a:gdLst>
                <a:gd name="connsiteX0" fmla="*/ 687 w 1200"/>
                <a:gd name="connsiteY0" fmla="*/ 979 h 1293"/>
                <a:gd name="connsiteX1" fmla="*/ -514 w 1200"/>
                <a:gd name="connsiteY1" fmla="*/ -315 h 1293"/>
                <a:gd name="connsiteX2" fmla="*/ 687 w 1200"/>
                <a:gd name="connsiteY2" fmla="*/ 979 h 1293"/>
              </a:gdLst>
              <a:ahLst/>
              <a:cxnLst>
                <a:cxn ang="0">
                  <a:pos x="connsiteX0" y="connsiteY0"/>
                </a:cxn>
                <a:cxn ang="0">
                  <a:pos x="connsiteX1" y="connsiteY1"/>
                </a:cxn>
                <a:cxn ang="0">
                  <a:pos x="connsiteX2" y="connsiteY2"/>
                </a:cxn>
              </a:cxnLst>
              <a:rect l="l" t="t" r="r" b="b"/>
              <a:pathLst>
                <a:path w="1200" h="1293">
                  <a:moveTo>
                    <a:pt x="687" y="979"/>
                  </a:moveTo>
                  <a:cubicBezTo>
                    <a:pt x="63" y="837"/>
                    <a:pt x="-420" y="323"/>
                    <a:pt x="-514" y="-315"/>
                  </a:cubicBezTo>
                  <a:cubicBezTo>
                    <a:pt x="94" y="-148"/>
                    <a:pt x="562" y="354"/>
                    <a:pt x="687" y="979"/>
                  </a:cubicBezTo>
                  <a:close/>
                </a:path>
              </a:pathLst>
            </a:custGeom>
            <a:solidFill>
              <a:srgbClr val="020202"/>
            </a:solidFill>
            <a:ln w="1557" cap="flat">
              <a:noFill/>
              <a:prstDash val="solid"/>
              <a:miter/>
            </a:ln>
          </p:spPr>
          <p:txBody>
            <a:bodyPr rtlCol="0" anchor="ctr"/>
            <a:lstStyle/>
            <a:p>
              <a:endParaRPr lang="es-CO"/>
            </a:p>
          </p:txBody>
        </p:sp>
        <p:sp>
          <p:nvSpPr>
            <p:cNvPr id="1334" name="Freeform: Shape 1333">
              <a:extLst>
                <a:ext uri="{FF2B5EF4-FFF2-40B4-BE49-F238E27FC236}">
                  <a16:creationId xmlns:a16="http://schemas.microsoft.com/office/drawing/2014/main" id="{B36E586C-CEDA-A5E8-9430-77F5CA4E1F3D}"/>
                </a:ext>
              </a:extLst>
            </p:cNvPr>
            <p:cNvSpPr/>
            <p:nvPr/>
          </p:nvSpPr>
          <p:spPr>
            <a:xfrm>
              <a:off x="4389585" y="5479488"/>
              <a:ext cx="1153" cy="1262"/>
            </a:xfrm>
            <a:custGeom>
              <a:avLst/>
              <a:gdLst>
                <a:gd name="connsiteX0" fmla="*/ 640 w 1153"/>
                <a:gd name="connsiteY0" fmla="*/ 948 h 1262"/>
                <a:gd name="connsiteX1" fmla="*/ -514 w 1153"/>
                <a:gd name="connsiteY1" fmla="*/ -315 h 1262"/>
              </a:gdLst>
              <a:ahLst/>
              <a:cxnLst>
                <a:cxn ang="0">
                  <a:pos x="connsiteX0" y="connsiteY0"/>
                </a:cxn>
                <a:cxn ang="0">
                  <a:pos x="connsiteX1" y="connsiteY1"/>
                </a:cxn>
              </a:cxnLst>
              <a:rect l="l" t="t" r="r" b="b"/>
              <a:pathLst>
                <a:path w="1153" h="1262">
                  <a:moveTo>
                    <a:pt x="640" y="948"/>
                  </a:moveTo>
                  <a:cubicBezTo>
                    <a:pt x="16" y="833"/>
                    <a:pt x="-451" y="317"/>
                    <a:pt x="-514" y="-315"/>
                  </a:cubicBezTo>
                  <a:close/>
                </a:path>
              </a:pathLst>
            </a:custGeom>
            <a:solidFill>
              <a:srgbClr val="020202"/>
            </a:solidFill>
            <a:ln w="1557" cap="flat">
              <a:noFill/>
              <a:prstDash val="solid"/>
              <a:miter/>
            </a:ln>
          </p:spPr>
          <p:txBody>
            <a:bodyPr rtlCol="0" anchor="ctr"/>
            <a:lstStyle/>
            <a:p>
              <a:endParaRPr lang="es-CO"/>
            </a:p>
          </p:txBody>
        </p:sp>
        <p:sp>
          <p:nvSpPr>
            <p:cNvPr id="1335" name="Freeform: Shape 1334">
              <a:extLst>
                <a:ext uri="{FF2B5EF4-FFF2-40B4-BE49-F238E27FC236}">
                  <a16:creationId xmlns:a16="http://schemas.microsoft.com/office/drawing/2014/main" id="{C47A49A4-1561-EDDB-9BA8-A7A04EDFA3F5}"/>
                </a:ext>
              </a:extLst>
            </p:cNvPr>
            <p:cNvSpPr/>
            <p:nvPr/>
          </p:nvSpPr>
          <p:spPr>
            <a:xfrm>
              <a:off x="4383661" y="5472644"/>
              <a:ext cx="1216" cy="1325"/>
            </a:xfrm>
            <a:custGeom>
              <a:avLst/>
              <a:gdLst>
                <a:gd name="connsiteX0" fmla="*/ 702 w 1216"/>
                <a:gd name="connsiteY0" fmla="*/ 1010 h 1325"/>
                <a:gd name="connsiteX1" fmla="*/ -514 w 1216"/>
                <a:gd name="connsiteY1" fmla="*/ -315 h 1325"/>
                <a:gd name="connsiteX2" fmla="*/ 702 w 1216"/>
                <a:gd name="connsiteY2" fmla="*/ 1010 h 1325"/>
              </a:gdLst>
              <a:ahLst/>
              <a:cxnLst>
                <a:cxn ang="0">
                  <a:pos x="connsiteX0" y="connsiteY0"/>
                </a:cxn>
                <a:cxn ang="0">
                  <a:pos x="connsiteX1" y="connsiteY1"/>
                </a:cxn>
                <a:cxn ang="0">
                  <a:pos x="connsiteX2" y="connsiteY2"/>
                </a:cxn>
              </a:cxnLst>
              <a:rect l="l" t="t" r="r" b="b"/>
              <a:pathLst>
                <a:path w="1216" h="1325">
                  <a:moveTo>
                    <a:pt x="702" y="1010"/>
                  </a:moveTo>
                  <a:cubicBezTo>
                    <a:pt x="48" y="898"/>
                    <a:pt x="-451" y="353"/>
                    <a:pt x="-514" y="-315"/>
                  </a:cubicBezTo>
                  <a:cubicBezTo>
                    <a:pt x="126" y="-174"/>
                    <a:pt x="625" y="356"/>
                    <a:pt x="702" y="1010"/>
                  </a:cubicBezTo>
                  <a:close/>
                </a:path>
              </a:pathLst>
            </a:custGeom>
            <a:solidFill>
              <a:srgbClr val="020202"/>
            </a:solidFill>
            <a:ln w="1557" cap="flat">
              <a:noFill/>
              <a:prstDash val="solid"/>
              <a:miter/>
            </a:ln>
          </p:spPr>
          <p:txBody>
            <a:bodyPr rtlCol="0" anchor="ctr"/>
            <a:lstStyle/>
            <a:p>
              <a:endParaRPr lang="es-CO"/>
            </a:p>
          </p:txBody>
        </p:sp>
        <p:sp>
          <p:nvSpPr>
            <p:cNvPr id="1336" name="Freeform: Shape 1335">
              <a:extLst>
                <a:ext uri="{FF2B5EF4-FFF2-40B4-BE49-F238E27FC236}">
                  <a16:creationId xmlns:a16="http://schemas.microsoft.com/office/drawing/2014/main" id="{C0093D5A-DFF1-ABA8-8AC6-0002C0518D25}"/>
                </a:ext>
              </a:extLst>
            </p:cNvPr>
            <p:cNvSpPr/>
            <p:nvPr/>
          </p:nvSpPr>
          <p:spPr>
            <a:xfrm>
              <a:off x="4382570" y="5471444"/>
              <a:ext cx="1200" cy="1309"/>
            </a:xfrm>
            <a:custGeom>
              <a:avLst/>
              <a:gdLst>
                <a:gd name="connsiteX0" fmla="*/ 687 w 1200"/>
                <a:gd name="connsiteY0" fmla="*/ 995 h 1309"/>
                <a:gd name="connsiteX1" fmla="*/ -514 w 1200"/>
                <a:gd name="connsiteY1" fmla="*/ -315 h 1309"/>
                <a:gd name="connsiteX2" fmla="*/ 687 w 1200"/>
                <a:gd name="connsiteY2" fmla="*/ 995 h 1309"/>
              </a:gdLst>
              <a:ahLst/>
              <a:cxnLst>
                <a:cxn ang="0">
                  <a:pos x="connsiteX0" y="connsiteY0"/>
                </a:cxn>
                <a:cxn ang="0">
                  <a:pos x="connsiteX1" y="connsiteY1"/>
                </a:cxn>
                <a:cxn ang="0">
                  <a:pos x="connsiteX2" y="connsiteY2"/>
                </a:cxn>
              </a:cxnLst>
              <a:rect l="l" t="t" r="r" b="b"/>
              <a:pathLst>
                <a:path w="1200" h="1309">
                  <a:moveTo>
                    <a:pt x="687" y="995"/>
                  </a:moveTo>
                  <a:cubicBezTo>
                    <a:pt x="32" y="883"/>
                    <a:pt x="-451" y="345"/>
                    <a:pt x="-514" y="-315"/>
                  </a:cubicBezTo>
                  <a:cubicBezTo>
                    <a:pt x="110" y="-153"/>
                    <a:pt x="578" y="360"/>
                    <a:pt x="687" y="995"/>
                  </a:cubicBezTo>
                  <a:close/>
                </a:path>
              </a:pathLst>
            </a:custGeom>
            <a:solidFill>
              <a:srgbClr val="020202"/>
            </a:solidFill>
            <a:ln w="1557" cap="flat">
              <a:noFill/>
              <a:prstDash val="solid"/>
              <a:miter/>
            </a:ln>
          </p:spPr>
          <p:txBody>
            <a:bodyPr rtlCol="0" anchor="ctr"/>
            <a:lstStyle/>
            <a:p>
              <a:endParaRPr lang="es-CO"/>
            </a:p>
          </p:txBody>
        </p:sp>
        <p:sp>
          <p:nvSpPr>
            <p:cNvPr id="1337" name="Freeform: Shape 1336">
              <a:extLst>
                <a:ext uri="{FF2B5EF4-FFF2-40B4-BE49-F238E27FC236}">
                  <a16:creationId xmlns:a16="http://schemas.microsoft.com/office/drawing/2014/main" id="{489A2B9F-0B11-3467-E469-8B1F1F6BE154}"/>
                </a:ext>
              </a:extLst>
            </p:cNvPr>
            <p:cNvSpPr/>
            <p:nvPr/>
          </p:nvSpPr>
          <p:spPr>
            <a:xfrm>
              <a:off x="4381432" y="5470259"/>
              <a:ext cx="1153" cy="1262"/>
            </a:xfrm>
            <a:custGeom>
              <a:avLst/>
              <a:gdLst>
                <a:gd name="connsiteX0" fmla="*/ 640 w 1153"/>
                <a:gd name="connsiteY0" fmla="*/ 948 h 1262"/>
                <a:gd name="connsiteX1" fmla="*/ -514 w 1153"/>
                <a:gd name="connsiteY1" fmla="*/ -315 h 1262"/>
              </a:gdLst>
              <a:ahLst/>
              <a:cxnLst>
                <a:cxn ang="0">
                  <a:pos x="connsiteX0" y="connsiteY0"/>
                </a:cxn>
                <a:cxn ang="0">
                  <a:pos x="connsiteX1" y="connsiteY1"/>
                </a:cxn>
              </a:cxnLst>
              <a:rect l="l" t="t" r="r" b="b"/>
              <a:pathLst>
                <a:path w="1153" h="1262">
                  <a:moveTo>
                    <a:pt x="640" y="948"/>
                  </a:moveTo>
                  <a:cubicBezTo>
                    <a:pt x="16" y="833"/>
                    <a:pt x="-451" y="317"/>
                    <a:pt x="-514" y="-315"/>
                  </a:cubicBezTo>
                  <a:close/>
                </a:path>
              </a:pathLst>
            </a:custGeom>
            <a:solidFill>
              <a:srgbClr val="020202"/>
            </a:solidFill>
            <a:ln w="1557" cap="flat">
              <a:noFill/>
              <a:prstDash val="solid"/>
              <a:miter/>
            </a:ln>
          </p:spPr>
          <p:txBody>
            <a:bodyPr rtlCol="0" anchor="ctr"/>
            <a:lstStyle/>
            <a:p>
              <a:endParaRPr lang="es-CO"/>
            </a:p>
          </p:txBody>
        </p:sp>
        <p:sp>
          <p:nvSpPr>
            <p:cNvPr id="1338" name="Freeform: Shape 1337">
              <a:extLst>
                <a:ext uri="{FF2B5EF4-FFF2-40B4-BE49-F238E27FC236}">
                  <a16:creationId xmlns:a16="http://schemas.microsoft.com/office/drawing/2014/main" id="{1358E47C-54B6-F1A0-57E8-53637653D3D4}"/>
                </a:ext>
              </a:extLst>
            </p:cNvPr>
            <p:cNvSpPr/>
            <p:nvPr/>
          </p:nvSpPr>
          <p:spPr>
            <a:xfrm>
              <a:off x="4376895" y="5465629"/>
              <a:ext cx="1184" cy="1184"/>
            </a:xfrm>
            <a:custGeom>
              <a:avLst/>
              <a:gdLst>
                <a:gd name="connsiteX0" fmla="*/ 671 w 1184"/>
                <a:gd name="connsiteY0" fmla="*/ 870 h 1184"/>
                <a:gd name="connsiteX1" fmla="*/ -514 w 1184"/>
                <a:gd name="connsiteY1" fmla="*/ -315 h 1184"/>
              </a:gdLst>
              <a:ahLst/>
              <a:cxnLst>
                <a:cxn ang="0">
                  <a:pos x="connsiteX0" y="connsiteY0"/>
                </a:cxn>
                <a:cxn ang="0">
                  <a:pos x="connsiteX1" y="connsiteY1"/>
                </a:cxn>
              </a:cxnLst>
              <a:rect l="l" t="t" r="r" b="b"/>
              <a:pathLst>
                <a:path w="1184" h="1184">
                  <a:moveTo>
                    <a:pt x="671" y="870"/>
                  </a:moveTo>
                  <a:cubicBezTo>
                    <a:pt x="63" y="780"/>
                    <a:pt x="-420" y="298"/>
                    <a:pt x="-514" y="-315"/>
                  </a:cubicBezTo>
                  <a:close/>
                </a:path>
              </a:pathLst>
            </a:custGeom>
            <a:solidFill>
              <a:srgbClr val="020202"/>
            </a:solidFill>
            <a:ln w="1557" cap="flat">
              <a:noFill/>
              <a:prstDash val="solid"/>
              <a:miter/>
            </a:ln>
          </p:spPr>
          <p:txBody>
            <a:bodyPr rtlCol="0" anchor="ctr"/>
            <a:lstStyle/>
            <a:p>
              <a:endParaRPr lang="es-CO"/>
            </a:p>
          </p:txBody>
        </p:sp>
        <p:sp>
          <p:nvSpPr>
            <p:cNvPr id="1339" name="Freeform: Shape 1338">
              <a:extLst>
                <a:ext uri="{FF2B5EF4-FFF2-40B4-BE49-F238E27FC236}">
                  <a16:creationId xmlns:a16="http://schemas.microsoft.com/office/drawing/2014/main" id="{52A185CD-1F0C-1F83-9E01-A03A796A80A6}"/>
                </a:ext>
              </a:extLst>
            </p:cNvPr>
            <p:cNvSpPr/>
            <p:nvPr/>
          </p:nvSpPr>
          <p:spPr>
            <a:xfrm>
              <a:off x="4366325" y="5454171"/>
              <a:ext cx="1216" cy="1325"/>
            </a:xfrm>
            <a:custGeom>
              <a:avLst/>
              <a:gdLst>
                <a:gd name="connsiteX0" fmla="*/ 702 w 1216"/>
                <a:gd name="connsiteY0" fmla="*/ 1010 h 1325"/>
                <a:gd name="connsiteX1" fmla="*/ -514 w 1216"/>
                <a:gd name="connsiteY1" fmla="*/ -315 h 1325"/>
                <a:gd name="connsiteX2" fmla="*/ 702 w 1216"/>
                <a:gd name="connsiteY2" fmla="*/ 1010 h 1325"/>
              </a:gdLst>
              <a:ahLst/>
              <a:cxnLst>
                <a:cxn ang="0">
                  <a:pos x="connsiteX0" y="connsiteY0"/>
                </a:cxn>
                <a:cxn ang="0">
                  <a:pos x="connsiteX1" y="connsiteY1"/>
                </a:cxn>
                <a:cxn ang="0">
                  <a:pos x="connsiteX2" y="connsiteY2"/>
                </a:cxn>
              </a:cxnLst>
              <a:rect l="l" t="t" r="r" b="b"/>
              <a:pathLst>
                <a:path w="1216" h="1325">
                  <a:moveTo>
                    <a:pt x="702" y="1010"/>
                  </a:moveTo>
                  <a:cubicBezTo>
                    <a:pt x="48" y="898"/>
                    <a:pt x="-451" y="353"/>
                    <a:pt x="-514" y="-315"/>
                  </a:cubicBezTo>
                  <a:cubicBezTo>
                    <a:pt x="126" y="-174"/>
                    <a:pt x="625" y="356"/>
                    <a:pt x="702" y="1010"/>
                  </a:cubicBezTo>
                  <a:close/>
                </a:path>
              </a:pathLst>
            </a:custGeom>
            <a:solidFill>
              <a:srgbClr val="020202"/>
            </a:solidFill>
            <a:ln w="1557" cap="flat">
              <a:noFill/>
              <a:prstDash val="solid"/>
              <a:miter/>
            </a:ln>
          </p:spPr>
          <p:txBody>
            <a:bodyPr rtlCol="0" anchor="ctr"/>
            <a:lstStyle/>
            <a:p>
              <a:endParaRPr lang="es-CO"/>
            </a:p>
          </p:txBody>
        </p:sp>
        <p:sp>
          <p:nvSpPr>
            <p:cNvPr id="1340" name="Freeform: Shape 1339">
              <a:extLst>
                <a:ext uri="{FF2B5EF4-FFF2-40B4-BE49-F238E27FC236}">
                  <a16:creationId xmlns:a16="http://schemas.microsoft.com/office/drawing/2014/main" id="{5ECBD855-9B47-058D-277F-9A65F55D8646}"/>
                </a:ext>
              </a:extLst>
            </p:cNvPr>
            <p:cNvSpPr/>
            <p:nvPr/>
          </p:nvSpPr>
          <p:spPr>
            <a:xfrm>
              <a:off x="4365234" y="5452970"/>
              <a:ext cx="1200" cy="1309"/>
            </a:xfrm>
            <a:custGeom>
              <a:avLst/>
              <a:gdLst>
                <a:gd name="connsiteX0" fmla="*/ 687 w 1200"/>
                <a:gd name="connsiteY0" fmla="*/ 995 h 1309"/>
                <a:gd name="connsiteX1" fmla="*/ -514 w 1200"/>
                <a:gd name="connsiteY1" fmla="*/ -315 h 1309"/>
                <a:gd name="connsiteX2" fmla="*/ 687 w 1200"/>
                <a:gd name="connsiteY2" fmla="*/ 995 h 1309"/>
              </a:gdLst>
              <a:ahLst/>
              <a:cxnLst>
                <a:cxn ang="0">
                  <a:pos x="connsiteX0" y="connsiteY0"/>
                </a:cxn>
                <a:cxn ang="0">
                  <a:pos x="connsiteX1" y="connsiteY1"/>
                </a:cxn>
                <a:cxn ang="0">
                  <a:pos x="connsiteX2" y="connsiteY2"/>
                </a:cxn>
              </a:cxnLst>
              <a:rect l="l" t="t" r="r" b="b"/>
              <a:pathLst>
                <a:path w="1200" h="1309">
                  <a:moveTo>
                    <a:pt x="687" y="995"/>
                  </a:moveTo>
                  <a:cubicBezTo>
                    <a:pt x="32" y="883"/>
                    <a:pt x="-451" y="345"/>
                    <a:pt x="-514" y="-315"/>
                  </a:cubicBezTo>
                  <a:cubicBezTo>
                    <a:pt x="110" y="-153"/>
                    <a:pt x="578" y="360"/>
                    <a:pt x="687" y="995"/>
                  </a:cubicBezTo>
                  <a:close/>
                </a:path>
              </a:pathLst>
            </a:custGeom>
            <a:solidFill>
              <a:srgbClr val="020202"/>
            </a:solidFill>
            <a:ln w="1557" cap="flat">
              <a:noFill/>
              <a:prstDash val="solid"/>
              <a:miter/>
            </a:ln>
          </p:spPr>
          <p:txBody>
            <a:bodyPr rtlCol="0" anchor="ctr"/>
            <a:lstStyle/>
            <a:p>
              <a:endParaRPr lang="es-CO"/>
            </a:p>
          </p:txBody>
        </p:sp>
        <p:sp>
          <p:nvSpPr>
            <p:cNvPr id="1341" name="Freeform: Shape 1340">
              <a:extLst>
                <a:ext uri="{FF2B5EF4-FFF2-40B4-BE49-F238E27FC236}">
                  <a16:creationId xmlns:a16="http://schemas.microsoft.com/office/drawing/2014/main" id="{95AC1084-EB93-2251-4891-CD1BAB5FB16B}"/>
                </a:ext>
              </a:extLst>
            </p:cNvPr>
            <p:cNvSpPr/>
            <p:nvPr/>
          </p:nvSpPr>
          <p:spPr>
            <a:xfrm>
              <a:off x="4364143" y="5451785"/>
              <a:ext cx="1184" cy="1278"/>
            </a:xfrm>
            <a:custGeom>
              <a:avLst/>
              <a:gdLst>
                <a:gd name="connsiteX0" fmla="*/ 671 w 1184"/>
                <a:gd name="connsiteY0" fmla="*/ 964 h 1278"/>
                <a:gd name="connsiteX1" fmla="*/ -514 w 1184"/>
                <a:gd name="connsiteY1" fmla="*/ -315 h 1278"/>
                <a:gd name="connsiteX2" fmla="*/ 671 w 1184"/>
                <a:gd name="connsiteY2" fmla="*/ 964 h 1278"/>
              </a:gdLst>
              <a:ahLst/>
              <a:cxnLst>
                <a:cxn ang="0">
                  <a:pos x="connsiteX0" y="connsiteY0"/>
                </a:cxn>
                <a:cxn ang="0">
                  <a:pos x="connsiteX1" y="connsiteY1"/>
                </a:cxn>
                <a:cxn ang="0">
                  <a:pos x="connsiteX2" y="connsiteY2"/>
                </a:cxn>
              </a:cxnLst>
              <a:rect l="l" t="t" r="r" b="b"/>
              <a:pathLst>
                <a:path w="1184" h="1278">
                  <a:moveTo>
                    <a:pt x="671" y="964"/>
                  </a:moveTo>
                  <a:cubicBezTo>
                    <a:pt x="32" y="844"/>
                    <a:pt x="-436" y="326"/>
                    <a:pt x="-514" y="-315"/>
                  </a:cubicBezTo>
                  <a:cubicBezTo>
                    <a:pt x="79" y="-128"/>
                    <a:pt x="531" y="359"/>
                    <a:pt x="671" y="964"/>
                  </a:cubicBezTo>
                  <a:close/>
                </a:path>
              </a:pathLst>
            </a:custGeom>
            <a:solidFill>
              <a:srgbClr val="020202"/>
            </a:solidFill>
            <a:ln w="1557" cap="flat">
              <a:noFill/>
              <a:prstDash val="solid"/>
              <a:miter/>
            </a:ln>
          </p:spPr>
          <p:txBody>
            <a:bodyPr rtlCol="0" anchor="ctr"/>
            <a:lstStyle/>
            <a:p>
              <a:endParaRPr lang="es-CO"/>
            </a:p>
          </p:txBody>
        </p:sp>
        <p:sp>
          <p:nvSpPr>
            <p:cNvPr id="1342" name="Freeform: Shape 1341">
              <a:extLst>
                <a:ext uri="{FF2B5EF4-FFF2-40B4-BE49-F238E27FC236}">
                  <a16:creationId xmlns:a16="http://schemas.microsoft.com/office/drawing/2014/main" id="{6C19DE57-4693-10A5-D7D2-47B187788D37}"/>
                </a:ext>
              </a:extLst>
            </p:cNvPr>
            <p:cNvSpPr/>
            <p:nvPr/>
          </p:nvSpPr>
          <p:spPr>
            <a:xfrm>
              <a:off x="4357065" y="5443788"/>
              <a:ext cx="1247" cy="1309"/>
            </a:xfrm>
            <a:custGeom>
              <a:avLst/>
              <a:gdLst>
                <a:gd name="connsiteX0" fmla="*/ 734 w 1247"/>
                <a:gd name="connsiteY0" fmla="*/ 995 h 1309"/>
                <a:gd name="connsiteX1" fmla="*/ -514 w 1247"/>
                <a:gd name="connsiteY1" fmla="*/ -315 h 1309"/>
                <a:gd name="connsiteX2" fmla="*/ 734 w 1247"/>
                <a:gd name="connsiteY2" fmla="*/ 995 h 1309"/>
              </a:gdLst>
              <a:ahLst/>
              <a:cxnLst>
                <a:cxn ang="0">
                  <a:pos x="connsiteX0" y="connsiteY0"/>
                </a:cxn>
                <a:cxn ang="0">
                  <a:pos x="connsiteX1" y="connsiteY1"/>
                </a:cxn>
                <a:cxn ang="0">
                  <a:pos x="connsiteX2" y="connsiteY2"/>
                </a:cxn>
              </a:cxnLst>
              <a:rect l="l" t="t" r="r" b="b"/>
              <a:pathLst>
                <a:path w="1247" h="1309">
                  <a:moveTo>
                    <a:pt x="734" y="995"/>
                  </a:moveTo>
                  <a:cubicBezTo>
                    <a:pt x="79" y="869"/>
                    <a:pt x="-420" y="343"/>
                    <a:pt x="-514" y="-315"/>
                  </a:cubicBezTo>
                  <a:cubicBezTo>
                    <a:pt x="141" y="-188"/>
                    <a:pt x="640" y="337"/>
                    <a:pt x="734" y="995"/>
                  </a:cubicBezTo>
                  <a:close/>
                </a:path>
              </a:pathLst>
            </a:custGeom>
            <a:solidFill>
              <a:srgbClr val="020202"/>
            </a:solidFill>
            <a:ln w="1557" cap="flat">
              <a:noFill/>
              <a:prstDash val="solid"/>
              <a:miter/>
            </a:ln>
          </p:spPr>
          <p:txBody>
            <a:bodyPr rtlCol="0" anchor="ctr"/>
            <a:lstStyle/>
            <a:p>
              <a:endParaRPr lang="es-CO"/>
            </a:p>
          </p:txBody>
        </p:sp>
        <p:sp>
          <p:nvSpPr>
            <p:cNvPr id="1343" name="Freeform: Shape 1342">
              <a:extLst>
                <a:ext uri="{FF2B5EF4-FFF2-40B4-BE49-F238E27FC236}">
                  <a16:creationId xmlns:a16="http://schemas.microsoft.com/office/drawing/2014/main" id="{96E59AFC-252B-5773-0D5C-A058F1AF1ADD}"/>
                </a:ext>
              </a:extLst>
            </p:cNvPr>
            <p:cNvSpPr/>
            <p:nvPr/>
          </p:nvSpPr>
          <p:spPr>
            <a:xfrm>
              <a:off x="4355927" y="5442618"/>
              <a:ext cx="1247" cy="1293"/>
            </a:xfrm>
            <a:custGeom>
              <a:avLst/>
              <a:gdLst>
                <a:gd name="connsiteX0" fmla="*/ 733 w 1247"/>
                <a:gd name="connsiteY0" fmla="*/ 979 h 1293"/>
                <a:gd name="connsiteX1" fmla="*/ -514 w 1247"/>
                <a:gd name="connsiteY1" fmla="*/ -315 h 1293"/>
                <a:gd name="connsiteX2" fmla="*/ 733 w 1247"/>
                <a:gd name="connsiteY2" fmla="*/ 979 h 1293"/>
              </a:gdLst>
              <a:ahLst/>
              <a:cxnLst>
                <a:cxn ang="0">
                  <a:pos x="connsiteX0" y="connsiteY0"/>
                </a:cxn>
                <a:cxn ang="0">
                  <a:pos x="connsiteX1" y="connsiteY1"/>
                </a:cxn>
                <a:cxn ang="0">
                  <a:pos x="connsiteX2" y="connsiteY2"/>
                </a:cxn>
              </a:cxnLst>
              <a:rect l="l" t="t" r="r" b="b"/>
              <a:pathLst>
                <a:path w="1247" h="1293">
                  <a:moveTo>
                    <a:pt x="733" y="979"/>
                  </a:moveTo>
                  <a:cubicBezTo>
                    <a:pt x="79" y="855"/>
                    <a:pt x="-420" y="337"/>
                    <a:pt x="-514" y="-315"/>
                  </a:cubicBezTo>
                  <a:cubicBezTo>
                    <a:pt x="141" y="-190"/>
                    <a:pt x="640" y="328"/>
                    <a:pt x="733" y="979"/>
                  </a:cubicBezTo>
                  <a:close/>
                </a:path>
              </a:pathLst>
            </a:custGeom>
            <a:solidFill>
              <a:srgbClr val="020202"/>
            </a:solidFill>
            <a:ln w="1557" cap="flat">
              <a:noFill/>
              <a:prstDash val="solid"/>
              <a:miter/>
            </a:ln>
          </p:spPr>
          <p:txBody>
            <a:bodyPr rtlCol="0" anchor="ctr"/>
            <a:lstStyle/>
            <a:p>
              <a:endParaRPr lang="es-CO"/>
            </a:p>
          </p:txBody>
        </p:sp>
        <p:sp>
          <p:nvSpPr>
            <p:cNvPr id="1344" name="Freeform: Shape 1343">
              <a:extLst>
                <a:ext uri="{FF2B5EF4-FFF2-40B4-BE49-F238E27FC236}">
                  <a16:creationId xmlns:a16="http://schemas.microsoft.com/office/drawing/2014/main" id="{70520725-E638-D3AB-8D4F-5C07062327B3}"/>
                </a:ext>
              </a:extLst>
            </p:cNvPr>
            <p:cNvSpPr/>
            <p:nvPr/>
          </p:nvSpPr>
          <p:spPr>
            <a:xfrm>
              <a:off x="4354820" y="5441465"/>
              <a:ext cx="1262" cy="1278"/>
            </a:xfrm>
            <a:custGeom>
              <a:avLst/>
              <a:gdLst>
                <a:gd name="connsiteX0" fmla="*/ 749 w 1262"/>
                <a:gd name="connsiteY0" fmla="*/ 964 h 1278"/>
                <a:gd name="connsiteX1" fmla="*/ -514 w 1262"/>
                <a:gd name="connsiteY1" fmla="*/ -315 h 1278"/>
                <a:gd name="connsiteX2" fmla="*/ 749 w 1262"/>
                <a:gd name="connsiteY2" fmla="*/ 964 h 1278"/>
              </a:gdLst>
              <a:ahLst/>
              <a:cxnLst>
                <a:cxn ang="0">
                  <a:pos x="connsiteX0" y="connsiteY0"/>
                </a:cxn>
                <a:cxn ang="0">
                  <a:pos x="connsiteX1" y="connsiteY1"/>
                </a:cxn>
                <a:cxn ang="0">
                  <a:pos x="connsiteX2" y="connsiteY2"/>
                </a:cxn>
              </a:cxnLst>
              <a:rect l="l" t="t" r="r" b="b"/>
              <a:pathLst>
                <a:path w="1262" h="1278">
                  <a:moveTo>
                    <a:pt x="749" y="964"/>
                  </a:moveTo>
                  <a:cubicBezTo>
                    <a:pt x="94" y="847"/>
                    <a:pt x="-404" y="335"/>
                    <a:pt x="-514" y="-315"/>
                  </a:cubicBezTo>
                  <a:cubicBezTo>
                    <a:pt x="141" y="-198"/>
                    <a:pt x="640" y="314"/>
                    <a:pt x="749" y="964"/>
                  </a:cubicBezTo>
                  <a:close/>
                </a:path>
              </a:pathLst>
            </a:custGeom>
            <a:solidFill>
              <a:srgbClr val="020202"/>
            </a:solidFill>
            <a:ln w="1557" cap="flat">
              <a:noFill/>
              <a:prstDash val="solid"/>
              <a:miter/>
            </a:ln>
          </p:spPr>
          <p:txBody>
            <a:bodyPr rtlCol="0" anchor="ctr"/>
            <a:lstStyle/>
            <a:p>
              <a:endParaRPr lang="es-CO"/>
            </a:p>
          </p:txBody>
        </p:sp>
        <p:sp>
          <p:nvSpPr>
            <p:cNvPr id="1345" name="Freeform: Shape 1344">
              <a:extLst>
                <a:ext uri="{FF2B5EF4-FFF2-40B4-BE49-F238E27FC236}">
                  <a16:creationId xmlns:a16="http://schemas.microsoft.com/office/drawing/2014/main" id="{9F63B9AB-D249-969A-519E-C4680726DA8B}"/>
                </a:ext>
              </a:extLst>
            </p:cNvPr>
            <p:cNvSpPr/>
            <p:nvPr/>
          </p:nvSpPr>
          <p:spPr>
            <a:xfrm>
              <a:off x="4300505" y="5398749"/>
              <a:ext cx="1356" cy="1075"/>
            </a:xfrm>
            <a:custGeom>
              <a:avLst/>
              <a:gdLst>
                <a:gd name="connsiteX0" fmla="*/ 843 w 1356"/>
                <a:gd name="connsiteY0" fmla="*/ 761 h 1075"/>
                <a:gd name="connsiteX1" fmla="*/ -514 w 1356"/>
                <a:gd name="connsiteY1" fmla="*/ -315 h 1075"/>
                <a:gd name="connsiteX2" fmla="*/ 843 w 1356"/>
                <a:gd name="connsiteY2" fmla="*/ 761 h 1075"/>
              </a:gdLst>
              <a:ahLst/>
              <a:cxnLst>
                <a:cxn ang="0">
                  <a:pos x="connsiteX0" y="connsiteY0"/>
                </a:cxn>
                <a:cxn ang="0">
                  <a:pos x="connsiteX1" y="connsiteY1"/>
                </a:cxn>
                <a:cxn ang="0">
                  <a:pos x="connsiteX2" y="connsiteY2"/>
                </a:cxn>
              </a:cxnLst>
              <a:rect l="l" t="t" r="r" b="b"/>
              <a:pathLst>
                <a:path w="1356" h="1075">
                  <a:moveTo>
                    <a:pt x="843" y="761"/>
                  </a:moveTo>
                  <a:cubicBezTo>
                    <a:pt x="204" y="752"/>
                    <a:pt x="-358" y="310"/>
                    <a:pt x="-514" y="-315"/>
                  </a:cubicBezTo>
                  <a:cubicBezTo>
                    <a:pt x="110" y="-240"/>
                    <a:pt x="624" y="175"/>
                    <a:pt x="843" y="761"/>
                  </a:cubicBezTo>
                  <a:close/>
                </a:path>
              </a:pathLst>
            </a:custGeom>
            <a:solidFill>
              <a:srgbClr val="020202"/>
            </a:solidFill>
            <a:ln w="1557" cap="flat">
              <a:noFill/>
              <a:prstDash val="solid"/>
              <a:miter/>
            </a:ln>
          </p:spPr>
          <p:txBody>
            <a:bodyPr rtlCol="0" anchor="ctr"/>
            <a:lstStyle/>
            <a:p>
              <a:endParaRPr lang="es-CO"/>
            </a:p>
          </p:txBody>
        </p:sp>
        <p:sp>
          <p:nvSpPr>
            <p:cNvPr id="1346" name="Freeform: Shape 1345">
              <a:extLst>
                <a:ext uri="{FF2B5EF4-FFF2-40B4-BE49-F238E27FC236}">
                  <a16:creationId xmlns:a16="http://schemas.microsoft.com/office/drawing/2014/main" id="{26AAB327-D998-EFF2-90D1-91F6BBED7872}"/>
                </a:ext>
              </a:extLst>
            </p:cNvPr>
            <p:cNvSpPr/>
            <p:nvPr/>
          </p:nvSpPr>
          <p:spPr>
            <a:xfrm>
              <a:off x="4353620" y="5440311"/>
              <a:ext cx="1278" cy="1262"/>
            </a:xfrm>
            <a:custGeom>
              <a:avLst/>
              <a:gdLst>
                <a:gd name="connsiteX0" fmla="*/ 765 w 1278"/>
                <a:gd name="connsiteY0" fmla="*/ 948 h 1262"/>
                <a:gd name="connsiteX1" fmla="*/ -514 w 1278"/>
                <a:gd name="connsiteY1" fmla="*/ -315 h 1262"/>
                <a:gd name="connsiteX2" fmla="*/ 765 w 1278"/>
                <a:gd name="connsiteY2" fmla="*/ 948 h 1262"/>
              </a:gdLst>
              <a:ahLst/>
              <a:cxnLst>
                <a:cxn ang="0">
                  <a:pos x="connsiteX0" y="connsiteY0"/>
                </a:cxn>
                <a:cxn ang="0">
                  <a:pos x="connsiteX1" y="connsiteY1"/>
                </a:cxn>
                <a:cxn ang="0">
                  <a:pos x="connsiteX2" y="connsiteY2"/>
                </a:cxn>
              </a:cxnLst>
              <a:rect l="l" t="t" r="r" b="b"/>
              <a:pathLst>
                <a:path w="1278" h="1262">
                  <a:moveTo>
                    <a:pt x="765" y="948"/>
                  </a:moveTo>
                  <a:cubicBezTo>
                    <a:pt x="94" y="869"/>
                    <a:pt x="-420" y="349"/>
                    <a:pt x="-514" y="-315"/>
                  </a:cubicBezTo>
                  <a:cubicBezTo>
                    <a:pt x="141" y="-207"/>
                    <a:pt x="656" y="300"/>
                    <a:pt x="765" y="948"/>
                  </a:cubicBezTo>
                  <a:close/>
                </a:path>
              </a:pathLst>
            </a:custGeom>
            <a:solidFill>
              <a:srgbClr val="020202"/>
            </a:solidFill>
            <a:ln w="1557" cap="flat">
              <a:noFill/>
              <a:prstDash val="solid"/>
              <a:miter/>
            </a:ln>
          </p:spPr>
          <p:txBody>
            <a:bodyPr rtlCol="0" anchor="ctr"/>
            <a:lstStyle/>
            <a:p>
              <a:endParaRPr lang="es-CO"/>
            </a:p>
          </p:txBody>
        </p:sp>
        <p:sp>
          <p:nvSpPr>
            <p:cNvPr id="1347" name="Freeform: Shape 1346">
              <a:extLst>
                <a:ext uri="{FF2B5EF4-FFF2-40B4-BE49-F238E27FC236}">
                  <a16:creationId xmlns:a16="http://schemas.microsoft.com/office/drawing/2014/main" id="{D5D62421-1F7B-9623-5FCB-9FB4DBE5278F}"/>
                </a:ext>
              </a:extLst>
            </p:cNvPr>
            <p:cNvSpPr/>
            <p:nvPr/>
          </p:nvSpPr>
          <p:spPr>
            <a:xfrm>
              <a:off x="4352466" y="5439158"/>
              <a:ext cx="1262" cy="1278"/>
            </a:xfrm>
            <a:custGeom>
              <a:avLst/>
              <a:gdLst>
                <a:gd name="connsiteX0" fmla="*/ 749 w 1262"/>
                <a:gd name="connsiteY0" fmla="*/ 964 h 1278"/>
                <a:gd name="connsiteX1" fmla="*/ -514 w 1262"/>
                <a:gd name="connsiteY1" fmla="*/ -315 h 1278"/>
                <a:gd name="connsiteX2" fmla="*/ 749 w 1262"/>
                <a:gd name="connsiteY2" fmla="*/ 964 h 1278"/>
              </a:gdLst>
              <a:ahLst/>
              <a:cxnLst>
                <a:cxn ang="0">
                  <a:pos x="connsiteX0" y="connsiteY0"/>
                </a:cxn>
                <a:cxn ang="0">
                  <a:pos x="connsiteX1" y="connsiteY1"/>
                </a:cxn>
                <a:cxn ang="0">
                  <a:pos x="connsiteX2" y="connsiteY2"/>
                </a:cxn>
              </a:cxnLst>
              <a:rect l="l" t="t" r="r" b="b"/>
              <a:pathLst>
                <a:path w="1262" h="1278">
                  <a:moveTo>
                    <a:pt x="749" y="964"/>
                  </a:moveTo>
                  <a:cubicBezTo>
                    <a:pt x="94" y="847"/>
                    <a:pt x="-405" y="335"/>
                    <a:pt x="-514" y="-315"/>
                  </a:cubicBezTo>
                  <a:cubicBezTo>
                    <a:pt x="141" y="-198"/>
                    <a:pt x="640" y="314"/>
                    <a:pt x="749" y="964"/>
                  </a:cubicBezTo>
                  <a:close/>
                </a:path>
              </a:pathLst>
            </a:custGeom>
            <a:solidFill>
              <a:srgbClr val="020202"/>
            </a:solidFill>
            <a:ln w="1557" cap="flat">
              <a:noFill/>
              <a:prstDash val="solid"/>
              <a:miter/>
            </a:ln>
          </p:spPr>
          <p:txBody>
            <a:bodyPr rtlCol="0" anchor="ctr"/>
            <a:lstStyle/>
            <a:p>
              <a:endParaRPr lang="es-CO"/>
            </a:p>
          </p:txBody>
        </p:sp>
        <p:sp>
          <p:nvSpPr>
            <p:cNvPr id="1348" name="Freeform: Shape 1347">
              <a:extLst>
                <a:ext uri="{FF2B5EF4-FFF2-40B4-BE49-F238E27FC236}">
                  <a16:creationId xmlns:a16="http://schemas.microsoft.com/office/drawing/2014/main" id="{32C3EBA7-87FD-76F3-32F4-6F611B0DE0E8}"/>
                </a:ext>
              </a:extLst>
            </p:cNvPr>
            <p:cNvSpPr/>
            <p:nvPr/>
          </p:nvSpPr>
          <p:spPr>
            <a:xfrm>
              <a:off x="4351297" y="5438019"/>
              <a:ext cx="1278" cy="1262"/>
            </a:xfrm>
            <a:custGeom>
              <a:avLst/>
              <a:gdLst>
                <a:gd name="connsiteX0" fmla="*/ 765 w 1278"/>
                <a:gd name="connsiteY0" fmla="*/ 948 h 1262"/>
                <a:gd name="connsiteX1" fmla="*/ -514 w 1278"/>
                <a:gd name="connsiteY1" fmla="*/ -315 h 1262"/>
                <a:gd name="connsiteX2" fmla="*/ 765 w 1278"/>
                <a:gd name="connsiteY2" fmla="*/ 948 h 1262"/>
              </a:gdLst>
              <a:ahLst/>
              <a:cxnLst>
                <a:cxn ang="0">
                  <a:pos x="connsiteX0" y="connsiteY0"/>
                </a:cxn>
                <a:cxn ang="0">
                  <a:pos x="connsiteX1" y="connsiteY1"/>
                </a:cxn>
                <a:cxn ang="0">
                  <a:pos x="connsiteX2" y="connsiteY2"/>
                </a:cxn>
              </a:cxnLst>
              <a:rect l="l" t="t" r="r" b="b"/>
              <a:pathLst>
                <a:path w="1278" h="1262">
                  <a:moveTo>
                    <a:pt x="765" y="948"/>
                  </a:moveTo>
                  <a:cubicBezTo>
                    <a:pt x="110" y="841"/>
                    <a:pt x="-405" y="334"/>
                    <a:pt x="-514" y="-315"/>
                  </a:cubicBezTo>
                  <a:cubicBezTo>
                    <a:pt x="141" y="-207"/>
                    <a:pt x="656" y="300"/>
                    <a:pt x="765" y="948"/>
                  </a:cubicBezTo>
                  <a:close/>
                </a:path>
              </a:pathLst>
            </a:custGeom>
            <a:solidFill>
              <a:srgbClr val="020202"/>
            </a:solidFill>
            <a:ln w="1557" cap="flat">
              <a:noFill/>
              <a:prstDash val="solid"/>
              <a:miter/>
            </a:ln>
          </p:spPr>
          <p:txBody>
            <a:bodyPr rtlCol="0" anchor="ctr"/>
            <a:lstStyle/>
            <a:p>
              <a:endParaRPr lang="es-CO"/>
            </a:p>
          </p:txBody>
        </p:sp>
        <p:sp>
          <p:nvSpPr>
            <p:cNvPr id="1349" name="Freeform: Shape 1348">
              <a:extLst>
                <a:ext uri="{FF2B5EF4-FFF2-40B4-BE49-F238E27FC236}">
                  <a16:creationId xmlns:a16="http://schemas.microsoft.com/office/drawing/2014/main" id="{7DEEB3A0-1C85-EBA6-C42D-5D15A6E26E78}"/>
                </a:ext>
              </a:extLst>
            </p:cNvPr>
            <p:cNvSpPr/>
            <p:nvPr/>
          </p:nvSpPr>
          <p:spPr>
            <a:xfrm>
              <a:off x="4350112" y="5436881"/>
              <a:ext cx="1293" cy="1262"/>
            </a:xfrm>
            <a:custGeom>
              <a:avLst/>
              <a:gdLst>
                <a:gd name="connsiteX0" fmla="*/ 780 w 1293"/>
                <a:gd name="connsiteY0" fmla="*/ 948 h 1262"/>
                <a:gd name="connsiteX1" fmla="*/ -514 w 1293"/>
                <a:gd name="connsiteY1" fmla="*/ -315 h 1262"/>
                <a:gd name="connsiteX2" fmla="*/ 780 w 1293"/>
                <a:gd name="connsiteY2" fmla="*/ 948 h 1262"/>
              </a:gdLst>
              <a:ahLst/>
              <a:cxnLst>
                <a:cxn ang="0">
                  <a:pos x="connsiteX0" y="connsiteY0"/>
                </a:cxn>
                <a:cxn ang="0">
                  <a:pos x="connsiteX1" y="connsiteY1"/>
                </a:cxn>
                <a:cxn ang="0">
                  <a:pos x="connsiteX2" y="connsiteY2"/>
                </a:cxn>
              </a:cxnLst>
              <a:rect l="l" t="t" r="r" b="b"/>
              <a:pathLst>
                <a:path w="1293" h="1262">
                  <a:moveTo>
                    <a:pt x="780" y="948"/>
                  </a:moveTo>
                  <a:cubicBezTo>
                    <a:pt x="125" y="845"/>
                    <a:pt x="-389" y="339"/>
                    <a:pt x="-514" y="-315"/>
                  </a:cubicBezTo>
                  <a:cubicBezTo>
                    <a:pt x="157" y="-241"/>
                    <a:pt x="687" y="279"/>
                    <a:pt x="780" y="948"/>
                  </a:cubicBezTo>
                  <a:close/>
                </a:path>
              </a:pathLst>
            </a:custGeom>
            <a:solidFill>
              <a:srgbClr val="020202"/>
            </a:solidFill>
            <a:ln w="1557" cap="flat">
              <a:noFill/>
              <a:prstDash val="solid"/>
              <a:miter/>
            </a:ln>
          </p:spPr>
          <p:txBody>
            <a:bodyPr rtlCol="0" anchor="ctr"/>
            <a:lstStyle/>
            <a:p>
              <a:endParaRPr lang="es-CO"/>
            </a:p>
          </p:txBody>
        </p:sp>
        <p:sp>
          <p:nvSpPr>
            <p:cNvPr id="1350" name="Freeform: Shape 1349">
              <a:extLst>
                <a:ext uri="{FF2B5EF4-FFF2-40B4-BE49-F238E27FC236}">
                  <a16:creationId xmlns:a16="http://schemas.microsoft.com/office/drawing/2014/main" id="{3CC643CD-FDEE-5AA0-E03D-B78F6DE8C645}"/>
                </a:ext>
              </a:extLst>
            </p:cNvPr>
            <p:cNvSpPr/>
            <p:nvPr/>
          </p:nvSpPr>
          <p:spPr>
            <a:xfrm>
              <a:off x="4342145" y="5429866"/>
              <a:ext cx="1278" cy="1153"/>
            </a:xfrm>
            <a:custGeom>
              <a:avLst/>
              <a:gdLst>
                <a:gd name="connsiteX0" fmla="*/ 765 w 1278"/>
                <a:gd name="connsiteY0" fmla="*/ 839 h 1153"/>
                <a:gd name="connsiteX1" fmla="*/ -514 w 1278"/>
                <a:gd name="connsiteY1" fmla="*/ -315 h 1153"/>
              </a:gdLst>
              <a:ahLst/>
              <a:cxnLst>
                <a:cxn ang="0">
                  <a:pos x="connsiteX0" y="connsiteY0"/>
                </a:cxn>
                <a:cxn ang="0">
                  <a:pos x="connsiteX1" y="connsiteY1"/>
                </a:cxn>
              </a:cxnLst>
              <a:rect l="l" t="t" r="r" b="b"/>
              <a:pathLst>
                <a:path w="1278" h="1153">
                  <a:moveTo>
                    <a:pt x="765" y="839"/>
                  </a:moveTo>
                  <a:cubicBezTo>
                    <a:pt x="141" y="745"/>
                    <a:pt x="-358" y="292"/>
                    <a:pt x="-514" y="-315"/>
                  </a:cubicBezTo>
                  <a:close/>
                </a:path>
              </a:pathLst>
            </a:custGeom>
            <a:solidFill>
              <a:srgbClr val="020202"/>
            </a:solidFill>
            <a:ln w="1557" cap="flat">
              <a:noFill/>
              <a:prstDash val="solid"/>
              <a:miter/>
            </a:ln>
          </p:spPr>
          <p:txBody>
            <a:bodyPr rtlCol="0" anchor="ctr"/>
            <a:lstStyle/>
            <a:p>
              <a:endParaRPr lang="es-CO"/>
            </a:p>
          </p:txBody>
        </p:sp>
        <p:sp>
          <p:nvSpPr>
            <p:cNvPr id="1351" name="Freeform: Shape 1350">
              <a:extLst>
                <a:ext uri="{FF2B5EF4-FFF2-40B4-BE49-F238E27FC236}">
                  <a16:creationId xmlns:a16="http://schemas.microsoft.com/office/drawing/2014/main" id="{25BE2EDD-3818-6298-94A3-23E163FD0E32}"/>
                </a:ext>
              </a:extLst>
            </p:cNvPr>
            <p:cNvSpPr/>
            <p:nvPr/>
          </p:nvSpPr>
          <p:spPr>
            <a:xfrm>
              <a:off x="4340898" y="5428775"/>
              <a:ext cx="1340" cy="1184"/>
            </a:xfrm>
            <a:custGeom>
              <a:avLst/>
              <a:gdLst>
                <a:gd name="connsiteX0" fmla="*/ 827 w 1340"/>
                <a:gd name="connsiteY0" fmla="*/ 870 h 1184"/>
                <a:gd name="connsiteX1" fmla="*/ -514 w 1340"/>
                <a:gd name="connsiteY1" fmla="*/ -315 h 1184"/>
                <a:gd name="connsiteX2" fmla="*/ 827 w 1340"/>
                <a:gd name="connsiteY2" fmla="*/ 870 h 1184"/>
              </a:gdLst>
              <a:ahLst/>
              <a:cxnLst>
                <a:cxn ang="0">
                  <a:pos x="connsiteX0" y="connsiteY0"/>
                </a:cxn>
                <a:cxn ang="0">
                  <a:pos x="connsiteX1" y="connsiteY1"/>
                </a:cxn>
                <a:cxn ang="0">
                  <a:pos x="connsiteX2" y="connsiteY2"/>
                </a:cxn>
              </a:cxnLst>
              <a:rect l="l" t="t" r="r" b="b"/>
              <a:pathLst>
                <a:path w="1340" h="1184">
                  <a:moveTo>
                    <a:pt x="827" y="870"/>
                  </a:moveTo>
                  <a:cubicBezTo>
                    <a:pt x="172" y="797"/>
                    <a:pt x="-358" y="323"/>
                    <a:pt x="-514" y="-315"/>
                  </a:cubicBezTo>
                  <a:cubicBezTo>
                    <a:pt x="141" y="-241"/>
                    <a:pt x="671" y="232"/>
                    <a:pt x="827" y="870"/>
                  </a:cubicBezTo>
                  <a:close/>
                </a:path>
              </a:pathLst>
            </a:custGeom>
            <a:solidFill>
              <a:srgbClr val="020202"/>
            </a:solidFill>
            <a:ln w="1557" cap="flat">
              <a:noFill/>
              <a:prstDash val="solid"/>
              <a:miter/>
            </a:ln>
          </p:spPr>
          <p:txBody>
            <a:bodyPr rtlCol="0" anchor="ctr"/>
            <a:lstStyle/>
            <a:p>
              <a:endParaRPr lang="es-CO"/>
            </a:p>
          </p:txBody>
        </p:sp>
        <p:sp>
          <p:nvSpPr>
            <p:cNvPr id="1352" name="Freeform: Shape 1351">
              <a:extLst>
                <a:ext uri="{FF2B5EF4-FFF2-40B4-BE49-F238E27FC236}">
                  <a16:creationId xmlns:a16="http://schemas.microsoft.com/office/drawing/2014/main" id="{8708C1F7-643C-7C6E-5BC2-BEC25918500B}"/>
                </a:ext>
              </a:extLst>
            </p:cNvPr>
            <p:cNvSpPr/>
            <p:nvPr/>
          </p:nvSpPr>
          <p:spPr>
            <a:xfrm>
              <a:off x="4336268" y="5425329"/>
              <a:ext cx="1371" cy="1106"/>
            </a:xfrm>
            <a:custGeom>
              <a:avLst/>
              <a:gdLst>
                <a:gd name="connsiteX0" fmla="*/ 858 w 1371"/>
                <a:gd name="connsiteY0" fmla="*/ 792 h 1106"/>
                <a:gd name="connsiteX1" fmla="*/ -514 w 1371"/>
                <a:gd name="connsiteY1" fmla="*/ -315 h 1106"/>
                <a:gd name="connsiteX2" fmla="*/ 858 w 1371"/>
                <a:gd name="connsiteY2" fmla="*/ 792 h 1106"/>
              </a:gdLst>
              <a:ahLst/>
              <a:cxnLst>
                <a:cxn ang="0">
                  <a:pos x="connsiteX0" y="connsiteY0"/>
                </a:cxn>
                <a:cxn ang="0">
                  <a:pos x="connsiteX1" y="connsiteY1"/>
                </a:cxn>
                <a:cxn ang="0">
                  <a:pos x="connsiteX2" y="connsiteY2"/>
                </a:cxn>
              </a:cxnLst>
              <a:rect l="l" t="t" r="r" b="b"/>
              <a:pathLst>
                <a:path w="1371" h="1106">
                  <a:moveTo>
                    <a:pt x="858" y="792"/>
                  </a:moveTo>
                  <a:cubicBezTo>
                    <a:pt x="203" y="775"/>
                    <a:pt x="-358" y="321"/>
                    <a:pt x="-514" y="-315"/>
                  </a:cubicBezTo>
                  <a:cubicBezTo>
                    <a:pt x="125" y="-265"/>
                    <a:pt x="671" y="175"/>
                    <a:pt x="858" y="792"/>
                  </a:cubicBezTo>
                  <a:close/>
                </a:path>
              </a:pathLst>
            </a:custGeom>
            <a:solidFill>
              <a:srgbClr val="020202"/>
            </a:solidFill>
            <a:ln w="1557" cap="flat">
              <a:noFill/>
              <a:prstDash val="solid"/>
              <a:miter/>
            </a:ln>
          </p:spPr>
          <p:txBody>
            <a:bodyPr rtlCol="0" anchor="ctr"/>
            <a:lstStyle/>
            <a:p>
              <a:endParaRPr lang="es-CO"/>
            </a:p>
          </p:txBody>
        </p:sp>
        <p:sp>
          <p:nvSpPr>
            <p:cNvPr id="1353" name="Freeform: Shape 1352">
              <a:extLst>
                <a:ext uri="{FF2B5EF4-FFF2-40B4-BE49-F238E27FC236}">
                  <a16:creationId xmlns:a16="http://schemas.microsoft.com/office/drawing/2014/main" id="{0F2E395C-74B7-3375-4629-CDD8F7718399}"/>
                </a:ext>
              </a:extLst>
            </p:cNvPr>
            <p:cNvSpPr/>
            <p:nvPr/>
          </p:nvSpPr>
          <p:spPr>
            <a:xfrm>
              <a:off x="4332885" y="5423007"/>
              <a:ext cx="1371" cy="1075"/>
            </a:xfrm>
            <a:custGeom>
              <a:avLst/>
              <a:gdLst>
                <a:gd name="connsiteX0" fmla="*/ 858 w 1371"/>
                <a:gd name="connsiteY0" fmla="*/ 761 h 1075"/>
                <a:gd name="connsiteX1" fmla="*/ -514 w 1371"/>
                <a:gd name="connsiteY1" fmla="*/ -315 h 1075"/>
                <a:gd name="connsiteX2" fmla="*/ 858 w 1371"/>
                <a:gd name="connsiteY2" fmla="*/ 761 h 1075"/>
              </a:gdLst>
              <a:ahLst/>
              <a:cxnLst>
                <a:cxn ang="0">
                  <a:pos x="connsiteX0" y="connsiteY0"/>
                </a:cxn>
                <a:cxn ang="0">
                  <a:pos x="connsiteX1" y="connsiteY1"/>
                </a:cxn>
                <a:cxn ang="0">
                  <a:pos x="connsiteX2" y="connsiteY2"/>
                </a:cxn>
              </a:cxnLst>
              <a:rect l="l" t="t" r="r" b="b"/>
              <a:pathLst>
                <a:path w="1371" h="1075">
                  <a:moveTo>
                    <a:pt x="858" y="761"/>
                  </a:moveTo>
                  <a:cubicBezTo>
                    <a:pt x="219" y="749"/>
                    <a:pt x="-342" y="309"/>
                    <a:pt x="-514" y="-315"/>
                  </a:cubicBezTo>
                  <a:cubicBezTo>
                    <a:pt x="110" y="-243"/>
                    <a:pt x="640" y="173"/>
                    <a:pt x="858" y="761"/>
                  </a:cubicBezTo>
                  <a:close/>
                </a:path>
              </a:pathLst>
            </a:custGeom>
            <a:solidFill>
              <a:srgbClr val="020202"/>
            </a:solidFill>
            <a:ln w="1557" cap="flat">
              <a:noFill/>
              <a:prstDash val="solid"/>
              <a:miter/>
            </a:ln>
          </p:spPr>
          <p:txBody>
            <a:bodyPr rtlCol="0" anchor="ctr"/>
            <a:lstStyle/>
            <a:p>
              <a:endParaRPr lang="es-CO"/>
            </a:p>
          </p:txBody>
        </p:sp>
        <p:sp>
          <p:nvSpPr>
            <p:cNvPr id="1354" name="Freeform: Shape 1353">
              <a:extLst>
                <a:ext uri="{FF2B5EF4-FFF2-40B4-BE49-F238E27FC236}">
                  <a16:creationId xmlns:a16="http://schemas.microsoft.com/office/drawing/2014/main" id="{5B1E4BD4-C8E9-F006-1FDB-179DB725E7F9}"/>
                </a:ext>
              </a:extLst>
            </p:cNvPr>
            <p:cNvSpPr/>
            <p:nvPr/>
          </p:nvSpPr>
          <p:spPr>
            <a:xfrm>
              <a:off x="4324794" y="5416038"/>
              <a:ext cx="1309" cy="1138"/>
            </a:xfrm>
            <a:custGeom>
              <a:avLst/>
              <a:gdLst>
                <a:gd name="connsiteX0" fmla="*/ 796 w 1309"/>
                <a:gd name="connsiteY0" fmla="*/ 823 h 1138"/>
                <a:gd name="connsiteX1" fmla="*/ -514 w 1309"/>
                <a:gd name="connsiteY1" fmla="*/ -315 h 1138"/>
                <a:gd name="connsiteX2" fmla="*/ 796 w 1309"/>
                <a:gd name="connsiteY2" fmla="*/ 823 h 1138"/>
              </a:gdLst>
              <a:ahLst/>
              <a:cxnLst>
                <a:cxn ang="0">
                  <a:pos x="connsiteX0" y="connsiteY0"/>
                </a:cxn>
                <a:cxn ang="0">
                  <a:pos x="connsiteX1" y="connsiteY1"/>
                </a:cxn>
                <a:cxn ang="0">
                  <a:pos x="connsiteX2" y="connsiteY2"/>
                </a:cxn>
              </a:cxnLst>
              <a:rect l="l" t="t" r="r" b="b"/>
              <a:pathLst>
                <a:path w="1309" h="1138">
                  <a:moveTo>
                    <a:pt x="796" y="823"/>
                  </a:moveTo>
                  <a:cubicBezTo>
                    <a:pt x="157" y="786"/>
                    <a:pt x="-389" y="318"/>
                    <a:pt x="-514" y="-315"/>
                  </a:cubicBezTo>
                  <a:cubicBezTo>
                    <a:pt x="94" y="-198"/>
                    <a:pt x="593" y="237"/>
                    <a:pt x="796" y="823"/>
                  </a:cubicBezTo>
                  <a:close/>
                </a:path>
              </a:pathLst>
            </a:custGeom>
            <a:solidFill>
              <a:srgbClr val="020202"/>
            </a:solidFill>
            <a:ln w="1557" cap="flat">
              <a:noFill/>
              <a:prstDash val="solid"/>
              <a:miter/>
            </a:ln>
          </p:spPr>
          <p:txBody>
            <a:bodyPr rtlCol="0" anchor="ctr"/>
            <a:lstStyle/>
            <a:p>
              <a:endParaRPr lang="es-CO"/>
            </a:p>
          </p:txBody>
        </p:sp>
        <p:sp>
          <p:nvSpPr>
            <p:cNvPr id="1355" name="Freeform: Shape 1354">
              <a:extLst>
                <a:ext uri="{FF2B5EF4-FFF2-40B4-BE49-F238E27FC236}">
                  <a16:creationId xmlns:a16="http://schemas.microsoft.com/office/drawing/2014/main" id="{4D4B4845-0063-4CCE-6335-F27344BF1BFB}"/>
                </a:ext>
              </a:extLst>
            </p:cNvPr>
            <p:cNvSpPr/>
            <p:nvPr/>
          </p:nvSpPr>
          <p:spPr>
            <a:xfrm>
              <a:off x="4323562" y="5414947"/>
              <a:ext cx="1340" cy="1184"/>
            </a:xfrm>
            <a:custGeom>
              <a:avLst/>
              <a:gdLst>
                <a:gd name="connsiteX0" fmla="*/ 827 w 1340"/>
                <a:gd name="connsiteY0" fmla="*/ 870 h 1184"/>
                <a:gd name="connsiteX1" fmla="*/ -514 w 1340"/>
                <a:gd name="connsiteY1" fmla="*/ -315 h 1184"/>
                <a:gd name="connsiteX2" fmla="*/ 827 w 1340"/>
                <a:gd name="connsiteY2" fmla="*/ 870 h 1184"/>
              </a:gdLst>
              <a:ahLst/>
              <a:cxnLst>
                <a:cxn ang="0">
                  <a:pos x="connsiteX0" y="connsiteY0"/>
                </a:cxn>
                <a:cxn ang="0">
                  <a:pos x="connsiteX1" y="connsiteY1"/>
                </a:cxn>
                <a:cxn ang="0">
                  <a:pos x="connsiteX2" y="connsiteY2"/>
                </a:cxn>
              </a:cxnLst>
              <a:rect l="l" t="t" r="r" b="b"/>
              <a:pathLst>
                <a:path w="1340" h="1184">
                  <a:moveTo>
                    <a:pt x="827" y="870"/>
                  </a:moveTo>
                  <a:cubicBezTo>
                    <a:pt x="172" y="797"/>
                    <a:pt x="-358" y="323"/>
                    <a:pt x="-514" y="-315"/>
                  </a:cubicBezTo>
                  <a:cubicBezTo>
                    <a:pt x="141" y="-241"/>
                    <a:pt x="671" y="232"/>
                    <a:pt x="827" y="870"/>
                  </a:cubicBezTo>
                  <a:close/>
                </a:path>
              </a:pathLst>
            </a:custGeom>
            <a:solidFill>
              <a:srgbClr val="020202"/>
            </a:solidFill>
            <a:ln w="1557" cap="flat">
              <a:noFill/>
              <a:prstDash val="solid"/>
              <a:miter/>
            </a:ln>
          </p:spPr>
          <p:txBody>
            <a:bodyPr rtlCol="0" anchor="ctr"/>
            <a:lstStyle/>
            <a:p>
              <a:endParaRPr lang="es-CO"/>
            </a:p>
          </p:txBody>
        </p:sp>
        <p:sp>
          <p:nvSpPr>
            <p:cNvPr id="1356" name="Freeform: Shape 1355">
              <a:extLst>
                <a:ext uri="{FF2B5EF4-FFF2-40B4-BE49-F238E27FC236}">
                  <a16:creationId xmlns:a16="http://schemas.microsoft.com/office/drawing/2014/main" id="{8AC4FED0-5B89-DA7C-F5F4-5769F1BD5C2D}"/>
                </a:ext>
              </a:extLst>
            </p:cNvPr>
            <p:cNvSpPr/>
            <p:nvPr/>
          </p:nvSpPr>
          <p:spPr>
            <a:xfrm>
              <a:off x="4424213" y="6334067"/>
              <a:ext cx="184813" cy="441254"/>
            </a:xfrm>
            <a:custGeom>
              <a:avLst/>
              <a:gdLst>
                <a:gd name="connsiteX0" fmla="*/ 5329 w 184813"/>
                <a:gd name="connsiteY0" fmla="*/ 440867 h 441254"/>
                <a:gd name="connsiteX1" fmla="*/ 3365 w 184813"/>
                <a:gd name="connsiteY1" fmla="*/ 437359 h 441254"/>
                <a:gd name="connsiteX2" fmla="*/ -454 w 184813"/>
                <a:gd name="connsiteY2" fmla="*/ 424638 h 441254"/>
                <a:gd name="connsiteX3" fmla="*/ 6312 w 184813"/>
                <a:gd name="connsiteY3" fmla="*/ 413304 h 441254"/>
                <a:gd name="connsiteX4" fmla="*/ 14683 w 184813"/>
                <a:gd name="connsiteY4" fmla="*/ 409469 h 441254"/>
                <a:gd name="connsiteX5" fmla="*/ 56464 w 184813"/>
                <a:gd name="connsiteY5" fmla="*/ 385773 h 441254"/>
                <a:gd name="connsiteX6" fmla="*/ 72568 w 184813"/>
                <a:gd name="connsiteY6" fmla="*/ 371898 h 441254"/>
                <a:gd name="connsiteX7" fmla="*/ 94596 w 184813"/>
                <a:gd name="connsiteY7" fmla="*/ 342511 h 441254"/>
                <a:gd name="connsiteX8" fmla="*/ 108066 w 184813"/>
                <a:gd name="connsiteY8" fmla="*/ 303630 h 441254"/>
                <a:gd name="connsiteX9" fmla="*/ 112416 w 184813"/>
                <a:gd name="connsiteY9" fmla="*/ 280557 h 441254"/>
                <a:gd name="connsiteX10" fmla="*/ 113897 w 184813"/>
                <a:gd name="connsiteY10" fmla="*/ 265716 h 441254"/>
                <a:gd name="connsiteX11" fmla="*/ 115939 w 184813"/>
                <a:gd name="connsiteY11" fmla="*/ 231933 h 441254"/>
                <a:gd name="connsiteX12" fmla="*/ 121052 w 184813"/>
                <a:gd name="connsiteY12" fmla="*/ 192163 h 441254"/>
                <a:gd name="connsiteX13" fmla="*/ 128146 w 184813"/>
                <a:gd name="connsiteY13" fmla="*/ 157351 h 441254"/>
                <a:gd name="connsiteX14" fmla="*/ 136720 w 184813"/>
                <a:gd name="connsiteY14" fmla="*/ 115820 h 441254"/>
                <a:gd name="connsiteX15" fmla="*/ 143954 w 184813"/>
                <a:gd name="connsiteY15" fmla="*/ 70610 h 441254"/>
                <a:gd name="connsiteX16" fmla="*/ 157626 w 184813"/>
                <a:gd name="connsiteY16" fmla="*/ 25571 h 441254"/>
                <a:gd name="connsiteX17" fmla="*/ 164205 w 184813"/>
                <a:gd name="connsiteY17" fmla="*/ 12164 h 441254"/>
                <a:gd name="connsiteX18" fmla="*/ 184300 w 184813"/>
                <a:gd name="connsiteY18" fmla="*/ -308 h 441254"/>
                <a:gd name="connsiteX19" fmla="*/ 174463 w 184813"/>
                <a:gd name="connsiteY19" fmla="*/ 53180 h 441254"/>
                <a:gd name="connsiteX20" fmla="*/ 170207 w 184813"/>
                <a:gd name="connsiteY20" fmla="*/ 80899 h 441254"/>
                <a:gd name="connsiteX21" fmla="*/ 163971 w 184813"/>
                <a:gd name="connsiteY21" fmla="*/ 118158 h 441254"/>
                <a:gd name="connsiteX22" fmla="*/ 155303 w 184813"/>
                <a:gd name="connsiteY22" fmla="*/ 160781 h 441254"/>
                <a:gd name="connsiteX23" fmla="*/ 150018 w 184813"/>
                <a:gd name="connsiteY23" fmla="*/ 188344 h 441254"/>
                <a:gd name="connsiteX24" fmla="*/ 148787 w 184813"/>
                <a:gd name="connsiteY24" fmla="*/ 199116 h 441254"/>
                <a:gd name="connsiteX25" fmla="*/ 144344 w 184813"/>
                <a:gd name="connsiteY25" fmla="*/ 222750 h 441254"/>
                <a:gd name="connsiteX26" fmla="*/ 142660 w 184813"/>
                <a:gd name="connsiteY26" fmla="*/ 237545 h 441254"/>
                <a:gd name="connsiteX27" fmla="*/ 141366 w 184813"/>
                <a:gd name="connsiteY27" fmla="*/ 267976 h 441254"/>
                <a:gd name="connsiteX28" fmla="*/ 123827 w 184813"/>
                <a:gd name="connsiteY28" fmla="*/ 345457 h 441254"/>
                <a:gd name="connsiteX29" fmla="*/ 111745 w 184813"/>
                <a:gd name="connsiteY29" fmla="*/ 368374 h 441254"/>
                <a:gd name="connsiteX30" fmla="*/ 107520 w 184813"/>
                <a:gd name="connsiteY30" fmla="*/ 375904 h 441254"/>
                <a:gd name="connsiteX31" fmla="*/ 81454 w 184813"/>
                <a:gd name="connsiteY31" fmla="*/ 404761 h 441254"/>
                <a:gd name="connsiteX32" fmla="*/ 56152 w 184813"/>
                <a:gd name="connsiteY32" fmla="*/ 423640 h 441254"/>
                <a:gd name="connsiteX33" fmla="*/ 15057 w 184813"/>
                <a:gd name="connsiteY33" fmla="*/ 440680 h 441254"/>
                <a:gd name="connsiteX34" fmla="*/ 5329 w 184813"/>
                <a:gd name="connsiteY34" fmla="*/ 440867 h 441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84813" h="441254">
                  <a:moveTo>
                    <a:pt x="5329" y="440867"/>
                  </a:moveTo>
                  <a:cubicBezTo>
                    <a:pt x="4877" y="439604"/>
                    <a:pt x="4207" y="438419"/>
                    <a:pt x="3365" y="437359"/>
                  </a:cubicBezTo>
                  <a:cubicBezTo>
                    <a:pt x="-626" y="433867"/>
                    <a:pt x="-641" y="429330"/>
                    <a:pt x="-454" y="424638"/>
                  </a:cubicBezTo>
                  <a:cubicBezTo>
                    <a:pt x="-407" y="419914"/>
                    <a:pt x="2180" y="415580"/>
                    <a:pt x="6312" y="413304"/>
                  </a:cubicBezTo>
                  <a:cubicBezTo>
                    <a:pt x="8946" y="411714"/>
                    <a:pt x="11752" y="410435"/>
                    <a:pt x="14683" y="409469"/>
                  </a:cubicBezTo>
                  <a:cubicBezTo>
                    <a:pt x="30273" y="404527"/>
                    <a:pt x="43789" y="395921"/>
                    <a:pt x="56464" y="385773"/>
                  </a:cubicBezTo>
                  <a:cubicBezTo>
                    <a:pt x="62014" y="381329"/>
                    <a:pt x="67720" y="377136"/>
                    <a:pt x="72568" y="371898"/>
                  </a:cubicBezTo>
                  <a:cubicBezTo>
                    <a:pt x="80987" y="362965"/>
                    <a:pt x="88376" y="353096"/>
                    <a:pt x="94596" y="342511"/>
                  </a:cubicBezTo>
                  <a:cubicBezTo>
                    <a:pt x="101253" y="330413"/>
                    <a:pt x="105821" y="317256"/>
                    <a:pt x="108066" y="303630"/>
                  </a:cubicBezTo>
                  <a:cubicBezTo>
                    <a:pt x="109485" y="295929"/>
                    <a:pt x="111184" y="288274"/>
                    <a:pt x="112416" y="280557"/>
                  </a:cubicBezTo>
                  <a:cubicBezTo>
                    <a:pt x="113211" y="275662"/>
                    <a:pt x="113367" y="270658"/>
                    <a:pt x="113897" y="265716"/>
                  </a:cubicBezTo>
                  <a:cubicBezTo>
                    <a:pt x="115097" y="254491"/>
                    <a:pt x="115113" y="243189"/>
                    <a:pt x="115939" y="231933"/>
                  </a:cubicBezTo>
                  <a:cubicBezTo>
                    <a:pt x="116921" y="218557"/>
                    <a:pt x="119213" y="205430"/>
                    <a:pt x="121052" y="192163"/>
                  </a:cubicBezTo>
                  <a:cubicBezTo>
                    <a:pt x="122611" y="180455"/>
                    <a:pt x="125511" y="168903"/>
                    <a:pt x="128146" y="157351"/>
                  </a:cubicBezTo>
                  <a:cubicBezTo>
                    <a:pt x="131264" y="143554"/>
                    <a:pt x="134865" y="129820"/>
                    <a:pt x="136720" y="115820"/>
                  </a:cubicBezTo>
                  <a:cubicBezTo>
                    <a:pt x="138731" y="100667"/>
                    <a:pt x="140789" y="85529"/>
                    <a:pt x="143954" y="70610"/>
                  </a:cubicBezTo>
                  <a:cubicBezTo>
                    <a:pt x="147056" y="55191"/>
                    <a:pt x="151624" y="40100"/>
                    <a:pt x="157626" y="25571"/>
                  </a:cubicBezTo>
                  <a:cubicBezTo>
                    <a:pt x="159559" y="20987"/>
                    <a:pt x="162178" y="16716"/>
                    <a:pt x="164205" y="12164"/>
                  </a:cubicBezTo>
                  <a:cubicBezTo>
                    <a:pt x="168118" y="3418"/>
                    <a:pt x="174899" y="-495"/>
                    <a:pt x="184300" y="-308"/>
                  </a:cubicBezTo>
                  <a:cubicBezTo>
                    <a:pt x="181603" y="17636"/>
                    <a:pt x="177752" y="35361"/>
                    <a:pt x="174463" y="53180"/>
                  </a:cubicBezTo>
                  <a:cubicBezTo>
                    <a:pt x="172764" y="62363"/>
                    <a:pt x="171485" y="71639"/>
                    <a:pt x="170207" y="80899"/>
                  </a:cubicBezTo>
                  <a:cubicBezTo>
                    <a:pt x="168492" y="93371"/>
                    <a:pt x="167775" y="105936"/>
                    <a:pt x="163971" y="118158"/>
                  </a:cubicBezTo>
                  <a:cubicBezTo>
                    <a:pt x="159731" y="132033"/>
                    <a:pt x="158639" y="146672"/>
                    <a:pt x="155303" y="160781"/>
                  </a:cubicBezTo>
                  <a:cubicBezTo>
                    <a:pt x="153167" y="169917"/>
                    <a:pt x="152060" y="179224"/>
                    <a:pt x="150018" y="188344"/>
                  </a:cubicBezTo>
                  <a:cubicBezTo>
                    <a:pt x="149223" y="191883"/>
                    <a:pt x="148802" y="195484"/>
                    <a:pt x="148787" y="199116"/>
                  </a:cubicBezTo>
                  <a:cubicBezTo>
                    <a:pt x="148787" y="207394"/>
                    <a:pt x="145372" y="214815"/>
                    <a:pt x="144344" y="222750"/>
                  </a:cubicBezTo>
                  <a:cubicBezTo>
                    <a:pt x="143720" y="227677"/>
                    <a:pt x="142270" y="232494"/>
                    <a:pt x="142660" y="237545"/>
                  </a:cubicBezTo>
                  <a:cubicBezTo>
                    <a:pt x="143439" y="247741"/>
                    <a:pt x="142317" y="257905"/>
                    <a:pt x="141366" y="267976"/>
                  </a:cubicBezTo>
                  <a:cubicBezTo>
                    <a:pt x="138840" y="294479"/>
                    <a:pt x="134288" y="320701"/>
                    <a:pt x="123827" y="345457"/>
                  </a:cubicBezTo>
                  <a:cubicBezTo>
                    <a:pt x="120398" y="353393"/>
                    <a:pt x="116360" y="361063"/>
                    <a:pt x="111745" y="368374"/>
                  </a:cubicBezTo>
                  <a:cubicBezTo>
                    <a:pt x="110186" y="370822"/>
                    <a:pt x="108908" y="373379"/>
                    <a:pt x="107520" y="375904"/>
                  </a:cubicBezTo>
                  <a:cubicBezTo>
                    <a:pt x="101098" y="387581"/>
                    <a:pt x="91198" y="396031"/>
                    <a:pt x="81454" y="404761"/>
                  </a:cubicBezTo>
                  <a:cubicBezTo>
                    <a:pt x="73488" y="411652"/>
                    <a:pt x="65023" y="417965"/>
                    <a:pt x="56152" y="423640"/>
                  </a:cubicBezTo>
                  <a:cubicBezTo>
                    <a:pt x="43680" y="431934"/>
                    <a:pt x="30257" y="438684"/>
                    <a:pt x="15057" y="440680"/>
                  </a:cubicBezTo>
                  <a:cubicBezTo>
                    <a:pt x="11815" y="440945"/>
                    <a:pt x="8572" y="441007"/>
                    <a:pt x="5329" y="440867"/>
                  </a:cubicBezTo>
                  <a:close/>
                </a:path>
              </a:pathLst>
            </a:custGeom>
            <a:solidFill>
              <a:srgbClr val="000000"/>
            </a:solidFill>
            <a:ln w="1557" cap="flat">
              <a:noFill/>
              <a:prstDash val="solid"/>
              <a:miter/>
            </a:ln>
          </p:spPr>
          <p:txBody>
            <a:bodyPr rtlCol="0" anchor="ctr"/>
            <a:lstStyle/>
            <a:p>
              <a:endParaRPr lang="es-CO"/>
            </a:p>
          </p:txBody>
        </p:sp>
        <p:sp>
          <p:nvSpPr>
            <p:cNvPr id="1357" name="Freeform: Shape 1356">
              <a:extLst>
                <a:ext uri="{FF2B5EF4-FFF2-40B4-BE49-F238E27FC236}">
                  <a16:creationId xmlns:a16="http://schemas.microsoft.com/office/drawing/2014/main" id="{F6874DC0-2261-135D-FA9A-80C6B0F5CD9B}"/>
                </a:ext>
              </a:extLst>
            </p:cNvPr>
            <p:cNvSpPr/>
            <p:nvPr/>
          </p:nvSpPr>
          <p:spPr>
            <a:xfrm>
              <a:off x="4336517" y="6768047"/>
              <a:ext cx="27732" cy="5002"/>
            </a:xfrm>
            <a:custGeom>
              <a:avLst/>
              <a:gdLst>
                <a:gd name="connsiteX0" fmla="*/ -514 w 27732"/>
                <a:gd name="connsiteY0" fmla="*/ 4532 h 5002"/>
                <a:gd name="connsiteX1" fmla="*/ 8295 w 27732"/>
                <a:gd name="connsiteY1" fmla="*/ 432 h 5002"/>
                <a:gd name="connsiteX2" fmla="*/ 11070 w 27732"/>
                <a:gd name="connsiteY2" fmla="*/ 2349 h 5002"/>
                <a:gd name="connsiteX3" fmla="*/ 14484 w 27732"/>
                <a:gd name="connsiteY3" fmla="*/ 2349 h 5002"/>
                <a:gd name="connsiteX4" fmla="*/ 22918 w 27732"/>
                <a:gd name="connsiteY4" fmla="*/ 11 h 5002"/>
                <a:gd name="connsiteX5" fmla="*/ 27205 w 27732"/>
                <a:gd name="connsiteY5" fmla="*/ 4688 h 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732" h="5002">
                  <a:moveTo>
                    <a:pt x="-514" y="4532"/>
                  </a:moveTo>
                  <a:cubicBezTo>
                    <a:pt x="453" y="183"/>
                    <a:pt x="3727" y="-1392"/>
                    <a:pt x="8295" y="432"/>
                  </a:cubicBezTo>
                  <a:cubicBezTo>
                    <a:pt x="9324" y="900"/>
                    <a:pt x="10259" y="1555"/>
                    <a:pt x="11070" y="2349"/>
                  </a:cubicBezTo>
                  <a:cubicBezTo>
                    <a:pt x="12286" y="3472"/>
                    <a:pt x="13392" y="3550"/>
                    <a:pt x="14484" y="2349"/>
                  </a:cubicBezTo>
                  <a:cubicBezTo>
                    <a:pt x="16776" y="-348"/>
                    <a:pt x="19893" y="58"/>
                    <a:pt x="22918" y="11"/>
                  </a:cubicBezTo>
                  <a:cubicBezTo>
                    <a:pt x="25942" y="-36"/>
                    <a:pt x="27376" y="1570"/>
                    <a:pt x="27205" y="4688"/>
                  </a:cubicBezTo>
                  <a:close/>
                </a:path>
              </a:pathLst>
            </a:custGeom>
            <a:solidFill>
              <a:srgbClr val="020202"/>
            </a:solidFill>
            <a:ln w="1557" cap="flat">
              <a:noFill/>
              <a:prstDash val="solid"/>
              <a:miter/>
            </a:ln>
          </p:spPr>
          <p:txBody>
            <a:bodyPr rtlCol="0" anchor="ctr"/>
            <a:lstStyle/>
            <a:p>
              <a:endParaRPr lang="es-CO"/>
            </a:p>
          </p:txBody>
        </p:sp>
        <p:sp>
          <p:nvSpPr>
            <p:cNvPr id="1358" name="Freeform: Shape 1357">
              <a:extLst>
                <a:ext uri="{FF2B5EF4-FFF2-40B4-BE49-F238E27FC236}">
                  <a16:creationId xmlns:a16="http://schemas.microsoft.com/office/drawing/2014/main" id="{02DF504B-3350-FD26-0278-9DE917AD68CC}"/>
                </a:ext>
              </a:extLst>
            </p:cNvPr>
            <p:cNvSpPr/>
            <p:nvPr/>
          </p:nvSpPr>
          <p:spPr>
            <a:xfrm>
              <a:off x="4294924" y="6770158"/>
              <a:ext cx="36994" cy="3830"/>
            </a:xfrm>
            <a:custGeom>
              <a:avLst/>
              <a:gdLst>
                <a:gd name="connsiteX0" fmla="*/ -514 w 36994"/>
                <a:gd name="connsiteY0" fmla="*/ 2468 h 3830"/>
                <a:gd name="connsiteX1" fmla="*/ 13517 w 36994"/>
                <a:gd name="connsiteY1" fmla="*/ 551 h 3830"/>
                <a:gd name="connsiteX2" fmla="*/ 21312 w 36994"/>
                <a:gd name="connsiteY2" fmla="*/ 551 h 3830"/>
                <a:gd name="connsiteX3" fmla="*/ 36481 w 36994"/>
                <a:gd name="connsiteY3" fmla="*/ 2484 h 3830"/>
                <a:gd name="connsiteX4" fmla="*/ 33363 w 36994"/>
                <a:gd name="connsiteY4" fmla="*/ 3481 h 3830"/>
                <a:gd name="connsiteX5" fmla="*/ 2635 w 36994"/>
                <a:gd name="connsiteY5" fmla="*/ 3481 h 3830"/>
                <a:gd name="connsiteX6" fmla="*/ -514 w 36994"/>
                <a:gd name="connsiteY6" fmla="*/ 2468 h 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994" h="3830">
                  <a:moveTo>
                    <a:pt x="-514" y="2468"/>
                  </a:moveTo>
                  <a:cubicBezTo>
                    <a:pt x="4163" y="2094"/>
                    <a:pt x="8840" y="3232"/>
                    <a:pt x="13517" y="551"/>
                  </a:cubicBezTo>
                  <a:cubicBezTo>
                    <a:pt x="15980" y="-603"/>
                    <a:pt x="18849" y="-603"/>
                    <a:pt x="21312" y="551"/>
                  </a:cubicBezTo>
                  <a:cubicBezTo>
                    <a:pt x="26285" y="3435"/>
                    <a:pt x="31430" y="2016"/>
                    <a:pt x="36481" y="2484"/>
                  </a:cubicBezTo>
                  <a:cubicBezTo>
                    <a:pt x="35639" y="3263"/>
                    <a:pt x="34501" y="3622"/>
                    <a:pt x="33363" y="3481"/>
                  </a:cubicBezTo>
                  <a:lnTo>
                    <a:pt x="2635" y="3481"/>
                  </a:lnTo>
                  <a:cubicBezTo>
                    <a:pt x="1482" y="3637"/>
                    <a:pt x="328" y="3263"/>
                    <a:pt x="-514" y="2468"/>
                  </a:cubicBezTo>
                  <a:close/>
                </a:path>
              </a:pathLst>
            </a:custGeom>
            <a:solidFill>
              <a:srgbClr val="020202"/>
            </a:solidFill>
            <a:ln w="1557" cap="flat">
              <a:noFill/>
              <a:prstDash val="solid"/>
              <a:miter/>
            </a:ln>
          </p:spPr>
          <p:txBody>
            <a:bodyPr rtlCol="0" anchor="ctr"/>
            <a:lstStyle/>
            <a:p>
              <a:endParaRPr lang="es-CO"/>
            </a:p>
          </p:txBody>
        </p:sp>
        <p:sp>
          <p:nvSpPr>
            <p:cNvPr id="1359" name="Freeform: Shape 1358">
              <a:extLst>
                <a:ext uri="{FF2B5EF4-FFF2-40B4-BE49-F238E27FC236}">
                  <a16:creationId xmlns:a16="http://schemas.microsoft.com/office/drawing/2014/main" id="{E87DB948-146C-F942-12FD-02971013FC99}"/>
                </a:ext>
              </a:extLst>
            </p:cNvPr>
            <p:cNvSpPr/>
            <p:nvPr/>
          </p:nvSpPr>
          <p:spPr>
            <a:xfrm>
              <a:off x="4365436" y="6770549"/>
              <a:ext cx="10336" cy="3561"/>
            </a:xfrm>
            <a:custGeom>
              <a:avLst/>
              <a:gdLst>
                <a:gd name="connsiteX0" fmla="*/ -514 w 10336"/>
                <a:gd name="connsiteY0" fmla="*/ 2077 h 3561"/>
                <a:gd name="connsiteX1" fmla="*/ 2604 w 10336"/>
                <a:gd name="connsiteY1" fmla="*/ 1298 h 3561"/>
                <a:gd name="connsiteX2" fmla="*/ 9822 w 10336"/>
                <a:gd name="connsiteY2" fmla="*/ 3247 h 3561"/>
                <a:gd name="connsiteX3" fmla="*/ -514 w 10336"/>
                <a:gd name="connsiteY3" fmla="*/ 2077 h 3561"/>
              </a:gdLst>
              <a:ahLst/>
              <a:cxnLst>
                <a:cxn ang="0">
                  <a:pos x="connsiteX0" y="connsiteY0"/>
                </a:cxn>
                <a:cxn ang="0">
                  <a:pos x="connsiteX1" y="connsiteY1"/>
                </a:cxn>
                <a:cxn ang="0">
                  <a:pos x="connsiteX2" y="connsiteY2"/>
                </a:cxn>
                <a:cxn ang="0">
                  <a:pos x="connsiteX3" y="connsiteY3"/>
                </a:cxn>
              </a:cxnLst>
              <a:rect l="l" t="t" r="r" b="b"/>
              <a:pathLst>
                <a:path w="10336" h="3561">
                  <a:moveTo>
                    <a:pt x="-514" y="2077"/>
                  </a:moveTo>
                  <a:cubicBezTo>
                    <a:pt x="578" y="2093"/>
                    <a:pt x="1653" y="1828"/>
                    <a:pt x="2604" y="1298"/>
                  </a:cubicBezTo>
                  <a:cubicBezTo>
                    <a:pt x="6751" y="-1165"/>
                    <a:pt x="7094" y="-1025"/>
                    <a:pt x="9822" y="3247"/>
                  </a:cubicBezTo>
                  <a:cubicBezTo>
                    <a:pt x="6361" y="2826"/>
                    <a:pt x="2713" y="4057"/>
                    <a:pt x="-514" y="2077"/>
                  </a:cubicBezTo>
                  <a:close/>
                </a:path>
              </a:pathLst>
            </a:custGeom>
            <a:solidFill>
              <a:srgbClr val="020202"/>
            </a:solidFill>
            <a:ln w="1557" cap="flat">
              <a:noFill/>
              <a:prstDash val="solid"/>
              <a:miter/>
            </a:ln>
          </p:spPr>
          <p:txBody>
            <a:bodyPr rtlCol="0" anchor="ctr"/>
            <a:lstStyle/>
            <a:p>
              <a:endParaRPr lang="es-CO"/>
            </a:p>
          </p:txBody>
        </p:sp>
        <p:sp>
          <p:nvSpPr>
            <p:cNvPr id="1360" name="Freeform: Shape 1359">
              <a:extLst>
                <a:ext uri="{FF2B5EF4-FFF2-40B4-BE49-F238E27FC236}">
                  <a16:creationId xmlns:a16="http://schemas.microsoft.com/office/drawing/2014/main" id="{8B1CD0F4-6DA8-760E-B909-A43697F64D22}"/>
                </a:ext>
              </a:extLst>
            </p:cNvPr>
            <p:cNvSpPr/>
            <p:nvPr/>
          </p:nvSpPr>
          <p:spPr>
            <a:xfrm>
              <a:off x="4375773" y="6774090"/>
              <a:ext cx="3414" cy="1052"/>
            </a:xfrm>
            <a:custGeom>
              <a:avLst/>
              <a:gdLst>
                <a:gd name="connsiteX0" fmla="*/ -514 w 3414"/>
                <a:gd name="connsiteY0" fmla="*/ -295 h 1052"/>
                <a:gd name="connsiteX1" fmla="*/ 2900 w 3414"/>
                <a:gd name="connsiteY1" fmla="*/ 719 h 1052"/>
                <a:gd name="connsiteX2" fmla="*/ -514 w 3414"/>
                <a:gd name="connsiteY2" fmla="*/ -295 h 1052"/>
              </a:gdLst>
              <a:ahLst/>
              <a:cxnLst>
                <a:cxn ang="0">
                  <a:pos x="connsiteX0" y="connsiteY0"/>
                </a:cxn>
                <a:cxn ang="0">
                  <a:pos x="connsiteX1" y="connsiteY1"/>
                </a:cxn>
                <a:cxn ang="0">
                  <a:pos x="connsiteX2" y="connsiteY2"/>
                </a:cxn>
              </a:cxnLst>
              <a:rect l="l" t="t" r="r" b="b"/>
              <a:pathLst>
                <a:path w="3414" h="1052">
                  <a:moveTo>
                    <a:pt x="-514" y="-295"/>
                  </a:moveTo>
                  <a:cubicBezTo>
                    <a:pt x="718" y="-295"/>
                    <a:pt x="2027" y="-544"/>
                    <a:pt x="2900" y="719"/>
                  </a:cubicBezTo>
                  <a:cubicBezTo>
                    <a:pt x="1622" y="734"/>
                    <a:pt x="359" y="921"/>
                    <a:pt x="-514" y="-295"/>
                  </a:cubicBezTo>
                  <a:close/>
                </a:path>
              </a:pathLst>
            </a:custGeom>
            <a:solidFill>
              <a:srgbClr val="020202"/>
            </a:solidFill>
            <a:ln w="1557" cap="flat">
              <a:noFill/>
              <a:prstDash val="solid"/>
              <a:miter/>
            </a:ln>
          </p:spPr>
          <p:txBody>
            <a:bodyPr rtlCol="0" anchor="ctr"/>
            <a:lstStyle/>
            <a:p>
              <a:endParaRPr lang="es-CO"/>
            </a:p>
          </p:txBody>
        </p:sp>
        <p:sp>
          <p:nvSpPr>
            <p:cNvPr id="1361" name="Freeform: Shape 1360">
              <a:extLst>
                <a:ext uri="{FF2B5EF4-FFF2-40B4-BE49-F238E27FC236}">
                  <a16:creationId xmlns:a16="http://schemas.microsoft.com/office/drawing/2014/main" id="{FF440433-CFE3-39AB-F368-FEC1C05ADC6C}"/>
                </a:ext>
              </a:extLst>
            </p:cNvPr>
            <p:cNvSpPr/>
            <p:nvPr/>
          </p:nvSpPr>
          <p:spPr>
            <a:xfrm>
              <a:off x="4216476" y="6734777"/>
              <a:ext cx="1076" cy="1247"/>
            </a:xfrm>
            <a:custGeom>
              <a:avLst/>
              <a:gdLst>
                <a:gd name="connsiteX0" fmla="*/ -498 w 1076"/>
                <a:gd name="connsiteY0" fmla="*/ -315 h 1247"/>
                <a:gd name="connsiteX1" fmla="*/ 562 w 1076"/>
                <a:gd name="connsiteY1" fmla="*/ 839 h 1247"/>
                <a:gd name="connsiteX2" fmla="*/ 547 w 1076"/>
                <a:gd name="connsiteY2" fmla="*/ 932 h 1247"/>
                <a:gd name="connsiteX3" fmla="*/ -513 w 1076"/>
                <a:gd name="connsiteY3" fmla="*/ -190 h 1247"/>
                <a:gd name="connsiteX4" fmla="*/ -498 w 1076"/>
                <a:gd name="connsiteY4" fmla="*/ -315 h 12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6" h="1247">
                  <a:moveTo>
                    <a:pt x="-498" y="-315"/>
                  </a:moveTo>
                  <a:cubicBezTo>
                    <a:pt x="110" y="-283"/>
                    <a:pt x="578" y="231"/>
                    <a:pt x="562" y="839"/>
                  </a:cubicBezTo>
                  <a:cubicBezTo>
                    <a:pt x="547" y="870"/>
                    <a:pt x="547" y="901"/>
                    <a:pt x="547" y="932"/>
                  </a:cubicBezTo>
                  <a:cubicBezTo>
                    <a:pt x="-61" y="917"/>
                    <a:pt x="-529" y="402"/>
                    <a:pt x="-513" y="-190"/>
                  </a:cubicBezTo>
                  <a:cubicBezTo>
                    <a:pt x="-513" y="-237"/>
                    <a:pt x="-498" y="-268"/>
                    <a:pt x="-498" y="-315"/>
                  </a:cubicBezTo>
                  <a:close/>
                </a:path>
              </a:pathLst>
            </a:custGeom>
            <a:solidFill>
              <a:srgbClr val="5B5B5B"/>
            </a:solidFill>
            <a:ln w="1557" cap="flat">
              <a:noFill/>
              <a:prstDash val="solid"/>
              <a:miter/>
            </a:ln>
          </p:spPr>
          <p:txBody>
            <a:bodyPr rtlCol="0" anchor="ctr"/>
            <a:lstStyle/>
            <a:p>
              <a:endParaRPr lang="es-CO"/>
            </a:p>
          </p:txBody>
        </p:sp>
        <p:sp>
          <p:nvSpPr>
            <p:cNvPr id="1362" name="Freeform: Shape 1361">
              <a:extLst>
                <a:ext uri="{FF2B5EF4-FFF2-40B4-BE49-F238E27FC236}">
                  <a16:creationId xmlns:a16="http://schemas.microsoft.com/office/drawing/2014/main" id="{BA93FFB8-AFBB-B620-1B85-6CC70D0A0448}"/>
                </a:ext>
              </a:extLst>
            </p:cNvPr>
            <p:cNvSpPr/>
            <p:nvPr/>
          </p:nvSpPr>
          <p:spPr>
            <a:xfrm>
              <a:off x="4217533" y="6736009"/>
              <a:ext cx="1080" cy="1262"/>
            </a:xfrm>
            <a:custGeom>
              <a:avLst/>
              <a:gdLst>
                <a:gd name="connsiteX0" fmla="*/ -511 w 1080"/>
                <a:gd name="connsiteY0" fmla="*/ -315 h 1262"/>
                <a:gd name="connsiteX1" fmla="*/ 565 w 1080"/>
                <a:gd name="connsiteY1" fmla="*/ 870 h 1262"/>
                <a:gd name="connsiteX2" fmla="*/ 565 w 1080"/>
                <a:gd name="connsiteY2" fmla="*/ 948 h 1262"/>
                <a:gd name="connsiteX3" fmla="*/ -511 w 1080"/>
                <a:gd name="connsiteY3" fmla="*/ -315 h 1262"/>
              </a:gdLst>
              <a:ahLst/>
              <a:cxnLst>
                <a:cxn ang="0">
                  <a:pos x="connsiteX0" y="connsiteY0"/>
                </a:cxn>
                <a:cxn ang="0">
                  <a:pos x="connsiteX1" y="connsiteY1"/>
                </a:cxn>
                <a:cxn ang="0">
                  <a:pos x="connsiteX2" y="connsiteY2"/>
                </a:cxn>
                <a:cxn ang="0">
                  <a:pos x="connsiteX3" y="connsiteY3"/>
                </a:cxn>
              </a:cxnLst>
              <a:rect l="l" t="t" r="r" b="b"/>
              <a:pathLst>
                <a:path w="1080" h="1262">
                  <a:moveTo>
                    <a:pt x="-511" y="-315"/>
                  </a:moveTo>
                  <a:cubicBezTo>
                    <a:pt x="113" y="-284"/>
                    <a:pt x="596" y="247"/>
                    <a:pt x="565" y="870"/>
                  </a:cubicBezTo>
                  <a:cubicBezTo>
                    <a:pt x="565" y="901"/>
                    <a:pt x="565" y="917"/>
                    <a:pt x="565" y="948"/>
                  </a:cubicBezTo>
                  <a:cubicBezTo>
                    <a:pt x="-74" y="886"/>
                    <a:pt x="-557" y="324"/>
                    <a:pt x="-511" y="-315"/>
                  </a:cubicBezTo>
                  <a:close/>
                </a:path>
              </a:pathLst>
            </a:custGeom>
            <a:solidFill>
              <a:srgbClr val="5B5B5B"/>
            </a:solidFill>
            <a:ln w="1557" cap="flat">
              <a:noFill/>
              <a:prstDash val="solid"/>
              <a:miter/>
            </a:ln>
          </p:spPr>
          <p:txBody>
            <a:bodyPr rtlCol="0" anchor="ctr"/>
            <a:lstStyle/>
            <a:p>
              <a:endParaRPr lang="es-CO"/>
            </a:p>
          </p:txBody>
        </p:sp>
        <p:sp>
          <p:nvSpPr>
            <p:cNvPr id="1363" name="Freeform: Shape 1362">
              <a:extLst>
                <a:ext uri="{FF2B5EF4-FFF2-40B4-BE49-F238E27FC236}">
                  <a16:creationId xmlns:a16="http://schemas.microsoft.com/office/drawing/2014/main" id="{C0792AE3-428A-F1A0-C65A-16363DDD94FB}"/>
                </a:ext>
              </a:extLst>
            </p:cNvPr>
            <p:cNvSpPr/>
            <p:nvPr/>
          </p:nvSpPr>
          <p:spPr>
            <a:xfrm>
              <a:off x="4032650" y="5702360"/>
              <a:ext cx="308498" cy="229929"/>
            </a:xfrm>
            <a:custGeom>
              <a:avLst/>
              <a:gdLst>
                <a:gd name="connsiteX0" fmla="*/ 3111 w 308498"/>
                <a:gd name="connsiteY0" fmla="*/ -315 h 229929"/>
                <a:gd name="connsiteX1" fmla="*/ 1832 w 308498"/>
                <a:gd name="connsiteY1" fmla="*/ 39346 h 229929"/>
                <a:gd name="connsiteX2" fmla="*/ 5886 w 308498"/>
                <a:gd name="connsiteY2" fmla="*/ 70525 h 229929"/>
                <a:gd name="connsiteX3" fmla="*/ 20337 w 308498"/>
                <a:gd name="connsiteY3" fmla="*/ 107941 h 229929"/>
                <a:gd name="connsiteX4" fmla="*/ 40043 w 308498"/>
                <a:gd name="connsiteY4" fmla="*/ 137561 h 229929"/>
                <a:gd name="connsiteX5" fmla="*/ 59405 w 308498"/>
                <a:gd name="connsiteY5" fmla="*/ 162505 h 229929"/>
                <a:gd name="connsiteX6" fmla="*/ 79329 w 308498"/>
                <a:gd name="connsiteY6" fmla="*/ 179778 h 229929"/>
                <a:gd name="connsiteX7" fmla="*/ 154409 w 308498"/>
                <a:gd name="connsiteY7" fmla="*/ 216570 h 229929"/>
                <a:gd name="connsiteX8" fmla="*/ 195302 w 308498"/>
                <a:gd name="connsiteY8" fmla="*/ 225035 h 229929"/>
                <a:gd name="connsiteX9" fmla="*/ 232093 w 308498"/>
                <a:gd name="connsiteY9" fmla="*/ 225737 h 229929"/>
                <a:gd name="connsiteX10" fmla="*/ 267326 w 308498"/>
                <a:gd name="connsiteY10" fmla="*/ 221684 h 229929"/>
                <a:gd name="connsiteX11" fmla="*/ 292395 w 308498"/>
                <a:gd name="connsiteY11" fmla="*/ 219127 h 229929"/>
                <a:gd name="connsiteX12" fmla="*/ 307984 w 308498"/>
                <a:gd name="connsiteY12" fmla="*/ 219049 h 229929"/>
                <a:gd name="connsiteX13" fmla="*/ 293486 w 308498"/>
                <a:gd name="connsiteY13" fmla="*/ 221278 h 229929"/>
                <a:gd name="connsiteX14" fmla="*/ 277039 w 308498"/>
                <a:gd name="connsiteY14" fmla="*/ 223336 h 229929"/>
                <a:gd name="connsiteX15" fmla="*/ 273063 w 308498"/>
                <a:gd name="connsiteY15" fmla="*/ 223664 h 229929"/>
                <a:gd name="connsiteX16" fmla="*/ 243443 w 308498"/>
                <a:gd name="connsiteY16" fmla="*/ 226641 h 229929"/>
                <a:gd name="connsiteX17" fmla="*/ 221820 w 308498"/>
                <a:gd name="connsiteY17" fmla="*/ 227452 h 229929"/>
                <a:gd name="connsiteX18" fmla="*/ 218577 w 308498"/>
                <a:gd name="connsiteY18" fmla="*/ 228200 h 229929"/>
                <a:gd name="connsiteX19" fmla="*/ 209223 w 308498"/>
                <a:gd name="connsiteY19" fmla="*/ 228512 h 229929"/>
                <a:gd name="connsiteX20" fmla="*/ 203112 w 308498"/>
                <a:gd name="connsiteY20" fmla="*/ 227124 h 229929"/>
                <a:gd name="connsiteX21" fmla="*/ 172447 w 308498"/>
                <a:gd name="connsiteY21" fmla="*/ 223289 h 229929"/>
                <a:gd name="connsiteX22" fmla="*/ 152087 w 308498"/>
                <a:gd name="connsiteY22" fmla="*/ 220171 h 229929"/>
                <a:gd name="connsiteX23" fmla="*/ 101591 w 308498"/>
                <a:gd name="connsiteY23" fmla="*/ 199702 h 229929"/>
                <a:gd name="connsiteX24" fmla="*/ 83585 w 308498"/>
                <a:gd name="connsiteY24" fmla="*/ 189460 h 229929"/>
                <a:gd name="connsiteX25" fmla="*/ 73327 w 308498"/>
                <a:gd name="connsiteY25" fmla="*/ 189460 h 229929"/>
                <a:gd name="connsiteX26" fmla="*/ 68900 w 308498"/>
                <a:gd name="connsiteY26" fmla="*/ 190114 h 229929"/>
                <a:gd name="connsiteX27" fmla="*/ 58127 w 308498"/>
                <a:gd name="connsiteY27" fmla="*/ 190909 h 229929"/>
                <a:gd name="connsiteX28" fmla="*/ 47355 w 308498"/>
                <a:gd name="connsiteY28" fmla="*/ 188633 h 229929"/>
                <a:gd name="connsiteX29" fmla="*/ 23767 w 308498"/>
                <a:gd name="connsiteY29" fmla="*/ 158888 h 229929"/>
                <a:gd name="connsiteX30" fmla="*/ 11857 w 308498"/>
                <a:gd name="connsiteY30" fmla="*/ 123468 h 229929"/>
                <a:gd name="connsiteX31" fmla="*/ 10298 w 308498"/>
                <a:gd name="connsiteY31" fmla="*/ 116780 h 229929"/>
                <a:gd name="connsiteX32" fmla="*/ 11062 w 308498"/>
                <a:gd name="connsiteY32" fmla="*/ 113569 h 229929"/>
                <a:gd name="connsiteX33" fmla="*/ 11935 w 308498"/>
                <a:gd name="connsiteY33" fmla="*/ 105057 h 229929"/>
                <a:gd name="connsiteX34" fmla="*/ 6977 w 308498"/>
                <a:gd name="connsiteY34" fmla="*/ 86349 h 229929"/>
                <a:gd name="connsiteX35" fmla="*/ 1786 w 308498"/>
                <a:gd name="connsiteY35" fmla="*/ 57040 h 229929"/>
                <a:gd name="connsiteX36" fmla="*/ 788 w 308498"/>
                <a:gd name="connsiteY36" fmla="*/ 43321 h 229929"/>
                <a:gd name="connsiteX37" fmla="*/ -225 w 308498"/>
                <a:gd name="connsiteY37" fmla="*/ 34793 h 229929"/>
                <a:gd name="connsiteX38" fmla="*/ 726 w 308498"/>
                <a:gd name="connsiteY38" fmla="*/ 20529 h 229929"/>
                <a:gd name="connsiteX39" fmla="*/ 1910 w 308498"/>
                <a:gd name="connsiteY39" fmla="*/ 2195 h 229929"/>
                <a:gd name="connsiteX40" fmla="*/ 3111 w 308498"/>
                <a:gd name="connsiteY40" fmla="*/ -315 h 229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08498" h="229929">
                  <a:moveTo>
                    <a:pt x="3111" y="-315"/>
                  </a:moveTo>
                  <a:cubicBezTo>
                    <a:pt x="1552" y="12874"/>
                    <a:pt x="2300" y="26188"/>
                    <a:pt x="1832" y="39346"/>
                  </a:cubicBezTo>
                  <a:cubicBezTo>
                    <a:pt x="1458" y="50040"/>
                    <a:pt x="3672" y="60345"/>
                    <a:pt x="5886" y="70525"/>
                  </a:cubicBezTo>
                  <a:cubicBezTo>
                    <a:pt x="8742" y="83669"/>
                    <a:pt x="13617" y="96290"/>
                    <a:pt x="20337" y="107941"/>
                  </a:cubicBezTo>
                  <a:cubicBezTo>
                    <a:pt x="26218" y="118255"/>
                    <a:pt x="32803" y="128151"/>
                    <a:pt x="40043" y="137561"/>
                  </a:cubicBezTo>
                  <a:cubicBezTo>
                    <a:pt x="46497" y="145871"/>
                    <a:pt x="52655" y="154429"/>
                    <a:pt x="59405" y="162505"/>
                  </a:cubicBezTo>
                  <a:cubicBezTo>
                    <a:pt x="65080" y="169271"/>
                    <a:pt x="72329" y="174447"/>
                    <a:pt x="79329" y="179778"/>
                  </a:cubicBezTo>
                  <a:cubicBezTo>
                    <a:pt x="101934" y="196927"/>
                    <a:pt x="127657" y="207840"/>
                    <a:pt x="154409" y="216570"/>
                  </a:cubicBezTo>
                  <a:cubicBezTo>
                    <a:pt x="167714" y="220786"/>
                    <a:pt x="181411" y="223623"/>
                    <a:pt x="195302" y="225035"/>
                  </a:cubicBezTo>
                  <a:cubicBezTo>
                    <a:pt x="207524" y="226281"/>
                    <a:pt x="219824" y="226515"/>
                    <a:pt x="232093" y="225737"/>
                  </a:cubicBezTo>
                  <a:cubicBezTo>
                    <a:pt x="243926" y="225350"/>
                    <a:pt x="255712" y="223996"/>
                    <a:pt x="267326" y="221684"/>
                  </a:cubicBezTo>
                  <a:cubicBezTo>
                    <a:pt x="275604" y="220154"/>
                    <a:pt x="283976" y="219298"/>
                    <a:pt x="292395" y="219127"/>
                  </a:cubicBezTo>
                  <a:cubicBezTo>
                    <a:pt x="297570" y="218862"/>
                    <a:pt x="302777" y="219127"/>
                    <a:pt x="307984" y="219049"/>
                  </a:cubicBezTo>
                  <a:cubicBezTo>
                    <a:pt x="303308" y="220842"/>
                    <a:pt x="298365" y="220951"/>
                    <a:pt x="293486" y="221278"/>
                  </a:cubicBezTo>
                  <a:cubicBezTo>
                    <a:pt x="287967" y="221668"/>
                    <a:pt x="282339" y="220842"/>
                    <a:pt x="277039" y="223336"/>
                  </a:cubicBezTo>
                  <a:cubicBezTo>
                    <a:pt x="275745" y="223693"/>
                    <a:pt x="274404" y="223805"/>
                    <a:pt x="273063" y="223664"/>
                  </a:cubicBezTo>
                  <a:cubicBezTo>
                    <a:pt x="263117" y="223960"/>
                    <a:pt x="253311" y="225877"/>
                    <a:pt x="243443" y="226641"/>
                  </a:cubicBezTo>
                  <a:cubicBezTo>
                    <a:pt x="236302" y="227187"/>
                    <a:pt x="229085" y="229635"/>
                    <a:pt x="221820" y="227452"/>
                  </a:cubicBezTo>
                  <a:cubicBezTo>
                    <a:pt x="220682" y="227177"/>
                    <a:pt x="219481" y="227455"/>
                    <a:pt x="218577" y="228200"/>
                  </a:cubicBezTo>
                  <a:cubicBezTo>
                    <a:pt x="215740" y="229968"/>
                    <a:pt x="212170" y="230088"/>
                    <a:pt x="209223" y="228512"/>
                  </a:cubicBezTo>
                  <a:cubicBezTo>
                    <a:pt x="207337" y="227558"/>
                    <a:pt x="205232" y="227082"/>
                    <a:pt x="203112" y="227124"/>
                  </a:cubicBezTo>
                  <a:cubicBezTo>
                    <a:pt x="192651" y="227795"/>
                    <a:pt x="182627" y="224848"/>
                    <a:pt x="172447" y="223289"/>
                  </a:cubicBezTo>
                  <a:cubicBezTo>
                    <a:pt x="165665" y="222245"/>
                    <a:pt x="158759" y="222011"/>
                    <a:pt x="152087" y="220171"/>
                  </a:cubicBezTo>
                  <a:cubicBezTo>
                    <a:pt x="134408" y="215495"/>
                    <a:pt x="117399" y="209150"/>
                    <a:pt x="101591" y="199702"/>
                  </a:cubicBezTo>
                  <a:cubicBezTo>
                    <a:pt x="95667" y="196179"/>
                    <a:pt x="89665" y="192733"/>
                    <a:pt x="83585" y="189460"/>
                  </a:cubicBezTo>
                  <a:cubicBezTo>
                    <a:pt x="80327" y="187682"/>
                    <a:pt x="76850" y="185360"/>
                    <a:pt x="73327" y="189460"/>
                  </a:cubicBezTo>
                  <a:cubicBezTo>
                    <a:pt x="72267" y="190676"/>
                    <a:pt x="70381" y="190333"/>
                    <a:pt x="68900" y="190114"/>
                  </a:cubicBezTo>
                  <a:cubicBezTo>
                    <a:pt x="65292" y="189619"/>
                    <a:pt x="61622" y="189890"/>
                    <a:pt x="58127" y="190909"/>
                  </a:cubicBezTo>
                  <a:cubicBezTo>
                    <a:pt x="54381" y="191987"/>
                    <a:pt x="50345" y="191134"/>
                    <a:pt x="47355" y="188633"/>
                  </a:cubicBezTo>
                  <a:cubicBezTo>
                    <a:pt x="36878" y="180838"/>
                    <a:pt x="28522" y="171344"/>
                    <a:pt x="23767" y="158888"/>
                  </a:cubicBezTo>
                  <a:cubicBezTo>
                    <a:pt x="19309" y="147242"/>
                    <a:pt x="15146" y="135503"/>
                    <a:pt x="11857" y="123468"/>
                  </a:cubicBezTo>
                  <a:cubicBezTo>
                    <a:pt x="11249" y="121254"/>
                    <a:pt x="10859" y="118994"/>
                    <a:pt x="10298" y="116780"/>
                  </a:cubicBezTo>
                  <a:cubicBezTo>
                    <a:pt x="9919" y="115651"/>
                    <a:pt x="10215" y="114406"/>
                    <a:pt x="11062" y="113569"/>
                  </a:cubicBezTo>
                  <a:cubicBezTo>
                    <a:pt x="13727" y="110934"/>
                    <a:pt x="12854" y="108112"/>
                    <a:pt x="11935" y="105057"/>
                  </a:cubicBezTo>
                  <a:cubicBezTo>
                    <a:pt x="10079" y="98821"/>
                    <a:pt x="7414" y="92585"/>
                    <a:pt x="6977" y="86349"/>
                  </a:cubicBezTo>
                  <a:cubicBezTo>
                    <a:pt x="6291" y="76325"/>
                    <a:pt x="2830" y="66940"/>
                    <a:pt x="1786" y="57040"/>
                  </a:cubicBezTo>
                  <a:cubicBezTo>
                    <a:pt x="1134" y="52496"/>
                    <a:pt x="800" y="47912"/>
                    <a:pt x="788" y="43321"/>
                  </a:cubicBezTo>
                  <a:cubicBezTo>
                    <a:pt x="785" y="40448"/>
                    <a:pt x="445" y="37587"/>
                    <a:pt x="-225" y="34793"/>
                  </a:cubicBezTo>
                  <a:cubicBezTo>
                    <a:pt x="-1192" y="30007"/>
                    <a:pt x="570" y="25284"/>
                    <a:pt x="726" y="20529"/>
                  </a:cubicBezTo>
                  <a:cubicBezTo>
                    <a:pt x="913" y="14402"/>
                    <a:pt x="523" y="8244"/>
                    <a:pt x="1910" y="2195"/>
                  </a:cubicBezTo>
                  <a:cubicBezTo>
                    <a:pt x="1982" y="1238"/>
                    <a:pt x="2411" y="342"/>
                    <a:pt x="3111" y="-315"/>
                  </a:cubicBezTo>
                  <a:close/>
                </a:path>
              </a:pathLst>
            </a:custGeom>
            <a:solidFill>
              <a:srgbClr val="020202"/>
            </a:solidFill>
            <a:ln w="1557" cap="flat">
              <a:noFill/>
              <a:prstDash val="solid"/>
              <a:miter/>
            </a:ln>
          </p:spPr>
          <p:txBody>
            <a:bodyPr rtlCol="0" anchor="ctr"/>
            <a:lstStyle/>
            <a:p>
              <a:endParaRPr lang="es-CO"/>
            </a:p>
          </p:txBody>
        </p:sp>
        <p:sp>
          <p:nvSpPr>
            <p:cNvPr id="1364" name="Freeform: Shape 1363">
              <a:extLst>
                <a:ext uri="{FF2B5EF4-FFF2-40B4-BE49-F238E27FC236}">
                  <a16:creationId xmlns:a16="http://schemas.microsoft.com/office/drawing/2014/main" id="{B7F80CE0-140D-196B-97FD-5331AC4B77EB}"/>
                </a:ext>
              </a:extLst>
            </p:cNvPr>
            <p:cNvSpPr/>
            <p:nvPr/>
          </p:nvSpPr>
          <p:spPr>
            <a:xfrm>
              <a:off x="4036195" y="5694284"/>
              <a:ext cx="1287" cy="6937"/>
            </a:xfrm>
            <a:custGeom>
              <a:avLst/>
              <a:gdLst>
                <a:gd name="connsiteX0" fmla="*/ 719 w 1287"/>
                <a:gd name="connsiteY0" fmla="*/ -315 h 6937"/>
                <a:gd name="connsiteX1" fmla="*/ -435 w 1287"/>
                <a:gd name="connsiteY1" fmla="*/ 6623 h 6937"/>
                <a:gd name="connsiteX2" fmla="*/ 719 w 1287"/>
                <a:gd name="connsiteY2" fmla="*/ -315 h 6937"/>
              </a:gdLst>
              <a:ahLst/>
              <a:cxnLst>
                <a:cxn ang="0">
                  <a:pos x="connsiteX0" y="connsiteY0"/>
                </a:cxn>
                <a:cxn ang="0">
                  <a:pos x="connsiteX1" y="connsiteY1"/>
                </a:cxn>
                <a:cxn ang="0">
                  <a:pos x="connsiteX2" y="connsiteY2"/>
                </a:cxn>
              </a:cxnLst>
              <a:rect l="l" t="t" r="r" b="b"/>
              <a:pathLst>
                <a:path w="1287" h="6937">
                  <a:moveTo>
                    <a:pt x="719" y="-315"/>
                  </a:moveTo>
                  <a:cubicBezTo>
                    <a:pt x="376" y="1993"/>
                    <a:pt x="1592" y="4581"/>
                    <a:pt x="-435" y="6623"/>
                  </a:cubicBezTo>
                  <a:cubicBezTo>
                    <a:pt x="-92" y="4300"/>
                    <a:pt x="-1370" y="1712"/>
                    <a:pt x="719" y="-315"/>
                  </a:cubicBezTo>
                  <a:close/>
                </a:path>
              </a:pathLst>
            </a:custGeom>
            <a:solidFill>
              <a:srgbClr val="020202"/>
            </a:solidFill>
            <a:ln w="1557" cap="flat">
              <a:noFill/>
              <a:prstDash val="solid"/>
              <a:miter/>
            </a:ln>
          </p:spPr>
          <p:txBody>
            <a:bodyPr rtlCol="0" anchor="ctr"/>
            <a:lstStyle/>
            <a:p>
              <a:endParaRPr lang="es-CO"/>
            </a:p>
          </p:txBody>
        </p:sp>
        <p:sp>
          <p:nvSpPr>
            <p:cNvPr id="1365" name="Freeform: Shape 1364">
              <a:extLst>
                <a:ext uri="{FF2B5EF4-FFF2-40B4-BE49-F238E27FC236}">
                  <a16:creationId xmlns:a16="http://schemas.microsoft.com/office/drawing/2014/main" id="{AACB9ECE-3660-6B63-DE77-E85EEF366393}"/>
                </a:ext>
              </a:extLst>
            </p:cNvPr>
            <p:cNvSpPr/>
            <p:nvPr/>
          </p:nvSpPr>
          <p:spPr>
            <a:xfrm>
              <a:off x="4038503" y="5679271"/>
              <a:ext cx="1287" cy="6937"/>
            </a:xfrm>
            <a:custGeom>
              <a:avLst/>
              <a:gdLst>
                <a:gd name="connsiteX0" fmla="*/ 719 w 1287"/>
                <a:gd name="connsiteY0" fmla="*/ -315 h 6937"/>
                <a:gd name="connsiteX1" fmla="*/ -435 w 1287"/>
                <a:gd name="connsiteY1" fmla="*/ 6623 h 6937"/>
                <a:gd name="connsiteX2" fmla="*/ 719 w 1287"/>
                <a:gd name="connsiteY2" fmla="*/ -315 h 6937"/>
              </a:gdLst>
              <a:ahLst/>
              <a:cxnLst>
                <a:cxn ang="0">
                  <a:pos x="connsiteX0" y="connsiteY0"/>
                </a:cxn>
                <a:cxn ang="0">
                  <a:pos x="connsiteX1" y="connsiteY1"/>
                </a:cxn>
                <a:cxn ang="0">
                  <a:pos x="connsiteX2" y="connsiteY2"/>
                </a:cxn>
              </a:cxnLst>
              <a:rect l="l" t="t" r="r" b="b"/>
              <a:pathLst>
                <a:path w="1287" h="6937">
                  <a:moveTo>
                    <a:pt x="719" y="-315"/>
                  </a:moveTo>
                  <a:cubicBezTo>
                    <a:pt x="376" y="1993"/>
                    <a:pt x="1592" y="4580"/>
                    <a:pt x="-435" y="6623"/>
                  </a:cubicBezTo>
                  <a:cubicBezTo>
                    <a:pt x="-92" y="4300"/>
                    <a:pt x="-1370" y="1712"/>
                    <a:pt x="719" y="-315"/>
                  </a:cubicBezTo>
                  <a:close/>
                </a:path>
              </a:pathLst>
            </a:custGeom>
            <a:solidFill>
              <a:srgbClr val="020202"/>
            </a:solidFill>
            <a:ln w="1557" cap="flat">
              <a:noFill/>
              <a:prstDash val="solid"/>
              <a:miter/>
            </a:ln>
          </p:spPr>
          <p:txBody>
            <a:bodyPr rtlCol="0" anchor="ctr"/>
            <a:lstStyle/>
            <a:p>
              <a:endParaRPr lang="es-CO"/>
            </a:p>
          </p:txBody>
        </p:sp>
        <p:sp>
          <p:nvSpPr>
            <p:cNvPr id="1366" name="Freeform: Shape 1365">
              <a:extLst>
                <a:ext uri="{FF2B5EF4-FFF2-40B4-BE49-F238E27FC236}">
                  <a16:creationId xmlns:a16="http://schemas.microsoft.com/office/drawing/2014/main" id="{E70E85B6-E2C4-8741-A05B-3919517E0810}"/>
                </a:ext>
              </a:extLst>
            </p:cNvPr>
            <p:cNvSpPr/>
            <p:nvPr/>
          </p:nvSpPr>
          <p:spPr>
            <a:xfrm>
              <a:off x="4037384" y="5687347"/>
              <a:ext cx="1224" cy="5783"/>
            </a:xfrm>
            <a:custGeom>
              <a:avLst/>
              <a:gdLst>
                <a:gd name="connsiteX0" fmla="*/ 683 w 1224"/>
                <a:gd name="connsiteY0" fmla="*/ -315 h 5783"/>
                <a:gd name="connsiteX1" fmla="*/ -470 w 1224"/>
                <a:gd name="connsiteY1" fmla="*/ 5469 h 5783"/>
                <a:gd name="connsiteX2" fmla="*/ 683 w 1224"/>
                <a:gd name="connsiteY2" fmla="*/ -315 h 5783"/>
              </a:gdLst>
              <a:ahLst/>
              <a:cxnLst>
                <a:cxn ang="0">
                  <a:pos x="connsiteX0" y="connsiteY0"/>
                </a:cxn>
                <a:cxn ang="0">
                  <a:pos x="connsiteX1" y="connsiteY1"/>
                </a:cxn>
                <a:cxn ang="0">
                  <a:pos x="connsiteX2" y="connsiteY2"/>
                </a:cxn>
              </a:cxnLst>
              <a:rect l="l" t="t" r="r" b="b"/>
              <a:pathLst>
                <a:path w="1224" h="5783">
                  <a:moveTo>
                    <a:pt x="683" y="-315"/>
                  </a:moveTo>
                  <a:cubicBezTo>
                    <a:pt x="418" y="1634"/>
                    <a:pt x="1400" y="3832"/>
                    <a:pt x="-470" y="5469"/>
                  </a:cubicBezTo>
                  <a:cubicBezTo>
                    <a:pt x="-190" y="3520"/>
                    <a:pt x="-1250" y="1307"/>
                    <a:pt x="683" y="-315"/>
                  </a:cubicBezTo>
                  <a:close/>
                </a:path>
              </a:pathLst>
            </a:custGeom>
            <a:solidFill>
              <a:srgbClr val="020202"/>
            </a:solidFill>
            <a:ln w="1557" cap="flat">
              <a:noFill/>
              <a:prstDash val="solid"/>
              <a:miter/>
            </a:ln>
          </p:spPr>
          <p:txBody>
            <a:bodyPr rtlCol="0" anchor="ctr"/>
            <a:lstStyle/>
            <a:p>
              <a:endParaRPr lang="es-CO"/>
            </a:p>
          </p:txBody>
        </p:sp>
        <p:sp>
          <p:nvSpPr>
            <p:cNvPr id="1367" name="Freeform: Shape 1366">
              <a:extLst>
                <a:ext uri="{FF2B5EF4-FFF2-40B4-BE49-F238E27FC236}">
                  <a16:creationId xmlns:a16="http://schemas.microsoft.com/office/drawing/2014/main" id="{98E2ED6E-1BF7-531C-4A7A-D6233F2EA614}"/>
                </a:ext>
              </a:extLst>
            </p:cNvPr>
            <p:cNvSpPr/>
            <p:nvPr/>
          </p:nvSpPr>
          <p:spPr>
            <a:xfrm>
              <a:off x="4038435" y="5573671"/>
              <a:ext cx="538201" cy="352026"/>
            </a:xfrm>
            <a:custGeom>
              <a:avLst/>
              <a:gdLst>
                <a:gd name="connsiteX0" fmla="*/ 42598 w 538201"/>
                <a:gd name="connsiteY0" fmla="*/ 31468 h 352026"/>
                <a:gd name="connsiteX1" fmla="*/ 91301 w 538201"/>
                <a:gd name="connsiteY1" fmla="*/ 4046 h 352026"/>
                <a:gd name="connsiteX2" fmla="*/ 109182 w 538201"/>
                <a:gd name="connsiteY2" fmla="*/ 39 h 352026"/>
                <a:gd name="connsiteX3" fmla="*/ 111848 w 538201"/>
                <a:gd name="connsiteY3" fmla="*/ 164 h 352026"/>
                <a:gd name="connsiteX4" fmla="*/ 107623 w 538201"/>
                <a:gd name="connsiteY4" fmla="*/ 2986 h 352026"/>
                <a:gd name="connsiteX5" fmla="*/ 92408 w 538201"/>
                <a:gd name="connsiteY5" fmla="*/ 7055 h 352026"/>
                <a:gd name="connsiteX6" fmla="*/ 49411 w 538201"/>
                <a:gd name="connsiteY6" fmla="*/ 30237 h 352026"/>
                <a:gd name="connsiteX7" fmla="*/ 44454 w 538201"/>
                <a:gd name="connsiteY7" fmla="*/ 42225 h 352026"/>
                <a:gd name="connsiteX8" fmla="*/ 51859 w 538201"/>
                <a:gd name="connsiteY8" fmla="*/ 85877 h 352026"/>
                <a:gd name="connsiteX9" fmla="*/ 80279 w 538201"/>
                <a:gd name="connsiteY9" fmla="*/ 134345 h 352026"/>
                <a:gd name="connsiteX10" fmla="*/ 143760 w 538201"/>
                <a:gd name="connsiteY10" fmla="*/ 190297 h 352026"/>
                <a:gd name="connsiteX11" fmla="*/ 226199 w 538201"/>
                <a:gd name="connsiteY11" fmla="*/ 219419 h 352026"/>
                <a:gd name="connsiteX12" fmla="*/ 252031 w 538201"/>
                <a:gd name="connsiteY12" fmla="*/ 221586 h 352026"/>
                <a:gd name="connsiteX13" fmla="*/ 283039 w 538201"/>
                <a:gd name="connsiteY13" fmla="*/ 219434 h 352026"/>
                <a:gd name="connsiteX14" fmla="*/ 339163 w 538201"/>
                <a:gd name="connsiteY14" fmla="*/ 213510 h 352026"/>
                <a:gd name="connsiteX15" fmla="*/ 439530 w 538201"/>
                <a:gd name="connsiteY15" fmla="*/ 194912 h 352026"/>
                <a:gd name="connsiteX16" fmla="*/ 531338 w 538201"/>
                <a:gd name="connsiteY16" fmla="*/ 148142 h 352026"/>
                <a:gd name="connsiteX17" fmla="*/ 534456 w 538201"/>
                <a:gd name="connsiteY17" fmla="*/ 145648 h 352026"/>
                <a:gd name="connsiteX18" fmla="*/ 536264 w 538201"/>
                <a:gd name="connsiteY18" fmla="*/ 145492 h 352026"/>
                <a:gd name="connsiteX19" fmla="*/ 537387 w 538201"/>
                <a:gd name="connsiteY19" fmla="*/ 162017 h 352026"/>
                <a:gd name="connsiteX20" fmla="*/ 537621 w 538201"/>
                <a:gd name="connsiteY20" fmla="*/ 167193 h 352026"/>
                <a:gd name="connsiteX21" fmla="*/ 537621 w 538201"/>
                <a:gd name="connsiteY21" fmla="*/ 211624 h 352026"/>
                <a:gd name="connsiteX22" fmla="*/ 526053 w 538201"/>
                <a:gd name="connsiteY22" fmla="*/ 248338 h 352026"/>
                <a:gd name="connsiteX23" fmla="*/ 508421 w 538201"/>
                <a:gd name="connsiteY23" fmla="*/ 267124 h 352026"/>
                <a:gd name="connsiteX24" fmla="*/ 467887 w 538201"/>
                <a:gd name="connsiteY24" fmla="*/ 293174 h 352026"/>
                <a:gd name="connsiteX25" fmla="*/ 434541 w 538201"/>
                <a:gd name="connsiteY25" fmla="*/ 307376 h 352026"/>
                <a:gd name="connsiteX26" fmla="*/ 418140 w 538201"/>
                <a:gd name="connsiteY26" fmla="*/ 314376 h 352026"/>
                <a:gd name="connsiteX27" fmla="*/ 388052 w 538201"/>
                <a:gd name="connsiteY27" fmla="*/ 324026 h 352026"/>
                <a:gd name="connsiteX28" fmla="*/ 351728 w 538201"/>
                <a:gd name="connsiteY28" fmla="*/ 336950 h 352026"/>
                <a:gd name="connsiteX29" fmla="*/ 334283 w 538201"/>
                <a:gd name="connsiteY29" fmla="*/ 339772 h 352026"/>
                <a:gd name="connsiteX30" fmla="*/ 318397 w 538201"/>
                <a:gd name="connsiteY30" fmla="*/ 341767 h 352026"/>
                <a:gd name="connsiteX31" fmla="*/ 299689 w 538201"/>
                <a:gd name="connsiteY31" fmla="*/ 344589 h 352026"/>
                <a:gd name="connsiteX32" fmla="*/ 273265 w 538201"/>
                <a:gd name="connsiteY32" fmla="*/ 345665 h 352026"/>
                <a:gd name="connsiteX33" fmla="*/ 253388 w 538201"/>
                <a:gd name="connsiteY33" fmla="*/ 348268 h 352026"/>
                <a:gd name="connsiteX34" fmla="*/ 239747 w 538201"/>
                <a:gd name="connsiteY34" fmla="*/ 349921 h 352026"/>
                <a:gd name="connsiteX35" fmla="*/ 196641 w 538201"/>
                <a:gd name="connsiteY35" fmla="*/ 351106 h 352026"/>
                <a:gd name="connsiteX36" fmla="*/ 147331 w 538201"/>
                <a:gd name="connsiteY36" fmla="*/ 341331 h 352026"/>
                <a:gd name="connsiteX37" fmla="*/ 83412 w 538201"/>
                <a:gd name="connsiteY37" fmla="*/ 311258 h 352026"/>
                <a:gd name="connsiteX38" fmla="*/ 43814 w 538201"/>
                <a:gd name="connsiteY38" fmla="*/ 273235 h 352026"/>
                <a:gd name="connsiteX39" fmla="*/ 24015 w 538201"/>
                <a:gd name="connsiteY39" fmla="*/ 245719 h 352026"/>
                <a:gd name="connsiteX40" fmla="*/ 1784 w 538201"/>
                <a:gd name="connsiteY40" fmla="*/ 189985 h 352026"/>
                <a:gd name="connsiteX41" fmla="*/ -461 w 538201"/>
                <a:gd name="connsiteY41" fmla="*/ 151011 h 352026"/>
                <a:gd name="connsiteX42" fmla="*/ 3905 w 538201"/>
                <a:gd name="connsiteY42" fmla="*/ 106533 h 352026"/>
                <a:gd name="connsiteX43" fmla="*/ 9766 w 538201"/>
                <a:gd name="connsiteY43" fmla="*/ 79641 h 352026"/>
                <a:gd name="connsiteX44" fmla="*/ 27118 w 538201"/>
                <a:gd name="connsiteY44" fmla="*/ 49553 h 352026"/>
                <a:gd name="connsiteX45" fmla="*/ 39309 w 538201"/>
                <a:gd name="connsiteY45" fmla="*/ 37268 h 352026"/>
                <a:gd name="connsiteX46" fmla="*/ 42427 w 538201"/>
                <a:gd name="connsiteY46" fmla="*/ 32591 h 352026"/>
                <a:gd name="connsiteX47" fmla="*/ 42162 w 538201"/>
                <a:gd name="connsiteY47" fmla="*/ 31749 h 352026"/>
                <a:gd name="connsiteX48" fmla="*/ 42598 w 538201"/>
                <a:gd name="connsiteY48" fmla="*/ 31468 h 352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538201" h="352026">
                  <a:moveTo>
                    <a:pt x="42598" y="31468"/>
                  </a:moveTo>
                  <a:cubicBezTo>
                    <a:pt x="56918" y="19280"/>
                    <a:pt x="73454" y="9970"/>
                    <a:pt x="91301" y="4046"/>
                  </a:cubicBezTo>
                  <a:cubicBezTo>
                    <a:pt x="97116" y="2127"/>
                    <a:pt x="103105" y="785"/>
                    <a:pt x="109182" y="39"/>
                  </a:cubicBezTo>
                  <a:cubicBezTo>
                    <a:pt x="110010" y="-475"/>
                    <a:pt x="111072" y="-425"/>
                    <a:pt x="111848" y="164"/>
                  </a:cubicBezTo>
                  <a:cubicBezTo>
                    <a:pt x="111583" y="2799"/>
                    <a:pt x="109338" y="2534"/>
                    <a:pt x="107623" y="2986"/>
                  </a:cubicBezTo>
                  <a:cubicBezTo>
                    <a:pt x="102557" y="4358"/>
                    <a:pt x="97256" y="4857"/>
                    <a:pt x="92408" y="7055"/>
                  </a:cubicBezTo>
                  <a:cubicBezTo>
                    <a:pt x="77021" y="12839"/>
                    <a:pt x="62351" y="19854"/>
                    <a:pt x="49411" y="30237"/>
                  </a:cubicBezTo>
                  <a:cubicBezTo>
                    <a:pt x="45358" y="33495"/>
                    <a:pt x="44235" y="37065"/>
                    <a:pt x="44454" y="42225"/>
                  </a:cubicBezTo>
                  <a:cubicBezTo>
                    <a:pt x="45093" y="57114"/>
                    <a:pt x="46979" y="71628"/>
                    <a:pt x="51859" y="85877"/>
                  </a:cubicBezTo>
                  <a:cubicBezTo>
                    <a:pt x="57828" y="103847"/>
                    <a:pt x="67511" y="120361"/>
                    <a:pt x="80279" y="134345"/>
                  </a:cubicBezTo>
                  <a:cubicBezTo>
                    <a:pt x="99501" y="155095"/>
                    <a:pt x="119737" y="174879"/>
                    <a:pt x="143760" y="190297"/>
                  </a:cubicBezTo>
                  <a:cubicBezTo>
                    <a:pt x="168938" y="206401"/>
                    <a:pt x="196267" y="216566"/>
                    <a:pt x="226199" y="219419"/>
                  </a:cubicBezTo>
                  <a:cubicBezTo>
                    <a:pt x="234805" y="220245"/>
                    <a:pt x="243348" y="221149"/>
                    <a:pt x="252031" y="221586"/>
                  </a:cubicBezTo>
                  <a:cubicBezTo>
                    <a:pt x="262445" y="222100"/>
                    <a:pt x="272703" y="220666"/>
                    <a:pt x="283039" y="219434"/>
                  </a:cubicBezTo>
                  <a:cubicBezTo>
                    <a:pt x="301747" y="217236"/>
                    <a:pt x="320595" y="216503"/>
                    <a:pt x="339163" y="213510"/>
                  </a:cubicBezTo>
                  <a:cubicBezTo>
                    <a:pt x="372774" y="208132"/>
                    <a:pt x="406620" y="203969"/>
                    <a:pt x="439530" y="194912"/>
                  </a:cubicBezTo>
                  <a:cubicBezTo>
                    <a:pt x="473297" y="185636"/>
                    <a:pt x="504274" y="170654"/>
                    <a:pt x="531338" y="148142"/>
                  </a:cubicBezTo>
                  <a:cubicBezTo>
                    <a:pt x="532289" y="147207"/>
                    <a:pt x="533333" y="146370"/>
                    <a:pt x="534456" y="145648"/>
                  </a:cubicBezTo>
                  <a:cubicBezTo>
                    <a:pt x="535017" y="145356"/>
                    <a:pt x="535672" y="145300"/>
                    <a:pt x="536264" y="145492"/>
                  </a:cubicBezTo>
                  <a:cubicBezTo>
                    <a:pt x="536560" y="150995"/>
                    <a:pt x="535984" y="156561"/>
                    <a:pt x="537387" y="162017"/>
                  </a:cubicBezTo>
                  <a:cubicBezTo>
                    <a:pt x="537683" y="163726"/>
                    <a:pt x="537761" y="165464"/>
                    <a:pt x="537621" y="167193"/>
                  </a:cubicBezTo>
                  <a:cubicBezTo>
                    <a:pt x="537621" y="182003"/>
                    <a:pt x="537745" y="196814"/>
                    <a:pt x="537621" y="211624"/>
                  </a:cubicBezTo>
                  <a:cubicBezTo>
                    <a:pt x="537480" y="225000"/>
                    <a:pt x="533988" y="237550"/>
                    <a:pt x="526053" y="248338"/>
                  </a:cubicBezTo>
                  <a:cubicBezTo>
                    <a:pt x="520986" y="255320"/>
                    <a:pt x="515062" y="261633"/>
                    <a:pt x="508421" y="267124"/>
                  </a:cubicBezTo>
                  <a:cubicBezTo>
                    <a:pt x="496105" y="277533"/>
                    <a:pt x="482480" y="286291"/>
                    <a:pt x="467887" y="293174"/>
                  </a:cubicBezTo>
                  <a:cubicBezTo>
                    <a:pt x="456974" y="298194"/>
                    <a:pt x="445672" y="302653"/>
                    <a:pt x="434541" y="307376"/>
                  </a:cubicBezTo>
                  <a:lnTo>
                    <a:pt x="418140" y="314376"/>
                  </a:lnTo>
                  <a:cubicBezTo>
                    <a:pt x="408412" y="318523"/>
                    <a:pt x="398045" y="320690"/>
                    <a:pt x="388052" y="324026"/>
                  </a:cubicBezTo>
                  <a:cubicBezTo>
                    <a:pt x="375861" y="328111"/>
                    <a:pt x="363982" y="333037"/>
                    <a:pt x="351728" y="336950"/>
                  </a:cubicBezTo>
                  <a:cubicBezTo>
                    <a:pt x="346147" y="338991"/>
                    <a:pt x="340223" y="339948"/>
                    <a:pt x="334283" y="339772"/>
                  </a:cubicBezTo>
                  <a:cubicBezTo>
                    <a:pt x="328920" y="339555"/>
                    <a:pt x="323542" y="340229"/>
                    <a:pt x="318397" y="341767"/>
                  </a:cubicBezTo>
                  <a:cubicBezTo>
                    <a:pt x="312239" y="343195"/>
                    <a:pt x="305988" y="344140"/>
                    <a:pt x="299689" y="344589"/>
                  </a:cubicBezTo>
                  <a:cubicBezTo>
                    <a:pt x="290866" y="345509"/>
                    <a:pt x="282057" y="345135"/>
                    <a:pt x="273265" y="345665"/>
                  </a:cubicBezTo>
                  <a:cubicBezTo>
                    <a:pt x="266577" y="346009"/>
                    <a:pt x="259936" y="346879"/>
                    <a:pt x="253388" y="348268"/>
                  </a:cubicBezTo>
                  <a:cubicBezTo>
                    <a:pt x="248851" y="349266"/>
                    <a:pt x="244283" y="349173"/>
                    <a:pt x="239747" y="349921"/>
                  </a:cubicBezTo>
                  <a:cubicBezTo>
                    <a:pt x="225482" y="352306"/>
                    <a:pt x="210984" y="351870"/>
                    <a:pt x="196641" y="351106"/>
                  </a:cubicBezTo>
                  <a:cubicBezTo>
                    <a:pt x="179835" y="350142"/>
                    <a:pt x="163232" y="346853"/>
                    <a:pt x="147331" y="341331"/>
                  </a:cubicBezTo>
                  <a:cubicBezTo>
                    <a:pt x="124928" y="333676"/>
                    <a:pt x="103321" y="324338"/>
                    <a:pt x="83412" y="311258"/>
                  </a:cubicBezTo>
                  <a:cubicBezTo>
                    <a:pt x="67996" y="301115"/>
                    <a:pt x="54573" y="288227"/>
                    <a:pt x="43814" y="273235"/>
                  </a:cubicBezTo>
                  <a:cubicBezTo>
                    <a:pt x="37204" y="264068"/>
                    <a:pt x="29940" y="255369"/>
                    <a:pt x="24015" y="245719"/>
                  </a:cubicBezTo>
                  <a:cubicBezTo>
                    <a:pt x="13399" y="228430"/>
                    <a:pt x="5308" y="210190"/>
                    <a:pt x="1784" y="189985"/>
                  </a:cubicBezTo>
                  <a:cubicBezTo>
                    <a:pt x="-492" y="177015"/>
                    <a:pt x="-86" y="164028"/>
                    <a:pt x="-461" y="151011"/>
                  </a:cubicBezTo>
                  <a:cubicBezTo>
                    <a:pt x="-897" y="135967"/>
                    <a:pt x="1426" y="121281"/>
                    <a:pt x="3905" y="106533"/>
                  </a:cubicBezTo>
                  <a:cubicBezTo>
                    <a:pt x="5375" y="97471"/>
                    <a:pt x="7331" y="88493"/>
                    <a:pt x="9766" y="79641"/>
                  </a:cubicBezTo>
                  <a:cubicBezTo>
                    <a:pt x="13025" y="68073"/>
                    <a:pt x="19261" y="58361"/>
                    <a:pt x="27118" y="49553"/>
                  </a:cubicBezTo>
                  <a:cubicBezTo>
                    <a:pt x="30937" y="45250"/>
                    <a:pt x="35256" y="41368"/>
                    <a:pt x="39309" y="37268"/>
                  </a:cubicBezTo>
                  <a:cubicBezTo>
                    <a:pt x="40650" y="35927"/>
                    <a:pt x="42318" y="34773"/>
                    <a:pt x="42427" y="32591"/>
                  </a:cubicBezTo>
                  <a:cubicBezTo>
                    <a:pt x="42068" y="32264"/>
                    <a:pt x="41990" y="31999"/>
                    <a:pt x="42162" y="31749"/>
                  </a:cubicBezTo>
                  <a:cubicBezTo>
                    <a:pt x="42333" y="31500"/>
                    <a:pt x="42442" y="31468"/>
                    <a:pt x="42598" y="31468"/>
                  </a:cubicBezTo>
                  <a:close/>
                </a:path>
              </a:pathLst>
            </a:custGeom>
            <a:solidFill>
              <a:srgbClr val="4A646E"/>
            </a:solidFill>
            <a:ln w="1557" cap="flat">
              <a:noFill/>
              <a:prstDash val="solid"/>
              <a:miter/>
            </a:ln>
          </p:spPr>
          <p:txBody>
            <a:bodyPr rtlCol="0" anchor="ctr"/>
            <a:lstStyle/>
            <a:p>
              <a:endParaRPr lang="es-CO"/>
            </a:p>
          </p:txBody>
        </p:sp>
        <p:sp>
          <p:nvSpPr>
            <p:cNvPr id="1368" name="Freeform: Shape 1367">
              <a:extLst>
                <a:ext uri="{FF2B5EF4-FFF2-40B4-BE49-F238E27FC236}">
                  <a16:creationId xmlns:a16="http://schemas.microsoft.com/office/drawing/2014/main" id="{30777CDD-59D9-C766-9831-9B3A27632F99}"/>
                </a:ext>
              </a:extLst>
            </p:cNvPr>
            <p:cNvSpPr/>
            <p:nvPr/>
          </p:nvSpPr>
          <p:spPr>
            <a:xfrm>
              <a:off x="4563299" y="5685831"/>
              <a:ext cx="12084" cy="33786"/>
            </a:xfrm>
            <a:custGeom>
              <a:avLst/>
              <a:gdLst>
                <a:gd name="connsiteX0" fmla="*/ 11509 w 12084"/>
                <a:gd name="connsiteY0" fmla="*/ 33269 h 33786"/>
                <a:gd name="connsiteX1" fmla="*/ 10526 w 12084"/>
                <a:gd name="connsiteY1" fmla="*/ 33472 h 33786"/>
                <a:gd name="connsiteX2" fmla="*/ 8032 w 12084"/>
                <a:gd name="connsiteY2" fmla="*/ 29933 h 33786"/>
                <a:gd name="connsiteX3" fmla="*/ 128 w 12084"/>
                <a:gd name="connsiteY3" fmla="*/ 4397 h 33786"/>
                <a:gd name="connsiteX4" fmla="*/ -59 w 12084"/>
                <a:gd name="connsiteY4" fmla="*/ 16 h 33786"/>
                <a:gd name="connsiteX5" fmla="*/ 1609 w 12084"/>
                <a:gd name="connsiteY5" fmla="*/ 16 h 33786"/>
                <a:gd name="connsiteX6" fmla="*/ 10589 w 12084"/>
                <a:gd name="connsiteY6" fmla="*/ 25521 h 33786"/>
                <a:gd name="connsiteX7" fmla="*/ 11571 w 12084"/>
                <a:gd name="connsiteY7" fmla="*/ 31476 h 33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84" h="33786">
                  <a:moveTo>
                    <a:pt x="11509" y="33269"/>
                  </a:moveTo>
                  <a:cubicBezTo>
                    <a:pt x="11197" y="33399"/>
                    <a:pt x="10869" y="33467"/>
                    <a:pt x="10526" y="33472"/>
                  </a:cubicBezTo>
                  <a:cubicBezTo>
                    <a:pt x="9092" y="32861"/>
                    <a:pt x="8126" y="31490"/>
                    <a:pt x="8032" y="29933"/>
                  </a:cubicBezTo>
                  <a:cubicBezTo>
                    <a:pt x="6224" y="21187"/>
                    <a:pt x="3574" y="12636"/>
                    <a:pt x="128" y="4397"/>
                  </a:cubicBezTo>
                  <a:cubicBezTo>
                    <a:pt x="-651" y="3058"/>
                    <a:pt x="-729" y="1418"/>
                    <a:pt x="-59" y="16"/>
                  </a:cubicBezTo>
                  <a:cubicBezTo>
                    <a:pt x="409" y="-425"/>
                    <a:pt x="1141" y="-425"/>
                    <a:pt x="1609" y="16"/>
                  </a:cubicBezTo>
                  <a:cubicBezTo>
                    <a:pt x="5803" y="8047"/>
                    <a:pt x="8827" y="16635"/>
                    <a:pt x="10589" y="25521"/>
                  </a:cubicBezTo>
                  <a:cubicBezTo>
                    <a:pt x="11914" y="27345"/>
                    <a:pt x="10589" y="29621"/>
                    <a:pt x="11571" y="31476"/>
                  </a:cubicBezTo>
                  <a:close/>
                </a:path>
              </a:pathLst>
            </a:custGeom>
            <a:solidFill>
              <a:srgbClr val="7CA2B4"/>
            </a:solidFill>
            <a:ln w="1557" cap="flat">
              <a:noFill/>
              <a:prstDash val="solid"/>
              <a:miter/>
            </a:ln>
          </p:spPr>
          <p:txBody>
            <a:bodyPr rtlCol="0" anchor="ctr"/>
            <a:lstStyle/>
            <a:p>
              <a:endParaRPr lang="es-CO"/>
            </a:p>
          </p:txBody>
        </p:sp>
        <p:sp>
          <p:nvSpPr>
            <p:cNvPr id="1369" name="Freeform: Shape 1368">
              <a:extLst>
                <a:ext uri="{FF2B5EF4-FFF2-40B4-BE49-F238E27FC236}">
                  <a16:creationId xmlns:a16="http://schemas.microsoft.com/office/drawing/2014/main" id="{D44686BE-7CF3-1FED-E8D3-684EE5026898}"/>
                </a:ext>
              </a:extLst>
            </p:cNvPr>
            <p:cNvSpPr/>
            <p:nvPr/>
          </p:nvSpPr>
          <p:spPr>
            <a:xfrm>
              <a:off x="4061699" y="5608803"/>
              <a:ext cx="16230" cy="16216"/>
            </a:xfrm>
            <a:custGeom>
              <a:avLst/>
              <a:gdLst>
                <a:gd name="connsiteX0" fmla="*/ -512 w 16230"/>
                <a:gd name="connsiteY0" fmla="*/ 15902 h 16216"/>
                <a:gd name="connsiteX1" fmla="*/ 798 w 16230"/>
                <a:gd name="connsiteY1" fmla="*/ 12784 h 16216"/>
                <a:gd name="connsiteX2" fmla="*/ 12599 w 16230"/>
                <a:gd name="connsiteY2" fmla="*/ 982 h 16216"/>
                <a:gd name="connsiteX3" fmla="*/ 15717 w 16230"/>
                <a:gd name="connsiteY3" fmla="*/ -312 h 16216"/>
                <a:gd name="connsiteX4" fmla="*/ -512 w 16230"/>
                <a:gd name="connsiteY4" fmla="*/ 15902 h 16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30" h="16216">
                  <a:moveTo>
                    <a:pt x="-512" y="15902"/>
                  </a:moveTo>
                  <a:cubicBezTo>
                    <a:pt x="-548" y="14722"/>
                    <a:pt x="-71" y="13583"/>
                    <a:pt x="798" y="12784"/>
                  </a:cubicBezTo>
                  <a:lnTo>
                    <a:pt x="12599" y="982"/>
                  </a:lnTo>
                  <a:cubicBezTo>
                    <a:pt x="13401" y="117"/>
                    <a:pt x="14539" y="-357"/>
                    <a:pt x="15717" y="-312"/>
                  </a:cubicBezTo>
                  <a:cubicBezTo>
                    <a:pt x="10735" y="5505"/>
                    <a:pt x="5309" y="10925"/>
                    <a:pt x="-512" y="15902"/>
                  </a:cubicBezTo>
                  <a:close/>
                </a:path>
              </a:pathLst>
            </a:custGeom>
            <a:solidFill>
              <a:srgbClr val="0E1315"/>
            </a:solidFill>
            <a:ln w="1557" cap="flat">
              <a:noFill/>
              <a:prstDash val="solid"/>
              <a:miter/>
            </a:ln>
          </p:spPr>
          <p:txBody>
            <a:bodyPr rtlCol="0" anchor="ctr"/>
            <a:lstStyle/>
            <a:p>
              <a:endParaRPr lang="es-CO"/>
            </a:p>
          </p:txBody>
        </p:sp>
        <p:sp>
          <p:nvSpPr>
            <p:cNvPr id="1370" name="Freeform: Shape 1369">
              <a:extLst>
                <a:ext uri="{FF2B5EF4-FFF2-40B4-BE49-F238E27FC236}">
                  <a16:creationId xmlns:a16="http://schemas.microsoft.com/office/drawing/2014/main" id="{EC3D5F75-DD21-D942-7064-374FE00023C0}"/>
                </a:ext>
              </a:extLst>
            </p:cNvPr>
            <p:cNvSpPr/>
            <p:nvPr/>
          </p:nvSpPr>
          <p:spPr>
            <a:xfrm>
              <a:off x="4057118" y="5626141"/>
              <a:ext cx="3476" cy="4676"/>
            </a:xfrm>
            <a:custGeom>
              <a:avLst/>
              <a:gdLst>
                <a:gd name="connsiteX0" fmla="*/ -514 w 3476"/>
                <a:gd name="connsiteY0" fmla="*/ 4362 h 4676"/>
                <a:gd name="connsiteX1" fmla="*/ 2963 w 3476"/>
                <a:gd name="connsiteY1" fmla="*/ -315 h 4676"/>
                <a:gd name="connsiteX2" fmla="*/ -514 w 3476"/>
                <a:gd name="connsiteY2" fmla="*/ 4362 h 4676"/>
              </a:gdLst>
              <a:ahLst/>
              <a:cxnLst>
                <a:cxn ang="0">
                  <a:pos x="connsiteX0" y="connsiteY0"/>
                </a:cxn>
                <a:cxn ang="0">
                  <a:pos x="connsiteX1" y="connsiteY1"/>
                </a:cxn>
                <a:cxn ang="0">
                  <a:pos x="connsiteX2" y="connsiteY2"/>
                </a:cxn>
              </a:cxnLst>
              <a:rect l="l" t="t" r="r" b="b"/>
              <a:pathLst>
                <a:path w="3476" h="4676">
                  <a:moveTo>
                    <a:pt x="-514" y="4362"/>
                  </a:moveTo>
                  <a:cubicBezTo>
                    <a:pt x="-514" y="1946"/>
                    <a:pt x="1045" y="667"/>
                    <a:pt x="2963" y="-315"/>
                  </a:cubicBezTo>
                  <a:cubicBezTo>
                    <a:pt x="2690" y="1740"/>
                    <a:pt x="1376" y="3508"/>
                    <a:pt x="-514" y="4362"/>
                  </a:cubicBezTo>
                  <a:close/>
                </a:path>
              </a:pathLst>
            </a:custGeom>
            <a:solidFill>
              <a:srgbClr val="0E1315"/>
            </a:solidFill>
            <a:ln w="1557" cap="flat">
              <a:noFill/>
              <a:prstDash val="solid"/>
              <a:miter/>
            </a:ln>
          </p:spPr>
          <p:txBody>
            <a:bodyPr rtlCol="0" anchor="ctr"/>
            <a:lstStyle/>
            <a:p>
              <a:endParaRPr lang="es-CO"/>
            </a:p>
          </p:txBody>
        </p:sp>
        <p:sp>
          <p:nvSpPr>
            <p:cNvPr id="1371" name="Freeform: Shape 1370">
              <a:extLst>
                <a:ext uri="{FF2B5EF4-FFF2-40B4-BE49-F238E27FC236}">
                  <a16:creationId xmlns:a16="http://schemas.microsoft.com/office/drawing/2014/main" id="{D9224758-66B5-D79B-2D60-6C4AC5D82DED}"/>
                </a:ext>
              </a:extLst>
            </p:cNvPr>
            <p:cNvSpPr/>
            <p:nvPr/>
          </p:nvSpPr>
          <p:spPr>
            <a:xfrm>
              <a:off x="4574313" y="5711602"/>
              <a:ext cx="1460" cy="5958"/>
            </a:xfrm>
            <a:custGeom>
              <a:avLst/>
              <a:gdLst>
                <a:gd name="connsiteX0" fmla="*/ 557 w 1460"/>
                <a:gd name="connsiteY0" fmla="*/ 5644 h 5958"/>
                <a:gd name="connsiteX1" fmla="*/ -425 w 1460"/>
                <a:gd name="connsiteY1" fmla="*/ -312 h 5958"/>
                <a:gd name="connsiteX2" fmla="*/ 573 w 1460"/>
                <a:gd name="connsiteY2" fmla="*/ -171 h 5958"/>
                <a:gd name="connsiteX3" fmla="*/ 947 w 1460"/>
                <a:gd name="connsiteY3" fmla="*/ 4100 h 5958"/>
                <a:gd name="connsiteX4" fmla="*/ 557 w 1460"/>
                <a:gd name="connsiteY4" fmla="*/ 5644 h 5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0" h="5958">
                  <a:moveTo>
                    <a:pt x="557" y="5644"/>
                  </a:moveTo>
                  <a:cubicBezTo>
                    <a:pt x="-737" y="3819"/>
                    <a:pt x="-550" y="1762"/>
                    <a:pt x="-425" y="-312"/>
                  </a:cubicBezTo>
                  <a:cubicBezTo>
                    <a:pt x="-82" y="-327"/>
                    <a:pt x="245" y="-281"/>
                    <a:pt x="573" y="-171"/>
                  </a:cubicBezTo>
                  <a:lnTo>
                    <a:pt x="947" y="4100"/>
                  </a:lnTo>
                  <a:cubicBezTo>
                    <a:pt x="822" y="4615"/>
                    <a:pt x="697" y="5129"/>
                    <a:pt x="557" y="5644"/>
                  </a:cubicBezTo>
                  <a:close/>
                </a:path>
              </a:pathLst>
            </a:custGeom>
            <a:solidFill>
              <a:srgbClr val="4A646E"/>
            </a:solidFill>
            <a:ln w="1557" cap="flat">
              <a:noFill/>
              <a:prstDash val="solid"/>
              <a:miter/>
            </a:ln>
          </p:spPr>
          <p:txBody>
            <a:bodyPr rtlCol="0" anchor="ctr"/>
            <a:lstStyle/>
            <a:p>
              <a:endParaRPr lang="es-CO"/>
            </a:p>
          </p:txBody>
        </p:sp>
        <p:sp>
          <p:nvSpPr>
            <p:cNvPr id="1372" name="Freeform: Shape 1371">
              <a:extLst>
                <a:ext uri="{FF2B5EF4-FFF2-40B4-BE49-F238E27FC236}">
                  <a16:creationId xmlns:a16="http://schemas.microsoft.com/office/drawing/2014/main" id="{4FB0CDE7-31E0-1331-2983-0F65128D5E9B}"/>
                </a:ext>
              </a:extLst>
            </p:cNvPr>
            <p:cNvSpPr/>
            <p:nvPr/>
          </p:nvSpPr>
          <p:spPr>
            <a:xfrm>
              <a:off x="4054777" y="5630803"/>
              <a:ext cx="2356" cy="3476"/>
            </a:xfrm>
            <a:custGeom>
              <a:avLst/>
              <a:gdLst>
                <a:gd name="connsiteX0" fmla="*/ -480 w 2356"/>
                <a:gd name="connsiteY0" fmla="*/ 3162 h 3476"/>
                <a:gd name="connsiteX1" fmla="*/ 1843 w 2356"/>
                <a:gd name="connsiteY1" fmla="*/ -315 h 3476"/>
                <a:gd name="connsiteX2" fmla="*/ -480 w 2356"/>
                <a:gd name="connsiteY2" fmla="*/ 3162 h 3476"/>
              </a:gdLst>
              <a:ahLst/>
              <a:cxnLst>
                <a:cxn ang="0">
                  <a:pos x="connsiteX0" y="connsiteY0"/>
                </a:cxn>
                <a:cxn ang="0">
                  <a:pos x="connsiteX1" y="connsiteY1"/>
                </a:cxn>
                <a:cxn ang="0">
                  <a:pos x="connsiteX2" y="connsiteY2"/>
                </a:cxn>
              </a:cxnLst>
              <a:rect l="l" t="t" r="r" b="b"/>
              <a:pathLst>
                <a:path w="2356" h="3476">
                  <a:moveTo>
                    <a:pt x="-480" y="3162"/>
                  </a:moveTo>
                  <a:cubicBezTo>
                    <a:pt x="-713" y="1578"/>
                    <a:pt x="291" y="77"/>
                    <a:pt x="1843" y="-315"/>
                  </a:cubicBezTo>
                  <a:cubicBezTo>
                    <a:pt x="1832" y="1204"/>
                    <a:pt x="918" y="2571"/>
                    <a:pt x="-480" y="3162"/>
                  </a:cubicBezTo>
                  <a:close/>
                </a:path>
              </a:pathLst>
            </a:custGeom>
            <a:solidFill>
              <a:srgbClr val="0E1315"/>
            </a:solidFill>
            <a:ln w="1557" cap="flat">
              <a:noFill/>
              <a:prstDash val="solid"/>
              <a:miter/>
            </a:ln>
          </p:spPr>
          <p:txBody>
            <a:bodyPr rtlCol="0" anchor="ctr"/>
            <a:lstStyle/>
            <a:p>
              <a:endParaRPr lang="es-CO"/>
            </a:p>
          </p:txBody>
        </p:sp>
        <p:sp>
          <p:nvSpPr>
            <p:cNvPr id="1373" name="Freeform: Shape 1372">
              <a:extLst>
                <a:ext uri="{FF2B5EF4-FFF2-40B4-BE49-F238E27FC236}">
                  <a16:creationId xmlns:a16="http://schemas.microsoft.com/office/drawing/2014/main" id="{83CBBDA8-C48B-5CF9-D75A-3CF5F8F0FCF5}"/>
                </a:ext>
              </a:extLst>
            </p:cNvPr>
            <p:cNvSpPr/>
            <p:nvPr/>
          </p:nvSpPr>
          <p:spPr>
            <a:xfrm>
              <a:off x="4060563" y="5625003"/>
              <a:ext cx="1138" cy="1200"/>
            </a:xfrm>
            <a:custGeom>
              <a:avLst/>
              <a:gdLst>
                <a:gd name="connsiteX0" fmla="*/ -514 w 1138"/>
                <a:gd name="connsiteY0" fmla="*/ 886 h 1200"/>
                <a:gd name="connsiteX1" fmla="*/ 624 w 1138"/>
                <a:gd name="connsiteY1" fmla="*/ -315 h 1200"/>
              </a:gdLst>
              <a:ahLst/>
              <a:cxnLst>
                <a:cxn ang="0">
                  <a:pos x="connsiteX0" y="connsiteY0"/>
                </a:cxn>
                <a:cxn ang="0">
                  <a:pos x="connsiteX1" y="connsiteY1"/>
                </a:cxn>
              </a:cxnLst>
              <a:rect l="l" t="t" r="r" b="b"/>
              <a:pathLst>
                <a:path w="1138" h="1200">
                  <a:moveTo>
                    <a:pt x="-514" y="886"/>
                  </a:moveTo>
                  <a:lnTo>
                    <a:pt x="624" y="-315"/>
                  </a:lnTo>
                  <a:close/>
                </a:path>
              </a:pathLst>
            </a:custGeom>
            <a:solidFill>
              <a:srgbClr val="0E1315"/>
            </a:solidFill>
            <a:ln w="1557" cap="flat">
              <a:noFill/>
              <a:prstDash val="solid"/>
              <a:miter/>
            </a:ln>
          </p:spPr>
          <p:txBody>
            <a:bodyPr rtlCol="0" anchor="ctr"/>
            <a:lstStyle/>
            <a:p>
              <a:endParaRPr lang="es-CO"/>
            </a:p>
          </p:txBody>
        </p:sp>
        <p:sp>
          <p:nvSpPr>
            <p:cNvPr id="1374" name="Freeform: Shape 1373">
              <a:extLst>
                <a:ext uri="{FF2B5EF4-FFF2-40B4-BE49-F238E27FC236}">
                  <a16:creationId xmlns:a16="http://schemas.microsoft.com/office/drawing/2014/main" id="{5C992D53-15BD-03B4-5F4A-CAFB299A7B64}"/>
                </a:ext>
              </a:extLst>
            </p:cNvPr>
            <p:cNvSpPr/>
            <p:nvPr/>
          </p:nvSpPr>
          <p:spPr>
            <a:xfrm>
              <a:off x="4077868" y="5607714"/>
              <a:ext cx="1200" cy="1153"/>
            </a:xfrm>
            <a:custGeom>
              <a:avLst/>
              <a:gdLst>
                <a:gd name="connsiteX0" fmla="*/ -514 w 1200"/>
                <a:gd name="connsiteY0" fmla="*/ 839 h 1153"/>
                <a:gd name="connsiteX1" fmla="*/ 687 w 1200"/>
                <a:gd name="connsiteY1" fmla="*/ -315 h 1153"/>
              </a:gdLst>
              <a:ahLst/>
              <a:cxnLst>
                <a:cxn ang="0">
                  <a:pos x="connsiteX0" y="connsiteY0"/>
                </a:cxn>
                <a:cxn ang="0">
                  <a:pos x="connsiteX1" y="connsiteY1"/>
                </a:cxn>
              </a:cxnLst>
              <a:rect l="l" t="t" r="r" b="b"/>
              <a:pathLst>
                <a:path w="1200" h="1153">
                  <a:moveTo>
                    <a:pt x="-514" y="839"/>
                  </a:moveTo>
                  <a:lnTo>
                    <a:pt x="687" y="-315"/>
                  </a:lnTo>
                  <a:close/>
                </a:path>
              </a:pathLst>
            </a:custGeom>
            <a:solidFill>
              <a:srgbClr val="0E1315"/>
            </a:solidFill>
            <a:ln w="1557" cap="flat">
              <a:noFill/>
              <a:prstDash val="solid"/>
              <a:miter/>
            </a:ln>
          </p:spPr>
          <p:txBody>
            <a:bodyPr rtlCol="0" anchor="ctr"/>
            <a:lstStyle/>
            <a:p>
              <a:endParaRPr lang="es-CO"/>
            </a:p>
          </p:txBody>
        </p:sp>
        <p:sp>
          <p:nvSpPr>
            <p:cNvPr id="1375" name="Freeform: Shape 1374">
              <a:extLst>
                <a:ext uri="{FF2B5EF4-FFF2-40B4-BE49-F238E27FC236}">
                  <a16:creationId xmlns:a16="http://schemas.microsoft.com/office/drawing/2014/main" id="{84BDE382-435A-86F9-DD81-51384AA91C6F}"/>
                </a:ext>
              </a:extLst>
            </p:cNvPr>
            <p:cNvSpPr/>
            <p:nvPr/>
          </p:nvSpPr>
          <p:spPr>
            <a:xfrm>
              <a:off x="4079052" y="5606561"/>
              <a:ext cx="1184" cy="1169"/>
            </a:xfrm>
            <a:custGeom>
              <a:avLst/>
              <a:gdLst>
                <a:gd name="connsiteX0" fmla="*/ -514 w 1184"/>
                <a:gd name="connsiteY0" fmla="*/ 855 h 1169"/>
                <a:gd name="connsiteX1" fmla="*/ 671 w 1184"/>
                <a:gd name="connsiteY1" fmla="*/ -315 h 1169"/>
              </a:gdLst>
              <a:ahLst/>
              <a:cxnLst>
                <a:cxn ang="0">
                  <a:pos x="connsiteX0" y="connsiteY0"/>
                </a:cxn>
                <a:cxn ang="0">
                  <a:pos x="connsiteX1" y="connsiteY1"/>
                </a:cxn>
              </a:cxnLst>
              <a:rect l="l" t="t" r="r" b="b"/>
              <a:pathLst>
                <a:path w="1184" h="1169">
                  <a:moveTo>
                    <a:pt x="-514" y="855"/>
                  </a:moveTo>
                  <a:cubicBezTo>
                    <a:pt x="-376" y="268"/>
                    <a:pt x="83" y="-185"/>
                    <a:pt x="671" y="-315"/>
                  </a:cubicBezTo>
                  <a:close/>
                </a:path>
              </a:pathLst>
            </a:custGeom>
            <a:solidFill>
              <a:srgbClr val="0E1315"/>
            </a:solidFill>
            <a:ln w="1557" cap="flat">
              <a:noFill/>
              <a:prstDash val="solid"/>
              <a:miter/>
            </a:ln>
          </p:spPr>
          <p:txBody>
            <a:bodyPr rtlCol="0" anchor="ctr"/>
            <a:lstStyle/>
            <a:p>
              <a:endParaRPr lang="es-CO"/>
            </a:p>
          </p:txBody>
        </p:sp>
        <p:sp>
          <p:nvSpPr>
            <p:cNvPr id="1376" name="Freeform: Shape 1375">
              <a:extLst>
                <a:ext uri="{FF2B5EF4-FFF2-40B4-BE49-F238E27FC236}">
                  <a16:creationId xmlns:a16="http://schemas.microsoft.com/office/drawing/2014/main" id="{311B3F76-D1D8-C268-47AF-938713F5F672}"/>
                </a:ext>
              </a:extLst>
            </p:cNvPr>
            <p:cNvSpPr/>
            <p:nvPr/>
          </p:nvSpPr>
          <p:spPr>
            <a:xfrm>
              <a:off x="4080144" y="5605454"/>
              <a:ext cx="1403" cy="1153"/>
            </a:xfrm>
            <a:custGeom>
              <a:avLst/>
              <a:gdLst>
                <a:gd name="connsiteX0" fmla="*/ 889 w 1403"/>
                <a:gd name="connsiteY0" fmla="*/ -315 h 1153"/>
                <a:gd name="connsiteX1" fmla="*/ 702 w 1403"/>
                <a:gd name="connsiteY1" fmla="*/ 839 h 1153"/>
                <a:gd name="connsiteX2" fmla="*/ -514 w 1403"/>
                <a:gd name="connsiteY2" fmla="*/ 839 h 1153"/>
                <a:gd name="connsiteX3" fmla="*/ 889 w 1403"/>
                <a:gd name="connsiteY3" fmla="*/ -315 h 1153"/>
              </a:gdLst>
              <a:ahLst/>
              <a:cxnLst>
                <a:cxn ang="0">
                  <a:pos x="connsiteX0" y="connsiteY0"/>
                </a:cxn>
                <a:cxn ang="0">
                  <a:pos x="connsiteX1" y="connsiteY1"/>
                </a:cxn>
                <a:cxn ang="0">
                  <a:pos x="connsiteX2" y="connsiteY2"/>
                </a:cxn>
                <a:cxn ang="0">
                  <a:pos x="connsiteX3" y="connsiteY3"/>
                </a:cxn>
              </a:cxnLst>
              <a:rect l="l" t="t" r="r" b="b"/>
              <a:pathLst>
                <a:path w="1403" h="1153">
                  <a:moveTo>
                    <a:pt x="889" y="-315"/>
                  </a:moveTo>
                  <a:lnTo>
                    <a:pt x="702" y="839"/>
                  </a:lnTo>
                  <a:lnTo>
                    <a:pt x="-514" y="839"/>
                  </a:lnTo>
                  <a:cubicBezTo>
                    <a:pt x="-342" y="194"/>
                    <a:pt x="222" y="-271"/>
                    <a:pt x="889" y="-315"/>
                  </a:cubicBezTo>
                  <a:close/>
                </a:path>
              </a:pathLst>
            </a:custGeom>
            <a:solidFill>
              <a:srgbClr val="0E1315"/>
            </a:solidFill>
            <a:ln w="1557" cap="flat">
              <a:noFill/>
              <a:prstDash val="solid"/>
              <a:miter/>
            </a:ln>
          </p:spPr>
          <p:txBody>
            <a:bodyPr rtlCol="0" anchor="ctr"/>
            <a:lstStyle/>
            <a:p>
              <a:endParaRPr lang="es-CO"/>
            </a:p>
          </p:txBody>
        </p:sp>
        <p:sp>
          <p:nvSpPr>
            <p:cNvPr id="1377" name="Freeform: Shape 1376">
              <a:extLst>
                <a:ext uri="{FF2B5EF4-FFF2-40B4-BE49-F238E27FC236}">
                  <a16:creationId xmlns:a16="http://schemas.microsoft.com/office/drawing/2014/main" id="{18965596-5BDC-A380-05CC-F7CB9FA34DFD}"/>
                </a:ext>
              </a:extLst>
            </p:cNvPr>
            <p:cNvSpPr/>
            <p:nvPr/>
          </p:nvSpPr>
          <p:spPr>
            <a:xfrm>
              <a:off x="4130904" y="5556412"/>
              <a:ext cx="414750" cy="97814"/>
            </a:xfrm>
            <a:custGeom>
              <a:avLst/>
              <a:gdLst>
                <a:gd name="connsiteX0" fmla="*/ -514 w 414750"/>
                <a:gd name="connsiteY0" fmla="*/ 23175 h 97814"/>
                <a:gd name="connsiteX1" fmla="*/ 16230 w 414750"/>
                <a:gd name="connsiteY1" fmla="*/ 18669 h 97814"/>
                <a:gd name="connsiteX2" fmla="*/ 19348 w 414750"/>
                <a:gd name="connsiteY2" fmla="*/ 17656 h 97814"/>
                <a:gd name="connsiteX3" fmla="*/ 21811 w 414750"/>
                <a:gd name="connsiteY3" fmla="*/ 16877 h 97814"/>
                <a:gd name="connsiteX4" fmla="*/ 27454 w 414750"/>
                <a:gd name="connsiteY4" fmla="*/ 15723 h 97814"/>
                <a:gd name="connsiteX5" fmla="*/ 83079 w 414750"/>
                <a:gd name="connsiteY5" fmla="*/ 8661 h 97814"/>
                <a:gd name="connsiteX6" fmla="*/ 145344 w 414750"/>
                <a:gd name="connsiteY6" fmla="*/ 3360 h 97814"/>
                <a:gd name="connsiteX7" fmla="*/ 161854 w 414750"/>
                <a:gd name="connsiteY7" fmla="*/ 1708 h 97814"/>
                <a:gd name="connsiteX8" fmla="*/ 202528 w 414750"/>
                <a:gd name="connsiteY8" fmla="*/ 398 h 97814"/>
                <a:gd name="connsiteX9" fmla="*/ 239662 w 414750"/>
                <a:gd name="connsiteY9" fmla="*/ 1302 h 97814"/>
                <a:gd name="connsiteX10" fmla="*/ 333201 w 414750"/>
                <a:gd name="connsiteY10" fmla="*/ 21787 h 97814"/>
                <a:gd name="connsiteX11" fmla="*/ 357583 w 414750"/>
                <a:gd name="connsiteY11" fmla="*/ 36878 h 97814"/>
                <a:gd name="connsiteX12" fmla="*/ 412912 w 414750"/>
                <a:gd name="connsiteY12" fmla="*/ 94561 h 97814"/>
                <a:gd name="connsiteX13" fmla="*/ 414237 w 414750"/>
                <a:gd name="connsiteY13" fmla="*/ 97055 h 97814"/>
                <a:gd name="connsiteX14" fmla="*/ 412678 w 414750"/>
                <a:gd name="connsiteY14" fmla="*/ 97460 h 97814"/>
                <a:gd name="connsiteX15" fmla="*/ 411914 w 414750"/>
                <a:gd name="connsiteY15" fmla="*/ 97117 h 97814"/>
                <a:gd name="connsiteX16" fmla="*/ 410511 w 414750"/>
                <a:gd name="connsiteY16" fmla="*/ 96120 h 97814"/>
                <a:gd name="connsiteX17" fmla="*/ 409840 w 414750"/>
                <a:gd name="connsiteY17" fmla="*/ 95558 h 97814"/>
                <a:gd name="connsiteX18" fmla="*/ 408484 w 414750"/>
                <a:gd name="connsiteY18" fmla="*/ 94342 h 97814"/>
                <a:gd name="connsiteX19" fmla="*/ 372253 w 414750"/>
                <a:gd name="connsiteY19" fmla="*/ 54853 h 97814"/>
                <a:gd name="connsiteX20" fmla="*/ 330161 w 414750"/>
                <a:gd name="connsiteY20" fmla="*/ 24204 h 97814"/>
                <a:gd name="connsiteX21" fmla="*/ 265541 w 414750"/>
                <a:gd name="connsiteY21" fmla="*/ 7429 h 97814"/>
                <a:gd name="connsiteX22" fmla="*/ 224244 w 414750"/>
                <a:gd name="connsiteY22" fmla="*/ 4592 h 97814"/>
                <a:gd name="connsiteX23" fmla="*/ 153466 w 414750"/>
                <a:gd name="connsiteY23" fmla="*/ 6993 h 97814"/>
                <a:gd name="connsiteX24" fmla="*/ 115007 w 414750"/>
                <a:gd name="connsiteY24" fmla="*/ 9690 h 97814"/>
                <a:gd name="connsiteX25" fmla="*/ 51993 w 414750"/>
                <a:gd name="connsiteY25" fmla="*/ 16097 h 97814"/>
                <a:gd name="connsiteX26" fmla="*/ 5379 w 414750"/>
                <a:gd name="connsiteY26" fmla="*/ 23892 h 97814"/>
                <a:gd name="connsiteX27" fmla="*/ -514 w 414750"/>
                <a:gd name="connsiteY27" fmla="*/ 23175 h 97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14750" h="97814">
                  <a:moveTo>
                    <a:pt x="-514" y="23175"/>
                  </a:moveTo>
                  <a:cubicBezTo>
                    <a:pt x="4647" y="20057"/>
                    <a:pt x="10617" y="20057"/>
                    <a:pt x="16230" y="18669"/>
                  </a:cubicBezTo>
                  <a:cubicBezTo>
                    <a:pt x="17333" y="18576"/>
                    <a:pt x="18400" y="18230"/>
                    <a:pt x="19348" y="17656"/>
                  </a:cubicBezTo>
                  <a:cubicBezTo>
                    <a:pt x="19940" y="16690"/>
                    <a:pt x="20907" y="16923"/>
                    <a:pt x="21811" y="16877"/>
                  </a:cubicBezTo>
                  <a:cubicBezTo>
                    <a:pt x="23713" y="16596"/>
                    <a:pt x="25521" y="15894"/>
                    <a:pt x="27454" y="15723"/>
                  </a:cubicBezTo>
                  <a:cubicBezTo>
                    <a:pt x="45944" y="12886"/>
                    <a:pt x="64480" y="10641"/>
                    <a:pt x="83079" y="8661"/>
                  </a:cubicBezTo>
                  <a:cubicBezTo>
                    <a:pt x="103813" y="6431"/>
                    <a:pt x="124579" y="4919"/>
                    <a:pt x="145344" y="3360"/>
                  </a:cubicBezTo>
                  <a:cubicBezTo>
                    <a:pt x="150816" y="2939"/>
                    <a:pt x="156444" y="3204"/>
                    <a:pt x="161854" y="1708"/>
                  </a:cubicBezTo>
                  <a:cubicBezTo>
                    <a:pt x="175386" y="632"/>
                    <a:pt x="188964" y="1240"/>
                    <a:pt x="202528" y="398"/>
                  </a:cubicBezTo>
                  <a:cubicBezTo>
                    <a:pt x="214828" y="-366"/>
                    <a:pt x="227346" y="-1036"/>
                    <a:pt x="239662" y="1302"/>
                  </a:cubicBezTo>
                  <a:cubicBezTo>
                    <a:pt x="271871" y="3423"/>
                    <a:pt x="303222" y="9409"/>
                    <a:pt x="333201" y="21787"/>
                  </a:cubicBezTo>
                  <a:cubicBezTo>
                    <a:pt x="342103" y="25450"/>
                    <a:pt x="350334" y="30547"/>
                    <a:pt x="357583" y="36878"/>
                  </a:cubicBezTo>
                  <a:cubicBezTo>
                    <a:pt x="377850" y="54432"/>
                    <a:pt x="396792" y="73109"/>
                    <a:pt x="412912" y="94561"/>
                  </a:cubicBezTo>
                  <a:cubicBezTo>
                    <a:pt x="413426" y="95354"/>
                    <a:pt x="413862" y="96188"/>
                    <a:pt x="414237" y="97055"/>
                  </a:cubicBezTo>
                  <a:cubicBezTo>
                    <a:pt x="413816" y="97429"/>
                    <a:pt x="413239" y="97579"/>
                    <a:pt x="412678" y="97460"/>
                  </a:cubicBezTo>
                  <a:lnTo>
                    <a:pt x="411914" y="97117"/>
                  </a:lnTo>
                  <a:cubicBezTo>
                    <a:pt x="411415" y="96823"/>
                    <a:pt x="410947" y="96489"/>
                    <a:pt x="410511" y="96120"/>
                  </a:cubicBezTo>
                  <a:lnTo>
                    <a:pt x="409840" y="95558"/>
                  </a:lnTo>
                  <a:cubicBezTo>
                    <a:pt x="409373" y="95178"/>
                    <a:pt x="408920" y="94773"/>
                    <a:pt x="408484" y="94342"/>
                  </a:cubicBezTo>
                  <a:cubicBezTo>
                    <a:pt x="397400" y="80302"/>
                    <a:pt x="385286" y="67104"/>
                    <a:pt x="372253" y="54853"/>
                  </a:cubicBezTo>
                  <a:cubicBezTo>
                    <a:pt x="359392" y="43052"/>
                    <a:pt x="346904" y="30658"/>
                    <a:pt x="330161" y="24204"/>
                  </a:cubicBezTo>
                  <a:cubicBezTo>
                    <a:pt x="309255" y="16389"/>
                    <a:pt x="287601" y="10767"/>
                    <a:pt x="265541" y="7429"/>
                  </a:cubicBezTo>
                  <a:cubicBezTo>
                    <a:pt x="251916" y="5061"/>
                    <a:pt x="238072" y="4110"/>
                    <a:pt x="224244" y="4592"/>
                  </a:cubicBezTo>
                  <a:cubicBezTo>
                    <a:pt x="200672" y="5699"/>
                    <a:pt x="177023" y="3703"/>
                    <a:pt x="153466" y="6993"/>
                  </a:cubicBezTo>
                  <a:cubicBezTo>
                    <a:pt x="140808" y="8770"/>
                    <a:pt x="127837" y="8848"/>
                    <a:pt x="115007" y="9690"/>
                  </a:cubicBezTo>
                  <a:cubicBezTo>
                    <a:pt x="93914" y="11093"/>
                    <a:pt x="72914" y="13494"/>
                    <a:pt x="51993" y="16097"/>
                  </a:cubicBezTo>
                  <a:cubicBezTo>
                    <a:pt x="36333" y="17907"/>
                    <a:pt x="20776" y="20507"/>
                    <a:pt x="5379" y="23892"/>
                  </a:cubicBezTo>
                  <a:cubicBezTo>
                    <a:pt x="3399" y="24407"/>
                    <a:pt x="1279" y="24968"/>
                    <a:pt x="-514" y="23175"/>
                  </a:cubicBezTo>
                  <a:close/>
                </a:path>
              </a:pathLst>
            </a:custGeom>
            <a:solidFill>
              <a:srgbClr val="7A9FB0"/>
            </a:solidFill>
            <a:ln w="1557" cap="flat">
              <a:noFill/>
              <a:prstDash val="solid"/>
              <a:miter/>
            </a:ln>
          </p:spPr>
          <p:txBody>
            <a:bodyPr rtlCol="0" anchor="ctr"/>
            <a:lstStyle/>
            <a:p>
              <a:endParaRPr lang="es-CO"/>
            </a:p>
          </p:txBody>
        </p:sp>
        <p:sp>
          <p:nvSpPr>
            <p:cNvPr id="1378" name="Freeform: Shape 1377">
              <a:extLst>
                <a:ext uri="{FF2B5EF4-FFF2-40B4-BE49-F238E27FC236}">
                  <a16:creationId xmlns:a16="http://schemas.microsoft.com/office/drawing/2014/main" id="{6A24D33A-CA17-59FB-6BB7-59AC875BCFD3}"/>
                </a:ext>
              </a:extLst>
            </p:cNvPr>
            <p:cNvSpPr/>
            <p:nvPr/>
          </p:nvSpPr>
          <p:spPr>
            <a:xfrm>
              <a:off x="4292192" y="5556170"/>
              <a:ext cx="78950" cy="3137"/>
            </a:xfrm>
            <a:custGeom>
              <a:avLst/>
              <a:gdLst>
                <a:gd name="connsiteX0" fmla="*/ 78437 w 78950"/>
                <a:gd name="connsiteY0" fmla="*/ 1544 h 3137"/>
                <a:gd name="connsiteX1" fmla="*/ 65778 w 78950"/>
                <a:gd name="connsiteY1" fmla="*/ 1544 h 3137"/>
                <a:gd name="connsiteX2" fmla="*/ 98 w 78950"/>
                <a:gd name="connsiteY2" fmla="*/ 2823 h 3137"/>
                <a:gd name="connsiteX3" fmla="*/ -447 w 78950"/>
                <a:gd name="connsiteY3" fmla="*/ 2495 h 3137"/>
                <a:gd name="connsiteX4" fmla="*/ -57 w 78950"/>
                <a:gd name="connsiteY4" fmla="*/ 1466 h 3137"/>
                <a:gd name="connsiteX5" fmla="*/ -57 w 78950"/>
                <a:gd name="connsiteY5" fmla="*/ 1466 h 3137"/>
                <a:gd name="connsiteX6" fmla="*/ 21519 w 78950"/>
                <a:gd name="connsiteY6" fmla="*/ 874 h 3137"/>
                <a:gd name="connsiteX7" fmla="*/ 28830 w 78950"/>
                <a:gd name="connsiteY7" fmla="*/ 328 h 3137"/>
                <a:gd name="connsiteX8" fmla="*/ 36875 w 78950"/>
                <a:gd name="connsiteY8" fmla="*/ 328 h 3137"/>
                <a:gd name="connsiteX9" fmla="*/ 73854 w 78950"/>
                <a:gd name="connsiteY9" fmla="*/ 328 h 3137"/>
                <a:gd name="connsiteX10" fmla="*/ 78421 w 78950"/>
                <a:gd name="connsiteY10" fmla="*/ 406 h 3137"/>
                <a:gd name="connsiteX11" fmla="*/ 78437 w 78950"/>
                <a:gd name="connsiteY11" fmla="*/ 1544 h 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950" h="3137">
                  <a:moveTo>
                    <a:pt x="78437" y="1544"/>
                  </a:moveTo>
                  <a:cubicBezTo>
                    <a:pt x="74212" y="1544"/>
                    <a:pt x="69987" y="1669"/>
                    <a:pt x="65778" y="1544"/>
                  </a:cubicBezTo>
                  <a:cubicBezTo>
                    <a:pt x="43952" y="1217"/>
                    <a:pt x="22002" y="2542"/>
                    <a:pt x="98" y="2823"/>
                  </a:cubicBezTo>
                  <a:lnTo>
                    <a:pt x="-447" y="2495"/>
                  </a:lnTo>
                  <a:cubicBezTo>
                    <a:pt x="-619" y="2104"/>
                    <a:pt x="-447" y="1650"/>
                    <a:pt x="-57" y="1466"/>
                  </a:cubicBezTo>
                  <a:lnTo>
                    <a:pt x="-57" y="1466"/>
                  </a:lnTo>
                  <a:cubicBezTo>
                    <a:pt x="7098" y="157"/>
                    <a:pt x="14332" y="1295"/>
                    <a:pt x="21519" y="874"/>
                  </a:cubicBezTo>
                  <a:cubicBezTo>
                    <a:pt x="23966" y="734"/>
                    <a:pt x="26476" y="1466"/>
                    <a:pt x="28830" y="328"/>
                  </a:cubicBezTo>
                  <a:lnTo>
                    <a:pt x="36875" y="328"/>
                  </a:lnTo>
                  <a:cubicBezTo>
                    <a:pt x="49191" y="-529"/>
                    <a:pt x="61538" y="-529"/>
                    <a:pt x="73854" y="328"/>
                  </a:cubicBezTo>
                  <a:lnTo>
                    <a:pt x="78421" y="406"/>
                  </a:lnTo>
                  <a:cubicBezTo>
                    <a:pt x="78421" y="780"/>
                    <a:pt x="78437" y="1170"/>
                    <a:pt x="78437" y="1544"/>
                  </a:cubicBezTo>
                  <a:close/>
                </a:path>
              </a:pathLst>
            </a:custGeom>
            <a:solidFill>
              <a:srgbClr val="36474E"/>
            </a:solidFill>
            <a:ln w="1557" cap="flat">
              <a:noFill/>
              <a:prstDash val="solid"/>
              <a:miter/>
            </a:ln>
          </p:spPr>
          <p:txBody>
            <a:bodyPr rtlCol="0" anchor="ctr"/>
            <a:lstStyle/>
            <a:p>
              <a:endParaRPr lang="es-CO"/>
            </a:p>
          </p:txBody>
        </p:sp>
        <p:sp>
          <p:nvSpPr>
            <p:cNvPr id="1379" name="Freeform: Shape 1378">
              <a:extLst>
                <a:ext uri="{FF2B5EF4-FFF2-40B4-BE49-F238E27FC236}">
                  <a16:creationId xmlns:a16="http://schemas.microsoft.com/office/drawing/2014/main" id="{3DE37342-BE72-DC37-3890-CF0BF3DB928D}"/>
                </a:ext>
              </a:extLst>
            </p:cNvPr>
            <p:cNvSpPr/>
            <p:nvPr/>
          </p:nvSpPr>
          <p:spPr>
            <a:xfrm>
              <a:off x="4544099" y="5653798"/>
              <a:ext cx="21323" cy="32395"/>
            </a:xfrm>
            <a:custGeom>
              <a:avLst/>
              <a:gdLst>
                <a:gd name="connsiteX0" fmla="*/ -283 w 21323"/>
                <a:gd name="connsiteY0" fmla="*/ -190 h 32395"/>
                <a:gd name="connsiteX1" fmla="*/ 1089 w 21323"/>
                <a:gd name="connsiteY1" fmla="*/ -315 h 32395"/>
                <a:gd name="connsiteX2" fmla="*/ 20810 w 21323"/>
                <a:gd name="connsiteY2" fmla="*/ 31987 h 32395"/>
                <a:gd name="connsiteX3" fmla="*/ 19375 w 21323"/>
                <a:gd name="connsiteY3" fmla="*/ 32081 h 32395"/>
                <a:gd name="connsiteX4" fmla="*/ 16585 w 21323"/>
                <a:gd name="connsiteY4" fmla="*/ 29368 h 32395"/>
                <a:gd name="connsiteX5" fmla="*/ 995 w 21323"/>
                <a:gd name="connsiteY5" fmla="*/ 4549 h 32395"/>
                <a:gd name="connsiteX6" fmla="*/ -283 w 21323"/>
                <a:gd name="connsiteY6" fmla="*/ -190 h 32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323" h="32395">
                  <a:moveTo>
                    <a:pt x="-283" y="-190"/>
                  </a:moveTo>
                  <a:lnTo>
                    <a:pt x="1089" y="-315"/>
                  </a:lnTo>
                  <a:cubicBezTo>
                    <a:pt x="9289" y="9460"/>
                    <a:pt x="16787" y="19671"/>
                    <a:pt x="20810" y="31987"/>
                  </a:cubicBezTo>
                  <a:lnTo>
                    <a:pt x="19375" y="32081"/>
                  </a:lnTo>
                  <a:cubicBezTo>
                    <a:pt x="18066" y="31671"/>
                    <a:pt x="17037" y="30664"/>
                    <a:pt x="16585" y="29368"/>
                  </a:cubicBezTo>
                  <a:cubicBezTo>
                    <a:pt x="12578" y="20373"/>
                    <a:pt x="6857" y="12438"/>
                    <a:pt x="995" y="4549"/>
                  </a:cubicBezTo>
                  <a:cubicBezTo>
                    <a:pt x="106" y="3162"/>
                    <a:pt x="-1000" y="1728"/>
                    <a:pt x="-283" y="-190"/>
                  </a:cubicBezTo>
                  <a:close/>
                </a:path>
              </a:pathLst>
            </a:custGeom>
            <a:solidFill>
              <a:srgbClr val="7AA0B1"/>
            </a:solidFill>
            <a:ln w="1557" cap="flat">
              <a:noFill/>
              <a:prstDash val="solid"/>
              <a:miter/>
            </a:ln>
          </p:spPr>
          <p:txBody>
            <a:bodyPr rtlCol="0" anchor="ctr"/>
            <a:lstStyle/>
            <a:p>
              <a:endParaRPr lang="es-CO"/>
            </a:p>
          </p:txBody>
        </p:sp>
        <p:sp>
          <p:nvSpPr>
            <p:cNvPr id="1380" name="Freeform: Shape 1379">
              <a:extLst>
                <a:ext uri="{FF2B5EF4-FFF2-40B4-BE49-F238E27FC236}">
                  <a16:creationId xmlns:a16="http://schemas.microsoft.com/office/drawing/2014/main" id="{6D95D8BD-1C59-87F9-8B61-14CF2AE8BF21}"/>
                </a:ext>
              </a:extLst>
            </p:cNvPr>
            <p:cNvSpPr/>
            <p:nvPr/>
          </p:nvSpPr>
          <p:spPr>
            <a:xfrm>
              <a:off x="4153930" y="5558542"/>
              <a:ext cx="138873" cy="14999"/>
            </a:xfrm>
            <a:custGeom>
              <a:avLst/>
              <a:gdLst>
                <a:gd name="connsiteX0" fmla="*/ 138360 w 138873"/>
                <a:gd name="connsiteY0" fmla="*/ 513 h 14999"/>
                <a:gd name="connsiteX1" fmla="*/ 124142 w 138873"/>
                <a:gd name="connsiteY1" fmla="*/ 2197 h 14999"/>
                <a:gd name="connsiteX2" fmla="*/ 97109 w 138873"/>
                <a:gd name="connsiteY2" fmla="*/ 3756 h 14999"/>
                <a:gd name="connsiteX3" fmla="*/ 64371 w 138873"/>
                <a:gd name="connsiteY3" fmla="*/ 6656 h 14999"/>
                <a:gd name="connsiteX4" fmla="*/ 20891 w 138873"/>
                <a:gd name="connsiteY4" fmla="*/ 11800 h 14999"/>
                <a:gd name="connsiteX5" fmla="*/ 3228 w 138873"/>
                <a:gd name="connsiteY5" fmla="*/ 14264 h 14999"/>
                <a:gd name="connsiteX6" fmla="*/ -514 w 138873"/>
                <a:gd name="connsiteY6" fmla="*/ 14030 h 14999"/>
                <a:gd name="connsiteX7" fmla="*/ 18553 w 138873"/>
                <a:gd name="connsiteY7" fmla="*/ 10631 h 14999"/>
                <a:gd name="connsiteX8" fmla="*/ 51541 w 138873"/>
                <a:gd name="connsiteY8" fmla="*/ 6297 h 14999"/>
                <a:gd name="connsiteX9" fmla="*/ 77217 w 138873"/>
                <a:gd name="connsiteY9" fmla="*/ 3663 h 14999"/>
                <a:gd name="connsiteX10" fmla="*/ 108131 w 138873"/>
                <a:gd name="connsiteY10" fmla="*/ 1371 h 14999"/>
                <a:gd name="connsiteX11" fmla="*/ 137892 w 138873"/>
                <a:gd name="connsiteY11" fmla="*/ -63 h 14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873" h="14999">
                  <a:moveTo>
                    <a:pt x="138360" y="513"/>
                  </a:moveTo>
                  <a:cubicBezTo>
                    <a:pt x="133683" y="2166"/>
                    <a:pt x="128850" y="1979"/>
                    <a:pt x="124142" y="2197"/>
                  </a:cubicBezTo>
                  <a:cubicBezTo>
                    <a:pt x="115116" y="2618"/>
                    <a:pt x="106136" y="3631"/>
                    <a:pt x="97109" y="3756"/>
                  </a:cubicBezTo>
                  <a:cubicBezTo>
                    <a:pt x="86197" y="3959"/>
                    <a:pt x="75284" y="5549"/>
                    <a:pt x="64371" y="6656"/>
                  </a:cubicBezTo>
                  <a:cubicBezTo>
                    <a:pt x="49857" y="8215"/>
                    <a:pt x="35374" y="10023"/>
                    <a:pt x="20891" y="11800"/>
                  </a:cubicBezTo>
                  <a:cubicBezTo>
                    <a:pt x="14998" y="12518"/>
                    <a:pt x="9105" y="13437"/>
                    <a:pt x="3228" y="14264"/>
                  </a:cubicBezTo>
                  <a:cubicBezTo>
                    <a:pt x="2037" y="14900"/>
                    <a:pt x="588" y="14809"/>
                    <a:pt x="-514" y="14030"/>
                  </a:cubicBezTo>
                  <a:cubicBezTo>
                    <a:pt x="5644" y="11769"/>
                    <a:pt x="12176" y="11582"/>
                    <a:pt x="18553" y="10631"/>
                  </a:cubicBezTo>
                  <a:cubicBezTo>
                    <a:pt x="29465" y="9072"/>
                    <a:pt x="40519" y="7591"/>
                    <a:pt x="51541" y="6297"/>
                  </a:cubicBezTo>
                  <a:cubicBezTo>
                    <a:pt x="60084" y="5284"/>
                    <a:pt x="68689" y="4832"/>
                    <a:pt x="77217" y="3663"/>
                  </a:cubicBezTo>
                  <a:cubicBezTo>
                    <a:pt x="87491" y="2259"/>
                    <a:pt x="97904" y="3008"/>
                    <a:pt x="108131" y="1371"/>
                  </a:cubicBezTo>
                  <a:cubicBezTo>
                    <a:pt x="118078" y="1371"/>
                    <a:pt x="127899" y="-1092"/>
                    <a:pt x="137892" y="-63"/>
                  </a:cubicBezTo>
                  <a:close/>
                </a:path>
              </a:pathLst>
            </a:custGeom>
            <a:solidFill>
              <a:srgbClr val="36474E"/>
            </a:solidFill>
            <a:ln w="1557" cap="flat">
              <a:noFill/>
              <a:prstDash val="solid"/>
              <a:miter/>
            </a:ln>
          </p:spPr>
          <p:txBody>
            <a:bodyPr rtlCol="0" anchor="ctr"/>
            <a:lstStyle/>
            <a:p>
              <a:endParaRPr lang="es-CO"/>
            </a:p>
          </p:txBody>
        </p:sp>
        <p:sp>
          <p:nvSpPr>
            <p:cNvPr id="1381" name="Freeform: Shape 1380">
              <a:extLst>
                <a:ext uri="{FF2B5EF4-FFF2-40B4-BE49-F238E27FC236}">
                  <a16:creationId xmlns:a16="http://schemas.microsoft.com/office/drawing/2014/main" id="{C433B9D6-1E6D-04E7-2632-373D44292AEF}"/>
                </a:ext>
              </a:extLst>
            </p:cNvPr>
            <p:cNvSpPr/>
            <p:nvPr/>
          </p:nvSpPr>
          <p:spPr>
            <a:xfrm>
              <a:off x="4329580" y="5555572"/>
              <a:ext cx="36978" cy="1178"/>
            </a:xfrm>
            <a:custGeom>
              <a:avLst/>
              <a:gdLst>
                <a:gd name="connsiteX0" fmla="*/ 36465 w 36978"/>
                <a:gd name="connsiteY0" fmla="*/ 864 h 1178"/>
                <a:gd name="connsiteX1" fmla="*/ -514 w 36978"/>
                <a:gd name="connsiteY1" fmla="*/ 864 h 1178"/>
                <a:gd name="connsiteX2" fmla="*/ 3150 w 36978"/>
                <a:gd name="connsiteY2" fmla="*/ -243 h 1178"/>
                <a:gd name="connsiteX3" fmla="*/ 32770 w 36978"/>
                <a:gd name="connsiteY3" fmla="*/ -243 h 1178"/>
                <a:gd name="connsiteX4" fmla="*/ 36465 w 36978"/>
                <a:gd name="connsiteY4" fmla="*/ 864 h 1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78" h="1178">
                  <a:moveTo>
                    <a:pt x="36465" y="864"/>
                  </a:moveTo>
                  <a:lnTo>
                    <a:pt x="-514" y="864"/>
                  </a:lnTo>
                  <a:cubicBezTo>
                    <a:pt x="453" y="-80"/>
                    <a:pt x="1825" y="-494"/>
                    <a:pt x="3150" y="-243"/>
                  </a:cubicBezTo>
                  <a:lnTo>
                    <a:pt x="32770" y="-243"/>
                  </a:lnTo>
                  <a:cubicBezTo>
                    <a:pt x="34111" y="-492"/>
                    <a:pt x="35483" y="-80"/>
                    <a:pt x="36465" y="864"/>
                  </a:cubicBezTo>
                  <a:close/>
                </a:path>
              </a:pathLst>
            </a:custGeom>
            <a:solidFill>
              <a:srgbClr val="141A1D"/>
            </a:solidFill>
            <a:ln w="1557" cap="flat">
              <a:noFill/>
              <a:prstDash val="solid"/>
              <a:miter/>
            </a:ln>
          </p:spPr>
          <p:txBody>
            <a:bodyPr rtlCol="0" anchor="ctr"/>
            <a:lstStyle/>
            <a:p>
              <a:endParaRPr lang="es-CO"/>
            </a:p>
          </p:txBody>
        </p:sp>
        <p:sp>
          <p:nvSpPr>
            <p:cNvPr id="1382" name="Freeform: Shape 1381">
              <a:extLst>
                <a:ext uri="{FF2B5EF4-FFF2-40B4-BE49-F238E27FC236}">
                  <a16:creationId xmlns:a16="http://schemas.microsoft.com/office/drawing/2014/main" id="{2C73AFCE-F02D-674A-C73E-A1FC9460C61B}"/>
                </a:ext>
              </a:extLst>
            </p:cNvPr>
            <p:cNvSpPr/>
            <p:nvPr/>
          </p:nvSpPr>
          <p:spPr>
            <a:xfrm>
              <a:off x="4262606" y="5557886"/>
              <a:ext cx="30025" cy="2524"/>
            </a:xfrm>
            <a:custGeom>
              <a:avLst/>
              <a:gdLst>
                <a:gd name="connsiteX0" fmla="*/ 29247 w 30025"/>
                <a:gd name="connsiteY0" fmla="*/ 655 h 2524"/>
                <a:gd name="connsiteX1" fmla="*/ -514 w 30025"/>
                <a:gd name="connsiteY1" fmla="*/ 2089 h 2524"/>
                <a:gd name="connsiteX2" fmla="*/ 1451 w 30025"/>
                <a:gd name="connsiteY2" fmla="*/ 1076 h 2524"/>
                <a:gd name="connsiteX3" fmla="*/ 29512 w 30025"/>
                <a:gd name="connsiteY3" fmla="*/ -187 h 2524"/>
                <a:gd name="connsiteX4" fmla="*/ 29247 w 30025"/>
                <a:gd name="connsiteY4" fmla="*/ 655 h 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25" h="2524">
                  <a:moveTo>
                    <a:pt x="29247" y="655"/>
                  </a:moveTo>
                  <a:cubicBezTo>
                    <a:pt x="19316" y="905"/>
                    <a:pt x="9464" y="2682"/>
                    <a:pt x="-514" y="2089"/>
                  </a:cubicBezTo>
                  <a:cubicBezTo>
                    <a:pt x="141" y="1731"/>
                    <a:pt x="811" y="1045"/>
                    <a:pt x="1451" y="1076"/>
                  </a:cubicBezTo>
                  <a:cubicBezTo>
                    <a:pt x="10805" y="1544"/>
                    <a:pt x="20158" y="-888"/>
                    <a:pt x="29512" y="-187"/>
                  </a:cubicBezTo>
                  <a:cubicBezTo>
                    <a:pt x="29497" y="113"/>
                    <a:pt x="29419" y="404"/>
                    <a:pt x="29247" y="655"/>
                  </a:cubicBezTo>
                  <a:close/>
                </a:path>
              </a:pathLst>
            </a:custGeom>
            <a:solidFill>
              <a:srgbClr val="141A1D"/>
            </a:solidFill>
            <a:ln w="1557" cap="flat">
              <a:noFill/>
              <a:prstDash val="solid"/>
              <a:miter/>
            </a:ln>
          </p:spPr>
          <p:txBody>
            <a:bodyPr rtlCol="0" anchor="ctr"/>
            <a:lstStyle/>
            <a:p>
              <a:endParaRPr lang="es-CO"/>
            </a:p>
          </p:txBody>
        </p:sp>
        <p:sp>
          <p:nvSpPr>
            <p:cNvPr id="1383" name="Freeform: Shape 1382">
              <a:extLst>
                <a:ext uri="{FF2B5EF4-FFF2-40B4-BE49-F238E27FC236}">
                  <a16:creationId xmlns:a16="http://schemas.microsoft.com/office/drawing/2014/main" id="{773F5ACB-1EBA-CE28-30E0-34D040B8EEE4}"/>
                </a:ext>
              </a:extLst>
            </p:cNvPr>
            <p:cNvSpPr/>
            <p:nvPr/>
          </p:nvSpPr>
          <p:spPr>
            <a:xfrm>
              <a:off x="4292648" y="5556820"/>
              <a:ext cx="28887" cy="1194"/>
            </a:xfrm>
            <a:custGeom>
              <a:avLst/>
              <a:gdLst>
                <a:gd name="connsiteX0" fmla="*/ 28374 w 28887"/>
                <a:gd name="connsiteY0" fmla="*/ -259 h 1194"/>
                <a:gd name="connsiteX1" fmla="*/ 23494 w 28887"/>
                <a:gd name="connsiteY1" fmla="*/ 692 h 1194"/>
                <a:gd name="connsiteX2" fmla="*/ -514 w 28887"/>
                <a:gd name="connsiteY2" fmla="*/ 879 h 1194"/>
                <a:gd name="connsiteX3" fmla="*/ 4288 w 28887"/>
                <a:gd name="connsiteY3" fmla="*/ -274 h 1194"/>
                <a:gd name="connsiteX4" fmla="*/ 28374 w 28887"/>
                <a:gd name="connsiteY4" fmla="*/ -259 h 1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87" h="1194">
                  <a:moveTo>
                    <a:pt x="28374" y="-259"/>
                  </a:moveTo>
                  <a:cubicBezTo>
                    <a:pt x="26956" y="1129"/>
                    <a:pt x="25147" y="677"/>
                    <a:pt x="23494" y="692"/>
                  </a:cubicBezTo>
                  <a:cubicBezTo>
                    <a:pt x="15481" y="786"/>
                    <a:pt x="7484" y="817"/>
                    <a:pt x="-514" y="879"/>
                  </a:cubicBezTo>
                  <a:cubicBezTo>
                    <a:pt x="780" y="-679"/>
                    <a:pt x="2604" y="-259"/>
                    <a:pt x="4288" y="-274"/>
                  </a:cubicBezTo>
                  <a:cubicBezTo>
                    <a:pt x="12317" y="-305"/>
                    <a:pt x="20345" y="-274"/>
                    <a:pt x="28374" y="-259"/>
                  </a:cubicBezTo>
                  <a:close/>
                </a:path>
              </a:pathLst>
            </a:custGeom>
            <a:solidFill>
              <a:srgbClr val="141A1D"/>
            </a:solidFill>
            <a:ln w="1557" cap="flat">
              <a:noFill/>
              <a:prstDash val="solid"/>
              <a:miter/>
            </a:ln>
          </p:spPr>
          <p:txBody>
            <a:bodyPr rtlCol="0" anchor="ctr"/>
            <a:lstStyle/>
            <a:p>
              <a:endParaRPr lang="es-CO"/>
            </a:p>
          </p:txBody>
        </p:sp>
        <p:sp>
          <p:nvSpPr>
            <p:cNvPr id="1384" name="Freeform: Shape 1383">
              <a:extLst>
                <a:ext uri="{FF2B5EF4-FFF2-40B4-BE49-F238E27FC236}">
                  <a16:creationId xmlns:a16="http://schemas.microsoft.com/office/drawing/2014/main" id="{9C63156A-BC31-C6D7-0571-A2351C6F6E42}"/>
                </a:ext>
              </a:extLst>
            </p:cNvPr>
            <p:cNvSpPr/>
            <p:nvPr/>
          </p:nvSpPr>
          <p:spPr>
            <a:xfrm>
              <a:off x="4148131" y="5572977"/>
              <a:ext cx="5200" cy="1406"/>
            </a:xfrm>
            <a:custGeom>
              <a:avLst/>
              <a:gdLst>
                <a:gd name="connsiteX0" fmla="*/ 4241 w 5200"/>
                <a:gd name="connsiteY0" fmla="*/ 842 h 1406"/>
                <a:gd name="connsiteX1" fmla="*/ 2183 w 5200"/>
                <a:gd name="connsiteY1" fmla="*/ 1091 h 1406"/>
                <a:gd name="connsiteX2" fmla="*/ -514 w 5200"/>
                <a:gd name="connsiteY2" fmla="*/ 733 h 1406"/>
                <a:gd name="connsiteX3" fmla="*/ 4288 w 5200"/>
                <a:gd name="connsiteY3" fmla="*/ -218 h 1406"/>
                <a:gd name="connsiteX4" fmla="*/ 4631 w 5200"/>
                <a:gd name="connsiteY4" fmla="*/ 499 h 1406"/>
                <a:gd name="connsiteX5" fmla="*/ 4241 w 5200"/>
                <a:gd name="connsiteY5" fmla="*/ 842 h 1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00" h="1406">
                  <a:moveTo>
                    <a:pt x="4241" y="842"/>
                  </a:moveTo>
                  <a:lnTo>
                    <a:pt x="2183" y="1091"/>
                  </a:lnTo>
                  <a:lnTo>
                    <a:pt x="-514" y="733"/>
                  </a:lnTo>
                  <a:cubicBezTo>
                    <a:pt x="889" y="-561"/>
                    <a:pt x="2604" y="-343"/>
                    <a:pt x="4288" y="-218"/>
                  </a:cubicBezTo>
                  <a:cubicBezTo>
                    <a:pt x="4647" y="31"/>
                    <a:pt x="4771" y="281"/>
                    <a:pt x="4631" y="499"/>
                  </a:cubicBezTo>
                  <a:cubicBezTo>
                    <a:pt x="4491" y="717"/>
                    <a:pt x="4366" y="842"/>
                    <a:pt x="4241" y="842"/>
                  </a:cubicBezTo>
                  <a:close/>
                </a:path>
              </a:pathLst>
            </a:custGeom>
            <a:solidFill>
              <a:srgbClr val="36474E"/>
            </a:solidFill>
            <a:ln w="1557" cap="flat">
              <a:noFill/>
              <a:prstDash val="solid"/>
              <a:miter/>
            </a:ln>
          </p:spPr>
          <p:txBody>
            <a:bodyPr rtlCol="0" anchor="ctr"/>
            <a:lstStyle/>
            <a:p>
              <a:endParaRPr lang="es-CO"/>
            </a:p>
          </p:txBody>
        </p:sp>
        <p:sp>
          <p:nvSpPr>
            <p:cNvPr id="1385" name="Freeform: Shape 1384">
              <a:extLst>
                <a:ext uri="{FF2B5EF4-FFF2-40B4-BE49-F238E27FC236}">
                  <a16:creationId xmlns:a16="http://schemas.microsoft.com/office/drawing/2014/main" id="{0CA59F6C-C172-A584-3C60-0CEDA0A78C1D}"/>
                </a:ext>
              </a:extLst>
            </p:cNvPr>
            <p:cNvSpPr/>
            <p:nvPr/>
          </p:nvSpPr>
          <p:spPr>
            <a:xfrm>
              <a:off x="4152885" y="5572949"/>
              <a:ext cx="4754" cy="1299"/>
            </a:xfrm>
            <a:custGeom>
              <a:avLst/>
              <a:gdLst>
                <a:gd name="connsiteX0" fmla="*/ -514 w 4754"/>
                <a:gd name="connsiteY0" fmla="*/ 870 h 1299"/>
                <a:gd name="connsiteX1" fmla="*/ -514 w 4754"/>
                <a:gd name="connsiteY1" fmla="*/ -190 h 1299"/>
                <a:gd name="connsiteX2" fmla="*/ 515 w 4754"/>
                <a:gd name="connsiteY2" fmla="*/ -314 h 1299"/>
                <a:gd name="connsiteX3" fmla="*/ 4241 w 4754"/>
                <a:gd name="connsiteY3" fmla="*/ -80 h 1299"/>
                <a:gd name="connsiteX4" fmla="*/ -514 w 4754"/>
                <a:gd name="connsiteY4" fmla="*/ 870 h 1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4" h="1299">
                  <a:moveTo>
                    <a:pt x="-514" y="870"/>
                  </a:moveTo>
                  <a:cubicBezTo>
                    <a:pt x="-514" y="512"/>
                    <a:pt x="-514" y="169"/>
                    <a:pt x="-514" y="-190"/>
                  </a:cubicBezTo>
                  <a:cubicBezTo>
                    <a:pt x="-178" y="-277"/>
                    <a:pt x="168" y="-319"/>
                    <a:pt x="515" y="-314"/>
                  </a:cubicBezTo>
                  <a:lnTo>
                    <a:pt x="4241" y="-80"/>
                  </a:lnTo>
                  <a:cubicBezTo>
                    <a:pt x="2841" y="844"/>
                    <a:pt x="1134" y="1185"/>
                    <a:pt x="-514" y="870"/>
                  </a:cubicBezTo>
                  <a:close/>
                </a:path>
              </a:pathLst>
            </a:custGeom>
            <a:solidFill>
              <a:srgbClr val="4A646E"/>
            </a:solidFill>
            <a:ln w="1557" cap="flat">
              <a:noFill/>
              <a:prstDash val="solid"/>
              <a:miter/>
            </a:ln>
          </p:spPr>
          <p:txBody>
            <a:bodyPr rtlCol="0" anchor="ctr"/>
            <a:lstStyle/>
            <a:p>
              <a:endParaRPr lang="es-CO"/>
            </a:p>
          </p:txBody>
        </p:sp>
        <p:sp>
          <p:nvSpPr>
            <p:cNvPr id="1386" name="Freeform: Shape 1385">
              <a:extLst>
                <a:ext uri="{FF2B5EF4-FFF2-40B4-BE49-F238E27FC236}">
                  <a16:creationId xmlns:a16="http://schemas.microsoft.com/office/drawing/2014/main" id="{3B510C65-9100-784C-E764-8834DC09100A}"/>
                </a:ext>
              </a:extLst>
            </p:cNvPr>
            <p:cNvSpPr/>
            <p:nvPr/>
          </p:nvSpPr>
          <p:spPr>
            <a:xfrm>
              <a:off x="4081578" y="5559641"/>
              <a:ext cx="492761" cy="237519"/>
            </a:xfrm>
            <a:custGeom>
              <a:avLst/>
              <a:gdLst>
                <a:gd name="connsiteX0" fmla="*/ 462238 w 492761"/>
                <a:gd name="connsiteY0" fmla="*/ 93966 h 237519"/>
                <a:gd name="connsiteX1" fmla="*/ 467725 w 492761"/>
                <a:gd name="connsiteY1" fmla="*/ 101995 h 237519"/>
                <a:gd name="connsiteX2" fmla="*/ 481897 w 492761"/>
                <a:gd name="connsiteY2" fmla="*/ 126237 h 237519"/>
                <a:gd name="connsiteX3" fmla="*/ 492248 w 492761"/>
                <a:gd name="connsiteY3" fmla="*/ 159661 h 237519"/>
                <a:gd name="connsiteX4" fmla="*/ 474445 w 492761"/>
                <a:gd name="connsiteY4" fmla="*/ 174986 h 237519"/>
                <a:gd name="connsiteX5" fmla="*/ 445947 w 492761"/>
                <a:gd name="connsiteY5" fmla="*/ 191324 h 237519"/>
                <a:gd name="connsiteX6" fmla="*/ 384320 w 492761"/>
                <a:gd name="connsiteY6" fmla="*/ 213633 h 237519"/>
                <a:gd name="connsiteX7" fmla="*/ 315725 w 492761"/>
                <a:gd name="connsiteY7" fmla="*/ 225793 h 237519"/>
                <a:gd name="connsiteX8" fmla="*/ 283283 w 492761"/>
                <a:gd name="connsiteY8" fmla="*/ 230735 h 237519"/>
                <a:gd name="connsiteX9" fmla="*/ 255221 w 492761"/>
                <a:gd name="connsiteY9" fmla="*/ 233510 h 237519"/>
                <a:gd name="connsiteX10" fmla="*/ 231182 w 492761"/>
                <a:gd name="connsiteY10" fmla="*/ 236114 h 237519"/>
                <a:gd name="connsiteX11" fmla="*/ 199005 w 492761"/>
                <a:gd name="connsiteY11" fmla="*/ 236379 h 237519"/>
                <a:gd name="connsiteX12" fmla="*/ 172658 w 492761"/>
                <a:gd name="connsiteY12" fmla="*/ 233651 h 237519"/>
                <a:gd name="connsiteX13" fmla="*/ 114976 w 492761"/>
                <a:gd name="connsiteY13" fmla="*/ 214366 h 237519"/>
                <a:gd name="connsiteX14" fmla="*/ 56857 w 492761"/>
                <a:gd name="connsiteY14" fmla="*/ 170294 h 237519"/>
                <a:gd name="connsiteX15" fmla="*/ 31555 w 492761"/>
                <a:gd name="connsiteY15" fmla="*/ 144212 h 237519"/>
                <a:gd name="connsiteX16" fmla="*/ 625 w 492761"/>
                <a:gd name="connsiteY16" fmla="*/ 72016 h 237519"/>
                <a:gd name="connsiteX17" fmla="*/ -404 w 492761"/>
                <a:gd name="connsiteY17" fmla="*/ 53012 h 237519"/>
                <a:gd name="connsiteX18" fmla="*/ 2558 w 492761"/>
                <a:gd name="connsiteY18" fmla="*/ 45217 h 237519"/>
                <a:gd name="connsiteX19" fmla="*/ 48828 w 492761"/>
                <a:gd name="connsiteY19" fmla="*/ 19915 h 237519"/>
                <a:gd name="connsiteX20" fmla="*/ 69656 w 492761"/>
                <a:gd name="connsiteY20" fmla="*/ 15939 h 237519"/>
                <a:gd name="connsiteX21" fmla="*/ 97453 w 492761"/>
                <a:gd name="connsiteY21" fmla="*/ 11808 h 237519"/>
                <a:gd name="connsiteX22" fmla="*/ 129303 w 492761"/>
                <a:gd name="connsiteY22" fmla="*/ 7677 h 237519"/>
                <a:gd name="connsiteX23" fmla="*/ 147044 w 492761"/>
                <a:gd name="connsiteY23" fmla="*/ 6211 h 237519"/>
                <a:gd name="connsiteX24" fmla="*/ 182557 w 492761"/>
                <a:gd name="connsiteY24" fmla="*/ 3530 h 237519"/>
                <a:gd name="connsiteX25" fmla="*/ 199706 w 492761"/>
                <a:gd name="connsiteY25" fmla="*/ 2657 h 237519"/>
                <a:gd name="connsiteX26" fmla="*/ 211679 w 492761"/>
                <a:gd name="connsiteY26" fmla="*/ 1223 h 237519"/>
                <a:gd name="connsiteX27" fmla="*/ 227736 w 492761"/>
                <a:gd name="connsiteY27" fmla="*/ 381 h 237519"/>
                <a:gd name="connsiteX28" fmla="*/ 263421 w 492761"/>
                <a:gd name="connsiteY28" fmla="*/ 38 h 237519"/>
                <a:gd name="connsiteX29" fmla="*/ 294960 w 492761"/>
                <a:gd name="connsiteY29" fmla="*/ 583 h 237519"/>
                <a:gd name="connsiteX30" fmla="*/ 331892 w 492761"/>
                <a:gd name="connsiteY30" fmla="*/ 5525 h 237519"/>
                <a:gd name="connsiteX31" fmla="*/ 362526 w 492761"/>
                <a:gd name="connsiteY31" fmla="*/ 13320 h 237519"/>
                <a:gd name="connsiteX32" fmla="*/ 399536 w 492761"/>
                <a:gd name="connsiteY32" fmla="*/ 30282 h 237519"/>
                <a:gd name="connsiteX33" fmla="*/ 408890 w 492761"/>
                <a:gd name="connsiteY33" fmla="*/ 37843 h 237519"/>
                <a:gd name="connsiteX34" fmla="*/ 442408 w 492761"/>
                <a:gd name="connsiteY34" fmla="*/ 70332 h 237519"/>
                <a:gd name="connsiteX35" fmla="*/ 459915 w 492761"/>
                <a:gd name="connsiteY35" fmla="*/ 91628 h 237519"/>
                <a:gd name="connsiteX36" fmla="*/ 461037 w 492761"/>
                <a:gd name="connsiteY36" fmla="*/ 92797 h 237519"/>
                <a:gd name="connsiteX37" fmla="*/ 461037 w 492761"/>
                <a:gd name="connsiteY37" fmla="*/ 92797 h 237519"/>
                <a:gd name="connsiteX38" fmla="*/ 462175 w 492761"/>
                <a:gd name="connsiteY38" fmla="*/ 93997 h 237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92761" h="237519">
                  <a:moveTo>
                    <a:pt x="462238" y="93966"/>
                  </a:moveTo>
                  <a:cubicBezTo>
                    <a:pt x="463423" y="97084"/>
                    <a:pt x="465761" y="99454"/>
                    <a:pt x="467725" y="101995"/>
                  </a:cubicBezTo>
                  <a:cubicBezTo>
                    <a:pt x="473322" y="109529"/>
                    <a:pt x="478077" y="117660"/>
                    <a:pt x="481897" y="126237"/>
                  </a:cubicBezTo>
                  <a:cubicBezTo>
                    <a:pt x="486355" y="137042"/>
                    <a:pt x="489816" y="148230"/>
                    <a:pt x="492248" y="159661"/>
                  </a:cubicBezTo>
                  <a:cubicBezTo>
                    <a:pt x="487337" y="165897"/>
                    <a:pt x="480790" y="170356"/>
                    <a:pt x="474445" y="174986"/>
                  </a:cubicBezTo>
                  <a:cubicBezTo>
                    <a:pt x="465558" y="181472"/>
                    <a:pt x="455643" y="186242"/>
                    <a:pt x="445947" y="191324"/>
                  </a:cubicBezTo>
                  <a:cubicBezTo>
                    <a:pt x="426522" y="201553"/>
                    <a:pt x="405787" y="209059"/>
                    <a:pt x="384320" y="213633"/>
                  </a:cubicBezTo>
                  <a:cubicBezTo>
                    <a:pt x="361590" y="218435"/>
                    <a:pt x="338814" y="222862"/>
                    <a:pt x="315725" y="225793"/>
                  </a:cubicBezTo>
                  <a:cubicBezTo>
                    <a:pt x="304812" y="227165"/>
                    <a:pt x="294180" y="229660"/>
                    <a:pt x="283283" y="230735"/>
                  </a:cubicBezTo>
                  <a:cubicBezTo>
                    <a:pt x="273929" y="231671"/>
                    <a:pt x="264575" y="232996"/>
                    <a:pt x="255221" y="233510"/>
                  </a:cubicBezTo>
                  <a:cubicBezTo>
                    <a:pt x="247146" y="233947"/>
                    <a:pt x="239164" y="234913"/>
                    <a:pt x="231182" y="236114"/>
                  </a:cubicBezTo>
                  <a:cubicBezTo>
                    <a:pt x="220503" y="237473"/>
                    <a:pt x="209699" y="237562"/>
                    <a:pt x="199005" y="236379"/>
                  </a:cubicBezTo>
                  <a:cubicBezTo>
                    <a:pt x="190196" y="235599"/>
                    <a:pt x="181404" y="234991"/>
                    <a:pt x="172658" y="233651"/>
                  </a:cubicBezTo>
                  <a:cubicBezTo>
                    <a:pt x="152516" y="230403"/>
                    <a:pt x="133029" y="223888"/>
                    <a:pt x="114976" y="214366"/>
                  </a:cubicBezTo>
                  <a:cubicBezTo>
                    <a:pt x="93010" y="203032"/>
                    <a:pt x="74255" y="187567"/>
                    <a:pt x="56857" y="170294"/>
                  </a:cubicBezTo>
                  <a:cubicBezTo>
                    <a:pt x="48267" y="161766"/>
                    <a:pt x="39178" y="153706"/>
                    <a:pt x="31555" y="144212"/>
                  </a:cubicBezTo>
                  <a:cubicBezTo>
                    <a:pt x="14690" y="123517"/>
                    <a:pt x="3973" y="98503"/>
                    <a:pt x="625" y="72016"/>
                  </a:cubicBezTo>
                  <a:cubicBezTo>
                    <a:pt x="-186" y="65780"/>
                    <a:pt x="297" y="59341"/>
                    <a:pt x="-404" y="53012"/>
                  </a:cubicBezTo>
                  <a:cubicBezTo>
                    <a:pt x="-886" y="50070"/>
                    <a:pt x="244" y="47096"/>
                    <a:pt x="2558" y="45217"/>
                  </a:cubicBezTo>
                  <a:cubicBezTo>
                    <a:pt x="16250" y="33944"/>
                    <a:pt x="31949" y="25360"/>
                    <a:pt x="48828" y="19915"/>
                  </a:cubicBezTo>
                  <a:cubicBezTo>
                    <a:pt x="55922" y="19369"/>
                    <a:pt x="62656" y="16968"/>
                    <a:pt x="69656" y="15939"/>
                  </a:cubicBezTo>
                  <a:cubicBezTo>
                    <a:pt x="78917" y="14567"/>
                    <a:pt x="88130" y="12821"/>
                    <a:pt x="97453" y="11808"/>
                  </a:cubicBezTo>
                  <a:cubicBezTo>
                    <a:pt x="108101" y="10670"/>
                    <a:pt x="118670" y="8940"/>
                    <a:pt x="129303" y="7677"/>
                  </a:cubicBezTo>
                  <a:cubicBezTo>
                    <a:pt x="135196" y="6975"/>
                    <a:pt x="141135" y="6897"/>
                    <a:pt x="147044" y="6211"/>
                  </a:cubicBezTo>
                  <a:cubicBezTo>
                    <a:pt x="158845" y="4824"/>
                    <a:pt x="170725" y="4387"/>
                    <a:pt x="182557" y="3530"/>
                  </a:cubicBezTo>
                  <a:cubicBezTo>
                    <a:pt x="188310" y="3109"/>
                    <a:pt x="194031" y="2735"/>
                    <a:pt x="199706" y="2657"/>
                  </a:cubicBezTo>
                  <a:cubicBezTo>
                    <a:pt x="203728" y="2464"/>
                    <a:pt x="207719" y="1983"/>
                    <a:pt x="211679" y="1223"/>
                  </a:cubicBezTo>
                  <a:cubicBezTo>
                    <a:pt x="217011" y="546"/>
                    <a:pt x="222374" y="265"/>
                    <a:pt x="227736" y="381"/>
                  </a:cubicBezTo>
                  <a:cubicBezTo>
                    <a:pt x="239647" y="272"/>
                    <a:pt x="251620" y="1098"/>
                    <a:pt x="263421" y="38"/>
                  </a:cubicBezTo>
                  <a:cubicBezTo>
                    <a:pt x="274038" y="-913"/>
                    <a:pt x="284483" y="334"/>
                    <a:pt x="294960" y="583"/>
                  </a:cubicBezTo>
                  <a:cubicBezTo>
                    <a:pt x="307400" y="1112"/>
                    <a:pt x="319763" y="2766"/>
                    <a:pt x="331892" y="5525"/>
                  </a:cubicBezTo>
                  <a:cubicBezTo>
                    <a:pt x="342212" y="7677"/>
                    <a:pt x="352486" y="10093"/>
                    <a:pt x="362526" y="13320"/>
                  </a:cubicBezTo>
                  <a:cubicBezTo>
                    <a:pt x="375528" y="17420"/>
                    <a:pt x="388436" y="21957"/>
                    <a:pt x="399536" y="30282"/>
                  </a:cubicBezTo>
                  <a:cubicBezTo>
                    <a:pt x="402747" y="32683"/>
                    <a:pt x="405896" y="35208"/>
                    <a:pt x="408890" y="37843"/>
                  </a:cubicBezTo>
                  <a:cubicBezTo>
                    <a:pt x="420613" y="48087"/>
                    <a:pt x="431807" y="58931"/>
                    <a:pt x="442408" y="70332"/>
                  </a:cubicBezTo>
                  <a:cubicBezTo>
                    <a:pt x="448644" y="77020"/>
                    <a:pt x="454100" y="84503"/>
                    <a:pt x="459915" y="91628"/>
                  </a:cubicBezTo>
                  <a:cubicBezTo>
                    <a:pt x="460305" y="92002"/>
                    <a:pt x="460663" y="92423"/>
                    <a:pt x="461037" y="92797"/>
                  </a:cubicBezTo>
                  <a:lnTo>
                    <a:pt x="461037" y="92797"/>
                  </a:lnTo>
                  <a:cubicBezTo>
                    <a:pt x="461443" y="93171"/>
                    <a:pt x="461801" y="93592"/>
                    <a:pt x="462175" y="93997"/>
                  </a:cubicBezTo>
                  <a:close/>
                </a:path>
              </a:pathLst>
            </a:custGeom>
            <a:solidFill>
              <a:srgbClr val="98C7DC"/>
            </a:solidFill>
            <a:ln w="1557" cap="flat">
              <a:noFill/>
              <a:prstDash val="solid"/>
              <a:miter/>
            </a:ln>
          </p:spPr>
          <p:txBody>
            <a:bodyPr rtlCol="0" anchor="ctr"/>
            <a:lstStyle/>
            <a:p>
              <a:endParaRPr lang="es-CO"/>
            </a:p>
          </p:txBody>
        </p:sp>
        <p:sp>
          <p:nvSpPr>
            <p:cNvPr id="1387" name="Freeform: Shape 1386">
              <a:extLst>
                <a:ext uri="{FF2B5EF4-FFF2-40B4-BE49-F238E27FC236}">
                  <a16:creationId xmlns:a16="http://schemas.microsoft.com/office/drawing/2014/main" id="{1A09E66D-8F33-E6CB-0709-BC98393EF300}"/>
                </a:ext>
              </a:extLst>
            </p:cNvPr>
            <p:cNvSpPr/>
            <p:nvPr/>
          </p:nvSpPr>
          <p:spPr>
            <a:xfrm>
              <a:off x="4543207" y="5652706"/>
              <a:ext cx="1138" cy="1200"/>
            </a:xfrm>
            <a:custGeom>
              <a:avLst/>
              <a:gdLst>
                <a:gd name="connsiteX0" fmla="*/ 624 w 1138"/>
                <a:gd name="connsiteY0" fmla="*/ 886 h 1200"/>
                <a:gd name="connsiteX1" fmla="*/ -514 w 1138"/>
                <a:gd name="connsiteY1" fmla="*/ -315 h 1200"/>
              </a:gdLst>
              <a:ahLst/>
              <a:cxnLst>
                <a:cxn ang="0">
                  <a:pos x="connsiteX0" y="connsiteY0"/>
                </a:cxn>
                <a:cxn ang="0">
                  <a:pos x="connsiteX1" y="connsiteY1"/>
                </a:cxn>
              </a:cxnLst>
              <a:rect l="l" t="t" r="r" b="b"/>
              <a:pathLst>
                <a:path w="1138" h="1200">
                  <a:moveTo>
                    <a:pt x="624" y="886"/>
                  </a:moveTo>
                  <a:lnTo>
                    <a:pt x="-514" y="-315"/>
                  </a:lnTo>
                  <a:close/>
                </a:path>
              </a:pathLst>
            </a:custGeom>
            <a:solidFill>
              <a:srgbClr val="7AA0B1"/>
            </a:solidFill>
            <a:ln w="1557" cap="flat">
              <a:noFill/>
              <a:prstDash val="solid"/>
              <a:miter/>
            </a:ln>
          </p:spPr>
          <p:txBody>
            <a:bodyPr rtlCol="0" anchor="ctr"/>
            <a:lstStyle/>
            <a:p>
              <a:endParaRPr lang="es-CO"/>
            </a:p>
          </p:txBody>
        </p:sp>
        <p:sp>
          <p:nvSpPr>
            <p:cNvPr id="1388" name="Freeform: Shape 1387">
              <a:extLst>
                <a:ext uri="{FF2B5EF4-FFF2-40B4-BE49-F238E27FC236}">
                  <a16:creationId xmlns:a16="http://schemas.microsoft.com/office/drawing/2014/main" id="{0AB4FCFD-5240-AD22-06A3-A145A7A1E268}"/>
                </a:ext>
              </a:extLst>
            </p:cNvPr>
            <p:cNvSpPr/>
            <p:nvPr/>
          </p:nvSpPr>
          <p:spPr>
            <a:xfrm>
              <a:off x="4542037" y="5651553"/>
              <a:ext cx="1122" cy="1169"/>
            </a:xfrm>
            <a:custGeom>
              <a:avLst/>
              <a:gdLst>
                <a:gd name="connsiteX0" fmla="*/ 609 w 1122"/>
                <a:gd name="connsiteY0" fmla="*/ 855 h 1169"/>
                <a:gd name="connsiteX1" fmla="*/ -514 w 1122"/>
                <a:gd name="connsiteY1" fmla="*/ -315 h 1169"/>
              </a:gdLst>
              <a:ahLst/>
              <a:cxnLst>
                <a:cxn ang="0">
                  <a:pos x="connsiteX0" y="connsiteY0"/>
                </a:cxn>
                <a:cxn ang="0">
                  <a:pos x="connsiteX1" y="connsiteY1"/>
                </a:cxn>
              </a:cxnLst>
              <a:rect l="l" t="t" r="r" b="b"/>
              <a:pathLst>
                <a:path w="1122" h="1169">
                  <a:moveTo>
                    <a:pt x="609" y="855"/>
                  </a:moveTo>
                  <a:lnTo>
                    <a:pt x="-514" y="-315"/>
                  </a:lnTo>
                  <a:close/>
                </a:path>
              </a:pathLst>
            </a:custGeom>
            <a:solidFill>
              <a:srgbClr val="7AA0B1"/>
            </a:solidFill>
            <a:ln w="1557" cap="flat">
              <a:noFill/>
              <a:prstDash val="solid"/>
              <a:miter/>
            </a:ln>
          </p:spPr>
          <p:txBody>
            <a:bodyPr rtlCol="0" anchor="ctr"/>
            <a:lstStyle/>
            <a:p>
              <a:endParaRPr lang="es-CO"/>
            </a:p>
          </p:txBody>
        </p:sp>
        <p:sp>
          <p:nvSpPr>
            <p:cNvPr id="1389" name="Freeform: Shape 1388">
              <a:extLst>
                <a:ext uri="{FF2B5EF4-FFF2-40B4-BE49-F238E27FC236}">
                  <a16:creationId xmlns:a16="http://schemas.microsoft.com/office/drawing/2014/main" id="{F3E32D92-021B-2F04-F8A9-016737434C61}"/>
                </a:ext>
              </a:extLst>
            </p:cNvPr>
            <p:cNvSpPr/>
            <p:nvPr/>
          </p:nvSpPr>
          <p:spPr>
            <a:xfrm>
              <a:off x="4230320" y="5593522"/>
              <a:ext cx="276121" cy="105733"/>
            </a:xfrm>
            <a:custGeom>
              <a:avLst/>
              <a:gdLst>
                <a:gd name="connsiteX0" fmla="*/ 92339 w 276121"/>
                <a:gd name="connsiteY0" fmla="*/ -106 h 105733"/>
                <a:gd name="connsiteX1" fmla="*/ 132327 w 276121"/>
                <a:gd name="connsiteY1" fmla="*/ 3121 h 105733"/>
                <a:gd name="connsiteX2" fmla="*/ 146015 w 276121"/>
                <a:gd name="connsiteY2" fmla="*/ 1905 h 105733"/>
                <a:gd name="connsiteX3" fmla="*/ 177662 w 276121"/>
                <a:gd name="connsiteY3" fmla="*/ 1468 h 105733"/>
                <a:gd name="connsiteX4" fmla="*/ 213815 w 276121"/>
                <a:gd name="connsiteY4" fmla="*/ 8032 h 105733"/>
                <a:gd name="connsiteX5" fmla="*/ 258776 w 276121"/>
                <a:gd name="connsiteY5" fmla="*/ 31634 h 105733"/>
                <a:gd name="connsiteX6" fmla="*/ 275582 w 276121"/>
                <a:gd name="connsiteY6" fmla="*/ 68146 h 105733"/>
                <a:gd name="connsiteX7" fmla="*/ 267412 w 276121"/>
                <a:gd name="connsiteY7" fmla="*/ 89317 h 105733"/>
                <a:gd name="connsiteX8" fmla="*/ 247863 w 276121"/>
                <a:gd name="connsiteY8" fmla="*/ 100744 h 105733"/>
                <a:gd name="connsiteX9" fmla="*/ 234082 w 276121"/>
                <a:gd name="connsiteY9" fmla="*/ 101477 h 105733"/>
                <a:gd name="connsiteX10" fmla="*/ 197336 w 276121"/>
                <a:gd name="connsiteY10" fmla="*/ 103597 h 105733"/>
                <a:gd name="connsiteX11" fmla="*/ 150146 w 276121"/>
                <a:gd name="connsiteY11" fmla="*/ 104953 h 105733"/>
                <a:gd name="connsiteX12" fmla="*/ 117735 w 276121"/>
                <a:gd name="connsiteY12" fmla="*/ 97377 h 105733"/>
                <a:gd name="connsiteX13" fmla="*/ 89019 w 276121"/>
                <a:gd name="connsiteY13" fmla="*/ 92466 h 105733"/>
                <a:gd name="connsiteX14" fmla="*/ 70794 w 276121"/>
                <a:gd name="connsiteY14" fmla="*/ 94882 h 105733"/>
                <a:gd name="connsiteX15" fmla="*/ 45617 w 276121"/>
                <a:gd name="connsiteY15" fmla="*/ 94555 h 105733"/>
                <a:gd name="connsiteX16" fmla="*/ 17321 w 276121"/>
                <a:gd name="connsiteY16" fmla="*/ 82722 h 105733"/>
                <a:gd name="connsiteX17" fmla="*/ -513 w 276121"/>
                <a:gd name="connsiteY17" fmla="*/ 48066 h 105733"/>
                <a:gd name="connsiteX18" fmla="*/ 6861 w 276121"/>
                <a:gd name="connsiteY18" fmla="*/ 27924 h 105733"/>
                <a:gd name="connsiteX19" fmla="*/ 43746 w 276121"/>
                <a:gd name="connsiteY19" fmla="*/ 4539 h 105733"/>
                <a:gd name="connsiteX20" fmla="*/ 92339 w 276121"/>
                <a:gd name="connsiteY20" fmla="*/ -106 h 105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6121" h="105733">
                  <a:moveTo>
                    <a:pt x="92339" y="-106"/>
                  </a:moveTo>
                  <a:cubicBezTo>
                    <a:pt x="105746" y="-811"/>
                    <a:pt x="119200" y="274"/>
                    <a:pt x="132327" y="3121"/>
                  </a:cubicBezTo>
                  <a:cubicBezTo>
                    <a:pt x="137004" y="4165"/>
                    <a:pt x="141509" y="2528"/>
                    <a:pt x="146015" y="1905"/>
                  </a:cubicBezTo>
                  <a:cubicBezTo>
                    <a:pt x="156522" y="668"/>
                    <a:pt x="167123" y="524"/>
                    <a:pt x="177662" y="1468"/>
                  </a:cubicBezTo>
                  <a:cubicBezTo>
                    <a:pt x="189884" y="2527"/>
                    <a:pt x="201998" y="4723"/>
                    <a:pt x="213815" y="8032"/>
                  </a:cubicBezTo>
                  <a:cubicBezTo>
                    <a:pt x="230605" y="12428"/>
                    <a:pt x="246039" y="19864"/>
                    <a:pt x="258776" y="31634"/>
                  </a:cubicBezTo>
                  <a:cubicBezTo>
                    <a:pt x="269159" y="41253"/>
                    <a:pt x="276096" y="53086"/>
                    <a:pt x="275582" y="68146"/>
                  </a:cubicBezTo>
                  <a:cubicBezTo>
                    <a:pt x="275301" y="76252"/>
                    <a:pt x="271637" y="82847"/>
                    <a:pt x="267412" y="89317"/>
                  </a:cubicBezTo>
                  <a:cubicBezTo>
                    <a:pt x="263203" y="96142"/>
                    <a:pt x="255876" y="100426"/>
                    <a:pt x="247863" y="100744"/>
                  </a:cubicBezTo>
                  <a:cubicBezTo>
                    <a:pt x="243186" y="101071"/>
                    <a:pt x="238680" y="101430"/>
                    <a:pt x="234082" y="101477"/>
                  </a:cubicBezTo>
                  <a:cubicBezTo>
                    <a:pt x="221797" y="101586"/>
                    <a:pt x="209590" y="103036"/>
                    <a:pt x="197336" y="103597"/>
                  </a:cubicBezTo>
                  <a:cubicBezTo>
                    <a:pt x="181622" y="104345"/>
                    <a:pt x="165892" y="106309"/>
                    <a:pt x="150146" y="104953"/>
                  </a:cubicBezTo>
                  <a:cubicBezTo>
                    <a:pt x="139062" y="103868"/>
                    <a:pt x="128165" y="101321"/>
                    <a:pt x="117735" y="97377"/>
                  </a:cubicBezTo>
                  <a:cubicBezTo>
                    <a:pt x="108475" y="94009"/>
                    <a:pt x="99027" y="91546"/>
                    <a:pt x="89019" y="92466"/>
                  </a:cubicBezTo>
                  <a:cubicBezTo>
                    <a:pt x="82923" y="93043"/>
                    <a:pt x="76812" y="93744"/>
                    <a:pt x="70794" y="94882"/>
                  </a:cubicBezTo>
                  <a:cubicBezTo>
                    <a:pt x="62454" y="96334"/>
                    <a:pt x="53910" y="96223"/>
                    <a:pt x="45617" y="94555"/>
                  </a:cubicBezTo>
                  <a:cubicBezTo>
                    <a:pt x="35359" y="92700"/>
                    <a:pt x="25350" y="89878"/>
                    <a:pt x="17321" y="82722"/>
                  </a:cubicBezTo>
                  <a:cubicBezTo>
                    <a:pt x="6814" y="73509"/>
                    <a:pt x="-529" y="62689"/>
                    <a:pt x="-513" y="48066"/>
                  </a:cubicBezTo>
                  <a:cubicBezTo>
                    <a:pt x="-545" y="40686"/>
                    <a:pt x="2074" y="33538"/>
                    <a:pt x="6861" y="27924"/>
                  </a:cubicBezTo>
                  <a:cubicBezTo>
                    <a:pt x="16635" y="16247"/>
                    <a:pt x="29232" y="8858"/>
                    <a:pt x="43746" y="4539"/>
                  </a:cubicBezTo>
                  <a:cubicBezTo>
                    <a:pt x="59258" y="-138"/>
                    <a:pt x="75159" y="-278"/>
                    <a:pt x="92339" y="-106"/>
                  </a:cubicBezTo>
                  <a:close/>
                </a:path>
              </a:pathLst>
            </a:custGeom>
            <a:solidFill>
              <a:srgbClr val="FCFEFD"/>
            </a:solidFill>
            <a:ln w="1557" cap="flat">
              <a:noFill/>
              <a:prstDash val="solid"/>
              <a:miter/>
            </a:ln>
          </p:spPr>
          <p:txBody>
            <a:bodyPr rtlCol="0" anchor="ctr"/>
            <a:lstStyle/>
            <a:p>
              <a:endParaRPr lang="es-CO"/>
            </a:p>
          </p:txBody>
        </p:sp>
      </p:grpSp>
      <p:grpSp>
        <p:nvGrpSpPr>
          <p:cNvPr id="1588" name="Group 1587">
            <a:extLst>
              <a:ext uri="{FF2B5EF4-FFF2-40B4-BE49-F238E27FC236}">
                <a16:creationId xmlns:a16="http://schemas.microsoft.com/office/drawing/2014/main" id="{FE650446-169C-2815-6948-150DCA9386E9}"/>
              </a:ext>
            </a:extLst>
          </p:cNvPr>
          <p:cNvGrpSpPr/>
          <p:nvPr/>
        </p:nvGrpSpPr>
        <p:grpSpPr>
          <a:xfrm>
            <a:off x="1638300" y="2671797"/>
            <a:ext cx="811509" cy="1049303"/>
            <a:chOff x="3444283" y="-149"/>
            <a:chExt cx="5304373" cy="6858697"/>
          </a:xfrm>
        </p:grpSpPr>
        <p:sp>
          <p:nvSpPr>
            <p:cNvPr id="1394" name="Freeform: Shape 1393">
              <a:extLst>
                <a:ext uri="{FF2B5EF4-FFF2-40B4-BE49-F238E27FC236}">
                  <a16:creationId xmlns:a16="http://schemas.microsoft.com/office/drawing/2014/main" id="{865EA68D-45F4-55AD-7598-20904BE6EEE3}"/>
                </a:ext>
              </a:extLst>
            </p:cNvPr>
            <p:cNvSpPr/>
            <p:nvPr/>
          </p:nvSpPr>
          <p:spPr>
            <a:xfrm>
              <a:off x="3449102" y="592215"/>
              <a:ext cx="5274891" cy="6242214"/>
            </a:xfrm>
            <a:custGeom>
              <a:avLst/>
              <a:gdLst>
                <a:gd name="connsiteX0" fmla="*/ 399751 w 5274891"/>
                <a:gd name="connsiteY0" fmla="*/ 4763702 h 6242214"/>
                <a:gd name="connsiteX1" fmla="*/ 198718 w 5274891"/>
                <a:gd name="connsiteY1" fmla="*/ 4605431 h 6242214"/>
                <a:gd name="connsiteX2" fmla="*/ 159519 w 5274891"/>
                <a:gd name="connsiteY2" fmla="*/ 4542095 h 6242214"/>
                <a:gd name="connsiteX3" fmla="*/ 72114 w 5274891"/>
                <a:gd name="connsiteY3" fmla="*/ 4281491 h 6242214"/>
                <a:gd name="connsiteX4" fmla="*/ 25989 w 5274891"/>
                <a:gd name="connsiteY4" fmla="*/ 4008449 h 6242214"/>
                <a:gd name="connsiteX5" fmla="*/ 2726 w 5274891"/>
                <a:gd name="connsiteY5" fmla="*/ 3724245 h 6242214"/>
                <a:gd name="connsiteX6" fmla="*/ -1307 w 5274891"/>
                <a:gd name="connsiteY6" fmla="*/ 3503041 h 6242214"/>
                <a:gd name="connsiteX7" fmla="*/ 4542 w 5274891"/>
                <a:gd name="connsiteY7" fmla="*/ 3222334 h 6242214"/>
                <a:gd name="connsiteX8" fmla="*/ 1113 w 5274891"/>
                <a:gd name="connsiteY8" fmla="*/ 2993734 h 6242214"/>
                <a:gd name="connsiteX9" fmla="*/ 14560 w 5274891"/>
                <a:gd name="connsiteY9" fmla="*/ 2738240 h 6242214"/>
                <a:gd name="connsiteX10" fmla="*/ 19804 w 5274891"/>
                <a:gd name="connsiteY10" fmla="*/ 2581783 h 6242214"/>
                <a:gd name="connsiteX11" fmla="*/ 27670 w 5274891"/>
                <a:gd name="connsiteY11" fmla="*/ 2415577 h 6242214"/>
                <a:gd name="connsiteX12" fmla="*/ 20545 w 5274891"/>
                <a:gd name="connsiteY12" fmla="*/ 2336912 h 6242214"/>
                <a:gd name="connsiteX13" fmla="*/ 19535 w 5274891"/>
                <a:gd name="connsiteY13" fmla="*/ 2137828 h 6242214"/>
                <a:gd name="connsiteX14" fmla="*/ 15770 w 5274891"/>
                <a:gd name="connsiteY14" fmla="*/ 1912657 h 6242214"/>
                <a:gd name="connsiteX15" fmla="*/ 21283 w 5274891"/>
                <a:gd name="connsiteY15" fmla="*/ 1841320 h 6242214"/>
                <a:gd name="connsiteX16" fmla="*/ 53826 w 5274891"/>
                <a:gd name="connsiteY16" fmla="*/ 1626638 h 6242214"/>
                <a:gd name="connsiteX17" fmla="*/ 157569 w 5274891"/>
                <a:gd name="connsiteY17" fmla="*/ 1443153 h 6242214"/>
                <a:gd name="connsiteX18" fmla="*/ 320144 w 5274891"/>
                <a:gd name="connsiteY18" fmla="*/ 1314129 h 6242214"/>
                <a:gd name="connsiteX19" fmla="*/ 575236 w 5274891"/>
                <a:gd name="connsiteY19" fmla="*/ 1245952 h 6242214"/>
                <a:gd name="connsiteX20" fmla="*/ 806996 w 5274891"/>
                <a:gd name="connsiteY20" fmla="*/ 1208031 h 6242214"/>
                <a:gd name="connsiteX21" fmla="*/ 947517 w 5274891"/>
                <a:gd name="connsiteY21" fmla="*/ 1126811 h 6242214"/>
                <a:gd name="connsiteX22" fmla="*/ 1012937 w 5274891"/>
                <a:gd name="connsiteY22" fmla="*/ 1062736 h 6242214"/>
                <a:gd name="connsiteX23" fmla="*/ 1076139 w 5274891"/>
                <a:gd name="connsiteY23" fmla="*/ 899489 h 6242214"/>
                <a:gd name="connsiteX24" fmla="*/ 1107066 w 5274891"/>
                <a:gd name="connsiteY24" fmla="*/ 716743 h 6242214"/>
                <a:gd name="connsiteX25" fmla="*/ 1140684 w 5274891"/>
                <a:gd name="connsiteY25" fmla="*/ 681781 h 6242214"/>
                <a:gd name="connsiteX26" fmla="*/ 1306687 w 5274891"/>
                <a:gd name="connsiteY26" fmla="*/ 741419 h 6242214"/>
                <a:gd name="connsiteX27" fmla="*/ 1321211 w 5274891"/>
                <a:gd name="connsiteY27" fmla="*/ 758429 h 6242214"/>
                <a:gd name="connsiteX28" fmla="*/ 1338557 w 5274891"/>
                <a:gd name="connsiteY28" fmla="*/ 755067 h 6242214"/>
                <a:gd name="connsiteX29" fmla="*/ 1345280 w 5274891"/>
                <a:gd name="connsiteY29" fmla="*/ 736309 h 6242214"/>
                <a:gd name="connsiteX30" fmla="*/ 1451782 w 5274891"/>
                <a:gd name="connsiteY30" fmla="*/ 344999 h 6242214"/>
                <a:gd name="connsiteX31" fmla="*/ 1509268 w 5274891"/>
                <a:gd name="connsiteY31" fmla="*/ 220815 h 6242214"/>
                <a:gd name="connsiteX32" fmla="*/ 1549609 w 5274891"/>
                <a:gd name="connsiteY32" fmla="*/ 192308 h 6242214"/>
                <a:gd name="connsiteX33" fmla="*/ 1569780 w 5274891"/>
                <a:gd name="connsiteY33" fmla="*/ 161110 h 6242214"/>
                <a:gd name="connsiteX34" fmla="*/ 1579663 w 5274891"/>
                <a:gd name="connsiteY34" fmla="*/ 69671 h 6242214"/>
                <a:gd name="connsiteX35" fmla="*/ 1670767 w 5274891"/>
                <a:gd name="connsiteY35" fmla="*/ 485 h 6242214"/>
                <a:gd name="connsiteX36" fmla="*/ 1741566 w 5274891"/>
                <a:gd name="connsiteY36" fmla="*/ 92531 h 6242214"/>
                <a:gd name="connsiteX37" fmla="*/ 1696652 w 5274891"/>
                <a:gd name="connsiteY37" fmla="*/ 251273 h 6242214"/>
                <a:gd name="connsiteX38" fmla="*/ 1647370 w 5274891"/>
                <a:gd name="connsiteY38" fmla="*/ 370078 h 6242214"/>
                <a:gd name="connsiteX39" fmla="*/ 1636007 w 5274891"/>
                <a:gd name="connsiteY39" fmla="*/ 400199 h 6242214"/>
                <a:gd name="connsiteX40" fmla="*/ 1530514 w 5274891"/>
                <a:gd name="connsiteY40" fmla="*/ 683798 h 6242214"/>
                <a:gd name="connsiteX41" fmla="*/ 1450235 w 5274891"/>
                <a:gd name="connsiteY41" fmla="*/ 1126542 h 6242214"/>
                <a:gd name="connsiteX42" fmla="*/ 1387841 w 5274891"/>
                <a:gd name="connsiteY42" fmla="*/ 1580112 h 6242214"/>
                <a:gd name="connsiteX43" fmla="*/ 1355971 w 5274891"/>
                <a:gd name="connsiteY43" fmla="*/ 1839371 h 6242214"/>
                <a:gd name="connsiteX44" fmla="*/ 1354829 w 5274891"/>
                <a:gd name="connsiteY44" fmla="*/ 1874131 h 6242214"/>
                <a:gd name="connsiteX45" fmla="*/ 1357114 w 5274891"/>
                <a:gd name="connsiteY45" fmla="*/ 2175144 h 6242214"/>
                <a:gd name="connsiteX46" fmla="*/ 1351736 w 5274891"/>
                <a:gd name="connsiteY46" fmla="*/ 2378800 h 6242214"/>
                <a:gd name="connsiteX47" fmla="*/ 1345013 w 5274891"/>
                <a:gd name="connsiteY47" fmla="*/ 2530214 h 6242214"/>
                <a:gd name="connsiteX48" fmla="*/ 1348642 w 5274891"/>
                <a:gd name="connsiteY48" fmla="*/ 2850993 h 6242214"/>
                <a:gd name="connsiteX49" fmla="*/ 1345953 w 5274891"/>
                <a:gd name="connsiteY49" fmla="*/ 3161889 h 6242214"/>
                <a:gd name="connsiteX50" fmla="*/ 1350257 w 5274891"/>
                <a:gd name="connsiteY50" fmla="*/ 3395666 h 6242214"/>
                <a:gd name="connsiteX51" fmla="*/ 1344474 w 5274891"/>
                <a:gd name="connsiteY51" fmla="*/ 3554678 h 6242214"/>
                <a:gd name="connsiteX52" fmla="*/ 1338557 w 5274891"/>
                <a:gd name="connsiteY52" fmla="*/ 3583858 h 6242214"/>
                <a:gd name="connsiteX53" fmla="*/ 1334389 w 5274891"/>
                <a:gd name="connsiteY53" fmla="*/ 3603154 h 6242214"/>
                <a:gd name="connsiteX54" fmla="*/ 1329817 w 5274891"/>
                <a:gd name="connsiteY54" fmla="*/ 3821736 h 6242214"/>
                <a:gd name="connsiteX55" fmla="*/ 1340574 w 5274891"/>
                <a:gd name="connsiteY55" fmla="*/ 4134447 h 6242214"/>
                <a:gd name="connsiteX56" fmla="*/ 1355031 w 5274891"/>
                <a:gd name="connsiteY56" fmla="*/ 4379587 h 6242214"/>
                <a:gd name="connsiteX57" fmla="*/ 1369755 w 5274891"/>
                <a:gd name="connsiteY57" fmla="*/ 4597295 h 6242214"/>
                <a:gd name="connsiteX58" fmla="*/ 1410969 w 5274891"/>
                <a:gd name="connsiteY58" fmla="*/ 4921907 h 6242214"/>
                <a:gd name="connsiteX59" fmla="*/ 1450235 w 5274891"/>
                <a:gd name="connsiteY59" fmla="*/ 5221844 h 6242214"/>
                <a:gd name="connsiteX60" fmla="*/ 1474575 w 5274891"/>
                <a:gd name="connsiteY60" fmla="*/ 5446141 h 6242214"/>
                <a:gd name="connsiteX61" fmla="*/ 1482509 w 5274891"/>
                <a:gd name="connsiteY61" fmla="*/ 5469607 h 6242214"/>
                <a:gd name="connsiteX62" fmla="*/ 1492257 w 5274891"/>
                <a:gd name="connsiteY62" fmla="*/ 5525681 h 6242214"/>
                <a:gd name="connsiteX63" fmla="*/ 1595732 w 5274891"/>
                <a:gd name="connsiteY63" fmla="*/ 5754281 h 6242214"/>
                <a:gd name="connsiteX64" fmla="*/ 1750373 w 5274891"/>
                <a:gd name="connsiteY64" fmla="*/ 5834963 h 6242214"/>
                <a:gd name="connsiteX65" fmla="*/ 2081037 w 5274891"/>
                <a:gd name="connsiteY65" fmla="*/ 5839333 h 6242214"/>
                <a:gd name="connsiteX66" fmla="*/ 2416877 w 5274891"/>
                <a:gd name="connsiteY66" fmla="*/ 5677363 h 6242214"/>
                <a:gd name="connsiteX67" fmla="*/ 2468446 w 5274891"/>
                <a:gd name="connsiteY67" fmla="*/ 5573216 h 6242214"/>
                <a:gd name="connsiteX68" fmla="*/ 2514301 w 5274891"/>
                <a:gd name="connsiteY68" fmla="*/ 5274624 h 6242214"/>
                <a:gd name="connsiteX69" fmla="*/ 2511411 w 5274891"/>
                <a:gd name="connsiteY69" fmla="*/ 5050798 h 6242214"/>
                <a:gd name="connsiteX70" fmla="*/ 2510132 w 5274891"/>
                <a:gd name="connsiteY70" fmla="*/ 4839746 h 6242214"/>
                <a:gd name="connsiteX71" fmla="*/ 2577838 w 5274891"/>
                <a:gd name="connsiteY71" fmla="*/ 4589765 h 6242214"/>
                <a:gd name="connsiteX72" fmla="*/ 2722192 w 5274891"/>
                <a:gd name="connsiteY72" fmla="*/ 4511907 h 6242214"/>
                <a:gd name="connsiteX73" fmla="*/ 2910451 w 5274891"/>
                <a:gd name="connsiteY73" fmla="*/ 4523270 h 6242214"/>
                <a:gd name="connsiteX74" fmla="*/ 3137303 w 5274891"/>
                <a:gd name="connsiteY74" fmla="*/ 4553929 h 6242214"/>
                <a:gd name="connsiteX75" fmla="*/ 3463596 w 5274891"/>
                <a:gd name="connsiteY75" fmla="*/ 4590169 h 6242214"/>
                <a:gd name="connsiteX76" fmla="*/ 3692196 w 5274891"/>
                <a:gd name="connsiteY76" fmla="*/ 4583445 h 6242214"/>
                <a:gd name="connsiteX77" fmla="*/ 3865731 w 5274891"/>
                <a:gd name="connsiteY77" fmla="*/ 4571477 h 6242214"/>
                <a:gd name="connsiteX78" fmla="*/ 4038592 w 5274891"/>
                <a:gd name="connsiteY78" fmla="*/ 4552785 h 6242214"/>
                <a:gd name="connsiteX79" fmla="*/ 4055738 w 5274891"/>
                <a:gd name="connsiteY79" fmla="*/ 4549693 h 6242214"/>
                <a:gd name="connsiteX80" fmla="*/ 4076312 w 5274891"/>
                <a:gd name="connsiteY80" fmla="*/ 4554399 h 6242214"/>
                <a:gd name="connsiteX81" fmla="*/ 4069589 w 5274891"/>
                <a:gd name="connsiteY81" fmla="*/ 4576452 h 6242214"/>
                <a:gd name="connsiteX82" fmla="*/ 4013783 w 5274891"/>
                <a:gd name="connsiteY82" fmla="*/ 4633334 h 6242214"/>
                <a:gd name="connsiteX83" fmla="*/ 3626574 w 5274891"/>
                <a:gd name="connsiteY83" fmla="*/ 4867514 h 6242214"/>
                <a:gd name="connsiteX84" fmla="*/ 3576888 w 5274891"/>
                <a:gd name="connsiteY84" fmla="*/ 4928026 h 6242214"/>
                <a:gd name="connsiteX85" fmla="*/ 3560885 w 5274891"/>
                <a:gd name="connsiteY85" fmla="*/ 5186075 h 6242214"/>
                <a:gd name="connsiteX86" fmla="*/ 3570971 w 5274891"/>
                <a:gd name="connsiteY86" fmla="*/ 5382201 h 6242214"/>
                <a:gd name="connsiteX87" fmla="*/ 3734016 w 5274891"/>
                <a:gd name="connsiteY87" fmla="*/ 5567568 h 6242214"/>
                <a:gd name="connsiteX88" fmla="*/ 3919384 w 5274891"/>
                <a:gd name="connsiteY88" fmla="*/ 5578998 h 6242214"/>
                <a:gd name="connsiteX89" fmla="*/ 4063469 w 5274891"/>
                <a:gd name="connsiteY89" fmla="*/ 5578998 h 6242214"/>
                <a:gd name="connsiteX90" fmla="*/ 4301685 w 5274891"/>
                <a:gd name="connsiteY90" fmla="*/ 5544305 h 6242214"/>
                <a:gd name="connsiteX91" fmla="*/ 4400521 w 5274891"/>
                <a:gd name="connsiteY91" fmla="*/ 5355307 h 6242214"/>
                <a:gd name="connsiteX92" fmla="*/ 4391847 w 5274891"/>
                <a:gd name="connsiteY92" fmla="*/ 5085020 h 6242214"/>
                <a:gd name="connsiteX93" fmla="*/ 4392385 w 5274891"/>
                <a:gd name="connsiteY93" fmla="*/ 5022828 h 6242214"/>
                <a:gd name="connsiteX94" fmla="*/ 4410000 w 5274891"/>
                <a:gd name="connsiteY94" fmla="*/ 4804918 h 6242214"/>
                <a:gd name="connsiteX95" fmla="*/ 4491154 w 5274891"/>
                <a:gd name="connsiteY95" fmla="*/ 4453815 h 6242214"/>
                <a:gd name="connsiteX96" fmla="*/ 4563230 w 5274891"/>
                <a:gd name="connsiteY96" fmla="*/ 4189917 h 6242214"/>
                <a:gd name="connsiteX97" fmla="*/ 4580914 w 5274891"/>
                <a:gd name="connsiteY97" fmla="*/ 4037024 h 6242214"/>
                <a:gd name="connsiteX98" fmla="*/ 4614531 w 5274891"/>
                <a:gd name="connsiteY98" fmla="*/ 3775479 h 6242214"/>
                <a:gd name="connsiteX99" fmla="*/ 4631877 w 5274891"/>
                <a:gd name="connsiteY99" fmla="*/ 3527582 h 6242214"/>
                <a:gd name="connsiteX100" fmla="*/ 4648551 w 5274891"/>
                <a:gd name="connsiteY100" fmla="*/ 3322044 h 6242214"/>
                <a:gd name="connsiteX101" fmla="*/ 4637929 w 5274891"/>
                <a:gd name="connsiteY101" fmla="*/ 3105075 h 6242214"/>
                <a:gd name="connsiteX102" fmla="*/ 4621120 w 5274891"/>
                <a:gd name="connsiteY102" fmla="*/ 2932213 h 6242214"/>
                <a:gd name="connsiteX103" fmla="*/ 4611706 w 5274891"/>
                <a:gd name="connsiteY103" fmla="*/ 2601617 h 6242214"/>
                <a:gd name="connsiteX104" fmla="*/ 4616749 w 5274891"/>
                <a:gd name="connsiteY104" fmla="*/ 2475753 h 6242214"/>
                <a:gd name="connsiteX105" fmla="*/ 4614397 w 5274891"/>
                <a:gd name="connsiteY105" fmla="*/ 2446237 h 6242214"/>
                <a:gd name="connsiteX106" fmla="*/ 4557716 w 5274891"/>
                <a:gd name="connsiteY106" fmla="*/ 2399172 h 6242214"/>
                <a:gd name="connsiteX107" fmla="*/ 4537882 w 5274891"/>
                <a:gd name="connsiteY107" fmla="*/ 2399172 h 6242214"/>
                <a:gd name="connsiteX108" fmla="*/ 4525510 w 5274891"/>
                <a:gd name="connsiteY108" fmla="*/ 2398567 h 6242214"/>
                <a:gd name="connsiteX109" fmla="*/ 4493977 w 5274891"/>
                <a:gd name="connsiteY109" fmla="*/ 2374631 h 6242214"/>
                <a:gd name="connsiteX110" fmla="*/ 4523225 w 5274891"/>
                <a:gd name="connsiteY110" fmla="*/ 2337047 h 6242214"/>
                <a:gd name="connsiteX111" fmla="*/ 4574525 w 5274891"/>
                <a:gd name="connsiteY111" fmla="*/ 2342761 h 6242214"/>
                <a:gd name="connsiteX112" fmla="*/ 4624482 w 5274891"/>
                <a:gd name="connsiteY112" fmla="*/ 2313178 h 6242214"/>
                <a:gd name="connsiteX113" fmla="*/ 4687952 w 5274891"/>
                <a:gd name="connsiteY113" fmla="*/ 2135610 h 6242214"/>
                <a:gd name="connsiteX114" fmla="*/ 4768634 w 5274891"/>
                <a:gd name="connsiteY114" fmla="*/ 1976060 h 6242214"/>
                <a:gd name="connsiteX115" fmla="*/ 4882934 w 5274891"/>
                <a:gd name="connsiteY115" fmla="*/ 1819133 h 6242214"/>
                <a:gd name="connsiteX116" fmla="*/ 4943446 w 5274891"/>
                <a:gd name="connsiteY116" fmla="*/ 1725004 h 6242214"/>
                <a:gd name="connsiteX117" fmla="*/ 5106828 w 5274891"/>
                <a:gd name="connsiteY117" fmla="*/ 1606132 h 6242214"/>
                <a:gd name="connsiteX118" fmla="*/ 5250441 w 5274891"/>
                <a:gd name="connsiteY118" fmla="*/ 1633496 h 6242214"/>
                <a:gd name="connsiteX119" fmla="*/ 5266444 w 5274891"/>
                <a:gd name="connsiteY119" fmla="*/ 1685738 h 6242214"/>
                <a:gd name="connsiteX120" fmla="*/ 5222203 w 5274891"/>
                <a:gd name="connsiteY120" fmla="*/ 1815032 h 6242214"/>
                <a:gd name="connsiteX121" fmla="*/ 5222203 w 5274891"/>
                <a:gd name="connsiteY121" fmla="*/ 1831840 h 6242214"/>
                <a:gd name="connsiteX122" fmla="*/ 5224490 w 5274891"/>
                <a:gd name="connsiteY122" fmla="*/ 1878905 h 6242214"/>
                <a:gd name="connsiteX123" fmla="*/ 5125720 w 5274891"/>
                <a:gd name="connsiteY123" fmla="*/ 2105892 h 6242214"/>
                <a:gd name="connsiteX124" fmla="*/ 5100910 w 5274891"/>
                <a:gd name="connsiteY124" fmla="*/ 2151679 h 6242214"/>
                <a:gd name="connsiteX125" fmla="*/ 5065208 w 5274891"/>
                <a:gd name="connsiteY125" fmla="*/ 2207484 h 6242214"/>
                <a:gd name="connsiteX126" fmla="*/ 5016060 w 5274891"/>
                <a:gd name="connsiteY126" fmla="*/ 2295697 h 6242214"/>
                <a:gd name="connsiteX127" fmla="*/ 5011823 w 5274891"/>
                <a:gd name="connsiteY127" fmla="*/ 2305177 h 6242214"/>
                <a:gd name="connsiteX128" fmla="*/ 5000125 w 5274891"/>
                <a:gd name="connsiteY128" fmla="*/ 2340745 h 6242214"/>
                <a:gd name="connsiteX129" fmla="*/ 4997905 w 5274891"/>
                <a:gd name="connsiteY129" fmla="*/ 2350695 h 6242214"/>
                <a:gd name="connsiteX130" fmla="*/ 4995217 w 5274891"/>
                <a:gd name="connsiteY130" fmla="*/ 2374496 h 6242214"/>
                <a:gd name="connsiteX131" fmla="*/ 4993065 w 5274891"/>
                <a:gd name="connsiteY131" fmla="*/ 2384582 h 6242214"/>
                <a:gd name="connsiteX132" fmla="*/ 4993065 w 5274891"/>
                <a:gd name="connsiteY132" fmla="*/ 2405223 h 6242214"/>
                <a:gd name="connsiteX133" fmla="*/ 4995284 w 5274891"/>
                <a:gd name="connsiteY133" fmla="*/ 2418670 h 6242214"/>
                <a:gd name="connsiteX134" fmla="*/ 4998107 w 5274891"/>
                <a:gd name="connsiteY134" fmla="*/ 2443009 h 6242214"/>
                <a:gd name="connsiteX135" fmla="*/ 5000259 w 5274891"/>
                <a:gd name="connsiteY135" fmla="*/ 2453431 h 6242214"/>
                <a:gd name="connsiteX136" fmla="*/ 5003217 w 5274891"/>
                <a:gd name="connsiteY136" fmla="*/ 2475013 h 6242214"/>
                <a:gd name="connsiteX137" fmla="*/ 5005436 w 5274891"/>
                <a:gd name="connsiteY137" fmla="*/ 2486309 h 6242214"/>
                <a:gd name="connsiteX138" fmla="*/ 5017674 w 5274891"/>
                <a:gd name="connsiteY138" fmla="*/ 2581581 h 6242214"/>
                <a:gd name="connsiteX139" fmla="*/ 5020228 w 5274891"/>
                <a:gd name="connsiteY139" fmla="*/ 2593415 h 6242214"/>
                <a:gd name="connsiteX140" fmla="*/ 5042887 w 5274891"/>
                <a:gd name="connsiteY140" fmla="*/ 2716321 h 6242214"/>
                <a:gd name="connsiteX141" fmla="*/ 5045105 w 5274891"/>
                <a:gd name="connsiteY141" fmla="*/ 2728154 h 6242214"/>
                <a:gd name="connsiteX142" fmla="*/ 5052905 w 5274891"/>
                <a:gd name="connsiteY142" fmla="*/ 2795390 h 6242214"/>
                <a:gd name="connsiteX143" fmla="*/ 5054988 w 5274891"/>
                <a:gd name="connsiteY143" fmla="*/ 2806954 h 6242214"/>
                <a:gd name="connsiteX144" fmla="*/ 5057813 w 5274891"/>
                <a:gd name="connsiteY144" fmla="*/ 2837680 h 6242214"/>
                <a:gd name="connsiteX145" fmla="*/ 5060098 w 5274891"/>
                <a:gd name="connsiteY145" fmla="*/ 2852943 h 6242214"/>
                <a:gd name="connsiteX146" fmla="*/ 5062788 w 5274891"/>
                <a:gd name="connsiteY146" fmla="*/ 2888241 h 6242214"/>
                <a:gd name="connsiteX147" fmla="*/ 5065141 w 5274891"/>
                <a:gd name="connsiteY147" fmla="*/ 2904445 h 6242214"/>
                <a:gd name="connsiteX148" fmla="*/ 5067764 w 5274891"/>
                <a:gd name="connsiteY148" fmla="*/ 2981497 h 6242214"/>
                <a:gd name="connsiteX149" fmla="*/ 5070116 w 5274891"/>
                <a:gd name="connsiteY149" fmla="*/ 2998844 h 6242214"/>
                <a:gd name="connsiteX150" fmla="*/ 5072806 w 5274891"/>
                <a:gd name="connsiteY150" fmla="*/ 3133718 h 6242214"/>
                <a:gd name="connsiteX151" fmla="*/ 5075026 w 5274891"/>
                <a:gd name="connsiteY151" fmla="*/ 3147165 h 6242214"/>
                <a:gd name="connsiteX152" fmla="*/ 5075026 w 5274891"/>
                <a:gd name="connsiteY152" fmla="*/ 3252993 h 6242214"/>
                <a:gd name="connsiteX153" fmla="*/ 4964893 w 5274891"/>
                <a:gd name="connsiteY153" fmla="*/ 3296427 h 6242214"/>
                <a:gd name="connsiteX154" fmla="*/ 4926435 w 5274891"/>
                <a:gd name="connsiteY154" fmla="*/ 3241227 h 6242214"/>
                <a:gd name="connsiteX155" fmla="*/ 4912382 w 5274891"/>
                <a:gd name="connsiteY155" fmla="*/ 3115295 h 6242214"/>
                <a:gd name="connsiteX156" fmla="*/ 4898935 w 5274891"/>
                <a:gd name="connsiteY156" fmla="*/ 2924347 h 6242214"/>
                <a:gd name="connsiteX157" fmla="*/ 4887304 w 5274891"/>
                <a:gd name="connsiteY157" fmla="*/ 2730843 h 6242214"/>
                <a:gd name="connsiteX158" fmla="*/ 4871437 w 5274891"/>
                <a:gd name="connsiteY158" fmla="*/ 2617888 h 6242214"/>
                <a:gd name="connsiteX159" fmla="*/ 4832373 w 5274891"/>
                <a:gd name="connsiteY159" fmla="*/ 2382565 h 6242214"/>
                <a:gd name="connsiteX160" fmla="*/ 4803731 w 5274891"/>
                <a:gd name="connsiteY160" fmla="*/ 2365487 h 6242214"/>
                <a:gd name="connsiteX161" fmla="*/ 4720560 w 5274891"/>
                <a:gd name="connsiteY161" fmla="*/ 2405021 h 6242214"/>
                <a:gd name="connsiteX162" fmla="*/ 4699179 w 5274891"/>
                <a:gd name="connsiteY162" fmla="*/ 2421292 h 6242214"/>
                <a:gd name="connsiteX163" fmla="*/ 4723048 w 5274891"/>
                <a:gd name="connsiteY163" fmla="*/ 2425327 h 6242214"/>
                <a:gd name="connsiteX164" fmla="*/ 4795999 w 5274891"/>
                <a:gd name="connsiteY164" fmla="*/ 2500563 h 6242214"/>
                <a:gd name="connsiteX165" fmla="*/ 4783896 w 5274891"/>
                <a:gd name="connsiteY165" fmla="*/ 2609215 h 6242214"/>
                <a:gd name="connsiteX166" fmla="*/ 4755254 w 5274891"/>
                <a:gd name="connsiteY166" fmla="*/ 2735348 h 6242214"/>
                <a:gd name="connsiteX167" fmla="*/ 4760834 w 5274891"/>
                <a:gd name="connsiteY167" fmla="*/ 2776900 h 6242214"/>
                <a:gd name="connsiteX168" fmla="*/ 4774281 w 5274891"/>
                <a:gd name="connsiteY168" fmla="*/ 2855431 h 6242214"/>
                <a:gd name="connsiteX169" fmla="*/ 4752496 w 5274891"/>
                <a:gd name="connsiteY169" fmla="*/ 2952586 h 6242214"/>
                <a:gd name="connsiteX170" fmla="*/ 4755321 w 5274891"/>
                <a:gd name="connsiteY170" fmla="*/ 3112404 h 6242214"/>
                <a:gd name="connsiteX171" fmla="*/ 4751287 w 5274891"/>
                <a:gd name="connsiteY171" fmla="*/ 3189724 h 6242214"/>
                <a:gd name="connsiteX172" fmla="*/ 4753506 w 5274891"/>
                <a:gd name="connsiteY172" fmla="*/ 3251984 h 6242214"/>
                <a:gd name="connsiteX173" fmla="*/ 4773677 w 5274891"/>
                <a:gd name="connsiteY173" fmla="*/ 3370856 h 6242214"/>
                <a:gd name="connsiteX174" fmla="*/ 4755591 w 5274891"/>
                <a:gd name="connsiteY174" fmla="*/ 3471306 h 6242214"/>
                <a:gd name="connsiteX175" fmla="*/ 4757876 w 5274891"/>
                <a:gd name="connsiteY175" fmla="*/ 3515211 h 6242214"/>
                <a:gd name="connsiteX176" fmla="*/ 4755993 w 5274891"/>
                <a:gd name="connsiteY176" fmla="*/ 3595086 h 6242214"/>
                <a:gd name="connsiteX177" fmla="*/ 4751489 w 5274891"/>
                <a:gd name="connsiteY177" fmla="*/ 3606718 h 6242214"/>
                <a:gd name="connsiteX178" fmla="*/ 4765339 w 5274891"/>
                <a:gd name="connsiteY178" fmla="*/ 3721018 h 6242214"/>
                <a:gd name="connsiteX179" fmla="*/ 4800436 w 5274891"/>
                <a:gd name="connsiteY179" fmla="*/ 3820055 h 6242214"/>
                <a:gd name="connsiteX180" fmla="*/ 4798823 w 5274891"/>
                <a:gd name="connsiteY180" fmla="*/ 4137944 h 6242214"/>
                <a:gd name="connsiteX181" fmla="*/ 4723048 w 5274891"/>
                <a:gd name="connsiteY181" fmla="*/ 4634678 h 6242214"/>
                <a:gd name="connsiteX182" fmla="*/ 4670604 w 5274891"/>
                <a:gd name="connsiteY182" fmla="*/ 4994253 h 6242214"/>
                <a:gd name="connsiteX183" fmla="*/ 4651913 w 5274891"/>
                <a:gd name="connsiteY183" fmla="*/ 5204699 h 6242214"/>
                <a:gd name="connsiteX184" fmla="*/ 4587905 w 5274891"/>
                <a:gd name="connsiteY184" fmla="*/ 5329555 h 6242214"/>
                <a:gd name="connsiteX185" fmla="*/ 4545211 w 5274891"/>
                <a:gd name="connsiteY185" fmla="*/ 5394840 h 6242214"/>
                <a:gd name="connsiteX186" fmla="*/ 4426138 w 5274891"/>
                <a:gd name="connsiteY186" fmla="*/ 5587739 h 6242214"/>
                <a:gd name="connsiteX187" fmla="*/ 4326091 w 5274891"/>
                <a:gd name="connsiteY187" fmla="*/ 5651478 h 6242214"/>
                <a:gd name="connsiteX188" fmla="*/ 4129831 w 5274891"/>
                <a:gd name="connsiteY188" fmla="*/ 5735993 h 6242214"/>
                <a:gd name="connsiteX189" fmla="*/ 3803807 w 5274891"/>
                <a:gd name="connsiteY189" fmla="*/ 5735993 h 6242214"/>
                <a:gd name="connsiteX190" fmla="*/ 3414918 w 5274891"/>
                <a:gd name="connsiteY190" fmla="*/ 5305014 h 6242214"/>
                <a:gd name="connsiteX191" fmla="*/ 3388024 w 5274891"/>
                <a:gd name="connsiteY191" fmla="*/ 5138539 h 6242214"/>
                <a:gd name="connsiteX192" fmla="*/ 3368593 w 5274891"/>
                <a:gd name="connsiteY192" fmla="*/ 5059067 h 6242214"/>
                <a:gd name="connsiteX193" fmla="*/ 3337597 w 5274891"/>
                <a:gd name="connsiteY193" fmla="*/ 5037888 h 6242214"/>
                <a:gd name="connsiteX194" fmla="*/ 3244477 w 5274891"/>
                <a:gd name="connsiteY194" fmla="*/ 5021416 h 6242214"/>
                <a:gd name="connsiteX195" fmla="*/ 3215835 w 5274891"/>
                <a:gd name="connsiteY195" fmla="*/ 4977309 h 6242214"/>
                <a:gd name="connsiteX196" fmla="*/ 3211127 w 5274891"/>
                <a:gd name="connsiteY196" fmla="*/ 4957139 h 6242214"/>
                <a:gd name="connsiteX197" fmla="*/ 3201109 w 5274891"/>
                <a:gd name="connsiteY197" fmla="*/ 4951828 h 6242214"/>
                <a:gd name="connsiteX198" fmla="*/ 3190889 w 5274891"/>
                <a:gd name="connsiteY198" fmla="*/ 4946650 h 6242214"/>
                <a:gd name="connsiteX199" fmla="*/ 3175963 w 5274891"/>
                <a:gd name="connsiteY199" fmla="*/ 4929370 h 6242214"/>
                <a:gd name="connsiteX200" fmla="*/ 3418683 w 5274891"/>
                <a:gd name="connsiteY200" fmla="*/ 4738691 h 6242214"/>
                <a:gd name="connsiteX201" fmla="*/ 3455461 w 5274891"/>
                <a:gd name="connsiteY201" fmla="*/ 4745415 h 6242214"/>
                <a:gd name="connsiteX202" fmla="*/ 3514292 w 5274891"/>
                <a:gd name="connsiteY202" fmla="*/ 4719597 h 6242214"/>
                <a:gd name="connsiteX203" fmla="*/ 3504879 w 5274891"/>
                <a:gd name="connsiteY203" fmla="*/ 4696401 h 6242214"/>
                <a:gd name="connsiteX204" fmla="*/ 3475026 w 5274891"/>
                <a:gd name="connsiteY204" fmla="*/ 4695795 h 6242214"/>
                <a:gd name="connsiteX205" fmla="*/ 3127083 w 5274891"/>
                <a:gd name="connsiteY205" fmla="*/ 4659488 h 6242214"/>
                <a:gd name="connsiteX206" fmla="*/ 3031542 w 5274891"/>
                <a:gd name="connsiteY206" fmla="*/ 4653975 h 6242214"/>
                <a:gd name="connsiteX207" fmla="*/ 2973115 w 5274891"/>
                <a:gd name="connsiteY207" fmla="*/ 4645772 h 6242214"/>
                <a:gd name="connsiteX208" fmla="*/ 2795682 w 5274891"/>
                <a:gd name="connsiteY208" fmla="*/ 4662379 h 6242214"/>
                <a:gd name="connsiteX209" fmla="*/ 2738464 w 5274891"/>
                <a:gd name="connsiteY209" fmla="*/ 4728270 h 6242214"/>
                <a:gd name="connsiteX210" fmla="*/ 2699939 w 5274891"/>
                <a:gd name="connsiteY210" fmla="*/ 4912360 h 6242214"/>
                <a:gd name="connsiteX211" fmla="*/ 2648637 w 5274891"/>
                <a:gd name="connsiteY211" fmla="*/ 5463690 h 6242214"/>
                <a:gd name="connsiteX212" fmla="*/ 2632904 w 5274891"/>
                <a:gd name="connsiteY212" fmla="*/ 5554188 h 6242214"/>
                <a:gd name="connsiteX213" fmla="*/ 2607221 w 5274891"/>
                <a:gd name="connsiteY213" fmla="*/ 5615776 h 6242214"/>
                <a:gd name="connsiteX214" fmla="*/ 2540859 w 5274891"/>
                <a:gd name="connsiteY214" fmla="*/ 5720931 h 6242214"/>
                <a:gd name="connsiteX215" fmla="*/ 2504822 w 5274891"/>
                <a:gd name="connsiteY215" fmla="*/ 5796706 h 6242214"/>
                <a:gd name="connsiteX216" fmla="*/ 2483037 w 5274891"/>
                <a:gd name="connsiteY216" fmla="*/ 5832273 h 6242214"/>
                <a:gd name="connsiteX217" fmla="*/ 2432140 w 5274891"/>
                <a:gd name="connsiteY217" fmla="*/ 5876044 h 6242214"/>
                <a:gd name="connsiteX218" fmla="*/ 2436711 w 5274891"/>
                <a:gd name="connsiteY218" fmla="*/ 5915376 h 6242214"/>
                <a:gd name="connsiteX219" fmla="*/ 2515915 w 5274891"/>
                <a:gd name="connsiteY219" fmla="*/ 5978174 h 6242214"/>
                <a:gd name="connsiteX220" fmla="*/ 2564660 w 5274891"/>
                <a:gd name="connsiteY220" fmla="*/ 6113518 h 6242214"/>
                <a:gd name="connsiteX221" fmla="*/ 2545565 w 5274891"/>
                <a:gd name="connsiteY221" fmla="*/ 6139942 h 6242214"/>
                <a:gd name="connsiteX222" fmla="*/ 2359795 w 5274891"/>
                <a:gd name="connsiteY222" fmla="*/ 6208656 h 6242214"/>
                <a:gd name="connsiteX223" fmla="*/ 2186395 w 5274891"/>
                <a:gd name="connsiteY223" fmla="*/ 6240862 h 6242214"/>
                <a:gd name="connsiteX224" fmla="*/ 2145113 w 5274891"/>
                <a:gd name="connsiteY224" fmla="*/ 6219414 h 6242214"/>
                <a:gd name="connsiteX225" fmla="*/ 2133549 w 5274891"/>
                <a:gd name="connsiteY225" fmla="*/ 6043123 h 6242214"/>
                <a:gd name="connsiteX226" fmla="*/ 2112570 w 5274891"/>
                <a:gd name="connsiteY226" fmla="*/ 6017238 h 6242214"/>
                <a:gd name="connsiteX227" fmla="*/ 1702435 w 5274891"/>
                <a:gd name="connsiteY227" fmla="*/ 5999622 h 6242214"/>
                <a:gd name="connsiteX228" fmla="*/ 1573276 w 5274891"/>
                <a:gd name="connsiteY228" fmla="*/ 5962575 h 6242214"/>
                <a:gd name="connsiteX229" fmla="*/ 1532262 w 5274891"/>
                <a:gd name="connsiteY229" fmla="*/ 5935681 h 6242214"/>
                <a:gd name="connsiteX230" fmla="*/ 1483315 w 5274891"/>
                <a:gd name="connsiteY230" fmla="*/ 5810826 h 6242214"/>
                <a:gd name="connsiteX231" fmla="*/ 1472154 w 5274891"/>
                <a:gd name="connsiteY231" fmla="*/ 5781914 h 6242214"/>
                <a:gd name="connsiteX232" fmla="*/ 1293173 w 5274891"/>
                <a:gd name="connsiteY232" fmla="*/ 5453671 h 6242214"/>
                <a:gd name="connsiteX233" fmla="*/ 1221904 w 5274891"/>
                <a:gd name="connsiteY233" fmla="*/ 5092954 h 6242214"/>
                <a:gd name="connsiteX234" fmla="*/ 1197028 w 5274891"/>
                <a:gd name="connsiteY234" fmla="*/ 5080986 h 6242214"/>
                <a:gd name="connsiteX235" fmla="*/ 1056640 w 5274891"/>
                <a:gd name="connsiteY235" fmla="*/ 5089727 h 6242214"/>
                <a:gd name="connsiteX236" fmla="*/ 1021678 w 5274891"/>
                <a:gd name="connsiteY236" fmla="*/ 5047234 h 6242214"/>
                <a:gd name="connsiteX237" fmla="*/ 1009911 w 5274891"/>
                <a:gd name="connsiteY237" fmla="*/ 4986722 h 6242214"/>
                <a:gd name="connsiteX238" fmla="*/ 888417 w 5274891"/>
                <a:gd name="connsiteY238" fmla="*/ 4890575 h 6242214"/>
                <a:gd name="connsiteX239" fmla="*/ 652153 w 5274891"/>
                <a:gd name="connsiteY239" fmla="*/ 4866573 h 6242214"/>
                <a:gd name="connsiteX240" fmla="*/ 422343 w 5274891"/>
                <a:gd name="connsiteY240" fmla="*/ 4775536 h 6242214"/>
                <a:gd name="connsiteX241" fmla="*/ 399751 w 5274891"/>
                <a:gd name="connsiteY241" fmla="*/ 4763702 h 624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5274891" h="6242214">
                  <a:moveTo>
                    <a:pt x="399751" y="4763702"/>
                  </a:moveTo>
                  <a:cubicBezTo>
                    <a:pt x="322902" y="4723361"/>
                    <a:pt x="251362" y="4676297"/>
                    <a:pt x="198718" y="4605431"/>
                  </a:cubicBezTo>
                  <a:cubicBezTo>
                    <a:pt x="183790" y="4585529"/>
                    <a:pt x="170680" y="4564350"/>
                    <a:pt x="159519" y="4542095"/>
                  </a:cubicBezTo>
                  <a:cubicBezTo>
                    <a:pt x="118774" y="4459530"/>
                    <a:pt x="89393" y="4371923"/>
                    <a:pt x="72114" y="4281491"/>
                  </a:cubicBezTo>
                  <a:cubicBezTo>
                    <a:pt x="47639" y="4192069"/>
                    <a:pt x="40177" y="4099956"/>
                    <a:pt x="25989" y="4008449"/>
                  </a:cubicBezTo>
                  <a:cubicBezTo>
                    <a:pt x="11333" y="3914319"/>
                    <a:pt x="9450" y="3819114"/>
                    <a:pt x="2726" y="3724245"/>
                  </a:cubicBezTo>
                  <a:cubicBezTo>
                    <a:pt x="-2720" y="3650643"/>
                    <a:pt x="-4065" y="3576791"/>
                    <a:pt x="-1307" y="3503041"/>
                  </a:cubicBezTo>
                  <a:cubicBezTo>
                    <a:pt x="2592" y="3409516"/>
                    <a:pt x="5752" y="3315790"/>
                    <a:pt x="4542" y="3222334"/>
                  </a:cubicBezTo>
                  <a:cubicBezTo>
                    <a:pt x="3467" y="3146156"/>
                    <a:pt x="-1172" y="3069844"/>
                    <a:pt x="1113" y="2993734"/>
                  </a:cubicBezTo>
                  <a:cubicBezTo>
                    <a:pt x="3601" y="2908614"/>
                    <a:pt x="9046" y="2823561"/>
                    <a:pt x="14560" y="2738240"/>
                  </a:cubicBezTo>
                  <a:cubicBezTo>
                    <a:pt x="17921" y="2686199"/>
                    <a:pt x="18460" y="2633890"/>
                    <a:pt x="19804" y="2581783"/>
                  </a:cubicBezTo>
                  <a:cubicBezTo>
                    <a:pt x="21216" y="2526314"/>
                    <a:pt x="25251" y="2470979"/>
                    <a:pt x="27670" y="2415577"/>
                  </a:cubicBezTo>
                  <a:cubicBezTo>
                    <a:pt x="28882" y="2388683"/>
                    <a:pt x="20477" y="2363403"/>
                    <a:pt x="20545" y="2336912"/>
                  </a:cubicBezTo>
                  <a:cubicBezTo>
                    <a:pt x="20545" y="2270484"/>
                    <a:pt x="24645" y="2203786"/>
                    <a:pt x="19535" y="2137828"/>
                  </a:cubicBezTo>
                  <a:cubicBezTo>
                    <a:pt x="13686" y="2062659"/>
                    <a:pt x="27738" y="1987490"/>
                    <a:pt x="15770" y="1912657"/>
                  </a:cubicBezTo>
                  <a:cubicBezTo>
                    <a:pt x="11938" y="1888654"/>
                    <a:pt x="19737" y="1865122"/>
                    <a:pt x="21283" y="1841320"/>
                  </a:cubicBezTo>
                  <a:cubicBezTo>
                    <a:pt x="25922" y="1768908"/>
                    <a:pt x="32848" y="1696697"/>
                    <a:pt x="53826" y="1626638"/>
                  </a:cubicBezTo>
                  <a:cubicBezTo>
                    <a:pt x="74802" y="1556579"/>
                    <a:pt x="102773" y="1492840"/>
                    <a:pt x="157569" y="1443153"/>
                  </a:cubicBezTo>
                  <a:cubicBezTo>
                    <a:pt x="205307" y="1392054"/>
                    <a:pt x="256876" y="1346469"/>
                    <a:pt x="320144" y="1314129"/>
                  </a:cubicBezTo>
                  <a:cubicBezTo>
                    <a:pt x="400826" y="1272846"/>
                    <a:pt x="486417" y="1255432"/>
                    <a:pt x="575236" y="1245952"/>
                  </a:cubicBezTo>
                  <a:cubicBezTo>
                    <a:pt x="653093" y="1237682"/>
                    <a:pt x="731356" y="1231900"/>
                    <a:pt x="806996" y="1208031"/>
                  </a:cubicBezTo>
                  <a:cubicBezTo>
                    <a:pt x="859372" y="1191908"/>
                    <a:pt x="907378" y="1164140"/>
                    <a:pt x="947517" y="1126811"/>
                  </a:cubicBezTo>
                  <a:cubicBezTo>
                    <a:pt x="969907" y="1105968"/>
                    <a:pt x="994245" y="1087546"/>
                    <a:pt x="1012937" y="1062736"/>
                  </a:cubicBezTo>
                  <a:cubicBezTo>
                    <a:pt x="1049580" y="1014192"/>
                    <a:pt x="1061145" y="956302"/>
                    <a:pt x="1076139" y="899489"/>
                  </a:cubicBezTo>
                  <a:cubicBezTo>
                    <a:pt x="1092005" y="839447"/>
                    <a:pt x="1105520" y="779205"/>
                    <a:pt x="1107066" y="716743"/>
                  </a:cubicBezTo>
                  <a:cubicBezTo>
                    <a:pt x="1107537" y="696034"/>
                    <a:pt x="1118832" y="684806"/>
                    <a:pt x="1140684" y="681781"/>
                  </a:cubicBezTo>
                  <a:cubicBezTo>
                    <a:pt x="1206844" y="672637"/>
                    <a:pt x="1261707" y="693614"/>
                    <a:pt x="1306687" y="741419"/>
                  </a:cubicBezTo>
                  <a:cubicBezTo>
                    <a:pt x="1311797" y="746797"/>
                    <a:pt x="1315765" y="753319"/>
                    <a:pt x="1321211" y="758429"/>
                  </a:cubicBezTo>
                  <a:cubicBezTo>
                    <a:pt x="1328539" y="765152"/>
                    <a:pt x="1334658" y="764211"/>
                    <a:pt x="1338557" y="755067"/>
                  </a:cubicBezTo>
                  <a:cubicBezTo>
                    <a:pt x="1341314" y="749016"/>
                    <a:pt x="1343130" y="742629"/>
                    <a:pt x="1345280" y="736309"/>
                  </a:cubicBezTo>
                  <a:cubicBezTo>
                    <a:pt x="1388581" y="608118"/>
                    <a:pt x="1424149" y="477446"/>
                    <a:pt x="1451782" y="344999"/>
                  </a:cubicBezTo>
                  <a:cubicBezTo>
                    <a:pt x="1461396" y="299346"/>
                    <a:pt x="1471548" y="253761"/>
                    <a:pt x="1509268" y="220815"/>
                  </a:cubicBezTo>
                  <a:cubicBezTo>
                    <a:pt x="1521236" y="209359"/>
                    <a:pt x="1534818" y="199744"/>
                    <a:pt x="1549609" y="192308"/>
                  </a:cubicBezTo>
                  <a:cubicBezTo>
                    <a:pt x="1563393" y="186122"/>
                    <a:pt x="1568637" y="175970"/>
                    <a:pt x="1569780" y="161110"/>
                  </a:cubicBezTo>
                  <a:cubicBezTo>
                    <a:pt x="1572401" y="130586"/>
                    <a:pt x="1574082" y="99859"/>
                    <a:pt x="1579663" y="69671"/>
                  </a:cubicBezTo>
                  <a:cubicBezTo>
                    <a:pt x="1588270" y="23211"/>
                    <a:pt x="1626324" y="-5566"/>
                    <a:pt x="1670767" y="485"/>
                  </a:cubicBezTo>
                  <a:cubicBezTo>
                    <a:pt x="1711580" y="6066"/>
                    <a:pt x="1743247" y="49164"/>
                    <a:pt x="1741566" y="92531"/>
                  </a:cubicBezTo>
                  <a:cubicBezTo>
                    <a:pt x="1739414" y="149412"/>
                    <a:pt x="1720588" y="200107"/>
                    <a:pt x="1696652" y="251273"/>
                  </a:cubicBezTo>
                  <a:cubicBezTo>
                    <a:pt x="1678499" y="289933"/>
                    <a:pt x="1654362" y="326644"/>
                    <a:pt x="1647370" y="370078"/>
                  </a:cubicBezTo>
                  <a:cubicBezTo>
                    <a:pt x="1645689" y="380788"/>
                    <a:pt x="1641789" y="391035"/>
                    <a:pt x="1636007" y="400199"/>
                  </a:cubicBezTo>
                  <a:cubicBezTo>
                    <a:pt x="1585581" y="489152"/>
                    <a:pt x="1559156" y="586441"/>
                    <a:pt x="1530514" y="683798"/>
                  </a:cubicBezTo>
                  <a:cubicBezTo>
                    <a:pt x="1487820" y="828892"/>
                    <a:pt x="1474508" y="978557"/>
                    <a:pt x="1450235" y="1126542"/>
                  </a:cubicBezTo>
                  <a:cubicBezTo>
                    <a:pt x="1425560" y="1277149"/>
                    <a:pt x="1405255" y="1428496"/>
                    <a:pt x="1387841" y="1580112"/>
                  </a:cubicBezTo>
                  <a:cubicBezTo>
                    <a:pt x="1377957" y="1666576"/>
                    <a:pt x="1363837" y="1752570"/>
                    <a:pt x="1355971" y="1839371"/>
                  </a:cubicBezTo>
                  <a:cubicBezTo>
                    <a:pt x="1354896" y="1850929"/>
                    <a:pt x="1354560" y="1862533"/>
                    <a:pt x="1354829" y="1874131"/>
                  </a:cubicBezTo>
                  <a:cubicBezTo>
                    <a:pt x="1356913" y="1974446"/>
                    <a:pt x="1355702" y="2074829"/>
                    <a:pt x="1357114" y="2175144"/>
                  </a:cubicBezTo>
                  <a:cubicBezTo>
                    <a:pt x="1358056" y="2242379"/>
                    <a:pt x="1357585" y="2310892"/>
                    <a:pt x="1351736" y="2378800"/>
                  </a:cubicBezTo>
                  <a:cubicBezTo>
                    <a:pt x="1347432" y="2429024"/>
                    <a:pt x="1346694" y="2479652"/>
                    <a:pt x="1345013" y="2530214"/>
                  </a:cubicBezTo>
                  <a:cubicBezTo>
                    <a:pt x="1341247" y="2637252"/>
                    <a:pt x="1353685" y="2744290"/>
                    <a:pt x="1348642" y="2850993"/>
                  </a:cubicBezTo>
                  <a:cubicBezTo>
                    <a:pt x="1343734" y="2954737"/>
                    <a:pt x="1343801" y="3058414"/>
                    <a:pt x="1345953" y="3161889"/>
                  </a:cubicBezTo>
                  <a:cubicBezTo>
                    <a:pt x="1347634" y="3239815"/>
                    <a:pt x="1348442" y="3317741"/>
                    <a:pt x="1350257" y="3395666"/>
                  </a:cubicBezTo>
                  <a:cubicBezTo>
                    <a:pt x="1351400" y="3448849"/>
                    <a:pt x="1344138" y="3501562"/>
                    <a:pt x="1344474" y="3554678"/>
                  </a:cubicBezTo>
                  <a:cubicBezTo>
                    <a:pt x="1344138" y="3564669"/>
                    <a:pt x="1342120" y="3574532"/>
                    <a:pt x="1338557" y="3583858"/>
                  </a:cubicBezTo>
                  <a:cubicBezTo>
                    <a:pt x="1336070" y="3590003"/>
                    <a:pt x="1334658" y="3596531"/>
                    <a:pt x="1334389" y="3603154"/>
                  </a:cubicBezTo>
                  <a:cubicBezTo>
                    <a:pt x="1336137" y="3676105"/>
                    <a:pt x="1323900" y="3748921"/>
                    <a:pt x="1329817" y="3821736"/>
                  </a:cubicBezTo>
                  <a:cubicBezTo>
                    <a:pt x="1338289" y="3925884"/>
                    <a:pt x="1337212" y="4030165"/>
                    <a:pt x="1340574" y="4134447"/>
                  </a:cubicBezTo>
                  <a:cubicBezTo>
                    <a:pt x="1343197" y="4216206"/>
                    <a:pt x="1349853" y="4297897"/>
                    <a:pt x="1355031" y="4379587"/>
                  </a:cubicBezTo>
                  <a:cubicBezTo>
                    <a:pt x="1359670" y="4452134"/>
                    <a:pt x="1362560" y="4524951"/>
                    <a:pt x="1369755" y="4597295"/>
                  </a:cubicBezTo>
                  <a:cubicBezTo>
                    <a:pt x="1380579" y="4705813"/>
                    <a:pt x="1394295" y="4813995"/>
                    <a:pt x="1410969" y="4921907"/>
                  </a:cubicBezTo>
                  <a:cubicBezTo>
                    <a:pt x="1426232" y="5021483"/>
                    <a:pt x="1443310" y="5120856"/>
                    <a:pt x="1450235" y="5221844"/>
                  </a:cubicBezTo>
                  <a:cubicBezTo>
                    <a:pt x="1455345" y="5296677"/>
                    <a:pt x="1463211" y="5371712"/>
                    <a:pt x="1474575" y="5446141"/>
                  </a:cubicBezTo>
                  <a:cubicBezTo>
                    <a:pt x="1475920" y="5454344"/>
                    <a:pt x="1478608" y="5462277"/>
                    <a:pt x="1482509" y="5469607"/>
                  </a:cubicBezTo>
                  <a:cubicBezTo>
                    <a:pt x="1491451" y="5487222"/>
                    <a:pt x="1489636" y="5506922"/>
                    <a:pt x="1492257" y="5525681"/>
                  </a:cubicBezTo>
                  <a:cubicBezTo>
                    <a:pt x="1504158" y="5612280"/>
                    <a:pt x="1545373" y="5685633"/>
                    <a:pt x="1595732" y="5754281"/>
                  </a:cubicBezTo>
                  <a:cubicBezTo>
                    <a:pt x="1633586" y="5806119"/>
                    <a:pt x="1689861" y="5827701"/>
                    <a:pt x="1750373" y="5834963"/>
                  </a:cubicBezTo>
                  <a:cubicBezTo>
                    <a:pt x="1860236" y="5847738"/>
                    <a:pt x="1971174" y="5845855"/>
                    <a:pt x="2081037" y="5839333"/>
                  </a:cubicBezTo>
                  <a:cubicBezTo>
                    <a:pt x="2212885" y="5831534"/>
                    <a:pt x="2328933" y="5781578"/>
                    <a:pt x="2416877" y="5677363"/>
                  </a:cubicBezTo>
                  <a:cubicBezTo>
                    <a:pt x="2441350" y="5646771"/>
                    <a:pt x="2458899" y="5611204"/>
                    <a:pt x="2468446" y="5573216"/>
                  </a:cubicBezTo>
                  <a:cubicBezTo>
                    <a:pt x="2496013" y="5475724"/>
                    <a:pt x="2521159" y="5376956"/>
                    <a:pt x="2514301" y="5274624"/>
                  </a:cubicBezTo>
                  <a:cubicBezTo>
                    <a:pt x="2509191" y="5200127"/>
                    <a:pt x="2508183" y="5125429"/>
                    <a:pt x="2511411" y="5050798"/>
                  </a:cubicBezTo>
                  <a:cubicBezTo>
                    <a:pt x="2514570" y="4980268"/>
                    <a:pt x="2509932" y="4910074"/>
                    <a:pt x="2510132" y="4839746"/>
                  </a:cubicBezTo>
                  <a:cubicBezTo>
                    <a:pt x="2510132" y="4750189"/>
                    <a:pt x="2538507" y="4667826"/>
                    <a:pt x="2577838" y="4589765"/>
                  </a:cubicBezTo>
                  <a:cubicBezTo>
                    <a:pt x="2606413" y="4533019"/>
                    <a:pt x="2662757" y="4515806"/>
                    <a:pt x="2722192" y="4511907"/>
                  </a:cubicBezTo>
                  <a:cubicBezTo>
                    <a:pt x="2785327" y="4507738"/>
                    <a:pt x="2847924" y="4516882"/>
                    <a:pt x="2910451" y="4523270"/>
                  </a:cubicBezTo>
                  <a:cubicBezTo>
                    <a:pt x="2986495" y="4531001"/>
                    <a:pt x="3061396" y="4547340"/>
                    <a:pt x="3137303" y="4553929"/>
                  </a:cubicBezTo>
                  <a:cubicBezTo>
                    <a:pt x="3246426" y="4563342"/>
                    <a:pt x="3354473" y="4581899"/>
                    <a:pt x="3463596" y="4590169"/>
                  </a:cubicBezTo>
                  <a:cubicBezTo>
                    <a:pt x="3539841" y="4595883"/>
                    <a:pt x="3616087" y="4588219"/>
                    <a:pt x="3692196" y="4583445"/>
                  </a:cubicBezTo>
                  <a:cubicBezTo>
                    <a:pt x="3750086" y="4580151"/>
                    <a:pt x="3807840" y="4574167"/>
                    <a:pt x="3865731" y="4571477"/>
                  </a:cubicBezTo>
                  <a:cubicBezTo>
                    <a:pt x="3923621" y="4568787"/>
                    <a:pt x="3981644" y="4564753"/>
                    <a:pt x="4038592" y="4552785"/>
                  </a:cubicBezTo>
                  <a:cubicBezTo>
                    <a:pt x="4044241" y="4551441"/>
                    <a:pt x="4049955" y="4550432"/>
                    <a:pt x="4055738" y="4549693"/>
                  </a:cubicBezTo>
                  <a:cubicBezTo>
                    <a:pt x="4063134" y="4548886"/>
                    <a:pt x="4071806" y="4547003"/>
                    <a:pt x="4076312" y="4554399"/>
                  </a:cubicBezTo>
                  <a:cubicBezTo>
                    <a:pt x="4081624" y="4563073"/>
                    <a:pt x="4075168" y="4570401"/>
                    <a:pt x="4069589" y="4576452"/>
                  </a:cubicBezTo>
                  <a:cubicBezTo>
                    <a:pt x="4051838" y="4596623"/>
                    <a:pt x="4032138" y="4614104"/>
                    <a:pt x="4013783" y="4633334"/>
                  </a:cubicBezTo>
                  <a:cubicBezTo>
                    <a:pt x="3905735" y="4746154"/>
                    <a:pt x="3775636" y="4822668"/>
                    <a:pt x="3626574" y="4867514"/>
                  </a:cubicBezTo>
                  <a:cubicBezTo>
                    <a:pt x="3595512" y="4876860"/>
                    <a:pt x="3576619" y="4896426"/>
                    <a:pt x="3576888" y="4928026"/>
                  </a:cubicBezTo>
                  <a:cubicBezTo>
                    <a:pt x="3577627" y="5014558"/>
                    <a:pt x="3556718" y="5099678"/>
                    <a:pt x="3560885" y="5186075"/>
                  </a:cubicBezTo>
                  <a:cubicBezTo>
                    <a:pt x="3564045" y="5251428"/>
                    <a:pt x="3564180" y="5316982"/>
                    <a:pt x="3570971" y="5382201"/>
                  </a:cubicBezTo>
                  <a:cubicBezTo>
                    <a:pt x="3579712" y="5466984"/>
                    <a:pt x="3644460" y="5550289"/>
                    <a:pt x="3734016" y="5567568"/>
                  </a:cubicBezTo>
                  <a:cubicBezTo>
                    <a:pt x="3794932" y="5580343"/>
                    <a:pt x="3857394" y="5584242"/>
                    <a:pt x="3919384" y="5578998"/>
                  </a:cubicBezTo>
                  <a:cubicBezTo>
                    <a:pt x="3967122" y="5574292"/>
                    <a:pt x="4015531" y="5579402"/>
                    <a:pt x="4063469" y="5578998"/>
                  </a:cubicBezTo>
                  <a:cubicBezTo>
                    <a:pt x="4144152" y="5577923"/>
                    <a:pt x="4225642" y="5585184"/>
                    <a:pt x="4301685" y="5544305"/>
                  </a:cubicBezTo>
                  <a:cubicBezTo>
                    <a:pt x="4359237" y="5513376"/>
                    <a:pt x="4412489" y="5424895"/>
                    <a:pt x="4400521" y="5355307"/>
                  </a:cubicBezTo>
                  <a:cubicBezTo>
                    <a:pt x="4384720" y="5266085"/>
                    <a:pt x="4381829" y="5175048"/>
                    <a:pt x="4391847" y="5085020"/>
                  </a:cubicBezTo>
                  <a:cubicBezTo>
                    <a:pt x="4393528" y="5064312"/>
                    <a:pt x="4393730" y="5043536"/>
                    <a:pt x="4392385" y="5022828"/>
                  </a:cubicBezTo>
                  <a:cubicBezTo>
                    <a:pt x="4390233" y="4949541"/>
                    <a:pt x="4399444" y="4877263"/>
                    <a:pt x="4410000" y="4804918"/>
                  </a:cubicBezTo>
                  <a:cubicBezTo>
                    <a:pt x="4427482" y="4685844"/>
                    <a:pt x="4454645" y="4568452"/>
                    <a:pt x="4491154" y="4453815"/>
                  </a:cubicBezTo>
                  <a:cubicBezTo>
                    <a:pt x="4518519" y="4367014"/>
                    <a:pt x="4535797" y="4277053"/>
                    <a:pt x="4563230" y="4189917"/>
                  </a:cubicBezTo>
                  <a:cubicBezTo>
                    <a:pt x="4578694" y="4140700"/>
                    <a:pt x="4573517" y="4087853"/>
                    <a:pt x="4580914" y="4037024"/>
                  </a:cubicBezTo>
                  <a:cubicBezTo>
                    <a:pt x="4593620" y="3950021"/>
                    <a:pt x="4604848" y="3862837"/>
                    <a:pt x="4614531" y="3775479"/>
                  </a:cubicBezTo>
                  <a:cubicBezTo>
                    <a:pt x="4623809" y="3693048"/>
                    <a:pt x="4635239" y="3610954"/>
                    <a:pt x="4631877" y="3527582"/>
                  </a:cubicBezTo>
                  <a:cubicBezTo>
                    <a:pt x="4629053" y="3458599"/>
                    <a:pt x="4638600" y="3390018"/>
                    <a:pt x="4648551" y="3322044"/>
                  </a:cubicBezTo>
                  <a:cubicBezTo>
                    <a:pt x="4659107" y="3249719"/>
                    <a:pt x="4655476" y="3176022"/>
                    <a:pt x="4637929" y="3105075"/>
                  </a:cubicBezTo>
                  <a:cubicBezTo>
                    <a:pt x="4624011" y="3048194"/>
                    <a:pt x="4621320" y="2990775"/>
                    <a:pt x="4621120" y="2932213"/>
                  </a:cubicBezTo>
                  <a:cubicBezTo>
                    <a:pt x="4621120" y="2821948"/>
                    <a:pt x="4608614" y="2712018"/>
                    <a:pt x="4611706" y="2601617"/>
                  </a:cubicBezTo>
                  <a:cubicBezTo>
                    <a:pt x="4616145" y="2559824"/>
                    <a:pt x="4617893" y="2517775"/>
                    <a:pt x="4616749" y="2475753"/>
                  </a:cubicBezTo>
                  <a:cubicBezTo>
                    <a:pt x="4616883" y="2465863"/>
                    <a:pt x="4616145" y="2455979"/>
                    <a:pt x="4614397" y="2446237"/>
                  </a:cubicBezTo>
                  <a:cubicBezTo>
                    <a:pt x="4607000" y="2412619"/>
                    <a:pt x="4591670" y="2400180"/>
                    <a:pt x="4557716" y="2399172"/>
                  </a:cubicBezTo>
                  <a:cubicBezTo>
                    <a:pt x="4550992" y="2399172"/>
                    <a:pt x="4544269" y="2399172"/>
                    <a:pt x="4537882" y="2399172"/>
                  </a:cubicBezTo>
                  <a:cubicBezTo>
                    <a:pt x="4533782" y="2399172"/>
                    <a:pt x="4529679" y="2398701"/>
                    <a:pt x="4525510" y="2398567"/>
                  </a:cubicBezTo>
                  <a:cubicBezTo>
                    <a:pt x="4509172" y="2398231"/>
                    <a:pt x="4495591" y="2394264"/>
                    <a:pt x="4493977" y="2374631"/>
                  </a:cubicBezTo>
                  <a:cubicBezTo>
                    <a:pt x="4492431" y="2356390"/>
                    <a:pt x="4505139" y="2340032"/>
                    <a:pt x="4523225" y="2337047"/>
                  </a:cubicBezTo>
                  <a:cubicBezTo>
                    <a:pt x="4540505" y="2334633"/>
                    <a:pt x="4558187" y="2336596"/>
                    <a:pt x="4574525" y="2342761"/>
                  </a:cubicBezTo>
                  <a:cubicBezTo>
                    <a:pt x="4608479" y="2353385"/>
                    <a:pt x="4616345" y="2348476"/>
                    <a:pt x="4624482" y="2313178"/>
                  </a:cubicBezTo>
                  <a:cubicBezTo>
                    <a:pt x="4638196" y="2251577"/>
                    <a:pt x="4659511" y="2191933"/>
                    <a:pt x="4687952" y="2135610"/>
                  </a:cubicBezTo>
                  <a:cubicBezTo>
                    <a:pt x="4715182" y="2082628"/>
                    <a:pt x="4731789" y="2024537"/>
                    <a:pt x="4768634" y="1976060"/>
                  </a:cubicBezTo>
                  <a:cubicBezTo>
                    <a:pt x="4807631" y="1924491"/>
                    <a:pt x="4846761" y="1872988"/>
                    <a:pt x="4882934" y="1819133"/>
                  </a:cubicBezTo>
                  <a:cubicBezTo>
                    <a:pt x="4903643" y="1788070"/>
                    <a:pt x="4923814" y="1756692"/>
                    <a:pt x="4943446" y="1725004"/>
                  </a:cubicBezTo>
                  <a:cubicBezTo>
                    <a:pt x="4981837" y="1663214"/>
                    <a:pt x="5032331" y="1617965"/>
                    <a:pt x="5106828" y="1606132"/>
                  </a:cubicBezTo>
                  <a:cubicBezTo>
                    <a:pt x="5156447" y="1597815"/>
                    <a:pt x="5207344" y="1607523"/>
                    <a:pt x="5250441" y="1633496"/>
                  </a:cubicBezTo>
                  <a:cubicBezTo>
                    <a:pt x="5273907" y="1647280"/>
                    <a:pt x="5276932" y="1660390"/>
                    <a:pt x="5266444" y="1685738"/>
                  </a:cubicBezTo>
                  <a:cubicBezTo>
                    <a:pt x="5248895" y="1727827"/>
                    <a:pt x="5240424" y="1773144"/>
                    <a:pt x="5222203" y="1815032"/>
                  </a:cubicBezTo>
                  <a:cubicBezTo>
                    <a:pt x="5219178" y="1820222"/>
                    <a:pt x="5219178" y="1826650"/>
                    <a:pt x="5222203" y="1831840"/>
                  </a:cubicBezTo>
                  <a:cubicBezTo>
                    <a:pt x="5234709" y="1847372"/>
                    <a:pt x="5227986" y="1863038"/>
                    <a:pt x="5224490" y="1878905"/>
                  </a:cubicBezTo>
                  <a:cubicBezTo>
                    <a:pt x="5206402" y="1961067"/>
                    <a:pt x="5163574" y="2032403"/>
                    <a:pt x="5125720" y="2105892"/>
                  </a:cubicBezTo>
                  <a:cubicBezTo>
                    <a:pt x="5118325" y="2121598"/>
                    <a:pt x="5109988" y="2136887"/>
                    <a:pt x="5100910" y="2151679"/>
                  </a:cubicBezTo>
                  <a:cubicBezTo>
                    <a:pt x="5092775" y="2172724"/>
                    <a:pt x="5077647" y="2189196"/>
                    <a:pt x="5065208" y="2207484"/>
                  </a:cubicBezTo>
                  <a:cubicBezTo>
                    <a:pt x="5046047" y="2235252"/>
                    <a:pt x="5029575" y="2264795"/>
                    <a:pt x="5016060" y="2295697"/>
                  </a:cubicBezTo>
                  <a:cubicBezTo>
                    <a:pt x="5014447" y="2298763"/>
                    <a:pt x="5013033" y="2301930"/>
                    <a:pt x="5011823" y="2305177"/>
                  </a:cubicBezTo>
                  <a:cubicBezTo>
                    <a:pt x="5007521" y="2316876"/>
                    <a:pt x="5003688" y="2328776"/>
                    <a:pt x="5000125" y="2340745"/>
                  </a:cubicBezTo>
                  <a:cubicBezTo>
                    <a:pt x="4998915" y="2343938"/>
                    <a:pt x="4998175" y="2347293"/>
                    <a:pt x="4997905" y="2350695"/>
                  </a:cubicBezTo>
                  <a:cubicBezTo>
                    <a:pt x="4997905" y="2358696"/>
                    <a:pt x="4994411" y="2366361"/>
                    <a:pt x="4995217" y="2374496"/>
                  </a:cubicBezTo>
                  <a:cubicBezTo>
                    <a:pt x="4994209" y="2377791"/>
                    <a:pt x="4993468" y="2381166"/>
                    <a:pt x="4993065" y="2384582"/>
                  </a:cubicBezTo>
                  <a:cubicBezTo>
                    <a:pt x="4993065" y="2391305"/>
                    <a:pt x="4993065" y="2398365"/>
                    <a:pt x="4993065" y="2405223"/>
                  </a:cubicBezTo>
                  <a:cubicBezTo>
                    <a:pt x="4993065" y="2409802"/>
                    <a:pt x="4993805" y="2414347"/>
                    <a:pt x="4995284" y="2418670"/>
                  </a:cubicBezTo>
                  <a:cubicBezTo>
                    <a:pt x="4996897" y="2426698"/>
                    <a:pt x="4997838" y="2434833"/>
                    <a:pt x="4998107" y="2443009"/>
                  </a:cubicBezTo>
                  <a:cubicBezTo>
                    <a:pt x="4998376" y="2446559"/>
                    <a:pt x="4999117" y="2450062"/>
                    <a:pt x="5000259" y="2453431"/>
                  </a:cubicBezTo>
                  <a:cubicBezTo>
                    <a:pt x="5000259" y="2460692"/>
                    <a:pt x="5003486" y="2467617"/>
                    <a:pt x="5003217" y="2475013"/>
                  </a:cubicBezTo>
                  <a:cubicBezTo>
                    <a:pt x="5003756" y="2478846"/>
                    <a:pt x="5005167" y="2482477"/>
                    <a:pt x="5005436" y="2486309"/>
                  </a:cubicBezTo>
                  <a:cubicBezTo>
                    <a:pt x="5007117" y="2518326"/>
                    <a:pt x="5011219" y="2550176"/>
                    <a:pt x="5017674" y="2581581"/>
                  </a:cubicBezTo>
                  <a:cubicBezTo>
                    <a:pt x="5018278" y="2585582"/>
                    <a:pt x="5019085" y="2589535"/>
                    <a:pt x="5020228" y="2593415"/>
                  </a:cubicBezTo>
                  <a:cubicBezTo>
                    <a:pt x="5028767" y="2634226"/>
                    <a:pt x="5036700" y="2675105"/>
                    <a:pt x="5042887" y="2716321"/>
                  </a:cubicBezTo>
                  <a:cubicBezTo>
                    <a:pt x="5043289" y="2720321"/>
                    <a:pt x="5044029" y="2724282"/>
                    <a:pt x="5045105" y="2728154"/>
                  </a:cubicBezTo>
                  <a:cubicBezTo>
                    <a:pt x="5047122" y="2750611"/>
                    <a:pt x="5051359" y="2772799"/>
                    <a:pt x="5052905" y="2795390"/>
                  </a:cubicBezTo>
                  <a:cubicBezTo>
                    <a:pt x="5053040" y="2799323"/>
                    <a:pt x="5053778" y="2803216"/>
                    <a:pt x="5054988" y="2806954"/>
                  </a:cubicBezTo>
                  <a:cubicBezTo>
                    <a:pt x="5054586" y="2817308"/>
                    <a:pt x="5058686" y="2827124"/>
                    <a:pt x="5057813" y="2837680"/>
                  </a:cubicBezTo>
                  <a:cubicBezTo>
                    <a:pt x="5057880" y="2842851"/>
                    <a:pt x="5058619" y="2847988"/>
                    <a:pt x="5060098" y="2852943"/>
                  </a:cubicBezTo>
                  <a:cubicBezTo>
                    <a:pt x="5060098" y="2864776"/>
                    <a:pt x="5063931" y="2876341"/>
                    <a:pt x="5062788" y="2888241"/>
                  </a:cubicBezTo>
                  <a:cubicBezTo>
                    <a:pt x="5063125" y="2893701"/>
                    <a:pt x="5063931" y="2899120"/>
                    <a:pt x="5065141" y="2904445"/>
                  </a:cubicBezTo>
                  <a:cubicBezTo>
                    <a:pt x="5065544" y="2930196"/>
                    <a:pt x="5069175" y="2955746"/>
                    <a:pt x="5067764" y="2981497"/>
                  </a:cubicBezTo>
                  <a:cubicBezTo>
                    <a:pt x="5067966" y="2987346"/>
                    <a:pt x="5068704" y="2993155"/>
                    <a:pt x="5070116" y="2998844"/>
                  </a:cubicBezTo>
                  <a:cubicBezTo>
                    <a:pt x="5070587" y="3043824"/>
                    <a:pt x="5068772" y="3088804"/>
                    <a:pt x="5072806" y="3133718"/>
                  </a:cubicBezTo>
                  <a:cubicBezTo>
                    <a:pt x="5073076" y="3138262"/>
                    <a:pt x="5073814" y="3142768"/>
                    <a:pt x="5075026" y="3147165"/>
                  </a:cubicBezTo>
                  <a:cubicBezTo>
                    <a:pt x="5075697" y="3182396"/>
                    <a:pt x="5083832" y="3217762"/>
                    <a:pt x="5075026" y="3252993"/>
                  </a:cubicBezTo>
                  <a:cubicBezTo>
                    <a:pt x="5051359" y="3301470"/>
                    <a:pt x="5006714" y="3319018"/>
                    <a:pt x="4964893" y="3296427"/>
                  </a:cubicBezTo>
                  <a:cubicBezTo>
                    <a:pt x="4942773" y="3284459"/>
                    <a:pt x="4931680" y="3265028"/>
                    <a:pt x="4926435" y="3241227"/>
                  </a:cubicBezTo>
                  <a:cubicBezTo>
                    <a:pt x="4917425" y="3199850"/>
                    <a:pt x="4912719" y="3157646"/>
                    <a:pt x="4912382" y="3115295"/>
                  </a:cubicBezTo>
                  <a:cubicBezTo>
                    <a:pt x="4911778" y="3051220"/>
                    <a:pt x="4903911" y="2987952"/>
                    <a:pt x="4898935" y="2924347"/>
                  </a:cubicBezTo>
                  <a:cubicBezTo>
                    <a:pt x="4893960" y="2860742"/>
                    <a:pt x="4888111" y="2795457"/>
                    <a:pt x="4887304" y="2730843"/>
                  </a:cubicBezTo>
                  <a:cubicBezTo>
                    <a:pt x="4886834" y="2692250"/>
                    <a:pt x="4878093" y="2655473"/>
                    <a:pt x="4871437" y="2617888"/>
                  </a:cubicBezTo>
                  <a:cubicBezTo>
                    <a:pt x="4857519" y="2539559"/>
                    <a:pt x="4839769" y="2461835"/>
                    <a:pt x="4832373" y="2382565"/>
                  </a:cubicBezTo>
                  <a:cubicBezTo>
                    <a:pt x="4830019" y="2357486"/>
                    <a:pt x="4826657" y="2354528"/>
                    <a:pt x="4803731" y="2365487"/>
                  </a:cubicBezTo>
                  <a:cubicBezTo>
                    <a:pt x="4776029" y="2378934"/>
                    <a:pt x="4748800" y="2392919"/>
                    <a:pt x="4720560" y="2405021"/>
                  </a:cubicBezTo>
                  <a:cubicBezTo>
                    <a:pt x="4712492" y="2408518"/>
                    <a:pt x="4703551" y="2411745"/>
                    <a:pt x="4699179" y="2421292"/>
                  </a:cubicBezTo>
                  <a:cubicBezTo>
                    <a:pt x="4706441" y="2428016"/>
                    <a:pt x="4715115" y="2424587"/>
                    <a:pt x="4723048" y="2425327"/>
                  </a:cubicBezTo>
                  <a:cubicBezTo>
                    <a:pt x="4762784" y="2428608"/>
                    <a:pt x="4793914" y="2460759"/>
                    <a:pt x="4795999" y="2500563"/>
                  </a:cubicBezTo>
                  <a:cubicBezTo>
                    <a:pt x="4798015" y="2537408"/>
                    <a:pt x="4790149" y="2573378"/>
                    <a:pt x="4783896" y="2609215"/>
                  </a:cubicBezTo>
                  <a:cubicBezTo>
                    <a:pt x="4776567" y="2651640"/>
                    <a:pt x="4769507" y="2694402"/>
                    <a:pt x="4755254" y="2735348"/>
                  </a:cubicBezTo>
                  <a:cubicBezTo>
                    <a:pt x="4749875" y="2750745"/>
                    <a:pt x="4750010" y="2763520"/>
                    <a:pt x="4760834" y="2776900"/>
                  </a:cubicBezTo>
                  <a:cubicBezTo>
                    <a:pt x="4779727" y="2800230"/>
                    <a:pt x="4778517" y="2827864"/>
                    <a:pt x="4774281" y="2855431"/>
                  </a:cubicBezTo>
                  <a:cubicBezTo>
                    <a:pt x="4768903" y="2888241"/>
                    <a:pt x="4760364" y="2920380"/>
                    <a:pt x="4752496" y="2952586"/>
                  </a:cubicBezTo>
                  <a:cubicBezTo>
                    <a:pt x="4739184" y="3005164"/>
                    <a:pt x="4740194" y="3060330"/>
                    <a:pt x="4755321" y="3112404"/>
                  </a:cubicBezTo>
                  <a:cubicBezTo>
                    <a:pt x="4763995" y="3137738"/>
                    <a:pt x="4762514" y="3165432"/>
                    <a:pt x="4751287" y="3189724"/>
                  </a:cubicBezTo>
                  <a:cubicBezTo>
                    <a:pt x="4742144" y="3209088"/>
                    <a:pt x="4739924" y="3234638"/>
                    <a:pt x="4753506" y="3251984"/>
                  </a:cubicBezTo>
                  <a:cubicBezTo>
                    <a:pt x="4782485" y="3289031"/>
                    <a:pt x="4778248" y="3329507"/>
                    <a:pt x="4773677" y="3370856"/>
                  </a:cubicBezTo>
                  <a:cubicBezTo>
                    <a:pt x="4769642" y="3404669"/>
                    <a:pt x="4763659" y="3438213"/>
                    <a:pt x="4755591" y="3471306"/>
                  </a:cubicBezTo>
                  <a:cubicBezTo>
                    <a:pt x="4751623" y="3485802"/>
                    <a:pt x="4752364" y="3501205"/>
                    <a:pt x="4757876" y="3515211"/>
                  </a:cubicBezTo>
                  <a:cubicBezTo>
                    <a:pt x="4768432" y="3540935"/>
                    <a:pt x="4767692" y="3569886"/>
                    <a:pt x="4755993" y="3595086"/>
                  </a:cubicBezTo>
                  <a:cubicBezTo>
                    <a:pt x="4754379" y="3598919"/>
                    <a:pt x="4753439" y="3603087"/>
                    <a:pt x="4751489" y="3606718"/>
                  </a:cubicBezTo>
                  <a:cubicBezTo>
                    <a:pt x="4729704" y="3648000"/>
                    <a:pt x="4724594" y="3684308"/>
                    <a:pt x="4765339" y="3721018"/>
                  </a:cubicBezTo>
                  <a:cubicBezTo>
                    <a:pt x="4792234" y="3745290"/>
                    <a:pt x="4798553" y="3784084"/>
                    <a:pt x="4800436" y="3820055"/>
                  </a:cubicBezTo>
                  <a:cubicBezTo>
                    <a:pt x="4806152" y="3925958"/>
                    <a:pt x="4805613" y="4032116"/>
                    <a:pt x="4798823" y="4137944"/>
                  </a:cubicBezTo>
                  <a:cubicBezTo>
                    <a:pt x="4787862" y="4306032"/>
                    <a:pt x="4747454" y="4469010"/>
                    <a:pt x="4723048" y="4634678"/>
                  </a:cubicBezTo>
                  <a:cubicBezTo>
                    <a:pt x="4705364" y="4754491"/>
                    <a:pt x="4689431" y="4874574"/>
                    <a:pt x="4670604" y="4994253"/>
                  </a:cubicBezTo>
                  <a:cubicBezTo>
                    <a:pt x="4659713" y="5064177"/>
                    <a:pt x="4658367" y="5134573"/>
                    <a:pt x="4651913" y="5204699"/>
                  </a:cubicBezTo>
                  <a:cubicBezTo>
                    <a:pt x="4647274" y="5255394"/>
                    <a:pt x="4627440" y="5297820"/>
                    <a:pt x="4587905" y="5329555"/>
                  </a:cubicBezTo>
                  <a:cubicBezTo>
                    <a:pt x="4567532" y="5346633"/>
                    <a:pt x="4552673" y="5369359"/>
                    <a:pt x="4545211" y="5394840"/>
                  </a:cubicBezTo>
                  <a:cubicBezTo>
                    <a:pt x="4520065" y="5467926"/>
                    <a:pt x="4483623" y="5533950"/>
                    <a:pt x="4426138" y="5587739"/>
                  </a:cubicBezTo>
                  <a:cubicBezTo>
                    <a:pt x="4397361" y="5615440"/>
                    <a:pt x="4363339" y="5637089"/>
                    <a:pt x="4326091" y="5651478"/>
                  </a:cubicBezTo>
                  <a:cubicBezTo>
                    <a:pt x="4259259" y="5676489"/>
                    <a:pt x="4194109" y="5704796"/>
                    <a:pt x="4129831" y="5735993"/>
                  </a:cubicBezTo>
                  <a:cubicBezTo>
                    <a:pt x="4022255" y="5788234"/>
                    <a:pt x="3911316" y="5780233"/>
                    <a:pt x="3803807" y="5735993"/>
                  </a:cubicBezTo>
                  <a:cubicBezTo>
                    <a:pt x="3606002" y="5654907"/>
                    <a:pt x="3482490" y="5504771"/>
                    <a:pt x="3414918" y="5305014"/>
                  </a:cubicBezTo>
                  <a:cubicBezTo>
                    <a:pt x="3396697" y="5251226"/>
                    <a:pt x="3390445" y="5195017"/>
                    <a:pt x="3388024" y="5138539"/>
                  </a:cubicBezTo>
                  <a:cubicBezTo>
                    <a:pt x="3386881" y="5110637"/>
                    <a:pt x="3374577" y="5085692"/>
                    <a:pt x="3368593" y="5059067"/>
                  </a:cubicBezTo>
                  <a:cubicBezTo>
                    <a:pt x="3365299" y="5044612"/>
                    <a:pt x="3351381" y="5040174"/>
                    <a:pt x="3337597" y="5037888"/>
                  </a:cubicBezTo>
                  <a:cubicBezTo>
                    <a:pt x="3306535" y="5032577"/>
                    <a:pt x="3275001" y="5029753"/>
                    <a:pt x="3244477" y="5021416"/>
                  </a:cubicBezTo>
                  <a:cubicBezTo>
                    <a:pt x="3212002" y="5012608"/>
                    <a:pt x="3209985" y="5009852"/>
                    <a:pt x="3215835" y="4977309"/>
                  </a:cubicBezTo>
                  <a:cubicBezTo>
                    <a:pt x="3217247" y="4969644"/>
                    <a:pt x="3217783" y="4962450"/>
                    <a:pt x="3211127" y="4957139"/>
                  </a:cubicBezTo>
                  <a:cubicBezTo>
                    <a:pt x="3207900" y="4955122"/>
                    <a:pt x="3204606" y="4953374"/>
                    <a:pt x="3201109" y="4951828"/>
                  </a:cubicBezTo>
                  <a:cubicBezTo>
                    <a:pt x="3197613" y="4950214"/>
                    <a:pt x="3194386" y="4948466"/>
                    <a:pt x="3190889" y="4946650"/>
                  </a:cubicBezTo>
                  <a:cubicBezTo>
                    <a:pt x="3183360" y="4943691"/>
                    <a:pt x="3177779" y="4937237"/>
                    <a:pt x="3175963" y="4929370"/>
                  </a:cubicBezTo>
                  <a:cubicBezTo>
                    <a:pt x="3183965" y="4810902"/>
                    <a:pt x="3300685" y="4719260"/>
                    <a:pt x="3418683" y="4738691"/>
                  </a:cubicBezTo>
                  <a:cubicBezTo>
                    <a:pt x="3430988" y="4740776"/>
                    <a:pt x="3443022" y="4744205"/>
                    <a:pt x="3455461" y="4745415"/>
                  </a:cubicBezTo>
                  <a:cubicBezTo>
                    <a:pt x="3478320" y="4748037"/>
                    <a:pt x="3500777" y="4738154"/>
                    <a:pt x="3514292" y="4719597"/>
                  </a:cubicBezTo>
                  <a:cubicBezTo>
                    <a:pt x="3524781" y="4706149"/>
                    <a:pt x="3521756" y="4698754"/>
                    <a:pt x="3504879" y="4696401"/>
                  </a:cubicBezTo>
                  <a:cubicBezTo>
                    <a:pt x="3494996" y="4695257"/>
                    <a:pt x="3484978" y="4695056"/>
                    <a:pt x="3475026" y="4695795"/>
                  </a:cubicBezTo>
                  <a:cubicBezTo>
                    <a:pt x="3357096" y="4701914"/>
                    <a:pt x="3242123" y="4681004"/>
                    <a:pt x="3127083" y="4659488"/>
                  </a:cubicBezTo>
                  <a:cubicBezTo>
                    <a:pt x="3095887" y="4653638"/>
                    <a:pt x="3064823" y="4643419"/>
                    <a:pt x="3031542" y="4653975"/>
                  </a:cubicBezTo>
                  <a:cubicBezTo>
                    <a:pt x="3012583" y="4660026"/>
                    <a:pt x="2992143" y="4651420"/>
                    <a:pt x="2973115" y="4645772"/>
                  </a:cubicBezTo>
                  <a:cubicBezTo>
                    <a:pt x="2911663" y="4627485"/>
                    <a:pt x="2853032" y="4641738"/>
                    <a:pt x="2795682" y="4662379"/>
                  </a:cubicBezTo>
                  <a:cubicBezTo>
                    <a:pt x="2765626" y="4673137"/>
                    <a:pt x="2749894" y="4700098"/>
                    <a:pt x="2738464" y="4728270"/>
                  </a:cubicBezTo>
                  <a:cubicBezTo>
                    <a:pt x="2713922" y="4786563"/>
                    <a:pt x="2700812" y="4849092"/>
                    <a:pt x="2699939" y="4912360"/>
                  </a:cubicBezTo>
                  <a:cubicBezTo>
                    <a:pt x="2699939" y="5097728"/>
                    <a:pt x="2686492" y="5281683"/>
                    <a:pt x="2648637" y="5463690"/>
                  </a:cubicBezTo>
                  <a:cubicBezTo>
                    <a:pt x="2641308" y="5493475"/>
                    <a:pt x="2636065" y="5523663"/>
                    <a:pt x="2632904" y="5554188"/>
                  </a:cubicBezTo>
                  <a:cubicBezTo>
                    <a:pt x="2631357" y="5576914"/>
                    <a:pt x="2617843" y="5596076"/>
                    <a:pt x="2607221" y="5615776"/>
                  </a:cubicBezTo>
                  <a:cubicBezTo>
                    <a:pt x="2587320" y="5652150"/>
                    <a:pt x="2565132" y="5687314"/>
                    <a:pt x="2540859" y="5720931"/>
                  </a:cubicBezTo>
                  <a:cubicBezTo>
                    <a:pt x="2524454" y="5744128"/>
                    <a:pt x="2510199" y="5767996"/>
                    <a:pt x="2504822" y="5796706"/>
                  </a:cubicBezTo>
                  <a:cubicBezTo>
                    <a:pt x="2501191" y="5810422"/>
                    <a:pt x="2493592" y="5822793"/>
                    <a:pt x="2483037" y="5832273"/>
                  </a:cubicBezTo>
                  <a:cubicBezTo>
                    <a:pt x="2467506" y="5848612"/>
                    <a:pt x="2448747" y="5861050"/>
                    <a:pt x="2432140" y="5876044"/>
                  </a:cubicBezTo>
                  <a:cubicBezTo>
                    <a:pt x="2413112" y="5893323"/>
                    <a:pt x="2413987" y="5903879"/>
                    <a:pt x="2436711" y="5915376"/>
                  </a:cubicBezTo>
                  <a:cubicBezTo>
                    <a:pt x="2467169" y="5930639"/>
                    <a:pt x="2494131" y="5952020"/>
                    <a:pt x="2515915" y="5978174"/>
                  </a:cubicBezTo>
                  <a:cubicBezTo>
                    <a:pt x="2549061" y="6017641"/>
                    <a:pt x="2562980" y="6063226"/>
                    <a:pt x="2564660" y="6113518"/>
                  </a:cubicBezTo>
                  <a:cubicBezTo>
                    <a:pt x="2564660" y="6126965"/>
                    <a:pt x="2556391" y="6133689"/>
                    <a:pt x="2545565" y="6139942"/>
                  </a:cubicBezTo>
                  <a:cubicBezTo>
                    <a:pt x="2487676" y="6172618"/>
                    <a:pt x="2425013" y="6195814"/>
                    <a:pt x="2359795" y="6208656"/>
                  </a:cubicBezTo>
                  <a:cubicBezTo>
                    <a:pt x="2302308" y="6220624"/>
                    <a:pt x="2244218" y="6230038"/>
                    <a:pt x="2186395" y="6240862"/>
                  </a:cubicBezTo>
                  <a:cubicBezTo>
                    <a:pt x="2165216" y="6244829"/>
                    <a:pt x="2154054" y="6237366"/>
                    <a:pt x="2145113" y="6219414"/>
                  </a:cubicBezTo>
                  <a:cubicBezTo>
                    <a:pt x="2117209" y="6164752"/>
                    <a:pt x="2113041" y="6101013"/>
                    <a:pt x="2133549" y="6043123"/>
                  </a:cubicBezTo>
                  <a:cubicBezTo>
                    <a:pt x="2142894" y="6014615"/>
                    <a:pt x="2141886" y="6013943"/>
                    <a:pt x="2112570" y="6017238"/>
                  </a:cubicBezTo>
                  <a:cubicBezTo>
                    <a:pt x="1974873" y="6032568"/>
                    <a:pt x="1837779" y="6031290"/>
                    <a:pt x="1702435" y="5999622"/>
                  </a:cubicBezTo>
                  <a:cubicBezTo>
                    <a:pt x="1658799" y="5989402"/>
                    <a:pt x="1615902" y="5976493"/>
                    <a:pt x="1573276" y="5962575"/>
                  </a:cubicBezTo>
                  <a:cubicBezTo>
                    <a:pt x="1557071" y="5958340"/>
                    <a:pt x="1542617" y="5948859"/>
                    <a:pt x="1532262" y="5935681"/>
                  </a:cubicBezTo>
                  <a:cubicBezTo>
                    <a:pt x="1506243" y="5898097"/>
                    <a:pt x="1471750" y="5863403"/>
                    <a:pt x="1483315" y="5810826"/>
                  </a:cubicBezTo>
                  <a:cubicBezTo>
                    <a:pt x="1485870" y="5799193"/>
                    <a:pt x="1480087" y="5789915"/>
                    <a:pt x="1472154" y="5781914"/>
                  </a:cubicBezTo>
                  <a:cubicBezTo>
                    <a:pt x="1380915" y="5689668"/>
                    <a:pt x="1326725" y="5577384"/>
                    <a:pt x="1293173" y="5453671"/>
                  </a:cubicBezTo>
                  <a:cubicBezTo>
                    <a:pt x="1261036" y="5335001"/>
                    <a:pt x="1231519" y="5215927"/>
                    <a:pt x="1221904" y="5092954"/>
                  </a:cubicBezTo>
                  <a:cubicBezTo>
                    <a:pt x="1220291" y="5072784"/>
                    <a:pt x="1210475" y="5074599"/>
                    <a:pt x="1197028" y="5080986"/>
                  </a:cubicBezTo>
                  <a:cubicBezTo>
                    <a:pt x="1153258" y="5102434"/>
                    <a:pt x="1102764" y="5105527"/>
                    <a:pt x="1056640" y="5089727"/>
                  </a:cubicBezTo>
                  <a:cubicBezTo>
                    <a:pt x="1035327" y="5083004"/>
                    <a:pt x="1023022" y="5070699"/>
                    <a:pt x="1021678" y="5047234"/>
                  </a:cubicBezTo>
                  <a:cubicBezTo>
                    <a:pt x="1019727" y="5026727"/>
                    <a:pt x="1015827" y="5006490"/>
                    <a:pt x="1009911" y="4986722"/>
                  </a:cubicBezTo>
                  <a:cubicBezTo>
                    <a:pt x="994312" y="4928967"/>
                    <a:pt x="948861" y="4895081"/>
                    <a:pt x="888417" y="4890575"/>
                  </a:cubicBezTo>
                  <a:cubicBezTo>
                    <a:pt x="809483" y="4884793"/>
                    <a:pt x="729810" y="4887685"/>
                    <a:pt x="652153" y="4866573"/>
                  </a:cubicBezTo>
                  <a:cubicBezTo>
                    <a:pt x="572009" y="4844721"/>
                    <a:pt x="494150" y="4817962"/>
                    <a:pt x="422343" y="4775536"/>
                  </a:cubicBezTo>
                  <a:cubicBezTo>
                    <a:pt x="415350" y="4770695"/>
                    <a:pt x="407752" y="4766729"/>
                    <a:pt x="399751" y="4763702"/>
                  </a:cubicBezTo>
                  <a:close/>
                </a:path>
              </a:pathLst>
            </a:custGeom>
            <a:solidFill>
              <a:srgbClr val="000000"/>
            </a:solidFill>
            <a:ln w="6712" cap="flat">
              <a:noFill/>
              <a:prstDash val="solid"/>
              <a:miter/>
            </a:ln>
          </p:spPr>
          <p:txBody>
            <a:bodyPr rtlCol="0" anchor="ctr"/>
            <a:lstStyle/>
            <a:p>
              <a:endParaRPr lang="es-CO"/>
            </a:p>
          </p:txBody>
        </p:sp>
        <p:sp>
          <p:nvSpPr>
            <p:cNvPr id="1395" name="Freeform: Shape 1394">
              <a:extLst>
                <a:ext uri="{FF2B5EF4-FFF2-40B4-BE49-F238E27FC236}">
                  <a16:creationId xmlns:a16="http://schemas.microsoft.com/office/drawing/2014/main" id="{7DD96ECF-7060-8D9E-8246-4B3D911E448F}"/>
                </a:ext>
              </a:extLst>
            </p:cNvPr>
            <p:cNvSpPr/>
            <p:nvPr/>
          </p:nvSpPr>
          <p:spPr>
            <a:xfrm>
              <a:off x="3612541" y="-149"/>
              <a:ext cx="4430793" cy="2033344"/>
            </a:xfrm>
            <a:custGeom>
              <a:avLst/>
              <a:gdLst>
                <a:gd name="connsiteX0" fmla="*/ 1478888 w 4430793"/>
                <a:gd name="connsiteY0" fmla="*/ 958879 h 2033344"/>
                <a:gd name="connsiteX1" fmla="*/ 1499595 w 4430793"/>
                <a:gd name="connsiteY1" fmla="*/ 901393 h 2033344"/>
                <a:gd name="connsiteX2" fmla="*/ 1534761 w 4430793"/>
                <a:gd name="connsiteY2" fmla="*/ 825350 h 2033344"/>
                <a:gd name="connsiteX3" fmla="*/ 1568982 w 4430793"/>
                <a:gd name="connsiteY3" fmla="*/ 705066 h 2033344"/>
                <a:gd name="connsiteX4" fmla="*/ 1567772 w 4430793"/>
                <a:gd name="connsiteY4" fmla="*/ 651748 h 2033344"/>
                <a:gd name="connsiteX5" fmla="*/ 1492200 w 4430793"/>
                <a:gd name="connsiteY5" fmla="*/ 598767 h 2033344"/>
                <a:gd name="connsiteX6" fmla="*/ 1423351 w 4430793"/>
                <a:gd name="connsiteY6" fmla="*/ 662237 h 2033344"/>
                <a:gd name="connsiteX7" fmla="*/ 1413333 w 4430793"/>
                <a:gd name="connsiteY7" fmla="*/ 765510 h 2033344"/>
                <a:gd name="connsiteX8" fmla="*/ 1396994 w 4430793"/>
                <a:gd name="connsiteY8" fmla="*/ 787833 h 2033344"/>
                <a:gd name="connsiteX9" fmla="*/ 1303807 w 4430793"/>
                <a:gd name="connsiteY9" fmla="*/ 902133 h 2033344"/>
                <a:gd name="connsiteX10" fmla="*/ 1253919 w 4430793"/>
                <a:gd name="connsiteY10" fmla="*/ 1116546 h 2033344"/>
                <a:gd name="connsiteX11" fmla="*/ 1232738 w 4430793"/>
                <a:gd name="connsiteY11" fmla="*/ 1192925 h 2033344"/>
                <a:gd name="connsiteX12" fmla="*/ 1180564 w 4430793"/>
                <a:gd name="connsiteY12" fmla="*/ 1353349 h 2033344"/>
                <a:gd name="connsiteX13" fmla="*/ 1154814 w 4430793"/>
                <a:gd name="connsiteY13" fmla="*/ 1358190 h 2033344"/>
                <a:gd name="connsiteX14" fmla="*/ 1099545 w 4430793"/>
                <a:gd name="connsiteY14" fmla="*/ 1305612 h 2033344"/>
                <a:gd name="connsiteX15" fmla="*/ 969513 w 4430793"/>
                <a:gd name="connsiteY15" fmla="*/ 1282214 h 2033344"/>
                <a:gd name="connsiteX16" fmla="*/ 948871 w 4430793"/>
                <a:gd name="connsiteY16" fmla="*/ 1302384 h 2033344"/>
                <a:gd name="connsiteX17" fmla="*/ 945577 w 4430793"/>
                <a:gd name="connsiteY17" fmla="*/ 1316773 h 2033344"/>
                <a:gd name="connsiteX18" fmla="*/ 920431 w 4430793"/>
                <a:gd name="connsiteY18" fmla="*/ 1472557 h 2033344"/>
                <a:gd name="connsiteX19" fmla="*/ 887284 w 4430793"/>
                <a:gd name="connsiteY19" fmla="*/ 1591832 h 2033344"/>
                <a:gd name="connsiteX20" fmla="*/ 799878 w 4430793"/>
                <a:gd name="connsiteY20" fmla="*/ 1709561 h 2033344"/>
                <a:gd name="connsiteX21" fmla="*/ 764647 w 4430793"/>
                <a:gd name="connsiteY21" fmla="*/ 1740691 h 2033344"/>
                <a:gd name="connsiteX22" fmla="*/ 611283 w 4430793"/>
                <a:gd name="connsiteY22" fmla="*/ 1812969 h 2033344"/>
                <a:gd name="connsiteX23" fmla="*/ 511371 w 4430793"/>
                <a:gd name="connsiteY23" fmla="*/ 1829240 h 2033344"/>
                <a:gd name="connsiteX24" fmla="*/ 435664 w 4430793"/>
                <a:gd name="connsiteY24" fmla="*/ 1839662 h 2033344"/>
                <a:gd name="connsiteX25" fmla="*/ 357066 w 4430793"/>
                <a:gd name="connsiteY25" fmla="*/ 1847999 h 2033344"/>
                <a:gd name="connsiteX26" fmla="*/ 174927 w 4430793"/>
                <a:gd name="connsiteY26" fmla="*/ 1901316 h 2033344"/>
                <a:gd name="connsiteX27" fmla="*/ 17864 w 4430793"/>
                <a:gd name="connsiteY27" fmla="*/ 2016558 h 2033344"/>
                <a:gd name="connsiteX28" fmla="*/ -558 w 4430793"/>
                <a:gd name="connsiteY28" fmla="*/ 2033030 h 2033344"/>
                <a:gd name="connsiteX29" fmla="*/ -2374 w 4430793"/>
                <a:gd name="connsiteY29" fmla="*/ 2028115 h 2033344"/>
                <a:gd name="connsiteX30" fmla="*/ -1366 w 4430793"/>
                <a:gd name="connsiteY30" fmla="*/ 2026844 h 2033344"/>
                <a:gd name="connsiteX31" fmla="*/ 166722 w 4430793"/>
                <a:gd name="connsiteY31" fmla="*/ 1897484 h 2033344"/>
                <a:gd name="connsiteX32" fmla="*/ 408770 w 4430793"/>
                <a:gd name="connsiteY32" fmla="*/ 1835291 h 2033344"/>
                <a:gd name="connsiteX33" fmla="*/ 665071 w 4430793"/>
                <a:gd name="connsiteY33" fmla="*/ 1789370 h 2033344"/>
                <a:gd name="connsiteX34" fmla="*/ 761420 w 4430793"/>
                <a:gd name="connsiteY34" fmla="*/ 1733901 h 2033344"/>
                <a:gd name="connsiteX35" fmla="*/ 805123 w 4430793"/>
                <a:gd name="connsiteY35" fmla="*/ 1696988 h 2033344"/>
                <a:gd name="connsiteX36" fmla="*/ 873972 w 4430793"/>
                <a:gd name="connsiteY36" fmla="*/ 1606960 h 2033344"/>
                <a:gd name="connsiteX37" fmla="*/ 897571 w 4430793"/>
                <a:gd name="connsiteY37" fmla="*/ 1538851 h 2033344"/>
                <a:gd name="connsiteX38" fmla="*/ 945173 w 4430793"/>
                <a:gd name="connsiteY38" fmla="*/ 1285037 h 2033344"/>
                <a:gd name="connsiteX39" fmla="*/ 1127314 w 4430793"/>
                <a:gd name="connsiteY39" fmla="*/ 704931 h 2033344"/>
                <a:gd name="connsiteX40" fmla="*/ 1319002 w 4430793"/>
                <a:gd name="connsiteY40" fmla="*/ 408625 h 2033344"/>
                <a:gd name="connsiteX41" fmla="*/ 1420997 w 4430793"/>
                <a:gd name="connsiteY41" fmla="*/ 299637 h 2033344"/>
                <a:gd name="connsiteX42" fmla="*/ 1529784 w 4430793"/>
                <a:gd name="connsiteY42" fmla="*/ 201742 h 2033344"/>
                <a:gd name="connsiteX43" fmla="*/ 1616182 w 4430793"/>
                <a:gd name="connsiteY43" fmla="*/ 138609 h 2033344"/>
                <a:gd name="connsiteX44" fmla="*/ 1775127 w 4430793"/>
                <a:gd name="connsiteY44" fmla="*/ 63910 h 2033344"/>
                <a:gd name="connsiteX45" fmla="*/ 1962645 w 4430793"/>
                <a:gd name="connsiteY45" fmla="*/ 14358 h 2033344"/>
                <a:gd name="connsiteX46" fmla="*/ 2076138 w 4430793"/>
                <a:gd name="connsiteY46" fmla="*/ 2188 h 2033344"/>
                <a:gd name="connsiteX47" fmla="*/ 2466910 w 4430793"/>
                <a:gd name="connsiteY47" fmla="*/ 171 h 2033344"/>
                <a:gd name="connsiteX48" fmla="*/ 2728187 w 4430793"/>
                <a:gd name="connsiteY48" fmla="*/ 776 h 2033344"/>
                <a:gd name="connsiteX49" fmla="*/ 2767923 w 4430793"/>
                <a:gd name="connsiteY49" fmla="*/ 2524 h 2033344"/>
                <a:gd name="connsiteX50" fmla="*/ 3046276 w 4430793"/>
                <a:gd name="connsiteY50" fmla="*/ 8105 h 2033344"/>
                <a:gd name="connsiteX51" fmla="*/ 3168107 w 4430793"/>
                <a:gd name="connsiteY51" fmla="*/ 2524 h 2033344"/>
                <a:gd name="connsiteX52" fmla="*/ 3291215 w 4430793"/>
                <a:gd name="connsiteY52" fmla="*/ 18459 h 2033344"/>
                <a:gd name="connsiteX53" fmla="*/ 3709888 w 4430793"/>
                <a:gd name="connsiteY53" fmla="*/ 152930 h 2033344"/>
                <a:gd name="connsiteX54" fmla="*/ 3809531 w 4430793"/>
                <a:gd name="connsiteY54" fmla="*/ 208869 h 2033344"/>
                <a:gd name="connsiteX55" fmla="*/ 4076388 w 4430793"/>
                <a:gd name="connsiteY55" fmla="*/ 386976 h 2033344"/>
                <a:gd name="connsiteX56" fmla="*/ 4204741 w 4430793"/>
                <a:gd name="connsiteY56" fmla="*/ 503696 h 2033344"/>
                <a:gd name="connsiteX57" fmla="*/ 4378074 w 4430793"/>
                <a:gd name="connsiteY57" fmla="*/ 705873 h 2033344"/>
                <a:gd name="connsiteX58" fmla="*/ 4428096 w 4430793"/>
                <a:gd name="connsiteY58" fmla="*/ 776739 h 2033344"/>
                <a:gd name="connsiteX59" fmla="*/ 4327243 w 4430793"/>
                <a:gd name="connsiteY59" fmla="*/ 794959 h 2033344"/>
                <a:gd name="connsiteX60" fmla="*/ 4238762 w 4430793"/>
                <a:gd name="connsiteY60" fmla="*/ 868918 h 2033344"/>
                <a:gd name="connsiteX61" fmla="*/ 4181343 w 4430793"/>
                <a:gd name="connsiteY61" fmla="*/ 889089 h 2033344"/>
                <a:gd name="connsiteX62" fmla="*/ 3961416 w 4430793"/>
                <a:gd name="connsiteY62" fmla="*/ 847874 h 2033344"/>
                <a:gd name="connsiteX63" fmla="*/ 3893710 w 4430793"/>
                <a:gd name="connsiteY63" fmla="*/ 814794 h 2033344"/>
                <a:gd name="connsiteX64" fmla="*/ 3776452 w 4430793"/>
                <a:gd name="connsiteY64" fmla="*/ 703654 h 2033344"/>
                <a:gd name="connsiteX65" fmla="*/ 3753591 w 4430793"/>
                <a:gd name="connsiteY65" fmla="*/ 666069 h 2033344"/>
                <a:gd name="connsiteX66" fmla="*/ 3704376 w 4430793"/>
                <a:gd name="connsiteY66" fmla="*/ 604011 h 2033344"/>
                <a:gd name="connsiteX67" fmla="*/ 3641510 w 4430793"/>
                <a:gd name="connsiteY67" fmla="*/ 568645 h 2033344"/>
                <a:gd name="connsiteX68" fmla="*/ 3639628 w 4430793"/>
                <a:gd name="connsiteY68" fmla="*/ 543298 h 2033344"/>
                <a:gd name="connsiteX69" fmla="*/ 3634248 w 4430793"/>
                <a:gd name="connsiteY69" fmla="*/ 502284 h 2033344"/>
                <a:gd name="connsiteX70" fmla="*/ 3542002 w 4430793"/>
                <a:gd name="connsiteY70" fmla="*/ 464969 h 2033344"/>
                <a:gd name="connsiteX71" fmla="*/ 3209927 w 4430793"/>
                <a:gd name="connsiteY71" fmla="*/ 353089 h 2033344"/>
                <a:gd name="connsiteX72" fmla="*/ 3075457 w 4430793"/>
                <a:gd name="connsiteY72" fmla="*/ 327405 h 2033344"/>
                <a:gd name="connsiteX73" fmla="*/ 3031081 w 4430793"/>
                <a:gd name="connsiteY73" fmla="*/ 342936 h 2033344"/>
                <a:gd name="connsiteX74" fmla="*/ 3042578 w 4430793"/>
                <a:gd name="connsiteY74" fmla="*/ 377361 h 2033344"/>
                <a:gd name="connsiteX75" fmla="*/ 3147802 w 4430793"/>
                <a:gd name="connsiteY75" fmla="*/ 396590 h 2033344"/>
                <a:gd name="connsiteX76" fmla="*/ 3164880 w 4430793"/>
                <a:gd name="connsiteY76" fmla="*/ 410710 h 2033344"/>
                <a:gd name="connsiteX77" fmla="*/ 3133547 w 4430793"/>
                <a:gd name="connsiteY77" fmla="*/ 412996 h 2033344"/>
                <a:gd name="connsiteX78" fmla="*/ 2893518 w 4430793"/>
                <a:gd name="connsiteY78" fmla="*/ 396926 h 2033344"/>
                <a:gd name="connsiteX79" fmla="*/ 2784530 w 4430793"/>
                <a:gd name="connsiteY79" fmla="*/ 396523 h 2033344"/>
                <a:gd name="connsiteX80" fmla="*/ 2494343 w 4430793"/>
                <a:gd name="connsiteY80" fmla="*/ 401969 h 2033344"/>
                <a:gd name="connsiteX81" fmla="*/ 2253505 w 4430793"/>
                <a:gd name="connsiteY81" fmla="*/ 400893 h 2033344"/>
                <a:gd name="connsiteX82" fmla="*/ 1973738 w 4430793"/>
                <a:gd name="connsiteY82" fmla="*/ 453471 h 2033344"/>
                <a:gd name="connsiteX83" fmla="*/ 1657733 w 4430793"/>
                <a:gd name="connsiteY83" fmla="*/ 692022 h 2033344"/>
                <a:gd name="connsiteX84" fmla="*/ 1518421 w 4430793"/>
                <a:gd name="connsiteY84" fmla="*/ 894871 h 2033344"/>
                <a:gd name="connsiteX85" fmla="*/ 1499327 w 4430793"/>
                <a:gd name="connsiteY85" fmla="*/ 935212 h 2033344"/>
                <a:gd name="connsiteX86" fmla="*/ 1478888 w 4430793"/>
                <a:gd name="connsiteY86" fmla="*/ 958879 h 203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4430793" h="2033344">
                  <a:moveTo>
                    <a:pt x="1478888" y="958879"/>
                  </a:moveTo>
                  <a:cubicBezTo>
                    <a:pt x="1478013" y="937028"/>
                    <a:pt x="1490250" y="918941"/>
                    <a:pt x="1499595" y="901393"/>
                  </a:cubicBezTo>
                  <a:cubicBezTo>
                    <a:pt x="1513042" y="876650"/>
                    <a:pt x="1523397" y="850630"/>
                    <a:pt x="1534761" y="825350"/>
                  </a:cubicBezTo>
                  <a:cubicBezTo>
                    <a:pt x="1551770" y="787631"/>
                    <a:pt x="1572411" y="750181"/>
                    <a:pt x="1568982" y="705066"/>
                  </a:cubicBezTo>
                  <a:cubicBezTo>
                    <a:pt x="1567705" y="687786"/>
                    <a:pt x="1573084" y="669767"/>
                    <a:pt x="1567772" y="651748"/>
                  </a:cubicBezTo>
                  <a:cubicBezTo>
                    <a:pt x="1557081" y="619287"/>
                    <a:pt x="1526356" y="597718"/>
                    <a:pt x="1492200" y="598767"/>
                  </a:cubicBezTo>
                  <a:cubicBezTo>
                    <a:pt x="1456902" y="600461"/>
                    <a:pt x="1427923" y="627201"/>
                    <a:pt x="1423351" y="662237"/>
                  </a:cubicBezTo>
                  <a:cubicBezTo>
                    <a:pt x="1418107" y="696453"/>
                    <a:pt x="1414812" y="730931"/>
                    <a:pt x="1413333" y="765510"/>
                  </a:cubicBezTo>
                  <a:cubicBezTo>
                    <a:pt x="1413468" y="775757"/>
                    <a:pt x="1406812" y="784847"/>
                    <a:pt x="1396994" y="787833"/>
                  </a:cubicBezTo>
                  <a:cubicBezTo>
                    <a:pt x="1346098" y="809617"/>
                    <a:pt x="1316311" y="848344"/>
                    <a:pt x="1303807" y="902133"/>
                  </a:cubicBezTo>
                  <a:cubicBezTo>
                    <a:pt x="1287402" y="973671"/>
                    <a:pt x="1270928" y="1045209"/>
                    <a:pt x="1253919" y="1116546"/>
                  </a:cubicBezTo>
                  <a:cubicBezTo>
                    <a:pt x="1247799" y="1142230"/>
                    <a:pt x="1240471" y="1167779"/>
                    <a:pt x="1232738" y="1192925"/>
                  </a:cubicBezTo>
                  <a:cubicBezTo>
                    <a:pt x="1215862" y="1246713"/>
                    <a:pt x="1198315" y="1299964"/>
                    <a:pt x="1180564" y="1353349"/>
                  </a:cubicBezTo>
                  <a:cubicBezTo>
                    <a:pt x="1173840" y="1373519"/>
                    <a:pt x="1168798" y="1375200"/>
                    <a:pt x="1154814" y="1358190"/>
                  </a:cubicBezTo>
                  <a:cubicBezTo>
                    <a:pt x="1139417" y="1337750"/>
                    <a:pt x="1120725" y="1319987"/>
                    <a:pt x="1099545" y="1305612"/>
                  </a:cubicBezTo>
                  <a:cubicBezTo>
                    <a:pt x="1060952" y="1281104"/>
                    <a:pt x="1014224" y="1272700"/>
                    <a:pt x="969513" y="1282214"/>
                  </a:cubicBezTo>
                  <a:cubicBezTo>
                    <a:pt x="958687" y="1284231"/>
                    <a:pt x="948871" y="1288467"/>
                    <a:pt x="948871" y="1302384"/>
                  </a:cubicBezTo>
                  <a:cubicBezTo>
                    <a:pt x="948871" y="1307158"/>
                    <a:pt x="945577" y="1311932"/>
                    <a:pt x="945577" y="1316773"/>
                  </a:cubicBezTo>
                  <a:cubicBezTo>
                    <a:pt x="945577" y="1370023"/>
                    <a:pt x="934147" y="1421391"/>
                    <a:pt x="920431" y="1472557"/>
                  </a:cubicBezTo>
                  <a:cubicBezTo>
                    <a:pt x="909740" y="1512427"/>
                    <a:pt x="901335" y="1552836"/>
                    <a:pt x="887284" y="1591832"/>
                  </a:cubicBezTo>
                  <a:cubicBezTo>
                    <a:pt x="870408" y="1638850"/>
                    <a:pt x="840018" y="1679816"/>
                    <a:pt x="799878" y="1709561"/>
                  </a:cubicBezTo>
                  <a:cubicBezTo>
                    <a:pt x="787305" y="1719041"/>
                    <a:pt x="776279" y="1730270"/>
                    <a:pt x="764647" y="1740691"/>
                  </a:cubicBezTo>
                  <a:cubicBezTo>
                    <a:pt x="720406" y="1780158"/>
                    <a:pt x="666618" y="1798177"/>
                    <a:pt x="611283" y="1812969"/>
                  </a:cubicBezTo>
                  <a:cubicBezTo>
                    <a:pt x="578673" y="1821898"/>
                    <a:pt x="545123" y="1827351"/>
                    <a:pt x="511371" y="1829240"/>
                  </a:cubicBezTo>
                  <a:cubicBezTo>
                    <a:pt x="485890" y="1830417"/>
                    <a:pt x="460542" y="1833906"/>
                    <a:pt x="435664" y="1839662"/>
                  </a:cubicBezTo>
                  <a:cubicBezTo>
                    <a:pt x="409644" y="1845847"/>
                    <a:pt x="383221" y="1844032"/>
                    <a:pt x="357066" y="1847999"/>
                  </a:cubicBezTo>
                  <a:cubicBezTo>
                    <a:pt x="293731" y="1857681"/>
                    <a:pt x="232277" y="1873279"/>
                    <a:pt x="174927" y="1901316"/>
                  </a:cubicBezTo>
                  <a:cubicBezTo>
                    <a:pt x="115894" y="1930093"/>
                    <a:pt x="61298" y="1965929"/>
                    <a:pt x="17864" y="2016558"/>
                  </a:cubicBezTo>
                  <a:cubicBezTo>
                    <a:pt x="12081" y="2022467"/>
                    <a:pt x="5963" y="2027968"/>
                    <a:pt x="-558" y="2033030"/>
                  </a:cubicBezTo>
                  <a:cubicBezTo>
                    <a:pt x="-2441" y="2032163"/>
                    <a:pt x="-3181" y="2029964"/>
                    <a:pt x="-2374" y="2028115"/>
                  </a:cubicBezTo>
                  <a:cubicBezTo>
                    <a:pt x="-2105" y="2027624"/>
                    <a:pt x="-1768" y="2027194"/>
                    <a:pt x="-1366" y="2026844"/>
                  </a:cubicBezTo>
                  <a:cubicBezTo>
                    <a:pt x="43951" y="1969896"/>
                    <a:pt x="102312" y="1930026"/>
                    <a:pt x="166722" y="1897484"/>
                  </a:cubicBezTo>
                  <a:cubicBezTo>
                    <a:pt x="242901" y="1858958"/>
                    <a:pt x="324323" y="1843695"/>
                    <a:pt x="408770" y="1835291"/>
                  </a:cubicBezTo>
                  <a:cubicBezTo>
                    <a:pt x="495235" y="1826954"/>
                    <a:pt x="582372" y="1820432"/>
                    <a:pt x="665071" y="1789370"/>
                  </a:cubicBezTo>
                  <a:cubicBezTo>
                    <a:pt x="700437" y="1777133"/>
                    <a:pt x="733113" y="1758314"/>
                    <a:pt x="761420" y="1733901"/>
                  </a:cubicBezTo>
                  <a:cubicBezTo>
                    <a:pt x="775673" y="1721193"/>
                    <a:pt x="790263" y="1708956"/>
                    <a:pt x="805123" y="1696988"/>
                  </a:cubicBezTo>
                  <a:cubicBezTo>
                    <a:pt x="835042" y="1673039"/>
                    <a:pt x="858709" y="1642131"/>
                    <a:pt x="873972" y="1606960"/>
                  </a:cubicBezTo>
                  <a:cubicBezTo>
                    <a:pt x="883451" y="1584853"/>
                    <a:pt x="891385" y="1562094"/>
                    <a:pt x="897571" y="1538851"/>
                  </a:cubicBezTo>
                  <a:cubicBezTo>
                    <a:pt x="920700" y="1455768"/>
                    <a:pt x="936634" y="1370850"/>
                    <a:pt x="945173" y="1285037"/>
                  </a:cubicBezTo>
                  <a:cubicBezTo>
                    <a:pt x="965680" y="1079298"/>
                    <a:pt x="1032042" y="887610"/>
                    <a:pt x="1127314" y="704931"/>
                  </a:cubicBezTo>
                  <a:cubicBezTo>
                    <a:pt x="1181975" y="600044"/>
                    <a:pt x="1248338" y="502822"/>
                    <a:pt x="1319002" y="408625"/>
                  </a:cubicBezTo>
                  <a:cubicBezTo>
                    <a:pt x="1348989" y="368755"/>
                    <a:pt x="1388255" y="337221"/>
                    <a:pt x="1420997" y="299637"/>
                  </a:cubicBezTo>
                  <a:cubicBezTo>
                    <a:pt x="1452732" y="262321"/>
                    <a:pt x="1489309" y="229403"/>
                    <a:pt x="1529784" y="201742"/>
                  </a:cubicBezTo>
                  <a:cubicBezTo>
                    <a:pt x="1559368" y="181572"/>
                    <a:pt x="1587001" y="159048"/>
                    <a:pt x="1616182" y="138609"/>
                  </a:cubicBezTo>
                  <a:cubicBezTo>
                    <a:pt x="1664188" y="104258"/>
                    <a:pt x="1718042" y="78944"/>
                    <a:pt x="1775127" y="63910"/>
                  </a:cubicBezTo>
                  <a:cubicBezTo>
                    <a:pt x="1837722" y="47841"/>
                    <a:pt x="1900116" y="30763"/>
                    <a:pt x="1962645" y="14358"/>
                  </a:cubicBezTo>
                  <a:cubicBezTo>
                    <a:pt x="1999827" y="5503"/>
                    <a:pt x="2037948" y="1415"/>
                    <a:pt x="2076138" y="2188"/>
                  </a:cubicBezTo>
                  <a:cubicBezTo>
                    <a:pt x="2206441" y="1785"/>
                    <a:pt x="2336674" y="2793"/>
                    <a:pt x="2466910" y="171"/>
                  </a:cubicBezTo>
                  <a:cubicBezTo>
                    <a:pt x="2554316" y="-1577"/>
                    <a:pt x="2641049" y="2054"/>
                    <a:pt x="2728187" y="776"/>
                  </a:cubicBezTo>
                  <a:cubicBezTo>
                    <a:pt x="2741432" y="554"/>
                    <a:pt x="2754745" y="1132"/>
                    <a:pt x="2767923" y="2524"/>
                  </a:cubicBezTo>
                  <a:cubicBezTo>
                    <a:pt x="2860438" y="11608"/>
                    <a:pt x="2953491" y="13477"/>
                    <a:pt x="3046276" y="8105"/>
                  </a:cubicBezTo>
                  <a:cubicBezTo>
                    <a:pt x="3086617" y="6088"/>
                    <a:pt x="3127497" y="3735"/>
                    <a:pt x="3168107" y="2524"/>
                  </a:cubicBezTo>
                  <a:cubicBezTo>
                    <a:pt x="3209927" y="1247"/>
                    <a:pt x="3250538" y="10189"/>
                    <a:pt x="3291215" y="18459"/>
                  </a:cubicBezTo>
                  <a:cubicBezTo>
                    <a:pt x="3435704" y="47908"/>
                    <a:pt x="3572863" y="100352"/>
                    <a:pt x="3709888" y="152930"/>
                  </a:cubicBezTo>
                  <a:cubicBezTo>
                    <a:pt x="3745456" y="166377"/>
                    <a:pt x="3776587" y="189707"/>
                    <a:pt x="3809531" y="208869"/>
                  </a:cubicBezTo>
                  <a:cubicBezTo>
                    <a:pt x="3902182" y="262658"/>
                    <a:pt x="3989655" y="324111"/>
                    <a:pt x="4076388" y="386976"/>
                  </a:cubicBezTo>
                  <a:cubicBezTo>
                    <a:pt x="4123185" y="421239"/>
                    <a:pt x="4166215" y="460363"/>
                    <a:pt x="4204741" y="503696"/>
                  </a:cubicBezTo>
                  <a:cubicBezTo>
                    <a:pt x="4264245" y="569654"/>
                    <a:pt x="4318100" y="640318"/>
                    <a:pt x="4378074" y="705873"/>
                  </a:cubicBezTo>
                  <a:cubicBezTo>
                    <a:pt x="4397236" y="727617"/>
                    <a:pt x="4414045" y="751378"/>
                    <a:pt x="4428096" y="776739"/>
                  </a:cubicBezTo>
                  <a:cubicBezTo>
                    <a:pt x="4393538" y="774775"/>
                    <a:pt x="4358978" y="781015"/>
                    <a:pt x="4327243" y="794959"/>
                  </a:cubicBezTo>
                  <a:cubicBezTo>
                    <a:pt x="4291139" y="810397"/>
                    <a:pt x="4260344" y="836114"/>
                    <a:pt x="4238762" y="868918"/>
                  </a:cubicBezTo>
                  <a:cubicBezTo>
                    <a:pt x="4224373" y="891308"/>
                    <a:pt x="4206422" y="895812"/>
                    <a:pt x="4181343" y="889089"/>
                  </a:cubicBezTo>
                  <a:cubicBezTo>
                    <a:pt x="4109132" y="870088"/>
                    <a:pt x="4035644" y="856312"/>
                    <a:pt x="3961416" y="847874"/>
                  </a:cubicBezTo>
                  <a:cubicBezTo>
                    <a:pt x="3935665" y="845171"/>
                    <a:pt x="3911661" y="833452"/>
                    <a:pt x="3893710" y="814794"/>
                  </a:cubicBezTo>
                  <a:cubicBezTo>
                    <a:pt x="3856125" y="776201"/>
                    <a:pt x="3819751" y="736398"/>
                    <a:pt x="3776452" y="703654"/>
                  </a:cubicBezTo>
                  <a:cubicBezTo>
                    <a:pt x="3764955" y="693932"/>
                    <a:pt x="3756953" y="680740"/>
                    <a:pt x="3753591" y="666069"/>
                  </a:cubicBezTo>
                  <a:cubicBezTo>
                    <a:pt x="3745389" y="639175"/>
                    <a:pt x="3731607" y="616786"/>
                    <a:pt x="3704376" y="604011"/>
                  </a:cubicBezTo>
                  <a:cubicBezTo>
                    <a:pt x="3682726" y="593724"/>
                    <a:pt x="3662556" y="580344"/>
                    <a:pt x="3641510" y="568645"/>
                  </a:cubicBezTo>
                  <a:cubicBezTo>
                    <a:pt x="3628669" y="561451"/>
                    <a:pt x="3624500" y="553988"/>
                    <a:pt x="3639628" y="543298"/>
                  </a:cubicBezTo>
                  <a:cubicBezTo>
                    <a:pt x="3660673" y="528372"/>
                    <a:pt x="3658790" y="512639"/>
                    <a:pt x="3634248" y="502284"/>
                  </a:cubicBezTo>
                  <a:cubicBezTo>
                    <a:pt x="3603725" y="489375"/>
                    <a:pt x="3572460" y="478147"/>
                    <a:pt x="3542002" y="464969"/>
                  </a:cubicBezTo>
                  <a:cubicBezTo>
                    <a:pt x="3434358" y="419087"/>
                    <a:pt x="3323352" y="381684"/>
                    <a:pt x="3209927" y="353089"/>
                  </a:cubicBezTo>
                  <a:cubicBezTo>
                    <a:pt x="3165686" y="341726"/>
                    <a:pt x="3120706" y="334465"/>
                    <a:pt x="3075457" y="327405"/>
                  </a:cubicBezTo>
                  <a:cubicBezTo>
                    <a:pt x="3058917" y="323593"/>
                    <a:pt x="3041637" y="329637"/>
                    <a:pt x="3031081" y="342936"/>
                  </a:cubicBezTo>
                  <a:cubicBezTo>
                    <a:pt x="3015818" y="361493"/>
                    <a:pt x="3019180" y="372789"/>
                    <a:pt x="3042578" y="377361"/>
                  </a:cubicBezTo>
                  <a:cubicBezTo>
                    <a:pt x="3077541" y="384084"/>
                    <a:pt x="3113175" y="387917"/>
                    <a:pt x="3147802" y="396590"/>
                  </a:cubicBezTo>
                  <a:cubicBezTo>
                    <a:pt x="3154526" y="398406"/>
                    <a:pt x="3167569" y="395985"/>
                    <a:pt x="3164880" y="410710"/>
                  </a:cubicBezTo>
                  <a:cubicBezTo>
                    <a:pt x="3154862" y="417433"/>
                    <a:pt x="3144104" y="415214"/>
                    <a:pt x="3133547" y="412996"/>
                  </a:cubicBezTo>
                  <a:cubicBezTo>
                    <a:pt x="3054613" y="397047"/>
                    <a:pt x="2973864" y="391648"/>
                    <a:pt x="2893518" y="396926"/>
                  </a:cubicBezTo>
                  <a:cubicBezTo>
                    <a:pt x="2856942" y="398944"/>
                    <a:pt x="2820701" y="394909"/>
                    <a:pt x="2784530" y="396523"/>
                  </a:cubicBezTo>
                  <a:cubicBezTo>
                    <a:pt x="2687779" y="400961"/>
                    <a:pt x="2590757" y="392758"/>
                    <a:pt x="2494343" y="401969"/>
                  </a:cubicBezTo>
                  <a:cubicBezTo>
                    <a:pt x="2413660" y="409634"/>
                    <a:pt x="2333784" y="396389"/>
                    <a:pt x="2253505" y="400893"/>
                  </a:cubicBezTo>
                  <a:cubicBezTo>
                    <a:pt x="2157830" y="406340"/>
                    <a:pt x="2063700" y="418106"/>
                    <a:pt x="1973738" y="453471"/>
                  </a:cubicBezTo>
                  <a:cubicBezTo>
                    <a:pt x="1845991" y="503629"/>
                    <a:pt x="1743929" y="586597"/>
                    <a:pt x="1657733" y="692022"/>
                  </a:cubicBezTo>
                  <a:cubicBezTo>
                    <a:pt x="1605491" y="755896"/>
                    <a:pt x="1561720" y="825081"/>
                    <a:pt x="1518421" y="894871"/>
                  </a:cubicBezTo>
                  <a:cubicBezTo>
                    <a:pt x="1510555" y="907579"/>
                    <a:pt x="1506588" y="922236"/>
                    <a:pt x="1499327" y="935212"/>
                  </a:cubicBezTo>
                  <a:cubicBezTo>
                    <a:pt x="1493073" y="944020"/>
                    <a:pt x="1491325" y="956190"/>
                    <a:pt x="1478888" y="958879"/>
                  </a:cubicBezTo>
                  <a:close/>
                </a:path>
              </a:pathLst>
            </a:custGeom>
            <a:solidFill>
              <a:srgbClr val="020202"/>
            </a:solidFill>
            <a:ln w="6712" cap="flat">
              <a:noFill/>
              <a:prstDash val="solid"/>
              <a:miter/>
            </a:ln>
          </p:spPr>
          <p:txBody>
            <a:bodyPr rtlCol="0" anchor="ctr"/>
            <a:lstStyle/>
            <a:p>
              <a:endParaRPr lang="es-CO"/>
            </a:p>
          </p:txBody>
        </p:sp>
        <p:sp>
          <p:nvSpPr>
            <p:cNvPr id="1396" name="Freeform: Shape 1395">
              <a:extLst>
                <a:ext uri="{FF2B5EF4-FFF2-40B4-BE49-F238E27FC236}">
                  <a16:creationId xmlns:a16="http://schemas.microsoft.com/office/drawing/2014/main" id="{BC86C3EC-7659-2974-E78A-B3073AD865D3}"/>
                </a:ext>
              </a:extLst>
            </p:cNvPr>
            <p:cNvSpPr/>
            <p:nvPr/>
          </p:nvSpPr>
          <p:spPr>
            <a:xfrm>
              <a:off x="5642722" y="1104877"/>
              <a:ext cx="3105934" cy="2100954"/>
            </a:xfrm>
            <a:custGeom>
              <a:avLst/>
              <a:gdLst>
                <a:gd name="connsiteX0" fmla="*/ 2904332 w 3105934"/>
                <a:gd name="connsiteY0" fmla="*/ 1640159 h 2100954"/>
                <a:gd name="connsiteX1" fmla="*/ 2984274 w 3105934"/>
                <a:gd name="connsiteY1" fmla="*/ 1485518 h 2100954"/>
                <a:gd name="connsiteX2" fmla="*/ 3031877 w 3105934"/>
                <a:gd name="connsiteY2" fmla="*/ 1350039 h 2100954"/>
                <a:gd name="connsiteX3" fmla="*/ 3026969 w 3105934"/>
                <a:gd name="connsiteY3" fmla="*/ 1330272 h 2100954"/>
                <a:gd name="connsiteX4" fmla="*/ 3021725 w 3105934"/>
                <a:gd name="connsiteY4" fmla="*/ 1301226 h 2100954"/>
                <a:gd name="connsiteX5" fmla="*/ 3056889 w 3105934"/>
                <a:gd name="connsiteY5" fmla="*/ 1195532 h 2100954"/>
                <a:gd name="connsiteX6" fmla="*/ 3067580 w 3105934"/>
                <a:gd name="connsiteY6" fmla="*/ 1170521 h 2100954"/>
                <a:gd name="connsiteX7" fmla="*/ 3058772 w 3105934"/>
                <a:gd name="connsiteY7" fmla="*/ 1129238 h 2100954"/>
                <a:gd name="connsiteX8" fmla="*/ 2914014 w 3105934"/>
                <a:gd name="connsiteY8" fmla="*/ 1099857 h 2100954"/>
                <a:gd name="connsiteX9" fmla="*/ 2755472 w 3105934"/>
                <a:gd name="connsiteY9" fmla="*/ 1216241 h 2100954"/>
                <a:gd name="connsiteX10" fmla="*/ 2610043 w 3105934"/>
                <a:gd name="connsiteY10" fmla="*/ 1429040 h 2100954"/>
                <a:gd name="connsiteX11" fmla="*/ 2523712 w 3105934"/>
                <a:gd name="connsiteY11" fmla="*/ 1578773 h 2100954"/>
                <a:gd name="connsiteX12" fmla="*/ 2480615 w 3105934"/>
                <a:gd name="connsiteY12" fmla="*/ 1671087 h 2100954"/>
                <a:gd name="connsiteX13" fmla="*/ 2436509 w 3105934"/>
                <a:gd name="connsiteY13" fmla="*/ 1812887 h 2100954"/>
                <a:gd name="connsiteX14" fmla="*/ 2390050 w 3105934"/>
                <a:gd name="connsiteY14" fmla="*/ 1839781 h 2100954"/>
                <a:gd name="connsiteX15" fmla="*/ 2334378 w 3105934"/>
                <a:gd name="connsiteY15" fmla="*/ 1829494 h 2100954"/>
                <a:gd name="connsiteX16" fmla="*/ 2310375 w 3105934"/>
                <a:gd name="connsiteY16" fmla="*/ 1844958 h 2100954"/>
                <a:gd name="connsiteX17" fmla="*/ 2327991 w 3105934"/>
                <a:gd name="connsiteY17" fmla="*/ 1879450 h 2100954"/>
                <a:gd name="connsiteX18" fmla="*/ 2342918 w 3105934"/>
                <a:gd name="connsiteY18" fmla="*/ 1879987 h 2100954"/>
                <a:gd name="connsiteX19" fmla="*/ 2324091 w 3105934"/>
                <a:gd name="connsiteY19" fmla="*/ 1893434 h 2100954"/>
                <a:gd name="connsiteX20" fmla="*/ 1910258 w 3105934"/>
                <a:gd name="connsiteY20" fmla="*/ 2012038 h 2100954"/>
                <a:gd name="connsiteX21" fmla="*/ 1638830 w 3105934"/>
                <a:gd name="connsiteY21" fmla="*/ 2062195 h 2100954"/>
                <a:gd name="connsiteX22" fmla="*/ 1405187 w 3105934"/>
                <a:gd name="connsiteY22" fmla="*/ 2097965 h 2100954"/>
                <a:gd name="connsiteX23" fmla="*/ 1337952 w 3105934"/>
                <a:gd name="connsiteY23" fmla="*/ 2100586 h 2100954"/>
                <a:gd name="connsiteX24" fmla="*/ 1064372 w 3105934"/>
                <a:gd name="connsiteY24" fmla="*/ 2095544 h 2100954"/>
                <a:gd name="connsiteX25" fmla="*/ 708024 w 3105934"/>
                <a:gd name="connsiteY25" fmla="*/ 2018492 h 2100954"/>
                <a:gd name="connsiteX26" fmla="*/ 503292 w 3105934"/>
                <a:gd name="connsiteY26" fmla="*/ 1940835 h 2100954"/>
                <a:gd name="connsiteX27" fmla="*/ 349256 w 3105934"/>
                <a:gd name="connsiteY27" fmla="*/ 1822636 h 2100954"/>
                <a:gd name="connsiteX28" fmla="*/ 72045 w 3105934"/>
                <a:gd name="connsiteY28" fmla="*/ 1370680 h 2100954"/>
                <a:gd name="connsiteX29" fmla="*/ 9449 w 3105934"/>
                <a:gd name="connsiteY29" fmla="*/ 1102142 h 2100954"/>
                <a:gd name="connsiteX30" fmla="*/ -31 w 3105934"/>
                <a:gd name="connsiteY30" fmla="*/ 717019 h 2100954"/>
                <a:gd name="connsiteX31" fmla="*/ 9045 w 3105934"/>
                <a:gd name="connsiteY31" fmla="*/ 453591 h 2100954"/>
                <a:gd name="connsiteX32" fmla="*/ 29216 w 3105934"/>
                <a:gd name="connsiteY32" fmla="*/ 338753 h 2100954"/>
                <a:gd name="connsiteX33" fmla="*/ 45689 w 3105934"/>
                <a:gd name="connsiteY33" fmla="*/ 319658 h 2100954"/>
                <a:gd name="connsiteX34" fmla="*/ 47101 w 3105934"/>
                <a:gd name="connsiteY34" fmla="*/ 348031 h 2100954"/>
                <a:gd name="connsiteX35" fmla="*/ 28611 w 3105934"/>
                <a:gd name="connsiteY35" fmla="*/ 540257 h 2100954"/>
                <a:gd name="connsiteX36" fmla="*/ 18863 w 3105934"/>
                <a:gd name="connsiteY36" fmla="*/ 828428 h 2100954"/>
                <a:gd name="connsiteX37" fmla="*/ 23030 w 3105934"/>
                <a:gd name="connsiteY37" fmla="*/ 925246 h 2100954"/>
                <a:gd name="connsiteX38" fmla="*/ 65524 w 3105934"/>
                <a:gd name="connsiteY38" fmla="*/ 1277021 h 2100954"/>
                <a:gd name="connsiteX39" fmla="*/ 73457 w 3105934"/>
                <a:gd name="connsiteY39" fmla="*/ 1303109 h 2100954"/>
                <a:gd name="connsiteX40" fmla="*/ 125093 w 3105934"/>
                <a:gd name="connsiteY40" fmla="*/ 1415459 h 2100954"/>
                <a:gd name="connsiteX41" fmla="*/ 148424 w 3105934"/>
                <a:gd name="connsiteY41" fmla="*/ 1440403 h 2100954"/>
                <a:gd name="connsiteX42" fmla="*/ 229106 w 3105934"/>
                <a:gd name="connsiteY42" fmla="*/ 1561897 h 2100954"/>
                <a:gd name="connsiteX43" fmla="*/ 247730 w 3105934"/>
                <a:gd name="connsiteY43" fmla="*/ 1636461 h 2100954"/>
                <a:gd name="connsiteX44" fmla="*/ 343742 w 3105934"/>
                <a:gd name="connsiteY44" fmla="*/ 1745315 h 2100954"/>
                <a:gd name="connsiteX45" fmla="*/ 372856 w 3105934"/>
                <a:gd name="connsiteY45" fmla="*/ 1768713 h 2100954"/>
                <a:gd name="connsiteX46" fmla="*/ 437670 w 3105934"/>
                <a:gd name="connsiteY46" fmla="*/ 1859145 h 2100954"/>
                <a:gd name="connsiteX47" fmla="*/ 480836 w 3105934"/>
                <a:gd name="connsiteY47" fmla="*/ 1906814 h 2100954"/>
                <a:gd name="connsiteX48" fmla="*/ 883575 w 3105934"/>
                <a:gd name="connsiteY48" fmla="*/ 2050093 h 2100954"/>
                <a:gd name="connsiteX49" fmla="*/ 1036199 w 3105934"/>
                <a:gd name="connsiteY49" fmla="*/ 2071675 h 2100954"/>
                <a:gd name="connsiteX50" fmla="*/ 1230039 w 3105934"/>
                <a:gd name="connsiteY50" fmla="*/ 2077457 h 2100954"/>
                <a:gd name="connsiteX51" fmla="*/ 1644947 w 3105934"/>
                <a:gd name="connsiteY51" fmla="*/ 2041016 h 2100954"/>
                <a:gd name="connsiteX52" fmla="*/ 1961896 w 3105934"/>
                <a:gd name="connsiteY52" fmla="*/ 1977479 h 2100954"/>
                <a:gd name="connsiteX53" fmla="*/ 2001496 w 3105934"/>
                <a:gd name="connsiteY53" fmla="*/ 1935995 h 2100954"/>
                <a:gd name="connsiteX54" fmla="*/ 1964584 w 3105934"/>
                <a:gd name="connsiteY54" fmla="*/ 1770797 h 2100954"/>
                <a:gd name="connsiteX55" fmla="*/ 1951137 w 3105934"/>
                <a:gd name="connsiteY55" fmla="*/ 1753047 h 2100954"/>
                <a:gd name="connsiteX56" fmla="*/ 1968148 w 3105934"/>
                <a:gd name="connsiteY56" fmla="*/ 1704235 h 2100954"/>
                <a:gd name="connsiteX57" fmla="*/ 2334378 w 3105934"/>
                <a:gd name="connsiteY57" fmla="*/ 1561494 h 2100954"/>
                <a:gd name="connsiteX58" fmla="*/ 2384670 w 3105934"/>
                <a:gd name="connsiteY58" fmla="*/ 1534600 h 2100954"/>
                <a:gd name="connsiteX59" fmla="*/ 2390923 w 3105934"/>
                <a:gd name="connsiteY59" fmla="*/ 1533188 h 2100954"/>
                <a:gd name="connsiteX60" fmla="*/ 2384199 w 3105934"/>
                <a:gd name="connsiteY60" fmla="*/ 1534667 h 2100954"/>
                <a:gd name="connsiteX61" fmla="*/ 2237695 w 3105934"/>
                <a:gd name="connsiteY61" fmla="*/ 1600289 h 2100954"/>
                <a:gd name="connsiteX62" fmla="*/ 2123395 w 3105934"/>
                <a:gd name="connsiteY62" fmla="*/ 1641571 h 2100954"/>
                <a:gd name="connsiteX63" fmla="*/ 1961694 w 3105934"/>
                <a:gd name="connsiteY63" fmla="*/ 1696704 h 2100954"/>
                <a:gd name="connsiteX64" fmla="*/ 1890962 w 3105934"/>
                <a:gd name="connsiteY64" fmla="*/ 1705848 h 2100954"/>
                <a:gd name="connsiteX65" fmla="*/ 1782376 w 3105934"/>
                <a:gd name="connsiteY65" fmla="*/ 1709882 h 2100954"/>
                <a:gd name="connsiteX66" fmla="*/ 1738136 w 3105934"/>
                <a:gd name="connsiteY66" fmla="*/ 1709075 h 2100954"/>
                <a:gd name="connsiteX67" fmla="*/ 1732623 w 3105934"/>
                <a:gd name="connsiteY67" fmla="*/ 1703361 h 2100954"/>
                <a:gd name="connsiteX68" fmla="*/ 1736523 w 3105934"/>
                <a:gd name="connsiteY68" fmla="*/ 1696637 h 2100954"/>
                <a:gd name="connsiteX69" fmla="*/ 1819826 w 3105934"/>
                <a:gd name="connsiteY69" fmla="*/ 1685543 h 2100954"/>
                <a:gd name="connsiteX70" fmla="*/ 1946835 w 3105934"/>
                <a:gd name="connsiteY70" fmla="*/ 1653875 h 2100954"/>
                <a:gd name="connsiteX71" fmla="*/ 2191032 w 3105934"/>
                <a:gd name="connsiteY71" fmla="*/ 1569562 h 2100954"/>
                <a:gd name="connsiteX72" fmla="*/ 2432004 w 3105934"/>
                <a:gd name="connsiteY72" fmla="*/ 1463129 h 2100954"/>
                <a:gd name="connsiteX73" fmla="*/ 2469320 w 3105934"/>
                <a:gd name="connsiteY73" fmla="*/ 1438857 h 2100954"/>
                <a:gd name="connsiteX74" fmla="*/ 2522301 w 3105934"/>
                <a:gd name="connsiteY74" fmla="*/ 1403020 h 2100954"/>
                <a:gd name="connsiteX75" fmla="*/ 2541396 w 3105934"/>
                <a:gd name="connsiteY75" fmla="*/ 1390515 h 2100954"/>
                <a:gd name="connsiteX76" fmla="*/ 2546573 w 3105934"/>
                <a:gd name="connsiteY76" fmla="*/ 1386615 h 2100954"/>
                <a:gd name="connsiteX77" fmla="*/ 2570912 w 3105934"/>
                <a:gd name="connsiteY77" fmla="*/ 1365907 h 2100954"/>
                <a:gd name="connsiteX78" fmla="*/ 2575887 w 3105934"/>
                <a:gd name="connsiteY78" fmla="*/ 1362074 h 2100954"/>
                <a:gd name="connsiteX79" fmla="*/ 2589334 w 3105934"/>
                <a:gd name="connsiteY79" fmla="*/ 1350173 h 2100954"/>
                <a:gd name="connsiteX80" fmla="*/ 2592831 w 3105934"/>
                <a:gd name="connsiteY80" fmla="*/ 1345467 h 2100954"/>
                <a:gd name="connsiteX81" fmla="*/ 2596596 w 3105934"/>
                <a:gd name="connsiteY81" fmla="*/ 1341097 h 2100954"/>
                <a:gd name="connsiteX82" fmla="*/ 2598614 w 3105934"/>
                <a:gd name="connsiteY82" fmla="*/ 1339013 h 2100954"/>
                <a:gd name="connsiteX83" fmla="*/ 2602647 w 3105934"/>
                <a:gd name="connsiteY83" fmla="*/ 1334978 h 2100954"/>
                <a:gd name="connsiteX84" fmla="*/ 2604664 w 3105934"/>
                <a:gd name="connsiteY84" fmla="*/ 1332961 h 2100954"/>
                <a:gd name="connsiteX85" fmla="*/ 2608632 w 3105934"/>
                <a:gd name="connsiteY85" fmla="*/ 1328793 h 2100954"/>
                <a:gd name="connsiteX86" fmla="*/ 2610649 w 3105934"/>
                <a:gd name="connsiteY86" fmla="*/ 1326641 h 2100954"/>
                <a:gd name="connsiteX87" fmla="*/ 2614749 w 3105934"/>
                <a:gd name="connsiteY87" fmla="*/ 1322069 h 2100954"/>
                <a:gd name="connsiteX88" fmla="*/ 2616901 w 3105934"/>
                <a:gd name="connsiteY88" fmla="*/ 1319716 h 2100954"/>
                <a:gd name="connsiteX89" fmla="*/ 2634651 w 3105934"/>
                <a:gd name="connsiteY89" fmla="*/ 1299545 h 2100954"/>
                <a:gd name="connsiteX90" fmla="*/ 2638349 w 3105934"/>
                <a:gd name="connsiteY90" fmla="*/ 1294301 h 2100954"/>
                <a:gd name="connsiteX91" fmla="*/ 2647157 w 3105934"/>
                <a:gd name="connsiteY91" fmla="*/ 1280854 h 2100954"/>
                <a:gd name="connsiteX92" fmla="*/ 2650654 w 3105934"/>
                <a:gd name="connsiteY92" fmla="*/ 1275206 h 2100954"/>
                <a:gd name="connsiteX93" fmla="*/ 2676271 w 3105934"/>
                <a:gd name="connsiteY93" fmla="*/ 1214694 h 2100954"/>
                <a:gd name="connsiteX94" fmla="*/ 2678623 w 3105934"/>
                <a:gd name="connsiteY94" fmla="*/ 1207097 h 2100954"/>
                <a:gd name="connsiteX95" fmla="*/ 2688574 w 3105934"/>
                <a:gd name="connsiteY95" fmla="*/ 1143761 h 2100954"/>
                <a:gd name="connsiteX96" fmla="*/ 2692003 w 3105934"/>
                <a:gd name="connsiteY96" fmla="*/ 1000214 h 2100954"/>
                <a:gd name="connsiteX97" fmla="*/ 2682792 w 3105934"/>
                <a:gd name="connsiteY97" fmla="*/ 837370 h 2100954"/>
                <a:gd name="connsiteX98" fmla="*/ 2680977 w 3105934"/>
                <a:gd name="connsiteY98" fmla="*/ 829638 h 2100954"/>
                <a:gd name="connsiteX99" fmla="*/ 2676338 w 3105934"/>
                <a:gd name="connsiteY99" fmla="*/ 807383 h 2100954"/>
                <a:gd name="connsiteX100" fmla="*/ 2577031 w 3105934"/>
                <a:gd name="connsiteY100" fmla="*/ 587255 h 2100954"/>
                <a:gd name="connsiteX101" fmla="*/ 2439534 w 3105934"/>
                <a:gd name="connsiteY101" fmla="*/ 421318 h 2100954"/>
                <a:gd name="connsiteX102" fmla="*/ 2261629 w 3105934"/>
                <a:gd name="connsiteY102" fmla="*/ 263517 h 2100954"/>
                <a:gd name="connsiteX103" fmla="*/ 2247578 w 3105934"/>
                <a:gd name="connsiteY103" fmla="*/ 243749 h 2100954"/>
                <a:gd name="connsiteX104" fmla="*/ 2339556 w 3105934"/>
                <a:gd name="connsiteY104" fmla="*/ 266542 h 2100954"/>
                <a:gd name="connsiteX105" fmla="*/ 2356634 w 3105934"/>
                <a:gd name="connsiteY105" fmla="*/ 290209 h 2100954"/>
                <a:gd name="connsiteX106" fmla="*/ 2499374 w 3105934"/>
                <a:gd name="connsiteY106" fmla="*/ 422864 h 2100954"/>
                <a:gd name="connsiteX107" fmla="*/ 2751708 w 3105934"/>
                <a:gd name="connsiteY107" fmla="*/ 286175 h 2100954"/>
                <a:gd name="connsiteX108" fmla="*/ 2753591 w 3105934"/>
                <a:gd name="connsiteY108" fmla="*/ 278981 h 2100954"/>
                <a:gd name="connsiteX109" fmla="*/ 2737992 w 3105934"/>
                <a:gd name="connsiteY109" fmla="*/ 182162 h 2100954"/>
                <a:gd name="connsiteX110" fmla="*/ 2632903 w 3105934"/>
                <a:gd name="connsiteY110" fmla="*/ 28260 h 2100954"/>
                <a:gd name="connsiteX111" fmla="*/ 2626179 w 3105934"/>
                <a:gd name="connsiteY111" fmla="*/ -315 h 2100954"/>
                <a:gd name="connsiteX112" fmla="*/ 2702896 w 3105934"/>
                <a:gd name="connsiteY112" fmla="*/ 109480 h 2100954"/>
                <a:gd name="connsiteX113" fmla="*/ 2816792 w 3105934"/>
                <a:gd name="connsiteY113" fmla="*/ 269568 h 2100954"/>
                <a:gd name="connsiteX114" fmla="*/ 2864462 w 3105934"/>
                <a:gd name="connsiteY114" fmla="*/ 342182 h 2100954"/>
                <a:gd name="connsiteX115" fmla="*/ 2899626 w 3105934"/>
                <a:gd name="connsiteY115" fmla="*/ 399332 h 2100954"/>
                <a:gd name="connsiteX116" fmla="*/ 3069664 w 3105934"/>
                <a:gd name="connsiteY116" fmla="*/ 758973 h 2100954"/>
                <a:gd name="connsiteX117" fmla="*/ 3099853 w 3105934"/>
                <a:gd name="connsiteY117" fmla="*/ 1066642 h 2100954"/>
                <a:gd name="connsiteX118" fmla="*/ 3066974 w 3105934"/>
                <a:gd name="connsiteY118" fmla="*/ 1242530 h 2100954"/>
                <a:gd name="connsiteX119" fmla="*/ 3023540 w 3105934"/>
                <a:gd name="connsiteY119" fmla="*/ 1405844 h 2100954"/>
                <a:gd name="connsiteX120" fmla="*/ 3006597 w 3105934"/>
                <a:gd name="connsiteY120" fmla="*/ 1455195 h 2100954"/>
                <a:gd name="connsiteX121" fmla="*/ 2910719 w 3105934"/>
                <a:gd name="connsiteY121" fmla="*/ 1640294 h 2100954"/>
                <a:gd name="connsiteX122" fmla="*/ 2904332 w 3105934"/>
                <a:gd name="connsiteY122" fmla="*/ 1640159 h 2100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3105934" h="2100954">
                  <a:moveTo>
                    <a:pt x="2904332" y="1640159"/>
                  </a:moveTo>
                  <a:cubicBezTo>
                    <a:pt x="2931226" y="1588590"/>
                    <a:pt x="2957113" y="1536819"/>
                    <a:pt x="2984274" y="1485518"/>
                  </a:cubicBezTo>
                  <a:cubicBezTo>
                    <a:pt x="3007068" y="1442689"/>
                    <a:pt x="3019909" y="1396566"/>
                    <a:pt x="3031877" y="1350039"/>
                  </a:cubicBezTo>
                  <a:cubicBezTo>
                    <a:pt x="3033895" y="1342240"/>
                    <a:pt x="3034566" y="1335718"/>
                    <a:pt x="3026969" y="1330272"/>
                  </a:cubicBezTo>
                  <a:cubicBezTo>
                    <a:pt x="3016076" y="1322472"/>
                    <a:pt x="3017490" y="1311715"/>
                    <a:pt x="3021725" y="1301226"/>
                  </a:cubicBezTo>
                  <a:cubicBezTo>
                    <a:pt x="3036382" y="1267037"/>
                    <a:pt x="3048148" y="1231685"/>
                    <a:pt x="3056889" y="1195532"/>
                  </a:cubicBezTo>
                  <a:cubicBezTo>
                    <a:pt x="3059108" y="1186684"/>
                    <a:pt x="3062739" y="1178239"/>
                    <a:pt x="3067580" y="1170521"/>
                  </a:cubicBezTo>
                  <a:cubicBezTo>
                    <a:pt x="3078942" y="1151359"/>
                    <a:pt x="3076857" y="1140803"/>
                    <a:pt x="3058772" y="1129238"/>
                  </a:cubicBezTo>
                  <a:cubicBezTo>
                    <a:pt x="3015943" y="1101571"/>
                    <a:pt x="2964238" y="1091075"/>
                    <a:pt x="2914014" y="1099857"/>
                  </a:cubicBezTo>
                  <a:cubicBezTo>
                    <a:pt x="2841064" y="1111219"/>
                    <a:pt x="2792184" y="1156065"/>
                    <a:pt x="2755472" y="1216241"/>
                  </a:cubicBezTo>
                  <a:cubicBezTo>
                    <a:pt x="2710762" y="1289682"/>
                    <a:pt x="2662218" y="1360716"/>
                    <a:pt x="2610043" y="1429040"/>
                  </a:cubicBezTo>
                  <a:cubicBezTo>
                    <a:pt x="2574677" y="1475298"/>
                    <a:pt x="2543346" y="1523170"/>
                    <a:pt x="2523712" y="1578773"/>
                  </a:cubicBezTo>
                  <a:cubicBezTo>
                    <a:pt x="2512417" y="1610643"/>
                    <a:pt x="2493524" y="1639285"/>
                    <a:pt x="2480615" y="1671087"/>
                  </a:cubicBezTo>
                  <a:cubicBezTo>
                    <a:pt x="2461385" y="1716814"/>
                    <a:pt x="2446594" y="1764302"/>
                    <a:pt x="2436509" y="1812887"/>
                  </a:cubicBezTo>
                  <a:cubicBezTo>
                    <a:pt x="2431197" y="1839781"/>
                    <a:pt x="2417146" y="1848656"/>
                    <a:pt x="2390050" y="1839781"/>
                  </a:cubicBezTo>
                  <a:cubicBezTo>
                    <a:pt x="2371896" y="1833864"/>
                    <a:pt x="2354011" y="1828149"/>
                    <a:pt x="2334378" y="1829494"/>
                  </a:cubicBezTo>
                  <a:cubicBezTo>
                    <a:pt x="2324293" y="1830213"/>
                    <a:pt x="2315216" y="1836042"/>
                    <a:pt x="2310375" y="1844958"/>
                  </a:cubicBezTo>
                  <a:cubicBezTo>
                    <a:pt x="2299416" y="1862170"/>
                    <a:pt x="2307888" y="1878105"/>
                    <a:pt x="2327991" y="1879450"/>
                  </a:cubicBezTo>
                  <a:cubicBezTo>
                    <a:pt x="2332967" y="1879450"/>
                    <a:pt x="2337942" y="1879853"/>
                    <a:pt x="2342918" y="1879987"/>
                  </a:cubicBezTo>
                  <a:cubicBezTo>
                    <a:pt x="2340967" y="1890476"/>
                    <a:pt x="2331690" y="1891283"/>
                    <a:pt x="2324091" y="1893434"/>
                  </a:cubicBezTo>
                  <a:cubicBezTo>
                    <a:pt x="2186394" y="1933776"/>
                    <a:pt x="2049704" y="1977681"/>
                    <a:pt x="1910258" y="2012038"/>
                  </a:cubicBezTo>
                  <a:cubicBezTo>
                    <a:pt x="1820969" y="2034669"/>
                    <a:pt x="1730336" y="2051424"/>
                    <a:pt x="1638830" y="2062195"/>
                  </a:cubicBezTo>
                  <a:cubicBezTo>
                    <a:pt x="1560567" y="2070936"/>
                    <a:pt x="1483785" y="2090434"/>
                    <a:pt x="1405187" y="2097965"/>
                  </a:cubicBezTo>
                  <a:cubicBezTo>
                    <a:pt x="1382730" y="2100116"/>
                    <a:pt x="1360474" y="2100586"/>
                    <a:pt x="1337952" y="2100586"/>
                  </a:cubicBezTo>
                  <a:cubicBezTo>
                    <a:pt x="1246713" y="2100586"/>
                    <a:pt x="1155474" y="2101528"/>
                    <a:pt x="1064372" y="2095544"/>
                  </a:cubicBezTo>
                  <a:cubicBezTo>
                    <a:pt x="942406" y="2087987"/>
                    <a:pt x="822257" y="2062014"/>
                    <a:pt x="708024" y="2018492"/>
                  </a:cubicBezTo>
                  <a:cubicBezTo>
                    <a:pt x="639847" y="1992472"/>
                    <a:pt x="570259" y="1970419"/>
                    <a:pt x="503292" y="1940835"/>
                  </a:cubicBezTo>
                  <a:cubicBezTo>
                    <a:pt x="441503" y="1913471"/>
                    <a:pt x="392892" y="1873600"/>
                    <a:pt x="349256" y="1822636"/>
                  </a:cubicBezTo>
                  <a:cubicBezTo>
                    <a:pt x="232133" y="1686821"/>
                    <a:pt x="137936" y="1537289"/>
                    <a:pt x="72045" y="1370680"/>
                  </a:cubicBezTo>
                  <a:cubicBezTo>
                    <a:pt x="38024" y="1284552"/>
                    <a:pt x="20476" y="1193717"/>
                    <a:pt x="9449" y="1102142"/>
                  </a:cubicBezTo>
                  <a:cubicBezTo>
                    <a:pt x="-5948" y="974395"/>
                    <a:pt x="-3662" y="845371"/>
                    <a:pt x="-31" y="717019"/>
                  </a:cubicBezTo>
                  <a:cubicBezTo>
                    <a:pt x="2523" y="629209"/>
                    <a:pt x="9112" y="541602"/>
                    <a:pt x="9045" y="453591"/>
                  </a:cubicBezTo>
                  <a:cubicBezTo>
                    <a:pt x="9583" y="414480"/>
                    <a:pt x="16374" y="375705"/>
                    <a:pt x="29216" y="338753"/>
                  </a:cubicBezTo>
                  <a:cubicBezTo>
                    <a:pt x="31973" y="330416"/>
                    <a:pt x="33789" y="320465"/>
                    <a:pt x="45689" y="319658"/>
                  </a:cubicBezTo>
                  <a:cubicBezTo>
                    <a:pt x="53555" y="328735"/>
                    <a:pt x="49723" y="338753"/>
                    <a:pt x="47101" y="348031"/>
                  </a:cubicBezTo>
                  <a:cubicBezTo>
                    <a:pt x="29485" y="411098"/>
                    <a:pt x="28948" y="475173"/>
                    <a:pt x="28611" y="540257"/>
                  </a:cubicBezTo>
                  <a:cubicBezTo>
                    <a:pt x="28140" y="636356"/>
                    <a:pt x="24846" y="732415"/>
                    <a:pt x="18863" y="828428"/>
                  </a:cubicBezTo>
                  <a:cubicBezTo>
                    <a:pt x="16711" y="860902"/>
                    <a:pt x="24846" y="892705"/>
                    <a:pt x="23030" y="925246"/>
                  </a:cubicBezTo>
                  <a:cubicBezTo>
                    <a:pt x="16307" y="1044925"/>
                    <a:pt x="33385" y="1161915"/>
                    <a:pt x="65524" y="1277021"/>
                  </a:cubicBezTo>
                  <a:cubicBezTo>
                    <a:pt x="66868" y="1286058"/>
                    <a:pt x="69557" y="1294852"/>
                    <a:pt x="73457" y="1303109"/>
                  </a:cubicBezTo>
                  <a:cubicBezTo>
                    <a:pt x="96116" y="1337802"/>
                    <a:pt x="113529" y="1375662"/>
                    <a:pt x="125093" y="1415459"/>
                  </a:cubicBezTo>
                  <a:cubicBezTo>
                    <a:pt x="128993" y="1426681"/>
                    <a:pt x="137465" y="1435730"/>
                    <a:pt x="148424" y="1440403"/>
                  </a:cubicBezTo>
                  <a:cubicBezTo>
                    <a:pt x="198717" y="1465415"/>
                    <a:pt x="217878" y="1511673"/>
                    <a:pt x="229106" y="1561897"/>
                  </a:cubicBezTo>
                  <a:cubicBezTo>
                    <a:pt x="234889" y="1586909"/>
                    <a:pt x="238183" y="1612190"/>
                    <a:pt x="247730" y="1636461"/>
                  </a:cubicBezTo>
                  <a:cubicBezTo>
                    <a:pt x="266758" y="1684669"/>
                    <a:pt x="306830" y="1713446"/>
                    <a:pt x="343742" y="1745315"/>
                  </a:cubicBezTo>
                  <a:cubicBezTo>
                    <a:pt x="353156" y="1753451"/>
                    <a:pt x="362771" y="1761452"/>
                    <a:pt x="372856" y="1768713"/>
                  </a:cubicBezTo>
                  <a:cubicBezTo>
                    <a:pt x="404725" y="1791573"/>
                    <a:pt x="430140" y="1818535"/>
                    <a:pt x="437670" y="1859145"/>
                  </a:cubicBezTo>
                  <a:cubicBezTo>
                    <a:pt x="442109" y="1883080"/>
                    <a:pt x="459052" y="1896662"/>
                    <a:pt x="480836" y="1906814"/>
                  </a:cubicBezTo>
                  <a:cubicBezTo>
                    <a:pt x="610601" y="1966398"/>
                    <a:pt x="745339" y="2014351"/>
                    <a:pt x="883575" y="2050093"/>
                  </a:cubicBezTo>
                  <a:cubicBezTo>
                    <a:pt x="933330" y="2063540"/>
                    <a:pt x="985101" y="2065759"/>
                    <a:pt x="1036199" y="2071675"/>
                  </a:cubicBezTo>
                  <a:cubicBezTo>
                    <a:pt x="1100678" y="2079138"/>
                    <a:pt x="1165761" y="2072213"/>
                    <a:pt x="1230039" y="2077457"/>
                  </a:cubicBezTo>
                  <a:cubicBezTo>
                    <a:pt x="1370829" y="2088888"/>
                    <a:pt x="1507115" y="2059842"/>
                    <a:pt x="1644947" y="2041016"/>
                  </a:cubicBezTo>
                  <a:cubicBezTo>
                    <a:pt x="1752524" y="2026426"/>
                    <a:pt x="1857008" y="2002490"/>
                    <a:pt x="1961896" y="1977479"/>
                  </a:cubicBezTo>
                  <a:cubicBezTo>
                    <a:pt x="1985628" y="1971831"/>
                    <a:pt x="1997059" y="1958855"/>
                    <a:pt x="2001496" y="1935995"/>
                  </a:cubicBezTo>
                  <a:cubicBezTo>
                    <a:pt x="2013330" y="1875483"/>
                    <a:pt x="1999010" y="1820955"/>
                    <a:pt x="1964584" y="1770797"/>
                  </a:cubicBezTo>
                  <a:cubicBezTo>
                    <a:pt x="1960349" y="1764679"/>
                    <a:pt x="1954970" y="1759367"/>
                    <a:pt x="1951137" y="1753047"/>
                  </a:cubicBezTo>
                  <a:cubicBezTo>
                    <a:pt x="1935471" y="1728708"/>
                    <a:pt x="1940783" y="1713379"/>
                    <a:pt x="1968148" y="1704235"/>
                  </a:cubicBezTo>
                  <a:cubicBezTo>
                    <a:pt x="2092802" y="1663497"/>
                    <a:pt x="2215036" y="1615840"/>
                    <a:pt x="2334378" y="1561494"/>
                  </a:cubicBezTo>
                  <a:cubicBezTo>
                    <a:pt x="2351658" y="1553426"/>
                    <a:pt x="2366248" y="1540449"/>
                    <a:pt x="2384670" y="1534600"/>
                  </a:cubicBezTo>
                  <a:cubicBezTo>
                    <a:pt x="2386620" y="1533585"/>
                    <a:pt x="2388772" y="1533101"/>
                    <a:pt x="2390923" y="1533188"/>
                  </a:cubicBezTo>
                  <a:cubicBezTo>
                    <a:pt x="2387696" y="1528616"/>
                    <a:pt x="2386890" y="1535743"/>
                    <a:pt x="2384199" y="1534667"/>
                  </a:cubicBezTo>
                  <a:cubicBezTo>
                    <a:pt x="2335925" y="1557931"/>
                    <a:pt x="2287179" y="1580118"/>
                    <a:pt x="2237695" y="1600289"/>
                  </a:cubicBezTo>
                  <a:cubicBezTo>
                    <a:pt x="2200312" y="1615484"/>
                    <a:pt x="2161248" y="1627183"/>
                    <a:pt x="2123395" y="1641571"/>
                  </a:cubicBezTo>
                  <a:cubicBezTo>
                    <a:pt x="2070211" y="1662280"/>
                    <a:pt x="2015213" y="1677407"/>
                    <a:pt x="1961694" y="1696704"/>
                  </a:cubicBezTo>
                  <a:cubicBezTo>
                    <a:pt x="1938833" y="1704907"/>
                    <a:pt x="1914629" y="1710151"/>
                    <a:pt x="1890962" y="1705848"/>
                  </a:cubicBezTo>
                  <a:cubicBezTo>
                    <a:pt x="1854117" y="1699125"/>
                    <a:pt x="1818415" y="1705176"/>
                    <a:pt x="1782376" y="1709882"/>
                  </a:cubicBezTo>
                  <a:cubicBezTo>
                    <a:pt x="1767719" y="1712881"/>
                    <a:pt x="1752658" y="1712605"/>
                    <a:pt x="1738136" y="1709075"/>
                  </a:cubicBezTo>
                  <a:cubicBezTo>
                    <a:pt x="1735580" y="1707993"/>
                    <a:pt x="1733630" y="1705929"/>
                    <a:pt x="1732623" y="1703361"/>
                  </a:cubicBezTo>
                  <a:cubicBezTo>
                    <a:pt x="1732488" y="1700550"/>
                    <a:pt x="1734034" y="1697921"/>
                    <a:pt x="1736523" y="1696637"/>
                  </a:cubicBezTo>
                  <a:cubicBezTo>
                    <a:pt x="1763417" y="1686955"/>
                    <a:pt x="1792261" y="1686283"/>
                    <a:pt x="1819826" y="1685543"/>
                  </a:cubicBezTo>
                  <a:cubicBezTo>
                    <a:pt x="1865143" y="1684400"/>
                    <a:pt x="1906090" y="1669406"/>
                    <a:pt x="1946835" y="1653875"/>
                  </a:cubicBezTo>
                  <a:cubicBezTo>
                    <a:pt x="2027517" y="1623149"/>
                    <a:pt x="2111694" y="1603382"/>
                    <a:pt x="2191032" y="1569562"/>
                  </a:cubicBezTo>
                  <a:cubicBezTo>
                    <a:pt x="2271715" y="1535138"/>
                    <a:pt x="2354280" y="1504478"/>
                    <a:pt x="2432004" y="1463129"/>
                  </a:cubicBezTo>
                  <a:cubicBezTo>
                    <a:pt x="2445653" y="1457017"/>
                    <a:pt x="2458225" y="1448828"/>
                    <a:pt x="2469320" y="1438857"/>
                  </a:cubicBezTo>
                  <a:cubicBezTo>
                    <a:pt x="2484246" y="1423278"/>
                    <a:pt x="2502265" y="1411062"/>
                    <a:pt x="2522301" y="1403020"/>
                  </a:cubicBezTo>
                  <a:cubicBezTo>
                    <a:pt x="2529428" y="1400089"/>
                    <a:pt x="2535882" y="1395847"/>
                    <a:pt x="2541396" y="1390515"/>
                  </a:cubicBezTo>
                  <a:cubicBezTo>
                    <a:pt x="2543010" y="1389082"/>
                    <a:pt x="2544758" y="1387778"/>
                    <a:pt x="2546573" y="1386615"/>
                  </a:cubicBezTo>
                  <a:cubicBezTo>
                    <a:pt x="2555447" y="1380665"/>
                    <a:pt x="2563584" y="1373712"/>
                    <a:pt x="2570912" y="1365907"/>
                  </a:cubicBezTo>
                  <a:cubicBezTo>
                    <a:pt x="2572458" y="1364522"/>
                    <a:pt x="2574139" y="1363237"/>
                    <a:pt x="2575887" y="1362074"/>
                  </a:cubicBezTo>
                  <a:cubicBezTo>
                    <a:pt x="2581199" y="1359170"/>
                    <a:pt x="2585838" y="1355102"/>
                    <a:pt x="2589334" y="1350173"/>
                  </a:cubicBezTo>
                  <a:cubicBezTo>
                    <a:pt x="2590411" y="1348560"/>
                    <a:pt x="2591621" y="1346946"/>
                    <a:pt x="2592831" y="1345467"/>
                  </a:cubicBezTo>
                  <a:cubicBezTo>
                    <a:pt x="2593975" y="1343921"/>
                    <a:pt x="2595252" y="1342462"/>
                    <a:pt x="2596596" y="1341097"/>
                  </a:cubicBezTo>
                  <a:lnTo>
                    <a:pt x="2598614" y="1339013"/>
                  </a:lnTo>
                  <a:cubicBezTo>
                    <a:pt x="2599891" y="1337600"/>
                    <a:pt x="2601235" y="1336323"/>
                    <a:pt x="2602647" y="1334978"/>
                  </a:cubicBezTo>
                  <a:lnTo>
                    <a:pt x="2604664" y="1332961"/>
                  </a:lnTo>
                  <a:cubicBezTo>
                    <a:pt x="2605941" y="1331482"/>
                    <a:pt x="2607287" y="1330137"/>
                    <a:pt x="2608632" y="1328793"/>
                  </a:cubicBezTo>
                  <a:lnTo>
                    <a:pt x="2610649" y="1326641"/>
                  </a:lnTo>
                  <a:cubicBezTo>
                    <a:pt x="2611926" y="1325095"/>
                    <a:pt x="2613338" y="1323615"/>
                    <a:pt x="2614749" y="1322069"/>
                  </a:cubicBezTo>
                  <a:cubicBezTo>
                    <a:pt x="2616161" y="1320523"/>
                    <a:pt x="2616228" y="1320523"/>
                    <a:pt x="2616901" y="1319716"/>
                  </a:cubicBezTo>
                  <a:cubicBezTo>
                    <a:pt x="2623490" y="1313604"/>
                    <a:pt x="2629406" y="1306847"/>
                    <a:pt x="2634651" y="1299545"/>
                  </a:cubicBezTo>
                  <a:cubicBezTo>
                    <a:pt x="2635795" y="1297730"/>
                    <a:pt x="2637005" y="1295975"/>
                    <a:pt x="2638349" y="1294301"/>
                  </a:cubicBezTo>
                  <a:cubicBezTo>
                    <a:pt x="2641643" y="1290085"/>
                    <a:pt x="2644601" y="1285580"/>
                    <a:pt x="2647157" y="1280854"/>
                  </a:cubicBezTo>
                  <a:cubicBezTo>
                    <a:pt x="2648232" y="1278904"/>
                    <a:pt x="2649377" y="1277015"/>
                    <a:pt x="2650654" y="1275206"/>
                  </a:cubicBezTo>
                  <a:cubicBezTo>
                    <a:pt x="2662824" y="1256763"/>
                    <a:pt x="2671496" y="1236257"/>
                    <a:pt x="2676271" y="1214694"/>
                  </a:cubicBezTo>
                  <a:cubicBezTo>
                    <a:pt x="2677077" y="1212206"/>
                    <a:pt x="2677952" y="1209719"/>
                    <a:pt x="2678623" y="1207097"/>
                  </a:cubicBezTo>
                  <a:cubicBezTo>
                    <a:pt x="2685414" y="1186677"/>
                    <a:pt x="2688775" y="1165276"/>
                    <a:pt x="2688574" y="1143761"/>
                  </a:cubicBezTo>
                  <a:cubicBezTo>
                    <a:pt x="2688574" y="1095889"/>
                    <a:pt x="2690120" y="1048085"/>
                    <a:pt x="2692003" y="1000214"/>
                  </a:cubicBezTo>
                  <a:cubicBezTo>
                    <a:pt x="2694155" y="946426"/>
                    <a:pt x="2687633" y="891561"/>
                    <a:pt x="2682792" y="837370"/>
                  </a:cubicBezTo>
                  <a:cubicBezTo>
                    <a:pt x="2682321" y="834761"/>
                    <a:pt x="2681715" y="832179"/>
                    <a:pt x="2680977" y="829638"/>
                  </a:cubicBezTo>
                  <a:cubicBezTo>
                    <a:pt x="2679833" y="822141"/>
                    <a:pt x="2678286" y="814711"/>
                    <a:pt x="2676338" y="807383"/>
                  </a:cubicBezTo>
                  <a:cubicBezTo>
                    <a:pt x="2658654" y="727985"/>
                    <a:pt x="2624835" y="653064"/>
                    <a:pt x="2577031" y="587255"/>
                  </a:cubicBezTo>
                  <a:cubicBezTo>
                    <a:pt x="2535077" y="528693"/>
                    <a:pt x="2491306" y="470937"/>
                    <a:pt x="2439534" y="421318"/>
                  </a:cubicBezTo>
                  <a:cubicBezTo>
                    <a:pt x="2382384" y="366588"/>
                    <a:pt x="2329336" y="306614"/>
                    <a:pt x="2261629" y="263517"/>
                  </a:cubicBezTo>
                  <a:cubicBezTo>
                    <a:pt x="2254906" y="259281"/>
                    <a:pt x="2243813" y="256255"/>
                    <a:pt x="2247578" y="243749"/>
                  </a:cubicBezTo>
                  <a:cubicBezTo>
                    <a:pt x="2279448" y="245202"/>
                    <a:pt x="2310712" y="252947"/>
                    <a:pt x="2339556" y="266542"/>
                  </a:cubicBezTo>
                  <a:cubicBezTo>
                    <a:pt x="2348699" y="270576"/>
                    <a:pt x="2352397" y="281065"/>
                    <a:pt x="2356634" y="290209"/>
                  </a:cubicBezTo>
                  <a:cubicBezTo>
                    <a:pt x="2386284" y="353746"/>
                    <a:pt x="2432408" y="400004"/>
                    <a:pt x="2499374" y="422864"/>
                  </a:cubicBezTo>
                  <a:cubicBezTo>
                    <a:pt x="2600966" y="457625"/>
                    <a:pt x="2721251" y="389247"/>
                    <a:pt x="2751708" y="286175"/>
                  </a:cubicBezTo>
                  <a:cubicBezTo>
                    <a:pt x="2752380" y="283754"/>
                    <a:pt x="2752784" y="281267"/>
                    <a:pt x="2753591" y="278981"/>
                  </a:cubicBezTo>
                  <a:cubicBezTo>
                    <a:pt x="2765827" y="243884"/>
                    <a:pt x="2762869" y="213292"/>
                    <a:pt x="2737992" y="182162"/>
                  </a:cubicBezTo>
                  <a:cubicBezTo>
                    <a:pt x="2699265" y="133685"/>
                    <a:pt x="2666991" y="80233"/>
                    <a:pt x="2632903" y="28260"/>
                  </a:cubicBezTo>
                  <a:cubicBezTo>
                    <a:pt x="2627525" y="20058"/>
                    <a:pt x="2617171" y="11855"/>
                    <a:pt x="2626179" y="-315"/>
                  </a:cubicBezTo>
                  <a:cubicBezTo>
                    <a:pt x="2655764" y="33303"/>
                    <a:pt x="2677548" y="72703"/>
                    <a:pt x="2702896" y="109480"/>
                  </a:cubicBezTo>
                  <a:cubicBezTo>
                    <a:pt x="2740010" y="163269"/>
                    <a:pt x="2776854" y="217595"/>
                    <a:pt x="2816792" y="269568"/>
                  </a:cubicBezTo>
                  <a:cubicBezTo>
                    <a:pt x="2834743" y="292340"/>
                    <a:pt x="2850746" y="316639"/>
                    <a:pt x="2864462" y="342182"/>
                  </a:cubicBezTo>
                  <a:cubicBezTo>
                    <a:pt x="2874547" y="362178"/>
                    <a:pt x="2886314" y="381299"/>
                    <a:pt x="2899626" y="399332"/>
                  </a:cubicBezTo>
                  <a:cubicBezTo>
                    <a:pt x="2981451" y="507312"/>
                    <a:pt x="3034970" y="628671"/>
                    <a:pt x="3069664" y="758973"/>
                  </a:cubicBezTo>
                  <a:cubicBezTo>
                    <a:pt x="3096559" y="859826"/>
                    <a:pt x="3110006" y="962158"/>
                    <a:pt x="3099853" y="1066642"/>
                  </a:cubicBezTo>
                  <a:cubicBezTo>
                    <a:pt x="3094137" y="1126145"/>
                    <a:pt x="3080085" y="1184371"/>
                    <a:pt x="3066974" y="1242530"/>
                  </a:cubicBezTo>
                  <a:cubicBezTo>
                    <a:pt x="3054536" y="1297461"/>
                    <a:pt x="3038534" y="1351585"/>
                    <a:pt x="3023540" y="1405844"/>
                  </a:cubicBezTo>
                  <a:cubicBezTo>
                    <a:pt x="3019238" y="1422727"/>
                    <a:pt x="3013590" y="1439233"/>
                    <a:pt x="3006597" y="1455195"/>
                  </a:cubicBezTo>
                  <a:cubicBezTo>
                    <a:pt x="2977416" y="1518329"/>
                    <a:pt x="2945749" y="1580185"/>
                    <a:pt x="2910719" y="1640294"/>
                  </a:cubicBezTo>
                  <a:cubicBezTo>
                    <a:pt x="2908300" y="1643454"/>
                    <a:pt x="2906215" y="1643319"/>
                    <a:pt x="2904332" y="1640159"/>
                  </a:cubicBezTo>
                  <a:close/>
                </a:path>
              </a:pathLst>
            </a:custGeom>
            <a:solidFill>
              <a:srgbClr val="020202"/>
            </a:solidFill>
            <a:ln w="6712" cap="flat">
              <a:noFill/>
              <a:prstDash val="solid"/>
              <a:miter/>
            </a:ln>
          </p:spPr>
          <p:txBody>
            <a:bodyPr rtlCol="0" anchor="ctr"/>
            <a:lstStyle/>
            <a:p>
              <a:endParaRPr lang="es-CO"/>
            </a:p>
          </p:txBody>
        </p:sp>
        <p:sp>
          <p:nvSpPr>
            <p:cNvPr id="1397" name="Freeform: Shape 1396">
              <a:extLst>
                <a:ext uri="{FF2B5EF4-FFF2-40B4-BE49-F238E27FC236}">
                  <a16:creationId xmlns:a16="http://schemas.microsoft.com/office/drawing/2014/main" id="{EBCB229B-2B02-B9CB-F4A9-E55B5041DDBE}"/>
                </a:ext>
              </a:extLst>
            </p:cNvPr>
            <p:cNvSpPr/>
            <p:nvPr/>
          </p:nvSpPr>
          <p:spPr>
            <a:xfrm>
              <a:off x="3851550" y="5356129"/>
              <a:ext cx="3258023" cy="1502419"/>
            </a:xfrm>
            <a:custGeom>
              <a:avLst/>
              <a:gdLst>
                <a:gd name="connsiteX0" fmla="*/ -2697 w 3258023"/>
                <a:gd name="connsiteY0" fmla="*/ -212 h 1502419"/>
                <a:gd name="connsiteX1" fmla="*/ 27087 w 3258023"/>
                <a:gd name="connsiteY1" fmla="*/ 10950 h 1502419"/>
                <a:gd name="connsiteX2" fmla="*/ 141724 w 3258023"/>
                <a:gd name="connsiteY2" fmla="*/ 64133 h 1502419"/>
                <a:gd name="connsiteX3" fmla="*/ 289171 w 3258023"/>
                <a:gd name="connsiteY3" fmla="*/ 106222 h 1502419"/>
                <a:gd name="connsiteX4" fmla="*/ 399639 w 3258023"/>
                <a:gd name="connsiteY4" fmla="*/ 118728 h 1502419"/>
                <a:gd name="connsiteX5" fmla="*/ 501029 w 3258023"/>
                <a:gd name="connsiteY5" fmla="*/ 123972 h 1502419"/>
                <a:gd name="connsiteX6" fmla="*/ 608606 w 3258023"/>
                <a:gd name="connsiteY6" fmla="*/ 216689 h 1502419"/>
                <a:gd name="connsiteX7" fmla="*/ 621583 w 3258023"/>
                <a:gd name="connsiteY7" fmla="*/ 282043 h 1502419"/>
                <a:gd name="connsiteX8" fmla="*/ 648477 w 3258023"/>
                <a:gd name="connsiteY8" fmla="*/ 316400 h 1502419"/>
                <a:gd name="connsiteX9" fmla="*/ 790612 w 3258023"/>
                <a:gd name="connsiteY9" fmla="*/ 310349 h 1502419"/>
                <a:gd name="connsiteX10" fmla="*/ 806278 w 3258023"/>
                <a:gd name="connsiteY10" fmla="*/ 302684 h 1502419"/>
                <a:gd name="connsiteX11" fmla="*/ 825237 w 3258023"/>
                <a:gd name="connsiteY11" fmla="*/ 314652 h 1502419"/>
                <a:gd name="connsiteX12" fmla="*/ 851595 w 3258023"/>
                <a:gd name="connsiteY12" fmla="*/ 510441 h 1502419"/>
                <a:gd name="connsiteX13" fmla="*/ 880439 w 3258023"/>
                <a:gd name="connsiteY13" fmla="*/ 623195 h 1502419"/>
                <a:gd name="connsiteX14" fmla="*/ 930260 w 3258023"/>
                <a:gd name="connsiteY14" fmla="*/ 789198 h 1502419"/>
                <a:gd name="connsiteX15" fmla="*/ 1037836 w 3258023"/>
                <a:gd name="connsiteY15" fmla="*/ 972079 h 1502419"/>
                <a:gd name="connsiteX16" fmla="*/ 1079656 w 3258023"/>
                <a:gd name="connsiteY16" fmla="*/ 1017798 h 1502419"/>
                <a:gd name="connsiteX17" fmla="*/ 1087859 w 3258023"/>
                <a:gd name="connsiteY17" fmla="*/ 1047045 h 1502419"/>
                <a:gd name="connsiteX18" fmla="*/ 1105408 w 3258023"/>
                <a:gd name="connsiteY18" fmla="*/ 1122887 h 1502419"/>
                <a:gd name="connsiteX19" fmla="*/ 1127394 w 3258023"/>
                <a:gd name="connsiteY19" fmla="*/ 1161345 h 1502419"/>
                <a:gd name="connsiteX20" fmla="*/ 1205184 w 3258023"/>
                <a:gd name="connsiteY20" fmla="*/ 1202090 h 1502419"/>
                <a:gd name="connsiteX21" fmla="*/ 1327217 w 3258023"/>
                <a:gd name="connsiteY21" fmla="*/ 1234296 h 1502419"/>
                <a:gd name="connsiteX22" fmla="*/ 1437213 w 3258023"/>
                <a:gd name="connsiteY22" fmla="*/ 1249827 h 1502419"/>
                <a:gd name="connsiteX23" fmla="*/ 1591049 w 3258023"/>
                <a:gd name="connsiteY23" fmla="*/ 1254130 h 1502419"/>
                <a:gd name="connsiteX24" fmla="*/ 1709314 w 3258023"/>
                <a:gd name="connsiteY24" fmla="*/ 1244986 h 1502419"/>
                <a:gd name="connsiteX25" fmla="*/ 1747034 w 3258023"/>
                <a:gd name="connsiteY25" fmla="*/ 1244986 h 1502419"/>
                <a:gd name="connsiteX26" fmla="*/ 1740311 w 3258023"/>
                <a:gd name="connsiteY26" fmla="*/ 1271276 h 1502419"/>
                <a:gd name="connsiteX27" fmla="*/ 1756044 w 3258023"/>
                <a:gd name="connsiteY27" fmla="*/ 1466258 h 1502419"/>
                <a:gd name="connsiteX28" fmla="*/ 1787779 w 3258023"/>
                <a:gd name="connsiteY28" fmla="*/ 1472175 h 1502419"/>
                <a:gd name="connsiteX29" fmla="*/ 1838742 w 3258023"/>
                <a:gd name="connsiteY29" fmla="*/ 1462829 h 1502419"/>
                <a:gd name="connsiteX30" fmla="*/ 1986660 w 3258023"/>
                <a:gd name="connsiteY30" fmla="*/ 1433783 h 1502419"/>
                <a:gd name="connsiteX31" fmla="*/ 2127854 w 3258023"/>
                <a:gd name="connsiteY31" fmla="*/ 1379995 h 1502419"/>
                <a:gd name="connsiteX32" fmla="*/ 2155489 w 3258023"/>
                <a:gd name="connsiteY32" fmla="*/ 1349268 h 1502419"/>
                <a:gd name="connsiteX33" fmla="*/ 2188366 w 3258023"/>
                <a:gd name="connsiteY33" fmla="*/ 1322912 h 1502419"/>
                <a:gd name="connsiteX34" fmla="*/ 2225145 w 3258023"/>
                <a:gd name="connsiteY34" fmla="*/ 1283916 h 1502419"/>
                <a:gd name="connsiteX35" fmla="*/ 2319274 w 3258023"/>
                <a:gd name="connsiteY35" fmla="*/ 1169145 h 1502419"/>
                <a:gd name="connsiteX36" fmla="*/ 2355110 w 3258023"/>
                <a:gd name="connsiteY36" fmla="*/ 1106818 h 1502419"/>
                <a:gd name="connsiteX37" fmla="*/ 2384829 w 3258023"/>
                <a:gd name="connsiteY37" fmla="*/ 1059081 h 1502419"/>
                <a:gd name="connsiteX38" fmla="*/ 2402982 w 3258023"/>
                <a:gd name="connsiteY38" fmla="*/ 1014638 h 1502419"/>
                <a:gd name="connsiteX39" fmla="*/ 2422547 w 3258023"/>
                <a:gd name="connsiteY39" fmla="*/ 962329 h 1502419"/>
                <a:gd name="connsiteX40" fmla="*/ 2438348 w 3258023"/>
                <a:gd name="connsiteY40" fmla="*/ 914055 h 1502419"/>
                <a:gd name="connsiteX41" fmla="*/ 2452601 w 3258023"/>
                <a:gd name="connsiteY41" fmla="*/ 862148 h 1502419"/>
                <a:gd name="connsiteX42" fmla="*/ 2462284 w 3258023"/>
                <a:gd name="connsiteY42" fmla="*/ 814613 h 1502419"/>
                <a:gd name="connsiteX43" fmla="*/ 2471966 w 3258023"/>
                <a:gd name="connsiteY43" fmla="*/ 751883 h 1502419"/>
                <a:gd name="connsiteX44" fmla="*/ 2475731 w 3258023"/>
                <a:gd name="connsiteY44" fmla="*/ 708785 h 1502419"/>
                <a:gd name="connsiteX45" fmla="*/ 2473646 w 3258023"/>
                <a:gd name="connsiteY45" fmla="*/ 696615 h 1502419"/>
                <a:gd name="connsiteX46" fmla="*/ 2482588 w 3258023"/>
                <a:gd name="connsiteY46" fmla="*/ 557371 h 1502419"/>
                <a:gd name="connsiteX47" fmla="*/ 2481580 w 3258023"/>
                <a:gd name="connsiteY47" fmla="*/ 515886 h 1502419"/>
                <a:gd name="connsiteX48" fmla="*/ 2478824 w 3258023"/>
                <a:gd name="connsiteY48" fmla="*/ 503785 h 1502419"/>
                <a:gd name="connsiteX49" fmla="*/ 2473579 w 3258023"/>
                <a:gd name="connsiteY49" fmla="*/ 368305 h 1502419"/>
                <a:gd name="connsiteX50" fmla="*/ 2464838 w 3258023"/>
                <a:gd name="connsiteY50" fmla="*/ 259855 h 1502419"/>
                <a:gd name="connsiteX51" fmla="*/ 2470621 w 3258023"/>
                <a:gd name="connsiteY51" fmla="*/ 181055 h 1502419"/>
                <a:gd name="connsiteX52" fmla="*/ 2512374 w 3258023"/>
                <a:gd name="connsiteY52" fmla="*/ 142932 h 1502419"/>
                <a:gd name="connsiteX53" fmla="*/ 2599107 w 3258023"/>
                <a:gd name="connsiteY53" fmla="*/ 137285 h 1502419"/>
                <a:gd name="connsiteX54" fmla="*/ 2618539 w 3258023"/>
                <a:gd name="connsiteY54" fmla="*/ 140781 h 1502419"/>
                <a:gd name="connsiteX55" fmla="*/ 2702179 w 3258023"/>
                <a:gd name="connsiteY55" fmla="*/ 144883 h 1502419"/>
                <a:gd name="connsiteX56" fmla="*/ 2777886 w 3258023"/>
                <a:gd name="connsiteY56" fmla="*/ 168683 h 1502419"/>
                <a:gd name="connsiteX57" fmla="*/ 2792812 w 3258023"/>
                <a:gd name="connsiteY57" fmla="*/ 178635 h 1502419"/>
                <a:gd name="connsiteX58" fmla="*/ 2797788 w 3258023"/>
                <a:gd name="connsiteY58" fmla="*/ 183610 h 1502419"/>
                <a:gd name="connsiteX59" fmla="*/ 2807738 w 3258023"/>
                <a:gd name="connsiteY59" fmla="*/ 183610 h 1502419"/>
                <a:gd name="connsiteX60" fmla="*/ 2803838 w 3258023"/>
                <a:gd name="connsiteY60" fmla="*/ 213059 h 1502419"/>
                <a:gd name="connsiteX61" fmla="*/ 2804511 w 3258023"/>
                <a:gd name="connsiteY61" fmla="*/ 260594 h 1502419"/>
                <a:gd name="connsiteX62" fmla="*/ 2812377 w 3258023"/>
                <a:gd name="connsiteY62" fmla="*/ 288161 h 1502419"/>
                <a:gd name="connsiteX63" fmla="*/ 2810092 w 3258023"/>
                <a:gd name="connsiteY63" fmla="*/ 298045 h 1502419"/>
                <a:gd name="connsiteX64" fmla="*/ 2810092 w 3258023"/>
                <a:gd name="connsiteY64" fmla="*/ 307659 h 1502419"/>
                <a:gd name="connsiteX65" fmla="*/ 2812579 w 3258023"/>
                <a:gd name="connsiteY65" fmla="*/ 317274 h 1502419"/>
                <a:gd name="connsiteX66" fmla="*/ 2808142 w 3258023"/>
                <a:gd name="connsiteY66" fmla="*/ 354589 h 1502419"/>
                <a:gd name="connsiteX67" fmla="*/ 2805250 w 3258023"/>
                <a:gd name="connsiteY67" fmla="*/ 364137 h 1502419"/>
                <a:gd name="connsiteX68" fmla="*/ 2805721 w 3258023"/>
                <a:gd name="connsiteY68" fmla="*/ 374020 h 1502419"/>
                <a:gd name="connsiteX69" fmla="*/ 2808411 w 3258023"/>
                <a:gd name="connsiteY69" fmla="*/ 384577 h 1502419"/>
                <a:gd name="connsiteX70" fmla="*/ 2808411 w 3258023"/>
                <a:gd name="connsiteY70" fmla="*/ 486908 h 1502419"/>
                <a:gd name="connsiteX71" fmla="*/ 2805788 w 3258023"/>
                <a:gd name="connsiteY71" fmla="*/ 497666 h 1502419"/>
                <a:gd name="connsiteX72" fmla="*/ 2804982 w 3258023"/>
                <a:gd name="connsiteY72" fmla="*/ 514542 h 1502419"/>
                <a:gd name="connsiteX73" fmla="*/ 2808344 w 3258023"/>
                <a:gd name="connsiteY73" fmla="*/ 524291 h 1502419"/>
                <a:gd name="connsiteX74" fmla="*/ 2812242 w 3258023"/>
                <a:gd name="connsiteY74" fmla="*/ 556564 h 1502419"/>
                <a:gd name="connsiteX75" fmla="*/ 2810696 w 3258023"/>
                <a:gd name="connsiteY75" fmla="*/ 567658 h 1502419"/>
                <a:gd name="connsiteX76" fmla="*/ 2820512 w 3258023"/>
                <a:gd name="connsiteY76" fmla="*/ 655064 h 1502419"/>
                <a:gd name="connsiteX77" fmla="*/ 2822597 w 3258023"/>
                <a:gd name="connsiteY77" fmla="*/ 661788 h 1502419"/>
                <a:gd name="connsiteX78" fmla="*/ 2824278 w 3258023"/>
                <a:gd name="connsiteY78" fmla="*/ 664947 h 1502419"/>
                <a:gd name="connsiteX79" fmla="*/ 2828178 w 3258023"/>
                <a:gd name="connsiteY79" fmla="*/ 670999 h 1502419"/>
                <a:gd name="connsiteX80" fmla="*/ 2839271 w 3258023"/>
                <a:gd name="connsiteY80" fmla="*/ 713088 h 1502419"/>
                <a:gd name="connsiteX81" fmla="*/ 2845591 w 3258023"/>
                <a:gd name="connsiteY81" fmla="*/ 744016 h 1502419"/>
                <a:gd name="connsiteX82" fmla="*/ 2849087 w 3258023"/>
                <a:gd name="connsiteY82" fmla="*/ 749866 h 1502419"/>
                <a:gd name="connsiteX83" fmla="*/ 2850903 w 3258023"/>
                <a:gd name="connsiteY83" fmla="*/ 752623 h 1502419"/>
                <a:gd name="connsiteX84" fmla="*/ 2854803 w 3258023"/>
                <a:gd name="connsiteY84" fmla="*/ 757866 h 1502419"/>
                <a:gd name="connsiteX85" fmla="*/ 2861930 w 3258023"/>
                <a:gd name="connsiteY85" fmla="*/ 768625 h 1502419"/>
                <a:gd name="connsiteX86" fmla="*/ 2866031 w 3258023"/>
                <a:gd name="connsiteY86" fmla="*/ 777163 h 1502419"/>
                <a:gd name="connsiteX87" fmla="*/ 2869123 w 3258023"/>
                <a:gd name="connsiteY87" fmla="*/ 789400 h 1502419"/>
                <a:gd name="connsiteX88" fmla="*/ 2871814 w 3258023"/>
                <a:gd name="connsiteY88" fmla="*/ 798679 h 1502419"/>
                <a:gd name="connsiteX89" fmla="*/ 2880555 w 3258023"/>
                <a:gd name="connsiteY89" fmla="*/ 827455 h 1502419"/>
                <a:gd name="connsiteX90" fmla="*/ 2885059 w 3258023"/>
                <a:gd name="connsiteY90" fmla="*/ 832296 h 1502419"/>
                <a:gd name="connsiteX91" fmla="*/ 2887413 w 3258023"/>
                <a:gd name="connsiteY91" fmla="*/ 834649 h 1502419"/>
                <a:gd name="connsiteX92" fmla="*/ 2892052 w 3258023"/>
                <a:gd name="connsiteY92" fmla="*/ 839490 h 1502419"/>
                <a:gd name="connsiteX93" fmla="*/ 2913028 w 3258023"/>
                <a:gd name="connsiteY93" fmla="*/ 884336 h 1502419"/>
                <a:gd name="connsiteX94" fmla="*/ 2914978 w 3258023"/>
                <a:gd name="connsiteY94" fmla="*/ 889916 h 1502419"/>
                <a:gd name="connsiteX95" fmla="*/ 2916390 w 3258023"/>
                <a:gd name="connsiteY95" fmla="*/ 892337 h 1502419"/>
                <a:gd name="connsiteX96" fmla="*/ 2920425 w 3258023"/>
                <a:gd name="connsiteY96" fmla="*/ 896304 h 1502419"/>
                <a:gd name="connsiteX97" fmla="*/ 2929502 w 3258023"/>
                <a:gd name="connsiteY97" fmla="*/ 903364 h 1502419"/>
                <a:gd name="connsiteX98" fmla="*/ 2933939 w 3258023"/>
                <a:gd name="connsiteY98" fmla="*/ 907398 h 1502419"/>
                <a:gd name="connsiteX99" fmla="*/ 2936158 w 3258023"/>
                <a:gd name="connsiteY99" fmla="*/ 909482 h 1502419"/>
                <a:gd name="connsiteX100" fmla="*/ 2940595 w 3258023"/>
                <a:gd name="connsiteY100" fmla="*/ 913785 h 1502419"/>
                <a:gd name="connsiteX101" fmla="*/ 2942882 w 3258023"/>
                <a:gd name="connsiteY101" fmla="*/ 916004 h 1502419"/>
                <a:gd name="connsiteX102" fmla="*/ 2947117 w 3258023"/>
                <a:gd name="connsiteY102" fmla="*/ 920912 h 1502419"/>
                <a:gd name="connsiteX103" fmla="*/ 2961572 w 3258023"/>
                <a:gd name="connsiteY103" fmla="*/ 950227 h 1502419"/>
                <a:gd name="connsiteX104" fmla="*/ 2968295 w 3258023"/>
                <a:gd name="connsiteY104" fmla="*/ 956951 h 1502419"/>
                <a:gd name="connsiteX105" fmla="*/ 3000501 w 3258023"/>
                <a:gd name="connsiteY105" fmla="*/ 980684 h 1502419"/>
                <a:gd name="connsiteX106" fmla="*/ 3006352 w 3258023"/>
                <a:gd name="connsiteY106" fmla="*/ 988753 h 1502419"/>
                <a:gd name="connsiteX107" fmla="*/ 3020941 w 3258023"/>
                <a:gd name="connsiteY107" fmla="*/ 1010133 h 1502419"/>
                <a:gd name="connsiteX108" fmla="*/ 3027665 w 3258023"/>
                <a:gd name="connsiteY108" fmla="*/ 1016386 h 1502419"/>
                <a:gd name="connsiteX109" fmla="*/ 3047431 w 3258023"/>
                <a:gd name="connsiteY109" fmla="*/ 1025933 h 1502419"/>
                <a:gd name="connsiteX110" fmla="*/ 3055232 w 3258023"/>
                <a:gd name="connsiteY110" fmla="*/ 1031178 h 1502419"/>
                <a:gd name="connsiteX111" fmla="*/ 3070629 w 3258023"/>
                <a:gd name="connsiteY111" fmla="*/ 1046440 h 1502419"/>
                <a:gd name="connsiteX112" fmla="*/ 3076006 w 3258023"/>
                <a:gd name="connsiteY112" fmla="*/ 1053836 h 1502419"/>
                <a:gd name="connsiteX113" fmla="*/ 3085353 w 3258023"/>
                <a:gd name="connsiteY113" fmla="*/ 1064997 h 1502419"/>
                <a:gd name="connsiteX114" fmla="*/ 3092548 w 3258023"/>
                <a:gd name="connsiteY114" fmla="*/ 1069031 h 1502419"/>
                <a:gd name="connsiteX115" fmla="*/ 3109961 w 3258023"/>
                <a:gd name="connsiteY115" fmla="*/ 1071519 h 1502419"/>
                <a:gd name="connsiteX116" fmla="*/ 3118298 w 3258023"/>
                <a:gd name="connsiteY116" fmla="*/ 1075217 h 1502419"/>
                <a:gd name="connsiteX117" fmla="*/ 3128316 w 3258023"/>
                <a:gd name="connsiteY117" fmla="*/ 1081941 h 1502419"/>
                <a:gd name="connsiteX118" fmla="*/ 3135039 w 3258023"/>
                <a:gd name="connsiteY118" fmla="*/ 1087992 h 1502419"/>
                <a:gd name="connsiteX119" fmla="*/ 3143242 w 3258023"/>
                <a:gd name="connsiteY119" fmla="*/ 1095791 h 1502419"/>
                <a:gd name="connsiteX120" fmla="*/ 3150504 w 3258023"/>
                <a:gd name="connsiteY120" fmla="*/ 1099220 h 1502419"/>
                <a:gd name="connsiteX121" fmla="*/ 3161127 w 3258023"/>
                <a:gd name="connsiteY121" fmla="*/ 1101640 h 1502419"/>
                <a:gd name="connsiteX122" fmla="*/ 3168993 w 3258023"/>
                <a:gd name="connsiteY122" fmla="*/ 1104330 h 1502419"/>
                <a:gd name="connsiteX123" fmla="*/ 3176859 w 3258023"/>
                <a:gd name="connsiteY123" fmla="*/ 1106818 h 1502419"/>
                <a:gd name="connsiteX124" fmla="*/ 3184862 w 3258023"/>
                <a:gd name="connsiteY124" fmla="*/ 1109037 h 1502419"/>
                <a:gd name="connsiteX125" fmla="*/ 3190508 w 3258023"/>
                <a:gd name="connsiteY125" fmla="*/ 1109037 h 1502419"/>
                <a:gd name="connsiteX126" fmla="*/ 3202005 w 3258023"/>
                <a:gd name="connsiteY126" fmla="*/ 1109507 h 1502419"/>
                <a:gd name="connsiteX127" fmla="*/ 3212225 w 3258023"/>
                <a:gd name="connsiteY127" fmla="*/ 1114012 h 1502419"/>
                <a:gd name="connsiteX128" fmla="*/ 3217268 w 3258023"/>
                <a:gd name="connsiteY128" fmla="*/ 1116567 h 1502419"/>
                <a:gd name="connsiteX129" fmla="*/ 3221976 w 3258023"/>
                <a:gd name="connsiteY129" fmla="*/ 1113878 h 1502419"/>
                <a:gd name="connsiteX130" fmla="*/ 3230245 w 3258023"/>
                <a:gd name="connsiteY130" fmla="*/ 1110650 h 1502419"/>
                <a:gd name="connsiteX131" fmla="*/ 3243356 w 3258023"/>
                <a:gd name="connsiteY131" fmla="*/ 1112062 h 1502419"/>
                <a:gd name="connsiteX132" fmla="*/ 3252164 w 3258023"/>
                <a:gd name="connsiteY132" fmla="*/ 1118382 h 1502419"/>
                <a:gd name="connsiteX133" fmla="*/ 3251828 w 3258023"/>
                <a:gd name="connsiteY133" fmla="*/ 1135796 h 1502419"/>
                <a:gd name="connsiteX134" fmla="*/ 2998955 w 3258023"/>
                <a:gd name="connsiteY134" fmla="*/ 1042809 h 1502419"/>
                <a:gd name="connsiteX135" fmla="*/ 2956464 w 3258023"/>
                <a:gd name="connsiteY135" fmla="*/ 1005158 h 1502419"/>
                <a:gd name="connsiteX136" fmla="*/ 2862334 w 3258023"/>
                <a:gd name="connsiteY136" fmla="*/ 875663 h 1502419"/>
                <a:gd name="connsiteX137" fmla="*/ 2784071 w 3258023"/>
                <a:gd name="connsiteY137" fmla="*/ 627699 h 1502419"/>
                <a:gd name="connsiteX138" fmla="*/ 2759800 w 3258023"/>
                <a:gd name="connsiteY138" fmla="*/ 445491 h 1502419"/>
                <a:gd name="connsiteX139" fmla="*/ 2770961 w 3258023"/>
                <a:gd name="connsiteY139" fmla="*/ 251787 h 1502419"/>
                <a:gd name="connsiteX140" fmla="*/ 2775465 w 3258023"/>
                <a:gd name="connsiteY140" fmla="*/ 194704 h 1502419"/>
                <a:gd name="connsiteX141" fmla="*/ 2760875 w 3258023"/>
                <a:gd name="connsiteY141" fmla="*/ 177088 h 1502419"/>
                <a:gd name="connsiteX142" fmla="*/ 2706212 w 3258023"/>
                <a:gd name="connsiteY142" fmla="*/ 175004 h 1502419"/>
                <a:gd name="connsiteX143" fmla="*/ 2654172 w 3258023"/>
                <a:gd name="connsiteY143" fmla="*/ 171911 h 1502419"/>
                <a:gd name="connsiteX144" fmla="*/ 2564818 w 3258023"/>
                <a:gd name="connsiteY144" fmla="*/ 168550 h 1502419"/>
                <a:gd name="connsiteX145" fmla="*/ 2541755 w 3258023"/>
                <a:gd name="connsiteY145" fmla="*/ 170566 h 1502419"/>
                <a:gd name="connsiteX146" fmla="*/ 2524342 w 3258023"/>
                <a:gd name="connsiteY146" fmla="*/ 170029 h 1502419"/>
                <a:gd name="connsiteX147" fmla="*/ 2521786 w 3258023"/>
                <a:gd name="connsiteY147" fmla="*/ 170768 h 1502419"/>
                <a:gd name="connsiteX148" fmla="*/ 2517013 w 3258023"/>
                <a:gd name="connsiteY148" fmla="*/ 172382 h 1502419"/>
                <a:gd name="connsiteX149" fmla="*/ 2512911 w 3258023"/>
                <a:gd name="connsiteY149" fmla="*/ 175071 h 1502419"/>
                <a:gd name="connsiteX150" fmla="*/ 2511432 w 3258023"/>
                <a:gd name="connsiteY150" fmla="*/ 177021 h 1502419"/>
                <a:gd name="connsiteX151" fmla="*/ 2509549 w 3258023"/>
                <a:gd name="connsiteY151" fmla="*/ 184552 h 1502419"/>
                <a:gd name="connsiteX152" fmla="*/ 2509549 w 3258023"/>
                <a:gd name="connsiteY152" fmla="*/ 193628 h 1502419"/>
                <a:gd name="connsiteX153" fmla="*/ 2509549 w 3258023"/>
                <a:gd name="connsiteY153" fmla="*/ 213799 h 1502419"/>
                <a:gd name="connsiteX154" fmla="*/ 2509549 w 3258023"/>
                <a:gd name="connsiteY154" fmla="*/ 231750 h 1502419"/>
                <a:gd name="connsiteX155" fmla="*/ 2512307 w 3258023"/>
                <a:gd name="connsiteY155" fmla="*/ 267722 h 1502419"/>
                <a:gd name="connsiteX156" fmla="*/ 2513988 w 3258023"/>
                <a:gd name="connsiteY156" fmla="*/ 274848 h 1502419"/>
                <a:gd name="connsiteX157" fmla="*/ 2514592 w 3258023"/>
                <a:gd name="connsiteY157" fmla="*/ 289573 h 1502419"/>
                <a:gd name="connsiteX158" fmla="*/ 2518828 w 3258023"/>
                <a:gd name="connsiteY158" fmla="*/ 323191 h 1502419"/>
                <a:gd name="connsiteX159" fmla="*/ 2519367 w 3258023"/>
                <a:gd name="connsiteY159" fmla="*/ 331191 h 1502419"/>
                <a:gd name="connsiteX160" fmla="*/ 2524208 w 3258023"/>
                <a:gd name="connsiteY160" fmla="*/ 376912 h 1502419"/>
                <a:gd name="connsiteX161" fmla="*/ 2534830 w 3258023"/>
                <a:gd name="connsiteY161" fmla="*/ 574650 h 1502419"/>
                <a:gd name="connsiteX162" fmla="*/ 2519971 w 3258023"/>
                <a:gd name="connsiteY162" fmla="*/ 736620 h 1502419"/>
                <a:gd name="connsiteX163" fmla="*/ 2515063 w 3258023"/>
                <a:gd name="connsiteY163" fmla="*/ 760892 h 1502419"/>
                <a:gd name="connsiteX164" fmla="*/ 2425505 w 3258023"/>
                <a:gd name="connsiteY164" fmla="*/ 1076898 h 1502419"/>
                <a:gd name="connsiteX165" fmla="*/ 2388258 w 3258023"/>
                <a:gd name="connsiteY165" fmla="*/ 1149311 h 1502419"/>
                <a:gd name="connsiteX166" fmla="*/ 2384089 w 3258023"/>
                <a:gd name="connsiteY166" fmla="*/ 1155496 h 1502419"/>
                <a:gd name="connsiteX167" fmla="*/ 1988408 w 3258023"/>
                <a:gd name="connsiteY167" fmla="*/ 1438893 h 1502419"/>
                <a:gd name="connsiteX168" fmla="*/ 1575853 w 3258023"/>
                <a:gd name="connsiteY168" fmla="*/ 1502094 h 1502419"/>
                <a:gd name="connsiteX169" fmla="*/ 1143126 w 3258023"/>
                <a:gd name="connsiteY169" fmla="*/ 1435733 h 1502419"/>
                <a:gd name="connsiteX170" fmla="*/ 1133714 w 3258023"/>
                <a:gd name="connsiteY170" fmla="*/ 1432506 h 1502419"/>
                <a:gd name="connsiteX171" fmla="*/ 886691 w 3258023"/>
                <a:gd name="connsiteY171" fmla="*/ 1301330 h 1502419"/>
                <a:gd name="connsiteX172" fmla="*/ 859797 w 3258023"/>
                <a:gd name="connsiteY172" fmla="*/ 1279074 h 1502419"/>
                <a:gd name="connsiteX173" fmla="*/ 705895 w 3258023"/>
                <a:gd name="connsiteY173" fmla="*/ 1066275 h 1502419"/>
                <a:gd name="connsiteX174" fmla="*/ 691507 w 3258023"/>
                <a:gd name="connsiteY174" fmla="*/ 1037297 h 1502419"/>
                <a:gd name="connsiteX175" fmla="*/ 690432 w 3258023"/>
                <a:gd name="connsiteY175" fmla="*/ 1016252 h 1502419"/>
                <a:gd name="connsiteX176" fmla="*/ 693188 w 3258023"/>
                <a:gd name="connsiteY176" fmla="*/ 987207 h 1502419"/>
                <a:gd name="connsiteX177" fmla="*/ 662259 w 3258023"/>
                <a:gd name="connsiteY177" fmla="*/ 748185 h 1502419"/>
                <a:gd name="connsiteX178" fmla="*/ 633484 w 3258023"/>
                <a:gd name="connsiteY178" fmla="*/ 423505 h 1502419"/>
                <a:gd name="connsiteX179" fmla="*/ 607396 w 3258023"/>
                <a:gd name="connsiteY179" fmla="*/ 238743 h 1502419"/>
                <a:gd name="connsiteX180" fmla="*/ 480187 w 3258023"/>
                <a:gd name="connsiteY180" fmla="*/ 127872 h 1502419"/>
                <a:gd name="connsiteX181" fmla="*/ 395739 w 3258023"/>
                <a:gd name="connsiteY181" fmla="*/ 125250 h 1502419"/>
                <a:gd name="connsiteX182" fmla="*/ 224020 w 3258023"/>
                <a:gd name="connsiteY182" fmla="*/ 98355 h 1502419"/>
                <a:gd name="connsiteX183" fmla="*/ 6715 w 3258023"/>
                <a:gd name="connsiteY183" fmla="*/ 6983 h 1502419"/>
                <a:gd name="connsiteX184" fmla="*/ -2697 w 3258023"/>
                <a:gd name="connsiteY184" fmla="*/ -212 h 150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3258023" h="1502419">
                  <a:moveTo>
                    <a:pt x="-2697" y="-212"/>
                  </a:moveTo>
                  <a:cubicBezTo>
                    <a:pt x="9002" y="-1220"/>
                    <a:pt x="18146" y="5369"/>
                    <a:pt x="27087" y="10950"/>
                  </a:cubicBezTo>
                  <a:cubicBezTo>
                    <a:pt x="63059" y="33608"/>
                    <a:pt x="102325" y="48803"/>
                    <a:pt x="141724" y="64133"/>
                  </a:cubicBezTo>
                  <a:cubicBezTo>
                    <a:pt x="189327" y="83093"/>
                    <a:pt x="238744" y="97213"/>
                    <a:pt x="289171" y="106222"/>
                  </a:cubicBezTo>
                  <a:cubicBezTo>
                    <a:pt x="325680" y="112609"/>
                    <a:pt x="361987" y="121216"/>
                    <a:pt x="399639" y="118728"/>
                  </a:cubicBezTo>
                  <a:cubicBezTo>
                    <a:pt x="433525" y="116845"/>
                    <a:pt x="467546" y="118661"/>
                    <a:pt x="501029" y="123972"/>
                  </a:cubicBezTo>
                  <a:cubicBezTo>
                    <a:pt x="544934" y="130696"/>
                    <a:pt x="596839" y="160615"/>
                    <a:pt x="608606" y="216689"/>
                  </a:cubicBezTo>
                  <a:cubicBezTo>
                    <a:pt x="613246" y="238407"/>
                    <a:pt x="620170" y="259720"/>
                    <a:pt x="621583" y="282043"/>
                  </a:cubicBezTo>
                  <a:cubicBezTo>
                    <a:pt x="621918" y="298179"/>
                    <a:pt x="632878" y="312164"/>
                    <a:pt x="648477" y="316400"/>
                  </a:cubicBezTo>
                  <a:cubicBezTo>
                    <a:pt x="696752" y="333477"/>
                    <a:pt x="744153" y="332805"/>
                    <a:pt x="790612" y="310349"/>
                  </a:cubicBezTo>
                  <a:cubicBezTo>
                    <a:pt x="795856" y="307861"/>
                    <a:pt x="800899" y="304902"/>
                    <a:pt x="806278" y="302684"/>
                  </a:cubicBezTo>
                  <a:cubicBezTo>
                    <a:pt x="819725" y="297103"/>
                    <a:pt x="824768" y="299726"/>
                    <a:pt x="825237" y="314652"/>
                  </a:cubicBezTo>
                  <a:cubicBezTo>
                    <a:pt x="827322" y="380878"/>
                    <a:pt x="841173" y="445491"/>
                    <a:pt x="851595" y="510441"/>
                  </a:cubicBezTo>
                  <a:cubicBezTo>
                    <a:pt x="857713" y="548563"/>
                    <a:pt x="870689" y="585609"/>
                    <a:pt x="880439" y="623195"/>
                  </a:cubicBezTo>
                  <a:cubicBezTo>
                    <a:pt x="894961" y="679134"/>
                    <a:pt x="907735" y="735612"/>
                    <a:pt x="930260" y="789198"/>
                  </a:cubicBezTo>
                  <a:cubicBezTo>
                    <a:pt x="957827" y="855089"/>
                    <a:pt x="990772" y="917550"/>
                    <a:pt x="1037836" y="972079"/>
                  </a:cubicBezTo>
                  <a:cubicBezTo>
                    <a:pt x="1051283" y="987744"/>
                    <a:pt x="1064730" y="1003477"/>
                    <a:pt x="1079656" y="1017798"/>
                  </a:cubicBezTo>
                  <a:cubicBezTo>
                    <a:pt x="1088263" y="1024858"/>
                    <a:pt x="1091557" y="1036557"/>
                    <a:pt x="1087859" y="1047045"/>
                  </a:cubicBezTo>
                  <a:cubicBezTo>
                    <a:pt x="1078379" y="1076024"/>
                    <a:pt x="1086178" y="1101170"/>
                    <a:pt x="1105408" y="1122887"/>
                  </a:cubicBezTo>
                  <a:cubicBezTo>
                    <a:pt x="1115561" y="1134384"/>
                    <a:pt x="1117711" y="1149378"/>
                    <a:pt x="1127394" y="1161345"/>
                  </a:cubicBezTo>
                  <a:cubicBezTo>
                    <a:pt x="1147967" y="1186559"/>
                    <a:pt x="1176811" y="1193955"/>
                    <a:pt x="1205184" y="1202090"/>
                  </a:cubicBezTo>
                  <a:cubicBezTo>
                    <a:pt x="1245525" y="1213722"/>
                    <a:pt x="1285867" y="1226093"/>
                    <a:pt x="1327217" y="1234296"/>
                  </a:cubicBezTo>
                  <a:cubicBezTo>
                    <a:pt x="1363658" y="1241557"/>
                    <a:pt x="1400570" y="1244650"/>
                    <a:pt x="1437213" y="1249827"/>
                  </a:cubicBezTo>
                  <a:cubicBezTo>
                    <a:pt x="1488515" y="1257156"/>
                    <a:pt x="1539814" y="1252719"/>
                    <a:pt x="1591049" y="1254130"/>
                  </a:cubicBezTo>
                  <a:cubicBezTo>
                    <a:pt x="1630649" y="1254400"/>
                    <a:pt x="1670252" y="1251373"/>
                    <a:pt x="1709314" y="1244986"/>
                  </a:cubicBezTo>
                  <a:cubicBezTo>
                    <a:pt x="1721888" y="1244112"/>
                    <a:pt x="1734462" y="1244112"/>
                    <a:pt x="1747034" y="1244986"/>
                  </a:cubicBezTo>
                  <a:cubicBezTo>
                    <a:pt x="1749051" y="1255542"/>
                    <a:pt x="1743201" y="1263611"/>
                    <a:pt x="1740311" y="1271276"/>
                  </a:cubicBezTo>
                  <a:cubicBezTo>
                    <a:pt x="1713618" y="1334947"/>
                    <a:pt x="1719467" y="1407696"/>
                    <a:pt x="1756044" y="1466258"/>
                  </a:cubicBezTo>
                  <a:cubicBezTo>
                    <a:pt x="1764247" y="1478764"/>
                    <a:pt x="1777088" y="1474259"/>
                    <a:pt x="1787779" y="1472175"/>
                  </a:cubicBezTo>
                  <a:cubicBezTo>
                    <a:pt x="1804722" y="1468880"/>
                    <a:pt x="1822001" y="1466526"/>
                    <a:pt x="1838742" y="1462829"/>
                  </a:cubicBezTo>
                  <a:cubicBezTo>
                    <a:pt x="1887892" y="1452071"/>
                    <a:pt x="1938049" y="1446692"/>
                    <a:pt x="1986660" y="1433783"/>
                  </a:cubicBezTo>
                  <a:cubicBezTo>
                    <a:pt x="2035742" y="1421614"/>
                    <a:pt x="2083143" y="1403527"/>
                    <a:pt x="2127854" y="1379995"/>
                  </a:cubicBezTo>
                  <a:cubicBezTo>
                    <a:pt x="2139890" y="1373271"/>
                    <a:pt x="2157439" y="1369439"/>
                    <a:pt x="2155489" y="1349268"/>
                  </a:cubicBezTo>
                  <a:cubicBezTo>
                    <a:pt x="2165035" y="1338847"/>
                    <a:pt x="2176130" y="1329972"/>
                    <a:pt x="2188366" y="1322912"/>
                  </a:cubicBezTo>
                  <a:cubicBezTo>
                    <a:pt x="2204100" y="1312759"/>
                    <a:pt x="2212840" y="1296018"/>
                    <a:pt x="2225145" y="1283916"/>
                  </a:cubicBezTo>
                  <a:cubicBezTo>
                    <a:pt x="2260309" y="1248348"/>
                    <a:pt x="2289086" y="1208477"/>
                    <a:pt x="2319274" y="1169145"/>
                  </a:cubicBezTo>
                  <a:cubicBezTo>
                    <a:pt x="2334335" y="1149512"/>
                    <a:pt x="2353765" y="1134990"/>
                    <a:pt x="2355110" y="1106818"/>
                  </a:cubicBezTo>
                  <a:cubicBezTo>
                    <a:pt x="2356119" y="1087118"/>
                    <a:pt x="2371986" y="1073200"/>
                    <a:pt x="2384829" y="1059081"/>
                  </a:cubicBezTo>
                  <a:cubicBezTo>
                    <a:pt x="2397670" y="1044961"/>
                    <a:pt x="2404259" y="1032657"/>
                    <a:pt x="2402982" y="1014638"/>
                  </a:cubicBezTo>
                  <a:cubicBezTo>
                    <a:pt x="2401503" y="994468"/>
                    <a:pt x="2410377" y="977524"/>
                    <a:pt x="2422547" y="962329"/>
                  </a:cubicBezTo>
                  <a:cubicBezTo>
                    <a:pt x="2434111" y="949017"/>
                    <a:pt x="2439827" y="931603"/>
                    <a:pt x="2438348" y="914055"/>
                  </a:cubicBezTo>
                  <a:cubicBezTo>
                    <a:pt x="2437204" y="895632"/>
                    <a:pt x="2442246" y="877411"/>
                    <a:pt x="2452601" y="862148"/>
                  </a:cubicBezTo>
                  <a:cubicBezTo>
                    <a:pt x="2461948" y="848231"/>
                    <a:pt x="2465444" y="831086"/>
                    <a:pt x="2462284" y="814613"/>
                  </a:cubicBezTo>
                  <a:cubicBezTo>
                    <a:pt x="2458182" y="793232"/>
                    <a:pt x="2461544" y="771045"/>
                    <a:pt x="2471966" y="751883"/>
                  </a:cubicBezTo>
                  <a:cubicBezTo>
                    <a:pt x="2479562" y="738772"/>
                    <a:pt x="2480974" y="722972"/>
                    <a:pt x="2475731" y="708785"/>
                  </a:cubicBezTo>
                  <a:cubicBezTo>
                    <a:pt x="2473916" y="705019"/>
                    <a:pt x="2473175" y="700784"/>
                    <a:pt x="2473646" y="696615"/>
                  </a:cubicBezTo>
                  <a:cubicBezTo>
                    <a:pt x="2486353" y="650761"/>
                    <a:pt x="2476470" y="603494"/>
                    <a:pt x="2482588" y="557371"/>
                  </a:cubicBezTo>
                  <a:cubicBezTo>
                    <a:pt x="2484470" y="543184"/>
                    <a:pt x="2487228" y="529603"/>
                    <a:pt x="2481580" y="515886"/>
                  </a:cubicBezTo>
                  <a:cubicBezTo>
                    <a:pt x="2479697" y="512122"/>
                    <a:pt x="2478756" y="507953"/>
                    <a:pt x="2478824" y="503785"/>
                  </a:cubicBezTo>
                  <a:cubicBezTo>
                    <a:pt x="2484201" y="458401"/>
                    <a:pt x="2474856" y="413487"/>
                    <a:pt x="2473579" y="368305"/>
                  </a:cubicBezTo>
                  <a:cubicBezTo>
                    <a:pt x="2472570" y="331998"/>
                    <a:pt x="2469679" y="295825"/>
                    <a:pt x="2464838" y="259855"/>
                  </a:cubicBezTo>
                  <a:cubicBezTo>
                    <a:pt x="2461948" y="233431"/>
                    <a:pt x="2463965" y="206739"/>
                    <a:pt x="2470621" y="181055"/>
                  </a:cubicBezTo>
                  <a:cubicBezTo>
                    <a:pt x="2475260" y="160885"/>
                    <a:pt x="2491867" y="145757"/>
                    <a:pt x="2512374" y="142932"/>
                  </a:cubicBezTo>
                  <a:cubicBezTo>
                    <a:pt x="2540949" y="137688"/>
                    <a:pt x="2570061" y="135739"/>
                    <a:pt x="2599107" y="137285"/>
                  </a:cubicBezTo>
                  <a:cubicBezTo>
                    <a:pt x="2605763" y="137083"/>
                    <a:pt x="2612352" y="138294"/>
                    <a:pt x="2618539" y="140781"/>
                  </a:cubicBezTo>
                  <a:cubicBezTo>
                    <a:pt x="2644423" y="154497"/>
                    <a:pt x="2675083" y="156044"/>
                    <a:pt x="2702179" y="144883"/>
                  </a:cubicBezTo>
                  <a:cubicBezTo>
                    <a:pt x="2731560" y="134326"/>
                    <a:pt x="2757312" y="145689"/>
                    <a:pt x="2777886" y="168683"/>
                  </a:cubicBezTo>
                  <a:cubicBezTo>
                    <a:pt x="2781315" y="174264"/>
                    <a:pt x="2787568" y="175407"/>
                    <a:pt x="2792812" y="178635"/>
                  </a:cubicBezTo>
                  <a:cubicBezTo>
                    <a:pt x="2794224" y="180517"/>
                    <a:pt x="2796241" y="181862"/>
                    <a:pt x="2797788" y="183610"/>
                  </a:cubicBezTo>
                  <a:lnTo>
                    <a:pt x="2807738" y="183610"/>
                  </a:lnTo>
                  <a:cubicBezTo>
                    <a:pt x="2815537" y="194637"/>
                    <a:pt x="2809554" y="204116"/>
                    <a:pt x="2803838" y="213059"/>
                  </a:cubicBezTo>
                  <a:cubicBezTo>
                    <a:pt x="2793484" y="229262"/>
                    <a:pt x="2792072" y="244592"/>
                    <a:pt x="2804511" y="260594"/>
                  </a:cubicBezTo>
                  <a:cubicBezTo>
                    <a:pt x="2810898" y="268259"/>
                    <a:pt x="2813721" y="278277"/>
                    <a:pt x="2812377" y="288161"/>
                  </a:cubicBezTo>
                  <a:cubicBezTo>
                    <a:pt x="2811773" y="291522"/>
                    <a:pt x="2811033" y="294817"/>
                    <a:pt x="2810092" y="298045"/>
                  </a:cubicBezTo>
                  <a:cubicBezTo>
                    <a:pt x="2809621" y="301205"/>
                    <a:pt x="2809621" y="304499"/>
                    <a:pt x="2810092" y="307659"/>
                  </a:cubicBezTo>
                  <a:cubicBezTo>
                    <a:pt x="2810898" y="310886"/>
                    <a:pt x="2811840" y="314382"/>
                    <a:pt x="2812579" y="317274"/>
                  </a:cubicBezTo>
                  <a:cubicBezTo>
                    <a:pt x="2814664" y="329914"/>
                    <a:pt x="2813117" y="342823"/>
                    <a:pt x="2808142" y="354589"/>
                  </a:cubicBezTo>
                  <a:cubicBezTo>
                    <a:pt x="2806998" y="357682"/>
                    <a:pt x="2805990" y="360910"/>
                    <a:pt x="2805250" y="364137"/>
                  </a:cubicBezTo>
                  <a:cubicBezTo>
                    <a:pt x="2804915" y="367431"/>
                    <a:pt x="2805049" y="370793"/>
                    <a:pt x="2805721" y="374020"/>
                  </a:cubicBezTo>
                  <a:cubicBezTo>
                    <a:pt x="2806663" y="377517"/>
                    <a:pt x="2807671" y="380744"/>
                    <a:pt x="2808411" y="384577"/>
                  </a:cubicBezTo>
                  <a:cubicBezTo>
                    <a:pt x="2809823" y="418732"/>
                    <a:pt x="2806798" y="452820"/>
                    <a:pt x="2808411" y="486908"/>
                  </a:cubicBezTo>
                  <a:cubicBezTo>
                    <a:pt x="2807738" y="490539"/>
                    <a:pt x="2806730" y="494102"/>
                    <a:pt x="2805788" y="497666"/>
                  </a:cubicBezTo>
                  <a:cubicBezTo>
                    <a:pt x="2804376" y="503179"/>
                    <a:pt x="2804040" y="508895"/>
                    <a:pt x="2804982" y="514542"/>
                  </a:cubicBezTo>
                  <a:cubicBezTo>
                    <a:pt x="2805855" y="517837"/>
                    <a:pt x="2806998" y="521131"/>
                    <a:pt x="2808344" y="524291"/>
                  </a:cubicBezTo>
                  <a:cubicBezTo>
                    <a:pt x="2813185" y="534309"/>
                    <a:pt x="2814596" y="545672"/>
                    <a:pt x="2812242" y="556564"/>
                  </a:cubicBezTo>
                  <a:cubicBezTo>
                    <a:pt x="2811638" y="560195"/>
                    <a:pt x="2810965" y="563893"/>
                    <a:pt x="2810696" y="567658"/>
                  </a:cubicBezTo>
                  <a:cubicBezTo>
                    <a:pt x="2817689" y="596233"/>
                    <a:pt x="2820983" y="625615"/>
                    <a:pt x="2820512" y="655064"/>
                  </a:cubicBezTo>
                  <a:cubicBezTo>
                    <a:pt x="2821185" y="657350"/>
                    <a:pt x="2821791" y="659703"/>
                    <a:pt x="2822597" y="661788"/>
                  </a:cubicBezTo>
                  <a:cubicBezTo>
                    <a:pt x="2823203" y="662796"/>
                    <a:pt x="2823674" y="663871"/>
                    <a:pt x="2824278" y="664947"/>
                  </a:cubicBezTo>
                  <a:cubicBezTo>
                    <a:pt x="2824884" y="666023"/>
                    <a:pt x="2826901" y="668981"/>
                    <a:pt x="2828178" y="670999"/>
                  </a:cubicBezTo>
                  <a:cubicBezTo>
                    <a:pt x="2836650" y="683303"/>
                    <a:pt x="2840548" y="698229"/>
                    <a:pt x="2839271" y="713088"/>
                  </a:cubicBezTo>
                  <a:cubicBezTo>
                    <a:pt x="2838533" y="723778"/>
                    <a:pt x="2840683" y="734468"/>
                    <a:pt x="2845591" y="744016"/>
                  </a:cubicBezTo>
                  <a:cubicBezTo>
                    <a:pt x="2846802" y="745899"/>
                    <a:pt x="2847945" y="747916"/>
                    <a:pt x="2849087" y="749866"/>
                  </a:cubicBezTo>
                  <a:lnTo>
                    <a:pt x="2850903" y="752623"/>
                  </a:lnTo>
                  <a:cubicBezTo>
                    <a:pt x="2852314" y="754303"/>
                    <a:pt x="2853526" y="756052"/>
                    <a:pt x="2854803" y="757866"/>
                  </a:cubicBezTo>
                  <a:cubicBezTo>
                    <a:pt x="2857424" y="761295"/>
                    <a:pt x="2859778" y="764859"/>
                    <a:pt x="2861930" y="768625"/>
                  </a:cubicBezTo>
                  <a:cubicBezTo>
                    <a:pt x="2863544" y="771313"/>
                    <a:pt x="2864956" y="774205"/>
                    <a:pt x="2866031" y="777163"/>
                  </a:cubicBezTo>
                  <a:cubicBezTo>
                    <a:pt x="2867242" y="781198"/>
                    <a:pt x="2868317" y="785299"/>
                    <a:pt x="2869123" y="789400"/>
                  </a:cubicBezTo>
                  <a:cubicBezTo>
                    <a:pt x="2869998" y="792425"/>
                    <a:pt x="2870939" y="795519"/>
                    <a:pt x="2871814" y="798679"/>
                  </a:cubicBezTo>
                  <a:cubicBezTo>
                    <a:pt x="2874033" y="808495"/>
                    <a:pt x="2873023" y="819252"/>
                    <a:pt x="2880555" y="827455"/>
                  </a:cubicBezTo>
                  <a:cubicBezTo>
                    <a:pt x="2882101" y="829002"/>
                    <a:pt x="2883580" y="830683"/>
                    <a:pt x="2885059" y="832296"/>
                  </a:cubicBezTo>
                  <a:lnTo>
                    <a:pt x="2887413" y="834649"/>
                  </a:lnTo>
                  <a:cubicBezTo>
                    <a:pt x="2889026" y="836196"/>
                    <a:pt x="2890573" y="837876"/>
                    <a:pt x="2892052" y="839490"/>
                  </a:cubicBezTo>
                  <a:cubicBezTo>
                    <a:pt x="2903077" y="852198"/>
                    <a:pt x="2910339" y="867729"/>
                    <a:pt x="2913028" y="884336"/>
                  </a:cubicBezTo>
                  <a:cubicBezTo>
                    <a:pt x="2913701" y="886152"/>
                    <a:pt x="2914240" y="888101"/>
                    <a:pt x="2914978" y="889916"/>
                  </a:cubicBezTo>
                  <a:cubicBezTo>
                    <a:pt x="2915449" y="890656"/>
                    <a:pt x="2915920" y="891530"/>
                    <a:pt x="2916390" y="892337"/>
                  </a:cubicBezTo>
                  <a:cubicBezTo>
                    <a:pt x="2917669" y="893749"/>
                    <a:pt x="2919013" y="895094"/>
                    <a:pt x="2920425" y="896304"/>
                  </a:cubicBezTo>
                  <a:cubicBezTo>
                    <a:pt x="2923450" y="898590"/>
                    <a:pt x="2926610" y="900809"/>
                    <a:pt x="2929502" y="903364"/>
                  </a:cubicBezTo>
                  <a:cubicBezTo>
                    <a:pt x="2931048" y="904574"/>
                    <a:pt x="2932527" y="905918"/>
                    <a:pt x="2933939" y="907398"/>
                  </a:cubicBezTo>
                  <a:lnTo>
                    <a:pt x="2936158" y="909482"/>
                  </a:lnTo>
                  <a:cubicBezTo>
                    <a:pt x="2937705" y="910827"/>
                    <a:pt x="2939116" y="912306"/>
                    <a:pt x="2940595" y="913785"/>
                  </a:cubicBezTo>
                  <a:lnTo>
                    <a:pt x="2942882" y="916004"/>
                  </a:lnTo>
                  <a:cubicBezTo>
                    <a:pt x="2944428" y="917550"/>
                    <a:pt x="2945840" y="919164"/>
                    <a:pt x="2947117" y="920912"/>
                  </a:cubicBezTo>
                  <a:cubicBezTo>
                    <a:pt x="2954177" y="929585"/>
                    <a:pt x="2956866" y="940410"/>
                    <a:pt x="2961572" y="950227"/>
                  </a:cubicBezTo>
                  <a:cubicBezTo>
                    <a:pt x="2963387" y="952849"/>
                    <a:pt x="2965674" y="955135"/>
                    <a:pt x="2968295" y="956951"/>
                  </a:cubicBezTo>
                  <a:cubicBezTo>
                    <a:pt x="2979861" y="963674"/>
                    <a:pt x="2992972" y="968380"/>
                    <a:pt x="3000501" y="980684"/>
                  </a:cubicBezTo>
                  <a:cubicBezTo>
                    <a:pt x="3002451" y="983374"/>
                    <a:pt x="3004334" y="986131"/>
                    <a:pt x="3006352" y="988753"/>
                  </a:cubicBezTo>
                  <a:cubicBezTo>
                    <a:pt x="3011933" y="995409"/>
                    <a:pt x="3016773" y="1002536"/>
                    <a:pt x="3020941" y="1010133"/>
                  </a:cubicBezTo>
                  <a:cubicBezTo>
                    <a:pt x="3022757" y="1012621"/>
                    <a:pt x="3025043" y="1014706"/>
                    <a:pt x="3027665" y="1016386"/>
                  </a:cubicBezTo>
                  <a:cubicBezTo>
                    <a:pt x="3034455" y="1019143"/>
                    <a:pt x="3041044" y="1022370"/>
                    <a:pt x="3047431" y="1025933"/>
                  </a:cubicBezTo>
                  <a:cubicBezTo>
                    <a:pt x="3050055" y="1027614"/>
                    <a:pt x="3052609" y="1029430"/>
                    <a:pt x="3055232" y="1031178"/>
                  </a:cubicBezTo>
                  <a:cubicBezTo>
                    <a:pt x="3061484" y="1035011"/>
                    <a:pt x="3066729" y="1040254"/>
                    <a:pt x="3070629" y="1046440"/>
                  </a:cubicBezTo>
                  <a:cubicBezTo>
                    <a:pt x="3072377" y="1048928"/>
                    <a:pt x="3074125" y="1051416"/>
                    <a:pt x="3076006" y="1053836"/>
                  </a:cubicBezTo>
                  <a:cubicBezTo>
                    <a:pt x="3079168" y="1057534"/>
                    <a:pt x="3082193" y="1061366"/>
                    <a:pt x="3085353" y="1064997"/>
                  </a:cubicBezTo>
                  <a:cubicBezTo>
                    <a:pt x="3087438" y="1066880"/>
                    <a:pt x="3089857" y="1068225"/>
                    <a:pt x="3092548" y="1069031"/>
                  </a:cubicBezTo>
                  <a:cubicBezTo>
                    <a:pt x="3098396" y="1069503"/>
                    <a:pt x="3104179" y="1070377"/>
                    <a:pt x="3109961" y="1071519"/>
                  </a:cubicBezTo>
                  <a:cubicBezTo>
                    <a:pt x="3112851" y="1072460"/>
                    <a:pt x="3115676" y="1073671"/>
                    <a:pt x="3118298" y="1075217"/>
                  </a:cubicBezTo>
                  <a:cubicBezTo>
                    <a:pt x="3121861" y="1077100"/>
                    <a:pt x="3125223" y="1079319"/>
                    <a:pt x="3128316" y="1081941"/>
                  </a:cubicBezTo>
                  <a:cubicBezTo>
                    <a:pt x="3130670" y="1083824"/>
                    <a:pt x="3132889" y="1085840"/>
                    <a:pt x="3135039" y="1087992"/>
                  </a:cubicBezTo>
                  <a:cubicBezTo>
                    <a:pt x="3137797" y="1090615"/>
                    <a:pt x="3140351" y="1093371"/>
                    <a:pt x="3143242" y="1095791"/>
                  </a:cubicBezTo>
                  <a:cubicBezTo>
                    <a:pt x="3145461" y="1097271"/>
                    <a:pt x="3147950" y="1098413"/>
                    <a:pt x="3150504" y="1099220"/>
                  </a:cubicBezTo>
                  <a:cubicBezTo>
                    <a:pt x="3154067" y="1099959"/>
                    <a:pt x="3157698" y="1100565"/>
                    <a:pt x="3161127" y="1101640"/>
                  </a:cubicBezTo>
                  <a:lnTo>
                    <a:pt x="3168993" y="1104330"/>
                  </a:lnTo>
                  <a:cubicBezTo>
                    <a:pt x="3171682" y="1105002"/>
                    <a:pt x="3174305" y="1105876"/>
                    <a:pt x="3176859" y="1106818"/>
                  </a:cubicBezTo>
                  <a:cubicBezTo>
                    <a:pt x="3179482" y="1107759"/>
                    <a:pt x="3182104" y="1108566"/>
                    <a:pt x="3184862" y="1109037"/>
                  </a:cubicBezTo>
                  <a:lnTo>
                    <a:pt x="3190508" y="1109037"/>
                  </a:lnTo>
                  <a:cubicBezTo>
                    <a:pt x="3194341" y="1109037"/>
                    <a:pt x="3198174" y="1109037"/>
                    <a:pt x="3202005" y="1109507"/>
                  </a:cubicBezTo>
                  <a:cubicBezTo>
                    <a:pt x="3205838" y="1109844"/>
                    <a:pt x="3209402" y="1111390"/>
                    <a:pt x="3212225" y="1114012"/>
                  </a:cubicBezTo>
                  <a:cubicBezTo>
                    <a:pt x="3213906" y="1114886"/>
                    <a:pt x="3213571" y="1119391"/>
                    <a:pt x="3217268" y="1116567"/>
                  </a:cubicBezTo>
                  <a:cubicBezTo>
                    <a:pt x="3218747" y="1115559"/>
                    <a:pt x="3220362" y="1114617"/>
                    <a:pt x="3221976" y="1113878"/>
                  </a:cubicBezTo>
                  <a:cubicBezTo>
                    <a:pt x="3224597" y="1112466"/>
                    <a:pt x="3227353" y="1111323"/>
                    <a:pt x="3230245" y="1110650"/>
                  </a:cubicBezTo>
                  <a:cubicBezTo>
                    <a:pt x="3234682" y="1109844"/>
                    <a:pt x="3239187" y="1110381"/>
                    <a:pt x="3243356" y="1112062"/>
                  </a:cubicBezTo>
                  <a:cubicBezTo>
                    <a:pt x="3246718" y="1113541"/>
                    <a:pt x="3249743" y="1115693"/>
                    <a:pt x="3252164" y="1118382"/>
                  </a:cubicBezTo>
                  <a:cubicBezTo>
                    <a:pt x="3256534" y="1123425"/>
                    <a:pt x="3256332" y="1130956"/>
                    <a:pt x="3251828" y="1135796"/>
                  </a:cubicBezTo>
                  <a:cubicBezTo>
                    <a:pt x="3157698" y="1131896"/>
                    <a:pt x="3067467" y="1117105"/>
                    <a:pt x="2998955" y="1042809"/>
                  </a:cubicBezTo>
                  <a:cubicBezTo>
                    <a:pt x="2986114" y="1028959"/>
                    <a:pt x="2969103" y="1019412"/>
                    <a:pt x="2956464" y="1005158"/>
                  </a:cubicBezTo>
                  <a:cubicBezTo>
                    <a:pt x="2922240" y="964077"/>
                    <a:pt x="2886471" y="924140"/>
                    <a:pt x="2862334" y="875663"/>
                  </a:cubicBezTo>
                  <a:cubicBezTo>
                    <a:pt x="2824816" y="797065"/>
                    <a:pt x="2798461" y="713626"/>
                    <a:pt x="2784071" y="627699"/>
                  </a:cubicBezTo>
                  <a:cubicBezTo>
                    <a:pt x="2774659" y="567187"/>
                    <a:pt x="2760606" y="507079"/>
                    <a:pt x="2759800" y="445491"/>
                  </a:cubicBezTo>
                  <a:cubicBezTo>
                    <a:pt x="2758993" y="380676"/>
                    <a:pt x="2766053" y="316265"/>
                    <a:pt x="2770961" y="251787"/>
                  </a:cubicBezTo>
                  <a:cubicBezTo>
                    <a:pt x="2772372" y="232759"/>
                    <a:pt x="2773313" y="213664"/>
                    <a:pt x="2775465" y="194704"/>
                  </a:cubicBezTo>
                  <a:cubicBezTo>
                    <a:pt x="2776809" y="182871"/>
                    <a:pt x="2772305" y="177559"/>
                    <a:pt x="2760875" y="177088"/>
                  </a:cubicBezTo>
                  <a:cubicBezTo>
                    <a:pt x="2742655" y="176281"/>
                    <a:pt x="2724434" y="174869"/>
                    <a:pt x="2706212" y="175004"/>
                  </a:cubicBezTo>
                  <a:cubicBezTo>
                    <a:pt x="2688799" y="175743"/>
                    <a:pt x="2671385" y="174667"/>
                    <a:pt x="2654172" y="171911"/>
                  </a:cubicBezTo>
                  <a:cubicBezTo>
                    <a:pt x="2624522" y="166263"/>
                    <a:pt x="2594670" y="168751"/>
                    <a:pt x="2564818" y="168550"/>
                  </a:cubicBezTo>
                  <a:cubicBezTo>
                    <a:pt x="2557421" y="172247"/>
                    <a:pt x="2549421" y="169759"/>
                    <a:pt x="2541755" y="170566"/>
                  </a:cubicBezTo>
                  <a:cubicBezTo>
                    <a:pt x="2535906" y="170566"/>
                    <a:pt x="2530191" y="167743"/>
                    <a:pt x="2524342" y="170029"/>
                  </a:cubicBezTo>
                  <a:lnTo>
                    <a:pt x="2521786" y="170768"/>
                  </a:lnTo>
                  <a:lnTo>
                    <a:pt x="2517013" y="172382"/>
                  </a:lnTo>
                  <a:cubicBezTo>
                    <a:pt x="2515534" y="173121"/>
                    <a:pt x="2514190" y="173995"/>
                    <a:pt x="2512911" y="175071"/>
                  </a:cubicBezTo>
                  <a:cubicBezTo>
                    <a:pt x="2512911" y="175071"/>
                    <a:pt x="2511365" y="176954"/>
                    <a:pt x="2511432" y="177021"/>
                  </a:cubicBezTo>
                  <a:cubicBezTo>
                    <a:pt x="2510424" y="179442"/>
                    <a:pt x="2509818" y="181929"/>
                    <a:pt x="2509549" y="184552"/>
                  </a:cubicBezTo>
                  <a:cubicBezTo>
                    <a:pt x="2509549" y="187577"/>
                    <a:pt x="2509549" y="190602"/>
                    <a:pt x="2509549" y="193628"/>
                  </a:cubicBezTo>
                  <a:lnTo>
                    <a:pt x="2509549" y="213799"/>
                  </a:lnTo>
                  <a:cubicBezTo>
                    <a:pt x="2509549" y="219783"/>
                    <a:pt x="2509549" y="225767"/>
                    <a:pt x="2509549" y="231750"/>
                  </a:cubicBezTo>
                  <a:cubicBezTo>
                    <a:pt x="2511297" y="243651"/>
                    <a:pt x="2510087" y="255821"/>
                    <a:pt x="2512307" y="267722"/>
                  </a:cubicBezTo>
                  <a:cubicBezTo>
                    <a:pt x="2513113" y="270007"/>
                    <a:pt x="2513651" y="272428"/>
                    <a:pt x="2513988" y="274848"/>
                  </a:cubicBezTo>
                  <a:cubicBezTo>
                    <a:pt x="2514457" y="279756"/>
                    <a:pt x="2514391" y="284664"/>
                    <a:pt x="2514592" y="289573"/>
                  </a:cubicBezTo>
                  <a:cubicBezTo>
                    <a:pt x="2516542" y="300666"/>
                    <a:pt x="2515197" y="312164"/>
                    <a:pt x="2518828" y="323191"/>
                  </a:cubicBezTo>
                  <a:cubicBezTo>
                    <a:pt x="2519165" y="325813"/>
                    <a:pt x="2519367" y="328502"/>
                    <a:pt x="2519367" y="331191"/>
                  </a:cubicBezTo>
                  <a:cubicBezTo>
                    <a:pt x="2519702" y="346521"/>
                    <a:pt x="2521383" y="361851"/>
                    <a:pt x="2524208" y="376912"/>
                  </a:cubicBezTo>
                  <a:cubicBezTo>
                    <a:pt x="2531133" y="442601"/>
                    <a:pt x="2534695" y="508625"/>
                    <a:pt x="2534830" y="574650"/>
                  </a:cubicBezTo>
                  <a:cubicBezTo>
                    <a:pt x="2535839" y="629044"/>
                    <a:pt x="2530864" y="683303"/>
                    <a:pt x="2519971" y="736620"/>
                  </a:cubicBezTo>
                  <a:cubicBezTo>
                    <a:pt x="2518357" y="744688"/>
                    <a:pt x="2517349" y="753025"/>
                    <a:pt x="2515063" y="760892"/>
                  </a:cubicBezTo>
                  <a:cubicBezTo>
                    <a:pt x="2484470" y="866048"/>
                    <a:pt x="2462149" y="973490"/>
                    <a:pt x="2425505" y="1076898"/>
                  </a:cubicBezTo>
                  <a:cubicBezTo>
                    <a:pt x="2416362" y="1102784"/>
                    <a:pt x="2407419" y="1128602"/>
                    <a:pt x="2388258" y="1149311"/>
                  </a:cubicBezTo>
                  <a:cubicBezTo>
                    <a:pt x="2386644" y="1151193"/>
                    <a:pt x="2385231" y="1153277"/>
                    <a:pt x="2384089" y="1155496"/>
                  </a:cubicBezTo>
                  <a:cubicBezTo>
                    <a:pt x="2293321" y="1307381"/>
                    <a:pt x="2156027" y="1397543"/>
                    <a:pt x="1988408" y="1438893"/>
                  </a:cubicBezTo>
                  <a:cubicBezTo>
                    <a:pt x="1853333" y="1472510"/>
                    <a:pt x="1716240" y="1501758"/>
                    <a:pt x="1575853" y="1502094"/>
                  </a:cubicBezTo>
                  <a:cubicBezTo>
                    <a:pt x="1428474" y="1502497"/>
                    <a:pt x="1282170" y="1491740"/>
                    <a:pt x="1143126" y="1435733"/>
                  </a:cubicBezTo>
                  <a:cubicBezTo>
                    <a:pt x="1140034" y="1434455"/>
                    <a:pt x="1136941" y="1433380"/>
                    <a:pt x="1133714" y="1432506"/>
                  </a:cubicBezTo>
                  <a:cubicBezTo>
                    <a:pt x="1041535" y="1407293"/>
                    <a:pt x="963406" y="1355723"/>
                    <a:pt x="886691" y="1301330"/>
                  </a:cubicBezTo>
                  <a:cubicBezTo>
                    <a:pt x="876943" y="1294875"/>
                    <a:pt x="867933" y="1287412"/>
                    <a:pt x="859797" y="1279074"/>
                  </a:cubicBezTo>
                  <a:cubicBezTo>
                    <a:pt x="800428" y="1213991"/>
                    <a:pt x="741799" y="1148369"/>
                    <a:pt x="705895" y="1066275"/>
                  </a:cubicBezTo>
                  <a:cubicBezTo>
                    <a:pt x="701592" y="1056391"/>
                    <a:pt x="696617" y="1046777"/>
                    <a:pt x="691507" y="1037297"/>
                  </a:cubicBezTo>
                  <a:cubicBezTo>
                    <a:pt x="687205" y="1031043"/>
                    <a:pt x="686801" y="1022908"/>
                    <a:pt x="690432" y="1016252"/>
                  </a:cubicBezTo>
                  <a:cubicBezTo>
                    <a:pt x="695138" y="1007310"/>
                    <a:pt x="696146" y="996888"/>
                    <a:pt x="693188" y="987207"/>
                  </a:cubicBezTo>
                  <a:cubicBezTo>
                    <a:pt x="671135" y="909079"/>
                    <a:pt x="669588" y="828330"/>
                    <a:pt x="662259" y="748185"/>
                  </a:cubicBezTo>
                  <a:cubicBezTo>
                    <a:pt x="652376" y="640003"/>
                    <a:pt x="647939" y="531351"/>
                    <a:pt x="633484" y="423505"/>
                  </a:cubicBezTo>
                  <a:cubicBezTo>
                    <a:pt x="625212" y="361851"/>
                    <a:pt x="620037" y="299792"/>
                    <a:pt x="607396" y="238743"/>
                  </a:cubicBezTo>
                  <a:cubicBezTo>
                    <a:pt x="593008" y="169961"/>
                    <a:pt x="550650" y="132310"/>
                    <a:pt x="480187" y="127872"/>
                  </a:cubicBezTo>
                  <a:cubicBezTo>
                    <a:pt x="452082" y="126056"/>
                    <a:pt x="423978" y="125384"/>
                    <a:pt x="395739" y="125250"/>
                  </a:cubicBezTo>
                  <a:cubicBezTo>
                    <a:pt x="337581" y="123838"/>
                    <a:pt x="279826" y="114761"/>
                    <a:pt x="224020" y="98355"/>
                  </a:cubicBezTo>
                  <a:cubicBezTo>
                    <a:pt x="147709" y="78050"/>
                    <a:pt x="74623" y="47257"/>
                    <a:pt x="6715" y="6983"/>
                  </a:cubicBezTo>
                  <a:cubicBezTo>
                    <a:pt x="3421" y="4764"/>
                    <a:pt x="261" y="2411"/>
                    <a:pt x="-2697" y="-212"/>
                  </a:cubicBezTo>
                  <a:close/>
                </a:path>
              </a:pathLst>
            </a:custGeom>
            <a:solidFill>
              <a:srgbClr val="020202"/>
            </a:solidFill>
            <a:ln w="6712" cap="flat">
              <a:noFill/>
              <a:prstDash val="solid"/>
              <a:miter/>
            </a:ln>
          </p:spPr>
          <p:txBody>
            <a:bodyPr rtlCol="0" anchor="ctr"/>
            <a:lstStyle/>
            <a:p>
              <a:endParaRPr lang="es-CO"/>
            </a:p>
          </p:txBody>
        </p:sp>
        <p:sp>
          <p:nvSpPr>
            <p:cNvPr id="1398" name="Freeform: Shape 1397">
              <a:extLst>
                <a:ext uri="{FF2B5EF4-FFF2-40B4-BE49-F238E27FC236}">
                  <a16:creationId xmlns:a16="http://schemas.microsoft.com/office/drawing/2014/main" id="{32163B4C-18B6-2FCC-9CF8-72651CFFF232}"/>
                </a:ext>
              </a:extLst>
            </p:cNvPr>
            <p:cNvSpPr/>
            <p:nvPr/>
          </p:nvSpPr>
          <p:spPr>
            <a:xfrm>
              <a:off x="6627600" y="319741"/>
              <a:ext cx="1787873" cy="1225067"/>
            </a:xfrm>
            <a:custGeom>
              <a:avLst/>
              <a:gdLst>
                <a:gd name="connsiteX0" fmla="*/ 1641166 w 1787873"/>
                <a:gd name="connsiteY0" fmla="*/ 785426 h 1225067"/>
                <a:gd name="connsiteX1" fmla="*/ 1655219 w 1787873"/>
                <a:gd name="connsiteY1" fmla="*/ 813530 h 1225067"/>
                <a:gd name="connsiteX2" fmla="*/ 1776983 w 1787873"/>
                <a:gd name="connsiteY2" fmla="*/ 991301 h 1225067"/>
                <a:gd name="connsiteX3" fmla="*/ 1784849 w 1787873"/>
                <a:gd name="connsiteY3" fmla="*/ 1019270 h 1225067"/>
                <a:gd name="connsiteX4" fmla="*/ 1744508 w 1787873"/>
                <a:gd name="connsiteY4" fmla="*/ 1132293 h 1225067"/>
                <a:gd name="connsiteX5" fmla="*/ 1606271 w 1787873"/>
                <a:gd name="connsiteY5" fmla="*/ 1220708 h 1225067"/>
                <a:gd name="connsiteX6" fmla="*/ 1481215 w 1787873"/>
                <a:gd name="connsiteY6" fmla="*/ 1203428 h 1225067"/>
                <a:gd name="connsiteX7" fmla="*/ 1403961 w 1787873"/>
                <a:gd name="connsiteY7" fmla="*/ 1138748 h 1225067"/>
                <a:gd name="connsiteX8" fmla="*/ 1386547 w 1787873"/>
                <a:gd name="connsiteY8" fmla="*/ 1117905 h 1225067"/>
                <a:gd name="connsiteX9" fmla="*/ 1367586 w 1787873"/>
                <a:gd name="connsiteY9" fmla="*/ 1083615 h 1225067"/>
                <a:gd name="connsiteX10" fmla="*/ 1328858 w 1787873"/>
                <a:gd name="connsiteY10" fmla="*/ 1047778 h 1225067"/>
                <a:gd name="connsiteX11" fmla="*/ 1272045 w 1787873"/>
                <a:gd name="connsiteY11" fmla="*/ 1031843 h 1225067"/>
                <a:gd name="connsiteX12" fmla="*/ 1262229 w 1787873"/>
                <a:gd name="connsiteY12" fmla="*/ 1030969 h 1225067"/>
                <a:gd name="connsiteX13" fmla="*/ 1219265 w 1787873"/>
                <a:gd name="connsiteY13" fmla="*/ 1015707 h 1225067"/>
                <a:gd name="connsiteX14" fmla="*/ 1117000 w 1787873"/>
                <a:gd name="connsiteY14" fmla="*/ 905777 h 1225067"/>
                <a:gd name="connsiteX15" fmla="*/ 989253 w 1787873"/>
                <a:gd name="connsiteY15" fmla="*/ 722225 h 1225067"/>
                <a:gd name="connsiteX16" fmla="*/ 933851 w 1787873"/>
                <a:gd name="connsiteY16" fmla="*/ 646518 h 1225067"/>
                <a:gd name="connsiteX17" fmla="*/ 930422 w 1787873"/>
                <a:gd name="connsiteY17" fmla="*/ 640803 h 1225067"/>
                <a:gd name="connsiteX18" fmla="*/ 926725 w 1787873"/>
                <a:gd name="connsiteY18" fmla="*/ 635424 h 1225067"/>
                <a:gd name="connsiteX19" fmla="*/ 923027 w 1787873"/>
                <a:gd name="connsiteY19" fmla="*/ 630113 h 1225067"/>
                <a:gd name="connsiteX20" fmla="*/ 911194 w 1787873"/>
                <a:gd name="connsiteY20" fmla="*/ 615522 h 1225067"/>
                <a:gd name="connsiteX21" fmla="*/ 907092 w 1787873"/>
                <a:gd name="connsiteY21" fmla="*/ 611152 h 1225067"/>
                <a:gd name="connsiteX22" fmla="*/ 903193 w 1787873"/>
                <a:gd name="connsiteY22" fmla="*/ 606782 h 1225067"/>
                <a:gd name="connsiteX23" fmla="*/ 901176 w 1787873"/>
                <a:gd name="connsiteY23" fmla="*/ 604630 h 1225067"/>
                <a:gd name="connsiteX24" fmla="*/ 897074 w 1787873"/>
                <a:gd name="connsiteY24" fmla="*/ 600462 h 1225067"/>
                <a:gd name="connsiteX25" fmla="*/ 895056 w 1787873"/>
                <a:gd name="connsiteY25" fmla="*/ 598378 h 1225067"/>
                <a:gd name="connsiteX26" fmla="*/ 891158 w 1787873"/>
                <a:gd name="connsiteY26" fmla="*/ 593873 h 1225067"/>
                <a:gd name="connsiteX27" fmla="*/ 887594 w 1787873"/>
                <a:gd name="connsiteY27" fmla="*/ 589032 h 1225067"/>
                <a:gd name="connsiteX28" fmla="*/ 876164 w 1787873"/>
                <a:gd name="connsiteY28" fmla="*/ 575585 h 1225067"/>
                <a:gd name="connsiteX29" fmla="*/ 872197 w 1787873"/>
                <a:gd name="connsiteY29" fmla="*/ 571349 h 1225067"/>
                <a:gd name="connsiteX30" fmla="*/ 868431 w 1787873"/>
                <a:gd name="connsiteY30" fmla="*/ 567113 h 1225067"/>
                <a:gd name="connsiteX31" fmla="*/ 866481 w 1787873"/>
                <a:gd name="connsiteY31" fmla="*/ 565029 h 1225067"/>
                <a:gd name="connsiteX32" fmla="*/ 862650 w 1787873"/>
                <a:gd name="connsiteY32" fmla="*/ 560995 h 1225067"/>
                <a:gd name="connsiteX33" fmla="*/ 860700 w 1787873"/>
                <a:gd name="connsiteY33" fmla="*/ 558978 h 1225067"/>
                <a:gd name="connsiteX34" fmla="*/ 857002 w 1787873"/>
                <a:gd name="connsiteY34" fmla="*/ 554809 h 1225067"/>
                <a:gd name="connsiteX35" fmla="*/ 853707 w 1787873"/>
                <a:gd name="connsiteY35" fmla="*/ 550372 h 1225067"/>
                <a:gd name="connsiteX36" fmla="*/ 845235 w 1787873"/>
                <a:gd name="connsiteY36" fmla="*/ 542707 h 1225067"/>
                <a:gd name="connsiteX37" fmla="*/ 840462 w 1787873"/>
                <a:gd name="connsiteY37" fmla="*/ 539076 h 1225067"/>
                <a:gd name="connsiteX38" fmla="*/ 836091 w 1787873"/>
                <a:gd name="connsiteY38" fmla="*/ 534638 h 1225067"/>
                <a:gd name="connsiteX39" fmla="*/ 832259 w 1787873"/>
                <a:gd name="connsiteY39" fmla="*/ 529596 h 1225067"/>
                <a:gd name="connsiteX40" fmla="*/ 801532 w 1787873"/>
                <a:gd name="connsiteY40" fmla="*/ 496516 h 1225067"/>
                <a:gd name="connsiteX41" fmla="*/ 797297 w 1787873"/>
                <a:gd name="connsiteY41" fmla="*/ 492011 h 1225067"/>
                <a:gd name="connsiteX42" fmla="*/ 793330 w 1787873"/>
                <a:gd name="connsiteY42" fmla="*/ 487574 h 1225067"/>
                <a:gd name="connsiteX43" fmla="*/ 791313 w 1787873"/>
                <a:gd name="connsiteY43" fmla="*/ 485422 h 1225067"/>
                <a:gd name="connsiteX44" fmla="*/ 787145 w 1787873"/>
                <a:gd name="connsiteY44" fmla="*/ 481119 h 1225067"/>
                <a:gd name="connsiteX45" fmla="*/ 785060 w 1787873"/>
                <a:gd name="connsiteY45" fmla="*/ 478968 h 1225067"/>
                <a:gd name="connsiteX46" fmla="*/ 781093 w 1787873"/>
                <a:gd name="connsiteY46" fmla="*/ 474396 h 1225067"/>
                <a:gd name="connsiteX47" fmla="*/ 777462 w 1787873"/>
                <a:gd name="connsiteY47" fmla="*/ 469487 h 1225067"/>
                <a:gd name="connsiteX48" fmla="*/ 761393 w 1787873"/>
                <a:gd name="connsiteY48" fmla="*/ 451267 h 1225067"/>
                <a:gd name="connsiteX49" fmla="*/ 757426 w 1787873"/>
                <a:gd name="connsiteY49" fmla="*/ 447031 h 1225067"/>
                <a:gd name="connsiteX50" fmla="*/ 753727 w 1787873"/>
                <a:gd name="connsiteY50" fmla="*/ 442862 h 1225067"/>
                <a:gd name="connsiteX51" fmla="*/ 751914 w 1787873"/>
                <a:gd name="connsiteY51" fmla="*/ 440845 h 1225067"/>
                <a:gd name="connsiteX52" fmla="*/ 748350 w 1787873"/>
                <a:gd name="connsiteY52" fmla="*/ 437013 h 1225067"/>
                <a:gd name="connsiteX53" fmla="*/ 746534 w 1787873"/>
                <a:gd name="connsiteY53" fmla="*/ 435130 h 1225067"/>
                <a:gd name="connsiteX54" fmla="*/ 742971 w 1787873"/>
                <a:gd name="connsiteY54" fmla="*/ 431499 h 1225067"/>
                <a:gd name="connsiteX55" fmla="*/ 741223 w 1787873"/>
                <a:gd name="connsiteY55" fmla="*/ 429684 h 1225067"/>
                <a:gd name="connsiteX56" fmla="*/ 737592 w 1787873"/>
                <a:gd name="connsiteY56" fmla="*/ 426053 h 1225067"/>
                <a:gd name="connsiteX57" fmla="*/ 735776 w 1787873"/>
                <a:gd name="connsiteY57" fmla="*/ 424305 h 1225067"/>
                <a:gd name="connsiteX58" fmla="*/ 732078 w 1787873"/>
                <a:gd name="connsiteY58" fmla="*/ 420675 h 1225067"/>
                <a:gd name="connsiteX59" fmla="*/ 730128 w 1787873"/>
                <a:gd name="connsiteY59" fmla="*/ 418792 h 1225067"/>
                <a:gd name="connsiteX60" fmla="*/ 726095 w 1787873"/>
                <a:gd name="connsiteY60" fmla="*/ 415027 h 1225067"/>
                <a:gd name="connsiteX61" fmla="*/ 723943 w 1787873"/>
                <a:gd name="connsiteY61" fmla="*/ 413144 h 1225067"/>
                <a:gd name="connsiteX62" fmla="*/ 719506 w 1787873"/>
                <a:gd name="connsiteY62" fmla="*/ 409110 h 1225067"/>
                <a:gd name="connsiteX63" fmla="*/ 717219 w 1787873"/>
                <a:gd name="connsiteY63" fmla="*/ 407026 h 1225067"/>
                <a:gd name="connsiteX64" fmla="*/ 697991 w 1787873"/>
                <a:gd name="connsiteY64" fmla="*/ 390082 h 1225067"/>
                <a:gd name="connsiteX65" fmla="*/ 692948 w 1787873"/>
                <a:gd name="connsiteY65" fmla="*/ 386452 h 1225067"/>
                <a:gd name="connsiteX66" fmla="*/ 688510 w 1787873"/>
                <a:gd name="connsiteY66" fmla="*/ 382552 h 1225067"/>
                <a:gd name="connsiteX67" fmla="*/ 686359 w 1787873"/>
                <a:gd name="connsiteY67" fmla="*/ 380535 h 1225067"/>
                <a:gd name="connsiteX68" fmla="*/ 682324 w 1787873"/>
                <a:gd name="connsiteY68" fmla="*/ 376703 h 1225067"/>
                <a:gd name="connsiteX69" fmla="*/ 680374 w 1787873"/>
                <a:gd name="connsiteY69" fmla="*/ 374820 h 1225067"/>
                <a:gd name="connsiteX70" fmla="*/ 671835 w 1787873"/>
                <a:gd name="connsiteY70" fmla="*/ 368500 h 1225067"/>
                <a:gd name="connsiteX71" fmla="*/ 667466 w 1787873"/>
                <a:gd name="connsiteY71" fmla="*/ 365542 h 1225067"/>
                <a:gd name="connsiteX72" fmla="*/ 663431 w 1787873"/>
                <a:gd name="connsiteY72" fmla="*/ 362247 h 1225067"/>
                <a:gd name="connsiteX73" fmla="*/ 661414 w 1787873"/>
                <a:gd name="connsiteY73" fmla="*/ 360634 h 1225067"/>
                <a:gd name="connsiteX74" fmla="*/ 654690 w 1787873"/>
                <a:gd name="connsiteY74" fmla="*/ 356599 h 1225067"/>
                <a:gd name="connsiteX75" fmla="*/ 649849 w 1787873"/>
                <a:gd name="connsiteY75" fmla="*/ 353372 h 1225067"/>
                <a:gd name="connsiteX76" fmla="*/ 645210 w 1787873"/>
                <a:gd name="connsiteY76" fmla="*/ 349405 h 1225067"/>
                <a:gd name="connsiteX77" fmla="*/ 642857 w 1787873"/>
                <a:gd name="connsiteY77" fmla="*/ 347321 h 1225067"/>
                <a:gd name="connsiteX78" fmla="*/ 623359 w 1787873"/>
                <a:gd name="connsiteY78" fmla="*/ 330176 h 1225067"/>
                <a:gd name="connsiteX79" fmla="*/ 618249 w 1787873"/>
                <a:gd name="connsiteY79" fmla="*/ 326478 h 1225067"/>
                <a:gd name="connsiteX80" fmla="*/ 613543 w 1787873"/>
                <a:gd name="connsiteY80" fmla="*/ 322444 h 1225067"/>
                <a:gd name="connsiteX81" fmla="*/ 611256 w 1787873"/>
                <a:gd name="connsiteY81" fmla="*/ 320360 h 1225067"/>
                <a:gd name="connsiteX82" fmla="*/ 606887 w 1787873"/>
                <a:gd name="connsiteY82" fmla="*/ 316191 h 1225067"/>
                <a:gd name="connsiteX83" fmla="*/ 604735 w 1787873"/>
                <a:gd name="connsiteY83" fmla="*/ 314107 h 1225067"/>
                <a:gd name="connsiteX84" fmla="*/ 590615 w 1787873"/>
                <a:gd name="connsiteY84" fmla="*/ 303215 h 1225067"/>
                <a:gd name="connsiteX85" fmla="*/ 585707 w 1787873"/>
                <a:gd name="connsiteY85" fmla="*/ 299718 h 1225067"/>
                <a:gd name="connsiteX86" fmla="*/ 571319 w 1787873"/>
                <a:gd name="connsiteY86" fmla="*/ 288759 h 1225067"/>
                <a:gd name="connsiteX87" fmla="*/ 566276 w 1787873"/>
                <a:gd name="connsiteY87" fmla="*/ 285397 h 1225067"/>
                <a:gd name="connsiteX88" fmla="*/ 556326 w 1787873"/>
                <a:gd name="connsiteY88" fmla="*/ 278674 h 1225067"/>
                <a:gd name="connsiteX89" fmla="*/ 551418 w 1787873"/>
                <a:gd name="connsiteY89" fmla="*/ 275446 h 1225067"/>
                <a:gd name="connsiteX90" fmla="*/ 541803 w 1787873"/>
                <a:gd name="connsiteY90" fmla="*/ 268723 h 1225067"/>
                <a:gd name="connsiteX91" fmla="*/ 537028 w 1787873"/>
                <a:gd name="connsiteY91" fmla="*/ 265563 h 1225067"/>
                <a:gd name="connsiteX92" fmla="*/ 528020 w 1787873"/>
                <a:gd name="connsiteY92" fmla="*/ 259175 h 1225067"/>
                <a:gd name="connsiteX93" fmla="*/ 523447 w 1787873"/>
                <a:gd name="connsiteY93" fmla="*/ 256352 h 1225067"/>
                <a:gd name="connsiteX94" fmla="*/ 516254 w 1787873"/>
                <a:gd name="connsiteY94" fmla="*/ 252452 h 1225067"/>
                <a:gd name="connsiteX95" fmla="*/ 511613 w 1787873"/>
                <a:gd name="connsiteY95" fmla="*/ 249426 h 1225067"/>
                <a:gd name="connsiteX96" fmla="*/ 507243 w 1787873"/>
                <a:gd name="connsiteY96" fmla="*/ 245930 h 1225067"/>
                <a:gd name="connsiteX97" fmla="*/ 505091 w 1787873"/>
                <a:gd name="connsiteY97" fmla="*/ 244182 h 1225067"/>
                <a:gd name="connsiteX98" fmla="*/ 498368 w 1787873"/>
                <a:gd name="connsiteY98" fmla="*/ 239408 h 1225067"/>
                <a:gd name="connsiteX99" fmla="*/ 493796 w 1787873"/>
                <a:gd name="connsiteY99" fmla="*/ 236584 h 1225067"/>
                <a:gd name="connsiteX100" fmla="*/ 487073 w 1787873"/>
                <a:gd name="connsiteY100" fmla="*/ 232752 h 1225067"/>
                <a:gd name="connsiteX101" fmla="*/ 482232 w 1787873"/>
                <a:gd name="connsiteY101" fmla="*/ 230332 h 1225067"/>
                <a:gd name="connsiteX102" fmla="*/ 474701 w 1787873"/>
                <a:gd name="connsiteY102" fmla="*/ 226701 h 1225067"/>
                <a:gd name="connsiteX103" fmla="*/ 469726 w 1787873"/>
                <a:gd name="connsiteY103" fmla="*/ 223742 h 1225067"/>
                <a:gd name="connsiteX104" fmla="*/ 454800 w 1787873"/>
                <a:gd name="connsiteY104" fmla="*/ 214935 h 1225067"/>
                <a:gd name="connsiteX105" fmla="*/ 449824 w 1787873"/>
                <a:gd name="connsiteY105" fmla="*/ 212178 h 1225067"/>
                <a:gd name="connsiteX106" fmla="*/ 442362 w 1787873"/>
                <a:gd name="connsiteY106" fmla="*/ 208077 h 1225067"/>
                <a:gd name="connsiteX107" fmla="*/ 437252 w 1787873"/>
                <a:gd name="connsiteY107" fmla="*/ 205522 h 1225067"/>
                <a:gd name="connsiteX108" fmla="*/ 429317 w 1787873"/>
                <a:gd name="connsiteY108" fmla="*/ 201689 h 1225067"/>
                <a:gd name="connsiteX109" fmla="*/ 424007 w 1787873"/>
                <a:gd name="connsiteY109" fmla="*/ 198529 h 1225067"/>
                <a:gd name="connsiteX110" fmla="*/ 390389 w 1787873"/>
                <a:gd name="connsiteY110" fmla="*/ 180510 h 1225067"/>
                <a:gd name="connsiteX111" fmla="*/ 384876 w 1787873"/>
                <a:gd name="connsiteY111" fmla="*/ 177552 h 1225067"/>
                <a:gd name="connsiteX112" fmla="*/ 376538 w 1787873"/>
                <a:gd name="connsiteY112" fmla="*/ 173182 h 1225067"/>
                <a:gd name="connsiteX113" fmla="*/ 370890 w 1787873"/>
                <a:gd name="connsiteY113" fmla="*/ 170425 h 1225067"/>
                <a:gd name="connsiteX114" fmla="*/ 356435 w 1787873"/>
                <a:gd name="connsiteY114" fmla="*/ 164575 h 1225067"/>
                <a:gd name="connsiteX115" fmla="*/ 350854 w 1787873"/>
                <a:gd name="connsiteY115" fmla="*/ 162357 h 1225067"/>
                <a:gd name="connsiteX116" fmla="*/ 343257 w 1787873"/>
                <a:gd name="connsiteY116" fmla="*/ 158524 h 1225067"/>
                <a:gd name="connsiteX117" fmla="*/ 338282 w 1787873"/>
                <a:gd name="connsiteY117" fmla="*/ 155969 h 1225067"/>
                <a:gd name="connsiteX118" fmla="*/ 330683 w 1787873"/>
                <a:gd name="connsiteY118" fmla="*/ 152473 h 1225067"/>
                <a:gd name="connsiteX119" fmla="*/ 325506 w 1787873"/>
                <a:gd name="connsiteY119" fmla="*/ 150053 h 1225067"/>
                <a:gd name="connsiteX120" fmla="*/ 309034 w 1787873"/>
                <a:gd name="connsiteY120" fmla="*/ 143867 h 1225067"/>
                <a:gd name="connsiteX121" fmla="*/ 303386 w 1787873"/>
                <a:gd name="connsiteY121" fmla="*/ 141581 h 1225067"/>
                <a:gd name="connsiteX122" fmla="*/ 283619 w 1787873"/>
                <a:gd name="connsiteY122" fmla="*/ 133714 h 1225067"/>
                <a:gd name="connsiteX123" fmla="*/ 277837 w 1787873"/>
                <a:gd name="connsiteY123" fmla="*/ 131361 h 1225067"/>
                <a:gd name="connsiteX124" fmla="*/ 260894 w 1787873"/>
                <a:gd name="connsiteY124" fmla="*/ 124638 h 1225067"/>
                <a:gd name="connsiteX125" fmla="*/ 255380 w 1787873"/>
                <a:gd name="connsiteY125" fmla="*/ 122553 h 1225067"/>
                <a:gd name="connsiteX126" fmla="*/ 244622 w 1787873"/>
                <a:gd name="connsiteY126" fmla="*/ 118721 h 1225067"/>
                <a:gd name="connsiteX127" fmla="*/ 239445 w 1787873"/>
                <a:gd name="connsiteY127" fmla="*/ 116838 h 1225067"/>
                <a:gd name="connsiteX128" fmla="*/ 229025 w 1787873"/>
                <a:gd name="connsiteY128" fmla="*/ 113477 h 1225067"/>
                <a:gd name="connsiteX129" fmla="*/ 223915 w 1787873"/>
                <a:gd name="connsiteY129" fmla="*/ 111661 h 1225067"/>
                <a:gd name="connsiteX130" fmla="*/ 213291 w 1787873"/>
                <a:gd name="connsiteY130" fmla="*/ 108434 h 1225067"/>
                <a:gd name="connsiteX131" fmla="*/ 207844 w 1787873"/>
                <a:gd name="connsiteY131" fmla="*/ 106753 h 1225067"/>
                <a:gd name="connsiteX132" fmla="*/ 193390 w 1787873"/>
                <a:gd name="connsiteY132" fmla="*/ 103660 h 1225067"/>
                <a:gd name="connsiteX133" fmla="*/ 187405 w 1787873"/>
                <a:gd name="connsiteY133" fmla="*/ 101845 h 1225067"/>
                <a:gd name="connsiteX134" fmla="*/ 156343 w 1787873"/>
                <a:gd name="connsiteY134" fmla="*/ 94180 h 1225067"/>
                <a:gd name="connsiteX135" fmla="*/ 150762 w 1787873"/>
                <a:gd name="connsiteY135" fmla="*/ 90818 h 1225067"/>
                <a:gd name="connsiteX136" fmla="*/ 87427 w 1787873"/>
                <a:gd name="connsiteY136" fmla="*/ 75152 h 1225067"/>
                <a:gd name="connsiteX137" fmla="*/ 19182 w 1787873"/>
                <a:gd name="connsiteY137" fmla="*/ 64328 h 1225067"/>
                <a:gd name="connsiteX138" fmla="*/ 3315 w 1787873"/>
                <a:gd name="connsiteY138" fmla="*/ 28155 h 1225067"/>
                <a:gd name="connsiteX139" fmla="*/ 59188 w 1787873"/>
                <a:gd name="connsiteY139" fmla="*/ 656 h 1225067"/>
                <a:gd name="connsiteX140" fmla="*/ 221224 w 1787873"/>
                <a:gd name="connsiteY140" fmla="*/ 34273 h 1225067"/>
                <a:gd name="connsiteX141" fmla="*/ 493325 w 1787873"/>
                <a:gd name="connsiteY141" fmla="*/ 125915 h 1225067"/>
                <a:gd name="connsiteX142" fmla="*/ 617912 w 1787873"/>
                <a:gd name="connsiteY142" fmla="*/ 174795 h 1225067"/>
                <a:gd name="connsiteX143" fmla="*/ 640908 w 1787873"/>
                <a:gd name="connsiteY143" fmla="*/ 188847 h 1225067"/>
                <a:gd name="connsiteX144" fmla="*/ 627461 w 1787873"/>
                <a:gd name="connsiteY144" fmla="*/ 229659 h 1225067"/>
                <a:gd name="connsiteX145" fmla="*/ 617308 w 1787873"/>
                <a:gd name="connsiteY145" fmla="*/ 236719 h 1225067"/>
                <a:gd name="connsiteX146" fmla="*/ 671097 w 1787873"/>
                <a:gd name="connsiteY146" fmla="*/ 267781 h 1225067"/>
                <a:gd name="connsiteX147" fmla="*/ 714463 w 1787873"/>
                <a:gd name="connsiteY147" fmla="*/ 291986 h 1225067"/>
                <a:gd name="connsiteX148" fmla="*/ 725085 w 1787873"/>
                <a:gd name="connsiteY148" fmla="*/ 301870 h 1225067"/>
                <a:gd name="connsiteX149" fmla="*/ 746333 w 1787873"/>
                <a:gd name="connsiteY149" fmla="*/ 351019 h 1225067"/>
                <a:gd name="connsiteX150" fmla="*/ 766503 w 1787873"/>
                <a:gd name="connsiteY150" fmla="*/ 380939 h 1225067"/>
                <a:gd name="connsiteX151" fmla="*/ 822576 w 1787873"/>
                <a:gd name="connsiteY151" fmla="*/ 429684 h 1225067"/>
                <a:gd name="connsiteX152" fmla="*/ 883627 w 1787873"/>
                <a:gd name="connsiteY152" fmla="*/ 491742 h 1225067"/>
                <a:gd name="connsiteX153" fmla="*/ 948912 w 1787873"/>
                <a:gd name="connsiteY153" fmla="*/ 522939 h 1225067"/>
                <a:gd name="connsiteX154" fmla="*/ 1174688 w 1787873"/>
                <a:gd name="connsiteY154" fmla="*/ 564222 h 1225067"/>
                <a:gd name="connsiteX155" fmla="*/ 1213618 w 1787873"/>
                <a:gd name="connsiteY155" fmla="*/ 550170 h 1225067"/>
                <a:gd name="connsiteX156" fmla="*/ 1343919 w 1787873"/>
                <a:gd name="connsiteY156" fmla="*/ 457049 h 1225067"/>
                <a:gd name="connsiteX157" fmla="*/ 1387353 w 1787873"/>
                <a:gd name="connsiteY157" fmla="*/ 448308 h 1225067"/>
                <a:gd name="connsiteX158" fmla="*/ 1412566 w 1787873"/>
                <a:gd name="connsiteY158" fmla="*/ 457049 h 1225067"/>
                <a:gd name="connsiteX159" fmla="*/ 1412566 w 1787873"/>
                <a:gd name="connsiteY159" fmla="*/ 457049 h 1225067"/>
                <a:gd name="connsiteX160" fmla="*/ 1428434 w 1787873"/>
                <a:gd name="connsiteY160" fmla="*/ 477220 h 1225067"/>
                <a:gd name="connsiteX161" fmla="*/ 1520950 w 1787873"/>
                <a:gd name="connsiteY161" fmla="*/ 606177 h 1225067"/>
                <a:gd name="connsiteX162" fmla="*/ 1638410 w 1787873"/>
                <a:gd name="connsiteY162" fmla="*/ 778568 h 1225067"/>
                <a:gd name="connsiteX163" fmla="*/ 1641166 w 1787873"/>
                <a:gd name="connsiteY163" fmla="*/ 785426 h 122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1787873" h="1225067">
                  <a:moveTo>
                    <a:pt x="1641166" y="785426"/>
                  </a:moveTo>
                  <a:cubicBezTo>
                    <a:pt x="1640091" y="797663"/>
                    <a:pt x="1649505" y="804924"/>
                    <a:pt x="1655219" y="813530"/>
                  </a:cubicBezTo>
                  <a:cubicBezTo>
                    <a:pt x="1695022" y="873370"/>
                    <a:pt x="1733817" y="933814"/>
                    <a:pt x="1776983" y="991301"/>
                  </a:cubicBezTo>
                  <a:cubicBezTo>
                    <a:pt x="1783370" y="999127"/>
                    <a:pt x="1786193" y="1009259"/>
                    <a:pt x="1784849" y="1019270"/>
                  </a:cubicBezTo>
                  <a:cubicBezTo>
                    <a:pt x="1778125" y="1059612"/>
                    <a:pt x="1769384" y="1098810"/>
                    <a:pt x="1744508" y="1132293"/>
                  </a:cubicBezTo>
                  <a:cubicBezTo>
                    <a:pt x="1710957" y="1177858"/>
                    <a:pt x="1661673" y="1209358"/>
                    <a:pt x="1606271" y="1220708"/>
                  </a:cubicBezTo>
                  <a:cubicBezTo>
                    <a:pt x="1561493" y="1230658"/>
                    <a:pt x="1520010" y="1221245"/>
                    <a:pt x="1481215" y="1203428"/>
                  </a:cubicBezTo>
                  <a:cubicBezTo>
                    <a:pt x="1450824" y="1189510"/>
                    <a:pt x="1425544" y="1165171"/>
                    <a:pt x="1403961" y="1138748"/>
                  </a:cubicBezTo>
                  <a:cubicBezTo>
                    <a:pt x="1398582" y="1131453"/>
                    <a:pt x="1392799" y="1124494"/>
                    <a:pt x="1386547" y="1117905"/>
                  </a:cubicBezTo>
                  <a:cubicBezTo>
                    <a:pt x="1376664" y="1108842"/>
                    <a:pt x="1370007" y="1096800"/>
                    <a:pt x="1367586" y="1083615"/>
                  </a:cubicBezTo>
                  <a:cubicBezTo>
                    <a:pt x="1363888" y="1060822"/>
                    <a:pt x="1348693" y="1050602"/>
                    <a:pt x="1328858" y="1047778"/>
                  </a:cubicBezTo>
                  <a:cubicBezTo>
                    <a:pt x="1309226" y="1045243"/>
                    <a:pt x="1290131" y="1039878"/>
                    <a:pt x="1272045" y="1031843"/>
                  </a:cubicBezTo>
                  <a:cubicBezTo>
                    <a:pt x="1268818" y="1031030"/>
                    <a:pt x="1265523" y="1030741"/>
                    <a:pt x="1262229" y="1030969"/>
                  </a:cubicBezTo>
                  <a:cubicBezTo>
                    <a:pt x="1243537" y="1037693"/>
                    <a:pt x="1232444" y="1024246"/>
                    <a:pt x="1219265" y="1015707"/>
                  </a:cubicBezTo>
                  <a:cubicBezTo>
                    <a:pt x="1177377" y="987199"/>
                    <a:pt x="1142415" y="949628"/>
                    <a:pt x="1117000" y="905777"/>
                  </a:cubicBezTo>
                  <a:cubicBezTo>
                    <a:pt x="1078340" y="841944"/>
                    <a:pt x="1035714" y="780639"/>
                    <a:pt x="989253" y="722225"/>
                  </a:cubicBezTo>
                  <a:cubicBezTo>
                    <a:pt x="970092" y="697415"/>
                    <a:pt x="944206" y="677648"/>
                    <a:pt x="933851" y="646518"/>
                  </a:cubicBezTo>
                  <a:lnTo>
                    <a:pt x="930422" y="640803"/>
                  </a:lnTo>
                  <a:cubicBezTo>
                    <a:pt x="929145" y="639055"/>
                    <a:pt x="927935" y="637240"/>
                    <a:pt x="926725" y="635424"/>
                  </a:cubicBezTo>
                  <a:cubicBezTo>
                    <a:pt x="925514" y="633609"/>
                    <a:pt x="924237" y="631928"/>
                    <a:pt x="923027" y="630113"/>
                  </a:cubicBezTo>
                  <a:cubicBezTo>
                    <a:pt x="919665" y="624828"/>
                    <a:pt x="915698" y="619933"/>
                    <a:pt x="911194" y="615522"/>
                  </a:cubicBezTo>
                  <a:cubicBezTo>
                    <a:pt x="909715" y="614178"/>
                    <a:pt x="908436" y="612631"/>
                    <a:pt x="907092" y="611152"/>
                  </a:cubicBezTo>
                  <a:cubicBezTo>
                    <a:pt x="905747" y="609673"/>
                    <a:pt x="904470" y="608261"/>
                    <a:pt x="903193" y="606782"/>
                  </a:cubicBezTo>
                  <a:cubicBezTo>
                    <a:pt x="901914" y="605303"/>
                    <a:pt x="901847" y="605370"/>
                    <a:pt x="901176" y="604630"/>
                  </a:cubicBezTo>
                  <a:cubicBezTo>
                    <a:pt x="900503" y="603891"/>
                    <a:pt x="898418" y="601874"/>
                    <a:pt x="897074" y="600462"/>
                  </a:cubicBezTo>
                  <a:lnTo>
                    <a:pt x="895056" y="598378"/>
                  </a:lnTo>
                  <a:cubicBezTo>
                    <a:pt x="893645" y="596959"/>
                    <a:pt x="892367" y="595453"/>
                    <a:pt x="891158" y="593873"/>
                  </a:cubicBezTo>
                  <a:cubicBezTo>
                    <a:pt x="889879" y="592326"/>
                    <a:pt x="888736" y="590713"/>
                    <a:pt x="887594" y="589032"/>
                  </a:cubicBezTo>
                  <a:cubicBezTo>
                    <a:pt x="884232" y="584164"/>
                    <a:pt x="880467" y="579652"/>
                    <a:pt x="876164" y="575585"/>
                  </a:cubicBezTo>
                  <a:cubicBezTo>
                    <a:pt x="874751" y="574240"/>
                    <a:pt x="873474" y="572761"/>
                    <a:pt x="872197" y="571349"/>
                  </a:cubicBezTo>
                  <a:lnTo>
                    <a:pt x="868431" y="567113"/>
                  </a:lnTo>
                  <a:lnTo>
                    <a:pt x="866481" y="565029"/>
                  </a:lnTo>
                  <a:cubicBezTo>
                    <a:pt x="865137" y="563751"/>
                    <a:pt x="863927" y="562339"/>
                    <a:pt x="862650" y="560995"/>
                  </a:cubicBezTo>
                  <a:lnTo>
                    <a:pt x="860700" y="558978"/>
                  </a:lnTo>
                  <a:cubicBezTo>
                    <a:pt x="859355" y="557687"/>
                    <a:pt x="858144" y="556288"/>
                    <a:pt x="857002" y="554809"/>
                  </a:cubicBezTo>
                  <a:cubicBezTo>
                    <a:pt x="855859" y="553397"/>
                    <a:pt x="854782" y="551918"/>
                    <a:pt x="853707" y="550372"/>
                  </a:cubicBezTo>
                  <a:cubicBezTo>
                    <a:pt x="851353" y="547353"/>
                    <a:pt x="848463" y="544757"/>
                    <a:pt x="845235" y="542707"/>
                  </a:cubicBezTo>
                  <a:cubicBezTo>
                    <a:pt x="843555" y="541618"/>
                    <a:pt x="841941" y="540401"/>
                    <a:pt x="840462" y="539076"/>
                  </a:cubicBezTo>
                  <a:cubicBezTo>
                    <a:pt x="838916" y="537718"/>
                    <a:pt x="837437" y="536232"/>
                    <a:pt x="836091" y="534638"/>
                  </a:cubicBezTo>
                  <a:cubicBezTo>
                    <a:pt x="834746" y="533025"/>
                    <a:pt x="833469" y="531344"/>
                    <a:pt x="832259" y="529596"/>
                  </a:cubicBezTo>
                  <a:cubicBezTo>
                    <a:pt x="822778" y="517904"/>
                    <a:pt x="812491" y="506850"/>
                    <a:pt x="801532" y="496516"/>
                  </a:cubicBezTo>
                  <a:cubicBezTo>
                    <a:pt x="800054" y="495104"/>
                    <a:pt x="798642" y="493558"/>
                    <a:pt x="797297" y="492011"/>
                  </a:cubicBezTo>
                  <a:cubicBezTo>
                    <a:pt x="795951" y="490465"/>
                    <a:pt x="794607" y="489053"/>
                    <a:pt x="793330" y="487574"/>
                  </a:cubicBezTo>
                  <a:lnTo>
                    <a:pt x="791313" y="485422"/>
                  </a:lnTo>
                  <a:lnTo>
                    <a:pt x="787145" y="481119"/>
                  </a:lnTo>
                  <a:cubicBezTo>
                    <a:pt x="786472" y="480447"/>
                    <a:pt x="785799" y="479640"/>
                    <a:pt x="785060" y="478968"/>
                  </a:cubicBezTo>
                  <a:cubicBezTo>
                    <a:pt x="783648" y="477522"/>
                    <a:pt x="782302" y="475996"/>
                    <a:pt x="781093" y="474396"/>
                  </a:cubicBezTo>
                  <a:cubicBezTo>
                    <a:pt x="779816" y="472849"/>
                    <a:pt x="778606" y="471168"/>
                    <a:pt x="777462" y="469487"/>
                  </a:cubicBezTo>
                  <a:cubicBezTo>
                    <a:pt x="772688" y="462939"/>
                    <a:pt x="767309" y="456841"/>
                    <a:pt x="761393" y="451267"/>
                  </a:cubicBezTo>
                  <a:cubicBezTo>
                    <a:pt x="760049" y="449989"/>
                    <a:pt x="758703" y="448510"/>
                    <a:pt x="757426" y="447031"/>
                  </a:cubicBezTo>
                  <a:cubicBezTo>
                    <a:pt x="756149" y="445552"/>
                    <a:pt x="754939" y="444274"/>
                    <a:pt x="753727" y="442862"/>
                  </a:cubicBezTo>
                  <a:cubicBezTo>
                    <a:pt x="752518" y="441450"/>
                    <a:pt x="752585" y="441518"/>
                    <a:pt x="751914" y="440845"/>
                  </a:cubicBezTo>
                  <a:cubicBezTo>
                    <a:pt x="751241" y="440173"/>
                    <a:pt x="749492" y="438290"/>
                    <a:pt x="748350" y="437013"/>
                  </a:cubicBezTo>
                  <a:lnTo>
                    <a:pt x="746534" y="435130"/>
                  </a:lnTo>
                  <a:cubicBezTo>
                    <a:pt x="745323" y="433987"/>
                    <a:pt x="744181" y="432710"/>
                    <a:pt x="742971" y="431499"/>
                  </a:cubicBezTo>
                  <a:lnTo>
                    <a:pt x="741223" y="429684"/>
                  </a:lnTo>
                  <a:cubicBezTo>
                    <a:pt x="739946" y="428541"/>
                    <a:pt x="738801" y="427331"/>
                    <a:pt x="737592" y="426053"/>
                  </a:cubicBezTo>
                  <a:cubicBezTo>
                    <a:pt x="736382" y="424776"/>
                    <a:pt x="736449" y="424843"/>
                    <a:pt x="735776" y="424305"/>
                  </a:cubicBezTo>
                  <a:lnTo>
                    <a:pt x="732078" y="420675"/>
                  </a:lnTo>
                  <a:lnTo>
                    <a:pt x="730128" y="418792"/>
                  </a:lnTo>
                  <a:cubicBezTo>
                    <a:pt x="728716" y="417582"/>
                    <a:pt x="727439" y="416304"/>
                    <a:pt x="726095" y="415027"/>
                  </a:cubicBezTo>
                  <a:lnTo>
                    <a:pt x="723943" y="413144"/>
                  </a:lnTo>
                  <a:cubicBezTo>
                    <a:pt x="722396" y="411867"/>
                    <a:pt x="720985" y="410522"/>
                    <a:pt x="719506" y="409110"/>
                  </a:cubicBezTo>
                  <a:lnTo>
                    <a:pt x="717219" y="407026"/>
                  </a:lnTo>
                  <a:cubicBezTo>
                    <a:pt x="711303" y="400833"/>
                    <a:pt x="704849" y="395166"/>
                    <a:pt x="697991" y="390082"/>
                  </a:cubicBezTo>
                  <a:cubicBezTo>
                    <a:pt x="696243" y="388960"/>
                    <a:pt x="694562" y="387750"/>
                    <a:pt x="692948" y="386452"/>
                  </a:cubicBezTo>
                  <a:cubicBezTo>
                    <a:pt x="691402" y="385242"/>
                    <a:pt x="689921" y="383897"/>
                    <a:pt x="688510" y="382552"/>
                  </a:cubicBezTo>
                  <a:cubicBezTo>
                    <a:pt x="687098" y="381208"/>
                    <a:pt x="687098" y="381208"/>
                    <a:pt x="686359" y="380535"/>
                  </a:cubicBezTo>
                  <a:lnTo>
                    <a:pt x="682324" y="376703"/>
                  </a:lnTo>
                  <a:lnTo>
                    <a:pt x="680374" y="374820"/>
                  </a:lnTo>
                  <a:cubicBezTo>
                    <a:pt x="677753" y="372467"/>
                    <a:pt x="674861" y="370349"/>
                    <a:pt x="671835" y="368500"/>
                  </a:cubicBezTo>
                  <a:cubicBezTo>
                    <a:pt x="670289" y="367613"/>
                    <a:pt x="668877" y="366624"/>
                    <a:pt x="667466" y="365542"/>
                  </a:cubicBezTo>
                  <a:cubicBezTo>
                    <a:pt x="666121" y="364533"/>
                    <a:pt x="664775" y="363390"/>
                    <a:pt x="663431" y="362247"/>
                  </a:cubicBezTo>
                  <a:cubicBezTo>
                    <a:pt x="662087" y="361104"/>
                    <a:pt x="662087" y="361104"/>
                    <a:pt x="661414" y="360634"/>
                  </a:cubicBezTo>
                  <a:cubicBezTo>
                    <a:pt x="659129" y="359154"/>
                    <a:pt x="656775" y="357877"/>
                    <a:pt x="654690" y="356599"/>
                  </a:cubicBezTo>
                  <a:cubicBezTo>
                    <a:pt x="653009" y="355665"/>
                    <a:pt x="651396" y="354589"/>
                    <a:pt x="649849" y="353372"/>
                  </a:cubicBezTo>
                  <a:cubicBezTo>
                    <a:pt x="648236" y="352095"/>
                    <a:pt x="646757" y="350817"/>
                    <a:pt x="645210" y="349405"/>
                  </a:cubicBezTo>
                  <a:lnTo>
                    <a:pt x="642857" y="347321"/>
                  </a:lnTo>
                  <a:cubicBezTo>
                    <a:pt x="636873" y="341061"/>
                    <a:pt x="630352" y="335326"/>
                    <a:pt x="623359" y="330176"/>
                  </a:cubicBezTo>
                  <a:cubicBezTo>
                    <a:pt x="621543" y="329080"/>
                    <a:pt x="619863" y="327843"/>
                    <a:pt x="618249" y="326478"/>
                  </a:cubicBezTo>
                  <a:cubicBezTo>
                    <a:pt x="616568" y="325241"/>
                    <a:pt x="615022" y="323896"/>
                    <a:pt x="613543" y="322444"/>
                  </a:cubicBezTo>
                  <a:lnTo>
                    <a:pt x="611256" y="320360"/>
                  </a:lnTo>
                  <a:lnTo>
                    <a:pt x="606887" y="316191"/>
                  </a:lnTo>
                  <a:lnTo>
                    <a:pt x="604735" y="314107"/>
                  </a:lnTo>
                  <a:cubicBezTo>
                    <a:pt x="600567" y="309851"/>
                    <a:pt x="595792" y="306186"/>
                    <a:pt x="590615" y="303215"/>
                  </a:cubicBezTo>
                  <a:cubicBezTo>
                    <a:pt x="588868" y="302186"/>
                    <a:pt x="587253" y="301016"/>
                    <a:pt x="585707" y="299718"/>
                  </a:cubicBezTo>
                  <a:cubicBezTo>
                    <a:pt x="581270" y="295577"/>
                    <a:pt x="576496" y="291906"/>
                    <a:pt x="571319" y="288759"/>
                  </a:cubicBezTo>
                  <a:cubicBezTo>
                    <a:pt x="569571" y="287737"/>
                    <a:pt x="567890" y="286621"/>
                    <a:pt x="566276" y="285397"/>
                  </a:cubicBezTo>
                  <a:cubicBezTo>
                    <a:pt x="563049" y="283111"/>
                    <a:pt x="559553" y="280825"/>
                    <a:pt x="556326" y="278674"/>
                  </a:cubicBezTo>
                  <a:cubicBezTo>
                    <a:pt x="554645" y="277685"/>
                    <a:pt x="552964" y="276610"/>
                    <a:pt x="551418" y="275446"/>
                  </a:cubicBezTo>
                  <a:cubicBezTo>
                    <a:pt x="548258" y="273160"/>
                    <a:pt x="545098" y="270874"/>
                    <a:pt x="541803" y="268723"/>
                  </a:cubicBezTo>
                  <a:cubicBezTo>
                    <a:pt x="540122" y="267775"/>
                    <a:pt x="538575" y="266719"/>
                    <a:pt x="537028" y="265563"/>
                  </a:cubicBezTo>
                  <a:cubicBezTo>
                    <a:pt x="534070" y="263344"/>
                    <a:pt x="531180" y="261125"/>
                    <a:pt x="528020" y="259175"/>
                  </a:cubicBezTo>
                  <a:cubicBezTo>
                    <a:pt x="526473" y="258301"/>
                    <a:pt x="524927" y="257360"/>
                    <a:pt x="523447" y="256352"/>
                  </a:cubicBezTo>
                  <a:lnTo>
                    <a:pt x="516254" y="252452"/>
                  </a:lnTo>
                  <a:cubicBezTo>
                    <a:pt x="514640" y="251584"/>
                    <a:pt x="513094" y="250576"/>
                    <a:pt x="511613" y="249426"/>
                  </a:cubicBezTo>
                  <a:cubicBezTo>
                    <a:pt x="510067" y="248337"/>
                    <a:pt x="508655" y="247167"/>
                    <a:pt x="507243" y="245930"/>
                  </a:cubicBezTo>
                  <a:lnTo>
                    <a:pt x="505091" y="244182"/>
                  </a:lnTo>
                  <a:cubicBezTo>
                    <a:pt x="502941" y="242568"/>
                    <a:pt x="500722" y="240955"/>
                    <a:pt x="498368" y="239408"/>
                  </a:cubicBezTo>
                  <a:cubicBezTo>
                    <a:pt x="496822" y="238548"/>
                    <a:pt x="495275" y="237606"/>
                    <a:pt x="493796" y="236584"/>
                  </a:cubicBezTo>
                  <a:cubicBezTo>
                    <a:pt x="491510" y="235240"/>
                    <a:pt x="489158" y="233962"/>
                    <a:pt x="487073" y="232752"/>
                  </a:cubicBezTo>
                  <a:cubicBezTo>
                    <a:pt x="484988" y="231542"/>
                    <a:pt x="483778" y="231206"/>
                    <a:pt x="482232" y="230332"/>
                  </a:cubicBezTo>
                  <a:cubicBezTo>
                    <a:pt x="479676" y="229121"/>
                    <a:pt x="477189" y="227978"/>
                    <a:pt x="474701" y="226701"/>
                  </a:cubicBezTo>
                  <a:cubicBezTo>
                    <a:pt x="472953" y="225820"/>
                    <a:pt x="471339" y="224832"/>
                    <a:pt x="469726" y="223742"/>
                  </a:cubicBezTo>
                  <a:cubicBezTo>
                    <a:pt x="465019" y="220381"/>
                    <a:pt x="460044" y="217436"/>
                    <a:pt x="454800" y="214935"/>
                  </a:cubicBezTo>
                  <a:cubicBezTo>
                    <a:pt x="453051" y="214128"/>
                    <a:pt x="451438" y="213119"/>
                    <a:pt x="449824" y="212178"/>
                  </a:cubicBezTo>
                  <a:cubicBezTo>
                    <a:pt x="448211" y="211237"/>
                    <a:pt x="444916" y="209354"/>
                    <a:pt x="442362" y="208077"/>
                  </a:cubicBezTo>
                  <a:cubicBezTo>
                    <a:pt x="440614" y="207317"/>
                    <a:pt x="438933" y="206470"/>
                    <a:pt x="437252" y="205522"/>
                  </a:cubicBezTo>
                  <a:cubicBezTo>
                    <a:pt x="434629" y="204312"/>
                    <a:pt x="431940" y="203034"/>
                    <a:pt x="429317" y="201689"/>
                  </a:cubicBezTo>
                  <a:cubicBezTo>
                    <a:pt x="427503" y="200755"/>
                    <a:pt x="425688" y="199699"/>
                    <a:pt x="424007" y="198529"/>
                  </a:cubicBezTo>
                  <a:cubicBezTo>
                    <a:pt x="413181" y="191839"/>
                    <a:pt x="401954" y="185822"/>
                    <a:pt x="390389" y="180510"/>
                  </a:cubicBezTo>
                  <a:cubicBezTo>
                    <a:pt x="388506" y="179643"/>
                    <a:pt x="386624" y="178654"/>
                    <a:pt x="384876" y="177552"/>
                  </a:cubicBezTo>
                  <a:cubicBezTo>
                    <a:pt x="382119" y="176073"/>
                    <a:pt x="379362" y="174593"/>
                    <a:pt x="376538" y="173182"/>
                  </a:cubicBezTo>
                  <a:cubicBezTo>
                    <a:pt x="373715" y="171769"/>
                    <a:pt x="372773" y="171366"/>
                    <a:pt x="370890" y="170425"/>
                  </a:cubicBezTo>
                  <a:cubicBezTo>
                    <a:pt x="366251" y="168085"/>
                    <a:pt x="361410" y="166128"/>
                    <a:pt x="356435" y="164575"/>
                  </a:cubicBezTo>
                  <a:cubicBezTo>
                    <a:pt x="354485" y="163997"/>
                    <a:pt x="352670" y="163251"/>
                    <a:pt x="350854" y="162357"/>
                  </a:cubicBezTo>
                  <a:cubicBezTo>
                    <a:pt x="348300" y="161146"/>
                    <a:pt x="345811" y="159802"/>
                    <a:pt x="343257" y="158524"/>
                  </a:cubicBezTo>
                  <a:cubicBezTo>
                    <a:pt x="340701" y="157247"/>
                    <a:pt x="339896" y="156843"/>
                    <a:pt x="338282" y="155969"/>
                  </a:cubicBezTo>
                  <a:lnTo>
                    <a:pt x="330683" y="152473"/>
                  </a:lnTo>
                  <a:cubicBezTo>
                    <a:pt x="328935" y="151733"/>
                    <a:pt x="327187" y="150927"/>
                    <a:pt x="325506" y="150053"/>
                  </a:cubicBezTo>
                  <a:cubicBezTo>
                    <a:pt x="320194" y="147525"/>
                    <a:pt x="314682" y="145460"/>
                    <a:pt x="309034" y="143867"/>
                  </a:cubicBezTo>
                  <a:cubicBezTo>
                    <a:pt x="307084" y="143242"/>
                    <a:pt x="305201" y="142482"/>
                    <a:pt x="303386" y="141581"/>
                  </a:cubicBezTo>
                  <a:cubicBezTo>
                    <a:pt x="297066" y="138266"/>
                    <a:pt x="290477" y="135630"/>
                    <a:pt x="283619" y="133714"/>
                  </a:cubicBezTo>
                  <a:cubicBezTo>
                    <a:pt x="281601" y="133096"/>
                    <a:pt x="279719" y="132309"/>
                    <a:pt x="277837" y="131361"/>
                  </a:cubicBezTo>
                  <a:cubicBezTo>
                    <a:pt x="272391" y="128625"/>
                    <a:pt x="266743" y="126372"/>
                    <a:pt x="260894" y="124638"/>
                  </a:cubicBezTo>
                  <a:cubicBezTo>
                    <a:pt x="259011" y="124086"/>
                    <a:pt x="257128" y="123387"/>
                    <a:pt x="255380" y="122553"/>
                  </a:cubicBezTo>
                  <a:cubicBezTo>
                    <a:pt x="251884" y="121074"/>
                    <a:pt x="248253" y="119797"/>
                    <a:pt x="244622" y="118721"/>
                  </a:cubicBezTo>
                  <a:cubicBezTo>
                    <a:pt x="242874" y="118223"/>
                    <a:pt x="241126" y="117591"/>
                    <a:pt x="239445" y="116838"/>
                  </a:cubicBezTo>
                  <a:cubicBezTo>
                    <a:pt x="236016" y="115507"/>
                    <a:pt x="232587" y="114384"/>
                    <a:pt x="229025" y="113477"/>
                  </a:cubicBezTo>
                  <a:cubicBezTo>
                    <a:pt x="227276" y="112972"/>
                    <a:pt x="225595" y="112367"/>
                    <a:pt x="223915" y="111661"/>
                  </a:cubicBezTo>
                  <a:cubicBezTo>
                    <a:pt x="220418" y="110390"/>
                    <a:pt x="216855" y="109315"/>
                    <a:pt x="213291" y="108434"/>
                  </a:cubicBezTo>
                  <a:cubicBezTo>
                    <a:pt x="211408" y="107963"/>
                    <a:pt x="209660" y="107358"/>
                    <a:pt x="207844" y="106753"/>
                  </a:cubicBezTo>
                  <a:cubicBezTo>
                    <a:pt x="203138" y="105207"/>
                    <a:pt x="198230" y="104736"/>
                    <a:pt x="193390" y="103660"/>
                  </a:cubicBezTo>
                  <a:cubicBezTo>
                    <a:pt x="191372" y="103190"/>
                    <a:pt x="189355" y="102584"/>
                    <a:pt x="187405" y="101845"/>
                  </a:cubicBezTo>
                  <a:cubicBezTo>
                    <a:pt x="177387" y="98147"/>
                    <a:pt x="166967" y="95578"/>
                    <a:pt x="156343" y="94180"/>
                  </a:cubicBezTo>
                  <a:cubicBezTo>
                    <a:pt x="154258" y="93501"/>
                    <a:pt x="152375" y="92351"/>
                    <a:pt x="150762" y="90818"/>
                  </a:cubicBezTo>
                  <a:cubicBezTo>
                    <a:pt x="131331" y="78716"/>
                    <a:pt x="108672" y="79590"/>
                    <a:pt x="87427" y="75152"/>
                  </a:cubicBezTo>
                  <a:cubicBezTo>
                    <a:pt x="64902" y="70446"/>
                    <a:pt x="41841" y="68429"/>
                    <a:pt x="19182" y="64328"/>
                  </a:cubicBezTo>
                  <a:cubicBezTo>
                    <a:pt x="-3476" y="60226"/>
                    <a:pt x="-8114" y="46846"/>
                    <a:pt x="3315" y="28155"/>
                  </a:cubicBezTo>
                  <a:cubicBezTo>
                    <a:pt x="16762" y="5766"/>
                    <a:pt x="34848" y="-3513"/>
                    <a:pt x="59188" y="656"/>
                  </a:cubicBezTo>
                  <a:cubicBezTo>
                    <a:pt x="113580" y="9867"/>
                    <a:pt x="167974" y="18675"/>
                    <a:pt x="221224" y="34273"/>
                  </a:cubicBezTo>
                  <a:cubicBezTo>
                    <a:pt x="313269" y="60764"/>
                    <a:pt x="405450" y="86650"/>
                    <a:pt x="493325" y="125915"/>
                  </a:cubicBezTo>
                  <a:cubicBezTo>
                    <a:pt x="533666" y="144136"/>
                    <a:pt x="576294" y="158793"/>
                    <a:pt x="617912" y="174795"/>
                  </a:cubicBezTo>
                  <a:cubicBezTo>
                    <a:pt x="626721" y="177316"/>
                    <a:pt x="634654" y="182171"/>
                    <a:pt x="640908" y="188847"/>
                  </a:cubicBezTo>
                  <a:cubicBezTo>
                    <a:pt x="655161" y="206396"/>
                    <a:pt x="649715" y="223205"/>
                    <a:pt x="627461" y="229659"/>
                  </a:cubicBezTo>
                  <a:cubicBezTo>
                    <a:pt x="623224" y="230466"/>
                    <a:pt x="619526" y="233034"/>
                    <a:pt x="617308" y="236719"/>
                  </a:cubicBezTo>
                  <a:cubicBezTo>
                    <a:pt x="635327" y="247073"/>
                    <a:pt x="653211" y="257562"/>
                    <a:pt x="671097" y="267781"/>
                  </a:cubicBezTo>
                  <a:cubicBezTo>
                    <a:pt x="685484" y="275984"/>
                    <a:pt x="700007" y="283985"/>
                    <a:pt x="714463" y="291986"/>
                  </a:cubicBezTo>
                  <a:cubicBezTo>
                    <a:pt x="718833" y="294407"/>
                    <a:pt x="723808" y="296760"/>
                    <a:pt x="725085" y="301870"/>
                  </a:cubicBezTo>
                  <a:cubicBezTo>
                    <a:pt x="729322" y="319351"/>
                    <a:pt x="744786" y="331453"/>
                    <a:pt x="746333" y="351019"/>
                  </a:cubicBezTo>
                  <a:cubicBezTo>
                    <a:pt x="748417" y="363430"/>
                    <a:pt x="755812" y="374336"/>
                    <a:pt x="766503" y="380939"/>
                  </a:cubicBezTo>
                  <a:cubicBezTo>
                    <a:pt x="786674" y="395421"/>
                    <a:pt x="805433" y="411739"/>
                    <a:pt x="822576" y="429684"/>
                  </a:cubicBezTo>
                  <a:cubicBezTo>
                    <a:pt x="842747" y="450796"/>
                    <a:pt x="864868" y="469689"/>
                    <a:pt x="883627" y="491742"/>
                  </a:cubicBezTo>
                  <a:cubicBezTo>
                    <a:pt x="901310" y="512585"/>
                    <a:pt x="923968" y="520250"/>
                    <a:pt x="948912" y="522939"/>
                  </a:cubicBezTo>
                  <a:cubicBezTo>
                    <a:pt x="1025023" y="531613"/>
                    <a:pt x="1100460" y="545403"/>
                    <a:pt x="1174688" y="564222"/>
                  </a:cubicBezTo>
                  <a:cubicBezTo>
                    <a:pt x="1198894" y="570139"/>
                    <a:pt x="1199834" y="570542"/>
                    <a:pt x="1213618" y="550170"/>
                  </a:cubicBezTo>
                  <a:cubicBezTo>
                    <a:pt x="1243941" y="503993"/>
                    <a:pt x="1290400" y="470785"/>
                    <a:pt x="1343919" y="457049"/>
                  </a:cubicBezTo>
                  <a:cubicBezTo>
                    <a:pt x="1358174" y="453284"/>
                    <a:pt x="1372898" y="451334"/>
                    <a:pt x="1387353" y="448308"/>
                  </a:cubicBezTo>
                  <a:cubicBezTo>
                    <a:pt x="1397640" y="446157"/>
                    <a:pt x="1403827" y="455032"/>
                    <a:pt x="1412566" y="457049"/>
                  </a:cubicBezTo>
                  <a:lnTo>
                    <a:pt x="1412566" y="457049"/>
                  </a:lnTo>
                  <a:cubicBezTo>
                    <a:pt x="1415660" y="465258"/>
                    <a:pt x="1421172" y="472305"/>
                    <a:pt x="1428434" y="477220"/>
                  </a:cubicBezTo>
                  <a:cubicBezTo>
                    <a:pt x="1462052" y="518300"/>
                    <a:pt x="1491635" y="562205"/>
                    <a:pt x="1520950" y="606177"/>
                  </a:cubicBezTo>
                  <a:cubicBezTo>
                    <a:pt x="1559543" y="663999"/>
                    <a:pt x="1595649" y="723503"/>
                    <a:pt x="1638410" y="778568"/>
                  </a:cubicBezTo>
                  <a:cubicBezTo>
                    <a:pt x="1639620" y="780733"/>
                    <a:pt x="1640495" y="783039"/>
                    <a:pt x="1641166" y="785426"/>
                  </a:cubicBezTo>
                  <a:close/>
                </a:path>
              </a:pathLst>
            </a:custGeom>
            <a:solidFill>
              <a:srgbClr val="000000"/>
            </a:solidFill>
            <a:ln w="6712" cap="flat">
              <a:noFill/>
              <a:prstDash val="solid"/>
              <a:miter/>
            </a:ln>
          </p:spPr>
          <p:txBody>
            <a:bodyPr rtlCol="0" anchor="ctr"/>
            <a:lstStyle/>
            <a:p>
              <a:endParaRPr lang="es-CO"/>
            </a:p>
          </p:txBody>
        </p:sp>
        <p:sp>
          <p:nvSpPr>
            <p:cNvPr id="1399" name="Freeform: Shape 1398">
              <a:extLst>
                <a:ext uri="{FF2B5EF4-FFF2-40B4-BE49-F238E27FC236}">
                  <a16:creationId xmlns:a16="http://schemas.microsoft.com/office/drawing/2014/main" id="{ACED0121-905F-C074-94CC-61069C7D0881}"/>
                </a:ext>
              </a:extLst>
            </p:cNvPr>
            <p:cNvSpPr/>
            <p:nvPr/>
          </p:nvSpPr>
          <p:spPr>
            <a:xfrm>
              <a:off x="7493740" y="2745351"/>
              <a:ext cx="1062263" cy="3763329"/>
            </a:xfrm>
            <a:custGeom>
              <a:avLst/>
              <a:gdLst>
                <a:gd name="connsiteX0" fmla="*/ 1053314 w 1062263"/>
                <a:gd name="connsiteY0" fmla="*/ -315 h 3763329"/>
                <a:gd name="connsiteX1" fmla="*/ 1059566 w 1062263"/>
                <a:gd name="connsiteY1" fmla="*/ 156 h 3763329"/>
                <a:gd name="connsiteX2" fmla="*/ 1025545 w 1062263"/>
                <a:gd name="connsiteY2" fmla="*/ 54684 h 3763329"/>
                <a:gd name="connsiteX3" fmla="*/ 966379 w 1062263"/>
                <a:gd name="connsiteY3" fmla="*/ 168984 h 3763329"/>
                <a:gd name="connsiteX4" fmla="*/ 956561 w 1062263"/>
                <a:gd name="connsiteY4" fmla="*/ 279384 h 3763329"/>
                <a:gd name="connsiteX5" fmla="*/ 1005778 w 1062263"/>
                <a:gd name="connsiteY5" fmla="*/ 586448 h 3763329"/>
                <a:gd name="connsiteX6" fmla="*/ 1029647 w 1062263"/>
                <a:gd name="connsiteY6" fmla="*/ 926255 h 3763329"/>
                <a:gd name="connsiteX7" fmla="*/ 1038724 w 1062263"/>
                <a:gd name="connsiteY7" fmla="*/ 1040555 h 3763329"/>
                <a:gd name="connsiteX8" fmla="*/ 1033008 w 1062263"/>
                <a:gd name="connsiteY8" fmla="*/ 1390649 h 3763329"/>
                <a:gd name="connsiteX9" fmla="*/ 1003560 w 1062263"/>
                <a:gd name="connsiteY9" fmla="*/ 1673037 h 3763329"/>
                <a:gd name="connsiteX10" fmla="*/ 944729 w 1062263"/>
                <a:gd name="connsiteY10" fmla="*/ 2046395 h 3763329"/>
                <a:gd name="connsiteX11" fmla="*/ 909296 w 1062263"/>
                <a:gd name="connsiteY11" fmla="*/ 2282593 h 3763329"/>
                <a:gd name="connsiteX12" fmla="*/ 895849 w 1062263"/>
                <a:gd name="connsiteY12" fmla="*/ 2353391 h 3763329"/>
                <a:gd name="connsiteX13" fmla="*/ 831302 w 1062263"/>
                <a:gd name="connsiteY13" fmla="*/ 2685399 h 3763329"/>
                <a:gd name="connsiteX14" fmla="*/ 809451 w 1062263"/>
                <a:gd name="connsiteY14" fmla="*/ 2810121 h 3763329"/>
                <a:gd name="connsiteX15" fmla="*/ 798962 w 1062263"/>
                <a:gd name="connsiteY15" fmla="*/ 2948827 h 3763329"/>
                <a:gd name="connsiteX16" fmla="*/ 735963 w 1062263"/>
                <a:gd name="connsiteY16" fmla="*/ 3302754 h 3763329"/>
                <a:gd name="connsiteX17" fmla="*/ 677132 w 1062263"/>
                <a:gd name="connsiteY17" fmla="*/ 3428753 h 3763329"/>
                <a:gd name="connsiteX18" fmla="*/ 650708 w 1062263"/>
                <a:gd name="connsiteY18" fmla="*/ 3473800 h 3763329"/>
                <a:gd name="connsiteX19" fmla="*/ 571102 w 1062263"/>
                <a:gd name="connsiteY19" fmla="*/ 3574653 h 3763329"/>
                <a:gd name="connsiteX20" fmla="*/ 360790 w 1062263"/>
                <a:gd name="connsiteY20" fmla="*/ 3724521 h 3763329"/>
                <a:gd name="connsiteX21" fmla="*/ 242590 w 1062263"/>
                <a:gd name="connsiteY21" fmla="*/ 3760559 h 3763329"/>
                <a:gd name="connsiteX22" fmla="*/ 79611 w 1062263"/>
                <a:gd name="connsiteY22" fmla="*/ 3762240 h 3763329"/>
                <a:gd name="connsiteX23" fmla="*/ -1675 w 1062263"/>
                <a:gd name="connsiteY23" fmla="*/ 3760626 h 3763329"/>
                <a:gd name="connsiteX24" fmla="*/ 8478 w 1062263"/>
                <a:gd name="connsiteY24" fmla="*/ 3744154 h 3763329"/>
                <a:gd name="connsiteX25" fmla="*/ 34564 w 1062263"/>
                <a:gd name="connsiteY25" fmla="*/ 3739044 h 3763329"/>
                <a:gd name="connsiteX26" fmla="*/ 153167 w 1062263"/>
                <a:gd name="connsiteY26" fmla="*/ 3734471 h 3763329"/>
                <a:gd name="connsiteX27" fmla="*/ 202585 w 1062263"/>
                <a:gd name="connsiteY27" fmla="*/ 3746910 h 3763329"/>
                <a:gd name="connsiteX28" fmla="*/ 335173 w 1062263"/>
                <a:gd name="connsiteY28" fmla="*/ 3720016 h 3763329"/>
                <a:gd name="connsiteX29" fmla="*/ 603510 w 1062263"/>
                <a:gd name="connsiteY29" fmla="*/ 3517503 h 3763329"/>
                <a:gd name="connsiteX30" fmla="*/ 719691 w 1062263"/>
                <a:gd name="connsiteY30" fmla="*/ 3307057 h 3763329"/>
                <a:gd name="connsiteX31" fmla="*/ 783028 w 1062263"/>
                <a:gd name="connsiteY31" fmla="*/ 2983252 h 3763329"/>
                <a:gd name="connsiteX32" fmla="*/ 807770 w 1062263"/>
                <a:gd name="connsiteY32" fmla="*/ 2746516 h 3763329"/>
                <a:gd name="connsiteX33" fmla="*/ 862366 w 1062263"/>
                <a:gd name="connsiteY33" fmla="*/ 2440461 h 3763329"/>
                <a:gd name="connsiteX34" fmla="*/ 904186 w 1062263"/>
                <a:gd name="connsiteY34" fmla="*/ 2218181 h 3763329"/>
                <a:gd name="connsiteX35" fmla="*/ 966177 w 1062263"/>
                <a:gd name="connsiteY35" fmla="*/ 1855111 h 3763329"/>
                <a:gd name="connsiteX36" fmla="*/ 970075 w 1062263"/>
                <a:gd name="connsiteY36" fmla="*/ 1779068 h 3763329"/>
                <a:gd name="connsiteX37" fmla="*/ 975253 w 1062263"/>
                <a:gd name="connsiteY37" fmla="*/ 1724473 h 3763329"/>
                <a:gd name="connsiteX38" fmla="*/ 983859 w 1062263"/>
                <a:gd name="connsiteY38" fmla="*/ 1658111 h 3763329"/>
                <a:gd name="connsiteX39" fmla="*/ 988432 w 1062263"/>
                <a:gd name="connsiteY39" fmla="*/ 1593027 h 3763329"/>
                <a:gd name="connsiteX40" fmla="*/ 996970 w 1062263"/>
                <a:gd name="connsiteY40" fmla="*/ 1517858 h 3763329"/>
                <a:gd name="connsiteX41" fmla="*/ 1001274 w 1062263"/>
                <a:gd name="connsiteY41" fmla="*/ 1512143 h 3763329"/>
                <a:gd name="connsiteX42" fmla="*/ 1002887 w 1062263"/>
                <a:gd name="connsiteY42" fmla="*/ 1441882 h 3763329"/>
                <a:gd name="connsiteX43" fmla="*/ 1000064 w 1062263"/>
                <a:gd name="connsiteY43" fmla="*/ 1432739 h 3763329"/>
                <a:gd name="connsiteX44" fmla="*/ 1011695 w 1062263"/>
                <a:gd name="connsiteY44" fmla="*/ 1368327 h 3763329"/>
                <a:gd name="connsiteX45" fmla="*/ 1012367 w 1062263"/>
                <a:gd name="connsiteY45" fmla="*/ 1349837 h 3763329"/>
                <a:gd name="connsiteX46" fmla="*/ 1016940 w 1062263"/>
                <a:gd name="connsiteY46" fmla="*/ 1267071 h 3763329"/>
                <a:gd name="connsiteX47" fmla="*/ 1024940 w 1062263"/>
                <a:gd name="connsiteY47" fmla="*/ 1254968 h 3763329"/>
                <a:gd name="connsiteX48" fmla="*/ 1029849 w 1062263"/>
                <a:gd name="connsiteY48" fmla="*/ 1239437 h 3763329"/>
                <a:gd name="connsiteX49" fmla="*/ 1010955 w 1062263"/>
                <a:gd name="connsiteY49" fmla="*/ 1155864 h 3763329"/>
                <a:gd name="connsiteX50" fmla="*/ 1015392 w 1062263"/>
                <a:gd name="connsiteY50" fmla="*/ 1122246 h 3763329"/>
                <a:gd name="connsiteX51" fmla="*/ 1023461 w 1062263"/>
                <a:gd name="connsiteY51" fmla="*/ 1100125 h 3763329"/>
                <a:gd name="connsiteX52" fmla="*/ 1028370 w 1062263"/>
                <a:gd name="connsiteY52" fmla="*/ 1017426 h 3763329"/>
                <a:gd name="connsiteX53" fmla="*/ 1027966 w 1062263"/>
                <a:gd name="connsiteY53" fmla="*/ 990532 h 3763329"/>
                <a:gd name="connsiteX54" fmla="*/ 1023461 w 1062263"/>
                <a:gd name="connsiteY54" fmla="*/ 985624 h 3763329"/>
                <a:gd name="connsiteX55" fmla="*/ 1022990 w 1062263"/>
                <a:gd name="connsiteY55" fmla="*/ 841001 h 3763329"/>
                <a:gd name="connsiteX56" fmla="*/ 1018486 w 1062263"/>
                <a:gd name="connsiteY56" fmla="*/ 831184 h 3763329"/>
                <a:gd name="connsiteX57" fmla="*/ 1018150 w 1062263"/>
                <a:gd name="connsiteY57" fmla="*/ 746468 h 3763329"/>
                <a:gd name="connsiteX58" fmla="*/ 1013511 w 1062263"/>
                <a:gd name="connsiteY58" fmla="*/ 736584 h 3763329"/>
                <a:gd name="connsiteX59" fmla="*/ 1013511 w 1062263"/>
                <a:gd name="connsiteY59" fmla="*/ 696646 h 3763329"/>
                <a:gd name="connsiteX60" fmla="*/ 1008870 w 1062263"/>
                <a:gd name="connsiteY60" fmla="*/ 686763 h 3763329"/>
                <a:gd name="connsiteX61" fmla="*/ 1008334 w 1062263"/>
                <a:gd name="connsiteY61" fmla="*/ 651868 h 3763329"/>
                <a:gd name="connsiteX62" fmla="*/ 1003895 w 1062263"/>
                <a:gd name="connsiteY62" fmla="*/ 646892 h 3763329"/>
                <a:gd name="connsiteX63" fmla="*/ 998450 w 1062263"/>
                <a:gd name="connsiteY63" fmla="*/ 572194 h 3763329"/>
                <a:gd name="connsiteX64" fmla="*/ 993877 w 1062263"/>
                <a:gd name="connsiteY64" fmla="*/ 567218 h 3763329"/>
                <a:gd name="connsiteX65" fmla="*/ 976195 w 1062263"/>
                <a:gd name="connsiteY65" fmla="*/ 456953 h 3763329"/>
                <a:gd name="connsiteX66" fmla="*/ 973437 w 1062263"/>
                <a:gd name="connsiteY66" fmla="*/ 437656 h 3763329"/>
                <a:gd name="connsiteX67" fmla="*/ 969000 w 1062263"/>
                <a:gd name="connsiteY67" fmla="*/ 432748 h 3763329"/>
                <a:gd name="connsiteX68" fmla="*/ 962748 w 1062263"/>
                <a:gd name="connsiteY68" fmla="*/ 381784 h 3763329"/>
                <a:gd name="connsiteX69" fmla="*/ 958309 w 1062263"/>
                <a:gd name="connsiteY69" fmla="*/ 327995 h 3763329"/>
                <a:gd name="connsiteX70" fmla="*/ 954074 w 1062263"/>
                <a:gd name="connsiteY70" fmla="*/ 323154 h 3763329"/>
                <a:gd name="connsiteX71" fmla="*/ 954074 w 1062263"/>
                <a:gd name="connsiteY71" fmla="*/ 298277 h 3763329"/>
                <a:gd name="connsiteX72" fmla="*/ 949368 w 1062263"/>
                <a:gd name="connsiteY72" fmla="*/ 293302 h 3763329"/>
                <a:gd name="connsiteX73" fmla="*/ 949368 w 1062263"/>
                <a:gd name="connsiteY73" fmla="*/ 263315 h 3763329"/>
                <a:gd name="connsiteX74" fmla="*/ 944662 w 1062263"/>
                <a:gd name="connsiteY74" fmla="*/ 253431 h 3763329"/>
                <a:gd name="connsiteX75" fmla="*/ 944662 w 1062263"/>
                <a:gd name="connsiteY75" fmla="*/ 228554 h 3763329"/>
                <a:gd name="connsiteX76" fmla="*/ 949233 w 1062263"/>
                <a:gd name="connsiteY76" fmla="*/ 223579 h 3763329"/>
                <a:gd name="connsiteX77" fmla="*/ 949637 w 1062263"/>
                <a:gd name="connsiteY77" fmla="*/ 193659 h 3763329"/>
                <a:gd name="connsiteX78" fmla="*/ 954411 w 1062263"/>
                <a:gd name="connsiteY78" fmla="*/ 188684 h 3763329"/>
                <a:gd name="connsiteX79" fmla="*/ 964563 w 1062263"/>
                <a:gd name="connsiteY79" fmla="*/ 148813 h 3763329"/>
                <a:gd name="connsiteX80" fmla="*/ 969337 w 1062263"/>
                <a:gd name="connsiteY80" fmla="*/ 143838 h 3763329"/>
                <a:gd name="connsiteX81" fmla="*/ 1031529 w 1062263"/>
                <a:gd name="connsiteY81" fmla="*/ 34715 h 3763329"/>
                <a:gd name="connsiteX82" fmla="*/ 1053314 w 1062263"/>
                <a:gd name="connsiteY82" fmla="*/ -315 h 3763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062263" h="3763329">
                  <a:moveTo>
                    <a:pt x="1053314" y="-315"/>
                  </a:moveTo>
                  <a:lnTo>
                    <a:pt x="1059566" y="156"/>
                  </a:lnTo>
                  <a:cubicBezTo>
                    <a:pt x="1052842" y="20999"/>
                    <a:pt x="1037378" y="36867"/>
                    <a:pt x="1025545" y="54684"/>
                  </a:cubicBezTo>
                  <a:cubicBezTo>
                    <a:pt x="1000870" y="90022"/>
                    <a:pt x="981036" y="128454"/>
                    <a:pt x="966379" y="168984"/>
                  </a:cubicBezTo>
                  <a:cubicBezTo>
                    <a:pt x="955284" y="204659"/>
                    <a:pt x="951922" y="242304"/>
                    <a:pt x="956561" y="279384"/>
                  </a:cubicBezTo>
                  <a:cubicBezTo>
                    <a:pt x="966244" y="382927"/>
                    <a:pt x="991121" y="483847"/>
                    <a:pt x="1005778" y="586448"/>
                  </a:cubicBezTo>
                  <a:cubicBezTo>
                    <a:pt x="1022519" y="698932"/>
                    <a:pt x="1030454" y="812540"/>
                    <a:pt x="1029647" y="926255"/>
                  </a:cubicBezTo>
                  <a:cubicBezTo>
                    <a:pt x="1029175" y="964176"/>
                    <a:pt x="1034891" y="1002298"/>
                    <a:pt x="1038724" y="1040555"/>
                  </a:cubicBezTo>
                  <a:cubicBezTo>
                    <a:pt x="1049615" y="1157114"/>
                    <a:pt x="1047665" y="1274507"/>
                    <a:pt x="1033008" y="1390649"/>
                  </a:cubicBezTo>
                  <a:cubicBezTo>
                    <a:pt x="1021848" y="1484779"/>
                    <a:pt x="1013711" y="1578908"/>
                    <a:pt x="1003560" y="1673037"/>
                  </a:cubicBezTo>
                  <a:cubicBezTo>
                    <a:pt x="990784" y="1798465"/>
                    <a:pt x="971085" y="1923085"/>
                    <a:pt x="944729" y="2046395"/>
                  </a:cubicBezTo>
                  <a:cubicBezTo>
                    <a:pt x="927584" y="2124321"/>
                    <a:pt x="918776" y="2203524"/>
                    <a:pt x="909296" y="2282593"/>
                  </a:cubicBezTo>
                  <a:cubicBezTo>
                    <a:pt x="906135" y="2306461"/>
                    <a:pt x="901698" y="2330061"/>
                    <a:pt x="895849" y="2353391"/>
                  </a:cubicBezTo>
                  <a:cubicBezTo>
                    <a:pt x="869761" y="2463187"/>
                    <a:pt x="848784" y="2573990"/>
                    <a:pt x="831302" y="2685399"/>
                  </a:cubicBezTo>
                  <a:cubicBezTo>
                    <a:pt x="824579" y="2727153"/>
                    <a:pt x="819469" y="2768838"/>
                    <a:pt x="809451" y="2810121"/>
                  </a:cubicBezTo>
                  <a:cubicBezTo>
                    <a:pt x="798492" y="2855505"/>
                    <a:pt x="801383" y="2902502"/>
                    <a:pt x="798962" y="2948827"/>
                  </a:cubicBezTo>
                  <a:cubicBezTo>
                    <a:pt x="792709" y="3069380"/>
                    <a:pt x="776035" y="3188252"/>
                    <a:pt x="735963" y="3302754"/>
                  </a:cubicBezTo>
                  <a:cubicBezTo>
                    <a:pt x="721105" y="3346792"/>
                    <a:pt x="701336" y="3389084"/>
                    <a:pt x="677132" y="3428753"/>
                  </a:cubicBezTo>
                  <a:cubicBezTo>
                    <a:pt x="667920" y="3443544"/>
                    <a:pt x="658575" y="3458336"/>
                    <a:pt x="650708" y="3473800"/>
                  </a:cubicBezTo>
                  <a:cubicBezTo>
                    <a:pt x="630874" y="3512192"/>
                    <a:pt x="603845" y="3546482"/>
                    <a:pt x="571102" y="3574653"/>
                  </a:cubicBezTo>
                  <a:cubicBezTo>
                    <a:pt x="506152" y="3631803"/>
                    <a:pt x="437841" y="3684314"/>
                    <a:pt x="360790" y="3724521"/>
                  </a:cubicBezTo>
                  <a:cubicBezTo>
                    <a:pt x="323945" y="3743683"/>
                    <a:pt x="283873" y="3755920"/>
                    <a:pt x="242590" y="3760559"/>
                  </a:cubicBezTo>
                  <a:cubicBezTo>
                    <a:pt x="188332" y="3764862"/>
                    <a:pt x="133938" y="3761904"/>
                    <a:pt x="79611" y="3762240"/>
                  </a:cubicBezTo>
                  <a:cubicBezTo>
                    <a:pt x="52717" y="3762240"/>
                    <a:pt x="25352" y="3764795"/>
                    <a:pt x="-1675" y="3760626"/>
                  </a:cubicBezTo>
                  <a:cubicBezTo>
                    <a:pt x="-5642" y="3750675"/>
                    <a:pt x="2829" y="3747851"/>
                    <a:pt x="8478" y="3744154"/>
                  </a:cubicBezTo>
                  <a:cubicBezTo>
                    <a:pt x="15940" y="3738573"/>
                    <a:pt x="25554" y="3736691"/>
                    <a:pt x="34564" y="3739044"/>
                  </a:cubicBezTo>
                  <a:cubicBezTo>
                    <a:pt x="74905" y="3754440"/>
                    <a:pt x="113969" y="3742741"/>
                    <a:pt x="153167" y="3734471"/>
                  </a:cubicBezTo>
                  <a:cubicBezTo>
                    <a:pt x="171724" y="3730572"/>
                    <a:pt x="186247" y="3742338"/>
                    <a:pt x="202585" y="3746910"/>
                  </a:cubicBezTo>
                  <a:cubicBezTo>
                    <a:pt x="249650" y="3751482"/>
                    <a:pt x="293622" y="3740186"/>
                    <a:pt x="335173" y="3720016"/>
                  </a:cubicBezTo>
                  <a:cubicBezTo>
                    <a:pt x="438111" y="3670598"/>
                    <a:pt x="530155" y="3604641"/>
                    <a:pt x="603510" y="3517503"/>
                  </a:cubicBezTo>
                  <a:cubicBezTo>
                    <a:pt x="655079" y="3456050"/>
                    <a:pt x="691857" y="3383032"/>
                    <a:pt x="719691" y="3307057"/>
                  </a:cubicBezTo>
                  <a:cubicBezTo>
                    <a:pt x="757882" y="3202506"/>
                    <a:pt x="774354" y="3093786"/>
                    <a:pt x="783028" y="2983252"/>
                  </a:cubicBezTo>
                  <a:cubicBezTo>
                    <a:pt x="789213" y="2904250"/>
                    <a:pt x="793852" y="2825518"/>
                    <a:pt x="807770" y="2746516"/>
                  </a:cubicBezTo>
                  <a:cubicBezTo>
                    <a:pt x="825789" y="2644520"/>
                    <a:pt x="844278" y="2542457"/>
                    <a:pt x="862366" y="2440461"/>
                  </a:cubicBezTo>
                  <a:cubicBezTo>
                    <a:pt x="875813" y="2366502"/>
                    <a:pt x="897193" y="2293686"/>
                    <a:pt x="904186" y="2218181"/>
                  </a:cubicBezTo>
                  <a:cubicBezTo>
                    <a:pt x="915548" y="2095678"/>
                    <a:pt x="948426" y="1976739"/>
                    <a:pt x="966177" y="1855111"/>
                  </a:cubicBezTo>
                  <a:cubicBezTo>
                    <a:pt x="959990" y="1829292"/>
                    <a:pt x="965235" y="1804818"/>
                    <a:pt x="970075" y="1779068"/>
                  </a:cubicBezTo>
                  <a:cubicBezTo>
                    <a:pt x="973237" y="1762057"/>
                    <a:pt x="973504" y="1742693"/>
                    <a:pt x="975253" y="1724473"/>
                  </a:cubicBezTo>
                  <a:cubicBezTo>
                    <a:pt x="977405" y="1702285"/>
                    <a:pt x="981976" y="1679896"/>
                    <a:pt x="983859" y="1658111"/>
                  </a:cubicBezTo>
                  <a:cubicBezTo>
                    <a:pt x="985742" y="1636327"/>
                    <a:pt x="988163" y="1614811"/>
                    <a:pt x="988432" y="1593027"/>
                  </a:cubicBezTo>
                  <a:cubicBezTo>
                    <a:pt x="988767" y="1568621"/>
                    <a:pt x="988432" y="1542197"/>
                    <a:pt x="996970" y="1517858"/>
                  </a:cubicBezTo>
                  <a:cubicBezTo>
                    <a:pt x="997710" y="1515639"/>
                    <a:pt x="1001812" y="1513286"/>
                    <a:pt x="1001274" y="1512143"/>
                  </a:cubicBezTo>
                  <a:cubicBezTo>
                    <a:pt x="991054" y="1488342"/>
                    <a:pt x="1004770" y="1465079"/>
                    <a:pt x="1002887" y="1441882"/>
                  </a:cubicBezTo>
                  <a:cubicBezTo>
                    <a:pt x="1002887" y="1438857"/>
                    <a:pt x="998583" y="1434688"/>
                    <a:pt x="1000064" y="1432739"/>
                  </a:cubicBezTo>
                  <a:cubicBezTo>
                    <a:pt x="1015661" y="1413173"/>
                    <a:pt x="998316" y="1387892"/>
                    <a:pt x="1011695" y="1368327"/>
                  </a:cubicBezTo>
                  <a:cubicBezTo>
                    <a:pt x="1016200" y="1361603"/>
                    <a:pt x="1011695" y="1355283"/>
                    <a:pt x="1012367" y="1349837"/>
                  </a:cubicBezTo>
                  <a:cubicBezTo>
                    <a:pt x="1017477" y="1322405"/>
                    <a:pt x="1025008" y="1295377"/>
                    <a:pt x="1016940" y="1267071"/>
                  </a:cubicBezTo>
                  <a:cubicBezTo>
                    <a:pt x="1015863" y="1263238"/>
                    <a:pt x="1021713" y="1258734"/>
                    <a:pt x="1024940" y="1254968"/>
                  </a:cubicBezTo>
                  <a:cubicBezTo>
                    <a:pt x="1028168" y="1251203"/>
                    <a:pt x="1033614" y="1242530"/>
                    <a:pt x="1029849" y="1239437"/>
                  </a:cubicBezTo>
                  <a:cubicBezTo>
                    <a:pt x="1001677" y="1216174"/>
                    <a:pt x="1020704" y="1182825"/>
                    <a:pt x="1010955" y="1155864"/>
                  </a:cubicBezTo>
                  <a:cubicBezTo>
                    <a:pt x="1007795" y="1144521"/>
                    <a:pt x="1009409" y="1132385"/>
                    <a:pt x="1015392" y="1122246"/>
                  </a:cubicBezTo>
                  <a:cubicBezTo>
                    <a:pt x="1018754" y="1115119"/>
                    <a:pt x="1026016" y="1109404"/>
                    <a:pt x="1023461" y="1100125"/>
                  </a:cubicBezTo>
                  <a:cubicBezTo>
                    <a:pt x="1032268" y="1073231"/>
                    <a:pt x="1027158" y="1044992"/>
                    <a:pt x="1028370" y="1017426"/>
                  </a:cubicBezTo>
                  <a:cubicBezTo>
                    <a:pt x="1028706" y="1008484"/>
                    <a:pt x="1028370" y="999474"/>
                    <a:pt x="1027966" y="990532"/>
                  </a:cubicBezTo>
                  <a:cubicBezTo>
                    <a:pt x="1026621" y="988770"/>
                    <a:pt x="1025075" y="987130"/>
                    <a:pt x="1023461" y="985624"/>
                  </a:cubicBezTo>
                  <a:cubicBezTo>
                    <a:pt x="1023461" y="937396"/>
                    <a:pt x="1023327" y="889188"/>
                    <a:pt x="1022990" y="841001"/>
                  </a:cubicBezTo>
                  <a:cubicBezTo>
                    <a:pt x="1020435" y="838177"/>
                    <a:pt x="1021646" y="833739"/>
                    <a:pt x="1018486" y="831184"/>
                  </a:cubicBezTo>
                  <a:lnTo>
                    <a:pt x="1018150" y="746468"/>
                  </a:lnTo>
                  <a:cubicBezTo>
                    <a:pt x="1015459" y="743711"/>
                    <a:pt x="1016671" y="739072"/>
                    <a:pt x="1013511" y="736584"/>
                  </a:cubicBezTo>
                  <a:cubicBezTo>
                    <a:pt x="1013511" y="723137"/>
                    <a:pt x="1013511" y="709690"/>
                    <a:pt x="1013511" y="696646"/>
                  </a:cubicBezTo>
                  <a:cubicBezTo>
                    <a:pt x="1010820" y="693890"/>
                    <a:pt x="1012030" y="689318"/>
                    <a:pt x="1008870" y="686763"/>
                  </a:cubicBezTo>
                  <a:cubicBezTo>
                    <a:pt x="1008870" y="675131"/>
                    <a:pt x="1008468" y="663499"/>
                    <a:pt x="1008334" y="651868"/>
                  </a:cubicBezTo>
                  <a:cubicBezTo>
                    <a:pt x="1006988" y="650086"/>
                    <a:pt x="1005509" y="648419"/>
                    <a:pt x="1003895" y="646892"/>
                  </a:cubicBezTo>
                  <a:cubicBezTo>
                    <a:pt x="1006855" y="621679"/>
                    <a:pt x="997171" y="597340"/>
                    <a:pt x="998450" y="572194"/>
                  </a:cubicBezTo>
                  <a:cubicBezTo>
                    <a:pt x="997037" y="570412"/>
                    <a:pt x="995558" y="568745"/>
                    <a:pt x="993877" y="567218"/>
                  </a:cubicBezTo>
                  <a:cubicBezTo>
                    <a:pt x="993407" y="529634"/>
                    <a:pt x="982784" y="493259"/>
                    <a:pt x="976195" y="456953"/>
                  </a:cubicBezTo>
                  <a:cubicBezTo>
                    <a:pt x="975051" y="450229"/>
                    <a:pt x="974379" y="444110"/>
                    <a:pt x="973437" y="437656"/>
                  </a:cubicBezTo>
                  <a:cubicBezTo>
                    <a:pt x="972093" y="435881"/>
                    <a:pt x="970614" y="434234"/>
                    <a:pt x="969000" y="432748"/>
                  </a:cubicBezTo>
                  <a:cubicBezTo>
                    <a:pt x="971220" y="415267"/>
                    <a:pt x="965437" y="398458"/>
                    <a:pt x="962748" y="381784"/>
                  </a:cubicBezTo>
                  <a:cubicBezTo>
                    <a:pt x="959857" y="363765"/>
                    <a:pt x="960394" y="345880"/>
                    <a:pt x="958309" y="327995"/>
                  </a:cubicBezTo>
                  <a:cubicBezTo>
                    <a:pt x="957099" y="326227"/>
                    <a:pt x="955688" y="324607"/>
                    <a:pt x="954074" y="323154"/>
                  </a:cubicBezTo>
                  <a:cubicBezTo>
                    <a:pt x="954074" y="314884"/>
                    <a:pt x="954074" y="306547"/>
                    <a:pt x="954074" y="298277"/>
                  </a:cubicBezTo>
                  <a:cubicBezTo>
                    <a:pt x="952595" y="296522"/>
                    <a:pt x="951049" y="294862"/>
                    <a:pt x="949368" y="293302"/>
                  </a:cubicBezTo>
                  <a:lnTo>
                    <a:pt x="949368" y="263315"/>
                  </a:lnTo>
                  <a:cubicBezTo>
                    <a:pt x="946610" y="260625"/>
                    <a:pt x="947822" y="255986"/>
                    <a:pt x="944662" y="253431"/>
                  </a:cubicBezTo>
                  <a:lnTo>
                    <a:pt x="944662" y="228554"/>
                  </a:lnTo>
                  <a:cubicBezTo>
                    <a:pt x="946275" y="226994"/>
                    <a:pt x="947822" y="225334"/>
                    <a:pt x="949233" y="223579"/>
                  </a:cubicBezTo>
                  <a:lnTo>
                    <a:pt x="949637" y="193659"/>
                  </a:lnTo>
                  <a:cubicBezTo>
                    <a:pt x="951318" y="192086"/>
                    <a:pt x="952932" y="190425"/>
                    <a:pt x="954411" y="188684"/>
                  </a:cubicBezTo>
                  <a:cubicBezTo>
                    <a:pt x="954411" y="174497"/>
                    <a:pt x="962748" y="162529"/>
                    <a:pt x="964563" y="148813"/>
                  </a:cubicBezTo>
                  <a:cubicBezTo>
                    <a:pt x="966244" y="147253"/>
                    <a:pt x="967858" y="145593"/>
                    <a:pt x="969337" y="143838"/>
                  </a:cubicBezTo>
                  <a:cubicBezTo>
                    <a:pt x="982784" y="103497"/>
                    <a:pt x="1006787" y="68803"/>
                    <a:pt x="1031529" y="34715"/>
                  </a:cubicBezTo>
                  <a:cubicBezTo>
                    <a:pt x="1039934" y="23769"/>
                    <a:pt x="1047196" y="12036"/>
                    <a:pt x="1053314" y="-315"/>
                  </a:cubicBezTo>
                  <a:close/>
                </a:path>
              </a:pathLst>
            </a:custGeom>
            <a:solidFill>
              <a:srgbClr val="020202"/>
            </a:solidFill>
            <a:ln w="6712" cap="flat">
              <a:noFill/>
              <a:prstDash val="solid"/>
              <a:miter/>
            </a:ln>
          </p:spPr>
          <p:txBody>
            <a:bodyPr rtlCol="0" anchor="ctr"/>
            <a:lstStyle/>
            <a:p>
              <a:endParaRPr lang="es-CO"/>
            </a:p>
          </p:txBody>
        </p:sp>
        <p:sp>
          <p:nvSpPr>
            <p:cNvPr id="1400" name="Freeform: Shape 1399">
              <a:extLst>
                <a:ext uri="{FF2B5EF4-FFF2-40B4-BE49-F238E27FC236}">
                  <a16:creationId xmlns:a16="http://schemas.microsoft.com/office/drawing/2014/main" id="{A3720413-C1B0-AA53-1D41-BEE6CFD212FF}"/>
                </a:ext>
              </a:extLst>
            </p:cNvPr>
            <p:cNvSpPr/>
            <p:nvPr/>
          </p:nvSpPr>
          <p:spPr>
            <a:xfrm>
              <a:off x="3444283" y="2027211"/>
              <a:ext cx="170195" cy="2846809"/>
            </a:xfrm>
            <a:custGeom>
              <a:avLst/>
              <a:gdLst>
                <a:gd name="connsiteX0" fmla="*/ 166693 w 170195"/>
                <a:gd name="connsiteY0" fmla="*/ -315 h 2846809"/>
                <a:gd name="connsiteX1" fmla="*/ 167499 w 170195"/>
                <a:gd name="connsiteY1" fmla="*/ 5871 h 2846809"/>
                <a:gd name="connsiteX2" fmla="*/ 132940 w 170195"/>
                <a:gd name="connsiteY2" fmla="*/ 44867 h 2846809"/>
                <a:gd name="connsiteX3" fmla="*/ 53064 w 170195"/>
                <a:gd name="connsiteY3" fmla="*/ 227479 h 2846809"/>
                <a:gd name="connsiteX4" fmla="*/ 32288 w 170195"/>
                <a:gd name="connsiteY4" fmla="*/ 376741 h 2846809"/>
                <a:gd name="connsiteX5" fmla="*/ 24287 w 170195"/>
                <a:gd name="connsiteY5" fmla="*/ 447943 h 2846809"/>
                <a:gd name="connsiteX6" fmla="*/ 23616 w 170195"/>
                <a:gd name="connsiteY6" fmla="*/ 480149 h 2846809"/>
                <a:gd name="connsiteX7" fmla="*/ 23616 w 170195"/>
                <a:gd name="connsiteY7" fmla="*/ 638421 h 2846809"/>
                <a:gd name="connsiteX8" fmla="*/ 23616 w 170195"/>
                <a:gd name="connsiteY8" fmla="*/ 650859 h 2846809"/>
                <a:gd name="connsiteX9" fmla="*/ 28053 w 170195"/>
                <a:gd name="connsiteY9" fmla="*/ 904269 h 2846809"/>
                <a:gd name="connsiteX10" fmla="*/ 33028 w 170195"/>
                <a:gd name="connsiteY10" fmla="*/ 938559 h 2846809"/>
                <a:gd name="connsiteX11" fmla="*/ 29061 w 170195"/>
                <a:gd name="connsiteY11" fmla="*/ 1073769 h 2846809"/>
                <a:gd name="connsiteX12" fmla="*/ 28389 w 170195"/>
                <a:gd name="connsiteY12" fmla="*/ 1098646 h 2846809"/>
                <a:gd name="connsiteX13" fmla="*/ 22002 w 170195"/>
                <a:gd name="connsiteY13" fmla="*/ 1309698 h 2846809"/>
                <a:gd name="connsiteX14" fmla="*/ 17698 w 170195"/>
                <a:gd name="connsiteY14" fmla="*/ 1408668 h 2846809"/>
                <a:gd name="connsiteX15" fmla="*/ 9563 w 170195"/>
                <a:gd name="connsiteY15" fmla="*/ 1701344 h 2846809"/>
                <a:gd name="connsiteX16" fmla="*/ 11917 w 170195"/>
                <a:gd name="connsiteY16" fmla="*/ 2012038 h 2846809"/>
                <a:gd name="connsiteX17" fmla="*/ 9361 w 170195"/>
                <a:gd name="connsiteY17" fmla="*/ 2198078 h 2846809"/>
                <a:gd name="connsiteX18" fmla="*/ 17564 w 170195"/>
                <a:gd name="connsiteY18" fmla="*/ 2323942 h 2846809"/>
                <a:gd name="connsiteX19" fmla="*/ 18169 w 170195"/>
                <a:gd name="connsiteY19" fmla="*/ 2333826 h 2846809"/>
                <a:gd name="connsiteX20" fmla="*/ 27112 w 170195"/>
                <a:gd name="connsiteY20" fmla="*/ 2472061 h 2846809"/>
                <a:gd name="connsiteX21" fmla="*/ 33836 w 170195"/>
                <a:gd name="connsiteY21" fmla="*/ 2563502 h 2846809"/>
                <a:gd name="connsiteX22" fmla="*/ 49971 w 170195"/>
                <a:gd name="connsiteY22" fmla="*/ 2666036 h 2846809"/>
                <a:gd name="connsiteX23" fmla="*/ 57368 w 170195"/>
                <a:gd name="connsiteY23" fmla="*/ 2722311 h 2846809"/>
                <a:gd name="connsiteX24" fmla="*/ 75050 w 170195"/>
                <a:gd name="connsiteY24" fmla="*/ 2822156 h 2846809"/>
                <a:gd name="connsiteX25" fmla="*/ 77606 w 170195"/>
                <a:gd name="connsiteY25" fmla="*/ 2846495 h 2846809"/>
                <a:gd name="connsiteX26" fmla="*/ 51450 w 170195"/>
                <a:gd name="connsiteY26" fmla="*/ 2728161 h 2846809"/>
                <a:gd name="connsiteX27" fmla="*/ 27514 w 170195"/>
                <a:gd name="connsiteY27" fmla="*/ 2583336 h 2846809"/>
                <a:gd name="connsiteX28" fmla="*/ 4251 w 170195"/>
                <a:gd name="connsiteY28" fmla="*/ 2323136 h 2846809"/>
                <a:gd name="connsiteX29" fmla="*/ 6403 w 170195"/>
                <a:gd name="connsiteY29" fmla="*/ 1840655 h 2846809"/>
                <a:gd name="connsiteX30" fmla="*/ 4386 w 170195"/>
                <a:gd name="connsiteY30" fmla="*/ 1716270 h 2846809"/>
                <a:gd name="connsiteX31" fmla="*/ 9159 w 170195"/>
                <a:gd name="connsiteY31" fmla="*/ 1430184 h 2846809"/>
                <a:gd name="connsiteX32" fmla="*/ 22606 w 170195"/>
                <a:gd name="connsiteY32" fmla="*/ 1111824 h 2846809"/>
                <a:gd name="connsiteX33" fmla="*/ 29330 w 170195"/>
                <a:gd name="connsiteY33" fmla="*/ 997524 h 2846809"/>
                <a:gd name="connsiteX34" fmla="*/ 29868 w 170195"/>
                <a:gd name="connsiteY34" fmla="*/ 965251 h 2846809"/>
                <a:gd name="connsiteX35" fmla="*/ 23145 w 170195"/>
                <a:gd name="connsiteY35" fmla="*/ 741694 h 2846809"/>
                <a:gd name="connsiteX36" fmla="*/ 20858 w 170195"/>
                <a:gd name="connsiteY36" fmla="*/ 485528 h 2846809"/>
                <a:gd name="connsiteX37" fmla="*/ 73908 w 170195"/>
                <a:gd name="connsiteY37" fmla="*/ 137988 h 2846809"/>
                <a:gd name="connsiteX38" fmla="*/ 166693 w 170195"/>
                <a:gd name="connsiteY38" fmla="*/ -315 h 284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70195" h="2846809">
                  <a:moveTo>
                    <a:pt x="166693" y="-315"/>
                  </a:moveTo>
                  <a:lnTo>
                    <a:pt x="167499" y="5871"/>
                  </a:lnTo>
                  <a:cubicBezTo>
                    <a:pt x="155934" y="18847"/>
                    <a:pt x="143832" y="31353"/>
                    <a:pt x="132940" y="44867"/>
                  </a:cubicBezTo>
                  <a:cubicBezTo>
                    <a:pt x="89909" y="98655"/>
                    <a:pt x="68596" y="161722"/>
                    <a:pt x="53064" y="227479"/>
                  </a:cubicBezTo>
                  <a:cubicBezTo>
                    <a:pt x="40559" y="276298"/>
                    <a:pt x="33566" y="326368"/>
                    <a:pt x="32288" y="376741"/>
                  </a:cubicBezTo>
                  <a:cubicBezTo>
                    <a:pt x="32288" y="400475"/>
                    <a:pt x="26708" y="424142"/>
                    <a:pt x="24287" y="447943"/>
                  </a:cubicBezTo>
                  <a:cubicBezTo>
                    <a:pt x="22875" y="458620"/>
                    <a:pt x="22606" y="469425"/>
                    <a:pt x="23616" y="480149"/>
                  </a:cubicBezTo>
                  <a:cubicBezTo>
                    <a:pt x="30407" y="532686"/>
                    <a:pt x="30407" y="585883"/>
                    <a:pt x="23616" y="638421"/>
                  </a:cubicBezTo>
                  <a:cubicBezTo>
                    <a:pt x="23077" y="642549"/>
                    <a:pt x="23077" y="646731"/>
                    <a:pt x="23616" y="650859"/>
                  </a:cubicBezTo>
                  <a:cubicBezTo>
                    <a:pt x="33701" y="735172"/>
                    <a:pt x="25901" y="819821"/>
                    <a:pt x="28053" y="904269"/>
                  </a:cubicBezTo>
                  <a:cubicBezTo>
                    <a:pt x="29128" y="915780"/>
                    <a:pt x="30809" y="927223"/>
                    <a:pt x="33028" y="938559"/>
                  </a:cubicBezTo>
                  <a:cubicBezTo>
                    <a:pt x="38474" y="983808"/>
                    <a:pt x="34372" y="1028789"/>
                    <a:pt x="29061" y="1073769"/>
                  </a:cubicBezTo>
                  <a:cubicBezTo>
                    <a:pt x="28187" y="1082032"/>
                    <a:pt x="27918" y="1090349"/>
                    <a:pt x="28389" y="1098646"/>
                  </a:cubicBezTo>
                  <a:cubicBezTo>
                    <a:pt x="31011" y="1169109"/>
                    <a:pt x="22808" y="1239302"/>
                    <a:pt x="22002" y="1309698"/>
                  </a:cubicBezTo>
                  <a:cubicBezTo>
                    <a:pt x="21666" y="1342508"/>
                    <a:pt x="20858" y="1375857"/>
                    <a:pt x="17698" y="1408668"/>
                  </a:cubicBezTo>
                  <a:cubicBezTo>
                    <a:pt x="7546" y="1505877"/>
                    <a:pt x="4857" y="1603718"/>
                    <a:pt x="9563" y="1701344"/>
                  </a:cubicBezTo>
                  <a:cubicBezTo>
                    <a:pt x="15279" y="1805020"/>
                    <a:pt x="14202" y="1908562"/>
                    <a:pt x="11917" y="2012038"/>
                  </a:cubicBezTo>
                  <a:cubicBezTo>
                    <a:pt x="10571" y="2074029"/>
                    <a:pt x="6336" y="2136288"/>
                    <a:pt x="9361" y="2198078"/>
                  </a:cubicBezTo>
                  <a:cubicBezTo>
                    <a:pt x="11378" y="2239966"/>
                    <a:pt x="9361" y="2282391"/>
                    <a:pt x="17564" y="2323942"/>
                  </a:cubicBezTo>
                  <a:cubicBezTo>
                    <a:pt x="18102" y="2327210"/>
                    <a:pt x="18304" y="2330518"/>
                    <a:pt x="18169" y="2333826"/>
                  </a:cubicBezTo>
                  <a:cubicBezTo>
                    <a:pt x="18169" y="2380151"/>
                    <a:pt x="24489" y="2426005"/>
                    <a:pt x="27112" y="2472061"/>
                  </a:cubicBezTo>
                  <a:cubicBezTo>
                    <a:pt x="28793" y="2502587"/>
                    <a:pt x="32759" y="2532910"/>
                    <a:pt x="33836" y="2563502"/>
                  </a:cubicBezTo>
                  <a:cubicBezTo>
                    <a:pt x="34776" y="2598195"/>
                    <a:pt x="43248" y="2632149"/>
                    <a:pt x="49971" y="2666036"/>
                  </a:cubicBezTo>
                  <a:cubicBezTo>
                    <a:pt x="53535" y="2684660"/>
                    <a:pt x="55955" y="2703418"/>
                    <a:pt x="57368" y="2722311"/>
                  </a:cubicBezTo>
                  <a:cubicBezTo>
                    <a:pt x="60528" y="2755996"/>
                    <a:pt x="66444" y="2789412"/>
                    <a:pt x="75050" y="2822156"/>
                  </a:cubicBezTo>
                  <a:cubicBezTo>
                    <a:pt x="77606" y="2830023"/>
                    <a:pt x="78479" y="2838292"/>
                    <a:pt x="77606" y="2846495"/>
                  </a:cubicBezTo>
                  <a:cubicBezTo>
                    <a:pt x="63284" y="2808507"/>
                    <a:pt x="54476" y="2768637"/>
                    <a:pt x="51450" y="2728161"/>
                  </a:cubicBezTo>
                  <a:cubicBezTo>
                    <a:pt x="47618" y="2679147"/>
                    <a:pt x="34305" y="2631813"/>
                    <a:pt x="27514" y="2583336"/>
                  </a:cubicBezTo>
                  <a:cubicBezTo>
                    <a:pt x="15479" y="2497006"/>
                    <a:pt x="11513" y="2409936"/>
                    <a:pt x="4251" y="2323136"/>
                  </a:cubicBezTo>
                  <a:cubicBezTo>
                    <a:pt x="-9196" y="2161771"/>
                    <a:pt x="-119" y="2001414"/>
                    <a:pt x="6403" y="1840655"/>
                  </a:cubicBezTo>
                  <a:cubicBezTo>
                    <a:pt x="8151" y="1799104"/>
                    <a:pt x="5932" y="1757686"/>
                    <a:pt x="4386" y="1716270"/>
                  </a:cubicBezTo>
                  <a:cubicBezTo>
                    <a:pt x="1091" y="1620890"/>
                    <a:pt x="2705" y="1525402"/>
                    <a:pt x="9159" y="1430184"/>
                  </a:cubicBezTo>
                  <a:cubicBezTo>
                    <a:pt x="15883" y="1324153"/>
                    <a:pt x="19312" y="1217989"/>
                    <a:pt x="22606" y="1111824"/>
                  </a:cubicBezTo>
                  <a:cubicBezTo>
                    <a:pt x="23750" y="1073702"/>
                    <a:pt x="27112" y="1035647"/>
                    <a:pt x="29330" y="997524"/>
                  </a:cubicBezTo>
                  <a:cubicBezTo>
                    <a:pt x="30741" y="986820"/>
                    <a:pt x="30876" y="975996"/>
                    <a:pt x="29868" y="965251"/>
                  </a:cubicBezTo>
                  <a:cubicBezTo>
                    <a:pt x="16825" y="891292"/>
                    <a:pt x="26237" y="816191"/>
                    <a:pt x="23145" y="741694"/>
                  </a:cubicBezTo>
                  <a:cubicBezTo>
                    <a:pt x="19716" y="656305"/>
                    <a:pt x="19581" y="570849"/>
                    <a:pt x="20858" y="485528"/>
                  </a:cubicBezTo>
                  <a:cubicBezTo>
                    <a:pt x="22606" y="367597"/>
                    <a:pt x="31414" y="250204"/>
                    <a:pt x="73908" y="137988"/>
                  </a:cubicBezTo>
                  <a:cubicBezTo>
                    <a:pt x="92934" y="84913"/>
                    <a:pt x="124804" y="37391"/>
                    <a:pt x="166693" y="-315"/>
                  </a:cubicBezTo>
                  <a:close/>
                </a:path>
              </a:pathLst>
            </a:custGeom>
            <a:solidFill>
              <a:srgbClr val="0B0B0B"/>
            </a:solidFill>
            <a:ln w="6712" cap="flat">
              <a:noFill/>
              <a:prstDash val="solid"/>
              <a:miter/>
            </a:ln>
          </p:spPr>
          <p:txBody>
            <a:bodyPr rtlCol="0" anchor="ctr"/>
            <a:lstStyle/>
            <a:p>
              <a:endParaRPr lang="es-CO"/>
            </a:p>
          </p:txBody>
        </p:sp>
        <p:sp>
          <p:nvSpPr>
            <p:cNvPr id="1401" name="Freeform: Shape 1400">
              <a:extLst>
                <a:ext uri="{FF2B5EF4-FFF2-40B4-BE49-F238E27FC236}">
                  <a16:creationId xmlns:a16="http://schemas.microsoft.com/office/drawing/2014/main" id="{633D8561-9828-C1AA-0523-9725FD0BB486}"/>
                </a:ext>
              </a:extLst>
            </p:cNvPr>
            <p:cNvSpPr/>
            <p:nvPr/>
          </p:nvSpPr>
          <p:spPr>
            <a:xfrm>
              <a:off x="6805275" y="6355228"/>
              <a:ext cx="933752" cy="156270"/>
            </a:xfrm>
            <a:custGeom>
              <a:avLst/>
              <a:gdLst>
                <a:gd name="connsiteX0" fmla="*/ 685848 w 933752"/>
                <a:gd name="connsiteY0" fmla="*/ 145639 h 156270"/>
                <a:gd name="connsiteX1" fmla="*/ 714154 w 933752"/>
                <a:gd name="connsiteY1" fmla="*/ 150144 h 156270"/>
                <a:gd name="connsiteX2" fmla="*/ 906515 w 933752"/>
                <a:gd name="connsiteY2" fmla="*/ 150144 h 156270"/>
                <a:gd name="connsiteX3" fmla="*/ 931055 w 933752"/>
                <a:gd name="connsiteY3" fmla="*/ 150951 h 156270"/>
                <a:gd name="connsiteX4" fmla="*/ 907119 w 933752"/>
                <a:gd name="connsiteY4" fmla="*/ 155388 h 156270"/>
                <a:gd name="connsiteX5" fmla="*/ 708440 w 933752"/>
                <a:gd name="connsiteY5" fmla="*/ 155388 h 156270"/>
                <a:gd name="connsiteX6" fmla="*/ 622177 w 933752"/>
                <a:gd name="connsiteY6" fmla="*/ 145370 h 156270"/>
                <a:gd name="connsiteX7" fmla="*/ 475873 w 933752"/>
                <a:gd name="connsiteY7" fmla="*/ 143420 h 156270"/>
                <a:gd name="connsiteX8" fmla="*/ 235641 w 933752"/>
                <a:gd name="connsiteY8" fmla="*/ 135823 h 156270"/>
                <a:gd name="connsiteX9" fmla="*/ 117912 w 933752"/>
                <a:gd name="connsiteY9" fmla="*/ 105970 h 156270"/>
                <a:gd name="connsiteX10" fmla="*/ 4016 w 933752"/>
                <a:gd name="connsiteY10" fmla="*/ 18564 h 156270"/>
                <a:gd name="connsiteX11" fmla="*/ -2171 w 933752"/>
                <a:gd name="connsiteY11" fmla="*/ 1083 h 156270"/>
                <a:gd name="connsiteX12" fmla="*/ 3545 w 933752"/>
                <a:gd name="connsiteY12" fmla="*/ 680 h 156270"/>
                <a:gd name="connsiteX13" fmla="*/ 3948 w 933752"/>
                <a:gd name="connsiteY13" fmla="*/ 1083 h 156270"/>
                <a:gd name="connsiteX14" fmla="*/ 67082 w 933752"/>
                <a:gd name="connsiteY14" fmla="*/ 56485 h 156270"/>
                <a:gd name="connsiteX15" fmla="*/ 173448 w 933752"/>
                <a:gd name="connsiteY15" fmla="*/ 116190 h 156270"/>
                <a:gd name="connsiteX16" fmla="*/ 297497 w 933752"/>
                <a:gd name="connsiteY16" fmla="*/ 135755 h 156270"/>
                <a:gd name="connsiteX17" fmla="*/ 310138 w 933752"/>
                <a:gd name="connsiteY17" fmla="*/ 132124 h 156270"/>
                <a:gd name="connsiteX18" fmla="*/ 465585 w 933752"/>
                <a:gd name="connsiteY18" fmla="*/ 130780 h 156270"/>
                <a:gd name="connsiteX19" fmla="*/ 488043 w 933752"/>
                <a:gd name="connsiteY19" fmla="*/ 128763 h 156270"/>
                <a:gd name="connsiteX20" fmla="*/ 599787 w 933752"/>
                <a:gd name="connsiteY20" fmla="*/ 128763 h 156270"/>
                <a:gd name="connsiteX21" fmla="*/ 607922 w 933752"/>
                <a:gd name="connsiteY21" fmla="*/ 130041 h 156270"/>
                <a:gd name="connsiteX22" fmla="*/ 649138 w 933752"/>
                <a:gd name="connsiteY22" fmla="*/ 135151 h 156270"/>
                <a:gd name="connsiteX23" fmla="*/ 655862 w 933752"/>
                <a:gd name="connsiteY23" fmla="*/ 136764 h 156270"/>
                <a:gd name="connsiteX24" fmla="*/ 673007 w 933752"/>
                <a:gd name="connsiteY24" fmla="*/ 139924 h 156270"/>
                <a:gd name="connsiteX25" fmla="*/ 685848 w 933752"/>
                <a:gd name="connsiteY25" fmla="*/ 145639 h 15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33752" h="156270">
                  <a:moveTo>
                    <a:pt x="685848" y="145639"/>
                  </a:moveTo>
                  <a:cubicBezTo>
                    <a:pt x="694320" y="153102"/>
                    <a:pt x="704674" y="150077"/>
                    <a:pt x="714154" y="150144"/>
                  </a:cubicBezTo>
                  <a:cubicBezTo>
                    <a:pt x="778297" y="150144"/>
                    <a:pt x="842372" y="150144"/>
                    <a:pt x="906515" y="150144"/>
                  </a:cubicBezTo>
                  <a:cubicBezTo>
                    <a:pt x="914650" y="150144"/>
                    <a:pt x="922853" y="150681"/>
                    <a:pt x="931055" y="150951"/>
                  </a:cubicBezTo>
                  <a:cubicBezTo>
                    <a:pt x="923795" y="156262"/>
                    <a:pt x="915189" y="155321"/>
                    <a:pt x="907119" y="155388"/>
                  </a:cubicBezTo>
                  <a:cubicBezTo>
                    <a:pt x="840893" y="155388"/>
                    <a:pt x="774666" y="156665"/>
                    <a:pt x="708440" y="155388"/>
                  </a:cubicBezTo>
                  <a:cubicBezTo>
                    <a:pt x="679663" y="154783"/>
                    <a:pt x="650954" y="148665"/>
                    <a:pt x="622177" y="145370"/>
                  </a:cubicBezTo>
                  <a:cubicBezTo>
                    <a:pt x="573566" y="140596"/>
                    <a:pt x="524618" y="139924"/>
                    <a:pt x="475873" y="143420"/>
                  </a:cubicBezTo>
                  <a:cubicBezTo>
                    <a:pt x="395594" y="147656"/>
                    <a:pt x="315248" y="150144"/>
                    <a:pt x="235641" y="135823"/>
                  </a:cubicBezTo>
                  <a:cubicBezTo>
                    <a:pt x="195502" y="129839"/>
                    <a:pt x="156034" y="119888"/>
                    <a:pt x="117912" y="105970"/>
                  </a:cubicBezTo>
                  <a:cubicBezTo>
                    <a:pt x="74007" y="84522"/>
                    <a:pt x="38237" y="52182"/>
                    <a:pt x="4016" y="18564"/>
                  </a:cubicBezTo>
                  <a:cubicBezTo>
                    <a:pt x="-1431" y="14530"/>
                    <a:pt x="-3852" y="7605"/>
                    <a:pt x="-2171" y="1083"/>
                  </a:cubicBezTo>
                  <a:cubicBezTo>
                    <a:pt x="-690" y="-598"/>
                    <a:pt x="1796" y="-800"/>
                    <a:pt x="3545" y="680"/>
                  </a:cubicBezTo>
                  <a:cubicBezTo>
                    <a:pt x="3679" y="814"/>
                    <a:pt x="3814" y="948"/>
                    <a:pt x="3948" y="1083"/>
                  </a:cubicBezTo>
                  <a:cubicBezTo>
                    <a:pt x="24790" y="19775"/>
                    <a:pt x="46240" y="37793"/>
                    <a:pt x="67082" y="56485"/>
                  </a:cubicBezTo>
                  <a:cubicBezTo>
                    <a:pt x="97809" y="83984"/>
                    <a:pt x="130888" y="108054"/>
                    <a:pt x="173448" y="116190"/>
                  </a:cubicBezTo>
                  <a:cubicBezTo>
                    <a:pt x="214595" y="123989"/>
                    <a:pt x="254804" y="137705"/>
                    <a:pt x="297497" y="135755"/>
                  </a:cubicBezTo>
                  <a:cubicBezTo>
                    <a:pt x="301061" y="132931"/>
                    <a:pt x="305632" y="131587"/>
                    <a:pt x="310138" y="132124"/>
                  </a:cubicBezTo>
                  <a:cubicBezTo>
                    <a:pt x="361976" y="133940"/>
                    <a:pt x="413815" y="136226"/>
                    <a:pt x="465585" y="130780"/>
                  </a:cubicBezTo>
                  <a:cubicBezTo>
                    <a:pt x="472982" y="129234"/>
                    <a:pt x="480511" y="128494"/>
                    <a:pt x="488043" y="128763"/>
                  </a:cubicBezTo>
                  <a:cubicBezTo>
                    <a:pt x="525358" y="128763"/>
                    <a:pt x="562605" y="128023"/>
                    <a:pt x="599787" y="128763"/>
                  </a:cubicBezTo>
                  <a:cubicBezTo>
                    <a:pt x="602544" y="129032"/>
                    <a:pt x="605233" y="129435"/>
                    <a:pt x="607922" y="130041"/>
                  </a:cubicBezTo>
                  <a:cubicBezTo>
                    <a:pt x="621369" y="135419"/>
                    <a:pt x="635354" y="133470"/>
                    <a:pt x="649138" y="135151"/>
                  </a:cubicBezTo>
                  <a:cubicBezTo>
                    <a:pt x="651425" y="135486"/>
                    <a:pt x="653642" y="136025"/>
                    <a:pt x="655862" y="136764"/>
                  </a:cubicBezTo>
                  <a:cubicBezTo>
                    <a:pt x="661443" y="138580"/>
                    <a:pt x="667157" y="139587"/>
                    <a:pt x="673007" y="139924"/>
                  </a:cubicBezTo>
                  <a:cubicBezTo>
                    <a:pt x="677915" y="139857"/>
                    <a:pt x="682621" y="141941"/>
                    <a:pt x="685848" y="145639"/>
                  </a:cubicBezTo>
                  <a:close/>
                </a:path>
              </a:pathLst>
            </a:custGeom>
            <a:solidFill>
              <a:srgbClr val="1B1B1B"/>
            </a:solidFill>
            <a:ln w="6712" cap="flat">
              <a:noFill/>
              <a:prstDash val="solid"/>
              <a:miter/>
            </a:ln>
          </p:spPr>
          <p:txBody>
            <a:bodyPr rtlCol="0" anchor="ctr"/>
            <a:lstStyle/>
            <a:p>
              <a:endParaRPr lang="es-CO"/>
            </a:p>
          </p:txBody>
        </p:sp>
        <p:sp>
          <p:nvSpPr>
            <p:cNvPr id="1402" name="Freeform: Shape 1401">
              <a:extLst>
                <a:ext uri="{FF2B5EF4-FFF2-40B4-BE49-F238E27FC236}">
                  <a16:creationId xmlns:a16="http://schemas.microsoft.com/office/drawing/2014/main" id="{4427AB91-83E3-768A-C915-A6A3E03DB2EC}"/>
                </a:ext>
              </a:extLst>
            </p:cNvPr>
            <p:cNvSpPr/>
            <p:nvPr/>
          </p:nvSpPr>
          <p:spPr>
            <a:xfrm>
              <a:off x="6358888" y="5522403"/>
              <a:ext cx="60377" cy="570929"/>
            </a:xfrm>
            <a:custGeom>
              <a:avLst/>
              <a:gdLst>
                <a:gd name="connsiteX0" fmla="*/ 6919 w 60377"/>
                <a:gd name="connsiteY0" fmla="*/ 161488 h 570929"/>
                <a:gd name="connsiteX1" fmla="*/ 6919 w 60377"/>
                <a:gd name="connsiteY1" fmla="*/ 156647 h 570929"/>
                <a:gd name="connsiteX2" fmla="*/ 4632 w 60377"/>
                <a:gd name="connsiteY2" fmla="*/ 125383 h 570929"/>
                <a:gd name="connsiteX3" fmla="*/ 2076 w 60377"/>
                <a:gd name="connsiteY3" fmla="*/ 106758 h 570929"/>
                <a:gd name="connsiteX4" fmla="*/ 2076 w 60377"/>
                <a:gd name="connsiteY4" fmla="*/ 106758 h 570929"/>
                <a:gd name="connsiteX5" fmla="*/ -276 w 60377"/>
                <a:gd name="connsiteY5" fmla="*/ 70250 h 570929"/>
                <a:gd name="connsiteX6" fmla="*/ -2697 w 60377"/>
                <a:gd name="connsiteY6" fmla="*/ 46852 h 570929"/>
                <a:gd name="connsiteX7" fmla="*/ -2697 w 60377"/>
                <a:gd name="connsiteY7" fmla="*/ 22042 h 570929"/>
                <a:gd name="connsiteX8" fmla="*/ -74 w 60377"/>
                <a:gd name="connsiteY8" fmla="*/ 11889 h 570929"/>
                <a:gd name="connsiteX9" fmla="*/ 2345 w 60377"/>
                <a:gd name="connsiteY9" fmla="*/ 7116 h 570929"/>
                <a:gd name="connsiteX10" fmla="*/ 2345 w 60377"/>
                <a:gd name="connsiteY10" fmla="*/ 7116 h 570929"/>
                <a:gd name="connsiteX11" fmla="*/ 7321 w 60377"/>
                <a:gd name="connsiteY11" fmla="*/ 4628 h 570929"/>
                <a:gd name="connsiteX12" fmla="*/ 12161 w 60377"/>
                <a:gd name="connsiteY12" fmla="*/ 2006 h 570929"/>
                <a:gd name="connsiteX13" fmla="*/ 12161 w 60377"/>
                <a:gd name="connsiteY13" fmla="*/ 2006 h 570929"/>
                <a:gd name="connsiteX14" fmla="*/ 27559 w 60377"/>
                <a:gd name="connsiteY14" fmla="*/ 1468 h 570929"/>
                <a:gd name="connsiteX15" fmla="*/ 57680 w 60377"/>
                <a:gd name="connsiteY15" fmla="*/ 2611 h 570929"/>
                <a:gd name="connsiteX16" fmla="*/ 24062 w 60377"/>
                <a:gd name="connsiteY16" fmla="*/ 9334 h 570929"/>
                <a:gd name="connsiteX17" fmla="*/ 7119 w 60377"/>
                <a:gd name="connsiteY17" fmla="*/ 29909 h 570929"/>
                <a:gd name="connsiteX18" fmla="*/ 9742 w 60377"/>
                <a:gd name="connsiteY18" fmla="*/ 69578 h 570929"/>
                <a:gd name="connsiteX19" fmla="*/ 34080 w 60377"/>
                <a:gd name="connsiteY19" fmla="*/ 401719 h 570929"/>
                <a:gd name="connsiteX20" fmla="*/ 18348 w 60377"/>
                <a:gd name="connsiteY20" fmla="*/ 557167 h 570929"/>
                <a:gd name="connsiteX21" fmla="*/ 13036 w 60377"/>
                <a:gd name="connsiteY21" fmla="*/ 570614 h 570929"/>
                <a:gd name="connsiteX22" fmla="*/ 13842 w 60377"/>
                <a:gd name="connsiteY22" fmla="*/ 548562 h 570929"/>
                <a:gd name="connsiteX23" fmla="*/ 22583 w 60377"/>
                <a:gd name="connsiteY23" fmla="*/ 464719 h 570929"/>
                <a:gd name="connsiteX24" fmla="*/ 16802 w 60377"/>
                <a:gd name="connsiteY24" fmla="*/ 251046 h 570929"/>
                <a:gd name="connsiteX25" fmla="*/ 12229 w 60377"/>
                <a:gd name="connsiteY25" fmla="*/ 206670 h 570929"/>
                <a:gd name="connsiteX26" fmla="*/ 6919 w 60377"/>
                <a:gd name="connsiteY26" fmla="*/ 161488 h 570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0377" h="570929">
                  <a:moveTo>
                    <a:pt x="6919" y="161488"/>
                  </a:moveTo>
                  <a:cubicBezTo>
                    <a:pt x="6919" y="159874"/>
                    <a:pt x="6919" y="158261"/>
                    <a:pt x="6919" y="156647"/>
                  </a:cubicBezTo>
                  <a:cubicBezTo>
                    <a:pt x="2211" y="146495"/>
                    <a:pt x="5707" y="135804"/>
                    <a:pt x="4632" y="125383"/>
                  </a:cubicBezTo>
                  <a:cubicBezTo>
                    <a:pt x="3824" y="119197"/>
                    <a:pt x="6649" y="112474"/>
                    <a:pt x="2076" y="106758"/>
                  </a:cubicBezTo>
                  <a:lnTo>
                    <a:pt x="2076" y="106758"/>
                  </a:lnTo>
                  <a:cubicBezTo>
                    <a:pt x="-2832" y="94857"/>
                    <a:pt x="799" y="82352"/>
                    <a:pt x="-276" y="70250"/>
                  </a:cubicBezTo>
                  <a:cubicBezTo>
                    <a:pt x="-1286" y="62450"/>
                    <a:pt x="2010" y="54248"/>
                    <a:pt x="-2697" y="46852"/>
                  </a:cubicBezTo>
                  <a:cubicBezTo>
                    <a:pt x="-2697" y="38582"/>
                    <a:pt x="-2697" y="30312"/>
                    <a:pt x="-2697" y="22042"/>
                  </a:cubicBezTo>
                  <a:cubicBezTo>
                    <a:pt x="330" y="19218"/>
                    <a:pt x="-276" y="15318"/>
                    <a:pt x="-74" y="11889"/>
                  </a:cubicBezTo>
                  <a:cubicBezTo>
                    <a:pt x="262" y="10074"/>
                    <a:pt x="1068" y="8460"/>
                    <a:pt x="2345" y="7116"/>
                  </a:cubicBezTo>
                  <a:lnTo>
                    <a:pt x="2345" y="7116"/>
                  </a:lnTo>
                  <a:cubicBezTo>
                    <a:pt x="3691" y="5838"/>
                    <a:pt x="5438" y="4964"/>
                    <a:pt x="7321" y="4628"/>
                  </a:cubicBezTo>
                  <a:cubicBezTo>
                    <a:pt x="9203" y="4292"/>
                    <a:pt x="10884" y="3418"/>
                    <a:pt x="12161" y="2006"/>
                  </a:cubicBezTo>
                  <a:lnTo>
                    <a:pt x="12161" y="2006"/>
                  </a:lnTo>
                  <a:cubicBezTo>
                    <a:pt x="16802" y="-886"/>
                    <a:pt x="22718" y="-1087"/>
                    <a:pt x="27559" y="1468"/>
                  </a:cubicBezTo>
                  <a:cubicBezTo>
                    <a:pt x="37644" y="2141"/>
                    <a:pt x="47729" y="-1019"/>
                    <a:pt x="57680" y="2611"/>
                  </a:cubicBezTo>
                  <a:cubicBezTo>
                    <a:pt x="46990" y="7653"/>
                    <a:pt x="35022" y="6779"/>
                    <a:pt x="24062" y="9334"/>
                  </a:cubicBezTo>
                  <a:cubicBezTo>
                    <a:pt x="13104" y="11889"/>
                    <a:pt x="6582" y="18210"/>
                    <a:pt x="7119" y="29909"/>
                  </a:cubicBezTo>
                  <a:cubicBezTo>
                    <a:pt x="7724" y="43356"/>
                    <a:pt x="8599" y="56601"/>
                    <a:pt x="9742" y="69578"/>
                  </a:cubicBezTo>
                  <a:cubicBezTo>
                    <a:pt x="19087" y="180179"/>
                    <a:pt x="32736" y="290446"/>
                    <a:pt x="34080" y="401719"/>
                  </a:cubicBezTo>
                  <a:cubicBezTo>
                    <a:pt x="34349" y="453961"/>
                    <a:pt x="29038" y="506069"/>
                    <a:pt x="18348" y="557167"/>
                  </a:cubicBezTo>
                  <a:cubicBezTo>
                    <a:pt x="17339" y="561942"/>
                    <a:pt x="17406" y="567185"/>
                    <a:pt x="13036" y="570614"/>
                  </a:cubicBezTo>
                  <a:cubicBezTo>
                    <a:pt x="11154" y="563353"/>
                    <a:pt x="11490" y="555688"/>
                    <a:pt x="13842" y="548562"/>
                  </a:cubicBezTo>
                  <a:cubicBezTo>
                    <a:pt x="19760" y="520995"/>
                    <a:pt x="22651" y="492891"/>
                    <a:pt x="22583" y="464719"/>
                  </a:cubicBezTo>
                  <a:cubicBezTo>
                    <a:pt x="23189" y="393382"/>
                    <a:pt x="22583" y="322180"/>
                    <a:pt x="16802" y="251046"/>
                  </a:cubicBezTo>
                  <a:cubicBezTo>
                    <a:pt x="15590" y="236186"/>
                    <a:pt x="11221" y="221731"/>
                    <a:pt x="12229" y="206670"/>
                  </a:cubicBezTo>
                  <a:cubicBezTo>
                    <a:pt x="5640" y="192013"/>
                    <a:pt x="13306" y="176078"/>
                    <a:pt x="6919" y="161488"/>
                  </a:cubicBezTo>
                  <a:close/>
                </a:path>
              </a:pathLst>
            </a:custGeom>
            <a:solidFill>
              <a:srgbClr val="454545"/>
            </a:solidFill>
            <a:ln w="6712" cap="flat">
              <a:noFill/>
              <a:prstDash val="solid"/>
              <a:miter/>
            </a:ln>
          </p:spPr>
          <p:txBody>
            <a:bodyPr rtlCol="0" anchor="ctr"/>
            <a:lstStyle/>
            <a:p>
              <a:endParaRPr lang="es-CO"/>
            </a:p>
          </p:txBody>
        </p:sp>
        <p:sp>
          <p:nvSpPr>
            <p:cNvPr id="1403" name="Freeform: Shape 1402">
              <a:extLst>
                <a:ext uri="{FF2B5EF4-FFF2-40B4-BE49-F238E27FC236}">
                  <a16:creationId xmlns:a16="http://schemas.microsoft.com/office/drawing/2014/main" id="{3154991A-9412-D0CE-39D9-1BE5FA6ADD94}"/>
                </a:ext>
              </a:extLst>
            </p:cNvPr>
            <p:cNvSpPr/>
            <p:nvPr/>
          </p:nvSpPr>
          <p:spPr>
            <a:xfrm>
              <a:off x="6716074" y="6242326"/>
              <a:ext cx="209676" cy="219119"/>
            </a:xfrm>
            <a:custGeom>
              <a:avLst/>
              <a:gdLst>
                <a:gd name="connsiteX0" fmla="*/ 86696 w 209676"/>
                <a:gd name="connsiteY0" fmla="*/ 114456 h 219119"/>
                <a:gd name="connsiteX1" fmla="*/ 193532 w 209676"/>
                <a:gd name="connsiteY1" fmla="*/ 208586 h 219119"/>
                <a:gd name="connsiteX2" fmla="*/ 206979 w 209676"/>
                <a:gd name="connsiteY2" fmla="*/ 218805 h 219119"/>
                <a:gd name="connsiteX3" fmla="*/ 149358 w 209676"/>
                <a:gd name="connsiteY3" fmla="*/ 187272 h 219119"/>
                <a:gd name="connsiteX4" fmla="*/ 9375 w 209676"/>
                <a:gd name="connsiteY4" fmla="*/ 33841 h 219119"/>
                <a:gd name="connsiteX5" fmla="*/ -2056 w 209676"/>
                <a:gd name="connsiteY5" fmla="*/ -315 h 219119"/>
                <a:gd name="connsiteX6" fmla="*/ 30957 w 209676"/>
                <a:gd name="connsiteY6" fmla="*/ 42178 h 219119"/>
                <a:gd name="connsiteX7" fmla="*/ 59667 w 209676"/>
                <a:gd name="connsiteY7" fmla="*/ 79023 h 219119"/>
                <a:gd name="connsiteX8" fmla="*/ 63633 w 209676"/>
                <a:gd name="connsiteY8" fmla="*/ 84334 h 219119"/>
                <a:gd name="connsiteX9" fmla="*/ 65852 w 209676"/>
                <a:gd name="connsiteY9" fmla="*/ 86756 h 219119"/>
                <a:gd name="connsiteX10" fmla="*/ 70222 w 209676"/>
                <a:gd name="connsiteY10" fmla="*/ 91394 h 219119"/>
                <a:gd name="connsiteX11" fmla="*/ 86696 w 209676"/>
                <a:gd name="connsiteY11" fmla="*/ 114456 h 219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676" h="219119">
                  <a:moveTo>
                    <a:pt x="86696" y="114456"/>
                  </a:moveTo>
                  <a:cubicBezTo>
                    <a:pt x="115472" y="153587"/>
                    <a:pt x="154602" y="180951"/>
                    <a:pt x="193532" y="208586"/>
                  </a:cubicBezTo>
                  <a:cubicBezTo>
                    <a:pt x="198103" y="211880"/>
                    <a:pt x="204223" y="213225"/>
                    <a:pt x="206979" y="218805"/>
                  </a:cubicBezTo>
                  <a:cubicBezTo>
                    <a:pt x="182908" y="217259"/>
                    <a:pt x="166638" y="200383"/>
                    <a:pt x="149358" y="187272"/>
                  </a:cubicBezTo>
                  <a:cubicBezTo>
                    <a:pt x="93217" y="144981"/>
                    <a:pt x="49514" y="90924"/>
                    <a:pt x="9375" y="33841"/>
                  </a:cubicBezTo>
                  <a:cubicBezTo>
                    <a:pt x="2113" y="23554"/>
                    <a:pt x="-4880" y="13670"/>
                    <a:pt x="-2056" y="-315"/>
                  </a:cubicBezTo>
                  <a:cubicBezTo>
                    <a:pt x="15224" y="8829"/>
                    <a:pt x="19191" y="28462"/>
                    <a:pt x="30957" y="42178"/>
                  </a:cubicBezTo>
                  <a:cubicBezTo>
                    <a:pt x="41042" y="53877"/>
                    <a:pt x="48976" y="67593"/>
                    <a:pt x="59667" y="79023"/>
                  </a:cubicBezTo>
                  <a:lnTo>
                    <a:pt x="63633" y="84334"/>
                  </a:lnTo>
                  <a:lnTo>
                    <a:pt x="65852" y="86756"/>
                  </a:lnTo>
                  <a:cubicBezTo>
                    <a:pt x="67264" y="88302"/>
                    <a:pt x="68743" y="89915"/>
                    <a:pt x="70222" y="91394"/>
                  </a:cubicBezTo>
                  <a:cubicBezTo>
                    <a:pt x="76139" y="98857"/>
                    <a:pt x="83536" y="105111"/>
                    <a:pt x="86696" y="114456"/>
                  </a:cubicBezTo>
                  <a:close/>
                </a:path>
              </a:pathLst>
            </a:custGeom>
            <a:solidFill>
              <a:srgbClr val="C3C3C3"/>
            </a:solidFill>
            <a:ln w="6712" cap="flat">
              <a:noFill/>
              <a:prstDash val="solid"/>
              <a:miter/>
            </a:ln>
          </p:spPr>
          <p:txBody>
            <a:bodyPr rtlCol="0" anchor="ctr"/>
            <a:lstStyle/>
            <a:p>
              <a:endParaRPr lang="es-CO"/>
            </a:p>
          </p:txBody>
        </p:sp>
        <p:sp>
          <p:nvSpPr>
            <p:cNvPr id="1404" name="Freeform: Shape 1403">
              <a:extLst>
                <a:ext uri="{FF2B5EF4-FFF2-40B4-BE49-F238E27FC236}">
                  <a16:creationId xmlns:a16="http://schemas.microsoft.com/office/drawing/2014/main" id="{78024DC6-749F-06AB-A7F9-D0148D725B27}"/>
                </a:ext>
              </a:extLst>
            </p:cNvPr>
            <p:cNvSpPr/>
            <p:nvPr/>
          </p:nvSpPr>
          <p:spPr>
            <a:xfrm>
              <a:off x="6715976" y="6232442"/>
              <a:ext cx="95675" cy="124654"/>
            </a:xfrm>
            <a:custGeom>
              <a:avLst/>
              <a:gdLst>
                <a:gd name="connsiteX0" fmla="*/ 58420 w 95675"/>
                <a:gd name="connsiteY0" fmla="*/ 93815 h 124654"/>
                <a:gd name="connsiteX1" fmla="*/ -2092 w 95675"/>
                <a:gd name="connsiteY1" fmla="*/ 9569 h 124654"/>
                <a:gd name="connsiteX2" fmla="*/ -2697 w 95675"/>
                <a:gd name="connsiteY2" fmla="*/ -315 h 124654"/>
                <a:gd name="connsiteX3" fmla="*/ 5236 w 95675"/>
                <a:gd name="connsiteY3" fmla="*/ 5064 h 124654"/>
                <a:gd name="connsiteX4" fmla="*/ 92978 w 95675"/>
                <a:gd name="connsiteY4" fmla="*/ 123667 h 124654"/>
                <a:gd name="connsiteX5" fmla="*/ 86255 w 95675"/>
                <a:gd name="connsiteY5" fmla="*/ 124340 h 124654"/>
                <a:gd name="connsiteX6" fmla="*/ 66958 w 95675"/>
                <a:gd name="connsiteY6" fmla="*/ 104572 h 124654"/>
                <a:gd name="connsiteX7" fmla="*/ 62319 w 95675"/>
                <a:gd name="connsiteY7" fmla="*/ 99127 h 124654"/>
                <a:gd name="connsiteX8" fmla="*/ 62319 w 95675"/>
                <a:gd name="connsiteY8" fmla="*/ 99127 h 124654"/>
                <a:gd name="connsiteX9" fmla="*/ 58420 w 95675"/>
                <a:gd name="connsiteY9" fmla="*/ 93815 h 12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675" h="124654">
                  <a:moveTo>
                    <a:pt x="58420" y="93815"/>
                  </a:moveTo>
                  <a:cubicBezTo>
                    <a:pt x="35963" y="67458"/>
                    <a:pt x="15725" y="39220"/>
                    <a:pt x="-2092" y="9569"/>
                  </a:cubicBezTo>
                  <a:lnTo>
                    <a:pt x="-2697" y="-315"/>
                  </a:lnTo>
                  <a:cubicBezTo>
                    <a:pt x="-9" y="1434"/>
                    <a:pt x="4026" y="2576"/>
                    <a:pt x="5236" y="5064"/>
                  </a:cubicBezTo>
                  <a:cubicBezTo>
                    <a:pt x="30045" y="47893"/>
                    <a:pt x="63194" y="84536"/>
                    <a:pt x="92978" y="123667"/>
                  </a:cubicBezTo>
                  <a:lnTo>
                    <a:pt x="86255" y="124340"/>
                  </a:lnTo>
                  <a:cubicBezTo>
                    <a:pt x="78456" y="119230"/>
                    <a:pt x="71867" y="112506"/>
                    <a:pt x="66958" y="104572"/>
                  </a:cubicBezTo>
                  <a:cubicBezTo>
                    <a:pt x="65950" y="102354"/>
                    <a:pt x="64336" y="100471"/>
                    <a:pt x="62319" y="99127"/>
                  </a:cubicBezTo>
                  <a:lnTo>
                    <a:pt x="62319" y="99127"/>
                  </a:lnTo>
                  <a:cubicBezTo>
                    <a:pt x="61513" y="97311"/>
                    <a:pt x="59832" y="95630"/>
                    <a:pt x="58420" y="93815"/>
                  </a:cubicBezTo>
                  <a:close/>
                </a:path>
              </a:pathLst>
            </a:custGeom>
            <a:solidFill>
              <a:srgbClr val="191919"/>
            </a:solidFill>
            <a:ln w="6712" cap="flat">
              <a:noFill/>
              <a:prstDash val="solid"/>
              <a:miter/>
            </a:ln>
          </p:spPr>
          <p:txBody>
            <a:bodyPr rtlCol="0" anchor="ctr"/>
            <a:lstStyle/>
            <a:p>
              <a:endParaRPr lang="es-CO"/>
            </a:p>
          </p:txBody>
        </p:sp>
        <p:sp>
          <p:nvSpPr>
            <p:cNvPr id="1405" name="Freeform: Shape 1404">
              <a:extLst>
                <a:ext uri="{FF2B5EF4-FFF2-40B4-BE49-F238E27FC236}">
                  <a16:creationId xmlns:a16="http://schemas.microsoft.com/office/drawing/2014/main" id="{B815F627-4E09-5D73-4A09-961E7B8DB86D}"/>
                </a:ext>
              </a:extLst>
            </p:cNvPr>
            <p:cNvSpPr/>
            <p:nvPr/>
          </p:nvSpPr>
          <p:spPr>
            <a:xfrm>
              <a:off x="4417805" y="6104694"/>
              <a:ext cx="8135" cy="13184"/>
            </a:xfrm>
            <a:custGeom>
              <a:avLst/>
              <a:gdLst>
                <a:gd name="connsiteX0" fmla="*/ 5438 w 8135"/>
                <a:gd name="connsiteY0" fmla="*/ 8024 h 13184"/>
                <a:gd name="connsiteX1" fmla="*/ 2480 w 8135"/>
                <a:gd name="connsiteY1" fmla="*/ 12730 h 13184"/>
                <a:gd name="connsiteX2" fmla="*/ -2630 w 8135"/>
                <a:gd name="connsiteY2" fmla="*/ 3049 h 13184"/>
                <a:gd name="connsiteX3" fmla="*/ -208 w 8135"/>
                <a:gd name="connsiteY3" fmla="*/ -313 h 13184"/>
                <a:gd name="connsiteX4" fmla="*/ 5438 w 8135"/>
                <a:gd name="connsiteY4" fmla="*/ 8024 h 13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5" h="13184">
                  <a:moveTo>
                    <a:pt x="5438" y="8024"/>
                  </a:moveTo>
                  <a:cubicBezTo>
                    <a:pt x="5438" y="10175"/>
                    <a:pt x="5036" y="13604"/>
                    <a:pt x="2480" y="12730"/>
                  </a:cubicBezTo>
                  <a:cubicBezTo>
                    <a:pt x="-1083" y="10915"/>
                    <a:pt x="-3101" y="7015"/>
                    <a:pt x="-2630" y="3049"/>
                  </a:cubicBezTo>
                  <a:cubicBezTo>
                    <a:pt x="-2630" y="1905"/>
                    <a:pt x="-1016" y="-381"/>
                    <a:pt x="-208" y="-313"/>
                  </a:cubicBezTo>
                  <a:cubicBezTo>
                    <a:pt x="5236" y="-111"/>
                    <a:pt x="5036" y="4258"/>
                    <a:pt x="5438" y="8024"/>
                  </a:cubicBezTo>
                  <a:close/>
                </a:path>
              </a:pathLst>
            </a:custGeom>
            <a:solidFill>
              <a:srgbClr val="E8E8E8"/>
            </a:solidFill>
            <a:ln w="6712" cap="flat">
              <a:noFill/>
              <a:prstDash val="solid"/>
              <a:miter/>
            </a:ln>
          </p:spPr>
          <p:txBody>
            <a:bodyPr rtlCol="0" anchor="ctr"/>
            <a:lstStyle/>
            <a:p>
              <a:endParaRPr lang="es-CO"/>
            </a:p>
          </p:txBody>
        </p:sp>
        <p:sp>
          <p:nvSpPr>
            <p:cNvPr id="1406" name="Freeform: Shape 1405">
              <a:extLst>
                <a:ext uri="{FF2B5EF4-FFF2-40B4-BE49-F238E27FC236}">
                  <a16:creationId xmlns:a16="http://schemas.microsoft.com/office/drawing/2014/main" id="{0A66A506-DFCF-3BDC-4508-57B99069CF8A}"/>
                </a:ext>
              </a:extLst>
            </p:cNvPr>
            <p:cNvSpPr/>
            <p:nvPr/>
          </p:nvSpPr>
          <p:spPr>
            <a:xfrm>
              <a:off x="8042619" y="777307"/>
              <a:ext cx="15977" cy="20170"/>
            </a:xfrm>
            <a:custGeom>
              <a:avLst/>
              <a:gdLst>
                <a:gd name="connsiteX0" fmla="*/ 13280 w 15977"/>
                <a:gd name="connsiteY0" fmla="*/ 19856 h 20170"/>
                <a:gd name="connsiteX1" fmla="*/ -2586 w 15977"/>
                <a:gd name="connsiteY1" fmla="*/ -315 h 20170"/>
                <a:gd name="connsiteX2" fmla="*/ 13280 w 15977"/>
                <a:gd name="connsiteY2" fmla="*/ 19856 h 20170"/>
              </a:gdLst>
              <a:ahLst/>
              <a:cxnLst>
                <a:cxn ang="0">
                  <a:pos x="connsiteX0" y="connsiteY0"/>
                </a:cxn>
                <a:cxn ang="0">
                  <a:pos x="connsiteX1" y="connsiteY1"/>
                </a:cxn>
                <a:cxn ang="0">
                  <a:pos x="connsiteX2" y="connsiteY2"/>
                </a:cxn>
              </a:cxnLst>
              <a:rect l="l" t="t" r="r" b="b"/>
              <a:pathLst>
                <a:path w="15977" h="20170">
                  <a:moveTo>
                    <a:pt x="13280" y="19856"/>
                  </a:moveTo>
                  <a:cubicBezTo>
                    <a:pt x="3195" y="16763"/>
                    <a:pt x="-3663" y="11182"/>
                    <a:pt x="-2586" y="-315"/>
                  </a:cubicBezTo>
                  <a:cubicBezTo>
                    <a:pt x="4607" y="4674"/>
                    <a:pt x="10121" y="11700"/>
                    <a:pt x="13280" y="19856"/>
                  </a:cubicBezTo>
                  <a:close/>
                </a:path>
              </a:pathLst>
            </a:custGeom>
            <a:solidFill>
              <a:srgbClr val="020202"/>
            </a:solidFill>
            <a:ln w="6712" cap="flat">
              <a:noFill/>
              <a:prstDash val="solid"/>
              <a:miter/>
            </a:ln>
          </p:spPr>
          <p:txBody>
            <a:bodyPr rtlCol="0" anchor="ctr"/>
            <a:lstStyle/>
            <a:p>
              <a:endParaRPr lang="es-CO"/>
            </a:p>
          </p:txBody>
        </p:sp>
        <p:sp>
          <p:nvSpPr>
            <p:cNvPr id="1407" name="Freeform: Shape 1406">
              <a:extLst>
                <a:ext uri="{FF2B5EF4-FFF2-40B4-BE49-F238E27FC236}">
                  <a16:creationId xmlns:a16="http://schemas.microsoft.com/office/drawing/2014/main" id="{E3E9FDA8-84F7-17B9-F129-55450C001E38}"/>
                </a:ext>
              </a:extLst>
            </p:cNvPr>
            <p:cNvSpPr/>
            <p:nvPr/>
          </p:nvSpPr>
          <p:spPr>
            <a:xfrm>
              <a:off x="5045064" y="389575"/>
              <a:ext cx="3031860" cy="4260759"/>
            </a:xfrm>
            <a:custGeom>
              <a:avLst/>
              <a:gdLst>
                <a:gd name="connsiteX0" fmla="*/ 642742 w 3031860"/>
                <a:gd name="connsiteY0" fmla="*/ 1034557 h 4260759"/>
                <a:gd name="connsiteX1" fmla="*/ 614369 w 3031860"/>
                <a:gd name="connsiteY1" fmla="*/ 1162304 h 4260759"/>
                <a:gd name="connsiteX2" fmla="*/ 613292 w 3031860"/>
                <a:gd name="connsiteY2" fmla="*/ 1231960 h 4260759"/>
                <a:gd name="connsiteX3" fmla="*/ 605695 w 3031860"/>
                <a:gd name="connsiteY3" fmla="*/ 1420891 h 4260759"/>
                <a:gd name="connsiteX4" fmla="*/ 605292 w 3031860"/>
                <a:gd name="connsiteY4" fmla="*/ 1627371 h 4260759"/>
                <a:gd name="connsiteX5" fmla="*/ 606166 w 3031860"/>
                <a:gd name="connsiteY5" fmla="*/ 1716861 h 4260759"/>
                <a:gd name="connsiteX6" fmla="*/ 637969 w 3031860"/>
                <a:gd name="connsiteY6" fmla="*/ 1950638 h 4260759"/>
                <a:gd name="connsiteX7" fmla="*/ 743393 w 3031860"/>
                <a:gd name="connsiteY7" fmla="*/ 2228656 h 4260759"/>
                <a:gd name="connsiteX8" fmla="*/ 892722 w 3031860"/>
                <a:gd name="connsiteY8" fmla="*/ 2460618 h 4260759"/>
                <a:gd name="connsiteX9" fmla="*/ 995593 w 3031860"/>
                <a:gd name="connsiteY9" fmla="*/ 2582179 h 4260759"/>
                <a:gd name="connsiteX10" fmla="*/ 1071031 w 3031860"/>
                <a:gd name="connsiteY10" fmla="*/ 2633749 h 4260759"/>
                <a:gd name="connsiteX11" fmla="*/ 1210544 w 3031860"/>
                <a:gd name="connsiteY11" fmla="*/ 2693386 h 4260759"/>
                <a:gd name="connsiteX12" fmla="*/ 1466038 w 3031860"/>
                <a:gd name="connsiteY12" fmla="*/ 2776422 h 4260759"/>
                <a:gd name="connsiteX13" fmla="*/ 1608375 w 3031860"/>
                <a:gd name="connsiteY13" fmla="*/ 2798677 h 4260759"/>
                <a:gd name="connsiteX14" fmla="*/ 1973934 w 3031860"/>
                <a:gd name="connsiteY14" fmla="*/ 2807888 h 4260759"/>
                <a:gd name="connsiteX15" fmla="*/ 2109681 w 3031860"/>
                <a:gd name="connsiteY15" fmla="*/ 2792222 h 4260759"/>
                <a:gd name="connsiteX16" fmla="*/ 2298882 w 3031860"/>
                <a:gd name="connsiteY16" fmla="*/ 2762907 h 4260759"/>
                <a:gd name="connsiteX17" fmla="*/ 2520422 w 3031860"/>
                <a:gd name="connsiteY17" fmla="*/ 2717187 h 4260759"/>
                <a:gd name="connsiteX18" fmla="*/ 2711908 w 3031860"/>
                <a:gd name="connsiteY18" fmla="*/ 2663399 h 4260759"/>
                <a:gd name="connsiteX19" fmla="*/ 2878652 w 3031860"/>
                <a:gd name="connsiteY19" fmla="*/ 2613578 h 4260759"/>
                <a:gd name="connsiteX20" fmla="*/ 2940374 w 3031860"/>
                <a:gd name="connsiteY20" fmla="*/ 2595559 h 4260759"/>
                <a:gd name="connsiteX21" fmla="*/ 2970024 w 3031860"/>
                <a:gd name="connsiteY21" fmla="*/ 2594214 h 4260759"/>
                <a:gd name="connsiteX22" fmla="*/ 3023812 w 3031860"/>
                <a:gd name="connsiteY22" fmla="*/ 2634219 h 4260759"/>
                <a:gd name="connsiteX23" fmla="*/ 3029124 w 3031860"/>
                <a:gd name="connsiteY23" fmla="*/ 2670795 h 4260759"/>
                <a:gd name="connsiteX24" fmla="*/ 3023947 w 3031860"/>
                <a:gd name="connsiteY24" fmla="*/ 2804257 h 4260759"/>
                <a:gd name="connsiteX25" fmla="*/ 2995439 w 3031860"/>
                <a:gd name="connsiteY25" fmla="*/ 2914321 h 4260759"/>
                <a:gd name="connsiteX26" fmla="*/ 2921884 w 3031860"/>
                <a:gd name="connsiteY26" fmla="*/ 3231269 h 4260759"/>
                <a:gd name="connsiteX27" fmla="*/ 2890888 w 3031860"/>
                <a:gd name="connsiteY27" fmla="*/ 3382413 h 4260759"/>
                <a:gd name="connsiteX28" fmla="*/ 2782506 w 3031860"/>
                <a:gd name="connsiteY28" fmla="*/ 3752208 h 4260759"/>
                <a:gd name="connsiteX29" fmla="*/ 2743509 w 3031860"/>
                <a:gd name="connsiteY29" fmla="*/ 3829932 h 4260759"/>
                <a:gd name="connsiteX30" fmla="*/ 2586448 w 3031860"/>
                <a:gd name="connsiteY30" fmla="*/ 4035335 h 4260759"/>
                <a:gd name="connsiteX31" fmla="*/ 2511076 w 3031860"/>
                <a:gd name="connsiteY31" fmla="*/ 4091544 h 4260759"/>
                <a:gd name="connsiteX32" fmla="*/ 2141282 w 3031860"/>
                <a:gd name="connsiteY32" fmla="*/ 4229578 h 4260759"/>
                <a:gd name="connsiteX33" fmla="*/ 1939576 w 3031860"/>
                <a:gd name="connsiteY33" fmla="*/ 4255800 h 4260759"/>
                <a:gd name="connsiteX34" fmla="*/ 1812905 w 3031860"/>
                <a:gd name="connsiteY34" fmla="*/ 4260439 h 4260759"/>
                <a:gd name="connsiteX35" fmla="*/ 1607165 w 3031860"/>
                <a:gd name="connsiteY35" fmla="*/ 4246992 h 4260759"/>
                <a:gd name="connsiteX36" fmla="*/ 1500463 w 3031860"/>
                <a:gd name="connsiteY36" fmla="*/ 4241546 h 4260759"/>
                <a:gd name="connsiteX37" fmla="*/ 1204628 w 3031860"/>
                <a:gd name="connsiteY37" fmla="*/ 4207929 h 4260759"/>
                <a:gd name="connsiteX38" fmla="*/ 1025849 w 3031860"/>
                <a:gd name="connsiteY38" fmla="*/ 4175857 h 4260759"/>
                <a:gd name="connsiteX39" fmla="*/ 764237 w 3031860"/>
                <a:gd name="connsiteY39" fmla="*/ 4056515 h 4260759"/>
                <a:gd name="connsiteX40" fmla="*/ 568514 w 3031860"/>
                <a:gd name="connsiteY40" fmla="*/ 3891788 h 4260759"/>
                <a:gd name="connsiteX41" fmla="*/ 371716 w 3031860"/>
                <a:gd name="connsiteY41" fmla="*/ 3555612 h 4260759"/>
                <a:gd name="connsiteX42" fmla="*/ 296884 w 3031860"/>
                <a:gd name="connsiteY42" fmla="*/ 3274366 h 4260759"/>
                <a:gd name="connsiteX43" fmla="*/ 290161 w 3031860"/>
                <a:gd name="connsiteY43" fmla="*/ 3240211 h 4260759"/>
                <a:gd name="connsiteX44" fmla="*/ 266695 w 3031860"/>
                <a:gd name="connsiteY44" fmla="*/ 3143056 h 4260759"/>
                <a:gd name="connsiteX45" fmla="*/ 251568 w 3031860"/>
                <a:gd name="connsiteY45" fmla="*/ 3110043 h 4260759"/>
                <a:gd name="connsiteX46" fmla="*/ 225614 w 3031860"/>
                <a:gd name="connsiteY46" fmla="*/ 3027075 h 4260759"/>
                <a:gd name="connsiteX47" fmla="*/ 111314 w 3031860"/>
                <a:gd name="connsiteY47" fmla="*/ 2604300 h 4260759"/>
                <a:gd name="connsiteX48" fmla="*/ 48181 w 3031860"/>
                <a:gd name="connsiteY48" fmla="*/ 2241767 h 4260759"/>
                <a:gd name="connsiteX49" fmla="*/ 26195 w 3031860"/>
                <a:gd name="connsiteY49" fmla="*/ 2036497 h 4260759"/>
                <a:gd name="connsiteX50" fmla="*/ 17252 w 3031860"/>
                <a:gd name="connsiteY50" fmla="*/ 1818386 h 4260759"/>
                <a:gd name="connsiteX51" fmla="*/ 12748 w 3031860"/>
                <a:gd name="connsiteY51" fmla="*/ 1676856 h 4260759"/>
                <a:gd name="connsiteX52" fmla="*/ 8309 w 3031860"/>
                <a:gd name="connsiteY52" fmla="*/ 1487924 h 4260759"/>
                <a:gd name="connsiteX53" fmla="*/ -1709 w 3031860"/>
                <a:gd name="connsiteY53" fmla="*/ 1149933 h 4260759"/>
                <a:gd name="connsiteX54" fmla="*/ 12075 w 3031860"/>
                <a:gd name="connsiteY54" fmla="*/ 837087 h 4260759"/>
                <a:gd name="connsiteX55" fmla="*/ 21354 w 3031860"/>
                <a:gd name="connsiteY55" fmla="*/ 705642 h 4260759"/>
                <a:gd name="connsiteX56" fmla="*/ 60216 w 3031860"/>
                <a:gd name="connsiteY56" fmla="*/ 547236 h 4260759"/>
                <a:gd name="connsiteX57" fmla="*/ 115483 w 3031860"/>
                <a:gd name="connsiteY57" fmla="*/ 444769 h 4260759"/>
                <a:gd name="connsiteX58" fmla="*/ 318332 w 3031860"/>
                <a:gd name="connsiteY58" fmla="*/ 193914 h 4260759"/>
                <a:gd name="connsiteX59" fmla="*/ 649062 w 3031860"/>
                <a:gd name="connsiteY59" fmla="*/ 24884 h 4260759"/>
                <a:gd name="connsiteX60" fmla="*/ 966212 w 3031860"/>
                <a:gd name="connsiteY60" fmla="*/ 8143 h 4260759"/>
                <a:gd name="connsiteX61" fmla="*/ 1112851 w 3031860"/>
                <a:gd name="connsiteY61" fmla="*/ 2697 h 4260759"/>
                <a:gd name="connsiteX62" fmla="*/ 1133021 w 3031860"/>
                <a:gd name="connsiteY62" fmla="*/ 1419 h 4260759"/>
                <a:gd name="connsiteX63" fmla="*/ 1354361 w 3031860"/>
                <a:gd name="connsiteY63" fmla="*/ 949 h 4260759"/>
                <a:gd name="connsiteX64" fmla="*/ 1505975 w 3031860"/>
                <a:gd name="connsiteY64" fmla="*/ -60 h 4260759"/>
                <a:gd name="connsiteX65" fmla="*/ 1703917 w 3031860"/>
                <a:gd name="connsiteY65" fmla="*/ 17152 h 4260759"/>
                <a:gd name="connsiteX66" fmla="*/ 1733433 w 3031860"/>
                <a:gd name="connsiteY66" fmla="*/ 20850 h 4260759"/>
                <a:gd name="connsiteX67" fmla="*/ 1733433 w 3031860"/>
                <a:gd name="connsiteY67" fmla="*/ 20380 h 4260759"/>
                <a:gd name="connsiteX68" fmla="*/ 1773774 w 3031860"/>
                <a:gd name="connsiteY68" fmla="*/ 30263 h 4260759"/>
                <a:gd name="connsiteX69" fmla="*/ 1773774 w 3031860"/>
                <a:gd name="connsiteY69" fmla="*/ 30263 h 4260759"/>
                <a:gd name="connsiteX70" fmla="*/ 1793945 w 3031860"/>
                <a:gd name="connsiteY70" fmla="*/ 35978 h 4260759"/>
                <a:gd name="connsiteX71" fmla="*/ 1793474 w 3031860"/>
                <a:gd name="connsiteY71" fmla="*/ 35642 h 4260759"/>
                <a:gd name="connsiteX72" fmla="*/ 1808938 w 3031860"/>
                <a:gd name="connsiteY72" fmla="*/ 40752 h 4260759"/>
                <a:gd name="connsiteX73" fmla="*/ 1808467 w 3031860"/>
                <a:gd name="connsiteY73" fmla="*/ 40752 h 4260759"/>
                <a:gd name="connsiteX74" fmla="*/ 1823864 w 3031860"/>
                <a:gd name="connsiteY74" fmla="*/ 45996 h 4260759"/>
                <a:gd name="connsiteX75" fmla="*/ 1823462 w 3031860"/>
                <a:gd name="connsiteY75" fmla="*/ 45660 h 4260759"/>
                <a:gd name="connsiteX76" fmla="*/ 1838790 w 3031860"/>
                <a:gd name="connsiteY76" fmla="*/ 51106 h 4260759"/>
                <a:gd name="connsiteX77" fmla="*/ 1838321 w 3031860"/>
                <a:gd name="connsiteY77" fmla="*/ 50770 h 4260759"/>
                <a:gd name="connsiteX78" fmla="*/ 1863803 w 3031860"/>
                <a:gd name="connsiteY78" fmla="*/ 60721 h 4260759"/>
                <a:gd name="connsiteX79" fmla="*/ 1863399 w 3031860"/>
                <a:gd name="connsiteY79" fmla="*/ 60721 h 4260759"/>
                <a:gd name="connsiteX80" fmla="*/ 1888680 w 3031860"/>
                <a:gd name="connsiteY80" fmla="*/ 70941 h 4260759"/>
                <a:gd name="connsiteX81" fmla="*/ 1888276 w 3031860"/>
                <a:gd name="connsiteY81" fmla="*/ 70941 h 4260759"/>
                <a:gd name="connsiteX82" fmla="*/ 1913422 w 3031860"/>
                <a:gd name="connsiteY82" fmla="*/ 81429 h 4260759"/>
                <a:gd name="connsiteX83" fmla="*/ 1912951 w 3031860"/>
                <a:gd name="connsiteY83" fmla="*/ 81093 h 4260759"/>
                <a:gd name="connsiteX84" fmla="*/ 1923575 w 3031860"/>
                <a:gd name="connsiteY84" fmla="*/ 85934 h 4260759"/>
                <a:gd name="connsiteX85" fmla="*/ 1923238 w 3031860"/>
                <a:gd name="connsiteY85" fmla="*/ 85934 h 4260759"/>
                <a:gd name="connsiteX86" fmla="*/ 1933660 w 3031860"/>
                <a:gd name="connsiteY86" fmla="*/ 90708 h 4260759"/>
                <a:gd name="connsiteX87" fmla="*/ 1933660 w 3031860"/>
                <a:gd name="connsiteY87" fmla="*/ 90708 h 4260759"/>
                <a:gd name="connsiteX88" fmla="*/ 1958267 w 3031860"/>
                <a:gd name="connsiteY88" fmla="*/ 101802 h 4260759"/>
                <a:gd name="connsiteX89" fmla="*/ 1957731 w 3031860"/>
                <a:gd name="connsiteY89" fmla="*/ 101398 h 4260759"/>
                <a:gd name="connsiteX90" fmla="*/ 1968151 w 3031860"/>
                <a:gd name="connsiteY90" fmla="*/ 106844 h 4260759"/>
                <a:gd name="connsiteX91" fmla="*/ 1967681 w 3031860"/>
                <a:gd name="connsiteY91" fmla="*/ 106441 h 4260759"/>
                <a:gd name="connsiteX92" fmla="*/ 2013334 w 3031860"/>
                <a:gd name="connsiteY92" fmla="*/ 130847 h 4260759"/>
                <a:gd name="connsiteX93" fmla="*/ 2013334 w 3031860"/>
                <a:gd name="connsiteY93" fmla="*/ 130847 h 4260759"/>
                <a:gd name="connsiteX94" fmla="*/ 2023420 w 3031860"/>
                <a:gd name="connsiteY94" fmla="*/ 136293 h 4260759"/>
                <a:gd name="connsiteX95" fmla="*/ 2023420 w 3031860"/>
                <a:gd name="connsiteY95" fmla="*/ 136293 h 4260759"/>
                <a:gd name="connsiteX96" fmla="*/ 2033572 w 3031860"/>
                <a:gd name="connsiteY96" fmla="*/ 141941 h 4260759"/>
                <a:gd name="connsiteX97" fmla="*/ 2033034 w 3031860"/>
                <a:gd name="connsiteY97" fmla="*/ 141538 h 4260759"/>
                <a:gd name="connsiteX98" fmla="*/ 2058651 w 3031860"/>
                <a:gd name="connsiteY98" fmla="*/ 156262 h 4260759"/>
                <a:gd name="connsiteX99" fmla="*/ 2058651 w 3031860"/>
                <a:gd name="connsiteY99" fmla="*/ 156262 h 4260759"/>
                <a:gd name="connsiteX100" fmla="*/ 2068803 w 3031860"/>
                <a:gd name="connsiteY100" fmla="*/ 161776 h 4260759"/>
                <a:gd name="connsiteX101" fmla="*/ 2068400 w 3031860"/>
                <a:gd name="connsiteY101" fmla="*/ 161776 h 4260759"/>
                <a:gd name="connsiteX102" fmla="*/ 2078620 w 3031860"/>
                <a:gd name="connsiteY102" fmla="*/ 167356 h 4260759"/>
                <a:gd name="connsiteX103" fmla="*/ 2078081 w 3031860"/>
                <a:gd name="connsiteY103" fmla="*/ 166953 h 4260759"/>
                <a:gd name="connsiteX104" fmla="*/ 2093546 w 3031860"/>
                <a:gd name="connsiteY104" fmla="*/ 177240 h 4260759"/>
                <a:gd name="connsiteX105" fmla="*/ 2093007 w 3031860"/>
                <a:gd name="connsiteY105" fmla="*/ 176702 h 4260759"/>
                <a:gd name="connsiteX106" fmla="*/ 2098925 w 3031860"/>
                <a:gd name="connsiteY106" fmla="*/ 181341 h 4260759"/>
                <a:gd name="connsiteX107" fmla="*/ 2098925 w 3031860"/>
                <a:gd name="connsiteY107" fmla="*/ 181341 h 4260759"/>
                <a:gd name="connsiteX108" fmla="*/ 2108606 w 3031860"/>
                <a:gd name="connsiteY108" fmla="*/ 187325 h 4260759"/>
                <a:gd name="connsiteX109" fmla="*/ 2108135 w 3031860"/>
                <a:gd name="connsiteY109" fmla="*/ 186922 h 4260759"/>
                <a:gd name="connsiteX110" fmla="*/ 2123600 w 3031860"/>
                <a:gd name="connsiteY110" fmla="*/ 197141 h 4260759"/>
                <a:gd name="connsiteX111" fmla="*/ 2123128 w 3031860"/>
                <a:gd name="connsiteY111" fmla="*/ 196805 h 4260759"/>
                <a:gd name="connsiteX112" fmla="*/ 2138526 w 3031860"/>
                <a:gd name="connsiteY112" fmla="*/ 207092 h 4260759"/>
                <a:gd name="connsiteX113" fmla="*/ 2138122 w 3031860"/>
                <a:gd name="connsiteY113" fmla="*/ 206756 h 4260759"/>
                <a:gd name="connsiteX114" fmla="*/ 2153452 w 3031860"/>
                <a:gd name="connsiteY114" fmla="*/ 217110 h 4260759"/>
                <a:gd name="connsiteX115" fmla="*/ 2152981 w 3031860"/>
                <a:gd name="connsiteY115" fmla="*/ 217110 h 4260759"/>
                <a:gd name="connsiteX116" fmla="*/ 2173555 w 3031860"/>
                <a:gd name="connsiteY116" fmla="*/ 231969 h 4260759"/>
                <a:gd name="connsiteX117" fmla="*/ 2173218 w 3031860"/>
                <a:gd name="connsiteY117" fmla="*/ 231969 h 4260759"/>
                <a:gd name="connsiteX118" fmla="*/ 2193389 w 3031860"/>
                <a:gd name="connsiteY118" fmla="*/ 247769 h 4260759"/>
                <a:gd name="connsiteX119" fmla="*/ 2192852 w 3031860"/>
                <a:gd name="connsiteY119" fmla="*/ 247164 h 4260759"/>
                <a:gd name="connsiteX120" fmla="*/ 2198634 w 3031860"/>
                <a:gd name="connsiteY120" fmla="*/ 252274 h 4260759"/>
                <a:gd name="connsiteX121" fmla="*/ 2198164 w 3031860"/>
                <a:gd name="connsiteY121" fmla="*/ 251871 h 4260759"/>
                <a:gd name="connsiteX122" fmla="*/ 2203811 w 3031860"/>
                <a:gd name="connsiteY122" fmla="*/ 256779 h 4260759"/>
                <a:gd name="connsiteX123" fmla="*/ 2203811 w 3031860"/>
                <a:gd name="connsiteY123" fmla="*/ 256779 h 4260759"/>
                <a:gd name="connsiteX124" fmla="*/ 2233530 w 3031860"/>
                <a:gd name="connsiteY124" fmla="*/ 282598 h 4260759"/>
                <a:gd name="connsiteX125" fmla="*/ 2233059 w 3031860"/>
                <a:gd name="connsiteY125" fmla="*/ 282060 h 4260759"/>
                <a:gd name="connsiteX126" fmla="*/ 2238975 w 3031860"/>
                <a:gd name="connsiteY126" fmla="*/ 286699 h 4260759"/>
                <a:gd name="connsiteX127" fmla="*/ 2238975 w 3031860"/>
                <a:gd name="connsiteY127" fmla="*/ 286699 h 4260759"/>
                <a:gd name="connsiteX128" fmla="*/ 2248591 w 3031860"/>
                <a:gd name="connsiteY128" fmla="*/ 292750 h 4260759"/>
                <a:gd name="connsiteX129" fmla="*/ 2247985 w 3031860"/>
                <a:gd name="connsiteY129" fmla="*/ 292145 h 4260759"/>
                <a:gd name="connsiteX130" fmla="*/ 2253968 w 3031860"/>
                <a:gd name="connsiteY130" fmla="*/ 296918 h 4260759"/>
                <a:gd name="connsiteX131" fmla="*/ 2253968 w 3031860"/>
                <a:gd name="connsiteY131" fmla="*/ 296918 h 4260759"/>
                <a:gd name="connsiteX132" fmla="*/ 2266407 w 3031860"/>
                <a:gd name="connsiteY132" fmla="*/ 304785 h 4260759"/>
                <a:gd name="connsiteX133" fmla="*/ 2265936 w 3031860"/>
                <a:gd name="connsiteY133" fmla="*/ 304180 h 4260759"/>
                <a:gd name="connsiteX134" fmla="*/ 2271652 w 3031860"/>
                <a:gd name="connsiteY134" fmla="*/ 309290 h 4260759"/>
                <a:gd name="connsiteX135" fmla="*/ 2271315 w 3031860"/>
                <a:gd name="connsiteY135" fmla="*/ 308886 h 4260759"/>
                <a:gd name="connsiteX136" fmla="*/ 2276829 w 3031860"/>
                <a:gd name="connsiteY136" fmla="*/ 313862 h 4260759"/>
                <a:gd name="connsiteX137" fmla="*/ 2276829 w 3031860"/>
                <a:gd name="connsiteY137" fmla="*/ 313862 h 4260759"/>
                <a:gd name="connsiteX138" fmla="*/ 2306345 w 3031860"/>
                <a:gd name="connsiteY138" fmla="*/ 339882 h 4260759"/>
                <a:gd name="connsiteX139" fmla="*/ 2305741 w 3031860"/>
                <a:gd name="connsiteY139" fmla="*/ 339277 h 4260759"/>
                <a:gd name="connsiteX140" fmla="*/ 2311387 w 3031860"/>
                <a:gd name="connsiteY140" fmla="*/ 344723 h 4260759"/>
                <a:gd name="connsiteX141" fmla="*/ 2310851 w 3031860"/>
                <a:gd name="connsiteY141" fmla="*/ 344185 h 4260759"/>
                <a:gd name="connsiteX142" fmla="*/ 2316430 w 3031860"/>
                <a:gd name="connsiteY142" fmla="*/ 349631 h 4260759"/>
                <a:gd name="connsiteX143" fmla="*/ 2315893 w 3031860"/>
                <a:gd name="connsiteY143" fmla="*/ 349093 h 4260759"/>
                <a:gd name="connsiteX144" fmla="*/ 2321405 w 3031860"/>
                <a:gd name="connsiteY144" fmla="*/ 354606 h 4260759"/>
                <a:gd name="connsiteX145" fmla="*/ 2320869 w 3031860"/>
                <a:gd name="connsiteY145" fmla="*/ 354068 h 4260759"/>
                <a:gd name="connsiteX146" fmla="*/ 2326381 w 3031860"/>
                <a:gd name="connsiteY146" fmla="*/ 359515 h 4260759"/>
                <a:gd name="connsiteX147" fmla="*/ 2325911 w 3031860"/>
                <a:gd name="connsiteY147" fmla="*/ 359044 h 4260759"/>
                <a:gd name="connsiteX148" fmla="*/ 2331356 w 3031860"/>
                <a:gd name="connsiteY148" fmla="*/ 364557 h 4260759"/>
                <a:gd name="connsiteX149" fmla="*/ 2330887 w 3031860"/>
                <a:gd name="connsiteY149" fmla="*/ 364019 h 4260759"/>
                <a:gd name="connsiteX150" fmla="*/ 2336264 w 3031860"/>
                <a:gd name="connsiteY150" fmla="*/ 369600 h 4260759"/>
                <a:gd name="connsiteX151" fmla="*/ 2335727 w 3031860"/>
                <a:gd name="connsiteY151" fmla="*/ 369062 h 4260759"/>
                <a:gd name="connsiteX152" fmla="*/ 2341174 w 3031860"/>
                <a:gd name="connsiteY152" fmla="*/ 374710 h 4260759"/>
                <a:gd name="connsiteX153" fmla="*/ 2340568 w 3031860"/>
                <a:gd name="connsiteY153" fmla="*/ 374172 h 4260759"/>
                <a:gd name="connsiteX154" fmla="*/ 2366453 w 3031860"/>
                <a:gd name="connsiteY154" fmla="*/ 403755 h 4260759"/>
                <a:gd name="connsiteX155" fmla="*/ 2366453 w 3031860"/>
                <a:gd name="connsiteY155" fmla="*/ 403755 h 4260759"/>
                <a:gd name="connsiteX156" fmla="*/ 2371495 w 3031860"/>
                <a:gd name="connsiteY156" fmla="*/ 409269 h 4260759"/>
                <a:gd name="connsiteX157" fmla="*/ 2371093 w 3031860"/>
                <a:gd name="connsiteY157" fmla="*/ 408865 h 4260759"/>
                <a:gd name="connsiteX158" fmla="*/ 2376338 w 3031860"/>
                <a:gd name="connsiteY158" fmla="*/ 414513 h 4260759"/>
                <a:gd name="connsiteX159" fmla="*/ 2375799 w 3031860"/>
                <a:gd name="connsiteY159" fmla="*/ 414042 h 4260759"/>
                <a:gd name="connsiteX160" fmla="*/ 2381111 w 3031860"/>
                <a:gd name="connsiteY160" fmla="*/ 419757 h 4260759"/>
                <a:gd name="connsiteX161" fmla="*/ 2380505 w 3031860"/>
                <a:gd name="connsiteY161" fmla="*/ 419219 h 4260759"/>
                <a:gd name="connsiteX162" fmla="*/ 2421520 w 3031860"/>
                <a:gd name="connsiteY162" fmla="*/ 463595 h 4260759"/>
                <a:gd name="connsiteX163" fmla="*/ 2421520 w 3031860"/>
                <a:gd name="connsiteY163" fmla="*/ 463595 h 4260759"/>
                <a:gd name="connsiteX164" fmla="*/ 2426630 w 3031860"/>
                <a:gd name="connsiteY164" fmla="*/ 468705 h 4260759"/>
                <a:gd name="connsiteX165" fmla="*/ 2426630 w 3031860"/>
                <a:gd name="connsiteY165" fmla="*/ 468705 h 4260759"/>
                <a:gd name="connsiteX166" fmla="*/ 2441556 w 3031860"/>
                <a:gd name="connsiteY166" fmla="*/ 483833 h 4260759"/>
                <a:gd name="connsiteX167" fmla="*/ 2441556 w 3031860"/>
                <a:gd name="connsiteY167" fmla="*/ 483833 h 4260759"/>
                <a:gd name="connsiteX168" fmla="*/ 2446531 w 3031860"/>
                <a:gd name="connsiteY168" fmla="*/ 489279 h 4260759"/>
                <a:gd name="connsiteX169" fmla="*/ 2446127 w 3031860"/>
                <a:gd name="connsiteY169" fmla="*/ 488943 h 4260759"/>
                <a:gd name="connsiteX170" fmla="*/ 2451304 w 3031860"/>
                <a:gd name="connsiteY170" fmla="*/ 494590 h 4260759"/>
                <a:gd name="connsiteX171" fmla="*/ 2450833 w 3031860"/>
                <a:gd name="connsiteY171" fmla="*/ 494120 h 4260759"/>
                <a:gd name="connsiteX172" fmla="*/ 2456078 w 3031860"/>
                <a:gd name="connsiteY172" fmla="*/ 499835 h 4260759"/>
                <a:gd name="connsiteX173" fmla="*/ 2455474 w 3031860"/>
                <a:gd name="connsiteY173" fmla="*/ 499297 h 4260759"/>
                <a:gd name="connsiteX174" fmla="*/ 2476518 w 3031860"/>
                <a:gd name="connsiteY174" fmla="*/ 523838 h 4260759"/>
                <a:gd name="connsiteX175" fmla="*/ 2476518 w 3031860"/>
                <a:gd name="connsiteY175" fmla="*/ 523838 h 4260759"/>
                <a:gd name="connsiteX176" fmla="*/ 2481560 w 3031860"/>
                <a:gd name="connsiteY176" fmla="*/ 529284 h 4260759"/>
                <a:gd name="connsiteX177" fmla="*/ 2481560 w 3031860"/>
                <a:gd name="connsiteY177" fmla="*/ 528948 h 4260759"/>
                <a:gd name="connsiteX178" fmla="*/ 2486670 w 3031860"/>
                <a:gd name="connsiteY178" fmla="*/ 534528 h 4260759"/>
                <a:gd name="connsiteX179" fmla="*/ 2486266 w 3031860"/>
                <a:gd name="connsiteY179" fmla="*/ 534125 h 4260759"/>
                <a:gd name="connsiteX180" fmla="*/ 2491511 w 3031860"/>
                <a:gd name="connsiteY180" fmla="*/ 539773 h 4260759"/>
                <a:gd name="connsiteX181" fmla="*/ 2490905 w 3031860"/>
                <a:gd name="connsiteY181" fmla="*/ 539235 h 4260759"/>
                <a:gd name="connsiteX182" fmla="*/ 2511682 w 3031860"/>
                <a:gd name="connsiteY182" fmla="*/ 564044 h 4260759"/>
                <a:gd name="connsiteX183" fmla="*/ 2511682 w 3031860"/>
                <a:gd name="connsiteY183" fmla="*/ 564044 h 4260759"/>
                <a:gd name="connsiteX184" fmla="*/ 2516657 w 3031860"/>
                <a:gd name="connsiteY184" fmla="*/ 569827 h 4260759"/>
                <a:gd name="connsiteX185" fmla="*/ 2516118 w 3031860"/>
                <a:gd name="connsiteY185" fmla="*/ 569221 h 4260759"/>
                <a:gd name="connsiteX186" fmla="*/ 2499109 w 3031860"/>
                <a:gd name="connsiteY186" fmla="*/ 600150 h 4260759"/>
                <a:gd name="connsiteX187" fmla="*/ 2469323 w 3031860"/>
                <a:gd name="connsiteY187" fmla="*/ 600553 h 4260759"/>
                <a:gd name="connsiteX188" fmla="*/ 2273400 w 3031860"/>
                <a:gd name="connsiteY188" fmla="*/ 590938 h 4260759"/>
                <a:gd name="connsiteX189" fmla="*/ 2032697 w 3031860"/>
                <a:gd name="connsiteY189" fmla="*/ 581660 h 4260759"/>
                <a:gd name="connsiteX190" fmla="*/ 1667609 w 3031860"/>
                <a:gd name="connsiteY190" fmla="*/ 592283 h 4260759"/>
                <a:gd name="connsiteX191" fmla="*/ 1075200 w 3031860"/>
                <a:gd name="connsiteY191" fmla="*/ 673369 h 4260759"/>
                <a:gd name="connsiteX192" fmla="*/ 981071 w 3031860"/>
                <a:gd name="connsiteY192" fmla="*/ 704701 h 4260759"/>
                <a:gd name="connsiteX193" fmla="*/ 869998 w 3031860"/>
                <a:gd name="connsiteY193" fmla="*/ 754320 h 4260759"/>
                <a:gd name="connsiteX194" fmla="*/ 738014 w 3031860"/>
                <a:gd name="connsiteY194" fmla="*/ 876554 h 4260759"/>
                <a:gd name="connsiteX195" fmla="*/ 657668 w 3031860"/>
                <a:gd name="connsiteY195" fmla="*/ 1012705 h 4260759"/>
                <a:gd name="connsiteX196" fmla="*/ 642742 w 3031860"/>
                <a:gd name="connsiteY196" fmla="*/ 1034557 h 4260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3031860" h="4260759">
                  <a:moveTo>
                    <a:pt x="642742" y="1034557"/>
                  </a:moveTo>
                  <a:cubicBezTo>
                    <a:pt x="622571" y="1074898"/>
                    <a:pt x="617394" y="1118265"/>
                    <a:pt x="614369" y="1162304"/>
                  </a:cubicBezTo>
                  <a:cubicBezTo>
                    <a:pt x="612755" y="1185433"/>
                    <a:pt x="613226" y="1208764"/>
                    <a:pt x="613292" y="1231960"/>
                  </a:cubicBezTo>
                  <a:cubicBezTo>
                    <a:pt x="613292" y="1295094"/>
                    <a:pt x="608117" y="1357892"/>
                    <a:pt x="605695" y="1420891"/>
                  </a:cubicBezTo>
                  <a:cubicBezTo>
                    <a:pt x="603074" y="1489673"/>
                    <a:pt x="601795" y="1558521"/>
                    <a:pt x="605292" y="1627371"/>
                  </a:cubicBezTo>
                  <a:cubicBezTo>
                    <a:pt x="606838" y="1657223"/>
                    <a:pt x="605292" y="1687008"/>
                    <a:pt x="606166" y="1716861"/>
                  </a:cubicBezTo>
                  <a:cubicBezTo>
                    <a:pt x="607511" y="1796198"/>
                    <a:pt x="622168" y="1873452"/>
                    <a:pt x="637969" y="1950638"/>
                  </a:cubicBezTo>
                  <a:cubicBezTo>
                    <a:pt x="658072" y="2048337"/>
                    <a:pt x="693640" y="2142191"/>
                    <a:pt x="743393" y="2228656"/>
                  </a:cubicBezTo>
                  <a:cubicBezTo>
                    <a:pt x="789046" y="2308599"/>
                    <a:pt x="832884" y="2390021"/>
                    <a:pt x="892722" y="2460618"/>
                  </a:cubicBezTo>
                  <a:cubicBezTo>
                    <a:pt x="926946" y="2500959"/>
                    <a:pt x="961571" y="2541300"/>
                    <a:pt x="995593" y="2582179"/>
                  </a:cubicBezTo>
                  <a:cubicBezTo>
                    <a:pt x="1015763" y="2606585"/>
                    <a:pt x="1043665" y="2620100"/>
                    <a:pt x="1071031" y="2633749"/>
                  </a:cubicBezTo>
                  <a:cubicBezTo>
                    <a:pt x="1116078" y="2656918"/>
                    <a:pt x="1162673" y="2676846"/>
                    <a:pt x="1210544" y="2693386"/>
                  </a:cubicBezTo>
                  <a:cubicBezTo>
                    <a:pt x="1295530" y="2721558"/>
                    <a:pt x="1378632" y="2755041"/>
                    <a:pt x="1466038" y="2776422"/>
                  </a:cubicBezTo>
                  <a:cubicBezTo>
                    <a:pt x="1512901" y="2787105"/>
                    <a:pt x="1560504" y="2794542"/>
                    <a:pt x="1608375" y="2798677"/>
                  </a:cubicBezTo>
                  <a:cubicBezTo>
                    <a:pt x="1729937" y="2811183"/>
                    <a:pt x="1851970" y="2809905"/>
                    <a:pt x="1973934" y="2807888"/>
                  </a:cubicBezTo>
                  <a:cubicBezTo>
                    <a:pt x="2019519" y="2806456"/>
                    <a:pt x="2064971" y="2801218"/>
                    <a:pt x="2109681" y="2792222"/>
                  </a:cubicBezTo>
                  <a:cubicBezTo>
                    <a:pt x="2172480" y="2780658"/>
                    <a:pt x="2235211" y="2769227"/>
                    <a:pt x="2298882" y="2762907"/>
                  </a:cubicBezTo>
                  <a:cubicBezTo>
                    <a:pt x="2374186" y="2755444"/>
                    <a:pt x="2446800" y="2733795"/>
                    <a:pt x="2520422" y="2717187"/>
                  </a:cubicBezTo>
                  <a:cubicBezTo>
                    <a:pt x="2585169" y="2702530"/>
                    <a:pt x="2648170" y="2680679"/>
                    <a:pt x="2711908" y="2663399"/>
                  </a:cubicBezTo>
                  <a:cubicBezTo>
                    <a:pt x="2767983" y="2648137"/>
                    <a:pt x="2823653" y="2632068"/>
                    <a:pt x="2878652" y="2613578"/>
                  </a:cubicBezTo>
                  <a:cubicBezTo>
                    <a:pt x="2898823" y="2606855"/>
                    <a:pt x="2919799" y="2601543"/>
                    <a:pt x="2940374" y="2595559"/>
                  </a:cubicBezTo>
                  <a:cubicBezTo>
                    <a:pt x="2950257" y="2595088"/>
                    <a:pt x="2960141" y="2593878"/>
                    <a:pt x="2970024" y="2594214"/>
                  </a:cubicBezTo>
                  <a:cubicBezTo>
                    <a:pt x="2995037" y="2593529"/>
                    <a:pt x="3017291" y="2610062"/>
                    <a:pt x="3023812" y="2634219"/>
                  </a:cubicBezTo>
                  <a:cubicBezTo>
                    <a:pt x="3027645" y="2646019"/>
                    <a:pt x="3029461" y="2658390"/>
                    <a:pt x="3029124" y="2670795"/>
                  </a:cubicBezTo>
                  <a:cubicBezTo>
                    <a:pt x="3028453" y="2715305"/>
                    <a:pt x="3029124" y="2759949"/>
                    <a:pt x="3023947" y="2804257"/>
                  </a:cubicBezTo>
                  <a:cubicBezTo>
                    <a:pt x="3021124" y="2842716"/>
                    <a:pt x="3008215" y="2878216"/>
                    <a:pt x="2995439" y="2914321"/>
                  </a:cubicBezTo>
                  <a:cubicBezTo>
                    <a:pt x="2959335" y="3016936"/>
                    <a:pt x="2934658" y="3123228"/>
                    <a:pt x="2921884" y="3231269"/>
                  </a:cubicBezTo>
                  <a:cubicBezTo>
                    <a:pt x="2915632" y="3282502"/>
                    <a:pt x="2902654" y="3332122"/>
                    <a:pt x="2890888" y="3382413"/>
                  </a:cubicBezTo>
                  <a:cubicBezTo>
                    <a:pt x="2861507" y="3507673"/>
                    <a:pt x="2829974" y="3632327"/>
                    <a:pt x="2782506" y="3752208"/>
                  </a:cubicBezTo>
                  <a:cubicBezTo>
                    <a:pt x="2772151" y="3779350"/>
                    <a:pt x="2759040" y="3805391"/>
                    <a:pt x="2743509" y="3829932"/>
                  </a:cubicBezTo>
                  <a:cubicBezTo>
                    <a:pt x="2695973" y="3901961"/>
                    <a:pt x="2643531" y="3970595"/>
                    <a:pt x="2586448" y="4035335"/>
                  </a:cubicBezTo>
                  <a:cubicBezTo>
                    <a:pt x="2565470" y="4059103"/>
                    <a:pt x="2539853" y="4078252"/>
                    <a:pt x="2511076" y="4091544"/>
                  </a:cubicBezTo>
                  <a:cubicBezTo>
                    <a:pt x="2391600" y="4147954"/>
                    <a:pt x="2270442" y="4200062"/>
                    <a:pt x="2141282" y="4229578"/>
                  </a:cubicBezTo>
                  <a:cubicBezTo>
                    <a:pt x="2074854" y="4243899"/>
                    <a:pt x="2007417" y="4252640"/>
                    <a:pt x="1939576" y="4255800"/>
                  </a:cubicBezTo>
                  <a:cubicBezTo>
                    <a:pt x="1897286" y="4258288"/>
                    <a:pt x="1855197" y="4260574"/>
                    <a:pt x="1812905" y="4260439"/>
                  </a:cubicBezTo>
                  <a:cubicBezTo>
                    <a:pt x="1743989" y="4260439"/>
                    <a:pt x="1675677" y="4251766"/>
                    <a:pt x="1607165" y="4246992"/>
                  </a:cubicBezTo>
                  <a:cubicBezTo>
                    <a:pt x="1571597" y="4244370"/>
                    <a:pt x="1535896" y="4242017"/>
                    <a:pt x="1500463" y="4241546"/>
                  </a:cubicBezTo>
                  <a:cubicBezTo>
                    <a:pt x="1401022" y="4239327"/>
                    <a:pt x="1301985" y="4228099"/>
                    <a:pt x="1204628" y="4207929"/>
                  </a:cubicBezTo>
                  <a:cubicBezTo>
                    <a:pt x="1145259" y="4196163"/>
                    <a:pt x="1085151" y="4188498"/>
                    <a:pt x="1025849" y="4175857"/>
                  </a:cubicBezTo>
                  <a:cubicBezTo>
                    <a:pt x="930979" y="4155639"/>
                    <a:pt x="841692" y="4114908"/>
                    <a:pt x="764237" y="4056515"/>
                  </a:cubicBezTo>
                  <a:cubicBezTo>
                    <a:pt x="695590" y="4005550"/>
                    <a:pt x="626606" y="3955258"/>
                    <a:pt x="568514" y="3891788"/>
                  </a:cubicBezTo>
                  <a:cubicBezTo>
                    <a:pt x="478689" y="3793759"/>
                    <a:pt x="410982" y="3683359"/>
                    <a:pt x="371716" y="3555612"/>
                  </a:cubicBezTo>
                  <a:cubicBezTo>
                    <a:pt x="343208" y="3462760"/>
                    <a:pt x="322299" y="3367958"/>
                    <a:pt x="296884" y="3274366"/>
                  </a:cubicBezTo>
                  <a:cubicBezTo>
                    <a:pt x="293119" y="3263340"/>
                    <a:pt x="290832" y="3251849"/>
                    <a:pt x="290161" y="3240211"/>
                  </a:cubicBezTo>
                  <a:cubicBezTo>
                    <a:pt x="291505" y="3205652"/>
                    <a:pt x="276713" y="3174791"/>
                    <a:pt x="266695" y="3143056"/>
                  </a:cubicBezTo>
                  <a:cubicBezTo>
                    <a:pt x="262997" y="3131761"/>
                    <a:pt x="266695" y="3116162"/>
                    <a:pt x="251568" y="3110043"/>
                  </a:cubicBezTo>
                  <a:cubicBezTo>
                    <a:pt x="238455" y="3083754"/>
                    <a:pt x="232338" y="3055179"/>
                    <a:pt x="225614" y="3027075"/>
                  </a:cubicBezTo>
                  <a:cubicBezTo>
                    <a:pt x="191525" y="2885007"/>
                    <a:pt x="149638" y="2745090"/>
                    <a:pt x="111314" y="2604300"/>
                  </a:cubicBezTo>
                  <a:cubicBezTo>
                    <a:pt x="78772" y="2485360"/>
                    <a:pt x="62232" y="2363799"/>
                    <a:pt x="48181" y="2241767"/>
                  </a:cubicBezTo>
                  <a:cubicBezTo>
                    <a:pt x="40313" y="2173388"/>
                    <a:pt x="31103" y="2105077"/>
                    <a:pt x="26195" y="2036497"/>
                  </a:cubicBezTo>
                  <a:cubicBezTo>
                    <a:pt x="21085" y="1964018"/>
                    <a:pt x="9251" y="1891740"/>
                    <a:pt x="17252" y="1818386"/>
                  </a:cubicBezTo>
                  <a:cubicBezTo>
                    <a:pt x="22362" y="1771321"/>
                    <a:pt x="18327" y="1723786"/>
                    <a:pt x="12748" y="1676856"/>
                  </a:cubicBezTo>
                  <a:cubicBezTo>
                    <a:pt x="5284" y="1613924"/>
                    <a:pt x="9184" y="1550924"/>
                    <a:pt x="8309" y="1487924"/>
                  </a:cubicBezTo>
                  <a:cubicBezTo>
                    <a:pt x="6763" y="1375171"/>
                    <a:pt x="-6348" y="1262821"/>
                    <a:pt x="-1709" y="1149933"/>
                  </a:cubicBezTo>
                  <a:cubicBezTo>
                    <a:pt x="2528" y="1045651"/>
                    <a:pt x="5486" y="941503"/>
                    <a:pt x="12075" y="837087"/>
                  </a:cubicBezTo>
                  <a:cubicBezTo>
                    <a:pt x="14832" y="793249"/>
                    <a:pt x="17050" y="749681"/>
                    <a:pt x="21354" y="705642"/>
                  </a:cubicBezTo>
                  <a:cubicBezTo>
                    <a:pt x="25589" y="651074"/>
                    <a:pt x="38700" y="597561"/>
                    <a:pt x="60216" y="547236"/>
                  </a:cubicBezTo>
                  <a:cubicBezTo>
                    <a:pt x="70301" y="508575"/>
                    <a:pt x="95782" y="478118"/>
                    <a:pt x="115483" y="444769"/>
                  </a:cubicBezTo>
                  <a:cubicBezTo>
                    <a:pt x="170347" y="351594"/>
                    <a:pt x="238725" y="267059"/>
                    <a:pt x="318332" y="193914"/>
                  </a:cubicBezTo>
                  <a:cubicBezTo>
                    <a:pt x="411049" y="108391"/>
                    <a:pt x="525417" y="49923"/>
                    <a:pt x="649062" y="24884"/>
                  </a:cubicBezTo>
                  <a:cubicBezTo>
                    <a:pt x="753815" y="2966"/>
                    <a:pt x="859845" y="747"/>
                    <a:pt x="966212" y="8143"/>
                  </a:cubicBezTo>
                  <a:cubicBezTo>
                    <a:pt x="1015360" y="11572"/>
                    <a:pt x="1063971" y="3907"/>
                    <a:pt x="1112851" y="2697"/>
                  </a:cubicBezTo>
                  <a:cubicBezTo>
                    <a:pt x="1119574" y="2697"/>
                    <a:pt x="1126298" y="949"/>
                    <a:pt x="1133021" y="1419"/>
                  </a:cubicBezTo>
                  <a:cubicBezTo>
                    <a:pt x="1206980" y="6664"/>
                    <a:pt x="1280939" y="-2279"/>
                    <a:pt x="1354361" y="949"/>
                  </a:cubicBezTo>
                  <a:cubicBezTo>
                    <a:pt x="1404988" y="3235"/>
                    <a:pt x="1455214" y="1688"/>
                    <a:pt x="1505975" y="-60"/>
                  </a:cubicBezTo>
                  <a:cubicBezTo>
                    <a:pt x="1572405" y="-1640"/>
                    <a:pt x="1638765" y="4129"/>
                    <a:pt x="1703917" y="17152"/>
                  </a:cubicBezTo>
                  <a:cubicBezTo>
                    <a:pt x="1713599" y="19492"/>
                    <a:pt x="1723482" y="20736"/>
                    <a:pt x="1733433" y="20850"/>
                  </a:cubicBezTo>
                  <a:lnTo>
                    <a:pt x="1733433" y="20380"/>
                  </a:lnTo>
                  <a:cubicBezTo>
                    <a:pt x="1747216" y="22262"/>
                    <a:pt x="1760731" y="25570"/>
                    <a:pt x="1773774" y="30263"/>
                  </a:cubicBezTo>
                  <a:lnTo>
                    <a:pt x="1773774" y="30263"/>
                  </a:lnTo>
                  <a:cubicBezTo>
                    <a:pt x="1779557" y="35575"/>
                    <a:pt x="1788633" y="28919"/>
                    <a:pt x="1793945" y="35978"/>
                  </a:cubicBezTo>
                  <a:lnTo>
                    <a:pt x="1793474" y="35642"/>
                  </a:lnTo>
                  <a:cubicBezTo>
                    <a:pt x="1797979" y="39206"/>
                    <a:pt x="1805038" y="35171"/>
                    <a:pt x="1808938" y="40752"/>
                  </a:cubicBezTo>
                  <a:lnTo>
                    <a:pt x="1808467" y="40752"/>
                  </a:lnTo>
                  <a:cubicBezTo>
                    <a:pt x="1812905" y="44517"/>
                    <a:pt x="1820033" y="40752"/>
                    <a:pt x="1823864" y="45996"/>
                  </a:cubicBezTo>
                  <a:lnTo>
                    <a:pt x="1823462" y="45660"/>
                  </a:lnTo>
                  <a:cubicBezTo>
                    <a:pt x="1827832" y="49627"/>
                    <a:pt x="1835093" y="45324"/>
                    <a:pt x="1838790" y="51106"/>
                  </a:cubicBezTo>
                  <a:lnTo>
                    <a:pt x="1838321" y="50770"/>
                  </a:lnTo>
                  <a:cubicBezTo>
                    <a:pt x="1847127" y="53244"/>
                    <a:pt x="1855666" y="56579"/>
                    <a:pt x="1863803" y="60721"/>
                  </a:cubicBezTo>
                  <a:lnTo>
                    <a:pt x="1863399" y="60721"/>
                  </a:lnTo>
                  <a:cubicBezTo>
                    <a:pt x="1871669" y="64621"/>
                    <a:pt x="1881014" y="65696"/>
                    <a:pt x="1888680" y="70941"/>
                  </a:cubicBezTo>
                  <a:lnTo>
                    <a:pt x="1888276" y="70941"/>
                  </a:lnTo>
                  <a:cubicBezTo>
                    <a:pt x="1896478" y="74840"/>
                    <a:pt x="1906025" y="75580"/>
                    <a:pt x="1913422" y="81429"/>
                  </a:cubicBezTo>
                  <a:lnTo>
                    <a:pt x="1912951" y="81093"/>
                  </a:lnTo>
                  <a:cubicBezTo>
                    <a:pt x="1916313" y="83110"/>
                    <a:pt x="1920886" y="82505"/>
                    <a:pt x="1923575" y="85934"/>
                  </a:cubicBezTo>
                  <a:lnTo>
                    <a:pt x="1923238" y="85934"/>
                  </a:lnTo>
                  <a:cubicBezTo>
                    <a:pt x="1926331" y="88422"/>
                    <a:pt x="1930769" y="87750"/>
                    <a:pt x="1933660" y="90708"/>
                  </a:cubicBezTo>
                  <a:lnTo>
                    <a:pt x="1933660" y="90708"/>
                  </a:lnTo>
                  <a:cubicBezTo>
                    <a:pt x="1941324" y="95616"/>
                    <a:pt x="1951342" y="95280"/>
                    <a:pt x="1958267" y="101802"/>
                  </a:cubicBezTo>
                  <a:lnTo>
                    <a:pt x="1957731" y="101398"/>
                  </a:lnTo>
                  <a:cubicBezTo>
                    <a:pt x="1961227" y="103214"/>
                    <a:pt x="1966068" y="102340"/>
                    <a:pt x="1968151" y="106844"/>
                  </a:cubicBezTo>
                  <a:lnTo>
                    <a:pt x="1967681" y="106441"/>
                  </a:lnTo>
                  <a:cubicBezTo>
                    <a:pt x="1983413" y="113628"/>
                    <a:pt x="1998609" y="121777"/>
                    <a:pt x="2013334" y="130847"/>
                  </a:cubicBezTo>
                  <a:lnTo>
                    <a:pt x="2013334" y="130847"/>
                  </a:lnTo>
                  <a:cubicBezTo>
                    <a:pt x="2016225" y="133537"/>
                    <a:pt x="2021066" y="132596"/>
                    <a:pt x="2023420" y="136293"/>
                  </a:cubicBezTo>
                  <a:lnTo>
                    <a:pt x="2023420" y="136293"/>
                  </a:lnTo>
                  <a:cubicBezTo>
                    <a:pt x="2026512" y="138714"/>
                    <a:pt x="2031488" y="137705"/>
                    <a:pt x="2033572" y="141941"/>
                  </a:cubicBezTo>
                  <a:lnTo>
                    <a:pt x="2033034" y="141538"/>
                  </a:lnTo>
                  <a:cubicBezTo>
                    <a:pt x="2042042" y="145518"/>
                    <a:pt x="2050649" y="150453"/>
                    <a:pt x="2058651" y="156262"/>
                  </a:cubicBezTo>
                  <a:lnTo>
                    <a:pt x="2058651" y="156262"/>
                  </a:lnTo>
                  <a:cubicBezTo>
                    <a:pt x="2061676" y="158817"/>
                    <a:pt x="2066517" y="157943"/>
                    <a:pt x="2068803" y="161776"/>
                  </a:cubicBezTo>
                  <a:lnTo>
                    <a:pt x="2068400" y="161776"/>
                  </a:lnTo>
                  <a:cubicBezTo>
                    <a:pt x="2071559" y="163994"/>
                    <a:pt x="2076535" y="163053"/>
                    <a:pt x="2078620" y="167356"/>
                  </a:cubicBezTo>
                  <a:lnTo>
                    <a:pt x="2078081" y="166953"/>
                  </a:lnTo>
                  <a:cubicBezTo>
                    <a:pt x="2083999" y="169010"/>
                    <a:pt x="2089376" y="172553"/>
                    <a:pt x="2093546" y="177240"/>
                  </a:cubicBezTo>
                  <a:lnTo>
                    <a:pt x="2093007" y="176702"/>
                  </a:lnTo>
                  <a:cubicBezTo>
                    <a:pt x="2095361" y="177690"/>
                    <a:pt x="2097378" y="179290"/>
                    <a:pt x="2098925" y="181341"/>
                  </a:cubicBezTo>
                  <a:lnTo>
                    <a:pt x="2098925" y="181341"/>
                  </a:lnTo>
                  <a:cubicBezTo>
                    <a:pt x="2101546" y="184299"/>
                    <a:pt x="2106723" y="183089"/>
                    <a:pt x="2108606" y="187325"/>
                  </a:cubicBezTo>
                  <a:lnTo>
                    <a:pt x="2108135" y="186922"/>
                  </a:lnTo>
                  <a:cubicBezTo>
                    <a:pt x="2114053" y="189066"/>
                    <a:pt x="2119297" y="192569"/>
                    <a:pt x="2123600" y="197141"/>
                  </a:cubicBezTo>
                  <a:lnTo>
                    <a:pt x="2123128" y="196805"/>
                  </a:lnTo>
                  <a:cubicBezTo>
                    <a:pt x="2128979" y="199031"/>
                    <a:pt x="2134223" y="202547"/>
                    <a:pt x="2138526" y="207092"/>
                  </a:cubicBezTo>
                  <a:lnTo>
                    <a:pt x="2138122" y="206756"/>
                  </a:lnTo>
                  <a:cubicBezTo>
                    <a:pt x="2143972" y="209022"/>
                    <a:pt x="2149149" y="212558"/>
                    <a:pt x="2153452" y="217110"/>
                  </a:cubicBezTo>
                  <a:lnTo>
                    <a:pt x="2152981" y="217110"/>
                  </a:lnTo>
                  <a:cubicBezTo>
                    <a:pt x="2160512" y="221044"/>
                    <a:pt x="2167437" y="226053"/>
                    <a:pt x="2173555" y="231969"/>
                  </a:cubicBezTo>
                  <a:lnTo>
                    <a:pt x="2173218" y="231969"/>
                  </a:lnTo>
                  <a:cubicBezTo>
                    <a:pt x="2180750" y="236071"/>
                    <a:pt x="2187608" y="241409"/>
                    <a:pt x="2193389" y="247769"/>
                  </a:cubicBezTo>
                  <a:lnTo>
                    <a:pt x="2192852" y="247164"/>
                  </a:lnTo>
                  <a:cubicBezTo>
                    <a:pt x="2195474" y="247877"/>
                    <a:pt x="2197626" y="249766"/>
                    <a:pt x="2198634" y="252274"/>
                  </a:cubicBezTo>
                  <a:lnTo>
                    <a:pt x="2198164" y="251871"/>
                  </a:lnTo>
                  <a:cubicBezTo>
                    <a:pt x="2200449" y="253021"/>
                    <a:pt x="2202332" y="254701"/>
                    <a:pt x="2203811" y="256779"/>
                  </a:cubicBezTo>
                  <a:lnTo>
                    <a:pt x="2203811" y="256779"/>
                  </a:lnTo>
                  <a:cubicBezTo>
                    <a:pt x="2215241" y="263502"/>
                    <a:pt x="2223578" y="274126"/>
                    <a:pt x="2233530" y="282598"/>
                  </a:cubicBezTo>
                  <a:lnTo>
                    <a:pt x="2233059" y="282060"/>
                  </a:lnTo>
                  <a:cubicBezTo>
                    <a:pt x="2235411" y="283014"/>
                    <a:pt x="2237496" y="284621"/>
                    <a:pt x="2238975" y="286699"/>
                  </a:cubicBezTo>
                  <a:lnTo>
                    <a:pt x="2238975" y="286699"/>
                  </a:lnTo>
                  <a:cubicBezTo>
                    <a:pt x="2241598" y="289590"/>
                    <a:pt x="2246842" y="288380"/>
                    <a:pt x="2248591" y="292750"/>
                  </a:cubicBezTo>
                  <a:lnTo>
                    <a:pt x="2247985" y="292145"/>
                  </a:lnTo>
                  <a:cubicBezTo>
                    <a:pt x="2250472" y="292978"/>
                    <a:pt x="2252624" y="294666"/>
                    <a:pt x="2253968" y="296918"/>
                  </a:cubicBezTo>
                  <a:lnTo>
                    <a:pt x="2253968" y="296918"/>
                  </a:lnTo>
                  <a:cubicBezTo>
                    <a:pt x="2258474" y="298936"/>
                    <a:pt x="2262642" y="301585"/>
                    <a:pt x="2266407" y="304785"/>
                  </a:cubicBezTo>
                  <a:lnTo>
                    <a:pt x="2265936" y="304180"/>
                  </a:lnTo>
                  <a:cubicBezTo>
                    <a:pt x="2268425" y="305094"/>
                    <a:pt x="2270442" y="306923"/>
                    <a:pt x="2271652" y="309290"/>
                  </a:cubicBezTo>
                  <a:lnTo>
                    <a:pt x="2271315" y="308886"/>
                  </a:lnTo>
                  <a:cubicBezTo>
                    <a:pt x="2273467" y="310177"/>
                    <a:pt x="2275350" y="311865"/>
                    <a:pt x="2276829" y="313862"/>
                  </a:cubicBezTo>
                  <a:lnTo>
                    <a:pt x="2276829" y="313862"/>
                  </a:lnTo>
                  <a:cubicBezTo>
                    <a:pt x="2287318" y="321755"/>
                    <a:pt x="2297202" y="330455"/>
                    <a:pt x="2306345" y="339882"/>
                  </a:cubicBezTo>
                  <a:lnTo>
                    <a:pt x="2305741" y="339277"/>
                  </a:lnTo>
                  <a:cubicBezTo>
                    <a:pt x="2308429" y="339969"/>
                    <a:pt x="2310581" y="342040"/>
                    <a:pt x="2311387" y="344723"/>
                  </a:cubicBezTo>
                  <a:lnTo>
                    <a:pt x="2310851" y="344185"/>
                  </a:lnTo>
                  <a:cubicBezTo>
                    <a:pt x="2313472" y="344998"/>
                    <a:pt x="2315557" y="347022"/>
                    <a:pt x="2316430" y="349631"/>
                  </a:cubicBezTo>
                  <a:lnTo>
                    <a:pt x="2315893" y="349093"/>
                  </a:lnTo>
                  <a:cubicBezTo>
                    <a:pt x="2318447" y="349994"/>
                    <a:pt x="2320532" y="352025"/>
                    <a:pt x="2321405" y="354606"/>
                  </a:cubicBezTo>
                  <a:lnTo>
                    <a:pt x="2320869" y="354068"/>
                  </a:lnTo>
                  <a:cubicBezTo>
                    <a:pt x="2323423" y="354963"/>
                    <a:pt x="2325440" y="356960"/>
                    <a:pt x="2326381" y="359515"/>
                  </a:cubicBezTo>
                  <a:lnTo>
                    <a:pt x="2325911" y="359044"/>
                  </a:lnTo>
                  <a:cubicBezTo>
                    <a:pt x="2328465" y="359965"/>
                    <a:pt x="2330483" y="361996"/>
                    <a:pt x="2331356" y="364557"/>
                  </a:cubicBezTo>
                  <a:lnTo>
                    <a:pt x="2330887" y="364019"/>
                  </a:lnTo>
                  <a:cubicBezTo>
                    <a:pt x="2333441" y="364914"/>
                    <a:pt x="2335458" y="366984"/>
                    <a:pt x="2336264" y="369600"/>
                  </a:cubicBezTo>
                  <a:lnTo>
                    <a:pt x="2335727" y="369062"/>
                  </a:lnTo>
                  <a:cubicBezTo>
                    <a:pt x="2338416" y="369855"/>
                    <a:pt x="2340501" y="372000"/>
                    <a:pt x="2341174" y="374710"/>
                  </a:cubicBezTo>
                  <a:lnTo>
                    <a:pt x="2340568" y="374172"/>
                  </a:lnTo>
                  <a:cubicBezTo>
                    <a:pt x="2349174" y="383988"/>
                    <a:pt x="2359663" y="392325"/>
                    <a:pt x="2366453" y="403755"/>
                  </a:cubicBezTo>
                  <a:lnTo>
                    <a:pt x="2366453" y="403755"/>
                  </a:lnTo>
                  <a:cubicBezTo>
                    <a:pt x="2368537" y="405201"/>
                    <a:pt x="2370218" y="407084"/>
                    <a:pt x="2371495" y="409269"/>
                  </a:cubicBezTo>
                  <a:lnTo>
                    <a:pt x="2371093" y="408865"/>
                  </a:lnTo>
                  <a:cubicBezTo>
                    <a:pt x="2373445" y="410076"/>
                    <a:pt x="2375328" y="412072"/>
                    <a:pt x="2376338" y="414513"/>
                  </a:cubicBezTo>
                  <a:lnTo>
                    <a:pt x="2375799" y="414042"/>
                  </a:lnTo>
                  <a:cubicBezTo>
                    <a:pt x="2378421" y="414917"/>
                    <a:pt x="2380438" y="417075"/>
                    <a:pt x="2381111" y="419757"/>
                  </a:cubicBezTo>
                  <a:lnTo>
                    <a:pt x="2380505" y="419219"/>
                  </a:lnTo>
                  <a:cubicBezTo>
                    <a:pt x="2393952" y="434415"/>
                    <a:pt x="2409888" y="446853"/>
                    <a:pt x="2421520" y="463595"/>
                  </a:cubicBezTo>
                  <a:lnTo>
                    <a:pt x="2421520" y="463595"/>
                  </a:lnTo>
                  <a:cubicBezTo>
                    <a:pt x="2423402" y="465141"/>
                    <a:pt x="2425083" y="466856"/>
                    <a:pt x="2426630" y="468705"/>
                  </a:cubicBezTo>
                  <a:lnTo>
                    <a:pt x="2426630" y="468705"/>
                  </a:lnTo>
                  <a:cubicBezTo>
                    <a:pt x="2432949" y="472228"/>
                    <a:pt x="2438127" y="477472"/>
                    <a:pt x="2441556" y="483833"/>
                  </a:cubicBezTo>
                  <a:lnTo>
                    <a:pt x="2441556" y="483833"/>
                  </a:lnTo>
                  <a:cubicBezTo>
                    <a:pt x="2443506" y="485325"/>
                    <a:pt x="2445254" y="487174"/>
                    <a:pt x="2446531" y="489279"/>
                  </a:cubicBezTo>
                  <a:lnTo>
                    <a:pt x="2446127" y="488943"/>
                  </a:lnTo>
                  <a:cubicBezTo>
                    <a:pt x="2448481" y="490153"/>
                    <a:pt x="2450296" y="492156"/>
                    <a:pt x="2451304" y="494590"/>
                  </a:cubicBezTo>
                  <a:lnTo>
                    <a:pt x="2450833" y="494120"/>
                  </a:lnTo>
                  <a:cubicBezTo>
                    <a:pt x="2453456" y="495014"/>
                    <a:pt x="2455406" y="497165"/>
                    <a:pt x="2456078" y="499835"/>
                  </a:cubicBezTo>
                  <a:lnTo>
                    <a:pt x="2455474" y="499297"/>
                  </a:lnTo>
                  <a:cubicBezTo>
                    <a:pt x="2463340" y="506693"/>
                    <a:pt x="2470400" y="514922"/>
                    <a:pt x="2476518" y="523838"/>
                  </a:cubicBezTo>
                  <a:lnTo>
                    <a:pt x="2476518" y="523838"/>
                  </a:lnTo>
                  <a:cubicBezTo>
                    <a:pt x="2478535" y="525324"/>
                    <a:pt x="2480216" y="527172"/>
                    <a:pt x="2481560" y="529284"/>
                  </a:cubicBezTo>
                  <a:lnTo>
                    <a:pt x="2481560" y="528948"/>
                  </a:lnTo>
                  <a:cubicBezTo>
                    <a:pt x="2483780" y="530232"/>
                    <a:pt x="2485595" y="532182"/>
                    <a:pt x="2486670" y="534528"/>
                  </a:cubicBezTo>
                  <a:lnTo>
                    <a:pt x="2486266" y="534125"/>
                  </a:lnTo>
                  <a:cubicBezTo>
                    <a:pt x="2488755" y="535133"/>
                    <a:pt x="2490705" y="537204"/>
                    <a:pt x="2491511" y="539773"/>
                  </a:cubicBezTo>
                  <a:lnTo>
                    <a:pt x="2490905" y="539235"/>
                  </a:lnTo>
                  <a:cubicBezTo>
                    <a:pt x="2498773" y="546677"/>
                    <a:pt x="2505766" y="555001"/>
                    <a:pt x="2511682" y="564044"/>
                  </a:cubicBezTo>
                  <a:lnTo>
                    <a:pt x="2511682" y="564044"/>
                  </a:lnTo>
                  <a:cubicBezTo>
                    <a:pt x="2513968" y="565335"/>
                    <a:pt x="2515716" y="567379"/>
                    <a:pt x="2516657" y="569827"/>
                  </a:cubicBezTo>
                  <a:lnTo>
                    <a:pt x="2516118" y="569221"/>
                  </a:lnTo>
                  <a:cubicBezTo>
                    <a:pt x="2521834" y="590132"/>
                    <a:pt x="2518338" y="596788"/>
                    <a:pt x="2499109" y="600150"/>
                  </a:cubicBezTo>
                  <a:cubicBezTo>
                    <a:pt x="2489224" y="601494"/>
                    <a:pt x="2479206" y="601629"/>
                    <a:pt x="2469323" y="600553"/>
                  </a:cubicBezTo>
                  <a:cubicBezTo>
                    <a:pt x="2404105" y="595981"/>
                    <a:pt x="2338753" y="593426"/>
                    <a:pt x="2273400" y="590938"/>
                  </a:cubicBezTo>
                  <a:cubicBezTo>
                    <a:pt x="2193121" y="587778"/>
                    <a:pt x="2113110" y="578164"/>
                    <a:pt x="2032697" y="581660"/>
                  </a:cubicBezTo>
                  <a:cubicBezTo>
                    <a:pt x="1911001" y="586972"/>
                    <a:pt x="1789239" y="587913"/>
                    <a:pt x="1667609" y="592283"/>
                  </a:cubicBezTo>
                  <a:cubicBezTo>
                    <a:pt x="1467853" y="598543"/>
                    <a:pt x="1269307" y="625719"/>
                    <a:pt x="1075200" y="673369"/>
                  </a:cubicBezTo>
                  <a:cubicBezTo>
                    <a:pt x="1042859" y="680597"/>
                    <a:pt x="1011326" y="691099"/>
                    <a:pt x="981071" y="704701"/>
                  </a:cubicBezTo>
                  <a:cubicBezTo>
                    <a:pt x="943216" y="719156"/>
                    <a:pt x="906371" y="736167"/>
                    <a:pt x="869998" y="754320"/>
                  </a:cubicBezTo>
                  <a:cubicBezTo>
                    <a:pt x="813990" y="782223"/>
                    <a:pt x="776405" y="829758"/>
                    <a:pt x="738014" y="876554"/>
                  </a:cubicBezTo>
                  <a:cubicBezTo>
                    <a:pt x="704396" y="917702"/>
                    <a:pt x="673871" y="961001"/>
                    <a:pt x="657668" y="1012705"/>
                  </a:cubicBezTo>
                  <a:cubicBezTo>
                    <a:pt x="655449" y="1021540"/>
                    <a:pt x="650139" y="1029293"/>
                    <a:pt x="642742" y="1034557"/>
                  </a:cubicBezTo>
                  <a:close/>
                </a:path>
              </a:pathLst>
            </a:custGeom>
            <a:solidFill>
              <a:srgbClr val="237F18"/>
            </a:solidFill>
            <a:ln w="6712" cap="flat">
              <a:noFill/>
              <a:prstDash val="solid"/>
              <a:miter/>
            </a:ln>
          </p:spPr>
          <p:txBody>
            <a:bodyPr rtlCol="0" anchor="ctr"/>
            <a:lstStyle/>
            <a:p>
              <a:endParaRPr lang="es-CO"/>
            </a:p>
          </p:txBody>
        </p:sp>
        <p:sp>
          <p:nvSpPr>
            <p:cNvPr id="1408" name="Freeform: Shape 1407">
              <a:extLst>
                <a:ext uri="{FF2B5EF4-FFF2-40B4-BE49-F238E27FC236}">
                  <a16:creationId xmlns:a16="http://schemas.microsoft.com/office/drawing/2014/main" id="{59B64121-BF96-036B-30DB-4CDF8AF6F0BF}"/>
                </a:ext>
              </a:extLst>
            </p:cNvPr>
            <p:cNvSpPr/>
            <p:nvPr/>
          </p:nvSpPr>
          <p:spPr>
            <a:xfrm>
              <a:off x="4779295" y="936722"/>
              <a:ext cx="3337736" cy="5504957"/>
            </a:xfrm>
            <a:custGeom>
              <a:avLst/>
              <a:gdLst>
                <a:gd name="connsiteX0" fmla="*/ 560501 w 3337736"/>
                <a:gd name="connsiteY0" fmla="*/ 2690106 h 5504957"/>
                <a:gd name="connsiteX1" fmla="*/ 611735 w 3337736"/>
                <a:gd name="connsiteY1" fmla="*/ 2889257 h 5504957"/>
                <a:gd name="connsiteX2" fmla="*/ 665523 w 3337736"/>
                <a:gd name="connsiteY2" fmla="*/ 3067027 h 5504957"/>
                <a:gd name="connsiteX3" fmla="*/ 731345 w 3337736"/>
                <a:gd name="connsiteY3" fmla="*/ 3197732 h 5504957"/>
                <a:gd name="connsiteX4" fmla="*/ 893719 w 3337736"/>
                <a:gd name="connsiteY4" fmla="*/ 3394194 h 5504957"/>
                <a:gd name="connsiteX5" fmla="*/ 1020524 w 3337736"/>
                <a:gd name="connsiteY5" fmla="*/ 3493298 h 5504957"/>
                <a:gd name="connsiteX6" fmla="*/ 1146053 w 3337736"/>
                <a:gd name="connsiteY6" fmla="*/ 3572905 h 5504957"/>
                <a:gd name="connsiteX7" fmla="*/ 1293971 w 3337736"/>
                <a:gd name="connsiteY7" fmla="*/ 3621718 h 5504957"/>
                <a:gd name="connsiteX8" fmla="*/ 1532320 w 3337736"/>
                <a:gd name="connsiteY8" fmla="*/ 3664883 h 5504957"/>
                <a:gd name="connsiteX9" fmla="*/ 1674656 w 3337736"/>
                <a:gd name="connsiteY9" fmla="*/ 3682163 h 5504957"/>
                <a:gd name="connsiteX10" fmla="*/ 1865135 w 3337736"/>
                <a:gd name="connsiteY10" fmla="*/ 3692382 h 5504957"/>
                <a:gd name="connsiteX11" fmla="*/ 2020380 w 3337736"/>
                <a:gd name="connsiteY11" fmla="*/ 3704754 h 5504957"/>
                <a:gd name="connsiteX12" fmla="*/ 2181745 w 3337736"/>
                <a:gd name="connsiteY12" fmla="*/ 3701997 h 5504957"/>
                <a:gd name="connsiteX13" fmla="*/ 2204067 w 3337736"/>
                <a:gd name="connsiteY13" fmla="*/ 3701324 h 5504957"/>
                <a:gd name="connsiteX14" fmla="*/ 2363751 w 3337736"/>
                <a:gd name="connsiteY14" fmla="*/ 3683843 h 5504957"/>
                <a:gd name="connsiteX15" fmla="*/ 2630607 w 3337736"/>
                <a:gd name="connsiteY15" fmla="*/ 3600741 h 5504957"/>
                <a:gd name="connsiteX16" fmla="*/ 2776173 w 3337736"/>
                <a:gd name="connsiteY16" fmla="*/ 3537136 h 5504957"/>
                <a:gd name="connsiteX17" fmla="*/ 2859948 w 3337736"/>
                <a:gd name="connsiteY17" fmla="*/ 3468623 h 5504957"/>
                <a:gd name="connsiteX18" fmla="*/ 2964432 w 3337736"/>
                <a:gd name="connsiteY18" fmla="*/ 3336439 h 5504957"/>
                <a:gd name="connsiteX19" fmla="*/ 3045114 w 3337736"/>
                <a:gd name="connsiteY19" fmla="*/ 3194437 h 5504957"/>
                <a:gd name="connsiteX20" fmla="*/ 3122502 w 3337736"/>
                <a:gd name="connsiteY20" fmla="*/ 2945667 h 5504957"/>
                <a:gd name="connsiteX21" fmla="*/ 3178642 w 3337736"/>
                <a:gd name="connsiteY21" fmla="*/ 2702141 h 5504957"/>
                <a:gd name="connsiteX22" fmla="*/ 3195116 w 3337736"/>
                <a:gd name="connsiteY22" fmla="*/ 2589656 h 5504957"/>
                <a:gd name="connsiteX23" fmla="*/ 3224363 w 3337736"/>
                <a:gd name="connsiteY23" fmla="*/ 2461909 h 5504957"/>
                <a:gd name="connsiteX24" fmla="*/ 3278151 w 3337736"/>
                <a:gd name="connsiteY24" fmla="*/ 2296578 h 5504957"/>
                <a:gd name="connsiteX25" fmla="*/ 3289917 w 3337736"/>
                <a:gd name="connsiteY25" fmla="*/ 2256707 h 5504957"/>
                <a:gd name="connsiteX26" fmla="*/ 3290456 w 3337736"/>
                <a:gd name="connsiteY26" fmla="*/ 2274054 h 5504957"/>
                <a:gd name="connsiteX27" fmla="*/ 3297179 w 3337736"/>
                <a:gd name="connsiteY27" fmla="*/ 2512873 h 5504957"/>
                <a:gd name="connsiteX28" fmla="*/ 3298591 w 3337736"/>
                <a:gd name="connsiteY28" fmla="*/ 2580109 h 5504957"/>
                <a:gd name="connsiteX29" fmla="*/ 3317417 w 3337736"/>
                <a:gd name="connsiteY29" fmla="*/ 2767695 h 5504957"/>
                <a:gd name="connsiteX30" fmla="*/ 3333418 w 3337736"/>
                <a:gd name="connsiteY30" fmla="*/ 2912856 h 5504957"/>
                <a:gd name="connsiteX31" fmla="*/ 3319098 w 3337736"/>
                <a:gd name="connsiteY31" fmla="*/ 3043898 h 5504957"/>
                <a:gd name="connsiteX32" fmla="*/ 3310357 w 3337736"/>
                <a:gd name="connsiteY32" fmla="*/ 3227652 h 5504957"/>
                <a:gd name="connsiteX33" fmla="*/ 3298927 w 3337736"/>
                <a:gd name="connsiteY33" fmla="*/ 3381285 h 5504957"/>
                <a:gd name="connsiteX34" fmla="*/ 3280640 w 3337736"/>
                <a:gd name="connsiteY34" fmla="*/ 3539355 h 5504957"/>
                <a:gd name="connsiteX35" fmla="*/ 3264100 w 3337736"/>
                <a:gd name="connsiteY35" fmla="*/ 3654999 h 5504957"/>
                <a:gd name="connsiteX36" fmla="*/ 3250653 w 3337736"/>
                <a:gd name="connsiteY36" fmla="*/ 3788529 h 5504957"/>
                <a:gd name="connsiteX37" fmla="*/ 3234987 w 3337736"/>
                <a:gd name="connsiteY37" fmla="*/ 3873917 h 5504957"/>
                <a:gd name="connsiteX38" fmla="*/ 3183014 w 3337736"/>
                <a:gd name="connsiteY38" fmla="*/ 4063252 h 5504957"/>
                <a:gd name="connsiteX39" fmla="*/ 3143882 w 3337736"/>
                <a:gd name="connsiteY39" fmla="*/ 4194226 h 5504957"/>
                <a:gd name="connsiteX40" fmla="*/ 3095742 w 3337736"/>
                <a:gd name="connsiteY40" fmla="*/ 4417582 h 5504957"/>
                <a:gd name="connsiteX41" fmla="*/ 3084044 w 3337736"/>
                <a:gd name="connsiteY41" fmla="*/ 4493827 h 5504957"/>
                <a:gd name="connsiteX42" fmla="*/ 3070931 w 3337736"/>
                <a:gd name="connsiteY42" fmla="*/ 4632332 h 5504957"/>
                <a:gd name="connsiteX43" fmla="*/ 3066360 w 3337736"/>
                <a:gd name="connsiteY43" fmla="*/ 4843854 h 5504957"/>
                <a:gd name="connsiteX44" fmla="*/ 3079203 w 3337736"/>
                <a:gd name="connsiteY44" fmla="*/ 5019809 h 5504957"/>
                <a:gd name="connsiteX45" fmla="*/ 3000604 w 3337736"/>
                <a:gd name="connsiteY45" fmla="*/ 5189846 h 5504957"/>
                <a:gd name="connsiteX46" fmla="*/ 2852015 w 3337736"/>
                <a:gd name="connsiteY46" fmla="*/ 5240072 h 5504957"/>
                <a:gd name="connsiteX47" fmla="*/ 2635650 w 3337736"/>
                <a:gd name="connsiteY47" fmla="*/ 5241013 h 5504957"/>
                <a:gd name="connsiteX48" fmla="*/ 2536143 w 3337736"/>
                <a:gd name="connsiteY48" fmla="*/ 5243971 h 5504957"/>
                <a:gd name="connsiteX49" fmla="*/ 2386141 w 3337736"/>
                <a:gd name="connsiteY49" fmla="*/ 5225616 h 5504957"/>
                <a:gd name="connsiteX50" fmla="*/ 2239635 w 3337736"/>
                <a:gd name="connsiteY50" fmla="*/ 5064856 h 5504957"/>
                <a:gd name="connsiteX51" fmla="*/ 2230021 w 3337736"/>
                <a:gd name="connsiteY51" fmla="*/ 4980947 h 5504957"/>
                <a:gd name="connsiteX52" fmla="*/ 2225315 w 3337736"/>
                <a:gd name="connsiteY52" fmla="*/ 4814338 h 5504957"/>
                <a:gd name="connsiteX53" fmla="*/ 2237819 w 3337736"/>
                <a:gd name="connsiteY53" fmla="*/ 4668303 h 5504957"/>
                <a:gd name="connsiteX54" fmla="*/ 2239231 w 3337736"/>
                <a:gd name="connsiteY54" fmla="*/ 4641006 h 5504957"/>
                <a:gd name="connsiteX55" fmla="*/ 2241585 w 3337736"/>
                <a:gd name="connsiteY55" fmla="*/ 4573770 h 5504957"/>
                <a:gd name="connsiteX56" fmla="*/ 2287640 w 3337736"/>
                <a:gd name="connsiteY56" fmla="*/ 4519041 h 5504957"/>
                <a:gd name="connsiteX57" fmla="*/ 2568617 w 3337736"/>
                <a:gd name="connsiteY57" fmla="*/ 4383359 h 5504957"/>
                <a:gd name="connsiteX58" fmla="*/ 2637735 w 3337736"/>
                <a:gd name="connsiteY58" fmla="*/ 4322848 h 5504957"/>
                <a:gd name="connsiteX59" fmla="*/ 2731864 w 3337736"/>
                <a:gd name="connsiteY59" fmla="*/ 4230466 h 5504957"/>
                <a:gd name="connsiteX60" fmla="*/ 2746455 w 3337736"/>
                <a:gd name="connsiteY60" fmla="*/ 4211573 h 5504957"/>
                <a:gd name="connsiteX61" fmla="*/ 2709676 w 3337736"/>
                <a:gd name="connsiteY61" fmla="*/ 4215675 h 5504957"/>
                <a:gd name="connsiteX62" fmla="*/ 2544413 w 3337736"/>
                <a:gd name="connsiteY62" fmla="*/ 4234433 h 5504957"/>
                <a:gd name="connsiteX63" fmla="*/ 2360793 w 3337736"/>
                <a:gd name="connsiteY63" fmla="*/ 4246939 h 5504957"/>
                <a:gd name="connsiteX64" fmla="*/ 2028113 w 3337736"/>
                <a:gd name="connsiteY64" fmla="*/ 4241762 h 5504957"/>
                <a:gd name="connsiteX65" fmla="*/ 1815783 w 3337736"/>
                <a:gd name="connsiteY65" fmla="*/ 4217289 h 5504957"/>
                <a:gd name="connsiteX66" fmla="*/ 1670623 w 3337736"/>
                <a:gd name="connsiteY66" fmla="*/ 4196580 h 5504957"/>
                <a:gd name="connsiteX67" fmla="*/ 1405648 w 3337736"/>
                <a:gd name="connsiteY67" fmla="*/ 4173182 h 5504957"/>
                <a:gd name="connsiteX68" fmla="*/ 1316427 w 3337736"/>
                <a:gd name="connsiteY68" fmla="*/ 4192949 h 5504957"/>
                <a:gd name="connsiteX69" fmla="*/ 1248453 w 3337736"/>
                <a:gd name="connsiteY69" fmla="*/ 4258907 h 5504957"/>
                <a:gd name="connsiteX70" fmla="*/ 1192243 w 3337736"/>
                <a:gd name="connsiteY70" fmla="*/ 4436341 h 5504957"/>
                <a:gd name="connsiteX71" fmla="*/ 1190697 w 3337736"/>
                <a:gd name="connsiteY71" fmla="*/ 4585335 h 5504957"/>
                <a:gd name="connsiteX72" fmla="*/ 1190226 w 3337736"/>
                <a:gd name="connsiteY72" fmla="*/ 4662319 h 5504957"/>
                <a:gd name="connsiteX73" fmla="*/ 1187941 w 3337736"/>
                <a:gd name="connsiteY73" fmla="*/ 4716981 h 5504957"/>
                <a:gd name="connsiteX74" fmla="*/ 1191705 w 3337736"/>
                <a:gd name="connsiteY74" fmla="*/ 4920973 h 5504957"/>
                <a:gd name="connsiteX75" fmla="*/ 1175973 w 3337736"/>
                <a:gd name="connsiteY75" fmla="*/ 5103651 h 5504957"/>
                <a:gd name="connsiteX76" fmla="*/ 1139195 w 3337736"/>
                <a:gd name="connsiteY76" fmla="*/ 5253048 h 5504957"/>
                <a:gd name="connsiteX77" fmla="*/ 1035988 w 3337736"/>
                <a:gd name="connsiteY77" fmla="*/ 5393502 h 5504957"/>
                <a:gd name="connsiteX78" fmla="*/ 811825 w 3337736"/>
                <a:gd name="connsiteY78" fmla="*/ 5493750 h 5504957"/>
                <a:gd name="connsiteX79" fmla="*/ 695711 w 3337736"/>
                <a:gd name="connsiteY79" fmla="*/ 5504643 h 5504957"/>
                <a:gd name="connsiteX80" fmla="*/ 436923 w 3337736"/>
                <a:gd name="connsiteY80" fmla="*/ 5499465 h 5504957"/>
                <a:gd name="connsiteX81" fmla="*/ 244360 w 3337736"/>
                <a:gd name="connsiteY81" fmla="*/ 5392898 h 5504957"/>
                <a:gd name="connsiteX82" fmla="*/ 160854 w 3337736"/>
                <a:gd name="connsiteY82" fmla="*/ 5213245 h 5504957"/>
                <a:gd name="connsiteX83" fmla="*/ 152584 w 3337736"/>
                <a:gd name="connsiteY83" fmla="*/ 5154212 h 5504957"/>
                <a:gd name="connsiteX84" fmla="*/ 148146 w 3337736"/>
                <a:gd name="connsiteY84" fmla="*/ 5130075 h 5504957"/>
                <a:gd name="connsiteX85" fmla="*/ 129925 w 3337736"/>
                <a:gd name="connsiteY85" fmla="*/ 4993722 h 5504957"/>
                <a:gd name="connsiteX86" fmla="*/ 118967 w 3337736"/>
                <a:gd name="connsiteY86" fmla="*/ 4900668 h 5504957"/>
                <a:gd name="connsiteX87" fmla="*/ 108545 w 3337736"/>
                <a:gd name="connsiteY87" fmla="*/ 4767340 h 5504957"/>
                <a:gd name="connsiteX88" fmla="*/ 85282 w 3337736"/>
                <a:gd name="connsiteY88" fmla="*/ 4608328 h 5504957"/>
                <a:gd name="connsiteX89" fmla="*/ 52336 w 3337736"/>
                <a:gd name="connsiteY89" fmla="*/ 4375762 h 5504957"/>
                <a:gd name="connsiteX90" fmla="*/ 27122 w 3337736"/>
                <a:gd name="connsiteY90" fmla="*/ 4059756 h 5504957"/>
                <a:gd name="connsiteX91" fmla="*/ 6952 w 3337736"/>
                <a:gd name="connsiteY91" fmla="*/ 3611028 h 5504957"/>
                <a:gd name="connsiteX92" fmla="*/ -2393 w 3337736"/>
                <a:gd name="connsiteY92" fmla="*/ 3383302 h 5504957"/>
                <a:gd name="connsiteX93" fmla="*/ 3523 w 3337736"/>
                <a:gd name="connsiteY93" fmla="*/ 3237670 h 5504957"/>
                <a:gd name="connsiteX94" fmla="*/ 7288 w 3337736"/>
                <a:gd name="connsiteY94" fmla="*/ 3213062 h 5504957"/>
                <a:gd name="connsiteX95" fmla="*/ 11793 w 3337736"/>
                <a:gd name="connsiteY95" fmla="*/ 2874734 h 5504957"/>
                <a:gd name="connsiteX96" fmla="*/ 9373 w 3337736"/>
                <a:gd name="connsiteY96" fmla="*/ 2558728 h 5504957"/>
                <a:gd name="connsiteX97" fmla="*/ 11660 w 3337736"/>
                <a:gd name="connsiteY97" fmla="*/ 2414508 h 5504957"/>
                <a:gd name="connsiteX98" fmla="*/ 9575 w 3337736"/>
                <a:gd name="connsiteY98" fmla="*/ 2165737 h 5504957"/>
                <a:gd name="connsiteX99" fmla="*/ 21139 w 3337736"/>
                <a:gd name="connsiteY99" fmla="*/ 1845025 h 5504957"/>
                <a:gd name="connsiteX100" fmla="*/ 18383 w 3337736"/>
                <a:gd name="connsiteY100" fmla="*/ 1700738 h 5504957"/>
                <a:gd name="connsiteX101" fmla="*/ 19660 w 3337736"/>
                <a:gd name="connsiteY101" fmla="*/ 1506563 h 5504957"/>
                <a:gd name="connsiteX102" fmla="*/ 29678 w 3337736"/>
                <a:gd name="connsiteY102" fmla="*/ 1402684 h 5504957"/>
                <a:gd name="connsiteX103" fmla="*/ 51732 w 3337736"/>
                <a:gd name="connsiteY103" fmla="*/ 1225049 h 5504957"/>
                <a:gd name="connsiteX104" fmla="*/ 74456 w 3337736"/>
                <a:gd name="connsiteY104" fmla="*/ 1055011 h 5504957"/>
                <a:gd name="connsiteX105" fmla="*/ 118159 w 3337736"/>
                <a:gd name="connsiteY105" fmla="*/ 752452 h 5504957"/>
                <a:gd name="connsiteX106" fmla="*/ 157560 w 3337736"/>
                <a:gd name="connsiteY106" fmla="*/ 486872 h 5504957"/>
                <a:gd name="connsiteX107" fmla="*/ 199784 w 3337736"/>
                <a:gd name="connsiteY107" fmla="*/ 320667 h 5504957"/>
                <a:gd name="connsiteX108" fmla="*/ 216660 w 3337736"/>
                <a:gd name="connsiteY108" fmla="*/ 255650 h 5504957"/>
                <a:gd name="connsiteX109" fmla="*/ 270783 w 3337736"/>
                <a:gd name="connsiteY109" fmla="*/ 111632 h 5504957"/>
                <a:gd name="connsiteX110" fmla="*/ 312670 w 3337736"/>
                <a:gd name="connsiteY110" fmla="*/ 21671 h 5504957"/>
                <a:gd name="connsiteX111" fmla="*/ 326589 w 3337736"/>
                <a:gd name="connsiteY111" fmla="*/ -315 h 5504957"/>
                <a:gd name="connsiteX112" fmla="*/ 315563 w 3337736"/>
                <a:gd name="connsiteY112" fmla="*/ 40026 h 5504957"/>
                <a:gd name="connsiteX113" fmla="*/ 296602 w 3337736"/>
                <a:gd name="connsiteY113" fmla="*/ 152041 h 5504957"/>
                <a:gd name="connsiteX114" fmla="*/ 285844 w 3337736"/>
                <a:gd name="connsiteY114" fmla="*/ 290142 h 5504957"/>
                <a:gd name="connsiteX115" fmla="*/ 281474 w 3337736"/>
                <a:gd name="connsiteY115" fmla="*/ 389112 h 5504957"/>
                <a:gd name="connsiteX116" fmla="*/ 276364 w 3337736"/>
                <a:gd name="connsiteY116" fmla="*/ 518002 h 5504957"/>
                <a:gd name="connsiteX117" fmla="*/ 273473 w 3337736"/>
                <a:gd name="connsiteY117" fmla="*/ 748888 h 5504957"/>
                <a:gd name="connsiteX118" fmla="*/ 281407 w 3337736"/>
                <a:gd name="connsiteY118" fmla="*/ 864802 h 5504957"/>
                <a:gd name="connsiteX119" fmla="*/ 282012 w 3337736"/>
                <a:gd name="connsiteY119" fmla="*/ 884636 h 5504957"/>
                <a:gd name="connsiteX120" fmla="*/ 282012 w 3337736"/>
                <a:gd name="connsiteY120" fmla="*/ 1033966 h 5504957"/>
                <a:gd name="connsiteX121" fmla="*/ 290886 w 3337736"/>
                <a:gd name="connsiteY121" fmla="*/ 1174757 h 5504957"/>
                <a:gd name="connsiteX122" fmla="*/ 288332 w 3337736"/>
                <a:gd name="connsiteY122" fmla="*/ 1296184 h 5504957"/>
                <a:gd name="connsiteX123" fmla="*/ 288332 w 3337736"/>
                <a:gd name="connsiteY123" fmla="*/ 1338206 h 5504957"/>
                <a:gd name="connsiteX124" fmla="*/ 292165 w 3337736"/>
                <a:gd name="connsiteY124" fmla="*/ 1382581 h 5504957"/>
                <a:gd name="connsiteX125" fmla="*/ 305612 w 3337736"/>
                <a:gd name="connsiteY125" fmla="*/ 1535205 h 5504957"/>
                <a:gd name="connsiteX126" fmla="*/ 311124 w 3337736"/>
                <a:gd name="connsiteY126" fmla="*/ 1591750 h 5504957"/>
                <a:gd name="connsiteX127" fmla="*/ 335733 w 3337736"/>
                <a:gd name="connsiteY127" fmla="*/ 1802801 h 5504957"/>
                <a:gd name="connsiteX128" fmla="*/ 408481 w 3337736"/>
                <a:gd name="connsiteY128" fmla="*/ 2140995 h 5504957"/>
                <a:gd name="connsiteX129" fmla="*/ 501199 w 3337736"/>
                <a:gd name="connsiteY129" fmla="*/ 2485442 h 5504957"/>
                <a:gd name="connsiteX130" fmla="*/ 525673 w 3337736"/>
                <a:gd name="connsiteY130" fmla="*/ 2565519 h 5504957"/>
                <a:gd name="connsiteX131" fmla="*/ 529371 w 3337736"/>
                <a:gd name="connsiteY131" fmla="*/ 2575066 h 5504957"/>
                <a:gd name="connsiteX132" fmla="*/ 560501 w 3337736"/>
                <a:gd name="connsiteY132" fmla="*/ 2690106 h 5504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3337736" h="5504957">
                  <a:moveTo>
                    <a:pt x="560501" y="2690106"/>
                  </a:moveTo>
                  <a:cubicBezTo>
                    <a:pt x="564535" y="2711890"/>
                    <a:pt x="584167" y="2770048"/>
                    <a:pt x="611735" y="2889257"/>
                  </a:cubicBezTo>
                  <a:cubicBezTo>
                    <a:pt x="626324" y="2949473"/>
                    <a:pt x="644275" y="3008821"/>
                    <a:pt x="665523" y="3067027"/>
                  </a:cubicBezTo>
                  <a:cubicBezTo>
                    <a:pt x="681928" y="3113352"/>
                    <a:pt x="705864" y="3155710"/>
                    <a:pt x="731345" y="3197732"/>
                  </a:cubicBezTo>
                  <a:cubicBezTo>
                    <a:pt x="776057" y="3270447"/>
                    <a:pt x="830719" y="3336566"/>
                    <a:pt x="893719" y="3394194"/>
                  </a:cubicBezTo>
                  <a:cubicBezTo>
                    <a:pt x="932983" y="3431106"/>
                    <a:pt x="977965" y="3460622"/>
                    <a:pt x="1020524" y="3493298"/>
                  </a:cubicBezTo>
                  <a:cubicBezTo>
                    <a:pt x="1059655" y="3523924"/>
                    <a:pt x="1101677" y="3550590"/>
                    <a:pt x="1146053" y="3572905"/>
                  </a:cubicBezTo>
                  <a:cubicBezTo>
                    <a:pt x="1193320" y="3594878"/>
                    <a:pt x="1242939" y="3611263"/>
                    <a:pt x="1293971" y="3621718"/>
                  </a:cubicBezTo>
                  <a:cubicBezTo>
                    <a:pt x="1372838" y="3639468"/>
                    <a:pt x="1453116" y="3649016"/>
                    <a:pt x="1532320" y="3664883"/>
                  </a:cubicBezTo>
                  <a:cubicBezTo>
                    <a:pt x="1579250" y="3674229"/>
                    <a:pt x="1626853" y="3680011"/>
                    <a:pt x="1674656" y="3682163"/>
                  </a:cubicBezTo>
                  <a:cubicBezTo>
                    <a:pt x="1738193" y="3685121"/>
                    <a:pt x="1801799" y="3687877"/>
                    <a:pt x="1865135" y="3692382"/>
                  </a:cubicBezTo>
                  <a:cubicBezTo>
                    <a:pt x="1916838" y="3696080"/>
                    <a:pt x="1968676" y="3701392"/>
                    <a:pt x="2020380" y="3704754"/>
                  </a:cubicBezTo>
                  <a:cubicBezTo>
                    <a:pt x="2073766" y="3708317"/>
                    <a:pt x="2127956" y="3710872"/>
                    <a:pt x="2181745" y="3701997"/>
                  </a:cubicBezTo>
                  <a:cubicBezTo>
                    <a:pt x="2189141" y="3701257"/>
                    <a:pt x="2196605" y="3700988"/>
                    <a:pt x="2204067" y="3701324"/>
                  </a:cubicBezTo>
                  <a:cubicBezTo>
                    <a:pt x="2257855" y="3700383"/>
                    <a:pt x="2310770" y="3691912"/>
                    <a:pt x="2363751" y="3683843"/>
                  </a:cubicBezTo>
                  <a:cubicBezTo>
                    <a:pt x="2456873" y="3669522"/>
                    <a:pt x="2543807" y="3635569"/>
                    <a:pt x="2630607" y="3600741"/>
                  </a:cubicBezTo>
                  <a:cubicBezTo>
                    <a:pt x="2679824" y="3581040"/>
                    <a:pt x="2729377" y="3562282"/>
                    <a:pt x="2776173" y="3537136"/>
                  </a:cubicBezTo>
                  <a:cubicBezTo>
                    <a:pt x="2808110" y="3519729"/>
                    <a:pt x="2836550" y="3496485"/>
                    <a:pt x="2859948" y="3468623"/>
                  </a:cubicBezTo>
                  <a:cubicBezTo>
                    <a:pt x="2896658" y="3425929"/>
                    <a:pt x="2930679" y="3381217"/>
                    <a:pt x="2964432" y="3336439"/>
                  </a:cubicBezTo>
                  <a:cubicBezTo>
                    <a:pt x="2997376" y="3292736"/>
                    <a:pt x="3026624" y="3246612"/>
                    <a:pt x="3045114" y="3194437"/>
                  </a:cubicBezTo>
                  <a:cubicBezTo>
                    <a:pt x="3074227" y="3112612"/>
                    <a:pt x="3103137" y="3030720"/>
                    <a:pt x="3122502" y="2945667"/>
                  </a:cubicBezTo>
                  <a:cubicBezTo>
                    <a:pt x="3141059" y="2864447"/>
                    <a:pt x="3163649" y="2784302"/>
                    <a:pt x="3178642" y="2702141"/>
                  </a:cubicBezTo>
                  <a:cubicBezTo>
                    <a:pt x="3185366" y="2664893"/>
                    <a:pt x="3190141" y="2627173"/>
                    <a:pt x="3195116" y="2589656"/>
                  </a:cubicBezTo>
                  <a:cubicBezTo>
                    <a:pt x="3200898" y="2546088"/>
                    <a:pt x="3213135" y="2504066"/>
                    <a:pt x="3224363" y="2461909"/>
                  </a:cubicBezTo>
                  <a:cubicBezTo>
                    <a:pt x="3239289" y="2405835"/>
                    <a:pt x="3259392" y="2351442"/>
                    <a:pt x="3278151" y="2296578"/>
                  </a:cubicBezTo>
                  <a:cubicBezTo>
                    <a:pt x="3282657" y="2283130"/>
                    <a:pt x="3281984" y="2268809"/>
                    <a:pt x="3289917" y="2256707"/>
                  </a:cubicBezTo>
                  <a:cubicBezTo>
                    <a:pt x="3289917" y="2262489"/>
                    <a:pt x="3290725" y="2268339"/>
                    <a:pt x="3290456" y="2274054"/>
                  </a:cubicBezTo>
                  <a:cubicBezTo>
                    <a:pt x="3286623" y="2353862"/>
                    <a:pt x="3296573" y="2433200"/>
                    <a:pt x="3297179" y="2512873"/>
                  </a:cubicBezTo>
                  <a:cubicBezTo>
                    <a:pt x="3297179" y="2535263"/>
                    <a:pt x="3299264" y="2557652"/>
                    <a:pt x="3298591" y="2580109"/>
                  </a:cubicBezTo>
                  <a:cubicBezTo>
                    <a:pt x="3297381" y="2643162"/>
                    <a:pt x="3303701" y="2706135"/>
                    <a:pt x="3317417" y="2767695"/>
                  </a:cubicBezTo>
                  <a:cubicBezTo>
                    <a:pt x="3327637" y="2815298"/>
                    <a:pt x="3339403" y="2863169"/>
                    <a:pt x="3333418" y="2912856"/>
                  </a:cubicBezTo>
                  <a:cubicBezTo>
                    <a:pt x="3328174" y="2956492"/>
                    <a:pt x="3324812" y="3000262"/>
                    <a:pt x="3319098" y="3043898"/>
                  </a:cubicBezTo>
                  <a:cubicBezTo>
                    <a:pt x="3311432" y="3104833"/>
                    <a:pt x="3308542" y="3166266"/>
                    <a:pt x="3310357" y="3227652"/>
                  </a:cubicBezTo>
                  <a:cubicBezTo>
                    <a:pt x="3311634" y="3279423"/>
                    <a:pt x="3305112" y="3330253"/>
                    <a:pt x="3298927" y="3381285"/>
                  </a:cubicBezTo>
                  <a:cubicBezTo>
                    <a:pt x="3292204" y="3433930"/>
                    <a:pt x="3285480" y="3486575"/>
                    <a:pt x="3280640" y="3539355"/>
                  </a:cubicBezTo>
                  <a:cubicBezTo>
                    <a:pt x="3277009" y="3578217"/>
                    <a:pt x="3270352" y="3616541"/>
                    <a:pt x="3264100" y="3654999"/>
                  </a:cubicBezTo>
                  <a:cubicBezTo>
                    <a:pt x="3256838" y="3699240"/>
                    <a:pt x="3253611" y="3743952"/>
                    <a:pt x="3250653" y="3788529"/>
                  </a:cubicBezTo>
                  <a:cubicBezTo>
                    <a:pt x="3249374" y="3817575"/>
                    <a:pt x="3244130" y="3846284"/>
                    <a:pt x="3234987" y="3873917"/>
                  </a:cubicBezTo>
                  <a:cubicBezTo>
                    <a:pt x="3213337" y="3935774"/>
                    <a:pt x="3195922" y="3999042"/>
                    <a:pt x="3183014" y="4063252"/>
                  </a:cubicBezTo>
                  <a:cubicBezTo>
                    <a:pt x="3173734" y="4107964"/>
                    <a:pt x="3156993" y="4150658"/>
                    <a:pt x="3143882" y="4194226"/>
                  </a:cubicBezTo>
                  <a:cubicBezTo>
                    <a:pt x="3122098" y="4267311"/>
                    <a:pt x="3106030" y="4342010"/>
                    <a:pt x="3095742" y="4417582"/>
                  </a:cubicBezTo>
                  <a:cubicBezTo>
                    <a:pt x="3092179" y="4443064"/>
                    <a:pt x="3088548" y="4468480"/>
                    <a:pt x="3084044" y="4493827"/>
                  </a:cubicBezTo>
                  <a:cubicBezTo>
                    <a:pt x="3076109" y="4539614"/>
                    <a:pt x="3071739" y="4585872"/>
                    <a:pt x="3070931" y="4632332"/>
                  </a:cubicBezTo>
                  <a:cubicBezTo>
                    <a:pt x="3069318" y="4702794"/>
                    <a:pt x="3067437" y="4773526"/>
                    <a:pt x="3066360" y="4843854"/>
                  </a:cubicBezTo>
                  <a:cubicBezTo>
                    <a:pt x="3065419" y="4902819"/>
                    <a:pt x="3072277" y="4961314"/>
                    <a:pt x="3079203" y="5019809"/>
                  </a:cubicBezTo>
                  <a:cubicBezTo>
                    <a:pt x="3087808" y="5092355"/>
                    <a:pt x="3054997" y="5147085"/>
                    <a:pt x="3000604" y="5189846"/>
                  </a:cubicBezTo>
                  <a:cubicBezTo>
                    <a:pt x="2957641" y="5223464"/>
                    <a:pt x="2906474" y="5236911"/>
                    <a:pt x="2852015" y="5240072"/>
                  </a:cubicBezTo>
                  <a:cubicBezTo>
                    <a:pt x="2779871" y="5244442"/>
                    <a:pt x="2707728" y="5240072"/>
                    <a:pt x="2635650" y="5241013"/>
                  </a:cubicBezTo>
                  <a:cubicBezTo>
                    <a:pt x="2602436" y="5241013"/>
                    <a:pt x="2569290" y="5243030"/>
                    <a:pt x="2536143" y="5243971"/>
                  </a:cubicBezTo>
                  <a:cubicBezTo>
                    <a:pt x="2485515" y="5245787"/>
                    <a:pt x="2434886" y="5239601"/>
                    <a:pt x="2386141" y="5225616"/>
                  </a:cubicBezTo>
                  <a:cubicBezTo>
                    <a:pt x="2304651" y="5201815"/>
                    <a:pt x="2259604" y="5143925"/>
                    <a:pt x="2239635" y="5064856"/>
                  </a:cubicBezTo>
                  <a:cubicBezTo>
                    <a:pt x="2233719" y="5037290"/>
                    <a:pt x="2230490" y="5009185"/>
                    <a:pt x="2230021" y="4980947"/>
                  </a:cubicBezTo>
                  <a:cubicBezTo>
                    <a:pt x="2227398" y="4925478"/>
                    <a:pt x="2225784" y="4869941"/>
                    <a:pt x="2225315" y="4814338"/>
                  </a:cubicBezTo>
                  <a:cubicBezTo>
                    <a:pt x="2226053" y="4765457"/>
                    <a:pt x="2230223" y="4716645"/>
                    <a:pt x="2237819" y="4668303"/>
                  </a:cubicBezTo>
                  <a:cubicBezTo>
                    <a:pt x="2238762" y="4659226"/>
                    <a:pt x="2239231" y="4650149"/>
                    <a:pt x="2239231" y="4641006"/>
                  </a:cubicBezTo>
                  <a:cubicBezTo>
                    <a:pt x="2240039" y="4618616"/>
                    <a:pt x="2239837" y="4596159"/>
                    <a:pt x="2241585" y="4573770"/>
                  </a:cubicBezTo>
                  <a:cubicBezTo>
                    <a:pt x="2243872" y="4545061"/>
                    <a:pt x="2258932" y="4526706"/>
                    <a:pt x="2287640" y="4519041"/>
                  </a:cubicBezTo>
                  <a:cubicBezTo>
                    <a:pt x="2390041" y="4492147"/>
                    <a:pt x="2480942" y="4441114"/>
                    <a:pt x="2568617" y="4383359"/>
                  </a:cubicBezTo>
                  <a:cubicBezTo>
                    <a:pt x="2594503" y="4366349"/>
                    <a:pt x="2614943" y="4343489"/>
                    <a:pt x="2637735" y="4322848"/>
                  </a:cubicBezTo>
                  <a:cubicBezTo>
                    <a:pt x="2670614" y="4293399"/>
                    <a:pt x="2700937" y="4261664"/>
                    <a:pt x="2731864" y="4230466"/>
                  </a:cubicBezTo>
                  <a:cubicBezTo>
                    <a:pt x="2738184" y="4225491"/>
                    <a:pt x="2743227" y="4218969"/>
                    <a:pt x="2746455" y="4211573"/>
                  </a:cubicBezTo>
                  <a:cubicBezTo>
                    <a:pt x="2733008" y="4208480"/>
                    <a:pt x="2720973" y="4213254"/>
                    <a:pt x="2709676" y="4215675"/>
                  </a:cubicBezTo>
                  <a:cubicBezTo>
                    <a:pt x="2655217" y="4226567"/>
                    <a:pt x="2599949" y="4232887"/>
                    <a:pt x="2544413" y="4234433"/>
                  </a:cubicBezTo>
                  <a:cubicBezTo>
                    <a:pt x="2483094" y="4237123"/>
                    <a:pt x="2421978" y="4242636"/>
                    <a:pt x="2360793" y="4246939"/>
                  </a:cubicBezTo>
                  <a:cubicBezTo>
                    <a:pt x="2249855" y="4254806"/>
                    <a:pt x="2138917" y="4257024"/>
                    <a:pt x="2028113" y="4241762"/>
                  </a:cubicBezTo>
                  <a:cubicBezTo>
                    <a:pt x="1957650" y="4232080"/>
                    <a:pt x="1886919" y="4221592"/>
                    <a:pt x="1815783" y="4217289"/>
                  </a:cubicBezTo>
                  <a:cubicBezTo>
                    <a:pt x="1767172" y="4214263"/>
                    <a:pt x="1719167" y="4201891"/>
                    <a:pt x="1670623" y="4196580"/>
                  </a:cubicBezTo>
                  <a:cubicBezTo>
                    <a:pt x="1582477" y="4186965"/>
                    <a:pt x="1494802" y="4171972"/>
                    <a:pt x="1405648" y="4173182"/>
                  </a:cubicBezTo>
                  <a:cubicBezTo>
                    <a:pt x="1374855" y="4173720"/>
                    <a:pt x="1344532" y="4180444"/>
                    <a:pt x="1316427" y="4192949"/>
                  </a:cubicBezTo>
                  <a:cubicBezTo>
                    <a:pt x="1286036" y="4205253"/>
                    <a:pt x="1261630" y="4228920"/>
                    <a:pt x="1248453" y="4258907"/>
                  </a:cubicBezTo>
                  <a:cubicBezTo>
                    <a:pt x="1222634" y="4315587"/>
                    <a:pt x="1203807" y="4375157"/>
                    <a:pt x="1192243" y="4436341"/>
                  </a:cubicBezTo>
                  <a:cubicBezTo>
                    <a:pt x="1183704" y="4485893"/>
                    <a:pt x="1187402" y="4535648"/>
                    <a:pt x="1190697" y="4585335"/>
                  </a:cubicBezTo>
                  <a:cubicBezTo>
                    <a:pt x="1192849" y="4610951"/>
                    <a:pt x="1192714" y="4636702"/>
                    <a:pt x="1190226" y="4662319"/>
                  </a:cubicBezTo>
                  <a:cubicBezTo>
                    <a:pt x="1188343" y="4680473"/>
                    <a:pt x="1187604" y="4698760"/>
                    <a:pt x="1187941" y="4716981"/>
                  </a:cubicBezTo>
                  <a:cubicBezTo>
                    <a:pt x="1188545" y="4784956"/>
                    <a:pt x="1186327" y="4852931"/>
                    <a:pt x="1191705" y="4920973"/>
                  </a:cubicBezTo>
                  <a:cubicBezTo>
                    <a:pt x="1196143" y="4982291"/>
                    <a:pt x="1190831" y="5043946"/>
                    <a:pt x="1175973" y="5103651"/>
                  </a:cubicBezTo>
                  <a:cubicBezTo>
                    <a:pt x="1164005" y="5153540"/>
                    <a:pt x="1156810" y="5204504"/>
                    <a:pt x="1139195" y="5253048"/>
                  </a:cubicBezTo>
                  <a:cubicBezTo>
                    <a:pt x="1118419" y="5310804"/>
                    <a:pt x="1081440" y="5354372"/>
                    <a:pt x="1035988" y="5393502"/>
                  </a:cubicBezTo>
                  <a:cubicBezTo>
                    <a:pt x="970972" y="5449576"/>
                    <a:pt x="895265" y="5479160"/>
                    <a:pt x="811825" y="5493750"/>
                  </a:cubicBezTo>
                  <a:cubicBezTo>
                    <a:pt x="773569" y="5501012"/>
                    <a:pt x="734639" y="5504643"/>
                    <a:pt x="695711" y="5504643"/>
                  </a:cubicBezTo>
                  <a:cubicBezTo>
                    <a:pt x="609381" y="5503365"/>
                    <a:pt x="522915" y="5506928"/>
                    <a:pt x="436923" y="5499465"/>
                  </a:cubicBezTo>
                  <a:cubicBezTo>
                    <a:pt x="357854" y="5492742"/>
                    <a:pt x="289005" y="5464571"/>
                    <a:pt x="244360" y="5392898"/>
                  </a:cubicBezTo>
                  <a:cubicBezTo>
                    <a:pt x="209263" y="5336285"/>
                    <a:pt x="175915" y="5279068"/>
                    <a:pt x="160854" y="5213245"/>
                  </a:cubicBezTo>
                  <a:cubicBezTo>
                    <a:pt x="156820" y="5193747"/>
                    <a:pt x="154063" y="5174046"/>
                    <a:pt x="152584" y="5154212"/>
                  </a:cubicBezTo>
                  <a:cubicBezTo>
                    <a:pt x="151844" y="5146010"/>
                    <a:pt x="152987" y="5137471"/>
                    <a:pt x="148146" y="5130075"/>
                  </a:cubicBezTo>
                  <a:cubicBezTo>
                    <a:pt x="137322" y="5085363"/>
                    <a:pt x="131202" y="5039710"/>
                    <a:pt x="129925" y="4993722"/>
                  </a:cubicBezTo>
                  <a:cubicBezTo>
                    <a:pt x="128379" y="4962524"/>
                    <a:pt x="123202" y="4931529"/>
                    <a:pt x="118967" y="4900668"/>
                  </a:cubicBezTo>
                  <a:cubicBezTo>
                    <a:pt x="113184" y="4856292"/>
                    <a:pt x="114730" y="4811715"/>
                    <a:pt x="108545" y="4767340"/>
                  </a:cubicBezTo>
                  <a:cubicBezTo>
                    <a:pt x="101148" y="4714291"/>
                    <a:pt x="92342" y="4661445"/>
                    <a:pt x="85282" y="4608328"/>
                  </a:cubicBezTo>
                  <a:cubicBezTo>
                    <a:pt x="74927" y="4530740"/>
                    <a:pt x="60673" y="4453687"/>
                    <a:pt x="52336" y="4375762"/>
                  </a:cubicBezTo>
                  <a:cubicBezTo>
                    <a:pt x="41108" y="4270606"/>
                    <a:pt x="33444" y="4165316"/>
                    <a:pt x="27122" y="4059756"/>
                  </a:cubicBezTo>
                  <a:cubicBezTo>
                    <a:pt x="18181" y="3910225"/>
                    <a:pt x="8565" y="3760895"/>
                    <a:pt x="6952" y="3611028"/>
                  </a:cubicBezTo>
                  <a:cubicBezTo>
                    <a:pt x="6011" y="3535253"/>
                    <a:pt x="-4613" y="3459076"/>
                    <a:pt x="-2393" y="3383302"/>
                  </a:cubicBezTo>
                  <a:cubicBezTo>
                    <a:pt x="-914" y="3334892"/>
                    <a:pt x="-3468" y="3285945"/>
                    <a:pt x="3523" y="3237670"/>
                  </a:cubicBezTo>
                  <a:cubicBezTo>
                    <a:pt x="4801" y="3229467"/>
                    <a:pt x="6683" y="3221332"/>
                    <a:pt x="7288" y="3213062"/>
                  </a:cubicBezTo>
                  <a:cubicBezTo>
                    <a:pt x="15491" y="3100476"/>
                    <a:pt x="17037" y="2987501"/>
                    <a:pt x="11793" y="2874734"/>
                  </a:cubicBezTo>
                  <a:cubicBezTo>
                    <a:pt x="6884" y="2769376"/>
                    <a:pt x="6415" y="2664019"/>
                    <a:pt x="9373" y="2558728"/>
                  </a:cubicBezTo>
                  <a:cubicBezTo>
                    <a:pt x="10785" y="2510655"/>
                    <a:pt x="14752" y="2462514"/>
                    <a:pt x="11660" y="2414508"/>
                  </a:cubicBezTo>
                  <a:cubicBezTo>
                    <a:pt x="6280" y="2331607"/>
                    <a:pt x="6884" y="2248706"/>
                    <a:pt x="9575" y="2165737"/>
                  </a:cubicBezTo>
                  <a:cubicBezTo>
                    <a:pt x="13071" y="2058834"/>
                    <a:pt x="18383" y="1951929"/>
                    <a:pt x="21139" y="1845025"/>
                  </a:cubicBezTo>
                  <a:cubicBezTo>
                    <a:pt x="22416" y="1796952"/>
                    <a:pt x="18651" y="1748812"/>
                    <a:pt x="18383" y="1700738"/>
                  </a:cubicBezTo>
                  <a:cubicBezTo>
                    <a:pt x="18047" y="1635991"/>
                    <a:pt x="17845" y="1571243"/>
                    <a:pt x="19660" y="1506563"/>
                  </a:cubicBezTo>
                  <a:cubicBezTo>
                    <a:pt x="20735" y="1471755"/>
                    <a:pt x="24030" y="1437055"/>
                    <a:pt x="29678" y="1402684"/>
                  </a:cubicBezTo>
                  <a:cubicBezTo>
                    <a:pt x="39158" y="1343719"/>
                    <a:pt x="45747" y="1284417"/>
                    <a:pt x="51732" y="1225049"/>
                  </a:cubicBezTo>
                  <a:cubicBezTo>
                    <a:pt x="57513" y="1168101"/>
                    <a:pt x="68069" y="1111824"/>
                    <a:pt x="74456" y="1055011"/>
                  </a:cubicBezTo>
                  <a:cubicBezTo>
                    <a:pt x="85819" y="953687"/>
                    <a:pt x="101822" y="853305"/>
                    <a:pt x="118159" y="752452"/>
                  </a:cubicBezTo>
                  <a:cubicBezTo>
                    <a:pt x="132481" y="664105"/>
                    <a:pt x="140616" y="574883"/>
                    <a:pt x="157560" y="486872"/>
                  </a:cubicBezTo>
                  <a:cubicBezTo>
                    <a:pt x="168384" y="430597"/>
                    <a:pt x="184454" y="375800"/>
                    <a:pt x="199784" y="320667"/>
                  </a:cubicBezTo>
                  <a:cubicBezTo>
                    <a:pt x="205767" y="299064"/>
                    <a:pt x="211415" y="277387"/>
                    <a:pt x="216660" y="255650"/>
                  </a:cubicBezTo>
                  <a:cubicBezTo>
                    <a:pt x="228493" y="205526"/>
                    <a:pt x="246647" y="157123"/>
                    <a:pt x="270783" y="111632"/>
                  </a:cubicBezTo>
                  <a:cubicBezTo>
                    <a:pt x="286449" y="82519"/>
                    <a:pt x="302720" y="53541"/>
                    <a:pt x="312670" y="21671"/>
                  </a:cubicBezTo>
                  <a:lnTo>
                    <a:pt x="326589" y="-315"/>
                  </a:lnTo>
                  <a:cubicBezTo>
                    <a:pt x="329212" y="14679"/>
                    <a:pt x="318655" y="26243"/>
                    <a:pt x="315563" y="40026"/>
                  </a:cubicBezTo>
                  <a:cubicBezTo>
                    <a:pt x="307360" y="77013"/>
                    <a:pt x="300972" y="114402"/>
                    <a:pt x="296602" y="152041"/>
                  </a:cubicBezTo>
                  <a:cubicBezTo>
                    <a:pt x="291223" y="197962"/>
                    <a:pt x="289071" y="244086"/>
                    <a:pt x="285844" y="290142"/>
                  </a:cubicBezTo>
                  <a:cubicBezTo>
                    <a:pt x="283559" y="323222"/>
                    <a:pt x="285844" y="356503"/>
                    <a:pt x="281474" y="389112"/>
                  </a:cubicBezTo>
                  <a:cubicBezTo>
                    <a:pt x="276095" y="432143"/>
                    <a:pt x="280801" y="475375"/>
                    <a:pt x="276364" y="518002"/>
                  </a:cubicBezTo>
                  <a:cubicBezTo>
                    <a:pt x="268363" y="594986"/>
                    <a:pt x="271456" y="672038"/>
                    <a:pt x="273473" y="748888"/>
                  </a:cubicBezTo>
                  <a:cubicBezTo>
                    <a:pt x="274481" y="787280"/>
                    <a:pt x="272935" y="826545"/>
                    <a:pt x="281407" y="864802"/>
                  </a:cubicBezTo>
                  <a:cubicBezTo>
                    <a:pt x="282347" y="871371"/>
                    <a:pt x="282549" y="878020"/>
                    <a:pt x="282012" y="884636"/>
                  </a:cubicBezTo>
                  <a:cubicBezTo>
                    <a:pt x="282012" y="934458"/>
                    <a:pt x="282347" y="984212"/>
                    <a:pt x="282012" y="1033966"/>
                  </a:cubicBezTo>
                  <a:cubicBezTo>
                    <a:pt x="281609" y="1081031"/>
                    <a:pt x="287794" y="1128095"/>
                    <a:pt x="290886" y="1174757"/>
                  </a:cubicBezTo>
                  <a:cubicBezTo>
                    <a:pt x="293577" y="1215098"/>
                    <a:pt x="295729" y="1255439"/>
                    <a:pt x="288332" y="1296184"/>
                  </a:cubicBezTo>
                  <a:cubicBezTo>
                    <a:pt x="285709" y="1310068"/>
                    <a:pt x="285709" y="1324322"/>
                    <a:pt x="288332" y="1338206"/>
                  </a:cubicBezTo>
                  <a:cubicBezTo>
                    <a:pt x="290484" y="1352910"/>
                    <a:pt x="291761" y="1367729"/>
                    <a:pt x="292165" y="1382581"/>
                  </a:cubicBezTo>
                  <a:cubicBezTo>
                    <a:pt x="296400" y="1433478"/>
                    <a:pt x="296669" y="1484644"/>
                    <a:pt x="305612" y="1535205"/>
                  </a:cubicBezTo>
                  <a:cubicBezTo>
                    <a:pt x="308974" y="1553695"/>
                    <a:pt x="309041" y="1572857"/>
                    <a:pt x="311124" y="1591750"/>
                  </a:cubicBezTo>
                  <a:cubicBezTo>
                    <a:pt x="318992" y="1662145"/>
                    <a:pt x="327396" y="1732473"/>
                    <a:pt x="335733" y="1802801"/>
                  </a:cubicBezTo>
                  <a:cubicBezTo>
                    <a:pt x="349180" y="1917976"/>
                    <a:pt x="376813" y="2029855"/>
                    <a:pt x="408481" y="2140995"/>
                  </a:cubicBezTo>
                  <a:cubicBezTo>
                    <a:pt x="441091" y="2255295"/>
                    <a:pt x="472691" y="2369998"/>
                    <a:pt x="501199" y="2485442"/>
                  </a:cubicBezTo>
                  <a:cubicBezTo>
                    <a:pt x="507586" y="2512638"/>
                    <a:pt x="515790" y="2539384"/>
                    <a:pt x="525673" y="2565519"/>
                  </a:cubicBezTo>
                  <a:lnTo>
                    <a:pt x="529371" y="2575066"/>
                  </a:lnTo>
                  <a:cubicBezTo>
                    <a:pt x="542884" y="2612496"/>
                    <a:pt x="553306" y="2650968"/>
                    <a:pt x="560501" y="2690106"/>
                  </a:cubicBezTo>
                  <a:close/>
                </a:path>
              </a:pathLst>
            </a:custGeom>
            <a:solidFill>
              <a:srgbClr val="134D29"/>
            </a:solidFill>
            <a:ln w="6712" cap="flat">
              <a:noFill/>
              <a:prstDash val="solid"/>
              <a:miter/>
            </a:ln>
          </p:spPr>
          <p:txBody>
            <a:bodyPr rtlCol="0" anchor="ctr"/>
            <a:lstStyle/>
            <a:p>
              <a:endParaRPr lang="es-CO"/>
            </a:p>
          </p:txBody>
        </p:sp>
        <p:sp>
          <p:nvSpPr>
            <p:cNvPr id="1409" name="Freeform: Shape 1408">
              <a:extLst>
                <a:ext uri="{FF2B5EF4-FFF2-40B4-BE49-F238E27FC236}">
                  <a16:creationId xmlns:a16="http://schemas.microsoft.com/office/drawing/2014/main" id="{2A46F0A1-02D1-C8D7-42CC-0497F58050E7}"/>
                </a:ext>
              </a:extLst>
            </p:cNvPr>
            <p:cNvSpPr/>
            <p:nvPr/>
          </p:nvSpPr>
          <p:spPr>
            <a:xfrm>
              <a:off x="3807032" y="2719680"/>
              <a:ext cx="665286" cy="2367433"/>
            </a:xfrm>
            <a:custGeom>
              <a:avLst/>
              <a:gdLst>
                <a:gd name="connsiteX0" fmla="*/ 616615 w 665286"/>
                <a:gd name="connsiteY0" fmla="*/ 40619 h 2367433"/>
                <a:gd name="connsiteX1" fmla="*/ 611169 w 665286"/>
                <a:gd name="connsiteY1" fmla="*/ 172265 h 2367433"/>
                <a:gd name="connsiteX2" fmla="*/ 615002 w 665286"/>
                <a:gd name="connsiteY2" fmla="*/ 376123 h 2367433"/>
                <a:gd name="connsiteX3" fmla="*/ 617691 w 665286"/>
                <a:gd name="connsiteY3" fmla="*/ 592351 h 2367433"/>
                <a:gd name="connsiteX4" fmla="*/ 618431 w 665286"/>
                <a:gd name="connsiteY4" fmla="*/ 661873 h 2367433"/>
                <a:gd name="connsiteX5" fmla="*/ 615875 w 665286"/>
                <a:gd name="connsiteY5" fmla="*/ 691456 h 2367433"/>
                <a:gd name="connsiteX6" fmla="*/ 605590 w 665286"/>
                <a:gd name="connsiteY6" fmla="*/ 817590 h 2367433"/>
                <a:gd name="connsiteX7" fmla="*/ 607605 w 665286"/>
                <a:gd name="connsiteY7" fmla="*/ 1138706 h 2367433"/>
                <a:gd name="connsiteX8" fmla="*/ 617691 w 665286"/>
                <a:gd name="connsiteY8" fmla="*/ 1407176 h 2367433"/>
                <a:gd name="connsiteX9" fmla="*/ 634165 w 665286"/>
                <a:gd name="connsiteY9" fmla="*/ 1650231 h 2367433"/>
                <a:gd name="connsiteX10" fmla="*/ 638602 w 665286"/>
                <a:gd name="connsiteY10" fmla="*/ 1846559 h 2367433"/>
                <a:gd name="connsiteX11" fmla="*/ 643644 w 665286"/>
                <a:gd name="connsiteY11" fmla="*/ 1983181 h 2367433"/>
                <a:gd name="connsiteX12" fmla="*/ 662067 w 665286"/>
                <a:gd name="connsiteY12" fmla="*/ 2193694 h 2367433"/>
                <a:gd name="connsiteX13" fmla="*/ 656351 w 665286"/>
                <a:gd name="connsiteY13" fmla="*/ 2265368 h 2367433"/>
                <a:gd name="connsiteX14" fmla="*/ 555902 w 665286"/>
                <a:gd name="connsiteY14" fmla="*/ 2361178 h 2367433"/>
                <a:gd name="connsiteX15" fmla="*/ 396824 w 665286"/>
                <a:gd name="connsiteY15" fmla="*/ 2348470 h 2367433"/>
                <a:gd name="connsiteX16" fmla="*/ 301617 w 665286"/>
                <a:gd name="connsiteY16" fmla="*/ 2312028 h 2367433"/>
                <a:gd name="connsiteX17" fmla="*/ 207018 w 665286"/>
                <a:gd name="connsiteY17" fmla="*/ 2253265 h 2367433"/>
                <a:gd name="connsiteX18" fmla="*/ 112889 w 665286"/>
                <a:gd name="connsiteY18" fmla="*/ 2150596 h 2367433"/>
                <a:gd name="connsiteX19" fmla="*/ 77187 w 665286"/>
                <a:gd name="connsiteY19" fmla="*/ 2082823 h 2367433"/>
                <a:gd name="connsiteX20" fmla="*/ 25483 w 665286"/>
                <a:gd name="connsiteY20" fmla="*/ 1852744 h 2367433"/>
                <a:gd name="connsiteX21" fmla="*/ 16540 w 665286"/>
                <a:gd name="connsiteY21" fmla="*/ 1557245 h 2367433"/>
                <a:gd name="connsiteX22" fmla="*/ 14658 w 665286"/>
                <a:gd name="connsiteY22" fmla="*/ 1497675 h 2367433"/>
                <a:gd name="connsiteX23" fmla="*/ -268 w 665286"/>
                <a:gd name="connsiteY23" fmla="*/ 1249509 h 2367433"/>
                <a:gd name="connsiteX24" fmla="*/ 1547 w 665286"/>
                <a:gd name="connsiteY24" fmla="*/ 1112887 h 2367433"/>
                <a:gd name="connsiteX25" fmla="*/ 12640 w 665286"/>
                <a:gd name="connsiteY25" fmla="*/ 984131 h 2367433"/>
                <a:gd name="connsiteX26" fmla="*/ 29516 w 665286"/>
                <a:gd name="connsiteY26" fmla="*/ 623952 h 2367433"/>
                <a:gd name="connsiteX27" fmla="*/ 29987 w 665286"/>
                <a:gd name="connsiteY27" fmla="*/ 384998 h 2367433"/>
                <a:gd name="connsiteX28" fmla="*/ 41215 w 665286"/>
                <a:gd name="connsiteY28" fmla="*/ 203933 h 2367433"/>
                <a:gd name="connsiteX29" fmla="*/ 63067 w 665286"/>
                <a:gd name="connsiteY29" fmla="*/ 26365 h 2367433"/>
                <a:gd name="connsiteX30" fmla="*/ 67842 w 665286"/>
                <a:gd name="connsiteY30" fmla="*/ 9959 h 2367433"/>
                <a:gd name="connsiteX31" fmla="*/ 104350 w 665286"/>
                <a:gd name="connsiteY31" fmla="*/ 13455 h 2367433"/>
                <a:gd name="connsiteX32" fmla="*/ 179922 w 665286"/>
                <a:gd name="connsiteY32" fmla="*/ 33626 h 2367433"/>
                <a:gd name="connsiteX33" fmla="*/ 226987 w 665286"/>
                <a:gd name="connsiteY33" fmla="*/ 70068 h 2367433"/>
                <a:gd name="connsiteX34" fmla="*/ 388756 w 665286"/>
                <a:gd name="connsiteY34" fmla="*/ 93331 h 2367433"/>
                <a:gd name="connsiteX35" fmla="*/ 589923 w 665286"/>
                <a:gd name="connsiteY35" fmla="*/ 63142 h 2367433"/>
                <a:gd name="connsiteX36" fmla="*/ 616615 w 665286"/>
                <a:gd name="connsiteY36" fmla="*/ 40619 h 2367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65286" h="2367433">
                  <a:moveTo>
                    <a:pt x="616615" y="40619"/>
                  </a:moveTo>
                  <a:cubicBezTo>
                    <a:pt x="614733" y="84456"/>
                    <a:pt x="611909" y="128361"/>
                    <a:pt x="611169" y="172265"/>
                  </a:cubicBezTo>
                  <a:cubicBezTo>
                    <a:pt x="610027" y="240240"/>
                    <a:pt x="609825" y="308080"/>
                    <a:pt x="615002" y="376123"/>
                  </a:cubicBezTo>
                  <a:cubicBezTo>
                    <a:pt x="620381" y="447997"/>
                    <a:pt x="624481" y="520141"/>
                    <a:pt x="617691" y="592351"/>
                  </a:cubicBezTo>
                  <a:cubicBezTo>
                    <a:pt x="614665" y="615447"/>
                    <a:pt x="614935" y="638851"/>
                    <a:pt x="618431" y="661873"/>
                  </a:cubicBezTo>
                  <a:cubicBezTo>
                    <a:pt x="619641" y="671803"/>
                    <a:pt x="618767" y="681875"/>
                    <a:pt x="615875" y="691456"/>
                  </a:cubicBezTo>
                  <a:cubicBezTo>
                    <a:pt x="606396" y="733075"/>
                    <a:pt x="605455" y="775298"/>
                    <a:pt x="605590" y="817590"/>
                  </a:cubicBezTo>
                  <a:cubicBezTo>
                    <a:pt x="605924" y="924628"/>
                    <a:pt x="604244" y="1031734"/>
                    <a:pt x="607605" y="1138706"/>
                  </a:cubicBezTo>
                  <a:cubicBezTo>
                    <a:pt x="610430" y="1228196"/>
                    <a:pt x="613186" y="1317753"/>
                    <a:pt x="617691" y="1407176"/>
                  </a:cubicBezTo>
                  <a:cubicBezTo>
                    <a:pt x="621725" y="1488262"/>
                    <a:pt x="626028" y="1569348"/>
                    <a:pt x="634165" y="1650231"/>
                  </a:cubicBezTo>
                  <a:cubicBezTo>
                    <a:pt x="640484" y="1715477"/>
                    <a:pt x="641963" y="1781098"/>
                    <a:pt x="638602" y="1846559"/>
                  </a:cubicBezTo>
                  <a:cubicBezTo>
                    <a:pt x="637392" y="1892144"/>
                    <a:pt x="639073" y="1937797"/>
                    <a:pt x="643644" y="1983181"/>
                  </a:cubicBezTo>
                  <a:cubicBezTo>
                    <a:pt x="649360" y="2053374"/>
                    <a:pt x="660184" y="2123165"/>
                    <a:pt x="662067" y="2193694"/>
                  </a:cubicBezTo>
                  <a:cubicBezTo>
                    <a:pt x="663613" y="2217764"/>
                    <a:pt x="661730" y="2241902"/>
                    <a:pt x="656351" y="2265368"/>
                  </a:cubicBezTo>
                  <a:cubicBezTo>
                    <a:pt x="642300" y="2317878"/>
                    <a:pt x="608144" y="2349546"/>
                    <a:pt x="555902" y="2361178"/>
                  </a:cubicBezTo>
                  <a:cubicBezTo>
                    <a:pt x="502719" y="2372204"/>
                    <a:pt x="447519" y="2367834"/>
                    <a:pt x="396824" y="2348470"/>
                  </a:cubicBezTo>
                  <a:cubicBezTo>
                    <a:pt x="364820" y="2337107"/>
                    <a:pt x="333219" y="2324534"/>
                    <a:pt x="301617" y="2312028"/>
                  </a:cubicBezTo>
                  <a:cubicBezTo>
                    <a:pt x="266655" y="2298581"/>
                    <a:pt x="234584" y="2278613"/>
                    <a:pt x="207018" y="2253265"/>
                  </a:cubicBezTo>
                  <a:cubicBezTo>
                    <a:pt x="173670" y="2220858"/>
                    <a:pt x="142270" y="2186634"/>
                    <a:pt x="112889" y="2150596"/>
                  </a:cubicBezTo>
                  <a:cubicBezTo>
                    <a:pt x="96482" y="2130695"/>
                    <a:pt x="84314" y="2107633"/>
                    <a:pt x="77187" y="2082823"/>
                  </a:cubicBezTo>
                  <a:cubicBezTo>
                    <a:pt x="53722" y="2007520"/>
                    <a:pt x="32878" y="1931409"/>
                    <a:pt x="25483" y="1852744"/>
                  </a:cubicBezTo>
                  <a:cubicBezTo>
                    <a:pt x="16204" y="1754513"/>
                    <a:pt x="9011" y="1656148"/>
                    <a:pt x="16540" y="1557245"/>
                  </a:cubicBezTo>
                  <a:cubicBezTo>
                    <a:pt x="18019" y="1537545"/>
                    <a:pt x="14859" y="1517576"/>
                    <a:pt x="14658" y="1497675"/>
                  </a:cubicBezTo>
                  <a:cubicBezTo>
                    <a:pt x="13515" y="1414706"/>
                    <a:pt x="8540" y="1331987"/>
                    <a:pt x="-268" y="1249509"/>
                  </a:cubicBezTo>
                  <a:cubicBezTo>
                    <a:pt x="-5042" y="1204125"/>
                    <a:pt x="-1882" y="1158473"/>
                    <a:pt x="1547" y="1112887"/>
                  </a:cubicBezTo>
                  <a:cubicBezTo>
                    <a:pt x="4707" y="1069924"/>
                    <a:pt x="7934" y="1026960"/>
                    <a:pt x="12640" y="984131"/>
                  </a:cubicBezTo>
                  <a:cubicBezTo>
                    <a:pt x="24541" y="864446"/>
                    <a:pt x="30189" y="744223"/>
                    <a:pt x="29516" y="623952"/>
                  </a:cubicBezTo>
                  <a:cubicBezTo>
                    <a:pt x="29516" y="544345"/>
                    <a:pt x="29114" y="464672"/>
                    <a:pt x="29987" y="384998"/>
                  </a:cubicBezTo>
                  <a:cubicBezTo>
                    <a:pt x="30593" y="324486"/>
                    <a:pt x="36105" y="263974"/>
                    <a:pt x="41215" y="203933"/>
                  </a:cubicBezTo>
                  <a:cubicBezTo>
                    <a:pt x="46325" y="143892"/>
                    <a:pt x="53789" y="85263"/>
                    <a:pt x="63067" y="26365"/>
                  </a:cubicBezTo>
                  <a:cubicBezTo>
                    <a:pt x="62932" y="20528"/>
                    <a:pt x="64546" y="14794"/>
                    <a:pt x="67842" y="9959"/>
                  </a:cubicBezTo>
                  <a:cubicBezTo>
                    <a:pt x="83978" y="30130"/>
                    <a:pt x="83978" y="30130"/>
                    <a:pt x="104350" y="13455"/>
                  </a:cubicBezTo>
                  <a:cubicBezTo>
                    <a:pt x="133060" y="-10346"/>
                    <a:pt x="166610" y="-3084"/>
                    <a:pt x="179922" y="33626"/>
                  </a:cubicBezTo>
                  <a:cubicBezTo>
                    <a:pt x="188865" y="58100"/>
                    <a:pt x="204395" y="65832"/>
                    <a:pt x="226987" y="70068"/>
                  </a:cubicBezTo>
                  <a:cubicBezTo>
                    <a:pt x="280775" y="80018"/>
                    <a:pt x="333421" y="96155"/>
                    <a:pt x="388756" y="93331"/>
                  </a:cubicBezTo>
                  <a:cubicBezTo>
                    <a:pt x="456730" y="89902"/>
                    <a:pt x="522621" y="71681"/>
                    <a:pt x="589923" y="63142"/>
                  </a:cubicBezTo>
                  <a:cubicBezTo>
                    <a:pt x="605186" y="61125"/>
                    <a:pt x="601891" y="40955"/>
                    <a:pt x="616615" y="40619"/>
                  </a:cubicBezTo>
                  <a:close/>
                </a:path>
              </a:pathLst>
            </a:custGeom>
            <a:solidFill>
              <a:srgbClr val="134D29"/>
            </a:solidFill>
            <a:ln w="6712" cap="flat">
              <a:noFill/>
              <a:prstDash val="solid"/>
              <a:miter/>
            </a:ln>
          </p:spPr>
          <p:txBody>
            <a:bodyPr rtlCol="0" anchor="ctr"/>
            <a:lstStyle/>
            <a:p>
              <a:endParaRPr lang="es-CO"/>
            </a:p>
          </p:txBody>
        </p:sp>
        <p:sp>
          <p:nvSpPr>
            <p:cNvPr id="1410" name="Freeform: Shape 1409">
              <a:extLst>
                <a:ext uri="{FF2B5EF4-FFF2-40B4-BE49-F238E27FC236}">
                  <a16:creationId xmlns:a16="http://schemas.microsoft.com/office/drawing/2014/main" id="{C5958217-B556-5A43-23F5-26CE6CDE031B}"/>
                </a:ext>
              </a:extLst>
            </p:cNvPr>
            <p:cNvSpPr/>
            <p:nvPr/>
          </p:nvSpPr>
          <p:spPr>
            <a:xfrm>
              <a:off x="6641788" y="2940401"/>
              <a:ext cx="1893988" cy="3561030"/>
            </a:xfrm>
            <a:custGeom>
              <a:avLst/>
              <a:gdLst>
                <a:gd name="connsiteX0" fmla="*/ 774638 w 1893988"/>
                <a:gd name="connsiteY0" fmla="*/ 3550448 h 3561030"/>
                <a:gd name="connsiteX1" fmla="*/ 769728 w 1893988"/>
                <a:gd name="connsiteY1" fmla="*/ 3550448 h 3561030"/>
                <a:gd name="connsiteX2" fmla="*/ 723673 w 1893988"/>
                <a:gd name="connsiteY2" fmla="*/ 3542381 h 3561030"/>
                <a:gd name="connsiteX3" fmla="*/ 691602 w 1893988"/>
                <a:gd name="connsiteY3" fmla="*/ 3542381 h 3561030"/>
                <a:gd name="connsiteX4" fmla="*/ 650253 w 1893988"/>
                <a:gd name="connsiteY4" fmla="*/ 3550247 h 3561030"/>
                <a:gd name="connsiteX5" fmla="*/ 630082 w 1893988"/>
                <a:gd name="connsiteY5" fmla="*/ 3550247 h 3561030"/>
                <a:gd name="connsiteX6" fmla="*/ 470466 w 1893988"/>
                <a:gd name="connsiteY6" fmla="*/ 3550247 h 3561030"/>
                <a:gd name="connsiteX7" fmla="*/ 461254 w 1893988"/>
                <a:gd name="connsiteY7" fmla="*/ 3550247 h 3561030"/>
                <a:gd name="connsiteX8" fmla="*/ 456278 w 1893988"/>
                <a:gd name="connsiteY8" fmla="*/ 3535321 h 3561030"/>
                <a:gd name="connsiteX9" fmla="*/ 451303 w 1893988"/>
                <a:gd name="connsiteY9" fmla="*/ 3530345 h 3561030"/>
                <a:gd name="connsiteX10" fmla="*/ 436310 w 1893988"/>
                <a:gd name="connsiteY10" fmla="*/ 3530345 h 3561030"/>
                <a:gd name="connsiteX11" fmla="*/ 431334 w 1893988"/>
                <a:gd name="connsiteY11" fmla="*/ 3535321 h 3561030"/>
                <a:gd name="connsiteX12" fmla="*/ 426359 w 1893988"/>
                <a:gd name="connsiteY12" fmla="*/ 3535321 h 3561030"/>
                <a:gd name="connsiteX13" fmla="*/ 421920 w 1893988"/>
                <a:gd name="connsiteY13" fmla="*/ 3535858 h 3561030"/>
                <a:gd name="connsiteX14" fmla="*/ 421384 w 1893988"/>
                <a:gd name="connsiteY14" fmla="*/ 3535321 h 3561030"/>
                <a:gd name="connsiteX15" fmla="*/ 411433 w 1893988"/>
                <a:gd name="connsiteY15" fmla="*/ 3530345 h 3561030"/>
                <a:gd name="connsiteX16" fmla="*/ 396507 w 1893988"/>
                <a:gd name="connsiteY16" fmla="*/ 3530345 h 3561030"/>
                <a:gd name="connsiteX17" fmla="*/ 391530 w 1893988"/>
                <a:gd name="connsiteY17" fmla="*/ 3530345 h 3561030"/>
                <a:gd name="connsiteX18" fmla="*/ 386555 w 1893988"/>
                <a:gd name="connsiteY18" fmla="*/ 3525370 h 3561030"/>
                <a:gd name="connsiteX19" fmla="*/ 376604 w 1893988"/>
                <a:gd name="connsiteY19" fmla="*/ 3525370 h 3561030"/>
                <a:gd name="connsiteX20" fmla="*/ 371561 w 1893988"/>
                <a:gd name="connsiteY20" fmla="*/ 3520394 h 3561030"/>
                <a:gd name="connsiteX21" fmla="*/ 356635 w 1893988"/>
                <a:gd name="connsiteY21" fmla="*/ 3520394 h 3561030"/>
                <a:gd name="connsiteX22" fmla="*/ 351660 w 1893988"/>
                <a:gd name="connsiteY22" fmla="*/ 3515419 h 3561030"/>
                <a:gd name="connsiteX23" fmla="*/ 341709 w 1893988"/>
                <a:gd name="connsiteY23" fmla="*/ 3505468 h 3561030"/>
                <a:gd name="connsiteX24" fmla="*/ 336734 w 1893988"/>
                <a:gd name="connsiteY24" fmla="*/ 3500492 h 3561030"/>
                <a:gd name="connsiteX25" fmla="*/ 326783 w 1893988"/>
                <a:gd name="connsiteY25" fmla="*/ 3495853 h 3561030"/>
                <a:gd name="connsiteX26" fmla="*/ 321808 w 1893988"/>
                <a:gd name="connsiteY26" fmla="*/ 3490878 h 3561030"/>
                <a:gd name="connsiteX27" fmla="*/ 296864 w 1893988"/>
                <a:gd name="connsiteY27" fmla="*/ 3490878 h 3561030"/>
                <a:gd name="connsiteX28" fmla="*/ 291888 w 1893988"/>
                <a:gd name="connsiteY28" fmla="*/ 3485903 h 3561030"/>
                <a:gd name="connsiteX29" fmla="*/ 281938 w 1893988"/>
                <a:gd name="connsiteY29" fmla="*/ 3470909 h 3561030"/>
                <a:gd name="connsiteX30" fmla="*/ 276962 w 1893988"/>
                <a:gd name="connsiteY30" fmla="*/ 3465934 h 3561030"/>
                <a:gd name="connsiteX31" fmla="*/ 262036 w 1893988"/>
                <a:gd name="connsiteY31" fmla="*/ 3451007 h 3561030"/>
                <a:gd name="connsiteX32" fmla="*/ 257059 w 1893988"/>
                <a:gd name="connsiteY32" fmla="*/ 3446032 h 3561030"/>
                <a:gd name="connsiteX33" fmla="*/ 232115 w 1893988"/>
                <a:gd name="connsiteY33" fmla="*/ 3436081 h 3561030"/>
                <a:gd name="connsiteX34" fmla="*/ 227140 w 1893988"/>
                <a:gd name="connsiteY34" fmla="*/ 3431106 h 3561030"/>
                <a:gd name="connsiteX35" fmla="*/ 212214 w 1893988"/>
                <a:gd name="connsiteY35" fmla="*/ 3406162 h 3561030"/>
                <a:gd name="connsiteX36" fmla="*/ 207239 w 1893988"/>
                <a:gd name="connsiteY36" fmla="*/ 3401186 h 3561030"/>
                <a:gd name="connsiteX37" fmla="*/ 172344 w 1893988"/>
                <a:gd name="connsiteY37" fmla="*/ 3376309 h 3561030"/>
                <a:gd name="connsiteX38" fmla="*/ 167368 w 1893988"/>
                <a:gd name="connsiteY38" fmla="*/ 3371334 h 3561030"/>
                <a:gd name="connsiteX39" fmla="*/ 152442 w 1893988"/>
                <a:gd name="connsiteY39" fmla="*/ 3336439 h 3561030"/>
                <a:gd name="connsiteX40" fmla="*/ 147467 w 1893988"/>
                <a:gd name="connsiteY40" fmla="*/ 3331463 h 3561030"/>
                <a:gd name="connsiteX41" fmla="*/ 142492 w 1893988"/>
                <a:gd name="connsiteY41" fmla="*/ 3326488 h 3561030"/>
                <a:gd name="connsiteX42" fmla="*/ 137516 w 1893988"/>
                <a:gd name="connsiteY42" fmla="*/ 3321512 h 3561030"/>
                <a:gd name="connsiteX43" fmla="*/ 127566 w 1893988"/>
                <a:gd name="connsiteY43" fmla="*/ 3316537 h 3561030"/>
                <a:gd name="connsiteX44" fmla="*/ 122589 w 1893988"/>
                <a:gd name="connsiteY44" fmla="*/ 3311561 h 3561030"/>
                <a:gd name="connsiteX45" fmla="*/ 117613 w 1893988"/>
                <a:gd name="connsiteY45" fmla="*/ 3306586 h 3561030"/>
                <a:gd name="connsiteX46" fmla="*/ 97443 w 1893988"/>
                <a:gd name="connsiteY46" fmla="*/ 3256764 h 3561030"/>
                <a:gd name="connsiteX47" fmla="*/ 92467 w 1893988"/>
                <a:gd name="connsiteY47" fmla="*/ 3251789 h 3561030"/>
                <a:gd name="connsiteX48" fmla="*/ 87492 w 1893988"/>
                <a:gd name="connsiteY48" fmla="*/ 3246814 h 3561030"/>
                <a:gd name="connsiteX49" fmla="*/ 77541 w 1893988"/>
                <a:gd name="connsiteY49" fmla="*/ 3211919 h 3561030"/>
                <a:gd name="connsiteX50" fmla="*/ 72566 w 1893988"/>
                <a:gd name="connsiteY50" fmla="*/ 3206944 h 3561030"/>
                <a:gd name="connsiteX51" fmla="*/ 72566 w 1893988"/>
                <a:gd name="connsiteY51" fmla="*/ 3192018 h 3561030"/>
                <a:gd name="connsiteX52" fmla="*/ 67591 w 1893988"/>
                <a:gd name="connsiteY52" fmla="*/ 3187041 h 3561030"/>
                <a:gd name="connsiteX53" fmla="*/ 62615 w 1893988"/>
                <a:gd name="connsiteY53" fmla="*/ 3177091 h 3561030"/>
                <a:gd name="connsiteX54" fmla="*/ 57640 w 1893988"/>
                <a:gd name="connsiteY54" fmla="*/ 3172115 h 3561030"/>
                <a:gd name="connsiteX55" fmla="*/ 52665 w 1893988"/>
                <a:gd name="connsiteY55" fmla="*/ 3167140 h 3561030"/>
                <a:gd name="connsiteX56" fmla="*/ 42714 w 1893988"/>
                <a:gd name="connsiteY56" fmla="*/ 3132581 h 3561030"/>
                <a:gd name="connsiteX57" fmla="*/ 32696 w 1893988"/>
                <a:gd name="connsiteY57" fmla="*/ 3087399 h 3561030"/>
                <a:gd name="connsiteX58" fmla="*/ 27721 w 1893988"/>
                <a:gd name="connsiteY58" fmla="*/ 3082424 h 3561030"/>
                <a:gd name="connsiteX59" fmla="*/ 22745 w 1893988"/>
                <a:gd name="connsiteY59" fmla="*/ 3077448 h 3561030"/>
                <a:gd name="connsiteX60" fmla="*/ 22745 w 1893988"/>
                <a:gd name="connsiteY60" fmla="*/ 3045310 h 3561030"/>
                <a:gd name="connsiteX61" fmla="*/ 15349 w 1893988"/>
                <a:gd name="connsiteY61" fmla="*/ 3002144 h 3561030"/>
                <a:gd name="connsiteX62" fmla="*/ 12795 w 1893988"/>
                <a:gd name="connsiteY62" fmla="*/ 2977872 h 3561030"/>
                <a:gd name="connsiteX63" fmla="*/ 17770 w 1893988"/>
                <a:gd name="connsiteY63" fmla="*/ 2972830 h 3561030"/>
                <a:gd name="connsiteX64" fmla="*/ 12795 w 1893988"/>
                <a:gd name="connsiteY64" fmla="*/ 2938002 h 3561030"/>
                <a:gd name="connsiteX65" fmla="*/ 7819 w 1893988"/>
                <a:gd name="connsiteY65" fmla="*/ 2933027 h 3561030"/>
                <a:gd name="connsiteX66" fmla="*/ 7819 w 1893988"/>
                <a:gd name="connsiteY66" fmla="*/ 2912856 h 3561030"/>
                <a:gd name="connsiteX67" fmla="*/ 12795 w 1893988"/>
                <a:gd name="connsiteY67" fmla="*/ 2907881 h 3561030"/>
                <a:gd name="connsiteX68" fmla="*/ 8625 w 1893988"/>
                <a:gd name="connsiteY68" fmla="*/ 2861623 h 3561030"/>
                <a:gd name="connsiteX69" fmla="*/ 9702 w 1893988"/>
                <a:gd name="connsiteY69" fmla="*/ 2844680 h 3561030"/>
                <a:gd name="connsiteX70" fmla="*/ 12795 w 1893988"/>
                <a:gd name="connsiteY70" fmla="*/ 2793379 h 3561030"/>
                <a:gd name="connsiteX71" fmla="*/ 7819 w 1893988"/>
                <a:gd name="connsiteY71" fmla="*/ 2788404 h 3561030"/>
                <a:gd name="connsiteX72" fmla="*/ 7819 w 1893988"/>
                <a:gd name="connsiteY72" fmla="*/ 2778386 h 3561030"/>
                <a:gd name="connsiteX73" fmla="*/ 12795 w 1893988"/>
                <a:gd name="connsiteY73" fmla="*/ 2773411 h 3561030"/>
                <a:gd name="connsiteX74" fmla="*/ 17770 w 1893988"/>
                <a:gd name="connsiteY74" fmla="*/ 2728632 h 3561030"/>
                <a:gd name="connsiteX75" fmla="*/ 12795 w 1893988"/>
                <a:gd name="connsiteY75" fmla="*/ 2723589 h 3561030"/>
                <a:gd name="connsiteX76" fmla="*/ 12795 w 1893988"/>
                <a:gd name="connsiteY76" fmla="*/ 2713638 h 3561030"/>
                <a:gd name="connsiteX77" fmla="*/ 17770 w 1893988"/>
                <a:gd name="connsiteY77" fmla="*/ 2708663 h 3561030"/>
                <a:gd name="connsiteX78" fmla="*/ 8156 w 1893988"/>
                <a:gd name="connsiteY78" fmla="*/ 2676726 h 3561030"/>
                <a:gd name="connsiteX79" fmla="*/ 6742 w 1893988"/>
                <a:gd name="connsiteY79" fmla="*/ 2628182 h 3561030"/>
                <a:gd name="connsiteX80" fmla="*/ 17770 w 1893988"/>
                <a:gd name="connsiteY80" fmla="*/ 2599069 h 3561030"/>
                <a:gd name="connsiteX81" fmla="*/ 27182 w 1893988"/>
                <a:gd name="connsiteY81" fmla="*/ 2637259 h 3561030"/>
                <a:gd name="connsiteX82" fmla="*/ 37806 w 1893988"/>
                <a:gd name="connsiteY82" fmla="*/ 2662875 h 3561030"/>
                <a:gd name="connsiteX83" fmla="*/ 115396 w 1893988"/>
                <a:gd name="connsiteY83" fmla="*/ 2678071 h 3561030"/>
                <a:gd name="connsiteX84" fmla="*/ 156947 w 1893988"/>
                <a:gd name="connsiteY84" fmla="*/ 2684324 h 3561030"/>
                <a:gd name="connsiteX85" fmla="*/ 187337 w 1893988"/>
                <a:gd name="connsiteY85" fmla="*/ 2719084 h 3561030"/>
                <a:gd name="connsiteX86" fmla="*/ 205894 w 1893988"/>
                <a:gd name="connsiteY86" fmla="*/ 2832914 h 3561030"/>
                <a:gd name="connsiteX87" fmla="*/ 214231 w 1893988"/>
                <a:gd name="connsiteY87" fmla="*/ 2901628 h 3561030"/>
                <a:gd name="connsiteX88" fmla="*/ 251345 w 1893988"/>
                <a:gd name="connsiteY88" fmla="*/ 3016802 h 3561030"/>
                <a:gd name="connsiteX89" fmla="*/ 361880 w 1893988"/>
                <a:gd name="connsiteY89" fmla="*/ 3198337 h 3561030"/>
                <a:gd name="connsiteX90" fmla="*/ 572730 w 1893988"/>
                <a:gd name="connsiteY90" fmla="*/ 3364879 h 3561030"/>
                <a:gd name="connsiteX91" fmla="*/ 731068 w 1893988"/>
                <a:gd name="connsiteY91" fmla="*/ 3411944 h 3561030"/>
                <a:gd name="connsiteX92" fmla="*/ 901645 w 1893988"/>
                <a:gd name="connsiteY92" fmla="*/ 3395538 h 3561030"/>
                <a:gd name="connsiteX93" fmla="*/ 991270 w 1893988"/>
                <a:gd name="connsiteY93" fmla="*/ 3353248 h 3561030"/>
                <a:gd name="connsiteX94" fmla="*/ 1064152 w 1893988"/>
                <a:gd name="connsiteY94" fmla="*/ 3321983 h 3561030"/>
                <a:gd name="connsiteX95" fmla="*/ 1167426 w 1893988"/>
                <a:gd name="connsiteY95" fmla="*/ 3279692 h 3561030"/>
                <a:gd name="connsiteX96" fmla="*/ 1223434 w 1893988"/>
                <a:gd name="connsiteY96" fmla="*/ 3239351 h 3561030"/>
                <a:gd name="connsiteX97" fmla="*/ 1348356 w 1893988"/>
                <a:gd name="connsiteY97" fmla="*/ 3036771 h 3561030"/>
                <a:gd name="connsiteX98" fmla="*/ 1386008 w 1893988"/>
                <a:gd name="connsiteY98" fmla="*/ 2980562 h 3561030"/>
                <a:gd name="connsiteX99" fmla="*/ 1453244 w 1893988"/>
                <a:gd name="connsiteY99" fmla="*/ 2845419 h 3561030"/>
                <a:gd name="connsiteX100" fmla="*/ 1462454 w 1893988"/>
                <a:gd name="connsiteY100" fmla="*/ 2699787 h 3561030"/>
                <a:gd name="connsiteX101" fmla="*/ 1490560 w 1893988"/>
                <a:gd name="connsiteY101" fmla="*/ 2514285 h 3561030"/>
                <a:gd name="connsiteX102" fmla="*/ 1506695 w 1893988"/>
                <a:gd name="connsiteY102" fmla="*/ 2396893 h 3561030"/>
                <a:gd name="connsiteX103" fmla="*/ 1535338 w 1893988"/>
                <a:gd name="connsiteY103" fmla="*/ 2216500 h 3561030"/>
                <a:gd name="connsiteX104" fmla="*/ 1575679 w 1893988"/>
                <a:gd name="connsiteY104" fmla="*/ 1990388 h 3561030"/>
                <a:gd name="connsiteX105" fmla="*/ 1596253 w 1893988"/>
                <a:gd name="connsiteY105" fmla="*/ 1858607 h 3561030"/>
                <a:gd name="connsiteX106" fmla="*/ 1596590 w 1893988"/>
                <a:gd name="connsiteY106" fmla="*/ 1846236 h 3561030"/>
                <a:gd name="connsiteX107" fmla="*/ 1605396 w 1893988"/>
                <a:gd name="connsiteY107" fmla="*/ 1708000 h 3561030"/>
                <a:gd name="connsiteX108" fmla="*/ 1602640 w 1893988"/>
                <a:gd name="connsiteY108" fmla="*/ 1541794 h 3561030"/>
                <a:gd name="connsiteX109" fmla="*/ 1601565 w 1893988"/>
                <a:gd name="connsiteY109" fmla="*/ 1487132 h 3561030"/>
                <a:gd name="connsiteX110" fmla="*/ 1565997 w 1893988"/>
                <a:gd name="connsiteY110" fmla="*/ 1372832 h 3561030"/>
                <a:gd name="connsiteX111" fmla="*/ 1537220 w 1893988"/>
                <a:gd name="connsiteY111" fmla="*/ 1342038 h 3561030"/>
                <a:gd name="connsiteX112" fmla="*/ 1531103 w 1893988"/>
                <a:gd name="connsiteY112" fmla="*/ 1313463 h 3561030"/>
                <a:gd name="connsiteX113" fmla="*/ 1557189 w 1893988"/>
                <a:gd name="connsiteY113" fmla="*/ 1243807 h 3561030"/>
                <a:gd name="connsiteX114" fmla="*/ 1560820 w 1893988"/>
                <a:gd name="connsiteY114" fmla="*/ 1176572 h 3561030"/>
                <a:gd name="connsiteX115" fmla="*/ 1560080 w 1893988"/>
                <a:gd name="connsiteY115" fmla="*/ 1102142 h 3561030"/>
                <a:gd name="connsiteX116" fmla="*/ 1577090 w 1893988"/>
                <a:gd name="connsiteY116" fmla="*/ 964915 h 3561030"/>
                <a:gd name="connsiteX117" fmla="*/ 1558533 w 1893988"/>
                <a:gd name="connsiteY117" fmla="*/ 915296 h 3561030"/>
                <a:gd name="connsiteX118" fmla="*/ 1546700 w 1893988"/>
                <a:gd name="connsiteY118" fmla="*/ 884166 h 3561030"/>
                <a:gd name="connsiteX119" fmla="*/ 1546700 w 1893988"/>
                <a:gd name="connsiteY119" fmla="*/ 851825 h 3561030"/>
                <a:gd name="connsiteX120" fmla="*/ 1550600 w 1893988"/>
                <a:gd name="connsiteY120" fmla="*/ 835285 h 3561030"/>
                <a:gd name="connsiteX121" fmla="*/ 1558466 w 1893988"/>
                <a:gd name="connsiteY121" fmla="*/ 779413 h 3561030"/>
                <a:gd name="connsiteX122" fmla="*/ 1542330 w 1893988"/>
                <a:gd name="connsiteY122" fmla="*/ 662222 h 3561030"/>
                <a:gd name="connsiteX123" fmla="*/ 1564384 w 1893988"/>
                <a:gd name="connsiteY123" fmla="*/ 550746 h 3561030"/>
                <a:gd name="connsiteX124" fmla="*/ 1576889 w 1893988"/>
                <a:gd name="connsiteY124" fmla="*/ 480283 h 3561030"/>
                <a:gd name="connsiteX125" fmla="*/ 1555777 w 1893988"/>
                <a:gd name="connsiteY125" fmla="*/ 424074 h 3561030"/>
                <a:gd name="connsiteX126" fmla="*/ 1549054 w 1893988"/>
                <a:gd name="connsiteY126" fmla="*/ 402290 h 3561030"/>
                <a:gd name="connsiteX127" fmla="*/ 1581260 w 1893988"/>
                <a:gd name="connsiteY127" fmla="*/ 272997 h 3561030"/>
                <a:gd name="connsiteX128" fmla="*/ 1596925 w 1893988"/>
                <a:gd name="connsiteY128" fmla="*/ 155537 h 3561030"/>
                <a:gd name="connsiteX129" fmla="*/ 1523571 w 1893988"/>
                <a:gd name="connsiteY129" fmla="*/ 83662 h 3561030"/>
                <a:gd name="connsiteX130" fmla="*/ 1511132 w 1893988"/>
                <a:gd name="connsiteY130" fmla="*/ 83662 h 3561030"/>
                <a:gd name="connsiteX131" fmla="*/ 1489550 w 1893988"/>
                <a:gd name="connsiteY131" fmla="*/ 78081 h 3561030"/>
                <a:gd name="connsiteX132" fmla="*/ 1505755 w 1893988"/>
                <a:gd name="connsiteY132" fmla="*/ 61273 h 3561030"/>
                <a:gd name="connsiteX133" fmla="*/ 1570300 w 1893988"/>
                <a:gd name="connsiteY133" fmla="*/ 29739 h 3561030"/>
                <a:gd name="connsiteX134" fmla="*/ 1623751 w 1893988"/>
                <a:gd name="connsiteY134" fmla="*/ 2845 h 3561030"/>
                <a:gd name="connsiteX135" fmla="*/ 1645603 w 1893988"/>
                <a:gd name="connsiteY135" fmla="*/ 14679 h 3561030"/>
                <a:gd name="connsiteX136" fmla="*/ 1670414 w 1893988"/>
                <a:gd name="connsiteY136" fmla="*/ 175640 h 3561030"/>
                <a:gd name="connsiteX137" fmla="*/ 1679288 w 1893988"/>
                <a:gd name="connsiteY137" fmla="*/ 244220 h 3561030"/>
                <a:gd name="connsiteX138" fmla="*/ 1698720 w 1893988"/>
                <a:gd name="connsiteY138" fmla="*/ 333240 h 3561030"/>
                <a:gd name="connsiteX139" fmla="*/ 1700670 w 1893988"/>
                <a:gd name="connsiteY139" fmla="*/ 345409 h 3561030"/>
                <a:gd name="connsiteX140" fmla="*/ 1706586 w 1893988"/>
                <a:gd name="connsiteY140" fmla="*/ 481628 h 3561030"/>
                <a:gd name="connsiteX141" fmla="*/ 1714319 w 1893988"/>
                <a:gd name="connsiteY141" fmla="*/ 587591 h 3561030"/>
                <a:gd name="connsiteX142" fmla="*/ 1721512 w 1893988"/>
                <a:gd name="connsiteY142" fmla="*/ 656440 h 3561030"/>
                <a:gd name="connsiteX143" fmla="*/ 1726689 w 1893988"/>
                <a:gd name="connsiteY143" fmla="*/ 782775 h 3561030"/>
                <a:gd name="connsiteX144" fmla="*/ 1740136 w 1893988"/>
                <a:gd name="connsiteY144" fmla="*/ 890351 h 3561030"/>
                <a:gd name="connsiteX145" fmla="*/ 1790495 w 1893988"/>
                <a:gd name="connsiteY145" fmla="*/ 948779 h 3561030"/>
                <a:gd name="connsiteX146" fmla="*/ 1862169 w 1893988"/>
                <a:gd name="connsiteY146" fmla="*/ 925919 h 3561030"/>
                <a:gd name="connsiteX147" fmla="*/ 1875616 w 1893988"/>
                <a:gd name="connsiteY147" fmla="*/ 905076 h 3561030"/>
                <a:gd name="connsiteX148" fmla="*/ 1876624 w 1893988"/>
                <a:gd name="connsiteY148" fmla="*/ 918052 h 3561030"/>
                <a:gd name="connsiteX149" fmla="*/ 1876018 w 1893988"/>
                <a:gd name="connsiteY149" fmla="*/ 973387 h 3561030"/>
                <a:gd name="connsiteX150" fmla="*/ 1872993 w 1893988"/>
                <a:gd name="connsiteY150" fmla="*/ 986834 h 3561030"/>
                <a:gd name="connsiteX151" fmla="*/ 1885298 w 1893988"/>
                <a:gd name="connsiteY151" fmla="*/ 1031613 h 3561030"/>
                <a:gd name="connsiteX152" fmla="*/ 1884288 w 1893988"/>
                <a:gd name="connsiteY152" fmla="*/ 1064087 h 3561030"/>
                <a:gd name="connsiteX153" fmla="*/ 1879246 w 1893988"/>
                <a:gd name="connsiteY153" fmla="*/ 1098512 h 3561030"/>
                <a:gd name="connsiteX154" fmla="*/ 1874876 w 1893988"/>
                <a:gd name="connsiteY154" fmla="*/ 1130785 h 3561030"/>
                <a:gd name="connsiteX155" fmla="*/ 1875212 w 1893988"/>
                <a:gd name="connsiteY155" fmla="*/ 1159225 h 3561030"/>
                <a:gd name="connsiteX156" fmla="*/ 1873397 w 1893988"/>
                <a:gd name="connsiteY156" fmla="*/ 1174555 h 3561030"/>
                <a:gd name="connsiteX157" fmla="*/ 1871380 w 1893988"/>
                <a:gd name="connsiteY157" fmla="*/ 1205013 h 3561030"/>
                <a:gd name="connsiteX158" fmla="*/ 1869295 w 1893988"/>
                <a:gd name="connsiteY158" fmla="*/ 1218930 h 3561030"/>
                <a:gd name="connsiteX159" fmla="*/ 1865531 w 1893988"/>
                <a:gd name="connsiteY159" fmla="*/ 1249320 h 3561030"/>
                <a:gd name="connsiteX160" fmla="*/ 1863042 w 1893988"/>
                <a:gd name="connsiteY160" fmla="*/ 1269491 h 3561030"/>
                <a:gd name="connsiteX161" fmla="*/ 1859546 w 1893988"/>
                <a:gd name="connsiteY161" fmla="*/ 1298738 h 3561030"/>
                <a:gd name="connsiteX162" fmla="*/ 1856655 w 1893988"/>
                <a:gd name="connsiteY162" fmla="*/ 1324489 h 3561030"/>
                <a:gd name="connsiteX163" fmla="*/ 1855780 w 1893988"/>
                <a:gd name="connsiteY163" fmla="*/ 1354207 h 3561030"/>
                <a:gd name="connsiteX164" fmla="*/ 1852890 w 1893988"/>
                <a:gd name="connsiteY164" fmla="*/ 1374378 h 3561030"/>
                <a:gd name="connsiteX165" fmla="*/ 1849932 w 1893988"/>
                <a:gd name="connsiteY165" fmla="*/ 1403424 h 3561030"/>
                <a:gd name="connsiteX166" fmla="*/ 1848587 w 1893988"/>
                <a:gd name="connsiteY166" fmla="*/ 1423594 h 3561030"/>
                <a:gd name="connsiteX167" fmla="*/ 1844149 w 1893988"/>
                <a:gd name="connsiteY167" fmla="*/ 1446589 h 3561030"/>
                <a:gd name="connsiteX168" fmla="*/ 1841056 w 1893988"/>
                <a:gd name="connsiteY168" fmla="*/ 1470188 h 3561030"/>
                <a:gd name="connsiteX169" fmla="*/ 1839443 w 1893988"/>
                <a:gd name="connsiteY169" fmla="*/ 1491838 h 3561030"/>
                <a:gd name="connsiteX170" fmla="*/ 1837695 w 1893988"/>
                <a:gd name="connsiteY170" fmla="*/ 1509050 h 3561030"/>
                <a:gd name="connsiteX171" fmla="*/ 1834939 w 1893988"/>
                <a:gd name="connsiteY171" fmla="*/ 1532112 h 3561030"/>
                <a:gd name="connsiteX172" fmla="*/ 1832181 w 1893988"/>
                <a:gd name="connsiteY172" fmla="*/ 1549257 h 3561030"/>
                <a:gd name="connsiteX173" fmla="*/ 1830232 w 1893988"/>
                <a:gd name="connsiteY173" fmla="*/ 1572521 h 3561030"/>
                <a:gd name="connsiteX174" fmla="*/ 1826601 w 1893988"/>
                <a:gd name="connsiteY174" fmla="*/ 1594036 h 3561030"/>
                <a:gd name="connsiteX175" fmla="*/ 1821222 w 1893988"/>
                <a:gd name="connsiteY175" fmla="*/ 1606676 h 3561030"/>
                <a:gd name="connsiteX176" fmla="*/ 1817322 w 1893988"/>
                <a:gd name="connsiteY176" fmla="*/ 1633570 h 3561030"/>
                <a:gd name="connsiteX177" fmla="*/ 1820214 w 1893988"/>
                <a:gd name="connsiteY177" fmla="*/ 1641975 h 3561030"/>
                <a:gd name="connsiteX178" fmla="*/ 1825726 w 1893988"/>
                <a:gd name="connsiteY178" fmla="*/ 1657640 h 3561030"/>
                <a:gd name="connsiteX179" fmla="*/ 1812279 w 1893988"/>
                <a:gd name="connsiteY179" fmla="*/ 1664364 h 3561030"/>
                <a:gd name="connsiteX180" fmla="*/ 1737245 w 1893988"/>
                <a:gd name="connsiteY180" fmla="*/ 1729179 h 3561030"/>
                <a:gd name="connsiteX181" fmla="*/ 1633165 w 1893988"/>
                <a:gd name="connsiteY181" fmla="*/ 2114235 h 3561030"/>
                <a:gd name="connsiteX182" fmla="*/ 1589395 w 1893988"/>
                <a:gd name="connsiteY182" fmla="*/ 2341491 h 3561030"/>
                <a:gd name="connsiteX183" fmla="*/ 1534867 w 1893988"/>
                <a:gd name="connsiteY183" fmla="*/ 2682844 h 3561030"/>
                <a:gd name="connsiteX184" fmla="*/ 1523168 w 1893988"/>
                <a:gd name="connsiteY184" fmla="*/ 2853891 h 3561030"/>
                <a:gd name="connsiteX185" fmla="*/ 1470456 w 1893988"/>
                <a:gd name="connsiteY185" fmla="*/ 3083903 h 3561030"/>
                <a:gd name="connsiteX186" fmla="*/ 1315815 w 1893988"/>
                <a:gd name="connsiteY186" fmla="*/ 3297913 h 3561030"/>
                <a:gd name="connsiteX187" fmla="*/ 1087215 w 1893988"/>
                <a:gd name="connsiteY187" fmla="*/ 3435678 h 3561030"/>
                <a:gd name="connsiteX188" fmla="*/ 1050503 w 1893988"/>
                <a:gd name="connsiteY188" fmla="*/ 3541641 h 3561030"/>
                <a:gd name="connsiteX189" fmla="*/ 1054000 w 1893988"/>
                <a:gd name="connsiteY189" fmla="*/ 3560332 h 3561030"/>
                <a:gd name="connsiteX190" fmla="*/ 1038604 w 1893988"/>
                <a:gd name="connsiteY190" fmla="*/ 3553205 h 3561030"/>
                <a:gd name="connsiteX191" fmla="*/ 1000817 w 1893988"/>
                <a:gd name="connsiteY191" fmla="*/ 3546482 h 3561030"/>
                <a:gd name="connsiteX192" fmla="*/ 929212 w 1893988"/>
                <a:gd name="connsiteY192" fmla="*/ 3559929 h 3561030"/>
                <a:gd name="connsiteX193" fmla="*/ 909915 w 1893988"/>
                <a:gd name="connsiteY193" fmla="*/ 3556769 h 3561030"/>
                <a:gd name="connsiteX194" fmla="*/ 856867 w 1893988"/>
                <a:gd name="connsiteY194" fmla="*/ 3558248 h 3561030"/>
                <a:gd name="connsiteX195" fmla="*/ 849672 w 1893988"/>
                <a:gd name="connsiteY195" fmla="*/ 3559862 h 3561030"/>
                <a:gd name="connsiteX196" fmla="*/ 834612 w 1893988"/>
                <a:gd name="connsiteY196" fmla="*/ 3559257 h 3561030"/>
                <a:gd name="connsiteX197" fmla="*/ 819820 w 1893988"/>
                <a:gd name="connsiteY197" fmla="*/ 3554886 h 3561030"/>
                <a:gd name="connsiteX198" fmla="*/ 819820 w 1893988"/>
                <a:gd name="connsiteY198" fmla="*/ 3554886 h 3561030"/>
                <a:gd name="connsiteX199" fmla="*/ 774638 w 1893988"/>
                <a:gd name="connsiteY199" fmla="*/ 3550448 h 3561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1893988" h="3561030">
                  <a:moveTo>
                    <a:pt x="774638" y="3550448"/>
                  </a:moveTo>
                  <a:lnTo>
                    <a:pt x="769728" y="3550448"/>
                  </a:lnTo>
                  <a:cubicBezTo>
                    <a:pt x="756685" y="3534716"/>
                    <a:pt x="740549" y="3533303"/>
                    <a:pt x="723673" y="3542381"/>
                  </a:cubicBezTo>
                  <a:cubicBezTo>
                    <a:pt x="713924" y="3548633"/>
                    <a:pt x="701351" y="3548633"/>
                    <a:pt x="691602" y="3542381"/>
                  </a:cubicBezTo>
                  <a:cubicBezTo>
                    <a:pt x="676003" y="3533237"/>
                    <a:pt x="661884" y="3536397"/>
                    <a:pt x="650253" y="3550247"/>
                  </a:cubicBezTo>
                  <a:lnTo>
                    <a:pt x="630082" y="3550247"/>
                  </a:lnTo>
                  <a:cubicBezTo>
                    <a:pt x="576831" y="3552600"/>
                    <a:pt x="523648" y="3549238"/>
                    <a:pt x="470466" y="3550247"/>
                  </a:cubicBezTo>
                  <a:lnTo>
                    <a:pt x="461254" y="3550247"/>
                  </a:lnTo>
                  <a:cubicBezTo>
                    <a:pt x="461254" y="3544801"/>
                    <a:pt x="462127" y="3538884"/>
                    <a:pt x="456278" y="3535321"/>
                  </a:cubicBezTo>
                  <a:cubicBezTo>
                    <a:pt x="454799" y="3533438"/>
                    <a:pt x="452782" y="3532161"/>
                    <a:pt x="451303" y="3530345"/>
                  </a:cubicBezTo>
                  <a:lnTo>
                    <a:pt x="436310" y="3530345"/>
                  </a:lnTo>
                  <a:cubicBezTo>
                    <a:pt x="434831" y="3532161"/>
                    <a:pt x="432813" y="3533438"/>
                    <a:pt x="431334" y="3535321"/>
                  </a:cubicBezTo>
                  <a:lnTo>
                    <a:pt x="426359" y="3535321"/>
                  </a:lnTo>
                  <a:cubicBezTo>
                    <a:pt x="425282" y="3536665"/>
                    <a:pt x="423266" y="3536934"/>
                    <a:pt x="421920" y="3535858"/>
                  </a:cubicBezTo>
                  <a:cubicBezTo>
                    <a:pt x="421720" y="3535724"/>
                    <a:pt x="421518" y="3535522"/>
                    <a:pt x="421384" y="3535321"/>
                  </a:cubicBezTo>
                  <a:cubicBezTo>
                    <a:pt x="419299" y="3531891"/>
                    <a:pt x="415399" y="3529941"/>
                    <a:pt x="411433" y="3530345"/>
                  </a:cubicBezTo>
                  <a:cubicBezTo>
                    <a:pt x="407129" y="3526647"/>
                    <a:pt x="400809" y="3526647"/>
                    <a:pt x="396507" y="3530345"/>
                  </a:cubicBezTo>
                  <a:lnTo>
                    <a:pt x="391530" y="3530345"/>
                  </a:lnTo>
                  <a:cubicBezTo>
                    <a:pt x="390051" y="3528462"/>
                    <a:pt x="388035" y="3527185"/>
                    <a:pt x="386555" y="3525370"/>
                  </a:cubicBezTo>
                  <a:lnTo>
                    <a:pt x="376604" y="3525370"/>
                  </a:lnTo>
                  <a:cubicBezTo>
                    <a:pt x="375125" y="3523487"/>
                    <a:pt x="373108" y="3522210"/>
                    <a:pt x="371561" y="3520394"/>
                  </a:cubicBezTo>
                  <a:lnTo>
                    <a:pt x="356635" y="3520394"/>
                  </a:lnTo>
                  <a:cubicBezTo>
                    <a:pt x="355224" y="3518512"/>
                    <a:pt x="353206" y="3517235"/>
                    <a:pt x="351660" y="3515419"/>
                  </a:cubicBezTo>
                  <a:cubicBezTo>
                    <a:pt x="347088" y="3513671"/>
                    <a:pt x="343457" y="3510040"/>
                    <a:pt x="341709" y="3505468"/>
                  </a:cubicBezTo>
                  <a:cubicBezTo>
                    <a:pt x="340028" y="3503854"/>
                    <a:pt x="338347" y="3502173"/>
                    <a:pt x="336734" y="3500492"/>
                  </a:cubicBezTo>
                  <a:lnTo>
                    <a:pt x="326783" y="3495853"/>
                  </a:lnTo>
                  <a:cubicBezTo>
                    <a:pt x="325304" y="3493971"/>
                    <a:pt x="323287" y="3492626"/>
                    <a:pt x="321808" y="3490878"/>
                  </a:cubicBezTo>
                  <a:lnTo>
                    <a:pt x="296864" y="3490878"/>
                  </a:lnTo>
                  <a:cubicBezTo>
                    <a:pt x="295317" y="3489063"/>
                    <a:pt x="293704" y="3487449"/>
                    <a:pt x="291888" y="3485903"/>
                  </a:cubicBezTo>
                  <a:lnTo>
                    <a:pt x="281938" y="3470909"/>
                  </a:lnTo>
                  <a:cubicBezTo>
                    <a:pt x="280122" y="3469430"/>
                    <a:pt x="278845" y="3467413"/>
                    <a:pt x="276962" y="3465934"/>
                  </a:cubicBezTo>
                  <a:cubicBezTo>
                    <a:pt x="273868" y="3459344"/>
                    <a:pt x="268625" y="3454101"/>
                    <a:pt x="262036" y="3451007"/>
                  </a:cubicBezTo>
                  <a:cubicBezTo>
                    <a:pt x="260556" y="3449125"/>
                    <a:pt x="258540" y="3447847"/>
                    <a:pt x="257059" y="3446032"/>
                  </a:cubicBezTo>
                  <a:lnTo>
                    <a:pt x="232115" y="3436081"/>
                  </a:lnTo>
                  <a:cubicBezTo>
                    <a:pt x="230569" y="3434266"/>
                    <a:pt x="228955" y="3432652"/>
                    <a:pt x="227140" y="3431106"/>
                  </a:cubicBezTo>
                  <a:lnTo>
                    <a:pt x="212214" y="3406162"/>
                  </a:lnTo>
                  <a:cubicBezTo>
                    <a:pt x="210398" y="3404682"/>
                    <a:pt x="209121" y="3402665"/>
                    <a:pt x="207239" y="3401186"/>
                  </a:cubicBezTo>
                  <a:cubicBezTo>
                    <a:pt x="200515" y="3386529"/>
                    <a:pt x="184781" y="3383504"/>
                    <a:pt x="172344" y="3376309"/>
                  </a:cubicBezTo>
                  <a:cubicBezTo>
                    <a:pt x="170865" y="3374493"/>
                    <a:pt x="169184" y="3372813"/>
                    <a:pt x="167368" y="3371334"/>
                  </a:cubicBezTo>
                  <a:lnTo>
                    <a:pt x="152442" y="3336439"/>
                  </a:lnTo>
                  <a:cubicBezTo>
                    <a:pt x="150694" y="3334893"/>
                    <a:pt x="149215" y="3333010"/>
                    <a:pt x="147467" y="3331463"/>
                  </a:cubicBezTo>
                  <a:cubicBezTo>
                    <a:pt x="145719" y="3329916"/>
                    <a:pt x="144173" y="3328102"/>
                    <a:pt x="142492" y="3326488"/>
                  </a:cubicBezTo>
                  <a:cubicBezTo>
                    <a:pt x="140811" y="3324874"/>
                    <a:pt x="139063" y="3323260"/>
                    <a:pt x="137516" y="3321512"/>
                  </a:cubicBezTo>
                  <a:lnTo>
                    <a:pt x="127566" y="3316537"/>
                  </a:lnTo>
                  <a:cubicBezTo>
                    <a:pt x="126085" y="3314722"/>
                    <a:pt x="124204" y="3313242"/>
                    <a:pt x="122589" y="3311561"/>
                  </a:cubicBezTo>
                  <a:cubicBezTo>
                    <a:pt x="121042" y="3309813"/>
                    <a:pt x="119362" y="3308132"/>
                    <a:pt x="117613" y="3306586"/>
                  </a:cubicBezTo>
                  <a:cubicBezTo>
                    <a:pt x="116067" y="3288298"/>
                    <a:pt x="109076" y="3270952"/>
                    <a:pt x="97443" y="3256764"/>
                  </a:cubicBezTo>
                  <a:cubicBezTo>
                    <a:pt x="95695" y="3255151"/>
                    <a:pt x="94216" y="3253336"/>
                    <a:pt x="92467" y="3251789"/>
                  </a:cubicBezTo>
                  <a:cubicBezTo>
                    <a:pt x="90719" y="3250243"/>
                    <a:pt x="89106" y="3248562"/>
                    <a:pt x="87492" y="3246814"/>
                  </a:cubicBezTo>
                  <a:cubicBezTo>
                    <a:pt x="71962" y="3238678"/>
                    <a:pt x="79357" y="3224021"/>
                    <a:pt x="77541" y="3211919"/>
                  </a:cubicBezTo>
                  <a:cubicBezTo>
                    <a:pt x="75726" y="3210440"/>
                    <a:pt x="74449" y="3208423"/>
                    <a:pt x="72566" y="3206944"/>
                  </a:cubicBezTo>
                  <a:lnTo>
                    <a:pt x="72566" y="3192018"/>
                  </a:lnTo>
                  <a:cubicBezTo>
                    <a:pt x="70751" y="3190470"/>
                    <a:pt x="69473" y="3188454"/>
                    <a:pt x="67591" y="3187041"/>
                  </a:cubicBezTo>
                  <a:lnTo>
                    <a:pt x="62615" y="3177091"/>
                  </a:lnTo>
                  <a:cubicBezTo>
                    <a:pt x="60867" y="3175477"/>
                    <a:pt x="59388" y="3173662"/>
                    <a:pt x="57640" y="3172115"/>
                  </a:cubicBezTo>
                  <a:cubicBezTo>
                    <a:pt x="56094" y="3170367"/>
                    <a:pt x="54413" y="3168686"/>
                    <a:pt x="52665" y="3167140"/>
                  </a:cubicBezTo>
                  <a:cubicBezTo>
                    <a:pt x="44328" y="3157727"/>
                    <a:pt x="40629" y="3145019"/>
                    <a:pt x="42714" y="3132581"/>
                  </a:cubicBezTo>
                  <a:cubicBezTo>
                    <a:pt x="44731" y="3116781"/>
                    <a:pt x="41168" y="3100846"/>
                    <a:pt x="32696" y="3087399"/>
                  </a:cubicBezTo>
                  <a:cubicBezTo>
                    <a:pt x="30948" y="3085853"/>
                    <a:pt x="29469" y="3083970"/>
                    <a:pt x="27721" y="3082424"/>
                  </a:cubicBezTo>
                  <a:cubicBezTo>
                    <a:pt x="26174" y="3080675"/>
                    <a:pt x="24493" y="3078995"/>
                    <a:pt x="22745" y="3077448"/>
                  </a:cubicBezTo>
                  <a:cubicBezTo>
                    <a:pt x="22745" y="3066758"/>
                    <a:pt x="22745" y="3056000"/>
                    <a:pt x="22745" y="3045310"/>
                  </a:cubicBezTo>
                  <a:cubicBezTo>
                    <a:pt x="22745" y="3030451"/>
                    <a:pt x="23619" y="3015726"/>
                    <a:pt x="15349" y="3002144"/>
                  </a:cubicBezTo>
                  <a:cubicBezTo>
                    <a:pt x="10912" y="2994816"/>
                    <a:pt x="13198" y="2986008"/>
                    <a:pt x="12795" y="2977872"/>
                  </a:cubicBezTo>
                  <a:cubicBezTo>
                    <a:pt x="14677" y="2976393"/>
                    <a:pt x="15954" y="2974376"/>
                    <a:pt x="17770" y="2972830"/>
                  </a:cubicBezTo>
                  <a:cubicBezTo>
                    <a:pt x="18374" y="2960996"/>
                    <a:pt x="16693" y="2949163"/>
                    <a:pt x="12795" y="2938002"/>
                  </a:cubicBezTo>
                  <a:cubicBezTo>
                    <a:pt x="10979" y="2936456"/>
                    <a:pt x="9702" y="2934439"/>
                    <a:pt x="7819" y="2933027"/>
                  </a:cubicBezTo>
                  <a:lnTo>
                    <a:pt x="7819" y="2912856"/>
                  </a:lnTo>
                  <a:cubicBezTo>
                    <a:pt x="9702" y="2911444"/>
                    <a:pt x="10979" y="2909427"/>
                    <a:pt x="12795" y="2907881"/>
                  </a:cubicBezTo>
                  <a:cubicBezTo>
                    <a:pt x="12391" y="2892417"/>
                    <a:pt x="14408" y="2876751"/>
                    <a:pt x="8625" y="2861623"/>
                  </a:cubicBezTo>
                  <a:cubicBezTo>
                    <a:pt x="7012" y="2856042"/>
                    <a:pt x="7415" y="2850058"/>
                    <a:pt x="9702" y="2844680"/>
                  </a:cubicBezTo>
                  <a:cubicBezTo>
                    <a:pt x="15685" y="2827871"/>
                    <a:pt x="11585" y="2810457"/>
                    <a:pt x="12795" y="2793379"/>
                  </a:cubicBezTo>
                  <a:cubicBezTo>
                    <a:pt x="10979" y="2791833"/>
                    <a:pt x="9702" y="2789816"/>
                    <a:pt x="7819" y="2788404"/>
                  </a:cubicBezTo>
                  <a:lnTo>
                    <a:pt x="7819" y="2778386"/>
                  </a:lnTo>
                  <a:cubicBezTo>
                    <a:pt x="9702" y="2776973"/>
                    <a:pt x="10979" y="2774957"/>
                    <a:pt x="12795" y="2773411"/>
                  </a:cubicBezTo>
                  <a:cubicBezTo>
                    <a:pt x="13802" y="2758416"/>
                    <a:pt x="20257" y="2744029"/>
                    <a:pt x="17770" y="2728632"/>
                  </a:cubicBezTo>
                  <a:cubicBezTo>
                    <a:pt x="15954" y="2727085"/>
                    <a:pt x="14677" y="2725068"/>
                    <a:pt x="12795" y="2723589"/>
                  </a:cubicBezTo>
                  <a:lnTo>
                    <a:pt x="12795" y="2713638"/>
                  </a:lnTo>
                  <a:cubicBezTo>
                    <a:pt x="14677" y="2712226"/>
                    <a:pt x="15954" y="2710209"/>
                    <a:pt x="17770" y="2708663"/>
                  </a:cubicBezTo>
                  <a:cubicBezTo>
                    <a:pt x="18778" y="2697165"/>
                    <a:pt x="15349" y="2685735"/>
                    <a:pt x="8156" y="2676726"/>
                  </a:cubicBezTo>
                  <a:cubicBezTo>
                    <a:pt x="-5897" y="2657900"/>
                    <a:pt x="-6234" y="2648017"/>
                    <a:pt x="6742" y="2628182"/>
                  </a:cubicBezTo>
                  <a:cubicBezTo>
                    <a:pt x="12593" y="2619172"/>
                    <a:pt x="18576" y="2610499"/>
                    <a:pt x="17770" y="2599069"/>
                  </a:cubicBezTo>
                  <a:cubicBezTo>
                    <a:pt x="37941" y="2616282"/>
                    <a:pt x="37941" y="2616282"/>
                    <a:pt x="27182" y="2637259"/>
                  </a:cubicBezTo>
                  <a:cubicBezTo>
                    <a:pt x="19720" y="2651580"/>
                    <a:pt x="22140" y="2659178"/>
                    <a:pt x="37806" y="2662875"/>
                  </a:cubicBezTo>
                  <a:cubicBezTo>
                    <a:pt x="63356" y="2669532"/>
                    <a:pt x="89240" y="2674574"/>
                    <a:pt x="115396" y="2678071"/>
                  </a:cubicBezTo>
                  <a:cubicBezTo>
                    <a:pt x="129312" y="2679617"/>
                    <a:pt x="142759" y="2683651"/>
                    <a:pt x="156947" y="2684324"/>
                  </a:cubicBezTo>
                  <a:cubicBezTo>
                    <a:pt x="171134" y="2684996"/>
                    <a:pt x="182833" y="2701401"/>
                    <a:pt x="187337" y="2719084"/>
                  </a:cubicBezTo>
                  <a:cubicBezTo>
                    <a:pt x="197221" y="2756333"/>
                    <a:pt x="203406" y="2794455"/>
                    <a:pt x="205894" y="2832914"/>
                  </a:cubicBezTo>
                  <a:cubicBezTo>
                    <a:pt x="206969" y="2855975"/>
                    <a:pt x="209727" y="2878970"/>
                    <a:pt x="214231" y="2901628"/>
                  </a:cubicBezTo>
                  <a:cubicBezTo>
                    <a:pt x="223376" y="2940960"/>
                    <a:pt x="235814" y="2979486"/>
                    <a:pt x="251345" y="3016802"/>
                  </a:cubicBezTo>
                  <a:cubicBezTo>
                    <a:pt x="277566" y="3083163"/>
                    <a:pt x="314950" y="3144549"/>
                    <a:pt x="361880" y="3198337"/>
                  </a:cubicBezTo>
                  <a:cubicBezTo>
                    <a:pt x="421047" y="3266984"/>
                    <a:pt x="489088" y="3326084"/>
                    <a:pt x="572730" y="3364879"/>
                  </a:cubicBezTo>
                  <a:cubicBezTo>
                    <a:pt x="622955" y="3388142"/>
                    <a:pt x="676272" y="3404010"/>
                    <a:pt x="731068" y="3411944"/>
                  </a:cubicBezTo>
                  <a:cubicBezTo>
                    <a:pt x="788420" y="3420079"/>
                    <a:pt x="846916" y="3414432"/>
                    <a:pt x="901645" y="3395538"/>
                  </a:cubicBezTo>
                  <a:cubicBezTo>
                    <a:pt x="933178" y="3385319"/>
                    <a:pt x="963299" y="3371132"/>
                    <a:pt x="991270" y="3353248"/>
                  </a:cubicBezTo>
                  <a:cubicBezTo>
                    <a:pt x="1013928" y="3339397"/>
                    <a:pt x="1038469" y="3328841"/>
                    <a:pt x="1064152" y="3321983"/>
                  </a:cubicBezTo>
                  <a:cubicBezTo>
                    <a:pt x="1099787" y="3311024"/>
                    <a:pt x="1134347" y="3296904"/>
                    <a:pt x="1167426" y="3279692"/>
                  </a:cubicBezTo>
                  <a:cubicBezTo>
                    <a:pt x="1187799" y="3268732"/>
                    <a:pt x="1206625" y="3255151"/>
                    <a:pt x="1223434" y="3239351"/>
                  </a:cubicBezTo>
                  <a:cubicBezTo>
                    <a:pt x="1285223" y="3184083"/>
                    <a:pt x="1323143" y="3114428"/>
                    <a:pt x="1348356" y="3036771"/>
                  </a:cubicBezTo>
                  <a:cubicBezTo>
                    <a:pt x="1354610" y="3014516"/>
                    <a:pt x="1367788" y="2994816"/>
                    <a:pt x="1386008" y="2980562"/>
                  </a:cubicBezTo>
                  <a:cubicBezTo>
                    <a:pt x="1429711" y="2946944"/>
                    <a:pt x="1449074" y="2901225"/>
                    <a:pt x="1453244" y="2845419"/>
                  </a:cubicBezTo>
                  <a:cubicBezTo>
                    <a:pt x="1456942" y="2796876"/>
                    <a:pt x="1453244" y="2747793"/>
                    <a:pt x="1462454" y="2699787"/>
                  </a:cubicBezTo>
                  <a:cubicBezTo>
                    <a:pt x="1474086" y="2638267"/>
                    <a:pt x="1478928" y="2575806"/>
                    <a:pt x="1490560" y="2514285"/>
                  </a:cubicBezTo>
                  <a:cubicBezTo>
                    <a:pt x="1497887" y="2475625"/>
                    <a:pt x="1500712" y="2435956"/>
                    <a:pt x="1506695" y="2396893"/>
                  </a:cubicBezTo>
                  <a:cubicBezTo>
                    <a:pt x="1516040" y="2336381"/>
                    <a:pt x="1525185" y="2276542"/>
                    <a:pt x="1535338" y="2216500"/>
                  </a:cubicBezTo>
                  <a:cubicBezTo>
                    <a:pt x="1548112" y="2140995"/>
                    <a:pt x="1564720" y="2066162"/>
                    <a:pt x="1575679" y="1990388"/>
                  </a:cubicBezTo>
                  <a:cubicBezTo>
                    <a:pt x="1582066" y="1946349"/>
                    <a:pt x="1589126" y="1902512"/>
                    <a:pt x="1596253" y="1858607"/>
                  </a:cubicBezTo>
                  <a:cubicBezTo>
                    <a:pt x="1596723" y="1854505"/>
                    <a:pt x="1596857" y="1850337"/>
                    <a:pt x="1596590" y="1846236"/>
                  </a:cubicBezTo>
                  <a:cubicBezTo>
                    <a:pt x="1595849" y="1799843"/>
                    <a:pt x="1603313" y="1753989"/>
                    <a:pt x="1605396" y="1708000"/>
                  </a:cubicBezTo>
                  <a:cubicBezTo>
                    <a:pt x="1607616" y="1652800"/>
                    <a:pt x="1610977" y="1597196"/>
                    <a:pt x="1602640" y="1541794"/>
                  </a:cubicBezTo>
                  <a:cubicBezTo>
                    <a:pt x="1599951" y="1523910"/>
                    <a:pt x="1602035" y="1505353"/>
                    <a:pt x="1601565" y="1487132"/>
                  </a:cubicBezTo>
                  <a:cubicBezTo>
                    <a:pt x="1600488" y="1445782"/>
                    <a:pt x="1591345" y="1406449"/>
                    <a:pt x="1565997" y="1372832"/>
                  </a:cubicBezTo>
                  <a:cubicBezTo>
                    <a:pt x="1557324" y="1361725"/>
                    <a:pt x="1547710" y="1351424"/>
                    <a:pt x="1537220" y="1342038"/>
                  </a:cubicBezTo>
                  <a:cubicBezTo>
                    <a:pt x="1528345" y="1335355"/>
                    <a:pt x="1525723" y="1323185"/>
                    <a:pt x="1531103" y="1313463"/>
                  </a:cubicBezTo>
                  <a:cubicBezTo>
                    <a:pt x="1540582" y="1290536"/>
                    <a:pt x="1548044" y="1266801"/>
                    <a:pt x="1557189" y="1243807"/>
                  </a:cubicBezTo>
                  <a:cubicBezTo>
                    <a:pt x="1566334" y="1220813"/>
                    <a:pt x="1571981" y="1198423"/>
                    <a:pt x="1560820" y="1176572"/>
                  </a:cubicBezTo>
                  <a:cubicBezTo>
                    <a:pt x="1547373" y="1150955"/>
                    <a:pt x="1554635" y="1127154"/>
                    <a:pt x="1560080" y="1102142"/>
                  </a:cubicBezTo>
                  <a:cubicBezTo>
                    <a:pt x="1571107" y="1057223"/>
                    <a:pt x="1576821" y="1011166"/>
                    <a:pt x="1577090" y="964915"/>
                  </a:cubicBezTo>
                  <a:cubicBezTo>
                    <a:pt x="1577898" y="946547"/>
                    <a:pt x="1571175" y="928642"/>
                    <a:pt x="1558533" y="915296"/>
                  </a:cubicBezTo>
                  <a:cubicBezTo>
                    <a:pt x="1549927" y="907362"/>
                    <a:pt x="1545490" y="895824"/>
                    <a:pt x="1546700" y="884166"/>
                  </a:cubicBezTo>
                  <a:cubicBezTo>
                    <a:pt x="1547440" y="873408"/>
                    <a:pt x="1546700" y="862583"/>
                    <a:pt x="1546700" y="851825"/>
                  </a:cubicBezTo>
                  <a:cubicBezTo>
                    <a:pt x="1545692" y="846010"/>
                    <a:pt x="1547104" y="840039"/>
                    <a:pt x="1550600" y="835285"/>
                  </a:cubicBezTo>
                  <a:cubicBezTo>
                    <a:pt x="1567072" y="818544"/>
                    <a:pt x="1562501" y="798979"/>
                    <a:pt x="1558466" y="779413"/>
                  </a:cubicBezTo>
                  <a:cubicBezTo>
                    <a:pt x="1550533" y="740685"/>
                    <a:pt x="1536749" y="702294"/>
                    <a:pt x="1542330" y="662222"/>
                  </a:cubicBezTo>
                  <a:cubicBezTo>
                    <a:pt x="1547508" y="624671"/>
                    <a:pt x="1554903" y="587450"/>
                    <a:pt x="1564384" y="550746"/>
                  </a:cubicBezTo>
                  <a:cubicBezTo>
                    <a:pt x="1571242" y="527819"/>
                    <a:pt x="1575477" y="504172"/>
                    <a:pt x="1576889" y="480283"/>
                  </a:cubicBezTo>
                  <a:cubicBezTo>
                    <a:pt x="1578368" y="459366"/>
                    <a:pt x="1570703" y="438839"/>
                    <a:pt x="1555777" y="424074"/>
                  </a:cubicBezTo>
                  <a:cubicBezTo>
                    <a:pt x="1549592" y="417956"/>
                    <a:pt x="1545086" y="412040"/>
                    <a:pt x="1549054" y="402290"/>
                  </a:cubicBezTo>
                  <a:cubicBezTo>
                    <a:pt x="1566601" y="360940"/>
                    <a:pt x="1572923" y="316633"/>
                    <a:pt x="1581260" y="272997"/>
                  </a:cubicBezTo>
                  <a:cubicBezTo>
                    <a:pt x="1588857" y="234202"/>
                    <a:pt x="1594101" y="194970"/>
                    <a:pt x="1596925" y="155537"/>
                  </a:cubicBezTo>
                  <a:cubicBezTo>
                    <a:pt x="1599144" y="121919"/>
                    <a:pt x="1559678" y="78485"/>
                    <a:pt x="1523571" y="83662"/>
                  </a:cubicBezTo>
                  <a:cubicBezTo>
                    <a:pt x="1519469" y="84308"/>
                    <a:pt x="1515234" y="84308"/>
                    <a:pt x="1511132" y="83662"/>
                  </a:cubicBezTo>
                  <a:cubicBezTo>
                    <a:pt x="1503603" y="82385"/>
                    <a:pt x="1491837" y="88637"/>
                    <a:pt x="1489550" y="78081"/>
                  </a:cubicBezTo>
                  <a:cubicBezTo>
                    <a:pt x="1487735" y="69476"/>
                    <a:pt x="1499433" y="66383"/>
                    <a:pt x="1505755" y="61273"/>
                  </a:cubicBezTo>
                  <a:cubicBezTo>
                    <a:pt x="1524983" y="45876"/>
                    <a:pt x="1549458" y="41707"/>
                    <a:pt x="1570300" y="29739"/>
                  </a:cubicBezTo>
                  <a:cubicBezTo>
                    <a:pt x="1587580" y="19856"/>
                    <a:pt x="1605665" y="11384"/>
                    <a:pt x="1623751" y="2845"/>
                  </a:cubicBezTo>
                  <a:cubicBezTo>
                    <a:pt x="1637871" y="-3878"/>
                    <a:pt x="1646141" y="156"/>
                    <a:pt x="1645603" y="14679"/>
                  </a:cubicBezTo>
                  <a:cubicBezTo>
                    <a:pt x="1643587" y="70080"/>
                    <a:pt x="1661269" y="122255"/>
                    <a:pt x="1670414" y="175640"/>
                  </a:cubicBezTo>
                  <a:cubicBezTo>
                    <a:pt x="1674245" y="198366"/>
                    <a:pt x="1675255" y="221562"/>
                    <a:pt x="1679288" y="244220"/>
                  </a:cubicBezTo>
                  <a:cubicBezTo>
                    <a:pt x="1684600" y="274073"/>
                    <a:pt x="1695627" y="302782"/>
                    <a:pt x="1698720" y="333240"/>
                  </a:cubicBezTo>
                  <a:cubicBezTo>
                    <a:pt x="1699660" y="337240"/>
                    <a:pt x="1700333" y="341308"/>
                    <a:pt x="1700670" y="345409"/>
                  </a:cubicBezTo>
                  <a:cubicBezTo>
                    <a:pt x="1697510" y="390995"/>
                    <a:pt x="1703964" y="436311"/>
                    <a:pt x="1706586" y="481628"/>
                  </a:cubicBezTo>
                  <a:cubicBezTo>
                    <a:pt x="1708670" y="516926"/>
                    <a:pt x="1710149" y="552360"/>
                    <a:pt x="1714319" y="587591"/>
                  </a:cubicBezTo>
                  <a:cubicBezTo>
                    <a:pt x="1717008" y="610384"/>
                    <a:pt x="1718890" y="633647"/>
                    <a:pt x="1721512" y="656440"/>
                  </a:cubicBezTo>
                  <a:cubicBezTo>
                    <a:pt x="1726285" y="698596"/>
                    <a:pt x="1722521" y="740954"/>
                    <a:pt x="1726689" y="782775"/>
                  </a:cubicBezTo>
                  <a:cubicBezTo>
                    <a:pt x="1730253" y="818678"/>
                    <a:pt x="1732068" y="854918"/>
                    <a:pt x="1740136" y="890351"/>
                  </a:cubicBezTo>
                  <a:cubicBezTo>
                    <a:pt x="1746860" y="920338"/>
                    <a:pt x="1761718" y="940509"/>
                    <a:pt x="1790495" y="948779"/>
                  </a:cubicBezTo>
                  <a:cubicBezTo>
                    <a:pt x="1819272" y="957049"/>
                    <a:pt x="1842266" y="946224"/>
                    <a:pt x="1862169" y="925919"/>
                  </a:cubicBezTo>
                  <a:cubicBezTo>
                    <a:pt x="1867749" y="919733"/>
                    <a:pt x="1872254" y="912693"/>
                    <a:pt x="1875616" y="905076"/>
                  </a:cubicBezTo>
                  <a:cubicBezTo>
                    <a:pt x="1881128" y="908975"/>
                    <a:pt x="1878507" y="913211"/>
                    <a:pt x="1876624" y="918052"/>
                  </a:cubicBezTo>
                  <a:cubicBezTo>
                    <a:pt x="1869497" y="936340"/>
                    <a:pt x="1859950" y="954628"/>
                    <a:pt x="1876018" y="973387"/>
                  </a:cubicBezTo>
                  <a:cubicBezTo>
                    <a:pt x="1880524" y="978631"/>
                    <a:pt x="1873464" y="982195"/>
                    <a:pt x="1872993" y="986834"/>
                  </a:cubicBezTo>
                  <a:cubicBezTo>
                    <a:pt x="1871245" y="1003105"/>
                    <a:pt x="1862437" y="1020922"/>
                    <a:pt x="1885298" y="1031613"/>
                  </a:cubicBezTo>
                  <a:cubicBezTo>
                    <a:pt x="1894306" y="1035848"/>
                    <a:pt x="1892492" y="1056288"/>
                    <a:pt x="1884288" y="1064087"/>
                  </a:cubicBezTo>
                  <a:cubicBezTo>
                    <a:pt x="1867614" y="1079820"/>
                    <a:pt x="1867547" y="1080493"/>
                    <a:pt x="1879246" y="1098512"/>
                  </a:cubicBezTo>
                  <a:cubicBezTo>
                    <a:pt x="1888861" y="1113304"/>
                    <a:pt x="1888256" y="1117943"/>
                    <a:pt x="1874876" y="1130785"/>
                  </a:cubicBezTo>
                  <a:cubicBezTo>
                    <a:pt x="1864387" y="1140870"/>
                    <a:pt x="1864050" y="1146249"/>
                    <a:pt x="1875212" y="1159225"/>
                  </a:cubicBezTo>
                  <a:cubicBezTo>
                    <a:pt x="1880926" y="1165949"/>
                    <a:pt x="1880659" y="1168907"/>
                    <a:pt x="1873397" y="1174555"/>
                  </a:cubicBezTo>
                  <a:cubicBezTo>
                    <a:pt x="1857798" y="1186657"/>
                    <a:pt x="1858134" y="1187599"/>
                    <a:pt x="1871380" y="1205013"/>
                  </a:cubicBezTo>
                  <a:cubicBezTo>
                    <a:pt x="1875884" y="1210929"/>
                    <a:pt x="1875280" y="1213955"/>
                    <a:pt x="1869295" y="1218930"/>
                  </a:cubicBezTo>
                  <a:cubicBezTo>
                    <a:pt x="1852755" y="1232714"/>
                    <a:pt x="1852823" y="1233318"/>
                    <a:pt x="1865531" y="1249320"/>
                  </a:cubicBezTo>
                  <a:cubicBezTo>
                    <a:pt x="1872254" y="1257389"/>
                    <a:pt x="1872254" y="1262364"/>
                    <a:pt x="1863042" y="1269491"/>
                  </a:cubicBezTo>
                  <a:cubicBezTo>
                    <a:pt x="1847982" y="1281056"/>
                    <a:pt x="1848318" y="1284417"/>
                    <a:pt x="1859546" y="1298738"/>
                  </a:cubicBezTo>
                  <a:cubicBezTo>
                    <a:pt x="1868422" y="1310034"/>
                    <a:pt x="1867950" y="1314203"/>
                    <a:pt x="1856655" y="1324489"/>
                  </a:cubicBezTo>
                  <a:cubicBezTo>
                    <a:pt x="1843747" y="1336121"/>
                    <a:pt x="1843208" y="1338609"/>
                    <a:pt x="1855780" y="1354207"/>
                  </a:cubicBezTo>
                  <a:cubicBezTo>
                    <a:pt x="1862169" y="1362410"/>
                    <a:pt x="1862035" y="1367654"/>
                    <a:pt x="1852890" y="1374378"/>
                  </a:cubicBezTo>
                  <a:cubicBezTo>
                    <a:pt x="1837896" y="1385741"/>
                    <a:pt x="1837896" y="1389170"/>
                    <a:pt x="1849932" y="1403424"/>
                  </a:cubicBezTo>
                  <a:cubicBezTo>
                    <a:pt x="1856655" y="1411290"/>
                    <a:pt x="1858673" y="1417677"/>
                    <a:pt x="1848587" y="1423594"/>
                  </a:cubicBezTo>
                  <a:cubicBezTo>
                    <a:pt x="1838502" y="1429511"/>
                    <a:pt x="1838637" y="1438857"/>
                    <a:pt x="1844149" y="1446589"/>
                  </a:cubicBezTo>
                  <a:cubicBezTo>
                    <a:pt x="1851344" y="1456405"/>
                    <a:pt x="1853898" y="1462793"/>
                    <a:pt x="1841056" y="1470188"/>
                  </a:cubicBezTo>
                  <a:cubicBezTo>
                    <a:pt x="1832315" y="1475231"/>
                    <a:pt x="1833929" y="1484913"/>
                    <a:pt x="1839443" y="1491838"/>
                  </a:cubicBezTo>
                  <a:cubicBezTo>
                    <a:pt x="1844957" y="1498763"/>
                    <a:pt x="1847780" y="1503470"/>
                    <a:pt x="1837695" y="1509050"/>
                  </a:cubicBezTo>
                  <a:cubicBezTo>
                    <a:pt x="1827609" y="1514631"/>
                    <a:pt x="1828752" y="1524447"/>
                    <a:pt x="1834939" y="1532112"/>
                  </a:cubicBezTo>
                  <a:cubicBezTo>
                    <a:pt x="1841124" y="1539777"/>
                    <a:pt x="1841662" y="1543811"/>
                    <a:pt x="1832181" y="1549257"/>
                  </a:cubicBezTo>
                  <a:cubicBezTo>
                    <a:pt x="1822701" y="1554703"/>
                    <a:pt x="1824248" y="1564587"/>
                    <a:pt x="1830232" y="1572521"/>
                  </a:cubicBezTo>
                  <a:cubicBezTo>
                    <a:pt x="1836956" y="1581463"/>
                    <a:pt x="1838569" y="1588657"/>
                    <a:pt x="1826601" y="1594036"/>
                  </a:cubicBezTo>
                  <a:cubicBezTo>
                    <a:pt x="1821828" y="1596214"/>
                    <a:pt x="1819474" y="1601707"/>
                    <a:pt x="1821222" y="1606676"/>
                  </a:cubicBezTo>
                  <a:cubicBezTo>
                    <a:pt x="1823978" y="1616492"/>
                    <a:pt x="1831913" y="1626241"/>
                    <a:pt x="1817322" y="1633570"/>
                  </a:cubicBezTo>
                  <a:cubicBezTo>
                    <a:pt x="1815037" y="1634713"/>
                    <a:pt x="1817322" y="1640294"/>
                    <a:pt x="1820214" y="1641975"/>
                  </a:cubicBezTo>
                  <a:cubicBezTo>
                    <a:pt x="1824651" y="1645895"/>
                    <a:pt x="1826736" y="1651818"/>
                    <a:pt x="1825726" y="1657640"/>
                  </a:cubicBezTo>
                  <a:cubicBezTo>
                    <a:pt x="1822028" y="1661224"/>
                    <a:pt x="1817322" y="1663571"/>
                    <a:pt x="1812279" y="1664364"/>
                  </a:cubicBezTo>
                  <a:cubicBezTo>
                    <a:pt x="1772342" y="1668802"/>
                    <a:pt x="1753785" y="1696368"/>
                    <a:pt x="1737245" y="1729179"/>
                  </a:cubicBezTo>
                  <a:cubicBezTo>
                    <a:pt x="1676195" y="1850202"/>
                    <a:pt x="1650713" y="1981378"/>
                    <a:pt x="1633165" y="2114235"/>
                  </a:cubicBezTo>
                  <a:cubicBezTo>
                    <a:pt x="1623080" y="2190884"/>
                    <a:pt x="1606271" y="2266187"/>
                    <a:pt x="1589395" y="2341491"/>
                  </a:cubicBezTo>
                  <a:cubicBezTo>
                    <a:pt x="1562837" y="2453774"/>
                    <a:pt x="1544615" y="2567872"/>
                    <a:pt x="1534867" y="2682844"/>
                  </a:cubicBezTo>
                  <a:cubicBezTo>
                    <a:pt x="1530497" y="2739793"/>
                    <a:pt x="1531236" y="2797144"/>
                    <a:pt x="1523168" y="2853891"/>
                  </a:cubicBezTo>
                  <a:cubicBezTo>
                    <a:pt x="1511940" y="2931951"/>
                    <a:pt x="1500779" y="3010482"/>
                    <a:pt x="1470456" y="3083903"/>
                  </a:cubicBezTo>
                  <a:cubicBezTo>
                    <a:pt x="1436300" y="3166333"/>
                    <a:pt x="1383318" y="3239620"/>
                    <a:pt x="1315815" y="3297913"/>
                  </a:cubicBezTo>
                  <a:cubicBezTo>
                    <a:pt x="1247974" y="3357214"/>
                    <a:pt x="1173679" y="3406296"/>
                    <a:pt x="1087215" y="3435678"/>
                  </a:cubicBezTo>
                  <a:cubicBezTo>
                    <a:pt x="1033427" y="3453966"/>
                    <a:pt x="1022803" y="3489466"/>
                    <a:pt x="1050503" y="3541641"/>
                  </a:cubicBezTo>
                  <a:cubicBezTo>
                    <a:pt x="1053597" y="3547491"/>
                    <a:pt x="1057227" y="3553273"/>
                    <a:pt x="1054000" y="3560332"/>
                  </a:cubicBezTo>
                  <a:cubicBezTo>
                    <a:pt x="1048218" y="3559727"/>
                    <a:pt x="1042772" y="3557239"/>
                    <a:pt x="1038604" y="3553205"/>
                  </a:cubicBezTo>
                  <a:cubicBezTo>
                    <a:pt x="1027105" y="3544936"/>
                    <a:pt x="1014601" y="3545069"/>
                    <a:pt x="1000817" y="3546482"/>
                  </a:cubicBezTo>
                  <a:cubicBezTo>
                    <a:pt x="976612" y="3549642"/>
                    <a:pt x="954760" y="3564232"/>
                    <a:pt x="929212" y="3559929"/>
                  </a:cubicBezTo>
                  <a:cubicBezTo>
                    <a:pt x="922489" y="3558853"/>
                    <a:pt x="915765" y="3560534"/>
                    <a:pt x="909915" y="3556769"/>
                  </a:cubicBezTo>
                  <a:cubicBezTo>
                    <a:pt x="893779" y="3545742"/>
                    <a:pt x="872330" y="3546280"/>
                    <a:pt x="856867" y="3558248"/>
                  </a:cubicBezTo>
                  <a:cubicBezTo>
                    <a:pt x="854580" y="3559122"/>
                    <a:pt x="852159" y="3559727"/>
                    <a:pt x="849672" y="3559862"/>
                  </a:cubicBezTo>
                  <a:lnTo>
                    <a:pt x="834612" y="3559257"/>
                  </a:lnTo>
                  <a:cubicBezTo>
                    <a:pt x="830375" y="3555424"/>
                    <a:pt x="823921" y="3559257"/>
                    <a:pt x="819820" y="3554886"/>
                  </a:cubicBezTo>
                  <a:lnTo>
                    <a:pt x="819820" y="3554886"/>
                  </a:lnTo>
                  <a:cubicBezTo>
                    <a:pt x="806238" y="3539153"/>
                    <a:pt x="789026" y="3557508"/>
                    <a:pt x="774638" y="3550448"/>
                  </a:cubicBezTo>
                  <a:close/>
                </a:path>
              </a:pathLst>
            </a:custGeom>
            <a:solidFill>
              <a:srgbClr val="020202"/>
            </a:solidFill>
            <a:ln w="6712" cap="flat">
              <a:noFill/>
              <a:prstDash val="solid"/>
              <a:miter/>
            </a:ln>
          </p:spPr>
          <p:txBody>
            <a:bodyPr rtlCol="0" anchor="ctr"/>
            <a:lstStyle/>
            <a:p>
              <a:endParaRPr lang="es-CO"/>
            </a:p>
          </p:txBody>
        </p:sp>
        <p:sp>
          <p:nvSpPr>
            <p:cNvPr id="1411" name="Freeform: Shape 1410">
              <a:extLst>
                <a:ext uri="{FF2B5EF4-FFF2-40B4-BE49-F238E27FC236}">
                  <a16:creationId xmlns:a16="http://schemas.microsoft.com/office/drawing/2014/main" id="{36FFF4EA-DE85-DF8D-0544-E611206AF9A2}"/>
                </a:ext>
              </a:extLst>
            </p:cNvPr>
            <p:cNvSpPr/>
            <p:nvPr/>
          </p:nvSpPr>
          <p:spPr>
            <a:xfrm>
              <a:off x="5860301" y="5219610"/>
              <a:ext cx="1121833" cy="1484623"/>
            </a:xfrm>
            <a:custGeom>
              <a:avLst/>
              <a:gdLst>
                <a:gd name="connsiteX0" fmla="*/ 769337 w 1121833"/>
                <a:gd name="connsiteY0" fmla="*/ 304934 h 1484623"/>
                <a:gd name="connsiteX1" fmla="*/ 749167 w 1121833"/>
                <a:gd name="connsiteY1" fmla="*/ 298210 h 1484623"/>
                <a:gd name="connsiteX2" fmla="*/ 678904 w 1121833"/>
                <a:gd name="connsiteY2" fmla="*/ 298883 h 1484623"/>
                <a:gd name="connsiteX3" fmla="*/ 664988 w 1121833"/>
                <a:gd name="connsiteY3" fmla="*/ 299555 h 1484623"/>
                <a:gd name="connsiteX4" fmla="*/ 638094 w 1121833"/>
                <a:gd name="connsiteY4" fmla="*/ 295857 h 1484623"/>
                <a:gd name="connsiteX5" fmla="*/ 619873 w 1121833"/>
                <a:gd name="connsiteY5" fmla="*/ 292294 h 1484623"/>
                <a:gd name="connsiteX6" fmla="*/ 594928 w 1121833"/>
                <a:gd name="connsiteY6" fmla="*/ 279653 h 1484623"/>
                <a:gd name="connsiteX7" fmla="*/ 500798 w 1121833"/>
                <a:gd name="connsiteY7" fmla="*/ 285032 h 1484623"/>
                <a:gd name="connsiteX8" fmla="*/ 465769 w 1121833"/>
                <a:gd name="connsiteY8" fmla="*/ 322819 h 1484623"/>
                <a:gd name="connsiteX9" fmla="*/ 460457 w 1121833"/>
                <a:gd name="connsiteY9" fmla="*/ 366992 h 1484623"/>
                <a:gd name="connsiteX10" fmla="*/ 460457 w 1121833"/>
                <a:gd name="connsiteY10" fmla="*/ 384271 h 1484623"/>
                <a:gd name="connsiteX11" fmla="*/ 464896 w 1121833"/>
                <a:gd name="connsiteY11" fmla="*/ 450162 h 1484623"/>
                <a:gd name="connsiteX12" fmla="*/ 470073 w 1121833"/>
                <a:gd name="connsiteY12" fmla="*/ 479074 h 1484623"/>
                <a:gd name="connsiteX13" fmla="*/ 472425 w 1121833"/>
                <a:gd name="connsiteY13" fmla="*/ 505295 h 1484623"/>
                <a:gd name="connsiteX14" fmla="*/ 476123 w 1121833"/>
                <a:gd name="connsiteY14" fmla="*/ 561100 h 1484623"/>
                <a:gd name="connsiteX15" fmla="*/ 478006 w 1121833"/>
                <a:gd name="connsiteY15" fmla="*/ 592567 h 1484623"/>
                <a:gd name="connsiteX16" fmla="*/ 482108 w 1121833"/>
                <a:gd name="connsiteY16" fmla="*/ 657987 h 1484623"/>
                <a:gd name="connsiteX17" fmla="*/ 482847 w 1121833"/>
                <a:gd name="connsiteY17" fmla="*/ 682191 h 1484623"/>
                <a:gd name="connsiteX18" fmla="*/ 482847 w 1121833"/>
                <a:gd name="connsiteY18" fmla="*/ 759512 h 1484623"/>
                <a:gd name="connsiteX19" fmla="*/ 480762 w 1121833"/>
                <a:gd name="connsiteY19" fmla="*/ 780959 h 1484623"/>
                <a:gd name="connsiteX20" fmla="*/ 476594 w 1121833"/>
                <a:gd name="connsiteY20" fmla="*/ 854918 h 1484623"/>
                <a:gd name="connsiteX21" fmla="*/ 473031 w 1121833"/>
                <a:gd name="connsiteY21" fmla="*/ 880603 h 1484623"/>
                <a:gd name="connsiteX22" fmla="*/ 459987 w 1121833"/>
                <a:gd name="connsiteY22" fmla="*/ 954023 h 1484623"/>
                <a:gd name="connsiteX23" fmla="*/ 449162 w 1121833"/>
                <a:gd name="connsiteY23" fmla="*/ 1000550 h 1484623"/>
                <a:gd name="connsiteX24" fmla="*/ 435715 w 1121833"/>
                <a:gd name="connsiteY24" fmla="*/ 1054338 h 1484623"/>
                <a:gd name="connsiteX25" fmla="*/ 423143 w 1121833"/>
                <a:gd name="connsiteY25" fmla="*/ 1095284 h 1484623"/>
                <a:gd name="connsiteX26" fmla="*/ 400147 w 1121833"/>
                <a:gd name="connsiteY26" fmla="*/ 1160839 h 1484623"/>
                <a:gd name="connsiteX27" fmla="*/ 388987 w 1121833"/>
                <a:gd name="connsiteY27" fmla="*/ 1189481 h 1484623"/>
                <a:gd name="connsiteX28" fmla="*/ 363302 w 1121833"/>
                <a:gd name="connsiteY28" fmla="*/ 1219670 h 1484623"/>
                <a:gd name="connsiteX29" fmla="*/ 350326 w 1121833"/>
                <a:gd name="connsiteY29" fmla="*/ 1253287 h 1484623"/>
                <a:gd name="connsiteX30" fmla="*/ 332039 w 1121833"/>
                <a:gd name="connsiteY30" fmla="*/ 1291612 h 1484623"/>
                <a:gd name="connsiteX31" fmla="*/ 302052 w 1121833"/>
                <a:gd name="connsiteY31" fmla="*/ 1317565 h 1484623"/>
                <a:gd name="connsiteX32" fmla="*/ 287126 w 1121833"/>
                <a:gd name="connsiteY32" fmla="*/ 1348224 h 1484623"/>
                <a:gd name="connsiteX33" fmla="*/ 260232 w 1121833"/>
                <a:gd name="connsiteY33" fmla="*/ 1383993 h 1484623"/>
                <a:gd name="connsiteX34" fmla="*/ 215183 w 1121833"/>
                <a:gd name="connsiteY34" fmla="*/ 1434487 h 1484623"/>
                <a:gd name="connsiteX35" fmla="*/ 209938 w 1121833"/>
                <a:gd name="connsiteY35" fmla="*/ 1442689 h 1484623"/>
                <a:gd name="connsiteX36" fmla="*/ 146267 w 1121833"/>
                <a:gd name="connsiteY36" fmla="*/ 1484309 h 1484623"/>
                <a:gd name="connsiteX37" fmla="*/ 97790 w 1121833"/>
                <a:gd name="connsiteY37" fmla="*/ 1352258 h 1484623"/>
                <a:gd name="connsiteX38" fmla="*/ 18519 w 1121833"/>
                <a:gd name="connsiteY38" fmla="*/ 1290738 h 1484623"/>
                <a:gd name="connsiteX39" fmla="*/ 14956 w 1121833"/>
                <a:gd name="connsiteY39" fmla="*/ 1241253 h 1484623"/>
                <a:gd name="connsiteX40" fmla="*/ 69754 w 1121833"/>
                <a:gd name="connsiteY40" fmla="*/ 1194928 h 1484623"/>
                <a:gd name="connsiteX41" fmla="*/ 87033 w 1121833"/>
                <a:gd name="connsiteY41" fmla="*/ 1162856 h 1484623"/>
                <a:gd name="connsiteX42" fmla="*/ 114868 w 1121833"/>
                <a:gd name="connsiteY42" fmla="*/ 1100059 h 1484623"/>
                <a:gd name="connsiteX43" fmla="*/ 202274 w 1121833"/>
                <a:gd name="connsiteY43" fmla="*/ 958865 h 1484623"/>
                <a:gd name="connsiteX44" fmla="*/ 216058 w 1121833"/>
                <a:gd name="connsiteY44" fmla="*/ 901782 h 1484623"/>
                <a:gd name="connsiteX45" fmla="*/ 218948 w 1121833"/>
                <a:gd name="connsiteY45" fmla="*/ 879796 h 1484623"/>
                <a:gd name="connsiteX46" fmla="*/ 254516 w 1121833"/>
                <a:gd name="connsiteY46" fmla="*/ 688041 h 1484623"/>
                <a:gd name="connsiteX47" fmla="*/ 272064 w 1121833"/>
                <a:gd name="connsiteY47" fmla="*/ 548393 h 1484623"/>
                <a:gd name="connsiteX48" fmla="*/ 275493 w 1121833"/>
                <a:gd name="connsiteY48" fmla="*/ 469257 h 1484623"/>
                <a:gd name="connsiteX49" fmla="*/ 281814 w 1121833"/>
                <a:gd name="connsiteY49" fmla="*/ 265870 h 1484623"/>
                <a:gd name="connsiteX50" fmla="*/ 318995 w 1121833"/>
                <a:gd name="connsiteY50" fmla="*/ 97782 h 1484623"/>
                <a:gd name="connsiteX51" fmla="*/ 435176 w 1121833"/>
                <a:gd name="connsiteY51" fmla="*/ 9838 h 1484623"/>
                <a:gd name="connsiteX52" fmla="*/ 498782 w 1121833"/>
                <a:gd name="connsiteY52" fmla="*/ 963 h 1484623"/>
                <a:gd name="connsiteX53" fmla="*/ 557142 w 1121833"/>
                <a:gd name="connsiteY53" fmla="*/ 8695 h 1484623"/>
                <a:gd name="connsiteX54" fmla="*/ 600374 w 1121833"/>
                <a:gd name="connsiteY54" fmla="*/ 19251 h 1484623"/>
                <a:gd name="connsiteX55" fmla="*/ 633992 w 1121833"/>
                <a:gd name="connsiteY55" fmla="*/ 15217 h 1484623"/>
                <a:gd name="connsiteX56" fmla="*/ 655372 w 1121833"/>
                <a:gd name="connsiteY56" fmla="*/ 11250 h 1484623"/>
                <a:gd name="connsiteX57" fmla="*/ 766714 w 1121833"/>
                <a:gd name="connsiteY57" fmla="*/ 33101 h 1484623"/>
                <a:gd name="connsiteX58" fmla="*/ 913085 w 1121833"/>
                <a:gd name="connsiteY58" fmla="*/ 55625 h 1484623"/>
                <a:gd name="connsiteX59" fmla="*/ 1081779 w 1121833"/>
                <a:gd name="connsiteY59" fmla="*/ 59928 h 1484623"/>
                <a:gd name="connsiteX60" fmla="*/ 1101950 w 1121833"/>
                <a:gd name="connsiteY60" fmla="*/ 59928 h 1484623"/>
                <a:gd name="connsiteX61" fmla="*/ 1114186 w 1121833"/>
                <a:gd name="connsiteY61" fmla="*/ 86419 h 1484623"/>
                <a:gd name="connsiteX62" fmla="*/ 1029537 w 1121833"/>
                <a:gd name="connsiteY62" fmla="*/ 120642 h 1484623"/>
                <a:gd name="connsiteX63" fmla="*/ 855062 w 1121833"/>
                <a:gd name="connsiteY63" fmla="*/ 153722 h 1484623"/>
                <a:gd name="connsiteX64" fmla="*/ 773707 w 1121833"/>
                <a:gd name="connsiteY64" fmla="*/ 279586 h 1484623"/>
                <a:gd name="connsiteX65" fmla="*/ 769337 w 1121833"/>
                <a:gd name="connsiteY65" fmla="*/ 304934 h 148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121833" h="1484623">
                  <a:moveTo>
                    <a:pt x="769337" y="304934"/>
                  </a:moveTo>
                  <a:cubicBezTo>
                    <a:pt x="762614" y="304060"/>
                    <a:pt x="755890" y="306010"/>
                    <a:pt x="749167" y="298210"/>
                  </a:cubicBezTo>
                  <a:cubicBezTo>
                    <a:pt x="732156" y="278040"/>
                    <a:pt x="696992" y="278779"/>
                    <a:pt x="678904" y="298883"/>
                  </a:cubicBezTo>
                  <a:cubicBezTo>
                    <a:pt x="673661" y="304799"/>
                    <a:pt x="669425" y="305606"/>
                    <a:pt x="664988" y="299555"/>
                  </a:cubicBezTo>
                  <a:cubicBezTo>
                    <a:pt x="657053" y="289067"/>
                    <a:pt x="649052" y="286108"/>
                    <a:pt x="638094" y="295857"/>
                  </a:cubicBezTo>
                  <a:cubicBezTo>
                    <a:pt x="631707" y="301303"/>
                    <a:pt x="624243" y="301707"/>
                    <a:pt x="619873" y="292294"/>
                  </a:cubicBezTo>
                  <a:cubicBezTo>
                    <a:pt x="614831" y="281536"/>
                    <a:pt x="605215" y="280326"/>
                    <a:pt x="594928" y="279653"/>
                  </a:cubicBezTo>
                  <a:cubicBezTo>
                    <a:pt x="563462" y="278914"/>
                    <a:pt x="531996" y="280729"/>
                    <a:pt x="500798" y="285032"/>
                  </a:cubicBezTo>
                  <a:cubicBezTo>
                    <a:pt x="488495" y="286242"/>
                    <a:pt x="466509" y="309438"/>
                    <a:pt x="465769" y="322819"/>
                  </a:cubicBezTo>
                  <a:cubicBezTo>
                    <a:pt x="465097" y="337678"/>
                    <a:pt x="463349" y="352402"/>
                    <a:pt x="460457" y="366992"/>
                  </a:cubicBezTo>
                  <a:cubicBezTo>
                    <a:pt x="458843" y="372640"/>
                    <a:pt x="458843" y="378624"/>
                    <a:pt x="460457" y="384271"/>
                  </a:cubicBezTo>
                  <a:cubicBezTo>
                    <a:pt x="469871" y="405854"/>
                    <a:pt x="463684" y="428176"/>
                    <a:pt x="464896" y="450162"/>
                  </a:cubicBezTo>
                  <a:cubicBezTo>
                    <a:pt x="465432" y="460045"/>
                    <a:pt x="464896" y="470333"/>
                    <a:pt x="470073" y="479074"/>
                  </a:cubicBezTo>
                  <a:cubicBezTo>
                    <a:pt x="474375" y="487141"/>
                    <a:pt x="475250" y="496622"/>
                    <a:pt x="472425" y="505295"/>
                  </a:cubicBezTo>
                  <a:cubicBezTo>
                    <a:pt x="468325" y="523919"/>
                    <a:pt x="466778" y="543014"/>
                    <a:pt x="476123" y="561100"/>
                  </a:cubicBezTo>
                  <a:cubicBezTo>
                    <a:pt x="480493" y="571051"/>
                    <a:pt x="481166" y="582212"/>
                    <a:pt x="478006" y="592567"/>
                  </a:cubicBezTo>
                  <a:cubicBezTo>
                    <a:pt x="473502" y="614619"/>
                    <a:pt x="471283" y="636740"/>
                    <a:pt x="482108" y="657987"/>
                  </a:cubicBezTo>
                  <a:cubicBezTo>
                    <a:pt x="485737" y="665584"/>
                    <a:pt x="486007" y="674392"/>
                    <a:pt x="482847" y="682191"/>
                  </a:cubicBezTo>
                  <a:cubicBezTo>
                    <a:pt x="473971" y="707942"/>
                    <a:pt x="470879" y="733694"/>
                    <a:pt x="482847" y="759512"/>
                  </a:cubicBezTo>
                  <a:cubicBezTo>
                    <a:pt x="485470" y="766572"/>
                    <a:pt x="484730" y="774505"/>
                    <a:pt x="480762" y="780959"/>
                  </a:cubicBezTo>
                  <a:cubicBezTo>
                    <a:pt x="470140" y="805097"/>
                    <a:pt x="464424" y="829907"/>
                    <a:pt x="476594" y="854918"/>
                  </a:cubicBezTo>
                  <a:cubicBezTo>
                    <a:pt x="481368" y="864802"/>
                    <a:pt x="477737" y="872803"/>
                    <a:pt x="473031" y="880603"/>
                  </a:cubicBezTo>
                  <a:cubicBezTo>
                    <a:pt x="459314" y="902454"/>
                    <a:pt x="454608" y="928810"/>
                    <a:pt x="459987" y="954023"/>
                  </a:cubicBezTo>
                  <a:cubicBezTo>
                    <a:pt x="463484" y="970362"/>
                    <a:pt x="459516" y="987440"/>
                    <a:pt x="449162" y="1000550"/>
                  </a:cubicBezTo>
                  <a:cubicBezTo>
                    <a:pt x="437665" y="1015947"/>
                    <a:pt x="432824" y="1035311"/>
                    <a:pt x="435715" y="1054338"/>
                  </a:cubicBezTo>
                  <a:cubicBezTo>
                    <a:pt x="438338" y="1069197"/>
                    <a:pt x="433630" y="1084460"/>
                    <a:pt x="423143" y="1095284"/>
                  </a:cubicBezTo>
                  <a:cubicBezTo>
                    <a:pt x="406267" y="1114043"/>
                    <a:pt x="396249" y="1134953"/>
                    <a:pt x="400147" y="1160839"/>
                  </a:cubicBezTo>
                  <a:cubicBezTo>
                    <a:pt x="402097" y="1171731"/>
                    <a:pt x="397795" y="1182825"/>
                    <a:pt x="388987" y="1189481"/>
                  </a:cubicBezTo>
                  <a:cubicBezTo>
                    <a:pt x="379507" y="1198692"/>
                    <a:pt x="370901" y="1208845"/>
                    <a:pt x="363302" y="1219670"/>
                  </a:cubicBezTo>
                  <a:cubicBezTo>
                    <a:pt x="354763" y="1228747"/>
                    <a:pt x="350124" y="1240849"/>
                    <a:pt x="350326" y="1253287"/>
                  </a:cubicBezTo>
                  <a:cubicBezTo>
                    <a:pt x="351603" y="1268415"/>
                    <a:pt x="344611" y="1283073"/>
                    <a:pt x="332039" y="1291612"/>
                  </a:cubicBezTo>
                  <a:cubicBezTo>
                    <a:pt x="321347" y="1299277"/>
                    <a:pt x="313481" y="1310236"/>
                    <a:pt x="302052" y="1317565"/>
                  </a:cubicBezTo>
                  <a:cubicBezTo>
                    <a:pt x="290621" y="1324893"/>
                    <a:pt x="290353" y="1337399"/>
                    <a:pt x="287126" y="1348224"/>
                  </a:cubicBezTo>
                  <a:cubicBezTo>
                    <a:pt x="283697" y="1363419"/>
                    <a:pt x="273879" y="1376463"/>
                    <a:pt x="260232" y="1383993"/>
                  </a:cubicBezTo>
                  <a:cubicBezTo>
                    <a:pt x="240061" y="1395222"/>
                    <a:pt x="221302" y="1409744"/>
                    <a:pt x="215183" y="1434487"/>
                  </a:cubicBezTo>
                  <a:cubicBezTo>
                    <a:pt x="214377" y="1437714"/>
                    <a:pt x="212561" y="1440606"/>
                    <a:pt x="209938" y="1442689"/>
                  </a:cubicBezTo>
                  <a:cubicBezTo>
                    <a:pt x="189433" y="1457683"/>
                    <a:pt x="171749" y="1476979"/>
                    <a:pt x="146267" y="1484309"/>
                  </a:cubicBezTo>
                  <a:cubicBezTo>
                    <a:pt x="142972" y="1435629"/>
                    <a:pt x="131273" y="1390986"/>
                    <a:pt x="97790" y="1352258"/>
                  </a:cubicBezTo>
                  <a:cubicBezTo>
                    <a:pt x="75871" y="1326574"/>
                    <a:pt x="48843" y="1305597"/>
                    <a:pt x="18519" y="1290738"/>
                  </a:cubicBezTo>
                  <a:cubicBezTo>
                    <a:pt x="-8375" y="1277291"/>
                    <a:pt x="-9854" y="1259877"/>
                    <a:pt x="14956" y="1241253"/>
                  </a:cubicBezTo>
                  <a:cubicBezTo>
                    <a:pt x="34455" y="1227335"/>
                    <a:pt x="52743" y="1211804"/>
                    <a:pt x="69754" y="1194928"/>
                  </a:cubicBezTo>
                  <a:cubicBezTo>
                    <a:pt x="78897" y="1186389"/>
                    <a:pt x="84949" y="1175160"/>
                    <a:pt x="87033" y="1162856"/>
                  </a:cubicBezTo>
                  <a:cubicBezTo>
                    <a:pt x="91201" y="1139996"/>
                    <a:pt x="100748" y="1118481"/>
                    <a:pt x="114868" y="1100059"/>
                  </a:cubicBezTo>
                  <a:cubicBezTo>
                    <a:pt x="147613" y="1055347"/>
                    <a:pt x="176792" y="1008080"/>
                    <a:pt x="202274" y="958865"/>
                  </a:cubicBezTo>
                  <a:cubicBezTo>
                    <a:pt x="212090" y="941450"/>
                    <a:pt x="216864" y="921751"/>
                    <a:pt x="216058" y="901782"/>
                  </a:cubicBezTo>
                  <a:cubicBezTo>
                    <a:pt x="215721" y="894319"/>
                    <a:pt x="216729" y="886922"/>
                    <a:pt x="218948" y="879796"/>
                  </a:cubicBezTo>
                  <a:cubicBezTo>
                    <a:pt x="234682" y="816662"/>
                    <a:pt x="246583" y="752654"/>
                    <a:pt x="254516" y="688041"/>
                  </a:cubicBezTo>
                  <a:cubicBezTo>
                    <a:pt x="261240" y="641715"/>
                    <a:pt x="268904" y="595390"/>
                    <a:pt x="272064" y="548393"/>
                  </a:cubicBezTo>
                  <a:cubicBezTo>
                    <a:pt x="273812" y="521970"/>
                    <a:pt x="275762" y="495613"/>
                    <a:pt x="275493" y="469257"/>
                  </a:cubicBezTo>
                  <a:cubicBezTo>
                    <a:pt x="274888" y="401416"/>
                    <a:pt x="280804" y="333711"/>
                    <a:pt x="281814" y="265870"/>
                  </a:cubicBezTo>
                  <a:cubicBezTo>
                    <a:pt x="282620" y="208182"/>
                    <a:pt x="298421" y="151570"/>
                    <a:pt x="318995" y="97782"/>
                  </a:cubicBezTo>
                  <a:cubicBezTo>
                    <a:pt x="339568" y="43993"/>
                    <a:pt x="380784" y="19184"/>
                    <a:pt x="435176" y="9838"/>
                  </a:cubicBezTo>
                  <a:cubicBezTo>
                    <a:pt x="456357" y="6207"/>
                    <a:pt x="477737" y="5468"/>
                    <a:pt x="498782" y="963"/>
                  </a:cubicBezTo>
                  <a:cubicBezTo>
                    <a:pt x="518415" y="-3272"/>
                    <a:pt x="537979" y="3989"/>
                    <a:pt x="557142" y="8695"/>
                  </a:cubicBezTo>
                  <a:cubicBezTo>
                    <a:pt x="571597" y="12259"/>
                    <a:pt x="585852" y="16494"/>
                    <a:pt x="600374" y="19251"/>
                  </a:cubicBezTo>
                  <a:cubicBezTo>
                    <a:pt x="611669" y="22007"/>
                    <a:pt x="623637" y="20596"/>
                    <a:pt x="633992" y="15217"/>
                  </a:cubicBezTo>
                  <a:cubicBezTo>
                    <a:pt x="640244" y="10914"/>
                    <a:pt x="647977" y="9502"/>
                    <a:pt x="655372" y="11250"/>
                  </a:cubicBezTo>
                  <a:cubicBezTo>
                    <a:pt x="692084" y="20596"/>
                    <a:pt x="729198" y="27924"/>
                    <a:pt x="766714" y="33101"/>
                  </a:cubicBezTo>
                  <a:cubicBezTo>
                    <a:pt x="815392" y="41438"/>
                    <a:pt x="864138" y="49171"/>
                    <a:pt x="913085" y="55625"/>
                  </a:cubicBezTo>
                  <a:cubicBezTo>
                    <a:pt x="969429" y="63022"/>
                    <a:pt x="1025570" y="57710"/>
                    <a:pt x="1081779" y="59928"/>
                  </a:cubicBezTo>
                  <a:cubicBezTo>
                    <a:pt x="1088503" y="59928"/>
                    <a:pt x="1095226" y="59391"/>
                    <a:pt x="1101950" y="59928"/>
                  </a:cubicBezTo>
                  <a:cubicBezTo>
                    <a:pt x="1119498" y="62013"/>
                    <a:pt x="1123667" y="71493"/>
                    <a:pt x="1114186" y="86419"/>
                  </a:cubicBezTo>
                  <a:cubicBezTo>
                    <a:pt x="1093680" y="118826"/>
                    <a:pt x="1068130" y="129517"/>
                    <a:pt x="1029537" y="120642"/>
                  </a:cubicBezTo>
                  <a:cubicBezTo>
                    <a:pt x="966470" y="106186"/>
                    <a:pt x="907774" y="115397"/>
                    <a:pt x="855062" y="153722"/>
                  </a:cubicBezTo>
                  <a:cubicBezTo>
                    <a:pt x="812232" y="183171"/>
                    <a:pt x="782986" y="228487"/>
                    <a:pt x="773707" y="279586"/>
                  </a:cubicBezTo>
                  <a:cubicBezTo>
                    <a:pt x="772766" y="288797"/>
                    <a:pt x="768126" y="296328"/>
                    <a:pt x="769337" y="304934"/>
                  </a:cubicBezTo>
                  <a:close/>
                </a:path>
              </a:pathLst>
            </a:custGeom>
            <a:solidFill>
              <a:srgbClr val="020202"/>
            </a:solidFill>
            <a:ln w="6712" cap="flat">
              <a:noFill/>
              <a:prstDash val="solid"/>
              <a:miter/>
            </a:ln>
          </p:spPr>
          <p:txBody>
            <a:bodyPr rtlCol="0" anchor="ctr"/>
            <a:lstStyle/>
            <a:p>
              <a:endParaRPr lang="es-CO"/>
            </a:p>
          </p:txBody>
        </p:sp>
        <p:sp>
          <p:nvSpPr>
            <p:cNvPr id="1412" name="Freeform: Shape 1411">
              <a:extLst>
                <a:ext uri="{FF2B5EF4-FFF2-40B4-BE49-F238E27FC236}">
                  <a16:creationId xmlns:a16="http://schemas.microsoft.com/office/drawing/2014/main" id="{B85E5F80-2460-E0CC-BC6B-36FF0CD3DA26}"/>
                </a:ext>
              </a:extLst>
            </p:cNvPr>
            <p:cNvSpPr/>
            <p:nvPr/>
          </p:nvSpPr>
          <p:spPr>
            <a:xfrm>
              <a:off x="3877637" y="2189482"/>
              <a:ext cx="597314" cy="631975"/>
            </a:xfrm>
            <a:custGeom>
              <a:avLst/>
              <a:gdLst>
                <a:gd name="connsiteX0" fmla="*/ 546011 w 597314"/>
                <a:gd name="connsiteY0" fmla="*/ 570817 h 631975"/>
                <a:gd name="connsiteX1" fmla="*/ 533102 w 597314"/>
                <a:gd name="connsiteY1" fmla="*/ 598249 h 631975"/>
                <a:gd name="connsiteX2" fmla="*/ 503787 w 597314"/>
                <a:gd name="connsiteY2" fmla="*/ 602149 h 631975"/>
                <a:gd name="connsiteX3" fmla="*/ 340674 w 597314"/>
                <a:gd name="connsiteY3" fmla="*/ 629715 h 631975"/>
                <a:gd name="connsiteX4" fmla="*/ 210305 w 597314"/>
                <a:gd name="connsiteY4" fmla="*/ 619159 h 631975"/>
                <a:gd name="connsiteX5" fmla="*/ 133052 w 597314"/>
                <a:gd name="connsiteY5" fmla="*/ 602149 h 631975"/>
                <a:gd name="connsiteX6" fmla="*/ 107570 w 597314"/>
                <a:gd name="connsiteY6" fmla="*/ 576667 h 631975"/>
                <a:gd name="connsiteX7" fmla="*/ 92845 w 597314"/>
                <a:gd name="connsiteY7" fmla="*/ 548629 h 631975"/>
                <a:gd name="connsiteX8" fmla="*/ 42150 w 597314"/>
                <a:gd name="connsiteY8" fmla="*/ 544662 h 631975"/>
                <a:gd name="connsiteX9" fmla="*/ 28703 w 597314"/>
                <a:gd name="connsiteY9" fmla="*/ 559252 h 631975"/>
                <a:gd name="connsiteX10" fmla="*/ 13709 w 597314"/>
                <a:gd name="connsiteY10" fmla="*/ 569808 h 631975"/>
                <a:gd name="connsiteX11" fmla="*/ -1688 w 597314"/>
                <a:gd name="connsiteY11" fmla="*/ 552529 h 631975"/>
                <a:gd name="connsiteX12" fmla="*/ -2697 w 597314"/>
                <a:gd name="connsiteY12" fmla="*/ 540158 h 631975"/>
                <a:gd name="connsiteX13" fmla="*/ 18483 w 597314"/>
                <a:gd name="connsiteY13" fmla="*/ 352571 h 631975"/>
                <a:gd name="connsiteX14" fmla="*/ 101048 w 597314"/>
                <a:gd name="connsiteY14" fmla="*/ 121954 h 631975"/>
                <a:gd name="connsiteX15" fmla="*/ 263555 w 597314"/>
                <a:gd name="connsiteY15" fmla="*/ 9537 h 631975"/>
                <a:gd name="connsiteX16" fmla="*/ 525773 w 597314"/>
                <a:gd name="connsiteY16" fmla="*/ 7990 h 631975"/>
                <a:gd name="connsiteX17" fmla="*/ 547557 w 597314"/>
                <a:gd name="connsiteY17" fmla="*/ 13033 h 631975"/>
                <a:gd name="connsiteX18" fmla="*/ 592470 w 597314"/>
                <a:gd name="connsiteY18" fmla="*/ 89211 h 631975"/>
                <a:gd name="connsiteX19" fmla="*/ 583259 w 597314"/>
                <a:gd name="connsiteY19" fmla="*/ 135401 h 631975"/>
                <a:gd name="connsiteX20" fmla="*/ 563089 w 597314"/>
                <a:gd name="connsiteY20" fmla="*/ 320567 h 631975"/>
                <a:gd name="connsiteX21" fmla="*/ 557037 w 597314"/>
                <a:gd name="connsiteY21" fmla="*/ 429690 h 631975"/>
                <a:gd name="connsiteX22" fmla="*/ 546011 w 597314"/>
                <a:gd name="connsiteY22" fmla="*/ 570817 h 631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7314" h="631975">
                  <a:moveTo>
                    <a:pt x="546011" y="570817"/>
                  </a:moveTo>
                  <a:cubicBezTo>
                    <a:pt x="535925" y="577541"/>
                    <a:pt x="546011" y="594080"/>
                    <a:pt x="533102" y="598249"/>
                  </a:cubicBezTo>
                  <a:cubicBezTo>
                    <a:pt x="523419" y="600246"/>
                    <a:pt x="513670" y="601544"/>
                    <a:pt x="503787" y="602149"/>
                  </a:cubicBezTo>
                  <a:cubicBezTo>
                    <a:pt x="449460" y="611427"/>
                    <a:pt x="395337" y="622790"/>
                    <a:pt x="340674" y="629715"/>
                  </a:cubicBezTo>
                  <a:cubicBezTo>
                    <a:pt x="297038" y="635296"/>
                    <a:pt x="253268" y="627967"/>
                    <a:pt x="210305" y="619159"/>
                  </a:cubicBezTo>
                  <a:cubicBezTo>
                    <a:pt x="184486" y="613847"/>
                    <a:pt x="159004" y="606384"/>
                    <a:pt x="133052" y="602149"/>
                  </a:cubicBezTo>
                  <a:cubicBezTo>
                    <a:pt x="119268" y="601443"/>
                    <a:pt x="108308" y="590436"/>
                    <a:pt x="107570" y="576667"/>
                  </a:cubicBezTo>
                  <a:cubicBezTo>
                    <a:pt x="105889" y="565956"/>
                    <a:pt x="100711" y="556106"/>
                    <a:pt x="92845" y="548629"/>
                  </a:cubicBezTo>
                  <a:cubicBezTo>
                    <a:pt x="77516" y="532896"/>
                    <a:pt x="59228" y="531148"/>
                    <a:pt x="42150" y="544662"/>
                  </a:cubicBezTo>
                  <a:cubicBezTo>
                    <a:pt x="36972" y="548831"/>
                    <a:pt x="32468" y="553753"/>
                    <a:pt x="28703" y="559252"/>
                  </a:cubicBezTo>
                  <a:cubicBezTo>
                    <a:pt x="24803" y="564766"/>
                    <a:pt x="21979" y="571557"/>
                    <a:pt x="13709" y="569808"/>
                  </a:cubicBezTo>
                  <a:cubicBezTo>
                    <a:pt x="5170" y="568302"/>
                    <a:pt x="-1149" y="561155"/>
                    <a:pt x="-1688" y="552529"/>
                  </a:cubicBezTo>
                  <a:cubicBezTo>
                    <a:pt x="-2226" y="548428"/>
                    <a:pt x="-2361" y="544326"/>
                    <a:pt x="-2697" y="540158"/>
                  </a:cubicBezTo>
                  <a:cubicBezTo>
                    <a:pt x="4026" y="477562"/>
                    <a:pt x="7388" y="414360"/>
                    <a:pt x="18483" y="352571"/>
                  </a:cubicBezTo>
                  <a:cubicBezTo>
                    <a:pt x="32266" y="271445"/>
                    <a:pt x="60168" y="193378"/>
                    <a:pt x="101048" y="121954"/>
                  </a:cubicBezTo>
                  <a:cubicBezTo>
                    <a:pt x="137220" y="59829"/>
                    <a:pt x="193093" y="24060"/>
                    <a:pt x="263555" y="9537"/>
                  </a:cubicBezTo>
                  <a:cubicBezTo>
                    <a:pt x="350961" y="-8550"/>
                    <a:pt x="438367" y="2813"/>
                    <a:pt x="525773" y="7990"/>
                  </a:cubicBezTo>
                  <a:cubicBezTo>
                    <a:pt x="533237" y="8811"/>
                    <a:pt x="540497" y="10505"/>
                    <a:pt x="547557" y="13033"/>
                  </a:cubicBezTo>
                  <a:cubicBezTo>
                    <a:pt x="585612" y="24819"/>
                    <a:pt x="600607" y="50214"/>
                    <a:pt x="592470" y="89211"/>
                  </a:cubicBezTo>
                  <a:cubicBezTo>
                    <a:pt x="589310" y="104607"/>
                    <a:pt x="586217" y="119937"/>
                    <a:pt x="583259" y="135401"/>
                  </a:cubicBezTo>
                  <a:cubicBezTo>
                    <a:pt x="571493" y="196585"/>
                    <a:pt x="569812" y="258845"/>
                    <a:pt x="563089" y="320567"/>
                  </a:cubicBezTo>
                  <a:cubicBezTo>
                    <a:pt x="559323" y="356538"/>
                    <a:pt x="557306" y="393181"/>
                    <a:pt x="557037" y="429690"/>
                  </a:cubicBezTo>
                  <a:cubicBezTo>
                    <a:pt x="556500" y="476923"/>
                    <a:pt x="552802" y="524068"/>
                    <a:pt x="546011" y="570817"/>
                  </a:cubicBezTo>
                  <a:close/>
                </a:path>
              </a:pathLst>
            </a:custGeom>
            <a:solidFill>
              <a:srgbClr val="237F18"/>
            </a:solidFill>
            <a:ln w="6712" cap="flat">
              <a:noFill/>
              <a:prstDash val="solid"/>
              <a:miter/>
            </a:ln>
          </p:spPr>
          <p:txBody>
            <a:bodyPr rtlCol="0" anchor="ctr"/>
            <a:lstStyle/>
            <a:p>
              <a:endParaRPr lang="es-CO"/>
            </a:p>
          </p:txBody>
        </p:sp>
        <p:sp>
          <p:nvSpPr>
            <p:cNvPr id="1413" name="Freeform: Shape 1412">
              <a:extLst>
                <a:ext uri="{FF2B5EF4-FFF2-40B4-BE49-F238E27FC236}">
                  <a16:creationId xmlns:a16="http://schemas.microsoft.com/office/drawing/2014/main" id="{112F5A88-6140-5C30-53D7-DFEBB8A383AB}"/>
                </a:ext>
              </a:extLst>
            </p:cNvPr>
            <p:cNvSpPr/>
            <p:nvPr/>
          </p:nvSpPr>
          <p:spPr>
            <a:xfrm>
              <a:off x="4774157" y="4175110"/>
              <a:ext cx="155578" cy="1892808"/>
            </a:xfrm>
            <a:custGeom>
              <a:avLst/>
              <a:gdLst>
                <a:gd name="connsiteX0" fmla="*/ 8056 w 155578"/>
                <a:gd name="connsiteY0" fmla="*/ -315 h 1892808"/>
                <a:gd name="connsiteX1" fmla="*/ 5635 w 155578"/>
                <a:gd name="connsiteY1" fmla="*/ 134156 h 1892808"/>
                <a:gd name="connsiteX2" fmla="*/ 10678 w 155578"/>
                <a:gd name="connsiteY2" fmla="*/ 260692 h 1892808"/>
                <a:gd name="connsiteX3" fmla="*/ 12022 w 155578"/>
                <a:gd name="connsiteY3" fmla="*/ 270509 h 1892808"/>
                <a:gd name="connsiteX4" fmla="*/ 17940 w 155578"/>
                <a:gd name="connsiteY4" fmla="*/ 412106 h 1892808"/>
                <a:gd name="connsiteX5" fmla="*/ 23856 w 155578"/>
                <a:gd name="connsiteY5" fmla="*/ 615964 h 1892808"/>
                <a:gd name="connsiteX6" fmla="*/ 38715 w 155578"/>
                <a:gd name="connsiteY6" fmla="*/ 868903 h 1892808"/>
                <a:gd name="connsiteX7" fmla="*/ 53306 w 155578"/>
                <a:gd name="connsiteY7" fmla="*/ 1057162 h 1892808"/>
                <a:gd name="connsiteX8" fmla="*/ 85512 w 155578"/>
                <a:gd name="connsiteY8" fmla="*/ 1303176 h 1892808"/>
                <a:gd name="connsiteX9" fmla="*/ 112875 w 155578"/>
                <a:gd name="connsiteY9" fmla="*/ 1487266 h 1892808"/>
                <a:gd name="connsiteX10" fmla="*/ 123162 w 155578"/>
                <a:gd name="connsiteY10" fmla="*/ 1618442 h 1892808"/>
                <a:gd name="connsiteX11" fmla="*/ 134392 w 155578"/>
                <a:gd name="connsiteY11" fmla="*/ 1729649 h 1892808"/>
                <a:gd name="connsiteX12" fmla="*/ 139435 w 155578"/>
                <a:gd name="connsiteY12" fmla="*/ 1789086 h 1892808"/>
                <a:gd name="connsiteX13" fmla="*/ 152882 w 155578"/>
                <a:gd name="connsiteY13" fmla="*/ 1892494 h 1892808"/>
                <a:gd name="connsiteX14" fmla="*/ 140712 w 155578"/>
                <a:gd name="connsiteY14" fmla="*/ 1845764 h 1892808"/>
                <a:gd name="connsiteX15" fmla="*/ 132509 w 155578"/>
                <a:gd name="connsiteY15" fmla="*/ 1769722 h 1892808"/>
                <a:gd name="connsiteX16" fmla="*/ 126659 w 155578"/>
                <a:gd name="connsiteY16" fmla="*/ 1718085 h 1892808"/>
                <a:gd name="connsiteX17" fmla="*/ 111800 w 155578"/>
                <a:gd name="connsiteY17" fmla="*/ 1555644 h 1892808"/>
                <a:gd name="connsiteX18" fmla="*/ 89008 w 155578"/>
                <a:gd name="connsiteY18" fmla="*/ 1406852 h 1892808"/>
                <a:gd name="connsiteX19" fmla="*/ 72332 w 155578"/>
                <a:gd name="connsiteY19" fmla="*/ 1289527 h 1892808"/>
                <a:gd name="connsiteX20" fmla="*/ 60500 w 155578"/>
                <a:gd name="connsiteY20" fmla="*/ 1211400 h 1892808"/>
                <a:gd name="connsiteX21" fmla="*/ 47725 w 155578"/>
                <a:gd name="connsiteY21" fmla="*/ 1098646 h 1892808"/>
                <a:gd name="connsiteX22" fmla="*/ 41405 w 155578"/>
                <a:gd name="connsiteY22" fmla="*/ 1044858 h 1892808"/>
                <a:gd name="connsiteX23" fmla="*/ 33135 w 155578"/>
                <a:gd name="connsiteY23" fmla="*/ 963705 h 1892808"/>
                <a:gd name="connsiteX24" fmla="*/ 32799 w 155578"/>
                <a:gd name="connsiteY24" fmla="*/ 958797 h 1892808"/>
                <a:gd name="connsiteX25" fmla="*/ 26075 w 155578"/>
                <a:gd name="connsiteY25" fmla="*/ 837773 h 1892808"/>
                <a:gd name="connsiteX26" fmla="*/ 17873 w 155578"/>
                <a:gd name="connsiteY26" fmla="*/ 724481 h 1892808"/>
                <a:gd name="connsiteX27" fmla="*/ 17536 w 155578"/>
                <a:gd name="connsiteY27" fmla="*/ 719506 h 1892808"/>
                <a:gd name="connsiteX28" fmla="*/ 11351 w 155578"/>
                <a:gd name="connsiteY28" fmla="*/ 593306 h 1892808"/>
                <a:gd name="connsiteX29" fmla="*/ 6645 w 155578"/>
                <a:gd name="connsiteY29" fmla="*/ 372505 h 1892808"/>
                <a:gd name="connsiteX30" fmla="*/ -1760 w 155578"/>
                <a:gd name="connsiteY30" fmla="*/ 144846 h 1892808"/>
                <a:gd name="connsiteX31" fmla="*/ 2543 w 155578"/>
                <a:gd name="connsiteY31" fmla="*/ 13536 h 1892808"/>
                <a:gd name="connsiteX32" fmla="*/ 8056 w 155578"/>
                <a:gd name="connsiteY32" fmla="*/ -315 h 189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578" h="1892808">
                  <a:moveTo>
                    <a:pt x="8056" y="-315"/>
                  </a:moveTo>
                  <a:cubicBezTo>
                    <a:pt x="7653" y="44397"/>
                    <a:pt x="5501" y="89242"/>
                    <a:pt x="5635" y="134156"/>
                  </a:cubicBezTo>
                  <a:cubicBezTo>
                    <a:pt x="5635" y="176178"/>
                    <a:pt x="4897" y="218670"/>
                    <a:pt x="10678" y="260692"/>
                  </a:cubicBezTo>
                  <a:cubicBezTo>
                    <a:pt x="11351" y="263927"/>
                    <a:pt x="11820" y="267208"/>
                    <a:pt x="12022" y="270509"/>
                  </a:cubicBezTo>
                  <a:cubicBezTo>
                    <a:pt x="10880" y="317574"/>
                    <a:pt x="19486" y="364638"/>
                    <a:pt x="17940" y="412106"/>
                  </a:cubicBezTo>
                  <a:cubicBezTo>
                    <a:pt x="15653" y="480148"/>
                    <a:pt x="20225" y="548123"/>
                    <a:pt x="23856" y="615964"/>
                  </a:cubicBezTo>
                  <a:cubicBezTo>
                    <a:pt x="28294" y="700277"/>
                    <a:pt x="33941" y="784590"/>
                    <a:pt x="38715" y="868903"/>
                  </a:cubicBezTo>
                  <a:cubicBezTo>
                    <a:pt x="42278" y="931634"/>
                    <a:pt x="47119" y="994431"/>
                    <a:pt x="53306" y="1057162"/>
                  </a:cubicBezTo>
                  <a:cubicBezTo>
                    <a:pt x="61239" y="1139458"/>
                    <a:pt x="71997" y="1221485"/>
                    <a:pt x="85512" y="1303176"/>
                  </a:cubicBezTo>
                  <a:cubicBezTo>
                    <a:pt x="95732" y="1364360"/>
                    <a:pt x="103126" y="1426015"/>
                    <a:pt x="112875" y="1487266"/>
                  </a:cubicBezTo>
                  <a:cubicBezTo>
                    <a:pt x="118726" y="1530767"/>
                    <a:pt x="122222" y="1574538"/>
                    <a:pt x="123162" y="1618442"/>
                  </a:cubicBezTo>
                  <a:cubicBezTo>
                    <a:pt x="124911" y="1655623"/>
                    <a:pt x="129080" y="1692804"/>
                    <a:pt x="134392" y="1729649"/>
                  </a:cubicBezTo>
                  <a:cubicBezTo>
                    <a:pt x="137215" y="1749484"/>
                    <a:pt x="137887" y="1769318"/>
                    <a:pt x="139435" y="1789086"/>
                  </a:cubicBezTo>
                  <a:cubicBezTo>
                    <a:pt x="142191" y="1823846"/>
                    <a:pt x="149653" y="1857867"/>
                    <a:pt x="152882" y="1892494"/>
                  </a:cubicBezTo>
                  <a:cubicBezTo>
                    <a:pt x="141921" y="1879046"/>
                    <a:pt x="143400" y="1861632"/>
                    <a:pt x="140712" y="1845764"/>
                  </a:cubicBezTo>
                  <a:cubicBezTo>
                    <a:pt x="136408" y="1820551"/>
                    <a:pt x="131230" y="1795338"/>
                    <a:pt x="132509" y="1769722"/>
                  </a:cubicBezTo>
                  <a:cubicBezTo>
                    <a:pt x="132307" y="1752375"/>
                    <a:pt x="130357" y="1735028"/>
                    <a:pt x="126659" y="1718085"/>
                  </a:cubicBezTo>
                  <a:cubicBezTo>
                    <a:pt x="118456" y="1664296"/>
                    <a:pt x="118389" y="1609634"/>
                    <a:pt x="111800" y="1555644"/>
                  </a:cubicBezTo>
                  <a:cubicBezTo>
                    <a:pt x="105682" y="1505891"/>
                    <a:pt x="96470" y="1456472"/>
                    <a:pt x="89008" y="1406852"/>
                  </a:cubicBezTo>
                  <a:cubicBezTo>
                    <a:pt x="83158" y="1367789"/>
                    <a:pt x="78048" y="1328591"/>
                    <a:pt x="72332" y="1289527"/>
                  </a:cubicBezTo>
                  <a:cubicBezTo>
                    <a:pt x="68568" y="1263507"/>
                    <a:pt x="63862" y="1237554"/>
                    <a:pt x="60500" y="1211400"/>
                  </a:cubicBezTo>
                  <a:cubicBezTo>
                    <a:pt x="55658" y="1173883"/>
                    <a:pt x="48398" y="1136567"/>
                    <a:pt x="47725" y="1098646"/>
                  </a:cubicBezTo>
                  <a:cubicBezTo>
                    <a:pt x="46919" y="1080560"/>
                    <a:pt x="44834" y="1062608"/>
                    <a:pt x="41405" y="1044858"/>
                  </a:cubicBezTo>
                  <a:cubicBezTo>
                    <a:pt x="36901" y="1017964"/>
                    <a:pt x="41405" y="990061"/>
                    <a:pt x="33135" y="963705"/>
                  </a:cubicBezTo>
                  <a:cubicBezTo>
                    <a:pt x="32731" y="962091"/>
                    <a:pt x="32597" y="960411"/>
                    <a:pt x="32799" y="958797"/>
                  </a:cubicBezTo>
                  <a:cubicBezTo>
                    <a:pt x="35420" y="918456"/>
                    <a:pt x="29302" y="878115"/>
                    <a:pt x="26075" y="837773"/>
                  </a:cubicBezTo>
                  <a:cubicBezTo>
                    <a:pt x="23319" y="800054"/>
                    <a:pt x="26815" y="761730"/>
                    <a:pt x="17873" y="724481"/>
                  </a:cubicBezTo>
                  <a:cubicBezTo>
                    <a:pt x="17469" y="722868"/>
                    <a:pt x="17401" y="721187"/>
                    <a:pt x="17536" y="719506"/>
                  </a:cubicBezTo>
                  <a:cubicBezTo>
                    <a:pt x="20696" y="677216"/>
                    <a:pt x="14511" y="635193"/>
                    <a:pt x="11351" y="593306"/>
                  </a:cubicBezTo>
                  <a:cubicBezTo>
                    <a:pt x="5837" y="519347"/>
                    <a:pt x="11351" y="445926"/>
                    <a:pt x="6645" y="372505"/>
                  </a:cubicBezTo>
                  <a:cubicBezTo>
                    <a:pt x="1802" y="296664"/>
                    <a:pt x="-5256" y="220822"/>
                    <a:pt x="-1760" y="144846"/>
                  </a:cubicBezTo>
                  <a:cubicBezTo>
                    <a:pt x="256" y="101076"/>
                    <a:pt x="2072" y="57440"/>
                    <a:pt x="2543" y="13536"/>
                  </a:cubicBezTo>
                  <a:cubicBezTo>
                    <a:pt x="1669" y="8258"/>
                    <a:pt x="3820" y="2933"/>
                    <a:pt x="8056" y="-315"/>
                  </a:cubicBezTo>
                  <a:close/>
                </a:path>
              </a:pathLst>
            </a:custGeom>
            <a:solidFill>
              <a:srgbClr val="270000"/>
            </a:solidFill>
            <a:ln w="6712" cap="flat">
              <a:noFill/>
              <a:prstDash val="solid"/>
              <a:miter/>
            </a:ln>
          </p:spPr>
          <p:txBody>
            <a:bodyPr rtlCol="0" anchor="ctr"/>
            <a:lstStyle/>
            <a:p>
              <a:endParaRPr lang="es-CO"/>
            </a:p>
          </p:txBody>
        </p:sp>
        <p:sp>
          <p:nvSpPr>
            <p:cNvPr id="1414" name="Freeform: Shape 1413">
              <a:extLst>
                <a:ext uri="{FF2B5EF4-FFF2-40B4-BE49-F238E27FC236}">
                  <a16:creationId xmlns:a16="http://schemas.microsoft.com/office/drawing/2014/main" id="{074BFBC9-CE28-D846-804C-759A74DFFF40}"/>
                </a:ext>
              </a:extLst>
            </p:cNvPr>
            <p:cNvSpPr/>
            <p:nvPr/>
          </p:nvSpPr>
          <p:spPr>
            <a:xfrm>
              <a:off x="8509875" y="3482788"/>
              <a:ext cx="4871" cy="9883"/>
            </a:xfrm>
            <a:custGeom>
              <a:avLst/>
              <a:gdLst>
                <a:gd name="connsiteX0" fmla="*/ -2624 w 4871"/>
                <a:gd name="connsiteY0" fmla="*/ -315 h 9883"/>
                <a:gd name="connsiteX1" fmla="*/ 2015 w 4871"/>
                <a:gd name="connsiteY1" fmla="*/ 9569 h 9883"/>
                <a:gd name="connsiteX2" fmla="*/ -2624 w 4871"/>
                <a:gd name="connsiteY2" fmla="*/ -315 h 9883"/>
              </a:gdLst>
              <a:ahLst/>
              <a:cxnLst>
                <a:cxn ang="0">
                  <a:pos x="connsiteX0" y="connsiteY0"/>
                </a:cxn>
                <a:cxn ang="0">
                  <a:pos x="connsiteX1" y="connsiteY1"/>
                </a:cxn>
                <a:cxn ang="0">
                  <a:pos x="connsiteX2" y="connsiteY2"/>
                </a:cxn>
              </a:cxnLst>
              <a:rect l="l" t="t" r="r" b="b"/>
              <a:pathLst>
                <a:path w="4871" h="9883">
                  <a:moveTo>
                    <a:pt x="-2624" y="-315"/>
                  </a:moveTo>
                  <a:cubicBezTo>
                    <a:pt x="873" y="1642"/>
                    <a:pt x="2754" y="5622"/>
                    <a:pt x="2015" y="9569"/>
                  </a:cubicBezTo>
                  <a:cubicBezTo>
                    <a:pt x="-1279" y="7411"/>
                    <a:pt x="-3095" y="3592"/>
                    <a:pt x="-2624" y="-315"/>
                  </a:cubicBezTo>
                  <a:close/>
                </a:path>
              </a:pathLst>
            </a:custGeom>
            <a:solidFill>
              <a:srgbClr val="020202"/>
            </a:solidFill>
            <a:ln w="6712" cap="flat">
              <a:noFill/>
              <a:prstDash val="solid"/>
              <a:miter/>
            </a:ln>
          </p:spPr>
          <p:txBody>
            <a:bodyPr rtlCol="0" anchor="ctr"/>
            <a:lstStyle/>
            <a:p>
              <a:endParaRPr lang="es-CO"/>
            </a:p>
          </p:txBody>
        </p:sp>
        <p:sp>
          <p:nvSpPr>
            <p:cNvPr id="1415" name="Freeform: Shape 1414">
              <a:extLst>
                <a:ext uri="{FF2B5EF4-FFF2-40B4-BE49-F238E27FC236}">
                  <a16:creationId xmlns:a16="http://schemas.microsoft.com/office/drawing/2014/main" id="{1415B1AE-9BA3-E15A-E977-7318CD44E72B}"/>
                </a:ext>
              </a:extLst>
            </p:cNvPr>
            <p:cNvSpPr/>
            <p:nvPr/>
          </p:nvSpPr>
          <p:spPr>
            <a:xfrm>
              <a:off x="8440153" y="2999635"/>
              <a:ext cx="4912" cy="9883"/>
            </a:xfrm>
            <a:custGeom>
              <a:avLst/>
              <a:gdLst>
                <a:gd name="connsiteX0" fmla="*/ -2626 w 4912"/>
                <a:gd name="connsiteY0" fmla="*/ -315 h 9883"/>
                <a:gd name="connsiteX1" fmla="*/ 2081 w 4912"/>
                <a:gd name="connsiteY1" fmla="*/ 9569 h 9883"/>
                <a:gd name="connsiteX2" fmla="*/ -2626 w 4912"/>
                <a:gd name="connsiteY2" fmla="*/ -315 h 9883"/>
              </a:gdLst>
              <a:ahLst/>
              <a:cxnLst>
                <a:cxn ang="0">
                  <a:pos x="connsiteX0" y="connsiteY0"/>
                </a:cxn>
                <a:cxn ang="0">
                  <a:pos x="connsiteX1" y="connsiteY1"/>
                </a:cxn>
                <a:cxn ang="0">
                  <a:pos x="connsiteX2" y="connsiteY2"/>
                </a:cxn>
              </a:cxnLst>
              <a:rect l="l" t="t" r="r" b="b"/>
              <a:pathLst>
                <a:path w="4912" h="9883">
                  <a:moveTo>
                    <a:pt x="-2626" y="-315"/>
                  </a:moveTo>
                  <a:cubicBezTo>
                    <a:pt x="871" y="1662"/>
                    <a:pt x="2754" y="5616"/>
                    <a:pt x="2081" y="9569"/>
                  </a:cubicBezTo>
                  <a:cubicBezTo>
                    <a:pt x="-1214" y="7438"/>
                    <a:pt x="-3097" y="3605"/>
                    <a:pt x="-2626" y="-315"/>
                  </a:cubicBezTo>
                  <a:close/>
                </a:path>
              </a:pathLst>
            </a:custGeom>
            <a:solidFill>
              <a:srgbClr val="020202"/>
            </a:solidFill>
            <a:ln w="6712" cap="flat">
              <a:noFill/>
              <a:prstDash val="solid"/>
              <a:miter/>
            </a:ln>
          </p:spPr>
          <p:txBody>
            <a:bodyPr rtlCol="0" anchor="ctr"/>
            <a:lstStyle/>
            <a:p>
              <a:endParaRPr lang="es-CO"/>
            </a:p>
          </p:txBody>
        </p:sp>
        <p:sp>
          <p:nvSpPr>
            <p:cNvPr id="1416" name="Freeform: Shape 1415">
              <a:extLst>
                <a:ext uri="{FF2B5EF4-FFF2-40B4-BE49-F238E27FC236}">
                  <a16:creationId xmlns:a16="http://schemas.microsoft.com/office/drawing/2014/main" id="{17661B85-5DFB-7A9A-8C66-B9CDCDD42C82}"/>
                </a:ext>
              </a:extLst>
            </p:cNvPr>
            <p:cNvSpPr/>
            <p:nvPr/>
          </p:nvSpPr>
          <p:spPr>
            <a:xfrm>
              <a:off x="8514848" y="3577388"/>
              <a:ext cx="4769" cy="9816"/>
            </a:xfrm>
            <a:custGeom>
              <a:avLst/>
              <a:gdLst>
                <a:gd name="connsiteX0" fmla="*/ -2621 w 4769"/>
                <a:gd name="connsiteY0" fmla="*/ -315 h 9816"/>
                <a:gd name="connsiteX1" fmla="*/ 1883 w 4769"/>
                <a:gd name="connsiteY1" fmla="*/ 9502 h 9816"/>
                <a:gd name="connsiteX2" fmla="*/ -2621 w 4769"/>
                <a:gd name="connsiteY2" fmla="*/ -315 h 9816"/>
              </a:gdLst>
              <a:ahLst/>
              <a:cxnLst>
                <a:cxn ang="0">
                  <a:pos x="connsiteX0" y="connsiteY0"/>
                </a:cxn>
                <a:cxn ang="0">
                  <a:pos x="connsiteX1" y="connsiteY1"/>
                </a:cxn>
                <a:cxn ang="0">
                  <a:pos x="connsiteX2" y="connsiteY2"/>
                </a:cxn>
              </a:cxnLst>
              <a:rect l="l" t="t" r="r" b="b"/>
              <a:pathLst>
                <a:path w="4769" h="9816">
                  <a:moveTo>
                    <a:pt x="-2621" y="-315"/>
                  </a:moveTo>
                  <a:cubicBezTo>
                    <a:pt x="875" y="1628"/>
                    <a:pt x="2689" y="5595"/>
                    <a:pt x="1883" y="9502"/>
                  </a:cubicBezTo>
                  <a:cubicBezTo>
                    <a:pt x="-1344" y="7343"/>
                    <a:pt x="-3093" y="3544"/>
                    <a:pt x="-2621" y="-315"/>
                  </a:cubicBezTo>
                  <a:close/>
                </a:path>
              </a:pathLst>
            </a:custGeom>
            <a:solidFill>
              <a:srgbClr val="020202"/>
            </a:solidFill>
            <a:ln w="6712" cap="flat">
              <a:noFill/>
              <a:prstDash val="solid"/>
              <a:miter/>
            </a:ln>
          </p:spPr>
          <p:txBody>
            <a:bodyPr rtlCol="0" anchor="ctr"/>
            <a:lstStyle/>
            <a:p>
              <a:endParaRPr lang="es-CO"/>
            </a:p>
          </p:txBody>
        </p:sp>
        <p:sp>
          <p:nvSpPr>
            <p:cNvPr id="1417" name="Freeform: Shape 1416">
              <a:extLst>
                <a:ext uri="{FF2B5EF4-FFF2-40B4-BE49-F238E27FC236}">
                  <a16:creationId xmlns:a16="http://schemas.microsoft.com/office/drawing/2014/main" id="{5C76DAB8-3237-6E3C-2A3F-914247C6F1F2}"/>
                </a:ext>
              </a:extLst>
            </p:cNvPr>
            <p:cNvSpPr/>
            <p:nvPr/>
          </p:nvSpPr>
          <p:spPr>
            <a:xfrm>
              <a:off x="8504900" y="3432967"/>
              <a:ext cx="4871" cy="9883"/>
            </a:xfrm>
            <a:custGeom>
              <a:avLst/>
              <a:gdLst>
                <a:gd name="connsiteX0" fmla="*/ -2624 w 4871"/>
                <a:gd name="connsiteY0" fmla="*/ -315 h 9883"/>
                <a:gd name="connsiteX1" fmla="*/ 2015 w 4871"/>
                <a:gd name="connsiteY1" fmla="*/ 9569 h 9883"/>
                <a:gd name="connsiteX2" fmla="*/ -2624 w 4871"/>
                <a:gd name="connsiteY2" fmla="*/ -315 h 9883"/>
              </a:gdLst>
              <a:ahLst/>
              <a:cxnLst>
                <a:cxn ang="0">
                  <a:pos x="connsiteX0" y="connsiteY0"/>
                </a:cxn>
                <a:cxn ang="0">
                  <a:pos x="connsiteX1" y="connsiteY1"/>
                </a:cxn>
                <a:cxn ang="0">
                  <a:pos x="connsiteX2" y="connsiteY2"/>
                </a:cxn>
              </a:cxnLst>
              <a:rect l="l" t="t" r="r" b="b"/>
              <a:pathLst>
                <a:path w="4871" h="9883">
                  <a:moveTo>
                    <a:pt x="-2624" y="-315"/>
                  </a:moveTo>
                  <a:cubicBezTo>
                    <a:pt x="871" y="1655"/>
                    <a:pt x="2754" y="5622"/>
                    <a:pt x="2015" y="9569"/>
                  </a:cubicBezTo>
                  <a:cubicBezTo>
                    <a:pt x="-1279" y="7424"/>
                    <a:pt x="-3095" y="3592"/>
                    <a:pt x="-2624" y="-315"/>
                  </a:cubicBezTo>
                  <a:close/>
                </a:path>
              </a:pathLst>
            </a:custGeom>
            <a:solidFill>
              <a:srgbClr val="020202"/>
            </a:solidFill>
            <a:ln w="6712" cap="flat">
              <a:noFill/>
              <a:prstDash val="solid"/>
              <a:miter/>
            </a:ln>
          </p:spPr>
          <p:txBody>
            <a:bodyPr rtlCol="0" anchor="ctr"/>
            <a:lstStyle/>
            <a:p>
              <a:endParaRPr lang="es-CO"/>
            </a:p>
          </p:txBody>
        </p:sp>
        <p:sp>
          <p:nvSpPr>
            <p:cNvPr id="1418" name="Freeform: Shape 1417">
              <a:extLst>
                <a:ext uri="{FF2B5EF4-FFF2-40B4-BE49-F238E27FC236}">
                  <a16:creationId xmlns:a16="http://schemas.microsoft.com/office/drawing/2014/main" id="{CFF52717-8A78-76B5-266E-22FBB6F94AC2}"/>
                </a:ext>
              </a:extLst>
            </p:cNvPr>
            <p:cNvSpPr/>
            <p:nvPr/>
          </p:nvSpPr>
          <p:spPr>
            <a:xfrm>
              <a:off x="8460126" y="2890042"/>
              <a:ext cx="4773" cy="4975"/>
            </a:xfrm>
            <a:custGeom>
              <a:avLst/>
              <a:gdLst>
                <a:gd name="connsiteX0" fmla="*/ 2076 w 4773"/>
                <a:gd name="connsiteY0" fmla="*/ -315 h 4975"/>
                <a:gd name="connsiteX1" fmla="*/ -2697 w 4773"/>
                <a:gd name="connsiteY1" fmla="*/ 4661 h 4975"/>
                <a:gd name="connsiteX2" fmla="*/ 2076 w 4773"/>
                <a:gd name="connsiteY2" fmla="*/ -315 h 4975"/>
              </a:gdLst>
              <a:ahLst/>
              <a:cxnLst>
                <a:cxn ang="0">
                  <a:pos x="connsiteX0" y="connsiteY0"/>
                </a:cxn>
                <a:cxn ang="0">
                  <a:pos x="connsiteX1" y="connsiteY1"/>
                </a:cxn>
                <a:cxn ang="0">
                  <a:pos x="connsiteX2" y="connsiteY2"/>
                </a:cxn>
              </a:cxnLst>
              <a:rect l="l" t="t" r="r" b="b"/>
              <a:pathLst>
                <a:path w="4773" h="4975">
                  <a:moveTo>
                    <a:pt x="2076" y="-315"/>
                  </a:moveTo>
                  <a:cubicBezTo>
                    <a:pt x="463" y="1366"/>
                    <a:pt x="-1084" y="3047"/>
                    <a:pt x="-2697" y="4661"/>
                  </a:cubicBezTo>
                  <a:cubicBezTo>
                    <a:pt x="-1084" y="2912"/>
                    <a:pt x="463" y="1366"/>
                    <a:pt x="2076" y="-315"/>
                  </a:cubicBezTo>
                  <a:close/>
                </a:path>
              </a:pathLst>
            </a:custGeom>
            <a:solidFill>
              <a:srgbClr val="020202"/>
            </a:solidFill>
            <a:ln w="6712" cap="flat">
              <a:noFill/>
              <a:prstDash val="solid"/>
              <a:miter/>
            </a:ln>
          </p:spPr>
          <p:txBody>
            <a:bodyPr rtlCol="0" anchor="ctr"/>
            <a:lstStyle/>
            <a:p>
              <a:endParaRPr lang="es-CO"/>
            </a:p>
          </p:txBody>
        </p:sp>
        <p:sp>
          <p:nvSpPr>
            <p:cNvPr id="1419" name="Freeform: Shape 1418">
              <a:extLst>
                <a:ext uri="{FF2B5EF4-FFF2-40B4-BE49-F238E27FC236}">
                  <a16:creationId xmlns:a16="http://schemas.microsoft.com/office/drawing/2014/main" id="{9612F9A6-520B-794B-BD16-7305BE686DD2}"/>
                </a:ext>
              </a:extLst>
            </p:cNvPr>
            <p:cNvSpPr/>
            <p:nvPr/>
          </p:nvSpPr>
          <p:spPr>
            <a:xfrm>
              <a:off x="8445200" y="2934887"/>
              <a:ext cx="4773" cy="4975"/>
            </a:xfrm>
            <a:custGeom>
              <a:avLst/>
              <a:gdLst>
                <a:gd name="connsiteX0" fmla="*/ 2076 w 4773"/>
                <a:gd name="connsiteY0" fmla="*/ -315 h 4975"/>
                <a:gd name="connsiteX1" fmla="*/ -2697 w 4773"/>
                <a:gd name="connsiteY1" fmla="*/ 4661 h 4975"/>
                <a:gd name="connsiteX2" fmla="*/ 2076 w 4773"/>
                <a:gd name="connsiteY2" fmla="*/ -315 h 4975"/>
              </a:gdLst>
              <a:ahLst/>
              <a:cxnLst>
                <a:cxn ang="0">
                  <a:pos x="connsiteX0" y="connsiteY0"/>
                </a:cxn>
                <a:cxn ang="0">
                  <a:pos x="connsiteX1" y="connsiteY1"/>
                </a:cxn>
                <a:cxn ang="0">
                  <a:pos x="connsiteX2" y="connsiteY2"/>
                </a:cxn>
              </a:cxnLst>
              <a:rect l="l" t="t" r="r" b="b"/>
              <a:pathLst>
                <a:path w="4773" h="4975">
                  <a:moveTo>
                    <a:pt x="2076" y="-315"/>
                  </a:moveTo>
                  <a:cubicBezTo>
                    <a:pt x="463" y="1366"/>
                    <a:pt x="-1151" y="2980"/>
                    <a:pt x="-2697" y="4661"/>
                  </a:cubicBezTo>
                  <a:cubicBezTo>
                    <a:pt x="-1151" y="2980"/>
                    <a:pt x="463" y="1366"/>
                    <a:pt x="2076" y="-315"/>
                  </a:cubicBezTo>
                  <a:close/>
                </a:path>
              </a:pathLst>
            </a:custGeom>
            <a:solidFill>
              <a:srgbClr val="020202"/>
            </a:solidFill>
            <a:ln w="6712" cap="flat">
              <a:noFill/>
              <a:prstDash val="solid"/>
              <a:miter/>
            </a:ln>
          </p:spPr>
          <p:txBody>
            <a:bodyPr rtlCol="0" anchor="ctr"/>
            <a:lstStyle/>
            <a:p>
              <a:endParaRPr lang="es-CO"/>
            </a:p>
          </p:txBody>
        </p:sp>
        <p:sp>
          <p:nvSpPr>
            <p:cNvPr id="1420" name="Freeform: Shape 1419">
              <a:extLst>
                <a:ext uri="{FF2B5EF4-FFF2-40B4-BE49-F238E27FC236}">
                  <a16:creationId xmlns:a16="http://schemas.microsoft.com/office/drawing/2014/main" id="{3E77C76B-EEA8-4E2E-85D9-587C2EEAB371}"/>
                </a:ext>
              </a:extLst>
            </p:cNvPr>
            <p:cNvSpPr/>
            <p:nvPr/>
          </p:nvSpPr>
          <p:spPr>
            <a:xfrm>
              <a:off x="8440225" y="2969782"/>
              <a:ext cx="4571" cy="4975"/>
            </a:xfrm>
            <a:custGeom>
              <a:avLst/>
              <a:gdLst>
                <a:gd name="connsiteX0" fmla="*/ 1874 w 4571"/>
                <a:gd name="connsiteY0" fmla="*/ -315 h 4975"/>
                <a:gd name="connsiteX1" fmla="*/ -2697 w 4571"/>
                <a:gd name="connsiteY1" fmla="*/ 4661 h 4975"/>
                <a:gd name="connsiteX2" fmla="*/ 1874 w 4571"/>
                <a:gd name="connsiteY2" fmla="*/ -315 h 4975"/>
              </a:gdLst>
              <a:ahLst/>
              <a:cxnLst>
                <a:cxn ang="0">
                  <a:pos x="connsiteX0" y="connsiteY0"/>
                </a:cxn>
                <a:cxn ang="0">
                  <a:pos x="connsiteX1" y="connsiteY1"/>
                </a:cxn>
                <a:cxn ang="0">
                  <a:pos x="connsiteX2" y="connsiteY2"/>
                </a:cxn>
              </a:cxnLst>
              <a:rect l="l" t="t" r="r" b="b"/>
              <a:pathLst>
                <a:path w="4571" h="4975">
                  <a:moveTo>
                    <a:pt x="1874" y="-315"/>
                  </a:moveTo>
                  <a:cubicBezTo>
                    <a:pt x="328" y="1299"/>
                    <a:pt x="-1218" y="2980"/>
                    <a:pt x="-2697" y="4661"/>
                  </a:cubicBezTo>
                  <a:cubicBezTo>
                    <a:pt x="-1218" y="2980"/>
                    <a:pt x="328" y="1299"/>
                    <a:pt x="1874" y="-315"/>
                  </a:cubicBezTo>
                  <a:close/>
                </a:path>
              </a:pathLst>
            </a:custGeom>
            <a:solidFill>
              <a:srgbClr val="020202"/>
            </a:solidFill>
            <a:ln w="6712" cap="flat">
              <a:noFill/>
              <a:prstDash val="solid"/>
              <a:miter/>
            </a:ln>
          </p:spPr>
          <p:txBody>
            <a:bodyPr rtlCol="0" anchor="ctr"/>
            <a:lstStyle/>
            <a:p>
              <a:endParaRPr lang="es-CO"/>
            </a:p>
          </p:txBody>
        </p:sp>
        <p:sp>
          <p:nvSpPr>
            <p:cNvPr id="1421" name="Freeform: Shape 1420">
              <a:extLst>
                <a:ext uri="{FF2B5EF4-FFF2-40B4-BE49-F238E27FC236}">
                  <a16:creationId xmlns:a16="http://schemas.microsoft.com/office/drawing/2014/main" id="{E3D68608-CBBD-DE7D-E6F9-C4677F956F72}"/>
                </a:ext>
              </a:extLst>
            </p:cNvPr>
            <p:cNvSpPr/>
            <p:nvPr/>
          </p:nvSpPr>
          <p:spPr>
            <a:xfrm>
              <a:off x="8445200" y="3039505"/>
              <a:ext cx="4706" cy="4975"/>
            </a:xfrm>
            <a:custGeom>
              <a:avLst/>
              <a:gdLst>
                <a:gd name="connsiteX0" fmla="*/ -2697 w 4706"/>
                <a:gd name="connsiteY0" fmla="*/ -315 h 4975"/>
                <a:gd name="connsiteX1" fmla="*/ 2009 w 4706"/>
                <a:gd name="connsiteY1" fmla="*/ 4661 h 4975"/>
              </a:gdLst>
              <a:ahLst/>
              <a:cxnLst>
                <a:cxn ang="0">
                  <a:pos x="connsiteX0" y="connsiteY0"/>
                </a:cxn>
                <a:cxn ang="0">
                  <a:pos x="connsiteX1" y="connsiteY1"/>
                </a:cxn>
              </a:cxnLst>
              <a:rect l="l" t="t" r="r" b="b"/>
              <a:pathLst>
                <a:path w="4706" h="4975">
                  <a:moveTo>
                    <a:pt x="-2697" y="-315"/>
                  </a:moveTo>
                  <a:lnTo>
                    <a:pt x="2009" y="4661"/>
                  </a:lnTo>
                  <a:close/>
                </a:path>
              </a:pathLst>
            </a:custGeom>
            <a:solidFill>
              <a:srgbClr val="020202"/>
            </a:solidFill>
            <a:ln w="6712" cap="flat">
              <a:noFill/>
              <a:prstDash val="solid"/>
              <a:miter/>
            </a:ln>
          </p:spPr>
          <p:txBody>
            <a:bodyPr rtlCol="0" anchor="ctr"/>
            <a:lstStyle/>
            <a:p>
              <a:endParaRPr lang="es-CO"/>
            </a:p>
          </p:txBody>
        </p:sp>
        <p:sp>
          <p:nvSpPr>
            <p:cNvPr id="1422" name="Freeform: Shape 1421">
              <a:extLst>
                <a:ext uri="{FF2B5EF4-FFF2-40B4-BE49-F238E27FC236}">
                  <a16:creationId xmlns:a16="http://schemas.microsoft.com/office/drawing/2014/main" id="{4BDDD545-18D6-34A0-5A32-06C266FA207E}"/>
                </a:ext>
              </a:extLst>
            </p:cNvPr>
            <p:cNvSpPr/>
            <p:nvPr/>
          </p:nvSpPr>
          <p:spPr>
            <a:xfrm>
              <a:off x="8450445" y="3069358"/>
              <a:ext cx="4235" cy="4840"/>
            </a:xfrm>
            <a:custGeom>
              <a:avLst/>
              <a:gdLst>
                <a:gd name="connsiteX0" fmla="*/ -2697 w 4235"/>
                <a:gd name="connsiteY0" fmla="*/ -315 h 4840"/>
                <a:gd name="connsiteX1" fmla="*/ 1538 w 4235"/>
                <a:gd name="connsiteY1" fmla="*/ 4526 h 4840"/>
              </a:gdLst>
              <a:ahLst/>
              <a:cxnLst>
                <a:cxn ang="0">
                  <a:pos x="connsiteX0" y="connsiteY0"/>
                </a:cxn>
                <a:cxn ang="0">
                  <a:pos x="connsiteX1" y="connsiteY1"/>
                </a:cxn>
              </a:cxnLst>
              <a:rect l="l" t="t" r="r" b="b"/>
              <a:pathLst>
                <a:path w="4235" h="4840">
                  <a:moveTo>
                    <a:pt x="-2697" y="-315"/>
                  </a:moveTo>
                  <a:lnTo>
                    <a:pt x="1538" y="4526"/>
                  </a:lnTo>
                  <a:close/>
                </a:path>
              </a:pathLst>
            </a:custGeom>
            <a:solidFill>
              <a:srgbClr val="020202"/>
            </a:solidFill>
            <a:ln w="6712" cap="flat">
              <a:noFill/>
              <a:prstDash val="solid"/>
              <a:miter/>
            </a:ln>
          </p:spPr>
          <p:txBody>
            <a:bodyPr rtlCol="0" anchor="ctr"/>
            <a:lstStyle/>
            <a:p>
              <a:endParaRPr lang="es-CO"/>
            </a:p>
          </p:txBody>
        </p:sp>
        <p:sp>
          <p:nvSpPr>
            <p:cNvPr id="1423" name="Freeform: Shape 1422">
              <a:extLst>
                <a:ext uri="{FF2B5EF4-FFF2-40B4-BE49-F238E27FC236}">
                  <a16:creationId xmlns:a16="http://schemas.microsoft.com/office/drawing/2014/main" id="{67E76DA9-9176-7629-456E-26F5A5885CB6}"/>
                </a:ext>
              </a:extLst>
            </p:cNvPr>
            <p:cNvSpPr/>
            <p:nvPr/>
          </p:nvSpPr>
          <p:spPr>
            <a:xfrm>
              <a:off x="8465101" y="3178951"/>
              <a:ext cx="4438" cy="4908"/>
            </a:xfrm>
            <a:custGeom>
              <a:avLst/>
              <a:gdLst>
                <a:gd name="connsiteX0" fmla="*/ -2697 w 4438"/>
                <a:gd name="connsiteY0" fmla="*/ -315 h 4908"/>
                <a:gd name="connsiteX1" fmla="*/ 1741 w 4438"/>
                <a:gd name="connsiteY1" fmla="*/ 4593 h 4908"/>
              </a:gdLst>
              <a:ahLst/>
              <a:cxnLst>
                <a:cxn ang="0">
                  <a:pos x="connsiteX0" y="connsiteY0"/>
                </a:cxn>
                <a:cxn ang="0">
                  <a:pos x="connsiteX1" y="connsiteY1"/>
                </a:cxn>
              </a:cxnLst>
              <a:rect l="l" t="t" r="r" b="b"/>
              <a:pathLst>
                <a:path w="4438" h="4908">
                  <a:moveTo>
                    <a:pt x="-2697" y="-315"/>
                  </a:moveTo>
                  <a:lnTo>
                    <a:pt x="1741" y="4593"/>
                  </a:lnTo>
                  <a:close/>
                </a:path>
              </a:pathLst>
            </a:custGeom>
            <a:solidFill>
              <a:srgbClr val="020202"/>
            </a:solidFill>
            <a:ln w="6712" cap="flat">
              <a:noFill/>
              <a:prstDash val="solid"/>
              <a:miter/>
            </a:ln>
          </p:spPr>
          <p:txBody>
            <a:bodyPr rtlCol="0" anchor="ctr"/>
            <a:lstStyle/>
            <a:p>
              <a:endParaRPr lang="es-CO"/>
            </a:p>
          </p:txBody>
        </p:sp>
        <p:sp>
          <p:nvSpPr>
            <p:cNvPr id="1424" name="Freeform: Shape 1423">
              <a:extLst>
                <a:ext uri="{FF2B5EF4-FFF2-40B4-BE49-F238E27FC236}">
                  <a16:creationId xmlns:a16="http://schemas.microsoft.com/office/drawing/2014/main" id="{34FE6E24-EE3B-DA33-67C8-93B80E62D4DA}"/>
                </a:ext>
              </a:extLst>
            </p:cNvPr>
            <p:cNvSpPr/>
            <p:nvPr/>
          </p:nvSpPr>
          <p:spPr>
            <a:xfrm>
              <a:off x="8489978" y="3313422"/>
              <a:ext cx="4573" cy="4975"/>
            </a:xfrm>
            <a:custGeom>
              <a:avLst/>
              <a:gdLst>
                <a:gd name="connsiteX0" fmla="*/ -2697 w 4573"/>
                <a:gd name="connsiteY0" fmla="*/ -315 h 4975"/>
                <a:gd name="connsiteX1" fmla="*/ 1876 w 4573"/>
                <a:gd name="connsiteY1" fmla="*/ 4661 h 4975"/>
              </a:gdLst>
              <a:ahLst/>
              <a:cxnLst>
                <a:cxn ang="0">
                  <a:pos x="connsiteX0" y="connsiteY0"/>
                </a:cxn>
                <a:cxn ang="0">
                  <a:pos x="connsiteX1" y="connsiteY1"/>
                </a:cxn>
              </a:cxnLst>
              <a:rect l="l" t="t" r="r" b="b"/>
              <a:pathLst>
                <a:path w="4573" h="4975">
                  <a:moveTo>
                    <a:pt x="-2697" y="-315"/>
                  </a:moveTo>
                  <a:lnTo>
                    <a:pt x="1876" y="4661"/>
                  </a:lnTo>
                  <a:close/>
                </a:path>
              </a:pathLst>
            </a:custGeom>
            <a:solidFill>
              <a:srgbClr val="020202"/>
            </a:solidFill>
            <a:ln w="6712" cap="flat">
              <a:noFill/>
              <a:prstDash val="solid"/>
              <a:miter/>
            </a:ln>
          </p:spPr>
          <p:txBody>
            <a:bodyPr rtlCol="0" anchor="ctr"/>
            <a:lstStyle/>
            <a:p>
              <a:endParaRPr lang="es-CO"/>
            </a:p>
          </p:txBody>
        </p:sp>
        <p:sp>
          <p:nvSpPr>
            <p:cNvPr id="1425" name="Freeform: Shape 1424">
              <a:extLst>
                <a:ext uri="{FF2B5EF4-FFF2-40B4-BE49-F238E27FC236}">
                  <a16:creationId xmlns:a16="http://schemas.microsoft.com/office/drawing/2014/main" id="{3737AAFB-319F-6E7F-0CD1-01FB89F8237A}"/>
                </a:ext>
              </a:extLst>
            </p:cNvPr>
            <p:cNvSpPr/>
            <p:nvPr/>
          </p:nvSpPr>
          <p:spPr>
            <a:xfrm>
              <a:off x="8499998" y="3393096"/>
              <a:ext cx="4436" cy="4975"/>
            </a:xfrm>
            <a:custGeom>
              <a:avLst/>
              <a:gdLst>
                <a:gd name="connsiteX0" fmla="*/ -2697 w 4436"/>
                <a:gd name="connsiteY0" fmla="*/ -315 h 4975"/>
                <a:gd name="connsiteX1" fmla="*/ 1740 w 4436"/>
                <a:gd name="connsiteY1" fmla="*/ 4661 h 4975"/>
              </a:gdLst>
              <a:ahLst/>
              <a:cxnLst>
                <a:cxn ang="0">
                  <a:pos x="connsiteX0" y="connsiteY0"/>
                </a:cxn>
                <a:cxn ang="0">
                  <a:pos x="connsiteX1" y="connsiteY1"/>
                </a:cxn>
              </a:cxnLst>
              <a:rect l="l" t="t" r="r" b="b"/>
              <a:pathLst>
                <a:path w="4436" h="4975">
                  <a:moveTo>
                    <a:pt x="-2697" y="-315"/>
                  </a:moveTo>
                  <a:lnTo>
                    <a:pt x="1740" y="4661"/>
                  </a:lnTo>
                  <a:close/>
                </a:path>
              </a:pathLst>
            </a:custGeom>
            <a:solidFill>
              <a:srgbClr val="020202"/>
            </a:solidFill>
            <a:ln w="6712" cap="flat">
              <a:noFill/>
              <a:prstDash val="solid"/>
              <a:miter/>
            </a:ln>
          </p:spPr>
          <p:txBody>
            <a:bodyPr rtlCol="0" anchor="ctr"/>
            <a:lstStyle/>
            <a:p>
              <a:endParaRPr lang="es-CO"/>
            </a:p>
          </p:txBody>
        </p:sp>
        <p:sp>
          <p:nvSpPr>
            <p:cNvPr id="1426" name="Freeform: Shape 1425">
              <a:extLst>
                <a:ext uri="{FF2B5EF4-FFF2-40B4-BE49-F238E27FC236}">
                  <a16:creationId xmlns:a16="http://schemas.microsoft.com/office/drawing/2014/main" id="{282D873E-D173-FF4C-6303-7915EC9C5A6E}"/>
                </a:ext>
              </a:extLst>
            </p:cNvPr>
            <p:cNvSpPr/>
            <p:nvPr/>
          </p:nvSpPr>
          <p:spPr>
            <a:xfrm>
              <a:off x="8519899" y="3731827"/>
              <a:ext cx="4504" cy="4908"/>
            </a:xfrm>
            <a:custGeom>
              <a:avLst/>
              <a:gdLst>
                <a:gd name="connsiteX0" fmla="*/ -2697 w 4504"/>
                <a:gd name="connsiteY0" fmla="*/ -315 h 4908"/>
                <a:gd name="connsiteX1" fmla="*/ 1807 w 4504"/>
                <a:gd name="connsiteY1" fmla="*/ 4594 h 4908"/>
                <a:gd name="connsiteX2" fmla="*/ -2697 w 4504"/>
                <a:gd name="connsiteY2" fmla="*/ -315 h 4908"/>
              </a:gdLst>
              <a:ahLst/>
              <a:cxnLst>
                <a:cxn ang="0">
                  <a:pos x="connsiteX0" y="connsiteY0"/>
                </a:cxn>
                <a:cxn ang="0">
                  <a:pos x="connsiteX1" y="connsiteY1"/>
                </a:cxn>
                <a:cxn ang="0">
                  <a:pos x="connsiteX2" y="connsiteY2"/>
                </a:cxn>
              </a:cxnLst>
              <a:rect l="l" t="t" r="r" b="b"/>
              <a:pathLst>
                <a:path w="4504" h="4908">
                  <a:moveTo>
                    <a:pt x="-2697" y="-315"/>
                  </a:moveTo>
                  <a:cubicBezTo>
                    <a:pt x="-1218" y="1299"/>
                    <a:pt x="261" y="2980"/>
                    <a:pt x="1807" y="4594"/>
                  </a:cubicBezTo>
                  <a:cubicBezTo>
                    <a:pt x="261" y="2980"/>
                    <a:pt x="-1218" y="1568"/>
                    <a:pt x="-2697" y="-315"/>
                  </a:cubicBezTo>
                  <a:close/>
                </a:path>
              </a:pathLst>
            </a:custGeom>
            <a:solidFill>
              <a:srgbClr val="020202"/>
            </a:solidFill>
            <a:ln w="6712" cap="flat">
              <a:noFill/>
              <a:prstDash val="solid"/>
              <a:miter/>
            </a:ln>
          </p:spPr>
          <p:txBody>
            <a:bodyPr rtlCol="0" anchor="ctr"/>
            <a:lstStyle/>
            <a:p>
              <a:endParaRPr lang="es-CO"/>
            </a:p>
          </p:txBody>
        </p:sp>
        <p:sp>
          <p:nvSpPr>
            <p:cNvPr id="1427" name="Freeform: Shape 1426">
              <a:extLst>
                <a:ext uri="{FF2B5EF4-FFF2-40B4-BE49-F238E27FC236}">
                  <a16:creationId xmlns:a16="http://schemas.microsoft.com/office/drawing/2014/main" id="{0C4D4E37-4E2D-D9EB-1420-ED5EDF48C1F9}"/>
                </a:ext>
              </a:extLst>
            </p:cNvPr>
            <p:cNvSpPr/>
            <p:nvPr/>
          </p:nvSpPr>
          <p:spPr>
            <a:xfrm>
              <a:off x="6647262" y="5534809"/>
              <a:ext cx="4975" cy="4975"/>
            </a:xfrm>
            <a:custGeom>
              <a:avLst/>
              <a:gdLst>
                <a:gd name="connsiteX0" fmla="*/ 2278 w 4975"/>
                <a:gd name="connsiteY0" fmla="*/ 4661 h 4975"/>
                <a:gd name="connsiteX1" fmla="*/ -2697 w 4975"/>
                <a:gd name="connsiteY1" fmla="*/ -315 h 4975"/>
              </a:gdLst>
              <a:ahLst/>
              <a:cxnLst>
                <a:cxn ang="0">
                  <a:pos x="connsiteX0" y="connsiteY0"/>
                </a:cxn>
                <a:cxn ang="0">
                  <a:pos x="connsiteX1" y="connsiteY1"/>
                </a:cxn>
              </a:cxnLst>
              <a:rect l="l" t="t" r="r" b="b"/>
              <a:pathLst>
                <a:path w="4975" h="4975">
                  <a:moveTo>
                    <a:pt x="2278" y="4661"/>
                  </a:moveTo>
                  <a:lnTo>
                    <a:pt x="-2697" y="-315"/>
                  </a:lnTo>
                  <a:close/>
                </a:path>
              </a:pathLst>
            </a:custGeom>
            <a:solidFill>
              <a:srgbClr val="020202"/>
            </a:solidFill>
            <a:ln w="6712" cap="flat">
              <a:noFill/>
              <a:prstDash val="solid"/>
              <a:miter/>
            </a:ln>
          </p:spPr>
          <p:txBody>
            <a:bodyPr rtlCol="0" anchor="ctr"/>
            <a:lstStyle/>
            <a:p>
              <a:endParaRPr lang="es-CO"/>
            </a:p>
          </p:txBody>
        </p:sp>
        <p:sp>
          <p:nvSpPr>
            <p:cNvPr id="1428" name="Freeform: Shape 1427">
              <a:extLst>
                <a:ext uri="{FF2B5EF4-FFF2-40B4-BE49-F238E27FC236}">
                  <a16:creationId xmlns:a16="http://schemas.microsoft.com/office/drawing/2014/main" id="{365EAA38-1E47-3D1C-5133-2C540B5F0FBF}"/>
                </a:ext>
              </a:extLst>
            </p:cNvPr>
            <p:cNvSpPr/>
            <p:nvPr/>
          </p:nvSpPr>
          <p:spPr>
            <a:xfrm>
              <a:off x="5656066" y="1075137"/>
              <a:ext cx="2381956" cy="2118491"/>
            </a:xfrm>
            <a:custGeom>
              <a:avLst/>
              <a:gdLst>
                <a:gd name="connsiteX0" fmla="*/ 31739 w 2381956"/>
                <a:gd name="connsiteY0" fmla="*/ 348994 h 2118491"/>
                <a:gd name="connsiteX1" fmla="*/ 101329 w 2381956"/>
                <a:gd name="connsiteY1" fmla="*/ 210893 h 2118491"/>
                <a:gd name="connsiteX2" fmla="*/ 164529 w 2381956"/>
                <a:gd name="connsiteY2" fmla="*/ 134447 h 2118491"/>
                <a:gd name="connsiteX3" fmla="*/ 262088 w 2381956"/>
                <a:gd name="connsiteY3" fmla="*/ 59479 h 2118491"/>
                <a:gd name="connsiteX4" fmla="*/ 359175 w 2381956"/>
                <a:gd name="connsiteY4" fmla="*/ 16314 h 2118491"/>
                <a:gd name="connsiteX5" fmla="*/ 396356 w 2381956"/>
                <a:gd name="connsiteY5" fmla="*/ 2867 h 2118491"/>
                <a:gd name="connsiteX6" fmla="*/ 469709 w 2381956"/>
                <a:gd name="connsiteY6" fmla="*/ 64791 h 2118491"/>
                <a:gd name="connsiteX7" fmla="*/ 435622 w 2381956"/>
                <a:gd name="connsiteY7" fmla="*/ 117033 h 2118491"/>
                <a:gd name="connsiteX8" fmla="*/ 301152 w 2381956"/>
                <a:gd name="connsiteY8" fmla="*/ 206657 h 2118491"/>
                <a:gd name="connsiteX9" fmla="*/ 161973 w 2381956"/>
                <a:gd name="connsiteY9" fmla="*/ 364795 h 2118491"/>
                <a:gd name="connsiteX10" fmla="*/ 139854 w 2381956"/>
                <a:gd name="connsiteY10" fmla="*/ 463496 h 2118491"/>
                <a:gd name="connsiteX11" fmla="*/ 153301 w 2381956"/>
                <a:gd name="connsiteY11" fmla="*/ 473581 h 2118491"/>
                <a:gd name="connsiteX12" fmla="*/ 247431 w 2381956"/>
                <a:gd name="connsiteY12" fmla="*/ 493752 h 2118491"/>
                <a:gd name="connsiteX13" fmla="*/ 290259 w 2381956"/>
                <a:gd name="connsiteY13" fmla="*/ 480305 h 2118491"/>
                <a:gd name="connsiteX14" fmla="*/ 331475 w 2381956"/>
                <a:gd name="connsiteY14" fmla="*/ 441645 h 2118491"/>
                <a:gd name="connsiteX15" fmla="*/ 359781 w 2381956"/>
                <a:gd name="connsiteY15" fmla="*/ 389605 h 2118491"/>
                <a:gd name="connsiteX16" fmla="*/ 405366 w 2381956"/>
                <a:gd name="connsiteY16" fmla="*/ 290298 h 2118491"/>
                <a:gd name="connsiteX17" fmla="*/ 498419 w 2381956"/>
                <a:gd name="connsiteY17" fmla="*/ 280885 h 2118491"/>
                <a:gd name="connsiteX18" fmla="*/ 517313 w 2381956"/>
                <a:gd name="connsiteY18" fmla="*/ 351919 h 2118491"/>
                <a:gd name="connsiteX19" fmla="*/ 504337 w 2381956"/>
                <a:gd name="connsiteY19" fmla="*/ 366812 h 2118491"/>
                <a:gd name="connsiteX20" fmla="*/ 385061 w 2381956"/>
                <a:gd name="connsiteY20" fmla="*/ 508006 h 2118491"/>
                <a:gd name="connsiteX21" fmla="*/ 361058 w 2381956"/>
                <a:gd name="connsiteY21" fmla="*/ 634475 h 2118491"/>
                <a:gd name="connsiteX22" fmla="*/ 362133 w 2381956"/>
                <a:gd name="connsiteY22" fmla="*/ 691558 h 2118491"/>
                <a:gd name="connsiteX23" fmla="*/ 360789 w 2381956"/>
                <a:gd name="connsiteY23" fmla="*/ 698887 h 2118491"/>
                <a:gd name="connsiteX24" fmla="*/ 356755 w 2381956"/>
                <a:gd name="connsiteY24" fmla="*/ 727327 h 2118491"/>
                <a:gd name="connsiteX25" fmla="*/ 355409 w 2381956"/>
                <a:gd name="connsiteY25" fmla="*/ 734051 h 2118491"/>
                <a:gd name="connsiteX26" fmla="*/ 351578 w 2381956"/>
                <a:gd name="connsiteY26" fmla="*/ 758323 h 2118491"/>
                <a:gd name="connsiteX27" fmla="*/ 350167 w 2381956"/>
                <a:gd name="connsiteY27" fmla="*/ 765382 h 2118491"/>
                <a:gd name="connsiteX28" fmla="*/ 346670 w 2381956"/>
                <a:gd name="connsiteY28" fmla="*/ 794563 h 2118491"/>
                <a:gd name="connsiteX29" fmla="*/ 345190 w 2381956"/>
                <a:gd name="connsiteY29" fmla="*/ 802295 h 2118491"/>
                <a:gd name="connsiteX30" fmla="*/ 345930 w 2381956"/>
                <a:gd name="connsiteY30" fmla="*/ 1058932 h 2118491"/>
                <a:gd name="connsiteX31" fmla="*/ 387146 w 2381956"/>
                <a:gd name="connsiteY31" fmla="*/ 1255461 h 2118491"/>
                <a:gd name="connsiteX32" fmla="*/ 388087 w 2381956"/>
                <a:gd name="connsiteY32" fmla="*/ 1279800 h 2118491"/>
                <a:gd name="connsiteX33" fmla="*/ 387683 w 2381956"/>
                <a:gd name="connsiteY33" fmla="*/ 1337958 h 2118491"/>
                <a:gd name="connsiteX34" fmla="*/ 444496 w 2381956"/>
                <a:gd name="connsiteY34" fmla="*/ 1499928 h 2118491"/>
                <a:gd name="connsiteX35" fmla="*/ 539837 w 2381956"/>
                <a:gd name="connsiteY35" fmla="*/ 1609387 h 2118491"/>
                <a:gd name="connsiteX36" fmla="*/ 562898 w 2381956"/>
                <a:gd name="connsiteY36" fmla="*/ 1617254 h 2118491"/>
                <a:gd name="connsiteX37" fmla="*/ 650977 w 2381956"/>
                <a:gd name="connsiteY37" fmla="*/ 1605017 h 2118491"/>
                <a:gd name="connsiteX38" fmla="*/ 693469 w 2381956"/>
                <a:gd name="connsiteY38" fmla="*/ 1612547 h 2118491"/>
                <a:gd name="connsiteX39" fmla="*/ 773480 w 2381956"/>
                <a:gd name="connsiteY39" fmla="*/ 1658133 h 2118491"/>
                <a:gd name="connsiteX40" fmla="*/ 1059095 w 2381956"/>
                <a:gd name="connsiteY40" fmla="*/ 1754414 h 2118491"/>
                <a:gd name="connsiteX41" fmla="*/ 1211382 w 2381956"/>
                <a:gd name="connsiteY41" fmla="*/ 1775122 h 2118491"/>
                <a:gd name="connsiteX42" fmla="*/ 1414500 w 2381956"/>
                <a:gd name="connsiteY42" fmla="*/ 1765642 h 2118491"/>
                <a:gd name="connsiteX43" fmla="*/ 1478710 w 2381956"/>
                <a:gd name="connsiteY43" fmla="*/ 1759322 h 2118491"/>
                <a:gd name="connsiteX44" fmla="*/ 1641352 w 2381956"/>
                <a:gd name="connsiteY44" fmla="*/ 1742984 h 2118491"/>
                <a:gd name="connsiteX45" fmla="*/ 1655741 w 2381956"/>
                <a:gd name="connsiteY45" fmla="*/ 1739286 h 2118491"/>
                <a:gd name="connsiteX46" fmla="*/ 1720959 w 2381956"/>
                <a:gd name="connsiteY46" fmla="*/ 1734983 h 2118491"/>
                <a:gd name="connsiteX47" fmla="*/ 1816567 w 2381956"/>
                <a:gd name="connsiteY47" fmla="*/ 1725973 h 2118491"/>
                <a:gd name="connsiteX48" fmla="*/ 1861078 w 2381956"/>
                <a:gd name="connsiteY48" fmla="*/ 1725973 h 2118491"/>
                <a:gd name="connsiteX49" fmla="*/ 1956350 w 2381956"/>
                <a:gd name="connsiteY49" fmla="*/ 1714274 h 2118491"/>
                <a:gd name="connsiteX50" fmla="*/ 1958637 w 2381956"/>
                <a:gd name="connsiteY50" fmla="*/ 1713199 h 2118491"/>
                <a:gd name="connsiteX51" fmla="*/ 2047924 w 2381956"/>
                <a:gd name="connsiteY51" fmla="*/ 1685699 h 2118491"/>
                <a:gd name="connsiteX52" fmla="*/ 2075962 w 2381956"/>
                <a:gd name="connsiteY52" fmla="*/ 1676959 h 2118491"/>
                <a:gd name="connsiteX53" fmla="*/ 2210432 w 2381956"/>
                <a:gd name="connsiteY53" fmla="*/ 1629894 h 2118491"/>
                <a:gd name="connsiteX54" fmla="*/ 2223879 w 2381956"/>
                <a:gd name="connsiteY54" fmla="*/ 1623170 h 2118491"/>
                <a:gd name="connsiteX55" fmla="*/ 2271683 w 2381956"/>
                <a:gd name="connsiteY55" fmla="*/ 1604277 h 2118491"/>
                <a:gd name="connsiteX56" fmla="*/ 2284324 w 2381956"/>
                <a:gd name="connsiteY56" fmla="*/ 1597083 h 2118491"/>
                <a:gd name="connsiteX57" fmla="*/ 2324665 w 2381956"/>
                <a:gd name="connsiteY57" fmla="*/ 1579669 h 2118491"/>
                <a:gd name="connsiteX58" fmla="*/ 2338112 w 2381956"/>
                <a:gd name="connsiteY58" fmla="*/ 1573551 h 2118491"/>
                <a:gd name="connsiteX59" fmla="*/ 2379259 w 2381956"/>
                <a:gd name="connsiteY59" fmla="*/ 1560104 h 2118491"/>
                <a:gd name="connsiteX60" fmla="*/ 2319892 w 2381956"/>
                <a:gd name="connsiteY60" fmla="*/ 1599504 h 2118491"/>
                <a:gd name="connsiteX61" fmla="*/ 2192145 w 2381956"/>
                <a:gd name="connsiteY61" fmla="*/ 1653292 h 2118491"/>
                <a:gd name="connsiteX62" fmla="*/ 2055993 w 2381956"/>
                <a:gd name="connsiteY62" fmla="*/ 1707080 h 2118491"/>
                <a:gd name="connsiteX63" fmla="*/ 1955140 w 2381956"/>
                <a:gd name="connsiteY63" fmla="*/ 1740698 h 2118491"/>
                <a:gd name="connsiteX64" fmla="*/ 1941693 w 2381956"/>
                <a:gd name="connsiteY64" fmla="*/ 1775459 h 2118491"/>
                <a:gd name="connsiteX65" fmla="*/ 1965964 w 2381956"/>
                <a:gd name="connsiteY65" fmla="*/ 1806790 h 2118491"/>
                <a:gd name="connsiteX66" fmla="*/ 1992187 w 2381956"/>
                <a:gd name="connsiteY66" fmla="*/ 1982543 h 2118491"/>
                <a:gd name="connsiteX67" fmla="*/ 1962939 w 2381956"/>
                <a:gd name="connsiteY67" fmla="*/ 2011185 h 2118491"/>
                <a:gd name="connsiteX68" fmla="*/ 1748661 w 2381956"/>
                <a:gd name="connsiteY68" fmla="*/ 2061545 h 2118491"/>
                <a:gd name="connsiteX69" fmla="*/ 1653185 w 2381956"/>
                <a:gd name="connsiteY69" fmla="*/ 2074050 h 2118491"/>
                <a:gd name="connsiteX70" fmla="*/ 1563023 w 2381956"/>
                <a:gd name="connsiteY70" fmla="*/ 2088304 h 2118491"/>
                <a:gd name="connsiteX71" fmla="*/ 1421358 w 2381956"/>
                <a:gd name="connsiteY71" fmla="*/ 2109349 h 2118491"/>
                <a:gd name="connsiteX72" fmla="*/ 1290720 w 2381956"/>
                <a:gd name="connsiteY72" fmla="*/ 2117283 h 2118491"/>
                <a:gd name="connsiteX73" fmla="*/ 1072273 w 2381956"/>
                <a:gd name="connsiteY73" fmla="*/ 2112576 h 2118491"/>
                <a:gd name="connsiteX74" fmla="*/ 947080 w 2381956"/>
                <a:gd name="connsiteY74" fmla="*/ 2099600 h 2118491"/>
                <a:gd name="connsiteX75" fmla="*/ 740870 w 2381956"/>
                <a:gd name="connsiteY75" fmla="*/ 2048904 h 2118491"/>
                <a:gd name="connsiteX76" fmla="*/ 530962 w 2381956"/>
                <a:gd name="connsiteY76" fmla="*/ 1973063 h 2118491"/>
                <a:gd name="connsiteX77" fmla="*/ 456532 w 2381956"/>
                <a:gd name="connsiteY77" fmla="*/ 1938706 h 2118491"/>
                <a:gd name="connsiteX78" fmla="*/ 416931 w 2381956"/>
                <a:gd name="connsiteY78" fmla="*/ 1883909 h 2118491"/>
                <a:gd name="connsiteX79" fmla="*/ 358234 w 2381956"/>
                <a:gd name="connsiteY79" fmla="*/ 1804908 h 2118491"/>
                <a:gd name="connsiteX80" fmla="*/ 262424 w 2381956"/>
                <a:gd name="connsiteY80" fmla="*/ 1722880 h 2118491"/>
                <a:gd name="connsiteX81" fmla="*/ 213207 w 2381956"/>
                <a:gd name="connsiteY81" fmla="*/ 1608580 h 2118491"/>
                <a:gd name="connsiteX82" fmla="*/ 161840 w 2381956"/>
                <a:gd name="connsiteY82" fmla="*/ 1492532 h 2118491"/>
                <a:gd name="connsiteX83" fmla="*/ 142812 w 2381956"/>
                <a:gd name="connsiteY83" fmla="*/ 1481371 h 2118491"/>
                <a:gd name="connsiteX84" fmla="*/ 100050 w 2381956"/>
                <a:gd name="connsiteY84" fmla="*/ 1433903 h 2118491"/>
                <a:gd name="connsiteX85" fmla="*/ 90638 w 2381956"/>
                <a:gd name="connsiteY85" fmla="*/ 1400286 h 2118491"/>
                <a:gd name="connsiteX86" fmla="*/ 73425 w 2381956"/>
                <a:gd name="connsiteY86" fmla="*/ 1367744 h 2118491"/>
                <a:gd name="connsiteX87" fmla="*/ 48010 w 2381956"/>
                <a:gd name="connsiteY87" fmla="*/ 1314628 h 2118491"/>
                <a:gd name="connsiteX88" fmla="*/ 15334 w 2381956"/>
                <a:gd name="connsiteY88" fmla="*/ 1167450 h 2118491"/>
                <a:gd name="connsiteX89" fmla="*/ 3366 w 2381956"/>
                <a:gd name="connsiteY89" fmla="*/ 1049385 h 2118491"/>
                <a:gd name="connsiteX90" fmla="*/ 3366 w 2381956"/>
                <a:gd name="connsiteY90" fmla="*/ 939925 h 2118491"/>
                <a:gd name="connsiteX91" fmla="*/ -534 w 2381956"/>
                <a:gd name="connsiteY91" fmla="*/ 890575 h 2118491"/>
                <a:gd name="connsiteX92" fmla="*/ -870 w 2381956"/>
                <a:gd name="connsiteY92" fmla="*/ 858504 h 2118491"/>
                <a:gd name="connsiteX93" fmla="*/ 3299 w 2381956"/>
                <a:gd name="connsiteY93" fmla="*/ 781855 h 2118491"/>
                <a:gd name="connsiteX94" fmla="*/ 11367 w 2381956"/>
                <a:gd name="connsiteY94" fmla="*/ 576250 h 2118491"/>
                <a:gd name="connsiteX95" fmla="*/ 8207 w 2381956"/>
                <a:gd name="connsiteY95" fmla="*/ 544380 h 2118491"/>
                <a:gd name="connsiteX96" fmla="*/ 30664 w 2381956"/>
                <a:gd name="connsiteY96" fmla="*/ 365736 h 2118491"/>
                <a:gd name="connsiteX97" fmla="*/ 31739 w 2381956"/>
                <a:gd name="connsiteY97" fmla="*/ 348994 h 211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2381956" h="2118491">
                  <a:moveTo>
                    <a:pt x="31739" y="348994"/>
                  </a:moveTo>
                  <a:cubicBezTo>
                    <a:pt x="45052" y="298608"/>
                    <a:pt x="68719" y="251564"/>
                    <a:pt x="101329" y="210893"/>
                  </a:cubicBezTo>
                  <a:cubicBezTo>
                    <a:pt x="121901" y="185075"/>
                    <a:pt x="143618" y="160063"/>
                    <a:pt x="164529" y="134447"/>
                  </a:cubicBezTo>
                  <a:cubicBezTo>
                    <a:pt x="191423" y="102920"/>
                    <a:pt x="224704" y="77384"/>
                    <a:pt x="262088" y="59479"/>
                  </a:cubicBezTo>
                  <a:cubicBezTo>
                    <a:pt x="293082" y="42260"/>
                    <a:pt x="325625" y="27811"/>
                    <a:pt x="359175" y="16314"/>
                  </a:cubicBezTo>
                  <a:cubicBezTo>
                    <a:pt x="372622" y="14297"/>
                    <a:pt x="383717" y="6834"/>
                    <a:pt x="396356" y="2867"/>
                  </a:cubicBezTo>
                  <a:cubicBezTo>
                    <a:pt x="438513" y="-10580"/>
                    <a:pt x="475829" y="20214"/>
                    <a:pt x="469709" y="64791"/>
                  </a:cubicBezTo>
                  <a:cubicBezTo>
                    <a:pt x="467155" y="86575"/>
                    <a:pt x="454514" y="105898"/>
                    <a:pt x="435622" y="117033"/>
                  </a:cubicBezTo>
                  <a:cubicBezTo>
                    <a:pt x="390037" y="145742"/>
                    <a:pt x="342568" y="171560"/>
                    <a:pt x="301152" y="206657"/>
                  </a:cubicBezTo>
                  <a:cubicBezTo>
                    <a:pt x="246758" y="251772"/>
                    <a:pt x="199828" y="305130"/>
                    <a:pt x="161973" y="364795"/>
                  </a:cubicBezTo>
                  <a:cubicBezTo>
                    <a:pt x="142947" y="395185"/>
                    <a:pt x="146174" y="430349"/>
                    <a:pt x="139854" y="463496"/>
                  </a:cubicBezTo>
                  <a:cubicBezTo>
                    <a:pt x="138039" y="473043"/>
                    <a:pt x="146241" y="473985"/>
                    <a:pt x="153301" y="473581"/>
                  </a:cubicBezTo>
                  <a:cubicBezTo>
                    <a:pt x="186919" y="471564"/>
                    <a:pt x="217108" y="481851"/>
                    <a:pt x="247431" y="493752"/>
                  </a:cubicBezTo>
                  <a:cubicBezTo>
                    <a:pt x="265248" y="500946"/>
                    <a:pt x="279904" y="497046"/>
                    <a:pt x="290259" y="480305"/>
                  </a:cubicBezTo>
                  <a:cubicBezTo>
                    <a:pt x="299673" y="463469"/>
                    <a:pt x="314060" y="449968"/>
                    <a:pt x="331475" y="441645"/>
                  </a:cubicBezTo>
                  <a:cubicBezTo>
                    <a:pt x="355075" y="431156"/>
                    <a:pt x="362402" y="413540"/>
                    <a:pt x="359781" y="389605"/>
                  </a:cubicBezTo>
                  <a:cubicBezTo>
                    <a:pt x="355209" y="347448"/>
                    <a:pt x="373966" y="316116"/>
                    <a:pt x="405366" y="290298"/>
                  </a:cubicBezTo>
                  <a:cubicBezTo>
                    <a:pt x="431184" y="267666"/>
                    <a:pt x="468567" y="263888"/>
                    <a:pt x="498419" y="280885"/>
                  </a:cubicBezTo>
                  <a:cubicBezTo>
                    <a:pt x="523230" y="295280"/>
                    <a:pt x="531702" y="327082"/>
                    <a:pt x="517313" y="351919"/>
                  </a:cubicBezTo>
                  <a:cubicBezTo>
                    <a:pt x="513951" y="357668"/>
                    <a:pt x="509581" y="362724"/>
                    <a:pt x="504337" y="366812"/>
                  </a:cubicBezTo>
                  <a:cubicBezTo>
                    <a:pt x="456062" y="405943"/>
                    <a:pt x="415586" y="453848"/>
                    <a:pt x="385061" y="508006"/>
                  </a:cubicBezTo>
                  <a:cubicBezTo>
                    <a:pt x="363008" y="547137"/>
                    <a:pt x="350501" y="588688"/>
                    <a:pt x="361058" y="634475"/>
                  </a:cubicBezTo>
                  <a:cubicBezTo>
                    <a:pt x="365360" y="653032"/>
                    <a:pt x="363008" y="672464"/>
                    <a:pt x="362133" y="691558"/>
                  </a:cubicBezTo>
                  <a:cubicBezTo>
                    <a:pt x="361865" y="694026"/>
                    <a:pt x="361394" y="696480"/>
                    <a:pt x="360789" y="698887"/>
                  </a:cubicBezTo>
                  <a:cubicBezTo>
                    <a:pt x="358234" y="708152"/>
                    <a:pt x="356823" y="717713"/>
                    <a:pt x="356755" y="727327"/>
                  </a:cubicBezTo>
                  <a:cubicBezTo>
                    <a:pt x="356486" y="729593"/>
                    <a:pt x="356015" y="731846"/>
                    <a:pt x="355409" y="734051"/>
                  </a:cubicBezTo>
                  <a:cubicBezTo>
                    <a:pt x="353192" y="741965"/>
                    <a:pt x="351913" y="750113"/>
                    <a:pt x="351578" y="758323"/>
                  </a:cubicBezTo>
                  <a:cubicBezTo>
                    <a:pt x="351309" y="760710"/>
                    <a:pt x="350838" y="763070"/>
                    <a:pt x="350167" y="765382"/>
                  </a:cubicBezTo>
                  <a:cubicBezTo>
                    <a:pt x="346870" y="774863"/>
                    <a:pt x="348149" y="784881"/>
                    <a:pt x="346670" y="794563"/>
                  </a:cubicBezTo>
                  <a:cubicBezTo>
                    <a:pt x="346468" y="797185"/>
                    <a:pt x="345930" y="799774"/>
                    <a:pt x="345190" y="802295"/>
                  </a:cubicBezTo>
                  <a:cubicBezTo>
                    <a:pt x="331340" y="887301"/>
                    <a:pt x="331610" y="974007"/>
                    <a:pt x="345930" y="1058932"/>
                  </a:cubicBezTo>
                  <a:cubicBezTo>
                    <a:pt x="357763" y="1124890"/>
                    <a:pt x="366975" y="1191318"/>
                    <a:pt x="387146" y="1255461"/>
                  </a:cubicBezTo>
                  <a:cubicBezTo>
                    <a:pt x="390708" y="1263112"/>
                    <a:pt x="391045" y="1271893"/>
                    <a:pt x="388087" y="1279800"/>
                  </a:cubicBezTo>
                  <a:cubicBezTo>
                    <a:pt x="377867" y="1299365"/>
                    <a:pt x="382036" y="1318729"/>
                    <a:pt x="387683" y="1337958"/>
                  </a:cubicBezTo>
                  <a:cubicBezTo>
                    <a:pt x="403013" y="1393152"/>
                    <a:pt x="421973" y="1447263"/>
                    <a:pt x="444496" y="1499928"/>
                  </a:cubicBezTo>
                  <a:cubicBezTo>
                    <a:pt x="465071" y="1545917"/>
                    <a:pt x="498823" y="1580610"/>
                    <a:pt x="539837" y="1609387"/>
                  </a:cubicBezTo>
                  <a:cubicBezTo>
                    <a:pt x="546157" y="1615022"/>
                    <a:pt x="554494" y="1617859"/>
                    <a:pt x="562898" y="1617254"/>
                  </a:cubicBezTo>
                  <a:cubicBezTo>
                    <a:pt x="592079" y="1611337"/>
                    <a:pt x="622804" y="1617590"/>
                    <a:pt x="650977" y="1605017"/>
                  </a:cubicBezTo>
                  <a:cubicBezTo>
                    <a:pt x="666642" y="1598293"/>
                    <a:pt x="680426" y="1605017"/>
                    <a:pt x="693469" y="1612547"/>
                  </a:cubicBezTo>
                  <a:cubicBezTo>
                    <a:pt x="720363" y="1627406"/>
                    <a:pt x="746653" y="1643207"/>
                    <a:pt x="773480" y="1658133"/>
                  </a:cubicBezTo>
                  <a:cubicBezTo>
                    <a:pt x="862768" y="1707954"/>
                    <a:pt x="956494" y="1743320"/>
                    <a:pt x="1059095" y="1754414"/>
                  </a:cubicBezTo>
                  <a:cubicBezTo>
                    <a:pt x="1109991" y="1759860"/>
                    <a:pt x="1160418" y="1769138"/>
                    <a:pt x="1211382" y="1775122"/>
                  </a:cubicBezTo>
                  <a:cubicBezTo>
                    <a:pt x="1280366" y="1783325"/>
                    <a:pt x="1347063" y="1772164"/>
                    <a:pt x="1414500" y="1765642"/>
                  </a:cubicBezTo>
                  <a:cubicBezTo>
                    <a:pt x="1435815" y="1763558"/>
                    <a:pt x="1457330" y="1761608"/>
                    <a:pt x="1478710" y="1759322"/>
                  </a:cubicBezTo>
                  <a:cubicBezTo>
                    <a:pt x="1532498" y="1753540"/>
                    <a:pt x="1586892" y="1745875"/>
                    <a:pt x="1641352" y="1742984"/>
                  </a:cubicBezTo>
                  <a:cubicBezTo>
                    <a:pt x="1646327" y="1742574"/>
                    <a:pt x="1651170" y="1741323"/>
                    <a:pt x="1655741" y="1739286"/>
                  </a:cubicBezTo>
                  <a:cubicBezTo>
                    <a:pt x="1677256" y="1734579"/>
                    <a:pt x="1698502" y="1725839"/>
                    <a:pt x="1720959" y="1734983"/>
                  </a:cubicBezTo>
                  <a:cubicBezTo>
                    <a:pt x="1753030" y="1735245"/>
                    <a:pt x="1785102" y="1732226"/>
                    <a:pt x="1816567" y="1725973"/>
                  </a:cubicBezTo>
                  <a:cubicBezTo>
                    <a:pt x="1831292" y="1723224"/>
                    <a:pt x="1846352" y="1723224"/>
                    <a:pt x="1861078" y="1725973"/>
                  </a:cubicBezTo>
                  <a:cubicBezTo>
                    <a:pt x="1893217" y="1733880"/>
                    <a:pt x="1927102" y="1729718"/>
                    <a:pt x="1956350" y="1714274"/>
                  </a:cubicBezTo>
                  <a:cubicBezTo>
                    <a:pt x="1957023" y="1713797"/>
                    <a:pt x="1957829" y="1713434"/>
                    <a:pt x="1958637" y="1713199"/>
                  </a:cubicBezTo>
                  <a:cubicBezTo>
                    <a:pt x="1989295" y="1706878"/>
                    <a:pt x="2018071" y="1694574"/>
                    <a:pt x="2047924" y="1685699"/>
                  </a:cubicBezTo>
                  <a:cubicBezTo>
                    <a:pt x="2057337" y="1682943"/>
                    <a:pt x="2066615" y="1680186"/>
                    <a:pt x="2075962" y="1676959"/>
                  </a:cubicBezTo>
                  <a:cubicBezTo>
                    <a:pt x="2120807" y="1661495"/>
                    <a:pt x="2163368" y="1639240"/>
                    <a:pt x="2210432" y="1629894"/>
                  </a:cubicBezTo>
                  <a:cubicBezTo>
                    <a:pt x="2215273" y="1628388"/>
                    <a:pt x="2219777" y="1626115"/>
                    <a:pt x="2223879" y="1623170"/>
                  </a:cubicBezTo>
                  <a:cubicBezTo>
                    <a:pt x="2239075" y="1615169"/>
                    <a:pt x="2253193" y="1604210"/>
                    <a:pt x="2271683" y="1604277"/>
                  </a:cubicBezTo>
                  <a:cubicBezTo>
                    <a:pt x="2276995" y="1604277"/>
                    <a:pt x="2280424" y="1600176"/>
                    <a:pt x="2284324" y="1597083"/>
                  </a:cubicBezTo>
                  <a:cubicBezTo>
                    <a:pt x="2295350" y="1586816"/>
                    <a:pt x="2309604" y="1580671"/>
                    <a:pt x="2324665" y="1579669"/>
                  </a:cubicBezTo>
                  <a:cubicBezTo>
                    <a:pt x="2329775" y="1579481"/>
                    <a:pt x="2334616" y="1577282"/>
                    <a:pt x="2338112" y="1573551"/>
                  </a:cubicBezTo>
                  <a:cubicBezTo>
                    <a:pt x="2349475" y="1563795"/>
                    <a:pt x="2364333" y="1558961"/>
                    <a:pt x="2379259" y="1560104"/>
                  </a:cubicBezTo>
                  <a:cubicBezTo>
                    <a:pt x="2363056" y="1578593"/>
                    <a:pt x="2340666" y="1588074"/>
                    <a:pt x="2319892" y="1599504"/>
                  </a:cubicBezTo>
                  <a:cubicBezTo>
                    <a:pt x="2279214" y="1621759"/>
                    <a:pt x="2235578" y="1637492"/>
                    <a:pt x="2192145" y="1653292"/>
                  </a:cubicBezTo>
                  <a:cubicBezTo>
                    <a:pt x="2146357" y="1670168"/>
                    <a:pt x="2102318" y="1691414"/>
                    <a:pt x="2055993" y="1707080"/>
                  </a:cubicBezTo>
                  <a:cubicBezTo>
                    <a:pt x="2022375" y="1718241"/>
                    <a:pt x="1988758" y="1729671"/>
                    <a:pt x="1955140" y="1740698"/>
                  </a:cubicBezTo>
                  <a:cubicBezTo>
                    <a:pt x="1935439" y="1747018"/>
                    <a:pt x="1930800" y="1757439"/>
                    <a:pt x="1941693" y="1775459"/>
                  </a:cubicBezTo>
                  <a:cubicBezTo>
                    <a:pt x="1948417" y="1786754"/>
                    <a:pt x="1959173" y="1795158"/>
                    <a:pt x="1965964" y="1806790"/>
                  </a:cubicBezTo>
                  <a:cubicBezTo>
                    <a:pt x="1998103" y="1861990"/>
                    <a:pt x="2011684" y="1919611"/>
                    <a:pt x="1992187" y="1982543"/>
                  </a:cubicBezTo>
                  <a:cubicBezTo>
                    <a:pt x="1989160" y="1997127"/>
                    <a:pt x="1977596" y="2008429"/>
                    <a:pt x="1962939" y="2011185"/>
                  </a:cubicBezTo>
                  <a:cubicBezTo>
                    <a:pt x="1892005" y="2029944"/>
                    <a:pt x="1820198" y="2045408"/>
                    <a:pt x="1748661" y="2061545"/>
                  </a:cubicBezTo>
                  <a:cubicBezTo>
                    <a:pt x="1717126" y="2067858"/>
                    <a:pt x="1685257" y="2072040"/>
                    <a:pt x="1653185" y="2074050"/>
                  </a:cubicBezTo>
                  <a:cubicBezTo>
                    <a:pt x="1622997" y="2076673"/>
                    <a:pt x="1593077" y="2083261"/>
                    <a:pt x="1563023" y="2088304"/>
                  </a:cubicBezTo>
                  <a:cubicBezTo>
                    <a:pt x="1515959" y="2096305"/>
                    <a:pt x="1469231" y="2105516"/>
                    <a:pt x="1421358" y="2109349"/>
                  </a:cubicBezTo>
                  <a:cubicBezTo>
                    <a:pt x="1377857" y="2112845"/>
                    <a:pt x="1333952" y="2120846"/>
                    <a:pt x="1290720" y="2117283"/>
                  </a:cubicBezTo>
                  <a:cubicBezTo>
                    <a:pt x="1217837" y="2111299"/>
                    <a:pt x="1144887" y="2117283"/>
                    <a:pt x="1072273" y="2112576"/>
                  </a:cubicBezTo>
                  <a:cubicBezTo>
                    <a:pt x="1030587" y="2109752"/>
                    <a:pt x="988767" y="2104508"/>
                    <a:pt x="947080" y="2099600"/>
                  </a:cubicBezTo>
                  <a:cubicBezTo>
                    <a:pt x="876685" y="2090368"/>
                    <a:pt x="807500" y="2073365"/>
                    <a:pt x="740870" y="2048904"/>
                  </a:cubicBezTo>
                  <a:cubicBezTo>
                    <a:pt x="670609" y="2024431"/>
                    <a:pt x="599676" y="2002445"/>
                    <a:pt x="530962" y="1973063"/>
                  </a:cubicBezTo>
                  <a:cubicBezTo>
                    <a:pt x="505816" y="1962238"/>
                    <a:pt x="482283" y="1948051"/>
                    <a:pt x="456532" y="1938706"/>
                  </a:cubicBezTo>
                  <a:cubicBezTo>
                    <a:pt x="430782" y="1929360"/>
                    <a:pt x="420562" y="1907576"/>
                    <a:pt x="416931" y="1883909"/>
                  </a:cubicBezTo>
                  <a:cubicBezTo>
                    <a:pt x="411080" y="1846392"/>
                    <a:pt x="384456" y="1826423"/>
                    <a:pt x="358234" y="1804908"/>
                  </a:cubicBezTo>
                  <a:cubicBezTo>
                    <a:pt x="325692" y="1778013"/>
                    <a:pt x="290326" y="1753876"/>
                    <a:pt x="262424" y="1722880"/>
                  </a:cubicBezTo>
                  <a:cubicBezTo>
                    <a:pt x="233445" y="1691502"/>
                    <a:pt x="216098" y="1651174"/>
                    <a:pt x="213207" y="1608580"/>
                  </a:cubicBezTo>
                  <a:cubicBezTo>
                    <a:pt x="210586" y="1563062"/>
                    <a:pt x="186313" y="1527898"/>
                    <a:pt x="161840" y="1492532"/>
                  </a:cubicBezTo>
                  <a:cubicBezTo>
                    <a:pt x="156865" y="1486844"/>
                    <a:pt x="150207" y="1482924"/>
                    <a:pt x="142812" y="1481371"/>
                  </a:cubicBezTo>
                  <a:cubicBezTo>
                    <a:pt x="119415" y="1473774"/>
                    <a:pt x="106639" y="1456629"/>
                    <a:pt x="100050" y="1433903"/>
                  </a:cubicBezTo>
                  <a:cubicBezTo>
                    <a:pt x="96823" y="1422809"/>
                    <a:pt x="93730" y="1411715"/>
                    <a:pt x="90638" y="1400286"/>
                  </a:cubicBezTo>
                  <a:cubicBezTo>
                    <a:pt x="87343" y="1388297"/>
                    <a:pt x="81493" y="1377190"/>
                    <a:pt x="73425" y="1367744"/>
                  </a:cubicBezTo>
                  <a:cubicBezTo>
                    <a:pt x="60853" y="1352306"/>
                    <a:pt x="52179" y="1334099"/>
                    <a:pt x="48010" y="1314628"/>
                  </a:cubicBezTo>
                  <a:cubicBezTo>
                    <a:pt x="36042" y="1265815"/>
                    <a:pt x="22394" y="1217204"/>
                    <a:pt x="15334" y="1167450"/>
                  </a:cubicBezTo>
                  <a:cubicBezTo>
                    <a:pt x="9753" y="1128386"/>
                    <a:pt x="1887" y="1089524"/>
                    <a:pt x="3366" y="1049385"/>
                  </a:cubicBezTo>
                  <a:cubicBezTo>
                    <a:pt x="4980" y="1012943"/>
                    <a:pt x="3837" y="976434"/>
                    <a:pt x="3366" y="939925"/>
                  </a:cubicBezTo>
                  <a:cubicBezTo>
                    <a:pt x="4307" y="923372"/>
                    <a:pt x="2963" y="906778"/>
                    <a:pt x="-534" y="890575"/>
                  </a:cubicBezTo>
                  <a:cubicBezTo>
                    <a:pt x="-3290" y="880079"/>
                    <a:pt x="-3424" y="869059"/>
                    <a:pt x="-870" y="858504"/>
                  </a:cubicBezTo>
                  <a:cubicBezTo>
                    <a:pt x="5853" y="833021"/>
                    <a:pt x="3299" y="807404"/>
                    <a:pt x="3299" y="781855"/>
                  </a:cubicBezTo>
                  <a:cubicBezTo>
                    <a:pt x="3299" y="713208"/>
                    <a:pt x="8274" y="644763"/>
                    <a:pt x="11367" y="576250"/>
                  </a:cubicBezTo>
                  <a:cubicBezTo>
                    <a:pt x="11838" y="565761"/>
                    <a:pt x="8544" y="555205"/>
                    <a:pt x="8207" y="544380"/>
                  </a:cubicBezTo>
                  <a:cubicBezTo>
                    <a:pt x="6122" y="484016"/>
                    <a:pt x="13654" y="423700"/>
                    <a:pt x="30664" y="365736"/>
                  </a:cubicBezTo>
                  <a:cubicBezTo>
                    <a:pt x="32076" y="360270"/>
                    <a:pt x="32412" y="354595"/>
                    <a:pt x="31739" y="348994"/>
                  </a:cubicBezTo>
                  <a:close/>
                </a:path>
              </a:pathLst>
            </a:custGeom>
            <a:solidFill>
              <a:srgbClr val="000000"/>
            </a:solidFill>
            <a:ln w="6712" cap="flat">
              <a:noFill/>
              <a:prstDash val="solid"/>
              <a:miter/>
            </a:ln>
          </p:spPr>
          <p:txBody>
            <a:bodyPr rtlCol="0" anchor="ctr"/>
            <a:lstStyle/>
            <a:p>
              <a:endParaRPr lang="es-CO"/>
            </a:p>
          </p:txBody>
        </p:sp>
        <p:sp>
          <p:nvSpPr>
            <p:cNvPr id="1429" name="Freeform: Shape 1428">
              <a:extLst>
                <a:ext uri="{FF2B5EF4-FFF2-40B4-BE49-F238E27FC236}">
                  <a16:creationId xmlns:a16="http://schemas.microsoft.com/office/drawing/2014/main" id="{76D384C8-F873-B076-9647-66F4082DB07B}"/>
                </a:ext>
              </a:extLst>
            </p:cNvPr>
            <p:cNvSpPr/>
            <p:nvPr/>
          </p:nvSpPr>
          <p:spPr>
            <a:xfrm>
              <a:off x="5993654" y="1458199"/>
              <a:ext cx="2345619" cy="1389741"/>
            </a:xfrm>
            <a:custGeom>
              <a:avLst/>
              <a:gdLst>
                <a:gd name="connsiteX0" fmla="*/ 2174798 w 2345619"/>
                <a:gd name="connsiteY0" fmla="*/ 1052926 h 1389741"/>
                <a:gd name="connsiteX1" fmla="*/ 2124977 w 2345619"/>
                <a:gd name="connsiteY1" fmla="*/ 1087485 h 1389741"/>
                <a:gd name="connsiteX2" fmla="*/ 1913051 w 2345619"/>
                <a:gd name="connsiteY2" fmla="*/ 1189279 h 1389741"/>
                <a:gd name="connsiteX3" fmla="*/ 1735080 w 2345619"/>
                <a:gd name="connsiteY3" fmla="*/ 1256515 h 1389741"/>
                <a:gd name="connsiteX4" fmla="*/ 1578421 w 2345619"/>
                <a:gd name="connsiteY4" fmla="*/ 1310303 h 1389741"/>
                <a:gd name="connsiteX5" fmla="*/ 1453565 w 2345619"/>
                <a:gd name="connsiteY5" fmla="*/ 1336323 h 1389741"/>
                <a:gd name="connsiteX6" fmla="*/ 1382833 w 2345619"/>
                <a:gd name="connsiteY6" fmla="*/ 1346207 h 1389741"/>
                <a:gd name="connsiteX7" fmla="*/ 1382833 w 2345619"/>
                <a:gd name="connsiteY7" fmla="*/ 1346207 h 1389741"/>
                <a:gd name="connsiteX8" fmla="*/ 1226444 w 2345619"/>
                <a:gd name="connsiteY8" fmla="*/ 1363352 h 1389741"/>
                <a:gd name="connsiteX9" fmla="*/ 1088611 w 2345619"/>
                <a:gd name="connsiteY9" fmla="*/ 1379690 h 1389741"/>
                <a:gd name="connsiteX10" fmla="*/ 571640 w 2345619"/>
                <a:gd name="connsiteY10" fmla="*/ 1319783 h 1389741"/>
                <a:gd name="connsiteX11" fmla="*/ 310095 w 2345619"/>
                <a:gd name="connsiteY11" fmla="*/ 1173950 h 1389741"/>
                <a:gd name="connsiteX12" fmla="*/ 186381 w 2345619"/>
                <a:gd name="connsiteY12" fmla="*/ 1039009 h 1389741"/>
                <a:gd name="connsiteX13" fmla="*/ 60181 w 2345619"/>
                <a:gd name="connsiteY13" fmla="*/ 842950 h 1389741"/>
                <a:gd name="connsiteX14" fmla="*/ -1406 w 2345619"/>
                <a:gd name="connsiteY14" fmla="*/ 591221 h 1389741"/>
                <a:gd name="connsiteX15" fmla="*/ 17218 w 2345619"/>
                <a:gd name="connsiteY15" fmla="*/ 344872 h 1389741"/>
                <a:gd name="connsiteX16" fmla="*/ 45860 w 2345619"/>
                <a:gd name="connsiteY16" fmla="*/ 194264 h 1389741"/>
                <a:gd name="connsiteX17" fmla="*/ 74704 w 2345619"/>
                <a:gd name="connsiteY17" fmla="*/ 128374 h 1389741"/>
                <a:gd name="connsiteX18" fmla="*/ 78334 w 2345619"/>
                <a:gd name="connsiteY18" fmla="*/ 121650 h 1389741"/>
                <a:gd name="connsiteX19" fmla="*/ 88352 w 2345619"/>
                <a:gd name="connsiteY19" fmla="*/ 107665 h 1389741"/>
                <a:gd name="connsiteX20" fmla="*/ 92050 w 2345619"/>
                <a:gd name="connsiteY20" fmla="*/ 102488 h 1389741"/>
                <a:gd name="connsiteX21" fmla="*/ 103480 w 2345619"/>
                <a:gd name="connsiteY21" fmla="*/ 87763 h 1389741"/>
                <a:gd name="connsiteX22" fmla="*/ 107111 w 2345619"/>
                <a:gd name="connsiteY22" fmla="*/ 82519 h 1389741"/>
                <a:gd name="connsiteX23" fmla="*/ 111280 w 2345619"/>
                <a:gd name="connsiteY23" fmla="*/ 77477 h 1389741"/>
                <a:gd name="connsiteX24" fmla="*/ 113565 w 2345619"/>
                <a:gd name="connsiteY24" fmla="*/ 75056 h 1389741"/>
                <a:gd name="connsiteX25" fmla="*/ 175288 w 2345619"/>
                <a:gd name="connsiteY25" fmla="*/ 13267 h 1389741"/>
                <a:gd name="connsiteX26" fmla="*/ 180264 w 2345619"/>
                <a:gd name="connsiteY26" fmla="*/ 8493 h 1389741"/>
                <a:gd name="connsiteX27" fmla="*/ 185508 w 2345619"/>
                <a:gd name="connsiteY27" fmla="*/ 3787 h 1389741"/>
                <a:gd name="connsiteX28" fmla="*/ 188466 w 2345619"/>
                <a:gd name="connsiteY28" fmla="*/ 1702 h 1389741"/>
                <a:gd name="connsiteX29" fmla="*/ 195190 w 2345619"/>
                <a:gd name="connsiteY29" fmla="*/ -315 h 1389741"/>
                <a:gd name="connsiteX30" fmla="*/ 198551 w 2345619"/>
                <a:gd name="connsiteY30" fmla="*/ 1501 h 1389741"/>
                <a:gd name="connsiteX31" fmla="*/ 200098 w 2345619"/>
                <a:gd name="connsiteY31" fmla="*/ 9031 h 1389741"/>
                <a:gd name="connsiteX32" fmla="*/ 177506 w 2345619"/>
                <a:gd name="connsiteY32" fmla="*/ 38077 h 1389741"/>
                <a:gd name="connsiteX33" fmla="*/ 39406 w 2345619"/>
                <a:gd name="connsiteY33" fmla="*/ 306144 h 1389741"/>
                <a:gd name="connsiteX34" fmla="*/ 20445 w 2345619"/>
                <a:gd name="connsiteY34" fmla="*/ 603526 h 1389741"/>
                <a:gd name="connsiteX35" fmla="*/ 74972 w 2345619"/>
                <a:gd name="connsiteY35" fmla="*/ 827083 h 1389741"/>
                <a:gd name="connsiteX36" fmla="*/ 253280 w 2345619"/>
                <a:gd name="connsiteY36" fmla="*/ 1090040 h 1389741"/>
                <a:gd name="connsiteX37" fmla="*/ 469577 w 2345619"/>
                <a:gd name="connsiteY37" fmla="*/ 1250867 h 1389741"/>
                <a:gd name="connsiteX38" fmla="*/ 796071 w 2345619"/>
                <a:gd name="connsiteY38" fmla="*/ 1360662 h 1389741"/>
                <a:gd name="connsiteX39" fmla="*/ 1054053 w 2345619"/>
                <a:gd name="connsiteY39" fmla="*/ 1362746 h 1389741"/>
                <a:gd name="connsiteX40" fmla="*/ 1264365 w 2345619"/>
                <a:gd name="connsiteY40" fmla="*/ 1343316 h 1389741"/>
                <a:gd name="connsiteX41" fmla="*/ 1394734 w 2345619"/>
                <a:gd name="connsiteY41" fmla="*/ 1326305 h 1389741"/>
                <a:gd name="connsiteX42" fmla="*/ 1423915 w 2345619"/>
                <a:gd name="connsiteY42" fmla="*/ 1320388 h 1389741"/>
                <a:gd name="connsiteX43" fmla="*/ 1625621 w 2345619"/>
                <a:gd name="connsiteY43" fmla="*/ 1273727 h 1389741"/>
                <a:gd name="connsiteX44" fmla="*/ 1729431 w 2345619"/>
                <a:gd name="connsiteY44" fmla="*/ 1238899 h 1389741"/>
                <a:gd name="connsiteX45" fmla="*/ 2069508 w 2345619"/>
                <a:gd name="connsiteY45" fmla="*/ 1098646 h 1389741"/>
                <a:gd name="connsiteX46" fmla="*/ 2273499 w 2345619"/>
                <a:gd name="connsiteY46" fmla="*/ 934592 h 1389741"/>
                <a:gd name="connsiteX47" fmla="*/ 2326616 w 2345619"/>
                <a:gd name="connsiteY47" fmla="*/ 771748 h 1389741"/>
                <a:gd name="connsiteX48" fmla="*/ 2321641 w 2345619"/>
                <a:gd name="connsiteY48" fmla="*/ 518069 h 1389741"/>
                <a:gd name="connsiteX49" fmla="*/ 2321641 w 2345619"/>
                <a:gd name="connsiteY49" fmla="*/ 493259 h 1389741"/>
                <a:gd name="connsiteX50" fmla="*/ 2323389 w 2345619"/>
                <a:gd name="connsiteY50" fmla="*/ 481695 h 1389741"/>
                <a:gd name="connsiteX51" fmla="*/ 2326885 w 2345619"/>
                <a:gd name="connsiteY51" fmla="*/ 474972 h 1389741"/>
                <a:gd name="connsiteX52" fmla="*/ 2333541 w 2345619"/>
                <a:gd name="connsiteY52" fmla="*/ 474904 h 1389741"/>
                <a:gd name="connsiteX53" fmla="*/ 2333609 w 2345619"/>
                <a:gd name="connsiteY53" fmla="*/ 474972 h 1389741"/>
                <a:gd name="connsiteX54" fmla="*/ 2333609 w 2345619"/>
                <a:gd name="connsiteY54" fmla="*/ 474972 h 1389741"/>
                <a:gd name="connsiteX55" fmla="*/ 2341475 w 2345619"/>
                <a:gd name="connsiteY55" fmla="*/ 674324 h 1389741"/>
                <a:gd name="connsiteX56" fmla="*/ 2341475 w 2345619"/>
                <a:gd name="connsiteY56" fmla="*/ 773563 h 1389741"/>
                <a:gd name="connsiteX57" fmla="*/ 2328701 w 2345619"/>
                <a:gd name="connsiteY57" fmla="*/ 863323 h 1389741"/>
                <a:gd name="connsiteX58" fmla="*/ 2328701 w 2345619"/>
                <a:gd name="connsiteY58" fmla="*/ 863323 h 1389741"/>
                <a:gd name="connsiteX59" fmla="*/ 2298780 w 2345619"/>
                <a:gd name="connsiteY59" fmla="*/ 928070 h 1389741"/>
                <a:gd name="connsiteX60" fmla="*/ 2298780 w 2345619"/>
                <a:gd name="connsiteY60" fmla="*/ 928070 h 1389741"/>
                <a:gd name="connsiteX61" fmla="*/ 2288627 w 2345619"/>
                <a:gd name="connsiteY61" fmla="*/ 942929 h 1389741"/>
                <a:gd name="connsiteX62" fmla="*/ 2288627 w 2345619"/>
                <a:gd name="connsiteY62" fmla="*/ 942929 h 1389741"/>
                <a:gd name="connsiteX63" fmla="*/ 2263683 w 2345619"/>
                <a:gd name="connsiteY63" fmla="*/ 972849 h 1389741"/>
                <a:gd name="connsiteX64" fmla="*/ 2263683 w 2345619"/>
                <a:gd name="connsiteY64" fmla="*/ 972849 h 1389741"/>
                <a:gd name="connsiteX65" fmla="*/ 2258708 w 2345619"/>
                <a:gd name="connsiteY65" fmla="*/ 977959 h 1389741"/>
                <a:gd name="connsiteX66" fmla="*/ 2258708 w 2345619"/>
                <a:gd name="connsiteY66" fmla="*/ 977959 h 1389741"/>
                <a:gd name="connsiteX67" fmla="*/ 2253732 w 2345619"/>
                <a:gd name="connsiteY67" fmla="*/ 983002 h 1389741"/>
                <a:gd name="connsiteX68" fmla="*/ 2253732 w 2345619"/>
                <a:gd name="connsiteY68" fmla="*/ 983002 h 1389741"/>
                <a:gd name="connsiteX69" fmla="*/ 2248757 w 2345619"/>
                <a:gd name="connsiteY69" fmla="*/ 988044 h 1389741"/>
                <a:gd name="connsiteX70" fmla="*/ 2248757 w 2345619"/>
                <a:gd name="connsiteY70" fmla="*/ 988044 h 1389741"/>
                <a:gd name="connsiteX71" fmla="*/ 2243782 w 2345619"/>
                <a:gd name="connsiteY71" fmla="*/ 993087 h 1389741"/>
                <a:gd name="connsiteX72" fmla="*/ 2243782 w 2345619"/>
                <a:gd name="connsiteY72" fmla="*/ 993087 h 1389741"/>
                <a:gd name="connsiteX73" fmla="*/ 2223611 w 2345619"/>
                <a:gd name="connsiteY73" fmla="*/ 1013257 h 1389741"/>
                <a:gd name="connsiteX74" fmla="*/ 2223611 w 2345619"/>
                <a:gd name="connsiteY74" fmla="*/ 1013257 h 1389741"/>
                <a:gd name="connsiteX75" fmla="*/ 2193759 w 2345619"/>
                <a:gd name="connsiteY75" fmla="*/ 1038269 h 1389741"/>
                <a:gd name="connsiteX76" fmla="*/ 2193759 w 2345619"/>
                <a:gd name="connsiteY76" fmla="*/ 1038269 h 1389741"/>
                <a:gd name="connsiteX77" fmla="*/ 2174798 w 2345619"/>
                <a:gd name="connsiteY77" fmla="*/ 1052926 h 1389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345619" h="1389741">
                  <a:moveTo>
                    <a:pt x="2174798" y="1052926"/>
                  </a:moveTo>
                  <a:cubicBezTo>
                    <a:pt x="2157922" y="1064020"/>
                    <a:pt x="2139230" y="1072559"/>
                    <a:pt x="2124977" y="1087485"/>
                  </a:cubicBezTo>
                  <a:cubicBezTo>
                    <a:pt x="2058548" y="1130180"/>
                    <a:pt x="1985666" y="1159562"/>
                    <a:pt x="1913051" y="1189279"/>
                  </a:cubicBezTo>
                  <a:cubicBezTo>
                    <a:pt x="1854355" y="1213350"/>
                    <a:pt x="1796936" y="1240782"/>
                    <a:pt x="1735080" y="1256515"/>
                  </a:cubicBezTo>
                  <a:cubicBezTo>
                    <a:pt x="1681292" y="1270432"/>
                    <a:pt x="1630259" y="1291410"/>
                    <a:pt x="1578421" y="1310303"/>
                  </a:cubicBezTo>
                  <a:cubicBezTo>
                    <a:pt x="1538080" y="1325162"/>
                    <a:pt x="1497066" y="1336525"/>
                    <a:pt x="1453565" y="1336323"/>
                  </a:cubicBezTo>
                  <a:cubicBezTo>
                    <a:pt x="1429696" y="1337090"/>
                    <a:pt x="1405963" y="1340404"/>
                    <a:pt x="1382833" y="1346207"/>
                  </a:cubicBezTo>
                  <a:lnTo>
                    <a:pt x="1382833" y="1346207"/>
                  </a:lnTo>
                  <a:cubicBezTo>
                    <a:pt x="1331668" y="1358490"/>
                    <a:pt x="1279090" y="1364252"/>
                    <a:pt x="1226444" y="1363352"/>
                  </a:cubicBezTo>
                  <a:cubicBezTo>
                    <a:pt x="1179850" y="1362343"/>
                    <a:pt x="1134534" y="1374042"/>
                    <a:pt x="1088611" y="1379690"/>
                  </a:cubicBezTo>
                  <a:cubicBezTo>
                    <a:pt x="911313" y="1401407"/>
                    <a:pt x="738988" y="1389036"/>
                    <a:pt x="571640" y="1319783"/>
                  </a:cubicBezTo>
                  <a:cubicBezTo>
                    <a:pt x="478451" y="1281190"/>
                    <a:pt x="389364" y="1236882"/>
                    <a:pt x="310095" y="1173950"/>
                  </a:cubicBezTo>
                  <a:cubicBezTo>
                    <a:pt x="261617" y="1135424"/>
                    <a:pt x="223226" y="1088225"/>
                    <a:pt x="186381" y="1039009"/>
                  </a:cubicBezTo>
                  <a:cubicBezTo>
                    <a:pt x="139720" y="976547"/>
                    <a:pt x="94135" y="913817"/>
                    <a:pt x="60181" y="842950"/>
                  </a:cubicBezTo>
                  <a:cubicBezTo>
                    <a:pt x="21857" y="763075"/>
                    <a:pt x="3905" y="678829"/>
                    <a:pt x="-1406" y="591221"/>
                  </a:cubicBezTo>
                  <a:cubicBezTo>
                    <a:pt x="-6382" y="508320"/>
                    <a:pt x="3704" y="426629"/>
                    <a:pt x="17218" y="344872"/>
                  </a:cubicBezTo>
                  <a:cubicBezTo>
                    <a:pt x="25622" y="294378"/>
                    <a:pt x="28849" y="243212"/>
                    <a:pt x="45860" y="194264"/>
                  </a:cubicBezTo>
                  <a:cubicBezTo>
                    <a:pt x="53861" y="171640"/>
                    <a:pt x="63542" y="149620"/>
                    <a:pt x="74704" y="128374"/>
                  </a:cubicBezTo>
                  <a:cubicBezTo>
                    <a:pt x="75712" y="126047"/>
                    <a:pt x="76989" y="123795"/>
                    <a:pt x="78334" y="121650"/>
                  </a:cubicBezTo>
                  <a:cubicBezTo>
                    <a:pt x="81561" y="116944"/>
                    <a:pt x="85057" y="112573"/>
                    <a:pt x="88352" y="107665"/>
                  </a:cubicBezTo>
                  <a:cubicBezTo>
                    <a:pt x="89429" y="105843"/>
                    <a:pt x="90706" y="104115"/>
                    <a:pt x="92050" y="102488"/>
                  </a:cubicBezTo>
                  <a:cubicBezTo>
                    <a:pt x="96287" y="97943"/>
                    <a:pt x="100118" y="93015"/>
                    <a:pt x="103480" y="87763"/>
                  </a:cubicBezTo>
                  <a:cubicBezTo>
                    <a:pt x="104556" y="85921"/>
                    <a:pt x="105766" y="84166"/>
                    <a:pt x="107111" y="82519"/>
                  </a:cubicBezTo>
                  <a:cubicBezTo>
                    <a:pt x="108389" y="80751"/>
                    <a:pt x="109801" y="79064"/>
                    <a:pt x="111280" y="77477"/>
                  </a:cubicBezTo>
                  <a:lnTo>
                    <a:pt x="113565" y="75056"/>
                  </a:lnTo>
                  <a:cubicBezTo>
                    <a:pt x="134139" y="54482"/>
                    <a:pt x="154579" y="33706"/>
                    <a:pt x="175288" y="13267"/>
                  </a:cubicBezTo>
                  <a:cubicBezTo>
                    <a:pt x="176902" y="11586"/>
                    <a:pt x="178515" y="10039"/>
                    <a:pt x="180264" y="8493"/>
                  </a:cubicBezTo>
                  <a:cubicBezTo>
                    <a:pt x="182012" y="6947"/>
                    <a:pt x="183693" y="5333"/>
                    <a:pt x="185508" y="3787"/>
                  </a:cubicBezTo>
                  <a:cubicBezTo>
                    <a:pt x="187324" y="2240"/>
                    <a:pt x="187524" y="2442"/>
                    <a:pt x="188466" y="1702"/>
                  </a:cubicBezTo>
                  <a:cubicBezTo>
                    <a:pt x="190483" y="499"/>
                    <a:pt x="192836" y="-194"/>
                    <a:pt x="195190" y="-315"/>
                  </a:cubicBezTo>
                  <a:lnTo>
                    <a:pt x="198551" y="1501"/>
                  </a:lnTo>
                  <a:cubicBezTo>
                    <a:pt x="199896" y="3780"/>
                    <a:pt x="200434" y="6422"/>
                    <a:pt x="200098" y="9031"/>
                  </a:cubicBezTo>
                  <a:cubicBezTo>
                    <a:pt x="196601" y="21806"/>
                    <a:pt x="186651" y="30143"/>
                    <a:pt x="177506" y="38077"/>
                  </a:cubicBezTo>
                  <a:cubicBezTo>
                    <a:pt x="94673" y="108607"/>
                    <a:pt x="56953" y="200853"/>
                    <a:pt x="39406" y="306144"/>
                  </a:cubicBezTo>
                  <a:cubicBezTo>
                    <a:pt x="22597" y="404321"/>
                    <a:pt x="16276" y="504004"/>
                    <a:pt x="20445" y="603526"/>
                  </a:cubicBezTo>
                  <a:cubicBezTo>
                    <a:pt x="23941" y="680873"/>
                    <a:pt x="42498" y="756802"/>
                    <a:pt x="74972" y="827083"/>
                  </a:cubicBezTo>
                  <a:cubicBezTo>
                    <a:pt x="120021" y="924574"/>
                    <a:pt x="185037" y="1008618"/>
                    <a:pt x="253280" y="1090040"/>
                  </a:cubicBezTo>
                  <a:cubicBezTo>
                    <a:pt x="312178" y="1160166"/>
                    <a:pt x="387751" y="1210123"/>
                    <a:pt x="469577" y="1250867"/>
                  </a:cubicBezTo>
                  <a:cubicBezTo>
                    <a:pt x="573388" y="1302571"/>
                    <a:pt x="680628" y="1344257"/>
                    <a:pt x="796071" y="1360662"/>
                  </a:cubicBezTo>
                  <a:cubicBezTo>
                    <a:pt x="881595" y="1372583"/>
                    <a:pt x="968328" y="1373282"/>
                    <a:pt x="1054053" y="1362746"/>
                  </a:cubicBezTo>
                  <a:cubicBezTo>
                    <a:pt x="1123910" y="1354409"/>
                    <a:pt x="1193365" y="1342979"/>
                    <a:pt x="1264365" y="1343316"/>
                  </a:cubicBezTo>
                  <a:cubicBezTo>
                    <a:pt x="1308405" y="1343887"/>
                    <a:pt x="1352308" y="1338159"/>
                    <a:pt x="1394734" y="1326305"/>
                  </a:cubicBezTo>
                  <a:cubicBezTo>
                    <a:pt x="1404013" y="1322607"/>
                    <a:pt x="1413897" y="1320603"/>
                    <a:pt x="1423915" y="1320388"/>
                  </a:cubicBezTo>
                  <a:cubicBezTo>
                    <a:pt x="1496193" y="1326036"/>
                    <a:pt x="1560537" y="1297797"/>
                    <a:pt x="1625621" y="1273727"/>
                  </a:cubicBezTo>
                  <a:cubicBezTo>
                    <a:pt x="1659844" y="1261019"/>
                    <a:pt x="1694469" y="1249657"/>
                    <a:pt x="1729431" y="1238899"/>
                  </a:cubicBezTo>
                  <a:cubicBezTo>
                    <a:pt x="1846555" y="1201872"/>
                    <a:pt x="1960318" y="1154949"/>
                    <a:pt x="2069508" y="1098646"/>
                  </a:cubicBezTo>
                  <a:cubicBezTo>
                    <a:pt x="2148240" y="1058776"/>
                    <a:pt x="2219107" y="1005929"/>
                    <a:pt x="2273499" y="934592"/>
                  </a:cubicBezTo>
                  <a:cubicBezTo>
                    <a:pt x="2308865" y="887763"/>
                    <a:pt x="2327624" y="830438"/>
                    <a:pt x="2326616" y="771748"/>
                  </a:cubicBezTo>
                  <a:cubicBezTo>
                    <a:pt x="2326616" y="687166"/>
                    <a:pt x="2330582" y="602517"/>
                    <a:pt x="2321641" y="518069"/>
                  </a:cubicBezTo>
                  <a:cubicBezTo>
                    <a:pt x="2320431" y="509840"/>
                    <a:pt x="2320431" y="501489"/>
                    <a:pt x="2321641" y="493259"/>
                  </a:cubicBezTo>
                  <a:cubicBezTo>
                    <a:pt x="2321910" y="489360"/>
                    <a:pt x="2322447" y="485494"/>
                    <a:pt x="2323389" y="481695"/>
                  </a:cubicBezTo>
                  <a:cubicBezTo>
                    <a:pt x="2324127" y="479248"/>
                    <a:pt x="2325272" y="476962"/>
                    <a:pt x="2326885" y="474972"/>
                  </a:cubicBezTo>
                  <a:cubicBezTo>
                    <a:pt x="2328701" y="473116"/>
                    <a:pt x="2331659" y="473082"/>
                    <a:pt x="2333541" y="474904"/>
                  </a:cubicBezTo>
                  <a:cubicBezTo>
                    <a:pt x="2333541" y="474924"/>
                    <a:pt x="2333609" y="474952"/>
                    <a:pt x="2333609" y="474972"/>
                  </a:cubicBezTo>
                  <a:lnTo>
                    <a:pt x="2333609" y="474972"/>
                  </a:lnTo>
                  <a:cubicBezTo>
                    <a:pt x="2340332" y="541266"/>
                    <a:pt x="2345577" y="607559"/>
                    <a:pt x="2341475" y="674324"/>
                  </a:cubicBezTo>
                  <a:cubicBezTo>
                    <a:pt x="2339457" y="707270"/>
                    <a:pt x="2340332" y="740484"/>
                    <a:pt x="2341475" y="773563"/>
                  </a:cubicBezTo>
                  <a:cubicBezTo>
                    <a:pt x="2342617" y="804008"/>
                    <a:pt x="2338315" y="834412"/>
                    <a:pt x="2328701" y="863323"/>
                  </a:cubicBezTo>
                  <a:lnTo>
                    <a:pt x="2328701" y="863323"/>
                  </a:lnTo>
                  <a:cubicBezTo>
                    <a:pt x="2320229" y="885578"/>
                    <a:pt x="2312361" y="908169"/>
                    <a:pt x="2298780" y="928070"/>
                  </a:cubicBezTo>
                  <a:lnTo>
                    <a:pt x="2298780" y="928070"/>
                  </a:lnTo>
                  <a:cubicBezTo>
                    <a:pt x="2295083" y="932844"/>
                    <a:pt x="2292729" y="938424"/>
                    <a:pt x="2288627" y="942929"/>
                  </a:cubicBezTo>
                  <a:lnTo>
                    <a:pt x="2288627" y="942929"/>
                  </a:lnTo>
                  <a:cubicBezTo>
                    <a:pt x="2281903" y="954494"/>
                    <a:pt x="2270743" y="961822"/>
                    <a:pt x="2263683" y="972849"/>
                  </a:cubicBezTo>
                  <a:lnTo>
                    <a:pt x="2263683" y="972849"/>
                  </a:lnTo>
                  <a:cubicBezTo>
                    <a:pt x="2262271" y="974779"/>
                    <a:pt x="2260590" y="976493"/>
                    <a:pt x="2258708" y="977959"/>
                  </a:cubicBezTo>
                  <a:lnTo>
                    <a:pt x="2258708" y="977959"/>
                  </a:lnTo>
                  <a:cubicBezTo>
                    <a:pt x="2257229" y="979821"/>
                    <a:pt x="2255548" y="981509"/>
                    <a:pt x="2253732" y="983002"/>
                  </a:cubicBezTo>
                  <a:lnTo>
                    <a:pt x="2253732" y="983002"/>
                  </a:lnTo>
                  <a:cubicBezTo>
                    <a:pt x="2252186" y="984797"/>
                    <a:pt x="2250505" y="986484"/>
                    <a:pt x="2248757" y="988044"/>
                  </a:cubicBezTo>
                  <a:lnTo>
                    <a:pt x="2248757" y="988044"/>
                  </a:lnTo>
                  <a:cubicBezTo>
                    <a:pt x="2247211" y="989840"/>
                    <a:pt x="2245530" y="991527"/>
                    <a:pt x="2243782" y="993087"/>
                  </a:cubicBezTo>
                  <a:lnTo>
                    <a:pt x="2243782" y="993087"/>
                  </a:lnTo>
                  <a:cubicBezTo>
                    <a:pt x="2238941" y="1001451"/>
                    <a:pt x="2231948" y="1008403"/>
                    <a:pt x="2223611" y="1013257"/>
                  </a:cubicBezTo>
                  <a:lnTo>
                    <a:pt x="2223611" y="1013257"/>
                  </a:lnTo>
                  <a:cubicBezTo>
                    <a:pt x="2212518" y="1019981"/>
                    <a:pt x="2205189" y="1031680"/>
                    <a:pt x="2193759" y="1038269"/>
                  </a:cubicBezTo>
                  <a:lnTo>
                    <a:pt x="2193759" y="1038269"/>
                  </a:lnTo>
                  <a:cubicBezTo>
                    <a:pt x="2187841" y="1042572"/>
                    <a:pt x="2181858" y="1048421"/>
                    <a:pt x="2174798" y="1052926"/>
                  </a:cubicBezTo>
                  <a:close/>
                </a:path>
              </a:pathLst>
            </a:custGeom>
            <a:solidFill>
              <a:srgbClr val="384C54"/>
            </a:solidFill>
            <a:ln w="6712" cap="flat">
              <a:noFill/>
              <a:prstDash val="solid"/>
              <a:miter/>
            </a:ln>
          </p:spPr>
          <p:txBody>
            <a:bodyPr rtlCol="0" anchor="ctr"/>
            <a:lstStyle/>
            <a:p>
              <a:endParaRPr lang="es-CO"/>
            </a:p>
          </p:txBody>
        </p:sp>
        <p:sp>
          <p:nvSpPr>
            <p:cNvPr id="1430" name="Freeform: Shape 1429">
              <a:extLst>
                <a:ext uri="{FF2B5EF4-FFF2-40B4-BE49-F238E27FC236}">
                  <a16:creationId xmlns:a16="http://schemas.microsoft.com/office/drawing/2014/main" id="{98370274-0DB4-FACB-E1D1-B28ACBE4DEF6}"/>
                </a:ext>
              </a:extLst>
            </p:cNvPr>
            <p:cNvSpPr/>
            <p:nvPr/>
          </p:nvSpPr>
          <p:spPr>
            <a:xfrm>
              <a:off x="8365467" y="1923344"/>
              <a:ext cx="106677" cy="285267"/>
            </a:xfrm>
            <a:custGeom>
              <a:avLst/>
              <a:gdLst>
                <a:gd name="connsiteX0" fmla="*/ 9329 w 106677"/>
                <a:gd name="connsiteY0" fmla="*/ 284953 h 285267"/>
                <a:gd name="connsiteX1" fmla="*/ 7715 w 106677"/>
                <a:gd name="connsiteY1" fmla="*/ 223500 h 285267"/>
                <a:gd name="connsiteX2" fmla="*/ 7313 w 106677"/>
                <a:gd name="connsiteY2" fmla="*/ 134009 h 285267"/>
                <a:gd name="connsiteX3" fmla="*/ -1562 w 106677"/>
                <a:gd name="connsiteY3" fmla="*/ 45730 h 285267"/>
                <a:gd name="connsiteX4" fmla="*/ -2572 w 106677"/>
                <a:gd name="connsiteY4" fmla="*/ 23475 h 285267"/>
                <a:gd name="connsiteX5" fmla="*/ 22776 w 106677"/>
                <a:gd name="connsiteY5" fmla="*/ 480 h 285267"/>
                <a:gd name="connsiteX6" fmla="*/ 93710 w 106677"/>
                <a:gd name="connsiteY6" fmla="*/ 48755 h 285267"/>
                <a:gd name="connsiteX7" fmla="*/ 78582 w 106677"/>
                <a:gd name="connsiteY7" fmla="*/ 164602 h 285267"/>
                <a:gd name="connsiteX8" fmla="*/ 45368 w 106677"/>
                <a:gd name="connsiteY8" fmla="*/ 226525 h 285267"/>
                <a:gd name="connsiteX9" fmla="*/ 9329 w 106677"/>
                <a:gd name="connsiteY9" fmla="*/ 284953 h 285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677" h="285267">
                  <a:moveTo>
                    <a:pt x="9329" y="284953"/>
                  </a:moveTo>
                  <a:cubicBezTo>
                    <a:pt x="17062" y="263706"/>
                    <a:pt x="8725" y="243737"/>
                    <a:pt x="7715" y="223500"/>
                  </a:cubicBezTo>
                  <a:cubicBezTo>
                    <a:pt x="6236" y="193781"/>
                    <a:pt x="7179" y="163862"/>
                    <a:pt x="7313" y="134009"/>
                  </a:cubicBezTo>
                  <a:cubicBezTo>
                    <a:pt x="6842" y="104386"/>
                    <a:pt x="3817" y="74856"/>
                    <a:pt x="-1562" y="45730"/>
                  </a:cubicBezTo>
                  <a:cubicBezTo>
                    <a:pt x="-2572" y="38354"/>
                    <a:pt x="-2907" y="30911"/>
                    <a:pt x="-2572" y="23475"/>
                  </a:cubicBezTo>
                  <a:cubicBezTo>
                    <a:pt x="-2572" y="3304"/>
                    <a:pt x="3615" y="-2680"/>
                    <a:pt x="22776" y="480"/>
                  </a:cubicBezTo>
                  <a:cubicBezTo>
                    <a:pt x="53570" y="5657"/>
                    <a:pt x="78447" y="20651"/>
                    <a:pt x="93710" y="48755"/>
                  </a:cubicBezTo>
                  <a:cubicBezTo>
                    <a:pt x="111663" y="81835"/>
                    <a:pt x="105745" y="137707"/>
                    <a:pt x="78582" y="164602"/>
                  </a:cubicBezTo>
                  <a:cubicBezTo>
                    <a:pt x="61302" y="181242"/>
                    <a:pt x="49670" y="202905"/>
                    <a:pt x="45368" y="226525"/>
                  </a:cubicBezTo>
                  <a:cubicBezTo>
                    <a:pt x="40864" y="249721"/>
                    <a:pt x="25332" y="267270"/>
                    <a:pt x="9329" y="284953"/>
                  </a:cubicBezTo>
                  <a:close/>
                </a:path>
              </a:pathLst>
            </a:custGeom>
            <a:solidFill>
              <a:srgbClr val="000000"/>
            </a:solidFill>
            <a:ln w="6712" cap="flat">
              <a:noFill/>
              <a:prstDash val="solid"/>
              <a:miter/>
            </a:ln>
          </p:spPr>
          <p:txBody>
            <a:bodyPr rtlCol="0" anchor="ctr"/>
            <a:lstStyle/>
            <a:p>
              <a:endParaRPr lang="es-CO"/>
            </a:p>
          </p:txBody>
        </p:sp>
        <p:sp>
          <p:nvSpPr>
            <p:cNvPr id="1431" name="Freeform: Shape 1430">
              <a:extLst>
                <a:ext uri="{FF2B5EF4-FFF2-40B4-BE49-F238E27FC236}">
                  <a16:creationId xmlns:a16="http://schemas.microsoft.com/office/drawing/2014/main" id="{3C920E13-4DA5-6FF6-7918-ABD4C6F5E096}"/>
                </a:ext>
              </a:extLst>
            </p:cNvPr>
            <p:cNvSpPr/>
            <p:nvPr/>
          </p:nvSpPr>
          <p:spPr>
            <a:xfrm>
              <a:off x="5990765" y="1579931"/>
              <a:ext cx="1388755" cy="1275668"/>
            </a:xfrm>
            <a:custGeom>
              <a:avLst/>
              <a:gdLst>
                <a:gd name="connsiteX0" fmla="*/ 86333 w 1388755"/>
                <a:gd name="connsiteY0" fmla="*/ 119 h 1275668"/>
                <a:gd name="connsiteX1" fmla="*/ 63877 w 1388755"/>
                <a:gd name="connsiteY1" fmla="*/ 49739 h 1275668"/>
                <a:gd name="connsiteX2" fmla="*/ 30796 w 1388755"/>
                <a:gd name="connsiteY2" fmla="*/ 181722 h 1275668"/>
                <a:gd name="connsiteX3" fmla="*/ 13316 w 1388755"/>
                <a:gd name="connsiteY3" fmla="*/ 301737 h 1275668"/>
                <a:gd name="connsiteX4" fmla="*/ 9887 w 1388755"/>
                <a:gd name="connsiteY4" fmla="*/ 494836 h 1275668"/>
                <a:gd name="connsiteX5" fmla="*/ 39605 w 1388755"/>
                <a:gd name="connsiteY5" fmla="*/ 645174 h 1275668"/>
                <a:gd name="connsiteX6" fmla="*/ 146240 w 1388755"/>
                <a:gd name="connsiteY6" fmla="*/ 849032 h 1275668"/>
                <a:gd name="connsiteX7" fmla="*/ 218855 w 1388755"/>
                <a:gd name="connsiteY7" fmla="*/ 946456 h 1275668"/>
                <a:gd name="connsiteX8" fmla="*/ 354872 w 1388755"/>
                <a:gd name="connsiteY8" fmla="*/ 1075615 h 1275668"/>
                <a:gd name="connsiteX9" fmla="*/ 778454 w 1388755"/>
                <a:gd name="connsiteY9" fmla="*/ 1250427 h 1275668"/>
                <a:gd name="connsiteX10" fmla="*/ 921731 w 1388755"/>
                <a:gd name="connsiteY10" fmla="*/ 1260512 h 1275668"/>
                <a:gd name="connsiteX11" fmla="*/ 1163778 w 1388755"/>
                <a:gd name="connsiteY11" fmla="*/ 1240947 h 1275668"/>
                <a:gd name="connsiteX12" fmla="*/ 1240360 w 1388755"/>
                <a:gd name="connsiteY12" fmla="*/ 1234895 h 1275668"/>
                <a:gd name="connsiteX13" fmla="*/ 1371200 w 1388755"/>
                <a:gd name="connsiteY13" fmla="*/ 1225281 h 1275668"/>
                <a:gd name="connsiteX14" fmla="*/ 1386059 w 1388755"/>
                <a:gd name="connsiteY14" fmla="*/ 1224675 h 1275668"/>
                <a:gd name="connsiteX15" fmla="*/ 1386059 w 1388755"/>
                <a:gd name="connsiteY15" fmla="*/ 1229920 h 1275668"/>
                <a:gd name="connsiteX16" fmla="*/ 1321312 w 1388755"/>
                <a:gd name="connsiteY16" fmla="*/ 1239871 h 1275668"/>
                <a:gd name="connsiteX17" fmla="*/ 1168486 w 1388755"/>
                <a:gd name="connsiteY17" fmla="*/ 1253318 h 1275668"/>
                <a:gd name="connsiteX18" fmla="*/ 996094 w 1388755"/>
                <a:gd name="connsiteY18" fmla="*/ 1272816 h 1275668"/>
                <a:gd name="connsiteX19" fmla="*/ 745373 w 1388755"/>
                <a:gd name="connsiteY19" fmla="*/ 1256545 h 1275668"/>
                <a:gd name="connsiteX20" fmla="*/ 319371 w 1388755"/>
                <a:gd name="connsiteY20" fmla="*/ 1067614 h 1275668"/>
                <a:gd name="connsiteX21" fmla="*/ 212197 w 1388755"/>
                <a:gd name="connsiteY21" fmla="*/ 961046 h 1275668"/>
                <a:gd name="connsiteX22" fmla="*/ 52715 w 1388755"/>
                <a:gd name="connsiteY22" fmla="*/ 721150 h 1275668"/>
                <a:gd name="connsiteX23" fmla="*/ 8543 w 1388755"/>
                <a:gd name="connsiteY23" fmla="*/ 564156 h 1275668"/>
                <a:gd name="connsiteX24" fmla="*/ -2485 w 1388755"/>
                <a:gd name="connsiteY24" fmla="*/ 446494 h 1275668"/>
                <a:gd name="connsiteX25" fmla="*/ 6458 w 1388755"/>
                <a:gd name="connsiteY25" fmla="*/ 293870 h 1275668"/>
                <a:gd name="connsiteX26" fmla="*/ 6458 w 1388755"/>
                <a:gd name="connsiteY26" fmla="*/ 288962 h 1275668"/>
                <a:gd name="connsiteX27" fmla="*/ 11366 w 1388755"/>
                <a:gd name="connsiteY27" fmla="*/ 259042 h 1275668"/>
                <a:gd name="connsiteX28" fmla="*/ 11366 w 1388755"/>
                <a:gd name="connsiteY28" fmla="*/ 254067 h 1275668"/>
                <a:gd name="connsiteX29" fmla="*/ 16274 w 1388755"/>
                <a:gd name="connsiteY29" fmla="*/ 229122 h 1275668"/>
                <a:gd name="connsiteX30" fmla="*/ 16274 w 1388755"/>
                <a:gd name="connsiteY30" fmla="*/ 224214 h 1275668"/>
                <a:gd name="connsiteX31" fmla="*/ 21182 w 1388755"/>
                <a:gd name="connsiteY31" fmla="*/ 194294 h 1275668"/>
                <a:gd name="connsiteX32" fmla="*/ 21182 w 1388755"/>
                <a:gd name="connsiteY32" fmla="*/ 189319 h 1275668"/>
                <a:gd name="connsiteX33" fmla="*/ 47136 w 1388755"/>
                <a:gd name="connsiteY33" fmla="*/ 57471 h 1275668"/>
                <a:gd name="connsiteX34" fmla="*/ 66499 w 1388755"/>
                <a:gd name="connsiteY34" fmla="*/ 14843 h 1275668"/>
                <a:gd name="connsiteX35" fmla="*/ 86333 w 1388755"/>
                <a:gd name="connsiteY35" fmla="*/ 119 h 1275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88755" h="1275668">
                  <a:moveTo>
                    <a:pt x="86333" y="119"/>
                  </a:moveTo>
                  <a:cubicBezTo>
                    <a:pt x="81828" y="18004"/>
                    <a:pt x="70062" y="32594"/>
                    <a:pt x="63877" y="49739"/>
                  </a:cubicBezTo>
                  <a:cubicBezTo>
                    <a:pt x="47874" y="92339"/>
                    <a:pt x="36781" y="136613"/>
                    <a:pt x="30796" y="181722"/>
                  </a:cubicBezTo>
                  <a:cubicBezTo>
                    <a:pt x="25956" y="222063"/>
                    <a:pt x="17349" y="261530"/>
                    <a:pt x="13316" y="301737"/>
                  </a:cubicBezTo>
                  <a:cubicBezTo>
                    <a:pt x="7064" y="365879"/>
                    <a:pt x="2962" y="430089"/>
                    <a:pt x="9887" y="494836"/>
                  </a:cubicBezTo>
                  <a:cubicBezTo>
                    <a:pt x="14795" y="545814"/>
                    <a:pt x="24746" y="596174"/>
                    <a:pt x="39605" y="645174"/>
                  </a:cubicBezTo>
                  <a:cubicBezTo>
                    <a:pt x="63002" y="719537"/>
                    <a:pt x="101797" y="785831"/>
                    <a:pt x="146240" y="849032"/>
                  </a:cubicBezTo>
                  <a:cubicBezTo>
                    <a:pt x="169571" y="882179"/>
                    <a:pt x="194717" y="913981"/>
                    <a:pt x="218855" y="946456"/>
                  </a:cubicBezTo>
                  <a:cubicBezTo>
                    <a:pt x="256842" y="996654"/>
                    <a:pt x="302764" y="1040283"/>
                    <a:pt x="354872" y="1075615"/>
                  </a:cubicBezTo>
                  <a:cubicBezTo>
                    <a:pt x="483223" y="1164702"/>
                    <a:pt x="625761" y="1219633"/>
                    <a:pt x="778454" y="1250427"/>
                  </a:cubicBezTo>
                  <a:cubicBezTo>
                    <a:pt x="826056" y="1260109"/>
                    <a:pt x="873793" y="1259302"/>
                    <a:pt x="921731" y="1260512"/>
                  </a:cubicBezTo>
                  <a:cubicBezTo>
                    <a:pt x="1002885" y="1262052"/>
                    <a:pt x="1083971" y="1255496"/>
                    <a:pt x="1163778" y="1240947"/>
                  </a:cubicBezTo>
                  <a:cubicBezTo>
                    <a:pt x="1189059" y="1236368"/>
                    <a:pt x="1214676" y="1234337"/>
                    <a:pt x="1240360" y="1234895"/>
                  </a:cubicBezTo>
                  <a:cubicBezTo>
                    <a:pt x="1284198" y="1236946"/>
                    <a:pt x="1328103" y="1233712"/>
                    <a:pt x="1371200" y="1225281"/>
                  </a:cubicBezTo>
                  <a:cubicBezTo>
                    <a:pt x="1376108" y="1224675"/>
                    <a:pt x="1381083" y="1224467"/>
                    <a:pt x="1386059" y="1224675"/>
                  </a:cubicBezTo>
                  <a:lnTo>
                    <a:pt x="1386059" y="1229920"/>
                  </a:lnTo>
                  <a:cubicBezTo>
                    <a:pt x="1364275" y="1231957"/>
                    <a:pt x="1342692" y="1235279"/>
                    <a:pt x="1321312" y="1239871"/>
                  </a:cubicBezTo>
                  <a:cubicBezTo>
                    <a:pt x="1270549" y="1246191"/>
                    <a:pt x="1219248" y="1245182"/>
                    <a:pt x="1168486" y="1253318"/>
                  </a:cubicBezTo>
                  <a:cubicBezTo>
                    <a:pt x="1111404" y="1262058"/>
                    <a:pt x="1053850" y="1268110"/>
                    <a:pt x="996094" y="1272816"/>
                  </a:cubicBezTo>
                  <a:cubicBezTo>
                    <a:pt x="912184" y="1279129"/>
                    <a:pt x="827804" y="1273650"/>
                    <a:pt x="745373" y="1256545"/>
                  </a:cubicBezTo>
                  <a:cubicBezTo>
                    <a:pt x="590934" y="1226585"/>
                    <a:pt x="445236" y="1161992"/>
                    <a:pt x="319371" y="1067614"/>
                  </a:cubicBezTo>
                  <a:cubicBezTo>
                    <a:pt x="278828" y="1037271"/>
                    <a:pt x="242789" y="1001400"/>
                    <a:pt x="212197" y="961046"/>
                  </a:cubicBezTo>
                  <a:cubicBezTo>
                    <a:pt x="154039" y="884330"/>
                    <a:pt x="94804" y="808623"/>
                    <a:pt x="52715" y="721150"/>
                  </a:cubicBezTo>
                  <a:cubicBezTo>
                    <a:pt x="28646" y="671128"/>
                    <a:pt x="20846" y="617272"/>
                    <a:pt x="8543" y="564156"/>
                  </a:cubicBezTo>
                  <a:cubicBezTo>
                    <a:pt x="608" y="525455"/>
                    <a:pt x="-3089" y="486001"/>
                    <a:pt x="-2485" y="446494"/>
                  </a:cubicBezTo>
                  <a:cubicBezTo>
                    <a:pt x="-2889" y="395597"/>
                    <a:pt x="-3762" y="344296"/>
                    <a:pt x="6458" y="293870"/>
                  </a:cubicBezTo>
                  <a:cubicBezTo>
                    <a:pt x="6458" y="292256"/>
                    <a:pt x="6458" y="290575"/>
                    <a:pt x="6458" y="288962"/>
                  </a:cubicBezTo>
                  <a:cubicBezTo>
                    <a:pt x="13182" y="279751"/>
                    <a:pt x="5181" y="268253"/>
                    <a:pt x="11366" y="259042"/>
                  </a:cubicBezTo>
                  <a:cubicBezTo>
                    <a:pt x="11366" y="257361"/>
                    <a:pt x="11366" y="255748"/>
                    <a:pt x="11366" y="254067"/>
                  </a:cubicBezTo>
                  <a:cubicBezTo>
                    <a:pt x="17417" y="246671"/>
                    <a:pt x="10425" y="236586"/>
                    <a:pt x="16274" y="229122"/>
                  </a:cubicBezTo>
                  <a:cubicBezTo>
                    <a:pt x="16274" y="227509"/>
                    <a:pt x="16274" y="225828"/>
                    <a:pt x="16274" y="224214"/>
                  </a:cubicBezTo>
                  <a:cubicBezTo>
                    <a:pt x="22998" y="215003"/>
                    <a:pt x="14997" y="203506"/>
                    <a:pt x="21182" y="194294"/>
                  </a:cubicBezTo>
                  <a:cubicBezTo>
                    <a:pt x="21182" y="192614"/>
                    <a:pt x="21182" y="191000"/>
                    <a:pt x="21182" y="189319"/>
                  </a:cubicBezTo>
                  <a:cubicBezTo>
                    <a:pt x="25419" y="144541"/>
                    <a:pt x="29452" y="99762"/>
                    <a:pt x="47136" y="57471"/>
                  </a:cubicBezTo>
                  <a:cubicBezTo>
                    <a:pt x="52715" y="42874"/>
                    <a:pt x="59171" y="28634"/>
                    <a:pt x="66499" y="14843"/>
                  </a:cubicBezTo>
                  <a:cubicBezTo>
                    <a:pt x="70870" y="7313"/>
                    <a:pt x="74232" y="-2503"/>
                    <a:pt x="86333" y="119"/>
                  </a:cubicBezTo>
                  <a:close/>
                </a:path>
              </a:pathLst>
            </a:custGeom>
            <a:solidFill>
              <a:srgbClr val="0E1315"/>
            </a:solidFill>
            <a:ln w="6712" cap="flat">
              <a:noFill/>
              <a:prstDash val="solid"/>
              <a:miter/>
            </a:ln>
          </p:spPr>
          <p:txBody>
            <a:bodyPr rtlCol="0" anchor="ctr"/>
            <a:lstStyle/>
            <a:p>
              <a:endParaRPr lang="es-CO"/>
            </a:p>
          </p:txBody>
        </p:sp>
        <p:sp>
          <p:nvSpPr>
            <p:cNvPr id="1432" name="Freeform: Shape 1431">
              <a:extLst>
                <a:ext uri="{FF2B5EF4-FFF2-40B4-BE49-F238E27FC236}">
                  <a16:creationId xmlns:a16="http://schemas.microsoft.com/office/drawing/2014/main" id="{F13F8387-B3C9-225E-E930-17EAC81C3EFE}"/>
                </a:ext>
              </a:extLst>
            </p:cNvPr>
            <p:cNvSpPr/>
            <p:nvPr/>
          </p:nvSpPr>
          <p:spPr>
            <a:xfrm>
              <a:off x="7442634" y="1238944"/>
              <a:ext cx="883699" cy="676656"/>
            </a:xfrm>
            <a:custGeom>
              <a:avLst/>
              <a:gdLst>
                <a:gd name="connsiteX0" fmla="*/ 407190 w 883699"/>
                <a:gd name="connsiteY0" fmla="*/ 91932 h 676656"/>
                <a:gd name="connsiteX1" fmla="*/ 446993 w 883699"/>
                <a:gd name="connsiteY1" fmla="*/ 112103 h 676656"/>
                <a:gd name="connsiteX2" fmla="*/ 619183 w 883699"/>
                <a:gd name="connsiteY2" fmla="*/ 260693 h 676656"/>
                <a:gd name="connsiteX3" fmla="*/ 811610 w 883699"/>
                <a:gd name="connsiteY3" fmla="*/ 495277 h 676656"/>
                <a:gd name="connsiteX4" fmla="*/ 879316 w 883699"/>
                <a:gd name="connsiteY4" fmla="*/ 654692 h 676656"/>
                <a:gd name="connsiteX5" fmla="*/ 880997 w 883699"/>
                <a:gd name="connsiteY5" fmla="*/ 674392 h 676656"/>
                <a:gd name="connsiteX6" fmla="*/ 877702 w 883699"/>
                <a:gd name="connsiteY6" fmla="*/ 676342 h 676656"/>
                <a:gd name="connsiteX7" fmla="*/ 870979 w 883699"/>
                <a:gd name="connsiteY7" fmla="*/ 672913 h 676656"/>
                <a:gd name="connsiteX8" fmla="*/ 831713 w 883699"/>
                <a:gd name="connsiteY8" fmla="*/ 566748 h 676656"/>
                <a:gd name="connsiteX9" fmla="*/ 746257 w 883699"/>
                <a:gd name="connsiteY9" fmla="*/ 426360 h 676656"/>
                <a:gd name="connsiteX10" fmla="*/ 478056 w 883699"/>
                <a:gd name="connsiteY10" fmla="*/ 151570 h 676656"/>
                <a:gd name="connsiteX11" fmla="*/ 290603 w 883699"/>
                <a:gd name="connsiteY11" fmla="*/ 68602 h 676656"/>
                <a:gd name="connsiteX12" fmla="*/ 17627 w 883699"/>
                <a:gd name="connsiteY12" fmla="*/ 19251 h 676656"/>
                <a:gd name="connsiteX13" fmla="*/ -2543 w 883699"/>
                <a:gd name="connsiteY13" fmla="*/ 11922 h 676656"/>
                <a:gd name="connsiteX14" fmla="*/ 416 w 883699"/>
                <a:gd name="connsiteY14" fmla="*/ 4863 h 676656"/>
                <a:gd name="connsiteX15" fmla="*/ 93536 w 883699"/>
                <a:gd name="connsiteY15" fmla="*/ 6611 h 676656"/>
                <a:gd name="connsiteX16" fmla="*/ 351654 w 883699"/>
                <a:gd name="connsiteY16" fmla="*/ 65442 h 676656"/>
                <a:gd name="connsiteX17" fmla="*/ 407190 w 883699"/>
                <a:gd name="connsiteY17" fmla="*/ 91932 h 676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3699" h="676656">
                  <a:moveTo>
                    <a:pt x="407190" y="91932"/>
                  </a:moveTo>
                  <a:cubicBezTo>
                    <a:pt x="418822" y="101453"/>
                    <a:pt x="432403" y="108331"/>
                    <a:pt x="446993" y="112103"/>
                  </a:cubicBezTo>
                  <a:cubicBezTo>
                    <a:pt x="510732" y="154327"/>
                    <a:pt x="564116" y="208249"/>
                    <a:pt x="619183" y="260693"/>
                  </a:cubicBezTo>
                  <a:cubicBezTo>
                    <a:pt x="692200" y="331135"/>
                    <a:pt x="756814" y="409861"/>
                    <a:pt x="811610" y="495277"/>
                  </a:cubicBezTo>
                  <a:cubicBezTo>
                    <a:pt x="843345" y="543955"/>
                    <a:pt x="862642" y="599021"/>
                    <a:pt x="879316" y="654692"/>
                  </a:cubicBezTo>
                  <a:cubicBezTo>
                    <a:pt x="880526" y="661187"/>
                    <a:pt x="881064" y="667783"/>
                    <a:pt x="880997" y="674392"/>
                  </a:cubicBezTo>
                  <a:lnTo>
                    <a:pt x="877702" y="676342"/>
                  </a:lnTo>
                  <a:cubicBezTo>
                    <a:pt x="875079" y="676193"/>
                    <a:pt x="872660" y="674950"/>
                    <a:pt x="870979" y="672913"/>
                  </a:cubicBezTo>
                  <a:cubicBezTo>
                    <a:pt x="857936" y="637547"/>
                    <a:pt x="847918" y="600971"/>
                    <a:pt x="831713" y="566748"/>
                  </a:cubicBezTo>
                  <a:cubicBezTo>
                    <a:pt x="812819" y="514103"/>
                    <a:pt x="779538" y="470198"/>
                    <a:pt x="746257" y="426360"/>
                  </a:cubicBezTo>
                  <a:cubicBezTo>
                    <a:pt x="668533" y="324069"/>
                    <a:pt x="578438" y="231775"/>
                    <a:pt x="478056" y="151570"/>
                  </a:cubicBezTo>
                  <a:cubicBezTo>
                    <a:pt x="423595" y="107598"/>
                    <a:pt x="356562" y="88234"/>
                    <a:pt x="290603" y="68602"/>
                  </a:cubicBezTo>
                  <a:cubicBezTo>
                    <a:pt x="201517" y="42044"/>
                    <a:pt x="109943" y="28261"/>
                    <a:pt x="17627" y="19251"/>
                  </a:cubicBezTo>
                  <a:cubicBezTo>
                    <a:pt x="10300" y="18579"/>
                    <a:pt x="2499" y="18579"/>
                    <a:pt x="-2543" y="11922"/>
                  </a:cubicBezTo>
                  <a:cubicBezTo>
                    <a:pt x="-3147" y="9186"/>
                    <a:pt x="-1937" y="6369"/>
                    <a:pt x="416" y="4863"/>
                  </a:cubicBezTo>
                  <a:cubicBezTo>
                    <a:pt x="31680" y="-5962"/>
                    <a:pt x="62744" y="2980"/>
                    <a:pt x="93536" y="6611"/>
                  </a:cubicBezTo>
                  <a:cubicBezTo>
                    <a:pt x="181413" y="16998"/>
                    <a:pt x="267946" y="36719"/>
                    <a:pt x="351654" y="65442"/>
                  </a:cubicBezTo>
                  <a:cubicBezTo>
                    <a:pt x="371084" y="72239"/>
                    <a:pt x="389708" y="81121"/>
                    <a:pt x="407190" y="91932"/>
                  </a:cubicBezTo>
                  <a:close/>
                </a:path>
              </a:pathLst>
            </a:custGeom>
            <a:solidFill>
              <a:srgbClr val="141A1D"/>
            </a:solidFill>
            <a:ln w="6712" cap="flat">
              <a:noFill/>
              <a:prstDash val="solid"/>
              <a:miter/>
            </a:ln>
          </p:spPr>
          <p:txBody>
            <a:bodyPr rtlCol="0" anchor="ctr"/>
            <a:lstStyle/>
            <a:p>
              <a:endParaRPr lang="es-CO"/>
            </a:p>
          </p:txBody>
        </p:sp>
        <p:sp>
          <p:nvSpPr>
            <p:cNvPr id="1433" name="Freeform: Shape 1432">
              <a:extLst>
                <a:ext uri="{FF2B5EF4-FFF2-40B4-BE49-F238E27FC236}">
                  <a16:creationId xmlns:a16="http://schemas.microsoft.com/office/drawing/2014/main" id="{5543C64D-1B88-0F5A-7AD0-99375AD9AE26}"/>
                </a:ext>
              </a:extLst>
            </p:cNvPr>
            <p:cNvSpPr/>
            <p:nvPr/>
          </p:nvSpPr>
          <p:spPr>
            <a:xfrm>
              <a:off x="7379184" y="2546066"/>
              <a:ext cx="742345" cy="259526"/>
            </a:xfrm>
            <a:custGeom>
              <a:avLst/>
              <a:gdLst>
                <a:gd name="connsiteX0" fmla="*/ -2697 w 742345"/>
                <a:gd name="connsiteY0" fmla="*/ 258810 h 259526"/>
                <a:gd name="connsiteX1" fmla="*/ 64538 w 742345"/>
                <a:gd name="connsiteY1" fmla="*/ 245363 h 259526"/>
                <a:gd name="connsiteX2" fmla="*/ 220458 w 742345"/>
                <a:gd name="connsiteY2" fmla="*/ 209460 h 259526"/>
                <a:gd name="connsiteX3" fmla="*/ 387739 w 742345"/>
                <a:gd name="connsiteY3" fmla="*/ 154327 h 259526"/>
                <a:gd name="connsiteX4" fmla="*/ 452687 w 742345"/>
                <a:gd name="connsiteY4" fmla="*/ 129651 h 259526"/>
                <a:gd name="connsiteX5" fmla="*/ 693659 w 742345"/>
                <a:gd name="connsiteY5" fmla="*/ 23688 h 259526"/>
                <a:gd name="connsiteX6" fmla="*/ 739649 w 742345"/>
                <a:gd name="connsiteY6" fmla="*/ -315 h 259526"/>
                <a:gd name="connsiteX7" fmla="*/ 704216 w 742345"/>
                <a:gd name="connsiteY7" fmla="*/ 25302 h 259526"/>
                <a:gd name="connsiteX8" fmla="*/ 523486 w 742345"/>
                <a:gd name="connsiteY8" fmla="*/ 106320 h 259526"/>
                <a:gd name="connsiteX9" fmla="*/ 432316 w 742345"/>
                <a:gd name="connsiteY9" fmla="*/ 144914 h 259526"/>
                <a:gd name="connsiteX10" fmla="*/ 317074 w 742345"/>
                <a:gd name="connsiteY10" fmla="*/ 182027 h 259526"/>
                <a:gd name="connsiteX11" fmla="*/ 163039 w 742345"/>
                <a:gd name="connsiteY11" fmla="*/ 236354 h 259526"/>
                <a:gd name="connsiteX12" fmla="*/ 93248 w 742345"/>
                <a:gd name="connsiteY12" fmla="*/ 250339 h 259526"/>
                <a:gd name="connsiteX13" fmla="*/ 22181 w 742345"/>
                <a:gd name="connsiteY13" fmla="*/ 257936 h 259526"/>
                <a:gd name="connsiteX14" fmla="*/ -2697 w 742345"/>
                <a:gd name="connsiteY14" fmla="*/ 258810 h 259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42345" h="259526">
                  <a:moveTo>
                    <a:pt x="-2697" y="258810"/>
                  </a:moveTo>
                  <a:cubicBezTo>
                    <a:pt x="18079" y="248221"/>
                    <a:pt x="41342" y="243568"/>
                    <a:pt x="64538" y="245363"/>
                  </a:cubicBezTo>
                  <a:cubicBezTo>
                    <a:pt x="120613" y="248859"/>
                    <a:pt x="170366" y="228420"/>
                    <a:pt x="220458" y="209460"/>
                  </a:cubicBezTo>
                  <a:cubicBezTo>
                    <a:pt x="275456" y="188617"/>
                    <a:pt x="331396" y="170867"/>
                    <a:pt x="387739" y="154327"/>
                  </a:cubicBezTo>
                  <a:cubicBezTo>
                    <a:pt x="409927" y="147536"/>
                    <a:pt x="431576" y="139293"/>
                    <a:pt x="452687" y="129651"/>
                  </a:cubicBezTo>
                  <a:cubicBezTo>
                    <a:pt x="532967" y="94151"/>
                    <a:pt x="615800" y="64568"/>
                    <a:pt x="693659" y="23688"/>
                  </a:cubicBezTo>
                  <a:cubicBezTo>
                    <a:pt x="708989" y="15687"/>
                    <a:pt x="721898" y="3047"/>
                    <a:pt x="739649" y="-315"/>
                  </a:cubicBezTo>
                  <a:cubicBezTo>
                    <a:pt x="730975" y="12527"/>
                    <a:pt x="717326" y="18578"/>
                    <a:pt x="704216" y="25302"/>
                  </a:cubicBezTo>
                  <a:cubicBezTo>
                    <a:pt x="645519" y="55692"/>
                    <a:pt x="585209" y="82741"/>
                    <a:pt x="523486" y="106320"/>
                  </a:cubicBezTo>
                  <a:cubicBezTo>
                    <a:pt x="492694" y="118020"/>
                    <a:pt x="462638" y="131803"/>
                    <a:pt x="432316" y="144914"/>
                  </a:cubicBezTo>
                  <a:cubicBezTo>
                    <a:pt x="395068" y="160916"/>
                    <a:pt x="355398" y="169320"/>
                    <a:pt x="317074" y="182027"/>
                  </a:cubicBezTo>
                  <a:cubicBezTo>
                    <a:pt x="265438" y="199173"/>
                    <a:pt x="214271" y="217931"/>
                    <a:pt x="163039" y="236354"/>
                  </a:cubicBezTo>
                  <a:cubicBezTo>
                    <a:pt x="140447" y="243945"/>
                    <a:pt x="116982" y="248644"/>
                    <a:pt x="93248" y="250339"/>
                  </a:cubicBezTo>
                  <a:cubicBezTo>
                    <a:pt x="69648" y="252692"/>
                    <a:pt x="45512" y="251213"/>
                    <a:pt x="22181" y="257936"/>
                  </a:cubicBezTo>
                  <a:cubicBezTo>
                    <a:pt x="13977" y="259261"/>
                    <a:pt x="5572" y="259556"/>
                    <a:pt x="-2697" y="258810"/>
                  </a:cubicBezTo>
                  <a:close/>
                </a:path>
              </a:pathLst>
            </a:custGeom>
            <a:solidFill>
              <a:srgbClr val="0E1315"/>
            </a:solidFill>
            <a:ln w="6712" cap="flat">
              <a:noFill/>
              <a:prstDash val="solid"/>
              <a:miter/>
            </a:ln>
          </p:spPr>
          <p:txBody>
            <a:bodyPr rtlCol="0" anchor="ctr"/>
            <a:lstStyle/>
            <a:p>
              <a:endParaRPr lang="es-CO"/>
            </a:p>
          </p:txBody>
        </p:sp>
        <p:sp>
          <p:nvSpPr>
            <p:cNvPr id="1434" name="Freeform: Shape 1433">
              <a:extLst>
                <a:ext uri="{FF2B5EF4-FFF2-40B4-BE49-F238E27FC236}">
                  <a16:creationId xmlns:a16="http://schemas.microsoft.com/office/drawing/2014/main" id="{0DA0DC6E-51DF-3C73-80EB-F7BD25B805ED}"/>
                </a:ext>
              </a:extLst>
            </p:cNvPr>
            <p:cNvSpPr/>
            <p:nvPr/>
          </p:nvSpPr>
          <p:spPr>
            <a:xfrm>
              <a:off x="8325521" y="1933888"/>
              <a:ext cx="20641" cy="388283"/>
            </a:xfrm>
            <a:custGeom>
              <a:avLst/>
              <a:gdLst>
                <a:gd name="connsiteX0" fmla="*/ -2697 w 20641"/>
                <a:gd name="connsiteY0" fmla="*/ 387969 h 388283"/>
                <a:gd name="connsiteX1" fmla="*/ 6919 w 20641"/>
                <a:gd name="connsiteY1" fmla="*/ 78687 h 388283"/>
                <a:gd name="connsiteX2" fmla="*/ 2345 w 20641"/>
                <a:gd name="connsiteY2" fmla="*/ -315 h 388283"/>
                <a:gd name="connsiteX3" fmla="*/ 6380 w 20641"/>
                <a:gd name="connsiteY3" fmla="*/ 5602 h 388283"/>
                <a:gd name="connsiteX4" fmla="*/ 12700 w 20641"/>
                <a:gd name="connsiteY4" fmla="*/ 79561 h 388283"/>
                <a:gd name="connsiteX5" fmla="*/ 16465 w 20641"/>
                <a:gd name="connsiteY5" fmla="*/ 138728 h 388283"/>
                <a:gd name="connsiteX6" fmla="*/ 12969 w 20641"/>
                <a:gd name="connsiteY6" fmla="*/ 215107 h 388283"/>
                <a:gd name="connsiteX7" fmla="*/ 12363 w 20641"/>
                <a:gd name="connsiteY7" fmla="*/ 329407 h 388283"/>
                <a:gd name="connsiteX8" fmla="*/ -2697 w 20641"/>
                <a:gd name="connsiteY8" fmla="*/ 387969 h 38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41" h="388283">
                  <a:moveTo>
                    <a:pt x="-2697" y="387969"/>
                  </a:moveTo>
                  <a:cubicBezTo>
                    <a:pt x="16465" y="285368"/>
                    <a:pt x="4901" y="181759"/>
                    <a:pt x="6919" y="78687"/>
                  </a:cubicBezTo>
                  <a:cubicBezTo>
                    <a:pt x="7455" y="52398"/>
                    <a:pt x="-411" y="26243"/>
                    <a:pt x="2345" y="-315"/>
                  </a:cubicBezTo>
                  <a:cubicBezTo>
                    <a:pt x="3757" y="1635"/>
                    <a:pt x="6447" y="3652"/>
                    <a:pt x="6380" y="5602"/>
                  </a:cubicBezTo>
                  <a:cubicBezTo>
                    <a:pt x="5640" y="30479"/>
                    <a:pt x="13440" y="54549"/>
                    <a:pt x="12700" y="79561"/>
                  </a:cubicBezTo>
                  <a:cubicBezTo>
                    <a:pt x="11894" y="99362"/>
                    <a:pt x="13171" y="119189"/>
                    <a:pt x="16465" y="138728"/>
                  </a:cubicBezTo>
                  <a:cubicBezTo>
                    <a:pt x="20902" y="163941"/>
                    <a:pt x="14044" y="189625"/>
                    <a:pt x="12969" y="215107"/>
                  </a:cubicBezTo>
                  <a:cubicBezTo>
                    <a:pt x="11355" y="253095"/>
                    <a:pt x="12969" y="291285"/>
                    <a:pt x="12363" y="329407"/>
                  </a:cubicBezTo>
                  <a:cubicBezTo>
                    <a:pt x="13104" y="349968"/>
                    <a:pt x="7859" y="370306"/>
                    <a:pt x="-2697" y="387969"/>
                  </a:cubicBezTo>
                  <a:close/>
                </a:path>
              </a:pathLst>
            </a:custGeom>
            <a:solidFill>
              <a:srgbClr val="141A1D"/>
            </a:solidFill>
            <a:ln w="6712" cap="flat">
              <a:noFill/>
              <a:prstDash val="solid"/>
              <a:miter/>
            </a:ln>
          </p:spPr>
          <p:txBody>
            <a:bodyPr rtlCol="0" anchor="ctr"/>
            <a:lstStyle/>
            <a:p>
              <a:endParaRPr lang="es-CO"/>
            </a:p>
          </p:txBody>
        </p:sp>
        <p:sp>
          <p:nvSpPr>
            <p:cNvPr id="1435" name="Freeform: Shape 1434">
              <a:extLst>
                <a:ext uri="{FF2B5EF4-FFF2-40B4-BE49-F238E27FC236}">
                  <a16:creationId xmlns:a16="http://schemas.microsoft.com/office/drawing/2014/main" id="{866A7FF3-5E62-E94E-5824-E37835E714BC}"/>
                </a:ext>
              </a:extLst>
            </p:cNvPr>
            <p:cNvSpPr/>
            <p:nvPr/>
          </p:nvSpPr>
          <p:spPr>
            <a:xfrm>
              <a:off x="8295803" y="2322172"/>
              <a:ext cx="29919" cy="64747"/>
            </a:xfrm>
            <a:custGeom>
              <a:avLst/>
              <a:gdLst>
                <a:gd name="connsiteX0" fmla="*/ -2697 w 29919"/>
                <a:gd name="connsiteY0" fmla="*/ 64433 h 64747"/>
                <a:gd name="connsiteX1" fmla="*/ 27222 w 29919"/>
                <a:gd name="connsiteY1" fmla="*/ -315 h 64747"/>
                <a:gd name="connsiteX2" fmla="*/ -2697 w 29919"/>
                <a:gd name="connsiteY2" fmla="*/ 64433 h 64747"/>
              </a:gdLst>
              <a:ahLst/>
              <a:cxnLst>
                <a:cxn ang="0">
                  <a:pos x="connsiteX0" y="connsiteY0"/>
                </a:cxn>
                <a:cxn ang="0">
                  <a:pos x="connsiteX1" y="connsiteY1"/>
                </a:cxn>
                <a:cxn ang="0">
                  <a:pos x="connsiteX2" y="connsiteY2"/>
                </a:cxn>
              </a:cxnLst>
              <a:rect l="l" t="t" r="r" b="b"/>
              <a:pathLst>
                <a:path w="29919" h="64747">
                  <a:moveTo>
                    <a:pt x="-2697" y="64433"/>
                  </a:moveTo>
                  <a:cubicBezTo>
                    <a:pt x="5438" y="42050"/>
                    <a:pt x="15456" y="20394"/>
                    <a:pt x="27222" y="-315"/>
                  </a:cubicBezTo>
                  <a:cubicBezTo>
                    <a:pt x="23456" y="24226"/>
                    <a:pt x="15927" y="46952"/>
                    <a:pt x="-2697" y="64433"/>
                  </a:cubicBezTo>
                  <a:close/>
                </a:path>
              </a:pathLst>
            </a:custGeom>
            <a:solidFill>
              <a:srgbClr val="141A1D"/>
            </a:solidFill>
            <a:ln w="6712" cap="flat">
              <a:noFill/>
              <a:prstDash val="solid"/>
              <a:miter/>
            </a:ln>
          </p:spPr>
          <p:txBody>
            <a:bodyPr rtlCol="0" anchor="ctr"/>
            <a:lstStyle/>
            <a:p>
              <a:endParaRPr lang="es-CO"/>
            </a:p>
          </p:txBody>
        </p:sp>
        <p:sp>
          <p:nvSpPr>
            <p:cNvPr id="1436" name="Freeform: Shape 1435">
              <a:extLst>
                <a:ext uri="{FF2B5EF4-FFF2-40B4-BE49-F238E27FC236}">
                  <a16:creationId xmlns:a16="http://schemas.microsoft.com/office/drawing/2014/main" id="{613BF0D3-0F35-6622-E32D-2C09237750DC}"/>
                </a:ext>
              </a:extLst>
            </p:cNvPr>
            <p:cNvSpPr/>
            <p:nvPr/>
          </p:nvSpPr>
          <p:spPr>
            <a:xfrm>
              <a:off x="8191050" y="2471569"/>
              <a:ext cx="29853" cy="25011"/>
            </a:xfrm>
            <a:custGeom>
              <a:avLst/>
              <a:gdLst>
                <a:gd name="connsiteX0" fmla="*/ -2697 w 29853"/>
                <a:gd name="connsiteY0" fmla="*/ 24697 h 25011"/>
                <a:gd name="connsiteX1" fmla="*/ 27156 w 29853"/>
                <a:gd name="connsiteY1" fmla="*/ -315 h 25011"/>
                <a:gd name="connsiteX2" fmla="*/ -2697 w 29853"/>
                <a:gd name="connsiteY2" fmla="*/ 24697 h 25011"/>
              </a:gdLst>
              <a:ahLst/>
              <a:cxnLst>
                <a:cxn ang="0">
                  <a:pos x="connsiteX0" y="connsiteY0"/>
                </a:cxn>
                <a:cxn ang="0">
                  <a:pos x="connsiteX1" y="connsiteY1"/>
                </a:cxn>
                <a:cxn ang="0">
                  <a:pos x="connsiteX2" y="connsiteY2"/>
                </a:cxn>
              </a:cxnLst>
              <a:rect l="l" t="t" r="r" b="b"/>
              <a:pathLst>
                <a:path w="29853" h="25011">
                  <a:moveTo>
                    <a:pt x="-2697" y="24697"/>
                  </a:moveTo>
                  <a:cubicBezTo>
                    <a:pt x="5238" y="14006"/>
                    <a:pt x="12902" y="2912"/>
                    <a:pt x="27156" y="-315"/>
                  </a:cubicBezTo>
                  <a:cubicBezTo>
                    <a:pt x="19625" y="10779"/>
                    <a:pt x="12296" y="22276"/>
                    <a:pt x="-2697" y="24697"/>
                  </a:cubicBezTo>
                  <a:close/>
                </a:path>
              </a:pathLst>
            </a:custGeom>
            <a:solidFill>
              <a:srgbClr val="141A1D"/>
            </a:solidFill>
            <a:ln w="6712" cap="flat">
              <a:noFill/>
              <a:prstDash val="solid"/>
              <a:miter/>
            </a:ln>
          </p:spPr>
          <p:txBody>
            <a:bodyPr rtlCol="0" anchor="ctr"/>
            <a:lstStyle/>
            <a:p>
              <a:endParaRPr lang="es-CO"/>
            </a:p>
          </p:txBody>
        </p:sp>
        <p:sp>
          <p:nvSpPr>
            <p:cNvPr id="1437" name="Freeform: Shape 1436">
              <a:extLst>
                <a:ext uri="{FF2B5EF4-FFF2-40B4-BE49-F238E27FC236}">
                  <a16:creationId xmlns:a16="http://schemas.microsoft.com/office/drawing/2014/main" id="{D36F5BC1-E51D-1505-7F57-13653BD59D0D}"/>
                </a:ext>
              </a:extLst>
            </p:cNvPr>
            <p:cNvSpPr/>
            <p:nvPr/>
          </p:nvSpPr>
          <p:spPr>
            <a:xfrm>
              <a:off x="8260640" y="2401712"/>
              <a:ext cx="24944" cy="29919"/>
            </a:xfrm>
            <a:custGeom>
              <a:avLst/>
              <a:gdLst>
                <a:gd name="connsiteX0" fmla="*/ -2697 w 24944"/>
                <a:gd name="connsiteY0" fmla="*/ 29605 h 29919"/>
                <a:gd name="connsiteX1" fmla="*/ 22247 w 24944"/>
                <a:gd name="connsiteY1" fmla="*/ -315 h 29919"/>
                <a:gd name="connsiteX2" fmla="*/ -2697 w 24944"/>
                <a:gd name="connsiteY2" fmla="*/ 29605 h 29919"/>
              </a:gdLst>
              <a:ahLst/>
              <a:cxnLst>
                <a:cxn ang="0">
                  <a:pos x="connsiteX0" y="connsiteY0"/>
                </a:cxn>
                <a:cxn ang="0">
                  <a:pos x="connsiteX1" y="connsiteY1"/>
                </a:cxn>
                <a:cxn ang="0">
                  <a:pos x="connsiteX2" y="connsiteY2"/>
                </a:cxn>
              </a:cxnLst>
              <a:rect l="l" t="t" r="r" b="b"/>
              <a:pathLst>
                <a:path w="24944" h="29919">
                  <a:moveTo>
                    <a:pt x="-2697" y="29605"/>
                  </a:moveTo>
                  <a:cubicBezTo>
                    <a:pt x="597" y="15485"/>
                    <a:pt x="11623" y="7754"/>
                    <a:pt x="22247" y="-315"/>
                  </a:cubicBezTo>
                  <a:cubicBezTo>
                    <a:pt x="20027" y="14813"/>
                    <a:pt x="8530" y="22142"/>
                    <a:pt x="-2697" y="29605"/>
                  </a:cubicBezTo>
                  <a:close/>
                </a:path>
              </a:pathLst>
            </a:custGeom>
            <a:solidFill>
              <a:srgbClr val="141A1D"/>
            </a:solidFill>
            <a:ln w="6712" cap="flat">
              <a:noFill/>
              <a:prstDash val="solid"/>
              <a:miter/>
            </a:ln>
          </p:spPr>
          <p:txBody>
            <a:bodyPr rtlCol="0" anchor="ctr"/>
            <a:lstStyle/>
            <a:p>
              <a:endParaRPr lang="es-CO"/>
            </a:p>
          </p:txBody>
        </p:sp>
        <p:sp>
          <p:nvSpPr>
            <p:cNvPr id="1438" name="Freeform: Shape 1437">
              <a:extLst>
                <a:ext uri="{FF2B5EF4-FFF2-40B4-BE49-F238E27FC236}">
                  <a16:creationId xmlns:a16="http://schemas.microsoft.com/office/drawing/2014/main" id="{D00DB840-4811-E7D1-426D-A190F30B8498}"/>
                </a:ext>
              </a:extLst>
            </p:cNvPr>
            <p:cNvSpPr/>
            <p:nvPr/>
          </p:nvSpPr>
          <p:spPr>
            <a:xfrm>
              <a:off x="8220904" y="2451331"/>
              <a:ext cx="20170" cy="20170"/>
            </a:xfrm>
            <a:custGeom>
              <a:avLst/>
              <a:gdLst>
                <a:gd name="connsiteX0" fmla="*/ -2697 w 20170"/>
                <a:gd name="connsiteY0" fmla="*/ 19856 h 20170"/>
                <a:gd name="connsiteX1" fmla="*/ 17473 w 20170"/>
                <a:gd name="connsiteY1" fmla="*/ -315 h 20170"/>
                <a:gd name="connsiteX2" fmla="*/ -2697 w 20170"/>
                <a:gd name="connsiteY2" fmla="*/ 19856 h 20170"/>
              </a:gdLst>
              <a:ahLst/>
              <a:cxnLst>
                <a:cxn ang="0">
                  <a:pos x="connsiteX0" y="connsiteY0"/>
                </a:cxn>
                <a:cxn ang="0">
                  <a:pos x="connsiteX1" y="connsiteY1"/>
                </a:cxn>
                <a:cxn ang="0">
                  <a:pos x="connsiteX2" y="connsiteY2"/>
                </a:cxn>
              </a:cxnLst>
              <a:rect l="l" t="t" r="r" b="b"/>
              <a:pathLst>
                <a:path w="20170" h="20170">
                  <a:moveTo>
                    <a:pt x="-2697" y="19856"/>
                  </a:moveTo>
                  <a:cubicBezTo>
                    <a:pt x="1874" y="11283"/>
                    <a:pt x="8934" y="4264"/>
                    <a:pt x="17473" y="-315"/>
                  </a:cubicBezTo>
                  <a:cubicBezTo>
                    <a:pt x="17473" y="10826"/>
                    <a:pt x="8463" y="19856"/>
                    <a:pt x="-2697" y="19856"/>
                  </a:cubicBezTo>
                  <a:close/>
                </a:path>
              </a:pathLst>
            </a:custGeom>
            <a:solidFill>
              <a:srgbClr val="141A1D"/>
            </a:solidFill>
            <a:ln w="6712" cap="flat">
              <a:noFill/>
              <a:prstDash val="solid"/>
              <a:miter/>
            </a:ln>
          </p:spPr>
          <p:txBody>
            <a:bodyPr rtlCol="0" anchor="ctr"/>
            <a:lstStyle/>
            <a:p>
              <a:endParaRPr lang="es-CO"/>
            </a:p>
          </p:txBody>
        </p:sp>
        <p:sp>
          <p:nvSpPr>
            <p:cNvPr id="1439" name="Freeform: Shape 1438">
              <a:extLst>
                <a:ext uri="{FF2B5EF4-FFF2-40B4-BE49-F238E27FC236}">
                  <a16:creationId xmlns:a16="http://schemas.microsoft.com/office/drawing/2014/main" id="{8A6C1310-7406-415A-DC9D-8D21CC2E5A5C}"/>
                </a:ext>
              </a:extLst>
            </p:cNvPr>
            <p:cNvSpPr/>
            <p:nvPr/>
          </p:nvSpPr>
          <p:spPr>
            <a:xfrm>
              <a:off x="8171149" y="2496379"/>
              <a:ext cx="20170" cy="15061"/>
            </a:xfrm>
            <a:custGeom>
              <a:avLst/>
              <a:gdLst>
                <a:gd name="connsiteX0" fmla="*/ -2697 w 20170"/>
                <a:gd name="connsiteY0" fmla="*/ 14746 h 15061"/>
                <a:gd name="connsiteX1" fmla="*/ 17473 w 20170"/>
                <a:gd name="connsiteY1" fmla="*/ -315 h 15061"/>
                <a:gd name="connsiteX2" fmla="*/ -2697 w 20170"/>
                <a:gd name="connsiteY2" fmla="*/ 14746 h 15061"/>
              </a:gdLst>
              <a:ahLst/>
              <a:cxnLst>
                <a:cxn ang="0">
                  <a:pos x="connsiteX0" y="connsiteY0"/>
                </a:cxn>
                <a:cxn ang="0">
                  <a:pos x="connsiteX1" y="connsiteY1"/>
                </a:cxn>
                <a:cxn ang="0">
                  <a:pos x="connsiteX2" y="connsiteY2"/>
                </a:cxn>
              </a:cxnLst>
              <a:rect l="l" t="t" r="r" b="b"/>
              <a:pathLst>
                <a:path w="20170" h="15061">
                  <a:moveTo>
                    <a:pt x="-2697" y="14746"/>
                  </a:moveTo>
                  <a:cubicBezTo>
                    <a:pt x="866" y="6496"/>
                    <a:pt x="8530" y="761"/>
                    <a:pt x="17473" y="-315"/>
                  </a:cubicBezTo>
                  <a:cubicBezTo>
                    <a:pt x="14515" y="8379"/>
                    <a:pt x="6515" y="14356"/>
                    <a:pt x="-2697" y="14746"/>
                  </a:cubicBezTo>
                  <a:close/>
                </a:path>
              </a:pathLst>
            </a:custGeom>
            <a:solidFill>
              <a:srgbClr val="141A1D"/>
            </a:solidFill>
            <a:ln w="6712" cap="flat">
              <a:noFill/>
              <a:prstDash val="solid"/>
              <a:miter/>
            </a:ln>
          </p:spPr>
          <p:txBody>
            <a:bodyPr rtlCol="0" anchor="ctr"/>
            <a:lstStyle/>
            <a:p>
              <a:endParaRPr lang="es-CO"/>
            </a:p>
          </p:txBody>
        </p:sp>
        <p:sp>
          <p:nvSpPr>
            <p:cNvPr id="1440" name="Freeform: Shape 1439">
              <a:extLst>
                <a:ext uri="{FF2B5EF4-FFF2-40B4-BE49-F238E27FC236}">
                  <a16:creationId xmlns:a16="http://schemas.microsoft.com/office/drawing/2014/main" id="{ADEF4FBE-3AAA-9F5E-5A11-FBFF60A337A3}"/>
                </a:ext>
              </a:extLst>
            </p:cNvPr>
            <p:cNvSpPr/>
            <p:nvPr/>
          </p:nvSpPr>
          <p:spPr>
            <a:xfrm>
              <a:off x="8321490" y="1913382"/>
              <a:ext cx="9281" cy="20439"/>
            </a:xfrm>
            <a:custGeom>
              <a:avLst/>
              <a:gdLst>
                <a:gd name="connsiteX0" fmla="*/ 6376 w 9281"/>
                <a:gd name="connsiteY0" fmla="*/ 20125 h 20439"/>
                <a:gd name="connsiteX1" fmla="*/ 2343 w 9281"/>
                <a:gd name="connsiteY1" fmla="*/ 19183 h 20439"/>
                <a:gd name="connsiteX2" fmla="*/ -415 w 9281"/>
                <a:gd name="connsiteY2" fmla="*/ 2294 h 20439"/>
                <a:gd name="connsiteX3" fmla="*/ 797 w 9281"/>
                <a:gd name="connsiteY3" fmla="*/ 828 h 20439"/>
                <a:gd name="connsiteX4" fmla="*/ 2141 w 9281"/>
                <a:gd name="connsiteY4" fmla="*/ -315 h 20439"/>
                <a:gd name="connsiteX5" fmla="*/ 6376 w 9281"/>
                <a:gd name="connsiteY5" fmla="*/ 20125 h 20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1" h="20439">
                  <a:moveTo>
                    <a:pt x="6376" y="20125"/>
                  </a:moveTo>
                  <a:cubicBezTo>
                    <a:pt x="5032" y="19970"/>
                    <a:pt x="3620" y="19654"/>
                    <a:pt x="2343" y="19183"/>
                  </a:cubicBezTo>
                  <a:cubicBezTo>
                    <a:pt x="-3104" y="15291"/>
                    <a:pt x="-4313" y="7727"/>
                    <a:pt x="-415" y="2294"/>
                  </a:cubicBezTo>
                  <a:cubicBezTo>
                    <a:pt x="-78" y="1776"/>
                    <a:pt x="325" y="1285"/>
                    <a:pt x="797" y="828"/>
                  </a:cubicBezTo>
                  <a:lnTo>
                    <a:pt x="2141" y="-315"/>
                  </a:lnTo>
                  <a:cubicBezTo>
                    <a:pt x="8124" y="5535"/>
                    <a:pt x="6309" y="13065"/>
                    <a:pt x="6376" y="20125"/>
                  </a:cubicBezTo>
                  <a:close/>
                </a:path>
              </a:pathLst>
            </a:custGeom>
            <a:solidFill>
              <a:srgbClr val="141A1D"/>
            </a:solidFill>
            <a:ln w="6712" cap="flat">
              <a:noFill/>
              <a:prstDash val="solid"/>
              <a:miter/>
            </a:ln>
          </p:spPr>
          <p:txBody>
            <a:bodyPr rtlCol="0" anchor="ctr"/>
            <a:lstStyle/>
            <a:p>
              <a:endParaRPr lang="es-CO"/>
            </a:p>
          </p:txBody>
        </p:sp>
        <p:sp>
          <p:nvSpPr>
            <p:cNvPr id="1441" name="Freeform: Shape 1440">
              <a:extLst>
                <a:ext uri="{FF2B5EF4-FFF2-40B4-BE49-F238E27FC236}">
                  <a16:creationId xmlns:a16="http://schemas.microsoft.com/office/drawing/2014/main" id="{B88972D6-0030-7CEA-76CB-1447978AF9D6}"/>
                </a:ext>
              </a:extLst>
            </p:cNvPr>
            <p:cNvSpPr/>
            <p:nvPr/>
          </p:nvSpPr>
          <p:spPr>
            <a:xfrm>
              <a:off x="8285516" y="2386920"/>
              <a:ext cx="10221" cy="14859"/>
            </a:xfrm>
            <a:custGeom>
              <a:avLst/>
              <a:gdLst>
                <a:gd name="connsiteX0" fmla="*/ -2697 w 10221"/>
                <a:gd name="connsiteY0" fmla="*/ 14544 h 14859"/>
                <a:gd name="connsiteX1" fmla="*/ 7455 w 10221"/>
                <a:gd name="connsiteY1" fmla="*/ -315 h 14859"/>
                <a:gd name="connsiteX2" fmla="*/ -2697 w 10221"/>
                <a:gd name="connsiteY2" fmla="*/ 14544 h 14859"/>
              </a:gdLst>
              <a:ahLst/>
              <a:cxnLst>
                <a:cxn ang="0">
                  <a:pos x="connsiteX0" y="connsiteY0"/>
                </a:cxn>
                <a:cxn ang="0">
                  <a:pos x="connsiteX1" y="connsiteY1"/>
                </a:cxn>
                <a:cxn ang="0">
                  <a:pos x="connsiteX2" y="connsiteY2"/>
                </a:cxn>
              </a:cxnLst>
              <a:rect l="l" t="t" r="r" b="b"/>
              <a:pathLst>
                <a:path w="10221" h="14859">
                  <a:moveTo>
                    <a:pt x="-2697" y="14544"/>
                  </a:moveTo>
                  <a:cubicBezTo>
                    <a:pt x="-2697" y="7969"/>
                    <a:pt x="1337" y="2072"/>
                    <a:pt x="7455" y="-315"/>
                  </a:cubicBezTo>
                  <a:cubicBezTo>
                    <a:pt x="8128" y="6443"/>
                    <a:pt x="3824" y="12695"/>
                    <a:pt x="-2697" y="14544"/>
                  </a:cubicBezTo>
                  <a:close/>
                </a:path>
              </a:pathLst>
            </a:custGeom>
            <a:solidFill>
              <a:srgbClr val="141A1D"/>
            </a:solidFill>
            <a:ln w="6712" cap="flat">
              <a:noFill/>
              <a:prstDash val="solid"/>
              <a:miter/>
            </a:ln>
          </p:spPr>
          <p:txBody>
            <a:bodyPr rtlCol="0" anchor="ctr"/>
            <a:lstStyle/>
            <a:p>
              <a:endParaRPr lang="es-CO"/>
            </a:p>
          </p:txBody>
        </p:sp>
        <p:sp>
          <p:nvSpPr>
            <p:cNvPr id="1442" name="Freeform: Shape 1441">
              <a:extLst>
                <a:ext uri="{FF2B5EF4-FFF2-40B4-BE49-F238E27FC236}">
                  <a16:creationId xmlns:a16="http://schemas.microsoft.com/office/drawing/2014/main" id="{64DEC047-00DF-2E29-A63E-BD3B76E8A6B0}"/>
                </a:ext>
              </a:extLst>
            </p:cNvPr>
            <p:cNvSpPr/>
            <p:nvPr/>
          </p:nvSpPr>
          <p:spPr>
            <a:xfrm>
              <a:off x="8051672" y="2617464"/>
              <a:ext cx="11306" cy="8623"/>
            </a:xfrm>
            <a:custGeom>
              <a:avLst/>
              <a:gdLst>
                <a:gd name="connsiteX0" fmla="*/ -2697 w 11306"/>
                <a:gd name="connsiteY0" fmla="*/ 8297 h 8623"/>
                <a:gd name="connsiteX1" fmla="*/ 7321 w 11306"/>
                <a:gd name="connsiteY1" fmla="*/ 498 h 8623"/>
                <a:gd name="connsiteX2" fmla="*/ 2076 w 11306"/>
                <a:gd name="connsiteY2" fmla="*/ 7625 h 8623"/>
                <a:gd name="connsiteX3" fmla="*/ -2697 w 11306"/>
                <a:gd name="connsiteY3" fmla="*/ 8297 h 8623"/>
              </a:gdLst>
              <a:ahLst/>
              <a:cxnLst>
                <a:cxn ang="0">
                  <a:pos x="connsiteX0" y="connsiteY0"/>
                </a:cxn>
                <a:cxn ang="0">
                  <a:pos x="connsiteX1" y="connsiteY1"/>
                </a:cxn>
                <a:cxn ang="0">
                  <a:pos x="connsiteX2" y="connsiteY2"/>
                </a:cxn>
                <a:cxn ang="0">
                  <a:pos x="connsiteX3" y="connsiteY3"/>
                </a:cxn>
              </a:cxnLst>
              <a:rect l="l" t="t" r="r" b="b"/>
              <a:pathLst>
                <a:path w="11306" h="8623">
                  <a:moveTo>
                    <a:pt x="-2697" y="8297"/>
                  </a:moveTo>
                  <a:cubicBezTo>
                    <a:pt x="-343" y="4129"/>
                    <a:pt x="3355" y="-2662"/>
                    <a:pt x="7321" y="498"/>
                  </a:cubicBezTo>
                  <a:cubicBezTo>
                    <a:pt x="11288" y="3658"/>
                    <a:pt x="5103" y="6011"/>
                    <a:pt x="2076" y="7625"/>
                  </a:cubicBezTo>
                  <a:cubicBezTo>
                    <a:pt x="530" y="8136"/>
                    <a:pt x="-1084" y="8365"/>
                    <a:pt x="-2697" y="8297"/>
                  </a:cubicBezTo>
                  <a:close/>
                </a:path>
              </a:pathLst>
            </a:custGeom>
            <a:solidFill>
              <a:srgbClr val="000000"/>
            </a:solidFill>
            <a:ln w="6712" cap="flat">
              <a:noFill/>
              <a:prstDash val="solid"/>
              <a:miter/>
            </a:ln>
          </p:spPr>
          <p:txBody>
            <a:bodyPr rtlCol="0" anchor="ctr"/>
            <a:lstStyle/>
            <a:p>
              <a:endParaRPr lang="es-CO"/>
            </a:p>
          </p:txBody>
        </p:sp>
        <p:sp>
          <p:nvSpPr>
            <p:cNvPr id="1443" name="Freeform: Shape 1442">
              <a:extLst>
                <a:ext uri="{FF2B5EF4-FFF2-40B4-BE49-F238E27FC236}">
                  <a16:creationId xmlns:a16="http://schemas.microsoft.com/office/drawing/2014/main" id="{0321F925-2B6B-F3D9-9FE4-159567ED5CEE}"/>
                </a:ext>
              </a:extLst>
            </p:cNvPr>
            <p:cNvSpPr/>
            <p:nvPr/>
          </p:nvSpPr>
          <p:spPr>
            <a:xfrm>
              <a:off x="8049655" y="2626076"/>
              <a:ext cx="2084" cy="2017"/>
            </a:xfrm>
            <a:custGeom>
              <a:avLst/>
              <a:gdLst>
                <a:gd name="connsiteX0" fmla="*/ 2084 w 2084"/>
                <a:gd name="connsiteY0" fmla="*/ 0 h 2017"/>
                <a:gd name="connsiteX1" fmla="*/ 941 w 2084"/>
                <a:gd name="connsiteY1" fmla="*/ 2017 h 2017"/>
                <a:gd name="connsiteX2" fmla="*/ 0 w 2084"/>
                <a:gd name="connsiteY2" fmla="*/ 1143 h 2017"/>
                <a:gd name="connsiteX3" fmla="*/ 2084 w 2084"/>
                <a:gd name="connsiteY3" fmla="*/ 0 h 2017"/>
              </a:gdLst>
              <a:ahLst/>
              <a:cxnLst>
                <a:cxn ang="0">
                  <a:pos x="connsiteX0" y="connsiteY0"/>
                </a:cxn>
                <a:cxn ang="0">
                  <a:pos x="connsiteX1" y="connsiteY1"/>
                </a:cxn>
                <a:cxn ang="0">
                  <a:pos x="connsiteX2" y="connsiteY2"/>
                </a:cxn>
                <a:cxn ang="0">
                  <a:pos x="connsiteX3" y="connsiteY3"/>
                </a:cxn>
              </a:cxnLst>
              <a:rect l="l" t="t" r="r" b="b"/>
              <a:pathLst>
                <a:path w="2084" h="2017">
                  <a:moveTo>
                    <a:pt x="2084" y="0"/>
                  </a:moveTo>
                  <a:lnTo>
                    <a:pt x="941" y="2017"/>
                  </a:lnTo>
                  <a:lnTo>
                    <a:pt x="0" y="1143"/>
                  </a:lnTo>
                  <a:lnTo>
                    <a:pt x="2084" y="0"/>
                  </a:lnTo>
                  <a:close/>
                </a:path>
              </a:pathLst>
            </a:custGeom>
            <a:solidFill>
              <a:srgbClr val="000000"/>
            </a:solidFill>
            <a:ln w="6712" cap="flat">
              <a:noFill/>
              <a:prstDash val="solid"/>
              <a:miter/>
            </a:ln>
          </p:spPr>
          <p:txBody>
            <a:bodyPr rtlCol="0" anchor="ctr"/>
            <a:lstStyle/>
            <a:p>
              <a:endParaRPr lang="es-CO"/>
            </a:p>
          </p:txBody>
        </p:sp>
        <p:sp>
          <p:nvSpPr>
            <p:cNvPr id="1444" name="Freeform: Shape 1443">
              <a:extLst>
                <a:ext uri="{FF2B5EF4-FFF2-40B4-BE49-F238E27FC236}">
                  <a16:creationId xmlns:a16="http://schemas.microsoft.com/office/drawing/2014/main" id="{76C3AAED-B0E2-9AE0-FBE7-667BFC533B18}"/>
                </a:ext>
              </a:extLst>
            </p:cNvPr>
            <p:cNvSpPr/>
            <p:nvPr/>
          </p:nvSpPr>
          <p:spPr>
            <a:xfrm>
              <a:off x="8036746" y="2633942"/>
              <a:ext cx="2084" cy="2084"/>
            </a:xfrm>
            <a:custGeom>
              <a:avLst/>
              <a:gdLst>
                <a:gd name="connsiteX0" fmla="*/ 0 w 2084"/>
                <a:gd name="connsiteY0" fmla="*/ 2084 h 2084"/>
                <a:gd name="connsiteX1" fmla="*/ 1143 w 2084"/>
                <a:gd name="connsiteY1" fmla="*/ 0 h 2084"/>
                <a:gd name="connsiteX2" fmla="*/ 2084 w 2084"/>
                <a:gd name="connsiteY2" fmla="*/ 941 h 2084"/>
                <a:gd name="connsiteX3" fmla="*/ 0 w 2084"/>
                <a:gd name="connsiteY3" fmla="*/ 2084 h 2084"/>
              </a:gdLst>
              <a:ahLst/>
              <a:cxnLst>
                <a:cxn ang="0">
                  <a:pos x="connsiteX0" y="connsiteY0"/>
                </a:cxn>
                <a:cxn ang="0">
                  <a:pos x="connsiteX1" y="connsiteY1"/>
                </a:cxn>
                <a:cxn ang="0">
                  <a:pos x="connsiteX2" y="connsiteY2"/>
                </a:cxn>
                <a:cxn ang="0">
                  <a:pos x="connsiteX3" y="connsiteY3"/>
                </a:cxn>
              </a:cxnLst>
              <a:rect l="l" t="t" r="r" b="b"/>
              <a:pathLst>
                <a:path w="2084" h="2084">
                  <a:moveTo>
                    <a:pt x="0" y="2084"/>
                  </a:moveTo>
                  <a:lnTo>
                    <a:pt x="1143" y="0"/>
                  </a:lnTo>
                  <a:lnTo>
                    <a:pt x="2084" y="941"/>
                  </a:lnTo>
                  <a:lnTo>
                    <a:pt x="0" y="2084"/>
                  </a:lnTo>
                  <a:close/>
                </a:path>
              </a:pathLst>
            </a:custGeom>
            <a:solidFill>
              <a:srgbClr val="000000"/>
            </a:solidFill>
            <a:ln w="6712" cap="flat">
              <a:noFill/>
              <a:prstDash val="solid"/>
              <a:miter/>
            </a:ln>
          </p:spPr>
          <p:txBody>
            <a:bodyPr rtlCol="0" anchor="ctr"/>
            <a:lstStyle/>
            <a:p>
              <a:endParaRPr lang="es-CO"/>
            </a:p>
          </p:txBody>
        </p:sp>
        <p:sp>
          <p:nvSpPr>
            <p:cNvPr id="1445" name="Freeform: Shape 1444">
              <a:extLst>
                <a:ext uri="{FF2B5EF4-FFF2-40B4-BE49-F238E27FC236}">
                  <a16:creationId xmlns:a16="http://schemas.microsoft.com/office/drawing/2014/main" id="{E9D1949F-22F5-CF74-AA5A-662D77C86702}"/>
                </a:ext>
              </a:extLst>
            </p:cNvPr>
            <p:cNvSpPr/>
            <p:nvPr/>
          </p:nvSpPr>
          <p:spPr>
            <a:xfrm>
              <a:off x="8255462" y="2431564"/>
              <a:ext cx="4975" cy="5109"/>
            </a:xfrm>
            <a:custGeom>
              <a:avLst/>
              <a:gdLst>
                <a:gd name="connsiteX0" fmla="*/ -2697 w 4975"/>
                <a:gd name="connsiteY0" fmla="*/ 4795 h 5109"/>
                <a:gd name="connsiteX1" fmla="*/ 2278 w 4975"/>
                <a:gd name="connsiteY1" fmla="*/ -315 h 5109"/>
                <a:gd name="connsiteX2" fmla="*/ -2697 w 4975"/>
                <a:gd name="connsiteY2" fmla="*/ 4795 h 5109"/>
              </a:gdLst>
              <a:ahLst/>
              <a:cxnLst>
                <a:cxn ang="0">
                  <a:pos x="connsiteX0" y="connsiteY0"/>
                </a:cxn>
                <a:cxn ang="0">
                  <a:pos x="connsiteX1" y="connsiteY1"/>
                </a:cxn>
                <a:cxn ang="0">
                  <a:pos x="connsiteX2" y="connsiteY2"/>
                </a:cxn>
              </a:cxnLst>
              <a:rect l="l" t="t" r="r" b="b"/>
              <a:pathLst>
                <a:path w="4975" h="5109">
                  <a:moveTo>
                    <a:pt x="-2697" y="4795"/>
                  </a:moveTo>
                  <a:lnTo>
                    <a:pt x="2278" y="-315"/>
                  </a:lnTo>
                  <a:cubicBezTo>
                    <a:pt x="1740" y="2200"/>
                    <a:pt x="-209" y="4183"/>
                    <a:pt x="-2697" y="4795"/>
                  </a:cubicBezTo>
                  <a:close/>
                </a:path>
              </a:pathLst>
            </a:custGeom>
            <a:solidFill>
              <a:srgbClr val="141A1D"/>
            </a:solidFill>
            <a:ln w="6712" cap="flat">
              <a:noFill/>
              <a:prstDash val="solid"/>
              <a:miter/>
            </a:ln>
          </p:spPr>
          <p:txBody>
            <a:bodyPr rtlCol="0" anchor="ctr"/>
            <a:lstStyle/>
            <a:p>
              <a:endParaRPr lang="es-CO"/>
            </a:p>
          </p:txBody>
        </p:sp>
        <p:sp>
          <p:nvSpPr>
            <p:cNvPr id="1446" name="Freeform: Shape 1445">
              <a:extLst>
                <a:ext uri="{FF2B5EF4-FFF2-40B4-BE49-F238E27FC236}">
                  <a16:creationId xmlns:a16="http://schemas.microsoft.com/office/drawing/2014/main" id="{9CB0C747-75F9-3AB1-5744-7ABD8830AC34}"/>
                </a:ext>
              </a:extLst>
            </p:cNvPr>
            <p:cNvSpPr/>
            <p:nvPr/>
          </p:nvSpPr>
          <p:spPr>
            <a:xfrm>
              <a:off x="8250756" y="2436607"/>
              <a:ext cx="4975" cy="5042"/>
            </a:xfrm>
            <a:custGeom>
              <a:avLst/>
              <a:gdLst>
                <a:gd name="connsiteX0" fmla="*/ -2697 w 4975"/>
                <a:gd name="connsiteY0" fmla="*/ 4728 h 5042"/>
                <a:gd name="connsiteX1" fmla="*/ 2278 w 4975"/>
                <a:gd name="connsiteY1" fmla="*/ -315 h 5042"/>
              </a:gdLst>
              <a:ahLst/>
              <a:cxnLst>
                <a:cxn ang="0">
                  <a:pos x="connsiteX0" y="connsiteY0"/>
                </a:cxn>
                <a:cxn ang="0">
                  <a:pos x="connsiteX1" y="connsiteY1"/>
                </a:cxn>
              </a:cxnLst>
              <a:rect l="l" t="t" r="r" b="b"/>
              <a:pathLst>
                <a:path w="4975" h="5042">
                  <a:moveTo>
                    <a:pt x="-2697" y="4728"/>
                  </a:moveTo>
                  <a:lnTo>
                    <a:pt x="2278" y="-315"/>
                  </a:lnTo>
                  <a:close/>
                </a:path>
              </a:pathLst>
            </a:custGeom>
            <a:solidFill>
              <a:srgbClr val="141A1D"/>
            </a:solidFill>
            <a:ln w="6712" cap="flat">
              <a:noFill/>
              <a:prstDash val="solid"/>
              <a:miter/>
            </a:ln>
          </p:spPr>
          <p:txBody>
            <a:bodyPr rtlCol="0" anchor="ctr"/>
            <a:lstStyle/>
            <a:p>
              <a:endParaRPr lang="es-CO"/>
            </a:p>
          </p:txBody>
        </p:sp>
        <p:sp>
          <p:nvSpPr>
            <p:cNvPr id="1447" name="Freeform: Shape 1446">
              <a:extLst>
                <a:ext uri="{FF2B5EF4-FFF2-40B4-BE49-F238E27FC236}">
                  <a16:creationId xmlns:a16="http://schemas.microsoft.com/office/drawing/2014/main" id="{B6B7C2CA-D5C1-A9E1-E519-3FBCA5188FE6}"/>
                </a:ext>
              </a:extLst>
            </p:cNvPr>
            <p:cNvSpPr/>
            <p:nvPr/>
          </p:nvSpPr>
          <p:spPr>
            <a:xfrm>
              <a:off x="8245848" y="2441649"/>
              <a:ext cx="4975" cy="5042"/>
            </a:xfrm>
            <a:custGeom>
              <a:avLst/>
              <a:gdLst>
                <a:gd name="connsiteX0" fmla="*/ -2697 w 4975"/>
                <a:gd name="connsiteY0" fmla="*/ 4728 h 5042"/>
                <a:gd name="connsiteX1" fmla="*/ 2278 w 4975"/>
                <a:gd name="connsiteY1" fmla="*/ -315 h 5042"/>
              </a:gdLst>
              <a:ahLst/>
              <a:cxnLst>
                <a:cxn ang="0">
                  <a:pos x="connsiteX0" y="connsiteY0"/>
                </a:cxn>
                <a:cxn ang="0">
                  <a:pos x="connsiteX1" y="connsiteY1"/>
                </a:cxn>
              </a:cxnLst>
              <a:rect l="l" t="t" r="r" b="b"/>
              <a:pathLst>
                <a:path w="4975" h="5042">
                  <a:moveTo>
                    <a:pt x="-2697" y="4728"/>
                  </a:moveTo>
                  <a:lnTo>
                    <a:pt x="2278" y="-315"/>
                  </a:lnTo>
                  <a:close/>
                </a:path>
              </a:pathLst>
            </a:custGeom>
            <a:solidFill>
              <a:srgbClr val="141A1D"/>
            </a:solidFill>
            <a:ln w="6712" cap="flat">
              <a:noFill/>
              <a:prstDash val="solid"/>
              <a:miter/>
            </a:ln>
          </p:spPr>
          <p:txBody>
            <a:bodyPr rtlCol="0" anchor="ctr"/>
            <a:lstStyle/>
            <a:p>
              <a:endParaRPr lang="es-CO"/>
            </a:p>
          </p:txBody>
        </p:sp>
        <p:sp>
          <p:nvSpPr>
            <p:cNvPr id="1448" name="Freeform: Shape 1447">
              <a:extLst>
                <a:ext uri="{FF2B5EF4-FFF2-40B4-BE49-F238E27FC236}">
                  <a16:creationId xmlns:a16="http://schemas.microsoft.com/office/drawing/2014/main" id="{F7DA9C59-56F4-8FCA-F923-0D7A6F728339}"/>
                </a:ext>
              </a:extLst>
            </p:cNvPr>
            <p:cNvSpPr/>
            <p:nvPr/>
          </p:nvSpPr>
          <p:spPr>
            <a:xfrm>
              <a:off x="8240873" y="2446625"/>
              <a:ext cx="4975" cy="5042"/>
            </a:xfrm>
            <a:custGeom>
              <a:avLst/>
              <a:gdLst>
                <a:gd name="connsiteX0" fmla="*/ -2697 w 4975"/>
                <a:gd name="connsiteY0" fmla="*/ 4728 h 5042"/>
                <a:gd name="connsiteX1" fmla="*/ 2278 w 4975"/>
                <a:gd name="connsiteY1" fmla="*/ -315 h 5042"/>
              </a:gdLst>
              <a:ahLst/>
              <a:cxnLst>
                <a:cxn ang="0">
                  <a:pos x="connsiteX0" y="connsiteY0"/>
                </a:cxn>
                <a:cxn ang="0">
                  <a:pos x="connsiteX1" y="connsiteY1"/>
                </a:cxn>
              </a:cxnLst>
              <a:rect l="l" t="t" r="r" b="b"/>
              <a:pathLst>
                <a:path w="4975" h="5042">
                  <a:moveTo>
                    <a:pt x="-2697" y="4728"/>
                  </a:moveTo>
                  <a:cubicBezTo>
                    <a:pt x="-2161" y="2240"/>
                    <a:pt x="-210" y="284"/>
                    <a:pt x="2278" y="-315"/>
                  </a:cubicBezTo>
                  <a:close/>
                </a:path>
              </a:pathLst>
            </a:custGeom>
            <a:solidFill>
              <a:srgbClr val="141A1D"/>
            </a:solidFill>
            <a:ln w="6712" cap="flat">
              <a:noFill/>
              <a:prstDash val="solid"/>
              <a:miter/>
            </a:ln>
          </p:spPr>
          <p:txBody>
            <a:bodyPr rtlCol="0" anchor="ctr"/>
            <a:lstStyle/>
            <a:p>
              <a:endParaRPr lang="es-CO"/>
            </a:p>
          </p:txBody>
        </p:sp>
        <p:sp>
          <p:nvSpPr>
            <p:cNvPr id="1449" name="Freeform: Shape 1448">
              <a:extLst>
                <a:ext uri="{FF2B5EF4-FFF2-40B4-BE49-F238E27FC236}">
                  <a16:creationId xmlns:a16="http://schemas.microsoft.com/office/drawing/2014/main" id="{0CAA40AC-20F5-3C2A-FCB2-AF13013F4954}"/>
                </a:ext>
              </a:extLst>
            </p:cNvPr>
            <p:cNvSpPr/>
            <p:nvPr/>
          </p:nvSpPr>
          <p:spPr>
            <a:xfrm>
              <a:off x="6367931" y="5684206"/>
              <a:ext cx="5648" cy="45181"/>
            </a:xfrm>
            <a:custGeom>
              <a:avLst/>
              <a:gdLst>
                <a:gd name="connsiteX0" fmla="*/ -2124 w 5648"/>
                <a:gd name="connsiteY0" fmla="*/ -315 h 45181"/>
                <a:gd name="connsiteX1" fmla="*/ 2380 w 5648"/>
                <a:gd name="connsiteY1" fmla="*/ 44867 h 45181"/>
                <a:gd name="connsiteX2" fmla="*/ -2124 w 5648"/>
                <a:gd name="connsiteY2" fmla="*/ -315 h 45181"/>
              </a:gdLst>
              <a:ahLst/>
              <a:cxnLst>
                <a:cxn ang="0">
                  <a:pos x="connsiteX0" y="connsiteY0"/>
                </a:cxn>
                <a:cxn ang="0">
                  <a:pos x="connsiteX1" y="connsiteY1"/>
                </a:cxn>
                <a:cxn ang="0">
                  <a:pos x="connsiteX2" y="connsiteY2"/>
                </a:cxn>
              </a:cxnLst>
              <a:rect l="l" t="t" r="r" b="b"/>
              <a:pathLst>
                <a:path w="5648" h="45181">
                  <a:moveTo>
                    <a:pt x="-2124" y="-315"/>
                  </a:moveTo>
                  <a:cubicBezTo>
                    <a:pt x="6213" y="14074"/>
                    <a:pt x="1572" y="29739"/>
                    <a:pt x="2380" y="44867"/>
                  </a:cubicBezTo>
                  <a:cubicBezTo>
                    <a:pt x="-6025" y="30480"/>
                    <a:pt x="-1251" y="14813"/>
                    <a:pt x="-2124" y="-315"/>
                  </a:cubicBezTo>
                  <a:close/>
                </a:path>
              </a:pathLst>
            </a:custGeom>
            <a:solidFill>
              <a:srgbClr val="2C2C2C"/>
            </a:solidFill>
            <a:ln w="6712" cap="flat">
              <a:noFill/>
              <a:prstDash val="solid"/>
              <a:miter/>
            </a:ln>
          </p:spPr>
          <p:txBody>
            <a:bodyPr rtlCol="0" anchor="ctr"/>
            <a:lstStyle/>
            <a:p>
              <a:endParaRPr lang="es-CO"/>
            </a:p>
          </p:txBody>
        </p:sp>
        <p:sp>
          <p:nvSpPr>
            <p:cNvPr id="1450" name="Freeform: Shape 1449">
              <a:extLst>
                <a:ext uri="{FF2B5EF4-FFF2-40B4-BE49-F238E27FC236}">
                  <a16:creationId xmlns:a16="http://schemas.microsoft.com/office/drawing/2014/main" id="{B23FBE06-0906-2CB1-7559-90ACD84963B1}"/>
                </a:ext>
              </a:extLst>
            </p:cNvPr>
            <p:cNvSpPr/>
            <p:nvPr/>
          </p:nvSpPr>
          <p:spPr>
            <a:xfrm>
              <a:off x="6357987" y="5587940"/>
              <a:ext cx="5340" cy="41603"/>
            </a:xfrm>
            <a:custGeom>
              <a:avLst/>
              <a:gdLst>
                <a:gd name="connsiteX0" fmla="*/ 1836 w 5340"/>
                <a:gd name="connsiteY0" fmla="*/ 1553 h 41603"/>
                <a:gd name="connsiteX1" fmla="*/ 2643 w 5340"/>
                <a:gd name="connsiteY1" fmla="*/ 41289 h 41603"/>
                <a:gd name="connsiteX2" fmla="*/ -2130 w 5340"/>
                <a:gd name="connsiteY2" fmla="*/ 1351 h 41603"/>
                <a:gd name="connsiteX3" fmla="*/ 1836 w 5340"/>
                <a:gd name="connsiteY3" fmla="*/ 1553 h 41603"/>
              </a:gdLst>
              <a:ahLst/>
              <a:cxnLst>
                <a:cxn ang="0">
                  <a:pos x="connsiteX0" y="connsiteY0"/>
                </a:cxn>
                <a:cxn ang="0">
                  <a:pos x="connsiteX1" y="connsiteY1"/>
                </a:cxn>
                <a:cxn ang="0">
                  <a:pos x="connsiteX2" y="connsiteY2"/>
                </a:cxn>
                <a:cxn ang="0">
                  <a:pos x="connsiteX3" y="connsiteY3"/>
                </a:cxn>
              </a:cxnLst>
              <a:rect l="l" t="t" r="r" b="b"/>
              <a:pathLst>
                <a:path w="5340" h="41603">
                  <a:moveTo>
                    <a:pt x="1836" y="1553"/>
                  </a:moveTo>
                  <a:lnTo>
                    <a:pt x="2643" y="41289"/>
                  </a:lnTo>
                  <a:cubicBezTo>
                    <a:pt x="-6838" y="28918"/>
                    <a:pt x="-449" y="14394"/>
                    <a:pt x="-2130" y="1351"/>
                  </a:cubicBezTo>
                  <a:cubicBezTo>
                    <a:pt x="-719" y="-935"/>
                    <a:pt x="626" y="-868"/>
                    <a:pt x="1836" y="1553"/>
                  </a:cubicBezTo>
                  <a:close/>
                </a:path>
              </a:pathLst>
            </a:custGeom>
            <a:solidFill>
              <a:srgbClr val="252525"/>
            </a:solidFill>
            <a:ln w="6712" cap="flat">
              <a:noFill/>
              <a:prstDash val="solid"/>
              <a:miter/>
            </a:ln>
          </p:spPr>
          <p:txBody>
            <a:bodyPr rtlCol="0" anchor="ctr"/>
            <a:lstStyle/>
            <a:p>
              <a:endParaRPr lang="es-CO"/>
            </a:p>
          </p:txBody>
        </p:sp>
        <p:sp>
          <p:nvSpPr>
            <p:cNvPr id="1451" name="Freeform: Shape 1450">
              <a:extLst>
                <a:ext uri="{FF2B5EF4-FFF2-40B4-BE49-F238E27FC236}">
                  <a16:creationId xmlns:a16="http://schemas.microsoft.com/office/drawing/2014/main" id="{A2B0112E-24C7-D8D1-3358-176A46D05351}"/>
                </a:ext>
              </a:extLst>
            </p:cNvPr>
            <p:cNvSpPr/>
            <p:nvPr/>
          </p:nvSpPr>
          <p:spPr>
            <a:xfrm>
              <a:off x="6363088" y="5642735"/>
              <a:ext cx="5147" cy="36629"/>
            </a:xfrm>
            <a:custGeom>
              <a:avLst/>
              <a:gdLst>
                <a:gd name="connsiteX0" fmla="*/ 1575 w 5147"/>
                <a:gd name="connsiteY0" fmla="*/ 1554 h 36629"/>
                <a:gd name="connsiteX1" fmla="*/ 2450 w 5147"/>
                <a:gd name="connsiteY1" fmla="*/ 36315 h 36629"/>
                <a:gd name="connsiteX2" fmla="*/ -2391 w 5147"/>
                <a:gd name="connsiteY2" fmla="*/ 1353 h 36629"/>
                <a:gd name="connsiteX3" fmla="*/ 1575 w 5147"/>
                <a:gd name="connsiteY3" fmla="*/ 1554 h 36629"/>
              </a:gdLst>
              <a:ahLst/>
              <a:cxnLst>
                <a:cxn ang="0">
                  <a:pos x="connsiteX0" y="connsiteY0"/>
                </a:cxn>
                <a:cxn ang="0">
                  <a:pos x="connsiteX1" y="connsiteY1"/>
                </a:cxn>
                <a:cxn ang="0">
                  <a:pos x="connsiteX2" y="connsiteY2"/>
                </a:cxn>
                <a:cxn ang="0">
                  <a:pos x="connsiteX3" y="connsiteY3"/>
                </a:cxn>
              </a:cxnLst>
              <a:rect l="l" t="t" r="r" b="b"/>
              <a:pathLst>
                <a:path w="5147" h="36629">
                  <a:moveTo>
                    <a:pt x="1575" y="1554"/>
                  </a:moveTo>
                  <a:cubicBezTo>
                    <a:pt x="1575" y="13119"/>
                    <a:pt x="2181" y="24751"/>
                    <a:pt x="2450" y="36315"/>
                  </a:cubicBezTo>
                  <a:cubicBezTo>
                    <a:pt x="-6291" y="25625"/>
                    <a:pt x="-912" y="13052"/>
                    <a:pt x="-2391" y="1353"/>
                  </a:cubicBezTo>
                  <a:cubicBezTo>
                    <a:pt x="-912" y="-1001"/>
                    <a:pt x="365" y="-799"/>
                    <a:pt x="1575" y="1554"/>
                  </a:cubicBezTo>
                  <a:close/>
                </a:path>
              </a:pathLst>
            </a:custGeom>
            <a:solidFill>
              <a:srgbClr val="252525"/>
            </a:solidFill>
            <a:ln w="6712" cap="flat">
              <a:noFill/>
              <a:prstDash val="solid"/>
              <a:miter/>
            </a:ln>
          </p:spPr>
          <p:txBody>
            <a:bodyPr rtlCol="0" anchor="ctr"/>
            <a:lstStyle/>
            <a:p>
              <a:endParaRPr lang="es-CO"/>
            </a:p>
          </p:txBody>
        </p:sp>
        <p:sp>
          <p:nvSpPr>
            <p:cNvPr id="1452" name="Freeform: Shape 1451">
              <a:extLst>
                <a:ext uri="{FF2B5EF4-FFF2-40B4-BE49-F238E27FC236}">
                  <a16:creationId xmlns:a16="http://schemas.microsoft.com/office/drawing/2014/main" id="{12422D06-7732-02FA-F55E-020F1B3E19F9}"/>
                </a:ext>
              </a:extLst>
            </p:cNvPr>
            <p:cNvSpPr/>
            <p:nvPr/>
          </p:nvSpPr>
          <p:spPr>
            <a:xfrm>
              <a:off x="6358554" y="5569637"/>
              <a:ext cx="4493" cy="20170"/>
            </a:xfrm>
            <a:custGeom>
              <a:avLst/>
              <a:gdLst>
                <a:gd name="connsiteX0" fmla="*/ 1269 w 4493"/>
                <a:gd name="connsiteY0" fmla="*/ 19856 h 20170"/>
                <a:gd name="connsiteX1" fmla="*/ -2697 w 4493"/>
                <a:gd name="connsiteY1" fmla="*/ 19856 h 20170"/>
                <a:gd name="connsiteX2" fmla="*/ -2697 w 4493"/>
                <a:gd name="connsiteY2" fmla="*/ -315 h 20170"/>
                <a:gd name="connsiteX3" fmla="*/ 1269 w 4493"/>
                <a:gd name="connsiteY3" fmla="*/ 19856 h 20170"/>
              </a:gdLst>
              <a:ahLst/>
              <a:cxnLst>
                <a:cxn ang="0">
                  <a:pos x="connsiteX0" y="connsiteY0"/>
                </a:cxn>
                <a:cxn ang="0">
                  <a:pos x="connsiteX1" y="connsiteY1"/>
                </a:cxn>
                <a:cxn ang="0">
                  <a:pos x="connsiteX2" y="connsiteY2"/>
                </a:cxn>
                <a:cxn ang="0">
                  <a:pos x="connsiteX3" y="connsiteY3"/>
                </a:cxn>
              </a:cxnLst>
              <a:rect l="l" t="t" r="r" b="b"/>
              <a:pathLst>
                <a:path w="4493" h="20170">
                  <a:moveTo>
                    <a:pt x="1269" y="19856"/>
                  </a:moveTo>
                  <a:lnTo>
                    <a:pt x="-2697" y="19856"/>
                  </a:lnTo>
                  <a:lnTo>
                    <a:pt x="-2697" y="-315"/>
                  </a:lnTo>
                  <a:cubicBezTo>
                    <a:pt x="3757" y="5400"/>
                    <a:pt x="1403" y="12729"/>
                    <a:pt x="1269" y="19856"/>
                  </a:cubicBezTo>
                  <a:close/>
                </a:path>
              </a:pathLst>
            </a:custGeom>
            <a:solidFill>
              <a:srgbClr val="2C2C2C"/>
            </a:solidFill>
            <a:ln w="6712" cap="flat">
              <a:noFill/>
              <a:prstDash val="solid"/>
              <a:miter/>
            </a:ln>
          </p:spPr>
          <p:txBody>
            <a:bodyPr rtlCol="0" anchor="ctr"/>
            <a:lstStyle/>
            <a:p>
              <a:endParaRPr lang="es-CO"/>
            </a:p>
          </p:txBody>
        </p:sp>
        <p:sp>
          <p:nvSpPr>
            <p:cNvPr id="1453" name="Freeform: Shape 1452">
              <a:extLst>
                <a:ext uri="{FF2B5EF4-FFF2-40B4-BE49-F238E27FC236}">
                  <a16:creationId xmlns:a16="http://schemas.microsoft.com/office/drawing/2014/main" id="{85B8F11B-4FA8-3EF5-736A-569FF45B3276}"/>
                </a:ext>
              </a:extLst>
            </p:cNvPr>
            <p:cNvSpPr/>
            <p:nvPr/>
          </p:nvSpPr>
          <p:spPr>
            <a:xfrm>
              <a:off x="6373210" y="5520295"/>
              <a:ext cx="15397" cy="4428"/>
            </a:xfrm>
            <a:custGeom>
              <a:avLst/>
              <a:gdLst>
                <a:gd name="connsiteX0" fmla="*/ 12700 w 15397"/>
                <a:gd name="connsiteY0" fmla="*/ 3577 h 4428"/>
                <a:gd name="connsiteX1" fmla="*/ -2697 w 15397"/>
                <a:gd name="connsiteY1" fmla="*/ 4114 h 4428"/>
                <a:gd name="connsiteX2" fmla="*/ 9942 w 15397"/>
                <a:gd name="connsiteY2" fmla="*/ 1022 h 4428"/>
                <a:gd name="connsiteX3" fmla="*/ 12700 w 15397"/>
                <a:gd name="connsiteY3" fmla="*/ 3577 h 4428"/>
              </a:gdLst>
              <a:ahLst/>
              <a:cxnLst>
                <a:cxn ang="0">
                  <a:pos x="connsiteX0" y="connsiteY0"/>
                </a:cxn>
                <a:cxn ang="0">
                  <a:pos x="connsiteX1" y="connsiteY1"/>
                </a:cxn>
                <a:cxn ang="0">
                  <a:pos x="connsiteX2" y="connsiteY2"/>
                </a:cxn>
                <a:cxn ang="0">
                  <a:pos x="connsiteX3" y="connsiteY3"/>
                </a:cxn>
              </a:cxnLst>
              <a:rect l="l" t="t" r="r" b="b"/>
              <a:pathLst>
                <a:path w="15397" h="4428">
                  <a:moveTo>
                    <a:pt x="12700" y="3577"/>
                  </a:moveTo>
                  <a:lnTo>
                    <a:pt x="-2697" y="4114"/>
                  </a:lnTo>
                  <a:cubicBezTo>
                    <a:pt x="-76" y="-256"/>
                    <a:pt x="5640" y="-1601"/>
                    <a:pt x="9942" y="1022"/>
                  </a:cubicBezTo>
                  <a:cubicBezTo>
                    <a:pt x="11019" y="1694"/>
                    <a:pt x="11960" y="2568"/>
                    <a:pt x="12700" y="3577"/>
                  </a:cubicBezTo>
                  <a:close/>
                </a:path>
              </a:pathLst>
            </a:custGeom>
            <a:solidFill>
              <a:srgbClr val="252525"/>
            </a:solidFill>
            <a:ln w="6712" cap="flat">
              <a:noFill/>
              <a:prstDash val="solid"/>
              <a:miter/>
            </a:ln>
          </p:spPr>
          <p:txBody>
            <a:bodyPr rtlCol="0" anchor="ctr"/>
            <a:lstStyle/>
            <a:p>
              <a:endParaRPr lang="es-CO"/>
            </a:p>
          </p:txBody>
        </p:sp>
        <p:sp>
          <p:nvSpPr>
            <p:cNvPr id="1454" name="Freeform: Shape 1453">
              <a:extLst>
                <a:ext uri="{FF2B5EF4-FFF2-40B4-BE49-F238E27FC236}">
                  <a16:creationId xmlns:a16="http://schemas.microsoft.com/office/drawing/2014/main" id="{F6B5B43E-F7E0-BA27-4E74-D34BAE8DF937}"/>
                </a:ext>
              </a:extLst>
            </p:cNvPr>
            <p:cNvSpPr/>
            <p:nvPr/>
          </p:nvSpPr>
          <p:spPr>
            <a:xfrm>
              <a:off x="6363394" y="5629745"/>
              <a:ext cx="4433" cy="14858"/>
            </a:xfrm>
            <a:custGeom>
              <a:avLst/>
              <a:gdLst>
                <a:gd name="connsiteX0" fmla="*/ 1269 w 4433"/>
                <a:gd name="connsiteY0" fmla="*/ 14544 h 14858"/>
                <a:gd name="connsiteX1" fmla="*/ -2697 w 4433"/>
                <a:gd name="connsiteY1" fmla="*/ 14544 h 14858"/>
                <a:gd name="connsiteX2" fmla="*/ -2697 w 4433"/>
                <a:gd name="connsiteY2" fmla="*/ -315 h 14858"/>
                <a:gd name="connsiteX3" fmla="*/ 1269 w 4433"/>
                <a:gd name="connsiteY3" fmla="*/ 14544 h 14858"/>
              </a:gdLst>
              <a:ahLst/>
              <a:cxnLst>
                <a:cxn ang="0">
                  <a:pos x="connsiteX0" y="connsiteY0"/>
                </a:cxn>
                <a:cxn ang="0">
                  <a:pos x="connsiteX1" y="connsiteY1"/>
                </a:cxn>
                <a:cxn ang="0">
                  <a:pos x="connsiteX2" y="connsiteY2"/>
                </a:cxn>
                <a:cxn ang="0">
                  <a:pos x="connsiteX3" y="connsiteY3"/>
                </a:cxn>
              </a:cxnLst>
              <a:rect l="l" t="t" r="r" b="b"/>
              <a:pathLst>
                <a:path w="4433" h="14858">
                  <a:moveTo>
                    <a:pt x="1269" y="14544"/>
                  </a:moveTo>
                  <a:cubicBezTo>
                    <a:pt x="-76" y="14477"/>
                    <a:pt x="-1353" y="14477"/>
                    <a:pt x="-2697" y="14544"/>
                  </a:cubicBezTo>
                  <a:lnTo>
                    <a:pt x="-2697" y="-315"/>
                  </a:lnTo>
                  <a:cubicBezTo>
                    <a:pt x="2815" y="3384"/>
                    <a:pt x="1874" y="9031"/>
                    <a:pt x="1269" y="14544"/>
                  </a:cubicBezTo>
                  <a:close/>
                </a:path>
              </a:pathLst>
            </a:custGeom>
            <a:solidFill>
              <a:srgbClr val="2C2C2C"/>
            </a:solidFill>
            <a:ln w="6712" cap="flat">
              <a:noFill/>
              <a:prstDash val="solid"/>
              <a:miter/>
            </a:ln>
          </p:spPr>
          <p:txBody>
            <a:bodyPr rtlCol="0" anchor="ctr"/>
            <a:lstStyle/>
            <a:p>
              <a:endParaRPr lang="es-CO"/>
            </a:p>
          </p:txBody>
        </p:sp>
        <p:sp>
          <p:nvSpPr>
            <p:cNvPr id="1455" name="Freeform: Shape 1454">
              <a:extLst>
                <a:ext uri="{FF2B5EF4-FFF2-40B4-BE49-F238E27FC236}">
                  <a16:creationId xmlns:a16="http://schemas.microsoft.com/office/drawing/2014/main" id="{C78F22FC-24AF-A406-CEBB-B82722DE29FC}"/>
                </a:ext>
              </a:extLst>
            </p:cNvPr>
            <p:cNvSpPr/>
            <p:nvPr/>
          </p:nvSpPr>
          <p:spPr>
            <a:xfrm>
              <a:off x="7040723" y="6466404"/>
              <a:ext cx="14926" cy="4790"/>
            </a:xfrm>
            <a:custGeom>
              <a:avLst/>
              <a:gdLst>
                <a:gd name="connsiteX0" fmla="*/ -2697 w 14926"/>
                <a:gd name="connsiteY0" fmla="*/ 4476 h 4790"/>
                <a:gd name="connsiteX1" fmla="*/ 12229 w 14926"/>
                <a:gd name="connsiteY1" fmla="*/ 4476 h 4790"/>
              </a:gdLst>
              <a:ahLst/>
              <a:cxnLst>
                <a:cxn ang="0">
                  <a:pos x="connsiteX0" y="connsiteY0"/>
                </a:cxn>
                <a:cxn ang="0">
                  <a:pos x="connsiteX1" y="connsiteY1"/>
                </a:cxn>
              </a:cxnLst>
              <a:rect l="l" t="t" r="r" b="b"/>
              <a:pathLst>
                <a:path w="14926" h="4790">
                  <a:moveTo>
                    <a:pt x="-2697" y="4476"/>
                  </a:moveTo>
                  <a:cubicBezTo>
                    <a:pt x="2278" y="-1912"/>
                    <a:pt x="7253" y="-1912"/>
                    <a:pt x="12229" y="4476"/>
                  </a:cubicBezTo>
                  <a:close/>
                </a:path>
              </a:pathLst>
            </a:custGeom>
            <a:solidFill>
              <a:srgbClr val="020202"/>
            </a:solidFill>
            <a:ln w="6712" cap="flat">
              <a:noFill/>
              <a:prstDash val="solid"/>
              <a:miter/>
            </a:ln>
          </p:spPr>
          <p:txBody>
            <a:bodyPr rtlCol="0" anchor="ctr"/>
            <a:lstStyle/>
            <a:p>
              <a:endParaRPr lang="es-CO"/>
            </a:p>
          </p:txBody>
        </p:sp>
        <p:sp>
          <p:nvSpPr>
            <p:cNvPr id="1456" name="Freeform: Shape 1455">
              <a:extLst>
                <a:ext uri="{FF2B5EF4-FFF2-40B4-BE49-F238E27FC236}">
                  <a16:creationId xmlns:a16="http://schemas.microsoft.com/office/drawing/2014/main" id="{B1C4FF9A-6B8A-C144-F24B-69480D901B10}"/>
                </a:ext>
              </a:extLst>
            </p:cNvPr>
            <p:cNvSpPr/>
            <p:nvPr/>
          </p:nvSpPr>
          <p:spPr>
            <a:xfrm>
              <a:off x="6358419" y="5533516"/>
              <a:ext cx="4628" cy="11310"/>
            </a:xfrm>
            <a:custGeom>
              <a:avLst/>
              <a:gdLst>
                <a:gd name="connsiteX0" fmla="*/ 1874 w 4628"/>
                <a:gd name="connsiteY0" fmla="*/ 911 h 11310"/>
                <a:gd name="connsiteX1" fmla="*/ -2697 w 4628"/>
                <a:gd name="connsiteY1" fmla="*/ 10996 h 11310"/>
                <a:gd name="connsiteX2" fmla="*/ -2697 w 4628"/>
                <a:gd name="connsiteY2" fmla="*/ 1045 h 11310"/>
                <a:gd name="connsiteX3" fmla="*/ 999 w 4628"/>
                <a:gd name="connsiteY3" fmla="*/ 37 h 11310"/>
                <a:gd name="connsiteX4" fmla="*/ 1874 w 4628"/>
                <a:gd name="connsiteY4" fmla="*/ 911 h 11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8" h="11310">
                  <a:moveTo>
                    <a:pt x="1874" y="911"/>
                  </a:moveTo>
                  <a:cubicBezTo>
                    <a:pt x="2278" y="4878"/>
                    <a:pt x="530" y="8710"/>
                    <a:pt x="-2697" y="10996"/>
                  </a:cubicBezTo>
                  <a:lnTo>
                    <a:pt x="-2697" y="1045"/>
                  </a:lnTo>
                  <a:cubicBezTo>
                    <a:pt x="-1959" y="-232"/>
                    <a:pt x="-278" y="-703"/>
                    <a:pt x="999" y="37"/>
                  </a:cubicBezTo>
                  <a:cubicBezTo>
                    <a:pt x="1336" y="306"/>
                    <a:pt x="1672" y="574"/>
                    <a:pt x="1874" y="911"/>
                  </a:cubicBezTo>
                  <a:close/>
                </a:path>
              </a:pathLst>
            </a:custGeom>
            <a:solidFill>
              <a:srgbClr val="2C2C2C"/>
            </a:solidFill>
            <a:ln w="6712" cap="flat">
              <a:noFill/>
              <a:prstDash val="solid"/>
              <a:miter/>
            </a:ln>
          </p:spPr>
          <p:txBody>
            <a:bodyPr rtlCol="0" anchor="ctr"/>
            <a:lstStyle/>
            <a:p>
              <a:endParaRPr lang="es-CO"/>
            </a:p>
          </p:txBody>
        </p:sp>
        <p:sp>
          <p:nvSpPr>
            <p:cNvPr id="1457" name="Freeform: Shape 1456">
              <a:extLst>
                <a:ext uri="{FF2B5EF4-FFF2-40B4-BE49-F238E27FC236}">
                  <a16:creationId xmlns:a16="http://schemas.microsoft.com/office/drawing/2014/main" id="{32AFF8B4-A12F-64B6-167F-7EB3493C0B62}"/>
                </a:ext>
              </a:extLst>
            </p:cNvPr>
            <p:cNvSpPr/>
            <p:nvPr/>
          </p:nvSpPr>
          <p:spPr>
            <a:xfrm>
              <a:off x="6363462" y="5524926"/>
              <a:ext cx="6147" cy="4975"/>
            </a:xfrm>
            <a:custGeom>
              <a:avLst/>
              <a:gdLst>
                <a:gd name="connsiteX0" fmla="*/ 2009 w 6147"/>
                <a:gd name="connsiteY0" fmla="*/ 3988 h 4975"/>
                <a:gd name="connsiteX1" fmla="*/ -2697 w 6147"/>
                <a:gd name="connsiteY1" fmla="*/ 4661 h 4975"/>
                <a:gd name="connsiteX2" fmla="*/ 2211 w 6147"/>
                <a:gd name="connsiteY2" fmla="*/ -315 h 4975"/>
                <a:gd name="connsiteX3" fmla="*/ 3286 w 6147"/>
                <a:gd name="connsiteY3" fmla="*/ 2576 h 4975"/>
                <a:gd name="connsiteX4" fmla="*/ 2009 w 6147"/>
                <a:gd name="connsiteY4" fmla="*/ 3988 h 4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47" h="4975">
                  <a:moveTo>
                    <a:pt x="2009" y="3988"/>
                  </a:moveTo>
                  <a:cubicBezTo>
                    <a:pt x="463" y="4324"/>
                    <a:pt x="-1084" y="4593"/>
                    <a:pt x="-2697" y="4661"/>
                  </a:cubicBezTo>
                  <a:lnTo>
                    <a:pt x="2211" y="-315"/>
                  </a:lnTo>
                  <a:cubicBezTo>
                    <a:pt x="3353" y="694"/>
                    <a:pt x="3690" y="1635"/>
                    <a:pt x="3286" y="2576"/>
                  </a:cubicBezTo>
                  <a:cubicBezTo>
                    <a:pt x="2882" y="3517"/>
                    <a:pt x="2413" y="3988"/>
                    <a:pt x="2009" y="3988"/>
                  </a:cubicBezTo>
                  <a:close/>
                </a:path>
              </a:pathLst>
            </a:custGeom>
            <a:solidFill>
              <a:srgbClr val="252525"/>
            </a:solidFill>
            <a:ln w="6712" cap="flat">
              <a:noFill/>
              <a:prstDash val="solid"/>
              <a:miter/>
            </a:ln>
          </p:spPr>
          <p:txBody>
            <a:bodyPr rtlCol="0" anchor="ctr"/>
            <a:lstStyle/>
            <a:p>
              <a:endParaRPr lang="es-CO"/>
            </a:p>
          </p:txBody>
        </p:sp>
        <p:sp>
          <p:nvSpPr>
            <p:cNvPr id="1458" name="Freeform: Shape 1457">
              <a:extLst>
                <a:ext uri="{FF2B5EF4-FFF2-40B4-BE49-F238E27FC236}">
                  <a16:creationId xmlns:a16="http://schemas.microsoft.com/office/drawing/2014/main" id="{FE8DDF6B-DD89-EB27-F1B6-09EACE2114CC}"/>
                </a:ext>
              </a:extLst>
            </p:cNvPr>
            <p:cNvSpPr/>
            <p:nvPr/>
          </p:nvSpPr>
          <p:spPr>
            <a:xfrm>
              <a:off x="6368168" y="5524774"/>
              <a:ext cx="4908" cy="4454"/>
            </a:xfrm>
            <a:custGeom>
              <a:avLst/>
              <a:gdLst>
                <a:gd name="connsiteX0" fmla="*/ -2697 w 4908"/>
                <a:gd name="connsiteY0" fmla="*/ 4140 h 4454"/>
                <a:gd name="connsiteX1" fmla="*/ -2697 w 4908"/>
                <a:gd name="connsiteY1" fmla="*/ -163 h 4454"/>
                <a:gd name="connsiteX2" fmla="*/ 2211 w 4908"/>
                <a:gd name="connsiteY2" fmla="*/ -163 h 4454"/>
              </a:gdLst>
              <a:ahLst/>
              <a:cxnLst>
                <a:cxn ang="0">
                  <a:pos x="connsiteX0" y="connsiteY0"/>
                </a:cxn>
                <a:cxn ang="0">
                  <a:pos x="connsiteX1" y="connsiteY1"/>
                </a:cxn>
                <a:cxn ang="0">
                  <a:pos x="connsiteX2" y="connsiteY2"/>
                </a:cxn>
              </a:cxnLst>
              <a:rect l="l" t="t" r="r" b="b"/>
              <a:pathLst>
                <a:path w="4908" h="4454">
                  <a:moveTo>
                    <a:pt x="-2697" y="4140"/>
                  </a:moveTo>
                  <a:cubicBezTo>
                    <a:pt x="-2697" y="2660"/>
                    <a:pt x="-2697" y="1248"/>
                    <a:pt x="-2697" y="-163"/>
                  </a:cubicBezTo>
                  <a:cubicBezTo>
                    <a:pt x="-1084" y="-365"/>
                    <a:pt x="597" y="-365"/>
                    <a:pt x="2211" y="-163"/>
                  </a:cubicBezTo>
                  <a:close/>
                </a:path>
              </a:pathLst>
            </a:custGeom>
            <a:solidFill>
              <a:srgbClr val="2C2C2C"/>
            </a:solidFill>
            <a:ln w="6712" cap="flat">
              <a:noFill/>
              <a:prstDash val="solid"/>
              <a:miter/>
            </a:ln>
          </p:spPr>
          <p:txBody>
            <a:bodyPr rtlCol="0" anchor="ctr"/>
            <a:lstStyle/>
            <a:p>
              <a:endParaRPr lang="es-CO"/>
            </a:p>
          </p:txBody>
        </p:sp>
        <p:sp>
          <p:nvSpPr>
            <p:cNvPr id="1459" name="Freeform: Shape 1458">
              <a:extLst>
                <a:ext uri="{FF2B5EF4-FFF2-40B4-BE49-F238E27FC236}">
                  <a16:creationId xmlns:a16="http://schemas.microsoft.com/office/drawing/2014/main" id="{C577A0AD-6147-7A17-2C8D-A5FDA193A8A6}"/>
                </a:ext>
              </a:extLst>
            </p:cNvPr>
            <p:cNvSpPr/>
            <p:nvPr/>
          </p:nvSpPr>
          <p:spPr>
            <a:xfrm>
              <a:off x="6358619" y="5529766"/>
              <a:ext cx="4842" cy="4975"/>
            </a:xfrm>
            <a:custGeom>
              <a:avLst/>
              <a:gdLst>
                <a:gd name="connsiteX0" fmla="*/ 1674 w 4842"/>
                <a:gd name="connsiteY0" fmla="*/ 4661 h 4975"/>
                <a:gd name="connsiteX1" fmla="*/ -2697 w 4842"/>
                <a:gd name="connsiteY1" fmla="*/ 4661 h 4975"/>
                <a:gd name="connsiteX2" fmla="*/ 2145 w 4842"/>
                <a:gd name="connsiteY2" fmla="*/ -315 h 4975"/>
                <a:gd name="connsiteX3" fmla="*/ 1674 w 4842"/>
                <a:gd name="connsiteY3" fmla="*/ 4661 h 4975"/>
              </a:gdLst>
              <a:ahLst/>
              <a:cxnLst>
                <a:cxn ang="0">
                  <a:pos x="connsiteX0" y="connsiteY0"/>
                </a:cxn>
                <a:cxn ang="0">
                  <a:pos x="connsiteX1" y="connsiteY1"/>
                </a:cxn>
                <a:cxn ang="0">
                  <a:pos x="connsiteX2" y="connsiteY2"/>
                </a:cxn>
                <a:cxn ang="0">
                  <a:pos x="connsiteX3" y="connsiteY3"/>
                </a:cxn>
              </a:cxnLst>
              <a:rect l="l" t="t" r="r" b="b"/>
              <a:pathLst>
                <a:path w="4842" h="4975">
                  <a:moveTo>
                    <a:pt x="1674" y="4661"/>
                  </a:moveTo>
                  <a:lnTo>
                    <a:pt x="-2697" y="4661"/>
                  </a:lnTo>
                  <a:lnTo>
                    <a:pt x="2145" y="-315"/>
                  </a:lnTo>
                  <a:cubicBezTo>
                    <a:pt x="2145" y="1366"/>
                    <a:pt x="2010" y="3047"/>
                    <a:pt x="1674" y="4661"/>
                  </a:cubicBezTo>
                  <a:close/>
                </a:path>
              </a:pathLst>
            </a:custGeom>
            <a:solidFill>
              <a:srgbClr val="252525"/>
            </a:solidFill>
            <a:ln w="6712" cap="flat">
              <a:noFill/>
              <a:prstDash val="solid"/>
              <a:miter/>
            </a:ln>
          </p:spPr>
          <p:txBody>
            <a:bodyPr rtlCol="0" anchor="ctr"/>
            <a:lstStyle/>
            <a:p>
              <a:endParaRPr lang="es-CO"/>
            </a:p>
          </p:txBody>
        </p:sp>
        <p:sp>
          <p:nvSpPr>
            <p:cNvPr id="1460" name="Freeform: Shape 1459">
              <a:extLst>
                <a:ext uri="{FF2B5EF4-FFF2-40B4-BE49-F238E27FC236}">
                  <a16:creationId xmlns:a16="http://schemas.microsoft.com/office/drawing/2014/main" id="{E78C5157-2219-6D4D-AE2A-096289D7BA0A}"/>
                </a:ext>
              </a:extLst>
            </p:cNvPr>
            <p:cNvSpPr/>
            <p:nvPr/>
          </p:nvSpPr>
          <p:spPr>
            <a:xfrm>
              <a:off x="6657010" y="5649378"/>
              <a:ext cx="4975" cy="4975"/>
            </a:xfrm>
            <a:custGeom>
              <a:avLst/>
              <a:gdLst>
                <a:gd name="connsiteX0" fmla="*/ 2278 w 4975"/>
                <a:gd name="connsiteY0" fmla="*/ -315 h 4975"/>
                <a:gd name="connsiteX1" fmla="*/ -2697 w 4975"/>
                <a:gd name="connsiteY1" fmla="*/ 4661 h 4975"/>
              </a:gdLst>
              <a:ahLst/>
              <a:cxnLst>
                <a:cxn ang="0">
                  <a:pos x="connsiteX0" y="connsiteY0"/>
                </a:cxn>
                <a:cxn ang="0">
                  <a:pos x="connsiteX1" y="connsiteY1"/>
                </a:cxn>
              </a:cxnLst>
              <a:rect l="l" t="t" r="r" b="b"/>
              <a:pathLst>
                <a:path w="4975" h="4975">
                  <a:moveTo>
                    <a:pt x="2278" y="-315"/>
                  </a:moveTo>
                  <a:lnTo>
                    <a:pt x="-2697" y="4661"/>
                  </a:lnTo>
                  <a:close/>
                </a:path>
              </a:pathLst>
            </a:custGeom>
            <a:solidFill>
              <a:srgbClr val="020202"/>
            </a:solidFill>
            <a:ln w="6712" cap="flat">
              <a:noFill/>
              <a:prstDash val="solid"/>
              <a:miter/>
            </a:ln>
          </p:spPr>
          <p:txBody>
            <a:bodyPr rtlCol="0" anchor="ctr"/>
            <a:lstStyle/>
            <a:p>
              <a:endParaRPr lang="es-CO"/>
            </a:p>
          </p:txBody>
        </p:sp>
        <p:sp>
          <p:nvSpPr>
            <p:cNvPr id="1461" name="Freeform: Shape 1460">
              <a:extLst>
                <a:ext uri="{FF2B5EF4-FFF2-40B4-BE49-F238E27FC236}">
                  <a16:creationId xmlns:a16="http://schemas.microsoft.com/office/drawing/2014/main" id="{DA651D61-3886-0F61-1475-FE80BF3ED940}"/>
                </a:ext>
              </a:extLst>
            </p:cNvPr>
            <p:cNvSpPr/>
            <p:nvPr/>
          </p:nvSpPr>
          <p:spPr>
            <a:xfrm>
              <a:off x="6657212" y="5664304"/>
              <a:ext cx="4975" cy="5042"/>
            </a:xfrm>
            <a:custGeom>
              <a:avLst/>
              <a:gdLst>
                <a:gd name="connsiteX0" fmla="*/ -2697 w 4975"/>
                <a:gd name="connsiteY0" fmla="*/ -315 h 5042"/>
                <a:gd name="connsiteX1" fmla="*/ 2278 w 4975"/>
                <a:gd name="connsiteY1" fmla="*/ 4728 h 5042"/>
              </a:gdLst>
              <a:ahLst/>
              <a:cxnLst>
                <a:cxn ang="0">
                  <a:pos x="connsiteX0" y="connsiteY0"/>
                </a:cxn>
                <a:cxn ang="0">
                  <a:pos x="connsiteX1" y="connsiteY1"/>
                </a:cxn>
              </a:cxnLst>
              <a:rect l="l" t="t" r="r" b="b"/>
              <a:pathLst>
                <a:path w="4975" h="5042">
                  <a:moveTo>
                    <a:pt x="-2697" y="-315"/>
                  </a:moveTo>
                  <a:lnTo>
                    <a:pt x="2278" y="4728"/>
                  </a:lnTo>
                  <a:close/>
                </a:path>
              </a:pathLst>
            </a:custGeom>
            <a:solidFill>
              <a:srgbClr val="020202"/>
            </a:solidFill>
            <a:ln w="6712" cap="flat">
              <a:noFill/>
              <a:prstDash val="solid"/>
              <a:miter/>
            </a:ln>
          </p:spPr>
          <p:txBody>
            <a:bodyPr rtlCol="0" anchor="ctr"/>
            <a:lstStyle/>
            <a:p>
              <a:endParaRPr lang="es-CO"/>
            </a:p>
          </p:txBody>
        </p:sp>
        <p:sp>
          <p:nvSpPr>
            <p:cNvPr id="1462" name="Freeform: Shape 1461">
              <a:extLst>
                <a:ext uri="{FF2B5EF4-FFF2-40B4-BE49-F238E27FC236}">
                  <a16:creationId xmlns:a16="http://schemas.microsoft.com/office/drawing/2014/main" id="{014133A3-B634-7C64-4432-BE424679061C}"/>
                </a:ext>
              </a:extLst>
            </p:cNvPr>
            <p:cNvSpPr/>
            <p:nvPr/>
          </p:nvSpPr>
          <p:spPr>
            <a:xfrm>
              <a:off x="6652237" y="5714126"/>
              <a:ext cx="4975" cy="4975"/>
            </a:xfrm>
            <a:custGeom>
              <a:avLst/>
              <a:gdLst>
                <a:gd name="connsiteX0" fmla="*/ 2278 w 4975"/>
                <a:gd name="connsiteY0" fmla="*/ -315 h 4975"/>
                <a:gd name="connsiteX1" fmla="*/ -2697 w 4975"/>
                <a:gd name="connsiteY1" fmla="*/ 4661 h 4975"/>
              </a:gdLst>
              <a:ahLst/>
              <a:cxnLst>
                <a:cxn ang="0">
                  <a:pos x="connsiteX0" y="connsiteY0"/>
                </a:cxn>
                <a:cxn ang="0">
                  <a:pos x="connsiteX1" y="connsiteY1"/>
                </a:cxn>
              </a:cxnLst>
              <a:rect l="l" t="t" r="r" b="b"/>
              <a:pathLst>
                <a:path w="4975" h="4975">
                  <a:moveTo>
                    <a:pt x="2278" y="-315"/>
                  </a:moveTo>
                  <a:lnTo>
                    <a:pt x="-2697" y="4661"/>
                  </a:lnTo>
                  <a:close/>
                </a:path>
              </a:pathLst>
            </a:custGeom>
            <a:solidFill>
              <a:srgbClr val="020202"/>
            </a:solidFill>
            <a:ln w="6712" cap="flat">
              <a:noFill/>
              <a:prstDash val="solid"/>
              <a:miter/>
            </a:ln>
          </p:spPr>
          <p:txBody>
            <a:bodyPr rtlCol="0" anchor="ctr"/>
            <a:lstStyle/>
            <a:p>
              <a:endParaRPr lang="es-CO"/>
            </a:p>
          </p:txBody>
        </p:sp>
        <p:sp>
          <p:nvSpPr>
            <p:cNvPr id="1463" name="Freeform: Shape 1462">
              <a:extLst>
                <a:ext uri="{FF2B5EF4-FFF2-40B4-BE49-F238E27FC236}">
                  <a16:creationId xmlns:a16="http://schemas.microsoft.com/office/drawing/2014/main" id="{6185A8C7-798B-81B8-A452-FAE8A9A48552}"/>
                </a:ext>
              </a:extLst>
            </p:cNvPr>
            <p:cNvSpPr/>
            <p:nvPr/>
          </p:nvSpPr>
          <p:spPr>
            <a:xfrm>
              <a:off x="6652237" y="5729119"/>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64" name="Freeform: Shape 1463">
              <a:extLst>
                <a:ext uri="{FF2B5EF4-FFF2-40B4-BE49-F238E27FC236}">
                  <a16:creationId xmlns:a16="http://schemas.microsoft.com/office/drawing/2014/main" id="{372F83D9-A94B-7779-5ACD-DC8BD7AE920A}"/>
                </a:ext>
              </a:extLst>
            </p:cNvPr>
            <p:cNvSpPr/>
            <p:nvPr/>
          </p:nvSpPr>
          <p:spPr>
            <a:xfrm>
              <a:off x="6652237" y="5848596"/>
              <a:ext cx="4975" cy="4975"/>
            </a:xfrm>
            <a:custGeom>
              <a:avLst/>
              <a:gdLst>
                <a:gd name="connsiteX0" fmla="*/ 2278 w 4975"/>
                <a:gd name="connsiteY0" fmla="*/ -315 h 4975"/>
                <a:gd name="connsiteX1" fmla="*/ -2697 w 4975"/>
                <a:gd name="connsiteY1" fmla="*/ 4661 h 4975"/>
              </a:gdLst>
              <a:ahLst/>
              <a:cxnLst>
                <a:cxn ang="0">
                  <a:pos x="connsiteX0" y="connsiteY0"/>
                </a:cxn>
                <a:cxn ang="0">
                  <a:pos x="connsiteX1" y="connsiteY1"/>
                </a:cxn>
              </a:cxnLst>
              <a:rect l="l" t="t" r="r" b="b"/>
              <a:pathLst>
                <a:path w="4975" h="4975">
                  <a:moveTo>
                    <a:pt x="2278" y="-315"/>
                  </a:moveTo>
                  <a:lnTo>
                    <a:pt x="-2697" y="4661"/>
                  </a:lnTo>
                  <a:close/>
                </a:path>
              </a:pathLst>
            </a:custGeom>
            <a:solidFill>
              <a:srgbClr val="020202"/>
            </a:solidFill>
            <a:ln w="6712" cap="flat">
              <a:noFill/>
              <a:prstDash val="solid"/>
              <a:miter/>
            </a:ln>
          </p:spPr>
          <p:txBody>
            <a:bodyPr rtlCol="0" anchor="ctr"/>
            <a:lstStyle/>
            <a:p>
              <a:endParaRPr lang="es-CO"/>
            </a:p>
          </p:txBody>
        </p:sp>
        <p:sp>
          <p:nvSpPr>
            <p:cNvPr id="1465" name="Freeform: Shape 1464">
              <a:extLst>
                <a:ext uri="{FF2B5EF4-FFF2-40B4-BE49-F238E27FC236}">
                  <a16:creationId xmlns:a16="http://schemas.microsoft.com/office/drawing/2014/main" id="{D682BE11-E20E-04D0-8888-43F50945F3B9}"/>
                </a:ext>
              </a:extLst>
            </p:cNvPr>
            <p:cNvSpPr/>
            <p:nvPr/>
          </p:nvSpPr>
          <p:spPr>
            <a:xfrm>
              <a:off x="6652237" y="5873540"/>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66" name="Freeform: Shape 1465">
              <a:extLst>
                <a:ext uri="{FF2B5EF4-FFF2-40B4-BE49-F238E27FC236}">
                  <a16:creationId xmlns:a16="http://schemas.microsoft.com/office/drawing/2014/main" id="{50C5DD7C-99C0-D949-1EFB-6F51A3112BD3}"/>
                </a:ext>
              </a:extLst>
            </p:cNvPr>
            <p:cNvSpPr/>
            <p:nvPr/>
          </p:nvSpPr>
          <p:spPr>
            <a:xfrm>
              <a:off x="6657010" y="5913344"/>
              <a:ext cx="4975" cy="5042"/>
            </a:xfrm>
            <a:custGeom>
              <a:avLst/>
              <a:gdLst>
                <a:gd name="connsiteX0" fmla="*/ 2278 w 4975"/>
                <a:gd name="connsiteY0" fmla="*/ -315 h 5042"/>
                <a:gd name="connsiteX1" fmla="*/ -2697 w 4975"/>
                <a:gd name="connsiteY1" fmla="*/ 4728 h 5042"/>
              </a:gdLst>
              <a:ahLst/>
              <a:cxnLst>
                <a:cxn ang="0">
                  <a:pos x="connsiteX0" y="connsiteY0"/>
                </a:cxn>
                <a:cxn ang="0">
                  <a:pos x="connsiteX1" y="connsiteY1"/>
                </a:cxn>
              </a:cxnLst>
              <a:rect l="l" t="t" r="r" b="b"/>
              <a:pathLst>
                <a:path w="4975" h="5042">
                  <a:moveTo>
                    <a:pt x="2278" y="-315"/>
                  </a:moveTo>
                  <a:lnTo>
                    <a:pt x="-2697" y="4728"/>
                  </a:lnTo>
                  <a:close/>
                </a:path>
              </a:pathLst>
            </a:custGeom>
            <a:solidFill>
              <a:srgbClr val="020202"/>
            </a:solidFill>
            <a:ln w="6712" cap="flat">
              <a:noFill/>
              <a:prstDash val="solid"/>
              <a:miter/>
            </a:ln>
          </p:spPr>
          <p:txBody>
            <a:bodyPr rtlCol="0" anchor="ctr"/>
            <a:lstStyle/>
            <a:p>
              <a:endParaRPr lang="es-CO"/>
            </a:p>
          </p:txBody>
        </p:sp>
        <p:sp>
          <p:nvSpPr>
            <p:cNvPr id="1467" name="Freeform: Shape 1466">
              <a:extLst>
                <a:ext uri="{FF2B5EF4-FFF2-40B4-BE49-F238E27FC236}">
                  <a16:creationId xmlns:a16="http://schemas.microsoft.com/office/drawing/2014/main" id="{3E18F76B-7ECB-325D-8EA8-5FCE6256682A}"/>
                </a:ext>
              </a:extLst>
            </p:cNvPr>
            <p:cNvSpPr/>
            <p:nvPr/>
          </p:nvSpPr>
          <p:spPr>
            <a:xfrm>
              <a:off x="6667163" y="6017962"/>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68" name="Freeform: Shape 1467">
              <a:extLst>
                <a:ext uri="{FF2B5EF4-FFF2-40B4-BE49-F238E27FC236}">
                  <a16:creationId xmlns:a16="http://schemas.microsoft.com/office/drawing/2014/main" id="{6E6F4395-4551-54AF-11F5-48ED51354158}"/>
                </a:ext>
              </a:extLst>
            </p:cNvPr>
            <p:cNvSpPr/>
            <p:nvPr/>
          </p:nvSpPr>
          <p:spPr>
            <a:xfrm>
              <a:off x="6672138" y="6022937"/>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69" name="Freeform: Shape 1468">
              <a:extLst>
                <a:ext uri="{FF2B5EF4-FFF2-40B4-BE49-F238E27FC236}">
                  <a16:creationId xmlns:a16="http://schemas.microsoft.com/office/drawing/2014/main" id="{0E953CA7-B438-8BED-146A-B268D5719768}"/>
                </a:ext>
              </a:extLst>
            </p:cNvPr>
            <p:cNvSpPr/>
            <p:nvPr/>
          </p:nvSpPr>
          <p:spPr>
            <a:xfrm>
              <a:off x="6697082" y="6107653"/>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70" name="Freeform: Shape 1469">
              <a:extLst>
                <a:ext uri="{FF2B5EF4-FFF2-40B4-BE49-F238E27FC236}">
                  <a16:creationId xmlns:a16="http://schemas.microsoft.com/office/drawing/2014/main" id="{6C913480-D78D-9402-D7C2-BBE3AC8E3C03}"/>
                </a:ext>
              </a:extLst>
            </p:cNvPr>
            <p:cNvSpPr/>
            <p:nvPr/>
          </p:nvSpPr>
          <p:spPr>
            <a:xfrm>
              <a:off x="6702327" y="6112629"/>
              <a:ext cx="4975" cy="4976"/>
            </a:xfrm>
            <a:custGeom>
              <a:avLst/>
              <a:gdLst>
                <a:gd name="connsiteX0" fmla="*/ -2697 w 4975"/>
                <a:gd name="connsiteY0" fmla="*/ -315 h 4976"/>
                <a:gd name="connsiteX1" fmla="*/ 2278 w 4975"/>
                <a:gd name="connsiteY1" fmla="*/ 4661 h 4976"/>
              </a:gdLst>
              <a:ahLst/>
              <a:cxnLst>
                <a:cxn ang="0">
                  <a:pos x="connsiteX0" y="connsiteY0"/>
                </a:cxn>
                <a:cxn ang="0">
                  <a:pos x="connsiteX1" y="connsiteY1"/>
                </a:cxn>
              </a:cxnLst>
              <a:rect l="l" t="t" r="r" b="b"/>
              <a:pathLst>
                <a:path w="4975" h="4976">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71" name="Freeform: Shape 1470">
              <a:extLst>
                <a:ext uri="{FF2B5EF4-FFF2-40B4-BE49-F238E27FC236}">
                  <a16:creationId xmlns:a16="http://schemas.microsoft.com/office/drawing/2014/main" id="{3C1AA5F3-FAA0-AF90-7964-F468D3BFF03F}"/>
                </a:ext>
              </a:extLst>
            </p:cNvPr>
            <p:cNvSpPr/>
            <p:nvPr/>
          </p:nvSpPr>
          <p:spPr>
            <a:xfrm>
              <a:off x="6712008" y="6127286"/>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72" name="Freeform: Shape 1471">
              <a:extLst>
                <a:ext uri="{FF2B5EF4-FFF2-40B4-BE49-F238E27FC236}">
                  <a16:creationId xmlns:a16="http://schemas.microsoft.com/office/drawing/2014/main" id="{2FAC98AD-E2A5-4EA3-73F3-AD2D5E550670}"/>
                </a:ext>
              </a:extLst>
            </p:cNvPr>
            <p:cNvSpPr/>
            <p:nvPr/>
          </p:nvSpPr>
          <p:spPr>
            <a:xfrm>
              <a:off x="6716984" y="6147457"/>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73" name="Freeform: Shape 1472">
              <a:extLst>
                <a:ext uri="{FF2B5EF4-FFF2-40B4-BE49-F238E27FC236}">
                  <a16:creationId xmlns:a16="http://schemas.microsoft.com/office/drawing/2014/main" id="{038C77CD-ABCA-567C-C081-3EF31F392DEA}"/>
                </a:ext>
              </a:extLst>
            </p:cNvPr>
            <p:cNvSpPr/>
            <p:nvPr/>
          </p:nvSpPr>
          <p:spPr>
            <a:xfrm>
              <a:off x="6731910" y="6187328"/>
              <a:ext cx="4975" cy="4975"/>
            </a:xfrm>
            <a:custGeom>
              <a:avLst/>
              <a:gdLst>
                <a:gd name="connsiteX0" fmla="*/ -2697 w 4975"/>
                <a:gd name="connsiteY0" fmla="*/ -315 h 4975"/>
                <a:gd name="connsiteX1" fmla="*/ 2278 w 4975"/>
                <a:gd name="connsiteY1" fmla="*/ 4661 h 4975"/>
                <a:gd name="connsiteX2" fmla="*/ -2697 w 4975"/>
                <a:gd name="connsiteY2" fmla="*/ -315 h 4975"/>
              </a:gdLst>
              <a:ahLst/>
              <a:cxnLst>
                <a:cxn ang="0">
                  <a:pos x="connsiteX0" y="connsiteY0"/>
                </a:cxn>
                <a:cxn ang="0">
                  <a:pos x="connsiteX1" y="connsiteY1"/>
                </a:cxn>
                <a:cxn ang="0">
                  <a:pos x="connsiteX2" y="connsiteY2"/>
                </a:cxn>
              </a:cxnLst>
              <a:rect l="l" t="t" r="r" b="b"/>
              <a:pathLst>
                <a:path w="4975" h="4975">
                  <a:moveTo>
                    <a:pt x="-2697" y="-315"/>
                  </a:moveTo>
                  <a:cubicBezTo>
                    <a:pt x="-1016" y="1366"/>
                    <a:pt x="664" y="2980"/>
                    <a:pt x="2278" y="4661"/>
                  </a:cubicBezTo>
                  <a:cubicBezTo>
                    <a:pt x="664" y="2980"/>
                    <a:pt x="-1016" y="1366"/>
                    <a:pt x="-2697" y="-315"/>
                  </a:cubicBezTo>
                  <a:close/>
                </a:path>
              </a:pathLst>
            </a:custGeom>
            <a:solidFill>
              <a:srgbClr val="020202"/>
            </a:solidFill>
            <a:ln w="6712" cap="flat">
              <a:noFill/>
              <a:prstDash val="solid"/>
              <a:miter/>
            </a:ln>
          </p:spPr>
          <p:txBody>
            <a:bodyPr rtlCol="0" anchor="ctr"/>
            <a:lstStyle/>
            <a:p>
              <a:endParaRPr lang="es-CO"/>
            </a:p>
          </p:txBody>
        </p:sp>
        <p:sp>
          <p:nvSpPr>
            <p:cNvPr id="1474" name="Freeform: Shape 1473">
              <a:extLst>
                <a:ext uri="{FF2B5EF4-FFF2-40B4-BE49-F238E27FC236}">
                  <a16:creationId xmlns:a16="http://schemas.microsoft.com/office/drawing/2014/main" id="{62D3DD80-FA99-AB7B-BFD7-FB87BDD8F724}"/>
                </a:ext>
              </a:extLst>
            </p:cNvPr>
            <p:cNvSpPr/>
            <p:nvPr/>
          </p:nvSpPr>
          <p:spPr>
            <a:xfrm>
              <a:off x="6736885" y="6192303"/>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75" name="Freeform: Shape 1474">
              <a:extLst>
                <a:ext uri="{FF2B5EF4-FFF2-40B4-BE49-F238E27FC236}">
                  <a16:creationId xmlns:a16="http://schemas.microsoft.com/office/drawing/2014/main" id="{A72C36A3-DAAF-1993-7F2E-008B6503B3C7}"/>
                </a:ext>
              </a:extLst>
            </p:cNvPr>
            <p:cNvSpPr/>
            <p:nvPr/>
          </p:nvSpPr>
          <p:spPr>
            <a:xfrm>
              <a:off x="6761831" y="6247099"/>
              <a:ext cx="4975" cy="4976"/>
            </a:xfrm>
            <a:custGeom>
              <a:avLst/>
              <a:gdLst>
                <a:gd name="connsiteX0" fmla="*/ -2697 w 4975"/>
                <a:gd name="connsiteY0" fmla="*/ -315 h 4976"/>
                <a:gd name="connsiteX1" fmla="*/ 2278 w 4975"/>
                <a:gd name="connsiteY1" fmla="*/ 4661 h 4976"/>
              </a:gdLst>
              <a:ahLst/>
              <a:cxnLst>
                <a:cxn ang="0">
                  <a:pos x="connsiteX0" y="connsiteY0"/>
                </a:cxn>
                <a:cxn ang="0">
                  <a:pos x="connsiteX1" y="connsiteY1"/>
                </a:cxn>
              </a:cxnLst>
              <a:rect l="l" t="t" r="r" b="b"/>
              <a:pathLst>
                <a:path w="4975" h="4976">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76" name="Freeform: Shape 1475">
              <a:extLst>
                <a:ext uri="{FF2B5EF4-FFF2-40B4-BE49-F238E27FC236}">
                  <a16:creationId xmlns:a16="http://schemas.microsoft.com/office/drawing/2014/main" id="{EC675F78-2D7E-49BE-EC44-6C1A1BAC3E4E}"/>
                </a:ext>
              </a:extLst>
            </p:cNvPr>
            <p:cNvSpPr/>
            <p:nvPr/>
          </p:nvSpPr>
          <p:spPr>
            <a:xfrm>
              <a:off x="6766806" y="6252075"/>
              <a:ext cx="4975" cy="4975"/>
            </a:xfrm>
            <a:custGeom>
              <a:avLst/>
              <a:gdLst>
                <a:gd name="connsiteX0" fmla="*/ -2697 w 4975"/>
                <a:gd name="connsiteY0" fmla="*/ -315 h 4975"/>
                <a:gd name="connsiteX1" fmla="*/ 2278 w 4975"/>
                <a:gd name="connsiteY1" fmla="*/ 4661 h 4975"/>
                <a:gd name="connsiteX2" fmla="*/ -2697 w 4975"/>
                <a:gd name="connsiteY2" fmla="*/ -315 h 4975"/>
              </a:gdLst>
              <a:ahLst/>
              <a:cxnLst>
                <a:cxn ang="0">
                  <a:pos x="connsiteX0" y="connsiteY0"/>
                </a:cxn>
                <a:cxn ang="0">
                  <a:pos x="connsiteX1" y="connsiteY1"/>
                </a:cxn>
                <a:cxn ang="0">
                  <a:pos x="connsiteX2" y="connsiteY2"/>
                </a:cxn>
              </a:cxnLst>
              <a:rect l="l" t="t" r="r" b="b"/>
              <a:pathLst>
                <a:path w="4975" h="4975">
                  <a:moveTo>
                    <a:pt x="-2697" y="-315"/>
                  </a:moveTo>
                  <a:cubicBezTo>
                    <a:pt x="-1084" y="1366"/>
                    <a:pt x="597" y="2980"/>
                    <a:pt x="2278" y="4661"/>
                  </a:cubicBezTo>
                  <a:cubicBezTo>
                    <a:pt x="597" y="2980"/>
                    <a:pt x="-1084" y="1366"/>
                    <a:pt x="-2697" y="-315"/>
                  </a:cubicBezTo>
                  <a:close/>
                </a:path>
              </a:pathLst>
            </a:custGeom>
            <a:solidFill>
              <a:srgbClr val="020202"/>
            </a:solidFill>
            <a:ln w="6712" cap="flat">
              <a:noFill/>
              <a:prstDash val="solid"/>
              <a:miter/>
            </a:ln>
          </p:spPr>
          <p:txBody>
            <a:bodyPr rtlCol="0" anchor="ctr"/>
            <a:lstStyle/>
            <a:p>
              <a:endParaRPr lang="es-CO"/>
            </a:p>
          </p:txBody>
        </p:sp>
        <p:sp>
          <p:nvSpPr>
            <p:cNvPr id="1477" name="Freeform: Shape 1476">
              <a:extLst>
                <a:ext uri="{FF2B5EF4-FFF2-40B4-BE49-F238E27FC236}">
                  <a16:creationId xmlns:a16="http://schemas.microsoft.com/office/drawing/2014/main" id="{E3981E2E-E32E-7533-264A-F012B48BD965}"/>
                </a:ext>
              </a:extLst>
            </p:cNvPr>
            <p:cNvSpPr/>
            <p:nvPr/>
          </p:nvSpPr>
          <p:spPr>
            <a:xfrm>
              <a:off x="6781732" y="6261757"/>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78" name="Freeform: Shape 1477">
              <a:extLst>
                <a:ext uri="{FF2B5EF4-FFF2-40B4-BE49-F238E27FC236}">
                  <a16:creationId xmlns:a16="http://schemas.microsoft.com/office/drawing/2014/main" id="{5BF5477E-69FD-A258-9D20-F67709607C09}"/>
                </a:ext>
              </a:extLst>
            </p:cNvPr>
            <p:cNvSpPr/>
            <p:nvPr/>
          </p:nvSpPr>
          <p:spPr>
            <a:xfrm>
              <a:off x="6791683" y="6271977"/>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79" name="Freeform: Shape 1478">
              <a:extLst>
                <a:ext uri="{FF2B5EF4-FFF2-40B4-BE49-F238E27FC236}">
                  <a16:creationId xmlns:a16="http://schemas.microsoft.com/office/drawing/2014/main" id="{E79536DA-60E6-2BB9-B447-3FC25D2D0C9A}"/>
                </a:ext>
              </a:extLst>
            </p:cNvPr>
            <p:cNvSpPr/>
            <p:nvPr/>
          </p:nvSpPr>
          <p:spPr>
            <a:xfrm>
              <a:off x="6811584" y="6311847"/>
              <a:ext cx="4975" cy="4975"/>
            </a:xfrm>
            <a:custGeom>
              <a:avLst/>
              <a:gdLst>
                <a:gd name="connsiteX0" fmla="*/ -2697 w 4975"/>
                <a:gd name="connsiteY0" fmla="*/ -315 h 4975"/>
                <a:gd name="connsiteX1" fmla="*/ 2278 w 4975"/>
                <a:gd name="connsiteY1" fmla="*/ 4661 h 4975"/>
                <a:gd name="connsiteX2" fmla="*/ -2697 w 4975"/>
                <a:gd name="connsiteY2" fmla="*/ -315 h 4975"/>
              </a:gdLst>
              <a:ahLst/>
              <a:cxnLst>
                <a:cxn ang="0">
                  <a:pos x="connsiteX0" y="connsiteY0"/>
                </a:cxn>
                <a:cxn ang="0">
                  <a:pos x="connsiteX1" y="connsiteY1"/>
                </a:cxn>
                <a:cxn ang="0">
                  <a:pos x="connsiteX2" y="connsiteY2"/>
                </a:cxn>
              </a:cxnLst>
              <a:rect l="l" t="t" r="r" b="b"/>
              <a:pathLst>
                <a:path w="4975" h="4975">
                  <a:moveTo>
                    <a:pt x="-2697" y="-315"/>
                  </a:moveTo>
                  <a:cubicBezTo>
                    <a:pt x="-1016" y="1299"/>
                    <a:pt x="664" y="2980"/>
                    <a:pt x="2278" y="4661"/>
                  </a:cubicBezTo>
                  <a:cubicBezTo>
                    <a:pt x="664" y="2980"/>
                    <a:pt x="-1016" y="1299"/>
                    <a:pt x="-2697" y="-315"/>
                  </a:cubicBezTo>
                  <a:close/>
                </a:path>
              </a:pathLst>
            </a:custGeom>
            <a:solidFill>
              <a:srgbClr val="020202"/>
            </a:solidFill>
            <a:ln w="6712" cap="flat">
              <a:noFill/>
              <a:prstDash val="solid"/>
              <a:miter/>
            </a:ln>
          </p:spPr>
          <p:txBody>
            <a:bodyPr rtlCol="0" anchor="ctr"/>
            <a:lstStyle/>
            <a:p>
              <a:endParaRPr lang="es-CO"/>
            </a:p>
          </p:txBody>
        </p:sp>
        <p:sp>
          <p:nvSpPr>
            <p:cNvPr id="1480" name="Freeform: Shape 1479">
              <a:extLst>
                <a:ext uri="{FF2B5EF4-FFF2-40B4-BE49-F238E27FC236}">
                  <a16:creationId xmlns:a16="http://schemas.microsoft.com/office/drawing/2014/main" id="{3D95D1AF-B549-6037-3998-B2763BF4D41B}"/>
                </a:ext>
              </a:extLst>
            </p:cNvPr>
            <p:cNvSpPr/>
            <p:nvPr/>
          </p:nvSpPr>
          <p:spPr>
            <a:xfrm>
              <a:off x="6851454" y="6341700"/>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81" name="Freeform: Shape 1480">
              <a:extLst>
                <a:ext uri="{FF2B5EF4-FFF2-40B4-BE49-F238E27FC236}">
                  <a16:creationId xmlns:a16="http://schemas.microsoft.com/office/drawing/2014/main" id="{C96C0BAD-913A-E216-6F55-5BCECADED61A}"/>
                </a:ext>
              </a:extLst>
            </p:cNvPr>
            <p:cNvSpPr/>
            <p:nvPr/>
          </p:nvSpPr>
          <p:spPr>
            <a:xfrm>
              <a:off x="6871356" y="6371619"/>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82" name="Freeform: Shape 1481">
              <a:extLst>
                <a:ext uri="{FF2B5EF4-FFF2-40B4-BE49-F238E27FC236}">
                  <a16:creationId xmlns:a16="http://schemas.microsoft.com/office/drawing/2014/main" id="{884C6D12-E5C6-B0D2-A748-47330BDC98E3}"/>
                </a:ext>
              </a:extLst>
            </p:cNvPr>
            <p:cNvSpPr/>
            <p:nvPr/>
          </p:nvSpPr>
          <p:spPr>
            <a:xfrm>
              <a:off x="6901277" y="6386546"/>
              <a:ext cx="4975" cy="4975"/>
            </a:xfrm>
            <a:custGeom>
              <a:avLst/>
              <a:gdLst>
                <a:gd name="connsiteX0" fmla="*/ -2697 w 4975"/>
                <a:gd name="connsiteY0" fmla="*/ -315 h 4975"/>
                <a:gd name="connsiteX1" fmla="*/ 2278 w 4975"/>
                <a:gd name="connsiteY1" fmla="*/ 4661 h 4975"/>
                <a:gd name="connsiteX2" fmla="*/ -2697 w 4975"/>
                <a:gd name="connsiteY2" fmla="*/ -315 h 4975"/>
              </a:gdLst>
              <a:ahLst/>
              <a:cxnLst>
                <a:cxn ang="0">
                  <a:pos x="connsiteX0" y="connsiteY0"/>
                </a:cxn>
                <a:cxn ang="0">
                  <a:pos x="connsiteX1" y="connsiteY1"/>
                </a:cxn>
                <a:cxn ang="0">
                  <a:pos x="connsiteX2" y="connsiteY2"/>
                </a:cxn>
              </a:cxnLst>
              <a:rect l="l" t="t" r="r" b="b"/>
              <a:pathLst>
                <a:path w="4975" h="4975">
                  <a:moveTo>
                    <a:pt x="-2697" y="-315"/>
                  </a:moveTo>
                  <a:cubicBezTo>
                    <a:pt x="-1084" y="1366"/>
                    <a:pt x="597" y="2980"/>
                    <a:pt x="2278" y="4661"/>
                  </a:cubicBezTo>
                  <a:cubicBezTo>
                    <a:pt x="597" y="2980"/>
                    <a:pt x="-1084" y="1366"/>
                    <a:pt x="-2697" y="-315"/>
                  </a:cubicBezTo>
                  <a:close/>
                </a:path>
              </a:pathLst>
            </a:custGeom>
            <a:solidFill>
              <a:srgbClr val="020202"/>
            </a:solidFill>
            <a:ln w="6712" cap="flat">
              <a:noFill/>
              <a:prstDash val="solid"/>
              <a:miter/>
            </a:ln>
          </p:spPr>
          <p:txBody>
            <a:bodyPr rtlCol="0" anchor="ctr"/>
            <a:lstStyle/>
            <a:p>
              <a:endParaRPr lang="es-CO"/>
            </a:p>
          </p:txBody>
        </p:sp>
        <p:sp>
          <p:nvSpPr>
            <p:cNvPr id="1483" name="Freeform: Shape 1482">
              <a:extLst>
                <a:ext uri="{FF2B5EF4-FFF2-40B4-BE49-F238E27FC236}">
                  <a16:creationId xmlns:a16="http://schemas.microsoft.com/office/drawing/2014/main" id="{C031ECEE-4AD8-410A-CE9A-D30D6A191595}"/>
                </a:ext>
              </a:extLst>
            </p:cNvPr>
            <p:cNvSpPr/>
            <p:nvPr/>
          </p:nvSpPr>
          <p:spPr>
            <a:xfrm>
              <a:off x="6921178" y="6406447"/>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84" name="Freeform: Shape 1483">
              <a:extLst>
                <a:ext uri="{FF2B5EF4-FFF2-40B4-BE49-F238E27FC236}">
                  <a16:creationId xmlns:a16="http://schemas.microsoft.com/office/drawing/2014/main" id="{411DD8CF-EA08-73CE-F35C-5ABBEBDBED52}"/>
                </a:ext>
              </a:extLst>
            </p:cNvPr>
            <p:cNvSpPr/>
            <p:nvPr/>
          </p:nvSpPr>
          <p:spPr>
            <a:xfrm>
              <a:off x="6936104" y="6426416"/>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85" name="Freeform: Shape 1484">
              <a:extLst>
                <a:ext uri="{FF2B5EF4-FFF2-40B4-BE49-F238E27FC236}">
                  <a16:creationId xmlns:a16="http://schemas.microsoft.com/office/drawing/2014/main" id="{8C8B9F15-463B-0AAD-7C73-B7DCAE33D3A0}"/>
                </a:ext>
              </a:extLst>
            </p:cNvPr>
            <p:cNvSpPr/>
            <p:nvPr/>
          </p:nvSpPr>
          <p:spPr>
            <a:xfrm>
              <a:off x="6966024" y="6431391"/>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86" name="Freeform: Shape 1485">
              <a:extLst>
                <a:ext uri="{FF2B5EF4-FFF2-40B4-BE49-F238E27FC236}">
                  <a16:creationId xmlns:a16="http://schemas.microsoft.com/office/drawing/2014/main" id="{E1EB59A7-1E50-5A1F-EED0-3EE36F19C476}"/>
                </a:ext>
              </a:extLst>
            </p:cNvPr>
            <p:cNvSpPr/>
            <p:nvPr/>
          </p:nvSpPr>
          <p:spPr>
            <a:xfrm>
              <a:off x="6980950" y="6441342"/>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87" name="Freeform: Shape 1486">
              <a:extLst>
                <a:ext uri="{FF2B5EF4-FFF2-40B4-BE49-F238E27FC236}">
                  <a16:creationId xmlns:a16="http://schemas.microsoft.com/office/drawing/2014/main" id="{5A00C27C-6DFD-B1A6-14AC-FAF8FB629DB0}"/>
                </a:ext>
              </a:extLst>
            </p:cNvPr>
            <p:cNvSpPr/>
            <p:nvPr/>
          </p:nvSpPr>
          <p:spPr>
            <a:xfrm>
              <a:off x="6995876" y="6456269"/>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88" name="Freeform: Shape 1487">
              <a:extLst>
                <a:ext uri="{FF2B5EF4-FFF2-40B4-BE49-F238E27FC236}">
                  <a16:creationId xmlns:a16="http://schemas.microsoft.com/office/drawing/2014/main" id="{6D0649A9-1563-41E4-B672-E91ABF6133DD}"/>
                </a:ext>
              </a:extLst>
            </p:cNvPr>
            <p:cNvSpPr/>
            <p:nvPr/>
          </p:nvSpPr>
          <p:spPr>
            <a:xfrm>
              <a:off x="7015779" y="6461244"/>
              <a:ext cx="5042" cy="4975"/>
            </a:xfrm>
            <a:custGeom>
              <a:avLst/>
              <a:gdLst>
                <a:gd name="connsiteX0" fmla="*/ -2697 w 5042"/>
                <a:gd name="connsiteY0" fmla="*/ -315 h 4975"/>
                <a:gd name="connsiteX1" fmla="*/ 2345 w 5042"/>
                <a:gd name="connsiteY1" fmla="*/ 4661 h 4975"/>
              </a:gdLst>
              <a:ahLst/>
              <a:cxnLst>
                <a:cxn ang="0">
                  <a:pos x="connsiteX0" y="connsiteY0"/>
                </a:cxn>
                <a:cxn ang="0">
                  <a:pos x="connsiteX1" y="connsiteY1"/>
                </a:cxn>
              </a:cxnLst>
              <a:rect l="l" t="t" r="r" b="b"/>
              <a:pathLst>
                <a:path w="5042" h="4975">
                  <a:moveTo>
                    <a:pt x="-2697" y="-315"/>
                  </a:moveTo>
                  <a:lnTo>
                    <a:pt x="2345" y="4661"/>
                  </a:lnTo>
                  <a:close/>
                </a:path>
              </a:pathLst>
            </a:custGeom>
            <a:solidFill>
              <a:srgbClr val="020202"/>
            </a:solidFill>
            <a:ln w="6712" cap="flat">
              <a:noFill/>
              <a:prstDash val="solid"/>
              <a:miter/>
            </a:ln>
          </p:spPr>
          <p:txBody>
            <a:bodyPr rtlCol="0" anchor="ctr"/>
            <a:lstStyle/>
            <a:p>
              <a:endParaRPr lang="es-CO"/>
            </a:p>
          </p:txBody>
        </p:sp>
        <p:sp>
          <p:nvSpPr>
            <p:cNvPr id="1489" name="Freeform: Shape 1488">
              <a:extLst>
                <a:ext uri="{FF2B5EF4-FFF2-40B4-BE49-F238E27FC236}">
                  <a16:creationId xmlns:a16="http://schemas.microsoft.com/office/drawing/2014/main" id="{B6E35220-6ECC-82BA-CCFF-9FA39008464A}"/>
                </a:ext>
              </a:extLst>
            </p:cNvPr>
            <p:cNvSpPr/>
            <p:nvPr/>
          </p:nvSpPr>
          <p:spPr>
            <a:xfrm>
              <a:off x="7030772" y="6466220"/>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90" name="Freeform: Shape 1489">
              <a:extLst>
                <a:ext uri="{FF2B5EF4-FFF2-40B4-BE49-F238E27FC236}">
                  <a16:creationId xmlns:a16="http://schemas.microsoft.com/office/drawing/2014/main" id="{76DBBC65-A02E-39BA-67DC-A57B2F9A82B8}"/>
                </a:ext>
              </a:extLst>
            </p:cNvPr>
            <p:cNvSpPr/>
            <p:nvPr/>
          </p:nvSpPr>
          <p:spPr>
            <a:xfrm>
              <a:off x="7075550" y="6471195"/>
              <a:ext cx="4975" cy="4975"/>
            </a:xfrm>
            <a:custGeom>
              <a:avLst/>
              <a:gdLst>
                <a:gd name="connsiteX0" fmla="*/ -2697 w 4975"/>
                <a:gd name="connsiteY0" fmla="*/ 4661 h 4975"/>
                <a:gd name="connsiteX1" fmla="*/ 2278 w 4975"/>
                <a:gd name="connsiteY1" fmla="*/ -315 h 4975"/>
                <a:gd name="connsiteX2" fmla="*/ -2697 w 4975"/>
                <a:gd name="connsiteY2" fmla="*/ 4661 h 4975"/>
              </a:gdLst>
              <a:ahLst/>
              <a:cxnLst>
                <a:cxn ang="0">
                  <a:pos x="connsiteX0" y="connsiteY0"/>
                </a:cxn>
                <a:cxn ang="0">
                  <a:pos x="connsiteX1" y="connsiteY1"/>
                </a:cxn>
                <a:cxn ang="0">
                  <a:pos x="connsiteX2" y="connsiteY2"/>
                </a:cxn>
              </a:cxnLst>
              <a:rect l="l" t="t" r="r" b="b"/>
              <a:pathLst>
                <a:path w="4975" h="4975">
                  <a:moveTo>
                    <a:pt x="-2697" y="4661"/>
                  </a:moveTo>
                  <a:cubicBezTo>
                    <a:pt x="-1016" y="3047"/>
                    <a:pt x="664" y="1366"/>
                    <a:pt x="2278" y="-315"/>
                  </a:cubicBezTo>
                  <a:cubicBezTo>
                    <a:pt x="597" y="1366"/>
                    <a:pt x="-1016" y="3047"/>
                    <a:pt x="-2697" y="4661"/>
                  </a:cubicBezTo>
                  <a:close/>
                </a:path>
              </a:pathLst>
            </a:custGeom>
            <a:solidFill>
              <a:srgbClr val="020202"/>
            </a:solidFill>
            <a:ln w="6712" cap="flat">
              <a:noFill/>
              <a:prstDash val="solid"/>
              <a:miter/>
            </a:ln>
          </p:spPr>
          <p:txBody>
            <a:bodyPr rtlCol="0" anchor="ctr"/>
            <a:lstStyle/>
            <a:p>
              <a:endParaRPr lang="es-CO"/>
            </a:p>
          </p:txBody>
        </p:sp>
        <p:sp>
          <p:nvSpPr>
            <p:cNvPr id="1491" name="Freeform: Shape 1490">
              <a:extLst>
                <a:ext uri="{FF2B5EF4-FFF2-40B4-BE49-F238E27FC236}">
                  <a16:creationId xmlns:a16="http://schemas.microsoft.com/office/drawing/2014/main" id="{29D0B4BE-7877-4915-E55A-EBF4F88F6F1D}"/>
                </a:ext>
              </a:extLst>
            </p:cNvPr>
            <p:cNvSpPr/>
            <p:nvPr/>
          </p:nvSpPr>
          <p:spPr>
            <a:xfrm>
              <a:off x="7095519" y="6471195"/>
              <a:ext cx="4975" cy="4975"/>
            </a:xfrm>
            <a:custGeom>
              <a:avLst/>
              <a:gdLst>
                <a:gd name="connsiteX0" fmla="*/ -2697 w 4975"/>
                <a:gd name="connsiteY0" fmla="*/ -315 h 4975"/>
                <a:gd name="connsiteX1" fmla="*/ 2278 w 4975"/>
                <a:gd name="connsiteY1" fmla="*/ 4661 h 4975"/>
                <a:gd name="connsiteX2" fmla="*/ -2697 w 4975"/>
                <a:gd name="connsiteY2" fmla="*/ -315 h 4975"/>
              </a:gdLst>
              <a:ahLst/>
              <a:cxnLst>
                <a:cxn ang="0">
                  <a:pos x="connsiteX0" y="connsiteY0"/>
                </a:cxn>
                <a:cxn ang="0">
                  <a:pos x="connsiteX1" y="connsiteY1"/>
                </a:cxn>
                <a:cxn ang="0">
                  <a:pos x="connsiteX2" y="connsiteY2"/>
                </a:cxn>
              </a:cxnLst>
              <a:rect l="l" t="t" r="r" b="b"/>
              <a:pathLst>
                <a:path w="4975" h="4975">
                  <a:moveTo>
                    <a:pt x="-2697" y="-315"/>
                  </a:moveTo>
                  <a:cubicBezTo>
                    <a:pt x="-1084" y="1366"/>
                    <a:pt x="597" y="3047"/>
                    <a:pt x="2278" y="4661"/>
                  </a:cubicBezTo>
                  <a:cubicBezTo>
                    <a:pt x="799" y="3047"/>
                    <a:pt x="-1084" y="1366"/>
                    <a:pt x="-2697" y="-315"/>
                  </a:cubicBezTo>
                  <a:close/>
                </a:path>
              </a:pathLst>
            </a:custGeom>
            <a:solidFill>
              <a:srgbClr val="020202"/>
            </a:solidFill>
            <a:ln w="6712" cap="flat">
              <a:noFill/>
              <a:prstDash val="solid"/>
              <a:miter/>
            </a:ln>
          </p:spPr>
          <p:txBody>
            <a:bodyPr rtlCol="0" anchor="ctr"/>
            <a:lstStyle/>
            <a:p>
              <a:endParaRPr lang="es-CO"/>
            </a:p>
          </p:txBody>
        </p:sp>
        <p:sp>
          <p:nvSpPr>
            <p:cNvPr id="1492" name="Freeform: Shape 1491">
              <a:extLst>
                <a:ext uri="{FF2B5EF4-FFF2-40B4-BE49-F238E27FC236}">
                  <a16:creationId xmlns:a16="http://schemas.microsoft.com/office/drawing/2014/main" id="{51B1AFD0-FA48-3C92-B290-D5BFEA8C8310}"/>
                </a:ext>
              </a:extLst>
            </p:cNvPr>
            <p:cNvSpPr/>
            <p:nvPr/>
          </p:nvSpPr>
          <p:spPr>
            <a:xfrm>
              <a:off x="7065398" y="6476170"/>
              <a:ext cx="4975" cy="2571"/>
            </a:xfrm>
            <a:custGeom>
              <a:avLst/>
              <a:gdLst>
                <a:gd name="connsiteX0" fmla="*/ -2697 w 4975"/>
                <a:gd name="connsiteY0" fmla="*/ -315 h 2571"/>
                <a:gd name="connsiteX1" fmla="*/ 2278 w 4975"/>
                <a:gd name="connsiteY1" fmla="*/ -315 h 2571"/>
                <a:gd name="connsiteX2" fmla="*/ -2697 w 4975"/>
                <a:gd name="connsiteY2" fmla="*/ -315 h 2571"/>
              </a:gdLst>
              <a:ahLst/>
              <a:cxnLst>
                <a:cxn ang="0">
                  <a:pos x="connsiteX0" y="connsiteY0"/>
                </a:cxn>
                <a:cxn ang="0">
                  <a:pos x="connsiteX1" y="connsiteY1"/>
                </a:cxn>
                <a:cxn ang="0">
                  <a:pos x="connsiteX2" y="connsiteY2"/>
                </a:cxn>
              </a:cxnLst>
              <a:rect l="l" t="t" r="r" b="b"/>
              <a:pathLst>
                <a:path w="4975" h="2571">
                  <a:moveTo>
                    <a:pt x="-2697" y="-315"/>
                  </a:moveTo>
                  <a:lnTo>
                    <a:pt x="2278" y="-315"/>
                  </a:lnTo>
                  <a:cubicBezTo>
                    <a:pt x="866" y="3114"/>
                    <a:pt x="-815" y="3114"/>
                    <a:pt x="-2697" y="-315"/>
                  </a:cubicBezTo>
                  <a:close/>
                </a:path>
              </a:pathLst>
            </a:custGeom>
            <a:solidFill>
              <a:srgbClr val="020202"/>
            </a:solidFill>
            <a:ln w="6712" cap="flat">
              <a:noFill/>
              <a:prstDash val="solid"/>
              <a:miter/>
            </a:ln>
          </p:spPr>
          <p:txBody>
            <a:bodyPr rtlCol="0" anchor="ctr"/>
            <a:lstStyle/>
            <a:p>
              <a:endParaRPr lang="es-CO"/>
            </a:p>
          </p:txBody>
        </p:sp>
        <p:sp>
          <p:nvSpPr>
            <p:cNvPr id="1493" name="Freeform: Shape 1492">
              <a:extLst>
                <a:ext uri="{FF2B5EF4-FFF2-40B4-BE49-F238E27FC236}">
                  <a16:creationId xmlns:a16="http://schemas.microsoft.com/office/drawing/2014/main" id="{23CBA2D0-AA4D-127A-CF37-28F468AAF0DE}"/>
                </a:ext>
              </a:extLst>
            </p:cNvPr>
            <p:cNvSpPr/>
            <p:nvPr/>
          </p:nvSpPr>
          <p:spPr>
            <a:xfrm>
              <a:off x="6786708" y="6267001"/>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94" name="Freeform: Shape 1493">
              <a:extLst>
                <a:ext uri="{FF2B5EF4-FFF2-40B4-BE49-F238E27FC236}">
                  <a16:creationId xmlns:a16="http://schemas.microsoft.com/office/drawing/2014/main" id="{51646866-A00C-DB7A-95F6-FB805071C591}"/>
                </a:ext>
              </a:extLst>
            </p:cNvPr>
            <p:cNvSpPr/>
            <p:nvPr/>
          </p:nvSpPr>
          <p:spPr>
            <a:xfrm>
              <a:off x="5789137" y="957968"/>
              <a:ext cx="2063384" cy="812135"/>
            </a:xfrm>
            <a:custGeom>
              <a:avLst/>
              <a:gdLst>
                <a:gd name="connsiteX0" fmla="*/ 2060688 w 2063384"/>
                <a:gd name="connsiteY0" fmla="*/ 372908 h 812135"/>
                <a:gd name="connsiteX1" fmla="*/ 1943495 w 2063384"/>
                <a:gd name="connsiteY1" fmla="*/ 334114 h 812135"/>
                <a:gd name="connsiteX2" fmla="*/ 1767474 w 2063384"/>
                <a:gd name="connsiteY2" fmla="*/ 297403 h 812135"/>
                <a:gd name="connsiteX3" fmla="*/ 1652099 w 2063384"/>
                <a:gd name="connsiteY3" fmla="*/ 288259 h 812135"/>
                <a:gd name="connsiteX4" fmla="*/ 1630516 w 2063384"/>
                <a:gd name="connsiteY4" fmla="*/ 292764 h 812135"/>
                <a:gd name="connsiteX5" fmla="*/ 1473925 w 2063384"/>
                <a:gd name="connsiteY5" fmla="*/ 293100 h 812135"/>
                <a:gd name="connsiteX6" fmla="*/ 1438021 w 2063384"/>
                <a:gd name="connsiteY6" fmla="*/ 295117 h 812135"/>
                <a:gd name="connsiteX7" fmla="*/ 1318544 w 2063384"/>
                <a:gd name="connsiteY7" fmla="*/ 296798 h 812135"/>
                <a:gd name="connsiteX8" fmla="*/ 1310005 w 2063384"/>
                <a:gd name="connsiteY8" fmla="*/ 299017 h 812135"/>
                <a:gd name="connsiteX9" fmla="*/ 1183871 w 2063384"/>
                <a:gd name="connsiteY9" fmla="*/ 308497 h 812135"/>
                <a:gd name="connsiteX10" fmla="*/ 1058209 w 2063384"/>
                <a:gd name="connsiteY10" fmla="*/ 319187 h 812135"/>
                <a:gd name="connsiteX11" fmla="*/ 783082 w 2063384"/>
                <a:gd name="connsiteY11" fmla="*/ 351998 h 812135"/>
                <a:gd name="connsiteX12" fmla="*/ 721830 w 2063384"/>
                <a:gd name="connsiteY12" fmla="*/ 361075 h 812135"/>
                <a:gd name="connsiteX13" fmla="*/ 713964 w 2063384"/>
                <a:gd name="connsiteY13" fmla="*/ 363227 h 812135"/>
                <a:gd name="connsiteX14" fmla="*/ 691105 w 2063384"/>
                <a:gd name="connsiteY14" fmla="*/ 367126 h 812135"/>
                <a:gd name="connsiteX15" fmla="*/ 426399 w 2063384"/>
                <a:gd name="connsiteY15" fmla="*/ 488150 h 812135"/>
                <a:gd name="connsiteX16" fmla="*/ 407371 w 2063384"/>
                <a:gd name="connsiteY16" fmla="*/ 499512 h 812135"/>
                <a:gd name="connsiteX17" fmla="*/ 397487 w 2063384"/>
                <a:gd name="connsiteY17" fmla="*/ 502672 h 812135"/>
                <a:gd name="connsiteX18" fmla="*/ 397487 w 2063384"/>
                <a:gd name="connsiteY18" fmla="*/ 502672 h 812135"/>
                <a:gd name="connsiteX19" fmla="*/ 392377 w 2063384"/>
                <a:gd name="connsiteY19" fmla="*/ 507715 h 812135"/>
                <a:gd name="connsiteX20" fmla="*/ 392377 w 2063384"/>
                <a:gd name="connsiteY20" fmla="*/ 507715 h 812135"/>
                <a:gd name="connsiteX21" fmla="*/ 387267 w 2063384"/>
                <a:gd name="connsiteY21" fmla="*/ 512691 h 812135"/>
                <a:gd name="connsiteX22" fmla="*/ 387267 w 2063384"/>
                <a:gd name="connsiteY22" fmla="*/ 512691 h 812135"/>
                <a:gd name="connsiteX23" fmla="*/ 317478 w 2063384"/>
                <a:gd name="connsiteY23" fmla="*/ 582414 h 812135"/>
                <a:gd name="connsiteX24" fmla="*/ 317478 w 2063384"/>
                <a:gd name="connsiteY24" fmla="*/ 582414 h 812135"/>
                <a:gd name="connsiteX25" fmla="*/ 312570 w 2063384"/>
                <a:gd name="connsiteY25" fmla="*/ 587591 h 812135"/>
                <a:gd name="connsiteX26" fmla="*/ 312570 w 2063384"/>
                <a:gd name="connsiteY26" fmla="*/ 587591 h 812135"/>
                <a:gd name="connsiteX27" fmla="*/ 297509 w 2063384"/>
                <a:gd name="connsiteY27" fmla="*/ 607761 h 812135"/>
                <a:gd name="connsiteX28" fmla="*/ 297509 w 2063384"/>
                <a:gd name="connsiteY28" fmla="*/ 607761 h 812135"/>
                <a:gd name="connsiteX29" fmla="*/ 287491 w 2063384"/>
                <a:gd name="connsiteY29" fmla="*/ 622755 h 812135"/>
                <a:gd name="connsiteX30" fmla="*/ 287491 w 2063384"/>
                <a:gd name="connsiteY30" fmla="*/ 622755 h 812135"/>
                <a:gd name="connsiteX31" fmla="*/ 258311 w 2063384"/>
                <a:gd name="connsiteY31" fmla="*/ 672711 h 812135"/>
                <a:gd name="connsiteX32" fmla="*/ 226845 w 2063384"/>
                <a:gd name="connsiteY32" fmla="*/ 803483 h 812135"/>
                <a:gd name="connsiteX33" fmla="*/ 222474 w 2063384"/>
                <a:gd name="connsiteY33" fmla="*/ 811821 h 812135"/>
                <a:gd name="connsiteX34" fmla="*/ 217296 w 2063384"/>
                <a:gd name="connsiteY34" fmla="*/ 705387 h 812135"/>
                <a:gd name="connsiteX35" fmla="*/ 222743 w 2063384"/>
                <a:gd name="connsiteY35" fmla="*/ 673786 h 812135"/>
                <a:gd name="connsiteX36" fmla="*/ 279826 w 2063384"/>
                <a:gd name="connsiteY36" fmla="*/ 568361 h 812135"/>
                <a:gd name="connsiteX37" fmla="*/ 345918 w 2063384"/>
                <a:gd name="connsiteY37" fmla="*/ 492453 h 812135"/>
                <a:gd name="connsiteX38" fmla="*/ 351969 w 2063384"/>
                <a:gd name="connsiteY38" fmla="*/ 488217 h 812135"/>
                <a:gd name="connsiteX39" fmla="*/ 383032 w 2063384"/>
                <a:gd name="connsiteY39" fmla="*/ 437723 h 812135"/>
                <a:gd name="connsiteX40" fmla="*/ 371266 w 2063384"/>
                <a:gd name="connsiteY40" fmla="*/ 410493 h 812135"/>
                <a:gd name="connsiteX41" fmla="*/ 283457 w 2063384"/>
                <a:gd name="connsiteY41" fmla="*/ 406123 h 812135"/>
                <a:gd name="connsiteX42" fmla="*/ 244931 w 2063384"/>
                <a:gd name="connsiteY42" fmla="*/ 444783 h 812135"/>
                <a:gd name="connsiteX43" fmla="*/ 232424 w 2063384"/>
                <a:gd name="connsiteY43" fmla="*/ 484452 h 812135"/>
                <a:gd name="connsiteX44" fmla="*/ 232424 w 2063384"/>
                <a:gd name="connsiteY44" fmla="*/ 521767 h 812135"/>
                <a:gd name="connsiteX45" fmla="*/ 210305 w 2063384"/>
                <a:gd name="connsiteY45" fmla="*/ 559083 h 812135"/>
                <a:gd name="connsiteX46" fmla="*/ 159071 w 2063384"/>
                <a:gd name="connsiteY46" fmla="*/ 604265 h 812135"/>
                <a:gd name="connsiteX47" fmla="*/ 117924 w 2063384"/>
                <a:gd name="connsiteY47" fmla="*/ 619998 h 812135"/>
                <a:gd name="connsiteX48" fmla="*/ 101517 w 2063384"/>
                <a:gd name="connsiteY48" fmla="*/ 614216 h 812135"/>
                <a:gd name="connsiteX49" fmla="*/ 20298 w 2063384"/>
                <a:gd name="connsiteY49" fmla="*/ 597004 h 812135"/>
                <a:gd name="connsiteX50" fmla="*/ -2697 w 2063384"/>
                <a:gd name="connsiteY50" fmla="*/ 597004 h 812135"/>
                <a:gd name="connsiteX51" fmla="*/ 10750 w 2063384"/>
                <a:gd name="connsiteY51" fmla="*/ 504757 h 812135"/>
                <a:gd name="connsiteX52" fmla="*/ 49679 w 2063384"/>
                <a:gd name="connsiteY52" fmla="*/ 439068 h 812135"/>
                <a:gd name="connsiteX53" fmla="*/ 144751 w 2063384"/>
                <a:gd name="connsiteY53" fmla="*/ 334450 h 812135"/>
                <a:gd name="connsiteX54" fmla="*/ 261605 w 2063384"/>
                <a:gd name="connsiteY54" fmla="*/ 251280 h 812135"/>
                <a:gd name="connsiteX55" fmla="*/ 307997 w 2063384"/>
                <a:gd name="connsiteY55" fmla="*/ 222638 h 812135"/>
                <a:gd name="connsiteX56" fmla="*/ 318149 w 2063384"/>
                <a:gd name="connsiteY56" fmla="*/ 137666 h 812135"/>
                <a:gd name="connsiteX57" fmla="*/ 310418 w 2063384"/>
                <a:gd name="connsiteY57" fmla="*/ 129517 h 812135"/>
                <a:gd name="connsiteX58" fmla="*/ 268127 w 2063384"/>
                <a:gd name="connsiteY58" fmla="*/ 120440 h 812135"/>
                <a:gd name="connsiteX59" fmla="*/ 225970 w 2063384"/>
                <a:gd name="connsiteY59" fmla="*/ 133215 h 812135"/>
                <a:gd name="connsiteX60" fmla="*/ 335564 w 2063384"/>
                <a:gd name="connsiteY60" fmla="*/ 94487 h 812135"/>
                <a:gd name="connsiteX61" fmla="*/ 579292 w 2063384"/>
                <a:gd name="connsiteY61" fmla="*/ 46817 h 812135"/>
                <a:gd name="connsiteX62" fmla="*/ 788931 w 2063384"/>
                <a:gd name="connsiteY62" fmla="*/ 21537 h 812135"/>
                <a:gd name="connsiteX63" fmla="*/ 950296 w 2063384"/>
                <a:gd name="connsiteY63" fmla="*/ 14275 h 812135"/>
                <a:gd name="connsiteX64" fmla="*/ 1096802 w 2063384"/>
                <a:gd name="connsiteY64" fmla="*/ 10712 h 812135"/>
                <a:gd name="connsiteX65" fmla="*/ 1385108 w 2063384"/>
                <a:gd name="connsiteY65" fmla="*/ 5602 h 812135"/>
                <a:gd name="connsiteX66" fmla="*/ 1561264 w 2063384"/>
                <a:gd name="connsiteY66" fmla="*/ 15284 h 812135"/>
                <a:gd name="connsiteX67" fmla="*/ 1734933 w 2063384"/>
                <a:gd name="connsiteY67" fmla="*/ 24092 h 812135"/>
                <a:gd name="connsiteX68" fmla="*/ 1752279 w 2063384"/>
                <a:gd name="connsiteY68" fmla="*/ 24764 h 812135"/>
                <a:gd name="connsiteX69" fmla="*/ 1770634 w 2063384"/>
                <a:gd name="connsiteY69" fmla="*/ -315 h 812135"/>
                <a:gd name="connsiteX70" fmla="*/ 1901541 w 2063384"/>
                <a:gd name="connsiteY70" fmla="*/ 171942 h 812135"/>
                <a:gd name="connsiteX71" fmla="*/ 1955733 w 2063384"/>
                <a:gd name="connsiteY71" fmla="*/ 257465 h 812135"/>
                <a:gd name="connsiteX72" fmla="*/ 2028145 w 2063384"/>
                <a:gd name="connsiteY72" fmla="*/ 348031 h 812135"/>
                <a:gd name="connsiteX73" fmla="*/ 2044618 w 2063384"/>
                <a:gd name="connsiteY73" fmla="*/ 358453 h 812135"/>
                <a:gd name="connsiteX74" fmla="*/ 2060688 w 2063384"/>
                <a:gd name="connsiteY74" fmla="*/ 372908 h 81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2063384" h="812135">
                  <a:moveTo>
                    <a:pt x="2060688" y="372908"/>
                  </a:moveTo>
                  <a:cubicBezTo>
                    <a:pt x="2021422" y="360470"/>
                    <a:pt x="1983300" y="344871"/>
                    <a:pt x="1943495" y="334114"/>
                  </a:cubicBezTo>
                  <a:cubicBezTo>
                    <a:pt x="1885741" y="317923"/>
                    <a:pt x="1826910" y="305660"/>
                    <a:pt x="1767474" y="297403"/>
                  </a:cubicBezTo>
                  <a:cubicBezTo>
                    <a:pt x="1729083" y="292428"/>
                    <a:pt x="1691028" y="286108"/>
                    <a:pt x="1652099" y="288259"/>
                  </a:cubicBezTo>
                  <a:cubicBezTo>
                    <a:pt x="1646047" y="293174"/>
                    <a:pt x="1638046" y="294848"/>
                    <a:pt x="1630516" y="292764"/>
                  </a:cubicBezTo>
                  <a:cubicBezTo>
                    <a:pt x="1578409" y="288273"/>
                    <a:pt x="1526032" y="288380"/>
                    <a:pt x="1473925" y="293100"/>
                  </a:cubicBezTo>
                  <a:cubicBezTo>
                    <a:pt x="1462024" y="294875"/>
                    <a:pt x="1450056" y="295554"/>
                    <a:pt x="1438021" y="295117"/>
                  </a:cubicBezTo>
                  <a:cubicBezTo>
                    <a:pt x="1398218" y="295924"/>
                    <a:pt x="1358348" y="293033"/>
                    <a:pt x="1318544" y="296798"/>
                  </a:cubicBezTo>
                  <a:cubicBezTo>
                    <a:pt x="1315788" y="297840"/>
                    <a:pt x="1312897" y="298587"/>
                    <a:pt x="1310005" y="299017"/>
                  </a:cubicBezTo>
                  <a:cubicBezTo>
                    <a:pt x="1267915" y="301034"/>
                    <a:pt x="1225826" y="303723"/>
                    <a:pt x="1183871" y="308497"/>
                  </a:cubicBezTo>
                  <a:cubicBezTo>
                    <a:pt x="1142724" y="320330"/>
                    <a:pt x="1100096" y="313943"/>
                    <a:pt x="1058209" y="319187"/>
                  </a:cubicBezTo>
                  <a:cubicBezTo>
                    <a:pt x="966568" y="330685"/>
                    <a:pt x="874521" y="338753"/>
                    <a:pt x="783082" y="351998"/>
                  </a:cubicBezTo>
                  <a:cubicBezTo>
                    <a:pt x="762912" y="355024"/>
                    <a:pt x="742203" y="357982"/>
                    <a:pt x="721830" y="361075"/>
                  </a:cubicBezTo>
                  <a:cubicBezTo>
                    <a:pt x="719276" y="362057"/>
                    <a:pt x="716653" y="362776"/>
                    <a:pt x="713964" y="363227"/>
                  </a:cubicBezTo>
                  <a:cubicBezTo>
                    <a:pt x="706233" y="363785"/>
                    <a:pt x="698567" y="365089"/>
                    <a:pt x="691105" y="367126"/>
                  </a:cubicBezTo>
                  <a:cubicBezTo>
                    <a:pt x="593949" y="384002"/>
                    <a:pt x="502712" y="425695"/>
                    <a:pt x="426399" y="488150"/>
                  </a:cubicBezTo>
                  <a:cubicBezTo>
                    <a:pt x="420750" y="492997"/>
                    <a:pt x="414296" y="496843"/>
                    <a:pt x="407371" y="499512"/>
                  </a:cubicBezTo>
                  <a:cubicBezTo>
                    <a:pt x="404009" y="500387"/>
                    <a:pt x="399976" y="499042"/>
                    <a:pt x="397487" y="502672"/>
                  </a:cubicBezTo>
                  <a:lnTo>
                    <a:pt x="397487" y="502672"/>
                  </a:lnTo>
                  <a:cubicBezTo>
                    <a:pt x="395470" y="503963"/>
                    <a:pt x="393722" y="505685"/>
                    <a:pt x="392377" y="507715"/>
                  </a:cubicBezTo>
                  <a:lnTo>
                    <a:pt x="392377" y="507715"/>
                  </a:lnTo>
                  <a:cubicBezTo>
                    <a:pt x="390360" y="509033"/>
                    <a:pt x="388612" y="510721"/>
                    <a:pt x="387267" y="512691"/>
                  </a:cubicBezTo>
                  <a:lnTo>
                    <a:pt x="387267" y="512691"/>
                  </a:lnTo>
                  <a:cubicBezTo>
                    <a:pt x="361718" y="533534"/>
                    <a:pt x="338320" y="556891"/>
                    <a:pt x="317478" y="582414"/>
                  </a:cubicBezTo>
                  <a:lnTo>
                    <a:pt x="317478" y="582414"/>
                  </a:lnTo>
                  <a:cubicBezTo>
                    <a:pt x="315595" y="583866"/>
                    <a:pt x="313914" y="585614"/>
                    <a:pt x="312570" y="587591"/>
                  </a:cubicBezTo>
                  <a:lnTo>
                    <a:pt x="312570" y="587591"/>
                  </a:lnTo>
                  <a:cubicBezTo>
                    <a:pt x="306989" y="593864"/>
                    <a:pt x="301946" y="600614"/>
                    <a:pt x="297509" y="607761"/>
                  </a:cubicBezTo>
                  <a:lnTo>
                    <a:pt x="297509" y="607761"/>
                  </a:lnTo>
                  <a:cubicBezTo>
                    <a:pt x="293676" y="612400"/>
                    <a:pt x="290315" y="617423"/>
                    <a:pt x="287491" y="622755"/>
                  </a:cubicBezTo>
                  <a:lnTo>
                    <a:pt x="287491" y="622755"/>
                  </a:lnTo>
                  <a:cubicBezTo>
                    <a:pt x="270682" y="635193"/>
                    <a:pt x="265169" y="654893"/>
                    <a:pt x="258311" y="672711"/>
                  </a:cubicBezTo>
                  <a:cubicBezTo>
                    <a:pt x="241300" y="714471"/>
                    <a:pt x="230676" y="758557"/>
                    <a:pt x="226845" y="803483"/>
                  </a:cubicBezTo>
                  <a:cubicBezTo>
                    <a:pt x="226845" y="806307"/>
                    <a:pt x="224020" y="809064"/>
                    <a:pt x="222474" y="811821"/>
                  </a:cubicBezTo>
                  <a:cubicBezTo>
                    <a:pt x="225903" y="776119"/>
                    <a:pt x="216894" y="741022"/>
                    <a:pt x="217296" y="705387"/>
                  </a:cubicBezTo>
                  <a:cubicBezTo>
                    <a:pt x="217096" y="694602"/>
                    <a:pt x="218910" y="683872"/>
                    <a:pt x="222743" y="673786"/>
                  </a:cubicBezTo>
                  <a:cubicBezTo>
                    <a:pt x="237803" y="636538"/>
                    <a:pt x="252931" y="599223"/>
                    <a:pt x="279826" y="568361"/>
                  </a:cubicBezTo>
                  <a:cubicBezTo>
                    <a:pt x="301812" y="543034"/>
                    <a:pt x="323865" y="517733"/>
                    <a:pt x="345918" y="492453"/>
                  </a:cubicBezTo>
                  <a:cubicBezTo>
                    <a:pt x="347599" y="490604"/>
                    <a:pt x="349684" y="489151"/>
                    <a:pt x="351969" y="488217"/>
                  </a:cubicBezTo>
                  <a:cubicBezTo>
                    <a:pt x="375032" y="479073"/>
                    <a:pt x="383436" y="463071"/>
                    <a:pt x="383032" y="437723"/>
                  </a:cubicBezTo>
                  <a:cubicBezTo>
                    <a:pt x="383973" y="427235"/>
                    <a:pt x="379536" y="416981"/>
                    <a:pt x="371266" y="410493"/>
                  </a:cubicBezTo>
                  <a:cubicBezTo>
                    <a:pt x="348405" y="392339"/>
                    <a:pt x="311762" y="385750"/>
                    <a:pt x="283457" y="406123"/>
                  </a:cubicBezTo>
                  <a:cubicBezTo>
                    <a:pt x="268934" y="417189"/>
                    <a:pt x="255957" y="430193"/>
                    <a:pt x="244931" y="444783"/>
                  </a:cubicBezTo>
                  <a:cubicBezTo>
                    <a:pt x="236459" y="456253"/>
                    <a:pt x="232089" y="470212"/>
                    <a:pt x="232424" y="484452"/>
                  </a:cubicBezTo>
                  <a:cubicBezTo>
                    <a:pt x="232424" y="496890"/>
                    <a:pt x="231753" y="509396"/>
                    <a:pt x="232424" y="521767"/>
                  </a:cubicBezTo>
                  <a:cubicBezTo>
                    <a:pt x="233501" y="539518"/>
                    <a:pt x="227584" y="551620"/>
                    <a:pt x="210305" y="559083"/>
                  </a:cubicBezTo>
                  <a:cubicBezTo>
                    <a:pt x="188856" y="568335"/>
                    <a:pt x="170905" y="584155"/>
                    <a:pt x="159071" y="604265"/>
                  </a:cubicBezTo>
                  <a:cubicBezTo>
                    <a:pt x="146901" y="624436"/>
                    <a:pt x="139708" y="626251"/>
                    <a:pt x="117924" y="619998"/>
                  </a:cubicBezTo>
                  <a:cubicBezTo>
                    <a:pt x="112276" y="618512"/>
                    <a:pt x="106829" y="616583"/>
                    <a:pt x="101517" y="614216"/>
                  </a:cubicBezTo>
                  <a:cubicBezTo>
                    <a:pt x="76304" y="601824"/>
                    <a:pt x="48402" y="595908"/>
                    <a:pt x="20298" y="597004"/>
                  </a:cubicBezTo>
                  <a:cubicBezTo>
                    <a:pt x="13036" y="597474"/>
                    <a:pt x="5707" y="597004"/>
                    <a:pt x="-2697" y="597004"/>
                  </a:cubicBezTo>
                  <a:cubicBezTo>
                    <a:pt x="1876" y="564664"/>
                    <a:pt x="4565" y="534340"/>
                    <a:pt x="10750" y="504757"/>
                  </a:cubicBezTo>
                  <a:cubicBezTo>
                    <a:pt x="16263" y="479140"/>
                    <a:pt x="35694" y="460381"/>
                    <a:pt x="49679" y="439068"/>
                  </a:cubicBezTo>
                  <a:cubicBezTo>
                    <a:pt x="75835" y="399198"/>
                    <a:pt x="110191" y="366521"/>
                    <a:pt x="144751" y="334450"/>
                  </a:cubicBezTo>
                  <a:cubicBezTo>
                    <a:pt x="180384" y="302318"/>
                    <a:pt x="219583" y="274409"/>
                    <a:pt x="261605" y="251280"/>
                  </a:cubicBezTo>
                  <a:cubicBezTo>
                    <a:pt x="277808" y="242963"/>
                    <a:pt x="293340" y="233389"/>
                    <a:pt x="307997" y="222638"/>
                  </a:cubicBezTo>
                  <a:cubicBezTo>
                    <a:pt x="334287" y="201976"/>
                    <a:pt x="338791" y="163934"/>
                    <a:pt x="318149" y="137666"/>
                  </a:cubicBezTo>
                  <a:cubicBezTo>
                    <a:pt x="315864" y="134714"/>
                    <a:pt x="313241" y="131984"/>
                    <a:pt x="310418" y="129517"/>
                  </a:cubicBezTo>
                  <a:cubicBezTo>
                    <a:pt x="298248" y="118356"/>
                    <a:pt x="285743" y="112910"/>
                    <a:pt x="268127" y="120440"/>
                  </a:cubicBezTo>
                  <a:cubicBezTo>
                    <a:pt x="254680" y="126088"/>
                    <a:pt x="242040" y="135702"/>
                    <a:pt x="225970" y="133215"/>
                  </a:cubicBezTo>
                  <a:cubicBezTo>
                    <a:pt x="260530" y="115216"/>
                    <a:pt x="297375" y="102179"/>
                    <a:pt x="335564" y="94487"/>
                  </a:cubicBezTo>
                  <a:cubicBezTo>
                    <a:pt x="416246" y="75728"/>
                    <a:pt x="496929" y="57171"/>
                    <a:pt x="579292" y="46817"/>
                  </a:cubicBezTo>
                  <a:cubicBezTo>
                    <a:pt x="649149" y="38077"/>
                    <a:pt x="718805" y="26243"/>
                    <a:pt x="788931" y="21537"/>
                  </a:cubicBezTo>
                  <a:cubicBezTo>
                    <a:pt x="842719" y="17973"/>
                    <a:pt x="896508" y="14813"/>
                    <a:pt x="950296" y="14275"/>
                  </a:cubicBezTo>
                  <a:cubicBezTo>
                    <a:pt x="999109" y="13536"/>
                    <a:pt x="1047922" y="12796"/>
                    <a:pt x="1096802" y="10712"/>
                  </a:cubicBezTo>
                  <a:cubicBezTo>
                    <a:pt x="1192814" y="6543"/>
                    <a:pt x="1289028" y="5131"/>
                    <a:pt x="1385108" y="5602"/>
                  </a:cubicBezTo>
                  <a:cubicBezTo>
                    <a:pt x="1443871" y="5938"/>
                    <a:pt x="1502567" y="11720"/>
                    <a:pt x="1561264" y="15284"/>
                  </a:cubicBezTo>
                  <a:cubicBezTo>
                    <a:pt x="1619960" y="18847"/>
                    <a:pt x="1677245" y="17839"/>
                    <a:pt x="1734933" y="24092"/>
                  </a:cubicBezTo>
                  <a:cubicBezTo>
                    <a:pt x="1740714" y="24717"/>
                    <a:pt x="1746497" y="24946"/>
                    <a:pt x="1752279" y="24764"/>
                  </a:cubicBezTo>
                  <a:cubicBezTo>
                    <a:pt x="1771307" y="23957"/>
                    <a:pt x="1773122" y="21335"/>
                    <a:pt x="1770634" y="-315"/>
                  </a:cubicBezTo>
                  <a:cubicBezTo>
                    <a:pt x="1809631" y="60668"/>
                    <a:pt x="1861199" y="112103"/>
                    <a:pt x="1901541" y="171942"/>
                  </a:cubicBezTo>
                  <a:cubicBezTo>
                    <a:pt x="1920434" y="199912"/>
                    <a:pt x="1937243" y="229227"/>
                    <a:pt x="1955733" y="257465"/>
                  </a:cubicBezTo>
                  <a:cubicBezTo>
                    <a:pt x="1976980" y="289940"/>
                    <a:pt x="1998697" y="322078"/>
                    <a:pt x="2028145" y="348031"/>
                  </a:cubicBezTo>
                  <a:cubicBezTo>
                    <a:pt x="2032582" y="352906"/>
                    <a:pt x="2038298" y="356503"/>
                    <a:pt x="2044618" y="358453"/>
                  </a:cubicBezTo>
                  <a:cubicBezTo>
                    <a:pt x="2051947" y="360517"/>
                    <a:pt x="2057863" y="365855"/>
                    <a:pt x="2060688" y="372908"/>
                  </a:cubicBezTo>
                  <a:close/>
                </a:path>
              </a:pathLst>
            </a:custGeom>
            <a:solidFill>
              <a:srgbClr val="020202"/>
            </a:solidFill>
            <a:ln w="6712" cap="flat">
              <a:noFill/>
              <a:prstDash val="solid"/>
              <a:miter/>
            </a:ln>
          </p:spPr>
          <p:txBody>
            <a:bodyPr rtlCol="0" anchor="ctr"/>
            <a:lstStyle/>
            <a:p>
              <a:endParaRPr lang="es-CO"/>
            </a:p>
          </p:txBody>
        </p:sp>
        <p:sp>
          <p:nvSpPr>
            <p:cNvPr id="1495" name="Freeform: Shape 1494">
              <a:extLst>
                <a:ext uri="{FF2B5EF4-FFF2-40B4-BE49-F238E27FC236}">
                  <a16:creationId xmlns:a16="http://schemas.microsoft.com/office/drawing/2014/main" id="{882D70A2-BFC1-0803-BC85-3D4E75C551D9}"/>
                </a:ext>
              </a:extLst>
            </p:cNvPr>
            <p:cNvSpPr/>
            <p:nvPr/>
          </p:nvSpPr>
          <p:spPr>
            <a:xfrm>
              <a:off x="7427795" y="808773"/>
              <a:ext cx="41014" cy="44375"/>
            </a:xfrm>
            <a:custGeom>
              <a:avLst/>
              <a:gdLst>
                <a:gd name="connsiteX0" fmla="*/ 38317 w 41014"/>
                <a:gd name="connsiteY0" fmla="*/ 44061 h 44375"/>
                <a:gd name="connsiteX1" fmla="*/ -2697 w 41014"/>
                <a:gd name="connsiteY1" fmla="*/ -315 h 44375"/>
                <a:gd name="connsiteX2" fmla="*/ 38317 w 41014"/>
                <a:gd name="connsiteY2" fmla="*/ 44061 h 44375"/>
              </a:gdLst>
              <a:ahLst/>
              <a:cxnLst>
                <a:cxn ang="0">
                  <a:pos x="connsiteX0" y="connsiteY0"/>
                </a:cxn>
                <a:cxn ang="0">
                  <a:pos x="connsiteX1" y="connsiteY1"/>
                </a:cxn>
                <a:cxn ang="0">
                  <a:pos x="connsiteX2" y="connsiteY2"/>
                </a:cxn>
              </a:cxnLst>
              <a:rect l="l" t="t" r="r" b="b"/>
              <a:pathLst>
                <a:path w="41014" h="44375">
                  <a:moveTo>
                    <a:pt x="38317" y="44061"/>
                  </a:moveTo>
                  <a:cubicBezTo>
                    <a:pt x="22114" y="31790"/>
                    <a:pt x="8263" y="16770"/>
                    <a:pt x="-2697" y="-315"/>
                  </a:cubicBezTo>
                  <a:cubicBezTo>
                    <a:pt x="14650" y="11182"/>
                    <a:pt x="31593" y="23285"/>
                    <a:pt x="38317" y="44061"/>
                  </a:cubicBezTo>
                  <a:close/>
                </a:path>
              </a:pathLst>
            </a:custGeom>
            <a:solidFill>
              <a:srgbClr val="020202"/>
            </a:solidFill>
            <a:ln w="6712" cap="flat">
              <a:noFill/>
              <a:prstDash val="solid"/>
              <a:miter/>
            </a:ln>
          </p:spPr>
          <p:txBody>
            <a:bodyPr rtlCol="0" anchor="ctr"/>
            <a:lstStyle/>
            <a:p>
              <a:endParaRPr lang="es-CO"/>
            </a:p>
          </p:txBody>
        </p:sp>
        <p:sp>
          <p:nvSpPr>
            <p:cNvPr id="1496" name="Freeform: Shape 1495">
              <a:extLst>
                <a:ext uri="{FF2B5EF4-FFF2-40B4-BE49-F238E27FC236}">
                  <a16:creationId xmlns:a16="http://schemas.microsoft.com/office/drawing/2014/main" id="{448D469A-F2F6-9FBD-06B4-C59B3A8A2617}"/>
                </a:ext>
              </a:extLst>
            </p:cNvPr>
            <p:cNvSpPr/>
            <p:nvPr/>
          </p:nvSpPr>
          <p:spPr>
            <a:xfrm>
              <a:off x="7014836" y="495389"/>
              <a:ext cx="45653" cy="24473"/>
            </a:xfrm>
            <a:custGeom>
              <a:avLst/>
              <a:gdLst>
                <a:gd name="connsiteX0" fmla="*/ 42956 w 45653"/>
                <a:gd name="connsiteY0" fmla="*/ 24159 h 24473"/>
                <a:gd name="connsiteX1" fmla="*/ -2697 w 45653"/>
                <a:gd name="connsiteY1" fmla="*/ -315 h 24473"/>
                <a:gd name="connsiteX2" fmla="*/ 42956 w 45653"/>
                <a:gd name="connsiteY2" fmla="*/ 24159 h 24473"/>
              </a:gdLst>
              <a:ahLst/>
              <a:cxnLst>
                <a:cxn ang="0">
                  <a:pos x="connsiteX0" y="connsiteY0"/>
                </a:cxn>
                <a:cxn ang="0">
                  <a:pos x="connsiteX1" y="connsiteY1"/>
                </a:cxn>
                <a:cxn ang="0">
                  <a:pos x="connsiteX2" y="connsiteY2"/>
                </a:cxn>
              </a:cxnLst>
              <a:rect l="l" t="t" r="r" b="b"/>
              <a:pathLst>
                <a:path w="45653" h="24473">
                  <a:moveTo>
                    <a:pt x="42956" y="24159"/>
                  </a:moveTo>
                  <a:cubicBezTo>
                    <a:pt x="26416" y="18713"/>
                    <a:pt x="10952" y="10430"/>
                    <a:pt x="-2697" y="-315"/>
                  </a:cubicBezTo>
                  <a:cubicBezTo>
                    <a:pt x="14986" y="1992"/>
                    <a:pt x="31257" y="10698"/>
                    <a:pt x="42956" y="24159"/>
                  </a:cubicBezTo>
                  <a:close/>
                </a:path>
              </a:pathLst>
            </a:custGeom>
            <a:solidFill>
              <a:srgbClr val="020202"/>
            </a:solidFill>
            <a:ln w="6712" cap="flat">
              <a:noFill/>
              <a:prstDash val="solid"/>
              <a:miter/>
            </a:ln>
          </p:spPr>
          <p:txBody>
            <a:bodyPr rtlCol="0" anchor="ctr"/>
            <a:lstStyle/>
            <a:p>
              <a:endParaRPr lang="es-CO"/>
            </a:p>
          </p:txBody>
        </p:sp>
        <p:sp>
          <p:nvSpPr>
            <p:cNvPr id="1497" name="Freeform: Shape 1496">
              <a:extLst>
                <a:ext uri="{FF2B5EF4-FFF2-40B4-BE49-F238E27FC236}">
                  <a16:creationId xmlns:a16="http://schemas.microsoft.com/office/drawing/2014/main" id="{A8078A32-5571-539B-9501-134B32B403F1}"/>
                </a:ext>
              </a:extLst>
            </p:cNvPr>
            <p:cNvSpPr/>
            <p:nvPr/>
          </p:nvSpPr>
          <p:spPr>
            <a:xfrm>
              <a:off x="7324388" y="703617"/>
              <a:ext cx="29515" cy="26020"/>
            </a:xfrm>
            <a:custGeom>
              <a:avLst/>
              <a:gdLst>
                <a:gd name="connsiteX0" fmla="*/ 26818 w 29515"/>
                <a:gd name="connsiteY0" fmla="*/ 25706 h 26020"/>
                <a:gd name="connsiteX1" fmla="*/ -2697 w 29515"/>
                <a:gd name="connsiteY1" fmla="*/ -315 h 26020"/>
                <a:gd name="connsiteX2" fmla="*/ 26818 w 29515"/>
                <a:gd name="connsiteY2" fmla="*/ 25706 h 26020"/>
              </a:gdLst>
              <a:ahLst/>
              <a:cxnLst>
                <a:cxn ang="0">
                  <a:pos x="connsiteX0" y="connsiteY0"/>
                </a:cxn>
                <a:cxn ang="0">
                  <a:pos x="connsiteX1" y="connsiteY1"/>
                </a:cxn>
                <a:cxn ang="0">
                  <a:pos x="connsiteX2" y="connsiteY2"/>
                </a:cxn>
              </a:cxnLst>
              <a:rect l="l" t="t" r="r" b="b"/>
              <a:pathLst>
                <a:path w="29515" h="26020">
                  <a:moveTo>
                    <a:pt x="26818" y="25706"/>
                  </a:moveTo>
                  <a:cubicBezTo>
                    <a:pt x="15119" y="19379"/>
                    <a:pt x="5034" y="10477"/>
                    <a:pt x="-2697" y="-315"/>
                  </a:cubicBezTo>
                  <a:cubicBezTo>
                    <a:pt x="12363" y="2442"/>
                    <a:pt x="20700" y="13065"/>
                    <a:pt x="26818" y="25706"/>
                  </a:cubicBezTo>
                  <a:close/>
                </a:path>
              </a:pathLst>
            </a:custGeom>
            <a:solidFill>
              <a:srgbClr val="020202"/>
            </a:solidFill>
            <a:ln w="6712" cap="flat">
              <a:noFill/>
              <a:prstDash val="solid"/>
              <a:miter/>
            </a:ln>
          </p:spPr>
          <p:txBody>
            <a:bodyPr rtlCol="0" anchor="ctr"/>
            <a:lstStyle/>
            <a:p>
              <a:endParaRPr lang="es-CO"/>
            </a:p>
          </p:txBody>
        </p:sp>
        <p:sp>
          <p:nvSpPr>
            <p:cNvPr id="1498" name="Freeform: Shape 1497">
              <a:extLst>
                <a:ext uri="{FF2B5EF4-FFF2-40B4-BE49-F238E27FC236}">
                  <a16:creationId xmlns:a16="http://schemas.microsoft.com/office/drawing/2014/main" id="{A1B0A8DC-4501-17CE-60A6-389A74AF3479}"/>
                </a:ext>
              </a:extLst>
            </p:cNvPr>
            <p:cNvSpPr/>
            <p:nvPr/>
          </p:nvSpPr>
          <p:spPr>
            <a:xfrm>
              <a:off x="7388127" y="763927"/>
              <a:ext cx="25886" cy="29583"/>
            </a:xfrm>
            <a:custGeom>
              <a:avLst/>
              <a:gdLst>
                <a:gd name="connsiteX0" fmla="*/ 23189 w 25886"/>
                <a:gd name="connsiteY0" fmla="*/ 29269 h 29583"/>
                <a:gd name="connsiteX1" fmla="*/ -2697 w 25886"/>
                <a:gd name="connsiteY1" fmla="*/ -315 h 29583"/>
                <a:gd name="connsiteX2" fmla="*/ 23189 w 25886"/>
                <a:gd name="connsiteY2" fmla="*/ 29269 h 29583"/>
              </a:gdLst>
              <a:ahLst/>
              <a:cxnLst>
                <a:cxn ang="0">
                  <a:pos x="connsiteX0" y="connsiteY0"/>
                </a:cxn>
                <a:cxn ang="0">
                  <a:pos x="connsiteX1" y="connsiteY1"/>
                </a:cxn>
                <a:cxn ang="0">
                  <a:pos x="connsiteX2" y="connsiteY2"/>
                </a:cxn>
              </a:cxnLst>
              <a:rect l="l" t="t" r="r" b="b"/>
              <a:pathLst>
                <a:path w="25886" h="29583">
                  <a:moveTo>
                    <a:pt x="23189" y="29269"/>
                  </a:moveTo>
                  <a:cubicBezTo>
                    <a:pt x="12431" y="21530"/>
                    <a:pt x="3555" y="11405"/>
                    <a:pt x="-2697" y="-315"/>
                  </a:cubicBezTo>
                  <a:cubicBezTo>
                    <a:pt x="9942" y="6005"/>
                    <a:pt x="20700" y="14074"/>
                    <a:pt x="23189" y="29269"/>
                  </a:cubicBezTo>
                  <a:close/>
                </a:path>
              </a:pathLst>
            </a:custGeom>
            <a:solidFill>
              <a:srgbClr val="020202"/>
            </a:solidFill>
            <a:ln w="6712" cap="flat">
              <a:noFill/>
              <a:prstDash val="solid"/>
              <a:miter/>
            </a:ln>
          </p:spPr>
          <p:txBody>
            <a:bodyPr rtlCol="0" anchor="ctr"/>
            <a:lstStyle/>
            <a:p>
              <a:endParaRPr lang="es-CO"/>
            </a:p>
          </p:txBody>
        </p:sp>
        <p:sp>
          <p:nvSpPr>
            <p:cNvPr id="1499" name="Freeform: Shape 1498">
              <a:extLst>
                <a:ext uri="{FF2B5EF4-FFF2-40B4-BE49-F238E27FC236}">
                  <a16:creationId xmlns:a16="http://schemas.microsoft.com/office/drawing/2014/main" id="{8B4A031A-889D-F17B-48C5-D82B47E85E89}"/>
                </a:ext>
              </a:extLst>
            </p:cNvPr>
            <p:cNvSpPr/>
            <p:nvPr/>
          </p:nvSpPr>
          <p:spPr>
            <a:xfrm>
              <a:off x="7249554" y="643912"/>
              <a:ext cx="29719" cy="25818"/>
            </a:xfrm>
            <a:custGeom>
              <a:avLst/>
              <a:gdLst>
                <a:gd name="connsiteX0" fmla="*/ 27022 w 29719"/>
                <a:gd name="connsiteY0" fmla="*/ 25504 h 25818"/>
                <a:gd name="connsiteX1" fmla="*/ -2697 w 29719"/>
                <a:gd name="connsiteY1" fmla="*/ -315 h 25818"/>
                <a:gd name="connsiteX2" fmla="*/ 27022 w 29719"/>
                <a:gd name="connsiteY2" fmla="*/ 25504 h 25818"/>
              </a:gdLst>
              <a:ahLst/>
              <a:cxnLst>
                <a:cxn ang="0">
                  <a:pos x="connsiteX0" y="connsiteY0"/>
                </a:cxn>
                <a:cxn ang="0">
                  <a:pos x="connsiteX1" y="connsiteY1"/>
                </a:cxn>
                <a:cxn ang="0">
                  <a:pos x="connsiteX2" y="connsiteY2"/>
                </a:cxn>
              </a:cxnLst>
              <a:rect l="l" t="t" r="r" b="b"/>
              <a:pathLst>
                <a:path w="29719" h="25818">
                  <a:moveTo>
                    <a:pt x="27022" y="25504"/>
                  </a:moveTo>
                  <a:cubicBezTo>
                    <a:pt x="12969" y="21671"/>
                    <a:pt x="6246" y="9434"/>
                    <a:pt x="-2697" y="-315"/>
                  </a:cubicBezTo>
                  <a:cubicBezTo>
                    <a:pt x="12431" y="2375"/>
                    <a:pt x="20500" y="13065"/>
                    <a:pt x="27022" y="25504"/>
                  </a:cubicBezTo>
                  <a:close/>
                </a:path>
              </a:pathLst>
            </a:custGeom>
            <a:solidFill>
              <a:srgbClr val="020202"/>
            </a:solidFill>
            <a:ln w="6712" cap="flat">
              <a:noFill/>
              <a:prstDash val="solid"/>
              <a:miter/>
            </a:ln>
          </p:spPr>
          <p:txBody>
            <a:bodyPr rtlCol="0" anchor="ctr"/>
            <a:lstStyle/>
            <a:p>
              <a:endParaRPr lang="es-CO"/>
            </a:p>
          </p:txBody>
        </p:sp>
        <p:sp>
          <p:nvSpPr>
            <p:cNvPr id="1500" name="Freeform: Shape 1499">
              <a:extLst>
                <a:ext uri="{FF2B5EF4-FFF2-40B4-BE49-F238E27FC236}">
                  <a16:creationId xmlns:a16="http://schemas.microsoft.com/office/drawing/2014/main" id="{7370EF02-1896-DEFB-06F1-D14467D6325C}"/>
                </a:ext>
              </a:extLst>
            </p:cNvPr>
            <p:cNvSpPr/>
            <p:nvPr/>
          </p:nvSpPr>
          <p:spPr>
            <a:xfrm>
              <a:off x="6781126" y="409682"/>
              <a:ext cx="40341" cy="10403"/>
            </a:xfrm>
            <a:custGeom>
              <a:avLst/>
              <a:gdLst>
                <a:gd name="connsiteX0" fmla="*/ 37644 w 40341"/>
                <a:gd name="connsiteY0" fmla="*/ 10089 h 10403"/>
                <a:gd name="connsiteX1" fmla="*/ -2697 w 40341"/>
                <a:gd name="connsiteY1" fmla="*/ 206 h 10403"/>
                <a:gd name="connsiteX2" fmla="*/ 37644 w 40341"/>
                <a:gd name="connsiteY2" fmla="*/ 10089 h 10403"/>
              </a:gdLst>
              <a:ahLst/>
              <a:cxnLst>
                <a:cxn ang="0">
                  <a:pos x="connsiteX0" y="connsiteY0"/>
                </a:cxn>
                <a:cxn ang="0">
                  <a:pos x="connsiteX1" y="connsiteY1"/>
                </a:cxn>
                <a:cxn ang="0">
                  <a:pos x="connsiteX2" y="connsiteY2"/>
                </a:cxn>
              </a:cxnLst>
              <a:rect l="l" t="t" r="r" b="b"/>
              <a:pathLst>
                <a:path w="40341" h="10403">
                  <a:moveTo>
                    <a:pt x="37644" y="10089"/>
                  </a:moveTo>
                  <a:cubicBezTo>
                    <a:pt x="23658" y="9511"/>
                    <a:pt x="9944" y="6149"/>
                    <a:pt x="-2697" y="206"/>
                  </a:cubicBezTo>
                  <a:cubicBezTo>
                    <a:pt x="11825" y="-1139"/>
                    <a:pt x="26080" y="-534"/>
                    <a:pt x="37644" y="10089"/>
                  </a:cubicBezTo>
                  <a:close/>
                </a:path>
              </a:pathLst>
            </a:custGeom>
            <a:solidFill>
              <a:srgbClr val="020202"/>
            </a:solidFill>
            <a:ln w="6712" cap="flat">
              <a:noFill/>
              <a:prstDash val="solid"/>
              <a:miter/>
            </a:ln>
          </p:spPr>
          <p:txBody>
            <a:bodyPr rtlCol="0" anchor="ctr"/>
            <a:lstStyle/>
            <a:p>
              <a:endParaRPr lang="es-CO"/>
            </a:p>
          </p:txBody>
        </p:sp>
        <p:sp>
          <p:nvSpPr>
            <p:cNvPr id="1501" name="Freeform: Shape 1500">
              <a:extLst>
                <a:ext uri="{FF2B5EF4-FFF2-40B4-BE49-F238E27FC236}">
                  <a16:creationId xmlns:a16="http://schemas.microsoft.com/office/drawing/2014/main" id="{396D645B-5EAB-6160-5852-0BCBB81CFD6C}"/>
                </a:ext>
              </a:extLst>
            </p:cNvPr>
            <p:cNvSpPr/>
            <p:nvPr/>
          </p:nvSpPr>
          <p:spPr>
            <a:xfrm>
              <a:off x="7502629" y="888447"/>
              <a:ext cx="21043" cy="24540"/>
            </a:xfrm>
            <a:custGeom>
              <a:avLst/>
              <a:gdLst>
                <a:gd name="connsiteX0" fmla="*/ 18347 w 21043"/>
                <a:gd name="connsiteY0" fmla="*/ 24226 h 24540"/>
                <a:gd name="connsiteX1" fmla="*/ -2697 w 21043"/>
                <a:gd name="connsiteY1" fmla="*/ -315 h 24540"/>
                <a:gd name="connsiteX2" fmla="*/ 18347 w 21043"/>
                <a:gd name="connsiteY2" fmla="*/ 24226 h 24540"/>
              </a:gdLst>
              <a:ahLst/>
              <a:cxnLst>
                <a:cxn ang="0">
                  <a:pos x="connsiteX0" y="connsiteY0"/>
                </a:cxn>
                <a:cxn ang="0">
                  <a:pos x="connsiteX1" y="connsiteY1"/>
                </a:cxn>
                <a:cxn ang="0">
                  <a:pos x="connsiteX2" y="connsiteY2"/>
                </a:cxn>
              </a:cxnLst>
              <a:rect l="l" t="t" r="r" b="b"/>
              <a:pathLst>
                <a:path w="21043" h="24540">
                  <a:moveTo>
                    <a:pt x="18347" y="24226"/>
                  </a:moveTo>
                  <a:cubicBezTo>
                    <a:pt x="9271" y="18088"/>
                    <a:pt x="2009" y="9609"/>
                    <a:pt x="-2697" y="-315"/>
                  </a:cubicBezTo>
                  <a:cubicBezTo>
                    <a:pt x="8530" y="2987"/>
                    <a:pt x="16800" y="12608"/>
                    <a:pt x="18347" y="24226"/>
                  </a:cubicBezTo>
                  <a:close/>
                </a:path>
              </a:pathLst>
            </a:custGeom>
            <a:solidFill>
              <a:srgbClr val="020202"/>
            </a:solidFill>
            <a:ln w="6712" cap="flat">
              <a:noFill/>
              <a:prstDash val="solid"/>
              <a:miter/>
            </a:ln>
          </p:spPr>
          <p:txBody>
            <a:bodyPr rtlCol="0" anchor="ctr"/>
            <a:lstStyle/>
            <a:p>
              <a:endParaRPr lang="es-CO"/>
            </a:p>
          </p:txBody>
        </p:sp>
        <p:sp>
          <p:nvSpPr>
            <p:cNvPr id="1502" name="Freeform: Shape 1501">
              <a:extLst>
                <a:ext uri="{FF2B5EF4-FFF2-40B4-BE49-F238E27FC236}">
                  <a16:creationId xmlns:a16="http://schemas.microsoft.com/office/drawing/2014/main" id="{E1410828-AAB3-E250-7339-1E3EE6100EA6}"/>
                </a:ext>
              </a:extLst>
            </p:cNvPr>
            <p:cNvSpPr/>
            <p:nvPr/>
          </p:nvSpPr>
          <p:spPr>
            <a:xfrm>
              <a:off x="7537591" y="928183"/>
              <a:ext cx="20776" cy="24809"/>
            </a:xfrm>
            <a:custGeom>
              <a:avLst/>
              <a:gdLst>
                <a:gd name="connsiteX0" fmla="*/ 18079 w 20776"/>
                <a:gd name="connsiteY0" fmla="*/ 24495 h 24809"/>
                <a:gd name="connsiteX1" fmla="*/ -2697 w 20776"/>
                <a:gd name="connsiteY1" fmla="*/ -315 h 24809"/>
                <a:gd name="connsiteX2" fmla="*/ 18079 w 20776"/>
                <a:gd name="connsiteY2" fmla="*/ 24495 h 24809"/>
              </a:gdLst>
              <a:ahLst/>
              <a:cxnLst>
                <a:cxn ang="0">
                  <a:pos x="connsiteX0" y="connsiteY0"/>
                </a:cxn>
                <a:cxn ang="0">
                  <a:pos x="connsiteX1" y="connsiteY1"/>
                </a:cxn>
                <a:cxn ang="0">
                  <a:pos x="connsiteX2" y="connsiteY2"/>
                </a:cxn>
              </a:cxnLst>
              <a:rect l="l" t="t" r="r" b="b"/>
              <a:pathLst>
                <a:path w="20776" h="24809">
                  <a:moveTo>
                    <a:pt x="18079" y="24495"/>
                  </a:moveTo>
                  <a:cubicBezTo>
                    <a:pt x="9203" y="18101"/>
                    <a:pt x="2009" y="9569"/>
                    <a:pt x="-2697" y="-315"/>
                  </a:cubicBezTo>
                  <a:cubicBezTo>
                    <a:pt x="8396" y="4526"/>
                    <a:pt x="16935" y="11384"/>
                    <a:pt x="18079" y="24495"/>
                  </a:cubicBezTo>
                  <a:close/>
                </a:path>
              </a:pathLst>
            </a:custGeom>
            <a:solidFill>
              <a:srgbClr val="020202"/>
            </a:solidFill>
            <a:ln w="6712" cap="flat">
              <a:noFill/>
              <a:prstDash val="solid"/>
              <a:miter/>
            </a:ln>
          </p:spPr>
          <p:txBody>
            <a:bodyPr rtlCol="0" anchor="ctr"/>
            <a:lstStyle/>
            <a:p>
              <a:endParaRPr lang="es-CO"/>
            </a:p>
          </p:txBody>
        </p:sp>
        <p:sp>
          <p:nvSpPr>
            <p:cNvPr id="1503" name="Freeform: Shape 1502">
              <a:extLst>
                <a:ext uri="{FF2B5EF4-FFF2-40B4-BE49-F238E27FC236}">
                  <a16:creationId xmlns:a16="http://schemas.microsoft.com/office/drawing/2014/main" id="{85EB0887-0F52-91A0-7BF5-F112C40D365E}"/>
                </a:ext>
              </a:extLst>
            </p:cNvPr>
            <p:cNvSpPr/>
            <p:nvPr/>
          </p:nvSpPr>
          <p:spPr>
            <a:xfrm>
              <a:off x="7079652" y="529816"/>
              <a:ext cx="25615" cy="14789"/>
            </a:xfrm>
            <a:custGeom>
              <a:avLst/>
              <a:gdLst>
                <a:gd name="connsiteX0" fmla="*/ 22918 w 25615"/>
                <a:gd name="connsiteY0" fmla="*/ 14475 h 14789"/>
                <a:gd name="connsiteX1" fmla="*/ -2697 w 25615"/>
                <a:gd name="connsiteY1" fmla="*/ -249 h 14789"/>
                <a:gd name="connsiteX2" fmla="*/ 22918 w 25615"/>
                <a:gd name="connsiteY2" fmla="*/ 14475 h 14789"/>
              </a:gdLst>
              <a:ahLst/>
              <a:cxnLst>
                <a:cxn ang="0">
                  <a:pos x="connsiteX0" y="connsiteY0"/>
                </a:cxn>
                <a:cxn ang="0">
                  <a:pos x="connsiteX1" y="connsiteY1"/>
                </a:cxn>
                <a:cxn ang="0">
                  <a:pos x="connsiteX2" y="connsiteY2"/>
                </a:cxn>
              </a:cxnLst>
              <a:rect l="l" t="t" r="r" b="b"/>
              <a:pathLst>
                <a:path w="25615" h="14789">
                  <a:moveTo>
                    <a:pt x="22918" y="14475"/>
                  </a:moveTo>
                  <a:cubicBezTo>
                    <a:pt x="13035" y="12404"/>
                    <a:pt x="4092" y="7247"/>
                    <a:pt x="-2697" y="-249"/>
                  </a:cubicBezTo>
                  <a:cubicBezTo>
                    <a:pt x="8059" y="-1003"/>
                    <a:pt x="18145" y="4820"/>
                    <a:pt x="22918" y="14475"/>
                  </a:cubicBezTo>
                  <a:close/>
                </a:path>
              </a:pathLst>
            </a:custGeom>
            <a:solidFill>
              <a:srgbClr val="020202"/>
            </a:solidFill>
            <a:ln w="6712" cap="flat">
              <a:noFill/>
              <a:prstDash val="solid"/>
              <a:miter/>
            </a:ln>
          </p:spPr>
          <p:txBody>
            <a:bodyPr rtlCol="0" anchor="ctr"/>
            <a:lstStyle/>
            <a:p>
              <a:endParaRPr lang="es-CO"/>
            </a:p>
          </p:txBody>
        </p:sp>
        <p:sp>
          <p:nvSpPr>
            <p:cNvPr id="1504" name="Freeform: Shape 1503">
              <a:extLst>
                <a:ext uri="{FF2B5EF4-FFF2-40B4-BE49-F238E27FC236}">
                  <a16:creationId xmlns:a16="http://schemas.microsoft.com/office/drawing/2014/main" id="{5E30B9E6-32C9-F274-7DF9-FD255B6A879D}"/>
                </a:ext>
              </a:extLst>
            </p:cNvPr>
            <p:cNvSpPr/>
            <p:nvPr/>
          </p:nvSpPr>
          <p:spPr>
            <a:xfrm>
              <a:off x="6935566" y="459792"/>
              <a:ext cx="25145" cy="10585"/>
            </a:xfrm>
            <a:custGeom>
              <a:avLst/>
              <a:gdLst>
                <a:gd name="connsiteX0" fmla="*/ 22449 w 25145"/>
                <a:gd name="connsiteY0" fmla="*/ 10271 h 10585"/>
                <a:gd name="connsiteX1" fmla="*/ -2697 w 25145"/>
                <a:gd name="connsiteY1" fmla="*/ -218 h 10585"/>
                <a:gd name="connsiteX2" fmla="*/ 22449 w 25145"/>
                <a:gd name="connsiteY2" fmla="*/ 10271 h 10585"/>
              </a:gdLst>
              <a:ahLst/>
              <a:cxnLst>
                <a:cxn ang="0">
                  <a:pos x="connsiteX0" y="connsiteY0"/>
                </a:cxn>
                <a:cxn ang="0">
                  <a:pos x="connsiteX1" y="connsiteY1"/>
                </a:cxn>
                <a:cxn ang="0">
                  <a:pos x="connsiteX2" y="connsiteY2"/>
                </a:cxn>
              </a:cxnLst>
              <a:rect l="l" t="t" r="r" b="b"/>
              <a:pathLst>
                <a:path w="25145" h="10585">
                  <a:moveTo>
                    <a:pt x="22449" y="10271"/>
                  </a:moveTo>
                  <a:cubicBezTo>
                    <a:pt x="13171" y="9518"/>
                    <a:pt x="4363" y="5846"/>
                    <a:pt x="-2697" y="-218"/>
                  </a:cubicBezTo>
                  <a:cubicBezTo>
                    <a:pt x="7455" y="-756"/>
                    <a:pt x="16600" y="723"/>
                    <a:pt x="22449" y="10271"/>
                  </a:cubicBezTo>
                  <a:close/>
                </a:path>
              </a:pathLst>
            </a:custGeom>
            <a:solidFill>
              <a:srgbClr val="020202"/>
            </a:solidFill>
            <a:ln w="6712" cap="flat">
              <a:noFill/>
              <a:prstDash val="solid"/>
              <a:miter/>
            </a:ln>
          </p:spPr>
          <p:txBody>
            <a:bodyPr rtlCol="0" anchor="ctr"/>
            <a:lstStyle/>
            <a:p>
              <a:endParaRPr lang="es-CO"/>
            </a:p>
          </p:txBody>
        </p:sp>
        <p:sp>
          <p:nvSpPr>
            <p:cNvPr id="1505" name="Freeform: Shape 1504">
              <a:extLst>
                <a:ext uri="{FF2B5EF4-FFF2-40B4-BE49-F238E27FC236}">
                  <a16:creationId xmlns:a16="http://schemas.microsoft.com/office/drawing/2014/main" id="{0F082E8C-8037-DCEC-F007-7050C81DD714}"/>
                </a:ext>
              </a:extLst>
            </p:cNvPr>
            <p:cNvSpPr/>
            <p:nvPr/>
          </p:nvSpPr>
          <p:spPr>
            <a:xfrm>
              <a:off x="7219165" y="619215"/>
              <a:ext cx="20170" cy="15821"/>
            </a:xfrm>
            <a:custGeom>
              <a:avLst/>
              <a:gdLst>
                <a:gd name="connsiteX0" fmla="*/ 17473 w 20170"/>
                <a:gd name="connsiteY0" fmla="*/ 15507 h 15821"/>
                <a:gd name="connsiteX1" fmla="*/ -2697 w 20170"/>
                <a:gd name="connsiteY1" fmla="*/ -293 h 15821"/>
                <a:gd name="connsiteX2" fmla="*/ 17473 w 20170"/>
                <a:gd name="connsiteY2" fmla="*/ 15507 h 15821"/>
              </a:gdLst>
              <a:ahLst/>
              <a:cxnLst>
                <a:cxn ang="0">
                  <a:pos x="connsiteX0" y="connsiteY0"/>
                </a:cxn>
                <a:cxn ang="0">
                  <a:pos x="connsiteX1" y="connsiteY1"/>
                </a:cxn>
                <a:cxn ang="0">
                  <a:pos x="connsiteX2" y="connsiteY2"/>
                </a:cxn>
              </a:cxnLst>
              <a:rect l="l" t="t" r="r" b="b"/>
              <a:pathLst>
                <a:path w="20170" h="15821">
                  <a:moveTo>
                    <a:pt x="17473" y="15507"/>
                  </a:moveTo>
                  <a:cubicBezTo>
                    <a:pt x="9202" y="12569"/>
                    <a:pt x="2143" y="7029"/>
                    <a:pt x="-2697" y="-293"/>
                  </a:cubicBezTo>
                  <a:cubicBezTo>
                    <a:pt x="6984" y="-744"/>
                    <a:pt x="15590" y="5973"/>
                    <a:pt x="17473" y="15507"/>
                  </a:cubicBezTo>
                  <a:close/>
                </a:path>
              </a:pathLst>
            </a:custGeom>
            <a:solidFill>
              <a:srgbClr val="020202"/>
            </a:solidFill>
            <a:ln w="6712" cap="flat">
              <a:noFill/>
              <a:prstDash val="solid"/>
              <a:miter/>
            </a:ln>
          </p:spPr>
          <p:txBody>
            <a:bodyPr rtlCol="0" anchor="ctr"/>
            <a:lstStyle/>
            <a:p>
              <a:endParaRPr lang="es-CO"/>
            </a:p>
          </p:txBody>
        </p:sp>
        <p:sp>
          <p:nvSpPr>
            <p:cNvPr id="1506" name="Freeform: Shape 1505">
              <a:extLst>
                <a:ext uri="{FF2B5EF4-FFF2-40B4-BE49-F238E27FC236}">
                  <a16:creationId xmlns:a16="http://schemas.microsoft.com/office/drawing/2014/main" id="{CAD88A3A-4142-B85E-29BE-DCB61578ECDD}"/>
                </a:ext>
              </a:extLst>
            </p:cNvPr>
            <p:cNvSpPr/>
            <p:nvPr/>
          </p:nvSpPr>
          <p:spPr>
            <a:xfrm>
              <a:off x="6980815" y="479454"/>
              <a:ext cx="24609" cy="11093"/>
            </a:xfrm>
            <a:custGeom>
              <a:avLst/>
              <a:gdLst>
                <a:gd name="connsiteX0" fmla="*/ 21912 w 24609"/>
                <a:gd name="connsiteY0" fmla="*/ 10779 h 11093"/>
                <a:gd name="connsiteX1" fmla="*/ -2697 w 24609"/>
                <a:gd name="connsiteY1" fmla="*/ -315 h 11093"/>
                <a:gd name="connsiteX2" fmla="*/ 21912 w 24609"/>
                <a:gd name="connsiteY2" fmla="*/ 10779 h 11093"/>
              </a:gdLst>
              <a:ahLst/>
              <a:cxnLst>
                <a:cxn ang="0">
                  <a:pos x="connsiteX0" y="connsiteY0"/>
                </a:cxn>
                <a:cxn ang="0">
                  <a:pos x="connsiteX1" y="connsiteY1"/>
                </a:cxn>
                <a:cxn ang="0">
                  <a:pos x="connsiteX2" y="connsiteY2"/>
                </a:cxn>
              </a:cxnLst>
              <a:rect l="l" t="t" r="r" b="b"/>
              <a:pathLst>
                <a:path w="24609" h="11093">
                  <a:moveTo>
                    <a:pt x="21912" y="10779"/>
                  </a:moveTo>
                  <a:cubicBezTo>
                    <a:pt x="12834" y="9562"/>
                    <a:pt x="4228" y="5710"/>
                    <a:pt x="-2697" y="-315"/>
                  </a:cubicBezTo>
                  <a:cubicBezTo>
                    <a:pt x="7321" y="-247"/>
                    <a:pt x="16398" y="1165"/>
                    <a:pt x="21912" y="10779"/>
                  </a:cubicBezTo>
                  <a:close/>
                </a:path>
              </a:pathLst>
            </a:custGeom>
            <a:solidFill>
              <a:srgbClr val="020202"/>
            </a:solidFill>
            <a:ln w="6712" cap="flat">
              <a:noFill/>
              <a:prstDash val="solid"/>
              <a:miter/>
            </a:ln>
          </p:spPr>
          <p:txBody>
            <a:bodyPr rtlCol="0" anchor="ctr"/>
            <a:lstStyle/>
            <a:p>
              <a:endParaRPr lang="es-CO"/>
            </a:p>
          </p:txBody>
        </p:sp>
        <p:sp>
          <p:nvSpPr>
            <p:cNvPr id="1507" name="Freeform: Shape 1506">
              <a:extLst>
                <a:ext uri="{FF2B5EF4-FFF2-40B4-BE49-F238E27FC236}">
                  <a16:creationId xmlns:a16="http://schemas.microsoft.com/office/drawing/2014/main" id="{7EA13BD8-984B-3ADA-D0F9-D85DC121FE2B}"/>
                </a:ext>
              </a:extLst>
            </p:cNvPr>
            <p:cNvSpPr/>
            <p:nvPr/>
          </p:nvSpPr>
          <p:spPr>
            <a:xfrm>
              <a:off x="6910689" y="449464"/>
              <a:ext cx="25280" cy="10626"/>
            </a:xfrm>
            <a:custGeom>
              <a:avLst/>
              <a:gdLst>
                <a:gd name="connsiteX0" fmla="*/ 22583 w 25280"/>
                <a:gd name="connsiteY0" fmla="*/ 10312 h 10626"/>
                <a:gd name="connsiteX1" fmla="*/ -2697 w 25280"/>
                <a:gd name="connsiteY1" fmla="*/ 92 h 10626"/>
                <a:gd name="connsiteX2" fmla="*/ 22583 w 25280"/>
                <a:gd name="connsiteY2" fmla="*/ 10312 h 10626"/>
              </a:gdLst>
              <a:ahLst/>
              <a:cxnLst>
                <a:cxn ang="0">
                  <a:pos x="connsiteX0" y="connsiteY0"/>
                </a:cxn>
                <a:cxn ang="0">
                  <a:pos x="connsiteX1" y="connsiteY1"/>
                </a:cxn>
                <a:cxn ang="0">
                  <a:pos x="connsiteX2" y="connsiteY2"/>
                </a:cxn>
              </a:cxnLst>
              <a:rect l="l" t="t" r="r" b="b"/>
              <a:pathLst>
                <a:path w="25280" h="10626">
                  <a:moveTo>
                    <a:pt x="22583" y="10312"/>
                  </a:moveTo>
                  <a:cubicBezTo>
                    <a:pt x="13306" y="9646"/>
                    <a:pt x="4430" y="6069"/>
                    <a:pt x="-2697" y="92"/>
                  </a:cubicBezTo>
                  <a:cubicBezTo>
                    <a:pt x="6984" y="-1656"/>
                    <a:pt x="16800" y="2318"/>
                    <a:pt x="22583" y="10312"/>
                  </a:cubicBezTo>
                  <a:close/>
                </a:path>
              </a:pathLst>
            </a:custGeom>
            <a:solidFill>
              <a:srgbClr val="020202"/>
            </a:solidFill>
            <a:ln w="6712" cap="flat">
              <a:noFill/>
              <a:prstDash val="solid"/>
              <a:miter/>
            </a:ln>
          </p:spPr>
          <p:txBody>
            <a:bodyPr rtlCol="0" anchor="ctr"/>
            <a:lstStyle/>
            <a:p>
              <a:endParaRPr lang="es-CO"/>
            </a:p>
          </p:txBody>
        </p:sp>
        <p:sp>
          <p:nvSpPr>
            <p:cNvPr id="1508" name="Freeform: Shape 1507">
              <a:extLst>
                <a:ext uri="{FF2B5EF4-FFF2-40B4-BE49-F238E27FC236}">
                  <a16:creationId xmlns:a16="http://schemas.microsoft.com/office/drawing/2014/main" id="{FEEF3C67-C6F1-6B13-20F8-94F2E13406D0}"/>
                </a:ext>
              </a:extLst>
            </p:cNvPr>
            <p:cNvSpPr/>
            <p:nvPr/>
          </p:nvSpPr>
          <p:spPr>
            <a:xfrm>
              <a:off x="6885610" y="439597"/>
              <a:ext cx="25482" cy="10475"/>
            </a:xfrm>
            <a:custGeom>
              <a:avLst/>
              <a:gdLst>
                <a:gd name="connsiteX0" fmla="*/ 22785 w 25482"/>
                <a:gd name="connsiteY0" fmla="*/ 10161 h 10475"/>
                <a:gd name="connsiteX1" fmla="*/ -2697 w 25482"/>
                <a:gd name="connsiteY1" fmla="*/ 210 h 10475"/>
                <a:gd name="connsiteX2" fmla="*/ 22785 w 25482"/>
                <a:gd name="connsiteY2" fmla="*/ 10161 h 10475"/>
              </a:gdLst>
              <a:ahLst/>
              <a:cxnLst>
                <a:cxn ang="0">
                  <a:pos x="connsiteX0" y="connsiteY0"/>
                </a:cxn>
                <a:cxn ang="0">
                  <a:pos x="connsiteX1" y="connsiteY1"/>
                </a:cxn>
                <a:cxn ang="0">
                  <a:pos x="connsiteX2" y="connsiteY2"/>
                </a:cxn>
              </a:cxnLst>
              <a:rect l="l" t="t" r="r" b="b"/>
              <a:pathLst>
                <a:path w="25482" h="10475">
                  <a:moveTo>
                    <a:pt x="22785" y="10161"/>
                  </a:moveTo>
                  <a:cubicBezTo>
                    <a:pt x="13438" y="9623"/>
                    <a:pt x="4497" y="6140"/>
                    <a:pt x="-2697" y="210"/>
                  </a:cubicBezTo>
                  <a:cubicBezTo>
                    <a:pt x="6984" y="-1807"/>
                    <a:pt x="17002" y="2093"/>
                    <a:pt x="22785" y="10161"/>
                  </a:cubicBezTo>
                  <a:close/>
                </a:path>
              </a:pathLst>
            </a:custGeom>
            <a:solidFill>
              <a:srgbClr val="020202"/>
            </a:solidFill>
            <a:ln w="6712" cap="flat">
              <a:noFill/>
              <a:prstDash val="solid"/>
              <a:miter/>
            </a:ln>
          </p:spPr>
          <p:txBody>
            <a:bodyPr rtlCol="0" anchor="ctr"/>
            <a:lstStyle/>
            <a:p>
              <a:endParaRPr lang="es-CO"/>
            </a:p>
          </p:txBody>
        </p:sp>
        <p:sp>
          <p:nvSpPr>
            <p:cNvPr id="1509" name="Freeform: Shape 1508">
              <a:extLst>
                <a:ext uri="{FF2B5EF4-FFF2-40B4-BE49-F238E27FC236}">
                  <a16:creationId xmlns:a16="http://schemas.microsoft.com/office/drawing/2014/main" id="{7D55459F-ADF4-B03B-2893-F1B579099EBA}"/>
                </a:ext>
              </a:extLst>
            </p:cNvPr>
            <p:cNvSpPr/>
            <p:nvPr/>
          </p:nvSpPr>
          <p:spPr>
            <a:xfrm>
              <a:off x="7199464" y="604515"/>
              <a:ext cx="20574" cy="14923"/>
            </a:xfrm>
            <a:custGeom>
              <a:avLst/>
              <a:gdLst>
                <a:gd name="connsiteX0" fmla="*/ 17877 w 20574"/>
                <a:gd name="connsiteY0" fmla="*/ 14609 h 14923"/>
                <a:gd name="connsiteX1" fmla="*/ -2697 w 20574"/>
                <a:gd name="connsiteY1" fmla="*/ -250 h 14923"/>
                <a:gd name="connsiteX2" fmla="*/ 17877 w 20574"/>
                <a:gd name="connsiteY2" fmla="*/ 14609 h 14923"/>
              </a:gdLst>
              <a:ahLst/>
              <a:cxnLst>
                <a:cxn ang="0">
                  <a:pos x="connsiteX0" y="connsiteY0"/>
                </a:cxn>
                <a:cxn ang="0">
                  <a:pos x="connsiteX1" y="connsiteY1"/>
                </a:cxn>
                <a:cxn ang="0">
                  <a:pos x="connsiteX2" y="connsiteY2"/>
                </a:cxn>
              </a:cxnLst>
              <a:rect l="l" t="t" r="r" b="b"/>
              <a:pathLst>
                <a:path w="20574" h="14923">
                  <a:moveTo>
                    <a:pt x="17877" y="14609"/>
                  </a:moveTo>
                  <a:cubicBezTo>
                    <a:pt x="9540" y="12101"/>
                    <a:pt x="2278" y="6870"/>
                    <a:pt x="-2697" y="-250"/>
                  </a:cubicBezTo>
                  <a:cubicBezTo>
                    <a:pt x="8128" y="-1057"/>
                    <a:pt x="13575" y="5801"/>
                    <a:pt x="17877" y="14609"/>
                  </a:cubicBezTo>
                  <a:close/>
                </a:path>
              </a:pathLst>
            </a:custGeom>
            <a:solidFill>
              <a:srgbClr val="020202"/>
            </a:solidFill>
            <a:ln w="6712" cap="flat">
              <a:noFill/>
              <a:prstDash val="solid"/>
              <a:miter/>
            </a:ln>
          </p:spPr>
          <p:txBody>
            <a:bodyPr rtlCol="0" anchor="ctr"/>
            <a:lstStyle/>
            <a:p>
              <a:endParaRPr lang="es-CO"/>
            </a:p>
          </p:txBody>
        </p:sp>
        <p:sp>
          <p:nvSpPr>
            <p:cNvPr id="1510" name="Freeform: Shape 1509">
              <a:extLst>
                <a:ext uri="{FF2B5EF4-FFF2-40B4-BE49-F238E27FC236}">
                  <a16:creationId xmlns:a16="http://schemas.microsoft.com/office/drawing/2014/main" id="{CA70265A-937D-4920-F392-F34D5CC1DB0F}"/>
                </a:ext>
              </a:extLst>
            </p:cNvPr>
            <p:cNvSpPr/>
            <p:nvPr/>
          </p:nvSpPr>
          <p:spPr>
            <a:xfrm>
              <a:off x="7474054" y="857893"/>
              <a:ext cx="15026" cy="15224"/>
            </a:xfrm>
            <a:custGeom>
              <a:avLst/>
              <a:gdLst>
                <a:gd name="connsiteX0" fmla="*/ 12229 w 15026"/>
                <a:gd name="connsiteY0" fmla="*/ 14910 h 15224"/>
                <a:gd name="connsiteX1" fmla="*/ -2697 w 15026"/>
                <a:gd name="connsiteY1" fmla="*/ -218 h 15224"/>
                <a:gd name="connsiteX2" fmla="*/ 12229 w 15026"/>
                <a:gd name="connsiteY2" fmla="*/ 11534 h 15224"/>
                <a:gd name="connsiteX3" fmla="*/ 12229 w 15026"/>
                <a:gd name="connsiteY3" fmla="*/ 14910 h 15224"/>
              </a:gdLst>
              <a:ahLst/>
              <a:cxnLst>
                <a:cxn ang="0">
                  <a:pos x="connsiteX0" y="connsiteY0"/>
                </a:cxn>
                <a:cxn ang="0">
                  <a:pos x="connsiteX1" y="connsiteY1"/>
                </a:cxn>
                <a:cxn ang="0">
                  <a:pos x="connsiteX2" y="connsiteY2"/>
                </a:cxn>
                <a:cxn ang="0">
                  <a:pos x="connsiteX3" y="connsiteY3"/>
                </a:cxn>
              </a:cxnLst>
              <a:rect l="l" t="t" r="r" b="b"/>
              <a:pathLst>
                <a:path w="15026" h="15224">
                  <a:moveTo>
                    <a:pt x="12229" y="14910"/>
                  </a:moveTo>
                  <a:cubicBezTo>
                    <a:pt x="6044" y="11259"/>
                    <a:pt x="866" y="6041"/>
                    <a:pt x="-2697" y="-218"/>
                  </a:cubicBezTo>
                  <a:cubicBezTo>
                    <a:pt x="4698" y="-1099"/>
                    <a:pt x="11355" y="4165"/>
                    <a:pt x="12229" y="11534"/>
                  </a:cubicBezTo>
                  <a:cubicBezTo>
                    <a:pt x="12363" y="12657"/>
                    <a:pt x="12363" y="13793"/>
                    <a:pt x="12229" y="14910"/>
                  </a:cubicBezTo>
                  <a:close/>
                </a:path>
              </a:pathLst>
            </a:custGeom>
            <a:solidFill>
              <a:srgbClr val="020202"/>
            </a:solidFill>
            <a:ln w="6712" cap="flat">
              <a:noFill/>
              <a:prstDash val="solid"/>
              <a:miter/>
            </a:ln>
          </p:spPr>
          <p:txBody>
            <a:bodyPr rtlCol="0" anchor="ctr"/>
            <a:lstStyle/>
            <a:p>
              <a:endParaRPr lang="es-CO"/>
            </a:p>
          </p:txBody>
        </p:sp>
        <p:sp>
          <p:nvSpPr>
            <p:cNvPr id="1511" name="Freeform: Shape 1510">
              <a:extLst>
                <a:ext uri="{FF2B5EF4-FFF2-40B4-BE49-F238E27FC236}">
                  <a16:creationId xmlns:a16="http://schemas.microsoft.com/office/drawing/2014/main" id="{EBCB938C-1C92-BBB1-A617-BE0E486B2B3D}"/>
                </a:ext>
              </a:extLst>
            </p:cNvPr>
            <p:cNvSpPr/>
            <p:nvPr/>
          </p:nvSpPr>
          <p:spPr>
            <a:xfrm>
              <a:off x="6821064" y="419593"/>
              <a:ext cx="20170" cy="6295"/>
            </a:xfrm>
            <a:custGeom>
              <a:avLst/>
              <a:gdLst>
                <a:gd name="connsiteX0" fmla="*/ 17473 w 20170"/>
                <a:gd name="connsiteY0" fmla="*/ 5825 h 6295"/>
                <a:gd name="connsiteX1" fmla="*/ -2697 w 20170"/>
                <a:gd name="connsiteY1" fmla="*/ 110 h 6295"/>
                <a:gd name="connsiteX2" fmla="*/ 17473 w 20170"/>
                <a:gd name="connsiteY2" fmla="*/ 5825 h 6295"/>
              </a:gdLst>
              <a:ahLst/>
              <a:cxnLst>
                <a:cxn ang="0">
                  <a:pos x="connsiteX0" y="connsiteY0"/>
                </a:cxn>
                <a:cxn ang="0">
                  <a:pos x="connsiteX1" y="connsiteY1"/>
                </a:cxn>
                <a:cxn ang="0">
                  <a:pos x="connsiteX2" y="connsiteY2"/>
                </a:cxn>
              </a:cxnLst>
              <a:rect l="l" t="t" r="r" b="b"/>
              <a:pathLst>
                <a:path w="20170" h="6295">
                  <a:moveTo>
                    <a:pt x="17473" y="5825"/>
                  </a:moveTo>
                  <a:cubicBezTo>
                    <a:pt x="10280" y="6585"/>
                    <a:pt x="3018" y="4541"/>
                    <a:pt x="-2697" y="110"/>
                  </a:cubicBezTo>
                  <a:cubicBezTo>
                    <a:pt x="4497" y="447"/>
                    <a:pt x="13036" y="-3117"/>
                    <a:pt x="17473" y="5825"/>
                  </a:cubicBezTo>
                  <a:close/>
                </a:path>
              </a:pathLst>
            </a:custGeom>
            <a:solidFill>
              <a:srgbClr val="020202"/>
            </a:solidFill>
            <a:ln w="6712" cap="flat">
              <a:noFill/>
              <a:prstDash val="solid"/>
              <a:miter/>
            </a:ln>
          </p:spPr>
          <p:txBody>
            <a:bodyPr rtlCol="0" anchor="ctr"/>
            <a:lstStyle/>
            <a:p>
              <a:endParaRPr lang="es-CO"/>
            </a:p>
          </p:txBody>
        </p:sp>
        <p:sp>
          <p:nvSpPr>
            <p:cNvPr id="1512" name="Freeform: Shape 1511">
              <a:extLst>
                <a:ext uri="{FF2B5EF4-FFF2-40B4-BE49-F238E27FC236}">
                  <a16:creationId xmlns:a16="http://schemas.microsoft.com/office/drawing/2014/main" id="{2283B17E-1D41-858B-051C-28D7CB4BBAD3}"/>
                </a:ext>
              </a:extLst>
            </p:cNvPr>
            <p:cNvSpPr/>
            <p:nvPr/>
          </p:nvSpPr>
          <p:spPr>
            <a:xfrm>
              <a:off x="7154350" y="574380"/>
              <a:ext cx="15464" cy="10566"/>
            </a:xfrm>
            <a:custGeom>
              <a:avLst/>
              <a:gdLst>
                <a:gd name="connsiteX0" fmla="*/ 12767 w 15464"/>
                <a:gd name="connsiteY0" fmla="*/ 10252 h 10566"/>
                <a:gd name="connsiteX1" fmla="*/ -2697 w 15464"/>
                <a:gd name="connsiteY1" fmla="*/ 32 h 10566"/>
                <a:gd name="connsiteX2" fmla="*/ 12633 w 15464"/>
                <a:gd name="connsiteY2" fmla="*/ 9458 h 10566"/>
                <a:gd name="connsiteX3" fmla="*/ 12767 w 15464"/>
                <a:gd name="connsiteY3" fmla="*/ 10252 h 10566"/>
              </a:gdLst>
              <a:ahLst/>
              <a:cxnLst>
                <a:cxn ang="0">
                  <a:pos x="connsiteX0" y="connsiteY0"/>
                </a:cxn>
                <a:cxn ang="0">
                  <a:pos x="connsiteX1" y="connsiteY1"/>
                </a:cxn>
                <a:cxn ang="0">
                  <a:pos x="connsiteX2" y="connsiteY2"/>
                </a:cxn>
                <a:cxn ang="0">
                  <a:pos x="connsiteX3" y="connsiteY3"/>
                </a:cxn>
              </a:cxnLst>
              <a:rect l="l" t="t" r="r" b="b"/>
              <a:pathLst>
                <a:path w="15464" h="10566">
                  <a:moveTo>
                    <a:pt x="12767" y="10252"/>
                  </a:moveTo>
                  <a:cubicBezTo>
                    <a:pt x="6313" y="9344"/>
                    <a:pt x="664" y="5592"/>
                    <a:pt x="-2697" y="32"/>
                  </a:cubicBezTo>
                  <a:cubicBezTo>
                    <a:pt x="4161" y="-1588"/>
                    <a:pt x="10952" y="2627"/>
                    <a:pt x="12633" y="9458"/>
                  </a:cubicBezTo>
                  <a:cubicBezTo>
                    <a:pt x="12700" y="9721"/>
                    <a:pt x="12700" y="9983"/>
                    <a:pt x="12767" y="10252"/>
                  </a:cubicBezTo>
                  <a:close/>
                </a:path>
              </a:pathLst>
            </a:custGeom>
            <a:solidFill>
              <a:srgbClr val="020202"/>
            </a:solidFill>
            <a:ln w="6712" cap="flat">
              <a:noFill/>
              <a:prstDash val="solid"/>
              <a:miter/>
            </a:ln>
          </p:spPr>
          <p:txBody>
            <a:bodyPr rtlCol="0" anchor="ctr"/>
            <a:lstStyle/>
            <a:p>
              <a:endParaRPr lang="es-CO"/>
            </a:p>
          </p:txBody>
        </p:sp>
        <p:sp>
          <p:nvSpPr>
            <p:cNvPr id="1513" name="Freeform: Shape 1512">
              <a:extLst>
                <a:ext uri="{FF2B5EF4-FFF2-40B4-BE49-F238E27FC236}">
                  <a16:creationId xmlns:a16="http://schemas.microsoft.com/office/drawing/2014/main" id="{14CE6BC2-F009-01CD-358F-7009B3453963}"/>
                </a:ext>
              </a:extLst>
            </p:cNvPr>
            <p:cNvSpPr/>
            <p:nvPr/>
          </p:nvSpPr>
          <p:spPr>
            <a:xfrm>
              <a:off x="7184538" y="594262"/>
              <a:ext cx="15329" cy="10653"/>
            </a:xfrm>
            <a:custGeom>
              <a:avLst/>
              <a:gdLst>
                <a:gd name="connsiteX0" fmla="*/ 12633 w 15329"/>
                <a:gd name="connsiteY0" fmla="*/ 10339 h 10653"/>
                <a:gd name="connsiteX1" fmla="*/ -2697 w 15329"/>
                <a:gd name="connsiteY1" fmla="*/ -15 h 10653"/>
                <a:gd name="connsiteX2" fmla="*/ 12498 w 15329"/>
                <a:gd name="connsiteY2" fmla="*/ 9734 h 10653"/>
                <a:gd name="connsiteX3" fmla="*/ 12633 w 15329"/>
                <a:gd name="connsiteY3" fmla="*/ 10339 h 10653"/>
              </a:gdLst>
              <a:ahLst/>
              <a:cxnLst>
                <a:cxn ang="0">
                  <a:pos x="connsiteX0" y="connsiteY0"/>
                </a:cxn>
                <a:cxn ang="0">
                  <a:pos x="connsiteX1" y="connsiteY1"/>
                </a:cxn>
                <a:cxn ang="0">
                  <a:pos x="connsiteX2" y="connsiteY2"/>
                </a:cxn>
                <a:cxn ang="0">
                  <a:pos x="connsiteX3" y="connsiteY3"/>
                </a:cxn>
              </a:cxnLst>
              <a:rect l="l" t="t" r="r" b="b"/>
              <a:pathLst>
                <a:path w="15329" h="10653">
                  <a:moveTo>
                    <a:pt x="12633" y="10339"/>
                  </a:moveTo>
                  <a:cubicBezTo>
                    <a:pt x="6246" y="9344"/>
                    <a:pt x="597" y="5552"/>
                    <a:pt x="-2697" y="-15"/>
                  </a:cubicBezTo>
                  <a:cubicBezTo>
                    <a:pt x="4228" y="-1528"/>
                    <a:pt x="11019" y="2836"/>
                    <a:pt x="12498" y="9734"/>
                  </a:cubicBezTo>
                  <a:cubicBezTo>
                    <a:pt x="12565" y="9936"/>
                    <a:pt x="12565" y="10137"/>
                    <a:pt x="12633" y="10339"/>
                  </a:cubicBezTo>
                  <a:close/>
                </a:path>
              </a:pathLst>
            </a:custGeom>
            <a:solidFill>
              <a:srgbClr val="020202"/>
            </a:solidFill>
            <a:ln w="6712" cap="flat">
              <a:noFill/>
              <a:prstDash val="solid"/>
              <a:miter/>
            </a:ln>
          </p:spPr>
          <p:txBody>
            <a:bodyPr rtlCol="0" anchor="ctr"/>
            <a:lstStyle/>
            <a:p>
              <a:endParaRPr lang="es-CO"/>
            </a:p>
          </p:txBody>
        </p:sp>
        <p:sp>
          <p:nvSpPr>
            <p:cNvPr id="1514" name="Freeform: Shape 1513">
              <a:extLst>
                <a:ext uri="{FF2B5EF4-FFF2-40B4-BE49-F238E27FC236}">
                  <a16:creationId xmlns:a16="http://schemas.microsoft.com/office/drawing/2014/main" id="{62E8AEF7-CDB1-3023-116D-1E7AD0F155D3}"/>
                </a:ext>
              </a:extLst>
            </p:cNvPr>
            <p:cNvSpPr/>
            <p:nvPr/>
          </p:nvSpPr>
          <p:spPr>
            <a:xfrm>
              <a:off x="7299377" y="683697"/>
              <a:ext cx="14791" cy="10977"/>
            </a:xfrm>
            <a:custGeom>
              <a:avLst/>
              <a:gdLst>
                <a:gd name="connsiteX0" fmla="*/ 12094 w 14791"/>
                <a:gd name="connsiteY0" fmla="*/ 10663 h 10977"/>
                <a:gd name="connsiteX1" fmla="*/ -2697 w 14791"/>
                <a:gd name="connsiteY1" fmla="*/ -162 h 10977"/>
                <a:gd name="connsiteX2" fmla="*/ 12094 w 14791"/>
                <a:gd name="connsiteY2" fmla="*/ 10663 h 10977"/>
              </a:gdLst>
              <a:ahLst/>
              <a:cxnLst>
                <a:cxn ang="0">
                  <a:pos x="connsiteX0" y="connsiteY0"/>
                </a:cxn>
                <a:cxn ang="0">
                  <a:pos x="connsiteX1" y="connsiteY1"/>
                </a:cxn>
                <a:cxn ang="0">
                  <a:pos x="connsiteX2" y="connsiteY2"/>
                </a:cxn>
              </a:cxnLst>
              <a:rect l="l" t="t" r="r" b="b"/>
              <a:pathLst>
                <a:path w="14791" h="10977">
                  <a:moveTo>
                    <a:pt x="12094" y="10663"/>
                  </a:moveTo>
                  <a:cubicBezTo>
                    <a:pt x="5909" y="9224"/>
                    <a:pt x="530" y="5311"/>
                    <a:pt x="-2697" y="-162"/>
                  </a:cubicBezTo>
                  <a:cubicBezTo>
                    <a:pt x="4363" y="-1251"/>
                    <a:pt x="11019" y="3597"/>
                    <a:pt x="12094" y="10663"/>
                  </a:cubicBezTo>
                  <a:close/>
                </a:path>
              </a:pathLst>
            </a:custGeom>
            <a:solidFill>
              <a:srgbClr val="020202"/>
            </a:solidFill>
            <a:ln w="6712" cap="flat">
              <a:noFill/>
              <a:prstDash val="solid"/>
              <a:miter/>
            </a:ln>
          </p:spPr>
          <p:txBody>
            <a:bodyPr rtlCol="0" anchor="ctr"/>
            <a:lstStyle/>
            <a:p>
              <a:endParaRPr lang="es-CO"/>
            </a:p>
          </p:txBody>
        </p:sp>
        <p:sp>
          <p:nvSpPr>
            <p:cNvPr id="1515" name="Freeform: Shape 1514">
              <a:extLst>
                <a:ext uri="{FF2B5EF4-FFF2-40B4-BE49-F238E27FC236}">
                  <a16:creationId xmlns:a16="http://schemas.microsoft.com/office/drawing/2014/main" id="{E121048B-7019-3134-9FA3-6BDB50F12603}"/>
                </a:ext>
              </a:extLst>
            </p:cNvPr>
            <p:cNvSpPr/>
            <p:nvPr/>
          </p:nvSpPr>
          <p:spPr>
            <a:xfrm>
              <a:off x="7169343" y="584309"/>
              <a:ext cx="15397" cy="10587"/>
            </a:xfrm>
            <a:custGeom>
              <a:avLst/>
              <a:gdLst>
                <a:gd name="connsiteX0" fmla="*/ 12700 w 15397"/>
                <a:gd name="connsiteY0" fmla="*/ 10273 h 10587"/>
                <a:gd name="connsiteX1" fmla="*/ -2697 w 15397"/>
                <a:gd name="connsiteY1" fmla="*/ -14 h 10587"/>
                <a:gd name="connsiteX2" fmla="*/ 12633 w 15397"/>
                <a:gd name="connsiteY2" fmla="*/ 9776 h 10587"/>
                <a:gd name="connsiteX3" fmla="*/ 12700 w 15397"/>
                <a:gd name="connsiteY3" fmla="*/ 10273 h 10587"/>
              </a:gdLst>
              <a:ahLst/>
              <a:cxnLst>
                <a:cxn ang="0">
                  <a:pos x="connsiteX0" y="connsiteY0"/>
                </a:cxn>
                <a:cxn ang="0">
                  <a:pos x="connsiteX1" y="connsiteY1"/>
                </a:cxn>
                <a:cxn ang="0">
                  <a:pos x="connsiteX2" y="connsiteY2"/>
                </a:cxn>
                <a:cxn ang="0">
                  <a:pos x="connsiteX3" y="connsiteY3"/>
                </a:cxn>
              </a:cxnLst>
              <a:rect l="l" t="t" r="r" b="b"/>
              <a:pathLst>
                <a:path w="15397" h="10587">
                  <a:moveTo>
                    <a:pt x="12700" y="10273"/>
                  </a:moveTo>
                  <a:cubicBezTo>
                    <a:pt x="6313" y="9298"/>
                    <a:pt x="664" y="5527"/>
                    <a:pt x="-2697" y="-14"/>
                  </a:cubicBezTo>
                  <a:cubicBezTo>
                    <a:pt x="4228" y="-1533"/>
                    <a:pt x="11086" y="2850"/>
                    <a:pt x="12633" y="9776"/>
                  </a:cubicBezTo>
                  <a:cubicBezTo>
                    <a:pt x="12633" y="9937"/>
                    <a:pt x="12700" y="10105"/>
                    <a:pt x="12700" y="10273"/>
                  </a:cubicBezTo>
                  <a:close/>
                </a:path>
              </a:pathLst>
            </a:custGeom>
            <a:solidFill>
              <a:srgbClr val="020202"/>
            </a:solidFill>
            <a:ln w="6712" cap="flat">
              <a:noFill/>
              <a:prstDash val="solid"/>
              <a:miter/>
            </a:ln>
          </p:spPr>
          <p:txBody>
            <a:bodyPr rtlCol="0" anchor="ctr"/>
            <a:lstStyle/>
            <a:p>
              <a:endParaRPr lang="es-CO"/>
            </a:p>
          </p:txBody>
        </p:sp>
        <p:sp>
          <p:nvSpPr>
            <p:cNvPr id="1516" name="Freeform: Shape 1515">
              <a:extLst>
                <a:ext uri="{FF2B5EF4-FFF2-40B4-BE49-F238E27FC236}">
                  <a16:creationId xmlns:a16="http://schemas.microsoft.com/office/drawing/2014/main" id="{F07B3D20-DEAC-2722-8C3B-19BC9D197B02}"/>
                </a:ext>
              </a:extLst>
            </p:cNvPr>
            <p:cNvSpPr/>
            <p:nvPr/>
          </p:nvSpPr>
          <p:spPr>
            <a:xfrm>
              <a:off x="7124430" y="554465"/>
              <a:ext cx="15464" cy="10647"/>
            </a:xfrm>
            <a:custGeom>
              <a:avLst/>
              <a:gdLst>
                <a:gd name="connsiteX0" fmla="*/ 12767 w 15464"/>
                <a:gd name="connsiteY0" fmla="*/ 10332 h 10647"/>
                <a:gd name="connsiteX1" fmla="*/ -2697 w 15464"/>
                <a:gd name="connsiteY1" fmla="*/ 45 h 10647"/>
                <a:gd name="connsiteX2" fmla="*/ 12565 w 15464"/>
                <a:gd name="connsiteY2" fmla="*/ 9344 h 10647"/>
                <a:gd name="connsiteX3" fmla="*/ 12767 w 15464"/>
                <a:gd name="connsiteY3" fmla="*/ 10332 h 10647"/>
              </a:gdLst>
              <a:ahLst/>
              <a:cxnLst>
                <a:cxn ang="0">
                  <a:pos x="connsiteX0" y="connsiteY0"/>
                </a:cxn>
                <a:cxn ang="0">
                  <a:pos x="connsiteX1" y="connsiteY1"/>
                </a:cxn>
                <a:cxn ang="0">
                  <a:pos x="connsiteX2" y="connsiteY2"/>
                </a:cxn>
                <a:cxn ang="0">
                  <a:pos x="connsiteX3" y="connsiteY3"/>
                </a:cxn>
              </a:cxnLst>
              <a:rect l="l" t="t" r="r" b="b"/>
              <a:pathLst>
                <a:path w="15464" h="10647">
                  <a:moveTo>
                    <a:pt x="12767" y="10332"/>
                  </a:moveTo>
                  <a:cubicBezTo>
                    <a:pt x="6446" y="9095"/>
                    <a:pt x="866" y="5397"/>
                    <a:pt x="-2697" y="45"/>
                  </a:cubicBezTo>
                  <a:cubicBezTo>
                    <a:pt x="4094" y="-1602"/>
                    <a:pt x="10952" y="2560"/>
                    <a:pt x="12565" y="9344"/>
                  </a:cubicBezTo>
                  <a:cubicBezTo>
                    <a:pt x="12633" y="9673"/>
                    <a:pt x="12700" y="10003"/>
                    <a:pt x="12767" y="10332"/>
                  </a:cubicBezTo>
                  <a:close/>
                </a:path>
              </a:pathLst>
            </a:custGeom>
            <a:solidFill>
              <a:srgbClr val="020202"/>
            </a:solidFill>
            <a:ln w="6712" cap="flat">
              <a:noFill/>
              <a:prstDash val="solid"/>
              <a:miter/>
            </a:ln>
          </p:spPr>
          <p:txBody>
            <a:bodyPr rtlCol="0" anchor="ctr"/>
            <a:lstStyle/>
            <a:p>
              <a:endParaRPr lang="es-CO"/>
            </a:p>
          </p:txBody>
        </p:sp>
        <p:sp>
          <p:nvSpPr>
            <p:cNvPr id="1517" name="Freeform: Shape 1516">
              <a:extLst>
                <a:ext uri="{FF2B5EF4-FFF2-40B4-BE49-F238E27FC236}">
                  <a16:creationId xmlns:a16="http://schemas.microsoft.com/office/drawing/2014/main" id="{42D74C46-73F6-735D-A1D9-96FB168943F3}"/>
                </a:ext>
              </a:extLst>
            </p:cNvPr>
            <p:cNvSpPr/>
            <p:nvPr/>
          </p:nvSpPr>
          <p:spPr>
            <a:xfrm>
              <a:off x="6840765" y="424793"/>
              <a:ext cx="15462" cy="5812"/>
            </a:xfrm>
            <a:custGeom>
              <a:avLst/>
              <a:gdLst>
                <a:gd name="connsiteX0" fmla="*/ 12765 w 15462"/>
                <a:gd name="connsiteY0" fmla="*/ 5265 h 5812"/>
                <a:gd name="connsiteX1" fmla="*/ -2697 w 15462"/>
                <a:gd name="connsiteY1" fmla="*/ 155 h 5812"/>
                <a:gd name="connsiteX2" fmla="*/ 12765 w 15462"/>
                <a:gd name="connsiteY2" fmla="*/ 5265 h 5812"/>
              </a:gdLst>
              <a:ahLst/>
              <a:cxnLst>
                <a:cxn ang="0">
                  <a:pos x="connsiteX0" y="connsiteY0"/>
                </a:cxn>
                <a:cxn ang="0">
                  <a:pos x="connsiteX1" y="connsiteY1"/>
                </a:cxn>
                <a:cxn ang="0">
                  <a:pos x="connsiteX2" y="connsiteY2"/>
                </a:cxn>
              </a:cxnLst>
              <a:rect l="l" t="t" r="r" b="b"/>
              <a:pathLst>
                <a:path w="15462" h="5812">
                  <a:moveTo>
                    <a:pt x="12765" y="5265"/>
                  </a:moveTo>
                  <a:cubicBezTo>
                    <a:pt x="7051" y="6199"/>
                    <a:pt x="1336" y="4290"/>
                    <a:pt x="-2697" y="155"/>
                  </a:cubicBezTo>
                  <a:cubicBezTo>
                    <a:pt x="3151" y="-383"/>
                    <a:pt x="9404" y="-1728"/>
                    <a:pt x="12765" y="5265"/>
                  </a:cubicBezTo>
                  <a:close/>
                </a:path>
              </a:pathLst>
            </a:custGeom>
            <a:solidFill>
              <a:srgbClr val="020202"/>
            </a:solidFill>
            <a:ln w="6712" cap="flat">
              <a:noFill/>
              <a:prstDash val="solid"/>
              <a:miter/>
            </a:ln>
          </p:spPr>
          <p:txBody>
            <a:bodyPr rtlCol="0" anchor="ctr"/>
            <a:lstStyle/>
            <a:p>
              <a:endParaRPr lang="es-CO"/>
            </a:p>
          </p:txBody>
        </p:sp>
        <p:sp>
          <p:nvSpPr>
            <p:cNvPr id="1518" name="Freeform: Shape 1517">
              <a:extLst>
                <a:ext uri="{FF2B5EF4-FFF2-40B4-BE49-F238E27FC236}">
                  <a16:creationId xmlns:a16="http://schemas.microsoft.com/office/drawing/2014/main" id="{61EDEDF8-C519-DB69-DFA1-CE6A982215B3}"/>
                </a:ext>
              </a:extLst>
            </p:cNvPr>
            <p:cNvSpPr/>
            <p:nvPr/>
          </p:nvSpPr>
          <p:spPr>
            <a:xfrm>
              <a:off x="6855758" y="429775"/>
              <a:ext cx="15397" cy="5749"/>
            </a:xfrm>
            <a:custGeom>
              <a:avLst/>
              <a:gdLst>
                <a:gd name="connsiteX0" fmla="*/ 12700 w 15397"/>
                <a:gd name="connsiteY0" fmla="*/ 5259 h 5749"/>
                <a:gd name="connsiteX1" fmla="*/ -2697 w 15397"/>
                <a:gd name="connsiteY1" fmla="*/ 14 h 5749"/>
                <a:gd name="connsiteX2" fmla="*/ 12700 w 15397"/>
                <a:gd name="connsiteY2" fmla="*/ 5259 h 5749"/>
              </a:gdLst>
              <a:ahLst/>
              <a:cxnLst>
                <a:cxn ang="0">
                  <a:pos x="connsiteX0" y="connsiteY0"/>
                </a:cxn>
                <a:cxn ang="0">
                  <a:pos x="connsiteX1" y="connsiteY1"/>
                </a:cxn>
                <a:cxn ang="0">
                  <a:pos x="connsiteX2" y="connsiteY2"/>
                </a:cxn>
              </a:cxnLst>
              <a:rect l="l" t="t" r="r" b="b"/>
              <a:pathLst>
                <a:path w="15397" h="5749">
                  <a:moveTo>
                    <a:pt x="12700" y="5259"/>
                  </a:moveTo>
                  <a:cubicBezTo>
                    <a:pt x="7051" y="6059"/>
                    <a:pt x="1336" y="4109"/>
                    <a:pt x="-2697" y="14"/>
                  </a:cubicBezTo>
                  <a:cubicBezTo>
                    <a:pt x="3151" y="-322"/>
                    <a:pt x="9338" y="-1667"/>
                    <a:pt x="12700" y="5259"/>
                  </a:cubicBezTo>
                  <a:close/>
                </a:path>
              </a:pathLst>
            </a:custGeom>
            <a:solidFill>
              <a:srgbClr val="020202"/>
            </a:solidFill>
            <a:ln w="6712" cap="flat">
              <a:noFill/>
              <a:prstDash val="solid"/>
              <a:miter/>
            </a:ln>
          </p:spPr>
          <p:txBody>
            <a:bodyPr rtlCol="0" anchor="ctr"/>
            <a:lstStyle/>
            <a:p>
              <a:endParaRPr lang="es-CO"/>
            </a:p>
          </p:txBody>
        </p:sp>
        <p:sp>
          <p:nvSpPr>
            <p:cNvPr id="1519" name="Freeform: Shape 1518">
              <a:extLst>
                <a:ext uri="{FF2B5EF4-FFF2-40B4-BE49-F238E27FC236}">
                  <a16:creationId xmlns:a16="http://schemas.microsoft.com/office/drawing/2014/main" id="{30B0846F-BF5F-7926-BFCD-6284A60BE6D2}"/>
                </a:ext>
              </a:extLst>
            </p:cNvPr>
            <p:cNvSpPr/>
            <p:nvPr/>
          </p:nvSpPr>
          <p:spPr>
            <a:xfrm>
              <a:off x="6870752" y="434720"/>
              <a:ext cx="15329" cy="5890"/>
            </a:xfrm>
            <a:custGeom>
              <a:avLst/>
              <a:gdLst>
                <a:gd name="connsiteX0" fmla="*/ 12633 w 15329"/>
                <a:gd name="connsiteY0" fmla="*/ 5423 h 5890"/>
                <a:gd name="connsiteX1" fmla="*/ -2697 w 15329"/>
                <a:gd name="connsiteY1" fmla="*/ -23 h 5890"/>
                <a:gd name="connsiteX2" fmla="*/ 12633 w 15329"/>
                <a:gd name="connsiteY2" fmla="*/ 5423 h 5890"/>
              </a:gdLst>
              <a:ahLst/>
              <a:cxnLst>
                <a:cxn ang="0">
                  <a:pos x="connsiteX0" y="connsiteY0"/>
                </a:cxn>
                <a:cxn ang="0">
                  <a:pos x="connsiteX1" y="connsiteY1"/>
                </a:cxn>
                <a:cxn ang="0">
                  <a:pos x="connsiteX2" y="connsiteY2"/>
                </a:cxn>
              </a:cxnLst>
              <a:rect l="l" t="t" r="r" b="b"/>
              <a:pathLst>
                <a:path w="15329" h="5890">
                  <a:moveTo>
                    <a:pt x="12633" y="5423"/>
                  </a:moveTo>
                  <a:cubicBezTo>
                    <a:pt x="6917" y="6170"/>
                    <a:pt x="1269" y="4146"/>
                    <a:pt x="-2697" y="-23"/>
                  </a:cubicBezTo>
                  <a:cubicBezTo>
                    <a:pt x="3151" y="-292"/>
                    <a:pt x="9405" y="-1703"/>
                    <a:pt x="12633" y="5423"/>
                  </a:cubicBezTo>
                  <a:close/>
                </a:path>
              </a:pathLst>
            </a:custGeom>
            <a:solidFill>
              <a:srgbClr val="020202"/>
            </a:solidFill>
            <a:ln w="6712" cap="flat">
              <a:noFill/>
              <a:prstDash val="solid"/>
              <a:miter/>
            </a:ln>
          </p:spPr>
          <p:txBody>
            <a:bodyPr rtlCol="0" anchor="ctr"/>
            <a:lstStyle/>
            <a:p>
              <a:endParaRPr lang="es-CO"/>
            </a:p>
          </p:txBody>
        </p:sp>
        <p:sp>
          <p:nvSpPr>
            <p:cNvPr id="1520" name="Freeform: Shape 1519">
              <a:extLst>
                <a:ext uri="{FF2B5EF4-FFF2-40B4-BE49-F238E27FC236}">
                  <a16:creationId xmlns:a16="http://schemas.microsoft.com/office/drawing/2014/main" id="{4810B778-F5D0-F6D2-A303-DBDD3429A927}"/>
                </a:ext>
              </a:extLst>
            </p:cNvPr>
            <p:cNvSpPr/>
            <p:nvPr/>
          </p:nvSpPr>
          <p:spPr>
            <a:xfrm>
              <a:off x="6960242" y="469669"/>
              <a:ext cx="10622" cy="5316"/>
            </a:xfrm>
            <a:custGeom>
              <a:avLst/>
              <a:gdLst>
                <a:gd name="connsiteX0" fmla="*/ 7925 w 10622"/>
                <a:gd name="connsiteY0" fmla="*/ 4899 h 5316"/>
                <a:gd name="connsiteX1" fmla="*/ -2697 w 10622"/>
                <a:gd name="connsiteY1" fmla="*/ 58 h 5316"/>
                <a:gd name="connsiteX2" fmla="*/ 7925 w 10622"/>
                <a:gd name="connsiteY2" fmla="*/ 4899 h 5316"/>
              </a:gdLst>
              <a:ahLst/>
              <a:cxnLst>
                <a:cxn ang="0">
                  <a:pos x="connsiteX0" y="connsiteY0"/>
                </a:cxn>
                <a:cxn ang="0">
                  <a:pos x="connsiteX1" y="connsiteY1"/>
                </a:cxn>
                <a:cxn ang="0">
                  <a:pos x="connsiteX2" y="connsiteY2"/>
                </a:cxn>
              </a:cxnLst>
              <a:rect l="l" t="t" r="r" b="b"/>
              <a:pathLst>
                <a:path w="10622" h="5316">
                  <a:moveTo>
                    <a:pt x="7925" y="4899"/>
                  </a:moveTo>
                  <a:cubicBezTo>
                    <a:pt x="3757" y="5477"/>
                    <a:pt x="-412" y="3594"/>
                    <a:pt x="-2697" y="58"/>
                  </a:cubicBezTo>
                  <a:cubicBezTo>
                    <a:pt x="1538" y="-1213"/>
                    <a:pt x="6109" y="858"/>
                    <a:pt x="7925" y="4899"/>
                  </a:cubicBezTo>
                  <a:close/>
                </a:path>
              </a:pathLst>
            </a:custGeom>
            <a:solidFill>
              <a:srgbClr val="020202"/>
            </a:solidFill>
            <a:ln w="6712" cap="flat">
              <a:noFill/>
              <a:prstDash val="solid"/>
              <a:miter/>
            </a:ln>
          </p:spPr>
          <p:txBody>
            <a:bodyPr rtlCol="0" anchor="ctr"/>
            <a:lstStyle/>
            <a:p>
              <a:endParaRPr lang="es-CO"/>
            </a:p>
          </p:txBody>
        </p:sp>
        <p:sp>
          <p:nvSpPr>
            <p:cNvPr id="1521" name="Freeform: Shape 1520">
              <a:extLst>
                <a:ext uri="{FF2B5EF4-FFF2-40B4-BE49-F238E27FC236}">
                  <a16:creationId xmlns:a16="http://schemas.microsoft.com/office/drawing/2014/main" id="{4FB47595-847C-96F7-DF5A-305A3E6AB512}"/>
                </a:ext>
              </a:extLst>
            </p:cNvPr>
            <p:cNvSpPr/>
            <p:nvPr/>
          </p:nvSpPr>
          <p:spPr>
            <a:xfrm>
              <a:off x="6970528" y="474585"/>
              <a:ext cx="10421" cy="5016"/>
            </a:xfrm>
            <a:custGeom>
              <a:avLst/>
              <a:gdLst>
                <a:gd name="connsiteX0" fmla="*/ 7724 w 10421"/>
                <a:gd name="connsiteY0" fmla="*/ 4622 h 5016"/>
                <a:gd name="connsiteX1" fmla="*/ -2697 w 10421"/>
                <a:gd name="connsiteY1" fmla="*/ -152 h 5016"/>
                <a:gd name="connsiteX2" fmla="*/ 7724 w 10421"/>
                <a:gd name="connsiteY2" fmla="*/ 4622 h 5016"/>
              </a:gdLst>
              <a:ahLst/>
              <a:cxnLst>
                <a:cxn ang="0">
                  <a:pos x="connsiteX0" y="connsiteY0"/>
                </a:cxn>
                <a:cxn ang="0">
                  <a:pos x="connsiteX1" y="connsiteY1"/>
                </a:cxn>
                <a:cxn ang="0">
                  <a:pos x="connsiteX2" y="connsiteY2"/>
                </a:cxn>
              </a:cxnLst>
              <a:rect l="l" t="t" r="r" b="b"/>
              <a:pathLst>
                <a:path w="10421" h="5016">
                  <a:moveTo>
                    <a:pt x="7724" y="4622"/>
                  </a:moveTo>
                  <a:cubicBezTo>
                    <a:pt x="3624" y="5119"/>
                    <a:pt x="-411" y="3277"/>
                    <a:pt x="-2697" y="-152"/>
                  </a:cubicBezTo>
                  <a:cubicBezTo>
                    <a:pt x="1405" y="-905"/>
                    <a:pt x="5574" y="1004"/>
                    <a:pt x="7724" y="4622"/>
                  </a:cubicBezTo>
                  <a:close/>
                </a:path>
              </a:pathLst>
            </a:custGeom>
            <a:solidFill>
              <a:srgbClr val="020202"/>
            </a:solidFill>
            <a:ln w="6712" cap="flat">
              <a:noFill/>
              <a:prstDash val="solid"/>
              <a:miter/>
            </a:ln>
          </p:spPr>
          <p:txBody>
            <a:bodyPr rtlCol="0" anchor="ctr"/>
            <a:lstStyle/>
            <a:p>
              <a:endParaRPr lang="es-CO"/>
            </a:p>
          </p:txBody>
        </p:sp>
        <p:sp>
          <p:nvSpPr>
            <p:cNvPr id="1522" name="Freeform: Shape 1521">
              <a:extLst>
                <a:ext uri="{FF2B5EF4-FFF2-40B4-BE49-F238E27FC236}">
                  <a16:creationId xmlns:a16="http://schemas.microsoft.com/office/drawing/2014/main" id="{C8A92AED-4513-911E-228D-B4D0C638C40E}"/>
                </a:ext>
              </a:extLst>
            </p:cNvPr>
            <p:cNvSpPr/>
            <p:nvPr/>
          </p:nvSpPr>
          <p:spPr>
            <a:xfrm>
              <a:off x="7004886" y="489949"/>
              <a:ext cx="10421" cy="5675"/>
            </a:xfrm>
            <a:custGeom>
              <a:avLst/>
              <a:gdLst>
                <a:gd name="connsiteX0" fmla="*/ 7724 w 10421"/>
                <a:gd name="connsiteY0" fmla="*/ 5327 h 5675"/>
                <a:gd name="connsiteX1" fmla="*/ -2697 w 10421"/>
                <a:gd name="connsiteY1" fmla="*/ -119 h 5675"/>
                <a:gd name="connsiteX2" fmla="*/ 7724 w 10421"/>
                <a:gd name="connsiteY2" fmla="*/ 5327 h 5675"/>
              </a:gdLst>
              <a:ahLst/>
              <a:cxnLst>
                <a:cxn ang="0">
                  <a:pos x="connsiteX0" y="connsiteY0"/>
                </a:cxn>
                <a:cxn ang="0">
                  <a:pos x="connsiteX1" y="connsiteY1"/>
                </a:cxn>
                <a:cxn ang="0">
                  <a:pos x="connsiteX2" y="connsiteY2"/>
                </a:cxn>
              </a:cxnLst>
              <a:rect l="l" t="t" r="r" b="b"/>
              <a:pathLst>
                <a:path w="10421" h="5675">
                  <a:moveTo>
                    <a:pt x="7724" y="5327"/>
                  </a:moveTo>
                  <a:cubicBezTo>
                    <a:pt x="3488" y="5656"/>
                    <a:pt x="-545" y="3538"/>
                    <a:pt x="-2697" y="-119"/>
                  </a:cubicBezTo>
                  <a:cubicBezTo>
                    <a:pt x="2076" y="-725"/>
                    <a:pt x="6178" y="-187"/>
                    <a:pt x="7724" y="5327"/>
                  </a:cubicBezTo>
                  <a:close/>
                </a:path>
              </a:pathLst>
            </a:custGeom>
            <a:solidFill>
              <a:srgbClr val="020202"/>
            </a:solidFill>
            <a:ln w="6712" cap="flat">
              <a:noFill/>
              <a:prstDash val="solid"/>
              <a:miter/>
            </a:ln>
          </p:spPr>
          <p:txBody>
            <a:bodyPr rtlCol="0" anchor="ctr"/>
            <a:lstStyle/>
            <a:p>
              <a:endParaRPr lang="es-CO"/>
            </a:p>
          </p:txBody>
        </p:sp>
        <p:sp>
          <p:nvSpPr>
            <p:cNvPr id="1523" name="Freeform: Shape 1522">
              <a:extLst>
                <a:ext uri="{FF2B5EF4-FFF2-40B4-BE49-F238E27FC236}">
                  <a16:creationId xmlns:a16="http://schemas.microsoft.com/office/drawing/2014/main" id="{68D83DC2-669A-51B7-7C1E-E45ED49E1EE9}"/>
                </a:ext>
              </a:extLst>
            </p:cNvPr>
            <p:cNvSpPr/>
            <p:nvPr/>
          </p:nvSpPr>
          <p:spPr>
            <a:xfrm>
              <a:off x="7060288" y="519442"/>
              <a:ext cx="10085" cy="5466"/>
            </a:xfrm>
            <a:custGeom>
              <a:avLst/>
              <a:gdLst>
                <a:gd name="connsiteX0" fmla="*/ 7388 w 10085"/>
                <a:gd name="connsiteY0" fmla="*/ 5149 h 5466"/>
                <a:gd name="connsiteX1" fmla="*/ -2697 w 10085"/>
                <a:gd name="connsiteY1" fmla="*/ -297 h 5466"/>
                <a:gd name="connsiteX2" fmla="*/ 7388 w 10085"/>
                <a:gd name="connsiteY2" fmla="*/ 5149 h 5466"/>
              </a:gdLst>
              <a:ahLst/>
              <a:cxnLst>
                <a:cxn ang="0">
                  <a:pos x="connsiteX0" y="connsiteY0"/>
                </a:cxn>
                <a:cxn ang="0">
                  <a:pos x="connsiteX1" y="connsiteY1"/>
                </a:cxn>
                <a:cxn ang="0">
                  <a:pos x="connsiteX2" y="connsiteY2"/>
                </a:cxn>
              </a:cxnLst>
              <a:rect l="l" t="t" r="r" b="b"/>
              <a:pathLst>
                <a:path w="10085" h="5466">
                  <a:moveTo>
                    <a:pt x="7388" y="5149"/>
                  </a:moveTo>
                  <a:cubicBezTo>
                    <a:pt x="3286" y="5243"/>
                    <a:pt x="-545" y="3172"/>
                    <a:pt x="-2697" y="-297"/>
                  </a:cubicBezTo>
                  <a:cubicBezTo>
                    <a:pt x="1740" y="-432"/>
                    <a:pt x="5640" y="106"/>
                    <a:pt x="7388" y="5149"/>
                  </a:cubicBezTo>
                  <a:close/>
                </a:path>
              </a:pathLst>
            </a:custGeom>
            <a:solidFill>
              <a:srgbClr val="020202"/>
            </a:solidFill>
            <a:ln w="6712" cap="flat">
              <a:noFill/>
              <a:prstDash val="solid"/>
              <a:miter/>
            </a:ln>
          </p:spPr>
          <p:txBody>
            <a:bodyPr rtlCol="0" anchor="ctr"/>
            <a:lstStyle/>
            <a:p>
              <a:endParaRPr lang="es-CO"/>
            </a:p>
          </p:txBody>
        </p:sp>
        <p:sp>
          <p:nvSpPr>
            <p:cNvPr id="1524" name="Freeform: Shape 1523">
              <a:extLst>
                <a:ext uri="{FF2B5EF4-FFF2-40B4-BE49-F238E27FC236}">
                  <a16:creationId xmlns:a16="http://schemas.microsoft.com/office/drawing/2014/main" id="{BC3BFC87-6138-DB01-36F2-7F6403B4E0CF}"/>
                </a:ext>
              </a:extLst>
            </p:cNvPr>
            <p:cNvSpPr/>
            <p:nvPr/>
          </p:nvSpPr>
          <p:spPr>
            <a:xfrm>
              <a:off x="7070036" y="524589"/>
              <a:ext cx="10152" cy="5705"/>
            </a:xfrm>
            <a:custGeom>
              <a:avLst/>
              <a:gdLst>
                <a:gd name="connsiteX0" fmla="*/ 7455 w 10152"/>
                <a:gd name="connsiteY0" fmla="*/ 5381 h 5705"/>
                <a:gd name="connsiteX1" fmla="*/ -2697 w 10152"/>
                <a:gd name="connsiteY1" fmla="*/ -267 h 5705"/>
                <a:gd name="connsiteX2" fmla="*/ 7455 w 10152"/>
                <a:gd name="connsiteY2" fmla="*/ 5381 h 5705"/>
              </a:gdLst>
              <a:ahLst/>
              <a:cxnLst>
                <a:cxn ang="0">
                  <a:pos x="connsiteX0" y="connsiteY0"/>
                </a:cxn>
                <a:cxn ang="0">
                  <a:pos x="connsiteX1" y="connsiteY1"/>
                </a:cxn>
                <a:cxn ang="0">
                  <a:pos x="connsiteX2" y="connsiteY2"/>
                </a:cxn>
              </a:cxnLst>
              <a:rect l="l" t="t" r="r" b="b"/>
              <a:pathLst>
                <a:path w="10152" h="5705">
                  <a:moveTo>
                    <a:pt x="7455" y="5381"/>
                  </a:moveTo>
                  <a:cubicBezTo>
                    <a:pt x="3288" y="5562"/>
                    <a:pt x="-680" y="3377"/>
                    <a:pt x="-2697" y="-267"/>
                  </a:cubicBezTo>
                  <a:cubicBezTo>
                    <a:pt x="1876" y="-536"/>
                    <a:pt x="6111" y="204"/>
                    <a:pt x="7455" y="5381"/>
                  </a:cubicBezTo>
                  <a:close/>
                </a:path>
              </a:pathLst>
            </a:custGeom>
            <a:solidFill>
              <a:srgbClr val="020202"/>
            </a:solidFill>
            <a:ln w="6712" cap="flat">
              <a:noFill/>
              <a:prstDash val="solid"/>
              <a:miter/>
            </a:ln>
          </p:spPr>
          <p:txBody>
            <a:bodyPr rtlCol="0" anchor="ctr"/>
            <a:lstStyle/>
            <a:p>
              <a:endParaRPr lang="es-CO"/>
            </a:p>
          </p:txBody>
        </p:sp>
        <p:sp>
          <p:nvSpPr>
            <p:cNvPr id="1525" name="Freeform: Shape 1524">
              <a:extLst>
                <a:ext uri="{FF2B5EF4-FFF2-40B4-BE49-F238E27FC236}">
                  <a16:creationId xmlns:a16="http://schemas.microsoft.com/office/drawing/2014/main" id="{B6E42A7C-8A14-EB20-AA16-984862C49E1B}"/>
                </a:ext>
              </a:extLst>
            </p:cNvPr>
            <p:cNvSpPr/>
            <p:nvPr/>
          </p:nvSpPr>
          <p:spPr>
            <a:xfrm>
              <a:off x="7104998" y="544389"/>
              <a:ext cx="10152" cy="5543"/>
            </a:xfrm>
            <a:custGeom>
              <a:avLst/>
              <a:gdLst>
                <a:gd name="connsiteX0" fmla="*/ 7455 w 10152"/>
                <a:gd name="connsiteY0" fmla="*/ 5213 h 5543"/>
                <a:gd name="connsiteX1" fmla="*/ -2697 w 10152"/>
                <a:gd name="connsiteY1" fmla="*/ -300 h 5543"/>
                <a:gd name="connsiteX2" fmla="*/ 7455 w 10152"/>
                <a:gd name="connsiteY2" fmla="*/ 5213 h 5543"/>
              </a:gdLst>
              <a:ahLst/>
              <a:cxnLst>
                <a:cxn ang="0">
                  <a:pos x="connsiteX0" y="connsiteY0"/>
                </a:cxn>
                <a:cxn ang="0">
                  <a:pos x="connsiteX1" y="connsiteY1"/>
                </a:cxn>
                <a:cxn ang="0">
                  <a:pos x="connsiteX2" y="connsiteY2"/>
                </a:cxn>
              </a:cxnLst>
              <a:rect l="l" t="t" r="r" b="b"/>
              <a:pathLst>
                <a:path w="10152" h="5543">
                  <a:moveTo>
                    <a:pt x="7455" y="5213"/>
                  </a:moveTo>
                  <a:cubicBezTo>
                    <a:pt x="3288" y="5435"/>
                    <a:pt x="-613" y="3303"/>
                    <a:pt x="-2697" y="-300"/>
                  </a:cubicBezTo>
                  <a:cubicBezTo>
                    <a:pt x="1741" y="-435"/>
                    <a:pt x="5774" y="305"/>
                    <a:pt x="7455" y="5213"/>
                  </a:cubicBezTo>
                  <a:close/>
                </a:path>
              </a:pathLst>
            </a:custGeom>
            <a:solidFill>
              <a:srgbClr val="020202"/>
            </a:solidFill>
            <a:ln w="6712" cap="flat">
              <a:noFill/>
              <a:prstDash val="solid"/>
              <a:miter/>
            </a:ln>
          </p:spPr>
          <p:txBody>
            <a:bodyPr rtlCol="0" anchor="ctr"/>
            <a:lstStyle/>
            <a:p>
              <a:endParaRPr lang="es-CO"/>
            </a:p>
          </p:txBody>
        </p:sp>
        <p:sp>
          <p:nvSpPr>
            <p:cNvPr id="1526" name="Freeform: Shape 1525">
              <a:extLst>
                <a:ext uri="{FF2B5EF4-FFF2-40B4-BE49-F238E27FC236}">
                  <a16:creationId xmlns:a16="http://schemas.microsoft.com/office/drawing/2014/main" id="{98B7018E-F3EA-AC2F-08AE-3AE5C7786359}"/>
                </a:ext>
              </a:extLst>
            </p:cNvPr>
            <p:cNvSpPr/>
            <p:nvPr/>
          </p:nvSpPr>
          <p:spPr>
            <a:xfrm>
              <a:off x="7114749" y="549555"/>
              <a:ext cx="10219" cy="5686"/>
            </a:xfrm>
            <a:custGeom>
              <a:avLst/>
              <a:gdLst>
                <a:gd name="connsiteX0" fmla="*/ 7523 w 10219"/>
                <a:gd name="connsiteY0" fmla="*/ 5359 h 5686"/>
                <a:gd name="connsiteX1" fmla="*/ -2697 w 10219"/>
                <a:gd name="connsiteY1" fmla="*/ -222 h 5686"/>
                <a:gd name="connsiteX2" fmla="*/ 7523 w 10219"/>
                <a:gd name="connsiteY2" fmla="*/ 5359 h 5686"/>
              </a:gdLst>
              <a:ahLst/>
              <a:cxnLst>
                <a:cxn ang="0">
                  <a:pos x="connsiteX0" y="connsiteY0"/>
                </a:cxn>
                <a:cxn ang="0">
                  <a:pos x="connsiteX1" y="connsiteY1"/>
                </a:cxn>
                <a:cxn ang="0">
                  <a:pos x="connsiteX2" y="connsiteY2"/>
                </a:cxn>
              </a:cxnLst>
              <a:rect l="l" t="t" r="r" b="b"/>
              <a:pathLst>
                <a:path w="10219" h="5686">
                  <a:moveTo>
                    <a:pt x="7523" y="5359"/>
                  </a:moveTo>
                  <a:cubicBezTo>
                    <a:pt x="3353" y="5561"/>
                    <a:pt x="-614" y="3409"/>
                    <a:pt x="-2697" y="-222"/>
                  </a:cubicBezTo>
                  <a:cubicBezTo>
                    <a:pt x="1740" y="-625"/>
                    <a:pt x="5975" y="115"/>
                    <a:pt x="7523" y="5359"/>
                  </a:cubicBezTo>
                  <a:close/>
                </a:path>
              </a:pathLst>
            </a:custGeom>
            <a:solidFill>
              <a:srgbClr val="020202"/>
            </a:solidFill>
            <a:ln w="6712" cap="flat">
              <a:noFill/>
              <a:prstDash val="solid"/>
              <a:miter/>
            </a:ln>
          </p:spPr>
          <p:txBody>
            <a:bodyPr rtlCol="0" anchor="ctr"/>
            <a:lstStyle/>
            <a:p>
              <a:endParaRPr lang="es-CO"/>
            </a:p>
          </p:txBody>
        </p:sp>
        <p:sp>
          <p:nvSpPr>
            <p:cNvPr id="1527" name="Freeform: Shape 1526">
              <a:extLst>
                <a:ext uri="{FF2B5EF4-FFF2-40B4-BE49-F238E27FC236}">
                  <a16:creationId xmlns:a16="http://schemas.microsoft.com/office/drawing/2014/main" id="{D2F261C8-D9EC-9EE6-7489-1AF3A8FAED7D}"/>
                </a:ext>
              </a:extLst>
            </p:cNvPr>
            <p:cNvSpPr/>
            <p:nvPr/>
          </p:nvSpPr>
          <p:spPr>
            <a:xfrm>
              <a:off x="7145139" y="569146"/>
              <a:ext cx="9681" cy="5984"/>
            </a:xfrm>
            <a:custGeom>
              <a:avLst/>
              <a:gdLst>
                <a:gd name="connsiteX0" fmla="*/ 6984 w 9681"/>
                <a:gd name="connsiteY0" fmla="*/ 5669 h 5984"/>
                <a:gd name="connsiteX1" fmla="*/ -2697 w 9681"/>
                <a:gd name="connsiteY1" fmla="*/ -315 h 5984"/>
                <a:gd name="connsiteX2" fmla="*/ 6984 w 9681"/>
                <a:gd name="connsiteY2" fmla="*/ 5669 h 5984"/>
              </a:gdLst>
              <a:ahLst/>
              <a:cxnLst>
                <a:cxn ang="0">
                  <a:pos x="connsiteX0" y="connsiteY0"/>
                </a:cxn>
                <a:cxn ang="0">
                  <a:pos x="connsiteX1" y="connsiteY1"/>
                </a:cxn>
                <a:cxn ang="0">
                  <a:pos x="connsiteX2" y="connsiteY2"/>
                </a:cxn>
              </a:cxnLst>
              <a:rect l="l" t="t" r="r" b="b"/>
              <a:pathLst>
                <a:path w="9681" h="5984">
                  <a:moveTo>
                    <a:pt x="6984" y="5669"/>
                  </a:moveTo>
                  <a:cubicBezTo>
                    <a:pt x="2882" y="5609"/>
                    <a:pt x="-816" y="3309"/>
                    <a:pt x="-2697" y="-315"/>
                  </a:cubicBezTo>
                  <a:cubicBezTo>
                    <a:pt x="1740" y="-247"/>
                    <a:pt x="5640" y="559"/>
                    <a:pt x="6984" y="5669"/>
                  </a:cubicBezTo>
                  <a:close/>
                </a:path>
              </a:pathLst>
            </a:custGeom>
            <a:solidFill>
              <a:srgbClr val="020202"/>
            </a:solidFill>
            <a:ln w="6712" cap="flat">
              <a:noFill/>
              <a:prstDash val="solid"/>
              <a:miter/>
            </a:ln>
          </p:spPr>
          <p:txBody>
            <a:bodyPr rtlCol="0" anchor="ctr"/>
            <a:lstStyle/>
            <a:p>
              <a:endParaRPr lang="es-CO"/>
            </a:p>
          </p:txBody>
        </p:sp>
        <p:sp>
          <p:nvSpPr>
            <p:cNvPr id="1528" name="Freeform: Shape 1527">
              <a:extLst>
                <a:ext uri="{FF2B5EF4-FFF2-40B4-BE49-F238E27FC236}">
                  <a16:creationId xmlns:a16="http://schemas.microsoft.com/office/drawing/2014/main" id="{58FEE611-DDD5-1554-8D9C-D40B88E7BFF7}"/>
                </a:ext>
              </a:extLst>
            </p:cNvPr>
            <p:cNvSpPr/>
            <p:nvPr/>
          </p:nvSpPr>
          <p:spPr>
            <a:xfrm>
              <a:off x="7284383" y="673764"/>
              <a:ext cx="9614" cy="6051"/>
            </a:xfrm>
            <a:custGeom>
              <a:avLst/>
              <a:gdLst>
                <a:gd name="connsiteX0" fmla="*/ 6917 w 9614"/>
                <a:gd name="connsiteY0" fmla="*/ 5736 h 6051"/>
                <a:gd name="connsiteX1" fmla="*/ -2697 w 9614"/>
                <a:gd name="connsiteY1" fmla="*/ -315 h 6051"/>
                <a:gd name="connsiteX2" fmla="*/ 6917 w 9614"/>
                <a:gd name="connsiteY2" fmla="*/ 5736 h 6051"/>
              </a:gdLst>
              <a:ahLst/>
              <a:cxnLst>
                <a:cxn ang="0">
                  <a:pos x="connsiteX0" y="connsiteY0"/>
                </a:cxn>
                <a:cxn ang="0">
                  <a:pos x="connsiteX1" y="connsiteY1"/>
                </a:cxn>
                <a:cxn ang="0">
                  <a:pos x="connsiteX2" y="connsiteY2"/>
                </a:cxn>
              </a:cxnLst>
              <a:rect l="l" t="t" r="r" b="b"/>
              <a:pathLst>
                <a:path w="9614" h="6051">
                  <a:moveTo>
                    <a:pt x="6917" y="5736"/>
                  </a:moveTo>
                  <a:cubicBezTo>
                    <a:pt x="2815" y="5656"/>
                    <a:pt x="-882" y="3323"/>
                    <a:pt x="-2697" y="-315"/>
                  </a:cubicBezTo>
                  <a:cubicBezTo>
                    <a:pt x="1942" y="-248"/>
                    <a:pt x="5909" y="425"/>
                    <a:pt x="6917" y="5736"/>
                  </a:cubicBezTo>
                  <a:close/>
                </a:path>
              </a:pathLst>
            </a:custGeom>
            <a:solidFill>
              <a:srgbClr val="020202"/>
            </a:solidFill>
            <a:ln w="6712" cap="flat">
              <a:noFill/>
              <a:prstDash val="solid"/>
              <a:miter/>
            </a:ln>
          </p:spPr>
          <p:txBody>
            <a:bodyPr rtlCol="0" anchor="ctr"/>
            <a:lstStyle/>
            <a:p>
              <a:endParaRPr lang="es-CO"/>
            </a:p>
          </p:txBody>
        </p:sp>
        <p:sp>
          <p:nvSpPr>
            <p:cNvPr id="1529" name="Freeform: Shape 1528">
              <a:extLst>
                <a:ext uri="{FF2B5EF4-FFF2-40B4-BE49-F238E27FC236}">
                  <a16:creationId xmlns:a16="http://schemas.microsoft.com/office/drawing/2014/main" id="{808731A4-A808-2188-D8B2-0587724F4D13}"/>
                </a:ext>
              </a:extLst>
            </p:cNvPr>
            <p:cNvSpPr/>
            <p:nvPr/>
          </p:nvSpPr>
          <p:spPr>
            <a:xfrm>
              <a:off x="7557963" y="952724"/>
              <a:ext cx="4975" cy="5782"/>
            </a:xfrm>
            <a:custGeom>
              <a:avLst/>
              <a:gdLst>
                <a:gd name="connsiteX0" fmla="*/ 2278 w 4975"/>
                <a:gd name="connsiteY0" fmla="*/ 5467 h 5782"/>
                <a:gd name="connsiteX1" fmla="*/ -2697 w 4975"/>
                <a:gd name="connsiteY1" fmla="*/ -315 h 5782"/>
                <a:gd name="connsiteX2" fmla="*/ 2278 w 4975"/>
                <a:gd name="connsiteY2" fmla="*/ 5467 h 5782"/>
              </a:gdLst>
              <a:ahLst/>
              <a:cxnLst>
                <a:cxn ang="0">
                  <a:pos x="connsiteX0" y="connsiteY0"/>
                </a:cxn>
                <a:cxn ang="0">
                  <a:pos x="connsiteX1" y="connsiteY1"/>
                </a:cxn>
                <a:cxn ang="0">
                  <a:pos x="connsiteX2" y="connsiteY2"/>
                </a:cxn>
              </a:cxnLst>
              <a:rect l="l" t="t" r="r" b="b"/>
              <a:pathLst>
                <a:path w="4975" h="5782">
                  <a:moveTo>
                    <a:pt x="2278" y="5467"/>
                  </a:moveTo>
                  <a:cubicBezTo>
                    <a:pt x="-411" y="4762"/>
                    <a:pt x="-2428" y="2455"/>
                    <a:pt x="-2697" y="-315"/>
                  </a:cubicBezTo>
                  <a:cubicBezTo>
                    <a:pt x="-76" y="485"/>
                    <a:pt x="1874" y="2738"/>
                    <a:pt x="2278" y="5467"/>
                  </a:cubicBezTo>
                  <a:close/>
                </a:path>
              </a:pathLst>
            </a:custGeom>
            <a:solidFill>
              <a:srgbClr val="020202"/>
            </a:solidFill>
            <a:ln w="6712" cap="flat">
              <a:noFill/>
              <a:prstDash val="solid"/>
              <a:miter/>
            </a:ln>
          </p:spPr>
          <p:txBody>
            <a:bodyPr rtlCol="0" anchor="ctr"/>
            <a:lstStyle/>
            <a:p>
              <a:endParaRPr lang="es-CO"/>
            </a:p>
          </p:txBody>
        </p:sp>
        <p:sp>
          <p:nvSpPr>
            <p:cNvPr id="1530" name="Freeform: Shape 1529">
              <a:extLst>
                <a:ext uri="{FF2B5EF4-FFF2-40B4-BE49-F238E27FC236}">
                  <a16:creationId xmlns:a16="http://schemas.microsoft.com/office/drawing/2014/main" id="{3851D260-3EE1-D509-5067-CD338D5DD0D7}"/>
                </a:ext>
              </a:extLst>
            </p:cNvPr>
            <p:cNvSpPr/>
            <p:nvPr/>
          </p:nvSpPr>
          <p:spPr>
            <a:xfrm>
              <a:off x="7532952" y="923073"/>
              <a:ext cx="5244" cy="5647"/>
            </a:xfrm>
            <a:custGeom>
              <a:avLst/>
              <a:gdLst>
                <a:gd name="connsiteX0" fmla="*/ 2547 w 5244"/>
                <a:gd name="connsiteY0" fmla="*/ 5333 h 5647"/>
                <a:gd name="connsiteX1" fmla="*/ -2697 w 5244"/>
                <a:gd name="connsiteY1" fmla="*/ -315 h 5647"/>
                <a:gd name="connsiteX2" fmla="*/ 2547 w 5244"/>
                <a:gd name="connsiteY2" fmla="*/ 5333 h 5647"/>
              </a:gdLst>
              <a:ahLst/>
              <a:cxnLst>
                <a:cxn ang="0">
                  <a:pos x="connsiteX0" y="connsiteY0"/>
                </a:cxn>
                <a:cxn ang="0">
                  <a:pos x="connsiteX1" y="connsiteY1"/>
                </a:cxn>
                <a:cxn ang="0">
                  <a:pos x="connsiteX2" y="connsiteY2"/>
                </a:cxn>
              </a:cxnLst>
              <a:rect l="l" t="t" r="r" b="b"/>
              <a:pathLst>
                <a:path w="5244" h="5647">
                  <a:moveTo>
                    <a:pt x="2547" y="5333"/>
                  </a:moveTo>
                  <a:cubicBezTo>
                    <a:pt x="-278" y="4883"/>
                    <a:pt x="-2428" y="2550"/>
                    <a:pt x="-2697" y="-315"/>
                  </a:cubicBezTo>
                  <a:cubicBezTo>
                    <a:pt x="59" y="277"/>
                    <a:pt x="2143" y="2536"/>
                    <a:pt x="2547" y="5333"/>
                  </a:cubicBezTo>
                  <a:close/>
                </a:path>
              </a:pathLst>
            </a:custGeom>
            <a:solidFill>
              <a:srgbClr val="020202"/>
            </a:solidFill>
            <a:ln w="6712" cap="flat">
              <a:noFill/>
              <a:prstDash val="solid"/>
              <a:miter/>
            </a:ln>
          </p:spPr>
          <p:txBody>
            <a:bodyPr rtlCol="0" anchor="ctr"/>
            <a:lstStyle/>
            <a:p>
              <a:endParaRPr lang="es-CO"/>
            </a:p>
          </p:txBody>
        </p:sp>
        <p:sp>
          <p:nvSpPr>
            <p:cNvPr id="1531" name="Freeform: Shape 1530">
              <a:extLst>
                <a:ext uri="{FF2B5EF4-FFF2-40B4-BE49-F238E27FC236}">
                  <a16:creationId xmlns:a16="http://schemas.microsoft.com/office/drawing/2014/main" id="{9CBAB41C-336E-D21C-5FEE-041606AF7E24}"/>
                </a:ext>
              </a:extLst>
            </p:cNvPr>
            <p:cNvSpPr/>
            <p:nvPr/>
          </p:nvSpPr>
          <p:spPr>
            <a:xfrm>
              <a:off x="7528246" y="917694"/>
              <a:ext cx="5109" cy="5580"/>
            </a:xfrm>
            <a:custGeom>
              <a:avLst/>
              <a:gdLst>
                <a:gd name="connsiteX0" fmla="*/ 2413 w 5109"/>
                <a:gd name="connsiteY0" fmla="*/ 5266 h 5580"/>
                <a:gd name="connsiteX1" fmla="*/ -2697 w 5109"/>
                <a:gd name="connsiteY1" fmla="*/ -315 h 5580"/>
                <a:gd name="connsiteX2" fmla="*/ 2413 w 5109"/>
                <a:gd name="connsiteY2" fmla="*/ 5266 h 5580"/>
              </a:gdLst>
              <a:ahLst/>
              <a:cxnLst>
                <a:cxn ang="0">
                  <a:pos x="connsiteX0" y="connsiteY0"/>
                </a:cxn>
                <a:cxn ang="0">
                  <a:pos x="connsiteX1" y="connsiteY1"/>
                </a:cxn>
                <a:cxn ang="0">
                  <a:pos x="connsiteX2" y="connsiteY2"/>
                </a:cxn>
              </a:cxnLst>
              <a:rect l="l" t="t" r="r" b="b"/>
              <a:pathLst>
                <a:path w="5109" h="5580">
                  <a:moveTo>
                    <a:pt x="2413" y="5266"/>
                  </a:moveTo>
                  <a:cubicBezTo>
                    <a:pt x="-345" y="4761"/>
                    <a:pt x="-2430" y="2482"/>
                    <a:pt x="-2697" y="-315"/>
                  </a:cubicBezTo>
                  <a:cubicBezTo>
                    <a:pt x="-76" y="411"/>
                    <a:pt x="1942" y="2583"/>
                    <a:pt x="2413" y="5266"/>
                  </a:cubicBezTo>
                  <a:close/>
                </a:path>
              </a:pathLst>
            </a:custGeom>
            <a:solidFill>
              <a:srgbClr val="020202"/>
            </a:solidFill>
            <a:ln w="6712" cap="flat">
              <a:noFill/>
              <a:prstDash val="solid"/>
              <a:miter/>
            </a:ln>
          </p:spPr>
          <p:txBody>
            <a:bodyPr rtlCol="0" anchor="ctr"/>
            <a:lstStyle/>
            <a:p>
              <a:endParaRPr lang="es-CO"/>
            </a:p>
          </p:txBody>
        </p:sp>
        <p:sp>
          <p:nvSpPr>
            <p:cNvPr id="1532" name="Freeform: Shape 1531">
              <a:extLst>
                <a:ext uri="{FF2B5EF4-FFF2-40B4-BE49-F238E27FC236}">
                  <a16:creationId xmlns:a16="http://schemas.microsoft.com/office/drawing/2014/main" id="{D6C79AA9-6EF0-DFEA-71E6-B0C39C444A8A}"/>
                </a:ext>
              </a:extLst>
            </p:cNvPr>
            <p:cNvSpPr/>
            <p:nvPr/>
          </p:nvSpPr>
          <p:spPr>
            <a:xfrm>
              <a:off x="7523538" y="912786"/>
              <a:ext cx="5042" cy="5446"/>
            </a:xfrm>
            <a:custGeom>
              <a:avLst/>
              <a:gdLst>
                <a:gd name="connsiteX0" fmla="*/ 2345 w 5042"/>
                <a:gd name="connsiteY0" fmla="*/ 5131 h 5446"/>
                <a:gd name="connsiteX1" fmla="*/ -2697 w 5042"/>
                <a:gd name="connsiteY1" fmla="*/ -315 h 5446"/>
              </a:gdLst>
              <a:ahLst/>
              <a:cxnLst>
                <a:cxn ang="0">
                  <a:pos x="connsiteX0" y="connsiteY0"/>
                </a:cxn>
                <a:cxn ang="0">
                  <a:pos x="connsiteX1" y="connsiteY1"/>
                </a:cxn>
              </a:cxnLst>
              <a:rect l="l" t="t" r="r" b="b"/>
              <a:pathLst>
                <a:path w="5042" h="5446">
                  <a:moveTo>
                    <a:pt x="2345" y="5131"/>
                  </a:moveTo>
                  <a:cubicBezTo>
                    <a:pt x="-343" y="4620"/>
                    <a:pt x="-2361" y="2408"/>
                    <a:pt x="-2697" y="-315"/>
                  </a:cubicBezTo>
                  <a:close/>
                </a:path>
              </a:pathLst>
            </a:custGeom>
            <a:solidFill>
              <a:srgbClr val="020202"/>
            </a:solidFill>
            <a:ln w="6712" cap="flat">
              <a:noFill/>
              <a:prstDash val="solid"/>
              <a:miter/>
            </a:ln>
          </p:spPr>
          <p:txBody>
            <a:bodyPr rtlCol="0" anchor="ctr"/>
            <a:lstStyle/>
            <a:p>
              <a:endParaRPr lang="es-CO"/>
            </a:p>
          </p:txBody>
        </p:sp>
        <p:sp>
          <p:nvSpPr>
            <p:cNvPr id="1533" name="Freeform: Shape 1532">
              <a:extLst>
                <a:ext uri="{FF2B5EF4-FFF2-40B4-BE49-F238E27FC236}">
                  <a16:creationId xmlns:a16="http://schemas.microsoft.com/office/drawing/2014/main" id="{947D9D78-9BC8-A559-9088-8A4AF50EDB41}"/>
                </a:ext>
              </a:extLst>
            </p:cNvPr>
            <p:cNvSpPr/>
            <p:nvPr/>
          </p:nvSpPr>
          <p:spPr>
            <a:xfrm>
              <a:off x="7497990" y="883269"/>
              <a:ext cx="5244" cy="5715"/>
            </a:xfrm>
            <a:custGeom>
              <a:avLst/>
              <a:gdLst>
                <a:gd name="connsiteX0" fmla="*/ 2547 w 5244"/>
                <a:gd name="connsiteY0" fmla="*/ 5400 h 5715"/>
                <a:gd name="connsiteX1" fmla="*/ -2697 w 5244"/>
                <a:gd name="connsiteY1" fmla="*/ -315 h 5715"/>
                <a:gd name="connsiteX2" fmla="*/ 2547 w 5244"/>
                <a:gd name="connsiteY2" fmla="*/ 5400 h 5715"/>
              </a:gdLst>
              <a:ahLst/>
              <a:cxnLst>
                <a:cxn ang="0">
                  <a:pos x="connsiteX0" y="connsiteY0"/>
                </a:cxn>
                <a:cxn ang="0">
                  <a:pos x="connsiteX1" y="connsiteY1"/>
                </a:cxn>
                <a:cxn ang="0">
                  <a:pos x="connsiteX2" y="connsiteY2"/>
                </a:cxn>
              </a:cxnLst>
              <a:rect l="l" t="t" r="r" b="b"/>
              <a:pathLst>
                <a:path w="5244" h="5715">
                  <a:moveTo>
                    <a:pt x="2547" y="5400"/>
                  </a:moveTo>
                  <a:cubicBezTo>
                    <a:pt x="-210" y="4795"/>
                    <a:pt x="-2362" y="2509"/>
                    <a:pt x="-2697" y="-315"/>
                  </a:cubicBezTo>
                  <a:cubicBezTo>
                    <a:pt x="59" y="291"/>
                    <a:pt x="2211" y="2577"/>
                    <a:pt x="2547" y="5400"/>
                  </a:cubicBezTo>
                  <a:close/>
                </a:path>
              </a:pathLst>
            </a:custGeom>
            <a:solidFill>
              <a:srgbClr val="020202"/>
            </a:solidFill>
            <a:ln w="6712" cap="flat">
              <a:noFill/>
              <a:prstDash val="solid"/>
              <a:miter/>
            </a:ln>
          </p:spPr>
          <p:txBody>
            <a:bodyPr rtlCol="0" anchor="ctr"/>
            <a:lstStyle/>
            <a:p>
              <a:endParaRPr lang="es-CO"/>
            </a:p>
          </p:txBody>
        </p:sp>
        <p:sp>
          <p:nvSpPr>
            <p:cNvPr id="1534" name="Freeform: Shape 1533">
              <a:extLst>
                <a:ext uri="{FF2B5EF4-FFF2-40B4-BE49-F238E27FC236}">
                  <a16:creationId xmlns:a16="http://schemas.microsoft.com/office/drawing/2014/main" id="{590E613C-E713-047A-E2B5-56185550793D}"/>
                </a:ext>
              </a:extLst>
            </p:cNvPr>
            <p:cNvSpPr/>
            <p:nvPr/>
          </p:nvSpPr>
          <p:spPr>
            <a:xfrm>
              <a:off x="7493282" y="878092"/>
              <a:ext cx="5177" cy="5647"/>
            </a:xfrm>
            <a:custGeom>
              <a:avLst/>
              <a:gdLst>
                <a:gd name="connsiteX0" fmla="*/ 2480 w 5177"/>
                <a:gd name="connsiteY0" fmla="*/ 5333 h 5647"/>
                <a:gd name="connsiteX1" fmla="*/ -2697 w 5177"/>
                <a:gd name="connsiteY1" fmla="*/ -315 h 5647"/>
                <a:gd name="connsiteX2" fmla="*/ 2480 w 5177"/>
                <a:gd name="connsiteY2" fmla="*/ 5333 h 5647"/>
              </a:gdLst>
              <a:ahLst/>
              <a:cxnLst>
                <a:cxn ang="0">
                  <a:pos x="connsiteX0" y="connsiteY0"/>
                </a:cxn>
                <a:cxn ang="0">
                  <a:pos x="connsiteX1" y="connsiteY1"/>
                </a:cxn>
                <a:cxn ang="0">
                  <a:pos x="connsiteX2" y="connsiteY2"/>
                </a:cxn>
              </a:cxnLst>
              <a:rect l="l" t="t" r="r" b="b"/>
              <a:pathLst>
                <a:path w="5177" h="5647">
                  <a:moveTo>
                    <a:pt x="2480" y="5333"/>
                  </a:moveTo>
                  <a:cubicBezTo>
                    <a:pt x="-276" y="4715"/>
                    <a:pt x="-2294" y="2462"/>
                    <a:pt x="-2697" y="-315"/>
                  </a:cubicBezTo>
                  <a:cubicBezTo>
                    <a:pt x="-7" y="385"/>
                    <a:pt x="2010" y="2597"/>
                    <a:pt x="2480" y="5333"/>
                  </a:cubicBezTo>
                  <a:close/>
                </a:path>
              </a:pathLst>
            </a:custGeom>
            <a:solidFill>
              <a:srgbClr val="020202"/>
            </a:solidFill>
            <a:ln w="6712" cap="flat">
              <a:noFill/>
              <a:prstDash val="solid"/>
              <a:miter/>
            </a:ln>
          </p:spPr>
          <p:txBody>
            <a:bodyPr rtlCol="0" anchor="ctr"/>
            <a:lstStyle/>
            <a:p>
              <a:endParaRPr lang="es-CO"/>
            </a:p>
          </p:txBody>
        </p:sp>
        <p:sp>
          <p:nvSpPr>
            <p:cNvPr id="1535" name="Freeform: Shape 1534">
              <a:extLst>
                <a:ext uri="{FF2B5EF4-FFF2-40B4-BE49-F238E27FC236}">
                  <a16:creationId xmlns:a16="http://schemas.microsoft.com/office/drawing/2014/main" id="{854A0F89-EA0F-6000-9938-9F3E8C4B6C0B}"/>
                </a:ext>
              </a:extLst>
            </p:cNvPr>
            <p:cNvSpPr/>
            <p:nvPr/>
          </p:nvSpPr>
          <p:spPr>
            <a:xfrm>
              <a:off x="7488711" y="872982"/>
              <a:ext cx="4975" cy="5446"/>
            </a:xfrm>
            <a:custGeom>
              <a:avLst/>
              <a:gdLst>
                <a:gd name="connsiteX0" fmla="*/ 2278 w 4975"/>
                <a:gd name="connsiteY0" fmla="*/ 5131 h 5446"/>
                <a:gd name="connsiteX1" fmla="*/ -2697 w 4975"/>
                <a:gd name="connsiteY1" fmla="*/ -315 h 5446"/>
              </a:gdLst>
              <a:ahLst/>
              <a:cxnLst>
                <a:cxn ang="0">
                  <a:pos x="connsiteX0" y="connsiteY0"/>
                </a:cxn>
                <a:cxn ang="0">
                  <a:pos x="connsiteX1" y="connsiteY1"/>
                </a:cxn>
              </a:cxnLst>
              <a:rect l="l" t="t" r="r" b="b"/>
              <a:pathLst>
                <a:path w="4975" h="5446">
                  <a:moveTo>
                    <a:pt x="2278" y="5131"/>
                  </a:moveTo>
                  <a:cubicBezTo>
                    <a:pt x="-411" y="4634"/>
                    <a:pt x="-2428" y="2408"/>
                    <a:pt x="-2697" y="-315"/>
                  </a:cubicBezTo>
                  <a:close/>
                </a:path>
              </a:pathLst>
            </a:custGeom>
            <a:solidFill>
              <a:srgbClr val="020202"/>
            </a:solidFill>
            <a:ln w="6712" cap="flat">
              <a:noFill/>
              <a:prstDash val="solid"/>
              <a:miter/>
            </a:ln>
          </p:spPr>
          <p:txBody>
            <a:bodyPr rtlCol="0" anchor="ctr"/>
            <a:lstStyle/>
            <a:p>
              <a:endParaRPr lang="es-CO"/>
            </a:p>
          </p:txBody>
        </p:sp>
        <p:sp>
          <p:nvSpPr>
            <p:cNvPr id="1536" name="Freeform: Shape 1535">
              <a:extLst>
                <a:ext uri="{FF2B5EF4-FFF2-40B4-BE49-F238E27FC236}">
                  <a16:creationId xmlns:a16="http://schemas.microsoft.com/office/drawing/2014/main" id="{7EDDA852-3759-F464-F646-3FCAF090AA21}"/>
                </a:ext>
              </a:extLst>
            </p:cNvPr>
            <p:cNvSpPr/>
            <p:nvPr/>
          </p:nvSpPr>
          <p:spPr>
            <a:xfrm>
              <a:off x="7468809" y="853014"/>
              <a:ext cx="5109" cy="5109"/>
            </a:xfrm>
            <a:custGeom>
              <a:avLst/>
              <a:gdLst>
                <a:gd name="connsiteX0" fmla="*/ 2413 w 5109"/>
                <a:gd name="connsiteY0" fmla="*/ 4795 h 5109"/>
                <a:gd name="connsiteX1" fmla="*/ -2697 w 5109"/>
                <a:gd name="connsiteY1" fmla="*/ -315 h 5109"/>
                <a:gd name="connsiteX2" fmla="*/ 2413 w 5109"/>
                <a:gd name="connsiteY2" fmla="*/ 4795 h 5109"/>
              </a:gdLst>
              <a:ahLst/>
              <a:cxnLst>
                <a:cxn ang="0">
                  <a:pos x="connsiteX0" y="connsiteY0"/>
                </a:cxn>
                <a:cxn ang="0">
                  <a:pos x="connsiteX1" y="connsiteY1"/>
                </a:cxn>
                <a:cxn ang="0">
                  <a:pos x="connsiteX2" y="connsiteY2"/>
                </a:cxn>
              </a:cxnLst>
              <a:rect l="l" t="t" r="r" b="b"/>
              <a:pathLst>
                <a:path w="5109" h="5109">
                  <a:moveTo>
                    <a:pt x="2413" y="4795"/>
                  </a:moveTo>
                  <a:cubicBezTo>
                    <a:pt x="-209" y="4385"/>
                    <a:pt x="-2294" y="2321"/>
                    <a:pt x="-2697" y="-315"/>
                  </a:cubicBezTo>
                  <a:cubicBezTo>
                    <a:pt x="-949" y="1366"/>
                    <a:pt x="732" y="3047"/>
                    <a:pt x="2413" y="4795"/>
                  </a:cubicBezTo>
                  <a:close/>
                </a:path>
              </a:pathLst>
            </a:custGeom>
            <a:solidFill>
              <a:srgbClr val="020202"/>
            </a:solidFill>
            <a:ln w="6712" cap="flat">
              <a:noFill/>
              <a:prstDash val="solid"/>
              <a:miter/>
            </a:ln>
          </p:spPr>
          <p:txBody>
            <a:bodyPr rtlCol="0" anchor="ctr"/>
            <a:lstStyle/>
            <a:p>
              <a:endParaRPr lang="es-CO"/>
            </a:p>
          </p:txBody>
        </p:sp>
        <p:sp>
          <p:nvSpPr>
            <p:cNvPr id="1537" name="Freeform: Shape 1536">
              <a:extLst>
                <a:ext uri="{FF2B5EF4-FFF2-40B4-BE49-F238E27FC236}">
                  <a16:creationId xmlns:a16="http://schemas.microsoft.com/office/drawing/2014/main" id="{6067E618-7347-BF0B-7354-D29CFFD6A0B6}"/>
                </a:ext>
              </a:extLst>
            </p:cNvPr>
            <p:cNvSpPr/>
            <p:nvPr/>
          </p:nvSpPr>
          <p:spPr>
            <a:xfrm>
              <a:off x="7423156" y="803596"/>
              <a:ext cx="5311" cy="5714"/>
            </a:xfrm>
            <a:custGeom>
              <a:avLst/>
              <a:gdLst>
                <a:gd name="connsiteX0" fmla="*/ 2615 w 5311"/>
                <a:gd name="connsiteY0" fmla="*/ 5400 h 5714"/>
                <a:gd name="connsiteX1" fmla="*/ -2697 w 5311"/>
                <a:gd name="connsiteY1" fmla="*/ -315 h 5714"/>
                <a:gd name="connsiteX2" fmla="*/ 2615 w 5311"/>
                <a:gd name="connsiteY2" fmla="*/ 5400 h 5714"/>
              </a:gdLst>
              <a:ahLst/>
              <a:cxnLst>
                <a:cxn ang="0">
                  <a:pos x="connsiteX0" y="connsiteY0"/>
                </a:cxn>
                <a:cxn ang="0">
                  <a:pos x="connsiteX1" y="connsiteY1"/>
                </a:cxn>
                <a:cxn ang="0">
                  <a:pos x="connsiteX2" y="connsiteY2"/>
                </a:cxn>
              </a:cxnLst>
              <a:rect l="l" t="t" r="r" b="b"/>
              <a:pathLst>
                <a:path w="5311" h="5714">
                  <a:moveTo>
                    <a:pt x="2615" y="5400"/>
                  </a:moveTo>
                  <a:cubicBezTo>
                    <a:pt x="-209" y="4822"/>
                    <a:pt x="-2294" y="2529"/>
                    <a:pt x="-2697" y="-315"/>
                  </a:cubicBezTo>
                  <a:cubicBezTo>
                    <a:pt x="126" y="264"/>
                    <a:pt x="2211" y="2556"/>
                    <a:pt x="2615" y="5400"/>
                  </a:cubicBezTo>
                  <a:close/>
                </a:path>
              </a:pathLst>
            </a:custGeom>
            <a:solidFill>
              <a:srgbClr val="020202"/>
            </a:solidFill>
            <a:ln w="6712" cap="flat">
              <a:noFill/>
              <a:prstDash val="solid"/>
              <a:miter/>
            </a:ln>
          </p:spPr>
          <p:txBody>
            <a:bodyPr rtlCol="0" anchor="ctr"/>
            <a:lstStyle/>
            <a:p>
              <a:endParaRPr lang="es-CO"/>
            </a:p>
          </p:txBody>
        </p:sp>
        <p:sp>
          <p:nvSpPr>
            <p:cNvPr id="1538" name="Freeform: Shape 1537">
              <a:extLst>
                <a:ext uri="{FF2B5EF4-FFF2-40B4-BE49-F238E27FC236}">
                  <a16:creationId xmlns:a16="http://schemas.microsoft.com/office/drawing/2014/main" id="{2FA48ECD-0FE2-A357-FF8F-48C5BEC20399}"/>
                </a:ext>
              </a:extLst>
            </p:cNvPr>
            <p:cNvSpPr/>
            <p:nvPr/>
          </p:nvSpPr>
          <p:spPr>
            <a:xfrm>
              <a:off x="7418517" y="798419"/>
              <a:ext cx="5244" cy="5647"/>
            </a:xfrm>
            <a:custGeom>
              <a:avLst/>
              <a:gdLst>
                <a:gd name="connsiteX0" fmla="*/ 2547 w 5244"/>
                <a:gd name="connsiteY0" fmla="*/ 5333 h 5647"/>
                <a:gd name="connsiteX1" fmla="*/ -2697 w 5244"/>
                <a:gd name="connsiteY1" fmla="*/ -315 h 5647"/>
                <a:gd name="connsiteX2" fmla="*/ 2547 w 5244"/>
                <a:gd name="connsiteY2" fmla="*/ 5333 h 5647"/>
              </a:gdLst>
              <a:ahLst/>
              <a:cxnLst>
                <a:cxn ang="0">
                  <a:pos x="connsiteX0" y="connsiteY0"/>
                </a:cxn>
                <a:cxn ang="0">
                  <a:pos x="connsiteX1" y="connsiteY1"/>
                </a:cxn>
                <a:cxn ang="0">
                  <a:pos x="connsiteX2" y="connsiteY2"/>
                </a:cxn>
              </a:cxnLst>
              <a:rect l="l" t="t" r="r" b="b"/>
              <a:pathLst>
                <a:path w="5244" h="5647">
                  <a:moveTo>
                    <a:pt x="2547" y="5333"/>
                  </a:moveTo>
                  <a:cubicBezTo>
                    <a:pt x="-210" y="4742"/>
                    <a:pt x="-2294" y="2482"/>
                    <a:pt x="-2697" y="-315"/>
                  </a:cubicBezTo>
                  <a:cubicBezTo>
                    <a:pt x="-9" y="364"/>
                    <a:pt x="2076" y="2576"/>
                    <a:pt x="2547" y="5333"/>
                  </a:cubicBezTo>
                  <a:close/>
                </a:path>
              </a:pathLst>
            </a:custGeom>
            <a:solidFill>
              <a:srgbClr val="020202"/>
            </a:solidFill>
            <a:ln w="6712" cap="flat">
              <a:noFill/>
              <a:prstDash val="solid"/>
              <a:miter/>
            </a:ln>
          </p:spPr>
          <p:txBody>
            <a:bodyPr rtlCol="0" anchor="ctr"/>
            <a:lstStyle/>
            <a:p>
              <a:endParaRPr lang="es-CO"/>
            </a:p>
          </p:txBody>
        </p:sp>
        <p:sp>
          <p:nvSpPr>
            <p:cNvPr id="1539" name="Freeform: Shape 1538">
              <a:extLst>
                <a:ext uri="{FF2B5EF4-FFF2-40B4-BE49-F238E27FC236}">
                  <a16:creationId xmlns:a16="http://schemas.microsoft.com/office/drawing/2014/main" id="{F860D654-5B4B-E4B8-A3AD-B9713218BFBC}"/>
                </a:ext>
              </a:extLst>
            </p:cNvPr>
            <p:cNvSpPr/>
            <p:nvPr/>
          </p:nvSpPr>
          <p:spPr>
            <a:xfrm>
              <a:off x="7413879" y="793309"/>
              <a:ext cx="5042" cy="5513"/>
            </a:xfrm>
            <a:custGeom>
              <a:avLst/>
              <a:gdLst>
                <a:gd name="connsiteX0" fmla="*/ 2345 w 5042"/>
                <a:gd name="connsiteY0" fmla="*/ 5198 h 5513"/>
                <a:gd name="connsiteX1" fmla="*/ -2697 w 5042"/>
                <a:gd name="connsiteY1" fmla="*/ -315 h 5513"/>
                <a:gd name="connsiteX2" fmla="*/ 2345 w 5042"/>
                <a:gd name="connsiteY2" fmla="*/ 5198 h 5513"/>
              </a:gdLst>
              <a:ahLst/>
              <a:cxnLst>
                <a:cxn ang="0">
                  <a:pos x="connsiteX0" y="connsiteY0"/>
                </a:cxn>
                <a:cxn ang="0">
                  <a:pos x="connsiteX1" y="connsiteY1"/>
                </a:cxn>
                <a:cxn ang="0">
                  <a:pos x="connsiteX2" y="connsiteY2"/>
                </a:cxn>
              </a:cxnLst>
              <a:rect l="l" t="t" r="r" b="b"/>
              <a:pathLst>
                <a:path w="5042" h="5513">
                  <a:moveTo>
                    <a:pt x="2345" y="5198"/>
                  </a:moveTo>
                  <a:cubicBezTo>
                    <a:pt x="-345" y="4674"/>
                    <a:pt x="-2428" y="2435"/>
                    <a:pt x="-2697" y="-315"/>
                  </a:cubicBezTo>
                  <a:cubicBezTo>
                    <a:pt x="-143" y="485"/>
                    <a:pt x="1740" y="2590"/>
                    <a:pt x="2345" y="5198"/>
                  </a:cubicBezTo>
                  <a:close/>
                </a:path>
              </a:pathLst>
            </a:custGeom>
            <a:solidFill>
              <a:srgbClr val="020202"/>
            </a:solidFill>
            <a:ln w="6712" cap="flat">
              <a:noFill/>
              <a:prstDash val="solid"/>
              <a:miter/>
            </a:ln>
          </p:spPr>
          <p:txBody>
            <a:bodyPr rtlCol="0" anchor="ctr"/>
            <a:lstStyle/>
            <a:p>
              <a:endParaRPr lang="es-CO"/>
            </a:p>
          </p:txBody>
        </p:sp>
        <p:sp>
          <p:nvSpPr>
            <p:cNvPr id="1540" name="Freeform: Shape 1539">
              <a:extLst>
                <a:ext uri="{FF2B5EF4-FFF2-40B4-BE49-F238E27FC236}">
                  <a16:creationId xmlns:a16="http://schemas.microsoft.com/office/drawing/2014/main" id="{F8378C28-F304-1188-2149-DCF740CBD6C5}"/>
                </a:ext>
              </a:extLst>
            </p:cNvPr>
            <p:cNvSpPr/>
            <p:nvPr/>
          </p:nvSpPr>
          <p:spPr>
            <a:xfrm>
              <a:off x="7383286" y="758817"/>
              <a:ext cx="5446" cy="5647"/>
            </a:xfrm>
            <a:custGeom>
              <a:avLst/>
              <a:gdLst>
                <a:gd name="connsiteX0" fmla="*/ 2749 w 5446"/>
                <a:gd name="connsiteY0" fmla="*/ 5333 h 5647"/>
                <a:gd name="connsiteX1" fmla="*/ -2697 w 5446"/>
                <a:gd name="connsiteY1" fmla="*/ -315 h 5647"/>
                <a:gd name="connsiteX2" fmla="*/ 2749 w 5446"/>
                <a:gd name="connsiteY2" fmla="*/ 5333 h 5647"/>
              </a:gdLst>
              <a:ahLst/>
              <a:cxnLst>
                <a:cxn ang="0">
                  <a:pos x="connsiteX0" y="connsiteY0"/>
                </a:cxn>
                <a:cxn ang="0">
                  <a:pos x="connsiteX1" y="connsiteY1"/>
                </a:cxn>
                <a:cxn ang="0">
                  <a:pos x="connsiteX2" y="connsiteY2"/>
                </a:cxn>
              </a:cxnLst>
              <a:rect l="l" t="t" r="r" b="b"/>
              <a:pathLst>
                <a:path w="5446" h="5647">
                  <a:moveTo>
                    <a:pt x="2749" y="5333"/>
                  </a:moveTo>
                  <a:cubicBezTo>
                    <a:pt x="-76" y="4815"/>
                    <a:pt x="-2294" y="2543"/>
                    <a:pt x="-2697" y="-315"/>
                  </a:cubicBezTo>
                  <a:cubicBezTo>
                    <a:pt x="126" y="203"/>
                    <a:pt x="2345" y="2475"/>
                    <a:pt x="2749" y="5333"/>
                  </a:cubicBezTo>
                  <a:close/>
                </a:path>
              </a:pathLst>
            </a:custGeom>
            <a:solidFill>
              <a:srgbClr val="020202"/>
            </a:solidFill>
            <a:ln w="6712" cap="flat">
              <a:noFill/>
              <a:prstDash val="solid"/>
              <a:miter/>
            </a:ln>
          </p:spPr>
          <p:txBody>
            <a:bodyPr rtlCol="0" anchor="ctr"/>
            <a:lstStyle/>
            <a:p>
              <a:endParaRPr lang="es-CO"/>
            </a:p>
          </p:txBody>
        </p:sp>
        <p:sp>
          <p:nvSpPr>
            <p:cNvPr id="1541" name="Freeform: Shape 1540">
              <a:extLst>
                <a:ext uri="{FF2B5EF4-FFF2-40B4-BE49-F238E27FC236}">
                  <a16:creationId xmlns:a16="http://schemas.microsoft.com/office/drawing/2014/main" id="{6D8A609D-02E2-8A90-97CF-5D00AED324E2}"/>
                </a:ext>
              </a:extLst>
            </p:cNvPr>
            <p:cNvSpPr/>
            <p:nvPr/>
          </p:nvSpPr>
          <p:spPr>
            <a:xfrm>
              <a:off x="7378445" y="753774"/>
              <a:ext cx="5379" cy="5580"/>
            </a:xfrm>
            <a:custGeom>
              <a:avLst/>
              <a:gdLst>
                <a:gd name="connsiteX0" fmla="*/ 2682 w 5379"/>
                <a:gd name="connsiteY0" fmla="*/ 5266 h 5580"/>
                <a:gd name="connsiteX1" fmla="*/ -2697 w 5379"/>
                <a:gd name="connsiteY1" fmla="*/ -315 h 5580"/>
                <a:gd name="connsiteX2" fmla="*/ 2682 w 5379"/>
                <a:gd name="connsiteY2" fmla="*/ 5266 h 5580"/>
              </a:gdLst>
              <a:ahLst/>
              <a:cxnLst>
                <a:cxn ang="0">
                  <a:pos x="connsiteX0" y="connsiteY0"/>
                </a:cxn>
                <a:cxn ang="0">
                  <a:pos x="connsiteX1" y="connsiteY1"/>
                </a:cxn>
                <a:cxn ang="0">
                  <a:pos x="connsiteX2" y="connsiteY2"/>
                </a:cxn>
              </a:cxnLst>
              <a:rect l="l" t="t" r="r" b="b"/>
              <a:pathLst>
                <a:path w="5379" h="5580">
                  <a:moveTo>
                    <a:pt x="2682" y="5266"/>
                  </a:moveTo>
                  <a:cubicBezTo>
                    <a:pt x="-210" y="4876"/>
                    <a:pt x="-2428" y="2570"/>
                    <a:pt x="-2697" y="-315"/>
                  </a:cubicBezTo>
                  <a:cubicBezTo>
                    <a:pt x="126" y="223"/>
                    <a:pt x="2278" y="2455"/>
                    <a:pt x="2682" y="5266"/>
                  </a:cubicBezTo>
                  <a:close/>
                </a:path>
              </a:pathLst>
            </a:custGeom>
            <a:solidFill>
              <a:srgbClr val="020202"/>
            </a:solidFill>
            <a:ln w="6712" cap="flat">
              <a:noFill/>
              <a:prstDash val="solid"/>
              <a:miter/>
            </a:ln>
          </p:spPr>
          <p:txBody>
            <a:bodyPr rtlCol="0" anchor="ctr"/>
            <a:lstStyle/>
            <a:p>
              <a:endParaRPr lang="es-CO"/>
            </a:p>
          </p:txBody>
        </p:sp>
        <p:sp>
          <p:nvSpPr>
            <p:cNvPr id="1542" name="Freeform: Shape 1541">
              <a:extLst>
                <a:ext uri="{FF2B5EF4-FFF2-40B4-BE49-F238E27FC236}">
                  <a16:creationId xmlns:a16="http://schemas.microsoft.com/office/drawing/2014/main" id="{8A87081A-AE97-20E0-69F4-B202FFADA550}"/>
                </a:ext>
              </a:extLst>
            </p:cNvPr>
            <p:cNvSpPr/>
            <p:nvPr/>
          </p:nvSpPr>
          <p:spPr>
            <a:xfrm>
              <a:off x="7373470" y="748799"/>
              <a:ext cx="5444" cy="5513"/>
            </a:xfrm>
            <a:custGeom>
              <a:avLst/>
              <a:gdLst>
                <a:gd name="connsiteX0" fmla="*/ 2747 w 5444"/>
                <a:gd name="connsiteY0" fmla="*/ 5199 h 5513"/>
                <a:gd name="connsiteX1" fmla="*/ -2697 w 5444"/>
                <a:gd name="connsiteY1" fmla="*/ -315 h 5513"/>
                <a:gd name="connsiteX2" fmla="*/ 2747 w 5444"/>
                <a:gd name="connsiteY2" fmla="*/ 5199 h 5513"/>
              </a:gdLst>
              <a:ahLst/>
              <a:cxnLst>
                <a:cxn ang="0">
                  <a:pos x="connsiteX0" y="connsiteY0"/>
                </a:cxn>
                <a:cxn ang="0">
                  <a:pos x="connsiteX1" y="connsiteY1"/>
                </a:cxn>
                <a:cxn ang="0">
                  <a:pos x="connsiteX2" y="connsiteY2"/>
                </a:cxn>
              </a:cxnLst>
              <a:rect l="l" t="t" r="r" b="b"/>
              <a:pathLst>
                <a:path w="5444" h="5513">
                  <a:moveTo>
                    <a:pt x="2747" y="5199"/>
                  </a:moveTo>
                  <a:cubicBezTo>
                    <a:pt x="-76" y="4695"/>
                    <a:pt x="-2228" y="2489"/>
                    <a:pt x="-2697" y="-315"/>
                  </a:cubicBezTo>
                  <a:cubicBezTo>
                    <a:pt x="126" y="190"/>
                    <a:pt x="2278" y="2395"/>
                    <a:pt x="2747" y="5199"/>
                  </a:cubicBezTo>
                  <a:close/>
                </a:path>
              </a:pathLst>
            </a:custGeom>
            <a:solidFill>
              <a:srgbClr val="020202"/>
            </a:solidFill>
            <a:ln w="6712" cap="flat">
              <a:noFill/>
              <a:prstDash val="solid"/>
              <a:miter/>
            </a:ln>
          </p:spPr>
          <p:txBody>
            <a:bodyPr rtlCol="0" anchor="ctr"/>
            <a:lstStyle/>
            <a:p>
              <a:endParaRPr lang="es-CO"/>
            </a:p>
          </p:txBody>
        </p:sp>
        <p:sp>
          <p:nvSpPr>
            <p:cNvPr id="1543" name="Freeform: Shape 1542">
              <a:extLst>
                <a:ext uri="{FF2B5EF4-FFF2-40B4-BE49-F238E27FC236}">
                  <a16:creationId xmlns:a16="http://schemas.microsoft.com/office/drawing/2014/main" id="{4514C954-8978-2494-F3D9-154308EAD69F}"/>
                </a:ext>
              </a:extLst>
            </p:cNvPr>
            <p:cNvSpPr/>
            <p:nvPr/>
          </p:nvSpPr>
          <p:spPr>
            <a:xfrm>
              <a:off x="7139356" y="564574"/>
              <a:ext cx="5915" cy="4639"/>
            </a:xfrm>
            <a:custGeom>
              <a:avLst/>
              <a:gdLst>
                <a:gd name="connsiteX0" fmla="*/ 3219 w 5915"/>
                <a:gd name="connsiteY0" fmla="*/ 4325 h 4639"/>
                <a:gd name="connsiteX1" fmla="*/ -2697 w 5915"/>
                <a:gd name="connsiteY1" fmla="*/ -315 h 4639"/>
                <a:gd name="connsiteX2" fmla="*/ 3219 w 5915"/>
                <a:gd name="connsiteY2" fmla="*/ 4325 h 4639"/>
              </a:gdLst>
              <a:ahLst/>
              <a:cxnLst>
                <a:cxn ang="0">
                  <a:pos x="connsiteX0" y="connsiteY0"/>
                </a:cxn>
                <a:cxn ang="0">
                  <a:pos x="connsiteX1" y="connsiteY1"/>
                </a:cxn>
                <a:cxn ang="0">
                  <a:pos x="connsiteX2" y="connsiteY2"/>
                </a:cxn>
              </a:cxnLst>
              <a:rect l="l" t="t" r="r" b="b"/>
              <a:pathLst>
                <a:path w="5915" h="4639">
                  <a:moveTo>
                    <a:pt x="3219" y="4325"/>
                  </a:moveTo>
                  <a:cubicBezTo>
                    <a:pt x="463" y="4271"/>
                    <a:pt x="-1957" y="2375"/>
                    <a:pt x="-2697" y="-315"/>
                  </a:cubicBezTo>
                  <a:cubicBezTo>
                    <a:pt x="-9" y="8"/>
                    <a:pt x="2278" y="1796"/>
                    <a:pt x="3219" y="4325"/>
                  </a:cubicBezTo>
                  <a:close/>
                </a:path>
              </a:pathLst>
            </a:custGeom>
            <a:solidFill>
              <a:srgbClr val="020202"/>
            </a:solidFill>
            <a:ln w="6712" cap="flat">
              <a:noFill/>
              <a:prstDash val="solid"/>
              <a:miter/>
            </a:ln>
          </p:spPr>
          <p:txBody>
            <a:bodyPr rtlCol="0" anchor="ctr"/>
            <a:lstStyle/>
            <a:p>
              <a:endParaRPr lang="es-CO"/>
            </a:p>
          </p:txBody>
        </p:sp>
        <p:sp>
          <p:nvSpPr>
            <p:cNvPr id="1544" name="Freeform: Shape 1543">
              <a:extLst>
                <a:ext uri="{FF2B5EF4-FFF2-40B4-BE49-F238E27FC236}">
                  <a16:creationId xmlns:a16="http://schemas.microsoft.com/office/drawing/2014/main" id="{197028DA-DE73-79B6-3FED-3E4177693317}"/>
                </a:ext>
              </a:extLst>
            </p:cNvPr>
            <p:cNvSpPr/>
            <p:nvPr/>
          </p:nvSpPr>
          <p:spPr>
            <a:xfrm>
              <a:off x="7368427" y="743824"/>
              <a:ext cx="5512" cy="5446"/>
            </a:xfrm>
            <a:custGeom>
              <a:avLst/>
              <a:gdLst>
                <a:gd name="connsiteX0" fmla="*/ 2815 w 5512"/>
                <a:gd name="connsiteY0" fmla="*/ 5131 h 5446"/>
                <a:gd name="connsiteX1" fmla="*/ -2697 w 5512"/>
                <a:gd name="connsiteY1" fmla="*/ -315 h 5446"/>
                <a:gd name="connsiteX2" fmla="*/ 2815 w 5512"/>
                <a:gd name="connsiteY2" fmla="*/ 5131 h 5446"/>
              </a:gdLst>
              <a:ahLst/>
              <a:cxnLst>
                <a:cxn ang="0">
                  <a:pos x="connsiteX0" y="connsiteY0"/>
                </a:cxn>
                <a:cxn ang="0">
                  <a:pos x="connsiteX1" y="connsiteY1"/>
                </a:cxn>
                <a:cxn ang="0">
                  <a:pos x="connsiteX2" y="connsiteY2"/>
                </a:cxn>
              </a:cxnLst>
              <a:rect l="l" t="t" r="r" b="b"/>
              <a:pathLst>
                <a:path w="5512" h="5446">
                  <a:moveTo>
                    <a:pt x="2815" y="5131"/>
                  </a:moveTo>
                  <a:cubicBezTo>
                    <a:pt x="-9" y="4667"/>
                    <a:pt x="-2228" y="2482"/>
                    <a:pt x="-2697" y="-315"/>
                  </a:cubicBezTo>
                  <a:cubicBezTo>
                    <a:pt x="126" y="149"/>
                    <a:pt x="2345" y="2334"/>
                    <a:pt x="2815" y="5131"/>
                  </a:cubicBezTo>
                  <a:close/>
                </a:path>
              </a:pathLst>
            </a:custGeom>
            <a:solidFill>
              <a:srgbClr val="020202"/>
            </a:solidFill>
            <a:ln w="6712" cap="flat">
              <a:noFill/>
              <a:prstDash val="solid"/>
              <a:miter/>
            </a:ln>
          </p:spPr>
          <p:txBody>
            <a:bodyPr rtlCol="0" anchor="ctr"/>
            <a:lstStyle/>
            <a:p>
              <a:endParaRPr lang="es-CO"/>
            </a:p>
          </p:txBody>
        </p:sp>
        <p:sp>
          <p:nvSpPr>
            <p:cNvPr id="1545" name="Freeform: Shape 1544">
              <a:extLst>
                <a:ext uri="{FF2B5EF4-FFF2-40B4-BE49-F238E27FC236}">
                  <a16:creationId xmlns:a16="http://schemas.microsoft.com/office/drawing/2014/main" id="{6544B9AC-F577-C5EE-B9A6-722AB9823B40}"/>
                </a:ext>
              </a:extLst>
            </p:cNvPr>
            <p:cNvSpPr/>
            <p:nvPr/>
          </p:nvSpPr>
          <p:spPr>
            <a:xfrm>
              <a:off x="7363452" y="738848"/>
              <a:ext cx="5512" cy="5513"/>
            </a:xfrm>
            <a:custGeom>
              <a:avLst/>
              <a:gdLst>
                <a:gd name="connsiteX0" fmla="*/ 2815 w 5512"/>
                <a:gd name="connsiteY0" fmla="*/ 5199 h 5513"/>
                <a:gd name="connsiteX1" fmla="*/ -2697 w 5512"/>
                <a:gd name="connsiteY1" fmla="*/ -315 h 5513"/>
                <a:gd name="connsiteX2" fmla="*/ 2815 w 5512"/>
                <a:gd name="connsiteY2" fmla="*/ 5199 h 5513"/>
              </a:gdLst>
              <a:ahLst/>
              <a:cxnLst>
                <a:cxn ang="0">
                  <a:pos x="connsiteX0" y="connsiteY0"/>
                </a:cxn>
                <a:cxn ang="0">
                  <a:pos x="connsiteX1" y="connsiteY1"/>
                </a:cxn>
                <a:cxn ang="0">
                  <a:pos x="connsiteX2" y="connsiteY2"/>
                </a:cxn>
              </a:cxnLst>
              <a:rect l="l" t="t" r="r" b="b"/>
              <a:pathLst>
                <a:path w="5512" h="5513">
                  <a:moveTo>
                    <a:pt x="2815" y="5199"/>
                  </a:moveTo>
                  <a:cubicBezTo>
                    <a:pt x="-9" y="4721"/>
                    <a:pt x="-2228" y="2509"/>
                    <a:pt x="-2697" y="-315"/>
                  </a:cubicBezTo>
                  <a:cubicBezTo>
                    <a:pt x="126" y="163"/>
                    <a:pt x="2345" y="2375"/>
                    <a:pt x="2815" y="5199"/>
                  </a:cubicBezTo>
                  <a:close/>
                </a:path>
              </a:pathLst>
            </a:custGeom>
            <a:solidFill>
              <a:srgbClr val="020202"/>
            </a:solidFill>
            <a:ln w="6712" cap="flat">
              <a:noFill/>
              <a:prstDash val="solid"/>
              <a:miter/>
            </a:ln>
          </p:spPr>
          <p:txBody>
            <a:bodyPr rtlCol="0" anchor="ctr"/>
            <a:lstStyle/>
            <a:p>
              <a:endParaRPr lang="es-CO"/>
            </a:p>
          </p:txBody>
        </p:sp>
        <p:sp>
          <p:nvSpPr>
            <p:cNvPr id="1546" name="Freeform: Shape 1545">
              <a:extLst>
                <a:ext uri="{FF2B5EF4-FFF2-40B4-BE49-F238E27FC236}">
                  <a16:creationId xmlns:a16="http://schemas.microsoft.com/office/drawing/2014/main" id="{42CA9052-BE05-CD4E-3D2A-807976768ECB}"/>
                </a:ext>
              </a:extLst>
            </p:cNvPr>
            <p:cNvSpPr/>
            <p:nvPr/>
          </p:nvSpPr>
          <p:spPr>
            <a:xfrm>
              <a:off x="7358409" y="733940"/>
              <a:ext cx="5579" cy="5446"/>
            </a:xfrm>
            <a:custGeom>
              <a:avLst/>
              <a:gdLst>
                <a:gd name="connsiteX0" fmla="*/ 2882 w 5579"/>
                <a:gd name="connsiteY0" fmla="*/ 5131 h 5446"/>
                <a:gd name="connsiteX1" fmla="*/ -2697 w 5579"/>
                <a:gd name="connsiteY1" fmla="*/ -315 h 5446"/>
                <a:gd name="connsiteX2" fmla="*/ 2882 w 5579"/>
                <a:gd name="connsiteY2" fmla="*/ 5131 h 5446"/>
              </a:gdLst>
              <a:ahLst/>
              <a:cxnLst>
                <a:cxn ang="0">
                  <a:pos x="connsiteX0" y="connsiteY0"/>
                </a:cxn>
                <a:cxn ang="0">
                  <a:pos x="connsiteX1" y="connsiteY1"/>
                </a:cxn>
                <a:cxn ang="0">
                  <a:pos x="connsiteX2" y="connsiteY2"/>
                </a:cxn>
              </a:cxnLst>
              <a:rect l="l" t="t" r="r" b="b"/>
              <a:pathLst>
                <a:path w="5579" h="5446">
                  <a:moveTo>
                    <a:pt x="2882" y="5131"/>
                  </a:moveTo>
                  <a:cubicBezTo>
                    <a:pt x="59" y="4688"/>
                    <a:pt x="-2161" y="2503"/>
                    <a:pt x="-2697" y="-315"/>
                  </a:cubicBezTo>
                  <a:cubicBezTo>
                    <a:pt x="126" y="129"/>
                    <a:pt x="2345" y="2314"/>
                    <a:pt x="2882" y="5131"/>
                  </a:cubicBezTo>
                  <a:close/>
                </a:path>
              </a:pathLst>
            </a:custGeom>
            <a:solidFill>
              <a:srgbClr val="020202"/>
            </a:solidFill>
            <a:ln w="6712" cap="flat">
              <a:noFill/>
              <a:prstDash val="solid"/>
              <a:miter/>
            </a:ln>
          </p:spPr>
          <p:txBody>
            <a:bodyPr rtlCol="0" anchor="ctr"/>
            <a:lstStyle/>
            <a:p>
              <a:endParaRPr lang="es-CO"/>
            </a:p>
          </p:txBody>
        </p:sp>
        <p:sp>
          <p:nvSpPr>
            <p:cNvPr id="1547" name="Freeform: Shape 1546">
              <a:extLst>
                <a:ext uri="{FF2B5EF4-FFF2-40B4-BE49-F238E27FC236}">
                  <a16:creationId xmlns:a16="http://schemas.microsoft.com/office/drawing/2014/main" id="{798033F1-47FF-A227-FF3D-A0FEA21021D9}"/>
                </a:ext>
              </a:extLst>
            </p:cNvPr>
            <p:cNvSpPr/>
            <p:nvPr/>
          </p:nvSpPr>
          <p:spPr>
            <a:xfrm>
              <a:off x="7353300" y="729032"/>
              <a:ext cx="5646" cy="5446"/>
            </a:xfrm>
            <a:custGeom>
              <a:avLst/>
              <a:gdLst>
                <a:gd name="connsiteX0" fmla="*/ 2949 w 5646"/>
                <a:gd name="connsiteY0" fmla="*/ 5132 h 5446"/>
                <a:gd name="connsiteX1" fmla="*/ -2697 w 5646"/>
                <a:gd name="connsiteY1" fmla="*/ -315 h 5446"/>
                <a:gd name="connsiteX2" fmla="*/ 2949 w 5646"/>
                <a:gd name="connsiteY2" fmla="*/ 5132 h 5446"/>
              </a:gdLst>
              <a:ahLst/>
              <a:cxnLst>
                <a:cxn ang="0">
                  <a:pos x="connsiteX0" y="connsiteY0"/>
                </a:cxn>
                <a:cxn ang="0">
                  <a:pos x="connsiteX1" y="connsiteY1"/>
                </a:cxn>
                <a:cxn ang="0">
                  <a:pos x="connsiteX2" y="connsiteY2"/>
                </a:cxn>
              </a:cxnLst>
              <a:rect l="l" t="t" r="r" b="b"/>
              <a:pathLst>
                <a:path w="5646" h="5446">
                  <a:moveTo>
                    <a:pt x="2949" y="5132"/>
                  </a:moveTo>
                  <a:cubicBezTo>
                    <a:pt x="126" y="4715"/>
                    <a:pt x="-2161" y="2523"/>
                    <a:pt x="-2697" y="-315"/>
                  </a:cubicBezTo>
                  <a:cubicBezTo>
                    <a:pt x="126" y="102"/>
                    <a:pt x="2413" y="2294"/>
                    <a:pt x="2949" y="5132"/>
                  </a:cubicBezTo>
                  <a:close/>
                </a:path>
              </a:pathLst>
            </a:custGeom>
            <a:solidFill>
              <a:srgbClr val="020202"/>
            </a:solidFill>
            <a:ln w="6712" cap="flat">
              <a:noFill/>
              <a:prstDash val="solid"/>
              <a:miter/>
            </a:ln>
          </p:spPr>
          <p:txBody>
            <a:bodyPr rtlCol="0" anchor="ctr"/>
            <a:lstStyle/>
            <a:p>
              <a:endParaRPr lang="es-CO"/>
            </a:p>
          </p:txBody>
        </p:sp>
        <p:sp>
          <p:nvSpPr>
            <p:cNvPr id="1548" name="Freeform: Shape 1547">
              <a:extLst>
                <a:ext uri="{FF2B5EF4-FFF2-40B4-BE49-F238E27FC236}">
                  <a16:creationId xmlns:a16="http://schemas.microsoft.com/office/drawing/2014/main" id="{B6E731D4-BEE0-9DC8-9E9D-34242410DF27}"/>
                </a:ext>
              </a:extLst>
            </p:cNvPr>
            <p:cNvSpPr/>
            <p:nvPr/>
          </p:nvSpPr>
          <p:spPr>
            <a:xfrm>
              <a:off x="7319009" y="698776"/>
              <a:ext cx="5513" cy="4975"/>
            </a:xfrm>
            <a:custGeom>
              <a:avLst/>
              <a:gdLst>
                <a:gd name="connsiteX0" fmla="*/ 2816 w 5513"/>
                <a:gd name="connsiteY0" fmla="*/ 4661 h 4975"/>
                <a:gd name="connsiteX1" fmla="*/ -2697 w 5513"/>
                <a:gd name="connsiteY1" fmla="*/ -315 h 4975"/>
              </a:gdLst>
              <a:ahLst/>
              <a:cxnLst>
                <a:cxn ang="0">
                  <a:pos x="connsiteX0" y="connsiteY0"/>
                </a:cxn>
                <a:cxn ang="0">
                  <a:pos x="connsiteX1" y="connsiteY1"/>
                </a:cxn>
              </a:cxnLst>
              <a:rect l="l" t="t" r="r" b="b"/>
              <a:pathLst>
                <a:path w="5513" h="4975">
                  <a:moveTo>
                    <a:pt x="2816" y="4661"/>
                  </a:moveTo>
                  <a:cubicBezTo>
                    <a:pt x="59" y="4392"/>
                    <a:pt x="-2159" y="2375"/>
                    <a:pt x="-2697" y="-315"/>
                  </a:cubicBezTo>
                  <a:close/>
                </a:path>
              </a:pathLst>
            </a:custGeom>
            <a:solidFill>
              <a:srgbClr val="020202"/>
            </a:solidFill>
            <a:ln w="6712" cap="flat">
              <a:noFill/>
              <a:prstDash val="solid"/>
              <a:miter/>
            </a:ln>
          </p:spPr>
          <p:txBody>
            <a:bodyPr rtlCol="0" anchor="ctr"/>
            <a:lstStyle/>
            <a:p>
              <a:endParaRPr lang="es-CO"/>
            </a:p>
          </p:txBody>
        </p:sp>
        <p:sp>
          <p:nvSpPr>
            <p:cNvPr id="1549" name="Freeform: Shape 1548">
              <a:extLst>
                <a:ext uri="{FF2B5EF4-FFF2-40B4-BE49-F238E27FC236}">
                  <a16:creationId xmlns:a16="http://schemas.microsoft.com/office/drawing/2014/main" id="{683A0691-2A96-6AAF-A818-E3F9526D4FF5}"/>
                </a:ext>
              </a:extLst>
            </p:cNvPr>
            <p:cNvSpPr/>
            <p:nvPr/>
          </p:nvSpPr>
          <p:spPr>
            <a:xfrm>
              <a:off x="7313630" y="694069"/>
              <a:ext cx="5715" cy="5109"/>
            </a:xfrm>
            <a:custGeom>
              <a:avLst/>
              <a:gdLst>
                <a:gd name="connsiteX0" fmla="*/ 3018 w 5715"/>
                <a:gd name="connsiteY0" fmla="*/ 4795 h 5109"/>
                <a:gd name="connsiteX1" fmla="*/ -2697 w 5715"/>
                <a:gd name="connsiteY1" fmla="*/ -315 h 5109"/>
                <a:gd name="connsiteX2" fmla="*/ 3018 w 5715"/>
                <a:gd name="connsiteY2" fmla="*/ 4795 h 5109"/>
              </a:gdLst>
              <a:ahLst/>
              <a:cxnLst>
                <a:cxn ang="0">
                  <a:pos x="connsiteX0" y="connsiteY0"/>
                </a:cxn>
                <a:cxn ang="0">
                  <a:pos x="connsiteX1" y="connsiteY1"/>
                </a:cxn>
                <a:cxn ang="0">
                  <a:pos x="connsiteX2" y="connsiteY2"/>
                </a:cxn>
              </a:cxnLst>
              <a:rect l="l" t="t" r="r" b="b"/>
              <a:pathLst>
                <a:path w="5715" h="5109">
                  <a:moveTo>
                    <a:pt x="3018" y="4795"/>
                  </a:moveTo>
                  <a:cubicBezTo>
                    <a:pt x="262" y="4452"/>
                    <a:pt x="-2024" y="2415"/>
                    <a:pt x="-2697" y="-315"/>
                  </a:cubicBezTo>
                  <a:cubicBezTo>
                    <a:pt x="60" y="28"/>
                    <a:pt x="2345" y="2065"/>
                    <a:pt x="3018" y="4795"/>
                  </a:cubicBezTo>
                  <a:close/>
                </a:path>
              </a:pathLst>
            </a:custGeom>
            <a:solidFill>
              <a:srgbClr val="020202"/>
            </a:solidFill>
            <a:ln w="6712" cap="flat">
              <a:noFill/>
              <a:prstDash val="solid"/>
              <a:miter/>
            </a:ln>
          </p:spPr>
          <p:txBody>
            <a:bodyPr rtlCol="0" anchor="ctr"/>
            <a:lstStyle/>
            <a:p>
              <a:endParaRPr lang="es-CO"/>
            </a:p>
          </p:txBody>
        </p:sp>
        <p:sp>
          <p:nvSpPr>
            <p:cNvPr id="1550" name="Freeform: Shape 1549">
              <a:extLst>
                <a:ext uri="{FF2B5EF4-FFF2-40B4-BE49-F238E27FC236}">
                  <a16:creationId xmlns:a16="http://schemas.microsoft.com/office/drawing/2014/main" id="{BEEEE56C-C551-EA6F-9ED5-D3EFE6D24A28}"/>
                </a:ext>
              </a:extLst>
            </p:cNvPr>
            <p:cNvSpPr/>
            <p:nvPr/>
          </p:nvSpPr>
          <p:spPr>
            <a:xfrm>
              <a:off x="7293594" y="679211"/>
              <a:ext cx="5984" cy="4773"/>
            </a:xfrm>
            <a:custGeom>
              <a:avLst/>
              <a:gdLst>
                <a:gd name="connsiteX0" fmla="*/ 3288 w 5984"/>
                <a:gd name="connsiteY0" fmla="*/ 4459 h 4773"/>
                <a:gd name="connsiteX1" fmla="*/ -2697 w 5984"/>
                <a:gd name="connsiteY1" fmla="*/ -315 h 4773"/>
                <a:gd name="connsiteX2" fmla="*/ 3288 w 5984"/>
                <a:gd name="connsiteY2" fmla="*/ 4459 h 4773"/>
              </a:gdLst>
              <a:ahLst/>
              <a:cxnLst>
                <a:cxn ang="0">
                  <a:pos x="connsiteX0" y="connsiteY0"/>
                </a:cxn>
                <a:cxn ang="0">
                  <a:pos x="connsiteX1" y="connsiteY1"/>
                </a:cxn>
                <a:cxn ang="0">
                  <a:pos x="connsiteX2" y="connsiteY2"/>
                </a:cxn>
              </a:cxnLst>
              <a:rect l="l" t="t" r="r" b="b"/>
              <a:pathLst>
                <a:path w="5984" h="4773">
                  <a:moveTo>
                    <a:pt x="3288" y="4459"/>
                  </a:moveTo>
                  <a:cubicBezTo>
                    <a:pt x="463" y="4392"/>
                    <a:pt x="-2024" y="2442"/>
                    <a:pt x="-2697" y="-315"/>
                  </a:cubicBezTo>
                  <a:cubicBezTo>
                    <a:pt x="128" y="-127"/>
                    <a:pt x="2480" y="1776"/>
                    <a:pt x="3288" y="4459"/>
                  </a:cubicBezTo>
                  <a:close/>
                </a:path>
              </a:pathLst>
            </a:custGeom>
            <a:solidFill>
              <a:srgbClr val="020202"/>
            </a:solidFill>
            <a:ln w="6712" cap="flat">
              <a:noFill/>
              <a:prstDash val="solid"/>
              <a:miter/>
            </a:ln>
          </p:spPr>
          <p:txBody>
            <a:bodyPr rtlCol="0" anchor="ctr"/>
            <a:lstStyle/>
            <a:p>
              <a:endParaRPr lang="es-CO"/>
            </a:p>
          </p:txBody>
        </p:sp>
        <p:sp>
          <p:nvSpPr>
            <p:cNvPr id="1551" name="Freeform: Shape 1550">
              <a:extLst>
                <a:ext uri="{FF2B5EF4-FFF2-40B4-BE49-F238E27FC236}">
                  <a16:creationId xmlns:a16="http://schemas.microsoft.com/office/drawing/2014/main" id="{5A1DAC6D-1BBA-0114-FF74-08D84FE8E0B2}"/>
                </a:ext>
              </a:extLst>
            </p:cNvPr>
            <p:cNvSpPr/>
            <p:nvPr/>
          </p:nvSpPr>
          <p:spPr>
            <a:xfrm>
              <a:off x="7278802" y="669192"/>
              <a:ext cx="5917" cy="4639"/>
            </a:xfrm>
            <a:custGeom>
              <a:avLst/>
              <a:gdLst>
                <a:gd name="connsiteX0" fmla="*/ 3220 w 5917"/>
                <a:gd name="connsiteY0" fmla="*/ 4325 h 4639"/>
                <a:gd name="connsiteX1" fmla="*/ -2697 w 5917"/>
                <a:gd name="connsiteY1" fmla="*/ -315 h 4639"/>
                <a:gd name="connsiteX2" fmla="*/ 3220 w 5917"/>
                <a:gd name="connsiteY2" fmla="*/ 4325 h 4639"/>
              </a:gdLst>
              <a:ahLst/>
              <a:cxnLst>
                <a:cxn ang="0">
                  <a:pos x="connsiteX0" y="connsiteY0"/>
                </a:cxn>
                <a:cxn ang="0">
                  <a:pos x="connsiteX1" y="connsiteY1"/>
                </a:cxn>
                <a:cxn ang="0">
                  <a:pos x="connsiteX2" y="connsiteY2"/>
                </a:cxn>
              </a:cxnLst>
              <a:rect l="l" t="t" r="r" b="b"/>
              <a:pathLst>
                <a:path w="5917" h="4639">
                  <a:moveTo>
                    <a:pt x="3220" y="4325"/>
                  </a:moveTo>
                  <a:cubicBezTo>
                    <a:pt x="395" y="4291"/>
                    <a:pt x="-2024" y="2388"/>
                    <a:pt x="-2697" y="-315"/>
                  </a:cubicBezTo>
                  <a:cubicBezTo>
                    <a:pt x="-9" y="-5"/>
                    <a:pt x="2278" y="1790"/>
                    <a:pt x="3220" y="4325"/>
                  </a:cubicBezTo>
                  <a:close/>
                </a:path>
              </a:pathLst>
            </a:custGeom>
            <a:solidFill>
              <a:srgbClr val="020202"/>
            </a:solidFill>
            <a:ln w="6712" cap="flat">
              <a:noFill/>
              <a:prstDash val="solid"/>
              <a:miter/>
            </a:ln>
          </p:spPr>
          <p:txBody>
            <a:bodyPr rtlCol="0" anchor="ctr"/>
            <a:lstStyle/>
            <a:p>
              <a:endParaRPr lang="es-CO"/>
            </a:p>
          </p:txBody>
        </p:sp>
        <p:sp>
          <p:nvSpPr>
            <p:cNvPr id="1552" name="Freeform: Shape 1551">
              <a:extLst>
                <a:ext uri="{FF2B5EF4-FFF2-40B4-BE49-F238E27FC236}">
                  <a16:creationId xmlns:a16="http://schemas.microsoft.com/office/drawing/2014/main" id="{F0E3922C-98DF-E8BC-4B54-D7EA2CF17BC8}"/>
                </a:ext>
              </a:extLst>
            </p:cNvPr>
            <p:cNvSpPr/>
            <p:nvPr/>
          </p:nvSpPr>
          <p:spPr>
            <a:xfrm>
              <a:off x="7244109" y="639138"/>
              <a:ext cx="5646" cy="4908"/>
            </a:xfrm>
            <a:custGeom>
              <a:avLst/>
              <a:gdLst>
                <a:gd name="connsiteX0" fmla="*/ 2949 w 5646"/>
                <a:gd name="connsiteY0" fmla="*/ 4594 h 4908"/>
                <a:gd name="connsiteX1" fmla="*/ -2697 w 5646"/>
                <a:gd name="connsiteY1" fmla="*/ -315 h 4908"/>
                <a:gd name="connsiteX2" fmla="*/ 2949 w 5646"/>
                <a:gd name="connsiteY2" fmla="*/ 4594 h 4908"/>
              </a:gdLst>
              <a:ahLst/>
              <a:cxnLst>
                <a:cxn ang="0">
                  <a:pos x="connsiteX0" y="connsiteY0"/>
                </a:cxn>
                <a:cxn ang="0">
                  <a:pos x="connsiteX1" y="connsiteY1"/>
                </a:cxn>
                <a:cxn ang="0">
                  <a:pos x="connsiteX2" y="connsiteY2"/>
                </a:cxn>
              </a:cxnLst>
              <a:rect l="l" t="t" r="r" b="b"/>
              <a:pathLst>
                <a:path w="5646" h="4908">
                  <a:moveTo>
                    <a:pt x="2949" y="4594"/>
                  </a:moveTo>
                  <a:cubicBezTo>
                    <a:pt x="193" y="4412"/>
                    <a:pt x="-2161" y="2402"/>
                    <a:pt x="-2697" y="-315"/>
                  </a:cubicBezTo>
                  <a:cubicBezTo>
                    <a:pt x="-76" y="176"/>
                    <a:pt x="2076" y="2059"/>
                    <a:pt x="2949" y="4594"/>
                  </a:cubicBezTo>
                  <a:close/>
                </a:path>
              </a:pathLst>
            </a:custGeom>
            <a:solidFill>
              <a:srgbClr val="020202"/>
            </a:solidFill>
            <a:ln w="6712" cap="flat">
              <a:noFill/>
              <a:prstDash val="solid"/>
              <a:miter/>
            </a:ln>
          </p:spPr>
          <p:txBody>
            <a:bodyPr rtlCol="0" anchor="ctr"/>
            <a:lstStyle/>
            <a:p>
              <a:endParaRPr lang="es-CO"/>
            </a:p>
          </p:txBody>
        </p:sp>
        <p:sp>
          <p:nvSpPr>
            <p:cNvPr id="1553" name="Freeform: Shape 1552">
              <a:extLst>
                <a:ext uri="{FF2B5EF4-FFF2-40B4-BE49-F238E27FC236}">
                  <a16:creationId xmlns:a16="http://schemas.microsoft.com/office/drawing/2014/main" id="{1598281B-2133-B939-3C33-1AA8015901F6}"/>
                </a:ext>
              </a:extLst>
            </p:cNvPr>
            <p:cNvSpPr/>
            <p:nvPr/>
          </p:nvSpPr>
          <p:spPr>
            <a:xfrm>
              <a:off x="7238798" y="634432"/>
              <a:ext cx="5781" cy="5109"/>
            </a:xfrm>
            <a:custGeom>
              <a:avLst/>
              <a:gdLst>
                <a:gd name="connsiteX0" fmla="*/ 3084 w 5781"/>
                <a:gd name="connsiteY0" fmla="*/ 4795 h 5109"/>
                <a:gd name="connsiteX1" fmla="*/ -2697 w 5781"/>
                <a:gd name="connsiteY1" fmla="*/ -315 h 5109"/>
                <a:gd name="connsiteX2" fmla="*/ 3084 w 5781"/>
                <a:gd name="connsiteY2" fmla="*/ 4795 h 5109"/>
              </a:gdLst>
              <a:ahLst/>
              <a:cxnLst>
                <a:cxn ang="0">
                  <a:pos x="connsiteX0" y="connsiteY0"/>
                </a:cxn>
                <a:cxn ang="0">
                  <a:pos x="connsiteX1" y="connsiteY1"/>
                </a:cxn>
                <a:cxn ang="0">
                  <a:pos x="connsiteX2" y="connsiteY2"/>
                </a:cxn>
              </a:cxnLst>
              <a:rect l="l" t="t" r="r" b="b"/>
              <a:pathLst>
                <a:path w="5781" h="5109">
                  <a:moveTo>
                    <a:pt x="3084" y="4795"/>
                  </a:moveTo>
                  <a:cubicBezTo>
                    <a:pt x="193" y="4600"/>
                    <a:pt x="-2159" y="2503"/>
                    <a:pt x="-2697" y="-315"/>
                  </a:cubicBezTo>
                  <a:cubicBezTo>
                    <a:pt x="126" y="1"/>
                    <a:pt x="2413" y="2045"/>
                    <a:pt x="3084" y="4795"/>
                  </a:cubicBezTo>
                  <a:close/>
                </a:path>
              </a:pathLst>
            </a:custGeom>
            <a:solidFill>
              <a:srgbClr val="020202"/>
            </a:solidFill>
            <a:ln w="6712" cap="flat">
              <a:noFill/>
              <a:prstDash val="solid"/>
              <a:miter/>
            </a:ln>
          </p:spPr>
          <p:txBody>
            <a:bodyPr rtlCol="0" anchor="ctr"/>
            <a:lstStyle/>
            <a:p>
              <a:endParaRPr lang="es-CO"/>
            </a:p>
          </p:txBody>
        </p:sp>
        <p:sp>
          <p:nvSpPr>
            <p:cNvPr id="1554" name="Freeform: Shape 1553">
              <a:extLst>
                <a:ext uri="{FF2B5EF4-FFF2-40B4-BE49-F238E27FC236}">
                  <a16:creationId xmlns:a16="http://schemas.microsoft.com/office/drawing/2014/main" id="{B7488141-9EF0-BA58-4B3F-B23DF3D44AF7}"/>
                </a:ext>
              </a:extLst>
            </p:cNvPr>
            <p:cNvSpPr/>
            <p:nvPr/>
          </p:nvSpPr>
          <p:spPr>
            <a:xfrm>
              <a:off x="7672924" y="4598395"/>
              <a:ext cx="797085" cy="1903033"/>
            </a:xfrm>
            <a:custGeom>
              <a:avLst/>
              <a:gdLst>
                <a:gd name="connsiteX0" fmla="*/ 22528 w 797085"/>
                <a:gd name="connsiteY0" fmla="*/ 1902404 h 1903033"/>
                <a:gd name="connsiteX1" fmla="*/ 14057 w 797085"/>
                <a:gd name="connsiteY1" fmla="*/ 1887277 h 1903033"/>
                <a:gd name="connsiteX2" fmla="*/ -2417 w 797085"/>
                <a:gd name="connsiteY2" fmla="*/ 1832412 h 1903033"/>
                <a:gd name="connsiteX3" fmla="*/ 26763 w 797085"/>
                <a:gd name="connsiteY3" fmla="*/ 1783533 h 1903033"/>
                <a:gd name="connsiteX4" fmla="*/ 62802 w 797085"/>
                <a:gd name="connsiteY4" fmla="*/ 1766992 h 1903033"/>
                <a:gd name="connsiteX5" fmla="*/ 243059 w 797085"/>
                <a:gd name="connsiteY5" fmla="*/ 1664795 h 1903033"/>
                <a:gd name="connsiteX6" fmla="*/ 312446 w 797085"/>
                <a:gd name="connsiteY6" fmla="*/ 1604956 h 1903033"/>
                <a:gd name="connsiteX7" fmla="*/ 407450 w 797085"/>
                <a:gd name="connsiteY7" fmla="*/ 1478217 h 1903033"/>
                <a:gd name="connsiteX8" fmla="*/ 465608 w 797085"/>
                <a:gd name="connsiteY8" fmla="*/ 1310532 h 1903033"/>
                <a:gd name="connsiteX9" fmla="*/ 484367 w 797085"/>
                <a:gd name="connsiteY9" fmla="*/ 1211024 h 1903033"/>
                <a:gd name="connsiteX10" fmla="*/ 490687 w 797085"/>
                <a:gd name="connsiteY10" fmla="*/ 1147016 h 1903033"/>
                <a:gd name="connsiteX11" fmla="*/ 499495 w 797085"/>
                <a:gd name="connsiteY11" fmla="*/ 1001317 h 1903033"/>
                <a:gd name="connsiteX12" fmla="*/ 521548 w 797085"/>
                <a:gd name="connsiteY12" fmla="*/ 829800 h 1903033"/>
                <a:gd name="connsiteX13" fmla="*/ 552139 w 797085"/>
                <a:gd name="connsiteY13" fmla="*/ 679663 h 1903033"/>
                <a:gd name="connsiteX14" fmla="*/ 589119 w 797085"/>
                <a:gd name="connsiteY14" fmla="*/ 500549 h 1903033"/>
                <a:gd name="connsiteX15" fmla="*/ 620384 w 797085"/>
                <a:gd name="connsiteY15" fmla="*/ 305566 h 1903033"/>
                <a:gd name="connsiteX16" fmla="*/ 679282 w 797085"/>
                <a:gd name="connsiteY16" fmla="*/ 111324 h 1903033"/>
                <a:gd name="connsiteX17" fmla="*/ 707723 w 797085"/>
                <a:gd name="connsiteY17" fmla="*/ 53501 h 1903033"/>
                <a:gd name="connsiteX18" fmla="*/ 794388 w 797085"/>
                <a:gd name="connsiteY18" fmla="*/ -287 h 1903033"/>
                <a:gd name="connsiteX19" fmla="*/ 751964 w 797085"/>
                <a:gd name="connsiteY19" fmla="*/ 230398 h 1903033"/>
                <a:gd name="connsiteX20" fmla="*/ 733542 w 797085"/>
                <a:gd name="connsiteY20" fmla="*/ 349941 h 1903033"/>
                <a:gd name="connsiteX21" fmla="*/ 706647 w 797085"/>
                <a:gd name="connsiteY21" fmla="*/ 510634 h 1903033"/>
                <a:gd name="connsiteX22" fmla="*/ 669332 w 797085"/>
                <a:gd name="connsiteY22" fmla="*/ 694455 h 1903033"/>
                <a:gd name="connsiteX23" fmla="*/ 646471 w 797085"/>
                <a:gd name="connsiteY23" fmla="*/ 813327 h 1903033"/>
                <a:gd name="connsiteX24" fmla="*/ 641226 w 797085"/>
                <a:gd name="connsiteY24" fmla="*/ 859787 h 1903033"/>
                <a:gd name="connsiteX25" fmla="*/ 622065 w 797085"/>
                <a:gd name="connsiteY25" fmla="*/ 961715 h 1903033"/>
                <a:gd name="connsiteX26" fmla="*/ 614803 w 797085"/>
                <a:gd name="connsiteY26" fmla="*/ 1025522 h 1903033"/>
                <a:gd name="connsiteX27" fmla="*/ 609156 w 797085"/>
                <a:gd name="connsiteY27" fmla="*/ 1156765 h 1903033"/>
                <a:gd name="connsiteX28" fmla="*/ 533584 w 797085"/>
                <a:gd name="connsiteY28" fmla="*/ 1490925 h 1903033"/>
                <a:gd name="connsiteX29" fmla="*/ 481476 w 797085"/>
                <a:gd name="connsiteY29" fmla="*/ 1589760 h 1903033"/>
                <a:gd name="connsiteX30" fmla="*/ 463254 w 797085"/>
                <a:gd name="connsiteY30" fmla="*/ 1622236 h 1903033"/>
                <a:gd name="connsiteX31" fmla="*/ 350770 w 797085"/>
                <a:gd name="connsiteY31" fmla="*/ 1746687 h 1903033"/>
                <a:gd name="connsiteX32" fmla="*/ 241714 w 797085"/>
                <a:gd name="connsiteY32" fmla="*/ 1828110 h 1903033"/>
                <a:gd name="connsiteX33" fmla="*/ 64416 w 797085"/>
                <a:gd name="connsiteY33" fmla="*/ 1901598 h 1903033"/>
                <a:gd name="connsiteX34" fmla="*/ 22528 w 797085"/>
                <a:gd name="connsiteY34" fmla="*/ 1902404 h 1903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797085" h="1903033">
                  <a:moveTo>
                    <a:pt x="22528" y="1902404"/>
                  </a:moveTo>
                  <a:cubicBezTo>
                    <a:pt x="20578" y="1896959"/>
                    <a:pt x="17686" y="1891849"/>
                    <a:pt x="14057" y="1887277"/>
                  </a:cubicBezTo>
                  <a:cubicBezTo>
                    <a:pt x="-3156" y="1872216"/>
                    <a:pt x="-3291" y="1852650"/>
                    <a:pt x="-2417" y="1832412"/>
                  </a:cubicBezTo>
                  <a:cubicBezTo>
                    <a:pt x="-2283" y="1812041"/>
                    <a:pt x="8879" y="1793282"/>
                    <a:pt x="26763" y="1783533"/>
                  </a:cubicBezTo>
                  <a:cubicBezTo>
                    <a:pt x="38126" y="1776742"/>
                    <a:pt x="50228" y="1771161"/>
                    <a:pt x="62802" y="1766992"/>
                  </a:cubicBezTo>
                  <a:cubicBezTo>
                    <a:pt x="130037" y="1745679"/>
                    <a:pt x="188397" y="1708565"/>
                    <a:pt x="243059" y="1664795"/>
                  </a:cubicBezTo>
                  <a:cubicBezTo>
                    <a:pt x="266928" y="1645633"/>
                    <a:pt x="291602" y="1627547"/>
                    <a:pt x="312446" y="1604956"/>
                  </a:cubicBezTo>
                  <a:cubicBezTo>
                    <a:pt x="348820" y="1566430"/>
                    <a:pt x="380689" y="1523938"/>
                    <a:pt x="407450" y="1478217"/>
                  </a:cubicBezTo>
                  <a:cubicBezTo>
                    <a:pt x="436158" y="1426043"/>
                    <a:pt x="455859" y="1369296"/>
                    <a:pt x="465608" y="1310532"/>
                  </a:cubicBezTo>
                  <a:cubicBezTo>
                    <a:pt x="471726" y="1277318"/>
                    <a:pt x="479055" y="1244305"/>
                    <a:pt x="484367" y="1211024"/>
                  </a:cubicBezTo>
                  <a:cubicBezTo>
                    <a:pt x="487729" y="1189912"/>
                    <a:pt x="488400" y="1168330"/>
                    <a:pt x="490687" y="1147016"/>
                  </a:cubicBezTo>
                  <a:cubicBezTo>
                    <a:pt x="495864" y="1098607"/>
                    <a:pt x="495931" y="1049861"/>
                    <a:pt x="499495" y="1001317"/>
                  </a:cubicBezTo>
                  <a:cubicBezTo>
                    <a:pt x="503730" y="943629"/>
                    <a:pt x="513681" y="887017"/>
                    <a:pt x="521548" y="829800"/>
                  </a:cubicBezTo>
                  <a:cubicBezTo>
                    <a:pt x="528607" y="779307"/>
                    <a:pt x="540844" y="729485"/>
                    <a:pt x="552139" y="679663"/>
                  </a:cubicBezTo>
                  <a:cubicBezTo>
                    <a:pt x="565586" y="620160"/>
                    <a:pt x="581118" y="560926"/>
                    <a:pt x="589119" y="500549"/>
                  </a:cubicBezTo>
                  <a:cubicBezTo>
                    <a:pt x="597860" y="435196"/>
                    <a:pt x="606668" y="369911"/>
                    <a:pt x="620384" y="305566"/>
                  </a:cubicBezTo>
                  <a:cubicBezTo>
                    <a:pt x="633696" y="239070"/>
                    <a:pt x="653396" y="173987"/>
                    <a:pt x="679282" y="111324"/>
                  </a:cubicBezTo>
                  <a:cubicBezTo>
                    <a:pt x="687687" y="91557"/>
                    <a:pt x="698914" y="73134"/>
                    <a:pt x="707723" y="53501"/>
                  </a:cubicBezTo>
                  <a:cubicBezTo>
                    <a:pt x="724599" y="15782"/>
                    <a:pt x="753845" y="-1094"/>
                    <a:pt x="794388" y="-287"/>
                  </a:cubicBezTo>
                  <a:cubicBezTo>
                    <a:pt x="782689" y="77101"/>
                    <a:pt x="766150" y="153547"/>
                    <a:pt x="751964" y="230398"/>
                  </a:cubicBezTo>
                  <a:cubicBezTo>
                    <a:pt x="744635" y="269999"/>
                    <a:pt x="739054" y="310004"/>
                    <a:pt x="733542" y="349941"/>
                  </a:cubicBezTo>
                  <a:cubicBezTo>
                    <a:pt x="726145" y="403730"/>
                    <a:pt x="723052" y="457922"/>
                    <a:pt x="706647" y="510634"/>
                  </a:cubicBezTo>
                  <a:cubicBezTo>
                    <a:pt x="688425" y="570473"/>
                    <a:pt x="683652" y="633607"/>
                    <a:pt x="669332" y="694455"/>
                  </a:cubicBezTo>
                  <a:cubicBezTo>
                    <a:pt x="660052" y="733856"/>
                    <a:pt x="655346" y="773995"/>
                    <a:pt x="646471" y="813327"/>
                  </a:cubicBezTo>
                  <a:cubicBezTo>
                    <a:pt x="643041" y="828590"/>
                    <a:pt x="641293" y="844188"/>
                    <a:pt x="641226" y="859787"/>
                  </a:cubicBezTo>
                  <a:cubicBezTo>
                    <a:pt x="641226" y="895489"/>
                    <a:pt x="626435" y="927493"/>
                    <a:pt x="622065" y="961715"/>
                  </a:cubicBezTo>
                  <a:cubicBezTo>
                    <a:pt x="619375" y="982962"/>
                    <a:pt x="613122" y="1003737"/>
                    <a:pt x="614803" y="1025522"/>
                  </a:cubicBezTo>
                  <a:cubicBezTo>
                    <a:pt x="618165" y="1069494"/>
                    <a:pt x="613257" y="1113331"/>
                    <a:pt x="609156" y="1156765"/>
                  </a:cubicBezTo>
                  <a:cubicBezTo>
                    <a:pt x="598331" y="1271065"/>
                    <a:pt x="578631" y="1384155"/>
                    <a:pt x="533584" y="1490925"/>
                  </a:cubicBezTo>
                  <a:cubicBezTo>
                    <a:pt x="518791" y="1525147"/>
                    <a:pt x="501378" y="1558227"/>
                    <a:pt x="481476" y="1589760"/>
                  </a:cubicBezTo>
                  <a:cubicBezTo>
                    <a:pt x="474753" y="1600317"/>
                    <a:pt x="469172" y="1611343"/>
                    <a:pt x="463254" y="1622236"/>
                  </a:cubicBezTo>
                  <a:cubicBezTo>
                    <a:pt x="435554" y="1672595"/>
                    <a:pt x="392792" y="1709036"/>
                    <a:pt x="350770" y="1746687"/>
                  </a:cubicBezTo>
                  <a:cubicBezTo>
                    <a:pt x="316413" y="1776406"/>
                    <a:pt x="279971" y="1803636"/>
                    <a:pt x="241714" y="1828110"/>
                  </a:cubicBezTo>
                  <a:cubicBezTo>
                    <a:pt x="187926" y="1863879"/>
                    <a:pt x="129970" y="1892991"/>
                    <a:pt x="64416" y="1901598"/>
                  </a:cubicBezTo>
                  <a:cubicBezTo>
                    <a:pt x="50498" y="1902741"/>
                    <a:pt x="36512" y="1903009"/>
                    <a:pt x="22528" y="1902404"/>
                  </a:cubicBezTo>
                  <a:close/>
                </a:path>
              </a:pathLst>
            </a:custGeom>
            <a:solidFill>
              <a:srgbClr val="000000"/>
            </a:solidFill>
            <a:ln w="6712" cap="flat">
              <a:noFill/>
              <a:prstDash val="solid"/>
              <a:miter/>
            </a:ln>
          </p:spPr>
          <p:txBody>
            <a:bodyPr rtlCol="0" anchor="ctr"/>
            <a:lstStyle/>
            <a:p>
              <a:endParaRPr lang="es-CO"/>
            </a:p>
          </p:txBody>
        </p:sp>
        <p:sp>
          <p:nvSpPr>
            <p:cNvPr id="1555" name="Freeform: Shape 1554">
              <a:extLst>
                <a:ext uri="{FF2B5EF4-FFF2-40B4-BE49-F238E27FC236}">
                  <a16:creationId xmlns:a16="http://schemas.microsoft.com/office/drawing/2014/main" id="{88E630CD-9607-F295-2391-4B9B142322FB}"/>
                </a:ext>
              </a:extLst>
            </p:cNvPr>
            <p:cNvSpPr/>
            <p:nvPr/>
          </p:nvSpPr>
          <p:spPr>
            <a:xfrm>
              <a:off x="7294738" y="6470059"/>
              <a:ext cx="119536" cy="21575"/>
            </a:xfrm>
            <a:custGeom>
              <a:avLst/>
              <a:gdLst>
                <a:gd name="connsiteX0" fmla="*/ -2697 w 119536"/>
                <a:gd name="connsiteY0" fmla="*/ 20588 h 21575"/>
                <a:gd name="connsiteX1" fmla="*/ 35290 w 119536"/>
                <a:gd name="connsiteY1" fmla="*/ 2905 h 21575"/>
                <a:gd name="connsiteX2" fmla="*/ 47191 w 119536"/>
                <a:gd name="connsiteY2" fmla="*/ 11175 h 21575"/>
                <a:gd name="connsiteX3" fmla="*/ 61915 w 119536"/>
                <a:gd name="connsiteY3" fmla="*/ 11175 h 21575"/>
                <a:gd name="connsiteX4" fmla="*/ 98356 w 119536"/>
                <a:gd name="connsiteY4" fmla="*/ 1090 h 21575"/>
                <a:gd name="connsiteX5" fmla="*/ 116778 w 119536"/>
                <a:gd name="connsiteY5" fmla="*/ 21261 h 2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536" h="21575">
                  <a:moveTo>
                    <a:pt x="-2697" y="20588"/>
                  </a:moveTo>
                  <a:cubicBezTo>
                    <a:pt x="1403" y="1830"/>
                    <a:pt x="15523" y="-4961"/>
                    <a:pt x="35290" y="2905"/>
                  </a:cubicBezTo>
                  <a:cubicBezTo>
                    <a:pt x="39727" y="4923"/>
                    <a:pt x="43762" y="7747"/>
                    <a:pt x="47191" y="11175"/>
                  </a:cubicBezTo>
                  <a:cubicBezTo>
                    <a:pt x="52503" y="16017"/>
                    <a:pt x="57276" y="16353"/>
                    <a:pt x="61915" y="11175"/>
                  </a:cubicBezTo>
                  <a:cubicBezTo>
                    <a:pt x="71866" y="-456"/>
                    <a:pt x="85245" y="1292"/>
                    <a:pt x="98356" y="1090"/>
                  </a:cubicBezTo>
                  <a:cubicBezTo>
                    <a:pt x="111468" y="889"/>
                    <a:pt x="117519" y="7813"/>
                    <a:pt x="116778" y="21261"/>
                  </a:cubicBezTo>
                  <a:close/>
                </a:path>
              </a:pathLst>
            </a:custGeom>
            <a:solidFill>
              <a:srgbClr val="020202"/>
            </a:solidFill>
            <a:ln w="6712" cap="flat">
              <a:noFill/>
              <a:prstDash val="solid"/>
              <a:miter/>
            </a:ln>
          </p:spPr>
          <p:txBody>
            <a:bodyPr rtlCol="0" anchor="ctr"/>
            <a:lstStyle/>
            <a:p>
              <a:endParaRPr lang="es-CO"/>
            </a:p>
          </p:txBody>
        </p:sp>
        <p:sp>
          <p:nvSpPr>
            <p:cNvPr id="1556" name="Freeform: Shape 1555">
              <a:extLst>
                <a:ext uri="{FF2B5EF4-FFF2-40B4-BE49-F238E27FC236}">
                  <a16:creationId xmlns:a16="http://schemas.microsoft.com/office/drawing/2014/main" id="{ED909949-69CE-1535-BFD3-C9D993033EEC}"/>
                </a:ext>
              </a:extLst>
            </p:cNvPr>
            <p:cNvSpPr/>
            <p:nvPr/>
          </p:nvSpPr>
          <p:spPr>
            <a:xfrm>
              <a:off x="7115286" y="6479162"/>
              <a:ext cx="159549" cy="16521"/>
            </a:xfrm>
            <a:custGeom>
              <a:avLst/>
              <a:gdLst>
                <a:gd name="connsiteX0" fmla="*/ -2697 w 159549"/>
                <a:gd name="connsiteY0" fmla="*/ 11687 h 16521"/>
                <a:gd name="connsiteX1" fmla="*/ 57814 w 159549"/>
                <a:gd name="connsiteY1" fmla="*/ 3417 h 16521"/>
                <a:gd name="connsiteX2" fmla="*/ 91432 w 159549"/>
                <a:gd name="connsiteY2" fmla="*/ 3417 h 16521"/>
                <a:gd name="connsiteX3" fmla="*/ 156852 w 159549"/>
                <a:gd name="connsiteY3" fmla="*/ 11754 h 16521"/>
                <a:gd name="connsiteX4" fmla="*/ 143405 w 159549"/>
                <a:gd name="connsiteY4" fmla="*/ 16057 h 16521"/>
                <a:gd name="connsiteX5" fmla="*/ 10884 w 159549"/>
                <a:gd name="connsiteY5" fmla="*/ 16057 h 16521"/>
                <a:gd name="connsiteX6" fmla="*/ -2697 w 159549"/>
                <a:gd name="connsiteY6" fmla="*/ 11687 h 16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549" h="16521">
                  <a:moveTo>
                    <a:pt x="-2697" y="11687"/>
                  </a:moveTo>
                  <a:cubicBezTo>
                    <a:pt x="17473" y="10073"/>
                    <a:pt x="37644" y="14981"/>
                    <a:pt x="57814" y="3417"/>
                  </a:cubicBezTo>
                  <a:cubicBezTo>
                    <a:pt x="68438" y="-1559"/>
                    <a:pt x="80743" y="-1559"/>
                    <a:pt x="91432" y="3417"/>
                  </a:cubicBezTo>
                  <a:cubicBezTo>
                    <a:pt x="112881" y="15855"/>
                    <a:pt x="135068" y="9737"/>
                    <a:pt x="156852" y="11754"/>
                  </a:cubicBezTo>
                  <a:cubicBezTo>
                    <a:pt x="153223" y="15116"/>
                    <a:pt x="148313" y="16662"/>
                    <a:pt x="143405" y="16057"/>
                  </a:cubicBezTo>
                  <a:lnTo>
                    <a:pt x="10884" y="16057"/>
                  </a:lnTo>
                  <a:cubicBezTo>
                    <a:pt x="5909" y="16729"/>
                    <a:pt x="934" y="15116"/>
                    <a:pt x="-2697" y="11687"/>
                  </a:cubicBezTo>
                  <a:close/>
                </a:path>
              </a:pathLst>
            </a:custGeom>
            <a:solidFill>
              <a:srgbClr val="020202"/>
            </a:solidFill>
            <a:ln w="6712" cap="flat">
              <a:noFill/>
              <a:prstDash val="solid"/>
              <a:miter/>
            </a:ln>
          </p:spPr>
          <p:txBody>
            <a:bodyPr rtlCol="0" anchor="ctr"/>
            <a:lstStyle/>
            <a:p>
              <a:endParaRPr lang="es-CO"/>
            </a:p>
          </p:txBody>
        </p:sp>
        <p:sp>
          <p:nvSpPr>
            <p:cNvPr id="1557" name="Freeform: Shape 1556">
              <a:extLst>
                <a:ext uri="{FF2B5EF4-FFF2-40B4-BE49-F238E27FC236}">
                  <a16:creationId xmlns:a16="http://schemas.microsoft.com/office/drawing/2014/main" id="{9EF7C621-A276-EAEF-D173-9D20C016A65F}"/>
                </a:ext>
              </a:extLst>
            </p:cNvPr>
            <p:cNvSpPr/>
            <p:nvPr/>
          </p:nvSpPr>
          <p:spPr>
            <a:xfrm>
              <a:off x="7419123" y="6480847"/>
              <a:ext cx="44643" cy="15360"/>
            </a:xfrm>
            <a:custGeom>
              <a:avLst/>
              <a:gdLst>
                <a:gd name="connsiteX0" fmla="*/ -2697 w 44643"/>
                <a:gd name="connsiteY0" fmla="*/ 10002 h 15360"/>
                <a:gd name="connsiteX1" fmla="*/ 10750 w 44643"/>
                <a:gd name="connsiteY1" fmla="*/ 6640 h 15360"/>
                <a:gd name="connsiteX2" fmla="*/ 41946 w 44643"/>
                <a:gd name="connsiteY2" fmla="*/ 15045 h 15360"/>
                <a:gd name="connsiteX3" fmla="*/ -2697 w 44643"/>
                <a:gd name="connsiteY3" fmla="*/ 10002 h 15360"/>
              </a:gdLst>
              <a:ahLst/>
              <a:cxnLst>
                <a:cxn ang="0">
                  <a:pos x="connsiteX0" y="connsiteY0"/>
                </a:cxn>
                <a:cxn ang="0">
                  <a:pos x="connsiteX1" y="connsiteY1"/>
                </a:cxn>
                <a:cxn ang="0">
                  <a:pos x="connsiteX2" y="connsiteY2"/>
                </a:cxn>
                <a:cxn ang="0">
                  <a:pos x="connsiteX3" y="connsiteY3"/>
                </a:cxn>
              </a:cxnLst>
              <a:rect l="l" t="t" r="r" b="b"/>
              <a:pathLst>
                <a:path w="44643" h="15360">
                  <a:moveTo>
                    <a:pt x="-2697" y="10002"/>
                  </a:moveTo>
                  <a:cubicBezTo>
                    <a:pt x="2009" y="10069"/>
                    <a:pt x="6648" y="8926"/>
                    <a:pt x="10750" y="6640"/>
                  </a:cubicBezTo>
                  <a:cubicBezTo>
                    <a:pt x="28701" y="-3983"/>
                    <a:pt x="30113" y="-3378"/>
                    <a:pt x="41946" y="15045"/>
                  </a:cubicBezTo>
                  <a:cubicBezTo>
                    <a:pt x="27222" y="13229"/>
                    <a:pt x="11488" y="18541"/>
                    <a:pt x="-2697" y="10002"/>
                  </a:cubicBezTo>
                  <a:close/>
                </a:path>
              </a:pathLst>
            </a:custGeom>
            <a:solidFill>
              <a:srgbClr val="020202"/>
            </a:solidFill>
            <a:ln w="6712" cap="flat">
              <a:noFill/>
              <a:prstDash val="solid"/>
              <a:miter/>
            </a:ln>
          </p:spPr>
          <p:txBody>
            <a:bodyPr rtlCol="0" anchor="ctr"/>
            <a:lstStyle/>
            <a:p>
              <a:endParaRPr lang="es-CO"/>
            </a:p>
          </p:txBody>
        </p:sp>
        <p:sp>
          <p:nvSpPr>
            <p:cNvPr id="1558" name="Freeform: Shape 1557">
              <a:extLst>
                <a:ext uri="{FF2B5EF4-FFF2-40B4-BE49-F238E27FC236}">
                  <a16:creationId xmlns:a16="http://schemas.microsoft.com/office/drawing/2014/main" id="{5DF4EFD3-9BD2-E7C8-3FFF-CE0516E7D87E}"/>
                </a:ext>
              </a:extLst>
            </p:cNvPr>
            <p:cNvSpPr/>
            <p:nvPr/>
          </p:nvSpPr>
          <p:spPr>
            <a:xfrm>
              <a:off x="7463969" y="6496120"/>
              <a:ext cx="14791" cy="4539"/>
            </a:xfrm>
            <a:custGeom>
              <a:avLst/>
              <a:gdLst>
                <a:gd name="connsiteX0" fmla="*/ -2697 w 14791"/>
                <a:gd name="connsiteY0" fmla="*/ -228 h 4539"/>
                <a:gd name="connsiteX1" fmla="*/ 12094 w 14791"/>
                <a:gd name="connsiteY1" fmla="*/ 4142 h 4539"/>
                <a:gd name="connsiteX2" fmla="*/ -2697 w 14791"/>
                <a:gd name="connsiteY2" fmla="*/ -228 h 4539"/>
              </a:gdLst>
              <a:ahLst/>
              <a:cxnLst>
                <a:cxn ang="0">
                  <a:pos x="connsiteX0" y="connsiteY0"/>
                </a:cxn>
                <a:cxn ang="0">
                  <a:pos x="connsiteX1" y="connsiteY1"/>
                </a:cxn>
                <a:cxn ang="0">
                  <a:pos x="connsiteX2" y="connsiteY2"/>
                </a:cxn>
              </a:cxnLst>
              <a:rect l="l" t="t" r="r" b="b"/>
              <a:pathLst>
                <a:path w="14791" h="4539">
                  <a:moveTo>
                    <a:pt x="-2697" y="-228"/>
                  </a:moveTo>
                  <a:cubicBezTo>
                    <a:pt x="2615" y="-228"/>
                    <a:pt x="8329" y="-1304"/>
                    <a:pt x="12094" y="4142"/>
                  </a:cubicBezTo>
                  <a:cubicBezTo>
                    <a:pt x="6715" y="4209"/>
                    <a:pt x="1068" y="5016"/>
                    <a:pt x="-2697" y="-228"/>
                  </a:cubicBezTo>
                  <a:close/>
                </a:path>
              </a:pathLst>
            </a:custGeom>
            <a:solidFill>
              <a:srgbClr val="020202"/>
            </a:solidFill>
            <a:ln w="6712" cap="flat">
              <a:noFill/>
              <a:prstDash val="solid"/>
              <a:miter/>
            </a:ln>
          </p:spPr>
          <p:txBody>
            <a:bodyPr rtlCol="0" anchor="ctr"/>
            <a:lstStyle/>
            <a:p>
              <a:endParaRPr lang="es-CO"/>
            </a:p>
          </p:txBody>
        </p:sp>
        <p:sp>
          <p:nvSpPr>
            <p:cNvPr id="1559" name="Freeform: Shape 1558">
              <a:extLst>
                <a:ext uri="{FF2B5EF4-FFF2-40B4-BE49-F238E27FC236}">
                  <a16:creationId xmlns:a16="http://schemas.microsoft.com/office/drawing/2014/main" id="{3E0BAEA8-D20F-8EA6-FB8F-1CB80E444E05}"/>
                </a:ext>
              </a:extLst>
            </p:cNvPr>
            <p:cNvSpPr/>
            <p:nvPr/>
          </p:nvSpPr>
          <p:spPr>
            <a:xfrm>
              <a:off x="6777026" y="6326572"/>
              <a:ext cx="4585" cy="5378"/>
            </a:xfrm>
            <a:custGeom>
              <a:avLst/>
              <a:gdLst>
                <a:gd name="connsiteX0" fmla="*/ -2630 w 4585"/>
                <a:gd name="connsiteY0" fmla="*/ -315 h 5378"/>
                <a:gd name="connsiteX1" fmla="*/ 1874 w 4585"/>
                <a:gd name="connsiteY1" fmla="*/ 4795 h 5378"/>
                <a:gd name="connsiteX2" fmla="*/ 1874 w 4585"/>
                <a:gd name="connsiteY2" fmla="*/ 5064 h 5378"/>
                <a:gd name="connsiteX3" fmla="*/ -2697 w 4585"/>
                <a:gd name="connsiteY3" fmla="*/ 358 h 5378"/>
                <a:gd name="connsiteX4" fmla="*/ -2630 w 4585"/>
                <a:gd name="connsiteY4" fmla="*/ -315 h 5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85" h="5378">
                  <a:moveTo>
                    <a:pt x="-2630" y="-315"/>
                  </a:moveTo>
                  <a:cubicBezTo>
                    <a:pt x="59" y="-113"/>
                    <a:pt x="2076" y="2173"/>
                    <a:pt x="1874" y="4795"/>
                  </a:cubicBezTo>
                  <a:cubicBezTo>
                    <a:pt x="1874" y="4930"/>
                    <a:pt x="1874" y="4997"/>
                    <a:pt x="1874" y="5064"/>
                  </a:cubicBezTo>
                  <a:cubicBezTo>
                    <a:pt x="-682" y="4997"/>
                    <a:pt x="-2697" y="2912"/>
                    <a:pt x="-2697" y="358"/>
                  </a:cubicBezTo>
                  <a:cubicBezTo>
                    <a:pt x="-2697" y="156"/>
                    <a:pt x="-2697" y="-113"/>
                    <a:pt x="-2630" y="-315"/>
                  </a:cubicBezTo>
                  <a:close/>
                </a:path>
              </a:pathLst>
            </a:custGeom>
            <a:solidFill>
              <a:srgbClr val="5B5B5B"/>
            </a:solidFill>
            <a:ln w="6712" cap="flat">
              <a:noFill/>
              <a:prstDash val="solid"/>
              <a:miter/>
            </a:ln>
          </p:spPr>
          <p:txBody>
            <a:bodyPr rtlCol="0" anchor="ctr"/>
            <a:lstStyle/>
            <a:p>
              <a:endParaRPr lang="es-CO"/>
            </a:p>
          </p:txBody>
        </p:sp>
        <p:sp>
          <p:nvSpPr>
            <p:cNvPr id="1560" name="Freeform: Shape 1559">
              <a:extLst>
                <a:ext uri="{FF2B5EF4-FFF2-40B4-BE49-F238E27FC236}">
                  <a16:creationId xmlns:a16="http://schemas.microsoft.com/office/drawing/2014/main" id="{230E5248-E625-79CA-CD45-6B0B90271B47}"/>
                </a:ext>
              </a:extLst>
            </p:cNvPr>
            <p:cNvSpPr/>
            <p:nvPr/>
          </p:nvSpPr>
          <p:spPr>
            <a:xfrm>
              <a:off x="6781517" y="6331884"/>
              <a:ext cx="4721" cy="5445"/>
            </a:xfrm>
            <a:custGeom>
              <a:avLst/>
              <a:gdLst>
                <a:gd name="connsiteX0" fmla="*/ -2684 w 4721"/>
                <a:gd name="connsiteY0" fmla="*/ -315 h 5445"/>
                <a:gd name="connsiteX1" fmla="*/ 2022 w 4721"/>
                <a:gd name="connsiteY1" fmla="*/ 4661 h 5445"/>
                <a:gd name="connsiteX2" fmla="*/ 1955 w 4721"/>
                <a:gd name="connsiteY2" fmla="*/ 5131 h 5445"/>
                <a:gd name="connsiteX3" fmla="*/ -2684 w 4721"/>
                <a:gd name="connsiteY3" fmla="*/ -315 h 5445"/>
              </a:gdLst>
              <a:ahLst/>
              <a:cxnLst>
                <a:cxn ang="0">
                  <a:pos x="connsiteX0" y="connsiteY0"/>
                </a:cxn>
                <a:cxn ang="0">
                  <a:pos x="connsiteX1" y="connsiteY1"/>
                </a:cxn>
                <a:cxn ang="0">
                  <a:pos x="connsiteX2" y="connsiteY2"/>
                </a:cxn>
                <a:cxn ang="0">
                  <a:pos x="connsiteX3" y="connsiteY3"/>
                </a:cxn>
              </a:cxnLst>
              <a:rect l="l" t="t" r="r" b="b"/>
              <a:pathLst>
                <a:path w="4721" h="5445">
                  <a:moveTo>
                    <a:pt x="-2684" y="-315"/>
                  </a:moveTo>
                  <a:cubicBezTo>
                    <a:pt x="5" y="-248"/>
                    <a:pt x="2090" y="2038"/>
                    <a:pt x="2022" y="4661"/>
                  </a:cubicBezTo>
                  <a:cubicBezTo>
                    <a:pt x="1955" y="4862"/>
                    <a:pt x="1955" y="4996"/>
                    <a:pt x="1955" y="5131"/>
                  </a:cubicBezTo>
                  <a:cubicBezTo>
                    <a:pt x="-801" y="4862"/>
                    <a:pt x="-2886" y="2441"/>
                    <a:pt x="-2684" y="-315"/>
                  </a:cubicBezTo>
                  <a:close/>
                </a:path>
              </a:pathLst>
            </a:custGeom>
            <a:solidFill>
              <a:srgbClr val="5B5B5B"/>
            </a:solidFill>
            <a:ln w="6712" cap="flat">
              <a:noFill/>
              <a:prstDash val="solid"/>
              <a:miter/>
            </a:ln>
          </p:spPr>
          <p:txBody>
            <a:bodyPr rtlCol="0" anchor="ctr"/>
            <a:lstStyle/>
            <a:p>
              <a:endParaRPr lang="es-CO"/>
            </a:p>
          </p:txBody>
        </p:sp>
        <p:sp>
          <p:nvSpPr>
            <p:cNvPr id="1561" name="Freeform: Shape 1560">
              <a:extLst>
                <a:ext uri="{FF2B5EF4-FFF2-40B4-BE49-F238E27FC236}">
                  <a16:creationId xmlns:a16="http://schemas.microsoft.com/office/drawing/2014/main" id="{125CFC22-07E8-7798-D6C5-8967A0102783}"/>
                </a:ext>
              </a:extLst>
            </p:cNvPr>
            <p:cNvSpPr/>
            <p:nvPr/>
          </p:nvSpPr>
          <p:spPr>
            <a:xfrm>
              <a:off x="5984261" y="1873982"/>
              <a:ext cx="1330445" cy="991974"/>
            </a:xfrm>
            <a:custGeom>
              <a:avLst/>
              <a:gdLst>
                <a:gd name="connsiteX0" fmla="*/ 12827 w 1330445"/>
                <a:gd name="connsiteY0" fmla="*/ -315 h 991974"/>
                <a:gd name="connsiteX1" fmla="*/ 7381 w 1330445"/>
                <a:gd name="connsiteY1" fmla="*/ 170732 h 991974"/>
                <a:gd name="connsiteX2" fmla="*/ 24863 w 1330445"/>
                <a:gd name="connsiteY2" fmla="*/ 305203 h 991974"/>
                <a:gd name="connsiteX3" fmla="*/ 87123 w 1330445"/>
                <a:gd name="connsiteY3" fmla="*/ 466567 h 991974"/>
                <a:gd name="connsiteX4" fmla="*/ 172107 w 1330445"/>
                <a:gd name="connsiteY4" fmla="*/ 594314 h 991974"/>
                <a:gd name="connsiteX5" fmla="*/ 255615 w 1330445"/>
                <a:gd name="connsiteY5" fmla="*/ 701891 h 991974"/>
                <a:gd name="connsiteX6" fmla="*/ 341607 w 1330445"/>
                <a:gd name="connsiteY6" fmla="*/ 776387 h 991974"/>
                <a:gd name="connsiteX7" fmla="*/ 665346 w 1330445"/>
                <a:gd name="connsiteY7" fmla="*/ 935063 h 991974"/>
                <a:gd name="connsiteX8" fmla="*/ 841772 w 1330445"/>
                <a:gd name="connsiteY8" fmla="*/ 971908 h 991974"/>
                <a:gd name="connsiteX9" fmla="*/ 1000446 w 1330445"/>
                <a:gd name="connsiteY9" fmla="*/ 974933 h 991974"/>
                <a:gd name="connsiteX10" fmla="*/ 1152398 w 1330445"/>
                <a:gd name="connsiteY10" fmla="*/ 957452 h 991974"/>
                <a:gd name="connsiteX11" fmla="*/ 1260513 w 1330445"/>
                <a:gd name="connsiteY11" fmla="*/ 946426 h 991974"/>
                <a:gd name="connsiteX12" fmla="*/ 1327748 w 1330445"/>
                <a:gd name="connsiteY12" fmla="*/ 946089 h 991974"/>
                <a:gd name="connsiteX13" fmla="*/ 1265219 w 1330445"/>
                <a:gd name="connsiteY13" fmla="*/ 955704 h 991974"/>
                <a:gd name="connsiteX14" fmla="*/ 1194286 w 1330445"/>
                <a:gd name="connsiteY14" fmla="*/ 964579 h 991974"/>
                <a:gd name="connsiteX15" fmla="*/ 1177073 w 1330445"/>
                <a:gd name="connsiteY15" fmla="*/ 965991 h 991974"/>
                <a:gd name="connsiteX16" fmla="*/ 1049326 w 1330445"/>
                <a:gd name="connsiteY16" fmla="*/ 978833 h 991974"/>
                <a:gd name="connsiteX17" fmla="*/ 956072 w 1330445"/>
                <a:gd name="connsiteY17" fmla="*/ 982329 h 991974"/>
                <a:gd name="connsiteX18" fmla="*/ 942153 w 1330445"/>
                <a:gd name="connsiteY18" fmla="*/ 985557 h 991974"/>
                <a:gd name="connsiteX19" fmla="*/ 901812 w 1330445"/>
                <a:gd name="connsiteY19" fmla="*/ 986901 h 991974"/>
                <a:gd name="connsiteX20" fmla="*/ 875524 w 1330445"/>
                <a:gd name="connsiteY20" fmla="*/ 980917 h 991974"/>
                <a:gd name="connsiteX21" fmla="*/ 743204 w 1330445"/>
                <a:gd name="connsiteY21" fmla="*/ 964377 h 991974"/>
                <a:gd name="connsiteX22" fmla="*/ 655395 w 1330445"/>
                <a:gd name="connsiteY22" fmla="*/ 950930 h 991974"/>
                <a:gd name="connsiteX23" fmla="*/ 437619 w 1330445"/>
                <a:gd name="connsiteY23" fmla="*/ 862650 h 991974"/>
                <a:gd name="connsiteX24" fmla="*/ 360030 w 1330445"/>
                <a:gd name="connsiteY24" fmla="*/ 818477 h 991974"/>
                <a:gd name="connsiteX25" fmla="*/ 315723 w 1330445"/>
                <a:gd name="connsiteY25" fmla="*/ 818477 h 991974"/>
                <a:gd name="connsiteX26" fmla="*/ 296627 w 1330445"/>
                <a:gd name="connsiteY26" fmla="*/ 821300 h 991974"/>
                <a:gd name="connsiteX27" fmla="*/ 250235 w 1330445"/>
                <a:gd name="connsiteY27" fmla="*/ 824729 h 991974"/>
                <a:gd name="connsiteX28" fmla="*/ 203775 w 1330445"/>
                <a:gd name="connsiteY28" fmla="*/ 814913 h 991974"/>
                <a:gd name="connsiteX29" fmla="*/ 101981 w 1330445"/>
                <a:gd name="connsiteY29" fmla="*/ 686628 h 991974"/>
                <a:gd name="connsiteX30" fmla="*/ 50680 w 1330445"/>
                <a:gd name="connsiteY30" fmla="*/ 533869 h 991974"/>
                <a:gd name="connsiteX31" fmla="*/ 43956 w 1330445"/>
                <a:gd name="connsiteY31" fmla="*/ 505026 h 991974"/>
                <a:gd name="connsiteX32" fmla="*/ 47185 w 1330445"/>
                <a:gd name="connsiteY32" fmla="*/ 491175 h 991974"/>
                <a:gd name="connsiteX33" fmla="*/ 51016 w 1330445"/>
                <a:gd name="connsiteY33" fmla="*/ 454465 h 991974"/>
                <a:gd name="connsiteX34" fmla="*/ 29636 w 1330445"/>
                <a:gd name="connsiteY34" fmla="*/ 373782 h 991974"/>
                <a:gd name="connsiteX35" fmla="*/ 7246 w 1330445"/>
                <a:gd name="connsiteY35" fmla="*/ 247380 h 991974"/>
                <a:gd name="connsiteX36" fmla="*/ 2877 w 1330445"/>
                <a:gd name="connsiteY36" fmla="*/ 188213 h 991974"/>
                <a:gd name="connsiteX37" fmla="*/ -1427 w 1330445"/>
                <a:gd name="connsiteY37" fmla="*/ 151435 h 991974"/>
                <a:gd name="connsiteX38" fmla="*/ 2607 w 1330445"/>
                <a:gd name="connsiteY38" fmla="*/ 89915 h 991974"/>
                <a:gd name="connsiteX39" fmla="*/ 7717 w 1330445"/>
                <a:gd name="connsiteY39" fmla="*/ 10846 h 991974"/>
                <a:gd name="connsiteX40" fmla="*/ 12827 w 1330445"/>
                <a:gd name="connsiteY40" fmla="*/ -315 h 99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330445" h="991974">
                  <a:moveTo>
                    <a:pt x="12827" y="-315"/>
                  </a:moveTo>
                  <a:cubicBezTo>
                    <a:pt x="6104" y="56566"/>
                    <a:pt x="9398" y="113985"/>
                    <a:pt x="7381" y="170732"/>
                  </a:cubicBezTo>
                  <a:cubicBezTo>
                    <a:pt x="5767" y="216855"/>
                    <a:pt x="15248" y="261298"/>
                    <a:pt x="24863" y="305203"/>
                  </a:cubicBezTo>
                  <a:cubicBezTo>
                    <a:pt x="37100" y="361895"/>
                    <a:pt x="58144" y="416329"/>
                    <a:pt x="87123" y="466567"/>
                  </a:cubicBezTo>
                  <a:cubicBezTo>
                    <a:pt x="112538" y="511036"/>
                    <a:pt x="140911" y="553717"/>
                    <a:pt x="172107" y="594314"/>
                  </a:cubicBezTo>
                  <a:cubicBezTo>
                    <a:pt x="199944" y="630150"/>
                    <a:pt x="226501" y="667063"/>
                    <a:pt x="255615" y="701891"/>
                  </a:cubicBezTo>
                  <a:cubicBezTo>
                    <a:pt x="280088" y="731071"/>
                    <a:pt x="311351" y="753393"/>
                    <a:pt x="341607" y="776387"/>
                  </a:cubicBezTo>
                  <a:cubicBezTo>
                    <a:pt x="439031" y="850346"/>
                    <a:pt x="550037" y="897411"/>
                    <a:pt x="665346" y="935063"/>
                  </a:cubicBezTo>
                  <a:cubicBezTo>
                    <a:pt x="722765" y="953364"/>
                    <a:pt x="781864" y="965708"/>
                    <a:pt x="841772" y="971908"/>
                  </a:cubicBezTo>
                  <a:cubicBezTo>
                    <a:pt x="894483" y="977280"/>
                    <a:pt x="947533" y="978288"/>
                    <a:pt x="1000446" y="974933"/>
                  </a:cubicBezTo>
                  <a:cubicBezTo>
                    <a:pt x="1051478" y="973259"/>
                    <a:pt x="1102308" y="967416"/>
                    <a:pt x="1152398" y="957452"/>
                  </a:cubicBezTo>
                  <a:cubicBezTo>
                    <a:pt x="1188101" y="950849"/>
                    <a:pt x="1224205" y="947158"/>
                    <a:pt x="1260513" y="946426"/>
                  </a:cubicBezTo>
                  <a:cubicBezTo>
                    <a:pt x="1282834" y="945282"/>
                    <a:pt x="1305291" y="946426"/>
                    <a:pt x="1327748" y="946089"/>
                  </a:cubicBezTo>
                  <a:cubicBezTo>
                    <a:pt x="1307578" y="953821"/>
                    <a:pt x="1286196" y="954292"/>
                    <a:pt x="1265219" y="955704"/>
                  </a:cubicBezTo>
                  <a:cubicBezTo>
                    <a:pt x="1241350" y="957385"/>
                    <a:pt x="1217145" y="953821"/>
                    <a:pt x="1194286" y="964579"/>
                  </a:cubicBezTo>
                  <a:cubicBezTo>
                    <a:pt x="1188705" y="966118"/>
                    <a:pt x="1182856" y="966596"/>
                    <a:pt x="1177073" y="965991"/>
                  </a:cubicBezTo>
                  <a:cubicBezTo>
                    <a:pt x="1134178" y="967268"/>
                    <a:pt x="1091954" y="975538"/>
                    <a:pt x="1049326" y="978833"/>
                  </a:cubicBezTo>
                  <a:cubicBezTo>
                    <a:pt x="1018601" y="981186"/>
                    <a:pt x="987470" y="991742"/>
                    <a:pt x="956072" y="982329"/>
                  </a:cubicBezTo>
                  <a:cubicBezTo>
                    <a:pt x="951163" y="981146"/>
                    <a:pt x="946054" y="982342"/>
                    <a:pt x="942153" y="985557"/>
                  </a:cubicBezTo>
                  <a:cubicBezTo>
                    <a:pt x="929916" y="993181"/>
                    <a:pt x="914521" y="993699"/>
                    <a:pt x="901812" y="986901"/>
                  </a:cubicBezTo>
                  <a:cubicBezTo>
                    <a:pt x="893677" y="982793"/>
                    <a:pt x="884667" y="980742"/>
                    <a:pt x="875524" y="980917"/>
                  </a:cubicBezTo>
                  <a:cubicBezTo>
                    <a:pt x="830409" y="983808"/>
                    <a:pt x="787108" y="971101"/>
                    <a:pt x="743204" y="964377"/>
                  </a:cubicBezTo>
                  <a:cubicBezTo>
                    <a:pt x="713957" y="959873"/>
                    <a:pt x="684172" y="958864"/>
                    <a:pt x="655395" y="950930"/>
                  </a:cubicBezTo>
                  <a:cubicBezTo>
                    <a:pt x="579217" y="930760"/>
                    <a:pt x="505864" y="903395"/>
                    <a:pt x="437619" y="862650"/>
                  </a:cubicBezTo>
                  <a:cubicBezTo>
                    <a:pt x="412137" y="847455"/>
                    <a:pt x="386252" y="832596"/>
                    <a:pt x="360030" y="818477"/>
                  </a:cubicBezTo>
                  <a:cubicBezTo>
                    <a:pt x="345911" y="810812"/>
                    <a:pt x="330918" y="800794"/>
                    <a:pt x="315723" y="818477"/>
                  </a:cubicBezTo>
                  <a:cubicBezTo>
                    <a:pt x="311217" y="823721"/>
                    <a:pt x="303014" y="822242"/>
                    <a:pt x="296627" y="821300"/>
                  </a:cubicBezTo>
                  <a:cubicBezTo>
                    <a:pt x="281095" y="819162"/>
                    <a:pt x="265296" y="820332"/>
                    <a:pt x="250235" y="824729"/>
                  </a:cubicBezTo>
                  <a:cubicBezTo>
                    <a:pt x="234098" y="829376"/>
                    <a:pt x="216685" y="825698"/>
                    <a:pt x="203775" y="814913"/>
                  </a:cubicBezTo>
                  <a:cubicBezTo>
                    <a:pt x="158526" y="781296"/>
                    <a:pt x="122488" y="740349"/>
                    <a:pt x="101981" y="686628"/>
                  </a:cubicBezTo>
                  <a:cubicBezTo>
                    <a:pt x="82819" y="636403"/>
                    <a:pt x="64867" y="585775"/>
                    <a:pt x="50680" y="533869"/>
                  </a:cubicBezTo>
                  <a:cubicBezTo>
                    <a:pt x="48058" y="524322"/>
                    <a:pt x="46310" y="514573"/>
                    <a:pt x="43956" y="505026"/>
                  </a:cubicBezTo>
                  <a:cubicBezTo>
                    <a:pt x="42276" y="500171"/>
                    <a:pt x="43554" y="494799"/>
                    <a:pt x="47185" y="491175"/>
                  </a:cubicBezTo>
                  <a:cubicBezTo>
                    <a:pt x="58749" y="479812"/>
                    <a:pt x="54917" y="467643"/>
                    <a:pt x="51016" y="454465"/>
                  </a:cubicBezTo>
                  <a:cubicBezTo>
                    <a:pt x="42949" y="427570"/>
                    <a:pt x="31519" y="400676"/>
                    <a:pt x="29636" y="373782"/>
                  </a:cubicBezTo>
                  <a:cubicBezTo>
                    <a:pt x="26611" y="330550"/>
                    <a:pt x="11752" y="290075"/>
                    <a:pt x="7246" y="247380"/>
                  </a:cubicBezTo>
                  <a:cubicBezTo>
                    <a:pt x="4423" y="227781"/>
                    <a:pt x="2944" y="208014"/>
                    <a:pt x="2877" y="188213"/>
                  </a:cubicBezTo>
                  <a:cubicBezTo>
                    <a:pt x="2877" y="175828"/>
                    <a:pt x="1465" y="163484"/>
                    <a:pt x="-1427" y="151435"/>
                  </a:cubicBezTo>
                  <a:cubicBezTo>
                    <a:pt x="-5662" y="130794"/>
                    <a:pt x="2002" y="110422"/>
                    <a:pt x="2607" y="89915"/>
                  </a:cubicBezTo>
                  <a:cubicBezTo>
                    <a:pt x="3415" y="63492"/>
                    <a:pt x="1801" y="36934"/>
                    <a:pt x="7717" y="10846"/>
                  </a:cubicBezTo>
                  <a:cubicBezTo>
                    <a:pt x="7919" y="6610"/>
                    <a:pt x="9735" y="2610"/>
                    <a:pt x="12827" y="-315"/>
                  </a:cubicBezTo>
                  <a:close/>
                </a:path>
              </a:pathLst>
            </a:custGeom>
            <a:solidFill>
              <a:srgbClr val="020202"/>
            </a:solidFill>
            <a:ln w="6712" cap="flat">
              <a:noFill/>
              <a:prstDash val="solid"/>
              <a:miter/>
            </a:ln>
          </p:spPr>
          <p:txBody>
            <a:bodyPr rtlCol="0" anchor="ctr"/>
            <a:lstStyle/>
            <a:p>
              <a:endParaRPr lang="es-CO"/>
            </a:p>
          </p:txBody>
        </p:sp>
        <p:sp>
          <p:nvSpPr>
            <p:cNvPr id="1562" name="Freeform: Shape 1561">
              <a:extLst>
                <a:ext uri="{FF2B5EF4-FFF2-40B4-BE49-F238E27FC236}">
                  <a16:creationId xmlns:a16="http://schemas.microsoft.com/office/drawing/2014/main" id="{40723917-5394-7395-CC5D-A1644F823B2F}"/>
                </a:ext>
              </a:extLst>
            </p:cNvPr>
            <p:cNvSpPr/>
            <p:nvPr/>
          </p:nvSpPr>
          <p:spPr>
            <a:xfrm>
              <a:off x="5999477" y="1839154"/>
              <a:ext cx="5554" cy="29919"/>
            </a:xfrm>
            <a:custGeom>
              <a:avLst/>
              <a:gdLst>
                <a:gd name="connsiteX0" fmla="*/ 2586 w 5554"/>
                <a:gd name="connsiteY0" fmla="*/ -315 h 29919"/>
                <a:gd name="connsiteX1" fmla="*/ -2322 w 5554"/>
                <a:gd name="connsiteY1" fmla="*/ 29605 h 29919"/>
                <a:gd name="connsiteX2" fmla="*/ 2586 w 5554"/>
                <a:gd name="connsiteY2" fmla="*/ -315 h 29919"/>
              </a:gdLst>
              <a:ahLst/>
              <a:cxnLst>
                <a:cxn ang="0">
                  <a:pos x="connsiteX0" y="connsiteY0"/>
                </a:cxn>
                <a:cxn ang="0">
                  <a:pos x="connsiteX1" y="connsiteY1"/>
                </a:cxn>
                <a:cxn ang="0">
                  <a:pos x="connsiteX2" y="connsiteY2"/>
                </a:cxn>
              </a:cxnLst>
              <a:rect l="l" t="t" r="r" b="b"/>
              <a:pathLst>
                <a:path w="5554" h="29919">
                  <a:moveTo>
                    <a:pt x="2586" y="-315"/>
                  </a:moveTo>
                  <a:cubicBezTo>
                    <a:pt x="1107" y="9636"/>
                    <a:pt x="6419" y="20797"/>
                    <a:pt x="-2322" y="29605"/>
                  </a:cubicBezTo>
                  <a:cubicBezTo>
                    <a:pt x="-843" y="19587"/>
                    <a:pt x="-6424" y="8426"/>
                    <a:pt x="2586" y="-315"/>
                  </a:cubicBezTo>
                  <a:close/>
                </a:path>
              </a:pathLst>
            </a:custGeom>
            <a:solidFill>
              <a:srgbClr val="020202"/>
            </a:solidFill>
            <a:ln w="6712" cap="flat">
              <a:noFill/>
              <a:prstDash val="solid"/>
              <a:miter/>
            </a:ln>
          </p:spPr>
          <p:txBody>
            <a:bodyPr rtlCol="0" anchor="ctr"/>
            <a:lstStyle/>
            <a:p>
              <a:endParaRPr lang="es-CO"/>
            </a:p>
          </p:txBody>
        </p:sp>
        <p:sp>
          <p:nvSpPr>
            <p:cNvPr id="1563" name="Freeform: Shape 1562">
              <a:extLst>
                <a:ext uri="{FF2B5EF4-FFF2-40B4-BE49-F238E27FC236}">
                  <a16:creationId xmlns:a16="http://schemas.microsoft.com/office/drawing/2014/main" id="{C5F15949-D082-DC39-B22D-61B973D4C0C5}"/>
                </a:ext>
              </a:extLst>
            </p:cNvPr>
            <p:cNvSpPr/>
            <p:nvPr/>
          </p:nvSpPr>
          <p:spPr>
            <a:xfrm>
              <a:off x="6009454" y="1774406"/>
              <a:ext cx="5527" cy="29919"/>
            </a:xfrm>
            <a:custGeom>
              <a:avLst/>
              <a:gdLst>
                <a:gd name="connsiteX0" fmla="*/ 2560 w 5527"/>
                <a:gd name="connsiteY0" fmla="*/ -315 h 29919"/>
                <a:gd name="connsiteX1" fmla="*/ -2348 w 5527"/>
                <a:gd name="connsiteY1" fmla="*/ 29605 h 29919"/>
                <a:gd name="connsiteX2" fmla="*/ 2560 w 5527"/>
                <a:gd name="connsiteY2" fmla="*/ -315 h 29919"/>
              </a:gdLst>
              <a:ahLst/>
              <a:cxnLst>
                <a:cxn ang="0">
                  <a:pos x="connsiteX0" y="connsiteY0"/>
                </a:cxn>
                <a:cxn ang="0">
                  <a:pos x="connsiteX1" y="connsiteY1"/>
                </a:cxn>
                <a:cxn ang="0">
                  <a:pos x="connsiteX2" y="connsiteY2"/>
                </a:cxn>
              </a:cxnLst>
              <a:rect l="l" t="t" r="r" b="b"/>
              <a:pathLst>
                <a:path w="5527" h="29919">
                  <a:moveTo>
                    <a:pt x="2560" y="-315"/>
                  </a:moveTo>
                  <a:cubicBezTo>
                    <a:pt x="1148" y="9636"/>
                    <a:pt x="6326" y="20797"/>
                    <a:pt x="-2348" y="29605"/>
                  </a:cubicBezTo>
                  <a:cubicBezTo>
                    <a:pt x="-869" y="19587"/>
                    <a:pt x="-6383" y="8426"/>
                    <a:pt x="2560" y="-315"/>
                  </a:cubicBezTo>
                  <a:close/>
                </a:path>
              </a:pathLst>
            </a:custGeom>
            <a:solidFill>
              <a:srgbClr val="020202"/>
            </a:solidFill>
            <a:ln w="6712" cap="flat">
              <a:noFill/>
              <a:prstDash val="solid"/>
              <a:miter/>
            </a:ln>
          </p:spPr>
          <p:txBody>
            <a:bodyPr rtlCol="0" anchor="ctr"/>
            <a:lstStyle/>
            <a:p>
              <a:endParaRPr lang="es-CO"/>
            </a:p>
          </p:txBody>
        </p:sp>
        <p:sp>
          <p:nvSpPr>
            <p:cNvPr id="1564" name="Freeform: Shape 1563">
              <a:extLst>
                <a:ext uri="{FF2B5EF4-FFF2-40B4-BE49-F238E27FC236}">
                  <a16:creationId xmlns:a16="http://schemas.microsoft.com/office/drawing/2014/main" id="{446F3F6A-E1BE-55AF-EE53-90FDAE6B1BB9}"/>
                </a:ext>
              </a:extLst>
            </p:cNvPr>
            <p:cNvSpPr/>
            <p:nvPr/>
          </p:nvSpPr>
          <p:spPr>
            <a:xfrm>
              <a:off x="6004624" y="1809234"/>
              <a:ext cx="5303" cy="24944"/>
            </a:xfrm>
            <a:custGeom>
              <a:avLst/>
              <a:gdLst>
                <a:gd name="connsiteX0" fmla="*/ 2482 w 5303"/>
                <a:gd name="connsiteY0" fmla="*/ -315 h 24944"/>
                <a:gd name="connsiteX1" fmla="*/ -2426 w 5303"/>
                <a:gd name="connsiteY1" fmla="*/ 24629 h 24944"/>
                <a:gd name="connsiteX2" fmla="*/ 2482 w 5303"/>
                <a:gd name="connsiteY2" fmla="*/ -315 h 24944"/>
              </a:gdLst>
              <a:ahLst/>
              <a:cxnLst>
                <a:cxn ang="0">
                  <a:pos x="connsiteX0" y="connsiteY0"/>
                </a:cxn>
                <a:cxn ang="0">
                  <a:pos x="connsiteX1" y="connsiteY1"/>
                </a:cxn>
                <a:cxn ang="0">
                  <a:pos x="connsiteX2" y="connsiteY2"/>
                </a:cxn>
              </a:cxnLst>
              <a:rect l="l" t="t" r="r" b="b"/>
              <a:pathLst>
                <a:path w="5303" h="24944">
                  <a:moveTo>
                    <a:pt x="2482" y="-315"/>
                  </a:moveTo>
                  <a:cubicBezTo>
                    <a:pt x="1340" y="8090"/>
                    <a:pt x="5575" y="17570"/>
                    <a:pt x="-2426" y="24629"/>
                  </a:cubicBezTo>
                  <a:cubicBezTo>
                    <a:pt x="-1351" y="16225"/>
                    <a:pt x="-5855" y="6678"/>
                    <a:pt x="2482" y="-315"/>
                  </a:cubicBezTo>
                  <a:close/>
                </a:path>
              </a:pathLst>
            </a:custGeom>
            <a:solidFill>
              <a:srgbClr val="020202"/>
            </a:solidFill>
            <a:ln w="6712" cap="flat">
              <a:noFill/>
              <a:prstDash val="solid"/>
              <a:miter/>
            </a:ln>
          </p:spPr>
          <p:txBody>
            <a:bodyPr rtlCol="0" anchor="ctr"/>
            <a:lstStyle/>
            <a:p>
              <a:endParaRPr lang="es-CO"/>
            </a:p>
          </p:txBody>
        </p:sp>
        <p:sp>
          <p:nvSpPr>
            <p:cNvPr id="1565" name="Freeform: Shape 1564">
              <a:extLst>
                <a:ext uri="{FF2B5EF4-FFF2-40B4-BE49-F238E27FC236}">
                  <a16:creationId xmlns:a16="http://schemas.microsoft.com/office/drawing/2014/main" id="{439932CD-F3F1-78D5-0457-D608A043103A}"/>
                </a:ext>
              </a:extLst>
            </p:cNvPr>
            <p:cNvSpPr/>
            <p:nvPr/>
          </p:nvSpPr>
          <p:spPr>
            <a:xfrm>
              <a:off x="6008701" y="1318973"/>
              <a:ext cx="2321751" cy="1518211"/>
            </a:xfrm>
            <a:custGeom>
              <a:avLst/>
              <a:gdLst>
                <a:gd name="connsiteX0" fmla="*/ 183639 w 2321751"/>
                <a:gd name="connsiteY0" fmla="*/ 136759 h 1518211"/>
                <a:gd name="connsiteX1" fmla="*/ 393682 w 2321751"/>
                <a:gd name="connsiteY1" fmla="*/ 18492 h 1518211"/>
                <a:gd name="connsiteX2" fmla="*/ 470800 w 2321751"/>
                <a:gd name="connsiteY2" fmla="*/ 1213 h 1518211"/>
                <a:gd name="connsiteX3" fmla="*/ 482297 w 2321751"/>
                <a:gd name="connsiteY3" fmla="*/ 1751 h 1518211"/>
                <a:gd name="connsiteX4" fmla="*/ 464144 w 2321751"/>
                <a:gd name="connsiteY4" fmla="*/ 13920 h 1518211"/>
                <a:gd name="connsiteX5" fmla="*/ 398455 w 2321751"/>
                <a:gd name="connsiteY5" fmla="*/ 31469 h 1518211"/>
                <a:gd name="connsiteX6" fmla="*/ 213087 w 2321751"/>
                <a:gd name="connsiteY6" fmla="*/ 131447 h 1518211"/>
                <a:gd name="connsiteX7" fmla="*/ 191707 w 2321751"/>
                <a:gd name="connsiteY7" fmla="*/ 183151 h 1518211"/>
                <a:gd name="connsiteX8" fmla="*/ 223576 w 2321751"/>
                <a:gd name="connsiteY8" fmla="*/ 371410 h 1518211"/>
                <a:gd name="connsiteX9" fmla="*/ 346146 w 2321751"/>
                <a:gd name="connsiteY9" fmla="*/ 580445 h 1518211"/>
                <a:gd name="connsiteX10" fmla="*/ 619928 w 2321751"/>
                <a:gd name="connsiteY10" fmla="*/ 821752 h 1518211"/>
                <a:gd name="connsiteX11" fmla="*/ 975469 w 2321751"/>
                <a:gd name="connsiteY11" fmla="*/ 947348 h 1518211"/>
                <a:gd name="connsiteX12" fmla="*/ 1086877 w 2321751"/>
                <a:gd name="connsiteY12" fmla="*/ 956693 h 1518211"/>
                <a:gd name="connsiteX13" fmla="*/ 1220676 w 2321751"/>
                <a:gd name="connsiteY13" fmla="*/ 947415 h 1518211"/>
                <a:gd name="connsiteX14" fmla="*/ 1462723 w 2321751"/>
                <a:gd name="connsiteY14" fmla="*/ 921866 h 1518211"/>
                <a:gd name="connsiteX15" fmla="*/ 1895650 w 2321751"/>
                <a:gd name="connsiteY15" fmla="*/ 841654 h 1518211"/>
                <a:gd name="connsiteX16" fmla="*/ 2291600 w 2321751"/>
                <a:gd name="connsiteY16" fmla="*/ 639948 h 1518211"/>
                <a:gd name="connsiteX17" fmla="*/ 2305047 w 2321751"/>
                <a:gd name="connsiteY17" fmla="*/ 629190 h 1518211"/>
                <a:gd name="connsiteX18" fmla="*/ 2312846 w 2321751"/>
                <a:gd name="connsiteY18" fmla="*/ 628518 h 1518211"/>
                <a:gd name="connsiteX19" fmla="*/ 2317754 w 2321751"/>
                <a:gd name="connsiteY19" fmla="*/ 699787 h 1518211"/>
                <a:gd name="connsiteX20" fmla="*/ 2318763 w 2321751"/>
                <a:gd name="connsiteY20" fmla="*/ 722109 h 1518211"/>
                <a:gd name="connsiteX21" fmla="*/ 2318763 w 2321751"/>
                <a:gd name="connsiteY21" fmla="*/ 913730 h 1518211"/>
                <a:gd name="connsiteX22" fmla="*/ 2268941 w 2321751"/>
                <a:gd name="connsiteY22" fmla="*/ 1072069 h 1518211"/>
                <a:gd name="connsiteX23" fmla="*/ 2192897 w 2321751"/>
                <a:gd name="connsiteY23" fmla="*/ 1153088 h 1518211"/>
                <a:gd name="connsiteX24" fmla="*/ 2018086 w 2321751"/>
                <a:gd name="connsiteY24" fmla="*/ 1265438 h 1518211"/>
                <a:gd name="connsiteX25" fmla="*/ 1874270 w 2321751"/>
                <a:gd name="connsiteY25" fmla="*/ 1326689 h 1518211"/>
                <a:gd name="connsiteX26" fmla="*/ 1803538 w 2321751"/>
                <a:gd name="connsiteY26" fmla="*/ 1356878 h 1518211"/>
                <a:gd name="connsiteX27" fmla="*/ 1673707 w 2321751"/>
                <a:gd name="connsiteY27" fmla="*/ 1398497 h 1518211"/>
                <a:gd name="connsiteX28" fmla="*/ 1517115 w 2321751"/>
                <a:gd name="connsiteY28" fmla="*/ 1454235 h 1518211"/>
                <a:gd name="connsiteX29" fmla="*/ 1441678 w 2321751"/>
                <a:gd name="connsiteY29" fmla="*/ 1466404 h 1518211"/>
                <a:gd name="connsiteX30" fmla="*/ 1373165 w 2321751"/>
                <a:gd name="connsiteY30" fmla="*/ 1475011 h 1518211"/>
                <a:gd name="connsiteX31" fmla="*/ 1292483 w 2321751"/>
                <a:gd name="connsiteY31" fmla="*/ 1487180 h 1518211"/>
                <a:gd name="connsiteX32" fmla="*/ 1178519 w 2321751"/>
                <a:gd name="connsiteY32" fmla="*/ 1491819 h 1518211"/>
                <a:gd name="connsiteX33" fmla="*/ 1092794 w 2321751"/>
                <a:gd name="connsiteY33" fmla="*/ 1503048 h 1518211"/>
                <a:gd name="connsiteX34" fmla="*/ 1033896 w 2321751"/>
                <a:gd name="connsiteY34" fmla="*/ 1510174 h 1518211"/>
                <a:gd name="connsiteX35" fmla="*/ 847991 w 2321751"/>
                <a:gd name="connsiteY35" fmla="*/ 1515284 h 1518211"/>
                <a:gd name="connsiteX36" fmla="*/ 634989 w 2321751"/>
                <a:gd name="connsiteY36" fmla="*/ 1473531 h 1518211"/>
                <a:gd name="connsiteX37" fmla="*/ 359324 w 2321751"/>
                <a:gd name="connsiteY37" fmla="*/ 1343834 h 1518211"/>
                <a:gd name="connsiteX38" fmla="*/ 188480 w 2321751"/>
                <a:gd name="connsiteY38" fmla="*/ 1179847 h 1518211"/>
                <a:gd name="connsiteX39" fmla="*/ 103091 w 2321751"/>
                <a:gd name="connsiteY39" fmla="*/ 1061177 h 1518211"/>
                <a:gd name="connsiteX40" fmla="*/ 7281 w 2321751"/>
                <a:gd name="connsiteY40" fmla="*/ 820811 h 1518211"/>
                <a:gd name="connsiteX41" fmla="*/ -2468 w 2321751"/>
                <a:gd name="connsiteY41" fmla="*/ 652723 h 1518211"/>
                <a:gd name="connsiteX42" fmla="*/ 16424 w 2321751"/>
                <a:gd name="connsiteY42" fmla="*/ 460900 h 1518211"/>
                <a:gd name="connsiteX43" fmla="*/ 41637 w 2321751"/>
                <a:gd name="connsiteY43" fmla="*/ 344920 h 1518211"/>
                <a:gd name="connsiteX44" fmla="*/ 116471 w 2321751"/>
                <a:gd name="connsiteY44" fmla="*/ 215155 h 1518211"/>
                <a:gd name="connsiteX45" fmla="*/ 169115 w 2321751"/>
                <a:gd name="connsiteY45" fmla="*/ 162174 h 1518211"/>
                <a:gd name="connsiteX46" fmla="*/ 182562 w 2321751"/>
                <a:gd name="connsiteY46" fmla="*/ 142003 h 1518211"/>
                <a:gd name="connsiteX47" fmla="*/ 181420 w 2321751"/>
                <a:gd name="connsiteY47" fmla="*/ 138372 h 1518211"/>
                <a:gd name="connsiteX48" fmla="*/ 183639 w 2321751"/>
                <a:gd name="connsiteY48" fmla="*/ 136759 h 151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321751" h="1518211">
                  <a:moveTo>
                    <a:pt x="183639" y="136759"/>
                  </a:moveTo>
                  <a:cubicBezTo>
                    <a:pt x="245428" y="84208"/>
                    <a:pt x="316698" y="44055"/>
                    <a:pt x="393682" y="18492"/>
                  </a:cubicBezTo>
                  <a:cubicBezTo>
                    <a:pt x="418760" y="10229"/>
                    <a:pt x="444579" y="4440"/>
                    <a:pt x="470800" y="1213"/>
                  </a:cubicBezTo>
                  <a:cubicBezTo>
                    <a:pt x="474364" y="-1006"/>
                    <a:pt x="478936" y="-791"/>
                    <a:pt x="482297" y="1751"/>
                  </a:cubicBezTo>
                  <a:cubicBezTo>
                    <a:pt x="481155" y="13113"/>
                    <a:pt x="471541" y="11970"/>
                    <a:pt x="464144" y="13920"/>
                  </a:cubicBezTo>
                  <a:cubicBezTo>
                    <a:pt x="442225" y="19837"/>
                    <a:pt x="419366" y="21988"/>
                    <a:pt x="398455" y="31469"/>
                  </a:cubicBezTo>
                  <a:cubicBezTo>
                    <a:pt x="332161" y="56413"/>
                    <a:pt x="268825" y="86669"/>
                    <a:pt x="213087" y="131447"/>
                  </a:cubicBezTo>
                  <a:cubicBezTo>
                    <a:pt x="195607" y="145499"/>
                    <a:pt x="190699" y="160897"/>
                    <a:pt x="191707" y="183151"/>
                  </a:cubicBezTo>
                  <a:cubicBezTo>
                    <a:pt x="194395" y="247361"/>
                    <a:pt x="202532" y="309957"/>
                    <a:pt x="223576" y="371410"/>
                  </a:cubicBezTo>
                  <a:cubicBezTo>
                    <a:pt x="249328" y="448906"/>
                    <a:pt x="291081" y="520121"/>
                    <a:pt x="346146" y="580445"/>
                  </a:cubicBezTo>
                  <a:cubicBezTo>
                    <a:pt x="429115" y="669935"/>
                    <a:pt x="516319" y="755256"/>
                    <a:pt x="619928" y="821752"/>
                  </a:cubicBezTo>
                  <a:cubicBezTo>
                    <a:pt x="728581" y="891206"/>
                    <a:pt x="846443" y="935043"/>
                    <a:pt x="975469" y="947348"/>
                  </a:cubicBezTo>
                  <a:cubicBezTo>
                    <a:pt x="1012583" y="950911"/>
                    <a:pt x="1049428" y="954811"/>
                    <a:pt x="1086877" y="956693"/>
                  </a:cubicBezTo>
                  <a:cubicBezTo>
                    <a:pt x="1131858" y="958912"/>
                    <a:pt x="1176098" y="952726"/>
                    <a:pt x="1220676" y="947415"/>
                  </a:cubicBezTo>
                  <a:cubicBezTo>
                    <a:pt x="1301358" y="937935"/>
                    <a:pt x="1382645" y="934775"/>
                    <a:pt x="1462723" y="921866"/>
                  </a:cubicBezTo>
                  <a:cubicBezTo>
                    <a:pt x="1607683" y="898669"/>
                    <a:pt x="1753718" y="880718"/>
                    <a:pt x="1895650" y="841654"/>
                  </a:cubicBezTo>
                  <a:cubicBezTo>
                    <a:pt x="2041283" y="801649"/>
                    <a:pt x="2174812" y="737036"/>
                    <a:pt x="2291600" y="639948"/>
                  </a:cubicBezTo>
                  <a:cubicBezTo>
                    <a:pt x="2295701" y="635894"/>
                    <a:pt x="2300206" y="632283"/>
                    <a:pt x="2305047" y="629190"/>
                  </a:cubicBezTo>
                  <a:cubicBezTo>
                    <a:pt x="2307467" y="627933"/>
                    <a:pt x="2310292" y="627691"/>
                    <a:pt x="2312846" y="628518"/>
                  </a:cubicBezTo>
                  <a:cubicBezTo>
                    <a:pt x="2314190" y="652252"/>
                    <a:pt x="2311703" y="676255"/>
                    <a:pt x="2317754" y="699787"/>
                  </a:cubicBezTo>
                  <a:cubicBezTo>
                    <a:pt x="2319031" y="707156"/>
                    <a:pt x="2319367" y="714653"/>
                    <a:pt x="2318763" y="722109"/>
                  </a:cubicBezTo>
                  <a:cubicBezTo>
                    <a:pt x="2318763" y="785983"/>
                    <a:pt x="2319233" y="849856"/>
                    <a:pt x="2318763" y="913730"/>
                  </a:cubicBezTo>
                  <a:cubicBezTo>
                    <a:pt x="2318158" y="971418"/>
                    <a:pt x="2303164" y="1025542"/>
                    <a:pt x="2268941" y="1072069"/>
                  </a:cubicBezTo>
                  <a:cubicBezTo>
                    <a:pt x="2247090" y="1102164"/>
                    <a:pt x="2221540" y="1129387"/>
                    <a:pt x="2192897" y="1153088"/>
                  </a:cubicBezTo>
                  <a:cubicBezTo>
                    <a:pt x="2139715" y="1197954"/>
                    <a:pt x="2080951" y="1235720"/>
                    <a:pt x="2018086" y="1265438"/>
                  </a:cubicBezTo>
                  <a:cubicBezTo>
                    <a:pt x="1970686" y="1287088"/>
                    <a:pt x="1922208" y="1306317"/>
                    <a:pt x="1874270" y="1326689"/>
                  </a:cubicBezTo>
                  <a:lnTo>
                    <a:pt x="1803538" y="1356878"/>
                  </a:lnTo>
                  <a:cubicBezTo>
                    <a:pt x="1761516" y="1374762"/>
                    <a:pt x="1716806" y="1384108"/>
                    <a:pt x="1673707" y="1398497"/>
                  </a:cubicBezTo>
                  <a:cubicBezTo>
                    <a:pt x="1621197" y="1416112"/>
                    <a:pt x="1569896" y="1437359"/>
                    <a:pt x="1517115" y="1454235"/>
                  </a:cubicBezTo>
                  <a:cubicBezTo>
                    <a:pt x="1492979" y="1463063"/>
                    <a:pt x="1467362" y="1467191"/>
                    <a:pt x="1441678" y="1466404"/>
                  </a:cubicBezTo>
                  <a:cubicBezTo>
                    <a:pt x="1418549" y="1465470"/>
                    <a:pt x="1395353" y="1468381"/>
                    <a:pt x="1373165" y="1475011"/>
                  </a:cubicBezTo>
                  <a:cubicBezTo>
                    <a:pt x="1346608" y="1481176"/>
                    <a:pt x="1319646" y="1485244"/>
                    <a:pt x="1292483" y="1487180"/>
                  </a:cubicBezTo>
                  <a:cubicBezTo>
                    <a:pt x="1254428" y="1491147"/>
                    <a:pt x="1216439" y="1489533"/>
                    <a:pt x="1178519" y="1491819"/>
                  </a:cubicBezTo>
                  <a:cubicBezTo>
                    <a:pt x="1149675" y="1493298"/>
                    <a:pt x="1121033" y="1497050"/>
                    <a:pt x="1092794" y="1503048"/>
                  </a:cubicBezTo>
                  <a:cubicBezTo>
                    <a:pt x="1073229" y="1507351"/>
                    <a:pt x="1053528" y="1506947"/>
                    <a:pt x="1033896" y="1510174"/>
                  </a:cubicBezTo>
                  <a:cubicBezTo>
                    <a:pt x="972444" y="1520461"/>
                    <a:pt x="909915" y="1518579"/>
                    <a:pt x="847991" y="1515284"/>
                  </a:cubicBezTo>
                  <a:cubicBezTo>
                    <a:pt x="775377" y="1511284"/>
                    <a:pt x="703703" y="1497232"/>
                    <a:pt x="634989" y="1473531"/>
                  </a:cubicBezTo>
                  <a:cubicBezTo>
                    <a:pt x="538372" y="1440519"/>
                    <a:pt x="445183" y="1400245"/>
                    <a:pt x="359324" y="1343834"/>
                  </a:cubicBezTo>
                  <a:cubicBezTo>
                    <a:pt x="292829" y="1300111"/>
                    <a:pt x="234871" y="1244528"/>
                    <a:pt x="188480" y="1179847"/>
                  </a:cubicBezTo>
                  <a:cubicBezTo>
                    <a:pt x="159972" y="1140313"/>
                    <a:pt x="128706" y="1102796"/>
                    <a:pt x="103091" y="1061177"/>
                  </a:cubicBezTo>
                  <a:cubicBezTo>
                    <a:pt x="57303" y="986613"/>
                    <a:pt x="22409" y="907948"/>
                    <a:pt x="7281" y="820811"/>
                  </a:cubicBezTo>
                  <a:cubicBezTo>
                    <a:pt x="-2535" y="764871"/>
                    <a:pt x="-854" y="708864"/>
                    <a:pt x="-2468" y="652723"/>
                  </a:cubicBezTo>
                  <a:cubicBezTo>
                    <a:pt x="-4351" y="587841"/>
                    <a:pt x="5667" y="524505"/>
                    <a:pt x="16424" y="460900"/>
                  </a:cubicBezTo>
                  <a:cubicBezTo>
                    <a:pt x="22745" y="421817"/>
                    <a:pt x="31150" y="383103"/>
                    <a:pt x="41637" y="344920"/>
                  </a:cubicBezTo>
                  <a:cubicBezTo>
                    <a:pt x="55757" y="295031"/>
                    <a:pt x="82651" y="253143"/>
                    <a:pt x="116471" y="215155"/>
                  </a:cubicBezTo>
                  <a:cubicBezTo>
                    <a:pt x="133010" y="196598"/>
                    <a:pt x="151567" y="179857"/>
                    <a:pt x="169115" y="162174"/>
                  </a:cubicBezTo>
                  <a:cubicBezTo>
                    <a:pt x="174898" y="156392"/>
                    <a:pt x="182025" y="151416"/>
                    <a:pt x="182562" y="142003"/>
                  </a:cubicBezTo>
                  <a:cubicBezTo>
                    <a:pt x="181083" y="140591"/>
                    <a:pt x="180681" y="139448"/>
                    <a:pt x="181420" y="138372"/>
                  </a:cubicBezTo>
                  <a:cubicBezTo>
                    <a:pt x="181823" y="137485"/>
                    <a:pt x="182697" y="136880"/>
                    <a:pt x="183639" y="136759"/>
                  </a:cubicBezTo>
                  <a:close/>
                </a:path>
              </a:pathLst>
            </a:custGeom>
            <a:solidFill>
              <a:srgbClr val="4A646E"/>
            </a:solidFill>
            <a:ln w="6712" cap="flat">
              <a:noFill/>
              <a:prstDash val="solid"/>
              <a:miter/>
            </a:ln>
          </p:spPr>
          <p:txBody>
            <a:bodyPr rtlCol="0" anchor="ctr"/>
            <a:lstStyle/>
            <a:p>
              <a:endParaRPr lang="es-CO"/>
            </a:p>
          </p:txBody>
        </p:sp>
        <p:sp>
          <p:nvSpPr>
            <p:cNvPr id="1566" name="Freeform: Shape 1565">
              <a:extLst>
                <a:ext uri="{FF2B5EF4-FFF2-40B4-BE49-F238E27FC236}">
                  <a16:creationId xmlns:a16="http://schemas.microsoft.com/office/drawing/2014/main" id="{6EB48C4C-4D52-4292-98A4-96C2A674B565}"/>
                </a:ext>
              </a:extLst>
            </p:cNvPr>
            <p:cNvSpPr/>
            <p:nvPr/>
          </p:nvSpPr>
          <p:spPr>
            <a:xfrm>
              <a:off x="8272781" y="1802692"/>
              <a:ext cx="52136" cy="145718"/>
            </a:xfrm>
            <a:custGeom>
              <a:avLst/>
              <a:gdLst>
                <a:gd name="connsiteX0" fmla="*/ 49103 w 52136"/>
                <a:gd name="connsiteY0" fmla="*/ 144530 h 145718"/>
                <a:gd name="connsiteX1" fmla="*/ 44933 w 52136"/>
                <a:gd name="connsiteY1" fmla="*/ 145404 h 145718"/>
                <a:gd name="connsiteX2" fmla="*/ 34109 w 52136"/>
                <a:gd name="connsiteY2" fmla="*/ 130142 h 145718"/>
                <a:gd name="connsiteX3" fmla="*/ 20 w 52136"/>
                <a:gd name="connsiteY3" fmla="*/ 20011 h 145718"/>
                <a:gd name="connsiteX4" fmla="*/ -786 w 52136"/>
                <a:gd name="connsiteY4" fmla="*/ 1117 h 145718"/>
                <a:gd name="connsiteX5" fmla="*/ 6475 w 52136"/>
                <a:gd name="connsiteY5" fmla="*/ 1117 h 145718"/>
                <a:gd name="connsiteX6" fmla="*/ 45135 w 52136"/>
                <a:gd name="connsiteY6" fmla="*/ 111114 h 145718"/>
                <a:gd name="connsiteX7" fmla="*/ 49439 w 52136"/>
                <a:gd name="connsiteY7" fmla="*/ 136798 h 145718"/>
                <a:gd name="connsiteX8" fmla="*/ 49103 w 52136"/>
                <a:gd name="connsiteY8" fmla="*/ 144530 h 14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136" h="145718">
                  <a:moveTo>
                    <a:pt x="49103" y="144530"/>
                  </a:moveTo>
                  <a:cubicBezTo>
                    <a:pt x="47758" y="145095"/>
                    <a:pt x="46346" y="145391"/>
                    <a:pt x="44933" y="145404"/>
                  </a:cubicBezTo>
                  <a:cubicBezTo>
                    <a:pt x="38748" y="142775"/>
                    <a:pt x="34513" y="136865"/>
                    <a:pt x="34109" y="130142"/>
                  </a:cubicBezTo>
                  <a:cubicBezTo>
                    <a:pt x="26376" y="92410"/>
                    <a:pt x="14946" y="55524"/>
                    <a:pt x="20" y="20011"/>
                  </a:cubicBezTo>
                  <a:cubicBezTo>
                    <a:pt x="-3274" y="14215"/>
                    <a:pt x="-3611" y="7175"/>
                    <a:pt x="-786" y="1117"/>
                  </a:cubicBezTo>
                  <a:cubicBezTo>
                    <a:pt x="1230" y="-792"/>
                    <a:pt x="4457" y="-792"/>
                    <a:pt x="6475" y="1117"/>
                  </a:cubicBezTo>
                  <a:cubicBezTo>
                    <a:pt x="24561" y="35750"/>
                    <a:pt x="37538" y="72790"/>
                    <a:pt x="45135" y="111114"/>
                  </a:cubicBezTo>
                  <a:cubicBezTo>
                    <a:pt x="50851" y="118981"/>
                    <a:pt x="44799" y="128797"/>
                    <a:pt x="49439" y="136798"/>
                  </a:cubicBezTo>
                  <a:cubicBezTo>
                    <a:pt x="49304" y="139219"/>
                    <a:pt x="49237" y="141841"/>
                    <a:pt x="49103" y="144530"/>
                  </a:cubicBezTo>
                  <a:close/>
                </a:path>
              </a:pathLst>
            </a:custGeom>
            <a:solidFill>
              <a:srgbClr val="7CA2B4"/>
            </a:solidFill>
            <a:ln w="6712" cap="flat">
              <a:noFill/>
              <a:prstDash val="solid"/>
              <a:miter/>
            </a:ln>
          </p:spPr>
          <p:txBody>
            <a:bodyPr rtlCol="0" anchor="ctr"/>
            <a:lstStyle/>
            <a:p>
              <a:endParaRPr lang="es-CO"/>
            </a:p>
          </p:txBody>
        </p:sp>
        <p:sp>
          <p:nvSpPr>
            <p:cNvPr id="1567" name="Freeform: Shape 1566">
              <a:extLst>
                <a:ext uri="{FF2B5EF4-FFF2-40B4-BE49-F238E27FC236}">
                  <a16:creationId xmlns:a16="http://schemas.microsoft.com/office/drawing/2014/main" id="{8DFE1C72-B0ED-9074-7EE4-72BED27F2D2F}"/>
                </a:ext>
              </a:extLst>
            </p:cNvPr>
            <p:cNvSpPr/>
            <p:nvPr/>
          </p:nvSpPr>
          <p:spPr>
            <a:xfrm>
              <a:off x="6109500" y="1470492"/>
              <a:ext cx="69937" cy="69935"/>
            </a:xfrm>
            <a:custGeom>
              <a:avLst/>
              <a:gdLst>
                <a:gd name="connsiteX0" fmla="*/ -2684 w 69937"/>
                <a:gd name="connsiteY0" fmla="*/ 69621 h 69935"/>
                <a:gd name="connsiteX1" fmla="*/ 2963 w 69937"/>
                <a:gd name="connsiteY1" fmla="*/ 56174 h 69935"/>
                <a:gd name="connsiteX2" fmla="*/ 53793 w 69937"/>
                <a:gd name="connsiteY2" fmla="*/ 5277 h 69935"/>
                <a:gd name="connsiteX3" fmla="*/ 67240 w 69937"/>
                <a:gd name="connsiteY3" fmla="*/ -303 h 69935"/>
                <a:gd name="connsiteX4" fmla="*/ -2684 w 69937"/>
                <a:gd name="connsiteY4" fmla="*/ 69621 h 69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37" h="69935">
                  <a:moveTo>
                    <a:pt x="-2684" y="69621"/>
                  </a:moveTo>
                  <a:cubicBezTo>
                    <a:pt x="-2886" y="64525"/>
                    <a:pt x="-801" y="59603"/>
                    <a:pt x="2963" y="56174"/>
                  </a:cubicBezTo>
                  <a:cubicBezTo>
                    <a:pt x="19906" y="39231"/>
                    <a:pt x="36580" y="22556"/>
                    <a:pt x="53793" y="5277"/>
                  </a:cubicBezTo>
                  <a:cubicBezTo>
                    <a:pt x="57222" y="1552"/>
                    <a:pt x="62130" y="-485"/>
                    <a:pt x="67240" y="-303"/>
                  </a:cubicBezTo>
                  <a:cubicBezTo>
                    <a:pt x="45792" y="24775"/>
                    <a:pt x="22395" y="48153"/>
                    <a:pt x="-2684" y="69621"/>
                  </a:cubicBezTo>
                  <a:close/>
                </a:path>
              </a:pathLst>
            </a:custGeom>
            <a:solidFill>
              <a:srgbClr val="0E1315"/>
            </a:solidFill>
            <a:ln w="6712" cap="flat">
              <a:noFill/>
              <a:prstDash val="solid"/>
              <a:miter/>
            </a:ln>
          </p:spPr>
          <p:txBody>
            <a:bodyPr rtlCol="0" anchor="ctr"/>
            <a:lstStyle/>
            <a:p>
              <a:endParaRPr lang="es-CO"/>
            </a:p>
          </p:txBody>
        </p:sp>
        <p:sp>
          <p:nvSpPr>
            <p:cNvPr id="1568" name="Freeform: Shape 1567">
              <a:extLst>
                <a:ext uri="{FF2B5EF4-FFF2-40B4-BE49-F238E27FC236}">
                  <a16:creationId xmlns:a16="http://schemas.microsoft.com/office/drawing/2014/main" id="{1098BA90-B328-DF82-6EEE-806FAAEE70D8}"/>
                </a:ext>
              </a:extLst>
            </p:cNvPr>
            <p:cNvSpPr/>
            <p:nvPr/>
          </p:nvSpPr>
          <p:spPr>
            <a:xfrm>
              <a:off x="6089678" y="1545268"/>
              <a:ext cx="15062" cy="20170"/>
            </a:xfrm>
            <a:custGeom>
              <a:avLst/>
              <a:gdLst>
                <a:gd name="connsiteX0" fmla="*/ -2697 w 15062"/>
                <a:gd name="connsiteY0" fmla="*/ 19856 h 20170"/>
                <a:gd name="connsiteX1" fmla="*/ 12365 w 15062"/>
                <a:gd name="connsiteY1" fmla="*/ -315 h 20170"/>
                <a:gd name="connsiteX2" fmla="*/ -2697 w 15062"/>
                <a:gd name="connsiteY2" fmla="*/ 19856 h 20170"/>
              </a:gdLst>
              <a:ahLst/>
              <a:cxnLst>
                <a:cxn ang="0">
                  <a:pos x="connsiteX0" y="connsiteY0"/>
                </a:cxn>
                <a:cxn ang="0">
                  <a:pos x="connsiteX1" y="connsiteY1"/>
                </a:cxn>
                <a:cxn ang="0">
                  <a:pos x="connsiteX2" y="connsiteY2"/>
                </a:cxn>
              </a:cxnLst>
              <a:rect l="l" t="t" r="r" b="b"/>
              <a:pathLst>
                <a:path w="15062" h="20170">
                  <a:moveTo>
                    <a:pt x="-2697" y="19856"/>
                  </a:moveTo>
                  <a:cubicBezTo>
                    <a:pt x="-2697" y="9435"/>
                    <a:pt x="4026" y="3921"/>
                    <a:pt x="12365" y="-315"/>
                  </a:cubicBezTo>
                  <a:cubicBezTo>
                    <a:pt x="11154" y="8540"/>
                    <a:pt x="5440" y="16151"/>
                    <a:pt x="-2697" y="19856"/>
                  </a:cubicBezTo>
                  <a:close/>
                </a:path>
              </a:pathLst>
            </a:custGeom>
            <a:solidFill>
              <a:srgbClr val="0E1315"/>
            </a:solidFill>
            <a:ln w="6712" cap="flat">
              <a:noFill/>
              <a:prstDash val="solid"/>
              <a:miter/>
            </a:ln>
          </p:spPr>
          <p:txBody>
            <a:bodyPr rtlCol="0" anchor="ctr"/>
            <a:lstStyle/>
            <a:p>
              <a:endParaRPr lang="es-CO"/>
            </a:p>
          </p:txBody>
        </p:sp>
        <p:sp>
          <p:nvSpPr>
            <p:cNvPr id="1569" name="Freeform: Shape 1568">
              <a:extLst>
                <a:ext uri="{FF2B5EF4-FFF2-40B4-BE49-F238E27FC236}">
                  <a16:creationId xmlns:a16="http://schemas.microsoft.com/office/drawing/2014/main" id="{4DC4175D-AEC5-98E5-C1B7-D0333926BB87}"/>
                </a:ext>
              </a:extLst>
            </p:cNvPr>
            <p:cNvSpPr/>
            <p:nvPr/>
          </p:nvSpPr>
          <p:spPr>
            <a:xfrm>
              <a:off x="8320279" y="1913840"/>
              <a:ext cx="6251" cy="25696"/>
            </a:xfrm>
            <a:custGeom>
              <a:avLst/>
              <a:gdLst>
                <a:gd name="connsiteX0" fmla="*/ 1941 w 6251"/>
                <a:gd name="connsiteY0" fmla="*/ 25382 h 25696"/>
                <a:gd name="connsiteX1" fmla="*/ -2363 w 6251"/>
                <a:gd name="connsiteY1" fmla="*/ -302 h 25696"/>
                <a:gd name="connsiteX2" fmla="*/ 2008 w 6251"/>
                <a:gd name="connsiteY2" fmla="*/ 303 h 25696"/>
                <a:gd name="connsiteX3" fmla="*/ 3554 w 6251"/>
                <a:gd name="connsiteY3" fmla="*/ 18725 h 25696"/>
              </a:gdLst>
              <a:ahLst/>
              <a:cxnLst>
                <a:cxn ang="0">
                  <a:pos x="connsiteX0" y="connsiteY0"/>
                </a:cxn>
                <a:cxn ang="0">
                  <a:pos x="connsiteX1" y="connsiteY1"/>
                </a:cxn>
                <a:cxn ang="0">
                  <a:pos x="connsiteX2" y="connsiteY2"/>
                </a:cxn>
                <a:cxn ang="0">
                  <a:pos x="connsiteX3" y="connsiteY3"/>
                </a:cxn>
              </a:cxnLst>
              <a:rect l="l" t="t" r="r" b="b"/>
              <a:pathLst>
                <a:path w="6251" h="25696">
                  <a:moveTo>
                    <a:pt x="1941" y="25382"/>
                  </a:moveTo>
                  <a:cubicBezTo>
                    <a:pt x="-3640" y="17515"/>
                    <a:pt x="-2833" y="8640"/>
                    <a:pt x="-2363" y="-302"/>
                  </a:cubicBezTo>
                  <a:cubicBezTo>
                    <a:pt x="-884" y="-369"/>
                    <a:pt x="595" y="-168"/>
                    <a:pt x="2008" y="303"/>
                  </a:cubicBezTo>
                  <a:cubicBezTo>
                    <a:pt x="2545" y="6489"/>
                    <a:pt x="3016" y="12607"/>
                    <a:pt x="3554" y="18725"/>
                  </a:cubicBezTo>
                  <a:close/>
                </a:path>
              </a:pathLst>
            </a:custGeom>
            <a:solidFill>
              <a:srgbClr val="4A646E"/>
            </a:solidFill>
            <a:ln w="6712" cap="flat">
              <a:noFill/>
              <a:prstDash val="solid"/>
              <a:miter/>
            </a:ln>
          </p:spPr>
          <p:txBody>
            <a:bodyPr rtlCol="0" anchor="ctr"/>
            <a:lstStyle/>
            <a:p>
              <a:endParaRPr lang="es-CO"/>
            </a:p>
          </p:txBody>
        </p:sp>
        <p:sp>
          <p:nvSpPr>
            <p:cNvPr id="1570" name="Freeform: Shape 1569">
              <a:extLst>
                <a:ext uri="{FF2B5EF4-FFF2-40B4-BE49-F238E27FC236}">
                  <a16:creationId xmlns:a16="http://schemas.microsoft.com/office/drawing/2014/main" id="{7D9A215A-88C2-EE3E-2E8F-AD254AA7C7A2}"/>
                </a:ext>
              </a:extLst>
            </p:cNvPr>
            <p:cNvSpPr/>
            <p:nvPr/>
          </p:nvSpPr>
          <p:spPr>
            <a:xfrm>
              <a:off x="6079629" y="1565372"/>
              <a:ext cx="10116" cy="14993"/>
            </a:xfrm>
            <a:custGeom>
              <a:avLst/>
              <a:gdLst>
                <a:gd name="connsiteX0" fmla="*/ -2599 w 10116"/>
                <a:gd name="connsiteY0" fmla="*/ 14679 h 14993"/>
                <a:gd name="connsiteX1" fmla="*/ 7419 w 10116"/>
                <a:gd name="connsiteY1" fmla="*/ -315 h 14993"/>
                <a:gd name="connsiteX2" fmla="*/ -2599 w 10116"/>
                <a:gd name="connsiteY2" fmla="*/ 14679 h 14993"/>
              </a:gdLst>
              <a:ahLst/>
              <a:cxnLst>
                <a:cxn ang="0">
                  <a:pos x="connsiteX0" y="connsiteY0"/>
                </a:cxn>
                <a:cxn ang="0">
                  <a:pos x="connsiteX1" y="connsiteY1"/>
                </a:cxn>
                <a:cxn ang="0">
                  <a:pos x="connsiteX2" y="connsiteY2"/>
                </a:cxn>
              </a:cxnLst>
              <a:rect l="l" t="t" r="r" b="b"/>
              <a:pathLst>
                <a:path w="10116" h="14993">
                  <a:moveTo>
                    <a:pt x="-2599" y="14679"/>
                  </a:moveTo>
                  <a:cubicBezTo>
                    <a:pt x="-3405" y="7895"/>
                    <a:pt x="830" y="1527"/>
                    <a:pt x="7419" y="-315"/>
                  </a:cubicBezTo>
                  <a:cubicBezTo>
                    <a:pt x="7419" y="6254"/>
                    <a:pt x="3453" y="12184"/>
                    <a:pt x="-2599" y="14679"/>
                  </a:cubicBezTo>
                  <a:close/>
                </a:path>
              </a:pathLst>
            </a:custGeom>
            <a:solidFill>
              <a:srgbClr val="0E1315"/>
            </a:solidFill>
            <a:ln w="6712" cap="flat">
              <a:noFill/>
              <a:prstDash val="solid"/>
              <a:miter/>
            </a:ln>
          </p:spPr>
          <p:txBody>
            <a:bodyPr rtlCol="0" anchor="ctr"/>
            <a:lstStyle/>
            <a:p>
              <a:endParaRPr lang="es-CO"/>
            </a:p>
          </p:txBody>
        </p:sp>
        <p:sp>
          <p:nvSpPr>
            <p:cNvPr id="1571" name="Freeform: Shape 1570">
              <a:extLst>
                <a:ext uri="{FF2B5EF4-FFF2-40B4-BE49-F238E27FC236}">
                  <a16:creationId xmlns:a16="http://schemas.microsoft.com/office/drawing/2014/main" id="{CA899F69-898C-7857-B855-0AC79FB6BF3C}"/>
                </a:ext>
              </a:extLst>
            </p:cNvPr>
            <p:cNvSpPr/>
            <p:nvPr/>
          </p:nvSpPr>
          <p:spPr>
            <a:xfrm>
              <a:off x="6104606" y="1540360"/>
              <a:ext cx="4908" cy="5176"/>
            </a:xfrm>
            <a:custGeom>
              <a:avLst/>
              <a:gdLst>
                <a:gd name="connsiteX0" fmla="*/ -2697 w 4908"/>
                <a:gd name="connsiteY0" fmla="*/ 4862 h 5176"/>
                <a:gd name="connsiteX1" fmla="*/ 2211 w 4908"/>
                <a:gd name="connsiteY1" fmla="*/ -315 h 5176"/>
              </a:gdLst>
              <a:ahLst/>
              <a:cxnLst>
                <a:cxn ang="0">
                  <a:pos x="connsiteX0" y="connsiteY0"/>
                </a:cxn>
                <a:cxn ang="0">
                  <a:pos x="connsiteX1" y="connsiteY1"/>
                </a:cxn>
              </a:cxnLst>
              <a:rect l="l" t="t" r="r" b="b"/>
              <a:pathLst>
                <a:path w="4908" h="5176">
                  <a:moveTo>
                    <a:pt x="-2697" y="4862"/>
                  </a:moveTo>
                  <a:lnTo>
                    <a:pt x="2211" y="-315"/>
                  </a:lnTo>
                  <a:close/>
                </a:path>
              </a:pathLst>
            </a:custGeom>
            <a:solidFill>
              <a:srgbClr val="0E1315"/>
            </a:solidFill>
            <a:ln w="6712" cap="flat">
              <a:noFill/>
              <a:prstDash val="solid"/>
              <a:miter/>
            </a:ln>
          </p:spPr>
          <p:txBody>
            <a:bodyPr rtlCol="0" anchor="ctr"/>
            <a:lstStyle/>
            <a:p>
              <a:endParaRPr lang="es-CO"/>
            </a:p>
          </p:txBody>
        </p:sp>
        <p:sp>
          <p:nvSpPr>
            <p:cNvPr id="1572" name="Freeform: Shape 1571">
              <a:extLst>
                <a:ext uri="{FF2B5EF4-FFF2-40B4-BE49-F238E27FC236}">
                  <a16:creationId xmlns:a16="http://schemas.microsoft.com/office/drawing/2014/main" id="{F06A55EE-2647-170B-C677-FA3A5D13BFC4}"/>
                </a:ext>
              </a:extLst>
            </p:cNvPr>
            <p:cNvSpPr/>
            <p:nvPr/>
          </p:nvSpPr>
          <p:spPr>
            <a:xfrm>
              <a:off x="6179236" y="1465796"/>
              <a:ext cx="5109" cy="4975"/>
            </a:xfrm>
            <a:custGeom>
              <a:avLst/>
              <a:gdLst>
                <a:gd name="connsiteX0" fmla="*/ -2697 w 5109"/>
                <a:gd name="connsiteY0" fmla="*/ 4661 h 4975"/>
                <a:gd name="connsiteX1" fmla="*/ 2413 w 5109"/>
                <a:gd name="connsiteY1" fmla="*/ -315 h 4975"/>
              </a:gdLst>
              <a:ahLst/>
              <a:cxnLst>
                <a:cxn ang="0">
                  <a:pos x="connsiteX0" y="connsiteY0"/>
                </a:cxn>
                <a:cxn ang="0">
                  <a:pos x="connsiteX1" y="connsiteY1"/>
                </a:cxn>
              </a:cxnLst>
              <a:rect l="l" t="t" r="r" b="b"/>
              <a:pathLst>
                <a:path w="5109" h="4975">
                  <a:moveTo>
                    <a:pt x="-2697" y="4661"/>
                  </a:moveTo>
                  <a:lnTo>
                    <a:pt x="2413" y="-315"/>
                  </a:lnTo>
                  <a:close/>
                </a:path>
              </a:pathLst>
            </a:custGeom>
            <a:solidFill>
              <a:srgbClr val="0E1315"/>
            </a:solidFill>
            <a:ln w="6712" cap="flat">
              <a:noFill/>
              <a:prstDash val="solid"/>
              <a:miter/>
            </a:ln>
          </p:spPr>
          <p:txBody>
            <a:bodyPr rtlCol="0" anchor="ctr"/>
            <a:lstStyle/>
            <a:p>
              <a:endParaRPr lang="es-CO"/>
            </a:p>
          </p:txBody>
        </p:sp>
        <p:sp>
          <p:nvSpPr>
            <p:cNvPr id="1573" name="Freeform: Shape 1572">
              <a:extLst>
                <a:ext uri="{FF2B5EF4-FFF2-40B4-BE49-F238E27FC236}">
                  <a16:creationId xmlns:a16="http://schemas.microsoft.com/office/drawing/2014/main" id="{89AED3F8-D105-0F9B-5F9D-CDFFBA40F583}"/>
                </a:ext>
              </a:extLst>
            </p:cNvPr>
            <p:cNvSpPr/>
            <p:nvPr/>
          </p:nvSpPr>
          <p:spPr>
            <a:xfrm>
              <a:off x="6184615" y="1460821"/>
              <a:ext cx="5109" cy="5042"/>
            </a:xfrm>
            <a:custGeom>
              <a:avLst/>
              <a:gdLst>
                <a:gd name="connsiteX0" fmla="*/ -2697 w 5109"/>
                <a:gd name="connsiteY0" fmla="*/ 4728 h 5042"/>
                <a:gd name="connsiteX1" fmla="*/ 2413 w 5109"/>
                <a:gd name="connsiteY1" fmla="*/ -315 h 5042"/>
              </a:gdLst>
              <a:ahLst/>
              <a:cxnLst>
                <a:cxn ang="0">
                  <a:pos x="connsiteX0" y="connsiteY0"/>
                </a:cxn>
                <a:cxn ang="0">
                  <a:pos x="connsiteX1" y="connsiteY1"/>
                </a:cxn>
              </a:cxnLst>
              <a:rect l="l" t="t" r="r" b="b"/>
              <a:pathLst>
                <a:path w="5109" h="5042">
                  <a:moveTo>
                    <a:pt x="-2697" y="4728"/>
                  </a:moveTo>
                  <a:cubicBezTo>
                    <a:pt x="-2092" y="2200"/>
                    <a:pt x="-143" y="243"/>
                    <a:pt x="2413" y="-315"/>
                  </a:cubicBezTo>
                  <a:close/>
                </a:path>
              </a:pathLst>
            </a:custGeom>
            <a:solidFill>
              <a:srgbClr val="0E1315"/>
            </a:solidFill>
            <a:ln w="6712" cap="flat">
              <a:noFill/>
              <a:prstDash val="solid"/>
              <a:miter/>
            </a:ln>
          </p:spPr>
          <p:txBody>
            <a:bodyPr rtlCol="0" anchor="ctr"/>
            <a:lstStyle/>
            <a:p>
              <a:endParaRPr lang="es-CO"/>
            </a:p>
          </p:txBody>
        </p:sp>
        <p:sp>
          <p:nvSpPr>
            <p:cNvPr id="1574" name="Freeform: Shape 1573">
              <a:extLst>
                <a:ext uri="{FF2B5EF4-FFF2-40B4-BE49-F238E27FC236}">
                  <a16:creationId xmlns:a16="http://schemas.microsoft.com/office/drawing/2014/main" id="{78CA72FD-6A1F-73F8-B63A-EBF6293E4A10}"/>
                </a:ext>
              </a:extLst>
            </p:cNvPr>
            <p:cNvSpPr/>
            <p:nvPr/>
          </p:nvSpPr>
          <p:spPr>
            <a:xfrm>
              <a:off x="6189321" y="1456047"/>
              <a:ext cx="5715" cy="4975"/>
            </a:xfrm>
            <a:custGeom>
              <a:avLst/>
              <a:gdLst>
                <a:gd name="connsiteX0" fmla="*/ 3018 w 5715"/>
                <a:gd name="connsiteY0" fmla="*/ -315 h 4975"/>
                <a:gd name="connsiteX1" fmla="*/ 2211 w 5715"/>
                <a:gd name="connsiteY1" fmla="*/ 4661 h 4975"/>
                <a:gd name="connsiteX2" fmla="*/ -2697 w 5715"/>
                <a:gd name="connsiteY2" fmla="*/ 4661 h 4975"/>
                <a:gd name="connsiteX3" fmla="*/ 3018 w 5715"/>
                <a:gd name="connsiteY3" fmla="*/ -315 h 4975"/>
              </a:gdLst>
              <a:ahLst/>
              <a:cxnLst>
                <a:cxn ang="0">
                  <a:pos x="connsiteX0" y="connsiteY0"/>
                </a:cxn>
                <a:cxn ang="0">
                  <a:pos x="connsiteX1" y="connsiteY1"/>
                </a:cxn>
                <a:cxn ang="0">
                  <a:pos x="connsiteX2" y="connsiteY2"/>
                </a:cxn>
                <a:cxn ang="0">
                  <a:pos x="connsiteX3" y="connsiteY3"/>
                </a:cxn>
              </a:cxnLst>
              <a:rect l="l" t="t" r="r" b="b"/>
              <a:pathLst>
                <a:path w="5715" h="4975">
                  <a:moveTo>
                    <a:pt x="3018" y="-315"/>
                  </a:moveTo>
                  <a:lnTo>
                    <a:pt x="2211" y="4661"/>
                  </a:lnTo>
                  <a:lnTo>
                    <a:pt x="-2697" y="4661"/>
                  </a:lnTo>
                  <a:cubicBezTo>
                    <a:pt x="-2024" y="1985"/>
                    <a:pt x="261" y="8"/>
                    <a:pt x="3018" y="-315"/>
                  </a:cubicBezTo>
                  <a:close/>
                </a:path>
              </a:pathLst>
            </a:custGeom>
            <a:solidFill>
              <a:srgbClr val="0E1315"/>
            </a:solidFill>
            <a:ln w="6712" cap="flat">
              <a:noFill/>
              <a:prstDash val="solid"/>
              <a:miter/>
            </a:ln>
          </p:spPr>
          <p:txBody>
            <a:bodyPr rtlCol="0" anchor="ctr"/>
            <a:lstStyle/>
            <a:p>
              <a:endParaRPr lang="es-CO"/>
            </a:p>
          </p:txBody>
        </p:sp>
        <p:sp>
          <p:nvSpPr>
            <p:cNvPr id="1575" name="Freeform: Shape 1574">
              <a:extLst>
                <a:ext uri="{FF2B5EF4-FFF2-40B4-BE49-F238E27FC236}">
                  <a16:creationId xmlns:a16="http://schemas.microsoft.com/office/drawing/2014/main" id="{FCFE4399-D595-9999-5556-3112DD3F22F6}"/>
                </a:ext>
              </a:extLst>
            </p:cNvPr>
            <p:cNvSpPr/>
            <p:nvPr/>
          </p:nvSpPr>
          <p:spPr>
            <a:xfrm>
              <a:off x="6407971" y="1244543"/>
              <a:ext cx="1788728" cy="421849"/>
            </a:xfrm>
            <a:custGeom>
              <a:avLst/>
              <a:gdLst>
                <a:gd name="connsiteX0" fmla="*/ -2697 w 1788728"/>
                <a:gd name="connsiteY0" fmla="*/ 100991 h 421849"/>
                <a:gd name="connsiteX1" fmla="*/ 69446 w 1788728"/>
                <a:gd name="connsiteY1" fmla="*/ 81560 h 421849"/>
                <a:gd name="connsiteX2" fmla="*/ 82893 w 1788728"/>
                <a:gd name="connsiteY2" fmla="*/ 77190 h 421849"/>
                <a:gd name="connsiteX3" fmla="*/ 93584 w 1788728"/>
                <a:gd name="connsiteY3" fmla="*/ 73828 h 421849"/>
                <a:gd name="connsiteX4" fmla="*/ 117855 w 1788728"/>
                <a:gd name="connsiteY4" fmla="*/ 68852 h 421849"/>
                <a:gd name="connsiteX5" fmla="*/ 357819 w 1788728"/>
                <a:gd name="connsiteY5" fmla="*/ 38395 h 421849"/>
                <a:gd name="connsiteX6" fmla="*/ 626289 w 1788728"/>
                <a:gd name="connsiteY6" fmla="*/ 15535 h 421849"/>
                <a:gd name="connsiteX7" fmla="*/ 697492 w 1788728"/>
                <a:gd name="connsiteY7" fmla="*/ 8408 h 421849"/>
                <a:gd name="connsiteX8" fmla="*/ 872908 w 1788728"/>
                <a:gd name="connsiteY8" fmla="*/ 2760 h 421849"/>
                <a:gd name="connsiteX9" fmla="*/ 1033130 w 1788728"/>
                <a:gd name="connsiteY9" fmla="*/ 6660 h 421849"/>
                <a:gd name="connsiteX10" fmla="*/ 1436542 w 1788728"/>
                <a:gd name="connsiteY10" fmla="*/ 95007 h 421849"/>
                <a:gd name="connsiteX11" fmla="*/ 1541697 w 1788728"/>
                <a:gd name="connsiteY11" fmla="*/ 160091 h 421849"/>
                <a:gd name="connsiteX12" fmla="*/ 1780315 w 1788728"/>
                <a:gd name="connsiteY12" fmla="*/ 408861 h 421849"/>
                <a:gd name="connsiteX13" fmla="*/ 1786031 w 1788728"/>
                <a:gd name="connsiteY13" fmla="*/ 419619 h 421849"/>
                <a:gd name="connsiteX14" fmla="*/ 1779307 w 1788728"/>
                <a:gd name="connsiteY14" fmla="*/ 421367 h 421849"/>
                <a:gd name="connsiteX15" fmla="*/ 1776013 w 1788728"/>
                <a:gd name="connsiteY15" fmla="*/ 419888 h 421849"/>
                <a:gd name="connsiteX16" fmla="*/ 1770028 w 1788728"/>
                <a:gd name="connsiteY16" fmla="*/ 415585 h 421849"/>
                <a:gd name="connsiteX17" fmla="*/ 1767070 w 1788728"/>
                <a:gd name="connsiteY17" fmla="*/ 413165 h 421849"/>
                <a:gd name="connsiteX18" fmla="*/ 1761221 w 1788728"/>
                <a:gd name="connsiteY18" fmla="*/ 407920 h 421849"/>
                <a:gd name="connsiteX19" fmla="*/ 1605034 w 1788728"/>
                <a:gd name="connsiteY19" fmla="*/ 237613 h 421849"/>
                <a:gd name="connsiteX20" fmla="*/ 1423499 w 1788728"/>
                <a:gd name="connsiteY20" fmla="*/ 105428 h 421849"/>
                <a:gd name="connsiteX21" fmla="*/ 1144874 w 1788728"/>
                <a:gd name="connsiteY21" fmla="*/ 33083 h 421849"/>
                <a:gd name="connsiteX22" fmla="*/ 966701 w 1788728"/>
                <a:gd name="connsiteY22" fmla="*/ 20846 h 421849"/>
                <a:gd name="connsiteX23" fmla="*/ 661453 w 1788728"/>
                <a:gd name="connsiteY23" fmla="*/ 31201 h 421849"/>
                <a:gd name="connsiteX24" fmla="*/ 495652 w 1788728"/>
                <a:gd name="connsiteY24" fmla="*/ 42832 h 421849"/>
                <a:gd name="connsiteX25" fmla="*/ 223818 w 1788728"/>
                <a:gd name="connsiteY25" fmla="*/ 70466 h 421849"/>
                <a:gd name="connsiteX26" fmla="*/ 22852 w 1788728"/>
                <a:gd name="connsiteY26" fmla="*/ 104084 h 421849"/>
                <a:gd name="connsiteX27" fmla="*/ -2697 w 1788728"/>
                <a:gd name="connsiteY27" fmla="*/ 100991 h 421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88728" h="421849">
                  <a:moveTo>
                    <a:pt x="-2697" y="100991"/>
                  </a:moveTo>
                  <a:cubicBezTo>
                    <a:pt x="19491" y="87544"/>
                    <a:pt x="45242" y="87544"/>
                    <a:pt x="69446" y="81560"/>
                  </a:cubicBezTo>
                  <a:cubicBezTo>
                    <a:pt x="74219" y="81163"/>
                    <a:pt x="78793" y="79670"/>
                    <a:pt x="82893" y="77190"/>
                  </a:cubicBezTo>
                  <a:cubicBezTo>
                    <a:pt x="85516" y="73021"/>
                    <a:pt x="89617" y="74030"/>
                    <a:pt x="93584" y="73828"/>
                  </a:cubicBezTo>
                  <a:cubicBezTo>
                    <a:pt x="101787" y="72618"/>
                    <a:pt x="109585" y="69592"/>
                    <a:pt x="117855" y="68852"/>
                  </a:cubicBezTo>
                  <a:cubicBezTo>
                    <a:pt x="197597" y="56616"/>
                    <a:pt x="277606" y="46934"/>
                    <a:pt x="357819" y="38395"/>
                  </a:cubicBezTo>
                  <a:cubicBezTo>
                    <a:pt x="447173" y="28780"/>
                    <a:pt x="536731" y="22258"/>
                    <a:pt x="626289" y="15535"/>
                  </a:cubicBezTo>
                  <a:cubicBezTo>
                    <a:pt x="649889" y="13719"/>
                    <a:pt x="674227" y="14863"/>
                    <a:pt x="697492" y="8408"/>
                  </a:cubicBezTo>
                  <a:cubicBezTo>
                    <a:pt x="755852" y="3769"/>
                    <a:pt x="814413" y="6391"/>
                    <a:pt x="872908" y="2760"/>
                  </a:cubicBezTo>
                  <a:cubicBezTo>
                    <a:pt x="926025" y="-534"/>
                    <a:pt x="979948" y="-3425"/>
                    <a:pt x="1033130" y="6660"/>
                  </a:cubicBezTo>
                  <a:cubicBezTo>
                    <a:pt x="1171970" y="15804"/>
                    <a:pt x="1307249" y="41622"/>
                    <a:pt x="1436542" y="95007"/>
                  </a:cubicBezTo>
                  <a:cubicBezTo>
                    <a:pt x="1474933" y="110827"/>
                    <a:pt x="1510433" y="132813"/>
                    <a:pt x="1541697" y="160091"/>
                  </a:cubicBezTo>
                  <a:cubicBezTo>
                    <a:pt x="1629103" y="235798"/>
                    <a:pt x="1710795" y="316346"/>
                    <a:pt x="1780315" y="408861"/>
                  </a:cubicBezTo>
                  <a:cubicBezTo>
                    <a:pt x="1782535" y="412284"/>
                    <a:pt x="1784417" y="415881"/>
                    <a:pt x="1786031" y="419619"/>
                  </a:cubicBezTo>
                  <a:cubicBezTo>
                    <a:pt x="1784215" y="421226"/>
                    <a:pt x="1781729" y="421871"/>
                    <a:pt x="1779307" y="421367"/>
                  </a:cubicBezTo>
                  <a:lnTo>
                    <a:pt x="1776013" y="419888"/>
                  </a:lnTo>
                  <a:cubicBezTo>
                    <a:pt x="1773928" y="418617"/>
                    <a:pt x="1771911" y="417178"/>
                    <a:pt x="1770028" y="415585"/>
                  </a:cubicBezTo>
                  <a:lnTo>
                    <a:pt x="1767070" y="413165"/>
                  </a:lnTo>
                  <a:cubicBezTo>
                    <a:pt x="1765053" y="411524"/>
                    <a:pt x="1763104" y="409776"/>
                    <a:pt x="1761221" y="407920"/>
                  </a:cubicBezTo>
                  <a:cubicBezTo>
                    <a:pt x="1713416" y="347368"/>
                    <a:pt x="1661242" y="290447"/>
                    <a:pt x="1605034" y="237613"/>
                  </a:cubicBezTo>
                  <a:cubicBezTo>
                    <a:pt x="1549565" y="186716"/>
                    <a:pt x="1495709" y="133264"/>
                    <a:pt x="1423499" y="105428"/>
                  </a:cubicBezTo>
                  <a:cubicBezTo>
                    <a:pt x="1333402" y="71723"/>
                    <a:pt x="1240013" y="47478"/>
                    <a:pt x="1144874" y="33083"/>
                  </a:cubicBezTo>
                  <a:cubicBezTo>
                    <a:pt x="1086043" y="22870"/>
                    <a:pt x="1026339" y="18769"/>
                    <a:pt x="966701" y="20846"/>
                  </a:cubicBezTo>
                  <a:cubicBezTo>
                    <a:pt x="865042" y="25620"/>
                    <a:pt x="763114" y="17014"/>
                    <a:pt x="661453" y="31201"/>
                  </a:cubicBezTo>
                  <a:cubicBezTo>
                    <a:pt x="606857" y="38865"/>
                    <a:pt x="550986" y="39202"/>
                    <a:pt x="495652" y="42832"/>
                  </a:cubicBezTo>
                  <a:cubicBezTo>
                    <a:pt x="404682" y="48884"/>
                    <a:pt x="314116" y="59238"/>
                    <a:pt x="223818" y="70466"/>
                  </a:cubicBezTo>
                  <a:cubicBezTo>
                    <a:pt x="156315" y="78272"/>
                    <a:pt x="89213" y="89494"/>
                    <a:pt x="22852" y="104084"/>
                  </a:cubicBezTo>
                  <a:cubicBezTo>
                    <a:pt x="14179" y="106303"/>
                    <a:pt x="4968" y="108723"/>
                    <a:pt x="-2697" y="100991"/>
                  </a:cubicBezTo>
                  <a:close/>
                </a:path>
              </a:pathLst>
            </a:custGeom>
            <a:solidFill>
              <a:srgbClr val="7A9FB0"/>
            </a:solidFill>
            <a:ln w="6712" cap="flat">
              <a:noFill/>
              <a:prstDash val="solid"/>
              <a:miter/>
            </a:ln>
          </p:spPr>
          <p:txBody>
            <a:bodyPr rtlCol="0" anchor="ctr"/>
            <a:lstStyle/>
            <a:p>
              <a:endParaRPr lang="es-CO"/>
            </a:p>
          </p:txBody>
        </p:sp>
        <p:sp>
          <p:nvSpPr>
            <p:cNvPr id="1576" name="Freeform: Shape 1575">
              <a:extLst>
                <a:ext uri="{FF2B5EF4-FFF2-40B4-BE49-F238E27FC236}">
                  <a16:creationId xmlns:a16="http://schemas.microsoft.com/office/drawing/2014/main" id="{2EA42D33-12F1-BADF-0E9F-3B2CAEDD55A5}"/>
                </a:ext>
              </a:extLst>
            </p:cNvPr>
            <p:cNvSpPr/>
            <p:nvPr/>
          </p:nvSpPr>
          <p:spPr>
            <a:xfrm>
              <a:off x="7103542" y="1243499"/>
              <a:ext cx="340525" cy="13531"/>
            </a:xfrm>
            <a:custGeom>
              <a:avLst/>
              <a:gdLst>
                <a:gd name="connsiteX0" fmla="*/ 337828 w 340525"/>
                <a:gd name="connsiteY0" fmla="*/ 7703 h 13531"/>
                <a:gd name="connsiteX1" fmla="*/ 283165 w 340525"/>
                <a:gd name="connsiteY1" fmla="*/ 7703 h 13531"/>
                <a:gd name="connsiteX2" fmla="*/ -30 w 340525"/>
                <a:gd name="connsiteY2" fmla="*/ 13217 h 13531"/>
                <a:gd name="connsiteX3" fmla="*/ -2451 w 340525"/>
                <a:gd name="connsiteY3" fmla="*/ 11804 h 13531"/>
                <a:gd name="connsiteX4" fmla="*/ -703 w 340525"/>
                <a:gd name="connsiteY4" fmla="*/ 7367 h 13531"/>
                <a:gd name="connsiteX5" fmla="*/ -703 w 340525"/>
                <a:gd name="connsiteY5" fmla="*/ 7367 h 13531"/>
                <a:gd name="connsiteX6" fmla="*/ 92419 w 340525"/>
                <a:gd name="connsiteY6" fmla="*/ 4812 h 13531"/>
                <a:gd name="connsiteX7" fmla="*/ 123952 w 340525"/>
                <a:gd name="connsiteY7" fmla="*/ 2459 h 13531"/>
                <a:gd name="connsiteX8" fmla="*/ 158645 w 340525"/>
                <a:gd name="connsiteY8" fmla="*/ 2459 h 13531"/>
                <a:gd name="connsiteX9" fmla="*/ 318059 w 340525"/>
                <a:gd name="connsiteY9" fmla="*/ 2459 h 13531"/>
                <a:gd name="connsiteX10" fmla="*/ 337760 w 340525"/>
                <a:gd name="connsiteY10" fmla="*/ 2795 h 13531"/>
                <a:gd name="connsiteX11" fmla="*/ 337828 w 340525"/>
                <a:gd name="connsiteY11" fmla="*/ 7703 h 1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0525" h="13531">
                  <a:moveTo>
                    <a:pt x="337828" y="7703"/>
                  </a:moveTo>
                  <a:cubicBezTo>
                    <a:pt x="319607" y="7703"/>
                    <a:pt x="301385" y="8241"/>
                    <a:pt x="283165" y="7703"/>
                  </a:cubicBezTo>
                  <a:cubicBezTo>
                    <a:pt x="188699" y="6291"/>
                    <a:pt x="94369" y="12006"/>
                    <a:pt x="-30" y="13217"/>
                  </a:cubicBezTo>
                  <a:lnTo>
                    <a:pt x="-2451" y="11804"/>
                  </a:lnTo>
                  <a:cubicBezTo>
                    <a:pt x="-3122" y="10097"/>
                    <a:pt x="-2384" y="8160"/>
                    <a:pt x="-703" y="7367"/>
                  </a:cubicBezTo>
                  <a:lnTo>
                    <a:pt x="-703" y="7367"/>
                  </a:lnTo>
                  <a:cubicBezTo>
                    <a:pt x="30226" y="1719"/>
                    <a:pt x="61423" y="6627"/>
                    <a:pt x="92419" y="4812"/>
                  </a:cubicBezTo>
                  <a:cubicBezTo>
                    <a:pt x="102906" y="4207"/>
                    <a:pt x="113732" y="7367"/>
                    <a:pt x="123952" y="2459"/>
                  </a:cubicBezTo>
                  <a:lnTo>
                    <a:pt x="158645" y="2459"/>
                  </a:lnTo>
                  <a:cubicBezTo>
                    <a:pt x="211694" y="-1239"/>
                    <a:pt x="265011" y="-1239"/>
                    <a:pt x="318059" y="2459"/>
                  </a:cubicBezTo>
                  <a:lnTo>
                    <a:pt x="337760" y="2795"/>
                  </a:lnTo>
                  <a:cubicBezTo>
                    <a:pt x="337760" y="4409"/>
                    <a:pt x="337760" y="6089"/>
                    <a:pt x="337828" y="7703"/>
                  </a:cubicBezTo>
                  <a:close/>
                </a:path>
              </a:pathLst>
            </a:custGeom>
            <a:solidFill>
              <a:srgbClr val="36474E"/>
            </a:solidFill>
            <a:ln w="6712" cap="flat">
              <a:noFill/>
              <a:prstDash val="solid"/>
              <a:miter/>
            </a:ln>
          </p:spPr>
          <p:txBody>
            <a:bodyPr rtlCol="0" anchor="ctr"/>
            <a:lstStyle/>
            <a:p>
              <a:endParaRPr lang="es-CO"/>
            </a:p>
          </p:txBody>
        </p:sp>
        <p:sp>
          <p:nvSpPr>
            <p:cNvPr id="1577" name="Freeform: Shape 1576">
              <a:extLst>
                <a:ext uri="{FF2B5EF4-FFF2-40B4-BE49-F238E27FC236}">
                  <a16:creationId xmlns:a16="http://schemas.microsoft.com/office/drawing/2014/main" id="{9CB513AF-4268-C244-C615-0E0D28CEB494}"/>
                </a:ext>
              </a:extLst>
            </p:cNvPr>
            <p:cNvSpPr/>
            <p:nvPr/>
          </p:nvSpPr>
          <p:spPr>
            <a:xfrm>
              <a:off x="8190063" y="1664544"/>
              <a:ext cx="91889" cy="139715"/>
            </a:xfrm>
            <a:custGeom>
              <a:avLst/>
              <a:gdLst>
                <a:gd name="connsiteX0" fmla="*/ -1845 w 91889"/>
                <a:gd name="connsiteY0" fmla="*/ 223 h 139715"/>
                <a:gd name="connsiteX1" fmla="*/ 4140 w 91889"/>
                <a:gd name="connsiteY1" fmla="*/ -315 h 139715"/>
                <a:gd name="connsiteX2" fmla="*/ 89192 w 91889"/>
                <a:gd name="connsiteY2" fmla="*/ 138997 h 139715"/>
                <a:gd name="connsiteX3" fmla="*/ 83007 w 91889"/>
                <a:gd name="connsiteY3" fmla="*/ 139400 h 139715"/>
                <a:gd name="connsiteX4" fmla="*/ 70972 w 91889"/>
                <a:gd name="connsiteY4" fmla="*/ 127701 h 139715"/>
                <a:gd name="connsiteX5" fmla="*/ 3736 w 91889"/>
                <a:gd name="connsiteY5" fmla="*/ 20663 h 139715"/>
                <a:gd name="connsiteX6" fmla="*/ -1845 w 91889"/>
                <a:gd name="connsiteY6" fmla="*/ 223 h 13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889" h="139715">
                  <a:moveTo>
                    <a:pt x="-1845" y="223"/>
                  </a:moveTo>
                  <a:lnTo>
                    <a:pt x="4140" y="-315"/>
                  </a:lnTo>
                  <a:cubicBezTo>
                    <a:pt x="39439" y="41842"/>
                    <a:pt x="71779" y="85881"/>
                    <a:pt x="89192" y="138997"/>
                  </a:cubicBezTo>
                  <a:lnTo>
                    <a:pt x="83007" y="139400"/>
                  </a:lnTo>
                  <a:cubicBezTo>
                    <a:pt x="77359" y="137652"/>
                    <a:pt x="72854" y="133302"/>
                    <a:pt x="70972" y="127701"/>
                  </a:cubicBezTo>
                  <a:cubicBezTo>
                    <a:pt x="53624" y="88907"/>
                    <a:pt x="28950" y="54684"/>
                    <a:pt x="3736" y="20663"/>
                  </a:cubicBezTo>
                  <a:cubicBezTo>
                    <a:pt x="-364" y="14679"/>
                    <a:pt x="-4534" y="8493"/>
                    <a:pt x="-1845" y="223"/>
                  </a:cubicBezTo>
                  <a:close/>
                </a:path>
              </a:pathLst>
            </a:custGeom>
            <a:solidFill>
              <a:srgbClr val="7AA0B1"/>
            </a:solidFill>
            <a:ln w="6712" cap="flat">
              <a:noFill/>
              <a:prstDash val="solid"/>
              <a:miter/>
            </a:ln>
          </p:spPr>
          <p:txBody>
            <a:bodyPr rtlCol="0" anchor="ctr"/>
            <a:lstStyle/>
            <a:p>
              <a:endParaRPr lang="es-CO"/>
            </a:p>
          </p:txBody>
        </p:sp>
        <p:sp>
          <p:nvSpPr>
            <p:cNvPr id="1578" name="Freeform: Shape 1577">
              <a:extLst>
                <a:ext uri="{FF2B5EF4-FFF2-40B4-BE49-F238E27FC236}">
                  <a16:creationId xmlns:a16="http://schemas.microsoft.com/office/drawing/2014/main" id="{14BB60F0-762E-1D7A-C4FA-CE9D6B403CDD}"/>
                </a:ext>
              </a:extLst>
            </p:cNvPr>
            <p:cNvSpPr/>
            <p:nvPr/>
          </p:nvSpPr>
          <p:spPr>
            <a:xfrm>
              <a:off x="6507277" y="1253728"/>
              <a:ext cx="598932" cy="64688"/>
            </a:xfrm>
            <a:custGeom>
              <a:avLst/>
              <a:gdLst>
                <a:gd name="connsiteX0" fmla="*/ 596235 w 598932"/>
                <a:gd name="connsiteY0" fmla="*/ 3257 h 64688"/>
                <a:gd name="connsiteX1" fmla="*/ 534916 w 598932"/>
                <a:gd name="connsiteY1" fmla="*/ 10518 h 64688"/>
                <a:gd name="connsiteX2" fmla="*/ 418264 w 598932"/>
                <a:gd name="connsiteY2" fmla="*/ 17242 h 64688"/>
                <a:gd name="connsiteX3" fmla="*/ 277069 w 598932"/>
                <a:gd name="connsiteY3" fmla="*/ 29748 h 64688"/>
                <a:gd name="connsiteX4" fmla="*/ 89617 w 598932"/>
                <a:gd name="connsiteY4" fmla="*/ 51935 h 64688"/>
                <a:gd name="connsiteX5" fmla="*/ 13371 w 598932"/>
                <a:gd name="connsiteY5" fmla="*/ 62558 h 64688"/>
                <a:gd name="connsiteX6" fmla="*/ -2697 w 598932"/>
                <a:gd name="connsiteY6" fmla="*/ 61550 h 64688"/>
                <a:gd name="connsiteX7" fmla="*/ 79531 w 598932"/>
                <a:gd name="connsiteY7" fmla="*/ 46893 h 64688"/>
                <a:gd name="connsiteX8" fmla="*/ 221735 w 598932"/>
                <a:gd name="connsiteY8" fmla="*/ 28201 h 64688"/>
                <a:gd name="connsiteX9" fmla="*/ 332539 w 598932"/>
                <a:gd name="connsiteY9" fmla="*/ 16838 h 64688"/>
                <a:gd name="connsiteX10" fmla="*/ 465865 w 598932"/>
                <a:gd name="connsiteY10" fmla="*/ 6955 h 64688"/>
                <a:gd name="connsiteX11" fmla="*/ 594151 w 598932"/>
                <a:gd name="connsiteY11" fmla="*/ 769 h 6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932" h="64688">
                  <a:moveTo>
                    <a:pt x="596235" y="3257"/>
                  </a:moveTo>
                  <a:cubicBezTo>
                    <a:pt x="576065" y="10384"/>
                    <a:pt x="555221" y="9577"/>
                    <a:pt x="534916" y="10518"/>
                  </a:cubicBezTo>
                  <a:cubicBezTo>
                    <a:pt x="495986" y="12334"/>
                    <a:pt x="457191" y="16704"/>
                    <a:pt x="418264" y="17242"/>
                  </a:cubicBezTo>
                  <a:cubicBezTo>
                    <a:pt x="371199" y="18116"/>
                    <a:pt x="324134" y="24974"/>
                    <a:pt x="277069" y="29748"/>
                  </a:cubicBezTo>
                  <a:cubicBezTo>
                    <a:pt x="214473" y="36471"/>
                    <a:pt x="152078" y="44270"/>
                    <a:pt x="89617" y="51935"/>
                  </a:cubicBezTo>
                  <a:cubicBezTo>
                    <a:pt x="64134" y="55028"/>
                    <a:pt x="38786" y="58995"/>
                    <a:pt x="13371" y="62558"/>
                  </a:cubicBezTo>
                  <a:cubicBezTo>
                    <a:pt x="8263" y="65302"/>
                    <a:pt x="2009" y="64912"/>
                    <a:pt x="-2697" y="61550"/>
                  </a:cubicBezTo>
                  <a:cubicBezTo>
                    <a:pt x="23793" y="51801"/>
                    <a:pt x="52031" y="50994"/>
                    <a:pt x="79531" y="46893"/>
                  </a:cubicBezTo>
                  <a:cubicBezTo>
                    <a:pt x="126596" y="40169"/>
                    <a:pt x="174266" y="33782"/>
                    <a:pt x="221735" y="28201"/>
                  </a:cubicBezTo>
                  <a:cubicBezTo>
                    <a:pt x="258580" y="23831"/>
                    <a:pt x="295694" y="21881"/>
                    <a:pt x="332539" y="16838"/>
                  </a:cubicBezTo>
                  <a:cubicBezTo>
                    <a:pt x="376846" y="10787"/>
                    <a:pt x="421693" y="14014"/>
                    <a:pt x="465865" y="6955"/>
                  </a:cubicBezTo>
                  <a:cubicBezTo>
                    <a:pt x="508695" y="6955"/>
                    <a:pt x="551053" y="-3668"/>
                    <a:pt x="594151" y="769"/>
                  </a:cubicBezTo>
                  <a:close/>
                </a:path>
              </a:pathLst>
            </a:custGeom>
            <a:solidFill>
              <a:srgbClr val="36474E"/>
            </a:solidFill>
            <a:ln w="6712" cap="flat">
              <a:noFill/>
              <a:prstDash val="solid"/>
              <a:miter/>
            </a:ln>
          </p:spPr>
          <p:txBody>
            <a:bodyPr rtlCol="0" anchor="ctr"/>
            <a:lstStyle/>
            <a:p>
              <a:endParaRPr lang="es-CO"/>
            </a:p>
          </p:txBody>
        </p:sp>
        <p:sp>
          <p:nvSpPr>
            <p:cNvPr id="1579" name="Freeform: Shape 1578">
              <a:extLst>
                <a:ext uri="{FF2B5EF4-FFF2-40B4-BE49-F238E27FC236}">
                  <a16:creationId xmlns:a16="http://schemas.microsoft.com/office/drawing/2014/main" id="{3B4B08B0-9EEA-C461-9321-DB47E12DDB57}"/>
                </a:ext>
              </a:extLst>
            </p:cNvPr>
            <p:cNvSpPr/>
            <p:nvPr/>
          </p:nvSpPr>
          <p:spPr>
            <a:xfrm>
              <a:off x="7264817" y="1240910"/>
              <a:ext cx="159416" cy="5093"/>
            </a:xfrm>
            <a:custGeom>
              <a:avLst/>
              <a:gdLst>
                <a:gd name="connsiteX0" fmla="*/ 156719 w 159416"/>
                <a:gd name="connsiteY0" fmla="*/ 4779 h 5093"/>
                <a:gd name="connsiteX1" fmla="*/ -2697 w 159416"/>
                <a:gd name="connsiteY1" fmla="*/ 4779 h 5093"/>
                <a:gd name="connsiteX2" fmla="*/ 13036 w 159416"/>
                <a:gd name="connsiteY2" fmla="*/ 6 h 5093"/>
                <a:gd name="connsiteX3" fmla="*/ 140783 w 159416"/>
                <a:gd name="connsiteY3" fmla="*/ 6 h 5093"/>
                <a:gd name="connsiteX4" fmla="*/ 156719 w 159416"/>
                <a:gd name="connsiteY4" fmla="*/ 4779 h 50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416" h="5093">
                  <a:moveTo>
                    <a:pt x="156719" y="4779"/>
                  </a:moveTo>
                  <a:lnTo>
                    <a:pt x="-2697" y="4779"/>
                  </a:lnTo>
                  <a:cubicBezTo>
                    <a:pt x="1472" y="698"/>
                    <a:pt x="7321" y="-1084"/>
                    <a:pt x="13036" y="6"/>
                  </a:cubicBezTo>
                  <a:lnTo>
                    <a:pt x="140783" y="6"/>
                  </a:lnTo>
                  <a:cubicBezTo>
                    <a:pt x="146566" y="-1097"/>
                    <a:pt x="152482" y="685"/>
                    <a:pt x="156719" y="4779"/>
                  </a:cubicBezTo>
                  <a:close/>
                </a:path>
              </a:pathLst>
            </a:custGeom>
            <a:solidFill>
              <a:srgbClr val="141A1D"/>
            </a:solidFill>
            <a:ln w="6712" cap="flat">
              <a:noFill/>
              <a:prstDash val="solid"/>
              <a:miter/>
            </a:ln>
          </p:spPr>
          <p:txBody>
            <a:bodyPr rtlCol="0" anchor="ctr"/>
            <a:lstStyle/>
            <a:p>
              <a:endParaRPr lang="es-CO"/>
            </a:p>
          </p:txBody>
        </p:sp>
        <p:sp>
          <p:nvSpPr>
            <p:cNvPr id="1580" name="Freeform: Shape 1579">
              <a:extLst>
                <a:ext uri="{FF2B5EF4-FFF2-40B4-BE49-F238E27FC236}">
                  <a16:creationId xmlns:a16="http://schemas.microsoft.com/office/drawing/2014/main" id="{67A9A000-ACBD-6D02-9312-6B346A639A2E}"/>
                </a:ext>
              </a:extLst>
            </p:cNvPr>
            <p:cNvSpPr/>
            <p:nvPr/>
          </p:nvSpPr>
          <p:spPr>
            <a:xfrm>
              <a:off x="6975974" y="1250898"/>
              <a:ext cx="129427" cy="10886"/>
            </a:xfrm>
            <a:custGeom>
              <a:avLst/>
              <a:gdLst>
                <a:gd name="connsiteX0" fmla="*/ 125588 w 129427"/>
                <a:gd name="connsiteY0" fmla="*/ 3868 h 10886"/>
                <a:gd name="connsiteX1" fmla="*/ -2697 w 129427"/>
                <a:gd name="connsiteY1" fmla="*/ 10054 h 10886"/>
                <a:gd name="connsiteX2" fmla="*/ 5707 w 129427"/>
                <a:gd name="connsiteY2" fmla="*/ 5684 h 10886"/>
                <a:gd name="connsiteX3" fmla="*/ 126731 w 129427"/>
                <a:gd name="connsiteY3" fmla="*/ 237 h 10886"/>
                <a:gd name="connsiteX4" fmla="*/ 125588 w 129427"/>
                <a:gd name="connsiteY4" fmla="*/ 3868 h 10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427" h="10886">
                  <a:moveTo>
                    <a:pt x="125588" y="3868"/>
                  </a:moveTo>
                  <a:cubicBezTo>
                    <a:pt x="82758" y="4944"/>
                    <a:pt x="40267" y="12609"/>
                    <a:pt x="-2697" y="10054"/>
                  </a:cubicBezTo>
                  <a:cubicBezTo>
                    <a:pt x="128" y="8507"/>
                    <a:pt x="3018" y="5549"/>
                    <a:pt x="5707" y="5684"/>
                  </a:cubicBezTo>
                  <a:cubicBezTo>
                    <a:pt x="46048" y="7701"/>
                    <a:pt x="86389" y="-2788"/>
                    <a:pt x="126731" y="237"/>
                  </a:cubicBezTo>
                  <a:cubicBezTo>
                    <a:pt x="126663" y="1529"/>
                    <a:pt x="126260" y="2786"/>
                    <a:pt x="125588" y="3868"/>
                  </a:cubicBezTo>
                  <a:close/>
                </a:path>
              </a:pathLst>
            </a:custGeom>
            <a:solidFill>
              <a:srgbClr val="141A1D"/>
            </a:solidFill>
            <a:ln w="6712" cap="flat">
              <a:noFill/>
              <a:prstDash val="solid"/>
              <a:miter/>
            </a:ln>
          </p:spPr>
          <p:txBody>
            <a:bodyPr rtlCol="0" anchor="ctr"/>
            <a:lstStyle/>
            <a:p>
              <a:endParaRPr lang="es-CO"/>
            </a:p>
          </p:txBody>
        </p:sp>
        <p:sp>
          <p:nvSpPr>
            <p:cNvPr id="1581" name="Freeform: Shape 1580">
              <a:extLst>
                <a:ext uri="{FF2B5EF4-FFF2-40B4-BE49-F238E27FC236}">
                  <a16:creationId xmlns:a16="http://schemas.microsoft.com/office/drawing/2014/main" id="{1B487601-14AF-60F4-6104-63997C262301}"/>
                </a:ext>
              </a:extLst>
            </p:cNvPr>
            <p:cNvSpPr/>
            <p:nvPr/>
          </p:nvSpPr>
          <p:spPr>
            <a:xfrm>
              <a:off x="7105469" y="1246300"/>
              <a:ext cx="124654" cy="5150"/>
            </a:xfrm>
            <a:custGeom>
              <a:avLst/>
              <a:gdLst>
                <a:gd name="connsiteX0" fmla="*/ 121957 w 124654"/>
                <a:gd name="connsiteY0" fmla="*/ -73 h 5150"/>
                <a:gd name="connsiteX1" fmla="*/ 100846 w 124654"/>
                <a:gd name="connsiteY1" fmla="*/ 4029 h 5150"/>
                <a:gd name="connsiteX2" fmla="*/ -2697 w 124654"/>
                <a:gd name="connsiteY2" fmla="*/ 4835 h 5150"/>
                <a:gd name="connsiteX3" fmla="*/ 18012 w 124654"/>
                <a:gd name="connsiteY3" fmla="*/ -140 h 5150"/>
                <a:gd name="connsiteX4" fmla="*/ 121957 w 124654"/>
                <a:gd name="connsiteY4" fmla="*/ -73 h 5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54" h="5150">
                  <a:moveTo>
                    <a:pt x="121957" y="-73"/>
                  </a:moveTo>
                  <a:cubicBezTo>
                    <a:pt x="115839" y="5911"/>
                    <a:pt x="108039" y="3961"/>
                    <a:pt x="100846" y="4029"/>
                  </a:cubicBezTo>
                  <a:cubicBezTo>
                    <a:pt x="66353" y="4432"/>
                    <a:pt x="31795" y="4566"/>
                    <a:pt x="-2697" y="4835"/>
                  </a:cubicBezTo>
                  <a:cubicBezTo>
                    <a:pt x="2951" y="-1888"/>
                    <a:pt x="10750" y="-73"/>
                    <a:pt x="18012" y="-140"/>
                  </a:cubicBezTo>
                  <a:cubicBezTo>
                    <a:pt x="52637" y="-274"/>
                    <a:pt x="87264" y="-140"/>
                    <a:pt x="121957" y="-73"/>
                  </a:cubicBezTo>
                  <a:close/>
                </a:path>
              </a:pathLst>
            </a:custGeom>
            <a:solidFill>
              <a:srgbClr val="141A1D"/>
            </a:solidFill>
            <a:ln w="6712" cap="flat">
              <a:noFill/>
              <a:prstDash val="solid"/>
              <a:miter/>
            </a:ln>
          </p:spPr>
          <p:txBody>
            <a:bodyPr rtlCol="0" anchor="ctr"/>
            <a:lstStyle/>
            <a:p>
              <a:endParaRPr lang="es-CO"/>
            </a:p>
          </p:txBody>
        </p:sp>
        <p:sp>
          <p:nvSpPr>
            <p:cNvPr id="1582" name="Freeform: Shape 1581">
              <a:extLst>
                <a:ext uri="{FF2B5EF4-FFF2-40B4-BE49-F238E27FC236}">
                  <a16:creationId xmlns:a16="http://schemas.microsoft.com/office/drawing/2014/main" id="{61963F07-D0BC-1B9A-2F61-3A7BB24DEB58}"/>
                </a:ext>
              </a:extLst>
            </p:cNvPr>
            <p:cNvSpPr/>
            <p:nvPr/>
          </p:nvSpPr>
          <p:spPr>
            <a:xfrm>
              <a:off x="6482199" y="1315983"/>
              <a:ext cx="22468" cy="6064"/>
            </a:xfrm>
            <a:custGeom>
              <a:avLst/>
              <a:gdLst>
                <a:gd name="connsiteX0" fmla="*/ 17877 w 22468"/>
                <a:gd name="connsiteY0" fmla="*/ 4674 h 6064"/>
                <a:gd name="connsiteX1" fmla="*/ 8934 w 22468"/>
                <a:gd name="connsiteY1" fmla="*/ 5749 h 6064"/>
                <a:gd name="connsiteX2" fmla="*/ -2697 w 22468"/>
                <a:gd name="connsiteY2" fmla="*/ 4203 h 6064"/>
                <a:gd name="connsiteX3" fmla="*/ 18079 w 22468"/>
                <a:gd name="connsiteY3" fmla="*/ 102 h 6064"/>
                <a:gd name="connsiteX4" fmla="*/ 19558 w 22468"/>
                <a:gd name="connsiteY4" fmla="*/ 3194 h 6064"/>
                <a:gd name="connsiteX5" fmla="*/ 17877 w 22468"/>
                <a:gd name="connsiteY5" fmla="*/ 4674 h 6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68" h="6064">
                  <a:moveTo>
                    <a:pt x="17877" y="4674"/>
                  </a:moveTo>
                  <a:lnTo>
                    <a:pt x="8934" y="5749"/>
                  </a:lnTo>
                  <a:lnTo>
                    <a:pt x="-2697" y="4203"/>
                  </a:lnTo>
                  <a:cubicBezTo>
                    <a:pt x="3421" y="-1377"/>
                    <a:pt x="10750" y="-436"/>
                    <a:pt x="18079" y="102"/>
                  </a:cubicBezTo>
                  <a:cubicBezTo>
                    <a:pt x="19625" y="1177"/>
                    <a:pt x="20095" y="2253"/>
                    <a:pt x="19558" y="3194"/>
                  </a:cubicBezTo>
                  <a:cubicBezTo>
                    <a:pt x="19020" y="4136"/>
                    <a:pt x="18414" y="4674"/>
                    <a:pt x="17877" y="4674"/>
                  </a:cubicBezTo>
                  <a:close/>
                </a:path>
              </a:pathLst>
            </a:custGeom>
            <a:solidFill>
              <a:srgbClr val="36474E"/>
            </a:solidFill>
            <a:ln w="6712" cap="flat">
              <a:noFill/>
              <a:prstDash val="solid"/>
              <a:miter/>
            </a:ln>
          </p:spPr>
          <p:txBody>
            <a:bodyPr rtlCol="0" anchor="ctr"/>
            <a:lstStyle/>
            <a:p>
              <a:endParaRPr lang="es-CO"/>
            </a:p>
          </p:txBody>
        </p:sp>
        <p:sp>
          <p:nvSpPr>
            <p:cNvPr id="1583" name="Freeform: Shape 1582">
              <a:extLst>
                <a:ext uri="{FF2B5EF4-FFF2-40B4-BE49-F238E27FC236}">
                  <a16:creationId xmlns:a16="http://schemas.microsoft.com/office/drawing/2014/main" id="{E8B56401-3CA8-FB93-0C4C-5A90EE392236}"/>
                </a:ext>
              </a:extLst>
            </p:cNvPr>
            <p:cNvSpPr/>
            <p:nvPr/>
          </p:nvSpPr>
          <p:spPr>
            <a:xfrm>
              <a:off x="6502773" y="1315859"/>
              <a:ext cx="20507" cy="5601"/>
            </a:xfrm>
            <a:custGeom>
              <a:avLst/>
              <a:gdLst>
                <a:gd name="connsiteX0" fmla="*/ -2697 w 20507"/>
                <a:gd name="connsiteY0" fmla="*/ 4798 h 5601"/>
                <a:gd name="connsiteX1" fmla="*/ -2697 w 20507"/>
                <a:gd name="connsiteY1" fmla="*/ 226 h 5601"/>
                <a:gd name="connsiteX2" fmla="*/ 1740 w 20507"/>
                <a:gd name="connsiteY2" fmla="*/ -312 h 5601"/>
                <a:gd name="connsiteX3" fmla="*/ 17810 w 20507"/>
                <a:gd name="connsiteY3" fmla="*/ 696 h 5601"/>
                <a:gd name="connsiteX4" fmla="*/ -2697 w 20507"/>
                <a:gd name="connsiteY4" fmla="*/ 4798 h 5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07" h="5601">
                  <a:moveTo>
                    <a:pt x="-2697" y="4798"/>
                  </a:moveTo>
                  <a:lnTo>
                    <a:pt x="-2697" y="226"/>
                  </a:lnTo>
                  <a:cubicBezTo>
                    <a:pt x="-1218" y="-158"/>
                    <a:pt x="261" y="-339"/>
                    <a:pt x="1740" y="-312"/>
                  </a:cubicBezTo>
                  <a:lnTo>
                    <a:pt x="17810" y="696"/>
                  </a:lnTo>
                  <a:cubicBezTo>
                    <a:pt x="11758" y="4677"/>
                    <a:pt x="4428" y="6149"/>
                    <a:pt x="-2697" y="4798"/>
                  </a:cubicBezTo>
                  <a:close/>
                </a:path>
              </a:pathLst>
            </a:custGeom>
            <a:solidFill>
              <a:srgbClr val="4A646E"/>
            </a:solidFill>
            <a:ln w="6712" cap="flat">
              <a:noFill/>
              <a:prstDash val="solid"/>
              <a:miter/>
            </a:ln>
          </p:spPr>
          <p:txBody>
            <a:bodyPr rtlCol="0" anchor="ctr"/>
            <a:lstStyle/>
            <a:p>
              <a:endParaRPr lang="es-CO"/>
            </a:p>
          </p:txBody>
        </p:sp>
        <p:sp>
          <p:nvSpPr>
            <p:cNvPr id="1584" name="Freeform: Shape 1583">
              <a:extLst>
                <a:ext uri="{FF2B5EF4-FFF2-40B4-BE49-F238E27FC236}">
                  <a16:creationId xmlns:a16="http://schemas.microsoft.com/office/drawing/2014/main" id="{39A271AF-0990-9647-5EDD-CEDBB9328814}"/>
                </a:ext>
              </a:extLst>
            </p:cNvPr>
            <p:cNvSpPr/>
            <p:nvPr/>
          </p:nvSpPr>
          <p:spPr>
            <a:xfrm>
              <a:off x="6194994" y="1258267"/>
              <a:ext cx="2125282" cy="1024367"/>
            </a:xfrm>
            <a:custGeom>
              <a:avLst/>
              <a:gdLst>
                <a:gd name="connsiteX0" fmla="*/ 1993225 w 2125282"/>
                <a:gd name="connsiteY0" fmla="*/ 406500 h 1024367"/>
                <a:gd name="connsiteX1" fmla="*/ 2016959 w 2125282"/>
                <a:gd name="connsiteY1" fmla="*/ 441126 h 1024367"/>
                <a:gd name="connsiteX2" fmla="*/ 2077942 w 2125282"/>
                <a:gd name="connsiteY2" fmla="*/ 545475 h 1024367"/>
                <a:gd name="connsiteX3" fmla="*/ 2122585 w 2125282"/>
                <a:gd name="connsiteY3" fmla="*/ 689628 h 1024367"/>
                <a:gd name="connsiteX4" fmla="*/ 2045803 w 2125282"/>
                <a:gd name="connsiteY4" fmla="*/ 755720 h 1024367"/>
                <a:gd name="connsiteX5" fmla="*/ 1922829 w 2125282"/>
                <a:gd name="connsiteY5" fmla="*/ 826183 h 1024367"/>
                <a:gd name="connsiteX6" fmla="*/ 1657115 w 2125282"/>
                <a:gd name="connsiteY6" fmla="*/ 922396 h 1024367"/>
                <a:gd name="connsiteX7" fmla="*/ 1361280 w 2125282"/>
                <a:gd name="connsiteY7" fmla="*/ 974840 h 1024367"/>
                <a:gd name="connsiteX8" fmla="*/ 1221365 w 2125282"/>
                <a:gd name="connsiteY8" fmla="*/ 996154 h 1024367"/>
                <a:gd name="connsiteX9" fmla="*/ 1100341 w 2125282"/>
                <a:gd name="connsiteY9" fmla="*/ 1008121 h 1024367"/>
                <a:gd name="connsiteX10" fmla="*/ 996663 w 2125282"/>
                <a:gd name="connsiteY10" fmla="*/ 1019349 h 1024367"/>
                <a:gd name="connsiteX11" fmla="*/ 857823 w 2125282"/>
                <a:gd name="connsiteY11" fmla="*/ 1020493 h 1024367"/>
                <a:gd name="connsiteX12" fmla="*/ 744194 w 2125282"/>
                <a:gd name="connsiteY12" fmla="*/ 1008727 h 1024367"/>
                <a:gd name="connsiteX13" fmla="*/ 495424 w 2125282"/>
                <a:gd name="connsiteY13" fmla="*/ 925557 h 1024367"/>
                <a:gd name="connsiteX14" fmla="*/ 244705 w 2125282"/>
                <a:gd name="connsiteY14" fmla="*/ 735482 h 1024367"/>
                <a:gd name="connsiteX15" fmla="*/ 135649 w 2125282"/>
                <a:gd name="connsiteY15" fmla="*/ 622998 h 1024367"/>
                <a:gd name="connsiteX16" fmla="*/ 2254 w 2125282"/>
                <a:gd name="connsiteY16" fmla="*/ 311631 h 1024367"/>
                <a:gd name="connsiteX17" fmla="*/ -2251 w 2125282"/>
                <a:gd name="connsiteY17" fmla="*/ 229671 h 1024367"/>
                <a:gd name="connsiteX18" fmla="*/ 10591 w 2125282"/>
                <a:gd name="connsiteY18" fmla="*/ 196054 h 1024367"/>
                <a:gd name="connsiteX19" fmla="*/ 210145 w 2125282"/>
                <a:gd name="connsiteY19" fmla="*/ 86930 h 1024367"/>
                <a:gd name="connsiteX20" fmla="*/ 299904 w 2125282"/>
                <a:gd name="connsiteY20" fmla="*/ 69785 h 1024367"/>
                <a:gd name="connsiteX21" fmla="*/ 419851 w 2125282"/>
                <a:gd name="connsiteY21" fmla="*/ 51968 h 1024367"/>
                <a:gd name="connsiteX22" fmla="*/ 557214 w 2125282"/>
                <a:gd name="connsiteY22" fmla="*/ 34151 h 1024367"/>
                <a:gd name="connsiteX23" fmla="*/ 633727 w 2125282"/>
                <a:gd name="connsiteY23" fmla="*/ 27831 h 1024367"/>
                <a:gd name="connsiteX24" fmla="*/ 786889 w 2125282"/>
                <a:gd name="connsiteY24" fmla="*/ 16266 h 1024367"/>
                <a:gd name="connsiteX25" fmla="*/ 860848 w 2125282"/>
                <a:gd name="connsiteY25" fmla="*/ 12501 h 1024367"/>
                <a:gd name="connsiteX26" fmla="*/ 912417 w 2125282"/>
                <a:gd name="connsiteY26" fmla="*/ 6315 h 1024367"/>
                <a:gd name="connsiteX27" fmla="*/ 981737 w 2125282"/>
                <a:gd name="connsiteY27" fmla="*/ 2685 h 1024367"/>
                <a:gd name="connsiteX28" fmla="*/ 1135640 w 2125282"/>
                <a:gd name="connsiteY28" fmla="*/ 1205 h 1024367"/>
                <a:gd name="connsiteX29" fmla="*/ 1271656 w 2125282"/>
                <a:gd name="connsiteY29" fmla="*/ 3559 h 1024367"/>
                <a:gd name="connsiteX30" fmla="*/ 1430869 w 2125282"/>
                <a:gd name="connsiteY30" fmla="*/ 24872 h 1024367"/>
                <a:gd name="connsiteX31" fmla="*/ 1563053 w 2125282"/>
                <a:gd name="connsiteY31" fmla="*/ 58490 h 1024367"/>
                <a:gd name="connsiteX32" fmla="*/ 1722602 w 2125282"/>
                <a:gd name="connsiteY32" fmla="*/ 131642 h 1024367"/>
                <a:gd name="connsiteX33" fmla="*/ 1762944 w 2125282"/>
                <a:gd name="connsiteY33" fmla="*/ 164251 h 1024367"/>
                <a:gd name="connsiteX34" fmla="*/ 1907500 w 2125282"/>
                <a:gd name="connsiteY34" fmla="*/ 304370 h 1024367"/>
                <a:gd name="connsiteX35" fmla="*/ 1983072 w 2125282"/>
                <a:gd name="connsiteY35" fmla="*/ 396213 h 1024367"/>
                <a:gd name="connsiteX36" fmla="*/ 1987847 w 2125282"/>
                <a:gd name="connsiteY36" fmla="*/ 401255 h 1024367"/>
                <a:gd name="connsiteX37" fmla="*/ 1987847 w 2125282"/>
                <a:gd name="connsiteY37" fmla="*/ 401255 h 1024367"/>
                <a:gd name="connsiteX38" fmla="*/ 1992822 w 2125282"/>
                <a:gd name="connsiteY38" fmla="*/ 406433 h 1024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125282" h="1024367">
                  <a:moveTo>
                    <a:pt x="1993225" y="406500"/>
                  </a:moveTo>
                  <a:cubicBezTo>
                    <a:pt x="1998402" y="419947"/>
                    <a:pt x="2008487" y="430166"/>
                    <a:pt x="2016959" y="441126"/>
                  </a:cubicBezTo>
                  <a:cubicBezTo>
                    <a:pt x="2041030" y="473560"/>
                    <a:pt x="2061537" y="508556"/>
                    <a:pt x="2077942" y="545475"/>
                  </a:cubicBezTo>
                  <a:cubicBezTo>
                    <a:pt x="2097104" y="592083"/>
                    <a:pt x="2112098" y="640331"/>
                    <a:pt x="2122585" y="689628"/>
                  </a:cubicBezTo>
                  <a:cubicBezTo>
                    <a:pt x="2101407" y="716522"/>
                    <a:pt x="2073101" y="735751"/>
                    <a:pt x="2045803" y="755720"/>
                  </a:cubicBezTo>
                  <a:cubicBezTo>
                    <a:pt x="2007412" y="783690"/>
                    <a:pt x="1964717" y="804264"/>
                    <a:pt x="1922829" y="826183"/>
                  </a:cubicBezTo>
                  <a:cubicBezTo>
                    <a:pt x="1839122" y="870289"/>
                    <a:pt x="1749698" y="902669"/>
                    <a:pt x="1657115" y="922396"/>
                  </a:cubicBezTo>
                  <a:cubicBezTo>
                    <a:pt x="1559087" y="943105"/>
                    <a:pt x="1460789" y="962199"/>
                    <a:pt x="1361280" y="974840"/>
                  </a:cubicBezTo>
                  <a:cubicBezTo>
                    <a:pt x="1314552" y="980756"/>
                    <a:pt x="1268429" y="991514"/>
                    <a:pt x="1221365" y="996154"/>
                  </a:cubicBezTo>
                  <a:cubicBezTo>
                    <a:pt x="1181023" y="1000188"/>
                    <a:pt x="1140682" y="1005902"/>
                    <a:pt x="1100341" y="1008121"/>
                  </a:cubicBezTo>
                  <a:cubicBezTo>
                    <a:pt x="1065512" y="1010004"/>
                    <a:pt x="1031021" y="1014173"/>
                    <a:pt x="996663" y="1019349"/>
                  </a:cubicBezTo>
                  <a:cubicBezTo>
                    <a:pt x="950608" y="1025212"/>
                    <a:pt x="904013" y="1025596"/>
                    <a:pt x="857823" y="1020493"/>
                  </a:cubicBezTo>
                  <a:cubicBezTo>
                    <a:pt x="819901" y="1017131"/>
                    <a:pt x="781914" y="1014509"/>
                    <a:pt x="744194" y="1008727"/>
                  </a:cubicBezTo>
                  <a:cubicBezTo>
                    <a:pt x="657327" y="994714"/>
                    <a:pt x="573283" y="966624"/>
                    <a:pt x="495424" y="925557"/>
                  </a:cubicBezTo>
                  <a:cubicBezTo>
                    <a:pt x="400690" y="876676"/>
                    <a:pt x="319739" y="809979"/>
                    <a:pt x="244705" y="735482"/>
                  </a:cubicBezTo>
                  <a:cubicBezTo>
                    <a:pt x="207658" y="698704"/>
                    <a:pt x="168526" y="663944"/>
                    <a:pt x="135649" y="622998"/>
                  </a:cubicBezTo>
                  <a:cubicBezTo>
                    <a:pt x="62900" y="533743"/>
                    <a:pt x="16709" y="425864"/>
                    <a:pt x="2254" y="311631"/>
                  </a:cubicBezTo>
                  <a:cubicBezTo>
                    <a:pt x="-1310" y="284737"/>
                    <a:pt x="842" y="256969"/>
                    <a:pt x="-2251" y="229671"/>
                  </a:cubicBezTo>
                  <a:cubicBezTo>
                    <a:pt x="-4268" y="216977"/>
                    <a:pt x="640" y="204169"/>
                    <a:pt x="10591" y="196054"/>
                  </a:cubicBezTo>
                  <a:cubicBezTo>
                    <a:pt x="69624" y="147422"/>
                    <a:pt x="137330" y="110402"/>
                    <a:pt x="210145" y="86930"/>
                  </a:cubicBezTo>
                  <a:cubicBezTo>
                    <a:pt x="240670" y="84577"/>
                    <a:pt x="269716" y="74223"/>
                    <a:pt x="299904" y="69785"/>
                  </a:cubicBezTo>
                  <a:cubicBezTo>
                    <a:pt x="339909" y="63869"/>
                    <a:pt x="379577" y="56338"/>
                    <a:pt x="419851" y="51968"/>
                  </a:cubicBezTo>
                  <a:cubicBezTo>
                    <a:pt x="465706" y="47060"/>
                    <a:pt x="511359" y="39597"/>
                    <a:pt x="557214" y="34151"/>
                  </a:cubicBezTo>
                  <a:cubicBezTo>
                    <a:pt x="582562" y="31125"/>
                    <a:pt x="608245" y="30789"/>
                    <a:pt x="633727" y="27831"/>
                  </a:cubicBezTo>
                  <a:cubicBezTo>
                    <a:pt x="684557" y="21847"/>
                    <a:pt x="735857" y="19964"/>
                    <a:pt x="786889" y="16266"/>
                  </a:cubicBezTo>
                  <a:cubicBezTo>
                    <a:pt x="811631" y="14451"/>
                    <a:pt x="836308" y="12837"/>
                    <a:pt x="860848" y="12501"/>
                  </a:cubicBezTo>
                  <a:cubicBezTo>
                    <a:pt x="878195" y="11667"/>
                    <a:pt x="895408" y="9596"/>
                    <a:pt x="912417" y="6315"/>
                  </a:cubicBezTo>
                  <a:cubicBezTo>
                    <a:pt x="935413" y="3397"/>
                    <a:pt x="958541" y="2187"/>
                    <a:pt x="981737" y="2685"/>
                  </a:cubicBezTo>
                  <a:cubicBezTo>
                    <a:pt x="1033038" y="2214"/>
                    <a:pt x="1084675" y="5778"/>
                    <a:pt x="1135640" y="1205"/>
                  </a:cubicBezTo>
                  <a:cubicBezTo>
                    <a:pt x="1181426" y="-2896"/>
                    <a:pt x="1226407" y="2483"/>
                    <a:pt x="1271656" y="3559"/>
                  </a:cubicBezTo>
                  <a:cubicBezTo>
                    <a:pt x="1325243" y="5838"/>
                    <a:pt x="1378560" y="12972"/>
                    <a:pt x="1430869" y="24872"/>
                  </a:cubicBezTo>
                  <a:cubicBezTo>
                    <a:pt x="1475445" y="33862"/>
                    <a:pt x="1519552" y="45083"/>
                    <a:pt x="1563053" y="58490"/>
                  </a:cubicBezTo>
                  <a:cubicBezTo>
                    <a:pt x="1619128" y="76173"/>
                    <a:pt x="1674732" y="95738"/>
                    <a:pt x="1722602" y="131642"/>
                  </a:cubicBezTo>
                  <a:cubicBezTo>
                    <a:pt x="1736521" y="141996"/>
                    <a:pt x="1750102" y="152888"/>
                    <a:pt x="1762944" y="164251"/>
                  </a:cubicBezTo>
                  <a:cubicBezTo>
                    <a:pt x="1813505" y="208431"/>
                    <a:pt x="1861781" y="255200"/>
                    <a:pt x="1907500" y="304370"/>
                  </a:cubicBezTo>
                  <a:cubicBezTo>
                    <a:pt x="1934394" y="333213"/>
                    <a:pt x="1957993" y="365486"/>
                    <a:pt x="1983072" y="396213"/>
                  </a:cubicBezTo>
                  <a:cubicBezTo>
                    <a:pt x="1984686" y="397826"/>
                    <a:pt x="1986233" y="399642"/>
                    <a:pt x="1987847" y="401255"/>
                  </a:cubicBezTo>
                  <a:lnTo>
                    <a:pt x="1987847" y="401255"/>
                  </a:lnTo>
                  <a:cubicBezTo>
                    <a:pt x="1989662" y="402869"/>
                    <a:pt x="1991209" y="404684"/>
                    <a:pt x="1992822" y="406433"/>
                  </a:cubicBezTo>
                  <a:close/>
                </a:path>
              </a:pathLst>
            </a:custGeom>
            <a:solidFill>
              <a:srgbClr val="98C7DC"/>
            </a:solidFill>
            <a:ln w="6712" cap="flat">
              <a:noFill/>
              <a:prstDash val="solid"/>
              <a:miter/>
            </a:ln>
          </p:spPr>
          <p:txBody>
            <a:bodyPr rtlCol="0" anchor="ctr"/>
            <a:lstStyle/>
            <a:p>
              <a:endParaRPr lang="es-CO"/>
            </a:p>
          </p:txBody>
        </p:sp>
        <p:sp>
          <p:nvSpPr>
            <p:cNvPr id="1585" name="Freeform: Shape 1584">
              <a:extLst>
                <a:ext uri="{FF2B5EF4-FFF2-40B4-BE49-F238E27FC236}">
                  <a16:creationId xmlns:a16="http://schemas.microsoft.com/office/drawing/2014/main" id="{9EB8CF90-64CA-AA8B-33B0-007C9C6832CA}"/>
                </a:ext>
              </a:extLst>
            </p:cNvPr>
            <p:cNvSpPr/>
            <p:nvPr/>
          </p:nvSpPr>
          <p:spPr>
            <a:xfrm>
              <a:off x="8186075" y="1659837"/>
              <a:ext cx="4975" cy="5177"/>
            </a:xfrm>
            <a:custGeom>
              <a:avLst/>
              <a:gdLst>
                <a:gd name="connsiteX0" fmla="*/ 2278 w 4975"/>
                <a:gd name="connsiteY0" fmla="*/ 4863 h 5177"/>
                <a:gd name="connsiteX1" fmla="*/ -2697 w 4975"/>
                <a:gd name="connsiteY1" fmla="*/ -315 h 5177"/>
              </a:gdLst>
              <a:ahLst/>
              <a:cxnLst>
                <a:cxn ang="0">
                  <a:pos x="connsiteX0" y="connsiteY0"/>
                </a:cxn>
                <a:cxn ang="0">
                  <a:pos x="connsiteX1" y="connsiteY1"/>
                </a:cxn>
              </a:cxnLst>
              <a:rect l="l" t="t" r="r" b="b"/>
              <a:pathLst>
                <a:path w="4975" h="5177">
                  <a:moveTo>
                    <a:pt x="2278" y="4863"/>
                  </a:moveTo>
                  <a:lnTo>
                    <a:pt x="-2697" y="-315"/>
                  </a:lnTo>
                  <a:close/>
                </a:path>
              </a:pathLst>
            </a:custGeom>
            <a:solidFill>
              <a:srgbClr val="7AA0B1"/>
            </a:solidFill>
            <a:ln w="6712" cap="flat">
              <a:noFill/>
              <a:prstDash val="solid"/>
              <a:miter/>
            </a:ln>
          </p:spPr>
          <p:txBody>
            <a:bodyPr rtlCol="0" anchor="ctr"/>
            <a:lstStyle/>
            <a:p>
              <a:endParaRPr lang="es-CO"/>
            </a:p>
          </p:txBody>
        </p:sp>
        <p:sp>
          <p:nvSpPr>
            <p:cNvPr id="1586" name="Freeform: Shape 1585">
              <a:extLst>
                <a:ext uri="{FF2B5EF4-FFF2-40B4-BE49-F238E27FC236}">
                  <a16:creationId xmlns:a16="http://schemas.microsoft.com/office/drawing/2014/main" id="{9F2CD35F-499B-5014-D488-21B91AC753D0}"/>
                </a:ext>
              </a:extLst>
            </p:cNvPr>
            <p:cNvSpPr/>
            <p:nvPr/>
          </p:nvSpPr>
          <p:spPr>
            <a:xfrm>
              <a:off x="8181369" y="1654862"/>
              <a:ext cx="4773" cy="5042"/>
            </a:xfrm>
            <a:custGeom>
              <a:avLst/>
              <a:gdLst>
                <a:gd name="connsiteX0" fmla="*/ 2076 w 4773"/>
                <a:gd name="connsiteY0" fmla="*/ 4728 h 5042"/>
                <a:gd name="connsiteX1" fmla="*/ -2697 w 4773"/>
                <a:gd name="connsiteY1" fmla="*/ -315 h 5042"/>
              </a:gdLst>
              <a:ahLst/>
              <a:cxnLst>
                <a:cxn ang="0">
                  <a:pos x="connsiteX0" y="connsiteY0"/>
                </a:cxn>
                <a:cxn ang="0">
                  <a:pos x="connsiteX1" y="connsiteY1"/>
                </a:cxn>
              </a:cxnLst>
              <a:rect l="l" t="t" r="r" b="b"/>
              <a:pathLst>
                <a:path w="4773" h="5042">
                  <a:moveTo>
                    <a:pt x="2076" y="4728"/>
                  </a:moveTo>
                  <a:lnTo>
                    <a:pt x="-2697" y="-315"/>
                  </a:lnTo>
                  <a:close/>
                </a:path>
              </a:pathLst>
            </a:custGeom>
            <a:solidFill>
              <a:srgbClr val="7AA0B1"/>
            </a:solidFill>
            <a:ln w="6712" cap="flat">
              <a:noFill/>
              <a:prstDash val="solid"/>
              <a:miter/>
            </a:ln>
          </p:spPr>
          <p:txBody>
            <a:bodyPr rtlCol="0" anchor="ctr"/>
            <a:lstStyle/>
            <a:p>
              <a:endParaRPr lang="es-CO"/>
            </a:p>
          </p:txBody>
        </p:sp>
        <p:sp>
          <p:nvSpPr>
            <p:cNvPr id="1587" name="Freeform: Shape 1586">
              <a:extLst>
                <a:ext uri="{FF2B5EF4-FFF2-40B4-BE49-F238E27FC236}">
                  <a16:creationId xmlns:a16="http://schemas.microsoft.com/office/drawing/2014/main" id="{91887B31-560C-F152-E4F1-6FF7F25E71E6}"/>
                </a:ext>
              </a:extLst>
            </p:cNvPr>
            <p:cNvSpPr/>
            <p:nvPr/>
          </p:nvSpPr>
          <p:spPr>
            <a:xfrm>
              <a:off x="6836662" y="1404588"/>
              <a:ext cx="1190854" cy="456005"/>
            </a:xfrm>
            <a:custGeom>
              <a:avLst/>
              <a:gdLst>
                <a:gd name="connsiteX0" fmla="*/ 397825 w 1190854"/>
                <a:gd name="connsiteY0" fmla="*/ 584 h 456005"/>
                <a:gd name="connsiteX1" fmla="*/ 570283 w 1190854"/>
                <a:gd name="connsiteY1" fmla="*/ 14501 h 456005"/>
                <a:gd name="connsiteX2" fmla="*/ 629316 w 1190854"/>
                <a:gd name="connsiteY2" fmla="*/ 9257 h 456005"/>
                <a:gd name="connsiteX3" fmla="*/ 765804 w 1190854"/>
                <a:gd name="connsiteY3" fmla="*/ 7374 h 456005"/>
                <a:gd name="connsiteX4" fmla="*/ 921655 w 1190854"/>
                <a:gd name="connsiteY4" fmla="*/ 35681 h 456005"/>
                <a:gd name="connsiteX5" fmla="*/ 1115562 w 1190854"/>
                <a:gd name="connsiteY5" fmla="*/ 137475 h 456005"/>
                <a:gd name="connsiteX6" fmla="*/ 1188042 w 1190854"/>
                <a:gd name="connsiteY6" fmla="*/ 294940 h 456005"/>
                <a:gd name="connsiteX7" fmla="*/ 1152810 w 1190854"/>
                <a:gd name="connsiteY7" fmla="*/ 386246 h 456005"/>
                <a:gd name="connsiteX8" fmla="*/ 1068497 w 1190854"/>
                <a:gd name="connsiteY8" fmla="*/ 435529 h 456005"/>
                <a:gd name="connsiteX9" fmla="*/ 1009128 w 1190854"/>
                <a:gd name="connsiteY9" fmla="*/ 438689 h 456005"/>
                <a:gd name="connsiteX10" fmla="*/ 850586 w 1190854"/>
                <a:gd name="connsiteY10" fmla="*/ 447833 h 456005"/>
                <a:gd name="connsiteX11" fmla="*/ 647067 w 1190854"/>
                <a:gd name="connsiteY11" fmla="*/ 453682 h 456005"/>
                <a:gd name="connsiteX12" fmla="*/ 507284 w 1190854"/>
                <a:gd name="connsiteY12" fmla="*/ 421006 h 456005"/>
                <a:gd name="connsiteX13" fmla="*/ 383436 w 1190854"/>
                <a:gd name="connsiteY13" fmla="*/ 399827 h 456005"/>
                <a:gd name="connsiteX14" fmla="*/ 304905 w 1190854"/>
                <a:gd name="connsiteY14" fmla="*/ 410249 h 456005"/>
                <a:gd name="connsiteX15" fmla="*/ 196321 w 1190854"/>
                <a:gd name="connsiteY15" fmla="*/ 408836 h 456005"/>
                <a:gd name="connsiteX16" fmla="*/ 74221 w 1190854"/>
                <a:gd name="connsiteY16" fmla="*/ 357805 h 456005"/>
                <a:gd name="connsiteX17" fmla="*/ -2696 w 1190854"/>
                <a:gd name="connsiteY17" fmla="*/ 208341 h 456005"/>
                <a:gd name="connsiteX18" fmla="*/ 29173 w 1190854"/>
                <a:gd name="connsiteY18" fmla="*/ 121473 h 456005"/>
                <a:gd name="connsiteX19" fmla="*/ 188251 w 1190854"/>
                <a:gd name="connsiteY19" fmla="*/ 20620 h 456005"/>
                <a:gd name="connsiteX20" fmla="*/ 397825 w 1190854"/>
                <a:gd name="connsiteY20" fmla="*/ 584 h 45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90854" h="456005">
                  <a:moveTo>
                    <a:pt x="397825" y="584"/>
                  </a:moveTo>
                  <a:cubicBezTo>
                    <a:pt x="455646" y="-2455"/>
                    <a:pt x="513671" y="2224"/>
                    <a:pt x="570283" y="14501"/>
                  </a:cubicBezTo>
                  <a:cubicBezTo>
                    <a:pt x="590454" y="19006"/>
                    <a:pt x="609818" y="11946"/>
                    <a:pt x="629316" y="9257"/>
                  </a:cubicBezTo>
                  <a:cubicBezTo>
                    <a:pt x="674632" y="3925"/>
                    <a:pt x="720353" y="3293"/>
                    <a:pt x="765804" y="7374"/>
                  </a:cubicBezTo>
                  <a:cubicBezTo>
                    <a:pt x="818517" y="11946"/>
                    <a:pt x="870690" y="21420"/>
                    <a:pt x="921655" y="35681"/>
                  </a:cubicBezTo>
                  <a:cubicBezTo>
                    <a:pt x="994134" y="54641"/>
                    <a:pt x="1060697" y="86712"/>
                    <a:pt x="1115562" y="137475"/>
                  </a:cubicBezTo>
                  <a:cubicBezTo>
                    <a:pt x="1160407" y="178959"/>
                    <a:pt x="1190259" y="229991"/>
                    <a:pt x="1188042" y="294940"/>
                  </a:cubicBezTo>
                  <a:cubicBezTo>
                    <a:pt x="1186898" y="329902"/>
                    <a:pt x="1171031" y="358343"/>
                    <a:pt x="1152810" y="386246"/>
                  </a:cubicBezTo>
                  <a:cubicBezTo>
                    <a:pt x="1134656" y="415708"/>
                    <a:pt x="1103055" y="434197"/>
                    <a:pt x="1068497" y="435529"/>
                  </a:cubicBezTo>
                  <a:cubicBezTo>
                    <a:pt x="1048730" y="436941"/>
                    <a:pt x="1028962" y="438487"/>
                    <a:pt x="1009128" y="438689"/>
                  </a:cubicBezTo>
                  <a:cubicBezTo>
                    <a:pt x="956147" y="439160"/>
                    <a:pt x="903434" y="445413"/>
                    <a:pt x="850586" y="447833"/>
                  </a:cubicBezTo>
                  <a:cubicBezTo>
                    <a:pt x="782814" y="451060"/>
                    <a:pt x="715041" y="459532"/>
                    <a:pt x="647067" y="453682"/>
                  </a:cubicBezTo>
                  <a:cubicBezTo>
                    <a:pt x="599262" y="448983"/>
                    <a:pt x="552264" y="437996"/>
                    <a:pt x="507284" y="421006"/>
                  </a:cubicBezTo>
                  <a:cubicBezTo>
                    <a:pt x="467413" y="406483"/>
                    <a:pt x="426602" y="395860"/>
                    <a:pt x="383436" y="399827"/>
                  </a:cubicBezTo>
                  <a:cubicBezTo>
                    <a:pt x="357147" y="402314"/>
                    <a:pt x="330792" y="405340"/>
                    <a:pt x="304905" y="410249"/>
                  </a:cubicBezTo>
                  <a:cubicBezTo>
                    <a:pt x="268934" y="416508"/>
                    <a:pt x="232089" y="416031"/>
                    <a:pt x="196321" y="408836"/>
                  </a:cubicBezTo>
                  <a:cubicBezTo>
                    <a:pt x="152012" y="400835"/>
                    <a:pt x="108915" y="388666"/>
                    <a:pt x="74221" y="357805"/>
                  </a:cubicBezTo>
                  <a:cubicBezTo>
                    <a:pt x="28971" y="318069"/>
                    <a:pt x="-2763" y="271408"/>
                    <a:pt x="-2696" y="208341"/>
                  </a:cubicBezTo>
                  <a:cubicBezTo>
                    <a:pt x="-2831" y="176498"/>
                    <a:pt x="8464" y="145657"/>
                    <a:pt x="29173" y="121473"/>
                  </a:cubicBezTo>
                  <a:cubicBezTo>
                    <a:pt x="71263" y="71114"/>
                    <a:pt x="125589" y="39244"/>
                    <a:pt x="188251" y="20620"/>
                  </a:cubicBezTo>
                  <a:cubicBezTo>
                    <a:pt x="255085" y="449"/>
                    <a:pt x="323732" y="-156"/>
                    <a:pt x="397825" y="584"/>
                  </a:cubicBezTo>
                  <a:close/>
                </a:path>
              </a:pathLst>
            </a:custGeom>
            <a:solidFill>
              <a:srgbClr val="FCFEFD"/>
            </a:solidFill>
            <a:ln w="6712" cap="flat">
              <a:noFill/>
              <a:prstDash val="solid"/>
              <a:miter/>
            </a:ln>
          </p:spPr>
          <p:txBody>
            <a:bodyPr rtlCol="0" anchor="ctr"/>
            <a:lstStyle/>
            <a:p>
              <a:endParaRPr lang="es-CO"/>
            </a:p>
          </p:txBody>
        </p:sp>
      </p:grpSp>
      <p:sp>
        <p:nvSpPr>
          <p:cNvPr id="4" name="TextBox 3">
            <a:extLst>
              <a:ext uri="{FF2B5EF4-FFF2-40B4-BE49-F238E27FC236}">
                <a16:creationId xmlns:a16="http://schemas.microsoft.com/office/drawing/2014/main" id="{990DB20D-E7D3-744F-5135-F5AB1EA4339C}"/>
              </a:ext>
            </a:extLst>
          </p:cNvPr>
          <p:cNvSpPr txBox="1"/>
          <p:nvPr/>
        </p:nvSpPr>
        <p:spPr>
          <a:xfrm>
            <a:off x="3289300" y="698500"/>
            <a:ext cx="5384800" cy="1107996"/>
          </a:xfrm>
          <a:prstGeom prst="rect">
            <a:avLst/>
          </a:prstGeom>
          <a:noFill/>
        </p:spPr>
        <p:txBody>
          <a:bodyPr wrap="square" rtlCol="0">
            <a:spAutoFit/>
          </a:bodyPr>
          <a:lstStyle/>
          <a:p>
            <a:pPr algn="ctr"/>
            <a:r>
              <a:rPr lang="en-US" sz="6600" dirty="0">
                <a:solidFill>
                  <a:schemeClr val="bg2"/>
                </a:solidFill>
                <a:latin typeface="Amatic" pitchFamily="2" charset="0"/>
              </a:rPr>
              <a:t>Presenters' names</a:t>
            </a:r>
          </a:p>
        </p:txBody>
      </p:sp>
      <p:sp>
        <p:nvSpPr>
          <p:cNvPr id="5" name="TextBox 4">
            <a:extLst>
              <a:ext uri="{FF2B5EF4-FFF2-40B4-BE49-F238E27FC236}">
                <a16:creationId xmlns:a16="http://schemas.microsoft.com/office/drawing/2014/main" id="{E4105B76-6367-D873-2220-48CE6542BE40}"/>
              </a:ext>
            </a:extLst>
          </p:cNvPr>
          <p:cNvSpPr txBox="1"/>
          <p:nvPr/>
        </p:nvSpPr>
        <p:spPr>
          <a:xfrm>
            <a:off x="1498600" y="3853190"/>
            <a:ext cx="1092200" cy="954107"/>
          </a:xfrm>
          <a:prstGeom prst="rect">
            <a:avLst/>
          </a:prstGeom>
          <a:noFill/>
        </p:spPr>
        <p:txBody>
          <a:bodyPr wrap="square" rtlCol="0">
            <a:spAutoFit/>
          </a:bodyPr>
          <a:lstStyle/>
          <a:p>
            <a:pPr algn="ctr"/>
            <a:r>
              <a:rPr lang="es-CO" sz="2800" dirty="0">
                <a:solidFill>
                  <a:schemeClr val="bg2"/>
                </a:solidFill>
                <a:latin typeface="Amatic" pitchFamily="2" charset="0"/>
              </a:rPr>
              <a:t>Player 1</a:t>
            </a:r>
          </a:p>
          <a:p>
            <a:pPr algn="ctr"/>
            <a:r>
              <a:rPr lang="es-CO" sz="2800" dirty="0" err="1">
                <a:solidFill>
                  <a:schemeClr val="bg2"/>
                </a:solidFill>
                <a:latin typeface="Amatic" pitchFamily="2" charset="0"/>
              </a:rPr>
              <a:t>Scientist</a:t>
            </a:r>
            <a:endParaRPr lang="es-CO" sz="2800" dirty="0">
              <a:solidFill>
                <a:schemeClr val="bg2"/>
              </a:solidFill>
              <a:latin typeface="Amatic" pitchFamily="2" charset="0"/>
            </a:endParaRPr>
          </a:p>
        </p:txBody>
      </p:sp>
      <p:sp>
        <p:nvSpPr>
          <p:cNvPr id="201" name="TextBox 200">
            <a:extLst>
              <a:ext uri="{FF2B5EF4-FFF2-40B4-BE49-F238E27FC236}">
                <a16:creationId xmlns:a16="http://schemas.microsoft.com/office/drawing/2014/main" id="{6D22FE0A-2E9E-BBE8-6401-9497A5590DDE}"/>
              </a:ext>
            </a:extLst>
          </p:cNvPr>
          <p:cNvSpPr txBox="1"/>
          <p:nvPr/>
        </p:nvSpPr>
        <p:spPr>
          <a:xfrm>
            <a:off x="2870200" y="3853190"/>
            <a:ext cx="1092200" cy="954107"/>
          </a:xfrm>
          <a:prstGeom prst="rect">
            <a:avLst/>
          </a:prstGeom>
          <a:noFill/>
        </p:spPr>
        <p:txBody>
          <a:bodyPr wrap="square" rtlCol="0">
            <a:spAutoFit/>
          </a:bodyPr>
          <a:lstStyle/>
          <a:p>
            <a:pPr algn="ctr"/>
            <a:r>
              <a:rPr lang="es-CO" sz="2800" dirty="0">
                <a:solidFill>
                  <a:schemeClr val="bg2"/>
                </a:solidFill>
                <a:latin typeface="Amatic" pitchFamily="2" charset="0"/>
              </a:rPr>
              <a:t>Player 2</a:t>
            </a:r>
          </a:p>
          <a:p>
            <a:pPr algn="ctr"/>
            <a:r>
              <a:rPr lang="es-CO" sz="2800" dirty="0" err="1">
                <a:solidFill>
                  <a:schemeClr val="bg2"/>
                </a:solidFill>
                <a:latin typeface="Amatic" pitchFamily="2" charset="0"/>
              </a:rPr>
              <a:t>engineer</a:t>
            </a:r>
            <a:endParaRPr lang="es-CO" sz="2800" dirty="0">
              <a:solidFill>
                <a:schemeClr val="bg2"/>
              </a:solidFill>
              <a:latin typeface="Amatic" pitchFamily="2" charset="0"/>
            </a:endParaRPr>
          </a:p>
        </p:txBody>
      </p:sp>
      <p:sp>
        <p:nvSpPr>
          <p:cNvPr id="202" name="TextBox 201">
            <a:extLst>
              <a:ext uri="{FF2B5EF4-FFF2-40B4-BE49-F238E27FC236}">
                <a16:creationId xmlns:a16="http://schemas.microsoft.com/office/drawing/2014/main" id="{EBE386CA-61D2-44B2-76AD-F1D985AAEA53}"/>
              </a:ext>
            </a:extLst>
          </p:cNvPr>
          <p:cNvSpPr txBox="1"/>
          <p:nvPr/>
        </p:nvSpPr>
        <p:spPr>
          <a:xfrm>
            <a:off x="4241800" y="3853190"/>
            <a:ext cx="1206500" cy="1384995"/>
          </a:xfrm>
          <a:prstGeom prst="rect">
            <a:avLst/>
          </a:prstGeom>
          <a:noFill/>
        </p:spPr>
        <p:txBody>
          <a:bodyPr wrap="square" rtlCol="0">
            <a:spAutoFit/>
          </a:bodyPr>
          <a:lstStyle/>
          <a:p>
            <a:pPr algn="ctr"/>
            <a:r>
              <a:rPr lang="es-CO" sz="2800" dirty="0">
                <a:solidFill>
                  <a:schemeClr val="bg2"/>
                </a:solidFill>
                <a:latin typeface="Amatic" pitchFamily="2" charset="0"/>
              </a:rPr>
              <a:t>Player 3</a:t>
            </a:r>
          </a:p>
          <a:p>
            <a:pPr algn="ctr"/>
            <a:r>
              <a:rPr lang="es-CO" sz="2800" dirty="0">
                <a:solidFill>
                  <a:schemeClr val="bg2"/>
                </a:solidFill>
                <a:latin typeface="Amatic" pitchFamily="2" charset="0"/>
              </a:rPr>
              <a:t>Guardian </a:t>
            </a:r>
            <a:r>
              <a:rPr lang="es-CO" sz="2800" dirty="0" err="1">
                <a:solidFill>
                  <a:schemeClr val="bg2"/>
                </a:solidFill>
                <a:latin typeface="Amatic" pitchFamily="2" charset="0"/>
              </a:rPr>
              <a:t>angel</a:t>
            </a:r>
            <a:endParaRPr lang="es-CO" sz="2800" dirty="0">
              <a:solidFill>
                <a:schemeClr val="bg2"/>
              </a:solidFill>
              <a:latin typeface="Amatic" pitchFamily="2" charset="0"/>
            </a:endParaRPr>
          </a:p>
        </p:txBody>
      </p:sp>
      <p:sp>
        <p:nvSpPr>
          <p:cNvPr id="203" name="TextBox 202">
            <a:extLst>
              <a:ext uri="{FF2B5EF4-FFF2-40B4-BE49-F238E27FC236}">
                <a16:creationId xmlns:a16="http://schemas.microsoft.com/office/drawing/2014/main" id="{2A2ACF55-CF45-D280-75DB-1D1EF6EDDDCF}"/>
              </a:ext>
            </a:extLst>
          </p:cNvPr>
          <p:cNvSpPr txBox="1"/>
          <p:nvPr/>
        </p:nvSpPr>
        <p:spPr>
          <a:xfrm>
            <a:off x="5613400" y="3853190"/>
            <a:ext cx="1371600" cy="954107"/>
          </a:xfrm>
          <a:prstGeom prst="rect">
            <a:avLst/>
          </a:prstGeom>
          <a:noFill/>
        </p:spPr>
        <p:txBody>
          <a:bodyPr wrap="square" rtlCol="0">
            <a:spAutoFit/>
          </a:bodyPr>
          <a:lstStyle/>
          <a:p>
            <a:pPr algn="ctr"/>
            <a:r>
              <a:rPr lang="es-CO" sz="2800" dirty="0">
                <a:solidFill>
                  <a:schemeClr val="bg2"/>
                </a:solidFill>
                <a:latin typeface="Amatic" pitchFamily="2" charset="0"/>
              </a:rPr>
              <a:t>Player 3</a:t>
            </a:r>
          </a:p>
          <a:p>
            <a:pPr algn="ctr"/>
            <a:r>
              <a:rPr lang="es-CO" sz="2800" dirty="0" err="1">
                <a:solidFill>
                  <a:schemeClr val="bg2"/>
                </a:solidFill>
                <a:latin typeface="Amatic" pitchFamily="2" charset="0"/>
              </a:rPr>
              <a:t>shapeshifter</a:t>
            </a:r>
            <a:endParaRPr lang="es-CO" sz="2800" dirty="0">
              <a:solidFill>
                <a:schemeClr val="bg2"/>
              </a:solidFill>
              <a:latin typeface="Amatic" pitchFamily="2" charset="0"/>
            </a:endParaRPr>
          </a:p>
        </p:txBody>
      </p:sp>
      <p:sp>
        <p:nvSpPr>
          <p:cNvPr id="204" name="TextBox 203">
            <a:extLst>
              <a:ext uri="{FF2B5EF4-FFF2-40B4-BE49-F238E27FC236}">
                <a16:creationId xmlns:a16="http://schemas.microsoft.com/office/drawing/2014/main" id="{687DC7CC-C962-5780-75FF-4EDB409DFB24}"/>
              </a:ext>
            </a:extLst>
          </p:cNvPr>
          <p:cNvSpPr txBox="1"/>
          <p:nvPr/>
        </p:nvSpPr>
        <p:spPr>
          <a:xfrm>
            <a:off x="6972297" y="3853190"/>
            <a:ext cx="1371600" cy="954107"/>
          </a:xfrm>
          <a:prstGeom prst="rect">
            <a:avLst/>
          </a:prstGeom>
          <a:noFill/>
        </p:spPr>
        <p:txBody>
          <a:bodyPr wrap="square" rtlCol="0">
            <a:spAutoFit/>
          </a:bodyPr>
          <a:lstStyle/>
          <a:p>
            <a:pPr algn="ctr"/>
            <a:r>
              <a:rPr lang="es-CO" sz="2800" dirty="0">
                <a:solidFill>
                  <a:schemeClr val="bg2"/>
                </a:solidFill>
                <a:latin typeface="Amatic" pitchFamily="2" charset="0"/>
              </a:rPr>
              <a:t>Player4 impostor</a:t>
            </a:r>
          </a:p>
        </p:txBody>
      </p:sp>
      <p:sp>
        <p:nvSpPr>
          <p:cNvPr id="205" name="TextBox 204">
            <a:extLst>
              <a:ext uri="{FF2B5EF4-FFF2-40B4-BE49-F238E27FC236}">
                <a16:creationId xmlns:a16="http://schemas.microsoft.com/office/drawing/2014/main" id="{C81CEC49-817C-8510-422A-69059FF9D66A}"/>
              </a:ext>
            </a:extLst>
          </p:cNvPr>
          <p:cNvSpPr txBox="1"/>
          <p:nvPr/>
        </p:nvSpPr>
        <p:spPr>
          <a:xfrm>
            <a:off x="8229597" y="3853190"/>
            <a:ext cx="1371600" cy="954107"/>
          </a:xfrm>
          <a:prstGeom prst="rect">
            <a:avLst/>
          </a:prstGeom>
          <a:noFill/>
        </p:spPr>
        <p:txBody>
          <a:bodyPr wrap="square" rtlCol="0">
            <a:spAutoFit/>
          </a:bodyPr>
          <a:lstStyle/>
          <a:p>
            <a:pPr algn="ctr"/>
            <a:r>
              <a:rPr lang="es-CO" sz="2800" dirty="0">
                <a:solidFill>
                  <a:schemeClr val="bg2"/>
                </a:solidFill>
                <a:latin typeface="Amatic" pitchFamily="2" charset="0"/>
              </a:rPr>
              <a:t>Player 5</a:t>
            </a:r>
          </a:p>
          <a:p>
            <a:pPr algn="ctr"/>
            <a:r>
              <a:rPr lang="es-CO" sz="2800" dirty="0" err="1">
                <a:solidFill>
                  <a:schemeClr val="bg2"/>
                </a:solidFill>
                <a:latin typeface="Amatic" pitchFamily="2" charset="0"/>
              </a:rPr>
              <a:t>ghost</a:t>
            </a:r>
            <a:endParaRPr lang="es-CO" sz="2800" dirty="0">
              <a:solidFill>
                <a:schemeClr val="bg2"/>
              </a:solidFill>
              <a:latin typeface="Amatic" pitchFamily="2" charset="0"/>
            </a:endParaRPr>
          </a:p>
        </p:txBody>
      </p:sp>
      <p:sp>
        <p:nvSpPr>
          <p:cNvPr id="206" name="TextBox 205">
            <a:extLst>
              <a:ext uri="{FF2B5EF4-FFF2-40B4-BE49-F238E27FC236}">
                <a16:creationId xmlns:a16="http://schemas.microsoft.com/office/drawing/2014/main" id="{66A2EBD3-8091-2C54-B8E9-D80F32C417AB}"/>
              </a:ext>
            </a:extLst>
          </p:cNvPr>
          <p:cNvSpPr txBox="1"/>
          <p:nvPr/>
        </p:nvSpPr>
        <p:spPr>
          <a:xfrm>
            <a:off x="9574470" y="3853190"/>
            <a:ext cx="1371600" cy="954107"/>
          </a:xfrm>
          <a:prstGeom prst="rect">
            <a:avLst/>
          </a:prstGeom>
          <a:noFill/>
        </p:spPr>
        <p:txBody>
          <a:bodyPr wrap="square" rtlCol="0">
            <a:spAutoFit/>
          </a:bodyPr>
          <a:lstStyle/>
          <a:p>
            <a:pPr algn="ctr"/>
            <a:r>
              <a:rPr lang="es-CO" sz="2800" dirty="0">
                <a:solidFill>
                  <a:schemeClr val="bg2"/>
                </a:solidFill>
                <a:latin typeface="Amatic" pitchFamily="2" charset="0"/>
              </a:rPr>
              <a:t>Player 6</a:t>
            </a:r>
          </a:p>
          <a:p>
            <a:pPr algn="ctr"/>
            <a:r>
              <a:rPr lang="es-CO" sz="2800" dirty="0" err="1">
                <a:solidFill>
                  <a:schemeClr val="bg2"/>
                </a:solidFill>
                <a:latin typeface="Amatic" pitchFamily="2" charset="0"/>
              </a:rPr>
              <a:t>crewmate</a:t>
            </a:r>
            <a:endParaRPr lang="es-CO" sz="2800" dirty="0">
              <a:solidFill>
                <a:schemeClr val="bg2"/>
              </a:solidFill>
              <a:latin typeface="Amatic" pitchFamily="2" charset="0"/>
            </a:endParaRPr>
          </a:p>
        </p:txBody>
      </p:sp>
    </p:spTree>
    <p:extLst>
      <p:ext uri="{BB962C8B-B14F-4D97-AF65-F5344CB8AC3E}">
        <p14:creationId xmlns:p14="http://schemas.microsoft.com/office/powerpoint/2010/main" val="270746525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p159:morph option="byObject"/>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accel="50000" decel="50000" fill="hold" nodeType="withEffect">
                                  <p:stCondLst>
                                    <p:cond delay="0"/>
                                  </p:stCondLst>
                                  <p:childTnLst>
                                    <p:animMotion origin="layout" path="M 0.00325 0.00324 L 1.2375 0.00555 L 1.2375 0.00579 " pathEditMode="relative" rAng="0" ptsTypes="AAA">
                                      <p:cBhvr>
                                        <p:cTn id="6" dur="4000" fill="hold"/>
                                        <p:tgtEl>
                                          <p:spTgt spid="200"/>
                                        </p:tgtEl>
                                        <p:attrNameLst>
                                          <p:attrName>ppt_x</p:attrName>
                                          <p:attrName>ppt_y</p:attrName>
                                        </p:attrNameLst>
                                      </p:cBhvr>
                                      <p:rCtr x="61706" y="116"/>
                                    </p:animMotion>
                                  </p:childTnLst>
                                </p:cTn>
                              </p:par>
                              <p:par>
                                <p:cTn id="7" presetID="8" presetClass="emph" presetSubtype="0" fill="hold" nodeType="withEffect">
                                  <p:stCondLst>
                                    <p:cond delay="0"/>
                                  </p:stCondLst>
                                  <p:childTnLst>
                                    <p:animRot by="21600000">
                                      <p:cBhvr>
                                        <p:cTn id="8" dur="3000" fill="hold"/>
                                        <p:tgtEl>
                                          <p:spTgt spid="200"/>
                                        </p:tgtEl>
                                        <p:attrNameLst>
                                          <p:attrName>r</p:attrName>
                                        </p:attrNameLst>
                                      </p:cBhvr>
                                    </p:animRot>
                                  </p:childTnLst>
                                </p:cTn>
                              </p:par>
                              <p:par>
                                <p:cTn id="9" presetID="1" presetClass="entr" presetSubtype="0" fill="hold" grpId="0" nodeType="withEffect">
                                  <p:stCondLst>
                                    <p:cond delay="2000"/>
                                  </p:stCondLst>
                                  <p:iterate type="lt">
                                    <p:tmAbs val="100"/>
                                  </p:iterate>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0" name="Group 199">
            <a:extLst>
              <a:ext uri="{FF2B5EF4-FFF2-40B4-BE49-F238E27FC236}">
                <a16:creationId xmlns:a16="http://schemas.microsoft.com/office/drawing/2014/main" id="{52D27066-9F1D-8056-1E23-101585050D09}"/>
              </a:ext>
            </a:extLst>
          </p:cNvPr>
          <p:cNvGrpSpPr/>
          <p:nvPr/>
        </p:nvGrpSpPr>
        <p:grpSpPr>
          <a:xfrm>
            <a:off x="-1801336" y="586972"/>
            <a:ext cx="963136" cy="1245521"/>
            <a:chOff x="-2042636" y="1759154"/>
            <a:chExt cx="1458350" cy="1885929"/>
          </a:xfrm>
        </p:grpSpPr>
        <p:sp>
          <p:nvSpPr>
            <p:cNvPr id="6" name="Freeform: Shape 5">
              <a:extLst>
                <a:ext uri="{FF2B5EF4-FFF2-40B4-BE49-F238E27FC236}">
                  <a16:creationId xmlns:a16="http://schemas.microsoft.com/office/drawing/2014/main" id="{1209E881-0F4F-006A-0092-DAE91CDE4D21}"/>
                </a:ext>
              </a:extLst>
            </p:cNvPr>
            <p:cNvSpPr/>
            <p:nvPr/>
          </p:nvSpPr>
          <p:spPr>
            <a:xfrm>
              <a:off x="-2041310" y="1922031"/>
              <a:ext cx="1450391" cy="1716313"/>
            </a:xfrm>
            <a:custGeom>
              <a:avLst/>
              <a:gdLst>
                <a:gd name="connsiteX0" fmla="*/ 108536 w 1450391"/>
                <a:gd name="connsiteY0" fmla="*/ 1307153 h 1716313"/>
                <a:gd name="connsiteX1" fmla="*/ 53260 w 1450391"/>
                <a:gd name="connsiteY1" fmla="*/ 1263634 h 1716313"/>
                <a:gd name="connsiteX2" fmla="*/ 42482 w 1450391"/>
                <a:gd name="connsiteY2" fmla="*/ 1246220 h 1716313"/>
                <a:gd name="connsiteX3" fmla="*/ 18449 w 1450391"/>
                <a:gd name="connsiteY3" fmla="*/ 1174582 h 1716313"/>
                <a:gd name="connsiteX4" fmla="*/ 5766 w 1450391"/>
                <a:gd name="connsiteY4" fmla="*/ 1099506 h 1716313"/>
                <a:gd name="connsiteX5" fmla="*/ -630 w 1450391"/>
                <a:gd name="connsiteY5" fmla="*/ 1021361 h 1716313"/>
                <a:gd name="connsiteX6" fmla="*/ -1739 w 1450391"/>
                <a:gd name="connsiteY6" fmla="*/ 960538 h 1716313"/>
                <a:gd name="connsiteX7" fmla="*/ -131 w 1450391"/>
                <a:gd name="connsiteY7" fmla="*/ 883336 h 1716313"/>
                <a:gd name="connsiteX8" fmla="*/ -1074 w 1450391"/>
                <a:gd name="connsiteY8" fmla="*/ 820480 h 1716313"/>
                <a:gd name="connsiteX9" fmla="*/ 2624 w 1450391"/>
                <a:gd name="connsiteY9" fmla="*/ 750229 h 1716313"/>
                <a:gd name="connsiteX10" fmla="*/ 4066 w 1450391"/>
                <a:gd name="connsiteY10" fmla="*/ 707209 h 1716313"/>
                <a:gd name="connsiteX11" fmla="*/ 6229 w 1450391"/>
                <a:gd name="connsiteY11" fmla="*/ 661528 h 1716313"/>
                <a:gd name="connsiteX12" fmla="*/ 4269 w 1450391"/>
                <a:gd name="connsiteY12" fmla="*/ 639879 h 1716313"/>
                <a:gd name="connsiteX13" fmla="*/ 3992 w 1450391"/>
                <a:gd name="connsiteY13" fmla="*/ 585139 h 1716313"/>
                <a:gd name="connsiteX14" fmla="*/ 2956 w 1450391"/>
                <a:gd name="connsiteY14" fmla="*/ 523244 h 1716313"/>
                <a:gd name="connsiteX15" fmla="*/ 4472 w 1450391"/>
                <a:gd name="connsiteY15" fmla="*/ 503611 h 1716313"/>
                <a:gd name="connsiteX16" fmla="*/ 13420 w 1450391"/>
                <a:gd name="connsiteY16" fmla="*/ 444582 h 1716313"/>
                <a:gd name="connsiteX17" fmla="*/ 41946 w 1450391"/>
                <a:gd name="connsiteY17" fmla="*/ 394130 h 1716313"/>
                <a:gd name="connsiteX18" fmla="*/ 86648 w 1450391"/>
                <a:gd name="connsiteY18" fmla="*/ 358654 h 1716313"/>
                <a:gd name="connsiteX19" fmla="*/ 156788 w 1450391"/>
                <a:gd name="connsiteY19" fmla="*/ 339908 h 1716313"/>
                <a:gd name="connsiteX20" fmla="*/ 220513 w 1450391"/>
                <a:gd name="connsiteY20" fmla="*/ 329500 h 1716313"/>
                <a:gd name="connsiteX21" fmla="*/ 259151 w 1450391"/>
                <a:gd name="connsiteY21" fmla="*/ 307149 h 1716313"/>
                <a:gd name="connsiteX22" fmla="*/ 277139 w 1450391"/>
                <a:gd name="connsiteY22" fmla="*/ 289549 h 1716313"/>
                <a:gd name="connsiteX23" fmla="*/ 294517 w 1450391"/>
                <a:gd name="connsiteY23" fmla="*/ 244643 h 1716313"/>
                <a:gd name="connsiteX24" fmla="*/ 303021 w 1450391"/>
                <a:gd name="connsiteY24" fmla="*/ 194414 h 1716313"/>
                <a:gd name="connsiteX25" fmla="*/ 312264 w 1450391"/>
                <a:gd name="connsiteY25" fmla="*/ 184782 h 1716313"/>
                <a:gd name="connsiteX26" fmla="*/ 357909 w 1450391"/>
                <a:gd name="connsiteY26" fmla="*/ 201180 h 1716313"/>
                <a:gd name="connsiteX27" fmla="*/ 361902 w 1450391"/>
                <a:gd name="connsiteY27" fmla="*/ 205858 h 1716313"/>
                <a:gd name="connsiteX28" fmla="*/ 366672 w 1450391"/>
                <a:gd name="connsiteY28" fmla="*/ 204933 h 1716313"/>
                <a:gd name="connsiteX29" fmla="*/ 368520 w 1450391"/>
                <a:gd name="connsiteY29" fmla="*/ 199775 h 1716313"/>
                <a:gd name="connsiteX30" fmla="*/ 397804 w 1450391"/>
                <a:gd name="connsiteY30" fmla="*/ 92180 h 1716313"/>
                <a:gd name="connsiteX31" fmla="*/ 413611 w 1450391"/>
                <a:gd name="connsiteY31" fmla="*/ 58035 h 1716313"/>
                <a:gd name="connsiteX32" fmla="*/ 424703 w 1450391"/>
                <a:gd name="connsiteY32" fmla="*/ 50196 h 1716313"/>
                <a:gd name="connsiteX33" fmla="*/ 430249 w 1450391"/>
                <a:gd name="connsiteY33" fmla="*/ 41618 h 1716313"/>
                <a:gd name="connsiteX34" fmla="*/ 432967 w 1450391"/>
                <a:gd name="connsiteY34" fmla="*/ 16476 h 1716313"/>
                <a:gd name="connsiteX35" fmla="*/ 458017 w 1450391"/>
                <a:gd name="connsiteY35" fmla="*/ -2548 h 1716313"/>
                <a:gd name="connsiteX36" fmla="*/ 477484 w 1450391"/>
                <a:gd name="connsiteY36" fmla="*/ 22761 h 1716313"/>
                <a:gd name="connsiteX37" fmla="*/ 465134 w 1450391"/>
                <a:gd name="connsiteY37" fmla="*/ 66409 h 1716313"/>
                <a:gd name="connsiteX38" fmla="*/ 451583 w 1450391"/>
                <a:gd name="connsiteY38" fmla="*/ 99095 h 1716313"/>
                <a:gd name="connsiteX39" fmla="*/ 448459 w 1450391"/>
                <a:gd name="connsiteY39" fmla="*/ 107377 h 1716313"/>
                <a:gd name="connsiteX40" fmla="*/ 419453 w 1450391"/>
                <a:gd name="connsiteY40" fmla="*/ 185337 h 1716313"/>
                <a:gd name="connsiteX41" fmla="*/ 397379 w 1450391"/>
                <a:gd name="connsiteY41" fmla="*/ 307074 h 1716313"/>
                <a:gd name="connsiteX42" fmla="*/ 380223 w 1450391"/>
                <a:gd name="connsiteY42" fmla="*/ 431788 h 1716313"/>
                <a:gd name="connsiteX43" fmla="*/ 371460 w 1450391"/>
                <a:gd name="connsiteY43" fmla="*/ 503075 h 1716313"/>
                <a:gd name="connsiteX44" fmla="*/ 371146 w 1450391"/>
                <a:gd name="connsiteY44" fmla="*/ 512633 h 1716313"/>
                <a:gd name="connsiteX45" fmla="*/ 371774 w 1450391"/>
                <a:gd name="connsiteY45" fmla="*/ 595399 h 1716313"/>
                <a:gd name="connsiteX46" fmla="*/ 370296 w 1450391"/>
                <a:gd name="connsiteY46" fmla="*/ 651397 h 1716313"/>
                <a:gd name="connsiteX47" fmla="*/ 368447 w 1450391"/>
                <a:gd name="connsiteY47" fmla="*/ 693048 h 1716313"/>
                <a:gd name="connsiteX48" fmla="*/ 369445 w 1450391"/>
                <a:gd name="connsiteY48" fmla="*/ 781250 h 1716313"/>
                <a:gd name="connsiteX49" fmla="*/ 368706 w 1450391"/>
                <a:gd name="connsiteY49" fmla="*/ 866735 h 1716313"/>
                <a:gd name="connsiteX50" fmla="*/ 369889 w 1450391"/>
                <a:gd name="connsiteY50" fmla="*/ 930996 h 1716313"/>
                <a:gd name="connsiteX51" fmla="*/ 368299 w 1450391"/>
                <a:gd name="connsiteY51" fmla="*/ 974718 h 1716313"/>
                <a:gd name="connsiteX52" fmla="*/ 366672 w 1450391"/>
                <a:gd name="connsiteY52" fmla="*/ 982741 h 1716313"/>
                <a:gd name="connsiteX53" fmla="*/ 365526 w 1450391"/>
                <a:gd name="connsiteY53" fmla="*/ 988047 h 1716313"/>
                <a:gd name="connsiteX54" fmla="*/ 364269 w 1450391"/>
                <a:gd name="connsiteY54" fmla="*/ 1048149 h 1716313"/>
                <a:gd name="connsiteX55" fmla="*/ 367226 w 1450391"/>
                <a:gd name="connsiteY55" fmla="*/ 1134132 h 1716313"/>
                <a:gd name="connsiteX56" fmla="*/ 371201 w 1450391"/>
                <a:gd name="connsiteY56" fmla="*/ 1201536 h 1716313"/>
                <a:gd name="connsiteX57" fmla="*/ 375250 w 1450391"/>
                <a:gd name="connsiteY57" fmla="*/ 1261397 h 1716313"/>
                <a:gd name="connsiteX58" fmla="*/ 386582 w 1450391"/>
                <a:gd name="connsiteY58" fmla="*/ 1350653 h 1716313"/>
                <a:gd name="connsiteX59" fmla="*/ 397379 w 1450391"/>
                <a:gd name="connsiteY59" fmla="*/ 1433124 h 1716313"/>
                <a:gd name="connsiteX60" fmla="*/ 404072 w 1450391"/>
                <a:gd name="connsiteY60" fmla="*/ 1494797 h 1716313"/>
                <a:gd name="connsiteX61" fmla="*/ 406253 w 1450391"/>
                <a:gd name="connsiteY61" fmla="*/ 1501249 h 1716313"/>
                <a:gd name="connsiteX62" fmla="*/ 408933 w 1450391"/>
                <a:gd name="connsiteY62" fmla="*/ 1516668 h 1716313"/>
                <a:gd name="connsiteX63" fmla="*/ 437385 w 1450391"/>
                <a:gd name="connsiteY63" fmla="*/ 1579524 h 1716313"/>
                <a:gd name="connsiteX64" fmla="*/ 479905 w 1450391"/>
                <a:gd name="connsiteY64" fmla="*/ 1601708 h 1716313"/>
                <a:gd name="connsiteX65" fmla="*/ 570825 w 1450391"/>
                <a:gd name="connsiteY65" fmla="*/ 1602928 h 1716313"/>
                <a:gd name="connsiteX66" fmla="*/ 663168 w 1450391"/>
                <a:gd name="connsiteY66" fmla="*/ 1558375 h 1716313"/>
                <a:gd name="connsiteX67" fmla="*/ 677348 w 1450391"/>
                <a:gd name="connsiteY67" fmla="*/ 1529738 h 1716313"/>
                <a:gd name="connsiteX68" fmla="*/ 689956 w 1450391"/>
                <a:gd name="connsiteY68" fmla="*/ 1447637 h 1716313"/>
                <a:gd name="connsiteX69" fmla="*/ 689161 w 1450391"/>
                <a:gd name="connsiteY69" fmla="*/ 1386111 h 1716313"/>
                <a:gd name="connsiteX70" fmla="*/ 688810 w 1450391"/>
                <a:gd name="connsiteY70" fmla="*/ 1328062 h 1716313"/>
                <a:gd name="connsiteX71" fmla="*/ 707426 w 1450391"/>
                <a:gd name="connsiteY71" fmla="*/ 1259327 h 1716313"/>
                <a:gd name="connsiteX72" fmla="*/ 747118 w 1450391"/>
                <a:gd name="connsiteY72" fmla="*/ 1237919 h 1716313"/>
                <a:gd name="connsiteX73" fmla="*/ 798882 w 1450391"/>
                <a:gd name="connsiteY73" fmla="*/ 1241043 h 1716313"/>
                <a:gd name="connsiteX74" fmla="*/ 861257 w 1450391"/>
                <a:gd name="connsiteY74" fmla="*/ 1249473 h 1716313"/>
                <a:gd name="connsiteX75" fmla="*/ 950975 w 1450391"/>
                <a:gd name="connsiteY75" fmla="*/ 1259438 h 1716313"/>
                <a:gd name="connsiteX76" fmla="*/ 1013832 w 1450391"/>
                <a:gd name="connsiteY76" fmla="*/ 1257700 h 1716313"/>
                <a:gd name="connsiteX77" fmla="*/ 1061547 w 1450391"/>
                <a:gd name="connsiteY77" fmla="*/ 1254391 h 1716313"/>
                <a:gd name="connsiteX78" fmla="*/ 1109077 w 1450391"/>
                <a:gd name="connsiteY78" fmla="*/ 1249252 h 1716313"/>
                <a:gd name="connsiteX79" fmla="*/ 1113792 w 1450391"/>
                <a:gd name="connsiteY79" fmla="*/ 1248419 h 1716313"/>
                <a:gd name="connsiteX80" fmla="*/ 1119449 w 1450391"/>
                <a:gd name="connsiteY80" fmla="*/ 1249695 h 1716313"/>
                <a:gd name="connsiteX81" fmla="*/ 1117600 w 1450391"/>
                <a:gd name="connsiteY81" fmla="*/ 1255777 h 1716313"/>
                <a:gd name="connsiteX82" fmla="*/ 1102256 w 1450391"/>
                <a:gd name="connsiteY82" fmla="*/ 1271399 h 1716313"/>
                <a:gd name="connsiteX83" fmla="*/ 995788 w 1450391"/>
                <a:gd name="connsiteY83" fmla="*/ 1335790 h 1716313"/>
                <a:gd name="connsiteX84" fmla="*/ 982126 w 1450391"/>
                <a:gd name="connsiteY84" fmla="*/ 1352428 h 1716313"/>
                <a:gd name="connsiteX85" fmla="*/ 977726 w 1450391"/>
                <a:gd name="connsiteY85" fmla="*/ 1423363 h 1716313"/>
                <a:gd name="connsiteX86" fmla="*/ 980499 w 1450391"/>
                <a:gd name="connsiteY86" fmla="*/ 1477290 h 1716313"/>
                <a:gd name="connsiteX87" fmla="*/ 1025331 w 1450391"/>
                <a:gd name="connsiteY87" fmla="*/ 1528278 h 1716313"/>
                <a:gd name="connsiteX88" fmla="*/ 1076300 w 1450391"/>
                <a:gd name="connsiteY88" fmla="*/ 1531402 h 1716313"/>
                <a:gd name="connsiteX89" fmla="*/ 1115917 w 1450391"/>
                <a:gd name="connsiteY89" fmla="*/ 1531402 h 1716313"/>
                <a:gd name="connsiteX90" fmla="*/ 1181418 w 1450391"/>
                <a:gd name="connsiteY90" fmla="*/ 1521863 h 1716313"/>
                <a:gd name="connsiteX91" fmla="*/ 1208594 w 1450391"/>
                <a:gd name="connsiteY91" fmla="*/ 1469895 h 1716313"/>
                <a:gd name="connsiteX92" fmla="*/ 1206209 w 1450391"/>
                <a:gd name="connsiteY92" fmla="*/ 1395596 h 1716313"/>
                <a:gd name="connsiteX93" fmla="*/ 1206357 w 1450391"/>
                <a:gd name="connsiteY93" fmla="*/ 1378476 h 1716313"/>
                <a:gd name="connsiteX94" fmla="*/ 1211200 w 1450391"/>
                <a:gd name="connsiteY94" fmla="*/ 1318560 h 1716313"/>
                <a:gd name="connsiteX95" fmla="*/ 1233514 w 1450391"/>
                <a:gd name="connsiteY95" fmla="*/ 1222038 h 1716313"/>
                <a:gd name="connsiteX96" fmla="*/ 1253332 w 1450391"/>
                <a:gd name="connsiteY96" fmla="*/ 1149458 h 1716313"/>
                <a:gd name="connsiteX97" fmla="*/ 1258195 w 1450391"/>
                <a:gd name="connsiteY97" fmla="*/ 1107418 h 1716313"/>
                <a:gd name="connsiteX98" fmla="*/ 1267438 w 1450391"/>
                <a:gd name="connsiteY98" fmla="*/ 1035504 h 1716313"/>
                <a:gd name="connsiteX99" fmla="*/ 1272208 w 1450391"/>
                <a:gd name="connsiteY99" fmla="*/ 967342 h 1716313"/>
                <a:gd name="connsiteX100" fmla="*/ 1276792 w 1450391"/>
                <a:gd name="connsiteY100" fmla="*/ 910845 h 1716313"/>
                <a:gd name="connsiteX101" fmla="*/ 1273872 w 1450391"/>
                <a:gd name="connsiteY101" fmla="*/ 851169 h 1716313"/>
                <a:gd name="connsiteX102" fmla="*/ 1269250 w 1450391"/>
                <a:gd name="connsiteY102" fmla="*/ 803638 h 1716313"/>
                <a:gd name="connsiteX103" fmla="*/ 1266661 w 1450391"/>
                <a:gd name="connsiteY103" fmla="*/ 712755 h 1716313"/>
                <a:gd name="connsiteX104" fmla="*/ 1268048 w 1450391"/>
                <a:gd name="connsiteY104" fmla="*/ 678129 h 1716313"/>
                <a:gd name="connsiteX105" fmla="*/ 1267401 w 1450391"/>
                <a:gd name="connsiteY105" fmla="*/ 670014 h 1716313"/>
                <a:gd name="connsiteX106" fmla="*/ 1251816 w 1450391"/>
                <a:gd name="connsiteY106" fmla="*/ 657073 h 1716313"/>
                <a:gd name="connsiteX107" fmla="*/ 1246363 w 1450391"/>
                <a:gd name="connsiteY107" fmla="*/ 657073 h 1716313"/>
                <a:gd name="connsiteX108" fmla="*/ 1242961 w 1450391"/>
                <a:gd name="connsiteY108" fmla="*/ 656925 h 1716313"/>
                <a:gd name="connsiteX109" fmla="*/ 1234290 w 1450391"/>
                <a:gd name="connsiteY109" fmla="*/ 650324 h 1716313"/>
                <a:gd name="connsiteX110" fmla="*/ 1242333 w 1450391"/>
                <a:gd name="connsiteY110" fmla="*/ 639990 h 1716313"/>
                <a:gd name="connsiteX111" fmla="*/ 1256438 w 1450391"/>
                <a:gd name="connsiteY111" fmla="*/ 641562 h 1716313"/>
                <a:gd name="connsiteX112" fmla="*/ 1270174 w 1450391"/>
                <a:gd name="connsiteY112" fmla="*/ 633446 h 1716313"/>
                <a:gd name="connsiteX113" fmla="*/ 1287626 w 1450391"/>
                <a:gd name="connsiteY113" fmla="*/ 584603 h 1716313"/>
                <a:gd name="connsiteX114" fmla="*/ 1309811 w 1450391"/>
                <a:gd name="connsiteY114" fmla="*/ 540733 h 1716313"/>
                <a:gd name="connsiteX115" fmla="*/ 1341239 w 1450391"/>
                <a:gd name="connsiteY115" fmla="*/ 497584 h 1716313"/>
                <a:gd name="connsiteX116" fmla="*/ 1357877 w 1450391"/>
                <a:gd name="connsiteY116" fmla="*/ 471702 h 1716313"/>
                <a:gd name="connsiteX117" fmla="*/ 1402801 w 1450391"/>
                <a:gd name="connsiteY117" fmla="*/ 438999 h 1716313"/>
                <a:gd name="connsiteX118" fmla="*/ 1442289 w 1450391"/>
                <a:gd name="connsiteY118" fmla="*/ 446523 h 1716313"/>
                <a:gd name="connsiteX119" fmla="*/ 1446689 w 1450391"/>
                <a:gd name="connsiteY119" fmla="*/ 460887 h 1716313"/>
                <a:gd name="connsiteX120" fmla="*/ 1434524 w 1450391"/>
                <a:gd name="connsiteY120" fmla="*/ 496438 h 1716313"/>
                <a:gd name="connsiteX121" fmla="*/ 1434524 w 1450391"/>
                <a:gd name="connsiteY121" fmla="*/ 501060 h 1716313"/>
                <a:gd name="connsiteX122" fmla="*/ 1435153 w 1450391"/>
                <a:gd name="connsiteY122" fmla="*/ 514001 h 1716313"/>
                <a:gd name="connsiteX123" fmla="*/ 1407995 w 1450391"/>
                <a:gd name="connsiteY123" fmla="*/ 576413 h 1716313"/>
                <a:gd name="connsiteX124" fmla="*/ 1401174 w 1450391"/>
                <a:gd name="connsiteY124" fmla="*/ 589003 h 1716313"/>
                <a:gd name="connsiteX125" fmla="*/ 1391357 w 1450391"/>
                <a:gd name="connsiteY125" fmla="*/ 604366 h 1716313"/>
                <a:gd name="connsiteX126" fmla="*/ 1377843 w 1450391"/>
                <a:gd name="connsiteY126" fmla="*/ 628602 h 1716313"/>
                <a:gd name="connsiteX127" fmla="*/ 1376678 w 1450391"/>
                <a:gd name="connsiteY127" fmla="*/ 631209 h 1716313"/>
                <a:gd name="connsiteX128" fmla="*/ 1373461 w 1450391"/>
                <a:gd name="connsiteY128" fmla="*/ 640989 h 1716313"/>
                <a:gd name="connsiteX129" fmla="*/ 1372851 w 1450391"/>
                <a:gd name="connsiteY129" fmla="*/ 643725 h 1716313"/>
                <a:gd name="connsiteX130" fmla="*/ 1372112 w 1450391"/>
                <a:gd name="connsiteY130" fmla="*/ 650269 h 1716313"/>
                <a:gd name="connsiteX131" fmla="*/ 1371520 w 1450391"/>
                <a:gd name="connsiteY131" fmla="*/ 653042 h 1716313"/>
                <a:gd name="connsiteX132" fmla="*/ 1371520 w 1450391"/>
                <a:gd name="connsiteY132" fmla="*/ 658718 h 1716313"/>
                <a:gd name="connsiteX133" fmla="*/ 1372130 w 1450391"/>
                <a:gd name="connsiteY133" fmla="*/ 662415 h 1716313"/>
                <a:gd name="connsiteX134" fmla="*/ 1372907 w 1450391"/>
                <a:gd name="connsiteY134" fmla="*/ 669108 h 1716313"/>
                <a:gd name="connsiteX135" fmla="*/ 1373499 w 1450391"/>
                <a:gd name="connsiteY135" fmla="*/ 671973 h 1716313"/>
                <a:gd name="connsiteX136" fmla="*/ 1374312 w 1450391"/>
                <a:gd name="connsiteY136" fmla="*/ 677908 h 1716313"/>
                <a:gd name="connsiteX137" fmla="*/ 1374922 w 1450391"/>
                <a:gd name="connsiteY137" fmla="*/ 681013 h 1716313"/>
                <a:gd name="connsiteX138" fmla="*/ 1378287 w 1450391"/>
                <a:gd name="connsiteY138" fmla="*/ 707209 h 1716313"/>
                <a:gd name="connsiteX139" fmla="*/ 1378989 w 1450391"/>
                <a:gd name="connsiteY139" fmla="*/ 710463 h 1716313"/>
                <a:gd name="connsiteX140" fmla="*/ 1385219 w 1450391"/>
                <a:gd name="connsiteY140" fmla="*/ 744258 h 1716313"/>
                <a:gd name="connsiteX141" fmla="*/ 1385829 w 1450391"/>
                <a:gd name="connsiteY141" fmla="*/ 747511 h 1716313"/>
                <a:gd name="connsiteX142" fmla="*/ 1387974 w 1450391"/>
                <a:gd name="connsiteY142" fmla="*/ 765998 h 1716313"/>
                <a:gd name="connsiteX143" fmla="*/ 1388547 w 1450391"/>
                <a:gd name="connsiteY143" fmla="*/ 769160 h 1716313"/>
                <a:gd name="connsiteX144" fmla="*/ 1389324 w 1450391"/>
                <a:gd name="connsiteY144" fmla="*/ 777608 h 1716313"/>
                <a:gd name="connsiteX145" fmla="*/ 1389952 w 1450391"/>
                <a:gd name="connsiteY145" fmla="*/ 781805 h 1716313"/>
                <a:gd name="connsiteX146" fmla="*/ 1390692 w 1450391"/>
                <a:gd name="connsiteY146" fmla="*/ 791511 h 1716313"/>
                <a:gd name="connsiteX147" fmla="*/ 1391338 w 1450391"/>
                <a:gd name="connsiteY147" fmla="*/ 795984 h 1716313"/>
                <a:gd name="connsiteX148" fmla="*/ 1392060 w 1450391"/>
                <a:gd name="connsiteY148" fmla="*/ 817153 h 1716313"/>
                <a:gd name="connsiteX149" fmla="*/ 1392706 w 1450391"/>
                <a:gd name="connsiteY149" fmla="*/ 821922 h 1716313"/>
                <a:gd name="connsiteX150" fmla="*/ 1393446 w 1450391"/>
                <a:gd name="connsiteY150" fmla="*/ 859007 h 1716313"/>
                <a:gd name="connsiteX151" fmla="*/ 1394056 w 1450391"/>
                <a:gd name="connsiteY151" fmla="*/ 862705 h 1716313"/>
                <a:gd name="connsiteX152" fmla="*/ 1394056 w 1450391"/>
                <a:gd name="connsiteY152" fmla="*/ 891803 h 1716313"/>
                <a:gd name="connsiteX153" fmla="*/ 1363774 w 1450391"/>
                <a:gd name="connsiteY153" fmla="*/ 903764 h 1716313"/>
                <a:gd name="connsiteX154" fmla="*/ 1353200 w 1450391"/>
                <a:gd name="connsiteY154" fmla="*/ 888568 h 1716313"/>
                <a:gd name="connsiteX155" fmla="*/ 1349336 w 1450391"/>
                <a:gd name="connsiteY155" fmla="*/ 853942 h 1716313"/>
                <a:gd name="connsiteX156" fmla="*/ 1345638 w 1450391"/>
                <a:gd name="connsiteY156" fmla="*/ 801439 h 1716313"/>
                <a:gd name="connsiteX157" fmla="*/ 1342440 w 1450391"/>
                <a:gd name="connsiteY157" fmla="*/ 748233 h 1716313"/>
                <a:gd name="connsiteX158" fmla="*/ 1338077 w 1450391"/>
                <a:gd name="connsiteY158" fmla="*/ 717174 h 1716313"/>
                <a:gd name="connsiteX159" fmla="*/ 1327336 w 1450391"/>
                <a:gd name="connsiteY159" fmla="*/ 652469 h 1716313"/>
                <a:gd name="connsiteX160" fmla="*/ 1319461 w 1450391"/>
                <a:gd name="connsiteY160" fmla="*/ 647755 h 1716313"/>
                <a:gd name="connsiteX161" fmla="*/ 1296592 w 1450391"/>
                <a:gd name="connsiteY161" fmla="*/ 658644 h 1716313"/>
                <a:gd name="connsiteX162" fmla="*/ 1290713 w 1450391"/>
                <a:gd name="connsiteY162" fmla="*/ 663099 h 1716313"/>
                <a:gd name="connsiteX163" fmla="*/ 1297276 w 1450391"/>
                <a:gd name="connsiteY163" fmla="*/ 664208 h 1716313"/>
                <a:gd name="connsiteX164" fmla="*/ 1317335 w 1450391"/>
                <a:gd name="connsiteY164" fmla="*/ 684896 h 1716313"/>
                <a:gd name="connsiteX165" fmla="*/ 1314007 w 1450391"/>
                <a:gd name="connsiteY165" fmla="*/ 714771 h 1716313"/>
                <a:gd name="connsiteX166" fmla="*/ 1306132 w 1450391"/>
                <a:gd name="connsiteY166" fmla="*/ 749453 h 1716313"/>
                <a:gd name="connsiteX167" fmla="*/ 1307666 w 1450391"/>
                <a:gd name="connsiteY167" fmla="*/ 760877 h 1716313"/>
                <a:gd name="connsiteX168" fmla="*/ 1311363 w 1450391"/>
                <a:gd name="connsiteY168" fmla="*/ 782471 h 1716313"/>
                <a:gd name="connsiteX169" fmla="*/ 1305373 w 1450391"/>
                <a:gd name="connsiteY169" fmla="*/ 809203 h 1716313"/>
                <a:gd name="connsiteX170" fmla="*/ 1306150 w 1450391"/>
                <a:gd name="connsiteY170" fmla="*/ 853128 h 1716313"/>
                <a:gd name="connsiteX171" fmla="*/ 1305041 w 1450391"/>
                <a:gd name="connsiteY171" fmla="*/ 874389 h 1716313"/>
                <a:gd name="connsiteX172" fmla="*/ 1305651 w 1450391"/>
                <a:gd name="connsiteY172" fmla="*/ 891526 h 1716313"/>
                <a:gd name="connsiteX173" fmla="*/ 1311197 w 1450391"/>
                <a:gd name="connsiteY173" fmla="*/ 924193 h 1716313"/>
                <a:gd name="connsiteX174" fmla="*/ 1306224 w 1450391"/>
                <a:gd name="connsiteY174" fmla="*/ 951812 h 1716313"/>
                <a:gd name="connsiteX175" fmla="*/ 1306852 w 1450391"/>
                <a:gd name="connsiteY175" fmla="*/ 963885 h 1716313"/>
                <a:gd name="connsiteX176" fmla="*/ 1306335 w 1450391"/>
                <a:gd name="connsiteY176" fmla="*/ 985847 h 1716313"/>
                <a:gd name="connsiteX177" fmla="*/ 1305096 w 1450391"/>
                <a:gd name="connsiteY177" fmla="*/ 989046 h 1716313"/>
                <a:gd name="connsiteX178" fmla="*/ 1308905 w 1450391"/>
                <a:gd name="connsiteY178" fmla="*/ 1020474 h 1716313"/>
                <a:gd name="connsiteX179" fmla="*/ 1318555 w 1450391"/>
                <a:gd name="connsiteY179" fmla="*/ 1047705 h 1716313"/>
                <a:gd name="connsiteX180" fmla="*/ 1318111 w 1450391"/>
                <a:gd name="connsiteY180" fmla="*/ 1135131 h 1716313"/>
                <a:gd name="connsiteX181" fmla="*/ 1297276 w 1450391"/>
                <a:gd name="connsiteY181" fmla="*/ 1271695 h 1716313"/>
                <a:gd name="connsiteX182" fmla="*/ 1282856 w 1450391"/>
                <a:gd name="connsiteY182" fmla="*/ 1370564 h 1716313"/>
                <a:gd name="connsiteX183" fmla="*/ 1277717 w 1450391"/>
                <a:gd name="connsiteY183" fmla="*/ 1428429 h 1716313"/>
                <a:gd name="connsiteX184" fmla="*/ 1260117 w 1450391"/>
                <a:gd name="connsiteY184" fmla="*/ 1462759 h 1716313"/>
                <a:gd name="connsiteX185" fmla="*/ 1248378 w 1450391"/>
                <a:gd name="connsiteY185" fmla="*/ 1480710 h 1716313"/>
                <a:gd name="connsiteX186" fmla="*/ 1215637 w 1450391"/>
                <a:gd name="connsiteY186" fmla="*/ 1533750 h 1716313"/>
                <a:gd name="connsiteX187" fmla="*/ 1188128 w 1450391"/>
                <a:gd name="connsiteY187" fmla="*/ 1551294 h 1716313"/>
                <a:gd name="connsiteX188" fmla="*/ 1134164 w 1450391"/>
                <a:gd name="connsiteY188" fmla="*/ 1574514 h 1716313"/>
                <a:gd name="connsiteX189" fmla="*/ 1044520 w 1450391"/>
                <a:gd name="connsiteY189" fmla="*/ 1574514 h 1716313"/>
                <a:gd name="connsiteX190" fmla="*/ 937591 w 1450391"/>
                <a:gd name="connsiteY190" fmla="*/ 1456011 h 1716313"/>
                <a:gd name="connsiteX191" fmla="*/ 930196 w 1450391"/>
                <a:gd name="connsiteY191" fmla="*/ 1410237 h 1716313"/>
                <a:gd name="connsiteX192" fmla="*/ 924853 w 1450391"/>
                <a:gd name="connsiteY192" fmla="*/ 1388386 h 1716313"/>
                <a:gd name="connsiteX193" fmla="*/ 916331 w 1450391"/>
                <a:gd name="connsiteY193" fmla="*/ 1382562 h 1716313"/>
                <a:gd name="connsiteX194" fmla="*/ 890726 w 1450391"/>
                <a:gd name="connsiteY194" fmla="*/ 1378051 h 1716313"/>
                <a:gd name="connsiteX195" fmla="*/ 882851 w 1450391"/>
                <a:gd name="connsiteY195" fmla="*/ 1365905 h 1716313"/>
                <a:gd name="connsiteX196" fmla="*/ 881556 w 1450391"/>
                <a:gd name="connsiteY196" fmla="*/ 1360359 h 1716313"/>
                <a:gd name="connsiteX197" fmla="*/ 878802 w 1450391"/>
                <a:gd name="connsiteY197" fmla="*/ 1358898 h 1716313"/>
                <a:gd name="connsiteX198" fmla="*/ 875992 w 1450391"/>
                <a:gd name="connsiteY198" fmla="*/ 1357475 h 1716313"/>
                <a:gd name="connsiteX199" fmla="*/ 871888 w 1450391"/>
                <a:gd name="connsiteY199" fmla="*/ 1352724 h 1716313"/>
                <a:gd name="connsiteX200" fmla="*/ 938626 w 1450391"/>
                <a:gd name="connsiteY200" fmla="*/ 1300313 h 1716313"/>
                <a:gd name="connsiteX201" fmla="*/ 948739 w 1450391"/>
                <a:gd name="connsiteY201" fmla="*/ 1302069 h 1716313"/>
                <a:gd name="connsiteX202" fmla="*/ 964915 w 1450391"/>
                <a:gd name="connsiteY202" fmla="*/ 1294970 h 1716313"/>
                <a:gd name="connsiteX203" fmla="*/ 962327 w 1450391"/>
                <a:gd name="connsiteY203" fmla="*/ 1288592 h 1716313"/>
                <a:gd name="connsiteX204" fmla="*/ 954118 w 1450391"/>
                <a:gd name="connsiteY204" fmla="*/ 1288426 h 1716313"/>
                <a:gd name="connsiteX205" fmla="*/ 858447 w 1450391"/>
                <a:gd name="connsiteY205" fmla="*/ 1278443 h 1716313"/>
                <a:gd name="connsiteX206" fmla="*/ 832177 w 1450391"/>
                <a:gd name="connsiteY206" fmla="*/ 1276927 h 1716313"/>
                <a:gd name="connsiteX207" fmla="*/ 816112 w 1450391"/>
                <a:gd name="connsiteY207" fmla="*/ 1274672 h 1716313"/>
                <a:gd name="connsiteX208" fmla="*/ 767325 w 1450391"/>
                <a:gd name="connsiteY208" fmla="*/ 1279238 h 1716313"/>
                <a:gd name="connsiteX209" fmla="*/ 751592 w 1450391"/>
                <a:gd name="connsiteY209" fmla="*/ 1297355 h 1716313"/>
                <a:gd name="connsiteX210" fmla="*/ 740999 w 1450391"/>
                <a:gd name="connsiteY210" fmla="*/ 1347973 h 1716313"/>
                <a:gd name="connsiteX211" fmla="*/ 726893 w 1450391"/>
                <a:gd name="connsiteY211" fmla="*/ 1499567 h 1716313"/>
                <a:gd name="connsiteX212" fmla="*/ 722567 w 1450391"/>
                <a:gd name="connsiteY212" fmla="*/ 1524469 h 1716313"/>
                <a:gd name="connsiteX213" fmla="*/ 715505 w 1450391"/>
                <a:gd name="connsiteY213" fmla="*/ 1541385 h 1716313"/>
                <a:gd name="connsiteX214" fmla="*/ 697258 w 1450391"/>
                <a:gd name="connsiteY214" fmla="*/ 1570317 h 1716313"/>
                <a:gd name="connsiteX215" fmla="*/ 687350 w 1450391"/>
                <a:gd name="connsiteY215" fmla="*/ 1591134 h 1716313"/>
                <a:gd name="connsiteX216" fmla="*/ 681360 w 1450391"/>
                <a:gd name="connsiteY216" fmla="*/ 1600932 h 1716313"/>
                <a:gd name="connsiteX217" fmla="*/ 667365 w 1450391"/>
                <a:gd name="connsiteY217" fmla="*/ 1612967 h 1716313"/>
                <a:gd name="connsiteX218" fmla="*/ 668622 w 1450391"/>
                <a:gd name="connsiteY218" fmla="*/ 1623763 h 1716313"/>
                <a:gd name="connsiteX219" fmla="*/ 690400 w 1450391"/>
                <a:gd name="connsiteY219" fmla="*/ 1641030 h 1716313"/>
                <a:gd name="connsiteX220" fmla="*/ 703803 w 1450391"/>
                <a:gd name="connsiteY220" fmla="*/ 1678245 h 1716313"/>
                <a:gd name="connsiteX221" fmla="*/ 698552 w 1450391"/>
                <a:gd name="connsiteY221" fmla="*/ 1685529 h 1716313"/>
                <a:gd name="connsiteX222" fmla="*/ 647473 w 1450391"/>
                <a:gd name="connsiteY222" fmla="*/ 1704404 h 1716313"/>
                <a:gd name="connsiteX223" fmla="*/ 599794 w 1450391"/>
                <a:gd name="connsiteY223" fmla="*/ 1713260 h 1716313"/>
                <a:gd name="connsiteX224" fmla="*/ 588444 w 1450391"/>
                <a:gd name="connsiteY224" fmla="*/ 1707362 h 1716313"/>
                <a:gd name="connsiteX225" fmla="*/ 585264 w 1450391"/>
                <a:gd name="connsiteY225" fmla="*/ 1658889 h 1716313"/>
                <a:gd name="connsiteX226" fmla="*/ 579496 w 1450391"/>
                <a:gd name="connsiteY226" fmla="*/ 1651772 h 1716313"/>
                <a:gd name="connsiteX227" fmla="*/ 466724 w 1450391"/>
                <a:gd name="connsiteY227" fmla="*/ 1646928 h 1716313"/>
                <a:gd name="connsiteX228" fmla="*/ 431211 w 1450391"/>
                <a:gd name="connsiteY228" fmla="*/ 1636741 h 1716313"/>
                <a:gd name="connsiteX229" fmla="*/ 419933 w 1450391"/>
                <a:gd name="connsiteY229" fmla="*/ 1629346 h 1716313"/>
                <a:gd name="connsiteX230" fmla="*/ 406475 w 1450391"/>
                <a:gd name="connsiteY230" fmla="*/ 1595016 h 1716313"/>
                <a:gd name="connsiteX231" fmla="*/ 403406 w 1450391"/>
                <a:gd name="connsiteY231" fmla="*/ 1587067 h 1716313"/>
                <a:gd name="connsiteX232" fmla="*/ 354193 w 1450391"/>
                <a:gd name="connsiteY232" fmla="*/ 1496812 h 1716313"/>
                <a:gd name="connsiteX233" fmla="*/ 334597 w 1450391"/>
                <a:gd name="connsiteY233" fmla="*/ 1397629 h 1716313"/>
                <a:gd name="connsiteX234" fmla="*/ 327757 w 1450391"/>
                <a:gd name="connsiteY234" fmla="*/ 1394339 h 1716313"/>
                <a:gd name="connsiteX235" fmla="*/ 289155 w 1450391"/>
                <a:gd name="connsiteY235" fmla="*/ 1396741 h 1716313"/>
                <a:gd name="connsiteX236" fmla="*/ 279542 w 1450391"/>
                <a:gd name="connsiteY236" fmla="*/ 1385076 h 1716313"/>
                <a:gd name="connsiteX237" fmla="*/ 276307 w 1450391"/>
                <a:gd name="connsiteY237" fmla="*/ 1368438 h 1716313"/>
                <a:gd name="connsiteX238" fmla="*/ 242901 w 1450391"/>
                <a:gd name="connsiteY238" fmla="*/ 1342020 h 1716313"/>
                <a:gd name="connsiteX239" fmla="*/ 177937 w 1450391"/>
                <a:gd name="connsiteY239" fmla="*/ 1335401 h 1716313"/>
                <a:gd name="connsiteX240" fmla="*/ 114748 w 1450391"/>
                <a:gd name="connsiteY240" fmla="*/ 1310370 h 1716313"/>
                <a:gd name="connsiteX241" fmla="*/ 108536 w 1450391"/>
                <a:gd name="connsiteY241" fmla="*/ 1307153 h 1716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1450391" h="1716313">
                  <a:moveTo>
                    <a:pt x="108536" y="1307153"/>
                  </a:moveTo>
                  <a:cubicBezTo>
                    <a:pt x="87406" y="1296061"/>
                    <a:pt x="67735" y="1283120"/>
                    <a:pt x="53260" y="1263634"/>
                  </a:cubicBezTo>
                  <a:cubicBezTo>
                    <a:pt x="49156" y="1258162"/>
                    <a:pt x="45551" y="1252339"/>
                    <a:pt x="42482" y="1246220"/>
                  </a:cubicBezTo>
                  <a:cubicBezTo>
                    <a:pt x="31297" y="1223536"/>
                    <a:pt x="23200" y="1199429"/>
                    <a:pt x="18449" y="1174582"/>
                  </a:cubicBezTo>
                  <a:cubicBezTo>
                    <a:pt x="11719" y="1149976"/>
                    <a:pt x="9667" y="1124556"/>
                    <a:pt x="5766" y="1099506"/>
                  </a:cubicBezTo>
                  <a:cubicBezTo>
                    <a:pt x="1736" y="1073624"/>
                    <a:pt x="1219" y="1047428"/>
                    <a:pt x="-630" y="1021361"/>
                  </a:cubicBezTo>
                  <a:cubicBezTo>
                    <a:pt x="-2128" y="1001117"/>
                    <a:pt x="-2497" y="980819"/>
                    <a:pt x="-1739" y="960538"/>
                  </a:cubicBezTo>
                  <a:cubicBezTo>
                    <a:pt x="-667" y="934804"/>
                    <a:pt x="202" y="909052"/>
                    <a:pt x="-131" y="883336"/>
                  </a:cubicBezTo>
                  <a:cubicBezTo>
                    <a:pt x="-426" y="862390"/>
                    <a:pt x="-1702" y="841407"/>
                    <a:pt x="-1074" y="820480"/>
                  </a:cubicBezTo>
                  <a:cubicBezTo>
                    <a:pt x="-389" y="797075"/>
                    <a:pt x="1108" y="773689"/>
                    <a:pt x="2624" y="750229"/>
                  </a:cubicBezTo>
                  <a:cubicBezTo>
                    <a:pt x="3548" y="735920"/>
                    <a:pt x="3696" y="721555"/>
                    <a:pt x="4066" y="707209"/>
                  </a:cubicBezTo>
                  <a:cubicBezTo>
                    <a:pt x="4454" y="691957"/>
                    <a:pt x="5563" y="676761"/>
                    <a:pt x="6229" y="661528"/>
                  </a:cubicBezTo>
                  <a:cubicBezTo>
                    <a:pt x="6562" y="654133"/>
                    <a:pt x="4251" y="647163"/>
                    <a:pt x="4269" y="639879"/>
                  </a:cubicBezTo>
                  <a:cubicBezTo>
                    <a:pt x="4269" y="621614"/>
                    <a:pt x="5397" y="603275"/>
                    <a:pt x="3992" y="585139"/>
                  </a:cubicBezTo>
                  <a:cubicBezTo>
                    <a:pt x="2384" y="564470"/>
                    <a:pt x="6247" y="543821"/>
                    <a:pt x="2956" y="523244"/>
                  </a:cubicBezTo>
                  <a:cubicBezTo>
                    <a:pt x="1903" y="516626"/>
                    <a:pt x="4047" y="510174"/>
                    <a:pt x="4472" y="503611"/>
                  </a:cubicBezTo>
                  <a:cubicBezTo>
                    <a:pt x="5748" y="483719"/>
                    <a:pt x="7652" y="463845"/>
                    <a:pt x="13420" y="444582"/>
                  </a:cubicBezTo>
                  <a:cubicBezTo>
                    <a:pt x="19188" y="425318"/>
                    <a:pt x="26879" y="407792"/>
                    <a:pt x="41946" y="394130"/>
                  </a:cubicBezTo>
                  <a:cubicBezTo>
                    <a:pt x="55072" y="380080"/>
                    <a:pt x="69251" y="367564"/>
                    <a:pt x="86648" y="358654"/>
                  </a:cubicBezTo>
                  <a:cubicBezTo>
                    <a:pt x="108832" y="347302"/>
                    <a:pt x="132366" y="342514"/>
                    <a:pt x="156788" y="339908"/>
                  </a:cubicBezTo>
                  <a:cubicBezTo>
                    <a:pt x="178196" y="337634"/>
                    <a:pt x="199715" y="336044"/>
                    <a:pt x="220513" y="329500"/>
                  </a:cubicBezTo>
                  <a:cubicBezTo>
                    <a:pt x="234915" y="325062"/>
                    <a:pt x="248133" y="317427"/>
                    <a:pt x="259151" y="307149"/>
                  </a:cubicBezTo>
                  <a:cubicBezTo>
                    <a:pt x="265307" y="301417"/>
                    <a:pt x="271999" y="296352"/>
                    <a:pt x="277139" y="289549"/>
                  </a:cubicBezTo>
                  <a:cubicBezTo>
                    <a:pt x="287214" y="276183"/>
                    <a:pt x="290394" y="260265"/>
                    <a:pt x="294517" y="244643"/>
                  </a:cubicBezTo>
                  <a:cubicBezTo>
                    <a:pt x="298880" y="228153"/>
                    <a:pt x="302596" y="211589"/>
                    <a:pt x="303021" y="194414"/>
                  </a:cubicBezTo>
                  <a:cubicBezTo>
                    <a:pt x="303150" y="188701"/>
                    <a:pt x="306256" y="185614"/>
                    <a:pt x="312264" y="184782"/>
                  </a:cubicBezTo>
                  <a:cubicBezTo>
                    <a:pt x="330456" y="182268"/>
                    <a:pt x="345541" y="188036"/>
                    <a:pt x="357909" y="201180"/>
                  </a:cubicBezTo>
                  <a:cubicBezTo>
                    <a:pt x="359314" y="202678"/>
                    <a:pt x="360405" y="204453"/>
                    <a:pt x="361902" y="205858"/>
                  </a:cubicBezTo>
                  <a:cubicBezTo>
                    <a:pt x="363917" y="207706"/>
                    <a:pt x="365600" y="207448"/>
                    <a:pt x="366672" y="204933"/>
                  </a:cubicBezTo>
                  <a:cubicBezTo>
                    <a:pt x="367430" y="203270"/>
                    <a:pt x="367929" y="201513"/>
                    <a:pt x="368520" y="199775"/>
                  </a:cubicBezTo>
                  <a:cubicBezTo>
                    <a:pt x="380427" y="164521"/>
                    <a:pt x="390206" y="128600"/>
                    <a:pt x="397804" y="92180"/>
                  </a:cubicBezTo>
                  <a:cubicBezTo>
                    <a:pt x="400448" y="79628"/>
                    <a:pt x="403239" y="67093"/>
                    <a:pt x="413611" y="58035"/>
                  </a:cubicBezTo>
                  <a:cubicBezTo>
                    <a:pt x="416902" y="54892"/>
                    <a:pt x="420636" y="52248"/>
                    <a:pt x="424703" y="50196"/>
                  </a:cubicBezTo>
                  <a:cubicBezTo>
                    <a:pt x="428493" y="48496"/>
                    <a:pt x="429935" y="45704"/>
                    <a:pt x="430249" y="41618"/>
                  </a:cubicBezTo>
                  <a:cubicBezTo>
                    <a:pt x="430970" y="33225"/>
                    <a:pt x="431432" y="24776"/>
                    <a:pt x="432967" y="16476"/>
                  </a:cubicBezTo>
                  <a:cubicBezTo>
                    <a:pt x="435333" y="3701"/>
                    <a:pt x="445797" y="-4211"/>
                    <a:pt x="458017" y="-2548"/>
                  </a:cubicBezTo>
                  <a:cubicBezTo>
                    <a:pt x="469239" y="-1013"/>
                    <a:pt x="477946" y="10837"/>
                    <a:pt x="477484" y="22761"/>
                  </a:cubicBezTo>
                  <a:cubicBezTo>
                    <a:pt x="476892" y="38401"/>
                    <a:pt x="471716" y="52433"/>
                    <a:pt x="465134" y="66409"/>
                  </a:cubicBezTo>
                  <a:cubicBezTo>
                    <a:pt x="460143" y="77040"/>
                    <a:pt x="453506" y="87133"/>
                    <a:pt x="451583" y="99095"/>
                  </a:cubicBezTo>
                  <a:cubicBezTo>
                    <a:pt x="451103" y="102034"/>
                    <a:pt x="450049" y="104863"/>
                    <a:pt x="448459" y="107377"/>
                  </a:cubicBezTo>
                  <a:cubicBezTo>
                    <a:pt x="434594" y="131817"/>
                    <a:pt x="427328" y="158567"/>
                    <a:pt x="419453" y="185337"/>
                  </a:cubicBezTo>
                  <a:cubicBezTo>
                    <a:pt x="407713" y="225232"/>
                    <a:pt x="404053" y="266384"/>
                    <a:pt x="397379" y="307074"/>
                  </a:cubicBezTo>
                  <a:cubicBezTo>
                    <a:pt x="390594" y="348486"/>
                    <a:pt x="385011" y="390100"/>
                    <a:pt x="380223" y="431788"/>
                  </a:cubicBezTo>
                  <a:cubicBezTo>
                    <a:pt x="377505" y="455582"/>
                    <a:pt x="373623" y="479208"/>
                    <a:pt x="371460" y="503075"/>
                  </a:cubicBezTo>
                  <a:cubicBezTo>
                    <a:pt x="371164" y="506255"/>
                    <a:pt x="371072" y="509434"/>
                    <a:pt x="371146" y="512633"/>
                  </a:cubicBezTo>
                  <a:cubicBezTo>
                    <a:pt x="371719" y="540216"/>
                    <a:pt x="371386" y="567817"/>
                    <a:pt x="371774" y="595399"/>
                  </a:cubicBezTo>
                  <a:cubicBezTo>
                    <a:pt x="372033" y="613886"/>
                    <a:pt x="371904" y="632725"/>
                    <a:pt x="370296" y="651397"/>
                  </a:cubicBezTo>
                  <a:cubicBezTo>
                    <a:pt x="369112" y="665207"/>
                    <a:pt x="368909" y="679128"/>
                    <a:pt x="368447" y="693048"/>
                  </a:cubicBezTo>
                  <a:cubicBezTo>
                    <a:pt x="367412" y="722461"/>
                    <a:pt x="370831" y="751893"/>
                    <a:pt x="369445" y="781250"/>
                  </a:cubicBezTo>
                  <a:cubicBezTo>
                    <a:pt x="368095" y="809758"/>
                    <a:pt x="368114" y="838265"/>
                    <a:pt x="368706" y="866735"/>
                  </a:cubicBezTo>
                  <a:cubicBezTo>
                    <a:pt x="369168" y="888143"/>
                    <a:pt x="369390" y="909570"/>
                    <a:pt x="369889" y="930996"/>
                  </a:cubicBezTo>
                  <a:cubicBezTo>
                    <a:pt x="370203" y="945619"/>
                    <a:pt x="368206" y="960113"/>
                    <a:pt x="368299" y="974718"/>
                  </a:cubicBezTo>
                  <a:cubicBezTo>
                    <a:pt x="368206" y="977473"/>
                    <a:pt x="367652" y="980172"/>
                    <a:pt x="366672" y="982741"/>
                  </a:cubicBezTo>
                  <a:cubicBezTo>
                    <a:pt x="365988" y="984424"/>
                    <a:pt x="365600" y="986217"/>
                    <a:pt x="365526" y="988047"/>
                  </a:cubicBezTo>
                  <a:cubicBezTo>
                    <a:pt x="366006" y="1008106"/>
                    <a:pt x="362642" y="1028127"/>
                    <a:pt x="364269" y="1048149"/>
                  </a:cubicBezTo>
                  <a:cubicBezTo>
                    <a:pt x="366598" y="1076785"/>
                    <a:pt x="366302" y="1105459"/>
                    <a:pt x="367226" y="1134132"/>
                  </a:cubicBezTo>
                  <a:cubicBezTo>
                    <a:pt x="367948" y="1156613"/>
                    <a:pt x="369778" y="1179074"/>
                    <a:pt x="371201" y="1201536"/>
                  </a:cubicBezTo>
                  <a:cubicBezTo>
                    <a:pt x="372477" y="1221484"/>
                    <a:pt x="373272" y="1241505"/>
                    <a:pt x="375250" y="1261397"/>
                  </a:cubicBezTo>
                  <a:cubicBezTo>
                    <a:pt x="378226" y="1291236"/>
                    <a:pt x="381998" y="1320981"/>
                    <a:pt x="386582" y="1350653"/>
                  </a:cubicBezTo>
                  <a:cubicBezTo>
                    <a:pt x="390779" y="1378033"/>
                    <a:pt x="395475" y="1405357"/>
                    <a:pt x="397379" y="1433124"/>
                  </a:cubicBezTo>
                  <a:cubicBezTo>
                    <a:pt x="398784" y="1453700"/>
                    <a:pt x="400947" y="1474332"/>
                    <a:pt x="404072" y="1494797"/>
                  </a:cubicBezTo>
                  <a:cubicBezTo>
                    <a:pt x="404441" y="1497053"/>
                    <a:pt x="405181" y="1499234"/>
                    <a:pt x="406253" y="1501249"/>
                  </a:cubicBezTo>
                  <a:cubicBezTo>
                    <a:pt x="408712" y="1506112"/>
                    <a:pt x="408213" y="1511510"/>
                    <a:pt x="408933" y="1516668"/>
                  </a:cubicBezTo>
                  <a:cubicBezTo>
                    <a:pt x="412206" y="1540479"/>
                    <a:pt x="423538" y="1560648"/>
                    <a:pt x="437385" y="1579524"/>
                  </a:cubicBezTo>
                  <a:cubicBezTo>
                    <a:pt x="447793" y="1593777"/>
                    <a:pt x="463267" y="1599712"/>
                    <a:pt x="479905" y="1601708"/>
                  </a:cubicBezTo>
                  <a:cubicBezTo>
                    <a:pt x="510113" y="1605239"/>
                    <a:pt x="540617" y="1604703"/>
                    <a:pt x="570825" y="1602928"/>
                  </a:cubicBezTo>
                  <a:cubicBezTo>
                    <a:pt x="607078" y="1600784"/>
                    <a:pt x="638987" y="1587030"/>
                    <a:pt x="663168" y="1558375"/>
                  </a:cubicBezTo>
                  <a:cubicBezTo>
                    <a:pt x="670304" y="1549926"/>
                    <a:pt x="674464" y="1539887"/>
                    <a:pt x="677348" y="1529738"/>
                  </a:cubicBezTo>
                  <a:cubicBezTo>
                    <a:pt x="684928" y="1502950"/>
                    <a:pt x="691842" y="1475774"/>
                    <a:pt x="689956" y="1447637"/>
                  </a:cubicBezTo>
                  <a:cubicBezTo>
                    <a:pt x="688551" y="1427153"/>
                    <a:pt x="688274" y="1406614"/>
                    <a:pt x="689161" y="1386111"/>
                  </a:cubicBezTo>
                  <a:cubicBezTo>
                    <a:pt x="690030" y="1366700"/>
                    <a:pt x="688755" y="1347400"/>
                    <a:pt x="688810" y="1328062"/>
                  </a:cubicBezTo>
                  <a:cubicBezTo>
                    <a:pt x="688810" y="1303437"/>
                    <a:pt x="696612" y="1280790"/>
                    <a:pt x="707426" y="1259327"/>
                  </a:cubicBezTo>
                  <a:cubicBezTo>
                    <a:pt x="715283" y="1243743"/>
                    <a:pt x="730776" y="1238991"/>
                    <a:pt x="747118" y="1237919"/>
                  </a:cubicBezTo>
                  <a:cubicBezTo>
                    <a:pt x="764478" y="1236773"/>
                    <a:pt x="781689" y="1239287"/>
                    <a:pt x="798882" y="1241043"/>
                  </a:cubicBezTo>
                  <a:cubicBezTo>
                    <a:pt x="819791" y="1243188"/>
                    <a:pt x="840386" y="1247662"/>
                    <a:pt x="861257" y="1249473"/>
                  </a:cubicBezTo>
                  <a:cubicBezTo>
                    <a:pt x="891262" y="1252080"/>
                    <a:pt x="920971" y="1257164"/>
                    <a:pt x="950975" y="1259438"/>
                  </a:cubicBezTo>
                  <a:cubicBezTo>
                    <a:pt x="971940" y="1261028"/>
                    <a:pt x="992905" y="1258902"/>
                    <a:pt x="1013832" y="1257700"/>
                  </a:cubicBezTo>
                  <a:cubicBezTo>
                    <a:pt x="1029749" y="1256776"/>
                    <a:pt x="1045629" y="1255149"/>
                    <a:pt x="1061547" y="1254391"/>
                  </a:cubicBezTo>
                  <a:cubicBezTo>
                    <a:pt x="1077465" y="1253633"/>
                    <a:pt x="1093419" y="1252542"/>
                    <a:pt x="1109077" y="1249252"/>
                  </a:cubicBezTo>
                  <a:cubicBezTo>
                    <a:pt x="1110630" y="1248900"/>
                    <a:pt x="1112202" y="1248623"/>
                    <a:pt x="1113792" y="1248419"/>
                  </a:cubicBezTo>
                  <a:cubicBezTo>
                    <a:pt x="1115825" y="1248179"/>
                    <a:pt x="1118210" y="1247662"/>
                    <a:pt x="1119449" y="1249695"/>
                  </a:cubicBezTo>
                  <a:cubicBezTo>
                    <a:pt x="1120909" y="1252080"/>
                    <a:pt x="1119134" y="1254095"/>
                    <a:pt x="1117600" y="1255777"/>
                  </a:cubicBezTo>
                  <a:cubicBezTo>
                    <a:pt x="1112719" y="1261213"/>
                    <a:pt x="1107303" y="1266130"/>
                    <a:pt x="1102256" y="1271399"/>
                  </a:cubicBezTo>
                  <a:cubicBezTo>
                    <a:pt x="1072547" y="1302439"/>
                    <a:pt x="1036774" y="1323459"/>
                    <a:pt x="995788" y="1335790"/>
                  </a:cubicBezTo>
                  <a:cubicBezTo>
                    <a:pt x="987247" y="1338360"/>
                    <a:pt x="982052" y="1343739"/>
                    <a:pt x="982126" y="1352428"/>
                  </a:cubicBezTo>
                  <a:cubicBezTo>
                    <a:pt x="982330" y="1376203"/>
                    <a:pt x="976580" y="1399626"/>
                    <a:pt x="977726" y="1423363"/>
                  </a:cubicBezTo>
                  <a:cubicBezTo>
                    <a:pt x="978595" y="1441333"/>
                    <a:pt x="978632" y="1459358"/>
                    <a:pt x="980499" y="1477290"/>
                  </a:cubicBezTo>
                  <a:cubicBezTo>
                    <a:pt x="982903" y="1500602"/>
                    <a:pt x="1000706" y="1523508"/>
                    <a:pt x="1025331" y="1528278"/>
                  </a:cubicBezTo>
                  <a:cubicBezTo>
                    <a:pt x="1042080" y="1531790"/>
                    <a:pt x="1059255" y="1532844"/>
                    <a:pt x="1076300" y="1531402"/>
                  </a:cubicBezTo>
                  <a:cubicBezTo>
                    <a:pt x="1089426" y="1530108"/>
                    <a:pt x="1102736" y="1531513"/>
                    <a:pt x="1115917" y="1531402"/>
                  </a:cubicBezTo>
                  <a:cubicBezTo>
                    <a:pt x="1138102" y="1531106"/>
                    <a:pt x="1160509" y="1533102"/>
                    <a:pt x="1181418" y="1521863"/>
                  </a:cubicBezTo>
                  <a:cubicBezTo>
                    <a:pt x="1197242" y="1513358"/>
                    <a:pt x="1211884" y="1489029"/>
                    <a:pt x="1208594" y="1469895"/>
                  </a:cubicBezTo>
                  <a:cubicBezTo>
                    <a:pt x="1204249" y="1445363"/>
                    <a:pt x="1203454" y="1420350"/>
                    <a:pt x="1206209" y="1395596"/>
                  </a:cubicBezTo>
                  <a:cubicBezTo>
                    <a:pt x="1206671" y="1389901"/>
                    <a:pt x="1206726" y="1384171"/>
                    <a:pt x="1206357" y="1378476"/>
                  </a:cubicBezTo>
                  <a:cubicBezTo>
                    <a:pt x="1205765" y="1358326"/>
                    <a:pt x="1208297" y="1338452"/>
                    <a:pt x="1211200" y="1318560"/>
                  </a:cubicBezTo>
                  <a:cubicBezTo>
                    <a:pt x="1216007" y="1285837"/>
                    <a:pt x="1223476" y="1253559"/>
                    <a:pt x="1233514" y="1222038"/>
                  </a:cubicBezTo>
                  <a:cubicBezTo>
                    <a:pt x="1241039" y="1198172"/>
                    <a:pt x="1245789" y="1173436"/>
                    <a:pt x="1253332" y="1149458"/>
                  </a:cubicBezTo>
                  <a:cubicBezTo>
                    <a:pt x="1257584" y="1135926"/>
                    <a:pt x="1256161" y="1121413"/>
                    <a:pt x="1258195" y="1107418"/>
                  </a:cubicBezTo>
                  <a:cubicBezTo>
                    <a:pt x="1261688" y="1083496"/>
                    <a:pt x="1264776" y="1059518"/>
                    <a:pt x="1267438" y="1035504"/>
                  </a:cubicBezTo>
                  <a:cubicBezTo>
                    <a:pt x="1269989" y="1012838"/>
                    <a:pt x="1273132" y="990284"/>
                    <a:pt x="1272208" y="967342"/>
                  </a:cubicBezTo>
                  <a:cubicBezTo>
                    <a:pt x="1271431" y="948374"/>
                    <a:pt x="1274056" y="929517"/>
                    <a:pt x="1276792" y="910845"/>
                  </a:cubicBezTo>
                  <a:cubicBezTo>
                    <a:pt x="1279695" y="890953"/>
                    <a:pt x="1278697" y="870691"/>
                    <a:pt x="1273872" y="851169"/>
                  </a:cubicBezTo>
                  <a:cubicBezTo>
                    <a:pt x="1270045" y="835529"/>
                    <a:pt x="1269305" y="819741"/>
                    <a:pt x="1269250" y="803638"/>
                  </a:cubicBezTo>
                  <a:cubicBezTo>
                    <a:pt x="1269250" y="773319"/>
                    <a:pt x="1265811" y="743093"/>
                    <a:pt x="1266661" y="712755"/>
                  </a:cubicBezTo>
                  <a:cubicBezTo>
                    <a:pt x="1267882" y="701257"/>
                    <a:pt x="1268363" y="689684"/>
                    <a:pt x="1268048" y="678129"/>
                  </a:cubicBezTo>
                  <a:cubicBezTo>
                    <a:pt x="1268085" y="675412"/>
                    <a:pt x="1267882" y="672694"/>
                    <a:pt x="1267401" y="670014"/>
                  </a:cubicBezTo>
                  <a:cubicBezTo>
                    <a:pt x="1265367" y="660770"/>
                    <a:pt x="1261152" y="657350"/>
                    <a:pt x="1251816" y="657073"/>
                  </a:cubicBezTo>
                  <a:cubicBezTo>
                    <a:pt x="1249968" y="657073"/>
                    <a:pt x="1248119" y="657073"/>
                    <a:pt x="1246363" y="657073"/>
                  </a:cubicBezTo>
                  <a:cubicBezTo>
                    <a:pt x="1245235" y="657073"/>
                    <a:pt x="1244107" y="656943"/>
                    <a:pt x="1242961" y="656925"/>
                  </a:cubicBezTo>
                  <a:cubicBezTo>
                    <a:pt x="1238469" y="656813"/>
                    <a:pt x="1234734" y="655742"/>
                    <a:pt x="1234290" y="650324"/>
                  </a:cubicBezTo>
                  <a:cubicBezTo>
                    <a:pt x="1233865" y="645315"/>
                    <a:pt x="1237360" y="640804"/>
                    <a:pt x="1242333" y="639990"/>
                  </a:cubicBezTo>
                  <a:cubicBezTo>
                    <a:pt x="1247084" y="639325"/>
                    <a:pt x="1251946" y="639861"/>
                    <a:pt x="1256438" y="641562"/>
                  </a:cubicBezTo>
                  <a:cubicBezTo>
                    <a:pt x="1265774" y="644501"/>
                    <a:pt x="1267937" y="643133"/>
                    <a:pt x="1270174" y="633446"/>
                  </a:cubicBezTo>
                  <a:cubicBezTo>
                    <a:pt x="1273945" y="616493"/>
                    <a:pt x="1279806" y="600095"/>
                    <a:pt x="1287626" y="584603"/>
                  </a:cubicBezTo>
                  <a:cubicBezTo>
                    <a:pt x="1295113" y="570035"/>
                    <a:pt x="1299680" y="554062"/>
                    <a:pt x="1309811" y="540733"/>
                  </a:cubicBezTo>
                  <a:cubicBezTo>
                    <a:pt x="1320533" y="526553"/>
                    <a:pt x="1331292" y="512392"/>
                    <a:pt x="1341239" y="497584"/>
                  </a:cubicBezTo>
                  <a:cubicBezTo>
                    <a:pt x="1346933" y="489061"/>
                    <a:pt x="1352479" y="480447"/>
                    <a:pt x="1357877" y="471702"/>
                  </a:cubicBezTo>
                  <a:cubicBezTo>
                    <a:pt x="1368433" y="454694"/>
                    <a:pt x="1382317" y="442252"/>
                    <a:pt x="1402801" y="438999"/>
                  </a:cubicBezTo>
                  <a:cubicBezTo>
                    <a:pt x="1416444" y="436706"/>
                    <a:pt x="1430439" y="439387"/>
                    <a:pt x="1442289" y="446523"/>
                  </a:cubicBezTo>
                  <a:cubicBezTo>
                    <a:pt x="1448741" y="450220"/>
                    <a:pt x="1449573" y="453917"/>
                    <a:pt x="1446689" y="460887"/>
                  </a:cubicBezTo>
                  <a:cubicBezTo>
                    <a:pt x="1441864" y="472460"/>
                    <a:pt x="1439534" y="484920"/>
                    <a:pt x="1434524" y="496438"/>
                  </a:cubicBezTo>
                  <a:cubicBezTo>
                    <a:pt x="1433693" y="497861"/>
                    <a:pt x="1433693" y="499636"/>
                    <a:pt x="1434524" y="501060"/>
                  </a:cubicBezTo>
                  <a:cubicBezTo>
                    <a:pt x="1437963" y="505330"/>
                    <a:pt x="1436115" y="509638"/>
                    <a:pt x="1435153" y="514001"/>
                  </a:cubicBezTo>
                  <a:cubicBezTo>
                    <a:pt x="1430180" y="536592"/>
                    <a:pt x="1418404" y="556225"/>
                    <a:pt x="1407995" y="576413"/>
                  </a:cubicBezTo>
                  <a:cubicBezTo>
                    <a:pt x="1405962" y="580739"/>
                    <a:pt x="1403688" y="584936"/>
                    <a:pt x="1401174" y="589003"/>
                  </a:cubicBezTo>
                  <a:cubicBezTo>
                    <a:pt x="1398937" y="594790"/>
                    <a:pt x="1394777" y="599337"/>
                    <a:pt x="1391357" y="604366"/>
                  </a:cubicBezTo>
                  <a:cubicBezTo>
                    <a:pt x="1386088" y="612001"/>
                    <a:pt x="1381559" y="620117"/>
                    <a:pt x="1377843" y="628602"/>
                  </a:cubicBezTo>
                  <a:cubicBezTo>
                    <a:pt x="1377399" y="629453"/>
                    <a:pt x="1377011" y="630322"/>
                    <a:pt x="1376678" y="631209"/>
                  </a:cubicBezTo>
                  <a:cubicBezTo>
                    <a:pt x="1375495" y="634426"/>
                    <a:pt x="1374441" y="637698"/>
                    <a:pt x="1373461" y="640989"/>
                  </a:cubicBezTo>
                  <a:cubicBezTo>
                    <a:pt x="1373129" y="641876"/>
                    <a:pt x="1372925" y="642782"/>
                    <a:pt x="1372851" y="643725"/>
                  </a:cubicBezTo>
                  <a:cubicBezTo>
                    <a:pt x="1372851" y="645925"/>
                    <a:pt x="1371890" y="648032"/>
                    <a:pt x="1372112" y="650269"/>
                  </a:cubicBezTo>
                  <a:cubicBezTo>
                    <a:pt x="1371835" y="651175"/>
                    <a:pt x="1371631" y="652100"/>
                    <a:pt x="1371520" y="653042"/>
                  </a:cubicBezTo>
                  <a:cubicBezTo>
                    <a:pt x="1371520" y="654891"/>
                    <a:pt x="1371520" y="656832"/>
                    <a:pt x="1371520" y="658718"/>
                  </a:cubicBezTo>
                  <a:cubicBezTo>
                    <a:pt x="1371520" y="659975"/>
                    <a:pt x="1371724" y="661232"/>
                    <a:pt x="1372130" y="662415"/>
                  </a:cubicBezTo>
                  <a:cubicBezTo>
                    <a:pt x="1372574" y="664615"/>
                    <a:pt x="1372833" y="666852"/>
                    <a:pt x="1372907" y="669108"/>
                  </a:cubicBezTo>
                  <a:cubicBezTo>
                    <a:pt x="1372981" y="670088"/>
                    <a:pt x="1373184" y="671049"/>
                    <a:pt x="1373499" y="671973"/>
                  </a:cubicBezTo>
                  <a:cubicBezTo>
                    <a:pt x="1373499" y="673988"/>
                    <a:pt x="1374386" y="675892"/>
                    <a:pt x="1374312" y="677908"/>
                  </a:cubicBezTo>
                  <a:cubicBezTo>
                    <a:pt x="1374460" y="678961"/>
                    <a:pt x="1374848" y="679959"/>
                    <a:pt x="1374922" y="681013"/>
                  </a:cubicBezTo>
                  <a:cubicBezTo>
                    <a:pt x="1375384" y="689813"/>
                    <a:pt x="1376512" y="698576"/>
                    <a:pt x="1378287" y="707209"/>
                  </a:cubicBezTo>
                  <a:cubicBezTo>
                    <a:pt x="1378453" y="708300"/>
                    <a:pt x="1378675" y="709391"/>
                    <a:pt x="1378989" y="710463"/>
                  </a:cubicBezTo>
                  <a:cubicBezTo>
                    <a:pt x="1381337" y="721685"/>
                    <a:pt x="1383518" y="732925"/>
                    <a:pt x="1385219" y="744258"/>
                  </a:cubicBezTo>
                  <a:cubicBezTo>
                    <a:pt x="1385330" y="745348"/>
                    <a:pt x="1385534" y="746439"/>
                    <a:pt x="1385829" y="747511"/>
                  </a:cubicBezTo>
                  <a:cubicBezTo>
                    <a:pt x="1386384" y="753686"/>
                    <a:pt x="1387549" y="759806"/>
                    <a:pt x="1387974" y="765998"/>
                  </a:cubicBezTo>
                  <a:cubicBezTo>
                    <a:pt x="1388011" y="767071"/>
                    <a:pt x="1388214" y="768143"/>
                    <a:pt x="1388547" y="769160"/>
                  </a:cubicBezTo>
                  <a:cubicBezTo>
                    <a:pt x="1388436" y="772007"/>
                    <a:pt x="1389564" y="774706"/>
                    <a:pt x="1389324" y="777608"/>
                  </a:cubicBezTo>
                  <a:cubicBezTo>
                    <a:pt x="1389342" y="779032"/>
                    <a:pt x="1389545" y="780437"/>
                    <a:pt x="1389952" y="781805"/>
                  </a:cubicBezTo>
                  <a:cubicBezTo>
                    <a:pt x="1389952" y="785059"/>
                    <a:pt x="1391006" y="788238"/>
                    <a:pt x="1390692" y="791511"/>
                  </a:cubicBezTo>
                  <a:cubicBezTo>
                    <a:pt x="1390784" y="793008"/>
                    <a:pt x="1391006" y="794506"/>
                    <a:pt x="1391338" y="795984"/>
                  </a:cubicBezTo>
                  <a:cubicBezTo>
                    <a:pt x="1391449" y="803047"/>
                    <a:pt x="1392448" y="810072"/>
                    <a:pt x="1392060" y="817153"/>
                  </a:cubicBezTo>
                  <a:cubicBezTo>
                    <a:pt x="1392115" y="818761"/>
                    <a:pt x="1392318" y="820351"/>
                    <a:pt x="1392706" y="821922"/>
                  </a:cubicBezTo>
                  <a:cubicBezTo>
                    <a:pt x="1392836" y="834290"/>
                    <a:pt x="1392337" y="846658"/>
                    <a:pt x="1393446" y="859007"/>
                  </a:cubicBezTo>
                  <a:cubicBezTo>
                    <a:pt x="1393520" y="860264"/>
                    <a:pt x="1393723" y="861503"/>
                    <a:pt x="1394056" y="862705"/>
                  </a:cubicBezTo>
                  <a:cubicBezTo>
                    <a:pt x="1394241" y="872410"/>
                    <a:pt x="1396478" y="882116"/>
                    <a:pt x="1394056" y="891803"/>
                  </a:cubicBezTo>
                  <a:cubicBezTo>
                    <a:pt x="1387549" y="905132"/>
                    <a:pt x="1375273" y="909958"/>
                    <a:pt x="1363774" y="903764"/>
                  </a:cubicBezTo>
                  <a:cubicBezTo>
                    <a:pt x="1357692" y="900455"/>
                    <a:pt x="1354642" y="895113"/>
                    <a:pt x="1353200" y="888568"/>
                  </a:cubicBezTo>
                  <a:cubicBezTo>
                    <a:pt x="1350722" y="877199"/>
                    <a:pt x="1349428" y="865589"/>
                    <a:pt x="1349336" y="853942"/>
                  </a:cubicBezTo>
                  <a:cubicBezTo>
                    <a:pt x="1349170" y="836323"/>
                    <a:pt x="1347006" y="818927"/>
                    <a:pt x="1345638" y="801439"/>
                  </a:cubicBezTo>
                  <a:cubicBezTo>
                    <a:pt x="1344270" y="783949"/>
                    <a:pt x="1342662" y="765998"/>
                    <a:pt x="1342440" y="748233"/>
                  </a:cubicBezTo>
                  <a:cubicBezTo>
                    <a:pt x="1342311" y="737640"/>
                    <a:pt x="1339908" y="727508"/>
                    <a:pt x="1338077" y="717174"/>
                  </a:cubicBezTo>
                  <a:cubicBezTo>
                    <a:pt x="1334250" y="695636"/>
                    <a:pt x="1329370" y="674266"/>
                    <a:pt x="1327336" y="652469"/>
                  </a:cubicBezTo>
                  <a:cubicBezTo>
                    <a:pt x="1326689" y="645555"/>
                    <a:pt x="1325765" y="644742"/>
                    <a:pt x="1319461" y="647755"/>
                  </a:cubicBezTo>
                  <a:cubicBezTo>
                    <a:pt x="1311844" y="651452"/>
                    <a:pt x="1304357" y="655316"/>
                    <a:pt x="1296592" y="658644"/>
                  </a:cubicBezTo>
                  <a:cubicBezTo>
                    <a:pt x="1294374" y="659587"/>
                    <a:pt x="1291915" y="660492"/>
                    <a:pt x="1290713" y="663099"/>
                  </a:cubicBezTo>
                  <a:cubicBezTo>
                    <a:pt x="1292710" y="664856"/>
                    <a:pt x="1295095" y="664005"/>
                    <a:pt x="1297276" y="664208"/>
                  </a:cubicBezTo>
                  <a:cubicBezTo>
                    <a:pt x="1308202" y="665114"/>
                    <a:pt x="1316762" y="673951"/>
                    <a:pt x="1317335" y="684896"/>
                  </a:cubicBezTo>
                  <a:cubicBezTo>
                    <a:pt x="1317889" y="695027"/>
                    <a:pt x="1315726" y="704917"/>
                    <a:pt x="1314007" y="714771"/>
                  </a:cubicBezTo>
                  <a:cubicBezTo>
                    <a:pt x="1311992" y="726436"/>
                    <a:pt x="1310051" y="738212"/>
                    <a:pt x="1306132" y="749453"/>
                  </a:cubicBezTo>
                  <a:cubicBezTo>
                    <a:pt x="1304653" y="753686"/>
                    <a:pt x="1304690" y="757199"/>
                    <a:pt x="1307666" y="760877"/>
                  </a:cubicBezTo>
                  <a:cubicBezTo>
                    <a:pt x="1312861" y="767292"/>
                    <a:pt x="1312528" y="774909"/>
                    <a:pt x="1311363" y="782471"/>
                  </a:cubicBezTo>
                  <a:cubicBezTo>
                    <a:pt x="1309885" y="791492"/>
                    <a:pt x="1307537" y="800329"/>
                    <a:pt x="1305373" y="809203"/>
                  </a:cubicBezTo>
                  <a:cubicBezTo>
                    <a:pt x="1301713" y="823660"/>
                    <a:pt x="1301990" y="838819"/>
                    <a:pt x="1306150" y="853128"/>
                  </a:cubicBezTo>
                  <a:cubicBezTo>
                    <a:pt x="1308535" y="860098"/>
                    <a:pt x="1308128" y="867715"/>
                    <a:pt x="1305041" y="874389"/>
                  </a:cubicBezTo>
                  <a:cubicBezTo>
                    <a:pt x="1302527" y="879713"/>
                    <a:pt x="1301916" y="886738"/>
                    <a:pt x="1305651" y="891526"/>
                  </a:cubicBezTo>
                  <a:cubicBezTo>
                    <a:pt x="1313619" y="901694"/>
                    <a:pt x="1312454" y="912823"/>
                    <a:pt x="1311197" y="924193"/>
                  </a:cubicBezTo>
                  <a:cubicBezTo>
                    <a:pt x="1310088" y="933492"/>
                    <a:pt x="1308442" y="942717"/>
                    <a:pt x="1306224" y="951812"/>
                  </a:cubicBezTo>
                  <a:cubicBezTo>
                    <a:pt x="1305133" y="955806"/>
                    <a:pt x="1305337" y="960039"/>
                    <a:pt x="1306852" y="963885"/>
                  </a:cubicBezTo>
                  <a:cubicBezTo>
                    <a:pt x="1309755" y="970965"/>
                    <a:pt x="1309551" y="978915"/>
                    <a:pt x="1306335" y="985847"/>
                  </a:cubicBezTo>
                  <a:cubicBezTo>
                    <a:pt x="1305891" y="986901"/>
                    <a:pt x="1305632" y="988047"/>
                    <a:pt x="1305096" y="989046"/>
                  </a:cubicBezTo>
                  <a:cubicBezTo>
                    <a:pt x="1299106" y="1000397"/>
                    <a:pt x="1297701" y="1010398"/>
                    <a:pt x="1308905" y="1020474"/>
                  </a:cubicBezTo>
                  <a:cubicBezTo>
                    <a:pt x="1316299" y="1027147"/>
                    <a:pt x="1318037" y="1037814"/>
                    <a:pt x="1318555" y="1047705"/>
                  </a:cubicBezTo>
                  <a:cubicBezTo>
                    <a:pt x="1320126" y="1076822"/>
                    <a:pt x="1319978" y="1106032"/>
                    <a:pt x="1318111" y="1135131"/>
                  </a:cubicBezTo>
                  <a:cubicBezTo>
                    <a:pt x="1315098" y="1181349"/>
                    <a:pt x="1303987" y="1226143"/>
                    <a:pt x="1297276" y="1271695"/>
                  </a:cubicBezTo>
                  <a:cubicBezTo>
                    <a:pt x="1292414" y="1304639"/>
                    <a:pt x="1288033" y="1337657"/>
                    <a:pt x="1282856" y="1370564"/>
                  </a:cubicBezTo>
                  <a:cubicBezTo>
                    <a:pt x="1279861" y="1389791"/>
                    <a:pt x="1279491" y="1409147"/>
                    <a:pt x="1277717" y="1428429"/>
                  </a:cubicBezTo>
                  <a:cubicBezTo>
                    <a:pt x="1276441" y="1442368"/>
                    <a:pt x="1270988" y="1454033"/>
                    <a:pt x="1260117" y="1462759"/>
                  </a:cubicBezTo>
                  <a:cubicBezTo>
                    <a:pt x="1254515" y="1467455"/>
                    <a:pt x="1250448" y="1473704"/>
                    <a:pt x="1248378" y="1480710"/>
                  </a:cubicBezTo>
                  <a:cubicBezTo>
                    <a:pt x="1241464" y="1500805"/>
                    <a:pt x="1231443" y="1518978"/>
                    <a:pt x="1215637" y="1533750"/>
                  </a:cubicBezTo>
                  <a:cubicBezTo>
                    <a:pt x="1207725" y="1541367"/>
                    <a:pt x="1198370" y="1547319"/>
                    <a:pt x="1188128" y="1551294"/>
                  </a:cubicBezTo>
                  <a:cubicBezTo>
                    <a:pt x="1169752" y="1558171"/>
                    <a:pt x="1151838" y="1565936"/>
                    <a:pt x="1134164" y="1574514"/>
                  </a:cubicBezTo>
                  <a:cubicBezTo>
                    <a:pt x="1104585" y="1588878"/>
                    <a:pt x="1074081" y="1586678"/>
                    <a:pt x="1044520" y="1574514"/>
                  </a:cubicBezTo>
                  <a:cubicBezTo>
                    <a:pt x="990132" y="1552218"/>
                    <a:pt x="956170" y="1510936"/>
                    <a:pt x="937591" y="1456011"/>
                  </a:cubicBezTo>
                  <a:cubicBezTo>
                    <a:pt x="932581" y="1441222"/>
                    <a:pt x="930862" y="1425767"/>
                    <a:pt x="930196" y="1410237"/>
                  </a:cubicBezTo>
                  <a:cubicBezTo>
                    <a:pt x="929882" y="1402565"/>
                    <a:pt x="926499" y="1395707"/>
                    <a:pt x="924853" y="1388386"/>
                  </a:cubicBezTo>
                  <a:cubicBezTo>
                    <a:pt x="923948" y="1384411"/>
                    <a:pt x="920121" y="1383209"/>
                    <a:pt x="916331" y="1382562"/>
                  </a:cubicBezTo>
                  <a:cubicBezTo>
                    <a:pt x="907790" y="1381101"/>
                    <a:pt x="899119" y="1380325"/>
                    <a:pt x="890726" y="1378051"/>
                  </a:cubicBezTo>
                  <a:cubicBezTo>
                    <a:pt x="881797" y="1375629"/>
                    <a:pt x="881242" y="1374853"/>
                    <a:pt x="882851" y="1365905"/>
                  </a:cubicBezTo>
                  <a:cubicBezTo>
                    <a:pt x="883239" y="1363798"/>
                    <a:pt x="883386" y="1361820"/>
                    <a:pt x="881556" y="1360359"/>
                  </a:cubicBezTo>
                  <a:cubicBezTo>
                    <a:pt x="880669" y="1359804"/>
                    <a:pt x="879745" y="1359324"/>
                    <a:pt x="878802" y="1358898"/>
                  </a:cubicBezTo>
                  <a:cubicBezTo>
                    <a:pt x="877840" y="1358455"/>
                    <a:pt x="876953" y="1357974"/>
                    <a:pt x="875992" y="1357475"/>
                  </a:cubicBezTo>
                  <a:cubicBezTo>
                    <a:pt x="873921" y="1356662"/>
                    <a:pt x="872387" y="1354887"/>
                    <a:pt x="871888" y="1352724"/>
                  </a:cubicBezTo>
                  <a:cubicBezTo>
                    <a:pt x="874088" y="1320168"/>
                    <a:pt x="906181" y="1294952"/>
                    <a:pt x="938626" y="1300313"/>
                  </a:cubicBezTo>
                  <a:cubicBezTo>
                    <a:pt x="942010" y="1300868"/>
                    <a:pt x="945318" y="1301810"/>
                    <a:pt x="948739" y="1302069"/>
                  </a:cubicBezTo>
                  <a:cubicBezTo>
                    <a:pt x="955024" y="1302790"/>
                    <a:pt x="961199" y="1300073"/>
                    <a:pt x="964915" y="1294970"/>
                  </a:cubicBezTo>
                  <a:cubicBezTo>
                    <a:pt x="967799" y="1291273"/>
                    <a:pt x="966967" y="1289239"/>
                    <a:pt x="962327" y="1288592"/>
                  </a:cubicBezTo>
                  <a:cubicBezTo>
                    <a:pt x="959609" y="1288278"/>
                    <a:pt x="956855" y="1288222"/>
                    <a:pt x="954118" y="1288426"/>
                  </a:cubicBezTo>
                  <a:cubicBezTo>
                    <a:pt x="921692" y="1290108"/>
                    <a:pt x="890079" y="1284359"/>
                    <a:pt x="858447" y="1278443"/>
                  </a:cubicBezTo>
                  <a:cubicBezTo>
                    <a:pt x="849870" y="1276834"/>
                    <a:pt x="841328" y="1274024"/>
                    <a:pt x="832177" y="1276927"/>
                  </a:cubicBezTo>
                  <a:cubicBezTo>
                    <a:pt x="826964" y="1278591"/>
                    <a:pt x="821344" y="1276224"/>
                    <a:pt x="816112" y="1274672"/>
                  </a:cubicBezTo>
                  <a:cubicBezTo>
                    <a:pt x="799215" y="1269643"/>
                    <a:pt x="783094" y="1273562"/>
                    <a:pt x="767325" y="1279238"/>
                  </a:cubicBezTo>
                  <a:cubicBezTo>
                    <a:pt x="759061" y="1282214"/>
                    <a:pt x="754735" y="1289627"/>
                    <a:pt x="751592" y="1297355"/>
                  </a:cubicBezTo>
                  <a:cubicBezTo>
                    <a:pt x="744844" y="1313383"/>
                    <a:pt x="741239" y="1330577"/>
                    <a:pt x="740999" y="1347973"/>
                  </a:cubicBezTo>
                  <a:cubicBezTo>
                    <a:pt x="740999" y="1398942"/>
                    <a:pt x="737302" y="1449522"/>
                    <a:pt x="726893" y="1499567"/>
                  </a:cubicBezTo>
                  <a:cubicBezTo>
                    <a:pt x="724878" y="1507757"/>
                    <a:pt x="723436" y="1516076"/>
                    <a:pt x="722567" y="1524469"/>
                  </a:cubicBezTo>
                  <a:cubicBezTo>
                    <a:pt x="722142" y="1530699"/>
                    <a:pt x="718426" y="1535968"/>
                    <a:pt x="715505" y="1541385"/>
                  </a:cubicBezTo>
                  <a:cubicBezTo>
                    <a:pt x="710033" y="1551405"/>
                    <a:pt x="703932" y="1561055"/>
                    <a:pt x="697258" y="1570317"/>
                  </a:cubicBezTo>
                  <a:cubicBezTo>
                    <a:pt x="692748" y="1576677"/>
                    <a:pt x="688828" y="1583258"/>
                    <a:pt x="687350" y="1591134"/>
                  </a:cubicBezTo>
                  <a:cubicBezTo>
                    <a:pt x="686351" y="1594905"/>
                    <a:pt x="684262" y="1598325"/>
                    <a:pt x="681360" y="1600932"/>
                  </a:cubicBezTo>
                  <a:cubicBezTo>
                    <a:pt x="677089" y="1605406"/>
                    <a:pt x="671931" y="1608826"/>
                    <a:pt x="667365" y="1612967"/>
                  </a:cubicBezTo>
                  <a:cubicBezTo>
                    <a:pt x="662133" y="1617699"/>
                    <a:pt x="662373" y="1620602"/>
                    <a:pt x="668622" y="1623763"/>
                  </a:cubicBezTo>
                  <a:cubicBezTo>
                    <a:pt x="676997" y="1627960"/>
                    <a:pt x="684410" y="1633839"/>
                    <a:pt x="690400" y="1641030"/>
                  </a:cubicBezTo>
                  <a:cubicBezTo>
                    <a:pt x="699514" y="1651882"/>
                    <a:pt x="703341" y="1664416"/>
                    <a:pt x="703803" y="1678245"/>
                  </a:cubicBezTo>
                  <a:cubicBezTo>
                    <a:pt x="703803" y="1681942"/>
                    <a:pt x="701529" y="1683791"/>
                    <a:pt x="698552" y="1685529"/>
                  </a:cubicBezTo>
                  <a:cubicBezTo>
                    <a:pt x="682635" y="1694495"/>
                    <a:pt x="665387" y="1700873"/>
                    <a:pt x="647473" y="1704404"/>
                  </a:cubicBezTo>
                  <a:cubicBezTo>
                    <a:pt x="631666" y="1707695"/>
                    <a:pt x="615693" y="1710302"/>
                    <a:pt x="599794" y="1713260"/>
                  </a:cubicBezTo>
                  <a:cubicBezTo>
                    <a:pt x="593971" y="1714350"/>
                    <a:pt x="590902" y="1712317"/>
                    <a:pt x="588444" y="1707362"/>
                  </a:cubicBezTo>
                  <a:cubicBezTo>
                    <a:pt x="580771" y="1692332"/>
                    <a:pt x="579625" y="1674806"/>
                    <a:pt x="585264" y="1658889"/>
                  </a:cubicBezTo>
                  <a:cubicBezTo>
                    <a:pt x="587833" y="1651050"/>
                    <a:pt x="587556" y="1650866"/>
                    <a:pt x="579496" y="1651772"/>
                  </a:cubicBezTo>
                  <a:cubicBezTo>
                    <a:pt x="541634" y="1655987"/>
                    <a:pt x="503939" y="1655635"/>
                    <a:pt x="466724" y="1646928"/>
                  </a:cubicBezTo>
                  <a:cubicBezTo>
                    <a:pt x="454726" y="1644118"/>
                    <a:pt x="442931" y="1640568"/>
                    <a:pt x="431211" y="1636741"/>
                  </a:cubicBezTo>
                  <a:cubicBezTo>
                    <a:pt x="426755" y="1635577"/>
                    <a:pt x="422780" y="1632970"/>
                    <a:pt x="419933" y="1629346"/>
                  </a:cubicBezTo>
                  <a:cubicBezTo>
                    <a:pt x="412779" y="1619012"/>
                    <a:pt x="403295" y="1609491"/>
                    <a:pt x="406475" y="1595016"/>
                  </a:cubicBezTo>
                  <a:cubicBezTo>
                    <a:pt x="407177" y="1591817"/>
                    <a:pt x="405587" y="1589266"/>
                    <a:pt x="403406" y="1587067"/>
                  </a:cubicBezTo>
                  <a:cubicBezTo>
                    <a:pt x="378319" y="1561702"/>
                    <a:pt x="363418" y="1530847"/>
                    <a:pt x="354193" y="1496812"/>
                  </a:cubicBezTo>
                  <a:cubicBezTo>
                    <a:pt x="345357" y="1464201"/>
                    <a:pt x="337240" y="1431442"/>
                    <a:pt x="334597" y="1397629"/>
                  </a:cubicBezTo>
                  <a:cubicBezTo>
                    <a:pt x="334153" y="1392083"/>
                    <a:pt x="331454" y="1392582"/>
                    <a:pt x="327757" y="1394339"/>
                  </a:cubicBezTo>
                  <a:cubicBezTo>
                    <a:pt x="315722" y="1400236"/>
                    <a:pt x="301838" y="1401086"/>
                    <a:pt x="289155" y="1396741"/>
                  </a:cubicBezTo>
                  <a:cubicBezTo>
                    <a:pt x="283295" y="1394893"/>
                    <a:pt x="279912" y="1391510"/>
                    <a:pt x="279542" y="1385076"/>
                  </a:cubicBezTo>
                  <a:cubicBezTo>
                    <a:pt x="279006" y="1379438"/>
                    <a:pt x="277934" y="1373873"/>
                    <a:pt x="276307" y="1368438"/>
                  </a:cubicBezTo>
                  <a:cubicBezTo>
                    <a:pt x="272018" y="1352557"/>
                    <a:pt x="259521" y="1343240"/>
                    <a:pt x="242901" y="1342020"/>
                  </a:cubicBezTo>
                  <a:cubicBezTo>
                    <a:pt x="221197" y="1340411"/>
                    <a:pt x="199290" y="1341207"/>
                    <a:pt x="177937" y="1335401"/>
                  </a:cubicBezTo>
                  <a:cubicBezTo>
                    <a:pt x="155901" y="1329393"/>
                    <a:pt x="134492" y="1322035"/>
                    <a:pt x="114748" y="1310370"/>
                  </a:cubicBezTo>
                  <a:cubicBezTo>
                    <a:pt x="112807" y="1309057"/>
                    <a:pt x="110736" y="1307967"/>
                    <a:pt x="108536" y="1307153"/>
                  </a:cubicBezTo>
                  <a:close/>
                </a:path>
              </a:pathLst>
            </a:custGeom>
            <a:solidFill>
              <a:srgbClr val="000000"/>
            </a:solidFill>
            <a:ln w="1847" cap="flat">
              <a:noFill/>
              <a:prstDash val="solid"/>
              <a:miter/>
            </a:ln>
          </p:spPr>
          <p:txBody>
            <a:bodyPr rtlCol="0" anchor="ctr"/>
            <a:lstStyle/>
            <a:p>
              <a:endParaRPr lang="es-CO"/>
            </a:p>
          </p:txBody>
        </p:sp>
        <p:sp>
          <p:nvSpPr>
            <p:cNvPr id="7" name="Freeform: Shape 6">
              <a:extLst>
                <a:ext uri="{FF2B5EF4-FFF2-40B4-BE49-F238E27FC236}">
                  <a16:creationId xmlns:a16="http://schemas.microsoft.com/office/drawing/2014/main" id="{3CD38D95-F5D3-E10A-E496-CD28D686559B}"/>
                </a:ext>
              </a:extLst>
            </p:cNvPr>
            <p:cNvSpPr/>
            <p:nvPr/>
          </p:nvSpPr>
          <p:spPr>
            <a:xfrm>
              <a:off x="-1996371" y="1759154"/>
              <a:ext cx="1218297" cy="559090"/>
            </a:xfrm>
            <a:custGeom>
              <a:avLst/>
              <a:gdLst>
                <a:gd name="connsiteX0" fmla="*/ 405257 w 1218297"/>
                <a:gd name="connsiteY0" fmla="*/ 260992 h 559090"/>
                <a:gd name="connsiteX1" fmla="*/ 410951 w 1218297"/>
                <a:gd name="connsiteY1" fmla="*/ 245167 h 559090"/>
                <a:gd name="connsiteX2" fmla="*/ 420620 w 1218297"/>
                <a:gd name="connsiteY2" fmla="*/ 224258 h 559090"/>
                <a:gd name="connsiteX3" fmla="*/ 430030 w 1218297"/>
                <a:gd name="connsiteY3" fmla="*/ 191203 h 559090"/>
                <a:gd name="connsiteX4" fmla="*/ 429697 w 1218297"/>
                <a:gd name="connsiteY4" fmla="*/ 176524 h 559090"/>
                <a:gd name="connsiteX5" fmla="*/ 408918 w 1218297"/>
                <a:gd name="connsiteY5" fmla="*/ 161957 h 559090"/>
                <a:gd name="connsiteX6" fmla="*/ 389987 w 1218297"/>
                <a:gd name="connsiteY6" fmla="*/ 179409 h 559090"/>
                <a:gd name="connsiteX7" fmla="*/ 387232 w 1218297"/>
                <a:gd name="connsiteY7" fmla="*/ 207804 h 559090"/>
                <a:gd name="connsiteX8" fmla="*/ 382740 w 1218297"/>
                <a:gd name="connsiteY8" fmla="*/ 213942 h 559090"/>
                <a:gd name="connsiteX9" fmla="*/ 357117 w 1218297"/>
                <a:gd name="connsiteY9" fmla="*/ 245370 h 559090"/>
                <a:gd name="connsiteX10" fmla="*/ 343400 w 1218297"/>
                <a:gd name="connsiteY10" fmla="*/ 304326 h 559090"/>
                <a:gd name="connsiteX11" fmla="*/ 337576 w 1218297"/>
                <a:gd name="connsiteY11" fmla="*/ 325327 h 559090"/>
                <a:gd name="connsiteX12" fmla="*/ 323230 w 1218297"/>
                <a:gd name="connsiteY12" fmla="*/ 369438 h 559090"/>
                <a:gd name="connsiteX13" fmla="*/ 316150 w 1218297"/>
                <a:gd name="connsiteY13" fmla="*/ 370769 h 559090"/>
                <a:gd name="connsiteX14" fmla="*/ 300953 w 1218297"/>
                <a:gd name="connsiteY14" fmla="*/ 356312 h 559090"/>
                <a:gd name="connsiteX15" fmla="*/ 265199 w 1218297"/>
                <a:gd name="connsiteY15" fmla="*/ 349878 h 559090"/>
                <a:gd name="connsiteX16" fmla="*/ 259523 w 1218297"/>
                <a:gd name="connsiteY16" fmla="*/ 355424 h 559090"/>
                <a:gd name="connsiteX17" fmla="*/ 258617 w 1218297"/>
                <a:gd name="connsiteY17" fmla="*/ 359380 h 559090"/>
                <a:gd name="connsiteX18" fmla="*/ 251703 w 1218297"/>
                <a:gd name="connsiteY18" fmla="*/ 402234 h 559090"/>
                <a:gd name="connsiteX19" fmla="*/ 242589 w 1218297"/>
                <a:gd name="connsiteY19" fmla="*/ 435011 h 559090"/>
                <a:gd name="connsiteX20" fmla="*/ 218556 w 1218297"/>
                <a:gd name="connsiteY20" fmla="*/ 467382 h 559090"/>
                <a:gd name="connsiteX21" fmla="*/ 208869 w 1218297"/>
                <a:gd name="connsiteY21" fmla="*/ 475942 h 559090"/>
                <a:gd name="connsiteX22" fmla="*/ 166700 w 1218297"/>
                <a:gd name="connsiteY22" fmla="*/ 495815 h 559090"/>
                <a:gd name="connsiteX23" fmla="*/ 139228 w 1218297"/>
                <a:gd name="connsiteY23" fmla="*/ 500307 h 559090"/>
                <a:gd name="connsiteX24" fmla="*/ 118411 w 1218297"/>
                <a:gd name="connsiteY24" fmla="*/ 503155 h 559090"/>
                <a:gd name="connsiteX25" fmla="*/ 96800 w 1218297"/>
                <a:gd name="connsiteY25" fmla="*/ 505447 h 559090"/>
                <a:gd name="connsiteX26" fmla="*/ 46718 w 1218297"/>
                <a:gd name="connsiteY26" fmla="*/ 520108 h 559090"/>
                <a:gd name="connsiteX27" fmla="*/ 3532 w 1218297"/>
                <a:gd name="connsiteY27" fmla="*/ 551794 h 559090"/>
                <a:gd name="connsiteX28" fmla="*/ -1533 w 1218297"/>
                <a:gd name="connsiteY28" fmla="*/ 556323 h 559090"/>
                <a:gd name="connsiteX29" fmla="*/ -2032 w 1218297"/>
                <a:gd name="connsiteY29" fmla="*/ 554974 h 559090"/>
                <a:gd name="connsiteX30" fmla="*/ -1755 w 1218297"/>
                <a:gd name="connsiteY30" fmla="*/ 554623 h 559090"/>
                <a:gd name="connsiteX31" fmla="*/ 44463 w 1218297"/>
                <a:gd name="connsiteY31" fmla="*/ 519072 h 559090"/>
                <a:gd name="connsiteX32" fmla="*/ 111016 w 1218297"/>
                <a:gd name="connsiteY32" fmla="*/ 501953 h 559090"/>
                <a:gd name="connsiteX33" fmla="*/ 181489 w 1218297"/>
                <a:gd name="connsiteY33" fmla="*/ 489326 h 559090"/>
                <a:gd name="connsiteX34" fmla="*/ 207981 w 1218297"/>
                <a:gd name="connsiteY34" fmla="*/ 474093 h 559090"/>
                <a:gd name="connsiteX35" fmla="*/ 219998 w 1218297"/>
                <a:gd name="connsiteY35" fmla="*/ 463925 h 559090"/>
                <a:gd name="connsiteX36" fmla="*/ 238929 w 1218297"/>
                <a:gd name="connsiteY36" fmla="*/ 439171 h 559090"/>
                <a:gd name="connsiteX37" fmla="*/ 245418 w 1218297"/>
                <a:gd name="connsiteY37" fmla="*/ 420443 h 559090"/>
                <a:gd name="connsiteX38" fmla="*/ 258506 w 1218297"/>
                <a:gd name="connsiteY38" fmla="*/ 350654 h 559090"/>
                <a:gd name="connsiteX39" fmla="*/ 308588 w 1218297"/>
                <a:gd name="connsiteY39" fmla="*/ 191148 h 559090"/>
                <a:gd name="connsiteX40" fmla="*/ 361295 w 1218297"/>
                <a:gd name="connsiteY40" fmla="*/ 109675 h 559090"/>
                <a:gd name="connsiteX41" fmla="*/ 389340 w 1218297"/>
                <a:gd name="connsiteY41" fmla="*/ 79708 h 559090"/>
                <a:gd name="connsiteX42" fmla="*/ 419252 w 1218297"/>
                <a:gd name="connsiteY42" fmla="*/ 52790 h 559090"/>
                <a:gd name="connsiteX43" fmla="*/ 443008 w 1218297"/>
                <a:gd name="connsiteY43" fmla="*/ 35431 h 559090"/>
                <a:gd name="connsiteX44" fmla="*/ 486712 w 1218297"/>
                <a:gd name="connsiteY44" fmla="*/ 14892 h 559090"/>
                <a:gd name="connsiteX45" fmla="*/ 538272 w 1218297"/>
                <a:gd name="connsiteY45" fmla="*/ 1267 h 559090"/>
                <a:gd name="connsiteX46" fmla="*/ 569478 w 1218297"/>
                <a:gd name="connsiteY46" fmla="*/ -2080 h 559090"/>
                <a:gd name="connsiteX47" fmla="*/ 676925 w 1218297"/>
                <a:gd name="connsiteY47" fmla="*/ -2634 h 559090"/>
                <a:gd name="connsiteX48" fmla="*/ 748766 w 1218297"/>
                <a:gd name="connsiteY48" fmla="*/ -2468 h 559090"/>
                <a:gd name="connsiteX49" fmla="*/ 759692 w 1218297"/>
                <a:gd name="connsiteY49" fmla="*/ -1987 h 559090"/>
                <a:gd name="connsiteX50" fmla="*/ 836229 w 1218297"/>
                <a:gd name="connsiteY50" fmla="*/ -453 h 559090"/>
                <a:gd name="connsiteX51" fmla="*/ 869727 w 1218297"/>
                <a:gd name="connsiteY51" fmla="*/ -1987 h 559090"/>
                <a:gd name="connsiteX52" fmla="*/ 903577 w 1218297"/>
                <a:gd name="connsiteY52" fmla="*/ 2394 h 559090"/>
                <a:gd name="connsiteX53" fmla="*/ 1018696 w 1218297"/>
                <a:gd name="connsiteY53" fmla="*/ 39369 h 559090"/>
                <a:gd name="connsiteX54" fmla="*/ 1046094 w 1218297"/>
                <a:gd name="connsiteY54" fmla="*/ 54750 h 559090"/>
                <a:gd name="connsiteX55" fmla="*/ 1119470 w 1218297"/>
                <a:gd name="connsiteY55" fmla="*/ 103722 h 559090"/>
                <a:gd name="connsiteX56" fmla="*/ 1154762 w 1218297"/>
                <a:gd name="connsiteY56" fmla="*/ 135816 h 559090"/>
                <a:gd name="connsiteX57" fmla="*/ 1202421 w 1218297"/>
                <a:gd name="connsiteY57" fmla="*/ 191407 h 559090"/>
                <a:gd name="connsiteX58" fmla="*/ 1216176 w 1218297"/>
                <a:gd name="connsiteY58" fmla="*/ 210892 h 559090"/>
                <a:gd name="connsiteX59" fmla="*/ 1188445 w 1218297"/>
                <a:gd name="connsiteY59" fmla="*/ 215902 h 559090"/>
                <a:gd name="connsiteX60" fmla="*/ 1164116 w 1218297"/>
                <a:gd name="connsiteY60" fmla="*/ 236238 h 559090"/>
                <a:gd name="connsiteX61" fmla="*/ 1148328 w 1218297"/>
                <a:gd name="connsiteY61" fmla="*/ 241784 h 559090"/>
                <a:gd name="connsiteX62" fmla="*/ 1087857 w 1218297"/>
                <a:gd name="connsiteY62" fmla="*/ 230451 h 559090"/>
                <a:gd name="connsiteX63" fmla="*/ 1069240 w 1218297"/>
                <a:gd name="connsiteY63" fmla="*/ 221356 h 559090"/>
                <a:gd name="connsiteX64" fmla="*/ 1036999 w 1218297"/>
                <a:gd name="connsiteY64" fmla="*/ 190796 h 559090"/>
                <a:gd name="connsiteX65" fmla="*/ 1030713 w 1218297"/>
                <a:gd name="connsiteY65" fmla="*/ 180462 h 559090"/>
                <a:gd name="connsiteX66" fmla="*/ 1017181 w 1218297"/>
                <a:gd name="connsiteY66" fmla="*/ 163398 h 559090"/>
                <a:gd name="connsiteX67" fmla="*/ 999895 w 1218297"/>
                <a:gd name="connsiteY67" fmla="*/ 153674 h 559090"/>
                <a:gd name="connsiteX68" fmla="*/ 999377 w 1218297"/>
                <a:gd name="connsiteY68" fmla="*/ 146705 h 559090"/>
                <a:gd name="connsiteX69" fmla="*/ 997898 w 1218297"/>
                <a:gd name="connsiteY69" fmla="*/ 135428 h 559090"/>
                <a:gd name="connsiteX70" fmla="*/ 972534 w 1218297"/>
                <a:gd name="connsiteY70" fmla="*/ 125167 h 559090"/>
                <a:gd name="connsiteX71" fmla="*/ 881226 w 1218297"/>
                <a:gd name="connsiteY71" fmla="*/ 94423 h 559090"/>
                <a:gd name="connsiteX72" fmla="*/ 844252 w 1218297"/>
                <a:gd name="connsiteY72" fmla="*/ 87361 h 559090"/>
                <a:gd name="connsiteX73" fmla="*/ 832051 w 1218297"/>
                <a:gd name="connsiteY73" fmla="*/ 91613 h 559090"/>
                <a:gd name="connsiteX74" fmla="*/ 835212 w 1218297"/>
                <a:gd name="connsiteY74" fmla="*/ 101078 h 559090"/>
                <a:gd name="connsiteX75" fmla="*/ 864144 w 1218297"/>
                <a:gd name="connsiteY75" fmla="*/ 106384 h 559090"/>
                <a:gd name="connsiteX76" fmla="*/ 868840 w 1218297"/>
                <a:gd name="connsiteY76" fmla="*/ 110248 h 559090"/>
                <a:gd name="connsiteX77" fmla="*/ 860225 w 1218297"/>
                <a:gd name="connsiteY77" fmla="*/ 110877 h 559090"/>
                <a:gd name="connsiteX78" fmla="*/ 794226 w 1218297"/>
                <a:gd name="connsiteY78" fmla="*/ 106458 h 559090"/>
                <a:gd name="connsiteX79" fmla="*/ 764258 w 1218297"/>
                <a:gd name="connsiteY79" fmla="*/ 106347 h 559090"/>
                <a:gd name="connsiteX80" fmla="*/ 684468 w 1218297"/>
                <a:gd name="connsiteY80" fmla="*/ 107845 h 559090"/>
                <a:gd name="connsiteX81" fmla="*/ 618247 w 1218297"/>
                <a:gd name="connsiteY81" fmla="*/ 107549 h 559090"/>
                <a:gd name="connsiteX82" fmla="*/ 541322 w 1218297"/>
                <a:gd name="connsiteY82" fmla="*/ 122024 h 559090"/>
                <a:gd name="connsiteX83" fmla="*/ 454433 w 1218297"/>
                <a:gd name="connsiteY83" fmla="*/ 187598 h 559090"/>
                <a:gd name="connsiteX84" fmla="*/ 416128 w 1218297"/>
                <a:gd name="connsiteY84" fmla="*/ 243374 h 559090"/>
                <a:gd name="connsiteX85" fmla="*/ 410877 w 1218297"/>
                <a:gd name="connsiteY85" fmla="*/ 254466 h 559090"/>
                <a:gd name="connsiteX86" fmla="*/ 405257 w 1218297"/>
                <a:gd name="connsiteY86" fmla="*/ 260992 h 55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218297" h="559090">
                  <a:moveTo>
                    <a:pt x="405257" y="260992"/>
                  </a:moveTo>
                  <a:cubicBezTo>
                    <a:pt x="405017" y="254965"/>
                    <a:pt x="408382" y="249992"/>
                    <a:pt x="410951" y="245167"/>
                  </a:cubicBezTo>
                  <a:cubicBezTo>
                    <a:pt x="414648" y="238382"/>
                    <a:pt x="417496" y="231209"/>
                    <a:pt x="420620" y="224258"/>
                  </a:cubicBezTo>
                  <a:cubicBezTo>
                    <a:pt x="425297" y="213887"/>
                    <a:pt x="430973" y="203589"/>
                    <a:pt x="430030" y="191203"/>
                  </a:cubicBezTo>
                  <a:cubicBezTo>
                    <a:pt x="429679" y="186434"/>
                    <a:pt x="431158" y="181497"/>
                    <a:pt x="429697" y="176524"/>
                  </a:cubicBezTo>
                  <a:cubicBezTo>
                    <a:pt x="426758" y="167595"/>
                    <a:pt x="418309" y="161679"/>
                    <a:pt x="408918" y="161957"/>
                  </a:cubicBezTo>
                  <a:cubicBezTo>
                    <a:pt x="399212" y="162437"/>
                    <a:pt x="391244" y="169777"/>
                    <a:pt x="389987" y="179409"/>
                  </a:cubicBezTo>
                  <a:cubicBezTo>
                    <a:pt x="388545" y="188818"/>
                    <a:pt x="387639" y="198302"/>
                    <a:pt x="387232" y="207804"/>
                  </a:cubicBezTo>
                  <a:cubicBezTo>
                    <a:pt x="387269" y="210615"/>
                    <a:pt x="385439" y="213129"/>
                    <a:pt x="382740" y="213942"/>
                  </a:cubicBezTo>
                  <a:cubicBezTo>
                    <a:pt x="368745" y="219932"/>
                    <a:pt x="360555" y="230581"/>
                    <a:pt x="357117" y="245370"/>
                  </a:cubicBezTo>
                  <a:cubicBezTo>
                    <a:pt x="352606" y="265041"/>
                    <a:pt x="348076" y="284711"/>
                    <a:pt x="343400" y="304326"/>
                  </a:cubicBezTo>
                  <a:cubicBezTo>
                    <a:pt x="341717" y="311388"/>
                    <a:pt x="339702" y="318413"/>
                    <a:pt x="337576" y="325327"/>
                  </a:cubicBezTo>
                  <a:cubicBezTo>
                    <a:pt x="332936" y="340117"/>
                    <a:pt x="328111" y="354777"/>
                    <a:pt x="323230" y="369438"/>
                  </a:cubicBezTo>
                  <a:cubicBezTo>
                    <a:pt x="321381" y="374984"/>
                    <a:pt x="319995" y="375446"/>
                    <a:pt x="316150" y="370769"/>
                  </a:cubicBezTo>
                  <a:cubicBezTo>
                    <a:pt x="311897" y="365148"/>
                    <a:pt x="306776" y="360268"/>
                    <a:pt x="300953" y="356312"/>
                  </a:cubicBezTo>
                  <a:cubicBezTo>
                    <a:pt x="290341" y="349564"/>
                    <a:pt x="277493" y="347272"/>
                    <a:pt x="265199" y="349878"/>
                  </a:cubicBezTo>
                  <a:cubicBezTo>
                    <a:pt x="262222" y="350433"/>
                    <a:pt x="259523" y="351597"/>
                    <a:pt x="259523" y="355424"/>
                  </a:cubicBezTo>
                  <a:cubicBezTo>
                    <a:pt x="259523" y="356755"/>
                    <a:pt x="258617" y="358068"/>
                    <a:pt x="258617" y="359380"/>
                  </a:cubicBezTo>
                  <a:cubicBezTo>
                    <a:pt x="258617" y="374022"/>
                    <a:pt x="255475" y="388146"/>
                    <a:pt x="251703" y="402234"/>
                  </a:cubicBezTo>
                  <a:cubicBezTo>
                    <a:pt x="248764" y="413178"/>
                    <a:pt x="246453" y="424289"/>
                    <a:pt x="242589" y="435011"/>
                  </a:cubicBezTo>
                  <a:cubicBezTo>
                    <a:pt x="237949" y="447934"/>
                    <a:pt x="229593" y="459211"/>
                    <a:pt x="218556" y="467382"/>
                  </a:cubicBezTo>
                  <a:cubicBezTo>
                    <a:pt x="215099" y="469989"/>
                    <a:pt x="212067" y="473094"/>
                    <a:pt x="208869" y="475942"/>
                  </a:cubicBezTo>
                  <a:cubicBezTo>
                    <a:pt x="196704" y="486794"/>
                    <a:pt x="181914" y="491748"/>
                    <a:pt x="166700" y="495815"/>
                  </a:cubicBezTo>
                  <a:cubicBezTo>
                    <a:pt x="157733" y="498274"/>
                    <a:pt x="148508" y="499772"/>
                    <a:pt x="139228" y="500307"/>
                  </a:cubicBezTo>
                  <a:cubicBezTo>
                    <a:pt x="132221" y="500622"/>
                    <a:pt x="125252" y="501565"/>
                    <a:pt x="118411" y="503155"/>
                  </a:cubicBezTo>
                  <a:cubicBezTo>
                    <a:pt x="111257" y="504874"/>
                    <a:pt x="103991" y="504356"/>
                    <a:pt x="96800" y="505447"/>
                  </a:cubicBezTo>
                  <a:cubicBezTo>
                    <a:pt x="79385" y="508109"/>
                    <a:pt x="62487" y="512398"/>
                    <a:pt x="46718" y="520108"/>
                  </a:cubicBezTo>
                  <a:cubicBezTo>
                    <a:pt x="30487" y="528038"/>
                    <a:pt x="15475" y="537873"/>
                    <a:pt x="3532" y="551794"/>
                  </a:cubicBezTo>
                  <a:cubicBezTo>
                    <a:pt x="1961" y="553421"/>
                    <a:pt x="260" y="554937"/>
                    <a:pt x="-1533" y="556323"/>
                  </a:cubicBezTo>
                  <a:cubicBezTo>
                    <a:pt x="-2051" y="556083"/>
                    <a:pt x="-2254" y="555473"/>
                    <a:pt x="-2032" y="554974"/>
                  </a:cubicBezTo>
                  <a:cubicBezTo>
                    <a:pt x="-1958" y="554844"/>
                    <a:pt x="-1866" y="554715"/>
                    <a:pt x="-1755" y="554623"/>
                  </a:cubicBezTo>
                  <a:cubicBezTo>
                    <a:pt x="10705" y="538964"/>
                    <a:pt x="26752" y="528020"/>
                    <a:pt x="44463" y="519072"/>
                  </a:cubicBezTo>
                  <a:cubicBezTo>
                    <a:pt x="65409" y="508461"/>
                    <a:pt x="87797" y="504282"/>
                    <a:pt x="111016" y="501953"/>
                  </a:cubicBezTo>
                  <a:cubicBezTo>
                    <a:pt x="134791" y="499661"/>
                    <a:pt x="158750" y="497867"/>
                    <a:pt x="181489" y="489326"/>
                  </a:cubicBezTo>
                  <a:cubicBezTo>
                    <a:pt x="191195" y="485962"/>
                    <a:pt x="200179" y="480785"/>
                    <a:pt x="207981" y="474093"/>
                  </a:cubicBezTo>
                  <a:cubicBezTo>
                    <a:pt x="211900" y="470580"/>
                    <a:pt x="215912" y="467216"/>
                    <a:pt x="219998" y="463925"/>
                  </a:cubicBezTo>
                  <a:cubicBezTo>
                    <a:pt x="228225" y="457343"/>
                    <a:pt x="234732" y="448840"/>
                    <a:pt x="238929" y="439171"/>
                  </a:cubicBezTo>
                  <a:cubicBezTo>
                    <a:pt x="241535" y="433089"/>
                    <a:pt x="243717" y="426840"/>
                    <a:pt x="245418" y="420443"/>
                  </a:cubicBezTo>
                  <a:cubicBezTo>
                    <a:pt x="251777" y="397593"/>
                    <a:pt x="256158" y="374244"/>
                    <a:pt x="258506" y="350654"/>
                  </a:cubicBezTo>
                  <a:cubicBezTo>
                    <a:pt x="264145" y="294084"/>
                    <a:pt x="282392" y="241377"/>
                    <a:pt x="308588" y="191148"/>
                  </a:cubicBezTo>
                  <a:cubicBezTo>
                    <a:pt x="323618" y="162308"/>
                    <a:pt x="341865" y="135686"/>
                    <a:pt x="361295" y="109675"/>
                  </a:cubicBezTo>
                  <a:cubicBezTo>
                    <a:pt x="369540" y="98712"/>
                    <a:pt x="380337" y="90042"/>
                    <a:pt x="389340" y="79708"/>
                  </a:cubicBezTo>
                  <a:cubicBezTo>
                    <a:pt x="398084" y="69447"/>
                    <a:pt x="408141" y="60407"/>
                    <a:pt x="419252" y="52790"/>
                  </a:cubicBezTo>
                  <a:cubicBezTo>
                    <a:pt x="427386" y="47244"/>
                    <a:pt x="434984" y="41069"/>
                    <a:pt x="443008" y="35431"/>
                  </a:cubicBezTo>
                  <a:cubicBezTo>
                    <a:pt x="456208" y="25984"/>
                    <a:pt x="471016" y="19033"/>
                    <a:pt x="486712" y="14892"/>
                  </a:cubicBezTo>
                  <a:cubicBezTo>
                    <a:pt x="503923" y="10473"/>
                    <a:pt x="521079" y="5777"/>
                    <a:pt x="538272" y="1267"/>
                  </a:cubicBezTo>
                  <a:cubicBezTo>
                    <a:pt x="548495" y="-1155"/>
                    <a:pt x="558977" y="-2283"/>
                    <a:pt x="569478" y="-2080"/>
                  </a:cubicBezTo>
                  <a:cubicBezTo>
                    <a:pt x="605306" y="-2190"/>
                    <a:pt x="641116" y="-1913"/>
                    <a:pt x="676925" y="-2634"/>
                  </a:cubicBezTo>
                  <a:cubicBezTo>
                    <a:pt x="700959" y="-3115"/>
                    <a:pt x="724807" y="-2116"/>
                    <a:pt x="748766" y="-2468"/>
                  </a:cubicBezTo>
                  <a:cubicBezTo>
                    <a:pt x="752408" y="-2523"/>
                    <a:pt x="756069" y="-2375"/>
                    <a:pt x="759692" y="-1987"/>
                  </a:cubicBezTo>
                  <a:cubicBezTo>
                    <a:pt x="785130" y="527"/>
                    <a:pt x="810716" y="1026"/>
                    <a:pt x="836229" y="-453"/>
                  </a:cubicBezTo>
                  <a:cubicBezTo>
                    <a:pt x="847321" y="-1007"/>
                    <a:pt x="858561" y="-1654"/>
                    <a:pt x="869727" y="-1987"/>
                  </a:cubicBezTo>
                  <a:cubicBezTo>
                    <a:pt x="881226" y="-2338"/>
                    <a:pt x="892393" y="121"/>
                    <a:pt x="903577" y="2394"/>
                  </a:cubicBezTo>
                  <a:cubicBezTo>
                    <a:pt x="943306" y="10492"/>
                    <a:pt x="981020" y="24912"/>
                    <a:pt x="1018696" y="39369"/>
                  </a:cubicBezTo>
                  <a:cubicBezTo>
                    <a:pt x="1028476" y="43066"/>
                    <a:pt x="1037036" y="49500"/>
                    <a:pt x="1046094" y="54750"/>
                  </a:cubicBezTo>
                  <a:cubicBezTo>
                    <a:pt x="1071570" y="69540"/>
                    <a:pt x="1095621" y="86455"/>
                    <a:pt x="1119470" y="103722"/>
                  </a:cubicBezTo>
                  <a:cubicBezTo>
                    <a:pt x="1132337" y="113151"/>
                    <a:pt x="1144169" y="123892"/>
                    <a:pt x="1154762" y="135816"/>
                  </a:cubicBezTo>
                  <a:cubicBezTo>
                    <a:pt x="1171123" y="153952"/>
                    <a:pt x="1185931" y="173382"/>
                    <a:pt x="1202421" y="191407"/>
                  </a:cubicBezTo>
                  <a:cubicBezTo>
                    <a:pt x="1207690" y="197396"/>
                    <a:pt x="1212312" y="203922"/>
                    <a:pt x="1216176" y="210892"/>
                  </a:cubicBezTo>
                  <a:cubicBezTo>
                    <a:pt x="1206674" y="210356"/>
                    <a:pt x="1197171" y="212075"/>
                    <a:pt x="1188445" y="215902"/>
                  </a:cubicBezTo>
                  <a:cubicBezTo>
                    <a:pt x="1178518" y="220154"/>
                    <a:pt x="1170051" y="227216"/>
                    <a:pt x="1164116" y="236238"/>
                  </a:cubicBezTo>
                  <a:cubicBezTo>
                    <a:pt x="1160160" y="242394"/>
                    <a:pt x="1155224" y="243633"/>
                    <a:pt x="1148328" y="241784"/>
                  </a:cubicBezTo>
                  <a:cubicBezTo>
                    <a:pt x="1128473" y="236571"/>
                    <a:pt x="1108267" y="232781"/>
                    <a:pt x="1087857" y="230451"/>
                  </a:cubicBezTo>
                  <a:cubicBezTo>
                    <a:pt x="1080776" y="229712"/>
                    <a:pt x="1074176" y="226495"/>
                    <a:pt x="1069240" y="221356"/>
                  </a:cubicBezTo>
                  <a:cubicBezTo>
                    <a:pt x="1058906" y="210744"/>
                    <a:pt x="1048904" y="199800"/>
                    <a:pt x="1036999" y="190796"/>
                  </a:cubicBezTo>
                  <a:cubicBezTo>
                    <a:pt x="1033838" y="188116"/>
                    <a:pt x="1031637" y="184492"/>
                    <a:pt x="1030713" y="180462"/>
                  </a:cubicBezTo>
                  <a:cubicBezTo>
                    <a:pt x="1028458" y="173068"/>
                    <a:pt x="1024668" y="166911"/>
                    <a:pt x="1017181" y="163398"/>
                  </a:cubicBezTo>
                  <a:cubicBezTo>
                    <a:pt x="1011228" y="160589"/>
                    <a:pt x="1005682" y="156891"/>
                    <a:pt x="999895" y="153674"/>
                  </a:cubicBezTo>
                  <a:cubicBezTo>
                    <a:pt x="996364" y="151696"/>
                    <a:pt x="995218" y="149663"/>
                    <a:pt x="999377" y="146705"/>
                  </a:cubicBezTo>
                  <a:cubicBezTo>
                    <a:pt x="1005164" y="142600"/>
                    <a:pt x="1004646" y="138275"/>
                    <a:pt x="997898" y="135428"/>
                  </a:cubicBezTo>
                  <a:cubicBezTo>
                    <a:pt x="989506" y="131878"/>
                    <a:pt x="980909" y="128791"/>
                    <a:pt x="972534" y="125167"/>
                  </a:cubicBezTo>
                  <a:cubicBezTo>
                    <a:pt x="942955" y="112559"/>
                    <a:pt x="912414" y="102262"/>
                    <a:pt x="881226" y="94423"/>
                  </a:cubicBezTo>
                  <a:cubicBezTo>
                    <a:pt x="869062" y="91280"/>
                    <a:pt x="856694" y="89284"/>
                    <a:pt x="844252" y="87361"/>
                  </a:cubicBezTo>
                  <a:cubicBezTo>
                    <a:pt x="839704" y="86289"/>
                    <a:pt x="834953" y="87953"/>
                    <a:pt x="832051" y="91613"/>
                  </a:cubicBezTo>
                  <a:cubicBezTo>
                    <a:pt x="827854" y="96716"/>
                    <a:pt x="828778" y="99821"/>
                    <a:pt x="835212" y="101078"/>
                  </a:cubicBezTo>
                  <a:cubicBezTo>
                    <a:pt x="844825" y="102927"/>
                    <a:pt x="854623" y="103981"/>
                    <a:pt x="864144" y="106384"/>
                  </a:cubicBezTo>
                  <a:cubicBezTo>
                    <a:pt x="865993" y="106865"/>
                    <a:pt x="869579" y="106199"/>
                    <a:pt x="868840" y="110248"/>
                  </a:cubicBezTo>
                  <a:cubicBezTo>
                    <a:pt x="866086" y="112097"/>
                    <a:pt x="863127" y="111487"/>
                    <a:pt x="860225" y="110877"/>
                  </a:cubicBezTo>
                  <a:cubicBezTo>
                    <a:pt x="838521" y="106495"/>
                    <a:pt x="816318" y="104998"/>
                    <a:pt x="794226" y="106458"/>
                  </a:cubicBezTo>
                  <a:cubicBezTo>
                    <a:pt x="784169" y="107013"/>
                    <a:pt x="774204" y="105904"/>
                    <a:pt x="764258" y="106347"/>
                  </a:cubicBezTo>
                  <a:cubicBezTo>
                    <a:pt x="737656" y="107567"/>
                    <a:pt x="710978" y="105331"/>
                    <a:pt x="684468" y="107845"/>
                  </a:cubicBezTo>
                  <a:cubicBezTo>
                    <a:pt x="662284" y="109952"/>
                    <a:pt x="640321" y="106310"/>
                    <a:pt x="618247" y="107549"/>
                  </a:cubicBezTo>
                  <a:cubicBezTo>
                    <a:pt x="591940" y="109046"/>
                    <a:pt x="566058" y="112300"/>
                    <a:pt x="541322" y="122024"/>
                  </a:cubicBezTo>
                  <a:cubicBezTo>
                    <a:pt x="506197" y="135816"/>
                    <a:pt x="478133" y="158611"/>
                    <a:pt x="454433" y="187598"/>
                  </a:cubicBezTo>
                  <a:cubicBezTo>
                    <a:pt x="440068" y="205161"/>
                    <a:pt x="428033" y="224184"/>
                    <a:pt x="416128" y="243374"/>
                  </a:cubicBezTo>
                  <a:cubicBezTo>
                    <a:pt x="413965" y="246886"/>
                    <a:pt x="412874" y="250898"/>
                    <a:pt x="410877" y="254466"/>
                  </a:cubicBezTo>
                  <a:cubicBezTo>
                    <a:pt x="409158" y="256962"/>
                    <a:pt x="408677" y="260234"/>
                    <a:pt x="405257" y="260992"/>
                  </a:cubicBezTo>
                  <a:close/>
                </a:path>
              </a:pathLst>
            </a:custGeom>
            <a:solidFill>
              <a:srgbClr val="020202"/>
            </a:solidFill>
            <a:ln w="1847" cap="flat">
              <a:noFill/>
              <a:prstDash val="solid"/>
              <a:miter/>
            </a:ln>
          </p:spPr>
          <p:txBody>
            <a:bodyPr rtlCol="0" anchor="ctr"/>
            <a:lstStyle/>
            <a:p>
              <a:endParaRPr lang="es-CO"/>
            </a:p>
          </p:txBody>
        </p:sp>
        <p:sp>
          <p:nvSpPr>
            <p:cNvPr id="8" name="Freeform: Shape 7">
              <a:extLst>
                <a:ext uri="{FF2B5EF4-FFF2-40B4-BE49-F238E27FC236}">
                  <a16:creationId xmlns:a16="http://schemas.microsoft.com/office/drawing/2014/main" id="{AD53FED7-6358-863C-3270-85285417A407}"/>
                </a:ext>
              </a:extLst>
            </p:cNvPr>
            <p:cNvSpPr/>
            <p:nvPr/>
          </p:nvSpPr>
          <p:spPr>
            <a:xfrm>
              <a:off x="-1438224" y="2062957"/>
              <a:ext cx="853938" cy="577700"/>
            </a:xfrm>
            <a:custGeom>
              <a:avLst/>
              <a:gdLst>
                <a:gd name="connsiteX0" fmla="*/ 797274 w 853938"/>
                <a:gd name="connsiteY0" fmla="*/ 448410 h 577700"/>
                <a:gd name="connsiteX1" fmla="*/ 819255 w 853938"/>
                <a:gd name="connsiteY1" fmla="*/ 405890 h 577700"/>
                <a:gd name="connsiteX2" fmla="*/ 832344 w 853938"/>
                <a:gd name="connsiteY2" fmla="*/ 368638 h 577700"/>
                <a:gd name="connsiteX3" fmla="*/ 830994 w 853938"/>
                <a:gd name="connsiteY3" fmla="*/ 363203 h 577700"/>
                <a:gd name="connsiteX4" fmla="*/ 829552 w 853938"/>
                <a:gd name="connsiteY4" fmla="*/ 355217 h 577700"/>
                <a:gd name="connsiteX5" fmla="*/ 839221 w 853938"/>
                <a:gd name="connsiteY5" fmla="*/ 326155 h 577700"/>
                <a:gd name="connsiteX6" fmla="*/ 842160 w 853938"/>
                <a:gd name="connsiteY6" fmla="*/ 319278 h 577700"/>
                <a:gd name="connsiteX7" fmla="*/ 839738 w 853938"/>
                <a:gd name="connsiteY7" fmla="*/ 307926 h 577700"/>
                <a:gd name="connsiteX8" fmla="*/ 799936 w 853938"/>
                <a:gd name="connsiteY8" fmla="*/ 299848 h 577700"/>
                <a:gd name="connsiteX9" fmla="*/ 756343 w 853938"/>
                <a:gd name="connsiteY9" fmla="*/ 331849 h 577700"/>
                <a:gd name="connsiteX10" fmla="*/ 716281 w 853938"/>
                <a:gd name="connsiteY10" fmla="*/ 390287 h 577700"/>
                <a:gd name="connsiteX11" fmla="*/ 692544 w 853938"/>
                <a:gd name="connsiteY11" fmla="*/ 431439 h 577700"/>
                <a:gd name="connsiteX12" fmla="*/ 680694 w 853938"/>
                <a:gd name="connsiteY12" fmla="*/ 456822 h 577700"/>
                <a:gd name="connsiteX13" fmla="*/ 668566 w 853938"/>
                <a:gd name="connsiteY13" fmla="*/ 495811 h 577700"/>
                <a:gd name="connsiteX14" fmla="*/ 655792 w 853938"/>
                <a:gd name="connsiteY14" fmla="*/ 503206 h 577700"/>
                <a:gd name="connsiteX15" fmla="*/ 640484 w 853938"/>
                <a:gd name="connsiteY15" fmla="*/ 500377 h 577700"/>
                <a:gd name="connsiteX16" fmla="*/ 633884 w 853938"/>
                <a:gd name="connsiteY16" fmla="*/ 504648 h 577700"/>
                <a:gd name="connsiteX17" fmla="*/ 638728 w 853938"/>
                <a:gd name="connsiteY17" fmla="*/ 514113 h 577700"/>
                <a:gd name="connsiteX18" fmla="*/ 642832 w 853938"/>
                <a:gd name="connsiteY18" fmla="*/ 514261 h 577700"/>
                <a:gd name="connsiteX19" fmla="*/ 637656 w 853938"/>
                <a:gd name="connsiteY19" fmla="*/ 517959 h 577700"/>
                <a:gd name="connsiteX20" fmla="*/ 523867 w 853938"/>
                <a:gd name="connsiteY20" fmla="*/ 550588 h 577700"/>
                <a:gd name="connsiteX21" fmla="*/ 449235 w 853938"/>
                <a:gd name="connsiteY21" fmla="*/ 564362 h 577700"/>
                <a:gd name="connsiteX22" fmla="*/ 384992 w 853938"/>
                <a:gd name="connsiteY22" fmla="*/ 574196 h 577700"/>
                <a:gd name="connsiteX23" fmla="*/ 366505 w 853938"/>
                <a:gd name="connsiteY23" fmla="*/ 574918 h 577700"/>
                <a:gd name="connsiteX24" fmla="*/ 291281 w 853938"/>
                <a:gd name="connsiteY24" fmla="*/ 573550 h 577700"/>
                <a:gd name="connsiteX25" fmla="*/ 193300 w 853938"/>
                <a:gd name="connsiteY25" fmla="*/ 552345 h 577700"/>
                <a:gd name="connsiteX26" fmla="*/ 137007 w 853938"/>
                <a:gd name="connsiteY26" fmla="*/ 530992 h 577700"/>
                <a:gd name="connsiteX27" fmla="*/ 94652 w 853938"/>
                <a:gd name="connsiteY27" fmla="*/ 498492 h 577700"/>
                <a:gd name="connsiteX28" fmla="*/ 18430 w 853938"/>
                <a:gd name="connsiteY28" fmla="*/ 374221 h 577700"/>
                <a:gd name="connsiteX29" fmla="*/ 1218 w 853938"/>
                <a:gd name="connsiteY29" fmla="*/ 300384 h 577700"/>
                <a:gd name="connsiteX30" fmla="*/ -1388 w 853938"/>
                <a:gd name="connsiteY30" fmla="*/ 194490 h 577700"/>
                <a:gd name="connsiteX31" fmla="*/ 1108 w 853938"/>
                <a:gd name="connsiteY31" fmla="*/ 122076 h 577700"/>
                <a:gd name="connsiteX32" fmla="*/ 6654 w 853938"/>
                <a:gd name="connsiteY32" fmla="*/ 90481 h 577700"/>
                <a:gd name="connsiteX33" fmla="*/ 11183 w 853938"/>
                <a:gd name="connsiteY33" fmla="*/ 85231 h 577700"/>
                <a:gd name="connsiteX34" fmla="*/ 11571 w 853938"/>
                <a:gd name="connsiteY34" fmla="*/ 93032 h 577700"/>
                <a:gd name="connsiteX35" fmla="*/ 6487 w 853938"/>
                <a:gd name="connsiteY35" fmla="*/ 145887 h 577700"/>
                <a:gd name="connsiteX36" fmla="*/ 3807 w 853938"/>
                <a:gd name="connsiteY36" fmla="*/ 225123 h 577700"/>
                <a:gd name="connsiteX37" fmla="*/ 4953 w 853938"/>
                <a:gd name="connsiteY37" fmla="*/ 251744 h 577700"/>
                <a:gd name="connsiteX38" fmla="*/ 16637 w 853938"/>
                <a:gd name="connsiteY38" fmla="*/ 348469 h 577700"/>
                <a:gd name="connsiteX39" fmla="*/ 18818 w 853938"/>
                <a:gd name="connsiteY39" fmla="*/ 355660 h 577700"/>
                <a:gd name="connsiteX40" fmla="*/ 33017 w 853938"/>
                <a:gd name="connsiteY40" fmla="*/ 386552 h 577700"/>
                <a:gd name="connsiteX41" fmla="*/ 39432 w 853938"/>
                <a:gd name="connsiteY41" fmla="*/ 393392 h 577700"/>
                <a:gd name="connsiteX42" fmla="*/ 61616 w 853938"/>
                <a:gd name="connsiteY42" fmla="*/ 426799 h 577700"/>
                <a:gd name="connsiteX43" fmla="*/ 66737 w 853938"/>
                <a:gd name="connsiteY43" fmla="*/ 447301 h 577700"/>
                <a:gd name="connsiteX44" fmla="*/ 93136 w 853938"/>
                <a:gd name="connsiteY44" fmla="*/ 477232 h 577700"/>
                <a:gd name="connsiteX45" fmla="*/ 101141 w 853938"/>
                <a:gd name="connsiteY45" fmla="*/ 483665 h 577700"/>
                <a:gd name="connsiteX46" fmla="*/ 118963 w 853938"/>
                <a:gd name="connsiteY46" fmla="*/ 508530 h 577700"/>
                <a:gd name="connsiteX47" fmla="*/ 130832 w 853938"/>
                <a:gd name="connsiteY47" fmla="*/ 521638 h 577700"/>
                <a:gd name="connsiteX48" fmla="*/ 241569 w 853938"/>
                <a:gd name="connsiteY48" fmla="*/ 561052 h 577700"/>
                <a:gd name="connsiteX49" fmla="*/ 283535 w 853938"/>
                <a:gd name="connsiteY49" fmla="*/ 566968 h 577700"/>
                <a:gd name="connsiteX50" fmla="*/ 336833 w 853938"/>
                <a:gd name="connsiteY50" fmla="*/ 568558 h 577700"/>
                <a:gd name="connsiteX51" fmla="*/ 450917 w 853938"/>
                <a:gd name="connsiteY51" fmla="*/ 558538 h 577700"/>
                <a:gd name="connsiteX52" fmla="*/ 538066 w 853938"/>
                <a:gd name="connsiteY52" fmla="*/ 541086 h 577700"/>
                <a:gd name="connsiteX53" fmla="*/ 548955 w 853938"/>
                <a:gd name="connsiteY53" fmla="*/ 529680 h 577700"/>
                <a:gd name="connsiteX54" fmla="*/ 538805 w 853938"/>
                <a:gd name="connsiteY54" fmla="*/ 484257 h 577700"/>
                <a:gd name="connsiteX55" fmla="*/ 535108 w 853938"/>
                <a:gd name="connsiteY55" fmla="*/ 479357 h 577700"/>
                <a:gd name="connsiteX56" fmla="*/ 539785 w 853938"/>
                <a:gd name="connsiteY56" fmla="*/ 465936 h 577700"/>
                <a:gd name="connsiteX57" fmla="*/ 640410 w 853938"/>
                <a:gd name="connsiteY57" fmla="*/ 426669 h 577700"/>
                <a:gd name="connsiteX58" fmla="*/ 654239 w 853938"/>
                <a:gd name="connsiteY58" fmla="*/ 419274 h 577700"/>
                <a:gd name="connsiteX59" fmla="*/ 655958 w 853938"/>
                <a:gd name="connsiteY59" fmla="*/ 418905 h 577700"/>
                <a:gd name="connsiteX60" fmla="*/ 654109 w 853938"/>
                <a:gd name="connsiteY60" fmla="*/ 419293 h 577700"/>
                <a:gd name="connsiteX61" fmla="*/ 613826 w 853938"/>
                <a:gd name="connsiteY61" fmla="*/ 437336 h 577700"/>
                <a:gd name="connsiteX62" fmla="*/ 582398 w 853938"/>
                <a:gd name="connsiteY62" fmla="*/ 448706 h 577700"/>
                <a:gd name="connsiteX63" fmla="*/ 537936 w 853938"/>
                <a:gd name="connsiteY63" fmla="*/ 463847 h 577700"/>
                <a:gd name="connsiteX64" fmla="*/ 518488 w 853938"/>
                <a:gd name="connsiteY64" fmla="*/ 466361 h 577700"/>
                <a:gd name="connsiteX65" fmla="*/ 488631 w 853938"/>
                <a:gd name="connsiteY65" fmla="*/ 467470 h 577700"/>
                <a:gd name="connsiteX66" fmla="*/ 476467 w 853938"/>
                <a:gd name="connsiteY66" fmla="*/ 467249 h 577700"/>
                <a:gd name="connsiteX67" fmla="*/ 474951 w 853938"/>
                <a:gd name="connsiteY67" fmla="*/ 465696 h 577700"/>
                <a:gd name="connsiteX68" fmla="*/ 476023 w 853938"/>
                <a:gd name="connsiteY68" fmla="*/ 463847 h 577700"/>
                <a:gd name="connsiteX69" fmla="*/ 498928 w 853938"/>
                <a:gd name="connsiteY69" fmla="*/ 460797 h 577700"/>
                <a:gd name="connsiteX70" fmla="*/ 533851 w 853938"/>
                <a:gd name="connsiteY70" fmla="*/ 452089 h 577700"/>
                <a:gd name="connsiteX71" fmla="*/ 600996 w 853938"/>
                <a:gd name="connsiteY71" fmla="*/ 428906 h 577700"/>
                <a:gd name="connsiteX72" fmla="*/ 667254 w 853938"/>
                <a:gd name="connsiteY72" fmla="*/ 399641 h 577700"/>
                <a:gd name="connsiteX73" fmla="*/ 677514 w 853938"/>
                <a:gd name="connsiteY73" fmla="*/ 392967 h 577700"/>
                <a:gd name="connsiteX74" fmla="*/ 692082 w 853938"/>
                <a:gd name="connsiteY74" fmla="*/ 383114 h 577700"/>
                <a:gd name="connsiteX75" fmla="*/ 697332 w 853938"/>
                <a:gd name="connsiteY75" fmla="*/ 379675 h 577700"/>
                <a:gd name="connsiteX76" fmla="*/ 698756 w 853938"/>
                <a:gd name="connsiteY76" fmla="*/ 378603 h 577700"/>
                <a:gd name="connsiteX77" fmla="*/ 705448 w 853938"/>
                <a:gd name="connsiteY77" fmla="*/ 372909 h 577700"/>
                <a:gd name="connsiteX78" fmla="*/ 706816 w 853938"/>
                <a:gd name="connsiteY78" fmla="*/ 371874 h 577700"/>
                <a:gd name="connsiteX79" fmla="*/ 710514 w 853938"/>
                <a:gd name="connsiteY79" fmla="*/ 368583 h 577700"/>
                <a:gd name="connsiteX80" fmla="*/ 711475 w 853938"/>
                <a:gd name="connsiteY80" fmla="*/ 367289 h 577700"/>
                <a:gd name="connsiteX81" fmla="*/ 712510 w 853938"/>
                <a:gd name="connsiteY81" fmla="*/ 366087 h 577700"/>
                <a:gd name="connsiteX82" fmla="*/ 713065 w 853938"/>
                <a:gd name="connsiteY82" fmla="*/ 365514 h 577700"/>
                <a:gd name="connsiteX83" fmla="*/ 714174 w 853938"/>
                <a:gd name="connsiteY83" fmla="*/ 364405 h 577700"/>
                <a:gd name="connsiteX84" fmla="*/ 714729 w 853938"/>
                <a:gd name="connsiteY84" fmla="*/ 363850 h 577700"/>
                <a:gd name="connsiteX85" fmla="*/ 715819 w 853938"/>
                <a:gd name="connsiteY85" fmla="*/ 362704 h 577700"/>
                <a:gd name="connsiteX86" fmla="*/ 716374 w 853938"/>
                <a:gd name="connsiteY86" fmla="*/ 362112 h 577700"/>
                <a:gd name="connsiteX87" fmla="*/ 717502 w 853938"/>
                <a:gd name="connsiteY87" fmla="*/ 360874 h 577700"/>
                <a:gd name="connsiteX88" fmla="*/ 718093 w 853938"/>
                <a:gd name="connsiteY88" fmla="*/ 360208 h 577700"/>
                <a:gd name="connsiteX89" fmla="*/ 722974 w 853938"/>
                <a:gd name="connsiteY89" fmla="*/ 354662 h 577700"/>
                <a:gd name="connsiteX90" fmla="*/ 723990 w 853938"/>
                <a:gd name="connsiteY90" fmla="*/ 353201 h 577700"/>
                <a:gd name="connsiteX91" fmla="*/ 726412 w 853938"/>
                <a:gd name="connsiteY91" fmla="*/ 349504 h 577700"/>
                <a:gd name="connsiteX92" fmla="*/ 727374 w 853938"/>
                <a:gd name="connsiteY92" fmla="*/ 347951 h 577700"/>
                <a:gd name="connsiteX93" fmla="*/ 734417 w 853938"/>
                <a:gd name="connsiteY93" fmla="*/ 331313 h 577700"/>
                <a:gd name="connsiteX94" fmla="*/ 735065 w 853938"/>
                <a:gd name="connsiteY94" fmla="*/ 329242 h 577700"/>
                <a:gd name="connsiteX95" fmla="*/ 737801 w 853938"/>
                <a:gd name="connsiteY95" fmla="*/ 311809 h 577700"/>
                <a:gd name="connsiteX96" fmla="*/ 738744 w 853938"/>
                <a:gd name="connsiteY96" fmla="*/ 272339 h 577700"/>
                <a:gd name="connsiteX97" fmla="*/ 736211 w 853938"/>
                <a:gd name="connsiteY97" fmla="*/ 227563 h 577700"/>
                <a:gd name="connsiteX98" fmla="*/ 735711 w 853938"/>
                <a:gd name="connsiteY98" fmla="*/ 225437 h 577700"/>
                <a:gd name="connsiteX99" fmla="*/ 734436 w 853938"/>
                <a:gd name="connsiteY99" fmla="*/ 219336 h 577700"/>
                <a:gd name="connsiteX100" fmla="*/ 707130 w 853938"/>
                <a:gd name="connsiteY100" fmla="*/ 158791 h 577700"/>
                <a:gd name="connsiteX101" fmla="*/ 669324 w 853938"/>
                <a:gd name="connsiteY101" fmla="*/ 113165 h 577700"/>
                <a:gd name="connsiteX102" fmla="*/ 620408 w 853938"/>
                <a:gd name="connsiteY102" fmla="*/ 69794 h 577700"/>
                <a:gd name="connsiteX103" fmla="*/ 616544 w 853938"/>
                <a:gd name="connsiteY103" fmla="*/ 64340 h 577700"/>
                <a:gd name="connsiteX104" fmla="*/ 641834 w 853938"/>
                <a:gd name="connsiteY104" fmla="*/ 70608 h 577700"/>
                <a:gd name="connsiteX105" fmla="*/ 646530 w 853938"/>
                <a:gd name="connsiteY105" fmla="*/ 77115 h 577700"/>
                <a:gd name="connsiteX106" fmla="*/ 685778 w 853938"/>
                <a:gd name="connsiteY106" fmla="*/ 113609 h 577700"/>
                <a:gd name="connsiteX107" fmla="*/ 755160 w 853938"/>
                <a:gd name="connsiteY107" fmla="*/ 76006 h 577700"/>
                <a:gd name="connsiteX108" fmla="*/ 755678 w 853938"/>
                <a:gd name="connsiteY108" fmla="*/ 74028 h 577700"/>
                <a:gd name="connsiteX109" fmla="*/ 751388 w 853938"/>
                <a:gd name="connsiteY109" fmla="*/ 47406 h 577700"/>
                <a:gd name="connsiteX110" fmla="*/ 722493 w 853938"/>
                <a:gd name="connsiteY110" fmla="*/ 5108 h 577700"/>
                <a:gd name="connsiteX111" fmla="*/ 720645 w 853938"/>
                <a:gd name="connsiteY111" fmla="*/ -2768 h 577700"/>
                <a:gd name="connsiteX112" fmla="*/ 741738 w 853938"/>
                <a:gd name="connsiteY112" fmla="*/ 27422 h 577700"/>
                <a:gd name="connsiteX113" fmla="*/ 773055 w 853938"/>
                <a:gd name="connsiteY113" fmla="*/ 71440 h 577700"/>
                <a:gd name="connsiteX114" fmla="*/ 786163 w 853938"/>
                <a:gd name="connsiteY114" fmla="*/ 91406 h 577700"/>
                <a:gd name="connsiteX115" fmla="*/ 795832 w 853938"/>
                <a:gd name="connsiteY115" fmla="*/ 107120 h 577700"/>
                <a:gd name="connsiteX116" fmla="*/ 842585 w 853938"/>
                <a:gd name="connsiteY116" fmla="*/ 206007 h 577700"/>
                <a:gd name="connsiteX117" fmla="*/ 850886 w 853938"/>
                <a:gd name="connsiteY117" fmla="*/ 290604 h 577700"/>
                <a:gd name="connsiteX118" fmla="*/ 841846 w 853938"/>
                <a:gd name="connsiteY118" fmla="*/ 338966 h 577700"/>
                <a:gd name="connsiteX119" fmla="*/ 829903 w 853938"/>
                <a:gd name="connsiteY119" fmla="*/ 383890 h 577700"/>
                <a:gd name="connsiteX120" fmla="*/ 825244 w 853938"/>
                <a:gd name="connsiteY120" fmla="*/ 397441 h 577700"/>
                <a:gd name="connsiteX121" fmla="*/ 798882 w 853938"/>
                <a:gd name="connsiteY121" fmla="*/ 448336 h 577700"/>
                <a:gd name="connsiteX122" fmla="*/ 797274 w 853938"/>
                <a:gd name="connsiteY122" fmla="*/ 448410 h 57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853938" h="577700">
                  <a:moveTo>
                    <a:pt x="797274" y="448410"/>
                  </a:moveTo>
                  <a:cubicBezTo>
                    <a:pt x="804668" y="434231"/>
                    <a:pt x="811786" y="419996"/>
                    <a:pt x="819255" y="405890"/>
                  </a:cubicBezTo>
                  <a:cubicBezTo>
                    <a:pt x="825522" y="394114"/>
                    <a:pt x="829053" y="381431"/>
                    <a:pt x="832344" y="368638"/>
                  </a:cubicBezTo>
                  <a:cubicBezTo>
                    <a:pt x="832898" y="366494"/>
                    <a:pt x="833083" y="364701"/>
                    <a:pt x="830994" y="363203"/>
                  </a:cubicBezTo>
                  <a:cubicBezTo>
                    <a:pt x="827999" y="361058"/>
                    <a:pt x="828388" y="358119"/>
                    <a:pt x="829552" y="355217"/>
                  </a:cubicBezTo>
                  <a:cubicBezTo>
                    <a:pt x="833582" y="345825"/>
                    <a:pt x="836817" y="336101"/>
                    <a:pt x="839221" y="326155"/>
                  </a:cubicBezTo>
                  <a:cubicBezTo>
                    <a:pt x="839831" y="323715"/>
                    <a:pt x="840829" y="321404"/>
                    <a:pt x="842160" y="319278"/>
                  </a:cubicBezTo>
                  <a:cubicBezTo>
                    <a:pt x="845285" y="314027"/>
                    <a:pt x="844711" y="311107"/>
                    <a:pt x="839738" y="307926"/>
                  </a:cubicBezTo>
                  <a:cubicBezTo>
                    <a:pt x="827962" y="300310"/>
                    <a:pt x="813745" y="297426"/>
                    <a:pt x="799936" y="299848"/>
                  </a:cubicBezTo>
                  <a:cubicBezTo>
                    <a:pt x="779877" y="302972"/>
                    <a:pt x="766437" y="315303"/>
                    <a:pt x="756343" y="331849"/>
                  </a:cubicBezTo>
                  <a:cubicBezTo>
                    <a:pt x="744031" y="352018"/>
                    <a:pt x="730646" y="371522"/>
                    <a:pt x="716281" y="390287"/>
                  </a:cubicBezTo>
                  <a:cubicBezTo>
                    <a:pt x="706557" y="403006"/>
                    <a:pt x="697942" y="416169"/>
                    <a:pt x="692544" y="431439"/>
                  </a:cubicBezTo>
                  <a:cubicBezTo>
                    <a:pt x="689438" y="440202"/>
                    <a:pt x="684243" y="448077"/>
                    <a:pt x="680694" y="456822"/>
                  </a:cubicBezTo>
                  <a:cubicBezTo>
                    <a:pt x="675407" y="469393"/>
                    <a:pt x="671339" y="482445"/>
                    <a:pt x="668566" y="495811"/>
                  </a:cubicBezTo>
                  <a:cubicBezTo>
                    <a:pt x="667106" y="503206"/>
                    <a:pt x="663242" y="505646"/>
                    <a:pt x="655792" y="503206"/>
                  </a:cubicBezTo>
                  <a:cubicBezTo>
                    <a:pt x="650800" y="501579"/>
                    <a:pt x="645882" y="500008"/>
                    <a:pt x="640484" y="500377"/>
                  </a:cubicBezTo>
                  <a:cubicBezTo>
                    <a:pt x="637693" y="500581"/>
                    <a:pt x="635216" y="502189"/>
                    <a:pt x="633884" y="504648"/>
                  </a:cubicBezTo>
                  <a:cubicBezTo>
                    <a:pt x="630871" y="509362"/>
                    <a:pt x="633200" y="513744"/>
                    <a:pt x="638728" y="514113"/>
                  </a:cubicBezTo>
                  <a:cubicBezTo>
                    <a:pt x="640096" y="514113"/>
                    <a:pt x="641464" y="514224"/>
                    <a:pt x="642832" y="514261"/>
                  </a:cubicBezTo>
                  <a:cubicBezTo>
                    <a:pt x="642296" y="517145"/>
                    <a:pt x="639745" y="517367"/>
                    <a:pt x="637656" y="517959"/>
                  </a:cubicBezTo>
                  <a:cubicBezTo>
                    <a:pt x="599794" y="529051"/>
                    <a:pt x="562210" y="541123"/>
                    <a:pt x="523867" y="550588"/>
                  </a:cubicBezTo>
                  <a:cubicBezTo>
                    <a:pt x="499317" y="556800"/>
                    <a:pt x="474378" y="561403"/>
                    <a:pt x="449235" y="564362"/>
                  </a:cubicBezTo>
                  <a:cubicBezTo>
                    <a:pt x="427716" y="566764"/>
                    <a:pt x="406604" y="572145"/>
                    <a:pt x="384992" y="574196"/>
                  </a:cubicBezTo>
                  <a:cubicBezTo>
                    <a:pt x="378818" y="574788"/>
                    <a:pt x="372699" y="574918"/>
                    <a:pt x="366505" y="574918"/>
                  </a:cubicBezTo>
                  <a:cubicBezTo>
                    <a:pt x="341418" y="574918"/>
                    <a:pt x="316332" y="575176"/>
                    <a:pt x="291281" y="573550"/>
                  </a:cubicBezTo>
                  <a:cubicBezTo>
                    <a:pt x="257746" y="571460"/>
                    <a:pt x="224709" y="564325"/>
                    <a:pt x="193300" y="552345"/>
                  </a:cubicBezTo>
                  <a:cubicBezTo>
                    <a:pt x="174554" y="545190"/>
                    <a:pt x="155420" y="539145"/>
                    <a:pt x="137007" y="530992"/>
                  </a:cubicBezTo>
                  <a:cubicBezTo>
                    <a:pt x="120017" y="523468"/>
                    <a:pt x="106650" y="512505"/>
                    <a:pt x="94652" y="498492"/>
                  </a:cubicBezTo>
                  <a:cubicBezTo>
                    <a:pt x="62448" y="461148"/>
                    <a:pt x="36547" y="420033"/>
                    <a:pt x="18430" y="374221"/>
                  </a:cubicBezTo>
                  <a:cubicBezTo>
                    <a:pt x="9075" y="350539"/>
                    <a:pt x="4251" y="325563"/>
                    <a:pt x="1218" y="300384"/>
                  </a:cubicBezTo>
                  <a:cubicBezTo>
                    <a:pt x="-3015" y="265259"/>
                    <a:pt x="-2387" y="229781"/>
                    <a:pt x="-1388" y="194490"/>
                  </a:cubicBezTo>
                  <a:cubicBezTo>
                    <a:pt x="-686" y="170457"/>
                    <a:pt x="1126" y="146257"/>
                    <a:pt x="1108" y="122076"/>
                  </a:cubicBezTo>
                  <a:cubicBezTo>
                    <a:pt x="1255" y="111316"/>
                    <a:pt x="3123" y="100649"/>
                    <a:pt x="6654" y="90481"/>
                  </a:cubicBezTo>
                  <a:cubicBezTo>
                    <a:pt x="7412" y="88189"/>
                    <a:pt x="7911" y="85471"/>
                    <a:pt x="11183" y="85231"/>
                  </a:cubicBezTo>
                  <a:cubicBezTo>
                    <a:pt x="13346" y="87727"/>
                    <a:pt x="12292" y="90481"/>
                    <a:pt x="11571" y="93032"/>
                  </a:cubicBezTo>
                  <a:cubicBezTo>
                    <a:pt x="6728" y="110373"/>
                    <a:pt x="6580" y="128010"/>
                    <a:pt x="6487" y="145887"/>
                  </a:cubicBezTo>
                  <a:cubicBezTo>
                    <a:pt x="6358" y="172305"/>
                    <a:pt x="5452" y="198705"/>
                    <a:pt x="3807" y="225123"/>
                  </a:cubicBezTo>
                  <a:cubicBezTo>
                    <a:pt x="3215" y="234052"/>
                    <a:pt x="5452" y="242796"/>
                    <a:pt x="4953" y="251744"/>
                  </a:cubicBezTo>
                  <a:cubicBezTo>
                    <a:pt x="3104" y="284670"/>
                    <a:pt x="7800" y="316819"/>
                    <a:pt x="16637" y="348469"/>
                  </a:cubicBezTo>
                  <a:cubicBezTo>
                    <a:pt x="17006" y="350965"/>
                    <a:pt x="17746" y="353386"/>
                    <a:pt x="18818" y="355660"/>
                  </a:cubicBezTo>
                  <a:cubicBezTo>
                    <a:pt x="25049" y="365199"/>
                    <a:pt x="29836" y="375608"/>
                    <a:pt x="33017" y="386552"/>
                  </a:cubicBezTo>
                  <a:cubicBezTo>
                    <a:pt x="34107" y="389621"/>
                    <a:pt x="36436" y="392117"/>
                    <a:pt x="39432" y="393392"/>
                  </a:cubicBezTo>
                  <a:cubicBezTo>
                    <a:pt x="53260" y="400288"/>
                    <a:pt x="58528" y="412989"/>
                    <a:pt x="61616" y="426799"/>
                  </a:cubicBezTo>
                  <a:cubicBezTo>
                    <a:pt x="63206" y="433676"/>
                    <a:pt x="64112" y="440627"/>
                    <a:pt x="66737" y="447301"/>
                  </a:cubicBezTo>
                  <a:cubicBezTo>
                    <a:pt x="71969" y="460556"/>
                    <a:pt x="82987" y="468469"/>
                    <a:pt x="93136" y="477232"/>
                  </a:cubicBezTo>
                  <a:cubicBezTo>
                    <a:pt x="95725" y="479468"/>
                    <a:pt x="98368" y="481668"/>
                    <a:pt x="101141" y="483665"/>
                  </a:cubicBezTo>
                  <a:cubicBezTo>
                    <a:pt x="109904" y="489951"/>
                    <a:pt x="116892" y="497364"/>
                    <a:pt x="118963" y="508530"/>
                  </a:cubicBezTo>
                  <a:cubicBezTo>
                    <a:pt x="120183" y="515112"/>
                    <a:pt x="124842" y="518846"/>
                    <a:pt x="130832" y="521638"/>
                  </a:cubicBezTo>
                  <a:cubicBezTo>
                    <a:pt x="166512" y="538036"/>
                    <a:pt x="203560" y="551217"/>
                    <a:pt x="241569" y="561052"/>
                  </a:cubicBezTo>
                  <a:cubicBezTo>
                    <a:pt x="255250" y="564750"/>
                    <a:pt x="269485" y="565341"/>
                    <a:pt x="283535" y="566968"/>
                  </a:cubicBezTo>
                  <a:cubicBezTo>
                    <a:pt x="301264" y="569020"/>
                    <a:pt x="319160" y="567116"/>
                    <a:pt x="336833" y="568558"/>
                  </a:cubicBezTo>
                  <a:cubicBezTo>
                    <a:pt x="375545" y="571701"/>
                    <a:pt x="413019" y="563714"/>
                    <a:pt x="450917" y="558538"/>
                  </a:cubicBezTo>
                  <a:cubicBezTo>
                    <a:pt x="480497" y="554526"/>
                    <a:pt x="509226" y="547945"/>
                    <a:pt x="538066" y="541086"/>
                  </a:cubicBezTo>
                  <a:cubicBezTo>
                    <a:pt x="544592" y="539533"/>
                    <a:pt x="547735" y="535947"/>
                    <a:pt x="548955" y="529680"/>
                  </a:cubicBezTo>
                  <a:cubicBezTo>
                    <a:pt x="552208" y="513041"/>
                    <a:pt x="548271" y="498030"/>
                    <a:pt x="538805" y="484257"/>
                  </a:cubicBezTo>
                  <a:cubicBezTo>
                    <a:pt x="537641" y="482556"/>
                    <a:pt x="536162" y="481096"/>
                    <a:pt x="535108" y="479357"/>
                  </a:cubicBezTo>
                  <a:cubicBezTo>
                    <a:pt x="530800" y="472665"/>
                    <a:pt x="532261" y="468469"/>
                    <a:pt x="539785" y="465936"/>
                  </a:cubicBezTo>
                  <a:cubicBezTo>
                    <a:pt x="574042" y="454733"/>
                    <a:pt x="607633" y="441625"/>
                    <a:pt x="640410" y="426669"/>
                  </a:cubicBezTo>
                  <a:cubicBezTo>
                    <a:pt x="645162" y="424451"/>
                    <a:pt x="649173" y="420883"/>
                    <a:pt x="654239" y="419274"/>
                  </a:cubicBezTo>
                  <a:cubicBezTo>
                    <a:pt x="654775" y="418997"/>
                    <a:pt x="655366" y="418868"/>
                    <a:pt x="655958" y="418905"/>
                  </a:cubicBezTo>
                  <a:cubicBezTo>
                    <a:pt x="655071" y="417629"/>
                    <a:pt x="654849" y="419589"/>
                    <a:pt x="654109" y="419293"/>
                  </a:cubicBezTo>
                  <a:cubicBezTo>
                    <a:pt x="640835" y="425690"/>
                    <a:pt x="627432" y="431790"/>
                    <a:pt x="613826" y="437336"/>
                  </a:cubicBezTo>
                  <a:cubicBezTo>
                    <a:pt x="603547" y="441514"/>
                    <a:pt x="592806" y="444731"/>
                    <a:pt x="582398" y="448706"/>
                  </a:cubicBezTo>
                  <a:cubicBezTo>
                    <a:pt x="567774" y="454382"/>
                    <a:pt x="552652" y="458541"/>
                    <a:pt x="537936" y="463847"/>
                  </a:cubicBezTo>
                  <a:cubicBezTo>
                    <a:pt x="531798" y="466398"/>
                    <a:pt x="525088" y="467267"/>
                    <a:pt x="518488" y="466361"/>
                  </a:cubicBezTo>
                  <a:cubicBezTo>
                    <a:pt x="508357" y="464513"/>
                    <a:pt x="498540" y="466176"/>
                    <a:pt x="488631" y="467470"/>
                  </a:cubicBezTo>
                  <a:cubicBezTo>
                    <a:pt x="484601" y="468302"/>
                    <a:pt x="480460" y="468210"/>
                    <a:pt x="476467" y="467249"/>
                  </a:cubicBezTo>
                  <a:cubicBezTo>
                    <a:pt x="475783" y="466953"/>
                    <a:pt x="475228" y="466398"/>
                    <a:pt x="474951" y="465696"/>
                  </a:cubicBezTo>
                  <a:cubicBezTo>
                    <a:pt x="474914" y="464919"/>
                    <a:pt x="475339" y="464198"/>
                    <a:pt x="476023" y="463847"/>
                  </a:cubicBezTo>
                  <a:cubicBezTo>
                    <a:pt x="483418" y="461185"/>
                    <a:pt x="491349" y="461000"/>
                    <a:pt x="498928" y="460797"/>
                  </a:cubicBezTo>
                  <a:cubicBezTo>
                    <a:pt x="511389" y="460482"/>
                    <a:pt x="522647" y="456360"/>
                    <a:pt x="533851" y="452089"/>
                  </a:cubicBezTo>
                  <a:cubicBezTo>
                    <a:pt x="556035" y="443641"/>
                    <a:pt x="579181" y="438206"/>
                    <a:pt x="600996" y="428906"/>
                  </a:cubicBezTo>
                  <a:cubicBezTo>
                    <a:pt x="623181" y="419441"/>
                    <a:pt x="645882" y="411029"/>
                    <a:pt x="667254" y="399641"/>
                  </a:cubicBezTo>
                  <a:cubicBezTo>
                    <a:pt x="671007" y="397959"/>
                    <a:pt x="674464" y="395703"/>
                    <a:pt x="677514" y="392967"/>
                  </a:cubicBezTo>
                  <a:cubicBezTo>
                    <a:pt x="681618" y="388678"/>
                    <a:pt x="686573" y="385332"/>
                    <a:pt x="692082" y="383114"/>
                  </a:cubicBezTo>
                  <a:cubicBezTo>
                    <a:pt x="694041" y="382300"/>
                    <a:pt x="695816" y="381136"/>
                    <a:pt x="697332" y="379675"/>
                  </a:cubicBezTo>
                  <a:cubicBezTo>
                    <a:pt x="697776" y="379287"/>
                    <a:pt x="698256" y="378936"/>
                    <a:pt x="698756" y="378603"/>
                  </a:cubicBezTo>
                  <a:cubicBezTo>
                    <a:pt x="701196" y="376976"/>
                    <a:pt x="703451" y="375053"/>
                    <a:pt x="705448" y="372909"/>
                  </a:cubicBezTo>
                  <a:cubicBezTo>
                    <a:pt x="705873" y="372521"/>
                    <a:pt x="706336" y="372188"/>
                    <a:pt x="706816" y="371874"/>
                  </a:cubicBezTo>
                  <a:cubicBezTo>
                    <a:pt x="708276" y="371060"/>
                    <a:pt x="709534" y="369932"/>
                    <a:pt x="710514" y="368583"/>
                  </a:cubicBezTo>
                  <a:cubicBezTo>
                    <a:pt x="710809" y="368139"/>
                    <a:pt x="711142" y="367714"/>
                    <a:pt x="711475" y="367289"/>
                  </a:cubicBezTo>
                  <a:cubicBezTo>
                    <a:pt x="711789" y="366864"/>
                    <a:pt x="712140" y="366457"/>
                    <a:pt x="712510" y="366087"/>
                  </a:cubicBezTo>
                  <a:lnTo>
                    <a:pt x="713065" y="365514"/>
                  </a:lnTo>
                  <a:cubicBezTo>
                    <a:pt x="713416" y="365126"/>
                    <a:pt x="713786" y="364774"/>
                    <a:pt x="714174" y="364405"/>
                  </a:cubicBezTo>
                  <a:cubicBezTo>
                    <a:pt x="714562" y="364035"/>
                    <a:pt x="714544" y="364035"/>
                    <a:pt x="714729" y="363850"/>
                  </a:cubicBezTo>
                  <a:cubicBezTo>
                    <a:pt x="714913" y="363665"/>
                    <a:pt x="715450" y="363074"/>
                    <a:pt x="715819" y="362704"/>
                  </a:cubicBezTo>
                  <a:lnTo>
                    <a:pt x="716374" y="362112"/>
                  </a:lnTo>
                  <a:cubicBezTo>
                    <a:pt x="716725" y="361687"/>
                    <a:pt x="717113" y="361280"/>
                    <a:pt x="717502" y="360874"/>
                  </a:cubicBezTo>
                  <a:cubicBezTo>
                    <a:pt x="717890" y="360467"/>
                    <a:pt x="717909" y="360449"/>
                    <a:pt x="718093" y="360208"/>
                  </a:cubicBezTo>
                  <a:cubicBezTo>
                    <a:pt x="719905" y="358526"/>
                    <a:pt x="721532" y="356659"/>
                    <a:pt x="722974" y="354662"/>
                  </a:cubicBezTo>
                  <a:cubicBezTo>
                    <a:pt x="723288" y="354163"/>
                    <a:pt x="723621" y="353664"/>
                    <a:pt x="723990" y="353201"/>
                  </a:cubicBezTo>
                  <a:cubicBezTo>
                    <a:pt x="724897" y="352037"/>
                    <a:pt x="725710" y="350798"/>
                    <a:pt x="726412" y="349504"/>
                  </a:cubicBezTo>
                  <a:cubicBezTo>
                    <a:pt x="726690" y="348968"/>
                    <a:pt x="727023" y="348451"/>
                    <a:pt x="727374" y="347951"/>
                  </a:cubicBezTo>
                  <a:cubicBezTo>
                    <a:pt x="730701" y="342886"/>
                    <a:pt x="733105" y="337247"/>
                    <a:pt x="734417" y="331313"/>
                  </a:cubicBezTo>
                  <a:cubicBezTo>
                    <a:pt x="734639" y="330629"/>
                    <a:pt x="734880" y="329945"/>
                    <a:pt x="735065" y="329242"/>
                  </a:cubicBezTo>
                  <a:cubicBezTo>
                    <a:pt x="736931" y="323622"/>
                    <a:pt x="737856" y="317725"/>
                    <a:pt x="737801" y="311809"/>
                  </a:cubicBezTo>
                  <a:cubicBezTo>
                    <a:pt x="737801" y="298646"/>
                    <a:pt x="738226" y="285502"/>
                    <a:pt x="738744" y="272339"/>
                  </a:cubicBezTo>
                  <a:cubicBezTo>
                    <a:pt x="739335" y="257457"/>
                    <a:pt x="737542" y="242464"/>
                    <a:pt x="736211" y="227563"/>
                  </a:cubicBezTo>
                  <a:cubicBezTo>
                    <a:pt x="736081" y="226842"/>
                    <a:pt x="735915" y="226140"/>
                    <a:pt x="735711" y="225437"/>
                  </a:cubicBezTo>
                  <a:cubicBezTo>
                    <a:pt x="735397" y="223385"/>
                    <a:pt x="734972" y="221352"/>
                    <a:pt x="734436" y="219336"/>
                  </a:cubicBezTo>
                  <a:cubicBezTo>
                    <a:pt x="729574" y="197503"/>
                    <a:pt x="720275" y="176890"/>
                    <a:pt x="707130" y="158791"/>
                  </a:cubicBezTo>
                  <a:cubicBezTo>
                    <a:pt x="695594" y="142689"/>
                    <a:pt x="683559" y="126808"/>
                    <a:pt x="669324" y="113165"/>
                  </a:cubicBezTo>
                  <a:cubicBezTo>
                    <a:pt x="653610" y="98116"/>
                    <a:pt x="639024" y="81626"/>
                    <a:pt x="620408" y="69794"/>
                  </a:cubicBezTo>
                  <a:cubicBezTo>
                    <a:pt x="618559" y="68611"/>
                    <a:pt x="615508" y="67779"/>
                    <a:pt x="616544" y="64340"/>
                  </a:cubicBezTo>
                  <a:cubicBezTo>
                    <a:pt x="625306" y="64747"/>
                    <a:pt x="633903" y="66873"/>
                    <a:pt x="641834" y="70608"/>
                  </a:cubicBezTo>
                  <a:cubicBezTo>
                    <a:pt x="644348" y="71717"/>
                    <a:pt x="645365" y="74601"/>
                    <a:pt x="646530" y="77115"/>
                  </a:cubicBezTo>
                  <a:cubicBezTo>
                    <a:pt x="654682" y="94585"/>
                    <a:pt x="667365" y="107304"/>
                    <a:pt x="685778" y="113609"/>
                  </a:cubicBezTo>
                  <a:cubicBezTo>
                    <a:pt x="713712" y="123148"/>
                    <a:pt x="746785" y="104254"/>
                    <a:pt x="755160" y="76006"/>
                  </a:cubicBezTo>
                  <a:cubicBezTo>
                    <a:pt x="755345" y="75359"/>
                    <a:pt x="755455" y="74675"/>
                    <a:pt x="755678" y="74028"/>
                  </a:cubicBezTo>
                  <a:cubicBezTo>
                    <a:pt x="759042" y="64377"/>
                    <a:pt x="758229" y="55985"/>
                    <a:pt x="751388" y="47406"/>
                  </a:cubicBezTo>
                  <a:cubicBezTo>
                    <a:pt x="740740" y="34077"/>
                    <a:pt x="731866" y="19380"/>
                    <a:pt x="722493" y="5108"/>
                  </a:cubicBezTo>
                  <a:cubicBezTo>
                    <a:pt x="721014" y="2834"/>
                    <a:pt x="718167" y="578"/>
                    <a:pt x="720645" y="-2768"/>
                  </a:cubicBezTo>
                  <a:cubicBezTo>
                    <a:pt x="728779" y="6476"/>
                    <a:pt x="734769" y="17328"/>
                    <a:pt x="741738" y="27422"/>
                  </a:cubicBezTo>
                  <a:cubicBezTo>
                    <a:pt x="751943" y="42211"/>
                    <a:pt x="762074" y="57149"/>
                    <a:pt x="773055" y="71440"/>
                  </a:cubicBezTo>
                  <a:cubicBezTo>
                    <a:pt x="777992" y="77707"/>
                    <a:pt x="782391" y="84380"/>
                    <a:pt x="786163" y="91406"/>
                  </a:cubicBezTo>
                  <a:cubicBezTo>
                    <a:pt x="788936" y="96915"/>
                    <a:pt x="792171" y="102165"/>
                    <a:pt x="795832" y="107120"/>
                  </a:cubicBezTo>
                  <a:cubicBezTo>
                    <a:pt x="818330" y="136829"/>
                    <a:pt x="833046" y="170179"/>
                    <a:pt x="842585" y="206007"/>
                  </a:cubicBezTo>
                  <a:cubicBezTo>
                    <a:pt x="849980" y="233738"/>
                    <a:pt x="853678" y="261875"/>
                    <a:pt x="850886" y="290604"/>
                  </a:cubicBezTo>
                  <a:cubicBezTo>
                    <a:pt x="849315" y="306965"/>
                    <a:pt x="845451" y="322975"/>
                    <a:pt x="841846" y="338966"/>
                  </a:cubicBezTo>
                  <a:cubicBezTo>
                    <a:pt x="838426" y="354071"/>
                    <a:pt x="834026" y="368952"/>
                    <a:pt x="829903" y="383890"/>
                  </a:cubicBezTo>
                  <a:cubicBezTo>
                    <a:pt x="828720" y="388530"/>
                    <a:pt x="827167" y="393060"/>
                    <a:pt x="825244" y="397441"/>
                  </a:cubicBezTo>
                  <a:cubicBezTo>
                    <a:pt x="817221" y="414801"/>
                    <a:pt x="808514" y="431809"/>
                    <a:pt x="798882" y="448336"/>
                  </a:cubicBezTo>
                  <a:cubicBezTo>
                    <a:pt x="798364" y="449242"/>
                    <a:pt x="797791" y="449205"/>
                    <a:pt x="797274" y="448410"/>
                  </a:cubicBezTo>
                  <a:close/>
                </a:path>
              </a:pathLst>
            </a:custGeom>
            <a:solidFill>
              <a:srgbClr val="020202"/>
            </a:solidFill>
            <a:ln w="1847" cap="flat">
              <a:noFill/>
              <a:prstDash val="solid"/>
              <a:miter/>
            </a:ln>
          </p:spPr>
          <p:txBody>
            <a:bodyPr rtlCol="0" anchor="ctr"/>
            <a:lstStyle/>
            <a:p>
              <a:endParaRPr lang="es-CO"/>
            </a:p>
          </p:txBody>
        </p:sp>
        <p:sp>
          <p:nvSpPr>
            <p:cNvPr id="9" name="Freeform: Shape 8">
              <a:extLst>
                <a:ext uri="{FF2B5EF4-FFF2-40B4-BE49-F238E27FC236}">
                  <a16:creationId xmlns:a16="http://schemas.microsoft.com/office/drawing/2014/main" id="{420B3EC6-FEB3-0F22-FEC4-71AD1EA834F5}"/>
                </a:ext>
              </a:extLst>
            </p:cNvPr>
            <p:cNvSpPr/>
            <p:nvPr/>
          </p:nvSpPr>
          <p:spPr>
            <a:xfrm>
              <a:off x="-1930653" y="3231924"/>
              <a:ext cx="895830" cy="413159"/>
            </a:xfrm>
            <a:custGeom>
              <a:avLst/>
              <a:gdLst>
                <a:gd name="connsiteX0" fmla="*/ -2121 w 895830"/>
                <a:gd name="connsiteY0" fmla="*/ -2739 h 413159"/>
                <a:gd name="connsiteX1" fmla="*/ 6068 w 895830"/>
                <a:gd name="connsiteY1" fmla="*/ 330 h 413159"/>
                <a:gd name="connsiteX2" fmla="*/ 37589 w 895830"/>
                <a:gd name="connsiteY2" fmla="*/ 14972 h 413159"/>
                <a:gd name="connsiteX3" fmla="*/ 78131 w 895830"/>
                <a:gd name="connsiteY3" fmla="*/ 26526 h 413159"/>
                <a:gd name="connsiteX4" fmla="*/ 108506 w 895830"/>
                <a:gd name="connsiteY4" fmla="*/ 29983 h 413159"/>
                <a:gd name="connsiteX5" fmla="*/ 136384 w 895830"/>
                <a:gd name="connsiteY5" fmla="*/ 31406 h 413159"/>
                <a:gd name="connsiteX6" fmla="*/ 165963 w 895830"/>
                <a:gd name="connsiteY6" fmla="*/ 56900 h 413159"/>
                <a:gd name="connsiteX7" fmla="*/ 169532 w 895830"/>
                <a:gd name="connsiteY7" fmla="*/ 74888 h 413159"/>
                <a:gd name="connsiteX8" fmla="*/ 176927 w 895830"/>
                <a:gd name="connsiteY8" fmla="*/ 84317 h 413159"/>
                <a:gd name="connsiteX9" fmla="*/ 216008 w 895830"/>
                <a:gd name="connsiteY9" fmla="*/ 82653 h 413159"/>
                <a:gd name="connsiteX10" fmla="*/ 220316 w 895830"/>
                <a:gd name="connsiteY10" fmla="*/ 80545 h 413159"/>
                <a:gd name="connsiteX11" fmla="*/ 225529 w 895830"/>
                <a:gd name="connsiteY11" fmla="*/ 83855 h 413159"/>
                <a:gd name="connsiteX12" fmla="*/ 232776 w 895830"/>
                <a:gd name="connsiteY12" fmla="*/ 137671 h 413159"/>
                <a:gd name="connsiteX13" fmla="*/ 240707 w 895830"/>
                <a:gd name="connsiteY13" fmla="*/ 168673 h 413159"/>
                <a:gd name="connsiteX14" fmla="*/ 254406 w 895830"/>
                <a:gd name="connsiteY14" fmla="*/ 214318 h 413159"/>
                <a:gd name="connsiteX15" fmla="*/ 283985 w 895830"/>
                <a:gd name="connsiteY15" fmla="*/ 264603 h 413159"/>
                <a:gd name="connsiteX16" fmla="*/ 295484 w 895830"/>
                <a:gd name="connsiteY16" fmla="*/ 277174 h 413159"/>
                <a:gd name="connsiteX17" fmla="*/ 297740 w 895830"/>
                <a:gd name="connsiteY17" fmla="*/ 285216 h 413159"/>
                <a:gd name="connsiteX18" fmla="*/ 302565 w 895830"/>
                <a:gd name="connsiteY18" fmla="*/ 306070 h 413159"/>
                <a:gd name="connsiteX19" fmla="*/ 308610 w 895830"/>
                <a:gd name="connsiteY19" fmla="*/ 316644 h 413159"/>
                <a:gd name="connsiteX20" fmla="*/ 329999 w 895830"/>
                <a:gd name="connsiteY20" fmla="*/ 327847 h 413159"/>
                <a:gd name="connsiteX21" fmla="*/ 363554 w 895830"/>
                <a:gd name="connsiteY21" fmla="*/ 336721 h 413159"/>
                <a:gd name="connsiteX22" fmla="*/ 393798 w 895830"/>
                <a:gd name="connsiteY22" fmla="*/ 340973 h 413159"/>
                <a:gd name="connsiteX23" fmla="*/ 436097 w 895830"/>
                <a:gd name="connsiteY23" fmla="*/ 342156 h 413159"/>
                <a:gd name="connsiteX24" fmla="*/ 468616 w 895830"/>
                <a:gd name="connsiteY24" fmla="*/ 339642 h 413159"/>
                <a:gd name="connsiteX25" fmla="*/ 478987 w 895830"/>
                <a:gd name="connsiteY25" fmla="*/ 339642 h 413159"/>
                <a:gd name="connsiteX26" fmla="*/ 477139 w 895830"/>
                <a:gd name="connsiteY26" fmla="*/ 346871 h 413159"/>
                <a:gd name="connsiteX27" fmla="*/ 481465 w 895830"/>
                <a:gd name="connsiteY27" fmla="*/ 400483 h 413159"/>
                <a:gd name="connsiteX28" fmla="*/ 490191 w 895830"/>
                <a:gd name="connsiteY28" fmla="*/ 402110 h 413159"/>
                <a:gd name="connsiteX29" fmla="*/ 504203 w 895830"/>
                <a:gd name="connsiteY29" fmla="*/ 399540 h 413159"/>
                <a:gd name="connsiteX30" fmla="*/ 544875 w 895830"/>
                <a:gd name="connsiteY30" fmla="*/ 391554 h 413159"/>
                <a:gd name="connsiteX31" fmla="*/ 583698 w 895830"/>
                <a:gd name="connsiteY31" fmla="*/ 376764 h 413159"/>
                <a:gd name="connsiteX32" fmla="*/ 591296 w 895830"/>
                <a:gd name="connsiteY32" fmla="*/ 368315 h 413159"/>
                <a:gd name="connsiteX33" fmla="*/ 600336 w 895830"/>
                <a:gd name="connsiteY33" fmla="*/ 361069 h 413159"/>
                <a:gd name="connsiteX34" fmla="*/ 610449 w 895830"/>
                <a:gd name="connsiteY34" fmla="*/ 350346 h 413159"/>
                <a:gd name="connsiteX35" fmla="*/ 636331 w 895830"/>
                <a:gd name="connsiteY35" fmla="*/ 318789 h 413159"/>
                <a:gd name="connsiteX36" fmla="*/ 646185 w 895830"/>
                <a:gd name="connsiteY36" fmla="*/ 301651 h 413159"/>
                <a:gd name="connsiteX37" fmla="*/ 654356 w 895830"/>
                <a:gd name="connsiteY37" fmla="*/ 288525 h 413159"/>
                <a:gd name="connsiteX38" fmla="*/ 659348 w 895830"/>
                <a:gd name="connsiteY38" fmla="*/ 276324 h 413159"/>
                <a:gd name="connsiteX39" fmla="*/ 664727 w 895830"/>
                <a:gd name="connsiteY39" fmla="*/ 261923 h 413159"/>
                <a:gd name="connsiteX40" fmla="*/ 669072 w 895830"/>
                <a:gd name="connsiteY40" fmla="*/ 248648 h 413159"/>
                <a:gd name="connsiteX41" fmla="*/ 672991 w 895830"/>
                <a:gd name="connsiteY41" fmla="*/ 234376 h 413159"/>
                <a:gd name="connsiteX42" fmla="*/ 675653 w 895830"/>
                <a:gd name="connsiteY42" fmla="*/ 221306 h 413159"/>
                <a:gd name="connsiteX43" fmla="*/ 678315 w 895830"/>
                <a:gd name="connsiteY43" fmla="*/ 204058 h 413159"/>
                <a:gd name="connsiteX44" fmla="*/ 679351 w 895830"/>
                <a:gd name="connsiteY44" fmla="*/ 192208 h 413159"/>
                <a:gd name="connsiteX45" fmla="*/ 678778 w 895830"/>
                <a:gd name="connsiteY45" fmla="*/ 188861 h 413159"/>
                <a:gd name="connsiteX46" fmla="*/ 681236 w 895830"/>
                <a:gd name="connsiteY46" fmla="*/ 150575 h 413159"/>
                <a:gd name="connsiteX47" fmla="*/ 680959 w 895830"/>
                <a:gd name="connsiteY47" fmla="*/ 139168 h 413159"/>
                <a:gd name="connsiteX48" fmla="*/ 680201 w 895830"/>
                <a:gd name="connsiteY48" fmla="*/ 135840 h 413159"/>
                <a:gd name="connsiteX49" fmla="*/ 678759 w 895830"/>
                <a:gd name="connsiteY49" fmla="*/ 98607 h 413159"/>
                <a:gd name="connsiteX50" fmla="*/ 676430 w 895830"/>
                <a:gd name="connsiteY50" fmla="*/ 68806 h 413159"/>
                <a:gd name="connsiteX51" fmla="*/ 678019 w 895830"/>
                <a:gd name="connsiteY51" fmla="*/ 47157 h 413159"/>
                <a:gd name="connsiteX52" fmla="*/ 689500 w 895830"/>
                <a:gd name="connsiteY52" fmla="*/ 36675 h 413159"/>
                <a:gd name="connsiteX53" fmla="*/ 713348 w 895830"/>
                <a:gd name="connsiteY53" fmla="*/ 35104 h 413159"/>
                <a:gd name="connsiteX54" fmla="*/ 718691 w 895830"/>
                <a:gd name="connsiteY54" fmla="*/ 36065 h 413159"/>
                <a:gd name="connsiteX55" fmla="*/ 741689 w 895830"/>
                <a:gd name="connsiteY55" fmla="*/ 37212 h 413159"/>
                <a:gd name="connsiteX56" fmla="*/ 762506 w 895830"/>
                <a:gd name="connsiteY56" fmla="*/ 43738 h 413159"/>
                <a:gd name="connsiteX57" fmla="*/ 766610 w 895830"/>
                <a:gd name="connsiteY57" fmla="*/ 46492 h 413159"/>
                <a:gd name="connsiteX58" fmla="*/ 767978 w 895830"/>
                <a:gd name="connsiteY58" fmla="*/ 47860 h 413159"/>
                <a:gd name="connsiteX59" fmla="*/ 770640 w 895830"/>
                <a:gd name="connsiteY59" fmla="*/ 47860 h 413159"/>
                <a:gd name="connsiteX60" fmla="*/ 769568 w 895830"/>
                <a:gd name="connsiteY60" fmla="*/ 55939 h 413159"/>
                <a:gd name="connsiteX61" fmla="*/ 769753 w 895830"/>
                <a:gd name="connsiteY61" fmla="*/ 69009 h 413159"/>
                <a:gd name="connsiteX62" fmla="*/ 771915 w 895830"/>
                <a:gd name="connsiteY62" fmla="*/ 76589 h 413159"/>
                <a:gd name="connsiteX63" fmla="*/ 771287 w 895830"/>
                <a:gd name="connsiteY63" fmla="*/ 79307 h 413159"/>
                <a:gd name="connsiteX64" fmla="*/ 771287 w 895830"/>
                <a:gd name="connsiteY64" fmla="*/ 81950 h 413159"/>
                <a:gd name="connsiteX65" fmla="*/ 771971 w 895830"/>
                <a:gd name="connsiteY65" fmla="*/ 84594 h 413159"/>
                <a:gd name="connsiteX66" fmla="*/ 770751 w 895830"/>
                <a:gd name="connsiteY66" fmla="*/ 94873 h 413159"/>
                <a:gd name="connsiteX67" fmla="*/ 769956 w 895830"/>
                <a:gd name="connsiteY67" fmla="*/ 97479 h 413159"/>
                <a:gd name="connsiteX68" fmla="*/ 770085 w 895830"/>
                <a:gd name="connsiteY68" fmla="*/ 100197 h 413159"/>
                <a:gd name="connsiteX69" fmla="*/ 770825 w 895830"/>
                <a:gd name="connsiteY69" fmla="*/ 103099 h 413159"/>
                <a:gd name="connsiteX70" fmla="*/ 770825 w 895830"/>
                <a:gd name="connsiteY70" fmla="*/ 131255 h 413159"/>
                <a:gd name="connsiteX71" fmla="*/ 770104 w 895830"/>
                <a:gd name="connsiteY71" fmla="*/ 134195 h 413159"/>
                <a:gd name="connsiteX72" fmla="*/ 769882 w 895830"/>
                <a:gd name="connsiteY72" fmla="*/ 138835 h 413159"/>
                <a:gd name="connsiteX73" fmla="*/ 770806 w 895830"/>
                <a:gd name="connsiteY73" fmla="*/ 141516 h 413159"/>
                <a:gd name="connsiteX74" fmla="*/ 771878 w 895830"/>
                <a:gd name="connsiteY74" fmla="*/ 150390 h 413159"/>
                <a:gd name="connsiteX75" fmla="*/ 771453 w 895830"/>
                <a:gd name="connsiteY75" fmla="*/ 153440 h 413159"/>
                <a:gd name="connsiteX76" fmla="*/ 774152 w 895830"/>
                <a:gd name="connsiteY76" fmla="*/ 177473 h 413159"/>
                <a:gd name="connsiteX77" fmla="*/ 774725 w 895830"/>
                <a:gd name="connsiteY77" fmla="*/ 179322 h 413159"/>
                <a:gd name="connsiteX78" fmla="*/ 775188 w 895830"/>
                <a:gd name="connsiteY78" fmla="*/ 180191 h 413159"/>
                <a:gd name="connsiteX79" fmla="*/ 776260 w 895830"/>
                <a:gd name="connsiteY79" fmla="*/ 181855 h 413159"/>
                <a:gd name="connsiteX80" fmla="*/ 779310 w 895830"/>
                <a:gd name="connsiteY80" fmla="*/ 193428 h 413159"/>
                <a:gd name="connsiteX81" fmla="*/ 781048 w 895830"/>
                <a:gd name="connsiteY81" fmla="*/ 201931 h 413159"/>
                <a:gd name="connsiteX82" fmla="*/ 782009 w 895830"/>
                <a:gd name="connsiteY82" fmla="*/ 203540 h 413159"/>
                <a:gd name="connsiteX83" fmla="*/ 782509 w 895830"/>
                <a:gd name="connsiteY83" fmla="*/ 204298 h 413159"/>
                <a:gd name="connsiteX84" fmla="*/ 783581 w 895830"/>
                <a:gd name="connsiteY84" fmla="*/ 205740 h 413159"/>
                <a:gd name="connsiteX85" fmla="*/ 785541 w 895830"/>
                <a:gd name="connsiteY85" fmla="*/ 208698 h 413159"/>
                <a:gd name="connsiteX86" fmla="*/ 786668 w 895830"/>
                <a:gd name="connsiteY86" fmla="*/ 211064 h 413159"/>
                <a:gd name="connsiteX87" fmla="*/ 787518 w 895830"/>
                <a:gd name="connsiteY87" fmla="*/ 214410 h 413159"/>
                <a:gd name="connsiteX88" fmla="*/ 788258 w 895830"/>
                <a:gd name="connsiteY88" fmla="*/ 216962 h 413159"/>
                <a:gd name="connsiteX89" fmla="*/ 790662 w 895830"/>
                <a:gd name="connsiteY89" fmla="*/ 224874 h 413159"/>
                <a:gd name="connsiteX90" fmla="*/ 791900 w 895830"/>
                <a:gd name="connsiteY90" fmla="*/ 226205 h 413159"/>
                <a:gd name="connsiteX91" fmla="*/ 792547 w 895830"/>
                <a:gd name="connsiteY91" fmla="*/ 226871 h 413159"/>
                <a:gd name="connsiteX92" fmla="*/ 793823 w 895830"/>
                <a:gd name="connsiteY92" fmla="*/ 228202 h 413159"/>
                <a:gd name="connsiteX93" fmla="*/ 799591 w 895830"/>
                <a:gd name="connsiteY93" fmla="*/ 240514 h 413159"/>
                <a:gd name="connsiteX94" fmla="*/ 800127 w 895830"/>
                <a:gd name="connsiteY94" fmla="*/ 242049 h 413159"/>
                <a:gd name="connsiteX95" fmla="*/ 800515 w 895830"/>
                <a:gd name="connsiteY95" fmla="*/ 242714 h 413159"/>
                <a:gd name="connsiteX96" fmla="*/ 801624 w 895830"/>
                <a:gd name="connsiteY96" fmla="*/ 243805 h 413159"/>
                <a:gd name="connsiteX97" fmla="*/ 804120 w 895830"/>
                <a:gd name="connsiteY97" fmla="*/ 245746 h 413159"/>
                <a:gd name="connsiteX98" fmla="*/ 805340 w 895830"/>
                <a:gd name="connsiteY98" fmla="*/ 246855 h 413159"/>
                <a:gd name="connsiteX99" fmla="*/ 805950 w 895830"/>
                <a:gd name="connsiteY99" fmla="*/ 247428 h 413159"/>
                <a:gd name="connsiteX100" fmla="*/ 807170 w 895830"/>
                <a:gd name="connsiteY100" fmla="*/ 248611 h 413159"/>
                <a:gd name="connsiteX101" fmla="*/ 807799 w 895830"/>
                <a:gd name="connsiteY101" fmla="*/ 249240 h 413159"/>
                <a:gd name="connsiteX102" fmla="*/ 808964 w 895830"/>
                <a:gd name="connsiteY102" fmla="*/ 250571 h 413159"/>
                <a:gd name="connsiteX103" fmla="*/ 812938 w 895830"/>
                <a:gd name="connsiteY103" fmla="*/ 258632 h 413159"/>
                <a:gd name="connsiteX104" fmla="*/ 814787 w 895830"/>
                <a:gd name="connsiteY104" fmla="*/ 260480 h 413159"/>
                <a:gd name="connsiteX105" fmla="*/ 823642 w 895830"/>
                <a:gd name="connsiteY105" fmla="*/ 267006 h 413159"/>
                <a:gd name="connsiteX106" fmla="*/ 825251 w 895830"/>
                <a:gd name="connsiteY106" fmla="*/ 269225 h 413159"/>
                <a:gd name="connsiteX107" fmla="*/ 829262 w 895830"/>
                <a:gd name="connsiteY107" fmla="*/ 275104 h 413159"/>
                <a:gd name="connsiteX108" fmla="*/ 831111 w 895830"/>
                <a:gd name="connsiteY108" fmla="*/ 276823 h 413159"/>
                <a:gd name="connsiteX109" fmla="*/ 836546 w 895830"/>
                <a:gd name="connsiteY109" fmla="*/ 279448 h 413159"/>
                <a:gd name="connsiteX110" fmla="*/ 838691 w 895830"/>
                <a:gd name="connsiteY110" fmla="*/ 280890 h 413159"/>
                <a:gd name="connsiteX111" fmla="*/ 842925 w 895830"/>
                <a:gd name="connsiteY111" fmla="*/ 285105 h 413159"/>
                <a:gd name="connsiteX112" fmla="*/ 844403 w 895830"/>
                <a:gd name="connsiteY112" fmla="*/ 287120 h 413159"/>
                <a:gd name="connsiteX113" fmla="*/ 846973 w 895830"/>
                <a:gd name="connsiteY113" fmla="*/ 290207 h 413159"/>
                <a:gd name="connsiteX114" fmla="*/ 848952 w 895830"/>
                <a:gd name="connsiteY114" fmla="*/ 291298 h 413159"/>
                <a:gd name="connsiteX115" fmla="*/ 853739 w 895830"/>
                <a:gd name="connsiteY115" fmla="*/ 291983 h 413159"/>
                <a:gd name="connsiteX116" fmla="*/ 856032 w 895830"/>
                <a:gd name="connsiteY116" fmla="*/ 292999 h 413159"/>
                <a:gd name="connsiteX117" fmla="*/ 858786 w 895830"/>
                <a:gd name="connsiteY117" fmla="*/ 294848 h 413159"/>
                <a:gd name="connsiteX118" fmla="*/ 860635 w 895830"/>
                <a:gd name="connsiteY118" fmla="*/ 296530 h 413159"/>
                <a:gd name="connsiteX119" fmla="*/ 862890 w 895830"/>
                <a:gd name="connsiteY119" fmla="*/ 298656 h 413159"/>
                <a:gd name="connsiteX120" fmla="*/ 864887 w 895830"/>
                <a:gd name="connsiteY120" fmla="*/ 299599 h 413159"/>
                <a:gd name="connsiteX121" fmla="*/ 867808 w 895830"/>
                <a:gd name="connsiteY121" fmla="*/ 300265 h 413159"/>
                <a:gd name="connsiteX122" fmla="*/ 869971 w 895830"/>
                <a:gd name="connsiteY122" fmla="*/ 301004 h 413159"/>
                <a:gd name="connsiteX123" fmla="*/ 872134 w 895830"/>
                <a:gd name="connsiteY123" fmla="*/ 301688 h 413159"/>
                <a:gd name="connsiteX124" fmla="*/ 874334 w 895830"/>
                <a:gd name="connsiteY124" fmla="*/ 302298 h 413159"/>
                <a:gd name="connsiteX125" fmla="*/ 875887 w 895830"/>
                <a:gd name="connsiteY125" fmla="*/ 302298 h 413159"/>
                <a:gd name="connsiteX126" fmla="*/ 879048 w 895830"/>
                <a:gd name="connsiteY126" fmla="*/ 302428 h 413159"/>
                <a:gd name="connsiteX127" fmla="*/ 881858 w 895830"/>
                <a:gd name="connsiteY127" fmla="*/ 303666 h 413159"/>
                <a:gd name="connsiteX128" fmla="*/ 883245 w 895830"/>
                <a:gd name="connsiteY128" fmla="*/ 304369 h 413159"/>
                <a:gd name="connsiteX129" fmla="*/ 884539 w 895830"/>
                <a:gd name="connsiteY129" fmla="*/ 303629 h 413159"/>
                <a:gd name="connsiteX130" fmla="*/ 886813 w 895830"/>
                <a:gd name="connsiteY130" fmla="*/ 302742 h 413159"/>
                <a:gd name="connsiteX131" fmla="*/ 890418 w 895830"/>
                <a:gd name="connsiteY131" fmla="*/ 303130 h 413159"/>
                <a:gd name="connsiteX132" fmla="*/ 892840 w 895830"/>
                <a:gd name="connsiteY132" fmla="*/ 304868 h 413159"/>
                <a:gd name="connsiteX133" fmla="*/ 892747 w 895830"/>
                <a:gd name="connsiteY133" fmla="*/ 309656 h 413159"/>
                <a:gd name="connsiteX134" fmla="*/ 823217 w 895830"/>
                <a:gd name="connsiteY134" fmla="*/ 284089 h 413159"/>
                <a:gd name="connsiteX135" fmla="*/ 811534 w 895830"/>
                <a:gd name="connsiteY135" fmla="*/ 273736 h 413159"/>
                <a:gd name="connsiteX136" fmla="*/ 785652 w 895830"/>
                <a:gd name="connsiteY136" fmla="*/ 238129 h 413159"/>
                <a:gd name="connsiteX137" fmla="*/ 764132 w 895830"/>
                <a:gd name="connsiteY137" fmla="*/ 169949 h 413159"/>
                <a:gd name="connsiteX138" fmla="*/ 757459 w 895830"/>
                <a:gd name="connsiteY138" fmla="*/ 119849 h 413159"/>
                <a:gd name="connsiteX139" fmla="*/ 760528 w 895830"/>
                <a:gd name="connsiteY139" fmla="*/ 66587 h 413159"/>
                <a:gd name="connsiteX140" fmla="*/ 761766 w 895830"/>
                <a:gd name="connsiteY140" fmla="*/ 50910 h 413159"/>
                <a:gd name="connsiteX141" fmla="*/ 757754 w 895830"/>
                <a:gd name="connsiteY141" fmla="*/ 46048 h 413159"/>
                <a:gd name="connsiteX142" fmla="*/ 742724 w 895830"/>
                <a:gd name="connsiteY142" fmla="*/ 45475 h 413159"/>
                <a:gd name="connsiteX143" fmla="*/ 728415 w 895830"/>
                <a:gd name="connsiteY143" fmla="*/ 44625 h 413159"/>
                <a:gd name="connsiteX144" fmla="*/ 703846 w 895830"/>
                <a:gd name="connsiteY144" fmla="*/ 43701 h 413159"/>
                <a:gd name="connsiteX145" fmla="*/ 697505 w 895830"/>
                <a:gd name="connsiteY145" fmla="*/ 44255 h 413159"/>
                <a:gd name="connsiteX146" fmla="*/ 692717 w 895830"/>
                <a:gd name="connsiteY146" fmla="*/ 44126 h 413159"/>
                <a:gd name="connsiteX147" fmla="*/ 692014 w 895830"/>
                <a:gd name="connsiteY147" fmla="*/ 44311 h 413159"/>
                <a:gd name="connsiteX148" fmla="*/ 690702 w 895830"/>
                <a:gd name="connsiteY148" fmla="*/ 44773 h 413159"/>
                <a:gd name="connsiteX149" fmla="*/ 689574 w 895830"/>
                <a:gd name="connsiteY149" fmla="*/ 45494 h 413159"/>
                <a:gd name="connsiteX150" fmla="*/ 689167 w 895830"/>
                <a:gd name="connsiteY150" fmla="*/ 46030 h 413159"/>
                <a:gd name="connsiteX151" fmla="*/ 688649 w 895830"/>
                <a:gd name="connsiteY151" fmla="*/ 48119 h 413159"/>
                <a:gd name="connsiteX152" fmla="*/ 688649 w 895830"/>
                <a:gd name="connsiteY152" fmla="*/ 50596 h 413159"/>
                <a:gd name="connsiteX153" fmla="*/ 688649 w 895830"/>
                <a:gd name="connsiteY153" fmla="*/ 56142 h 413159"/>
                <a:gd name="connsiteX154" fmla="*/ 688649 w 895830"/>
                <a:gd name="connsiteY154" fmla="*/ 61060 h 413159"/>
                <a:gd name="connsiteX155" fmla="*/ 689408 w 895830"/>
                <a:gd name="connsiteY155" fmla="*/ 70951 h 413159"/>
                <a:gd name="connsiteX156" fmla="*/ 689870 w 895830"/>
                <a:gd name="connsiteY156" fmla="*/ 72910 h 413159"/>
                <a:gd name="connsiteX157" fmla="*/ 690036 w 895830"/>
                <a:gd name="connsiteY157" fmla="*/ 76959 h 413159"/>
                <a:gd name="connsiteX158" fmla="*/ 691201 w 895830"/>
                <a:gd name="connsiteY158" fmla="*/ 86202 h 413159"/>
                <a:gd name="connsiteX159" fmla="*/ 691349 w 895830"/>
                <a:gd name="connsiteY159" fmla="*/ 88402 h 413159"/>
                <a:gd name="connsiteX160" fmla="*/ 692680 w 895830"/>
                <a:gd name="connsiteY160" fmla="*/ 100974 h 413159"/>
                <a:gd name="connsiteX161" fmla="*/ 695601 w 895830"/>
                <a:gd name="connsiteY161" fmla="*/ 155344 h 413159"/>
                <a:gd name="connsiteX162" fmla="*/ 691515 w 895830"/>
                <a:gd name="connsiteY162" fmla="*/ 199880 h 413159"/>
                <a:gd name="connsiteX163" fmla="*/ 690165 w 895830"/>
                <a:gd name="connsiteY163" fmla="*/ 206572 h 413159"/>
                <a:gd name="connsiteX164" fmla="*/ 665541 w 895830"/>
                <a:gd name="connsiteY164" fmla="*/ 293461 h 413159"/>
                <a:gd name="connsiteX165" fmla="*/ 655299 w 895830"/>
                <a:gd name="connsiteY165" fmla="*/ 313372 h 413159"/>
                <a:gd name="connsiteX166" fmla="*/ 654153 w 895830"/>
                <a:gd name="connsiteY166" fmla="*/ 315073 h 413159"/>
                <a:gd name="connsiteX167" fmla="*/ 545356 w 895830"/>
                <a:gd name="connsiteY167" fmla="*/ 393014 h 413159"/>
                <a:gd name="connsiteX168" fmla="*/ 431919 w 895830"/>
                <a:gd name="connsiteY168" fmla="*/ 410392 h 413159"/>
                <a:gd name="connsiteX169" fmla="*/ 312936 w 895830"/>
                <a:gd name="connsiteY169" fmla="*/ 392127 h 413159"/>
                <a:gd name="connsiteX170" fmla="*/ 310348 w 895830"/>
                <a:gd name="connsiteY170" fmla="*/ 391240 h 413159"/>
                <a:gd name="connsiteX171" fmla="*/ 242426 w 895830"/>
                <a:gd name="connsiteY171" fmla="*/ 355190 h 413159"/>
                <a:gd name="connsiteX172" fmla="*/ 235031 w 895830"/>
                <a:gd name="connsiteY172" fmla="*/ 349052 h 413159"/>
                <a:gd name="connsiteX173" fmla="*/ 192714 w 895830"/>
                <a:gd name="connsiteY173" fmla="*/ 290541 h 413159"/>
                <a:gd name="connsiteX174" fmla="*/ 188758 w 895830"/>
                <a:gd name="connsiteY174" fmla="*/ 282572 h 413159"/>
                <a:gd name="connsiteX175" fmla="*/ 188462 w 895830"/>
                <a:gd name="connsiteY175" fmla="*/ 276786 h 413159"/>
                <a:gd name="connsiteX176" fmla="*/ 189220 w 895830"/>
                <a:gd name="connsiteY176" fmla="*/ 268800 h 413159"/>
                <a:gd name="connsiteX177" fmla="*/ 180716 w 895830"/>
                <a:gd name="connsiteY177" fmla="*/ 203096 h 413159"/>
                <a:gd name="connsiteX178" fmla="*/ 172804 w 895830"/>
                <a:gd name="connsiteY178" fmla="*/ 113804 h 413159"/>
                <a:gd name="connsiteX179" fmla="*/ 165631 w 895830"/>
                <a:gd name="connsiteY179" fmla="*/ 63001 h 413159"/>
                <a:gd name="connsiteX180" fmla="*/ 130653 w 895830"/>
                <a:gd name="connsiteY180" fmla="*/ 32516 h 413159"/>
                <a:gd name="connsiteX181" fmla="*/ 107433 w 895830"/>
                <a:gd name="connsiteY181" fmla="*/ 31795 h 413159"/>
                <a:gd name="connsiteX182" fmla="*/ 60217 w 895830"/>
                <a:gd name="connsiteY182" fmla="*/ 24400 h 413159"/>
                <a:gd name="connsiteX183" fmla="*/ 467 w 895830"/>
                <a:gd name="connsiteY183" fmla="*/ -742 h 413159"/>
                <a:gd name="connsiteX184" fmla="*/ -2121 w 895830"/>
                <a:gd name="connsiteY184" fmla="*/ -2739 h 413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895830" h="413159">
                  <a:moveTo>
                    <a:pt x="-2121" y="-2739"/>
                  </a:moveTo>
                  <a:cubicBezTo>
                    <a:pt x="1095" y="-3016"/>
                    <a:pt x="3610" y="-1205"/>
                    <a:pt x="6068" y="330"/>
                  </a:cubicBezTo>
                  <a:cubicBezTo>
                    <a:pt x="15959" y="6560"/>
                    <a:pt x="26756" y="10738"/>
                    <a:pt x="37589" y="14972"/>
                  </a:cubicBezTo>
                  <a:cubicBezTo>
                    <a:pt x="50678" y="20167"/>
                    <a:pt x="64266" y="24030"/>
                    <a:pt x="78131" y="26526"/>
                  </a:cubicBezTo>
                  <a:cubicBezTo>
                    <a:pt x="88170" y="28282"/>
                    <a:pt x="98153" y="30649"/>
                    <a:pt x="108506" y="29983"/>
                  </a:cubicBezTo>
                  <a:cubicBezTo>
                    <a:pt x="117823" y="29466"/>
                    <a:pt x="127177" y="29946"/>
                    <a:pt x="136384" y="31406"/>
                  </a:cubicBezTo>
                  <a:cubicBezTo>
                    <a:pt x="148456" y="33255"/>
                    <a:pt x="162728" y="41482"/>
                    <a:pt x="165963" y="56900"/>
                  </a:cubicBezTo>
                  <a:cubicBezTo>
                    <a:pt x="167239" y="62871"/>
                    <a:pt x="169143" y="68732"/>
                    <a:pt x="169532" y="74888"/>
                  </a:cubicBezTo>
                  <a:cubicBezTo>
                    <a:pt x="169642" y="79325"/>
                    <a:pt x="172656" y="83152"/>
                    <a:pt x="176927" y="84317"/>
                  </a:cubicBezTo>
                  <a:cubicBezTo>
                    <a:pt x="190200" y="89013"/>
                    <a:pt x="203234" y="88827"/>
                    <a:pt x="216008" y="82653"/>
                  </a:cubicBezTo>
                  <a:cubicBezTo>
                    <a:pt x="217450" y="81969"/>
                    <a:pt x="218837" y="81156"/>
                    <a:pt x="220316" y="80545"/>
                  </a:cubicBezTo>
                  <a:cubicBezTo>
                    <a:pt x="224013" y="79011"/>
                    <a:pt x="225400" y="79732"/>
                    <a:pt x="225529" y="83855"/>
                  </a:cubicBezTo>
                  <a:cubicBezTo>
                    <a:pt x="226102" y="102046"/>
                    <a:pt x="229910" y="119812"/>
                    <a:pt x="232776" y="137671"/>
                  </a:cubicBezTo>
                  <a:cubicBezTo>
                    <a:pt x="234458" y="148153"/>
                    <a:pt x="238026" y="158339"/>
                    <a:pt x="240707" y="168673"/>
                  </a:cubicBezTo>
                  <a:cubicBezTo>
                    <a:pt x="244700" y="184055"/>
                    <a:pt x="248212" y="199584"/>
                    <a:pt x="254406" y="214318"/>
                  </a:cubicBezTo>
                  <a:cubicBezTo>
                    <a:pt x="261986" y="232435"/>
                    <a:pt x="271044" y="249610"/>
                    <a:pt x="283985" y="264603"/>
                  </a:cubicBezTo>
                  <a:cubicBezTo>
                    <a:pt x="287683" y="268911"/>
                    <a:pt x="291380" y="273236"/>
                    <a:pt x="295484" y="277174"/>
                  </a:cubicBezTo>
                  <a:cubicBezTo>
                    <a:pt x="297851" y="279115"/>
                    <a:pt x="298756" y="282332"/>
                    <a:pt x="297740" y="285216"/>
                  </a:cubicBezTo>
                  <a:cubicBezTo>
                    <a:pt x="295133" y="293184"/>
                    <a:pt x="297277" y="300098"/>
                    <a:pt x="302565" y="306070"/>
                  </a:cubicBezTo>
                  <a:cubicBezTo>
                    <a:pt x="305356" y="309231"/>
                    <a:pt x="305948" y="313353"/>
                    <a:pt x="308610" y="316644"/>
                  </a:cubicBezTo>
                  <a:cubicBezTo>
                    <a:pt x="314267" y="323577"/>
                    <a:pt x="322198" y="325611"/>
                    <a:pt x="329999" y="327847"/>
                  </a:cubicBezTo>
                  <a:cubicBezTo>
                    <a:pt x="341092" y="331046"/>
                    <a:pt x="352184" y="334447"/>
                    <a:pt x="363554" y="336721"/>
                  </a:cubicBezTo>
                  <a:cubicBezTo>
                    <a:pt x="373574" y="338700"/>
                    <a:pt x="383723" y="339550"/>
                    <a:pt x="393798" y="340973"/>
                  </a:cubicBezTo>
                  <a:cubicBezTo>
                    <a:pt x="407904" y="342988"/>
                    <a:pt x="422010" y="341768"/>
                    <a:pt x="436097" y="342156"/>
                  </a:cubicBezTo>
                  <a:cubicBezTo>
                    <a:pt x="446986" y="342230"/>
                    <a:pt x="457875" y="341399"/>
                    <a:pt x="468616" y="339642"/>
                  </a:cubicBezTo>
                  <a:cubicBezTo>
                    <a:pt x="472073" y="339402"/>
                    <a:pt x="475530" y="339402"/>
                    <a:pt x="478987" y="339642"/>
                  </a:cubicBezTo>
                  <a:cubicBezTo>
                    <a:pt x="479542" y="342545"/>
                    <a:pt x="477933" y="344763"/>
                    <a:pt x="477139" y="346871"/>
                  </a:cubicBezTo>
                  <a:cubicBezTo>
                    <a:pt x="469799" y="364378"/>
                    <a:pt x="471407" y="384381"/>
                    <a:pt x="481465" y="400483"/>
                  </a:cubicBezTo>
                  <a:cubicBezTo>
                    <a:pt x="483720" y="403922"/>
                    <a:pt x="487251" y="402683"/>
                    <a:pt x="490191" y="402110"/>
                  </a:cubicBezTo>
                  <a:cubicBezTo>
                    <a:pt x="494849" y="401204"/>
                    <a:pt x="499600" y="400557"/>
                    <a:pt x="504203" y="399540"/>
                  </a:cubicBezTo>
                  <a:cubicBezTo>
                    <a:pt x="517718" y="396582"/>
                    <a:pt x="531509" y="395122"/>
                    <a:pt x="544875" y="391554"/>
                  </a:cubicBezTo>
                  <a:cubicBezTo>
                    <a:pt x="558371" y="388208"/>
                    <a:pt x="571404" y="383235"/>
                    <a:pt x="583698" y="376764"/>
                  </a:cubicBezTo>
                  <a:cubicBezTo>
                    <a:pt x="587007" y="374915"/>
                    <a:pt x="591833" y="373862"/>
                    <a:pt x="591296" y="368315"/>
                  </a:cubicBezTo>
                  <a:cubicBezTo>
                    <a:pt x="593921" y="365469"/>
                    <a:pt x="596972" y="363010"/>
                    <a:pt x="600336" y="361069"/>
                  </a:cubicBezTo>
                  <a:cubicBezTo>
                    <a:pt x="604663" y="358277"/>
                    <a:pt x="607066" y="353674"/>
                    <a:pt x="610449" y="350346"/>
                  </a:cubicBezTo>
                  <a:cubicBezTo>
                    <a:pt x="620118" y="340585"/>
                    <a:pt x="628031" y="329604"/>
                    <a:pt x="636331" y="318789"/>
                  </a:cubicBezTo>
                  <a:cubicBezTo>
                    <a:pt x="640472" y="313390"/>
                    <a:pt x="645815" y="309397"/>
                    <a:pt x="646185" y="301651"/>
                  </a:cubicBezTo>
                  <a:cubicBezTo>
                    <a:pt x="646462" y="296234"/>
                    <a:pt x="650825" y="292408"/>
                    <a:pt x="654356" y="288525"/>
                  </a:cubicBezTo>
                  <a:cubicBezTo>
                    <a:pt x="657887" y="284643"/>
                    <a:pt x="659699" y="281260"/>
                    <a:pt x="659348" y="276324"/>
                  </a:cubicBezTo>
                  <a:cubicBezTo>
                    <a:pt x="658941" y="270778"/>
                    <a:pt x="661381" y="266101"/>
                    <a:pt x="664727" y="261923"/>
                  </a:cubicBezTo>
                  <a:cubicBezTo>
                    <a:pt x="667907" y="258262"/>
                    <a:pt x="669479" y="253474"/>
                    <a:pt x="669072" y="248648"/>
                  </a:cubicBezTo>
                  <a:cubicBezTo>
                    <a:pt x="668757" y="243583"/>
                    <a:pt x="670144" y="238573"/>
                    <a:pt x="672991" y="234376"/>
                  </a:cubicBezTo>
                  <a:cubicBezTo>
                    <a:pt x="675561" y="230550"/>
                    <a:pt x="676522" y="225836"/>
                    <a:pt x="675653" y="221306"/>
                  </a:cubicBezTo>
                  <a:cubicBezTo>
                    <a:pt x="674525" y="215427"/>
                    <a:pt x="675450" y="209326"/>
                    <a:pt x="678315" y="204058"/>
                  </a:cubicBezTo>
                  <a:cubicBezTo>
                    <a:pt x="680404" y="200453"/>
                    <a:pt x="680792" y="196108"/>
                    <a:pt x="679351" y="192208"/>
                  </a:cubicBezTo>
                  <a:cubicBezTo>
                    <a:pt x="678852" y="191172"/>
                    <a:pt x="678648" y="190007"/>
                    <a:pt x="678778" y="188861"/>
                  </a:cubicBezTo>
                  <a:cubicBezTo>
                    <a:pt x="682271" y="176253"/>
                    <a:pt x="679554" y="163257"/>
                    <a:pt x="681236" y="150575"/>
                  </a:cubicBezTo>
                  <a:cubicBezTo>
                    <a:pt x="681754" y="146674"/>
                    <a:pt x="682512" y="142958"/>
                    <a:pt x="680959" y="139168"/>
                  </a:cubicBezTo>
                  <a:cubicBezTo>
                    <a:pt x="680441" y="138133"/>
                    <a:pt x="680183" y="136986"/>
                    <a:pt x="680201" y="135840"/>
                  </a:cubicBezTo>
                  <a:cubicBezTo>
                    <a:pt x="681680" y="123361"/>
                    <a:pt x="679110" y="111012"/>
                    <a:pt x="678759" y="98607"/>
                  </a:cubicBezTo>
                  <a:cubicBezTo>
                    <a:pt x="678500" y="88643"/>
                    <a:pt x="677724" y="78697"/>
                    <a:pt x="676430" y="68806"/>
                  </a:cubicBezTo>
                  <a:cubicBezTo>
                    <a:pt x="675635" y="61559"/>
                    <a:pt x="676189" y="54220"/>
                    <a:pt x="678019" y="47157"/>
                  </a:cubicBezTo>
                  <a:cubicBezTo>
                    <a:pt x="679277" y="41611"/>
                    <a:pt x="683862" y="37433"/>
                    <a:pt x="689500" y="36675"/>
                  </a:cubicBezTo>
                  <a:cubicBezTo>
                    <a:pt x="697357" y="35215"/>
                    <a:pt x="705362" y="34679"/>
                    <a:pt x="713348" y="35104"/>
                  </a:cubicBezTo>
                  <a:cubicBezTo>
                    <a:pt x="715179" y="35049"/>
                    <a:pt x="716990" y="35381"/>
                    <a:pt x="718691" y="36065"/>
                  </a:cubicBezTo>
                  <a:cubicBezTo>
                    <a:pt x="725809" y="39837"/>
                    <a:pt x="734239" y="40262"/>
                    <a:pt x="741689" y="37212"/>
                  </a:cubicBezTo>
                  <a:cubicBezTo>
                    <a:pt x="749768" y="34291"/>
                    <a:pt x="756849" y="37415"/>
                    <a:pt x="762506" y="43738"/>
                  </a:cubicBezTo>
                  <a:cubicBezTo>
                    <a:pt x="763449" y="45290"/>
                    <a:pt x="765168" y="45679"/>
                    <a:pt x="766610" y="46492"/>
                  </a:cubicBezTo>
                  <a:cubicBezTo>
                    <a:pt x="766998" y="47010"/>
                    <a:pt x="767553" y="47361"/>
                    <a:pt x="767978" y="47860"/>
                  </a:cubicBezTo>
                  <a:lnTo>
                    <a:pt x="770640" y="47860"/>
                  </a:lnTo>
                  <a:cubicBezTo>
                    <a:pt x="772784" y="50873"/>
                    <a:pt x="771139" y="53499"/>
                    <a:pt x="769568" y="55939"/>
                  </a:cubicBezTo>
                  <a:cubicBezTo>
                    <a:pt x="766720" y="60395"/>
                    <a:pt x="766332" y="64628"/>
                    <a:pt x="769753" y="69009"/>
                  </a:cubicBezTo>
                  <a:cubicBezTo>
                    <a:pt x="771509" y="71117"/>
                    <a:pt x="772285" y="73872"/>
                    <a:pt x="771915" y="76589"/>
                  </a:cubicBezTo>
                  <a:cubicBezTo>
                    <a:pt x="771749" y="77514"/>
                    <a:pt x="771546" y="78419"/>
                    <a:pt x="771287" y="79307"/>
                  </a:cubicBezTo>
                  <a:cubicBezTo>
                    <a:pt x="771158" y="80176"/>
                    <a:pt x="771158" y="81081"/>
                    <a:pt x="771287" y="81950"/>
                  </a:cubicBezTo>
                  <a:cubicBezTo>
                    <a:pt x="771509" y="82838"/>
                    <a:pt x="771768" y="83707"/>
                    <a:pt x="771971" y="84594"/>
                  </a:cubicBezTo>
                  <a:cubicBezTo>
                    <a:pt x="772544" y="88070"/>
                    <a:pt x="772119" y="91638"/>
                    <a:pt x="770751" y="94873"/>
                  </a:cubicBezTo>
                  <a:cubicBezTo>
                    <a:pt x="770436" y="95723"/>
                    <a:pt x="770159" y="96592"/>
                    <a:pt x="769956" y="97479"/>
                  </a:cubicBezTo>
                  <a:cubicBezTo>
                    <a:pt x="769864" y="98386"/>
                    <a:pt x="769901" y="99310"/>
                    <a:pt x="770085" y="100197"/>
                  </a:cubicBezTo>
                  <a:cubicBezTo>
                    <a:pt x="770344" y="101159"/>
                    <a:pt x="770621" y="102046"/>
                    <a:pt x="770825" y="103099"/>
                  </a:cubicBezTo>
                  <a:cubicBezTo>
                    <a:pt x="771213" y="112491"/>
                    <a:pt x="770381" y="121864"/>
                    <a:pt x="770825" y="131255"/>
                  </a:cubicBezTo>
                  <a:cubicBezTo>
                    <a:pt x="770640" y="132235"/>
                    <a:pt x="770363" y="133215"/>
                    <a:pt x="770104" y="134195"/>
                  </a:cubicBezTo>
                  <a:cubicBezTo>
                    <a:pt x="769716" y="135711"/>
                    <a:pt x="769623" y="137282"/>
                    <a:pt x="769882" y="138835"/>
                  </a:cubicBezTo>
                  <a:cubicBezTo>
                    <a:pt x="770122" y="139760"/>
                    <a:pt x="770436" y="140647"/>
                    <a:pt x="770806" y="141516"/>
                  </a:cubicBezTo>
                  <a:cubicBezTo>
                    <a:pt x="772137" y="144270"/>
                    <a:pt x="772526" y="147395"/>
                    <a:pt x="771878" y="150390"/>
                  </a:cubicBezTo>
                  <a:cubicBezTo>
                    <a:pt x="771712" y="151407"/>
                    <a:pt x="771527" y="152405"/>
                    <a:pt x="771453" y="153440"/>
                  </a:cubicBezTo>
                  <a:cubicBezTo>
                    <a:pt x="773376" y="161297"/>
                    <a:pt x="774282" y="169376"/>
                    <a:pt x="774152" y="177473"/>
                  </a:cubicBezTo>
                  <a:cubicBezTo>
                    <a:pt x="774337" y="178102"/>
                    <a:pt x="774504" y="178749"/>
                    <a:pt x="774725" y="179322"/>
                  </a:cubicBezTo>
                  <a:cubicBezTo>
                    <a:pt x="774892" y="179599"/>
                    <a:pt x="775022" y="179913"/>
                    <a:pt x="775188" y="180191"/>
                  </a:cubicBezTo>
                  <a:cubicBezTo>
                    <a:pt x="775557" y="180745"/>
                    <a:pt x="775909" y="181300"/>
                    <a:pt x="776260" y="181855"/>
                  </a:cubicBezTo>
                  <a:cubicBezTo>
                    <a:pt x="778589" y="185238"/>
                    <a:pt x="779661" y="189342"/>
                    <a:pt x="779310" y="193428"/>
                  </a:cubicBezTo>
                  <a:cubicBezTo>
                    <a:pt x="779107" y="196367"/>
                    <a:pt x="779698" y="199306"/>
                    <a:pt x="781048" y="201931"/>
                  </a:cubicBezTo>
                  <a:cubicBezTo>
                    <a:pt x="781381" y="202468"/>
                    <a:pt x="781695" y="203004"/>
                    <a:pt x="782009" y="203540"/>
                  </a:cubicBezTo>
                  <a:lnTo>
                    <a:pt x="782509" y="204298"/>
                  </a:lnTo>
                  <a:cubicBezTo>
                    <a:pt x="782897" y="204760"/>
                    <a:pt x="783230" y="205259"/>
                    <a:pt x="783581" y="205740"/>
                  </a:cubicBezTo>
                  <a:cubicBezTo>
                    <a:pt x="784302" y="206683"/>
                    <a:pt x="784949" y="207663"/>
                    <a:pt x="785541" y="208698"/>
                  </a:cubicBezTo>
                  <a:cubicBezTo>
                    <a:pt x="785984" y="209456"/>
                    <a:pt x="786372" y="210251"/>
                    <a:pt x="786668" y="211064"/>
                  </a:cubicBezTo>
                  <a:cubicBezTo>
                    <a:pt x="787001" y="212173"/>
                    <a:pt x="787297" y="213283"/>
                    <a:pt x="787518" y="214410"/>
                  </a:cubicBezTo>
                  <a:cubicBezTo>
                    <a:pt x="787759" y="215261"/>
                    <a:pt x="788018" y="216093"/>
                    <a:pt x="788258" y="216962"/>
                  </a:cubicBezTo>
                  <a:cubicBezTo>
                    <a:pt x="788868" y="219661"/>
                    <a:pt x="788591" y="222619"/>
                    <a:pt x="790662" y="224874"/>
                  </a:cubicBezTo>
                  <a:cubicBezTo>
                    <a:pt x="791087" y="225299"/>
                    <a:pt x="791493" y="225762"/>
                    <a:pt x="791900" y="226205"/>
                  </a:cubicBezTo>
                  <a:lnTo>
                    <a:pt x="792547" y="226871"/>
                  </a:lnTo>
                  <a:cubicBezTo>
                    <a:pt x="792991" y="227296"/>
                    <a:pt x="793416" y="227740"/>
                    <a:pt x="793823" y="228202"/>
                  </a:cubicBezTo>
                  <a:cubicBezTo>
                    <a:pt x="796855" y="231696"/>
                    <a:pt x="798851" y="235948"/>
                    <a:pt x="799591" y="240514"/>
                  </a:cubicBezTo>
                  <a:cubicBezTo>
                    <a:pt x="799776" y="241013"/>
                    <a:pt x="799924" y="241550"/>
                    <a:pt x="800127" y="242049"/>
                  </a:cubicBezTo>
                  <a:lnTo>
                    <a:pt x="800515" y="242714"/>
                  </a:lnTo>
                  <a:cubicBezTo>
                    <a:pt x="800867" y="243102"/>
                    <a:pt x="801236" y="243472"/>
                    <a:pt x="801624" y="243805"/>
                  </a:cubicBezTo>
                  <a:cubicBezTo>
                    <a:pt x="802456" y="244434"/>
                    <a:pt x="803325" y="245062"/>
                    <a:pt x="804120" y="245746"/>
                  </a:cubicBezTo>
                  <a:cubicBezTo>
                    <a:pt x="804545" y="246097"/>
                    <a:pt x="804952" y="246467"/>
                    <a:pt x="805340" y="246855"/>
                  </a:cubicBezTo>
                  <a:lnTo>
                    <a:pt x="805950" y="247428"/>
                  </a:lnTo>
                  <a:cubicBezTo>
                    <a:pt x="806376" y="247798"/>
                    <a:pt x="806764" y="248205"/>
                    <a:pt x="807170" y="248611"/>
                  </a:cubicBezTo>
                  <a:cubicBezTo>
                    <a:pt x="807577" y="249019"/>
                    <a:pt x="807577" y="249037"/>
                    <a:pt x="807799" y="249240"/>
                  </a:cubicBezTo>
                  <a:cubicBezTo>
                    <a:pt x="808224" y="249665"/>
                    <a:pt x="808613" y="250109"/>
                    <a:pt x="808964" y="250571"/>
                  </a:cubicBezTo>
                  <a:cubicBezTo>
                    <a:pt x="810905" y="252956"/>
                    <a:pt x="811644" y="255933"/>
                    <a:pt x="812938" y="258632"/>
                  </a:cubicBezTo>
                  <a:cubicBezTo>
                    <a:pt x="813437" y="259353"/>
                    <a:pt x="814066" y="259981"/>
                    <a:pt x="814787" y="260480"/>
                  </a:cubicBezTo>
                  <a:cubicBezTo>
                    <a:pt x="817967" y="262329"/>
                    <a:pt x="821572" y="263623"/>
                    <a:pt x="823642" y="267006"/>
                  </a:cubicBezTo>
                  <a:cubicBezTo>
                    <a:pt x="824179" y="267746"/>
                    <a:pt x="824696" y="268504"/>
                    <a:pt x="825251" y="269225"/>
                  </a:cubicBezTo>
                  <a:cubicBezTo>
                    <a:pt x="826785" y="271055"/>
                    <a:pt x="828117" y="273015"/>
                    <a:pt x="829262" y="275104"/>
                  </a:cubicBezTo>
                  <a:cubicBezTo>
                    <a:pt x="829762" y="275788"/>
                    <a:pt x="830390" y="276361"/>
                    <a:pt x="831111" y="276823"/>
                  </a:cubicBezTo>
                  <a:cubicBezTo>
                    <a:pt x="832978" y="277581"/>
                    <a:pt x="834790" y="278468"/>
                    <a:pt x="836546" y="279448"/>
                  </a:cubicBezTo>
                  <a:cubicBezTo>
                    <a:pt x="837268" y="279910"/>
                    <a:pt x="837970" y="280410"/>
                    <a:pt x="838691" y="280890"/>
                  </a:cubicBezTo>
                  <a:cubicBezTo>
                    <a:pt x="840410" y="281944"/>
                    <a:pt x="841871" y="283386"/>
                    <a:pt x="842925" y="285105"/>
                  </a:cubicBezTo>
                  <a:cubicBezTo>
                    <a:pt x="843405" y="285771"/>
                    <a:pt x="843886" y="286473"/>
                    <a:pt x="844403" y="287120"/>
                  </a:cubicBezTo>
                  <a:cubicBezTo>
                    <a:pt x="845273" y="288137"/>
                    <a:pt x="846104" y="289191"/>
                    <a:pt x="846973" y="290207"/>
                  </a:cubicBezTo>
                  <a:cubicBezTo>
                    <a:pt x="847546" y="290707"/>
                    <a:pt x="848212" y="291077"/>
                    <a:pt x="848952" y="291298"/>
                  </a:cubicBezTo>
                  <a:cubicBezTo>
                    <a:pt x="850560" y="291428"/>
                    <a:pt x="852150" y="291668"/>
                    <a:pt x="853739" y="291983"/>
                  </a:cubicBezTo>
                  <a:cubicBezTo>
                    <a:pt x="854534" y="292241"/>
                    <a:pt x="855311" y="292574"/>
                    <a:pt x="856032" y="292999"/>
                  </a:cubicBezTo>
                  <a:cubicBezTo>
                    <a:pt x="857012" y="293517"/>
                    <a:pt x="857936" y="294145"/>
                    <a:pt x="858786" y="294848"/>
                  </a:cubicBezTo>
                  <a:cubicBezTo>
                    <a:pt x="859434" y="295365"/>
                    <a:pt x="860062" y="295939"/>
                    <a:pt x="860635" y="296530"/>
                  </a:cubicBezTo>
                  <a:cubicBezTo>
                    <a:pt x="861393" y="297251"/>
                    <a:pt x="862096" y="297991"/>
                    <a:pt x="862890" y="298656"/>
                  </a:cubicBezTo>
                  <a:cubicBezTo>
                    <a:pt x="863501" y="299063"/>
                    <a:pt x="864185" y="299377"/>
                    <a:pt x="864887" y="299599"/>
                  </a:cubicBezTo>
                  <a:cubicBezTo>
                    <a:pt x="865867" y="299803"/>
                    <a:pt x="866865" y="299969"/>
                    <a:pt x="867808" y="300265"/>
                  </a:cubicBezTo>
                  <a:lnTo>
                    <a:pt x="869971" y="301004"/>
                  </a:lnTo>
                  <a:cubicBezTo>
                    <a:pt x="870710" y="301189"/>
                    <a:pt x="871432" y="301429"/>
                    <a:pt x="872134" y="301688"/>
                  </a:cubicBezTo>
                  <a:cubicBezTo>
                    <a:pt x="872855" y="301947"/>
                    <a:pt x="873576" y="302169"/>
                    <a:pt x="874334" y="302298"/>
                  </a:cubicBezTo>
                  <a:lnTo>
                    <a:pt x="875887" y="302298"/>
                  </a:lnTo>
                  <a:cubicBezTo>
                    <a:pt x="876941" y="302298"/>
                    <a:pt x="877995" y="302298"/>
                    <a:pt x="879048" y="302428"/>
                  </a:cubicBezTo>
                  <a:cubicBezTo>
                    <a:pt x="880102" y="302520"/>
                    <a:pt x="881082" y="302945"/>
                    <a:pt x="881858" y="303666"/>
                  </a:cubicBezTo>
                  <a:cubicBezTo>
                    <a:pt x="882320" y="303907"/>
                    <a:pt x="882228" y="305145"/>
                    <a:pt x="883245" y="304369"/>
                  </a:cubicBezTo>
                  <a:cubicBezTo>
                    <a:pt x="883651" y="304091"/>
                    <a:pt x="884096" y="303833"/>
                    <a:pt x="884539" y="303629"/>
                  </a:cubicBezTo>
                  <a:cubicBezTo>
                    <a:pt x="885260" y="303241"/>
                    <a:pt x="886018" y="302945"/>
                    <a:pt x="886813" y="302742"/>
                  </a:cubicBezTo>
                  <a:cubicBezTo>
                    <a:pt x="888033" y="302520"/>
                    <a:pt x="889272" y="302668"/>
                    <a:pt x="890418" y="303130"/>
                  </a:cubicBezTo>
                  <a:cubicBezTo>
                    <a:pt x="891342" y="303537"/>
                    <a:pt x="892174" y="304128"/>
                    <a:pt x="892840" y="304868"/>
                  </a:cubicBezTo>
                  <a:cubicBezTo>
                    <a:pt x="894041" y="306255"/>
                    <a:pt x="893986" y="308325"/>
                    <a:pt x="892747" y="309656"/>
                  </a:cubicBezTo>
                  <a:cubicBezTo>
                    <a:pt x="866865" y="308584"/>
                    <a:pt x="842055" y="304517"/>
                    <a:pt x="823217" y="284089"/>
                  </a:cubicBezTo>
                  <a:cubicBezTo>
                    <a:pt x="819686" y="280280"/>
                    <a:pt x="815009" y="277655"/>
                    <a:pt x="811534" y="273736"/>
                  </a:cubicBezTo>
                  <a:cubicBezTo>
                    <a:pt x="802124" y="262459"/>
                    <a:pt x="792288" y="251459"/>
                    <a:pt x="785652" y="238129"/>
                  </a:cubicBezTo>
                  <a:cubicBezTo>
                    <a:pt x="775336" y="216518"/>
                    <a:pt x="768089" y="193576"/>
                    <a:pt x="764132" y="169949"/>
                  </a:cubicBezTo>
                  <a:cubicBezTo>
                    <a:pt x="761544" y="153311"/>
                    <a:pt x="757680" y="136801"/>
                    <a:pt x="757459" y="119849"/>
                  </a:cubicBezTo>
                  <a:cubicBezTo>
                    <a:pt x="757237" y="102046"/>
                    <a:pt x="759178" y="84335"/>
                    <a:pt x="760528" y="66587"/>
                  </a:cubicBezTo>
                  <a:cubicBezTo>
                    <a:pt x="760916" y="61356"/>
                    <a:pt x="761174" y="56105"/>
                    <a:pt x="761766" y="50910"/>
                  </a:cubicBezTo>
                  <a:cubicBezTo>
                    <a:pt x="762136" y="47657"/>
                    <a:pt x="760897" y="46178"/>
                    <a:pt x="757754" y="46048"/>
                  </a:cubicBezTo>
                  <a:cubicBezTo>
                    <a:pt x="752745" y="45826"/>
                    <a:pt x="747735" y="45438"/>
                    <a:pt x="742724" y="45475"/>
                  </a:cubicBezTo>
                  <a:cubicBezTo>
                    <a:pt x="737936" y="45679"/>
                    <a:pt x="733148" y="45383"/>
                    <a:pt x="728415" y="44625"/>
                  </a:cubicBezTo>
                  <a:cubicBezTo>
                    <a:pt x="720263" y="43072"/>
                    <a:pt x="712054" y="43756"/>
                    <a:pt x="703846" y="43701"/>
                  </a:cubicBezTo>
                  <a:cubicBezTo>
                    <a:pt x="701812" y="44717"/>
                    <a:pt x="699613" y="44052"/>
                    <a:pt x="697505" y="44255"/>
                  </a:cubicBezTo>
                  <a:cubicBezTo>
                    <a:pt x="695897" y="44347"/>
                    <a:pt x="694325" y="43497"/>
                    <a:pt x="692717" y="44126"/>
                  </a:cubicBezTo>
                  <a:lnTo>
                    <a:pt x="692014" y="44311"/>
                  </a:lnTo>
                  <a:lnTo>
                    <a:pt x="690702" y="44773"/>
                  </a:lnTo>
                  <a:cubicBezTo>
                    <a:pt x="690295" y="44958"/>
                    <a:pt x="689925" y="45198"/>
                    <a:pt x="689574" y="45494"/>
                  </a:cubicBezTo>
                  <a:cubicBezTo>
                    <a:pt x="689574" y="45494"/>
                    <a:pt x="689149" y="46011"/>
                    <a:pt x="689167" y="46030"/>
                  </a:cubicBezTo>
                  <a:cubicBezTo>
                    <a:pt x="688890" y="46695"/>
                    <a:pt x="688723" y="47398"/>
                    <a:pt x="688649" y="48119"/>
                  </a:cubicBezTo>
                  <a:cubicBezTo>
                    <a:pt x="688649" y="48951"/>
                    <a:pt x="688649" y="49764"/>
                    <a:pt x="688649" y="50596"/>
                  </a:cubicBezTo>
                  <a:lnTo>
                    <a:pt x="688649" y="56142"/>
                  </a:lnTo>
                  <a:cubicBezTo>
                    <a:pt x="688649" y="57769"/>
                    <a:pt x="688649" y="59415"/>
                    <a:pt x="688649" y="61060"/>
                  </a:cubicBezTo>
                  <a:cubicBezTo>
                    <a:pt x="689130" y="64332"/>
                    <a:pt x="688797" y="67678"/>
                    <a:pt x="689408" y="70951"/>
                  </a:cubicBezTo>
                  <a:cubicBezTo>
                    <a:pt x="689629" y="71579"/>
                    <a:pt x="689777" y="72245"/>
                    <a:pt x="689870" y="72910"/>
                  </a:cubicBezTo>
                  <a:cubicBezTo>
                    <a:pt x="689999" y="74260"/>
                    <a:pt x="689981" y="75609"/>
                    <a:pt x="690036" y="76959"/>
                  </a:cubicBezTo>
                  <a:cubicBezTo>
                    <a:pt x="690572" y="80009"/>
                    <a:pt x="690202" y="83170"/>
                    <a:pt x="691201" y="86202"/>
                  </a:cubicBezTo>
                  <a:cubicBezTo>
                    <a:pt x="691293" y="86923"/>
                    <a:pt x="691349" y="87663"/>
                    <a:pt x="691349" y="88402"/>
                  </a:cubicBezTo>
                  <a:cubicBezTo>
                    <a:pt x="691441" y="92617"/>
                    <a:pt x="691903" y="96833"/>
                    <a:pt x="692680" y="100974"/>
                  </a:cubicBezTo>
                  <a:cubicBezTo>
                    <a:pt x="694584" y="119036"/>
                    <a:pt x="695564" y="137190"/>
                    <a:pt x="695601" y="155344"/>
                  </a:cubicBezTo>
                  <a:cubicBezTo>
                    <a:pt x="695878" y="170300"/>
                    <a:pt x="694510" y="185220"/>
                    <a:pt x="691515" y="199880"/>
                  </a:cubicBezTo>
                  <a:cubicBezTo>
                    <a:pt x="691071" y="202117"/>
                    <a:pt x="690794" y="204390"/>
                    <a:pt x="690165" y="206572"/>
                  </a:cubicBezTo>
                  <a:cubicBezTo>
                    <a:pt x="681754" y="235467"/>
                    <a:pt x="675616" y="265028"/>
                    <a:pt x="665541" y="293461"/>
                  </a:cubicBezTo>
                  <a:cubicBezTo>
                    <a:pt x="663027" y="300579"/>
                    <a:pt x="660568" y="307678"/>
                    <a:pt x="655299" y="313372"/>
                  </a:cubicBezTo>
                  <a:cubicBezTo>
                    <a:pt x="654855" y="313890"/>
                    <a:pt x="654467" y="314463"/>
                    <a:pt x="654153" y="315073"/>
                  </a:cubicBezTo>
                  <a:cubicBezTo>
                    <a:pt x="629195" y="356835"/>
                    <a:pt x="591444" y="381627"/>
                    <a:pt x="545356" y="393014"/>
                  </a:cubicBezTo>
                  <a:cubicBezTo>
                    <a:pt x="508215" y="402258"/>
                    <a:pt x="470520" y="410282"/>
                    <a:pt x="431919" y="410392"/>
                  </a:cubicBezTo>
                  <a:cubicBezTo>
                    <a:pt x="391396" y="410392"/>
                    <a:pt x="351168" y="407527"/>
                    <a:pt x="312936" y="392127"/>
                  </a:cubicBezTo>
                  <a:cubicBezTo>
                    <a:pt x="312086" y="391776"/>
                    <a:pt x="311235" y="391480"/>
                    <a:pt x="310348" y="391240"/>
                  </a:cubicBezTo>
                  <a:cubicBezTo>
                    <a:pt x="285002" y="384326"/>
                    <a:pt x="263520" y="370128"/>
                    <a:pt x="242426" y="355190"/>
                  </a:cubicBezTo>
                  <a:cubicBezTo>
                    <a:pt x="239764" y="353397"/>
                    <a:pt x="237287" y="351344"/>
                    <a:pt x="235031" y="349052"/>
                  </a:cubicBezTo>
                  <a:cubicBezTo>
                    <a:pt x="218707" y="331157"/>
                    <a:pt x="202586" y="313113"/>
                    <a:pt x="192714" y="290541"/>
                  </a:cubicBezTo>
                  <a:cubicBezTo>
                    <a:pt x="191531" y="287823"/>
                    <a:pt x="190163" y="285179"/>
                    <a:pt x="188758" y="282572"/>
                  </a:cubicBezTo>
                  <a:cubicBezTo>
                    <a:pt x="187575" y="280853"/>
                    <a:pt x="187464" y="278616"/>
                    <a:pt x="188462" y="276786"/>
                  </a:cubicBezTo>
                  <a:cubicBezTo>
                    <a:pt x="189756" y="274327"/>
                    <a:pt x="190034" y="271462"/>
                    <a:pt x="189220" y="268800"/>
                  </a:cubicBezTo>
                  <a:cubicBezTo>
                    <a:pt x="183156" y="247317"/>
                    <a:pt x="182731" y="225114"/>
                    <a:pt x="180716" y="203096"/>
                  </a:cubicBezTo>
                  <a:cubicBezTo>
                    <a:pt x="177998" y="173332"/>
                    <a:pt x="176778" y="143457"/>
                    <a:pt x="172804" y="113804"/>
                  </a:cubicBezTo>
                  <a:cubicBezTo>
                    <a:pt x="170530" y="96851"/>
                    <a:pt x="169107" y="79787"/>
                    <a:pt x="165631" y="63001"/>
                  </a:cubicBezTo>
                  <a:cubicBezTo>
                    <a:pt x="161675" y="44089"/>
                    <a:pt x="150028" y="33754"/>
                    <a:pt x="130653" y="32516"/>
                  </a:cubicBezTo>
                  <a:cubicBezTo>
                    <a:pt x="122925" y="32017"/>
                    <a:pt x="115198" y="31832"/>
                    <a:pt x="107433" y="31795"/>
                  </a:cubicBezTo>
                  <a:cubicBezTo>
                    <a:pt x="91442" y="31388"/>
                    <a:pt x="75562" y="28911"/>
                    <a:pt x="60217" y="24400"/>
                  </a:cubicBezTo>
                  <a:cubicBezTo>
                    <a:pt x="39235" y="18799"/>
                    <a:pt x="19139" y="10331"/>
                    <a:pt x="467" y="-742"/>
                  </a:cubicBezTo>
                  <a:cubicBezTo>
                    <a:pt x="-439" y="-1353"/>
                    <a:pt x="-1308" y="-2018"/>
                    <a:pt x="-2121" y="-2739"/>
                  </a:cubicBezTo>
                  <a:close/>
                </a:path>
              </a:pathLst>
            </a:custGeom>
            <a:solidFill>
              <a:srgbClr val="020202"/>
            </a:solidFill>
            <a:ln w="1847" cap="flat">
              <a:noFill/>
              <a:prstDash val="solid"/>
              <a:miter/>
            </a:ln>
          </p:spPr>
          <p:txBody>
            <a:bodyPr rtlCol="0" anchor="ctr"/>
            <a:lstStyle/>
            <a:p>
              <a:endParaRPr lang="es-CO"/>
            </a:p>
          </p:txBody>
        </p:sp>
        <p:sp>
          <p:nvSpPr>
            <p:cNvPr id="10" name="Freeform: Shape 9">
              <a:extLst>
                <a:ext uri="{FF2B5EF4-FFF2-40B4-BE49-F238E27FC236}">
                  <a16:creationId xmlns:a16="http://schemas.microsoft.com/office/drawing/2014/main" id="{947A0446-BC25-3FC6-1AA8-F25EF22544F6}"/>
                </a:ext>
              </a:extLst>
            </p:cNvPr>
            <p:cNvSpPr/>
            <p:nvPr/>
          </p:nvSpPr>
          <p:spPr>
            <a:xfrm>
              <a:off x="-1167180" y="1847167"/>
              <a:ext cx="491429" cy="336883"/>
            </a:xfrm>
            <a:custGeom>
              <a:avLst/>
              <a:gdLst>
                <a:gd name="connsiteX0" fmla="*/ 449711 w 491429"/>
                <a:gd name="connsiteY0" fmla="*/ 213318 h 336883"/>
                <a:gd name="connsiteX1" fmla="*/ 453575 w 491429"/>
                <a:gd name="connsiteY1" fmla="*/ 221045 h 336883"/>
                <a:gd name="connsiteX2" fmla="*/ 487056 w 491429"/>
                <a:gd name="connsiteY2" fmla="*/ 269926 h 336883"/>
                <a:gd name="connsiteX3" fmla="*/ 489218 w 491429"/>
                <a:gd name="connsiteY3" fmla="*/ 277616 h 336883"/>
                <a:gd name="connsiteX4" fmla="*/ 478126 w 491429"/>
                <a:gd name="connsiteY4" fmla="*/ 308693 h 336883"/>
                <a:gd name="connsiteX5" fmla="*/ 440117 w 491429"/>
                <a:gd name="connsiteY5" fmla="*/ 333003 h 336883"/>
                <a:gd name="connsiteX6" fmla="*/ 405731 w 491429"/>
                <a:gd name="connsiteY6" fmla="*/ 328252 h 336883"/>
                <a:gd name="connsiteX7" fmla="*/ 384489 w 491429"/>
                <a:gd name="connsiteY7" fmla="*/ 310468 h 336883"/>
                <a:gd name="connsiteX8" fmla="*/ 379701 w 491429"/>
                <a:gd name="connsiteY8" fmla="*/ 304737 h 336883"/>
                <a:gd name="connsiteX9" fmla="*/ 374487 w 491429"/>
                <a:gd name="connsiteY9" fmla="*/ 295327 h 336883"/>
                <a:gd name="connsiteX10" fmla="*/ 363839 w 491429"/>
                <a:gd name="connsiteY10" fmla="*/ 285455 h 336883"/>
                <a:gd name="connsiteX11" fmla="*/ 348217 w 491429"/>
                <a:gd name="connsiteY11" fmla="*/ 281073 h 336883"/>
                <a:gd name="connsiteX12" fmla="*/ 345518 w 491429"/>
                <a:gd name="connsiteY12" fmla="*/ 280833 h 336883"/>
                <a:gd name="connsiteX13" fmla="*/ 333705 w 491429"/>
                <a:gd name="connsiteY13" fmla="*/ 276636 h 336883"/>
                <a:gd name="connsiteX14" fmla="*/ 305641 w 491429"/>
                <a:gd name="connsiteY14" fmla="*/ 246373 h 336883"/>
                <a:gd name="connsiteX15" fmla="*/ 270516 w 491429"/>
                <a:gd name="connsiteY15" fmla="*/ 195903 h 336883"/>
                <a:gd name="connsiteX16" fmla="*/ 255282 w 491429"/>
                <a:gd name="connsiteY16" fmla="*/ 175087 h 336883"/>
                <a:gd name="connsiteX17" fmla="*/ 254340 w 491429"/>
                <a:gd name="connsiteY17" fmla="*/ 173515 h 336883"/>
                <a:gd name="connsiteX18" fmla="*/ 253323 w 491429"/>
                <a:gd name="connsiteY18" fmla="*/ 172036 h 336883"/>
                <a:gd name="connsiteX19" fmla="*/ 252306 w 491429"/>
                <a:gd name="connsiteY19" fmla="*/ 170575 h 336883"/>
                <a:gd name="connsiteX20" fmla="*/ 249053 w 491429"/>
                <a:gd name="connsiteY20" fmla="*/ 166564 h 336883"/>
                <a:gd name="connsiteX21" fmla="*/ 247925 w 491429"/>
                <a:gd name="connsiteY21" fmla="*/ 165362 h 336883"/>
                <a:gd name="connsiteX22" fmla="*/ 246852 w 491429"/>
                <a:gd name="connsiteY22" fmla="*/ 164160 h 336883"/>
                <a:gd name="connsiteX23" fmla="*/ 246298 w 491429"/>
                <a:gd name="connsiteY23" fmla="*/ 163569 h 336883"/>
                <a:gd name="connsiteX24" fmla="*/ 245170 w 491429"/>
                <a:gd name="connsiteY24" fmla="*/ 162423 h 336883"/>
                <a:gd name="connsiteX25" fmla="*/ 244615 w 491429"/>
                <a:gd name="connsiteY25" fmla="*/ 161850 h 336883"/>
                <a:gd name="connsiteX26" fmla="*/ 243543 w 491429"/>
                <a:gd name="connsiteY26" fmla="*/ 160611 h 336883"/>
                <a:gd name="connsiteX27" fmla="*/ 242564 w 491429"/>
                <a:gd name="connsiteY27" fmla="*/ 159299 h 336883"/>
                <a:gd name="connsiteX28" fmla="*/ 239420 w 491429"/>
                <a:gd name="connsiteY28" fmla="*/ 155601 h 336883"/>
                <a:gd name="connsiteX29" fmla="*/ 238330 w 491429"/>
                <a:gd name="connsiteY29" fmla="*/ 154436 h 336883"/>
                <a:gd name="connsiteX30" fmla="*/ 237295 w 491429"/>
                <a:gd name="connsiteY30" fmla="*/ 153272 h 336883"/>
                <a:gd name="connsiteX31" fmla="*/ 236758 w 491429"/>
                <a:gd name="connsiteY31" fmla="*/ 152699 h 336883"/>
                <a:gd name="connsiteX32" fmla="*/ 235705 w 491429"/>
                <a:gd name="connsiteY32" fmla="*/ 151590 h 336883"/>
                <a:gd name="connsiteX33" fmla="*/ 235169 w 491429"/>
                <a:gd name="connsiteY33" fmla="*/ 151035 h 336883"/>
                <a:gd name="connsiteX34" fmla="*/ 234152 w 491429"/>
                <a:gd name="connsiteY34" fmla="*/ 149888 h 336883"/>
                <a:gd name="connsiteX35" fmla="*/ 233246 w 491429"/>
                <a:gd name="connsiteY35" fmla="*/ 148668 h 336883"/>
                <a:gd name="connsiteX36" fmla="*/ 231028 w 491429"/>
                <a:gd name="connsiteY36" fmla="*/ 146561 h 336883"/>
                <a:gd name="connsiteX37" fmla="*/ 229715 w 491429"/>
                <a:gd name="connsiteY37" fmla="*/ 145563 h 336883"/>
                <a:gd name="connsiteX38" fmla="*/ 228513 w 491429"/>
                <a:gd name="connsiteY38" fmla="*/ 144342 h 336883"/>
                <a:gd name="connsiteX39" fmla="*/ 227459 w 491429"/>
                <a:gd name="connsiteY39" fmla="*/ 142956 h 336883"/>
                <a:gd name="connsiteX40" fmla="*/ 219011 w 491429"/>
                <a:gd name="connsiteY40" fmla="*/ 133860 h 336883"/>
                <a:gd name="connsiteX41" fmla="*/ 217846 w 491429"/>
                <a:gd name="connsiteY41" fmla="*/ 132640 h 336883"/>
                <a:gd name="connsiteX42" fmla="*/ 216756 w 491429"/>
                <a:gd name="connsiteY42" fmla="*/ 131401 h 336883"/>
                <a:gd name="connsiteX43" fmla="*/ 216201 w 491429"/>
                <a:gd name="connsiteY43" fmla="*/ 130810 h 336883"/>
                <a:gd name="connsiteX44" fmla="*/ 215055 w 491429"/>
                <a:gd name="connsiteY44" fmla="*/ 129627 h 336883"/>
                <a:gd name="connsiteX45" fmla="*/ 214481 w 491429"/>
                <a:gd name="connsiteY45" fmla="*/ 129035 h 336883"/>
                <a:gd name="connsiteX46" fmla="*/ 213391 w 491429"/>
                <a:gd name="connsiteY46" fmla="*/ 127778 h 336883"/>
                <a:gd name="connsiteX47" fmla="*/ 212392 w 491429"/>
                <a:gd name="connsiteY47" fmla="*/ 126428 h 336883"/>
                <a:gd name="connsiteX48" fmla="*/ 207974 w 491429"/>
                <a:gd name="connsiteY48" fmla="*/ 121437 h 336883"/>
                <a:gd name="connsiteX49" fmla="*/ 206883 w 491429"/>
                <a:gd name="connsiteY49" fmla="*/ 120272 h 336883"/>
                <a:gd name="connsiteX50" fmla="*/ 205866 w 491429"/>
                <a:gd name="connsiteY50" fmla="*/ 119126 h 336883"/>
                <a:gd name="connsiteX51" fmla="*/ 205367 w 491429"/>
                <a:gd name="connsiteY51" fmla="*/ 118571 h 336883"/>
                <a:gd name="connsiteX52" fmla="*/ 204387 w 491429"/>
                <a:gd name="connsiteY52" fmla="*/ 117499 h 336883"/>
                <a:gd name="connsiteX53" fmla="*/ 203888 w 491429"/>
                <a:gd name="connsiteY53" fmla="*/ 116981 h 336883"/>
                <a:gd name="connsiteX54" fmla="*/ 202908 w 491429"/>
                <a:gd name="connsiteY54" fmla="*/ 115983 h 336883"/>
                <a:gd name="connsiteX55" fmla="*/ 202428 w 491429"/>
                <a:gd name="connsiteY55" fmla="*/ 115484 h 336883"/>
                <a:gd name="connsiteX56" fmla="*/ 201430 w 491429"/>
                <a:gd name="connsiteY56" fmla="*/ 114504 h 336883"/>
                <a:gd name="connsiteX57" fmla="*/ 200931 w 491429"/>
                <a:gd name="connsiteY57" fmla="*/ 114005 h 336883"/>
                <a:gd name="connsiteX58" fmla="*/ 199914 w 491429"/>
                <a:gd name="connsiteY58" fmla="*/ 113007 h 336883"/>
                <a:gd name="connsiteX59" fmla="*/ 199377 w 491429"/>
                <a:gd name="connsiteY59" fmla="*/ 112489 h 336883"/>
                <a:gd name="connsiteX60" fmla="*/ 198269 w 491429"/>
                <a:gd name="connsiteY60" fmla="*/ 111454 h 336883"/>
                <a:gd name="connsiteX61" fmla="*/ 197677 w 491429"/>
                <a:gd name="connsiteY61" fmla="*/ 110936 h 336883"/>
                <a:gd name="connsiteX62" fmla="*/ 196456 w 491429"/>
                <a:gd name="connsiteY62" fmla="*/ 109827 h 336883"/>
                <a:gd name="connsiteX63" fmla="*/ 195828 w 491429"/>
                <a:gd name="connsiteY63" fmla="*/ 109254 h 336883"/>
                <a:gd name="connsiteX64" fmla="*/ 190541 w 491429"/>
                <a:gd name="connsiteY64" fmla="*/ 104595 h 336883"/>
                <a:gd name="connsiteX65" fmla="*/ 189154 w 491429"/>
                <a:gd name="connsiteY65" fmla="*/ 103597 h 336883"/>
                <a:gd name="connsiteX66" fmla="*/ 187934 w 491429"/>
                <a:gd name="connsiteY66" fmla="*/ 102525 h 336883"/>
                <a:gd name="connsiteX67" fmla="*/ 187342 w 491429"/>
                <a:gd name="connsiteY67" fmla="*/ 101989 h 336883"/>
                <a:gd name="connsiteX68" fmla="*/ 186233 w 491429"/>
                <a:gd name="connsiteY68" fmla="*/ 100916 h 336883"/>
                <a:gd name="connsiteX69" fmla="*/ 185697 w 491429"/>
                <a:gd name="connsiteY69" fmla="*/ 100398 h 336883"/>
                <a:gd name="connsiteX70" fmla="*/ 183349 w 491429"/>
                <a:gd name="connsiteY70" fmla="*/ 98661 h 336883"/>
                <a:gd name="connsiteX71" fmla="*/ 182147 w 491429"/>
                <a:gd name="connsiteY71" fmla="*/ 97847 h 336883"/>
                <a:gd name="connsiteX72" fmla="*/ 181038 w 491429"/>
                <a:gd name="connsiteY72" fmla="*/ 96942 h 336883"/>
                <a:gd name="connsiteX73" fmla="*/ 180484 w 491429"/>
                <a:gd name="connsiteY73" fmla="*/ 96498 h 336883"/>
                <a:gd name="connsiteX74" fmla="*/ 178635 w 491429"/>
                <a:gd name="connsiteY74" fmla="*/ 95389 h 336883"/>
                <a:gd name="connsiteX75" fmla="*/ 177304 w 491429"/>
                <a:gd name="connsiteY75" fmla="*/ 94501 h 336883"/>
                <a:gd name="connsiteX76" fmla="*/ 176028 w 491429"/>
                <a:gd name="connsiteY76" fmla="*/ 93429 h 336883"/>
                <a:gd name="connsiteX77" fmla="*/ 175381 w 491429"/>
                <a:gd name="connsiteY77" fmla="*/ 92838 h 336883"/>
                <a:gd name="connsiteX78" fmla="*/ 170020 w 491429"/>
                <a:gd name="connsiteY78" fmla="*/ 88123 h 336883"/>
                <a:gd name="connsiteX79" fmla="*/ 168615 w 491429"/>
                <a:gd name="connsiteY79" fmla="*/ 87106 h 336883"/>
                <a:gd name="connsiteX80" fmla="*/ 167321 w 491429"/>
                <a:gd name="connsiteY80" fmla="*/ 85997 h 336883"/>
                <a:gd name="connsiteX81" fmla="*/ 166692 w 491429"/>
                <a:gd name="connsiteY81" fmla="*/ 85424 h 336883"/>
                <a:gd name="connsiteX82" fmla="*/ 165490 w 491429"/>
                <a:gd name="connsiteY82" fmla="*/ 84278 h 336883"/>
                <a:gd name="connsiteX83" fmla="*/ 164899 w 491429"/>
                <a:gd name="connsiteY83" fmla="*/ 83705 h 336883"/>
                <a:gd name="connsiteX84" fmla="*/ 161017 w 491429"/>
                <a:gd name="connsiteY84" fmla="*/ 80710 h 336883"/>
                <a:gd name="connsiteX85" fmla="*/ 159667 w 491429"/>
                <a:gd name="connsiteY85" fmla="*/ 79748 h 336883"/>
                <a:gd name="connsiteX86" fmla="*/ 155711 w 491429"/>
                <a:gd name="connsiteY86" fmla="*/ 76735 h 336883"/>
                <a:gd name="connsiteX87" fmla="*/ 154325 w 491429"/>
                <a:gd name="connsiteY87" fmla="*/ 75829 h 336883"/>
                <a:gd name="connsiteX88" fmla="*/ 151589 w 491429"/>
                <a:gd name="connsiteY88" fmla="*/ 73980 h 336883"/>
                <a:gd name="connsiteX89" fmla="*/ 150239 w 491429"/>
                <a:gd name="connsiteY89" fmla="*/ 73074 h 336883"/>
                <a:gd name="connsiteX90" fmla="*/ 147595 w 491429"/>
                <a:gd name="connsiteY90" fmla="*/ 71226 h 336883"/>
                <a:gd name="connsiteX91" fmla="*/ 146283 w 491429"/>
                <a:gd name="connsiteY91" fmla="*/ 70357 h 336883"/>
                <a:gd name="connsiteX92" fmla="*/ 143805 w 491429"/>
                <a:gd name="connsiteY92" fmla="*/ 68601 h 336883"/>
                <a:gd name="connsiteX93" fmla="*/ 142548 w 491429"/>
                <a:gd name="connsiteY93" fmla="*/ 67824 h 336883"/>
                <a:gd name="connsiteX94" fmla="*/ 140570 w 491429"/>
                <a:gd name="connsiteY94" fmla="*/ 66752 h 336883"/>
                <a:gd name="connsiteX95" fmla="*/ 139294 w 491429"/>
                <a:gd name="connsiteY95" fmla="*/ 65920 h 336883"/>
                <a:gd name="connsiteX96" fmla="*/ 138093 w 491429"/>
                <a:gd name="connsiteY96" fmla="*/ 64959 h 336883"/>
                <a:gd name="connsiteX97" fmla="*/ 137501 w 491429"/>
                <a:gd name="connsiteY97" fmla="*/ 64478 h 336883"/>
                <a:gd name="connsiteX98" fmla="*/ 135652 w 491429"/>
                <a:gd name="connsiteY98" fmla="*/ 63184 h 336883"/>
                <a:gd name="connsiteX99" fmla="*/ 134395 w 491429"/>
                <a:gd name="connsiteY99" fmla="*/ 62389 h 336883"/>
                <a:gd name="connsiteX100" fmla="*/ 132547 w 491429"/>
                <a:gd name="connsiteY100" fmla="*/ 61335 h 336883"/>
                <a:gd name="connsiteX101" fmla="*/ 131216 w 491429"/>
                <a:gd name="connsiteY101" fmla="*/ 60670 h 336883"/>
                <a:gd name="connsiteX102" fmla="*/ 129145 w 491429"/>
                <a:gd name="connsiteY102" fmla="*/ 59671 h 336883"/>
                <a:gd name="connsiteX103" fmla="*/ 127777 w 491429"/>
                <a:gd name="connsiteY103" fmla="*/ 58858 h 336883"/>
                <a:gd name="connsiteX104" fmla="*/ 123673 w 491429"/>
                <a:gd name="connsiteY104" fmla="*/ 56436 h 336883"/>
                <a:gd name="connsiteX105" fmla="*/ 122305 w 491429"/>
                <a:gd name="connsiteY105" fmla="*/ 55678 h 336883"/>
                <a:gd name="connsiteX106" fmla="*/ 120253 w 491429"/>
                <a:gd name="connsiteY106" fmla="*/ 54551 h 336883"/>
                <a:gd name="connsiteX107" fmla="*/ 118848 w 491429"/>
                <a:gd name="connsiteY107" fmla="*/ 53848 h 336883"/>
                <a:gd name="connsiteX108" fmla="*/ 116666 w 491429"/>
                <a:gd name="connsiteY108" fmla="*/ 52794 h 336883"/>
                <a:gd name="connsiteX109" fmla="*/ 115206 w 491429"/>
                <a:gd name="connsiteY109" fmla="*/ 51925 h 336883"/>
                <a:gd name="connsiteX110" fmla="*/ 105962 w 491429"/>
                <a:gd name="connsiteY110" fmla="*/ 46971 h 336883"/>
                <a:gd name="connsiteX111" fmla="*/ 104446 w 491429"/>
                <a:gd name="connsiteY111" fmla="*/ 46158 h 336883"/>
                <a:gd name="connsiteX112" fmla="*/ 102154 w 491429"/>
                <a:gd name="connsiteY112" fmla="*/ 44956 h 336883"/>
                <a:gd name="connsiteX113" fmla="*/ 100601 w 491429"/>
                <a:gd name="connsiteY113" fmla="*/ 44198 h 336883"/>
                <a:gd name="connsiteX114" fmla="*/ 96626 w 491429"/>
                <a:gd name="connsiteY114" fmla="*/ 42608 h 336883"/>
                <a:gd name="connsiteX115" fmla="*/ 95092 w 491429"/>
                <a:gd name="connsiteY115" fmla="*/ 41998 h 336883"/>
                <a:gd name="connsiteX116" fmla="*/ 93003 w 491429"/>
                <a:gd name="connsiteY116" fmla="*/ 40926 h 336883"/>
                <a:gd name="connsiteX117" fmla="*/ 91635 w 491429"/>
                <a:gd name="connsiteY117" fmla="*/ 40223 h 336883"/>
                <a:gd name="connsiteX118" fmla="*/ 89546 w 491429"/>
                <a:gd name="connsiteY118" fmla="*/ 39262 h 336883"/>
                <a:gd name="connsiteX119" fmla="*/ 88122 w 491429"/>
                <a:gd name="connsiteY119" fmla="*/ 38596 h 336883"/>
                <a:gd name="connsiteX120" fmla="*/ 83593 w 491429"/>
                <a:gd name="connsiteY120" fmla="*/ 36896 h 336883"/>
                <a:gd name="connsiteX121" fmla="*/ 82040 w 491429"/>
                <a:gd name="connsiteY121" fmla="*/ 36267 h 336883"/>
                <a:gd name="connsiteX122" fmla="*/ 76605 w 491429"/>
                <a:gd name="connsiteY122" fmla="*/ 34104 h 336883"/>
                <a:gd name="connsiteX123" fmla="*/ 75015 w 491429"/>
                <a:gd name="connsiteY123" fmla="*/ 33457 h 336883"/>
                <a:gd name="connsiteX124" fmla="*/ 70356 w 491429"/>
                <a:gd name="connsiteY124" fmla="*/ 31608 h 336883"/>
                <a:gd name="connsiteX125" fmla="*/ 68840 w 491429"/>
                <a:gd name="connsiteY125" fmla="*/ 31016 h 336883"/>
                <a:gd name="connsiteX126" fmla="*/ 65882 w 491429"/>
                <a:gd name="connsiteY126" fmla="*/ 29963 h 336883"/>
                <a:gd name="connsiteX127" fmla="*/ 64459 w 491429"/>
                <a:gd name="connsiteY127" fmla="*/ 29445 h 336883"/>
                <a:gd name="connsiteX128" fmla="*/ 61593 w 491429"/>
                <a:gd name="connsiteY128" fmla="*/ 28521 h 336883"/>
                <a:gd name="connsiteX129" fmla="*/ 60188 w 491429"/>
                <a:gd name="connsiteY129" fmla="*/ 28022 h 336883"/>
                <a:gd name="connsiteX130" fmla="*/ 57267 w 491429"/>
                <a:gd name="connsiteY130" fmla="*/ 27134 h 336883"/>
                <a:gd name="connsiteX131" fmla="*/ 55770 w 491429"/>
                <a:gd name="connsiteY131" fmla="*/ 26672 h 336883"/>
                <a:gd name="connsiteX132" fmla="*/ 51795 w 491429"/>
                <a:gd name="connsiteY132" fmla="*/ 25822 h 336883"/>
                <a:gd name="connsiteX133" fmla="*/ 50150 w 491429"/>
                <a:gd name="connsiteY133" fmla="*/ 25323 h 336883"/>
                <a:gd name="connsiteX134" fmla="*/ 41608 w 491429"/>
                <a:gd name="connsiteY134" fmla="*/ 23215 h 336883"/>
                <a:gd name="connsiteX135" fmla="*/ 40074 w 491429"/>
                <a:gd name="connsiteY135" fmla="*/ 22290 h 336883"/>
                <a:gd name="connsiteX136" fmla="*/ 22659 w 491429"/>
                <a:gd name="connsiteY136" fmla="*/ 17983 h 336883"/>
                <a:gd name="connsiteX137" fmla="*/ 3895 w 491429"/>
                <a:gd name="connsiteY137" fmla="*/ 15007 h 336883"/>
                <a:gd name="connsiteX138" fmla="*/ -468 w 491429"/>
                <a:gd name="connsiteY138" fmla="*/ 5061 h 336883"/>
                <a:gd name="connsiteX139" fmla="*/ 14895 w 491429"/>
                <a:gd name="connsiteY139" fmla="*/ -2501 h 336883"/>
                <a:gd name="connsiteX140" fmla="*/ 59449 w 491429"/>
                <a:gd name="connsiteY140" fmla="*/ 6743 h 336883"/>
                <a:gd name="connsiteX141" fmla="*/ 134266 w 491429"/>
                <a:gd name="connsiteY141" fmla="*/ 31941 h 336883"/>
                <a:gd name="connsiteX142" fmla="*/ 168523 w 491429"/>
                <a:gd name="connsiteY142" fmla="*/ 45381 h 336883"/>
                <a:gd name="connsiteX143" fmla="*/ 174845 w 491429"/>
                <a:gd name="connsiteY143" fmla="*/ 49245 h 336883"/>
                <a:gd name="connsiteX144" fmla="*/ 171148 w 491429"/>
                <a:gd name="connsiteY144" fmla="*/ 60467 h 336883"/>
                <a:gd name="connsiteX145" fmla="*/ 168356 w 491429"/>
                <a:gd name="connsiteY145" fmla="*/ 62408 h 336883"/>
                <a:gd name="connsiteX146" fmla="*/ 183146 w 491429"/>
                <a:gd name="connsiteY146" fmla="*/ 70949 h 336883"/>
                <a:gd name="connsiteX147" fmla="*/ 195070 w 491429"/>
                <a:gd name="connsiteY147" fmla="*/ 77604 h 336883"/>
                <a:gd name="connsiteX148" fmla="*/ 197991 w 491429"/>
                <a:gd name="connsiteY148" fmla="*/ 80340 h 336883"/>
                <a:gd name="connsiteX149" fmla="*/ 203833 w 491429"/>
                <a:gd name="connsiteY149" fmla="*/ 93854 h 336883"/>
                <a:gd name="connsiteX150" fmla="*/ 209379 w 491429"/>
                <a:gd name="connsiteY150" fmla="*/ 102063 h 336883"/>
                <a:gd name="connsiteX151" fmla="*/ 224797 w 491429"/>
                <a:gd name="connsiteY151" fmla="*/ 115466 h 336883"/>
                <a:gd name="connsiteX152" fmla="*/ 241584 w 491429"/>
                <a:gd name="connsiteY152" fmla="*/ 132548 h 336883"/>
                <a:gd name="connsiteX153" fmla="*/ 259535 w 491429"/>
                <a:gd name="connsiteY153" fmla="*/ 141107 h 336883"/>
                <a:gd name="connsiteX154" fmla="*/ 321614 w 491429"/>
                <a:gd name="connsiteY154" fmla="*/ 152588 h 336883"/>
                <a:gd name="connsiteX155" fmla="*/ 332318 w 491429"/>
                <a:gd name="connsiteY155" fmla="*/ 148724 h 336883"/>
                <a:gd name="connsiteX156" fmla="*/ 368146 w 491429"/>
                <a:gd name="connsiteY156" fmla="*/ 123138 h 336883"/>
                <a:gd name="connsiteX157" fmla="*/ 380089 w 491429"/>
                <a:gd name="connsiteY157" fmla="*/ 120716 h 336883"/>
                <a:gd name="connsiteX158" fmla="*/ 387022 w 491429"/>
                <a:gd name="connsiteY158" fmla="*/ 123119 h 336883"/>
                <a:gd name="connsiteX159" fmla="*/ 387022 w 491429"/>
                <a:gd name="connsiteY159" fmla="*/ 123119 h 336883"/>
                <a:gd name="connsiteX160" fmla="*/ 391385 w 491429"/>
                <a:gd name="connsiteY160" fmla="*/ 128758 h 336883"/>
                <a:gd name="connsiteX161" fmla="*/ 416823 w 491429"/>
                <a:gd name="connsiteY161" fmla="*/ 164197 h 336883"/>
                <a:gd name="connsiteX162" fmla="*/ 449120 w 491429"/>
                <a:gd name="connsiteY162" fmla="*/ 211599 h 336883"/>
                <a:gd name="connsiteX163" fmla="*/ 449711 w 491429"/>
                <a:gd name="connsiteY163" fmla="*/ 213318 h 33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491429" h="336883">
                  <a:moveTo>
                    <a:pt x="449711" y="213318"/>
                  </a:moveTo>
                  <a:cubicBezTo>
                    <a:pt x="449416" y="216683"/>
                    <a:pt x="452004" y="218697"/>
                    <a:pt x="453575" y="221045"/>
                  </a:cubicBezTo>
                  <a:cubicBezTo>
                    <a:pt x="464519" y="237499"/>
                    <a:pt x="475187" y="254119"/>
                    <a:pt x="487056" y="269926"/>
                  </a:cubicBezTo>
                  <a:cubicBezTo>
                    <a:pt x="488812" y="272070"/>
                    <a:pt x="489588" y="274862"/>
                    <a:pt x="489218" y="277616"/>
                  </a:cubicBezTo>
                  <a:cubicBezTo>
                    <a:pt x="487370" y="288708"/>
                    <a:pt x="484966" y="299486"/>
                    <a:pt x="478126" y="308693"/>
                  </a:cubicBezTo>
                  <a:cubicBezTo>
                    <a:pt x="468901" y="321227"/>
                    <a:pt x="455350" y="329879"/>
                    <a:pt x="440117" y="333003"/>
                  </a:cubicBezTo>
                  <a:cubicBezTo>
                    <a:pt x="427804" y="335739"/>
                    <a:pt x="416398" y="333151"/>
                    <a:pt x="405731" y="328252"/>
                  </a:cubicBezTo>
                  <a:cubicBezTo>
                    <a:pt x="397375" y="324426"/>
                    <a:pt x="390423" y="317733"/>
                    <a:pt x="384489" y="310468"/>
                  </a:cubicBezTo>
                  <a:cubicBezTo>
                    <a:pt x="383010" y="308471"/>
                    <a:pt x="381402" y="306548"/>
                    <a:pt x="379701" y="304737"/>
                  </a:cubicBezTo>
                  <a:cubicBezTo>
                    <a:pt x="376983" y="302260"/>
                    <a:pt x="375153" y="298950"/>
                    <a:pt x="374487" y="295327"/>
                  </a:cubicBezTo>
                  <a:cubicBezTo>
                    <a:pt x="373470" y="289041"/>
                    <a:pt x="369292" y="286231"/>
                    <a:pt x="363839" y="285455"/>
                  </a:cubicBezTo>
                  <a:cubicBezTo>
                    <a:pt x="358441" y="284752"/>
                    <a:pt x="353190" y="283292"/>
                    <a:pt x="348217" y="281073"/>
                  </a:cubicBezTo>
                  <a:cubicBezTo>
                    <a:pt x="347330" y="280851"/>
                    <a:pt x="346424" y="280777"/>
                    <a:pt x="345518" y="280833"/>
                  </a:cubicBezTo>
                  <a:cubicBezTo>
                    <a:pt x="340379" y="282774"/>
                    <a:pt x="337329" y="278984"/>
                    <a:pt x="333705" y="276636"/>
                  </a:cubicBezTo>
                  <a:cubicBezTo>
                    <a:pt x="322187" y="268798"/>
                    <a:pt x="312593" y="258445"/>
                    <a:pt x="305641" y="246373"/>
                  </a:cubicBezTo>
                  <a:cubicBezTo>
                    <a:pt x="295011" y="228828"/>
                    <a:pt x="283291" y="211968"/>
                    <a:pt x="270516" y="195903"/>
                  </a:cubicBezTo>
                  <a:cubicBezTo>
                    <a:pt x="265247" y="189081"/>
                    <a:pt x="258130" y="183646"/>
                    <a:pt x="255282" y="175087"/>
                  </a:cubicBezTo>
                  <a:lnTo>
                    <a:pt x="254340" y="173515"/>
                  </a:lnTo>
                  <a:cubicBezTo>
                    <a:pt x="253988" y="173034"/>
                    <a:pt x="253656" y="172535"/>
                    <a:pt x="253323" y="172036"/>
                  </a:cubicBezTo>
                  <a:cubicBezTo>
                    <a:pt x="252990" y="171537"/>
                    <a:pt x="252639" y="171075"/>
                    <a:pt x="252306" y="170575"/>
                  </a:cubicBezTo>
                  <a:cubicBezTo>
                    <a:pt x="251382" y="169115"/>
                    <a:pt x="250291" y="167784"/>
                    <a:pt x="249053" y="166564"/>
                  </a:cubicBezTo>
                  <a:cubicBezTo>
                    <a:pt x="248646" y="166194"/>
                    <a:pt x="248294" y="165769"/>
                    <a:pt x="247925" y="165362"/>
                  </a:cubicBezTo>
                  <a:cubicBezTo>
                    <a:pt x="247555" y="164956"/>
                    <a:pt x="247204" y="164567"/>
                    <a:pt x="246852" y="164160"/>
                  </a:cubicBezTo>
                  <a:cubicBezTo>
                    <a:pt x="246501" y="163754"/>
                    <a:pt x="246483" y="163772"/>
                    <a:pt x="246298" y="163569"/>
                  </a:cubicBezTo>
                  <a:cubicBezTo>
                    <a:pt x="246113" y="163366"/>
                    <a:pt x="245540" y="162811"/>
                    <a:pt x="245170" y="162423"/>
                  </a:cubicBezTo>
                  <a:lnTo>
                    <a:pt x="244615" y="161850"/>
                  </a:lnTo>
                  <a:cubicBezTo>
                    <a:pt x="244227" y="161461"/>
                    <a:pt x="243876" y="161055"/>
                    <a:pt x="243543" y="160611"/>
                  </a:cubicBezTo>
                  <a:cubicBezTo>
                    <a:pt x="243192" y="160186"/>
                    <a:pt x="242878" y="159742"/>
                    <a:pt x="242564" y="159299"/>
                  </a:cubicBezTo>
                  <a:cubicBezTo>
                    <a:pt x="241639" y="157968"/>
                    <a:pt x="240585" y="156729"/>
                    <a:pt x="239420" y="155601"/>
                  </a:cubicBezTo>
                  <a:cubicBezTo>
                    <a:pt x="239032" y="155232"/>
                    <a:pt x="238681" y="154825"/>
                    <a:pt x="238330" y="154436"/>
                  </a:cubicBezTo>
                  <a:cubicBezTo>
                    <a:pt x="237979" y="154048"/>
                    <a:pt x="237627" y="153660"/>
                    <a:pt x="237295" y="153272"/>
                  </a:cubicBezTo>
                  <a:lnTo>
                    <a:pt x="236758" y="152699"/>
                  </a:lnTo>
                  <a:cubicBezTo>
                    <a:pt x="236389" y="152347"/>
                    <a:pt x="236056" y="151959"/>
                    <a:pt x="235705" y="151590"/>
                  </a:cubicBezTo>
                  <a:lnTo>
                    <a:pt x="235169" y="151035"/>
                  </a:lnTo>
                  <a:cubicBezTo>
                    <a:pt x="234799" y="150684"/>
                    <a:pt x="234466" y="150295"/>
                    <a:pt x="234152" y="149888"/>
                  </a:cubicBezTo>
                  <a:cubicBezTo>
                    <a:pt x="233838" y="149500"/>
                    <a:pt x="233542" y="149094"/>
                    <a:pt x="233246" y="148668"/>
                  </a:cubicBezTo>
                  <a:cubicBezTo>
                    <a:pt x="232617" y="147855"/>
                    <a:pt x="231878" y="147134"/>
                    <a:pt x="231028" y="146561"/>
                  </a:cubicBezTo>
                  <a:cubicBezTo>
                    <a:pt x="230565" y="146265"/>
                    <a:pt x="230122" y="145932"/>
                    <a:pt x="229715" y="145563"/>
                  </a:cubicBezTo>
                  <a:cubicBezTo>
                    <a:pt x="229290" y="145193"/>
                    <a:pt x="228883" y="144786"/>
                    <a:pt x="228513" y="144342"/>
                  </a:cubicBezTo>
                  <a:cubicBezTo>
                    <a:pt x="228144" y="143899"/>
                    <a:pt x="227792" y="143436"/>
                    <a:pt x="227459" y="142956"/>
                  </a:cubicBezTo>
                  <a:cubicBezTo>
                    <a:pt x="225075" y="139517"/>
                    <a:pt x="221784" y="136929"/>
                    <a:pt x="219011" y="133860"/>
                  </a:cubicBezTo>
                  <a:cubicBezTo>
                    <a:pt x="218604" y="133472"/>
                    <a:pt x="218216" y="133047"/>
                    <a:pt x="217846" y="132640"/>
                  </a:cubicBezTo>
                  <a:cubicBezTo>
                    <a:pt x="217476" y="132233"/>
                    <a:pt x="217107" y="131827"/>
                    <a:pt x="216756" y="131401"/>
                  </a:cubicBezTo>
                  <a:lnTo>
                    <a:pt x="216201" y="130810"/>
                  </a:lnTo>
                  <a:lnTo>
                    <a:pt x="215055" y="129627"/>
                  </a:lnTo>
                  <a:lnTo>
                    <a:pt x="214481" y="129035"/>
                  </a:lnTo>
                  <a:cubicBezTo>
                    <a:pt x="214093" y="128628"/>
                    <a:pt x="213724" y="128222"/>
                    <a:pt x="213391" y="127778"/>
                  </a:cubicBezTo>
                  <a:cubicBezTo>
                    <a:pt x="213040" y="127353"/>
                    <a:pt x="212707" y="126891"/>
                    <a:pt x="212392" y="126428"/>
                  </a:cubicBezTo>
                  <a:cubicBezTo>
                    <a:pt x="211080" y="124635"/>
                    <a:pt x="209601" y="122953"/>
                    <a:pt x="207974" y="121437"/>
                  </a:cubicBezTo>
                  <a:cubicBezTo>
                    <a:pt x="207604" y="121067"/>
                    <a:pt x="207235" y="120660"/>
                    <a:pt x="206883" y="120272"/>
                  </a:cubicBezTo>
                  <a:cubicBezTo>
                    <a:pt x="206532" y="119884"/>
                    <a:pt x="206199" y="119496"/>
                    <a:pt x="205866" y="119126"/>
                  </a:cubicBezTo>
                  <a:cubicBezTo>
                    <a:pt x="205718" y="118941"/>
                    <a:pt x="205552" y="118756"/>
                    <a:pt x="205367" y="118571"/>
                  </a:cubicBezTo>
                  <a:lnTo>
                    <a:pt x="204387" y="117499"/>
                  </a:lnTo>
                  <a:lnTo>
                    <a:pt x="203888" y="116981"/>
                  </a:lnTo>
                  <a:cubicBezTo>
                    <a:pt x="203556" y="116667"/>
                    <a:pt x="203241" y="116316"/>
                    <a:pt x="202908" y="115983"/>
                  </a:cubicBezTo>
                  <a:lnTo>
                    <a:pt x="202428" y="115484"/>
                  </a:lnTo>
                  <a:cubicBezTo>
                    <a:pt x="202077" y="115170"/>
                    <a:pt x="201762" y="114837"/>
                    <a:pt x="201430" y="114504"/>
                  </a:cubicBezTo>
                  <a:lnTo>
                    <a:pt x="200931" y="114005"/>
                  </a:lnTo>
                  <a:cubicBezTo>
                    <a:pt x="200579" y="113691"/>
                    <a:pt x="200246" y="113339"/>
                    <a:pt x="199914" y="113007"/>
                  </a:cubicBezTo>
                  <a:lnTo>
                    <a:pt x="199377" y="112489"/>
                  </a:lnTo>
                  <a:cubicBezTo>
                    <a:pt x="198989" y="112156"/>
                    <a:pt x="198620" y="111824"/>
                    <a:pt x="198269" y="111454"/>
                  </a:cubicBezTo>
                  <a:lnTo>
                    <a:pt x="197677" y="110936"/>
                  </a:lnTo>
                  <a:cubicBezTo>
                    <a:pt x="197252" y="110585"/>
                    <a:pt x="196863" y="110215"/>
                    <a:pt x="196456" y="109827"/>
                  </a:cubicBezTo>
                  <a:lnTo>
                    <a:pt x="195828" y="109254"/>
                  </a:lnTo>
                  <a:cubicBezTo>
                    <a:pt x="194201" y="107553"/>
                    <a:pt x="192426" y="106000"/>
                    <a:pt x="190541" y="104595"/>
                  </a:cubicBezTo>
                  <a:cubicBezTo>
                    <a:pt x="190060" y="104281"/>
                    <a:pt x="189598" y="103948"/>
                    <a:pt x="189154" y="103597"/>
                  </a:cubicBezTo>
                  <a:cubicBezTo>
                    <a:pt x="188729" y="103264"/>
                    <a:pt x="188322" y="102913"/>
                    <a:pt x="187934" y="102525"/>
                  </a:cubicBezTo>
                  <a:lnTo>
                    <a:pt x="187342" y="101989"/>
                  </a:lnTo>
                  <a:lnTo>
                    <a:pt x="186233" y="100916"/>
                  </a:lnTo>
                  <a:lnTo>
                    <a:pt x="185697" y="100398"/>
                  </a:lnTo>
                  <a:cubicBezTo>
                    <a:pt x="184976" y="99752"/>
                    <a:pt x="184181" y="99160"/>
                    <a:pt x="183349" y="98661"/>
                  </a:cubicBezTo>
                  <a:cubicBezTo>
                    <a:pt x="182924" y="98421"/>
                    <a:pt x="182536" y="98143"/>
                    <a:pt x="182147" y="97847"/>
                  </a:cubicBezTo>
                  <a:cubicBezTo>
                    <a:pt x="181778" y="97570"/>
                    <a:pt x="181408" y="97256"/>
                    <a:pt x="181038" y="96942"/>
                  </a:cubicBezTo>
                  <a:lnTo>
                    <a:pt x="180484" y="96498"/>
                  </a:lnTo>
                  <a:cubicBezTo>
                    <a:pt x="179855" y="96110"/>
                    <a:pt x="179208" y="95740"/>
                    <a:pt x="178635" y="95389"/>
                  </a:cubicBezTo>
                  <a:cubicBezTo>
                    <a:pt x="178173" y="95130"/>
                    <a:pt x="177729" y="94834"/>
                    <a:pt x="177304" y="94501"/>
                  </a:cubicBezTo>
                  <a:cubicBezTo>
                    <a:pt x="176860" y="94169"/>
                    <a:pt x="176454" y="93799"/>
                    <a:pt x="176028" y="93429"/>
                  </a:cubicBezTo>
                  <a:lnTo>
                    <a:pt x="175381" y="92838"/>
                  </a:lnTo>
                  <a:cubicBezTo>
                    <a:pt x="173736" y="91118"/>
                    <a:pt x="171942" y="89547"/>
                    <a:pt x="170020" y="88123"/>
                  </a:cubicBezTo>
                  <a:cubicBezTo>
                    <a:pt x="169521" y="87828"/>
                    <a:pt x="169059" y="87476"/>
                    <a:pt x="168615" y="87106"/>
                  </a:cubicBezTo>
                  <a:cubicBezTo>
                    <a:pt x="168153" y="86774"/>
                    <a:pt x="167728" y="86404"/>
                    <a:pt x="167321" y="85997"/>
                  </a:cubicBezTo>
                  <a:lnTo>
                    <a:pt x="166692" y="85424"/>
                  </a:lnTo>
                  <a:lnTo>
                    <a:pt x="165490" y="84278"/>
                  </a:lnTo>
                  <a:lnTo>
                    <a:pt x="164899" y="83705"/>
                  </a:lnTo>
                  <a:cubicBezTo>
                    <a:pt x="163753" y="82540"/>
                    <a:pt x="162440" y="81523"/>
                    <a:pt x="161017" y="80710"/>
                  </a:cubicBezTo>
                  <a:cubicBezTo>
                    <a:pt x="160536" y="80433"/>
                    <a:pt x="160092" y="80100"/>
                    <a:pt x="159667" y="79748"/>
                  </a:cubicBezTo>
                  <a:cubicBezTo>
                    <a:pt x="158447" y="78621"/>
                    <a:pt x="157116" y="77604"/>
                    <a:pt x="155711" y="76735"/>
                  </a:cubicBezTo>
                  <a:cubicBezTo>
                    <a:pt x="155230" y="76458"/>
                    <a:pt x="154768" y="76144"/>
                    <a:pt x="154325" y="75829"/>
                  </a:cubicBezTo>
                  <a:cubicBezTo>
                    <a:pt x="153437" y="75182"/>
                    <a:pt x="152476" y="74554"/>
                    <a:pt x="151589" y="73980"/>
                  </a:cubicBezTo>
                  <a:cubicBezTo>
                    <a:pt x="151126" y="73703"/>
                    <a:pt x="150682" y="73389"/>
                    <a:pt x="150239" y="73074"/>
                  </a:cubicBezTo>
                  <a:cubicBezTo>
                    <a:pt x="149370" y="72446"/>
                    <a:pt x="148501" y="71817"/>
                    <a:pt x="147595" y="71226"/>
                  </a:cubicBezTo>
                  <a:cubicBezTo>
                    <a:pt x="147133" y="70967"/>
                    <a:pt x="146708" y="70671"/>
                    <a:pt x="146283" y="70357"/>
                  </a:cubicBezTo>
                  <a:cubicBezTo>
                    <a:pt x="145469" y="69766"/>
                    <a:pt x="144674" y="69137"/>
                    <a:pt x="143805" y="68601"/>
                  </a:cubicBezTo>
                  <a:cubicBezTo>
                    <a:pt x="143380" y="68361"/>
                    <a:pt x="142955" y="68102"/>
                    <a:pt x="142548" y="67824"/>
                  </a:cubicBezTo>
                  <a:lnTo>
                    <a:pt x="140570" y="66752"/>
                  </a:lnTo>
                  <a:cubicBezTo>
                    <a:pt x="140108" y="66512"/>
                    <a:pt x="139683" y="66234"/>
                    <a:pt x="139294" y="65920"/>
                  </a:cubicBezTo>
                  <a:cubicBezTo>
                    <a:pt x="138869" y="65625"/>
                    <a:pt x="138481" y="65291"/>
                    <a:pt x="138093" y="64959"/>
                  </a:cubicBezTo>
                  <a:lnTo>
                    <a:pt x="137501" y="64478"/>
                  </a:lnTo>
                  <a:cubicBezTo>
                    <a:pt x="136909" y="64034"/>
                    <a:pt x="136300" y="63591"/>
                    <a:pt x="135652" y="63184"/>
                  </a:cubicBezTo>
                  <a:cubicBezTo>
                    <a:pt x="135227" y="62944"/>
                    <a:pt x="134802" y="62666"/>
                    <a:pt x="134395" y="62389"/>
                  </a:cubicBezTo>
                  <a:cubicBezTo>
                    <a:pt x="133767" y="62019"/>
                    <a:pt x="133120" y="61668"/>
                    <a:pt x="132547" y="61335"/>
                  </a:cubicBezTo>
                  <a:cubicBezTo>
                    <a:pt x="132085" y="61150"/>
                    <a:pt x="131641" y="60929"/>
                    <a:pt x="131216" y="60670"/>
                  </a:cubicBezTo>
                  <a:cubicBezTo>
                    <a:pt x="130513" y="60356"/>
                    <a:pt x="129829" y="60023"/>
                    <a:pt x="129145" y="59671"/>
                  </a:cubicBezTo>
                  <a:cubicBezTo>
                    <a:pt x="128664" y="59431"/>
                    <a:pt x="128221" y="59154"/>
                    <a:pt x="127777" y="58858"/>
                  </a:cubicBezTo>
                  <a:cubicBezTo>
                    <a:pt x="126483" y="57934"/>
                    <a:pt x="125115" y="57120"/>
                    <a:pt x="123673" y="56436"/>
                  </a:cubicBezTo>
                  <a:cubicBezTo>
                    <a:pt x="123192" y="56214"/>
                    <a:pt x="122749" y="55955"/>
                    <a:pt x="122305" y="55678"/>
                  </a:cubicBezTo>
                  <a:cubicBezTo>
                    <a:pt x="121621" y="55290"/>
                    <a:pt x="120955" y="54902"/>
                    <a:pt x="120253" y="54551"/>
                  </a:cubicBezTo>
                  <a:cubicBezTo>
                    <a:pt x="119772" y="54347"/>
                    <a:pt x="119310" y="54107"/>
                    <a:pt x="118848" y="53848"/>
                  </a:cubicBezTo>
                  <a:cubicBezTo>
                    <a:pt x="118127" y="53515"/>
                    <a:pt x="117387" y="53164"/>
                    <a:pt x="116666" y="52794"/>
                  </a:cubicBezTo>
                  <a:cubicBezTo>
                    <a:pt x="116167" y="52536"/>
                    <a:pt x="115668" y="52240"/>
                    <a:pt x="115206" y="51925"/>
                  </a:cubicBezTo>
                  <a:cubicBezTo>
                    <a:pt x="112229" y="50095"/>
                    <a:pt x="109142" y="48431"/>
                    <a:pt x="105962" y="46971"/>
                  </a:cubicBezTo>
                  <a:cubicBezTo>
                    <a:pt x="105444" y="46730"/>
                    <a:pt x="104927" y="46453"/>
                    <a:pt x="104446" y="46158"/>
                  </a:cubicBezTo>
                  <a:cubicBezTo>
                    <a:pt x="103688" y="45751"/>
                    <a:pt x="102930" y="45344"/>
                    <a:pt x="102154" y="44956"/>
                  </a:cubicBezTo>
                  <a:cubicBezTo>
                    <a:pt x="101377" y="44567"/>
                    <a:pt x="101119" y="44475"/>
                    <a:pt x="100601" y="44198"/>
                  </a:cubicBezTo>
                  <a:cubicBezTo>
                    <a:pt x="99325" y="43551"/>
                    <a:pt x="97994" y="43014"/>
                    <a:pt x="96626" y="42608"/>
                  </a:cubicBezTo>
                  <a:cubicBezTo>
                    <a:pt x="96109" y="42423"/>
                    <a:pt x="95591" y="42220"/>
                    <a:pt x="95092" y="41998"/>
                  </a:cubicBezTo>
                  <a:lnTo>
                    <a:pt x="93003" y="40926"/>
                  </a:lnTo>
                  <a:cubicBezTo>
                    <a:pt x="92540" y="40722"/>
                    <a:pt x="92078" y="40482"/>
                    <a:pt x="91635" y="40223"/>
                  </a:cubicBezTo>
                  <a:lnTo>
                    <a:pt x="89546" y="39262"/>
                  </a:lnTo>
                  <a:cubicBezTo>
                    <a:pt x="89065" y="39058"/>
                    <a:pt x="88584" y="38837"/>
                    <a:pt x="88122" y="38596"/>
                  </a:cubicBezTo>
                  <a:cubicBezTo>
                    <a:pt x="86662" y="37894"/>
                    <a:pt x="85146" y="37339"/>
                    <a:pt x="83593" y="36896"/>
                  </a:cubicBezTo>
                  <a:cubicBezTo>
                    <a:pt x="83057" y="36729"/>
                    <a:pt x="82539" y="36507"/>
                    <a:pt x="82040" y="36267"/>
                  </a:cubicBezTo>
                  <a:cubicBezTo>
                    <a:pt x="80302" y="35361"/>
                    <a:pt x="78490" y="34622"/>
                    <a:pt x="76605" y="34104"/>
                  </a:cubicBezTo>
                  <a:cubicBezTo>
                    <a:pt x="76050" y="33937"/>
                    <a:pt x="75532" y="33716"/>
                    <a:pt x="75015" y="33457"/>
                  </a:cubicBezTo>
                  <a:cubicBezTo>
                    <a:pt x="73517" y="32699"/>
                    <a:pt x="71964" y="32089"/>
                    <a:pt x="70356" y="31608"/>
                  </a:cubicBezTo>
                  <a:cubicBezTo>
                    <a:pt x="69838" y="31442"/>
                    <a:pt x="69339" y="31238"/>
                    <a:pt x="68840" y="31016"/>
                  </a:cubicBezTo>
                  <a:cubicBezTo>
                    <a:pt x="67879" y="30610"/>
                    <a:pt x="66881" y="30258"/>
                    <a:pt x="65882" y="29963"/>
                  </a:cubicBezTo>
                  <a:cubicBezTo>
                    <a:pt x="65401" y="29833"/>
                    <a:pt x="64921" y="29648"/>
                    <a:pt x="64459" y="29445"/>
                  </a:cubicBezTo>
                  <a:cubicBezTo>
                    <a:pt x="63516" y="29094"/>
                    <a:pt x="62554" y="28779"/>
                    <a:pt x="61593" y="28521"/>
                  </a:cubicBezTo>
                  <a:cubicBezTo>
                    <a:pt x="61112" y="28391"/>
                    <a:pt x="60650" y="28225"/>
                    <a:pt x="60188" y="28022"/>
                  </a:cubicBezTo>
                  <a:cubicBezTo>
                    <a:pt x="59227" y="27670"/>
                    <a:pt x="58339" y="27393"/>
                    <a:pt x="57267" y="27134"/>
                  </a:cubicBezTo>
                  <a:cubicBezTo>
                    <a:pt x="56750" y="27005"/>
                    <a:pt x="56269" y="26838"/>
                    <a:pt x="55770" y="26672"/>
                  </a:cubicBezTo>
                  <a:cubicBezTo>
                    <a:pt x="54476" y="26247"/>
                    <a:pt x="53126" y="26117"/>
                    <a:pt x="51795" y="25822"/>
                  </a:cubicBezTo>
                  <a:cubicBezTo>
                    <a:pt x="51240" y="25692"/>
                    <a:pt x="50686" y="25526"/>
                    <a:pt x="50150" y="25323"/>
                  </a:cubicBezTo>
                  <a:cubicBezTo>
                    <a:pt x="47395" y="24306"/>
                    <a:pt x="44529" y="23603"/>
                    <a:pt x="41608" y="23215"/>
                  </a:cubicBezTo>
                  <a:cubicBezTo>
                    <a:pt x="41036" y="23030"/>
                    <a:pt x="40499" y="22716"/>
                    <a:pt x="40074" y="22290"/>
                  </a:cubicBezTo>
                  <a:cubicBezTo>
                    <a:pt x="34731" y="18963"/>
                    <a:pt x="28501" y="19203"/>
                    <a:pt x="22659" y="17983"/>
                  </a:cubicBezTo>
                  <a:cubicBezTo>
                    <a:pt x="16466" y="16689"/>
                    <a:pt x="10125" y="16135"/>
                    <a:pt x="3895" y="15007"/>
                  </a:cubicBezTo>
                  <a:cubicBezTo>
                    <a:pt x="-2335" y="13879"/>
                    <a:pt x="-3611" y="10200"/>
                    <a:pt x="-468" y="5061"/>
                  </a:cubicBezTo>
                  <a:cubicBezTo>
                    <a:pt x="3230" y="-1096"/>
                    <a:pt x="8202" y="-3647"/>
                    <a:pt x="14895" y="-2501"/>
                  </a:cubicBezTo>
                  <a:cubicBezTo>
                    <a:pt x="29851" y="50"/>
                    <a:pt x="44807" y="2454"/>
                    <a:pt x="59449" y="6743"/>
                  </a:cubicBezTo>
                  <a:cubicBezTo>
                    <a:pt x="84757" y="14138"/>
                    <a:pt x="110103" y="21144"/>
                    <a:pt x="134266" y="31941"/>
                  </a:cubicBezTo>
                  <a:cubicBezTo>
                    <a:pt x="145358" y="36951"/>
                    <a:pt x="157079" y="40981"/>
                    <a:pt x="168523" y="45381"/>
                  </a:cubicBezTo>
                  <a:cubicBezTo>
                    <a:pt x="170945" y="46084"/>
                    <a:pt x="173126" y="47415"/>
                    <a:pt x="174845" y="49245"/>
                  </a:cubicBezTo>
                  <a:cubicBezTo>
                    <a:pt x="178765" y="54070"/>
                    <a:pt x="177267" y="58710"/>
                    <a:pt x="171148" y="60467"/>
                  </a:cubicBezTo>
                  <a:cubicBezTo>
                    <a:pt x="169983" y="60688"/>
                    <a:pt x="168966" y="61391"/>
                    <a:pt x="168356" y="62408"/>
                  </a:cubicBezTo>
                  <a:cubicBezTo>
                    <a:pt x="173311" y="65254"/>
                    <a:pt x="178228" y="68139"/>
                    <a:pt x="183146" y="70949"/>
                  </a:cubicBezTo>
                  <a:cubicBezTo>
                    <a:pt x="187102" y="73204"/>
                    <a:pt x="191095" y="75404"/>
                    <a:pt x="195070" y="77604"/>
                  </a:cubicBezTo>
                  <a:cubicBezTo>
                    <a:pt x="196272" y="78269"/>
                    <a:pt x="197640" y="78917"/>
                    <a:pt x="197991" y="80340"/>
                  </a:cubicBezTo>
                  <a:cubicBezTo>
                    <a:pt x="199156" y="85147"/>
                    <a:pt x="203408" y="88456"/>
                    <a:pt x="203833" y="93854"/>
                  </a:cubicBezTo>
                  <a:cubicBezTo>
                    <a:pt x="204406" y="97256"/>
                    <a:pt x="206440" y="100251"/>
                    <a:pt x="209379" y="102063"/>
                  </a:cubicBezTo>
                  <a:cubicBezTo>
                    <a:pt x="214925" y="106056"/>
                    <a:pt x="220083" y="110529"/>
                    <a:pt x="224797" y="115466"/>
                  </a:cubicBezTo>
                  <a:cubicBezTo>
                    <a:pt x="230343" y="121270"/>
                    <a:pt x="236426" y="126558"/>
                    <a:pt x="241584" y="132548"/>
                  </a:cubicBezTo>
                  <a:cubicBezTo>
                    <a:pt x="246446" y="138260"/>
                    <a:pt x="252676" y="140368"/>
                    <a:pt x="259535" y="141107"/>
                  </a:cubicBezTo>
                  <a:cubicBezTo>
                    <a:pt x="280462" y="143548"/>
                    <a:pt x="301205" y="147374"/>
                    <a:pt x="321614" y="152588"/>
                  </a:cubicBezTo>
                  <a:cubicBezTo>
                    <a:pt x="328270" y="154233"/>
                    <a:pt x="328529" y="154326"/>
                    <a:pt x="332318" y="148724"/>
                  </a:cubicBezTo>
                  <a:cubicBezTo>
                    <a:pt x="340656" y="136023"/>
                    <a:pt x="353431" y="126909"/>
                    <a:pt x="368146" y="123138"/>
                  </a:cubicBezTo>
                  <a:cubicBezTo>
                    <a:pt x="372065" y="122084"/>
                    <a:pt x="376114" y="121548"/>
                    <a:pt x="380089" y="120716"/>
                  </a:cubicBezTo>
                  <a:cubicBezTo>
                    <a:pt x="382918" y="120125"/>
                    <a:pt x="384618" y="122564"/>
                    <a:pt x="387022" y="123119"/>
                  </a:cubicBezTo>
                  <a:lnTo>
                    <a:pt x="387022" y="123119"/>
                  </a:lnTo>
                  <a:cubicBezTo>
                    <a:pt x="387853" y="125412"/>
                    <a:pt x="389388" y="127371"/>
                    <a:pt x="391385" y="128758"/>
                  </a:cubicBezTo>
                  <a:cubicBezTo>
                    <a:pt x="400628" y="140035"/>
                    <a:pt x="408763" y="152107"/>
                    <a:pt x="416823" y="164197"/>
                  </a:cubicBezTo>
                  <a:cubicBezTo>
                    <a:pt x="427435" y="180115"/>
                    <a:pt x="437362" y="196457"/>
                    <a:pt x="449120" y="211599"/>
                  </a:cubicBezTo>
                  <a:cubicBezTo>
                    <a:pt x="449379" y="212153"/>
                    <a:pt x="449582" y="212726"/>
                    <a:pt x="449711" y="213318"/>
                  </a:cubicBezTo>
                  <a:close/>
                </a:path>
              </a:pathLst>
            </a:custGeom>
            <a:solidFill>
              <a:srgbClr val="000000"/>
            </a:solidFill>
            <a:ln w="1847" cap="flat">
              <a:noFill/>
              <a:prstDash val="solid"/>
              <a:miter/>
            </a:ln>
          </p:spPr>
          <p:txBody>
            <a:bodyPr rtlCol="0" anchor="ctr"/>
            <a:lstStyle/>
            <a:p>
              <a:endParaRPr lang="es-CO"/>
            </a:p>
          </p:txBody>
        </p:sp>
        <p:sp>
          <p:nvSpPr>
            <p:cNvPr id="11" name="Freeform: Shape 10">
              <a:extLst>
                <a:ext uri="{FF2B5EF4-FFF2-40B4-BE49-F238E27FC236}">
                  <a16:creationId xmlns:a16="http://schemas.microsoft.com/office/drawing/2014/main" id="{5816D0AD-11DB-0875-68FB-7F5B9AE61B93}"/>
                </a:ext>
              </a:extLst>
            </p:cNvPr>
            <p:cNvSpPr/>
            <p:nvPr/>
          </p:nvSpPr>
          <p:spPr>
            <a:xfrm>
              <a:off x="-929191" y="2514134"/>
              <a:ext cx="292081" cy="1034785"/>
            </a:xfrm>
            <a:custGeom>
              <a:avLst/>
              <a:gdLst>
                <a:gd name="connsiteX0" fmla="*/ 288241 w 292081"/>
                <a:gd name="connsiteY0" fmla="*/ -2768 h 1034785"/>
                <a:gd name="connsiteX1" fmla="*/ 289960 w 292081"/>
                <a:gd name="connsiteY1" fmla="*/ -2638 h 1034785"/>
                <a:gd name="connsiteX2" fmla="*/ 280605 w 292081"/>
                <a:gd name="connsiteY2" fmla="*/ 12355 h 1034785"/>
                <a:gd name="connsiteX3" fmla="*/ 264337 w 292081"/>
                <a:gd name="connsiteY3" fmla="*/ 43783 h 1034785"/>
                <a:gd name="connsiteX4" fmla="*/ 261638 w 292081"/>
                <a:gd name="connsiteY4" fmla="*/ 74139 h 1034785"/>
                <a:gd name="connsiteX5" fmla="*/ 275170 w 292081"/>
                <a:gd name="connsiteY5" fmla="*/ 158569 h 1034785"/>
                <a:gd name="connsiteX6" fmla="*/ 281733 w 292081"/>
                <a:gd name="connsiteY6" fmla="*/ 252003 h 1034785"/>
                <a:gd name="connsiteX7" fmla="*/ 284229 w 292081"/>
                <a:gd name="connsiteY7" fmla="*/ 283432 h 1034785"/>
                <a:gd name="connsiteX8" fmla="*/ 282658 w 292081"/>
                <a:gd name="connsiteY8" fmla="*/ 379694 h 1034785"/>
                <a:gd name="connsiteX9" fmla="*/ 274561 w 292081"/>
                <a:gd name="connsiteY9" fmla="*/ 457340 h 1034785"/>
                <a:gd name="connsiteX10" fmla="*/ 258384 w 292081"/>
                <a:gd name="connsiteY10" fmla="*/ 560017 h 1034785"/>
                <a:gd name="connsiteX11" fmla="*/ 248642 w 292081"/>
                <a:gd name="connsiteY11" fmla="*/ 624944 h 1034785"/>
                <a:gd name="connsiteX12" fmla="*/ 244944 w 292081"/>
                <a:gd name="connsiteY12" fmla="*/ 644411 h 1034785"/>
                <a:gd name="connsiteX13" fmla="*/ 227196 w 292081"/>
                <a:gd name="connsiteY13" fmla="*/ 735700 h 1034785"/>
                <a:gd name="connsiteX14" fmla="*/ 221188 w 292081"/>
                <a:gd name="connsiteY14" fmla="*/ 769994 h 1034785"/>
                <a:gd name="connsiteX15" fmla="*/ 218304 w 292081"/>
                <a:gd name="connsiteY15" fmla="*/ 808151 h 1034785"/>
                <a:gd name="connsiteX16" fmla="*/ 200982 w 292081"/>
                <a:gd name="connsiteY16" fmla="*/ 905467 h 1034785"/>
                <a:gd name="connsiteX17" fmla="*/ 184806 w 292081"/>
                <a:gd name="connsiteY17" fmla="*/ 940093 h 1034785"/>
                <a:gd name="connsiteX18" fmla="*/ 177540 w 292081"/>
                <a:gd name="connsiteY18" fmla="*/ 952480 h 1034785"/>
                <a:gd name="connsiteX19" fmla="*/ 155651 w 292081"/>
                <a:gd name="connsiteY19" fmla="*/ 980211 h 1034785"/>
                <a:gd name="connsiteX20" fmla="*/ 97824 w 292081"/>
                <a:gd name="connsiteY20" fmla="*/ 1021418 h 1034785"/>
                <a:gd name="connsiteX21" fmla="*/ 65323 w 292081"/>
                <a:gd name="connsiteY21" fmla="*/ 1031328 h 1034785"/>
                <a:gd name="connsiteX22" fmla="*/ 20510 w 292081"/>
                <a:gd name="connsiteY22" fmla="*/ 1031808 h 1034785"/>
                <a:gd name="connsiteX23" fmla="*/ -1840 w 292081"/>
                <a:gd name="connsiteY23" fmla="*/ 1031346 h 1034785"/>
                <a:gd name="connsiteX24" fmla="*/ 951 w 292081"/>
                <a:gd name="connsiteY24" fmla="*/ 1026817 h 1034785"/>
                <a:gd name="connsiteX25" fmla="*/ 8124 w 292081"/>
                <a:gd name="connsiteY25" fmla="*/ 1025430 h 1034785"/>
                <a:gd name="connsiteX26" fmla="*/ 40735 w 292081"/>
                <a:gd name="connsiteY26" fmla="*/ 1024155 h 1034785"/>
                <a:gd name="connsiteX27" fmla="*/ 54323 w 292081"/>
                <a:gd name="connsiteY27" fmla="*/ 1027575 h 1034785"/>
                <a:gd name="connsiteX28" fmla="*/ 90780 w 292081"/>
                <a:gd name="connsiteY28" fmla="*/ 1020180 h 1034785"/>
                <a:gd name="connsiteX29" fmla="*/ 164562 w 292081"/>
                <a:gd name="connsiteY29" fmla="*/ 964497 h 1034785"/>
                <a:gd name="connsiteX30" fmla="*/ 196508 w 292081"/>
                <a:gd name="connsiteY30" fmla="*/ 906632 h 1034785"/>
                <a:gd name="connsiteX31" fmla="*/ 213923 w 292081"/>
                <a:gd name="connsiteY31" fmla="*/ 817598 h 1034785"/>
                <a:gd name="connsiteX32" fmla="*/ 220726 w 292081"/>
                <a:gd name="connsiteY32" fmla="*/ 752505 h 1034785"/>
                <a:gd name="connsiteX33" fmla="*/ 235738 w 292081"/>
                <a:gd name="connsiteY33" fmla="*/ 668352 h 1034785"/>
                <a:gd name="connsiteX34" fmla="*/ 247237 w 292081"/>
                <a:gd name="connsiteY34" fmla="*/ 607233 h 1034785"/>
                <a:gd name="connsiteX35" fmla="*/ 264282 w 292081"/>
                <a:gd name="connsiteY35" fmla="*/ 507403 h 1034785"/>
                <a:gd name="connsiteX36" fmla="*/ 265354 w 292081"/>
                <a:gd name="connsiteY36" fmla="*/ 486494 h 1034785"/>
                <a:gd name="connsiteX37" fmla="*/ 266777 w 292081"/>
                <a:gd name="connsiteY37" fmla="*/ 471501 h 1034785"/>
                <a:gd name="connsiteX38" fmla="*/ 269144 w 292081"/>
                <a:gd name="connsiteY38" fmla="*/ 453254 h 1034785"/>
                <a:gd name="connsiteX39" fmla="*/ 270401 w 292081"/>
                <a:gd name="connsiteY39" fmla="*/ 435358 h 1034785"/>
                <a:gd name="connsiteX40" fmla="*/ 272748 w 292081"/>
                <a:gd name="connsiteY40" fmla="*/ 414671 h 1034785"/>
                <a:gd name="connsiteX41" fmla="*/ 273932 w 292081"/>
                <a:gd name="connsiteY41" fmla="*/ 413100 h 1034785"/>
                <a:gd name="connsiteX42" fmla="*/ 274376 w 292081"/>
                <a:gd name="connsiteY42" fmla="*/ 393781 h 1034785"/>
                <a:gd name="connsiteX43" fmla="*/ 273599 w 292081"/>
                <a:gd name="connsiteY43" fmla="*/ 391267 h 1034785"/>
                <a:gd name="connsiteX44" fmla="*/ 276797 w 292081"/>
                <a:gd name="connsiteY44" fmla="*/ 373556 h 1034785"/>
                <a:gd name="connsiteX45" fmla="*/ 276982 w 292081"/>
                <a:gd name="connsiteY45" fmla="*/ 368472 h 1034785"/>
                <a:gd name="connsiteX46" fmla="*/ 278240 w 292081"/>
                <a:gd name="connsiteY46" fmla="*/ 345714 h 1034785"/>
                <a:gd name="connsiteX47" fmla="*/ 280439 w 292081"/>
                <a:gd name="connsiteY47" fmla="*/ 342387 h 1034785"/>
                <a:gd name="connsiteX48" fmla="*/ 281789 w 292081"/>
                <a:gd name="connsiteY48" fmla="*/ 338117 h 1034785"/>
                <a:gd name="connsiteX49" fmla="*/ 276594 w 292081"/>
                <a:gd name="connsiteY49" fmla="*/ 315137 h 1034785"/>
                <a:gd name="connsiteX50" fmla="*/ 277814 w 292081"/>
                <a:gd name="connsiteY50" fmla="*/ 305894 h 1034785"/>
                <a:gd name="connsiteX51" fmla="*/ 280033 w 292081"/>
                <a:gd name="connsiteY51" fmla="*/ 299811 h 1034785"/>
                <a:gd name="connsiteX52" fmla="*/ 281382 w 292081"/>
                <a:gd name="connsiteY52" fmla="*/ 277072 h 1034785"/>
                <a:gd name="connsiteX53" fmla="*/ 281271 w 292081"/>
                <a:gd name="connsiteY53" fmla="*/ 269677 h 1034785"/>
                <a:gd name="connsiteX54" fmla="*/ 280033 w 292081"/>
                <a:gd name="connsiteY54" fmla="*/ 268328 h 1034785"/>
                <a:gd name="connsiteX55" fmla="*/ 279903 w 292081"/>
                <a:gd name="connsiteY55" fmla="*/ 228580 h 1034785"/>
                <a:gd name="connsiteX56" fmla="*/ 278665 w 292081"/>
                <a:gd name="connsiteY56" fmla="*/ 225863 h 1034785"/>
                <a:gd name="connsiteX57" fmla="*/ 278572 w 292081"/>
                <a:gd name="connsiteY57" fmla="*/ 202569 h 1034785"/>
                <a:gd name="connsiteX58" fmla="*/ 277297 w 292081"/>
                <a:gd name="connsiteY58" fmla="*/ 199851 h 1034785"/>
                <a:gd name="connsiteX59" fmla="*/ 277297 w 292081"/>
                <a:gd name="connsiteY59" fmla="*/ 188870 h 1034785"/>
                <a:gd name="connsiteX60" fmla="*/ 276021 w 292081"/>
                <a:gd name="connsiteY60" fmla="*/ 186153 h 1034785"/>
                <a:gd name="connsiteX61" fmla="*/ 275873 w 292081"/>
                <a:gd name="connsiteY61" fmla="*/ 176557 h 1034785"/>
                <a:gd name="connsiteX62" fmla="*/ 274653 w 292081"/>
                <a:gd name="connsiteY62" fmla="*/ 175189 h 1034785"/>
                <a:gd name="connsiteX63" fmla="*/ 273156 w 292081"/>
                <a:gd name="connsiteY63" fmla="*/ 154650 h 1034785"/>
                <a:gd name="connsiteX64" fmla="*/ 271898 w 292081"/>
                <a:gd name="connsiteY64" fmla="*/ 153282 h 1034785"/>
                <a:gd name="connsiteX65" fmla="*/ 267036 w 292081"/>
                <a:gd name="connsiteY65" fmla="*/ 122963 h 1034785"/>
                <a:gd name="connsiteX66" fmla="*/ 266278 w 292081"/>
                <a:gd name="connsiteY66" fmla="*/ 117658 h 1034785"/>
                <a:gd name="connsiteX67" fmla="*/ 265058 w 292081"/>
                <a:gd name="connsiteY67" fmla="*/ 116308 h 1034785"/>
                <a:gd name="connsiteX68" fmla="*/ 263339 w 292081"/>
                <a:gd name="connsiteY68" fmla="*/ 102295 h 1034785"/>
                <a:gd name="connsiteX69" fmla="*/ 262118 w 292081"/>
                <a:gd name="connsiteY69" fmla="*/ 87505 h 1034785"/>
                <a:gd name="connsiteX70" fmla="*/ 260954 w 292081"/>
                <a:gd name="connsiteY70" fmla="*/ 86156 h 1034785"/>
                <a:gd name="connsiteX71" fmla="*/ 260954 w 292081"/>
                <a:gd name="connsiteY71" fmla="*/ 79315 h 1034785"/>
                <a:gd name="connsiteX72" fmla="*/ 259660 w 292081"/>
                <a:gd name="connsiteY72" fmla="*/ 77947 h 1034785"/>
                <a:gd name="connsiteX73" fmla="*/ 259660 w 292081"/>
                <a:gd name="connsiteY73" fmla="*/ 69721 h 1034785"/>
                <a:gd name="connsiteX74" fmla="*/ 258366 w 292081"/>
                <a:gd name="connsiteY74" fmla="*/ 66985 h 1034785"/>
                <a:gd name="connsiteX75" fmla="*/ 258366 w 292081"/>
                <a:gd name="connsiteY75" fmla="*/ 60292 h 1034785"/>
                <a:gd name="connsiteX76" fmla="*/ 259623 w 292081"/>
                <a:gd name="connsiteY76" fmla="*/ 58924 h 1034785"/>
                <a:gd name="connsiteX77" fmla="*/ 259734 w 292081"/>
                <a:gd name="connsiteY77" fmla="*/ 50697 h 1034785"/>
                <a:gd name="connsiteX78" fmla="*/ 261046 w 292081"/>
                <a:gd name="connsiteY78" fmla="*/ 49329 h 1034785"/>
                <a:gd name="connsiteX79" fmla="*/ 263838 w 292081"/>
                <a:gd name="connsiteY79" fmla="*/ 38385 h 1034785"/>
                <a:gd name="connsiteX80" fmla="*/ 265151 w 292081"/>
                <a:gd name="connsiteY80" fmla="*/ 36998 h 1034785"/>
                <a:gd name="connsiteX81" fmla="*/ 282251 w 292081"/>
                <a:gd name="connsiteY81" fmla="*/ 6994 h 1034785"/>
                <a:gd name="connsiteX82" fmla="*/ 288241 w 292081"/>
                <a:gd name="connsiteY82" fmla="*/ -2768 h 1034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92081" h="1034785">
                  <a:moveTo>
                    <a:pt x="288241" y="-2768"/>
                  </a:moveTo>
                  <a:lnTo>
                    <a:pt x="289960" y="-2638"/>
                  </a:lnTo>
                  <a:cubicBezTo>
                    <a:pt x="288111" y="3093"/>
                    <a:pt x="283859" y="7456"/>
                    <a:pt x="280605" y="12355"/>
                  </a:cubicBezTo>
                  <a:cubicBezTo>
                    <a:pt x="273821" y="22079"/>
                    <a:pt x="268367" y="32636"/>
                    <a:pt x="264337" y="43783"/>
                  </a:cubicBezTo>
                  <a:cubicBezTo>
                    <a:pt x="261287" y="53600"/>
                    <a:pt x="260362" y="63953"/>
                    <a:pt x="261638" y="74139"/>
                  </a:cubicBezTo>
                  <a:cubicBezTo>
                    <a:pt x="264300" y="102609"/>
                    <a:pt x="271140" y="130358"/>
                    <a:pt x="275170" y="158569"/>
                  </a:cubicBezTo>
                  <a:cubicBezTo>
                    <a:pt x="279774" y="189498"/>
                    <a:pt x="281955" y="220742"/>
                    <a:pt x="281733" y="252003"/>
                  </a:cubicBezTo>
                  <a:cubicBezTo>
                    <a:pt x="281604" y="262430"/>
                    <a:pt x="283175" y="272912"/>
                    <a:pt x="284229" y="283432"/>
                  </a:cubicBezTo>
                  <a:cubicBezTo>
                    <a:pt x="287224" y="315488"/>
                    <a:pt x="286688" y="347767"/>
                    <a:pt x="282658" y="379694"/>
                  </a:cubicBezTo>
                  <a:cubicBezTo>
                    <a:pt x="279589" y="405576"/>
                    <a:pt x="277352" y="431458"/>
                    <a:pt x="274561" y="457340"/>
                  </a:cubicBezTo>
                  <a:cubicBezTo>
                    <a:pt x="271048" y="491837"/>
                    <a:pt x="265631" y="526112"/>
                    <a:pt x="258384" y="560017"/>
                  </a:cubicBezTo>
                  <a:cubicBezTo>
                    <a:pt x="253670" y="581425"/>
                    <a:pt x="251248" y="603203"/>
                    <a:pt x="248642" y="624944"/>
                  </a:cubicBezTo>
                  <a:cubicBezTo>
                    <a:pt x="247772" y="631507"/>
                    <a:pt x="246552" y="637996"/>
                    <a:pt x="244944" y="644411"/>
                  </a:cubicBezTo>
                  <a:cubicBezTo>
                    <a:pt x="237771" y="674600"/>
                    <a:pt x="232003" y="705067"/>
                    <a:pt x="227196" y="735700"/>
                  </a:cubicBezTo>
                  <a:cubicBezTo>
                    <a:pt x="225348" y="747181"/>
                    <a:pt x="223943" y="758661"/>
                    <a:pt x="221188" y="769994"/>
                  </a:cubicBezTo>
                  <a:cubicBezTo>
                    <a:pt x="218175" y="782472"/>
                    <a:pt x="218970" y="795395"/>
                    <a:pt x="218304" y="808151"/>
                  </a:cubicBezTo>
                  <a:cubicBezTo>
                    <a:pt x="216585" y="841280"/>
                    <a:pt x="212000" y="873965"/>
                    <a:pt x="200982" y="905467"/>
                  </a:cubicBezTo>
                  <a:cubicBezTo>
                    <a:pt x="196878" y="917576"/>
                    <a:pt x="191461" y="929186"/>
                    <a:pt x="184806" y="940093"/>
                  </a:cubicBezTo>
                  <a:cubicBezTo>
                    <a:pt x="182273" y="944161"/>
                    <a:pt x="179703" y="948228"/>
                    <a:pt x="177540" y="952480"/>
                  </a:cubicBezTo>
                  <a:cubicBezTo>
                    <a:pt x="172086" y="963036"/>
                    <a:pt x="164654" y="972464"/>
                    <a:pt x="155651" y="980211"/>
                  </a:cubicBezTo>
                  <a:cubicBezTo>
                    <a:pt x="137793" y="995925"/>
                    <a:pt x="119010" y="1010363"/>
                    <a:pt x="97824" y="1021418"/>
                  </a:cubicBezTo>
                  <a:cubicBezTo>
                    <a:pt x="87693" y="1026687"/>
                    <a:pt x="76675" y="1030052"/>
                    <a:pt x="65323" y="1031328"/>
                  </a:cubicBezTo>
                  <a:cubicBezTo>
                    <a:pt x="50404" y="1032529"/>
                    <a:pt x="35448" y="1031697"/>
                    <a:pt x="20510" y="1031808"/>
                  </a:cubicBezTo>
                  <a:cubicBezTo>
                    <a:pt x="13116" y="1031808"/>
                    <a:pt x="5591" y="1032511"/>
                    <a:pt x="-1840" y="1031346"/>
                  </a:cubicBezTo>
                  <a:cubicBezTo>
                    <a:pt x="-2931" y="1028610"/>
                    <a:pt x="-602" y="1027834"/>
                    <a:pt x="951" y="1026817"/>
                  </a:cubicBezTo>
                  <a:cubicBezTo>
                    <a:pt x="3003" y="1025282"/>
                    <a:pt x="5647" y="1024765"/>
                    <a:pt x="8124" y="1025430"/>
                  </a:cubicBezTo>
                  <a:cubicBezTo>
                    <a:pt x="19216" y="1029645"/>
                    <a:pt x="29958" y="1026429"/>
                    <a:pt x="40735" y="1024155"/>
                  </a:cubicBezTo>
                  <a:cubicBezTo>
                    <a:pt x="45838" y="1023082"/>
                    <a:pt x="49831" y="1026318"/>
                    <a:pt x="54323" y="1027575"/>
                  </a:cubicBezTo>
                  <a:cubicBezTo>
                    <a:pt x="67264" y="1028832"/>
                    <a:pt x="79355" y="1025726"/>
                    <a:pt x="90780" y="1020180"/>
                  </a:cubicBezTo>
                  <a:cubicBezTo>
                    <a:pt x="119084" y="1006592"/>
                    <a:pt x="144393" y="988456"/>
                    <a:pt x="164562" y="964497"/>
                  </a:cubicBezTo>
                  <a:cubicBezTo>
                    <a:pt x="178742" y="947618"/>
                    <a:pt x="188854" y="927523"/>
                    <a:pt x="196508" y="906632"/>
                  </a:cubicBezTo>
                  <a:cubicBezTo>
                    <a:pt x="207009" y="877885"/>
                    <a:pt x="211538" y="847991"/>
                    <a:pt x="213923" y="817598"/>
                  </a:cubicBezTo>
                  <a:cubicBezTo>
                    <a:pt x="215623" y="795876"/>
                    <a:pt x="216899" y="774227"/>
                    <a:pt x="220726" y="752505"/>
                  </a:cubicBezTo>
                  <a:cubicBezTo>
                    <a:pt x="225680" y="724479"/>
                    <a:pt x="230764" y="696415"/>
                    <a:pt x="235738" y="668352"/>
                  </a:cubicBezTo>
                  <a:cubicBezTo>
                    <a:pt x="239435" y="648016"/>
                    <a:pt x="245314" y="628013"/>
                    <a:pt x="247237" y="607233"/>
                  </a:cubicBezTo>
                  <a:cubicBezTo>
                    <a:pt x="250361" y="573550"/>
                    <a:pt x="259401" y="540846"/>
                    <a:pt x="264282" y="507403"/>
                  </a:cubicBezTo>
                  <a:cubicBezTo>
                    <a:pt x="262581" y="500304"/>
                    <a:pt x="264023" y="493575"/>
                    <a:pt x="265354" y="486494"/>
                  </a:cubicBezTo>
                  <a:cubicBezTo>
                    <a:pt x="266223" y="481835"/>
                    <a:pt x="266296" y="476492"/>
                    <a:pt x="266777" y="471501"/>
                  </a:cubicBezTo>
                  <a:cubicBezTo>
                    <a:pt x="267369" y="465382"/>
                    <a:pt x="268626" y="459226"/>
                    <a:pt x="269144" y="453254"/>
                  </a:cubicBezTo>
                  <a:cubicBezTo>
                    <a:pt x="269661" y="447283"/>
                    <a:pt x="270327" y="441330"/>
                    <a:pt x="270401" y="435358"/>
                  </a:cubicBezTo>
                  <a:cubicBezTo>
                    <a:pt x="270493" y="428629"/>
                    <a:pt x="270401" y="421383"/>
                    <a:pt x="272748" y="414671"/>
                  </a:cubicBezTo>
                  <a:cubicBezTo>
                    <a:pt x="272952" y="414062"/>
                    <a:pt x="274080" y="413414"/>
                    <a:pt x="273932" y="413100"/>
                  </a:cubicBezTo>
                  <a:cubicBezTo>
                    <a:pt x="271122" y="406556"/>
                    <a:pt x="274893" y="400159"/>
                    <a:pt x="274376" y="393781"/>
                  </a:cubicBezTo>
                  <a:cubicBezTo>
                    <a:pt x="274376" y="392949"/>
                    <a:pt x="273192" y="391803"/>
                    <a:pt x="273599" y="391267"/>
                  </a:cubicBezTo>
                  <a:cubicBezTo>
                    <a:pt x="277888" y="385887"/>
                    <a:pt x="273119" y="378936"/>
                    <a:pt x="276797" y="373556"/>
                  </a:cubicBezTo>
                  <a:cubicBezTo>
                    <a:pt x="278036" y="371707"/>
                    <a:pt x="276797" y="369970"/>
                    <a:pt x="276982" y="368472"/>
                  </a:cubicBezTo>
                  <a:cubicBezTo>
                    <a:pt x="278387" y="360930"/>
                    <a:pt x="280458" y="353516"/>
                    <a:pt x="278240" y="345714"/>
                  </a:cubicBezTo>
                  <a:cubicBezTo>
                    <a:pt x="277943" y="344661"/>
                    <a:pt x="279552" y="343422"/>
                    <a:pt x="280439" y="342387"/>
                  </a:cubicBezTo>
                  <a:cubicBezTo>
                    <a:pt x="281327" y="341352"/>
                    <a:pt x="282824" y="338967"/>
                    <a:pt x="281789" y="338117"/>
                  </a:cubicBezTo>
                  <a:cubicBezTo>
                    <a:pt x="274043" y="331720"/>
                    <a:pt x="279274" y="322551"/>
                    <a:pt x="276594" y="315137"/>
                  </a:cubicBezTo>
                  <a:cubicBezTo>
                    <a:pt x="275725" y="312012"/>
                    <a:pt x="276169" y="308685"/>
                    <a:pt x="277814" y="305894"/>
                  </a:cubicBezTo>
                  <a:cubicBezTo>
                    <a:pt x="278738" y="303934"/>
                    <a:pt x="280735" y="302362"/>
                    <a:pt x="280033" y="299811"/>
                  </a:cubicBezTo>
                  <a:cubicBezTo>
                    <a:pt x="282454" y="292416"/>
                    <a:pt x="281049" y="284652"/>
                    <a:pt x="281382" y="277072"/>
                  </a:cubicBezTo>
                  <a:cubicBezTo>
                    <a:pt x="281475" y="274613"/>
                    <a:pt x="281382" y="272136"/>
                    <a:pt x="281271" y="269677"/>
                  </a:cubicBezTo>
                  <a:cubicBezTo>
                    <a:pt x="280902" y="269197"/>
                    <a:pt x="280476" y="268734"/>
                    <a:pt x="280033" y="268328"/>
                  </a:cubicBezTo>
                  <a:cubicBezTo>
                    <a:pt x="280033" y="255073"/>
                    <a:pt x="279996" y="241817"/>
                    <a:pt x="279903" y="228580"/>
                  </a:cubicBezTo>
                  <a:cubicBezTo>
                    <a:pt x="279200" y="227804"/>
                    <a:pt x="279534" y="226565"/>
                    <a:pt x="278665" y="225863"/>
                  </a:cubicBezTo>
                  <a:lnTo>
                    <a:pt x="278572" y="202569"/>
                  </a:lnTo>
                  <a:cubicBezTo>
                    <a:pt x="277832" y="201811"/>
                    <a:pt x="278166" y="200554"/>
                    <a:pt x="277297" y="199851"/>
                  </a:cubicBezTo>
                  <a:cubicBezTo>
                    <a:pt x="277297" y="196154"/>
                    <a:pt x="277297" y="192457"/>
                    <a:pt x="277297" y="188870"/>
                  </a:cubicBezTo>
                  <a:cubicBezTo>
                    <a:pt x="276557" y="188112"/>
                    <a:pt x="276890" y="186855"/>
                    <a:pt x="276021" y="186153"/>
                  </a:cubicBezTo>
                  <a:cubicBezTo>
                    <a:pt x="276021" y="182954"/>
                    <a:pt x="275910" y="179756"/>
                    <a:pt x="275873" y="176557"/>
                  </a:cubicBezTo>
                  <a:cubicBezTo>
                    <a:pt x="275503" y="176059"/>
                    <a:pt x="275096" y="175615"/>
                    <a:pt x="274653" y="175189"/>
                  </a:cubicBezTo>
                  <a:cubicBezTo>
                    <a:pt x="275466" y="168257"/>
                    <a:pt x="272804" y="161565"/>
                    <a:pt x="273156" y="154650"/>
                  </a:cubicBezTo>
                  <a:cubicBezTo>
                    <a:pt x="272767" y="154151"/>
                    <a:pt x="272360" y="153708"/>
                    <a:pt x="271898" y="153282"/>
                  </a:cubicBezTo>
                  <a:cubicBezTo>
                    <a:pt x="271769" y="142948"/>
                    <a:pt x="268848" y="132947"/>
                    <a:pt x="267036" y="122963"/>
                  </a:cubicBezTo>
                  <a:cubicBezTo>
                    <a:pt x="266722" y="121115"/>
                    <a:pt x="266537" y="119432"/>
                    <a:pt x="266278" y="117658"/>
                  </a:cubicBezTo>
                  <a:cubicBezTo>
                    <a:pt x="265908" y="117177"/>
                    <a:pt x="265502" y="116715"/>
                    <a:pt x="265058" y="116308"/>
                  </a:cubicBezTo>
                  <a:cubicBezTo>
                    <a:pt x="265668" y="111520"/>
                    <a:pt x="264078" y="106880"/>
                    <a:pt x="263339" y="102295"/>
                  </a:cubicBezTo>
                  <a:cubicBezTo>
                    <a:pt x="262544" y="97340"/>
                    <a:pt x="262692" y="92423"/>
                    <a:pt x="262118" y="87505"/>
                  </a:cubicBezTo>
                  <a:cubicBezTo>
                    <a:pt x="261786" y="87006"/>
                    <a:pt x="261398" y="86562"/>
                    <a:pt x="260954" y="86156"/>
                  </a:cubicBezTo>
                  <a:cubicBezTo>
                    <a:pt x="260954" y="83882"/>
                    <a:pt x="260954" y="81589"/>
                    <a:pt x="260954" y="79315"/>
                  </a:cubicBezTo>
                  <a:cubicBezTo>
                    <a:pt x="260547" y="78835"/>
                    <a:pt x="260122" y="78373"/>
                    <a:pt x="259660" y="77947"/>
                  </a:cubicBezTo>
                  <a:lnTo>
                    <a:pt x="259660" y="69721"/>
                  </a:lnTo>
                  <a:cubicBezTo>
                    <a:pt x="258902" y="68963"/>
                    <a:pt x="259235" y="67687"/>
                    <a:pt x="258366" y="66985"/>
                  </a:cubicBezTo>
                  <a:lnTo>
                    <a:pt x="258366" y="60292"/>
                  </a:lnTo>
                  <a:cubicBezTo>
                    <a:pt x="258810" y="59867"/>
                    <a:pt x="259235" y="59405"/>
                    <a:pt x="259623" y="58924"/>
                  </a:cubicBezTo>
                  <a:lnTo>
                    <a:pt x="259734" y="50697"/>
                  </a:lnTo>
                  <a:cubicBezTo>
                    <a:pt x="260196" y="50272"/>
                    <a:pt x="260640" y="49810"/>
                    <a:pt x="261046" y="49329"/>
                  </a:cubicBezTo>
                  <a:cubicBezTo>
                    <a:pt x="261046" y="45428"/>
                    <a:pt x="263339" y="42138"/>
                    <a:pt x="263838" y="38385"/>
                  </a:cubicBezTo>
                  <a:cubicBezTo>
                    <a:pt x="264300" y="37941"/>
                    <a:pt x="264744" y="37479"/>
                    <a:pt x="265151" y="36998"/>
                  </a:cubicBezTo>
                  <a:cubicBezTo>
                    <a:pt x="268848" y="25906"/>
                    <a:pt x="275448" y="16367"/>
                    <a:pt x="282251" y="6994"/>
                  </a:cubicBezTo>
                  <a:cubicBezTo>
                    <a:pt x="284562" y="3944"/>
                    <a:pt x="286559" y="671"/>
                    <a:pt x="288241" y="-2768"/>
                  </a:cubicBezTo>
                  <a:close/>
                </a:path>
              </a:pathLst>
            </a:custGeom>
            <a:solidFill>
              <a:srgbClr val="020202"/>
            </a:solidFill>
            <a:ln w="1847" cap="flat">
              <a:noFill/>
              <a:prstDash val="solid"/>
              <a:miter/>
            </a:ln>
          </p:spPr>
          <p:txBody>
            <a:bodyPr rtlCol="0" anchor="ctr"/>
            <a:lstStyle/>
            <a:p>
              <a:endParaRPr lang="es-CO"/>
            </a:p>
          </p:txBody>
        </p:sp>
        <p:sp>
          <p:nvSpPr>
            <p:cNvPr id="12" name="Freeform: Shape 11">
              <a:extLst>
                <a:ext uri="{FF2B5EF4-FFF2-40B4-BE49-F238E27FC236}">
                  <a16:creationId xmlns:a16="http://schemas.microsoft.com/office/drawing/2014/main" id="{4F9898C3-077C-2FC0-A8B6-780193ADD64D}"/>
                </a:ext>
              </a:extLst>
            </p:cNvPr>
            <p:cNvSpPr/>
            <p:nvPr/>
          </p:nvSpPr>
          <p:spPr>
            <a:xfrm>
              <a:off x="-2042636" y="2316526"/>
              <a:ext cx="46797" cy="782780"/>
            </a:xfrm>
            <a:custGeom>
              <a:avLst/>
              <a:gdLst>
                <a:gd name="connsiteX0" fmla="*/ 44454 w 46797"/>
                <a:gd name="connsiteY0" fmla="*/ -2768 h 782780"/>
                <a:gd name="connsiteX1" fmla="*/ 44676 w 46797"/>
                <a:gd name="connsiteY1" fmla="*/ -1067 h 782780"/>
                <a:gd name="connsiteX2" fmla="*/ 35174 w 46797"/>
                <a:gd name="connsiteY2" fmla="*/ 9656 h 782780"/>
                <a:gd name="connsiteX3" fmla="*/ 13211 w 46797"/>
                <a:gd name="connsiteY3" fmla="*/ 59867 h 782780"/>
                <a:gd name="connsiteX4" fmla="*/ 7498 w 46797"/>
                <a:gd name="connsiteY4" fmla="*/ 100908 h 782780"/>
                <a:gd name="connsiteX5" fmla="*/ 5298 w 46797"/>
                <a:gd name="connsiteY5" fmla="*/ 120486 h 782780"/>
                <a:gd name="connsiteX6" fmla="*/ 5114 w 46797"/>
                <a:gd name="connsiteY6" fmla="*/ 129341 h 782780"/>
                <a:gd name="connsiteX7" fmla="*/ 5114 w 46797"/>
                <a:gd name="connsiteY7" fmla="*/ 172878 h 782780"/>
                <a:gd name="connsiteX8" fmla="*/ 5114 w 46797"/>
                <a:gd name="connsiteY8" fmla="*/ 176299 h 782780"/>
                <a:gd name="connsiteX9" fmla="*/ 6334 w 46797"/>
                <a:gd name="connsiteY9" fmla="*/ 245958 h 782780"/>
                <a:gd name="connsiteX10" fmla="*/ 7702 w 46797"/>
                <a:gd name="connsiteY10" fmla="*/ 255386 h 782780"/>
                <a:gd name="connsiteX11" fmla="*/ 6611 w 46797"/>
                <a:gd name="connsiteY11" fmla="*/ 292564 h 782780"/>
                <a:gd name="connsiteX12" fmla="*/ 6426 w 46797"/>
                <a:gd name="connsiteY12" fmla="*/ 299404 h 782780"/>
                <a:gd name="connsiteX13" fmla="*/ 4670 w 46797"/>
                <a:gd name="connsiteY13" fmla="*/ 357435 h 782780"/>
                <a:gd name="connsiteX14" fmla="*/ 3487 w 46797"/>
                <a:gd name="connsiteY14" fmla="*/ 384667 h 782780"/>
                <a:gd name="connsiteX15" fmla="*/ 1250 w 46797"/>
                <a:gd name="connsiteY15" fmla="*/ 465123 h 782780"/>
                <a:gd name="connsiteX16" fmla="*/ 1897 w 46797"/>
                <a:gd name="connsiteY16" fmla="*/ 550552 h 782780"/>
                <a:gd name="connsiteX17" fmla="*/ 1194 w 46797"/>
                <a:gd name="connsiteY17" fmla="*/ 601724 h 782780"/>
                <a:gd name="connsiteX18" fmla="*/ 3450 w 46797"/>
                <a:gd name="connsiteY18" fmla="*/ 636313 h 782780"/>
                <a:gd name="connsiteX19" fmla="*/ 3616 w 46797"/>
                <a:gd name="connsiteY19" fmla="*/ 639049 h 782780"/>
                <a:gd name="connsiteX20" fmla="*/ 6075 w 46797"/>
                <a:gd name="connsiteY20" fmla="*/ 677040 h 782780"/>
                <a:gd name="connsiteX21" fmla="*/ 7924 w 46797"/>
                <a:gd name="connsiteY21" fmla="*/ 702183 h 782780"/>
                <a:gd name="connsiteX22" fmla="*/ 12361 w 46797"/>
                <a:gd name="connsiteY22" fmla="*/ 730376 h 782780"/>
                <a:gd name="connsiteX23" fmla="*/ 14394 w 46797"/>
                <a:gd name="connsiteY23" fmla="*/ 745849 h 782780"/>
                <a:gd name="connsiteX24" fmla="*/ 19256 w 46797"/>
                <a:gd name="connsiteY24" fmla="*/ 773303 h 782780"/>
                <a:gd name="connsiteX25" fmla="*/ 19959 w 46797"/>
                <a:gd name="connsiteY25" fmla="*/ 780013 h 782780"/>
                <a:gd name="connsiteX26" fmla="*/ 12767 w 46797"/>
                <a:gd name="connsiteY26" fmla="*/ 747458 h 782780"/>
                <a:gd name="connsiteX27" fmla="*/ 6186 w 46797"/>
                <a:gd name="connsiteY27" fmla="*/ 707655 h 782780"/>
                <a:gd name="connsiteX28" fmla="*/ -211 w 46797"/>
                <a:gd name="connsiteY28" fmla="*/ 636092 h 782780"/>
                <a:gd name="connsiteX29" fmla="*/ 381 w 46797"/>
                <a:gd name="connsiteY29" fmla="*/ 503428 h 782780"/>
                <a:gd name="connsiteX30" fmla="*/ -174 w 46797"/>
                <a:gd name="connsiteY30" fmla="*/ 469227 h 782780"/>
                <a:gd name="connsiteX31" fmla="*/ 1139 w 46797"/>
                <a:gd name="connsiteY31" fmla="*/ 390564 h 782780"/>
                <a:gd name="connsiteX32" fmla="*/ 4836 w 46797"/>
                <a:gd name="connsiteY32" fmla="*/ 303046 h 782780"/>
                <a:gd name="connsiteX33" fmla="*/ 6685 w 46797"/>
                <a:gd name="connsiteY33" fmla="*/ 271618 h 782780"/>
                <a:gd name="connsiteX34" fmla="*/ 6833 w 46797"/>
                <a:gd name="connsiteY34" fmla="*/ 262745 h 782780"/>
                <a:gd name="connsiteX35" fmla="*/ 4984 w 46797"/>
                <a:gd name="connsiteY35" fmla="*/ 201256 h 782780"/>
                <a:gd name="connsiteX36" fmla="*/ 4355 w 46797"/>
                <a:gd name="connsiteY36" fmla="*/ 130820 h 782780"/>
                <a:gd name="connsiteX37" fmla="*/ 18942 w 46797"/>
                <a:gd name="connsiteY37" fmla="*/ 35261 h 782780"/>
                <a:gd name="connsiteX38" fmla="*/ 44454 w 46797"/>
                <a:gd name="connsiteY38" fmla="*/ -2768 h 782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6797" h="782780">
                  <a:moveTo>
                    <a:pt x="44454" y="-2768"/>
                  </a:moveTo>
                  <a:lnTo>
                    <a:pt x="44676" y="-1067"/>
                  </a:lnTo>
                  <a:cubicBezTo>
                    <a:pt x="41496" y="2501"/>
                    <a:pt x="38168" y="5940"/>
                    <a:pt x="35174" y="9656"/>
                  </a:cubicBezTo>
                  <a:cubicBezTo>
                    <a:pt x="23342" y="24445"/>
                    <a:pt x="17482" y="41805"/>
                    <a:pt x="13211" y="59867"/>
                  </a:cubicBezTo>
                  <a:cubicBezTo>
                    <a:pt x="9773" y="73288"/>
                    <a:pt x="7868" y="87061"/>
                    <a:pt x="7498" y="100908"/>
                  </a:cubicBezTo>
                  <a:cubicBezTo>
                    <a:pt x="7498" y="107434"/>
                    <a:pt x="5964" y="113941"/>
                    <a:pt x="5298" y="120486"/>
                  </a:cubicBezTo>
                  <a:cubicBezTo>
                    <a:pt x="4910" y="123425"/>
                    <a:pt x="4836" y="126384"/>
                    <a:pt x="5114" y="129341"/>
                  </a:cubicBezTo>
                  <a:cubicBezTo>
                    <a:pt x="6981" y="143798"/>
                    <a:pt x="6981" y="158421"/>
                    <a:pt x="5114" y="172878"/>
                  </a:cubicBezTo>
                  <a:cubicBezTo>
                    <a:pt x="4966" y="174006"/>
                    <a:pt x="4966" y="175171"/>
                    <a:pt x="5114" y="176299"/>
                  </a:cubicBezTo>
                  <a:cubicBezTo>
                    <a:pt x="7887" y="199463"/>
                    <a:pt x="5742" y="222738"/>
                    <a:pt x="6334" y="245958"/>
                  </a:cubicBezTo>
                  <a:cubicBezTo>
                    <a:pt x="6629" y="249119"/>
                    <a:pt x="7092" y="252262"/>
                    <a:pt x="7702" y="255386"/>
                  </a:cubicBezTo>
                  <a:cubicBezTo>
                    <a:pt x="9199" y="267828"/>
                    <a:pt x="8071" y="280196"/>
                    <a:pt x="6611" y="292564"/>
                  </a:cubicBezTo>
                  <a:cubicBezTo>
                    <a:pt x="6371" y="294838"/>
                    <a:pt x="6297" y="297130"/>
                    <a:pt x="6426" y="299404"/>
                  </a:cubicBezTo>
                  <a:cubicBezTo>
                    <a:pt x="7147" y="318779"/>
                    <a:pt x="4892" y="338079"/>
                    <a:pt x="4670" y="357435"/>
                  </a:cubicBezTo>
                  <a:cubicBezTo>
                    <a:pt x="4578" y="366457"/>
                    <a:pt x="4355" y="375626"/>
                    <a:pt x="3487" y="384667"/>
                  </a:cubicBezTo>
                  <a:cubicBezTo>
                    <a:pt x="695" y="411381"/>
                    <a:pt x="-44" y="438280"/>
                    <a:pt x="1250" y="465123"/>
                  </a:cubicBezTo>
                  <a:cubicBezTo>
                    <a:pt x="2821" y="493630"/>
                    <a:pt x="2525" y="522118"/>
                    <a:pt x="1897" y="550552"/>
                  </a:cubicBezTo>
                  <a:cubicBezTo>
                    <a:pt x="1527" y="567597"/>
                    <a:pt x="362" y="584716"/>
                    <a:pt x="1194" y="601724"/>
                  </a:cubicBezTo>
                  <a:cubicBezTo>
                    <a:pt x="1749" y="613223"/>
                    <a:pt x="1194" y="624888"/>
                    <a:pt x="3450" y="636313"/>
                  </a:cubicBezTo>
                  <a:cubicBezTo>
                    <a:pt x="3598" y="637219"/>
                    <a:pt x="3653" y="638125"/>
                    <a:pt x="3616" y="639049"/>
                  </a:cubicBezTo>
                  <a:cubicBezTo>
                    <a:pt x="3616" y="651769"/>
                    <a:pt x="5354" y="664377"/>
                    <a:pt x="6075" y="677040"/>
                  </a:cubicBezTo>
                  <a:cubicBezTo>
                    <a:pt x="6537" y="685434"/>
                    <a:pt x="7628" y="693679"/>
                    <a:pt x="7924" y="702183"/>
                  </a:cubicBezTo>
                  <a:cubicBezTo>
                    <a:pt x="8182" y="711722"/>
                    <a:pt x="10512" y="721058"/>
                    <a:pt x="12361" y="730376"/>
                  </a:cubicBezTo>
                  <a:cubicBezTo>
                    <a:pt x="13340" y="735497"/>
                    <a:pt x="14006" y="740654"/>
                    <a:pt x="14394" y="745849"/>
                  </a:cubicBezTo>
                  <a:cubicBezTo>
                    <a:pt x="15263" y="755111"/>
                    <a:pt x="16890" y="764299"/>
                    <a:pt x="19256" y="773303"/>
                  </a:cubicBezTo>
                  <a:cubicBezTo>
                    <a:pt x="19959" y="775466"/>
                    <a:pt x="20199" y="777758"/>
                    <a:pt x="19959" y="780013"/>
                  </a:cubicBezTo>
                  <a:cubicBezTo>
                    <a:pt x="16021" y="769568"/>
                    <a:pt x="13599" y="758606"/>
                    <a:pt x="12767" y="747458"/>
                  </a:cubicBezTo>
                  <a:cubicBezTo>
                    <a:pt x="11713" y="733981"/>
                    <a:pt x="8053" y="720966"/>
                    <a:pt x="6186" y="707655"/>
                  </a:cubicBezTo>
                  <a:cubicBezTo>
                    <a:pt x="2876" y="683899"/>
                    <a:pt x="1786" y="659958"/>
                    <a:pt x="-211" y="636092"/>
                  </a:cubicBezTo>
                  <a:cubicBezTo>
                    <a:pt x="-3908" y="591723"/>
                    <a:pt x="-1412" y="547631"/>
                    <a:pt x="381" y="503428"/>
                  </a:cubicBezTo>
                  <a:cubicBezTo>
                    <a:pt x="862" y="492003"/>
                    <a:pt x="251" y="480615"/>
                    <a:pt x="-174" y="469227"/>
                  </a:cubicBezTo>
                  <a:cubicBezTo>
                    <a:pt x="-1080" y="442994"/>
                    <a:pt x="-636" y="416742"/>
                    <a:pt x="1139" y="390564"/>
                  </a:cubicBezTo>
                  <a:cubicBezTo>
                    <a:pt x="2987" y="361410"/>
                    <a:pt x="3930" y="332219"/>
                    <a:pt x="4836" y="303046"/>
                  </a:cubicBezTo>
                  <a:cubicBezTo>
                    <a:pt x="5151" y="292546"/>
                    <a:pt x="6075" y="282082"/>
                    <a:pt x="6685" y="271618"/>
                  </a:cubicBezTo>
                  <a:cubicBezTo>
                    <a:pt x="7073" y="268679"/>
                    <a:pt x="7110" y="265702"/>
                    <a:pt x="6833" y="262745"/>
                  </a:cubicBezTo>
                  <a:cubicBezTo>
                    <a:pt x="3247" y="242409"/>
                    <a:pt x="5835" y="221740"/>
                    <a:pt x="4984" y="201256"/>
                  </a:cubicBezTo>
                  <a:cubicBezTo>
                    <a:pt x="4041" y="177777"/>
                    <a:pt x="4004" y="154280"/>
                    <a:pt x="4355" y="130820"/>
                  </a:cubicBezTo>
                  <a:cubicBezTo>
                    <a:pt x="4836" y="98394"/>
                    <a:pt x="7258" y="66115"/>
                    <a:pt x="18942" y="35261"/>
                  </a:cubicBezTo>
                  <a:cubicBezTo>
                    <a:pt x="24174" y="20674"/>
                    <a:pt x="32936" y="7604"/>
                    <a:pt x="44454" y="-2768"/>
                  </a:cubicBezTo>
                  <a:close/>
                </a:path>
              </a:pathLst>
            </a:custGeom>
            <a:solidFill>
              <a:srgbClr val="0B0B0B"/>
            </a:solidFill>
            <a:ln w="1847" cap="flat">
              <a:noFill/>
              <a:prstDash val="solid"/>
              <a:miter/>
            </a:ln>
          </p:spPr>
          <p:txBody>
            <a:bodyPr rtlCol="0" anchor="ctr"/>
            <a:lstStyle/>
            <a:p>
              <a:endParaRPr lang="es-CO"/>
            </a:p>
          </p:txBody>
        </p:sp>
        <p:sp>
          <p:nvSpPr>
            <p:cNvPr id="13" name="Freeform: Shape 12">
              <a:extLst>
                <a:ext uri="{FF2B5EF4-FFF2-40B4-BE49-F238E27FC236}">
                  <a16:creationId xmlns:a16="http://schemas.microsoft.com/office/drawing/2014/main" id="{664F0369-F247-754F-616E-2FF46F7DC1D8}"/>
                </a:ext>
              </a:extLst>
            </p:cNvPr>
            <p:cNvSpPr/>
            <p:nvPr/>
          </p:nvSpPr>
          <p:spPr>
            <a:xfrm>
              <a:off x="-1118492" y="3506623"/>
              <a:ext cx="256745" cy="42990"/>
            </a:xfrm>
            <a:custGeom>
              <a:avLst/>
              <a:gdLst>
                <a:gd name="connsiteX0" fmla="*/ 187202 w 256745"/>
                <a:gd name="connsiteY0" fmla="*/ 37378 h 42990"/>
                <a:gd name="connsiteX1" fmla="*/ 194985 w 256745"/>
                <a:gd name="connsiteY1" fmla="*/ 38617 h 42990"/>
                <a:gd name="connsiteX2" fmla="*/ 247877 w 256745"/>
                <a:gd name="connsiteY2" fmla="*/ 38617 h 42990"/>
                <a:gd name="connsiteX3" fmla="*/ 254625 w 256745"/>
                <a:gd name="connsiteY3" fmla="*/ 38839 h 42990"/>
                <a:gd name="connsiteX4" fmla="*/ 248043 w 256745"/>
                <a:gd name="connsiteY4" fmla="*/ 40059 h 42990"/>
                <a:gd name="connsiteX5" fmla="*/ 193414 w 256745"/>
                <a:gd name="connsiteY5" fmla="*/ 40059 h 42990"/>
                <a:gd name="connsiteX6" fmla="*/ 169695 w 256745"/>
                <a:gd name="connsiteY6" fmla="*/ 37304 h 42990"/>
                <a:gd name="connsiteX7" fmla="*/ 129467 w 256745"/>
                <a:gd name="connsiteY7" fmla="*/ 36786 h 42990"/>
                <a:gd name="connsiteX8" fmla="*/ 63413 w 256745"/>
                <a:gd name="connsiteY8" fmla="*/ 34679 h 42990"/>
                <a:gd name="connsiteX9" fmla="*/ 31042 w 256745"/>
                <a:gd name="connsiteY9" fmla="*/ 26471 h 42990"/>
                <a:gd name="connsiteX10" fmla="*/ -276 w 256745"/>
                <a:gd name="connsiteY10" fmla="*/ 2438 h 42990"/>
                <a:gd name="connsiteX11" fmla="*/ -1977 w 256745"/>
                <a:gd name="connsiteY11" fmla="*/ -2369 h 42990"/>
                <a:gd name="connsiteX12" fmla="*/ -442 w 256745"/>
                <a:gd name="connsiteY12" fmla="*/ -2517 h 42990"/>
                <a:gd name="connsiteX13" fmla="*/ -294 w 256745"/>
                <a:gd name="connsiteY13" fmla="*/ -2369 h 42990"/>
                <a:gd name="connsiteX14" fmla="*/ 17065 w 256745"/>
                <a:gd name="connsiteY14" fmla="*/ 12846 h 42990"/>
                <a:gd name="connsiteX15" fmla="*/ 46312 w 256745"/>
                <a:gd name="connsiteY15" fmla="*/ 29262 h 42990"/>
                <a:gd name="connsiteX16" fmla="*/ 80421 w 256745"/>
                <a:gd name="connsiteY16" fmla="*/ 34642 h 42990"/>
                <a:gd name="connsiteX17" fmla="*/ 83896 w 256745"/>
                <a:gd name="connsiteY17" fmla="*/ 33644 h 42990"/>
                <a:gd name="connsiteX18" fmla="*/ 126638 w 256745"/>
                <a:gd name="connsiteY18" fmla="*/ 33274 h 42990"/>
                <a:gd name="connsiteX19" fmla="*/ 132813 w 256745"/>
                <a:gd name="connsiteY19" fmla="*/ 32719 h 42990"/>
                <a:gd name="connsiteX20" fmla="*/ 163539 w 256745"/>
                <a:gd name="connsiteY20" fmla="*/ 32719 h 42990"/>
                <a:gd name="connsiteX21" fmla="*/ 165775 w 256745"/>
                <a:gd name="connsiteY21" fmla="*/ 33070 h 42990"/>
                <a:gd name="connsiteX22" fmla="*/ 177108 w 256745"/>
                <a:gd name="connsiteY22" fmla="*/ 34475 h 42990"/>
                <a:gd name="connsiteX23" fmla="*/ 178957 w 256745"/>
                <a:gd name="connsiteY23" fmla="*/ 34919 h 42990"/>
                <a:gd name="connsiteX24" fmla="*/ 183671 w 256745"/>
                <a:gd name="connsiteY24" fmla="*/ 35788 h 42990"/>
                <a:gd name="connsiteX25" fmla="*/ 187202 w 256745"/>
                <a:gd name="connsiteY25" fmla="*/ 37378 h 4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56745" h="42990">
                  <a:moveTo>
                    <a:pt x="187202" y="37378"/>
                  </a:moveTo>
                  <a:cubicBezTo>
                    <a:pt x="189532" y="39430"/>
                    <a:pt x="192379" y="38598"/>
                    <a:pt x="194985" y="38617"/>
                  </a:cubicBezTo>
                  <a:cubicBezTo>
                    <a:pt x="212622" y="38617"/>
                    <a:pt x="230240" y="38617"/>
                    <a:pt x="247877" y="38617"/>
                  </a:cubicBezTo>
                  <a:cubicBezTo>
                    <a:pt x="250114" y="38617"/>
                    <a:pt x="252369" y="38765"/>
                    <a:pt x="254625" y="38839"/>
                  </a:cubicBezTo>
                  <a:cubicBezTo>
                    <a:pt x="252628" y="40299"/>
                    <a:pt x="250262" y="40040"/>
                    <a:pt x="248043" y="40059"/>
                  </a:cubicBezTo>
                  <a:cubicBezTo>
                    <a:pt x="229834" y="40059"/>
                    <a:pt x="211624" y="40429"/>
                    <a:pt x="193414" y="40059"/>
                  </a:cubicBezTo>
                  <a:cubicBezTo>
                    <a:pt x="185501" y="39893"/>
                    <a:pt x="177607" y="38210"/>
                    <a:pt x="169695" y="37304"/>
                  </a:cubicBezTo>
                  <a:cubicBezTo>
                    <a:pt x="156329" y="35992"/>
                    <a:pt x="142870" y="35807"/>
                    <a:pt x="129467" y="36786"/>
                  </a:cubicBezTo>
                  <a:cubicBezTo>
                    <a:pt x="107393" y="37933"/>
                    <a:pt x="85301" y="38635"/>
                    <a:pt x="63413" y="34679"/>
                  </a:cubicBezTo>
                  <a:cubicBezTo>
                    <a:pt x="52376" y="33034"/>
                    <a:pt x="41524" y="30279"/>
                    <a:pt x="31042" y="26471"/>
                  </a:cubicBezTo>
                  <a:cubicBezTo>
                    <a:pt x="18969" y="20574"/>
                    <a:pt x="9134" y="11681"/>
                    <a:pt x="-276" y="2438"/>
                  </a:cubicBezTo>
                  <a:cubicBezTo>
                    <a:pt x="-1773" y="1328"/>
                    <a:pt x="-2439" y="-576"/>
                    <a:pt x="-1977" y="-2369"/>
                  </a:cubicBezTo>
                  <a:cubicBezTo>
                    <a:pt x="-1588" y="-2831"/>
                    <a:pt x="-904" y="-2905"/>
                    <a:pt x="-442" y="-2517"/>
                  </a:cubicBezTo>
                  <a:cubicBezTo>
                    <a:pt x="-387" y="-2480"/>
                    <a:pt x="-331" y="-2425"/>
                    <a:pt x="-294" y="-2369"/>
                  </a:cubicBezTo>
                  <a:cubicBezTo>
                    <a:pt x="5437" y="2752"/>
                    <a:pt x="11334" y="7725"/>
                    <a:pt x="17065" y="12846"/>
                  </a:cubicBezTo>
                  <a:cubicBezTo>
                    <a:pt x="25514" y="20407"/>
                    <a:pt x="34609" y="27044"/>
                    <a:pt x="46312" y="29262"/>
                  </a:cubicBezTo>
                  <a:cubicBezTo>
                    <a:pt x="57626" y="31425"/>
                    <a:pt x="68682" y="35178"/>
                    <a:pt x="80421" y="34642"/>
                  </a:cubicBezTo>
                  <a:cubicBezTo>
                    <a:pt x="81400" y="33866"/>
                    <a:pt x="82657" y="33496"/>
                    <a:pt x="83896" y="33644"/>
                  </a:cubicBezTo>
                  <a:cubicBezTo>
                    <a:pt x="98150" y="34161"/>
                    <a:pt x="112403" y="34772"/>
                    <a:pt x="126638" y="33274"/>
                  </a:cubicBezTo>
                  <a:cubicBezTo>
                    <a:pt x="128672" y="32849"/>
                    <a:pt x="130742" y="32645"/>
                    <a:pt x="132813" y="32719"/>
                  </a:cubicBezTo>
                  <a:cubicBezTo>
                    <a:pt x="143074" y="32627"/>
                    <a:pt x="153315" y="32516"/>
                    <a:pt x="163539" y="32719"/>
                  </a:cubicBezTo>
                  <a:cubicBezTo>
                    <a:pt x="164297" y="32793"/>
                    <a:pt x="165036" y="32904"/>
                    <a:pt x="165775" y="33070"/>
                  </a:cubicBezTo>
                  <a:cubicBezTo>
                    <a:pt x="169473" y="34549"/>
                    <a:pt x="173318" y="34013"/>
                    <a:pt x="177108" y="34475"/>
                  </a:cubicBezTo>
                  <a:cubicBezTo>
                    <a:pt x="177737" y="34586"/>
                    <a:pt x="178347" y="34735"/>
                    <a:pt x="178957" y="34919"/>
                  </a:cubicBezTo>
                  <a:cubicBezTo>
                    <a:pt x="180492" y="35418"/>
                    <a:pt x="182063" y="35696"/>
                    <a:pt x="183671" y="35788"/>
                  </a:cubicBezTo>
                  <a:cubicBezTo>
                    <a:pt x="185021" y="35788"/>
                    <a:pt x="186315" y="36361"/>
                    <a:pt x="187202" y="37378"/>
                  </a:cubicBezTo>
                  <a:close/>
                </a:path>
              </a:pathLst>
            </a:custGeom>
            <a:solidFill>
              <a:srgbClr val="1B1B1B"/>
            </a:solidFill>
            <a:ln w="1847" cap="flat">
              <a:noFill/>
              <a:prstDash val="solid"/>
              <a:miter/>
            </a:ln>
          </p:spPr>
          <p:txBody>
            <a:bodyPr rtlCol="0" anchor="ctr"/>
            <a:lstStyle/>
            <a:p>
              <a:endParaRPr lang="es-CO"/>
            </a:p>
          </p:txBody>
        </p:sp>
        <p:sp>
          <p:nvSpPr>
            <p:cNvPr id="14" name="Freeform: Shape 13">
              <a:extLst>
                <a:ext uri="{FF2B5EF4-FFF2-40B4-BE49-F238E27FC236}">
                  <a16:creationId xmlns:a16="http://schemas.microsoft.com/office/drawing/2014/main" id="{FC7FEB7D-8FC3-FAE9-4093-F4043A63203C}"/>
                </a:ext>
              </a:extLst>
            </p:cNvPr>
            <p:cNvSpPr/>
            <p:nvPr/>
          </p:nvSpPr>
          <p:spPr>
            <a:xfrm>
              <a:off x="-1241232" y="3277713"/>
              <a:ext cx="16601" cy="156987"/>
            </a:xfrm>
            <a:custGeom>
              <a:avLst/>
              <a:gdLst>
                <a:gd name="connsiteX0" fmla="*/ 523 w 16601"/>
                <a:gd name="connsiteY0" fmla="*/ 41744 h 156987"/>
                <a:gd name="connsiteX1" fmla="*/ 523 w 16601"/>
                <a:gd name="connsiteY1" fmla="*/ 40413 h 156987"/>
                <a:gd name="connsiteX2" fmla="*/ -106 w 16601"/>
                <a:gd name="connsiteY2" fmla="*/ 31816 h 156987"/>
                <a:gd name="connsiteX3" fmla="*/ -809 w 16601"/>
                <a:gd name="connsiteY3" fmla="*/ 26696 h 156987"/>
                <a:gd name="connsiteX4" fmla="*/ -809 w 16601"/>
                <a:gd name="connsiteY4" fmla="*/ 26696 h 156987"/>
                <a:gd name="connsiteX5" fmla="*/ -1456 w 16601"/>
                <a:gd name="connsiteY5" fmla="*/ 16657 h 156987"/>
                <a:gd name="connsiteX6" fmla="*/ -2121 w 16601"/>
                <a:gd name="connsiteY6" fmla="*/ 10223 h 156987"/>
                <a:gd name="connsiteX7" fmla="*/ -2121 w 16601"/>
                <a:gd name="connsiteY7" fmla="*/ 3402 h 156987"/>
                <a:gd name="connsiteX8" fmla="*/ -1400 w 16601"/>
                <a:gd name="connsiteY8" fmla="*/ 610 h 156987"/>
                <a:gd name="connsiteX9" fmla="*/ -735 w 16601"/>
                <a:gd name="connsiteY9" fmla="*/ -702 h 156987"/>
                <a:gd name="connsiteX10" fmla="*/ -735 w 16601"/>
                <a:gd name="connsiteY10" fmla="*/ -702 h 156987"/>
                <a:gd name="connsiteX11" fmla="*/ 633 w 16601"/>
                <a:gd name="connsiteY11" fmla="*/ -1405 h 156987"/>
                <a:gd name="connsiteX12" fmla="*/ 1964 w 16601"/>
                <a:gd name="connsiteY12" fmla="*/ -2126 h 156987"/>
                <a:gd name="connsiteX13" fmla="*/ 1964 w 16601"/>
                <a:gd name="connsiteY13" fmla="*/ -2126 h 156987"/>
                <a:gd name="connsiteX14" fmla="*/ 6198 w 16601"/>
                <a:gd name="connsiteY14" fmla="*/ -2255 h 156987"/>
                <a:gd name="connsiteX15" fmla="*/ 14480 w 16601"/>
                <a:gd name="connsiteY15" fmla="*/ -1959 h 156987"/>
                <a:gd name="connsiteX16" fmla="*/ 5237 w 16601"/>
                <a:gd name="connsiteY16" fmla="*/ -111 h 156987"/>
                <a:gd name="connsiteX17" fmla="*/ 578 w 16601"/>
                <a:gd name="connsiteY17" fmla="*/ 5565 h 156987"/>
                <a:gd name="connsiteX18" fmla="*/ 1299 w 16601"/>
                <a:gd name="connsiteY18" fmla="*/ 16454 h 156987"/>
                <a:gd name="connsiteX19" fmla="*/ 7991 w 16601"/>
                <a:gd name="connsiteY19" fmla="*/ 107780 h 156987"/>
                <a:gd name="connsiteX20" fmla="*/ 3665 w 16601"/>
                <a:gd name="connsiteY20" fmla="*/ 150522 h 156987"/>
                <a:gd name="connsiteX21" fmla="*/ 2205 w 16601"/>
                <a:gd name="connsiteY21" fmla="*/ 154220 h 156987"/>
                <a:gd name="connsiteX22" fmla="*/ 2426 w 16601"/>
                <a:gd name="connsiteY22" fmla="*/ 148156 h 156987"/>
                <a:gd name="connsiteX23" fmla="*/ 4830 w 16601"/>
                <a:gd name="connsiteY23" fmla="*/ 125103 h 156987"/>
                <a:gd name="connsiteX24" fmla="*/ 3240 w 16601"/>
                <a:gd name="connsiteY24" fmla="*/ 66351 h 156987"/>
                <a:gd name="connsiteX25" fmla="*/ 1983 w 16601"/>
                <a:gd name="connsiteY25" fmla="*/ 54149 h 156987"/>
                <a:gd name="connsiteX26" fmla="*/ 523 w 16601"/>
                <a:gd name="connsiteY26" fmla="*/ 41744 h 156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6601" h="156987">
                  <a:moveTo>
                    <a:pt x="523" y="41744"/>
                  </a:moveTo>
                  <a:cubicBezTo>
                    <a:pt x="523" y="41300"/>
                    <a:pt x="523" y="40857"/>
                    <a:pt x="523" y="40413"/>
                  </a:cubicBezTo>
                  <a:cubicBezTo>
                    <a:pt x="-772" y="37640"/>
                    <a:pt x="190" y="34682"/>
                    <a:pt x="-106" y="31816"/>
                  </a:cubicBezTo>
                  <a:cubicBezTo>
                    <a:pt x="-328" y="30116"/>
                    <a:pt x="449" y="28267"/>
                    <a:pt x="-809" y="26696"/>
                  </a:cubicBezTo>
                  <a:lnTo>
                    <a:pt x="-809" y="26696"/>
                  </a:lnTo>
                  <a:cubicBezTo>
                    <a:pt x="-2158" y="23424"/>
                    <a:pt x="-1160" y="20003"/>
                    <a:pt x="-1456" y="16657"/>
                  </a:cubicBezTo>
                  <a:cubicBezTo>
                    <a:pt x="-1733" y="14531"/>
                    <a:pt x="-827" y="12276"/>
                    <a:pt x="-2121" y="10223"/>
                  </a:cubicBezTo>
                  <a:cubicBezTo>
                    <a:pt x="-2121" y="7950"/>
                    <a:pt x="-2121" y="5676"/>
                    <a:pt x="-2121" y="3402"/>
                  </a:cubicBezTo>
                  <a:cubicBezTo>
                    <a:pt x="-1289" y="2626"/>
                    <a:pt x="-1456" y="1553"/>
                    <a:pt x="-1400" y="610"/>
                  </a:cubicBezTo>
                  <a:cubicBezTo>
                    <a:pt x="-1308" y="111"/>
                    <a:pt x="-1086" y="-333"/>
                    <a:pt x="-735" y="-702"/>
                  </a:cubicBezTo>
                  <a:lnTo>
                    <a:pt x="-735" y="-702"/>
                  </a:lnTo>
                  <a:cubicBezTo>
                    <a:pt x="-347" y="-1053"/>
                    <a:pt x="116" y="-1312"/>
                    <a:pt x="633" y="-1405"/>
                  </a:cubicBezTo>
                  <a:cubicBezTo>
                    <a:pt x="1151" y="-1497"/>
                    <a:pt x="1613" y="-1738"/>
                    <a:pt x="1964" y="-2126"/>
                  </a:cubicBezTo>
                  <a:lnTo>
                    <a:pt x="1964" y="-2126"/>
                  </a:lnTo>
                  <a:cubicBezTo>
                    <a:pt x="3240" y="-2939"/>
                    <a:pt x="4867" y="-2976"/>
                    <a:pt x="6198" y="-2255"/>
                  </a:cubicBezTo>
                  <a:cubicBezTo>
                    <a:pt x="8971" y="-2070"/>
                    <a:pt x="11744" y="-2958"/>
                    <a:pt x="14480" y="-1959"/>
                  </a:cubicBezTo>
                  <a:cubicBezTo>
                    <a:pt x="11541" y="-573"/>
                    <a:pt x="8250" y="-813"/>
                    <a:pt x="5237" y="-111"/>
                  </a:cubicBezTo>
                  <a:cubicBezTo>
                    <a:pt x="2223" y="592"/>
                    <a:pt x="430" y="2329"/>
                    <a:pt x="578" y="5565"/>
                  </a:cubicBezTo>
                  <a:cubicBezTo>
                    <a:pt x="744" y="9262"/>
                    <a:pt x="985" y="12830"/>
                    <a:pt x="1299" y="16454"/>
                  </a:cubicBezTo>
                  <a:cubicBezTo>
                    <a:pt x="3868" y="46865"/>
                    <a:pt x="7621" y="77184"/>
                    <a:pt x="7991" y="107780"/>
                  </a:cubicBezTo>
                  <a:cubicBezTo>
                    <a:pt x="8065" y="122145"/>
                    <a:pt x="6605" y="136472"/>
                    <a:pt x="3665" y="150522"/>
                  </a:cubicBezTo>
                  <a:cubicBezTo>
                    <a:pt x="3388" y="151835"/>
                    <a:pt x="3406" y="153277"/>
                    <a:pt x="2205" y="154220"/>
                  </a:cubicBezTo>
                  <a:cubicBezTo>
                    <a:pt x="1687" y="152223"/>
                    <a:pt x="1780" y="150116"/>
                    <a:pt x="2426" y="148156"/>
                  </a:cubicBezTo>
                  <a:cubicBezTo>
                    <a:pt x="4054" y="140576"/>
                    <a:pt x="4848" y="132849"/>
                    <a:pt x="4830" y="125103"/>
                  </a:cubicBezTo>
                  <a:cubicBezTo>
                    <a:pt x="4996" y="105506"/>
                    <a:pt x="4830" y="85910"/>
                    <a:pt x="3240" y="66351"/>
                  </a:cubicBezTo>
                  <a:cubicBezTo>
                    <a:pt x="2907" y="62283"/>
                    <a:pt x="1706" y="58290"/>
                    <a:pt x="1983" y="54149"/>
                  </a:cubicBezTo>
                  <a:cubicBezTo>
                    <a:pt x="171" y="50045"/>
                    <a:pt x="2279" y="45664"/>
                    <a:pt x="523" y="41744"/>
                  </a:cubicBezTo>
                  <a:close/>
                </a:path>
              </a:pathLst>
            </a:custGeom>
            <a:solidFill>
              <a:srgbClr val="454545"/>
            </a:solidFill>
            <a:ln w="1847" cap="flat">
              <a:noFill/>
              <a:prstDash val="solid"/>
              <a:miter/>
            </a:ln>
          </p:spPr>
          <p:txBody>
            <a:bodyPr rtlCol="0" anchor="ctr"/>
            <a:lstStyle/>
            <a:p>
              <a:endParaRPr lang="es-CO"/>
            </a:p>
          </p:txBody>
        </p:sp>
        <p:sp>
          <p:nvSpPr>
            <p:cNvPr id="15" name="Freeform: Shape 14">
              <a:extLst>
                <a:ext uri="{FF2B5EF4-FFF2-40B4-BE49-F238E27FC236}">
                  <a16:creationId xmlns:a16="http://schemas.microsoft.com/office/drawing/2014/main" id="{0C66825C-40FB-3C8F-69A1-23475E039EF3}"/>
                </a:ext>
              </a:extLst>
            </p:cNvPr>
            <p:cNvSpPr/>
            <p:nvPr/>
          </p:nvSpPr>
          <p:spPr>
            <a:xfrm>
              <a:off x="-1143019" y="3475556"/>
              <a:ext cx="57652" cy="60231"/>
            </a:xfrm>
            <a:custGeom>
              <a:avLst/>
              <a:gdLst>
                <a:gd name="connsiteX0" fmla="*/ 22458 w 57652"/>
                <a:gd name="connsiteY0" fmla="*/ 28772 h 60231"/>
                <a:gd name="connsiteX1" fmla="*/ 51834 w 57652"/>
                <a:gd name="connsiteY1" fmla="*/ 54654 h 60231"/>
                <a:gd name="connsiteX2" fmla="*/ 55532 w 57652"/>
                <a:gd name="connsiteY2" fmla="*/ 57464 h 60231"/>
                <a:gd name="connsiteX3" fmla="*/ 39688 w 57652"/>
                <a:gd name="connsiteY3" fmla="*/ 48793 h 60231"/>
                <a:gd name="connsiteX4" fmla="*/ 1198 w 57652"/>
                <a:gd name="connsiteY4" fmla="*/ 6606 h 60231"/>
                <a:gd name="connsiteX5" fmla="*/ -1945 w 57652"/>
                <a:gd name="connsiteY5" fmla="*/ -2768 h 60231"/>
                <a:gd name="connsiteX6" fmla="*/ 7132 w 57652"/>
                <a:gd name="connsiteY6" fmla="*/ 8898 h 60231"/>
                <a:gd name="connsiteX7" fmla="*/ 15026 w 57652"/>
                <a:gd name="connsiteY7" fmla="*/ 19047 h 60231"/>
                <a:gd name="connsiteX8" fmla="*/ 16117 w 57652"/>
                <a:gd name="connsiteY8" fmla="*/ 20489 h 60231"/>
                <a:gd name="connsiteX9" fmla="*/ 16727 w 57652"/>
                <a:gd name="connsiteY9" fmla="*/ 21155 h 60231"/>
                <a:gd name="connsiteX10" fmla="*/ 17929 w 57652"/>
                <a:gd name="connsiteY10" fmla="*/ 22449 h 60231"/>
                <a:gd name="connsiteX11" fmla="*/ 22458 w 57652"/>
                <a:gd name="connsiteY11" fmla="*/ 28772 h 60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652" h="60231">
                  <a:moveTo>
                    <a:pt x="22458" y="28772"/>
                  </a:moveTo>
                  <a:cubicBezTo>
                    <a:pt x="30371" y="39531"/>
                    <a:pt x="41130" y="47055"/>
                    <a:pt x="51834" y="54654"/>
                  </a:cubicBezTo>
                  <a:cubicBezTo>
                    <a:pt x="53091" y="55559"/>
                    <a:pt x="54774" y="55929"/>
                    <a:pt x="55532" y="57464"/>
                  </a:cubicBezTo>
                  <a:cubicBezTo>
                    <a:pt x="48913" y="57057"/>
                    <a:pt x="44439" y="52398"/>
                    <a:pt x="39688" y="48793"/>
                  </a:cubicBezTo>
                  <a:cubicBezTo>
                    <a:pt x="24251" y="37165"/>
                    <a:pt x="12235" y="22301"/>
                    <a:pt x="1198" y="6606"/>
                  </a:cubicBezTo>
                  <a:cubicBezTo>
                    <a:pt x="-799" y="3777"/>
                    <a:pt x="-2721" y="967"/>
                    <a:pt x="-1945" y="-2768"/>
                  </a:cubicBezTo>
                  <a:cubicBezTo>
                    <a:pt x="2806" y="-272"/>
                    <a:pt x="3897" y="5145"/>
                    <a:pt x="7132" y="8898"/>
                  </a:cubicBezTo>
                  <a:cubicBezTo>
                    <a:pt x="9905" y="12115"/>
                    <a:pt x="12087" y="15905"/>
                    <a:pt x="15026" y="19047"/>
                  </a:cubicBezTo>
                  <a:lnTo>
                    <a:pt x="16117" y="20489"/>
                  </a:lnTo>
                  <a:lnTo>
                    <a:pt x="16727" y="21155"/>
                  </a:lnTo>
                  <a:lnTo>
                    <a:pt x="17929" y="22449"/>
                  </a:lnTo>
                  <a:cubicBezTo>
                    <a:pt x="19556" y="24538"/>
                    <a:pt x="21589" y="26257"/>
                    <a:pt x="22458" y="28772"/>
                  </a:cubicBezTo>
                  <a:close/>
                </a:path>
              </a:pathLst>
            </a:custGeom>
            <a:solidFill>
              <a:srgbClr val="C3C3C3"/>
            </a:solidFill>
            <a:ln w="1847" cap="flat">
              <a:noFill/>
              <a:prstDash val="solid"/>
              <a:miter/>
            </a:ln>
          </p:spPr>
          <p:txBody>
            <a:bodyPr rtlCol="0" anchor="ctr"/>
            <a:lstStyle/>
            <a:p>
              <a:endParaRPr lang="es-CO"/>
            </a:p>
          </p:txBody>
        </p:sp>
        <p:sp>
          <p:nvSpPr>
            <p:cNvPr id="16" name="Freeform: Shape 15">
              <a:extLst>
                <a:ext uri="{FF2B5EF4-FFF2-40B4-BE49-F238E27FC236}">
                  <a16:creationId xmlns:a16="http://schemas.microsoft.com/office/drawing/2014/main" id="{107CD3C1-13ED-745A-561E-05734948FEDC}"/>
                </a:ext>
              </a:extLst>
            </p:cNvPr>
            <p:cNvSpPr/>
            <p:nvPr/>
          </p:nvSpPr>
          <p:spPr>
            <a:xfrm>
              <a:off x="-1143046" y="3472876"/>
              <a:ext cx="26307" cy="34275"/>
            </a:xfrm>
            <a:custGeom>
              <a:avLst/>
              <a:gdLst>
                <a:gd name="connsiteX0" fmla="*/ 14684 w 26307"/>
                <a:gd name="connsiteY0" fmla="*/ 23114 h 34275"/>
                <a:gd name="connsiteX1" fmla="*/ -1955 w 26307"/>
                <a:gd name="connsiteY1" fmla="*/ -31 h 34275"/>
                <a:gd name="connsiteX2" fmla="*/ -2121 w 26307"/>
                <a:gd name="connsiteY2" fmla="*/ -2768 h 34275"/>
                <a:gd name="connsiteX3" fmla="*/ 60 w 26307"/>
                <a:gd name="connsiteY3" fmla="*/ -1270 h 34275"/>
                <a:gd name="connsiteX4" fmla="*/ 24186 w 26307"/>
                <a:gd name="connsiteY4" fmla="*/ 31341 h 34275"/>
                <a:gd name="connsiteX5" fmla="*/ 22337 w 26307"/>
                <a:gd name="connsiteY5" fmla="*/ 31508 h 34275"/>
                <a:gd name="connsiteX6" fmla="*/ 17031 w 26307"/>
                <a:gd name="connsiteY6" fmla="*/ 26091 h 34275"/>
                <a:gd name="connsiteX7" fmla="*/ 15756 w 26307"/>
                <a:gd name="connsiteY7" fmla="*/ 24593 h 34275"/>
                <a:gd name="connsiteX8" fmla="*/ 15756 w 26307"/>
                <a:gd name="connsiteY8" fmla="*/ 24593 h 34275"/>
                <a:gd name="connsiteX9" fmla="*/ 14684 w 26307"/>
                <a:gd name="connsiteY9" fmla="*/ 23114 h 34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307" h="34275">
                  <a:moveTo>
                    <a:pt x="14684" y="23114"/>
                  </a:moveTo>
                  <a:cubicBezTo>
                    <a:pt x="8509" y="15868"/>
                    <a:pt x="2944" y="8121"/>
                    <a:pt x="-1955" y="-31"/>
                  </a:cubicBezTo>
                  <a:lnTo>
                    <a:pt x="-2121" y="-2768"/>
                  </a:lnTo>
                  <a:cubicBezTo>
                    <a:pt x="-1382" y="-2287"/>
                    <a:pt x="-273" y="-1973"/>
                    <a:pt x="60" y="-1270"/>
                  </a:cubicBezTo>
                  <a:cubicBezTo>
                    <a:pt x="6882" y="10488"/>
                    <a:pt x="15996" y="20582"/>
                    <a:pt x="24186" y="31341"/>
                  </a:cubicBezTo>
                  <a:lnTo>
                    <a:pt x="22337" y="31508"/>
                  </a:lnTo>
                  <a:cubicBezTo>
                    <a:pt x="20193" y="30103"/>
                    <a:pt x="18381" y="28254"/>
                    <a:pt x="17031" y="26091"/>
                  </a:cubicBezTo>
                  <a:cubicBezTo>
                    <a:pt x="16772" y="25481"/>
                    <a:pt x="16329" y="24963"/>
                    <a:pt x="15756" y="24593"/>
                  </a:cubicBezTo>
                  <a:lnTo>
                    <a:pt x="15756" y="24593"/>
                  </a:lnTo>
                  <a:cubicBezTo>
                    <a:pt x="15534" y="24057"/>
                    <a:pt x="15072" y="23614"/>
                    <a:pt x="14684" y="23114"/>
                  </a:cubicBezTo>
                  <a:close/>
                </a:path>
              </a:pathLst>
            </a:custGeom>
            <a:solidFill>
              <a:srgbClr val="191919"/>
            </a:solidFill>
            <a:ln w="1847" cap="flat">
              <a:noFill/>
              <a:prstDash val="solid"/>
              <a:miter/>
            </a:ln>
          </p:spPr>
          <p:txBody>
            <a:bodyPr rtlCol="0" anchor="ctr"/>
            <a:lstStyle/>
            <a:p>
              <a:endParaRPr lang="es-CO"/>
            </a:p>
          </p:txBody>
        </p:sp>
        <p:sp>
          <p:nvSpPr>
            <p:cNvPr id="17" name="Freeform: Shape 16">
              <a:extLst>
                <a:ext uri="{FF2B5EF4-FFF2-40B4-BE49-F238E27FC236}">
                  <a16:creationId xmlns:a16="http://schemas.microsoft.com/office/drawing/2014/main" id="{5C0B54FB-117E-527C-5E3B-EBEE3204AACC}"/>
                </a:ext>
              </a:extLst>
            </p:cNvPr>
            <p:cNvSpPr/>
            <p:nvPr/>
          </p:nvSpPr>
          <p:spPr>
            <a:xfrm>
              <a:off x="-1774954" y="3437750"/>
              <a:ext cx="2236" cy="3629"/>
            </a:xfrm>
            <a:custGeom>
              <a:avLst/>
              <a:gdLst>
                <a:gd name="connsiteX0" fmla="*/ 116 w 2236"/>
                <a:gd name="connsiteY0" fmla="*/ -475 h 3629"/>
                <a:gd name="connsiteX1" fmla="*/ -698 w 2236"/>
                <a:gd name="connsiteY1" fmla="*/ 819 h 3629"/>
                <a:gd name="connsiteX2" fmla="*/ -2103 w 2236"/>
                <a:gd name="connsiteY2" fmla="*/ -1825 h 3629"/>
                <a:gd name="connsiteX3" fmla="*/ -1437 w 2236"/>
                <a:gd name="connsiteY3" fmla="*/ -2768 h 3629"/>
                <a:gd name="connsiteX4" fmla="*/ 116 w 2236"/>
                <a:gd name="connsiteY4" fmla="*/ -475 h 3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6" h="3629">
                  <a:moveTo>
                    <a:pt x="116" y="-475"/>
                  </a:moveTo>
                  <a:cubicBezTo>
                    <a:pt x="116" y="117"/>
                    <a:pt x="5" y="1078"/>
                    <a:pt x="-698" y="819"/>
                  </a:cubicBezTo>
                  <a:cubicBezTo>
                    <a:pt x="-1678" y="320"/>
                    <a:pt x="-2232" y="-734"/>
                    <a:pt x="-2103" y="-1825"/>
                  </a:cubicBezTo>
                  <a:cubicBezTo>
                    <a:pt x="-2103" y="-2157"/>
                    <a:pt x="-1659" y="-2768"/>
                    <a:pt x="-1437" y="-2768"/>
                  </a:cubicBezTo>
                  <a:cubicBezTo>
                    <a:pt x="60" y="-2712"/>
                    <a:pt x="5" y="-1511"/>
                    <a:pt x="116" y="-475"/>
                  </a:cubicBezTo>
                  <a:close/>
                </a:path>
              </a:pathLst>
            </a:custGeom>
            <a:solidFill>
              <a:srgbClr val="E8E8E8"/>
            </a:solidFill>
            <a:ln w="1847" cap="flat">
              <a:noFill/>
              <a:prstDash val="solid"/>
              <a:miter/>
            </a:ln>
          </p:spPr>
          <p:txBody>
            <a:bodyPr rtlCol="0" anchor="ctr"/>
            <a:lstStyle/>
            <a:p>
              <a:endParaRPr lang="es-CO"/>
            </a:p>
          </p:txBody>
        </p:sp>
        <p:sp>
          <p:nvSpPr>
            <p:cNvPr id="18" name="Freeform: Shape 17">
              <a:extLst>
                <a:ext uri="{FF2B5EF4-FFF2-40B4-BE49-F238E27FC236}">
                  <a16:creationId xmlns:a16="http://schemas.microsoft.com/office/drawing/2014/main" id="{789EBB7E-1F84-CB61-6B5F-FD992386FE7B}"/>
                </a:ext>
              </a:extLst>
            </p:cNvPr>
            <p:cNvSpPr/>
            <p:nvPr/>
          </p:nvSpPr>
          <p:spPr>
            <a:xfrm>
              <a:off x="-778271" y="1972851"/>
              <a:ext cx="4393" cy="5638"/>
            </a:xfrm>
            <a:custGeom>
              <a:avLst/>
              <a:gdLst>
                <a:gd name="connsiteX0" fmla="*/ 2272 w 4393"/>
                <a:gd name="connsiteY0" fmla="*/ 2871 h 5638"/>
                <a:gd name="connsiteX1" fmla="*/ -2091 w 4393"/>
                <a:gd name="connsiteY1" fmla="*/ -2768 h 5638"/>
                <a:gd name="connsiteX2" fmla="*/ 2272 w 4393"/>
                <a:gd name="connsiteY2" fmla="*/ 2871 h 5638"/>
              </a:gdLst>
              <a:ahLst/>
              <a:cxnLst>
                <a:cxn ang="0">
                  <a:pos x="connsiteX0" y="connsiteY0"/>
                </a:cxn>
                <a:cxn ang="0">
                  <a:pos x="connsiteX1" y="connsiteY1"/>
                </a:cxn>
                <a:cxn ang="0">
                  <a:pos x="connsiteX2" y="connsiteY2"/>
                </a:cxn>
              </a:cxnLst>
              <a:rect l="l" t="t" r="r" b="b"/>
              <a:pathLst>
                <a:path w="4393" h="5638">
                  <a:moveTo>
                    <a:pt x="2272" y="2871"/>
                  </a:moveTo>
                  <a:cubicBezTo>
                    <a:pt x="-501" y="2020"/>
                    <a:pt x="-2387" y="468"/>
                    <a:pt x="-2091" y="-2768"/>
                  </a:cubicBezTo>
                  <a:cubicBezTo>
                    <a:pt x="-94" y="-1363"/>
                    <a:pt x="1422" y="597"/>
                    <a:pt x="2272" y="2871"/>
                  </a:cubicBezTo>
                  <a:close/>
                </a:path>
              </a:pathLst>
            </a:custGeom>
            <a:solidFill>
              <a:srgbClr val="020202"/>
            </a:solidFill>
            <a:ln w="1847" cap="flat">
              <a:noFill/>
              <a:prstDash val="solid"/>
              <a:miter/>
            </a:ln>
          </p:spPr>
          <p:txBody>
            <a:bodyPr rtlCol="0" anchor="ctr"/>
            <a:lstStyle/>
            <a:p>
              <a:endParaRPr lang="es-CO"/>
            </a:p>
          </p:txBody>
        </p:sp>
        <p:sp>
          <p:nvSpPr>
            <p:cNvPr id="19" name="Freeform: Shape 18">
              <a:extLst>
                <a:ext uri="{FF2B5EF4-FFF2-40B4-BE49-F238E27FC236}">
                  <a16:creationId xmlns:a16="http://schemas.microsoft.com/office/drawing/2014/main" id="{F2E9ECB1-E2E4-AF48-8CE3-E3E68DDB014D}"/>
                </a:ext>
              </a:extLst>
            </p:cNvPr>
            <p:cNvSpPr/>
            <p:nvPr/>
          </p:nvSpPr>
          <p:spPr>
            <a:xfrm>
              <a:off x="-1602187" y="1866532"/>
              <a:ext cx="833348" cy="1171342"/>
            </a:xfrm>
            <a:custGeom>
              <a:avLst/>
              <a:gdLst>
                <a:gd name="connsiteX0" fmla="*/ 175054 w 833348"/>
                <a:gd name="connsiteY0" fmla="*/ 281563 h 1171342"/>
                <a:gd name="connsiteX1" fmla="*/ 167252 w 833348"/>
                <a:gd name="connsiteY1" fmla="*/ 316688 h 1171342"/>
                <a:gd name="connsiteX2" fmla="*/ 166956 w 833348"/>
                <a:gd name="connsiteY2" fmla="*/ 335860 h 1171342"/>
                <a:gd name="connsiteX3" fmla="*/ 164867 w 833348"/>
                <a:gd name="connsiteY3" fmla="*/ 387790 h 1171342"/>
                <a:gd name="connsiteX4" fmla="*/ 164756 w 833348"/>
                <a:gd name="connsiteY4" fmla="*/ 444564 h 1171342"/>
                <a:gd name="connsiteX5" fmla="*/ 164997 w 833348"/>
                <a:gd name="connsiteY5" fmla="*/ 469170 h 1171342"/>
                <a:gd name="connsiteX6" fmla="*/ 173741 w 833348"/>
                <a:gd name="connsiteY6" fmla="*/ 533450 h 1171342"/>
                <a:gd name="connsiteX7" fmla="*/ 202729 w 833348"/>
                <a:gd name="connsiteY7" fmla="*/ 609894 h 1171342"/>
                <a:gd name="connsiteX8" fmla="*/ 243789 w 833348"/>
                <a:gd name="connsiteY8" fmla="*/ 673675 h 1171342"/>
                <a:gd name="connsiteX9" fmla="*/ 272074 w 833348"/>
                <a:gd name="connsiteY9" fmla="*/ 707118 h 1171342"/>
                <a:gd name="connsiteX10" fmla="*/ 292816 w 833348"/>
                <a:gd name="connsiteY10" fmla="*/ 721297 h 1171342"/>
                <a:gd name="connsiteX11" fmla="*/ 331177 w 833348"/>
                <a:gd name="connsiteY11" fmla="*/ 737677 h 1171342"/>
                <a:gd name="connsiteX12" fmla="*/ 401428 w 833348"/>
                <a:gd name="connsiteY12" fmla="*/ 760509 h 1171342"/>
                <a:gd name="connsiteX13" fmla="*/ 440565 w 833348"/>
                <a:gd name="connsiteY13" fmla="*/ 766628 h 1171342"/>
                <a:gd name="connsiteX14" fmla="*/ 541080 w 833348"/>
                <a:gd name="connsiteY14" fmla="*/ 769179 h 1171342"/>
                <a:gd name="connsiteX15" fmla="*/ 578405 w 833348"/>
                <a:gd name="connsiteY15" fmla="*/ 764872 h 1171342"/>
                <a:gd name="connsiteX16" fmla="*/ 630428 w 833348"/>
                <a:gd name="connsiteY16" fmla="*/ 756793 h 1171342"/>
                <a:gd name="connsiteX17" fmla="*/ 691343 w 833348"/>
                <a:gd name="connsiteY17" fmla="*/ 744221 h 1171342"/>
                <a:gd name="connsiteX18" fmla="*/ 743994 w 833348"/>
                <a:gd name="connsiteY18" fmla="*/ 729432 h 1171342"/>
                <a:gd name="connsiteX19" fmla="*/ 789843 w 833348"/>
                <a:gd name="connsiteY19" fmla="*/ 715733 h 1171342"/>
                <a:gd name="connsiteX20" fmla="*/ 806814 w 833348"/>
                <a:gd name="connsiteY20" fmla="*/ 710778 h 1171342"/>
                <a:gd name="connsiteX21" fmla="*/ 814966 w 833348"/>
                <a:gd name="connsiteY21" fmla="*/ 710409 h 1171342"/>
                <a:gd name="connsiteX22" fmla="*/ 829756 w 833348"/>
                <a:gd name="connsiteY22" fmla="*/ 721408 h 1171342"/>
                <a:gd name="connsiteX23" fmla="*/ 831217 w 833348"/>
                <a:gd name="connsiteY23" fmla="*/ 731465 h 1171342"/>
                <a:gd name="connsiteX24" fmla="*/ 829793 w 833348"/>
                <a:gd name="connsiteY24" fmla="*/ 768181 h 1171342"/>
                <a:gd name="connsiteX25" fmla="*/ 821954 w 833348"/>
                <a:gd name="connsiteY25" fmla="*/ 798426 h 1171342"/>
                <a:gd name="connsiteX26" fmla="*/ 801730 w 833348"/>
                <a:gd name="connsiteY26" fmla="*/ 885593 h 1171342"/>
                <a:gd name="connsiteX27" fmla="*/ 793207 w 833348"/>
                <a:gd name="connsiteY27" fmla="*/ 927133 h 1171342"/>
                <a:gd name="connsiteX28" fmla="*/ 763406 w 833348"/>
                <a:gd name="connsiteY28" fmla="*/ 1028812 h 1171342"/>
                <a:gd name="connsiteX29" fmla="*/ 752683 w 833348"/>
                <a:gd name="connsiteY29" fmla="*/ 1050183 h 1171342"/>
                <a:gd name="connsiteX30" fmla="*/ 709498 w 833348"/>
                <a:gd name="connsiteY30" fmla="*/ 1106661 h 1171342"/>
                <a:gd name="connsiteX31" fmla="*/ 688773 w 833348"/>
                <a:gd name="connsiteY31" fmla="*/ 1122135 h 1171342"/>
                <a:gd name="connsiteX32" fmla="*/ 587094 w 833348"/>
                <a:gd name="connsiteY32" fmla="*/ 1160071 h 1171342"/>
                <a:gd name="connsiteX33" fmla="*/ 531633 w 833348"/>
                <a:gd name="connsiteY33" fmla="*/ 1167280 h 1171342"/>
                <a:gd name="connsiteX34" fmla="*/ 496803 w 833348"/>
                <a:gd name="connsiteY34" fmla="*/ 1168574 h 1171342"/>
                <a:gd name="connsiteX35" fmla="*/ 440233 w 833348"/>
                <a:gd name="connsiteY35" fmla="*/ 1164877 h 1171342"/>
                <a:gd name="connsiteX36" fmla="*/ 410894 w 833348"/>
                <a:gd name="connsiteY36" fmla="*/ 1163379 h 1171342"/>
                <a:gd name="connsiteX37" fmla="*/ 329551 w 833348"/>
                <a:gd name="connsiteY37" fmla="*/ 1154136 h 1171342"/>
                <a:gd name="connsiteX38" fmla="*/ 280393 w 833348"/>
                <a:gd name="connsiteY38" fmla="*/ 1145318 h 1171342"/>
                <a:gd name="connsiteX39" fmla="*/ 208756 w 833348"/>
                <a:gd name="connsiteY39" fmla="*/ 1112706 h 1171342"/>
                <a:gd name="connsiteX40" fmla="*/ 154939 w 833348"/>
                <a:gd name="connsiteY40" fmla="*/ 1067413 h 1171342"/>
                <a:gd name="connsiteX41" fmla="*/ 100828 w 833348"/>
                <a:gd name="connsiteY41" fmla="*/ 974978 h 1171342"/>
                <a:gd name="connsiteX42" fmla="*/ 80252 w 833348"/>
                <a:gd name="connsiteY42" fmla="*/ 897646 h 1171342"/>
                <a:gd name="connsiteX43" fmla="*/ 78403 w 833348"/>
                <a:gd name="connsiteY43" fmla="*/ 888255 h 1171342"/>
                <a:gd name="connsiteX44" fmla="*/ 71951 w 833348"/>
                <a:gd name="connsiteY44" fmla="*/ 861541 h 1171342"/>
                <a:gd name="connsiteX45" fmla="*/ 67791 w 833348"/>
                <a:gd name="connsiteY45" fmla="*/ 852463 h 1171342"/>
                <a:gd name="connsiteX46" fmla="*/ 60655 w 833348"/>
                <a:gd name="connsiteY46" fmla="*/ 829651 h 1171342"/>
                <a:gd name="connsiteX47" fmla="*/ 29227 w 833348"/>
                <a:gd name="connsiteY47" fmla="*/ 713403 h 1171342"/>
                <a:gd name="connsiteX48" fmla="*/ 11868 w 833348"/>
                <a:gd name="connsiteY48" fmla="*/ 613721 h 1171342"/>
                <a:gd name="connsiteX49" fmla="*/ 5823 w 833348"/>
                <a:gd name="connsiteY49" fmla="*/ 557280 h 1171342"/>
                <a:gd name="connsiteX50" fmla="*/ 3364 w 833348"/>
                <a:gd name="connsiteY50" fmla="*/ 497308 h 1171342"/>
                <a:gd name="connsiteX51" fmla="*/ 2125 w 833348"/>
                <a:gd name="connsiteY51" fmla="*/ 458392 h 1171342"/>
                <a:gd name="connsiteX52" fmla="*/ 905 w 833348"/>
                <a:gd name="connsiteY52" fmla="*/ 406443 h 1171342"/>
                <a:gd name="connsiteX53" fmla="*/ -1849 w 833348"/>
                <a:gd name="connsiteY53" fmla="*/ 313509 h 1171342"/>
                <a:gd name="connsiteX54" fmla="*/ 1941 w 833348"/>
                <a:gd name="connsiteY54" fmla="*/ 227488 h 1171342"/>
                <a:gd name="connsiteX55" fmla="*/ 4492 w 833348"/>
                <a:gd name="connsiteY55" fmla="*/ 191365 h 1171342"/>
                <a:gd name="connsiteX56" fmla="*/ 15177 w 833348"/>
                <a:gd name="connsiteY56" fmla="*/ 147790 h 1171342"/>
                <a:gd name="connsiteX57" fmla="*/ 30373 w 833348"/>
                <a:gd name="connsiteY57" fmla="*/ 119616 h 1171342"/>
                <a:gd name="connsiteX58" fmla="*/ 86149 w 833348"/>
                <a:gd name="connsiteY58" fmla="*/ 50641 h 1171342"/>
                <a:gd name="connsiteX59" fmla="*/ 177087 w 833348"/>
                <a:gd name="connsiteY59" fmla="*/ 4164 h 1171342"/>
                <a:gd name="connsiteX60" fmla="*/ 264291 w 833348"/>
                <a:gd name="connsiteY60" fmla="*/ -421 h 1171342"/>
                <a:gd name="connsiteX61" fmla="*/ 304611 w 833348"/>
                <a:gd name="connsiteY61" fmla="*/ -1937 h 1171342"/>
                <a:gd name="connsiteX62" fmla="*/ 310158 w 833348"/>
                <a:gd name="connsiteY62" fmla="*/ -2288 h 1171342"/>
                <a:gd name="connsiteX63" fmla="*/ 371017 w 833348"/>
                <a:gd name="connsiteY63" fmla="*/ -2399 h 1171342"/>
                <a:gd name="connsiteX64" fmla="*/ 412706 w 833348"/>
                <a:gd name="connsiteY64" fmla="*/ -2695 h 1171342"/>
                <a:gd name="connsiteX65" fmla="*/ 467131 w 833348"/>
                <a:gd name="connsiteY65" fmla="*/ 2038 h 1171342"/>
                <a:gd name="connsiteX66" fmla="*/ 475247 w 833348"/>
                <a:gd name="connsiteY66" fmla="*/ 3055 h 1171342"/>
                <a:gd name="connsiteX67" fmla="*/ 475247 w 833348"/>
                <a:gd name="connsiteY67" fmla="*/ 2925 h 1171342"/>
                <a:gd name="connsiteX68" fmla="*/ 486339 w 833348"/>
                <a:gd name="connsiteY68" fmla="*/ 5643 h 1171342"/>
                <a:gd name="connsiteX69" fmla="*/ 486339 w 833348"/>
                <a:gd name="connsiteY69" fmla="*/ 5643 h 1171342"/>
                <a:gd name="connsiteX70" fmla="*/ 491886 w 833348"/>
                <a:gd name="connsiteY70" fmla="*/ 7214 h 1171342"/>
                <a:gd name="connsiteX71" fmla="*/ 491756 w 833348"/>
                <a:gd name="connsiteY71" fmla="*/ 7214 h 1171342"/>
                <a:gd name="connsiteX72" fmla="*/ 496009 w 833348"/>
                <a:gd name="connsiteY72" fmla="*/ 8638 h 1171342"/>
                <a:gd name="connsiteX73" fmla="*/ 495879 w 833348"/>
                <a:gd name="connsiteY73" fmla="*/ 8545 h 1171342"/>
                <a:gd name="connsiteX74" fmla="*/ 500113 w 833348"/>
                <a:gd name="connsiteY74" fmla="*/ 9987 h 1171342"/>
                <a:gd name="connsiteX75" fmla="*/ 500002 w 833348"/>
                <a:gd name="connsiteY75" fmla="*/ 9987 h 1171342"/>
                <a:gd name="connsiteX76" fmla="*/ 504217 w 833348"/>
                <a:gd name="connsiteY76" fmla="*/ 11467 h 1171342"/>
                <a:gd name="connsiteX77" fmla="*/ 504087 w 833348"/>
                <a:gd name="connsiteY77" fmla="*/ 11374 h 1171342"/>
                <a:gd name="connsiteX78" fmla="*/ 511094 w 833348"/>
                <a:gd name="connsiteY78" fmla="*/ 14110 h 1171342"/>
                <a:gd name="connsiteX79" fmla="*/ 510983 w 833348"/>
                <a:gd name="connsiteY79" fmla="*/ 14110 h 1171342"/>
                <a:gd name="connsiteX80" fmla="*/ 517934 w 833348"/>
                <a:gd name="connsiteY80" fmla="*/ 16920 h 1171342"/>
                <a:gd name="connsiteX81" fmla="*/ 517823 w 833348"/>
                <a:gd name="connsiteY81" fmla="*/ 16920 h 1171342"/>
                <a:gd name="connsiteX82" fmla="*/ 524737 w 833348"/>
                <a:gd name="connsiteY82" fmla="*/ 19804 h 1171342"/>
                <a:gd name="connsiteX83" fmla="*/ 524608 w 833348"/>
                <a:gd name="connsiteY83" fmla="*/ 19804 h 1171342"/>
                <a:gd name="connsiteX84" fmla="*/ 527529 w 833348"/>
                <a:gd name="connsiteY84" fmla="*/ 21135 h 1171342"/>
                <a:gd name="connsiteX85" fmla="*/ 527437 w 833348"/>
                <a:gd name="connsiteY85" fmla="*/ 21135 h 1171342"/>
                <a:gd name="connsiteX86" fmla="*/ 530302 w 833348"/>
                <a:gd name="connsiteY86" fmla="*/ 22466 h 1171342"/>
                <a:gd name="connsiteX87" fmla="*/ 530302 w 833348"/>
                <a:gd name="connsiteY87" fmla="*/ 22466 h 1171342"/>
                <a:gd name="connsiteX88" fmla="*/ 537068 w 833348"/>
                <a:gd name="connsiteY88" fmla="*/ 25516 h 1171342"/>
                <a:gd name="connsiteX89" fmla="*/ 536920 w 833348"/>
                <a:gd name="connsiteY89" fmla="*/ 25406 h 1171342"/>
                <a:gd name="connsiteX90" fmla="*/ 539786 w 833348"/>
                <a:gd name="connsiteY90" fmla="*/ 26903 h 1171342"/>
                <a:gd name="connsiteX91" fmla="*/ 539656 w 833348"/>
                <a:gd name="connsiteY91" fmla="*/ 26792 h 1171342"/>
                <a:gd name="connsiteX92" fmla="*/ 552209 w 833348"/>
                <a:gd name="connsiteY92" fmla="*/ 33503 h 1171342"/>
                <a:gd name="connsiteX93" fmla="*/ 552209 w 833348"/>
                <a:gd name="connsiteY93" fmla="*/ 33503 h 1171342"/>
                <a:gd name="connsiteX94" fmla="*/ 554982 w 833348"/>
                <a:gd name="connsiteY94" fmla="*/ 35001 h 1171342"/>
                <a:gd name="connsiteX95" fmla="*/ 554982 w 833348"/>
                <a:gd name="connsiteY95" fmla="*/ 35001 h 1171342"/>
                <a:gd name="connsiteX96" fmla="*/ 557774 w 833348"/>
                <a:gd name="connsiteY96" fmla="*/ 36554 h 1171342"/>
                <a:gd name="connsiteX97" fmla="*/ 557626 w 833348"/>
                <a:gd name="connsiteY97" fmla="*/ 36443 h 1171342"/>
                <a:gd name="connsiteX98" fmla="*/ 564670 w 833348"/>
                <a:gd name="connsiteY98" fmla="*/ 40491 h 1171342"/>
                <a:gd name="connsiteX99" fmla="*/ 564670 w 833348"/>
                <a:gd name="connsiteY99" fmla="*/ 40491 h 1171342"/>
                <a:gd name="connsiteX100" fmla="*/ 567461 w 833348"/>
                <a:gd name="connsiteY100" fmla="*/ 41989 h 1171342"/>
                <a:gd name="connsiteX101" fmla="*/ 567350 w 833348"/>
                <a:gd name="connsiteY101" fmla="*/ 41989 h 1171342"/>
                <a:gd name="connsiteX102" fmla="*/ 570160 w 833348"/>
                <a:gd name="connsiteY102" fmla="*/ 43523 h 1171342"/>
                <a:gd name="connsiteX103" fmla="*/ 570012 w 833348"/>
                <a:gd name="connsiteY103" fmla="*/ 43431 h 1171342"/>
                <a:gd name="connsiteX104" fmla="*/ 574264 w 833348"/>
                <a:gd name="connsiteY104" fmla="*/ 46241 h 1171342"/>
                <a:gd name="connsiteX105" fmla="*/ 574117 w 833348"/>
                <a:gd name="connsiteY105" fmla="*/ 46093 h 1171342"/>
                <a:gd name="connsiteX106" fmla="*/ 575743 w 833348"/>
                <a:gd name="connsiteY106" fmla="*/ 47368 h 1171342"/>
                <a:gd name="connsiteX107" fmla="*/ 575743 w 833348"/>
                <a:gd name="connsiteY107" fmla="*/ 47368 h 1171342"/>
                <a:gd name="connsiteX108" fmla="*/ 578405 w 833348"/>
                <a:gd name="connsiteY108" fmla="*/ 49014 h 1171342"/>
                <a:gd name="connsiteX109" fmla="*/ 578276 w 833348"/>
                <a:gd name="connsiteY109" fmla="*/ 48921 h 1171342"/>
                <a:gd name="connsiteX110" fmla="*/ 582528 w 833348"/>
                <a:gd name="connsiteY110" fmla="*/ 51713 h 1171342"/>
                <a:gd name="connsiteX111" fmla="*/ 582399 w 833348"/>
                <a:gd name="connsiteY111" fmla="*/ 51620 h 1171342"/>
                <a:gd name="connsiteX112" fmla="*/ 586632 w 833348"/>
                <a:gd name="connsiteY112" fmla="*/ 54449 h 1171342"/>
                <a:gd name="connsiteX113" fmla="*/ 586521 w 833348"/>
                <a:gd name="connsiteY113" fmla="*/ 54357 h 1171342"/>
                <a:gd name="connsiteX114" fmla="*/ 590737 w 833348"/>
                <a:gd name="connsiteY114" fmla="*/ 57204 h 1171342"/>
                <a:gd name="connsiteX115" fmla="*/ 590607 w 833348"/>
                <a:gd name="connsiteY115" fmla="*/ 57111 h 1171342"/>
                <a:gd name="connsiteX116" fmla="*/ 596264 w 833348"/>
                <a:gd name="connsiteY116" fmla="*/ 61215 h 1171342"/>
                <a:gd name="connsiteX117" fmla="*/ 596172 w 833348"/>
                <a:gd name="connsiteY117" fmla="*/ 61215 h 1171342"/>
                <a:gd name="connsiteX118" fmla="*/ 601718 w 833348"/>
                <a:gd name="connsiteY118" fmla="*/ 65560 h 1171342"/>
                <a:gd name="connsiteX119" fmla="*/ 601570 w 833348"/>
                <a:gd name="connsiteY119" fmla="*/ 65393 h 1171342"/>
                <a:gd name="connsiteX120" fmla="*/ 603160 w 833348"/>
                <a:gd name="connsiteY120" fmla="*/ 66817 h 1171342"/>
                <a:gd name="connsiteX121" fmla="*/ 603030 w 833348"/>
                <a:gd name="connsiteY121" fmla="*/ 66687 h 1171342"/>
                <a:gd name="connsiteX122" fmla="*/ 604583 w 833348"/>
                <a:gd name="connsiteY122" fmla="*/ 68055 h 1171342"/>
                <a:gd name="connsiteX123" fmla="*/ 604583 w 833348"/>
                <a:gd name="connsiteY123" fmla="*/ 68055 h 1171342"/>
                <a:gd name="connsiteX124" fmla="*/ 612755 w 833348"/>
                <a:gd name="connsiteY124" fmla="*/ 75155 h 1171342"/>
                <a:gd name="connsiteX125" fmla="*/ 612625 w 833348"/>
                <a:gd name="connsiteY125" fmla="*/ 74988 h 1171342"/>
                <a:gd name="connsiteX126" fmla="*/ 614252 w 833348"/>
                <a:gd name="connsiteY126" fmla="*/ 76264 h 1171342"/>
                <a:gd name="connsiteX127" fmla="*/ 614252 w 833348"/>
                <a:gd name="connsiteY127" fmla="*/ 76264 h 1171342"/>
                <a:gd name="connsiteX128" fmla="*/ 616896 w 833348"/>
                <a:gd name="connsiteY128" fmla="*/ 77946 h 1171342"/>
                <a:gd name="connsiteX129" fmla="*/ 616729 w 833348"/>
                <a:gd name="connsiteY129" fmla="*/ 77780 h 1171342"/>
                <a:gd name="connsiteX130" fmla="*/ 618375 w 833348"/>
                <a:gd name="connsiteY130" fmla="*/ 79074 h 1171342"/>
                <a:gd name="connsiteX131" fmla="*/ 618375 w 833348"/>
                <a:gd name="connsiteY131" fmla="*/ 79074 h 1171342"/>
                <a:gd name="connsiteX132" fmla="*/ 622442 w 833348"/>
                <a:gd name="connsiteY132" fmla="*/ 82050 h 1171342"/>
                <a:gd name="connsiteX133" fmla="*/ 622312 w 833348"/>
                <a:gd name="connsiteY133" fmla="*/ 81902 h 1171342"/>
                <a:gd name="connsiteX134" fmla="*/ 623884 w 833348"/>
                <a:gd name="connsiteY134" fmla="*/ 83289 h 1171342"/>
                <a:gd name="connsiteX135" fmla="*/ 623791 w 833348"/>
                <a:gd name="connsiteY135" fmla="*/ 83178 h 1171342"/>
                <a:gd name="connsiteX136" fmla="*/ 625307 w 833348"/>
                <a:gd name="connsiteY136" fmla="*/ 84546 h 1171342"/>
                <a:gd name="connsiteX137" fmla="*/ 625307 w 833348"/>
                <a:gd name="connsiteY137" fmla="*/ 84546 h 1171342"/>
                <a:gd name="connsiteX138" fmla="*/ 633423 w 833348"/>
                <a:gd name="connsiteY138" fmla="*/ 91682 h 1171342"/>
                <a:gd name="connsiteX139" fmla="*/ 633257 w 833348"/>
                <a:gd name="connsiteY139" fmla="*/ 91516 h 1171342"/>
                <a:gd name="connsiteX140" fmla="*/ 634810 w 833348"/>
                <a:gd name="connsiteY140" fmla="*/ 93013 h 1171342"/>
                <a:gd name="connsiteX141" fmla="*/ 634662 w 833348"/>
                <a:gd name="connsiteY141" fmla="*/ 92865 h 1171342"/>
                <a:gd name="connsiteX142" fmla="*/ 636196 w 833348"/>
                <a:gd name="connsiteY142" fmla="*/ 94362 h 1171342"/>
                <a:gd name="connsiteX143" fmla="*/ 636048 w 833348"/>
                <a:gd name="connsiteY143" fmla="*/ 94215 h 1171342"/>
                <a:gd name="connsiteX144" fmla="*/ 637564 w 833348"/>
                <a:gd name="connsiteY144" fmla="*/ 95731 h 1171342"/>
                <a:gd name="connsiteX145" fmla="*/ 637416 w 833348"/>
                <a:gd name="connsiteY145" fmla="*/ 95583 h 1171342"/>
                <a:gd name="connsiteX146" fmla="*/ 638932 w 833348"/>
                <a:gd name="connsiteY146" fmla="*/ 97080 h 1171342"/>
                <a:gd name="connsiteX147" fmla="*/ 638803 w 833348"/>
                <a:gd name="connsiteY147" fmla="*/ 96951 h 1171342"/>
                <a:gd name="connsiteX148" fmla="*/ 640300 w 833348"/>
                <a:gd name="connsiteY148" fmla="*/ 98467 h 1171342"/>
                <a:gd name="connsiteX149" fmla="*/ 640171 w 833348"/>
                <a:gd name="connsiteY149" fmla="*/ 98319 h 1171342"/>
                <a:gd name="connsiteX150" fmla="*/ 641650 w 833348"/>
                <a:gd name="connsiteY150" fmla="*/ 99853 h 1171342"/>
                <a:gd name="connsiteX151" fmla="*/ 641502 w 833348"/>
                <a:gd name="connsiteY151" fmla="*/ 99705 h 1171342"/>
                <a:gd name="connsiteX152" fmla="*/ 642999 w 833348"/>
                <a:gd name="connsiteY152" fmla="*/ 101259 h 1171342"/>
                <a:gd name="connsiteX153" fmla="*/ 642833 w 833348"/>
                <a:gd name="connsiteY153" fmla="*/ 101110 h 1171342"/>
                <a:gd name="connsiteX154" fmla="*/ 649950 w 833348"/>
                <a:gd name="connsiteY154" fmla="*/ 109263 h 1171342"/>
                <a:gd name="connsiteX155" fmla="*/ 649950 w 833348"/>
                <a:gd name="connsiteY155" fmla="*/ 109263 h 1171342"/>
                <a:gd name="connsiteX156" fmla="*/ 651337 w 833348"/>
                <a:gd name="connsiteY156" fmla="*/ 110779 h 1171342"/>
                <a:gd name="connsiteX157" fmla="*/ 651226 w 833348"/>
                <a:gd name="connsiteY157" fmla="*/ 110668 h 1171342"/>
                <a:gd name="connsiteX158" fmla="*/ 652668 w 833348"/>
                <a:gd name="connsiteY158" fmla="*/ 112221 h 1171342"/>
                <a:gd name="connsiteX159" fmla="*/ 652520 w 833348"/>
                <a:gd name="connsiteY159" fmla="*/ 112092 h 1171342"/>
                <a:gd name="connsiteX160" fmla="*/ 653981 w 833348"/>
                <a:gd name="connsiteY160" fmla="*/ 113663 h 1171342"/>
                <a:gd name="connsiteX161" fmla="*/ 653814 w 833348"/>
                <a:gd name="connsiteY161" fmla="*/ 113515 h 1171342"/>
                <a:gd name="connsiteX162" fmla="*/ 665092 w 833348"/>
                <a:gd name="connsiteY162" fmla="*/ 125717 h 1171342"/>
                <a:gd name="connsiteX163" fmla="*/ 665092 w 833348"/>
                <a:gd name="connsiteY163" fmla="*/ 125717 h 1171342"/>
                <a:gd name="connsiteX164" fmla="*/ 666497 w 833348"/>
                <a:gd name="connsiteY164" fmla="*/ 127122 h 1171342"/>
                <a:gd name="connsiteX165" fmla="*/ 666497 w 833348"/>
                <a:gd name="connsiteY165" fmla="*/ 127122 h 1171342"/>
                <a:gd name="connsiteX166" fmla="*/ 670601 w 833348"/>
                <a:gd name="connsiteY166" fmla="*/ 131263 h 1171342"/>
                <a:gd name="connsiteX167" fmla="*/ 670601 w 833348"/>
                <a:gd name="connsiteY167" fmla="*/ 131263 h 1171342"/>
                <a:gd name="connsiteX168" fmla="*/ 671969 w 833348"/>
                <a:gd name="connsiteY168" fmla="*/ 132779 h 1171342"/>
                <a:gd name="connsiteX169" fmla="*/ 671858 w 833348"/>
                <a:gd name="connsiteY169" fmla="*/ 132668 h 1171342"/>
                <a:gd name="connsiteX170" fmla="*/ 673281 w 833348"/>
                <a:gd name="connsiteY170" fmla="*/ 134221 h 1171342"/>
                <a:gd name="connsiteX171" fmla="*/ 673152 w 833348"/>
                <a:gd name="connsiteY171" fmla="*/ 134092 h 1171342"/>
                <a:gd name="connsiteX172" fmla="*/ 674594 w 833348"/>
                <a:gd name="connsiteY172" fmla="*/ 135663 h 1171342"/>
                <a:gd name="connsiteX173" fmla="*/ 674427 w 833348"/>
                <a:gd name="connsiteY173" fmla="*/ 135515 h 1171342"/>
                <a:gd name="connsiteX174" fmla="*/ 680214 w 833348"/>
                <a:gd name="connsiteY174" fmla="*/ 142263 h 1171342"/>
                <a:gd name="connsiteX175" fmla="*/ 680214 w 833348"/>
                <a:gd name="connsiteY175" fmla="*/ 142263 h 1171342"/>
                <a:gd name="connsiteX176" fmla="*/ 681600 w 833348"/>
                <a:gd name="connsiteY176" fmla="*/ 143779 h 1171342"/>
                <a:gd name="connsiteX177" fmla="*/ 681600 w 833348"/>
                <a:gd name="connsiteY177" fmla="*/ 143668 h 1171342"/>
                <a:gd name="connsiteX178" fmla="*/ 683006 w 833348"/>
                <a:gd name="connsiteY178" fmla="*/ 145220 h 1171342"/>
                <a:gd name="connsiteX179" fmla="*/ 682894 w 833348"/>
                <a:gd name="connsiteY179" fmla="*/ 145091 h 1171342"/>
                <a:gd name="connsiteX180" fmla="*/ 684337 w 833348"/>
                <a:gd name="connsiteY180" fmla="*/ 146644 h 1171342"/>
                <a:gd name="connsiteX181" fmla="*/ 684170 w 833348"/>
                <a:gd name="connsiteY181" fmla="*/ 146496 h 1171342"/>
                <a:gd name="connsiteX182" fmla="*/ 689883 w 833348"/>
                <a:gd name="connsiteY182" fmla="*/ 153318 h 1171342"/>
                <a:gd name="connsiteX183" fmla="*/ 689883 w 833348"/>
                <a:gd name="connsiteY183" fmla="*/ 153318 h 1171342"/>
                <a:gd name="connsiteX184" fmla="*/ 691251 w 833348"/>
                <a:gd name="connsiteY184" fmla="*/ 154908 h 1171342"/>
                <a:gd name="connsiteX185" fmla="*/ 691103 w 833348"/>
                <a:gd name="connsiteY185" fmla="*/ 154742 h 1171342"/>
                <a:gd name="connsiteX186" fmla="*/ 686426 w 833348"/>
                <a:gd name="connsiteY186" fmla="*/ 163245 h 1171342"/>
                <a:gd name="connsiteX187" fmla="*/ 678236 w 833348"/>
                <a:gd name="connsiteY187" fmla="*/ 163356 h 1171342"/>
                <a:gd name="connsiteX188" fmla="*/ 624364 w 833348"/>
                <a:gd name="connsiteY188" fmla="*/ 160713 h 1171342"/>
                <a:gd name="connsiteX189" fmla="*/ 558181 w 833348"/>
                <a:gd name="connsiteY189" fmla="*/ 158161 h 1171342"/>
                <a:gd name="connsiteX190" fmla="*/ 457795 w 833348"/>
                <a:gd name="connsiteY190" fmla="*/ 161083 h 1171342"/>
                <a:gd name="connsiteX191" fmla="*/ 294906 w 833348"/>
                <a:gd name="connsiteY191" fmla="*/ 183378 h 1171342"/>
                <a:gd name="connsiteX192" fmla="*/ 269024 w 833348"/>
                <a:gd name="connsiteY192" fmla="*/ 191993 h 1171342"/>
                <a:gd name="connsiteX193" fmla="*/ 238483 w 833348"/>
                <a:gd name="connsiteY193" fmla="*/ 205637 h 1171342"/>
                <a:gd name="connsiteX194" fmla="*/ 202193 w 833348"/>
                <a:gd name="connsiteY194" fmla="*/ 239246 h 1171342"/>
                <a:gd name="connsiteX195" fmla="*/ 180101 w 833348"/>
                <a:gd name="connsiteY195" fmla="*/ 276701 h 1171342"/>
                <a:gd name="connsiteX196" fmla="*/ 175054 w 833348"/>
                <a:gd name="connsiteY196" fmla="*/ 281563 h 1171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833348" h="1171342">
                  <a:moveTo>
                    <a:pt x="175054" y="281563"/>
                  </a:moveTo>
                  <a:cubicBezTo>
                    <a:pt x="169508" y="292655"/>
                    <a:pt x="168084" y="304580"/>
                    <a:pt x="167252" y="316688"/>
                  </a:cubicBezTo>
                  <a:cubicBezTo>
                    <a:pt x="166808" y="323067"/>
                    <a:pt x="166938" y="329463"/>
                    <a:pt x="166956" y="335860"/>
                  </a:cubicBezTo>
                  <a:cubicBezTo>
                    <a:pt x="166956" y="353200"/>
                    <a:pt x="165533" y="370486"/>
                    <a:pt x="164867" y="387790"/>
                  </a:cubicBezTo>
                  <a:cubicBezTo>
                    <a:pt x="164146" y="406702"/>
                    <a:pt x="163795" y="425652"/>
                    <a:pt x="164756" y="444564"/>
                  </a:cubicBezTo>
                  <a:cubicBezTo>
                    <a:pt x="165181" y="452772"/>
                    <a:pt x="164756" y="460980"/>
                    <a:pt x="164997" y="469170"/>
                  </a:cubicBezTo>
                  <a:cubicBezTo>
                    <a:pt x="165366" y="490985"/>
                    <a:pt x="169396" y="512227"/>
                    <a:pt x="173741" y="533450"/>
                  </a:cubicBezTo>
                  <a:cubicBezTo>
                    <a:pt x="179269" y="560312"/>
                    <a:pt x="189049" y="586120"/>
                    <a:pt x="202729" y="609894"/>
                  </a:cubicBezTo>
                  <a:cubicBezTo>
                    <a:pt x="215282" y="631894"/>
                    <a:pt x="227335" y="654263"/>
                    <a:pt x="243789" y="673675"/>
                  </a:cubicBezTo>
                  <a:cubicBezTo>
                    <a:pt x="253199" y="684767"/>
                    <a:pt x="262719" y="695859"/>
                    <a:pt x="272074" y="707118"/>
                  </a:cubicBezTo>
                  <a:cubicBezTo>
                    <a:pt x="277620" y="713810"/>
                    <a:pt x="285292" y="717526"/>
                    <a:pt x="292816" y="721297"/>
                  </a:cubicBezTo>
                  <a:cubicBezTo>
                    <a:pt x="305203" y="727657"/>
                    <a:pt x="318015" y="733129"/>
                    <a:pt x="331177" y="737677"/>
                  </a:cubicBezTo>
                  <a:cubicBezTo>
                    <a:pt x="354545" y="745423"/>
                    <a:pt x="377395" y="754648"/>
                    <a:pt x="401428" y="760509"/>
                  </a:cubicBezTo>
                  <a:cubicBezTo>
                    <a:pt x="414314" y="763448"/>
                    <a:pt x="427403" y="765481"/>
                    <a:pt x="440565" y="766628"/>
                  </a:cubicBezTo>
                  <a:cubicBezTo>
                    <a:pt x="473990" y="770066"/>
                    <a:pt x="507545" y="769715"/>
                    <a:pt x="541080" y="769179"/>
                  </a:cubicBezTo>
                  <a:cubicBezTo>
                    <a:pt x="553614" y="768772"/>
                    <a:pt x="566112" y="767330"/>
                    <a:pt x="578405" y="764872"/>
                  </a:cubicBezTo>
                  <a:cubicBezTo>
                    <a:pt x="595672" y="761673"/>
                    <a:pt x="612921" y="758530"/>
                    <a:pt x="630428" y="756793"/>
                  </a:cubicBezTo>
                  <a:cubicBezTo>
                    <a:pt x="651134" y="754741"/>
                    <a:pt x="671100" y="748788"/>
                    <a:pt x="691343" y="744221"/>
                  </a:cubicBezTo>
                  <a:cubicBezTo>
                    <a:pt x="709146" y="740191"/>
                    <a:pt x="726469" y="734201"/>
                    <a:pt x="743994" y="729432"/>
                  </a:cubicBezTo>
                  <a:cubicBezTo>
                    <a:pt x="759413" y="725235"/>
                    <a:pt x="774720" y="720817"/>
                    <a:pt x="789843" y="715733"/>
                  </a:cubicBezTo>
                  <a:cubicBezTo>
                    <a:pt x="795389" y="713884"/>
                    <a:pt x="801156" y="712424"/>
                    <a:pt x="806814" y="710778"/>
                  </a:cubicBezTo>
                  <a:cubicBezTo>
                    <a:pt x="809531" y="710649"/>
                    <a:pt x="812249" y="710316"/>
                    <a:pt x="814966" y="710409"/>
                  </a:cubicBezTo>
                  <a:cubicBezTo>
                    <a:pt x="821844" y="710242"/>
                    <a:pt x="827944" y="714771"/>
                    <a:pt x="829756" y="721408"/>
                  </a:cubicBezTo>
                  <a:cubicBezTo>
                    <a:pt x="830810" y="724662"/>
                    <a:pt x="831309" y="728064"/>
                    <a:pt x="831217" y="731465"/>
                  </a:cubicBezTo>
                  <a:cubicBezTo>
                    <a:pt x="831032" y="743722"/>
                    <a:pt x="831217" y="755979"/>
                    <a:pt x="829793" y="768181"/>
                  </a:cubicBezTo>
                  <a:cubicBezTo>
                    <a:pt x="829017" y="778737"/>
                    <a:pt x="825467" y="788517"/>
                    <a:pt x="821954" y="798426"/>
                  </a:cubicBezTo>
                  <a:cubicBezTo>
                    <a:pt x="812009" y="826637"/>
                    <a:pt x="805242" y="855884"/>
                    <a:pt x="801730" y="885593"/>
                  </a:cubicBezTo>
                  <a:cubicBezTo>
                    <a:pt x="800011" y="899661"/>
                    <a:pt x="796442" y="913323"/>
                    <a:pt x="793207" y="927133"/>
                  </a:cubicBezTo>
                  <a:cubicBezTo>
                    <a:pt x="785128" y="961574"/>
                    <a:pt x="776458" y="995850"/>
                    <a:pt x="763406" y="1028812"/>
                  </a:cubicBezTo>
                  <a:cubicBezTo>
                    <a:pt x="760559" y="1036281"/>
                    <a:pt x="756954" y="1043435"/>
                    <a:pt x="752683" y="1050183"/>
                  </a:cubicBezTo>
                  <a:cubicBezTo>
                    <a:pt x="739613" y="1069983"/>
                    <a:pt x="725193" y="1088858"/>
                    <a:pt x="709498" y="1106661"/>
                  </a:cubicBezTo>
                  <a:cubicBezTo>
                    <a:pt x="703730" y="1113206"/>
                    <a:pt x="696686" y="1118475"/>
                    <a:pt x="688773" y="1122135"/>
                  </a:cubicBezTo>
                  <a:cubicBezTo>
                    <a:pt x="655922" y="1137627"/>
                    <a:pt x="622608" y="1151955"/>
                    <a:pt x="587094" y="1160071"/>
                  </a:cubicBezTo>
                  <a:cubicBezTo>
                    <a:pt x="568829" y="1164008"/>
                    <a:pt x="550286" y="1166412"/>
                    <a:pt x="531633" y="1167280"/>
                  </a:cubicBezTo>
                  <a:cubicBezTo>
                    <a:pt x="520005" y="1167965"/>
                    <a:pt x="508432" y="1168593"/>
                    <a:pt x="496803" y="1168574"/>
                  </a:cubicBezTo>
                  <a:cubicBezTo>
                    <a:pt x="477854" y="1168574"/>
                    <a:pt x="459071" y="1166171"/>
                    <a:pt x="440233" y="1164877"/>
                  </a:cubicBezTo>
                  <a:cubicBezTo>
                    <a:pt x="430453" y="1164156"/>
                    <a:pt x="420637" y="1163528"/>
                    <a:pt x="410894" y="1163379"/>
                  </a:cubicBezTo>
                  <a:cubicBezTo>
                    <a:pt x="383551" y="1162788"/>
                    <a:pt x="356320" y="1159682"/>
                    <a:pt x="329551" y="1154136"/>
                  </a:cubicBezTo>
                  <a:cubicBezTo>
                    <a:pt x="313226" y="1150901"/>
                    <a:pt x="296699" y="1148793"/>
                    <a:pt x="280393" y="1145318"/>
                  </a:cubicBezTo>
                  <a:cubicBezTo>
                    <a:pt x="254419" y="1139790"/>
                    <a:pt x="229979" y="1128661"/>
                    <a:pt x="208756" y="1112706"/>
                  </a:cubicBezTo>
                  <a:cubicBezTo>
                    <a:pt x="189880" y="1098693"/>
                    <a:pt x="170913" y="1084865"/>
                    <a:pt x="154939" y="1067413"/>
                  </a:cubicBezTo>
                  <a:cubicBezTo>
                    <a:pt x="130241" y="1040477"/>
                    <a:pt x="111624" y="1010103"/>
                    <a:pt x="100828" y="974978"/>
                  </a:cubicBezTo>
                  <a:cubicBezTo>
                    <a:pt x="92990" y="949447"/>
                    <a:pt x="87240" y="923380"/>
                    <a:pt x="80252" y="897646"/>
                  </a:cubicBezTo>
                  <a:cubicBezTo>
                    <a:pt x="79216" y="894614"/>
                    <a:pt x="78588" y="891453"/>
                    <a:pt x="78403" y="888255"/>
                  </a:cubicBezTo>
                  <a:cubicBezTo>
                    <a:pt x="78773" y="878752"/>
                    <a:pt x="74706" y="870267"/>
                    <a:pt x="71951" y="861541"/>
                  </a:cubicBezTo>
                  <a:cubicBezTo>
                    <a:pt x="70934" y="858453"/>
                    <a:pt x="71951" y="854146"/>
                    <a:pt x="67791" y="852463"/>
                  </a:cubicBezTo>
                  <a:cubicBezTo>
                    <a:pt x="64186" y="845235"/>
                    <a:pt x="62504" y="837378"/>
                    <a:pt x="60655" y="829651"/>
                  </a:cubicBezTo>
                  <a:cubicBezTo>
                    <a:pt x="51283" y="790587"/>
                    <a:pt x="39765" y="752115"/>
                    <a:pt x="29227" y="713403"/>
                  </a:cubicBezTo>
                  <a:cubicBezTo>
                    <a:pt x="20280" y="680700"/>
                    <a:pt x="15732" y="647294"/>
                    <a:pt x="11868" y="613721"/>
                  </a:cubicBezTo>
                  <a:cubicBezTo>
                    <a:pt x="9705" y="594919"/>
                    <a:pt x="7172" y="576137"/>
                    <a:pt x="5823" y="557280"/>
                  </a:cubicBezTo>
                  <a:cubicBezTo>
                    <a:pt x="4418" y="537351"/>
                    <a:pt x="1164" y="517477"/>
                    <a:pt x="3364" y="497308"/>
                  </a:cubicBezTo>
                  <a:cubicBezTo>
                    <a:pt x="4769" y="484367"/>
                    <a:pt x="3660" y="471296"/>
                    <a:pt x="2125" y="458392"/>
                  </a:cubicBezTo>
                  <a:cubicBezTo>
                    <a:pt x="73" y="441088"/>
                    <a:pt x="1145" y="423766"/>
                    <a:pt x="905" y="406443"/>
                  </a:cubicBezTo>
                  <a:cubicBezTo>
                    <a:pt x="480" y="375459"/>
                    <a:pt x="-3125" y="344549"/>
                    <a:pt x="-1849" y="313509"/>
                  </a:cubicBezTo>
                  <a:cubicBezTo>
                    <a:pt x="-685" y="284835"/>
                    <a:pt x="128" y="256199"/>
                    <a:pt x="1941" y="227488"/>
                  </a:cubicBezTo>
                  <a:cubicBezTo>
                    <a:pt x="2698" y="215435"/>
                    <a:pt x="3309" y="203455"/>
                    <a:pt x="4492" y="191365"/>
                  </a:cubicBezTo>
                  <a:cubicBezTo>
                    <a:pt x="5656" y="176353"/>
                    <a:pt x="9261" y="161637"/>
                    <a:pt x="15177" y="147790"/>
                  </a:cubicBezTo>
                  <a:cubicBezTo>
                    <a:pt x="17950" y="137160"/>
                    <a:pt x="24957" y="128786"/>
                    <a:pt x="30373" y="119616"/>
                  </a:cubicBezTo>
                  <a:cubicBezTo>
                    <a:pt x="45459" y="93993"/>
                    <a:pt x="64261" y="70755"/>
                    <a:pt x="86149" y="50641"/>
                  </a:cubicBezTo>
                  <a:cubicBezTo>
                    <a:pt x="111643" y="27125"/>
                    <a:pt x="143089" y="11041"/>
                    <a:pt x="177087" y="4164"/>
                  </a:cubicBezTo>
                  <a:cubicBezTo>
                    <a:pt x="205890" y="-1863"/>
                    <a:pt x="235044" y="-2473"/>
                    <a:pt x="264291" y="-421"/>
                  </a:cubicBezTo>
                  <a:cubicBezTo>
                    <a:pt x="277805" y="504"/>
                    <a:pt x="291171" y="-1585"/>
                    <a:pt x="304611" y="-1937"/>
                  </a:cubicBezTo>
                  <a:cubicBezTo>
                    <a:pt x="306460" y="-1937"/>
                    <a:pt x="308309" y="-2417"/>
                    <a:pt x="310158" y="-2288"/>
                  </a:cubicBezTo>
                  <a:cubicBezTo>
                    <a:pt x="330493" y="-846"/>
                    <a:pt x="350829" y="-3305"/>
                    <a:pt x="371017" y="-2399"/>
                  </a:cubicBezTo>
                  <a:cubicBezTo>
                    <a:pt x="384938" y="-1789"/>
                    <a:pt x="398748" y="-2214"/>
                    <a:pt x="412706" y="-2695"/>
                  </a:cubicBezTo>
                  <a:cubicBezTo>
                    <a:pt x="430971" y="-3139"/>
                    <a:pt x="449218" y="-1548"/>
                    <a:pt x="467131" y="2038"/>
                  </a:cubicBezTo>
                  <a:cubicBezTo>
                    <a:pt x="469794" y="2685"/>
                    <a:pt x="472511" y="3018"/>
                    <a:pt x="475247" y="3055"/>
                  </a:cubicBezTo>
                  <a:lnTo>
                    <a:pt x="475247" y="2925"/>
                  </a:lnTo>
                  <a:cubicBezTo>
                    <a:pt x="479019" y="3443"/>
                    <a:pt x="482753" y="4367"/>
                    <a:pt x="486339" y="5643"/>
                  </a:cubicBezTo>
                  <a:lnTo>
                    <a:pt x="486339" y="5643"/>
                  </a:lnTo>
                  <a:cubicBezTo>
                    <a:pt x="487929" y="7103"/>
                    <a:pt x="490425" y="5273"/>
                    <a:pt x="491886" y="7214"/>
                  </a:cubicBezTo>
                  <a:lnTo>
                    <a:pt x="491756" y="7214"/>
                  </a:lnTo>
                  <a:cubicBezTo>
                    <a:pt x="492995" y="8194"/>
                    <a:pt x="494936" y="7085"/>
                    <a:pt x="496009" y="8638"/>
                  </a:cubicBezTo>
                  <a:lnTo>
                    <a:pt x="495879" y="8545"/>
                  </a:lnTo>
                  <a:cubicBezTo>
                    <a:pt x="497099" y="9599"/>
                    <a:pt x="499059" y="8545"/>
                    <a:pt x="500113" y="9987"/>
                  </a:cubicBezTo>
                  <a:lnTo>
                    <a:pt x="500002" y="9987"/>
                  </a:lnTo>
                  <a:cubicBezTo>
                    <a:pt x="501203" y="11060"/>
                    <a:pt x="503200" y="9876"/>
                    <a:pt x="504217" y="11467"/>
                  </a:cubicBezTo>
                  <a:lnTo>
                    <a:pt x="504087" y="11374"/>
                  </a:lnTo>
                  <a:cubicBezTo>
                    <a:pt x="506509" y="12058"/>
                    <a:pt x="508857" y="12983"/>
                    <a:pt x="511094" y="14110"/>
                  </a:cubicBezTo>
                  <a:lnTo>
                    <a:pt x="510983" y="14110"/>
                  </a:lnTo>
                  <a:cubicBezTo>
                    <a:pt x="513257" y="15182"/>
                    <a:pt x="515827" y="15497"/>
                    <a:pt x="517934" y="16920"/>
                  </a:cubicBezTo>
                  <a:lnTo>
                    <a:pt x="517823" y="16920"/>
                  </a:lnTo>
                  <a:cubicBezTo>
                    <a:pt x="520078" y="18011"/>
                    <a:pt x="522704" y="18196"/>
                    <a:pt x="524737" y="19804"/>
                  </a:cubicBezTo>
                  <a:lnTo>
                    <a:pt x="524608" y="19804"/>
                  </a:lnTo>
                  <a:cubicBezTo>
                    <a:pt x="525532" y="20359"/>
                    <a:pt x="526789" y="20192"/>
                    <a:pt x="527529" y="21135"/>
                  </a:cubicBezTo>
                  <a:lnTo>
                    <a:pt x="527437" y="21135"/>
                  </a:lnTo>
                  <a:cubicBezTo>
                    <a:pt x="528287" y="21819"/>
                    <a:pt x="529507" y="21653"/>
                    <a:pt x="530302" y="22466"/>
                  </a:cubicBezTo>
                  <a:lnTo>
                    <a:pt x="530302" y="22466"/>
                  </a:lnTo>
                  <a:cubicBezTo>
                    <a:pt x="532410" y="23816"/>
                    <a:pt x="535164" y="23723"/>
                    <a:pt x="537068" y="25516"/>
                  </a:cubicBezTo>
                  <a:lnTo>
                    <a:pt x="536920" y="25406"/>
                  </a:lnTo>
                  <a:cubicBezTo>
                    <a:pt x="537882" y="25905"/>
                    <a:pt x="539213" y="25683"/>
                    <a:pt x="539786" y="26903"/>
                  </a:cubicBezTo>
                  <a:lnTo>
                    <a:pt x="539656" y="26792"/>
                  </a:lnTo>
                  <a:cubicBezTo>
                    <a:pt x="543964" y="28770"/>
                    <a:pt x="548161" y="31008"/>
                    <a:pt x="552209" y="33503"/>
                  </a:cubicBezTo>
                  <a:lnTo>
                    <a:pt x="552209" y="33503"/>
                  </a:lnTo>
                  <a:cubicBezTo>
                    <a:pt x="553004" y="34243"/>
                    <a:pt x="554335" y="33984"/>
                    <a:pt x="554982" y="35001"/>
                  </a:cubicBezTo>
                  <a:lnTo>
                    <a:pt x="554982" y="35001"/>
                  </a:lnTo>
                  <a:cubicBezTo>
                    <a:pt x="555833" y="35666"/>
                    <a:pt x="557201" y="35389"/>
                    <a:pt x="557774" y="36554"/>
                  </a:cubicBezTo>
                  <a:lnTo>
                    <a:pt x="557626" y="36443"/>
                  </a:lnTo>
                  <a:cubicBezTo>
                    <a:pt x="560103" y="37552"/>
                    <a:pt x="562470" y="38901"/>
                    <a:pt x="564670" y="40491"/>
                  </a:cubicBezTo>
                  <a:lnTo>
                    <a:pt x="564670" y="40491"/>
                  </a:lnTo>
                  <a:cubicBezTo>
                    <a:pt x="565501" y="41194"/>
                    <a:pt x="566832" y="40935"/>
                    <a:pt x="567461" y="41989"/>
                  </a:cubicBezTo>
                  <a:lnTo>
                    <a:pt x="567350" y="41989"/>
                  </a:lnTo>
                  <a:cubicBezTo>
                    <a:pt x="568219" y="42599"/>
                    <a:pt x="569587" y="42340"/>
                    <a:pt x="570160" y="43523"/>
                  </a:cubicBezTo>
                  <a:lnTo>
                    <a:pt x="570012" y="43431"/>
                  </a:lnTo>
                  <a:cubicBezTo>
                    <a:pt x="571639" y="43985"/>
                    <a:pt x="573100" y="44965"/>
                    <a:pt x="574264" y="46241"/>
                  </a:cubicBezTo>
                  <a:lnTo>
                    <a:pt x="574117" y="46093"/>
                  </a:lnTo>
                  <a:cubicBezTo>
                    <a:pt x="574763" y="46370"/>
                    <a:pt x="575318" y="46814"/>
                    <a:pt x="575743" y="47368"/>
                  </a:cubicBezTo>
                  <a:lnTo>
                    <a:pt x="575743" y="47368"/>
                  </a:lnTo>
                  <a:cubicBezTo>
                    <a:pt x="576464" y="48182"/>
                    <a:pt x="577888" y="47868"/>
                    <a:pt x="578405" y="49014"/>
                  </a:cubicBezTo>
                  <a:lnTo>
                    <a:pt x="578276" y="48921"/>
                  </a:lnTo>
                  <a:cubicBezTo>
                    <a:pt x="579903" y="49495"/>
                    <a:pt x="581363" y="50456"/>
                    <a:pt x="582528" y="51713"/>
                  </a:cubicBezTo>
                  <a:lnTo>
                    <a:pt x="582399" y="51620"/>
                  </a:lnTo>
                  <a:cubicBezTo>
                    <a:pt x="584007" y="52231"/>
                    <a:pt x="585449" y="53192"/>
                    <a:pt x="586632" y="54449"/>
                  </a:cubicBezTo>
                  <a:lnTo>
                    <a:pt x="586521" y="54357"/>
                  </a:lnTo>
                  <a:cubicBezTo>
                    <a:pt x="588130" y="54985"/>
                    <a:pt x="589553" y="55947"/>
                    <a:pt x="590737" y="57204"/>
                  </a:cubicBezTo>
                  <a:lnTo>
                    <a:pt x="590607" y="57111"/>
                  </a:lnTo>
                  <a:cubicBezTo>
                    <a:pt x="592677" y="58202"/>
                    <a:pt x="594582" y="59589"/>
                    <a:pt x="596264" y="61215"/>
                  </a:cubicBezTo>
                  <a:lnTo>
                    <a:pt x="596172" y="61215"/>
                  </a:lnTo>
                  <a:cubicBezTo>
                    <a:pt x="598242" y="62343"/>
                    <a:pt x="600128" y="63804"/>
                    <a:pt x="601718" y="65560"/>
                  </a:cubicBezTo>
                  <a:lnTo>
                    <a:pt x="601570" y="65393"/>
                  </a:lnTo>
                  <a:cubicBezTo>
                    <a:pt x="602291" y="65597"/>
                    <a:pt x="602882" y="66115"/>
                    <a:pt x="603160" y="66817"/>
                  </a:cubicBezTo>
                  <a:lnTo>
                    <a:pt x="603030" y="66687"/>
                  </a:lnTo>
                  <a:cubicBezTo>
                    <a:pt x="603659" y="67002"/>
                    <a:pt x="604195" y="67483"/>
                    <a:pt x="604583" y="68055"/>
                  </a:cubicBezTo>
                  <a:lnTo>
                    <a:pt x="604583" y="68055"/>
                  </a:lnTo>
                  <a:cubicBezTo>
                    <a:pt x="607726" y="69904"/>
                    <a:pt x="610018" y="72807"/>
                    <a:pt x="612755" y="75155"/>
                  </a:cubicBezTo>
                  <a:lnTo>
                    <a:pt x="612625" y="74988"/>
                  </a:lnTo>
                  <a:cubicBezTo>
                    <a:pt x="613272" y="75266"/>
                    <a:pt x="613827" y="75709"/>
                    <a:pt x="614252" y="76264"/>
                  </a:cubicBezTo>
                  <a:lnTo>
                    <a:pt x="614252" y="76264"/>
                  </a:lnTo>
                  <a:cubicBezTo>
                    <a:pt x="614973" y="77059"/>
                    <a:pt x="616415" y="76745"/>
                    <a:pt x="616896" y="77946"/>
                  </a:cubicBezTo>
                  <a:lnTo>
                    <a:pt x="616729" y="77780"/>
                  </a:lnTo>
                  <a:cubicBezTo>
                    <a:pt x="617413" y="78002"/>
                    <a:pt x="618005" y="78464"/>
                    <a:pt x="618375" y="79074"/>
                  </a:cubicBezTo>
                  <a:lnTo>
                    <a:pt x="618375" y="79074"/>
                  </a:lnTo>
                  <a:cubicBezTo>
                    <a:pt x="619890" y="79813"/>
                    <a:pt x="621277" y="80830"/>
                    <a:pt x="622442" y="82050"/>
                  </a:cubicBezTo>
                  <a:lnTo>
                    <a:pt x="622312" y="81902"/>
                  </a:lnTo>
                  <a:cubicBezTo>
                    <a:pt x="622996" y="82143"/>
                    <a:pt x="623570" y="82642"/>
                    <a:pt x="623884" y="83289"/>
                  </a:cubicBezTo>
                  <a:lnTo>
                    <a:pt x="623791" y="83178"/>
                  </a:lnTo>
                  <a:cubicBezTo>
                    <a:pt x="624383" y="83529"/>
                    <a:pt x="624901" y="83991"/>
                    <a:pt x="625307" y="84546"/>
                  </a:cubicBezTo>
                  <a:lnTo>
                    <a:pt x="625307" y="84546"/>
                  </a:lnTo>
                  <a:cubicBezTo>
                    <a:pt x="628191" y="86709"/>
                    <a:pt x="630909" y="89094"/>
                    <a:pt x="633423" y="91682"/>
                  </a:cubicBezTo>
                  <a:lnTo>
                    <a:pt x="633257" y="91516"/>
                  </a:lnTo>
                  <a:cubicBezTo>
                    <a:pt x="633996" y="91700"/>
                    <a:pt x="634588" y="92274"/>
                    <a:pt x="634810" y="93013"/>
                  </a:cubicBezTo>
                  <a:lnTo>
                    <a:pt x="634662" y="92865"/>
                  </a:lnTo>
                  <a:cubicBezTo>
                    <a:pt x="635383" y="93087"/>
                    <a:pt x="635956" y="93642"/>
                    <a:pt x="636196" y="94362"/>
                  </a:cubicBezTo>
                  <a:lnTo>
                    <a:pt x="636048" y="94215"/>
                  </a:lnTo>
                  <a:cubicBezTo>
                    <a:pt x="636751" y="94455"/>
                    <a:pt x="637324" y="95028"/>
                    <a:pt x="637564" y="95731"/>
                  </a:cubicBezTo>
                  <a:lnTo>
                    <a:pt x="637416" y="95583"/>
                  </a:lnTo>
                  <a:cubicBezTo>
                    <a:pt x="638119" y="95823"/>
                    <a:pt x="638673" y="96378"/>
                    <a:pt x="638932" y="97080"/>
                  </a:cubicBezTo>
                  <a:lnTo>
                    <a:pt x="638803" y="96951"/>
                  </a:lnTo>
                  <a:cubicBezTo>
                    <a:pt x="639505" y="97210"/>
                    <a:pt x="640060" y="97764"/>
                    <a:pt x="640300" y="98467"/>
                  </a:cubicBezTo>
                  <a:lnTo>
                    <a:pt x="640171" y="98319"/>
                  </a:lnTo>
                  <a:cubicBezTo>
                    <a:pt x="640873" y="98578"/>
                    <a:pt x="641428" y="99132"/>
                    <a:pt x="641650" y="99853"/>
                  </a:cubicBezTo>
                  <a:lnTo>
                    <a:pt x="641502" y="99705"/>
                  </a:lnTo>
                  <a:cubicBezTo>
                    <a:pt x="642241" y="99927"/>
                    <a:pt x="642815" y="100519"/>
                    <a:pt x="642999" y="101259"/>
                  </a:cubicBezTo>
                  <a:lnTo>
                    <a:pt x="642833" y="101110"/>
                  </a:lnTo>
                  <a:cubicBezTo>
                    <a:pt x="645199" y="103810"/>
                    <a:pt x="648083" y="106102"/>
                    <a:pt x="649950" y="109263"/>
                  </a:cubicBezTo>
                  <a:lnTo>
                    <a:pt x="649950" y="109263"/>
                  </a:lnTo>
                  <a:cubicBezTo>
                    <a:pt x="650524" y="109670"/>
                    <a:pt x="650986" y="110187"/>
                    <a:pt x="651337" y="110779"/>
                  </a:cubicBezTo>
                  <a:lnTo>
                    <a:pt x="651226" y="110668"/>
                  </a:lnTo>
                  <a:cubicBezTo>
                    <a:pt x="651873" y="111001"/>
                    <a:pt x="652391" y="111556"/>
                    <a:pt x="652668" y="112221"/>
                  </a:cubicBezTo>
                  <a:lnTo>
                    <a:pt x="652520" y="112092"/>
                  </a:lnTo>
                  <a:cubicBezTo>
                    <a:pt x="653241" y="112332"/>
                    <a:pt x="653796" y="112924"/>
                    <a:pt x="653981" y="113663"/>
                  </a:cubicBezTo>
                  <a:lnTo>
                    <a:pt x="653814" y="113515"/>
                  </a:lnTo>
                  <a:cubicBezTo>
                    <a:pt x="657512" y="117693"/>
                    <a:pt x="661893" y="121114"/>
                    <a:pt x="665092" y="125717"/>
                  </a:cubicBezTo>
                  <a:lnTo>
                    <a:pt x="665092" y="125717"/>
                  </a:lnTo>
                  <a:cubicBezTo>
                    <a:pt x="665609" y="126142"/>
                    <a:pt x="666071" y="126604"/>
                    <a:pt x="666497" y="127122"/>
                  </a:cubicBezTo>
                  <a:lnTo>
                    <a:pt x="666497" y="127122"/>
                  </a:lnTo>
                  <a:cubicBezTo>
                    <a:pt x="668234" y="128083"/>
                    <a:pt x="669658" y="129525"/>
                    <a:pt x="670601" y="131263"/>
                  </a:cubicBezTo>
                  <a:lnTo>
                    <a:pt x="670601" y="131263"/>
                  </a:lnTo>
                  <a:cubicBezTo>
                    <a:pt x="671137" y="131688"/>
                    <a:pt x="671599" y="132206"/>
                    <a:pt x="671969" y="132779"/>
                  </a:cubicBezTo>
                  <a:lnTo>
                    <a:pt x="671858" y="132668"/>
                  </a:lnTo>
                  <a:cubicBezTo>
                    <a:pt x="672505" y="133001"/>
                    <a:pt x="673004" y="133555"/>
                    <a:pt x="673281" y="134221"/>
                  </a:cubicBezTo>
                  <a:lnTo>
                    <a:pt x="673152" y="134092"/>
                  </a:lnTo>
                  <a:cubicBezTo>
                    <a:pt x="673873" y="134332"/>
                    <a:pt x="674409" y="134923"/>
                    <a:pt x="674594" y="135663"/>
                  </a:cubicBezTo>
                  <a:lnTo>
                    <a:pt x="674427" y="135515"/>
                  </a:lnTo>
                  <a:cubicBezTo>
                    <a:pt x="676591" y="137549"/>
                    <a:pt x="678532" y="139804"/>
                    <a:pt x="680214" y="142263"/>
                  </a:cubicBezTo>
                  <a:lnTo>
                    <a:pt x="680214" y="142263"/>
                  </a:lnTo>
                  <a:cubicBezTo>
                    <a:pt x="680769" y="142688"/>
                    <a:pt x="681231" y="143187"/>
                    <a:pt x="681600" y="143779"/>
                  </a:cubicBezTo>
                  <a:lnTo>
                    <a:pt x="681600" y="143668"/>
                  </a:lnTo>
                  <a:cubicBezTo>
                    <a:pt x="682229" y="144019"/>
                    <a:pt x="682710" y="144574"/>
                    <a:pt x="683006" y="145220"/>
                  </a:cubicBezTo>
                  <a:lnTo>
                    <a:pt x="682894" y="145091"/>
                  </a:lnTo>
                  <a:cubicBezTo>
                    <a:pt x="683579" y="145369"/>
                    <a:pt x="684115" y="145942"/>
                    <a:pt x="684337" y="146644"/>
                  </a:cubicBezTo>
                  <a:lnTo>
                    <a:pt x="684170" y="146496"/>
                  </a:lnTo>
                  <a:cubicBezTo>
                    <a:pt x="686333" y="148548"/>
                    <a:pt x="688256" y="150841"/>
                    <a:pt x="689883" y="153318"/>
                  </a:cubicBezTo>
                  <a:lnTo>
                    <a:pt x="689883" y="153318"/>
                  </a:lnTo>
                  <a:cubicBezTo>
                    <a:pt x="690511" y="153669"/>
                    <a:pt x="690992" y="154242"/>
                    <a:pt x="691251" y="154908"/>
                  </a:cubicBezTo>
                  <a:lnTo>
                    <a:pt x="691103" y="154742"/>
                  </a:lnTo>
                  <a:cubicBezTo>
                    <a:pt x="692674" y="160491"/>
                    <a:pt x="691713" y="162321"/>
                    <a:pt x="686426" y="163245"/>
                  </a:cubicBezTo>
                  <a:cubicBezTo>
                    <a:pt x="683708" y="163616"/>
                    <a:pt x="680953" y="163653"/>
                    <a:pt x="678236" y="163356"/>
                  </a:cubicBezTo>
                  <a:cubicBezTo>
                    <a:pt x="660303" y="162099"/>
                    <a:pt x="642334" y="161397"/>
                    <a:pt x="624364" y="160713"/>
                  </a:cubicBezTo>
                  <a:cubicBezTo>
                    <a:pt x="602291" y="159863"/>
                    <a:pt x="580291" y="157201"/>
                    <a:pt x="558181" y="158161"/>
                  </a:cubicBezTo>
                  <a:cubicBezTo>
                    <a:pt x="524719" y="159622"/>
                    <a:pt x="491239" y="159900"/>
                    <a:pt x="457795" y="161083"/>
                  </a:cubicBezTo>
                  <a:cubicBezTo>
                    <a:pt x="402870" y="162802"/>
                    <a:pt x="348278" y="170271"/>
                    <a:pt x="294906" y="183378"/>
                  </a:cubicBezTo>
                  <a:cubicBezTo>
                    <a:pt x="286013" y="185375"/>
                    <a:pt x="277343" y="188259"/>
                    <a:pt x="269024" y="191993"/>
                  </a:cubicBezTo>
                  <a:cubicBezTo>
                    <a:pt x="258615" y="195968"/>
                    <a:pt x="248484" y="200663"/>
                    <a:pt x="238483" y="205637"/>
                  </a:cubicBezTo>
                  <a:cubicBezTo>
                    <a:pt x="223083" y="213309"/>
                    <a:pt x="212749" y="226398"/>
                    <a:pt x="202193" y="239246"/>
                  </a:cubicBezTo>
                  <a:cubicBezTo>
                    <a:pt x="192949" y="250560"/>
                    <a:pt x="184556" y="262466"/>
                    <a:pt x="180101" y="276701"/>
                  </a:cubicBezTo>
                  <a:cubicBezTo>
                    <a:pt x="179028" y="278845"/>
                    <a:pt x="177235" y="280565"/>
                    <a:pt x="175054" y="281563"/>
                  </a:cubicBezTo>
                  <a:close/>
                </a:path>
              </a:pathLst>
            </a:custGeom>
            <a:solidFill>
              <a:srgbClr val="EA7F00"/>
            </a:solidFill>
            <a:ln w="1847" cap="flat">
              <a:noFill/>
              <a:prstDash val="solid"/>
              <a:miter/>
            </a:ln>
          </p:spPr>
          <p:txBody>
            <a:bodyPr rtlCol="0" anchor="ctr"/>
            <a:lstStyle/>
            <a:p>
              <a:endParaRPr lang="es-CO"/>
            </a:p>
          </p:txBody>
        </p:sp>
        <p:sp>
          <p:nvSpPr>
            <p:cNvPr id="20" name="Freeform: Shape 19">
              <a:extLst>
                <a:ext uri="{FF2B5EF4-FFF2-40B4-BE49-F238E27FC236}">
                  <a16:creationId xmlns:a16="http://schemas.microsoft.com/office/drawing/2014/main" id="{C92F6970-5BAE-2CAD-534F-AE5D7D08FEE5}"/>
                </a:ext>
              </a:extLst>
            </p:cNvPr>
            <p:cNvSpPr/>
            <p:nvPr/>
          </p:nvSpPr>
          <p:spPr>
            <a:xfrm>
              <a:off x="-1675559" y="2016795"/>
              <a:ext cx="917748" cy="1513631"/>
            </a:xfrm>
            <a:custGeom>
              <a:avLst/>
              <a:gdLst>
                <a:gd name="connsiteX0" fmla="*/ 152736 w 917748"/>
                <a:gd name="connsiteY0" fmla="*/ 736957 h 1513631"/>
                <a:gd name="connsiteX1" fmla="*/ 166824 w 917748"/>
                <a:gd name="connsiteY1" fmla="*/ 791716 h 1513631"/>
                <a:gd name="connsiteX2" fmla="*/ 181613 w 917748"/>
                <a:gd name="connsiteY2" fmla="*/ 840596 h 1513631"/>
                <a:gd name="connsiteX3" fmla="*/ 199712 w 917748"/>
                <a:gd name="connsiteY3" fmla="*/ 876535 h 1513631"/>
                <a:gd name="connsiteX4" fmla="*/ 244359 w 917748"/>
                <a:gd name="connsiteY4" fmla="*/ 930554 h 1513631"/>
                <a:gd name="connsiteX5" fmla="*/ 279225 w 917748"/>
                <a:gd name="connsiteY5" fmla="*/ 957804 h 1513631"/>
                <a:gd name="connsiteX6" fmla="*/ 313741 w 917748"/>
                <a:gd name="connsiteY6" fmla="*/ 979693 h 1513631"/>
                <a:gd name="connsiteX7" fmla="*/ 354412 w 917748"/>
                <a:gd name="connsiteY7" fmla="*/ 993114 h 1513631"/>
                <a:gd name="connsiteX8" fmla="*/ 419949 w 917748"/>
                <a:gd name="connsiteY8" fmla="*/ 1004983 h 1513631"/>
                <a:gd name="connsiteX9" fmla="*/ 459086 w 917748"/>
                <a:gd name="connsiteY9" fmla="*/ 1009734 h 1513631"/>
                <a:gd name="connsiteX10" fmla="*/ 511460 w 917748"/>
                <a:gd name="connsiteY10" fmla="*/ 1012544 h 1513631"/>
                <a:gd name="connsiteX11" fmla="*/ 554147 w 917748"/>
                <a:gd name="connsiteY11" fmla="*/ 1015946 h 1513631"/>
                <a:gd name="connsiteX12" fmla="*/ 598516 w 917748"/>
                <a:gd name="connsiteY12" fmla="*/ 1015188 h 1513631"/>
                <a:gd name="connsiteX13" fmla="*/ 604654 w 917748"/>
                <a:gd name="connsiteY13" fmla="*/ 1015003 h 1513631"/>
                <a:gd name="connsiteX14" fmla="*/ 648561 w 917748"/>
                <a:gd name="connsiteY14" fmla="*/ 1010196 h 1513631"/>
                <a:gd name="connsiteX15" fmla="*/ 721936 w 917748"/>
                <a:gd name="connsiteY15" fmla="*/ 987365 h 1513631"/>
                <a:gd name="connsiteX16" fmla="*/ 761961 w 917748"/>
                <a:gd name="connsiteY16" fmla="*/ 969876 h 1513631"/>
                <a:gd name="connsiteX17" fmla="*/ 784996 w 917748"/>
                <a:gd name="connsiteY17" fmla="*/ 951019 h 1513631"/>
                <a:gd name="connsiteX18" fmla="*/ 813725 w 917748"/>
                <a:gd name="connsiteY18" fmla="*/ 914692 h 1513631"/>
                <a:gd name="connsiteX19" fmla="*/ 835909 w 917748"/>
                <a:gd name="connsiteY19" fmla="*/ 875647 h 1513631"/>
                <a:gd name="connsiteX20" fmla="*/ 857188 w 917748"/>
                <a:gd name="connsiteY20" fmla="*/ 807245 h 1513631"/>
                <a:gd name="connsiteX21" fmla="*/ 872624 w 917748"/>
                <a:gd name="connsiteY21" fmla="*/ 740285 h 1513631"/>
                <a:gd name="connsiteX22" fmla="*/ 877154 w 917748"/>
                <a:gd name="connsiteY22" fmla="*/ 709356 h 1513631"/>
                <a:gd name="connsiteX23" fmla="*/ 885196 w 917748"/>
                <a:gd name="connsiteY23" fmla="*/ 674230 h 1513631"/>
                <a:gd name="connsiteX24" fmla="*/ 899985 w 917748"/>
                <a:gd name="connsiteY24" fmla="*/ 628770 h 1513631"/>
                <a:gd name="connsiteX25" fmla="*/ 903221 w 917748"/>
                <a:gd name="connsiteY25" fmla="*/ 617826 h 1513631"/>
                <a:gd name="connsiteX26" fmla="*/ 903369 w 917748"/>
                <a:gd name="connsiteY26" fmla="*/ 622595 h 1513631"/>
                <a:gd name="connsiteX27" fmla="*/ 905217 w 917748"/>
                <a:gd name="connsiteY27" fmla="*/ 688243 h 1513631"/>
                <a:gd name="connsiteX28" fmla="*/ 905605 w 917748"/>
                <a:gd name="connsiteY28" fmla="*/ 706730 h 1513631"/>
                <a:gd name="connsiteX29" fmla="*/ 910782 w 917748"/>
                <a:gd name="connsiteY29" fmla="*/ 758310 h 1513631"/>
                <a:gd name="connsiteX30" fmla="*/ 915182 w 917748"/>
                <a:gd name="connsiteY30" fmla="*/ 798223 h 1513631"/>
                <a:gd name="connsiteX31" fmla="*/ 911244 w 917748"/>
                <a:gd name="connsiteY31" fmla="*/ 834254 h 1513631"/>
                <a:gd name="connsiteX32" fmla="*/ 908841 w 917748"/>
                <a:gd name="connsiteY32" fmla="*/ 884780 h 1513631"/>
                <a:gd name="connsiteX33" fmla="*/ 905698 w 917748"/>
                <a:gd name="connsiteY33" fmla="*/ 927023 h 1513631"/>
                <a:gd name="connsiteX34" fmla="*/ 900670 w 917748"/>
                <a:gd name="connsiteY34" fmla="*/ 970486 h 1513631"/>
                <a:gd name="connsiteX35" fmla="*/ 896122 w 917748"/>
                <a:gd name="connsiteY35" fmla="*/ 1002284 h 1513631"/>
                <a:gd name="connsiteX36" fmla="*/ 892424 w 917748"/>
                <a:gd name="connsiteY36" fmla="*/ 1039018 h 1513631"/>
                <a:gd name="connsiteX37" fmla="*/ 888117 w 917748"/>
                <a:gd name="connsiteY37" fmla="*/ 1062478 h 1513631"/>
                <a:gd name="connsiteX38" fmla="*/ 873826 w 917748"/>
                <a:gd name="connsiteY38" fmla="*/ 1114538 h 1513631"/>
                <a:gd name="connsiteX39" fmla="*/ 863067 w 917748"/>
                <a:gd name="connsiteY39" fmla="*/ 1150569 h 1513631"/>
                <a:gd name="connsiteX40" fmla="*/ 849830 w 917748"/>
                <a:gd name="connsiteY40" fmla="*/ 1211983 h 1513631"/>
                <a:gd name="connsiteX41" fmla="*/ 846613 w 917748"/>
                <a:gd name="connsiteY41" fmla="*/ 1232929 h 1513631"/>
                <a:gd name="connsiteX42" fmla="*/ 843008 w 917748"/>
                <a:gd name="connsiteY42" fmla="*/ 1271012 h 1513631"/>
                <a:gd name="connsiteX43" fmla="*/ 841751 w 917748"/>
                <a:gd name="connsiteY43" fmla="*/ 1329173 h 1513631"/>
                <a:gd name="connsiteX44" fmla="*/ 845282 w 917748"/>
                <a:gd name="connsiteY44" fmla="*/ 1377554 h 1513631"/>
                <a:gd name="connsiteX45" fmla="*/ 823670 w 917748"/>
                <a:gd name="connsiteY45" fmla="*/ 1424308 h 1513631"/>
                <a:gd name="connsiteX46" fmla="*/ 782814 w 917748"/>
                <a:gd name="connsiteY46" fmla="*/ 1438118 h 1513631"/>
                <a:gd name="connsiteX47" fmla="*/ 723322 w 917748"/>
                <a:gd name="connsiteY47" fmla="*/ 1438376 h 1513631"/>
                <a:gd name="connsiteX48" fmla="*/ 695962 w 917748"/>
                <a:gd name="connsiteY48" fmla="*/ 1439190 h 1513631"/>
                <a:gd name="connsiteX49" fmla="*/ 654717 w 917748"/>
                <a:gd name="connsiteY49" fmla="*/ 1434143 h 1513631"/>
                <a:gd name="connsiteX50" fmla="*/ 614433 w 917748"/>
                <a:gd name="connsiteY50" fmla="*/ 1389940 h 1513631"/>
                <a:gd name="connsiteX51" fmla="*/ 611790 w 917748"/>
                <a:gd name="connsiteY51" fmla="*/ 1366887 h 1513631"/>
                <a:gd name="connsiteX52" fmla="*/ 610496 w 917748"/>
                <a:gd name="connsiteY52" fmla="*/ 1321057 h 1513631"/>
                <a:gd name="connsiteX53" fmla="*/ 613934 w 917748"/>
                <a:gd name="connsiteY53" fmla="*/ 1280903 h 1513631"/>
                <a:gd name="connsiteX54" fmla="*/ 614322 w 917748"/>
                <a:gd name="connsiteY54" fmla="*/ 1273397 h 1513631"/>
                <a:gd name="connsiteX55" fmla="*/ 614970 w 917748"/>
                <a:gd name="connsiteY55" fmla="*/ 1254910 h 1513631"/>
                <a:gd name="connsiteX56" fmla="*/ 627633 w 917748"/>
                <a:gd name="connsiteY56" fmla="*/ 1239880 h 1513631"/>
                <a:gd name="connsiteX57" fmla="*/ 704891 w 917748"/>
                <a:gd name="connsiteY57" fmla="*/ 1202555 h 1513631"/>
                <a:gd name="connsiteX58" fmla="*/ 723896 w 917748"/>
                <a:gd name="connsiteY58" fmla="*/ 1185917 h 1513631"/>
                <a:gd name="connsiteX59" fmla="*/ 749777 w 917748"/>
                <a:gd name="connsiteY59" fmla="*/ 1160515 h 1513631"/>
                <a:gd name="connsiteX60" fmla="*/ 753790 w 917748"/>
                <a:gd name="connsiteY60" fmla="*/ 1155339 h 1513631"/>
                <a:gd name="connsiteX61" fmla="*/ 743677 w 917748"/>
                <a:gd name="connsiteY61" fmla="*/ 1156448 h 1513631"/>
                <a:gd name="connsiteX62" fmla="*/ 698236 w 917748"/>
                <a:gd name="connsiteY62" fmla="*/ 1161606 h 1513631"/>
                <a:gd name="connsiteX63" fmla="*/ 647747 w 917748"/>
                <a:gd name="connsiteY63" fmla="*/ 1165063 h 1513631"/>
                <a:gd name="connsiteX64" fmla="*/ 556273 w 917748"/>
                <a:gd name="connsiteY64" fmla="*/ 1163621 h 1513631"/>
                <a:gd name="connsiteX65" fmla="*/ 497891 w 917748"/>
                <a:gd name="connsiteY65" fmla="*/ 1156891 h 1513631"/>
                <a:gd name="connsiteX66" fmla="*/ 457977 w 917748"/>
                <a:gd name="connsiteY66" fmla="*/ 1151198 h 1513631"/>
                <a:gd name="connsiteX67" fmla="*/ 385119 w 917748"/>
                <a:gd name="connsiteY67" fmla="*/ 1144764 h 1513631"/>
                <a:gd name="connsiteX68" fmla="*/ 360587 w 917748"/>
                <a:gd name="connsiteY68" fmla="*/ 1150199 h 1513631"/>
                <a:gd name="connsiteX69" fmla="*/ 341897 w 917748"/>
                <a:gd name="connsiteY69" fmla="*/ 1168335 h 1513631"/>
                <a:gd name="connsiteX70" fmla="*/ 326441 w 917748"/>
                <a:gd name="connsiteY70" fmla="*/ 1217141 h 1513631"/>
                <a:gd name="connsiteX71" fmla="*/ 326016 w 917748"/>
                <a:gd name="connsiteY71" fmla="*/ 1258090 h 1513631"/>
                <a:gd name="connsiteX72" fmla="*/ 325886 w 917748"/>
                <a:gd name="connsiteY72" fmla="*/ 1279258 h 1513631"/>
                <a:gd name="connsiteX73" fmla="*/ 325258 w 917748"/>
                <a:gd name="connsiteY73" fmla="*/ 1294288 h 1513631"/>
                <a:gd name="connsiteX74" fmla="*/ 326293 w 917748"/>
                <a:gd name="connsiteY74" fmla="*/ 1350378 h 1513631"/>
                <a:gd name="connsiteX75" fmla="*/ 321967 w 917748"/>
                <a:gd name="connsiteY75" fmla="*/ 1400607 h 1513631"/>
                <a:gd name="connsiteX76" fmla="*/ 311855 w 917748"/>
                <a:gd name="connsiteY76" fmla="*/ 1441685 h 1513631"/>
                <a:gd name="connsiteX77" fmla="*/ 283477 w 917748"/>
                <a:gd name="connsiteY77" fmla="*/ 1480324 h 1513631"/>
                <a:gd name="connsiteX78" fmla="*/ 221841 w 917748"/>
                <a:gd name="connsiteY78" fmla="*/ 1507869 h 1513631"/>
                <a:gd name="connsiteX79" fmla="*/ 189914 w 917748"/>
                <a:gd name="connsiteY79" fmla="*/ 1510864 h 1513631"/>
                <a:gd name="connsiteX80" fmla="*/ 118757 w 917748"/>
                <a:gd name="connsiteY80" fmla="*/ 1509441 h 1513631"/>
                <a:gd name="connsiteX81" fmla="*/ 65810 w 917748"/>
                <a:gd name="connsiteY81" fmla="*/ 1480139 h 1513631"/>
                <a:gd name="connsiteX82" fmla="*/ 42849 w 917748"/>
                <a:gd name="connsiteY82" fmla="*/ 1430741 h 1513631"/>
                <a:gd name="connsiteX83" fmla="*/ 40575 w 917748"/>
                <a:gd name="connsiteY83" fmla="*/ 1414509 h 1513631"/>
                <a:gd name="connsiteX84" fmla="*/ 39355 w 917748"/>
                <a:gd name="connsiteY84" fmla="*/ 1407872 h 1513631"/>
                <a:gd name="connsiteX85" fmla="*/ 34345 w 917748"/>
                <a:gd name="connsiteY85" fmla="*/ 1370381 h 1513631"/>
                <a:gd name="connsiteX86" fmla="*/ 31332 w 917748"/>
                <a:gd name="connsiteY86" fmla="*/ 1344795 h 1513631"/>
                <a:gd name="connsiteX87" fmla="*/ 28466 w 917748"/>
                <a:gd name="connsiteY87" fmla="*/ 1308135 h 1513631"/>
                <a:gd name="connsiteX88" fmla="*/ 22070 w 917748"/>
                <a:gd name="connsiteY88" fmla="*/ 1264413 h 1513631"/>
                <a:gd name="connsiteX89" fmla="*/ 13011 w 917748"/>
                <a:gd name="connsiteY89" fmla="*/ 1200484 h 1513631"/>
                <a:gd name="connsiteX90" fmla="*/ 6078 w 917748"/>
                <a:gd name="connsiteY90" fmla="*/ 1113595 h 1513631"/>
                <a:gd name="connsiteX91" fmla="*/ 532 w 917748"/>
                <a:gd name="connsiteY91" fmla="*/ 990212 h 1513631"/>
                <a:gd name="connsiteX92" fmla="*/ -2038 w 917748"/>
                <a:gd name="connsiteY92" fmla="*/ 927596 h 1513631"/>
                <a:gd name="connsiteX93" fmla="*/ -411 w 917748"/>
                <a:gd name="connsiteY93" fmla="*/ 887553 h 1513631"/>
                <a:gd name="connsiteX94" fmla="*/ 624 w 917748"/>
                <a:gd name="connsiteY94" fmla="*/ 880787 h 1513631"/>
                <a:gd name="connsiteX95" fmla="*/ 1863 w 917748"/>
                <a:gd name="connsiteY95" fmla="*/ 787759 h 1513631"/>
                <a:gd name="connsiteX96" fmla="*/ 1198 w 917748"/>
                <a:gd name="connsiteY96" fmla="*/ 700870 h 1513631"/>
                <a:gd name="connsiteX97" fmla="*/ 1826 w 917748"/>
                <a:gd name="connsiteY97" fmla="*/ 661234 h 1513631"/>
                <a:gd name="connsiteX98" fmla="*/ 1253 w 917748"/>
                <a:gd name="connsiteY98" fmla="*/ 592832 h 1513631"/>
                <a:gd name="connsiteX99" fmla="*/ 4433 w 917748"/>
                <a:gd name="connsiteY99" fmla="*/ 504630 h 1513631"/>
                <a:gd name="connsiteX100" fmla="*/ 3675 w 917748"/>
                <a:gd name="connsiteY100" fmla="*/ 464956 h 1513631"/>
                <a:gd name="connsiteX101" fmla="*/ 4026 w 917748"/>
                <a:gd name="connsiteY101" fmla="*/ 411565 h 1513631"/>
                <a:gd name="connsiteX102" fmla="*/ 6781 w 917748"/>
                <a:gd name="connsiteY102" fmla="*/ 383003 h 1513631"/>
                <a:gd name="connsiteX103" fmla="*/ 12845 w 917748"/>
                <a:gd name="connsiteY103" fmla="*/ 334160 h 1513631"/>
                <a:gd name="connsiteX104" fmla="*/ 19093 w 917748"/>
                <a:gd name="connsiteY104" fmla="*/ 287406 h 1513631"/>
                <a:gd name="connsiteX105" fmla="*/ 31110 w 917748"/>
                <a:gd name="connsiteY105" fmla="*/ 204214 h 1513631"/>
                <a:gd name="connsiteX106" fmla="*/ 41943 w 917748"/>
                <a:gd name="connsiteY106" fmla="*/ 131190 h 1513631"/>
                <a:gd name="connsiteX107" fmla="*/ 53553 w 917748"/>
                <a:gd name="connsiteY107" fmla="*/ 85490 h 1513631"/>
                <a:gd name="connsiteX108" fmla="*/ 58193 w 917748"/>
                <a:gd name="connsiteY108" fmla="*/ 67613 h 1513631"/>
                <a:gd name="connsiteX109" fmla="*/ 73075 w 917748"/>
                <a:gd name="connsiteY109" fmla="*/ 28032 h 1513631"/>
                <a:gd name="connsiteX110" fmla="*/ 84593 w 917748"/>
                <a:gd name="connsiteY110" fmla="*/ 3296 h 1513631"/>
                <a:gd name="connsiteX111" fmla="*/ 88420 w 917748"/>
                <a:gd name="connsiteY111" fmla="*/ -2768 h 1513631"/>
                <a:gd name="connsiteX112" fmla="*/ 85388 w 917748"/>
                <a:gd name="connsiteY112" fmla="*/ 8325 h 1513631"/>
                <a:gd name="connsiteX113" fmla="*/ 80174 w 917748"/>
                <a:gd name="connsiteY113" fmla="*/ 39124 h 1513631"/>
                <a:gd name="connsiteX114" fmla="*/ 77216 w 917748"/>
                <a:gd name="connsiteY114" fmla="*/ 77097 h 1513631"/>
                <a:gd name="connsiteX115" fmla="*/ 76015 w 917748"/>
                <a:gd name="connsiteY115" fmla="*/ 104310 h 1513631"/>
                <a:gd name="connsiteX116" fmla="*/ 74610 w 917748"/>
                <a:gd name="connsiteY116" fmla="*/ 139749 h 1513631"/>
                <a:gd name="connsiteX117" fmla="*/ 73815 w 917748"/>
                <a:gd name="connsiteY117" fmla="*/ 203234 h 1513631"/>
                <a:gd name="connsiteX118" fmla="*/ 75996 w 917748"/>
                <a:gd name="connsiteY118" fmla="*/ 235106 h 1513631"/>
                <a:gd name="connsiteX119" fmla="*/ 76163 w 917748"/>
                <a:gd name="connsiteY119" fmla="*/ 240560 h 1513631"/>
                <a:gd name="connsiteX120" fmla="*/ 76163 w 917748"/>
                <a:gd name="connsiteY120" fmla="*/ 281619 h 1513631"/>
                <a:gd name="connsiteX121" fmla="*/ 78603 w 917748"/>
                <a:gd name="connsiteY121" fmla="*/ 320331 h 1513631"/>
                <a:gd name="connsiteX122" fmla="*/ 77901 w 917748"/>
                <a:gd name="connsiteY122" fmla="*/ 353719 h 1513631"/>
                <a:gd name="connsiteX123" fmla="*/ 77901 w 917748"/>
                <a:gd name="connsiteY123" fmla="*/ 365274 h 1513631"/>
                <a:gd name="connsiteX124" fmla="*/ 78954 w 917748"/>
                <a:gd name="connsiteY124" fmla="*/ 377475 h 1513631"/>
                <a:gd name="connsiteX125" fmla="*/ 82652 w 917748"/>
                <a:gd name="connsiteY125" fmla="*/ 419441 h 1513631"/>
                <a:gd name="connsiteX126" fmla="*/ 84167 w 917748"/>
                <a:gd name="connsiteY126" fmla="*/ 434988 h 1513631"/>
                <a:gd name="connsiteX127" fmla="*/ 90934 w 917748"/>
                <a:gd name="connsiteY127" fmla="*/ 493020 h 1513631"/>
                <a:gd name="connsiteX128" fmla="*/ 110937 w 917748"/>
                <a:gd name="connsiteY128" fmla="*/ 586010 h 1513631"/>
                <a:gd name="connsiteX129" fmla="*/ 136431 w 917748"/>
                <a:gd name="connsiteY129" fmla="*/ 680719 h 1513631"/>
                <a:gd name="connsiteX130" fmla="*/ 143160 w 917748"/>
                <a:gd name="connsiteY130" fmla="*/ 702737 h 1513631"/>
                <a:gd name="connsiteX131" fmla="*/ 144177 w 917748"/>
                <a:gd name="connsiteY131" fmla="*/ 705362 h 1513631"/>
                <a:gd name="connsiteX132" fmla="*/ 152736 w 917748"/>
                <a:gd name="connsiteY132" fmla="*/ 736957 h 151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7748" h="1513631">
                  <a:moveTo>
                    <a:pt x="152736" y="736957"/>
                  </a:moveTo>
                  <a:cubicBezTo>
                    <a:pt x="153846" y="742947"/>
                    <a:pt x="159244" y="758938"/>
                    <a:pt x="166824" y="791716"/>
                  </a:cubicBezTo>
                  <a:cubicBezTo>
                    <a:pt x="170835" y="808280"/>
                    <a:pt x="175771" y="824586"/>
                    <a:pt x="181613" y="840596"/>
                  </a:cubicBezTo>
                  <a:cubicBezTo>
                    <a:pt x="186124" y="853333"/>
                    <a:pt x="192706" y="864980"/>
                    <a:pt x="199712" y="876535"/>
                  </a:cubicBezTo>
                  <a:cubicBezTo>
                    <a:pt x="212006" y="896519"/>
                    <a:pt x="227036" y="914710"/>
                    <a:pt x="244359" y="930554"/>
                  </a:cubicBezTo>
                  <a:cubicBezTo>
                    <a:pt x="255155" y="940722"/>
                    <a:pt x="267523" y="948819"/>
                    <a:pt x="279225" y="957804"/>
                  </a:cubicBezTo>
                  <a:cubicBezTo>
                    <a:pt x="289966" y="966234"/>
                    <a:pt x="301539" y="973573"/>
                    <a:pt x="313741" y="979693"/>
                  </a:cubicBezTo>
                  <a:cubicBezTo>
                    <a:pt x="326719" y="985738"/>
                    <a:pt x="340381" y="990249"/>
                    <a:pt x="354412" y="993114"/>
                  </a:cubicBezTo>
                  <a:cubicBezTo>
                    <a:pt x="376098" y="998013"/>
                    <a:pt x="398171" y="1000620"/>
                    <a:pt x="419949" y="1004983"/>
                  </a:cubicBezTo>
                  <a:cubicBezTo>
                    <a:pt x="432853" y="1007553"/>
                    <a:pt x="445942" y="1009143"/>
                    <a:pt x="459086" y="1009734"/>
                  </a:cubicBezTo>
                  <a:cubicBezTo>
                    <a:pt x="476556" y="1010548"/>
                    <a:pt x="494046" y="1011305"/>
                    <a:pt x="511460" y="1012544"/>
                  </a:cubicBezTo>
                  <a:cubicBezTo>
                    <a:pt x="525677" y="1013561"/>
                    <a:pt x="539930" y="1015021"/>
                    <a:pt x="554147" y="1015946"/>
                  </a:cubicBezTo>
                  <a:cubicBezTo>
                    <a:pt x="568826" y="1016926"/>
                    <a:pt x="583726" y="1017628"/>
                    <a:pt x="598516" y="1015188"/>
                  </a:cubicBezTo>
                  <a:cubicBezTo>
                    <a:pt x="600550" y="1014984"/>
                    <a:pt x="602602" y="1014911"/>
                    <a:pt x="604654" y="1015003"/>
                  </a:cubicBezTo>
                  <a:cubicBezTo>
                    <a:pt x="619443" y="1014744"/>
                    <a:pt x="633993" y="1012433"/>
                    <a:pt x="648561" y="1010196"/>
                  </a:cubicBezTo>
                  <a:cubicBezTo>
                    <a:pt x="674165" y="1006277"/>
                    <a:pt x="698069" y="996923"/>
                    <a:pt x="721936" y="987365"/>
                  </a:cubicBezTo>
                  <a:cubicBezTo>
                    <a:pt x="735468" y="981930"/>
                    <a:pt x="749094" y="976772"/>
                    <a:pt x="761961" y="969876"/>
                  </a:cubicBezTo>
                  <a:cubicBezTo>
                    <a:pt x="770742" y="965069"/>
                    <a:pt x="778562" y="958673"/>
                    <a:pt x="784996" y="951019"/>
                  </a:cubicBezTo>
                  <a:cubicBezTo>
                    <a:pt x="795089" y="939298"/>
                    <a:pt x="804444" y="926986"/>
                    <a:pt x="813725" y="914692"/>
                  </a:cubicBezTo>
                  <a:cubicBezTo>
                    <a:pt x="822783" y="902675"/>
                    <a:pt x="830825" y="889975"/>
                    <a:pt x="835909" y="875647"/>
                  </a:cubicBezTo>
                  <a:cubicBezTo>
                    <a:pt x="843914" y="853130"/>
                    <a:pt x="851863" y="830612"/>
                    <a:pt x="857188" y="807245"/>
                  </a:cubicBezTo>
                  <a:cubicBezTo>
                    <a:pt x="862290" y="784912"/>
                    <a:pt x="868502" y="762876"/>
                    <a:pt x="872624" y="740285"/>
                  </a:cubicBezTo>
                  <a:cubicBezTo>
                    <a:pt x="874473" y="730043"/>
                    <a:pt x="875786" y="719690"/>
                    <a:pt x="877154" y="709356"/>
                  </a:cubicBezTo>
                  <a:cubicBezTo>
                    <a:pt x="878744" y="697376"/>
                    <a:pt x="882108" y="685840"/>
                    <a:pt x="885196" y="674230"/>
                  </a:cubicBezTo>
                  <a:cubicBezTo>
                    <a:pt x="889300" y="658812"/>
                    <a:pt x="894827" y="643856"/>
                    <a:pt x="899985" y="628770"/>
                  </a:cubicBezTo>
                  <a:cubicBezTo>
                    <a:pt x="901224" y="625073"/>
                    <a:pt x="901039" y="621135"/>
                    <a:pt x="903221" y="617826"/>
                  </a:cubicBezTo>
                  <a:cubicBezTo>
                    <a:pt x="903221" y="619416"/>
                    <a:pt x="903443" y="621006"/>
                    <a:pt x="903369" y="622595"/>
                  </a:cubicBezTo>
                  <a:cubicBezTo>
                    <a:pt x="902315" y="644521"/>
                    <a:pt x="905051" y="666355"/>
                    <a:pt x="905217" y="688243"/>
                  </a:cubicBezTo>
                  <a:cubicBezTo>
                    <a:pt x="905217" y="694400"/>
                    <a:pt x="905790" y="700556"/>
                    <a:pt x="905605" y="706730"/>
                  </a:cubicBezTo>
                  <a:cubicBezTo>
                    <a:pt x="905273" y="724071"/>
                    <a:pt x="907010" y="741375"/>
                    <a:pt x="910782" y="758310"/>
                  </a:cubicBezTo>
                  <a:cubicBezTo>
                    <a:pt x="913592" y="771417"/>
                    <a:pt x="916827" y="784561"/>
                    <a:pt x="915182" y="798223"/>
                  </a:cubicBezTo>
                  <a:cubicBezTo>
                    <a:pt x="913740" y="810221"/>
                    <a:pt x="912815" y="822256"/>
                    <a:pt x="911244" y="834254"/>
                  </a:cubicBezTo>
                  <a:cubicBezTo>
                    <a:pt x="909136" y="851004"/>
                    <a:pt x="908341" y="867901"/>
                    <a:pt x="908841" y="884780"/>
                  </a:cubicBezTo>
                  <a:cubicBezTo>
                    <a:pt x="909192" y="899015"/>
                    <a:pt x="907399" y="912991"/>
                    <a:pt x="905698" y="927023"/>
                  </a:cubicBezTo>
                  <a:cubicBezTo>
                    <a:pt x="903849" y="941498"/>
                    <a:pt x="902001" y="955974"/>
                    <a:pt x="900670" y="970486"/>
                  </a:cubicBezTo>
                  <a:cubicBezTo>
                    <a:pt x="899671" y="981172"/>
                    <a:pt x="897841" y="991709"/>
                    <a:pt x="896122" y="1002284"/>
                  </a:cubicBezTo>
                  <a:cubicBezTo>
                    <a:pt x="894125" y="1014449"/>
                    <a:pt x="893238" y="1026742"/>
                    <a:pt x="892424" y="1039018"/>
                  </a:cubicBezTo>
                  <a:cubicBezTo>
                    <a:pt x="892073" y="1047004"/>
                    <a:pt x="890631" y="1054898"/>
                    <a:pt x="888117" y="1062478"/>
                  </a:cubicBezTo>
                  <a:cubicBezTo>
                    <a:pt x="882164" y="1079486"/>
                    <a:pt x="877376" y="1096882"/>
                    <a:pt x="873826" y="1114538"/>
                  </a:cubicBezTo>
                  <a:cubicBezTo>
                    <a:pt x="871275" y="1126850"/>
                    <a:pt x="866671" y="1138571"/>
                    <a:pt x="863067" y="1150569"/>
                  </a:cubicBezTo>
                  <a:cubicBezTo>
                    <a:pt x="857077" y="1170665"/>
                    <a:pt x="852659" y="1191204"/>
                    <a:pt x="849830" y="1211983"/>
                  </a:cubicBezTo>
                  <a:cubicBezTo>
                    <a:pt x="848850" y="1218971"/>
                    <a:pt x="847852" y="1225978"/>
                    <a:pt x="846613" y="1232929"/>
                  </a:cubicBezTo>
                  <a:cubicBezTo>
                    <a:pt x="844431" y="1245519"/>
                    <a:pt x="843230" y="1258238"/>
                    <a:pt x="843008" y="1271012"/>
                  </a:cubicBezTo>
                  <a:cubicBezTo>
                    <a:pt x="842564" y="1290406"/>
                    <a:pt x="842047" y="1309835"/>
                    <a:pt x="841751" y="1329173"/>
                  </a:cubicBezTo>
                  <a:cubicBezTo>
                    <a:pt x="841492" y="1345386"/>
                    <a:pt x="843378" y="1361470"/>
                    <a:pt x="845282" y="1377554"/>
                  </a:cubicBezTo>
                  <a:cubicBezTo>
                    <a:pt x="847648" y="1397501"/>
                    <a:pt x="838627" y="1412550"/>
                    <a:pt x="823670" y="1424308"/>
                  </a:cubicBezTo>
                  <a:cubicBezTo>
                    <a:pt x="811857" y="1433551"/>
                    <a:pt x="797788" y="1437249"/>
                    <a:pt x="782814" y="1438118"/>
                  </a:cubicBezTo>
                  <a:cubicBezTo>
                    <a:pt x="762978" y="1439338"/>
                    <a:pt x="743141" y="1438210"/>
                    <a:pt x="723322" y="1438376"/>
                  </a:cubicBezTo>
                  <a:cubicBezTo>
                    <a:pt x="714190" y="1438469"/>
                    <a:pt x="705076" y="1438931"/>
                    <a:pt x="695962" y="1439190"/>
                  </a:cubicBezTo>
                  <a:cubicBezTo>
                    <a:pt x="682041" y="1439689"/>
                    <a:pt x="668120" y="1437988"/>
                    <a:pt x="654717" y="1434143"/>
                  </a:cubicBezTo>
                  <a:cubicBezTo>
                    <a:pt x="632310" y="1427598"/>
                    <a:pt x="619924" y="1411681"/>
                    <a:pt x="614433" y="1389940"/>
                  </a:cubicBezTo>
                  <a:cubicBezTo>
                    <a:pt x="612807" y="1382361"/>
                    <a:pt x="611919" y="1374633"/>
                    <a:pt x="611790" y="1366887"/>
                  </a:cubicBezTo>
                  <a:cubicBezTo>
                    <a:pt x="611069" y="1351616"/>
                    <a:pt x="610625" y="1336346"/>
                    <a:pt x="610496" y="1321057"/>
                  </a:cubicBezTo>
                  <a:cubicBezTo>
                    <a:pt x="610699" y="1307617"/>
                    <a:pt x="611845" y="1294195"/>
                    <a:pt x="613934" y="1280903"/>
                  </a:cubicBezTo>
                  <a:cubicBezTo>
                    <a:pt x="614193" y="1278407"/>
                    <a:pt x="614322" y="1275912"/>
                    <a:pt x="614322" y="1273397"/>
                  </a:cubicBezTo>
                  <a:cubicBezTo>
                    <a:pt x="614544" y="1267241"/>
                    <a:pt x="614489" y="1261066"/>
                    <a:pt x="614970" y="1254910"/>
                  </a:cubicBezTo>
                  <a:cubicBezTo>
                    <a:pt x="615598" y="1247016"/>
                    <a:pt x="619739" y="1241969"/>
                    <a:pt x="627633" y="1239880"/>
                  </a:cubicBezTo>
                  <a:cubicBezTo>
                    <a:pt x="655789" y="1232485"/>
                    <a:pt x="680783" y="1218435"/>
                    <a:pt x="704891" y="1202555"/>
                  </a:cubicBezTo>
                  <a:cubicBezTo>
                    <a:pt x="712008" y="1197878"/>
                    <a:pt x="717629" y="1191592"/>
                    <a:pt x="723896" y="1185917"/>
                  </a:cubicBezTo>
                  <a:cubicBezTo>
                    <a:pt x="732936" y="1177837"/>
                    <a:pt x="741274" y="1169093"/>
                    <a:pt x="749777" y="1160515"/>
                  </a:cubicBezTo>
                  <a:cubicBezTo>
                    <a:pt x="751515" y="1159147"/>
                    <a:pt x="752883" y="1157372"/>
                    <a:pt x="753790" y="1155339"/>
                  </a:cubicBezTo>
                  <a:cubicBezTo>
                    <a:pt x="750092" y="1154488"/>
                    <a:pt x="746783" y="1155782"/>
                    <a:pt x="743677" y="1156448"/>
                  </a:cubicBezTo>
                  <a:cubicBezTo>
                    <a:pt x="728702" y="1159461"/>
                    <a:pt x="713506" y="1161181"/>
                    <a:pt x="698236" y="1161606"/>
                  </a:cubicBezTo>
                  <a:cubicBezTo>
                    <a:pt x="681375" y="1162364"/>
                    <a:pt x="664571" y="1163861"/>
                    <a:pt x="647747" y="1165063"/>
                  </a:cubicBezTo>
                  <a:cubicBezTo>
                    <a:pt x="617244" y="1167207"/>
                    <a:pt x="586740" y="1167818"/>
                    <a:pt x="556273" y="1163621"/>
                  </a:cubicBezTo>
                  <a:cubicBezTo>
                    <a:pt x="536899" y="1160959"/>
                    <a:pt x="517450" y="1158075"/>
                    <a:pt x="497891" y="1156891"/>
                  </a:cubicBezTo>
                  <a:cubicBezTo>
                    <a:pt x="484524" y="1156060"/>
                    <a:pt x="471325" y="1152677"/>
                    <a:pt x="457977" y="1151198"/>
                  </a:cubicBezTo>
                  <a:cubicBezTo>
                    <a:pt x="433740" y="1148554"/>
                    <a:pt x="409633" y="1144431"/>
                    <a:pt x="385119" y="1144764"/>
                  </a:cubicBezTo>
                  <a:cubicBezTo>
                    <a:pt x="376652" y="1144912"/>
                    <a:pt x="368315" y="1146761"/>
                    <a:pt x="360587" y="1150199"/>
                  </a:cubicBezTo>
                  <a:cubicBezTo>
                    <a:pt x="352231" y="1153583"/>
                    <a:pt x="345520" y="1160090"/>
                    <a:pt x="341897" y="1168335"/>
                  </a:cubicBezTo>
                  <a:cubicBezTo>
                    <a:pt x="334797" y="1183920"/>
                    <a:pt x="329621" y="1200318"/>
                    <a:pt x="326441" y="1217141"/>
                  </a:cubicBezTo>
                  <a:cubicBezTo>
                    <a:pt x="324093" y="1230748"/>
                    <a:pt x="325110" y="1244428"/>
                    <a:pt x="326016" y="1258090"/>
                  </a:cubicBezTo>
                  <a:cubicBezTo>
                    <a:pt x="326608" y="1265134"/>
                    <a:pt x="326571" y="1272214"/>
                    <a:pt x="325886" y="1279258"/>
                  </a:cubicBezTo>
                  <a:cubicBezTo>
                    <a:pt x="325369" y="1284249"/>
                    <a:pt x="325166" y="1289278"/>
                    <a:pt x="325258" y="1294288"/>
                  </a:cubicBezTo>
                  <a:cubicBezTo>
                    <a:pt x="325424" y="1312997"/>
                    <a:pt x="324815" y="1331687"/>
                    <a:pt x="326293" y="1350378"/>
                  </a:cubicBezTo>
                  <a:cubicBezTo>
                    <a:pt x="327514" y="1367238"/>
                    <a:pt x="326053" y="1384191"/>
                    <a:pt x="321967" y="1400607"/>
                  </a:cubicBezTo>
                  <a:cubicBezTo>
                    <a:pt x="318677" y="1414324"/>
                    <a:pt x="316698" y="1428338"/>
                    <a:pt x="311855" y="1441685"/>
                  </a:cubicBezTo>
                  <a:cubicBezTo>
                    <a:pt x="306142" y="1457566"/>
                    <a:pt x="295974" y="1469546"/>
                    <a:pt x="283477" y="1480324"/>
                  </a:cubicBezTo>
                  <a:cubicBezTo>
                    <a:pt x="265600" y="1495723"/>
                    <a:pt x="244784" y="1503858"/>
                    <a:pt x="221841" y="1507869"/>
                  </a:cubicBezTo>
                  <a:cubicBezTo>
                    <a:pt x="211322" y="1509866"/>
                    <a:pt x="200618" y="1510864"/>
                    <a:pt x="189914" y="1510864"/>
                  </a:cubicBezTo>
                  <a:cubicBezTo>
                    <a:pt x="166177" y="1510513"/>
                    <a:pt x="142402" y="1511493"/>
                    <a:pt x="118757" y="1509441"/>
                  </a:cubicBezTo>
                  <a:cubicBezTo>
                    <a:pt x="97016" y="1507592"/>
                    <a:pt x="78086" y="1499864"/>
                    <a:pt x="65810" y="1480139"/>
                  </a:cubicBezTo>
                  <a:cubicBezTo>
                    <a:pt x="56160" y="1464591"/>
                    <a:pt x="46990" y="1448840"/>
                    <a:pt x="42849" y="1430741"/>
                  </a:cubicBezTo>
                  <a:cubicBezTo>
                    <a:pt x="41740" y="1425380"/>
                    <a:pt x="40982" y="1419963"/>
                    <a:pt x="40575" y="1414509"/>
                  </a:cubicBezTo>
                  <a:cubicBezTo>
                    <a:pt x="40372" y="1412273"/>
                    <a:pt x="40686" y="1409906"/>
                    <a:pt x="39355" y="1407872"/>
                  </a:cubicBezTo>
                  <a:cubicBezTo>
                    <a:pt x="36379" y="1395579"/>
                    <a:pt x="34696" y="1383026"/>
                    <a:pt x="34345" y="1370381"/>
                  </a:cubicBezTo>
                  <a:cubicBezTo>
                    <a:pt x="33920" y="1361803"/>
                    <a:pt x="32496" y="1353280"/>
                    <a:pt x="31332" y="1344795"/>
                  </a:cubicBezTo>
                  <a:cubicBezTo>
                    <a:pt x="29742" y="1332593"/>
                    <a:pt x="30167" y="1320336"/>
                    <a:pt x="28466" y="1308135"/>
                  </a:cubicBezTo>
                  <a:cubicBezTo>
                    <a:pt x="26432" y="1293548"/>
                    <a:pt x="24011" y="1279017"/>
                    <a:pt x="22070" y="1264413"/>
                  </a:cubicBezTo>
                  <a:cubicBezTo>
                    <a:pt x="19222" y="1243079"/>
                    <a:pt x="15303" y="1221892"/>
                    <a:pt x="13011" y="1200484"/>
                  </a:cubicBezTo>
                  <a:cubicBezTo>
                    <a:pt x="9923" y="1171552"/>
                    <a:pt x="7816" y="1142601"/>
                    <a:pt x="6078" y="1113595"/>
                  </a:cubicBezTo>
                  <a:cubicBezTo>
                    <a:pt x="3619" y="1072479"/>
                    <a:pt x="975" y="1031438"/>
                    <a:pt x="532" y="990212"/>
                  </a:cubicBezTo>
                  <a:cubicBezTo>
                    <a:pt x="273" y="969377"/>
                    <a:pt x="-2648" y="948431"/>
                    <a:pt x="-2038" y="927596"/>
                  </a:cubicBezTo>
                  <a:cubicBezTo>
                    <a:pt x="-1631" y="914285"/>
                    <a:pt x="-2333" y="900826"/>
                    <a:pt x="-411" y="887553"/>
                  </a:cubicBezTo>
                  <a:cubicBezTo>
                    <a:pt x="-59" y="885297"/>
                    <a:pt x="458" y="883061"/>
                    <a:pt x="624" y="880787"/>
                  </a:cubicBezTo>
                  <a:cubicBezTo>
                    <a:pt x="2880" y="849821"/>
                    <a:pt x="3305" y="818762"/>
                    <a:pt x="1863" y="787759"/>
                  </a:cubicBezTo>
                  <a:cubicBezTo>
                    <a:pt x="513" y="758790"/>
                    <a:pt x="384" y="729821"/>
                    <a:pt x="1198" y="700870"/>
                  </a:cubicBezTo>
                  <a:cubicBezTo>
                    <a:pt x="1586" y="687652"/>
                    <a:pt x="2677" y="674433"/>
                    <a:pt x="1826" y="661234"/>
                  </a:cubicBezTo>
                  <a:cubicBezTo>
                    <a:pt x="347" y="638421"/>
                    <a:pt x="513" y="615626"/>
                    <a:pt x="1253" y="592832"/>
                  </a:cubicBezTo>
                  <a:cubicBezTo>
                    <a:pt x="2214" y="563418"/>
                    <a:pt x="3675" y="534042"/>
                    <a:pt x="4433" y="504630"/>
                  </a:cubicBezTo>
                  <a:cubicBezTo>
                    <a:pt x="4784" y="491430"/>
                    <a:pt x="3749" y="478193"/>
                    <a:pt x="3675" y="464956"/>
                  </a:cubicBezTo>
                  <a:cubicBezTo>
                    <a:pt x="3582" y="447153"/>
                    <a:pt x="3527" y="429350"/>
                    <a:pt x="4026" y="411565"/>
                  </a:cubicBezTo>
                  <a:cubicBezTo>
                    <a:pt x="4322" y="401989"/>
                    <a:pt x="5228" y="392449"/>
                    <a:pt x="6781" y="383003"/>
                  </a:cubicBezTo>
                  <a:cubicBezTo>
                    <a:pt x="9387" y="366790"/>
                    <a:pt x="11199" y="350484"/>
                    <a:pt x="12845" y="334160"/>
                  </a:cubicBezTo>
                  <a:cubicBezTo>
                    <a:pt x="14434" y="318501"/>
                    <a:pt x="17337" y="303028"/>
                    <a:pt x="19093" y="287406"/>
                  </a:cubicBezTo>
                  <a:cubicBezTo>
                    <a:pt x="22217" y="259546"/>
                    <a:pt x="26617" y="231945"/>
                    <a:pt x="31110" y="204214"/>
                  </a:cubicBezTo>
                  <a:cubicBezTo>
                    <a:pt x="35048" y="179922"/>
                    <a:pt x="37284" y="155389"/>
                    <a:pt x="41943" y="131190"/>
                  </a:cubicBezTo>
                  <a:cubicBezTo>
                    <a:pt x="44919" y="115716"/>
                    <a:pt x="49338" y="100649"/>
                    <a:pt x="53553" y="85490"/>
                  </a:cubicBezTo>
                  <a:cubicBezTo>
                    <a:pt x="55198" y="79555"/>
                    <a:pt x="56751" y="73584"/>
                    <a:pt x="58193" y="67613"/>
                  </a:cubicBezTo>
                  <a:cubicBezTo>
                    <a:pt x="61429" y="53840"/>
                    <a:pt x="66439" y="40529"/>
                    <a:pt x="73075" y="28032"/>
                  </a:cubicBezTo>
                  <a:cubicBezTo>
                    <a:pt x="77383" y="20008"/>
                    <a:pt x="81857" y="12040"/>
                    <a:pt x="84593" y="3296"/>
                  </a:cubicBezTo>
                  <a:lnTo>
                    <a:pt x="88420" y="-2768"/>
                  </a:lnTo>
                  <a:cubicBezTo>
                    <a:pt x="89141" y="1355"/>
                    <a:pt x="86238" y="4535"/>
                    <a:pt x="85388" y="8325"/>
                  </a:cubicBezTo>
                  <a:cubicBezTo>
                    <a:pt x="83133" y="18493"/>
                    <a:pt x="81394" y="28771"/>
                    <a:pt x="80174" y="39124"/>
                  </a:cubicBezTo>
                  <a:cubicBezTo>
                    <a:pt x="78695" y="51769"/>
                    <a:pt x="78104" y="64433"/>
                    <a:pt x="77216" y="77097"/>
                  </a:cubicBezTo>
                  <a:cubicBezTo>
                    <a:pt x="76588" y="86192"/>
                    <a:pt x="77216" y="95343"/>
                    <a:pt x="76015" y="104310"/>
                  </a:cubicBezTo>
                  <a:cubicBezTo>
                    <a:pt x="74536" y="116141"/>
                    <a:pt x="75830" y="128029"/>
                    <a:pt x="74610" y="139749"/>
                  </a:cubicBezTo>
                  <a:cubicBezTo>
                    <a:pt x="72410" y="160917"/>
                    <a:pt x="73260" y="182122"/>
                    <a:pt x="73815" y="203234"/>
                  </a:cubicBezTo>
                  <a:cubicBezTo>
                    <a:pt x="74092" y="213790"/>
                    <a:pt x="73667" y="224587"/>
                    <a:pt x="75996" y="235106"/>
                  </a:cubicBezTo>
                  <a:cubicBezTo>
                    <a:pt x="76255" y="236918"/>
                    <a:pt x="76310" y="238748"/>
                    <a:pt x="76163" y="240560"/>
                  </a:cubicBezTo>
                  <a:cubicBezTo>
                    <a:pt x="76163" y="254258"/>
                    <a:pt x="76255" y="267939"/>
                    <a:pt x="76163" y="281619"/>
                  </a:cubicBezTo>
                  <a:cubicBezTo>
                    <a:pt x="76052" y="294560"/>
                    <a:pt x="77753" y="307501"/>
                    <a:pt x="78603" y="320331"/>
                  </a:cubicBezTo>
                  <a:cubicBezTo>
                    <a:pt x="79343" y="331424"/>
                    <a:pt x="79934" y="342516"/>
                    <a:pt x="77901" y="353719"/>
                  </a:cubicBezTo>
                  <a:cubicBezTo>
                    <a:pt x="77179" y="357546"/>
                    <a:pt x="77179" y="361447"/>
                    <a:pt x="77901" y="365274"/>
                  </a:cubicBezTo>
                  <a:cubicBezTo>
                    <a:pt x="78492" y="369322"/>
                    <a:pt x="78843" y="373390"/>
                    <a:pt x="78954" y="377475"/>
                  </a:cubicBezTo>
                  <a:cubicBezTo>
                    <a:pt x="80119" y="391470"/>
                    <a:pt x="80193" y="405538"/>
                    <a:pt x="82652" y="419441"/>
                  </a:cubicBezTo>
                  <a:cubicBezTo>
                    <a:pt x="83576" y="424525"/>
                    <a:pt x="83595" y="429812"/>
                    <a:pt x="84167" y="434988"/>
                  </a:cubicBezTo>
                  <a:cubicBezTo>
                    <a:pt x="86331" y="454344"/>
                    <a:pt x="88642" y="473682"/>
                    <a:pt x="90934" y="493020"/>
                  </a:cubicBezTo>
                  <a:cubicBezTo>
                    <a:pt x="94631" y="524688"/>
                    <a:pt x="102229" y="555469"/>
                    <a:pt x="110937" y="586010"/>
                  </a:cubicBezTo>
                  <a:cubicBezTo>
                    <a:pt x="119903" y="617438"/>
                    <a:pt x="128592" y="648977"/>
                    <a:pt x="136431" y="680719"/>
                  </a:cubicBezTo>
                  <a:cubicBezTo>
                    <a:pt x="138187" y="688188"/>
                    <a:pt x="140443" y="695546"/>
                    <a:pt x="143160" y="702737"/>
                  </a:cubicBezTo>
                  <a:lnTo>
                    <a:pt x="144177" y="705362"/>
                  </a:lnTo>
                  <a:cubicBezTo>
                    <a:pt x="147892" y="715641"/>
                    <a:pt x="150758" y="726216"/>
                    <a:pt x="152736" y="736957"/>
                  </a:cubicBezTo>
                  <a:close/>
                </a:path>
              </a:pathLst>
            </a:custGeom>
            <a:solidFill>
              <a:srgbClr val="B14100"/>
            </a:solidFill>
            <a:ln w="1847" cap="flat">
              <a:noFill/>
              <a:prstDash val="solid"/>
              <a:miter/>
            </a:ln>
          </p:spPr>
          <p:txBody>
            <a:bodyPr rtlCol="0" anchor="ctr"/>
            <a:lstStyle/>
            <a:p>
              <a:endParaRPr lang="es-CO"/>
            </a:p>
          </p:txBody>
        </p:sp>
        <p:sp>
          <p:nvSpPr>
            <p:cNvPr id="21" name="Freeform: Shape 20">
              <a:extLst>
                <a:ext uri="{FF2B5EF4-FFF2-40B4-BE49-F238E27FC236}">
                  <a16:creationId xmlns:a16="http://schemas.microsoft.com/office/drawing/2014/main" id="{D883936B-6BEE-F696-705A-F3C0BD7FC697}"/>
                </a:ext>
              </a:extLst>
            </p:cNvPr>
            <p:cNvSpPr/>
            <p:nvPr/>
          </p:nvSpPr>
          <p:spPr>
            <a:xfrm>
              <a:off x="-1942894" y="2507002"/>
              <a:ext cx="182927" cy="650952"/>
            </a:xfrm>
            <a:custGeom>
              <a:avLst/>
              <a:gdLst>
                <a:gd name="connsiteX0" fmla="*/ 168166 w 182927"/>
                <a:gd name="connsiteY0" fmla="*/ 8488 h 650952"/>
                <a:gd name="connsiteX1" fmla="*/ 166668 w 182927"/>
                <a:gd name="connsiteY1" fmla="*/ 44685 h 650952"/>
                <a:gd name="connsiteX2" fmla="*/ 167722 w 182927"/>
                <a:gd name="connsiteY2" fmla="*/ 100738 h 650952"/>
                <a:gd name="connsiteX3" fmla="*/ 168461 w 182927"/>
                <a:gd name="connsiteY3" fmla="*/ 160192 h 650952"/>
                <a:gd name="connsiteX4" fmla="*/ 168665 w 182927"/>
                <a:gd name="connsiteY4" fmla="*/ 179308 h 650952"/>
                <a:gd name="connsiteX5" fmla="*/ 167962 w 182927"/>
                <a:gd name="connsiteY5" fmla="*/ 187442 h 650952"/>
                <a:gd name="connsiteX6" fmla="*/ 165134 w 182927"/>
                <a:gd name="connsiteY6" fmla="*/ 222124 h 650952"/>
                <a:gd name="connsiteX7" fmla="*/ 165688 w 182927"/>
                <a:gd name="connsiteY7" fmla="*/ 310419 h 650952"/>
                <a:gd name="connsiteX8" fmla="*/ 168461 w 182927"/>
                <a:gd name="connsiteY8" fmla="*/ 384238 h 650952"/>
                <a:gd name="connsiteX9" fmla="*/ 172991 w 182927"/>
                <a:gd name="connsiteY9" fmla="*/ 451069 h 650952"/>
                <a:gd name="connsiteX10" fmla="*/ 174211 w 182927"/>
                <a:gd name="connsiteY10" fmla="*/ 505051 h 650952"/>
                <a:gd name="connsiteX11" fmla="*/ 175598 w 182927"/>
                <a:gd name="connsiteY11" fmla="*/ 542617 h 650952"/>
                <a:gd name="connsiteX12" fmla="*/ 180663 w 182927"/>
                <a:gd name="connsiteY12" fmla="*/ 600500 h 650952"/>
                <a:gd name="connsiteX13" fmla="*/ 179091 w 182927"/>
                <a:gd name="connsiteY13" fmla="*/ 620207 h 650952"/>
                <a:gd name="connsiteX14" fmla="*/ 151472 w 182927"/>
                <a:gd name="connsiteY14" fmla="*/ 646551 h 650952"/>
                <a:gd name="connsiteX15" fmla="*/ 107732 w 182927"/>
                <a:gd name="connsiteY15" fmla="*/ 643058 h 650952"/>
                <a:gd name="connsiteX16" fmla="*/ 81553 w 182927"/>
                <a:gd name="connsiteY16" fmla="*/ 633037 h 650952"/>
                <a:gd name="connsiteX17" fmla="*/ 55542 w 182927"/>
                <a:gd name="connsiteY17" fmla="*/ 616880 h 650952"/>
                <a:gd name="connsiteX18" fmla="*/ 29660 w 182927"/>
                <a:gd name="connsiteY18" fmla="*/ 588650 h 650952"/>
                <a:gd name="connsiteX19" fmla="*/ 19844 w 182927"/>
                <a:gd name="connsiteY19" fmla="*/ 570015 h 650952"/>
                <a:gd name="connsiteX20" fmla="*/ 5627 w 182927"/>
                <a:gd name="connsiteY20" fmla="*/ 506752 h 650952"/>
                <a:gd name="connsiteX21" fmla="*/ 3168 w 182927"/>
                <a:gd name="connsiteY21" fmla="*/ 425501 h 650952"/>
                <a:gd name="connsiteX22" fmla="*/ 2651 w 182927"/>
                <a:gd name="connsiteY22" fmla="*/ 409122 h 650952"/>
                <a:gd name="connsiteX23" fmla="*/ -1453 w 182927"/>
                <a:gd name="connsiteY23" fmla="*/ 340904 h 650952"/>
                <a:gd name="connsiteX24" fmla="*/ -954 w 182927"/>
                <a:gd name="connsiteY24" fmla="*/ 303320 h 650952"/>
                <a:gd name="connsiteX25" fmla="*/ 2096 w 182927"/>
                <a:gd name="connsiteY25" fmla="*/ 267917 h 650952"/>
                <a:gd name="connsiteX26" fmla="*/ 6736 w 182927"/>
                <a:gd name="connsiteY26" fmla="*/ 168881 h 650952"/>
                <a:gd name="connsiteX27" fmla="*/ 6866 w 182927"/>
                <a:gd name="connsiteY27" fmla="*/ 103179 h 650952"/>
                <a:gd name="connsiteX28" fmla="*/ 9953 w 182927"/>
                <a:gd name="connsiteY28" fmla="*/ 53392 h 650952"/>
                <a:gd name="connsiteX29" fmla="*/ 15961 w 182927"/>
                <a:gd name="connsiteY29" fmla="*/ 4568 h 650952"/>
                <a:gd name="connsiteX30" fmla="*/ 17274 w 182927"/>
                <a:gd name="connsiteY30" fmla="*/ 76 h 650952"/>
                <a:gd name="connsiteX31" fmla="*/ 27313 w 182927"/>
                <a:gd name="connsiteY31" fmla="*/ 1019 h 650952"/>
                <a:gd name="connsiteX32" fmla="*/ 48092 w 182927"/>
                <a:gd name="connsiteY32" fmla="*/ 6565 h 650952"/>
                <a:gd name="connsiteX33" fmla="*/ 61033 w 182927"/>
                <a:gd name="connsiteY33" fmla="*/ 16585 h 650952"/>
                <a:gd name="connsiteX34" fmla="*/ 105513 w 182927"/>
                <a:gd name="connsiteY34" fmla="*/ 22981 h 650952"/>
                <a:gd name="connsiteX35" fmla="*/ 160826 w 182927"/>
                <a:gd name="connsiteY35" fmla="*/ 14681 h 650952"/>
                <a:gd name="connsiteX36" fmla="*/ 168166 w 182927"/>
                <a:gd name="connsiteY36" fmla="*/ 8488 h 65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82927" h="650952">
                  <a:moveTo>
                    <a:pt x="168166" y="8488"/>
                  </a:moveTo>
                  <a:cubicBezTo>
                    <a:pt x="167648" y="20541"/>
                    <a:pt x="166872" y="32613"/>
                    <a:pt x="166668" y="44685"/>
                  </a:cubicBezTo>
                  <a:cubicBezTo>
                    <a:pt x="166354" y="63376"/>
                    <a:pt x="166299" y="82029"/>
                    <a:pt x="167722" y="100738"/>
                  </a:cubicBezTo>
                  <a:cubicBezTo>
                    <a:pt x="169201" y="120501"/>
                    <a:pt x="170329" y="140337"/>
                    <a:pt x="168461" y="160192"/>
                  </a:cubicBezTo>
                  <a:cubicBezTo>
                    <a:pt x="167630" y="166534"/>
                    <a:pt x="167704" y="172986"/>
                    <a:pt x="168665" y="179308"/>
                  </a:cubicBezTo>
                  <a:cubicBezTo>
                    <a:pt x="168998" y="182044"/>
                    <a:pt x="168757" y="184799"/>
                    <a:pt x="167962" y="187442"/>
                  </a:cubicBezTo>
                  <a:cubicBezTo>
                    <a:pt x="165356" y="198886"/>
                    <a:pt x="165097" y="210496"/>
                    <a:pt x="165134" y="222124"/>
                  </a:cubicBezTo>
                  <a:cubicBezTo>
                    <a:pt x="165226" y="251556"/>
                    <a:pt x="164764" y="281006"/>
                    <a:pt x="165688" y="310419"/>
                  </a:cubicBezTo>
                  <a:cubicBezTo>
                    <a:pt x="166465" y="335025"/>
                    <a:pt x="167223" y="359650"/>
                    <a:pt x="168461" y="384238"/>
                  </a:cubicBezTo>
                  <a:cubicBezTo>
                    <a:pt x="169571" y="406533"/>
                    <a:pt x="170754" y="428829"/>
                    <a:pt x="172991" y="451069"/>
                  </a:cubicBezTo>
                  <a:cubicBezTo>
                    <a:pt x="174729" y="469001"/>
                    <a:pt x="175135" y="487045"/>
                    <a:pt x="174211" y="505051"/>
                  </a:cubicBezTo>
                  <a:cubicBezTo>
                    <a:pt x="173878" y="517585"/>
                    <a:pt x="174341" y="530138"/>
                    <a:pt x="175598" y="542617"/>
                  </a:cubicBezTo>
                  <a:cubicBezTo>
                    <a:pt x="177169" y="561936"/>
                    <a:pt x="180145" y="581107"/>
                    <a:pt x="180663" y="600500"/>
                  </a:cubicBezTo>
                  <a:cubicBezTo>
                    <a:pt x="181088" y="607118"/>
                    <a:pt x="180571" y="613755"/>
                    <a:pt x="179091" y="620207"/>
                  </a:cubicBezTo>
                  <a:cubicBezTo>
                    <a:pt x="175228" y="634646"/>
                    <a:pt x="165836" y="643353"/>
                    <a:pt x="151472" y="646551"/>
                  </a:cubicBezTo>
                  <a:cubicBezTo>
                    <a:pt x="136849" y="649583"/>
                    <a:pt x="121671" y="648382"/>
                    <a:pt x="107732" y="643058"/>
                  </a:cubicBezTo>
                  <a:cubicBezTo>
                    <a:pt x="98932" y="639933"/>
                    <a:pt x="90243" y="636476"/>
                    <a:pt x="81553" y="633037"/>
                  </a:cubicBezTo>
                  <a:cubicBezTo>
                    <a:pt x="71940" y="629340"/>
                    <a:pt x="63122" y="623849"/>
                    <a:pt x="55542" y="616880"/>
                  </a:cubicBezTo>
                  <a:cubicBezTo>
                    <a:pt x="46373" y="607969"/>
                    <a:pt x="37739" y="598559"/>
                    <a:pt x="29660" y="588650"/>
                  </a:cubicBezTo>
                  <a:cubicBezTo>
                    <a:pt x="25149" y="583178"/>
                    <a:pt x="21803" y="576837"/>
                    <a:pt x="19844" y="570015"/>
                  </a:cubicBezTo>
                  <a:cubicBezTo>
                    <a:pt x="13392" y="549309"/>
                    <a:pt x="7661" y="528382"/>
                    <a:pt x="5627" y="506752"/>
                  </a:cubicBezTo>
                  <a:cubicBezTo>
                    <a:pt x="3076" y="479761"/>
                    <a:pt x="1098" y="452695"/>
                    <a:pt x="3168" y="425501"/>
                  </a:cubicBezTo>
                  <a:cubicBezTo>
                    <a:pt x="3575" y="420084"/>
                    <a:pt x="2706" y="414594"/>
                    <a:pt x="2651" y="409122"/>
                  </a:cubicBezTo>
                  <a:cubicBezTo>
                    <a:pt x="2336" y="386308"/>
                    <a:pt x="968" y="363569"/>
                    <a:pt x="-1453" y="340904"/>
                  </a:cubicBezTo>
                  <a:cubicBezTo>
                    <a:pt x="-2766" y="328407"/>
                    <a:pt x="-1897" y="315854"/>
                    <a:pt x="-954" y="303320"/>
                  </a:cubicBezTo>
                  <a:cubicBezTo>
                    <a:pt x="-85" y="291506"/>
                    <a:pt x="802" y="279693"/>
                    <a:pt x="2096" y="267917"/>
                  </a:cubicBezTo>
                  <a:cubicBezTo>
                    <a:pt x="5368" y="235010"/>
                    <a:pt x="6921" y="201955"/>
                    <a:pt x="6736" y="168881"/>
                  </a:cubicBezTo>
                  <a:cubicBezTo>
                    <a:pt x="6736" y="146993"/>
                    <a:pt x="6626" y="125085"/>
                    <a:pt x="6866" y="103179"/>
                  </a:cubicBezTo>
                  <a:cubicBezTo>
                    <a:pt x="7032" y="86540"/>
                    <a:pt x="8548" y="69902"/>
                    <a:pt x="9953" y="53392"/>
                  </a:cubicBezTo>
                  <a:cubicBezTo>
                    <a:pt x="11358" y="36884"/>
                    <a:pt x="13410" y="20781"/>
                    <a:pt x="15961" y="4568"/>
                  </a:cubicBezTo>
                  <a:cubicBezTo>
                    <a:pt x="15906" y="2978"/>
                    <a:pt x="16368" y="1388"/>
                    <a:pt x="17274" y="76"/>
                  </a:cubicBezTo>
                  <a:cubicBezTo>
                    <a:pt x="21711" y="5622"/>
                    <a:pt x="21711" y="5622"/>
                    <a:pt x="27313" y="1019"/>
                  </a:cubicBezTo>
                  <a:cubicBezTo>
                    <a:pt x="35207" y="-5526"/>
                    <a:pt x="44432" y="-3529"/>
                    <a:pt x="48092" y="6565"/>
                  </a:cubicBezTo>
                  <a:cubicBezTo>
                    <a:pt x="50551" y="13294"/>
                    <a:pt x="54821" y="15420"/>
                    <a:pt x="61033" y="16585"/>
                  </a:cubicBezTo>
                  <a:cubicBezTo>
                    <a:pt x="75823" y="19321"/>
                    <a:pt x="90298" y="23758"/>
                    <a:pt x="105513" y="22981"/>
                  </a:cubicBezTo>
                  <a:cubicBezTo>
                    <a:pt x="124203" y="22038"/>
                    <a:pt x="142321" y="17028"/>
                    <a:pt x="160826" y="14681"/>
                  </a:cubicBezTo>
                  <a:cubicBezTo>
                    <a:pt x="165023" y="14144"/>
                    <a:pt x="164117" y="8580"/>
                    <a:pt x="168166" y="8488"/>
                  </a:cubicBezTo>
                  <a:close/>
                </a:path>
              </a:pathLst>
            </a:custGeom>
            <a:solidFill>
              <a:srgbClr val="B14100"/>
            </a:solidFill>
            <a:ln w="1847" cap="flat">
              <a:noFill/>
              <a:prstDash val="solid"/>
              <a:miter/>
            </a:ln>
          </p:spPr>
          <p:txBody>
            <a:bodyPr rtlCol="0" anchor="ctr"/>
            <a:lstStyle/>
            <a:p>
              <a:endParaRPr lang="es-CO"/>
            </a:p>
          </p:txBody>
        </p:sp>
        <p:sp>
          <p:nvSpPr>
            <p:cNvPr id="22" name="Freeform: Shape 21">
              <a:extLst>
                <a:ext uri="{FF2B5EF4-FFF2-40B4-BE49-F238E27FC236}">
                  <a16:creationId xmlns:a16="http://schemas.microsoft.com/office/drawing/2014/main" id="{1A04240B-78D0-8A23-8DF4-712D0ECFA449}"/>
                </a:ext>
              </a:extLst>
            </p:cNvPr>
            <p:cNvSpPr/>
            <p:nvPr/>
          </p:nvSpPr>
          <p:spPr>
            <a:xfrm>
              <a:off x="-1163612" y="2567636"/>
              <a:ext cx="520773" cy="979361"/>
            </a:xfrm>
            <a:custGeom>
              <a:avLst/>
              <a:gdLst>
                <a:gd name="connsiteX0" fmla="*/ 211782 w 520773"/>
                <a:gd name="connsiteY0" fmla="*/ 973666 h 979361"/>
                <a:gd name="connsiteX1" fmla="*/ 210432 w 520773"/>
                <a:gd name="connsiteY1" fmla="*/ 973666 h 979361"/>
                <a:gd name="connsiteX2" fmla="*/ 197769 w 520773"/>
                <a:gd name="connsiteY2" fmla="*/ 971448 h 979361"/>
                <a:gd name="connsiteX3" fmla="*/ 188951 w 520773"/>
                <a:gd name="connsiteY3" fmla="*/ 971448 h 979361"/>
                <a:gd name="connsiteX4" fmla="*/ 177581 w 520773"/>
                <a:gd name="connsiteY4" fmla="*/ 973610 h 979361"/>
                <a:gd name="connsiteX5" fmla="*/ 172035 w 520773"/>
                <a:gd name="connsiteY5" fmla="*/ 973610 h 979361"/>
                <a:gd name="connsiteX6" fmla="*/ 128147 w 520773"/>
                <a:gd name="connsiteY6" fmla="*/ 973610 h 979361"/>
                <a:gd name="connsiteX7" fmla="*/ 125447 w 520773"/>
                <a:gd name="connsiteY7" fmla="*/ 973610 h 979361"/>
                <a:gd name="connsiteX8" fmla="*/ 124079 w 520773"/>
                <a:gd name="connsiteY8" fmla="*/ 969525 h 979361"/>
                <a:gd name="connsiteX9" fmla="*/ 122711 w 520773"/>
                <a:gd name="connsiteY9" fmla="*/ 968138 h 979361"/>
                <a:gd name="connsiteX10" fmla="*/ 118589 w 520773"/>
                <a:gd name="connsiteY10" fmla="*/ 968138 h 979361"/>
                <a:gd name="connsiteX11" fmla="*/ 117221 w 520773"/>
                <a:gd name="connsiteY11" fmla="*/ 969525 h 979361"/>
                <a:gd name="connsiteX12" fmla="*/ 115853 w 520773"/>
                <a:gd name="connsiteY12" fmla="*/ 969525 h 979361"/>
                <a:gd name="connsiteX13" fmla="*/ 114596 w 520773"/>
                <a:gd name="connsiteY13" fmla="*/ 969636 h 979361"/>
                <a:gd name="connsiteX14" fmla="*/ 114484 w 520773"/>
                <a:gd name="connsiteY14" fmla="*/ 969525 h 979361"/>
                <a:gd name="connsiteX15" fmla="*/ 111748 w 520773"/>
                <a:gd name="connsiteY15" fmla="*/ 968138 h 979361"/>
                <a:gd name="connsiteX16" fmla="*/ 107644 w 520773"/>
                <a:gd name="connsiteY16" fmla="*/ 968138 h 979361"/>
                <a:gd name="connsiteX17" fmla="*/ 106276 w 520773"/>
                <a:gd name="connsiteY17" fmla="*/ 968138 h 979361"/>
                <a:gd name="connsiteX18" fmla="*/ 104908 w 520773"/>
                <a:gd name="connsiteY18" fmla="*/ 966770 h 979361"/>
                <a:gd name="connsiteX19" fmla="*/ 102172 w 520773"/>
                <a:gd name="connsiteY19" fmla="*/ 966770 h 979361"/>
                <a:gd name="connsiteX20" fmla="*/ 100786 w 520773"/>
                <a:gd name="connsiteY20" fmla="*/ 965402 h 979361"/>
                <a:gd name="connsiteX21" fmla="*/ 96682 w 520773"/>
                <a:gd name="connsiteY21" fmla="*/ 965402 h 979361"/>
                <a:gd name="connsiteX22" fmla="*/ 95314 w 520773"/>
                <a:gd name="connsiteY22" fmla="*/ 964034 h 979361"/>
                <a:gd name="connsiteX23" fmla="*/ 92577 w 520773"/>
                <a:gd name="connsiteY23" fmla="*/ 961298 h 979361"/>
                <a:gd name="connsiteX24" fmla="*/ 91209 w 520773"/>
                <a:gd name="connsiteY24" fmla="*/ 959930 h 979361"/>
                <a:gd name="connsiteX25" fmla="*/ 88473 w 520773"/>
                <a:gd name="connsiteY25" fmla="*/ 958562 h 979361"/>
                <a:gd name="connsiteX26" fmla="*/ 87105 w 520773"/>
                <a:gd name="connsiteY26" fmla="*/ 957194 h 979361"/>
                <a:gd name="connsiteX27" fmla="*/ 80246 w 520773"/>
                <a:gd name="connsiteY27" fmla="*/ 957194 h 979361"/>
                <a:gd name="connsiteX28" fmla="*/ 78878 w 520773"/>
                <a:gd name="connsiteY28" fmla="*/ 955826 h 979361"/>
                <a:gd name="connsiteX29" fmla="*/ 76142 w 520773"/>
                <a:gd name="connsiteY29" fmla="*/ 951722 h 979361"/>
                <a:gd name="connsiteX30" fmla="*/ 74774 w 520773"/>
                <a:gd name="connsiteY30" fmla="*/ 950335 h 979361"/>
                <a:gd name="connsiteX31" fmla="*/ 70670 w 520773"/>
                <a:gd name="connsiteY31" fmla="*/ 946231 h 979361"/>
                <a:gd name="connsiteX32" fmla="*/ 69302 w 520773"/>
                <a:gd name="connsiteY32" fmla="*/ 944863 h 979361"/>
                <a:gd name="connsiteX33" fmla="*/ 62443 w 520773"/>
                <a:gd name="connsiteY33" fmla="*/ 942127 h 979361"/>
                <a:gd name="connsiteX34" fmla="*/ 61075 w 520773"/>
                <a:gd name="connsiteY34" fmla="*/ 940759 h 979361"/>
                <a:gd name="connsiteX35" fmla="*/ 56971 w 520773"/>
                <a:gd name="connsiteY35" fmla="*/ 933919 h 979361"/>
                <a:gd name="connsiteX36" fmla="*/ 55603 w 520773"/>
                <a:gd name="connsiteY36" fmla="*/ 932532 h 979361"/>
                <a:gd name="connsiteX37" fmla="*/ 46008 w 520773"/>
                <a:gd name="connsiteY37" fmla="*/ 925692 h 979361"/>
                <a:gd name="connsiteX38" fmla="*/ 44640 w 520773"/>
                <a:gd name="connsiteY38" fmla="*/ 924324 h 979361"/>
                <a:gd name="connsiteX39" fmla="*/ 40536 w 520773"/>
                <a:gd name="connsiteY39" fmla="*/ 914729 h 979361"/>
                <a:gd name="connsiteX40" fmla="*/ 39168 w 520773"/>
                <a:gd name="connsiteY40" fmla="*/ 913361 h 979361"/>
                <a:gd name="connsiteX41" fmla="*/ 37800 w 520773"/>
                <a:gd name="connsiteY41" fmla="*/ 911993 h 979361"/>
                <a:gd name="connsiteX42" fmla="*/ 36432 w 520773"/>
                <a:gd name="connsiteY42" fmla="*/ 910625 h 979361"/>
                <a:gd name="connsiteX43" fmla="*/ 33696 w 520773"/>
                <a:gd name="connsiteY43" fmla="*/ 909257 h 979361"/>
                <a:gd name="connsiteX44" fmla="*/ 32328 w 520773"/>
                <a:gd name="connsiteY44" fmla="*/ 907889 h 979361"/>
                <a:gd name="connsiteX45" fmla="*/ 30960 w 520773"/>
                <a:gd name="connsiteY45" fmla="*/ 906521 h 979361"/>
                <a:gd name="connsiteX46" fmla="*/ 25414 w 520773"/>
                <a:gd name="connsiteY46" fmla="*/ 892822 h 979361"/>
                <a:gd name="connsiteX47" fmla="*/ 24046 w 520773"/>
                <a:gd name="connsiteY47" fmla="*/ 891454 h 979361"/>
                <a:gd name="connsiteX48" fmla="*/ 22678 w 520773"/>
                <a:gd name="connsiteY48" fmla="*/ 890086 h 979361"/>
                <a:gd name="connsiteX49" fmla="*/ 19942 w 520773"/>
                <a:gd name="connsiteY49" fmla="*/ 880491 h 979361"/>
                <a:gd name="connsiteX50" fmla="*/ 18574 w 520773"/>
                <a:gd name="connsiteY50" fmla="*/ 879123 h 979361"/>
                <a:gd name="connsiteX51" fmla="*/ 18574 w 520773"/>
                <a:gd name="connsiteY51" fmla="*/ 875019 h 979361"/>
                <a:gd name="connsiteX52" fmla="*/ 17206 w 520773"/>
                <a:gd name="connsiteY52" fmla="*/ 873651 h 979361"/>
                <a:gd name="connsiteX53" fmla="*/ 15838 w 520773"/>
                <a:gd name="connsiteY53" fmla="*/ 870914 h 979361"/>
                <a:gd name="connsiteX54" fmla="*/ 14469 w 520773"/>
                <a:gd name="connsiteY54" fmla="*/ 869546 h 979361"/>
                <a:gd name="connsiteX55" fmla="*/ 13101 w 520773"/>
                <a:gd name="connsiteY55" fmla="*/ 868178 h 979361"/>
                <a:gd name="connsiteX56" fmla="*/ 10365 w 520773"/>
                <a:gd name="connsiteY56" fmla="*/ 858676 h 979361"/>
                <a:gd name="connsiteX57" fmla="*/ 7610 w 520773"/>
                <a:gd name="connsiteY57" fmla="*/ 846253 h 979361"/>
                <a:gd name="connsiteX58" fmla="*/ 6242 w 520773"/>
                <a:gd name="connsiteY58" fmla="*/ 844885 h 979361"/>
                <a:gd name="connsiteX59" fmla="*/ 4874 w 520773"/>
                <a:gd name="connsiteY59" fmla="*/ 843517 h 979361"/>
                <a:gd name="connsiteX60" fmla="*/ 4874 w 520773"/>
                <a:gd name="connsiteY60" fmla="*/ 834680 h 979361"/>
                <a:gd name="connsiteX61" fmla="*/ 2841 w 520773"/>
                <a:gd name="connsiteY61" fmla="*/ 822811 h 979361"/>
                <a:gd name="connsiteX62" fmla="*/ 2138 w 520773"/>
                <a:gd name="connsiteY62" fmla="*/ 816137 h 979361"/>
                <a:gd name="connsiteX63" fmla="*/ 3506 w 520773"/>
                <a:gd name="connsiteY63" fmla="*/ 814769 h 979361"/>
                <a:gd name="connsiteX64" fmla="*/ 2138 w 520773"/>
                <a:gd name="connsiteY64" fmla="*/ 805175 h 979361"/>
                <a:gd name="connsiteX65" fmla="*/ 770 w 520773"/>
                <a:gd name="connsiteY65" fmla="*/ 803807 h 979361"/>
                <a:gd name="connsiteX66" fmla="*/ 770 w 520773"/>
                <a:gd name="connsiteY66" fmla="*/ 798261 h 979361"/>
                <a:gd name="connsiteX67" fmla="*/ 2138 w 520773"/>
                <a:gd name="connsiteY67" fmla="*/ 796892 h 979361"/>
                <a:gd name="connsiteX68" fmla="*/ 992 w 520773"/>
                <a:gd name="connsiteY68" fmla="*/ 784155 h 979361"/>
                <a:gd name="connsiteX69" fmla="*/ 1288 w 520773"/>
                <a:gd name="connsiteY69" fmla="*/ 779496 h 979361"/>
                <a:gd name="connsiteX70" fmla="*/ 2138 w 520773"/>
                <a:gd name="connsiteY70" fmla="*/ 765390 h 979361"/>
                <a:gd name="connsiteX71" fmla="*/ 770 w 520773"/>
                <a:gd name="connsiteY71" fmla="*/ 764022 h 979361"/>
                <a:gd name="connsiteX72" fmla="*/ 770 w 520773"/>
                <a:gd name="connsiteY72" fmla="*/ 761286 h 979361"/>
                <a:gd name="connsiteX73" fmla="*/ 2138 w 520773"/>
                <a:gd name="connsiteY73" fmla="*/ 759900 h 979361"/>
                <a:gd name="connsiteX74" fmla="*/ 3506 w 520773"/>
                <a:gd name="connsiteY74" fmla="*/ 747587 h 979361"/>
                <a:gd name="connsiteX75" fmla="*/ 2138 w 520773"/>
                <a:gd name="connsiteY75" fmla="*/ 746219 h 979361"/>
                <a:gd name="connsiteX76" fmla="*/ 2138 w 520773"/>
                <a:gd name="connsiteY76" fmla="*/ 743464 h 979361"/>
                <a:gd name="connsiteX77" fmla="*/ 3506 w 520773"/>
                <a:gd name="connsiteY77" fmla="*/ 742096 h 979361"/>
                <a:gd name="connsiteX78" fmla="*/ 863 w 520773"/>
                <a:gd name="connsiteY78" fmla="*/ 733315 h 979361"/>
                <a:gd name="connsiteX79" fmla="*/ 475 w 520773"/>
                <a:gd name="connsiteY79" fmla="*/ 719967 h 979361"/>
                <a:gd name="connsiteX80" fmla="*/ 3506 w 520773"/>
                <a:gd name="connsiteY80" fmla="*/ 711981 h 979361"/>
                <a:gd name="connsiteX81" fmla="*/ 6095 w 520773"/>
                <a:gd name="connsiteY81" fmla="*/ 722463 h 979361"/>
                <a:gd name="connsiteX82" fmla="*/ 9015 w 520773"/>
                <a:gd name="connsiteY82" fmla="*/ 729507 h 979361"/>
                <a:gd name="connsiteX83" fmla="*/ 30350 w 520773"/>
                <a:gd name="connsiteY83" fmla="*/ 733685 h 979361"/>
                <a:gd name="connsiteX84" fmla="*/ 41775 w 520773"/>
                <a:gd name="connsiteY84" fmla="*/ 735404 h 979361"/>
                <a:gd name="connsiteX85" fmla="*/ 50131 w 520773"/>
                <a:gd name="connsiteY85" fmla="*/ 744962 h 979361"/>
                <a:gd name="connsiteX86" fmla="*/ 55233 w 520773"/>
                <a:gd name="connsiteY86" fmla="*/ 776261 h 979361"/>
                <a:gd name="connsiteX87" fmla="*/ 57526 w 520773"/>
                <a:gd name="connsiteY87" fmla="*/ 795154 h 979361"/>
                <a:gd name="connsiteX88" fmla="*/ 67731 w 520773"/>
                <a:gd name="connsiteY88" fmla="*/ 826823 h 979361"/>
                <a:gd name="connsiteX89" fmla="*/ 98123 w 520773"/>
                <a:gd name="connsiteY89" fmla="*/ 876738 h 979361"/>
                <a:gd name="connsiteX90" fmla="*/ 156099 w 520773"/>
                <a:gd name="connsiteY90" fmla="*/ 922531 h 979361"/>
                <a:gd name="connsiteX91" fmla="*/ 199636 w 520773"/>
                <a:gd name="connsiteY91" fmla="*/ 935472 h 979361"/>
                <a:gd name="connsiteX92" fmla="*/ 246538 w 520773"/>
                <a:gd name="connsiteY92" fmla="*/ 930961 h 979361"/>
                <a:gd name="connsiteX93" fmla="*/ 271181 w 520773"/>
                <a:gd name="connsiteY93" fmla="*/ 919333 h 979361"/>
                <a:gd name="connsiteX94" fmla="*/ 291221 w 520773"/>
                <a:gd name="connsiteY94" fmla="*/ 910736 h 979361"/>
                <a:gd name="connsiteX95" fmla="*/ 319617 w 520773"/>
                <a:gd name="connsiteY95" fmla="*/ 899126 h 979361"/>
                <a:gd name="connsiteX96" fmla="*/ 335017 w 520773"/>
                <a:gd name="connsiteY96" fmla="*/ 888034 h 979361"/>
                <a:gd name="connsiteX97" fmla="*/ 369367 w 520773"/>
                <a:gd name="connsiteY97" fmla="*/ 832332 h 979361"/>
                <a:gd name="connsiteX98" fmla="*/ 379719 w 520773"/>
                <a:gd name="connsiteY98" fmla="*/ 816877 h 979361"/>
                <a:gd name="connsiteX99" fmla="*/ 398206 w 520773"/>
                <a:gd name="connsiteY99" fmla="*/ 779718 h 979361"/>
                <a:gd name="connsiteX100" fmla="*/ 400739 w 520773"/>
                <a:gd name="connsiteY100" fmla="*/ 739675 h 979361"/>
                <a:gd name="connsiteX101" fmla="*/ 408467 w 520773"/>
                <a:gd name="connsiteY101" fmla="*/ 688669 h 979361"/>
                <a:gd name="connsiteX102" fmla="*/ 412903 w 520773"/>
                <a:gd name="connsiteY102" fmla="*/ 656390 h 979361"/>
                <a:gd name="connsiteX103" fmla="*/ 420779 w 520773"/>
                <a:gd name="connsiteY103" fmla="*/ 606789 h 979361"/>
                <a:gd name="connsiteX104" fmla="*/ 431871 w 520773"/>
                <a:gd name="connsiteY104" fmla="*/ 544617 h 979361"/>
                <a:gd name="connsiteX105" fmla="*/ 437528 w 520773"/>
                <a:gd name="connsiteY105" fmla="*/ 508401 h 979361"/>
                <a:gd name="connsiteX106" fmla="*/ 437621 w 520773"/>
                <a:gd name="connsiteY106" fmla="*/ 504981 h 979361"/>
                <a:gd name="connsiteX107" fmla="*/ 440043 w 520773"/>
                <a:gd name="connsiteY107" fmla="*/ 466971 h 979361"/>
                <a:gd name="connsiteX108" fmla="*/ 439284 w 520773"/>
                <a:gd name="connsiteY108" fmla="*/ 421271 h 979361"/>
                <a:gd name="connsiteX109" fmla="*/ 438989 w 520773"/>
                <a:gd name="connsiteY109" fmla="*/ 406241 h 979361"/>
                <a:gd name="connsiteX110" fmla="*/ 429209 w 520773"/>
                <a:gd name="connsiteY110" fmla="*/ 374813 h 979361"/>
                <a:gd name="connsiteX111" fmla="*/ 421297 w 520773"/>
                <a:gd name="connsiteY111" fmla="*/ 366346 h 979361"/>
                <a:gd name="connsiteX112" fmla="*/ 419614 w 520773"/>
                <a:gd name="connsiteY112" fmla="*/ 358489 h 979361"/>
                <a:gd name="connsiteX113" fmla="*/ 426787 w 520773"/>
                <a:gd name="connsiteY113" fmla="*/ 339336 h 979361"/>
                <a:gd name="connsiteX114" fmla="*/ 427786 w 520773"/>
                <a:gd name="connsiteY114" fmla="*/ 320849 h 979361"/>
                <a:gd name="connsiteX115" fmla="*/ 427582 w 520773"/>
                <a:gd name="connsiteY115" fmla="*/ 300366 h 979361"/>
                <a:gd name="connsiteX116" fmla="*/ 432260 w 520773"/>
                <a:gd name="connsiteY116" fmla="*/ 262633 h 979361"/>
                <a:gd name="connsiteX117" fmla="*/ 427157 w 520773"/>
                <a:gd name="connsiteY117" fmla="*/ 248990 h 979361"/>
                <a:gd name="connsiteX118" fmla="*/ 423903 w 520773"/>
                <a:gd name="connsiteY118" fmla="*/ 240430 h 979361"/>
                <a:gd name="connsiteX119" fmla="*/ 423903 w 520773"/>
                <a:gd name="connsiteY119" fmla="*/ 231538 h 979361"/>
                <a:gd name="connsiteX120" fmla="*/ 424975 w 520773"/>
                <a:gd name="connsiteY120" fmla="*/ 226990 h 979361"/>
                <a:gd name="connsiteX121" fmla="*/ 427139 w 520773"/>
                <a:gd name="connsiteY121" fmla="*/ 211627 h 979361"/>
                <a:gd name="connsiteX122" fmla="*/ 422702 w 520773"/>
                <a:gd name="connsiteY122" fmla="*/ 179423 h 979361"/>
                <a:gd name="connsiteX123" fmla="*/ 428765 w 520773"/>
                <a:gd name="connsiteY123" fmla="*/ 148753 h 979361"/>
                <a:gd name="connsiteX124" fmla="*/ 432204 w 520773"/>
                <a:gd name="connsiteY124" fmla="*/ 129378 h 979361"/>
                <a:gd name="connsiteX125" fmla="*/ 426399 w 520773"/>
                <a:gd name="connsiteY125" fmla="*/ 113923 h 979361"/>
                <a:gd name="connsiteX126" fmla="*/ 424550 w 520773"/>
                <a:gd name="connsiteY126" fmla="*/ 107933 h 979361"/>
                <a:gd name="connsiteX127" fmla="*/ 433406 w 520773"/>
                <a:gd name="connsiteY127" fmla="*/ 72382 h 979361"/>
                <a:gd name="connsiteX128" fmla="*/ 437713 w 520773"/>
                <a:gd name="connsiteY128" fmla="*/ 40104 h 979361"/>
                <a:gd name="connsiteX129" fmla="*/ 417544 w 520773"/>
                <a:gd name="connsiteY129" fmla="*/ 20323 h 979361"/>
                <a:gd name="connsiteX130" fmla="*/ 414124 w 520773"/>
                <a:gd name="connsiteY130" fmla="*/ 20323 h 979361"/>
                <a:gd name="connsiteX131" fmla="*/ 408189 w 520773"/>
                <a:gd name="connsiteY131" fmla="*/ 18788 h 979361"/>
                <a:gd name="connsiteX132" fmla="*/ 412645 w 520773"/>
                <a:gd name="connsiteY132" fmla="*/ 14167 h 979361"/>
                <a:gd name="connsiteX133" fmla="*/ 430392 w 520773"/>
                <a:gd name="connsiteY133" fmla="*/ 5496 h 979361"/>
                <a:gd name="connsiteX134" fmla="*/ 445090 w 520773"/>
                <a:gd name="connsiteY134" fmla="*/ -1899 h 979361"/>
                <a:gd name="connsiteX135" fmla="*/ 451098 w 520773"/>
                <a:gd name="connsiteY135" fmla="*/ 1355 h 979361"/>
                <a:gd name="connsiteX136" fmla="*/ 457920 w 520773"/>
                <a:gd name="connsiteY136" fmla="*/ 45724 h 979361"/>
                <a:gd name="connsiteX137" fmla="*/ 460360 w 520773"/>
                <a:gd name="connsiteY137" fmla="*/ 64562 h 979361"/>
                <a:gd name="connsiteX138" fmla="*/ 465703 w 520773"/>
                <a:gd name="connsiteY138" fmla="*/ 89039 h 979361"/>
                <a:gd name="connsiteX139" fmla="*/ 466239 w 520773"/>
                <a:gd name="connsiteY139" fmla="*/ 92386 h 979361"/>
                <a:gd name="connsiteX140" fmla="*/ 467865 w 520773"/>
                <a:gd name="connsiteY140" fmla="*/ 129859 h 979361"/>
                <a:gd name="connsiteX141" fmla="*/ 469992 w 520773"/>
                <a:gd name="connsiteY141" fmla="*/ 158976 h 979361"/>
                <a:gd name="connsiteX142" fmla="*/ 471970 w 520773"/>
                <a:gd name="connsiteY142" fmla="*/ 177907 h 979361"/>
                <a:gd name="connsiteX143" fmla="*/ 473394 w 520773"/>
                <a:gd name="connsiteY143" fmla="*/ 212644 h 979361"/>
                <a:gd name="connsiteX144" fmla="*/ 477091 w 520773"/>
                <a:gd name="connsiteY144" fmla="*/ 242224 h 979361"/>
                <a:gd name="connsiteX145" fmla="*/ 490938 w 520773"/>
                <a:gd name="connsiteY145" fmla="*/ 258289 h 979361"/>
                <a:gd name="connsiteX146" fmla="*/ 510645 w 520773"/>
                <a:gd name="connsiteY146" fmla="*/ 252003 h 979361"/>
                <a:gd name="connsiteX147" fmla="*/ 514342 w 520773"/>
                <a:gd name="connsiteY147" fmla="*/ 246272 h 979361"/>
                <a:gd name="connsiteX148" fmla="*/ 514619 w 520773"/>
                <a:gd name="connsiteY148" fmla="*/ 249840 h 979361"/>
                <a:gd name="connsiteX149" fmla="*/ 514453 w 520773"/>
                <a:gd name="connsiteY149" fmla="*/ 265055 h 979361"/>
                <a:gd name="connsiteX150" fmla="*/ 513621 w 520773"/>
                <a:gd name="connsiteY150" fmla="*/ 268752 h 979361"/>
                <a:gd name="connsiteX151" fmla="*/ 517004 w 520773"/>
                <a:gd name="connsiteY151" fmla="*/ 281084 h 979361"/>
                <a:gd name="connsiteX152" fmla="*/ 516727 w 520773"/>
                <a:gd name="connsiteY152" fmla="*/ 289994 h 979361"/>
                <a:gd name="connsiteX153" fmla="*/ 515341 w 520773"/>
                <a:gd name="connsiteY153" fmla="*/ 299460 h 979361"/>
                <a:gd name="connsiteX154" fmla="*/ 514139 w 520773"/>
                <a:gd name="connsiteY154" fmla="*/ 308334 h 979361"/>
                <a:gd name="connsiteX155" fmla="*/ 514231 w 520773"/>
                <a:gd name="connsiteY155" fmla="*/ 316172 h 979361"/>
                <a:gd name="connsiteX156" fmla="*/ 513732 w 520773"/>
                <a:gd name="connsiteY156" fmla="*/ 320369 h 979361"/>
                <a:gd name="connsiteX157" fmla="*/ 513177 w 520773"/>
                <a:gd name="connsiteY157" fmla="*/ 328743 h 979361"/>
                <a:gd name="connsiteX158" fmla="*/ 512605 w 520773"/>
                <a:gd name="connsiteY158" fmla="*/ 332570 h 979361"/>
                <a:gd name="connsiteX159" fmla="*/ 511569 w 520773"/>
                <a:gd name="connsiteY159" fmla="*/ 340926 h 979361"/>
                <a:gd name="connsiteX160" fmla="*/ 510885 w 520773"/>
                <a:gd name="connsiteY160" fmla="*/ 346472 h 979361"/>
                <a:gd name="connsiteX161" fmla="*/ 509924 w 520773"/>
                <a:gd name="connsiteY161" fmla="*/ 354496 h 979361"/>
                <a:gd name="connsiteX162" fmla="*/ 509129 w 520773"/>
                <a:gd name="connsiteY162" fmla="*/ 361576 h 979361"/>
                <a:gd name="connsiteX163" fmla="*/ 508889 w 520773"/>
                <a:gd name="connsiteY163" fmla="*/ 369766 h 979361"/>
                <a:gd name="connsiteX164" fmla="*/ 508093 w 520773"/>
                <a:gd name="connsiteY164" fmla="*/ 375312 h 979361"/>
                <a:gd name="connsiteX165" fmla="*/ 507280 w 520773"/>
                <a:gd name="connsiteY165" fmla="*/ 383317 h 979361"/>
                <a:gd name="connsiteX166" fmla="*/ 506910 w 520773"/>
                <a:gd name="connsiteY166" fmla="*/ 388863 h 979361"/>
                <a:gd name="connsiteX167" fmla="*/ 505690 w 520773"/>
                <a:gd name="connsiteY167" fmla="*/ 395186 h 979361"/>
                <a:gd name="connsiteX168" fmla="*/ 504840 w 520773"/>
                <a:gd name="connsiteY168" fmla="*/ 401675 h 979361"/>
                <a:gd name="connsiteX169" fmla="*/ 504396 w 520773"/>
                <a:gd name="connsiteY169" fmla="*/ 407628 h 979361"/>
                <a:gd name="connsiteX170" fmla="*/ 503915 w 520773"/>
                <a:gd name="connsiteY170" fmla="*/ 412379 h 979361"/>
                <a:gd name="connsiteX171" fmla="*/ 503157 w 520773"/>
                <a:gd name="connsiteY171" fmla="*/ 418702 h 979361"/>
                <a:gd name="connsiteX172" fmla="*/ 502400 w 520773"/>
                <a:gd name="connsiteY172" fmla="*/ 423434 h 979361"/>
                <a:gd name="connsiteX173" fmla="*/ 501863 w 520773"/>
                <a:gd name="connsiteY173" fmla="*/ 429812 h 979361"/>
                <a:gd name="connsiteX174" fmla="*/ 500865 w 520773"/>
                <a:gd name="connsiteY174" fmla="*/ 435728 h 979361"/>
                <a:gd name="connsiteX175" fmla="*/ 499386 w 520773"/>
                <a:gd name="connsiteY175" fmla="*/ 439204 h 979361"/>
                <a:gd name="connsiteX176" fmla="*/ 498314 w 520773"/>
                <a:gd name="connsiteY176" fmla="*/ 446598 h 979361"/>
                <a:gd name="connsiteX177" fmla="*/ 499109 w 520773"/>
                <a:gd name="connsiteY177" fmla="*/ 448928 h 979361"/>
                <a:gd name="connsiteX178" fmla="*/ 500625 w 520773"/>
                <a:gd name="connsiteY178" fmla="*/ 453217 h 979361"/>
                <a:gd name="connsiteX179" fmla="*/ 496928 w 520773"/>
                <a:gd name="connsiteY179" fmla="*/ 455066 h 979361"/>
                <a:gd name="connsiteX180" fmla="*/ 476296 w 520773"/>
                <a:gd name="connsiteY180" fmla="*/ 472887 h 979361"/>
                <a:gd name="connsiteX181" fmla="*/ 447678 w 520773"/>
                <a:gd name="connsiteY181" fmla="*/ 578763 h 979361"/>
                <a:gd name="connsiteX182" fmla="*/ 435643 w 520773"/>
                <a:gd name="connsiteY182" fmla="*/ 641249 h 979361"/>
                <a:gd name="connsiteX183" fmla="*/ 420650 w 520773"/>
                <a:gd name="connsiteY183" fmla="*/ 735108 h 979361"/>
                <a:gd name="connsiteX184" fmla="*/ 417433 w 520773"/>
                <a:gd name="connsiteY184" fmla="*/ 782139 h 979361"/>
                <a:gd name="connsiteX185" fmla="*/ 402939 w 520773"/>
                <a:gd name="connsiteY185" fmla="*/ 845384 h 979361"/>
                <a:gd name="connsiteX186" fmla="*/ 360419 w 520773"/>
                <a:gd name="connsiteY186" fmla="*/ 904228 h 979361"/>
                <a:gd name="connsiteX187" fmla="*/ 297562 w 520773"/>
                <a:gd name="connsiteY187" fmla="*/ 942108 h 979361"/>
                <a:gd name="connsiteX188" fmla="*/ 287469 w 520773"/>
                <a:gd name="connsiteY188" fmla="*/ 971244 h 979361"/>
                <a:gd name="connsiteX189" fmla="*/ 288430 w 520773"/>
                <a:gd name="connsiteY189" fmla="*/ 976384 h 979361"/>
                <a:gd name="connsiteX190" fmla="*/ 284196 w 520773"/>
                <a:gd name="connsiteY190" fmla="*/ 974424 h 979361"/>
                <a:gd name="connsiteX191" fmla="*/ 273806 w 520773"/>
                <a:gd name="connsiteY191" fmla="*/ 972686 h 979361"/>
                <a:gd name="connsiteX192" fmla="*/ 254118 w 520773"/>
                <a:gd name="connsiteY192" fmla="*/ 976384 h 979361"/>
                <a:gd name="connsiteX193" fmla="*/ 248812 w 520773"/>
                <a:gd name="connsiteY193" fmla="*/ 975515 h 979361"/>
                <a:gd name="connsiteX194" fmla="*/ 234226 w 520773"/>
                <a:gd name="connsiteY194" fmla="*/ 975921 h 979361"/>
                <a:gd name="connsiteX195" fmla="*/ 232247 w 520773"/>
                <a:gd name="connsiteY195" fmla="*/ 976365 h 979361"/>
                <a:gd name="connsiteX196" fmla="*/ 228106 w 520773"/>
                <a:gd name="connsiteY196" fmla="*/ 976199 h 979361"/>
                <a:gd name="connsiteX197" fmla="*/ 224039 w 520773"/>
                <a:gd name="connsiteY197" fmla="*/ 974997 h 979361"/>
                <a:gd name="connsiteX198" fmla="*/ 224039 w 520773"/>
                <a:gd name="connsiteY198" fmla="*/ 974997 h 979361"/>
                <a:gd name="connsiteX199" fmla="*/ 211782 w 520773"/>
                <a:gd name="connsiteY199" fmla="*/ 973666 h 979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520773" h="979361">
                  <a:moveTo>
                    <a:pt x="211782" y="973666"/>
                  </a:moveTo>
                  <a:lnTo>
                    <a:pt x="210432" y="973666"/>
                  </a:lnTo>
                  <a:cubicBezTo>
                    <a:pt x="206846" y="969340"/>
                    <a:pt x="202409" y="968952"/>
                    <a:pt x="197769" y="971448"/>
                  </a:cubicBezTo>
                  <a:cubicBezTo>
                    <a:pt x="195088" y="973167"/>
                    <a:pt x="191631" y="973167"/>
                    <a:pt x="188951" y="971448"/>
                  </a:cubicBezTo>
                  <a:cubicBezTo>
                    <a:pt x="184662" y="968933"/>
                    <a:pt x="180779" y="969821"/>
                    <a:pt x="177581" y="973610"/>
                  </a:cubicBezTo>
                  <a:lnTo>
                    <a:pt x="172035" y="973610"/>
                  </a:lnTo>
                  <a:cubicBezTo>
                    <a:pt x="157393" y="974276"/>
                    <a:pt x="142770" y="973333"/>
                    <a:pt x="128147" y="973610"/>
                  </a:cubicBezTo>
                  <a:lnTo>
                    <a:pt x="125447" y="973610"/>
                  </a:lnTo>
                  <a:cubicBezTo>
                    <a:pt x="125447" y="972113"/>
                    <a:pt x="125688" y="970505"/>
                    <a:pt x="124079" y="969525"/>
                  </a:cubicBezTo>
                  <a:cubicBezTo>
                    <a:pt x="123673" y="969007"/>
                    <a:pt x="123118" y="968638"/>
                    <a:pt x="122711" y="968138"/>
                  </a:cubicBezTo>
                  <a:lnTo>
                    <a:pt x="118589" y="968138"/>
                  </a:lnTo>
                  <a:cubicBezTo>
                    <a:pt x="118182" y="968638"/>
                    <a:pt x="117627" y="969007"/>
                    <a:pt x="117221" y="969525"/>
                  </a:cubicBezTo>
                  <a:lnTo>
                    <a:pt x="115853" y="969525"/>
                  </a:lnTo>
                  <a:cubicBezTo>
                    <a:pt x="115538" y="969895"/>
                    <a:pt x="114984" y="969950"/>
                    <a:pt x="114596" y="969636"/>
                  </a:cubicBezTo>
                  <a:cubicBezTo>
                    <a:pt x="114559" y="969599"/>
                    <a:pt x="114522" y="969562"/>
                    <a:pt x="114484" y="969525"/>
                  </a:cubicBezTo>
                  <a:cubicBezTo>
                    <a:pt x="113930" y="968564"/>
                    <a:pt x="112858" y="968027"/>
                    <a:pt x="111748" y="968138"/>
                  </a:cubicBezTo>
                  <a:cubicBezTo>
                    <a:pt x="110565" y="967121"/>
                    <a:pt x="108827" y="967121"/>
                    <a:pt x="107644" y="968138"/>
                  </a:cubicBezTo>
                  <a:lnTo>
                    <a:pt x="106276" y="968138"/>
                  </a:lnTo>
                  <a:cubicBezTo>
                    <a:pt x="105870" y="967621"/>
                    <a:pt x="105315" y="967270"/>
                    <a:pt x="104908" y="966770"/>
                  </a:cubicBezTo>
                  <a:lnTo>
                    <a:pt x="102172" y="966770"/>
                  </a:lnTo>
                  <a:cubicBezTo>
                    <a:pt x="101766" y="966253"/>
                    <a:pt x="101211" y="965901"/>
                    <a:pt x="100786" y="965402"/>
                  </a:cubicBezTo>
                  <a:lnTo>
                    <a:pt x="96682" y="965402"/>
                  </a:lnTo>
                  <a:cubicBezTo>
                    <a:pt x="96293" y="964885"/>
                    <a:pt x="95739" y="964533"/>
                    <a:pt x="95314" y="964034"/>
                  </a:cubicBezTo>
                  <a:cubicBezTo>
                    <a:pt x="94056" y="963554"/>
                    <a:pt x="93058" y="962555"/>
                    <a:pt x="92577" y="961298"/>
                  </a:cubicBezTo>
                  <a:cubicBezTo>
                    <a:pt x="92115" y="960855"/>
                    <a:pt x="91653" y="960392"/>
                    <a:pt x="91209" y="959930"/>
                  </a:cubicBezTo>
                  <a:lnTo>
                    <a:pt x="88473" y="958562"/>
                  </a:lnTo>
                  <a:cubicBezTo>
                    <a:pt x="88066" y="958044"/>
                    <a:pt x="87512" y="957693"/>
                    <a:pt x="87105" y="957194"/>
                  </a:cubicBezTo>
                  <a:lnTo>
                    <a:pt x="80246" y="957194"/>
                  </a:lnTo>
                  <a:cubicBezTo>
                    <a:pt x="79821" y="956695"/>
                    <a:pt x="79377" y="956251"/>
                    <a:pt x="78878" y="955826"/>
                  </a:cubicBezTo>
                  <a:lnTo>
                    <a:pt x="76142" y="951722"/>
                  </a:lnTo>
                  <a:cubicBezTo>
                    <a:pt x="75643" y="951296"/>
                    <a:pt x="75292" y="950742"/>
                    <a:pt x="74774" y="950335"/>
                  </a:cubicBezTo>
                  <a:cubicBezTo>
                    <a:pt x="73924" y="948523"/>
                    <a:pt x="72463" y="947082"/>
                    <a:pt x="70670" y="946231"/>
                  </a:cubicBezTo>
                  <a:cubicBezTo>
                    <a:pt x="70263" y="945713"/>
                    <a:pt x="69709" y="945362"/>
                    <a:pt x="69302" y="944863"/>
                  </a:cubicBezTo>
                  <a:lnTo>
                    <a:pt x="62443" y="942127"/>
                  </a:lnTo>
                  <a:cubicBezTo>
                    <a:pt x="62018" y="941646"/>
                    <a:pt x="61556" y="941184"/>
                    <a:pt x="61075" y="940759"/>
                  </a:cubicBezTo>
                  <a:lnTo>
                    <a:pt x="56971" y="933919"/>
                  </a:lnTo>
                  <a:cubicBezTo>
                    <a:pt x="56472" y="933494"/>
                    <a:pt x="56121" y="932939"/>
                    <a:pt x="55603" y="932532"/>
                  </a:cubicBezTo>
                  <a:cubicBezTo>
                    <a:pt x="53754" y="928502"/>
                    <a:pt x="49428" y="927670"/>
                    <a:pt x="46008" y="925692"/>
                  </a:cubicBezTo>
                  <a:cubicBezTo>
                    <a:pt x="45583" y="925193"/>
                    <a:pt x="45139" y="924749"/>
                    <a:pt x="44640" y="924324"/>
                  </a:cubicBezTo>
                  <a:lnTo>
                    <a:pt x="40536" y="914729"/>
                  </a:lnTo>
                  <a:cubicBezTo>
                    <a:pt x="40055" y="914304"/>
                    <a:pt x="39649" y="913805"/>
                    <a:pt x="39168" y="913361"/>
                  </a:cubicBezTo>
                  <a:cubicBezTo>
                    <a:pt x="38687" y="912917"/>
                    <a:pt x="38262" y="912436"/>
                    <a:pt x="37800" y="911993"/>
                  </a:cubicBezTo>
                  <a:cubicBezTo>
                    <a:pt x="37338" y="911549"/>
                    <a:pt x="36857" y="911105"/>
                    <a:pt x="36432" y="910625"/>
                  </a:cubicBezTo>
                  <a:lnTo>
                    <a:pt x="33696" y="909257"/>
                  </a:lnTo>
                  <a:cubicBezTo>
                    <a:pt x="33289" y="908758"/>
                    <a:pt x="32772" y="908351"/>
                    <a:pt x="32328" y="907889"/>
                  </a:cubicBezTo>
                  <a:cubicBezTo>
                    <a:pt x="31903" y="907408"/>
                    <a:pt x="31441" y="906946"/>
                    <a:pt x="30960" y="906521"/>
                  </a:cubicBezTo>
                  <a:cubicBezTo>
                    <a:pt x="30535" y="901492"/>
                    <a:pt x="28612" y="896722"/>
                    <a:pt x="25414" y="892822"/>
                  </a:cubicBezTo>
                  <a:cubicBezTo>
                    <a:pt x="24933" y="892397"/>
                    <a:pt x="24526" y="891879"/>
                    <a:pt x="24046" y="891454"/>
                  </a:cubicBezTo>
                  <a:cubicBezTo>
                    <a:pt x="23565" y="891029"/>
                    <a:pt x="23121" y="890567"/>
                    <a:pt x="22678" y="890086"/>
                  </a:cubicBezTo>
                  <a:cubicBezTo>
                    <a:pt x="18407" y="887849"/>
                    <a:pt x="20441" y="883818"/>
                    <a:pt x="19942" y="880491"/>
                  </a:cubicBezTo>
                  <a:cubicBezTo>
                    <a:pt x="19442" y="880084"/>
                    <a:pt x="19091" y="879530"/>
                    <a:pt x="18574" y="879123"/>
                  </a:cubicBezTo>
                  <a:lnTo>
                    <a:pt x="18574" y="875019"/>
                  </a:lnTo>
                  <a:cubicBezTo>
                    <a:pt x="18074" y="874593"/>
                    <a:pt x="17723" y="874039"/>
                    <a:pt x="17206" y="873651"/>
                  </a:cubicBezTo>
                  <a:cubicBezTo>
                    <a:pt x="16743" y="872745"/>
                    <a:pt x="16300" y="871802"/>
                    <a:pt x="15838" y="870914"/>
                  </a:cubicBezTo>
                  <a:cubicBezTo>
                    <a:pt x="15357" y="870471"/>
                    <a:pt x="14950" y="869972"/>
                    <a:pt x="14469" y="869546"/>
                  </a:cubicBezTo>
                  <a:cubicBezTo>
                    <a:pt x="14044" y="869066"/>
                    <a:pt x="13582" y="868604"/>
                    <a:pt x="13101" y="868178"/>
                  </a:cubicBezTo>
                  <a:cubicBezTo>
                    <a:pt x="10809" y="865590"/>
                    <a:pt x="9792" y="862096"/>
                    <a:pt x="10365" y="858676"/>
                  </a:cubicBezTo>
                  <a:cubicBezTo>
                    <a:pt x="10920" y="854350"/>
                    <a:pt x="9940" y="849950"/>
                    <a:pt x="7610" y="846253"/>
                  </a:cubicBezTo>
                  <a:cubicBezTo>
                    <a:pt x="7130" y="845828"/>
                    <a:pt x="6723" y="845329"/>
                    <a:pt x="6242" y="844885"/>
                  </a:cubicBezTo>
                  <a:cubicBezTo>
                    <a:pt x="5817" y="844404"/>
                    <a:pt x="5355" y="843942"/>
                    <a:pt x="4874" y="843517"/>
                  </a:cubicBezTo>
                  <a:cubicBezTo>
                    <a:pt x="4874" y="840577"/>
                    <a:pt x="4874" y="837619"/>
                    <a:pt x="4874" y="834680"/>
                  </a:cubicBezTo>
                  <a:cubicBezTo>
                    <a:pt x="4874" y="830594"/>
                    <a:pt x="5115" y="826545"/>
                    <a:pt x="2841" y="822811"/>
                  </a:cubicBezTo>
                  <a:cubicBezTo>
                    <a:pt x="1621" y="820796"/>
                    <a:pt x="2249" y="818374"/>
                    <a:pt x="2138" y="816137"/>
                  </a:cubicBezTo>
                  <a:cubicBezTo>
                    <a:pt x="2656" y="815731"/>
                    <a:pt x="3007" y="815176"/>
                    <a:pt x="3506" y="814769"/>
                  </a:cubicBezTo>
                  <a:cubicBezTo>
                    <a:pt x="3673" y="811516"/>
                    <a:pt x="3211" y="808262"/>
                    <a:pt x="2138" y="805175"/>
                  </a:cubicBezTo>
                  <a:cubicBezTo>
                    <a:pt x="1639" y="804749"/>
                    <a:pt x="1288" y="804195"/>
                    <a:pt x="770" y="803807"/>
                  </a:cubicBezTo>
                  <a:lnTo>
                    <a:pt x="770" y="798261"/>
                  </a:lnTo>
                  <a:cubicBezTo>
                    <a:pt x="1288" y="797853"/>
                    <a:pt x="1639" y="797299"/>
                    <a:pt x="2138" y="796892"/>
                  </a:cubicBezTo>
                  <a:cubicBezTo>
                    <a:pt x="2027" y="792622"/>
                    <a:pt x="2582" y="788333"/>
                    <a:pt x="992" y="784155"/>
                  </a:cubicBezTo>
                  <a:cubicBezTo>
                    <a:pt x="549" y="782620"/>
                    <a:pt x="659" y="780975"/>
                    <a:pt x="1288" y="779496"/>
                  </a:cubicBezTo>
                  <a:cubicBezTo>
                    <a:pt x="2933" y="774874"/>
                    <a:pt x="1806" y="770086"/>
                    <a:pt x="2138" y="765390"/>
                  </a:cubicBezTo>
                  <a:cubicBezTo>
                    <a:pt x="1639" y="764965"/>
                    <a:pt x="1288" y="764411"/>
                    <a:pt x="770" y="764022"/>
                  </a:cubicBezTo>
                  <a:lnTo>
                    <a:pt x="770" y="761286"/>
                  </a:lnTo>
                  <a:cubicBezTo>
                    <a:pt x="1288" y="760879"/>
                    <a:pt x="1639" y="760325"/>
                    <a:pt x="2138" y="759900"/>
                  </a:cubicBezTo>
                  <a:cubicBezTo>
                    <a:pt x="2416" y="755777"/>
                    <a:pt x="4191" y="751821"/>
                    <a:pt x="3506" y="747587"/>
                  </a:cubicBezTo>
                  <a:cubicBezTo>
                    <a:pt x="3007" y="747162"/>
                    <a:pt x="2656" y="746607"/>
                    <a:pt x="2138" y="746219"/>
                  </a:cubicBezTo>
                  <a:lnTo>
                    <a:pt x="2138" y="743464"/>
                  </a:lnTo>
                  <a:cubicBezTo>
                    <a:pt x="2656" y="743076"/>
                    <a:pt x="3007" y="742522"/>
                    <a:pt x="3506" y="742096"/>
                  </a:cubicBezTo>
                  <a:cubicBezTo>
                    <a:pt x="3784" y="738935"/>
                    <a:pt x="2841" y="735793"/>
                    <a:pt x="863" y="733315"/>
                  </a:cubicBezTo>
                  <a:cubicBezTo>
                    <a:pt x="-3001" y="728139"/>
                    <a:pt x="-3094" y="725421"/>
                    <a:pt x="475" y="719967"/>
                  </a:cubicBezTo>
                  <a:cubicBezTo>
                    <a:pt x="2083" y="717490"/>
                    <a:pt x="3728" y="715105"/>
                    <a:pt x="3506" y="711981"/>
                  </a:cubicBezTo>
                  <a:cubicBezTo>
                    <a:pt x="9052" y="716695"/>
                    <a:pt x="9052" y="716695"/>
                    <a:pt x="6095" y="722463"/>
                  </a:cubicBezTo>
                  <a:cubicBezTo>
                    <a:pt x="4043" y="726401"/>
                    <a:pt x="4708" y="728490"/>
                    <a:pt x="9015" y="729507"/>
                  </a:cubicBezTo>
                  <a:cubicBezTo>
                    <a:pt x="16041" y="731337"/>
                    <a:pt x="23158" y="732723"/>
                    <a:pt x="30350" y="733685"/>
                  </a:cubicBezTo>
                  <a:cubicBezTo>
                    <a:pt x="34177" y="734128"/>
                    <a:pt x="37874" y="735219"/>
                    <a:pt x="41775" y="735404"/>
                  </a:cubicBezTo>
                  <a:cubicBezTo>
                    <a:pt x="45676" y="735589"/>
                    <a:pt x="48892" y="740118"/>
                    <a:pt x="50131" y="744962"/>
                  </a:cubicBezTo>
                  <a:cubicBezTo>
                    <a:pt x="52848" y="755204"/>
                    <a:pt x="54549" y="765686"/>
                    <a:pt x="55233" y="776261"/>
                  </a:cubicBezTo>
                  <a:cubicBezTo>
                    <a:pt x="55529" y="782602"/>
                    <a:pt x="56287" y="788924"/>
                    <a:pt x="57526" y="795154"/>
                  </a:cubicBezTo>
                  <a:cubicBezTo>
                    <a:pt x="60040" y="805970"/>
                    <a:pt x="63442" y="816563"/>
                    <a:pt x="67731" y="826823"/>
                  </a:cubicBezTo>
                  <a:cubicBezTo>
                    <a:pt x="74941" y="845070"/>
                    <a:pt x="85219" y="861949"/>
                    <a:pt x="98123" y="876738"/>
                  </a:cubicBezTo>
                  <a:cubicBezTo>
                    <a:pt x="114392" y="895613"/>
                    <a:pt x="133101" y="911864"/>
                    <a:pt x="156099" y="922531"/>
                  </a:cubicBezTo>
                  <a:cubicBezTo>
                    <a:pt x="169909" y="928946"/>
                    <a:pt x="184569" y="933308"/>
                    <a:pt x="199636" y="935472"/>
                  </a:cubicBezTo>
                  <a:cubicBezTo>
                    <a:pt x="215406" y="937727"/>
                    <a:pt x="231489" y="936174"/>
                    <a:pt x="246538" y="930961"/>
                  </a:cubicBezTo>
                  <a:cubicBezTo>
                    <a:pt x="255209" y="928151"/>
                    <a:pt x="263491" y="924250"/>
                    <a:pt x="271181" y="919333"/>
                  </a:cubicBezTo>
                  <a:cubicBezTo>
                    <a:pt x="277412" y="915524"/>
                    <a:pt x="284159" y="912622"/>
                    <a:pt x="291221" y="910736"/>
                  </a:cubicBezTo>
                  <a:cubicBezTo>
                    <a:pt x="301019" y="907723"/>
                    <a:pt x="310522" y="903840"/>
                    <a:pt x="319617" y="899126"/>
                  </a:cubicBezTo>
                  <a:cubicBezTo>
                    <a:pt x="325201" y="896113"/>
                    <a:pt x="330377" y="892378"/>
                    <a:pt x="335017" y="888034"/>
                  </a:cubicBezTo>
                  <a:cubicBezTo>
                    <a:pt x="352007" y="872837"/>
                    <a:pt x="362434" y="853685"/>
                    <a:pt x="369367" y="832332"/>
                  </a:cubicBezTo>
                  <a:cubicBezTo>
                    <a:pt x="371086" y="826213"/>
                    <a:pt x="374709" y="820796"/>
                    <a:pt x="379719" y="816877"/>
                  </a:cubicBezTo>
                  <a:cubicBezTo>
                    <a:pt x="391736" y="807633"/>
                    <a:pt x="397060" y="795062"/>
                    <a:pt x="398206" y="779718"/>
                  </a:cubicBezTo>
                  <a:cubicBezTo>
                    <a:pt x="399223" y="766370"/>
                    <a:pt x="398206" y="752875"/>
                    <a:pt x="400739" y="739675"/>
                  </a:cubicBezTo>
                  <a:cubicBezTo>
                    <a:pt x="403937" y="722759"/>
                    <a:pt x="405268" y="705603"/>
                    <a:pt x="408467" y="688669"/>
                  </a:cubicBezTo>
                  <a:cubicBezTo>
                    <a:pt x="410482" y="678039"/>
                    <a:pt x="411258" y="667131"/>
                    <a:pt x="412903" y="656390"/>
                  </a:cubicBezTo>
                  <a:cubicBezTo>
                    <a:pt x="415473" y="639752"/>
                    <a:pt x="417987" y="623298"/>
                    <a:pt x="420779" y="606789"/>
                  </a:cubicBezTo>
                  <a:cubicBezTo>
                    <a:pt x="424292" y="586028"/>
                    <a:pt x="428858" y="565452"/>
                    <a:pt x="431871" y="544617"/>
                  </a:cubicBezTo>
                  <a:cubicBezTo>
                    <a:pt x="433628" y="532508"/>
                    <a:pt x="435569" y="520455"/>
                    <a:pt x="437528" y="508401"/>
                  </a:cubicBezTo>
                  <a:cubicBezTo>
                    <a:pt x="437658" y="507273"/>
                    <a:pt x="437695" y="506127"/>
                    <a:pt x="437621" y="504981"/>
                  </a:cubicBezTo>
                  <a:cubicBezTo>
                    <a:pt x="437417" y="492243"/>
                    <a:pt x="439469" y="479635"/>
                    <a:pt x="440043" y="466971"/>
                  </a:cubicBezTo>
                  <a:cubicBezTo>
                    <a:pt x="440652" y="451793"/>
                    <a:pt x="441577" y="436504"/>
                    <a:pt x="439284" y="421271"/>
                  </a:cubicBezTo>
                  <a:cubicBezTo>
                    <a:pt x="438545" y="416372"/>
                    <a:pt x="439118" y="411251"/>
                    <a:pt x="438989" y="406241"/>
                  </a:cubicBezTo>
                  <a:cubicBezTo>
                    <a:pt x="438693" y="394890"/>
                    <a:pt x="436179" y="384057"/>
                    <a:pt x="429209" y="374813"/>
                  </a:cubicBezTo>
                  <a:cubicBezTo>
                    <a:pt x="426824" y="371763"/>
                    <a:pt x="424181" y="368934"/>
                    <a:pt x="421297" y="366346"/>
                  </a:cubicBezTo>
                  <a:cubicBezTo>
                    <a:pt x="418857" y="364516"/>
                    <a:pt x="418135" y="361169"/>
                    <a:pt x="419614" y="358489"/>
                  </a:cubicBezTo>
                  <a:cubicBezTo>
                    <a:pt x="422221" y="352204"/>
                    <a:pt x="424273" y="345678"/>
                    <a:pt x="426787" y="339336"/>
                  </a:cubicBezTo>
                  <a:cubicBezTo>
                    <a:pt x="429302" y="332995"/>
                    <a:pt x="430855" y="326857"/>
                    <a:pt x="427786" y="320849"/>
                  </a:cubicBezTo>
                  <a:cubicBezTo>
                    <a:pt x="424088" y="313787"/>
                    <a:pt x="426085" y="307243"/>
                    <a:pt x="427582" y="300366"/>
                  </a:cubicBezTo>
                  <a:cubicBezTo>
                    <a:pt x="430614" y="288016"/>
                    <a:pt x="432186" y="275352"/>
                    <a:pt x="432260" y="262633"/>
                  </a:cubicBezTo>
                  <a:cubicBezTo>
                    <a:pt x="432481" y="257586"/>
                    <a:pt x="430633" y="252669"/>
                    <a:pt x="427157" y="248990"/>
                  </a:cubicBezTo>
                  <a:cubicBezTo>
                    <a:pt x="424791" y="246808"/>
                    <a:pt x="423570" y="243629"/>
                    <a:pt x="423903" y="240430"/>
                  </a:cubicBezTo>
                  <a:cubicBezTo>
                    <a:pt x="424107" y="237491"/>
                    <a:pt x="423903" y="234496"/>
                    <a:pt x="423903" y="231538"/>
                  </a:cubicBezTo>
                  <a:cubicBezTo>
                    <a:pt x="423626" y="229948"/>
                    <a:pt x="424014" y="228303"/>
                    <a:pt x="424975" y="226990"/>
                  </a:cubicBezTo>
                  <a:cubicBezTo>
                    <a:pt x="429505" y="222387"/>
                    <a:pt x="428248" y="217007"/>
                    <a:pt x="427139" y="211627"/>
                  </a:cubicBezTo>
                  <a:cubicBezTo>
                    <a:pt x="424957" y="200979"/>
                    <a:pt x="421167" y="190423"/>
                    <a:pt x="422702" y="179423"/>
                  </a:cubicBezTo>
                  <a:cubicBezTo>
                    <a:pt x="424125" y="169089"/>
                    <a:pt x="426159" y="158847"/>
                    <a:pt x="428765" y="148753"/>
                  </a:cubicBezTo>
                  <a:cubicBezTo>
                    <a:pt x="430651" y="142448"/>
                    <a:pt x="431816" y="135941"/>
                    <a:pt x="432204" y="129378"/>
                  </a:cubicBezTo>
                  <a:cubicBezTo>
                    <a:pt x="432611" y="123629"/>
                    <a:pt x="430503" y="117990"/>
                    <a:pt x="426399" y="113923"/>
                  </a:cubicBezTo>
                  <a:cubicBezTo>
                    <a:pt x="424698" y="112241"/>
                    <a:pt x="423460" y="110632"/>
                    <a:pt x="424550" y="107933"/>
                  </a:cubicBezTo>
                  <a:cubicBezTo>
                    <a:pt x="429376" y="96564"/>
                    <a:pt x="431113" y="84399"/>
                    <a:pt x="433406" y="72382"/>
                  </a:cubicBezTo>
                  <a:cubicBezTo>
                    <a:pt x="435495" y="61715"/>
                    <a:pt x="436937" y="50937"/>
                    <a:pt x="437713" y="40104"/>
                  </a:cubicBezTo>
                  <a:cubicBezTo>
                    <a:pt x="438323" y="30860"/>
                    <a:pt x="427471" y="18899"/>
                    <a:pt x="417544" y="20323"/>
                  </a:cubicBezTo>
                  <a:cubicBezTo>
                    <a:pt x="416416" y="20508"/>
                    <a:pt x="415251" y="20508"/>
                    <a:pt x="414124" y="20323"/>
                  </a:cubicBezTo>
                  <a:cubicBezTo>
                    <a:pt x="412053" y="19971"/>
                    <a:pt x="408818" y="21691"/>
                    <a:pt x="408189" y="18788"/>
                  </a:cubicBezTo>
                  <a:cubicBezTo>
                    <a:pt x="407690" y="16422"/>
                    <a:pt x="410907" y="15572"/>
                    <a:pt x="412645" y="14167"/>
                  </a:cubicBezTo>
                  <a:cubicBezTo>
                    <a:pt x="417932" y="9933"/>
                    <a:pt x="424661" y="8787"/>
                    <a:pt x="430392" y="5496"/>
                  </a:cubicBezTo>
                  <a:cubicBezTo>
                    <a:pt x="435143" y="2779"/>
                    <a:pt x="440117" y="449"/>
                    <a:pt x="445090" y="-1899"/>
                  </a:cubicBezTo>
                  <a:cubicBezTo>
                    <a:pt x="448972" y="-3747"/>
                    <a:pt x="451246" y="-2638"/>
                    <a:pt x="451098" y="1355"/>
                  </a:cubicBezTo>
                  <a:cubicBezTo>
                    <a:pt x="450543" y="16588"/>
                    <a:pt x="455405" y="30934"/>
                    <a:pt x="457920" y="45724"/>
                  </a:cubicBezTo>
                  <a:cubicBezTo>
                    <a:pt x="458973" y="51954"/>
                    <a:pt x="459251" y="58332"/>
                    <a:pt x="460360" y="64562"/>
                  </a:cubicBezTo>
                  <a:cubicBezTo>
                    <a:pt x="461821" y="72771"/>
                    <a:pt x="464852" y="80665"/>
                    <a:pt x="465703" y="89039"/>
                  </a:cubicBezTo>
                  <a:cubicBezTo>
                    <a:pt x="465962" y="90130"/>
                    <a:pt x="466146" y="91258"/>
                    <a:pt x="466239" y="92386"/>
                  </a:cubicBezTo>
                  <a:cubicBezTo>
                    <a:pt x="465370" y="104938"/>
                    <a:pt x="467145" y="117380"/>
                    <a:pt x="467865" y="129859"/>
                  </a:cubicBezTo>
                  <a:cubicBezTo>
                    <a:pt x="468439" y="139546"/>
                    <a:pt x="468845" y="149289"/>
                    <a:pt x="469992" y="158976"/>
                  </a:cubicBezTo>
                  <a:cubicBezTo>
                    <a:pt x="470731" y="165243"/>
                    <a:pt x="471249" y="171640"/>
                    <a:pt x="471970" y="177907"/>
                  </a:cubicBezTo>
                  <a:cubicBezTo>
                    <a:pt x="473282" y="189517"/>
                    <a:pt x="472247" y="201163"/>
                    <a:pt x="473394" y="212644"/>
                  </a:cubicBezTo>
                  <a:cubicBezTo>
                    <a:pt x="474373" y="222516"/>
                    <a:pt x="474872" y="232481"/>
                    <a:pt x="477091" y="242224"/>
                  </a:cubicBezTo>
                  <a:cubicBezTo>
                    <a:pt x="478940" y="250469"/>
                    <a:pt x="483025" y="256015"/>
                    <a:pt x="490938" y="258289"/>
                  </a:cubicBezTo>
                  <a:cubicBezTo>
                    <a:pt x="498850" y="260563"/>
                    <a:pt x="505173" y="257605"/>
                    <a:pt x="510645" y="252003"/>
                  </a:cubicBezTo>
                  <a:cubicBezTo>
                    <a:pt x="512179" y="250302"/>
                    <a:pt x="513418" y="248361"/>
                    <a:pt x="514342" y="246272"/>
                  </a:cubicBezTo>
                  <a:cubicBezTo>
                    <a:pt x="515858" y="247345"/>
                    <a:pt x="515137" y="248509"/>
                    <a:pt x="514619" y="249840"/>
                  </a:cubicBezTo>
                  <a:cubicBezTo>
                    <a:pt x="512660" y="254869"/>
                    <a:pt x="510035" y="259897"/>
                    <a:pt x="514453" y="265055"/>
                  </a:cubicBezTo>
                  <a:cubicBezTo>
                    <a:pt x="515692" y="266497"/>
                    <a:pt x="513751" y="267495"/>
                    <a:pt x="513621" y="268752"/>
                  </a:cubicBezTo>
                  <a:cubicBezTo>
                    <a:pt x="513141" y="273227"/>
                    <a:pt x="510719" y="278144"/>
                    <a:pt x="517004" y="281084"/>
                  </a:cubicBezTo>
                  <a:cubicBezTo>
                    <a:pt x="519482" y="282230"/>
                    <a:pt x="518983" y="287850"/>
                    <a:pt x="516727" y="289994"/>
                  </a:cubicBezTo>
                  <a:cubicBezTo>
                    <a:pt x="512142" y="294320"/>
                    <a:pt x="512124" y="294505"/>
                    <a:pt x="515341" y="299460"/>
                  </a:cubicBezTo>
                  <a:cubicBezTo>
                    <a:pt x="517984" y="303527"/>
                    <a:pt x="517818" y="304821"/>
                    <a:pt x="514139" y="308334"/>
                  </a:cubicBezTo>
                  <a:cubicBezTo>
                    <a:pt x="511255" y="311107"/>
                    <a:pt x="511163" y="312585"/>
                    <a:pt x="514231" y="316172"/>
                  </a:cubicBezTo>
                  <a:cubicBezTo>
                    <a:pt x="515803" y="318021"/>
                    <a:pt x="515729" y="318816"/>
                    <a:pt x="513732" y="320369"/>
                  </a:cubicBezTo>
                  <a:cubicBezTo>
                    <a:pt x="509443" y="323696"/>
                    <a:pt x="509535" y="323955"/>
                    <a:pt x="513177" y="328743"/>
                  </a:cubicBezTo>
                  <a:cubicBezTo>
                    <a:pt x="514416" y="330370"/>
                    <a:pt x="514250" y="331202"/>
                    <a:pt x="512605" y="332570"/>
                  </a:cubicBezTo>
                  <a:cubicBezTo>
                    <a:pt x="508057" y="336360"/>
                    <a:pt x="508075" y="336545"/>
                    <a:pt x="511569" y="340926"/>
                  </a:cubicBezTo>
                  <a:cubicBezTo>
                    <a:pt x="513418" y="343163"/>
                    <a:pt x="513418" y="344513"/>
                    <a:pt x="510885" y="346472"/>
                  </a:cubicBezTo>
                  <a:cubicBezTo>
                    <a:pt x="506744" y="349652"/>
                    <a:pt x="506836" y="350558"/>
                    <a:pt x="509924" y="354496"/>
                  </a:cubicBezTo>
                  <a:cubicBezTo>
                    <a:pt x="512364" y="357602"/>
                    <a:pt x="512235" y="358748"/>
                    <a:pt x="509129" y="361576"/>
                  </a:cubicBezTo>
                  <a:cubicBezTo>
                    <a:pt x="505579" y="364793"/>
                    <a:pt x="505431" y="365459"/>
                    <a:pt x="508889" y="369766"/>
                  </a:cubicBezTo>
                  <a:cubicBezTo>
                    <a:pt x="510645" y="372003"/>
                    <a:pt x="510608" y="373353"/>
                    <a:pt x="508093" y="375312"/>
                  </a:cubicBezTo>
                  <a:cubicBezTo>
                    <a:pt x="503971" y="378437"/>
                    <a:pt x="503971" y="379398"/>
                    <a:pt x="507280" y="383317"/>
                  </a:cubicBezTo>
                  <a:cubicBezTo>
                    <a:pt x="509129" y="385480"/>
                    <a:pt x="509684" y="387218"/>
                    <a:pt x="506910" y="388863"/>
                  </a:cubicBezTo>
                  <a:cubicBezTo>
                    <a:pt x="504137" y="390509"/>
                    <a:pt x="504174" y="393060"/>
                    <a:pt x="505690" y="395186"/>
                  </a:cubicBezTo>
                  <a:cubicBezTo>
                    <a:pt x="507668" y="397885"/>
                    <a:pt x="508371" y="399641"/>
                    <a:pt x="504840" y="401675"/>
                  </a:cubicBezTo>
                  <a:cubicBezTo>
                    <a:pt x="502437" y="403062"/>
                    <a:pt x="502880" y="405724"/>
                    <a:pt x="504396" y="407628"/>
                  </a:cubicBezTo>
                  <a:cubicBezTo>
                    <a:pt x="505912" y="409532"/>
                    <a:pt x="506688" y="410845"/>
                    <a:pt x="503915" y="412379"/>
                  </a:cubicBezTo>
                  <a:cubicBezTo>
                    <a:pt x="501142" y="413913"/>
                    <a:pt x="501457" y="416594"/>
                    <a:pt x="503157" y="418702"/>
                  </a:cubicBezTo>
                  <a:cubicBezTo>
                    <a:pt x="504858" y="420809"/>
                    <a:pt x="505006" y="421918"/>
                    <a:pt x="502400" y="423434"/>
                  </a:cubicBezTo>
                  <a:cubicBezTo>
                    <a:pt x="499793" y="424950"/>
                    <a:pt x="500218" y="427631"/>
                    <a:pt x="501863" y="429812"/>
                  </a:cubicBezTo>
                  <a:cubicBezTo>
                    <a:pt x="503509" y="431994"/>
                    <a:pt x="504156" y="434249"/>
                    <a:pt x="500865" y="435728"/>
                  </a:cubicBezTo>
                  <a:cubicBezTo>
                    <a:pt x="499553" y="436338"/>
                    <a:pt x="498905" y="437835"/>
                    <a:pt x="499386" y="439204"/>
                  </a:cubicBezTo>
                  <a:cubicBezTo>
                    <a:pt x="500144" y="441903"/>
                    <a:pt x="502326" y="444602"/>
                    <a:pt x="498314" y="446598"/>
                  </a:cubicBezTo>
                  <a:cubicBezTo>
                    <a:pt x="497685" y="446931"/>
                    <a:pt x="498314" y="448447"/>
                    <a:pt x="499109" y="448928"/>
                  </a:cubicBezTo>
                  <a:cubicBezTo>
                    <a:pt x="500329" y="450000"/>
                    <a:pt x="500902" y="451627"/>
                    <a:pt x="500625" y="453217"/>
                  </a:cubicBezTo>
                  <a:cubicBezTo>
                    <a:pt x="499627" y="454215"/>
                    <a:pt x="498333" y="454862"/>
                    <a:pt x="496928" y="455066"/>
                  </a:cubicBezTo>
                  <a:cubicBezTo>
                    <a:pt x="485946" y="456286"/>
                    <a:pt x="480843" y="463865"/>
                    <a:pt x="476296" y="472887"/>
                  </a:cubicBezTo>
                  <a:cubicBezTo>
                    <a:pt x="459510" y="506256"/>
                    <a:pt x="452503" y="542232"/>
                    <a:pt x="447678" y="578763"/>
                  </a:cubicBezTo>
                  <a:cubicBezTo>
                    <a:pt x="444905" y="599838"/>
                    <a:pt x="440283" y="620544"/>
                    <a:pt x="435643" y="641249"/>
                  </a:cubicBezTo>
                  <a:cubicBezTo>
                    <a:pt x="428340" y="672123"/>
                    <a:pt x="423330" y="703496"/>
                    <a:pt x="420650" y="735108"/>
                  </a:cubicBezTo>
                  <a:cubicBezTo>
                    <a:pt x="419448" y="750767"/>
                    <a:pt x="419651" y="766536"/>
                    <a:pt x="417433" y="782139"/>
                  </a:cubicBezTo>
                  <a:cubicBezTo>
                    <a:pt x="414345" y="803603"/>
                    <a:pt x="411277" y="825196"/>
                    <a:pt x="402939" y="845384"/>
                  </a:cubicBezTo>
                  <a:cubicBezTo>
                    <a:pt x="393547" y="868049"/>
                    <a:pt x="378980" y="888200"/>
                    <a:pt x="360419" y="904228"/>
                  </a:cubicBezTo>
                  <a:cubicBezTo>
                    <a:pt x="341765" y="920534"/>
                    <a:pt x="321337" y="934030"/>
                    <a:pt x="297562" y="942108"/>
                  </a:cubicBezTo>
                  <a:cubicBezTo>
                    <a:pt x="282773" y="947137"/>
                    <a:pt x="279852" y="956898"/>
                    <a:pt x="287469" y="971244"/>
                  </a:cubicBezTo>
                  <a:cubicBezTo>
                    <a:pt x="288319" y="972853"/>
                    <a:pt x="289317" y="974442"/>
                    <a:pt x="288430" y="976384"/>
                  </a:cubicBezTo>
                  <a:cubicBezTo>
                    <a:pt x="286840" y="976217"/>
                    <a:pt x="285342" y="975533"/>
                    <a:pt x="284196" y="974424"/>
                  </a:cubicBezTo>
                  <a:cubicBezTo>
                    <a:pt x="281035" y="972150"/>
                    <a:pt x="277596" y="972187"/>
                    <a:pt x="273806" y="972686"/>
                  </a:cubicBezTo>
                  <a:cubicBezTo>
                    <a:pt x="267151" y="973536"/>
                    <a:pt x="261143" y="977548"/>
                    <a:pt x="254118" y="976384"/>
                  </a:cubicBezTo>
                  <a:cubicBezTo>
                    <a:pt x="252269" y="976088"/>
                    <a:pt x="250420" y="976550"/>
                    <a:pt x="248812" y="975515"/>
                  </a:cubicBezTo>
                  <a:cubicBezTo>
                    <a:pt x="244375" y="972483"/>
                    <a:pt x="238478" y="972631"/>
                    <a:pt x="234226" y="975921"/>
                  </a:cubicBezTo>
                  <a:cubicBezTo>
                    <a:pt x="233597" y="976180"/>
                    <a:pt x="232932" y="976328"/>
                    <a:pt x="232247" y="976365"/>
                  </a:cubicBezTo>
                  <a:lnTo>
                    <a:pt x="228106" y="976199"/>
                  </a:lnTo>
                  <a:cubicBezTo>
                    <a:pt x="226942" y="975145"/>
                    <a:pt x="225167" y="976199"/>
                    <a:pt x="224039" y="974997"/>
                  </a:cubicBezTo>
                  <a:lnTo>
                    <a:pt x="224039" y="974997"/>
                  </a:lnTo>
                  <a:cubicBezTo>
                    <a:pt x="220471" y="970505"/>
                    <a:pt x="215738" y="975515"/>
                    <a:pt x="211782" y="973666"/>
                  </a:cubicBezTo>
                  <a:close/>
                </a:path>
              </a:pathLst>
            </a:custGeom>
            <a:solidFill>
              <a:srgbClr val="020202"/>
            </a:solidFill>
            <a:ln w="1847" cap="flat">
              <a:noFill/>
              <a:prstDash val="solid"/>
              <a:miter/>
            </a:ln>
          </p:spPr>
          <p:txBody>
            <a:bodyPr rtlCol="0" anchor="ctr"/>
            <a:lstStyle/>
            <a:p>
              <a:endParaRPr lang="es-CO"/>
            </a:p>
          </p:txBody>
        </p:sp>
        <p:sp>
          <p:nvSpPr>
            <p:cNvPr id="23" name="Freeform: Shape 22">
              <a:extLst>
                <a:ext uri="{FF2B5EF4-FFF2-40B4-BE49-F238E27FC236}">
                  <a16:creationId xmlns:a16="http://schemas.microsoft.com/office/drawing/2014/main" id="{5F31F11C-8E3A-864A-CD13-5C23063D904F}"/>
                </a:ext>
              </a:extLst>
            </p:cNvPr>
            <p:cNvSpPr/>
            <p:nvPr/>
          </p:nvSpPr>
          <p:spPr>
            <a:xfrm>
              <a:off x="-1378176" y="3194627"/>
              <a:ext cx="308460" cy="408139"/>
            </a:xfrm>
            <a:custGeom>
              <a:avLst/>
              <a:gdLst>
                <a:gd name="connsiteX0" fmla="*/ 210010 w 308460"/>
                <a:gd name="connsiteY0" fmla="*/ 80924 h 408139"/>
                <a:gd name="connsiteX1" fmla="*/ 204464 w 308460"/>
                <a:gd name="connsiteY1" fmla="*/ 79186 h 408139"/>
                <a:gd name="connsiteX2" fmla="*/ 185145 w 308460"/>
                <a:gd name="connsiteY2" fmla="*/ 79370 h 408139"/>
                <a:gd name="connsiteX3" fmla="*/ 181318 w 308460"/>
                <a:gd name="connsiteY3" fmla="*/ 79537 h 408139"/>
                <a:gd name="connsiteX4" fmla="*/ 173923 w 308460"/>
                <a:gd name="connsiteY4" fmla="*/ 78520 h 408139"/>
                <a:gd name="connsiteX5" fmla="*/ 168913 w 308460"/>
                <a:gd name="connsiteY5" fmla="*/ 77559 h 408139"/>
                <a:gd name="connsiteX6" fmla="*/ 162054 w 308460"/>
                <a:gd name="connsiteY6" fmla="*/ 74065 h 408139"/>
                <a:gd name="connsiteX7" fmla="*/ 136172 w 308460"/>
                <a:gd name="connsiteY7" fmla="*/ 75544 h 408139"/>
                <a:gd name="connsiteX8" fmla="*/ 126541 w 308460"/>
                <a:gd name="connsiteY8" fmla="*/ 85933 h 408139"/>
                <a:gd name="connsiteX9" fmla="*/ 125080 w 308460"/>
                <a:gd name="connsiteY9" fmla="*/ 98080 h 408139"/>
                <a:gd name="connsiteX10" fmla="*/ 125080 w 308460"/>
                <a:gd name="connsiteY10" fmla="*/ 102831 h 408139"/>
                <a:gd name="connsiteX11" fmla="*/ 126301 w 308460"/>
                <a:gd name="connsiteY11" fmla="*/ 120948 h 408139"/>
                <a:gd name="connsiteX12" fmla="*/ 127724 w 308460"/>
                <a:gd name="connsiteY12" fmla="*/ 128916 h 408139"/>
                <a:gd name="connsiteX13" fmla="*/ 128371 w 308460"/>
                <a:gd name="connsiteY13" fmla="*/ 136108 h 408139"/>
                <a:gd name="connsiteX14" fmla="*/ 129388 w 308460"/>
                <a:gd name="connsiteY14" fmla="*/ 151452 h 408139"/>
                <a:gd name="connsiteX15" fmla="*/ 129906 w 308460"/>
                <a:gd name="connsiteY15" fmla="*/ 160104 h 408139"/>
                <a:gd name="connsiteX16" fmla="*/ 131033 w 308460"/>
                <a:gd name="connsiteY16" fmla="*/ 178092 h 408139"/>
                <a:gd name="connsiteX17" fmla="*/ 131237 w 308460"/>
                <a:gd name="connsiteY17" fmla="*/ 184747 h 408139"/>
                <a:gd name="connsiteX18" fmla="*/ 131237 w 308460"/>
                <a:gd name="connsiteY18" fmla="*/ 206007 h 408139"/>
                <a:gd name="connsiteX19" fmla="*/ 130663 w 308460"/>
                <a:gd name="connsiteY19" fmla="*/ 211905 h 408139"/>
                <a:gd name="connsiteX20" fmla="*/ 129517 w 308460"/>
                <a:gd name="connsiteY20" fmla="*/ 232333 h 408139"/>
                <a:gd name="connsiteX21" fmla="*/ 128537 w 308460"/>
                <a:gd name="connsiteY21" fmla="*/ 239376 h 408139"/>
                <a:gd name="connsiteX22" fmla="*/ 124951 w 308460"/>
                <a:gd name="connsiteY22" fmla="*/ 259564 h 408139"/>
                <a:gd name="connsiteX23" fmla="*/ 121974 w 308460"/>
                <a:gd name="connsiteY23" fmla="*/ 272358 h 408139"/>
                <a:gd name="connsiteX24" fmla="*/ 118277 w 308460"/>
                <a:gd name="connsiteY24" fmla="*/ 287147 h 408139"/>
                <a:gd name="connsiteX25" fmla="*/ 114820 w 308460"/>
                <a:gd name="connsiteY25" fmla="*/ 298406 h 408139"/>
                <a:gd name="connsiteX26" fmla="*/ 108497 w 308460"/>
                <a:gd name="connsiteY26" fmla="*/ 316431 h 408139"/>
                <a:gd name="connsiteX27" fmla="*/ 105429 w 308460"/>
                <a:gd name="connsiteY27" fmla="*/ 324306 h 408139"/>
                <a:gd name="connsiteX28" fmla="*/ 98366 w 308460"/>
                <a:gd name="connsiteY28" fmla="*/ 332607 h 408139"/>
                <a:gd name="connsiteX29" fmla="*/ 94799 w 308460"/>
                <a:gd name="connsiteY29" fmla="*/ 341850 h 408139"/>
                <a:gd name="connsiteX30" fmla="*/ 89770 w 308460"/>
                <a:gd name="connsiteY30" fmla="*/ 352388 h 408139"/>
                <a:gd name="connsiteX31" fmla="*/ 81525 w 308460"/>
                <a:gd name="connsiteY31" fmla="*/ 359524 h 408139"/>
                <a:gd name="connsiteX32" fmla="*/ 77421 w 308460"/>
                <a:gd name="connsiteY32" fmla="*/ 367954 h 408139"/>
                <a:gd name="connsiteX33" fmla="*/ 70026 w 308460"/>
                <a:gd name="connsiteY33" fmla="*/ 377790 h 408139"/>
                <a:gd name="connsiteX34" fmla="*/ 57639 w 308460"/>
                <a:gd name="connsiteY34" fmla="*/ 391692 h 408139"/>
                <a:gd name="connsiteX35" fmla="*/ 56197 w 308460"/>
                <a:gd name="connsiteY35" fmla="*/ 393929 h 408139"/>
                <a:gd name="connsiteX36" fmla="*/ 38690 w 308460"/>
                <a:gd name="connsiteY36" fmla="*/ 405372 h 408139"/>
                <a:gd name="connsiteX37" fmla="*/ 25361 w 308460"/>
                <a:gd name="connsiteY37" fmla="*/ 369064 h 408139"/>
                <a:gd name="connsiteX38" fmla="*/ 3712 w 308460"/>
                <a:gd name="connsiteY38" fmla="*/ 352222 h 408139"/>
                <a:gd name="connsiteX39" fmla="*/ 2733 w 308460"/>
                <a:gd name="connsiteY39" fmla="*/ 338615 h 408139"/>
                <a:gd name="connsiteX40" fmla="*/ 17800 w 308460"/>
                <a:gd name="connsiteY40" fmla="*/ 325878 h 408139"/>
                <a:gd name="connsiteX41" fmla="*/ 22551 w 308460"/>
                <a:gd name="connsiteY41" fmla="*/ 317078 h 408139"/>
                <a:gd name="connsiteX42" fmla="*/ 30205 w 308460"/>
                <a:gd name="connsiteY42" fmla="*/ 299792 h 408139"/>
                <a:gd name="connsiteX43" fmla="*/ 54238 w 308460"/>
                <a:gd name="connsiteY43" fmla="*/ 260969 h 408139"/>
                <a:gd name="connsiteX44" fmla="*/ 58027 w 308460"/>
                <a:gd name="connsiteY44" fmla="*/ 245274 h 408139"/>
                <a:gd name="connsiteX45" fmla="*/ 58823 w 308460"/>
                <a:gd name="connsiteY45" fmla="*/ 239228 h 408139"/>
                <a:gd name="connsiteX46" fmla="*/ 68602 w 308460"/>
                <a:gd name="connsiteY46" fmla="*/ 186504 h 408139"/>
                <a:gd name="connsiteX47" fmla="*/ 73427 w 308460"/>
                <a:gd name="connsiteY47" fmla="*/ 148106 h 408139"/>
                <a:gd name="connsiteX48" fmla="*/ 74370 w 308460"/>
                <a:gd name="connsiteY48" fmla="*/ 126365 h 408139"/>
                <a:gd name="connsiteX49" fmla="*/ 76108 w 308460"/>
                <a:gd name="connsiteY49" fmla="*/ 70423 h 408139"/>
                <a:gd name="connsiteX50" fmla="*/ 86331 w 308460"/>
                <a:gd name="connsiteY50" fmla="*/ 24205 h 408139"/>
                <a:gd name="connsiteX51" fmla="*/ 118277 w 308460"/>
                <a:gd name="connsiteY51" fmla="*/ 24 h 408139"/>
                <a:gd name="connsiteX52" fmla="*/ 135766 w 308460"/>
                <a:gd name="connsiteY52" fmla="*/ -2417 h 408139"/>
                <a:gd name="connsiteX53" fmla="*/ 151813 w 308460"/>
                <a:gd name="connsiteY53" fmla="*/ -272 h 408139"/>
                <a:gd name="connsiteX54" fmla="*/ 163700 w 308460"/>
                <a:gd name="connsiteY54" fmla="*/ 2612 h 408139"/>
                <a:gd name="connsiteX55" fmla="*/ 172944 w 308460"/>
                <a:gd name="connsiteY55" fmla="*/ 1503 h 408139"/>
                <a:gd name="connsiteX56" fmla="*/ 178822 w 308460"/>
                <a:gd name="connsiteY56" fmla="*/ 412 h 408139"/>
                <a:gd name="connsiteX57" fmla="*/ 209437 w 308460"/>
                <a:gd name="connsiteY57" fmla="*/ 6439 h 408139"/>
                <a:gd name="connsiteX58" fmla="*/ 249684 w 308460"/>
                <a:gd name="connsiteY58" fmla="*/ 12614 h 408139"/>
                <a:gd name="connsiteX59" fmla="*/ 296067 w 308460"/>
                <a:gd name="connsiteY59" fmla="*/ 13797 h 408139"/>
                <a:gd name="connsiteX60" fmla="*/ 301614 w 308460"/>
                <a:gd name="connsiteY60" fmla="*/ 13797 h 408139"/>
                <a:gd name="connsiteX61" fmla="*/ 304978 w 308460"/>
                <a:gd name="connsiteY61" fmla="*/ 21081 h 408139"/>
                <a:gd name="connsiteX62" fmla="*/ 281703 w 308460"/>
                <a:gd name="connsiteY62" fmla="*/ 30491 h 408139"/>
                <a:gd name="connsiteX63" fmla="*/ 233729 w 308460"/>
                <a:gd name="connsiteY63" fmla="*/ 39586 h 408139"/>
                <a:gd name="connsiteX64" fmla="*/ 211360 w 308460"/>
                <a:gd name="connsiteY64" fmla="*/ 74194 h 408139"/>
                <a:gd name="connsiteX65" fmla="*/ 210010 w 308460"/>
                <a:gd name="connsiteY65" fmla="*/ 80924 h 408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308460" h="408139">
                  <a:moveTo>
                    <a:pt x="210010" y="80924"/>
                  </a:moveTo>
                  <a:cubicBezTo>
                    <a:pt x="208162" y="80683"/>
                    <a:pt x="206313" y="81238"/>
                    <a:pt x="204464" y="79186"/>
                  </a:cubicBezTo>
                  <a:cubicBezTo>
                    <a:pt x="199787" y="73640"/>
                    <a:pt x="190118" y="73824"/>
                    <a:pt x="185145" y="79370"/>
                  </a:cubicBezTo>
                  <a:cubicBezTo>
                    <a:pt x="183703" y="80979"/>
                    <a:pt x="182538" y="81219"/>
                    <a:pt x="181318" y="79537"/>
                  </a:cubicBezTo>
                  <a:cubicBezTo>
                    <a:pt x="179136" y="76653"/>
                    <a:pt x="176937" y="75932"/>
                    <a:pt x="173923" y="78520"/>
                  </a:cubicBezTo>
                  <a:cubicBezTo>
                    <a:pt x="172167" y="80036"/>
                    <a:pt x="170115" y="80129"/>
                    <a:pt x="168913" y="77559"/>
                  </a:cubicBezTo>
                  <a:cubicBezTo>
                    <a:pt x="167527" y="74583"/>
                    <a:pt x="164883" y="74249"/>
                    <a:pt x="162054" y="74065"/>
                  </a:cubicBezTo>
                  <a:cubicBezTo>
                    <a:pt x="153403" y="73861"/>
                    <a:pt x="144751" y="74360"/>
                    <a:pt x="136172" y="75544"/>
                  </a:cubicBezTo>
                  <a:cubicBezTo>
                    <a:pt x="132790" y="75877"/>
                    <a:pt x="126744" y="82255"/>
                    <a:pt x="126541" y="85933"/>
                  </a:cubicBezTo>
                  <a:cubicBezTo>
                    <a:pt x="126356" y="90019"/>
                    <a:pt x="125875" y="94068"/>
                    <a:pt x="125080" y="98080"/>
                  </a:cubicBezTo>
                  <a:cubicBezTo>
                    <a:pt x="124636" y="99633"/>
                    <a:pt x="124636" y="101278"/>
                    <a:pt x="125080" y="102831"/>
                  </a:cubicBezTo>
                  <a:cubicBezTo>
                    <a:pt x="127669" y="108765"/>
                    <a:pt x="125968" y="114903"/>
                    <a:pt x="126301" y="120948"/>
                  </a:cubicBezTo>
                  <a:cubicBezTo>
                    <a:pt x="126448" y="123684"/>
                    <a:pt x="126301" y="126494"/>
                    <a:pt x="127724" y="128916"/>
                  </a:cubicBezTo>
                  <a:cubicBezTo>
                    <a:pt x="128926" y="131116"/>
                    <a:pt x="129148" y="133723"/>
                    <a:pt x="128371" y="136108"/>
                  </a:cubicBezTo>
                  <a:cubicBezTo>
                    <a:pt x="127243" y="141229"/>
                    <a:pt x="126818" y="146479"/>
                    <a:pt x="129388" y="151452"/>
                  </a:cubicBezTo>
                  <a:cubicBezTo>
                    <a:pt x="130589" y="154188"/>
                    <a:pt x="130774" y="157257"/>
                    <a:pt x="129906" y="160104"/>
                  </a:cubicBezTo>
                  <a:cubicBezTo>
                    <a:pt x="128667" y="166168"/>
                    <a:pt x="128057" y="172250"/>
                    <a:pt x="131033" y="178092"/>
                  </a:cubicBezTo>
                  <a:cubicBezTo>
                    <a:pt x="132031" y="180181"/>
                    <a:pt x="132105" y="182603"/>
                    <a:pt x="131237" y="184747"/>
                  </a:cubicBezTo>
                  <a:cubicBezTo>
                    <a:pt x="128796" y="191828"/>
                    <a:pt x="127946" y="198908"/>
                    <a:pt x="131237" y="206007"/>
                  </a:cubicBezTo>
                  <a:cubicBezTo>
                    <a:pt x="131958" y="207948"/>
                    <a:pt x="131754" y="210130"/>
                    <a:pt x="130663" y="211905"/>
                  </a:cubicBezTo>
                  <a:cubicBezTo>
                    <a:pt x="127743" y="218541"/>
                    <a:pt x="126171" y="225363"/>
                    <a:pt x="129517" y="232333"/>
                  </a:cubicBezTo>
                  <a:cubicBezTo>
                    <a:pt x="130830" y="235051"/>
                    <a:pt x="129831" y="237232"/>
                    <a:pt x="128537" y="239376"/>
                  </a:cubicBezTo>
                  <a:cubicBezTo>
                    <a:pt x="124766" y="245385"/>
                    <a:pt x="123472" y="252632"/>
                    <a:pt x="124951" y="259564"/>
                  </a:cubicBezTo>
                  <a:cubicBezTo>
                    <a:pt x="125912" y="264057"/>
                    <a:pt x="124822" y="268753"/>
                    <a:pt x="121974" y="272358"/>
                  </a:cubicBezTo>
                  <a:cubicBezTo>
                    <a:pt x="118813" y="276591"/>
                    <a:pt x="117482" y="281915"/>
                    <a:pt x="118277" y="287147"/>
                  </a:cubicBezTo>
                  <a:cubicBezTo>
                    <a:pt x="118998" y="291233"/>
                    <a:pt x="117704" y="295429"/>
                    <a:pt x="114820" y="298406"/>
                  </a:cubicBezTo>
                  <a:cubicBezTo>
                    <a:pt x="110180" y="303564"/>
                    <a:pt x="107425" y="309313"/>
                    <a:pt x="108497" y="316431"/>
                  </a:cubicBezTo>
                  <a:cubicBezTo>
                    <a:pt x="109033" y="319426"/>
                    <a:pt x="107851" y="322476"/>
                    <a:pt x="105429" y="324306"/>
                  </a:cubicBezTo>
                  <a:cubicBezTo>
                    <a:pt x="102822" y="326839"/>
                    <a:pt x="100456" y="329631"/>
                    <a:pt x="98366" y="332607"/>
                  </a:cubicBezTo>
                  <a:cubicBezTo>
                    <a:pt x="96018" y="335103"/>
                    <a:pt x="94743" y="338431"/>
                    <a:pt x="94799" y="341850"/>
                  </a:cubicBezTo>
                  <a:cubicBezTo>
                    <a:pt x="95150" y="346010"/>
                    <a:pt x="93227" y="350040"/>
                    <a:pt x="89770" y="352388"/>
                  </a:cubicBezTo>
                  <a:cubicBezTo>
                    <a:pt x="86830" y="354496"/>
                    <a:pt x="84668" y="357528"/>
                    <a:pt x="81525" y="359524"/>
                  </a:cubicBezTo>
                  <a:cubicBezTo>
                    <a:pt x="78382" y="361521"/>
                    <a:pt x="78308" y="364978"/>
                    <a:pt x="77421" y="367954"/>
                  </a:cubicBezTo>
                  <a:cubicBezTo>
                    <a:pt x="76478" y="372151"/>
                    <a:pt x="73797" y="375719"/>
                    <a:pt x="70026" y="377790"/>
                  </a:cubicBezTo>
                  <a:cubicBezTo>
                    <a:pt x="64480" y="380877"/>
                    <a:pt x="59322" y="384870"/>
                    <a:pt x="57639" y="391692"/>
                  </a:cubicBezTo>
                  <a:cubicBezTo>
                    <a:pt x="57418" y="392579"/>
                    <a:pt x="56918" y="393374"/>
                    <a:pt x="56197" y="393929"/>
                  </a:cubicBezTo>
                  <a:cubicBezTo>
                    <a:pt x="50559" y="398051"/>
                    <a:pt x="45697" y="403357"/>
                    <a:pt x="38690" y="405372"/>
                  </a:cubicBezTo>
                  <a:cubicBezTo>
                    <a:pt x="37784" y="391988"/>
                    <a:pt x="34567" y="379712"/>
                    <a:pt x="25361" y="369064"/>
                  </a:cubicBezTo>
                  <a:cubicBezTo>
                    <a:pt x="19352" y="362039"/>
                    <a:pt x="11995" y="356326"/>
                    <a:pt x="3712" y="352222"/>
                  </a:cubicBezTo>
                  <a:cubicBezTo>
                    <a:pt x="-3682" y="348524"/>
                    <a:pt x="-4089" y="343736"/>
                    <a:pt x="2733" y="338615"/>
                  </a:cubicBezTo>
                  <a:cubicBezTo>
                    <a:pt x="8094" y="334789"/>
                    <a:pt x="13123" y="330518"/>
                    <a:pt x="17800" y="325878"/>
                  </a:cubicBezTo>
                  <a:cubicBezTo>
                    <a:pt x="20295" y="323548"/>
                    <a:pt x="21978" y="320443"/>
                    <a:pt x="22551" y="317078"/>
                  </a:cubicBezTo>
                  <a:cubicBezTo>
                    <a:pt x="23697" y="310792"/>
                    <a:pt x="26322" y="304858"/>
                    <a:pt x="30205" y="299792"/>
                  </a:cubicBezTo>
                  <a:cubicBezTo>
                    <a:pt x="39208" y="287498"/>
                    <a:pt x="47250" y="274520"/>
                    <a:pt x="54238" y="260969"/>
                  </a:cubicBezTo>
                  <a:cubicBezTo>
                    <a:pt x="56937" y="256181"/>
                    <a:pt x="58249" y="250765"/>
                    <a:pt x="58027" y="245274"/>
                  </a:cubicBezTo>
                  <a:cubicBezTo>
                    <a:pt x="57935" y="243222"/>
                    <a:pt x="58212" y="241188"/>
                    <a:pt x="58823" y="239228"/>
                  </a:cubicBezTo>
                  <a:cubicBezTo>
                    <a:pt x="63167" y="221869"/>
                    <a:pt x="66421" y="204269"/>
                    <a:pt x="68602" y="186504"/>
                  </a:cubicBezTo>
                  <a:cubicBezTo>
                    <a:pt x="70451" y="173766"/>
                    <a:pt x="72558" y="161028"/>
                    <a:pt x="73427" y="148106"/>
                  </a:cubicBezTo>
                  <a:cubicBezTo>
                    <a:pt x="73908" y="140859"/>
                    <a:pt x="74444" y="133612"/>
                    <a:pt x="74370" y="126365"/>
                  </a:cubicBezTo>
                  <a:cubicBezTo>
                    <a:pt x="74204" y="107693"/>
                    <a:pt x="75831" y="89095"/>
                    <a:pt x="76108" y="70423"/>
                  </a:cubicBezTo>
                  <a:cubicBezTo>
                    <a:pt x="76330" y="54561"/>
                    <a:pt x="80674" y="39105"/>
                    <a:pt x="86331" y="24205"/>
                  </a:cubicBezTo>
                  <a:cubicBezTo>
                    <a:pt x="91988" y="9304"/>
                    <a:pt x="103321" y="2593"/>
                    <a:pt x="118277" y="24"/>
                  </a:cubicBezTo>
                  <a:cubicBezTo>
                    <a:pt x="124101" y="-974"/>
                    <a:pt x="129980" y="-1178"/>
                    <a:pt x="135766" y="-2417"/>
                  </a:cubicBezTo>
                  <a:cubicBezTo>
                    <a:pt x="141164" y="-3581"/>
                    <a:pt x="146544" y="-1584"/>
                    <a:pt x="151813" y="-272"/>
                  </a:cubicBezTo>
                  <a:cubicBezTo>
                    <a:pt x="155787" y="690"/>
                    <a:pt x="159706" y="1854"/>
                    <a:pt x="163700" y="2612"/>
                  </a:cubicBezTo>
                  <a:cubicBezTo>
                    <a:pt x="166806" y="3370"/>
                    <a:pt x="170096" y="2982"/>
                    <a:pt x="172944" y="1503"/>
                  </a:cubicBezTo>
                  <a:cubicBezTo>
                    <a:pt x="174663" y="320"/>
                    <a:pt x="176789" y="-69"/>
                    <a:pt x="178822" y="412"/>
                  </a:cubicBezTo>
                  <a:cubicBezTo>
                    <a:pt x="188916" y="2982"/>
                    <a:pt x="199121" y="4997"/>
                    <a:pt x="209437" y="6439"/>
                  </a:cubicBezTo>
                  <a:cubicBezTo>
                    <a:pt x="222822" y="8713"/>
                    <a:pt x="236225" y="10839"/>
                    <a:pt x="249684" y="12614"/>
                  </a:cubicBezTo>
                  <a:cubicBezTo>
                    <a:pt x="265176" y="14666"/>
                    <a:pt x="280612" y="13187"/>
                    <a:pt x="296067" y="13797"/>
                  </a:cubicBezTo>
                  <a:cubicBezTo>
                    <a:pt x="297916" y="13797"/>
                    <a:pt x="299765" y="13649"/>
                    <a:pt x="301614" y="13797"/>
                  </a:cubicBezTo>
                  <a:cubicBezTo>
                    <a:pt x="306439" y="14388"/>
                    <a:pt x="307585" y="16976"/>
                    <a:pt x="304978" y="21081"/>
                  </a:cubicBezTo>
                  <a:cubicBezTo>
                    <a:pt x="299340" y="30010"/>
                    <a:pt x="292315" y="32931"/>
                    <a:pt x="281703" y="30491"/>
                  </a:cubicBezTo>
                  <a:cubicBezTo>
                    <a:pt x="264362" y="26516"/>
                    <a:pt x="248223" y="29067"/>
                    <a:pt x="233729" y="39586"/>
                  </a:cubicBezTo>
                  <a:cubicBezTo>
                    <a:pt x="221953" y="47684"/>
                    <a:pt x="213911" y="60144"/>
                    <a:pt x="211360" y="74194"/>
                  </a:cubicBezTo>
                  <a:cubicBezTo>
                    <a:pt x="210953" y="76505"/>
                    <a:pt x="209677" y="78613"/>
                    <a:pt x="210010" y="80924"/>
                  </a:cubicBezTo>
                  <a:close/>
                </a:path>
              </a:pathLst>
            </a:custGeom>
            <a:solidFill>
              <a:srgbClr val="020202"/>
            </a:solidFill>
            <a:ln w="1847" cap="flat">
              <a:noFill/>
              <a:prstDash val="solid"/>
              <a:miter/>
            </a:ln>
          </p:spPr>
          <p:txBody>
            <a:bodyPr rtlCol="0" anchor="ctr"/>
            <a:lstStyle/>
            <a:p>
              <a:endParaRPr lang="es-CO"/>
            </a:p>
          </p:txBody>
        </p:sp>
        <p:sp>
          <p:nvSpPr>
            <p:cNvPr id="24" name="Freeform: Shape 23">
              <a:extLst>
                <a:ext uri="{FF2B5EF4-FFF2-40B4-BE49-F238E27FC236}">
                  <a16:creationId xmlns:a16="http://schemas.microsoft.com/office/drawing/2014/main" id="{F04C3BA3-6E9E-FDE2-B074-0751B9AB27CC}"/>
                </a:ext>
              </a:extLst>
            </p:cNvPr>
            <p:cNvSpPr/>
            <p:nvPr/>
          </p:nvSpPr>
          <p:spPr>
            <a:xfrm>
              <a:off x="-1923480" y="2361226"/>
              <a:ext cx="164238" cy="173760"/>
            </a:xfrm>
            <a:custGeom>
              <a:avLst/>
              <a:gdLst>
                <a:gd name="connsiteX0" fmla="*/ 148752 w 164238"/>
                <a:gd name="connsiteY0" fmla="*/ 154264 h 173760"/>
                <a:gd name="connsiteX1" fmla="*/ 145203 w 164238"/>
                <a:gd name="connsiteY1" fmla="*/ 161806 h 173760"/>
                <a:gd name="connsiteX2" fmla="*/ 137142 w 164238"/>
                <a:gd name="connsiteY2" fmla="*/ 162897 h 173760"/>
                <a:gd name="connsiteX3" fmla="*/ 92292 w 164238"/>
                <a:gd name="connsiteY3" fmla="*/ 170458 h 173760"/>
                <a:gd name="connsiteX4" fmla="*/ 56446 w 164238"/>
                <a:gd name="connsiteY4" fmla="*/ 167556 h 173760"/>
                <a:gd name="connsiteX5" fmla="*/ 35205 w 164238"/>
                <a:gd name="connsiteY5" fmla="*/ 162879 h 173760"/>
                <a:gd name="connsiteX6" fmla="*/ 28198 w 164238"/>
                <a:gd name="connsiteY6" fmla="*/ 155872 h 173760"/>
                <a:gd name="connsiteX7" fmla="*/ 24149 w 164238"/>
                <a:gd name="connsiteY7" fmla="*/ 148163 h 173760"/>
                <a:gd name="connsiteX8" fmla="*/ 10210 w 164238"/>
                <a:gd name="connsiteY8" fmla="*/ 147072 h 173760"/>
                <a:gd name="connsiteX9" fmla="*/ 6512 w 164238"/>
                <a:gd name="connsiteY9" fmla="*/ 151084 h 173760"/>
                <a:gd name="connsiteX10" fmla="*/ 2390 w 164238"/>
                <a:gd name="connsiteY10" fmla="*/ 153986 h 173760"/>
                <a:gd name="connsiteX11" fmla="*/ -1844 w 164238"/>
                <a:gd name="connsiteY11" fmla="*/ 149254 h 173760"/>
                <a:gd name="connsiteX12" fmla="*/ -2121 w 164238"/>
                <a:gd name="connsiteY12" fmla="*/ 145852 h 173760"/>
                <a:gd name="connsiteX13" fmla="*/ 3702 w 164238"/>
                <a:gd name="connsiteY13" fmla="*/ 94254 h 173760"/>
                <a:gd name="connsiteX14" fmla="*/ 26405 w 164238"/>
                <a:gd name="connsiteY14" fmla="*/ 30844 h 173760"/>
                <a:gd name="connsiteX15" fmla="*/ 71088 w 164238"/>
                <a:gd name="connsiteY15" fmla="*/ -67 h 173760"/>
                <a:gd name="connsiteX16" fmla="*/ 143188 w 164238"/>
                <a:gd name="connsiteY16" fmla="*/ -492 h 173760"/>
                <a:gd name="connsiteX17" fmla="*/ 149177 w 164238"/>
                <a:gd name="connsiteY17" fmla="*/ 895 h 173760"/>
                <a:gd name="connsiteX18" fmla="*/ 161527 w 164238"/>
                <a:gd name="connsiteY18" fmla="*/ 21841 h 173760"/>
                <a:gd name="connsiteX19" fmla="*/ 158994 w 164238"/>
                <a:gd name="connsiteY19" fmla="*/ 34541 h 173760"/>
                <a:gd name="connsiteX20" fmla="*/ 153448 w 164238"/>
                <a:gd name="connsiteY20" fmla="*/ 85455 h 173760"/>
                <a:gd name="connsiteX21" fmla="*/ 151784 w 164238"/>
                <a:gd name="connsiteY21" fmla="*/ 115459 h 173760"/>
                <a:gd name="connsiteX22" fmla="*/ 148752 w 164238"/>
                <a:gd name="connsiteY22" fmla="*/ 154264 h 17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4238" h="173760">
                  <a:moveTo>
                    <a:pt x="148752" y="154264"/>
                  </a:moveTo>
                  <a:cubicBezTo>
                    <a:pt x="145979" y="156113"/>
                    <a:pt x="148752" y="160660"/>
                    <a:pt x="145203" y="161806"/>
                  </a:cubicBezTo>
                  <a:cubicBezTo>
                    <a:pt x="142540" y="162361"/>
                    <a:pt x="139860" y="162712"/>
                    <a:pt x="137142" y="162897"/>
                  </a:cubicBezTo>
                  <a:cubicBezTo>
                    <a:pt x="122205" y="165430"/>
                    <a:pt x="107323" y="168554"/>
                    <a:pt x="92292" y="170458"/>
                  </a:cubicBezTo>
                  <a:cubicBezTo>
                    <a:pt x="80294" y="171993"/>
                    <a:pt x="68259" y="169978"/>
                    <a:pt x="56446" y="167556"/>
                  </a:cubicBezTo>
                  <a:cubicBezTo>
                    <a:pt x="49347" y="166096"/>
                    <a:pt x="42340" y="164043"/>
                    <a:pt x="35205" y="162879"/>
                  </a:cubicBezTo>
                  <a:cubicBezTo>
                    <a:pt x="31415" y="162694"/>
                    <a:pt x="28401" y="159662"/>
                    <a:pt x="28198" y="155872"/>
                  </a:cubicBezTo>
                  <a:cubicBezTo>
                    <a:pt x="27736" y="152933"/>
                    <a:pt x="26312" y="150215"/>
                    <a:pt x="24149" y="148163"/>
                  </a:cubicBezTo>
                  <a:cubicBezTo>
                    <a:pt x="19934" y="143855"/>
                    <a:pt x="14906" y="143356"/>
                    <a:pt x="10210" y="147072"/>
                  </a:cubicBezTo>
                  <a:cubicBezTo>
                    <a:pt x="8786" y="148219"/>
                    <a:pt x="7548" y="149568"/>
                    <a:pt x="6512" y="151084"/>
                  </a:cubicBezTo>
                  <a:cubicBezTo>
                    <a:pt x="5440" y="152600"/>
                    <a:pt x="4664" y="154467"/>
                    <a:pt x="2390" y="153986"/>
                  </a:cubicBezTo>
                  <a:cubicBezTo>
                    <a:pt x="60" y="153580"/>
                    <a:pt x="-1696" y="151620"/>
                    <a:pt x="-1844" y="149254"/>
                  </a:cubicBezTo>
                  <a:cubicBezTo>
                    <a:pt x="-1992" y="148126"/>
                    <a:pt x="-2029" y="146980"/>
                    <a:pt x="-2121" y="145852"/>
                  </a:cubicBezTo>
                  <a:cubicBezTo>
                    <a:pt x="-273" y="128641"/>
                    <a:pt x="652" y="111263"/>
                    <a:pt x="3702" y="94254"/>
                  </a:cubicBezTo>
                  <a:cubicBezTo>
                    <a:pt x="7492" y="71941"/>
                    <a:pt x="15164" y="50477"/>
                    <a:pt x="26405" y="30844"/>
                  </a:cubicBezTo>
                  <a:cubicBezTo>
                    <a:pt x="36350" y="13762"/>
                    <a:pt x="51713" y="3927"/>
                    <a:pt x="71088" y="-67"/>
                  </a:cubicBezTo>
                  <a:cubicBezTo>
                    <a:pt x="95121" y="-5021"/>
                    <a:pt x="119154" y="-1916"/>
                    <a:pt x="143188" y="-492"/>
                  </a:cubicBezTo>
                  <a:cubicBezTo>
                    <a:pt x="145240" y="-270"/>
                    <a:pt x="147236" y="192"/>
                    <a:pt x="149177" y="895"/>
                  </a:cubicBezTo>
                  <a:cubicBezTo>
                    <a:pt x="159641" y="4130"/>
                    <a:pt x="163764" y="11118"/>
                    <a:pt x="161527" y="21841"/>
                  </a:cubicBezTo>
                  <a:cubicBezTo>
                    <a:pt x="160658" y="26074"/>
                    <a:pt x="159826" y="30308"/>
                    <a:pt x="158994" y="34541"/>
                  </a:cubicBezTo>
                  <a:cubicBezTo>
                    <a:pt x="155759" y="51364"/>
                    <a:pt x="155297" y="68484"/>
                    <a:pt x="153448" y="85455"/>
                  </a:cubicBezTo>
                  <a:cubicBezTo>
                    <a:pt x="152413" y="95364"/>
                    <a:pt x="151858" y="105421"/>
                    <a:pt x="151784" y="115459"/>
                  </a:cubicBezTo>
                  <a:cubicBezTo>
                    <a:pt x="151636" y="128456"/>
                    <a:pt x="150619" y="141415"/>
                    <a:pt x="148752" y="154264"/>
                  </a:cubicBezTo>
                  <a:close/>
                </a:path>
              </a:pathLst>
            </a:custGeom>
            <a:solidFill>
              <a:srgbClr val="EA7F00"/>
            </a:solidFill>
            <a:ln w="1847" cap="flat">
              <a:noFill/>
              <a:prstDash val="solid"/>
              <a:miter/>
            </a:ln>
          </p:spPr>
          <p:txBody>
            <a:bodyPr rtlCol="0" anchor="ctr"/>
            <a:lstStyle/>
            <a:p>
              <a:endParaRPr lang="es-CO"/>
            </a:p>
          </p:txBody>
        </p:sp>
        <p:sp>
          <p:nvSpPr>
            <p:cNvPr id="25" name="Freeform: Shape 24">
              <a:extLst>
                <a:ext uri="{FF2B5EF4-FFF2-40B4-BE49-F238E27FC236}">
                  <a16:creationId xmlns:a16="http://schemas.microsoft.com/office/drawing/2014/main" id="{03EA63A0-F96F-AAAF-64FD-D2E3B78B3A11}"/>
                </a:ext>
              </a:extLst>
            </p:cNvPr>
            <p:cNvSpPr/>
            <p:nvPr/>
          </p:nvSpPr>
          <p:spPr>
            <a:xfrm>
              <a:off x="-1676971" y="2907189"/>
              <a:ext cx="42778" cy="520449"/>
            </a:xfrm>
            <a:custGeom>
              <a:avLst/>
              <a:gdLst>
                <a:gd name="connsiteX0" fmla="*/ 836 w 42778"/>
                <a:gd name="connsiteY0" fmla="*/ -2768 h 520449"/>
                <a:gd name="connsiteX1" fmla="*/ 170 w 42778"/>
                <a:gd name="connsiteY1" fmla="*/ 34207 h 520449"/>
                <a:gd name="connsiteX2" fmla="*/ 1556 w 42778"/>
                <a:gd name="connsiteY2" fmla="*/ 69000 h 520449"/>
                <a:gd name="connsiteX3" fmla="*/ 1926 w 42778"/>
                <a:gd name="connsiteY3" fmla="*/ 71699 h 520449"/>
                <a:gd name="connsiteX4" fmla="*/ 3553 w 42778"/>
                <a:gd name="connsiteY4" fmla="*/ 110633 h 520449"/>
                <a:gd name="connsiteX5" fmla="*/ 5180 w 42778"/>
                <a:gd name="connsiteY5" fmla="*/ 166685 h 520449"/>
                <a:gd name="connsiteX6" fmla="*/ 9265 w 42778"/>
                <a:gd name="connsiteY6" fmla="*/ 236234 h 520449"/>
                <a:gd name="connsiteX7" fmla="*/ 13277 w 42778"/>
                <a:gd name="connsiteY7" fmla="*/ 287998 h 520449"/>
                <a:gd name="connsiteX8" fmla="*/ 22133 w 42778"/>
                <a:gd name="connsiteY8" fmla="*/ 355642 h 520449"/>
                <a:gd name="connsiteX9" fmla="*/ 29657 w 42778"/>
                <a:gd name="connsiteY9" fmla="*/ 406260 h 520449"/>
                <a:gd name="connsiteX10" fmla="*/ 32485 w 42778"/>
                <a:gd name="connsiteY10" fmla="*/ 442328 h 520449"/>
                <a:gd name="connsiteX11" fmla="*/ 35573 w 42778"/>
                <a:gd name="connsiteY11" fmla="*/ 472906 h 520449"/>
                <a:gd name="connsiteX12" fmla="*/ 36959 w 42778"/>
                <a:gd name="connsiteY12" fmla="*/ 489248 h 520449"/>
                <a:gd name="connsiteX13" fmla="*/ 40657 w 42778"/>
                <a:gd name="connsiteY13" fmla="*/ 517682 h 520449"/>
                <a:gd name="connsiteX14" fmla="*/ 37311 w 42778"/>
                <a:gd name="connsiteY14" fmla="*/ 504833 h 520449"/>
                <a:gd name="connsiteX15" fmla="*/ 35055 w 42778"/>
                <a:gd name="connsiteY15" fmla="*/ 483924 h 520449"/>
                <a:gd name="connsiteX16" fmla="*/ 33447 w 42778"/>
                <a:gd name="connsiteY16" fmla="*/ 469726 h 520449"/>
                <a:gd name="connsiteX17" fmla="*/ 29361 w 42778"/>
                <a:gd name="connsiteY17" fmla="*/ 425061 h 520449"/>
                <a:gd name="connsiteX18" fmla="*/ 23094 w 42778"/>
                <a:gd name="connsiteY18" fmla="*/ 384149 h 520449"/>
                <a:gd name="connsiteX19" fmla="*/ 18509 w 42778"/>
                <a:gd name="connsiteY19" fmla="*/ 351889 h 520449"/>
                <a:gd name="connsiteX20" fmla="*/ 15256 w 42778"/>
                <a:gd name="connsiteY20" fmla="*/ 330426 h 520449"/>
                <a:gd name="connsiteX21" fmla="*/ 11743 w 42778"/>
                <a:gd name="connsiteY21" fmla="*/ 299404 h 520449"/>
                <a:gd name="connsiteX22" fmla="*/ 10005 w 42778"/>
                <a:gd name="connsiteY22" fmla="*/ 284614 h 520449"/>
                <a:gd name="connsiteX23" fmla="*/ 7731 w 42778"/>
                <a:gd name="connsiteY23" fmla="*/ 262319 h 520449"/>
                <a:gd name="connsiteX24" fmla="*/ 7639 w 42778"/>
                <a:gd name="connsiteY24" fmla="*/ 260951 h 520449"/>
                <a:gd name="connsiteX25" fmla="*/ 5790 w 42778"/>
                <a:gd name="connsiteY25" fmla="*/ 227674 h 520449"/>
                <a:gd name="connsiteX26" fmla="*/ 3535 w 42778"/>
                <a:gd name="connsiteY26" fmla="*/ 196505 h 520449"/>
                <a:gd name="connsiteX27" fmla="*/ 3442 w 42778"/>
                <a:gd name="connsiteY27" fmla="*/ 195137 h 520449"/>
                <a:gd name="connsiteX28" fmla="*/ 1741 w 42778"/>
                <a:gd name="connsiteY28" fmla="*/ 160455 h 520449"/>
                <a:gd name="connsiteX29" fmla="*/ 447 w 42778"/>
                <a:gd name="connsiteY29" fmla="*/ 99725 h 520449"/>
                <a:gd name="connsiteX30" fmla="*/ -1863 w 42778"/>
                <a:gd name="connsiteY30" fmla="*/ 37128 h 520449"/>
                <a:gd name="connsiteX31" fmla="*/ -681 w 42778"/>
                <a:gd name="connsiteY31" fmla="*/ 1022 h 520449"/>
                <a:gd name="connsiteX32" fmla="*/ 836 w 42778"/>
                <a:gd name="connsiteY32" fmla="*/ -2768 h 520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2778" h="520449">
                  <a:moveTo>
                    <a:pt x="836" y="-2768"/>
                  </a:moveTo>
                  <a:cubicBezTo>
                    <a:pt x="725" y="9526"/>
                    <a:pt x="133" y="21857"/>
                    <a:pt x="170" y="34207"/>
                  </a:cubicBezTo>
                  <a:cubicBezTo>
                    <a:pt x="170" y="45780"/>
                    <a:pt x="-33" y="57464"/>
                    <a:pt x="1556" y="69000"/>
                  </a:cubicBezTo>
                  <a:cubicBezTo>
                    <a:pt x="1741" y="69887"/>
                    <a:pt x="1870" y="70793"/>
                    <a:pt x="1926" y="71699"/>
                  </a:cubicBezTo>
                  <a:cubicBezTo>
                    <a:pt x="1612" y="84640"/>
                    <a:pt x="3978" y="97581"/>
                    <a:pt x="3553" y="110633"/>
                  </a:cubicBezTo>
                  <a:cubicBezTo>
                    <a:pt x="2924" y="129341"/>
                    <a:pt x="4181" y="148032"/>
                    <a:pt x="5180" y="166685"/>
                  </a:cubicBezTo>
                  <a:cubicBezTo>
                    <a:pt x="6400" y="189868"/>
                    <a:pt x="7953" y="213051"/>
                    <a:pt x="9265" y="236234"/>
                  </a:cubicBezTo>
                  <a:cubicBezTo>
                    <a:pt x="10245" y="253482"/>
                    <a:pt x="11576" y="270749"/>
                    <a:pt x="13277" y="287998"/>
                  </a:cubicBezTo>
                  <a:cubicBezTo>
                    <a:pt x="15459" y="310644"/>
                    <a:pt x="18417" y="333199"/>
                    <a:pt x="22133" y="355642"/>
                  </a:cubicBezTo>
                  <a:cubicBezTo>
                    <a:pt x="24943" y="372465"/>
                    <a:pt x="26976" y="389418"/>
                    <a:pt x="29657" y="406260"/>
                  </a:cubicBezTo>
                  <a:cubicBezTo>
                    <a:pt x="31265" y="418221"/>
                    <a:pt x="32227" y="430256"/>
                    <a:pt x="32485" y="442328"/>
                  </a:cubicBezTo>
                  <a:cubicBezTo>
                    <a:pt x="32966" y="452552"/>
                    <a:pt x="34112" y="462775"/>
                    <a:pt x="35573" y="472906"/>
                  </a:cubicBezTo>
                  <a:cubicBezTo>
                    <a:pt x="36349" y="478359"/>
                    <a:pt x="36534" y="483813"/>
                    <a:pt x="36959" y="489248"/>
                  </a:cubicBezTo>
                  <a:cubicBezTo>
                    <a:pt x="37717" y="498806"/>
                    <a:pt x="39769" y="508161"/>
                    <a:pt x="40657" y="517682"/>
                  </a:cubicBezTo>
                  <a:cubicBezTo>
                    <a:pt x="37643" y="513984"/>
                    <a:pt x="38050" y="509196"/>
                    <a:pt x="37311" y="504833"/>
                  </a:cubicBezTo>
                  <a:cubicBezTo>
                    <a:pt x="36127" y="497900"/>
                    <a:pt x="34704" y="490968"/>
                    <a:pt x="35055" y="483924"/>
                  </a:cubicBezTo>
                  <a:cubicBezTo>
                    <a:pt x="35000" y="479154"/>
                    <a:pt x="34464" y="474385"/>
                    <a:pt x="33447" y="469726"/>
                  </a:cubicBezTo>
                  <a:cubicBezTo>
                    <a:pt x="31191" y="454936"/>
                    <a:pt x="31173" y="439906"/>
                    <a:pt x="29361" y="425061"/>
                  </a:cubicBezTo>
                  <a:cubicBezTo>
                    <a:pt x="27679" y="411381"/>
                    <a:pt x="25146" y="397792"/>
                    <a:pt x="23094" y="384149"/>
                  </a:cubicBezTo>
                  <a:cubicBezTo>
                    <a:pt x="21486" y="373408"/>
                    <a:pt x="20080" y="362648"/>
                    <a:pt x="18509" y="351889"/>
                  </a:cubicBezTo>
                  <a:cubicBezTo>
                    <a:pt x="17474" y="344735"/>
                    <a:pt x="16180" y="337599"/>
                    <a:pt x="15256" y="330426"/>
                  </a:cubicBezTo>
                  <a:cubicBezTo>
                    <a:pt x="13924" y="320091"/>
                    <a:pt x="11928" y="309831"/>
                    <a:pt x="11743" y="299404"/>
                  </a:cubicBezTo>
                  <a:cubicBezTo>
                    <a:pt x="11521" y="294431"/>
                    <a:pt x="10948" y="289495"/>
                    <a:pt x="10005" y="284614"/>
                  </a:cubicBezTo>
                  <a:cubicBezTo>
                    <a:pt x="8767" y="277220"/>
                    <a:pt x="10005" y="269566"/>
                    <a:pt x="7731" y="262319"/>
                  </a:cubicBezTo>
                  <a:cubicBezTo>
                    <a:pt x="7620" y="261875"/>
                    <a:pt x="7583" y="261413"/>
                    <a:pt x="7639" y="260951"/>
                  </a:cubicBezTo>
                  <a:cubicBezTo>
                    <a:pt x="8359" y="249859"/>
                    <a:pt x="6677" y="238766"/>
                    <a:pt x="5790" y="227674"/>
                  </a:cubicBezTo>
                  <a:cubicBezTo>
                    <a:pt x="5032" y="217303"/>
                    <a:pt x="5994" y="206747"/>
                    <a:pt x="3535" y="196505"/>
                  </a:cubicBezTo>
                  <a:cubicBezTo>
                    <a:pt x="3424" y="196061"/>
                    <a:pt x="3405" y="195599"/>
                    <a:pt x="3442" y="195137"/>
                  </a:cubicBezTo>
                  <a:cubicBezTo>
                    <a:pt x="4311" y="183509"/>
                    <a:pt x="2610" y="171954"/>
                    <a:pt x="1741" y="160455"/>
                  </a:cubicBezTo>
                  <a:cubicBezTo>
                    <a:pt x="225" y="140119"/>
                    <a:pt x="1741" y="119913"/>
                    <a:pt x="447" y="99725"/>
                  </a:cubicBezTo>
                  <a:cubicBezTo>
                    <a:pt x="-884" y="78871"/>
                    <a:pt x="-2825" y="58018"/>
                    <a:pt x="-1863" y="37128"/>
                  </a:cubicBezTo>
                  <a:cubicBezTo>
                    <a:pt x="-1309" y="25093"/>
                    <a:pt x="-810" y="13095"/>
                    <a:pt x="-681" y="1022"/>
                  </a:cubicBezTo>
                  <a:cubicBezTo>
                    <a:pt x="-903" y="-420"/>
                    <a:pt x="-329" y="-1880"/>
                    <a:pt x="836" y="-2768"/>
                  </a:cubicBezTo>
                  <a:close/>
                </a:path>
              </a:pathLst>
            </a:custGeom>
            <a:solidFill>
              <a:srgbClr val="270000"/>
            </a:solidFill>
            <a:ln w="1847" cap="flat">
              <a:noFill/>
              <a:prstDash val="solid"/>
              <a:miter/>
            </a:ln>
          </p:spPr>
          <p:txBody>
            <a:bodyPr rtlCol="0" anchor="ctr"/>
            <a:lstStyle/>
            <a:p>
              <a:endParaRPr lang="es-CO"/>
            </a:p>
          </p:txBody>
        </p:sp>
        <p:sp>
          <p:nvSpPr>
            <p:cNvPr id="26" name="Freeform: Shape 25">
              <a:extLst>
                <a:ext uri="{FF2B5EF4-FFF2-40B4-BE49-F238E27FC236}">
                  <a16:creationId xmlns:a16="http://schemas.microsoft.com/office/drawing/2014/main" id="{03535CA4-6ED5-054F-429E-56A76B6A01DA}"/>
                </a:ext>
              </a:extLst>
            </p:cNvPr>
            <p:cNvSpPr/>
            <p:nvPr/>
          </p:nvSpPr>
          <p:spPr>
            <a:xfrm>
              <a:off x="-649793" y="2716827"/>
              <a:ext cx="1339" cy="2717"/>
            </a:xfrm>
            <a:custGeom>
              <a:avLst/>
              <a:gdLst>
                <a:gd name="connsiteX0" fmla="*/ -2101 w 1339"/>
                <a:gd name="connsiteY0" fmla="*/ -2768 h 2717"/>
                <a:gd name="connsiteX1" fmla="*/ -826 w 1339"/>
                <a:gd name="connsiteY1" fmla="*/ -50 h 2717"/>
                <a:gd name="connsiteX2" fmla="*/ -2101 w 1339"/>
                <a:gd name="connsiteY2" fmla="*/ -2768 h 2717"/>
              </a:gdLst>
              <a:ahLst/>
              <a:cxnLst>
                <a:cxn ang="0">
                  <a:pos x="connsiteX0" y="connsiteY0"/>
                </a:cxn>
                <a:cxn ang="0">
                  <a:pos x="connsiteX1" y="connsiteY1"/>
                </a:cxn>
                <a:cxn ang="0">
                  <a:pos x="connsiteX2" y="connsiteY2"/>
                </a:cxn>
              </a:cxnLst>
              <a:rect l="l" t="t" r="r" b="b"/>
              <a:pathLst>
                <a:path w="1339" h="2717">
                  <a:moveTo>
                    <a:pt x="-2101" y="-2768"/>
                  </a:moveTo>
                  <a:cubicBezTo>
                    <a:pt x="-1140" y="-2231"/>
                    <a:pt x="-622" y="-1141"/>
                    <a:pt x="-826" y="-50"/>
                  </a:cubicBezTo>
                  <a:cubicBezTo>
                    <a:pt x="-1731" y="-642"/>
                    <a:pt x="-2231" y="-1695"/>
                    <a:pt x="-2101" y="-2768"/>
                  </a:cubicBezTo>
                  <a:close/>
                </a:path>
              </a:pathLst>
            </a:custGeom>
            <a:solidFill>
              <a:srgbClr val="020202"/>
            </a:solidFill>
            <a:ln w="1847" cap="flat">
              <a:noFill/>
              <a:prstDash val="solid"/>
              <a:miter/>
            </a:ln>
          </p:spPr>
          <p:txBody>
            <a:bodyPr rtlCol="0" anchor="ctr"/>
            <a:lstStyle/>
            <a:p>
              <a:endParaRPr lang="es-CO"/>
            </a:p>
          </p:txBody>
        </p:sp>
        <p:sp>
          <p:nvSpPr>
            <p:cNvPr id="27" name="Freeform: Shape 26">
              <a:extLst>
                <a:ext uri="{FF2B5EF4-FFF2-40B4-BE49-F238E27FC236}">
                  <a16:creationId xmlns:a16="http://schemas.microsoft.com/office/drawing/2014/main" id="{FD6F35FD-6555-0AC8-03DE-054CA12FFCEA}"/>
                </a:ext>
              </a:extLst>
            </p:cNvPr>
            <p:cNvSpPr/>
            <p:nvPr/>
          </p:nvSpPr>
          <p:spPr>
            <a:xfrm>
              <a:off x="-668964" y="2583979"/>
              <a:ext cx="1350" cy="2736"/>
            </a:xfrm>
            <a:custGeom>
              <a:avLst/>
              <a:gdLst>
                <a:gd name="connsiteX0" fmla="*/ -2102 w 1350"/>
                <a:gd name="connsiteY0" fmla="*/ -2768 h 2736"/>
                <a:gd name="connsiteX1" fmla="*/ -808 w 1350"/>
                <a:gd name="connsiteY1" fmla="*/ -31 h 2736"/>
                <a:gd name="connsiteX2" fmla="*/ -2102 w 1350"/>
                <a:gd name="connsiteY2" fmla="*/ -2768 h 2736"/>
              </a:gdLst>
              <a:ahLst/>
              <a:cxnLst>
                <a:cxn ang="0">
                  <a:pos x="connsiteX0" y="connsiteY0"/>
                </a:cxn>
                <a:cxn ang="0">
                  <a:pos x="connsiteX1" y="connsiteY1"/>
                </a:cxn>
                <a:cxn ang="0">
                  <a:pos x="connsiteX2" y="connsiteY2"/>
                </a:cxn>
              </a:cxnLst>
              <a:rect l="l" t="t" r="r" b="b"/>
              <a:pathLst>
                <a:path w="1350" h="2736">
                  <a:moveTo>
                    <a:pt x="-2102" y="-2768"/>
                  </a:moveTo>
                  <a:cubicBezTo>
                    <a:pt x="-1140" y="-2213"/>
                    <a:pt x="-623" y="-1122"/>
                    <a:pt x="-808" y="-31"/>
                  </a:cubicBezTo>
                  <a:cubicBezTo>
                    <a:pt x="-1713" y="-623"/>
                    <a:pt x="-2231" y="-1677"/>
                    <a:pt x="-2102" y="-2768"/>
                  </a:cubicBezTo>
                  <a:close/>
                </a:path>
              </a:pathLst>
            </a:custGeom>
            <a:solidFill>
              <a:srgbClr val="020202"/>
            </a:solidFill>
            <a:ln w="1847" cap="flat">
              <a:noFill/>
              <a:prstDash val="solid"/>
              <a:miter/>
            </a:ln>
          </p:spPr>
          <p:txBody>
            <a:bodyPr rtlCol="0" anchor="ctr"/>
            <a:lstStyle/>
            <a:p>
              <a:endParaRPr lang="es-CO"/>
            </a:p>
          </p:txBody>
        </p:sp>
        <p:sp>
          <p:nvSpPr>
            <p:cNvPr id="28" name="Freeform: Shape 27">
              <a:extLst>
                <a:ext uri="{FF2B5EF4-FFF2-40B4-BE49-F238E27FC236}">
                  <a16:creationId xmlns:a16="http://schemas.microsoft.com/office/drawing/2014/main" id="{419226BD-7837-95BD-E2D1-8A91ACFD17A5}"/>
                </a:ext>
              </a:extLst>
            </p:cNvPr>
            <p:cNvSpPr/>
            <p:nvPr/>
          </p:nvSpPr>
          <p:spPr>
            <a:xfrm>
              <a:off x="-648426" y="2742839"/>
              <a:ext cx="1311" cy="2717"/>
            </a:xfrm>
            <a:custGeom>
              <a:avLst/>
              <a:gdLst>
                <a:gd name="connsiteX0" fmla="*/ -2100 w 1311"/>
                <a:gd name="connsiteY0" fmla="*/ -2768 h 2717"/>
                <a:gd name="connsiteX1" fmla="*/ -862 w 1311"/>
                <a:gd name="connsiteY1" fmla="*/ -50 h 2717"/>
                <a:gd name="connsiteX2" fmla="*/ -2100 w 1311"/>
                <a:gd name="connsiteY2" fmla="*/ -2768 h 2717"/>
              </a:gdLst>
              <a:ahLst/>
              <a:cxnLst>
                <a:cxn ang="0">
                  <a:pos x="connsiteX0" y="connsiteY0"/>
                </a:cxn>
                <a:cxn ang="0">
                  <a:pos x="connsiteX1" y="connsiteY1"/>
                </a:cxn>
                <a:cxn ang="0">
                  <a:pos x="connsiteX2" y="connsiteY2"/>
                </a:cxn>
              </a:cxnLst>
              <a:rect l="l" t="t" r="r" b="b"/>
              <a:pathLst>
                <a:path w="1311" h="2717">
                  <a:moveTo>
                    <a:pt x="-2100" y="-2768"/>
                  </a:moveTo>
                  <a:cubicBezTo>
                    <a:pt x="-1139" y="-2232"/>
                    <a:pt x="-640" y="-1122"/>
                    <a:pt x="-862" y="-50"/>
                  </a:cubicBezTo>
                  <a:cubicBezTo>
                    <a:pt x="-1749" y="-660"/>
                    <a:pt x="-2230" y="-1696"/>
                    <a:pt x="-2100" y="-2768"/>
                  </a:cubicBezTo>
                  <a:close/>
                </a:path>
              </a:pathLst>
            </a:custGeom>
            <a:solidFill>
              <a:srgbClr val="020202"/>
            </a:solidFill>
            <a:ln w="1847" cap="flat">
              <a:noFill/>
              <a:prstDash val="solid"/>
              <a:miter/>
            </a:ln>
          </p:spPr>
          <p:txBody>
            <a:bodyPr rtlCol="0" anchor="ctr"/>
            <a:lstStyle/>
            <a:p>
              <a:endParaRPr lang="es-CO"/>
            </a:p>
          </p:txBody>
        </p:sp>
        <p:sp>
          <p:nvSpPr>
            <p:cNvPr id="29" name="Freeform: Shape 28">
              <a:extLst>
                <a:ext uri="{FF2B5EF4-FFF2-40B4-BE49-F238E27FC236}">
                  <a16:creationId xmlns:a16="http://schemas.microsoft.com/office/drawing/2014/main" id="{5DBCEDF6-2492-D3C1-4135-EE74FF15F9F0}"/>
                </a:ext>
              </a:extLst>
            </p:cNvPr>
            <p:cNvSpPr/>
            <p:nvPr/>
          </p:nvSpPr>
          <p:spPr>
            <a:xfrm>
              <a:off x="-651161" y="2703128"/>
              <a:ext cx="1339" cy="2717"/>
            </a:xfrm>
            <a:custGeom>
              <a:avLst/>
              <a:gdLst>
                <a:gd name="connsiteX0" fmla="*/ -2101 w 1339"/>
                <a:gd name="connsiteY0" fmla="*/ -2768 h 2717"/>
                <a:gd name="connsiteX1" fmla="*/ -826 w 1339"/>
                <a:gd name="connsiteY1" fmla="*/ -50 h 2717"/>
                <a:gd name="connsiteX2" fmla="*/ -2101 w 1339"/>
                <a:gd name="connsiteY2" fmla="*/ -2768 h 2717"/>
              </a:gdLst>
              <a:ahLst/>
              <a:cxnLst>
                <a:cxn ang="0">
                  <a:pos x="connsiteX0" y="connsiteY0"/>
                </a:cxn>
                <a:cxn ang="0">
                  <a:pos x="connsiteX1" y="connsiteY1"/>
                </a:cxn>
                <a:cxn ang="0">
                  <a:pos x="connsiteX2" y="connsiteY2"/>
                </a:cxn>
              </a:cxnLst>
              <a:rect l="l" t="t" r="r" b="b"/>
              <a:pathLst>
                <a:path w="1339" h="2717">
                  <a:moveTo>
                    <a:pt x="-2101" y="-2768"/>
                  </a:moveTo>
                  <a:cubicBezTo>
                    <a:pt x="-1140" y="-2232"/>
                    <a:pt x="-622" y="-1141"/>
                    <a:pt x="-826" y="-50"/>
                  </a:cubicBezTo>
                  <a:cubicBezTo>
                    <a:pt x="-1731" y="-642"/>
                    <a:pt x="-2231" y="-1696"/>
                    <a:pt x="-2101" y="-2768"/>
                  </a:cubicBezTo>
                  <a:close/>
                </a:path>
              </a:pathLst>
            </a:custGeom>
            <a:solidFill>
              <a:srgbClr val="020202"/>
            </a:solidFill>
            <a:ln w="1847" cap="flat">
              <a:noFill/>
              <a:prstDash val="solid"/>
              <a:miter/>
            </a:ln>
          </p:spPr>
          <p:txBody>
            <a:bodyPr rtlCol="0" anchor="ctr"/>
            <a:lstStyle/>
            <a:p>
              <a:endParaRPr lang="es-CO"/>
            </a:p>
          </p:txBody>
        </p:sp>
        <p:sp>
          <p:nvSpPr>
            <p:cNvPr id="30" name="Freeform: Shape 29">
              <a:extLst>
                <a:ext uri="{FF2B5EF4-FFF2-40B4-BE49-F238E27FC236}">
                  <a16:creationId xmlns:a16="http://schemas.microsoft.com/office/drawing/2014/main" id="{8A1139A2-9E1D-2095-E45E-B987D9ABC161}"/>
                </a:ext>
              </a:extLst>
            </p:cNvPr>
            <p:cNvSpPr/>
            <p:nvPr/>
          </p:nvSpPr>
          <p:spPr>
            <a:xfrm>
              <a:off x="-663472" y="2553845"/>
              <a:ext cx="1312" cy="1386"/>
            </a:xfrm>
            <a:custGeom>
              <a:avLst/>
              <a:gdLst>
                <a:gd name="connsiteX0" fmla="*/ -809 w 1312"/>
                <a:gd name="connsiteY0" fmla="*/ -2768 h 1386"/>
                <a:gd name="connsiteX1" fmla="*/ -2121 w 1312"/>
                <a:gd name="connsiteY1" fmla="*/ -1381 h 1386"/>
              </a:gdLst>
              <a:ahLst/>
              <a:cxnLst>
                <a:cxn ang="0">
                  <a:pos x="connsiteX0" y="connsiteY0"/>
                </a:cxn>
                <a:cxn ang="0">
                  <a:pos x="connsiteX1" y="connsiteY1"/>
                </a:cxn>
              </a:cxnLst>
              <a:rect l="l" t="t" r="r" b="b"/>
              <a:pathLst>
                <a:path w="1312" h="1386">
                  <a:moveTo>
                    <a:pt x="-809" y="-2768"/>
                  </a:moveTo>
                  <a:lnTo>
                    <a:pt x="-2121" y="-1381"/>
                  </a:lnTo>
                  <a:close/>
                </a:path>
              </a:pathLst>
            </a:custGeom>
            <a:solidFill>
              <a:srgbClr val="020202"/>
            </a:solidFill>
            <a:ln w="1847" cap="flat">
              <a:noFill/>
              <a:prstDash val="solid"/>
              <a:miter/>
            </a:ln>
          </p:spPr>
          <p:txBody>
            <a:bodyPr rtlCol="0" anchor="ctr"/>
            <a:lstStyle/>
            <a:p>
              <a:endParaRPr lang="es-CO"/>
            </a:p>
          </p:txBody>
        </p:sp>
        <p:sp>
          <p:nvSpPr>
            <p:cNvPr id="31" name="Freeform: Shape 30">
              <a:extLst>
                <a:ext uri="{FF2B5EF4-FFF2-40B4-BE49-F238E27FC236}">
                  <a16:creationId xmlns:a16="http://schemas.microsoft.com/office/drawing/2014/main" id="{34A21018-4C1A-E567-2989-A9955DE12F5A}"/>
                </a:ext>
              </a:extLst>
            </p:cNvPr>
            <p:cNvSpPr/>
            <p:nvPr/>
          </p:nvSpPr>
          <p:spPr>
            <a:xfrm>
              <a:off x="-667576" y="2566102"/>
              <a:ext cx="1312" cy="1368"/>
            </a:xfrm>
            <a:custGeom>
              <a:avLst/>
              <a:gdLst>
                <a:gd name="connsiteX0" fmla="*/ -809 w 1312"/>
                <a:gd name="connsiteY0" fmla="*/ -2768 h 1368"/>
                <a:gd name="connsiteX1" fmla="*/ -2121 w 1312"/>
                <a:gd name="connsiteY1" fmla="*/ -1400 h 1368"/>
              </a:gdLst>
              <a:ahLst/>
              <a:cxnLst>
                <a:cxn ang="0">
                  <a:pos x="connsiteX0" y="connsiteY0"/>
                </a:cxn>
                <a:cxn ang="0">
                  <a:pos x="connsiteX1" y="connsiteY1"/>
                </a:cxn>
              </a:cxnLst>
              <a:rect l="l" t="t" r="r" b="b"/>
              <a:pathLst>
                <a:path w="1312" h="1368">
                  <a:moveTo>
                    <a:pt x="-809" y="-2768"/>
                  </a:moveTo>
                  <a:lnTo>
                    <a:pt x="-2121" y="-1400"/>
                  </a:lnTo>
                  <a:close/>
                </a:path>
              </a:pathLst>
            </a:custGeom>
            <a:solidFill>
              <a:srgbClr val="020202"/>
            </a:solidFill>
            <a:ln w="1847" cap="flat">
              <a:noFill/>
              <a:prstDash val="solid"/>
              <a:miter/>
            </a:ln>
          </p:spPr>
          <p:txBody>
            <a:bodyPr rtlCol="0" anchor="ctr"/>
            <a:lstStyle/>
            <a:p>
              <a:endParaRPr lang="es-CO"/>
            </a:p>
          </p:txBody>
        </p:sp>
        <p:sp>
          <p:nvSpPr>
            <p:cNvPr id="32" name="Freeform: Shape 31">
              <a:extLst>
                <a:ext uri="{FF2B5EF4-FFF2-40B4-BE49-F238E27FC236}">
                  <a16:creationId xmlns:a16="http://schemas.microsoft.com/office/drawing/2014/main" id="{05EB9730-F481-7CA9-84CB-A7CB6E5A3837}"/>
                </a:ext>
              </a:extLst>
            </p:cNvPr>
            <p:cNvSpPr/>
            <p:nvPr/>
          </p:nvSpPr>
          <p:spPr>
            <a:xfrm>
              <a:off x="-668944" y="2575771"/>
              <a:ext cx="1256" cy="1368"/>
            </a:xfrm>
            <a:custGeom>
              <a:avLst/>
              <a:gdLst>
                <a:gd name="connsiteX0" fmla="*/ -864 w 1256"/>
                <a:gd name="connsiteY0" fmla="*/ -2768 h 1368"/>
                <a:gd name="connsiteX1" fmla="*/ -2121 w 1256"/>
                <a:gd name="connsiteY1" fmla="*/ -1400 h 1368"/>
              </a:gdLst>
              <a:ahLst/>
              <a:cxnLst>
                <a:cxn ang="0">
                  <a:pos x="connsiteX0" y="connsiteY0"/>
                </a:cxn>
                <a:cxn ang="0">
                  <a:pos x="connsiteX1" y="connsiteY1"/>
                </a:cxn>
              </a:cxnLst>
              <a:rect l="l" t="t" r="r" b="b"/>
              <a:pathLst>
                <a:path w="1256" h="1368">
                  <a:moveTo>
                    <a:pt x="-864" y="-2768"/>
                  </a:moveTo>
                  <a:lnTo>
                    <a:pt x="-2121" y="-1400"/>
                  </a:lnTo>
                  <a:close/>
                </a:path>
              </a:pathLst>
            </a:custGeom>
            <a:solidFill>
              <a:srgbClr val="020202"/>
            </a:solidFill>
            <a:ln w="1847" cap="flat">
              <a:noFill/>
              <a:prstDash val="solid"/>
              <a:miter/>
            </a:ln>
          </p:spPr>
          <p:txBody>
            <a:bodyPr rtlCol="0" anchor="ctr"/>
            <a:lstStyle/>
            <a:p>
              <a:endParaRPr lang="es-CO"/>
            </a:p>
          </p:txBody>
        </p:sp>
        <p:sp>
          <p:nvSpPr>
            <p:cNvPr id="33" name="Freeform: Shape 32">
              <a:extLst>
                <a:ext uri="{FF2B5EF4-FFF2-40B4-BE49-F238E27FC236}">
                  <a16:creationId xmlns:a16="http://schemas.microsoft.com/office/drawing/2014/main" id="{FE9021D3-70E8-3FFE-8469-0F7F5CA68102}"/>
                </a:ext>
              </a:extLst>
            </p:cNvPr>
            <p:cNvSpPr/>
            <p:nvPr/>
          </p:nvSpPr>
          <p:spPr>
            <a:xfrm>
              <a:off x="-667576" y="2594942"/>
              <a:ext cx="1294" cy="1368"/>
            </a:xfrm>
            <a:custGeom>
              <a:avLst/>
              <a:gdLst>
                <a:gd name="connsiteX0" fmla="*/ -2121 w 1294"/>
                <a:gd name="connsiteY0" fmla="*/ -2768 h 1368"/>
                <a:gd name="connsiteX1" fmla="*/ -827 w 1294"/>
                <a:gd name="connsiteY1" fmla="*/ -1400 h 1368"/>
              </a:gdLst>
              <a:ahLst/>
              <a:cxnLst>
                <a:cxn ang="0">
                  <a:pos x="connsiteX0" y="connsiteY0"/>
                </a:cxn>
                <a:cxn ang="0">
                  <a:pos x="connsiteX1" y="connsiteY1"/>
                </a:cxn>
              </a:cxnLst>
              <a:rect l="l" t="t" r="r" b="b"/>
              <a:pathLst>
                <a:path w="1294" h="1368">
                  <a:moveTo>
                    <a:pt x="-2121" y="-2768"/>
                  </a:moveTo>
                  <a:lnTo>
                    <a:pt x="-827" y="-1400"/>
                  </a:lnTo>
                  <a:close/>
                </a:path>
              </a:pathLst>
            </a:custGeom>
            <a:solidFill>
              <a:srgbClr val="020202"/>
            </a:solidFill>
            <a:ln w="1847" cap="flat">
              <a:noFill/>
              <a:prstDash val="solid"/>
              <a:miter/>
            </a:ln>
          </p:spPr>
          <p:txBody>
            <a:bodyPr rtlCol="0" anchor="ctr"/>
            <a:lstStyle/>
            <a:p>
              <a:endParaRPr lang="es-CO"/>
            </a:p>
          </p:txBody>
        </p:sp>
        <p:sp>
          <p:nvSpPr>
            <p:cNvPr id="34" name="Freeform: Shape 33">
              <a:extLst>
                <a:ext uri="{FF2B5EF4-FFF2-40B4-BE49-F238E27FC236}">
                  <a16:creationId xmlns:a16="http://schemas.microsoft.com/office/drawing/2014/main" id="{78290E2D-6BF5-8094-B8F2-AFACC9E62C40}"/>
                </a:ext>
              </a:extLst>
            </p:cNvPr>
            <p:cNvSpPr/>
            <p:nvPr/>
          </p:nvSpPr>
          <p:spPr>
            <a:xfrm>
              <a:off x="-666134" y="2603076"/>
              <a:ext cx="1164" cy="1349"/>
            </a:xfrm>
            <a:custGeom>
              <a:avLst/>
              <a:gdLst>
                <a:gd name="connsiteX0" fmla="*/ -2121 w 1164"/>
                <a:gd name="connsiteY0" fmla="*/ -2768 h 1349"/>
                <a:gd name="connsiteX1" fmla="*/ -957 w 1164"/>
                <a:gd name="connsiteY1" fmla="*/ -1418 h 1349"/>
              </a:gdLst>
              <a:ahLst/>
              <a:cxnLst>
                <a:cxn ang="0">
                  <a:pos x="connsiteX0" y="connsiteY0"/>
                </a:cxn>
                <a:cxn ang="0">
                  <a:pos x="connsiteX1" y="connsiteY1"/>
                </a:cxn>
              </a:cxnLst>
              <a:rect l="l" t="t" r="r" b="b"/>
              <a:pathLst>
                <a:path w="1164" h="1349">
                  <a:moveTo>
                    <a:pt x="-2121" y="-2768"/>
                  </a:moveTo>
                  <a:lnTo>
                    <a:pt x="-957" y="-1418"/>
                  </a:lnTo>
                  <a:close/>
                </a:path>
              </a:pathLst>
            </a:custGeom>
            <a:solidFill>
              <a:srgbClr val="020202"/>
            </a:solidFill>
            <a:ln w="1847" cap="flat">
              <a:noFill/>
              <a:prstDash val="solid"/>
              <a:miter/>
            </a:ln>
          </p:spPr>
          <p:txBody>
            <a:bodyPr rtlCol="0" anchor="ctr"/>
            <a:lstStyle/>
            <a:p>
              <a:endParaRPr lang="es-CO"/>
            </a:p>
          </p:txBody>
        </p:sp>
        <p:sp>
          <p:nvSpPr>
            <p:cNvPr id="35" name="Freeform: Shape 34">
              <a:extLst>
                <a:ext uri="{FF2B5EF4-FFF2-40B4-BE49-F238E27FC236}">
                  <a16:creationId xmlns:a16="http://schemas.microsoft.com/office/drawing/2014/main" id="{1E1629CE-9B1F-4EBD-BEA9-E5F4D867B215}"/>
                </a:ext>
              </a:extLst>
            </p:cNvPr>
            <p:cNvSpPr/>
            <p:nvPr/>
          </p:nvSpPr>
          <p:spPr>
            <a:xfrm>
              <a:off x="-662104" y="2633284"/>
              <a:ext cx="1220" cy="1349"/>
            </a:xfrm>
            <a:custGeom>
              <a:avLst/>
              <a:gdLst>
                <a:gd name="connsiteX0" fmla="*/ -2121 w 1220"/>
                <a:gd name="connsiteY0" fmla="*/ -2768 h 1349"/>
                <a:gd name="connsiteX1" fmla="*/ -901 w 1220"/>
                <a:gd name="connsiteY1" fmla="*/ -1418 h 1349"/>
              </a:gdLst>
              <a:ahLst/>
              <a:cxnLst>
                <a:cxn ang="0">
                  <a:pos x="connsiteX0" y="connsiteY0"/>
                </a:cxn>
                <a:cxn ang="0">
                  <a:pos x="connsiteX1" y="connsiteY1"/>
                </a:cxn>
              </a:cxnLst>
              <a:rect l="l" t="t" r="r" b="b"/>
              <a:pathLst>
                <a:path w="1220" h="1349">
                  <a:moveTo>
                    <a:pt x="-2121" y="-2768"/>
                  </a:moveTo>
                  <a:lnTo>
                    <a:pt x="-901" y="-1418"/>
                  </a:lnTo>
                  <a:close/>
                </a:path>
              </a:pathLst>
            </a:custGeom>
            <a:solidFill>
              <a:srgbClr val="020202"/>
            </a:solidFill>
            <a:ln w="1847" cap="flat">
              <a:noFill/>
              <a:prstDash val="solid"/>
              <a:miter/>
            </a:ln>
          </p:spPr>
          <p:txBody>
            <a:bodyPr rtlCol="0" anchor="ctr"/>
            <a:lstStyle/>
            <a:p>
              <a:endParaRPr lang="es-CO"/>
            </a:p>
          </p:txBody>
        </p:sp>
        <p:sp>
          <p:nvSpPr>
            <p:cNvPr id="36" name="Freeform: Shape 35">
              <a:extLst>
                <a:ext uri="{FF2B5EF4-FFF2-40B4-BE49-F238E27FC236}">
                  <a16:creationId xmlns:a16="http://schemas.microsoft.com/office/drawing/2014/main" id="{F198ADE9-FD17-45F6-B35D-8CFE3911525B}"/>
                </a:ext>
              </a:extLst>
            </p:cNvPr>
            <p:cNvSpPr/>
            <p:nvPr/>
          </p:nvSpPr>
          <p:spPr>
            <a:xfrm>
              <a:off x="-655264" y="2670258"/>
              <a:ext cx="1257" cy="1368"/>
            </a:xfrm>
            <a:custGeom>
              <a:avLst/>
              <a:gdLst>
                <a:gd name="connsiteX0" fmla="*/ -2121 w 1257"/>
                <a:gd name="connsiteY0" fmla="*/ -2768 h 1368"/>
                <a:gd name="connsiteX1" fmla="*/ -864 w 1257"/>
                <a:gd name="connsiteY1" fmla="*/ -1400 h 1368"/>
              </a:gdLst>
              <a:ahLst/>
              <a:cxnLst>
                <a:cxn ang="0">
                  <a:pos x="connsiteX0" y="connsiteY0"/>
                </a:cxn>
                <a:cxn ang="0">
                  <a:pos x="connsiteX1" y="connsiteY1"/>
                </a:cxn>
              </a:cxnLst>
              <a:rect l="l" t="t" r="r" b="b"/>
              <a:pathLst>
                <a:path w="1257" h="1368">
                  <a:moveTo>
                    <a:pt x="-2121" y="-2768"/>
                  </a:moveTo>
                  <a:lnTo>
                    <a:pt x="-864" y="-1400"/>
                  </a:lnTo>
                  <a:close/>
                </a:path>
              </a:pathLst>
            </a:custGeom>
            <a:solidFill>
              <a:srgbClr val="020202"/>
            </a:solidFill>
            <a:ln w="1847" cap="flat">
              <a:noFill/>
              <a:prstDash val="solid"/>
              <a:miter/>
            </a:ln>
          </p:spPr>
          <p:txBody>
            <a:bodyPr rtlCol="0" anchor="ctr"/>
            <a:lstStyle/>
            <a:p>
              <a:endParaRPr lang="es-CO"/>
            </a:p>
          </p:txBody>
        </p:sp>
        <p:sp>
          <p:nvSpPr>
            <p:cNvPr id="37" name="Freeform: Shape 36">
              <a:extLst>
                <a:ext uri="{FF2B5EF4-FFF2-40B4-BE49-F238E27FC236}">
                  <a16:creationId xmlns:a16="http://schemas.microsoft.com/office/drawing/2014/main" id="{83E252DD-85D1-1F47-1007-C43DCA3F9C0A}"/>
                </a:ext>
              </a:extLst>
            </p:cNvPr>
            <p:cNvSpPr/>
            <p:nvPr/>
          </p:nvSpPr>
          <p:spPr>
            <a:xfrm>
              <a:off x="-652509" y="2692165"/>
              <a:ext cx="1219" cy="1368"/>
            </a:xfrm>
            <a:custGeom>
              <a:avLst/>
              <a:gdLst>
                <a:gd name="connsiteX0" fmla="*/ -2121 w 1219"/>
                <a:gd name="connsiteY0" fmla="*/ -2768 h 1368"/>
                <a:gd name="connsiteX1" fmla="*/ -901 w 1219"/>
                <a:gd name="connsiteY1" fmla="*/ -1400 h 1368"/>
              </a:gdLst>
              <a:ahLst/>
              <a:cxnLst>
                <a:cxn ang="0">
                  <a:pos x="connsiteX0" y="connsiteY0"/>
                </a:cxn>
                <a:cxn ang="0">
                  <a:pos x="connsiteX1" y="connsiteY1"/>
                </a:cxn>
              </a:cxnLst>
              <a:rect l="l" t="t" r="r" b="b"/>
              <a:pathLst>
                <a:path w="1219" h="1368">
                  <a:moveTo>
                    <a:pt x="-2121" y="-2768"/>
                  </a:moveTo>
                  <a:lnTo>
                    <a:pt x="-901" y="-1400"/>
                  </a:lnTo>
                  <a:close/>
                </a:path>
              </a:pathLst>
            </a:custGeom>
            <a:solidFill>
              <a:srgbClr val="020202"/>
            </a:solidFill>
            <a:ln w="1847" cap="flat">
              <a:noFill/>
              <a:prstDash val="solid"/>
              <a:miter/>
            </a:ln>
          </p:spPr>
          <p:txBody>
            <a:bodyPr rtlCol="0" anchor="ctr"/>
            <a:lstStyle/>
            <a:p>
              <a:endParaRPr lang="es-CO"/>
            </a:p>
          </p:txBody>
        </p:sp>
        <p:sp>
          <p:nvSpPr>
            <p:cNvPr id="38" name="Freeform: Shape 37">
              <a:extLst>
                <a:ext uri="{FF2B5EF4-FFF2-40B4-BE49-F238E27FC236}">
                  <a16:creationId xmlns:a16="http://schemas.microsoft.com/office/drawing/2014/main" id="{945A2B03-D6EE-881C-8EC5-FE2220AC936D}"/>
                </a:ext>
              </a:extLst>
            </p:cNvPr>
            <p:cNvSpPr/>
            <p:nvPr/>
          </p:nvSpPr>
          <p:spPr>
            <a:xfrm>
              <a:off x="-647037" y="2785304"/>
              <a:ext cx="1238" cy="1349"/>
            </a:xfrm>
            <a:custGeom>
              <a:avLst/>
              <a:gdLst>
                <a:gd name="connsiteX0" fmla="*/ -2121 w 1238"/>
                <a:gd name="connsiteY0" fmla="*/ -2768 h 1349"/>
                <a:gd name="connsiteX1" fmla="*/ -883 w 1238"/>
                <a:gd name="connsiteY1" fmla="*/ -1418 h 1349"/>
                <a:gd name="connsiteX2" fmla="*/ -2121 w 1238"/>
                <a:gd name="connsiteY2" fmla="*/ -2768 h 1349"/>
              </a:gdLst>
              <a:ahLst/>
              <a:cxnLst>
                <a:cxn ang="0">
                  <a:pos x="connsiteX0" y="connsiteY0"/>
                </a:cxn>
                <a:cxn ang="0">
                  <a:pos x="connsiteX1" y="connsiteY1"/>
                </a:cxn>
                <a:cxn ang="0">
                  <a:pos x="connsiteX2" y="connsiteY2"/>
                </a:cxn>
              </a:cxnLst>
              <a:rect l="l" t="t" r="r" b="b"/>
              <a:pathLst>
                <a:path w="1238" h="1349">
                  <a:moveTo>
                    <a:pt x="-2121" y="-2768"/>
                  </a:moveTo>
                  <a:cubicBezTo>
                    <a:pt x="-1715" y="-2324"/>
                    <a:pt x="-1308" y="-1862"/>
                    <a:pt x="-883" y="-1418"/>
                  </a:cubicBezTo>
                  <a:cubicBezTo>
                    <a:pt x="-1308" y="-1862"/>
                    <a:pt x="-1715" y="-2324"/>
                    <a:pt x="-2121" y="-2768"/>
                  </a:cubicBezTo>
                  <a:close/>
                </a:path>
              </a:pathLst>
            </a:custGeom>
            <a:solidFill>
              <a:srgbClr val="020202"/>
            </a:solidFill>
            <a:ln w="1847" cap="flat">
              <a:noFill/>
              <a:prstDash val="solid"/>
              <a:miter/>
            </a:ln>
          </p:spPr>
          <p:txBody>
            <a:bodyPr rtlCol="0" anchor="ctr"/>
            <a:lstStyle/>
            <a:p>
              <a:endParaRPr lang="es-CO"/>
            </a:p>
          </p:txBody>
        </p:sp>
        <p:sp>
          <p:nvSpPr>
            <p:cNvPr id="39" name="Freeform: Shape 38">
              <a:extLst>
                <a:ext uri="{FF2B5EF4-FFF2-40B4-BE49-F238E27FC236}">
                  <a16:creationId xmlns:a16="http://schemas.microsoft.com/office/drawing/2014/main" id="{F3F3B10F-F357-A4F6-102A-507AA84FB76B}"/>
                </a:ext>
              </a:extLst>
            </p:cNvPr>
            <p:cNvSpPr/>
            <p:nvPr/>
          </p:nvSpPr>
          <p:spPr>
            <a:xfrm>
              <a:off x="-1161940" y="3281072"/>
              <a:ext cx="1368" cy="1368"/>
            </a:xfrm>
            <a:custGeom>
              <a:avLst/>
              <a:gdLst>
                <a:gd name="connsiteX0" fmla="*/ -753 w 1368"/>
                <a:gd name="connsiteY0" fmla="*/ -1400 h 1368"/>
                <a:gd name="connsiteX1" fmla="*/ -2121 w 1368"/>
                <a:gd name="connsiteY1" fmla="*/ -2768 h 1368"/>
              </a:gdLst>
              <a:ahLst/>
              <a:cxnLst>
                <a:cxn ang="0">
                  <a:pos x="connsiteX0" y="connsiteY0"/>
                </a:cxn>
                <a:cxn ang="0">
                  <a:pos x="connsiteX1" y="connsiteY1"/>
                </a:cxn>
              </a:cxnLst>
              <a:rect l="l" t="t" r="r" b="b"/>
              <a:pathLst>
                <a:path w="1368" h="1368">
                  <a:moveTo>
                    <a:pt x="-753" y="-1400"/>
                  </a:moveTo>
                  <a:lnTo>
                    <a:pt x="-2121" y="-2768"/>
                  </a:lnTo>
                  <a:close/>
                </a:path>
              </a:pathLst>
            </a:custGeom>
            <a:solidFill>
              <a:srgbClr val="020202"/>
            </a:solidFill>
            <a:ln w="1847" cap="flat">
              <a:noFill/>
              <a:prstDash val="solid"/>
              <a:miter/>
            </a:ln>
          </p:spPr>
          <p:txBody>
            <a:bodyPr rtlCol="0" anchor="ctr"/>
            <a:lstStyle/>
            <a:p>
              <a:endParaRPr lang="es-CO"/>
            </a:p>
          </p:txBody>
        </p:sp>
        <p:sp>
          <p:nvSpPr>
            <p:cNvPr id="40" name="Freeform: Shape 39">
              <a:extLst>
                <a:ext uri="{FF2B5EF4-FFF2-40B4-BE49-F238E27FC236}">
                  <a16:creationId xmlns:a16="http://schemas.microsoft.com/office/drawing/2014/main" id="{13F79E5A-CB00-6CC0-F2D6-97BE4F5757A7}"/>
                </a:ext>
              </a:extLst>
            </p:cNvPr>
            <p:cNvSpPr/>
            <p:nvPr/>
          </p:nvSpPr>
          <p:spPr>
            <a:xfrm>
              <a:off x="-1434481" y="2054724"/>
              <a:ext cx="654946" cy="582649"/>
            </a:xfrm>
            <a:custGeom>
              <a:avLst/>
              <a:gdLst>
                <a:gd name="connsiteX0" fmla="*/ 7347 w 654946"/>
                <a:gd name="connsiteY0" fmla="*/ 93371 h 582649"/>
                <a:gd name="connsiteX1" fmla="*/ 26482 w 654946"/>
                <a:gd name="connsiteY1" fmla="*/ 55325 h 582649"/>
                <a:gd name="connsiteX2" fmla="*/ 43860 w 654946"/>
                <a:gd name="connsiteY2" fmla="*/ 34305 h 582649"/>
                <a:gd name="connsiteX3" fmla="*/ 70684 w 654946"/>
                <a:gd name="connsiteY3" fmla="*/ 13673 h 582649"/>
                <a:gd name="connsiteX4" fmla="*/ 97380 w 654946"/>
                <a:gd name="connsiteY4" fmla="*/ 1805 h 582649"/>
                <a:gd name="connsiteX5" fmla="*/ 107603 w 654946"/>
                <a:gd name="connsiteY5" fmla="*/ -1893 h 582649"/>
                <a:gd name="connsiteX6" fmla="*/ 127772 w 654946"/>
                <a:gd name="connsiteY6" fmla="*/ 15134 h 582649"/>
                <a:gd name="connsiteX7" fmla="*/ 118400 w 654946"/>
                <a:gd name="connsiteY7" fmla="*/ 29498 h 582649"/>
                <a:gd name="connsiteX8" fmla="*/ 81425 w 654946"/>
                <a:gd name="connsiteY8" fmla="*/ 54141 h 582649"/>
                <a:gd name="connsiteX9" fmla="*/ 43157 w 654946"/>
                <a:gd name="connsiteY9" fmla="*/ 97623 h 582649"/>
                <a:gd name="connsiteX10" fmla="*/ 37075 w 654946"/>
                <a:gd name="connsiteY10" fmla="*/ 124763 h 582649"/>
                <a:gd name="connsiteX11" fmla="*/ 40772 w 654946"/>
                <a:gd name="connsiteY11" fmla="*/ 127536 h 582649"/>
                <a:gd name="connsiteX12" fmla="*/ 66654 w 654946"/>
                <a:gd name="connsiteY12" fmla="*/ 133174 h 582649"/>
                <a:gd name="connsiteX13" fmla="*/ 78430 w 654946"/>
                <a:gd name="connsiteY13" fmla="*/ 129476 h 582649"/>
                <a:gd name="connsiteX14" fmla="*/ 89763 w 654946"/>
                <a:gd name="connsiteY14" fmla="*/ 118846 h 582649"/>
                <a:gd name="connsiteX15" fmla="*/ 97546 w 654946"/>
                <a:gd name="connsiteY15" fmla="*/ 104537 h 582649"/>
                <a:gd name="connsiteX16" fmla="*/ 110080 w 654946"/>
                <a:gd name="connsiteY16" fmla="*/ 77232 h 582649"/>
                <a:gd name="connsiteX17" fmla="*/ 135666 w 654946"/>
                <a:gd name="connsiteY17" fmla="*/ 74644 h 582649"/>
                <a:gd name="connsiteX18" fmla="*/ 140861 w 654946"/>
                <a:gd name="connsiteY18" fmla="*/ 94203 h 582649"/>
                <a:gd name="connsiteX19" fmla="*/ 137293 w 654946"/>
                <a:gd name="connsiteY19" fmla="*/ 98289 h 582649"/>
                <a:gd name="connsiteX20" fmla="*/ 104497 w 654946"/>
                <a:gd name="connsiteY20" fmla="*/ 137112 h 582649"/>
                <a:gd name="connsiteX21" fmla="*/ 97897 w 654946"/>
                <a:gd name="connsiteY21" fmla="*/ 171886 h 582649"/>
                <a:gd name="connsiteX22" fmla="*/ 98193 w 654946"/>
                <a:gd name="connsiteY22" fmla="*/ 187582 h 582649"/>
                <a:gd name="connsiteX23" fmla="*/ 97823 w 654946"/>
                <a:gd name="connsiteY23" fmla="*/ 189596 h 582649"/>
                <a:gd name="connsiteX24" fmla="*/ 96714 w 654946"/>
                <a:gd name="connsiteY24" fmla="*/ 197417 h 582649"/>
                <a:gd name="connsiteX25" fmla="*/ 96344 w 654946"/>
                <a:gd name="connsiteY25" fmla="*/ 199265 h 582649"/>
                <a:gd name="connsiteX26" fmla="*/ 95291 w 654946"/>
                <a:gd name="connsiteY26" fmla="*/ 205939 h 582649"/>
                <a:gd name="connsiteX27" fmla="*/ 94903 w 654946"/>
                <a:gd name="connsiteY27" fmla="*/ 207899 h 582649"/>
                <a:gd name="connsiteX28" fmla="*/ 93941 w 654946"/>
                <a:gd name="connsiteY28" fmla="*/ 215922 h 582649"/>
                <a:gd name="connsiteX29" fmla="*/ 93534 w 654946"/>
                <a:gd name="connsiteY29" fmla="*/ 218030 h 582649"/>
                <a:gd name="connsiteX30" fmla="*/ 93738 w 654946"/>
                <a:gd name="connsiteY30" fmla="*/ 288595 h 582649"/>
                <a:gd name="connsiteX31" fmla="*/ 105071 w 654946"/>
                <a:gd name="connsiteY31" fmla="*/ 342633 h 582649"/>
                <a:gd name="connsiteX32" fmla="*/ 105329 w 654946"/>
                <a:gd name="connsiteY32" fmla="*/ 349325 h 582649"/>
                <a:gd name="connsiteX33" fmla="*/ 105218 w 654946"/>
                <a:gd name="connsiteY33" fmla="*/ 365317 h 582649"/>
                <a:gd name="connsiteX34" fmla="*/ 120840 w 654946"/>
                <a:gd name="connsiteY34" fmla="*/ 409871 h 582649"/>
                <a:gd name="connsiteX35" fmla="*/ 147055 w 654946"/>
                <a:gd name="connsiteY35" fmla="*/ 439949 h 582649"/>
                <a:gd name="connsiteX36" fmla="*/ 153396 w 654946"/>
                <a:gd name="connsiteY36" fmla="*/ 442112 h 582649"/>
                <a:gd name="connsiteX37" fmla="*/ 177614 w 654946"/>
                <a:gd name="connsiteY37" fmla="*/ 438747 h 582649"/>
                <a:gd name="connsiteX38" fmla="*/ 189297 w 654946"/>
                <a:gd name="connsiteY38" fmla="*/ 440818 h 582649"/>
                <a:gd name="connsiteX39" fmla="*/ 211297 w 654946"/>
                <a:gd name="connsiteY39" fmla="*/ 453352 h 582649"/>
                <a:gd name="connsiteX40" fmla="*/ 289831 w 654946"/>
                <a:gd name="connsiteY40" fmla="*/ 479826 h 582649"/>
                <a:gd name="connsiteX41" fmla="*/ 331704 w 654946"/>
                <a:gd name="connsiteY41" fmla="*/ 485538 h 582649"/>
                <a:gd name="connsiteX42" fmla="*/ 387553 w 654946"/>
                <a:gd name="connsiteY42" fmla="*/ 482913 h 582649"/>
                <a:gd name="connsiteX43" fmla="*/ 405209 w 654946"/>
                <a:gd name="connsiteY43" fmla="*/ 481175 h 582649"/>
                <a:gd name="connsiteX44" fmla="*/ 449929 w 654946"/>
                <a:gd name="connsiteY44" fmla="*/ 476683 h 582649"/>
                <a:gd name="connsiteX45" fmla="*/ 453885 w 654946"/>
                <a:gd name="connsiteY45" fmla="*/ 475685 h 582649"/>
                <a:gd name="connsiteX46" fmla="*/ 471818 w 654946"/>
                <a:gd name="connsiteY46" fmla="*/ 474483 h 582649"/>
                <a:gd name="connsiteX47" fmla="*/ 498106 w 654946"/>
                <a:gd name="connsiteY47" fmla="*/ 472006 h 582649"/>
                <a:gd name="connsiteX48" fmla="*/ 510345 w 654946"/>
                <a:gd name="connsiteY48" fmla="*/ 472006 h 582649"/>
                <a:gd name="connsiteX49" fmla="*/ 536541 w 654946"/>
                <a:gd name="connsiteY49" fmla="*/ 468789 h 582649"/>
                <a:gd name="connsiteX50" fmla="*/ 537170 w 654946"/>
                <a:gd name="connsiteY50" fmla="*/ 468493 h 582649"/>
                <a:gd name="connsiteX51" fmla="*/ 561720 w 654946"/>
                <a:gd name="connsiteY51" fmla="*/ 460932 h 582649"/>
                <a:gd name="connsiteX52" fmla="*/ 569430 w 654946"/>
                <a:gd name="connsiteY52" fmla="*/ 458547 h 582649"/>
                <a:gd name="connsiteX53" fmla="*/ 606404 w 654946"/>
                <a:gd name="connsiteY53" fmla="*/ 445606 h 582649"/>
                <a:gd name="connsiteX54" fmla="*/ 610101 w 654946"/>
                <a:gd name="connsiteY54" fmla="*/ 443850 h 582649"/>
                <a:gd name="connsiteX55" fmla="*/ 623245 w 654946"/>
                <a:gd name="connsiteY55" fmla="*/ 438655 h 582649"/>
                <a:gd name="connsiteX56" fmla="*/ 626721 w 654946"/>
                <a:gd name="connsiteY56" fmla="*/ 436677 h 582649"/>
                <a:gd name="connsiteX57" fmla="*/ 637813 w 654946"/>
                <a:gd name="connsiteY57" fmla="*/ 431907 h 582649"/>
                <a:gd name="connsiteX58" fmla="*/ 641511 w 654946"/>
                <a:gd name="connsiteY58" fmla="*/ 430206 h 582649"/>
                <a:gd name="connsiteX59" fmla="*/ 652825 w 654946"/>
                <a:gd name="connsiteY59" fmla="*/ 426509 h 582649"/>
                <a:gd name="connsiteX60" fmla="*/ 636501 w 654946"/>
                <a:gd name="connsiteY60" fmla="*/ 437342 h 582649"/>
                <a:gd name="connsiteX61" fmla="*/ 601375 w 654946"/>
                <a:gd name="connsiteY61" fmla="*/ 452132 h 582649"/>
                <a:gd name="connsiteX62" fmla="*/ 563939 w 654946"/>
                <a:gd name="connsiteY62" fmla="*/ 466829 h 582649"/>
                <a:gd name="connsiteX63" fmla="*/ 536208 w 654946"/>
                <a:gd name="connsiteY63" fmla="*/ 476073 h 582649"/>
                <a:gd name="connsiteX64" fmla="*/ 532511 w 654946"/>
                <a:gd name="connsiteY64" fmla="*/ 485649 h 582649"/>
                <a:gd name="connsiteX65" fmla="*/ 539185 w 654946"/>
                <a:gd name="connsiteY65" fmla="*/ 494246 h 582649"/>
                <a:gd name="connsiteX66" fmla="*/ 546395 w 654946"/>
                <a:gd name="connsiteY66" fmla="*/ 542589 h 582649"/>
                <a:gd name="connsiteX67" fmla="*/ 538353 w 654946"/>
                <a:gd name="connsiteY67" fmla="*/ 550446 h 582649"/>
                <a:gd name="connsiteX68" fmla="*/ 479435 w 654946"/>
                <a:gd name="connsiteY68" fmla="*/ 564294 h 582649"/>
                <a:gd name="connsiteX69" fmla="*/ 453182 w 654946"/>
                <a:gd name="connsiteY69" fmla="*/ 567732 h 582649"/>
                <a:gd name="connsiteX70" fmla="*/ 428391 w 654946"/>
                <a:gd name="connsiteY70" fmla="*/ 571651 h 582649"/>
                <a:gd name="connsiteX71" fmla="*/ 389439 w 654946"/>
                <a:gd name="connsiteY71" fmla="*/ 577438 h 582649"/>
                <a:gd name="connsiteX72" fmla="*/ 353519 w 654946"/>
                <a:gd name="connsiteY72" fmla="*/ 579637 h 582649"/>
                <a:gd name="connsiteX73" fmla="*/ 293454 w 654946"/>
                <a:gd name="connsiteY73" fmla="*/ 578325 h 582649"/>
                <a:gd name="connsiteX74" fmla="*/ 259031 w 654946"/>
                <a:gd name="connsiteY74" fmla="*/ 574757 h 582649"/>
                <a:gd name="connsiteX75" fmla="*/ 202331 w 654946"/>
                <a:gd name="connsiteY75" fmla="*/ 560818 h 582649"/>
                <a:gd name="connsiteX76" fmla="*/ 144614 w 654946"/>
                <a:gd name="connsiteY76" fmla="*/ 539964 h 582649"/>
                <a:gd name="connsiteX77" fmla="*/ 124149 w 654946"/>
                <a:gd name="connsiteY77" fmla="*/ 530518 h 582649"/>
                <a:gd name="connsiteX78" fmla="*/ 113260 w 654946"/>
                <a:gd name="connsiteY78" fmla="*/ 515450 h 582649"/>
                <a:gd name="connsiteX79" fmla="*/ 97121 w 654946"/>
                <a:gd name="connsiteY79" fmla="*/ 493728 h 582649"/>
                <a:gd name="connsiteX80" fmla="*/ 70777 w 654946"/>
                <a:gd name="connsiteY80" fmla="*/ 471174 h 582649"/>
                <a:gd name="connsiteX81" fmla="*/ 57244 w 654946"/>
                <a:gd name="connsiteY81" fmla="*/ 439746 h 582649"/>
                <a:gd name="connsiteX82" fmla="*/ 43120 w 654946"/>
                <a:gd name="connsiteY82" fmla="*/ 407837 h 582649"/>
                <a:gd name="connsiteX83" fmla="*/ 37888 w 654946"/>
                <a:gd name="connsiteY83" fmla="*/ 404787 h 582649"/>
                <a:gd name="connsiteX84" fmla="*/ 26130 w 654946"/>
                <a:gd name="connsiteY84" fmla="*/ 391735 h 582649"/>
                <a:gd name="connsiteX85" fmla="*/ 23542 w 654946"/>
                <a:gd name="connsiteY85" fmla="*/ 382491 h 582649"/>
                <a:gd name="connsiteX86" fmla="*/ 18809 w 654946"/>
                <a:gd name="connsiteY86" fmla="*/ 373543 h 582649"/>
                <a:gd name="connsiteX87" fmla="*/ 11821 w 654946"/>
                <a:gd name="connsiteY87" fmla="*/ 358957 h 582649"/>
                <a:gd name="connsiteX88" fmla="*/ 2837 w 654946"/>
                <a:gd name="connsiteY88" fmla="*/ 318470 h 582649"/>
                <a:gd name="connsiteX89" fmla="*/ -454 w 654946"/>
                <a:gd name="connsiteY89" fmla="*/ 286026 h 582649"/>
                <a:gd name="connsiteX90" fmla="*/ -454 w 654946"/>
                <a:gd name="connsiteY90" fmla="*/ 255910 h 582649"/>
                <a:gd name="connsiteX91" fmla="*/ -1526 w 654946"/>
                <a:gd name="connsiteY91" fmla="*/ 242340 h 582649"/>
                <a:gd name="connsiteX92" fmla="*/ -1619 w 654946"/>
                <a:gd name="connsiteY92" fmla="*/ 233522 h 582649"/>
                <a:gd name="connsiteX93" fmla="*/ -473 w 654946"/>
                <a:gd name="connsiteY93" fmla="*/ 212447 h 582649"/>
                <a:gd name="connsiteX94" fmla="*/ 1746 w 654946"/>
                <a:gd name="connsiteY94" fmla="*/ 155932 h 582649"/>
                <a:gd name="connsiteX95" fmla="*/ 877 w 654946"/>
                <a:gd name="connsiteY95" fmla="*/ 147150 h 582649"/>
                <a:gd name="connsiteX96" fmla="*/ 7052 w 654946"/>
                <a:gd name="connsiteY96" fmla="*/ 98030 h 582649"/>
                <a:gd name="connsiteX97" fmla="*/ 7347 w 654946"/>
                <a:gd name="connsiteY97" fmla="*/ 93371 h 582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654946" h="582649">
                  <a:moveTo>
                    <a:pt x="7347" y="93371"/>
                  </a:moveTo>
                  <a:cubicBezTo>
                    <a:pt x="10989" y="79487"/>
                    <a:pt x="17515" y="66528"/>
                    <a:pt x="26482" y="55325"/>
                  </a:cubicBezTo>
                  <a:cubicBezTo>
                    <a:pt x="32139" y="48207"/>
                    <a:pt x="38110" y="41348"/>
                    <a:pt x="43860" y="34305"/>
                  </a:cubicBezTo>
                  <a:cubicBezTo>
                    <a:pt x="51254" y="25616"/>
                    <a:pt x="60387" y="18591"/>
                    <a:pt x="70684" y="13673"/>
                  </a:cubicBezTo>
                  <a:cubicBezTo>
                    <a:pt x="79207" y="8941"/>
                    <a:pt x="88155" y="4966"/>
                    <a:pt x="97380" y="1805"/>
                  </a:cubicBezTo>
                  <a:cubicBezTo>
                    <a:pt x="101077" y="1250"/>
                    <a:pt x="104128" y="-802"/>
                    <a:pt x="107603" y="-1893"/>
                  </a:cubicBezTo>
                  <a:cubicBezTo>
                    <a:pt x="119194" y="-5590"/>
                    <a:pt x="129455" y="2877"/>
                    <a:pt x="127772" y="15134"/>
                  </a:cubicBezTo>
                  <a:cubicBezTo>
                    <a:pt x="127070" y="21124"/>
                    <a:pt x="123613" y="26448"/>
                    <a:pt x="118400" y="29498"/>
                  </a:cubicBezTo>
                  <a:cubicBezTo>
                    <a:pt x="105865" y="37411"/>
                    <a:pt x="92813" y="44510"/>
                    <a:pt x="81425" y="54141"/>
                  </a:cubicBezTo>
                  <a:cubicBezTo>
                    <a:pt x="66469" y="66546"/>
                    <a:pt x="53565" y="81225"/>
                    <a:pt x="43157" y="97623"/>
                  </a:cubicBezTo>
                  <a:cubicBezTo>
                    <a:pt x="37925" y="105979"/>
                    <a:pt x="38813" y="115648"/>
                    <a:pt x="37075" y="124763"/>
                  </a:cubicBezTo>
                  <a:cubicBezTo>
                    <a:pt x="36576" y="127388"/>
                    <a:pt x="38831" y="127646"/>
                    <a:pt x="40772" y="127536"/>
                  </a:cubicBezTo>
                  <a:cubicBezTo>
                    <a:pt x="50016" y="126981"/>
                    <a:pt x="58317" y="129828"/>
                    <a:pt x="66654" y="133174"/>
                  </a:cubicBezTo>
                  <a:cubicBezTo>
                    <a:pt x="71553" y="135134"/>
                    <a:pt x="75583" y="134080"/>
                    <a:pt x="78430" y="129476"/>
                  </a:cubicBezTo>
                  <a:cubicBezTo>
                    <a:pt x="81037" y="124855"/>
                    <a:pt x="84993" y="121139"/>
                    <a:pt x="89763" y="118846"/>
                  </a:cubicBezTo>
                  <a:cubicBezTo>
                    <a:pt x="96252" y="115981"/>
                    <a:pt x="98267" y="111137"/>
                    <a:pt x="97546" y="104537"/>
                  </a:cubicBezTo>
                  <a:cubicBezTo>
                    <a:pt x="96289" y="92946"/>
                    <a:pt x="101447" y="84331"/>
                    <a:pt x="110080" y="77232"/>
                  </a:cubicBezTo>
                  <a:cubicBezTo>
                    <a:pt x="117198" y="71039"/>
                    <a:pt x="127458" y="70004"/>
                    <a:pt x="135666" y="74644"/>
                  </a:cubicBezTo>
                  <a:cubicBezTo>
                    <a:pt x="142507" y="78618"/>
                    <a:pt x="144818" y="87363"/>
                    <a:pt x="140861" y="94203"/>
                  </a:cubicBezTo>
                  <a:cubicBezTo>
                    <a:pt x="139937" y="95774"/>
                    <a:pt x="138735" y="97161"/>
                    <a:pt x="137293" y="98289"/>
                  </a:cubicBezTo>
                  <a:cubicBezTo>
                    <a:pt x="124020" y="109048"/>
                    <a:pt x="112891" y="122230"/>
                    <a:pt x="104497" y="137112"/>
                  </a:cubicBezTo>
                  <a:cubicBezTo>
                    <a:pt x="98433" y="147871"/>
                    <a:pt x="94995" y="159296"/>
                    <a:pt x="97897" y="171886"/>
                  </a:cubicBezTo>
                  <a:cubicBezTo>
                    <a:pt x="99080" y="176989"/>
                    <a:pt x="98433" y="182350"/>
                    <a:pt x="98193" y="187582"/>
                  </a:cubicBezTo>
                  <a:cubicBezTo>
                    <a:pt x="98119" y="188265"/>
                    <a:pt x="97990" y="188931"/>
                    <a:pt x="97823" y="189596"/>
                  </a:cubicBezTo>
                  <a:cubicBezTo>
                    <a:pt x="97121" y="192148"/>
                    <a:pt x="96733" y="194773"/>
                    <a:pt x="96714" y="197417"/>
                  </a:cubicBezTo>
                  <a:cubicBezTo>
                    <a:pt x="96640" y="198045"/>
                    <a:pt x="96511" y="198655"/>
                    <a:pt x="96344" y="199265"/>
                  </a:cubicBezTo>
                  <a:cubicBezTo>
                    <a:pt x="95734" y="201447"/>
                    <a:pt x="95383" y="203684"/>
                    <a:pt x="95291" y="205939"/>
                  </a:cubicBezTo>
                  <a:cubicBezTo>
                    <a:pt x="95198" y="206605"/>
                    <a:pt x="95069" y="207252"/>
                    <a:pt x="94903" y="207899"/>
                  </a:cubicBezTo>
                  <a:cubicBezTo>
                    <a:pt x="93996" y="210487"/>
                    <a:pt x="94348" y="213242"/>
                    <a:pt x="93941" y="215922"/>
                  </a:cubicBezTo>
                  <a:cubicBezTo>
                    <a:pt x="93886" y="216643"/>
                    <a:pt x="93738" y="217346"/>
                    <a:pt x="93534" y="218030"/>
                  </a:cubicBezTo>
                  <a:cubicBezTo>
                    <a:pt x="89726" y="241397"/>
                    <a:pt x="89800" y="265246"/>
                    <a:pt x="93738" y="288595"/>
                  </a:cubicBezTo>
                  <a:cubicBezTo>
                    <a:pt x="96991" y="306731"/>
                    <a:pt x="99524" y="324996"/>
                    <a:pt x="105071" y="342633"/>
                  </a:cubicBezTo>
                  <a:cubicBezTo>
                    <a:pt x="106050" y="344741"/>
                    <a:pt x="106142" y="347144"/>
                    <a:pt x="105329" y="349325"/>
                  </a:cubicBezTo>
                  <a:cubicBezTo>
                    <a:pt x="102519" y="354705"/>
                    <a:pt x="103665" y="360048"/>
                    <a:pt x="105218" y="365317"/>
                  </a:cubicBezTo>
                  <a:cubicBezTo>
                    <a:pt x="109433" y="380494"/>
                    <a:pt x="114647" y="395377"/>
                    <a:pt x="120840" y="409871"/>
                  </a:cubicBezTo>
                  <a:cubicBezTo>
                    <a:pt x="126497" y="422497"/>
                    <a:pt x="135777" y="432055"/>
                    <a:pt x="147055" y="439949"/>
                  </a:cubicBezTo>
                  <a:cubicBezTo>
                    <a:pt x="148792" y="441502"/>
                    <a:pt x="151085" y="442279"/>
                    <a:pt x="153396" y="442112"/>
                  </a:cubicBezTo>
                  <a:cubicBezTo>
                    <a:pt x="161419" y="440485"/>
                    <a:pt x="169867" y="442112"/>
                    <a:pt x="177614" y="438747"/>
                  </a:cubicBezTo>
                  <a:cubicBezTo>
                    <a:pt x="181921" y="436899"/>
                    <a:pt x="185711" y="438747"/>
                    <a:pt x="189297" y="440818"/>
                  </a:cubicBezTo>
                  <a:cubicBezTo>
                    <a:pt x="196692" y="444904"/>
                    <a:pt x="203921" y="449248"/>
                    <a:pt x="211297" y="453352"/>
                  </a:cubicBezTo>
                  <a:cubicBezTo>
                    <a:pt x="235848" y="467051"/>
                    <a:pt x="261619" y="476775"/>
                    <a:pt x="289831" y="479826"/>
                  </a:cubicBezTo>
                  <a:cubicBezTo>
                    <a:pt x="303825" y="481323"/>
                    <a:pt x="317690" y="483875"/>
                    <a:pt x="331704" y="485538"/>
                  </a:cubicBezTo>
                  <a:cubicBezTo>
                    <a:pt x="350672" y="487775"/>
                    <a:pt x="369011" y="484725"/>
                    <a:pt x="387553" y="482913"/>
                  </a:cubicBezTo>
                  <a:cubicBezTo>
                    <a:pt x="393414" y="482359"/>
                    <a:pt x="399330" y="481804"/>
                    <a:pt x="405209" y="481175"/>
                  </a:cubicBezTo>
                  <a:cubicBezTo>
                    <a:pt x="419998" y="479585"/>
                    <a:pt x="434954" y="477478"/>
                    <a:pt x="449929" y="476683"/>
                  </a:cubicBezTo>
                  <a:cubicBezTo>
                    <a:pt x="451297" y="476572"/>
                    <a:pt x="452628" y="476239"/>
                    <a:pt x="453885" y="475685"/>
                  </a:cubicBezTo>
                  <a:cubicBezTo>
                    <a:pt x="459801" y="474390"/>
                    <a:pt x="465643" y="471876"/>
                    <a:pt x="471818" y="474483"/>
                  </a:cubicBezTo>
                  <a:cubicBezTo>
                    <a:pt x="480636" y="474557"/>
                    <a:pt x="489454" y="473743"/>
                    <a:pt x="498106" y="472006"/>
                  </a:cubicBezTo>
                  <a:cubicBezTo>
                    <a:pt x="502155" y="471248"/>
                    <a:pt x="506296" y="471248"/>
                    <a:pt x="510345" y="472006"/>
                  </a:cubicBezTo>
                  <a:cubicBezTo>
                    <a:pt x="519182" y="474187"/>
                    <a:pt x="528499" y="473041"/>
                    <a:pt x="536541" y="468789"/>
                  </a:cubicBezTo>
                  <a:cubicBezTo>
                    <a:pt x="536726" y="468659"/>
                    <a:pt x="536948" y="468549"/>
                    <a:pt x="537170" y="468493"/>
                  </a:cubicBezTo>
                  <a:cubicBezTo>
                    <a:pt x="545600" y="466756"/>
                    <a:pt x="553512" y="463372"/>
                    <a:pt x="561720" y="460932"/>
                  </a:cubicBezTo>
                  <a:cubicBezTo>
                    <a:pt x="564309" y="460174"/>
                    <a:pt x="566860" y="459416"/>
                    <a:pt x="569430" y="458547"/>
                  </a:cubicBezTo>
                  <a:cubicBezTo>
                    <a:pt x="581760" y="454277"/>
                    <a:pt x="593463" y="448157"/>
                    <a:pt x="606404" y="445606"/>
                  </a:cubicBezTo>
                  <a:cubicBezTo>
                    <a:pt x="607716" y="445218"/>
                    <a:pt x="608973" y="444626"/>
                    <a:pt x="610101" y="443850"/>
                  </a:cubicBezTo>
                  <a:cubicBezTo>
                    <a:pt x="614279" y="441650"/>
                    <a:pt x="618161" y="438636"/>
                    <a:pt x="623245" y="438655"/>
                  </a:cubicBezTo>
                  <a:cubicBezTo>
                    <a:pt x="624706" y="438655"/>
                    <a:pt x="625649" y="437527"/>
                    <a:pt x="626721" y="436677"/>
                  </a:cubicBezTo>
                  <a:cubicBezTo>
                    <a:pt x="629753" y="433848"/>
                    <a:pt x="633672" y="432166"/>
                    <a:pt x="637813" y="431907"/>
                  </a:cubicBezTo>
                  <a:cubicBezTo>
                    <a:pt x="639219" y="431833"/>
                    <a:pt x="640550" y="431223"/>
                    <a:pt x="641511" y="430206"/>
                  </a:cubicBezTo>
                  <a:cubicBezTo>
                    <a:pt x="644635" y="427525"/>
                    <a:pt x="648721" y="426194"/>
                    <a:pt x="652825" y="426509"/>
                  </a:cubicBezTo>
                  <a:cubicBezTo>
                    <a:pt x="648370" y="431593"/>
                    <a:pt x="642213" y="434200"/>
                    <a:pt x="636501" y="437342"/>
                  </a:cubicBezTo>
                  <a:cubicBezTo>
                    <a:pt x="625316" y="443480"/>
                    <a:pt x="613318" y="447788"/>
                    <a:pt x="601375" y="452132"/>
                  </a:cubicBezTo>
                  <a:cubicBezTo>
                    <a:pt x="588786" y="456772"/>
                    <a:pt x="576676" y="462614"/>
                    <a:pt x="563939" y="466829"/>
                  </a:cubicBezTo>
                  <a:cubicBezTo>
                    <a:pt x="554695" y="469898"/>
                    <a:pt x="545452" y="473041"/>
                    <a:pt x="536208" y="476073"/>
                  </a:cubicBezTo>
                  <a:cubicBezTo>
                    <a:pt x="530791" y="477811"/>
                    <a:pt x="529516" y="480676"/>
                    <a:pt x="532511" y="485649"/>
                  </a:cubicBezTo>
                  <a:cubicBezTo>
                    <a:pt x="534360" y="488755"/>
                    <a:pt x="537317" y="491047"/>
                    <a:pt x="539185" y="494246"/>
                  </a:cubicBezTo>
                  <a:cubicBezTo>
                    <a:pt x="548021" y="509423"/>
                    <a:pt x="551756" y="525267"/>
                    <a:pt x="546395" y="542589"/>
                  </a:cubicBezTo>
                  <a:cubicBezTo>
                    <a:pt x="545544" y="546601"/>
                    <a:pt x="542383" y="549688"/>
                    <a:pt x="538353" y="550446"/>
                  </a:cubicBezTo>
                  <a:cubicBezTo>
                    <a:pt x="518849" y="555604"/>
                    <a:pt x="499105" y="559856"/>
                    <a:pt x="479435" y="564294"/>
                  </a:cubicBezTo>
                  <a:cubicBezTo>
                    <a:pt x="470764" y="566031"/>
                    <a:pt x="462001" y="567196"/>
                    <a:pt x="453182" y="567732"/>
                  </a:cubicBezTo>
                  <a:cubicBezTo>
                    <a:pt x="444882" y="568453"/>
                    <a:pt x="436655" y="570265"/>
                    <a:pt x="428391" y="571651"/>
                  </a:cubicBezTo>
                  <a:cubicBezTo>
                    <a:pt x="415450" y="573851"/>
                    <a:pt x="402602" y="576384"/>
                    <a:pt x="389439" y="577438"/>
                  </a:cubicBezTo>
                  <a:cubicBezTo>
                    <a:pt x="377478" y="578399"/>
                    <a:pt x="365406" y="580617"/>
                    <a:pt x="353519" y="579637"/>
                  </a:cubicBezTo>
                  <a:cubicBezTo>
                    <a:pt x="333478" y="577974"/>
                    <a:pt x="313420" y="579637"/>
                    <a:pt x="293454" y="578325"/>
                  </a:cubicBezTo>
                  <a:cubicBezTo>
                    <a:pt x="281992" y="577549"/>
                    <a:pt x="270493" y="576107"/>
                    <a:pt x="259031" y="574757"/>
                  </a:cubicBezTo>
                  <a:cubicBezTo>
                    <a:pt x="239675" y="572224"/>
                    <a:pt x="220652" y="567547"/>
                    <a:pt x="202331" y="560818"/>
                  </a:cubicBezTo>
                  <a:cubicBezTo>
                    <a:pt x="183012" y="554089"/>
                    <a:pt x="163508" y="548062"/>
                    <a:pt x="144614" y="539964"/>
                  </a:cubicBezTo>
                  <a:cubicBezTo>
                    <a:pt x="137700" y="537007"/>
                    <a:pt x="131230" y="533087"/>
                    <a:pt x="124149" y="530518"/>
                  </a:cubicBezTo>
                  <a:cubicBezTo>
                    <a:pt x="117069" y="527948"/>
                    <a:pt x="114259" y="521958"/>
                    <a:pt x="113260" y="515450"/>
                  </a:cubicBezTo>
                  <a:cubicBezTo>
                    <a:pt x="111652" y="505135"/>
                    <a:pt x="104331" y="499644"/>
                    <a:pt x="97121" y="493728"/>
                  </a:cubicBezTo>
                  <a:cubicBezTo>
                    <a:pt x="88173" y="486333"/>
                    <a:pt x="78449" y="479697"/>
                    <a:pt x="70777" y="471174"/>
                  </a:cubicBezTo>
                  <a:cubicBezTo>
                    <a:pt x="62809" y="462540"/>
                    <a:pt x="58039" y="451467"/>
                    <a:pt x="57244" y="439746"/>
                  </a:cubicBezTo>
                  <a:cubicBezTo>
                    <a:pt x="56523" y="427230"/>
                    <a:pt x="49849" y="417561"/>
                    <a:pt x="43120" y="407837"/>
                  </a:cubicBezTo>
                  <a:cubicBezTo>
                    <a:pt x="41752" y="406265"/>
                    <a:pt x="39922" y="405193"/>
                    <a:pt x="37888" y="404787"/>
                  </a:cubicBezTo>
                  <a:cubicBezTo>
                    <a:pt x="31455" y="402679"/>
                    <a:pt x="27942" y="397965"/>
                    <a:pt x="26130" y="391735"/>
                  </a:cubicBezTo>
                  <a:cubicBezTo>
                    <a:pt x="25243" y="388666"/>
                    <a:pt x="24393" y="385615"/>
                    <a:pt x="23542" y="382491"/>
                  </a:cubicBezTo>
                  <a:cubicBezTo>
                    <a:pt x="22636" y="379200"/>
                    <a:pt x="21028" y="376132"/>
                    <a:pt x="18809" y="373543"/>
                  </a:cubicBezTo>
                  <a:cubicBezTo>
                    <a:pt x="15353" y="369310"/>
                    <a:pt x="12968" y="364300"/>
                    <a:pt x="11821" y="358957"/>
                  </a:cubicBezTo>
                  <a:cubicBezTo>
                    <a:pt x="8530" y="345517"/>
                    <a:pt x="4778" y="332151"/>
                    <a:pt x="2837" y="318470"/>
                  </a:cubicBezTo>
                  <a:cubicBezTo>
                    <a:pt x="1302" y="307748"/>
                    <a:pt x="-861" y="297044"/>
                    <a:pt x="-454" y="286026"/>
                  </a:cubicBezTo>
                  <a:cubicBezTo>
                    <a:pt x="-10" y="276005"/>
                    <a:pt x="-325" y="265948"/>
                    <a:pt x="-454" y="255910"/>
                  </a:cubicBezTo>
                  <a:cubicBezTo>
                    <a:pt x="-195" y="251362"/>
                    <a:pt x="-565" y="246796"/>
                    <a:pt x="-1526" y="242340"/>
                  </a:cubicBezTo>
                  <a:cubicBezTo>
                    <a:pt x="-2284" y="239456"/>
                    <a:pt x="-2321" y="236424"/>
                    <a:pt x="-1619" y="233522"/>
                  </a:cubicBezTo>
                  <a:cubicBezTo>
                    <a:pt x="230" y="226515"/>
                    <a:pt x="-473" y="219472"/>
                    <a:pt x="-473" y="212447"/>
                  </a:cubicBezTo>
                  <a:cubicBezTo>
                    <a:pt x="-473" y="193571"/>
                    <a:pt x="895" y="174751"/>
                    <a:pt x="1746" y="155932"/>
                  </a:cubicBezTo>
                  <a:cubicBezTo>
                    <a:pt x="1875" y="153047"/>
                    <a:pt x="969" y="150127"/>
                    <a:pt x="877" y="147150"/>
                  </a:cubicBezTo>
                  <a:cubicBezTo>
                    <a:pt x="304" y="130549"/>
                    <a:pt x="2375" y="113966"/>
                    <a:pt x="7052" y="98030"/>
                  </a:cubicBezTo>
                  <a:cubicBezTo>
                    <a:pt x="7440" y="96514"/>
                    <a:pt x="7551" y="94924"/>
                    <a:pt x="7347" y="93371"/>
                  </a:cubicBezTo>
                  <a:close/>
                </a:path>
              </a:pathLst>
            </a:custGeom>
            <a:solidFill>
              <a:srgbClr val="000000"/>
            </a:solidFill>
            <a:ln w="1847" cap="flat">
              <a:noFill/>
              <a:prstDash val="solid"/>
              <a:miter/>
            </a:ln>
          </p:spPr>
          <p:txBody>
            <a:bodyPr rtlCol="0" anchor="ctr"/>
            <a:lstStyle/>
            <a:p>
              <a:endParaRPr lang="es-CO"/>
            </a:p>
          </p:txBody>
        </p:sp>
        <p:sp>
          <p:nvSpPr>
            <p:cNvPr id="41" name="Freeform: Shape 40">
              <a:extLst>
                <a:ext uri="{FF2B5EF4-FFF2-40B4-BE49-F238E27FC236}">
                  <a16:creationId xmlns:a16="http://schemas.microsoft.com/office/drawing/2014/main" id="{27A09BC9-DD94-A27E-DED6-7DC48D782E2D}"/>
                </a:ext>
              </a:extLst>
            </p:cNvPr>
            <p:cNvSpPr/>
            <p:nvPr/>
          </p:nvSpPr>
          <p:spPr>
            <a:xfrm>
              <a:off x="-1341657" y="2160162"/>
              <a:ext cx="644954" cy="382125"/>
            </a:xfrm>
            <a:custGeom>
              <a:avLst/>
              <a:gdLst>
                <a:gd name="connsiteX0" fmla="*/ 596606 w 644954"/>
                <a:gd name="connsiteY0" fmla="*/ 286833 h 382125"/>
                <a:gd name="connsiteX1" fmla="*/ 582907 w 644954"/>
                <a:gd name="connsiteY1" fmla="*/ 296317 h 382125"/>
                <a:gd name="connsiteX2" fmla="*/ 524636 w 644954"/>
                <a:gd name="connsiteY2" fmla="*/ 324325 h 382125"/>
                <a:gd name="connsiteX3" fmla="*/ 475700 w 644954"/>
                <a:gd name="connsiteY3" fmla="*/ 342812 h 382125"/>
                <a:gd name="connsiteX4" fmla="*/ 432625 w 644954"/>
                <a:gd name="connsiteY4" fmla="*/ 357602 h 382125"/>
                <a:gd name="connsiteX5" fmla="*/ 398295 w 644954"/>
                <a:gd name="connsiteY5" fmla="*/ 364756 h 382125"/>
                <a:gd name="connsiteX6" fmla="*/ 378846 w 644954"/>
                <a:gd name="connsiteY6" fmla="*/ 367492 h 382125"/>
                <a:gd name="connsiteX7" fmla="*/ 378846 w 644954"/>
                <a:gd name="connsiteY7" fmla="*/ 367492 h 382125"/>
                <a:gd name="connsiteX8" fmla="*/ 335845 w 644954"/>
                <a:gd name="connsiteY8" fmla="*/ 372188 h 382125"/>
                <a:gd name="connsiteX9" fmla="*/ 297946 w 644954"/>
                <a:gd name="connsiteY9" fmla="*/ 376680 h 382125"/>
                <a:gd name="connsiteX10" fmla="*/ 155799 w 644954"/>
                <a:gd name="connsiteY10" fmla="*/ 360227 h 382125"/>
                <a:gd name="connsiteX11" fmla="*/ 83885 w 644954"/>
                <a:gd name="connsiteY11" fmla="*/ 320110 h 382125"/>
                <a:gd name="connsiteX12" fmla="*/ 49868 w 644954"/>
                <a:gd name="connsiteY12" fmla="*/ 283006 h 382125"/>
                <a:gd name="connsiteX13" fmla="*/ 15168 w 644954"/>
                <a:gd name="connsiteY13" fmla="*/ 229098 h 382125"/>
                <a:gd name="connsiteX14" fmla="*/ -1766 w 644954"/>
                <a:gd name="connsiteY14" fmla="*/ 159901 h 382125"/>
                <a:gd name="connsiteX15" fmla="*/ 3355 w 644954"/>
                <a:gd name="connsiteY15" fmla="*/ 92145 h 382125"/>
                <a:gd name="connsiteX16" fmla="*/ 11230 w 644954"/>
                <a:gd name="connsiteY16" fmla="*/ 50753 h 382125"/>
                <a:gd name="connsiteX17" fmla="*/ 19161 w 644954"/>
                <a:gd name="connsiteY17" fmla="*/ 32617 h 382125"/>
                <a:gd name="connsiteX18" fmla="*/ 20159 w 644954"/>
                <a:gd name="connsiteY18" fmla="*/ 30768 h 382125"/>
                <a:gd name="connsiteX19" fmla="*/ 22914 w 644954"/>
                <a:gd name="connsiteY19" fmla="*/ 26941 h 382125"/>
                <a:gd name="connsiteX20" fmla="*/ 23931 w 644954"/>
                <a:gd name="connsiteY20" fmla="*/ 25499 h 382125"/>
                <a:gd name="connsiteX21" fmla="*/ 27073 w 644954"/>
                <a:gd name="connsiteY21" fmla="*/ 21451 h 382125"/>
                <a:gd name="connsiteX22" fmla="*/ 28072 w 644954"/>
                <a:gd name="connsiteY22" fmla="*/ 20009 h 382125"/>
                <a:gd name="connsiteX23" fmla="*/ 29218 w 644954"/>
                <a:gd name="connsiteY23" fmla="*/ 18641 h 382125"/>
                <a:gd name="connsiteX24" fmla="*/ 29846 w 644954"/>
                <a:gd name="connsiteY24" fmla="*/ 17956 h 382125"/>
                <a:gd name="connsiteX25" fmla="*/ 46818 w 644954"/>
                <a:gd name="connsiteY25" fmla="*/ 967 h 382125"/>
                <a:gd name="connsiteX26" fmla="*/ 48186 w 644954"/>
                <a:gd name="connsiteY26" fmla="*/ -346 h 382125"/>
                <a:gd name="connsiteX27" fmla="*/ 49628 w 644954"/>
                <a:gd name="connsiteY27" fmla="*/ -1621 h 382125"/>
                <a:gd name="connsiteX28" fmla="*/ 50441 w 644954"/>
                <a:gd name="connsiteY28" fmla="*/ -2213 h 382125"/>
                <a:gd name="connsiteX29" fmla="*/ 52290 w 644954"/>
                <a:gd name="connsiteY29" fmla="*/ -2768 h 382125"/>
                <a:gd name="connsiteX30" fmla="*/ 53214 w 644954"/>
                <a:gd name="connsiteY30" fmla="*/ -2268 h 382125"/>
                <a:gd name="connsiteX31" fmla="*/ 53639 w 644954"/>
                <a:gd name="connsiteY31" fmla="*/ -198 h 382125"/>
                <a:gd name="connsiteX32" fmla="*/ 47428 w 644954"/>
                <a:gd name="connsiteY32" fmla="*/ 7789 h 382125"/>
                <a:gd name="connsiteX33" fmla="*/ 9455 w 644954"/>
                <a:gd name="connsiteY33" fmla="*/ 81515 h 382125"/>
                <a:gd name="connsiteX34" fmla="*/ 4242 w 644954"/>
                <a:gd name="connsiteY34" fmla="*/ 163265 h 382125"/>
                <a:gd name="connsiteX35" fmla="*/ 19235 w 644954"/>
                <a:gd name="connsiteY35" fmla="*/ 224735 h 382125"/>
                <a:gd name="connsiteX36" fmla="*/ 68263 w 644954"/>
                <a:gd name="connsiteY36" fmla="*/ 297038 h 382125"/>
                <a:gd name="connsiteX37" fmla="*/ 127736 w 644954"/>
                <a:gd name="connsiteY37" fmla="*/ 341259 h 382125"/>
                <a:gd name="connsiteX38" fmla="*/ 217509 w 644954"/>
                <a:gd name="connsiteY38" fmla="*/ 371449 h 382125"/>
                <a:gd name="connsiteX39" fmla="*/ 288444 w 644954"/>
                <a:gd name="connsiteY39" fmla="*/ 372022 h 382125"/>
                <a:gd name="connsiteX40" fmla="*/ 346272 w 644954"/>
                <a:gd name="connsiteY40" fmla="*/ 366679 h 382125"/>
                <a:gd name="connsiteX41" fmla="*/ 382118 w 644954"/>
                <a:gd name="connsiteY41" fmla="*/ 362002 h 382125"/>
                <a:gd name="connsiteX42" fmla="*/ 390142 w 644954"/>
                <a:gd name="connsiteY42" fmla="*/ 360375 h 382125"/>
                <a:gd name="connsiteX43" fmla="*/ 445603 w 644954"/>
                <a:gd name="connsiteY43" fmla="*/ 347545 h 382125"/>
                <a:gd name="connsiteX44" fmla="*/ 474147 w 644954"/>
                <a:gd name="connsiteY44" fmla="*/ 337987 h 382125"/>
                <a:gd name="connsiteX45" fmla="*/ 567655 w 644954"/>
                <a:gd name="connsiteY45" fmla="*/ 299405 h 382125"/>
                <a:gd name="connsiteX46" fmla="*/ 623745 w 644954"/>
                <a:gd name="connsiteY46" fmla="*/ 254296 h 382125"/>
                <a:gd name="connsiteX47" fmla="*/ 638350 w 644954"/>
                <a:gd name="connsiteY47" fmla="*/ 209520 h 382125"/>
                <a:gd name="connsiteX48" fmla="*/ 636982 w 644954"/>
                <a:gd name="connsiteY48" fmla="*/ 139768 h 382125"/>
                <a:gd name="connsiteX49" fmla="*/ 636982 w 644954"/>
                <a:gd name="connsiteY49" fmla="*/ 132947 h 382125"/>
                <a:gd name="connsiteX50" fmla="*/ 637463 w 644954"/>
                <a:gd name="connsiteY50" fmla="*/ 129767 h 382125"/>
                <a:gd name="connsiteX51" fmla="*/ 638424 w 644954"/>
                <a:gd name="connsiteY51" fmla="*/ 127918 h 382125"/>
                <a:gd name="connsiteX52" fmla="*/ 640199 w 644954"/>
                <a:gd name="connsiteY52" fmla="*/ 127844 h 382125"/>
                <a:gd name="connsiteX53" fmla="*/ 640273 w 644954"/>
                <a:gd name="connsiteY53" fmla="*/ 127918 h 382125"/>
                <a:gd name="connsiteX54" fmla="*/ 640273 w 644954"/>
                <a:gd name="connsiteY54" fmla="*/ 127918 h 382125"/>
                <a:gd name="connsiteX55" fmla="*/ 642435 w 644954"/>
                <a:gd name="connsiteY55" fmla="*/ 182732 h 382125"/>
                <a:gd name="connsiteX56" fmla="*/ 642435 w 644954"/>
                <a:gd name="connsiteY56" fmla="*/ 210019 h 382125"/>
                <a:gd name="connsiteX57" fmla="*/ 638923 w 644954"/>
                <a:gd name="connsiteY57" fmla="*/ 234700 h 382125"/>
                <a:gd name="connsiteX58" fmla="*/ 638923 w 644954"/>
                <a:gd name="connsiteY58" fmla="*/ 234700 h 382125"/>
                <a:gd name="connsiteX59" fmla="*/ 630696 w 644954"/>
                <a:gd name="connsiteY59" fmla="*/ 252503 h 382125"/>
                <a:gd name="connsiteX60" fmla="*/ 630696 w 644954"/>
                <a:gd name="connsiteY60" fmla="*/ 252503 h 382125"/>
                <a:gd name="connsiteX61" fmla="*/ 627904 w 644954"/>
                <a:gd name="connsiteY61" fmla="*/ 256588 h 382125"/>
                <a:gd name="connsiteX62" fmla="*/ 627904 w 644954"/>
                <a:gd name="connsiteY62" fmla="*/ 256588 h 382125"/>
                <a:gd name="connsiteX63" fmla="*/ 621046 w 644954"/>
                <a:gd name="connsiteY63" fmla="*/ 264796 h 382125"/>
                <a:gd name="connsiteX64" fmla="*/ 621046 w 644954"/>
                <a:gd name="connsiteY64" fmla="*/ 264796 h 382125"/>
                <a:gd name="connsiteX65" fmla="*/ 619678 w 644954"/>
                <a:gd name="connsiteY65" fmla="*/ 266183 h 382125"/>
                <a:gd name="connsiteX66" fmla="*/ 619678 w 644954"/>
                <a:gd name="connsiteY66" fmla="*/ 266183 h 382125"/>
                <a:gd name="connsiteX67" fmla="*/ 618310 w 644954"/>
                <a:gd name="connsiteY67" fmla="*/ 267569 h 382125"/>
                <a:gd name="connsiteX68" fmla="*/ 618310 w 644954"/>
                <a:gd name="connsiteY68" fmla="*/ 267569 h 382125"/>
                <a:gd name="connsiteX69" fmla="*/ 616942 w 644954"/>
                <a:gd name="connsiteY69" fmla="*/ 268956 h 382125"/>
                <a:gd name="connsiteX70" fmla="*/ 616942 w 644954"/>
                <a:gd name="connsiteY70" fmla="*/ 268956 h 382125"/>
                <a:gd name="connsiteX71" fmla="*/ 615574 w 644954"/>
                <a:gd name="connsiteY71" fmla="*/ 270342 h 382125"/>
                <a:gd name="connsiteX72" fmla="*/ 615574 w 644954"/>
                <a:gd name="connsiteY72" fmla="*/ 270342 h 382125"/>
                <a:gd name="connsiteX73" fmla="*/ 610027 w 644954"/>
                <a:gd name="connsiteY73" fmla="*/ 275797 h 382125"/>
                <a:gd name="connsiteX74" fmla="*/ 610027 w 644954"/>
                <a:gd name="connsiteY74" fmla="*/ 275797 h 382125"/>
                <a:gd name="connsiteX75" fmla="*/ 601819 w 644954"/>
                <a:gd name="connsiteY75" fmla="*/ 282674 h 382125"/>
                <a:gd name="connsiteX76" fmla="*/ 601819 w 644954"/>
                <a:gd name="connsiteY76" fmla="*/ 282674 h 382125"/>
                <a:gd name="connsiteX77" fmla="*/ 596606 w 644954"/>
                <a:gd name="connsiteY77" fmla="*/ 286833 h 38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644954" h="382125">
                  <a:moveTo>
                    <a:pt x="596606" y="286833"/>
                  </a:moveTo>
                  <a:cubicBezTo>
                    <a:pt x="591966" y="289865"/>
                    <a:pt x="586826" y="292213"/>
                    <a:pt x="582907" y="296317"/>
                  </a:cubicBezTo>
                  <a:cubicBezTo>
                    <a:pt x="564642" y="308056"/>
                    <a:pt x="544602" y="316135"/>
                    <a:pt x="524636" y="324325"/>
                  </a:cubicBezTo>
                  <a:cubicBezTo>
                    <a:pt x="508496" y="330925"/>
                    <a:pt x="492708" y="338486"/>
                    <a:pt x="475700" y="342812"/>
                  </a:cubicBezTo>
                  <a:cubicBezTo>
                    <a:pt x="460911" y="346639"/>
                    <a:pt x="446879" y="352407"/>
                    <a:pt x="432625" y="357602"/>
                  </a:cubicBezTo>
                  <a:cubicBezTo>
                    <a:pt x="421533" y="361688"/>
                    <a:pt x="410256" y="364812"/>
                    <a:pt x="398295" y="364756"/>
                  </a:cubicBezTo>
                  <a:cubicBezTo>
                    <a:pt x="391732" y="364960"/>
                    <a:pt x="385206" y="365884"/>
                    <a:pt x="378846" y="367492"/>
                  </a:cubicBezTo>
                  <a:lnTo>
                    <a:pt x="378846" y="367492"/>
                  </a:lnTo>
                  <a:cubicBezTo>
                    <a:pt x="364759" y="370857"/>
                    <a:pt x="350321" y="372429"/>
                    <a:pt x="335845" y="372188"/>
                  </a:cubicBezTo>
                  <a:cubicBezTo>
                    <a:pt x="323034" y="371911"/>
                    <a:pt x="310573" y="375128"/>
                    <a:pt x="297946" y="376680"/>
                  </a:cubicBezTo>
                  <a:cubicBezTo>
                    <a:pt x="249196" y="382652"/>
                    <a:pt x="201813" y="379250"/>
                    <a:pt x="155799" y="360227"/>
                  </a:cubicBezTo>
                  <a:cubicBezTo>
                    <a:pt x="130176" y="349597"/>
                    <a:pt x="105680" y="337414"/>
                    <a:pt x="83885" y="320110"/>
                  </a:cubicBezTo>
                  <a:cubicBezTo>
                    <a:pt x="70555" y="309517"/>
                    <a:pt x="59999" y="296539"/>
                    <a:pt x="49868" y="283006"/>
                  </a:cubicBezTo>
                  <a:cubicBezTo>
                    <a:pt x="37038" y="265832"/>
                    <a:pt x="24504" y="248583"/>
                    <a:pt x="15168" y="229098"/>
                  </a:cubicBezTo>
                  <a:cubicBezTo>
                    <a:pt x="4630" y="207135"/>
                    <a:pt x="-306" y="183971"/>
                    <a:pt x="-1766" y="159901"/>
                  </a:cubicBezTo>
                  <a:cubicBezTo>
                    <a:pt x="-3134" y="137088"/>
                    <a:pt x="-361" y="114626"/>
                    <a:pt x="3355" y="92145"/>
                  </a:cubicBezTo>
                  <a:cubicBezTo>
                    <a:pt x="5665" y="78280"/>
                    <a:pt x="6553" y="64193"/>
                    <a:pt x="11230" y="50753"/>
                  </a:cubicBezTo>
                  <a:cubicBezTo>
                    <a:pt x="13430" y="44523"/>
                    <a:pt x="16092" y="38459"/>
                    <a:pt x="19161" y="32617"/>
                  </a:cubicBezTo>
                  <a:cubicBezTo>
                    <a:pt x="19438" y="31970"/>
                    <a:pt x="19789" y="31360"/>
                    <a:pt x="20159" y="30768"/>
                  </a:cubicBezTo>
                  <a:cubicBezTo>
                    <a:pt x="21046" y="29493"/>
                    <a:pt x="22008" y="28272"/>
                    <a:pt x="22914" y="26941"/>
                  </a:cubicBezTo>
                  <a:cubicBezTo>
                    <a:pt x="23210" y="26442"/>
                    <a:pt x="23561" y="25961"/>
                    <a:pt x="23931" y="25499"/>
                  </a:cubicBezTo>
                  <a:cubicBezTo>
                    <a:pt x="25095" y="24242"/>
                    <a:pt x="26149" y="22893"/>
                    <a:pt x="27073" y="21451"/>
                  </a:cubicBezTo>
                  <a:cubicBezTo>
                    <a:pt x="27369" y="20952"/>
                    <a:pt x="27702" y="20471"/>
                    <a:pt x="28072" y="20009"/>
                  </a:cubicBezTo>
                  <a:cubicBezTo>
                    <a:pt x="28423" y="19528"/>
                    <a:pt x="28811" y="19066"/>
                    <a:pt x="29218" y="18641"/>
                  </a:cubicBezTo>
                  <a:cubicBezTo>
                    <a:pt x="29421" y="18401"/>
                    <a:pt x="29643" y="18197"/>
                    <a:pt x="29846" y="17956"/>
                  </a:cubicBezTo>
                  <a:cubicBezTo>
                    <a:pt x="35503" y="12300"/>
                    <a:pt x="41124" y="6587"/>
                    <a:pt x="46818" y="967"/>
                  </a:cubicBezTo>
                  <a:cubicBezTo>
                    <a:pt x="47261" y="505"/>
                    <a:pt x="47705" y="80"/>
                    <a:pt x="48186" y="-346"/>
                  </a:cubicBezTo>
                  <a:cubicBezTo>
                    <a:pt x="48648" y="-789"/>
                    <a:pt x="49129" y="-1214"/>
                    <a:pt x="49628" y="-1621"/>
                  </a:cubicBezTo>
                  <a:lnTo>
                    <a:pt x="50441" y="-2213"/>
                  </a:lnTo>
                  <a:cubicBezTo>
                    <a:pt x="50996" y="-2545"/>
                    <a:pt x="51643" y="-2731"/>
                    <a:pt x="52290" y="-2768"/>
                  </a:cubicBezTo>
                  <a:lnTo>
                    <a:pt x="53214" y="-2268"/>
                  </a:lnTo>
                  <a:cubicBezTo>
                    <a:pt x="53584" y="-1640"/>
                    <a:pt x="53732" y="-919"/>
                    <a:pt x="53639" y="-198"/>
                  </a:cubicBezTo>
                  <a:cubicBezTo>
                    <a:pt x="52678" y="3315"/>
                    <a:pt x="49942" y="5607"/>
                    <a:pt x="47428" y="7789"/>
                  </a:cubicBezTo>
                  <a:cubicBezTo>
                    <a:pt x="24652" y="27182"/>
                    <a:pt x="14280" y="52546"/>
                    <a:pt x="9455" y="81515"/>
                  </a:cubicBezTo>
                  <a:cubicBezTo>
                    <a:pt x="4834" y="108507"/>
                    <a:pt x="3096" y="135904"/>
                    <a:pt x="4242" y="163265"/>
                  </a:cubicBezTo>
                  <a:cubicBezTo>
                    <a:pt x="5203" y="184525"/>
                    <a:pt x="10306" y="205416"/>
                    <a:pt x="19235" y="224735"/>
                  </a:cubicBezTo>
                  <a:cubicBezTo>
                    <a:pt x="31621" y="251541"/>
                    <a:pt x="49498" y="274650"/>
                    <a:pt x="68263" y="297038"/>
                  </a:cubicBezTo>
                  <a:cubicBezTo>
                    <a:pt x="84457" y="316339"/>
                    <a:pt x="105237" y="330056"/>
                    <a:pt x="127736" y="341259"/>
                  </a:cubicBezTo>
                  <a:cubicBezTo>
                    <a:pt x="156280" y="355476"/>
                    <a:pt x="185767" y="366956"/>
                    <a:pt x="217509" y="371449"/>
                  </a:cubicBezTo>
                  <a:cubicBezTo>
                    <a:pt x="241025" y="374740"/>
                    <a:pt x="264873" y="374924"/>
                    <a:pt x="288444" y="372022"/>
                  </a:cubicBezTo>
                  <a:cubicBezTo>
                    <a:pt x="307652" y="369729"/>
                    <a:pt x="326750" y="366586"/>
                    <a:pt x="346272" y="366679"/>
                  </a:cubicBezTo>
                  <a:cubicBezTo>
                    <a:pt x="358381" y="366846"/>
                    <a:pt x="370453" y="365274"/>
                    <a:pt x="382118" y="362002"/>
                  </a:cubicBezTo>
                  <a:cubicBezTo>
                    <a:pt x="384670" y="361003"/>
                    <a:pt x="387387" y="360449"/>
                    <a:pt x="390142" y="360375"/>
                  </a:cubicBezTo>
                  <a:cubicBezTo>
                    <a:pt x="410016" y="361946"/>
                    <a:pt x="427708" y="354182"/>
                    <a:pt x="445603" y="347545"/>
                  </a:cubicBezTo>
                  <a:cubicBezTo>
                    <a:pt x="455013" y="344051"/>
                    <a:pt x="464534" y="340945"/>
                    <a:pt x="474147" y="337987"/>
                  </a:cubicBezTo>
                  <a:cubicBezTo>
                    <a:pt x="506352" y="327801"/>
                    <a:pt x="537632" y="314878"/>
                    <a:pt x="567655" y="299405"/>
                  </a:cubicBezTo>
                  <a:cubicBezTo>
                    <a:pt x="589303" y="288441"/>
                    <a:pt x="608789" y="273911"/>
                    <a:pt x="623745" y="254296"/>
                  </a:cubicBezTo>
                  <a:cubicBezTo>
                    <a:pt x="633469" y="241429"/>
                    <a:pt x="638627" y="225659"/>
                    <a:pt x="638350" y="209520"/>
                  </a:cubicBezTo>
                  <a:cubicBezTo>
                    <a:pt x="638350" y="186263"/>
                    <a:pt x="639440" y="162988"/>
                    <a:pt x="636982" y="139768"/>
                  </a:cubicBezTo>
                  <a:cubicBezTo>
                    <a:pt x="636649" y="137513"/>
                    <a:pt x="636649" y="135202"/>
                    <a:pt x="636982" y="132947"/>
                  </a:cubicBezTo>
                  <a:cubicBezTo>
                    <a:pt x="637056" y="131874"/>
                    <a:pt x="637203" y="130802"/>
                    <a:pt x="637463" y="129767"/>
                  </a:cubicBezTo>
                  <a:cubicBezTo>
                    <a:pt x="637647" y="129083"/>
                    <a:pt x="637980" y="128454"/>
                    <a:pt x="638424" y="127918"/>
                  </a:cubicBezTo>
                  <a:cubicBezTo>
                    <a:pt x="638886" y="127400"/>
                    <a:pt x="639681" y="127382"/>
                    <a:pt x="640199" y="127844"/>
                  </a:cubicBezTo>
                  <a:cubicBezTo>
                    <a:pt x="640217" y="127863"/>
                    <a:pt x="640254" y="127900"/>
                    <a:pt x="640273" y="127918"/>
                  </a:cubicBezTo>
                  <a:lnTo>
                    <a:pt x="640273" y="127918"/>
                  </a:lnTo>
                  <a:cubicBezTo>
                    <a:pt x="642121" y="146146"/>
                    <a:pt x="643563" y="164375"/>
                    <a:pt x="642435" y="182732"/>
                  </a:cubicBezTo>
                  <a:cubicBezTo>
                    <a:pt x="641881" y="191809"/>
                    <a:pt x="642121" y="200924"/>
                    <a:pt x="642435" y="210019"/>
                  </a:cubicBezTo>
                  <a:cubicBezTo>
                    <a:pt x="642750" y="218394"/>
                    <a:pt x="641567" y="226750"/>
                    <a:pt x="638923" y="234700"/>
                  </a:cubicBezTo>
                  <a:lnTo>
                    <a:pt x="638923" y="234700"/>
                  </a:lnTo>
                  <a:cubicBezTo>
                    <a:pt x="636594" y="240819"/>
                    <a:pt x="634430" y="247030"/>
                    <a:pt x="630696" y="252503"/>
                  </a:cubicBezTo>
                  <a:lnTo>
                    <a:pt x="630696" y="252503"/>
                  </a:lnTo>
                  <a:cubicBezTo>
                    <a:pt x="629680" y="253815"/>
                    <a:pt x="629032" y="255350"/>
                    <a:pt x="627904" y="256588"/>
                  </a:cubicBezTo>
                  <a:lnTo>
                    <a:pt x="627904" y="256588"/>
                  </a:lnTo>
                  <a:cubicBezTo>
                    <a:pt x="626056" y="259749"/>
                    <a:pt x="622987" y="261783"/>
                    <a:pt x="621046" y="264796"/>
                  </a:cubicBezTo>
                  <a:lnTo>
                    <a:pt x="621046" y="264796"/>
                  </a:lnTo>
                  <a:cubicBezTo>
                    <a:pt x="620658" y="265314"/>
                    <a:pt x="620195" y="265776"/>
                    <a:pt x="619678" y="266183"/>
                  </a:cubicBezTo>
                  <a:lnTo>
                    <a:pt x="619678" y="266183"/>
                  </a:lnTo>
                  <a:cubicBezTo>
                    <a:pt x="619271" y="266701"/>
                    <a:pt x="618827" y="267163"/>
                    <a:pt x="618310" y="267569"/>
                  </a:cubicBezTo>
                  <a:lnTo>
                    <a:pt x="618310" y="267569"/>
                  </a:lnTo>
                  <a:cubicBezTo>
                    <a:pt x="617884" y="268069"/>
                    <a:pt x="617422" y="268531"/>
                    <a:pt x="616942" y="268956"/>
                  </a:cubicBezTo>
                  <a:lnTo>
                    <a:pt x="616942" y="268956"/>
                  </a:lnTo>
                  <a:cubicBezTo>
                    <a:pt x="616516" y="269455"/>
                    <a:pt x="616054" y="269917"/>
                    <a:pt x="615574" y="270342"/>
                  </a:cubicBezTo>
                  <a:lnTo>
                    <a:pt x="615574" y="270342"/>
                  </a:lnTo>
                  <a:cubicBezTo>
                    <a:pt x="614224" y="272598"/>
                    <a:pt x="612320" y="274484"/>
                    <a:pt x="610027" y="275797"/>
                  </a:cubicBezTo>
                  <a:lnTo>
                    <a:pt x="610027" y="275797"/>
                  </a:lnTo>
                  <a:cubicBezTo>
                    <a:pt x="606977" y="277645"/>
                    <a:pt x="604962" y="280862"/>
                    <a:pt x="601819" y="282674"/>
                  </a:cubicBezTo>
                  <a:lnTo>
                    <a:pt x="601819" y="282674"/>
                  </a:lnTo>
                  <a:cubicBezTo>
                    <a:pt x="600192" y="283968"/>
                    <a:pt x="598547" y="285576"/>
                    <a:pt x="596606" y="286833"/>
                  </a:cubicBezTo>
                  <a:close/>
                </a:path>
              </a:pathLst>
            </a:custGeom>
            <a:solidFill>
              <a:srgbClr val="384C54"/>
            </a:solidFill>
            <a:ln w="1847" cap="flat">
              <a:noFill/>
              <a:prstDash val="solid"/>
              <a:miter/>
            </a:ln>
          </p:spPr>
          <p:txBody>
            <a:bodyPr rtlCol="0" anchor="ctr"/>
            <a:lstStyle/>
            <a:p>
              <a:endParaRPr lang="es-CO"/>
            </a:p>
          </p:txBody>
        </p:sp>
        <p:sp>
          <p:nvSpPr>
            <p:cNvPr id="42" name="Freeform: Shape 41">
              <a:extLst>
                <a:ext uri="{FF2B5EF4-FFF2-40B4-BE49-F238E27FC236}">
                  <a16:creationId xmlns:a16="http://schemas.microsoft.com/office/drawing/2014/main" id="{9E2FC337-F1DF-59F0-6418-C8848D2F7857}"/>
                </a:ext>
              </a:extLst>
            </p:cNvPr>
            <p:cNvSpPr/>
            <p:nvPr/>
          </p:nvSpPr>
          <p:spPr>
            <a:xfrm>
              <a:off x="-689500" y="2288014"/>
              <a:ext cx="29332" cy="78426"/>
            </a:xfrm>
            <a:custGeom>
              <a:avLst/>
              <a:gdLst>
                <a:gd name="connsiteX0" fmla="*/ 1185 w 29332"/>
                <a:gd name="connsiteY0" fmla="*/ 75659 h 78426"/>
                <a:gd name="connsiteX1" fmla="*/ 742 w 29332"/>
                <a:gd name="connsiteY1" fmla="*/ 58762 h 78426"/>
                <a:gd name="connsiteX2" fmla="*/ 631 w 29332"/>
                <a:gd name="connsiteY2" fmla="*/ 34156 h 78426"/>
                <a:gd name="connsiteX3" fmla="*/ -1809 w 29332"/>
                <a:gd name="connsiteY3" fmla="*/ 9882 h 78426"/>
                <a:gd name="connsiteX4" fmla="*/ -2087 w 29332"/>
                <a:gd name="connsiteY4" fmla="*/ 3763 h 78426"/>
                <a:gd name="connsiteX5" fmla="*/ 4883 w 29332"/>
                <a:gd name="connsiteY5" fmla="*/ -2541 h 78426"/>
                <a:gd name="connsiteX6" fmla="*/ 24387 w 29332"/>
                <a:gd name="connsiteY6" fmla="*/ 10714 h 78426"/>
                <a:gd name="connsiteX7" fmla="*/ 20227 w 29332"/>
                <a:gd name="connsiteY7" fmla="*/ 42568 h 78426"/>
                <a:gd name="connsiteX8" fmla="*/ 11095 w 29332"/>
                <a:gd name="connsiteY8" fmla="*/ 59594 h 78426"/>
                <a:gd name="connsiteX9" fmla="*/ 1185 w 29332"/>
                <a:gd name="connsiteY9" fmla="*/ 75659 h 78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332" h="78426">
                  <a:moveTo>
                    <a:pt x="1185" y="75659"/>
                  </a:moveTo>
                  <a:cubicBezTo>
                    <a:pt x="3312" y="69818"/>
                    <a:pt x="1019" y="64327"/>
                    <a:pt x="742" y="58762"/>
                  </a:cubicBezTo>
                  <a:cubicBezTo>
                    <a:pt x="335" y="50591"/>
                    <a:pt x="594" y="42364"/>
                    <a:pt x="631" y="34156"/>
                  </a:cubicBezTo>
                  <a:cubicBezTo>
                    <a:pt x="502" y="26003"/>
                    <a:pt x="-330" y="17887"/>
                    <a:pt x="-1809" y="9882"/>
                  </a:cubicBezTo>
                  <a:cubicBezTo>
                    <a:pt x="-2087" y="7849"/>
                    <a:pt x="-2179" y="5815"/>
                    <a:pt x="-2087" y="3763"/>
                  </a:cubicBezTo>
                  <a:cubicBezTo>
                    <a:pt x="-2087" y="-1783"/>
                    <a:pt x="-386" y="-3429"/>
                    <a:pt x="4883" y="-2541"/>
                  </a:cubicBezTo>
                  <a:cubicBezTo>
                    <a:pt x="13350" y="-1136"/>
                    <a:pt x="20190" y="3005"/>
                    <a:pt x="24387" y="10714"/>
                  </a:cubicBezTo>
                  <a:cubicBezTo>
                    <a:pt x="29323" y="19810"/>
                    <a:pt x="27696" y="35173"/>
                    <a:pt x="20227" y="42568"/>
                  </a:cubicBezTo>
                  <a:cubicBezTo>
                    <a:pt x="15476" y="47152"/>
                    <a:pt x="12278" y="53105"/>
                    <a:pt x="11095" y="59594"/>
                  </a:cubicBezTo>
                  <a:cubicBezTo>
                    <a:pt x="9856" y="66009"/>
                    <a:pt x="5586" y="70834"/>
                    <a:pt x="1185" y="75659"/>
                  </a:cubicBezTo>
                  <a:close/>
                </a:path>
              </a:pathLst>
            </a:custGeom>
            <a:solidFill>
              <a:srgbClr val="000000"/>
            </a:solidFill>
            <a:ln w="1847" cap="flat">
              <a:noFill/>
              <a:prstDash val="solid"/>
              <a:miter/>
            </a:ln>
          </p:spPr>
          <p:txBody>
            <a:bodyPr rtlCol="0" anchor="ctr"/>
            <a:lstStyle/>
            <a:p>
              <a:endParaRPr lang="es-CO"/>
            </a:p>
          </p:txBody>
        </p:sp>
        <p:sp>
          <p:nvSpPr>
            <p:cNvPr id="43" name="Freeform: Shape 42">
              <a:extLst>
                <a:ext uri="{FF2B5EF4-FFF2-40B4-BE49-F238E27FC236}">
                  <a16:creationId xmlns:a16="http://schemas.microsoft.com/office/drawing/2014/main" id="{AE72B845-8A78-0D06-3CDA-D421C8CF3BC0}"/>
                </a:ext>
              </a:extLst>
            </p:cNvPr>
            <p:cNvSpPr/>
            <p:nvPr/>
          </p:nvSpPr>
          <p:spPr>
            <a:xfrm>
              <a:off x="-1342451" y="2193615"/>
              <a:ext cx="381854" cy="350666"/>
            </a:xfrm>
            <a:custGeom>
              <a:avLst/>
              <a:gdLst>
                <a:gd name="connsiteX0" fmla="*/ 22359 w 381854"/>
                <a:gd name="connsiteY0" fmla="*/ -2648 h 350666"/>
                <a:gd name="connsiteX1" fmla="*/ 16184 w 381854"/>
                <a:gd name="connsiteY1" fmla="*/ 10995 h 350666"/>
                <a:gd name="connsiteX2" fmla="*/ 7088 w 381854"/>
                <a:gd name="connsiteY2" fmla="*/ 47286 h 350666"/>
                <a:gd name="connsiteX3" fmla="*/ 2282 w 381854"/>
                <a:gd name="connsiteY3" fmla="*/ 80285 h 350666"/>
                <a:gd name="connsiteX4" fmla="*/ 1339 w 381854"/>
                <a:gd name="connsiteY4" fmla="*/ 133380 h 350666"/>
                <a:gd name="connsiteX5" fmla="*/ 9510 w 381854"/>
                <a:gd name="connsiteY5" fmla="*/ 174717 h 350666"/>
                <a:gd name="connsiteX6" fmla="*/ 38831 w 381854"/>
                <a:gd name="connsiteY6" fmla="*/ 230789 h 350666"/>
                <a:gd name="connsiteX7" fmla="*/ 58797 w 381854"/>
                <a:gd name="connsiteY7" fmla="*/ 257576 h 350666"/>
                <a:gd name="connsiteX8" fmla="*/ 96196 w 381854"/>
                <a:gd name="connsiteY8" fmla="*/ 293072 h 350666"/>
                <a:gd name="connsiteX9" fmla="*/ 212665 w 381854"/>
                <a:gd name="connsiteY9" fmla="*/ 341138 h 350666"/>
                <a:gd name="connsiteX10" fmla="*/ 252061 w 381854"/>
                <a:gd name="connsiteY10" fmla="*/ 343911 h 350666"/>
                <a:gd name="connsiteX11" fmla="*/ 318614 w 381854"/>
                <a:gd name="connsiteY11" fmla="*/ 338550 h 350666"/>
                <a:gd name="connsiteX12" fmla="*/ 339672 w 381854"/>
                <a:gd name="connsiteY12" fmla="*/ 336886 h 350666"/>
                <a:gd name="connsiteX13" fmla="*/ 375647 w 381854"/>
                <a:gd name="connsiteY13" fmla="*/ 334224 h 350666"/>
                <a:gd name="connsiteX14" fmla="*/ 379733 w 381854"/>
                <a:gd name="connsiteY14" fmla="*/ 334076 h 350666"/>
                <a:gd name="connsiteX15" fmla="*/ 379733 w 381854"/>
                <a:gd name="connsiteY15" fmla="*/ 335499 h 350666"/>
                <a:gd name="connsiteX16" fmla="*/ 361930 w 381854"/>
                <a:gd name="connsiteY16" fmla="*/ 338254 h 350666"/>
                <a:gd name="connsiteX17" fmla="*/ 319909 w 381854"/>
                <a:gd name="connsiteY17" fmla="*/ 341840 h 350666"/>
                <a:gd name="connsiteX18" fmla="*/ 272508 w 381854"/>
                <a:gd name="connsiteY18" fmla="*/ 347202 h 350666"/>
                <a:gd name="connsiteX19" fmla="*/ 203569 w 381854"/>
                <a:gd name="connsiteY19" fmla="*/ 342728 h 350666"/>
                <a:gd name="connsiteX20" fmla="*/ 86435 w 381854"/>
                <a:gd name="connsiteY20" fmla="*/ 290779 h 350666"/>
                <a:gd name="connsiteX21" fmla="*/ 56966 w 381854"/>
                <a:gd name="connsiteY21" fmla="*/ 261477 h 350666"/>
                <a:gd name="connsiteX22" fmla="*/ 13115 w 381854"/>
                <a:gd name="connsiteY22" fmla="*/ 195515 h 350666"/>
                <a:gd name="connsiteX23" fmla="*/ 969 w 381854"/>
                <a:gd name="connsiteY23" fmla="*/ 152348 h 350666"/>
                <a:gd name="connsiteX24" fmla="*/ -2063 w 381854"/>
                <a:gd name="connsiteY24" fmla="*/ 119995 h 350666"/>
                <a:gd name="connsiteX25" fmla="*/ 396 w 381854"/>
                <a:gd name="connsiteY25" fmla="*/ 78029 h 350666"/>
                <a:gd name="connsiteX26" fmla="*/ 396 w 381854"/>
                <a:gd name="connsiteY26" fmla="*/ 76680 h 350666"/>
                <a:gd name="connsiteX27" fmla="*/ 1746 w 381854"/>
                <a:gd name="connsiteY27" fmla="*/ 68453 h 350666"/>
                <a:gd name="connsiteX28" fmla="*/ 1746 w 381854"/>
                <a:gd name="connsiteY28" fmla="*/ 67085 h 350666"/>
                <a:gd name="connsiteX29" fmla="*/ 3095 w 381854"/>
                <a:gd name="connsiteY29" fmla="*/ 60227 h 350666"/>
                <a:gd name="connsiteX30" fmla="*/ 3095 w 381854"/>
                <a:gd name="connsiteY30" fmla="*/ 58877 h 350666"/>
                <a:gd name="connsiteX31" fmla="*/ 4445 w 381854"/>
                <a:gd name="connsiteY31" fmla="*/ 50650 h 350666"/>
                <a:gd name="connsiteX32" fmla="*/ 4445 w 381854"/>
                <a:gd name="connsiteY32" fmla="*/ 49282 h 350666"/>
                <a:gd name="connsiteX33" fmla="*/ 11581 w 381854"/>
                <a:gd name="connsiteY33" fmla="*/ 13029 h 350666"/>
                <a:gd name="connsiteX34" fmla="*/ 16905 w 381854"/>
                <a:gd name="connsiteY34" fmla="*/ 1326 h 350666"/>
                <a:gd name="connsiteX35" fmla="*/ 22359 w 381854"/>
                <a:gd name="connsiteY35" fmla="*/ -2648 h 350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81854" h="350666">
                  <a:moveTo>
                    <a:pt x="22359" y="-2648"/>
                  </a:moveTo>
                  <a:cubicBezTo>
                    <a:pt x="21120" y="2269"/>
                    <a:pt x="17885" y="6299"/>
                    <a:pt x="16184" y="10995"/>
                  </a:cubicBezTo>
                  <a:cubicBezTo>
                    <a:pt x="11784" y="22716"/>
                    <a:pt x="8734" y="34880"/>
                    <a:pt x="7088" y="47286"/>
                  </a:cubicBezTo>
                  <a:cubicBezTo>
                    <a:pt x="5757" y="58378"/>
                    <a:pt x="3391" y="69230"/>
                    <a:pt x="2282" y="80285"/>
                  </a:cubicBezTo>
                  <a:cubicBezTo>
                    <a:pt x="563" y="97922"/>
                    <a:pt x="-565" y="115577"/>
                    <a:pt x="1339" y="133380"/>
                  </a:cubicBezTo>
                  <a:cubicBezTo>
                    <a:pt x="2688" y="147393"/>
                    <a:pt x="5424" y="161240"/>
                    <a:pt x="9510" y="174717"/>
                  </a:cubicBezTo>
                  <a:cubicBezTo>
                    <a:pt x="15944" y="195164"/>
                    <a:pt x="26611" y="213392"/>
                    <a:pt x="38831" y="230789"/>
                  </a:cubicBezTo>
                  <a:cubicBezTo>
                    <a:pt x="45246" y="239884"/>
                    <a:pt x="52160" y="248629"/>
                    <a:pt x="58797" y="257576"/>
                  </a:cubicBezTo>
                  <a:cubicBezTo>
                    <a:pt x="69242" y="271368"/>
                    <a:pt x="81869" y="283366"/>
                    <a:pt x="96196" y="293072"/>
                  </a:cubicBezTo>
                  <a:cubicBezTo>
                    <a:pt x="131488" y="317567"/>
                    <a:pt x="170681" y="332671"/>
                    <a:pt x="212665" y="341138"/>
                  </a:cubicBezTo>
                  <a:cubicBezTo>
                    <a:pt x="225754" y="343800"/>
                    <a:pt x="238880" y="343597"/>
                    <a:pt x="252061" y="343911"/>
                  </a:cubicBezTo>
                  <a:cubicBezTo>
                    <a:pt x="274375" y="344336"/>
                    <a:pt x="296670" y="342543"/>
                    <a:pt x="318614" y="338550"/>
                  </a:cubicBezTo>
                  <a:cubicBezTo>
                    <a:pt x="325566" y="337274"/>
                    <a:pt x="332609" y="336719"/>
                    <a:pt x="339672" y="336886"/>
                  </a:cubicBezTo>
                  <a:cubicBezTo>
                    <a:pt x="351725" y="337441"/>
                    <a:pt x="363797" y="336553"/>
                    <a:pt x="375647" y="334224"/>
                  </a:cubicBezTo>
                  <a:cubicBezTo>
                    <a:pt x="376997" y="334057"/>
                    <a:pt x="378365" y="334002"/>
                    <a:pt x="379733" y="334076"/>
                  </a:cubicBezTo>
                  <a:lnTo>
                    <a:pt x="379733" y="335499"/>
                  </a:lnTo>
                  <a:cubicBezTo>
                    <a:pt x="373743" y="336054"/>
                    <a:pt x="367809" y="336978"/>
                    <a:pt x="361930" y="338254"/>
                  </a:cubicBezTo>
                  <a:cubicBezTo>
                    <a:pt x="347972" y="339973"/>
                    <a:pt x="333866" y="339696"/>
                    <a:pt x="319909" y="341840"/>
                  </a:cubicBezTo>
                  <a:cubicBezTo>
                    <a:pt x="304213" y="344244"/>
                    <a:pt x="288388" y="345926"/>
                    <a:pt x="272508" y="347202"/>
                  </a:cubicBezTo>
                  <a:cubicBezTo>
                    <a:pt x="249436" y="348940"/>
                    <a:pt x="226234" y="347424"/>
                    <a:pt x="203569" y="342728"/>
                  </a:cubicBezTo>
                  <a:cubicBezTo>
                    <a:pt x="161104" y="334501"/>
                    <a:pt x="121043" y="316735"/>
                    <a:pt x="86435" y="290779"/>
                  </a:cubicBezTo>
                  <a:cubicBezTo>
                    <a:pt x="75287" y="282442"/>
                    <a:pt x="65378" y="272569"/>
                    <a:pt x="56966" y="261477"/>
                  </a:cubicBezTo>
                  <a:cubicBezTo>
                    <a:pt x="40975" y="240383"/>
                    <a:pt x="24688" y="219585"/>
                    <a:pt x="13115" y="195515"/>
                  </a:cubicBezTo>
                  <a:cubicBezTo>
                    <a:pt x="6497" y="181761"/>
                    <a:pt x="4352" y="166953"/>
                    <a:pt x="969" y="152348"/>
                  </a:cubicBezTo>
                  <a:cubicBezTo>
                    <a:pt x="-1213" y="141699"/>
                    <a:pt x="-2229" y="130866"/>
                    <a:pt x="-2063" y="119995"/>
                  </a:cubicBezTo>
                  <a:cubicBezTo>
                    <a:pt x="-2174" y="106001"/>
                    <a:pt x="-2414" y="91895"/>
                    <a:pt x="396" y="78029"/>
                  </a:cubicBezTo>
                  <a:cubicBezTo>
                    <a:pt x="396" y="77586"/>
                    <a:pt x="396" y="77124"/>
                    <a:pt x="396" y="76680"/>
                  </a:cubicBezTo>
                  <a:cubicBezTo>
                    <a:pt x="2245" y="74147"/>
                    <a:pt x="45" y="70986"/>
                    <a:pt x="1746" y="68453"/>
                  </a:cubicBezTo>
                  <a:cubicBezTo>
                    <a:pt x="1746" y="67991"/>
                    <a:pt x="1746" y="67547"/>
                    <a:pt x="1746" y="67085"/>
                  </a:cubicBezTo>
                  <a:cubicBezTo>
                    <a:pt x="3409" y="65051"/>
                    <a:pt x="1487" y="62297"/>
                    <a:pt x="3095" y="60227"/>
                  </a:cubicBezTo>
                  <a:cubicBezTo>
                    <a:pt x="3095" y="59783"/>
                    <a:pt x="3095" y="59321"/>
                    <a:pt x="3095" y="58877"/>
                  </a:cubicBezTo>
                  <a:cubicBezTo>
                    <a:pt x="4944" y="56344"/>
                    <a:pt x="2744" y="53183"/>
                    <a:pt x="4445" y="50650"/>
                  </a:cubicBezTo>
                  <a:cubicBezTo>
                    <a:pt x="4445" y="50188"/>
                    <a:pt x="4445" y="49744"/>
                    <a:pt x="4445" y="49282"/>
                  </a:cubicBezTo>
                  <a:cubicBezTo>
                    <a:pt x="5610" y="36970"/>
                    <a:pt x="6718" y="24657"/>
                    <a:pt x="11581" y="13029"/>
                  </a:cubicBezTo>
                  <a:cubicBezTo>
                    <a:pt x="13115" y="9017"/>
                    <a:pt x="14890" y="5116"/>
                    <a:pt x="16905" y="1326"/>
                  </a:cubicBezTo>
                  <a:cubicBezTo>
                    <a:pt x="18107" y="-670"/>
                    <a:pt x="19031" y="-3369"/>
                    <a:pt x="22359" y="-2648"/>
                  </a:cubicBezTo>
                  <a:close/>
                </a:path>
              </a:pathLst>
            </a:custGeom>
            <a:solidFill>
              <a:srgbClr val="0E1315"/>
            </a:solidFill>
            <a:ln w="1847" cap="flat">
              <a:noFill/>
              <a:prstDash val="solid"/>
              <a:miter/>
            </a:ln>
          </p:spPr>
          <p:txBody>
            <a:bodyPr rtlCol="0" anchor="ctr"/>
            <a:lstStyle/>
            <a:p>
              <a:endParaRPr lang="es-CO"/>
            </a:p>
          </p:txBody>
        </p:sp>
        <p:sp>
          <p:nvSpPr>
            <p:cNvPr id="44" name="Freeform: Shape 43">
              <a:extLst>
                <a:ext uri="{FF2B5EF4-FFF2-40B4-BE49-F238E27FC236}">
                  <a16:creationId xmlns:a16="http://schemas.microsoft.com/office/drawing/2014/main" id="{079EE7D2-C138-799D-06D9-5BADFFE163EC}"/>
                </a:ext>
              </a:extLst>
            </p:cNvPr>
            <p:cNvSpPr/>
            <p:nvPr/>
          </p:nvSpPr>
          <p:spPr>
            <a:xfrm>
              <a:off x="-943243" y="2099764"/>
              <a:ext cx="242983" cy="186054"/>
            </a:xfrm>
            <a:custGeom>
              <a:avLst/>
              <a:gdLst>
                <a:gd name="connsiteX0" fmla="*/ 110582 w 242983"/>
                <a:gd name="connsiteY0" fmla="*/ 22689 h 186054"/>
                <a:gd name="connsiteX1" fmla="*/ 121526 w 242983"/>
                <a:gd name="connsiteY1" fmla="*/ 28143 h 186054"/>
                <a:gd name="connsiteX2" fmla="*/ 168872 w 242983"/>
                <a:gd name="connsiteY2" fmla="*/ 69000 h 186054"/>
                <a:gd name="connsiteX3" fmla="*/ 221782 w 242983"/>
                <a:gd name="connsiteY3" fmla="*/ 133519 h 186054"/>
                <a:gd name="connsiteX4" fmla="*/ 240398 w 242983"/>
                <a:gd name="connsiteY4" fmla="*/ 177334 h 186054"/>
                <a:gd name="connsiteX5" fmla="*/ 240860 w 242983"/>
                <a:gd name="connsiteY5" fmla="*/ 182769 h 186054"/>
                <a:gd name="connsiteX6" fmla="*/ 239955 w 242983"/>
                <a:gd name="connsiteY6" fmla="*/ 183287 h 186054"/>
                <a:gd name="connsiteX7" fmla="*/ 238106 w 242983"/>
                <a:gd name="connsiteY7" fmla="*/ 182344 h 186054"/>
                <a:gd name="connsiteX8" fmla="*/ 227309 w 242983"/>
                <a:gd name="connsiteY8" fmla="*/ 153153 h 186054"/>
                <a:gd name="connsiteX9" fmla="*/ 203812 w 242983"/>
                <a:gd name="connsiteY9" fmla="*/ 114552 h 186054"/>
                <a:gd name="connsiteX10" fmla="*/ 130067 w 242983"/>
                <a:gd name="connsiteY10" fmla="*/ 38995 h 186054"/>
                <a:gd name="connsiteX11" fmla="*/ 78525 w 242983"/>
                <a:gd name="connsiteY11" fmla="*/ 16182 h 186054"/>
                <a:gd name="connsiteX12" fmla="*/ 3467 w 242983"/>
                <a:gd name="connsiteY12" fmla="*/ 2631 h 186054"/>
                <a:gd name="connsiteX13" fmla="*/ -2079 w 242983"/>
                <a:gd name="connsiteY13" fmla="*/ 597 h 186054"/>
                <a:gd name="connsiteX14" fmla="*/ -1265 w 242983"/>
                <a:gd name="connsiteY14" fmla="*/ -1344 h 186054"/>
                <a:gd name="connsiteX15" fmla="*/ 24339 w 242983"/>
                <a:gd name="connsiteY15" fmla="*/ -863 h 186054"/>
                <a:gd name="connsiteX16" fmla="*/ 95311 w 242983"/>
                <a:gd name="connsiteY16" fmla="*/ 15313 h 186054"/>
                <a:gd name="connsiteX17" fmla="*/ 110582 w 242983"/>
                <a:gd name="connsiteY17" fmla="*/ 22689 h 186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983" h="186054">
                  <a:moveTo>
                    <a:pt x="110582" y="22689"/>
                  </a:moveTo>
                  <a:cubicBezTo>
                    <a:pt x="113799" y="25277"/>
                    <a:pt x="117533" y="27126"/>
                    <a:pt x="121526" y="28143"/>
                  </a:cubicBezTo>
                  <a:cubicBezTo>
                    <a:pt x="139052" y="39753"/>
                    <a:pt x="153730" y="54580"/>
                    <a:pt x="168872" y="69000"/>
                  </a:cubicBezTo>
                  <a:cubicBezTo>
                    <a:pt x="188949" y="88374"/>
                    <a:pt x="206715" y="110022"/>
                    <a:pt x="221782" y="133519"/>
                  </a:cubicBezTo>
                  <a:cubicBezTo>
                    <a:pt x="230508" y="146886"/>
                    <a:pt x="235814" y="162026"/>
                    <a:pt x="240398" y="177334"/>
                  </a:cubicBezTo>
                  <a:cubicBezTo>
                    <a:pt x="240731" y="179127"/>
                    <a:pt x="240879" y="180939"/>
                    <a:pt x="240860" y="182769"/>
                  </a:cubicBezTo>
                  <a:lnTo>
                    <a:pt x="239955" y="183287"/>
                  </a:lnTo>
                  <a:cubicBezTo>
                    <a:pt x="239233" y="183250"/>
                    <a:pt x="238568" y="182898"/>
                    <a:pt x="238106" y="182344"/>
                  </a:cubicBezTo>
                  <a:cubicBezTo>
                    <a:pt x="234520" y="172620"/>
                    <a:pt x="231765" y="162563"/>
                    <a:pt x="227309" y="153153"/>
                  </a:cubicBezTo>
                  <a:cubicBezTo>
                    <a:pt x="222114" y="138677"/>
                    <a:pt x="212963" y="126624"/>
                    <a:pt x="203812" y="114552"/>
                  </a:cubicBezTo>
                  <a:cubicBezTo>
                    <a:pt x="182423" y="86433"/>
                    <a:pt x="157668" y="61050"/>
                    <a:pt x="130067" y="38995"/>
                  </a:cubicBezTo>
                  <a:cubicBezTo>
                    <a:pt x="115093" y="26904"/>
                    <a:pt x="96661" y="21580"/>
                    <a:pt x="78525" y="16182"/>
                  </a:cubicBezTo>
                  <a:cubicBezTo>
                    <a:pt x="54030" y="8880"/>
                    <a:pt x="28850" y="5090"/>
                    <a:pt x="3467" y="2631"/>
                  </a:cubicBezTo>
                  <a:cubicBezTo>
                    <a:pt x="1452" y="2428"/>
                    <a:pt x="-692" y="2428"/>
                    <a:pt x="-2079" y="597"/>
                  </a:cubicBezTo>
                  <a:cubicBezTo>
                    <a:pt x="-2245" y="-161"/>
                    <a:pt x="-1912" y="-937"/>
                    <a:pt x="-1265" y="-1344"/>
                  </a:cubicBezTo>
                  <a:cubicBezTo>
                    <a:pt x="7331" y="-4321"/>
                    <a:pt x="15872" y="-1862"/>
                    <a:pt x="24339" y="-863"/>
                  </a:cubicBezTo>
                  <a:cubicBezTo>
                    <a:pt x="48502" y="2002"/>
                    <a:pt x="72295" y="7419"/>
                    <a:pt x="95311" y="15313"/>
                  </a:cubicBezTo>
                  <a:cubicBezTo>
                    <a:pt x="100654" y="17217"/>
                    <a:pt x="105775" y="19694"/>
                    <a:pt x="110582" y="22689"/>
                  </a:cubicBezTo>
                  <a:close/>
                </a:path>
              </a:pathLst>
            </a:custGeom>
            <a:solidFill>
              <a:srgbClr val="141A1D"/>
            </a:solidFill>
            <a:ln w="1847" cap="flat">
              <a:noFill/>
              <a:prstDash val="solid"/>
              <a:miter/>
            </a:ln>
          </p:spPr>
          <p:txBody>
            <a:bodyPr rtlCol="0" anchor="ctr"/>
            <a:lstStyle/>
            <a:p>
              <a:endParaRPr lang="es-CO"/>
            </a:p>
          </p:txBody>
        </p:sp>
        <p:sp>
          <p:nvSpPr>
            <p:cNvPr id="45" name="Freeform: Shape 44">
              <a:extLst>
                <a:ext uri="{FF2B5EF4-FFF2-40B4-BE49-F238E27FC236}">
                  <a16:creationId xmlns:a16="http://schemas.microsoft.com/office/drawing/2014/main" id="{FE0FB62F-49E6-07E4-0A95-E742F54E7B9B}"/>
                </a:ext>
              </a:extLst>
            </p:cNvPr>
            <p:cNvSpPr/>
            <p:nvPr/>
          </p:nvSpPr>
          <p:spPr>
            <a:xfrm>
              <a:off x="-960690" y="2459283"/>
              <a:ext cx="204116" cy="71324"/>
            </a:xfrm>
            <a:custGeom>
              <a:avLst/>
              <a:gdLst>
                <a:gd name="connsiteX0" fmla="*/ -2121 w 204116"/>
                <a:gd name="connsiteY0" fmla="*/ 68482 h 71324"/>
                <a:gd name="connsiteX1" fmla="*/ 16366 w 204116"/>
                <a:gd name="connsiteY1" fmla="*/ 64784 h 71324"/>
                <a:gd name="connsiteX2" fmla="*/ 59238 w 204116"/>
                <a:gd name="connsiteY2" fmla="*/ 54912 h 71324"/>
                <a:gd name="connsiteX3" fmla="*/ 105233 w 204116"/>
                <a:gd name="connsiteY3" fmla="*/ 39753 h 71324"/>
                <a:gd name="connsiteX4" fmla="*/ 123092 w 204116"/>
                <a:gd name="connsiteY4" fmla="*/ 32968 h 71324"/>
                <a:gd name="connsiteX5" fmla="*/ 189350 w 204116"/>
                <a:gd name="connsiteY5" fmla="*/ 3851 h 71324"/>
                <a:gd name="connsiteX6" fmla="*/ 201995 w 204116"/>
                <a:gd name="connsiteY6" fmla="*/ -2768 h 71324"/>
                <a:gd name="connsiteX7" fmla="*/ 192252 w 204116"/>
                <a:gd name="connsiteY7" fmla="*/ 4276 h 71324"/>
                <a:gd name="connsiteX8" fmla="*/ 142559 w 204116"/>
                <a:gd name="connsiteY8" fmla="*/ 26461 h 71324"/>
                <a:gd name="connsiteX9" fmla="*/ 117491 w 204116"/>
                <a:gd name="connsiteY9" fmla="*/ 37072 h 71324"/>
                <a:gd name="connsiteX10" fmla="*/ 85803 w 204116"/>
                <a:gd name="connsiteY10" fmla="*/ 47277 h 71324"/>
                <a:gd name="connsiteX11" fmla="*/ 43450 w 204116"/>
                <a:gd name="connsiteY11" fmla="*/ 62233 h 71324"/>
                <a:gd name="connsiteX12" fmla="*/ 24260 w 204116"/>
                <a:gd name="connsiteY12" fmla="*/ 66078 h 71324"/>
                <a:gd name="connsiteX13" fmla="*/ 4719 w 204116"/>
                <a:gd name="connsiteY13" fmla="*/ 68149 h 71324"/>
                <a:gd name="connsiteX14" fmla="*/ -2121 w 204116"/>
                <a:gd name="connsiteY14" fmla="*/ 68482 h 71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4116" h="71324">
                  <a:moveTo>
                    <a:pt x="-2121" y="68482"/>
                  </a:moveTo>
                  <a:cubicBezTo>
                    <a:pt x="3573" y="65561"/>
                    <a:pt x="9988" y="64285"/>
                    <a:pt x="16366" y="64784"/>
                  </a:cubicBezTo>
                  <a:cubicBezTo>
                    <a:pt x="31784" y="65746"/>
                    <a:pt x="45464" y="60144"/>
                    <a:pt x="59238" y="54912"/>
                  </a:cubicBezTo>
                  <a:cubicBezTo>
                    <a:pt x="74360" y="49181"/>
                    <a:pt x="89741" y="44301"/>
                    <a:pt x="105233" y="39753"/>
                  </a:cubicBezTo>
                  <a:cubicBezTo>
                    <a:pt x="111334" y="37886"/>
                    <a:pt x="117287" y="35612"/>
                    <a:pt x="123092" y="32968"/>
                  </a:cubicBezTo>
                  <a:cubicBezTo>
                    <a:pt x="145166" y="23207"/>
                    <a:pt x="167942" y="15091"/>
                    <a:pt x="189350" y="3851"/>
                  </a:cubicBezTo>
                  <a:cubicBezTo>
                    <a:pt x="193565" y="1633"/>
                    <a:pt x="197114" y="-1843"/>
                    <a:pt x="201995" y="-2768"/>
                  </a:cubicBezTo>
                  <a:cubicBezTo>
                    <a:pt x="199610" y="763"/>
                    <a:pt x="195857" y="2427"/>
                    <a:pt x="192252" y="4276"/>
                  </a:cubicBezTo>
                  <a:cubicBezTo>
                    <a:pt x="176113" y="12595"/>
                    <a:pt x="159530" y="20009"/>
                    <a:pt x="142559" y="26461"/>
                  </a:cubicBezTo>
                  <a:cubicBezTo>
                    <a:pt x="134092" y="29677"/>
                    <a:pt x="125828" y="33486"/>
                    <a:pt x="117491" y="37072"/>
                  </a:cubicBezTo>
                  <a:cubicBezTo>
                    <a:pt x="107249" y="41472"/>
                    <a:pt x="96341" y="43783"/>
                    <a:pt x="85803" y="47277"/>
                  </a:cubicBezTo>
                  <a:cubicBezTo>
                    <a:pt x="71606" y="52010"/>
                    <a:pt x="57537" y="57168"/>
                    <a:pt x="43450" y="62233"/>
                  </a:cubicBezTo>
                  <a:cubicBezTo>
                    <a:pt x="37238" y="64304"/>
                    <a:pt x="30786" y="65598"/>
                    <a:pt x="24260" y="66078"/>
                  </a:cubicBezTo>
                  <a:cubicBezTo>
                    <a:pt x="17771" y="66726"/>
                    <a:pt x="11134" y="66300"/>
                    <a:pt x="4719" y="68149"/>
                  </a:cubicBezTo>
                  <a:cubicBezTo>
                    <a:pt x="2463" y="68537"/>
                    <a:pt x="171" y="68648"/>
                    <a:pt x="-2121" y="68482"/>
                  </a:cubicBezTo>
                  <a:close/>
                </a:path>
              </a:pathLst>
            </a:custGeom>
            <a:solidFill>
              <a:srgbClr val="0E1315"/>
            </a:solidFill>
            <a:ln w="1847" cap="flat">
              <a:noFill/>
              <a:prstDash val="solid"/>
              <a:miter/>
            </a:ln>
          </p:spPr>
          <p:txBody>
            <a:bodyPr rtlCol="0" anchor="ctr"/>
            <a:lstStyle/>
            <a:p>
              <a:endParaRPr lang="es-CO"/>
            </a:p>
          </p:txBody>
        </p:sp>
        <p:sp>
          <p:nvSpPr>
            <p:cNvPr id="46" name="Freeform: Shape 45">
              <a:extLst>
                <a:ext uri="{FF2B5EF4-FFF2-40B4-BE49-F238E27FC236}">
                  <a16:creationId xmlns:a16="http://schemas.microsoft.com/office/drawing/2014/main" id="{3F0EF9EA-0691-8E01-E9B7-8CDEA23CBE7C}"/>
                </a:ext>
              </a:extLst>
            </p:cNvPr>
            <p:cNvSpPr/>
            <p:nvPr/>
          </p:nvSpPr>
          <p:spPr>
            <a:xfrm>
              <a:off x="-700484" y="2290940"/>
              <a:ext cx="5675" cy="106763"/>
            </a:xfrm>
            <a:custGeom>
              <a:avLst/>
              <a:gdLst>
                <a:gd name="connsiteX0" fmla="*/ -2121 w 5675"/>
                <a:gd name="connsiteY0" fmla="*/ 103996 h 106763"/>
                <a:gd name="connsiteX1" fmla="*/ 523 w 5675"/>
                <a:gd name="connsiteY1" fmla="*/ 18955 h 106763"/>
                <a:gd name="connsiteX2" fmla="*/ -735 w 5675"/>
                <a:gd name="connsiteY2" fmla="*/ -2768 h 106763"/>
                <a:gd name="connsiteX3" fmla="*/ 375 w 5675"/>
                <a:gd name="connsiteY3" fmla="*/ -1140 h 106763"/>
                <a:gd name="connsiteX4" fmla="*/ 2112 w 5675"/>
                <a:gd name="connsiteY4" fmla="*/ 19195 h 106763"/>
                <a:gd name="connsiteX5" fmla="*/ 3148 w 5675"/>
                <a:gd name="connsiteY5" fmla="*/ 35464 h 106763"/>
                <a:gd name="connsiteX6" fmla="*/ 2186 w 5675"/>
                <a:gd name="connsiteY6" fmla="*/ 56465 h 106763"/>
                <a:gd name="connsiteX7" fmla="*/ 2020 w 5675"/>
                <a:gd name="connsiteY7" fmla="*/ 87893 h 106763"/>
                <a:gd name="connsiteX8" fmla="*/ -2121 w 5675"/>
                <a:gd name="connsiteY8" fmla="*/ 103996 h 10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75" h="106763">
                  <a:moveTo>
                    <a:pt x="-2121" y="103996"/>
                  </a:moveTo>
                  <a:cubicBezTo>
                    <a:pt x="3148" y="75784"/>
                    <a:pt x="-32" y="47296"/>
                    <a:pt x="523" y="18955"/>
                  </a:cubicBezTo>
                  <a:cubicBezTo>
                    <a:pt x="670" y="11727"/>
                    <a:pt x="-1493" y="4554"/>
                    <a:pt x="-735" y="-2768"/>
                  </a:cubicBezTo>
                  <a:cubicBezTo>
                    <a:pt x="-347" y="-2231"/>
                    <a:pt x="393" y="-1677"/>
                    <a:pt x="375" y="-1140"/>
                  </a:cubicBezTo>
                  <a:cubicBezTo>
                    <a:pt x="171" y="5700"/>
                    <a:pt x="2316" y="12318"/>
                    <a:pt x="2112" y="19195"/>
                  </a:cubicBezTo>
                  <a:cubicBezTo>
                    <a:pt x="1891" y="24630"/>
                    <a:pt x="2242" y="30084"/>
                    <a:pt x="3148" y="35464"/>
                  </a:cubicBezTo>
                  <a:cubicBezTo>
                    <a:pt x="4368" y="42397"/>
                    <a:pt x="2482" y="49459"/>
                    <a:pt x="2186" y="56465"/>
                  </a:cubicBezTo>
                  <a:cubicBezTo>
                    <a:pt x="1743" y="66929"/>
                    <a:pt x="2186" y="77411"/>
                    <a:pt x="2020" y="87893"/>
                  </a:cubicBezTo>
                  <a:cubicBezTo>
                    <a:pt x="2223" y="93550"/>
                    <a:pt x="781" y="99134"/>
                    <a:pt x="-2121" y="103996"/>
                  </a:cubicBezTo>
                  <a:close/>
                </a:path>
              </a:pathLst>
            </a:custGeom>
            <a:solidFill>
              <a:srgbClr val="141A1D"/>
            </a:solidFill>
            <a:ln w="1847" cap="flat">
              <a:noFill/>
              <a:prstDash val="solid"/>
              <a:miter/>
            </a:ln>
          </p:spPr>
          <p:txBody>
            <a:bodyPr rtlCol="0" anchor="ctr"/>
            <a:lstStyle/>
            <a:p>
              <a:endParaRPr lang="es-CO"/>
            </a:p>
          </p:txBody>
        </p:sp>
        <p:sp>
          <p:nvSpPr>
            <p:cNvPr id="47" name="Freeform: Shape 46">
              <a:extLst>
                <a:ext uri="{FF2B5EF4-FFF2-40B4-BE49-F238E27FC236}">
                  <a16:creationId xmlns:a16="http://schemas.microsoft.com/office/drawing/2014/main" id="{CF1D170A-5FB2-2873-C434-D167D4E8137E}"/>
                </a:ext>
              </a:extLst>
            </p:cNvPr>
            <p:cNvSpPr/>
            <p:nvPr/>
          </p:nvSpPr>
          <p:spPr>
            <a:xfrm>
              <a:off x="-708655" y="2397703"/>
              <a:ext cx="8226" cy="17803"/>
            </a:xfrm>
            <a:custGeom>
              <a:avLst/>
              <a:gdLst>
                <a:gd name="connsiteX0" fmla="*/ -2121 w 8226"/>
                <a:gd name="connsiteY0" fmla="*/ 15036 h 17803"/>
                <a:gd name="connsiteX1" fmla="*/ 6105 w 8226"/>
                <a:gd name="connsiteY1" fmla="*/ -2768 h 17803"/>
                <a:gd name="connsiteX2" fmla="*/ -2121 w 8226"/>
                <a:gd name="connsiteY2" fmla="*/ 15036 h 17803"/>
              </a:gdLst>
              <a:ahLst/>
              <a:cxnLst>
                <a:cxn ang="0">
                  <a:pos x="connsiteX0" y="connsiteY0"/>
                </a:cxn>
                <a:cxn ang="0">
                  <a:pos x="connsiteX1" y="connsiteY1"/>
                </a:cxn>
                <a:cxn ang="0">
                  <a:pos x="connsiteX2" y="connsiteY2"/>
                </a:cxn>
              </a:cxnLst>
              <a:rect l="l" t="t" r="r" b="b"/>
              <a:pathLst>
                <a:path w="8226" h="17803">
                  <a:moveTo>
                    <a:pt x="-2121" y="15036"/>
                  </a:moveTo>
                  <a:cubicBezTo>
                    <a:pt x="116" y="8879"/>
                    <a:pt x="2870" y="2927"/>
                    <a:pt x="6105" y="-2768"/>
                  </a:cubicBezTo>
                  <a:cubicBezTo>
                    <a:pt x="5070" y="3981"/>
                    <a:pt x="3000" y="10229"/>
                    <a:pt x="-2121" y="15036"/>
                  </a:cubicBezTo>
                  <a:close/>
                </a:path>
              </a:pathLst>
            </a:custGeom>
            <a:solidFill>
              <a:srgbClr val="141A1D"/>
            </a:solidFill>
            <a:ln w="1847" cap="flat">
              <a:noFill/>
              <a:prstDash val="solid"/>
              <a:miter/>
            </a:ln>
          </p:spPr>
          <p:txBody>
            <a:bodyPr rtlCol="0" anchor="ctr"/>
            <a:lstStyle/>
            <a:p>
              <a:endParaRPr lang="es-CO"/>
            </a:p>
          </p:txBody>
        </p:sp>
        <p:sp>
          <p:nvSpPr>
            <p:cNvPr id="48" name="Freeform: Shape 47">
              <a:extLst>
                <a:ext uri="{FF2B5EF4-FFF2-40B4-BE49-F238E27FC236}">
                  <a16:creationId xmlns:a16="http://schemas.microsoft.com/office/drawing/2014/main" id="{CE232E7A-90F9-138C-4173-188EA8D4D6BC}"/>
                </a:ext>
              </a:extLst>
            </p:cNvPr>
            <p:cNvSpPr/>
            <p:nvPr/>
          </p:nvSpPr>
          <p:spPr>
            <a:xfrm>
              <a:off x="-737458" y="2438744"/>
              <a:ext cx="8208" cy="6877"/>
            </a:xfrm>
            <a:custGeom>
              <a:avLst/>
              <a:gdLst>
                <a:gd name="connsiteX0" fmla="*/ -2121 w 8208"/>
                <a:gd name="connsiteY0" fmla="*/ 4110 h 6877"/>
                <a:gd name="connsiteX1" fmla="*/ 6087 w 8208"/>
                <a:gd name="connsiteY1" fmla="*/ -2768 h 6877"/>
                <a:gd name="connsiteX2" fmla="*/ -2121 w 8208"/>
                <a:gd name="connsiteY2" fmla="*/ 4110 h 6877"/>
              </a:gdLst>
              <a:ahLst/>
              <a:cxnLst>
                <a:cxn ang="0">
                  <a:pos x="connsiteX0" y="connsiteY0"/>
                </a:cxn>
                <a:cxn ang="0">
                  <a:pos x="connsiteX1" y="connsiteY1"/>
                </a:cxn>
                <a:cxn ang="0">
                  <a:pos x="connsiteX2" y="connsiteY2"/>
                </a:cxn>
              </a:cxnLst>
              <a:rect l="l" t="t" r="r" b="b"/>
              <a:pathLst>
                <a:path w="8208" h="6877">
                  <a:moveTo>
                    <a:pt x="-2121" y="4110"/>
                  </a:moveTo>
                  <a:cubicBezTo>
                    <a:pt x="60" y="1170"/>
                    <a:pt x="2168" y="-1880"/>
                    <a:pt x="6087" y="-2768"/>
                  </a:cubicBezTo>
                  <a:cubicBezTo>
                    <a:pt x="4017" y="320"/>
                    <a:pt x="2001" y="3481"/>
                    <a:pt x="-2121" y="4110"/>
                  </a:cubicBezTo>
                  <a:close/>
                </a:path>
              </a:pathLst>
            </a:custGeom>
            <a:solidFill>
              <a:srgbClr val="141A1D"/>
            </a:solidFill>
            <a:ln w="1847" cap="flat">
              <a:noFill/>
              <a:prstDash val="solid"/>
              <a:miter/>
            </a:ln>
          </p:spPr>
          <p:txBody>
            <a:bodyPr rtlCol="0" anchor="ctr"/>
            <a:lstStyle/>
            <a:p>
              <a:endParaRPr lang="es-CO"/>
            </a:p>
          </p:txBody>
        </p:sp>
        <p:sp>
          <p:nvSpPr>
            <p:cNvPr id="49" name="Freeform: Shape 48">
              <a:extLst>
                <a:ext uri="{FF2B5EF4-FFF2-40B4-BE49-F238E27FC236}">
                  <a16:creationId xmlns:a16="http://schemas.microsoft.com/office/drawing/2014/main" id="{C15BCC23-12E6-AF26-0C28-E8265110FF40}"/>
                </a:ext>
              </a:extLst>
            </p:cNvPr>
            <p:cNvSpPr/>
            <p:nvPr/>
          </p:nvSpPr>
          <p:spPr>
            <a:xfrm>
              <a:off x="-718323" y="2419591"/>
              <a:ext cx="6858" cy="8208"/>
            </a:xfrm>
            <a:custGeom>
              <a:avLst/>
              <a:gdLst>
                <a:gd name="connsiteX0" fmla="*/ -2121 w 6858"/>
                <a:gd name="connsiteY0" fmla="*/ 5441 h 8208"/>
                <a:gd name="connsiteX1" fmla="*/ 4737 w 6858"/>
                <a:gd name="connsiteY1" fmla="*/ -2768 h 8208"/>
                <a:gd name="connsiteX2" fmla="*/ -2121 w 6858"/>
                <a:gd name="connsiteY2" fmla="*/ 5441 h 8208"/>
              </a:gdLst>
              <a:ahLst/>
              <a:cxnLst>
                <a:cxn ang="0">
                  <a:pos x="connsiteX0" y="connsiteY0"/>
                </a:cxn>
                <a:cxn ang="0">
                  <a:pos x="connsiteX1" y="connsiteY1"/>
                </a:cxn>
                <a:cxn ang="0">
                  <a:pos x="connsiteX2" y="connsiteY2"/>
                </a:cxn>
              </a:cxnLst>
              <a:rect l="l" t="t" r="r" b="b"/>
              <a:pathLst>
                <a:path w="6858" h="8208">
                  <a:moveTo>
                    <a:pt x="-2121" y="5441"/>
                  </a:moveTo>
                  <a:cubicBezTo>
                    <a:pt x="-1215" y="1559"/>
                    <a:pt x="1816" y="-549"/>
                    <a:pt x="4737" y="-2768"/>
                  </a:cubicBezTo>
                  <a:cubicBezTo>
                    <a:pt x="4127" y="1392"/>
                    <a:pt x="966" y="3389"/>
                    <a:pt x="-2121" y="5441"/>
                  </a:cubicBezTo>
                  <a:close/>
                </a:path>
              </a:pathLst>
            </a:custGeom>
            <a:solidFill>
              <a:srgbClr val="141A1D"/>
            </a:solidFill>
            <a:ln w="1847" cap="flat">
              <a:noFill/>
              <a:prstDash val="solid"/>
              <a:miter/>
            </a:ln>
          </p:spPr>
          <p:txBody>
            <a:bodyPr rtlCol="0" anchor="ctr"/>
            <a:lstStyle/>
            <a:p>
              <a:endParaRPr lang="es-CO"/>
            </a:p>
          </p:txBody>
        </p:sp>
        <p:sp>
          <p:nvSpPr>
            <p:cNvPr id="50" name="Freeform: Shape 49">
              <a:extLst>
                <a:ext uri="{FF2B5EF4-FFF2-40B4-BE49-F238E27FC236}">
                  <a16:creationId xmlns:a16="http://schemas.microsoft.com/office/drawing/2014/main" id="{D24CBBDE-2958-1031-5DEA-B984073534B4}"/>
                </a:ext>
              </a:extLst>
            </p:cNvPr>
            <p:cNvSpPr/>
            <p:nvPr/>
          </p:nvSpPr>
          <p:spPr>
            <a:xfrm>
              <a:off x="-729249" y="2433309"/>
              <a:ext cx="5546" cy="5454"/>
            </a:xfrm>
            <a:custGeom>
              <a:avLst/>
              <a:gdLst>
                <a:gd name="connsiteX0" fmla="*/ -2121 w 5546"/>
                <a:gd name="connsiteY0" fmla="*/ 2687 h 5454"/>
                <a:gd name="connsiteX1" fmla="*/ 3425 w 5546"/>
                <a:gd name="connsiteY1" fmla="*/ -2768 h 5454"/>
                <a:gd name="connsiteX2" fmla="*/ -2121 w 5546"/>
                <a:gd name="connsiteY2" fmla="*/ 2687 h 5454"/>
              </a:gdLst>
              <a:ahLst/>
              <a:cxnLst>
                <a:cxn ang="0">
                  <a:pos x="connsiteX0" y="connsiteY0"/>
                </a:cxn>
                <a:cxn ang="0">
                  <a:pos x="connsiteX1" y="connsiteY1"/>
                </a:cxn>
                <a:cxn ang="0">
                  <a:pos x="connsiteX2" y="connsiteY2"/>
                </a:cxn>
              </a:cxnLst>
              <a:rect l="l" t="t" r="r" b="b"/>
              <a:pathLst>
                <a:path w="5546" h="5454">
                  <a:moveTo>
                    <a:pt x="-2121" y="2687"/>
                  </a:moveTo>
                  <a:cubicBezTo>
                    <a:pt x="-846" y="357"/>
                    <a:pt x="1077" y="-1547"/>
                    <a:pt x="3425" y="-2768"/>
                  </a:cubicBezTo>
                  <a:cubicBezTo>
                    <a:pt x="3369" y="265"/>
                    <a:pt x="910" y="2687"/>
                    <a:pt x="-2121" y="2687"/>
                  </a:cubicBezTo>
                  <a:close/>
                </a:path>
              </a:pathLst>
            </a:custGeom>
            <a:solidFill>
              <a:srgbClr val="141A1D"/>
            </a:solidFill>
            <a:ln w="1847" cap="flat">
              <a:noFill/>
              <a:prstDash val="solid"/>
              <a:miter/>
            </a:ln>
          </p:spPr>
          <p:txBody>
            <a:bodyPr rtlCol="0" anchor="ctr"/>
            <a:lstStyle/>
            <a:p>
              <a:endParaRPr lang="es-CO"/>
            </a:p>
          </p:txBody>
        </p:sp>
        <p:sp>
          <p:nvSpPr>
            <p:cNvPr id="51" name="Freeform: Shape 50">
              <a:extLst>
                <a:ext uri="{FF2B5EF4-FFF2-40B4-BE49-F238E27FC236}">
                  <a16:creationId xmlns:a16="http://schemas.microsoft.com/office/drawing/2014/main" id="{CDDD0CE4-569C-FF54-DCB6-2033568999ED}"/>
                </a:ext>
              </a:extLst>
            </p:cNvPr>
            <p:cNvSpPr/>
            <p:nvPr/>
          </p:nvSpPr>
          <p:spPr>
            <a:xfrm>
              <a:off x="-742930" y="2445603"/>
              <a:ext cx="5546" cy="4159"/>
            </a:xfrm>
            <a:custGeom>
              <a:avLst/>
              <a:gdLst>
                <a:gd name="connsiteX0" fmla="*/ -2121 w 5546"/>
                <a:gd name="connsiteY0" fmla="*/ 1392 h 4159"/>
                <a:gd name="connsiteX1" fmla="*/ 3425 w 5546"/>
                <a:gd name="connsiteY1" fmla="*/ -2768 h 4159"/>
                <a:gd name="connsiteX2" fmla="*/ -2121 w 5546"/>
                <a:gd name="connsiteY2" fmla="*/ 1392 h 4159"/>
              </a:gdLst>
              <a:ahLst/>
              <a:cxnLst>
                <a:cxn ang="0">
                  <a:pos x="connsiteX0" y="connsiteY0"/>
                </a:cxn>
                <a:cxn ang="0">
                  <a:pos x="connsiteX1" y="connsiteY1"/>
                </a:cxn>
                <a:cxn ang="0">
                  <a:pos x="connsiteX2" y="connsiteY2"/>
                </a:cxn>
              </a:cxnLst>
              <a:rect l="l" t="t" r="r" b="b"/>
              <a:pathLst>
                <a:path w="5546" h="4159">
                  <a:moveTo>
                    <a:pt x="-2121" y="1392"/>
                  </a:moveTo>
                  <a:cubicBezTo>
                    <a:pt x="-1141" y="-882"/>
                    <a:pt x="966" y="-2472"/>
                    <a:pt x="3425" y="-2768"/>
                  </a:cubicBezTo>
                  <a:cubicBezTo>
                    <a:pt x="2611" y="-383"/>
                    <a:pt x="412" y="1281"/>
                    <a:pt x="-2121" y="1392"/>
                  </a:cubicBezTo>
                  <a:close/>
                </a:path>
              </a:pathLst>
            </a:custGeom>
            <a:solidFill>
              <a:srgbClr val="141A1D"/>
            </a:solidFill>
            <a:ln w="1847" cap="flat">
              <a:noFill/>
              <a:prstDash val="solid"/>
              <a:miter/>
            </a:ln>
          </p:spPr>
          <p:txBody>
            <a:bodyPr rtlCol="0" anchor="ctr"/>
            <a:lstStyle/>
            <a:p>
              <a:endParaRPr lang="es-CO"/>
            </a:p>
          </p:txBody>
        </p:sp>
        <p:sp>
          <p:nvSpPr>
            <p:cNvPr id="52" name="Freeform: Shape 51">
              <a:extLst>
                <a:ext uri="{FF2B5EF4-FFF2-40B4-BE49-F238E27FC236}">
                  <a16:creationId xmlns:a16="http://schemas.microsoft.com/office/drawing/2014/main" id="{8B09B00B-BCA7-FDC8-B2E6-AA7493DD000D}"/>
                </a:ext>
              </a:extLst>
            </p:cNvPr>
            <p:cNvSpPr/>
            <p:nvPr/>
          </p:nvSpPr>
          <p:spPr>
            <a:xfrm>
              <a:off x="-701592" y="2285301"/>
              <a:ext cx="2552" cy="5638"/>
            </a:xfrm>
            <a:custGeom>
              <a:avLst/>
              <a:gdLst>
                <a:gd name="connsiteX0" fmla="*/ 373 w 2552"/>
                <a:gd name="connsiteY0" fmla="*/ 2871 h 5638"/>
                <a:gd name="connsiteX1" fmla="*/ -735 w 2552"/>
                <a:gd name="connsiteY1" fmla="*/ 2594 h 5638"/>
                <a:gd name="connsiteX2" fmla="*/ -1494 w 2552"/>
                <a:gd name="connsiteY2" fmla="*/ -2047 h 5638"/>
                <a:gd name="connsiteX3" fmla="*/ -1161 w 2552"/>
                <a:gd name="connsiteY3" fmla="*/ -2453 h 5638"/>
                <a:gd name="connsiteX4" fmla="*/ -791 w 2552"/>
                <a:gd name="connsiteY4" fmla="*/ -2768 h 5638"/>
                <a:gd name="connsiteX5" fmla="*/ 373 w 2552"/>
                <a:gd name="connsiteY5" fmla="*/ 2871 h 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2" h="5638">
                  <a:moveTo>
                    <a:pt x="373" y="2871"/>
                  </a:moveTo>
                  <a:cubicBezTo>
                    <a:pt x="4" y="2815"/>
                    <a:pt x="-384" y="2723"/>
                    <a:pt x="-735" y="2594"/>
                  </a:cubicBezTo>
                  <a:cubicBezTo>
                    <a:pt x="-2233" y="1521"/>
                    <a:pt x="-2566" y="-549"/>
                    <a:pt x="-1494" y="-2047"/>
                  </a:cubicBezTo>
                  <a:cubicBezTo>
                    <a:pt x="-1401" y="-2195"/>
                    <a:pt x="-1290" y="-2324"/>
                    <a:pt x="-1161" y="-2453"/>
                  </a:cubicBezTo>
                  <a:lnTo>
                    <a:pt x="-791" y="-2768"/>
                  </a:lnTo>
                  <a:cubicBezTo>
                    <a:pt x="854" y="-1122"/>
                    <a:pt x="355" y="911"/>
                    <a:pt x="373" y="2871"/>
                  </a:cubicBezTo>
                  <a:close/>
                </a:path>
              </a:pathLst>
            </a:custGeom>
            <a:solidFill>
              <a:srgbClr val="141A1D"/>
            </a:solidFill>
            <a:ln w="1847" cap="flat">
              <a:noFill/>
              <a:prstDash val="solid"/>
              <a:miter/>
            </a:ln>
          </p:spPr>
          <p:txBody>
            <a:bodyPr rtlCol="0" anchor="ctr"/>
            <a:lstStyle/>
            <a:p>
              <a:endParaRPr lang="es-CO"/>
            </a:p>
          </p:txBody>
        </p:sp>
        <p:sp>
          <p:nvSpPr>
            <p:cNvPr id="53" name="Freeform: Shape 52">
              <a:extLst>
                <a:ext uri="{FF2B5EF4-FFF2-40B4-BE49-F238E27FC236}">
                  <a16:creationId xmlns:a16="http://schemas.microsoft.com/office/drawing/2014/main" id="{DA2A289E-418C-00A5-13A2-80FAD99EC9AD}"/>
                </a:ext>
              </a:extLst>
            </p:cNvPr>
            <p:cNvSpPr/>
            <p:nvPr/>
          </p:nvSpPr>
          <p:spPr>
            <a:xfrm>
              <a:off x="-711483" y="2415506"/>
              <a:ext cx="2810" cy="4085"/>
            </a:xfrm>
            <a:custGeom>
              <a:avLst/>
              <a:gdLst>
                <a:gd name="connsiteX0" fmla="*/ -2121 w 2810"/>
                <a:gd name="connsiteY0" fmla="*/ 1318 h 4085"/>
                <a:gd name="connsiteX1" fmla="*/ 670 w 2810"/>
                <a:gd name="connsiteY1" fmla="*/ -2768 h 4085"/>
                <a:gd name="connsiteX2" fmla="*/ -2121 w 2810"/>
                <a:gd name="connsiteY2" fmla="*/ 1318 h 4085"/>
              </a:gdLst>
              <a:ahLst/>
              <a:cxnLst>
                <a:cxn ang="0">
                  <a:pos x="connsiteX0" y="connsiteY0"/>
                </a:cxn>
                <a:cxn ang="0">
                  <a:pos x="connsiteX1" y="connsiteY1"/>
                </a:cxn>
                <a:cxn ang="0">
                  <a:pos x="connsiteX2" y="connsiteY2"/>
                </a:cxn>
              </a:cxnLst>
              <a:rect l="l" t="t" r="r" b="b"/>
              <a:pathLst>
                <a:path w="2810" h="4085">
                  <a:moveTo>
                    <a:pt x="-2121" y="1318"/>
                  </a:moveTo>
                  <a:cubicBezTo>
                    <a:pt x="-2121" y="-494"/>
                    <a:pt x="-1012" y="-2102"/>
                    <a:pt x="670" y="-2768"/>
                  </a:cubicBezTo>
                  <a:cubicBezTo>
                    <a:pt x="855" y="-919"/>
                    <a:pt x="-328" y="800"/>
                    <a:pt x="-2121" y="1318"/>
                  </a:cubicBezTo>
                  <a:close/>
                </a:path>
              </a:pathLst>
            </a:custGeom>
            <a:solidFill>
              <a:srgbClr val="141A1D"/>
            </a:solidFill>
            <a:ln w="1847" cap="flat">
              <a:noFill/>
              <a:prstDash val="solid"/>
              <a:miter/>
            </a:ln>
          </p:spPr>
          <p:txBody>
            <a:bodyPr rtlCol="0" anchor="ctr"/>
            <a:lstStyle/>
            <a:p>
              <a:endParaRPr lang="es-CO"/>
            </a:p>
          </p:txBody>
        </p:sp>
        <p:sp>
          <p:nvSpPr>
            <p:cNvPr id="54" name="Freeform: Shape 53">
              <a:extLst>
                <a:ext uri="{FF2B5EF4-FFF2-40B4-BE49-F238E27FC236}">
                  <a16:creationId xmlns:a16="http://schemas.microsoft.com/office/drawing/2014/main" id="{6DD45B56-3935-2872-1E2A-989DE66DAB5B}"/>
                </a:ext>
              </a:extLst>
            </p:cNvPr>
            <p:cNvSpPr/>
            <p:nvPr/>
          </p:nvSpPr>
          <p:spPr>
            <a:xfrm>
              <a:off x="-775782" y="2478903"/>
              <a:ext cx="3108" cy="2382"/>
            </a:xfrm>
            <a:custGeom>
              <a:avLst/>
              <a:gdLst>
                <a:gd name="connsiteX0" fmla="*/ -2121 w 3108"/>
                <a:gd name="connsiteY0" fmla="*/ -388 h 2382"/>
                <a:gd name="connsiteX1" fmla="*/ 633 w 3108"/>
                <a:gd name="connsiteY1" fmla="*/ -2551 h 2382"/>
                <a:gd name="connsiteX2" fmla="*/ -809 w 3108"/>
                <a:gd name="connsiteY2" fmla="*/ -591 h 2382"/>
                <a:gd name="connsiteX3" fmla="*/ -2121 w 3108"/>
                <a:gd name="connsiteY3" fmla="*/ -388 h 2382"/>
              </a:gdLst>
              <a:ahLst/>
              <a:cxnLst>
                <a:cxn ang="0">
                  <a:pos x="connsiteX0" y="connsiteY0"/>
                </a:cxn>
                <a:cxn ang="0">
                  <a:pos x="connsiteX1" y="connsiteY1"/>
                </a:cxn>
                <a:cxn ang="0">
                  <a:pos x="connsiteX2" y="connsiteY2"/>
                </a:cxn>
                <a:cxn ang="0">
                  <a:pos x="connsiteX3" y="connsiteY3"/>
                </a:cxn>
              </a:cxnLst>
              <a:rect l="l" t="t" r="r" b="b"/>
              <a:pathLst>
                <a:path w="3108" h="2382">
                  <a:moveTo>
                    <a:pt x="-2121" y="-388"/>
                  </a:moveTo>
                  <a:cubicBezTo>
                    <a:pt x="-1474" y="-1553"/>
                    <a:pt x="-457" y="-3401"/>
                    <a:pt x="633" y="-2551"/>
                  </a:cubicBezTo>
                  <a:cubicBezTo>
                    <a:pt x="1724" y="-1701"/>
                    <a:pt x="23" y="-1016"/>
                    <a:pt x="-809" y="-591"/>
                  </a:cubicBezTo>
                  <a:cubicBezTo>
                    <a:pt x="-1234" y="-443"/>
                    <a:pt x="-1678" y="-370"/>
                    <a:pt x="-2121" y="-388"/>
                  </a:cubicBezTo>
                  <a:close/>
                </a:path>
              </a:pathLst>
            </a:custGeom>
            <a:solidFill>
              <a:srgbClr val="000000"/>
            </a:solidFill>
            <a:ln w="1847" cap="flat">
              <a:noFill/>
              <a:prstDash val="solid"/>
              <a:miter/>
            </a:ln>
          </p:spPr>
          <p:txBody>
            <a:bodyPr rtlCol="0" anchor="ctr"/>
            <a:lstStyle/>
            <a:p>
              <a:endParaRPr lang="es-CO"/>
            </a:p>
          </p:txBody>
        </p:sp>
        <p:sp>
          <p:nvSpPr>
            <p:cNvPr id="55" name="Freeform: Shape 54">
              <a:extLst>
                <a:ext uri="{FF2B5EF4-FFF2-40B4-BE49-F238E27FC236}">
                  <a16:creationId xmlns:a16="http://schemas.microsoft.com/office/drawing/2014/main" id="{525FC1E1-8B46-3D92-192E-80A71F6481D8}"/>
                </a:ext>
              </a:extLst>
            </p:cNvPr>
            <p:cNvSpPr/>
            <p:nvPr/>
          </p:nvSpPr>
          <p:spPr>
            <a:xfrm>
              <a:off x="-776336" y="2481283"/>
              <a:ext cx="573" cy="554"/>
            </a:xfrm>
            <a:custGeom>
              <a:avLst/>
              <a:gdLst>
                <a:gd name="connsiteX0" fmla="*/ 573 w 573"/>
                <a:gd name="connsiteY0" fmla="*/ 0 h 554"/>
                <a:gd name="connsiteX1" fmla="*/ 259 w 573"/>
                <a:gd name="connsiteY1" fmla="*/ 555 h 554"/>
                <a:gd name="connsiteX2" fmla="*/ 0 w 573"/>
                <a:gd name="connsiteY2" fmla="*/ 314 h 554"/>
                <a:gd name="connsiteX3" fmla="*/ 573 w 573"/>
                <a:gd name="connsiteY3" fmla="*/ 0 h 554"/>
              </a:gdLst>
              <a:ahLst/>
              <a:cxnLst>
                <a:cxn ang="0">
                  <a:pos x="connsiteX0" y="connsiteY0"/>
                </a:cxn>
                <a:cxn ang="0">
                  <a:pos x="connsiteX1" y="connsiteY1"/>
                </a:cxn>
                <a:cxn ang="0">
                  <a:pos x="connsiteX2" y="connsiteY2"/>
                </a:cxn>
                <a:cxn ang="0">
                  <a:pos x="connsiteX3" y="connsiteY3"/>
                </a:cxn>
              </a:cxnLst>
              <a:rect l="l" t="t" r="r" b="b"/>
              <a:pathLst>
                <a:path w="573" h="554">
                  <a:moveTo>
                    <a:pt x="573" y="0"/>
                  </a:moveTo>
                  <a:lnTo>
                    <a:pt x="259" y="555"/>
                  </a:lnTo>
                  <a:lnTo>
                    <a:pt x="0" y="314"/>
                  </a:lnTo>
                  <a:lnTo>
                    <a:pt x="573" y="0"/>
                  </a:lnTo>
                  <a:close/>
                </a:path>
              </a:pathLst>
            </a:custGeom>
            <a:solidFill>
              <a:srgbClr val="000000"/>
            </a:solidFill>
            <a:ln w="1847" cap="flat">
              <a:noFill/>
              <a:prstDash val="solid"/>
              <a:miter/>
            </a:ln>
          </p:spPr>
          <p:txBody>
            <a:bodyPr rtlCol="0" anchor="ctr"/>
            <a:lstStyle/>
            <a:p>
              <a:endParaRPr lang="es-CO"/>
            </a:p>
          </p:txBody>
        </p:sp>
        <p:sp>
          <p:nvSpPr>
            <p:cNvPr id="56" name="Freeform: Shape 55">
              <a:extLst>
                <a:ext uri="{FF2B5EF4-FFF2-40B4-BE49-F238E27FC236}">
                  <a16:creationId xmlns:a16="http://schemas.microsoft.com/office/drawing/2014/main" id="{163DFBB8-0448-1550-6D31-E8554C802E92}"/>
                </a:ext>
              </a:extLst>
            </p:cNvPr>
            <p:cNvSpPr/>
            <p:nvPr/>
          </p:nvSpPr>
          <p:spPr>
            <a:xfrm>
              <a:off x="-779886" y="2483446"/>
              <a:ext cx="573" cy="573"/>
            </a:xfrm>
            <a:custGeom>
              <a:avLst/>
              <a:gdLst>
                <a:gd name="connsiteX0" fmla="*/ 0 w 573"/>
                <a:gd name="connsiteY0" fmla="*/ 573 h 573"/>
                <a:gd name="connsiteX1" fmla="*/ 314 w 573"/>
                <a:gd name="connsiteY1" fmla="*/ 0 h 573"/>
                <a:gd name="connsiteX2" fmla="*/ 573 w 573"/>
                <a:gd name="connsiteY2" fmla="*/ 259 h 573"/>
                <a:gd name="connsiteX3" fmla="*/ 0 w 573"/>
                <a:gd name="connsiteY3" fmla="*/ 573 h 573"/>
              </a:gdLst>
              <a:ahLst/>
              <a:cxnLst>
                <a:cxn ang="0">
                  <a:pos x="connsiteX0" y="connsiteY0"/>
                </a:cxn>
                <a:cxn ang="0">
                  <a:pos x="connsiteX1" y="connsiteY1"/>
                </a:cxn>
                <a:cxn ang="0">
                  <a:pos x="connsiteX2" y="connsiteY2"/>
                </a:cxn>
                <a:cxn ang="0">
                  <a:pos x="connsiteX3" y="connsiteY3"/>
                </a:cxn>
              </a:cxnLst>
              <a:rect l="l" t="t" r="r" b="b"/>
              <a:pathLst>
                <a:path w="573" h="573">
                  <a:moveTo>
                    <a:pt x="0" y="573"/>
                  </a:moveTo>
                  <a:lnTo>
                    <a:pt x="314" y="0"/>
                  </a:lnTo>
                  <a:lnTo>
                    <a:pt x="573" y="259"/>
                  </a:lnTo>
                  <a:lnTo>
                    <a:pt x="0" y="573"/>
                  </a:lnTo>
                  <a:close/>
                </a:path>
              </a:pathLst>
            </a:custGeom>
            <a:solidFill>
              <a:srgbClr val="000000"/>
            </a:solidFill>
            <a:ln w="1847" cap="flat">
              <a:noFill/>
              <a:prstDash val="solid"/>
              <a:miter/>
            </a:ln>
          </p:spPr>
          <p:txBody>
            <a:bodyPr rtlCol="0" anchor="ctr"/>
            <a:lstStyle/>
            <a:p>
              <a:endParaRPr lang="es-CO"/>
            </a:p>
          </p:txBody>
        </p:sp>
        <p:sp>
          <p:nvSpPr>
            <p:cNvPr id="57" name="Freeform: Shape 56">
              <a:extLst>
                <a:ext uri="{FF2B5EF4-FFF2-40B4-BE49-F238E27FC236}">
                  <a16:creationId xmlns:a16="http://schemas.microsoft.com/office/drawing/2014/main" id="{C4CA795E-E03D-1421-0644-2383498F8FC8}"/>
                </a:ext>
              </a:extLst>
            </p:cNvPr>
            <p:cNvSpPr/>
            <p:nvPr/>
          </p:nvSpPr>
          <p:spPr>
            <a:xfrm>
              <a:off x="-719747" y="2427800"/>
              <a:ext cx="1368" cy="1386"/>
            </a:xfrm>
            <a:custGeom>
              <a:avLst/>
              <a:gdLst>
                <a:gd name="connsiteX0" fmla="*/ -2121 w 1368"/>
                <a:gd name="connsiteY0" fmla="*/ -1381 h 1386"/>
                <a:gd name="connsiteX1" fmla="*/ -753 w 1368"/>
                <a:gd name="connsiteY1" fmla="*/ -2768 h 1386"/>
                <a:gd name="connsiteX2" fmla="*/ -2121 w 1368"/>
                <a:gd name="connsiteY2" fmla="*/ -1381 h 1386"/>
              </a:gdLst>
              <a:ahLst/>
              <a:cxnLst>
                <a:cxn ang="0">
                  <a:pos x="connsiteX0" y="connsiteY0"/>
                </a:cxn>
                <a:cxn ang="0">
                  <a:pos x="connsiteX1" y="connsiteY1"/>
                </a:cxn>
                <a:cxn ang="0">
                  <a:pos x="connsiteX2" y="connsiteY2"/>
                </a:cxn>
              </a:cxnLst>
              <a:rect l="l" t="t" r="r" b="b"/>
              <a:pathLst>
                <a:path w="1368" h="1386">
                  <a:moveTo>
                    <a:pt x="-2121" y="-1381"/>
                  </a:moveTo>
                  <a:lnTo>
                    <a:pt x="-753" y="-2768"/>
                  </a:lnTo>
                  <a:cubicBezTo>
                    <a:pt x="-901" y="-2083"/>
                    <a:pt x="-1437" y="-1547"/>
                    <a:pt x="-2121" y="-1381"/>
                  </a:cubicBezTo>
                  <a:close/>
                </a:path>
              </a:pathLst>
            </a:custGeom>
            <a:solidFill>
              <a:srgbClr val="141A1D"/>
            </a:solidFill>
            <a:ln w="1847" cap="flat">
              <a:noFill/>
              <a:prstDash val="solid"/>
              <a:miter/>
            </a:ln>
          </p:spPr>
          <p:txBody>
            <a:bodyPr rtlCol="0" anchor="ctr"/>
            <a:lstStyle/>
            <a:p>
              <a:endParaRPr lang="es-CO"/>
            </a:p>
          </p:txBody>
        </p:sp>
        <p:sp>
          <p:nvSpPr>
            <p:cNvPr id="58" name="Freeform: Shape 57">
              <a:extLst>
                <a:ext uri="{FF2B5EF4-FFF2-40B4-BE49-F238E27FC236}">
                  <a16:creationId xmlns:a16="http://schemas.microsoft.com/office/drawing/2014/main" id="{4A9AE7E1-EF1A-C3BF-02F0-AB375A73F746}"/>
                </a:ext>
              </a:extLst>
            </p:cNvPr>
            <p:cNvSpPr/>
            <p:nvPr/>
          </p:nvSpPr>
          <p:spPr>
            <a:xfrm>
              <a:off x="-721041" y="2429168"/>
              <a:ext cx="1368" cy="1386"/>
            </a:xfrm>
            <a:custGeom>
              <a:avLst/>
              <a:gdLst>
                <a:gd name="connsiteX0" fmla="*/ -2121 w 1368"/>
                <a:gd name="connsiteY0" fmla="*/ -1381 h 1386"/>
                <a:gd name="connsiteX1" fmla="*/ -753 w 1368"/>
                <a:gd name="connsiteY1" fmla="*/ -2768 h 1386"/>
              </a:gdLst>
              <a:ahLst/>
              <a:cxnLst>
                <a:cxn ang="0">
                  <a:pos x="connsiteX0" y="connsiteY0"/>
                </a:cxn>
                <a:cxn ang="0">
                  <a:pos x="connsiteX1" y="connsiteY1"/>
                </a:cxn>
              </a:cxnLst>
              <a:rect l="l" t="t" r="r" b="b"/>
              <a:pathLst>
                <a:path w="1368" h="1386">
                  <a:moveTo>
                    <a:pt x="-2121" y="-1381"/>
                  </a:moveTo>
                  <a:lnTo>
                    <a:pt x="-753" y="-2768"/>
                  </a:lnTo>
                  <a:close/>
                </a:path>
              </a:pathLst>
            </a:custGeom>
            <a:solidFill>
              <a:srgbClr val="141A1D"/>
            </a:solidFill>
            <a:ln w="1847" cap="flat">
              <a:noFill/>
              <a:prstDash val="solid"/>
              <a:miter/>
            </a:ln>
          </p:spPr>
          <p:txBody>
            <a:bodyPr rtlCol="0" anchor="ctr"/>
            <a:lstStyle/>
            <a:p>
              <a:endParaRPr lang="es-CO"/>
            </a:p>
          </p:txBody>
        </p:sp>
        <p:sp>
          <p:nvSpPr>
            <p:cNvPr id="59" name="Freeform: Shape 58">
              <a:extLst>
                <a:ext uri="{FF2B5EF4-FFF2-40B4-BE49-F238E27FC236}">
                  <a16:creationId xmlns:a16="http://schemas.microsoft.com/office/drawing/2014/main" id="{57FE628D-5E39-11EF-E48C-226F67F9BBAB}"/>
                </a:ext>
              </a:extLst>
            </p:cNvPr>
            <p:cNvSpPr/>
            <p:nvPr/>
          </p:nvSpPr>
          <p:spPr>
            <a:xfrm>
              <a:off x="-722391" y="2430554"/>
              <a:ext cx="1368" cy="1386"/>
            </a:xfrm>
            <a:custGeom>
              <a:avLst/>
              <a:gdLst>
                <a:gd name="connsiteX0" fmla="*/ -2121 w 1368"/>
                <a:gd name="connsiteY0" fmla="*/ -1381 h 1386"/>
                <a:gd name="connsiteX1" fmla="*/ -753 w 1368"/>
                <a:gd name="connsiteY1" fmla="*/ -2768 h 1386"/>
              </a:gdLst>
              <a:ahLst/>
              <a:cxnLst>
                <a:cxn ang="0">
                  <a:pos x="connsiteX0" y="connsiteY0"/>
                </a:cxn>
                <a:cxn ang="0">
                  <a:pos x="connsiteX1" y="connsiteY1"/>
                </a:cxn>
              </a:cxnLst>
              <a:rect l="l" t="t" r="r" b="b"/>
              <a:pathLst>
                <a:path w="1368" h="1386">
                  <a:moveTo>
                    <a:pt x="-2121" y="-1381"/>
                  </a:moveTo>
                  <a:lnTo>
                    <a:pt x="-753" y="-2768"/>
                  </a:lnTo>
                  <a:close/>
                </a:path>
              </a:pathLst>
            </a:custGeom>
            <a:solidFill>
              <a:srgbClr val="141A1D"/>
            </a:solidFill>
            <a:ln w="1847" cap="flat">
              <a:noFill/>
              <a:prstDash val="solid"/>
              <a:miter/>
            </a:ln>
          </p:spPr>
          <p:txBody>
            <a:bodyPr rtlCol="0" anchor="ctr"/>
            <a:lstStyle/>
            <a:p>
              <a:endParaRPr lang="es-CO"/>
            </a:p>
          </p:txBody>
        </p:sp>
        <p:sp>
          <p:nvSpPr>
            <p:cNvPr id="60" name="Freeform: Shape 59">
              <a:extLst>
                <a:ext uri="{FF2B5EF4-FFF2-40B4-BE49-F238E27FC236}">
                  <a16:creationId xmlns:a16="http://schemas.microsoft.com/office/drawing/2014/main" id="{22AF505F-0540-2DDB-830D-262753C74625}"/>
                </a:ext>
              </a:extLst>
            </p:cNvPr>
            <p:cNvSpPr/>
            <p:nvPr/>
          </p:nvSpPr>
          <p:spPr>
            <a:xfrm>
              <a:off x="-723759" y="2431922"/>
              <a:ext cx="1368" cy="1386"/>
            </a:xfrm>
            <a:custGeom>
              <a:avLst/>
              <a:gdLst>
                <a:gd name="connsiteX0" fmla="*/ -2121 w 1368"/>
                <a:gd name="connsiteY0" fmla="*/ -1381 h 1386"/>
                <a:gd name="connsiteX1" fmla="*/ -753 w 1368"/>
                <a:gd name="connsiteY1" fmla="*/ -2768 h 1386"/>
              </a:gdLst>
              <a:ahLst/>
              <a:cxnLst>
                <a:cxn ang="0">
                  <a:pos x="connsiteX0" y="connsiteY0"/>
                </a:cxn>
                <a:cxn ang="0">
                  <a:pos x="connsiteX1" y="connsiteY1"/>
                </a:cxn>
              </a:cxnLst>
              <a:rect l="l" t="t" r="r" b="b"/>
              <a:pathLst>
                <a:path w="1368" h="1386">
                  <a:moveTo>
                    <a:pt x="-2121" y="-1381"/>
                  </a:moveTo>
                  <a:cubicBezTo>
                    <a:pt x="-1974" y="-2065"/>
                    <a:pt x="-1438" y="-2601"/>
                    <a:pt x="-753" y="-2768"/>
                  </a:cubicBezTo>
                  <a:close/>
                </a:path>
              </a:pathLst>
            </a:custGeom>
            <a:solidFill>
              <a:srgbClr val="141A1D"/>
            </a:solidFill>
            <a:ln w="1847" cap="flat">
              <a:noFill/>
              <a:prstDash val="solid"/>
              <a:miter/>
            </a:ln>
          </p:spPr>
          <p:txBody>
            <a:bodyPr rtlCol="0" anchor="ctr"/>
            <a:lstStyle/>
            <a:p>
              <a:endParaRPr lang="es-CO"/>
            </a:p>
          </p:txBody>
        </p:sp>
        <p:sp>
          <p:nvSpPr>
            <p:cNvPr id="61" name="Freeform: Shape 60">
              <a:extLst>
                <a:ext uri="{FF2B5EF4-FFF2-40B4-BE49-F238E27FC236}">
                  <a16:creationId xmlns:a16="http://schemas.microsoft.com/office/drawing/2014/main" id="{EDE84384-AB77-188A-6495-5E3CCDD7DE04}"/>
                </a:ext>
              </a:extLst>
            </p:cNvPr>
            <p:cNvSpPr/>
            <p:nvPr/>
          </p:nvSpPr>
          <p:spPr>
            <a:xfrm>
              <a:off x="-1238745" y="3322225"/>
              <a:ext cx="1553" cy="12423"/>
            </a:xfrm>
            <a:custGeom>
              <a:avLst/>
              <a:gdLst>
                <a:gd name="connsiteX0" fmla="*/ -1964 w 1553"/>
                <a:gd name="connsiteY0" fmla="*/ -2768 h 12423"/>
                <a:gd name="connsiteX1" fmla="*/ -725 w 1553"/>
                <a:gd name="connsiteY1" fmla="*/ 9656 h 12423"/>
                <a:gd name="connsiteX2" fmla="*/ -1964 w 1553"/>
                <a:gd name="connsiteY2" fmla="*/ -2768 h 12423"/>
              </a:gdLst>
              <a:ahLst/>
              <a:cxnLst>
                <a:cxn ang="0">
                  <a:pos x="connsiteX0" y="connsiteY0"/>
                </a:cxn>
                <a:cxn ang="0">
                  <a:pos x="connsiteX1" y="connsiteY1"/>
                </a:cxn>
                <a:cxn ang="0">
                  <a:pos x="connsiteX2" y="connsiteY2"/>
                </a:cxn>
              </a:cxnLst>
              <a:rect l="l" t="t" r="r" b="b"/>
              <a:pathLst>
                <a:path w="1553" h="12423">
                  <a:moveTo>
                    <a:pt x="-1964" y="-2768"/>
                  </a:moveTo>
                  <a:cubicBezTo>
                    <a:pt x="329" y="1189"/>
                    <a:pt x="-947" y="5496"/>
                    <a:pt x="-725" y="9656"/>
                  </a:cubicBezTo>
                  <a:cubicBezTo>
                    <a:pt x="-3036" y="5607"/>
                    <a:pt x="-1724" y="1300"/>
                    <a:pt x="-1964" y="-2768"/>
                  </a:cubicBezTo>
                  <a:close/>
                </a:path>
              </a:pathLst>
            </a:custGeom>
            <a:solidFill>
              <a:srgbClr val="2C2C2C"/>
            </a:solidFill>
            <a:ln w="1847" cap="flat">
              <a:noFill/>
              <a:prstDash val="solid"/>
              <a:miter/>
            </a:ln>
          </p:spPr>
          <p:txBody>
            <a:bodyPr rtlCol="0" anchor="ctr"/>
            <a:lstStyle/>
            <a:p>
              <a:endParaRPr lang="es-CO"/>
            </a:p>
          </p:txBody>
        </p:sp>
        <p:sp>
          <p:nvSpPr>
            <p:cNvPr id="62" name="Freeform: Shape 61">
              <a:extLst>
                <a:ext uri="{FF2B5EF4-FFF2-40B4-BE49-F238E27FC236}">
                  <a16:creationId xmlns:a16="http://schemas.microsoft.com/office/drawing/2014/main" id="{C7AAD862-F7EA-64E5-DF02-F561BE233B78}"/>
                </a:ext>
              </a:extLst>
            </p:cNvPr>
            <p:cNvSpPr/>
            <p:nvPr/>
          </p:nvSpPr>
          <p:spPr>
            <a:xfrm>
              <a:off x="-1241480" y="3295663"/>
              <a:ext cx="1468" cy="11439"/>
            </a:xfrm>
            <a:custGeom>
              <a:avLst/>
              <a:gdLst>
                <a:gd name="connsiteX0" fmla="*/ -875 w 1468"/>
                <a:gd name="connsiteY0" fmla="*/ -2254 h 11439"/>
                <a:gd name="connsiteX1" fmla="*/ -653 w 1468"/>
                <a:gd name="connsiteY1" fmla="*/ 8672 h 11439"/>
                <a:gd name="connsiteX2" fmla="*/ -1965 w 1468"/>
                <a:gd name="connsiteY2" fmla="*/ -2310 h 11439"/>
                <a:gd name="connsiteX3" fmla="*/ -875 w 1468"/>
                <a:gd name="connsiteY3" fmla="*/ -2254 h 11439"/>
              </a:gdLst>
              <a:ahLst/>
              <a:cxnLst>
                <a:cxn ang="0">
                  <a:pos x="connsiteX0" y="connsiteY0"/>
                </a:cxn>
                <a:cxn ang="0">
                  <a:pos x="connsiteX1" y="connsiteY1"/>
                </a:cxn>
                <a:cxn ang="0">
                  <a:pos x="connsiteX2" y="connsiteY2"/>
                </a:cxn>
                <a:cxn ang="0">
                  <a:pos x="connsiteX3" y="connsiteY3"/>
                </a:cxn>
              </a:cxnLst>
              <a:rect l="l" t="t" r="r" b="b"/>
              <a:pathLst>
                <a:path w="1468" h="11439">
                  <a:moveTo>
                    <a:pt x="-875" y="-2254"/>
                  </a:moveTo>
                  <a:lnTo>
                    <a:pt x="-653" y="8672"/>
                  </a:lnTo>
                  <a:cubicBezTo>
                    <a:pt x="-3260" y="5270"/>
                    <a:pt x="-1503" y="1277"/>
                    <a:pt x="-1965" y="-2310"/>
                  </a:cubicBezTo>
                  <a:cubicBezTo>
                    <a:pt x="-1577" y="-2938"/>
                    <a:pt x="-1208" y="-2920"/>
                    <a:pt x="-875" y="-2254"/>
                  </a:cubicBezTo>
                  <a:close/>
                </a:path>
              </a:pathLst>
            </a:custGeom>
            <a:solidFill>
              <a:srgbClr val="252525"/>
            </a:solidFill>
            <a:ln w="1847" cap="flat">
              <a:noFill/>
              <a:prstDash val="solid"/>
              <a:miter/>
            </a:ln>
          </p:spPr>
          <p:txBody>
            <a:bodyPr rtlCol="0" anchor="ctr"/>
            <a:lstStyle/>
            <a:p>
              <a:endParaRPr lang="es-CO"/>
            </a:p>
          </p:txBody>
        </p:sp>
        <p:sp>
          <p:nvSpPr>
            <p:cNvPr id="63" name="Freeform: Shape 62">
              <a:extLst>
                <a:ext uri="{FF2B5EF4-FFF2-40B4-BE49-F238E27FC236}">
                  <a16:creationId xmlns:a16="http://schemas.microsoft.com/office/drawing/2014/main" id="{0245E6D4-C35B-E167-0B4E-775AC8453326}"/>
                </a:ext>
              </a:extLst>
            </p:cNvPr>
            <p:cNvSpPr/>
            <p:nvPr/>
          </p:nvSpPr>
          <p:spPr>
            <a:xfrm>
              <a:off x="-1240077" y="3310729"/>
              <a:ext cx="1415" cy="10071"/>
            </a:xfrm>
            <a:custGeom>
              <a:avLst/>
              <a:gdLst>
                <a:gd name="connsiteX0" fmla="*/ -947 w 1415"/>
                <a:gd name="connsiteY0" fmla="*/ -2253 h 10071"/>
                <a:gd name="connsiteX1" fmla="*/ -706 w 1415"/>
                <a:gd name="connsiteY1" fmla="*/ 7304 h 10071"/>
                <a:gd name="connsiteX2" fmla="*/ -2037 w 1415"/>
                <a:gd name="connsiteY2" fmla="*/ -2309 h 10071"/>
                <a:gd name="connsiteX3" fmla="*/ -947 w 1415"/>
                <a:gd name="connsiteY3" fmla="*/ -2253 h 10071"/>
              </a:gdLst>
              <a:ahLst/>
              <a:cxnLst>
                <a:cxn ang="0">
                  <a:pos x="connsiteX0" y="connsiteY0"/>
                </a:cxn>
                <a:cxn ang="0">
                  <a:pos x="connsiteX1" y="connsiteY1"/>
                </a:cxn>
                <a:cxn ang="0">
                  <a:pos x="connsiteX2" y="connsiteY2"/>
                </a:cxn>
                <a:cxn ang="0">
                  <a:pos x="connsiteX3" y="connsiteY3"/>
                </a:cxn>
              </a:cxnLst>
              <a:rect l="l" t="t" r="r" b="b"/>
              <a:pathLst>
                <a:path w="1415" h="10071">
                  <a:moveTo>
                    <a:pt x="-947" y="-2253"/>
                  </a:moveTo>
                  <a:cubicBezTo>
                    <a:pt x="-947" y="945"/>
                    <a:pt x="-780" y="4124"/>
                    <a:pt x="-706" y="7304"/>
                  </a:cubicBezTo>
                  <a:cubicBezTo>
                    <a:pt x="-3109" y="4383"/>
                    <a:pt x="-1630" y="908"/>
                    <a:pt x="-2037" y="-2309"/>
                  </a:cubicBezTo>
                  <a:cubicBezTo>
                    <a:pt x="-1630" y="-2956"/>
                    <a:pt x="-1279" y="-2901"/>
                    <a:pt x="-947" y="-2253"/>
                  </a:cubicBezTo>
                  <a:close/>
                </a:path>
              </a:pathLst>
            </a:custGeom>
            <a:solidFill>
              <a:srgbClr val="252525"/>
            </a:solidFill>
            <a:ln w="1847" cap="flat">
              <a:noFill/>
              <a:prstDash val="solid"/>
              <a:miter/>
            </a:ln>
          </p:spPr>
          <p:txBody>
            <a:bodyPr rtlCol="0" anchor="ctr"/>
            <a:lstStyle/>
            <a:p>
              <a:endParaRPr lang="es-CO"/>
            </a:p>
          </p:txBody>
        </p:sp>
        <p:sp>
          <p:nvSpPr>
            <p:cNvPr id="64" name="Freeform: Shape 63">
              <a:extLst>
                <a:ext uri="{FF2B5EF4-FFF2-40B4-BE49-F238E27FC236}">
                  <a16:creationId xmlns:a16="http://schemas.microsoft.com/office/drawing/2014/main" id="{8D352D26-53D4-3AD5-104F-BE58264DE3FA}"/>
                </a:ext>
              </a:extLst>
            </p:cNvPr>
            <p:cNvSpPr/>
            <p:nvPr/>
          </p:nvSpPr>
          <p:spPr>
            <a:xfrm>
              <a:off x="-1241324" y="3290630"/>
              <a:ext cx="1235" cy="5546"/>
            </a:xfrm>
            <a:custGeom>
              <a:avLst/>
              <a:gdLst>
                <a:gd name="connsiteX0" fmla="*/ -1031 w 1235"/>
                <a:gd name="connsiteY0" fmla="*/ 2779 h 5546"/>
                <a:gd name="connsiteX1" fmla="*/ -2121 w 1235"/>
                <a:gd name="connsiteY1" fmla="*/ 2779 h 5546"/>
                <a:gd name="connsiteX2" fmla="*/ -2121 w 1235"/>
                <a:gd name="connsiteY2" fmla="*/ -2768 h 5546"/>
                <a:gd name="connsiteX3" fmla="*/ -1031 w 1235"/>
                <a:gd name="connsiteY3" fmla="*/ 2779 h 5546"/>
              </a:gdLst>
              <a:ahLst/>
              <a:cxnLst>
                <a:cxn ang="0">
                  <a:pos x="connsiteX0" y="connsiteY0"/>
                </a:cxn>
                <a:cxn ang="0">
                  <a:pos x="connsiteX1" y="connsiteY1"/>
                </a:cxn>
                <a:cxn ang="0">
                  <a:pos x="connsiteX2" y="connsiteY2"/>
                </a:cxn>
                <a:cxn ang="0">
                  <a:pos x="connsiteX3" y="connsiteY3"/>
                </a:cxn>
              </a:cxnLst>
              <a:rect l="l" t="t" r="r" b="b"/>
              <a:pathLst>
                <a:path w="1235" h="5546">
                  <a:moveTo>
                    <a:pt x="-1031" y="2779"/>
                  </a:moveTo>
                  <a:lnTo>
                    <a:pt x="-2121" y="2779"/>
                  </a:lnTo>
                  <a:lnTo>
                    <a:pt x="-2121" y="-2768"/>
                  </a:lnTo>
                  <a:cubicBezTo>
                    <a:pt x="-347" y="-1177"/>
                    <a:pt x="-994" y="856"/>
                    <a:pt x="-1031" y="2779"/>
                  </a:cubicBezTo>
                  <a:close/>
                </a:path>
              </a:pathLst>
            </a:custGeom>
            <a:solidFill>
              <a:srgbClr val="2C2C2C"/>
            </a:solidFill>
            <a:ln w="1847" cap="flat">
              <a:noFill/>
              <a:prstDash val="solid"/>
              <a:miter/>
            </a:ln>
          </p:spPr>
          <p:txBody>
            <a:bodyPr rtlCol="0" anchor="ctr"/>
            <a:lstStyle/>
            <a:p>
              <a:endParaRPr lang="es-CO"/>
            </a:p>
          </p:txBody>
        </p:sp>
        <p:sp>
          <p:nvSpPr>
            <p:cNvPr id="65" name="Freeform: Shape 64">
              <a:extLst>
                <a:ext uri="{FF2B5EF4-FFF2-40B4-BE49-F238E27FC236}">
                  <a16:creationId xmlns:a16="http://schemas.microsoft.com/office/drawing/2014/main" id="{31BDF6C7-79B1-30ED-D3A5-9711CC6E8FAE}"/>
                </a:ext>
              </a:extLst>
            </p:cNvPr>
            <p:cNvSpPr/>
            <p:nvPr/>
          </p:nvSpPr>
          <p:spPr>
            <a:xfrm>
              <a:off x="-1237294" y="3277062"/>
              <a:ext cx="4233" cy="1218"/>
            </a:xfrm>
            <a:custGeom>
              <a:avLst/>
              <a:gdLst>
                <a:gd name="connsiteX0" fmla="*/ 2112 w 4233"/>
                <a:gd name="connsiteY0" fmla="*/ -1678 h 1218"/>
                <a:gd name="connsiteX1" fmla="*/ -2121 w 4233"/>
                <a:gd name="connsiteY1" fmla="*/ -1549 h 1218"/>
                <a:gd name="connsiteX2" fmla="*/ 1336 w 4233"/>
                <a:gd name="connsiteY2" fmla="*/ -2418 h 1218"/>
                <a:gd name="connsiteX3" fmla="*/ 2112 w 4233"/>
                <a:gd name="connsiteY3" fmla="*/ -1678 h 1218"/>
              </a:gdLst>
              <a:ahLst/>
              <a:cxnLst>
                <a:cxn ang="0">
                  <a:pos x="connsiteX0" y="connsiteY0"/>
                </a:cxn>
                <a:cxn ang="0">
                  <a:pos x="connsiteX1" y="connsiteY1"/>
                </a:cxn>
                <a:cxn ang="0">
                  <a:pos x="connsiteX2" y="connsiteY2"/>
                </a:cxn>
                <a:cxn ang="0">
                  <a:pos x="connsiteX3" y="connsiteY3"/>
                </a:cxn>
              </a:cxnLst>
              <a:rect l="l" t="t" r="r" b="b"/>
              <a:pathLst>
                <a:path w="4233" h="1218">
                  <a:moveTo>
                    <a:pt x="2112" y="-1678"/>
                  </a:moveTo>
                  <a:lnTo>
                    <a:pt x="-2121" y="-1549"/>
                  </a:lnTo>
                  <a:cubicBezTo>
                    <a:pt x="-1401" y="-2732"/>
                    <a:pt x="134" y="-3120"/>
                    <a:pt x="1336" y="-2418"/>
                  </a:cubicBezTo>
                  <a:cubicBezTo>
                    <a:pt x="1632" y="-2232"/>
                    <a:pt x="1909" y="-1974"/>
                    <a:pt x="2112" y="-1678"/>
                  </a:cubicBezTo>
                  <a:close/>
                </a:path>
              </a:pathLst>
            </a:custGeom>
            <a:solidFill>
              <a:srgbClr val="252525"/>
            </a:solidFill>
            <a:ln w="1847" cap="flat">
              <a:noFill/>
              <a:prstDash val="solid"/>
              <a:miter/>
            </a:ln>
          </p:spPr>
          <p:txBody>
            <a:bodyPr rtlCol="0" anchor="ctr"/>
            <a:lstStyle/>
            <a:p>
              <a:endParaRPr lang="es-CO"/>
            </a:p>
          </p:txBody>
        </p:sp>
        <p:sp>
          <p:nvSpPr>
            <p:cNvPr id="66" name="Freeform: Shape 65">
              <a:extLst>
                <a:ext uri="{FF2B5EF4-FFF2-40B4-BE49-F238E27FC236}">
                  <a16:creationId xmlns:a16="http://schemas.microsoft.com/office/drawing/2014/main" id="{9C3B1BAE-D45D-C5A9-36AC-2C1D1CC34A88}"/>
                </a:ext>
              </a:extLst>
            </p:cNvPr>
            <p:cNvSpPr/>
            <p:nvPr/>
          </p:nvSpPr>
          <p:spPr>
            <a:xfrm>
              <a:off x="-1239993" y="3307139"/>
              <a:ext cx="1219" cy="4104"/>
            </a:xfrm>
            <a:custGeom>
              <a:avLst/>
              <a:gdLst>
                <a:gd name="connsiteX0" fmla="*/ -1031 w 1219"/>
                <a:gd name="connsiteY0" fmla="*/ 1337 h 4104"/>
                <a:gd name="connsiteX1" fmla="*/ -2121 w 1219"/>
                <a:gd name="connsiteY1" fmla="*/ 1337 h 4104"/>
                <a:gd name="connsiteX2" fmla="*/ -2121 w 1219"/>
                <a:gd name="connsiteY2" fmla="*/ -2768 h 4104"/>
                <a:gd name="connsiteX3" fmla="*/ -1031 w 1219"/>
                <a:gd name="connsiteY3" fmla="*/ 1337 h 4104"/>
              </a:gdLst>
              <a:ahLst/>
              <a:cxnLst>
                <a:cxn ang="0">
                  <a:pos x="connsiteX0" y="connsiteY0"/>
                </a:cxn>
                <a:cxn ang="0">
                  <a:pos x="connsiteX1" y="connsiteY1"/>
                </a:cxn>
                <a:cxn ang="0">
                  <a:pos x="connsiteX2" y="connsiteY2"/>
                </a:cxn>
                <a:cxn ang="0">
                  <a:pos x="connsiteX3" y="connsiteY3"/>
                </a:cxn>
              </a:cxnLst>
              <a:rect l="l" t="t" r="r" b="b"/>
              <a:pathLst>
                <a:path w="1219" h="4104">
                  <a:moveTo>
                    <a:pt x="-1031" y="1337"/>
                  </a:moveTo>
                  <a:cubicBezTo>
                    <a:pt x="-1401" y="1318"/>
                    <a:pt x="-1752" y="1318"/>
                    <a:pt x="-2121" y="1337"/>
                  </a:cubicBezTo>
                  <a:lnTo>
                    <a:pt x="-2121" y="-2768"/>
                  </a:lnTo>
                  <a:cubicBezTo>
                    <a:pt x="-606" y="-1733"/>
                    <a:pt x="-864" y="-180"/>
                    <a:pt x="-1031" y="1337"/>
                  </a:cubicBezTo>
                  <a:close/>
                </a:path>
              </a:pathLst>
            </a:custGeom>
            <a:solidFill>
              <a:srgbClr val="2C2C2C"/>
            </a:solidFill>
            <a:ln w="1847" cap="flat">
              <a:noFill/>
              <a:prstDash val="solid"/>
              <a:miter/>
            </a:ln>
          </p:spPr>
          <p:txBody>
            <a:bodyPr rtlCol="0" anchor="ctr"/>
            <a:lstStyle/>
            <a:p>
              <a:endParaRPr lang="es-CO"/>
            </a:p>
          </p:txBody>
        </p:sp>
        <p:sp>
          <p:nvSpPr>
            <p:cNvPr id="67" name="Freeform: Shape 66">
              <a:extLst>
                <a:ext uri="{FF2B5EF4-FFF2-40B4-BE49-F238E27FC236}">
                  <a16:creationId xmlns:a16="http://schemas.microsoft.com/office/drawing/2014/main" id="{72782640-C2CD-2AD7-66A2-95484495FDED}"/>
                </a:ext>
              </a:extLst>
            </p:cNvPr>
            <p:cNvSpPr/>
            <p:nvPr/>
          </p:nvSpPr>
          <p:spPr>
            <a:xfrm>
              <a:off x="-1053753" y="3537207"/>
              <a:ext cx="4104" cy="1317"/>
            </a:xfrm>
            <a:custGeom>
              <a:avLst/>
              <a:gdLst>
                <a:gd name="connsiteX0" fmla="*/ -2121 w 4104"/>
                <a:gd name="connsiteY0" fmla="*/ -1450 h 1317"/>
                <a:gd name="connsiteX1" fmla="*/ 1983 w 4104"/>
                <a:gd name="connsiteY1" fmla="*/ -1450 h 1317"/>
              </a:gdLst>
              <a:ahLst/>
              <a:cxnLst>
                <a:cxn ang="0">
                  <a:pos x="connsiteX0" y="connsiteY0"/>
                </a:cxn>
                <a:cxn ang="0">
                  <a:pos x="connsiteX1" y="connsiteY1"/>
                </a:cxn>
              </a:cxnLst>
              <a:rect l="l" t="t" r="r" b="b"/>
              <a:pathLst>
                <a:path w="4104" h="1317">
                  <a:moveTo>
                    <a:pt x="-2121" y="-1450"/>
                  </a:moveTo>
                  <a:cubicBezTo>
                    <a:pt x="-753" y="-3207"/>
                    <a:pt x="615" y="-3207"/>
                    <a:pt x="1983" y="-1450"/>
                  </a:cubicBezTo>
                  <a:close/>
                </a:path>
              </a:pathLst>
            </a:custGeom>
            <a:solidFill>
              <a:srgbClr val="020202"/>
            </a:solidFill>
            <a:ln w="1847" cap="flat">
              <a:noFill/>
              <a:prstDash val="solid"/>
              <a:miter/>
            </a:ln>
          </p:spPr>
          <p:txBody>
            <a:bodyPr rtlCol="0" anchor="ctr"/>
            <a:lstStyle/>
            <a:p>
              <a:endParaRPr lang="es-CO"/>
            </a:p>
          </p:txBody>
        </p:sp>
        <p:sp>
          <p:nvSpPr>
            <p:cNvPr id="68" name="Freeform: Shape 67">
              <a:extLst>
                <a:ext uri="{FF2B5EF4-FFF2-40B4-BE49-F238E27FC236}">
                  <a16:creationId xmlns:a16="http://schemas.microsoft.com/office/drawing/2014/main" id="{4BF3926E-48E8-3C26-F24A-4727ABCC63BE}"/>
                </a:ext>
              </a:extLst>
            </p:cNvPr>
            <p:cNvSpPr/>
            <p:nvPr/>
          </p:nvSpPr>
          <p:spPr>
            <a:xfrm>
              <a:off x="-1241361" y="3280698"/>
              <a:ext cx="1277" cy="3109"/>
            </a:xfrm>
            <a:custGeom>
              <a:avLst/>
              <a:gdLst>
                <a:gd name="connsiteX0" fmla="*/ -864 w 1277"/>
                <a:gd name="connsiteY0" fmla="*/ -2431 h 3109"/>
                <a:gd name="connsiteX1" fmla="*/ -2121 w 1277"/>
                <a:gd name="connsiteY1" fmla="*/ 342 h 3109"/>
                <a:gd name="connsiteX2" fmla="*/ -2121 w 1277"/>
                <a:gd name="connsiteY2" fmla="*/ -2394 h 3109"/>
                <a:gd name="connsiteX3" fmla="*/ -1105 w 1277"/>
                <a:gd name="connsiteY3" fmla="*/ -2671 h 3109"/>
                <a:gd name="connsiteX4" fmla="*/ -864 w 1277"/>
                <a:gd name="connsiteY4" fmla="*/ -2431 h 3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7" h="3109">
                  <a:moveTo>
                    <a:pt x="-864" y="-2431"/>
                  </a:moveTo>
                  <a:cubicBezTo>
                    <a:pt x="-735" y="-1340"/>
                    <a:pt x="-1215" y="-286"/>
                    <a:pt x="-2121" y="342"/>
                  </a:cubicBezTo>
                  <a:lnTo>
                    <a:pt x="-2121" y="-2394"/>
                  </a:lnTo>
                  <a:cubicBezTo>
                    <a:pt x="-1918" y="-2745"/>
                    <a:pt x="-1456" y="-2874"/>
                    <a:pt x="-1105" y="-2671"/>
                  </a:cubicBezTo>
                  <a:cubicBezTo>
                    <a:pt x="-1012" y="-2597"/>
                    <a:pt x="-920" y="-2523"/>
                    <a:pt x="-864" y="-2431"/>
                  </a:cubicBezTo>
                  <a:close/>
                </a:path>
              </a:pathLst>
            </a:custGeom>
            <a:solidFill>
              <a:srgbClr val="2C2C2C"/>
            </a:solidFill>
            <a:ln w="1847" cap="flat">
              <a:noFill/>
              <a:prstDash val="solid"/>
              <a:miter/>
            </a:ln>
          </p:spPr>
          <p:txBody>
            <a:bodyPr rtlCol="0" anchor="ctr"/>
            <a:lstStyle/>
            <a:p>
              <a:endParaRPr lang="es-CO"/>
            </a:p>
          </p:txBody>
        </p:sp>
        <p:sp>
          <p:nvSpPr>
            <p:cNvPr id="69" name="Freeform: Shape 68">
              <a:extLst>
                <a:ext uri="{FF2B5EF4-FFF2-40B4-BE49-F238E27FC236}">
                  <a16:creationId xmlns:a16="http://schemas.microsoft.com/office/drawing/2014/main" id="{5498E65E-C32D-98D4-25BA-F9BA955673B0}"/>
                </a:ext>
              </a:extLst>
            </p:cNvPr>
            <p:cNvSpPr/>
            <p:nvPr/>
          </p:nvSpPr>
          <p:spPr>
            <a:xfrm>
              <a:off x="-1239974" y="3278336"/>
              <a:ext cx="1690" cy="1386"/>
            </a:xfrm>
            <a:custGeom>
              <a:avLst/>
              <a:gdLst>
                <a:gd name="connsiteX0" fmla="*/ -827 w 1690"/>
                <a:gd name="connsiteY0" fmla="*/ -1585 h 1386"/>
                <a:gd name="connsiteX1" fmla="*/ -2121 w 1690"/>
                <a:gd name="connsiteY1" fmla="*/ -1381 h 1386"/>
                <a:gd name="connsiteX2" fmla="*/ -772 w 1690"/>
                <a:gd name="connsiteY2" fmla="*/ -2768 h 1386"/>
                <a:gd name="connsiteX3" fmla="*/ -476 w 1690"/>
                <a:gd name="connsiteY3" fmla="*/ -1973 h 1386"/>
                <a:gd name="connsiteX4" fmla="*/ -827 w 1690"/>
                <a:gd name="connsiteY4" fmla="*/ -1585 h 1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0" h="1386">
                  <a:moveTo>
                    <a:pt x="-827" y="-1585"/>
                  </a:moveTo>
                  <a:cubicBezTo>
                    <a:pt x="-1252" y="-1492"/>
                    <a:pt x="-1678" y="-1418"/>
                    <a:pt x="-2121" y="-1381"/>
                  </a:cubicBezTo>
                  <a:lnTo>
                    <a:pt x="-772" y="-2768"/>
                  </a:lnTo>
                  <a:cubicBezTo>
                    <a:pt x="-458" y="-2490"/>
                    <a:pt x="-365" y="-2231"/>
                    <a:pt x="-476" y="-1973"/>
                  </a:cubicBezTo>
                  <a:cubicBezTo>
                    <a:pt x="-587" y="-1714"/>
                    <a:pt x="-716" y="-1585"/>
                    <a:pt x="-827" y="-1585"/>
                  </a:cubicBezTo>
                  <a:close/>
                </a:path>
              </a:pathLst>
            </a:custGeom>
            <a:solidFill>
              <a:srgbClr val="252525"/>
            </a:solidFill>
            <a:ln w="1847" cap="flat">
              <a:noFill/>
              <a:prstDash val="solid"/>
              <a:miter/>
            </a:ln>
          </p:spPr>
          <p:txBody>
            <a:bodyPr rtlCol="0" anchor="ctr"/>
            <a:lstStyle/>
            <a:p>
              <a:endParaRPr lang="es-CO"/>
            </a:p>
          </p:txBody>
        </p:sp>
        <p:sp>
          <p:nvSpPr>
            <p:cNvPr id="70" name="Freeform: Shape 69">
              <a:extLst>
                <a:ext uri="{FF2B5EF4-FFF2-40B4-BE49-F238E27FC236}">
                  <a16:creationId xmlns:a16="http://schemas.microsoft.com/office/drawing/2014/main" id="{28E1BBC1-F83F-821D-A589-2DE1E6A54ED6}"/>
                </a:ext>
              </a:extLst>
            </p:cNvPr>
            <p:cNvSpPr/>
            <p:nvPr/>
          </p:nvSpPr>
          <p:spPr>
            <a:xfrm>
              <a:off x="-1238680" y="3278295"/>
              <a:ext cx="1349" cy="1224"/>
            </a:xfrm>
            <a:custGeom>
              <a:avLst/>
              <a:gdLst>
                <a:gd name="connsiteX0" fmla="*/ -2121 w 1349"/>
                <a:gd name="connsiteY0" fmla="*/ -1543 h 1224"/>
                <a:gd name="connsiteX1" fmla="*/ -2121 w 1349"/>
                <a:gd name="connsiteY1" fmla="*/ -2726 h 1224"/>
                <a:gd name="connsiteX2" fmla="*/ -772 w 1349"/>
                <a:gd name="connsiteY2" fmla="*/ -2726 h 1224"/>
              </a:gdLst>
              <a:ahLst/>
              <a:cxnLst>
                <a:cxn ang="0">
                  <a:pos x="connsiteX0" y="connsiteY0"/>
                </a:cxn>
                <a:cxn ang="0">
                  <a:pos x="connsiteX1" y="connsiteY1"/>
                </a:cxn>
                <a:cxn ang="0">
                  <a:pos x="connsiteX2" y="connsiteY2"/>
                </a:cxn>
              </a:cxnLst>
              <a:rect l="l" t="t" r="r" b="b"/>
              <a:pathLst>
                <a:path w="1349" h="1224">
                  <a:moveTo>
                    <a:pt x="-2121" y="-1543"/>
                  </a:moveTo>
                  <a:cubicBezTo>
                    <a:pt x="-2121" y="-1950"/>
                    <a:pt x="-2121" y="-2338"/>
                    <a:pt x="-2121" y="-2726"/>
                  </a:cubicBezTo>
                  <a:cubicBezTo>
                    <a:pt x="-1678" y="-2781"/>
                    <a:pt x="-1215" y="-2781"/>
                    <a:pt x="-772" y="-2726"/>
                  </a:cubicBezTo>
                  <a:close/>
                </a:path>
              </a:pathLst>
            </a:custGeom>
            <a:solidFill>
              <a:srgbClr val="2C2C2C"/>
            </a:solidFill>
            <a:ln w="1847" cap="flat">
              <a:noFill/>
              <a:prstDash val="solid"/>
              <a:miter/>
            </a:ln>
          </p:spPr>
          <p:txBody>
            <a:bodyPr rtlCol="0" anchor="ctr"/>
            <a:lstStyle/>
            <a:p>
              <a:endParaRPr lang="es-CO"/>
            </a:p>
          </p:txBody>
        </p:sp>
        <p:sp>
          <p:nvSpPr>
            <p:cNvPr id="71" name="Freeform: Shape 70">
              <a:extLst>
                <a:ext uri="{FF2B5EF4-FFF2-40B4-BE49-F238E27FC236}">
                  <a16:creationId xmlns:a16="http://schemas.microsoft.com/office/drawing/2014/main" id="{27835DAB-444F-5176-EC5F-3966054ACA6C}"/>
                </a:ext>
              </a:extLst>
            </p:cNvPr>
            <p:cNvSpPr/>
            <p:nvPr/>
          </p:nvSpPr>
          <p:spPr>
            <a:xfrm>
              <a:off x="-1241306" y="3279667"/>
              <a:ext cx="1331" cy="1368"/>
            </a:xfrm>
            <a:custGeom>
              <a:avLst/>
              <a:gdLst>
                <a:gd name="connsiteX0" fmla="*/ -919 w 1331"/>
                <a:gd name="connsiteY0" fmla="*/ -1400 h 1368"/>
                <a:gd name="connsiteX1" fmla="*/ -2121 w 1331"/>
                <a:gd name="connsiteY1" fmla="*/ -1400 h 1368"/>
                <a:gd name="connsiteX2" fmla="*/ -790 w 1331"/>
                <a:gd name="connsiteY2" fmla="*/ -2768 h 1368"/>
                <a:gd name="connsiteX3" fmla="*/ -919 w 1331"/>
                <a:gd name="connsiteY3" fmla="*/ -1400 h 1368"/>
              </a:gdLst>
              <a:ahLst/>
              <a:cxnLst>
                <a:cxn ang="0">
                  <a:pos x="connsiteX0" y="connsiteY0"/>
                </a:cxn>
                <a:cxn ang="0">
                  <a:pos x="connsiteX1" y="connsiteY1"/>
                </a:cxn>
                <a:cxn ang="0">
                  <a:pos x="connsiteX2" y="connsiteY2"/>
                </a:cxn>
                <a:cxn ang="0">
                  <a:pos x="connsiteX3" y="connsiteY3"/>
                </a:cxn>
              </a:cxnLst>
              <a:rect l="l" t="t" r="r" b="b"/>
              <a:pathLst>
                <a:path w="1331" h="1368">
                  <a:moveTo>
                    <a:pt x="-919" y="-1400"/>
                  </a:moveTo>
                  <a:lnTo>
                    <a:pt x="-2121" y="-1400"/>
                  </a:lnTo>
                  <a:lnTo>
                    <a:pt x="-790" y="-2768"/>
                  </a:lnTo>
                  <a:cubicBezTo>
                    <a:pt x="-790" y="-2305"/>
                    <a:pt x="-827" y="-1843"/>
                    <a:pt x="-919" y="-1400"/>
                  </a:cubicBezTo>
                  <a:close/>
                </a:path>
              </a:pathLst>
            </a:custGeom>
            <a:solidFill>
              <a:srgbClr val="252525"/>
            </a:solidFill>
            <a:ln w="1847" cap="flat">
              <a:noFill/>
              <a:prstDash val="solid"/>
              <a:miter/>
            </a:ln>
          </p:spPr>
          <p:txBody>
            <a:bodyPr rtlCol="0" anchor="ctr"/>
            <a:lstStyle/>
            <a:p>
              <a:endParaRPr lang="es-CO"/>
            </a:p>
          </p:txBody>
        </p:sp>
        <p:sp>
          <p:nvSpPr>
            <p:cNvPr id="72" name="Freeform: Shape 71">
              <a:extLst>
                <a:ext uri="{FF2B5EF4-FFF2-40B4-BE49-F238E27FC236}">
                  <a16:creationId xmlns:a16="http://schemas.microsoft.com/office/drawing/2014/main" id="{8DC9DE6A-E36B-AB96-6917-EDB9141A4EBE}"/>
                </a:ext>
              </a:extLst>
            </p:cNvPr>
            <p:cNvSpPr/>
            <p:nvPr/>
          </p:nvSpPr>
          <p:spPr>
            <a:xfrm>
              <a:off x="-1159260" y="3312556"/>
              <a:ext cx="1368" cy="1368"/>
            </a:xfrm>
            <a:custGeom>
              <a:avLst/>
              <a:gdLst>
                <a:gd name="connsiteX0" fmla="*/ -753 w 1368"/>
                <a:gd name="connsiteY0" fmla="*/ -2768 h 1368"/>
                <a:gd name="connsiteX1" fmla="*/ -2121 w 1368"/>
                <a:gd name="connsiteY1" fmla="*/ -1400 h 1368"/>
              </a:gdLst>
              <a:ahLst/>
              <a:cxnLst>
                <a:cxn ang="0">
                  <a:pos x="connsiteX0" y="connsiteY0"/>
                </a:cxn>
                <a:cxn ang="0">
                  <a:pos x="connsiteX1" y="connsiteY1"/>
                </a:cxn>
              </a:cxnLst>
              <a:rect l="l" t="t" r="r" b="b"/>
              <a:pathLst>
                <a:path w="1368" h="1368">
                  <a:moveTo>
                    <a:pt x="-753" y="-2768"/>
                  </a:moveTo>
                  <a:lnTo>
                    <a:pt x="-2121" y="-1400"/>
                  </a:lnTo>
                  <a:close/>
                </a:path>
              </a:pathLst>
            </a:custGeom>
            <a:solidFill>
              <a:srgbClr val="020202"/>
            </a:solidFill>
            <a:ln w="1847" cap="flat">
              <a:noFill/>
              <a:prstDash val="solid"/>
              <a:miter/>
            </a:ln>
          </p:spPr>
          <p:txBody>
            <a:bodyPr rtlCol="0" anchor="ctr"/>
            <a:lstStyle/>
            <a:p>
              <a:endParaRPr lang="es-CO"/>
            </a:p>
          </p:txBody>
        </p:sp>
        <p:sp>
          <p:nvSpPr>
            <p:cNvPr id="73" name="Freeform: Shape 72">
              <a:extLst>
                <a:ext uri="{FF2B5EF4-FFF2-40B4-BE49-F238E27FC236}">
                  <a16:creationId xmlns:a16="http://schemas.microsoft.com/office/drawing/2014/main" id="{B3B137A1-0E29-9206-B1AE-99CDAA447A18}"/>
                </a:ext>
              </a:extLst>
            </p:cNvPr>
            <p:cNvSpPr/>
            <p:nvPr/>
          </p:nvSpPr>
          <p:spPr>
            <a:xfrm>
              <a:off x="-1159204" y="3316678"/>
              <a:ext cx="1368" cy="1368"/>
            </a:xfrm>
            <a:custGeom>
              <a:avLst/>
              <a:gdLst>
                <a:gd name="connsiteX0" fmla="*/ -2121 w 1368"/>
                <a:gd name="connsiteY0" fmla="*/ -2768 h 1368"/>
                <a:gd name="connsiteX1" fmla="*/ -753 w 1368"/>
                <a:gd name="connsiteY1" fmla="*/ -1400 h 1368"/>
                <a:gd name="connsiteX2" fmla="*/ -2121 w 1368"/>
                <a:gd name="connsiteY2" fmla="*/ -2768 h 1368"/>
              </a:gdLst>
              <a:ahLst/>
              <a:cxnLst>
                <a:cxn ang="0">
                  <a:pos x="connsiteX0" y="connsiteY0"/>
                </a:cxn>
                <a:cxn ang="0">
                  <a:pos x="connsiteX1" y="connsiteY1"/>
                </a:cxn>
                <a:cxn ang="0">
                  <a:pos x="connsiteX2" y="connsiteY2"/>
                </a:cxn>
              </a:cxnLst>
              <a:rect l="l" t="t" r="r" b="b"/>
              <a:pathLst>
                <a:path w="1368" h="1368">
                  <a:moveTo>
                    <a:pt x="-2121" y="-2768"/>
                  </a:moveTo>
                  <a:cubicBezTo>
                    <a:pt x="-1659" y="-2324"/>
                    <a:pt x="-1215" y="-1862"/>
                    <a:pt x="-753" y="-1400"/>
                  </a:cubicBezTo>
                  <a:cubicBezTo>
                    <a:pt x="-1215" y="-1862"/>
                    <a:pt x="-1659" y="-2324"/>
                    <a:pt x="-2121" y="-2768"/>
                  </a:cubicBezTo>
                  <a:close/>
                </a:path>
              </a:pathLst>
            </a:custGeom>
            <a:solidFill>
              <a:srgbClr val="020202"/>
            </a:solidFill>
            <a:ln w="1847" cap="flat">
              <a:noFill/>
              <a:prstDash val="solid"/>
              <a:miter/>
            </a:ln>
          </p:spPr>
          <p:txBody>
            <a:bodyPr rtlCol="0" anchor="ctr"/>
            <a:lstStyle/>
            <a:p>
              <a:endParaRPr lang="es-CO"/>
            </a:p>
          </p:txBody>
        </p:sp>
        <p:sp>
          <p:nvSpPr>
            <p:cNvPr id="74" name="Freeform: Shape 73">
              <a:extLst>
                <a:ext uri="{FF2B5EF4-FFF2-40B4-BE49-F238E27FC236}">
                  <a16:creationId xmlns:a16="http://schemas.microsoft.com/office/drawing/2014/main" id="{33AAED32-0BEC-18EB-FE63-205C6333A64B}"/>
                </a:ext>
              </a:extLst>
            </p:cNvPr>
            <p:cNvSpPr/>
            <p:nvPr/>
          </p:nvSpPr>
          <p:spPr>
            <a:xfrm>
              <a:off x="-1160572" y="3330359"/>
              <a:ext cx="1368" cy="1386"/>
            </a:xfrm>
            <a:custGeom>
              <a:avLst/>
              <a:gdLst>
                <a:gd name="connsiteX0" fmla="*/ -753 w 1368"/>
                <a:gd name="connsiteY0" fmla="*/ -2768 h 1386"/>
                <a:gd name="connsiteX1" fmla="*/ -2121 w 1368"/>
                <a:gd name="connsiteY1" fmla="*/ -1381 h 1386"/>
              </a:gdLst>
              <a:ahLst/>
              <a:cxnLst>
                <a:cxn ang="0">
                  <a:pos x="connsiteX0" y="connsiteY0"/>
                </a:cxn>
                <a:cxn ang="0">
                  <a:pos x="connsiteX1" y="connsiteY1"/>
                </a:cxn>
              </a:cxnLst>
              <a:rect l="l" t="t" r="r" b="b"/>
              <a:pathLst>
                <a:path w="1368" h="1386">
                  <a:moveTo>
                    <a:pt x="-753" y="-2768"/>
                  </a:moveTo>
                  <a:lnTo>
                    <a:pt x="-2121" y="-1381"/>
                  </a:lnTo>
                  <a:close/>
                </a:path>
              </a:pathLst>
            </a:custGeom>
            <a:solidFill>
              <a:srgbClr val="020202"/>
            </a:solidFill>
            <a:ln w="1847" cap="flat">
              <a:noFill/>
              <a:prstDash val="solid"/>
              <a:miter/>
            </a:ln>
          </p:spPr>
          <p:txBody>
            <a:bodyPr rtlCol="0" anchor="ctr"/>
            <a:lstStyle/>
            <a:p>
              <a:endParaRPr lang="es-CO"/>
            </a:p>
          </p:txBody>
        </p:sp>
        <p:sp>
          <p:nvSpPr>
            <p:cNvPr id="75" name="Freeform: Shape 74">
              <a:extLst>
                <a:ext uri="{FF2B5EF4-FFF2-40B4-BE49-F238E27FC236}">
                  <a16:creationId xmlns:a16="http://schemas.microsoft.com/office/drawing/2014/main" id="{49C7DA67-E04F-72C2-D35C-F3879AF5A041}"/>
                </a:ext>
              </a:extLst>
            </p:cNvPr>
            <p:cNvSpPr/>
            <p:nvPr/>
          </p:nvSpPr>
          <p:spPr>
            <a:xfrm>
              <a:off x="-1160572" y="3334481"/>
              <a:ext cx="1368" cy="1368"/>
            </a:xfrm>
            <a:custGeom>
              <a:avLst/>
              <a:gdLst>
                <a:gd name="connsiteX0" fmla="*/ -2121 w 1368"/>
                <a:gd name="connsiteY0" fmla="*/ -2768 h 1368"/>
                <a:gd name="connsiteX1" fmla="*/ -753 w 1368"/>
                <a:gd name="connsiteY1" fmla="*/ -1399 h 1368"/>
                <a:gd name="connsiteX2" fmla="*/ -2121 w 1368"/>
                <a:gd name="connsiteY2" fmla="*/ -2768 h 1368"/>
              </a:gdLst>
              <a:ahLst/>
              <a:cxnLst>
                <a:cxn ang="0">
                  <a:pos x="connsiteX0" y="connsiteY0"/>
                </a:cxn>
                <a:cxn ang="0">
                  <a:pos x="connsiteX1" y="connsiteY1"/>
                </a:cxn>
                <a:cxn ang="0">
                  <a:pos x="connsiteX2" y="connsiteY2"/>
                </a:cxn>
              </a:cxnLst>
              <a:rect l="l" t="t" r="r" b="b"/>
              <a:pathLst>
                <a:path w="1368" h="1368">
                  <a:moveTo>
                    <a:pt x="-2121" y="-2768"/>
                  </a:moveTo>
                  <a:cubicBezTo>
                    <a:pt x="-1659" y="-2323"/>
                    <a:pt x="-1215" y="-1861"/>
                    <a:pt x="-753" y="-1399"/>
                  </a:cubicBezTo>
                  <a:cubicBezTo>
                    <a:pt x="-1289" y="-1861"/>
                    <a:pt x="-1659" y="-2323"/>
                    <a:pt x="-2121" y="-2768"/>
                  </a:cubicBezTo>
                  <a:close/>
                </a:path>
              </a:pathLst>
            </a:custGeom>
            <a:solidFill>
              <a:srgbClr val="020202"/>
            </a:solidFill>
            <a:ln w="1847" cap="flat">
              <a:noFill/>
              <a:prstDash val="solid"/>
              <a:miter/>
            </a:ln>
          </p:spPr>
          <p:txBody>
            <a:bodyPr rtlCol="0" anchor="ctr"/>
            <a:lstStyle/>
            <a:p>
              <a:endParaRPr lang="es-CO"/>
            </a:p>
          </p:txBody>
        </p:sp>
        <p:sp>
          <p:nvSpPr>
            <p:cNvPr id="76" name="Freeform: Shape 75">
              <a:extLst>
                <a:ext uri="{FF2B5EF4-FFF2-40B4-BE49-F238E27FC236}">
                  <a16:creationId xmlns:a16="http://schemas.microsoft.com/office/drawing/2014/main" id="{7DAC80CC-675A-44B6-0478-2ADE83AA2D27}"/>
                </a:ext>
              </a:extLst>
            </p:cNvPr>
            <p:cNvSpPr/>
            <p:nvPr/>
          </p:nvSpPr>
          <p:spPr>
            <a:xfrm>
              <a:off x="-1160572" y="3367351"/>
              <a:ext cx="1368" cy="1368"/>
            </a:xfrm>
            <a:custGeom>
              <a:avLst/>
              <a:gdLst>
                <a:gd name="connsiteX0" fmla="*/ -753 w 1368"/>
                <a:gd name="connsiteY0" fmla="*/ -2768 h 1368"/>
                <a:gd name="connsiteX1" fmla="*/ -2121 w 1368"/>
                <a:gd name="connsiteY1" fmla="*/ -1400 h 1368"/>
              </a:gdLst>
              <a:ahLst/>
              <a:cxnLst>
                <a:cxn ang="0">
                  <a:pos x="connsiteX0" y="connsiteY0"/>
                </a:cxn>
                <a:cxn ang="0">
                  <a:pos x="connsiteX1" y="connsiteY1"/>
                </a:cxn>
              </a:cxnLst>
              <a:rect l="l" t="t" r="r" b="b"/>
              <a:pathLst>
                <a:path w="1368" h="1368">
                  <a:moveTo>
                    <a:pt x="-753" y="-2768"/>
                  </a:moveTo>
                  <a:lnTo>
                    <a:pt x="-2121" y="-1400"/>
                  </a:lnTo>
                  <a:close/>
                </a:path>
              </a:pathLst>
            </a:custGeom>
            <a:solidFill>
              <a:srgbClr val="020202"/>
            </a:solidFill>
            <a:ln w="1847" cap="flat">
              <a:noFill/>
              <a:prstDash val="solid"/>
              <a:miter/>
            </a:ln>
          </p:spPr>
          <p:txBody>
            <a:bodyPr rtlCol="0" anchor="ctr"/>
            <a:lstStyle/>
            <a:p>
              <a:endParaRPr lang="es-CO"/>
            </a:p>
          </p:txBody>
        </p:sp>
        <p:sp>
          <p:nvSpPr>
            <p:cNvPr id="77" name="Freeform: Shape 76">
              <a:extLst>
                <a:ext uri="{FF2B5EF4-FFF2-40B4-BE49-F238E27FC236}">
                  <a16:creationId xmlns:a16="http://schemas.microsoft.com/office/drawing/2014/main" id="{EB2AEBFE-9C01-C82B-8E87-C37BD1E34AA6}"/>
                </a:ext>
              </a:extLst>
            </p:cNvPr>
            <p:cNvSpPr/>
            <p:nvPr/>
          </p:nvSpPr>
          <p:spPr>
            <a:xfrm>
              <a:off x="-1160572" y="3374192"/>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78" name="Freeform: Shape 77">
              <a:extLst>
                <a:ext uri="{FF2B5EF4-FFF2-40B4-BE49-F238E27FC236}">
                  <a16:creationId xmlns:a16="http://schemas.microsoft.com/office/drawing/2014/main" id="{8FFC2590-20DC-B599-3373-EA6C6EC34ECA}"/>
                </a:ext>
              </a:extLst>
            </p:cNvPr>
            <p:cNvSpPr/>
            <p:nvPr/>
          </p:nvSpPr>
          <p:spPr>
            <a:xfrm>
              <a:off x="-1159260" y="3385081"/>
              <a:ext cx="1368" cy="1368"/>
            </a:xfrm>
            <a:custGeom>
              <a:avLst/>
              <a:gdLst>
                <a:gd name="connsiteX0" fmla="*/ -753 w 1368"/>
                <a:gd name="connsiteY0" fmla="*/ -2768 h 1368"/>
                <a:gd name="connsiteX1" fmla="*/ -2121 w 1368"/>
                <a:gd name="connsiteY1" fmla="*/ -1400 h 1368"/>
              </a:gdLst>
              <a:ahLst/>
              <a:cxnLst>
                <a:cxn ang="0">
                  <a:pos x="connsiteX0" y="connsiteY0"/>
                </a:cxn>
                <a:cxn ang="0">
                  <a:pos x="connsiteX1" y="connsiteY1"/>
                </a:cxn>
              </a:cxnLst>
              <a:rect l="l" t="t" r="r" b="b"/>
              <a:pathLst>
                <a:path w="1368" h="1368">
                  <a:moveTo>
                    <a:pt x="-753" y="-2768"/>
                  </a:moveTo>
                  <a:lnTo>
                    <a:pt x="-2121" y="-1400"/>
                  </a:lnTo>
                  <a:close/>
                </a:path>
              </a:pathLst>
            </a:custGeom>
            <a:solidFill>
              <a:srgbClr val="020202"/>
            </a:solidFill>
            <a:ln w="1847" cap="flat">
              <a:noFill/>
              <a:prstDash val="solid"/>
              <a:miter/>
            </a:ln>
          </p:spPr>
          <p:txBody>
            <a:bodyPr rtlCol="0" anchor="ctr"/>
            <a:lstStyle/>
            <a:p>
              <a:endParaRPr lang="es-CO"/>
            </a:p>
          </p:txBody>
        </p:sp>
        <p:sp>
          <p:nvSpPr>
            <p:cNvPr id="79" name="Freeform: Shape 78">
              <a:extLst>
                <a:ext uri="{FF2B5EF4-FFF2-40B4-BE49-F238E27FC236}">
                  <a16:creationId xmlns:a16="http://schemas.microsoft.com/office/drawing/2014/main" id="{85CE071F-F9BE-73FD-4873-DD94B9FF7B48}"/>
                </a:ext>
              </a:extLst>
            </p:cNvPr>
            <p:cNvSpPr/>
            <p:nvPr/>
          </p:nvSpPr>
          <p:spPr>
            <a:xfrm>
              <a:off x="-1156468" y="3413902"/>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80" name="Freeform: Shape 79">
              <a:extLst>
                <a:ext uri="{FF2B5EF4-FFF2-40B4-BE49-F238E27FC236}">
                  <a16:creationId xmlns:a16="http://schemas.microsoft.com/office/drawing/2014/main" id="{77302C5F-9402-6D49-77CA-640A08C2DB71}"/>
                </a:ext>
              </a:extLst>
            </p:cNvPr>
            <p:cNvSpPr/>
            <p:nvPr/>
          </p:nvSpPr>
          <p:spPr>
            <a:xfrm>
              <a:off x="-1155100" y="3415270"/>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81" name="Freeform: Shape 80">
              <a:extLst>
                <a:ext uri="{FF2B5EF4-FFF2-40B4-BE49-F238E27FC236}">
                  <a16:creationId xmlns:a16="http://schemas.microsoft.com/office/drawing/2014/main" id="{ABB6165D-FCEF-F886-C499-50B1BBC02981}"/>
                </a:ext>
              </a:extLst>
            </p:cNvPr>
            <p:cNvSpPr/>
            <p:nvPr/>
          </p:nvSpPr>
          <p:spPr>
            <a:xfrm>
              <a:off x="-1148241" y="3438564"/>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82" name="Freeform: Shape 81">
              <a:extLst>
                <a:ext uri="{FF2B5EF4-FFF2-40B4-BE49-F238E27FC236}">
                  <a16:creationId xmlns:a16="http://schemas.microsoft.com/office/drawing/2014/main" id="{64DF1D1C-4571-DF4E-ED7B-55F0410E9C75}"/>
                </a:ext>
              </a:extLst>
            </p:cNvPr>
            <p:cNvSpPr/>
            <p:nvPr/>
          </p:nvSpPr>
          <p:spPr>
            <a:xfrm>
              <a:off x="-1146799" y="3439932"/>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83" name="Freeform: Shape 82">
              <a:extLst>
                <a:ext uri="{FF2B5EF4-FFF2-40B4-BE49-F238E27FC236}">
                  <a16:creationId xmlns:a16="http://schemas.microsoft.com/office/drawing/2014/main" id="{6A80CAA8-CAFC-5D44-3876-34734C9BE67D}"/>
                </a:ext>
              </a:extLst>
            </p:cNvPr>
            <p:cNvSpPr/>
            <p:nvPr/>
          </p:nvSpPr>
          <p:spPr>
            <a:xfrm>
              <a:off x="-1144137" y="3444036"/>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84" name="Freeform: Shape 83">
              <a:extLst>
                <a:ext uri="{FF2B5EF4-FFF2-40B4-BE49-F238E27FC236}">
                  <a16:creationId xmlns:a16="http://schemas.microsoft.com/office/drawing/2014/main" id="{3075349D-83E4-1B2A-B9C4-ADEE997D09BF}"/>
                </a:ext>
              </a:extLst>
            </p:cNvPr>
            <p:cNvSpPr/>
            <p:nvPr/>
          </p:nvSpPr>
          <p:spPr>
            <a:xfrm>
              <a:off x="-1142769" y="3449508"/>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85" name="Freeform: Shape 84">
              <a:extLst>
                <a:ext uri="{FF2B5EF4-FFF2-40B4-BE49-F238E27FC236}">
                  <a16:creationId xmlns:a16="http://schemas.microsoft.com/office/drawing/2014/main" id="{28BE79AC-F0DA-F53E-68BE-1B9ABDDC7AB2}"/>
                </a:ext>
              </a:extLst>
            </p:cNvPr>
            <p:cNvSpPr/>
            <p:nvPr/>
          </p:nvSpPr>
          <p:spPr>
            <a:xfrm>
              <a:off x="-1138665" y="3460471"/>
              <a:ext cx="1368" cy="1368"/>
            </a:xfrm>
            <a:custGeom>
              <a:avLst/>
              <a:gdLst>
                <a:gd name="connsiteX0" fmla="*/ -2121 w 1368"/>
                <a:gd name="connsiteY0" fmla="*/ -2768 h 1368"/>
                <a:gd name="connsiteX1" fmla="*/ -753 w 1368"/>
                <a:gd name="connsiteY1" fmla="*/ -1400 h 1368"/>
                <a:gd name="connsiteX2" fmla="*/ -2121 w 1368"/>
                <a:gd name="connsiteY2" fmla="*/ -2768 h 1368"/>
              </a:gdLst>
              <a:ahLst/>
              <a:cxnLst>
                <a:cxn ang="0">
                  <a:pos x="connsiteX0" y="connsiteY0"/>
                </a:cxn>
                <a:cxn ang="0">
                  <a:pos x="connsiteX1" y="connsiteY1"/>
                </a:cxn>
                <a:cxn ang="0">
                  <a:pos x="connsiteX2" y="connsiteY2"/>
                </a:cxn>
              </a:cxnLst>
              <a:rect l="l" t="t" r="r" b="b"/>
              <a:pathLst>
                <a:path w="1368" h="1368">
                  <a:moveTo>
                    <a:pt x="-2121" y="-2768"/>
                  </a:moveTo>
                  <a:cubicBezTo>
                    <a:pt x="-1659" y="-2305"/>
                    <a:pt x="-1197" y="-1862"/>
                    <a:pt x="-753" y="-1400"/>
                  </a:cubicBezTo>
                  <a:cubicBezTo>
                    <a:pt x="-1197" y="-1862"/>
                    <a:pt x="-1659" y="-2361"/>
                    <a:pt x="-2121" y="-2768"/>
                  </a:cubicBezTo>
                  <a:close/>
                </a:path>
              </a:pathLst>
            </a:custGeom>
            <a:solidFill>
              <a:srgbClr val="020202"/>
            </a:solidFill>
            <a:ln w="1847" cap="flat">
              <a:noFill/>
              <a:prstDash val="solid"/>
              <a:miter/>
            </a:ln>
          </p:spPr>
          <p:txBody>
            <a:bodyPr rtlCol="0" anchor="ctr"/>
            <a:lstStyle/>
            <a:p>
              <a:endParaRPr lang="es-CO"/>
            </a:p>
          </p:txBody>
        </p:sp>
        <p:sp>
          <p:nvSpPr>
            <p:cNvPr id="86" name="Freeform: Shape 85">
              <a:extLst>
                <a:ext uri="{FF2B5EF4-FFF2-40B4-BE49-F238E27FC236}">
                  <a16:creationId xmlns:a16="http://schemas.microsoft.com/office/drawing/2014/main" id="{E680EF83-E94A-7A37-18D1-2EC3EEBD3963}"/>
                </a:ext>
              </a:extLst>
            </p:cNvPr>
            <p:cNvSpPr/>
            <p:nvPr/>
          </p:nvSpPr>
          <p:spPr>
            <a:xfrm>
              <a:off x="-1137297" y="3461839"/>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87" name="Freeform: Shape 86">
              <a:extLst>
                <a:ext uri="{FF2B5EF4-FFF2-40B4-BE49-F238E27FC236}">
                  <a16:creationId xmlns:a16="http://schemas.microsoft.com/office/drawing/2014/main" id="{DB7AD708-0FB9-CFEF-C0B0-72FCEDE9D877}"/>
                </a:ext>
              </a:extLst>
            </p:cNvPr>
            <p:cNvSpPr/>
            <p:nvPr/>
          </p:nvSpPr>
          <p:spPr>
            <a:xfrm>
              <a:off x="-1130438" y="3476906"/>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88" name="Freeform: Shape 87">
              <a:extLst>
                <a:ext uri="{FF2B5EF4-FFF2-40B4-BE49-F238E27FC236}">
                  <a16:creationId xmlns:a16="http://schemas.microsoft.com/office/drawing/2014/main" id="{CAEB4BE7-40F4-F5CE-CD92-B6C38CF123EE}"/>
                </a:ext>
              </a:extLst>
            </p:cNvPr>
            <p:cNvSpPr/>
            <p:nvPr/>
          </p:nvSpPr>
          <p:spPr>
            <a:xfrm>
              <a:off x="-1129070" y="3478274"/>
              <a:ext cx="1368" cy="1368"/>
            </a:xfrm>
            <a:custGeom>
              <a:avLst/>
              <a:gdLst>
                <a:gd name="connsiteX0" fmla="*/ -2121 w 1368"/>
                <a:gd name="connsiteY0" fmla="*/ -2768 h 1368"/>
                <a:gd name="connsiteX1" fmla="*/ -753 w 1368"/>
                <a:gd name="connsiteY1" fmla="*/ -1400 h 1368"/>
                <a:gd name="connsiteX2" fmla="*/ -2121 w 1368"/>
                <a:gd name="connsiteY2" fmla="*/ -2768 h 1368"/>
              </a:gdLst>
              <a:ahLst/>
              <a:cxnLst>
                <a:cxn ang="0">
                  <a:pos x="connsiteX0" y="connsiteY0"/>
                </a:cxn>
                <a:cxn ang="0">
                  <a:pos x="connsiteX1" y="connsiteY1"/>
                </a:cxn>
                <a:cxn ang="0">
                  <a:pos x="connsiteX2" y="connsiteY2"/>
                </a:cxn>
              </a:cxnLst>
              <a:rect l="l" t="t" r="r" b="b"/>
              <a:pathLst>
                <a:path w="1368" h="1368">
                  <a:moveTo>
                    <a:pt x="-2121" y="-2768"/>
                  </a:moveTo>
                  <a:cubicBezTo>
                    <a:pt x="-1678" y="-2305"/>
                    <a:pt x="-1215" y="-1862"/>
                    <a:pt x="-753" y="-1400"/>
                  </a:cubicBezTo>
                  <a:cubicBezTo>
                    <a:pt x="-1215" y="-1862"/>
                    <a:pt x="-1678" y="-2305"/>
                    <a:pt x="-2121" y="-2768"/>
                  </a:cubicBezTo>
                  <a:close/>
                </a:path>
              </a:pathLst>
            </a:custGeom>
            <a:solidFill>
              <a:srgbClr val="020202"/>
            </a:solidFill>
            <a:ln w="1847" cap="flat">
              <a:noFill/>
              <a:prstDash val="solid"/>
              <a:miter/>
            </a:ln>
          </p:spPr>
          <p:txBody>
            <a:bodyPr rtlCol="0" anchor="ctr"/>
            <a:lstStyle/>
            <a:p>
              <a:endParaRPr lang="es-CO"/>
            </a:p>
          </p:txBody>
        </p:sp>
        <p:sp>
          <p:nvSpPr>
            <p:cNvPr id="89" name="Freeform: Shape 88">
              <a:extLst>
                <a:ext uri="{FF2B5EF4-FFF2-40B4-BE49-F238E27FC236}">
                  <a16:creationId xmlns:a16="http://schemas.microsoft.com/office/drawing/2014/main" id="{FBDEB96E-1B5B-307C-120E-EE98382A2436}"/>
                </a:ext>
              </a:extLst>
            </p:cNvPr>
            <p:cNvSpPr/>
            <p:nvPr/>
          </p:nvSpPr>
          <p:spPr>
            <a:xfrm>
              <a:off x="-1124966" y="3481010"/>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90" name="Freeform: Shape 89">
              <a:extLst>
                <a:ext uri="{FF2B5EF4-FFF2-40B4-BE49-F238E27FC236}">
                  <a16:creationId xmlns:a16="http://schemas.microsoft.com/office/drawing/2014/main" id="{9D874CA6-EA8C-97AF-5B55-FA651E099DC2}"/>
                </a:ext>
              </a:extLst>
            </p:cNvPr>
            <p:cNvSpPr/>
            <p:nvPr/>
          </p:nvSpPr>
          <p:spPr>
            <a:xfrm>
              <a:off x="-1122230" y="3483747"/>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91" name="Freeform: Shape 90">
              <a:extLst>
                <a:ext uri="{FF2B5EF4-FFF2-40B4-BE49-F238E27FC236}">
                  <a16:creationId xmlns:a16="http://schemas.microsoft.com/office/drawing/2014/main" id="{42DAC328-C9F1-0A74-3544-AEA9652CFFE6}"/>
                </a:ext>
              </a:extLst>
            </p:cNvPr>
            <p:cNvSpPr/>
            <p:nvPr/>
          </p:nvSpPr>
          <p:spPr>
            <a:xfrm>
              <a:off x="-1116758" y="3494709"/>
              <a:ext cx="1368" cy="1368"/>
            </a:xfrm>
            <a:custGeom>
              <a:avLst/>
              <a:gdLst>
                <a:gd name="connsiteX0" fmla="*/ -2121 w 1368"/>
                <a:gd name="connsiteY0" fmla="*/ -2768 h 1368"/>
                <a:gd name="connsiteX1" fmla="*/ -753 w 1368"/>
                <a:gd name="connsiteY1" fmla="*/ -1400 h 1368"/>
                <a:gd name="connsiteX2" fmla="*/ -2121 w 1368"/>
                <a:gd name="connsiteY2" fmla="*/ -2768 h 1368"/>
              </a:gdLst>
              <a:ahLst/>
              <a:cxnLst>
                <a:cxn ang="0">
                  <a:pos x="connsiteX0" y="connsiteY0"/>
                </a:cxn>
                <a:cxn ang="0">
                  <a:pos x="connsiteX1" y="connsiteY1"/>
                </a:cxn>
                <a:cxn ang="0">
                  <a:pos x="connsiteX2" y="connsiteY2"/>
                </a:cxn>
              </a:cxnLst>
              <a:rect l="l" t="t" r="r" b="b"/>
              <a:pathLst>
                <a:path w="1368" h="1368">
                  <a:moveTo>
                    <a:pt x="-2121" y="-2768"/>
                  </a:moveTo>
                  <a:cubicBezTo>
                    <a:pt x="-1659" y="-2305"/>
                    <a:pt x="-1197" y="-1862"/>
                    <a:pt x="-753" y="-1400"/>
                  </a:cubicBezTo>
                  <a:cubicBezTo>
                    <a:pt x="-1197" y="-1862"/>
                    <a:pt x="-1659" y="-2305"/>
                    <a:pt x="-2121" y="-2768"/>
                  </a:cubicBezTo>
                  <a:close/>
                </a:path>
              </a:pathLst>
            </a:custGeom>
            <a:solidFill>
              <a:srgbClr val="020202"/>
            </a:solidFill>
            <a:ln w="1847" cap="flat">
              <a:noFill/>
              <a:prstDash val="solid"/>
              <a:miter/>
            </a:ln>
          </p:spPr>
          <p:txBody>
            <a:bodyPr rtlCol="0" anchor="ctr"/>
            <a:lstStyle/>
            <a:p>
              <a:endParaRPr lang="es-CO"/>
            </a:p>
          </p:txBody>
        </p:sp>
        <p:sp>
          <p:nvSpPr>
            <p:cNvPr id="92" name="Freeform: Shape 91">
              <a:extLst>
                <a:ext uri="{FF2B5EF4-FFF2-40B4-BE49-F238E27FC236}">
                  <a16:creationId xmlns:a16="http://schemas.microsoft.com/office/drawing/2014/main" id="{7E221DD2-C1D8-13A5-7238-8ACC69CD0C89}"/>
                </a:ext>
              </a:extLst>
            </p:cNvPr>
            <p:cNvSpPr/>
            <p:nvPr/>
          </p:nvSpPr>
          <p:spPr>
            <a:xfrm>
              <a:off x="-1105795" y="3502917"/>
              <a:ext cx="1368" cy="1386"/>
            </a:xfrm>
            <a:custGeom>
              <a:avLst/>
              <a:gdLst>
                <a:gd name="connsiteX0" fmla="*/ -2121 w 1368"/>
                <a:gd name="connsiteY0" fmla="*/ -2768 h 1386"/>
                <a:gd name="connsiteX1" fmla="*/ -753 w 1368"/>
                <a:gd name="connsiteY1" fmla="*/ -1381 h 1386"/>
              </a:gdLst>
              <a:ahLst/>
              <a:cxnLst>
                <a:cxn ang="0">
                  <a:pos x="connsiteX0" y="connsiteY0"/>
                </a:cxn>
                <a:cxn ang="0">
                  <a:pos x="connsiteX1" y="connsiteY1"/>
                </a:cxn>
              </a:cxnLst>
              <a:rect l="l" t="t" r="r" b="b"/>
              <a:pathLst>
                <a:path w="1368" h="1386">
                  <a:moveTo>
                    <a:pt x="-2121" y="-2768"/>
                  </a:moveTo>
                  <a:lnTo>
                    <a:pt x="-753" y="-1381"/>
                  </a:lnTo>
                  <a:close/>
                </a:path>
              </a:pathLst>
            </a:custGeom>
            <a:solidFill>
              <a:srgbClr val="020202"/>
            </a:solidFill>
            <a:ln w="1847" cap="flat">
              <a:noFill/>
              <a:prstDash val="solid"/>
              <a:miter/>
            </a:ln>
          </p:spPr>
          <p:txBody>
            <a:bodyPr rtlCol="0" anchor="ctr"/>
            <a:lstStyle/>
            <a:p>
              <a:endParaRPr lang="es-CO"/>
            </a:p>
          </p:txBody>
        </p:sp>
        <p:sp>
          <p:nvSpPr>
            <p:cNvPr id="93" name="Freeform: Shape 92">
              <a:extLst>
                <a:ext uri="{FF2B5EF4-FFF2-40B4-BE49-F238E27FC236}">
                  <a16:creationId xmlns:a16="http://schemas.microsoft.com/office/drawing/2014/main" id="{12C66780-1B20-639E-977F-A538D3783F94}"/>
                </a:ext>
              </a:extLst>
            </p:cNvPr>
            <p:cNvSpPr/>
            <p:nvPr/>
          </p:nvSpPr>
          <p:spPr>
            <a:xfrm>
              <a:off x="-1100323" y="3511144"/>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94" name="Freeform: Shape 93">
              <a:extLst>
                <a:ext uri="{FF2B5EF4-FFF2-40B4-BE49-F238E27FC236}">
                  <a16:creationId xmlns:a16="http://schemas.microsoft.com/office/drawing/2014/main" id="{1C2753D5-F7FE-A3BC-61BA-2A469C6A997C}"/>
                </a:ext>
              </a:extLst>
            </p:cNvPr>
            <p:cNvSpPr/>
            <p:nvPr/>
          </p:nvSpPr>
          <p:spPr>
            <a:xfrm>
              <a:off x="-1092096" y="3515248"/>
              <a:ext cx="1368" cy="1368"/>
            </a:xfrm>
            <a:custGeom>
              <a:avLst/>
              <a:gdLst>
                <a:gd name="connsiteX0" fmla="*/ -2121 w 1368"/>
                <a:gd name="connsiteY0" fmla="*/ -2768 h 1368"/>
                <a:gd name="connsiteX1" fmla="*/ -753 w 1368"/>
                <a:gd name="connsiteY1" fmla="*/ -1400 h 1368"/>
                <a:gd name="connsiteX2" fmla="*/ -2121 w 1368"/>
                <a:gd name="connsiteY2" fmla="*/ -2768 h 1368"/>
              </a:gdLst>
              <a:ahLst/>
              <a:cxnLst>
                <a:cxn ang="0">
                  <a:pos x="connsiteX0" y="connsiteY0"/>
                </a:cxn>
                <a:cxn ang="0">
                  <a:pos x="connsiteX1" y="connsiteY1"/>
                </a:cxn>
                <a:cxn ang="0">
                  <a:pos x="connsiteX2" y="connsiteY2"/>
                </a:cxn>
              </a:cxnLst>
              <a:rect l="l" t="t" r="r" b="b"/>
              <a:pathLst>
                <a:path w="1368" h="1368">
                  <a:moveTo>
                    <a:pt x="-2121" y="-2768"/>
                  </a:moveTo>
                  <a:cubicBezTo>
                    <a:pt x="-1678" y="-2305"/>
                    <a:pt x="-1215" y="-1843"/>
                    <a:pt x="-753" y="-1400"/>
                  </a:cubicBezTo>
                  <a:cubicBezTo>
                    <a:pt x="-1215" y="-1843"/>
                    <a:pt x="-1678" y="-2305"/>
                    <a:pt x="-2121" y="-2768"/>
                  </a:cubicBezTo>
                  <a:close/>
                </a:path>
              </a:pathLst>
            </a:custGeom>
            <a:solidFill>
              <a:srgbClr val="020202"/>
            </a:solidFill>
            <a:ln w="1847" cap="flat">
              <a:noFill/>
              <a:prstDash val="solid"/>
              <a:miter/>
            </a:ln>
          </p:spPr>
          <p:txBody>
            <a:bodyPr rtlCol="0" anchor="ctr"/>
            <a:lstStyle/>
            <a:p>
              <a:endParaRPr lang="es-CO"/>
            </a:p>
          </p:txBody>
        </p:sp>
        <p:sp>
          <p:nvSpPr>
            <p:cNvPr id="95" name="Freeform: Shape 94">
              <a:extLst>
                <a:ext uri="{FF2B5EF4-FFF2-40B4-BE49-F238E27FC236}">
                  <a16:creationId xmlns:a16="http://schemas.microsoft.com/office/drawing/2014/main" id="{21414A09-3312-6CD6-8544-A7706C04E1A8}"/>
                </a:ext>
              </a:extLst>
            </p:cNvPr>
            <p:cNvSpPr/>
            <p:nvPr/>
          </p:nvSpPr>
          <p:spPr>
            <a:xfrm>
              <a:off x="-1086624" y="3520721"/>
              <a:ext cx="1368" cy="1386"/>
            </a:xfrm>
            <a:custGeom>
              <a:avLst/>
              <a:gdLst>
                <a:gd name="connsiteX0" fmla="*/ -2121 w 1368"/>
                <a:gd name="connsiteY0" fmla="*/ -2768 h 1386"/>
                <a:gd name="connsiteX1" fmla="*/ -753 w 1368"/>
                <a:gd name="connsiteY1" fmla="*/ -1381 h 1386"/>
              </a:gdLst>
              <a:ahLst/>
              <a:cxnLst>
                <a:cxn ang="0">
                  <a:pos x="connsiteX0" y="connsiteY0"/>
                </a:cxn>
                <a:cxn ang="0">
                  <a:pos x="connsiteX1" y="connsiteY1"/>
                </a:cxn>
              </a:cxnLst>
              <a:rect l="l" t="t" r="r" b="b"/>
              <a:pathLst>
                <a:path w="1368" h="1386">
                  <a:moveTo>
                    <a:pt x="-2121" y="-2768"/>
                  </a:moveTo>
                  <a:lnTo>
                    <a:pt x="-753" y="-1381"/>
                  </a:lnTo>
                  <a:close/>
                </a:path>
              </a:pathLst>
            </a:custGeom>
            <a:solidFill>
              <a:srgbClr val="020202"/>
            </a:solidFill>
            <a:ln w="1847" cap="flat">
              <a:noFill/>
              <a:prstDash val="solid"/>
              <a:miter/>
            </a:ln>
          </p:spPr>
          <p:txBody>
            <a:bodyPr rtlCol="0" anchor="ctr"/>
            <a:lstStyle/>
            <a:p>
              <a:endParaRPr lang="es-CO"/>
            </a:p>
          </p:txBody>
        </p:sp>
        <p:sp>
          <p:nvSpPr>
            <p:cNvPr id="96" name="Freeform: Shape 95">
              <a:extLst>
                <a:ext uri="{FF2B5EF4-FFF2-40B4-BE49-F238E27FC236}">
                  <a16:creationId xmlns:a16="http://schemas.microsoft.com/office/drawing/2014/main" id="{E2DDB3D3-6516-6F73-4D0A-047E01E88FE3}"/>
                </a:ext>
              </a:extLst>
            </p:cNvPr>
            <p:cNvSpPr/>
            <p:nvPr/>
          </p:nvSpPr>
          <p:spPr>
            <a:xfrm>
              <a:off x="-1082520" y="3526211"/>
              <a:ext cx="1368" cy="1368"/>
            </a:xfrm>
            <a:custGeom>
              <a:avLst/>
              <a:gdLst>
                <a:gd name="connsiteX0" fmla="*/ -2121 w 1368"/>
                <a:gd name="connsiteY0" fmla="*/ -2768 h 1368"/>
                <a:gd name="connsiteX1" fmla="*/ -753 w 1368"/>
                <a:gd name="connsiteY1" fmla="*/ -1400 h 1368"/>
                <a:gd name="connsiteX2" fmla="*/ -2121 w 1368"/>
                <a:gd name="connsiteY2" fmla="*/ -2768 h 1368"/>
              </a:gdLst>
              <a:ahLst/>
              <a:cxnLst>
                <a:cxn ang="0">
                  <a:pos x="connsiteX0" y="connsiteY0"/>
                </a:cxn>
                <a:cxn ang="0">
                  <a:pos x="connsiteX1" y="connsiteY1"/>
                </a:cxn>
                <a:cxn ang="0">
                  <a:pos x="connsiteX2" y="connsiteY2"/>
                </a:cxn>
              </a:cxnLst>
              <a:rect l="l" t="t" r="r" b="b"/>
              <a:pathLst>
                <a:path w="1368" h="1368">
                  <a:moveTo>
                    <a:pt x="-2121" y="-2768"/>
                  </a:moveTo>
                  <a:cubicBezTo>
                    <a:pt x="-1659" y="-2324"/>
                    <a:pt x="-1197" y="-1862"/>
                    <a:pt x="-753" y="-1400"/>
                  </a:cubicBezTo>
                  <a:cubicBezTo>
                    <a:pt x="-1197" y="-1862"/>
                    <a:pt x="-1696" y="-2324"/>
                    <a:pt x="-2121" y="-2768"/>
                  </a:cubicBezTo>
                  <a:close/>
                </a:path>
              </a:pathLst>
            </a:custGeom>
            <a:solidFill>
              <a:srgbClr val="020202"/>
            </a:solidFill>
            <a:ln w="1847" cap="flat">
              <a:noFill/>
              <a:prstDash val="solid"/>
              <a:miter/>
            </a:ln>
          </p:spPr>
          <p:txBody>
            <a:bodyPr rtlCol="0" anchor="ctr"/>
            <a:lstStyle/>
            <a:p>
              <a:endParaRPr lang="es-CO"/>
            </a:p>
          </p:txBody>
        </p:sp>
        <p:sp>
          <p:nvSpPr>
            <p:cNvPr id="97" name="Freeform: Shape 96">
              <a:extLst>
                <a:ext uri="{FF2B5EF4-FFF2-40B4-BE49-F238E27FC236}">
                  <a16:creationId xmlns:a16="http://schemas.microsoft.com/office/drawing/2014/main" id="{6AF7A915-E62E-3823-74AD-E6B091DB6417}"/>
                </a:ext>
              </a:extLst>
            </p:cNvPr>
            <p:cNvSpPr/>
            <p:nvPr/>
          </p:nvSpPr>
          <p:spPr>
            <a:xfrm>
              <a:off x="-1074293" y="3527579"/>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98" name="Freeform: Shape 97">
              <a:extLst>
                <a:ext uri="{FF2B5EF4-FFF2-40B4-BE49-F238E27FC236}">
                  <a16:creationId xmlns:a16="http://schemas.microsoft.com/office/drawing/2014/main" id="{0B33E447-5445-6917-FB3D-599B829E84D4}"/>
                </a:ext>
              </a:extLst>
            </p:cNvPr>
            <p:cNvSpPr/>
            <p:nvPr/>
          </p:nvSpPr>
          <p:spPr>
            <a:xfrm>
              <a:off x="-1070189" y="3530316"/>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99" name="Freeform: Shape 98">
              <a:extLst>
                <a:ext uri="{FF2B5EF4-FFF2-40B4-BE49-F238E27FC236}">
                  <a16:creationId xmlns:a16="http://schemas.microsoft.com/office/drawing/2014/main" id="{5E42A8DA-80E2-B3B3-242D-E63F00DDD8E3}"/>
                </a:ext>
              </a:extLst>
            </p:cNvPr>
            <p:cNvSpPr/>
            <p:nvPr/>
          </p:nvSpPr>
          <p:spPr>
            <a:xfrm>
              <a:off x="-1066085" y="3534420"/>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100" name="Freeform: Shape 99">
              <a:extLst>
                <a:ext uri="{FF2B5EF4-FFF2-40B4-BE49-F238E27FC236}">
                  <a16:creationId xmlns:a16="http://schemas.microsoft.com/office/drawing/2014/main" id="{02AC7BD4-B777-EB68-4B7B-3F3B30C94D78}"/>
                </a:ext>
              </a:extLst>
            </p:cNvPr>
            <p:cNvSpPr/>
            <p:nvPr/>
          </p:nvSpPr>
          <p:spPr>
            <a:xfrm>
              <a:off x="-1060612" y="3535788"/>
              <a:ext cx="1386" cy="1368"/>
            </a:xfrm>
            <a:custGeom>
              <a:avLst/>
              <a:gdLst>
                <a:gd name="connsiteX0" fmla="*/ -2121 w 1386"/>
                <a:gd name="connsiteY0" fmla="*/ -2768 h 1368"/>
                <a:gd name="connsiteX1" fmla="*/ -735 w 1386"/>
                <a:gd name="connsiteY1" fmla="*/ -1400 h 1368"/>
              </a:gdLst>
              <a:ahLst/>
              <a:cxnLst>
                <a:cxn ang="0">
                  <a:pos x="connsiteX0" y="connsiteY0"/>
                </a:cxn>
                <a:cxn ang="0">
                  <a:pos x="connsiteX1" y="connsiteY1"/>
                </a:cxn>
              </a:cxnLst>
              <a:rect l="l" t="t" r="r" b="b"/>
              <a:pathLst>
                <a:path w="1386" h="1368">
                  <a:moveTo>
                    <a:pt x="-2121" y="-2768"/>
                  </a:moveTo>
                  <a:lnTo>
                    <a:pt x="-735" y="-1400"/>
                  </a:lnTo>
                  <a:close/>
                </a:path>
              </a:pathLst>
            </a:custGeom>
            <a:solidFill>
              <a:srgbClr val="020202"/>
            </a:solidFill>
            <a:ln w="1847" cap="flat">
              <a:noFill/>
              <a:prstDash val="solid"/>
              <a:miter/>
            </a:ln>
          </p:spPr>
          <p:txBody>
            <a:bodyPr rtlCol="0" anchor="ctr"/>
            <a:lstStyle/>
            <a:p>
              <a:endParaRPr lang="es-CO"/>
            </a:p>
          </p:txBody>
        </p:sp>
        <p:sp>
          <p:nvSpPr>
            <p:cNvPr id="101" name="Freeform: Shape 100">
              <a:extLst>
                <a:ext uri="{FF2B5EF4-FFF2-40B4-BE49-F238E27FC236}">
                  <a16:creationId xmlns:a16="http://schemas.microsoft.com/office/drawing/2014/main" id="{691F90A4-AAE2-F874-F00F-1A3A1D7D9764}"/>
                </a:ext>
              </a:extLst>
            </p:cNvPr>
            <p:cNvSpPr/>
            <p:nvPr/>
          </p:nvSpPr>
          <p:spPr>
            <a:xfrm>
              <a:off x="-1056490" y="3537156"/>
              <a:ext cx="1368" cy="1368"/>
            </a:xfrm>
            <a:custGeom>
              <a:avLst/>
              <a:gdLst>
                <a:gd name="connsiteX0" fmla="*/ -2121 w 1368"/>
                <a:gd name="connsiteY0" fmla="*/ -2768 h 1368"/>
                <a:gd name="connsiteX1" fmla="*/ -753 w 1368"/>
                <a:gd name="connsiteY1" fmla="*/ -1400 h 1368"/>
                <a:gd name="connsiteX2" fmla="*/ -2121 w 1368"/>
                <a:gd name="connsiteY2" fmla="*/ -2768 h 1368"/>
              </a:gdLst>
              <a:ahLst/>
              <a:cxnLst>
                <a:cxn ang="0">
                  <a:pos x="connsiteX0" y="connsiteY0"/>
                </a:cxn>
                <a:cxn ang="0">
                  <a:pos x="connsiteX1" y="connsiteY1"/>
                </a:cxn>
                <a:cxn ang="0">
                  <a:pos x="connsiteX2" y="connsiteY2"/>
                </a:cxn>
              </a:cxnLst>
              <a:rect l="l" t="t" r="r" b="b"/>
              <a:pathLst>
                <a:path w="1368" h="1368">
                  <a:moveTo>
                    <a:pt x="-2121" y="-2768"/>
                  </a:moveTo>
                  <a:cubicBezTo>
                    <a:pt x="-1678" y="-2305"/>
                    <a:pt x="-1215" y="-1843"/>
                    <a:pt x="-753" y="-1400"/>
                  </a:cubicBezTo>
                  <a:cubicBezTo>
                    <a:pt x="-1215" y="-1843"/>
                    <a:pt x="-1678" y="-2305"/>
                    <a:pt x="-2121" y="-2768"/>
                  </a:cubicBezTo>
                  <a:close/>
                </a:path>
              </a:pathLst>
            </a:custGeom>
            <a:solidFill>
              <a:srgbClr val="020202"/>
            </a:solidFill>
            <a:ln w="1847" cap="flat">
              <a:noFill/>
              <a:prstDash val="solid"/>
              <a:miter/>
            </a:ln>
          </p:spPr>
          <p:txBody>
            <a:bodyPr rtlCol="0" anchor="ctr"/>
            <a:lstStyle/>
            <a:p>
              <a:endParaRPr lang="es-CO"/>
            </a:p>
          </p:txBody>
        </p:sp>
        <p:sp>
          <p:nvSpPr>
            <p:cNvPr id="102" name="Freeform: Shape 101">
              <a:extLst>
                <a:ext uri="{FF2B5EF4-FFF2-40B4-BE49-F238E27FC236}">
                  <a16:creationId xmlns:a16="http://schemas.microsoft.com/office/drawing/2014/main" id="{BAE71E56-B5B0-BDF4-2A9E-5D033A610C1B}"/>
                </a:ext>
              </a:extLst>
            </p:cNvPr>
            <p:cNvSpPr/>
            <p:nvPr/>
          </p:nvSpPr>
          <p:spPr>
            <a:xfrm>
              <a:off x="-1044177" y="3538524"/>
              <a:ext cx="1368" cy="1386"/>
            </a:xfrm>
            <a:custGeom>
              <a:avLst/>
              <a:gdLst>
                <a:gd name="connsiteX0" fmla="*/ -2121 w 1368"/>
                <a:gd name="connsiteY0" fmla="*/ -1381 h 1386"/>
                <a:gd name="connsiteX1" fmla="*/ -753 w 1368"/>
                <a:gd name="connsiteY1" fmla="*/ -2768 h 1386"/>
              </a:gdLst>
              <a:ahLst/>
              <a:cxnLst>
                <a:cxn ang="0">
                  <a:pos x="connsiteX0" y="connsiteY0"/>
                </a:cxn>
                <a:cxn ang="0">
                  <a:pos x="connsiteX1" y="connsiteY1"/>
                </a:cxn>
              </a:cxnLst>
              <a:rect l="l" t="t" r="r" b="b"/>
              <a:pathLst>
                <a:path w="1368" h="1386">
                  <a:moveTo>
                    <a:pt x="-2121" y="-1381"/>
                  </a:moveTo>
                  <a:lnTo>
                    <a:pt x="-753" y="-2768"/>
                  </a:lnTo>
                  <a:close/>
                </a:path>
              </a:pathLst>
            </a:custGeom>
            <a:solidFill>
              <a:srgbClr val="020202"/>
            </a:solidFill>
            <a:ln w="1847" cap="flat">
              <a:noFill/>
              <a:prstDash val="solid"/>
              <a:miter/>
            </a:ln>
          </p:spPr>
          <p:txBody>
            <a:bodyPr rtlCol="0" anchor="ctr"/>
            <a:lstStyle/>
            <a:p>
              <a:endParaRPr lang="es-CO"/>
            </a:p>
          </p:txBody>
        </p:sp>
        <p:sp>
          <p:nvSpPr>
            <p:cNvPr id="103" name="Freeform: Shape 102">
              <a:extLst>
                <a:ext uri="{FF2B5EF4-FFF2-40B4-BE49-F238E27FC236}">
                  <a16:creationId xmlns:a16="http://schemas.microsoft.com/office/drawing/2014/main" id="{501EA641-08F5-DE97-0F20-F198716F3E31}"/>
                </a:ext>
              </a:extLst>
            </p:cNvPr>
            <p:cNvSpPr/>
            <p:nvPr/>
          </p:nvSpPr>
          <p:spPr>
            <a:xfrm>
              <a:off x="-1038687" y="3538524"/>
              <a:ext cx="1368" cy="1386"/>
            </a:xfrm>
            <a:custGeom>
              <a:avLst/>
              <a:gdLst>
                <a:gd name="connsiteX0" fmla="*/ -2121 w 1368"/>
                <a:gd name="connsiteY0" fmla="*/ -2768 h 1386"/>
                <a:gd name="connsiteX1" fmla="*/ -753 w 1368"/>
                <a:gd name="connsiteY1" fmla="*/ -1381 h 1386"/>
              </a:gdLst>
              <a:ahLst/>
              <a:cxnLst>
                <a:cxn ang="0">
                  <a:pos x="connsiteX0" y="connsiteY0"/>
                </a:cxn>
                <a:cxn ang="0">
                  <a:pos x="connsiteX1" y="connsiteY1"/>
                </a:cxn>
              </a:cxnLst>
              <a:rect l="l" t="t" r="r" b="b"/>
              <a:pathLst>
                <a:path w="1368" h="1386">
                  <a:moveTo>
                    <a:pt x="-2121" y="-2768"/>
                  </a:moveTo>
                  <a:lnTo>
                    <a:pt x="-753" y="-1381"/>
                  </a:lnTo>
                  <a:close/>
                </a:path>
              </a:pathLst>
            </a:custGeom>
            <a:solidFill>
              <a:srgbClr val="020202"/>
            </a:solidFill>
            <a:ln w="1847" cap="flat">
              <a:noFill/>
              <a:prstDash val="solid"/>
              <a:miter/>
            </a:ln>
          </p:spPr>
          <p:txBody>
            <a:bodyPr rtlCol="0" anchor="ctr"/>
            <a:lstStyle/>
            <a:p>
              <a:endParaRPr lang="es-CO"/>
            </a:p>
          </p:txBody>
        </p:sp>
        <p:sp>
          <p:nvSpPr>
            <p:cNvPr id="104" name="Freeform: Shape 103">
              <a:extLst>
                <a:ext uri="{FF2B5EF4-FFF2-40B4-BE49-F238E27FC236}">
                  <a16:creationId xmlns:a16="http://schemas.microsoft.com/office/drawing/2014/main" id="{D0FB7127-F0D3-F1BD-89F8-85E0631D018F}"/>
                </a:ext>
              </a:extLst>
            </p:cNvPr>
            <p:cNvSpPr/>
            <p:nvPr/>
          </p:nvSpPr>
          <p:spPr>
            <a:xfrm>
              <a:off x="-1046969" y="3539910"/>
              <a:ext cx="1368" cy="693"/>
            </a:xfrm>
            <a:custGeom>
              <a:avLst/>
              <a:gdLst>
                <a:gd name="connsiteX0" fmla="*/ -2121 w 1368"/>
                <a:gd name="connsiteY0" fmla="*/ -2768 h 693"/>
                <a:gd name="connsiteX1" fmla="*/ -753 w 1368"/>
                <a:gd name="connsiteY1" fmla="*/ -2768 h 693"/>
                <a:gd name="connsiteX2" fmla="*/ -2121 w 1368"/>
                <a:gd name="connsiteY2" fmla="*/ -2768 h 693"/>
              </a:gdLst>
              <a:ahLst/>
              <a:cxnLst>
                <a:cxn ang="0">
                  <a:pos x="connsiteX0" y="connsiteY0"/>
                </a:cxn>
                <a:cxn ang="0">
                  <a:pos x="connsiteX1" y="connsiteY1"/>
                </a:cxn>
                <a:cxn ang="0">
                  <a:pos x="connsiteX2" y="connsiteY2"/>
                </a:cxn>
              </a:cxnLst>
              <a:rect l="l" t="t" r="r" b="b"/>
              <a:pathLst>
                <a:path w="1368" h="693">
                  <a:moveTo>
                    <a:pt x="-2121" y="-2768"/>
                  </a:moveTo>
                  <a:lnTo>
                    <a:pt x="-753" y="-2768"/>
                  </a:lnTo>
                  <a:cubicBezTo>
                    <a:pt x="-1141" y="-1843"/>
                    <a:pt x="-1604" y="-1843"/>
                    <a:pt x="-2121" y="-2768"/>
                  </a:cubicBezTo>
                  <a:close/>
                </a:path>
              </a:pathLst>
            </a:custGeom>
            <a:solidFill>
              <a:srgbClr val="020202"/>
            </a:solidFill>
            <a:ln w="1847" cap="flat">
              <a:noFill/>
              <a:prstDash val="solid"/>
              <a:miter/>
            </a:ln>
          </p:spPr>
          <p:txBody>
            <a:bodyPr rtlCol="0" anchor="ctr"/>
            <a:lstStyle/>
            <a:p>
              <a:endParaRPr lang="es-CO"/>
            </a:p>
          </p:txBody>
        </p:sp>
        <p:sp>
          <p:nvSpPr>
            <p:cNvPr id="105" name="Freeform: Shape 104">
              <a:extLst>
                <a:ext uri="{FF2B5EF4-FFF2-40B4-BE49-F238E27FC236}">
                  <a16:creationId xmlns:a16="http://schemas.microsoft.com/office/drawing/2014/main" id="{FA319E9A-233F-1B33-A4B5-9B49BA56BA1F}"/>
                </a:ext>
              </a:extLst>
            </p:cNvPr>
            <p:cNvSpPr/>
            <p:nvPr/>
          </p:nvSpPr>
          <p:spPr>
            <a:xfrm>
              <a:off x="-1123598" y="3482378"/>
              <a:ext cx="1368" cy="1368"/>
            </a:xfrm>
            <a:custGeom>
              <a:avLst/>
              <a:gdLst>
                <a:gd name="connsiteX0" fmla="*/ -2121 w 1368"/>
                <a:gd name="connsiteY0" fmla="*/ -2768 h 1368"/>
                <a:gd name="connsiteX1" fmla="*/ -753 w 1368"/>
                <a:gd name="connsiteY1" fmla="*/ -1399 h 1368"/>
                <a:gd name="connsiteX2" fmla="*/ -2121 w 1368"/>
                <a:gd name="connsiteY2" fmla="*/ -2768 h 1368"/>
              </a:gdLst>
              <a:ahLst/>
              <a:cxnLst>
                <a:cxn ang="0">
                  <a:pos x="connsiteX0" y="connsiteY0"/>
                </a:cxn>
                <a:cxn ang="0">
                  <a:pos x="connsiteX1" y="connsiteY1"/>
                </a:cxn>
                <a:cxn ang="0">
                  <a:pos x="connsiteX2" y="connsiteY2"/>
                </a:cxn>
              </a:cxnLst>
              <a:rect l="l" t="t" r="r" b="b"/>
              <a:pathLst>
                <a:path w="1368" h="1368">
                  <a:moveTo>
                    <a:pt x="-2121" y="-2768"/>
                  </a:moveTo>
                  <a:cubicBezTo>
                    <a:pt x="-1659" y="-2305"/>
                    <a:pt x="-1215" y="-1843"/>
                    <a:pt x="-753" y="-1399"/>
                  </a:cubicBezTo>
                  <a:cubicBezTo>
                    <a:pt x="-1289" y="-1843"/>
                    <a:pt x="-1659" y="-2305"/>
                    <a:pt x="-2121" y="-2768"/>
                  </a:cubicBezTo>
                  <a:close/>
                </a:path>
              </a:pathLst>
            </a:custGeom>
            <a:solidFill>
              <a:srgbClr val="020202"/>
            </a:solidFill>
            <a:ln w="1847" cap="flat">
              <a:noFill/>
              <a:prstDash val="solid"/>
              <a:miter/>
            </a:ln>
          </p:spPr>
          <p:txBody>
            <a:bodyPr rtlCol="0" anchor="ctr"/>
            <a:lstStyle/>
            <a:p>
              <a:endParaRPr lang="es-CO"/>
            </a:p>
          </p:txBody>
        </p:sp>
        <p:sp>
          <p:nvSpPr>
            <p:cNvPr id="106" name="Freeform: Shape 105">
              <a:extLst>
                <a:ext uri="{FF2B5EF4-FFF2-40B4-BE49-F238E27FC236}">
                  <a16:creationId xmlns:a16="http://schemas.microsoft.com/office/drawing/2014/main" id="{AF5E26AD-389C-198C-037C-3476B1819B0C}"/>
                </a:ext>
              </a:extLst>
            </p:cNvPr>
            <p:cNvSpPr/>
            <p:nvPr/>
          </p:nvSpPr>
          <p:spPr>
            <a:xfrm>
              <a:off x="-1398057" y="2022821"/>
              <a:ext cx="567517" cy="223065"/>
            </a:xfrm>
            <a:custGeom>
              <a:avLst/>
              <a:gdLst>
                <a:gd name="connsiteX0" fmla="*/ 565396 w 567517"/>
                <a:gd name="connsiteY0" fmla="*/ 99633 h 223065"/>
                <a:gd name="connsiteX1" fmla="*/ 533173 w 567517"/>
                <a:gd name="connsiteY1" fmla="*/ 88966 h 223065"/>
                <a:gd name="connsiteX2" fmla="*/ 484773 w 567517"/>
                <a:gd name="connsiteY2" fmla="*/ 78872 h 223065"/>
                <a:gd name="connsiteX3" fmla="*/ 453050 w 567517"/>
                <a:gd name="connsiteY3" fmla="*/ 76357 h 223065"/>
                <a:gd name="connsiteX4" fmla="*/ 447115 w 567517"/>
                <a:gd name="connsiteY4" fmla="*/ 77596 h 223065"/>
                <a:gd name="connsiteX5" fmla="*/ 404059 w 567517"/>
                <a:gd name="connsiteY5" fmla="*/ 77707 h 223065"/>
                <a:gd name="connsiteX6" fmla="*/ 394187 w 567517"/>
                <a:gd name="connsiteY6" fmla="*/ 78243 h 223065"/>
                <a:gd name="connsiteX7" fmla="*/ 361335 w 567517"/>
                <a:gd name="connsiteY7" fmla="*/ 78705 h 223065"/>
                <a:gd name="connsiteX8" fmla="*/ 358987 w 567517"/>
                <a:gd name="connsiteY8" fmla="*/ 79315 h 223065"/>
                <a:gd name="connsiteX9" fmla="*/ 324305 w 567517"/>
                <a:gd name="connsiteY9" fmla="*/ 81922 h 223065"/>
                <a:gd name="connsiteX10" fmla="*/ 289753 w 567517"/>
                <a:gd name="connsiteY10" fmla="*/ 84862 h 223065"/>
                <a:gd name="connsiteX11" fmla="*/ 214104 w 567517"/>
                <a:gd name="connsiteY11" fmla="*/ 93902 h 223065"/>
                <a:gd name="connsiteX12" fmla="*/ 197262 w 567517"/>
                <a:gd name="connsiteY12" fmla="*/ 96379 h 223065"/>
                <a:gd name="connsiteX13" fmla="*/ 195099 w 567517"/>
                <a:gd name="connsiteY13" fmla="*/ 96971 h 223065"/>
                <a:gd name="connsiteX14" fmla="*/ 188814 w 567517"/>
                <a:gd name="connsiteY14" fmla="*/ 98043 h 223065"/>
                <a:gd name="connsiteX15" fmla="*/ 116030 w 567517"/>
                <a:gd name="connsiteY15" fmla="*/ 131320 h 223065"/>
                <a:gd name="connsiteX16" fmla="*/ 110798 w 567517"/>
                <a:gd name="connsiteY16" fmla="*/ 134444 h 223065"/>
                <a:gd name="connsiteX17" fmla="*/ 108080 w 567517"/>
                <a:gd name="connsiteY17" fmla="*/ 135313 h 223065"/>
                <a:gd name="connsiteX18" fmla="*/ 108080 w 567517"/>
                <a:gd name="connsiteY18" fmla="*/ 135313 h 223065"/>
                <a:gd name="connsiteX19" fmla="*/ 106675 w 567517"/>
                <a:gd name="connsiteY19" fmla="*/ 136700 h 223065"/>
                <a:gd name="connsiteX20" fmla="*/ 106675 w 567517"/>
                <a:gd name="connsiteY20" fmla="*/ 136700 h 223065"/>
                <a:gd name="connsiteX21" fmla="*/ 105270 w 567517"/>
                <a:gd name="connsiteY21" fmla="*/ 138068 h 223065"/>
                <a:gd name="connsiteX22" fmla="*/ 105270 w 567517"/>
                <a:gd name="connsiteY22" fmla="*/ 138068 h 223065"/>
                <a:gd name="connsiteX23" fmla="*/ 86081 w 567517"/>
                <a:gd name="connsiteY23" fmla="*/ 157220 h 223065"/>
                <a:gd name="connsiteX24" fmla="*/ 86081 w 567517"/>
                <a:gd name="connsiteY24" fmla="*/ 157220 h 223065"/>
                <a:gd name="connsiteX25" fmla="*/ 84731 w 567517"/>
                <a:gd name="connsiteY25" fmla="*/ 158644 h 223065"/>
                <a:gd name="connsiteX26" fmla="*/ 84731 w 567517"/>
                <a:gd name="connsiteY26" fmla="*/ 158644 h 223065"/>
                <a:gd name="connsiteX27" fmla="*/ 80590 w 567517"/>
                <a:gd name="connsiteY27" fmla="*/ 164190 h 223065"/>
                <a:gd name="connsiteX28" fmla="*/ 80590 w 567517"/>
                <a:gd name="connsiteY28" fmla="*/ 164190 h 223065"/>
                <a:gd name="connsiteX29" fmla="*/ 77835 w 567517"/>
                <a:gd name="connsiteY29" fmla="*/ 168312 h 223065"/>
                <a:gd name="connsiteX30" fmla="*/ 77835 w 567517"/>
                <a:gd name="connsiteY30" fmla="*/ 168312 h 223065"/>
                <a:gd name="connsiteX31" fmla="*/ 69812 w 567517"/>
                <a:gd name="connsiteY31" fmla="*/ 182048 h 223065"/>
                <a:gd name="connsiteX32" fmla="*/ 61160 w 567517"/>
                <a:gd name="connsiteY32" fmla="*/ 218006 h 223065"/>
                <a:gd name="connsiteX33" fmla="*/ 59958 w 567517"/>
                <a:gd name="connsiteY33" fmla="*/ 220298 h 223065"/>
                <a:gd name="connsiteX34" fmla="*/ 58535 w 567517"/>
                <a:gd name="connsiteY34" fmla="*/ 191033 h 223065"/>
                <a:gd name="connsiteX35" fmla="*/ 60032 w 567517"/>
                <a:gd name="connsiteY35" fmla="*/ 182363 h 223065"/>
                <a:gd name="connsiteX36" fmla="*/ 75728 w 567517"/>
                <a:gd name="connsiteY36" fmla="*/ 153356 h 223065"/>
                <a:gd name="connsiteX37" fmla="*/ 93901 w 567517"/>
                <a:gd name="connsiteY37" fmla="*/ 132484 h 223065"/>
                <a:gd name="connsiteX38" fmla="*/ 95564 w 567517"/>
                <a:gd name="connsiteY38" fmla="*/ 131320 h 223065"/>
                <a:gd name="connsiteX39" fmla="*/ 104106 w 567517"/>
                <a:gd name="connsiteY39" fmla="*/ 117436 h 223065"/>
                <a:gd name="connsiteX40" fmla="*/ 100870 w 567517"/>
                <a:gd name="connsiteY40" fmla="*/ 110041 h 223065"/>
                <a:gd name="connsiteX41" fmla="*/ 76726 w 567517"/>
                <a:gd name="connsiteY41" fmla="*/ 108839 h 223065"/>
                <a:gd name="connsiteX42" fmla="*/ 66133 w 567517"/>
                <a:gd name="connsiteY42" fmla="*/ 119469 h 223065"/>
                <a:gd name="connsiteX43" fmla="*/ 62694 w 567517"/>
                <a:gd name="connsiteY43" fmla="*/ 130377 h 223065"/>
                <a:gd name="connsiteX44" fmla="*/ 62694 w 567517"/>
                <a:gd name="connsiteY44" fmla="*/ 140656 h 223065"/>
                <a:gd name="connsiteX45" fmla="*/ 56612 w 567517"/>
                <a:gd name="connsiteY45" fmla="*/ 150898 h 223065"/>
                <a:gd name="connsiteX46" fmla="*/ 42525 w 567517"/>
                <a:gd name="connsiteY46" fmla="*/ 163321 h 223065"/>
                <a:gd name="connsiteX47" fmla="*/ 31211 w 567517"/>
                <a:gd name="connsiteY47" fmla="*/ 167647 h 223065"/>
                <a:gd name="connsiteX48" fmla="*/ 26700 w 567517"/>
                <a:gd name="connsiteY48" fmla="*/ 166057 h 223065"/>
                <a:gd name="connsiteX49" fmla="*/ 4201 w 567517"/>
                <a:gd name="connsiteY49" fmla="*/ 161472 h 223065"/>
                <a:gd name="connsiteX50" fmla="*/ -2121 w 567517"/>
                <a:gd name="connsiteY50" fmla="*/ 161472 h 223065"/>
                <a:gd name="connsiteX51" fmla="*/ 1576 w 567517"/>
                <a:gd name="connsiteY51" fmla="*/ 136108 h 223065"/>
                <a:gd name="connsiteX52" fmla="*/ 12280 w 567517"/>
                <a:gd name="connsiteY52" fmla="*/ 118046 h 223065"/>
                <a:gd name="connsiteX53" fmla="*/ 38421 w 567517"/>
                <a:gd name="connsiteY53" fmla="*/ 89298 h 223065"/>
                <a:gd name="connsiteX54" fmla="*/ 70551 w 567517"/>
                <a:gd name="connsiteY54" fmla="*/ 66412 h 223065"/>
                <a:gd name="connsiteX55" fmla="*/ 83308 w 567517"/>
                <a:gd name="connsiteY55" fmla="*/ 58536 h 223065"/>
                <a:gd name="connsiteX56" fmla="*/ 86099 w 567517"/>
                <a:gd name="connsiteY56" fmla="*/ 35168 h 223065"/>
                <a:gd name="connsiteX57" fmla="*/ 83973 w 567517"/>
                <a:gd name="connsiteY57" fmla="*/ 32931 h 223065"/>
                <a:gd name="connsiteX58" fmla="*/ 72345 w 567517"/>
                <a:gd name="connsiteY58" fmla="*/ 30436 h 223065"/>
                <a:gd name="connsiteX59" fmla="*/ 60753 w 567517"/>
                <a:gd name="connsiteY59" fmla="*/ 33948 h 223065"/>
                <a:gd name="connsiteX60" fmla="*/ 90887 w 567517"/>
                <a:gd name="connsiteY60" fmla="*/ 23299 h 223065"/>
                <a:gd name="connsiteX61" fmla="*/ 157903 w 567517"/>
                <a:gd name="connsiteY61" fmla="*/ 10210 h 223065"/>
                <a:gd name="connsiteX62" fmla="*/ 215546 w 567517"/>
                <a:gd name="connsiteY62" fmla="*/ 3241 h 223065"/>
                <a:gd name="connsiteX63" fmla="*/ 259915 w 567517"/>
                <a:gd name="connsiteY63" fmla="*/ 1244 h 223065"/>
                <a:gd name="connsiteX64" fmla="*/ 300198 w 567517"/>
                <a:gd name="connsiteY64" fmla="*/ 265 h 223065"/>
                <a:gd name="connsiteX65" fmla="*/ 379471 w 567517"/>
                <a:gd name="connsiteY65" fmla="*/ -1140 h 223065"/>
                <a:gd name="connsiteX66" fmla="*/ 427907 w 567517"/>
                <a:gd name="connsiteY66" fmla="*/ 1522 h 223065"/>
                <a:gd name="connsiteX67" fmla="*/ 475659 w 567517"/>
                <a:gd name="connsiteY67" fmla="*/ 3944 h 223065"/>
                <a:gd name="connsiteX68" fmla="*/ 480429 w 567517"/>
                <a:gd name="connsiteY68" fmla="*/ 4129 h 223065"/>
                <a:gd name="connsiteX69" fmla="*/ 485476 w 567517"/>
                <a:gd name="connsiteY69" fmla="*/ -2768 h 223065"/>
                <a:gd name="connsiteX70" fmla="*/ 521471 w 567517"/>
                <a:gd name="connsiteY70" fmla="*/ 44597 h 223065"/>
                <a:gd name="connsiteX71" fmla="*/ 536371 w 567517"/>
                <a:gd name="connsiteY71" fmla="*/ 68112 h 223065"/>
                <a:gd name="connsiteX72" fmla="*/ 556282 w 567517"/>
                <a:gd name="connsiteY72" fmla="*/ 93014 h 223065"/>
                <a:gd name="connsiteX73" fmla="*/ 560811 w 567517"/>
                <a:gd name="connsiteY73" fmla="*/ 95880 h 223065"/>
                <a:gd name="connsiteX74" fmla="*/ 565396 w 567517"/>
                <a:gd name="connsiteY74" fmla="*/ 99633 h 223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567517" h="223065">
                  <a:moveTo>
                    <a:pt x="565396" y="99633"/>
                  </a:moveTo>
                  <a:cubicBezTo>
                    <a:pt x="554599" y="96213"/>
                    <a:pt x="544117" y="91924"/>
                    <a:pt x="533173" y="88966"/>
                  </a:cubicBezTo>
                  <a:cubicBezTo>
                    <a:pt x="517292" y="84529"/>
                    <a:pt x="501116" y="81146"/>
                    <a:pt x="484773" y="78872"/>
                  </a:cubicBezTo>
                  <a:cubicBezTo>
                    <a:pt x="474217" y="77522"/>
                    <a:pt x="463754" y="75766"/>
                    <a:pt x="453050" y="76357"/>
                  </a:cubicBezTo>
                  <a:cubicBezTo>
                    <a:pt x="451386" y="77725"/>
                    <a:pt x="449186" y="78188"/>
                    <a:pt x="447115" y="77596"/>
                  </a:cubicBezTo>
                  <a:cubicBezTo>
                    <a:pt x="432788" y="76357"/>
                    <a:pt x="418386" y="76394"/>
                    <a:pt x="404059" y="77707"/>
                  </a:cubicBezTo>
                  <a:cubicBezTo>
                    <a:pt x="400787" y="78188"/>
                    <a:pt x="397496" y="78354"/>
                    <a:pt x="394187" y="78243"/>
                  </a:cubicBezTo>
                  <a:cubicBezTo>
                    <a:pt x="383242" y="78465"/>
                    <a:pt x="372280" y="77670"/>
                    <a:pt x="361335" y="78705"/>
                  </a:cubicBezTo>
                  <a:cubicBezTo>
                    <a:pt x="360577" y="79001"/>
                    <a:pt x="359782" y="79204"/>
                    <a:pt x="358987" y="79315"/>
                  </a:cubicBezTo>
                  <a:cubicBezTo>
                    <a:pt x="347414" y="79870"/>
                    <a:pt x="335841" y="80610"/>
                    <a:pt x="324305" y="81922"/>
                  </a:cubicBezTo>
                  <a:cubicBezTo>
                    <a:pt x="312991" y="85176"/>
                    <a:pt x="301270" y="83420"/>
                    <a:pt x="289753" y="84862"/>
                  </a:cubicBezTo>
                  <a:cubicBezTo>
                    <a:pt x="264555" y="88023"/>
                    <a:pt x="239246" y="90241"/>
                    <a:pt x="214104" y="93902"/>
                  </a:cubicBezTo>
                  <a:cubicBezTo>
                    <a:pt x="208558" y="94715"/>
                    <a:pt x="202864" y="95529"/>
                    <a:pt x="197262" y="96379"/>
                  </a:cubicBezTo>
                  <a:cubicBezTo>
                    <a:pt x="196560" y="96656"/>
                    <a:pt x="195838" y="96841"/>
                    <a:pt x="195099" y="96971"/>
                  </a:cubicBezTo>
                  <a:cubicBezTo>
                    <a:pt x="192973" y="97118"/>
                    <a:pt x="190865" y="97488"/>
                    <a:pt x="188814" y="98043"/>
                  </a:cubicBezTo>
                  <a:cubicBezTo>
                    <a:pt x="162099" y="102702"/>
                    <a:pt x="137031" y="114163"/>
                    <a:pt x="116030" y="131320"/>
                  </a:cubicBezTo>
                  <a:cubicBezTo>
                    <a:pt x="114477" y="132651"/>
                    <a:pt x="112702" y="133704"/>
                    <a:pt x="110798" y="134444"/>
                  </a:cubicBezTo>
                  <a:cubicBezTo>
                    <a:pt x="109873" y="134684"/>
                    <a:pt x="108764" y="134315"/>
                    <a:pt x="108080" y="135313"/>
                  </a:cubicBezTo>
                  <a:lnTo>
                    <a:pt x="108080" y="135313"/>
                  </a:lnTo>
                  <a:cubicBezTo>
                    <a:pt x="107525" y="135664"/>
                    <a:pt x="107045" y="136145"/>
                    <a:pt x="106675" y="136700"/>
                  </a:cubicBezTo>
                  <a:lnTo>
                    <a:pt x="106675" y="136700"/>
                  </a:lnTo>
                  <a:cubicBezTo>
                    <a:pt x="106120" y="137069"/>
                    <a:pt x="105640" y="137531"/>
                    <a:pt x="105270" y="138068"/>
                  </a:cubicBezTo>
                  <a:lnTo>
                    <a:pt x="105270" y="138068"/>
                  </a:lnTo>
                  <a:cubicBezTo>
                    <a:pt x="98245" y="143780"/>
                    <a:pt x="91811" y="150213"/>
                    <a:pt x="86081" y="157220"/>
                  </a:cubicBezTo>
                  <a:lnTo>
                    <a:pt x="86081" y="157220"/>
                  </a:lnTo>
                  <a:cubicBezTo>
                    <a:pt x="85563" y="157627"/>
                    <a:pt x="85101" y="158107"/>
                    <a:pt x="84731" y="158644"/>
                  </a:cubicBezTo>
                  <a:lnTo>
                    <a:pt x="84731" y="158644"/>
                  </a:lnTo>
                  <a:cubicBezTo>
                    <a:pt x="83197" y="160381"/>
                    <a:pt x="81810" y="162230"/>
                    <a:pt x="80590" y="164190"/>
                  </a:cubicBezTo>
                  <a:lnTo>
                    <a:pt x="80590" y="164190"/>
                  </a:lnTo>
                  <a:cubicBezTo>
                    <a:pt x="79536" y="165465"/>
                    <a:pt x="78612" y="166852"/>
                    <a:pt x="77835" y="168312"/>
                  </a:cubicBezTo>
                  <a:lnTo>
                    <a:pt x="77835" y="168312"/>
                  </a:lnTo>
                  <a:cubicBezTo>
                    <a:pt x="73214" y="171733"/>
                    <a:pt x="71698" y="177149"/>
                    <a:pt x="69812" y="182048"/>
                  </a:cubicBezTo>
                  <a:cubicBezTo>
                    <a:pt x="65135" y="193529"/>
                    <a:pt x="62213" y="205657"/>
                    <a:pt x="61160" y="218006"/>
                  </a:cubicBezTo>
                  <a:cubicBezTo>
                    <a:pt x="61160" y="218782"/>
                    <a:pt x="60383" y="219540"/>
                    <a:pt x="59958" y="220298"/>
                  </a:cubicBezTo>
                  <a:cubicBezTo>
                    <a:pt x="60901" y="210481"/>
                    <a:pt x="58424" y="200831"/>
                    <a:pt x="58535" y="191033"/>
                  </a:cubicBezTo>
                  <a:cubicBezTo>
                    <a:pt x="58461" y="188075"/>
                    <a:pt x="58978" y="185136"/>
                    <a:pt x="60032" y="182363"/>
                  </a:cubicBezTo>
                  <a:cubicBezTo>
                    <a:pt x="64173" y="172102"/>
                    <a:pt x="68333" y="161842"/>
                    <a:pt x="75728" y="153356"/>
                  </a:cubicBezTo>
                  <a:cubicBezTo>
                    <a:pt x="81773" y="146387"/>
                    <a:pt x="87837" y="139436"/>
                    <a:pt x="93901" y="132484"/>
                  </a:cubicBezTo>
                  <a:cubicBezTo>
                    <a:pt x="94363" y="131967"/>
                    <a:pt x="94936" y="131579"/>
                    <a:pt x="95564" y="131320"/>
                  </a:cubicBezTo>
                  <a:cubicBezTo>
                    <a:pt x="101906" y="128806"/>
                    <a:pt x="104217" y="124405"/>
                    <a:pt x="104106" y="117436"/>
                  </a:cubicBezTo>
                  <a:cubicBezTo>
                    <a:pt x="104346" y="114589"/>
                    <a:pt x="103126" y="111797"/>
                    <a:pt x="100870" y="110041"/>
                  </a:cubicBezTo>
                  <a:cubicBezTo>
                    <a:pt x="94584" y="105049"/>
                    <a:pt x="84509" y="103238"/>
                    <a:pt x="76726" y="108839"/>
                  </a:cubicBezTo>
                  <a:cubicBezTo>
                    <a:pt x="72733" y="111890"/>
                    <a:pt x="69165" y="115458"/>
                    <a:pt x="66133" y="119469"/>
                  </a:cubicBezTo>
                  <a:cubicBezTo>
                    <a:pt x="63804" y="122631"/>
                    <a:pt x="62602" y="126458"/>
                    <a:pt x="62694" y="130377"/>
                  </a:cubicBezTo>
                  <a:cubicBezTo>
                    <a:pt x="62694" y="133797"/>
                    <a:pt x="62510" y="137236"/>
                    <a:pt x="62694" y="140656"/>
                  </a:cubicBezTo>
                  <a:cubicBezTo>
                    <a:pt x="62990" y="145536"/>
                    <a:pt x="61363" y="148845"/>
                    <a:pt x="56612" y="150898"/>
                  </a:cubicBezTo>
                  <a:cubicBezTo>
                    <a:pt x="50715" y="153449"/>
                    <a:pt x="45779" y="157793"/>
                    <a:pt x="42525" y="163321"/>
                  </a:cubicBezTo>
                  <a:cubicBezTo>
                    <a:pt x="39179" y="168867"/>
                    <a:pt x="37201" y="169366"/>
                    <a:pt x="31211" y="167647"/>
                  </a:cubicBezTo>
                  <a:cubicBezTo>
                    <a:pt x="29658" y="167240"/>
                    <a:pt x="28160" y="166704"/>
                    <a:pt x="26700" y="166057"/>
                  </a:cubicBezTo>
                  <a:cubicBezTo>
                    <a:pt x="19693" y="162674"/>
                    <a:pt x="11966" y="161102"/>
                    <a:pt x="4201" y="161472"/>
                  </a:cubicBezTo>
                  <a:cubicBezTo>
                    <a:pt x="2204" y="161602"/>
                    <a:pt x="190" y="161472"/>
                    <a:pt x="-2121" y="161472"/>
                  </a:cubicBezTo>
                  <a:cubicBezTo>
                    <a:pt x="-864" y="152580"/>
                    <a:pt x="-125" y="144242"/>
                    <a:pt x="1576" y="136108"/>
                  </a:cubicBezTo>
                  <a:cubicBezTo>
                    <a:pt x="3092" y="129064"/>
                    <a:pt x="8435" y="123906"/>
                    <a:pt x="12280" y="118046"/>
                  </a:cubicBezTo>
                  <a:cubicBezTo>
                    <a:pt x="19471" y="107102"/>
                    <a:pt x="28918" y="98098"/>
                    <a:pt x="38421" y="89298"/>
                  </a:cubicBezTo>
                  <a:cubicBezTo>
                    <a:pt x="48219" y="80461"/>
                    <a:pt x="58997" y="72771"/>
                    <a:pt x="70551" y="66412"/>
                  </a:cubicBezTo>
                  <a:cubicBezTo>
                    <a:pt x="75007" y="64119"/>
                    <a:pt x="79277" y="61494"/>
                    <a:pt x="83308" y="58536"/>
                  </a:cubicBezTo>
                  <a:cubicBezTo>
                    <a:pt x="90536" y="52860"/>
                    <a:pt x="91774" y="42397"/>
                    <a:pt x="86099" y="35168"/>
                  </a:cubicBezTo>
                  <a:cubicBezTo>
                    <a:pt x="85470" y="34355"/>
                    <a:pt x="84750" y="33615"/>
                    <a:pt x="83973" y="32931"/>
                  </a:cubicBezTo>
                  <a:cubicBezTo>
                    <a:pt x="80627" y="29862"/>
                    <a:pt x="77188" y="28383"/>
                    <a:pt x="72345" y="30436"/>
                  </a:cubicBezTo>
                  <a:cubicBezTo>
                    <a:pt x="68647" y="31988"/>
                    <a:pt x="65172" y="34632"/>
                    <a:pt x="60753" y="33948"/>
                  </a:cubicBezTo>
                  <a:cubicBezTo>
                    <a:pt x="70256" y="28994"/>
                    <a:pt x="80386" y="25407"/>
                    <a:pt x="90887" y="23299"/>
                  </a:cubicBezTo>
                  <a:cubicBezTo>
                    <a:pt x="113072" y="18141"/>
                    <a:pt x="135256" y="13058"/>
                    <a:pt x="157903" y="10210"/>
                  </a:cubicBezTo>
                  <a:cubicBezTo>
                    <a:pt x="177111" y="7789"/>
                    <a:pt x="196264" y="4535"/>
                    <a:pt x="215546" y="3241"/>
                  </a:cubicBezTo>
                  <a:cubicBezTo>
                    <a:pt x="230336" y="2261"/>
                    <a:pt x="245125" y="1392"/>
                    <a:pt x="259915" y="1244"/>
                  </a:cubicBezTo>
                  <a:cubicBezTo>
                    <a:pt x="273337" y="1059"/>
                    <a:pt x="286758" y="838"/>
                    <a:pt x="300198" y="265"/>
                  </a:cubicBezTo>
                  <a:cubicBezTo>
                    <a:pt x="326598" y="-882"/>
                    <a:pt x="353053" y="-1270"/>
                    <a:pt x="379471" y="-1140"/>
                  </a:cubicBezTo>
                  <a:cubicBezTo>
                    <a:pt x="395629" y="-1140"/>
                    <a:pt x="411768" y="542"/>
                    <a:pt x="427907" y="1522"/>
                  </a:cubicBezTo>
                  <a:cubicBezTo>
                    <a:pt x="444046" y="2501"/>
                    <a:pt x="459797" y="2224"/>
                    <a:pt x="475659" y="3944"/>
                  </a:cubicBezTo>
                  <a:cubicBezTo>
                    <a:pt x="477249" y="4129"/>
                    <a:pt x="478839" y="4184"/>
                    <a:pt x="480429" y="4129"/>
                  </a:cubicBezTo>
                  <a:cubicBezTo>
                    <a:pt x="485661" y="3907"/>
                    <a:pt x="486160" y="3186"/>
                    <a:pt x="485476" y="-2768"/>
                  </a:cubicBezTo>
                  <a:cubicBezTo>
                    <a:pt x="496198" y="14000"/>
                    <a:pt x="510378" y="28143"/>
                    <a:pt x="521471" y="44597"/>
                  </a:cubicBezTo>
                  <a:cubicBezTo>
                    <a:pt x="526666" y="52287"/>
                    <a:pt x="531287" y="60348"/>
                    <a:pt x="536371" y="68112"/>
                  </a:cubicBezTo>
                  <a:cubicBezTo>
                    <a:pt x="542213" y="77042"/>
                    <a:pt x="548184" y="85879"/>
                    <a:pt x="556282" y="93014"/>
                  </a:cubicBezTo>
                  <a:cubicBezTo>
                    <a:pt x="557502" y="94364"/>
                    <a:pt x="559073" y="95344"/>
                    <a:pt x="560811" y="95880"/>
                  </a:cubicBezTo>
                  <a:cubicBezTo>
                    <a:pt x="562845" y="96361"/>
                    <a:pt x="564527" y="97747"/>
                    <a:pt x="565396" y="99633"/>
                  </a:cubicBezTo>
                  <a:close/>
                </a:path>
              </a:pathLst>
            </a:custGeom>
            <a:solidFill>
              <a:srgbClr val="020202"/>
            </a:solidFill>
            <a:ln w="1847" cap="flat">
              <a:noFill/>
              <a:prstDash val="solid"/>
              <a:miter/>
            </a:ln>
          </p:spPr>
          <p:txBody>
            <a:bodyPr rtlCol="0" anchor="ctr"/>
            <a:lstStyle/>
            <a:p>
              <a:endParaRPr lang="es-CO"/>
            </a:p>
          </p:txBody>
        </p:sp>
        <p:sp>
          <p:nvSpPr>
            <p:cNvPr id="107" name="Freeform: Shape 106">
              <a:extLst>
                <a:ext uri="{FF2B5EF4-FFF2-40B4-BE49-F238E27FC236}">
                  <a16:creationId xmlns:a16="http://schemas.microsoft.com/office/drawing/2014/main" id="{7714AD3D-E3FF-2222-5C2E-41C6FA871824}"/>
                </a:ext>
              </a:extLst>
            </p:cNvPr>
            <p:cNvSpPr/>
            <p:nvPr/>
          </p:nvSpPr>
          <p:spPr>
            <a:xfrm>
              <a:off x="-947324" y="1981577"/>
              <a:ext cx="11277" cy="12201"/>
            </a:xfrm>
            <a:custGeom>
              <a:avLst/>
              <a:gdLst>
                <a:gd name="connsiteX0" fmla="*/ 9156 w 11277"/>
                <a:gd name="connsiteY0" fmla="*/ 9434 h 12201"/>
                <a:gd name="connsiteX1" fmla="*/ -2121 w 11277"/>
                <a:gd name="connsiteY1" fmla="*/ -2768 h 12201"/>
                <a:gd name="connsiteX2" fmla="*/ 9156 w 11277"/>
                <a:gd name="connsiteY2" fmla="*/ 9434 h 12201"/>
              </a:gdLst>
              <a:ahLst/>
              <a:cxnLst>
                <a:cxn ang="0">
                  <a:pos x="connsiteX0" y="connsiteY0"/>
                </a:cxn>
                <a:cxn ang="0">
                  <a:pos x="connsiteX1" y="connsiteY1"/>
                </a:cxn>
                <a:cxn ang="0">
                  <a:pos x="connsiteX2" y="connsiteY2"/>
                </a:cxn>
              </a:cxnLst>
              <a:rect l="l" t="t" r="r" b="b"/>
              <a:pathLst>
                <a:path w="11277" h="12201">
                  <a:moveTo>
                    <a:pt x="9156" y="9434"/>
                  </a:moveTo>
                  <a:cubicBezTo>
                    <a:pt x="4701" y="6069"/>
                    <a:pt x="892" y="1928"/>
                    <a:pt x="-2121" y="-2768"/>
                  </a:cubicBezTo>
                  <a:cubicBezTo>
                    <a:pt x="2648" y="394"/>
                    <a:pt x="7307" y="3721"/>
                    <a:pt x="9156" y="9434"/>
                  </a:cubicBezTo>
                  <a:close/>
                </a:path>
              </a:pathLst>
            </a:custGeom>
            <a:solidFill>
              <a:srgbClr val="020202"/>
            </a:solidFill>
            <a:ln w="1847" cap="flat">
              <a:noFill/>
              <a:prstDash val="solid"/>
              <a:miter/>
            </a:ln>
          </p:spPr>
          <p:txBody>
            <a:bodyPr rtlCol="0" anchor="ctr"/>
            <a:lstStyle/>
            <a:p>
              <a:endParaRPr lang="es-CO"/>
            </a:p>
          </p:txBody>
        </p:sp>
        <p:sp>
          <p:nvSpPr>
            <p:cNvPr id="108" name="Freeform: Shape 107">
              <a:extLst>
                <a:ext uri="{FF2B5EF4-FFF2-40B4-BE49-F238E27FC236}">
                  <a16:creationId xmlns:a16="http://schemas.microsoft.com/office/drawing/2014/main" id="{991FAB96-8326-9F62-5F23-E368702DF069}"/>
                </a:ext>
              </a:extLst>
            </p:cNvPr>
            <p:cNvSpPr/>
            <p:nvPr/>
          </p:nvSpPr>
          <p:spPr>
            <a:xfrm>
              <a:off x="-1060871" y="1895352"/>
              <a:ext cx="12552" cy="6711"/>
            </a:xfrm>
            <a:custGeom>
              <a:avLst/>
              <a:gdLst>
                <a:gd name="connsiteX0" fmla="*/ 10432 w 12552"/>
                <a:gd name="connsiteY0" fmla="*/ 3944 h 6711"/>
                <a:gd name="connsiteX1" fmla="*/ -2121 w 12552"/>
                <a:gd name="connsiteY1" fmla="*/ -2768 h 6711"/>
                <a:gd name="connsiteX2" fmla="*/ 10432 w 12552"/>
                <a:gd name="connsiteY2" fmla="*/ 3944 h 6711"/>
              </a:gdLst>
              <a:ahLst/>
              <a:cxnLst>
                <a:cxn ang="0">
                  <a:pos x="connsiteX0" y="connsiteY0"/>
                </a:cxn>
                <a:cxn ang="0">
                  <a:pos x="connsiteX1" y="connsiteY1"/>
                </a:cxn>
                <a:cxn ang="0">
                  <a:pos x="connsiteX2" y="connsiteY2"/>
                </a:cxn>
              </a:cxnLst>
              <a:rect l="l" t="t" r="r" b="b"/>
              <a:pathLst>
                <a:path w="12552" h="6711">
                  <a:moveTo>
                    <a:pt x="10432" y="3944"/>
                  </a:moveTo>
                  <a:cubicBezTo>
                    <a:pt x="5884" y="2446"/>
                    <a:pt x="1650" y="191"/>
                    <a:pt x="-2121" y="-2768"/>
                  </a:cubicBezTo>
                  <a:cubicBezTo>
                    <a:pt x="2741" y="-2157"/>
                    <a:pt x="7215" y="246"/>
                    <a:pt x="10432" y="3944"/>
                  </a:cubicBezTo>
                  <a:close/>
                </a:path>
              </a:pathLst>
            </a:custGeom>
            <a:solidFill>
              <a:srgbClr val="020202"/>
            </a:solidFill>
            <a:ln w="1847" cap="flat">
              <a:noFill/>
              <a:prstDash val="solid"/>
              <a:miter/>
            </a:ln>
          </p:spPr>
          <p:txBody>
            <a:bodyPr rtlCol="0" anchor="ctr"/>
            <a:lstStyle/>
            <a:p>
              <a:endParaRPr lang="es-CO"/>
            </a:p>
          </p:txBody>
        </p:sp>
        <p:sp>
          <p:nvSpPr>
            <p:cNvPr id="109" name="Freeform: Shape 108">
              <a:extLst>
                <a:ext uri="{FF2B5EF4-FFF2-40B4-BE49-F238E27FC236}">
                  <a16:creationId xmlns:a16="http://schemas.microsoft.com/office/drawing/2014/main" id="{B62FD3A0-FF10-7825-A23D-E2DC13E557B6}"/>
                </a:ext>
              </a:extLst>
            </p:cNvPr>
            <p:cNvSpPr/>
            <p:nvPr/>
          </p:nvSpPr>
          <p:spPr>
            <a:xfrm>
              <a:off x="-975756" y="1952681"/>
              <a:ext cx="8115" cy="7136"/>
            </a:xfrm>
            <a:custGeom>
              <a:avLst/>
              <a:gdLst>
                <a:gd name="connsiteX0" fmla="*/ 5994 w 8115"/>
                <a:gd name="connsiteY0" fmla="*/ 4369 h 7136"/>
                <a:gd name="connsiteX1" fmla="*/ -2121 w 8115"/>
                <a:gd name="connsiteY1" fmla="*/ -2768 h 7136"/>
                <a:gd name="connsiteX2" fmla="*/ 5994 w 8115"/>
                <a:gd name="connsiteY2" fmla="*/ 4369 h 7136"/>
              </a:gdLst>
              <a:ahLst/>
              <a:cxnLst>
                <a:cxn ang="0">
                  <a:pos x="connsiteX0" y="connsiteY0"/>
                </a:cxn>
                <a:cxn ang="0">
                  <a:pos x="connsiteX1" y="connsiteY1"/>
                </a:cxn>
                <a:cxn ang="0">
                  <a:pos x="connsiteX2" y="connsiteY2"/>
                </a:cxn>
              </a:cxnLst>
              <a:rect l="l" t="t" r="r" b="b"/>
              <a:pathLst>
                <a:path w="8115" h="7136">
                  <a:moveTo>
                    <a:pt x="5994" y="4369"/>
                  </a:moveTo>
                  <a:cubicBezTo>
                    <a:pt x="2778" y="2631"/>
                    <a:pt x="5" y="191"/>
                    <a:pt x="-2121" y="-2768"/>
                  </a:cubicBezTo>
                  <a:cubicBezTo>
                    <a:pt x="2020" y="-2028"/>
                    <a:pt x="4312" y="893"/>
                    <a:pt x="5994" y="4369"/>
                  </a:cubicBezTo>
                  <a:close/>
                </a:path>
              </a:pathLst>
            </a:custGeom>
            <a:solidFill>
              <a:srgbClr val="020202"/>
            </a:solidFill>
            <a:ln w="1847" cap="flat">
              <a:noFill/>
              <a:prstDash val="solid"/>
              <a:miter/>
            </a:ln>
          </p:spPr>
          <p:txBody>
            <a:bodyPr rtlCol="0" anchor="ctr"/>
            <a:lstStyle/>
            <a:p>
              <a:endParaRPr lang="es-CO"/>
            </a:p>
          </p:txBody>
        </p:sp>
        <p:sp>
          <p:nvSpPr>
            <p:cNvPr id="110" name="Freeform: Shape 109">
              <a:extLst>
                <a:ext uri="{FF2B5EF4-FFF2-40B4-BE49-F238E27FC236}">
                  <a16:creationId xmlns:a16="http://schemas.microsoft.com/office/drawing/2014/main" id="{F39EC733-DCA2-82F4-EDF4-6E4455B4479F}"/>
                </a:ext>
              </a:extLst>
            </p:cNvPr>
            <p:cNvSpPr/>
            <p:nvPr/>
          </p:nvSpPr>
          <p:spPr>
            <a:xfrm>
              <a:off x="-958231" y="1969245"/>
              <a:ext cx="7117" cy="8153"/>
            </a:xfrm>
            <a:custGeom>
              <a:avLst/>
              <a:gdLst>
                <a:gd name="connsiteX0" fmla="*/ 4996 w 7117"/>
                <a:gd name="connsiteY0" fmla="*/ 5386 h 8153"/>
                <a:gd name="connsiteX1" fmla="*/ -2121 w 7117"/>
                <a:gd name="connsiteY1" fmla="*/ -2768 h 8153"/>
                <a:gd name="connsiteX2" fmla="*/ 4996 w 7117"/>
                <a:gd name="connsiteY2" fmla="*/ 5386 h 8153"/>
              </a:gdLst>
              <a:ahLst/>
              <a:cxnLst>
                <a:cxn ang="0">
                  <a:pos x="connsiteX0" y="connsiteY0"/>
                </a:cxn>
                <a:cxn ang="0">
                  <a:pos x="connsiteX1" y="connsiteY1"/>
                </a:cxn>
                <a:cxn ang="0">
                  <a:pos x="connsiteX2" y="connsiteY2"/>
                </a:cxn>
              </a:cxnLst>
              <a:rect l="l" t="t" r="r" b="b"/>
              <a:pathLst>
                <a:path w="7117" h="8153">
                  <a:moveTo>
                    <a:pt x="4996" y="5386"/>
                  </a:moveTo>
                  <a:cubicBezTo>
                    <a:pt x="2038" y="3241"/>
                    <a:pt x="-402" y="449"/>
                    <a:pt x="-2121" y="-2768"/>
                  </a:cubicBezTo>
                  <a:cubicBezTo>
                    <a:pt x="1354" y="-1029"/>
                    <a:pt x="4312" y="1189"/>
                    <a:pt x="4996" y="5386"/>
                  </a:cubicBezTo>
                  <a:close/>
                </a:path>
              </a:pathLst>
            </a:custGeom>
            <a:solidFill>
              <a:srgbClr val="020202"/>
            </a:solidFill>
            <a:ln w="1847" cap="flat">
              <a:noFill/>
              <a:prstDash val="solid"/>
              <a:miter/>
            </a:ln>
          </p:spPr>
          <p:txBody>
            <a:bodyPr rtlCol="0" anchor="ctr"/>
            <a:lstStyle/>
            <a:p>
              <a:endParaRPr lang="es-CO"/>
            </a:p>
          </p:txBody>
        </p:sp>
        <p:sp>
          <p:nvSpPr>
            <p:cNvPr id="111" name="Freeform: Shape 110">
              <a:extLst>
                <a:ext uri="{FF2B5EF4-FFF2-40B4-BE49-F238E27FC236}">
                  <a16:creationId xmlns:a16="http://schemas.microsoft.com/office/drawing/2014/main" id="{82097261-96BF-B6D6-CB1D-681D6ECF55F4}"/>
                </a:ext>
              </a:extLst>
            </p:cNvPr>
            <p:cNvSpPr/>
            <p:nvPr/>
          </p:nvSpPr>
          <p:spPr>
            <a:xfrm>
              <a:off x="-996333" y="1936265"/>
              <a:ext cx="8171" cy="7098"/>
            </a:xfrm>
            <a:custGeom>
              <a:avLst/>
              <a:gdLst>
                <a:gd name="connsiteX0" fmla="*/ 6050 w 8171"/>
                <a:gd name="connsiteY0" fmla="*/ 4331 h 7098"/>
                <a:gd name="connsiteX1" fmla="*/ -2121 w 8171"/>
                <a:gd name="connsiteY1" fmla="*/ -2768 h 7098"/>
                <a:gd name="connsiteX2" fmla="*/ 6050 w 8171"/>
                <a:gd name="connsiteY2" fmla="*/ 4331 h 7098"/>
              </a:gdLst>
              <a:ahLst/>
              <a:cxnLst>
                <a:cxn ang="0">
                  <a:pos x="connsiteX0" y="connsiteY0"/>
                </a:cxn>
                <a:cxn ang="0">
                  <a:pos x="connsiteX1" y="connsiteY1"/>
                </a:cxn>
                <a:cxn ang="0">
                  <a:pos x="connsiteX2" y="connsiteY2"/>
                </a:cxn>
              </a:cxnLst>
              <a:rect l="l" t="t" r="r" b="b"/>
              <a:pathLst>
                <a:path w="8171" h="7098">
                  <a:moveTo>
                    <a:pt x="6050" y="4331"/>
                  </a:moveTo>
                  <a:cubicBezTo>
                    <a:pt x="2186" y="3259"/>
                    <a:pt x="338" y="-87"/>
                    <a:pt x="-2121" y="-2768"/>
                  </a:cubicBezTo>
                  <a:cubicBezTo>
                    <a:pt x="2038" y="-2047"/>
                    <a:pt x="4257" y="893"/>
                    <a:pt x="6050" y="4331"/>
                  </a:cubicBezTo>
                  <a:close/>
                </a:path>
              </a:pathLst>
            </a:custGeom>
            <a:solidFill>
              <a:srgbClr val="020202"/>
            </a:solidFill>
            <a:ln w="1847" cap="flat">
              <a:noFill/>
              <a:prstDash val="solid"/>
              <a:miter/>
            </a:ln>
          </p:spPr>
          <p:txBody>
            <a:bodyPr rtlCol="0" anchor="ctr"/>
            <a:lstStyle/>
            <a:p>
              <a:endParaRPr lang="es-CO"/>
            </a:p>
          </p:txBody>
        </p:sp>
        <p:sp>
          <p:nvSpPr>
            <p:cNvPr id="112" name="Freeform: Shape 111">
              <a:extLst>
                <a:ext uri="{FF2B5EF4-FFF2-40B4-BE49-F238E27FC236}">
                  <a16:creationId xmlns:a16="http://schemas.microsoft.com/office/drawing/2014/main" id="{888B2AF1-13C9-3B87-B1A1-40506D9BE5CA}"/>
                </a:ext>
              </a:extLst>
            </p:cNvPr>
            <p:cNvSpPr/>
            <p:nvPr/>
          </p:nvSpPr>
          <p:spPr>
            <a:xfrm>
              <a:off x="-1125132" y="1871833"/>
              <a:ext cx="11092" cy="2850"/>
            </a:xfrm>
            <a:custGeom>
              <a:avLst/>
              <a:gdLst>
                <a:gd name="connsiteX0" fmla="*/ 8971 w 11092"/>
                <a:gd name="connsiteY0" fmla="*/ 83 h 2850"/>
                <a:gd name="connsiteX1" fmla="*/ -2121 w 11092"/>
                <a:gd name="connsiteY1" fmla="*/ -2634 h 2850"/>
                <a:gd name="connsiteX2" fmla="*/ 8971 w 11092"/>
                <a:gd name="connsiteY2" fmla="*/ 83 h 2850"/>
              </a:gdLst>
              <a:ahLst/>
              <a:cxnLst>
                <a:cxn ang="0">
                  <a:pos x="connsiteX0" y="connsiteY0"/>
                </a:cxn>
                <a:cxn ang="0">
                  <a:pos x="connsiteX1" y="connsiteY1"/>
                </a:cxn>
                <a:cxn ang="0">
                  <a:pos x="connsiteX2" y="connsiteY2"/>
                </a:cxn>
              </a:cxnLst>
              <a:rect l="l" t="t" r="r" b="b"/>
              <a:pathLst>
                <a:path w="11092" h="2850">
                  <a:moveTo>
                    <a:pt x="8971" y="83"/>
                  </a:moveTo>
                  <a:cubicBezTo>
                    <a:pt x="5125" y="-83"/>
                    <a:pt x="1354" y="-1008"/>
                    <a:pt x="-2121" y="-2634"/>
                  </a:cubicBezTo>
                  <a:cubicBezTo>
                    <a:pt x="1872" y="-2985"/>
                    <a:pt x="5791" y="-2819"/>
                    <a:pt x="8971" y="83"/>
                  </a:cubicBezTo>
                  <a:close/>
                </a:path>
              </a:pathLst>
            </a:custGeom>
            <a:solidFill>
              <a:srgbClr val="020202"/>
            </a:solidFill>
            <a:ln w="1847" cap="flat">
              <a:noFill/>
              <a:prstDash val="solid"/>
              <a:miter/>
            </a:ln>
          </p:spPr>
          <p:txBody>
            <a:bodyPr rtlCol="0" anchor="ctr"/>
            <a:lstStyle/>
            <a:p>
              <a:endParaRPr lang="es-CO"/>
            </a:p>
          </p:txBody>
        </p:sp>
        <p:sp>
          <p:nvSpPr>
            <p:cNvPr id="113" name="Freeform: Shape 112">
              <a:extLst>
                <a:ext uri="{FF2B5EF4-FFF2-40B4-BE49-F238E27FC236}">
                  <a16:creationId xmlns:a16="http://schemas.microsoft.com/office/drawing/2014/main" id="{C4E89139-BB0B-4135-5D92-BB4C9B082A0E}"/>
                </a:ext>
              </a:extLst>
            </p:cNvPr>
            <p:cNvSpPr/>
            <p:nvPr/>
          </p:nvSpPr>
          <p:spPr>
            <a:xfrm>
              <a:off x="-926747" y="2003484"/>
              <a:ext cx="5786" cy="6748"/>
            </a:xfrm>
            <a:custGeom>
              <a:avLst/>
              <a:gdLst>
                <a:gd name="connsiteX0" fmla="*/ 3665 w 5786"/>
                <a:gd name="connsiteY0" fmla="*/ 3981 h 6748"/>
                <a:gd name="connsiteX1" fmla="*/ -2121 w 5786"/>
                <a:gd name="connsiteY1" fmla="*/ -2768 h 6748"/>
                <a:gd name="connsiteX2" fmla="*/ 3665 w 5786"/>
                <a:gd name="connsiteY2" fmla="*/ 3981 h 6748"/>
              </a:gdLst>
              <a:ahLst/>
              <a:cxnLst>
                <a:cxn ang="0">
                  <a:pos x="connsiteX0" y="connsiteY0"/>
                </a:cxn>
                <a:cxn ang="0">
                  <a:pos x="connsiteX1" y="connsiteY1"/>
                </a:cxn>
                <a:cxn ang="0">
                  <a:pos x="connsiteX2" y="connsiteY2"/>
                </a:cxn>
              </a:cxnLst>
              <a:rect l="l" t="t" r="r" b="b"/>
              <a:pathLst>
                <a:path w="5786" h="6748">
                  <a:moveTo>
                    <a:pt x="3665" y="3981"/>
                  </a:moveTo>
                  <a:cubicBezTo>
                    <a:pt x="1151" y="2298"/>
                    <a:pt x="-846" y="-31"/>
                    <a:pt x="-2121" y="-2768"/>
                  </a:cubicBezTo>
                  <a:cubicBezTo>
                    <a:pt x="966" y="-1862"/>
                    <a:pt x="3240" y="782"/>
                    <a:pt x="3665" y="3981"/>
                  </a:cubicBezTo>
                  <a:close/>
                </a:path>
              </a:pathLst>
            </a:custGeom>
            <a:solidFill>
              <a:srgbClr val="020202"/>
            </a:solidFill>
            <a:ln w="1847" cap="flat">
              <a:noFill/>
              <a:prstDash val="solid"/>
              <a:miter/>
            </a:ln>
          </p:spPr>
          <p:txBody>
            <a:bodyPr rtlCol="0" anchor="ctr"/>
            <a:lstStyle/>
            <a:p>
              <a:endParaRPr lang="es-CO"/>
            </a:p>
          </p:txBody>
        </p:sp>
        <p:sp>
          <p:nvSpPr>
            <p:cNvPr id="114" name="Freeform: Shape 113">
              <a:extLst>
                <a:ext uri="{FF2B5EF4-FFF2-40B4-BE49-F238E27FC236}">
                  <a16:creationId xmlns:a16="http://schemas.microsoft.com/office/drawing/2014/main" id="{7849D2F6-CE49-C534-822D-8712E875DAE0}"/>
                </a:ext>
              </a:extLst>
            </p:cNvPr>
            <p:cNvSpPr/>
            <p:nvPr/>
          </p:nvSpPr>
          <p:spPr>
            <a:xfrm>
              <a:off x="-917134" y="2014410"/>
              <a:ext cx="5712" cy="6821"/>
            </a:xfrm>
            <a:custGeom>
              <a:avLst/>
              <a:gdLst>
                <a:gd name="connsiteX0" fmla="*/ 3591 w 5712"/>
                <a:gd name="connsiteY0" fmla="*/ 4054 h 6821"/>
                <a:gd name="connsiteX1" fmla="*/ -2121 w 5712"/>
                <a:gd name="connsiteY1" fmla="*/ -2768 h 6821"/>
                <a:gd name="connsiteX2" fmla="*/ 3591 w 5712"/>
                <a:gd name="connsiteY2" fmla="*/ 4054 h 6821"/>
              </a:gdLst>
              <a:ahLst/>
              <a:cxnLst>
                <a:cxn ang="0">
                  <a:pos x="connsiteX0" y="connsiteY0"/>
                </a:cxn>
                <a:cxn ang="0">
                  <a:pos x="connsiteX1" y="connsiteY1"/>
                </a:cxn>
                <a:cxn ang="0">
                  <a:pos x="connsiteX2" y="connsiteY2"/>
                </a:cxn>
              </a:cxnLst>
              <a:rect l="l" t="t" r="r" b="b"/>
              <a:pathLst>
                <a:path w="5712" h="6821">
                  <a:moveTo>
                    <a:pt x="3591" y="4054"/>
                  </a:moveTo>
                  <a:cubicBezTo>
                    <a:pt x="1151" y="2298"/>
                    <a:pt x="-827" y="-50"/>
                    <a:pt x="-2121" y="-2768"/>
                  </a:cubicBezTo>
                  <a:cubicBezTo>
                    <a:pt x="929" y="-1437"/>
                    <a:pt x="3277" y="468"/>
                    <a:pt x="3591" y="4054"/>
                  </a:cubicBezTo>
                  <a:close/>
                </a:path>
              </a:pathLst>
            </a:custGeom>
            <a:solidFill>
              <a:srgbClr val="020202"/>
            </a:solidFill>
            <a:ln w="1847" cap="flat">
              <a:noFill/>
              <a:prstDash val="solid"/>
              <a:miter/>
            </a:ln>
          </p:spPr>
          <p:txBody>
            <a:bodyPr rtlCol="0" anchor="ctr"/>
            <a:lstStyle/>
            <a:p>
              <a:endParaRPr lang="es-CO"/>
            </a:p>
          </p:txBody>
        </p:sp>
        <p:sp>
          <p:nvSpPr>
            <p:cNvPr id="115" name="Freeform: Shape 114">
              <a:extLst>
                <a:ext uri="{FF2B5EF4-FFF2-40B4-BE49-F238E27FC236}">
                  <a16:creationId xmlns:a16="http://schemas.microsoft.com/office/drawing/2014/main" id="{85FB16F9-B1B5-B443-EAB6-A2B952A64630}"/>
                </a:ext>
              </a:extLst>
            </p:cNvPr>
            <p:cNvSpPr/>
            <p:nvPr/>
          </p:nvSpPr>
          <p:spPr>
            <a:xfrm>
              <a:off x="-1043049" y="1904875"/>
              <a:ext cx="7043" cy="4066"/>
            </a:xfrm>
            <a:custGeom>
              <a:avLst/>
              <a:gdLst>
                <a:gd name="connsiteX0" fmla="*/ 4922 w 7043"/>
                <a:gd name="connsiteY0" fmla="*/ 1298 h 4066"/>
                <a:gd name="connsiteX1" fmla="*/ -2121 w 7043"/>
                <a:gd name="connsiteY1" fmla="*/ -2750 h 4066"/>
                <a:gd name="connsiteX2" fmla="*/ 4922 w 7043"/>
                <a:gd name="connsiteY2" fmla="*/ 1298 h 4066"/>
              </a:gdLst>
              <a:ahLst/>
              <a:cxnLst>
                <a:cxn ang="0">
                  <a:pos x="connsiteX0" y="connsiteY0"/>
                </a:cxn>
                <a:cxn ang="0">
                  <a:pos x="connsiteX1" y="connsiteY1"/>
                </a:cxn>
                <a:cxn ang="0">
                  <a:pos x="connsiteX2" y="connsiteY2"/>
                </a:cxn>
              </a:cxnLst>
              <a:rect l="l" t="t" r="r" b="b"/>
              <a:pathLst>
                <a:path w="7043" h="4066">
                  <a:moveTo>
                    <a:pt x="4922" y="1298"/>
                  </a:moveTo>
                  <a:cubicBezTo>
                    <a:pt x="2204" y="725"/>
                    <a:pt x="-255" y="-680"/>
                    <a:pt x="-2121" y="-2750"/>
                  </a:cubicBezTo>
                  <a:cubicBezTo>
                    <a:pt x="836" y="-2954"/>
                    <a:pt x="3609" y="-1364"/>
                    <a:pt x="4922" y="1298"/>
                  </a:cubicBezTo>
                  <a:close/>
                </a:path>
              </a:pathLst>
            </a:custGeom>
            <a:solidFill>
              <a:srgbClr val="020202"/>
            </a:solidFill>
            <a:ln w="1847" cap="flat">
              <a:noFill/>
              <a:prstDash val="solid"/>
              <a:miter/>
            </a:ln>
          </p:spPr>
          <p:txBody>
            <a:bodyPr rtlCol="0" anchor="ctr"/>
            <a:lstStyle/>
            <a:p>
              <a:endParaRPr lang="es-CO"/>
            </a:p>
          </p:txBody>
        </p:sp>
        <p:sp>
          <p:nvSpPr>
            <p:cNvPr id="116" name="Freeform: Shape 115">
              <a:extLst>
                <a:ext uri="{FF2B5EF4-FFF2-40B4-BE49-F238E27FC236}">
                  <a16:creationId xmlns:a16="http://schemas.microsoft.com/office/drawing/2014/main" id="{B31288CC-B84A-62AC-E93C-1942330A4B02}"/>
                </a:ext>
              </a:extLst>
            </p:cNvPr>
            <p:cNvSpPr/>
            <p:nvPr/>
          </p:nvSpPr>
          <p:spPr>
            <a:xfrm>
              <a:off x="-1082668" y="1885604"/>
              <a:ext cx="6914" cy="2926"/>
            </a:xfrm>
            <a:custGeom>
              <a:avLst/>
              <a:gdLst>
                <a:gd name="connsiteX0" fmla="*/ 4793 w 6914"/>
                <a:gd name="connsiteY0" fmla="*/ 159 h 2926"/>
                <a:gd name="connsiteX1" fmla="*/ -2121 w 6914"/>
                <a:gd name="connsiteY1" fmla="*/ -2725 h 2926"/>
                <a:gd name="connsiteX2" fmla="*/ 4793 w 6914"/>
                <a:gd name="connsiteY2" fmla="*/ 159 h 2926"/>
              </a:gdLst>
              <a:ahLst/>
              <a:cxnLst>
                <a:cxn ang="0">
                  <a:pos x="connsiteX0" y="connsiteY0"/>
                </a:cxn>
                <a:cxn ang="0">
                  <a:pos x="connsiteX1" y="connsiteY1"/>
                </a:cxn>
                <a:cxn ang="0">
                  <a:pos x="connsiteX2" y="connsiteY2"/>
                </a:cxn>
              </a:cxnLst>
              <a:rect l="l" t="t" r="r" b="b"/>
              <a:pathLst>
                <a:path w="6914" h="2926">
                  <a:moveTo>
                    <a:pt x="4793" y="159"/>
                  </a:moveTo>
                  <a:cubicBezTo>
                    <a:pt x="2242" y="-45"/>
                    <a:pt x="-180" y="-1061"/>
                    <a:pt x="-2121" y="-2725"/>
                  </a:cubicBezTo>
                  <a:cubicBezTo>
                    <a:pt x="670" y="-2928"/>
                    <a:pt x="3185" y="-2466"/>
                    <a:pt x="4793" y="159"/>
                  </a:cubicBezTo>
                  <a:close/>
                </a:path>
              </a:pathLst>
            </a:custGeom>
            <a:solidFill>
              <a:srgbClr val="020202"/>
            </a:solidFill>
            <a:ln w="1847" cap="flat">
              <a:noFill/>
              <a:prstDash val="solid"/>
              <a:miter/>
            </a:ln>
          </p:spPr>
          <p:txBody>
            <a:bodyPr rtlCol="0" anchor="ctr"/>
            <a:lstStyle/>
            <a:p>
              <a:endParaRPr lang="es-CO"/>
            </a:p>
          </p:txBody>
        </p:sp>
        <p:sp>
          <p:nvSpPr>
            <p:cNvPr id="117" name="Freeform: Shape 116">
              <a:extLst>
                <a:ext uri="{FF2B5EF4-FFF2-40B4-BE49-F238E27FC236}">
                  <a16:creationId xmlns:a16="http://schemas.microsoft.com/office/drawing/2014/main" id="{23A8DCEF-9027-9117-6884-3C068CF53C85}"/>
                </a:ext>
              </a:extLst>
            </p:cNvPr>
            <p:cNvSpPr/>
            <p:nvPr/>
          </p:nvSpPr>
          <p:spPr>
            <a:xfrm>
              <a:off x="-1004689" y="1929492"/>
              <a:ext cx="5546" cy="4351"/>
            </a:xfrm>
            <a:custGeom>
              <a:avLst/>
              <a:gdLst>
                <a:gd name="connsiteX0" fmla="*/ 3425 w 5546"/>
                <a:gd name="connsiteY0" fmla="*/ 1583 h 4351"/>
                <a:gd name="connsiteX1" fmla="*/ -2121 w 5546"/>
                <a:gd name="connsiteY1" fmla="*/ -2761 h 4351"/>
                <a:gd name="connsiteX2" fmla="*/ 3425 w 5546"/>
                <a:gd name="connsiteY2" fmla="*/ 1583 h 4351"/>
              </a:gdLst>
              <a:ahLst/>
              <a:cxnLst>
                <a:cxn ang="0">
                  <a:pos x="connsiteX0" y="connsiteY0"/>
                </a:cxn>
                <a:cxn ang="0">
                  <a:pos x="connsiteX1" y="connsiteY1"/>
                </a:cxn>
                <a:cxn ang="0">
                  <a:pos x="connsiteX2" y="connsiteY2"/>
                </a:cxn>
              </a:cxnLst>
              <a:rect l="l" t="t" r="r" b="b"/>
              <a:pathLst>
                <a:path w="5546" h="4351">
                  <a:moveTo>
                    <a:pt x="3425" y="1583"/>
                  </a:moveTo>
                  <a:cubicBezTo>
                    <a:pt x="1150" y="770"/>
                    <a:pt x="-790" y="-746"/>
                    <a:pt x="-2121" y="-2761"/>
                  </a:cubicBezTo>
                  <a:cubicBezTo>
                    <a:pt x="541" y="-2890"/>
                    <a:pt x="2907" y="-1042"/>
                    <a:pt x="3425" y="1583"/>
                  </a:cubicBezTo>
                  <a:close/>
                </a:path>
              </a:pathLst>
            </a:custGeom>
            <a:solidFill>
              <a:srgbClr val="020202"/>
            </a:solidFill>
            <a:ln w="1847" cap="flat">
              <a:noFill/>
              <a:prstDash val="solid"/>
              <a:miter/>
            </a:ln>
          </p:spPr>
          <p:txBody>
            <a:bodyPr rtlCol="0" anchor="ctr"/>
            <a:lstStyle/>
            <a:p>
              <a:endParaRPr lang="es-CO"/>
            </a:p>
          </p:txBody>
        </p:sp>
        <p:sp>
          <p:nvSpPr>
            <p:cNvPr id="118" name="Freeform: Shape 117">
              <a:extLst>
                <a:ext uri="{FF2B5EF4-FFF2-40B4-BE49-F238E27FC236}">
                  <a16:creationId xmlns:a16="http://schemas.microsoft.com/office/drawing/2014/main" id="{E4E94517-5E7A-37E6-C89D-24F7682A2772}"/>
                </a:ext>
              </a:extLst>
            </p:cNvPr>
            <p:cNvSpPr/>
            <p:nvPr/>
          </p:nvSpPr>
          <p:spPr>
            <a:xfrm>
              <a:off x="-1070226" y="1891023"/>
              <a:ext cx="6766" cy="3054"/>
            </a:xfrm>
            <a:custGeom>
              <a:avLst/>
              <a:gdLst>
                <a:gd name="connsiteX0" fmla="*/ 4645 w 6766"/>
                <a:gd name="connsiteY0" fmla="*/ 287 h 3054"/>
                <a:gd name="connsiteX1" fmla="*/ -2121 w 6766"/>
                <a:gd name="connsiteY1" fmla="*/ -2763 h 3054"/>
                <a:gd name="connsiteX2" fmla="*/ 4645 w 6766"/>
                <a:gd name="connsiteY2" fmla="*/ 287 h 3054"/>
              </a:gdLst>
              <a:ahLst/>
              <a:cxnLst>
                <a:cxn ang="0">
                  <a:pos x="connsiteX0" y="connsiteY0"/>
                </a:cxn>
                <a:cxn ang="0">
                  <a:pos x="connsiteX1" y="connsiteY1"/>
                </a:cxn>
                <a:cxn ang="0">
                  <a:pos x="connsiteX2" y="connsiteY2"/>
                </a:cxn>
              </a:cxnLst>
              <a:rect l="l" t="t" r="r" b="b"/>
              <a:pathLst>
                <a:path w="6766" h="3054">
                  <a:moveTo>
                    <a:pt x="4645" y="287"/>
                  </a:moveTo>
                  <a:cubicBezTo>
                    <a:pt x="2131" y="-27"/>
                    <a:pt x="-217" y="-1100"/>
                    <a:pt x="-2121" y="-2763"/>
                  </a:cubicBezTo>
                  <a:cubicBezTo>
                    <a:pt x="633" y="-2819"/>
                    <a:pt x="3129" y="-2357"/>
                    <a:pt x="4645" y="287"/>
                  </a:cubicBezTo>
                  <a:close/>
                </a:path>
              </a:pathLst>
            </a:custGeom>
            <a:solidFill>
              <a:srgbClr val="020202"/>
            </a:solidFill>
            <a:ln w="1847" cap="flat">
              <a:noFill/>
              <a:prstDash val="solid"/>
              <a:miter/>
            </a:ln>
          </p:spPr>
          <p:txBody>
            <a:bodyPr rtlCol="0" anchor="ctr"/>
            <a:lstStyle/>
            <a:p>
              <a:endParaRPr lang="es-CO"/>
            </a:p>
          </p:txBody>
        </p:sp>
        <p:sp>
          <p:nvSpPr>
            <p:cNvPr id="119" name="Freeform: Shape 118">
              <a:extLst>
                <a:ext uri="{FF2B5EF4-FFF2-40B4-BE49-F238E27FC236}">
                  <a16:creationId xmlns:a16="http://schemas.microsoft.com/office/drawing/2014/main" id="{5FAF2A3D-AEE5-F3EE-ABC7-BAF2D1E4C6A2}"/>
                </a:ext>
              </a:extLst>
            </p:cNvPr>
            <p:cNvSpPr/>
            <p:nvPr/>
          </p:nvSpPr>
          <p:spPr>
            <a:xfrm>
              <a:off x="-1089508" y="1882854"/>
              <a:ext cx="6951" cy="2922"/>
            </a:xfrm>
            <a:custGeom>
              <a:avLst/>
              <a:gdLst>
                <a:gd name="connsiteX0" fmla="*/ 4830 w 6951"/>
                <a:gd name="connsiteY0" fmla="*/ 155 h 2922"/>
                <a:gd name="connsiteX1" fmla="*/ -2121 w 6951"/>
                <a:gd name="connsiteY1" fmla="*/ -2656 h 2922"/>
                <a:gd name="connsiteX2" fmla="*/ 4830 w 6951"/>
                <a:gd name="connsiteY2" fmla="*/ 155 h 2922"/>
              </a:gdLst>
              <a:ahLst/>
              <a:cxnLst>
                <a:cxn ang="0">
                  <a:pos x="connsiteX0" y="connsiteY0"/>
                </a:cxn>
                <a:cxn ang="0">
                  <a:pos x="connsiteX1" y="connsiteY1"/>
                </a:cxn>
                <a:cxn ang="0">
                  <a:pos x="connsiteX2" y="connsiteY2"/>
                </a:cxn>
              </a:cxnLst>
              <a:rect l="l" t="t" r="r" b="b"/>
              <a:pathLst>
                <a:path w="6951" h="2922">
                  <a:moveTo>
                    <a:pt x="4830" y="155"/>
                  </a:moveTo>
                  <a:cubicBezTo>
                    <a:pt x="2279" y="-31"/>
                    <a:pt x="-162" y="-1010"/>
                    <a:pt x="-2121" y="-2656"/>
                  </a:cubicBezTo>
                  <a:cubicBezTo>
                    <a:pt x="541" y="-3136"/>
                    <a:pt x="3240" y="-2045"/>
                    <a:pt x="4830" y="155"/>
                  </a:cubicBezTo>
                  <a:close/>
                </a:path>
              </a:pathLst>
            </a:custGeom>
            <a:solidFill>
              <a:srgbClr val="020202"/>
            </a:solidFill>
            <a:ln w="1847" cap="flat">
              <a:noFill/>
              <a:prstDash val="solid"/>
              <a:miter/>
            </a:ln>
          </p:spPr>
          <p:txBody>
            <a:bodyPr rtlCol="0" anchor="ctr"/>
            <a:lstStyle/>
            <a:p>
              <a:endParaRPr lang="es-CO"/>
            </a:p>
          </p:txBody>
        </p:sp>
        <p:sp>
          <p:nvSpPr>
            <p:cNvPr id="120" name="Freeform: Shape 119">
              <a:extLst>
                <a:ext uri="{FF2B5EF4-FFF2-40B4-BE49-F238E27FC236}">
                  <a16:creationId xmlns:a16="http://schemas.microsoft.com/office/drawing/2014/main" id="{874BD879-E0B2-254C-FB71-F61C75A1939C}"/>
                </a:ext>
              </a:extLst>
            </p:cNvPr>
            <p:cNvSpPr/>
            <p:nvPr/>
          </p:nvSpPr>
          <p:spPr>
            <a:xfrm>
              <a:off x="-1096403" y="1880067"/>
              <a:ext cx="7006" cy="2880"/>
            </a:xfrm>
            <a:custGeom>
              <a:avLst/>
              <a:gdLst>
                <a:gd name="connsiteX0" fmla="*/ 4885 w 7006"/>
                <a:gd name="connsiteY0" fmla="*/ 113 h 2880"/>
                <a:gd name="connsiteX1" fmla="*/ -2121 w 7006"/>
                <a:gd name="connsiteY1" fmla="*/ -2623 h 2880"/>
                <a:gd name="connsiteX2" fmla="*/ 4885 w 7006"/>
                <a:gd name="connsiteY2" fmla="*/ 113 h 2880"/>
              </a:gdLst>
              <a:ahLst/>
              <a:cxnLst>
                <a:cxn ang="0">
                  <a:pos x="connsiteX0" y="connsiteY0"/>
                </a:cxn>
                <a:cxn ang="0">
                  <a:pos x="connsiteX1" y="connsiteY1"/>
                </a:cxn>
                <a:cxn ang="0">
                  <a:pos x="connsiteX2" y="connsiteY2"/>
                </a:cxn>
              </a:cxnLst>
              <a:rect l="l" t="t" r="r" b="b"/>
              <a:pathLst>
                <a:path w="7006" h="2880">
                  <a:moveTo>
                    <a:pt x="4885" y="113"/>
                  </a:moveTo>
                  <a:cubicBezTo>
                    <a:pt x="2315" y="-17"/>
                    <a:pt x="-143" y="-978"/>
                    <a:pt x="-2121" y="-2623"/>
                  </a:cubicBezTo>
                  <a:cubicBezTo>
                    <a:pt x="541" y="-3178"/>
                    <a:pt x="3295" y="-2106"/>
                    <a:pt x="4885" y="113"/>
                  </a:cubicBezTo>
                  <a:close/>
                </a:path>
              </a:pathLst>
            </a:custGeom>
            <a:solidFill>
              <a:srgbClr val="020202"/>
            </a:solidFill>
            <a:ln w="1847" cap="flat">
              <a:noFill/>
              <a:prstDash val="solid"/>
              <a:miter/>
            </a:ln>
          </p:spPr>
          <p:txBody>
            <a:bodyPr rtlCol="0" anchor="ctr"/>
            <a:lstStyle/>
            <a:p>
              <a:endParaRPr lang="es-CO"/>
            </a:p>
          </p:txBody>
        </p:sp>
        <p:sp>
          <p:nvSpPr>
            <p:cNvPr id="121" name="Freeform: Shape 120">
              <a:extLst>
                <a:ext uri="{FF2B5EF4-FFF2-40B4-BE49-F238E27FC236}">
                  <a16:creationId xmlns:a16="http://schemas.microsoft.com/office/drawing/2014/main" id="{B373E1F4-F426-4B43-A5A8-C93060E80F7D}"/>
                </a:ext>
              </a:extLst>
            </p:cNvPr>
            <p:cNvSpPr/>
            <p:nvPr/>
          </p:nvSpPr>
          <p:spPr>
            <a:xfrm>
              <a:off x="-1010106" y="1925413"/>
              <a:ext cx="5657" cy="4121"/>
            </a:xfrm>
            <a:custGeom>
              <a:avLst/>
              <a:gdLst>
                <a:gd name="connsiteX0" fmla="*/ 3536 w 5657"/>
                <a:gd name="connsiteY0" fmla="*/ 1354 h 4121"/>
                <a:gd name="connsiteX1" fmla="*/ -2121 w 5657"/>
                <a:gd name="connsiteY1" fmla="*/ -2750 h 4121"/>
                <a:gd name="connsiteX2" fmla="*/ 3536 w 5657"/>
                <a:gd name="connsiteY2" fmla="*/ 1354 h 4121"/>
              </a:gdLst>
              <a:ahLst/>
              <a:cxnLst>
                <a:cxn ang="0">
                  <a:pos x="connsiteX0" y="connsiteY0"/>
                </a:cxn>
                <a:cxn ang="0">
                  <a:pos x="connsiteX1" y="connsiteY1"/>
                </a:cxn>
                <a:cxn ang="0">
                  <a:pos x="connsiteX2" y="connsiteY2"/>
                </a:cxn>
              </a:cxnLst>
              <a:rect l="l" t="t" r="r" b="b"/>
              <a:pathLst>
                <a:path w="5657" h="4121">
                  <a:moveTo>
                    <a:pt x="3536" y="1354"/>
                  </a:moveTo>
                  <a:cubicBezTo>
                    <a:pt x="1243" y="652"/>
                    <a:pt x="-735" y="-790"/>
                    <a:pt x="-2121" y="-2750"/>
                  </a:cubicBezTo>
                  <a:cubicBezTo>
                    <a:pt x="855" y="-2971"/>
                    <a:pt x="2353" y="-1086"/>
                    <a:pt x="3536" y="1354"/>
                  </a:cubicBezTo>
                  <a:close/>
                </a:path>
              </a:pathLst>
            </a:custGeom>
            <a:solidFill>
              <a:srgbClr val="020202"/>
            </a:solidFill>
            <a:ln w="1847" cap="flat">
              <a:noFill/>
              <a:prstDash val="solid"/>
              <a:miter/>
            </a:ln>
          </p:spPr>
          <p:txBody>
            <a:bodyPr rtlCol="0" anchor="ctr"/>
            <a:lstStyle/>
            <a:p>
              <a:endParaRPr lang="es-CO"/>
            </a:p>
          </p:txBody>
        </p:sp>
        <p:sp>
          <p:nvSpPr>
            <p:cNvPr id="122" name="Freeform: Shape 121">
              <a:extLst>
                <a:ext uri="{FF2B5EF4-FFF2-40B4-BE49-F238E27FC236}">
                  <a16:creationId xmlns:a16="http://schemas.microsoft.com/office/drawing/2014/main" id="{6115D146-B1E1-551C-0930-0A4F08B94DE0}"/>
                </a:ext>
              </a:extLst>
            </p:cNvPr>
            <p:cNvSpPr/>
            <p:nvPr/>
          </p:nvSpPr>
          <p:spPr>
            <a:xfrm>
              <a:off x="-934604" y="1995101"/>
              <a:ext cx="4131" cy="4167"/>
            </a:xfrm>
            <a:custGeom>
              <a:avLst/>
              <a:gdLst>
                <a:gd name="connsiteX0" fmla="*/ 1983 w 4131"/>
                <a:gd name="connsiteY0" fmla="*/ 1400 h 4167"/>
                <a:gd name="connsiteX1" fmla="*/ -2121 w 4131"/>
                <a:gd name="connsiteY1" fmla="*/ -2741 h 4167"/>
                <a:gd name="connsiteX2" fmla="*/ 1983 w 4131"/>
                <a:gd name="connsiteY2" fmla="*/ 494 h 4167"/>
                <a:gd name="connsiteX3" fmla="*/ 1983 w 4131"/>
                <a:gd name="connsiteY3" fmla="*/ 1400 h 4167"/>
              </a:gdLst>
              <a:ahLst/>
              <a:cxnLst>
                <a:cxn ang="0">
                  <a:pos x="connsiteX0" y="connsiteY0"/>
                </a:cxn>
                <a:cxn ang="0">
                  <a:pos x="connsiteX1" y="connsiteY1"/>
                </a:cxn>
                <a:cxn ang="0">
                  <a:pos x="connsiteX2" y="connsiteY2"/>
                </a:cxn>
                <a:cxn ang="0">
                  <a:pos x="connsiteX3" y="connsiteY3"/>
                </a:cxn>
              </a:cxnLst>
              <a:rect l="l" t="t" r="r" b="b"/>
              <a:pathLst>
                <a:path w="4131" h="4167">
                  <a:moveTo>
                    <a:pt x="1983" y="1400"/>
                  </a:moveTo>
                  <a:cubicBezTo>
                    <a:pt x="282" y="402"/>
                    <a:pt x="-1141" y="-1022"/>
                    <a:pt x="-2121" y="-2741"/>
                  </a:cubicBezTo>
                  <a:cubicBezTo>
                    <a:pt x="-88" y="-2982"/>
                    <a:pt x="1743" y="-1539"/>
                    <a:pt x="1983" y="494"/>
                  </a:cubicBezTo>
                  <a:cubicBezTo>
                    <a:pt x="2020" y="790"/>
                    <a:pt x="2020" y="1104"/>
                    <a:pt x="1983" y="1400"/>
                  </a:cubicBezTo>
                  <a:close/>
                </a:path>
              </a:pathLst>
            </a:custGeom>
            <a:solidFill>
              <a:srgbClr val="020202"/>
            </a:solidFill>
            <a:ln w="1847" cap="flat">
              <a:noFill/>
              <a:prstDash val="solid"/>
              <a:miter/>
            </a:ln>
          </p:spPr>
          <p:txBody>
            <a:bodyPr rtlCol="0" anchor="ctr"/>
            <a:lstStyle/>
            <a:p>
              <a:endParaRPr lang="es-CO"/>
            </a:p>
          </p:txBody>
        </p:sp>
        <p:sp>
          <p:nvSpPr>
            <p:cNvPr id="123" name="Freeform: Shape 122">
              <a:extLst>
                <a:ext uri="{FF2B5EF4-FFF2-40B4-BE49-F238E27FC236}">
                  <a16:creationId xmlns:a16="http://schemas.microsoft.com/office/drawing/2014/main" id="{BE1E34D9-55DB-6971-F896-890688B5DB33}"/>
                </a:ext>
              </a:extLst>
            </p:cNvPr>
            <p:cNvSpPr/>
            <p:nvPr/>
          </p:nvSpPr>
          <p:spPr>
            <a:xfrm>
              <a:off x="-1114151" y="1874565"/>
              <a:ext cx="5546" cy="1694"/>
            </a:xfrm>
            <a:custGeom>
              <a:avLst/>
              <a:gdLst>
                <a:gd name="connsiteX0" fmla="*/ 3425 w 5546"/>
                <a:gd name="connsiteY0" fmla="*/ -1114 h 1694"/>
                <a:gd name="connsiteX1" fmla="*/ -2121 w 5546"/>
                <a:gd name="connsiteY1" fmla="*/ -2686 h 1694"/>
                <a:gd name="connsiteX2" fmla="*/ 3425 w 5546"/>
                <a:gd name="connsiteY2" fmla="*/ -1114 h 1694"/>
              </a:gdLst>
              <a:ahLst/>
              <a:cxnLst>
                <a:cxn ang="0">
                  <a:pos x="connsiteX0" y="connsiteY0"/>
                </a:cxn>
                <a:cxn ang="0">
                  <a:pos x="connsiteX1" y="connsiteY1"/>
                </a:cxn>
                <a:cxn ang="0">
                  <a:pos x="connsiteX2" y="connsiteY2"/>
                </a:cxn>
              </a:cxnLst>
              <a:rect l="l" t="t" r="r" b="b"/>
              <a:pathLst>
                <a:path w="5546" h="1694">
                  <a:moveTo>
                    <a:pt x="3425" y="-1114"/>
                  </a:moveTo>
                  <a:cubicBezTo>
                    <a:pt x="1447" y="-911"/>
                    <a:pt x="-550" y="-1466"/>
                    <a:pt x="-2121" y="-2686"/>
                  </a:cubicBezTo>
                  <a:cubicBezTo>
                    <a:pt x="-143" y="-2538"/>
                    <a:pt x="2205" y="-3536"/>
                    <a:pt x="3425" y="-1114"/>
                  </a:cubicBezTo>
                  <a:close/>
                </a:path>
              </a:pathLst>
            </a:custGeom>
            <a:solidFill>
              <a:srgbClr val="020202"/>
            </a:solidFill>
            <a:ln w="1847" cap="flat">
              <a:noFill/>
              <a:prstDash val="solid"/>
              <a:miter/>
            </a:ln>
          </p:spPr>
          <p:txBody>
            <a:bodyPr rtlCol="0" anchor="ctr"/>
            <a:lstStyle/>
            <a:p>
              <a:endParaRPr lang="es-CO"/>
            </a:p>
          </p:txBody>
        </p:sp>
        <p:sp>
          <p:nvSpPr>
            <p:cNvPr id="124" name="Freeform: Shape 123">
              <a:extLst>
                <a:ext uri="{FF2B5EF4-FFF2-40B4-BE49-F238E27FC236}">
                  <a16:creationId xmlns:a16="http://schemas.microsoft.com/office/drawing/2014/main" id="{794563BE-DCEB-C5A6-161E-11B928CEE8F5}"/>
                </a:ext>
              </a:extLst>
            </p:cNvPr>
            <p:cNvSpPr/>
            <p:nvPr/>
          </p:nvSpPr>
          <p:spPr>
            <a:xfrm>
              <a:off x="-1022510" y="1917139"/>
              <a:ext cx="4252" cy="2893"/>
            </a:xfrm>
            <a:custGeom>
              <a:avLst/>
              <a:gdLst>
                <a:gd name="connsiteX0" fmla="*/ 2131 w 4252"/>
                <a:gd name="connsiteY0" fmla="*/ 126 h 2893"/>
                <a:gd name="connsiteX1" fmla="*/ -2121 w 4252"/>
                <a:gd name="connsiteY1" fmla="*/ -2665 h 2893"/>
                <a:gd name="connsiteX2" fmla="*/ 2075 w 4252"/>
                <a:gd name="connsiteY2" fmla="*/ -114 h 2893"/>
                <a:gd name="connsiteX3" fmla="*/ 2131 w 4252"/>
                <a:gd name="connsiteY3" fmla="*/ 126 h 2893"/>
              </a:gdLst>
              <a:ahLst/>
              <a:cxnLst>
                <a:cxn ang="0">
                  <a:pos x="connsiteX0" y="connsiteY0"/>
                </a:cxn>
                <a:cxn ang="0">
                  <a:pos x="connsiteX1" y="connsiteY1"/>
                </a:cxn>
                <a:cxn ang="0">
                  <a:pos x="connsiteX2" y="connsiteY2"/>
                </a:cxn>
                <a:cxn ang="0">
                  <a:pos x="connsiteX3" y="connsiteY3"/>
                </a:cxn>
              </a:cxnLst>
              <a:rect l="l" t="t" r="r" b="b"/>
              <a:pathLst>
                <a:path w="4252" h="2893">
                  <a:moveTo>
                    <a:pt x="2131" y="126"/>
                  </a:moveTo>
                  <a:cubicBezTo>
                    <a:pt x="356" y="-114"/>
                    <a:pt x="-1197" y="-1149"/>
                    <a:pt x="-2121" y="-2665"/>
                  </a:cubicBezTo>
                  <a:cubicBezTo>
                    <a:pt x="-254" y="-3127"/>
                    <a:pt x="1632" y="-1981"/>
                    <a:pt x="2075" y="-114"/>
                  </a:cubicBezTo>
                  <a:cubicBezTo>
                    <a:pt x="2094" y="-40"/>
                    <a:pt x="2112" y="52"/>
                    <a:pt x="2131" y="126"/>
                  </a:cubicBezTo>
                  <a:close/>
                </a:path>
              </a:pathLst>
            </a:custGeom>
            <a:solidFill>
              <a:srgbClr val="020202"/>
            </a:solidFill>
            <a:ln w="1847" cap="flat">
              <a:noFill/>
              <a:prstDash val="solid"/>
              <a:miter/>
            </a:ln>
          </p:spPr>
          <p:txBody>
            <a:bodyPr rtlCol="0" anchor="ctr"/>
            <a:lstStyle/>
            <a:p>
              <a:endParaRPr lang="es-CO"/>
            </a:p>
          </p:txBody>
        </p:sp>
        <p:sp>
          <p:nvSpPr>
            <p:cNvPr id="125" name="Freeform: Shape 124">
              <a:extLst>
                <a:ext uri="{FF2B5EF4-FFF2-40B4-BE49-F238E27FC236}">
                  <a16:creationId xmlns:a16="http://schemas.microsoft.com/office/drawing/2014/main" id="{8EBE94C1-9C5C-CB4B-C144-A7E6C1A4E11E}"/>
                </a:ext>
              </a:extLst>
            </p:cNvPr>
            <p:cNvSpPr/>
            <p:nvPr/>
          </p:nvSpPr>
          <p:spPr>
            <a:xfrm>
              <a:off x="-1014210" y="1922596"/>
              <a:ext cx="4215" cy="2927"/>
            </a:xfrm>
            <a:custGeom>
              <a:avLst/>
              <a:gdLst>
                <a:gd name="connsiteX0" fmla="*/ 2094 w 4215"/>
                <a:gd name="connsiteY0" fmla="*/ 159 h 2927"/>
                <a:gd name="connsiteX1" fmla="*/ -2121 w 4215"/>
                <a:gd name="connsiteY1" fmla="*/ -2688 h 2927"/>
                <a:gd name="connsiteX2" fmla="*/ 2057 w 4215"/>
                <a:gd name="connsiteY2" fmla="*/ -7 h 2927"/>
                <a:gd name="connsiteX3" fmla="*/ 2094 w 4215"/>
                <a:gd name="connsiteY3" fmla="*/ 159 h 2927"/>
              </a:gdLst>
              <a:ahLst/>
              <a:cxnLst>
                <a:cxn ang="0">
                  <a:pos x="connsiteX0" y="connsiteY0"/>
                </a:cxn>
                <a:cxn ang="0">
                  <a:pos x="connsiteX1" y="connsiteY1"/>
                </a:cxn>
                <a:cxn ang="0">
                  <a:pos x="connsiteX2" y="connsiteY2"/>
                </a:cxn>
                <a:cxn ang="0">
                  <a:pos x="connsiteX3" y="connsiteY3"/>
                </a:cxn>
              </a:cxnLst>
              <a:rect l="l" t="t" r="r" b="b"/>
              <a:pathLst>
                <a:path w="4215" h="2927">
                  <a:moveTo>
                    <a:pt x="2094" y="159"/>
                  </a:moveTo>
                  <a:cubicBezTo>
                    <a:pt x="338" y="-99"/>
                    <a:pt x="-1215" y="-1153"/>
                    <a:pt x="-2121" y="-2688"/>
                  </a:cubicBezTo>
                  <a:cubicBezTo>
                    <a:pt x="-217" y="-3094"/>
                    <a:pt x="1650" y="-1911"/>
                    <a:pt x="2057" y="-7"/>
                  </a:cubicBezTo>
                  <a:cubicBezTo>
                    <a:pt x="2075" y="48"/>
                    <a:pt x="2075" y="104"/>
                    <a:pt x="2094" y="159"/>
                  </a:cubicBezTo>
                  <a:close/>
                </a:path>
              </a:pathLst>
            </a:custGeom>
            <a:solidFill>
              <a:srgbClr val="020202"/>
            </a:solidFill>
            <a:ln w="1847" cap="flat">
              <a:noFill/>
              <a:prstDash val="solid"/>
              <a:miter/>
            </a:ln>
          </p:spPr>
          <p:txBody>
            <a:bodyPr rtlCol="0" anchor="ctr"/>
            <a:lstStyle/>
            <a:p>
              <a:endParaRPr lang="es-CO"/>
            </a:p>
          </p:txBody>
        </p:sp>
        <p:sp>
          <p:nvSpPr>
            <p:cNvPr id="126" name="Freeform: Shape 125">
              <a:extLst>
                <a:ext uri="{FF2B5EF4-FFF2-40B4-BE49-F238E27FC236}">
                  <a16:creationId xmlns:a16="http://schemas.microsoft.com/office/drawing/2014/main" id="{1FC28AE3-58C7-6E22-4D57-745C1378D0A6}"/>
                </a:ext>
              </a:extLst>
            </p:cNvPr>
            <p:cNvSpPr/>
            <p:nvPr/>
          </p:nvSpPr>
          <p:spPr>
            <a:xfrm>
              <a:off x="-982634" y="1947186"/>
              <a:ext cx="4067" cy="3017"/>
            </a:xfrm>
            <a:custGeom>
              <a:avLst/>
              <a:gdLst>
                <a:gd name="connsiteX0" fmla="*/ 1946 w 4067"/>
                <a:gd name="connsiteY0" fmla="*/ 250 h 3017"/>
                <a:gd name="connsiteX1" fmla="*/ -2121 w 4067"/>
                <a:gd name="connsiteY1" fmla="*/ -2726 h 3017"/>
                <a:gd name="connsiteX2" fmla="*/ 1946 w 4067"/>
                <a:gd name="connsiteY2" fmla="*/ 250 h 3017"/>
              </a:gdLst>
              <a:ahLst/>
              <a:cxnLst>
                <a:cxn ang="0">
                  <a:pos x="connsiteX0" y="connsiteY0"/>
                </a:cxn>
                <a:cxn ang="0">
                  <a:pos x="connsiteX1" y="connsiteY1"/>
                </a:cxn>
                <a:cxn ang="0">
                  <a:pos x="connsiteX2" y="connsiteY2"/>
                </a:cxn>
              </a:cxnLst>
              <a:rect l="l" t="t" r="r" b="b"/>
              <a:pathLst>
                <a:path w="4067" h="3017">
                  <a:moveTo>
                    <a:pt x="1946" y="250"/>
                  </a:moveTo>
                  <a:cubicBezTo>
                    <a:pt x="245" y="-138"/>
                    <a:pt x="-1234" y="-1229"/>
                    <a:pt x="-2121" y="-2726"/>
                  </a:cubicBezTo>
                  <a:cubicBezTo>
                    <a:pt x="-180" y="-3022"/>
                    <a:pt x="1650" y="-1691"/>
                    <a:pt x="1946" y="250"/>
                  </a:cubicBezTo>
                  <a:close/>
                </a:path>
              </a:pathLst>
            </a:custGeom>
            <a:solidFill>
              <a:srgbClr val="020202"/>
            </a:solidFill>
            <a:ln w="1847" cap="flat">
              <a:noFill/>
              <a:prstDash val="solid"/>
              <a:miter/>
            </a:ln>
          </p:spPr>
          <p:txBody>
            <a:bodyPr rtlCol="0" anchor="ctr"/>
            <a:lstStyle/>
            <a:p>
              <a:endParaRPr lang="es-CO"/>
            </a:p>
          </p:txBody>
        </p:sp>
        <p:sp>
          <p:nvSpPr>
            <p:cNvPr id="127" name="Freeform: Shape 126">
              <a:extLst>
                <a:ext uri="{FF2B5EF4-FFF2-40B4-BE49-F238E27FC236}">
                  <a16:creationId xmlns:a16="http://schemas.microsoft.com/office/drawing/2014/main" id="{C16B9EBA-7F04-7620-8559-C5971FDC9C24}"/>
                </a:ext>
              </a:extLst>
            </p:cNvPr>
            <p:cNvSpPr/>
            <p:nvPr/>
          </p:nvSpPr>
          <p:spPr>
            <a:xfrm>
              <a:off x="-1018388" y="1919837"/>
              <a:ext cx="4233" cy="2913"/>
            </a:xfrm>
            <a:custGeom>
              <a:avLst/>
              <a:gdLst>
                <a:gd name="connsiteX0" fmla="*/ 2112 w 4233"/>
                <a:gd name="connsiteY0" fmla="*/ 146 h 2913"/>
                <a:gd name="connsiteX1" fmla="*/ -2121 w 4233"/>
                <a:gd name="connsiteY1" fmla="*/ -2683 h 2913"/>
                <a:gd name="connsiteX2" fmla="*/ 2094 w 4233"/>
                <a:gd name="connsiteY2" fmla="*/ 16 h 2913"/>
                <a:gd name="connsiteX3" fmla="*/ 2112 w 4233"/>
                <a:gd name="connsiteY3" fmla="*/ 146 h 2913"/>
              </a:gdLst>
              <a:ahLst/>
              <a:cxnLst>
                <a:cxn ang="0">
                  <a:pos x="connsiteX0" y="connsiteY0"/>
                </a:cxn>
                <a:cxn ang="0">
                  <a:pos x="connsiteX1" y="connsiteY1"/>
                </a:cxn>
                <a:cxn ang="0">
                  <a:pos x="connsiteX2" y="connsiteY2"/>
                </a:cxn>
                <a:cxn ang="0">
                  <a:pos x="connsiteX3" y="connsiteY3"/>
                </a:cxn>
              </a:cxnLst>
              <a:rect l="l" t="t" r="r" b="b"/>
              <a:pathLst>
                <a:path w="4233" h="2913">
                  <a:moveTo>
                    <a:pt x="2112" y="146"/>
                  </a:moveTo>
                  <a:cubicBezTo>
                    <a:pt x="356" y="-113"/>
                    <a:pt x="-1197" y="-1148"/>
                    <a:pt x="-2121" y="-2683"/>
                  </a:cubicBezTo>
                  <a:cubicBezTo>
                    <a:pt x="-217" y="-3108"/>
                    <a:pt x="1669" y="-1888"/>
                    <a:pt x="2094" y="16"/>
                  </a:cubicBezTo>
                  <a:cubicBezTo>
                    <a:pt x="2094" y="53"/>
                    <a:pt x="2112" y="109"/>
                    <a:pt x="2112" y="146"/>
                  </a:cubicBezTo>
                  <a:close/>
                </a:path>
              </a:pathLst>
            </a:custGeom>
            <a:solidFill>
              <a:srgbClr val="020202"/>
            </a:solidFill>
            <a:ln w="1847" cap="flat">
              <a:noFill/>
              <a:prstDash val="solid"/>
              <a:miter/>
            </a:ln>
          </p:spPr>
          <p:txBody>
            <a:bodyPr rtlCol="0" anchor="ctr"/>
            <a:lstStyle/>
            <a:p>
              <a:endParaRPr lang="es-CO"/>
            </a:p>
          </p:txBody>
        </p:sp>
        <p:sp>
          <p:nvSpPr>
            <p:cNvPr id="128" name="Freeform: Shape 127">
              <a:extLst>
                <a:ext uri="{FF2B5EF4-FFF2-40B4-BE49-F238E27FC236}">
                  <a16:creationId xmlns:a16="http://schemas.microsoft.com/office/drawing/2014/main" id="{0D05A5DF-26E5-5F77-EE81-CC2DC5E99797}"/>
                </a:ext>
              </a:extLst>
            </p:cNvPr>
            <p:cNvSpPr/>
            <p:nvPr/>
          </p:nvSpPr>
          <p:spPr>
            <a:xfrm>
              <a:off x="-1030737" y="1911666"/>
              <a:ext cx="4252" cy="2913"/>
            </a:xfrm>
            <a:custGeom>
              <a:avLst/>
              <a:gdLst>
                <a:gd name="connsiteX0" fmla="*/ 2131 w 4252"/>
                <a:gd name="connsiteY0" fmla="*/ 146 h 2913"/>
                <a:gd name="connsiteX1" fmla="*/ -2121 w 4252"/>
                <a:gd name="connsiteY1" fmla="*/ -2664 h 2913"/>
                <a:gd name="connsiteX2" fmla="*/ 2075 w 4252"/>
                <a:gd name="connsiteY2" fmla="*/ -150 h 2913"/>
                <a:gd name="connsiteX3" fmla="*/ 2131 w 4252"/>
                <a:gd name="connsiteY3" fmla="*/ 146 h 2913"/>
              </a:gdLst>
              <a:ahLst/>
              <a:cxnLst>
                <a:cxn ang="0">
                  <a:pos x="connsiteX0" y="connsiteY0"/>
                </a:cxn>
                <a:cxn ang="0">
                  <a:pos x="connsiteX1" y="connsiteY1"/>
                </a:cxn>
                <a:cxn ang="0">
                  <a:pos x="connsiteX2" y="connsiteY2"/>
                </a:cxn>
                <a:cxn ang="0">
                  <a:pos x="connsiteX3" y="connsiteY3"/>
                </a:cxn>
              </a:cxnLst>
              <a:rect l="l" t="t" r="r" b="b"/>
              <a:pathLst>
                <a:path w="4252" h="2913">
                  <a:moveTo>
                    <a:pt x="2131" y="146"/>
                  </a:moveTo>
                  <a:cubicBezTo>
                    <a:pt x="393" y="-187"/>
                    <a:pt x="-1141" y="-1203"/>
                    <a:pt x="-2121" y="-2664"/>
                  </a:cubicBezTo>
                  <a:cubicBezTo>
                    <a:pt x="-273" y="-3126"/>
                    <a:pt x="1613" y="-1999"/>
                    <a:pt x="2075" y="-150"/>
                  </a:cubicBezTo>
                  <a:cubicBezTo>
                    <a:pt x="2094" y="-57"/>
                    <a:pt x="2112" y="54"/>
                    <a:pt x="2131" y="146"/>
                  </a:cubicBezTo>
                  <a:close/>
                </a:path>
              </a:pathLst>
            </a:custGeom>
            <a:solidFill>
              <a:srgbClr val="020202"/>
            </a:solidFill>
            <a:ln w="1847" cap="flat">
              <a:noFill/>
              <a:prstDash val="solid"/>
              <a:miter/>
            </a:ln>
          </p:spPr>
          <p:txBody>
            <a:bodyPr rtlCol="0" anchor="ctr"/>
            <a:lstStyle/>
            <a:p>
              <a:endParaRPr lang="es-CO"/>
            </a:p>
          </p:txBody>
        </p:sp>
        <p:sp>
          <p:nvSpPr>
            <p:cNvPr id="129" name="Freeform: Shape 128">
              <a:extLst>
                <a:ext uri="{FF2B5EF4-FFF2-40B4-BE49-F238E27FC236}">
                  <a16:creationId xmlns:a16="http://schemas.microsoft.com/office/drawing/2014/main" id="{7FEBB08E-6582-617E-D87B-D9F362306F67}"/>
                </a:ext>
              </a:extLst>
            </p:cNvPr>
            <p:cNvSpPr/>
            <p:nvPr/>
          </p:nvSpPr>
          <p:spPr>
            <a:xfrm>
              <a:off x="-1108734" y="1876006"/>
              <a:ext cx="4251" cy="1600"/>
            </a:xfrm>
            <a:custGeom>
              <a:avLst/>
              <a:gdLst>
                <a:gd name="connsiteX0" fmla="*/ 2130 w 4251"/>
                <a:gd name="connsiteY0" fmla="*/ -1224 h 1600"/>
                <a:gd name="connsiteX1" fmla="*/ -2121 w 4251"/>
                <a:gd name="connsiteY1" fmla="*/ -2647 h 1600"/>
                <a:gd name="connsiteX2" fmla="*/ 2130 w 4251"/>
                <a:gd name="connsiteY2" fmla="*/ -1224 h 1600"/>
              </a:gdLst>
              <a:ahLst/>
              <a:cxnLst>
                <a:cxn ang="0">
                  <a:pos x="connsiteX0" y="connsiteY0"/>
                </a:cxn>
                <a:cxn ang="0">
                  <a:pos x="connsiteX1" y="connsiteY1"/>
                </a:cxn>
                <a:cxn ang="0">
                  <a:pos x="connsiteX2" y="connsiteY2"/>
                </a:cxn>
              </a:cxnLst>
              <a:rect l="l" t="t" r="r" b="b"/>
              <a:pathLst>
                <a:path w="4251" h="1600">
                  <a:moveTo>
                    <a:pt x="2130" y="-1224"/>
                  </a:moveTo>
                  <a:cubicBezTo>
                    <a:pt x="559" y="-984"/>
                    <a:pt x="-1012" y="-1520"/>
                    <a:pt x="-2121" y="-2647"/>
                  </a:cubicBezTo>
                  <a:cubicBezTo>
                    <a:pt x="-513" y="-2777"/>
                    <a:pt x="1206" y="-3165"/>
                    <a:pt x="2130" y="-1224"/>
                  </a:cubicBezTo>
                  <a:close/>
                </a:path>
              </a:pathLst>
            </a:custGeom>
            <a:solidFill>
              <a:srgbClr val="020202"/>
            </a:solidFill>
            <a:ln w="1847" cap="flat">
              <a:noFill/>
              <a:prstDash val="solid"/>
              <a:miter/>
            </a:ln>
          </p:spPr>
          <p:txBody>
            <a:bodyPr rtlCol="0" anchor="ctr"/>
            <a:lstStyle/>
            <a:p>
              <a:endParaRPr lang="es-CO"/>
            </a:p>
          </p:txBody>
        </p:sp>
        <p:sp>
          <p:nvSpPr>
            <p:cNvPr id="130" name="Freeform: Shape 129">
              <a:extLst>
                <a:ext uri="{FF2B5EF4-FFF2-40B4-BE49-F238E27FC236}">
                  <a16:creationId xmlns:a16="http://schemas.microsoft.com/office/drawing/2014/main" id="{6C1367DB-EB49-99F8-4800-6CCE23E2E41D}"/>
                </a:ext>
              </a:extLst>
            </p:cNvPr>
            <p:cNvSpPr/>
            <p:nvPr/>
          </p:nvSpPr>
          <p:spPr>
            <a:xfrm>
              <a:off x="-1104612" y="1877367"/>
              <a:ext cx="4233" cy="1581"/>
            </a:xfrm>
            <a:custGeom>
              <a:avLst/>
              <a:gdLst>
                <a:gd name="connsiteX0" fmla="*/ 2112 w 4233"/>
                <a:gd name="connsiteY0" fmla="*/ -1235 h 1581"/>
                <a:gd name="connsiteX1" fmla="*/ -2121 w 4233"/>
                <a:gd name="connsiteY1" fmla="*/ -2677 h 1581"/>
                <a:gd name="connsiteX2" fmla="*/ 2112 w 4233"/>
                <a:gd name="connsiteY2" fmla="*/ -1235 h 1581"/>
              </a:gdLst>
              <a:ahLst/>
              <a:cxnLst>
                <a:cxn ang="0">
                  <a:pos x="connsiteX0" y="connsiteY0"/>
                </a:cxn>
                <a:cxn ang="0">
                  <a:pos x="connsiteX1" y="connsiteY1"/>
                </a:cxn>
                <a:cxn ang="0">
                  <a:pos x="connsiteX2" y="connsiteY2"/>
                </a:cxn>
              </a:cxnLst>
              <a:rect l="l" t="t" r="r" b="b"/>
              <a:pathLst>
                <a:path w="4233" h="1581">
                  <a:moveTo>
                    <a:pt x="2112" y="-1235"/>
                  </a:moveTo>
                  <a:cubicBezTo>
                    <a:pt x="559" y="-1013"/>
                    <a:pt x="-1031" y="-1549"/>
                    <a:pt x="-2121" y="-2677"/>
                  </a:cubicBezTo>
                  <a:cubicBezTo>
                    <a:pt x="-513" y="-2770"/>
                    <a:pt x="1188" y="-3139"/>
                    <a:pt x="2112" y="-1235"/>
                  </a:cubicBezTo>
                  <a:close/>
                </a:path>
              </a:pathLst>
            </a:custGeom>
            <a:solidFill>
              <a:srgbClr val="020202"/>
            </a:solidFill>
            <a:ln w="1847" cap="flat">
              <a:noFill/>
              <a:prstDash val="solid"/>
              <a:miter/>
            </a:ln>
          </p:spPr>
          <p:txBody>
            <a:bodyPr rtlCol="0" anchor="ctr"/>
            <a:lstStyle/>
            <a:p>
              <a:endParaRPr lang="es-CO"/>
            </a:p>
          </p:txBody>
        </p:sp>
        <p:sp>
          <p:nvSpPr>
            <p:cNvPr id="131" name="Freeform: Shape 130">
              <a:extLst>
                <a:ext uri="{FF2B5EF4-FFF2-40B4-BE49-F238E27FC236}">
                  <a16:creationId xmlns:a16="http://schemas.microsoft.com/office/drawing/2014/main" id="{08FCB90B-52FA-9718-9DB4-0A615BCE495E}"/>
                </a:ext>
              </a:extLst>
            </p:cNvPr>
            <p:cNvSpPr/>
            <p:nvPr/>
          </p:nvSpPr>
          <p:spPr>
            <a:xfrm>
              <a:off x="-1100489" y="1878713"/>
              <a:ext cx="4215" cy="1559"/>
            </a:xfrm>
            <a:custGeom>
              <a:avLst/>
              <a:gdLst>
                <a:gd name="connsiteX0" fmla="*/ 2094 w 4215"/>
                <a:gd name="connsiteY0" fmla="*/ -1250 h 1559"/>
                <a:gd name="connsiteX1" fmla="*/ -2121 w 4215"/>
                <a:gd name="connsiteY1" fmla="*/ -2729 h 1559"/>
                <a:gd name="connsiteX2" fmla="*/ 2094 w 4215"/>
                <a:gd name="connsiteY2" fmla="*/ -1250 h 1559"/>
              </a:gdLst>
              <a:ahLst/>
              <a:cxnLst>
                <a:cxn ang="0">
                  <a:pos x="connsiteX0" y="connsiteY0"/>
                </a:cxn>
                <a:cxn ang="0">
                  <a:pos x="connsiteX1" y="connsiteY1"/>
                </a:cxn>
                <a:cxn ang="0">
                  <a:pos x="connsiteX2" y="connsiteY2"/>
                </a:cxn>
              </a:cxnLst>
              <a:rect l="l" t="t" r="r" b="b"/>
              <a:pathLst>
                <a:path w="4215" h="1559">
                  <a:moveTo>
                    <a:pt x="2094" y="-1250"/>
                  </a:moveTo>
                  <a:cubicBezTo>
                    <a:pt x="541" y="-1047"/>
                    <a:pt x="-1031" y="-1583"/>
                    <a:pt x="-2121" y="-2729"/>
                  </a:cubicBezTo>
                  <a:cubicBezTo>
                    <a:pt x="-513" y="-2748"/>
                    <a:pt x="1206" y="-3099"/>
                    <a:pt x="2094" y="-1250"/>
                  </a:cubicBezTo>
                  <a:close/>
                </a:path>
              </a:pathLst>
            </a:custGeom>
            <a:solidFill>
              <a:srgbClr val="020202"/>
            </a:solidFill>
            <a:ln w="1847" cap="flat">
              <a:noFill/>
              <a:prstDash val="solid"/>
              <a:miter/>
            </a:ln>
          </p:spPr>
          <p:txBody>
            <a:bodyPr rtlCol="0" anchor="ctr"/>
            <a:lstStyle/>
            <a:p>
              <a:endParaRPr lang="es-CO"/>
            </a:p>
          </p:txBody>
        </p:sp>
        <p:sp>
          <p:nvSpPr>
            <p:cNvPr id="132" name="Freeform: Shape 131">
              <a:extLst>
                <a:ext uri="{FF2B5EF4-FFF2-40B4-BE49-F238E27FC236}">
                  <a16:creationId xmlns:a16="http://schemas.microsoft.com/office/drawing/2014/main" id="{14DBA329-9166-F842-B0E2-07C33744F490}"/>
                </a:ext>
              </a:extLst>
            </p:cNvPr>
            <p:cNvSpPr/>
            <p:nvPr/>
          </p:nvSpPr>
          <p:spPr>
            <a:xfrm>
              <a:off x="-1075882" y="1888335"/>
              <a:ext cx="2920" cy="1464"/>
            </a:xfrm>
            <a:custGeom>
              <a:avLst/>
              <a:gdLst>
                <a:gd name="connsiteX0" fmla="*/ 799 w 2920"/>
                <a:gd name="connsiteY0" fmla="*/ -1334 h 1464"/>
                <a:gd name="connsiteX1" fmla="*/ -2121 w 2920"/>
                <a:gd name="connsiteY1" fmla="*/ -2665 h 1464"/>
                <a:gd name="connsiteX2" fmla="*/ 799 w 2920"/>
                <a:gd name="connsiteY2" fmla="*/ -1334 h 1464"/>
              </a:gdLst>
              <a:ahLst/>
              <a:cxnLst>
                <a:cxn ang="0">
                  <a:pos x="connsiteX0" y="connsiteY0"/>
                </a:cxn>
                <a:cxn ang="0">
                  <a:pos x="connsiteX1" y="connsiteY1"/>
                </a:cxn>
                <a:cxn ang="0">
                  <a:pos x="connsiteX2" y="connsiteY2"/>
                </a:cxn>
              </a:cxnLst>
              <a:rect l="l" t="t" r="r" b="b"/>
              <a:pathLst>
                <a:path w="2920" h="1464">
                  <a:moveTo>
                    <a:pt x="799" y="-1334"/>
                  </a:moveTo>
                  <a:cubicBezTo>
                    <a:pt x="-347" y="-1167"/>
                    <a:pt x="-1493" y="-1685"/>
                    <a:pt x="-2121" y="-2665"/>
                  </a:cubicBezTo>
                  <a:cubicBezTo>
                    <a:pt x="-957" y="-3016"/>
                    <a:pt x="300" y="-2443"/>
                    <a:pt x="799" y="-1334"/>
                  </a:cubicBezTo>
                  <a:close/>
                </a:path>
              </a:pathLst>
            </a:custGeom>
            <a:solidFill>
              <a:srgbClr val="020202"/>
            </a:solidFill>
            <a:ln w="1847" cap="flat">
              <a:noFill/>
              <a:prstDash val="solid"/>
              <a:miter/>
            </a:ln>
          </p:spPr>
          <p:txBody>
            <a:bodyPr rtlCol="0" anchor="ctr"/>
            <a:lstStyle/>
            <a:p>
              <a:endParaRPr lang="es-CO"/>
            </a:p>
          </p:txBody>
        </p:sp>
        <p:sp>
          <p:nvSpPr>
            <p:cNvPr id="133" name="Freeform: Shape 132">
              <a:extLst>
                <a:ext uri="{FF2B5EF4-FFF2-40B4-BE49-F238E27FC236}">
                  <a16:creationId xmlns:a16="http://schemas.microsoft.com/office/drawing/2014/main" id="{688657FD-2B3C-0E6B-8F04-71247CF03E3F}"/>
                </a:ext>
              </a:extLst>
            </p:cNvPr>
            <p:cNvSpPr/>
            <p:nvPr/>
          </p:nvSpPr>
          <p:spPr>
            <a:xfrm>
              <a:off x="-1073054" y="1889671"/>
              <a:ext cx="2865" cy="1393"/>
            </a:xfrm>
            <a:custGeom>
              <a:avLst/>
              <a:gdLst>
                <a:gd name="connsiteX0" fmla="*/ 744 w 2865"/>
                <a:gd name="connsiteY0" fmla="*/ -1393 h 1393"/>
                <a:gd name="connsiteX1" fmla="*/ -2121 w 2865"/>
                <a:gd name="connsiteY1" fmla="*/ -2725 h 1393"/>
                <a:gd name="connsiteX2" fmla="*/ 744 w 2865"/>
                <a:gd name="connsiteY2" fmla="*/ -1393 h 1393"/>
              </a:gdLst>
              <a:ahLst/>
              <a:cxnLst>
                <a:cxn ang="0">
                  <a:pos x="connsiteX0" y="connsiteY0"/>
                </a:cxn>
                <a:cxn ang="0">
                  <a:pos x="connsiteX1" y="connsiteY1"/>
                </a:cxn>
                <a:cxn ang="0">
                  <a:pos x="connsiteX2" y="connsiteY2"/>
                </a:cxn>
              </a:cxnLst>
              <a:rect l="l" t="t" r="r" b="b"/>
              <a:pathLst>
                <a:path w="2865" h="1393">
                  <a:moveTo>
                    <a:pt x="744" y="-1393"/>
                  </a:moveTo>
                  <a:cubicBezTo>
                    <a:pt x="-383" y="-1264"/>
                    <a:pt x="-1493" y="-1782"/>
                    <a:pt x="-2121" y="-2725"/>
                  </a:cubicBezTo>
                  <a:cubicBezTo>
                    <a:pt x="-975" y="-2928"/>
                    <a:pt x="171" y="-2392"/>
                    <a:pt x="744" y="-1393"/>
                  </a:cubicBezTo>
                  <a:close/>
                </a:path>
              </a:pathLst>
            </a:custGeom>
            <a:solidFill>
              <a:srgbClr val="020202"/>
            </a:solidFill>
            <a:ln w="1847" cap="flat">
              <a:noFill/>
              <a:prstDash val="solid"/>
              <a:miter/>
            </a:ln>
          </p:spPr>
          <p:txBody>
            <a:bodyPr rtlCol="0" anchor="ctr"/>
            <a:lstStyle/>
            <a:p>
              <a:endParaRPr lang="es-CO"/>
            </a:p>
          </p:txBody>
        </p:sp>
        <p:sp>
          <p:nvSpPr>
            <p:cNvPr id="134" name="Freeform: Shape 133">
              <a:extLst>
                <a:ext uri="{FF2B5EF4-FFF2-40B4-BE49-F238E27FC236}">
                  <a16:creationId xmlns:a16="http://schemas.microsoft.com/office/drawing/2014/main" id="{201A8521-4657-53D6-4ADD-6618D76EF129}"/>
                </a:ext>
              </a:extLst>
            </p:cNvPr>
            <p:cNvSpPr/>
            <p:nvPr/>
          </p:nvSpPr>
          <p:spPr>
            <a:xfrm>
              <a:off x="-1063607" y="1893914"/>
              <a:ext cx="2865" cy="1558"/>
            </a:xfrm>
            <a:custGeom>
              <a:avLst/>
              <a:gdLst>
                <a:gd name="connsiteX0" fmla="*/ 744 w 2865"/>
                <a:gd name="connsiteY0" fmla="*/ -1218 h 1558"/>
                <a:gd name="connsiteX1" fmla="*/ -2121 w 2865"/>
                <a:gd name="connsiteY1" fmla="*/ -2716 h 1558"/>
                <a:gd name="connsiteX2" fmla="*/ 744 w 2865"/>
                <a:gd name="connsiteY2" fmla="*/ -1218 h 1558"/>
              </a:gdLst>
              <a:ahLst/>
              <a:cxnLst>
                <a:cxn ang="0">
                  <a:pos x="connsiteX0" y="connsiteY0"/>
                </a:cxn>
                <a:cxn ang="0">
                  <a:pos x="connsiteX1" y="connsiteY1"/>
                </a:cxn>
                <a:cxn ang="0">
                  <a:pos x="connsiteX2" y="connsiteY2"/>
                </a:cxn>
              </a:cxnLst>
              <a:rect l="l" t="t" r="r" b="b"/>
              <a:pathLst>
                <a:path w="2865" h="1558">
                  <a:moveTo>
                    <a:pt x="744" y="-1218"/>
                  </a:moveTo>
                  <a:cubicBezTo>
                    <a:pt x="-421" y="-1126"/>
                    <a:pt x="-1530" y="-1717"/>
                    <a:pt x="-2121" y="-2716"/>
                  </a:cubicBezTo>
                  <a:cubicBezTo>
                    <a:pt x="-809" y="-2882"/>
                    <a:pt x="319" y="-2716"/>
                    <a:pt x="744" y="-1218"/>
                  </a:cubicBezTo>
                  <a:close/>
                </a:path>
              </a:pathLst>
            </a:custGeom>
            <a:solidFill>
              <a:srgbClr val="020202"/>
            </a:solidFill>
            <a:ln w="1847" cap="flat">
              <a:noFill/>
              <a:prstDash val="solid"/>
              <a:miter/>
            </a:ln>
          </p:spPr>
          <p:txBody>
            <a:bodyPr rtlCol="0" anchor="ctr"/>
            <a:lstStyle/>
            <a:p>
              <a:endParaRPr lang="es-CO"/>
            </a:p>
          </p:txBody>
        </p:sp>
        <p:sp>
          <p:nvSpPr>
            <p:cNvPr id="135" name="Freeform: Shape 134">
              <a:extLst>
                <a:ext uri="{FF2B5EF4-FFF2-40B4-BE49-F238E27FC236}">
                  <a16:creationId xmlns:a16="http://schemas.microsoft.com/office/drawing/2014/main" id="{03BF1134-0468-7F50-56CD-027307E657B6}"/>
                </a:ext>
              </a:extLst>
            </p:cNvPr>
            <p:cNvSpPr/>
            <p:nvPr/>
          </p:nvSpPr>
          <p:spPr>
            <a:xfrm>
              <a:off x="-1048374" y="1902025"/>
              <a:ext cx="2773" cy="1500"/>
            </a:xfrm>
            <a:custGeom>
              <a:avLst/>
              <a:gdLst>
                <a:gd name="connsiteX0" fmla="*/ 652 w 2773"/>
                <a:gd name="connsiteY0" fmla="*/ -1269 h 1500"/>
                <a:gd name="connsiteX1" fmla="*/ -2121 w 2773"/>
                <a:gd name="connsiteY1" fmla="*/ -2766 h 1500"/>
                <a:gd name="connsiteX2" fmla="*/ 652 w 2773"/>
                <a:gd name="connsiteY2" fmla="*/ -1269 h 1500"/>
              </a:gdLst>
              <a:ahLst/>
              <a:cxnLst>
                <a:cxn ang="0">
                  <a:pos x="connsiteX0" y="connsiteY0"/>
                </a:cxn>
                <a:cxn ang="0">
                  <a:pos x="connsiteX1" y="connsiteY1"/>
                </a:cxn>
                <a:cxn ang="0">
                  <a:pos x="connsiteX2" y="connsiteY2"/>
                </a:cxn>
              </a:cxnLst>
              <a:rect l="l" t="t" r="r" b="b"/>
              <a:pathLst>
                <a:path w="2773" h="1500">
                  <a:moveTo>
                    <a:pt x="652" y="-1269"/>
                  </a:moveTo>
                  <a:cubicBezTo>
                    <a:pt x="-476" y="-1232"/>
                    <a:pt x="-1530" y="-1805"/>
                    <a:pt x="-2121" y="-2766"/>
                  </a:cubicBezTo>
                  <a:cubicBezTo>
                    <a:pt x="-901" y="-2785"/>
                    <a:pt x="171" y="-2582"/>
                    <a:pt x="652" y="-1269"/>
                  </a:cubicBezTo>
                  <a:close/>
                </a:path>
              </a:pathLst>
            </a:custGeom>
            <a:solidFill>
              <a:srgbClr val="020202"/>
            </a:solidFill>
            <a:ln w="1847" cap="flat">
              <a:noFill/>
              <a:prstDash val="solid"/>
              <a:miter/>
            </a:ln>
          </p:spPr>
          <p:txBody>
            <a:bodyPr rtlCol="0" anchor="ctr"/>
            <a:lstStyle/>
            <a:p>
              <a:endParaRPr lang="es-CO"/>
            </a:p>
          </p:txBody>
        </p:sp>
        <p:sp>
          <p:nvSpPr>
            <p:cNvPr id="136" name="Freeform: Shape 135">
              <a:extLst>
                <a:ext uri="{FF2B5EF4-FFF2-40B4-BE49-F238E27FC236}">
                  <a16:creationId xmlns:a16="http://schemas.microsoft.com/office/drawing/2014/main" id="{03F25F41-73B0-FB3A-C1F5-933A92D21727}"/>
                </a:ext>
              </a:extLst>
            </p:cNvPr>
            <p:cNvSpPr/>
            <p:nvPr/>
          </p:nvSpPr>
          <p:spPr>
            <a:xfrm>
              <a:off x="-1045693" y="1903437"/>
              <a:ext cx="2791" cy="1569"/>
            </a:xfrm>
            <a:custGeom>
              <a:avLst/>
              <a:gdLst>
                <a:gd name="connsiteX0" fmla="*/ 670 w 2791"/>
                <a:gd name="connsiteY0" fmla="*/ -1202 h 1569"/>
                <a:gd name="connsiteX1" fmla="*/ -2121 w 2791"/>
                <a:gd name="connsiteY1" fmla="*/ -2754 h 1569"/>
                <a:gd name="connsiteX2" fmla="*/ 670 w 2791"/>
                <a:gd name="connsiteY2" fmla="*/ -1202 h 1569"/>
              </a:gdLst>
              <a:ahLst/>
              <a:cxnLst>
                <a:cxn ang="0">
                  <a:pos x="connsiteX0" y="connsiteY0"/>
                </a:cxn>
                <a:cxn ang="0">
                  <a:pos x="connsiteX1" y="connsiteY1"/>
                </a:cxn>
                <a:cxn ang="0">
                  <a:pos x="connsiteX2" y="connsiteY2"/>
                </a:cxn>
              </a:cxnLst>
              <a:rect l="l" t="t" r="r" b="b"/>
              <a:pathLst>
                <a:path w="2791" h="1569">
                  <a:moveTo>
                    <a:pt x="670" y="-1202"/>
                  </a:moveTo>
                  <a:cubicBezTo>
                    <a:pt x="-476" y="-1146"/>
                    <a:pt x="-1567" y="-1756"/>
                    <a:pt x="-2121" y="-2754"/>
                  </a:cubicBezTo>
                  <a:cubicBezTo>
                    <a:pt x="-864" y="-2828"/>
                    <a:pt x="301" y="-2625"/>
                    <a:pt x="670" y="-1202"/>
                  </a:cubicBezTo>
                  <a:close/>
                </a:path>
              </a:pathLst>
            </a:custGeom>
            <a:solidFill>
              <a:srgbClr val="020202"/>
            </a:solidFill>
            <a:ln w="1847" cap="flat">
              <a:noFill/>
              <a:prstDash val="solid"/>
              <a:miter/>
            </a:ln>
          </p:spPr>
          <p:txBody>
            <a:bodyPr rtlCol="0" anchor="ctr"/>
            <a:lstStyle/>
            <a:p>
              <a:endParaRPr lang="es-CO"/>
            </a:p>
          </p:txBody>
        </p:sp>
        <p:sp>
          <p:nvSpPr>
            <p:cNvPr id="137" name="Freeform: Shape 136">
              <a:extLst>
                <a:ext uri="{FF2B5EF4-FFF2-40B4-BE49-F238E27FC236}">
                  <a16:creationId xmlns:a16="http://schemas.microsoft.com/office/drawing/2014/main" id="{A962AD07-7688-05BA-1BD7-E68D70794F63}"/>
                </a:ext>
              </a:extLst>
            </p:cNvPr>
            <p:cNvSpPr/>
            <p:nvPr/>
          </p:nvSpPr>
          <p:spPr>
            <a:xfrm>
              <a:off x="-1036080" y="1908896"/>
              <a:ext cx="2791" cy="1509"/>
            </a:xfrm>
            <a:custGeom>
              <a:avLst/>
              <a:gdLst>
                <a:gd name="connsiteX0" fmla="*/ 670 w 2791"/>
                <a:gd name="connsiteY0" fmla="*/ -1262 h 1509"/>
                <a:gd name="connsiteX1" fmla="*/ -2121 w 2791"/>
                <a:gd name="connsiteY1" fmla="*/ -2759 h 1509"/>
                <a:gd name="connsiteX2" fmla="*/ 670 w 2791"/>
                <a:gd name="connsiteY2" fmla="*/ -1262 h 1509"/>
              </a:gdLst>
              <a:ahLst/>
              <a:cxnLst>
                <a:cxn ang="0">
                  <a:pos x="connsiteX0" y="connsiteY0"/>
                </a:cxn>
                <a:cxn ang="0">
                  <a:pos x="connsiteX1" y="connsiteY1"/>
                </a:cxn>
                <a:cxn ang="0">
                  <a:pos x="connsiteX2" y="connsiteY2"/>
                </a:cxn>
              </a:cxnLst>
              <a:rect l="l" t="t" r="r" b="b"/>
              <a:pathLst>
                <a:path w="2791" h="1509">
                  <a:moveTo>
                    <a:pt x="670" y="-1262"/>
                  </a:moveTo>
                  <a:cubicBezTo>
                    <a:pt x="-476" y="-1206"/>
                    <a:pt x="-1548" y="-1780"/>
                    <a:pt x="-2121" y="-2759"/>
                  </a:cubicBezTo>
                  <a:cubicBezTo>
                    <a:pt x="-901" y="-2815"/>
                    <a:pt x="208" y="-2611"/>
                    <a:pt x="670" y="-1262"/>
                  </a:cubicBezTo>
                  <a:close/>
                </a:path>
              </a:pathLst>
            </a:custGeom>
            <a:solidFill>
              <a:srgbClr val="020202"/>
            </a:solidFill>
            <a:ln w="1847" cap="flat">
              <a:noFill/>
              <a:prstDash val="solid"/>
              <a:miter/>
            </a:ln>
          </p:spPr>
          <p:txBody>
            <a:bodyPr rtlCol="0" anchor="ctr"/>
            <a:lstStyle/>
            <a:p>
              <a:endParaRPr lang="es-CO"/>
            </a:p>
          </p:txBody>
        </p:sp>
        <p:sp>
          <p:nvSpPr>
            <p:cNvPr id="138" name="Freeform: Shape 137">
              <a:extLst>
                <a:ext uri="{FF2B5EF4-FFF2-40B4-BE49-F238E27FC236}">
                  <a16:creationId xmlns:a16="http://schemas.microsoft.com/office/drawing/2014/main" id="{97A99697-E72F-EDFF-C250-24EF2124185B}"/>
                </a:ext>
              </a:extLst>
            </p:cNvPr>
            <p:cNvSpPr/>
            <p:nvPr/>
          </p:nvSpPr>
          <p:spPr>
            <a:xfrm>
              <a:off x="-1033399" y="1910307"/>
              <a:ext cx="2810" cy="1557"/>
            </a:xfrm>
            <a:custGeom>
              <a:avLst/>
              <a:gdLst>
                <a:gd name="connsiteX0" fmla="*/ 689 w 2810"/>
                <a:gd name="connsiteY0" fmla="*/ -1213 h 1557"/>
                <a:gd name="connsiteX1" fmla="*/ -2121 w 2810"/>
                <a:gd name="connsiteY1" fmla="*/ -2748 h 1557"/>
                <a:gd name="connsiteX2" fmla="*/ 689 w 2810"/>
                <a:gd name="connsiteY2" fmla="*/ -1213 h 1557"/>
              </a:gdLst>
              <a:ahLst/>
              <a:cxnLst>
                <a:cxn ang="0">
                  <a:pos x="connsiteX0" y="connsiteY0"/>
                </a:cxn>
                <a:cxn ang="0">
                  <a:pos x="connsiteX1" y="connsiteY1"/>
                </a:cxn>
                <a:cxn ang="0">
                  <a:pos x="connsiteX2" y="connsiteY2"/>
                </a:cxn>
              </a:cxnLst>
              <a:rect l="l" t="t" r="r" b="b"/>
              <a:pathLst>
                <a:path w="2810" h="1557">
                  <a:moveTo>
                    <a:pt x="689" y="-1213"/>
                  </a:moveTo>
                  <a:cubicBezTo>
                    <a:pt x="-458" y="-1158"/>
                    <a:pt x="-1549" y="-1749"/>
                    <a:pt x="-2121" y="-2748"/>
                  </a:cubicBezTo>
                  <a:cubicBezTo>
                    <a:pt x="-901" y="-2840"/>
                    <a:pt x="263" y="-2655"/>
                    <a:pt x="689" y="-1213"/>
                  </a:cubicBezTo>
                  <a:close/>
                </a:path>
              </a:pathLst>
            </a:custGeom>
            <a:solidFill>
              <a:srgbClr val="020202"/>
            </a:solidFill>
            <a:ln w="1847" cap="flat">
              <a:noFill/>
              <a:prstDash val="solid"/>
              <a:miter/>
            </a:ln>
          </p:spPr>
          <p:txBody>
            <a:bodyPr rtlCol="0" anchor="ctr"/>
            <a:lstStyle/>
            <a:p>
              <a:endParaRPr lang="es-CO"/>
            </a:p>
          </p:txBody>
        </p:sp>
        <p:sp>
          <p:nvSpPr>
            <p:cNvPr id="139" name="Freeform: Shape 138">
              <a:extLst>
                <a:ext uri="{FF2B5EF4-FFF2-40B4-BE49-F238E27FC236}">
                  <a16:creationId xmlns:a16="http://schemas.microsoft.com/office/drawing/2014/main" id="{9B379107-0494-0BE0-40F2-D0611874A29F}"/>
                </a:ext>
              </a:extLst>
            </p:cNvPr>
            <p:cNvSpPr/>
            <p:nvPr/>
          </p:nvSpPr>
          <p:spPr>
            <a:xfrm>
              <a:off x="-1025043" y="1915688"/>
              <a:ext cx="2662" cy="1645"/>
            </a:xfrm>
            <a:custGeom>
              <a:avLst/>
              <a:gdLst>
                <a:gd name="connsiteX0" fmla="*/ 541 w 2662"/>
                <a:gd name="connsiteY0" fmla="*/ -1122 h 1645"/>
                <a:gd name="connsiteX1" fmla="*/ -2121 w 2662"/>
                <a:gd name="connsiteY1" fmla="*/ -2768 h 1645"/>
                <a:gd name="connsiteX2" fmla="*/ 541 w 2662"/>
                <a:gd name="connsiteY2" fmla="*/ -1122 h 1645"/>
              </a:gdLst>
              <a:ahLst/>
              <a:cxnLst>
                <a:cxn ang="0">
                  <a:pos x="connsiteX0" y="connsiteY0"/>
                </a:cxn>
                <a:cxn ang="0">
                  <a:pos x="connsiteX1" y="connsiteY1"/>
                </a:cxn>
                <a:cxn ang="0">
                  <a:pos x="connsiteX2" y="connsiteY2"/>
                </a:cxn>
              </a:cxnLst>
              <a:rect l="l" t="t" r="r" b="b"/>
              <a:pathLst>
                <a:path w="2662" h="1645">
                  <a:moveTo>
                    <a:pt x="541" y="-1122"/>
                  </a:moveTo>
                  <a:cubicBezTo>
                    <a:pt x="-587" y="-1140"/>
                    <a:pt x="-1604" y="-1769"/>
                    <a:pt x="-2121" y="-2768"/>
                  </a:cubicBezTo>
                  <a:cubicBezTo>
                    <a:pt x="-901" y="-2749"/>
                    <a:pt x="171" y="-2508"/>
                    <a:pt x="541" y="-1122"/>
                  </a:cubicBezTo>
                  <a:close/>
                </a:path>
              </a:pathLst>
            </a:custGeom>
            <a:solidFill>
              <a:srgbClr val="020202"/>
            </a:solidFill>
            <a:ln w="1847" cap="flat">
              <a:noFill/>
              <a:prstDash val="solid"/>
              <a:miter/>
            </a:ln>
          </p:spPr>
          <p:txBody>
            <a:bodyPr rtlCol="0" anchor="ctr"/>
            <a:lstStyle/>
            <a:p>
              <a:endParaRPr lang="es-CO"/>
            </a:p>
          </p:txBody>
        </p:sp>
        <p:sp>
          <p:nvSpPr>
            <p:cNvPr id="140" name="Freeform: Shape 139">
              <a:extLst>
                <a:ext uri="{FF2B5EF4-FFF2-40B4-BE49-F238E27FC236}">
                  <a16:creationId xmlns:a16="http://schemas.microsoft.com/office/drawing/2014/main" id="{62441965-9731-201D-7B71-B31A3751A7E6}"/>
                </a:ext>
              </a:extLst>
            </p:cNvPr>
            <p:cNvSpPr/>
            <p:nvPr/>
          </p:nvSpPr>
          <p:spPr>
            <a:xfrm>
              <a:off x="-986756" y="1944454"/>
              <a:ext cx="2643" cy="1682"/>
            </a:xfrm>
            <a:custGeom>
              <a:avLst/>
              <a:gdLst>
                <a:gd name="connsiteX0" fmla="*/ 522 w 2643"/>
                <a:gd name="connsiteY0" fmla="*/ -1085 h 1682"/>
                <a:gd name="connsiteX1" fmla="*/ -2121 w 2643"/>
                <a:gd name="connsiteY1" fmla="*/ -2768 h 1682"/>
                <a:gd name="connsiteX2" fmla="*/ 522 w 2643"/>
                <a:gd name="connsiteY2" fmla="*/ -1085 h 1682"/>
              </a:gdLst>
              <a:ahLst/>
              <a:cxnLst>
                <a:cxn ang="0">
                  <a:pos x="connsiteX0" y="connsiteY0"/>
                </a:cxn>
                <a:cxn ang="0">
                  <a:pos x="connsiteX1" y="connsiteY1"/>
                </a:cxn>
                <a:cxn ang="0">
                  <a:pos x="connsiteX2" y="connsiteY2"/>
                </a:cxn>
              </a:cxnLst>
              <a:rect l="l" t="t" r="r" b="b"/>
              <a:pathLst>
                <a:path w="2643" h="1682">
                  <a:moveTo>
                    <a:pt x="522" y="-1085"/>
                  </a:moveTo>
                  <a:cubicBezTo>
                    <a:pt x="-606" y="-1122"/>
                    <a:pt x="-1604" y="-1769"/>
                    <a:pt x="-2121" y="-2768"/>
                  </a:cubicBezTo>
                  <a:cubicBezTo>
                    <a:pt x="-846" y="-2749"/>
                    <a:pt x="245" y="-2527"/>
                    <a:pt x="522" y="-1085"/>
                  </a:cubicBezTo>
                  <a:close/>
                </a:path>
              </a:pathLst>
            </a:custGeom>
            <a:solidFill>
              <a:srgbClr val="020202"/>
            </a:solidFill>
            <a:ln w="1847" cap="flat">
              <a:noFill/>
              <a:prstDash val="solid"/>
              <a:miter/>
            </a:ln>
          </p:spPr>
          <p:txBody>
            <a:bodyPr rtlCol="0" anchor="ctr"/>
            <a:lstStyle/>
            <a:p>
              <a:endParaRPr lang="es-CO"/>
            </a:p>
          </p:txBody>
        </p:sp>
        <p:sp>
          <p:nvSpPr>
            <p:cNvPr id="141" name="Freeform: Shape 140">
              <a:extLst>
                <a:ext uri="{FF2B5EF4-FFF2-40B4-BE49-F238E27FC236}">
                  <a16:creationId xmlns:a16="http://schemas.microsoft.com/office/drawing/2014/main" id="{053C2F0E-418A-02FE-18E7-EEB539DCF230}"/>
                </a:ext>
              </a:extLst>
            </p:cNvPr>
            <p:cNvSpPr/>
            <p:nvPr/>
          </p:nvSpPr>
          <p:spPr>
            <a:xfrm>
              <a:off x="-911532" y="2021157"/>
              <a:ext cx="1368" cy="1590"/>
            </a:xfrm>
            <a:custGeom>
              <a:avLst/>
              <a:gdLst>
                <a:gd name="connsiteX0" fmla="*/ -753 w 1368"/>
                <a:gd name="connsiteY0" fmla="*/ -1177 h 1590"/>
                <a:gd name="connsiteX1" fmla="*/ -2121 w 1368"/>
                <a:gd name="connsiteY1" fmla="*/ -2768 h 1590"/>
                <a:gd name="connsiteX2" fmla="*/ -753 w 1368"/>
                <a:gd name="connsiteY2" fmla="*/ -1177 h 1590"/>
              </a:gdLst>
              <a:ahLst/>
              <a:cxnLst>
                <a:cxn ang="0">
                  <a:pos x="connsiteX0" y="connsiteY0"/>
                </a:cxn>
                <a:cxn ang="0">
                  <a:pos x="connsiteX1" y="connsiteY1"/>
                </a:cxn>
                <a:cxn ang="0">
                  <a:pos x="connsiteX2" y="connsiteY2"/>
                </a:cxn>
              </a:cxnLst>
              <a:rect l="l" t="t" r="r" b="b"/>
              <a:pathLst>
                <a:path w="1368" h="1590">
                  <a:moveTo>
                    <a:pt x="-753" y="-1177"/>
                  </a:moveTo>
                  <a:cubicBezTo>
                    <a:pt x="-1493" y="-1381"/>
                    <a:pt x="-2047" y="-2010"/>
                    <a:pt x="-2121" y="-2768"/>
                  </a:cubicBezTo>
                  <a:cubicBezTo>
                    <a:pt x="-1401" y="-2545"/>
                    <a:pt x="-864" y="-1936"/>
                    <a:pt x="-753" y="-1177"/>
                  </a:cubicBezTo>
                  <a:close/>
                </a:path>
              </a:pathLst>
            </a:custGeom>
            <a:solidFill>
              <a:srgbClr val="020202"/>
            </a:solidFill>
            <a:ln w="1847" cap="flat">
              <a:noFill/>
              <a:prstDash val="solid"/>
              <a:miter/>
            </a:ln>
          </p:spPr>
          <p:txBody>
            <a:bodyPr rtlCol="0" anchor="ctr"/>
            <a:lstStyle/>
            <a:p>
              <a:endParaRPr lang="es-CO"/>
            </a:p>
          </p:txBody>
        </p:sp>
        <p:sp>
          <p:nvSpPr>
            <p:cNvPr id="142" name="Freeform: Shape 141">
              <a:extLst>
                <a:ext uri="{FF2B5EF4-FFF2-40B4-BE49-F238E27FC236}">
                  <a16:creationId xmlns:a16="http://schemas.microsoft.com/office/drawing/2014/main" id="{E0EBFC59-D23A-9BAA-9C77-F5BD3CD6FD84}"/>
                </a:ext>
              </a:extLst>
            </p:cNvPr>
            <p:cNvSpPr/>
            <p:nvPr/>
          </p:nvSpPr>
          <p:spPr>
            <a:xfrm>
              <a:off x="-918409" y="2013005"/>
              <a:ext cx="1442" cy="1552"/>
            </a:xfrm>
            <a:custGeom>
              <a:avLst/>
              <a:gdLst>
                <a:gd name="connsiteX0" fmla="*/ -679 w 1442"/>
                <a:gd name="connsiteY0" fmla="*/ -1215 h 1552"/>
                <a:gd name="connsiteX1" fmla="*/ -2121 w 1442"/>
                <a:gd name="connsiteY1" fmla="*/ -2768 h 1552"/>
                <a:gd name="connsiteX2" fmla="*/ -679 w 1442"/>
                <a:gd name="connsiteY2" fmla="*/ -1215 h 1552"/>
              </a:gdLst>
              <a:ahLst/>
              <a:cxnLst>
                <a:cxn ang="0">
                  <a:pos x="connsiteX0" y="connsiteY0"/>
                </a:cxn>
                <a:cxn ang="0">
                  <a:pos x="connsiteX1" y="connsiteY1"/>
                </a:cxn>
                <a:cxn ang="0">
                  <a:pos x="connsiteX2" y="connsiteY2"/>
                </a:cxn>
              </a:cxnLst>
              <a:rect l="l" t="t" r="r" b="b"/>
              <a:pathLst>
                <a:path w="1442" h="1552">
                  <a:moveTo>
                    <a:pt x="-679" y="-1215"/>
                  </a:moveTo>
                  <a:cubicBezTo>
                    <a:pt x="-1456" y="-1344"/>
                    <a:pt x="-2047" y="-1973"/>
                    <a:pt x="-2121" y="-2768"/>
                  </a:cubicBezTo>
                  <a:cubicBezTo>
                    <a:pt x="-1364" y="-2601"/>
                    <a:pt x="-790" y="-1991"/>
                    <a:pt x="-679" y="-1215"/>
                  </a:cubicBezTo>
                  <a:close/>
                </a:path>
              </a:pathLst>
            </a:custGeom>
            <a:solidFill>
              <a:srgbClr val="020202"/>
            </a:solidFill>
            <a:ln w="1847" cap="flat">
              <a:noFill/>
              <a:prstDash val="solid"/>
              <a:miter/>
            </a:ln>
          </p:spPr>
          <p:txBody>
            <a:bodyPr rtlCol="0" anchor="ctr"/>
            <a:lstStyle/>
            <a:p>
              <a:endParaRPr lang="es-CO"/>
            </a:p>
          </p:txBody>
        </p:sp>
        <p:sp>
          <p:nvSpPr>
            <p:cNvPr id="143" name="Freeform: Shape 142">
              <a:extLst>
                <a:ext uri="{FF2B5EF4-FFF2-40B4-BE49-F238E27FC236}">
                  <a16:creationId xmlns:a16="http://schemas.microsoft.com/office/drawing/2014/main" id="{982EFF16-DEF0-4A0A-BCB3-B6A1014E6799}"/>
                </a:ext>
              </a:extLst>
            </p:cNvPr>
            <p:cNvSpPr/>
            <p:nvPr/>
          </p:nvSpPr>
          <p:spPr>
            <a:xfrm>
              <a:off x="-919703" y="2011581"/>
              <a:ext cx="1405" cy="1552"/>
            </a:xfrm>
            <a:custGeom>
              <a:avLst/>
              <a:gdLst>
                <a:gd name="connsiteX0" fmla="*/ -716 w 1405"/>
                <a:gd name="connsiteY0" fmla="*/ -1215 h 1552"/>
                <a:gd name="connsiteX1" fmla="*/ -2121 w 1405"/>
                <a:gd name="connsiteY1" fmla="*/ -2768 h 1552"/>
                <a:gd name="connsiteX2" fmla="*/ -716 w 1405"/>
                <a:gd name="connsiteY2" fmla="*/ -1215 h 1552"/>
              </a:gdLst>
              <a:ahLst/>
              <a:cxnLst>
                <a:cxn ang="0">
                  <a:pos x="connsiteX0" y="connsiteY0"/>
                </a:cxn>
                <a:cxn ang="0">
                  <a:pos x="connsiteX1" y="connsiteY1"/>
                </a:cxn>
                <a:cxn ang="0">
                  <a:pos x="connsiteX2" y="connsiteY2"/>
                </a:cxn>
              </a:cxnLst>
              <a:rect l="l" t="t" r="r" b="b"/>
              <a:pathLst>
                <a:path w="1405" h="1552">
                  <a:moveTo>
                    <a:pt x="-716" y="-1215"/>
                  </a:moveTo>
                  <a:cubicBezTo>
                    <a:pt x="-1456" y="-1400"/>
                    <a:pt x="-2011" y="-2010"/>
                    <a:pt x="-2121" y="-2768"/>
                  </a:cubicBezTo>
                  <a:cubicBezTo>
                    <a:pt x="-1401" y="-2564"/>
                    <a:pt x="-846" y="-1954"/>
                    <a:pt x="-716" y="-1215"/>
                  </a:cubicBezTo>
                  <a:close/>
                </a:path>
              </a:pathLst>
            </a:custGeom>
            <a:solidFill>
              <a:srgbClr val="020202"/>
            </a:solidFill>
            <a:ln w="1847" cap="flat">
              <a:noFill/>
              <a:prstDash val="solid"/>
              <a:miter/>
            </a:ln>
          </p:spPr>
          <p:txBody>
            <a:bodyPr rtlCol="0" anchor="ctr"/>
            <a:lstStyle/>
            <a:p>
              <a:endParaRPr lang="es-CO"/>
            </a:p>
          </p:txBody>
        </p:sp>
        <p:sp>
          <p:nvSpPr>
            <p:cNvPr id="144" name="Freeform: Shape 143">
              <a:extLst>
                <a:ext uri="{FF2B5EF4-FFF2-40B4-BE49-F238E27FC236}">
                  <a16:creationId xmlns:a16="http://schemas.microsoft.com/office/drawing/2014/main" id="{BE984088-2C86-BA5F-1645-60BE31A82BD9}"/>
                </a:ext>
              </a:extLst>
            </p:cNvPr>
            <p:cNvSpPr/>
            <p:nvPr/>
          </p:nvSpPr>
          <p:spPr>
            <a:xfrm>
              <a:off x="-920998" y="2010176"/>
              <a:ext cx="1386" cy="1516"/>
            </a:xfrm>
            <a:custGeom>
              <a:avLst/>
              <a:gdLst>
                <a:gd name="connsiteX0" fmla="*/ -735 w 1386"/>
                <a:gd name="connsiteY0" fmla="*/ -1251 h 1516"/>
                <a:gd name="connsiteX1" fmla="*/ -2121 w 1386"/>
                <a:gd name="connsiteY1" fmla="*/ -2768 h 1516"/>
              </a:gdLst>
              <a:ahLst/>
              <a:cxnLst>
                <a:cxn ang="0">
                  <a:pos x="connsiteX0" y="connsiteY0"/>
                </a:cxn>
                <a:cxn ang="0">
                  <a:pos x="connsiteX1" y="connsiteY1"/>
                </a:cxn>
              </a:cxnLst>
              <a:rect l="l" t="t" r="r" b="b"/>
              <a:pathLst>
                <a:path w="1386" h="1516">
                  <a:moveTo>
                    <a:pt x="-735" y="-1251"/>
                  </a:moveTo>
                  <a:cubicBezTo>
                    <a:pt x="-1456" y="-1437"/>
                    <a:pt x="-2010" y="-2028"/>
                    <a:pt x="-2121" y="-2768"/>
                  </a:cubicBezTo>
                  <a:close/>
                </a:path>
              </a:pathLst>
            </a:custGeom>
            <a:solidFill>
              <a:srgbClr val="020202"/>
            </a:solidFill>
            <a:ln w="1847" cap="flat">
              <a:noFill/>
              <a:prstDash val="solid"/>
              <a:miter/>
            </a:ln>
          </p:spPr>
          <p:txBody>
            <a:bodyPr rtlCol="0" anchor="ctr"/>
            <a:lstStyle/>
            <a:p>
              <a:endParaRPr lang="es-CO"/>
            </a:p>
          </p:txBody>
        </p:sp>
        <p:sp>
          <p:nvSpPr>
            <p:cNvPr id="145" name="Freeform: Shape 144">
              <a:extLst>
                <a:ext uri="{FF2B5EF4-FFF2-40B4-BE49-F238E27FC236}">
                  <a16:creationId xmlns:a16="http://schemas.microsoft.com/office/drawing/2014/main" id="{2AA89C7F-086B-0C69-B12E-A2D9A6588916}"/>
                </a:ext>
              </a:extLst>
            </p:cNvPr>
            <p:cNvSpPr/>
            <p:nvPr/>
          </p:nvSpPr>
          <p:spPr>
            <a:xfrm>
              <a:off x="-928023" y="2002060"/>
              <a:ext cx="1442" cy="1571"/>
            </a:xfrm>
            <a:custGeom>
              <a:avLst/>
              <a:gdLst>
                <a:gd name="connsiteX0" fmla="*/ -679 w 1442"/>
                <a:gd name="connsiteY0" fmla="*/ -1196 h 1571"/>
                <a:gd name="connsiteX1" fmla="*/ -2121 w 1442"/>
                <a:gd name="connsiteY1" fmla="*/ -2768 h 1571"/>
                <a:gd name="connsiteX2" fmla="*/ -679 w 1442"/>
                <a:gd name="connsiteY2" fmla="*/ -1196 h 1571"/>
              </a:gdLst>
              <a:ahLst/>
              <a:cxnLst>
                <a:cxn ang="0">
                  <a:pos x="connsiteX0" y="connsiteY0"/>
                </a:cxn>
                <a:cxn ang="0">
                  <a:pos x="connsiteX1" y="connsiteY1"/>
                </a:cxn>
                <a:cxn ang="0">
                  <a:pos x="connsiteX2" y="connsiteY2"/>
                </a:cxn>
              </a:cxnLst>
              <a:rect l="l" t="t" r="r" b="b"/>
              <a:pathLst>
                <a:path w="1442" h="1571">
                  <a:moveTo>
                    <a:pt x="-679" y="-1196"/>
                  </a:moveTo>
                  <a:cubicBezTo>
                    <a:pt x="-1438" y="-1363"/>
                    <a:pt x="-2029" y="-1991"/>
                    <a:pt x="-2121" y="-2768"/>
                  </a:cubicBezTo>
                  <a:cubicBezTo>
                    <a:pt x="-1364" y="-2601"/>
                    <a:pt x="-772" y="-1972"/>
                    <a:pt x="-679" y="-1196"/>
                  </a:cubicBezTo>
                  <a:close/>
                </a:path>
              </a:pathLst>
            </a:custGeom>
            <a:solidFill>
              <a:srgbClr val="020202"/>
            </a:solidFill>
            <a:ln w="1847" cap="flat">
              <a:noFill/>
              <a:prstDash val="solid"/>
              <a:miter/>
            </a:ln>
          </p:spPr>
          <p:txBody>
            <a:bodyPr rtlCol="0" anchor="ctr"/>
            <a:lstStyle/>
            <a:p>
              <a:endParaRPr lang="es-CO"/>
            </a:p>
          </p:txBody>
        </p:sp>
        <p:sp>
          <p:nvSpPr>
            <p:cNvPr id="146" name="Freeform: Shape 145">
              <a:extLst>
                <a:ext uri="{FF2B5EF4-FFF2-40B4-BE49-F238E27FC236}">
                  <a16:creationId xmlns:a16="http://schemas.microsoft.com/office/drawing/2014/main" id="{7829BE79-0841-5182-660A-4B22B7E7B986}"/>
                </a:ext>
              </a:extLst>
            </p:cNvPr>
            <p:cNvSpPr/>
            <p:nvPr/>
          </p:nvSpPr>
          <p:spPr>
            <a:xfrm>
              <a:off x="-929317" y="2000692"/>
              <a:ext cx="1423" cy="1553"/>
            </a:xfrm>
            <a:custGeom>
              <a:avLst/>
              <a:gdLst>
                <a:gd name="connsiteX0" fmla="*/ -698 w 1423"/>
                <a:gd name="connsiteY0" fmla="*/ -1214 h 1553"/>
                <a:gd name="connsiteX1" fmla="*/ -2121 w 1423"/>
                <a:gd name="connsiteY1" fmla="*/ -2768 h 1553"/>
                <a:gd name="connsiteX2" fmla="*/ -698 w 1423"/>
                <a:gd name="connsiteY2" fmla="*/ -1214 h 1553"/>
              </a:gdLst>
              <a:ahLst/>
              <a:cxnLst>
                <a:cxn ang="0">
                  <a:pos x="connsiteX0" y="connsiteY0"/>
                </a:cxn>
                <a:cxn ang="0">
                  <a:pos x="connsiteX1" y="connsiteY1"/>
                </a:cxn>
                <a:cxn ang="0">
                  <a:pos x="connsiteX2" y="connsiteY2"/>
                </a:cxn>
              </a:cxnLst>
              <a:rect l="l" t="t" r="r" b="b"/>
              <a:pathLst>
                <a:path w="1423" h="1553">
                  <a:moveTo>
                    <a:pt x="-698" y="-1214"/>
                  </a:moveTo>
                  <a:cubicBezTo>
                    <a:pt x="-1456" y="-1381"/>
                    <a:pt x="-2010" y="-2009"/>
                    <a:pt x="-2121" y="-2768"/>
                  </a:cubicBezTo>
                  <a:cubicBezTo>
                    <a:pt x="-1382" y="-2582"/>
                    <a:pt x="-827" y="-1972"/>
                    <a:pt x="-698" y="-1214"/>
                  </a:cubicBezTo>
                  <a:close/>
                </a:path>
              </a:pathLst>
            </a:custGeom>
            <a:solidFill>
              <a:srgbClr val="020202"/>
            </a:solidFill>
            <a:ln w="1847" cap="flat">
              <a:noFill/>
              <a:prstDash val="solid"/>
              <a:miter/>
            </a:ln>
          </p:spPr>
          <p:txBody>
            <a:bodyPr rtlCol="0" anchor="ctr"/>
            <a:lstStyle/>
            <a:p>
              <a:endParaRPr lang="es-CO"/>
            </a:p>
          </p:txBody>
        </p:sp>
        <p:sp>
          <p:nvSpPr>
            <p:cNvPr id="147" name="Freeform: Shape 146">
              <a:extLst>
                <a:ext uri="{FF2B5EF4-FFF2-40B4-BE49-F238E27FC236}">
                  <a16:creationId xmlns:a16="http://schemas.microsoft.com/office/drawing/2014/main" id="{8CA8F6E7-CB6B-663E-DEF1-A1C835011E7C}"/>
                </a:ext>
              </a:extLst>
            </p:cNvPr>
            <p:cNvSpPr/>
            <p:nvPr/>
          </p:nvSpPr>
          <p:spPr>
            <a:xfrm>
              <a:off x="-930574" y="1999232"/>
              <a:ext cx="1368" cy="1515"/>
            </a:xfrm>
            <a:custGeom>
              <a:avLst/>
              <a:gdLst>
                <a:gd name="connsiteX0" fmla="*/ -753 w 1368"/>
                <a:gd name="connsiteY0" fmla="*/ -1252 h 1515"/>
                <a:gd name="connsiteX1" fmla="*/ -2121 w 1368"/>
                <a:gd name="connsiteY1" fmla="*/ -2768 h 1515"/>
              </a:gdLst>
              <a:ahLst/>
              <a:cxnLst>
                <a:cxn ang="0">
                  <a:pos x="connsiteX0" y="connsiteY0"/>
                </a:cxn>
                <a:cxn ang="0">
                  <a:pos x="connsiteX1" y="connsiteY1"/>
                </a:cxn>
              </a:cxnLst>
              <a:rect l="l" t="t" r="r" b="b"/>
              <a:pathLst>
                <a:path w="1368" h="1515">
                  <a:moveTo>
                    <a:pt x="-753" y="-1252"/>
                  </a:moveTo>
                  <a:cubicBezTo>
                    <a:pt x="-1493" y="-1400"/>
                    <a:pt x="-2047" y="-2010"/>
                    <a:pt x="-2121" y="-2768"/>
                  </a:cubicBezTo>
                  <a:close/>
                </a:path>
              </a:pathLst>
            </a:custGeom>
            <a:solidFill>
              <a:srgbClr val="020202"/>
            </a:solidFill>
            <a:ln w="1847" cap="flat">
              <a:noFill/>
              <a:prstDash val="solid"/>
              <a:miter/>
            </a:ln>
          </p:spPr>
          <p:txBody>
            <a:bodyPr rtlCol="0" anchor="ctr"/>
            <a:lstStyle/>
            <a:p>
              <a:endParaRPr lang="es-CO"/>
            </a:p>
          </p:txBody>
        </p:sp>
        <p:sp>
          <p:nvSpPr>
            <p:cNvPr id="148" name="Freeform: Shape 147">
              <a:extLst>
                <a:ext uri="{FF2B5EF4-FFF2-40B4-BE49-F238E27FC236}">
                  <a16:creationId xmlns:a16="http://schemas.microsoft.com/office/drawing/2014/main" id="{C49B827C-2D69-D830-E279-7CA6E50B7034}"/>
                </a:ext>
              </a:extLst>
            </p:cNvPr>
            <p:cNvSpPr/>
            <p:nvPr/>
          </p:nvSpPr>
          <p:spPr>
            <a:xfrm>
              <a:off x="-936046" y="1993741"/>
              <a:ext cx="1405" cy="1405"/>
            </a:xfrm>
            <a:custGeom>
              <a:avLst/>
              <a:gdLst>
                <a:gd name="connsiteX0" fmla="*/ -716 w 1405"/>
                <a:gd name="connsiteY0" fmla="*/ -1363 h 1405"/>
                <a:gd name="connsiteX1" fmla="*/ -2121 w 1405"/>
                <a:gd name="connsiteY1" fmla="*/ -2768 h 1405"/>
              </a:gdLst>
              <a:ahLst/>
              <a:cxnLst>
                <a:cxn ang="0">
                  <a:pos x="connsiteX0" y="connsiteY0"/>
                </a:cxn>
                <a:cxn ang="0">
                  <a:pos x="connsiteX1" y="connsiteY1"/>
                </a:cxn>
              </a:cxnLst>
              <a:rect l="l" t="t" r="r" b="b"/>
              <a:pathLst>
                <a:path w="1405" h="1405">
                  <a:moveTo>
                    <a:pt x="-716" y="-1363"/>
                  </a:moveTo>
                  <a:cubicBezTo>
                    <a:pt x="-1437" y="-1473"/>
                    <a:pt x="-2010" y="-2046"/>
                    <a:pt x="-2121" y="-2768"/>
                  </a:cubicBezTo>
                  <a:close/>
                </a:path>
              </a:pathLst>
            </a:custGeom>
            <a:solidFill>
              <a:srgbClr val="020202"/>
            </a:solidFill>
            <a:ln w="1847" cap="flat">
              <a:noFill/>
              <a:prstDash val="solid"/>
              <a:miter/>
            </a:ln>
          </p:spPr>
          <p:txBody>
            <a:bodyPr rtlCol="0" anchor="ctr"/>
            <a:lstStyle/>
            <a:p>
              <a:endParaRPr lang="es-CO"/>
            </a:p>
          </p:txBody>
        </p:sp>
        <p:sp>
          <p:nvSpPr>
            <p:cNvPr id="149" name="Freeform: Shape 148">
              <a:extLst>
                <a:ext uri="{FF2B5EF4-FFF2-40B4-BE49-F238E27FC236}">
                  <a16:creationId xmlns:a16="http://schemas.microsoft.com/office/drawing/2014/main" id="{9BC3E753-4327-D5F6-F65C-0167BD32B6B2}"/>
                </a:ext>
              </a:extLst>
            </p:cNvPr>
            <p:cNvSpPr/>
            <p:nvPr/>
          </p:nvSpPr>
          <p:spPr>
            <a:xfrm>
              <a:off x="-948599" y="1980153"/>
              <a:ext cx="1460" cy="1571"/>
            </a:xfrm>
            <a:custGeom>
              <a:avLst/>
              <a:gdLst>
                <a:gd name="connsiteX0" fmla="*/ -661 w 1460"/>
                <a:gd name="connsiteY0" fmla="*/ -1196 h 1571"/>
                <a:gd name="connsiteX1" fmla="*/ -2121 w 1460"/>
                <a:gd name="connsiteY1" fmla="*/ -2768 h 1571"/>
                <a:gd name="connsiteX2" fmla="*/ -661 w 1460"/>
                <a:gd name="connsiteY2" fmla="*/ -1196 h 1571"/>
              </a:gdLst>
              <a:ahLst/>
              <a:cxnLst>
                <a:cxn ang="0">
                  <a:pos x="connsiteX0" y="connsiteY0"/>
                </a:cxn>
                <a:cxn ang="0">
                  <a:pos x="connsiteX1" y="connsiteY1"/>
                </a:cxn>
                <a:cxn ang="0">
                  <a:pos x="connsiteX2" y="connsiteY2"/>
                </a:cxn>
              </a:cxnLst>
              <a:rect l="l" t="t" r="r" b="b"/>
              <a:pathLst>
                <a:path w="1460" h="1571">
                  <a:moveTo>
                    <a:pt x="-661" y="-1196"/>
                  </a:moveTo>
                  <a:cubicBezTo>
                    <a:pt x="-1437" y="-1363"/>
                    <a:pt x="-2010" y="-1991"/>
                    <a:pt x="-2121" y="-2768"/>
                  </a:cubicBezTo>
                  <a:cubicBezTo>
                    <a:pt x="-1345" y="-2601"/>
                    <a:pt x="-772" y="-1973"/>
                    <a:pt x="-661" y="-1196"/>
                  </a:cubicBezTo>
                  <a:close/>
                </a:path>
              </a:pathLst>
            </a:custGeom>
            <a:solidFill>
              <a:srgbClr val="020202"/>
            </a:solidFill>
            <a:ln w="1847" cap="flat">
              <a:noFill/>
              <a:prstDash val="solid"/>
              <a:miter/>
            </a:ln>
          </p:spPr>
          <p:txBody>
            <a:bodyPr rtlCol="0" anchor="ctr"/>
            <a:lstStyle/>
            <a:p>
              <a:endParaRPr lang="es-CO"/>
            </a:p>
          </p:txBody>
        </p:sp>
        <p:sp>
          <p:nvSpPr>
            <p:cNvPr id="150" name="Freeform: Shape 149">
              <a:extLst>
                <a:ext uri="{FF2B5EF4-FFF2-40B4-BE49-F238E27FC236}">
                  <a16:creationId xmlns:a16="http://schemas.microsoft.com/office/drawing/2014/main" id="{FDE55B41-F456-040A-7394-8F93B810F57D}"/>
                </a:ext>
              </a:extLst>
            </p:cNvPr>
            <p:cNvSpPr/>
            <p:nvPr/>
          </p:nvSpPr>
          <p:spPr>
            <a:xfrm>
              <a:off x="-949875" y="1978729"/>
              <a:ext cx="1442" cy="1553"/>
            </a:xfrm>
            <a:custGeom>
              <a:avLst/>
              <a:gdLst>
                <a:gd name="connsiteX0" fmla="*/ -679 w 1442"/>
                <a:gd name="connsiteY0" fmla="*/ -1214 h 1553"/>
                <a:gd name="connsiteX1" fmla="*/ -2121 w 1442"/>
                <a:gd name="connsiteY1" fmla="*/ -2768 h 1553"/>
                <a:gd name="connsiteX2" fmla="*/ -679 w 1442"/>
                <a:gd name="connsiteY2" fmla="*/ -1214 h 1553"/>
              </a:gdLst>
              <a:ahLst/>
              <a:cxnLst>
                <a:cxn ang="0">
                  <a:pos x="connsiteX0" y="connsiteY0"/>
                </a:cxn>
                <a:cxn ang="0">
                  <a:pos x="connsiteX1" y="connsiteY1"/>
                </a:cxn>
                <a:cxn ang="0">
                  <a:pos x="connsiteX2" y="connsiteY2"/>
                </a:cxn>
              </a:cxnLst>
              <a:rect l="l" t="t" r="r" b="b"/>
              <a:pathLst>
                <a:path w="1442" h="1553">
                  <a:moveTo>
                    <a:pt x="-679" y="-1214"/>
                  </a:moveTo>
                  <a:cubicBezTo>
                    <a:pt x="-1438" y="-1381"/>
                    <a:pt x="-2010" y="-1991"/>
                    <a:pt x="-2121" y="-2768"/>
                  </a:cubicBezTo>
                  <a:cubicBezTo>
                    <a:pt x="-1382" y="-2583"/>
                    <a:pt x="-809" y="-1973"/>
                    <a:pt x="-679" y="-1214"/>
                  </a:cubicBezTo>
                  <a:close/>
                </a:path>
              </a:pathLst>
            </a:custGeom>
            <a:solidFill>
              <a:srgbClr val="020202"/>
            </a:solidFill>
            <a:ln w="1847" cap="flat">
              <a:noFill/>
              <a:prstDash val="solid"/>
              <a:miter/>
            </a:ln>
          </p:spPr>
          <p:txBody>
            <a:bodyPr rtlCol="0" anchor="ctr"/>
            <a:lstStyle/>
            <a:p>
              <a:endParaRPr lang="es-CO"/>
            </a:p>
          </p:txBody>
        </p:sp>
        <p:sp>
          <p:nvSpPr>
            <p:cNvPr id="151" name="Freeform: Shape 150">
              <a:extLst>
                <a:ext uri="{FF2B5EF4-FFF2-40B4-BE49-F238E27FC236}">
                  <a16:creationId xmlns:a16="http://schemas.microsoft.com/office/drawing/2014/main" id="{FB494553-5982-4D24-1445-58DB6CFBBBF4}"/>
                </a:ext>
              </a:extLst>
            </p:cNvPr>
            <p:cNvSpPr/>
            <p:nvPr/>
          </p:nvSpPr>
          <p:spPr>
            <a:xfrm>
              <a:off x="-951150" y="1977324"/>
              <a:ext cx="1386" cy="1516"/>
            </a:xfrm>
            <a:custGeom>
              <a:avLst/>
              <a:gdLst>
                <a:gd name="connsiteX0" fmla="*/ -735 w 1386"/>
                <a:gd name="connsiteY0" fmla="*/ -1251 h 1516"/>
                <a:gd name="connsiteX1" fmla="*/ -2121 w 1386"/>
                <a:gd name="connsiteY1" fmla="*/ -2768 h 1516"/>
                <a:gd name="connsiteX2" fmla="*/ -735 w 1386"/>
                <a:gd name="connsiteY2" fmla="*/ -1251 h 1516"/>
              </a:gdLst>
              <a:ahLst/>
              <a:cxnLst>
                <a:cxn ang="0">
                  <a:pos x="connsiteX0" y="connsiteY0"/>
                </a:cxn>
                <a:cxn ang="0">
                  <a:pos x="connsiteX1" y="connsiteY1"/>
                </a:cxn>
                <a:cxn ang="0">
                  <a:pos x="connsiteX2" y="connsiteY2"/>
                </a:cxn>
              </a:cxnLst>
              <a:rect l="l" t="t" r="r" b="b"/>
              <a:pathLst>
                <a:path w="1386" h="1516">
                  <a:moveTo>
                    <a:pt x="-735" y="-1251"/>
                  </a:moveTo>
                  <a:cubicBezTo>
                    <a:pt x="-1493" y="-1381"/>
                    <a:pt x="-2047" y="-2010"/>
                    <a:pt x="-2121" y="-2768"/>
                  </a:cubicBezTo>
                  <a:cubicBezTo>
                    <a:pt x="-1419" y="-2546"/>
                    <a:pt x="-901" y="-1973"/>
                    <a:pt x="-735" y="-1251"/>
                  </a:cubicBezTo>
                  <a:close/>
                </a:path>
              </a:pathLst>
            </a:custGeom>
            <a:solidFill>
              <a:srgbClr val="020202"/>
            </a:solidFill>
            <a:ln w="1847" cap="flat">
              <a:noFill/>
              <a:prstDash val="solid"/>
              <a:miter/>
            </a:ln>
          </p:spPr>
          <p:txBody>
            <a:bodyPr rtlCol="0" anchor="ctr"/>
            <a:lstStyle/>
            <a:p>
              <a:endParaRPr lang="es-CO"/>
            </a:p>
          </p:txBody>
        </p:sp>
        <p:sp>
          <p:nvSpPr>
            <p:cNvPr id="152" name="Freeform: Shape 151">
              <a:extLst>
                <a:ext uri="{FF2B5EF4-FFF2-40B4-BE49-F238E27FC236}">
                  <a16:creationId xmlns:a16="http://schemas.microsoft.com/office/drawing/2014/main" id="{6FB4A2B1-38BA-15A7-D73C-4DF6A902C4DB}"/>
                </a:ext>
              </a:extLst>
            </p:cNvPr>
            <p:cNvSpPr/>
            <p:nvPr/>
          </p:nvSpPr>
          <p:spPr>
            <a:xfrm>
              <a:off x="-959562" y="1967840"/>
              <a:ext cx="1497" cy="1553"/>
            </a:xfrm>
            <a:custGeom>
              <a:avLst/>
              <a:gdLst>
                <a:gd name="connsiteX0" fmla="*/ -624 w 1497"/>
                <a:gd name="connsiteY0" fmla="*/ -1214 h 1553"/>
                <a:gd name="connsiteX1" fmla="*/ -2121 w 1497"/>
                <a:gd name="connsiteY1" fmla="*/ -2768 h 1553"/>
                <a:gd name="connsiteX2" fmla="*/ -624 w 1497"/>
                <a:gd name="connsiteY2" fmla="*/ -1214 h 1553"/>
              </a:gdLst>
              <a:ahLst/>
              <a:cxnLst>
                <a:cxn ang="0">
                  <a:pos x="connsiteX0" y="connsiteY0"/>
                </a:cxn>
                <a:cxn ang="0">
                  <a:pos x="connsiteX1" y="connsiteY1"/>
                </a:cxn>
                <a:cxn ang="0">
                  <a:pos x="connsiteX2" y="connsiteY2"/>
                </a:cxn>
              </a:cxnLst>
              <a:rect l="l" t="t" r="r" b="b"/>
              <a:pathLst>
                <a:path w="1497" h="1553">
                  <a:moveTo>
                    <a:pt x="-624" y="-1214"/>
                  </a:moveTo>
                  <a:cubicBezTo>
                    <a:pt x="-1401" y="-1363"/>
                    <a:pt x="-2010" y="-1991"/>
                    <a:pt x="-2121" y="-2768"/>
                  </a:cubicBezTo>
                  <a:cubicBezTo>
                    <a:pt x="-1345" y="-2619"/>
                    <a:pt x="-735" y="-1991"/>
                    <a:pt x="-624" y="-1214"/>
                  </a:cubicBezTo>
                  <a:close/>
                </a:path>
              </a:pathLst>
            </a:custGeom>
            <a:solidFill>
              <a:srgbClr val="020202"/>
            </a:solidFill>
            <a:ln w="1847" cap="flat">
              <a:noFill/>
              <a:prstDash val="solid"/>
              <a:miter/>
            </a:ln>
          </p:spPr>
          <p:txBody>
            <a:bodyPr rtlCol="0" anchor="ctr"/>
            <a:lstStyle/>
            <a:p>
              <a:endParaRPr lang="es-CO"/>
            </a:p>
          </p:txBody>
        </p:sp>
        <p:sp>
          <p:nvSpPr>
            <p:cNvPr id="153" name="Freeform: Shape 152">
              <a:extLst>
                <a:ext uri="{FF2B5EF4-FFF2-40B4-BE49-F238E27FC236}">
                  <a16:creationId xmlns:a16="http://schemas.microsoft.com/office/drawing/2014/main" id="{CB62E19B-9E99-797F-D87E-D0E92EE16BC7}"/>
                </a:ext>
              </a:extLst>
            </p:cNvPr>
            <p:cNvSpPr/>
            <p:nvPr/>
          </p:nvSpPr>
          <p:spPr>
            <a:xfrm>
              <a:off x="-960893" y="1966454"/>
              <a:ext cx="1479" cy="1534"/>
            </a:xfrm>
            <a:custGeom>
              <a:avLst/>
              <a:gdLst>
                <a:gd name="connsiteX0" fmla="*/ -642 w 1479"/>
                <a:gd name="connsiteY0" fmla="*/ -1233 h 1534"/>
                <a:gd name="connsiteX1" fmla="*/ -2121 w 1479"/>
                <a:gd name="connsiteY1" fmla="*/ -2768 h 1534"/>
                <a:gd name="connsiteX2" fmla="*/ -642 w 1479"/>
                <a:gd name="connsiteY2" fmla="*/ -1233 h 1534"/>
              </a:gdLst>
              <a:ahLst/>
              <a:cxnLst>
                <a:cxn ang="0">
                  <a:pos x="connsiteX0" y="connsiteY0"/>
                </a:cxn>
                <a:cxn ang="0">
                  <a:pos x="connsiteX1" y="connsiteY1"/>
                </a:cxn>
                <a:cxn ang="0">
                  <a:pos x="connsiteX2" y="connsiteY2"/>
                </a:cxn>
              </a:cxnLst>
              <a:rect l="l" t="t" r="r" b="b"/>
              <a:pathLst>
                <a:path w="1479" h="1534">
                  <a:moveTo>
                    <a:pt x="-642" y="-1233"/>
                  </a:moveTo>
                  <a:cubicBezTo>
                    <a:pt x="-1438" y="-1344"/>
                    <a:pt x="-2047" y="-1972"/>
                    <a:pt x="-2121" y="-2768"/>
                  </a:cubicBezTo>
                  <a:cubicBezTo>
                    <a:pt x="-1345" y="-2619"/>
                    <a:pt x="-753" y="-2009"/>
                    <a:pt x="-642" y="-1233"/>
                  </a:cubicBezTo>
                  <a:close/>
                </a:path>
              </a:pathLst>
            </a:custGeom>
            <a:solidFill>
              <a:srgbClr val="020202"/>
            </a:solidFill>
            <a:ln w="1847" cap="flat">
              <a:noFill/>
              <a:prstDash val="solid"/>
              <a:miter/>
            </a:ln>
          </p:spPr>
          <p:txBody>
            <a:bodyPr rtlCol="0" anchor="ctr"/>
            <a:lstStyle/>
            <a:p>
              <a:endParaRPr lang="es-CO"/>
            </a:p>
          </p:txBody>
        </p:sp>
        <p:sp>
          <p:nvSpPr>
            <p:cNvPr id="154" name="Freeform: Shape 153">
              <a:extLst>
                <a:ext uri="{FF2B5EF4-FFF2-40B4-BE49-F238E27FC236}">
                  <a16:creationId xmlns:a16="http://schemas.microsoft.com/office/drawing/2014/main" id="{4B4B4844-F0C1-ACBA-73E9-B1F4ED1347B5}"/>
                </a:ext>
              </a:extLst>
            </p:cNvPr>
            <p:cNvSpPr/>
            <p:nvPr/>
          </p:nvSpPr>
          <p:spPr>
            <a:xfrm>
              <a:off x="-962261" y="1965086"/>
              <a:ext cx="1497" cy="1516"/>
            </a:xfrm>
            <a:custGeom>
              <a:avLst/>
              <a:gdLst>
                <a:gd name="connsiteX0" fmla="*/ -624 w 1497"/>
                <a:gd name="connsiteY0" fmla="*/ -1251 h 1516"/>
                <a:gd name="connsiteX1" fmla="*/ -2121 w 1497"/>
                <a:gd name="connsiteY1" fmla="*/ -2768 h 1516"/>
                <a:gd name="connsiteX2" fmla="*/ -624 w 1497"/>
                <a:gd name="connsiteY2" fmla="*/ -1251 h 1516"/>
              </a:gdLst>
              <a:ahLst/>
              <a:cxnLst>
                <a:cxn ang="0">
                  <a:pos x="connsiteX0" y="connsiteY0"/>
                </a:cxn>
                <a:cxn ang="0">
                  <a:pos x="connsiteX1" y="connsiteY1"/>
                </a:cxn>
                <a:cxn ang="0">
                  <a:pos x="connsiteX2" y="connsiteY2"/>
                </a:cxn>
              </a:cxnLst>
              <a:rect l="l" t="t" r="r" b="b"/>
              <a:pathLst>
                <a:path w="1497" h="1516">
                  <a:moveTo>
                    <a:pt x="-624" y="-1251"/>
                  </a:moveTo>
                  <a:cubicBezTo>
                    <a:pt x="-1401" y="-1381"/>
                    <a:pt x="-1992" y="-1991"/>
                    <a:pt x="-2121" y="-2768"/>
                  </a:cubicBezTo>
                  <a:cubicBezTo>
                    <a:pt x="-1345" y="-2638"/>
                    <a:pt x="-753" y="-2028"/>
                    <a:pt x="-624" y="-1251"/>
                  </a:cubicBezTo>
                  <a:close/>
                </a:path>
              </a:pathLst>
            </a:custGeom>
            <a:solidFill>
              <a:srgbClr val="020202"/>
            </a:solidFill>
            <a:ln w="1847" cap="flat">
              <a:noFill/>
              <a:prstDash val="solid"/>
              <a:miter/>
            </a:ln>
          </p:spPr>
          <p:txBody>
            <a:bodyPr rtlCol="0" anchor="ctr"/>
            <a:lstStyle/>
            <a:p>
              <a:endParaRPr lang="es-CO"/>
            </a:p>
          </p:txBody>
        </p:sp>
        <p:sp>
          <p:nvSpPr>
            <p:cNvPr id="155" name="Freeform: Shape 154">
              <a:extLst>
                <a:ext uri="{FF2B5EF4-FFF2-40B4-BE49-F238E27FC236}">
                  <a16:creationId xmlns:a16="http://schemas.microsoft.com/office/drawing/2014/main" id="{10FCFF4C-0406-D73B-64FB-9DD03D6F2137}"/>
                </a:ext>
              </a:extLst>
            </p:cNvPr>
            <p:cNvSpPr/>
            <p:nvPr/>
          </p:nvSpPr>
          <p:spPr>
            <a:xfrm>
              <a:off x="-1026633" y="1914431"/>
              <a:ext cx="1626" cy="1275"/>
            </a:xfrm>
            <a:custGeom>
              <a:avLst/>
              <a:gdLst>
                <a:gd name="connsiteX0" fmla="*/ -495 w 1626"/>
                <a:gd name="connsiteY0" fmla="*/ -1492 h 1275"/>
                <a:gd name="connsiteX1" fmla="*/ -2121 w 1626"/>
                <a:gd name="connsiteY1" fmla="*/ -2768 h 1275"/>
                <a:gd name="connsiteX2" fmla="*/ -495 w 1626"/>
                <a:gd name="connsiteY2" fmla="*/ -1492 h 1275"/>
              </a:gdLst>
              <a:ahLst/>
              <a:cxnLst>
                <a:cxn ang="0">
                  <a:pos x="connsiteX0" y="connsiteY0"/>
                </a:cxn>
                <a:cxn ang="0">
                  <a:pos x="connsiteX1" y="connsiteY1"/>
                </a:cxn>
                <a:cxn ang="0">
                  <a:pos x="connsiteX2" y="connsiteY2"/>
                </a:cxn>
              </a:cxnLst>
              <a:rect l="l" t="t" r="r" b="b"/>
              <a:pathLst>
                <a:path w="1626" h="1275">
                  <a:moveTo>
                    <a:pt x="-495" y="-1492"/>
                  </a:moveTo>
                  <a:cubicBezTo>
                    <a:pt x="-1271" y="-1492"/>
                    <a:pt x="-1936" y="-2028"/>
                    <a:pt x="-2121" y="-2768"/>
                  </a:cubicBezTo>
                  <a:cubicBezTo>
                    <a:pt x="-1382" y="-2675"/>
                    <a:pt x="-772" y="-2176"/>
                    <a:pt x="-495" y="-1492"/>
                  </a:cubicBezTo>
                  <a:close/>
                </a:path>
              </a:pathLst>
            </a:custGeom>
            <a:solidFill>
              <a:srgbClr val="020202"/>
            </a:solidFill>
            <a:ln w="1847" cap="flat">
              <a:noFill/>
              <a:prstDash val="solid"/>
              <a:miter/>
            </a:ln>
          </p:spPr>
          <p:txBody>
            <a:bodyPr rtlCol="0" anchor="ctr"/>
            <a:lstStyle/>
            <a:p>
              <a:endParaRPr lang="es-CO"/>
            </a:p>
          </p:txBody>
        </p:sp>
        <p:sp>
          <p:nvSpPr>
            <p:cNvPr id="156" name="Freeform: Shape 155">
              <a:extLst>
                <a:ext uri="{FF2B5EF4-FFF2-40B4-BE49-F238E27FC236}">
                  <a16:creationId xmlns:a16="http://schemas.microsoft.com/office/drawing/2014/main" id="{C5F486E8-2423-FAEE-8FEF-0E2C693F2A0A}"/>
                </a:ext>
              </a:extLst>
            </p:cNvPr>
            <p:cNvSpPr/>
            <p:nvPr/>
          </p:nvSpPr>
          <p:spPr>
            <a:xfrm>
              <a:off x="-963647" y="1963773"/>
              <a:ext cx="1515" cy="1497"/>
            </a:xfrm>
            <a:custGeom>
              <a:avLst/>
              <a:gdLst>
                <a:gd name="connsiteX0" fmla="*/ -606 w 1515"/>
                <a:gd name="connsiteY0" fmla="*/ -1270 h 1497"/>
                <a:gd name="connsiteX1" fmla="*/ -2121 w 1515"/>
                <a:gd name="connsiteY1" fmla="*/ -2768 h 1497"/>
                <a:gd name="connsiteX2" fmla="*/ -606 w 1515"/>
                <a:gd name="connsiteY2" fmla="*/ -1270 h 1497"/>
              </a:gdLst>
              <a:ahLst/>
              <a:cxnLst>
                <a:cxn ang="0">
                  <a:pos x="connsiteX0" y="connsiteY0"/>
                </a:cxn>
                <a:cxn ang="0">
                  <a:pos x="connsiteX1" y="connsiteY1"/>
                </a:cxn>
                <a:cxn ang="0">
                  <a:pos x="connsiteX2" y="connsiteY2"/>
                </a:cxn>
              </a:cxnLst>
              <a:rect l="l" t="t" r="r" b="b"/>
              <a:pathLst>
                <a:path w="1515" h="1497">
                  <a:moveTo>
                    <a:pt x="-606" y="-1270"/>
                  </a:moveTo>
                  <a:cubicBezTo>
                    <a:pt x="-1382" y="-1400"/>
                    <a:pt x="-1992" y="-1991"/>
                    <a:pt x="-2121" y="-2768"/>
                  </a:cubicBezTo>
                  <a:cubicBezTo>
                    <a:pt x="-1345" y="-2638"/>
                    <a:pt x="-735" y="-2046"/>
                    <a:pt x="-606" y="-1270"/>
                  </a:cubicBezTo>
                  <a:close/>
                </a:path>
              </a:pathLst>
            </a:custGeom>
            <a:solidFill>
              <a:srgbClr val="020202"/>
            </a:solidFill>
            <a:ln w="1847" cap="flat">
              <a:noFill/>
              <a:prstDash val="solid"/>
              <a:miter/>
            </a:ln>
          </p:spPr>
          <p:txBody>
            <a:bodyPr rtlCol="0" anchor="ctr"/>
            <a:lstStyle/>
            <a:p>
              <a:endParaRPr lang="es-CO"/>
            </a:p>
          </p:txBody>
        </p:sp>
        <p:sp>
          <p:nvSpPr>
            <p:cNvPr id="157" name="Freeform: Shape 156">
              <a:extLst>
                <a:ext uri="{FF2B5EF4-FFF2-40B4-BE49-F238E27FC236}">
                  <a16:creationId xmlns:a16="http://schemas.microsoft.com/office/drawing/2014/main" id="{7950C0CF-CC7C-4C3A-4EA5-ED743D669E1A}"/>
                </a:ext>
              </a:extLst>
            </p:cNvPr>
            <p:cNvSpPr/>
            <p:nvPr/>
          </p:nvSpPr>
          <p:spPr>
            <a:xfrm>
              <a:off x="-965015" y="1962350"/>
              <a:ext cx="1515" cy="1516"/>
            </a:xfrm>
            <a:custGeom>
              <a:avLst/>
              <a:gdLst>
                <a:gd name="connsiteX0" fmla="*/ -606 w 1515"/>
                <a:gd name="connsiteY0" fmla="*/ -1251 h 1516"/>
                <a:gd name="connsiteX1" fmla="*/ -2121 w 1515"/>
                <a:gd name="connsiteY1" fmla="*/ -2768 h 1516"/>
                <a:gd name="connsiteX2" fmla="*/ -606 w 1515"/>
                <a:gd name="connsiteY2" fmla="*/ -1251 h 1516"/>
              </a:gdLst>
              <a:ahLst/>
              <a:cxnLst>
                <a:cxn ang="0">
                  <a:pos x="connsiteX0" y="connsiteY0"/>
                </a:cxn>
                <a:cxn ang="0">
                  <a:pos x="connsiteX1" y="connsiteY1"/>
                </a:cxn>
                <a:cxn ang="0">
                  <a:pos x="connsiteX2" y="connsiteY2"/>
                </a:cxn>
              </a:cxnLst>
              <a:rect l="l" t="t" r="r" b="b"/>
              <a:pathLst>
                <a:path w="1515" h="1516">
                  <a:moveTo>
                    <a:pt x="-606" y="-1251"/>
                  </a:moveTo>
                  <a:cubicBezTo>
                    <a:pt x="-1382" y="-1381"/>
                    <a:pt x="-1992" y="-1991"/>
                    <a:pt x="-2121" y="-2768"/>
                  </a:cubicBezTo>
                  <a:cubicBezTo>
                    <a:pt x="-1345" y="-2638"/>
                    <a:pt x="-735" y="-2028"/>
                    <a:pt x="-606" y="-1251"/>
                  </a:cubicBezTo>
                  <a:close/>
                </a:path>
              </a:pathLst>
            </a:custGeom>
            <a:solidFill>
              <a:srgbClr val="020202"/>
            </a:solidFill>
            <a:ln w="1847" cap="flat">
              <a:noFill/>
              <a:prstDash val="solid"/>
              <a:miter/>
            </a:ln>
          </p:spPr>
          <p:txBody>
            <a:bodyPr rtlCol="0" anchor="ctr"/>
            <a:lstStyle/>
            <a:p>
              <a:endParaRPr lang="es-CO"/>
            </a:p>
          </p:txBody>
        </p:sp>
        <p:sp>
          <p:nvSpPr>
            <p:cNvPr id="158" name="Freeform: Shape 157">
              <a:extLst>
                <a:ext uri="{FF2B5EF4-FFF2-40B4-BE49-F238E27FC236}">
                  <a16:creationId xmlns:a16="http://schemas.microsoft.com/office/drawing/2014/main" id="{B42A9738-A595-B0D8-1E79-9FBAE63A692B}"/>
                </a:ext>
              </a:extLst>
            </p:cNvPr>
            <p:cNvSpPr/>
            <p:nvPr/>
          </p:nvSpPr>
          <p:spPr>
            <a:xfrm>
              <a:off x="-966402" y="1961000"/>
              <a:ext cx="1534" cy="1497"/>
            </a:xfrm>
            <a:custGeom>
              <a:avLst/>
              <a:gdLst>
                <a:gd name="connsiteX0" fmla="*/ -587 w 1534"/>
                <a:gd name="connsiteY0" fmla="*/ -1270 h 1497"/>
                <a:gd name="connsiteX1" fmla="*/ -2121 w 1534"/>
                <a:gd name="connsiteY1" fmla="*/ -2768 h 1497"/>
                <a:gd name="connsiteX2" fmla="*/ -587 w 1534"/>
                <a:gd name="connsiteY2" fmla="*/ -1270 h 1497"/>
              </a:gdLst>
              <a:ahLst/>
              <a:cxnLst>
                <a:cxn ang="0">
                  <a:pos x="connsiteX0" y="connsiteY0"/>
                </a:cxn>
                <a:cxn ang="0">
                  <a:pos x="connsiteX1" y="connsiteY1"/>
                </a:cxn>
                <a:cxn ang="0">
                  <a:pos x="connsiteX2" y="connsiteY2"/>
                </a:cxn>
              </a:cxnLst>
              <a:rect l="l" t="t" r="r" b="b"/>
              <a:pathLst>
                <a:path w="1534" h="1497">
                  <a:moveTo>
                    <a:pt x="-587" y="-1270"/>
                  </a:moveTo>
                  <a:cubicBezTo>
                    <a:pt x="-1364" y="-1400"/>
                    <a:pt x="-1974" y="-1991"/>
                    <a:pt x="-2121" y="-2768"/>
                  </a:cubicBezTo>
                  <a:cubicBezTo>
                    <a:pt x="-1345" y="-2638"/>
                    <a:pt x="-735" y="-2046"/>
                    <a:pt x="-587" y="-1270"/>
                  </a:cubicBezTo>
                  <a:close/>
                </a:path>
              </a:pathLst>
            </a:custGeom>
            <a:solidFill>
              <a:srgbClr val="020202"/>
            </a:solidFill>
            <a:ln w="1847" cap="flat">
              <a:noFill/>
              <a:prstDash val="solid"/>
              <a:miter/>
            </a:ln>
          </p:spPr>
          <p:txBody>
            <a:bodyPr rtlCol="0" anchor="ctr"/>
            <a:lstStyle/>
            <a:p>
              <a:endParaRPr lang="es-CO"/>
            </a:p>
          </p:txBody>
        </p:sp>
        <p:sp>
          <p:nvSpPr>
            <p:cNvPr id="159" name="Freeform: Shape 158">
              <a:extLst>
                <a:ext uri="{FF2B5EF4-FFF2-40B4-BE49-F238E27FC236}">
                  <a16:creationId xmlns:a16="http://schemas.microsoft.com/office/drawing/2014/main" id="{D349EB95-2BDB-2789-72A4-CF4C421E6103}"/>
                </a:ext>
              </a:extLst>
            </p:cNvPr>
            <p:cNvSpPr/>
            <p:nvPr/>
          </p:nvSpPr>
          <p:spPr>
            <a:xfrm>
              <a:off x="-967807" y="1959651"/>
              <a:ext cx="1552" cy="1497"/>
            </a:xfrm>
            <a:custGeom>
              <a:avLst/>
              <a:gdLst>
                <a:gd name="connsiteX0" fmla="*/ -569 w 1552"/>
                <a:gd name="connsiteY0" fmla="*/ -1270 h 1497"/>
                <a:gd name="connsiteX1" fmla="*/ -2121 w 1552"/>
                <a:gd name="connsiteY1" fmla="*/ -2768 h 1497"/>
                <a:gd name="connsiteX2" fmla="*/ -569 w 1552"/>
                <a:gd name="connsiteY2" fmla="*/ -1270 h 1497"/>
              </a:gdLst>
              <a:ahLst/>
              <a:cxnLst>
                <a:cxn ang="0">
                  <a:pos x="connsiteX0" y="connsiteY0"/>
                </a:cxn>
                <a:cxn ang="0">
                  <a:pos x="connsiteX1" y="connsiteY1"/>
                </a:cxn>
                <a:cxn ang="0">
                  <a:pos x="connsiteX2" y="connsiteY2"/>
                </a:cxn>
              </a:cxnLst>
              <a:rect l="l" t="t" r="r" b="b"/>
              <a:pathLst>
                <a:path w="1552" h="1497">
                  <a:moveTo>
                    <a:pt x="-569" y="-1270"/>
                  </a:moveTo>
                  <a:cubicBezTo>
                    <a:pt x="-1345" y="-1381"/>
                    <a:pt x="-1974" y="-1991"/>
                    <a:pt x="-2121" y="-2768"/>
                  </a:cubicBezTo>
                  <a:cubicBezTo>
                    <a:pt x="-1345" y="-2657"/>
                    <a:pt x="-716" y="-2046"/>
                    <a:pt x="-569" y="-1270"/>
                  </a:cubicBezTo>
                  <a:close/>
                </a:path>
              </a:pathLst>
            </a:custGeom>
            <a:solidFill>
              <a:srgbClr val="020202"/>
            </a:solidFill>
            <a:ln w="1847" cap="flat">
              <a:noFill/>
              <a:prstDash val="solid"/>
              <a:miter/>
            </a:ln>
          </p:spPr>
          <p:txBody>
            <a:bodyPr rtlCol="0" anchor="ctr"/>
            <a:lstStyle/>
            <a:p>
              <a:endParaRPr lang="es-CO"/>
            </a:p>
          </p:txBody>
        </p:sp>
        <p:sp>
          <p:nvSpPr>
            <p:cNvPr id="160" name="Freeform: Shape 159">
              <a:extLst>
                <a:ext uri="{FF2B5EF4-FFF2-40B4-BE49-F238E27FC236}">
                  <a16:creationId xmlns:a16="http://schemas.microsoft.com/office/drawing/2014/main" id="{D6122824-5B81-1258-CB83-5A0494A40B6B}"/>
                </a:ext>
              </a:extLst>
            </p:cNvPr>
            <p:cNvSpPr/>
            <p:nvPr/>
          </p:nvSpPr>
          <p:spPr>
            <a:xfrm>
              <a:off x="-977236" y="1951331"/>
              <a:ext cx="1516" cy="1368"/>
            </a:xfrm>
            <a:custGeom>
              <a:avLst/>
              <a:gdLst>
                <a:gd name="connsiteX0" fmla="*/ -605 w 1516"/>
                <a:gd name="connsiteY0" fmla="*/ -1400 h 1368"/>
                <a:gd name="connsiteX1" fmla="*/ -2121 w 1516"/>
                <a:gd name="connsiteY1" fmla="*/ -2768 h 1368"/>
                <a:gd name="connsiteX2" fmla="*/ -605 w 1516"/>
                <a:gd name="connsiteY2" fmla="*/ -1400 h 1368"/>
              </a:gdLst>
              <a:ahLst/>
              <a:cxnLst>
                <a:cxn ang="0">
                  <a:pos x="connsiteX0" y="connsiteY0"/>
                </a:cxn>
                <a:cxn ang="0">
                  <a:pos x="connsiteX1" y="connsiteY1"/>
                </a:cxn>
                <a:cxn ang="0">
                  <a:pos x="connsiteX2" y="connsiteY2"/>
                </a:cxn>
              </a:cxnLst>
              <a:rect l="l" t="t" r="r" b="b"/>
              <a:pathLst>
                <a:path w="1516" h="1368">
                  <a:moveTo>
                    <a:pt x="-605" y="-1400"/>
                  </a:moveTo>
                  <a:cubicBezTo>
                    <a:pt x="-1364" y="-1474"/>
                    <a:pt x="-1973" y="-2028"/>
                    <a:pt x="-2121" y="-2768"/>
                  </a:cubicBezTo>
                  <a:cubicBezTo>
                    <a:pt x="-1604" y="-2305"/>
                    <a:pt x="-1123" y="-1769"/>
                    <a:pt x="-605" y="-1400"/>
                  </a:cubicBezTo>
                  <a:close/>
                </a:path>
              </a:pathLst>
            </a:custGeom>
            <a:solidFill>
              <a:srgbClr val="020202"/>
            </a:solidFill>
            <a:ln w="1847" cap="flat">
              <a:noFill/>
              <a:prstDash val="solid"/>
              <a:miter/>
            </a:ln>
          </p:spPr>
          <p:txBody>
            <a:bodyPr rtlCol="0" anchor="ctr"/>
            <a:lstStyle/>
            <a:p>
              <a:endParaRPr lang="es-CO"/>
            </a:p>
          </p:txBody>
        </p:sp>
        <p:sp>
          <p:nvSpPr>
            <p:cNvPr id="161" name="Freeform: Shape 160">
              <a:extLst>
                <a:ext uri="{FF2B5EF4-FFF2-40B4-BE49-F238E27FC236}">
                  <a16:creationId xmlns:a16="http://schemas.microsoft.com/office/drawing/2014/main" id="{238993CB-3484-D235-8186-2C364B921807}"/>
                </a:ext>
              </a:extLst>
            </p:cNvPr>
            <p:cNvSpPr/>
            <p:nvPr/>
          </p:nvSpPr>
          <p:spPr>
            <a:xfrm>
              <a:off x="-978715" y="1950056"/>
              <a:ext cx="1571" cy="1386"/>
            </a:xfrm>
            <a:custGeom>
              <a:avLst/>
              <a:gdLst>
                <a:gd name="connsiteX0" fmla="*/ -550 w 1571"/>
                <a:gd name="connsiteY0" fmla="*/ -1381 h 1386"/>
                <a:gd name="connsiteX1" fmla="*/ -2121 w 1571"/>
                <a:gd name="connsiteY1" fmla="*/ -2768 h 1386"/>
                <a:gd name="connsiteX2" fmla="*/ -550 w 1571"/>
                <a:gd name="connsiteY2" fmla="*/ -1381 h 1386"/>
              </a:gdLst>
              <a:ahLst/>
              <a:cxnLst>
                <a:cxn ang="0">
                  <a:pos x="connsiteX0" y="connsiteY0"/>
                </a:cxn>
                <a:cxn ang="0">
                  <a:pos x="connsiteX1" y="connsiteY1"/>
                </a:cxn>
                <a:cxn ang="0">
                  <a:pos x="connsiteX2" y="connsiteY2"/>
                </a:cxn>
              </a:cxnLst>
              <a:rect l="l" t="t" r="r" b="b"/>
              <a:pathLst>
                <a:path w="1571" h="1386">
                  <a:moveTo>
                    <a:pt x="-550" y="-1381"/>
                  </a:moveTo>
                  <a:cubicBezTo>
                    <a:pt x="-1308" y="-1474"/>
                    <a:pt x="-1936" y="-2028"/>
                    <a:pt x="-2121" y="-2768"/>
                  </a:cubicBezTo>
                  <a:cubicBezTo>
                    <a:pt x="-1363" y="-2675"/>
                    <a:pt x="-735" y="-2120"/>
                    <a:pt x="-550" y="-1381"/>
                  </a:cubicBezTo>
                  <a:close/>
                </a:path>
              </a:pathLst>
            </a:custGeom>
            <a:solidFill>
              <a:srgbClr val="020202"/>
            </a:solidFill>
            <a:ln w="1847" cap="flat">
              <a:noFill/>
              <a:prstDash val="solid"/>
              <a:miter/>
            </a:ln>
          </p:spPr>
          <p:txBody>
            <a:bodyPr rtlCol="0" anchor="ctr"/>
            <a:lstStyle/>
            <a:p>
              <a:endParaRPr lang="es-CO"/>
            </a:p>
          </p:txBody>
        </p:sp>
        <p:sp>
          <p:nvSpPr>
            <p:cNvPr id="162" name="Freeform: Shape 161">
              <a:extLst>
                <a:ext uri="{FF2B5EF4-FFF2-40B4-BE49-F238E27FC236}">
                  <a16:creationId xmlns:a16="http://schemas.microsoft.com/office/drawing/2014/main" id="{1E9E5C8D-EE7E-4F4F-669D-27A77BBECABA}"/>
                </a:ext>
              </a:extLst>
            </p:cNvPr>
            <p:cNvSpPr/>
            <p:nvPr/>
          </p:nvSpPr>
          <p:spPr>
            <a:xfrm>
              <a:off x="-984224" y="1945970"/>
              <a:ext cx="1645" cy="1294"/>
            </a:xfrm>
            <a:custGeom>
              <a:avLst/>
              <a:gdLst>
                <a:gd name="connsiteX0" fmla="*/ -476 w 1645"/>
                <a:gd name="connsiteY0" fmla="*/ -1474 h 1294"/>
                <a:gd name="connsiteX1" fmla="*/ -2121 w 1645"/>
                <a:gd name="connsiteY1" fmla="*/ -2768 h 1294"/>
                <a:gd name="connsiteX2" fmla="*/ -476 w 1645"/>
                <a:gd name="connsiteY2" fmla="*/ -1474 h 1294"/>
              </a:gdLst>
              <a:ahLst/>
              <a:cxnLst>
                <a:cxn ang="0">
                  <a:pos x="connsiteX0" y="connsiteY0"/>
                </a:cxn>
                <a:cxn ang="0">
                  <a:pos x="connsiteX1" y="connsiteY1"/>
                </a:cxn>
                <a:cxn ang="0">
                  <a:pos x="connsiteX2" y="connsiteY2"/>
                </a:cxn>
              </a:cxnLst>
              <a:rect l="l" t="t" r="r" b="b"/>
              <a:pathLst>
                <a:path w="1645" h="1294">
                  <a:moveTo>
                    <a:pt x="-476" y="-1474"/>
                  </a:moveTo>
                  <a:cubicBezTo>
                    <a:pt x="-1252" y="-1492"/>
                    <a:pt x="-1936" y="-2010"/>
                    <a:pt x="-2121" y="-2768"/>
                  </a:cubicBezTo>
                  <a:cubicBezTo>
                    <a:pt x="-1363" y="-2712"/>
                    <a:pt x="-698" y="-2213"/>
                    <a:pt x="-476" y="-1474"/>
                  </a:cubicBezTo>
                  <a:close/>
                </a:path>
              </a:pathLst>
            </a:custGeom>
            <a:solidFill>
              <a:srgbClr val="020202"/>
            </a:solidFill>
            <a:ln w="1847" cap="flat">
              <a:noFill/>
              <a:prstDash val="solid"/>
              <a:miter/>
            </a:ln>
          </p:spPr>
          <p:txBody>
            <a:bodyPr rtlCol="0" anchor="ctr"/>
            <a:lstStyle/>
            <a:p>
              <a:endParaRPr lang="es-CO"/>
            </a:p>
          </p:txBody>
        </p:sp>
        <p:sp>
          <p:nvSpPr>
            <p:cNvPr id="163" name="Freeform: Shape 162">
              <a:extLst>
                <a:ext uri="{FF2B5EF4-FFF2-40B4-BE49-F238E27FC236}">
                  <a16:creationId xmlns:a16="http://schemas.microsoft.com/office/drawing/2014/main" id="{4773DA2F-792F-FBC3-DB98-2924C7E44D4D}"/>
                </a:ext>
              </a:extLst>
            </p:cNvPr>
            <p:cNvSpPr/>
            <p:nvPr/>
          </p:nvSpPr>
          <p:spPr>
            <a:xfrm>
              <a:off x="-988291" y="1943197"/>
              <a:ext cx="1627" cy="1275"/>
            </a:xfrm>
            <a:custGeom>
              <a:avLst/>
              <a:gdLst>
                <a:gd name="connsiteX0" fmla="*/ -494 w 1627"/>
                <a:gd name="connsiteY0" fmla="*/ -1492 h 1275"/>
                <a:gd name="connsiteX1" fmla="*/ -2121 w 1627"/>
                <a:gd name="connsiteY1" fmla="*/ -2768 h 1275"/>
                <a:gd name="connsiteX2" fmla="*/ -494 w 1627"/>
                <a:gd name="connsiteY2" fmla="*/ -1492 h 1275"/>
              </a:gdLst>
              <a:ahLst/>
              <a:cxnLst>
                <a:cxn ang="0">
                  <a:pos x="connsiteX0" y="connsiteY0"/>
                </a:cxn>
                <a:cxn ang="0">
                  <a:pos x="connsiteX1" y="connsiteY1"/>
                </a:cxn>
                <a:cxn ang="0">
                  <a:pos x="connsiteX2" y="connsiteY2"/>
                </a:cxn>
              </a:cxnLst>
              <a:rect l="l" t="t" r="r" b="b"/>
              <a:pathLst>
                <a:path w="1627" h="1275">
                  <a:moveTo>
                    <a:pt x="-494" y="-1492"/>
                  </a:moveTo>
                  <a:cubicBezTo>
                    <a:pt x="-1271" y="-1492"/>
                    <a:pt x="-1936" y="-2010"/>
                    <a:pt x="-2121" y="-2768"/>
                  </a:cubicBezTo>
                  <a:cubicBezTo>
                    <a:pt x="-1382" y="-2675"/>
                    <a:pt x="-753" y="-2194"/>
                    <a:pt x="-494" y="-1492"/>
                  </a:cubicBezTo>
                  <a:close/>
                </a:path>
              </a:pathLst>
            </a:custGeom>
            <a:solidFill>
              <a:srgbClr val="020202"/>
            </a:solidFill>
            <a:ln w="1847" cap="flat">
              <a:noFill/>
              <a:prstDash val="solid"/>
              <a:miter/>
            </a:ln>
          </p:spPr>
          <p:txBody>
            <a:bodyPr rtlCol="0" anchor="ctr"/>
            <a:lstStyle/>
            <a:p>
              <a:endParaRPr lang="es-CO"/>
            </a:p>
          </p:txBody>
        </p:sp>
        <p:sp>
          <p:nvSpPr>
            <p:cNvPr id="164" name="Freeform: Shape 163">
              <a:extLst>
                <a:ext uri="{FF2B5EF4-FFF2-40B4-BE49-F238E27FC236}">
                  <a16:creationId xmlns:a16="http://schemas.microsoft.com/office/drawing/2014/main" id="{42F877A7-7B74-F8C2-D415-5791AB8E2473}"/>
                </a:ext>
              </a:extLst>
            </p:cNvPr>
            <p:cNvSpPr/>
            <p:nvPr/>
          </p:nvSpPr>
          <p:spPr>
            <a:xfrm>
              <a:off x="-997830" y="1934934"/>
              <a:ext cx="1552" cy="1368"/>
            </a:xfrm>
            <a:custGeom>
              <a:avLst/>
              <a:gdLst>
                <a:gd name="connsiteX0" fmla="*/ -569 w 1552"/>
                <a:gd name="connsiteY0" fmla="*/ -1400 h 1368"/>
                <a:gd name="connsiteX1" fmla="*/ -2121 w 1552"/>
                <a:gd name="connsiteY1" fmla="*/ -2768 h 1368"/>
                <a:gd name="connsiteX2" fmla="*/ -569 w 1552"/>
                <a:gd name="connsiteY2" fmla="*/ -1400 h 1368"/>
              </a:gdLst>
              <a:ahLst/>
              <a:cxnLst>
                <a:cxn ang="0">
                  <a:pos x="connsiteX0" y="connsiteY0"/>
                </a:cxn>
                <a:cxn ang="0">
                  <a:pos x="connsiteX1" y="connsiteY1"/>
                </a:cxn>
                <a:cxn ang="0">
                  <a:pos x="connsiteX2" y="connsiteY2"/>
                </a:cxn>
              </a:cxnLst>
              <a:rect l="l" t="t" r="r" b="b"/>
              <a:pathLst>
                <a:path w="1552" h="1368">
                  <a:moveTo>
                    <a:pt x="-569" y="-1400"/>
                  </a:moveTo>
                  <a:cubicBezTo>
                    <a:pt x="-1308" y="-1492"/>
                    <a:pt x="-1937" y="-2028"/>
                    <a:pt x="-2121" y="-2768"/>
                  </a:cubicBezTo>
                  <a:cubicBezTo>
                    <a:pt x="-1401" y="-2638"/>
                    <a:pt x="-790" y="-2102"/>
                    <a:pt x="-569" y="-1400"/>
                  </a:cubicBezTo>
                  <a:close/>
                </a:path>
              </a:pathLst>
            </a:custGeom>
            <a:solidFill>
              <a:srgbClr val="020202"/>
            </a:solidFill>
            <a:ln w="1847" cap="flat">
              <a:noFill/>
              <a:prstDash val="solid"/>
              <a:miter/>
            </a:ln>
          </p:spPr>
          <p:txBody>
            <a:bodyPr rtlCol="0" anchor="ctr"/>
            <a:lstStyle/>
            <a:p>
              <a:endParaRPr lang="es-CO"/>
            </a:p>
          </p:txBody>
        </p:sp>
        <p:sp>
          <p:nvSpPr>
            <p:cNvPr id="165" name="Freeform: Shape 164">
              <a:extLst>
                <a:ext uri="{FF2B5EF4-FFF2-40B4-BE49-F238E27FC236}">
                  <a16:creationId xmlns:a16="http://schemas.microsoft.com/office/drawing/2014/main" id="{8368E699-225A-39E6-A035-AE6212D2BF19}"/>
                </a:ext>
              </a:extLst>
            </p:cNvPr>
            <p:cNvSpPr/>
            <p:nvPr/>
          </p:nvSpPr>
          <p:spPr>
            <a:xfrm>
              <a:off x="-999291" y="1933639"/>
              <a:ext cx="1589" cy="1423"/>
            </a:xfrm>
            <a:custGeom>
              <a:avLst/>
              <a:gdLst>
                <a:gd name="connsiteX0" fmla="*/ -532 w 1589"/>
                <a:gd name="connsiteY0" fmla="*/ -1344 h 1423"/>
                <a:gd name="connsiteX1" fmla="*/ -2121 w 1589"/>
                <a:gd name="connsiteY1" fmla="*/ -2768 h 1423"/>
                <a:gd name="connsiteX2" fmla="*/ -532 w 1589"/>
                <a:gd name="connsiteY2" fmla="*/ -1344 h 1423"/>
              </a:gdLst>
              <a:ahLst/>
              <a:cxnLst>
                <a:cxn ang="0">
                  <a:pos x="connsiteX0" y="connsiteY0"/>
                </a:cxn>
                <a:cxn ang="0">
                  <a:pos x="connsiteX1" y="connsiteY1"/>
                </a:cxn>
                <a:cxn ang="0">
                  <a:pos x="connsiteX2" y="connsiteY2"/>
                </a:cxn>
              </a:cxnLst>
              <a:rect l="l" t="t" r="r" b="b"/>
              <a:pathLst>
                <a:path w="1589" h="1423">
                  <a:moveTo>
                    <a:pt x="-532" y="-1344"/>
                  </a:moveTo>
                  <a:cubicBezTo>
                    <a:pt x="-1308" y="-1436"/>
                    <a:pt x="-1955" y="-2009"/>
                    <a:pt x="-2121" y="-2768"/>
                  </a:cubicBezTo>
                  <a:cubicBezTo>
                    <a:pt x="-1345" y="-2675"/>
                    <a:pt x="-698" y="-2102"/>
                    <a:pt x="-532" y="-1344"/>
                  </a:cubicBezTo>
                  <a:close/>
                </a:path>
              </a:pathLst>
            </a:custGeom>
            <a:solidFill>
              <a:srgbClr val="020202"/>
            </a:solidFill>
            <a:ln w="1847" cap="flat">
              <a:noFill/>
              <a:prstDash val="solid"/>
              <a:miter/>
            </a:ln>
          </p:spPr>
          <p:txBody>
            <a:bodyPr rtlCol="0" anchor="ctr"/>
            <a:lstStyle/>
            <a:p>
              <a:endParaRPr lang="es-CO"/>
            </a:p>
          </p:txBody>
        </p:sp>
        <p:sp>
          <p:nvSpPr>
            <p:cNvPr id="166" name="Freeform: Shape 165">
              <a:extLst>
                <a:ext uri="{FF2B5EF4-FFF2-40B4-BE49-F238E27FC236}">
                  <a16:creationId xmlns:a16="http://schemas.microsoft.com/office/drawing/2014/main" id="{46405201-FF75-7B5E-404A-98A8F0B179B7}"/>
                </a:ext>
              </a:extLst>
            </p:cNvPr>
            <p:cNvSpPr/>
            <p:nvPr/>
          </p:nvSpPr>
          <p:spPr>
            <a:xfrm>
              <a:off x="-879923" y="3023576"/>
              <a:ext cx="219167" cy="523261"/>
            </a:xfrm>
            <a:custGeom>
              <a:avLst/>
              <a:gdLst>
                <a:gd name="connsiteX0" fmla="*/ 4815 w 219167"/>
                <a:gd name="connsiteY0" fmla="*/ 520407 h 523261"/>
                <a:gd name="connsiteX1" fmla="*/ 2485 w 219167"/>
                <a:gd name="connsiteY1" fmla="*/ 516266 h 523261"/>
                <a:gd name="connsiteX2" fmla="*/ -2044 w 219167"/>
                <a:gd name="connsiteY2" fmla="*/ 501162 h 523261"/>
                <a:gd name="connsiteX3" fmla="*/ 5979 w 219167"/>
                <a:gd name="connsiteY3" fmla="*/ 487722 h 523261"/>
                <a:gd name="connsiteX4" fmla="*/ 15889 w 219167"/>
                <a:gd name="connsiteY4" fmla="*/ 483174 h 523261"/>
                <a:gd name="connsiteX5" fmla="*/ 65452 w 219167"/>
                <a:gd name="connsiteY5" fmla="*/ 455074 h 523261"/>
                <a:gd name="connsiteX6" fmla="*/ 84531 w 219167"/>
                <a:gd name="connsiteY6" fmla="*/ 438620 h 523261"/>
                <a:gd name="connsiteX7" fmla="*/ 110653 w 219167"/>
                <a:gd name="connsiteY7" fmla="*/ 403790 h 523261"/>
                <a:gd name="connsiteX8" fmla="*/ 126645 w 219167"/>
                <a:gd name="connsiteY8" fmla="*/ 357665 h 523261"/>
                <a:gd name="connsiteX9" fmla="*/ 131803 w 219167"/>
                <a:gd name="connsiteY9" fmla="*/ 330304 h 523261"/>
                <a:gd name="connsiteX10" fmla="*/ 133540 w 219167"/>
                <a:gd name="connsiteY10" fmla="*/ 312704 h 523261"/>
                <a:gd name="connsiteX11" fmla="*/ 135962 w 219167"/>
                <a:gd name="connsiteY11" fmla="*/ 272642 h 523261"/>
                <a:gd name="connsiteX12" fmla="*/ 142026 w 219167"/>
                <a:gd name="connsiteY12" fmla="*/ 225482 h 523261"/>
                <a:gd name="connsiteX13" fmla="*/ 150437 w 219167"/>
                <a:gd name="connsiteY13" fmla="*/ 184200 h 523261"/>
                <a:gd name="connsiteX14" fmla="*/ 160605 w 219167"/>
                <a:gd name="connsiteY14" fmla="*/ 134950 h 523261"/>
                <a:gd name="connsiteX15" fmla="*/ 169202 w 219167"/>
                <a:gd name="connsiteY15" fmla="*/ 81338 h 523261"/>
                <a:gd name="connsiteX16" fmla="*/ 185397 w 219167"/>
                <a:gd name="connsiteY16" fmla="*/ 27929 h 523261"/>
                <a:gd name="connsiteX17" fmla="*/ 193217 w 219167"/>
                <a:gd name="connsiteY17" fmla="*/ 12030 h 523261"/>
                <a:gd name="connsiteX18" fmla="*/ 217046 w 219167"/>
                <a:gd name="connsiteY18" fmla="*/ -2760 h 523261"/>
                <a:gd name="connsiteX19" fmla="*/ 205381 w 219167"/>
                <a:gd name="connsiteY19" fmla="*/ 60669 h 523261"/>
                <a:gd name="connsiteX20" fmla="*/ 200316 w 219167"/>
                <a:gd name="connsiteY20" fmla="*/ 93558 h 523261"/>
                <a:gd name="connsiteX21" fmla="*/ 192921 w 219167"/>
                <a:gd name="connsiteY21" fmla="*/ 137724 h 523261"/>
                <a:gd name="connsiteX22" fmla="*/ 182661 w 219167"/>
                <a:gd name="connsiteY22" fmla="*/ 188286 h 523261"/>
                <a:gd name="connsiteX23" fmla="*/ 176375 w 219167"/>
                <a:gd name="connsiteY23" fmla="*/ 220953 h 523261"/>
                <a:gd name="connsiteX24" fmla="*/ 174933 w 219167"/>
                <a:gd name="connsiteY24" fmla="*/ 233727 h 523261"/>
                <a:gd name="connsiteX25" fmla="*/ 169664 w 219167"/>
                <a:gd name="connsiteY25" fmla="*/ 261754 h 523261"/>
                <a:gd name="connsiteX26" fmla="*/ 167667 w 219167"/>
                <a:gd name="connsiteY26" fmla="*/ 279298 h 523261"/>
                <a:gd name="connsiteX27" fmla="*/ 166115 w 219167"/>
                <a:gd name="connsiteY27" fmla="*/ 315385 h 523261"/>
                <a:gd name="connsiteX28" fmla="*/ 145335 w 219167"/>
                <a:gd name="connsiteY28" fmla="*/ 407266 h 523261"/>
                <a:gd name="connsiteX29" fmla="*/ 131008 w 219167"/>
                <a:gd name="connsiteY29" fmla="*/ 434442 h 523261"/>
                <a:gd name="connsiteX30" fmla="*/ 125997 w 219167"/>
                <a:gd name="connsiteY30" fmla="*/ 443371 h 523261"/>
                <a:gd name="connsiteX31" fmla="*/ 95068 w 219167"/>
                <a:gd name="connsiteY31" fmla="*/ 477591 h 523261"/>
                <a:gd name="connsiteX32" fmla="*/ 65082 w 219167"/>
                <a:gd name="connsiteY32" fmla="*/ 499978 h 523261"/>
                <a:gd name="connsiteX33" fmla="*/ 16332 w 219167"/>
                <a:gd name="connsiteY33" fmla="*/ 520204 h 523261"/>
                <a:gd name="connsiteX34" fmla="*/ 4815 w 219167"/>
                <a:gd name="connsiteY34" fmla="*/ 520407 h 52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167" h="523261">
                  <a:moveTo>
                    <a:pt x="4815" y="520407"/>
                  </a:moveTo>
                  <a:cubicBezTo>
                    <a:pt x="4279" y="518909"/>
                    <a:pt x="3483" y="517504"/>
                    <a:pt x="2485" y="516266"/>
                  </a:cubicBezTo>
                  <a:cubicBezTo>
                    <a:pt x="-2247" y="512124"/>
                    <a:pt x="-2284" y="506726"/>
                    <a:pt x="-2044" y="501162"/>
                  </a:cubicBezTo>
                  <a:cubicBezTo>
                    <a:pt x="-2007" y="495560"/>
                    <a:pt x="1062" y="490402"/>
                    <a:pt x="5979" y="487722"/>
                  </a:cubicBezTo>
                  <a:cubicBezTo>
                    <a:pt x="9103" y="485854"/>
                    <a:pt x="12431" y="484320"/>
                    <a:pt x="15889" y="483174"/>
                  </a:cubicBezTo>
                  <a:cubicBezTo>
                    <a:pt x="34376" y="477313"/>
                    <a:pt x="50422" y="467109"/>
                    <a:pt x="65452" y="455074"/>
                  </a:cubicBezTo>
                  <a:cubicBezTo>
                    <a:pt x="72015" y="449805"/>
                    <a:pt x="78800" y="444832"/>
                    <a:pt x="84531" y="438620"/>
                  </a:cubicBezTo>
                  <a:cubicBezTo>
                    <a:pt x="94514" y="428027"/>
                    <a:pt x="103277" y="416343"/>
                    <a:pt x="110653" y="403790"/>
                  </a:cubicBezTo>
                  <a:cubicBezTo>
                    <a:pt x="118547" y="389426"/>
                    <a:pt x="123964" y="373841"/>
                    <a:pt x="126645" y="357665"/>
                  </a:cubicBezTo>
                  <a:cubicBezTo>
                    <a:pt x="128327" y="348532"/>
                    <a:pt x="130342" y="339455"/>
                    <a:pt x="131803" y="330304"/>
                  </a:cubicBezTo>
                  <a:cubicBezTo>
                    <a:pt x="132727" y="324499"/>
                    <a:pt x="132912" y="318565"/>
                    <a:pt x="133540" y="312704"/>
                  </a:cubicBezTo>
                  <a:cubicBezTo>
                    <a:pt x="134964" y="299393"/>
                    <a:pt x="134982" y="285990"/>
                    <a:pt x="135962" y="272642"/>
                  </a:cubicBezTo>
                  <a:cubicBezTo>
                    <a:pt x="137127" y="256781"/>
                    <a:pt x="139863" y="241214"/>
                    <a:pt x="142026" y="225482"/>
                  </a:cubicBezTo>
                  <a:cubicBezTo>
                    <a:pt x="143967" y="211598"/>
                    <a:pt x="147332" y="197899"/>
                    <a:pt x="150437" y="184200"/>
                  </a:cubicBezTo>
                  <a:cubicBezTo>
                    <a:pt x="154135" y="167839"/>
                    <a:pt x="158405" y="151552"/>
                    <a:pt x="160605" y="134950"/>
                  </a:cubicBezTo>
                  <a:cubicBezTo>
                    <a:pt x="163009" y="116981"/>
                    <a:pt x="165431" y="99049"/>
                    <a:pt x="169202" y="81338"/>
                  </a:cubicBezTo>
                  <a:cubicBezTo>
                    <a:pt x="172862" y="63054"/>
                    <a:pt x="178279" y="45158"/>
                    <a:pt x="185397" y="27929"/>
                  </a:cubicBezTo>
                  <a:cubicBezTo>
                    <a:pt x="187708" y="22512"/>
                    <a:pt x="190795" y="17428"/>
                    <a:pt x="193217" y="12030"/>
                  </a:cubicBezTo>
                  <a:cubicBezTo>
                    <a:pt x="197857" y="1659"/>
                    <a:pt x="205899" y="-2982"/>
                    <a:pt x="217046" y="-2760"/>
                  </a:cubicBezTo>
                  <a:cubicBezTo>
                    <a:pt x="213830" y="18519"/>
                    <a:pt x="209282" y="39539"/>
                    <a:pt x="205381" y="60669"/>
                  </a:cubicBezTo>
                  <a:cubicBezTo>
                    <a:pt x="203366" y="71558"/>
                    <a:pt x="201832" y="82558"/>
                    <a:pt x="200316" y="93558"/>
                  </a:cubicBezTo>
                  <a:cubicBezTo>
                    <a:pt x="198282" y="108348"/>
                    <a:pt x="197432" y="123137"/>
                    <a:pt x="192921" y="137724"/>
                  </a:cubicBezTo>
                  <a:cubicBezTo>
                    <a:pt x="187911" y="154177"/>
                    <a:pt x="186598" y="171537"/>
                    <a:pt x="182661" y="188286"/>
                  </a:cubicBezTo>
                  <a:cubicBezTo>
                    <a:pt x="180109" y="199101"/>
                    <a:pt x="178815" y="210138"/>
                    <a:pt x="176375" y="220953"/>
                  </a:cubicBezTo>
                  <a:cubicBezTo>
                    <a:pt x="175432" y="225149"/>
                    <a:pt x="174951" y="229438"/>
                    <a:pt x="174933" y="233727"/>
                  </a:cubicBezTo>
                  <a:cubicBezTo>
                    <a:pt x="174933" y="243544"/>
                    <a:pt x="170866" y="252344"/>
                    <a:pt x="169664" y="261754"/>
                  </a:cubicBezTo>
                  <a:cubicBezTo>
                    <a:pt x="168924" y="267595"/>
                    <a:pt x="167205" y="273308"/>
                    <a:pt x="167667" y="279298"/>
                  </a:cubicBezTo>
                  <a:cubicBezTo>
                    <a:pt x="168592" y="291389"/>
                    <a:pt x="167242" y="303442"/>
                    <a:pt x="166115" y="315385"/>
                  </a:cubicBezTo>
                  <a:cubicBezTo>
                    <a:pt x="163138" y="346813"/>
                    <a:pt x="157722" y="377908"/>
                    <a:pt x="145335" y="407266"/>
                  </a:cubicBezTo>
                  <a:cubicBezTo>
                    <a:pt x="141268" y="416676"/>
                    <a:pt x="136480" y="425771"/>
                    <a:pt x="131008" y="434442"/>
                  </a:cubicBezTo>
                  <a:cubicBezTo>
                    <a:pt x="129159" y="437344"/>
                    <a:pt x="127624" y="440376"/>
                    <a:pt x="125997" y="443371"/>
                  </a:cubicBezTo>
                  <a:cubicBezTo>
                    <a:pt x="118381" y="457218"/>
                    <a:pt x="106623" y="467238"/>
                    <a:pt x="95068" y="477591"/>
                  </a:cubicBezTo>
                  <a:cubicBezTo>
                    <a:pt x="85622" y="485762"/>
                    <a:pt x="75602" y="493249"/>
                    <a:pt x="65082" y="499978"/>
                  </a:cubicBezTo>
                  <a:cubicBezTo>
                    <a:pt x="50293" y="509814"/>
                    <a:pt x="34357" y="517837"/>
                    <a:pt x="16332" y="520204"/>
                  </a:cubicBezTo>
                  <a:cubicBezTo>
                    <a:pt x="12505" y="520499"/>
                    <a:pt x="8660" y="520573"/>
                    <a:pt x="4815" y="520407"/>
                  </a:cubicBezTo>
                  <a:close/>
                </a:path>
              </a:pathLst>
            </a:custGeom>
            <a:solidFill>
              <a:srgbClr val="000000"/>
            </a:solidFill>
            <a:ln w="1847" cap="flat">
              <a:noFill/>
              <a:prstDash val="solid"/>
              <a:miter/>
            </a:ln>
          </p:spPr>
          <p:txBody>
            <a:bodyPr rtlCol="0" anchor="ctr"/>
            <a:lstStyle/>
            <a:p>
              <a:endParaRPr lang="es-CO"/>
            </a:p>
          </p:txBody>
        </p:sp>
        <p:sp>
          <p:nvSpPr>
            <p:cNvPr id="167" name="Freeform: Shape 166">
              <a:extLst>
                <a:ext uri="{FF2B5EF4-FFF2-40B4-BE49-F238E27FC236}">
                  <a16:creationId xmlns:a16="http://schemas.microsoft.com/office/drawing/2014/main" id="{BB0C9CD1-ACA6-48D5-F6DB-72A6E714472B}"/>
                </a:ext>
              </a:extLst>
            </p:cNvPr>
            <p:cNvSpPr/>
            <p:nvPr/>
          </p:nvSpPr>
          <p:spPr>
            <a:xfrm>
              <a:off x="-983909" y="3538211"/>
              <a:ext cx="32867" cy="5932"/>
            </a:xfrm>
            <a:custGeom>
              <a:avLst/>
              <a:gdLst>
                <a:gd name="connsiteX0" fmla="*/ -2121 w 32867"/>
                <a:gd name="connsiteY0" fmla="*/ 2980 h 5932"/>
                <a:gd name="connsiteX1" fmla="*/ 8324 w 32867"/>
                <a:gd name="connsiteY1" fmla="*/ -1882 h 5932"/>
                <a:gd name="connsiteX2" fmla="*/ 11596 w 32867"/>
                <a:gd name="connsiteY2" fmla="*/ 392 h 5932"/>
                <a:gd name="connsiteX3" fmla="*/ 15645 w 32867"/>
                <a:gd name="connsiteY3" fmla="*/ 392 h 5932"/>
                <a:gd name="connsiteX4" fmla="*/ 25664 w 32867"/>
                <a:gd name="connsiteY4" fmla="*/ -2381 h 5932"/>
                <a:gd name="connsiteX5" fmla="*/ 30730 w 32867"/>
                <a:gd name="connsiteY5" fmla="*/ 3165 h 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67" h="5932">
                  <a:moveTo>
                    <a:pt x="-2121" y="2980"/>
                  </a:moveTo>
                  <a:cubicBezTo>
                    <a:pt x="-994" y="-2178"/>
                    <a:pt x="2889" y="-4045"/>
                    <a:pt x="8324" y="-1882"/>
                  </a:cubicBezTo>
                  <a:cubicBezTo>
                    <a:pt x="9544" y="-1327"/>
                    <a:pt x="10653" y="-551"/>
                    <a:pt x="11596" y="392"/>
                  </a:cubicBezTo>
                  <a:cubicBezTo>
                    <a:pt x="13057" y="1742"/>
                    <a:pt x="14369" y="1816"/>
                    <a:pt x="15645" y="392"/>
                  </a:cubicBezTo>
                  <a:cubicBezTo>
                    <a:pt x="18381" y="-2788"/>
                    <a:pt x="22060" y="-2326"/>
                    <a:pt x="25664" y="-2381"/>
                  </a:cubicBezTo>
                  <a:cubicBezTo>
                    <a:pt x="29270" y="-2437"/>
                    <a:pt x="30933" y="-532"/>
                    <a:pt x="30730" y="3165"/>
                  </a:cubicBezTo>
                  <a:close/>
                </a:path>
              </a:pathLst>
            </a:custGeom>
            <a:solidFill>
              <a:srgbClr val="020202"/>
            </a:solidFill>
            <a:ln w="1847" cap="flat">
              <a:noFill/>
              <a:prstDash val="solid"/>
              <a:miter/>
            </a:ln>
          </p:spPr>
          <p:txBody>
            <a:bodyPr rtlCol="0" anchor="ctr"/>
            <a:lstStyle/>
            <a:p>
              <a:endParaRPr lang="es-CO"/>
            </a:p>
          </p:txBody>
        </p:sp>
        <p:sp>
          <p:nvSpPr>
            <p:cNvPr id="168" name="Freeform: Shape 167">
              <a:extLst>
                <a:ext uri="{FF2B5EF4-FFF2-40B4-BE49-F238E27FC236}">
                  <a16:creationId xmlns:a16="http://schemas.microsoft.com/office/drawing/2014/main" id="{D4D48250-BF29-9351-D308-649213782B41}"/>
                </a:ext>
              </a:extLst>
            </p:cNvPr>
            <p:cNvSpPr/>
            <p:nvPr/>
          </p:nvSpPr>
          <p:spPr>
            <a:xfrm>
              <a:off x="-1033252" y="3540751"/>
              <a:ext cx="43869" cy="4525"/>
            </a:xfrm>
            <a:custGeom>
              <a:avLst/>
              <a:gdLst>
                <a:gd name="connsiteX0" fmla="*/ -2121 w 43869"/>
                <a:gd name="connsiteY0" fmla="*/ 551 h 4525"/>
                <a:gd name="connsiteX1" fmla="*/ 14517 w 43869"/>
                <a:gd name="connsiteY1" fmla="*/ -1742 h 4525"/>
                <a:gd name="connsiteX2" fmla="*/ 23761 w 43869"/>
                <a:gd name="connsiteY2" fmla="*/ -1742 h 4525"/>
                <a:gd name="connsiteX3" fmla="*/ 41749 w 43869"/>
                <a:gd name="connsiteY3" fmla="*/ 532 h 4525"/>
                <a:gd name="connsiteX4" fmla="*/ 38051 w 43869"/>
                <a:gd name="connsiteY4" fmla="*/ 1715 h 4525"/>
                <a:gd name="connsiteX5" fmla="*/ 1613 w 43869"/>
                <a:gd name="connsiteY5" fmla="*/ 1715 h 4525"/>
                <a:gd name="connsiteX6" fmla="*/ -2121 w 43869"/>
                <a:gd name="connsiteY6" fmla="*/ 551 h 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69" h="4525">
                  <a:moveTo>
                    <a:pt x="-2121" y="551"/>
                  </a:moveTo>
                  <a:cubicBezTo>
                    <a:pt x="3425" y="89"/>
                    <a:pt x="8971" y="1438"/>
                    <a:pt x="14517" y="-1742"/>
                  </a:cubicBezTo>
                  <a:cubicBezTo>
                    <a:pt x="17438" y="-3110"/>
                    <a:pt x="20840" y="-3110"/>
                    <a:pt x="23761" y="-1742"/>
                  </a:cubicBezTo>
                  <a:cubicBezTo>
                    <a:pt x="29658" y="1660"/>
                    <a:pt x="35759" y="-4"/>
                    <a:pt x="41749" y="532"/>
                  </a:cubicBezTo>
                  <a:cubicBezTo>
                    <a:pt x="40751" y="1457"/>
                    <a:pt x="39401" y="1900"/>
                    <a:pt x="38051" y="1715"/>
                  </a:cubicBezTo>
                  <a:lnTo>
                    <a:pt x="1613" y="1715"/>
                  </a:lnTo>
                  <a:cubicBezTo>
                    <a:pt x="264" y="1900"/>
                    <a:pt x="-1123" y="1475"/>
                    <a:pt x="-2121" y="551"/>
                  </a:cubicBezTo>
                  <a:close/>
                </a:path>
              </a:pathLst>
            </a:custGeom>
            <a:solidFill>
              <a:srgbClr val="020202"/>
            </a:solidFill>
            <a:ln w="1847" cap="flat">
              <a:noFill/>
              <a:prstDash val="solid"/>
              <a:miter/>
            </a:ln>
          </p:spPr>
          <p:txBody>
            <a:bodyPr rtlCol="0" anchor="ctr"/>
            <a:lstStyle/>
            <a:p>
              <a:endParaRPr lang="es-CO"/>
            </a:p>
          </p:txBody>
        </p:sp>
        <p:sp>
          <p:nvSpPr>
            <p:cNvPr id="169" name="Freeform: Shape 168">
              <a:extLst>
                <a:ext uri="{FF2B5EF4-FFF2-40B4-BE49-F238E27FC236}">
                  <a16:creationId xmlns:a16="http://schemas.microsoft.com/office/drawing/2014/main" id="{1CD41B10-07CB-3469-DBCC-3C610F90E617}"/>
                </a:ext>
              </a:extLst>
            </p:cNvPr>
            <p:cNvSpPr/>
            <p:nvPr/>
          </p:nvSpPr>
          <p:spPr>
            <a:xfrm>
              <a:off x="-949708" y="3541233"/>
              <a:ext cx="12275" cy="4223"/>
            </a:xfrm>
            <a:custGeom>
              <a:avLst/>
              <a:gdLst>
                <a:gd name="connsiteX0" fmla="*/ -2121 w 12275"/>
                <a:gd name="connsiteY0" fmla="*/ 69 h 4223"/>
                <a:gd name="connsiteX1" fmla="*/ 1576 w 12275"/>
                <a:gd name="connsiteY1" fmla="*/ -855 h 4223"/>
                <a:gd name="connsiteX2" fmla="*/ 10154 w 12275"/>
                <a:gd name="connsiteY2" fmla="*/ 1456 h 4223"/>
                <a:gd name="connsiteX3" fmla="*/ -2121 w 12275"/>
                <a:gd name="connsiteY3" fmla="*/ 69 h 4223"/>
              </a:gdLst>
              <a:ahLst/>
              <a:cxnLst>
                <a:cxn ang="0">
                  <a:pos x="connsiteX0" y="connsiteY0"/>
                </a:cxn>
                <a:cxn ang="0">
                  <a:pos x="connsiteX1" y="connsiteY1"/>
                </a:cxn>
                <a:cxn ang="0">
                  <a:pos x="connsiteX2" y="connsiteY2"/>
                </a:cxn>
                <a:cxn ang="0">
                  <a:pos x="connsiteX3" y="connsiteY3"/>
                </a:cxn>
              </a:cxnLst>
              <a:rect l="l" t="t" r="r" b="b"/>
              <a:pathLst>
                <a:path w="12275" h="4223">
                  <a:moveTo>
                    <a:pt x="-2121" y="69"/>
                  </a:moveTo>
                  <a:cubicBezTo>
                    <a:pt x="-827" y="88"/>
                    <a:pt x="448" y="-226"/>
                    <a:pt x="1576" y="-855"/>
                  </a:cubicBezTo>
                  <a:cubicBezTo>
                    <a:pt x="6512" y="-3776"/>
                    <a:pt x="6900" y="-3610"/>
                    <a:pt x="10154" y="1456"/>
                  </a:cubicBezTo>
                  <a:cubicBezTo>
                    <a:pt x="6105" y="920"/>
                    <a:pt x="1779" y="2362"/>
                    <a:pt x="-2121" y="69"/>
                  </a:cubicBezTo>
                  <a:close/>
                </a:path>
              </a:pathLst>
            </a:custGeom>
            <a:solidFill>
              <a:srgbClr val="020202"/>
            </a:solidFill>
            <a:ln w="1847" cap="flat">
              <a:noFill/>
              <a:prstDash val="solid"/>
              <a:miter/>
            </a:ln>
          </p:spPr>
          <p:txBody>
            <a:bodyPr rtlCol="0" anchor="ctr"/>
            <a:lstStyle/>
            <a:p>
              <a:endParaRPr lang="es-CO"/>
            </a:p>
          </p:txBody>
        </p:sp>
        <p:sp>
          <p:nvSpPr>
            <p:cNvPr id="170" name="Freeform: Shape 169">
              <a:extLst>
                <a:ext uri="{FF2B5EF4-FFF2-40B4-BE49-F238E27FC236}">
                  <a16:creationId xmlns:a16="http://schemas.microsoft.com/office/drawing/2014/main" id="{BDE1C15D-7C64-BD0C-6CCC-91390B8FE925}"/>
                </a:ext>
              </a:extLst>
            </p:cNvPr>
            <p:cNvSpPr/>
            <p:nvPr/>
          </p:nvSpPr>
          <p:spPr>
            <a:xfrm>
              <a:off x="-937377" y="3545380"/>
              <a:ext cx="4067" cy="1245"/>
            </a:xfrm>
            <a:custGeom>
              <a:avLst/>
              <a:gdLst>
                <a:gd name="connsiteX0" fmla="*/ -2121 w 4067"/>
                <a:gd name="connsiteY0" fmla="*/ -2747 h 1245"/>
                <a:gd name="connsiteX1" fmla="*/ 1946 w 4067"/>
                <a:gd name="connsiteY1" fmla="*/ -1545 h 1245"/>
                <a:gd name="connsiteX2" fmla="*/ -2121 w 4067"/>
                <a:gd name="connsiteY2" fmla="*/ -2747 h 1245"/>
              </a:gdLst>
              <a:ahLst/>
              <a:cxnLst>
                <a:cxn ang="0">
                  <a:pos x="connsiteX0" y="connsiteY0"/>
                </a:cxn>
                <a:cxn ang="0">
                  <a:pos x="connsiteX1" y="connsiteY1"/>
                </a:cxn>
                <a:cxn ang="0">
                  <a:pos x="connsiteX2" y="connsiteY2"/>
                </a:cxn>
              </a:cxnLst>
              <a:rect l="l" t="t" r="r" b="b"/>
              <a:pathLst>
                <a:path w="4067" h="1245">
                  <a:moveTo>
                    <a:pt x="-2121" y="-2747"/>
                  </a:moveTo>
                  <a:cubicBezTo>
                    <a:pt x="-661" y="-2747"/>
                    <a:pt x="910" y="-3024"/>
                    <a:pt x="1946" y="-1545"/>
                  </a:cubicBezTo>
                  <a:cubicBezTo>
                    <a:pt x="467" y="-1527"/>
                    <a:pt x="-1086" y="-1305"/>
                    <a:pt x="-2121" y="-2747"/>
                  </a:cubicBezTo>
                  <a:close/>
                </a:path>
              </a:pathLst>
            </a:custGeom>
            <a:solidFill>
              <a:srgbClr val="020202"/>
            </a:solidFill>
            <a:ln w="1847" cap="flat">
              <a:noFill/>
              <a:prstDash val="solid"/>
              <a:miter/>
            </a:ln>
          </p:spPr>
          <p:txBody>
            <a:bodyPr rtlCol="0" anchor="ctr"/>
            <a:lstStyle/>
            <a:p>
              <a:endParaRPr lang="es-CO"/>
            </a:p>
          </p:txBody>
        </p:sp>
        <p:sp>
          <p:nvSpPr>
            <p:cNvPr id="171" name="Freeform: Shape 170">
              <a:extLst>
                <a:ext uri="{FF2B5EF4-FFF2-40B4-BE49-F238E27FC236}">
                  <a16:creationId xmlns:a16="http://schemas.microsoft.com/office/drawing/2014/main" id="{5284490A-3BDE-1075-832A-D2B558710408}"/>
                </a:ext>
              </a:extLst>
            </p:cNvPr>
            <p:cNvSpPr/>
            <p:nvPr/>
          </p:nvSpPr>
          <p:spPr>
            <a:xfrm>
              <a:off x="-1126260" y="3498758"/>
              <a:ext cx="1260" cy="1479"/>
            </a:xfrm>
            <a:custGeom>
              <a:avLst/>
              <a:gdLst>
                <a:gd name="connsiteX0" fmla="*/ -2103 w 1260"/>
                <a:gd name="connsiteY0" fmla="*/ -2768 h 1479"/>
                <a:gd name="connsiteX1" fmla="*/ -864 w 1260"/>
                <a:gd name="connsiteY1" fmla="*/ -1325 h 1479"/>
                <a:gd name="connsiteX2" fmla="*/ -864 w 1260"/>
                <a:gd name="connsiteY2" fmla="*/ -1288 h 1479"/>
                <a:gd name="connsiteX3" fmla="*/ -2121 w 1260"/>
                <a:gd name="connsiteY3" fmla="*/ -2582 h 1479"/>
                <a:gd name="connsiteX4" fmla="*/ -2103 w 1260"/>
                <a:gd name="connsiteY4" fmla="*/ -2768 h 1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 h="1479">
                  <a:moveTo>
                    <a:pt x="-2103" y="-2768"/>
                  </a:moveTo>
                  <a:cubicBezTo>
                    <a:pt x="-1364" y="-2712"/>
                    <a:pt x="-809" y="-2065"/>
                    <a:pt x="-864" y="-1325"/>
                  </a:cubicBezTo>
                  <a:cubicBezTo>
                    <a:pt x="-864" y="-1307"/>
                    <a:pt x="-864" y="-1307"/>
                    <a:pt x="-864" y="-1288"/>
                  </a:cubicBezTo>
                  <a:cubicBezTo>
                    <a:pt x="-1567" y="-1307"/>
                    <a:pt x="-2121" y="-1880"/>
                    <a:pt x="-2121" y="-2582"/>
                  </a:cubicBezTo>
                  <a:cubicBezTo>
                    <a:pt x="-2121" y="-2638"/>
                    <a:pt x="-2121" y="-2712"/>
                    <a:pt x="-2103" y="-2768"/>
                  </a:cubicBezTo>
                  <a:close/>
                </a:path>
              </a:pathLst>
            </a:custGeom>
            <a:solidFill>
              <a:srgbClr val="5B5B5B"/>
            </a:solidFill>
            <a:ln w="1847" cap="flat">
              <a:noFill/>
              <a:prstDash val="solid"/>
              <a:miter/>
            </a:ln>
          </p:spPr>
          <p:txBody>
            <a:bodyPr rtlCol="0" anchor="ctr"/>
            <a:lstStyle/>
            <a:p>
              <a:endParaRPr lang="es-CO"/>
            </a:p>
          </p:txBody>
        </p:sp>
        <p:sp>
          <p:nvSpPr>
            <p:cNvPr id="172" name="Freeform: Shape 171">
              <a:extLst>
                <a:ext uri="{FF2B5EF4-FFF2-40B4-BE49-F238E27FC236}">
                  <a16:creationId xmlns:a16="http://schemas.microsoft.com/office/drawing/2014/main" id="{E22D601B-C02D-5F9D-7E99-2E9AC55EE291}"/>
                </a:ext>
              </a:extLst>
            </p:cNvPr>
            <p:cNvSpPr/>
            <p:nvPr/>
          </p:nvSpPr>
          <p:spPr>
            <a:xfrm>
              <a:off x="-1125025" y="3500237"/>
              <a:ext cx="1298" cy="1497"/>
            </a:xfrm>
            <a:custGeom>
              <a:avLst/>
              <a:gdLst>
                <a:gd name="connsiteX0" fmla="*/ -2118 w 1298"/>
                <a:gd name="connsiteY0" fmla="*/ -2768 h 1497"/>
                <a:gd name="connsiteX1" fmla="*/ -824 w 1298"/>
                <a:gd name="connsiteY1" fmla="*/ -1400 h 1497"/>
                <a:gd name="connsiteX2" fmla="*/ -842 w 1298"/>
                <a:gd name="connsiteY2" fmla="*/ -1270 h 1497"/>
                <a:gd name="connsiteX3" fmla="*/ -2118 w 1298"/>
                <a:gd name="connsiteY3" fmla="*/ -2768 h 1497"/>
              </a:gdLst>
              <a:ahLst/>
              <a:cxnLst>
                <a:cxn ang="0">
                  <a:pos x="connsiteX0" y="connsiteY0"/>
                </a:cxn>
                <a:cxn ang="0">
                  <a:pos x="connsiteX1" y="connsiteY1"/>
                </a:cxn>
                <a:cxn ang="0">
                  <a:pos x="connsiteX2" y="connsiteY2"/>
                </a:cxn>
                <a:cxn ang="0">
                  <a:pos x="connsiteX3" y="connsiteY3"/>
                </a:cxn>
              </a:cxnLst>
              <a:rect l="l" t="t" r="r" b="b"/>
              <a:pathLst>
                <a:path w="1298" h="1497">
                  <a:moveTo>
                    <a:pt x="-2118" y="-2768"/>
                  </a:moveTo>
                  <a:cubicBezTo>
                    <a:pt x="-1378" y="-2749"/>
                    <a:pt x="-805" y="-2121"/>
                    <a:pt x="-824" y="-1400"/>
                  </a:cubicBezTo>
                  <a:cubicBezTo>
                    <a:pt x="-842" y="-1344"/>
                    <a:pt x="-842" y="-1307"/>
                    <a:pt x="-842" y="-1270"/>
                  </a:cubicBezTo>
                  <a:cubicBezTo>
                    <a:pt x="-1600" y="-1344"/>
                    <a:pt x="-2173" y="-2010"/>
                    <a:pt x="-2118" y="-2768"/>
                  </a:cubicBezTo>
                  <a:close/>
                </a:path>
              </a:pathLst>
            </a:custGeom>
            <a:solidFill>
              <a:srgbClr val="5B5B5B"/>
            </a:solidFill>
            <a:ln w="1847" cap="flat">
              <a:noFill/>
              <a:prstDash val="solid"/>
              <a:miter/>
            </a:ln>
          </p:spPr>
          <p:txBody>
            <a:bodyPr rtlCol="0" anchor="ctr"/>
            <a:lstStyle/>
            <a:p>
              <a:endParaRPr lang="es-CO"/>
            </a:p>
          </p:txBody>
        </p:sp>
        <p:sp>
          <p:nvSpPr>
            <p:cNvPr id="173" name="Freeform: Shape 172">
              <a:extLst>
                <a:ext uri="{FF2B5EF4-FFF2-40B4-BE49-F238E27FC236}">
                  <a16:creationId xmlns:a16="http://schemas.microsoft.com/office/drawing/2014/main" id="{270992C3-0BBF-BE39-1A77-2E6F6B9F0EFC}"/>
                </a:ext>
              </a:extLst>
            </p:cNvPr>
            <p:cNvSpPr/>
            <p:nvPr/>
          </p:nvSpPr>
          <p:spPr>
            <a:xfrm>
              <a:off x="-1344240" y="2274468"/>
              <a:ext cx="365821" cy="272751"/>
            </a:xfrm>
            <a:custGeom>
              <a:avLst/>
              <a:gdLst>
                <a:gd name="connsiteX0" fmla="*/ 2147 w 365821"/>
                <a:gd name="connsiteY0" fmla="*/ -2768 h 272751"/>
                <a:gd name="connsiteX1" fmla="*/ 650 w 365821"/>
                <a:gd name="connsiteY1" fmla="*/ 44282 h 272751"/>
                <a:gd name="connsiteX2" fmla="*/ 5457 w 365821"/>
                <a:gd name="connsiteY2" fmla="*/ 81256 h 272751"/>
                <a:gd name="connsiteX3" fmla="*/ 22576 w 365821"/>
                <a:gd name="connsiteY3" fmla="*/ 125625 h 272751"/>
                <a:gd name="connsiteX4" fmla="*/ 45943 w 365821"/>
                <a:gd name="connsiteY4" fmla="*/ 160751 h 272751"/>
                <a:gd name="connsiteX5" fmla="*/ 68904 w 365821"/>
                <a:gd name="connsiteY5" fmla="*/ 190330 h 272751"/>
                <a:gd name="connsiteX6" fmla="*/ 92549 w 365821"/>
                <a:gd name="connsiteY6" fmla="*/ 210814 h 272751"/>
                <a:gd name="connsiteX7" fmla="*/ 181565 w 365821"/>
                <a:gd name="connsiteY7" fmla="*/ 254443 h 272751"/>
                <a:gd name="connsiteX8" fmla="*/ 230075 w 365821"/>
                <a:gd name="connsiteY8" fmla="*/ 264482 h 272751"/>
                <a:gd name="connsiteX9" fmla="*/ 273704 w 365821"/>
                <a:gd name="connsiteY9" fmla="*/ 265314 h 272751"/>
                <a:gd name="connsiteX10" fmla="*/ 315485 w 365821"/>
                <a:gd name="connsiteY10" fmla="*/ 260507 h 272751"/>
                <a:gd name="connsiteX11" fmla="*/ 345213 w 365821"/>
                <a:gd name="connsiteY11" fmla="*/ 257476 h 272751"/>
                <a:gd name="connsiteX12" fmla="*/ 363700 w 365821"/>
                <a:gd name="connsiteY12" fmla="*/ 257476 h 272751"/>
                <a:gd name="connsiteX13" fmla="*/ 346507 w 365821"/>
                <a:gd name="connsiteY13" fmla="*/ 260119 h 272751"/>
                <a:gd name="connsiteX14" fmla="*/ 327003 w 365821"/>
                <a:gd name="connsiteY14" fmla="*/ 262541 h 272751"/>
                <a:gd name="connsiteX15" fmla="*/ 322270 w 365821"/>
                <a:gd name="connsiteY15" fmla="*/ 262929 h 272751"/>
                <a:gd name="connsiteX16" fmla="*/ 287144 w 365821"/>
                <a:gd name="connsiteY16" fmla="*/ 266460 h 272751"/>
                <a:gd name="connsiteX17" fmla="*/ 261503 w 365821"/>
                <a:gd name="connsiteY17" fmla="*/ 267421 h 272751"/>
                <a:gd name="connsiteX18" fmla="*/ 257676 w 365821"/>
                <a:gd name="connsiteY18" fmla="*/ 268309 h 272751"/>
                <a:gd name="connsiteX19" fmla="*/ 246584 w 365821"/>
                <a:gd name="connsiteY19" fmla="*/ 268679 h 272751"/>
                <a:gd name="connsiteX20" fmla="*/ 239356 w 365821"/>
                <a:gd name="connsiteY20" fmla="*/ 267033 h 272751"/>
                <a:gd name="connsiteX21" fmla="*/ 202973 w 365821"/>
                <a:gd name="connsiteY21" fmla="*/ 262485 h 272751"/>
                <a:gd name="connsiteX22" fmla="*/ 178829 w 365821"/>
                <a:gd name="connsiteY22" fmla="*/ 258788 h 272751"/>
                <a:gd name="connsiteX23" fmla="*/ 118949 w 365821"/>
                <a:gd name="connsiteY23" fmla="*/ 234496 h 272751"/>
                <a:gd name="connsiteX24" fmla="*/ 97615 w 365821"/>
                <a:gd name="connsiteY24" fmla="*/ 222350 h 272751"/>
                <a:gd name="connsiteX25" fmla="*/ 85432 w 365821"/>
                <a:gd name="connsiteY25" fmla="*/ 222350 h 272751"/>
                <a:gd name="connsiteX26" fmla="*/ 80181 w 365821"/>
                <a:gd name="connsiteY26" fmla="*/ 223108 h 272751"/>
                <a:gd name="connsiteX27" fmla="*/ 67425 w 365821"/>
                <a:gd name="connsiteY27" fmla="*/ 224051 h 272751"/>
                <a:gd name="connsiteX28" fmla="*/ 54651 w 365821"/>
                <a:gd name="connsiteY28" fmla="*/ 221352 h 272751"/>
                <a:gd name="connsiteX29" fmla="*/ 26661 w 365821"/>
                <a:gd name="connsiteY29" fmla="*/ 186097 h 272751"/>
                <a:gd name="connsiteX30" fmla="*/ 12555 w 365821"/>
                <a:gd name="connsiteY30" fmla="*/ 144075 h 272751"/>
                <a:gd name="connsiteX31" fmla="*/ 10707 w 365821"/>
                <a:gd name="connsiteY31" fmla="*/ 136144 h 272751"/>
                <a:gd name="connsiteX32" fmla="*/ 11594 w 365821"/>
                <a:gd name="connsiteY32" fmla="*/ 132336 h 272751"/>
                <a:gd name="connsiteX33" fmla="*/ 12648 w 365821"/>
                <a:gd name="connsiteY33" fmla="*/ 122243 h 272751"/>
                <a:gd name="connsiteX34" fmla="*/ 6769 w 365821"/>
                <a:gd name="connsiteY34" fmla="*/ 100058 h 272751"/>
                <a:gd name="connsiteX35" fmla="*/ 613 w 365821"/>
                <a:gd name="connsiteY35" fmla="*/ 65302 h 272751"/>
                <a:gd name="connsiteX36" fmla="*/ -589 w 365821"/>
                <a:gd name="connsiteY36" fmla="*/ 49033 h 272751"/>
                <a:gd name="connsiteX37" fmla="*/ -1772 w 365821"/>
                <a:gd name="connsiteY37" fmla="*/ 38921 h 272751"/>
                <a:gd name="connsiteX38" fmla="*/ -663 w 365821"/>
                <a:gd name="connsiteY38" fmla="*/ 22005 h 272751"/>
                <a:gd name="connsiteX39" fmla="*/ 742 w 365821"/>
                <a:gd name="connsiteY39" fmla="*/ 264 h 272751"/>
                <a:gd name="connsiteX40" fmla="*/ 2147 w 365821"/>
                <a:gd name="connsiteY40" fmla="*/ -2768 h 272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65821" h="272751">
                  <a:moveTo>
                    <a:pt x="2147" y="-2768"/>
                  </a:moveTo>
                  <a:cubicBezTo>
                    <a:pt x="299" y="12872"/>
                    <a:pt x="1204" y="28661"/>
                    <a:pt x="650" y="44282"/>
                  </a:cubicBezTo>
                  <a:cubicBezTo>
                    <a:pt x="206" y="56964"/>
                    <a:pt x="2813" y="69166"/>
                    <a:pt x="5457" y="81256"/>
                  </a:cubicBezTo>
                  <a:cubicBezTo>
                    <a:pt x="8821" y="96841"/>
                    <a:pt x="14608" y="111816"/>
                    <a:pt x="22576" y="125625"/>
                  </a:cubicBezTo>
                  <a:cubicBezTo>
                    <a:pt x="29545" y="137864"/>
                    <a:pt x="37365" y="149585"/>
                    <a:pt x="45943" y="160751"/>
                  </a:cubicBezTo>
                  <a:cubicBezTo>
                    <a:pt x="53597" y="170605"/>
                    <a:pt x="60899" y="180754"/>
                    <a:pt x="68904" y="190330"/>
                  </a:cubicBezTo>
                  <a:cubicBezTo>
                    <a:pt x="75634" y="198354"/>
                    <a:pt x="84230" y="204492"/>
                    <a:pt x="92549" y="210814"/>
                  </a:cubicBezTo>
                  <a:cubicBezTo>
                    <a:pt x="119337" y="231150"/>
                    <a:pt x="149859" y="244091"/>
                    <a:pt x="181565" y="254443"/>
                  </a:cubicBezTo>
                  <a:cubicBezTo>
                    <a:pt x="197353" y="259435"/>
                    <a:pt x="213603" y="262800"/>
                    <a:pt x="230075" y="264482"/>
                  </a:cubicBezTo>
                  <a:cubicBezTo>
                    <a:pt x="244569" y="265961"/>
                    <a:pt x="259155" y="266238"/>
                    <a:pt x="273704" y="265314"/>
                  </a:cubicBezTo>
                  <a:cubicBezTo>
                    <a:pt x="287736" y="264852"/>
                    <a:pt x="301713" y="263243"/>
                    <a:pt x="315485" y="260507"/>
                  </a:cubicBezTo>
                  <a:cubicBezTo>
                    <a:pt x="325302" y="258696"/>
                    <a:pt x="335229" y="257679"/>
                    <a:pt x="345213" y="257476"/>
                  </a:cubicBezTo>
                  <a:cubicBezTo>
                    <a:pt x="351350" y="257180"/>
                    <a:pt x="357525" y="257476"/>
                    <a:pt x="363700" y="257476"/>
                  </a:cubicBezTo>
                  <a:cubicBezTo>
                    <a:pt x="358154" y="259583"/>
                    <a:pt x="352275" y="259712"/>
                    <a:pt x="346507" y="260119"/>
                  </a:cubicBezTo>
                  <a:cubicBezTo>
                    <a:pt x="339944" y="260563"/>
                    <a:pt x="333288" y="259583"/>
                    <a:pt x="327003" y="262541"/>
                  </a:cubicBezTo>
                  <a:cubicBezTo>
                    <a:pt x="325468" y="262966"/>
                    <a:pt x="323860" y="263096"/>
                    <a:pt x="322270" y="262929"/>
                  </a:cubicBezTo>
                  <a:cubicBezTo>
                    <a:pt x="310475" y="263280"/>
                    <a:pt x="298865" y="265554"/>
                    <a:pt x="287144" y="266460"/>
                  </a:cubicBezTo>
                  <a:cubicBezTo>
                    <a:pt x="278696" y="267107"/>
                    <a:pt x="270136" y="270010"/>
                    <a:pt x="261503" y="267421"/>
                  </a:cubicBezTo>
                  <a:cubicBezTo>
                    <a:pt x="260154" y="267089"/>
                    <a:pt x="258749" y="267421"/>
                    <a:pt x="257676" y="268309"/>
                  </a:cubicBezTo>
                  <a:cubicBezTo>
                    <a:pt x="254311" y="270398"/>
                    <a:pt x="250078" y="270546"/>
                    <a:pt x="246584" y="268679"/>
                  </a:cubicBezTo>
                  <a:cubicBezTo>
                    <a:pt x="244347" y="267569"/>
                    <a:pt x="241870" y="266996"/>
                    <a:pt x="239356" y="267033"/>
                  </a:cubicBezTo>
                  <a:cubicBezTo>
                    <a:pt x="226951" y="267828"/>
                    <a:pt x="215045" y="264334"/>
                    <a:pt x="202973" y="262485"/>
                  </a:cubicBezTo>
                  <a:cubicBezTo>
                    <a:pt x="194931" y="261247"/>
                    <a:pt x="186741" y="260969"/>
                    <a:pt x="178829" y="258788"/>
                  </a:cubicBezTo>
                  <a:cubicBezTo>
                    <a:pt x="157883" y="253149"/>
                    <a:pt x="137713" y="245699"/>
                    <a:pt x="118949" y="234496"/>
                  </a:cubicBezTo>
                  <a:cubicBezTo>
                    <a:pt x="111942" y="230318"/>
                    <a:pt x="104825" y="226232"/>
                    <a:pt x="97615" y="222350"/>
                  </a:cubicBezTo>
                  <a:cubicBezTo>
                    <a:pt x="93733" y="220261"/>
                    <a:pt x="89610" y="217488"/>
                    <a:pt x="85432" y="222350"/>
                  </a:cubicBezTo>
                  <a:cubicBezTo>
                    <a:pt x="84193" y="223792"/>
                    <a:pt x="81938" y="223367"/>
                    <a:pt x="80181" y="223108"/>
                  </a:cubicBezTo>
                  <a:cubicBezTo>
                    <a:pt x="75911" y="222517"/>
                    <a:pt x="71567" y="222849"/>
                    <a:pt x="67425" y="224051"/>
                  </a:cubicBezTo>
                  <a:cubicBezTo>
                    <a:pt x="62988" y="225326"/>
                    <a:pt x="58200" y="224310"/>
                    <a:pt x="54651" y="221352"/>
                  </a:cubicBezTo>
                  <a:cubicBezTo>
                    <a:pt x="42209" y="212108"/>
                    <a:pt x="32300" y="200849"/>
                    <a:pt x="26661" y="186097"/>
                  </a:cubicBezTo>
                  <a:cubicBezTo>
                    <a:pt x="21392" y="172268"/>
                    <a:pt x="16456" y="158366"/>
                    <a:pt x="12555" y="144075"/>
                  </a:cubicBezTo>
                  <a:cubicBezTo>
                    <a:pt x="11835" y="141450"/>
                    <a:pt x="11354" y="138770"/>
                    <a:pt x="10707" y="136144"/>
                  </a:cubicBezTo>
                  <a:cubicBezTo>
                    <a:pt x="10244" y="134813"/>
                    <a:pt x="10596" y="133335"/>
                    <a:pt x="11594" y="132336"/>
                  </a:cubicBezTo>
                  <a:cubicBezTo>
                    <a:pt x="14774" y="129230"/>
                    <a:pt x="13720" y="125866"/>
                    <a:pt x="12648" y="122243"/>
                  </a:cubicBezTo>
                  <a:cubicBezTo>
                    <a:pt x="10430" y="114848"/>
                    <a:pt x="7287" y="107453"/>
                    <a:pt x="6769" y="100058"/>
                  </a:cubicBezTo>
                  <a:cubicBezTo>
                    <a:pt x="5937" y="88189"/>
                    <a:pt x="1852" y="77041"/>
                    <a:pt x="613" y="65302"/>
                  </a:cubicBezTo>
                  <a:cubicBezTo>
                    <a:pt x="-164" y="59922"/>
                    <a:pt x="-570" y="54468"/>
                    <a:pt x="-589" y="49033"/>
                  </a:cubicBezTo>
                  <a:cubicBezTo>
                    <a:pt x="-589" y="45632"/>
                    <a:pt x="-977" y="42230"/>
                    <a:pt x="-1772" y="38921"/>
                  </a:cubicBezTo>
                  <a:cubicBezTo>
                    <a:pt x="-2937" y="33245"/>
                    <a:pt x="-829" y="27644"/>
                    <a:pt x="-663" y="22005"/>
                  </a:cubicBezTo>
                  <a:cubicBezTo>
                    <a:pt x="-441" y="14740"/>
                    <a:pt x="-884" y="7456"/>
                    <a:pt x="742" y="264"/>
                  </a:cubicBezTo>
                  <a:cubicBezTo>
                    <a:pt x="816" y="-882"/>
                    <a:pt x="1316" y="-1973"/>
                    <a:pt x="2147" y="-2768"/>
                  </a:cubicBezTo>
                  <a:close/>
                </a:path>
              </a:pathLst>
            </a:custGeom>
            <a:solidFill>
              <a:srgbClr val="020202"/>
            </a:solidFill>
            <a:ln w="1847" cap="flat">
              <a:noFill/>
              <a:prstDash val="solid"/>
              <a:miter/>
            </a:ln>
          </p:spPr>
          <p:txBody>
            <a:bodyPr rtlCol="0" anchor="ctr"/>
            <a:lstStyle/>
            <a:p>
              <a:endParaRPr lang="es-CO"/>
            </a:p>
          </p:txBody>
        </p:sp>
        <p:sp>
          <p:nvSpPr>
            <p:cNvPr id="174" name="Freeform: Shape 173">
              <a:extLst>
                <a:ext uri="{FF2B5EF4-FFF2-40B4-BE49-F238E27FC236}">
                  <a16:creationId xmlns:a16="http://schemas.microsoft.com/office/drawing/2014/main" id="{33652DF0-A0C1-9578-CD6E-F9E01A6E9810}"/>
                </a:ext>
              </a:extLst>
            </p:cNvPr>
            <p:cNvSpPr/>
            <p:nvPr/>
          </p:nvSpPr>
          <p:spPr>
            <a:xfrm>
              <a:off x="-1340056" y="2264891"/>
              <a:ext cx="1527" cy="8226"/>
            </a:xfrm>
            <a:custGeom>
              <a:avLst/>
              <a:gdLst>
                <a:gd name="connsiteX0" fmla="*/ -669 w 1527"/>
                <a:gd name="connsiteY0" fmla="*/ -2768 h 8226"/>
                <a:gd name="connsiteX1" fmla="*/ -2018 w 1527"/>
                <a:gd name="connsiteY1" fmla="*/ 5459 h 8226"/>
                <a:gd name="connsiteX2" fmla="*/ -669 w 1527"/>
                <a:gd name="connsiteY2" fmla="*/ -2768 h 8226"/>
              </a:gdLst>
              <a:ahLst/>
              <a:cxnLst>
                <a:cxn ang="0">
                  <a:pos x="connsiteX0" y="connsiteY0"/>
                </a:cxn>
                <a:cxn ang="0">
                  <a:pos x="connsiteX1" y="connsiteY1"/>
                </a:cxn>
                <a:cxn ang="0">
                  <a:pos x="connsiteX2" y="connsiteY2"/>
                </a:cxn>
              </a:cxnLst>
              <a:rect l="l" t="t" r="r" b="b"/>
              <a:pathLst>
                <a:path w="1527" h="8226">
                  <a:moveTo>
                    <a:pt x="-669" y="-2768"/>
                  </a:moveTo>
                  <a:cubicBezTo>
                    <a:pt x="-1075" y="-13"/>
                    <a:pt x="385" y="3037"/>
                    <a:pt x="-2018" y="5459"/>
                  </a:cubicBezTo>
                  <a:cubicBezTo>
                    <a:pt x="-1611" y="2649"/>
                    <a:pt x="-3146" y="-364"/>
                    <a:pt x="-669" y="-2768"/>
                  </a:cubicBezTo>
                  <a:close/>
                </a:path>
              </a:pathLst>
            </a:custGeom>
            <a:solidFill>
              <a:srgbClr val="020202"/>
            </a:solidFill>
            <a:ln w="1847" cap="flat">
              <a:noFill/>
              <a:prstDash val="solid"/>
              <a:miter/>
            </a:ln>
          </p:spPr>
          <p:txBody>
            <a:bodyPr rtlCol="0" anchor="ctr"/>
            <a:lstStyle/>
            <a:p>
              <a:endParaRPr lang="es-CO"/>
            </a:p>
          </p:txBody>
        </p:sp>
        <p:sp>
          <p:nvSpPr>
            <p:cNvPr id="175" name="Freeform: Shape 174">
              <a:extLst>
                <a:ext uri="{FF2B5EF4-FFF2-40B4-BE49-F238E27FC236}">
                  <a16:creationId xmlns:a16="http://schemas.microsoft.com/office/drawing/2014/main" id="{A6C4D9C1-2D80-2640-1A08-1767B673058B}"/>
                </a:ext>
              </a:extLst>
            </p:cNvPr>
            <p:cNvSpPr/>
            <p:nvPr/>
          </p:nvSpPr>
          <p:spPr>
            <a:xfrm>
              <a:off x="-1337313" y="2247088"/>
              <a:ext cx="1519" cy="8226"/>
            </a:xfrm>
            <a:custGeom>
              <a:avLst/>
              <a:gdLst>
                <a:gd name="connsiteX0" fmla="*/ -676 w 1519"/>
                <a:gd name="connsiteY0" fmla="*/ -2768 h 8226"/>
                <a:gd name="connsiteX1" fmla="*/ -2025 w 1519"/>
                <a:gd name="connsiteY1" fmla="*/ 5459 h 8226"/>
                <a:gd name="connsiteX2" fmla="*/ -676 w 1519"/>
                <a:gd name="connsiteY2" fmla="*/ -2768 h 8226"/>
              </a:gdLst>
              <a:ahLst/>
              <a:cxnLst>
                <a:cxn ang="0">
                  <a:pos x="connsiteX0" y="connsiteY0"/>
                </a:cxn>
                <a:cxn ang="0">
                  <a:pos x="connsiteX1" y="connsiteY1"/>
                </a:cxn>
                <a:cxn ang="0">
                  <a:pos x="connsiteX2" y="connsiteY2"/>
                </a:cxn>
              </a:cxnLst>
              <a:rect l="l" t="t" r="r" b="b"/>
              <a:pathLst>
                <a:path w="1519" h="8226">
                  <a:moveTo>
                    <a:pt x="-676" y="-2768"/>
                  </a:moveTo>
                  <a:cubicBezTo>
                    <a:pt x="-1064" y="-13"/>
                    <a:pt x="360" y="3038"/>
                    <a:pt x="-2025" y="5459"/>
                  </a:cubicBezTo>
                  <a:cubicBezTo>
                    <a:pt x="-1619" y="2705"/>
                    <a:pt x="-3135" y="-364"/>
                    <a:pt x="-676" y="-2768"/>
                  </a:cubicBezTo>
                  <a:close/>
                </a:path>
              </a:pathLst>
            </a:custGeom>
            <a:solidFill>
              <a:srgbClr val="020202"/>
            </a:solidFill>
            <a:ln w="1847" cap="flat">
              <a:noFill/>
              <a:prstDash val="solid"/>
              <a:miter/>
            </a:ln>
          </p:spPr>
          <p:txBody>
            <a:bodyPr rtlCol="0" anchor="ctr"/>
            <a:lstStyle/>
            <a:p>
              <a:endParaRPr lang="es-CO"/>
            </a:p>
          </p:txBody>
        </p:sp>
        <p:sp>
          <p:nvSpPr>
            <p:cNvPr id="176" name="Freeform: Shape 175">
              <a:extLst>
                <a:ext uri="{FF2B5EF4-FFF2-40B4-BE49-F238E27FC236}">
                  <a16:creationId xmlns:a16="http://schemas.microsoft.com/office/drawing/2014/main" id="{DCCA680E-F7B2-8914-724E-9DE16CF96E54}"/>
                </a:ext>
              </a:extLst>
            </p:cNvPr>
            <p:cNvSpPr/>
            <p:nvPr/>
          </p:nvSpPr>
          <p:spPr>
            <a:xfrm>
              <a:off x="-1338641" y="2256665"/>
              <a:ext cx="1458" cy="6858"/>
            </a:xfrm>
            <a:custGeom>
              <a:avLst/>
              <a:gdLst>
                <a:gd name="connsiteX0" fmla="*/ -697 w 1458"/>
                <a:gd name="connsiteY0" fmla="*/ -2768 h 6858"/>
                <a:gd name="connsiteX1" fmla="*/ -2047 w 1458"/>
                <a:gd name="connsiteY1" fmla="*/ 4091 h 6858"/>
                <a:gd name="connsiteX2" fmla="*/ -697 w 1458"/>
                <a:gd name="connsiteY2" fmla="*/ -2768 h 6858"/>
              </a:gdLst>
              <a:ahLst/>
              <a:cxnLst>
                <a:cxn ang="0">
                  <a:pos x="connsiteX0" y="connsiteY0"/>
                </a:cxn>
                <a:cxn ang="0">
                  <a:pos x="connsiteX1" y="connsiteY1"/>
                </a:cxn>
                <a:cxn ang="0">
                  <a:pos x="connsiteX2" y="connsiteY2"/>
                </a:cxn>
              </a:cxnLst>
              <a:rect l="l" t="t" r="r" b="b"/>
              <a:pathLst>
                <a:path w="1458" h="6858">
                  <a:moveTo>
                    <a:pt x="-697" y="-2768"/>
                  </a:moveTo>
                  <a:cubicBezTo>
                    <a:pt x="-1011" y="-439"/>
                    <a:pt x="153" y="2168"/>
                    <a:pt x="-2047" y="4091"/>
                  </a:cubicBezTo>
                  <a:cubicBezTo>
                    <a:pt x="-1751" y="1780"/>
                    <a:pt x="-2990" y="-845"/>
                    <a:pt x="-697" y="-2768"/>
                  </a:cubicBezTo>
                  <a:close/>
                </a:path>
              </a:pathLst>
            </a:custGeom>
            <a:solidFill>
              <a:srgbClr val="020202"/>
            </a:solidFill>
            <a:ln w="1847" cap="flat">
              <a:noFill/>
              <a:prstDash val="solid"/>
              <a:miter/>
            </a:ln>
          </p:spPr>
          <p:txBody>
            <a:bodyPr rtlCol="0" anchor="ctr"/>
            <a:lstStyle/>
            <a:p>
              <a:endParaRPr lang="es-CO"/>
            </a:p>
          </p:txBody>
        </p:sp>
        <p:sp>
          <p:nvSpPr>
            <p:cNvPr id="177" name="Freeform: Shape 176">
              <a:extLst>
                <a:ext uri="{FF2B5EF4-FFF2-40B4-BE49-F238E27FC236}">
                  <a16:creationId xmlns:a16="http://schemas.microsoft.com/office/drawing/2014/main" id="{8BE1C151-66AC-7630-BEDF-F13317E6062B}"/>
                </a:ext>
              </a:extLst>
            </p:cNvPr>
            <p:cNvSpPr/>
            <p:nvPr/>
          </p:nvSpPr>
          <p:spPr>
            <a:xfrm>
              <a:off x="-1337520" y="2121871"/>
              <a:ext cx="638392" cy="417443"/>
            </a:xfrm>
            <a:custGeom>
              <a:avLst/>
              <a:gdLst>
                <a:gd name="connsiteX0" fmla="*/ 49114 w 638392"/>
                <a:gd name="connsiteY0" fmla="*/ 34914 h 417443"/>
                <a:gd name="connsiteX1" fmla="*/ 106868 w 638392"/>
                <a:gd name="connsiteY1" fmla="*/ 2395 h 417443"/>
                <a:gd name="connsiteX2" fmla="*/ 128072 w 638392"/>
                <a:gd name="connsiteY2" fmla="*/ -2338 h 417443"/>
                <a:gd name="connsiteX3" fmla="*/ 131234 w 638392"/>
                <a:gd name="connsiteY3" fmla="*/ -2209 h 417443"/>
                <a:gd name="connsiteX4" fmla="*/ 126242 w 638392"/>
                <a:gd name="connsiteY4" fmla="*/ 1156 h 417443"/>
                <a:gd name="connsiteX5" fmla="*/ 108180 w 638392"/>
                <a:gd name="connsiteY5" fmla="*/ 5981 h 417443"/>
                <a:gd name="connsiteX6" fmla="*/ 57211 w 638392"/>
                <a:gd name="connsiteY6" fmla="*/ 33453 h 417443"/>
                <a:gd name="connsiteX7" fmla="*/ 51332 w 638392"/>
                <a:gd name="connsiteY7" fmla="*/ 47670 h 417443"/>
                <a:gd name="connsiteX8" fmla="*/ 60095 w 638392"/>
                <a:gd name="connsiteY8" fmla="*/ 99433 h 417443"/>
                <a:gd name="connsiteX9" fmla="*/ 93797 w 638392"/>
                <a:gd name="connsiteY9" fmla="*/ 156892 h 417443"/>
                <a:gd name="connsiteX10" fmla="*/ 169077 w 638392"/>
                <a:gd name="connsiteY10" fmla="*/ 223242 h 417443"/>
                <a:gd name="connsiteX11" fmla="*/ 266837 w 638392"/>
                <a:gd name="connsiteY11" fmla="*/ 257794 h 417443"/>
                <a:gd name="connsiteX12" fmla="*/ 297469 w 638392"/>
                <a:gd name="connsiteY12" fmla="*/ 260345 h 417443"/>
                <a:gd name="connsiteX13" fmla="*/ 334259 w 638392"/>
                <a:gd name="connsiteY13" fmla="*/ 257812 h 417443"/>
                <a:gd name="connsiteX14" fmla="*/ 400813 w 638392"/>
                <a:gd name="connsiteY14" fmla="*/ 250788 h 417443"/>
                <a:gd name="connsiteX15" fmla="*/ 519851 w 638392"/>
                <a:gd name="connsiteY15" fmla="*/ 228732 h 417443"/>
                <a:gd name="connsiteX16" fmla="*/ 628722 w 638392"/>
                <a:gd name="connsiteY16" fmla="*/ 173271 h 417443"/>
                <a:gd name="connsiteX17" fmla="*/ 632419 w 638392"/>
                <a:gd name="connsiteY17" fmla="*/ 170313 h 417443"/>
                <a:gd name="connsiteX18" fmla="*/ 634564 w 638392"/>
                <a:gd name="connsiteY18" fmla="*/ 170128 h 417443"/>
                <a:gd name="connsiteX19" fmla="*/ 635913 w 638392"/>
                <a:gd name="connsiteY19" fmla="*/ 189725 h 417443"/>
                <a:gd name="connsiteX20" fmla="*/ 636191 w 638392"/>
                <a:gd name="connsiteY20" fmla="*/ 195862 h 417443"/>
                <a:gd name="connsiteX21" fmla="*/ 636191 w 638392"/>
                <a:gd name="connsiteY21" fmla="*/ 248550 h 417443"/>
                <a:gd name="connsiteX22" fmla="*/ 622491 w 638392"/>
                <a:gd name="connsiteY22" fmla="*/ 292088 h 417443"/>
                <a:gd name="connsiteX23" fmla="*/ 601582 w 638392"/>
                <a:gd name="connsiteY23" fmla="*/ 314365 h 417443"/>
                <a:gd name="connsiteX24" fmla="*/ 553516 w 638392"/>
                <a:gd name="connsiteY24" fmla="*/ 345275 h 417443"/>
                <a:gd name="connsiteX25" fmla="*/ 513972 w 638392"/>
                <a:gd name="connsiteY25" fmla="*/ 362098 h 417443"/>
                <a:gd name="connsiteX26" fmla="*/ 494524 w 638392"/>
                <a:gd name="connsiteY26" fmla="*/ 370399 h 417443"/>
                <a:gd name="connsiteX27" fmla="*/ 458825 w 638392"/>
                <a:gd name="connsiteY27" fmla="*/ 381843 h 417443"/>
                <a:gd name="connsiteX28" fmla="*/ 415768 w 638392"/>
                <a:gd name="connsiteY28" fmla="*/ 397187 h 417443"/>
                <a:gd name="connsiteX29" fmla="*/ 395026 w 638392"/>
                <a:gd name="connsiteY29" fmla="*/ 400515 h 417443"/>
                <a:gd name="connsiteX30" fmla="*/ 376188 w 638392"/>
                <a:gd name="connsiteY30" fmla="*/ 402881 h 417443"/>
                <a:gd name="connsiteX31" fmla="*/ 354003 w 638392"/>
                <a:gd name="connsiteY31" fmla="*/ 406227 h 417443"/>
                <a:gd name="connsiteX32" fmla="*/ 322668 w 638392"/>
                <a:gd name="connsiteY32" fmla="*/ 407502 h 417443"/>
                <a:gd name="connsiteX33" fmla="*/ 299097 w 638392"/>
                <a:gd name="connsiteY33" fmla="*/ 410590 h 417443"/>
                <a:gd name="connsiteX34" fmla="*/ 282902 w 638392"/>
                <a:gd name="connsiteY34" fmla="*/ 412550 h 417443"/>
                <a:gd name="connsiteX35" fmla="*/ 231785 w 638392"/>
                <a:gd name="connsiteY35" fmla="*/ 413973 h 417443"/>
                <a:gd name="connsiteX36" fmla="*/ 173218 w 638392"/>
                <a:gd name="connsiteY36" fmla="*/ 402474 h 417443"/>
                <a:gd name="connsiteX37" fmla="*/ 97421 w 638392"/>
                <a:gd name="connsiteY37" fmla="*/ 366813 h 417443"/>
                <a:gd name="connsiteX38" fmla="*/ 50445 w 638392"/>
                <a:gd name="connsiteY38" fmla="*/ 321722 h 417443"/>
                <a:gd name="connsiteX39" fmla="*/ 26966 w 638392"/>
                <a:gd name="connsiteY39" fmla="*/ 289093 h 417443"/>
                <a:gd name="connsiteX40" fmla="*/ 622 w 638392"/>
                <a:gd name="connsiteY40" fmla="*/ 223020 h 417443"/>
                <a:gd name="connsiteX41" fmla="*/ -2058 w 638392"/>
                <a:gd name="connsiteY41" fmla="*/ 176802 h 417443"/>
                <a:gd name="connsiteX42" fmla="*/ 3136 w 638392"/>
                <a:gd name="connsiteY42" fmla="*/ 124058 h 417443"/>
                <a:gd name="connsiteX43" fmla="*/ 10069 w 638392"/>
                <a:gd name="connsiteY43" fmla="*/ 92187 h 417443"/>
                <a:gd name="connsiteX44" fmla="*/ 30645 w 638392"/>
                <a:gd name="connsiteY44" fmla="*/ 56488 h 417443"/>
                <a:gd name="connsiteX45" fmla="*/ 45120 w 638392"/>
                <a:gd name="connsiteY45" fmla="*/ 41938 h 417443"/>
                <a:gd name="connsiteX46" fmla="*/ 48818 w 638392"/>
                <a:gd name="connsiteY46" fmla="*/ 36392 h 417443"/>
                <a:gd name="connsiteX47" fmla="*/ 48504 w 638392"/>
                <a:gd name="connsiteY47" fmla="*/ 35413 h 417443"/>
                <a:gd name="connsiteX48" fmla="*/ 49114 w 638392"/>
                <a:gd name="connsiteY48" fmla="*/ 34914 h 417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38392" h="417443">
                  <a:moveTo>
                    <a:pt x="49114" y="34914"/>
                  </a:moveTo>
                  <a:cubicBezTo>
                    <a:pt x="66103" y="20475"/>
                    <a:pt x="85700" y="9420"/>
                    <a:pt x="106868" y="2395"/>
                  </a:cubicBezTo>
                  <a:cubicBezTo>
                    <a:pt x="113763" y="121"/>
                    <a:pt x="120862" y="-1469"/>
                    <a:pt x="128072" y="-2338"/>
                  </a:cubicBezTo>
                  <a:cubicBezTo>
                    <a:pt x="129052" y="-2948"/>
                    <a:pt x="130309" y="-2911"/>
                    <a:pt x="131234" y="-2209"/>
                  </a:cubicBezTo>
                  <a:cubicBezTo>
                    <a:pt x="130919" y="916"/>
                    <a:pt x="128276" y="601"/>
                    <a:pt x="126242" y="1156"/>
                  </a:cubicBezTo>
                  <a:cubicBezTo>
                    <a:pt x="120215" y="2764"/>
                    <a:pt x="113930" y="3375"/>
                    <a:pt x="108180" y="5981"/>
                  </a:cubicBezTo>
                  <a:cubicBezTo>
                    <a:pt x="89952" y="12821"/>
                    <a:pt x="72537" y="21140"/>
                    <a:pt x="57211" y="33453"/>
                  </a:cubicBezTo>
                  <a:cubicBezTo>
                    <a:pt x="52405" y="37317"/>
                    <a:pt x="51055" y="41550"/>
                    <a:pt x="51332" y="47670"/>
                  </a:cubicBezTo>
                  <a:cubicBezTo>
                    <a:pt x="52072" y="65325"/>
                    <a:pt x="54309" y="82536"/>
                    <a:pt x="60095" y="99433"/>
                  </a:cubicBezTo>
                  <a:cubicBezTo>
                    <a:pt x="67176" y="120731"/>
                    <a:pt x="78656" y="140309"/>
                    <a:pt x="93797" y="156892"/>
                  </a:cubicBezTo>
                  <a:cubicBezTo>
                    <a:pt x="116610" y="181498"/>
                    <a:pt x="140588" y="204958"/>
                    <a:pt x="169077" y="223242"/>
                  </a:cubicBezTo>
                  <a:cubicBezTo>
                    <a:pt x="198952" y="242357"/>
                    <a:pt x="231360" y="254393"/>
                    <a:pt x="266837" y="257794"/>
                  </a:cubicBezTo>
                  <a:cubicBezTo>
                    <a:pt x="277042" y="258755"/>
                    <a:pt x="287172" y="259828"/>
                    <a:pt x="297469" y="260345"/>
                  </a:cubicBezTo>
                  <a:cubicBezTo>
                    <a:pt x="309838" y="260956"/>
                    <a:pt x="322002" y="259254"/>
                    <a:pt x="334259" y="257812"/>
                  </a:cubicBezTo>
                  <a:cubicBezTo>
                    <a:pt x="356444" y="255187"/>
                    <a:pt x="378794" y="254319"/>
                    <a:pt x="400813" y="250788"/>
                  </a:cubicBezTo>
                  <a:cubicBezTo>
                    <a:pt x="440671" y="244391"/>
                    <a:pt x="480825" y="239455"/>
                    <a:pt x="519851" y="228732"/>
                  </a:cubicBezTo>
                  <a:cubicBezTo>
                    <a:pt x="559894" y="217640"/>
                    <a:pt x="596610" y="199948"/>
                    <a:pt x="628722" y="173271"/>
                  </a:cubicBezTo>
                  <a:cubicBezTo>
                    <a:pt x="629849" y="172162"/>
                    <a:pt x="631088" y="171164"/>
                    <a:pt x="632419" y="170313"/>
                  </a:cubicBezTo>
                  <a:cubicBezTo>
                    <a:pt x="633085" y="169962"/>
                    <a:pt x="633861" y="169907"/>
                    <a:pt x="634564" y="170128"/>
                  </a:cubicBezTo>
                  <a:cubicBezTo>
                    <a:pt x="634933" y="176654"/>
                    <a:pt x="634249" y="183254"/>
                    <a:pt x="635913" y="189725"/>
                  </a:cubicBezTo>
                  <a:cubicBezTo>
                    <a:pt x="636264" y="191758"/>
                    <a:pt x="636357" y="193810"/>
                    <a:pt x="636191" y="195862"/>
                  </a:cubicBezTo>
                  <a:cubicBezTo>
                    <a:pt x="636191" y="213425"/>
                    <a:pt x="636320" y="230988"/>
                    <a:pt x="636191" y="248550"/>
                  </a:cubicBezTo>
                  <a:cubicBezTo>
                    <a:pt x="636024" y="264412"/>
                    <a:pt x="631902" y="279295"/>
                    <a:pt x="622491" y="292088"/>
                  </a:cubicBezTo>
                  <a:cubicBezTo>
                    <a:pt x="616483" y="300370"/>
                    <a:pt x="609458" y="307857"/>
                    <a:pt x="601582" y="314365"/>
                  </a:cubicBezTo>
                  <a:cubicBezTo>
                    <a:pt x="586959" y="326695"/>
                    <a:pt x="570802" y="337085"/>
                    <a:pt x="553516" y="345275"/>
                  </a:cubicBezTo>
                  <a:cubicBezTo>
                    <a:pt x="540483" y="351209"/>
                    <a:pt x="527153" y="356515"/>
                    <a:pt x="513972" y="362098"/>
                  </a:cubicBezTo>
                  <a:lnTo>
                    <a:pt x="494524" y="370399"/>
                  </a:lnTo>
                  <a:cubicBezTo>
                    <a:pt x="482969" y="375335"/>
                    <a:pt x="470676" y="377887"/>
                    <a:pt x="458825" y="381843"/>
                  </a:cubicBezTo>
                  <a:cubicBezTo>
                    <a:pt x="444387" y="386686"/>
                    <a:pt x="430281" y="392528"/>
                    <a:pt x="415768" y="397187"/>
                  </a:cubicBezTo>
                  <a:cubicBezTo>
                    <a:pt x="409132" y="399590"/>
                    <a:pt x="402088" y="400718"/>
                    <a:pt x="395026" y="400515"/>
                  </a:cubicBezTo>
                  <a:cubicBezTo>
                    <a:pt x="388667" y="400256"/>
                    <a:pt x="382289" y="401050"/>
                    <a:pt x="376188" y="402881"/>
                  </a:cubicBezTo>
                  <a:cubicBezTo>
                    <a:pt x="368885" y="404582"/>
                    <a:pt x="361472" y="405709"/>
                    <a:pt x="354003" y="406227"/>
                  </a:cubicBezTo>
                  <a:cubicBezTo>
                    <a:pt x="343540" y="407318"/>
                    <a:pt x="333094" y="406893"/>
                    <a:pt x="322668" y="407502"/>
                  </a:cubicBezTo>
                  <a:cubicBezTo>
                    <a:pt x="314737" y="407910"/>
                    <a:pt x="306861" y="408945"/>
                    <a:pt x="299097" y="410590"/>
                  </a:cubicBezTo>
                  <a:cubicBezTo>
                    <a:pt x="293717" y="411773"/>
                    <a:pt x="288300" y="411662"/>
                    <a:pt x="282902" y="412550"/>
                  </a:cubicBezTo>
                  <a:cubicBezTo>
                    <a:pt x="266005" y="415378"/>
                    <a:pt x="248812" y="414861"/>
                    <a:pt x="231785" y="413973"/>
                  </a:cubicBezTo>
                  <a:cubicBezTo>
                    <a:pt x="211819" y="412864"/>
                    <a:pt x="192111" y="409000"/>
                    <a:pt x="173218" y="402474"/>
                  </a:cubicBezTo>
                  <a:cubicBezTo>
                    <a:pt x="146652" y="393397"/>
                    <a:pt x="121029" y="382323"/>
                    <a:pt x="97421" y="366813"/>
                  </a:cubicBezTo>
                  <a:cubicBezTo>
                    <a:pt x="79137" y="354796"/>
                    <a:pt x="63201" y="339507"/>
                    <a:pt x="50445" y="321722"/>
                  </a:cubicBezTo>
                  <a:cubicBezTo>
                    <a:pt x="42606" y="310852"/>
                    <a:pt x="34010" y="300536"/>
                    <a:pt x="26966" y="289093"/>
                  </a:cubicBezTo>
                  <a:cubicBezTo>
                    <a:pt x="14377" y="268591"/>
                    <a:pt x="4782" y="246961"/>
                    <a:pt x="622" y="223020"/>
                  </a:cubicBezTo>
                  <a:cubicBezTo>
                    <a:pt x="-2077" y="207620"/>
                    <a:pt x="-1615" y="192220"/>
                    <a:pt x="-2058" y="176802"/>
                  </a:cubicBezTo>
                  <a:cubicBezTo>
                    <a:pt x="-2576" y="158962"/>
                    <a:pt x="179" y="141547"/>
                    <a:pt x="3136" y="124058"/>
                  </a:cubicBezTo>
                  <a:cubicBezTo>
                    <a:pt x="4874" y="113317"/>
                    <a:pt x="7185" y="102669"/>
                    <a:pt x="10069" y="92187"/>
                  </a:cubicBezTo>
                  <a:cubicBezTo>
                    <a:pt x="13951" y="78450"/>
                    <a:pt x="21346" y="66933"/>
                    <a:pt x="30645" y="56488"/>
                  </a:cubicBezTo>
                  <a:cubicBezTo>
                    <a:pt x="35193" y="51386"/>
                    <a:pt x="40296" y="46782"/>
                    <a:pt x="45120" y="41938"/>
                  </a:cubicBezTo>
                  <a:cubicBezTo>
                    <a:pt x="46710" y="40330"/>
                    <a:pt x="48670" y="38962"/>
                    <a:pt x="48818" y="36392"/>
                  </a:cubicBezTo>
                  <a:cubicBezTo>
                    <a:pt x="48411" y="36023"/>
                    <a:pt x="48301" y="35690"/>
                    <a:pt x="48504" y="35413"/>
                  </a:cubicBezTo>
                  <a:cubicBezTo>
                    <a:pt x="48707" y="35135"/>
                    <a:pt x="48947" y="34914"/>
                    <a:pt x="49114" y="34914"/>
                  </a:cubicBezTo>
                  <a:close/>
                </a:path>
              </a:pathLst>
            </a:custGeom>
            <a:solidFill>
              <a:srgbClr val="4A646E"/>
            </a:solidFill>
            <a:ln w="1847" cap="flat">
              <a:noFill/>
              <a:prstDash val="solid"/>
              <a:miter/>
            </a:ln>
          </p:spPr>
          <p:txBody>
            <a:bodyPr rtlCol="0" anchor="ctr"/>
            <a:lstStyle/>
            <a:p>
              <a:endParaRPr lang="es-CO"/>
            </a:p>
          </p:txBody>
        </p:sp>
        <p:sp>
          <p:nvSpPr>
            <p:cNvPr id="178" name="Freeform: Shape 177">
              <a:extLst>
                <a:ext uri="{FF2B5EF4-FFF2-40B4-BE49-F238E27FC236}">
                  <a16:creationId xmlns:a16="http://schemas.microsoft.com/office/drawing/2014/main" id="{A1F950D6-8357-5A1E-AC33-B13ACD1D0285}"/>
                </a:ext>
              </a:extLst>
            </p:cNvPr>
            <p:cNvSpPr/>
            <p:nvPr/>
          </p:nvSpPr>
          <p:spPr>
            <a:xfrm>
              <a:off x="-714985" y="2254872"/>
              <a:ext cx="14335" cy="40061"/>
            </a:xfrm>
            <a:custGeom>
              <a:avLst/>
              <a:gdLst>
                <a:gd name="connsiteX0" fmla="*/ 12122 w 14335"/>
                <a:gd name="connsiteY0" fmla="*/ 37053 h 40061"/>
                <a:gd name="connsiteX1" fmla="*/ 10975 w 14335"/>
                <a:gd name="connsiteY1" fmla="*/ 37294 h 40061"/>
                <a:gd name="connsiteX2" fmla="*/ 7999 w 14335"/>
                <a:gd name="connsiteY2" fmla="*/ 33116 h 40061"/>
                <a:gd name="connsiteX3" fmla="*/ -1374 w 14335"/>
                <a:gd name="connsiteY3" fmla="*/ 2834 h 40061"/>
                <a:gd name="connsiteX4" fmla="*/ -1596 w 14335"/>
                <a:gd name="connsiteY4" fmla="*/ -2379 h 40061"/>
                <a:gd name="connsiteX5" fmla="*/ 401 w 14335"/>
                <a:gd name="connsiteY5" fmla="*/ -2379 h 40061"/>
                <a:gd name="connsiteX6" fmla="*/ 11031 w 14335"/>
                <a:gd name="connsiteY6" fmla="*/ 27884 h 40061"/>
                <a:gd name="connsiteX7" fmla="*/ 12214 w 14335"/>
                <a:gd name="connsiteY7" fmla="*/ 34928 h 40061"/>
                <a:gd name="connsiteX8" fmla="*/ 12122 w 14335"/>
                <a:gd name="connsiteY8" fmla="*/ 37053 h 40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35" h="40061">
                  <a:moveTo>
                    <a:pt x="12122" y="37053"/>
                  </a:moveTo>
                  <a:cubicBezTo>
                    <a:pt x="11770" y="37220"/>
                    <a:pt x="11364" y="37294"/>
                    <a:pt x="10975" y="37294"/>
                  </a:cubicBezTo>
                  <a:cubicBezTo>
                    <a:pt x="9275" y="36573"/>
                    <a:pt x="8129" y="34965"/>
                    <a:pt x="7999" y="33116"/>
                  </a:cubicBezTo>
                  <a:cubicBezTo>
                    <a:pt x="5873" y="22744"/>
                    <a:pt x="2730" y="12595"/>
                    <a:pt x="-1374" y="2834"/>
                  </a:cubicBezTo>
                  <a:cubicBezTo>
                    <a:pt x="-2280" y="1226"/>
                    <a:pt x="-2372" y="-716"/>
                    <a:pt x="-1596" y="-2379"/>
                  </a:cubicBezTo>
                  <a:cubicBezTo>
                    <a:pt x="-1023" y="-2897"/>
                    <a:pt x="-173" y="-2897"/>
                    <a:pt x="401" y="-2379"/>
                  </a:cubicBezTo>
                  <a:cubicBezTo>
                    <a:pt x="5374" y="7141"/>
                    <a:pt x="8942" y="17346"/>
                    <a:pt x="11031" y="27884"/>
                  </a:cubicBezTo>
                  <a:cubicBezTo>
                    <a:pt x="12602" y="30028"/>
                    <a:pt x="10938" y="32728"/>
                    <a:pt x="12214" y="34928"/>
                  </a:cubicBezTo>
                  <a:cubicBezTo>
                    <a:pt x="12177" y="35593"/>
                    <a:pt x="12159" y="36314"/>
                    <a:pt x="12122" y="37053"/>
                  </a:cubicBezTo>
                  <a:close/>
                </a:path>
              </a:pathLst>
            </a:custGeom>
            <a:solidFill>
              <a:srgbClr val="7CA2B4"/>
            </a:solidFill>
            <a:ln w="1847" cap="flat">
              <a:noFill/>
              <a:prstDash val="solid"/>
              <a:miter/>
            </a:ln>
          </p:spPr>
          <p:txBody>
            <a:bodyPr rtlCol="0" anchor="ctr"/>
            <a:lstStyle/>
            <a:p>
              <a:endParaRPr lang="es-CO"/>
            </a:p>
          </p:txBody>
        </p:sp>
        <p:sp>
          <p:nvSpPr>
            <p:cNvPr id="179" name="Freeform: Shape 178">
              <a:extLst>
                <a:ext uri="{FF2B5EF4-FFF2-40B4-BE49-F238E27FC236}">
                  <a16:creationId xmlns:a16="http://schemas.microsoft.com/office/drawing/2014/main" id="{47FD0DCE-11CA-D111-9AFC-07869AA26937}"/>
                </a:ext>
              </a:extLst>
            </p:cNvPr>
            <p:cNvSpPr/>
            <p:nvPr/>
          </p:nvSpPr>
          <p:spPr>
            <a:xfrm>
              <a:off x="-1309802" y="2163538"/>
              <a:ext cx="19228" cy="19214"/>
            </a:xfrm>
            <a:custGeom>
              <a:avLst/>
              <a:gdLst>
                <a:gd name="connsiteX0" fmla="*/ -2120 w 19228"/>
                <a:gd name="connsiteY0" fmla="*/ 16447 h 19214"/>
                <a:gd name="connsiteX1" fmla="*/ -567 w 19228"/>
                <a:gd name="connsiteY1" fmla="*/ 12750 h 19214"/>
                <a:gd name="connsiteX2" fmla="*/ 13409 w 19228"/>
                <a:gd name="connsiteY2" fmla="*/ -1245 h 19214"/>
                <a:gd name="connsiteX3" fmla="*/ 17107 w 19228"/>
                <a:gd name="connsiteY3" fmla="*/ -2761 h 19214"/>
                <a:gd name="connsiteX4" fmla="*/ -2120 w 19228"/>
                <a:gd name="connsiteY4" fmla="*/ 16447 h 19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28" h="19214">
                  <a:moveTo>
                    <a:pt x="-2120" y="16447"/>
                  </a:moveTo>
                  <a:cubicBezTo>
                    <a:pt x="-2157" y="15042"/>
                    <a:pt x="-1602" y="13692"/>
                    <a:pt x="-567" y="12750"/>
                  </a:cubicBezTo>
                  <a:cubicBezTo>
                    <a:pt x="4092" y="8091"/>
                    <a:pt x="8677" y="3506"/>
                    <a:pt x="13409" y="-1245"/>
                  </a:cubicBezTo>
                  <a:cubicBezTo>
                    <a:pt x="14352" y="-2280"/>
                    <a:pt x="15702" y="-2835"/>
                    <a:pt x="17107" y="-2761"/>
                  </a:cubicBezTo>
                  <a:cubicBezTo>
                    <a:pt x="11191" y="4116"/>
                    <a:pt x="4776" y="10550"/>
                    <a:pt x="-2120" y="16447"/>
                  </a:cubicBezTo>
                  <a:close/>
                </a:path>
              </a:pathLst>
            </a:custGeom>
            <a:solidFill>
              <a:srgbClr val="0E1315"/>
            </a:solidFill>
            <a:ln w="1847" cap="flat">
              <a:noFill/>
              <a:prstDash val="solid"/>
              <a:miter/>
            </a:ln>
          </p:spPr>
          <p:txBody>
            <a:bodyPr rtlCol="0" anchor="ctr"/>
            <a:lstStyle/>
            <a:p>
              <a:endParaRPr lang="es-CO"/>
            </a:p>
          </p:txBody>
        </p:sp>
        <p:sp>
          <p:nvSpPr>
            <p:cNvPr id="180" name="Freeform: Shape 179">
              <a:extLst>
                <a:ext uri="{FF2B5EF4-FFF2-40B4-BE49-F238E27FC236}">
                  <a16:creationId xmlns:a16="http://schemas.microsoft.com/office/drawing/2014/main" id="{B9F4A935-E856-D1FF-F31E-9951D32D5505}"/>
                </a:ext>
              </a:extLst>
            </p:cNvPr>
            <p:cNvSpPr/>
            <p:nvPr/>
          </p:nvSpPr>
          <p:spPr>
            <a:xfrm>
              <a:off x="-1315254" y="2184084"/>
              <a:ext cx="4141" cy="5546"/>
            </a:xfrm>
            <a:custGeom>
              <a:avLst/>
              <a:gdLst>
                <a:gd name="connsiteX0" fmla="*/ -2121 w 4141"/>
                <a:gd name="connsiteY0" fmla="*/ 2779 h 5546"/>
                <a:gd name="connsiteX1" fmla="*/ 2020 w 4141"/>
                <a:gd name="connsiteY1" fmla="*/ -2768 h 5546"/>
                <a:gd name="connsiteX2" fmla="*/ -2121 w 4141"/>
                <a:gd name="connsiteY2" fmla="*/ 2779 h 5546"/>
              </a:gdLst>
              <a:ahLst/>
              <a:cxnLst>
                <a:cxn ang="0">
                  <a:pos x="connsiteX0" y="connsiteY0"/>
                </a:cxn>
                <a:cxn ang="0">
                  <a:pos x="connsiteX1" y="connsiteY1"/>
                </a:cxn>
                <a:cxn ang="0">
                  <a:pos x="connsiteX2" y="connsiteY2"/>
                </a:cxn>
              </a:cxnLst>
              <a:rect l="l" t="t" r="r" b="b"/>
              <a:pathLst>
                <a:path w="4141" h="5546">
                  <a:moveTo>
                    <a:pt x="-2121" y="2779"/>
                  </a:moveTo>
                  <a:cubicBezTo>
                    <a:pt x="-2121" y="-87"/>
                    <a:pt x="-273" y="-1603"/>
                    <a:pt x="2020" y="-2768"/>
                  </a:cubicBezTo>
                  <a:cubicBezTo>
                    <a:pt x="1687" y="-328"/>
                    <a:pt x="116" y="1762"/>
                    <a:pt x="-2121" y="2779"/>
                  </a:cubicBezTo>
                  <a:close/>
                </a:path>
              </a:pathLst>
            </a:custGeom>
            <a:solidFill>
              <a:srgbClr val="0E1315"/>
            </a:solidFill>
            <a:ln w="1847" cap="flat">
              <a:noFill/>
              <a:prstDash val="solid"/>
              <a:miter/>
            </a:ln>
          </p:spPr>
          <p:txBody>
            <a:bodyPr rtlCol="0" anchor="ctr"/>
            <a:lstStyle/>
            <a:p>
              <a:endParaRPr lang="es-CO"/>
            </a:p>
          </p:txBody>
        </p:sp>
        <p:sp>
          <p:nvSpPr>
            <p:cNvPr id="181" name="Freeform: Shape 180">
              <a:extLst>
                <a:ext uri="{FF2B5EF4-FFF2-40B4-BE49-F238E27FC236}">
                  <a16:creationId xmlns:a16="http://schemas.microsoft.com/office/drawing/2014/main" id="{15191514-F804-5EE4-B122-22AE9B92A03F}"/>
                </a:ext>
              </a:extLst>
            </p:cNvPr>
            <p:cNvSpPr/>
            <p:nvPr/>
          </p:nvSpPr>
          <p:spPr>
            <a:xfrm>
              <a:off x="-702007" y="2285438"/>
              <a:ext cx="1801" cy="7054"/>
            </a:xfrm>
            <a:custGeom>
              <a:avLst/>
              <a:gdLst>
                <a:gd name="connsiteX0" fmla="*/ -764 w 1801"/>
                <a:gd name="connsiteY0" fmla="*/ 4287 h 7054"/>
                <a:gd name="connsiteX1" fmla="*/ -1947 w 1801"/>
                <a:gd name="connsiteY1" fmla="*/ -2756 h 7054"/>
                <a:gd name="connsiteX2" fmla="*/ -745 w 1801"/>
                <a:gd name="connsiteY2" fmla="*/ -2590 h 7054"/>
                <a:gd name="connsiteX3" fmla="*/ -320 w 1801"/>
                <a:gd name="connsiteY3" fmla="*/ 2457 h 7054"/>
              </a:gdLst>
              <a:ahLst/>
              <a:cxnLst>
                <a:cxn ang="0">
                  <a:pos x="connsiteX0" y="connsiteY0"/>
                </a:cxn>
                <a:cxn ang="0">
                  <a:pos x="connsiteX1" y="connsiteY1"/>
                </a:cxn>
                <a:cxn ang="0">
                  <a:pos x="connsiteX2" y="connsiteY2"/>
                </a:cxn>
                <a:cxn ang="0">
                  <a:pos x="connsiteX3" y="connsiteY3"/>
                </a:cxn>
              </a:cxnLst>
              <a:rect l="l" t="t" r="r" b="b"/>
              <a:pathLst>
                <a:path w="1801" h="7054">
                  <a:moveTo>
                    <a:pt x="-764" y="4287"/>
                  </a:moveTo>
                  <a:cubicBezTo>
                    <a:pt x="-1984" y="2161"/>
                    <a:pt x="-2391" y="-335"/>
                    <a:pt x="-1947" y="-2756"/>
                  </a:cubicBezTo>
                  <a:cubicBezTo>
                    <a:pt x="-1540" y="-2793"/>
                    <a:pt x="-1134" y="-2738"/>
                    <a:pt x="-745" y="-2590"/>
                  </a:cubicBezTo>
                  <a:cubicBezTo>
                    <a:pt x="-598" y="-908"/>
                    <a:pt x="-468" y="775"/>
                    <a:pt x="-320" y="2457"/>
                  </a:cubicBezTo>
                  <a:close/>
                </a:path>
              </a:pathLst>
            </a:custGeom>
            <a:solidFill>
              <a:srgbClr val="4A646E"/>
            </a:solidFill>
            <a:ln w="1847" cap="flat">
              <a:noFill/>
              <a:prstDash val="solid"/>
              <a:miter/>
            </a:ln>
          </p:spPr>
          <p:txBody>
            <a:bodyPr rtlCol="0" anchor="ctr"/>
            <a:lstStyle/>
            <a:p>
              <a:endParaRPr lang="es-CO"/>
            </a:p>
          </p:txBody>
        </p:sp>
        <p:sp>
          <p:nvSpPr>
            <p:cNvPr id="182" name="Freeform: Shape 181">
              <a:extLst>
                <a:ext uri="{FF2B5EF4-FFF2-40B4-BE49-F238E27FC236}">
                  <a16:creationId xmlns:a16="http://schemas.microsoft.com/office/drawing/2014/main" id="{45EDE1D4-398F-0538-3FDC-16577CA462BA}"/>
                </a:ext>
              </a:extLst>
            </p:cNvPr>
            <p:cNvSpPr/>
            <p:nvPr/>
          </p:nvSpPr>
          <p:spPr>
            <a:xfrm>
              <a:off x="-1318017" y="2189612"/>
              <a:ext cx="2781" cy="4122"/>
            </a:xfrm>
            <a:custGeom>
              <a:avLst/>
              <a:gdLst>
                <a:gd name="connsiteX0" fmla="*/ -2094 w 2781"/>
                <a:gd name="connsiteY0" fmla="*/ 1355 h 4122"/>
                <a:gd name="connsiteX1" fmla="*/ 660 w 2781"/>
                <a:gd name="connsiteY1" fmla="*/ -2768 h 4122"/>
                <a:gd name="connsiteX2" fmla="*/ -2094 w 2781"/>
                <a:gd name="connsiteY2" fmla="*/ 1355 h 4122"/>
              </a:gdLst>
              <a:ahLst/>
              <a:cxnLst>
                <a:cxn ang="0">
                  <a:pos x="connsiteX0" y="connsiteY0"/>
                </a:cxn>
                <a:cxn ang="0">
                  <a:pos x="connsiteX1" y="connsiteY1"/>
                </a:cxn>
                <a:cxn ang="0">
                  <a:pos x="connsiteX2" y="connsiteY2"/>
                </a:cxn>
              </a:cxnLst>
              <a:rect l="l" t="t" r="r" b="b"/>
              <a:pathLst>
                <a:path w="2781" h="4122">
                  <a:moveTo>
                    <a:pt x="-2094" y="1355"/>
                  </a:moveTo>
                  <a:cubicBezTo>
                    <a:pt x="-2316" y="-512"/>
                    <a:pt x="-1151" y="-2268"/>
                    <a:pt x="660" y="-2768"/>
                  </a:cubicBezTo>
                  <a:cubicBezTo>
                    <a:pt x="679" y="-956"/>
                    <a:pt x="-412" y="671"/>
                    <a:pt x="-2094" y="1355"/>
                  </a:cubicBezTo>
                  <a:close/>
                </a:path>
              </a:pathLst>
            </a:custGeom>
            <a:solidFill>
              <a:srgbClr val="0E1315"/>
            </a:solidFill>
            <a:ln w="1847" cap="flat">
              <a:noFill/>
              <a:prstDash val="solid"/>
              <a:miter/>
            </a:ln>
          </p:spPr>
          <p:txBody>
            <a:bodyPr rtlCol="0" anchor="ctr"/>
            <a:lstStyle/>
            <a:p>
              <a:endParaRPr lang="es-CO"/>
            </a:p>
          </p:txBody>
        </p:sp>
        <p:sp>
          <p:nvSpPr>
            <p:cNvPr id="183" name="Freeform: Shape 182">
              <a:extLst>
                <a:ext uri="{FF2B5EF4-FFF2-40B4-BE49-F238E27FC236}">
                  <a16:creationId xmlns:a16="http://schemas.microsoft.com/office/drawing/2014/main" id="{4B5A971B-47BE-0A67-E3B4-E8132BA77259}"/>
                </a:ext>
              </a:extLst>
            </p:cNvPr>
            <p:cNvSpPr/>
            <p:nvPr/>
          </p:nvSpPr>
          <p:spPr>
            <a:xfrm>
              <a:off x="-1311149" y="2182734"/>
              <a:ext cx="1349" cy="1423"/>
            </a:xfrm>
            <a:custGeom>
              <a:avLst/>
              <a:gdLst>
                <a:gd name="connsiteX0" fmla="*/ -2121 w 1349"/>
                <a:gd name="connsiteY0" fmla="*/ -1344 h 1423"/>
                <a:gd name="connsiteX1" fmla="*/ -772 w 1349"/>
                <a:gd name="connsiteY1" fmla="*/ -2768 h 1423"/>
              </a:gdLst>
              <a:ahLst/>
              <a:cxnLst>
                <a:cxn ang="0">
                  <a:pos x="connsiteX0" y="connsiteY0"/>
                </a:cxn>
                <a:cxn ang="0">
                  <a:pos x="connsiteX1" y="connsiteY1"/>
                </a:cxn>
              </a:cxnLst>
              <a:rect l="l" t="t" r="r" b="b"/>
              <a:pathLst>
                <a:path w="1349" h="1423">
                  <a:moveTo>
                    <a:pt x="-2121" y="-1344"/>
                  </a:moveTo>
                  <a:lnTo>
                    <a:pt x="-772" y="-2768"/>
                  </a:lnTo>
                  <a:close/>
                </a:path>
              </a:pathLst>
            </a:custGeom>
            <a:solidFill>
              <a:srgbClr val="0E1315"/>
            </a:solidFill>
            <a:ln w="1847" cap="flat">
              <a:noFill/>
              <a:prstDash val="solid"/>
              <a:miter/>
            </a:ln>
          </p:spPr>
          <p:txBody>
            <a:bodyPr rtlCol="0" anchor="ctr"/>
            <a:lstStyle/>
            <a:p>
              <a:endParaRPr lang="es-CO"/>
            </a:p>
          </p:txBody>
        </p:sp>
        <p:sp>
          <p:nvSpPr>
            <p:cNvPr id="184" name="Freeform: Shape 183">
              <a:extLst>
                <a:ext uri="{FF2B5EF4-FFF2-40B4-BE49-F238E27FC236}">
                  <a16:creationId xmlns:a16="http://schemas.microsoft.com/office/drawing/2014/main" id="{561DD60E-862E-FB58-3C32-74AC6BF70220}"/>
                </a:ext>
              </a:extLst>
            </p:cNvPr>
            <p:cNvSpPr/>
            <p:nvPr/>
          </p:nvSpPr>
          <p:spPr>
            <a:xfrm>
              <a:off x="-1290629" y="2162233"/>
              <a:ext cx="1405" cy="1368"/>
            </a:xfrm>
            <a:custGeom>
              <a:avLst/>
              <a:gdLst>
                <a:gd name="connsiteX0" fmla="*/ -2121 w 1405"/>
                <a:gd name="connsiteY0" fmla="*/ -1400 h 1368"/>
                <a:gd name="connsiteX1" fmla="*/ -716 w 1405"/>
                <a:gd name="connsiteY1" fmla="*/ -2768 h 1368"/>
              </a:gdLst>
              <a:ahLst/>
              <a:cxnLst>
                <a:cxn ang="0">
                  <a:pos x="connsiteX0" y="connsiteY0"/>
                </a:cxn>
                <a:cxn ang="0">
                  <a:pos x="connsiteX1" y="connsiteY1"/>
                </a:cxn>
              </a:cxnLst>
              <a:rect l="l" t="t" r="r" b="b"/>
              <a:pathLst>
                <a:path w="1405" h="1368">
                  <a:moveTo>
                    <a:pt x="-2121" y="-1400"/>
                  </a:moveTo>
                  <a:lnTo>
                    <a:pt x="-716" y="-2768"/>
                  </a:lnTo>
                  <a:close/>
                </a:path>
              </a:pathLst>
            </a:custGeom>
            <a:solidFill>
              <a:srgbClr val="0E1315"/>
            </a:solidFill>
            <a:ln w="1847" cap="flat">
              <a:noFill/>
              <a:prstDash val="solid"/>
              <a:miter/>
            </a:ln>
          </p:spPr>
          <p:txBody>
            <a:bodyPr rtlCol="0" anchor="ctr"/>
            <a:lstStyle/>
            <a:p>
              <a:endParaRPr lang="es-CO"/>
            </a:p>
          </p:txBody>
        </p:sp>
        <p:sp>
          <p:nvSpPr>
            <p:cNvPr id="185" name="Freeform: Shape 184">
              <a:extLst>
                <a:ext uri="{FF2B5EF4-FFF2-40B4-BE49-F238E27FC236}">
                  <a16:creationId xmlns:a16="http://schemas.microsoft.com/office/drawing/2014/main" id="{055C01D8-0178-9572-AD0D-468239BDE2AE}"/>
                </a:ext>
              </a:extLst>
            </p:cNvPr>
            <p:cNvSpPr/>
            <p:nvPr/>
          </p:nvSpPr>
          <p:spPr>
            <a:xfrm>
              <a:off x="-1289150" y="2160864"/>
              <a:ext cx="1405" cy="1386"/>
            </a:xfrm>
            <a:custGeom>
              <a:avLst/>
              <a:gdLst>
                <a:gd name="connsiteX0" fmla="*/ -2121 w 1405"/>
                <a:gd name="connsiteY0" fmla="*/ -1381 h 1386"/>
                <a:gd name="connsiteX1" fmla="*/ -716 w 1405"/>
                <a:gd name="connsiteY1" fmla="*/ -2768 h 1386"/>
              </a:gdLst>
              <a:ahLst/>
              <a:cxnLst>
                <a:cxn ang="0">
                  <a:pos x="connsiteX0" y="connsiteY0"/>
                </a:cxn>
                <a:cxn ang="0">
                  <a:pos x="connsiteX1" y="connsiteY1"/>
                </a:cxn>
              </a:cxnLst>
              <a:rect l="l" t="t" r="r" b="b"/>
              <a:pathLst>
                <a:path w="1405" h="1386">
                  <a:moveTo>
                    <a:pt x="-2121" y="-1381"/>
                  </a:moveTo>
                  <a:cubicBezTo>
                    <a:pt x="-1955" y="-2084"/>
                    <a:pt x="-1419" y="-2620"/>
                    <a:pt x="-716" y="-2768"/>
                  </a:cubicBezTo>
                  <a:close/>
                </a:path>
              </a:pathLst>
            </a:custGeom>
            <a:solidFill>
              <a:srgbClr val="0E1315"/>
            </a:solidFill>
            <a:ln w="1847" cap="flat">
              <a:noFill/>
              <a:prstDash val="solid"/>
              <a:miter/>
            </a:ln>
          </p:spPr>
          <p:txBody>
            <a:bodyPr rtlCol="0" anchor="ctr"/>
            <a:lstStyle/>
            <a:p>
              <a:endParaRPr lang="es-CO"/>
            </a:p>
          </p:txBody>
        </p:sp>
        <p:sp>
          <p:nvSpPr>
            <p:cNvPr id="186" name="Freeform: Shape 185">
              <a:extLst>
                <a:ext uri="{FF2B5EF4-FFF2-40B4-BE49-F238E27FC236}">
                  <a16:creationId xmlns:a16="http://schemas.microsoft.com/office/drawing/2014/main" id="{D3625D79-B4D8-AF47-4EF1-5ACA6FB0B1AC}"/>
                </a:ext>
              </a:extLst>
            </p:cNvPr>
            <p:cNvSpPr/>
            <p:nvPr/>
          </p:nvSpPr>
          <p:spPr>
            <a:xfrm>
              <a:off x="-1287856" y="2159552"/>
              <a:ext cx="1571" cy="1368"/>
            </a:xfrm>
            <a:custGeom>
              <a:avLst/>
              <a:gdLst>
                <a:gd name="connsiteX0" fmla="*/ -550 w 1571"/>
                <a:gd name="connsiteY0" fmla="*/ -2768 h 1368"/>
                <a:gd name="connsiteX1" fmla="*/ -772 w 1571"/>
                <a:gd name="connsiteY1" fmla="*/ -1400 h 1368"/>
                <a:gd name="connsiteX2" fmla="*/ -2121 w 1571"/>
                <a:gd name="connsiteY2" fmla="*/ -1400 h 1368"/>
                <a:gd name="connsiteX3" fmla="*/ -550 w 1571"/>
                <a:gd name="connsiteY3" fmla="*/ -2768 h 1368"/>
              </a:gdLst>
              <a:ahLst/>
              <a:cxnLst>
                <a:cxn ang="0">
                  <a:pos x="connsiteX0" y="connsiteY0"/>
                </a:cxn>
                <a:cxn ang="0">
                  <a:pos x="connsiteX1" y="connsiteY1"/>
                </a:cxn>
                <a:cxn ang="0">
                  <a:pos x="connsiteX2" y="connsiteY2"/>
                </a:cxn>
                <a:cxn ang="0">
                  <a:pos x="connsiteX3" y="connsiteY3"/>
                </a:cxn>
              </a:cxnLst>
              <a:rect l="l" t="t" r="r" b="b"/>
              <a:pathLst>
                <a:path w="1571" h="1368">
                  <a:moveTo>
                    <a:pt x="-550" y="-2768"/>
                  </a:moveTo>
                  <a:lnTo>
                    <a:pt x="-772" y="-1400"/>
                  </a:lnTo>
                  <a:lnTo>
                    <a:pt x="-2121" y="-1400"/>
                  </a:lnTo>
                  <a:cubicBezTo>
                    <a:pt x="-1936" y="-2139"/>
                    <a:pt x="-1308" y="-2675"/>
                    <a:pt x="-550" y="-2768"/>
                  </a:cubicBezTo>
                  <a:close/>
                </a:path>
              </a:pathLst>
            </a:custGeom>
            <a:solidFill>
              <a:srgbClr val="0E1315"/>
            </a:solidFill>
            <a:ln w="1847" cap="flat">
              <a:noFill/>
              <a:prstDash val="solid"/>
              <a:miter/>
            </a:ln>
          </p:spPr>
          <p:txBody>
            <a:bodyPr rtlCol="0" anchor="ctr"/>
            <a:lstStyle/>
            <a:p>
              <a:endParaRPr lang="es-CO"/>
            </a:p>
          </p:txBody>
        </p:sp>
        <p:sp>
          <p:nvSpPr>
            <p:cNvPr id="187" name="Freeform: Shape 186">
              <a:extLst>
                <a:ext uri="{FF2B5EF4-FFF2-40B4-BE49-F238E27FC236}">
                  <a16:creationId xmlns:a16="http://schemas.microsoft.com/office/drawing/2014/main" id="{8E29E4CF-ADAB-1C59-C692-1E2356301CCD}"/>
                </a:ext>
              </a:extLst>
            </p:cNvPr>
            <p:cNvSpPr/>
            <p:nvPr/>
          </p:nvSpPr>
          <p:spPr>
            <a:xfrm>
              <a:off x="-1227736" y="2101398"/>
              <a:ext cx="491831" cy="115987"/>
            </a:xfrm>
            <a:custGeom>
              <a:avLst/>
              <a:gdLst>
                <a:gd name="connsiteX0" fmla="*/ -2121 w 491831"/>
                <a:gd name="connsiteY0" fmla="*/ 25085 h 115987"/>
                <a:gd name="connsiteX1" fmla="*/ 17715 w 491831"/>
                <a:gd name="connsiteY1" fmla="*/ 19743 h 115987"/>
                <a:gd name="connsiteX2" fmla="*/ 21413 w 491831"/>
                <a:gd name="connsiteY2" fmla="*/ 18541 h 115987"/>
                <a:gd name="connsiteX3" fmla="*/ 24352 w 491831"/>
                <a:gd name="connsiteY3" fmla="*/ 17617 h 115987"/>
                <a:gd name="connsiteX4" fmla="*/ 31026 w 491831"/>
                <a:gd name="connsiteY4" fmla="*/ 16249 h 115987"/>
                <a:gd name="connsiteX5" fmla="*/ 97007 w 491831"/>
                <a:gd name="connsiteY5" fmla="*/ 7874 h 115987"/>
                <a:gd name="connsiteX6" fmla="*/ 170826 w 491831"/>
                <a:gd name="connsiteY6" fmla="*/ 1588 h 115987"/>
                <a:gd name="connsiteX7" fmla="*/ 190404 w 491831"/>
                <a:gd name="connsiteY7" fmla="*/ -371 h 115987"/>
                <a:gd name="connsiteX8" fmla="*/ 238636 w 491831"/>
                <a:gd name="connsiteY8" fmla="*/ -1924 h 115987"/>
                <a:gd name="connsiteX9" fmla="*/ 282691 w 491831"/>
                <a:gd name="connsiteY9" fmla="*/ -834 h 115987"/>
                <a:gd name="connsiteX10" fmla="*/ 393614 w 491831"/>
                <a:gd name="connsiteY10" fmla="*/ 23440 h 115987"/>
                <a:gd name="connsiteX11" fmla="*/ 422528 w 491831"/>
                <a:gd name="connsiteY11" fmla="*/ 41336 h 115987"/>
                <a:gd name="connsiteX12" fmla="*/ 488138 w 491831"/>
                <a:gd name="connsiteY12" fmla="*/ 109738 h 115987"/>
                <a:gd name="connsiteX13" fmla="*/ 489710 w 491831"/>
                <a:gd name="connsiteY13" fmla="*/ 112715 h 115987"/>
                <a:gd name="connsiteX14" fmla="*/ 487861 w 491831"/>
                <a:gd name="connsiteY14" fmla="*/ 113177 h 115987"/>
                <a:gd name="connsiteX15" fmla="*/ 486955 w 491831"/>
                <a:gd name="connsiteY15" fmla="*/ 112770 h 115987"/>
                <a:gd name="connsiteX16" fmla="*/ 485310 w 491831"/>
                <a:gd name="connsiteY16" fmla="*/ 111587 h 115987"/>
                <a:gd name="connsiteX17" fmla="*/ 484496 w 491831"/>
                <a:gd name="connsiteY17" fmla="*/ 110921 h 115987"/>
                <a:gd name="connsiteX18" fmla="*/ 482888 w 491831"/>
                <a:gd name="connsiteY18" fmla="*/ 109479 h 115987"/>
                <a:gd name="connsiteX19" fmla="*/ 440053 w 491831"/>
                <a:gd name="connsiteY19" fmla="*/ 62614 h 115987"/>
                <a:gd name="connsiteX20" fmla="*/ 390138 w 491831"/>
                <a:gd name="connsiteY20" fmla="*/ 26269 h 115987"/>
                <a:gd name="connsiteX21" fmla="*/ 313528 w 491831"/>
                <a:gd name="connsiteY21" fmla="*/ 6377 h 115987"/>
                <a:gd name="connsiteX22" fmla="*/ 264537 w 491831"/>
                <a:gd name="connsiteY22" fmla="*/ 3012 h 115987"/>
                <a:gd name="connsiteX23" fmla="*/ 180605 w 491831"/>
                <a:gd name="connsiteY23" fmla="*/ 5859 h 115987"/>
                <a:gd name="connsiteX24" fmla="*/ 135016 w 491831"/>
                <a:gd name="connsiteY24" fmla="*/ 9057 h 115987"/>
                <a:gd name="connsiteX25" fmla="*/ 60273 w 491831"/>
                <a:gd name="connsiteY25" fmla="*/ 16655 h 115987"/>
                <a:gd name="connsiteX26" fmla="*/ 5015 w 491831"/>
                <a:gd name="connsiteY26" fmla="*/ 25899 h 115987"/>
                <a:gd name="connsiteX27" fmla="*/ -2121 w 491831"/>
                <a:gd name="connsiteY27" fmla="*/ 25085 h 115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91831" h="115987">
                  <a:moveTo>
                    <a:pt x="-2121" y="25085"/>
                  </a:moveTo>
                  <a:cubicBezTo>
                    <a:pt x="3980" y="21388"/>
                    <a:pt x="11060" y="21388"/>
                    <a:pt x="17715" y="19743"/>
                  </a:cubicBezTo>
                  <a:cubicBezTo>
                    <a:pt x="19028" y="19650"/>
                    <a:pt x="20285" y="19225"/>
                    <a:pt x="21413" y="18541"/>
                  </a:cubicBezTo>
                  <a:cubicBezTo>
                    <a:pt x="22134" y="17395"/>
                    <a:pt x="23261" y="17672"/>
                    <a:pt x="24352" y="17617"/>
                  </a:cubicBezTo>
                  <a:cubicBezTo>
                    <a:pt x="26608" y="17284"/>
                    <a:pt x="28752" y="16452"/>
                    <a:pt x="31026" y="16249"/>
                  </a:cubicBezTo>
                  <a:cubicBezTo>
                    <a:pt x="52952" y="12884"/>
                    <a:pt x="74951" y="10222"/>
                    <a:pt x="97007" y="7874"/>
                  </a:cubicBezTo>
                  <a:cubicBezTo>
                    <a:pt x="121576" y="5249"/>
                    <a:pt x="146201" y="3437"/>
                    <a:pt x="170826" y="1588"/>
                  </a:cubicBezTo>
                  <a:cubicBezTo>
                    <a:pt x="177315" y="1089"/>
                    <a:pt x="184007" y="1403"/>
                    <a:pt x="190404" y="-371"/>
                  </a:cubicBezTo>
                  <a:cubicBezTo>
                    <a:pt x="206450" y="-1647"/>
                    <a:pt x="222553" y="-926"/>
                    <a:pt x="238636" y="-1924"/>
                  </a:cubicBezTo>
                  <a:cubicBezTo>
                    <a:pt x="253241" y="-2830"/>
                    <a:pt x="268068" y="-3625"/>
                    <a:pt x="282691" y="-834"/>
                  </a:cubicBezTo>
                  <a:cubicBezTo>
                    <a:pt x="320867" y="1662"/>
                    <a:pt x="358063" y="8762"/>
                    <a:pt x="393614" y="23440"/>
                  </a:cubicBezTo>
                  <a:cubicBezTo>
                    <a:pt x="404170" y="27784"/>
                    <a:pt x="413931" y="33830"/>
                    <a:pt x="422528" y="41336"/>
                  </a:cubicBezTo>
                  <a:cubicBezTo>
                    <a:pt x="446561" y="62152"/>
                    <a:pt x="469023" y="84300"/>
                    <a:pt x="488138" y="109738"/>
                  </a:cubicBezTo>
                  <a:cubicBezTo>
                    <a:pt x="488748" y="110681"/>
                    <a:pt x="489266" y="111679"/>
                    <a:pt x="489710" y="112715"/>
                  </a:cubicBezTo>
                  <a:cubicBezTo>
                    <a:pt x="489192" y="113140"/>
                    <a:pt x="488508" y="113306"/>
                    <a:pt x="487861" y="113177"/>
                  </a:cubicBezTo>
                  <a:lnTo>
                    <a:pt x="486955" y="112770"/>
                  </a:lnTo>
                  <a:cubicBezTo>
                    <a:pt x="486382" y="112419"/>
                    <a:pt x="485827" y="112030"/>
                    <a:pt x="485310" y="111587"/>
                  </a:cubicBezTo>
                  <a:cubicBezTo>
                    <a:pt x="485033" y="111383"/>
                    <a:pt x="484774" y="111143"/>
                    <a:pt x="484496" y="110921"/>
                  </a:cubicBezTo>
                  <a:cubicBezTo>
                    <a:pt x="483942" y="110477"/>
                    <a:pt x="483406" y="109997"/>
                    <a:pt x="482888" y="109479"/>
                  </a:cubicBezTo>
                  <a:cubicBezTo>
                    <a:pt x="469781" y="92822"/>
                    <a:pt x="455472" y="77164"/>
                    <a:pt x="440053" y="62614"/>
                  </a:cubicBezTo>
                  <a:cubicBezTo>
                    <a:pt x="424801" y="48619"/>
                    <a:pt x="409993" y="33941"/>
                    <a:pt x="390138" y="26269"/>
                  </a:cubicBezTo>
                  <a:cubicBezTo>
                    <a:pt x="365366" y="17007"/>
                    <a:pt x="339687" y="10333"/>
                    <a:pt x="313528" y="6377"/>
                  </a:cubicBezTo>
                  <a:cubicBezTo>
                    <a:pt x="297351" y="3567"/>
                    <a:pt x="280935" y="2439"/>
                    <a:pt x="264537" y="3012"/>
                  </a:cubicBezTo>
                  <a:cubicBezTo>
                    <a:pt x="236584" y="4324"/>
                    <a:pt x="208558" y="1958"/>
                    <a:pt x="180605" y="5859"/>
                  </a:cubicBezTo>
                  <a:cubicBezTo>
                    <a:pt x="165594" y="7966"/>
                    <a:pt x="150231" y="8059"/>
                    <a:pt x="135016" y="9057"/>
                  </a:cubicBezTo>
                  <a:cubicBezTo>
                    <a:pt x="110003" y="10721"/>
                    <a:pt x="85101" y="13568"/>
                    <a:pt x="60273" y="16655"/>
                  </a:cubicBezTo>
                  <a:cubicBezTo>
                    <a:pt x="41712" y="18818"/>
                    <a:pt x="23261" y="21906"/>
                    <a:pt x="5015" y="25899"/>
                  </a:cubicBezTo>
                  <a:cubicBezTo>
                    <a:pt x="2519" y="26546"/>
                    <a:pt x="-14" y="27230"/>
                    <a:pt x="-2121" y="25085"/>
                  </a:cubicBezTo>
                  <a:close/>
                </a:path>
              </a:pathLst>
            </a:custGeom>
            <a:solidFill>
              <a:srgbClr val="7A9FB0"/>
            </a:solidFill>
            <a:ln w="1847" cap="flat">
              <a:noFill/>
              <a:prstDash val="solid"/>
              <a:miter/>
            </a:ln>
          </p:spPr>
          <p:txBody>
            <a:bodyPr rtlCol="0" anchor="ctr"/>
            <a:lstStyle/>
            <a:p>
              <a:endParaRPr lang="es-CO"/>
            </a:p>
          </p:txBody>
        </p:sp>
        <p:sp>
          <p:nvSpPr>
            <p:cNvPr id="188" name="Freeform: Shape 187">
              <a:extLst>
                <a:ext uri="{FF2B5EF4-FFF2-40B4-BE49-F238E27FC236}">
                  <a16:creationId xmlns:a16="http://schemas.microsoft.com/office/drawing/2014/main" id="{91074B45-0B37-7547-E789-0E89C860ACA9}"/>
                </a:ext>
              </a:extLst>
            </p:cNvPr>
            <p:cNvSpPr/>
            <p:nvPr/>
          </p:nvSpPr>
          <p:spPr>
            <a:xfrm>
              <a:off x="-1036481" y="2101128"/>
              <a:ext cx="93631" cy="3720"/>
            </a:xfrm>
            <a:custGeom>
              <a:avLst/>
              <a:gdLst>
                <a:gd name="connsiteX0" fmla="*/ 91510 w 93631"/>
                <a:gd name="connsiteY0" fmla="*/ -563 h 3720"/>
                <a:gd name="connsiteX1" fmla="*/ 76480 w 93631"/>
                <a:gd name="connsiteY1" fmla="*/ -563 h 3720"/>
                <a:gd name="connsiteX2" fmla="*/ -1388 w 93631"/>
                <a:gd name="connsiteY2" fmla="*/ 953 h 3720"/>
                <a:gd name="connsiteX3" fmla="*/ -2054 w 93631"/>
                <a:gd name="connsiteY3" fmla="*/ 583 h 3720"/>
                <a:gd name="connsiteX4" fmla="*/ -1573 w 93631"/>
                <a:gd name="connsiteY4" fmla="*/ -656 h 3720"/>
                <a:gd name="connsiteX5" fmla="*/ -1573 w 93631"/>
                <a:gd name="connsiteY5" fmla="*/ -656 h 3720"/>
                <a:gd name="connsiteX6" fmla="*/ 24032 w 93631"/>
                <a:gd name="connsiteY6" fmla="*/ -1358 h 3720"/>
                <a:gd name="connsiteX7" fmla="*/ 32702 w 93631"/>
                <a:gd name="connsiteY7" fmla="*/ -2005 h 3720"/>
                <a:gd name="connsiteX8" fmla="*/ 42241 w 93631"/>
                <a:gd name="connsiteY8" fmla="*/ -2005 h 3720"/>
                <a:gd name="connsiteX9" fmla="*/ 86074 w 93631"/>
                <a:gd name="connsiteY9" fmla="*/ -2005 h 3720"/>
                <a:gd name="connsiteX10" fmla="*/ 91491 w 93631"/>
                <a:gd name="connsiteY10" fmla="*/ -2005 h 3720"/>
                <a:gd name="connsiteX11" fmla="*/ 91510 w 93631"/>
                <a:gd name="connsiteY11" fmla="*/ -563 h 3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3631" h="3720">
                  <a:moveTo>
                    <a:pt x="91510" y="-563"/>
                  </a:moveTo>
                  <a:cubicBezTo>
                    <a:pt x="86500" y="-563"/>
                    <a:pt x="81490" y="-434"/>
                    <a:pt x="76480" y="-563"/>
                  </a:cubicBezTo>
                  <a:cubicBezTo>
                    <a:pt x="50505" y="-951"/>
                    <a:pt x="24568" y="620"/>
                    <a:pt x="-1388" y="953"/>
                  </a:cubicBezTo>
                  <a:lnTo>
                    <a:pt x="-2054" y="583"/>
                  </a:lnTo>
                  <a:cubicBezTo>
                    <a:pt x="-2238" y="103"/>
                    <a:pt x="-2035" y="-434"/>
                    <a:pt x="-1573" y="-656"/>
                  </a:cubicBezTo>
                  <a:lnTo>
                    <a:pt x="-1573" y="-656"/>
                  </a:lnTo>
                  <a:cubicBezTo>
                    <a:pt x="6931" y="-2208"/>
                    <a:pt x="15509" y="-859"/>
                    <a:pt x="24032" y="-1358"/>
                  </a:cubicBezTo>
                  <a:cubicBezTo>
                    <a:pt x="26916" y="-1525"/>
                    <a:pt x="29892" y="-637"/>
                    <a:pt x="32702" y="-2005"/>
                  </a:cubicBezTo>
                  <a:lnTo>
                    <a:pt x="42241" y="-2005"/>
                  </a:lnTo>
                  <a:cubicBezTo>
                    <a:pt x="56828" y="-3022"/>
                    <a:pt x="71488" y="-3022"/>
                    <a:pt x="86074" y="-2005"/>
                  </a:cubicBezTo>
                  <a:lnTo>
                    <a:pt x="91491" y="-2005"/>
                  </a:lnTo>
                  <a:cubicBezTo>
                    <a:pt x="91491" y="-1488"/>
                    <a:pt x="91491" y="-1025"/>
                    <a:pt x="91510" y="-563"/>
                  </a:cubicBezTo>
                  <a:close/>
                </a:path>
              </a:pathLst>
            </a:custGeom>
            <a:solidFill>
              <a:srgbClr val="36474E"/>
            </a:solidFill>
            <a:ln w="1847" cap="flat">
              <a:noFill/>
              <a:prstDash val="solid"/>
              <a:miter/>
            </a:ln>
          </p:spPr>
          <p:txBody>
            <a:bodyPr rtlCol="0" anchor="ctr"/>
            <a:lstStyle/>
            <a:p>
              <a:endParaRPr lang="es-CO"/>
            </a:p>
          </p:txBody>
        </p:sp>
        <p:sp>
          <p:nvSpPr>
            <p:cNvPr id="189" name="Freeform: Shape 188">
              <a:extLst>
                <a:ext uri="{FF2B5EF4-FFF2-40B4-BE49-F238E27FC236}">
                  <a16:creationId xmlns:a16="http://schemas.microsoft.com/office/drawing/2014/main" id="{DB34E2FF-8C5D-3865-9F1E-BA8339381909}"/>
                </a:ext>
              </a:extLst>
            </p:cNvPr>
            <p:cNvSpPr/>
            <p:nvPr/>
          </p:nvSpPr>
          <p:spPr>
            <a:xfrm>
              <a:off x="-737729" y="2216899"/>
              <a:ext cx="25266" cy="38397"/>
            </a:xfrm>
            <a:custGeom>
              <a:avLst/>
              <a:gdLst>
                <a:gd name="connsiteX0" fmla="*/ -1887 w 25266"/>
                <a:gd name="connsiteY0" fmla="*/ -2638 h 38397"/>
                <a:gd name="connsiteX1" fmla="*/ -241 w 25266"/>
                <a:gd name="connsiteY1" fmla="*/ -2768 h 38397"/>
                <a:gd name="connsiteX2" fmla="*/ 23145 w 25266"/>
                <a:gd name="connsiteY2" fmla="*/ 35519 h 38397"/>
                <a:gd name="connsiteX3" fmla="*/ 21444 w 25266"/>
                <a:gd name="connsiteY3" fmla="*/ 35630 h 38397"/>
                <a:gd name="connsiteX4" fmla="*/ 18135 w 25266"/>
                <a:gd name="connsiteY4" fmla="*/ 32413 h 38397"/>
                <a:gd name="connsiteX5" fmla="*/ -352 w 25266"/>
                <a:gd name="connsiteY5" fmla="*/ 2982 h 38397"/>
                <a:gd name="connsiteX6" fmla="*/ -1887 w 25266"/>
                <a:gd name="connsiteY6" fmla="*/ -2638 h 38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266" h="38397">
                  <a:moveTo>
                    <a:pt x="-1887" y="-2638"/>
                  </a:moveTo>
                  <a:lnTo>
                    <a:pt x="-241" y="-2768"/>
                  </a:lnTo>
                  <a:cubicBezTo>
                    <a:pt x="9464" y="8823"/>
                    <a:pt x="18357" y="20914"/>
                    <a:pt x="23145" y="35519"/>
                  </a:cubicBezTo>
                  <a:lnTo>
                    <a:pt x="21444" y="35630"/>
                  </a:lnTo>
                  <a:cubicBezTo>
                    <a:pt x="19891" y="35150"/>
                    <a:pt x="18652" y="33948"/>
                    <a:pt x="18135" y="32413"/>
                  </a:cubicBezTo>
                  <a:cubicBezTo>
                    <a:pt x="13365" y="21746"/>
                    <a:pt x="6580" y="12336"/>
                    <a:pt x="-352" y="2982"/>
                  </a:cubicBezTo>
                  <a:cubicBezTo>
                    <a:pt x="-1480" y="1355"/>
                    <a:pt x="-2626" y="-365"/>
                    <a:pt x="-1887" y="-2638"/>
                  </a:cubicBezTo>
                  <a:close/>
                </a:path>
              </a:pathLst>
            </a:custGeom>
            <a:solidFill>
              <a:srgbClr val="7AA0B1"/>
            </a:solidFill>
            <a:ln w="1847" cap="flat">
              <a:noFill/>
              <a:prstDash val="solid"/>
              <a:miter/>
            </a:ln>
          </p:spPr>
          <p:txBody>
            <a:bodyPr rtlCol="0" anchor="ctr"/>
            <a:lstStyle/>
            <a:p>
              <a:endParaRPr lang="es-CO"/>
            </a:p>
          </p:txBody>
        </p:sp>
        <p:sp>
          <p:nvSpPr>
            <p:cNvPr id="190" name="Freeform: Shape 189">
              <a:extLst>
                <a:ext uri="{FF2B5EF4-FFF2-40B4-BE49-F238E27FC236}">
                  <a16:creationId xmlns:a16="http://schemas.microsoft.com/office/drawing/2014/main" id="{922BFC29-2DA3-C5CD-698C-7B00F8815585}"/>
                </a:ext>
              </a:extLst>
            </p:cNvPr>
            <p:cNvSpPr/>
            <p:nvPr/>
          </p:nvSpPr>
          <p:spPr>
            <a:xfrm>
              <a:off x="-1200430" y="2103922"/>
              <a:ext cx="164683" cy="17788"/>
            </a:xfrm>
            <a:custGeom>
              <a:avLst/>
              <a:gdLst>
                <a:gd name="connsiteX0" fmla="*/ 162562 w 164683"/>
                <a:gd name="connsiteY0" fmla="*/ -1785 h 17788"/>
                <a:gd name="connsiteX1" fmla="*/ 145702 w 164683"/>
                <a:gd name="connsiteY1" fmla="*/ 211 h 17788"/>
                <a:gd name="connsiteX2" fmla="*/ 113627 w 164683"/>
                <a:gd name="connsiteY2" fmla="*/ 2060 h 17788"/>
                <a:gd name="connsiteX3" fmla="*/ 74804 w 164683"/>
                <a:gd name="connsiteY3" fmla="*/ 5498 h 17788"/>
                <a:gd name="connsiteX4" fmla="*/ 23261 w 164683"/>
                <a:gd name="connsiteY4" fmla="*/ 11599 h 17788"/>
                <a:gd name="connsiteX5" fmla="*/ 2297 w 164683"/>
                <a:gd name="connsiteY5" fmla="*/ 14520 h 17788"/>
                <a:gd name="connsiteX6" fmla="*/ -2121 w 164683"/>
                <a:gd name="connsiteY6" fmla="*/ 14243 h 17788"/>
                <a:gd name="connsiteX7" fmla="*/ 20488 w 164683"/>
                <a:gd name="connsiteY7" fmla="*/ 10213 h 17788"/>
                <a:gd name="connsiteX8" fmla="*/ 59589 w 164683"/>
                <a:gd name="connsiteY8" fmla="*/ 5073 h 17788"/>
                <a:gd name="connsiteX9" fmla="*/ 90056 w 164683"/>
                <a:gd name="connsiteY9" fmla="*/ 1949 h 17788"/>
                <a:gd name="connsiteX10" fmla="*/ 126715 w 164683"/>
                <a:gd name="connsiteY10" fmla="*/ -768 h 17788"/>
                <a:gd name="connsiteX11" fmla="*/ 161989 w 164683"/>
                <a:gd name="connsiteY11" fmla="*/ -2470 h 1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4683" h="17788">
                  <a:moveTo>
                    <a:pt x="162562" y="-1785"/>
                  </a:moveTo>
                  <a:cubicBezTo>
                    <a:pt x="157016" y="174"/>
                    <a:pt x="151285" y="-48"/>
                    <a:pt x="145702" y="211"/>
                  </a:cubicBezTo>
                  <a:cubicBezTo>
                    <a:pt x="134997" y="710"/>
                    <a:pt x="124330" y="1931"/>
                    <a:pt x="113627" y="2060"/>
                  </a:cubicBezTo>
                  <a:cubicBezTo>
                    <a:pt x="100686" y="2300"/>
                    <a:pt x="87745" y="4186"/>
                    <a:pt x="74804" y="5498"/>
                  </a:cubicBezTo>
                  <a:cubicBezTo>
                    <a:pt x="57592" y="7347"/>
                    <a:pt x="40436" y="9491"/>
                    <a:pt x="23261" y="11599"/>
                  </a:cubicBezTo>
                  <a:cubicBezTo>
                    <a:pt x="16255" y="12468"/>
                    <a:pt x="9285" y="13541"/>
                    <a:pt x="2297" y="14520"/>
                  </a:cubicBezTo>
                  <a:cubicBezTo>
                    <a:pt x="892" y="15278"/>
                    <a:pt x="-827" y="15167"/>
                    <a:pt x="-2121" y="14243"/>
                  </a:cubicBezTo>
                  <a:cubicBezTo>
                    <a:pt x="5162" y="11562"/>
                    <a:pt x="12927" y="11340"/>
                    <a:pt x="20488" y="10213"/>
                  </a:cubicBezTo>
                  <a:cubicBezTo>
                    <a:pt x="33429" y="8364"/>
                    <a:pt x="46537" y="6608"/>
                    <a:pt x="59589" y="5073"/>
                  </a:cubicBezTo>
                  <a:cubicBezTo>
                    <a:pt x="69720" y="3872"/>
                    <a:pt x="79925" y="3336"/>
                    <a:pt x="90056" y="1949"/>
                  </a:cubicBezTo>
                  <a:cubicBezTo>
                    <a:pt x="102238" y="285"/>
                    <a:pt x="114570" y="1172"/>
                    <a:pt x="126715" y="-768"/>
                  </a:cubicBezTo>
                  <a:cubicBezTo>
                    <a:pt x="138492" y="-768"/>
                    <a:pt x="150139" y="-3690"/>
                    <a:pt x="161989" y="-2470"/>
                  </a:cubicBezTo>
                  <a:close/>
                </a:path>
              </a:pathLst>
            </a:custGeom>
            <a:solidFill>
              <a:srgbClr val="36474E"/>
            </a:solidFill>
            <a:ln w="1847" cap="flat">
              <a:noFill/>
              <a:prstDash val="solid"/>
              <a:miter/>
            </a:ln>
          </p:spPr>
          <p:txBody>
            <a:bodyPr rtlCol="0" anchor="ctr"/>
            <a:lstStyle/>
            <a:p>
              <a:endParaRPr lang="es-CO"/>
            </a:p>
          </p:txBody>
        </p:sp>
        <p:sp>
          <p:nvSpPr>
            <p:cNvPr id="191" name="Freeform: Shape 190">
              <a:extLst>
                <a:ext uri="{FF2B5EF4-FFF2-40B4-BE49-F238E27FC236}">
                  <a16:creationId xmlns:a16="http://schemas.microsoft.com/office/drawing/2014/main" id="{B9AD7CAF-4DC8-C44E-3832-E6CDA167A50F}"/>
                </a:ext>
              </a:extLst>
            </p:cNvPr>
            <p:cNvSpPr/>
            <p:nvPr/>
          </p:nvSpPr>
          <p:spPr>
            <a:xfrm>
              <a:off x="-992136" y="2100455"/>
              <a:ext cx="43833" cy="1397"/>
            </a:xfrm>
            <a:custGeom>
              <a:avLst/>
              <a:gdLst>
                <a:gd name="connsiteX0" fmla="*/ 41712 w 43833"/>
                <a:gd name="connsiteY0" fmla="*/ -1370 h 1397"/>
                <a:gd name="connsiteX1" fmla="*/ -2121 w 43833"/>
                <a:gd name="connsiteY1" fmla="*/ -1370 h 1397"/>
                <a:gd name="connsiteX2" fmla="*/ 2205 w 43833"/>
                <a:gd name="connsiteY2" fmla="*/ -2682 h 1397"/>
                <a:gd name="connsiteX3" fmla="*/ 37330 w 43833"/>
                <a:gd name="connsiteY3" fmla="*/ -2682 h 1397"/>
                <a:gd name="connsiteX4" fmla="*/ 41712 w 43833"/>
                <a:gd name="connsiteY4" fmla="*/ -1370 h 1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33" h="1397">
                  <a:moveTo>
                    <a:pt x="41712" y="-1370"/>
                  </a:moveTo>
                  <a:lnTo>
                    <a:pt x="-2121" y="-1370"/>
                  </a:lnTo>
                  <a:cubicBezTo>
                    <a:pt x="-975" y="-2479"/>
                    <a:pt x="633" y="-2978"/>
                    <a:pt x="2205" y="-2682"/>
                  </a:cubicBezTo>
                  <a:lnTo>
                    <a:pt x="37330" y="-2682"/>
                  </a:lnTo>
                  <a:cubicBezTo>
                    <a:pt x="38920" y="-2978"/>
                    <a:pt x="40547" y="-2497"/>
                    <a:pt x="41712" y="-1370"/>
                  </a:cubicBezTo>
                  <a:close/>
                </a:path>
              </a:pathLst>
            </a:custGeom>
            <a:solidFill>
              <a:srgbClr val="141A1D"/>
            </a:solidFill>
            <a:ln w="1847" cap="flat">
              <a:noFill/>
              <a:prstDash val="solid"/>
              <a:miter/>
            </a:ln>
          </p:spPr>
          <p:txBody>
            <a:bodyPr rtlCol="0" anchor="ctr"/>
            <a:lstStyle/>
            <a:p>
              <a:endParaRPr lang="es-CO"/>
            </a:p>
          </p:txBody>
        </p:sp>
        <p:sp>
          <p:nvSpPr>
            <p:cNvPr id="192" name="Freeform: Shape 191">
              <a:extLst>
                <a:ext uri="{FF2B5EF4-FFF2-40B4-BE49-F238E27FC236}">
                  <a16:creationId xmlns:a16="http://schemas.microsoft.com/office/drawing/2014/main" id="{A8FFC1B1-0EA8-DF01-E6A7-D55F3F6131E3}"/>
                </a:ext>
              </a:extLst>
            </p:cNvPr>
            <p:cNvSpPr/>
            <p:nvPr/>
          </p:nvSpPr>
          <p:spPr>
            <a:xfrm>
              <a:off x="-1071557" y="2103144"/>
              <a:ext cx="35587" cy="2993"/>
            </a:xfrm>
            <a:custGeom>
              <a:avLst/>
              <a:gdLst>
                <a:gd name="connsiteX0" fmla="*/ 33152 w 35587"/>
                <a:gd name="connsiteY0" fmla="*/ -1617 h 2993"/>
                <a:gd name="connsiteX1" fmla="*/ -2121 w 35587"/>
                <a:gd name="connsiteY1" fmla="*/ 84 h 2993"/>
                <a:gd name="connsiteX2" fmla="*/ 190 w 35587"/>
                <a:gd name="connsiteY2" fmla="*/ -1100 h 2993"/>
                <a:gd name="connsiteX3" fmla="*/ 33466 w 35587"/>
                <a:gd name="connsiteY3" fmla="*/ -2616 h 2993"/>
                <a:gd name="connsiteX4" fmla="*/ 33152 w 35587"/>
                <a:gd name="connsiteY4" fmla="*/ -1617 h 2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87" h="2993">
                  <a:moveTo>
                    <a:pt x="33152" y="-1617"/>
                  </a:moveTo>
                  <a:cubicBezTo>
                    <a:pt x="21376" y="-1321"/>
                    <a:pt x="9692" y="786"/>
                    <a:pt x="-2121" y="84"/>
                  </a:cubicBezTo>
                  <a:cubicBezTo>
                    <a:pt x="-1345" y="-323"/>
                    <a:pt x="-550" y="-1137"/>
                    <a:pt x="190" y="-1100"/>
                  </a:cubicBezTo>
                  <a:cubicBezTo>
                    <a:pt x="11282" y="-564"/>
                    <a:pt x="22374" y="-3448"/>
                    <a:pt x="33466" y="-2616"/>
                  </a:cubicBezTo>
                  <a:cubicBezTo>
                    <a:pt x="33466" y="-2264"/>
                    <a:pt x="33355" y="-1913"/>
                    <a:pt x="33152" y="-1617"/>
                  </a:cubicBezTo>
                  <a:close/>
                </a:path>
              </a:pathLst>
            </a:custGeom>
            <a:solidFill>
              <a:srgbClr val="141A1D"/>
            </a:solidFill>
            <a:ln w="1847" cap="flat">
              <a:noFill/>
              <a:prstDash val="solid"/>
              <a:miter/>
            </a:ln>
          </p:spPr>
          <p:txBody>
            <a:bodyPr rtlCol="0" anchor="ctr"/>
            <a:lstStyle/>
            <a:p>
              <a:endParaRPr lang="es-CO"/>
            </a:p>
          </p:txBody>
        </p:sp>
        <p:sp>
          <p:nvSpPr>
            <p:cNvPr id="193" name="Freeform: Shape 192">
              <a:extLst>
                <a:ext uri="{FF2B5EF4-FFF2-40B4-BE49-F238E27FC236}">
                  <a16:creationId xmlns:a16="http://schemas.microsoft.com/office/drawing/2014/main" id="{29374E74-70CC-D976-A482-19F3403B9B0F}"/>
                </a:ext>
              </a:extLst>
            </p:cNvPr>
            <p:cNvSpPr/>
            <p:nvPr/>
          </p:nvSpPr>
          <p:spPr>
            <a:xfrm>
              <a:off x="-1035951" y="2101879"/>
              <a:ext cx="34275" cy="1416"/>
            </a:xfrm>
            <a:custGeom>
              <a:avLst/>
              <a:gdLst>
                <a:gd name="connsiteX0" fmla="*/ 32154 w 34275"/>
                <a:gd name="connsiteY0" fmla="*/ -2701 h 1416"/>
                <a:gd name="connsiteX1" fmla="*/ 26349 w 34275"/>
                <a:gd name="connsiteY1" fmla="*/ -1573 h 1416"/>
                <a:gd name="connsiteX2" fmla="*/ -2121 w 34275"/>
                <a:gd name="connsiteY2" fmla="*/ -1351 h 1416"/>
                <a:gd name="connsiteX3" fmla="*/ 3573 w 34275"/>
                <a:gd name="connsiteY3" fmla="*/ -2720 h 1416"/>
                <a:gd name="connsiteX4" fmla="*/ 32154 w 34275"/>
                <a:gd name="connsiteY4" fmla="*/ -2701 h 1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75" h="1416">
                  <a:moveTo>
                    <a:pt x="32154" y="-2701"/>
                  </a:moveTo>
                  <a:cubicBezTo>
                    <a:pt x="30472" y="-1055"/>
                    <a:pt x="28327" y="-1592"/>
                    <a:pt x="26349" y="-1573"/>
                  </a:cubicBezTo>
                  <a:cubicBezTo>
                    <a:pt x="16865" y="-1462"/>
                    <a:pt x="7363" y="-1407"/>
                    <a:pt x="-2121" y="-1351"/>
                  </a:cubicBezTo>
                  <a:cubicBezTo>
                    <a:pt x="-568" y="-3200"/>
                    <a:pt x="1576" y="-2701"/>
                    <a:pt x="3573" y="-2720"/>
                  </a:cubicBezTo>
                  <a:cubicBezTo>
                    <a:pt x="13094" y="-2757"/>
                    <a:pt x="22615" y="-2720"/>
                    <a:pt x="32154" y="-2701"/>
                  </a:cubicBezTo>
                  <a:close/>
                </a:path>
              </a:pathLst>
            </a:custGeom>
            <a:solidFill>
              <a:srgbClr val="141A1D"/>
            </a:solidFill>
            <a:ln w="1847" cap="flat">
              <a:noFill/>
              <a:prstDash val="solid"/>
              <a:miter/>
            </a:ln>
          </p:spPr>
          <p:txBody>
            <a:bodyPr rtlCol="0" anchor="ctr"/>
            <a:lstStyle/>
            <a:p>
              <a:endParaRPr lang="es-CO"/>
            </a:p>
          </p:txBody>
        </p:sp>
        <p:sp>
          <p:nvSpPr>
            <p:cNvPr id="194" name="Freeform: Shape 193">
              <a:extLst>
                <a:ext uri="{FF2B5EF4-FFF2-40B4-BE49-F238E27FC236}">
                  <a16:creationId xmlns:a16="http://schemas.microsoft.com/office/drawing/2014/main" id="{52C5E45D-1309-9BA8-31B3-FE6064113B8D}"/>
                </a:ext>
              </a:extLst>
            </p:cNvPr>
            <p:cNvSpPr/>
            <p:nvPr/>
          </p:nvSpPr>
          <p:spPr>
            <a:xfrm>
              <a:off x="-1207326" y="2121049"/>
              <a:ext cx="6178" cy="1658"/>
            </a:xfrm>
            <a:custGeom>
              <a:avLst/>
              <a:gdLst>
                <a:gd name="connsiteX0" fmla="*/ 3536 w 6178"/>
                <a:gd name="connsiteY0" fmla="*/ -1405 h 1658"/>
                <a:gd name="connsiteX1" fmla="*/ 1077 w 6178"/>
                <a:gd name="connsiteY1" fmla="*/ -1109 h 1658"/>
                <a:gd name="connsiteX2" fmla="*/ -2121 w 6178"/>
                <a:gd name="connsiteY2" fmla="*/ -1516 h 1658"/>
                <a:gd name="connsiteX3" fmla="*/ 3591 w 6178"/>
                <a:gd name="connsiteY3" fmla="*/ -2662 h 1658"/>
                <a:gd name="connsiteX4" fmla="*/ 3998 w 6178"/>
                <a:gd name="connsiteY4" fmla="*/ -1793 h 1658"/>
                <a:gd name="connsiteX5" fmla="*/ 3536 w 6178"/>
                <a:gd name="connsiteY5" fmla="*/ -1405 h 1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78" h="1658">
                  <a:moveTo>
                    <a:pt x="3536" y="-1405"/>
                  </a:moveTo>
                  <a:lnTo>
                    <a:pt x="1077" y="-1109"/>
                  </a:lnTo>
                  <a:lnTo>
                    <a:pt x="-2121" y="-1516"/>
                  </a:lnTo>
                  <a:cubicBezTo>
                    <a:pt x="-439" y="-3069"/>
                    <a:pt x="1576" y="-2791"/>
                    <a:pt x="3591" y="-2662"/>
                  </a:cubicBezTo>
                  <a:cubicBezTo>
                    <a:pt x="4017" y="-2366"/>
                    <a:pt x="4146" y="-2071"/>
                    <a:pt x="3998" y="-1793"/>
                  </a:cubicBezTo>
                  <a:cubicBezTo>
                    <a:pt x="3850" y="-1516"/>
                    <a:pt x="3683" y="-1405"/>
                    <a:pt x="3536" y="-1405"/>
                  </a:cubicBezTo>
                  <a:close/>
                </a:path>
              </a:pathLst>
            </a:custGeom>
            <a:solidFill>
              <a:srgbClr val="36474E"/>
            </a:solidFill>
            <a:ln w="1847" cap="flat">
              <a:noFill/>
              <a:prstDash val="solid"/>
              <a:miter/>
            </a:ln>
          </p:spPr>
          <p:txBody>
            <a:bodyPr rtlCol="0" anchor="ctr"/>
            <a:lstStyle/>
            <a:p>
              <a:endParaRPr lang="es-CO"/>
            </a:p>
          </p:txBody>
        </p:sp>
        <p:sp>
          <p:nvSpPr>
            <p:cNvPr id="195" name="Freeform: Shape 194">
              <a:extLst>
                <a:ext uri="{FF2B5EF4-FFF2-40B4-BE49-F238E27FC236}">
                  <a16:creationId xmlns:a16="http://schemas.microsoft.com/office/drawing/2014/main" id="{C6941DD2-237C-9945-DBCE-296925B66627}"/>
                </a:ext>
              </a:extLst>
            </p:cNvPr>
            <p:cNvSpPr/>
            <p:nvPr/>
          </p:nvSpPr>
          <p:spPr>
            <a:xfrm>
              <a:off x="-1201669" y="2121006"/>
              <a:ext cx="5638" cy="1538"/>
            </a:xfrm>
            <a:custGeom>
              <a:avLst/>
              <a:gdLst>
                <a:gd name="connsiteX0" fmla="*/ -2121 w 5638"/>
                <a:gd name="connsiteY0" fmla="*/ -1363 h 1538"/>
                <a:gd name="connsiteX1" fmla="*/ -2121 w 5638"/>
                <a:gd name="connsiteY1" fmla="*/ -2619 h 1538"/>
                <a:gd name="connsiteX2" fmla="*/ -901 w 5638"/>
                <a:gd name="connsiteY2" fmla="*/ -2768 h 1538"/>
                <a:gd name="connsiteX3" fmla="*/ 3517 w 5638"/>
                <a:gd name="connsiteY3" fmla="*/ -2490 h 1538"/>
                <a:gd name="connsiteX4" fmla="*/ -2121 w 5638"/>
                <a:gd name="connsiteY4" fmla="*/ -1363 h 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38" h="1538">
                  <a:moveTo>
                    <a:pt x="-2121" y="-1363"/>
                  </a:moveTo>
                  <a:lnTo>
                    <a:pt x="-2121" y="-2619"/>
                  </a:lnTo>
                  <a:cubicBezTo>
                    <a:pt x="-1715" y="-2731"/>
                    <a:pt x="-1308" y="-2768"/>
                    <a:pt x="-901" y="-2768"/>
                  </a:cubicBezTo>
                  <a:lnTo>
                    <a:pt x="3517" y="-2490"/>
                  </a:lnTo>
                  <a:cubicBezTo>
                    <a:pt x="1853" y="-1400"/>
                    <a:pt x="-162" y="-993"/>
                    <a:pt x="-2121" y="-1363"/>
                  </a:cubicBezTo>
                  <a:close/>
                </a:path>
              </a:pathLst>
            </a:custGeom>
            <a:solidFill>
              <a:srgbClr val="4A646E"/>
            </a:solidFill>
            <a:ln w="1847" cap="flat">
              <a:noFill/>
              <a:prstDash val="solid"/>
              <a:miter/>
            </a:ln>
          </p:spPr>
          <p:txBody>
            <a:bodyPr rtlCol="0" anchor="ctr"/>
            <a:lstStyle/>
            <a:p>
              <a:endParaRPr lang="es-CO"/>
            </a:p>
          </p:txBody>
        </p:sp>
        <p:sp>
          <p:nvSpPr>
            <p:cNvPr id="196" name="Freeform: Shape 195">
              <a:extLst>
                <a:ext uri="{FF2B5EF4-FFF2-40B4-BE49-F238E27FC236}">
                  <a16:creationId xmlns:a16="http://schemas.microsoft.com/office/drawing/2014/main" id="{3E616419-23D9-77EB-E911-4A3F663D0A3F}"/>
                </a:ext>
              </a:extLst>
            </p:cNvPr>
            <p:cNvSpPr/>
            <p:nvPr/>
          </p:nvSpPr>
          <p:spPr>
            <a:xfrm>
              <a:off x="-1286259" y="2105228"/>
              <a:ext cx="584370" cy="281658"/>
            </a:xfrm>
            <a:custGeom>
              <a:avLst/>
              <a:gdLst>
                <a:gd name="connsiteX0" fmla="*/ 546643 w 584370"/>
                <a:gd name="connsiteY0" fmla="*/ 109032 h 281658"/>
                <a:gd name="connsiteX1" fmla="*/ 553169 w 584370"/>
                <a:gd name="connsiteY1" fmla="*/ 118553 h 281658"/>
                <a:gd name="connsiteX2" fmla="*/ 569974 w 584370"/>
                <a:gd name="connsiteY2" fmla="*/ 147300 h 281658"/>
                <a:gd name="connsiteX3" fmla="*/ 582250 w 584370"/>
                <a:gd name="connsiteY3" fmla="*/ 186937 h 281658"/>
                <a:gd name="connsiteX4" fmla="*/ 561137 w 584370"/>
                <a:gd name="connsiteY4" fmla="*/ 205110 h 281658"/>
                <a:gd name="connsiteX5" fmla="*/ 527324 w 584370"/>
                <a:gd name="connsiteY5" fmla="*/ 224484 h 281658"/>
                <a:gd name="connsiteX6" fmla="*/ 454263 w 584370"/>
                <a:gd name="connsiteY6" fmla="*/ 250939 h 281658"/>
                <a:gd name="connsiteX7" fmla="*/ 372920 w 584370"/>
                <a:gd name="connsiteY7" fmla="*/ 265359 h 281658"/>
                <a:gd name="connsiteX8" fmla="*/ 334449 w 584370"/>
                <a:gd name="connsiteY8" fmla="*/ 271238 h 281658"/>
                <a:gd name="connsiteX9" fmla="*/ 301172 w 584370"/>
                <a:gd name="connsiteY9" fmla="*/ 274510 h 281658"/>
                <a:gd name="connsiteX10" fmla="*/ 272664 w 584370"/>
                <a:gd name="connsiteY10" fmla="*/ 277598 h 281658"/>
                <a:gd name="connsiteX11" fmla="*/ 234489 w 584370"/>
                <a:gd name="connsiteY11" fmla="*/ 277912 h 281658"/>
                <a:gd name="connsiteX12" fmla="*/ 203245 w 584370"/>
                <a:gd name="connsiteY12" fmla="*/ 274677 h 281658"/>
                <a:gd name="connsiteX13" fmla="*/ 134843 w 584370"/>
                <a:gd name="connsiteY13" fmla="*/ 251808 h 281658"/>
                <a:gd name="connsiteX14" fmla="*/ 65905 w 584370"/>
                <a:gd name="connsiteY14" fmla="*/ 199545 h 281658"/>
                <a:gd name="connsiteX15" fmla="*/ 35918 w 584370"/>
                <a:gd name="connsiteY15" fmla="*/ 168616 h 281658"/>
                <a:gd name="connsiteX16" fmla="*/ -760 w 584370"/>
                <a:gd name="connsiteY16" fmla="*/ 83003 h 281658"/>
                <a:gd name="connsiteX17" fmla="*/ -1999 w 584370"/>
                <a:gd name="connsiteY17" fmla="*/ 60467 h 281658"/>
                <a:gd name="connsiteX18" fmla="*/ 1533 w 584370"/>
                <a:gd name="connsiteY18" fmla="*/ 51223 h 281658"/>
                <a:gd name="connsiteX19" fmla="*/ 56402 w 584370"/>
                <a:gd name="connsiteY19" fmla="*/ 21218 h 281658"/>
                <a:gd name="connsiteX20" fmla="*/ 81083 w 584370"/>
                <a:gd name="connsiteY20" fmla="*/ 16504 h 281658"/>
                <a:gd name="connsiteX21" fmla="*/ 114063 w 584370"/>
                <a:gd name="connsiteY21" fmla="*/ 11605 h 281658"/>
                <a:gd name="connsiteX22" fmla="*/ 151833 w 584370"/>
                <a:gd name="connsiteY22" fmla="*/ 6706 h 281658"/>
                <a:gd name="connsiteX23" fmla="*/ 172871 w 584370"/>
                <a:gd name="connsiteY23" fmla="*/ 4968 h 281658"/>
                <a:gd name="connsiteX24" fmla="*/ 214985 w 584370"/>
                <a:gd name="connsiteY24" fmla="*/ 1789 h 281658"/>
                <a:gd name="connsiteX25" fmla="*/ 235321 w 584370"/>
                <a:gd name="connsiteY25" fmla="*/ 772 h 281658"/>
                <a:gd name="connsiteX26" fmla="*/ 249500 w 584370"/>
                <a:gd name="connsiteY26" fmla="*/ -948 h 281658"/>
                <a:gd name="connsiteX27" fmla="*/ 268560 w 584370"/>
                <a:gd name="connsiteY27" fmla="*/ -1946 h 281658"/>
                <a:gd name="connsiteX28" fmla="*/ 310878 w 584370"/>
                <a:gd name="connsiteY28" fmla="*/ -2353 h 281658"/>
                <a:gd name="connsiteX29" fmla="*/ 348277 w 584370"/>
                <a:gd name="connsiteY29" fmla="*/ -1705 h 281658"/>
                <a:gd name="connsiteX30" fmla="*/ 392054 w 584370"/>
                <a:gd name="connsiteY30" fmla="*/ 4173 h 281658"/>
                <a:gd name="connsiteX31" fmla="*/ 428400 w 584370"/>
                <a:gd name="connsiteY31" fmla="*/ 13324 h 281658"/>
                <a:gd name="connsiteX32" fmla="*/ 472270 w 584370"/>
                <a:gd name="connsiteY32" fmla="*/ 33439 h 281658"/>
                <a:gd name="connsiteX33" fmla="*/ 483362 w 584370"/>
                <a:gd name="connsiteY33" fmla="*/ 42405 h 281658"/>
                <a:gd name="connsiteX34" fmla="*/ 523109 w 584370"/>
                <a:gd name="connsiteY34" fmla="*/ 80932 h 281658"/>
                <a:gd name="connsiteX35" fmla="*/ 543889 w 584370"/>
                <a:gd name="connsiteY35" fmla="*/ 106185 h 281658"/>
                <a:gd name="connsiteX36" fmla="*/ 545202 w 584370"/>
                <a:gd name="connsiteY36" fmla="*/ 107590 h 281658"/>
                <a:gd name="connsiteX37" fmla="*/ 545202 w 584370"/>
                <a:gd name="connsiteY37" fmla="*/ 107590 h 281658"/>
                <a:gd name="connsiteX38" fmla="*/ 546570 w 584370"/>
                <a:gd name="connsiteY38" fmla="*/ 108995 h 281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84370" h="281658">
                  <a:moveTo>
                    <a:pt x="546643" y="109032"/>
                  </a:moveTo>
                  <a:cubicBezTo>
                    <a:pt x="548067" y="112730"/>
                    <a:pt x="550840" y="115540"/>
                    <a:pt x="553169" y="118553"/>
                  </a:cubicBezTo>
                  <a:cubicBezTo>
                    <a:pt x="559806" y="127501"/>
                    <a:pt x="565445" y="137133"/>
                    <a:pt x="569974" y="147300"/>
                  </a:cubicBezTo>
                  <a:cubicBezTo>
                    <a:pt x="575243" y="160112"/>
                    <a:pt x="579366" y="173386"/>
                    <a:pt x="582250" y="186937"/>
                  </a:cubicBezTo>
                  <a:cubicBezTo>
                    <a:pt x="576426" y="194332"/>
                    <a:pt x="568643" y="199638"/>
                    <a:pt x="561137" y="205110"/>
                  </a:cubicBezTo>
                  <a:cubicBezTo>
                    <a:pt x="550581" y="212801"/>
                    <a:pt x="538842" y="218458"/>
                    <a:pt x="527324" y="224484"/>
                  </a:cubicBezTo>
                  <a:cubicBezTo>
                    <a:pt x="504308" y="236612"/>
                    <a:pt x="479720" y="245523"/>
                    <a:pt x="454263" y="250939"/>
                  </a:cubicBezTo>
                  <a:cubicBezTo>
                    <a:pt x="427309" y="256652"/>
                    <a:pt x="400281" y="261884"/>
                    <a:pt x="372920" y="265359"/>
                  </a:cubicBezTo>
                  <a:cubicBezTo>
                    <a:pt x="360072" y="266986"/>
                    <a:pt x="347390" y="269944"/>
                    <a:pt x="334449" y="271238"/>
                  </a:cubicBezTo>
                  <a:cubicBezTo>
                    <a:pt x="323356" y="272329"/>
                    <a:pt x="312264" y="273901"/>
                    <a:pt x="301172" y="274510"/>
                  </a:cubicBezTo>
                  <a:cubicBezTo>
                    <a:pt x="291595" y="275028"/>
                    <a:pt x="282112" y="276193"/>
                    <a:pt x="272664" y="277598"/>
                  </a:cubicBezTo>
                  <a:cubicBezTo>
                    <a:pt x="260001" y="279206"/>
                    <a:pt x="247189" y="279317"/>
                    <a:pt x="234489" y="277912"/>
                  </a:cubicBezTo>
                  <a:cubicBezTo>
                    <a:pt x="224062" y="276988"/>
                    <a:pt x="213617" y="276285"/>
                    <a:pt x="203245" y="274677"/>
                  </a:cubicBezTo>
                  <a:cubicBezTo>
                    <a:pt x="179342" y="270831"/>
                    <a:pt x="156251" y="263104"/>
                    <a:pt x="134843" y="251808"/>
                  </a:cubicBezTo>
                  <a:cubicBezTo>
                    <a:pt x="108795" y="238386"/>
                    <a:pt x="86536" y="220029"/>
                    <a:pt x="65905" y="199545"/>
                  </a:cubicBezTo>
                  <a:cubicBezTo>
                    <a:pt x="55719" y="189433"/>
                    <a:pt x="44959" y="179875"/>
                    <a:pt x="35918" y="168616"/>
                  </a:cubicBezTo>
                  <a:cubicBezTo>
                    <a:pt x="15916" y="144065"/>
                    <a:pt x="3215" y="114412"/>
                    <a:pt x="-760" y="83003"/>
                  </a:cubicBezTo>
                  <a:cubicBezTo>
                    <a:pt x="-1740" y="75608"/>
                    <a:pt x="-1148" y="67972"/>
                    <a:pt x="-1999" y="60467"/>
                  </a:cubicBezTo>
                  <a:cubicBezTo>
                    <a:pt x="-2553" y="56973"/>
                    <a:pt x="-1203" y="53460"/>
                    <a:pt x="1533" y="51223"/>
                  </a:cubicBezTo>
                  <a:cubicBezTo>
                    <a:pt x="17764" y="37857"/>
                    <a:pt x="36381" y="27670"/>
                    <a:pt x="56402" y="21218"/>
                  </a:cubicBezTo>
                  <a:cubicBezTo>
                    <a:pt x="64796" y="20572"/>
                    <a:pt x="72782" y="17725"/>
                    <a:pt x="81083" y="16504"/>
                  </a:cubicBezTo>
                  <a:cubicBezTo>
                    <a:pt x="92083" y="14878"/>
                    <a:pt x="102990" y="12807"/>
                    <a:pt x="114063" y="11605"/>
                  </a:cubicBezTo>
                  <a:cubicBezTo>
                    <a:pt x="126672" y="10256"/>
                    <a:pt x="139225" y="8203"/>
                    <a:pt x="151833" y="6706"/>
                  </a:cubicBezTo>
                  <a:cubicBezTo>
                    <a:pt x="158803" y="5874"/>
                    <a:pt x="165864" y="5801"/>
                    <a:pt x="172871" y="4968"/>
                  </a:cubicBezTo>
                  <a:cubicBezTo>
                    <a:pt x="186847" y="3323"/>
                    <a:pt x="200953" y="2824"/>
                    <a:pt x="214985" y="1789"/>
                  </a:cubicBezTo>
                  <a:cubicBezTo>
                    <a:pt x="221788" y="1289"/>
                    <a:pt x="228573" y="846"/>
                    <a:pt x="235321" y="772"/>
                  </a:cubicBezTo>
                  <a:cubicBezTo>
                    <a:pt x="240090" y="532"/>
                    <a:pt x="244823" y="-42"/>
                    <a:pt x="249500" y="-948"/>
                  </a:cubicBezTo>
                  <a:cubicBezTo>
                    <a:pt x="255823" y="-1742"/>
                    <a:pt x="262182" y="-2075"/>
                    <a:pt x="268560" y="-1946"/>
                  </a:cubicBezTo>
                  <a:cubicBezTo>
                    <a:pt x="282666" y="-2075"/>
                    <a:pt x="296864" y="-1077"/>
                    <a:pt x="310878" y="-2353"/>
                  </a:cubicBezTo>
                  <a:cubicBezTo>
                    <a:pt x="323467" y="-3480"/>
                    <a:pt x="335835" y="-1983"/>
                    <a:pt x="348277" y="-1705"/>
                  </a:cubicBezTo>
                  <a:cubicBezTo>
                    <a:pt x="363011" y="-1077"/>
                    <a:pt x="377671" y="901"/>
                    <a:pt x="392054" y="4173"/>
                  </a:cubicBezTo>
                  <a:cubicBezTo>
                    <a:pt x="404311" y="6614"/>
                    <a:pt x="416439" y="9664"/>
                    <a:pt x="428400" y="13324"/>
                  </a:cubicBezTo>
                  <a:cubicBezTo>
                    <a:pt x="443818" y="18187"/>
                    <a:pt x="459107" y="23566"/>
                    <a:pt x="472270" y="33439"/>
                  </a:cubicBezTo>
                  <a:cubicBezTo>
                    <a:pt x="476097" y="36286"/>
                    <a:pt x="479831" y="39280"/>
                    <a:pt x="483362" y="42405"/>
                  </a:cubicBezTo>
                  <a:cubicBezTo>
                    <a:pt x="497264" y="54551"/>
                    <a:pt x="510538" y="67418"/>
                    <a:pt x="523109" y="80932"/>
                  </a:cubicBezTo>
                  <a:cubicBezTo>
                    <a:pt x="530504" y="88863"/>
                    <a:pt x="536993" y="97737"/>
                    <a:pt x="543889" y="106185"/>
                  </a:cubicBezTo>
                  <a:lnTo>
                    <a:pt x="545202" y="107590"/>
                  </a:lnTo>
                  <a:lnTo>
                    <a:pt x="545202" y="107590"/>
                  </a:lnTo>
                  <a:cubicBezTo>
                    <a:pt x="545682" y="108034"/>
                    <a:pt x="546144" y="108496"/>
                    <a:pt x="546570" y="108995"/>
                  </a:cubicBezTo>
                  <a:close/>
                </a:path>
              </a:pathLst>
            </a:custGeom>
            <a:solidFill>
              <a:srgbClr val="98C7DC"/>
            </a:solidFill>
            <a:ln w="1847" cap="flat">
              <a:noFill/>
              <a:prstDash val="solid"/>
              <a:miter/>
            </a:ln>
          </p:spPr>
          <p:txBody>
            <a:bodyPr rtlCol="0" anchor="ctr"/>
            <a:lstStyle/>
            <a:p>
              <a:endParaRPr lang="es-CO"/>
            </a:p>
          </p:txBody>
        </p:sp>
        <p:sp>
          <p:nvSpPr>
            <p:cNvPr id="197" name="Freeform: Shape 196">
              <a:extLst>
                <a:ext uri="{FF2B5EF4-FFF2-40B4-BE49-F238E27FC236}">
                  <a16:creationId xmlns:a16="http://schemas.microsoft.com/office/drawing/2014/main" id="{F3253860-7A8D-EFD9-DF77-1257510B2707}"/>
                </a:ext>
              </a:extLst>
            </p:cNvPr>
            <p:cNvSpPr/>
            <p:nvPr/>
          </p:nvSpPr>
          <p:spPr>
            <a:xfrm>
              <a:off x="-738826" y="2215605"/>
              <a:ext cx="1368" cy="1405"/>
            </a:xfrm>
            <a:custGeom>
              <a:avLst/>
              <a:gdLst>
                <a:gd name="connsiteX0" fmla="*/ -753 w 1368"/>
                <a:gd name="connsiteY0" fmla="*/ -1363 h 1405"/>
                <a:gd name="connsiteX1" fmla="*/ -2121 w 1368"/>
                <a:gd name="connsiteY1" fmla="*/ -2768 h 1405"/>
              </a:gdLst>
              <a:ahLst/>
              <a:cxnLst>
                <a:cxn ang="0">
                  <a:pos x="connsiteX0" y="connsiteY0"/>
                </a:cxn>
                <a:cxn ang="0">
                  <a:pos x="connsiteX1" y="connsiteY1"/>
                </a:cxn>
              </a:cxnLst>
              <a:rect l="l" t="t" r="r" b="b"/>
              <a:pathLst>
                <a:path w="1368" h="1405">
                  <a:moveTo>
                    <a:pt x="-753" y="-1363"/>
                  </a:moveTo>
                  <a:lnTo>
                    <a:pt x="-2121" y="-2768"/>
                  </a:lnTo>
                  <a:close/>
                </a:path>
              </a:pathLst>
            </a:custGeom>
            <a:solidFill>
              <a:srgbClr val="7AA0B1"/>
            </a:solidFill>
            <a:ln w="1847" cap="flat">
              <a:noFill/>
              <a:prstDash val="solid"/>
              <a:miter/>
            </a:ln>
          </p:spPr>
          <p:txBody>
            <a:bodyPr rtlCol="0" anchor="ctr"/>
            <a:lstStyle/>
            <a:p>
              <a:endParaRPr lang="es-CO"/>
            </a:p>
          </p:txBody>
        </p:sp>
        <p:sp>
          <p:nvSpPr>
            <p:cNvPr id="198" name="Freeform: Shape 197">
              <a:extLst>
                <a:ext uri="{FF2B5EF4-FFF2-40B4-BE49-F238E27FC236}">
                  <a16:creationId xmlns:a16="http://schemas.microsoft.com/office/drawing/2014/main" id="{7467907B-0BE7-9E2F-C133-83A6CC061217}"/>
                </a:ext>
              </a:extLst>
            </p:cNvPr>
            <p:cNvSpPr/>
            <p:nvPr/>
          </p:nvSpPr>
          <p:spPr>
            <a:xfrm>
              <a:off x="-740120" y="2214218"/>
              <a:ext cx="1312" cy="1405"/>
            </a:xfrm>
            <a:custGeom>
              <a:avLst/>
              <a:gdLst>
                <a:gd name="connsiteX0" fmla="*/ -809 w 1312"/>
                <a:gd name="connsiteY0" fmla="*/ -1363 h 1405"/>
                <a:gd name="connsiteX1" fmla="*/ -2121 w 1312"/>
                <a:gd name="connsiteY1" fmla="*/ -2768 h 1405"/>
              </a:gdLst>
              <a:ahLst/>
              <a:cxnLst>
                <a:cxn ang="0">
                  <a:pos x="connsiteX0" y="connsiteY0"/>
                </a:cxn>
                <a:cxn ang="0">
                  <a:pos x="connsiteX1" y="connsiteY1"/>
                </a:cxn>
              </a:cxnLst>
              <a:rect l="l" t="t" r="r" b="b"/>
              <a:pathLst>
                <a:path w="1312" h="1405">
                  <a:moveTo>
                    <a:pt x="-809" y="-1363"/>
                  </a:moveTo>
                  <a:lnTo>
                    <a:pt x="-2121" y="-2768"/>
                  </a:lnTo>
                  <a:close/>
                </a:path>
              </a:pathLst>
            </a:custGeom>
            <a:solidFill>
              <a:srgbClr val="7AA0B1"/>
            </a:solidFill>
            <a:ln w="1847" cap="flat">
              <a:noFill/>
              <a:prstDash val="solid"/>
              <a:miter/>
            </a:ln>
          </p:spPr>
          <p:txBody>
            <a:bodyPr rtlCol="0" anchor="ctr"/>
            <a:lstStyle/>
            <a:p>
              <a:endParaRPr lang="es-CO"/>
            </a:p>
          </p:txBody>
        </p:sp>
        <p:sp>
          <p:nvSpPr>
            <p:cNvPr id="199" name="Freeform: Shape 198">
              <a:extLst>
                <a:ext uri="{FF2B5EF4-FFF2-40B4-BE49-F238E27FC236}">
                  <a16:creationId xmlns:a16="http://schemas.microsoft.com/office/drawing/2014/main" id="{58BE8882-5279-7863-900B-C563D43172F6}"/>
                </a:ext>
              </a:extLst>
            </p:cNvPr>
            <p:cNvSpPr/>
            <p:nvPr/>
          </p:nvSpPr>
          <p:spPr>
            <a:xfrm>
              <a:off x="-1109862" y="2145403"/>
              <a:ext cx="327439" cy="125382"/>
            </a:xfrm>
            <a:custGeom>
              <a:avLst/>
              <a:gdLst>
                <a:gd name="connsiteX0" fmla="*/ 108007 w 327439"/>
                <a:gd name="connsiteY0" fmla="*/ -2521 h 125382"/>
                <a:gd name="connsiteX1" fmla="*/ 155426 w 327439"/>
                <a:gd name="connsiteY1" fmla="*/ 1305 h 125382"/>
                <a:gd name="connsiteX2" fmla="*/ 171658 w 327439"/>
                <a:gd name="connsiteY2" fmla="*/ -136 h 125382"/>
                <a:gd name="connsiteX3" fmla="*/ 209187 w 327439"/>
                <a:gd name="connsiteY3" fmla="*/ -654 h 125382"/>
                <a:gd name="connsiteX4" fmla="*/ 252040 w 327439"/>
                <a:gd name="connsiteY4" fmla="*/ 7129 h 125382"/>
                <a:gd name="connsiteX5" fmla="*/ 305357 w 327439"/>
                <a:gd name="connsiteY5" fmla="*/ 35118 h 125382"/>
                <a:gd name="connsiteX6" fmla="*/ 325286 w 327439"/>
                <a:gd name="connsiteY6" fmla="*/ 78415 h 125382"/>
                <a:gd name="connsiteX7" fmla="*/ 315599 w 327439"/>
                <a:gd name="connsiteY7" fmla="*/ 103521 h 125382"/>
                <a:gd name="connsiteX8" fmla="*/ 292416 w 327439"/>
                <a:gd name="connsiteY8" fmla="*/ 117072 h 125382"/>
                <a:gd name="connsiteX9" fmla="*/ 276092 w 327439"/>
                <a:gd name="connsiteY9" fmla="*/ 117941 h 125382"/>
                <a:gd name="connsiteX10" fmla="*/ 232499 w 327439"/>
                <a:gd name="connsiteY10" fmla="*/ 120455 h 125382"/>
                <a:gd name="connsiteX11" fmla="*/ 176539 w 327439"/>
                <a:gd name="connsiteY11" fmla="*/ 122063 h 125382"/>
                <a:gd name="connsiteX12" fmla="*/ 138104 w 327439"/>
                <a:gd name="connsiteY12" fmla="*/ 113079 h 125382"/>
                <a:gd name="connsiteX13" fmla="*/ 104050 w 327439"/>
                <a:gd name="connsiteY13" fmla="*/ 107255 h 125382"/>
                <a:gd name="connsiteX14" fmla="*/ 82458 w 327439"/>
                <a:gd name="connsiteY14" fmla="*/ 110121 h 125382"/>
                <a:gd name="connsiteX15" fmla="*/ 52601 w 327439"/>
                <a:gd name="connsiteY15" fmla="*/ 109751 h 125382"/>
                <a:gd name="connsiteX16" fmla="*/ 19028 w 327439"/>
                <a:gd name="connsiteY16" fmla="*/ 95701 h 125382"/>
                <a:gd name="connsiteX17" fmla="*/ -2121 w 327439"/>
                <a:gd name="connsiteY17" fmla="*/ 54604 h 125382"/>
                <a:gd name="connsiteX18" fmla="*/ 6642 w 327439"/>
                <a:gd name="connsiteY18" fmla="*/ 30737 h 125382"/>
                <a:gd name="connsiteX19" fmla="*/ 50382 w 327439"/>
                <a:gd name="connsiteY19" fmla="*/ 3006 h 125382"/>
                <a:gd name="connsiteX20" fmla="*/ 108007 w 327439"/>
                <a:gd name="connsiteY20" fmla="*/ -2521 h 125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7439" h="125382">
                  <a:moveTo>
                    <a:pt x="108007" y="-2521"/>
                  </a:moveTo>
                  <a:cubicBezTo>
                    <a:pt x="123905" y="-3353"/>
                    <a:pt x="139860" y="-2078"/>
                    <a:pt x="155426" y="1305"/>
                  </a:cubicBezTo>
                  <a:cubicBezTo>
                    <a:pt x="160972" y="2544"/>
                    <a:pt x="166297" y="603"/>
                    <a:pt x="171658" y="-136"/>
                  </a:cubicBezTo>
                  <a:cubicBezTo>
                    <a:pt x="184118" y="-1597"/>
                    <a:pt x="196689" y="-1763"/>
                    <a:pt x="209187" y="-654"/>
                  </a:cubicBezTo>
                  <a:cubicBezTo>
                    <a:pt x="223681" y="603"/>
                    <a:pt x="238026" y="3209"/>
                    <a:pt x="252040" y="7129"/>
                  </a:cubicBezTo>
                  <a:cubicBezTo>
                    <a:pt x="271969" y="12342"/>
                    <a:pt x="290271" y="21160"/>
                    <a:pt x="305357" y="35118"/>
                  </a:cubicBezTo>
                  <a:cubicBezTo>
                    <a:pt x="317688" y="46525"/>
                    <a:pt x="325896" y="60557"/>
                    <a:pt x="325286" y="78415"/>
                  </a:cubicBezTo>
                  <a:cubicBezTo>
                    <a:pt x="324971" y="88029"/>
                    <a:pt x="320609" y="95867"/>
                    <a:pt x="315599" y="103521"/>
                  </a:cubicBezTo>
                  <a:cubicBezTo>
                    <a:pt x="310607" y="111618"/>
                    <a:pt x="301918" y="116702"/>
                    <a:pt x="292416" y="117072"/>
                  </a:cubicBezTo>
                  <a:cubicBezTo>
                    <a:pt x="286981" y="117478"/>
                    <a:pt x="281545" y="117904"/>
                    <a:pt x="276092" y="117941"/>
                  </a:cubicBezTo>
                  <a:cubicBezTo>
                    <a:pt x="261524" y="118070"/>
                    <a:pt x="247030" y="119789"/>
                    <a:pt x="232499" y="120455"/>
                  </a:cubicBezTo>
                  <a:cubicBezTo>
                    <a:pt x="213864" y="121342"/>
                    <a:pt x="195229" y="123672"/>
                    <a:pt x="176539" y="122063"/>
                  </a:cubicBezTo>
                  <a:cubicBezTo>
                    <a:pt x="163394" y="120769"/>
                    <a:pt x="150472" y="117756"/>
                    <a:pt x="138104" y="113079"/>
                  </a:cubicBezTo>
                  <a:cubicBezTo>
                    <a:pt x="127141" y="109104"/>
                    <a:pt x="115919" y="106165"/>
                    <a:pt x="104050" y="107255"/>
                  </a:cubicBezTo>
                  <a:cubicBezTo>
                    <a:pt x="96822" y="107939"/>
                    <a:pt x="89575" y="108790"/>
                    <a:pt x="82458" y="110121"/>
                  </a:cubicBezTo>
                  <a:cubicBezTo>
                    <a:pt x="72567" y="111840"/>
                    <a:pt x="62454" y="111711"/>
                    <a:pt x="52601" y="109751"/>
                  </a:cubicBezTo>
                  <a:cubicBezTo>
                    <a:pt x="40418" y="107533"/>
                    <a:pt x="28568" y="104205"/>
                    <a:pt x="19028" y="95701"/>
                  </a:cubicBezTo>
                  <a:cubicBezTo>
                    <a:pt x="6586" y="84775"/>
                    <a:pt x="-2139" y="71945"/>
                    <a:pt x="-2121" y="54604"/>
                  </a:cubicBezTo>
                  <a:cubicBezTo>
                    <a:pt x="-2158" y="45859"/>
                    <a:pt x="948" y="37374"/>
                    <a:pt x="6642" y="30737"/>
                  </a:cubicBezTo>
                  <a:cubicBezTo>
                    <a:pt x="18215" y="16872"/>
                    <a:pt x="33153" y="8109"/>
                    <a:pt x="50382" y="3006"/>
                  </a:cubicBezTo>
                  <a:cubicBezTo>
                    <a:pt x="68759" y="-2558"/>
                    <a:pt x="87634" y="-2725"/>
                    <a:pt x="108007" y="-2521"/>
                  </a:cubicBezTo>
                  <a:close/>
                </a:path>
              </a:pathLst>
            </a:custGeom>
            <a:solidFill>
              <a:srgbClr val="FCFEFD"/>
            </a:solidFill>
            <a:ln w="1847" cap="flat">
              <a:noFill/>
              <a:prstDash val="solid"/>
              <a:miter/>
            </a:ln>
          </p:spPr>
          <p:txBody>
            <a:bodyPr rtlCol="0" anchor="ctr"/>
            <a:lstStyle/>
            <a:p>
              <a:endParaRPr lang="es-CO"/>
            </a:p>
          </p:txBody>
        </p:sp>
      </p:grpSp>
      <p:grpSp>
        <p:nvGrpSpPr>
          <p:cNvPr id="402" name="Group 401">
            <a:extLst>
              <a:ext uri="{FF2B5EF4-FFF2-40B4-BE49-F238E27FC236}">
                <a16:creationId xmlns:a16="http://schemas.microsoft.com/office/drawing/2014/main" id="{B20326C7-8F7B-9C09-4968-F19A49E7C841}"/>
              </a:ext>
            </a:extLst>
          </p:cNvPr>
          <p:cNvGrpSpPr/>
          <p:nvPr/>
        </p:nvGrpSpPr>
        <p:grpSpPr>
          <a:xfrm rot="4929499">
            <a:off x="12537734" y="-177801"/>
            <a:ext cx="934132" cy="1207889"/>
            <a:chOff x="-1841249" y="-467331"/>
            <a:chExt cx="1010719" cy="1306920"/>
          </a:xfrm>
        </p:grpSpPr>
        <p:sp>
          <p:nvSpPr>
            <p:cNvPr id="208" name="Freeform: Shape 207">
              <a:extLst>
                <a:ext uri="{FF2B5EF4-FFF2-40B4-BE49-F238E27FC236}">
                  <a16:creationId xmlns:a16="http://schemas.microsoft.com/office/drawing/2014/main" id="{08C70B04-31E9-BEAE-2083-0FF0BC64FD1C}"/>
                </a:ext>
              </a:extLst>
            </p:cNvPr>
            <p:cNvSpPr/>
            <p:nvPr/>
          </p:nvSpPr>
          <p:spPr>
            <a:xfrm>
              <a:off x="-1840370" y="-354511"/>
              <a:ext cx="1005110" cy="1189360"/>
            </a:xfrm>
            <a:custGeom>
              <a:avLst/>
              <a:gdLst>
                <a:gd name="connsiteX0" fmla="*/ 75092 w 1005110"/>
                <a:gd name="connsiteY0" fmla="*/ 906192 h 1189360"/>
                <a:gd name="connsiteX1" fmla="*/ 36773 w 1005110"/>
                <a:gd name="connsiteY1" fmla="*/ 876034 h 1189360"/>
                <a:gd name="connsiteX2" fmla="*/ 29304 w 1005110"/>
                <a:gd name="connsiteY2" fmla="*/ 863966 h 1189360"/>
                <a:gd name="connsiteX3" fmla="*/ 12649 w 1005110"/>
                <a:gd name="connsiteY3" fmla="*/ 814321 h 1189360"/>
                <a:gd name="connsiteX4" fmla="*/ 3861 w 1005110"/>
                <a:gd name="connsiteY4" fmla="*/ 762294 h 1189360"/>
                <a:gd name="connsiteX5" fmla="*/ -572 w 1005110"/>
                <a:gd name="connsiteY5" fmla="*/ 708140 h 1189360"/>
                <a:gd name="connsiteX6" fmla="*/ -1341 w 1005110"/>
                <a:gd name="connsiteY6" fmla="*/ 665991 h 1189360"/>
                <a:gd name="connsiteX7" fmla="*/ -226 w 1005110"/>
                <a:gd name="connsiteY7" fmla="*/ 612490 h 1189360"/>
                <a:gd name="connsiteX8" fmla="*/ -880 w 1005110"/>
                <a:gd name="connsiteY8" fmla="*/ 568931 h 1189360"/>
                <a:gd name="connsiteX9" fmla="*/ 1683 w 1005110"/>
                <a:gd name="connsiteY9" fmla="*/ 520248 h 1189360"/>
                <a:gd name="connsiteX10" fmla="*/ 2682 w 1005110"/>
                <a:gd name="connsiteY10" fmla="*/ 490448 h 1189360"/>
                <a:gd name="connsiteX11" fmla="*/ 4194 w 1005110"/>
                <a:gd name="connsiteY11" fmla="*/ 458779 h 1189360"/>
                <a:gd name="connsiteX12" fmla="*/ 2823 w 1005110"/>
                <a:gd name="connsiteY12" fmla="*/ 443777 h 1189360"/>
                <a:gd name="connsiteX13" fmla="*/ 2631 w 1005110"/>
                <a:gd name="connsiteY13" fmla="*/ 405842 h 1189360"/>
                <a:gd name="connsiteX14" fmla="*/ 1913 w 1005110"/>
                <a:gd name="connsiteY14" fmla="*/ 362949 h 1189360"/>
                <a:gd name="connsiteX15" fmla="*/ 2964 w 1005110"/>
                <a:gd name="connsiteY15" fmla="*/ 349343 h 1189360"/>
                <a:gd name="connsiteX16" fmla="*/ 9177 w 1005110"/>
                <a:gd name="connsiteY16" fmla="*/ 308437 h 1189360"/>
                <a:gd name="connsiteX17" fmla="*/ 28933 w 1005110"/>
                <a:gd name="connsiteY17" fmla="*/ 273487 h 1189360"/>
                <a:gd name="connsiteX18" fmla="*/ 59911 w 1005110"/>
                <a:gd name="connsiteY18" fmla="*/ 248889 h 1189360"/>
                <a:gd name="connsiteX19" fmla="*/ 108517 w 1005110"/>
                <a:gd name="connsiteY19" fmla="*/ 235911 h 1189360"/>
                <a:gd name="connsiteX20" fmla="*/ 152678 w 1005110"/>
                <a:gd name="connsiteY20" fmla="*/ 228686 h 1189360"/>
                <a:gd name="connsiteX21" fmla="*/ 179454 w 1005110"/>
                <a:gd name="connsiteY21" fmla="*/ 213196 h 1189360"/>
                <a:gd name="connsiteX22" fmla="*/ 191932 w 1005110"/>
                <a:gd name="connsiteY22" fmla="*/ 201000 h 1189360"/>
                <a:gd name="connsiteX23" fmla="*/ 203975 w 1005110"/>
                <a:gd name="connsiteY23" fmla="*/ 169881 h 1189360"/>
                <a:gd name="connsiteX24" fmla="*/ 209856 w 1005110"/>
                <a:gd name="connsiteY24" fmla="*/ 135072 h 1189360"/>
                <a:gd name="connsiteX25" fmla="*/ 216261 w 1005110"/>
                <a:gd name="connsiteY25" fmla="*/ 128398 h 1189360"/>
                <a:gd name="connsiteX26" fmla="*/ 247893 w 1005110"/>
                <a:gd name="connsiteY26" fmla="*/ 139761 h 1189360"/>
                <a:gd name="connsiteX27" fmla="*/ 250660 w 1005110"/>
                <a:gd name="connsiteY27" fmla="*/ 143016 h 1189360"/>
                <a:gd name="connsiteX28" fmla="*/ 253965 w 1005110"/>
                <a:gd name="connsiteY28" fmla="*/ 142362 h 1189360"/>
                <a:gd name="connsiteX29" fmla="*/ 255246 w 1005110"/>
                <a:gd name="connsiteY29" fmla="*/ 138801 h 1189360"/>
                <a:gd name="connsiteX30" fmla="*/ 275553 w 1005110"/>
                <a:gd name="connsiteY30" fmla="*/ 64225 h 1189360"/>
                <a:gd name="connsiteX31" fmla="*/ 286494 w 1005110"/>
                <a:gd name="connsiteY31" fmla="*/ 40563 h 1189360"/>
                <a:gd name="connsiteX32" fmla="*/ 294180 w 1005110"/>
                <a:gd name="connsiteY32" fmla="*/ 35130 h 1189360"/>
                <a:gd name="connsiteX33" fmla="*/ 298024 w 1005110"/>
                <a:gd name="connsiteY33" fmla="*/ 29199 h 1189360"/>
                <a:gd name="connsiteX34" fmla="*/ 299907 w 1005110"/>
                <a:gd name="connsiteY34" fmla="*/ 11762 h 1189360"/>
                <a:gd name="connsiteX35" fmla="*/ 317267 w 1005110"/>
                <a:gd name="connsiteY35" fmla="*/ -1420 h 1189360"/>
                <a:gd name="connsiteX36" fmla="*/ 330770 w 1005110"/>
                <a:gd name="connsiteY36" fmla="*/ 16118 h 1189360"/>
                <a:gd name="connsiteX37" fmla="*/ 322199 w 1005110"/>
                <a:gd name="connsiteY37" fmla="*/ 46379 h 1189360"/>
                <a:gd name="connsiteX38" fmla="*/ 312808 w 1005110"/>
                <a:gd name="connsiteY38" fmla="*/ 69017 h 1189360"/>
                <a:gd name="connsiteX39" fmla="*/ 310643 w 1005110"/>
                <a:gd name="connsiteY39" fmla="*/ 74756 h 1189360"/>
                <a:gd name="connsiteX40" fmla="*/ 290555 w 1005110"/>
                <a:gd name="connsiteY40" fmla="*/ 128782 h 1189360"/>
                <a:gd name="connsiteX41" fmla="*/ 275181 w 1005110"/>
                <a:gd name="connsiteY41" fmla="*/ 213145 h 1189360"/>
                <a:gd name="connsiteX42" fmla="*/ 263292 w 1005110"/>
                <a:gd name="connsiteY42" fmla="*/ 299571 h 1189360"/>
                <a:gd name="connsiteX43" fmla="*/ 257219 w 1005110"/>
                <a:gd name="connsiteY43" fmla="*/ 348972 h 1189360"/>
                <a:gd name="connsiteX44" fmla="*/ 257002 w 1005110"/>
                <a:gd name="connsiteY44" fmla="*/ 355608 h 1189360"/>
                <a:gd name="connsiteX45" fmla="*/ 257450 w 1005110"/>
                <a:gd name="connsiteY45" fmla="*/ 412952 h 1189360"/>
                <a:gd name="connsiteX46" fmla="*/ 256412 w 1005110"/>
                <a:gd name="connsiteY46" fmla="*/ 451758 h 1189360"/>
                <a:gd name="connsiteX47" fmla="*/ 255131 w 1005110"/>
                <a:gd name="connsiteY47" fmla="*/ 480622 h 1189360"/>
                <a:gd name="connsiteX48" fmla="*/ 255823 w 1005110"/>
                <a:gd name="connsiteY48" fmla="*/ 541745 h 1189360"/>
                <a:gd name="connsiteX49" fmla="*/ 255323 w 1005110"/>
                <a:gd name="connsiteY49" fmla="*/ 600985 h 1189360"/>
                <a:gd name="connsiteX50" fmla="*/ 256130 w 1005110"/>
                <a:gd name="connsiteY50" fmla="*/ 645518 h 1189360"/>
                <a:gd name="connsiteX51" fmla="*/ 255029 w 1005110"/>
                <a:gd name="connsiteY51" fmla="*/ 675817 h 1189360"/>
                <a:gd name="connsiteX52" fmla="*/ 253914 w 1005110"/>
                <a:gd name="connsiteY52" fmla="*/ 681377 h 1189360"/>
                <a:gd name="connsiteX53" fmla="*/ 253120 w 1005110"/>
                <a:gd name="connsiteY53" fmla="*/ 685067 h 1189360"/>
                <a:gd name="connsiteX54" fmla="*/ 252236 w 1005110"/>
                <a:gd name="connsiteY54" fmla="*/ 726704 h 1189360"/>
                <a:gd name="connsiteX55" fmla="*/ 254286 w 1005110"/>
                <a:gd name="connsiteY55" fmla="*/ 786303 h 1189360"/>
                <a:gd name="connsiteX56" fmla="*/ 257053 w 1005110"/>
                <a:gd name="connsiteY56" fmla="*/ 833000 h 1189360"/>
                <a:gd name="connsiteX57" fmla="*/ 259846 w 1005110"/>
                <a:gd name="connsiteY57" fmla="*/ 874484 h 1189360"/>
                <a:gd name="connsiteX58" fmla="*/ 267712 w 1005110"/>
                <a:gd name="connsiteY58" fmla="*/ 936337 h 1189360"/>
                <a:gd name="connsiteX59" fmla="*/ 275181 w 1005110"/>
                <a:gd name="connsiteY59" fmla="*/ 993489 h 1189360"/>
                <a:gd name="connsiteX60" fmla="*/ 279819 w 1005110"/>
                <a:gd name="connsiteY60" fmla="*/ 1036228 h 1189360"/>
                <a:gd name="connsiteX61" fmla="*/ 281330 w 1005110"/>
                <a:gd name="connsiteY61" fmla="*/ 1040699 h 1189360"/>
                <a:gd name="connsiteX62" fmla="*/ 283188 w 1005110"/>
                <a:gd name="connsiteY62" fmla="*/ 1051384 h 1189360"/>
                <a:gd name="connsiteX63" fmla="*/ 302905 w 1005110"/>
                <a:gd name="connsiteY63" fmla="*/ 1094943 h 1189360"/>
                <a:gd name="connsiteX64" fmla="*/ 332371 w 1005110"/>
                <a:gd name="connsiteY64" fmla="*/ 1110316 h 1189360"/>
                <a:gd name="connsiteX65" fmla="*/ 395378 w 1005110"/>
                <a:gd name="connsiteY65" fmla="*/ 1111162 h 1189360"/>
                <a:gd name="connsiteX66" fmla="*/ 459435 w 1005110"/>
                <a:gd name="connsiteY66" fmla="*/ 1080286 h 1189360"/>
                <a:gd name="connsiteX67" fmla="*/ 469261 w 1005110"/>
                <a:gd name="connsiteY67" fmla="*/ 1060441 h 1189360"/>
                <a:gd name="connsiteX68" fmla="*/ 477999 w 1005110"/>
                <a:gd name="connsiteY68" fmla="*/ 1003559 h 1189360"/>
                <a:gd name="connsiteX69" fmla="*/ 477448 w 1005110"/>
                <a:gd name="connsiteY69" fmla="*/ 960909 h 1189360"/>
                <a:gd name="connsiteX70" fmla="*/ 477204 w 1005110"/>
                <a:gd name="connsiteY70" fmla="*/ 920682 h 1189360"/>
                <a:gd name="connsiteX71" fmla="*/ 490105 w 1005110"/>
                <a:gd name="connsiteY71" fmla="*/ 873049 h 1189360"/>
                <a:gd name="connsiteX72" fmla="*/ 517612 w 1005110"/>
                <a:gd name="connsiteY72" fmla="*/ 858213 h 1189360"/>
                <a:gd name="connsiteX73" fmla="*/ 553484 w 1005110"/>
                <a:gd name="connsiteY73" fmla="*/ 860391 h 1189360"/>
                <a:gd name="connsiteX74" fmla="*/ 596696 w 1005110"/>
                <a:gd name="connsiteY74" fmla="*/ 866220 h 1189360"/>
                <a:gd name="connsiteX75" fmla="*/ 658870 w 1005110"/>
                <a:gd name="connsiteY75" fmla="*/ 873126 h 1189360"/>
                <a:gd name="connsiteX76" fmla="*/ 702429 w 1005110"/>
                <a:gd name="connsiteY76" fmla="*/ 871921 h 1189360"/>
                <a:gd name="connsiteX77" fmla="*/ 735508 w 1005110"/>
                <a:gd name="connsiteY77" fmla="*/ 869641 h 1189360"/>
                <a:gd name="connsiteX78" fmla="*/ 768434 w 1005110"/>
                <a:gd name="connsiteY78" fmla="*/ 866066 h 1189360"/>
                <a:gd name="connsiteX79" fmla="*/ 771713 w 1005110"/>
                <a:gd name="connsiteY79" fmla="*/ 865490 h 1189360"/>
                <a:gd name="connsiteX80" fmla="*/ 775621 w 1005110"/>
                <a:gd name="connsiteY80" fmla="*/ 866387 h 1189360"/>
                <a:gd name="connsiteX81" fmla="*/ 774339 w 1005110"/>
                <a:gd name="connsiteY81" fmla="*/ 870589 h 1189360"/>
                <a:gd name="connsiteX82" fmla="*/ 763706 w 1005110"/>
                <a:gd name="connsiteY82" fmla="*/ 881415 h 1189360"/>
                <a:gd name="connsiteX83" fmla="*/ 689938 w 1005110"/>
                <a:gd name="connsiteY83" fmla="*/ 926037 h 1189360"/>
                <a:gd name="connsiteX84" fmla="*/ 680457 w 1005110"/>
                <a:gd name="connsiteY84" fmla="*/ 937567 h 1189360"/>
                <a:gd name="connsiteX85" fmla="*/ 677408 w 1005110"/>
                <a:gd name="connsiteY85" fmla="*/ 986725 h 1189360"/>
                <a:gd name="connsiteX86" fmla="*/ 679330 w 1005110"/>
                <a:gd name="connsiteY86" fmla="*/ 1024095 h 1189360"/>
                <a:gd name="connsiteX87" fmla="*/ 710398 w 1005110"/>
                <a:gd name="connsiteY87" fmla="*/ 1059429 h 1189360"/>
                <a:gd name="connsiteX88" fmla="*/ 745719 w 1005110"/>
                <a:gd name="connsiteY88" fmla="*/ 1061595 h 1189360"/>
                <a:gd name="connsiteX89" fmla="*/ 773174 w 1005110"/>
                <a:gd name="connsiteY89" fmla="*/ 1061595 h 1189360"/>
                <a:gd name="connsiteX90" fmla="*/ 818577 w 1005110"/>
                <a:gd name="connsiteY90" fmla="*/ 1054984 h 1189360"/>
                <a:gd name="connsiteX91" fmla="*/ 837397 w 1005110"/>
                <a:gd name="connsiteY91" fmla="*/ 1018971 h 1189360"/>
                <a:gd name="connsiteX92" fmla="*/ 835745 w 1005110"/>
                <a:gd name="connsiteY92" fmla="*/ 967482 h 1189360"/>
                <a:gd name="connsiteX93" fmla="*/ 835860 w 1005110"/>
                <a:gd name="connsiteY93" fmla="*/ 955631 h 1189360"/>
                <a:gd name="connsiteX94" fmla="*/ 839204 w 1005110"/>
                <a:gd name="connsiteY94" fmla="*/ 914109 h 1189360"/>
                <a:gd name="connsiteX95" fmla="*/ 854667 w 1005110"/>
                <a:gd name="connsiteY95" fmla="*/ 847208 h 1189360"/>
                <a:gd name="connsiteX96" fmla="*/ 868401 w 1005110"/>
                <a:gd name="connsiteY96" fmla="*/ 796910 h 1189360"/>
                <a:gd name="connsiteX97" fmla="*/ 871783 w 1005110"/>
                <a:gd name="connsiteY97" fmla="*/ 767777 h 1189360"/>
                <a:gd name="connsiteX98" fmla="*/ 878189 w 1005110"/>
                <a:gd name="connsiteY98" fmla="*/ 717954 h 1189360"/>
                <a:gd name="connsiteX99" fmla="*/ 881494 w 1005110"/>
                <a:gd name="connsiteY99" fmla="*/ 670718 h 1189360"/>
                <a:gd name="connsiteX100" fmla="*/ 884672 w 1005110"/>
                <a:gd name="connsiteY100" fmla="*/ 631553 h 1189360"/>
                <a:gd name="connsiteX101" fmla="*/ 882660 w 1005110"/>
                <a:gd name="connsiteY101" fmla="*/ 590198 h 1189360"/>
                <a:gd name="connsiteX102" fmla="*/ 879457 w 1005110"/>
                <a:gd name="connsiteY102" fmla="*/ 557260 h 1189360"/>
                <a:gd name="connsiteX103" fmla="*/ 877651 w 1005110"/>
                <a:gd name="connsiteY103" fmla="*/ 494279 h 1189360"/>
                <a:gd name="connsiteX104" fmla="*/ 878612 w 1005110"/>
                <a:gd name="connsiteY104" fmla="*/ 470296 h 1189360"/>
                <a:gd name="connsiteX105" fmla="*/ 878163 w 1005110"/>
                <a:gd name="connsiteY105" fmla="*/ 464659 h 1189360"/>
                <a:gd name="connsiteX106" fmla="*/ 867363 w 1005110"/>
                <a:gd name="connsiteY106" fmla="*/ 455691 h 1189360"/>
                <a:gd name="connsiteX107" fmla="*/ 863597 w 1005110"/>
                <a:gd name="connsiteY107" fmla="*/ 455691 h 1189360"/>
                <a:gd name="connsiteX108" fmla="*/ 861227 w 1005110"/>
                <a:gd name="connsiteY108" fmla="*/ 455589 h 1189360"/>
                <a:gd name="connsiteX109" fmla="*/ 855218 w 1005110"/>
                <a:gd name="connsiteY109" fmla="*/ 451015 h 1189360"/>
                <a:gd name="connsiteX110" fmla="*/ 860791 w 1005110"/>
                <a:gd name="connsiteY110" fmla="*/ 443866 h 1189360"/>
                <a:gd name="connsiteX111" fmla="*/ 870579 w 1005110"/>
                <a:gd name="connsiteY111" fmla="*/ 444942 h 1189360"/>
                <a:gd name="connsiteX112" fmla="*/ 880085 w 1005110"/>
                <a:gd name="connsiteY112" fmla="*/ 439318 h 1189360"/>
                <a:gd name="connsiteX113" fmla="*/ 892179 w 1005110"/>
                <a:gd name="connsiteY113" fmla="*/ 405470 h 1189360"/>
                <a:gd name="connsiteX114" fmla="*/ 907553 w 1005110"/>
                <a:gd name="connsiteY114" fmla="*/ 375069 h 1189360"/>
                <a:gd name="connsiteX115" fmla="*/ 929332 w 1005110"/>
                <a:gd name="connsiteY115" fmla="*/ 345167 h 1189360"/>
                <a:gd name="connsiteX116" fmla="*/ 940862 w 1005110"/>
                <a:gd name="connsiteY116" fmla="*/ 327231 h 1189360"/>
                <a:gd name="connsiteX117" fmla="*/ 971994 w 1005110"/>
                <a:gd name="connsiteY117" fmla="*/ 304568 h 1189360"/>
                <a:gd name="connsiteX118" fmla="*/ 999372 w 1005110"/>
                <a:gd name="connsiteY118" fmla="*/ 309782 h 1189360"/>
                <a:gd name="connsiteX119" fmla="*/ 1002408 w 1005110"/>
                <a:gd name="connsiteY119" fmla="*/ 319736 h 1189360"/>
                <a:gd name="connsiteX120" fmla="*/ 993978 w 1005110"/>
                <a:gd name="connsiteY120" fmla="*/ 344373 h 1189360"/>
                <a:gd name="connsiteX121" fmla="*/ 993978 w 1005110"/>
                <a:gd name="connsiteY121" fmla="*/ 347575 h 1189360"/>
                <a:gd name="connsiteX122" fmla="*/ 994414 w 1005110"/>
                <a:gd name="connsiteY122" fmla="*/ 356543 h 1189360"/>
                <a:gd name="connsiteX123" fmla="*/ 975607 w 1005110"/>
                <a:gd name="connsiteY123" fmla="*/ 399808 h 1189360"/>
                <a:gd name="connsiteX124" fmla="*/ 970880 w 1005110"/>
                <a:gd name="connsiteY124" fmla="*/ 408519 h 1189360"/>
                <a:gd name="connsiteX125" fmla="*/ 964064 w 1005110"/>
                <a:gd name="connsiteY125" fmla="*/ 419166 h 1189360"/>
                <a:gd name="connsiteX126" fmla="*/ 954712 w 1005110"/>
                <a:gd name="connsiteY126" fmla="*/ 435961 h 1189360"/>
                <a:gd name="connsiteX127" fmla="*/ 953892 w 1005110"/>
                <a:gd name="connsiteY127" fmla="*/ 437768 h 1189360"/>
                <a:gd name="connsiteX128" fmla="*/ 951675 w 1005110"/>
                <a:gd name="connsiteY128" fmla="*/ 444545 h 1189360"/>
                <a:gd name="connsiteX129" fmla="*/ 951252 w 1005110"/>
                <a:gd name="connsiteY129" fmla="*/ 446441 h 1189360"/>
                <a:gd name="connsiteX130" fmla="*/ 950727 w 1005110"/>
                <a:gd name="connsiteY130" fmla="*/ 450989 h 1189360"/>
                <a:gd name="connsiteX131" fmla="*/ 950317 w 1005110"/>
                <a:gd name="connsiteY131" fmla="*/ 452898 h 1189360"/>
                <a:gd name="connsiteX132" fmla="*/ 950317 w 1005110"/>
                <a:gd name="connsiteY132" fmla="*/ 456831 h 1189360"/>
                <a:gd name="connsiteX133" fmla="*/ 950753 w 1005110"/>
                <a:gd name="connsiteY133" fmla="*/ 459394 h 1189360"/>
                <a:gd name="connsiteX134" fmla="*/ 951278 w 1005110"/>
                <a:gd name="connsiteY134" fmla="*/ 464018 h 1189360"/>
                <a:gd name="connsiteX135" fmla="*/ 951688 w 1005110"/>
                <a:gd name="connsiteY135" fmla="*/ 466004 h 1189360"/>
                <a:gd name="connsiteX136" fmla="*/ 952265 w 1005110"/>
                <a:gd name="connsiteY136" fmla="*/ 470130 h 1189360"/>
                <a:gd name="connsiteX137" fmla="*/ 952674 w 1005110"/>
                <a:gd name="connsiteY137" fmla="*/ 472282 h 1189360"/>
                <a:gd name="connsiteX138" fmla="*/ 955006 w 1005110"/>
                <a:gd name="connsiteY138" fmla="*/ 490436 h 1189360"/>
                <a:gd name="connsiteX139" fmla="*/ 955493 w 1005110"/>
                <a:gd name="connsiteY139" fmla="*/ 492690 h 1189360"/>
                <a:gd name="connsiteX140" fmla="*/ 959810 w 1005110"/>
                <a:gd name="connsiteY140" fmla="*/ 516097 h 1189360"/>
                <a:gd name="connsiteX141" fmla="*/ 960246 w 1005110"/>
                <a:gd name="connsiteY141" fmla="*/ 518352 h 1189360"/>
                <a:gd name="connsiteX142" fmla="*/ 961719 w 1005110"/>
                <a:gd name="connsiteY142" fmla="*/ 531163 h 1189360"/>
                <a:gd name="connsiteX143" fmla="*/ 962129 w 1005110"/>
                <a:gd name="connsiteY143" fmla="*/ 533354 h 1189360"/>
                <a:gd name="connsiteX144" fmla="*/ 962655 w 1005110"/>
                <a:gd name="connsiteY144" fmla="*/ 539209 h 1189360"/>
                <a:gd name="connsiteX145" fmla="*/ 963090 w 1005110"/>
                <a:gd name="connsiteY145" fmla="*/ 542117 h 1189360"/>
                <a:gd name="connsiteX146" fmla="*/ 963615 w 1005110"/>
                <a:gd name="connsiteY146" fmla="*/ 548856 h 1189360"/>
                <a:gd name="connsiteX147" fmla="*/ 964051 w 1005110"/>
                <a:gd name="connsiteY147" fmla="*/ 551943 h 1189360"/>
                <a:gd name="connsiteX148" fmla="*/ 964563 w 1005110"/>
                <a:gd name="connsiteY148" fmla="*/ 566612 h 1189360"/>
                <a:gd name="connsiteX149" fmla="*/ 964999 w 1005110"/>
                <a:gd name="connsiteY149" fmla="*/ 569931 h 1189360"/>
                <a:gd name="connsiteX150" fmla="*/ 965524 w 1005110"/>
                <a:gd name="connsiteY150" fmla="*/ 595618 h 1189360"/>
                <a:gd name="connsiteX151" fmla="*/ 965934 w 1005110"/>
                <a:gd name="connsiteY151" fmla="*/ 598180 h 1189360"/>
                <a:gd name="connsiteX152" fmla="*/ 965934 w 1005110"/>
                <a:gd name="connsiteY152" fmla="*/ 618345 h 1189360"/>
                <a:gd name="connsiteX153" fmla="*/ 944962 w 1005110"/>
                <a:gd name="connsiteY153" fmla="*/ 626634 h 1189360"/>
                <a:gd name="connsiteX154" fmla="*/ 937621 w 1005110"/>
                <a:gd name="connsiteY154" fmla="*/ 616103 h 1189360"/>
                <a:gd name="connsiteX155" fmla="*/ 934944 w 1005110"/>
                <a:gd name="connsiteY155" fmla="*/ 592107 h 1189360"/>
                <a:gd name="connsiteX156" fmla="*/ 932381 w 1005110"/>
                <a:gd name="connsiteY156" fmla="*/ 555735 h 1189360"/>
                <a:gd name="connsiteX157" fmla="*/ 930152 w 1005110"/>
                <a:gd name="connsiteY157" fmla="*/ 518851 h 1189360"/>
                <a:gd name="connsiteX158" fmla="*/ 927128 w 1005110"/>
                <a:gd name="connsiteY158" fmla="*/ 497328 h 1189360"/>
                <a:gd name="connsiteX159" fmla="*/ 919685 w 1005110"/>
                <a:gd name="connsiteY159" fmla="*/ 452488 h 1189360"/>
                <a:gd name="connsiteX160" fmla="*/ 914227 w 1005110"/>
                <a:gd name="connsiteY160" fmla="*/ 449221 h 1189360"/>
                <a:gd name="connsiteX161" fmla="*/ 898380 w 1005110"/>
                <a:gd name="connsiteY161" fmla="*/ 456767 h 1189360"/>
                <a:gd name="connsiteX162" fmla="*/ 894306 w 1005110"/>
                <a:gd name="connsiteY162" fmla="*/ 459855 h 1189360"/>
                <a:gd name="connsiteX163" fmla="*/ 898854 w 1005110"/>
                <a:gd name="connsiteY163" fmla="*/ 460636 h 1189360"/>
                <a:gd name="connsiteX164" fmla="*/ 912767 w 1005110"/>
                <a:gd name="connsiteY164" fmla="*/ 474972 h 1189360"/>
                <a:gd name="connsiteX165" fmla="*/ 910448 w 1005110"/>
                <a:gd name="connsiteY165" fmla="*/ 495676 h 1189360"/>
                <a:gd name="connsiteX166" fmla="*/ 904990 w 1005110"/>
                <a:gd name="connsiteY166" fmla="*/ 519697 h 1189360"/>
                <a:gd name="connsiteX167" fmla="*/ 906067 w 1005110"/>
                <a:gd name="connsiteY167" fmla="*/ 527627 h 1189360"/>
                <a:gd name="connsiteX168" fmla="*/ 908565 w 1005110"/>
                <a:gd name="connsiteY168" fmla="*/ 542591 h 1189360"/>
                <a:gd name="connsiteX169" fmla="*/ 904427 w 1005110"/>
                <a:gd name="connsiteY169" fmla="*/ 561103 h 1189360"/>
                <a:gd name="connsiteX170" fmla="*/ 904952 w 1005110"/>
                <a:gd name="connsiteY170" fmla="*/ 591543 h 1189360"/>
                <a:gd name="connsiteX171" fmla="*/ 904196 w 1005110"/>
                <a:gd name="connsiteY171" fmla="*/ 606276 h 1189360"/>
                <a:gd name="connsiteX172" fmla="*/ 904606 w 1005110"/>
                <a:gd name="connsiteY172" fmla="*/ 618153 h 1189360"/>
                <a:gd name="connsiteX173" fmla="*/ 908450 w 1005110"/>
                <a:gd name="connsiteY173" fmla="*/ 640803 h 1189360"/>
                <a:gd name="connsiteX174" fmla="*/ 905003 w 1005110"/>
                <a:gd name="connsiteY174" fmla="*/ 659931 h 1189360"/>
                <a:gd name="connsiteX175" fmla="*/ 905439 w 1005110"/>
                <a:gd name="connsiteY175" fmla="*/ 668297 h 1189360"/>
                <a:gd name="connsiteX176" fmla="*/ 905080 w 1005110"/>
                <a:gd name="connsiteY176" fmla="*/ 683529 h 1189360"/>
                <a:gd name="connsiteX177" fmla="*/ 904222 w 1005110"/>
                <a:gd name="connsiteY177" fmla="*/ 685733 h 1189360"/>
                <a:gd name="connsiteX178" fmla="*/ 906874 w 1005110"/>
                <a:gd name="connsiteY178" fmla="*/ 707512 h 1189360"/>
                <a:gd name="connsiteX179" fmla="*/ 913549 w 1005110"/>
                <a:gd name="connsiteY179" fmla="*/ 726383 h 1189360"/>
                <a:gd name="connsiteX180" fmla="*/ 913241 w 1005110"/>
                <a:gd name="connsiteY180" fmla="*/ 786969 h 1189360"/>
                <a:gd name="connsiteX181" fmla="*/ 898803 w 1005110"/>
                <a:gd name="connsiteY181" fmla="*/ 881607 h 1189360"/>
                <a:gd name="connsiteX182" fmla="*/ 888810 w 1005110"/>
                <a:gd name="connsiteY182" fmla="*/ 950122 h 1189360"/>
                <a:gd name="connsiteX183" fmla="*/ 885248 w 1005110"/>
                <a:gd name="connsiteY183" fmla="*/ 990235 h 1189360"/>
                <a:gd name="connsiteX184" fmla="*/ 873064 w 1005110"/>
                <a:gd name="connsiteY184" fmla="*/ 1014026 h 1189360"/>
                <a:gd name="connsiteX185" fmla="*/ 864916 w 1005110"/>
                <a:gd name="connsiteY185" fmla="*/ 1026453 h 1189360"/>
                <a:gd name="connsiteX186" fmla="*/ 842240 w 1005110"/>
                <a:gd name="connsiteY186" fmla="*/ 1063209 h 1189360"/>
                <a:gd name="connsiteX187" fmla="*/ 823164 w 1005110"/>
                <a:gd name="connsiteY187" fmla="*/ 1075367 h 1189360"/>
                <a:gd name="connsiteX188" fmla="*/ 785767 w 1005110"/>
                <a:gd name="connsiteY188" fmla="*/ 1091458 h 1189360"/>
                <a:gd name="connsiteX189" fmla="*/ 723645 w 1005110"/>
                <a:gd name="connsiteY189" fmla="*/ 1091458 h 1189360"/>
                <a:gd name="connsiteX190" fmla="*/ 649556 w 1005110"/>
                <a:gd name="connsiteY190" fmla="*/ 1009337 h 1189360"/>
                <a:gd name="connsiteX191" fmla="*/ 644432 w 1005110"/>
                <a:gd name="connsiteY191" fmla="*/ 977616 h 1189360"/>
                <a:gd name="connsiteX192" fmla="*/ 640729 w 1005110"/>
                <a:gd name="connsiteY192" fmla="*/ 962485 h 1189360"/>
                <a:gd name="connsiteX193" fmla="*/ 634823 w 1005110"/>
                <a:gd name="connsiteY193" fmla="*/ 958437 h 1189360"/>
                <a:gd name="connsiteX194" fmla="*/ 617079 w 1005110"/>
                <a:gd name="connsiteY194" fmla="*/ 955311 h 1189360"/>
                <a:gd name="connsiteX195" fmla="*/ 611634 w 1005110"/>
                <a:gd name="connsiteY195" fmla="*/ 946907 h 1189360"/>
                <a:gd name="connsiteX196" fmla="*/ 610725 w 1005110"/>
                <a:gd name="connsiteY196" fmla="*/ 942999 h 1189360"/>
                <a:gd name="connsiteX197" fmla="*/ 608816 w 1005110"/>
                <a:gd name="connsiteY197" fmla="*/ 941987 h 1189360"/>
                <a:gd name="connsiteX198" fmla="*/ 606869 w 1005110"/>
                <a:gd name="connsiteY198" fmla="*/ 940988 h 1189360"/>
                <a:gd name="connsiteX199" fmla="*/ 604037 w 1005110"/>
                <a:gd name="connsiteY199" fmla="*/ 937695 h 1189360"/>
                <a:gd name="connsiteX200" fmla="*/ 650287 w 1005110"/>
                <a:gd name="connsiteY200" fmla="*/ 901375 h 1189360"/>
                <a:gd name="connsiteX201" fmla="*/ 657282 w 1005110"/>
                <a:gd name="connsiteY201" fmla="*/ 902656 h 1189360"/>
                <a:gd name="connsiteX202" fmla="*/ 668492 w 1005110"/>
                <a:gd name="connsiteY202" fmla="*/ 897736 h 1189360"/>
                <a:gd name="connsiteX203" fmla="*/ 666698 w 1005110"/>
                <a:gd name="connsiteY203" fmla="*/ 893304 h 1189360"/>
                <a:gd name="connsiteX204" fmla="*/ 661010 w 1005110"/>
                <a:gd name="connsiteY204" fmla="*/ 893201 h 1189360"/>
                <a:gd name="connsiteX205" fmla="*/ 594711 w 1005110"/>
                <a:gd name="connsiteY205" fmla="*/ 886283 h 1189360"/>
                <a:gd name="connsiteX206" fmla="*/ 576506 w 1005110"/>
                <a:gd name="connsiteY206" fmla="*/ 885232 h 1189360"/>
                <a:gd name="connsiteX207" fmla="*/ 565373 w 1005110"/>
                <a:gd name="connsiteY207" fmla="*/ 883657 h 1189360"/>
                <a:gd name="connsiteX208" fmla="*/ 531563 w 1005110"/>
                <a:gd name="connsiteY208" fmla="*/ 886821 h 1189360"/>
                <a:gd name="connsiteX209" fmla="*/ 520673 w 1005110"/>
                <a:gd name="connsiteY209" fmla="*/ 899376 h 1189360"/>
                <a:gd name="connsiteX210" fmla="*/ 513320 w 1005110"/>
                <a:gd name="connsiteY210" fmla="*/ 934454 h 1189360"/>
                <a:gd name="connsiteX211" fmla="*/ 503544 w 1005110"/>
                <a:gd name="connsiteY211" fmla="*/ 1039508 h 1189360"/>
                <a:gd name="connsiteX212" fmla="*/ 500547 w 1005110"/>
                <a:gd name="connsiteY212" fmla="*/ 1056752 h 1189360"/>
                <a:gd name="connsiteX213" fmla="*/ 495653 w 1005110"/>
                <a:gd name="connsiteY213" fmla="*/ 1068487 h 1189360"/>
                <a:gd name="connsiteX214" fmla="*/ 483021 w 1005110"/>
                <a:gd name="connsiteY214" fmla="*/ 1088524 h 1189360"/>
                <a:gd name="connsiteX215" fmla="*/ 476141 w 1005110"/>
                <a:gd name="connsiteY215" fmla="*/ 1102950 h 1189360"/>
                <a:gd name="connsiteX216" fmla="*/ 472003 w 1005110"/>
                <a:gd name="connsiteY216" fmla="*/ 1109740 h 1189360"/>
                <a:gd name="connsiteX217" fmla="*/ 462292 w 1005110"/>
                <a:gd name="connsiteY217" fmla="*/ 1118080 h 1189360"/>
                <a:gd name="connsiteX218" fmla="*/ 463163 w 1005110"/>
                <a:gd name="connsiteY218" fmla="*/ 1125562 h 1189360"/>
                <a:gd name="connsiteX219" fmla="*/ 478255 w 1005110"/>
                <a:gd name="connsiteY219" fmla="*/ 1137528 h 1189360"/>
                <a:gd name="connsiteX220" fmla="*/ 487543 w 1005110"/>
                <a:gd name="connsiteY220" fmla="*/ 1163317 h 1189360"/>
                <a:gd name="connsiteX221" fmla="*/ 483905 w 1005110"/>
                <a:gd name="connsiteY221" fmla="*/ 1168365 h 1189360"/>
                <a:gd name="connsiteX222" fmla="*/ 448520 w 1005110"/>
                <a:gd name="connsiteY222" fmla="*/ 1181458 h 1189360"/>
                <a:gd name="connsiteX223" fmla="*/ 415466 w 1005110"/>
                <a:gd name="connsiteY223" fmla="*/ 1187595 h 1189360"/>
                <a:gd name="connsiteX224" fmla="*/ 407600 w 1005110"/>
                <a:gd name="connsiteY224" fmla="*/ 1183495 h 1189360"/>
                <a:gd name="connsiteX225" fmla="*/ 405409 w 1005110"/>
                <a:gd name="connsiteY225" fmla="*/ 1149904 h 1189360"/>
                <a:gd name="connsiteX226" fmla="*/ 401399 w 1005110"/>
                <a:gd name="connsiteY226" fmla="*/ 1144971 h 1189360"/>
                <a:gd name="connsiteX227" fmla="*/ 323249 w 1005110"/>
                <a:gd name="connsiteY227" fmla="*/ 1141615 h 1189360"/>
                <a:gd name="connsiteX228" fmla="*/ 298639 w 1005110"/>
                <a:gd name="connsiteY228" fmla="*/ 1134568 h 1189360"/>
                <a:gd name="connsiteX229" fmla="*/ 290837 w 1005110"/>
                <a:gd name="connsiteY229" fmla="*/ 1129444 h 1189360"/>
                <a:gd name="connsiteX230" fmla="*/ 281497 w 1005110"/>
                <a:gd name="connsiteY230" fmla="*/ 1105653 h 1189360"/>
                <a:gd name="connsiteX231" fmla="*/ 279370 w 1005110"/>
                <a:gd name="connsiteY231" fmla="*/ 1100131 h 1189360"/>
                <a:gd name="connsiteX232" fmla="*/ 245305 w 1005110"/>
                <a:gd name="connsiteY232" fmla="*/ 1037509 h 1189360"/>
                <a:gd name="connsiteX233" fmla="*/ 231712 w 1005110"/>
                <a:gd name="connsiteY233" fmla="*/ 968776 h 1189360"/>
                <a:gd name="connsiteX234" fmla="*/ 226972 w 1005110"/>
                <a:gd name="connsiteY234" fmla="*/ 966508 h 1189360"/>
                <a:gd name="connsiteX235" fmla="*/ 200221 w 1005110"/>
                <a:gd name="connsiteY235" fmla="*/ 968173 h 1189360"/>
                <a:gd name="connsiteX236" fmla="*/ 193572 w 1005110"/>
                <a:gd name="connsiteY236" fmla="*/ 960077 h 1189360"/>
                <a:gd name="connsiteX237" fmla="*/ 191317 w 1005110"/>
                <a:gd name="connsiteY237" fmla="*/ 948547 h 1189360"/>
                <a:gd name="connsiteX238" fmla="*/ 168167 w 1005110"/>
                <a:gd name="connsiteY238" fmla="*/ 930239 h 1189360"/>
                <a:gd name="connsiteX239" fmla="*/ 123148 w 1005110"/>
                <a:gd name="connsiteY239" fmla="*/ 925652 h 1189360"/>
                <a:gd name="connsiteX240" fmla="*/ 79358 w 1005110"/>
                <a:gd name="connsiteY240" fmla="*/ 908306 h 1189360"/>
                <a:gd name="connsiteX241" fmla="*/ 75092 w 1005110"/>
                <a:gd name="connsiteY241" fmla="*/ 906192 h 118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1005110" h="1189360">
                  <a:moveTo>
                    <a:pt x="75092" y="906192"/>
                  </a:moveTo>
                  <a:cubicBezTo>
                    <a:pt x="60449" y="898505"/>
                    <a:pt x="46817" y="889537"/>
                    <a:pt x="36773" y="876034"/>
                  </a:cubicBezTo>
                  <a:cubicBezTo>
                    <a:pt x="33929" y="872242"/>
                    <a:pt x="31431" y="868206"/>
                    <a:pt x="29304" y="863966"/>
                  </a:cubicBezTo>
                  <a:cubicBezTo>
                    <a:pt x="21540" y="848246"/>
                    <a:pt x="15942" y="831540"/>
                    <a:pt x="12649" y="814321"/>
                  </a:cubicBezTo>
                  <a:cubicBezTo>
                    <a:pt x="7999" y="797269"/>
                    <a:pt x="6577" y="779666"/>
                    <a:pt x="3861" y="762294"/>
                  </a:cubicBezTo>
                  <a:cubicBezTo>
                    <a:pt x="1081" y="744358"/>
                    <a:pt x="709" y="726217"/>
                    <a:pt x="-572" y="708140"/>
                  </a:cubicBezTo>
                  <a:cubicBezTo>
                    <a:pt x="-1610" y="694112"/>
                    <a:pt x="-1866" y="680045"/>
                    <a:pt x="-1341" y="665991"/>
                  </a:cubicBezTo>
                  <a:cubicBezTo>
                    <a:pt x="-598" y="648157"/>
                    <a:pt x="-60" y="630311"/>
                    <a:pt x="-226" y="612490"/>
                  </a:cubicBezTo>
                  <a:cubicBezTo>
                    <a:pt x="-418" y="597975"/>
                    <a:pt x="-1302" y="583447"/>
                    <a:pt x="-880" y="568931"/>
                  </a:cubicBezTo>
                  <a:cubicBezTo>
                    <a:pt x="-405" y="552699"/>
                    <a:pt x="632" y="536493"/>
                    <a:pt x="1683" y="520248"/>
                  </a:cubicBezTo>
                  <a:cubicBezTo>
                    <a:pt x="2323" y="510345"/>
                    <a:pt x="2426" y="500377"/>
                    <a:pt x="2682" y="490448"/>
                  </a:cubicBezTo>
                  <a:cubicBezTo>
                    <a:pt x="2964" y="479866"/>
                    <a:pt x="3720" y="469335"/>
                    <a:pt x="4194" y="458779"/>
                  </a:cubicBezTo>
                  <a:cubicBezTo>
                    <a:pt x="4412" y="453654"/>
                    <a:pt x="2810" y="448824"/>
                    <a:pt x="2823" y="443777"/>
                  </a:cubicBezTo>
                  <a:cubicBezTo>
                    <a:pt x="2823" y="431131"/>
                    <a:pt x="3604" y="418423"/>
                    <a:pt x="2631" y="405842"/>
                  </a:cubicBezTo>
                  <a:cubicBezTo>
                    <a:pt x="1516" y="391519"/>
                    <a:pt x="4194" y="377208"/>
                    <a:pt x="1913" y="362949"/>
                  </a:cubicBezTo>
                  <a:cubicBezTo>
                    <a:pt x="1183" y="358376"/>
                    <a:pt x="2669" y="353892"/>
                    <a:pt x="2964" y="349343"/>
                  </a:cubicBezTo>
                  <a:cubicBezTo>
                    <a:pt x="3861" y="335558"/>
                    <a:pt x="5168" y="321786"/>
                    <a:pt x="9177" y="308437"/>
                  </a:cubicBezTo>
                  <a:cubicBezTo>
                    <a:pt x="13187" y="295087"/>
                    <a:pt x="18491" y="282955"/>
                    <a:pt x="28933" y="273487"/>
                  </a:cubicBezTo>
                  <a:cubicBezTo>
                    <a:pt x="38029" y="263750"/>
                    <a:pt x="47868" y="255064"/>
                    <a:pt x="59911" y="248889"/>
                  </a:cubicBezTo>
                  <a:cubicBezTo>
                    <a:pt x="75284" y="241036"/>
                    <a:pt x="91593" y="237705"/>
                    <a:pt x="108517" y="235911"/>
                  </a:cubicBezTo>
                  <a:cubicBezTo>
                    <a:pt x="123353" y="234322"/>
                    <a:pt x="138265" y="233233"/>
                    <a:pt x="152678" y="228686"/>
                  </a:cubicBezTo>
                  <a:cubicBezTo>
                    <a:pt x="162658" y="225611"/>
                    <a:pt x="171818" y="220320"/>
                    <a:pt x="179454" y="213196"/>
                  </a:cubicBezTo>
                  <a:cubicBezTo>
                    <a:pt x="183720" y="209238"/>
                    <a:pt x="188358" y="205727"/>
                    <a:pt x="191932" y="201000"/>
                  </a:cubicBezTo>
                  <a:cubicBezTo>
                    <a:pt x="198915" y="191750"/>
                    <a:pt x="201105" y="180707"/>
                    <a:pt x="203975" y="169881"/>
                  </a:cubicBezTo>
                  <a:cubicBezTo>
                    <a:pt x="206999" y="158453"/>
                    <a:pt x="209574" y="146974"/>
                    <a:pt x="209856" y="135072"/>
                  </a:cubicBezTo>
                  <a:cubicBezTo>
                    <a:pt x="209958" y="131114"/>
                    <a:pt x="212098" y="128974"/>
                    <a:pt x="216261" y="128398"/>
                  </a:cubicBezTo>
                  <a:cubicBezTo>
                    <a:pt x="228868" y="126655"/>
                    <a:pt x="239322" y="130653"/>
                    <a:pt x="247893" y="139761"/>
                  </a:cubicBezTo>
                  <a:cubicBezTo>
                    <a:pt x="248879" y="140799"/>
                    <a:pt x="249622" y="142029"/>
                    <a:pt x="250660" y="143016"/>
                  </a:cubicBezTo>
                  <a:cubicBezTo>
                    <a:pt x="252069" y="144297"/>
                    <a:pt x="253222" y="144105"/>
                    <a:pt x="253965" y="142362"/>
                  </a:cubicBezTo>
                  <a:cubicBezTo>
                    <a:pt x="254491" y="141209"/>
                    <a:pt x="254836" y="139992"/>
                    <a:pt x="255246" y="138801"/>
                  </a:cubicBezTo>
                  <a:cubicBezTo>
                    <a:pt x="263497" y="114369"/>
                    <a:pt x="270274" y="89464"/>
                    <a:pt x="275553" y="64225"/>
                  </a:cubicBezTo>
                  <a:cubicBezTo>
                    <a:pt x="277372" y="55526"/>
                    <a:pt x="279306" y="46840"/>
                    <a:pt x="286494" y="40563"/>
                  </a:cubicBezTo>
                  <a:cubicBezTo>
                    <a:pt x="288774" y="38385"/>
                    <a:pt x="291375" y="36565"/>
                    <a:pt x="294180" y="35130"/>
                  </a:cubicBezTo>
                  <a:cubicBezTo>
                    <a:pt x="296743" y="33952"/>
                    <a:pt x="297819" y="32017"/>
                    <a:pt x="298024" y="29199"/>
                  </a:cubicBezTo>
                  <a:cubicBezTo>
                    <a:pt x="298523" y="23370"/>
                    <a:pt x="298844" y="17528"/>
                    <a:pt x="299907" y="11762"/>
                  </a:cubicBezTo>
                  <a:cubicBezTo>
                    <a:pt x="301547" y="2910"/>
                    <a:pt x="308798" y="-2573"/>
                    <a:pt x="317267" y="-1420"/>
                  </a:cubicBezTo>
                  <a:cubicBezTo>
                    <a:pt x="325056" y="-357"/>
                    <a:pt x="331077" y="7868"/>
                    <a:pt x="330770" y="16118"/>
                  </a:cubicBezTo>
                  <a:cubicBezTo>
                    <a:pt x="330360" y="26957"/>
                    <a:pt x="326760" y="36617"/>
                    <a:pt x="322199" y="46379"/>
                  </a:cubicBezTo>
                  <a:cubicBezTo>
                    <a:pt x="318740" y="53733"/>
                    <a:pt x="314141" y="60728"/>
                    <a:pt x="312808" y="69017"/>
                  </a:cubicBezTo>
                  <a:cubicBezTo>
                    <a:pt x="312488" y="71054"/>
                    <a:pt x="311745" y="73014"/>
                    <a:pt x="310643" y="74756"/>
                  </a:cubicBezTo>
                  <a:cubicBezTo>
                    <a:pt x="301034" y="91693"/>
                    <a:pt x="296012" y="110244"/>
                    <a:pt x="290555" y="128782"/>
                  </a:cubicBezTo>
                  <a:cubicBezTo>
                    <a:pt x="282419" y="156429"/>
                    <a:pt x="279870" y="184960"/>
                    <a:pt x="275181" y="213145"/>
                  </a:cubicBezTo>
                  <a:cubicBezTo>
                    <a:pt x="270479" y="241856"/>
                    <a:pt x="266610" y="270681"/>
                    <a:pt x="263292" y="299571"/>
                  </a:cubicBezTo>
                  <a:cubicBezTo>
                    <a:pt x="261409" y="316059"/>
                    <a:pt x="258718" y="332445"/>
                    <a:pt x="257219" y="348972"/>
                  </a:cubicBezTo>
                  <a:cubicBezTo>
                    <a:pt x="257027" y="351176"/>
                    <a:pt x="256950" y="353392"/>
                    <a:pt x="257002" y="355608"/>
                  </a:cubicBezTo>
                  <a:cubicBezTo>
                    <a:pt x="257412" y="374723"/>
                    <a:pt x="257181" y="393837"/>
                    <a:pt x="257450" y="412952"/>
                  </a:cubicBezTo>
                  <a:cubicBezTo>
                    <a:pt x="257629" y="425764"/>
                    <a:pt x="257527" y="438818"/>
                    <a:pt x="256412" y="451758"/>
                  </a:cubicBezTo>
                  <a:cubicBezTo>
                    <a:pt x="255592" y="461328"/>
                    <a:pt x="255451" y="470975"/>
                    <a:pt x="255131" y="480622"/>
                  </a:cubicBezTo>
                  <a:cubicBezTo>
                    <a:pt x="254427" y="501005"/>
                    <a:pt x="256784" y="521401"/>
                    <a:pt x="255823" y="541745"/>
                  </a:cubicBezTo>
                  <a:cubicBezTo>
                    <a:pt x="254888" y="561513"/>
                    <a:pt x="254901" y="581256"/>
                    <a:pt x="255323" y="600985"/>
                  </a:cubicBezTo>
                  <a:cubicBezTo>
                    <a:pt x="255631" y="615834"/>
                    <a:pt x="255797" y="630669"/>
                    <a:pt x="256130" y="645518"/>
                  </a:cubicBezTo>
                  <a:cubicBezTo>
                    <a:pt x="256361" y="655664"/>
                    <a:pt x="254965" y="665709"/>
                    <a:pt x="255029" y="675817"/>
                  </a:cubicBezTo>
                  <a:cubicBezTo>
                    <a:pt x="254977" y="677726"/>
                    <a:pt x="254606" y="679596"/>
                    <a:pt x="253914" y="681377"/>
                  </a:cubicBezTo>
                  <a:cubicBezTo>
                    <a:pt x="253427" y="682543"/>
                    <a:pt x="253158" y="683798"/>
                    <a:pt x="253120" y="685067"/>
                  </a:cubicBezTo>
                  <a:cubicBezTo>
                    <a:pt x="253440" y="698954"/>
                    <a:pt x="251108" y="712829"/>
                    <a:pt x="252236" y="726704"/>
                  </a:cubicBezTo>
                  <a:cubicBezTo>
                    <a:pt x="253863" y="746549"/>
                    <a:pt x="253645" y="766419"/>
                    <a:pt x="254286" y="786303"/>
                  </a:cubicBezTo>
                  <a:cubicBezTo>
                    <a:pt x="254785" y="801869"/>
                    <a:pt x="256054" y="817447"/>
                    <a:pt x="257053" y="833000"/>
                  </a:cubicBezTo>
                  <a:cubicBezTo>
                    <a:pt x="257937" y="846836"/>
                    <a:pt x="258475" y="860699"/>
                    <a:pt x="259846" y="874484"/>
                  </a:cubicBezTo>
                  <a:cubicBezTo>
                    <a:pt x="261908" y="895174"/>
                    <a:pt x="264522" y="915788"/>
                    <a:pt x="267712" y="936337"/>
                  </a:cubicBezTo>
                  <a:cubicBezTo>
                    <a:pt x="270607" y="955324"/>
                    <a:pt x="273861" y="974246"/>
                    <a:pt x="275181" y="993489"/>
                  </a:cubicBezTo>
                  <a:cubicBezTo>
                    <a:pt x="276155" y="1007761"/>
                    <a:pt x="277654" y="1022058"/>
                    <a:pt x="279819" y="1036228"/>
                  </a:cubicBezTo>
                  <a:cubicBezTo>
                    <a:pt x="280075" y="1037791"/>
                    <a:pt x="280587" y="1039302"/>
                    <a:pt x="281330" y="1040699"/>
                  </a:cubicBezTo>
                  <a:cubicBezTo>
                    <a:pt x="283034" y="1044069"/>
                    <a:pt x="282701" y="1047822"/>
                    <a:pt x="283188" y="1051384"/>
                  </a:cubicBezTo>
                  <a:cubicBezTo>
                    <a:pt x="285456" y="1067898"/>
                    <a:pt x="293322" y="1081875"/>
                    <a:pt x="302905" y="1094943"/>
                  </a:cubicBezTo>
                  <a:cubicBezTo>
                    <a:pt x="310131" y="1104833"/>
                    <a:pt x="320841" y="1108933"/>
                    <a:pt x="332371" y="1110316"/>
                  </a:cubicBezTo>
                  <a:cubicBezTo>
                    <a:pt x="353305" y="1112763"/>
                    <a:pt x="374444" y="1112405"/>
                    <a:pt x="395378" y="1111162"/>
                  </a:cubicBezTo>
                  <a:cubicBezTo>
                    <a:pt x="420501" y="1109676"/>
                    <a:pt x="442626" y="1100157"/>
                    <a:pt x="459435" y="1080286"/>
                  </a:cubicBezTo>
                  <a:cubicBezTo>
                    <a:pt x="464098" y="1074457"/>
                    <a:pt x="467455" y="1067680"/>
                    <a:pt x="469261" y="1060441"/>
                  </a:cubicBezTo>
                  <a:cubicBezTo>
                    <a:pt x="474527" y="1041878"/>
                    <a:pt x="479305" y="1023045"/>
                    <a:pt x="477999" y="1003559"/>
                  </a:cubicBezTo>
                  <a:cubicBezTo>
                    <a:pt x="477025" y="989364"/>
                    <a:pt x="476833" y="975130"/>
                    <a:pt x="477448" y="960909"/>
                  </a:cubicBezTo>
                  <a:cubicBezTo>
                    <a:pt x="478050" y="947457"/>
                    <a:pt x="477166" y="934082"/>
                    <a:pt x="477204" y="920682"/>
                  </a:cubicBezTo>
                  <a:cubicBezTo>
                    <a:pt x="477204" y="903630"/>
                    <a:pt x="482611" y="887923"/>
                    <a:pt x="490105" y="873049"/>
                  </a:cubicBezTo>
                  <a:cubicBezTo>
                    <a:pt x="495550" y="862249"/>
                    <a:pt x="506286" y="858956"/>
                    <a:pt x="517612" y="858213"/>
                  </a:cubicBezTo>
                  <a:cubicBezTo>
                    <a:pt x="529654" y="857419"/>
                    <a:pt x="541582" y="859161"/>
                    <a:pt x="553484" y="860391"/>
                  </a:cubicBezTo>
                  <a:cubicBezTo>
                    <a:pt x="567961" y="861864"/>
                    <a:pt x="582232" y="864978"/>
                    <a:pt x="596696" y="866220"/>
                  </a:cubicBezTo>
                  <a:cubicBezTo>
                    <a:pt x="617489" y="868027"/>
                    <a:pt x="638077" y="871550"/>
                    <a:pt x="658870" y="873126"/>
                  </a:cubicBezTo>
                  <a:cubicBezTo>
                    <a:pt x="673398" y="874227"/>
                    <a:pt x="687927" y="872754"/>
                    <a:pt x="702429" y="871921"/>
                  </a:cubicBezTo>
                  <a:cubicBezTo>
                    <a:pt x="713460" y="871281"/>
                    <a:pt x="724478" y="870154"/>
                    <a:pt x="735508" y="869641"/>
                  </a:cubicBezTo>
                  <a:cubicBezTo>
                    <a:pt x="746539" y="869129"/>
                    <a:pt x="757582" y="868360"/>
                    <a:pt x="768434" y="866066"/>
                  </a:cubicBezTo>
                  <a:cubicBezTo>
                    <a:pt x="769522" y="865836"/>
                    <a:pt x="770611" y="865618"/>
                    <a:pt x="771713" y="865490"/>
                  </a:cubicBezTo>
                  <a:cubicBezTo>
                    <a:pt x="773122" y="865324"/>
                    <a:pt x="774762" y="864978"/>
                    <a:pt x="775621" y="866387"/>
                  </a:cubicBezTo>
                  <a:cubicBezTo>
                    <a:pt x="776633" y="868039"/>
                    <a:pt x="775403" y="869423"/>
                    <a:pt x="774339" y="870589"/>
                  </a:cubicBezTo>
                  <a:cubicBezTo>
                    <a:pt x="770957" y="874368"/>
                    <a:pt x="767204" y="877763"/>
                    <a:pt x="763706" y="881415"/>
                  </a:cubicBezTo>
                  <a:cubicBezTo>
                    <a:pt x="743118" y="902925"/>
                    <a:pt x="718328" y="917492"/>
                    <a:pt x="689938" y="926037"/>
                  </a:cubicBezTo>
                  <a:cubicBezTo>
                    <a:pt x="684006" y="927817"/>
                    <a:pt x="680406" y="931559"/>
                    <a:pt x="680457" y="937567"/>
                  </a:cubicBezTo>
                  <a:cubicBezTo>
                    <a:pt x="680598" y="954043"/>
                    <a:pt x="676614" y="970275"/>
                    <a:pt x="677408" y="986725"/>
                  </a:cubicBezTo>
                  <a:cubicBezTo>
                    <a:pt x="678010" y="999177"/>
                    <a:pt x="678036" y="1011668"/>
                    <a:pt x="679330" y="1024095"/>
                  </a:cubicBezTo>
                  <a:cubicBezTo>
                    <a:pt x="681008" y="1040250"/>
                    <a:pt x="693333" y="1056124"/>
                    <a:pt x="710398" y="1059429"/>
                  </a:cubicBezTo>
                  <a:cubicBezTo>
                    <a:pt x="722005" y="1061864"/>
                    <a:pt x="733907" y="1062594"/>
                    <a:pt x="745719" y="1061595"/>
                  </a:cubicBezTo>
                  <a:cubicBezTo>
                    <a:pt x="754815" y="1060698"/>
                    <a:pt x="764039" y="1061684"/>
                    <a:pt x="773174" y="1061595"/>
                  </a:cubicBezTo>
                  <a:cubicBezTo>
                    <a:pt x="788547" y="1061402"/>
                    <a:pt x="804075" y="1062786"/>
                    <a:pt x="818577" y="1054984"/>
                  </a:cubicBezTo>
                  <a:cubicBezTo>
                    <a:pt x="829544" y="1049091"/>
                    <a:pt x="839678" y="1032243"/>
                    <a:pt x="837397" y="1018971"/>
                  </a:cubicBezTo>
                  <a:cubicBezTo>
                    <a:pt x="834400" y="1001970"/>
                    <a:pt x="833836" y="984636"/>
                    <a:pt x="835745" y="967482"/>
                  </a:cubicBezTo>
                  <a:cubicBezTo>
                    <a:pt x="836065" y="963536"/>
                    <a:pt x="836103" y="959577"/>
                    <a:pt x="835860" y="955631"/>
                  </a:cubicBezTo>
                  <a:cubicBezTo>
                    <a:pt x="835437" y="941654"/>
                    <a:pt x="837141" y="927894"/>
                    <a:pt x="839204" y="914109"/>
                  </a:cubicBezTo>
                  <a:cubicBezTo>
                    <a:pt x="842535" y="891420"/>
                    <a:pt x="847711" y="869052"/>
                    <a:pt x="854667" y="847208"/>
                  </a:cubicBezTo>
                  <a:cubicBezTo>
                    <a:pt x="859881" y="830669"/>
                    <a:pt x="863174" y="813527"/>
                    <a:pt x="868401" y="796910"/>
                  </a:cubicBezTo>
                  <a:cubicBezTo>
                    <a:pt x="871348" y="787545"/>
                    <a:pt x="870374" y="777476"/>
                    <a:pt x="871783" y="767777"/>
                  </a:cubicBezTo>
                  <a:cubicBezTo>
                    <a:pt x="874192" y="751212"/>
                    <a:pt x="876331" y="734609"/>
                    <a:pt x="878189" y="717954"/>
                  </a:cubicBezTo>
                  <a:cubicBezTo>
                    <a:pt x="879957" y="702234"/>
                    <a:pt x="882148" y="686604"/>
                    <a:pt x="881494" y="670718"/>
                  </a:cubicBezTo>
                  <a:cubicBezTo>
                    <a:pt x="880956" y="657561"/>
                    <a:pt x="882776" y="644493"/>
                    <a:pt x="884672" y="631553"/>
                  </a:cubicBezTo>
                  <a:cubicBezTo>
                    <a:pt x="886683" y="617769"/>
                    <a:pt x="886004" y="603727"/>
                    <a:pt x="882660" y="590198"/>
                  </a:cubicBezTo>
                  <a:cubicBezTo>
                    <a:pt x="879995" y="579372"/>
                    <a:pt x="879483" y="568419"/>
                    <a:pt x="879457" y="557260"/>
                  </a:cubicBezTo>
                  <a:cubicBezTo>
                    <a:pt x="879380" y="536262"/>
                    <a:pt x="877074" y="515302"/>
                    <a:pt x="877651" y="494279"/>
                  </a:cubicBezTo>
                  <a:cubicBezTo>
                    <a:pt x="878509" y="486310"/>
                    <a:pt x="878829" y="478303"/>
                    <a:pt x="878612" y="470296"/>
                  </a:cubicBezTo>
                  <a:cubicBezTo>
                    <a:pt x="878650" y="468413"/>
                    <a:pt x="878496" y="466517"/>
                    <a:pt x="878163" y="464659"/>
                  </a:cubicBezTo>
                  <a:cubicBezTo>
                    <a:pt x="876754" y="458317"/>
                    <a:pt x="873846" y="455896"/>
                    <a:pt x="867363" y="455691"/>
                  </a:cubicBezTo>
                  <a:cubicBezTo>
                    <a:pt x="866082" y="455691"/>
                    <a:pt x="864801" y="455691"/>
                    <a:pt x="863597" y="455691"/>
                  </a:cubicBezTo>
                  <a:cubicBezTo>
                    <a:pt x="862802" y="455691"/>
                    <a:pt x="862021" y="455601"/>
                    <a:pt x="861227" y="455589"/>
                  </a:cubicBezTo>
                  <a:cubicBezTo>
                    <a:pt x="858114" y="455589"/>
                    <a:pt x="855538" y="454769"/>
                    <a:pt x="855218" y="451015"/>
                  </a:cubicBezTo>
                  <a:cubicBezTo>
                    <a:pt x="854936" y="447543"/>
                    <a:pt x="857358" y="444430"/>
                    <a:pt x="860791" y="443866"/>
                  </a:cubicBezTo>
                  <a:cubicBezTo>
                    <a:pt x="864096" y="443392"/>
                    <a:pt x="867453" y="443764"/>
                    <a:pt x="870579" y="444942"/>
                  </a:cubicBezTo>
                  <a:cubicBezTo>
                    <a:pt x="877049" y="446979"/>
                    <a:pt x="878535" y="446031"/>
                    <a:pt x="880085" y="439318"/>
                  </a:cubicBezTo>
                  <a:cubicBezTo>
                    <a:pt x="882699" y="427583"/>
                    <a:pt x="886760" y="416206"/>
                    <a:pt x="892179" y="405470"/>
                  </a:cubicBezTo>
                  <a:cubicBezTo>
                    <a:pt x="897368" y="395388"/>
                    <a:pt x="900532" y="384306"/>
                    <a:pt x="907553" y="375069"/>
                  </a:cubicBezTo>
                  <a:cubicBezTo>
                    <a:pt x="914970" y="365242"/>
                    <a:pt x="922427" y="355429"/>
                    <a:pt x="929332" y="345167"/>
                  </a:cubicBezTo>
                  <a:cubicBezTo>
                    <a:pt x="933291" y="339261"/>
                    <a:pt x="937121" y="333278"/>
                    <a:pt x="940862" y="327231"/>
                  </a:cubicBezTo>
                  <a:cubicBezTo>
                    <a:pt x="948178" y="315457"/>
                    <a:pt x="957812" y="306822"/>
                    <a:pt x="971994" y="304568"/>
                  </a:cubicBezTo>
                  <a:cubicBezTo>
                    <a:pt x="981449" y="302979"/>
                    <a:pt x="991160" y="304837"/>
                    <a:pt x="999372" y="309782"/>
                  </a:cubicBezTo>
                  <a:cubicBezTo>
                    <a:pt x="1003831" y="312344"/>
                    <a:pt x="1004407" y="314906"/>
                    <a:pt x="1002408" y="319736"/>
                  </a:cubicBezTo>
                  <a:cubicBezTo>
                    <a:pt x="999065" y="327769"/>
                    <a:pt x="997451" y="336391"/>
                    <a:pt x="993978" y="344373"/>
                  </a:cubicBezTo>
                  <a:cubicBezTo>
                    <a:pt x="993415" y="345359"/>
                    <a:pt x="993415" y="346589"/>
                    <a:pt x="993978" y="347575"/>
                  </a:cubicBezTo>
                  <a:cubicBezTo>
                    <a:pt x="996361" y="350535"/>
                    <a:pt x="995093" y="353520"/>
                    <a:pt x="994414" y="356543"/>
                  </a:cubicBezTo>
                  <a:cubicBezTo>
                    <a:pt x="990981" y="372199"/>
                    <a:pt x="982807" y="385805"/>
                    <a:pt x="975607" y="399808"/>
                  </a:cubicBezTo>
                  <a:cubicBezTo>
                    <a:pt x="974185" y="402793"/>
                    <a:pt x="972609" y="405701"/>
                    <a:pt x="970880" y="408519"/>
                  </a:cubicBezTo>
                  <a:cubicBezTo>
                    <a:pt x="969329" y="412529"/>
                    <a:pt x="966434" y="415681"/>
                    <a:pt x="964064" y="419166"/>
                  </a:cubicBezTo>
                  <a:cubicBezTo>
                    <a:pt x="960413" y="424457"/>
                    <a:pt x="957287" y="430081"/>
                    <a:pt x="954712" y="435961"/>
                  </a:cubicBezTo>
                  <a:cubicBezTo>
                    <a:pt x="954404" y="436551"/>
                    <a:pt x="954135" y="437153"/>
                    <a:pt x="953892" y="437768"/>
                  </a:cubicBezTo>
                  <a:cubicBezTo>
                    <a:pt x="953084" y="440010"/>
                    <a:pt x="952354" y="442265"/>
                    <a:pt x="951675" y="444545"/>
                  </a:cubicBezTo>
                  <a:cubicBezTo>
                    <a:pt x="951445" y="445147"/>
                    <a:pt x="951291" y="445788"/>
                    <a:pt x="951252" y="446441"/>
                  </a:cubicBezTo>
                  <a:cubicBezTo>
                    <a:pt x="951252" y="447979"/>
                    <a:pt x="950573" y="449439"/>
                    <a:pt x="950727" y="450989"/>
                  </a:cubicBezTo>
                  <a:cubicBezTo>
                    <a:pt x="950535" y="451617"/>
                    <a:pt x="950394" y="452245"/>
                    <a:pt x="950317" y="452898"/>
                  </a:cubicBezTo>
                  <a:cubicBezTo>
                    <a:pt x="950317" y="454179"/>
                    <a:pt x="950317" y="455461"/>
                    <a:pt x="950317" y="456831"/>
                  </a:cubicBezTo>
                  <a:cubicBezTo>
                    <a:pt x="950317" y="457703"/>
                    <a:pt x="950471" y="458574"/>
                    <a:pt x="950753" y="459394"/>
                  </a:cubicBezTo>
                  <a:cubicBezTo>
                    <a:pt x="951048" y="460918"/>
                    <a:pt x="951214" y="462468"/>
                    <a:pt x="951278" y="464018"/>
                  </a:cubicBezTo>
                  <a:cubicBezTo>
                    <a:pt x="951342" y="464698"/>
                    <a:pt x="951483" y="465364"/>
                    <a:pt x="951688" y="466004"/>
                  </a:cubicBezTo>
                  <a:cubicBezTo>
                    <a:pt x="951688" y="467401"/>
                    <a:pt x="952303" y="468720"/>
                    <a:pt x="952265" y="470130"/>
                  </a:cubicBezTo>
                  <a:cubicBezTo>
                    <a:pt x="952354" y="470847"/>
                    <a:pt x="952636" y="471539"/>
                    <a:pt x="952674" y="472282"/>
                  </a:cubicBezTo>
                  <a:cubicBezTo>
                    <a:pt x="953007" y="478380"/>
                    <a:pt x="953776" y="484453"/>
                    <a:pt x="955006" y="490436"/>
                  </a:cubicBezTo>
                  <a:cubicBezTo>
                    <a:pt x="955122" y="491191"/>
                    <a:pt x="955275" y="491947"/>
                    <a:pt x="955493" y="492690"/>
                  </a:cubicBezTo>
                  <a:cubicBezTo>
                    <a:pt x="957120" y="500454"/>
                    <a:pt x="958645" y="508243"/>
                    <a:pt x="959810" y="516097"/>
                  </a:cubicBezTo>
                  <a:cubicBezTo>
                    <a:pt x="959887" y="516866"/>
                    <a:pt x="960028" y="517621"/>
                    <a:pt x="960246" y="518352"/>
                  </a:cubicBezTo>
                  <a:cubicBezTo>
                    <a:pt x="960631" y="522631"/>
                    <a:pt x="961425" y="526871"/>
                    <a:pt x="961719" y="531163"/>
                  </a:cubicBezTo>
                  <a:cubicBezTo>
                    <a:pt x="961758" y="531906"/>
                    <a:pt x="961899" y="532649"/>
                    <a:pt x="962129" y="533354"/>
                  </a:cubicBezTo>
                  <a:cubicBezTo>
                    <a:pt x="962040" y="535327"/>
                    <a:pt x="962834" y="537197"/>
                    <a:pt x="962655" y="539209"/>
                  </a:cubicBezTo>
                  <a:cubicBezTo>
                    <a:pt x="962667" y="540195"/>
                    <a:pt x="962808" y="541169"/>
                    <a:pt x="963090" y="542117"/>
                  </a:cubicBezTo>
                  <a:cubicBezTo>
                    <a:pt x="963090" y="544372"/>
                    <a:pt x="963821" y="546575"/>
                    <a:pt x="963615" y="548856"/>
                  </a:cubicBezTo>
                  <a:cubicBezTo>
                    <a:pt x="963667" y="549893"/>
                    <a:pt x="963821" y="550931"/>
                    <a:pt x="964051" y="551943"/>
                  </a:cubicBezTo>
                  <a:cubicBezTo>
                    <a:pt x="964128" y="556837"/>
                    <a:pt x="964832" y="561706"/>
                    <a:pt x="964563" y="566612"/>
                  </a:cubicBezTo>
                  <a:cubicBezTo>
                    <a:pt x="964589" y="567727"/>
                    <a:pt x="964730" y="568841"/>
                    <a:pt x="964999" y="569931"/>
                  </a:cubicBezTo>
                  <a:cubicBezTo>
                    <a:pt x="965089" y="578489"/>
                    <a:pt x="964743" y="587072"/>
                    <a:pt x="965524" y="595618"/>
                  </a:cubicBezTo>
                  <a:cubicBezTo>
                    <a:pt x="965563" y="596489"/>
                    <a:pt x="965704" y="597347"/>
                    <a:pt x="965934" y="598180"/>
                  </a:cubicBezTo>
                  <a:cubicBezTo>
                    <a:pt x="966063" y="604906"/>
                    <a:pt x="967613" y="611632"/>
                    <a:pt x="965934" y="618345"/>
                  </a:cubicBezTo>
                  <a:cubicBezTo>
                    <a:pt x="961425" y="627595"/>
                    <a:pt x="952918" y="630938"/>
                    <a:pt x="944962" y="626634"/>
                  </a:cubicBezTo>
                  <a:cubicBezTo>
                    <a:pt x="940734" y="624353"/>
                    <a:pt x="938556" y="620651"/>
                    <a:pt x="937621" y="616103"/>
                  </a:cubicBezTo>
                  <a:cubicBezTo>
                    <a:pt x="935904" y="608224"/>
                    <a:pt x="935008" y="600178"/>
                    <a:pt x="934944" y="592107"/>
                  </a:cubicBezTo>
                  <a:cubicBezTo>
                    <a:pt x="934841" y="579898"/>
                    <a:pt x="933329" y="567855"/>
                    <a:pt x="932381" y="555735"/>
                  </a:cubicBezTo>
                  <a:cubicBezTo>
                    <a:pt x="931433" y="543616"/>
                    <a:pt x="930306" y="531176"/>
                    <a:pt x="930152" y="518851"/>
                  </a:cubicBezTo>
                  <a:cubicBezTo>
                    <a:pt x="930075" y="511510"/>
                    <a:pt x="928397" y="504490"/>
                    <a:pt x="927128" y="497328"/>
                  </a:cubicBezTo>
                  <a:cubicBezTo>
                    <a:pt x="924489" y="482416"/>
                    <a:pt x="921094" y="467593"/>
                    <a:pt x="919685" y="452488"/>
                  </a:cubicBezTo>
                  <a:cubicBezTo>
                    <a:pt x="919250" y="447697"/>
                    <a:pt x="918596" y="447133"/>
                    <a:pt x="914227" y="449221"/>
                  </a:cubicBezTo>
                  <a:cubicBezTo>
                    <a:pt x="908949" y="451784"/>
                    <a:pt x="903773" y="454461"/>
                    <a:pt x="898380" y="456767"/>
                  </a:cubicBezTo>
                  <a:cubicBezTo>
                    <a:pt x="896842" y="457433"/>
                    <a:pt x="895138" y="458048"/>
                    <a:pt x="894306" y="459855"/>
                  </a:cubicBezTo>
                  <a:cubicBezTo>
                    <a:pt x="895689" y="461136"/>
                    <a:pt x="897355" y="460495"/>
                    <a:pt x="898854" y="460636"/>
                  </a:cubicBezTo>
                  <a:cubicBezTo>
                    <a:pt x="906425" y="461264"/>
                    <a:pt x="912370" y="467388"/>
                    <a:pt x="912767" y="474972"/>
                  </a:cubicBezTo>
                  <a:cubicBezTo>
                    <a:pt x="913151" y="481993"/>
                    <a:pt x="911640" y="488847"/>
                    <a:pt x="910448" y="495676"/>
                  </a:cubicBezTo>
                  <a:cubicBezTo>
                    <a:pt x="909052" y="503759"/>
                    <a:pt x="907706" y="511908"/>
                    <a:pt x="904990" y="519697"/>
                  </a:cubicBezTo>
                  <a:cubicBezTo>
                    <a:pt x="903966" y="522631"/>
                    <a:pt x="903991" y="525078"/>
                    <a:pt x="906067" y="527627"/>
                  </a:cubicBezTo>
                  <a:cubicBezTo>
                    <a:pt x="909654" y="532073"/>
                    <a:pt x="909423" y="537338"/>
                    <a:pt x="908565" y="542591"/>
                  </a:cubicBezTo>
                  <a:cubicBezTo>
                    <a:pt x="907540" y="548830"/>
                    <a:pt x="905913" y="554967"/>
                    <a:pt x="904427" y="561103"/>
                  </a:cubicBezTo>
                  <a:cubicBezTo>
                    <a:pt x="901877" y="571109"/>
                    <a:pt x="902069" y="581627"/>
                    <a:pt x="904952" y="591543"/>
                  </a:cubicBezTo>
                  <a:cubicBezTo>
                    <a:pt x="906617" y="596373"/>
                    <a:pt x="906348" y="601652"/>
                    <a:pt x="904196" y="606276"/>
                  </a:cubicBezTo>
                  <a:cubicBezTo>
                    <a:pt x="902441" y="609966"/>
                    <a:pt x="902018" y="614847"/>
                    <a:pt x="904606" y="618153"/>
                  </a:cubicBezTo>
                  <a:cubicBezTo>
                    <a:pt x="910128" y="625199"/>
                    <a:pt x="909321" y="632911"/>
                    <a:pt x="908450" y="640803"/>
                  </a:cubicBezTo>
                  <a:cubicBezTo>
                    <a:pt x="907694" y="647247"/>
                    <a:pt x="906540" y="653628"/>
                    <a:pt x="905003" y="659931"/>
                  </a:cubicBezTo>
                  <a:cubicBezTo>
                    <a:pt x="904247" y="662698"/>
                    <a:pt x="904388" y="665632"/>
                    <a:pt x="905439" y="668297"/>
                  </a:cubicBezTo>
                  <a:cubicBezTo>
                    <a:pt x="907450" y="673203"/>
                    <a:pt x="907322" y="678725"/>
                    <a:pt x="905080" y="683529"/>
                  </a:cubicBezTo>
                  <a:cubicBezTo>
                    <a:pt x="904773" y="684260"/>
                    <a:pt x="904593" y="685041"/>
                    <a:pt x="904222" y="685733"/>
                  </a:cubicBezTo>
                  <a:cubicBezTo>
                    <a:pt x="900071" y="693599"/>
                    <a:pt x="899097" y="700530"/>
                    <a:pt x="906874" y="707512"/>
                  </a:cubicBezTo>
                  <a:cubicBezTo>
                    <a:pt x="911998" y="712137"/>
                    <a:pt x="913190" y="719542"/>
                    <a:pt x="913549" y="726383"/>
                  </a:cubicBezTo>
                  <a:cubicBezTo>
                    <a:pt x="914637" y="746561"/>
                    <a:pt x="914535" y="766804"/>
                    <a:pt x="913241" y="786969"/>
                  </a:cubicBezTo>
                  <a:cubicBezTo>
                    <a:pt x="911153" y="818997"/>
                    <a:pt x="903466" y="850052"/>
                    <a:pt x="898803" y="881607"/>
                  </a:cubicBezTo>
                  <a:cubicBezTo>
                    <a:pt x="895433" y="904449"/>
                    <a:pt x="892397" y="927318"/>
                    <a:pt x="888810" y="950122"/>
                  </a:cubicBezTo>
                  <a:cubicBezTo>
                    <a:pt x="886734" y="963459"/>
                    <a:pt x="886478" y="976872"/>
                    <a:pt x="885248" y="990235"/>
                  </a:cubicBezTo>
                  <a:cubicBezTo>
                    <a:pt x="884364" y="999882"/>
                    <a:pt x="880585" y="1007979"/>
                    <a:pt x="873064" y="1014026"/>
                  </a:cubicBezTo>
                  <a:cubicBezTo>
                    <a:pt x="869182" y="1017267"/>
                    <a:pt x="866351" y="1021597"/>
                    <a:pt x="864916" y="1026453"/>
                  </a:cubicBezTo>
                  <a:cubicBezTo>
                    <a:pt x="860125" y="1040379"/>
                    <a:pt x="853194" y="1052972"/>
                    <a:pt x="842240" y="1063209"/>
                  </a:cubicBezTo>
                  <a:cubicBezTo>
                    <a:pt x="836757" y="1068487"/>
                    <a:pt x="830262" y="1072625"/>
                    <a:pt x="823164" y="1075367"/>
                  </a:cubicBezTo>
                  <a:cubicBezTo>
                    <a:pt x="810429" y="1080133"/>
                    <a:pt x="798015" y="1085526"/>
                    <a:pt x="785767" y="1091458"/>
                  </a:cubicBezTo>
                  <a:cubicBezTo>
                    <a:pt x="765269" y="1101425"/>
                    <a:pt x="744130" y="1099888"/>
                    <a:pt x="723645" y="1091458"/>
                  </a:cubicBezTo>
                  <a:cubicBezTo>
                    <a:pt x="685954" y="1076007"/>
                    <a:pt x="662419" y="1047399"/>
                    <a:pt x="649556" y="1009337"/>
                  </a:cubicBezTo>
                  <a:cubicBezTo>
                    <a:pt x="646072" y="999088"/>
                    <a:pt x="644880" y="988390"/>
                    <a:pt x="644432" y="977616"/>
                  </a:cubicBezTo>
                  <a:cubicBezTo>
                    <a:pt x="644214" y="972299"/>
                    <a:pt x="641870" y="967546"/>
                    <a:pt x="640729" y="962485"/>
                  </a:cubicBezTo>
                  <a:cubicBezTo>
                    <a:pt x="640101" y="959731"/>
                    <a:pt x="637462" y="958885"/>
                    <a:pt x="634823" y="958437"/>
                  </a:cubicBezTo>
                  <a:cubicBezTo>
                    <a:pt x="628904" y="957438"/>
                    <a:pt x="622909" y="956887"/>
                    <a:pt x="617079" y="955311"/>
                  </a:cubicBezTo>
                  <a:cubicBezTo>
                    <a:pt x="610892" y="953633"/>
                    <a:pt x="610507" y="953095"/>
                    <a:pt x="611634" y="946907"/>
                  </a:cubicBezTo>
                  <a:cubicBezTo>
                    <a:pt x="611891" y="945433"/>
                    <a:pt x="611993" y="944075"/>
                    <a:pt x="610725" y="942999"/>
                  </a:cubicBezTo>
                  <a:cubicBezTo>
                    <a:pt x="610123" y="942615"/>
                    <a:pt x="609482" y="942269"/>
                    <a:pt x="608816" y="941987"/>
                  </a:cubicBezTo>
                  <a:cubicBezTo>
                    <a:pt x="608163" y="941679"/>
                    <a:pt x="607535" y="941346"/>
                    <a:pt x="606869" y="940988"/>
                  </a:cubicBezTo>
                  <a:cubicBezTo>
                    <a:pt x="605447" y="940424"/>
                    <a:pt x="604383" y="939194"/>
                    <a:pt x="604037" y="937695"/>
                  </a:cubicBezTo>
                  <a:cubicBezTo>
                    <a:pt x="605562" y="915134"/>
                    <a:pt x="627790" y="897672"/>
                    <a:pt x="650287" y="901375"/>
                  </a:cubicBezTo>
                  <a:cubicBezTo>
                    <a:pt x="652618" y="901759"/>
                    <a:pt x="654924" y="902413"/>
                    <a:pt x="657282" y="902656"/>
                  </a:cubicBezTo>
                  <a:cubicBezTo>
                    <a:pt x="661625" y="903143"/>
                    <a:pt x="665904" y="901272"/>
                    <a:pt x="668492" y="897736"/>
                  </a:cubicBezTo>
                  <a:cubicBezTo>
                    <a:pt x="670503" y="895174"/>
                    <a:pt x="669914" y="893765"/>
                    <a:pt x="666698" y="893304"/>
                  </a:cubicBezTo>
                  <a:cubicBezTo>
                    <a:pt x="664815" y="893086"/>
                    <a:pt x="662906" y="893047"/>
                    <a:pt x="661010" y="893201"/>
                  </a:cubicBezTo>
                  <a:cubicBezTo>
                    <a:pt x="638538" y="894367"/>
                    <a:pt x="616631" y="890383"/>
                    <a:pt x="594711" y="886283"/>
                  </a:cubicBezTo>
                  <a:cubicBezTo>
                    <a:pt x="588766" y="885168"/>
                    <a:pt x="582860" y="883208"/>
                    <a:pt x="576506" y="885232"/>
                  </a:cubicBezTo>
                  <a:cubicBezTo>
                    <a:pt x="572893" y="886373"/>
                    <a:pt x="568998" y="884733"/>
                    <a:pt x="565373" y="883657"/>
                  </a:cubicBezTo>
                  <a:cubicBezTo>
                    <a:pt x="553663" y="880172"/>
                    <a:pt x="542491" y="882888"/>
                    <a:pt x="531563" y="886821"/>
                  </a:cubicBezTo>
                  <a:cubicBezTo>
                    <a:pt x="525836" y="888884"/>
                    <a:pt x="522839" y="894021"/>
                    <a:pt x="520673" y="899376"/>
                  </a:cubicBezTo>
                  <a:cubicBezTo>
                    <a:pt x="515984" y="910484"/>
                    <a:pt x="513486" y="922398"/>
                    <a:pt x="513320" y="934454"/>
                  </a:cubicBezTo>
                  <a:cubicBezTo>
                    <a:pt x="513320" y="969775"/>
                    <a:pt x="510757" y="1004840"/>
                    <a:pt x="503544" y="1039508"/>
                  </a:cubicBezTo>
                  <a:cubicBezTo>
                    <a:pt x="502148" y="1045183"/>
                    <a:pt x="501149" y="1050948"/>
                    <a:pt x="500547" y="1056752"/>
                  </a:cubicBezTo>
                  <a:cubicBezTo>
                    <a:pt x="500265" y="1061069"/>
                    <a:pt x="497677" y="1064733"/>
                    <a:pt x="495653" y="1068487"/>
                  </a:cubicBezTo>
                  <a:cubicBezTo>
                    <a:pt x="491860" y="1075418"/>
                    <a:pt x="487646" y="1082106"/>
                    <a:pt x="483021" y="1088524"/>
                  </a:cubicBezTo>
                  <a:cubicBezTo>
                    <a:pt x="479882" y="1092944"/>
                    <a:pt x="477166" y="1097492"/>
                    <a:pt x="476141" y="1102950"/>
                  </a:cubicBezTo>
                  <a:cubicBezTo>
                    <a:pt x="475462" y="1105576"/>
                    <a:pt x="474014" y="1107933"/>
                    <a:pt x="472003" y="1109740"/>
                  </a:cubicBezTo>
                  <a:cubicBezTo>
                    <a:pt x="469043" y="1112840"/>
                    <a:pt x="465456" y="1115210"/>
                    <a:pt x="462292" y="1118080"/>
                  </a:cubicBezTo>
                  <a:cubicBezTo>
                    <a:pt x="458666" y="1121373"/>
                    <a:pt x="458833" y="1123371"/>
                    <a:pt x="463163" y="1125562"/>
                  </a:cubicBezTo>
                  <a:cubicBezTo>
                    <a:pt x="468954" y="1128483"/>
                    <a:pt x="474091" y="1132544"/>
                    <a:pt x="478255" y="1137528"/>
                  </a:cubicBezTo>
                  <a:cubicBezTo>
                    <a:pt x="484571" y="1145048"/>
                    <a:pt x="487223" y="1153734"/>
                    <a:pt x="487543" y="1163317"/>
                  </a:cubicBezTo>
                  <a:cubicBezTo>
                    <a:pt x="487543" y="1165879"/>
                    <a:pt x="485967" y="1167161"/>
                    <a:pt x="483905" y="1168365"/>
                  </a:cubicBezTo>
                  <a:cubicBezTo>
                    <a:pt x="472874" y="1174578"/>
                    <a:pt x="460934" y="1178998"/>
                    <a:pt x="448520" y="1181458"/>
                  </a:cubicBezTo>
                  <a:cubicBezTo>
                    <a:pt x="437553" y="1183726"/>
                    <a:pt x="426484" y="1185532"/>
                    <a:pt x="415466" y="1187595"/>
                  </a:cubicBezTo>
                  <a:cubicBezTo>
                    <a:pt x="411431" y="1188338"/>
                    <a:pt x="409317" y="1186928"/>
                    <a:pt x="407600" y="1183495"/>
                  </a:cubicBezTo>
                  <a:cubicBezTo>
                    <a:pt x="402283" y="1173080"/>
                    <a:pt x="401502" y="1160922"/>
                    <a:pt x="405409" y="1149904"/>
                  </a:cubicBezTo>
                  <a:cubicBezTo>
                    <a:pt x="407177" y="1144484"/>
                    <a:pt x="406998" y="1144343"/>
                    <a:pt x="401399" y="1144971"/>
                  </a:cubicBezTo>
                  <a:cubicBezTo>
                    <a:pt x="375161" y="1147905"/>
                    <a:pt x="349052" y="1147662"/>
                    <a:pt x="323249" y="1141615"/>
                  </a:cubicBezTo>
                  <a:cubicBezTo>
                    <a:pt x="314935" y="1139680"/>
                    <a:pt x="306761" y="1137220"/>
                    <a:pt x="298639" y="1134568"/>
                  </a:cubicBezTo>
                  <a:cubicBezTo>
                    <a:pt x="295551" y="1133761"/>
                    <a:pt x="292809" y="1131955"/>
                    <a:pt x="290837" y="1129444"/>
                  </a:cubicBezTo>
                  <a:cubicBezTo>
                    <a:pt x="285866" y="1122282"/>
                    <a:pt x="279306" y="1115672"/>
                    <a:pt x="281497" y="1105653"/>
                  </a:cubicBezTo>
                  <a:cubicBezTo>
                    <a:pt x="281984" y="1103424"/>
                    <a:pt x="280882" y="1101669"/>
                    <a:pt x="279370" y="1100131"/>
                  </a:cubicBezTo>
                  <a:cubicBezTo>
                    <a:pt x="261960" y="1082490"/>
                    <a:pt x="251710" y="1061095"/>
                    <a:pt x="245305" y="1037509"/>
                  </a:cubicBezTo>
                  <a:cubicBezTo>
                    <a:pt x="239168" y="1014910"/>
                    <a:pt x="233544" y="992220"/>
                    <a:pt x="231712" y="968776"/>
                  </a:cubicBezTo>
                  <a:cubicBezTo>
                    <a:pt x="231404" y="964932"/>
                    <a:pt x="229534" y="965291"/>
                    <a:pt x="226972" y="966508"/>
                  </a:cubicBezTo>
                  <a:cubicBezTo>
                    <a:pt x="218631" y="970582"/>
                    <a:pt x="209010" y="971184"/>
                    <a:pt x="200221" y="968173"/>
                  </a:cubicBezTo>
                  <a:cubicBezTo>
                    <a:pt x="196160" y="966892"/>
                    <a:pt x="193816" y="964535"/>
                    <a:pt x="193572" y="960077"/>
                  </a:cubicBezTo>
                  <a:cubicBezTo>
                    <a:pt x="193201" y="956169"/>
                    <a:pt x="192445" y="952300"/>
                    <a:pt x="191317" y="948547"/>
                  </a:cubicBezTo>
                  <a:cubicBezTo>
                    <a:pt x="188358" y="937554"/>
                    <a:pt x="179698" y="931084"/>
                    <a:pt x="168167" y="930239"/>
                  </a:cubicBezTo>
                  <a:cubicBezTo>
                    <a:pt x="153127" y="929124"/>
                    <a:pt x="137945" y="929688"/>
                    <a:pt x="123148" y="925652"/>
                  </a:cubicBezTo>
                  <a:cubicBezTo>
                    <a:pt x="107877" y="921501"/>
                    <a:pt x="93041" y="916403"/>
                    <a:pt x="79358" y="908306"/>
                  </a:cubicBezTo>
                  <a:cubicBezTo>
                    <a:pt x="78026" y="907447"/>
                    <a:pt x="76591" y="906730"/>
                    <a:pt x="75092" y="906192"/>
                  </a:cubicBezTo>
                  <a:close/>
                </a:path>
              </a:pathLst>
            </a:custGeom>
            <a:solidFill>
              <a:srgbClr val="000000"/>
            </a:solidFill>
            <a:ln w="1280" cap="flat">
              <a:noFill/>
              <a:prstDash val="solid"/>
              <a:miter/>
            </a:ln>
          </p:spPr>
          <p:txBody>
            <a:bodyPr rtlCol="0" anchor="ctr"/>
            <a:lstStyle/>
            <a:p>
              <a:endParaRPr lang="es-CO"/>
            </a:p>
          </p:txBody>
        </p:sp>
        <p:sp>
          <p:nvSpPr>
            <p:cNvPr id="209" name="Freeform: Shape 208">
              <a:extLst>
                <a:ext uri="{FF2B5EF4-FFF2-40B4-BE49-F238E27FC236}">
                  <a16:creationId xmlns:a16="http://schemas.microsoft.com/office/drawing/2014/main" id="{650EC162-F0FB-E3C5-242A-DCAB453E776B}"/>
                </a:ext>
              </a:extLst>
            </p:cNvPr>
            <p:cNvSpPr/>
            <p:nvPr/>
          </p:nvSpPr>
          <p:spPr>
            <a:xfrm>
              <a:off x="-1809123" y="-467331"/>
              <a:ext cx="844280" cy="387457"/>
            </a:xfrm>
            <a:custGeom>
              <a:avLst/>
              <a:gdLst>
                <a:gd name="connsiteX0" fmla="*/ 280677 w 844280"/>
                <a:gd name="connsiteY0" fmla="*/ 181158 h 387457"/>
                <a:gd name="connsiteX1" fmla="*/ 284636 w 844280"/>
                <a:gd name="connsiteY1" fmla="*/ 170204 h 387457"/>
                <a:gd name="connsiteX2" fmla="*/ 291323 w 844280"/>
                <a:gd name="connsiteY2" fmla="*/ 155715 h 387457"/>
                <a:gd name="connsiteX3" fmla="*/ 297857 w 844280"/>
                <a:gd name="connsiteY3" fmla="*/ 132795 h 387457"/>
                <a:gd name="connsiteX4" fmla="*/ 297626 w 844280"/>
                <a:gd name="connsiteY4" fmla="*/ 122623 h 387457"/>
                <a:gd name="connsiteX5" fmla="*/ 283239 w 844280"/>
                <a:gd name="connsiteY5" fmla="*/ 112604 h 387457"/>
                <a:gd name="connsiteX6" fmla="*/ 270120 w 844280"/>
                <a:gd name="connsiteY6" fmla="*/ 124698 h 387457"/>
                <a:gd name="connsiteX7" fmla="*/ 268224 w 844280"/>
                <a:gd name="connsiteY7" fmla="*/ 144364 h 387457"/>
                <a:gd name="connsiteX8" fmla="*/ 265111 w 844280"/>
                <a:gd name="connsiteY8" fmla="*/ 148617 h 387457"/>
                <a:gd name="connsiteX9" fmla="*/ 247342 w 844280"/>
                <a:gd name="connsiteY9" fmla="*/ 170396 h 387457"/>
                <a:gd name="connsiteX10" fmla="*/ 237836 w 844280"/>
                <a:gd name="connsiteY10" fmla="*/ 211252 h 387457"/>
                <a:gd name="connsiteX11" fmla="*/ 233813 w 844280"/>
                <a:gd name="connsiteY11" fmla="*/ 225793 h 387457"/>
                <a:gd name="connsiteX12" fmla="*/ 223871 w 844280"/>
                <a:gd name="connsiteY12" fmla="*/ 256374 h 387457"/>
                <a:gd name="connsiteX13" fmla="*/ 218964 w 844280"/>
                <a:gd name="connsiteY13" fmla="*/ 257284 h 387457"/>
                <a:gd name="connsiteX14" fmla="*/ 208420 w 844280"/>
                <a:gd name="connsiteY14" fmla="*/ 247265 h 387457"/>
                <a:gd name="connsiteX15" fmla="*/ 183643 w 844280"/>
                <a:gd name="connsiteY15" fmla="*/ 242819 h 387457"/>
                <a:gd name="connsiteX16" fmla="*/ 179710 w 844280"/>
                <a:gd name="connsiteY16" fmla="*/ 246663 h 387457"/>
                <a:gd name="connsiteX17" fmla="*/ 179082 w 844280"/>
                <a:gd name="connsiteY17" fmla="*/ 249392 h 387457"/>
                <a:gd name="connsiteX18" fmla="*/ 174291 w 844280"/>
                <a:gd name="connsiteY18" fmla="*/ 279089 h 387457"/>
                <a:gd name="connsiteX19" fmla="*/ 167975 w 844280"/>
                <a:gd name="connsiteY19" fmla="*/ 301803 h 387457"/>
                <a:gd name="connsiteX20" fmla="*/ 151320 w 844280"/>
                <a:gd name="connsiteY20" fmla="*/ 324236 h 387457"/>
                <a:gd name="connsiteX21" fmla="*/ 144607 w 844280"/>
                <a:gd name="connsiteY21" fmla="*/ 330168 h 387457"/>
                <a:gd name="connsiteX22" fmla="*/ 115384 w 844280"/>
                <a:gd name="connsiteY22" fmla="*/ 343940 h 387457"/>
                <a:gd name="connsiteX23" fmla="*/ 96359 w 844280"/>
                <a:gd name="connsiteY23" fmla="*/ 347053 h 387457"/>
                <a:gd name="connsiteX24" fmla="*/ 81921 w 844280"/>
                <a:gd name="connsiteY24" fmla="*/ 349026 h 387457"/>
                <a:gd name="connsiteX25" fmla="*/ 66944 w 844280"/>
                <a:gd name="connsiteY25" fmla="*/ 350628 h 387457"/>
                <a:gd name="connsiteX26" fmla="*/ 32238 w 844280"/>
                <a:gd name="connsiteY26" fmla="*/ 360774 h 387457"/>
                <a:gd name="connsiteX27" fmla="*/ 2310 w 844280"/>
                <a:gd name="connsiteY27" fmla="*/ 382746 h 387457"/>
                <a:gd name="connsiteX28" fmla="*/ -1200 w 844280"/>
                <a:gd name="connsiteY28" fmla="*/ 385885 h 387457"/>
                <a:gd name="connsiteX29" fmla="*/ -1546 w 844280"/>
                <a:gd name="connsiteY29" fmla="*/ 384975 h 387457"/>
                <a:gd name="connsiteX30" fmla="*/ -1341 w 844280"/>
                <a:gd name="connsiteY30" fmla="*/ 384706 h 387457"/>
                <a:gd name="connsiteX31" fmla="*/ 30688 w 844280"/>
                <a:gd name="connsiteY31" fmla="*/ 360057 h 387457"/>
                <a:gd name="connsiteX32" fmla="*/ 76809 w 844280"/>
                <a:gd name="connsiteY32" fmla="*/ 348206 h 387457"/>
                <a:gd name="connsiteX33" fmla="*/ 125646 w 844280"/>
                <a:gd name="connsiteY33" fmla="*/ 339456 h 387457"/>
                <a:gd name="connsiteX34" fmla="*/ 144017 w 844280"/>
                <a:gd name="connsiteY34" fmla="*/ 328886 h 387457"/>
                <a:gd name="connsiteX35" fmla="*/ 152332 w 844280"/>
                <a:gd name="connsiteY35" fmla="*/ 321840 h 387457"/>
                <a:gd name="connsiteX36" fmla="*/ 165451 w 844280"/>
                <a:gd name="connsiteY36" fmla="*/ 304686 h 387457"/>
                <a:gd name="connsiteX37" fmla="*/ 169961 w 844280"/>
                <a:gd name="connsiteY37" fmla="*/ 291708 h 387457"/>
                <a:gd name="connsiteX38" fmla="*/ 179031 w 844280"/>
                <a:gd name="connsiteY38" fmla="*/ 243358 h 387457"/>
                <a:gd name="connsiteX39" fmla="*/ 213724 w 844280"/>
                <a:gd name="connsiteY39" fmla="*/ 132808 h 387457"/>
                <a:gd name="connsiteX40" fmla="*/ 250250 w 844280"/>
                <a:gd name="connsiteY40" fmla="*/ 76361 h 387457"/>
                <a:gd name="connsiteX41" fmla="*/ 269685 w 844280"/>
                <a:gd name="connsiteY41" fmla="*/ 55580 h 387457"/>
                <a:gd name="connsiteX42" fmla="*/ 290414 w 844280"/>
                <a:gd name="connsiteY42" fmla="*/ 36927 h 387457"/>
                <a:gd name="connsiteX43" fmla="*/ 306876 w 844280"/>
                <a:gd name="connsiteY43" fmla="*/ 24897 h 387457"/>
                <a:gd name="connsiteX44" fmla="*/ 337162 w 844280"/>
                <a:gd name="connsiteY44" fmla="*/ 10676 h 387457"/>
                <a:gd name="connsiteX45" fmla="*/ 372893 w 844280"/>
                <a:gd name="connsiteY45" fmla="*/ 1234 h 387457"/>
                <a:gd name="connsiteX46" fmla="*/ 394532 w 844280"/>
                <a:gd name="connsiteY46" fmla="*/ -1097 h 387457"/>
                <a:gd name="connsiteX47" fmla="*/ 468979 w 844280"/>
                <a:gd name="connsiteY47" fmla="*/ -1482 h 387457"/>
                <a:gd name="connsiteX48" fmla="*/ 518764 w 844280"/>
                <a:gd name="connsiteY48" fmla="*/ -1353 h 387457"/>
                <a:gd name="connsiteX49" fmla="*/ 526349 w 844280"/>
                <a:gd name="connsiteY49" fmla="*/ -1020 h 387457"/>
                <a:gd name="connsiteX50" fmla="*/ 579388 w 844280"/>
                <a:gd name="connsiteY50" fmla="*/ 43 h 387457"/>
                <a:gd name="connsiteX51" fmla="*/ 602589 w 844280"/>
                <a:gd name="connsiteY51" fmla="*/ -1033 h 387457"/>
                <a:gd name="connsiteX52" fmla="*/ 626047 w 844280"/>
                <a:gd name="connsiteY52" fmla="*/ 2016 h 387457"/>
                <a:gd name="connsiteX53" fmla="*/ 705824 w 844280"/>
                <a:gd name="connsiteY53" fmla="*/ 27639 h 387457"/>
                <a:gd name="connsiteX54" fmla="*/ 724810 w 844280"/>
                <a:gd name="connsiteY54" fmla="*/ 38311 h 387457"/>
                <a:gd name="connsiteX55" fmla="*/ 775659 w 844280"/>
                <a:gd name="connsiteY55" fmla="*/ 72235 h 387457"/>
                <a:gd name="connsiteX56" fmla="*/ 800129 w 844280"/>
                <a:gd name="connsiteY56" fmla="*/ 94489 h 387457"/>
                <a:gd name="connsiteX57" fmla="*/ 833144 w 844280"/>
                <a:gd name="connsiteY57" fmla="*/ 133013 h 387457"/>
                <a:gd name="connsiteX58" fmla="*/ 842675 w 844280"/>
                <a:gd name="connsiteY58" fmla="*/ 146503 h 387457"/>
                <a:gd name="connsiteX59" fmla="*/ 823458 w 844280"/>
                <a:gd name="connsiteY59" fmla="*/ 149975 h 387457"/>
                <a:gd name="connsiteX60" fmla="*/ 806611 w 844280"/>
                <a:gd name="connsiteY60" fmla="*/ 164068 h 387457"/>
                <a:gd name="connsiteX61" fmla="*/ 795658 w 844280"/>
                <a:gd name="connsiteY61" fmla="*/ 167911 h 387457"/>
                <a:gd name="connsiteX62" fmla="*/ 753764 w 844280"/>
                <a:gd name="connsiteY62" fmla="*/ 160058 h 387457"/>
                <a:gd name="connsiteX63" fmla="*/ 740850 w 844280"/>
                <a:gd name="connsiteY63" fmla="*/ 153754 h 387457"/>
                <a:gd name="connsiteX64" fmla="*/ 718507 w 844280"/>
                <a:gd name="connsiteY64" fmla="*/ 132590 h 387457"/>
                <a:gd name="connsiteX65" fmla="*/ 714151 w 844280"/>
                <a:gd name="connsiteY65" fmla="*/ 125416 h 387457"/>
                <a:gd name="connsiteX66" fmla="*/ 704773 w 844280"/>
                <a:gd name="connsiteY66" fmla="*/ 113591 h 387457"/>
                <a:gd name="connsiteX67" fmla="*/ 692795 w 844280"/>
                <a:gd name="connsiteY67" fmla="*/ 106852 h 387457"/>
                <a:gd name="connsiteX68" fmla="*/ 692449 w 844280"/>
                <a:gd name="connsiteY68" fmla="*/ 102022 h 387457"/>
                <a:gd name="connsiteX69" fmla="*/ 691411 w 844280"/>
                <a:gd name="connsiteY69" fmla="*/ 94207 h 387457"/>
                <a:gd name="connsiteX70" fmla="*/ 673834 w 844280"/>
                <a:gd name="connsiteY70" fmla="*/ 87109 h 387457"/>
                <a:gd name="connsiteX71" fmla="*/ 610558 w 844280"/>
                <a:gd name="connsiteY71" fmla="*/ 65791 h 387457"/>
                <a:gd name="connsiteX72" fmla="*/ 584935 w 844280"/>
                <a:gd name="connsiteY72" fmla="*/ 60897 h 387457"/>
                <a:gd name="connsiteX73" fmla="*/ 576467 w 844280"/>
                <a:gd name="connsiteY73" fmla="*/ 63857 h 387457"/>
                <a:gd name="connsiteX74" fmla="*/ 578658 w 844280"/>
                <a:gd name="connsiteY74" fmla="*/ 70403 h 387457"/>
                <a:gd name="connsiteX75" fmla="*/ 598708 w 844280"/>
                <a:gd name="connsiteY75" fmla="*/ 74080 h 387457"/>
                <a:gd name="connsiteX76" fmla="*/ 601962 w 844280"/>
                <a:gd name="connsiteY76" fmla="*/ 76758 h 387457"/>
                <a:gd name="connsiteX77" fmla="*/ 596004 w 844280"/>
                <a:gd name="connsiteY77" fmla="*/ 77193 h 387457"/>
                <a:gd name="connsiteX78" fmla="*/ 550255 w 844280"/>
                <a:gd name="connsiteY78" fmla="*/ 74144 h 387457"/>
                <a:gd name="connsiteX79" fmla="*/ 529487 w 844280"/>
                <a:gd name="connsiteY79" fmla="*/ 74067 h 387457"/>
                <a:gd name="connsiteX80" fmla="*/ 474206 w 844280"/>
                <a:gd name="connsiteY80" fmla="*/ 75092 h 387457"/>
                <a:gd name="connsiteX81" fmla="*/ 428303 w 844280"/>
                <a:gd name="connsiteY81" fmla="*/ 74900 h 387457"/>
                <a:gd name="connsiteX82" fmla="*/ 374995 w 844280"/>
                <a:gd name="connsiteY82" fmla="*/ 84919 h 387457"/>
                <a:gd name="connsiteX83" fmla="*/ 314781 w 844280"/>
                <a:gd name="connsiteY83" fmla="*/ 130374 h 387457"/>
                <a:gd name="connsiteX84" fmla="*/ 288249 w 844280"/>
                <a:gd name="connsiteY84" fmla="*/ 169013 h 387457"/>
                <a:gd name="connsiteX85" fmla="*/ 284597 w 844280"/>
                <a:gd name="connsiteY85" fmla="*/ 176700 h 387457"/>
                <a:gd name="connsiteX86" fmla="*/ 280677 w 844280"/>
                <a:gd name="connsiteY86" fmla="*/ 181158 h 387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844280" h="387457">
                  <a:moveTo>
                    <a:pt x="280677" y="181158"/>
                  </a:moveTo>
                  <a:cubicBezTo>
                    <a:pt x="280510" y="176982"/>
                    <a:pt x="282842" y="173548"/>
                    <a:pt x="284636" y="170204"/>
                  </a:cubicBezTo>
                  <a:cubicBezTo>
                    <a:pt x="287198" y="165490"/>
                    <a:pt x="289158" y="160519"/>
                    <a:pt x="291323" y="155715"/>
                  </a:cubicBezTo>
                  <a:cubicBezTo>
                    <a:pt x="294564" y="148527"/>
                    <a:pt x="298498" y="141391"/>
                    <a:pt x="297857" y="132795"/>
                  </a:cubicBezTo>
                  <a:cubicBezTo>
                    <a:pt x="297614" y="129490"/>
                    <a:pt x="298626" y="126069"/>
                    <a:pt x="297626" y="122623"/>
                  </a:cubicBezTo>
                  <a:cubicBezTo>
                    <a:pt x="295564" y="116473"/>
                    <a:pt x="289722" y="112412"/>
                    <a:pt x="283239" y="112604"/>
                  </a:cubicBezTo>
                  <a:cubicBezTo>
                    <a:pt x="276513" y="112937"/>
                    <a:pt x="270991" y="118023"/>
                    <a:pt x="270120" y="124698"/>
                  </a:cubicBezTo>
                  <a:cubicBezTo>
                    <a:pt x="269121" y="131219"/>
                    <a:pt x="268493" y="137779"/>
                    <a:pt x="268224" y="144364"/>
                  </a:cubicBezTo>
                  <a:cubicBezTo>
                    <a:pt x="268250" y="146311"/>
                    <a:pt x="266982" y="148053"/>
                    <a:pt x="265111" y="148617"/>
                  </a:cubicBezTo>
                  <a:cubicBezTo>
                    <a:pt x="255400" y="152781"/>
                    <a:pt x="249737" y="160147"/>
                    <a:pt x="247342" y="170396"/>
                  </a:cubicBezTo>
                  <a:cubicBezTo>
                    <a:pt x="244216" y="184015"/>
                    <a:pt x="241077" y="197646"/>
                    <a:pt x="237836" y="211252"/>
                  </a:cubicBezTo>
                  <a:cubicBezTo>
                    <a:pt x="236670" y="216146"/>
                    <a:pt x="235324" y="220989"/>
                    <a:pt x="233813" y="225793"/>
                  </a:cubicBezTo>
                  <a:cubicBezTo>
                    <a:pt x="230584" y="236042"/>
                    <a:pt x="227241" y="246202"/>
                    <a:pt x="223871" y="256374"/>
                  </a:cubicBezTo>
                  <a:cubicBezTo>
                    <a:pt x="222590" y="260217"/>
                    <a:pt x="221629" y="260538"/>
                    <a:pt x="218964" y="257284"/>
                  </a:cubicBezTo>
                  <a:cubicBezTo>
                    <a:pt x="216018" y="253389"/>
                    <a:pt x="212456" y="250007"/>
                    <a:pt x="208420" y="247265"/>
                  </a:cubicBezTo>
                  <a:cubicBezTo>
                    <a:pt x="201067" y="242602"/>
                    <a:pt x="192163" y="241000"/>
                    <a:pt x="183643" y="242819"/>
                  </a:cubicBezTo>
                  <a:cubicBezTo>
                    <a:pt x="181593" y="243191"/>
                    <a:pt x="179710" y="243998"/>
                    <a:pt x="179710" y="246663"/>
                  </a:cubicBezTo>
                  <a:cubicBezTo>
                    <a:pt x="179710" y="247572"/>
                    <a:pt x="179082" y="248482"/>
                    <a:pt x="179082" y="249392"/>
                  </a:cubicBezTo>
                  <a:cubicBezTo>
                    <a:pt x="179082" y="259551"/>
                    <a:pt x="176904" y="269326"/>
                    <a:pt x="174291" y="279089"/>
                  </a:cubicBezTo>
                  <a:cubicBezTo>
                    <a:pt x="172254" y="286686"/>
                    <a:pt x="170652" y="294373"/>
                    <a:pt x="167975" y="301803"/>
                  </a:cubicBezTo>
                  <a:cubicBezTo>
                    <a:pt x="164772" y="310771"/>
                    <a:pt x="158968" y="318573"/>
                    <a:pt x="151320" y="324236"/>
                  </a:cubicBezTo>
                  <a:cubicBezTo>
                    <a:pt x="148924" y="326055"/>
                    <a:pt x="146823" y="328195"/>
                    <a:pt x="144607" y="330168"/>
                  </a:cubicBezTo>
                  <a:cubicBezTo>
                    <a:pt x="136177" y="337701"/>
                    <a:pt x="125928" y="341121"/>
                    <a:pt x="115384" y="343940"/>
                  </a:cubicBezTo>
                  <a:cubicBezTo>
                    <a:pt x="109170" y="345644"/>
                    <a:pt x="102790" y="346682"/>
                    <a:pt x="96359" y="347053"/>
                  </a:cubicBezTo>
                  <a:cubicBezTo>
                    <a:pt x="91491" y="347284"/>
                    <a:pt x="86661" y="347937"/>
                    <a:pt x="81921" y="349026"/>
                  </a:cubicBezTo>
                  <a:cubicBezTo>
                    <a:pt x="76963" y="350218"/>
                    <a:pt x="71928" y="349859"/>
                    <a:pt x="66944" y="350628"/>
                  </a:cubicBezTo>
                  <a:cubicBezTo>
                    <a:pt x="54876" y="352460"/>
                    <a:pt x="43166" y="355445"/>
                    <a:pt x="32238" y="360774"/>
                  </a:cubicBezTo>
                  <a:cubicBezTo>
                    <a:pt x="21002" y="366270"/>
                    <a:pt x="10587" y="373099"/>
                    <a:pt x="2310" y="382746"/>
                  </a:cubicBezTo>
                  <a:cubicBezTo>
                    <a:pt x="1209" y="383873"/>
                    <a:pt x="43" y="384924"/>
                    <a:pt x="-1200" y="385885"/>
                  </a:cubicBezTo>
                  <a:cubicBezTo>
                    <a:pt x="-1546" y="385731"/>
                    <a:pt x="-1700" y="385321"/>
                    <a:pt x="-1546" y="384975"/>
                  </a:cubicBezTo>
                  <a:cubicBezTo>
                    <a:pt x="-1507" y="384872"/>
                    <a:pt x="-1430" y="384770"/>
                    <a:pt x="-1341" y="384706"/>
                  </a:cubicBezTo>
                  <a:cubicBezTo>
                    <a:pt x="7294" y="373842"/>
                    <a:pt x="18402" y="366257"/>
                    <a:pt x="30688" y="360057"/>
                  </a:cubicBezTo>
                  <a:cubicBezTo>
                    <a:pt x="45203" y="352716"/>
                    <a:pt x="60718" y="349744"/>
                    <a:pt x="76809" y="348206"/>
                  </a:cubicBezTo>
                  <a:cubicBezTo>
                    <a:pt x="93284" y="346605"/>
                    <a:pt x="109888" y="345362"/>
                    <a:pt x="125646" y="339456"/>
                  </a:cubicBezTo>
                  <a:cubicBezTo>
                    <a:pt x="132385" y="337111"/>
                    <a:pt x="138611" y="333537"/>
                    <a:pt x="144017" y="328886"/>
                  </a:cubicBezTo>
                  <a:cubicBezTo>
                    <a:pt x="146721" y="326465"/>
                    <a:pt x="149514" y="324134"/>
                    <a:pt x="152332" y="321840"/>
                  </a:cubicBezTo>
                  <a:cubicBezTo>
                    <a:pt x="158046" y="317279"/>
                    <a:pt x="162543" y="311386"/>
                    <a:pt x="165451" y="304686"/>
                  </a:cubicBezTo>
                  <a:cubicBezTo>
                    <a:pt x="167257" y="300471"/>
                    <a:pt x="168769" y="296141"/>
                    <a:pt x="169961" y="291708"/>
                  </a:cubicBezTo>
                  <a:cubicBezTo>
                    <a:pt x="174355" y="275873"/>
                    <a:pt x="177391" y="259705"/>
                    <a:pt x="179031" y="243358"/>
                  </a:cubicBezTo>
                  <a:cubicBezTo>
                    <a:pt x="182875" y="204155"/>
                    <a:pt x="195571" y="167616"/>
                    <a:pt x="213724" y="132808"/>
                  </a:cubicBezTo>
                  <a:cubicBezTo>
                    <a:pt x="224140" y="112822"/>
                    <a:pt x="236785" y="94374"/>
                    <a:pt x="250250" y="76361"/>
                  </a:cubicBezTo>
                  <a:cubicBezTo>
                    <a:pt x="255964" y="68763"/>
                    <a:pt x="263446" y="62742"/>
                    <a:pt x="269685" y="55580"/>
                  </a:cubicBezTo>
                  <a:cubicBezTo>
                    <a:pt x="275745" y="48470"/>
                    <a:pt x="282714" y="42205"/>
                    <a:pt x="290414" y="36927"/>
                  </a:cubicBezTo>
                  <a:cubicBezTo>
                    <a:pt x="296063" y="33084"/>
                    <a:pt x="301316" y="28805"/>
                    <a:pt x="306876" y="24897"/>
                  </a:cubicBezTo>
                  <a:cubicBezTo>
                    <a:pt x="316024" y="18351"/>
                    <a:pt x="326286" y="13533"/>
                    <a:pt x="337162" y="10676"/>
                  </a:cubicBezTo>
                  <a:cubicBezTo>
                    <a:pt x="349090" y="7602"/>
                    <a:pt x="360979" y="4348"/>
                    <a:pt x="372893" y="1234"/>
                  </a:cubicBezTo>
                  <a:cubicBezTo>
                    <a:pt x="379978" y="-457"/>
                    <a:pt x="387255" y="-1238"/>
                    <a:pt x="394532" y="-1097"/>
                  </a:cubicBezTo>
                  <a:cubicBezTo>
                    <a:pt x="419348" y="-1097"/>
                    <a:pt x="444163" y="-982"/>
                    <a:pt x="468979" y="-1482"/>
                  </a:cubicBezTo>
                  <a:cubicBezTo>
                    <a:pt x="485634" y="-1815"/>
                    <a:pt x="502174" y="-1110"/>
                    <a:pt x="518764" y="-1353"/>
                  </a:cubicBezTo>
                  <a:cubicBezTo>
                    <a:pt x="521301" y="-1392"/>
                    <a:pt x="523825" y="-1289"/>
                    <a:pt x="526349" y="-1020"/>
                  </a:cubicBezTo>
                  <a:cubicBezTo>
                    <a:pt x="543977" y="709"/>
                    <a:pt x="561708" y="1068"/>
                    <a:pt x="579388" y="43"/>
                  </a:cubicBezTo>
                  <a:cubicBezTo>
                    <a:pt x="587075" y="-341"/>
                    <a:pt x="594851" y="-803"/>
                    <a:pt x="602589" y="-1033"/>
                  </a:cubicBezTo>
                  <a:cubicBezTo>
                    <a:pt x="610558" y="-1264"/>
                    <a:pt x="618309" y="440"/>
                    <a:pt x="626047" y="2016"/>
                  </a:cubicBezTo>
                  <a:cubicBezTo>
                    <a:pt x="653579" y="7615"/>
                    <a:pt x="679714" y="17620"/>
                    <a:pt x="705824" y="27639"/>
                  </a:cubicBezTo>
                  <a:cubicBezTo>
                    <a:pt x="712601" y="30201"/>
                    <a:pt x="718533" y="34659"/>
                    <a:pt x="724810" y="38311"/>
                  </a:cubicBezTo>
                  <a:cubicBezTo>
                    <a:pt x="742464" y="48560"/>
                    <a:pt x="759132" y="60270"/>
                    <a:pt x="775659" y="72235"/>
                  </a:cubicBezTo>
                  <a:cubicBezTo>
                    <a:pt x="784589" y="78756"/>
                    <a:pt x="792788" y="86225"/>
                    <a:pt x="800129" y="94489"/>
                  </a:cubicBezTo>
                  <a:cubicBezTo>
                    <a:pt x="811454" y="107057"/>
                    <a:pt x="821716" y="120522"/>
                    <a:pt x="833144" y="133013"/>
                  </a:cubicBezTo>
                  <a:cubicBezTo>
                    <a:pt x="836808" y="137151"/>
                    <a:pt x="839998" y="141673"/>
                    <a:pt x="842675" y="146503"/>
                  </a:cubicBezTo>
                  <a:cubicBezTo>
                    <a:pt x="836090" y="146132"/>
                    <a:pt x="829505" y="147323"/>
                    <a:pt x="823458" y="149975"/>
                  </a:cubicBezTo>
                  <a:cubicBezTo>
                    <a:pt x="816579" y="152909"/>
                    <a:pt x="810724" y="157816"/>
                    <a:pt x="806611" y="164068"/>
                  </a:cubicBezTo>
                  <a:cubicBezTo>
                    <a:pt x="803857" y="168321"/>
                    <a:pt x="800436" y="169192"/>
                    <a:pt x="795658" y="167911"/>
                  </a:cubicBezTo>
                  <a:cubicBezTo>
                    <a:pt x="781898" y="164298"/>
                    <a:pt x="767895" y="161672"/>
                    <a:pt x="753764" y="160058"/>
                  </a:cubicBezTo>
                  <a:cubicBezTo>
                    <a:pt x="748845" y="159545"/>
                    <a:pt x="744271" y="157316"/>
                    <a:pt x="740850" y="153754"/>
                  </a:cubicBezTo>
                  <a:cubicBezTo>
                    <a:pt x="733702" y="146413"/>
                    <a:pt x="726758" y="138829"/>
                    <a:pt x="718507" y="132590"/>
                  </a:cubicBezTo>
                  <a:cubicBezTo>
                    <a:pt x="716316" y="130732"/>
                    <a:pt x="714792" y="128209"/>
                    <a:pt x="714151" y="125416"/>
                  </a:cubicBezTo>
                  <a:cubicBezTo>
                    <a:pt x="712588" y="120291"/>
                    <a:pt x="709962" y="116038"/>
                    <a:pt x="704773" y="113591"/>
                  </a:cubicBezTo>
                  <a:cubicBezTo>
                    <a:pt x="700648" y="111643"/>
                    <a:pt x="696805" y="109094"/>
                    <a:pt x="692795" y="106852"/>
                  </a:cubicBezTo>
                  <a:cubicBezTo>
                    <a:pt x="690348" y="105494"/>
                    <a:pt x="689553" y="104072"/>
                    <a:pt x="692449" y="102022"/>
                  </a:cubicBezTo>
                  <a:cubicBezTo>
                    <a:pt x="696459" y="99178"/>
                    <a:pt x="696100" y="96193"/>
                    <a:pt x="691411" y="94207"/>
                  </a:cubicBezTo>
                  <a:cubicBezTo>
                    <a:pt x="685595" y="91747"/>
                    <a:pt x="679637" y="89621"/>
                    <a:pt x="673834" y="87109"/>
                  </a:cubicBezTo>
                  <a:cubicBezTo>
                    <a:pt x="653335" y="78359"/>
                    <a:pt x="632171" y="71223"/>
                    <a:pt x="610558" y="65791"/>
                  </a:cubicBezTo>
                  <a:cubicBezTo>
                    <a:pt x="602128" y="63613"/>
                    <a:pt x="593557" y="62230"/>
                    <a:pt x="584935" y="60897"/>
                  </a:cubicBezTo>
                  <a:cubicBezTo>
                    <a:pt x="581784" y="60167"/>
                    <a:pt x="578478" y="61320"/>
                    <a:pt x="576467" y="63857"/>
                  </a:cubicBezTo>
                  <a:cubicBezTo>
                    <a:pt x="573559" y="67393"/>
                    <a:pt x="574200" y="69532"/>
                    <a:pt x="578658" y="70403"/>
                  </a:cubicBezTo>
                  <a:cubicBezTo>
                    <a:pt x="585333" y="71685"/>
                    <a:pt x="592110" y="72415"/>
                    <a:pt x="598708" y="74080"/>
                  </a:cubicBezTo>
                  <a:cubicBezTo>
                    <a:pt x="600053" y="74413"/>
                    <a:pt x="602474" y="73965"/>
                    <a:pt x="601962" y="76758"/>
                  </a:cubicBezTo>
                  <a:cubicBezTo>
                    <a:pt x="600053" y="78039"/>
                    <a:pt x="598003" y="77616"/>
                    <a:pt x="596004" y="77193"/>
                  </a:cubicBezTo>
                  <a:cubicBezTo>
                    <a:pt x="580951" y="74157"/>
                    <a:pt x="565577" y="73132"/>
                    <a:pt x="550255" y="74144"/>
                  </a:cubicBezTo>
                  <a:cubicBezTo>
                    <a:pt x="543285" y="74516"/>
                    <a:pt x="536393" y="73747"/>
                    <a:pt x="529487" y="74067"/>
                  </a:cubicBezTo>
                  <a:cubicBezTo>
                    <a:pt x="511065" y="74900"/>
                    <a:pt x="492565" y="73350"/>
                    <a:pt x="474206" y="75092"/>
                  </a:cubicBezTo>
                  <a:cubicBezTo>
                    <a:pt x="458833" y="76553"/>
                    <a:pt x="443613" y="74029"/>
                    <a:pt x="428303" y="74900"/>
                  </a:cubicBezTo>
                  <a:cubicBezTo>
                    <a:pt x="410085" y="75925"/>
                    <a:pt x="392136" y="78180"/>
                    <a:pt x="374995" y="84919"/>
                  </a:cubicBezTo>
                  <a:cubicBezTo>
                    <a:pt x="350653" y="94476"/>
                    <a:pt x="331205" y="110273"/>
                    <a:pt x="314781" y="130374"/>
                  </a:cubicBezTo>
                  <a:cubicBezTo>
                    <a:pt x="304839" y="142544"/>
                    <a:pt x="296486" y="155715"/>
                    <a:pt x="288249" y="169013"/>
                  </a:cubicBezTo>
                  <a:cubicBezTo>
                    <a:pt x="286737" y="171447"/>
                    <a:pt x="285981" y="174240"/>
                    <a:pt x="284597" y="176700"/>
                  </a:cubicBezTo>
                  <a:cubicBezTo>
                    <a:pt x="283354" y="178327"/>
                    <a:pt x="283034" y="180646"/>
                    <a:pt x="280677" y="181158"/>
                  </a:cubicBezTo>
                  <a:close/>
                </a:path>
              </a:pathLst>
            </a:custGeom>
            <a:solidFill>
              <a:srgbClr val="020202"/>
            </a:solidFill>
            <a:ln w="1280" cap="flat">
              <a:noFill/>
              <a:prstDash val="solid"/>
              <a:miter/>
            </a:ln>
          </p:spPr>
          <p:txBody>
            <a:bodyPr rtlCol="0" anchor="ctr"/>
            <a:lstStyle/>
            <a:p>
              <a:endParaRPr lang="es-CO"/>
            </a:p>
          </p:txBody>
        </p:sp>
        <p:sp>
          <p:nvSpPr>
            <p:cNvPr id="210" name="Freeform: Shape 209">
              <a:extLst>
                <a:ext uri="{FF2B5EF4-FFF2-40B4-BE49-F238E27FC236}">
                  <a16:creationId xmlns:a16="http://schemas.microsoft.com/office/drawing/2014/main" id="{0447E4EF-923C-A866-B42C-BB1F9EC17CEA}"/>
                </a:ext>
              </a:extLst>
            </p:cNvPr>
            <p:cNvSpPr/>
            <p:nvPr/>
          </p:nvSpPr>
          <p:spPr>
            <a:xfrm>
              <a:off x="-1422345" y="-256889"/>
              <a:ext cx="591815" cy="400403"/>
            </a:xfrm>
            <a:custGeom>
              <a:avLst/>
              <a:gdLst>
                <a:gd name="connsiteX0" fmla="*/ 552406 w 591815"/>
                <a:gd name="connsiteY0" fmla="*/ 311141 h 400403"/>
                <a:gd name="connsiteX1" fmla="*/ 567639 w 591815"/>
                <a:gd name="connsiteY1" fmla="*/ 281675 h 400403"/>
                <a:gd name="connsiteX2" fmla="*/ 576710 w 591815"/>
                <a:gd name="connsiteY2" fmla="*/ 255873 h 400403"/>
                <a:gd name="connsiteX3" fmla="*/ 575762 w 591815"/>
                <a:gd name="connsiteY3" fmla="*/ 252106 h 400403"/>
                <a:gd name="connsiteX4" fmla="*/ 574762 w 591815"/>
                <a:gd name="connsiteY4" fmla="*/ 246559 h 400403"/>
                <a:gd name="connsiteX5" fmla="*/ 581475 w 591815"/>
                <a:gd name="connsiteY5" fmla="*/ 226419 h 400403"/>
                <a:gd name="connsiteX6" fmla="*/ 583500 w 591815"/>
                <a:gd name="connsiteY6" fmla="*/ 221653 h 400403"/>
                <a:gd name="connsiteX7" fmla="*/ 581821 w 591815"/>
                <a:gd name="connsiteY7" fmla="*/ 213787 h 400403"/>
                <a:gd name="connsiteX8" fmla="*/ 554238 w 591815"/>
                <a:gd name="connsiteY8" fmla="*/ 208189 h 400403"/>
                <a:gd name="connsiteX9" fmla="*/ 524029 w 591815"/>
                <a:gd name="connsiteY9" fmla="*/ 230365 h 400403"/>
                <a:gd name="connsiteX10" fmla="*/ 496267 w 591815"/>
                <a:gd name="connsiteY10" fmla="*/ 270862 h 400403"/>
                <a:gd name="connsiteX11" fmla="*/ 479817 w 591815"/>
                <a:gd name="connsiteY11" fmla="*/ 299393 h 400403"/>
                <a:gd name="connsiteX12" fmla="*/ 471618 w 591815"/>
                <a:gd name="connsiteY12" fmla="*/ 316970 h 400403"/>
                <a:gd name="connsiteX13" fmla="*/ 463213 w 591815"/>
                <a:gd name="connsiteY13" fmla="*/ 343990 h 400403"/>
                <a:gd name="connsiteX14" fmla="*/ 454348 w 591815"/>
                <a:gd name="connsiteY14" fmla="*/ 349114 h 400403"/>
                <a:gd name="connsiteX15" fmla="*/ 443740 w 591815"/>
                <a:gd name="connsiteY15" fmla="*/ 347167 h 400403"/>
                <a:gd name="connsiteX16" fmla="*/ 439166 w 591815"/>
                <a:gd name="connsiteY16" fmla="*/ 350113 h 400403"/>
                <a:gd name="connsiteX17" fmla="*/ 442536 w 591815"/>
                <a:gd name="connsiteY17" fmla="*/ 356686 h 400403"/>
                <a:gd name="connsiteX18" fmla="*/ 445367 w 591815"/>
                <a:gd name="connsiteY18" fmla="*/ 356788 h 400403"/>
                <a:gd name="connsiteX19" fmla="*/ 441780 w 591815"/>
                <a:gd name="connsiteY19" fmla="*/ 359350 h 400403"/>
                <a:gd name="connsiteX20" fmla="*/ 362926 w 591815"/>
                <a:gd name="connsiteY20" fmla="*/ 381950 h 400403"/>
                <a:gd name="connsiteX21" fmla="*/ 311206 w 591815"/>
                <a:gd name="connsiteY21" fmla="*/ 391494 h 400403"/>
                <a:gd name="connsiteX22" fmla="*/ 266686 w 591815"/>
                <a:gd name="connsiteY22" fmla="*/ 398310 h 400403"/>
                <a:gd name="connsiteX23" fmla="*/ 253875 w 591815"/>
                <a:gd name="connsiteY23" fmla="*/ 398822 h 400403"/>
                <a:gd name="connsiteX24" fmla="*/ 201745 w 591815"/>
                <a:gd name="connsiteY24" fmla="*/ 397862 h 400403"/>
                <a:gd name="connsiteX25" fmla="*/ 133845 w 591815"/>
                <a:gd name="connsiteY25" fmla="*/ 383180 h 400403"/>
                <a:gd name="connsiteX26" fmla="*/ 94834 w 591815"/>
                <a:gd name="connsiteY26" fmla="*/ 368370 h 400403"/>
                <a:gd name="connsiteX27" fmla="*/ 65483 w 591815"/>
                <a:gd name="connsiteY27" fmla="*/ 345847 h 400403"/>
                <a:gd name="connsiteX28" fmla="*/ 12661 w 591815"/>
                <a:gd name="connsiteY28" fmla="*/ 259729 h 400403"/>
                <a:gd name="connsiteX29" fmla="*/ 734 w 591815"/>
                <a:gd name="connsiteY29" fmla="*/ 208560 h 400403"/>
                <a:gd name="connsiteX30" fmla="*/ -1060 w 591815"/>
                <a:gd name="connsiteY30" fmla="*/ 135176 h 400403"/>
                <a:gd name="connsiteX31" fmla="*/ 670 w 591815"/>
                <a:gd name="connsiteY31" fmla="*/ 84994 h 400403"/>
                <a:gd name="connsiteX32" fmla="*/ 4513 w 591815"/>
                <a:gd name="connsiteY32" fmla="*/ 63112 h 400403"/>
                <a:gd name="connsiteX33" fmla="*/ 7652 w 591815"/>
                <a:gd name="connsiteY33" fmla="*/ 59474 h 400403"/>
                <a:gd name="connsiteX34" fmla="*/ 7934 w 591815"/>
                <a:gd name="connsiteY34" fmla="*/ 64880 h 400403"/>
                <a:gd name="connsiteX35" fmla="*/ 4411 w 591815"/>
                <a:gd name="connsiteY35" fmla="*/ 101508 h 400403"/>
                <a:gd name="connsiteX36" fmla="*/ 2540 w 591815"/>
                <a:gd name="connsiteY36" fmla="*/ 156418 h 400403"/>
                <a:gd name="connsiteX37" fmla="*/ 3335 w 591815"/>
                <a:gd name="connsiteY37" fmla="*/ 174853 h 400403"/>
                <a:gd name="connsiteX38" fmla="*/ 11431 w 591815"/>
                <a:gd name="connsiteY38" fmla="*/ 241883 h 400403"/>
                <a:gd name="connsiteX39" fmla="*/ 12943 w 591815"/>
                <a:gd name="connsiteY39" fmla="*/ 246866 h 400403"/>
                <a:gd name="connsiteX40" fmla="*/ 22782 w 591815"/>
                <a:gd name="connsiteY40" fmla="*/ 268274 h 400403"/>
                <a:gd name="connsiteX41" fmla="*/ 27241 w 591815"/>
                <a:gd name="connsiteY41" fmla="*/ 273014 h 400403"/>
                <a:gd name="connsiteX42" fmla="*/ 42614 w 591815"/>
                <a:gd name="connsiteY42" fmla="*/ 296177 h 400403"/>
                <a:gd name="connsiteX43" fmla="*/ 46163 w 591815"/>
                <a:gd name="connsiteY43" fmla="*/ 310385 h 400403"/>
                <a:gd name="connsiteX44" fmla="*/ 64445 w 591815"/>
                <a:gd name="connsiteY44" fmla="*/ 331127 h 400403"/>
                <a:gd name="connsiteX45" fmla="*/ 69992 w 591815"/>
                <a:gd name="connsiteY45" fmla="*/ 335585 h 400403"/>
                <a:gd name="connsiteX46" fmla="*/ 82343 w 591815"/>
                <a:gd name="connsiteY46" fmla="*/ 352804 h 400403"/>
                <a:gd name="connsiteX47" fmla="*/ 90568 w 591815"/>
                <a:gd name="connsiteY47" fmla="*/ 361887 h 400403"/>
                <a:gd name="connsiteX48" fmla="*/ 167308 w 591815"/>
                <a:gd name="connsiteY48" fmla="*/ 389201 h 400403"/>
                <a:gd name="connsiteX49" fmla="*/ 196390 w 591815"/>
                <a:gd name="connsiteY49" fmla="*/ 393314 h 400403"/>
                <a:gd name="connsiteX50" fmla="*/ 233325 w 591815"/>
                <a:gd name="connsiteY50" fmla="*/ 394403 h 400403"/>
                <a:gd name="connsiteX51" fmla="*/ 312397 w 591815"/>
                <a:gd name="connsiteY51" fmla="*/ 387472 h 400403"/>
                <a:gd name="connsiteX52" fmla="*/ 372778 w 591815"/>
                <a:gd name="connsiteY52" fmla="*/ 375365 h 400403"/>
                <a:gd name="connsiteX53" fmla="*/ 380336 w 591815"/>
                <a:gd name="connsiteY53" fmla="*/ 367460 h 400403"/>
                <a:gd name="connsiteX54" fmla="*/ 373290 w 591815"/>
                <a:gd name="connsiteY54" fmla="*/ 335982 h 400403"/>
                <a:gd name="connsiteX55" fmla="*/ 370728 w 591815"/>
                <a:gd name="connsiteY55" fmla="*/ 332600 h 400403"/>
                <a:gd name="connsiteX56" fmla="*/ 373969 w 591815"/>
                <a:gd name="connsiteY56" fmla="*/ 323286 h 400403"/>
                <a:gd name="connsiteX57" fmla="*/ 443701 w 591815"/>
                <a:gd name="connsiteY57" fmla="*/ 296075 h 400403"/>
                <a:gd name="connsiteX58" fmla="*/ 453284 w 591815"/>
                <a:gd name="connsiteY58" fmla="*/ 290950 h 400403"/>
                <a:gd name="connsiteX59" fmla="*/ 454476 w 591815"/>
                <a:gd name="connsiteY59" fmla="*/ 290694 h 400403"/>
                <a:gd name="connsiteX60" fmla="*/ 453195 w 591815"/>
                <a:gd name="connsiteY60" fmla="*/ 290963 h 400403"/>
                <a:gd name="connsiteX61" fmla="*/ 425279 w 591815"/>
                <a:gd name="connsiteY61" fmla="*/ 303467 h 400403"/>
                <a:gd name="connsiteX62" fmla="*/ 403499 w 591815"/>
                <a:gd name="connsiteY62" fmla="*/ 311346 h 400403"/>
                <a:gd name="connsiteX63" fmla="*/ 372688 w 591815"/>
                <a:gd name="connsiteY63" fmla="*/ 321839 h 400403"/>
                <a:gd name="connsiteX64" fmla="*/ 359210 w 591815"/>
                <a:gd name="connsiteY64" fmla="*/ 323581 h 400403"/>
                <a:gd name="connsiteX65" fmla="*/ 338533 w 591815"/>
                <a:gd name="connsiteY65" fmla="*/ 324363 h 400403"/>
                <a:gd name="connsiteX66" fmla="*/ 330090 w 591815"/>
                <a:gd name="connsiteY66" fmla="*/ 324209 h 400403"/>
                <a:gd name="connsiteX67" fmla="*/ 329039 w 591815"/>
                <a:gd name="connsiteY67" fmla="*/ 323120 h 400403"/>
                <a:gd name="connsiteX68" fmla="*/ 329782 w 591815"/>
                <a:gd name="connsiteY68" fmla="*/ 321839 h 400403"/>
                <a:gd name="connsiteX69" fmla="*/ 345656 w 591815"/>
                <a:gd name="connsiteY69" fmla="*/ 319738 h 400403"/>
                <a:gd name="connsiteX70" fmla="*/ 369857 w 591815"/>
                <a:gd name="connsiteY70" fmla="*/ 313703 h 400403"/>
                <a:gd name="connsiteX71" fmla="*/ 416388 w 591815"/>
                <a:gd name="connsiteY71" fmla="*/ 297625 h 400403"/>
                <a:gd name="connsiteX72" fmla="*/ 462316 w 591815"/>
                <a:gd name="connsiteY72" fmla="*/ 277357 h 400403"/>
                <a:gd name="connsiteX73" fmla="*/ 469414 w 591815"/>
                <a:gd name="connsiteY73" fmla="*/ 272720 h 400403"/>
                <a:gd name="connsiteX74" fmla="*/ 479510 w 591815"/>
                <a:gd name="connsiteY74" fmla="*/ 265904 h 400403"/>
                <a:gd name="connsiteX75" fmla="*/ 483148 w 591815"/>
                <a:gd name="connsiteY75" fmla="*/ 263508 h 400403"/>
                <a:gd name="connsiteX76" fmla="*/ 484134 w 591815"/>
                <a:gd name="connsiteY76" fmla="*/ 262765 h 400403"/>
                <a:gd name="connsiteX77" fmla="*/ 488772 w 591815"/>
                <a:gd name="connsiteY77" fmla="*/ 258832 h 400403"/>
                <a:gd name="connsiteX78" fmla="*/ 489733 w 591815"/>
                <a:gd name="connsiteY78" fmla="*/ 258102 h 400403"/>
                <a:gd name="connsiteX79" fmla="*/ 492295 w 591815"/>
                <a:gd name="connsiteY79" fmla="*/ 255834 h 400403"/>
                <a:gd name="connsiteX80" fmla="*/ 492962 w 591815"/>
                <a:gd name="connsiteY80" fmla="*/ 254925 h 400403"/>
                <a:gd name="connsiteX81" fmla="*/ 493679 w 591815"/>
                <a:gd name="connsiteY81" fmla="*/ 254092 h 400403"/>
                <a:gd name="connsiteX82" fmla="*/ 494063 w 591815"/>
                <a:gd name="connsiteY82" fmla="*/ 253708 h 400403"/>
                <a:gd name="connsiteX83" fmla="*/ 494832 w 591815"/>
                <a:gd name="connsiteY83" fmla="*/ 252939 h 400403"/>
                <a:gd name="connsiteX84" fmla="*/ 495216 w 591815"/>
                <a:gd name="connsiteY84" fmla="*/ 252542 h 400403"/>
                <a:gd name="connsiteX85" fmla="*/ 495972 w 591815"/>
                <a:gd name="connsiteY85" fmla="*/ 251747 h 400403"/>
                <a:gd name="connsiteX86" fmla="*/ 496356 w 591815"/>
                <a:gd name="connsiteY86" fmla="*/ 251337 h 400403"/>
                <a:gd name="connsiteX87" fmla="*/ 497138 w 591815"/>
                <a:gd name="connsiteY87" fmla="*/ 250479 h 400403"/>
                <a:gd name="connsiteX88" fmla="*/ 497561 w 591815"/>
                <a:gd name="connsiteY88" fmla="*/ 250031 h 400403"/>
                <a:gd name="connsiteX89" fmla="*/ 500930 w 591815"/>
                <a:gd name="connsiteY89" fmla="*/ 246187 h 400403"/>
                <a:gd name="connsiteX90" fmla="*/ 501635 w 591815"/>
                <a:gd name="connsiteY90" fmla="*/ 245175 h 400403"/>
                <a:gd name="connsiteX91" fmla="*/ 503313 w 591815"/>
                <a:gd name="connsiteY91" fmla="*/ 242613 h 400403"/>
                <a:gd name="connsiteX92" fmla="*/ 503979 w 591815"/>
                <a:gd name="connsiteY92" fmla="*/ 241537 h 400403"/>
                <a:gd name="connsiteX93" fmla="*/ 508860 w 591815"/>
                <a:gd name="connsiteY93" fmla="*/ 230006 h 400403"/>
                <a:gd name="connsiteX94" fmla="*/ 509309 w 591815"/>
                <a:gd name="connsiteY94" fmla="*/ 228559 h 400403"/>
                <a:gd name="connsiteX95" fmla="*/ 511205 w 591815"/>
                <a:gd name="connsiteY95" fmla="*/ 216490 h 400403"/>
                <a:gd name="connsiteX96" fmla="*/ 511871 w 591815"/>
                <a:gd name="connsiteY96" fmla="*/ 189125 h 400403"/>
                <a:gd name="connsiteX97" fmla="*/ 510116 w 591815"/>
                <a:gd name="connsiteY97" fmla="*/ 158096 h 400403"/>
                <a:gd name="connsiteX98" fmla="*/ 509757 w 591815"/>
                <a:gd name="connsiteY98" fmla="*/ 156623 h 400403"/>
                <a:gd name="connsiteX99" fmla="*/ 508873 w 591815"/>
                <a:gd name="connsiteY99" fmla="*/ 152395 h 400403"/>
                <a:gd name="connsiteX100" fmla="*/ 489951 w 591815"/>
                <a:gd name="connsiteY100" fmla="*/ 110450 h 400403"/>
                <a:gd name="connsiteX101" fmla="*/ 463751 w 591815"/>
                <a:gd name="connsiteY101" fmla="*/ 78819 h 400403"/>
                <a:gd name="connsiteX102" fmla="*/ 429852 w 591815"/>
                <a:gd name="connsiteY102" fmla="*/ 48763 h 400403"/>
                <a:gd name="connsiteX103" fmla="*/ 427175 w 591815"/>
                <a:gd name="connsiteY103" fmla="*/ 44920 h 400403"/>
                <a:gd name="connsiteX104" fmla="*/ 444714 w 591815"/>
                <a:gd name="connsiteY104" fmla="*/ 49263 h 400403"/>
                <a:gd name="connsiteX105" fmla="*/ 447968 w 591815"/>
                <a:gd name="connsiteY105" fmla="*/ 53785 h 400403"/>
                <a:gd name="connsiteX106" fmla="*/ 475166 w 591815"/>
                <a:gd name="connsiteY106" fmla="*/ 79062 h 400403"/>
                <a:gd name="connsiteX107" fmla="*/ 523235 w 591815"/>
                <a:gd name="connsiteY107" fmla="*/ 53004 h 400403"/>
                <a:gd name="connsiteX108" fmla="*/ 523606 w 591815"/>
                <a:gd name="connsiteY108" fmla="*/ 51633 h 400403"/>
                <a:gd name="connsiteX109" fmla="*/ 520621 w 591815"/>
                <a:gd name="connsiteY109" fmla="*/ 33185 h 400403"/>
                <a:gd name="connsiteX110" fmla="*/ 500597 w 591815"/>
                <a:gd name="connsiteY110" fmla="*/ 3872 h 400403"/>
                <a:gd name="connsiteX111" fmla="*/ 499316 w 591815"/>
                <a:gd name="connsiteY111" fmla="*/ -1573 h 400403"/>
                <a:gd name="connsiteX112" fmla="*/ 513921 w 591815"/>
                <a:gd name="connsiteY112" fmla="*/ 19335 h 400403"/>
                <a:gd name="connsiteX113" fmla="*/ 535623 w 591815"/>
                <a:gd name="connsiteY113" fmla="*/ 49839 h 400403"/>
                <a:gd name="connsiteX114" fmla="*/ 544720 w 591815"/>
                <a:gd name="connsiteY114" fmla="*/ 63688 h 400403"/>
                <a:gd name="connsiteX115" fmla="*/ 551407 w 591815"/>
                <a:gd name="connsiteY115" fmla="*/ 74578 h 400403"/>
                <a:gd name="connsiteX116" fmla="*/ 583807 w 591815"/>
                <a:gd name="connsiteY116" fmla="*/ 143094 h 400403"/>
                <a:gd name="connsiteX117" fmla="*/ 589572 w 591815"/>
                <a:gd name="connsiteY117" fmla="*/ 201719 h 400403"/>
                <a:gd name="connsiteX118" fmla="*/ 583295 w 591815"/>
                <a:gd name="connsiteY118" fmla="*/ 235233 h 400403"/>
                <a:gd name="connsiteX119" fmla="*/ 575018 w 591815"/>
                <a:gd name="connsiteY119" fmla="*/ 266365 h 400403"/>
                <a:gd name="connsiteX120" fmla="*/ 571803 w 591815"/>
                <a:gd name="connsiteY120" fmla="*/ 275769 h 400403"/>
                <a:gd name="connsiteX121" fmla="*/ 553534 w 591815"/>
                <a:gd name="connsiteY121" fmla="*/ 311039 h 400403"/>
                <a:gd name="connsiteX122" fmla="*/ 552406 w 591815"/>
                <a:gd name="connsiteY122" fmla="*/ 311141 h 400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591815" h="400403">
                  <a:moveTo>
                    <a:pt x="552406" y="311141"/>
                  </a:moveTo>
                  <a:cubicBezTo>
                    <a:pt x="557531" y="301315"/>
                    <a:pt x="562451" y="291437"/>
                    <a:pt x="567639" y="281675"/>
                  </a:cubicBezTo>
                  <a:cubicBezTo>
                    <a:pt x="571969" y="273514"/>
                    <a:pt x="574429" y="264738"/>
                    <a:pt x="576710" y="255873"/>
                  </a:cubicBezTo>
                  <a:cubicBezTo>
                    <a:pt x="577094" y="254387"/>
                    <a:pt x="577222" y="253131"/>
                    <a:pt x="575762" y="252106"/>
                  </a:cubicBezTo>
                  <a:cubicBezTo>
                    <a:pt x="573686" y="250620"/>
                    <a:pt x="573955" y="248570"/>
                    <a:pt x="574762" y="246559"/>
                  </a:cubicBezTo>
                  <a:cubicBezTo>
                    <a:pt x="577555" y="240051"/>
                    <a:pt x="579810" y="233312"/>
                    <a:pt x="581475" y="226419"/>
                  </a:cubicBezTo>
                  <a:cubicBezTo>
                    <a:pt x="581898" y="224728"/>
                    <a:pt x="582577" y="223127"/>
                    <a:pt x="583500" y="221653"/>
                  </a:cubicBezTo>
                  <a:cubicBezTo>
                    <a:pt x="585665" y="218015"/>
                    <a:pt x="585280" y="215991"/>
                    <a:pt x="581821" y="213787"/>
                  </a:cubicBezTo>
                  <a:cubicBezTo>
                    <a:pt x="573661" y="208522"/>
                    <a:pt x="563808" y="206523"/>
                    <a:pt x="554238" y="208189"/>
                  </a:cubicBezTo>
                  <a:cubicBezTo>
                    <a:pt x="540338" y="210354"/>
                    <a:pt x="531024" y="218899"/>
                    <a:pt x="524029" y="230365"/>
                  </a:cubicBezTo>
                  <a:cubicBezTo>
                    <a:pt x="515497" y="244342"/>
                    <a:pt x="506221" y="257858"/>
                    <a:pt x="496267" y="270862"/>
                  </a:cubicBezTo>
                  <a:cubicBezTo>
                    <a:pt x="489528" y="279676"/>
                    <a:pt x="483571" y="288798"/>
                    <a:pt x="479817" y="299393"/>
                  </a:cubicBezTo>
                  <a:cubicBezTo>
                    <a:pt x="477677" y="305466"/>
                    <a:pt x="474078" y="310923"/>
                    <a:pt x="471618" y="316970"/>
                  </a:cubicBezTo>
                  <a:cubicBezTo>
                    <a:pt x="467941" y="325682"/>
                    <a:pt x="465122" y="334727"/>
                    <a:pt x="463213" y="343990"/>
                  </a:cubicBezTo>
                  <a:cubicBezTo>
                    <a:pt x="462188" y="349114"/>
                    <a:pt x="459511" y="350805"/>
                    <a:pt x="454348" y="349114"/>
                  </a:cubicBezTo>
                  <a:cubicBezTo>
                    <a:pt x="450889" y="347987"/>
                    <a:pt x="447481" y="346898"/>
                    <a:pt x="443740" y="347167"/>
                  </a:cubicBezTo>
                  <a:cubicBezTo>
                    <a:pt x="441818" y="347308"/>
                    <a:pt x="440089" y="348422"/>
                    <a:pt x="439166" y="350113"/>
                  </a:cubicBezTo>
                  <a:cubicBezTo>
                    <a:pt x="437091" y="353380"/>
                    <a:pt x="438692" y="356417"/>
                    <a:pt x="442536" y="356686"/>
                  </a:cubicBezTo>
                  <a:cubicBezTo>
                    <a:pt x="443471" y="356686"/>
                    <a:pt x="444419" y="356686"/>
                    <a:pt x="445367" y="356788"/>
                  </a:cubicBezTo>
                  <a:cubicBezTo>
                    <a:pt x="444995" y="358787"/>
                    <a:pt x="443228" y="358928"/>
                    <a:pt x="441780" y="359350"/>
                  </a:cubicBezTo>
                  <a:cubicBezTo>
                    <a:pt x="415555" y="367037"/>
                    <a:pt x="389497" y="375403"/>
                    <a:pt x="362926" y="381950"/>
                  </a:cubicBezTo>
                  <a:cubicBezTo>
                    <a:pt x="345912" y="386254"/>
                    <a:pt x="328629" y="389444"/>
                    <a:pt x="311206" y="391494"/>
                  </a:cubicBezTo>
                  <a:cubicBezTo>
                    <a:pt x="296306" y="393173"/>
                    <a:pt x="281663" y="396888"/>
                    <a:pt x="266686" y="398310"/>
                  </a:cubicBezTo>
                  <a:cubicBezTo>
                    <a:pt x="262420" y="398720"/>
                    <a:pt x="258167" y="398822"/>
                    <a:pt x="253875" y="398822"/>
                  </a:cubicBezTo>
                  <a:cubicBezTo>
                    <a:pt x="236490" y="398822"/>
                    <a:pt x="219117" y="398989"/>
                    <a:pt x="201745" y="397862"/>
                  </a:cubicBezTo>
                  <a:cubicBezTo>
                    <a:pt x="178505" y="396414"/>
                    <a:pt x="155611" y="391469"/>
                    <a:pt x="133845" y="383180"/>
                  </a:cubicBezTo>
                  <a:cubicBezTo>
                    <a:pt x="120854" y="378209"/>
                    <a:pt x="107607" y="374020"/>
                    <a:pt x="94834" y="368370"/>
                  </a:cubicBezTo>
                  <a:cubicBezTo>
                    <a:pt x="83073" y="363168"/>
                    <a:pt x="73797" y="355558"/>
                    <a:pt x="65483" y="345847"/>
                  </a:cubicBezTo>
                  <a:cubicBezTo>
                    <a:pt x="43178" y="319968"/>
                    <a:pt x="25229" y="291488"/>
                    <a:pt x="12661" y="259729"/>
                  </a:cubicBezTo>
                  <a:cubicBezTo>
                    <a:pt x="6179" y="243330"/>
                    <a:pt x="2835" y="226009"/>
                    <a:pt x="734" y="208560"/>
                  </a:cubicBezTo>
                  <a:cubicBezTo>
                    <a:pt x="-2200" y="184218"/>
                    <a:pt x="-1828" y="159646"/>
                    <a:pt x="-1060" y="135176"/>
                  </a:cubicBezTo>
                  <a:cubicBezTo>
                    <a:pt x="-586" y="118457"/>
                    <a:pt x="670" y="101751"/>
                    <a:pt x="670" y="84994"/>
                  </a:cubicBezTo>
                  <a:cubicBezTo>
                    <a:pt x="760" y="77538"/>
                    <a:pt x="2053" y="70145"/>
                    <a:pt x="4513" y="63112"/>
                  </a:cubicBezTo>
                  <a:cubicBezTo>
                    <a:pt x="5039" y="61511"/>
                    <a:pt x="5384" y="59627"/>
                    <a:pt x="7652" y="59474"/>
                  </a:cubicBezTo>
                  <a:cubicBezTo>
                    <a:pt x="9151" y="61190"/>
                    <a:pt x="8421" y="63099"/>
                    <a:pt x="7934" y="64880"/>
                  </a:cubicBezTo>
                  <a:cubicBezTo>
                    <a:pt x="4577" y="76884"/>
                    <a:pt x="4462" y="89106"/>
                    <a:pt x="4411" y="101508"/>
                  </a:cubicBezTo>
                  <a:cubicBezTo>
                    <a:pt x="4321" y="119803"/>
                    <a:pt x="3732" y="138136"/>
                    <a:pt x="2540" y="156418"/>
                  </a:cubicBezTo>
                  <a:cubicBezTo>
                    <a:pt x="2143" y="162606"/>
                    <a:pt x="3693" y="168665"/>
                    <a:pt x="3335" y="174853"/>
                  </a:cubicBezTo>
                  <a:cubicBezTo>
                    <a:pt x="2053" y="197670"/>
                    <a:pt x="5307" y="219962"/>
                    <a:pt x="11431" y="241883"/>
                  </a:cubicBezTo>
                  <a:cubicBezTo>
                    <a:pt x="11700" y="243612"/>
                    <a:pt x="12213" y="245278"/>
                    <a:pt x="12943" y="246866"/>
                  </a:cubicBezTo>
                  <a:cubicBezTo>
                    <a:pt x="17261" y="253477"/>
                    <a:pt x="20579" y="260690"/>
                    <a:pt x="22782" y="268274"/>
                  </a:cubicBezTo>
                  <a:cubicBezTo>
                    <a:pt x="23538" y="270414"/>
                    <a:pt x="25152" y="272130"/>
                    <a:pt x="27241" y="273014"/>
                  </a:cubicBezTo>
                  <a:cubicBezTo>
                    <a:pt x="36811" y="277793"/>
                    <a:pt x="40462" y="286594"/>
                    <a:pt x="42614" y="296177"/>
                  </a:cubicBezTo>
                  <a:cubicBezTo>
                    <a:pt x="43703" y="300930"/>
                    <a:pt x="44331" y="305748"/>
                    <a:pt x="46163" y="310385"/>
                  </a:cubicBezTo>
                  <a:cubicBezTo>
                    <a:pt x="49776" y="319558"/>
                    <a:pt x="57412" y="325041"/>
                    <a:pt x="64445" y="331127"/>
                  </a:cubicBezTo>
                  <a:cubicBezTo>
                    <a:pt x="66239" y="332677"/>
                    <a:pt x="68071" y="334202"/>
                    <a:pt x="69992" y="335585"/>
                  </a:cubicBezTo>
                  <a:cubicBezTo>
                    <a:pt x="76065" y="339941"/>
                    <a:pt x="80908" y="345066"/>
                    <a:pt x="82343" y="352804"/>
                  </a:cubicBezTo>
                  <a:cubicBezTo>
                    <a:pt x="83201" y="357365"/>
                    <a:pt x="86417" y="359953"/>
                    <a:pt x="90568" y="361887"/>
                  </a:cubicBezTo>
                  <a:cubicBezTo>
                    <a:pt x="115294" y="373238"/>
                    <a:pt x="140968" y="382385"/>
                    <a:pt x="167308" y="389201"/>
                  </a:cubicBezTo>
                  <a:cubicBezTo>
                    <a:pt x="176801" y="391763"/>
                    <a:pt x="186653" y="392186"/>
                    <a:pt x="196390" y="393314"/>
                  </a:cubicBezTo>
                  <a:cubicBezTo>
                    <a:pt x="208689" y="394736"/>
                    <a:pt x="221077" y="393416"/>
                    <a:pt x="233325" y="394403"/>
                  </a:cubicBezTo>
                  <a:cubicBezTo>
                    <a:pt x="260152" y="396581"/>
                    <a:pt x="286121" y="391059"/>
                    <a:pt x="312397" y="387472"/>
                  </a:cubicBezTo>
                  <a:cubicBezTo>
                    <a:pt x="332895" y="384679"/>
                    <a:pt x="352792" y="380118"/>
                    <a:pt x="372778" y="375365"/>
                  </a:cubicBezTo>
                  <a:cubicBezTo>
                    <a:pt x="377300" y="374289"/>
                    <a:pt x="379478" y="371803"/>
                    <a:pt x="380336" y="367460"/>
                  </a:cubicBezTo>
                  <a:cubicBezTo>
                    <a:pt x="382591" y="355930"/>
                    <a:pt x="379849" y="345527"/>
                    <a:pt x="373290" y="335982"/>
                  </a:cubicBezTo>
                  <a:cubicBezTo>
                    <a:pt x="372483" y="334804"/>
                    <a:pt x="371471" y="333792"/>
                    <a:pt x="370728" y="332600"/>
                  </a:cubicBezTo>
                  <a:cubicBezTo>
                    <a:pt x="367743" y="327950"/>
                    <a:pt x="368755" y="325041"/>
                    <a:pt x="373969" y="323286"/>
                  </a:cubicBezTo>
                  <a:cubicBezTo>
                    <a:pt x="397709" y="315523"/>
                    <a:pt x="420987" y="306439"/>
                    <a:pt x="443701" y="296075"/>
                  </a:cubicBezTo>
                  <a:cubicBezTo>
                    <a:pt x="446994" y="294550"/>
                    <a:pt x="449774" y="292065"/>
                    <a:pt x="453284" y="290950"/>
                  </a:cubicBezTo>
                  <a:cubicBezTo>
                    <a:pt x="453656" y="290758"/>
                    <a:pt x="454066" y="290668"/>
                    <a:pt x="454476" y="290694"/>
                  </a:cubicBezTo>
                  <a:cubicBezTo>
                    <a:pt x="453861" y="289823"/>
                    <a:pt x="453707" y="291168"/>
                    <a:pt x="453195" y="290963"/>
                  </a:cubicBezTo>
                  <a:cubicBezTo>
                    <a:pt x="443996" y="295409"/>
                    <a:pt x="434708" y="299636"/>
                    <a:pt x="425279" y="303467"/>
                  </a:cubicBezTo>
                  <a:cubicBezTo>
                    <a:pt x="418156" y="306362"/>
                    <a:pt x="410712" y="308592"/>
                    <a:pt x="403499" y="311346"/>
                  </a:cubicBezTo>
                  <a:cubicBezTo>
                    <a:pt x="393378" y="315279"/>
                    <a:pt x="382898" y="318162"/>
                    <a:pt x="372688" y="321839"/>
                  </a:cubicBezTo>
                  <a:cubicBezTo>
                    <a:pt x="368434" y="323607"/>
                    <a:pt x="363784" y="324209"/>
                    <a:pt x="359210" y="323581"/>
                  </a:cubicBezTo>
                  <a:cubicBezTo>
                    <a:pt x="352190" y="322300"/>
                    <a:pt x="345399" y="323453"/>
                    <a:pt x="338533" y="324363"/>
                  </a:cubicBezTo>
                  <a:cubicBezTo>
                    <a:pt x="335740" y="324926"/>
                    <a:pt x="332857" y="324875"/>
                    <a:pt x="330090" y="324209"/>
                  </a:cubicBezTo>
                  <a:cubicBezTo>
                    <a:pt x="329616" y="323991"/>
                    <a:pt x="329232" y="323607"/>
                    <a:pt x="329039" y="323120"/>
                  </a:cubicBezTo>
                  <a:cubicBezTo>
                    <a:pt x="329026" y="322582"/>
                    <a:pt x="329308" y="322095"/>
                    <a:pt x="329782" y="321839"/>
                  </a:cubicBezTo>
                  <a:cubicBezTo>
                    <a:pt x="334907" y="319994"/>
                    <a:pt x="340403" y="319866"/>
                    <a:pt x="345656" y="319738"/>
                  </a:cubicBezTo>
                  <a:cubicBezTo>
                    <a:pt x="354291" y="319507"/>
                    <a:pt x="362093" y="316663"/>
                    <a:pt x="369857" y="313703"/>
                  </a:cubicBezTo>
                  <a:cubicBezTo>
                    <a:pt x="385230" y="307849"/>
                    <a:pt x="401270" y="304069"/>
                    <a:pt x="416388" y="297625"/>
                  </a:cubicBezTo>
                  <a:cubicBezTo>
                    <a:pt x="431761" y="291066"/>
                    <a:pt x="447507" y="285236"/>
                    <a:pt x="462316" y="277357"/>
                  </a:cubicBezTo>
                  <a:cubicBezTo>
                    <a:pt x="464904" y="276179"/>
                    <a:pt x="467300" y="274616"/>
                    <a:pt x="469414" y="272720"/>
                  </a:cubicBezTo>
                  <a:cubicBezTo>
                    <a:pt x="472258" y="269747"/>
                    <a:pt x="475692" y="267429"/>
                    <a:pt x="479510" y="265904"/>
                  </a:cubicBezTo>
                  <a:cubicBezTo>
                    <a:pt x="480855" y="265340"/>
                    <a:pt x="482097" y="264520"/>
                    <a:pt x="483148" y="263508"/>
                  </a:cubicBezTo>
                  <a:cubicBezTo>
                    <a:pt x="483455" y="263239"/>
                    <a:pt x="483788" y="262996"/>
                    <a:pt x="484134" y="262765"/>
                  </a:cubicBezTo>
                  <a:cubicBezTo>
                    <a:pt x="485826" y="261638"/>
                    <a:pt x="487388" y="260318"/>
                    <a:pt x="488772" y="258832"/>
                  </a:cubicBezTo>
                  <a:cubicBezTo>
                    <a:pt x="489067" y="258563"/>
                    <a:pt x="489400" y="258320"/>
                    <a:pt x="489733" y="258102"/>
                  </a:cubicBezTo>
                  <a:cubicBezTo>
                    <a:pt x="490745" y="257538"/>
                    <a:pt x="491616" y="256769"/>
                    <a:pt x="492295" y="255834"/>
                  </a:cubicBezTo>
                  <a:cubicBezTo>
                    <a:pt x="492500" y="255514"/>
                    <a:pt x="492731" y="255219"/>
                    <a:pt x="492962" y="254925"/>
                  </a:cubicBezTo>
                  <a:cubicBezTo>
                    <a:pt x="493179" y="254630"/>
                    <a:pt x="493423" y="254348"/>
                    <a:pt x="493679" y="254092"/>
                  </a:cubicBezTo>
                  <a:lnTo>
                    <a:pt x="494063" y="253708"/>
                  </a:lnTo>
                  <a:cubicBezTo>
                    <a:pt x="494307" y="253438"/>
                    <a:pt x="494563" y="253182"/>
                    <a:pt x="494832" y="252939"/>
                  </a:cubicBezTo>
                  <a:lnTo>
                    <a:pt x="495216" y="252542"/>
                  </a:lnTo>
                  <a:cubicBezTo>
                    <a:pt x="495460" y="252273"/>
                    <a:pt x="495716" y="252016"/>
                    <a:pt x="495972" y="251747"/>
                  </a:cubicBezTo>
                  <a:lnTo>
                    <a:pt x="496356" y="251337"/>
                  </a:lnTo>
                  <a:cubicBezTo>
                    <a:pt x="496600" y="251043"/>
                    <a:pt x="496869" y="250761"/>
                    <a:pt x="497138" y="250479"/>
                  </a:cubicBezTo>
                  <a:lnTo>
                    <a:pt x="497561" y="250031"/>
                  </a:lnTo>
                  <a:cubicBezTo>
                    <a:pt x="498803" y="248865"/>
                    <a:pt x="499931" y="247571"/>
                    <a:pt x="500930" y="246187"/>
                  </a:cubicBezTo>
                  <a:cubicBezTo>
                    <a:pt x="501148" y="245828"/>
                    <a:pt x="501391" y="245508"/>
                    <a:pt x="501635" y="245175"/>
                  </a:cubicBezTo>
                  <a:cubicBezTo>
                    <a:pt x="502263" y="244368"/>
                    <a:pt x="502826" y="243510"/>
                    <a:pt x="503313" y="242613"/>
                  </a:cubicBezTo>
                  <a:cubicBezTo>
                    <a:pt x="503518" y="242241"/>
                    <a:pt x="503736" y="241883"/>
                    <a:pt x="503979" y="241537"/>
                  </a:cubicBezTo>
                  <a:cubicBezTo>
                    <a:pt x="506298" y="238026"/>
                    <a:pt x="507951" y="234119"/>
                    <a:pt x="508860" y="230006"/>
                  </a:cubicBezTo>
                  <a:cubicBezTo>
                    <a:pt x="509027" y="229520"/>
                    <a:pt x="509181" y="229046"/>
                    <a:pt x="509309" y="228559"/>
                  </a:cubicBezTo>
                  <a:cubicBezTo>
                    <a:pt x="510603" y="224664"/>
                    <a:pt x="511243" y="220590"/>
                    <a:pt x="511205" y="216490"/>
                  </a:cubicBezTo>
                  <a:cubicBezTo>
                    <a:pt x="511205" y="207369"/>
                    <a:pt x="511512" y="198247"/>
                    <a:pt x="511871" y="189125"/>
                  </a:cubicBezTo>
                  <a:cubicBezTo>
                    <a:pt x="512268" y="178876"/>
                    <a:pt x="511025" y="168422"/>
                    <a:pt x="510116" y="158096"/>
                  </a:cubicBezTo>
                  <a:cubicBezTo>
                    <a:pt x="510013" y="157609"/>
                    <a:pt x="509898" y="157109"/>
                    <a:pt x="509757" y="156623"/>
                  </a:cubicBezTo>
                  <a:cubicBezTo>
                    <a:pt x="509539" y="155200"/>
                    <a:pt x="509245" y="153791"/>
                    <a:pt x="508873" y="152395"/>
                  </a:cubicBezTo>
                  <a:cubicBezTo>
                    <a:pt x="505504" y="137265"/>
                    <a:pt x="499060" y="122993"/>
                    <a:pt x="489951" y="110450"/>
                  </a:cubicBezTo>
                  <a:cubicBezTo>
                    <a:pt x="481956" y="99291"/>
                    <a:pt x="473616" y="88274"/>
                    <a:pt x="463751" y="78819"/>
                  </a:cubicBezTo>
                  <a:cubicBezTo>
                    <a:pt x="452862" y="68390"/>
                    <a:pt x="442753" y="57039"/>
                    <a:pt x="429852" y="48763"/>
                  </a:cubicBezTo>
                  <a:cubicBezTo>
                    <a:pt x="428571" y="47956"/>
                    <a:pt x="426457" y="47367"/>
                    <a:pt x="427175" y="44920"/>
                  </a:cubicBezTo>
                  <a:cubicBezTo>
                    <a:pt x="433247" y="45202"/>
                    <a:pt x="439205" y="46675"/>
                    <a:pt x="444714" y="49263"/>
                  </a:cubicBezTo>
                  <a:cubicBezTo>
                    <a:pt x="446443" y="50032"/>
                    <a:pt x="447148" y="52030"/>
                    <a:pt x="447968" y="53785"/>
                  </a:cubicBezTo>
                  <a:cubicBezTo>
                    <a:pt x="453605" y="65879"/>
                    <a:pt x="462393" y="74694"/>
                    <a:pt x="475166" y="79062"/>
                  </a:cubicBezTo>
                  <a:cubicBezTo>
                    <a:pt x="494525" y="85673"/>
                    <a:pt x="517444" y="72580"/>
                    <a:pt x="523235" y="53004"/>
                  </a:cubicBezTo>
                  <a:cubicBezTo>
                    <a:pt x="523363" y="52555"/>
                    <a:pt x="523440" y="52081"/>
                    <a:pt x="523606" y="51633"/>
                  </a:cubicBezTo>
                  <a:cubicBezTo>
                    <a:pt x="525938" y="44945"/>
                    <a:pt x="525361" y="39129"/>
                    <a:pt x="520621" y="33185"/>
                  </a:cubicBezTo>
                  <a:cubicBezTo>
                    <a:pt x="513242" y="23948"/>
                    <a:pt x="507105" y="13762"/>
                    <a:pt x="500597" y="3872"/>
                  </a:cubicBezTo>
                  <a:cubicBezTo>
                    <a:pt x="499572" y="2309"/>
                    <a:pt x="497599" y="733"/>
                    <a:pt x="499316" y="-1573"/>
                  </a:cubicBezTo>
                  <a:cubicBezTo>
                    <a:pt x="504940" y="4833"/>
                    <a:pt x="509091" y="12340"/>
                    <a:pt x="513921" y="19335"/>
                  </a:cubicBezTo>
                  <a:cubicBezTo>
                    <a:pt x="521006" y="29584"/>
                    <a:pt x="528013" y="39949"/>
                    <a:pt x="535623" y="49839"/>
                  </a:cubicBezTo>
                  <a:cubicBezTo>
                    <a:pt x="539057" y="54182"/>
                    <a:pt x="542093" y="58820"/>
                    <a:pt x="544720" y="63688"/>
                  </a:cubicBezTo>
                  <a:cubicBezTo>
                    <a:pt x="546641" y="67494"/>
                    <a:pt x="548883" y="71145"/>
                    <a:pt x="551407" y="74578"/>
                  </a:cubicBezTo>
                  <a:cubicBezTo>
                    <a:pt x="567011" y="95153"/>
                    <a:pt x="577197" y="118265"/>
                    <a:pt x="583807" y="143094"/>
                  </a:cubicBezTo>
                  <a:cubicBezTo>
                    <a:pt x="588932" y="162311"/>
                    <a:pt x="591494" y="181823"/>
                    <a:pt x="589572" y="201719"/>
                  </a:cubicBezTo>
                  <a:cubicBezTo>
                    <a:pt x="588470" y="213070"/>
                    <a:pt x="585729" y="224151"/>
                    <a:pt x="583295" y="235233"/>
                  </a:cubicBezTo>
                  <a:cubicBezTo>
                    <a:pt x="580925" y="245700"/>
                    <a:pt x="577875" y="256013"/>
                    <a:pt x="575018" y="266365"/>
                  </a:cubicBezTo>
                  <a:cubicBezTo>
                    <a:pt x="574211" y="269581"/>
                    <a:pt x="573135" y="272732"/>
                    <a:pt x="571803" y="275769"/>
                  </a:cubicBezTo>
                  <a:cubicBezTo>
                    <a:pt x="566230" y="287786"/>
                    <a:pt x="560196" y="299572"/>
                    <a:pt x="553534" y="311039"/>
                  </a:cubicBezTo>
                  <a:cubicBezTo>
                    <a:pt x="553098" y="311718"/>
                    <a:pt x="552701" y="311679"/>
                    <a:pt x="552406" y="311141"/>
                  </a:cubicBezTo>
                  <a:close/>
                </a:path>
              </a:pathLst>
            </a:custGeom>
            <a:solidFill>
              <a:srgbClr val="020202"/>
            </a:solidFill>
            <a:ln w="1280" cap="flat">
              <a:noFill/>
              <a:prstDash val="solid"/>
              <a:miter/>
            </a:ln>
          </p:spPr>
          <p:txBody>
            <a:bodyPr rtlCol="0" anchor="ctr"/>
            <a:lstStyle/>
            <a:p>
              <a:endParaRPr lang="es-CO"/>
            </a:p>
          </p:txBody>
        </p:sp>
        <p:sp>
          <p:nvSpPr>
            <p:cNvPr id="211" name="Freeform: Shape 210">
              <a:extLst>
                <a:ext uri="{FF2B5EF4-FFF2-40B4-BE49-F238E27FC236}">
                  <a16:creationId xmlns:a16="http://schemas.microsoft.com/office/drawing/2014/main" id="{334A132B-F8F2-413A-6EAD-F0E433CA63F6}"/>
                </a:ext>
              </a:extLst>
            </p:cNvPr>
            <p:cNvSpPr/>
            <p:nvPr/>
          </p:nvSpPr>
          <p:spPr>
            <a:xfrm>
              <a:off x="-1763672" y="553235"/>
              <a:ext cx="620790" cy="286354"/>
            </a:xfrm>
            <a:custGeom>
              <a:avLst/>
              <a:gdLst>
                <a:gd name="connsiteX0" fmla="*/ -1606 w 620790"/>
                <a:gd name="connsiteY0" fmla="*/ -1556 h 286354"/>
                <a:gd name="connsiteX1" fmla="*/ 4057 w 620790"/>
                <a:gd name="connsiteY1" fmla="*/ 584 h 286354"/>
                <a:gd name="connsiteX2" fmla="*/ 25837 w 620790"/>
                <a:gd name="connsiteY2" fmla="*/ 10718 h 286354"/>
                <a:gd name="connsiteX3" fmla="*/ 53932 w 620790"/>
                <a:gd name="connsiteY3" fmla="*/ 18738 h 286354"/>
                <a:gd name="connsiteX4" fmla="*/ 74981 w 620790"/>
                <a:gd name="connsiteY4" fmla="*/ 21121 h 286354"/>
                <a:gd name="connsiteX5" fmla="*/ 94301 w 620790"/>
                <a:gd name="connsiteY5" fmla="*/ 22107 h 286354"/>
                <a:gd name="connsiteX6" fmla="*/ 114799 w 620790"/>
                <a:gd name="connsiteY6" fmla="*/ 39774 h 286354"/>
                <a:gd name="connsiteX7" fmla="*/ 117272 w 620790"/>
                <a:gd name="connsiteY7" fmla="*/ 52240 h 286354"/>
                <a:gd name="connsiteX8" fmla="*/ 122396 w 620790"/>
                <a:gd name="connsiteY8" fmla="*/ 58774 h 286354"/>
                <a:gd name="connsiteX9" fmla="*/ 149479 w 620790"/>
                <a:gd name="connsiteY9" fmla="*/ 57633 h 286354"/>
                <a:gd name="connsiteX10" fmla="*/ 152452 w 620790"/>
                <a:gd name="connsiteY10" fmla="*/ 56173 h 286354"/>
                <a:gd name="connsiteX11" fmla="*/ 156065 w 620790"/>
                <a:gd name="connsiteY11" fmla="*/ 58453 h 286354"/>
                <a:gd name="connsiteX12" fmla="*/ 161100 w 620790"/>
                <a:gd name="connsiteY12" fmla="*/ 95760 h 286354"/>
                <a:gd name="connsiteX13" fmla="*/ 166583 w 620790"/>
                <a:gd name="connsiteY13" fmla="*/ 117232 h 286354"/>
                <a:gd name="connsiteX14" fmla="*/ 176076 w 620790"/>
                <a:gd name="connsiteY14" fmla="*/ 148876 h 286354"/>
                <a:gd name="connsiteX15" fmla="*/ 196574 w 620790"/>
                <a:gd name="connsiteY15" fmla="*/ 183723 h 286354"/>
                <a:gd name="connsiteX16" fmla="*/ 204556 w 620790"/>
                <a:gd name="connsiteY16" fmla="*/ 192435 h 286354"/>
                <a:gd name="connsiteX17" fmla="*/ 206106 w 620790"/>
                <a:gd name="connsiteY17" fmla="*/ 197995 h 286354"/>
                <a:gd name="connsiteX18" fmla="*/ 209450 w 620790"/>
                <a:gd name="connsiteY18" fmla="*/ 212459 h 286354"/>
                <a:gd name="connsiteX19" fmla="*/ 213639 w 620790"/>
                <a:gd name="connsiteY19" fmla="*/ 219775 h 286354"/>
                <a:gd name="connsiteX20" fmla="*/ 228462 w 620790"/>
                <a:gd name="connsiteY20" fmla="*/ 227551 h 286354"/>
                <a:gd name="connsiteX21" fmla="*/ 251728 w 620790"/>
                <a:gd name="connsiteY21" fmla="*/ 233688 h 286354"/>
                <a:gd name="connsiteX22" fmla="*/ 272674 w 620790"/>
                <a:gd name="connsiteY22" fmla="*/ 236647 h 286354"/>
                <a:gd name="connsiteX23" fmla="*/ 301987 w 620790"/>
                <a:gd name="connsiteY23" fmla="*/ 237454 h 286354"/>
                <a:gd name="connsiteX24" fmla="*/ 324522 w 620790"/>
                <a:gd name="connsiteY24" fmla="*/ 235725 h 286354"/>
                <a:gd name="connsiteX25" fmla="*/ 331722 w 620790"/>
                <a:gd name="connsiteY25" fmla="*/ 235725 h 286354"/>
                <a:gd name="connsiteX26" fmla="*/ 330441 w 620790"/>
                <a:gd name="connsiteY26" fmla="*/ 240721 h 286354"/>
                <a:gd name="connsiteX27" fmla="*/ 333452 w 620790"/>
                <a:gd name="connsiteY27" fmla="*/ 277875 h 286354"/>
                <a:gd name="connsiteX28" fmla="*/ 339486 w 620790"/>
                <a:gd name="connsiteY28" fmla="*/ 279015 h 286354"/>
                <a:gd name="connsiteX29" fmla="*/ 349210 w 620790"/>
                <a:gd name="connsiteY29" fmla="*/ 277234 h 286354"/>
                <a:gd name="connsiteX30" fmla="*/ 377395 w 620790"/>
                <a:gd name="connsiteY30" fmla="*/ 271687 h 286354"/>
                <a:gd name="connsiteX31" fmla="*/ 404299 w 620790"/>
                <a:gd name="connsiteY31" fmla="*/ 261437 h 286354"/>
                <a:gd name="connsiteX32" fmla="*/ 409564 w 620790"/>
                <a:gd name="connsiteY32" fmla="*/ 255595 h 286354"/>
                <a:gd name="connsiteX33" fmla="*/ 415816 w 620790"/>
                <a:gd name="connsiteY33" fmla="*/ 250561 h 286354"/>
                <a:gd name="connsiteX34" fmla="*/ 422837 w 620790"/>
                <a:gd name="connsiteY34" fmla="*/ 243130 h 286354"/>
                <a:gd name="connsiteX35" fmla="*/ 440773 w 620790"/>
                <a:gd name="connsiteY35" fmla="*/ 221261 h 286354"/>
                <a:gd name="connsiteX36" fmla="*/ 447614 w 620790"/>
                <a:gd name="connsiteY36" fmla="*/ 209384 h 286354"/>
                <a:gd name="connsiteX37" fmla="*/ 453264 w 620790"/>
                <a:gd name="connsiteY37" fmla="*/ 200289 h 286354"/>
                <a:gd name="connsiteX38" fmla="*/ 456723 w 620790"/>
                <a:gd name="connsiteY38" fmla="*/ 191833 h 286354"/>
                <a:gd name="connsiteX39" fmla="*/ 460451 w 620790"/>
                <a:gd name="connsiteY39" fmla="*/ 181853 h 286354"/>
                <a:gd name="connsiteX40" fmla="*/ 463462 w 620790"/>
                <a:gd name="connsiteY40" fmla="*/ 172667 h 286354"/>
                <a:gd name="connsiteX41" fmla="*/ 466191 w 620790"/>
                <a:gd name="connsiteY41" fmla="*/ 162764 h 286354"/>
                <a:gd name="connsiteX42" fmla="*/ 468023 w 620790"/>
                <a:gd name="connsiteY42" fmla="*/ 153719 h 286354"/>
                <a:gd name="connsiteX43" fmla="*/ 469868 w 620790"/>
                <a:gd name="connsiteY43" fmla="*/ 141753 h 286354"/>
                <a:gd name="connsiteX44" fmla="*/ 470585 w 620790"/>
                <a:gd name="connsiteY44" fmla="*/ 133541 h 286354"/>
                <a:gd name="connsiteX45" fmla="*/ 470188 w 620790"/>
                <a:gd name="connsiteY45" fmla="*/ 131222 h 286354"/>
                <a:gd name="connsiteX46" fmla="*/ 471892 w 620790"/>
                <a:gd name="connsiteY46" fmla="*/ 104690 h 286354"/>
                <a:gd name="connsiteX47" fmla="*/ 471712 w 620790"/>
                <a:gd name="connsiteY47" fmla="*/ 96785 h 286354"/>
                <a:gd name="connsiteX48" fmla="*/ 471174 w 620790"/>
                <a:gd name="connsiteY48" fmla="*/ 94492 h 286354"/>
                <a:gd name="connsiteX49" fmla="*/ 470175 w 620790"/>
                <a:gd name="connsiteY49" fmla="*/ 68677 h 286354"/>
                <a:gd name="connsiteX50" fmla="*/ 468561 w 620790"/>
                <a:gd name="connsiteY50" fmla="*/ 48025 h 286354"/>
                <a:gd name="connsiteX51" fmla="*/ 469675 w 620790"/>
                <a:gd name="connsiteY51" fmla="*/ 33023 h 286354"/>
                <a:gd name="connsiteX52" fmla="*/ 477631 w 620790"/>
                <a:gd name="connsiteY52" fmla="*/ 25759 h 286354"/>
                <a:gd name="connsiteX53" fmla="*/ 494145 w 620790"/>
                <a:gd name="connsiteY53" fmla="*/ 24669 h 286354"/>
                <a:gd name="connsiteX54" fmla="*/ 497848 w 620790"/>
                <a:gd name="connsiteY54" fmla="*/ 25348 h 286354"/>
                <a:gd name="connsiteX55" fmla="*/ 513785 w 620790"/>
                <a:gd name="connsiteY55" fmla="*/ 26130 h 286354"/>
                <a:gd name="connsiteX56" fmla="*/ 528211 w 620790"/>
                <a:gd name="connsiteY56" fmla="*/ 30665 h 286354"/>
                <a:gd name="connsiteX57" fmla="*/ 531055 w 620790"/>
                <a:gd name="connsiteY57" fmla="*/ 32561 h 286354"/>
                <a:gd name="connsiteX58" fmla="*/ 532003 w 620790"/>
                <a:gd name="connsiteY58" fmla="*/ 33510 h 286354"/>
                <a:gd name="connsiteX59" fmla="*/ 533899 w 620790"/>
                <a:gd name="connsiteY59" fmla="*/ 33510 h 286354"/>
                <a:gd name="connsiteX60" fmla="*/ 533169 w 620790"/>
                <a:gd name="connsiteY60" fmla="*/ 39108 h 286354"/>
                <a:gd name="connsiteX61" fmla="*/ 533284 w 620790"/>
                <a:gd name="connsiteY61" fmla="*/ 48166 h 286354"/>
                <a:gd name="connsiteX62" fmla="*/ 534796 w 620790"/>
                <a:gd name="connsiteY62" fmla="*/ 53418 h 286354"/>
                <a:gd name="connsiteX63" fmla="*/ 534347 w 620790"/>
                <a:gd name="connsiteY63" fmla="*/ 55314 h 286354"/>
                <a:gd name="connsiteX64" fmla="*/ 534347 w 620790"/>
                <a:gd name="connsiteY64" fmla="*/ 57134 h 286354"/>
                <a:gd name="connsiteX65" fmla="*/ 534809 w 620790"/>
                <a:gd name="connsiteY65" fmla="*/ 58966 h 286354"/>
                <a:gd name="connsiteX66" fmla="*/ 533963 w 620790"/>
                <a:gd name="connsiteY66" fmla="*/ 66089 h 286354"/>
                <a:gd name="connsiteX67" fmla="*/ 533412 w 620790"/>
                <a:gd name="connsiteY67" fmla="*/ 67895 h 286354"/>
                <a:gd name="connsiteX68" fmla="*/ 533502 w 620790"/>
                <a:gd name="connsiteY68" fmla="*/ 69791 h 286354"/>
                <a:gd name="connsiteX69" fmla="*/ 534014 w 620790"/>
                <a:gd name="connsiteY69" fmla="*/ 71790 h 286354"/>
                <a:gd name="connsiteX70" fmla="*/ 534014 w 620790"/>
                <a:gd name="connsiteY70" fmla="*/ 91302 h 286354"/>
                <a:gd name="connsiteX71" fmla="*/ 533515 w 620790"/>
                <a:gd name="connsiteY71" fmla="*/ 93339 h 286354"/>
                <a:gd name="connsiteX72" fmla="*/ 533361 w 620790"/>
                <a:gd name="connsiteY72" fmla="*/ 96554 h 286354"/>
                <a:gd name="connsiteX73" fmla="*/ 534001 w 620790"/>
                <a:gd name="connsiteY73" fmla="*/ 98425 h 286354"/>
                <a:gd name="connsiteX74" fmla="*/ 534745 w 620790"/>
                <a:gd name="connsiteY74" fmla="*/ 104562 h 286354"/>
                <a:gd name="connsiteX75" fmla="*/ 534450 w 620790"/>
                <a:gd name="connsiteY75" fmla="*/ 106675 h 286354"/>
                <a:gd name="connsiteX76" fmla="*/ 536320 w 620790"/>
                <a:gd name="connsiteY76" fmla="*/ 123330 h 286354"/>
                <a:gd name="connsiteX77" fmla="*/ 536730 w 620790"/>
                <a:gd name="connsiteY77" fmla="*/ 124611 h 286354"/>
                <a:gd name="connsiteX78" fmla="*/ 537038 w 620790"/>
                <a:gd name="connsiteY78" fmla="*/ 125226 h 286354"/>
                <a:gd name="connsiteX79" fmla="*/ 537794 w 620790"/>
                <a:gd name="connsiteY79" fmla="*/ 126379 h 286354"/>
                <a:gd name="connsiteX80" fmla="*/ 539908 w 620790"/>
                <a:gd name="connsiteY80" fmla="*/ 134387 h 286354"/>
                <a:gd name="connsiteX81" fmla="*/ 541099 w 620790"/>
                <a:gd name="connsiteY81" fmla="*/ 140293 h 286354"/>
                <a:gd name="connsiteX82" fmla="*/ 541765 w 620790"/>
                <a:gd name="connsiteY82" fmla="*/ 141394 h 286354"/>
                <a:gd name="connsiteX83" fmla="*/ 542124 w 620790"/>
                <a:gd name="connsiteY83" fmla="*/ 141920 h 286354"/>
                <a:gd name="connsiteX84" fmla="*/ 542867 w 620790"/>
                <a:gd name="connsiteY84" fmla="*/ 142919 h 286354"/>
                <a:gd name="connsiteX85" fmla="*/ 544212 w 620790"/>
                <a:gd name="connsiteY85" fmla="*/ 144969 h 286354"/>
                <a:gd name="connsiteX86" fmla="*/ 545007 w 620790"/>
                <a:gd name="connsiteY86" fmla="*/ 146608 h 286354"/>
                <a:gd name="connsiteX87" fmla="*/ 545583 w 620790"/>
                <a:gd name="connsiteY87" fmla="*/ 148927 h 286354"/>
                <a:gd name="connsiteX88" fmla="*/ 546095 w 620790"/>
                <a:gd name="connsiteY88" fmla="*/ 150696 h 286354"/>
                <a:gd name="connsiteX89" fmla="*/ 547761 w 620790"/>
                <a:gd name="connsiteY89" fmla="*/ 156179 h 286354"/>
                <a:gd name="connsiteX90" fmla="*/ 548632 w 620790"/>
                <a:gd name="connsiteY90" fmla="*/ 157101 h 286354"/>
                <a:gd name="connsiteX91" fmla="*/ 549068 w 620790"/>
                <a:gd name="connsiteY91" fmla="*/ 157562 h 286354"/>
                <a:gd name="connsiteX92" fmla="*/ 549952 w 620790"/>
                <a:gd name="connsiteY92" fmla="*/ 158485 h 286354"/>
                <a:gd name="connsiteX93" fmla="*/ 553962 w 620790"/>
                <a:gd name="connsiteY93" fmla="*/ 167017 h 286354"/>
                <a:gd name="connsiteX94" fmla="*/ 554321 w 620790"/>
                <a:gd name="connsiteY94" fmla="*/ 168080 h 286354"/>
                <a:gd name="connsiteX95" fmla="*/ 554590 w 620790"/>
                <a:gd name="connsiteY95" fmla="*/ 168542 h 286354"/>
                <a:gd name="connsiteX96" fmla="*/ 555358 w 620790"/>
                <a:gd name="connsiteY96" fmla="*/ 169311 h 286354"/>
                <a:gd name="connsiteX97" fmla="*/ 557101 w 620790"/>
                <a:gd name="connsiteY97" fmla="*/ 170592 h 286354"/>
                <a:gd name="connsiteX98" fmla="*/ 557933 w 620790"/>
                <a:gd name="connsiteY98" fmla="*/ 171360 h 286354"/>
                <a:gd name="connsiteX99" fmla="*/ 558356 w 620790"/>
                <a:gd name="connsiteY99" fmla="*/ 171757 h 286354"/>
                <a:gd name="connsiteX100" fmla="*/ 559201 w 620790"/>
                <a:gd name="connsiteY100" fmla="*/ 172590 h 286354"/>
                <a:gd name="connsiteX101" fmla="*/ 559637 w 620790"/>
                <a:gd name="connsiteY101" fmla="*/ 173013 h 286354"/>
                <a:gd name="connsiteX102" fmla="*/ 560457 w 620790"/>
                <a:gd name="connsiteY102" fmla="*/ 173935 h 286354"/>
                <a:gd name="connsiteX103" fmla="*/ 563199 w 620790"/>
                <a:gd name="connsiteY103" fmla="*/ 179534 h 286354"/>
                <a:gd name="connsiteX104" fmla="*/ 564480 w 620790"/>
                <a:gd name="connsiteY104" fmla="*/ 180815 h 286354"/>
                <a:gd name="connsiteX105" fmla="*/ 570617 w 620790"/>
                <a:gd name="connsiteY105" fmla="*/ 185350 h 286354"/>
                <a:gd name="connsiteX106" fmla="*/ 571731 w 620790"/>
                <a:gd name="connsiteY106" fmla="*/ 186875 h 286354"/>
                <a:gd name="connsiteX107" fmla="*/ 574511 w 620790"/>
                <a:gd name="connsiteY107" fmla="*/ 190949 h 286354"/>
                <a:gd name="connsiteX108" fmla="*/ 575792 w 620790"/>
                <a:gd name="connsiteY108" fmla="*/ 192140 h 286354"/>
                <a:gd name="connsiteX109" fmla="*/ 579559 w 620790"/>
                <a:gd name="connsiteY109" fmla="*/ 193960 h 286354"/>
                <a:gd name="connsiteX110" fmla="*/ 581058 w 620790"/>
                <a:gd name="connsiteY110" fmla="*/ 194959 h 286354"/>
                <a:gd name="connsiteX111" fmla="*/ 583992 w 620790"/>
                <a:gd name="connsiteY111" fmla="*/ 197880 h 286354"/>
                <a:gd name="connsiteX112" fmla="*/ 585004 w 620790"/>
                <a:gd name="connsiteY112" fmla="*/ 199276 h 286354"/>
                <a:gd name="connsiteX113" fmla="*/ 586797 w 620790"/>
                <a:gd name="connsiteY113" fmla="*/ 201416 h 286354"/>
                <a:gd name="connsiteX114" fmla="*/ 588155 w 620790"/>
                <a:gd name="connsiteY114" fmla="*/ 202185 h 286354"/>
                <a:gd name="connsiteX115" fmla="*/ 591474 w 620790"/>
                <a:gd name="connsiteY115" fmla="*/ 202646 h 286354"/>
                <a:gd name="connsiteX116" fmla="*/ 593062 w 620790"/>
                <a:gd name="connsiteY116" fmla="*/ 203363 h 286354"/>
                <a:gd name="connsiteX117" fmla="*/ 594984 w 620790"/>
                <a:gd name="connsiteY117" fmla="*/ 204644 h 286354"/>
                <a:gd name="connsiteX118" fmla="*/ 596265 w 620790"/>
                <a:gd name="connsiteY118" fmla="*/ 205810 h 286354"/>
                <a:gd name="connsiteX119" fmla="*/ 597828 w 620790"/>
                <a:gd name="connsiteY119" fmla="*/ 207283 h 286354"/>
                <a:gd name="connsiteX120" fmla="*/ 599199 w 620790"/>
                <a:gd name="connsiteY120" fmla="*/ 207937 h 286354"/>
                <a:gd name="connsiteX121" fmla="*/ 601236 w 620790"/>
                <a:gd name="connsiteY121" fmla="*/ 208398 h 286354"/>
                <a:gd name="connsiteX122" fmla="*/ 602722 w 620790"/>
                <a:gd name="connsiteY122" fmla="*/ 208911 h 286354"/>
                <a:gd name="connsiteX123" fmla="*/ 604234 w 620790"/>
                <a:gd name="connsiteY123" fmla="*/ 209397 h 286354"/>
                <a:gd name="connsiteX124" fmla="*/ 605745 w 620790"/>
                <a:gd name="connsiteY124" fmla="*/ 209807 h 286354"/>
                <a:gd name="connsiteX125" fmla="*/ 606822 w 620790"/>
                <a:gd name="connsiteY125" fmla="*/ 209884 h 286354"/>
                <a:gd name="connsiteX126" fmla="*/ 609025 w 620790"/>
                <a:gd name="connsiteY126" fmla="*/ 209974 h 286354"/>
                <a:gd name="connsiteX127" fmla="*/ 610960 w 620790"/>
                <a:gd name="connsiteY127" fmla="*/ 210819 h 286354"/>
                <a:gd name="connsiteX128" fmla="*/ 611921 w 620790"/>
                <a:gd name="connsiteY128" fmla="*/ 211306 h 286354"/>
                <a:gd name="connsiteX129" fmla="*/ 612817 w 620790"/>
                <a:gd name="connsiteY129" fmla="*/ 210794 h 286354"/>
                <a:gd name="connsiteX130" fmla="*/ 614406 w 620790"/>
                <a:gd name="connsiteY130" fmla="*/ 210192 h 286354"/>
                <a:gd name="connsiteX131" fmla="*/ 616891 w 620790"/>
                <a:gd name="connsiteY131" fmla="*/ 210448 h 286354"/>
                <a:gd name="connsiteX132" fmla="*/ 618570 w 620790"/>
                <a:gd name="connsiteY132" fmla="*/ 211652 h 286354"/>
                <a:gd name="connsiteX133" fmla="*/ 618570 w 620790"/>
                <a:gd name="connsiteY133" fmla="*/ 214983 h 286354"/>
                <a:gd name="connsiteX134" fmla="*/ 570373 w 620790"/>
                <a:gd name="connsiteY134" fmla="*/ 197252 h 286354"/>
                <a:gd name="connsiteX135" fmla="*/ 562276 w 620790"/>
                <a:gd name="connsiteY135" fmla="*/ 190091 h 286354"/>
                <a:gd name="connsiteX136" fmla="*/ 544340 w 620790"/>
                <a:gd name="connsiteY136" fmla="*/ 165403 h 286354"/>
                <a:gd name="connsiteX137" fmla="*/ 529428 w 620790"/>
                <a:gd name="connsiteY137" fmla="*/ 118154 h 286354"/>
                <a:gd name="connsiteX138" fmla="*/ 524803 w 620790"/>
                <a:gd name="connsiteY138" fmla="*/ 83448 h 286354"/>
                <a:gd name="connsiteX139" fmla="*/ 526930 w 620790"/>
                <a:gd name="connsiteY139" fmla="*/ 46526 h 286354"/>
                <a:gd name="connsiteX140" fmla="*/ 527801 w 620790"/>
                <a:gd name="connsiteY140" fmla="*/ 35662 h 286354"/>
                <a:gd name="connsiteX141" fmla="*/ 525021 w 620790"/>
                <a:gd name="connsiteY141" fmla="*/ 32292 h 286354"/>
                <a:gd name="connsiteX142" fmla="*/ 514605 w 620790"/>
                <a:gd name="connsiteY142" fmla="*/ 31908 h 286354"/>
                <a:gd name="connsiteX143" fmla="*/ 504676 w 620790"/>
                <a:gd name="connsiteY143" fmla="*/ 31318 h 286354"/>
                <a:gd name="connsiteX144" fmla="*/ 487663 w 620790"/>
                <a:gd name="connsiteY144" fmla="*/ 30678 h 286354"/>
                <a:gd name="connsiteX145" fmla="*/ 483255 w 620790"/>
                <a:gd name="connsiteY145" fmla="*/ 31049 h 286354"/>
                <a:gd name="connsiteX146" fmla="*/ 479937 w 620790"/>
                <a:gd name="connsiteY146" fmla="*/ 30960 h 286354"/>
                <a:gd name="connsiteX147" fmla="*/ 479450 w 620790"/>
                <a:gd name="connsiteY147" fmla="*/ 31088 h 286354"/>
                <a:gd name="connsiteX148" fmla="*/ 478541 w 620790"/>
                <a:gd name="connsiteY148" fmla="*/ 31408 h 286354"/>
                <a:gd name="connsiteX149" fmla="*/ 477759 w 620790"/>
                <a:gd name="connsiteY149" fmla="*/ 31908 h 286354"/>
                <a:gd name="connsiteX150" fmla="*/ 477477 w 620790"/>
                <a:gd name="connsiteY150" fmla="*/ 32279 h 286354"/>
                <a:gd name="connsiteX151" fmla="*/ 477119 w 620790"/>
                <a:gd name="connsiteY151" fmla="*/ 33727 h 286354"/>
                <a:gd name="connsiteX152" fmla="*/ 477119 w 620790"/>
                <a:gd name="connsiteY152" fmla="*/ 35444 h 286354"/>
                <a:gd name="connsiteX153" fmla="*/ 477119 w 620790"/>
                <a:gd name="connsiteY153" fmla="*/ 39287 h 286354"/>
                <a:gd name="connsiteX154" fmla="*/ 477119 w 620790"/>
                <a:gd name="connsiteY154" fmla="*/ 42695 h 286354"/>
                <a:gd name="connsiteX155" fmla="*/ 477644 w 620790"/>
                <a:gd name="connsiteY155" fmla="*/ 49549 h 286354"/>
                <a:gd name="connsiteX156" fmla="*/ 477964 w 620790"/>
                <a:gd name="connsiteY156" fmla="*/ 50907 h 286354"/>
                <a:gd name="connsiteX157" fmla="*/ 478092 w 620790"/>
                <a:gd name="connsiteY157" fmla="*/ 53726 h 286354"/>
                <a:gd name="connsiteX158" fmla="*/ 478887 w 620790"/>
                <a:gd name="connsiteY158" fmla="*/ 60131 h 286354"/>
                <a:gd name="connsiteX159" fmla="*/ 478989 w 620790"/>
                <a:gd name="connsiteY159" fmla="*/ 61643 h 286354"/>
                <a:gd name="connsiteX160" fmla="*/ 479912 w 620790"/>
                <a:gd name="connsiteY160" fmla="*/ 70368 h 286354"/>
                <a:gd name="connsiteX161" fmla="*/ 481949 w 620790"/>
                <a:gd name="connsiteY161" fmla="*/ 108033 h 286354"/>
                <a:gd name="connsiteX162" fmla="*/ 479105 w 620790"/>
                <a:gd name="connsiteY162" fmla="*/ 138896 h 286354"/>
                <a:gd name="connsiteX163" fmla="*/ 478169 w 620790"/>
                <a:gd name="connsiteY163" fmla="*/ 143534 h 286354"/>
                <a:gd name="connsiteX164" fmla="*/ 461117 w 620790"/>
                <a:gd name="connsiteY164" fmla="*/ 203748 h 286354"/>
                <a:gd name="connsiteX165" fmla="*/ 454007 w 620790"/>
                <a:gd name="connsiteY165" fmla="*/ 217545 h 286354"/>
                <a:gd name="connsiteX166" fmla="*/ 453213 w 620790"/>
                <a:gd name="connsiteY166" fmla="*/ 218724 h 286354"/>
                <a:gd name="connsiteX167" fmla="*/ 377818 w 620790"/>
                <a:gd name="connsiteY167" fmla="*/ 272737 h 286354"/>
                <a:gd name="connsiteX168" fmla="*/ 299207 w 620790"/>
                <a:gd name="connsiteY168" fmla="*/ 284780 h 286354"/>
                <a:gd name="connsiteX169" fmla="*/ 216765 w 620790"/>
                <a:gd name="connsiteY169" fmla="*/ 272122 h 286354"/>
                <a:gd name="connsiteX170" fmla="*/ 214971 w 620790"/>
                <a:gd name="connsiteY170" fmla="*/ 271507 h 286354"/>
                <a:gd name="connsiteX171" fmla="*/ 167902 w 620790"/>
                <a:gd name="connsiteY171" fmla="*/ 246525 h 286354"/>
                <a:gd name="connsiteX172" fmla="*/ 162778 w 620790"/>
                <a:gd name="connsiteY172" fmla="*/ 242272 h 286354"/>
                <a:gd name="connsiteX173" fmla="*/ 133440 w 620790"/>
                <a:gd name="connsiteY173" fmla="*/ 201723 h 286354"/>
                <a:gd name="connsiteX174" fmla="*/ 130698 w 620790"/>
                <a:gd name="connsiteY174" fmla="*/ 196202 h 286354"/>
                <a:gd name="connsiteX175" fmla="*/ 130493 w 620790"/>
                <a:gd name="connsiteY175" fmla="*/ 192204 h 286354"/>
                <a:gd name="connsiteX176" fmla="*/ 131031 w 620790"/>
                <a:gd name="connsiteY176" fmla="*/ 186670 h 286354"/>
                <a:gd name="connsiteX177" fmla="*/ 125125 w 620790"/>
                <a:gd name="connsiteY177" fmla="*/ 141125 h 286354"/>
                <a:gd name="connsiteX178" fmla="*/ 119655 w 620790"/>
                <a:gd name="connsiteY178" fmla="*/ 79246 h 286354"/>
                <a:gd name="connsiteX179" fmla="*/ 114671 w 620790"/>
                <a:gd name="connsiteY179" fmla="*/ 44053 h 286354"/>
                <a:gd name="connsiteX180" fmla="*/ 90432 w 620790"/>
                <a:gd name="connsiteY180" fmla="*/ 22914 h 286354"/>
                <a:gd name="connsiteX181" fmla="*/ 74341 w 620790"/>
                <a:gd name="connsiteY181" fmla="*/ 22415 h 286354"/>
                <a:gd name="connsiteX182" fmla="*/ 41620 w 620790"/>
                <a:gd name="connsiteY182" fmla="*/ 17290 h 286354"/>
                <a:gd name="connsiteX183" fmla="*/ 226 w 620790"/>
                <a:gd name="connsiteY183" fmla="*/ -133 h 286354"/>
                <a:gd name="connsiteX184" fmla="*/ -1606 w 620790"/>
                <a:gd name="connsiteY184" fmla="*/ -1556 h 28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620790" h="286354">
                  <a:moveTo>
                    <a:pt x="-1606" y="-1556"/>
                  </a:moveTo>
                  <a:cubicBezTo>
                    <a:pt x="611" y="-1735"/>
                    <a:pt x="2366" y="-492"/>
                    <a:pt x="4057" y="584"/>
                  </a:cubicBezTo>
                  <a:cubicBezTo>
                    <a:pt x="10911" y="4889"/>
                    <a:pt x="18406" y="7784"/>
                    <a:pt x="25837" y="10718"/>
                  </a:cubicBezTo>
                  <a:cubicBezTo>
                    <a:pt x="34907" y="14318"/>
                    <a:pt x="44323" y="17008"/>
                    <a:pt x="53932" y="18738"/>
                  </a:cubicBezTo>
                  <a:cubicBezTo>
                    <a:pt x="60889" y="19955"/>
                    <a:pt x="67807" y="21582"/>
                    <a:pt x="74981" y="21121"/>
                  </a:cubicBezTo>
                  <a:cubicBezTo>
                    <a:pt x="81438" y="20762"/>
                    <a:pt x="87908" y="21095"/>
                    <a:pt x="94301" y="22107"/>
                  </a:cubicBezTo>
                  <a:cubicBezTo>
                    <a:pt x="102679" y="23388"/>
                    <a:pt x="112570" y="29089"/>
                    <a:pt x="114799" y="39774"/>
                  </a:cubicBezTo>
                  <a:cubicBezTo>
                    <a:pt x="115696" y="43912"/>
                    <a:pt x="117003" y="47973"/>
                    <a:pt x="117272" y="52240"/>
                  </a:cubicBezTo>
                  <a:cubicBezTo>
                    <a:pt x="117336" y="55314"/>
                    <a:pt x="119424" y="57979"/>
                    <a:pt x="122396" y="58774"/>
                  </a:cubicBezTo>
                  <a:cubicBezTo>
                    <a:pt x="131582" y="62027"/>
                    <a:pt x="140614" y="61912"/>
                    <a:pt x="149479" y="57633"/>
                  </a:cubicBezTo>
                  <a:cubicBezTo>
                    <a:pt x="150466" y="57147"/>
                    <a:pt x="151440" y="56595"/>
                    <a:pt x="152452" y="56173"/>
                  </a:cubicBezTo>
                  <a:cubicBezTo>
                    <a:pt x="155014" y="55097"/>
                    <a:pt x="155975" y="55596"/>
                    <a:pt x="156065" y="58453"/>
                  </a:cubicBezTo>
                  <a:cubicBezTo>
                    <a:pt x="156462" y="71060"/>
                    <a:pt x="159114" y="83371"/>
                    <a:pt x="161100" y="95760"/>
                  </a:cubicBezTo>
                  <a:cubicBezTo>
                    <a:pt x="162265" y="103024"/>
                    <a:pt x="164725" y="110083"/>
                    <a:pt x="166583" y="117232"/>
                  </a:cubicBezTo>
                  <a:cubicBezTo>
                    <a:pt x="169350" y="127904"/>
                    <a:pt x="171797" y="138665"/>
                    <a:pt x="176076" y="148876"/>
                  </a:cubicBezTo>
                  <a:cubicBezTo>
                    <a:pt x="181329" y="161419"/>
                    <a:pt x="187606" y="173333"/>
                    <a:pt x="196574" y="183723"/>
                  </a:cubicBezTo>
                  <a:cubicBezTo>
                    <a:pt x="199137" y="186708"/>
                    <a:pt x="201699" y="189706"/>
                    <a:pt x="204556" y="192435"/>
                  </a:cubicBezTo>
                  <a:cubicBezTo>
                    <a:pt x="206183" y="193780"/>
                    <a:pt x="206811" y="195997"/>
                    <a:pt x="206106" y="197995"/>
                  </a:cubicBezTo>
                  <a:cubicBezTo>
                    <a:pt x="204300" y="203517"/>
                    <a:pt x="205799" y="208321"/>
                    <a:pt x="209450" y="212459"/>
                  </a:cubicBezTo>
                  <a:cubicBezTo>
                    <a:pt x="211384" y="214637"/>
                    <a:pt x="211794" y="217507"/>
                    <a:pt x="213639" y="219775"/>
                  </a:cubicBezTo>
                  <a:cubicBezTo>
                    <a:pt x="217559" y="224592"/>
                    <a:pt x="223056" y="226001"/>
                    <a:pt x="228462" y="227551"/>
                  </a:cubicBezTo>
                  <a:cubicBezTo>
                    <a:pt x="236149" y="229768"/>
                    <a:pt x="243836" y="232125"/>
                    <a:pt x="251728" y="233688"/>
                  </a:cubicBezTo>
                  <a:cubicBezTo>
                    <a:pt x="258659" y="235071"/>
                    <a:pt x="265692" y="235648"/>
                    <a:pt x="272674" y="236647"/>
                  </a:cubicBezTo>
                  <a:cubicBezTo>
                    <a:pt x="282449" y="238031"/>
                    <a:pt x="292224" y="237185"/>
                    <a:pt x="301987" y="237454"/>
                  </a:cubicBezTo>
                  <a:cubicBezTo>
                    <a:pt x="309533" y="237519"/>
                    <a:pt x="317079" y="236929"/>
                    <a:pt x="324522" y="235725"/>
                  </a:cubicBezTo>
                  <a:cubicBezTo>
                    <a:pt x="326918" y="235558"/>
                    <a:pt x="329326" y="235558"/>
                    <a:pt x="331722" y="235725"/>
                  </a:cubicBezTo>
                  <a:cubicBezTo>
                    <a:pt x="332106" y="237736"/>
                    <a:pt x="330992" y="239261"/>
                    <a:pt x="330441" y="240721"/>
                  </a:cubicBezTo>
                  <a:cubicBezTo>
                    <a:pt x="325355" y="252854"/>
                    <a:pt x="326469" y="266716"/>
                    <a:pt x="333452" y="277875"/>
                  </a:cubicBezTo>
                  <a:cubicBezTo>
                    <a:pt x="335002" y="280257"/>
                    <a:pt x="337462" y="279412"/>
                    <a:pt x="339486" y="279015"/>
                  </a:cubicBezTo>
                  <a:cubicBezTo>
                    <a:pt x="342727" y="278387"/>
                    <a:pt x="346007" y="277938"/>
                    <a:pt x="349210" y="277234"/>
                  </a:cubicBezTo>
                  <a:cubicBezTo>
                    <a:pt x="358562" y="275171"/>
                    <a:pt x="368119" y="274159"/>
                    <a:pt x="377395" y="271687"/>
                  </a:cubicBezTo>
                  <a:cubicBezTo>
                    <a:pt x="386747" y="269368"/>
                    <a:pt x="395779" y="265921"/>
                    <a:pt x="404299" y="261437"/>
                  </a:cubicBezTo>
                  <a:cubicBezTo>
                    <a:pt x="406592" y="260156"/>
                    <a:pt x="409936" y="259426"/>
                    <a:pt x="409564" y="255595"/>
                  </a:cubicBezTo>
                  <a:cubicBezTo>
                    <a:pt x="411383" y="253609"/>
                    <a:pt x="413497" y="251919"/>
                    <a:pt x="415816" y="250561"/>
                  </a:cubicBezTo>
                  <a:cubicBezTo>
                    <a:pt x="418827" y="248626"/>
                    <a:pt x="420479" y="245513"/>
                    <a:pt x="422837" y="243130"/>
                  </a:cubicBezTo>
                  <a:cubicBezTo>
                    <a:pt x="429524" y="236365"/>
                    <a:pt x="435008" y="228755"/>
                    <a:pt x="440773" y="221261"/>
                  </a:cubicBezTo>
                  <a:cubicBezTo>
                    <a:pt x="443643" y="217520"/>
                    <a:pt x="447345" y="214753"/>
                    <a:pt x="447614" y="209384"/>
                  </a:cubicBezTo>
                  <a:cubicBezTo>
                    <a:pt x="447794" y="205644"/>
                    <a:pt x="450817" y="202979"/>
                    <a:pt x="453264" y="200289"/>
                  </a:cubicBezTo>
                  <a:cubicBezTo>
                    <a:pt x="455711" y="197598"/>
                    <a:pt x="456979" y="195254"/>
                    <a:pt x="456723" y="191833"/>
                  </a:cubicBezTo>
                  <a:cubicBezTo>
                    <a:pt x="456441" y="187989"/>
                    <a:pt x="458132" y="184761"/>
                    <a:pt x="460451" y="181853"/>
                  </a:cubicBezTo>
                  <a:cubicBezTo>
                    <a:pt x="462655" y="179329"/>
                    <a:pt x="463744" y="176011"/>
                    <a:pt x="463462" y="172667"/>
                  </a:cubicBezTo>
                  <a:cubicBezTo>
                    <a:pt x="463257" y="169157"/>
                    <a:pt x="464218" y="165672"/>
                    <a:pt x="466191" y="162764"/>
                  </a:cubicBezTo>
                  <a:cubicBezTo>
                    <a:pt x="467972" y="160112"/>
                    <a:pt x="468625" y="156858"/>
                    <a:pt x="468023" y="153719"/>
                  </a:cubicBezTo>
                  <a:cubicBezTo>
                    <a:pt x="467228" y="149632"/>
                    <a:pt x="467882" y="145404"/>
                    <a:pt x="469868" y="141753"/>
                  </a:cubicBezTo>
                  <a:cubicBezTo>
                    <a:pt x="471315" y="139255"/>
                    <a:pt x="471584" y="136244"/>
                    <a:pt x="470585" y="133541"/>
                  </a:cubicBezTo>
                  <a:cubicBezTo>
                    <a:pt x="470239" y="132823"/>
                    <a:pt x="470098" y="132016"/>
                    <a:pt x="470188" y="131222"/>
                  </a:cubicBezTo>
                  <a:cubicBezTo>
                    <a:pt x="472622" y="122485"/>
                    <a:pt x="470726" y="113491"/>
                    <a:pt x="471892" y="104690"/>
                  </a:cubicBezTo>
                  <a:cubicBezTo>
                    <a:pt x="472250" y="101986"/>
                    <a:pt x="472776" y="99411"/>
                    <a:pt x="471712" y="96785"/>
                  </a:cubicBezTo>
                  <a:cubicBezTo>
                    <a:pt x="471341" y="96080"/>
                    <a:pt x="471162" y="95286"/>
                    <a:pt x="471174" y="94492"/>
                  </a:cubicBezTo>
                  <a:cubicBezTo>
                    <a:pt x="472212" y="85844"/>
                    <a:pt x="470418" y="77286"/>
                    <a:pt x="470175" y="68677"/>
                  </a:cubicBezTo>
                  <a:cubicBezTo>
                    <a:pt x="470008" y="61771"/>
                    <a:pt x="469470" y="54879"/>
                    <a:pt x="468561" y="48025"/>
                  </a:cubicBezTo>
                  <a:cubicBezTo>
                    <a:pt x="468023" y="43003"/>
                    <a:pt x="468407" y="37917"/>
                    <a:pt x="469675" y="33023"/>
                  </a:cubicBezTo>
                  <a:cubicBezTo>
                    <a:pt x="470547" y="29179"/>
                    <a:pt x="473724" y="26284"/>
                    <a:pt x="477631" y="25759"/>
                  </a:cubicBezTo>
                  <a:cubicBezTo>
                    <a:pt x="483076" y="24759"/>
                    <a:pt x="488611" y="24388"/>
                    <a:pt x="494145" y="24669"/>
                  </a:cubicBezTo>
                  <a:cubicBezTo>
                    <a:pt x="495414" y="24631"/>
                    <a:pt x="496669" y="24862"/>
                    <a:pt x="497848" y="25348"/>
                  </a:cubicBezTo>
                  <a:cubicBezTo>
                    <a:pt x="502780" y="27949"/>
                    <a:pt x="508622" y="28231"/>
                    <a:pt x="513785" y="26130"/>
                  </a:cubicBezTo>
                  <a:cubicBezTo>
                    <a:pt x="519384" y="24106"/>
                    <a:pt x="524303" y="26271"/>
                    <a:pt x="528211" y="30665"/>
                  </a:cubicBezTo>
                  <a:cubicBezTo>
                    <a:pt x="528877" y="31729"/>
                    <a:pt x="530055" y="31946"/>
                    <a:pt x="531055" y="32561"/>
                  </a:cubicBezTo>
                  <a:cubicBezTo>
                    <a:pt x="531337" y="32920"/>
                    <a:pt x="531721" y="33164"/>
                    <a:pt x="532003" y="33510"/>
                  </a:cubicBezTo>
                  <a:lnTo>
                    <a:pt x="533899" y="33510"/>
                  </a:lnTo>
                  <a:cubicBezTo>
                    <a:pt x="535385" y="35598"/>
                    <a:pt x="534245" y="37417"/>
                    <a:pt x="533169" y="39108"/>
                  </a:cubicBezTo>
                  <a:cubicBezTo>
                    <a:pt x="531183" y="42208"/>
                    <a:pt x="530927" y="45129"/>
                    <a:pt x="533284" y="48166"/>
                  </a:cubicBezTo>
                  <a:cubicBezTo>
                    <a:pt x="534501" y="49626"/>
                    <a:pt x="535052" y="51535"/>
                    <a:pt x="534796" y="53418"/>
                  </a:cubicBezTo>
                  <a:cubicBezTo>
                    <a:pt x="534681" y="54059"/>
                    <a:pt x="534527" y="54687"/>
                    <a:pt x="534347" y="55314"/>
                  </a:cubicBezTo>
                  <a:cubicBezTo>
                    <a:pt x="534258" y="55917"/>
                    <a:pt x="534258" y="56532"/>
                    <a:pt x="534347" y="57134"/>
                  </a:cubicBezTo>
                  <a:cubicBezTo>
                    <a:pt x="534488" y="57749"/>
                    <a:pt x="534668" y="58351"/>
                    <a:pt x="534809" y="58966"/>
                  </a:cubicBezTo>
                  <a:cubicBezTo>
                    <a:pt x="535206" y="61374"/>
                    <a:pt x="534924" y="63847"/>
                    <a:pt x="533963" y="66089"/>
                  </a:cubicBezTo>
                  <a:cubicBezTo>
                    <a:pt x="533745" y="66678"/>
                    <a:pt x="533553" y="67280"/>
                    <a:pt x="533412" y="67895"/>
                  </a:cubicBezTo>
                  <a:cubicBezTo>
                    <a:pt x="533348" y="68523"/>
                    <a:pt x="533374" y="69163"/>
                    <a:pt x="533502" y="69791"/>
                  </a:cubicBezTo>
                  <a:cubicBezTo>
                    <a:pt x="533694" y="70457"/>
                    <a:pt x="533886" y="71072"/>
                    <a:pt x="534014" y="71790"/>
                  </a:cubicBezTo>
                  <a:cubicBezTo>
                    <a:pt x="534283" y="78298"/>
                    <a:pt x="533707" y="84806"/>
                    <a:pt x="534014" y="91302"/>
                  </a:cubicBezTo>
                  <a:cubicBezTo>
                    <a:pt x="533886" y="91994"/>
                    <a:pt x="533694" y="92673"/>
                    <a:pt x="533515" y="93339"/>
                  </a:cubicBezTo>
                  <a:cubicBezTo>
                    <a:pt x="533246" y="94389"/>
                    <a:pt x="533195" y="95478"/>
                    <a:pt x="533361" y="96554"/>
                  </a:cubicBezTo>
                  <a:cubicBezTo>
                    <a:pt x="533528" y="97195"/>
                    <a:pt x="533745" y="97823"/>
                    <a:pt x="534001" y="98425"/>
                  </a:cubicBezTo>
                  <a:cubicBezTo>
                    <a:pt x="534924" y="100334"/>
                    <a:pt x="535193" y="102486"/>
                    <a:pt x="534745" y="104562"/>
                  </a:cubicBezTo>
                  <a:cubicBezTo>
                    <a:pt x="534629" y="105266"/>
                    <a:pt x="534514" y="105971"/>
                    <a:pt x="534450" y="106675"/>
                  </a:cubicBezTo>
                  <a:cubicBezTo>
                    <a:pt x="535782" y="112120"/>
                    <a:pt x="536410" y="117719"/>
                    <a:pt x="536320" y="123330"/>
                  </a:cubicBezTo>
                  <a:cubicBezTo>
                    <a:pt x="536449" y="123779"/>
                    <a:pt x="536564" y="124214"/>
                    <a:pt x="536730" y="124611"/>
                  </a:cubicBezTo>
                  <a:cubicBezTo>
                    <a:pt x="536833" y="124816"/>
                    <a:pt x="536923" y="125021"/>
                    <a:pt x="537038" y="125226"/>
                  </a:cubicBezTo>
                  <a:cubicBezTo>
                    <a:pt x="537153" y="125431"/>
                    <a:pt x="537537" y="125995"/>
                    <a:pt x="537794" y="126379"/>
                  </a:cubicBezTo>
                  <a:cubicBezTo>
                    <a:pt x="539395" y="128724"/>
                    <a:pt x="540138" y="131555"/>
                    <a:pt x="539908" y="134387"/>
                  </a:cubicBezTo>
                  <a:cubicBezTo>
                    <a:pt x="539754" y="136423"/>
                    <a:pt x="540164" y="138473"/>
                    <a:pt x="541099" y="140293"/>
                  </a:cubicBezTo>
                  <a:cubicBezTo>
                    <a:pt x="541330" y="140651"/>
                    <a:pt x="541548" y="141036"/>
                    <a:pt x="541765" y="141394"/>
                  </a:cubicBezTo>
                  <a:cubicBezTo>
                    <a:pt x="541983" y="141753"/>
                    <a:pt x="541996" y="141753"/>
                    <a:pt x="542124" y="141920"/>
                  </a:cubicBezTo>
                  <a:cubicBezTo>
                    <a:pt x="542252" y="142086"/>
                    <a:pt x="542624" y="142586"/>
                    <a:pt x="542867" y="142919"/>
                  </a:cubicBezTo>
                  <a:cubicBezTo>
                    <a:pt x="543367" y="143572"/>
                    <a:pt x="543815" y="144251"/>
                    <a:pt x="544212" y="144969"/>
                  </a:cubicBezTo>
                  <a:cubicBezTo>
                    <a:pt x="544520" y="145494"/>
                    <a:pt x="544789" y="146045"/>
                    <a:pt x="545007" y="146608"/>
                  </a:cubicBezTo>
                  <a:cubicBezTo>
                    <a:pt x="545263" y="147364"/>
                    <a:pt x="545404" y="148159"/>
                    <a:pt x="545583" y="148927"/>
                  </a:cubicBezTo>
                  <a:cubicBezTo>
                    <a:pt x="545762" y="149696"/>
                    <a:pt x="545942" y="150106"/>
                    <a:pt x="546095" y="150696"/>
                  </a:cubicBezTo>
                  <a:cubicBezTo>
                    <a:pt x="546518" y="152579"/>
                    <a:pt x="546326" y="154628"/>
                    <a:pt x="547761" y="156179"/>
                  </a:cubicBezTo>
                  <a:lnTo>
                    <a:pt x="548632" y="157101"/>
                  </a:lnTo>
                  <a:lnTo>
                    <a:pt x="549068" y="157562"/>
                  </a:lnTo>
                  <a:cubicBezTo>
                    <a:pt x="549375" y="157857"/>
                    <a:pt x="549670" y="158164"/>
                    <a:pt x="549952" y="158485"/>
                  </a:cubicBezTo>
                  <a:cubicBezTo>
                    <a:pt x="552053" y="160906"/>
                    <a:pt x="553449" y="163853"/>
                    <a:pt x="553962" y="167017"/>
                  </a:cubicBezTo>
                  <a:cubicBezTo>
                    <a:pt x="554077" y="167376"/>
                    <a:pt x="554192" y="167734"/>
                    <a:pt x="554321" y="168080"/>
                  </a:cubicBezTo>
                  <a:lnTo>
                    <a:pt x="554590" y="168542"/>
                  </a:lnTo>
                  <a:cubicBezTo>
                    <a:pt x="554846" y="168811"/>
                    <a:pt x="555089" y="169067"/>
                    <a:pt x="555358" y="169311"/>
                  </a:cubicBezTo>
                  <a:cubicBezTo>
                    <a:pt x="555948" y="169746"/>
                    <a:pt x="556537" y="170169"/>
                    <a:pt x="557101" y="170592"/>
                  </a:cubicBezTo>
                  <a:cubicBezTo>
                    <a:pt x="557395" y="170835"/>
                    <a:pt x="557664" y="171091"/>
                    <a:pt x="557933" y="171360"/>
                  </a:cubicBezTo>
                  <a:cubicBezTo>
                    <a:pt x="558202" y="171629"/>
                    <a:pt x="558215" y="171629"/>
                    <a:pt x="558356" y="171757"/>
                  </a:cubicBezTo>
                  <a:cubicBezTo>
                    <a:pt x="558497" y="171885"/>
                    <a:pt x="558932" y="172308"/>
                    <a:pt x="559201" y="172590"/>
                  </a:cubicBezTo>
                  <a:cubicBezTo>
                    <a:pt x="559471" y="172872"/>
                    <a:pt x="559484" y="172872"/>
                    <a:pt x="559637" y="173013"/>
                  </a:cubicBezTo>
                  <a:cubicBezTo>
                    <a:pt x="559932" y="173308"/>
                    <a:pt x="560201" y="173615"/>
                    <a:pt x="560457" y="173935"/>
                  </a:cubicBezTo>
                  <a:cubicBezTo>
                    <a:pt x="561738" y="175601"/>
                    <a:pt x="562302" y="177663"/>
                    <a:pt x="563199" y="179534"/>
                  </a:cubicBezTo>
                  <a:cubicBezTo>
                    <a:pt x="563545" y="180034"/>
                    <a:pt x="563980" y="180469"/>
                    <a:pt x="564480" y="180815"/>
                  </a:cubicBezTo>
                  <a:cubicBezTo>
                    <a:pt x="566683" y="182096"/>
                    <a:pt x="569194" y="183006"/>
                    <a:pt x="570617" y="185350"/>
                  </a:cubicBezTo>
                  <a:cubicBezTo>
                    <a:pt x="570988" y="185850"/>
                    <a:pt x="571347" y="186375"/>
                    <a:pt x="571731" y="186875"/>
                  </a:cubicBezTo>
                  <a:cubicBezTo>
                    <a:pt x="572794" y="188130"/>
                    <a:pt x="573730" y="189501"/>
                    <a:pt x="574511" y="190949"/>
                  </a:cubicBezTo>
                  <a:cubicBezTo>
                    <a:pt x="574857" y="191423"/>
                    <a:pt x="575293" y="191820"/>
                    <a:pt x="575792" y="192140"/>
                  </a:cubicBezTo>
                  <a:cubicBezTo>
                    <a:pt x="577086" y="192666"/>
                    <a:pt x="578342" y="193281"/>
                    <a:pt x="579559" y="193960"/>
                  </a:cubicBezTo>
                  <a:lnTo>
                    <a:pt x="581058" y="194959"/>
                  </a:lnTo>
                  <a:cubicBezTo>
                    <a:pt x="582249" y="195689"/>
                    <a:pt x="583248" y="196688"/>
                    <a:pt x="583992" y="197880"/>
                  </a:cubicBezTo>
                  <a:cubicBezTo>
                    <a:pt x="584312" y="198354"/>
                    <a:pt x="584645" y="198828"/>
                    <a:pt x="585004" y="199276"/>
                  </a:cubicBezTo>
                  <a:cubicBezTo>
                    <a:pt x="585606" y="199981"/>
                    <a:pt x="586182" y="200724"/>
                    <a:pt x="586797" y="201416"/>
                  </a:cubicBezTo>
                  <a:cubicBezTo>
                    <a:pt x="587182" y="201775"/>
                    <a:pt x="587656" y="202031"/>
                    <a:pt x="588155" y="202185"/>
                  </a:cubicBezTo>
                  <a:cubicBezTo>
                    <a:pt x="589270" y="202274"/>
                    <a:pt x="590372" y="202428"/>
                    <a:pt x="591474" y="202646"/>
                  </a:cubicBezTo>
                  <a:cubicBezTo>
                    <a:pt x="592024" y="202825"/>
                    <a:pt x="592562" y="203068"/>
                    <a:pt x="593062" y="203363"/>
                  </a:cubicBezTo>
                  <a:cubicBezTo>
                    <a:pt x="593741" y="203722"/>
                    <a:pt x="594382" y="204158"/>
                    <a:pt x="594984" y="204644"/>
                  </a:cubicBezTo>
                  <a:cubicBezTo>
                    <a:pt x="595419" y="205003"/>
                    <a:pt x="595817" y="205413"/>
                    <a:pt x="596265" y="205810"/>
                  </a:cubicBezTo>
                  <a:cubicBezTo>
                    <a:pt x="596713" y="206207"/>
                    <a:pt x="597277" y="206835"/>
                    <a:pt x="597828" y="207283"/>
                  </a:cubicBezTo>
                  <a:cubicBezTo>
                    <a:pt x="598251" y="207578"/>
                    <a:pt x="598712" y="207796"/>
                    <a:pt x="599199" y="207937"/>
                  </a:cubicBezTo>
                  <a:cubicBezTo>
                    <a:pt x="599878" y="208078"/>
                    <a:pt x="600570" y="208193"/>
                    <a:pt x="601236" y="208398"/>
                  </a:cubicBezTo>
                  <a:cubicBezTo>
                    <a:pt x="601902" y="208603"/>
                    <a:pt x="602222" y="208757"/>
                    <a:pt x="602722" y="208911"/>
                  </a:cubicBezTo>
                  <a:cubicBezTo>
                    <a:pt x="603222" y="209064"/>
                    <a:pt x="603734" y="209205"/>
                    <a:pt x="604234" y="209397"/>
                  </a:cubicBezTo>
                  <a:cubicBezTo>
                    <a:pt x="604720" y="209577"/>
                    <a:pt x="605233" y="209718"/>
                    <a:pt x="605745" y="209807"/>
                  </a:cubicBezTo>
                  <a:lnTo>
                    <a:pt x="606822" y="209884"/>
                  </a:lnTo>
                  <a:cubicBezTo>
                    <a:pt x="607552" y="209884"/>
                    <a:pt x="608295" y="209884"/>
                    <a:pt x="609025" y="209974"/>
                  </a:cubicBezTo>
                  <a:cubicBezTo>
                    <a:pt x="609743" y="210025"/>
                    <a:pt x="610435" y="210320"/>
                    <a:pt x="610960" y="210819"/>
                  </a:cubicBezTo>
                  <a:cubicBezTo>
                    <a:pt x="611280" y="210986"/>
                    <a:pt x="611229" y="211844"/>
                    <a:pt x="611921" y="211306"/>
                  </a:cubicBezTo>
                  <a:cubicBezTo>
                    <a:pt x="612215" y="211114"/>
                    <a:pt x="612510" y="210948"/>
                    <a:pt x="612817" y="210794"/>
                  </a:cubicBezTo>
                  <a:cubicBezTo>
                    <a:pt x="613317" y="210525"/>
                    <a:pt x="613855" y="210320"/>
                    <a:pt x="614406" y="210192"/>
                  </a:cubicBezTo>
                  <a:cubicBezTo>
                    <a:pt x="615239" y="210038"/>
                    <a:pt x="616110" y="210128"/>
                    <a:pt x="616891" y="210448"/>
                  </a:cubicBezTo>
                  <a:cubicBezTo>
                    <a:pt x="617519" y="210730"/>
                    <a:pt x="618096" y="211140"/>
                    <a:pt x="618570" y="211652"/>
                  </a:cubicBezTo>
                  <a:cubicBezTo>
                    <a:pt x="619390" y="212613"/>
                    <a:pt x="619390" y="214022"/>
                    <a:pt x="618570" y="214983"/>
                  </a:cubicBezTo>
                  <a:cubicBezTo>
                    <a:pt x="600634" y="214227"/>
                    <a:pt x="583441" y="211422"/>
                    <a:pt x="570373" y="197252"/>
                  </a:cubicBezTo>
                  <a:cubicBezTo>
                    <a:pt x="567939" y="194613"/>
                    <a:pt x="564685" y="192807"/>
                    <a:pt x="562276" y="190091"/>
                  </a:cubicBezTo>
                  <a:cubicBezTo>
                    <a:pt x="555755" y="182263"/>
                    <a:pt x="548940" y="174640"/>
                    <a:pt x="544340" y="165403"/>
                  </a:cubicBezTo>
                  <a:cubicBezTo>
                    <a:pt x="537179" y="150426"/>
                    <a:pt x="532170" y="134527"/>
                    <a:pt x="529428" y="118154"/>
                  </a:cubicBezTo>
                  <a:cubicBezTo>
                    <a:pt x="527634" y="106624"/>
                    <a:pt x="524957" y="95184"/>
                    <a:pt x="524803" y="83448"/>
                  </a:cubicBezTo>
                  <a:cubicBezTo>
                    <a:pt x="524649" y="71098"/>
                    <a:pt x="525994" y="58825"/>
                    <a:pt x="526930" y="46526"/>
                  </a:cubicBezTo>
                  <a:cubicBezTo>
                    <a:pt x="527199" y="42913"/>
                    <a:pt x="527378" y="39275"/>
                    <a:pt x="527801" y="35662"/>
                  </a:cubicBezTo>
                  <a:cubicBezTo>
                    <a:pt x="528057" y="33407"/>
                    <a:pt x="527186" y="32382"/>
                    <a:pt x="525021" y="32292"/>
                  </a:cubicBezTo>
                  <a:cubicBezTo>
                    <a:pt x="521549" y="32151"/>
                    <a:pt x="518064" y="31870"/>
                    <a:pt x="514605" y="31908"/>
                  </a:cubicBezTo>
                  <a:cubicBezTo>
                    <a:pt x="511287" y="32036"/>
                    <a:pt x="507956" y="31831"/>
                    <a:pt x="504676" y="31318"/>
                  </a:cubicBezTo>
                  <a:cubicBezTo>
                    <a:pt x="499026" y="30230"/>
                    <a:pt x="493338" y="30704"/>
                    <a:pt x="487663" y="30678"/>
                  </a:cubicBezTo>
                  <a:cubicBezTo>
                    <a:pt x="486241" y="31370"/>
                    <a:pt x="484716" y="30909"/>
                    <a:pt x="483255" y="31049"/>
                  </a:cubicBezTo>
                  <a:cubicBezTo>
                    <a:pt x="482154" y="31114"/>
                    <a:pt x="481052" y="30524"/>
                    <a:pt x="479937" y="30960"/>
                  </a:cubicBezTo>
                  <a:lnTo>
                    <a:pt x="479450" y="31088"/>
                  </a:lnTo>
                  <a:lnTo>
                    <a:pt x="478541" y="31408"/>
                  </a:lnTo>
                  <a:cubicBezTo>
                    <a:pt x="478259" y="31549"/>
                    <a:pt x="478003" y="31716"/>
                    <a:pt x="477759" y="31908"/>
                  </a:cubicBezTo>
                  <a:cubicBezTo>
                    <a:pt x="477759" y="31908"/>
                    <a:pt x="477465" y="32267"/>
                    <a:pt x="477477" y="32279"/>
                  </a:cubicBezTo>
                  <a:cubicBezTo>
                    <a:pt x="477298" y="32741"/>
                    <a:pt x="477170" y="33227"/>
                    <a:pt x="477119" y="33727"/>
                  </a:cubicBezTo>
                  <a:cubicBezTo>
                    <a:pt x="477119" y="34304"/>
                    <a:pt x="477119" y="34867"/>
                    <a:pt x="477119" y="35444"/>
                  </a:cubicBezTo>
                  <a:lnTo>
                    <a:pt x="477119" y="39287"/>
                  </a:lnTo>
                  <a:cubicBezTo>
                    <a:pt x="477119" y="40428"/>
                    <a:pt x="477119" y="41555"/>
                    <a:pt x="477119" y="42695"/>
                  </a:cubicBezTo>
                  <a:cubicBezTo>
                    <a:pt x="477452" y="44976"/>
                    <a:pt x="477221" y="47282"/>
                    <a:pt x="477644" y="49549"/>
                  </a:cubicBezTo>
                  <a:cubicBezTo>
                    <a:pt x="477798" y="49985"/>
                    <a:pt x="477900" y="50446"/>
                    <a:pt x="477964" y="50907"/>
                  </a:cubicBezTo>
                  <a:cubicBezTo>
                    <a:pt x="478054" y="51842"/>
                    <a:pt x="478041" y="52778"/>
                    <a:pt x="478092" y="53726"/>
                  </a:cubicBezTo>
                  <a:cubicBezTo>
                    <a:pt x="478451" y="55840"/>
                    <a:pt x="478208" y="58018"/>
                    <a:pt x="478887" y="60131"/>
                  </a:cubicBezTo>
                  <a:cubicBezTo>
                    <a:pt x="478951" y="60631"/>
                    <a:pt x="478989" y="61144"/>
                    <a:pt x="478989" y="61643"/>
                  </a:cubicBezTo>
                  <a:cubicBezTo>
                    <a:pt x="479066" y="64577"/>
                    <a:pt x="479374" y="67485"/>
                    <a:pt x="479912" y="70368"/>
                  </a:cubicBezTo>
                  <a:cubicBezTo>
                    <a:pt x="481231" y="82884"/>
                    <a:pt x="481910" y="95453"/>
                    <a:pt x="481949" y="108033"/>
                  </a:cubicBezTo>
                  <a:cubicBezTo>
                    <a:pt x="482128" y="118398"/>
                    <a:pt x="481180" y="128749"/>
                    <a:pt x="479105" y="138896"/>
                  </a:cubicBezTo>
                  <a:cubicBezTo>
                    <a:pt x="478797" y="140446"/>
                    <a:pt x="478605" y="142022"/>
                    <a:pt x="478169" y="143534"/>
                  </a:cubicBezTo>
                  <a:cubicBezTo>
                    <a:pt x="472340" y="163571"/>
                    <a:pt x="468087" y="184044"/>
                    <a:pt x="461117" y="203748"/>
                  </a:cubicBezTo>
                  <a:cubicBezTo>
                    <a:pt x="459362" y="208680"/>
                    <a:pt x="457658" y="213612"/>
                    <a:pt x="454007" y="217545"/>
                  </a:cubicBezTo>
                  <a:cubicBezTo>
                    <a:pt x="453700" y="217917"/>
                    <a:pt x="453443" y="218301"/>
                    <a:pt x="453213" y="218724"/>
                  </a:cubicBezTo>
                  <a:cubicBezTo>
                    <a:pt x="435917" y="247665"/>
                    <a:pt x="409756" y="264845"/>
                    <a:pt x="377818" y="272737"/>
                  </a:cubicBezTo>
                  <a:cubicBezTo>
                    <a:pt x="352079" y="279143"/>
                    <a:pt x="325957" y="284703"/>
                    <a:pt x="299207" y="284780"/>
                  </a:cubicBezTo>
                  <a:cubicBezTo>
                    <a:pt x="271124" y="284857"/>
                    <a:pt x="243246" y="282794"/>
                    <a:pt x="216765" y="272122"/>
                  </a:cubicBezTo>
                  <a:cubicBezTo>
                    <a:pt x="216176" y="271891"/>
                    <a:pt x="215574" y="271687"/>
                    <a:pt x="214971" y="271507"/>
                  </a:cubicBezTo>
                  <a:cubicBezTo>
                    <a:pt x="197407" y="266716"/>
                    <a:pt x="182507" y="256889"/>
                    <a:pt x="167902" y="246525"/>
                  </a:cubicBezTo>
                  <a:cubicBezTo>
                    <a:pt x="166045" y="245295"/>
                    <a:pt x="164328" y="243873"/>
                    <a:pt x="162778" y="242272"/>
                  </a:cubicBezTo>
                  <a:cubicBezTo>
                    <a:pt x="151452" y="229883"/>
                    <a:pt x="140281" y="217366"/>
                    <a:pt x="133440" y="201723"/>
                  </a:cubicBezTo>
                  <a:cubicBezTo>
                    <a:pt x="132620" y="199840"/>
                    <a:pt x="131685" y="198008"/>
                    <a:pt x="130698" y="196202"/>
                  </a:cubicBezTo>
                  <a:cubicBezTo>
                    <a:pt x="129891" y="195010"/>
                    <a:pt x="129801" y="193473"/>
                    <a:pt x="130493" y="192204"/>
                  </a:cubicBezTo>
                  <a:cubicBezTo>
                    <a:pt x="131390" y="190500"/>
                    <a:pt x="131582" y="188515"/>
                    <a:pt x="131031" y="186670"/>
                  </a:cubicBezTo>
                  <a:cubicBezTo>
                    <a:pt x="126816" y="171770"/>
                    <a:pt x="126522" y="156384"/>
                    <a:pt x="125125" y="141125"/>
                  </a:cubicBezTo>
                  <a:cubicBezTo>
                    <a:pt x="123242" y="120512"/>
                    <a:pt x="122409" y="99809"/>
                    <a:pt x="119655" y="79246"/>
                  </a:cubicBezTo>
                  <a:cubicBezTo>
                    <a:pt x="118079" y="67498"/>
                    <a:pt x="117092" y="55686"/>
                    <a:pt x="114671" y="44053"/>
                  </a:cubicBezTo>
                  <a:cubicBezTo>
                    <a:pt x="111929" y="30934"/>
                    <a:pt x="103871" y="23773"/>
                    <a:pt x="90432" y="22914"/>
                  </a:cubicBezTo>
                  <a:cubicBezTo>
                    <a:pt x="85077" y="22581"/>
                    <a:pt x="79721" y="22453"/>
                    <a:pt x="74341" y="22415"/>
                  </a:cubicBezTo>
                  <a:cubicBezTo>
                    <a:pt x="63259" y="22133"/>
                    <a:pt x="52254" y="20416"/>
                    <a:pt x="41620" y="17290"/>
                  </a:cubicBezTo>
                  <a:cubicBezTo>
                    <a:pt x="27092" y="13408"/>
                    <a:pt x="13153" y="7541"/>
                    <a:pt x="226" y="-133"/>
                  </a:cubicBezTo>
                  <a:cubicBezTo>
                    <a:pt x="-414" y="-556"/>
                    <a:pt x="-1029" y="-1030"/>
                    <a:pt x="-1606" y="-1556"/>
                  </a:cubicBezTo>
                  <a:close/>
                </a:path>
              </a:pathLst>
            </a:custGeom>
            <a:solidFill>
              <a:srgbClr val="020202"/>
            </a:solidFill>
            <a:ln w="1280" cap="flat">
              <a:noFill/>
              <a:prstDash val="solid"/>
              <a:miter/>
            </a:ln>
          </p:spPr>
          <p:txBody>
            <a:bodyPr rtlCol="0" anchor="ctr"/>
            <a:lstStyle/>
            <a:p>
              <a:endParaRPr lang="es-CO"/>
            </a:p>
          </p:txBody>
        </p:sp>
        <p:sp>
          <p:nvSpPr>
            <p:cNvPr id="212" name="Freeform: Shape 211">
              <a:extLst>
                <a:ext uri="{FF2B5EF4-FFF2-40B4-BE49-F238E27FC236}">
                  <a16:creationId xmlns:a16="http://schemas.microsoft.com/office/drawing/2014/main" id="{6341F9A5-E275-6266-41D0-F34DCFC7273A}"/>
                </a:ext>
              </a:extLst>
            </p:cNvPr>
            <p:cNvSpPr/>
            <p:nvPr/>
          </p:nvSpPr>
          <p:spPr>
            <a:xfrm>
              <a:off x="-1234553" y="-406507"/>
              <a:ext cx="340566" cy="233518"/>
            </a:xfrm>
            <a:custGeom>
              <a:avLst/>
              <a:gdLst>
                <a:gd name="connsiteX0" fmla="*/ 311524 w 340566"/>
                <a:gd name="connsiteY0" fmla="*/ 148237 h 233518"/>
                <a:gd name="connsiteX1" fmla="*/ 314201 w 340566"/>
                <a:gd name="connsiteY1" fmla="*/ 153592 h 233518"/>
                <a:gd name="connsiteX2" fmla="*/ 337390 w 340566"/>
                <a:gd name="connsiteY2" fmla="*/ 187452 h 233518"/>
                <a:gd name="connsiteX3" fmla="*/ 338889 w 340566"/>
                <a:gd name="connsiteY3" fmla="*/ 192795 h 233518"/>
                <a:gd name="connsiteX4" fmla="*/ 331202 w 340566"/>
                <a:gd name="connsiteY4" fmla="*/ 214318 h 233518"/>
                <a:gd name="connsiteX5" fmla="*/ 304862 w 340566"/>
                <a:gd name="connsiteY5" fmla="*/ 231178 h 233518"/>
                <a:gd name="connsiteX6" fmla="*/ 281045 w 340566"/>
                <a:gd name="connsiteY6" fmla="*/ 227872 h 233518"/>
                <a:gd name="connsiteX7" fmla="*/ 266312 w 340566"/>
                <a:gd name="connsiteY7" fmla="*/ 215548 h 233518"/>
                <a:gd name="connsiteX8" fmla="*/ 262994 w 340566"/>
                <a:gd name="connsiteY8" fmla="*/ 211576 h 233518"/>
                <a:gd name="connsiteX9" fmla="*/ 259381 w 340566"/>
                <a:gd name="connsiteY9" fmla="*/ 205055 h 233518"/>
                <a:gd name="connsiteX10" fmla="*/ 252002 w 340566"/>
                <a:gd name="connsiteY10" fmla="*/ 198227 h 233518"/>
                <a:gd name="connsiteX11" fmla="*/ 241176 w 340566"/>
                <a:gd name="connsiteY11" fmla="*/ 195190 h 233518"/>
                <a:gd name="connsiteX12" fmla="*/ 239306 w 340566"/>
                <a:gd name="connsiteY12" fmla="*/ 195024 h 233518"/>
                <a:gd name="connsiteX13" fmla="*/ 231119 w 340566"/>
                <a:gd name="connsiteY13" fmla="*/ 192116 h 233518"/>
                <a:gd name="connsiteX14" fmla="*/ 211672 w 340566"/>
                <a:gd name="connsiteY14" fmla="*/ 171131 h 233518"/>
                <a:gd name="connsiteX15" fmla="*/ 187330 w 340566"/>
                <a:gd name="connsiteY15" fmla="*/ 136155 h 233518"/>
                <a:gd name="connsiteX16" fmla="*/ 176786 w 340566"/>
                <a:gd name="connsiteY16" fmla="*/ 121730 h 233518"/>
                <a:gd name="connsiteX17" fmla="*/ 176120 w 340566"/>
                <a:gd name="connsiteY17" fmla="*/ 120641 h 233518"/>
                <a:gd name="connsiteX18" fmla="*/ 175415 w 340566"/>
                <a:gd name="connsiteY18" fmla="*/ 119616 h 233518"/>
                <a:gd name="connsiteX19" fmla="*/ 174724 w 340566"/>
                <a:gd name="connsiteY19" fmla="*/ 118604 h 233518"/>
                <a:gd name="connsiteX20" fmla="*/ 172443 w 340566"/>
                <a:gd name="connsiteY20" fmla="*/ 115837 h 233518"/>
                <a:gd name="connsiteX21" fmla="*/ 171661 w 340566"/>
                <a:gd name="connsiteY21" fmla="*/ 114991 h 233518"/>
                <a:gd name="connsiteX22" fmla="*/ 170919 w 340566"/>
                <a:gd name="connsiteY22" fmla="*/ 114158 h 233518"/>
                <a:gd name="connsiteX23" fmla="*/ 170534 w 340566"/>
                <a:gd name="connsiteY23" fmla="*/ 113761 h 233518"/>
                <a:gd name="connsiteX24" fmla="*/ 169765 w 340566"/>
                <a:gd name="connsiteY24" fmla="*/ 112967 h 233518"/>
                <a:gd name="connsiteX25" fmla="*/ 169368 w 340566"/>
                <a:gd name="connsiteY25" fmla="*/ 112557 h 233518"/>
                <a:gd name="connsiteX26" fmla="*/ 168625 w 340566"/>
                <a:gd name="connsiteY26" fmla="*/ 111711 h 233518"/>
                <a:gd name="connsiteX27" fmla="*/ 167959 w 340566"/>
                <a:gd name="connsiteY27" fmla="*/ 110789 h 233518"/>
                <a:gd name="connsiteX28" fmla="*/ 165781 w 340566"/>
                <a:gd name="connsiteY28" fmla="*/ 108227 h 233518"/>
                <a:gd name="connsiteX29" fmla="*/ 165012 w 340566"/>
                <a:gd name="connsiteY29" fmla="*/ 107420 h 233518"/>
                <a:gd name="connsiteX30" fmla="*/ 164295 w 340566"/>
                <a:gd name="connsiteY30" fmla="*/ 106612 h 233518"/>
                <a:gd name="connsiteX31" fmla="*/ 163924 w 340566"/>
                <a:gd name="connsiteY31" fmla="*/ 106215 h 233518"/>
                <a:gd name="connsiteX32" fmla="*/ 163193 w 340566"/>
                <a:gd name="connsiteY32" fmla="*/ 105459 h 233518"/>
                <a:gd name="connsiteX33" fmla="*/ 162822 w 340566"/>
                <a:gd name="connsiteY33" fmla="*/ 105075 h 233518"/>
                <a:gd name="connsiteX34" fmla="*/ 162117 w 340566"/>
                <a:gd name="connsiteY34" fmla="*/ 104281 h 233518"/>
                <a:gd name="connsiteX35" fmla="*/ 161489 w 340566"/>
                <a:gd name="connsiteY35" fmla="*/ 103435 h 233518"/>
                <a:gd name="connsiteX36" fmla="*/ 159965 w 340566"/>
                <a:gd name="connsiteY36" fmla="*/ 101962 h 233518"/>
                <a:gd name="connsiteX37" fmla="*/ 159042 w 340566"/>
                <a:gd name="connsiteY37" fmla="*/ 101283 h 233518"/>
                <a:gd name="connsiteX38" fmla="*/ 158222 w 340566"/>
                <a:gd name="connsiteY38" fmla="*/ 100437 h 233518"/>
                <a:gd name="connsiteX39" fmla="*/ 157492 w 340566"/>
                <a:gd name="connsiteY39" fmla="*/ 99464 h 233518"/>
                <a:gd name="connsiteX40" fmla="*/ 151624 w 340566"/>
                <a:gd name="connsiteY40" fmla="*/ 93173 h 233518"/>
                <a:gd name="connsiteX41" fmla="*/ 150818 w 340566"/>
                <a:gd name="connsiteY41" fmla="*/ 92315 h 233518"/>
                <a:gd name="connsiteX42" fmla="*/ 150062 w 340566"/>
                <a:gd name="connsiteY42" fmla="*/ 91456 h 233518"/>
                <a:gd name="connsiteX43" fmla="*/ 149677 w 340566"/>
                <a:gd name="connsiteY43" fmla="*/ 91046 h 233518"/>
                <a:gd name="connsiteX44" fmla="*/ 148896 w 340566"/>
                <a:gd name="connsiteY44" fmla="*/ 90227 h 233518"/>
                <a:gd name="connsiteX45" fmla="*/ 148499 w 340566"/>
                <a:gd name="connsiteY45" fmla="*/ 89816 h 233518"/>
                <a:gd name="connsiteX46" fmla="*/ 147730 w 340566"/>
                <a:gd name="connsiteY46" fmla="*/ 88958 h 233518"/>
                <a:gd name="connsiteX47" fmla="*/ 147051 w 340566"/>
                <a:gd name="connsiteY47" fmla="*/ 88023 h 233518"/>
                <a:gd name="connsiteX48" fmla="*/ 143989 w 340566"/>
                <a:gd name="connsiteY48" fmla="*/ 84551 h 233518"/>
                <a:gd name="connsiteX49" fmla="*/ 143233 w 340566"/>
                <a:gd name="connsiteY49" fmla="*/ 83744 h 233518"/>
                <a:gd name="connsiteX50" fmla="*/ 142528 w 340566"/>
                <a:gd name="connsiteY50" fmla="*/ 82950 h 233518"/>
                <a:gd name="connsiteX51" fmla="*/ 142182 w 340566"/>
                <a:gd name="connsiteY51" fmla="*/ 82565 h 233518"/>
                <a:gd name="connsiteX52" fmla="*/ 141491 w 340566"/>
                <a:gd name="connsiteY52" fmla="*/ 81822 h 233518"/>
                <a:gd name="connsiteX53" fmla="*/ 141158 w 340566"/>
                <a:gd name="connsiteY53" fmla="*/ 81476 h 233518"/>
                <a:gd name="connsiteX54" fmla="*/ 140479 w 340566"/>
                <a:gd name="connsiteY54" fmla="*/ 80772 h 233518"/>
                <a:gd name="connsiteX55" fmla="*/ 140133 w 340566"/>
                <a:gd name="connsiteY55" fmla="*/ 80426 h 233518"/>
                <a:gd name="connsiteX56" fmla="*/ 139454 w 340566"/>
                <a:gd name="connsiteY56" fmla="*/ 79747 h 233518"/>
                <a:gd name="connsiteX57" fmla="*/ 139108 w 340566"/>
                <a:gd name="connsiteY57" fmla="*/ 79401 h 233518"/>
                <a:gd name="connsiteX58" fmla="*/ 138390 w 340566"/>
                <a:gd name="connsiteY58" fmla="*/ 78709 h 233518"/>
                <a:gd name="connsiteX59" fmla="*/ 138019 w 340566"/>
                <a:gd name="connsiteY59" fmla="*/ 78363 h 233518"/>
                <a:gd name="connsiteX60" fmla="*/ 137250 w 340566"/>
                <a:gd name="connsiteY60" fmla="*/ 77646 h 233518"/>
                <a:gd name="connsiteX61" fmla="*/ 136853 w 340566"/>
                <a:gd name="connsiteY61" fmla="*/ 77274 h 233518"/>
                <a:gd name="connsiteX62" fmla="*/ 135995 w 340566"/>
                <a:gd name="connsiteY62" fmla="*/ 76518 h 233518"/>
                <a:gd name="connsiteX63" fmla="*/ 135559 w 340566"/>
                <a:gd name="connsiteY63" fmla="*/ 76108 h 233518"/>
                <a:gd name="connsiteX64" fmla="*/ 131895 w 340566"/>
                <a:gd name="connsiteY64" fmla="*/ 72880 h 233518"/>
                <a:gd name="connsiteX65" fmla="*/ 130947 w 340566"/>
                <a:gd name="connsiteY65" fmla="*/ 72201 h 233518"/>
                <a:gd name="connsiteX66" fmla="*/ 130088 w 340566"/>
                <a:gd name="connsiteY66" fmla="*/ 71458 h 233518"/>
                <a:gd name="connsiteX67" fmla="*/ 129691 w 340566"/>
                <a:gd name="connsiteY67" fmla="*/ 71074 h 233518"/>
                <a:gd name="connsiteX68" fmla="*/ 128923 w 340566"/>
                <a:gd name="connsiteY68" fmla="*/ 70330 h 233518"/>
                <a:gd name="connsiteX69" fmla="*/ 128538 w 340566"/>
                <a:gd name="connsiteY69" fmla="*/ 69984 h 233518"/>
                <a:gd name="connsiteX70" fmla="*/ 126911 w 340566"/>
                <a:gd name="connsiteY70" fmla="*/ 68703 h 233518"/>
                <a:gd name="connsiteX71" fmla="*/ 126091 w 340566"/>
                <a:gd name="connsiteY71" fmla="*/ 68140 h 233518"/>
                <a:gd name="connsiteX72" fmla="*/ 125323 w 340566"/>
                <a:gd name="connsiteY72" fmla="*/ 67512 h 233518"/>
                <a:gd name="connsiteX73" fmla="*/ 124925 w 340566"/>
                <a:gd name="connsiteY73" fmla="*/ 67204 h 233518"/>
                <a:gd name="connsiteX74" fmla="*/ 123644 w 340566"/>
                <a:gd name="connsiteY74" fmla="*/ 66436 h 233518"/>
                <a:gd name="connsiteX75" fmla="*/ 122735 w 340566"/>
                <a:gd name="connsiteY75" fmla="*/ 65821 h 233518"/>
                <a:gd name="connsiteX76" fmla="*/ 121838 w 340566"/>
                <a:gd name="connsiteY76" fmla="*/ 65078 h 233518"/>
                <a:gd name="connsiteX77" fmla="*/ 121389 w 340566"/>
                <a:gd name="connsiteY77" fmla="*/ 64668 h 233518"/>
                <a:gd name="connsiteX78" fmla="*/ 117674 w 340566"/>
                <a:gd name="connsiteY78" fmla="*/ 61414 h 233518"/>
                <a:gd name="connsiteX79" fmla="*/ 116701 w 340566"/>
                <a:gd name="connsiteY79" fmla="*/ 60709 h 233518"/>
                <a:gd name="connsiteX80" fmla="*/ 115804 w 340566"/>
                <a:gd name="connsiteY80" fmla="*/ 59927 h 233518"/>
                <a:gd name="connsiteX81" fmla="*/ 115381 w 340566"/>
                <a:gd name="connsiteY81" fmla="*/ 59530 h 233518"/>
                <a:gd name="connsiteX82" fmla="*/ 114535 w 340566"/>
                <a:gd name="connsiteY82" fmla="*/ 58736 h 233518"/>
                <a:gd name="connsiteX83" fmla="*/ 114125 w 340566"/>
                <a:gd name="connsiteY83" fmla="*/ 58339 h 233518"/>
                <a:gd name="connsiteX84" fmla="*/ 111448 w 340566"/>
                <a:gd name="connsiteY84" fmla="*/ 56276 h 233518"/>
                <a:gd name="connsiteX85" fmla="*/ 110500 w 340566"/>
                <a:gd name="connsiteY85" fmla="*/ 55610 h 233518"/>
                <a:gd name="connsiteX86" fmla="*/ 107771 w 340566"/>
                <a:gd name="connsiteY86" fmla="*/ 53522 h 233518"/>
                <a:gd name="connsiteX87" fmla="*/ 106810 w 340566"/>
                <a:gd name="connsiteY87" fmla="*/ 52881 h 233518"/>
                <a:gd name="connsiteX88" fmla="*/ 104914 w 340566"/>
                <a:gd name="connsiteY88" fmla="*/ 51600 h 233518"/>
                <a:gd name="connsiteX89" fmla="*/ 103966 w 340566"/>
                <a:gd name="connsiteY89" fmla="*/ 50972 h 233518"/>
                <a:gd name="connsiteX90" fmla="*/ 102134 w 340566"/>
                <a:gd name="connsiteY90" fmla="*/ 49691 h 233518"/>
                <a:gd name="connsiteX91" fmla="*/ 101224 w 340566"/>
                <a:gd name="connsiteY91" fmla="*/ 49089 h 233518"/>
                <a:gd name="connsiteX92" fmla="*/ 99508 w 340566"/>
                <a:gd name="connsiteY92" fmla="*/ 47885 h 233518"/>
                <a:gd name="connsiteX93" fmla="*/ 98636 w 340566"/>
                <a:gd name="connsiteY93" fmla="*/ 47347 h 233518"/>
                <a:gd name="connsiteX94" fmla="*/ 97266 w 340566"/>
                <a:gd name="connsiteY94" fmla="*/ 46604 h 233518"/>
                <a:gd name="connsiteX95" fmla="*/ 96381 w 340566"/>
                <a:gd name="connsiteY95" fmla="*/ 46027 h 233518"/>
                <a:gd name="connsiteX96" fmla="*/ 95562 w 340566"/>
                <a:gd name="connsiteY96" fmla="*/ 45348 h 233518"/>
                <a:gd name="connsiteX97" fmla="*/ 95152 w 340566"/>
                <a:gd name="connsiteY97" fmla="*/ 45015 h 233518"/>
                <a:gd name="connsiteX98" fmla="*/ 93870 w 340566"/>
                <a:gd name="connsiteY98" fmla="*/ 44118 h 233518"/>
                <a:gd name="connsiteX99" fmla="*/ 92999 w 340566"/>
                <a:gd name="connsiteY99" fmla="*/ 43567 h 233518"/>
                <a:gd name="connsiteX100" fmla="*/ 91718 w 340566"/>
                <a:gd name="connsiteY100" fmla="*/ 42850 h 233518"/>
                <a:gd name="connsiteX101" fmla="*/ 90796 w 340566"/>
                <a:gd name="connsiteY101" fmla="*/ 42389 h 233518"/>
                <a:gd name="connsiteX102" fmla="*/ 89361 w 340566"/>
                <a:gd name="connsiteY102" fmla="*/ 41684 h 233518"/>
                <a:gd name="connsiteX103" fmla="*/ 88426 w 340566"/>
                <a:gd name="connsiteY103" fmla="*/ 41120 h 233518"/>
                <a:gd name="connsiteX104" fmla="*/ 85569 w 340566"/>
                <a:gd name="connsiteY104" fmla="*/ 39442 h 233518"/>
                <a:gd name="connsiteX105" fmla="*/ 84621 w 340566"/>
                <a:gd name="connsiteY105" fmla="*/ 38917 h 233518"/>
                <a:gd name="connsiteX106" fmla="*/ 83199 w 340566"/>
                <a:gd name="connsiteY106" fmla="*/ 38148 h 233518"/>
                <a:gd name="connsiteX107" fmla="*/ 82225 w 340566"/>
                <a:gd name="connsiteY107" fmla="*/ 37661 h 233518"/>
                <a:gd name="connsiteX108" fmla="*/ 80713 w 340566"/>
                <a:gd name="connsiteY108" fmla="*/ 36918 h 233518"/>
                <a:gd name="connsiteX109" fmla="*/ 79701 w 340566"/>
                <a:gd name="connsiteY109" fmla="*/ 36316 h 233518"/>
                <a:gd name="connsiteX110" fmla="*/ 73296 w 340566"/>
                <a:gd name="connsiteY110" fmla="*/ 32895 h 233518"/>
                <a:gd name="connsiteX111" fmla="*/ 72245 w 340566"/>
                <a:gd name="connsiteY111" fmla="*/ 32319 h 233518"/>
                <a:gd name="connsiteX112" fmla="*/ 70669 w 340566"/>
                <a:gd name="connsiteY112" fmla="*/ 31499 h 233518"/>
                <a:gd name="connsiteX113" fmla="*/ 69580 w 340566"/>
                <a:gd name="connsiteY113" fmla="*/ 30961 h 233518"/>
                <a:gd name="connsiteX114" fmla="*/ 66826 w 340566"/>
                <a:gd name="connsiteY114" fmla="*/ 29859 h 233518"/>
                <a:gd name="connsiteX115" fmla="*/ 65775 w 340566"/>
                <a:gd name="connsiteY115" fmla="*/ 29436 h 233518"/>
                <a:gd name="connsiteX116" fmla="*/ 64315 w 340566"/>
                <a:gd name="connsiteY116" fmla="*/ 28693 h 233518"/>
                <a:gd name="connsiteX117" fmla="*/ 63380 w 340566"/>
                <a:gd name="connsiteY117" fmla="*/ 28219 h 233518"/>
                <a:gd name="connsiteX118" fmla="*/ 61919 w 340566"/>
                <a:gd name="connsiteY118" fmla="*/ 27540 h 233518"/>
                <a:gd name="connsiteX119" fmla="*/ 60932 w 340566"/>
                <a:gd name="connsiteY119" fmla="*/ 27079 h 233518"/>
                <a:gd name="connsiteX120" fmla="*/ 57794 w 340566"/>
                <a:gd name="connsiteY120" fmla="*/ 25913 h 233518"/>
                <a:gd name="connsiteX121" fmla="*/ 56717 w 340566"/>
                <a:gd name="connsiteY121" fmla="*/ 25465 h 233518"/>
                <a:gd name="connsiteX122" fmla="*/ 52951 w 340566"/>
                <a:gd name="connsiteY122" fmla="*/ 23979 h 233518"/>
                <a:gd name="connsiteX123" fmla="*/ 51862 w 340566"/>
                <a:gd name="connsiteY123" fmla="*/ 23530 h 233518"/>
                <a:gd name="connsiteX124" fmla="*/ 48621 w 340566"/>
                <a:gd name="connsiteY124" fmla="*/ 22249 h 233518"/>
                <a:gd name="connsiteX125" fmla="*/ 47570 w 340566"/>
                <a:gd name="connsiteY125" fmla="*/ 21852 h 233518"/>
                <a:gd name="connsiteX126" fmla="*/ 45520 w 340566"/>
                <a:gd name="connsiteY126" fmla="*/ 21122 h 233518"/>
                <a:gd name="connsiteX127" fmla="*/ 44534 w 340566"/>
                <a:gd name="connsiteY127" fmla="*/ 20763 h 233518"/>
                <a:gd name="connsiteX128" fmla="*/ 42561 w 340566"/>
                <a:gd name="connsiteY128" fmla="*/ 20122 h 233518"/>
                <a:gd name="connsiteX129" fmla="*/ 41575 w 340566"/>
                <a:gd name="connsiteY129" fmla="*/ 19777 h 233518"/>
                <a:gd name="connsiteX130" fmla="*/ 39550 w 340566"/>
                <a:gd name="connsiteY130" fmla="*/ 19162 h 233518"/>
                <a:gd name="connsiteX131" fmla="*/ 38512 w 340566"/>
                <a:gd name="connsiteY131" fmla="*/ 18829 h 233518"/>
                <a:gd name="connsiteX132" fmla="*/ 35758 w 340566"/>
                <a:gd name="connsiteY132" fmla="*/ 18239 h 233518"/>
                <a:gd name="connsiteX133" fmla="*/ 34618 w 340566"/>
                <a:gd name="connsiteY133" fmla="*/ 17906 h 233518"/>
                <a:gd name="connsiteX134" fmla="*/ 28712 w 340566"/>
                <a:gd name="connsiteY134" fmla="*/ 16446 h 233518"/>
                <a:gd name="connsiteX135" fmla="*/ 27636 w 340566"/>
                <a:gd name="connsiteY135" fmla="*/ 15792 h 233518"/>
                <a:gd name="connsiteX136" fmla="*/ 15567 w 340566"/>
                <a:gd name="connsiteY136" fmla="*/ 12807 h 233518"/>
                <a:gd name="connsiteX137" fmla="*/ 2563 w 340566"/>
                <a:gd name="connsiteY137" fmla="*/ 10744 h 233518"/>
                <a:gd name="connsiteX138" fmla="*/ -460 w 340566"/>
                <a:gd name="connsiteY138" fmla="*/ 3852 h 233518"/>
                <a:gd name="connsiteX139" fmla="*/ 10187 w 340566"/>
                <a:gd name="connsiteY139" fmla="*/ -1388 h 233518"/>
                <a:gd name="connsiteX140" fmla="*/ 41062 w 340566"/>
                <a:gd name="connsiteY140" fmla="*/ 5018 h 233518"/>
                <a:gd name="connsiteX141" fmla="*/ 92910 w 340566"/>
                <a:gd name="connsiteY141" fmla="*/ 22480 h 233518"/>
                <a:gd name="connsiteX142" fmla="*/ 116662 w 340566"/>
                <a:gd name="connsiteY142" fmla="*/ 31794 h 233518"/>
                <a:gd name="connsiteX143" fmla="*/ 121031 w 340566"/>
                <a:gd name="connsiteY143" fmla="*/ 34471 h 233518"/>
                <a:gd name="connsiteX144" fmla="*/ 118469 w 340566"/>
                <a:gd name="connsiteY144" fmla="*/ 42235 h 233518"/>
                <a:gd name="connsiteX145" fmla="*/ 116547 w 340566"/>
                <a:gd name="connsiteY145" fmla="*/ 43516 h 233518"/>
                <a:gd name="connsiteX146" fmla="*/ 126796 w 340566"/>
                <a:gd name="connsiteY146" fmla="*/ 49448 h 233518"/>
                <a:gd name="connsiteX147" fmla="*/ 135047 w 340566"/>
                <a:gd name="connsiteY147" fmla="*/ 54047 h 233518"/>
                <a:gd name="connsiteX148" fmla="*/ 137071 w 340566"/>
                <a:gd name="connsiteY148" fmla="*/ 55943 h 233518"/>
                <a:gd name="connsiteX149" fmla="*/ 141119 w 340566"/>
                <a:gd name="connsiteY149" fmla="*/ 65308 h 233518"/>
                <a:gd name="connsiteX150" fmla="*/ 144963 w 340566"/>
                <a:gd name="connsiteY150" fmla="*/ 71009 h 233518"/>
                <a:gd name="connsiteX151" fmla="*/ 155647 w 340566"/>
                <a:gd name="connsiteY151" fmla="*/ 80298 h 233518"/>
                <a:gd name="connsiteX152" fmla="*/ 167280 w 340566"/>
                <a:gd name="connsiteY152" fmla="*/ 92123 h 233518"/>
                <a:gd name="connsiteX153" fmla="*/ 179720 w 340566"/>
                <a:gd name="connsiteY153" fmla="*/ 98054 h 233518"/>
                <a:gd name="connsiteX154" fmla="*/ 222741 w 340566"/>
                <a:gd name="connsiteY154" fmla="*/ 106010 h 233518"/>
                <a:gd name="connsiteX155" fmla="*/ 230159 w 340566"/>
                <a:gd name="connsiteY155" fmla="*/ 103345 h 233518"/>
                <a:gd name="connsiteX156" fmla="*/ 254987 w 340566"/>
                <a:gd name="connsiteY156" fmla="*/ 85602 h 233518"/>
                <a:gd name="connsiteX157" fmla="*/ 263276 w 340566"/>
                <a:gd name="connsiteY157" fmla="*/ 83923 h 233518"/>
                <a:gd name="connsiteX158" fmla="*/ 268067 w 340566"/>
                <a:gd name="connsiteY158" fmla="*/ 85589 h 233518"/>
                <a:gd name="connsiteX159" fmla="*/ 268067 w 340566"/>
                <a:gd name="connsiteY159" fmla="*/ 85589 h 233518"/>
                <a:gd name="connsiteX160" fmla="*/ 271091 w 340566"/>
                <a:gd name="connsiteY160" fmla="*/ 89432 h 233518"/>
                <a:gd name="connsiteX161" fmla="*/ 288720 w 340566"/>
                <a:gd name="connsiteY161" fmla="*/ 113992 h 233518"/>
                <a:gd name="connsiteX162" fmla="*/ 311101 w 340566"/>
                <a:gd name="connsiteY162" fmla="*/ 146840 h 233518"/>
                <a:gd name="connsiteX163" fmla="*/ 311524 w 340566"/>
                <a:gd name="connsiteY163" fmla="*/ 148237 h 23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340566" h="233518">
                  <a:moveTo>
                    <a:pt x="311524" y="148237"/>
                  </a:moveTo>
                  <a:cubicBezTo>
                    <a:pt x="311306" y="150555"/>
                    <a:pt x="313112" y="151952"/>
                    <a:pt x="314201" y="153592"/>
                  </a:cubicBezTo>
                  <a:cubicBezTo>
                    <a:pt x="321773" y="164981"/>
                    <a:pt x="329165" y="176499"/>
                    <a:pt x="337390" y="187452"/>
                  </a:cubicBezTo>
                  <a:cubicBezTo>
                    <a:pt x="338620" y="188939"/>
                    <a:pt x="339171" y="190886"/>
                    <a:pt x="338889" y="192795"/>
                  </a:cubicBezTo>
                  <a:cubicBezTo>
                    <a:pt x="337608" y="200482"/>
                    <a:pt x="335955" y="207938"/>
                    <a:pt x="331202" y="214318"/>
                  </a:cubicBezTo>
                  <a:cubicBezTo>
                    <a:pt x="324822" y="223017"/>
                    <a:pt x="315431" y="229025"/>
                    <a:pt x="304862" y="231178"/>
                  </a:cubicBezTo>
                  <a:cubicBezTo>
                    <a:pt x="296329" y="233074"/>
                    <a:pt x="288438" y="231267"/>
                    <a:pt x="281045" y="227872"/>
                  </a:cubicBezTo>
                  <a:cubicBezTo>
                    <a:pt x="275242" y="225220"/>
                    <a:pt x="270425" y="220583"/>
                    <a:pt x="266312" y="215548"/>
                  </a:cubicBezTo>
                  <a:cubicBezTo>
                    <a:pt x="265287" y="214151"/>
                    <a:pt x="264186" y="212832"/>
                    <a:pt x="262994" y="211576"/>
                  </a:cubicBezTo>
                  <a:cubicBezTo>
                    <a:pt x="261111" y="209847"/>
                    <a:pt x="259855" y="207566"/>
                    <a:pt x="259381" y="205055"/>
                  </a:cubicBezTo>
                  <a:cubicBezTo>
                    <a:pt x="258677" y="200699"/>
                    <a:pt x="255781" y="198765"/>
                    <a:pt x="252002" y="198227"/>
                  </a:cubicBezTo>
                  <a:cubicBezTo>
                    <a:pt x="248261" y="197740"/>
                    <a:pt x="244623" y="196715"/>
                    <a:pt x="241176" y="195190"/>
                  </a:cubicBezTo>
                  <a:cubicBezTo>
                    <a:pt x="240561" y="195024"/>
                    <a:pt x="239934" y="194973"/>
                    <a:pt x="239306" y="195024"/>
                  </a:cubicBezTo>
                  <a:cubicBezTo>
                    <a:pt x="235757" y="196305"/>
                    <a:pt x="233630" y="193743"/>
                    <a:pt x="231119" y="192116"/>
                  </a:cubicBezTo>
                  <a:cubicBezTo>
                    <a:pt x="223138" y="186671"/>
                    <a:pt x="216501" y="179496"/>
                    <a:pt x="211672" y="171131"/>
                  </a:cubicBezTo>
                  <a:cubicBezTo>
                    <a:pt x="204305" y="158973"/>
                    <a:pt x="196183" y="147289"/>
                    <a:pt x="187330" y="136155"/>
                  </a:cubicBezTo>
                  <a:cubicBezTo>
                    <a:pt x="183692" y="131441"/>
                    <a:pt x="178746" y="127674"/>
                    <a:pt x="176786" y="121730"/>
                  </a:cubicBezTo>
                  <a:cubicBezTo>
                    <a:pt x="176555" y="121371"/>
                    <a:pt x="176338" y="121012"/>
                    <a:pt x="176120" y="120641"/>
                  </a:cubicBezTo>
                  <a:cubicBezTo>
                    <a:pt x="175902" y="120269"/>
                    <a:pt x="175646" y="119962"/>
                    <a:pt x="175415" y="119616"/>
                  </a:cubicBezTo>
                  <a:cubicBezTo>
                    <a:pt x="175172" y="119296"/>
                    <a:pt x="174941" y="118950"/>
                    <a:pt x="174724" y="118604"/>
                  </a:cubicBezTo>
                  <a:cubicBezTo>
                    <a:pt x="174070" y="117605"/>
                    <a:pt x="173301" y="116669"/>
                    <a:pt x="172443" y="115837"/>
                  </a:cubicBezTo>
                  <a:cubicBezTo>
                    <a:pt x="172174" y="115568"/>
                    <a:pt x="171918" y="115286"/>
                    <a:pt x="171661" y="114991"/>
                  </a:cubicBezTo>
                  <a:cubicBezTo>
                    <a:pt x="171405" y="114696"/>
                    <a:pt x="171162" y="114440"/>
                    <a:pt x="170919" y="114158"/>
                  </a:cubicBezTo>
                  <a:lnTo>
                    <a:pt x="170534" y="113761"/>
                  </a:lnTo>
                  <a:cubicBezTo>
                    <a:pt x="170265" y="113505"/>
                    <a:pt x="170022" y="113236"/>
                    <a:pt x="169765" y="112967"/>
                  </a:cubicBezTo>
                  <a:cubicBezTo>
                    <a:pt x="169509" y="112698"/>
                    <a:pt x="169509" y="112685"/>
                    <a:pt x="169368" y="112557"/>
                  </a:cubicBezTo>
                  <a:cubicBezTo>
                    <a:pt x="169099" y="112288"/>
                    <a:pt x="168856" y="112006"/>
                    <a:pt x="168625" y="111711"/>
                  </a:cubicBezTo>
                  <a:cubicBezTo>
                    <a:pt x="168382" y="111417"/>
                    <a:pt x="168164" y="111109"/>
                    <a:pt x="167959" y="110789"/>
                  </a:cubicBezTo>
                  <a:cubicBezTo>
                    <a:pt x="167318" y="109866"/>
                    <a:pt x="166588" y="109008"/>
                    <a:pt x="165781" y="108227"/>
                  </a:cubicBezTo>
                  <a:cubicBezTo>
                    <a:pt x="165512" y="107970"/>
                    <a:pt x="165256" y="107701"/>
                    <a:pt x="165012" y="107420"/>
                  </a:cubicBezTo>
                  <a:cubicBezTo>
                    <a:pt x="164769" y="107163"/>
                    <a:pt x="164526" y="106881"/>
                    <a:pt x="164295" y="106612"/>
                  </a:cubicBezTo>
                  <a:lnTo>
                    <a:pt x="163924" y="106215"/>
                  </a:lnTo>
                  <a:lnTo>
                    <a:pt x="163193" y="105459"/>
                  </a:lnTo>
                  <a:cubicBezTo>
                    <a:pt x="163065" y="105331"/>
                    <a:pt x="162950" y="105190"/>
                    <a:pt x="162822" y="105075"/>
                  </a:cubicBezTo>
                  <a:cubicBezTo>
                    <a:pt x="162693" y="104960"/>
                    <a:pt x="162348" y="104550"/>
                    <a:pt x="162117" y="104281"/>
                  </a:cubicBezTo>
                  <a:cubicBezTo>
                    <a:pt x="161886" y="104012"/>
                    <a:pt x="161694" y="103717"/>
                    <a:pt x="161489" y="103435"/>
                  </a:cubicBezTo>
                  <a:cubicBezTo>
                    <a:pt x="161067" y="102859"/>
                    <a:pt x="160554" y="102359"/>
                    <a:pt x="159965" y="101962"/>
                  </a:cubicBezTo>
                  <a:cubicBezTo>
                    <a:pt x="159644" y="101757"/>
                    <a:pt x="159337" y="101526"/>
                    <a:pt x="159042" y="101283"/>
                  </a:cubicBezTo>
                  <a:cubicBezTo>
                    <a:pt x="158748" y="101014"/>
                    <a:pt x="158479" y="100732"/>
                    <a:pt x="158222" y="100437"/>
                  </a:cubicBezTo>
                  <a:cubicBezTo>
                    <a:pt x="157953" y="100130"/>
                    <a:pt x="157710" y="99809"/>
                    <a:pt x="157492" y="99464"/>
                  </a:cubicBezTo>
                  <a:cubicBezTo>
                    <a:pt x="155673" y="97247"/>
                    <a:pt x="153713" y="95146"/>
                    <a:pt x="151624" y="93173"/>
                  </a:cubicBezTo>
                  <a:cubicBezTo>
                    <a:pt x="151343" y="92904"/>
                    <a:pt x="151074" y="92609"/>
                    <a:pt x="150818" y="92315"/>
                  </a:cubicBezTo>
                  <a:cubicBezTo>
                    <a:pt x="150561" y="92020"/>
                    <a:pt x="150305" y="91751"/>
                    <a:pt x="150062" y="91456"/>
                  </a:cubicBezTo>
                  <a:lnTo>
                    <a:pt x="149677" y="91046"/>
                  </a:lnTo>
                  <a:cubicBezTo>
                    <a:pt x="149408" y="90790"/>
                    <a:pt x="149152" y="90508"/>
                    <a:pt x="148896" y="90227"/>
                  </a:cubicBezTo>
                  <a:cubicBezTo>
                    <a:pt x="148639" y="89945"/>
                    <a:pt x="148626" y="89958"/>
                    <a:pt x="148499" y="89816"/>
                  </a:cubicBezTo>
                  <a:cubicBezTo>
                    <a:pt x="148230" y="89547"/>
                    <a:pt x="147973" y="89266"/>
                    <a:pt x="147730" y="88958"/>
                  </a:cubicBezTo>
                  <a:cubicBezTo>
                    <a:pt x="147486" y="88651"/>
                    <a:pt x="147269" y="88343"/>
                    <a:pt x="147051" y="88023"/>
                  </a:cubicBezTo>
                  <a:cubicBezTo>
                    <a:pt x="146141" y="86768"/>
                    <a:pt x="145116" y="85614"/>
                    <a:pt x="143989" y="84551"/>
                  </a:cubicBezTo>
                  <a:cubicBezTo>
                    <a:pt x="143720" y="84295"/>
                    <a:pt x="143463" y="84026"/>
                    <a:pt x="143233" y="83744"/>
                  </a:cubicBezTo>
                  <a:cubicBezTo>
                    <a:pt x="142990" y="83488"/>
                    <a:pt x="142746" y="83232"/>
                    <a:pt x="142528" y="82950"/>
                  </a:cubicBezTo>
                  <a:cubicBezTo>
                    <a:pt x="142400" y="82821"/>
                    <a:pt x="142298" y="82693"/>
                    <a:pt x="142182" y="82565"/>
                  </a:cubicBezTo>
                  <a:cubicBezTo>
                    <a:pt x="142067" y="82437"/>
                    <a:pt x="141721" y="82078"/>
                    <a:pt x="141491" y="81822"/>
                  </a:cubicBezTo>
                  <a:lnTo>
                    <a:pt x="141158" y="81476"/>
                  </a:lnTo>
                  <a:cubicBezTo>
                    <a:pt x="140914" y="81246"/>
                    <a:pt x="140696" y="81015"/>
                    <a:pt x="140479" y="80772"/>
                  </a:cubicBezTo>
                  <a:lnTo>
                    <a:pt x="140133" y="80426"/>
                  </a:lnTo>
                  <a:lnTo>
                    <a:pt x="139454" y="79747"/>
                  </a:lnTo>
                  <a:lnTo>
                    <a:pt x="139108" y="79401"/>
                  </a:lnTo>
                  <a:cubicBezTo>
                    <a:pt x="138852" y="79183"/>
                    <a:pt x="138621" y="78952"/>
                    <a:pt x="138390" y="78709"/>
                  </a:cubicBezTo>
                  <a:lnTo>
                    <a:pt x="138019" y="78363"/>
                  </a:lnTo>
                  <a:cubicBezTo>
                    <a:pt x="137750" y="78132"/>
                    <a:pt x="137506" y="77889"/>
                    <a:pt x="137250" y="77646"/>
                  </a:cubicBezTo>
                  <a:lnTo>
                    <a:pt x="136853" y="77274"/>
                  </a:lnTo>
                  <a:cubicBezTo>
                    <a:pt x="136558" y="77031"/>
                    <a:pt x="136276" y="76775"/>
                    <a:pt x="135995" y="76518"/>
                  </a:cubicBezTo>
                  <a:lnTo>
                    <a:pt x="135559" y="76108"/>
                  </a:lnTo>
                  <a:cubicBezTo>
                    <a:pt x="134432" y="74930"/>
                    <a:pt x="133202" y="73854"/>
                    <a:pt x="131895" y="72880"/>
                  </a:cubicBezTo>
                  <a:cubicBezTo>
                    <a:pt x="131562" y="72675"/>
                    <a:pt x="131254" y="72444"/>
                    <a:pt x="130947" y="72201"/>
                  </a:cubicBezTo>
                  <a:cubicBezTo>
                    <a:pt x="130652" y="71970"/>
                    <a:pt x="130357" y="71727"/>
                    <a:pt x="130088" y="71458"/>
                  </a:cubicBezTo>
                  <a:lnTo>
                    <a:pt x="129691" y="71074"/>
                  </a:lnTo>
                  <a:cubicBezTo>
                    <a:pt x="129422" y="70843"/>
                    <a:pt x="129166" y="70587"/>
                    <a:pt x="128923" y="70330"/>
                  </a:cubicBezTo>
                  <a:lnTo>
                    <a:pt x="128538" y="69984"/>
                  </a:lnTo>
                  <a:cubicBezTo>
                    <a:pt x="128026" y="69510"/>
                    <a:pt x="127488" y="69088"/>
                    <a:pt x="126911" y="68703"/>
                  </a:cubicBezTo>
                  <a:cubicBezTo>
                    <a:pt x="126629" y="68537"/>
                    <a:pt x="126348" y="68345"/>
                    <a:pt x="126091" y="68140"/>
                  </a:cubicBezTo>
                  <a:cubicBezTo>
                    <a:pt x="125822" y="67947"/>
                    <a:pt x="125566" y="67730"/>
                    <a:pt x="125323" y="67512"/>
                  </a:cubicBezTo>
                  <a:lnTo>
                    <a:pt x="124925" y="67204"/>
                  </a:lnTo>
                  <a:cubicBezTo>
                    <a:pt x="124490" y="66935"/>
                    <a:pt x="124041" y="66692"/>
                    <a:pt x="123644" y="66436"/>
                  </a:cubicBezTo>
                  <a:cubicBezTo>
                    <a:pt x="123324" y="66269"/>
                    <a:pt x="123016" y="66064"/>
                    <a:pt x="122735" y="65821"/>
                  </a:cubicBezTo>
                  <a:cubicBezTo>
                    <a:pt x="122414" y="65590"/>
                    <a:pt x="122133" y="65334"/>
                    <a:pt x="121838" y="65078"/>
                  </a:cubicBezTo>
                  <a:lnTo>
                    <a:pt x="121389" y="64668"/>
                  </a:lnTo>
                  <a:cubicBezTo>
                    <a:pt x="120249" y="63476"/>
                    <a:pt x="119007" y="62387"/>
                    <a:pt x="117674" y="61414"/>
                  </a:cubicBezTo>
                  <a:cubicBezTo>
                    <a:pt x="117341" y="61196"/>
                    <a:pt x="117008" y="60952"/>
                    <a:pt x="116701" y="60709"/>
                  </a:cubicBezTo>
                  <a:cubicBezTo>
                    <a:pt x="116393" y="60466"/>
                    <a:pt x="116086" y="60209"/>
                    <a:pt x="115804" y="59927"/>
                  </a:cubicBezTo>
                  <a:lnTo>
                    <a:pt x="115381" y="59530"/>
                  </a:lnTo>
                  <a:cubicBezTo>
                    <a:pt x="115086" y="59274"/>
                    <a:pt x="114817" y="59005"/>
                    <a:pt x="114535" y="58736"/>
                  </a:cubicBezTo>
                  <a:lnTo>
                    <a:pt x="114125" y="58339"/>
                  </a:lnTo>
                  <a:cubicBezTo>
                    <a:pt x="113331" y="57545"/>
                    <a:pt x="112421" y="56840"/>
                    <a:pt x="111448" y="56276"/>
                  </a:cubicBezTo>
                  <a:cubicBezTo>
                    <a:pt x="111115" y="56071"/>
                    <a:pt x="110807" y="55854"/>
                    <a:pt x="110500" y="55610"/>
                  </a:cubicBezTo>
                  <a:cubicBezTo>
                    <a:pt x="109667" y="54816"/>
                    <a:pt x="108745" y="54124"/>
                    <a:pt x="107771" y="53522"/>
                  </a:cubicBezTo>
                  <a:cubicBezTo>
                    <a:pt x="107438" y="53330"/>
                    <a:pt x="107118" y="53112"/>
                    <a:pt x="106810" y="52881"/>
                  </a:cubicBezTo>
                  <a:cubicBezTo>
                    <a:pt x="106182" y="52433"/>
                    <a:pt x="105529" y="51997"/>
                    <a:pt x="104914" y="51600"/>
                  </a:cubicBezTo>
                  <a:cubicBezTo>
                    <a:pt x="104581" y="51408"/>
                    <a:pt x="104274" y="51190"/>
                    <a:pt x="103966" y="50972"/>
                  </a:cubicBezTo>
                  <a:cubicBezTo>
                    <a:pt x="103364" y="50537"/>
                    <a:pt x="102762" y="50114"/>
                    <a:pt x="102134" y="49691"/>
                  </a:cubicBezTo>
                  <a:cubicBezTo>
                    <a:pt x="101814" y="49512"/>
                    <a:pt x="101519" y="49307"/>
                    <a:pt x="101224" y="49089"/>
                  </a:cubicBezTo>
                  <a:cubicBezTo>
                    <a:pt x="100673" y="48679"/>
                    <a:pt x="100110" y="48256"/>
                    <a:pt x="99508" y="47885"/>
                  </a:cubicBezTo>
                  <a:cubicBezTo>
                    <a:pt x="99213" y="47718"/>
                    <a:pt x="98918" y="47526"/>
                    <a:pt x="98636" y="47347"/>
                  </a:cubicBezTo>
                  <a:cubicBezTo>
                    <a:pt x="98354" y="47167"/>
                    <a:pt x="97727" y="46834"/>
                    <a:pt x="97266" y="46604"/>
                  </a:cubicBezTo>
                  <a:cubicBezTo>
                    <a:pt x="96958" y="46437"/>
                    <a:pt x="96664" y="46245"/>
                    <a:pt x="96381" y="46027"/>
                  </a:cubicBezTo>
                  <a:cubicBezTo>
                    <a:pt x="96100" y="45809"/>
                    <a:pt x="95818" y="45579"/>
                    <a:pt x="95562" y="45348"/>
                  </a:cubicBezTo>
                  <a:lnTo>
                    <a:pt x="95152" y="45015"/>
                  </a:lnTo>
                  <a:cubicBezTo>
                    <a:pt x="94729" y="44708"/>
                    <a:pt x="94306" y="44400"/>
                    <a:pt x="93870" y="44118"/>
                  </a:cubicBezTo>
                  <a:cubicBezTo>
                    <a:pt x="93435" y="43836"/>
                    <a:pt x="93281" y="43759"/>
                    <a:pt x="92999" y="43567"/>
                  </a:cubicBezTo>
                  <a:cubicBezTo>
                    <a:pt x="92718" y="43375"/>
                    <a:pt x="92128" y="43068"/>
                    <a:pt x="91718" y="42850"/>
                  </a:cubicBezTo>
                  <a:cubicBezTo>
                    <a:pt x="91308" y="42632"/>
                    <a:pt x="91091" y="42542"/>
                    <a:pt x="90796" y="42389"/>
                  </a:cubicBezTo>
                  <a:lnTo>
                    <a:pt x="89361" y="41684"/>
                  </a:lnTo>
                  <a:cubicBezTo>
                    <a:pt x="89041" y="41517"/>
                    <a:pt x="88720" y="41325"/>
                    <a:pt x="88426" y="41120"/>
                  </a:cubicBezTo>
                  <a:cubicBezTo>
                    <a:pt x="87516" y="40480"/>
                    <a:pt x="86568" y="39916"/>
                    <a:pt x="85569" y="39442"/>
                  </a:cubicBezTo>
                  <a:cubicBezTo>
                    <a:pt x="85236" y="39288"/>
                    <a:pt x="84928" y="39109"/>
                    <a:pt x="84621" y="38917"/>
                  </a:cubicBezTo>
                  <a:cubicBezTo>
                    <a:pt x="84160" y="38648"/>
                    <a:pt x="83685" y="38392"/>
                    <a:pt x="83199" y="38148"/>
                  </a:cubicBezTo>
                  <a:lnTo>
                    <a:pt x="82225" y="37661"/>
                  </a:lnTo>
                  <a:lnTo>
                    <a:pt x="80713" y="36918"/>
                  </a:lnTo>
                  <a:cubicBezTo>
                    <a:pt x="80367" y="36739"/>
                    <a:pt x="80022" y="36534"/>
                    <a:pt x="79701" y="36316"/>
                  </a:cubicBezTo>
                  <a:cubicBezTo>
                    <a:pt x="77639" y="35048"/>
                    <a:pt x="75499" y="33908"/>
                    <a:pt x="73296" y="32895"/>
                  </a:cubicBezTo>
                  <a:cubicBezTo>
                    <a:pt x="72937" y="32729"/>
                    <a:pt x="72591" y="32524"/>
                    <a:pt x="72245" y="32319"/>
                  </a:cubicBezTo>
                  <a:cubicBezTo>
                    <a:pt x="71899" y="32114"/>
                    <a:pt x="71194" y="31755"/>
                    <a:pt x="70669" y="31499"/>
                  </a:cubicBezTo>
                  <a:cubicBezTo>
                    <a:pt x="70144" y="31243"/>
                    <a:pt x="69939" y="31153"/>
                    <a:pt x="69580" y="30961"/>
                  </a:cubicBezTo>
                  <a:cubicBezTo>
                    <a:pt x="68696" y="30513"/>
                    <a:pt x="67774" y="30154"/>
                    <a:pt x="66826" y="29859"/>
                  </a:cubicBezTo>
                  <a:cubicBezTo>
                    <a:pt x="66467" y="29744"/>
                    <a:pt x="66108" y="29603"/>
                    <a:pt x="65775" y="29436"/>
                  </a:cubicBezTo>
                  <a:cubicBezTo>
                    <a:pt x="65288" y="29206"/>
                    <a:pt x="64801" y="28937"/>
                    <a:pt x="64315" y="28693"/>
                  </a:cubicBezTo>
                  <a:cubicBezTo>
                    <a:pt x="63828" y="28450"/>
                    <a:pt x="63687" y="28386"/>
                    <a:pt x="63380" y="28219"/>
                  </a:cubicBezTo>
                  <a:cubicBezTo>
                    <a:pt x="63072" y="28053"/>
                    <a:pt x="62419" y="27758"/>
                    <a:pt x="61919" y="27540"/>
                  </a:cubicBezTo>
                  <a:cubicBezTo>
                    <a:pt x="61586" y="27399"/>
                    <a:pt x="61253" y="27246"/>
                    <a:pt x="60932" y="27079"/>
                  </a:cubicBezTo>
                  <a:cubicBezTo>
                    <a:pt x="59920" y="26592"/>
                    <a:pt x="58870" y="26208"/>
                    <a:pt x="57794" y="25913"/>
                  </a:cubicBezTo>
                  <a:cubicBezTo>
                    <a:pt x="57422" y="25798"/>
                    <a:pt x="57063" y="25644"/>
                    <a:pt x="56717" y="25465"/>
                  </a:cubicBezTo>
                  <a:cubicBezTo>
                    <a:pt x="55513" y="24837"/>
                    <a:pt x="54258" y="24337"/>
                    <a:pt x="52951" y="23979"/>
                  </a:cubicBezTo>
                  <a:cubicBezTo>
                    <a:pt x="52579" y="23850"/>
                    <a:pt x="52221" y="23697"/>
                    <a:pt x="51862" y="23530"/>
                  </a:cubicBezTo>
                  <a:cubicBezTo>
                    <a:pt x="50824" y="23005"/>
                    <a:pt x="49735" y="22582"/>
                    <a:pt x="48621" y="22249"/>
                  </a:cubicBezTo>
                  <a:cubicBezTo>
                    <a:pt x="48262" y="22134"/>
                    <a:pt x="47916" y="22006"/>
                    <a:pt x="47570" y="21852"/>
                  </a:cubicBezTo>
                  <a:cubicBezTo>
                    <a:pt x="46904" y="21557"/>
                    <a:pt x="46225" y="21314"/>
                    <a:pt x="45520" y="21122"/>
                  </a:cubicBezTo>
                  <a:cubicBezTo>
                    <a:pt x="45187" y="21019"/>
                    <a:pt x="44854" y="20904"/>
                    <a:pt x="44534" y="20763"/>
                  </a:cubicBezTo>
                  <a:cubicBezTo>
                    <a:pt x="43893" y="20507"/>
                    <a:pt x="43227" y="20289"/>
                    <a:pt x="42561" y="20122"/>
                  </a:cubicBezTo>
                  <a:cubicBezTo>
                    <a:pt x="42228" y="20033"/>
                    <a:pt x="41895" y="19917"/>
                    <a:pt x="41575" y="19777"/>
                  </a:cubicBezTo>
                  <a:cubicBezTo>
                    <a:pt x="40908" y="19533"/>
                    <a:pt x="40229" y="19328"/>
                    <a:pt x="39550" y="19162"/>
                  </a:cubicBezTo>
                  <a:cubicBezTo>
                    <a:pt x="39204" y="19072"/>
                    <a:pt x="38858" y="18957"/>
                    <a:pt x="38512" y="18829"/>
                  </a:cubicBezTo>
                  <a:cubicBezTo>
                    <a:pt x="37616" y="18547"/>
                    <a:pt x="36680" y="18444"/>
                    <a:pt x="35758" y="18239"/>
                  </a:cubicBezTo>
                  <a:cubicBezTo>
                    <a:pt x="35374" y="18149"/>
                    <a:pt x="34989" y="18034"/>
                    <a:pt x="34618" y="17906"/>
                  </a:cubicBezTo>
                  <a:cubicBezTo>
                    <a:pt x="32709" y="17201"/>
                    <a:pt x="30736" y="16702"/>
                    <a:pt x="28712" y="16446"/>
                  </a:cubicBezTo>
                  <a:cubicBezTo>
                    <a:pt x="28315" y="16305"/>
                    <a:pt x="27943" y="16087"/>
                    <a:pt x="27636" y="15792"/>
                  </a:cubicBezTo>
                  <a:cubicBezTo>
                    <a:pt x="23946" y="13499"/>
                    <a:pt x="19616" y="13653"/>
                    <a:pt x="15567" y="12807"/>
                  </a:cubicBezTo>
                  <a:cubicBezTo>
                    <a:pt x="11275" y="11910"/>
                    <a:pt x="6881" y="11526"/>
                    <a:pt x="2563" y="10744"/>
                  </a:cubicBezTo>
                  <a:cubicBezTo>
                    <a:pt x="-1754" y="9963"/>
                    <a:pt x="-2638" y="7426"/>
                    <a:pt x="-460" y="3852"/>
                  </a:cubicBezTo>
                  <a:cubicBezTo>
                    <a:pt x="2102" y="-414"/>
                    <a:pt x="5549" y="-2182"/>
                    <a:pt x="10187" y="-1388"/>
                  </a:cubicBezTo>
                  <a:cubicBezTo>
                    <a:pt x="20551" y="380"/>
                    <a:pt x="30928" y="2058"/>
                    <a:pt x="41062" y="5018"/>
                  </a:cubicBezTo>
                  <a:cubicBezTo>
                    <a:pt x="58613" y="10065"/>
                    <a:pt x="76178" y="14998"/>
                    <a:pt x="92910" y="22480"/>
                  </a:cubicBezTo>
                  <a:cubicBezTo>
                    <a:pt x="100673" y="25939"/>
                    <a:pt x="108719" y="28732"/>
                    <a:pt x="116662" y="31794"/>
                  </a:cubicBezTo>
                  <a:cubicBezTo>
                    <a:pt x="118328" y="32280"/>
                    <a:pt x="119839" y="33203"/>
                    <a:pt x="121031" y="34471"/>
                  </a:cubicBezTo>
                  <a:cubicBezTo>
                    <a:pt x="123747" y="37802"/>
                    <a:pt x="122709" y="41018"/>
                    <a:pt x="118469" y="42235"/>
                  </a:cubicBezTo>
                  <a:cubicBezTo>
                    <a:pt x="117674" y="42376"/>
                    <a:pt x="116982" y="42837"/>
                    <a:pt x="116547" y="43516"/>
                  </a:cubicBezTo>
                  <a:cubicBezTo>
                    <a:pt x="119968" y="45502"/>
                    <a:pt x="123375" y="47488"/>
                    <a:pt x="126796" y="49448"/>
                  </a:cubicBezTo>
                  <a:cubicBezTo>
                    <a:pt x="129525" y="50998"/>
                    <a:pt x="132292" y="52522"/>
                    <a:pt x="135047" y="54047"/>
                  </a:cubicBezTo>
                  <a:cubicBezTo>
                    <a:pt x="135879" y="54521"/>
                    <a:pt x="136827" y="54957"/>
                    <a:pt x="137071" y="55943"/>
                  </a:cubicBezTo>
                  <a:cubicBezTo>
                    <a:pt x="137891" y="59274"/>
                    <a:pt x="140837" y="61567"/>
                    <a:pt x="141119" y="65308"/>
                  </a:cubicBezTo>
                  <a:cubicBezTo>
                    <a:pt x="141516" y="67678"/>
                    <a:pt x="142925" y="69754"/>
                    <a:pt x="144963" y="71009"/>
                  </a:cubicBezTo>
                  <a:cubicBezTo>
                    <a:pt x="148806" y="73764"/>
                    <a:pt x="152380" y="76877"/>
                    <a:pt x="155647" y="80298"/>
                  </a:cubicBezTo>
                  <a:cubicBezTo>
                    <a:pt x="159491" y="84320"/>
                    <a:pt x="163706" y="87985"/>
                    <a:pt x="167280" y="92123"/>
                  </a:cubicBezTo>
                  <a:cubicBezTo>
                    <a:pt x="170650" y="96081"/>
                    <a:pt x="174967" y="97542"/>
                    <a:pt x="179720" y="98054"/>
                  </a:cubicBezTo>
                  <a:cubicBezTo>
                    <a:pt x="194222" y="99745"/>
                    <a:pt x="208597" y="102410"/>
                    <a:pt x="222741" y="106010"/>
                  </a:cubicBezTo>
                  <a:cubicBezTo>
                    <a:pt x="227353" y="107150"/>
                    <a:pt x="227532" y="107214"/>
                    <a:pt x="230159" y="103345"/>
                  </a:cubicBezTo>
                  <a:cubicBezTo>
                    <a:pt x="235937" y="94544"/>
                    <a:pt x="244789" y="88215"/>
                    <a:pt x="254987" y="85602"/>
                  </a:cubicBezTo>
                  <a:cubicBezTo>
                    <a:pt x="257703" y="84871"/>
                    <a:pt x="260509" y="84513"/>
                    <a:pt x="263276" y="83923"/>
                  </a:cubicBezTo>
                  <a:cubicBezTo>
                    <a:pt x="265223" y="83513"/>
                    <a:pt x="266402" y="85204"/>
                    <a:pt x="268067" y="85589"/>
                  </a:cubicBezTo>
                  <a:lnTo>
                    <a:pt x="268067" y="85589"/>
                  </a:lnTo>
                  <a:cubicBezTo>
                    <a:pt x="268657" y="87152"/>
                    <a:pt x="269707" y="88497"/>
                    <a:pt x="271091" y="89432"/>
                  </a:cubicBezTo>
                  <a:cubicBezTo>
                    <a:pt x="277497" y="97247"/>
                    <a:pt x="283134" y="105613"/>
                    <a:pt x="288720" y="113992"/>
                  </a:cubicBezTo>
                  <a:cubicBezTo>
                    <a:pt x="296073" y="125022"/>
                    <a:pt x="302966" y="136360"/>
                    <a:pt x="311101" y="146840"/>
                  </a:cubicBezTo>
                  <a:cubicBezTo>
                    <a:pt x="311293" y="147289"/>
                    <a:pt x="311434" y="147763"/>
                    <a:pt x="311524" y="148237"/>
                  </a:cubicBezTo>
                  <a:close/>
                </a:path>
              </a:pathLst>
            </a:custGeom>
            <a:solidFill>
              <a:srgbClr val="000000"/>
            </a:solidFill>
            <a:ln w="1280" cap="flat">
              <a:noFill/>
              <a:prstDash val="solid"/>
              <a:miter/>
            </a:ln>
          </p:spPr>
          <p:txBody>
            <a:bodyPr rtlCol="0" anchor="ctr"/>
            <a:lstStyle/>
            <a:p>
              <a:endParaRPr lang="es-CO"/>
            </a:p>
          </p:txBody>
        </p:sp>
        <p:sp>
          <p:nvSpPr>
            <p:cNvPr id="213" name="Freeform: Shape 212">
              <a:extLst>
                <a:ext uri="{FF2B5EF4-FFF2-40B4-BE49-F238E27FC236}">
                  <a16:creationId xmlns:a16="http://schemas.microsoft.com/office/drawing/2014/main" id="{5E024921-19FB-F43B-8B02-9D786D242808}"/>
                </a:ext>
              </a:extLst>
            </p:cNvPr>
            <p:cNvSpPr/>
            <p:nvPr/>
          </p:nvSpPr>
          <p:spPr>
            <a:xfrm>
              <a:off x="-1069570" y="55824"/>
              <a:ext cx="202428" cy="717098"/>
            </a:xfrm>
            <a:custGeom>
              <a:avLst/>
              <a:gdLst>
                <a:gd name="connsiteX0" fmla="*/ 199632 w 202428"/>
                <a:gd name="connsiteY0" fmla="*/ -1573 h 717098"/>
                <a:gd name="connsiteX1" fmla="*/ 200823 w 202428"/>
                <a:gd name="connsiteY1" fmla="*/ -1483 h 717098"/>
                <a:gd name="connsiteX2" fmla="*/ 194328 w 202428"/>
                <a:gd name="connsiteY2" fmla="*/ 8894 h 717098"/>
                <a:gd name="connsiteX3" fmla="*/ 183067 w 202428"/>
                <a:gd name="connsiteY3" fmla="*/ 30674 h 717098"/>
                <a:gd name="connsiteX4" fmla="*/ 181183 w 202428"/>
                <a:gd name="connsiteY4" fmla="*/ 51723 h 717098"/>
                <a:gd name="connsiteX5" fmla="*/ 190561 w 202428"/>
                <a:gd name="connsiteY5" fmla="*/ 110220 h 717098"/>
                <a:gd name="connsiteX6" fmla="*/ 195122 w 202428"/>
                <a:gd name="connsiteY6" fmla="*/ 174969 h 717098"/>
                <a:gd name="connsiteX7" fmla="*/ 196839 w 202428"/>
                <a:gd name="connsiteY7" fmla="*/ 196748 h 717098"/>
                <a:gd name="connsiteX8" fmla="*/ 195750 w 202428"/>
                <a:gd name="connsiteY8" fmla="*/ 263470 h 717098"/>
                <a:gd name="connsiteX9" fmla="*/ 190151 w 202428"/>
                <a:gd name="connsiteY9" fmla="*/ 317278 h 717098"/>
                <a:gd name="connsiteX10" fmla="*/ 178929 w 202428"/>
                <a:gd name="connsiteY10" fmla="*/ 388432 h 717098"/>
                <a:gd name="connsiteX11" fmla="*/ 172177 w 202428"/>
                <a:gd name="connsiteY11" fmla="*/ 433426 h 717098"/>
                <a:gd name="connsiteX12" fmla="*/ 169615 w 202428"/>
                <a:gd name="connsiteY12" fmla="*/ 446929 h 717098"/>
                <a:gd name="connsiteX13" fmla="*/ 157303 w 202428"/>
                <a:gd name="connsiteY13" fmla="*/ 510192 h 717098"/>
                <a:gd name="connsiteX14" fmla="*/ 153152 w 202428"/>
                <a:gd name="connsiteY14" fmla="*/ 533945 h 717098"/>
                <a:gd name="connsiteX15" fmla="*/ 151140 w 202428"/>
                <a:gd name="connsiteY15" fmla="*/ 560388 h 717098"/>
                <a:gd name="connsiteX16" fmla="*/ 139149 w 202428"/>
                <a:gd name="connsiteY16" fmla="*/ 627827 h 717098"/>
                <a:gd name="connsiteX17" fmla="*/ 127926 w 202428"/>
                <a:gd name="connsiteY17" fmla="*/ 651822 h 717098"/>
                <a:gd name="connsiteX18" fmla="*/ 122904 w 202428"/>
                <a:gd name="connsiteY18" fmla="*/ 660419 h 717098"/>
                <a:gd name="connsiteX19" fmla="*/ 107723 w 202428"/>
                <a:gd name="connsiteY19" fmla="*/ 679636 h 717098"/>
                <a:gd name="connsiteX20" fmla="*/ 67649 w 202428"/>
                <a:gd name="connsiteY20" fmla="*/ 708180 h 717098"/>
                <a:gd name="connsiteX21" fmla="*/ 45126 w 202428"/>
                <a:gd name="connsiteY21" fmla="*/ 715060 h 717098"/>
                <a:gd name="connsiteX22" fmla="*/ 14071 w 202428"/>
                <a:gd name="connsiteY22" fmla="*/ 715380 h 717098"/>
                <a:gd name="connsiteX23" fmla="*/ -1405 w 202428"/>
                <a:gd name="connsiteY23" fmla="*/ 715060 h 717098"/>
                <a:gd name="connsiteX24" fmla="*/ 517 w 202428"/>
                <a:gd name="connsiteY24" fmla="*/ 711934 h 717098"/>
                <a:gd name="connsiteX25" fmla="*/ 5487 w 202428"/>
                <a:gd name="connsiteY25" fmla="*/ 710960 h 717098"/>
                <a:gd name="connsiteX26" fmla="*/ 28087 w 202428"/>
                <a:gd name="connsiteY26" fmla="*/ 710076 h 717098"/>
                <a:gd name="connsiteX27" fmla="*/ 37503 w 202428"/>
                <a:gd name="connsiteY27" fmla="*/ 712446 h 717098"/>
                <a:gd name="connsiteX28" fmla="*/ 62767 w 202428"/>
                <a:gd name="connsiteY28" fmla="*/ 707322 h 717098"/>
                <a:gd name="connsiteX29" fmla="*/ 113898 w 202428"/>
                <a:gd name="connsiteY29" fmla="*/ 668733 h 717098"/>
                <a:gd name="connsiteX30" fmla="*/ 136036 w 202428"/>
                <a:gd name="connsiteY30" fmla="*/ 628621 h 717098"/>
                <a:gd name="connsiteX31" fmla="*/ 148104 w 202428"/>
                <a:gd name="connsiteY31" fmla="*/ 566934 h 717098"/>
                <a:gd name="connsiteX32" fmla="*/ 152832 w 202428"/>
                <a:gd name="connsiteY32" fmla="*/ 521812 h 717098"/>
                <a:gd name="connsiteX33" fmla="*/ 163222 w 202428"/>
                <a:gd name="connsiteY33" fmla="*/ 463507 h 717098"/>
                <a:gd name="connsiteX34" fmla="*/ 171203 w 202428"/>
                <a:gd name="connsiteY34" fmla="*/ 421153 h 717098"/>
                <a:gd name="connsiteX35" fmla="*/ 183003 w 202428"/>
                <a:gd name="connsiteY35" fmla="*/ 351971 h 717098"/>
                <a:gd name="connsiteX36" fmla="*/ 183746 w 202428"/>
                <a:gd name="connsiteY36" fmla="*/ 337481 h 717098"/>
                <a:gd name="connsiteX37" fmla="*/ 184732 w 202428"/>
                <a:gd name="connsiteY37" fmla="*/ 327091 h 717098"/>
                <a:gd name="connsiteX38" fmla="*/ 186372 w 202428"/>
                <a:gd name="connsiteY38" fmla="*/ 314446 h 717098"/>
                <a:gd name="connsiteX39" fmla="*/ 187256 w 202428"/>
                <a:gd name="connsiteY39" fmla="*/ 302045 h 717098"/>
                <a:gd name="connsiteX40" fmla="*/ 188870 w 202428"/>
                <a:gd name="connsiteY40" fmla="*/ 287709 h 717098"/>
                <a:gd name="connsiteX41" fmla="*/ 189690 w 202428"/>
                <a:gd name="connsiteY41" fmla="*/ 286620 h 717098"/>
                <a:gd name="connsiteX42" fmla="*/ 189998 w 202428"/>
                <a:gd name="connsiteY42" fmla="*/ 273245 h 717098"/>
                <a:gd name="connsiteX43" fmla="*/ 189472 w 202428"/>
                <a:gd name="connsiteY43" fmla="*/ 271502 h 717098"/>
                <a:gd name="connsiteX44" fmla="*/ 191676 w 202428"/>
                <a:gd name="connsiteY44" fmla="*/ 259217 h 717098"/>
                <a:gd name="connsiteX45" fmla="*/ 191804 w 202428"/>
                <a:gd name="connsiteY45" fmla="*/ 255706 h 717098"/>
                <a:gd name="connsiteX46" fmla="*/ 192675 w 202428"/>
                <a:gd name="connsiteY46" fmla="*/ 239922 h 717098"/>
                <a:gd name="connsiteX47" fmla="*/ 194200 w 202428"/>
                <a:gd name="connsiteY47" fmla="*/ 237616 h 717098"/>
                <a:gd name="connsiteX48" fmla="*/ 195148 w 202428"/>
                <a:gd name="connsiteY48" fmla="*/ 234670 h 717098"/>
                <a:gd name="connsiteX49" fmla="*/ 191535 w 202428"/>
                <a:gd name="connsiteY49" fmla="*/ 218732 h 717098"/>
                <a:gd name="connsiteX50" fmla="*/ 192381 w 202428"/>
                <a:gd name="connsiteY50" fmla="*/ 212327 h 717098"/>
                <a:gd name="connsiteX51" fmla="*/ 193918 w 202428"/>
                <a:gd name="connsiteY51" fmla="*/ 208112 h 717098"/>
                <a:gd name="connsiteX52" fmla="*/ 194853 w 202428"/>
                <a:gd name="connsiteY52" fmla="*/ 192367 h 717098"/>
                <a:gd name="connsiteX53" fmla="*/ 194776 w 202428"/>
                <a:gd name="connsiteY53" fmla="*/ 187242 h 717098"/>
                <a:gd name="connsiteX54" fmla="*/ 193918 w 202428"/>
                <a:gd name="connsiteY54" fmla="*/ 186294 h 717098"/>
                <a:gd name="connsiteX55" fmla="*/ 193828 w 202428"/>
                <a:gd name="connsiteY55" fmla="*/ 158749 h 717098"/>
                <a:gd name="connsiteX56" fmla="*/ 192970 w 202428"/>
                <a:gd name="connsiteY56" fmla="*/ 156879 h 717098"/>
                <a:gd name="connsiteX57" fmla="*/ 192906 w 202428"/>
                <a:gd name="connsiteY57" fmla="*/ 140724 h 717098"/>
                <a:gd name="connsiteX58" fmla="*/ 192022 w 202428"/>
                <a:gd name="connsiteY58" fmla="*/ 138840 h 717098"/>
                <a:gd name="connsiteX59" fmla="*/ 191958 w 202428"/>
                <a:gd name="connsiteY59" fmla="*/ 131243 h 717098"/>
                <a:gd name="connsiteX60" fmla="*/ 191074 w 202428"/>
                <a:gd name="connsiteY60" fmla="*/ 129347 h 717098"/>
                <a:gd name="connsiteX61" fmla="*/ 190971 w 202428"/>
                <a:gd name="connsiteY61" fmla="*/ 122698 h 717098"/>
                <a:gd name="connsiteX62" fmla="*/ 190126 w 202428"/>
                <a:gd name="connsiteY62" fmla="*/ 121763 h 717098"/>
                <a:gd name="connsiteX63" fmla="*/ 189088 w 202428"/>
                <a:gd name="connsiteY63" fmla="*/ 107516 h 717098"/>
                <a:gd name="connsiteX64" fmla="*/ 188230 w 202428"/>
                <a:gd name="connsiteY64" fmla="*/ 106581 h 717098"/>
                <a:gd name="connsiteX65" fmla="*/ 184860 w 202428"/>
                <a:gd name="connsiteY65" fmla="*/ 85558 h 717098"/>
                <a:gd name="connsiteX66" fmla="*/ 184335 w 202428"/>
                <a:gd name="connsiteY66" fmla="*/ 81894 h 717098"/>
                <a:gd name="connsiteX67" fmla="*/ 183476 w 202428"/>
                <a:gd name="connsiteY67" fmla="*/ 80946 h 717098"/>
                <a:gd name="connsiteX68" fmla="*/ 182285 w 202428"/>
                <a:gd name="connsiteY68" fmla="*/ 71235 h 717098"/>
                <a:gd name="connsiteX69" fmla="*/ 181440 w 202428"/>
                <a:gd name="connsiteY69" fmla="*/ 60985 h 717098"/>
                <a:gd name="connsiteX70" fmla="*/ 180632 w 202428"/>
                <a:gd name="connsiteY70" fmla="*/ 60063 h 717098"/>
                <a:gd name="connsiteX71" fmla="*/ 180632 w 202428"/>
                <a:gd name="connsiteY71" fmla="*/ 55310 h 717098"/>
                <a:gd name="connsiteX72" fmla="*/ 179723 w 202428"/>
                <a:gd name="connsiteY72" fmla="*/ 54362 h 717098"/>
                <a:gd name="connsiteX73" fmla="*/ 179723 w 202428"/>
                <a:gd name="connsiteY73" fmla="*/ 48661 h 717098"/>
                <a:gd name="connsiteX74" fmla="*/ 178826 w 202428"/>
                <a:gd name="connsiteY74" fmla="*/ 46777 h 717098"/>
                <a:gd name="connsiteX75" fmla="*/ 178826 w 202428"/>
                <a:gd name="connsiteY75" fmla="*/ 42024 h 717098"/>
                <a:gd name="connsiteX76" fmla="*/ 179697 w 202428"/>
                <a:gd name="connsiteY76" fmla="*/ 41076 h 717098"/>
                <a:gd name="connsiteX77" fmla="*/ 179774 w 202428"/>
                <a:gd name="connsiteY77" fmla="*/ 35388 h 717098"/>
                <a:gd name="connsiteX78" fmla="*/ 180684 w 202428"/>
                <a:gd name="connsiteY78" fmla="*/ 34427 h 717098"/>
                <a:gd name="connsiteX79" fmla="*/ 182618 w 202428"/>
                <a:gd name="connsiteY79" fmla="*/ 26843 h 717098"/>
                <a:gd name="connsiteX80" fmla="*/ 183528 w 202428"/>
                <a:gd name="connsiteY80" fmla="*/ 25895 h 717098"/>
                <a:gd name="connsiteX81" fmla="*/ 195378 w 202428"/>
                <a:gd name="connsiteY81" fmla="*/ 5102 h 717098"/>
                <a:gd name="connsiteX82" fmla="*/ 199632 w 202428"/>
                <a:gd name="connsiteY82" fmla="*/ -1573 h 717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02428" h="717098">
                  <a:moveTo>
                    <a:pt x="199632" y="-1573"/>
                  </a:moveTo>
                  <a:lnTo>
                    <a:pt x="200823" y="-1483"/>
                  </a:lnTo>
                  <a:cubicBezTo>
                    <a:pt x="199465" y="2476"/>
                    <a:pt x="196595" y="5499"/>
                    <a:pt x="194328" y="8894"/>
                  </a:cubicBezTo>
                  <a:cubicBezTo>
                    <a:pt x="189626" y="15620"/>
                    <a:pt x="185847" y="22948"/>
                    <a:pt x="183067" y="30674"/>
                  </a:cubicBezTo>
                  <a:cubicBezTo>
                    <a:pt x="180940" y="37476"/>
                    <a:pt x="180299" y="44651"/>
                    <a:pt x="181183" y="51723"/>
                  </a:cubicBezTo>
                  <a:cubicBezTo>
                    <a:pt x="183028" y="71439"/>
                    <a:pt x="187781" y="90669"/>
                    <a:pt x="190561" y="110220"/>
                  </a:cubicBezTo>
                  <a:cubicBezTo>
                    <a:pt x="193751" y="131653"/>
                    <a:pt x="195276" y="153305"/>
                    <a:pt x="195122" y="174969"/>
                  </a:cubicBezTo>
                  <a:cubicBezTo>
                    <a:pt x="195020" y="182207"/>
                    <a:pt x="196121" y="189471"/>
                    <a:pt x="196839" y="196748"/>
                  </a:cubicBezTo>
                  <a:cubicBezTo>
                    <a:pt x="198914" y="218963"/>
                    <a:pt x="198556" y="241332"/>
                    <a:pt x="195750" y="263470"/>
                  </a:cubicBezTo>
                  <a:cubicBezTo>
                    <a:pt x="193623" y="281406"/>
                    <a:pt x="192086" y="299342"/>
                    <a:pt x="190151" y="317278"/>
                  </a:cubicBezTo>
                  <a:cubicBezTo>
                    <a:pt x="187704" y="341184"/>
                    <a:pt x="183951" y="364936"/>
                    <a:pt x="178929" y="388432"/>
                  </a:cubicBezTo>
                  <a:cubicBezTo>
                    <a:pt x="175674" y="403281"/>
                    <a:pt x="173996" y="418360"/>
                    <a:pt x="172177" y="433426"/>
                  </a:cubicBezTo>
                  <a:cubicBezTo>
                    <a:pt x="171588" y="437974"/>
                    <a:pt x="170729" y="442484"/>
                    <a:pt x="169615" y="446929"/>
                  </a:cubicBezTo>
                  <a:cubicBezTo>
                    <a:pt x="164631" y="467838"/>
                    <a:pt x="160647" y="488951"/>
                    <a:pt x="157303" y="510192"/>
                  </a:cubicBezTo>
                  <a:cubicBezTo>
                    <a:pt x="156022" y="518148"/>
                    <a:pt x="155048" y="526091"/>
                    <a:pt x="153152" y="533945"/>
                  </a:cubicBezTo>
                  <a:cubicBezTo>
                    <a:pt x="151064" y="542592"/>
                    <a:pt x="151602" y="551547"/>
                    <a:pt x="151140" y="560388"/>
                  </a:cubicBezTo>
                  <a:cubicBezTo>
                    <a:pt x="149949" y="583358"/>
                    <a:pt x="146772" y="605996"/>
                    <a:pt x="139149" y="627827"/>
                  </a:cubicBezTo>
                  <a:cubicBezTo>
                    <a:pt x="136305" y="636218"/>
                    <a:pt x="132538" y="644264"/>
                    <a:pt x="127926" y="651822"/>
                  </a:cubicBezTo>
                  <a:cubicBezTo>
                    <a:pt x="126184" y="654641"/>
                    <a:pt x="124390" y="657459"/>
                    <a:pt x="122904" y="660419"/>
                  </a:cubicBezTo>
                  <a:cubicBezTo>
                    <a:pt x="119125" y="667734"/>
                    <a:pt x="113974" y="674268"/>
                    <a:pt x="107723" y="679636"/>
                  </a:cubicBezTo>
                  <a:cubicBezTo>
                    <a:pt x="95347" y="690526"/>
                    <a:pt x="82330" y="700532"/>
                    <a:pt x="67649" y="708180"/>
                  </a:cubicBezTo>
                  <a:cubicBezTo>
                    <a:pt x="60628" y="711831"/>
                    <a:pt x="52992" y="714163"/>
                    <a:pt x="45126" y="715060"/>
                  </a:cubicBezTo>
                  <a:cubicBezTo>
                    <a:pt x="34787" y="715880"/>
                    <a:pt x="24423" y="715303"/>
                    <a:pt x="14071" y="715380"/>
                  </a:cubicBezTo>
                  <a:cubicBezTo>
                    <a:pt x="8946" y="715380"/>
                    <a:pt x="3732" y="715867"/>
                    <a:pt x="-1405" y="715060"/>
                  </a:cubicBezTo>
                  <a:cubicBezTo>
                    <a:pt x="-2174" y="713176"/>
                    <a:pt x="-559" y="712625"/>
                    <a:pt x="517" y="711934"/>
                  </a:cubicBezTo>
                  <a:cubicBezTo>
                    <a:pt x="1939" y="710870"/>
                    <a:pt x="3771" y="710512"/>
                    <a:pt x="5487" y="710960"/>
                  </a:cubicBezTo>
                  <a:cubicBezTo>
                    <a:pt x="13174" y="713881"/>
                    <a:pt x="20618" y="711652"/>
                    <a:pt x="28087" y="710076"/>
                  </a:cubicBezTo>
                  <a:cubicBezTo>
                    <a:pt x="31636" y="709333"/>
                    <a:pt x="34390" y="711575"/>
                    <a:pt x="37503" y="712446"/>
                  </a:cubicBezTo>
                  <a:cubicBezTo>
                    <a:pt x="46471" y="713330"/>
                    <a:pt x="54850" y="711165"/>
                    <a:pt x="62767" y="707322"/>
                  </a:cubicBezTo>
                  <a:cubicBezTo>
                    <a:pt x="82382" y="697905"/>
                    <a:pt x="99920" y="685337"/>
                    <a:pt x="113898" y="668733"/>
                  </a:cubicBezTo>
                  <a:cubicBezTo>
                    <a:pt x="123724" y="657024"/>
                    <a:pt x="130745" y="643111"/>
                    <a:pt x="136036" y="628621"/>
                  </a:cubicBezTo>
                  <a:cubicBezTo>
                    <a:pt x="143313" y="608699"/>
                    <a:pt x="146452" y="587983"/>
                    <a:pt x="148104" y="566934"/>
                  </a:cubicBezTo>
                  <a:cubicBezTo>
                    <a:pt x="149296" y="551868"/>
                    <a:pt x="150167" y="536866"/>
                    <a:pt x="152832" y="521812"/>
                  </a:cubicBezTo>
                  <a:cubicBezTo>
                    <a:pt x="156252" y="502390"/>
                    <a:pt x="159775" y="482942"/>
                    <a:pt x="163222" y="463507"/>
                  </a:cubicBezTo>
                  <a:cubicBezTo>
                    <a:pt x="165784" y="449415"/>
                    <a:pt x="169871" y="435540"/>
                    <a:pt x="171203" y="421153"/>
                  </a:cubicBezTo>
                  <a:cubicBezTo>
                    <a:pt x="173356" y="397798"/>
                    <a:pt x="179633" y="375134"/>
                    <a:pt x="183003" y="351971"/>
                  </a:cubicBezTo>
                  <a:cubicBezTo>
                    <a:pt x="181824" y="347052"/>
                    <a:pt x="182823" y="342401"/>
                    <a:pt x="183746" y="337481"/>
                  </a:cubicBezTo>
                  <a:cubicBezTo>
                    <a:pt x="184348" y="334253"/>
                    <a:pt x="184399" y="330563"/>
                    <a:pt x="184732" y="327091"/>
                  </a:cubicBezTo>
                  <a:cubicBezTo>
                    <a:pt x="185155" y="322851"/>
                    <a:pt x="186013" y="318597"/>
                    <a:pt x="186372" y="314446"/>
                  </a:cubicBezTo>
                  <a:cubicBezTo>
                    <a:pt x="186731" y="310295"/>
                    <a:pt x="187192" y="306196"/>
                    <a:pt x="187256" y="302045"/>
                  </a:cubicBezTo>
                  <a:cubicBezTo>
                    <a:pt x="187256" y="297382"/>
                    <a:pt x="187256" y="292360"/>
                    <a:pt x="188870" y="287709"/>
                  </a:cubicBezTo>
                  <a:cubicBezTo>
                    <a:pt x="189011" y="287299"/>
                    <a:pt x="189793" y="286838"/>
                    <a:pt x="189690" y="286620"/>
                  </a:cubicBezTo>
                  <a:cubicBezTo>
                    <a:pt x="187743" y="282098"/>
                    <a:pt x="190369" y="277652"/>
                    <a:pt x="189998" y="273245"/>
                  </a:cubicBezTo>
                  <a:cubicBezTo>
                    <a:pt x="189998" y="272669"/>
                    <a:pt x="189178" y="271861"/>
                    <a:pt x="189472" y="271502"/>
                  </a:cubicBezTo>
                  <a:cubicBezTo>
                    <a:pt x="192432" y="267774"/>
                    <a:pt x="189139" y="262945"/>
                    <a:pt x="191676" y="259217"/>
                  </a:cubicBezTo>
                  <a:cubicBezTo>
                    <a:pt x="192534" y="257935"/>
                    <a:pt x="191612" y="256731"/>
                    <a:pt x="191804" y="255706"/>
                  </a:cubicBezTo>
                  <a:cubicBezTo>
                    <a:pt x="192790" y="250466"/>
                    <a:pt x="194213" y="245329"/>
                    <a:pt x="192675" y="239922"/>
                  </a:cubicBezTo>
                  <a:cubicBezTo>
                    <a:pt x="192470" y="239192"/>
                    <a:pt x="193585" y="238334"/>
                    <a:pt x="194200" y="237616"/>
                  </a:cubicBezTo>
                  <a:cubicBezTo>
                    <a:pt x="194815" y="236899"/>
                    <a:pt x="195852" y="235246"/>
                    <a:pt x="195148" y="234670"/>
                  </a:cubicBezTo>
                  <a:cubicBezTo>
                    <a:pt x="189767" y="230224"/>
                    <a:pt x="193392" y="223883"/>
                    <a:pt x="191535" y="218732"/>
                  </a:cubicBezTo>
                  <a:cubicBezTo>
                    <a:pt x="190933" y="216567"/>
                    <a:pt x="191240" y="214261"/>
                    <a:pt x="192381" y="212327"/>
                  </a:cubicBezTo>
                  <a:cubicBezTo>
                    <a:pt x="193021" y="210968"/>
                    <a:pt x="194405" y="209880"/>
                    <a:pt x="193918" y="208112"/>
                  </a:cubicBezTo>
                  <a:cubicBezTo>
                    <a:pt x="195596" y="202987"/>
                    <a:pt x="194635" y="197619"/>
                    <a:pt x="194853" y="192367"/>
                  </a:cubicBezTo>
                  <a:cubicBezTo>
                    <a:pt x="194930" y="190650"/>
                    <a:pt x="194853" y="188933"/>
                    <a:pt x="194776" y="187242"/>
                  </a:cubicBezTo>
                  <a:cubicBezTo>
                    <a:pt x="194520" y="186896"/>
                    <a:pt x="194238" y="186576"/>
                    <a:pt x="193918" y="186294"/>
                  </a:cubicBezTo>
                  <a:cubicBezTo>
                    <a:pt x="193918" y="177108"/>
                    <a:pt x="193892" y="167922"/>
                    <a:pt x="193828" y="158749"/>
                  </a:cubicBezTo>
                  <a:cubicBezTo>
                    <a:pt x="193354" y="158211"/>
                    <a:pt x="193572" y="157353"/>
                    <a:pt x="192970" y="156879"/>
                  </a:cubicBezTo>
                  <a:cubicBezTo>
                    <a:pt x="192970" y="151498"/>
                    <a:pt x="192944" y="146117"/>
                    <a:pt x="192906" y="140724"/>
                  </a:cubicBezTo>
                  <a:cubicBezTo>
                    <a:pt x="192393" y="140198"/>
                    <a:pt x="192624" y="139327"/>
                    <a:pt x="192022" y="138840"/>
                  </a:cubicBezTo>
                  <a:lnTo>
                    <a:pt x="191958" y="131243"/>
                  </a:lnTo>
                  <a:cubicBezTo>
                    <a:pt x="191445" y="130718"/>
                    <a:pt x="191676" y="129834"/>
                    <a:pt x="191074" y="129347"/>
                  </a:cubicBezTo>
                  <a:cubicBezTo>
                    <a:pt x="191074" y="127131"/>
                    <a:pt x="191010" y="124914"/>
                    <a:pt x="190971" y="122698"/>
                  </a:cubicBezTo>
                  <a:cubicBezTo>
                    <a:pt x="190715" y="122365"/>
                    <a:pt x="190433" y="122045"/>
                    <a:pt x="190126" y="121763"/>
                  </a:cubicBezTo>
                  <a:cubicBezTo>
                    <a:pt x="190689" y="116946"/>
                    <a:pt x="188845" y="112308"/>
                    <a:pt x="189088" y="107516"/>
                  </a:cubicBezTo>
                  <a:cubicBezTo>
                    <a:pt x="188832" y="107183"/>
                    <a:pt x="188537" y="106863"/>
                    <a:pt x="188230" y="106581"/>
                  </a:cubicBezTo>
                  <a:cubicBezTo>
                    <a:pt x="188127" y="99407"/>
                    <a:pt x="186103" y="92553"/>
                    <a:pt x="184860" y="85558"/>
                  </a:cubicBezTo>
                  <a:cubicBezTo>
                    <a:pt x="184642" y="84341"/>
                    <a:pt x="184501" y="83111"/>
                    <a:pt x="184335" y="81894"/>
                  </a:cubicBezTo>
                  <a:cubicBezTo>
                    <a:pt x="184079" y="81548"/>
                    <a:pt x="183797" y="81227"/>
                    <a:pt x="183476" y="80946"/>
                  </a:cubicBezTo>
                  <a:cubicBezTo>
                    <a:pt x="183899" y="77627"/>
                    <a:pt x="182798" y="74412"/>
                    <a:pt x="182285" y="71235"/>
                  </a:cubicBezTo>
                  <a:cubicBezTo>
                    <a:pt x="181734" y="67801"/>
                    <a:pt x="181837" y="64393"/>
                    <a:pt x="181440" y="60985"/>
                  </a:cubicBezTo>
                  <a:cubicBezTo>
                    <a:pt x="181209" y="60639"/>
                    <a:pt x="180940" y="60332"/>
                    <a:pt x="180632" y="60063"/>
                  </a:cubicBezTo>
                  <a:lnTo>
                    <a:pt x="180632" y="55310"/>
                  </a:lnTo>
                  <a:cubicBezTo>
                    <a:pt x="180338" y="54977"/>
                    <a:pt x="180043" y="54669"/>
                    <a:pt x="179723" y="54362"/>
                  </a:cubicBezTo>
                  <a:cubicBezTo>
                    <a:pt x="179723" y="52466"/>
                    <a:pt x="179723" y="50518"/>
                    <a:pt x="179723" y="48661"/>
                  </a:cubicBezTo>
                  <a:cubicBezTo>
                    <a:pt x="179198" y="48136"/>
                    <a:pt x="179428" y="47251"/>
                    <a:pt x="178826" y="46777"/>
                  </a:cubicBezTo>
                  <a:lnTo>
                    <a:pt x="178826" y="42024"/>
                  </a:lnTo>
                  <a:cubicBezTo>
                    <a:pt x="179146" y="41730"/>
                    <a:pt x="179428" y="41422"/>
                    <a:pt x="179697" y="41076"/>
                  </a:cubicBezTo>
                  <a:lnTo>
                    <a:pt x="179774" y="35388"/>
                  </a:lnTo>
                  <a:cubicBezTo>
                    <a:pt x="180094" y="35081"/>
                    <a:pt x="180402" y="34760"/>
                    <a:pt x="180684" y="34427"/>
                  </a:cubicBezTo>
                  <a:cubicBezTo>
                    <a:pt x="180684" y="31724"/>
                    <a:pt x="182272" y="29444"/>
                    <a:pt x="182618" y="26843"/>
                  </a:cubicBezTo>
                  <a:cubicBezTo>
                    <a:pt x="182938" y="26548"/>
                    <a:pt x="183246" y="26228"/>
                    <a:pt x="183528" y="25895"/>
                  </a:cubicBezTo>
                  <a:cubicBezTo>
                    <a:pt x="186090" y="18208"/>
                    <a:pt x="190664" y="11584"/>
                    <a:pt x="195378" y="5102"/>
                  </a:cubicBezTo>
                  <a:cubicBezTo>
                    <a:pt x="197005" y="3014"/>
                    <a:pt x="198428" y="784"/>
                    <a:pt x="199632" y="-1573"/>
                  </a:cubicBezTo>
                  <a:close/>
                </a:path>
              </a:pathLst>
            </a:custGeom>
            <a:solidFill>
              <a:srgbClr val="020202"/>
            </a:solidFill>
            <a:ln w="1280" cap="flat">
              <a:noFill/>
              <a:prstDash val="solid"/>
              <a:miter/>
            </a:ln>
          </p:spPr>
          <p:txBody>
            <a:bodyPr rtlCol="0" anchor="ctr"/>
            <a:lstStyle/>
            <a:p>
              <a:endParaRPr lang="es-CO"/>
            </a:p>
          </p:txBody>
        </p:sp>
        <p:sp>
          <p:nvSpPr>
            <p:cNvPr id="214" name="Freeform: Shape 213">
              <a:extLst>
                <a:ext uri="{FF2B5EF4-FFF2-40B4-BE49-F238E27FC236}">
                  <a16:creationId xmlns:a16="http://schemas.microsoft.com/office/drawing/2014/main" id="{3328459E-F08F-A497-04BB-0382295C1EB3}"/>
                </a:ext>
              </a:extLst>
            </p:cNvPr>
            <p:cNvSpPr/>
            <p:nvPr/>
          </p:nvSpPr>
          <p:spPr>
            <a:xfrm>
              <a:off x="-1841249" y="-81065"/>
              <a:ext cx="32442" cy="542448"/>
            </a:xfrm>
            <a:custGeom>
              <a:avLst/>
              <a:gdLst>
                <a:gd name="connsiteX0" fmla="*/ 30696 w 32442"/>
                <a:gd name="connsiteY0" fmla="*/ -1573 h 542448"/>
                <a:gd name="connsiteX1" fmla="*/ 30837 w 32442"/>
                <a:gd name="connsiteY1" fmla="*/ -394 h 542448"/>
                <a:gd name="connsiteX2" fmla="*/ 24252 w 32442"/>
                <a:gd name="connsiteY2" fmla="*/ 7036 h 542448"/>
                <a:gd name="connsiteX3" fmla="*/ 9032 w 32442"/>
                <a:gd name="connsiteY3" fmla="*/ 41819 h 542448"/>
                <a:gd name="connsiteX4" fmla="*/ 5073 w 32442"/>
                <a:gd name="connsiteY4" fmla="*/ 70274 h 542448"/>
                <a:gd name="connsiteX5" fmla="*/ 3561 w 32442"/>
                <a:gd name="connsiteY5" fmla="*/ 83828 h 542448"/>
                <a:gd name="connsiteX6" fmla="*/ 3420 w 32442"/>
                <a:gd name="connsiteY6" fmla="*/ 89978 h 542448"/>
                <a:gd name="connsiteX7" fmla="*/ 3420 w 32442"/>
                <a:gd name="connsiteY7" fmla="*/ 120136 h 542448"/>
                <a:gd name="connsiteX8" fmla="*/ 3420 w 32442"/>
                <a:gd name="connsiteY8" fmla="*/ 122506 h 542448"/>
                <a:gd name="connsiteX9" fmla="*/ 4266 w 32442"/>
                <a:gd name="connsiteY9" fmla="*/ 170792 h 542448"/>
                <a:gd name="connsiteX10" fmla="*/ 5214 w 32442"/>
                <a:gd name="connsiteY10" fmla="*/ 177313 h 542448"/>
                <a:gd name="connsiteX11" fmla="*/ 4458 w 32442"/>
                <a:gd name="connsiteY11" fmla="*/ 203090 h 542448"/>
                <a:gd name="connsiteX12" fmla="*/ 4330 w 32442"/>
                <a:gd name="connsiteY12" fmla="*/ 207817 h 542448"/>
                <a:gd name="connsiteX13" fmla="*/ 3126 w 32442"/>
                <a:gd name="connsiteY13" fmla="*/ 248032 h 542448"/>
                <a:gd name="connsiteX14" fmla="*/ 2293 w 32442"/>
                <a:gd name="connsiteY14" fmla="*/ 266903 h 542448"/>
                <a:gd name="connsiteX15" fmla="*/ 743 w 32442"/>
                <a:gd name="connsiteY15" fmla="*/ 322659 h 542448"/>
                <a:gd name="connsiteX16" fmla="*/ 1191 w 32442"/>
                <a:gd name="connsiteY16" fmla="*/ 381860 h 542448"/>
                <a:gd name="connsiteX17" fmla="*/ 704 w 32442"/>
                <a:gd name="connsiteY17" fmla="*/ 417322 h 542448"/>
                <a:gd name="connsiteX18" fmla="*/ 2267 w 32442"/>
                <a:gd name="connsiteY18" fmla="*/ 441292 h 542448"/>
                <a:gd name="connsiteX19" fmla="*/ 2383 w 32442"/>
                <a:gd name="connsiteY19" fmla="*/ 443189 h 542448"/>
                <a:gd name="connsiteX20" fmla="*/ 4087 w 32442"/>
                <a:gd name="connsiteY20" fmla="*/ 469529 h 542448"/>
                <a:gd name="connsiteX21" fmla="*/ 5368 w 32442"/>
                <a:gd name="connsiteY21" fmla="*/ 486952 h 542448"/>
                <a:gd name="connsiteX22" fmla="*/ 8430 w 32442"/>
                <a:gd name="connsiteY22" fmla="*/ 506477 h 542448"/>
                <a:gd name="connsiteX23" fmla="*/ 9839 w 32442"/>
                <a:gd name="connsiteY23" fmla="*/ 517213 h 542448"/>
                <a:gd name="connsiteX24" fmla="*/ 13208 w 32442"/>
                <a:gd name="connsiteY24" fmla="*/ 536225 h 542448"/>
                <a:gd name="connsiteX25" fmla="*/ 13695 w 32442"/>
                <a:gd name="connsiteY25" fmla="*/ 540876 h 542448"/>
                <a:gd name="connsiteX26" fmla="*/ 8724 w 32442"/>
                <a:gd name="connsiteY26" fmla="*/ 518315 h 542448"/>
                <a:gd name="connsiteX27" fmla="*/ 4163 w 32442"/>
                <a:gd name="connsiteY27" fmla="*/ 490732 h 542448"/>
                <a:gd name="connsiteX28" fmla="*/ -282 w 32442"/>
                <a:gd name="connsiteY28" fmla="*/ 441139 h 542448"/>
                <a:gd name="connsiteX29" fmla="*/ 141 w 32442"/>
                <a:gd name="connsiteY29" fmla="*/ 349204 h 542448"/>
                <a:gd name="connsiteX30" fmla="*/ -257 w 32442"/>
                <a:gd name="connsiteY30" fmla="*/ 325503 h 542448"/>
                <a:gd name="connsiteX31" fmla="*/ 666 w 32442"/>
                <a:gd name="connsiteY31" fmla="*/ 270990 h 542448"/>
                <a:gd name="connsiteX32" fmla="*/ 3228 w 32442"/>
                <a:gd name="connsiteY32" fmla="*/ 210341 h 542448"/>
                <a:gd name="connsiteX33" fmla="*/ 4509 w 32442"/>
                <a:gd name="connsiteY33" fmla="*/ 188561 h 542448"/>
                <a:gd name="connsiteX34" fmla="*/ 4612 w 32442"/>
                <a:gd name="connsiteY34" fmla="*/ 182412 h 542448"/>
                <a:gd name="connsiteX35" fmla="*/ 3331 w 32442"/>
                <a:gd name="connsiteY35" fmla="*/ 139801 h 542448"/>
                <a:gd name="connsiteX36" fmla="*/ 2895 w 32442"/>
                <a:gd name="connsiteY36" fmla="*/ 91002 h 542448"/>
                <a:gd name="connsiteX37" fmla="*/ 13003 w 32442"/>
                <a:gd name="connsiteY37" fmla="*/ 24780 h 542448"/>
                <a:gd name="connsiteX38" fmla="*/ 30696 w 32442"/>
                <a:gd name="connsiteY38" fmla="*/ -1573 h 542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2442" h="542448">
                  <a:moveTo>
                    <a:pt x="30696" y="-1573"/>
                  </a:moveTo>
                  <a:cubicBezTo>
                    <a:pt x="30696" y="-1188"/>
                    <a:pt x="30786" y="-791"/>
                    <a:pt x="30837" y="-394"/>
                  </a:cubicBezTo>
                  <a:cubicBezTo>
                    <a:pt x="28633" y="2078"/>
                    <a:pt x="26327" y="4448"/>
                    <a:pt x="24252" y="7036"/>
                  </a:cubicBezTo>
                  <a:cubicBezTo>
                    <a:pt x="16065" y="17286"/>
                    <a:pt x="11991" y="29303"/>
                    <a:pt x="9032" y="41819"/>
                  </a:cubicBezTo>
                  <a:cubicBezTo>
                    <a:pt x="6649" y="51121"/>
                    <a:pt x="5316" y="60665"/>
                    <a:pt x="5073" y="70274"/>
                  </a:cubicBezTo>
                  <a:cubicBezTo>
                    <a:pt x="5073" y="74796"/>
                    <a:pt x="4022" y="79242"/>
                    <a:pt x="3561" y="83828"/>
                  </a:cubicBezTo>
                  <a:cubicBezTo>
                    <a:pt x="3279" y="85865"/>
                    <a:pt x="3228" y="87928"/>
                    <a:pt x="3420" y="89978"/>
                  </a:cubicBezTo>
                  <a:cubicBezTo>
                    <a:pt x="4727" y="99983"/>
                    <a:pt x="4727" y="110130"/>
                    <a:pt x="3420" y="120136"/>
                  </a:cubicBezTo>
                  <a:cubicBezTo>
                    <a:pt x="3331" y="120917"/>
                    <a:pt x="3331" y="121724"/>
                    <a:pt x="3420" y="122506"/>
                  </a:cubicBezTo>
                  <a:cubicBezTo>
                    <a:pt x="5342" y="138571"/>
                    <a:pt x="3869" y="154701"/>
                    <a:pt x="4266" y="170792"/>
                  </a:cubicBezTo>
                  <a:cubicBezTo>
                    <a:pt x="4266" y="173034"/>
                    <a:pt x="4958" y="175135"/>
                    <a:pt x="5214" y="177313"/>
                  </a:cubicBezTo>
                  <a:cubicBezTo>
                    <a:pt x="6252" y="185948"/>
                    <a:pt x="5470" y="194519"/>
                    <a:pt x="4458" y="203090"/>
                  </a:cubicBezTo>
                  <a:cubicBezTo>
                    <a:pt x="4291" y="204665"/>
                    <a:pt x="4253" y="206241"/>
                    <a:pt x="4330" y="207817"/>
                  </a:cubicBezTo>
                  <a:cubicBezTo>
                    <a:pt x="4842" y="221243"/>
                    <a:pt x="3279" y="234618"/>
                    <a:pt x="3126" y="248032"/>
                  </a:cubicBezTo>
                  <a:cubicBezTo>
                    <a:pt x="3049" y="254284"/>
                    <a:pt x="2908" y="260651"/>
                    <a:pt x="2293" y="266903"/>
                  </a:cubicBezTo>
                  <a:cubicBezTo>
                    <a:pt x="358" y="285428"/>
                    <a:pt x="-154" y="304056"/>
                    <a:pt x="743" y="322659"/>
                  </a:cubicBezTo>
                  <a:cubicBezTo>
                    <a:pt x="1845" y="342414"/>
                    <a:pt x="1627" y="362156"/>
                    <a:pt x="1191" y="381860"/>
                  </a:cubicBezTo>
                  <a:cubicBezTo>
                    <a:pt x="935" y="393685"/>
                    <a:pt x="128" y="405536"/>
                    <a:pt x="704" y="417322"/>
                  </a:cubicBezTo>
                  <a:cubicBezTo>
                    <a:pt x="1089" y="425304"/>
                    <a:pt x="704" y="433388"/>
                    <a:pt x="2267" y="441292"/>
                  </a:cubicBezTo>
                  <a:cubicBezTo>
                    <a:pt x="2370" y="441920"/>
                    <a:pt x="2408" y="442548"/>
                    <a:pt x="2383" y="443189"/>
                  </a:cubicBezTo>
                  <a:cubicBezTo>
                    <a:pt x="2383" y="452003"/>
                    <a:pt x="3600" y="460753"/>
                    <a:pt x="4087" y="469529"/>
                  </a:cubicBezTo>
                  <a:cubicBezTo>
                    <a:pt x="4407" y="475345"/>
                    <a:pt x="5163" y="481123"/>
                    <a:pt x="5368" y="486952"/>
                  </a:cubicBezTo>
                  <a:cubicBezTo>
                    <a:pt x="5547" y="493550"/>
                    <a:pt x="7149" y="500020"/>
                    <a:pt x="8430" y="506477"/>
                  </a:cubicBezTo>
                  <a:cubicBezTo>
                    <a:pt x="9109" y="510026"/>
                    <a:pt x="9583" y="513613"/>
                    <a:pt x="9839" y="517213"/>
                  </a:cubicBezTo>
                  <a:cubicBezTo>
                    <a:pt x="10454" y="523631"/>
                    <a:pt x="11581" y="529986"/>
                    <a:pt x="13208" y="536225"/>
                  </a:cubicBezTo>
                  <a:cubicBezTo>
                    <a:pt x="13695" y="537724"/>
                    <a:pt x="13862" y="539313"/>
                    <a:pt x="13695" y="540876"/>
                  </a:cubicBezTo>
                  <a:cubicBezTo>
                    <a:pt x="10953" y="533637"/>
                    <a:pt x="9288" y="526040"/>
                    <a:pt x="8724" y="518315"/>
                  </a:cubicBezTo>
                  <a:cubicBezTo>
                    <a:pt x="7994" y="508988"/>
                    <a:pt x="5445" y="499969"/>
                    <a:pt x="4163" y="490732"/>
                  </a:cubicBezTo>
                  <a:cubicBezTo>
                    <a:pt x="1857" y="474269"/>
                    <a:pt x="1101" y="457678"/>
                    <a:pt x="-282" y="441139"/>
                  </a:cubicBezTo>
                  <a:cubicBezTo>
                    <a:pt x="-2844" y="410391"/>
                    <a:pt x="-1115" y="379849"/>
                    <a:pt x="141" y="349204"/>
                  </a:cubicBezTo>
                  <a:cubicBezTo>
                    <a:pt x="461" y="341299"/>
                    <a:pt x="51" y="333408"/>
                    <a:pt x="-257" y="325503"/>
                  </a:cubicBezTo>
                  <a:cubicBezTo>
                    <a:pt x="-884" y="307323"/>
                    <a:pt x="-564" y="289131"/>
                    <a:pt x="666" y="270990"/>
                  </a:cubicBezTo>
                  <a:cubicBezTo>
                    <a:pt x="1947" y="250787"/>
                    <a:pt x="2588" y="230570"/>
                    <a:pt x="3228" y="210341"/>
                  </a:cubicBezTo>
                  <a:cubicBezTo>
                    <a:pt x="3446" y="203077"/>
                    <a:pt x="4087" y="195825"/>
                    <a:pt x="4509" y="188561"/>
                  </a:cubicBezTo>
                  <a:cubicBezTo>
                    <a:pt x="4778" y="186524"/>
                    <a:pt x="4804" y="184462"/>
                    <a:pt x="4612" y="182412"/>
                  </a:cubicBezTo>
                  <a:cubicBezTo>
                    <a:pt x="2139" y="168319"/>
                    <a:pt x="3920" y="153996"/>
                    <a:pt x="3331" y="139801"/>
                  </a:cubicBezTo>
                  <a:cubicBezTo>
                    <a:pt x="2677" y="123531"/>
                    <a:pt x="2652" y="107260"/>
                    <a:pt x="2895" y="91002"/>
                  </a:cubicBezTo>
                  <a:cubicBezTo>
                    <a:pt x="3241" y="68518"/>
                    <a:pt x="4907" y="46163"/>
                    <a:pt x="13003" y="24780"/>
                  </a:cubicBezTo>
                  <a:cubicBezTo>
                    <a:pt x="16629" y="14659"/>
                    <a:pt x="22702" y="5614"/>
                    <a:pt x="30696" y="-1573"/>
                  </a:cubicBezTo>
                  <a:close/>
                </a:path>
              </a:pathLst>
            </a:custGeom>
            <a:solidFill>
              <a:srgbClr val="0B0B0B"/>
            </a:solidFill>
            <a:ln w="1280" cap="flat">
              <a:noFill/>
              <a:prstDash val="solid"/>
              <a:miter/>
            </a:ln>
          </p:spPr>
          <p:txBody>
            <a:bodyPr rtlCol="0" anchor="ctr"/>
            <a:lstStyle/>
            <a:p>
              <a:endParaRPr lang="es-CO"/>
            </a:p>
          </p:txBody>
        </p:sp>
        <p:sp>
          <p:nvSpPr>
            <p:cNvPr id="215" name="Freeform: Shape 214">
              <a:extLst>
                <a:ext uri="{FF2B5EF4-FFF2-40B4-BE49-F238E27FC236}">
                  <a16:creationId xmlns:a16="http://schemas.microsoft.com/office/drawing/2014/main" id="{FAA45734-024B-3A82-8278-0607C3DCBAD8}"/>
                </a:ext>
              </a:extLst>
            </p:cNvPr>
            <p:cNvSpPr/>
            <p:nvPr/>
          </p:nvSpPr>
          <p:spPr>
            <a:xfrm>
              <a:off x="-1200811" y="743582"/>
              <a:ext cx="177921" cy="29823"/>
            </a:xfrm>
            <a:custGeom>
              <a:avLst/>
              <a:gdLst>
                <a:gd name="connsiteX0" fmla="*/ 129592 w 177921"/>
                <a:gd name="connsiteY0" fmla="*/ 26264 h 29823"/>
                <a:gd name="connsiteX1" fmla="*/ 134999 w 177921"/>
                <a:gd name="connsiteY1" fmla="*/ 27122 h 29823"/>
                <a:gd name="connsiteX2" fmla="*/ 171640 w 177921"/>
                <a:gd name="connsiteY2" fmla="*/ 27122 h 29823"/>
                <a:gd name="connsiteX3" fmla="*/ 176316 w 177921"/>
                <a:gd name="connsiteY3" fmla="*/ 27289 h 29823"/>
                <a:gd name="connsiteX4" fmla="*/ 171755 w 177921"/>
                <a:gd name="connsiteY4" fmla="*/ 28121 h 29823"/>
                <a:gd name="connsiteX5" fmla="*/ 133897 w 177921"/>
                <a:gd name="connsiteY5" fmla="*/ 28121 h 29823"/>
                <a:gd name="connsiteX6" fmla="*/ 117460 w 177921"/>
                <a:gd name="connsiteY6" fmla="*/ 26212 h 29823"/>
                <a:gd name="connsiteX7" fmla="*/ 89582 w 177921"/>
                <a:gd name="connsiteY7" fmla="*/ 25841 h 29823"/>
                <a:gd name="connsiteX8" fmla="*/ 43807 w 177921"/>
                <a:gd name="connsiteY8" fmla="*/ 24380 h 29823"/>
                <a:gd name="connsiteX9" fmla="*/ 21374 w 177921"/>
                <a:gd name="connsiteY9" fmla="*/ 18692 h 29823"/>
                <a:gd name="connsiteX10" fmla="*/ -315 w 177921"/>
                <a:gd name="connsiteY10" fmla="*/ 2037 h 29823"/>
                <a:gd name="connsiteX11" fmla="*/ -1507 w 177921"/>
                <a:gd name="connsiteY11" fmla="*/ -1307 h 29823"/>
                <a:gd name="connsiteX12" fmla="*/ -405 w 177921"/>
                <a:gd name="connsiteY12" fmla="*/ -1383 h 29823"/>
                <a:gd name="connsiteX13" fmla="*/ -328 w 177921"/>
                <a:gd name="connsiteY13" fmla="*/ -1307 h 29823"/>
                <a:gd name="connsiteX14" fmla="*/ 11689 w 177921"/>
                <a:gd name="connsiteY14" fmla="*/ 9250 h 29823"/>
                <a:gd name="connsiteX15" fmla="*/ 31957 w 177921"/>
                <a:gd name="connsiteY15" fmla="*/ 20614 h 29823"/>
                <a:gd name="connsiteX16" fmla="*/ 55594 w 177921"/>
                <a:gd name="connsiteY16" fmla="*/ 24342 h 29823"/>
                <a:gd name="connsiteX17" fmla="*/ 58002 w 177921"/>
                <a:gd name="connsiteY17" fmla="*/ 23663 h 29823"/>
                <a:gd name="connsiteX18" fmla="*/ 87635 w 177921"/>
                <a:gd name="connsiteY18" fmla="*/ 23394 h 29823"/>
                <a:gd name="connsiteX19" fmla="*/ 91914 w 177921"/>
                <a:gd name="connsiteY19" fmla="*/ 23010 h 29823"/>
                <a:gd name="connsiteX20" fmla="*/ 113194 w 177921"/>
                <a:gd name="connsiteY20" fmla="*/ 23010 h 29823"/>
                <a:gd name="connsiteX21" fmla="*/ 114744 w 177921"/>
                <a:gd name="connsiteY21" fmla="*/ 23266 h 29823"/>
                <a:gd name="connsiteX22" fmla="*/ 122597 w 177921"/>
                <a:gd name="connsiteY22" fmla="*/ 24239 h 29823"/>
                <a:gd name="connsiteX23" fmla="*/ 123943 w 177921"/>
                <a:gd name="connsiteY23" fmla="*/ 24534 h 29823"/>
                <a:gd name="connsiteX24" fmla="*/ 127197 w 177921"/>
                <a:gd name="connsiteY24" fmla="*/ 25136 h 29823"/>
                <a:gd name="connsiteX25" fmla="*/ 129592 w 177921"/>
                <a:gd name="connsiteY25" fmla="*/ 26264 h 29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77921" h="29823">
                  <a:moveTo>
                    <a:pt x="129592" y="26264"/>
                  </a:moveTo>
                  <a:cubicBezTo>
                    <a:pt x="131207" y="27686"/>
                    <a:pt x="133180" y="27122"/>
                    <a:pt x="134999" y="27122"/>
                  </a:cubicBezTo>
                  <a:cubicBezTo>
                    <a:pt x="147208" y="27122"/>
                    <a:pt x="159417" y="27122"/>
                    <a:pt x="171640" y="27122"/>
                  </a:cubicBezTo>
                  <a:cubicBezTo>
                    <a:pt x="173203" y="27122"/>
                    <a:pt x="174765" y="27225"/>
                    <a:pt x="176316" y="27289"/>
                  </a:cubicBezTo>
                  <a:cubicBezTo>
                    <a:pt x="174932" y="28300"/>
                    <a:pt x="173305" y="28121"/>
                    <a:pt x="171755" y="28121"/>
                  </a:cubicBezTo>
                  <a:cubicBezTo>
                    <a:pt x="159136" y="28185"/>
                    <a:pt x="146517" y="28377"/>
                    <a:pt x="133897" y="28121"/>
                  </a:cubicBezTo>
                  <a:cubicBezTo>
                    <a:pt x="128414" y="27993"/>
                    <a:pt x="122943" y="26840"/>
                    <a:pt x="117460" y="26212"/>
                  </a:cubicBezTo>
                  <a:cubicBezTo>
                    <a:pt x="108197" y="25290"/>
                    <a:pt x="98871" y="25175"/>
                    <a:pt x="89582" y="25841"/>
                  </a:cubicBezTo>
                  <a:cubicBezTo>
                    <a:pt x="74286" y="26648"/>
                    <a:pt x="58976" y="27122"/>
                    <a:pt x="43807" y="24380"/>
                  </a:cubicBezTo>
                  <a:cubicBezTo>
                    <a:pt x="36159" y="23253"/>
                    <a:pt x="28639" y="21344"/>
                    <a:pt x="21374" y="18692"/>
                  </a:cubicBezTo>
                  <a:cubicBezTo>
                    <a:pt x="13008" y="14618"/>
                    <a:pt x="6206" y="8443"/>
                    <a:pt x="-315" y="2037"/>
                  </a:cubicBezTo>
                  <a:cubicBezTo>
                    <a:pt x="-1353" y="1269"/>
                    <a:pt x="-1827" y="-51"/>
                    <a:pt x="-1507" y="-1307"/>
                  </a:cubicBezTo>
                  <a:cubicBezTo>
                    <a:pt x="-1225" y="-1627"/>
                    <a:pt x="-725" y="-1665"/>
                    <a:pt x="-405" y="-1383"/>
                  </a:cubicBezTo>
                  <a:cubicBezTo>
                    <a:pt x="-379" y="-1358"/>
                    <a:pt x="-354" y="-1332"/>
                    <a:pt x="-328" y="-1307"/>
                  </a:cubicBezTo>
                  <a:cubicBezTo>
                    <a:pt x="3644" y="2255"/>
                    <a:pt x="7718" y="5688"/>
                    <a:pt x="11689" y="9250"/>
                  </a:cubicBezTo>
                  <a:cubicBezTo>
                    <a:pt x="17544" y="14477"/>
                    <a:pt x="23860" y="19076"/>
                    <a:pt x="31957" y="20614"/>
                  </a:cubicBezTo>
                  <a:cubicBezTo>
                    <a:pt x="39797" y="22113"/>
                    <a:pt x="47459" y="24714"/>
                    <a:pt x="55594" y="24342"/>
                  </a:cubicBezTo>
                  <a:cubicBezTo>
                    <a:pt x="56273" y="23804"/>
                    <a:pt x="57144" y="23560"/>
                    <a:pt x="58002" y="23663"/>
                  </a:cubicBezTo>
                  <a:cubicBezTo>
                    <a:pt x="67880" y="24009"/>
                    <a:pt x="77770" y="24432"/>
                    <a:pt x="87635" y="23394"/>
                  </a:cubicBezTo>
                  <a:cubicBezTo>
                    <a:pt x="89044" y="23099"/>
                    <a:pt x="90479" y="22971"/>
                    <a:pt x="91914" y="23010"/>
                  </a:cubicBezTo>
                  <a:cubicBezTo>
                    <a:pt x="99012" y="23010"/>
                    <a:pt x="106109" y="22868"/>
                    <a:pt x="113194" y="23010"/>
                  </a:cubicBezTo>
                  <a:cubicBezTo>
                    <a:pt x="113719" y="23061"/>
                    <a:pt x="114232" y="23151"/>
                    <a:pt x="114744" y="23266"/>
                  </a:cubicBezTo>
                  <a:cubicBezTo>
                    <a:pt x="117306" y="24278"/>
                    <a:pt x="119984" y="23919"/>
                    <a:pt x="122597" y="24239"/>
                  </a:cubicBezTo>
                  <a:cubicBezTo>
                    <a:pt x="123059" y="24303"/>
                    <a:pt x="123507" y="24393"/>
                    <a:pt x="123943" y="24534"/>
                  </a:cubicBezTo>
                  <a:cubicBezTo>
                    <a:pt x="124993" y="24880"/>
                    <a:pt x="126095" y="25072"/>
                    <a:pt x="127197" y="25136"/>
                  </a:cubicBezTo>
                  <a:cubicBezTo>
                    <a:pt x="128119" y="25162"/>
                    <a:pt x="128990" y="25572"/>
                    <a:pt x="129592" y="26264"/>
                  </a:cubicBezTo>
                  <a:close/>
                </a:path>
              </a:pathLst>
            </a:custGeom>
            <a:solidFill>
              <a:srgbClr val="1B1B1B"/>
            </a:solidFill>
            <a:ln w="1280" cap="flat">
              <a:noFill/>
              <a:prstDash val="solid"/>
              <a:miter/>
            </a:ln>
          </p:spPr>
          <p:txBody>
            <a:bodyPr rtlCol="0" anchor="ctr"/>
            <a:lstStyle/>
            <a:p>
              <a:endParaRPr lang="es-CO"/>
            </a:p>
          </p:txBody>
        </p:sp>
        <p:sp>
          <p:nvSpPr>
            <p:cNvPr id="216" name="Freeform: Shape 215">
              <a:extLst>
                <a:ext uri="{FF2B5EF4-FFF2-40B4-BE49-F238E27FC236}">
                  <a16:creationId xmlns:a16="http://schemas.microsoft.com/office/drawing/2014/main" id="{ECDA8346-2393-34F6-2B1C-1D15D09DC1D9}"/>
                </a:ext>
              </a:extLst>
            </p:cNvPr>
            <p:cNvSpPr/>
            <p:nvPr/>
          </p:nvSpPr>
          <p:spPr>
            <a:xfrm>
              <a:off x="-1285845" y="584931"/>
              <a:ext cx="11517" cy="108811"/>
            </a:xfrm>
            <a:custGeom>
              <a:avLst/>
              <a:gdLst>
                <a:gd name="connsiteX0" fmla="*/ 201 w 11517"/>
                <a:gd name="connsiteY0" fmla="*/ 29256 h 108811"/>
                <a:gd name="connsiteX1" fmla="*/ 201 w 11517"/>
                <a:gd name="connsiteY1" fmla="*/ 28334 h 108811"/>
                <a:gd name="connsiteX2" fmla="*/ -235 w 11517"/>
                <a:gd name="connsiteY2" fmla="*/ 22376 h 108811"/>
                <a:gd name="connsiteX3" fmla="*/ -709 w 11517"/>
                <a:gd name="connsiteY3" fmla="*/ 18815 h 108811"/>
                <a:gd name="connsiteX4" fmla="*/ -709 w 11517"/>
                <a:gd name="connsiteY4" fmla="*/ 18815 h 108811"/>
                <a:gd name="connsiteX5" fmla="*/ -1157 w 11517"/>
                <a:gd name="connsiteY5" fmla="*/ 11858 h 108811"/>
                <a:gd name="connsiteX6" fmla="*/ -1606 w 11517"/>
                <a:gd name="connsiteY6" fmla="*/ 7413 h 108811"/>
                <a:gd name="connsiteX7" fmla="*/ -1606 w 11517"/>
                <a:gd name="connsiteY7" fmla="*/ 2672 h 108811"/>
                <a:gd name="connsiteX8" fmla="*/ -1093 w 11517"/>
                <a:gd name="connsiteY8" fmla="*/ 751 h 108811"/>
                <a:gd name="connsiteX9" fmla="*/ -645 w 11517"/>
                <a:gd name="connsiteY9" fmla="*/ -159 h 108811"/>
                <a:gd name="connsiteX10" fmla="*/ -645 w 11517"/>
                <a:gd name="connsiteY10" fmla="*/ -159 h 108811"/>
                <a:gd name="connsiteX11" fmla="*/ 303 w 11517"/>
                <a:gd name="connsiteY11" fmla="*/ -633 h 108811"/>
                <a:gd name="connsiteX12" fmla="*/ 1226 w 11517"/>
                <a:gd name="connsiteY12" fmla="*/ -1133 h 108811"/>
                <a:gd name="connsiteX13" fmla="*/ 1226 w 11517"/>
                <a:gd name="connsiteY13" fmla="*/ -1133 h 108811"/>
                <a:gd name="connsiteX14" fmla="*/ 4172 w 11517"/>
                <a:gd name="connsiteY14" fmla="*/ -1222 h 108811"/>
                <a:gd name="connsiteX15" fmla="*/ 9912 w 11517"/>
                <a:gd name="connsiteY15" fmla="*/ -1005 h 108811"/>
                <a:gd name="connsiteX16" fmla="*/ 3506 w 11517"/>
                <a:gd name="connsiteY16" fmla="*/ 277 h 108811"/>
                <a:gd name="connsiteX17" fmla="*/ 278 w 11517"/>
                <a:gd name="connsiteY17" fmla="*/ 4210 h 108811"/>
                <a:gd name="connsiteX18" fmla="*/ 777 w 11517"/>
                <a:gd name="connsiteY18" fmla="*/ 11768 h 108811"/>
                <a:gd name="connsiteX19" fmla="*/ 5415 w 11517"/>
                <a:gd name="connsiteY19" fmla="*/ 75044 h 108811"/>
                <a:gd name="connsiteX20" fmla="*/ 2417 w 11517"/>
                <a:gd name="connsiteY20" fmla="*/ 104677 h 108811"/>
                <a:gd name="connsiteX21" fmla="*/ 1405 w 11517"/>
                <a:gd name="connsiteY21" fmla="*/ 107239 h 108811"/>
                <a:gd name="connsiteX22" fmla="*/ 1572 w 11517"/>
                <a:gd name="connsiteY22" fmla="*/ 103050 h 108811"/>
                <a:gd name="connsiteX23" fmla="*/ 3237 w 11517"/>
                <a:gd name="connsiteY23" fmla="*/ 87061 h 108811"/>
                <a:gd name="connsiteX24" fmla="*/ 2135 w 11517"/>
                <a:gd name="connsiteY24" fmla="*/ 46359 h 108811"/>
                <a:gd name="connsiteX25" fmla="*/ 1251 w 11517"/>
                <a:gd name="connsiteY25" fmla="*/ 37891 h 108811"/>
                <a:gd name="connsiteX26" fmla="*/ 201 w 11517"/>
                <a:gd name="connsiteY26" fmla="*/ 29256 h 108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517" h="108811">
                  <a:moveTo>
                    <a:pt x="201" y="29256"/>
                  </a:moveTo>
                  <a:cubicBezTo>
                    <a:pt x="201" y="28949"/>
                    <a:pt x="201" y="28641"/>
                    <a:pt x="201" y="28334"/>
                  </a:cubicBezTo>
                  <a:cubicBezTo>
                    <a:pt x="-696" y="26399"/>
                    <a:pt x="-17" y="24349"/>
                    <a:pt x="-235" y="22376"/>
                  </a:cubicBezTo>
                  <a:cubicBezTo>
                    <a:pt x="-388" y="21185"/>
                    <a:pt x="150" y="19904"/>
                    <a:pt x="-709" y="18815"/>
                  </a:cubicBezTo>
                  <a:lnTo>
                    <a:pt x="-709" y="18815"/>
                  </a:lnTo>
                  <a:cubicBezTo>
                    <a:pt x="-1644" y="16547"/>
                    <a:pt x="-939" y="14177"/>
                    <a:pt x="-1157" y="11858"/>
                  </a:cubicBezTo>
                  <a:cubicBezTo>
                    <a:pt x="-1337" y="10385"/>
                    <a:pt x="-721" y="8822"/>
                    <a:pt x="-1606" y="7413"/>
                  </a:cubicBezTo>
                  <a:lnTo>
                    <a:pt x="-1606" y="2672"/>
                  </a:lnTo>
                  <a:cubicBezTo>
                    <a:pt x="-1016" y="2134"/>
                    <a:pt x="-1144" y="1391"/>
                    <a:pt x="-1093" y="751"/>
                  </a:cubicBezTo>
                  <a:cubicBezTo>
                    <a:pt x="-1042" y="405"/>
                    <a:pt x="-888" y="84"/>
                    <a:pt x="-645" y="-159"/>
                  </a:cubicBezTo>
                  <a:lnTo>
                    <a:pt x="-645" y="-159"/>
                  </a:lnTo>
                  <a:cubicBezTo>
                    <a:pt x="-388" y="-403"/>
                    <a:pt x="-55" y="-569"/>
                    <a:pt x="303" y="-633"/>
                  </a:cubicBezTo>
                  <a:cubicBezTo>
                    <a:pt x="662" y="-697"/>
                    <a:pt x="982" y="-876"/>
                    <a:pt x="1226" y="-1133"/>
                  </a:cubicBezTo>
                  <a:lnTo>
                    <a:pt x="1226" y="-1133"/>
                  </a:lnTo>
                  <a:cubicBezTo>
                    <a:pt x="2123" y="-1684"/>
                    <a:pt x="3250" y="-1722"/>
                    <a:pt x="4172" y="-1222"/>
                  </a:cubicBezTo>
                  <a:cubicBezTo>
                    <a:pt x="6081" y="-1094"/>
                    <a:pt x="8016" y="-1709"/>
                    <a:pt x="9912" y="-1005"/>
                  </a:cubicBezTo>
                  <a:cubicBezTo>
                    <a:pt x="7862" y="-57"/>
                    <a:pt x="5582" y="-223"/>
                    <a:pt x="3506" y="277"/>
                  </a:cubicBezTo>
                  <a:cubicBezTo>
                    <a:pt x="1431" y="776"/>
                    <a:pt x="175" y="1981"/>
                    <a:pt x="278" y="4210"/>
                  </a:cubicBezTo>
                  <a:cubicBezTo>
                    <a:pt x="393" y="6772"/>
                    <a:pt x="573" y="9245"/>
                    <a:pt x="777" y="11768"/>
                  </a:cubicBezTo>
                  <a:cubicBezTo>
                    <a:pt x="2571" y="32843"/>
                    <a:pt x="5159" y="53854"/>
                    <a:pt x="5415" y="75044"/>
                  </a:cubicBezTo>
                  <a:cubicBezTo>
                    <a:pt x="5466" y="84999"/>
                    <a:pt x="4454" y="94927"/>
                    <a:pt x="2417" y="104677"/>
                  </a:cubicBezTo>
                  <a:cubicBezTo>
                    <a:pt x="2238" y="105587"/>
                    <a:pt x="2238" y="106586"/>
                    <a:pt x="1405" y="107239"/>
                  </a:cubicBezTo>
                  <a:cubicBezTo>
                    <a:pt x="1059" y="105856"/>
                    <a:pt x="1111" y="104395"/>
                    <a:pt x="1572" y="103050"/>
                  </a:cubicBezTo>
                  <a:cubicBezTo>
                    <a:pt x="2686" y="97797"/>
                    <a:pt x="3237" y="92429"/>
                    <a:pt x="3237" y="87061"/>
                  </a:cubicBezTo>
                  <a:cubicBezTo>
                    <a:pt x="3340" y="73481"/>
                    <a:pt x="3237" y="59901"/>
                    <a:pt x="2135" y="46359"/>
                  </a:cubicBezTo>
                  <a:cubicBezTo>
                    <a:pt x="1892" y="43528"/>
                    <a:pt x="1059" y="40761"/>
                    <a:pt x="1251" y="37891"/>
                  </a:cubicBezTo>
                  <a:cubicBezTo>
                    <a:pt x="-43" y="35073"/>
                    <a:pt x="1418" y="32023"/>
                    <a:pt x="201" y="29256"/>
                  </a:cubicBezTo>
                  <a:close/>
                </a:path>
              </a:pathLst>
            </a:custGeom>
            <a:solidFill>
              <a:srgbClr val="454545"/>
            </a:solidFill>
            <a:ln w="1280" cap="flat">
              <a:noFill/>
              <a:prstDash val="solid"/>
              <a:miter/>
            </a:ln>
          </p:spPr>
          <p:txBody>
            <a:bodyPr rtlCol="0" anchor="ctr"/>
            <a:lstStyle/>
            <a:p>
              <a:endParaRPr lang="es-CO"/>
            </a:p>
          </p:txBody>
        </p:sp>
        <p:sp>
          <p:nvSpPr>
            <p:cNvPr id="217" name="Freeform: Shape 216">
              <a:extLst>
                <a:ext uri="{FF2B5EF4-FFF2-40B4-BE49-F238E27FC236}">
                  <a16:creationId xmlns:a16="http://schemas.microsoft.com/office/drawing/2014/main" id="{2B1EF5FE-2A3C-6FCE-A760-A50C6E83B0F1}"/>
                </a:ext>
              </a:extLst>
            </p:cNvPr>
            <p:cNvSpPr/>
            <p:nvPr/>
          </p:nvSpPr>
          <p:spPr>
            <a:xfrm>
              <a:off x="-1217810" y="722095"/>
              <a:ext cx="39952" cy="41739"/>
            </a:xfrm>
            <a:custGeom>
              <a:avLst/>
              <a:gdLst>
                <a:gd name="connsiteX0" fmla="*/ 15428 w 39952"/>
                <a:gd name="connsiteY0" fmla="*/ 20296 h 41739"/>
                <a:gd name="connsiteX1" fmla="*/ 35785 w 39952"/>
                <a:gd name="connsiteY1" fmla="*/ 38232 h 41739"/>
                <a:gd name="connsiteX2" fmla="*/ 38347 w 39952"/>
                <a:gd name="connsiteY2" fmla="*/ 40167 h 41739"/>
                <a:gd name="connsiteX3" fmla="*/ 27368 w 39952"/>
                <a:gd name="connsiteY3" fmla="*/ 34158 h 41739"/>
                <a:gd name="connsiteX4" fmla="*/ 695 w 39952"/>
                <a:gd name="connsiteY4" fmla="*/ 4935 h 41739"/>
                <a:gd name="connsiteX5" fmla="*/ -1483 w 39952"/>
                <a:gd name="connsiteY5" fmla="*/ -1573 h 41739"/>
                <a:gd name="connsiteX6" fmla="*/ 4807 w 39952"/>
                <a:gd name="connsiteY6" fmla="*/ 6511 h 41739"/>
                <a:gd name="connsiteX7" fmla="*/ 10278 w 39952"/>
                <a:gd name="connsiteY7" fmla="*/ 13545 h 41739"/>
                <a:gd name="connsiteX8" fmla="*/ 11034 w 39952"/>
                <a:gd name="connsiteY8" fmla="*/ 14544 h 41739"/>
                <a:gd name="connsiteX9" fmla="*/ 11456 w 39952"/>
                <a:gd name="connsiteY9" fmla="*/ 15005 h 41739"/>
                <a:gd name="connsiteX10" fmla="*/ 12289 w 39952"/>
                <a:gd name="connsiteY10" fmla="*/ 15902 h 41739"/>
                <a:gd name="connsiteX11" fmla="*/ 15428 w 39952"/>
                <a:gd name="connsiteY11" fmla="*/ 20296 h 41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952" h="41739">
                  <a:moveTo>
                    <a:pt x="15428" y="20296"/>
                  </a:moveTo>
                  <a:cubicBezTo>
                    <a:pt x="20911" y="27765"/>
                    <a:pt x="28367" y="32967"/>
                    <a:pt x="35785" y="38232"/>
                  </a:cubicBezTo>
                  <a:cubicBezTo>
                    <a:pt x="36669" y="38847"/>
                    <a:pt x="37822" y="39103"/>
                    <a:pt x="38347" y="40167"/>
                  </a:cubicBezTo>
                  <a:cubicBezTo>
                    <a:pt x="33761" y="39885"/>
                    <a:pt x="30660" y="36656"/>
                    <a:pt x="27368" y="34158"/>
                  </a:cubicBezTo>
                  <a:cubicBezTo>
                    <a:pt x="16670" y="26100"/>
                    <a:pt x="8343" y="15812"/>
                    <a:pt x="695" y="4935"/>
                  </a:cubicBezTo>
                  <a:cubicBezTo>
                    <a:pt x="-689" y="2962"/>
                    <a:pt x="-2022" y="1015"/>
                    <a:pt x="-1483" y="-1573"/>
                  </a:cubicBezTo>
                  <a:cubicBezTo>
                    <a:pt x="1822" y="169"/>
                    <a:pt x="2578" y="3910"/>
                    <a:pt x="4807" y="6511"/>
                  </a:cubicBezTo>
                  <a:cubicBezTo>
                    <a:pt x="6742" y="8753"/>
                    <a:pt x="8240" y="11366"/>
                    <a:pt x="10278" y="13545"/>
                  </a:cubicBezTo>
                  <a:lnTo>
                    <a:pt x="11034" y="14544"/>
                  </a:lnTo>
                  <a:lnTo>
                    <a:pt x="11456" y="15005"/>
                  </a:lnTo>
                  <a:cubicBezTo>
                    <a:pt x="11725" y="15312"/>
                    <a:pt x="12007" y="15607"/>
                    <a:pt x="12289" y="15902"/>
                  </a:cubicBezTo>
                  <a:cubicBezTo>
                    <a:pt x="13416" y="17337"/>
                    <a:pt x="14774" y="18554"/>
                    <a:pt x="15428" y="20296"/>
                  </a:cubicBezTo>
                  <a:close/>
                </a:path>
              </a:pathLst>
            </a:custGeom>
            <a:solidFill>
              <a:srgbClr val="C3C3C3"/>
            </a:solidFill>
            <a:ln w="1280" cap="flat">
              <a:noFill/>
              <a:prstDash val="solid"/>
              <a:miter/>
            </a:ln>
          </p:spPr>
          <p:txBody>
            <a:bodyPr rtlCol="0" anchor="ctr"/>
            <a:lstStyle/>
            <a:p>
              <a:endParaRPr lang="es-CO"/>
            </a:p>
          </p:txBody>
        </p:sp>
        <p:sp>
          <p:nvSpPr>
            <p:cNvPr id="218" name="Freeform: Shape 217">
              <a:extLst>
                <a:ext uri="{FF2B5EF4-FFF2-40B4-BE49-F238E27FC236}">
                  <a16:creationId xmlns:a16="http://schemas.microsoft.com/office/drawing/2014/main" id="{A394C249-0E77-C9F5-E0C2-FFF2013D1C23}"/>
                </a:ext>
              </a:extLst>
            </p:cNvPr>
            <p:cNvSpPr/>
            <p:nvPr/>
          </p:nvSpPr>
          <p:spPr>
            <a:xfrm>
              <a:off x="-1217816" y="720211"/>
              <a:ext cx="18153" cy="23752"/>
            </a:xfrm>
            <a:custGeom>
              <a:avLst/>
              <a:gdLst>
                <a:gd name="connsiteX0" fmla="*/ 10027 w 18153"/>
                <a:gd name="connsiteY0" fmla="*/ 16376 h 23752"/>
                <a:gd name="connsiteX1" fmla="*/ -1503 w 18153"/>
                <a:gd name="connsiteY1" fmla="*/ 323 h 23752"/>
                <a:gd name="connsiteX2" fmla="*/ -1606 w 18153"/>
                <a:gd name="connsiteY2" fmla="*/ -1573 h 23752"/>
                <a:gd name="connsiteX3" fmla="*/ -107 w 18153"/>
                <a:gd name="connsiteY3" fmla="*/ -535 h 23752"/>
                <a:gd name="connsiteX4" fmla="*/ 16548 w 18153"/>
                <a:gd name="connsiteY4" fmla="*/ 22064 h 23752"/>
                <a:gd name="connsiteX5" fmla="*/ 15267 w 18153"/>
                <a:gd name="connsiteY5" fmla="*/ 22180 h 23752"/>
                <a:gd name="connsiteX6" fmla="*/ 11603 w 18153"/>
                <a:gd name="connsiteY6" fmla="*/ 18426 h 23752"/>
                <a:gd name="connsiteX7" fmla="*/ 10706 w 18153"/>
                <a:gd name="connsiteY7" fmla="*/ 17388 h 23752"/>
                <a:gd name="connsiteX8" fmla="*/ 10706 w 18153"/>
                <a:gd name="connsiteY8" fmla="*/ 17388 h 23752"/>
                <a:gd name="connsiteX9" fmla="*/ 10027 w 18153"/>
                <a:gd name="connsiteY9" fmla="*/ 16376 h 23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153" h="23752">
                  <a:moveTo>
                    <a:pt x="10027" y="16376"/>
                  </a:moveTo>
                  <a:cubicBezTo>
                    <a:pt x="5761" y="11341"/>
                    <a:pt x="1905" y="5973"/>
                    <a:pt x="-1503" y="323"/>
                  </a:cubicBezTo>
                  <a:cubicBezTo>
                    <a:pt x="-1503" y="-305"/>
                    <a:pt x="-1580" y="-958"/>
                    <a:pt x="-1606" y="-1573"/>
                  </a:cubicBezTo>
                  <a:cubicBezTo>
                    <a:pt x="-1106" y="-1227"/>
                    <a:pt x="-388" y="-1009"/>
                    <a:pt x="-107" y="-535"/>
                  </a:cubicBezTo>
                  <a:cubicBezTo>
                    <a:pt x="4621" y="7626"/>
                    <a:pt x="10937" y="14608"/>
                    <a:pt x="16548" y="22064"/>
                  </a:cubicBezTo>
                  <a:lnTo>
                    <a:pt x="15267" y="22180"/>
                  </a:lnTo>
                  <a:cubicBezTo>
                    <a:pt x="13781" y="21219"/>
                    <a:pt x="12526" y="19938"/>
                    <a:pt x="11603" y="18426"/>
                  </a:cubicBezTo>
                  <a:cubicBezTo>
                    <a:pt x="11398" y="18003"/>
                    <a:pt x="11091" y="17644"/>
                    <a:pt x="10706" y="17388"/>
                  </a:cubicBezTo>
                  <a:lnTo>
                    <a:pt x="10706" y="17388"/>
                  </a:lnTo>
                  <a:cubicBezTo>
                    <a:pt x="10617" y="17029"/>
                    <a:pt x="10309" y="16722"/>
                    <a:pt x="10027" y="16376"/>
                  </a:cubicBezTo>
                  <a:close/>
                </a:path>
              </a:pathLst>
            </a:custGeom>
            <a:solidFill>
              <a:srgbClr val="191919"/>
            </a:solidFill>
            <a:ln w="1280" cap="flat">
              <a:noFill/>
              <a:prstDash val="solid"/>
              <a:miter/>
            </a:ln>
          </p:spPr>
          <p:txBody>
            <a:bodyPr rtlCol="0" anchor="ctr"/>
            <a:lstStyle/>
            <a:p>
              <a:endParaRPr lang="es-CO"/>
            </a:p>
          </p:txBody>
        </p:sp>
        <p:sp>
          <p:nvSpPr>
            <p:cNvPr id="219" name="Freeform: Shape 218">
              <a:extLst>
                <a:ext uri="{FF2B5EF4-FFF2-40B4-BE49-F238E27FC236}">
                  <a16:creationId xmlns:a16="http://schemas.microsoft.com/office/drawing/2014/main" id="{92C92B60-79C7-C1B3-CADC-61081A9D9BFE}"/>
                </a:ext>
              </a:extLst>
            </p:cNvPr>
            <p:cNvSpPr/>
            <p:nvPr/>
          </p:nvSpPr>
          <p:spPr>
            <a:xfrm>
              <a:off x="-1655736" y="695870"/>
              <a:ext cx="1550" cy="2515"/>
            </a:xfrm>
            <a:custGeom>
              <a:avLst/>
              <a:gdLst>
                <a:gd name="connsiteX0" fmla="*/ -55 w 1550"/>
                <a:gd name="connsiteY0" fmla="*/ 16 h 2515"/>
                <a:gd name="connsiteX1" fmla="*/ -619 w 1550"/>
                <a:gd name="connsiteY1" fmla="*/ 912 h 2515"/>
                <a:gd name="connsiteX2" fmla="*/ -1593 w 1550"/>
                <a:gd name="connsiteY2" fmla="*/ -919 h 2515"/>
                <a:gd name="connsiteX3" fmla="*/ -1119 w 1550"/>
                <a:gd name="connsiteY3" fmla="*/ -1573 h 2515"/>
                <a:gd name="connsiteX4" fmla="*/ -55 w 1550"/>
                <a:gd name="connsiteY4" fmla="*/ 16 h 25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0" h="2515">
                  <a:moveTo>
                    <a:pt x="-55" y="16"/>
                  </a:moveTo>
                  <a:cubicBezTo>
                    <a:pt x="-55" y="425"/>
                    <a:pt x="-132" y="1092"/>
                    <a:pt x="-619" y="912"/>
                  </a:cubicBezTo>
                  <a:cubicBezTo>
                    <a:pt x="-1298" y="567"/>
                    <a:pt x="-1682" y="-164"/>
                    <a:pt x="-1593" y="-919"/>
                  </a:cubicBezTo>
                  <a:cubicBezTo>
                    <a:pt x="-1593" y="-1150"/>
                    <a:pt x="-1272" y="-1573"/>
                    <a:pt x="-1119" y="-1573"/>
                  </a:cubicBezTo>
                  <a:cubicBezTo>
                    <a:pt x="-81" y="-1522"/>
                    <a:pt x="-119" y="-689"/>
                    <a:pt x="-55" y="16"/>
                  </a:cubicBezTo>
                  <a:close/>
                </a:path>
              </a:pathLst>
            </a:custGeom>
            <a:solidFill>
              <a:srgbClr val="E8E8E8"/>
            </a:solidFill>
            <a:ln w="1280" cap="flat">
              <a:noFill/>
              <a:prstDash val="solid"/>
              <a:miter/>
            </a:ln>
          </p:spPr>
          <p:txBody>
            <a:bodyPr rtlCol="0" anchor="ctr"/>
            <a:lstStyle/>
            <a:p>
              <a:endParaRPr lang="es-CO"/>
            </a:p>
          </p:txBody>
        </p:sp>
        <p:sp>
          <p:nvSpPr>
            <p:cNvPr id="220" name="Freeform: Shape 219">
              <a:extLst>
                <a:ext uri="{FF2B5EF4-FFF2-40B4-BE49-F238E27FC236}">
                  <a16:creationId xmlns:a16="http://schemas.microsoft.com/office/drawing/2014/main" id="{8FB4AF1C-B113-0C9F-2E91-5C7A24F1F247}"/>
                </a:ext>
              </a:extLst>
            </p:cNvPr>
            <p:cNvSpPr/>
            <p:nvPr/>
          </p:nvSpPr>
          <p:spPr>
            <a:xfrm>
              <a:off x="-965042" y="-319230"/>
              <a:ext cx="3044" cy="3843"/>
            </a:xfrm>
            <a:custGeom>
              <a:avLst/>
              <a:gdLst>
                <a:gd name="connsiteX0" fmla="*/ 1439 w 3044"/>
                <a:gd name="connsiteY0" fmla="*/ 2271 h 3843"/>
                <a:gd name="connsiteX1" fmla="*/ -1584 w 3044"/>
                <a:gd name="connsiteY1" fmla="*/ -1573 h 3843"/>
                <a:gd name="connsiteX2" fmla="*/ 1439 w 3044"/>
                <a:gd name="connsiteY2" fmla="*/ 2271 h 3843"/>
              </a:gdLst>
              <a:ahLst/>
              <a:cxnLst>
                <a:cxn ang="0">
                  <a:pos x="connsiteX0" y="connsiteY0"/>
                </a:cxn>
                <a:cxn ang="0">
                  <a:pos x="connsiteX1" y="connsiteY1"/>
                </a:cxn>
                <a:cxn ang="0">
                  <a:pos x="connsiteX2" y="connsiteY2"/>
                </a:cxn>
              </a:cxnLst>
              <a:rect l="l" t="t" r="r" b="b"/>
              <a:pathLst>
                <a:path w="3044" h="3843">
                  <a:moveTo>
                    <a:pt x="1439" y="2271"/>
                  </a:moveTo>
                  <a:cubicBezTo>
                    <a:pt x="-483" y="1681"/>
                    <a:pt x="-1789" y="618"/>
                    <a:pt x="-1584" y="-1573"/>
                  </a:cubicBezTo>
                  <a:cubicBezTo>
                    <a:pt x="-213" y="-625"/>
                    <a:pt x="837" y="720"/>
                    <a:pt x="1439" y="2271"/>
                  </a:cubicBezTo>
                  <a:close/>
                </a:path>
              </a:pathLst>
            </a:custGeom>
            <a:solidFill>
              <a:srgbClr val="020202"/>
            </a:solidFill>
            <a:ln w="1280" cap="flat">
              <a:noFill/>
              <a:prstDash val="solid"/>
              <a:miter/>
            </a:ln>
          </p:spPr>
          <p:txBody>
            <a:bodyPr rtlCol="0" anchor="ctr"/>
            <a:lstStyle/>
            <a:p>
              <a:endParaRPr lang="es-CO"/>
            </a:p>
          </p:txBody>
        </p:sp>
        <p:sp>
          <p:nvSpPr>
            <p:cNvPr id="221" name="Freeform: Shape 220">
              <a:extLst>
                <a:ext uri="{FF2B5EF4-FFF2-40B4-BE49-F238E27FC236}">
                  <a16:creationId xmlns:a16="http://schemas.microsoft.com/office/drawing/2014/main" id="{31A03FCA-4583-4685-8244-49FADC06F1D7}"/>
                </a:ext>
              </a:extLst>
            </p:cNvPr>
            <p:cNvSpPr/>
            <p:nvPr/>
          </p:nvSpPr>
          <p:spPr>
            <a:xfrm>
              <a:off x="-1535971" y="-392913"/>
              <a:ext cx="577542" cy="811672"/>
            </a:xfrm>
            <a:custGeom>
              <a:avLst/>
              <a:gdLst>
                <a:gd name="connsiteX0" fmla="*/ 121137 w 577542"/>
                <a:gd name="connsiteY0" fmla="*/ 195421 h 811672"/>
                <a:gd name="connsiteX1" fmla="*/ 115730 w 577542"/>
                <a:gd name="connsiteY1" fmla="*/ 219762 h 811672"/>
                <a:gd name="connsiteX2" fmla="*/ 115526 w 577542"/>
                <a:gd name="connsiteY2" fmla="*/ 233035 h 811672"/>
                <a:gd name="connsiteX3" fmla="*/ 114078 w 577542"/>
                <a:gd name="connsiteY3" fmla="*/ 269022 h 811672"/>
                <a:gd name="connsiteX4" fmla="*/ 114001 w 577542"/>
                <a:gd name="connsiteY4" fmla="*/ 308379 h 811672"/>
                <a:gd name="connsiteX5" fmla="*/ 114167 w 577542"/>
                <a:gd name="connsiteY5" fmla="*/ 325431 h 811672"/>
                <a:gd name="connsiteX6" fmla="*/ 120227 w 577542"/>
                <a:gd name="connsiteY6" fmla="*/ 369976 h 811672"/>
                <a:gd name="connsiteX7" fmla="*/ 140316 w 577542"/>
                <a:gd name="connsiteY7" fmla="*/ 422951 h 811672"/>
                <a:gd name="connsiteX8" fmla="*/ 168770 w 577542"/>
                <a:gd name="connsiteY8" fmla="*/ 467151 h 811672"/>
                <a:gd name="connsiteX9" fmla="*/ 188371 w 577542"/>
                <a:gd name="connsiteY9" fmla="*/ 490314 h 811672"/>
                <a:gd name="connsiteX10" fmla="*/ 202746 w 577542"/>
                <a:gd name="connsiteY10" fmla="*/ 500140 h 811672"/>
                <a:gd name="connsiteX11" fmla="*/ 229329 w 577542"/>
                <a:gd name="connsiteY11" fmla="*/ 511491 h 811672"/>
                <a:gd name="connsiteX12" fmla="*/ 278013 w 577542"/>
                <a:gd name="connsiteY12" fmla="*/ 527313 h 811672"/>
                <a:gd name="connsiteX13" fmla="*/ 305147 w 577542"/>
                <a:gd name="connsiteY13" fmla="*/ 531567 h 811672"/>
                <a:gd name="connsiteX14" fmla="*/ 374790 w 577542"/>
                <a:gd name="connsiteY14" fmla="*/ 533322 h 811672"/>
                <a:gd name="connsiteX15" fmla="*/ 400669 w 577542"/>
                <a:gd name="connsiteY15" fmla="*/ 530337 h 811672"/>
                <a:gd name="connsiteX16" fmla="*/ 436708 w 577542"/>
                <a:gd name="connsiteY16" fmla="*/ 524738 h 811672"/>
                <a:gd name="connsiteX17" fmla="*/ 478985 w 577542"/>
                <a:gd name="connsiteY17" fmla="*/ 516026 h 811672"/>
                <a:gd name="connsiteX18" fmla="*/ 515472 w 577542"/>
                <a:gd name="connsiteY18" fmla="*/ 505777 h 811672"/>
                <a:gd name="connsiteX19" fmla="*/ 547245 w 577542"/>
                <a:gd name="connsiteY19" fmla="*/ 496284 h 811672"/>
                <a:gd name="connsiteX20" fmla="*/ 559006 w 577542"/>
                <a:gd name="connsiteY20" fmla="*/ 492851 h 811672"/>
                <a:gd name="connsiteX21" fmla="*/ 564656 w 577542"/>
                <a:gd name="connsiteY21" fmla="*/ 492594 h 811672"/>
                <a:gd name="connsiteX22" fmla="*/ 574905 w 577542"/>
                <a:gd name="connsiteY22" fmla="*/ 500217 h 811672"/>
                <a:gd name="connsiteX23" fmla="*/ 575929 w 577542"/>
                <a:gd name="connsiteY23" fmla="*/ 507186 h 811672"/>
                <a:gd name="connsiteX24" fmla="*/ 574930 w 577542"/>
                <a:gd name="connsiteY24" fmla="*/ 532630 h 811672"/>
                <a:gd name="connsiteX25" fmla="*/ 569498 w 577542"/>
                <a:gd name="connsiteY25" fmla="*/ 553602 h 811672"/>
                <a:gd name="connsiteX26" fmla="*/ 555495 w 577542"/>
                <a:gd name="connsiteY26" fmla="*/ 613995 h 811672"/>
                <a:gd name="connsiteX27" fmla="*/ 549589 w 577542"/>
                <a:gd name="connsiteY27" fmla="*/ 642783 h 811672"/>
                <a:gd name="connsiteX28" fmla="*/ 528937 w 577542"/>
                <a:gd name="connsiteY28" fmla="*/ 713245 h 811672"/>
                <a:gd name="connsiteX29" fmla="*/ 521494 w 577542"/>
                <a:gd name="connsiteY29" fmla="*/ 728055 h 811672"/>
                <a:gd name="connsiteX30" fmla="*/ 491566 w 577542"/>
                <a:gd name="connsiteY30" fmla="*/ 767194 h 811672"/>
                <a:gd name="connsiteX31" fmla="*/ 477205 w 577542"/>
                <a:gd name="connsiteY31" fmla="*/ 777917 h 811672"/>
                <a:gd name="connsiteX32" fmla="*/ 406742 w 577542"/>
                <a:gd name="connsiteY32" fmla="*/ 804206 h 811672"/>
                <a:gd name="connsiteX33" fmla="*/ 368308 w 577542"/>
                <a:gd name="connsiteY33" fmla="*/ 809216 h 811672"/>
                <a:gd name="connsiteX34" fmla="*/ 344171 w 577542"/>
                <a:gd name="connsiteY34" fmla="*/ 810100 h 811672"/>
                <a:gd name="connsiteX35" fmla="*/ 304968 w 577542"/>
                <a:gd name="connsiteY35" fmla="*/ 807538 h 811672"/>
                <a:gd name="connsiteX36" fmla="*/ 284636 w 577542"/>
                <a:gd name="connsiteY36" fmla="*/ 806500 h 811672"/>
                <a:gd name="connsiteX37" fmla="*/ 228266 w 577542"/>
                <a:gd name="connsiteY37" fmla="*/ 800094 h 811672"/>
                <a:gd name="connsiteX38" fmla="*/ 194200 w 577542"/>
                <a:gd name="connsiteY38" fmla="*/ 793970 h 811672"/>
                <a:gd name="connsiteX39" fmla="*/ 144543 w 577542"/>
                <a:gd name="connsiteY39" fmla="*/ 771384 h 811672"/>
                <a:gd name="connsiteX40" fmla="*/ 107249 w 577542"/>
                <a:gd name="connsiteY40" fmla="*/ 739996 h 811672"/>
                <a:gd name="connsiteX41" fmla="*/ 69763 w 577542"/>
                <a:gd name="connsiteY41" fmla="*/ 675939 h 811672"/>
                <a:gd name="connsiteX42" fmla="*/ 55491 w 577542"/>
                <a:gd name="connsiteY42" fmla="*/ 622348 h 811672"/>
                <a:gd name="connsiteX43" fmla="*/ 54210 w 577542"/>
                <a:gd name="connsiteY43" fmla="*/ 615853 h 811672"/>
                <a:gd name="connsiteX44" fmla="*/ 49739 w 577542"/>
                <a:gd name="connsiteY44" fmla="*/ 597340 h 811672"/>
                <a:gd name="connsiteX45" fmla="*/ 46856 w 577542"/>
                <a:gd name="connsiteY45" fmla="*/ 591037 h 811672"/>
                <a:gd name="connsiteX46" fmla="*/ 41911 w 577542"/>
                <a:gd name="connsiteY46" fmla="*/ 575241 h 811672"/>
                <a:gd name="connsiteX47" fmla="*/ 20132 w 577542"/>
                <a:gd name="connsiteY47" fmla="*/ 494670 h 811672"/>
                <a:gd name="connsiteX48" fmla="*/ 8089 w 577542"/>
                <a:gd name="connsiteY48" fmla="*/ 425603 h 811672"/>
                <a:gd name="connsiteX49" fmla="*/ 3912 w 577542"/>
                <a:gd name="connsiteY49" fmla="*/ 386477 h 811672"/>
                <a:gd name="connsiteX50" fmla="*/ 2196 w 577542"/>
                <a:gd name="connsiteY50" fmla="*/ 344917 h 811672"/>
                <a:gd name="connsiteX51" fmla="*/ 1337 w 577542"/>
                <a:gd name="connsiteY51" fmla="*/ 318013 h 811672"/>
                <a:gd name="connsiteX52" fmla="*/ 492 w 577542"/>
                <a:gd name="connsiteY52" fmla="*/ 282000 h 811672"/>
                <a:gd name="connsiteX53" fmla="*/ -1417 w 577542"/>
                <a:gd name="connsiteY53" fmla="*/ 217597 h 811672"/>
                <a:gd name="connsiteX54" fmla="*/ 1209 w 577542"/>
                <a:gd name="connsiteY54" fmla="*/ 157986 h 811672"/>
                <a:gd name="connsiteX55" fmla="*/ 2977 w 577542"/>
                <a:gd name="connsiteY55" fmla="*/ 132952 h 811672"/>
                <a:gd name="connsiteX56" fmla="*/ 10382 w 577542"/>
                <a:gd name="connsiteY56" fmla="*/ 102756 h 811672"/>
                <a:gd name="connsiteX57" fmla="*/ 20926 w 577542"/>
                <a:gd name="connsiteY57" fmla="*/ 83231 h 811672"/>
                <a:gd name="connsiteX58" fmla="*/ 59565 w 577542"/>
                <a:gd name="connsiteY58" fmla="*/ 35431 h 811672"/>
                <a:gd name="connsiteX59" fmla="*/ 122585 w 577542"/>
                <a:gd name="connsiteY59" fmla="*/ 3224 h 811672"/>
                <a:gd name="connsiteX60" fmla="*/ 183016 w 577542"/>
                <a:gd name="connsiteY60" fmla="*/ 46 h 811672"/>
                <a:gd name="connsiteX61" fmla="*/ 210958 w 577542"/>
                <a:gd name="connsiteY61" fmla="*/ -991 h 811672"/>
                <a:gd name="connsiteX62" fmla="*/ 214801 w 577542"/>
                <a:gd name="connsiteY62" fmla="*/ -1248 h 811672"/>
                <a:gd name="connsiteX63" fmla="*/ 256976 w 577542"/>
                <a:gd name="connsiteY63" fmla="*/ -1324 h 811672"/>
                <a:gd name="connsiteX64" fmla="*/ 285879 w 577542"/>
                <a:gd name="connsiteY64" fmla="*/ -1529 h 811672"/>
                <a:gd name="connsiteX65" fmla="*/ 323583 w 577542"/>
                <a:gd name="connsiteY65" fmla="*/ 1750 h 811672"/>
                <a:gd name="connsiteX66" fmla="*/ 329207 w 577542"/>
                <a:gd name="connsiteY66" fmla="*/ 2455 h 811672"/>
                <a:gd name="connsiteX67" fmla="*/ 329207 w 577542"/>
                <a:gd name="connsiteY67" fmla="*/ 2365 h 811672"/>
                <a:gd name="connsiteX68" fmla="*/ 336894 w 577542"/>
                <a:gd name="connsiteY68" fmla="*/ 4261 h 811672"/>
                <a:gd name="connsiteX69" fmla="*/ 336894 w 577542"/>
                <a:gd name="connsiteY69" fmla="*/ 4261 h 811672"/>
                <a:gd name="connsiteX70" fmla="*/ 340738 w 577542"/>
                <a:gd name="connsiteY70" fmla="*/ 5350 h 811672"/>
                <a:gd name="connsiteX71" fmla="*/ 340648 w 577542"/>
                <a:gd name="connsiteY71" fmla="*/ 5274 h 811672"/>
                <a:gd name="connsiteX72" fmla="*/ 343594 w 577542"/>
                <a:gd name="connsiteY72" fmla="*/ 6260 h 811672"/>
                <a:gd name="connsiteX73" fmla="*/ 343518 w 577542"/>
                <a:gd name="connsiteY73" fmla="*/ 6196 h 811672"/>
                <a:gd name="connsiteX74" fmla="*/ 346451 w 577542"/>
                <a:gd name="connsiteY74" fmla="*/ 7195 h 811672"/>
                <a:gd name="connsiteX75" fmla="*/ 346362 w 577542"/>
                <a:gd name="connsiteY75" fmla="*/ 7195 h 811672"/>
                <a:gd name="connsiteX76" fmla="*/ 349283 w 577542"/>
                <a:gd name="connsiteY76" fmla="*/ 8233 h 811672"/>
                <a:gd name="connsiteX77" fmla="*/ 349193 w 577542"/>
                <a:gd name="connsiteY77" fmla="*/ 8169 h 811672"/>
                <a:gd name="connsiteX78" fmla="*/ 354048 w 577542"/>
                <a:gd name="connsiteY78" fmla="*/ 10065 h 811672"/>
                <a:gd name="connsiteX79" fmla="*/ 354048 w 577542"/>
                <a:gd name="connsiteY79" fmla="*/ 10065 h 811672"/>
                <a:gd name="connsiteX80" fmla="*/ 358853 w 577542"/>
                <a:gd name="connsiteY80" fmla="*/ 12025 h 811672"/>
                <a:gd name="connsiteX81" fmla="*/ 358776 w 577542"/>
                <a:gd name="connsiteY81" fmla="*/ 12025 h 811672"/>
                <a:gd name="connsiteX82" fmla="*/ 363580 w 577542"/>
                <a:gd name="connsiteY82" fmla="*/ 14024 h 811672"/>
                <a:gd name="connsiteX83" fmla="*/ 363478 w 577542"/>
                <a:gd name="connsiteY83" fmla="*/ 14024 h 811672"/>
                <a:gd name="connsiteX84" fmla="*/ 365502 w 577542"/>
                <a:gd name="connsiteY84" fmla="*/ 14946 h 811672"/>
                <a:gd name="connsiteX85" fmla="*/ 365502 w 577542"/>
                <a:gd name="connsiteY85" fmla="*/ 14946 h 811672"/>
                <a:gd name="connsiteX86" fmla="*/ 367475 w 577542"/>
                <a:gd name="connsiteY86" fmla="*/ 15856 h 811672"/>
                <a:gd name="connsiteX87" fmla="*/ 367475 w 577542"/>
                <a:gd name="connsiteY87" fmla="*/ 15856 h 811672"/>
                <a:gd name="connsiteX88" fmla="*/ 372164 w 577542"/>
                <a:gd name="connsiteY88" fmla="*/ 17970 h 811672"/>
                <a:gd name="connsiteX89" fmla="*/ 372061 w 577542"/>
                <a:gd name="connsiteY89" fmla="*/ 17970 h 811672"/>
                <a:gd name="connsiteX90" fmla="*/ 374047 w 577542"/>
                <a:gd name="connsiteY90" fmla="*/ 18994 h 811672"/>
                <a:gd name="connsiteX91" fmla="*/ 373945 w 577542"/>
                <a:gd name="connsiteY91" fmla="*/ 18918 h 811672"/>
                <a:gd name="connsiteX92" fmla="*/ 382656 w 577542"/>
                <a:gd name="connsiteY92" fmla="*/ 23568 h 811672"/>
                <a:gd name="connsiteX93" fmla="*/ 382656 w 577542"/>
                <a:gd name="connsiteY93" fmla="*/ 23568 h 811672"/>
                <a:gd name="connsiteX94" fmla="*/ 384578 w 577542"/>
                <a:gd name="connsiteY94" fmla="*/ 24606 h 811672"/>
                <a:gd name="connsiteX95" fmla="*/ 384501 w 577542"/>
                <a:gd name="connsiteY95" fmla="*/ 24606 h 811672"/>
                <a:gd name="connsiteX96" fmla="*/ 386436 w 577542"/>
                <a:gd name="connsiteY96" fmla="*/ 25682 h 811672"/>
                <a:gd name="connsiteX97" fmla="*/ 386346 w 577542"/>
                <a:gd name="connsiteY97" fmla="*/ 25682 h 811672"/>
                <a:gd name="connsiteX98" fmla="*/ 391227 w 577542"/>
                <a:gd name="connsiteY98" fmla="*/ 28488 h 811672"/>
                <a:gd name="connsiteX99" fmla="*/ 391163 w 577542"/>
                <a:gd name="connsiteY99" fmla="*/ 28488 h 811672"/>
                <a:gd name="connsiteX100" fmla="*/ 393098 w 577542"/>
                <a:gd name="connsiteY100" fmla="*/ 29525 h 811672"/>
                <a:gd name="connsiteX101" fmla="*/ 393021 w 577542"/>
                <a:gd name="connsiteY101" fmla="*/ 29525 h 811672"/>
                <a:gd name="connsiteX102" fmla="*/ 394968 w 577542"/>
                <a:gd name="connsiteY102" fmla="*/ 30589 h 811672"/>
                <a:gd name="connsiteX103" fmla="*/ 394879 w 577542"/>
                <a:gd name="connsiteY103" fmla="*/ 30589 h 811672"/>
                <a:gd name="connsiteX104" fmla="*/ 397812 w 577542"/>
                <a:gd name="connsiteY104" fmla="*/ 32536 h 811672"/>
                <a:gd name="connsiteX105" fmla="*/ 397723 w 577542"/>
                <a:gd name="connsiteY105" fmla="*/ 32434 h 811672"/>
                <a:gd name="connsiteX106" fmla="*/ 398837 w 577542"/>
                <a:gd name="connsiteY106" fmla="*/ 33318 h 811672"/>
                <a:gd name="connsiteX107" fmla="*/ 398837 w 577542"/>
                <a:gd name="connsiteY107" fmla="*/ 33318 h 811672"/>
                <a:gd name="connsiteX108" fmla="*/ 400695 w 577542"/>
                <a:gd name="connsiteY108" fmla="*/ 34458 h 811672"/>
                <a:gd name="connsiteX109" fmla="*/ 400592 w 577542"/>
                <a:gd name="connsiteY109" fmla="*/ 34394 h 811672"/>
                <a:gd name="connsiteX110" fmla="*/ 403539 w 577542"/>
                <a:gd name="connsiteY110" fmla="*/ 36341 h 811672"/>
                <a:gd name="connsiteX111" fmla="*/ 403449 w 577542"/>
                <a:gd name="connsiteY111" fmla="*/ 36341 h 811672"/>
                <a:gd name="connsiteX112" fmla="*/ 406383 w 577542"/>
                <a:gd name="connsiteY112" fmla="*/ 38301 h 811672"/>
                <a:gd name="connsiteX113" fmla="*/ 406306 w 577542"/>
                <a:gd name="connsiteY113" fmla="*/ 38301 h 811672"/>
                <a:gd name="connsiteX114" fmla="*/ 409227 w 577542"/>
                <a:gd name="connsiteY114" fmla="*/ 40261 h 811672"/>
                <a:gd name="connsiteX115" fmla="*/ 409150 w 577542"/>
                <a:gd name="connsiteY115" fmla="*/ 40261 h 811672"/>
                <a:gd name="connsiteX116" fmla="*/ 413058 w 577542"/>
                <a:gd name="connsiteY116" fmla="*/ 43106 h 811672"/>
                <a:gd name="connsiteX117" fmla="*/ 412994 w 577542"/>
                <a:gd name="connsiteY117" fmla="*/ 43106 h 811672"/>
                <a:gd name="connsiteX118" fmla="*/ 416837 w 577542"/>
                <a:gd name="connsiteY118" fmla="*/ 46129 h 811672"/>
                <a:gd name="connsiteX119" fmla="*/ 416735 w 577542"/>
                <a:gd name="connsiteY119" fmla="*/ 46014 h 811672"/>
                <a:gd name="connsiteX120" fmla="*/ 417837 w 577542"/>
                <a:gd name="connsiteY120" fmla="*/ 46987 h 811672"/>
                <a:gd name="connsiteX121" fmla="*/ 417747 w 577542"/>
                <a:gd name="connsiteY121" fmla="*/ 46898 h 811672"/>
                <a:gd name="connsiteX122" fmla="*/ 418823 w 577542"/>
                <a:gd name="connsiteY122" fmla="*/ 47846 h 811672"/>
                <a:gd name="connsiteX123" fmla="*/ 418823 w 577542"/>
                <a:gd name="connsiteY123" fmla="*/ 47846 h 811672"/>
                <a:gd name="connsiteX124" fmla="*/ 424473 w 577542"/>
                <a:gd name="connsiteY124" fmla="*/ 52765 h 811672"/>
                <a:gd name="connsiteX125" fmla="*/ 424383 w 577542"/>
                <a:gd name="connsiteY125" fmla="*/ 52663 h 811672"/>
                <a:gd name="connsiteX126" fmla="*/ 425511 w 577542"/>
                <a:gd name="connsiteY126" fmla="*/ 53534 h 811672"/>
                <a:gd name="connsiteX127" fmla="*/ 425511 w 577542"/>
                <a:gd name="connsiteY127" fmla="*/ 53534 h 811672"/>
                <a:gd name="connsiteX128" fmla="*/ 427343 w 577542"/>
                <a:gd name="connsiteY128" fmla="*/ 54700 h 811672"/>
                <a:gd name="connsiteX129" fmla="*/ 427240 w 577542"/>
                <a:gd name="connsiteY129" fmla="*/ 54585 h 811672"/>
                <a:gd name="connsiteX130" fmla="*/ 428368 w 577542"/>
                <a:gd name="connsiteY130" fmla="*/ 55494 h 811672"/>
                <a:gd name="connsiteX131" fmla="*/ 428368 w 577542"/>
                <a:gd name="connsiteY131" fmla="*/ 55494 h 811672"/>
                <a:gd name="connsiteX132" fmla="*/ 431199 w 577542"/>
                <a:gd name="connsiteY132" fmla="*/ 57557 h 811672"/>
                <a:gd name="connsiteX133" fmla="*/ 431097 w 577542"/>
                <a:gd name="connsiteY133" fmla="*/ 57454 h 811672"/>
                <a:gd name="connsiteX134" fmla="*/ 432198 w 577542"/>
                <a:gd name="connsiteY134" fmla="*/ 58415 h 811672"/>
                <a:gd name="connsiteX135" fmla="*/ 432121 w 577542"/>
                <a:gd name="connsiteY135" fmla="*/ 58415 h 811672"/>
                <a:gd name="connsiteX136" fmla="*/ 433172 w 577542"/>
                <a:gd name="connsiteY136" fmla="*/ 59350 h 811672"/>
                <a:gd name="connsiteX137" fmla="*/ 433172 w 577542"/>
                <a:gd name="connsiteY137" fmla="*/ 59350 h 811672"/>
                <a:gd name="connsiteX138" fmla="*/ 438796 w 577542"/>
                <a:gd name="connsiteY138" fmla="*/ 64296 h 811672"/>
                <a:gd name="connsiteX139" fmla="*/ 438694 w 577542"/>
                <a:gd name="connsiteY139" fmla="*/ 64193 h 811672"/>
                <a:gd name="connsiteX140" fmla="*/ 439757 w 577542"/>
                <a:gd name="connsiteY140" fmla="*/ 65218 h 811672"/>
                <a:gd name="connsiteX141" fmla="*/ 439654 w 577542"/>
                <a:gd name="connsiteY141" fmla="*/ 65116 h 811672"/>
                <a:gd name="connsiteX142" fmla="*/ 440718 w 577542"/>
                <a:gd name="connsiteY142" fmla="*/ 66153 h 811672"/>
                <a:gd name="connsiteX143" fmla="*/ 440615 w 577542"/>
                <a:gd name="connsiteY143" fmla="*/ 66064 h 811672"/>
                <a:gd name="connsiteX144" fmla="*/ 441666 w 577542"/>
                <a:gd name="connsiteY144" fmla="*/ 67101 h 811672"/>
                <a:gd name="connsiteX145" fmla="*/ 441576 w 577542"/>
                <a:gd name="connsiteY145" fmla="*/ 67012 h 811672"/>
                <a:gd name="connsiteX146" fmla="*/ 442627 w 577542"/>
                <a:gd name="connsiteY146" fmla="*/ 68049 h 811672"/>
                <a:gd name="connsiteX147" fmla="*/ 442524 w 577542"/>
                <a:gd name="connsiteY147" fmla="*/ 67947 h 811672"/>
                <a:gd name="connsiteX148" fmla="*/ 443562 w 577542"/>
                <a:gd name="connsiteY148" fmla="*/ 68998 h 811672"/>
                <a:gd name="connsiteX149" fmla="*/ 443472 w 577542"/>
                <a:gd name="connsiteY149" fmla="*/ 68908 h 811672"/>
                <a:gd name="connsiteX150" fmla="*/ 444497 w 577542"/>
                <a:gd name="connsiteY150" fmla="*/ 69971 h 811672"/>
                <a:gd name="connsiteX151" fmla="*/ 444395 w 577542"/>
                <a:gd name="connsiteY151" fmla="*/ 69869 h 811672"/>
                <a:gd name="connsiteX152" fmla="*/ 445432 w 577542"/>
                <a:gd name="connsiteY152" fmla="*/ 70932 h 811672"/>
                <a:gd name="connsiteX153" fmla="*/ 445317 w 577542"/>
                <a:gd name="connsiteY153" fmla="*/ 70829 h 811672"/>
                <a:gd name="connsiteX154" fmla="*/ 450250 w 577542"/>
                <a:gd name="connsiteY154" fmla="*/ 76479 h 811672"/>
                <a:gd name="connsiteX155" fmla="*/ 450250 w 577542"/>
                <a:gd name="connsiteY155" fmla="*/ 76479 h 811672"/>
                <a:gd name="connsiteX156" fmla="*/ 451210 w 577542"/>
                <a:gd name="connsiteY156" fmla="*/ 77530 h 811672"/>
                <a:gd name="connsiteX157" fmla="*/ 451146 w 577542"/>
                <a:gd name="connsiteY157" fmla="*/ 77453 h 811672"/>
                <a:gd name="connsiteX158" fmla="*/ 452133 w 577542"/>
                <a:gd name="connsiteY158" fmla="*/ 78529 h 811672"/>
                <a:gd name="connsiteX159" fmla="*/ 452043 w 577542"/>
                <a:gd name="connsiteY159" fmla="*/ 78427 h 811672"/>
                <a:gd name="connsiteX160" fmla="*/ 453042 w 577542"/>
                <a:gd name="connsiteY160" fmla="*/ 79516 h 811672"/>
                <a:gd name="connsiteX161" fmla="*/ 452927 w 577542"/>
                <a:gd name="connsiteY161" fmla="*/ 79413 h 811672"/>
                <a:gd name="connsiteX162" fmla="*/ 460742 w 577542"/>
                <a:gd name="connsiteY162" fmla="*/ 87869 h 811672"/>
                <a:gd name="connsiteX163" fmla="*/ 460742 w 577542"/>
                <a:gd name="connsiteY163" fmla="*/ 87869 h 811672"/>
                <a:gd name="connsiteX164" fmla="*/ 461729 w 577542"/>
                <a:gd name="connsiteY164" fmla="*/ 88830 h 811672"/>
                <a:gd name="connsiteX165" fmla="*/ 461729 w 577542"/>
                <a:gd name="connsiteY165" fmla="*/ 88830 h 811672"/>
                <a:gd name="connsiteX166" fmla="*/ 464585 w 577542"/>
                <a:gd name="connsiteY166" fmla="*/ 91699 h 811672"/>
                <a:gd name="connsiteX167" fmla="*/ 464585 w 577542"/>
                <a:gd name="connsiteY167" fmla="*/ 91699 h 811672"/>
                <a:gd name="connsiteX168" fmla="*/ 465533 w 577542"/>
                <a:gd name="connsiteY168" fmla="*/ 92750 h 811672"/>
                <a:gd name="connsiteX169" fmla="*/ 465533 w 577542"/>
                <a:gd name="connsiteY169" fmla="*/ 92673 h 811672"/>
                <a:gd name="connsiteX170" fmla="*/ 466507 w 577542"/>
                <a:gd name="connsiteY170" fmla="*/ 93749 h 811672"/>
                <a:gd name="connsiteX171" fmla="*/ 466417 w 577542"/>
                <a:gd name="connsiteY171" fmla="*/ 93659 h 811672"/>
                <a:gd name="connsiteX172" fmla="*/ 467430 w 577542"/>
                <a:gd name="connsiteY172" fmla="*/ 94748 h 811672"/>
                <a:gd name="connsiteX173" fmla="*/ 467314 w 577542"/>
                <a:gd name="connsiteY173" fmla="*/ 94646 h 811672"/>
                <a:gd name="connsiteX174" fmla="*/ 471311 w 577542"/>
                <a:gd name="connsiteY174" fmla="*/ 99322 h 811672"/>
                <a:gd name="connsiteX175" fmla="*/ 471311 w 577542"/>
                <a:gd name="connsiteY175" fmla="*/ 99322 h 811672"/>
                <a:gd name="connsiteX176" fmla="*/ 472272 w 577542"/>
                <a:gd name="connsiteY176" fmla="*/ 100360 h 811672"/>
                <a:gd name="connsiteX177" fmla="*/ 472272 w 577542"/>
                <a:gd name="connsiteY177" fmla="*/ 100360 h 811672"/>
                <a:gd name="connsiteX178" fmla="*/ 473259 w 577542"/>
                <a:gd name="connsiteY178" fmla="*/ 101423 h 811672"/>
                <a:gd name="connsiteX179" fmla="*/ 473169 w 577542"/>
                <a:gd name="connsiteY179" fmla="*/ 101334 h 811672"/>
                <a:gd name="connsiteX180" fmla="*/ 474168 w 577542"/>
                <a:gd name="connsiteY180" fmla="*/ 102410 h 811672"/>
                <a:gd name="connsiteX181" fmla="*/ 474066 w 577542"/>
                <a:gd name="connsiteY181" fmla="*/ 102320 h 811672"/>
                <a:gd name="connsiteX182" fmla="*/ 478012 w 577542"/>
                <a:gd name="connsiteY182" fmla="*/ 107047 h 811672"/>
                <a:gd name="connsiteX183" fmla="*/ 478012 w 577542"/>
                <a:gd name="connsiteY183" fmla="*/ 107047 h 811672"/>
                <a:gd name="connsiteX184" fmla="*/ 478947 w 577542"/>
                <a:gd name="connsiteY184" fmla="*/ 108149 h 811672"/>
                <a:gd name="connsiteX185" fmla="*/ 478844 w 577542"/>
                <a:gd name="connsiteY185" fmla="*/ 108021 h 811672"/>
                <a:gd name="connsiteX186" fmla="*/ 475603 w 577542"/>
                <a:gd name="connsiteY186" fmla="*/ 113927 h 811672"/>
                <a:gd name="connsiteX187" fmla="*/ 469941 w 577542"/>
                <a:gd name="connsiteY187" fmla="*/ 114004 h 811672"/>
                <a:gd name="connsiteX188" fmla="*/ 432595 w 577542"/>
                <a:gd name="connsiteY188" fmla="*/ 112159 h 811672"/>
                <a:gd name="connsiteX189" fmla="*/ 386730 w 577542"/>
                <a:gd name="connsiteY189" fmla="*/ 110391 h 811672"/>
                <a:gd name="connsiteX190" fmla="*/ 317164 w 577542"/>
                <a:gd name="connsiteY190" fmla="*/ 112415 h 811672"/>
                <a:gd name="connsiteX191" fmla="*/ 204296 w 577542"/>
                <a:gd name="connsiteY191" fmla="*/ 127879 h 811672"/>
                <a:gd name="connsiteX192" fmla="*/ 186360 w 577542"/>
                <a:gd name="connsiteY192" fmla="*/ 133836 h 811672"/>
                <a:gd name="connsiteX193" fmla="*/ 165195 w 577542"/>
                <a:gd name="connsiteY193" fmla="*/ 143291 h 811672"/>
                <a:gd name="connsiteX194" fmla="*/ 140034 w 577542"/>
                <a:gd name="connsiteY194" fmla="*/ 166582 h 811672"/>
                <a:gd name="connsiteX195" fmla="*/ 124660 w 577542"/>
                <a:gd name="connsiteY195" fmla="*/ 192538 h 811672"/>
                <a:gd name="connsiteX196" fmla="*/ 121137 w 577542"/>
                <a:gd name="connsiteY196" fmla="*/ 195421 h 811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577542" h="811672">
                  <a:moveTo>
                    <a:pt x="121137" y="195421"/>
                  </a:moveTo>
                  <a:cubicBezTo>
                    <a:pt x="117294" y="203107"/>
                    <a:pt x="116320" y="211371"/>
                    <a:pt x="115730" y="219762"/>
                  </a:cubicBezTo>
                  <a:cubicBezTo>
                    <a:pt x="115423" y="224169"/>
                    <a:pt x="115513" y="228602"/>
                    <a:pt x="115526" y="233035"/>
                  </a:cubicBezTo>
                  <a:cubicBezTo>
                    <a:pt x="115526" y="245052"/>
                    <a:pt x="114539" y="257031"/>
                    <a:pt x="114078" y="269022"/>
                  </a:cubicBezTo>
                  <a:cubicBezTo>
                    <a:pt x="113578" y="282128"/>
                    <a:pt x="113335" y="295260"/>
                    <a:pt x="114001" y="308379"/>
                  </a:cubicBezTo>
                  <a:cubicBezTo>
                    <a:pt x="114296" y="314054"/>
                    <a:pt x="114078" y="319743"/>
                    <a:pt x="114167" y="325431"/>
                  </a:cubicBezTo>
                  <a:cubicBezTo>
                    <a:pt x="114436" y="340536"/>
                    <a:pt x="117217" y="355256"/>
                    <a:pt x="120227" y="369976"/>
                  </a:cubicBezTo>
                  <a:cubicBezTo>
                    <a:pt x="124071" y="388591"/>
                    <a:pt x="130848" y="406476"/>
                    <a:pt x="140316" y="422951"/>
                  </a:cubicBezTo>
                  <a:cubicBezTo>
                    <a:pt x="149014" y="438184"/>
                    <a:pt x="157368" y="453699"/>
                    <a:pt x="168770" y="467151"/>
                  </a:cubicBezTo>
                  <a:cubicBezTo>
                    <a:pt x="175291" y="474838"/>
                    <a:pt x="181889" y="482524"/>
                    <a:pt x="188371" y="490314"/>
                  </a:cubicBezTo>
                  <a:cubicBezTo>
                    <a:pt x="192215" y="494964"/>
                    <a:pt x="197531" y="497540"/>
                    <a:pt x="202746" y="500140"/>
                  </a:cubicBezTo>
                  <a:cubicBezTo>
                    <a:pt x="211329" y="504547"/>
                    <a:pt x="220208" y="508340"/>
                    <a:pt x="229329" y="511491"/>
                  </a:cubicBezTo>
                  <a:cubicBezTo>
                    <a:pt x="245523" y="516859"/>
                    <a:pt x="261358" y="523252"/>
                    <a:pt x="278013" y="527313"/>
                  </a:cubicBezTo>
                  <a:cubicBezTo>
                    <a:pt x="286942" y="529350"/>
                    <a:pt x="296013" y="530772"/>
                    <a:pt x="305147" y="531567"/>
                  </a:cubicBezTo>
                  <a:cubicBezTo>
                    <a:pt x="328297" y="533937"/>
                    <a:pt x="351563" y="533706"/>
                    <a:pt x="374790" y="533322"/>
                  </a:cubicBezTo>
                  <a:cubicBezTo>
                    <a:pt x="383489" y="533040"/>
                    <a:pt x="392137" y="532041"/>
                    <a:pt x="400669" y="530337"/>
                  </a:cubicBezTo>
                  <a:cubicBezTo>
                    <a:pt x="412635" y="528120"/>
                    <a:pt x="424575" y="525942"/>
                    <a:pt x="436708" y="524738"/>
                  </a:cubicBezTo>
                  <a:cubicBezTo>
                    <a:pt x="451057" y="523316"/>
                    <a:pt x="464893" y="519191"/>
                    <a:pt x="478985" y="516026"/>
                  </a:cubicBezTo>
                  <a:cubicBezTo>
                    <a:pt x="491323" y="513246"/>
                    <a:pt x="503327" y="509083"/>
                    <a:pt x="515472" y="505777"/>
                  </a:cubicBezTo>
                  <a:cubicBezTo>
                    <a:pt x="526157" y="502882"/>
                    <a:pt x="536765" y="499820"/>
                    <a:pt x="547245" y="496284"/>
                  </a:cubicBezTo>
                  <a:cubicBezTo>
                    <a:pt x="551088" y="495003"/>
                    <a:pt x="555085" y="493991"/>
                    <a:pt x="559006" y="492851"/>
                  </a:cubicBezTo>
                  <a:cubicBezTo>
                    <a:pt x="560889" y="492761"/>
                    <a:pt x="562785" y="492543"/>
                    <a:pt x="564656" y="492594"/>
                  </a:cubicBezTo>
                  <a:cubicBezTo>
                    <a:pt x="569421" y="492479"/>
                    <a:pt x="573649" y="495618"/>
                    <a:pt x="574905" y="500217"/>
                  </a:cubicBezTo>
                  <a:cubicBezTo>
                    <a:pt x="575635" y="502459"/>
                    <a:pt x="575994" y="504816"/>
                    <a:pt x="575929" y="507186"/>
                  </a:cubicBezTo>
                  <a:cubicBezTo>
                    <a:pt x="575789" y="515680"/>
                    <a:pt x="575929" y="524174"/>
                    <a:pt x="574930" y="532630"/>
                  </a:cubicBezTo>
                  <a:cubicBezTo>
                    <a:pt x="574392" y="539945"/>
                    <a:pt x="571932" y="546723"/>
                    <a:pt x="569498" y="553602"/>
                  </a:cubicBezTo>
                  <a:cubicBezTo>
                    <a:pt x="562618" y="573153"/>
                    <a:pt x="557930" y="593407"/>
                    <a:pt x="555495" y="613995"/>
                  </a:cubicBezTo>
                  <a:cubicBezTo>
                    <a:pt x="554291" y="623745"/>
                    <a:pt x="551819" y="633212"/>
                    <a:pt x="549589" y="642783"/>
                  </a:cubicBezTo>
                  <a:cubicBezTo>
                    <a:pt x="543978" y="666650"/>
                    <a:pt x="537969" y="690416"/>
                    <a:pt x="528937" y="713245"/>
                  </a:cubicBezTo>
                  <a:cubicBezTo>
                    <a:pt x="526951" y="718421"/>
                    <a:pt x="524466" y="723379"/>
                    <a:pt x="521494" y="728055"/>
                  </a:cubicBezTo>
                  <a:cubicBezTo>
                    <a:pt x="512449" y="741789"/>
                    <a:pt x="502443" y="754857"/>
                    <a:pt x="491566" y="767194"/>
                  </a:cubicBezTo>
                  <a:cubicBezTo>
                    <a:pt x="487569" y="771730"/>
                    <a:pt x="482688" y="775381"/>
                    <a:pt x="477205" y="777917"/>
                  </a:cubicBezTo>
                  <a:cubicBezTo>
                    <a:pt x="454439" y="788653"/>
                    <a:pt x="431353" y="798595"/>
                    <a:pt x="406742" y="804206"/>
                  </a:cubicBezTo>
                  <a:cubicBezTo>
                    <a:pt x="394097" y="806935"/>
                    <a:pt x="381234" y="808614"/>
                    <a:pt x="368308" y="809216"/>
                  </a:cubicBezTo>
                  <a:cubicBezTo>
                    <a:pt x="360262" y="809690"/>
                    <a:pt x="352229" y="810113"/>
                    <a:pt x="344171" y="810100"/>
                  </a:cubicBezTo>
                  <a:cubicBezTo>
                    <a:pt x="331039" y="810100"/>
                    <a:pt x="318023" y="808447"/>
                    <a:pt x="304968" y="807538"/>
                  </a:cubicBezTo>
                  <a:cubicBezTo>
                    <a:pt x="298203" y="807038"/>
                    <a:pt x="291388" y="806602"/>
                    <a:pt x="284636" y="806500"/>
                  </a:cubicBezTo>
                  <a:cubicBezTo>
                    <a:pt x="265688" y="806077"/>
                    <a:pt x="246817" y="803937"/>
                    <a:pt x="228266" y="800094"/>
                  </a:cubicBezTo>
                  <a:cubicBezTo>
                    <a:pt x="216941" y="797839"/>
                    <a:pt x="205500" y="796392"/>
                    <a:pt x="194200" y="793970"/>
                  </a:cubicBezTo>
                  <a:cubicBezTo>
                    <a:pt x="176200" y="790140"/>
                    <a:pt x="159264" y="782427"/>
                    <a:pt x="144543" y="771384"/>
                  </a:cubicBezTo>
                  <a:cubicBezTo>
                    <a:pt x="131463" y="761673"/>
                    <a:pt x="118331" y="752077"/>
                    <a:pt x="107249" y="739996"/>
                  </a:cubicBezTo>
                  <a:cubicBezTo>
                    <a:pt x="90133" y="721317"/>
                    <a:pt x="77232" y="700280"/>
                    <a:pt x="69763" y="675939"/>
                  </a:cubicBezTo>
                  <a:cubicBezTo>
                    <a:pt x="64331" y="658246"/>
                    <a:pt x="60334" y="640195"/>
                    <a:pt x="55491" y="622348"/>
                  </a:cubicBezTo>
                  <a:cubicBezTo>
                    <a:pt x="54774" y="620247"/>
                    <a:pt x="54338" y="618069"/>
                    <a:pt x="54210" y="615853"/>
                  </a:cubicBezTo>
                  <a:cubicBezTo>
                    <a:pt x="54479" y="609255"/>
                    <a:pt x="51648" y="603387"/>
                    <a:pt x="49739" y="597340"/>
                  </a:cubicBezTo>
                  <a:cubicBezTo>
                    <a:pt x="49047" y="595188"/>
                    <a:pt x="49739" y="592216"/>
                    <a:pt x="46856" y="591037"/>
                  </a:cubicBezTo>
                  <a:cubicBezTo>
                    <a:pt x="44294" y="586028"/>
                    <a:pt x="43192" y="580596"/>
                    <a:pt x="41911" y="575241"/>
                  </a:cubicBezTo>
                  <a:cubicBezTo>
                    <a:pt x="35416" y="548170"/>
                    <a:pt x="27434" y="521510"/>
                    <a:pt x="20132" y="494670"/>
                  </a:cubicBezTo>
                  <a:cubicBezTo>
                    <a:pt x="13918" y="472006"/>
                    <a:pt x="10767" y="448856"/>
                    <a:pt x="8089" y="425603"/>
                  </a:cubicBezTo>
                  <a:cubicBezTo>
                    <a:pt x="6590" y="412574"/>
                    <a:pt x="4835" y="399545"/>
                    <a:pt x="3912" y="386477"/>
                  </a:cubicBezTo>
                  <a:cubicBezTo>
                    <a:pt x="2926" y="372667"/>
                    <a:pt x="684" y="358907"/>
                    <a:pt x="2196" y="344917"/>
                  </a:cubicBezTo>
                  <a:cubicBezTo>
                    <a:pt x="3169" y="335949"/>
                    <a:pt x="2401" y="326904"/>
                    <a:pt x="1337" y="318013"/>
                  </a:cubicBezTo>
                  <a:cubicBezTo>
                    <a:pt x="-85" y="306022"/>
                    <a:pt x="671" y="294005"/>
                    <a:pt x="492" y="282000"/>
                  </a:cubicBezTo>
                  <a:cubicBezTo>
                    <a:pt x="197" y="260528"/>
                    <a:pt x="-2301" y="239120"/>
                    <a:pt x="-1417" y="217597"/>
                  </a:cubicBezTo>
                  <a:cubicBezTo>
                    <a:pt x="-610" y="197727"/>
                    <a:pt x="-46" y="177882"/>
                    <a:pt x="1209" y="157986"/>
                  </a:cubicBezTo>
                  <a:cubicBezTo>
                    <a:pt x="1734" y="149633"/>
                    <a:pt x="2170" y="141331"/>
                    <a:pt x="2977" y="132952"/>
                  </a:cubicBezTo>
                  <a:cubicBezTo>
                    <a:pt x="3784" y="122549"/>
                    <a:pt x="6283" y="112351"/>
                    <a:pt x="10382" y="102756"/>
                  </a:cubicBezTo>
                  <a:cubicBezTo>
                    <a:pt x="12304" y="95389"/>
                    <a:pt x="17159" y="89598"/>
                    <a:pt x="20926" y="83231"/>
                  </a:cubicBezTo>
                  <a:cubicBezTo>
                    <a:pt x="31380" y="65487"/>
                    <a:pt x="44397" y="49370"/>
                    <a:pt x="59565" y="35431"/>
                  </a:cubicBezTo>
                  <a:cubicBezTo>
                    <a:pt x="77232" y="19148"/>
                    <a:pt x="99037" y="8002"/>
                    <a:pt x="122585" y="3224"/>
                  </a:cubicBezTo>
                  <a:cubicBezTo>
                    <a:pt x="142545" y="-953"/>
                    <a:pt x="162761" y="-1363"/>
                    <a:pt x="183016" y="46"/>
                  </a:cubicBezTo>
                  <a:cubicBezTo>
                    <a:pt x="192394" y="700"/>
                    <a:pt x="201644" y="-761"/>
                    <a:pt x="210958" y="-991"/>
                  </a:cubicBezTo>
                  <a:cubicBezTo>
                    <a:pt x="212239" y="-991"/>
                    <a:pt x="213520" y="-1337"/>
                    <a:pt x="214801" y="-1248"/>
                  </a:cubicBezTo>
                  <a:cubicBezTo>
                    <a:pt x="228894" y="-235"/>
                    <a:pt x="242986" y="-1939"/>
                    <a:pt x="256976" y="-1324"/>
                  </a:cubicBezTo>
                  <a:cubicBezTo>
                    <a:pt x="266636" y="-902"/>
                    <a:pt x="276193" y="-1196"/>
                    <a:pt x="285879" y="-1529"/>
                  </a:cubicBezTo>
                  <a:cubicBezTo>
                    <a:pt x="298524" y="-1811"/>
                    <a:pt x="311169" y="-722"/>
                    <a:pt x="323583" y="1750"/>
                  </a:cubicBezTo>
                  <a:cubicBezTo>
                    <a:pt x="325428" y="2199"/>
                    <a:pt x="327311" y="2442"/>
                    <a:pt x="329207" y="2455"/>
                  </a:cubicBezTo>
                  <a:lnTo>
                    <a:pt x="329207" y="2365"/>
                  </a:lnTo>
                  <a:cubicBezTo>
                    <a:pt x="331833" y="2737"/>
                    <a:pt x="334408" y="3364"/>
                    <a:pt x="336894" y="4261"/>
                  </a:cubicBezTo>
                  <a:lnTo>
                    <a:pt x="336894" y="4261"/>
                  </a:lnTo>
                  <a:cubicBezTo>
                    <a:pt x="337983" y="5274"/>
                    <a:pt x="339713" y="4005"/>
                    <a:pt x="340738" y="5350"/>
                  </a:cubicBezTo>
                  <a:lnTo>
                    <a:pt x="340648" y="5274"/>
                  </a:lnTo>
                  <a:cubicBezTo>
                    <a:pt x="341506" y="5965"/>
                    <a:pt x="342864" y="5197"/>
                    <a:pt x="343594" y="6260"/>
                  </a:cubicBezTo>
                  <a:lnTo>
                    <a:pt x="343518" y="6196"/>
                  </a:lnTo>
                  <a:cubicBezTo>
                    <a:pt x="344363" y="6926"/>
                    <a:pt x="345708" y="6196"/>
                    <a:pt x="346451" y="7195"/>
                  </a:cubicBezTo>
                  <a:lnTo>
                    <a:pt x="346362" y="7195"/>
                  </a:lnTo>
                  <a:cubicBezTo>
                    <a:pt x="347194" y="7938"/>
                    <a:pt x="348578" y="7118"/>
                    <a:pt x="349283" y="8233"/>
                  </a:cubicBezTo>
                  <a:lnTo>
                    <a:pt x="349193" y="8169"/>
                  </a:lnTo>
                  <a:cubicBezTo>
                    <a:pt x="350871" y="8630"/>
                    <a:pt x="352498" y="9271"/>
                    <a:pt x="354048" y="10065"/>
                  </a:cubicBezTo>
                  <a:lnTo>
                    <a:pt x="354048" y="10065"/>
                  </a:lnTo>
                  <a:cubicBezTo>
                    <a:pt x="355611" y="10808"/>
                    <a:pt x="357392" y="11026"/>
                    <a:pt x="358853" y="12025"/>
                  </a:cubicBezTo>
                  <a:lnTo>
                    <a:pt x="358776" y="12025"/>
                  </a:lnTo>
                  <a:cubicBezTo>
                    <a:pt x="360339" y="12781"/>
                    <a:pt x="362158" y="12909"/>
                    <a:pt x="363580" y="14024"/>
                  </a:cubicBezTo>
                  <a:lnTo>
                    <a:pt x="363478" y="14024"/>
                  </a:lnTo>
                  <a:cubicBezTo>
                    <a:pt x="364118" y="14408"/>
                    <a:pt x="364989" y="14293"/>
                    <a:pt x="365502" y="14946"/>
                  </a:cubicBezTo>
                  <a:lnTo>
                    <a:pt x="365502" y="14946"/>
                  </a:lnTo>
                  <a:cubicBezTo>
                    <a:pt x="366079" y="15420"/>
                    <a:pt x="366937" y="15292"/>
                    <a:pt x="367475" y="15856"/>
                  </a:cubicBezTo>
                  <a:lnTo>
                    <a:pt x="367475" y="15856"/>
                  </a:lnTo>
                  <a:cubicBezTo>
                    <a:pt x="368923" y="16804"/>
                    <a:pt x="370832" y="16740"/>
                    <a:pt x="372164" y="17970"/>
                  </a:cubicBezTo>
                  <a:lnTo>
                    <a:pt x="372061" y="17970"/>
                  </a:lnTo>
                  <a:cubicBezTo>
                    <a:pt x="372715" y="18315"/>
                    <a:pt x="373650" y="18149"/>
                    <a:pt x="374047" y="18994"/>
                  </a:cubicBezTo>
                  <a:lnTo>
                    <a:pt x="373945" y="18918"/>
                  </a:lnTo>
                  <a:cubicBezTo>
                    <a:pt x="376930" y="20301"/>
                    <a:pt x="379838" y="21851"/>
                    <a:pt x="382656" y="23568"/>
                  </a:cubicBezTo>
                  <a:lnTo>
                    <a:pt x="382656" y="23568"/>
                  </a:lnTo>
                  <a:cubicBezTo>
                    <a:pt x="383194" y="24081"/>
                    <a:pt x="384117" y="23914"/>
                    <a:pt x="384578" y="24606"/>
                  </a:cubicBezTo>
                  <a:lnTo>
                    <a:pt x="384501" y="24606"/>
                  </a:lnTo>
                  <a:cubicBezTo>
                    <a:pt x="385091" y="25067"/>
                    <a:pt x="386039" y="24888"/>
                    <a:pt x="386436" y="25682"/>
                  </a:cubicBezTo>
                  <a:lnTo>
                    <a:pt x="386346" y="25682"/>
                  </a:lnTo>
                  <a:cubicBezTo>
                    <a:pt x="388063" y="26451"/>
                    <a:pt x="389703" y="27386"/>
                    <a:pt x="391227" y="28488"/>
                  </a:cubicBezTo>
                  <a:lnTo>
                    <a:pt x="391163" y="28488"/>
                  </a:lnTo>
                  <a:cubicBezTo>
                    <a:pt x="391740" y="28975"/>
                    <a:pt x="392662" y="28795"/>
                    <a:pt x="393098" y="29525"/>
                  </a:cubicBezTo>
                  <a:lnTo>
                    <a:pt x="393021" y="29525"/>
                  </a:lnTo>
                  <a:cubicBezTo>
                    <a:pt x="393636" y="29961"/>
                    <a:pt x="394571" y="29782"/>
                    <a:pt x="394968" y="30589"/>
                  </a:cubicBezTo>
                  <a:lnTo>
                    <a:pt x="394879" y="30589"/>
                  </a:lnTo>
                  <a:cubicBezTo>
                    <a:pt x="396006" y="30986"/>
                    <a:pt x="397005" y="31652"/>
                    <a:pt x="397812" y="32536"/>
                  </a:cubicBezTo>
                  <a:lnTo>
                    <a:pt x="397723" y="32434"/>
                  </a:lnTo>
                  <a:cubicBezTo>
                    <a:pt x="398158" y="32639"/>
                    <a:pt x="398543" y="32933"/>
                    <a:pt x="398837" y="33318"/>
                  </a:cubicBezTo>
                  <a:lnTo>
                    <a:pt x="398837" y="33318"/>
                  </a:lnTo>
                  <a:cubicBezTo>
                    <a:pt x="399350" y="33881"/>
                    <a:pt x="400336" y="33664"/>
                    <a:pt x="400695" y="34458"/>
                  </a:cubicBezTo>
                  <a:lnTo>
                    <a:pt x="400592" y="34394"/>
                  </a:lnTo>
                  <a:cubicBezTo>
                    <a:pt x="401720" y="34791"/>
                    <a:pt x="402732" y="35457"/>
                    <a:pt x="403539" y="36341"/>
                  </a:cubicBezTo>
                  <a:lnTo>
                    <a:pt x="403449" y="36341"/>
                  </a:lnTo>
                  <a:cubicBezTo>
                    <a:pt x="404564" y="36764"/>
                    <a:pt x="405576" y="37430"/>
                    <a:pt x="406383" y="38301"/>
                  </a:cubicBezTo>
                  <a:lnTo>
                    <a:pt x="406306" y="38301"/>
                  </a:lnTo>
                  <a:cubicBezTo>
                    <a:pt x="407421" y="38724"/>
                    <a:pt x="408420" y="39390"/>
                    <a:pt x="409227" y="40261"/>
                  </a:cubicBezTo>
                  <a:lnTo>
                    <a:pt x="409150" y="40261"/>
                  </a:lnTo>
                  <a:cubicBezTo>
                    <a:pt x="410573" y="41017"/>
                    <a:pt x="411892" y="41978"/>
                    <a:pt x="413058" y="43106"/>
                  </a:cubicBezTo>
                  <a:lnTo>
                    <a:pt x="412994" y="43106"/>
                  </a:lnTo>
                  <a:cubicBezTo>
                    <a:pt x="414442" y="43887"/>
                    <a:pt x="415735" y="44912"/>
                    <a:pt x="416837" y="46129"/>
                  </a:cubicBezTo>
                  <a:lnTo>
                    <a:pt x="416735" y="46014"/>
                  </a:lnTo>
                  <a:cubicBezTo>
                    <a:pt x="417235" y="46142"/>
                    <a:pt x="417645" y="46513"/>
                    <a:pt x="417837" y="46987"/>
                  </a:cubicBezTo>
                  <a:lnTo>
                    <a:pt x="417747" y="46898"/>
                  </a:lnTo>
                  <a:cubicBezTo>
                    <a:pt x="418183" y="47116"/>
                    <a:pt x="418554" y="47449"/>
                    <a:pt x="418823" y="47846"/>
                  </a:cubicBezTo>
                  <a:lnTo>
                    <a:pt x="418823" y="47846"/>
                  </a:lnTo>
                  <a:cubicBezTo>
                    <a:pt x="420988" y="49127"/>
                    <a:pt x="422577" y="51138"/>
                    <a:pt x="424473" y="52765"/>
                  </a:cubicBezTo>
                  <a:lnTo>
                    <a:pt x="424383" y="52663"/>
                  </a:lnTo>
                  <a:cubicBezTo>
                    <a:pt x="424832" y="52842"/>
                    <a:pt x="425229" y="53137"/>
                    <a:pt x="425511" y="53534"/>
                  </a:cubicBezTo>
                  <a:lnTo>
                    <a:pt x="425511" y="53534"/>
                  </a:lnTo>
                  <a:cubicBezTo>
                    <a:pt x="426010" y="54098"/>
                    <a:pt x="427022" y="53867"/>
                    <a:pt x="427343" y="54700"/>
                  </a:cubicBezTo>
                  <a:lnTo>
                    <a:pt x="427240" y="54585"/>
                  </a:lnTo>
                  <a:cubicBezTo>
                    <a:pt x="427714" y="54738"/>
                    <a:pt x="428111" y="55072"/>
                    <a:pt x="428368" y="55494"/>
                  </a:cubicBezTo>
                  <a:lnTo>
                    <a:pt x="428368" y="55494"/>
                  </a:lnTo>
                  <a:cubicBezTo>
                    <a:pt x="429418" y="56020"/>
                    <a:pt x="430379" y="56711"/>
                    <a:pt x="431199" y="57557"/>
                  </a:cubicBezTo>
                  <a:lnTo>
                    <a:pt x="431097" y="57454"/>
                  </a:lnTo>
                  <a:cubicBezTo>
                    <a:pt x="431570" y="57621"/>
                    <a:pt x="431968" y="57967"/>
                    <a:pt x="432198" y="58415"/>
                  </a:cubicBezTo>
                  <a:lnTo>
                    <a:pt x="432121" y="58415"/>
                  </a:lnTo>
                  <a:cubicBezTo>
                    <a:pt x="432531" y="58659"/>
                    <a:pt x="432890" y="58966"/>
                    <a:pt x="433172" y="59350"/>
                  </a:cubicBezTo>
                  <a:lnTo>
                    <a:pt x="433172" y="59350"/>
                  </a:lnTo>
                  <a:cubicBezTo>
                    <a:pt x="435170" y="60849"/>
                    <a:pt x="437054" y="62502"/>
                    <a:pt x="438796" y="64296"/>
                  </a:cubicBezTo>
                  <a:lnTo>
                    <a:pt x="438694" y="64193"/>
                  </a:lnTo>
                  <a:cubicBezTo>
                    <a:pt x="439206" y="64321"/>
                    <a:pt x="439603" y="64718"/>
                    <a:pt x="439757" y="65218"/>
                  </a:cubicBezTo>
                  <a:lnTo>
                    <a:pt x="439654" y="65116"/>
                  </a:lnTo>
                  <a:cubicBezTo>
                    <a:pt x="440154" y="65269"/>
                    <a:pt x="440551" y="65654"/>
                    <a:pt x="440718" y="66153"/>
                  </a:cubicBezTo>
                  <a:lnTo>
                    <a:pt x="440615" y="66064"/>
                  </a:lnTo>
                  <a:cubicBezTo>
                    <a:pt x="441102" y="66230"/>
                    <a:pt x="441499" y="66614"/>
                    <a:pt x="441666" y="67101"/>
                  </a:cubicBezTo>
                  <a:lnTo>
                    <a:pt x="441576" y="67012"/>
                  </a:lnTo>
                  <a:cubicBezTo>
                    <a:pt x="442063" y="67191"/>
                    <a:pt x="442447" y="67563"/>
                    <a:pt x="442627" y="68049"/>
                  </a:cubicBezTo>
                  <a:lnTo>
                    <a:pt x="442524" y="67947"/>
                  </a:lnTo>
                  <a:cubicBezTo>
                    <a:pt x="443011" y="68126"/>
                    <a:pt x="443382" y="68511"/>
                    <a:pt x="443562" y="68998"/>
                  </a:cubicBezTo>
                  <a:lnTo>
                    <a:pt x="443472" y="68908"/>
                  </a:lnTo>
                  <a:cubicBezTo>
                    <a:pt x="443959" y="69074"/>
                    <a:pt x="444343" y="69472"/>
                    <a:pt x="444497" y="69971"/>
                  </a:cubicBezTo>
                  <a:lnTo>
                    <a:pt x="444395" y="69869"/>
                  </a:lnTo>
                  <a:cubicBezTo>
                    <a:pt x="444907" y="70010"/>
                    <a:pt x="445304" y="70420"/>
                    <a:pt x="445432" y="70932"/>
                  </a:cubicBezTo>
                  <a:lnTo>
                    <a:pt x="445317" y="70829"/>
                  </a:lnTo>
                  <a:cubicBezTo>
                    <a:pt x="446970" y="72713"/>
                    <a:pt x="448956" y="74289"/>
                    <a:pt x="450250" y="76479"/>
                  </a:cubicBezTo>
                  <a:lnTo>
                    <a:pt x="450250" y="76479"/>
                  </a:lnTo>
                  <a:cubicBezTo>
                    <a:pt x="450646" y="76748"/>
                    <a:pt x="450980" y="77107"/>
                    <a:pt x="451210" y="77530"/>
                  </a:cubicBezTo>
                  <a:lnTo>
                    <a:pt x="451146" y="77453"/>
                  </a:lnTo>
                  <a:cubicBezTo>
                    <a:pt x="451595" y="77671"/>
                    <a:pt x="451953" y="78055"/>
                    <a:pt x="452133" y="78529"/>
                  </a:cubicBezTo>
                  <a:lnTo>
                    <a:pt x="452043" y="78427"/>
                  </a:lnTo>
                  <a:cubicBezTo>
                    <a:pt x="452543" y="78593"/>
                    <a:pt x="452914" y="79003"/>
                    <a:pt x="453042" y="79516"/>
                  </a:cubicBezTo>
                  <a:lnTo>
                    <a:pt x="452927" y="79413"/>
                  </a:lnTo>
                  <a:cubicBezTo>
                    <a:pt x="455489" y="82308"/>
                    <a:pt x="458539" y="84692"/>
                    <a:pt x="460742" y="87869"/>
                  </a:cubicBezTo>
                  <a:lnTo>
                    <a:pt x="460742" y="87869"/>
                  </a:lnTo>
                  <a:cubicBezTo>
                    <a:pt x="461101" y="88163"/>
                    <a:pt x="461421" y="88484"/>
                    <a:pt x="461729" y="88830"/>
                  </a:cubicBezTo>
                  <a:lnTo>
                    <a:pt x="461729" y="88830"/>
                  </a:lnTo>
                  <a:cubicBezTo>
                    <a:pt x="462933" y="89496"/>
                    <a:pt x="463932" y="90482"/>
                    <a:pt x="464585" y="91699"/>
                  </a:cubicBezTo>
                  <a:lnTo>
                    <a:pt x="464585" y="91699"/>
                  </a:lnTo>
                  <a:cubicBezTo>
                    <a:pt x="464970" y="91981"/>
                    <a:pt x="465290" y="92340"/>
                    <a:pt x="465533" y="92750"/>
                  </a:cubicBezTo>
                  <a:lnTo>
                    <a:pt x="465533" y="92673"/>
                  </a:lnTo>
                  <a:cubicBezTo>
                    <a:pt x="465969" y="92904"/>
                    <a:pt x="466315" y="93288"/>
                    <a:pt x="466507" y="93749"/>
                  </a:cubicBezTo>
                  <a:lnTo>
                    <a:pt x="466417" y="93659"/>
                  </a:lnTo>
                  <a:cubicBezTo>
                    <a:pt x="466904" y="93839"/>
                    <a:pt x="467289" y="94249"/>
                    <a:pt x="467430" y="94748"/>
                  </a:cubicBezTo>
                  <a:lnTo>
                    <a:pt x="467314" y="94646"/>
                  </a:lnTo>
                  <a:cubicBezTo>
                    <a:pt x="468800" y="96068"/>
                    <a:pt x="470146" y="97631"/>
                    <a:pt x="471311" y="99322"/>
                  </a:cubicBezTo>
                  <a:lnTo>
                    <a:pt x="471311" y="99322"/>
                  </a:lnTo>
                  <a:cubicBezTo>
                    <a:pt x="471696" y="99604"/>
                    <a:pt x="472029" y="99950"/>
                    <a:pt x="472272" y="100360"/>
                  </a:cubicBezTo>
                  <a:lnTo>
                    <a:pt x="472272" y="100360"/>
                  </a:lnTo>
                  <a:cubicBezTo>
                    <a:pt x="472708" y="100603"/>
                    <a:pt x="473054" y="100975"/>
                    <a:pt x="473259" y="101423"/>
                  </a:cubicBezTo>
                  <a:lnTo>
                    <a:pt x="473169" y="101334"/>
                  </a:lnTo>
                  <a:cubicBezTo>
                    <a:pt x="473643" y="101526"/>
                    <a:pt x="474015" y="101923"/>
                    <a:pt x="474168" y="102410"/>
                  </a:cubicBezTo>
                  <a:lnTo>
                    <a:pt x="474066" y="102320"/>
                  </a:lnTo>
                  <a:cubicBezTo>
                    <a:pt x="475552" y="103742"/>
                    <a:pt x="476885" y="105331"/>
                    <a:pt x="478012" y="107047"/>
                  </a:cubicBezTo>
                  <a:lnTo>
                    <a:pt x="478012" y="107047"/>
                  </a:lnTo>
                  <a:cubicBezTo>
                    <a:pt x="478448" y="107291"/>
                    <a:pt x="478768" y="107688"/>
                    <a:pt x="478947" y="108149"/>
                  </a:cubicBezTo>
                  <a:lnTo>
                    <a:pt x="478844" y="108021"/>
                  </a:lnTo>
                  <a:cubicBezTo>
                    <a:pt x="479934" y="112018"/>
                    <a:pt x="479267" y="113274"/>
                    <a:pt x="475603" y="113927"/>
                  </a:cubicBezTo>
                  <a:cubicBezTo>
                    <a:pt x="473720" y="114171"/>
                    <a:pt x="471824" y="114209"/>
                    <a:pt x="469941" y="114004"/>
                  </a:cubicBezTo>
                  <a:cubicBezTo>
                    <a:pt x="457501" y="113133"/>
                    <a:pt x="445048" y="112646"/>
                    <a:pt x="432595" y="112159"/>
                  </a:cubicBezTo>
                  <a:cubicBezTo>
                    <a:pt x="417311" y="111570"/>
                    <a:pt x="402053" y="109725"/>
                    <a:pt x="386730" y="110391"/>
                  </a:cubicBezTo>
                  <a:cubicBezTo>
                    <a:pt x="363554" y="111416"/>
                    <a:pt x="340340" y="111595"/>
                    <a:pt x="317164" y="112415"/>
                  </a:cubicBezTo>
                  <a:cubicBezTo>
                    <a:pt x="279102" y="113607"/>
                    <a:pt x="241270" y="118796"/>
                    <a:pt x="204296" y="127879"/>
                  </a:cubicBezTo>
                  <a:cubicBezTo>
                    <a:pt x="198134" y="129250"/>
                    <a:pt x="192125" y="131248"/>
                    <a:pt x="186360" y="133836"/>
                  </a:cubicBezTo>
                  <a:cubicBezTo>
                    <a:pt x="179134" y="136591"/>
                    <a:pt x="172126" y="139845"/>
                    <a:pt x="165195" y="143291"/>
                  </a:cubicBezTo>
                  <a:cubicBezTo>
                    <a:pt x="154511" y="148620"/>
                    <a:pt x="147349" y="157678"/>
                    <a:pt x="140034" y="166582"/>
                  </a:cubicBezTo>
                  <a:cubicBezTo>
                    <a:pt x="133628" y="174435"/>
                    <a:pt x="127812" y="182686"/>
                    <a:pt x="124660" y="192538"/>
                  </a:cubicBezTo>
                  <a:cubicBezTo>
                    <a:pt x="123827" y="193845"/>
                    <a:pt x="122585" y="194857"/>
                    <a:pt x="121137" y="195421"/>
                  </a:cubicBezTo>
                  <a:close/>
                </a:path>
              </a:pathLst>
            </a:custGeom>
            <a:solidFill>
              <a:srgbClr val="E752BE"/>
            </a:solidFill>
            <a:ln w="1280" cap="flat">
              <a:noFill/>
              <a:prstDash val="solid"/>
              <a:miter/>
            </a:ln>
          </p:spPr>
          <p:txBody>
            <a:bodyPr rtlCol="0" anchor="ctr"/>
            <a:lstStyle/>
            <a:p>
              <a:endParaRPr lang="es-CO"/>
            </a:p>
          </p:txBody>
        </p:sp>
        <p:sp>
          <p:nvSpPr>
            <p:cNvPr id="222" name="Freeform: Shape 221">
              <a:extLst>
                <a:ext uri="{FF2B5EF4-FFF2-40B4-BE49-F238E27FC236}">
                  <a16:creationId xmlns:a16="http://schemas.microsoft.com/office/drawing/2014/main" id="{AAD67F05-3D23-99F5-0F59-E67E3FC601E2}"/>
                </a:ext>
              </a:extLst>
            </p:cNvPr>
            <p:cNvSpPr/>
            <p:nvPr/>
          </p:nvSpPr>
          <p:spPr>
            <a:xfrm>
              <a:off x="-1586881" y="-288777"/>
              <a:ext cx="636044" cy="1048935"/>
            </a:xfrm>
            <a:custGeom>
              <a:avLst/>
              <a:gdLst>
                <a:gd name="connsiteX0" fmla="*/ 105748 w 636044"/>
                <a:gd name="connsiteY0" fmla="*/ 510987 h 1048935"/>
                <a:gd name="connsiteX1" fmla="*/ 115511 w 636044"/>
                <a:gd name="connsiteY1" fmla="*/ 548934 h 1048935"/>
                <a:gd name="connsiteX2" fmla="*/ 125760 w 636044"/>
                <a:gd name="connsiteY2" fmla="*/ 582807 h 1048935"/>
                <a:gd name="connsiteX3" fmla="*/ 138302 w 636044"/>
                <a:gd name="connsiteY3" fmla="*/ 607713 h 1048935"/>
                <a:gd name="connsiteX4" fmla="*/ 169229 w 636044"/>
                <a:gd name="connsiteY4" fmla="*/ 645161 h 1048935"/>
                <a:gd name="connsiteX5" fmla="*/ 193391 w 636044"/>
                <a:gd name="connsiteY5" fmla="*/ 664045 h 1048935"/>
                <a:gd name="connsiteX6" fmla="*/ 217323 w 636044"/>
                <a:gd name="connsiteY6" fmla="*/ 679200 h 1048935"/>
                <a:gd name="connsiteX7" fmla="*/ 245508 w 636044"/>
                <a:gd name="connsiteY7" fmla="*/ 688501 h 1048935"/>
                <a:gd name="connsiteX8" fmla="*/ 290937 w 636044"/>
                <a:gd name="connsiteY8" fmla="*/ 696739 h 1048935"/>
                <a:gd name="connsiteX9" fmla="*/ 318046 w 636044"/>
                <a:gd name="connsiteY9" fmla="*/ 700019 h 1048935"/>
                <a:gd name="connsiteX10" fmla="*/ 354354 w 636044"/>
                <a:gd name="connsiteY10" fmla="*/ 701979 h 1048935"/>
                <a:gd name="connsiteX11" fmla="*/ 383923 w 636044"/>
                <a:gd name="connsiteY11" fmla="*/ 704336 h 1048935"/>
                <a:gd name="connsiteX12" fmla="*/ 414670 w 636044"/>
                <a:gd name="connsiteY12" fmla="*/ 703799 h 1048935"/>
                <a:gd name="connsiteX13" fmla="*/ 418936 w 636044"/>
                <a:gd name="connsiteY13" fmla="*/ 703670 h 1048935"/>
                <a:gd name="connsiteX14" fmla="*/ 449350 w 636044"/>
                <a:gd name="connsiteY14" fmla="*/ 700339 h 1048935"/>
                <a:gd name="connsiteX15" fmla="*/ 500199 w 636044"/>
                <a:gd name="connsiteY15" fmla="*/ 684517 h 1048935"/>
                <a:gd name="connsiteX16" fmla="*/ 527936 w 636044"/>
                <a:gd name="connsiteY16" fmla="*/ 672398 h 1048935"/>
                <a:gd name="connsiteX17" fmla="*/ 543899 w 636044"/>
                <a:gd name="connsiteY17" fmla="*/ 659330 h 1048935"/>
                <a:gd name="connsiteX18" fmla="*/ 563821 w 636044"/>
                <a:gd name="connsiteY18" fmla="*/ 634155 h 1048935"/>
                <a:gd name="connsiteX19" fmla="*/ 579194 w 636044"/>
                <a:gd name="connsiteY19" fmla="*/ 607098 h 1048935"/>
                <a:gd name="connsiteX20" fmla="*/ 593953 w 636044"/>
                <a:gd name="connsiteY20" fmla="*/ 559696 h 1048935"/>
                <a:gd name="connsiteX21" fmla="*/ 604638 w 636044"/>
                <a:gd name="connsiteY21" fmla="*/ 513292 h 1048935"/>
                <a:gd name="connsiteX22" fmla="*/ 607777 w 636044"/>
                <a:gd name="connsiteY22" fmla="*/ 491859 h 1048935"/>
                <a:gd name="connsiteX23" fmla="*/ 613362 w 636044"/>
                <a:gd name="connsiteY23" fmla="*/ 467517 h 1048935"/>
                <a:gd name="connsiteX24" fmla="*/ 623611 w 636044"/>
                <a:gd name="connsiteY24" fmla="*/ 436027 h 1048935"/>
                <a:gd name="connsiteX25" fmla="*/ 625841 w 636044"/>
                <a:gd name="connsiteY25" fmla="*/ 428430 h 1048935"/>
                <a:gd name="connsiteX26" fmla="*/ 625943 w 636044"/>
                <a:gd name="connsiteY26" fmla="*/ 431735 h 1048935"/>
                <a:gd name="connsiteX27" fmla="*/ 627224 w 636044"/>
                <a:gd name="connsiteY27" fmla="*/ 477228 h 1048935"/>
                <a:gd name="connsiteX28" fmla="*/ 627506 w 636044"/>
                <a:gd name="connsiteY28" fmla="*/ 490040 h 1048935"/>
                <a:gd name="connsiteX29" fmla="*/ 631093 w 636044"/>
                <a:gd name="connsiteY29" fmla="*/ 525784 h 1048935"/>
                <a:gd name="connsiteX30" fmla="*/ 634130 w 636044"/>
                <a:gd name="connsiteY30" fmla="*/ 553456 h 1048935"/>
                <a:gd name="connsiteX31" fmla="*/ 631414 w 636044"/>
                <a:gd name="connsiteY31" fmla="*/ 578413 h 1048935"/>
                <a:gd name="connsiteX32" fmla="*/ 629735 w 636044"/>
                <a:gd name="connsiteY32" fmla="*/ 613440 h 1048935"/>
                <a:gd name="connsiteX33" fmla="*/ 627557 w 636044"/>
                <a:gd name="connsiteY33" fmla="*/ 642701 h 1048935"/>
                <a:gd name="connsiteX34" fmla="*/ 624086 w 636044"/>
                <a:gd name="connsiteY34" fmla="*/ 672820 h 1048935"/>
                <a:gd name="connsiteX35" fmla="*/ 620921 w 636044"/>
                <a:gd name="connsiteY35" fmla="*/ 694856 h 1048935"/>
                <a:gd name="connsiteX36" fmla="*/ 618359 w 636044"/>
                <a:gd name="connsiteY36" fmla="*/ 720312 h 1048935"/>
                <a:gd name="connsiteX37" fmla="*/ 615374 w 636044"/>
                <a:gd name="connsiteY37" fmla="*/ 736570 h 1048935"/>
                <a:gd name="connsiteX38" fmla="*/ 605483 w 636044"/>
                <a:gd name="connsiteY38" fmla="*/ 772647 h 1048935"/>
                <a:gd name="connsiteX39" fmla="*/ 598014 w 636044"/>
                <a:gd name="connsiteY39" fmla="*/ 797617 h 1048935"/>
                <a:gd name="connsiteX40" fmla="*/ 588841 w 636044"/>
                <a:gd name="connsiteY40" fmla="*/ 840176 h 1048935"/>
                <a:gd name="connsiteX41" fmla="*/ 586612 w 636044"/>
                <a:gd name="connsiteY41" fmla="*/ 854691 h 1048935"/>
                <a:gd name="connsiteX42" fmla="*/ 584050 w 636044"/>
                <a:gd name="connsiteY42" fmla="*/ 881083 h 1048935"/>
                <a:gd name="connsiteX43" fmla="*/ 583179 w 636044"/>
                <a:gd name="connsiteY43" fmla="*/ 921387 h 1048935"/>
                <a:gd name="connsiteX44" fmla="*/ 585626 w 636044"/>
                <a:gd name="connsiteY44" fmla="*/ 954928 h 1048935"/>
                <a:gd name="connsiteX45" fmla="*/ 570649 w 636044"/>
                <a:gd name="connsiteY45" fmla="*/ 987315 h 1048935"/>
                <a:gd name="connsiteX46" fmla="*/ 542336 w 636044"/>
                <a:gd name="connsiteY46" fmla="*/ 996885 h 1048935"/>
                <a:gd name="connsiteX47" fmla="*/ 501109 w 636044"/>
                <a:gd name="connsiteY47" fmla="*/ 997077 h 1048935"/>
                <a:gd name="connsiteX48" fmla="*/ 482148 w 636044"/>
                <a:gd name="connsiteY48" fmla="*/ 997641 h 1048935"/>
                <a:gd name="connsiteX49" fmla="*/ 453578 w 636044"/>
                <a:gd name="connsiteY49" fmla="*/ 994144 h 1048935"/>
                <a:gd name="connsiteX50" fmla="*/ 425649 w 636044"/>
                <a:gd name="connsiteY50" fmla="*/ 963499 h 1048935"/>
                <a:gd name="connsiteX51" fmla="*/ 423817 w 636044"/>
                <a:gd name="connsiteY51" fmla="*/ 947523 h 1048935"/>
                <a:gd name="connsiteX52" fmla="*/ 422933 w 636044"/>
                <a:gd name="connsiteY52" fmla="*/ 915776 h 1048935"/>
                <a:gd name="connsiteX53" fmla="*/ 425304 w 636044"/>
                <a:gd name="connsiteY53" fmla="*/ 887937 h 1048935"/>
                <a:gd name="connsiteX54" fmla="*/ 425573 w 636044"/>
                <a:gd name="connsiteY54" fmla="*/ 882736 h 1048935"/>
                <a:gd name="connsiteX55" fmla="*/ 426034 w 636044"/>
                <a:gd name="connsiteY55" fmla="*/ 869924 h 1048935"/>
                <a:gd name="connsiteX56" fmla="*/ 434797 w 636044"/>
                <a:gd name="connsiteY56" fmla="*/ 859509 h 1048935"/>
                <a:gd name="connsiteX57" fmla="*/ 488336 w 636044"/>
                <a:gd name="connsiteY57" fmla="*/ 833655 h 1048935"/>
                <a:gd name="connsiteX58" fmla="*/ 501506 w 636044"/>
                <a:gd name="connsiteY58" fmla="*/ 822125 h 1048935"/>
                <a:gd name="connsiteX59" fmla="*/ 519442 w 636044"/>
                <a:gd name="connsiteY59" fmla="*/ 804535 h 1048935"/>
                <a:gd name="connsiteX60" fmla="*/ 522209 w 636044"/>
                <a:gd name="connsiteY60" fmla="*/ 800934 h 1048935"/>
                <a:gd name="connsiteX61" fmla="*/ 515201 w 636044"/>
                <a:gd name="connsiteY61" fmla="*/ 801716 h 1048935"/>
                <a:gd name="connsiteX62" fmla="*/ 483711 w 636044"/>
                <a:gd name="connsiteY62" fmla="*/ 805278 h 1048935"/>
                <a:gd name="connsiteX63" fmla="*/ 448723 w 636044"/>
                <a:gd name="connsiteY63" fmla="*/ 807673 h 1048935"/>
                <a:gd name="connsiteX64" fmla="*/ 385332 w 636044"/>
                <a:gd name="connsiteY64" fmla="*/ 806687 h 1048935"/>
                <a:gd name="connsiteX65" fmla="*/ 344874 w 636044"/>
                <a:gd name="connsiteY65" fmla="*/ 802024 h 1048935"/>
                <a:gd name="connsiteX66" fmla="*/ 317214 w 636044"/>
                <a:gd name="connsiteY66" fmla="*/ 798078 h 1048935"/>
                <a:gd name="connsiteX67" fmla="*/ 266724 w 636044"/>
                <a:gd name="connsiteY67" fmla="*/ 793619 h 1048935"/>
                <a:gd name="connsiteX68" fmla="*/ 249723 w 636044"/>
                <a:gd name="connsiteY68" fmla="*/ 797373 h 1048935"/>
                <a:gd name="connsiteX69" fmla="*/ 236771 w 636044"/>
                <a:gd name="connsiteY69" fmla="*/ 809954 h 1048935"/>
                <a:gd name="connsiteX70" fmla="*/ 226060 w 636044"/>
                <a:gd name="connsiteY70" fmla="*/ 843763 h 1048935"/>
                <a:gd name="connsiteX71" fmla="*/ 225766 w 636044"/>
                <a:gd name="connsiteY71" fmla="*/ 872140 h 1048935"/>
                <a:gd name="connsiteX72" fmla="*/ 225689 w 636044"/>
                <a:gd name="connsiteY72" fmla="*/ 886809 h 1048935"/>
                <a:gd name="connsiteX73" fmla="*/ 225240 w 636044"/>
                <a:gd name="connsiteY73" fmla="*/ 897238 h 1048935"/>
                <a:gd name="connsiteX74" fmla="*/ 225958 w 636044"/>
                <a:gd name="connsiteY74" fmla="*/ 936108 h 1048935"/>
                <a:gd name="connsiteX75" fmla="*/ 222960 w 636044"/>
                <a:gd name="connsiteY75" fmla="*/ 970904 h 1048935"/>
                <a:gd name="connsiteX76" fmla="*/ 215965 w 636044"/>
                <a:gd name="connsiteY76" fmla="*/ 999384 h 1048935"/>
                <a:gd name="connsiteX77" fmla="*/ 196287 w 636044"/>
                <a:gd name="connsiteY77" fmla="*/ 1026147 h 1048935"/>
                <a:gd name="connsiteX78" fmla="*/ 153573 w 636044"/>
                <a:gd name="connsiteY78" fmla="*/ 1045236 h 1048935"/>
                <a:gd name="connsiteX79" fmla="*/ 131461 w 636044"/>
                <a:gd name="connsiteY79" fmla="*/ 1047362 h 1048935"/>
                <a:gd name="connsiteX80" fmla="*/ 82150 w 636044"/>
                <a:gd name="connsiteY80" fmla="*/ 1046376 h 1048935"/>
                <a:gd name="connsiteX81" fmla="*/ 45458 w 636044"/>
                <a:gd name="connsiteY81" fmla="*/ 1026082 h 1048935"/>
                <a:gd name="connsiteX82" fmla="*/ 29546 w 636044"/>
                <a:gd name="connsiteY82" fmla="*/ 991850 h 1048935"/>
                <a:gd name="connsiteX83" fmla="*/ 27983 w 636044"/>
                <a:gd name="connsiteY83" fmla="*/ 980589 h 1048935"/>
                <a:gd name="connsiteX84" fmla="*/ 27125 w 636044"/>
                <a:gd name="connsiteY84" fmla="*/ 975990 h 1048935"/>
                <a:gd name="connsiteX85" fmla="*/ 23653 w 636044"/>
                <a:gd name="connsiteY85" fmla="*/ 950008 h 1048935"/>
                <a:gd name="connsiteX86" fmla="*/ 21564 w 636044"/>
                <a:gd name="connsiteY86" fmla="*/ 932277 h 1048935"/>
                <a:gd name="connsiteX87" fmla="*/ 19579 w 636044"/>
                <a:gd name="connsiteY87" fmla="*/ 906872 h 1048935"/>
                <a:gd name="connsiteX88" fmla="*/ 15146 w 636044"/>
                <a:gd name="connsiteY88" fmla="*/ 876573 h 1048935"/>
                <a:gd name="connsiteX89" fmla="*/ 8881 w 636044"/>
                <a:gd name="connsiteY89" fmla="*/ 832271 h 1048935"/>
                <a:gd name="connsiteX90" fmla="*/ 4064 w 636044"/>
                <a:gd name="connsiteY90" fmla="*/ 772058 h 1048935"/>
                <a:gd name="connsiteX91" fmla="*/ 221 w 636044"/>
                <a:gd name="connsiteY91" fmla="*/ 686542 h 1048935"/>
                <a:gd name="connsiteX92" fmla="*/ -1547 w 636044"/>
                <a:gd name="connsiteY92" fmla="*/ 643162 h 1048935"/>
                <a:gd name="connsiteX93" fmla="*/ -433 w 636044"/>
                <a:gd name="connsiteY93" fmla="*/ 615400 h 1048935"/>
                <a:gd name="connsiteX94" fmla="*/ 285 w 636044"/>
                <a:gd name="connsiteY94" fmla="*/ 610723 h 1048935"/>
                <a:gd name="connsiteX95" fmla="*/ 1143 w 636044"/>
                <a:gd name="connsiteY95" fmla="*/ 546256 h 1048935"/>
                <a:gd name="connsiteX96" fmla="*/ 695 w 636044"/>
                <a:gd name="connsiteY96" fmla="*/ 486043 h 1048935"/>
                <a:gd name="connsiteX97" fmla="*/ 1117 w 636044"/>
                <a:gd name="connsiteY97" fmla="*/ 458575 h 1048935"/>
                <a:gd name="connsiteX98" fmla="*/ 720 w 636044"/>
                <a:gd name="connsiteY98" fmla="*/ 411173 h 1048935"/>
                <a:gd name="connsiteX99" fmla="*/ 2924 w 636044"/>
                <a:gd name="connsiteY99" fmla="*/ 350049 h 1048935"/>
                <a:gd name="connsiteX100" fmla="*/ 2411 w 636044"/>
                <a:gd name="connsiteY100" fmla="*/ 322556 h 1048935"/>
                <a:gd name="connsiteX101" fmla="*/ 2642 w 636044"/>
                <a:gd name="connsiteY101" fmla="*/ 285557 h 1048935"/>
                <a:gd name="connsiteX102" fmla="*/ 4551 w 636044"/>
                <a:gd name="connsiteY102" fmla="*/ 265763 h 1048935"/>
                <a:gd name="connsiteX103" fmla="*/ 8753 w 636044"/>
                <a:gd name="connsiteY103" fmla="*/ 231928 h 1048935"/>
                <a:gd name="connsiteX104" fmla="*/ 13083 w 636044"/>
                <a:gd name="connsiteY104" fmla="*/ 199515 h 1048935"/>
                <a:gd name="connsiteX105" fmla="*/ 21411 w 636044"/>
                <a:gd name="connsiteY105" fmla="*/ 141864 h 1048935"/>
                <a:gd name="connsiteX106" fmla="*/ 28918 w 636044"/>
                <a:gd name="connsiteY106" fmla="*/ 91271 h 1048935"/>
                <a:gd name="connsiteX107" fmla="*/ 36977 w 636044"/>
                <a:gd name="connsiteY107" fmla="*/ 59589 h 1048935"/>
                <a:gd name="connsiteX108" fmla="*/ 40179 w 636044"/>
                <a:gd name="connsiteY108" fmla="*/ 47200 h 1048935"/>
                <a:gd name="connsiteX109" fmla="*/ 50429 w 636044"/>
                <a:gd name="connsiteY109" fmla="*/ 19771 h 1048935"/>
                <a:gd name="connsiteX110" fmla="*/ 58423 w 636044"/>
                <a:gd name="connsiteY110" fmla="*/ 2629 h 1048935"/>
                <a:gd name="connsiteX111" fmla="*/ 61062 w 636044"/>
                <a:gd name="connsiteY111" fmla="*/ -1573 h 1048935"/>
                <a:gd name="connsiteX112" fmla="*/ 58974 w 636044"/>
                <a:gd name="connsiteY112" fmla="*/ 6114 h 1048935"/>
                <a:gd name="connsiteX113" fmla="*/ 55348 w 636044"/>
                <a:gd name="connsiteY113" fmla="*/ 27445 h 1048935"/>
                <a:gd name="connsiteX114" fmla="*/ 53311 w 636044"/>
                <a:gd name="connsiteY114" fmla="*/ 53772 h 1048935"/>
                <a:gd name="connsiteX115" fmla="*/ 52466 w 636044"/>
                <a:gd name="connsiteY115" fmla="*/ 72631 h 1048935"/>
                <a:gd name="connsiteX116" fmla="*/ 51492 w 636044"/>
                <a:gd name="connsiteY116" fmla="*/ 97178 h 1048935"/>
                <a:gd name="connsiteX117" fmla="*/ 50941 w 636044"/>
                <a:gd name="connsiteY117" fmla="*/ 141185 h 1048935"/>
                <a:gd name="connsiteX118" fmla="*/ 52453 w 636044"/>
                <a:gd name="connsiteY118" fmla="*/ 163259 h 1048935"/>
                <a:gd name="connsiteX119" fmla="*/ 52568 w 636044"/>
                <a:gd name="connsiteY119" fmla="*/ 167102 h 1048935"/>
                <a:gd name="connsiteX120" fmla="*/ 52568 w 636044"/>
                <a:gd name="connsiteY120" fmla="*/ 195556 h 1048935"/>
                <a:gd name="connsiteX121" fmla="*/ 54272 w 636044"/>
                <a:gd name="connsiteY121" fmla="*/ 222371 h 1048935"/>
                <a:gd name="connsiteX122" fmla="*/ 53785 w 636044"/>
                <a:gd name="connsiteY122" fmla="*/ 245508 h 1048935"/>
                <a:gd name="connsiteX123" fmla="*/ 53785 w 636044"/>
                <a:gd name="connsiteY123" fmla="*/ 253528 h 1048935"/>
                <a:gd name="connsiteX124" fmla="*/ 54528 w 636044"/>
                <a:gd name="connsiteY124" fmla="*/ 261971 h 1048935"/>
                <a:gd name="connsiteX125" fmla="*/ 57091 w 636044"/>
                <a:gd name="connsiteY125" fmla="*/ 291053 h 1048935"/>
                <a:gd name="connsiteX126" fmla="*/ 58154 w 636044"/>
                <a:gd name="connsiteY126" fmla="*/ 301840 h 1048935"/>
                <a:gd name="connsiteX127" fmla="*/ 62830 w 636044"/>
                <a:gd name="connsiteY127" fmla="*/ 342042 h 1048935"/>
                <a:gd name="connsiteX128" fmla="*/ 76692 w 636044"/>
                <a:gd name="connsiteY128" fmla="*/ 406497 h 1048935"/>
                <a:gd name="connsiteX129" fmla="*/ 94359 w 636044"/>
                <a:gd name="connsiteY129" fmla="*/ 472129 h 1048935"/>
                <a:gd name="connsiteX130" fmla="*/ 99022 w 636044"/>
                <a:gd name="connsiteY130" fmla="*/ 487375 h 1048935"/>
                <a:gd name="connsiteX131" fmla="*/ 99727 w 636044"/>
                <a:gd name="connsiteY131" fmla="*/ 489117 h 1048935"/>
                <a:gd name="connsiteX132" fmla="*/ 105748 w 636044"/>
                <a:gd name="connsiteY132" fmla="*/ 510987 h 1048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636044" h="1048935">
                  <a:moveTo>
                    <a:pt x="105748" y="510987"/>
                  </a:moveTo>
                  <a:cubicBezTo>
                    <a:pt x="106363" y="514586"/>
                    <a:pt x="110168" y="525848"/>
                    <a:pt x="115511" y="548934"/>
                  </a:cubicBezTo>
                  <a:cubicBezTo>
                    <a:pt x="118278" y="560413"/>
                    <a:pt x="121699" y="571725"/>
                    <a:pt x="125760" y="582807"/>
                  </a:cubicBezTo>
                  <a:cubicBezTo>
                    <a:pt x="128886" y="591647"/>
                    <a:pt x="133447" y="599706"/>
                    <a:pt x="138302" y="607713"/>
                  </a:cubicBezTo>
                  <a:cubicBezTo>
                    <a:pt x="146822" y="621575"/>
                    <a:pt x="157237" y="634168"/>
                    <a:pt x="169229" y="645161"/>
                  </a:cubicBezTo>
                  <a:cubicBezTo>
                    <a:pt x="176711" y="652194"/>
                    <a:pt x="185294" y="657805"/>
                    <a:pt x="193391" y="664045"/>
                  </a:cubicBezTo>
                  <a:cubicBezTo>
                    <a:pt x="200848" y="669887"/>
                    <a:pt x="208855" y="674960"/>
                    <a:pt x="217323" y="679200"/>
                  </a:cubicBezTo>
                  <a:cubicBezTo>
                    <a:pt x="226317" y="683403"/>
                    <a:pt x="235784" y="686516"/>
                    <a:pt x="245508" y="688501"/>
                  </a:cubicBezTo>
                  <a:cubicBezTo>
                    <a:pt x="260536" y="691897"/>
                    <a:pt x="275833" y="693703"/>
                    <a:pt x="290937" y="696739"/>
                  </a:cubicBezTo>
                  <a:cubicBezTo>
                    <a:pt x="299880" y="698520"/>
                    <a:pt x="308938" y="699622"/>
                    <a:pt x="318046" y="700019"/>
                  </a:cubicBezTo>
                  <a:cubicBezTo>
                    <a:pt x="330153" y="700583"/>
                    <a:pt x="342273" y="701108"/>
                    <a:pt x="354354" y="701979"/>
                  </a:cubicBezTo>
                  <a:cubicBezTo>
                    <a:pt x="364193" y="702684"/>
                    <a:pt x="374083" y="703683"/>
                    <a:pt x="383923" y="704336"/>
                  </a:cubicBezTo>
                  <a:cubicBezTo>
                    <a:pt x="394095" y="705003"/>
                    <a:pt x="404421" y="705502"/>
                    <a:pt x="414670" y="703799"/>
                  </a:cubicBezTo>
                  <a:cubicBezTo>
                    <a:pt x="416092" y="703657"/>
                    <a:pt x="417514" y="703606"/>
                    <a:pt x="418936" y="703670"/>
                  </a:cubicBezTo>
                  <a:cubicBezTo>
                    <a:pt x="429185" y="703491"/>
                    <a:pt x="439268" y="701890"/>
                    <a:pt x="449350" y="700339"/>
                  </a:cubicBezTo>
                  <a:cubicBezTo>
                    <a:pt x="467107" y="697623"/>
                    <a:pt x="483659" y="691141"/>
                    <a:pt x="500199" y="684517"/>
                  </a:cubicBezTo>
                  <a:cubicBezTo>
                    <a:pt x="509590" y="680751"/>
                    <a:pt x="519032" y="677176"/>
                    <a:pt x="527936" y="672398"/>
                  </a:cubicBezTo>
                  <a:cubicBezTo>
                    <a:pt x="534021" y="669067"/>
                    <a:pt x="539440" y="664634"/>
                    <a:pt x="543899" y="659330"/>
                  </a:cubicBezTo>
                  <a:cubicBezTo>
                    <a:pt x="550907" y="651208"/>
                    <a:pt x="557376" y="642675"/>
                    <a:pt x="563821" y="634155"/>
                  </a:cubicBezTo>
                  <a:cubicBezTo>
                    <a:pt x="570098" y="625828"/>
                    <a:pt x="575658" y="617027"/>
                    <a:pt x="579194" y="607098"/>
                  </a:cubicBezTo>
                  <a:cubicBezTo>
                    <a:pt x="584755" y="591506"/>
                    <a:pt x="590251" y="575902"/>
                    <a:pt x="593953" y="559696"/>
                  </a:cubicBezTo>
                  <a:cubicBezTo>
                    <a:pt x="597489" y="544219"/>
                    <a:pt x="601781" y="528948"/>
                    <a:pt x="604638" y="513292"/>
                  </a:cubicBezTo>
                  <a:cubicBezTo>
                    <a:pt x="605919" y="506195"/>
                    <a:pt x="606829" y="499021"/>
                    <a:pt x="607777" y="491859"/>
                  </a:cubicBezTo>
                  <a:cubicBezTo>
                    <a:pt x="608878" y="483570"/>
                    <a:pt x="611223" y="475563"/>
                    <a:pt x="613362" y="467517"/>
                  </a:cubicBezTo>
                  <a:cubicBezTo>
                    <a:pt x="616194" y="456846"/>
                    <a:pt x="620037" y="446481"/>
                    <a:pt x="623611" y="436027"/>
                  </a:cubicBezTo>
                  <a:cubicBezTo>
                    <a:pt x="624457" y="433465"/>
                    <a:pt x="624329" y="430723"/>
                    <a:pt x="625841" y="428430"/>
                  </a:cubicBezTo>
                  <a:cubicBezTo>
                    <a:pt x="625841" y="429531"/>
                    <a:pt x="625995" y="430633"/>
                    <a:pt x="625943" y="431735"/>
                  </a:cubicBezTo>
                  <a:cubicBezTo>
                    <a:pt x="625213" y="446929"/>
                    <a:pt x="627109" y="462060"/>
                    <a:pt x="627224" y="477228"/>
                  </a:cubicBezTo>
                  <a:cubicBezTo>
                    <a:pt x="627224" y="481495"/>
                    <a:pt x="627622" y="485773"/>
                    <a:pt x="627506" y="490040"/>
                  </a:cubicBezTo>
                  <a:cubicBezTo>
                    <a:pt x="627276" y="502057"/>
                    <a:pt x="628480" y="514061"/>
                    <a:pt x="631093" y="525784"/>
                  </a:cubicBezTo>
                  <a:cubicBezTo>
                    <a:pt x="633028" y="534867"/>
                    <a:pt x="635270" y="543976"/>
                    <a:pt x="634130" y="553456"/>
                  </a:cubicBezTo>
                  <a:cubicBezTo>
                    <a:pt x="633131" y="561758"/>
                    <a:pt x="632490" y="570111"/>
                    <a:pt x="631414" y="578413"/>
                  </a:cubicBezTo>
                  <a:cubicBezTo>
                    <a:pt x="629953" y="590033"/>
                    <a:pt x="629402" y="601743"/>
                    <a:pt x="629735" y="613440"/>
                  </a:cubicBezTo>
                  <a:cubicBezTo>
                    <a:pt x="629979" y="623291"/>
                    <a:pt x="628749" y="632977"/>
                    <a:pt x="627557" y="642701"/>
                  </a:cubicBezTo>
                  <a:cubicBezTo>
                    <a:pt x="626276" y="652732"/>
                    <a:pt x="624995" y="662763"/>
                    <a:pt x="624086" y="672820"/>
                  </a:cubicBezTo>
                  <a:cubicBezTo>
                    <a:pt x="623381" y="680238"/>
                    <a:pt x="622125" y="687541"/>
                    <a:pt x="620921" y="694856"/>
                  </a:cubicBezTo>
                  <a:cubicBezTo>
                    <a:pt x="619537" y="703286"/>
                    <a:pt x="618923" y="711806"/>
                    <a:pt x="618359" y="720312"/>
                  </a:cubicBezTo>
                  <a:cubicBezTo>
                    <a:pt x="618116" y="725847"/>
                    <a:pt x="617116" y="731317"/>
                    <a:pt x="615374" y="736570"/>
                  </a:cubicBezTo>
                  <a:cubicBezTo>
                    <a:pt x="611249" y="748357"/>
                    <a:pt x="607943" y="760412"/>
                    <a:pt x="605483" y="772647"/>
                  </a:cubicBezTo>
                  <a:cubicBezTo>
                    <a:pt x="603703" y="781179"/>
                    <a:pt x="600525" y="789302"/>
                    <a:pt x="598014" y="797617"/>
                  </a:cubicBezTo>
                  <a:cubicBezTo>
                    <a:pt x="593876" y="811542"/>
                    <a:pt x="590802" y="825776"/>
                    <a:pt x="588841" y="840176"/>
                  </a:cubicBezTo>
                  <a:cubicBezTo>
                    <a:pt x="588175" y="845019"/>
                    <a:pt x="587470" y="849874"/>
                    <a:pt x="586612" y="854691"/>
                  </a:cubicBezTo>
                  <a:cubicBezTo>
                    <a:pt x="585088" y="863416"/>
                    <a:pt x="584229" y="872230"/>
                    <a:pt x="584050" y="881083"/>
                  </a:cubicBezTo>
                  <a:cubicBezTo>
                    <a:pt x="583755" y="894522"/>
                    <a:pt x="583384" y="907987"/>
                    <a:pt x="583179" y="921387"/>
                  </a:cubicBezTo>
                  <a:cubicBezTo>
                    <a:pt x="582999" y="932636"/>
                    <a:pt x="584306" y="943782"/>
                    <a:pt x="585626" y="954928"/>
                  </a:cubicBezTo>
                  <a:cubicBezTo>
                    <a:pt x="587266" y="968751"/>
                    <a:pt x="581026" y="979167"/>
                    <a:pt x="570649" y="987315"/>
                  </a:cubicBezTo>
                  <a:cubicBezTo>
                    <a:pt x="562463" y="993721"/>
                    <a:pt x="552713" y="996283"/>
                    <a:pt x="542336" y="996885"/>
                  </a:cubicBezTo>
                  <a:cubicBezTo>
                    <a:pt x="528589" y="997731"/>
                    <a:pt x="514843" y="996949"/>
                    <a:pt x="501109" y="997077"/>
                  </a:cubicBezTo>
                  <a:cubicBezTo>
                    <a:pt x="494793" y="997077"/>
                    <a:pt x="488477" y="997462"/>
                    <a:pt x="482148" y="997641"/>
                  </a:cubicBezTo>
                  <a:cubicBezTo>
                    <a:pt x="472501" y="997987"/>
                    <a:pt x="462854" y="996796"/>
                    <a:pt x="453578" y="994144"/>
                  </a:cubicBezTo>
                  <a:cubicBezTo>
                    <a:pt x="438051" y="989595"/>
                    <a:pt x="429455" y="978565"/>
                    <a:pt x="425649" y="963499"/>
                  </a:cubicBezTo>
                  <a:cubicBezTo>
                    <a:pt x="424522" y="958246"/>
                    <a:pt x="423907" y="952891"/>
                    <a:pt x="423817" y="947523"/>
                  </a:cubicBezTo>
                  <a:cubicBezTo>
                    <a:pt x="423331" y="936941"/>
                    <a:pt x="423010" y="926358"/>
                    <a:pt x="422933" y="915776"/>
                  </a:cubicBezTo>
                  <a:cubicBezTo>
                    <a:pt x="423075" y="906449"/>
                    <a:pt x="423856" y="897148"/>
                    <a:pt x="425304" y="887937"/>
                  </a:cubicBezTo>
                  <a:cubicBezTo>
                    <a:pt x="425483" y="886207"/>
                    <a:pt x="425573" y="884478"/>
                    <a:pt x="425573" y="882736"/>
                  </a:cubicBezTo>
                  <a:cubicBezTo>
                    <a:pt x="425726" y="878482"/>
                    <a:pt x="425688" y="874203"/>
                    <a:pt x="426034" y="869924"/>
                  </a:cubicBezTo>
                  <a:cubicBezTo>
                    <a:pt x="426457" y="864466"/>
                    <a:pt x="429326" y="860956"/>
                    <a:pt x="434797" y="859509"/>
                  </a:cubicBezTo>
                  <a:cubicBezTo>
                    <a:pt x="454309" y="854384"/>
                    <a:pt x="471630" y="844647"/>
                    <a:pt x="488336" y="833655"/>
                  </a:cubicBezTo>
                  <a:cubicBezTo>
                    <a:pt x="493268" y="830401"/>
                    <a:pt x="497163" y="826045"/>
                    <a:pt x="501506" y="822125"/>
                  </a:cubicBezTo>
                  <a:cubicBezTo>
                    <a:pt x="507771" y="816526"/>
                    <a:pt x="513549" y="810466"/>
                    <a:pt x="519442" y="804535"/>
                  </a:cubicBezTo>
                  <a:cubicBezTo>
                    <a:pt x="520633" y="803574"/>
                    <a:pt x="521581" y="802344"/>
                    <a:pt x="522209" y="800934"/>
                  </a:cubicBezTo>
                  <a:cubicBezTo>
                    <a:pt x="519647" y="800345"/>
                    <a:pt x="517354" y="801242"/>
                    <a:pt x="515201" y="801716"/>
                  </a:cubicBezTo>
                  <a:cubicBezTo>
                    <a:pt x="504824" y="803791"/>
                    <a:pt x="494293" y="804983"/>
                    <a:pt x="483711" y="805278"/>
                  </a:cubicBezTo>
                  <a:cubicBezTo>
                    <a:pt x="472040" y="805803"/>
                    <a:pt x="460381" y="806841"/>
                    <a:pt x="448723" y="807673"/>
                  </a:cubicBezTo>
                  <a:cubicBezTo>
                    <a:pt x="427584" y="809172"/>
                    <a:pt x="406445" y="809595"/>
                    <a:pt x="385332" y="806687"/>
                  </a:cubicBezTo>
                  <a:cubicBezTo>
                    <a:pt x="371906" y="804842"/>
                    <a:pt x="358428" y="802843"/>
                    <a:pt x="344874" y="802024"/>
                  </a:cubicBezTo>
                  <a:cubicBezTo>
                    <a:pt x="335611" y="801434"/>
                    <a:pt x="326463" y="799090"/>
                    <a:pt x="317214" y="798078"/>
                  </a:cubicBezTo>
                  <a:cubicBezTo>
                    <a:pt x="300418" y="796233"/>
                    <a:pt x="283712" y="793376"/>
                    <a:pt x="266724" y="793619"/>
                  </a:cubicBezTo>
                  <a:cubicBezTo>
                    <a:pt x="260856" y="793709"/>
                    <a:pt x="255078" y="794990"/>
                    <a:pt x="249723" y="797373"/>
                  </a:cubicBezTo>
                  <a:cubicBezTo>
                    <a:pt x="243932" y="799717"/>
                    <a:pt x="239282" y="804227"/>
                    <a:pt x="236771" y="809954"/>
                  </a:cubicBezTo>
                  <a:cubicBezTo>
                    <a:pt x="231864" y="820754"/>
                    <a:pt x="228264" y="832105"/>
                    <a:pt x="226060" y="843763"/>
                  </a:cubicBezTo>
                  <a:cubicBezTo>
                    <a:pt x="224433" y="853192"/>
                    <a:pt x="225138" y="862686"/>
                    <a:pt x="225766" y="872140"/>
                  </a:cubicBezTo>
                  <a:cubicBezTo>
                    <a:pt x="226176" y="877022"/>
                    <a:pt x="226150" y="881929"/>
                    <a:pt x="225689" y="886809"/>
                  </a:cubicBezTo>
                  <a:cubicBezTo>
                    <a:pt x="225317" y="890269"/>
                    <a:pt x="225176" y="893753"/>
                    <a:pt x="225240" y="897238"/>
                  </a:cubicBezTo>
                  <a:cubicBezTo>
                    <a:pt x="225369" y="910190"/>
                    <a:pt x="224946" y="923143"/>
                    <a:pt x="225958" y="936108"/>
                  </a:cubicBezTo>
                  <a:cubicBezTo>
                    <a:pt x="226804" y="947792"/>
                    <a:pt x="225791" y="959540"/>
                    <a:pt x="222960" y="970904"/>
                  </a:cubicBezTo>
                  <a:cubicBezTo>
                    <a:pt x="220680" y="980410"/>
                    <a:pt x="219309" y="990121"/>
                    <a:pt x="215965" y="999384"/>
                  </a:cubicBezTo>
                  <a:cubicBezTo>
                    <a:pt x="211993" y="1010376"/>
                    <a:pt x="204947" y="1018678"/>
                    <a:pt x="196287" y="1026147"/>
                  </a:cubicBezTo>
                  <a:cubicBezTo>
                    <a:pt x="183911" y="1036819"/>
                    <a:pt x="169472" y="1042455"/>
                    <a:pt x="153573" y="1045236"/>
                  </a:cubicBezTo>
                  <a:cubicBezTo>
                    <a:pt x="146284" y="1046645"/>
                    <a:pt x="138879" y="1047362"/>
                    <a:pt x="131461" y="1047362"/>
                  </a:cubicBezTo>
                  <a:cubicBezTo>
                    <a:pt x="115024" y="1047119"/>
                    <a:pt x="98536" y="1047798"/>
                    <a:pt x="82150" y="1046376"/>
                  </a:cubicBezTo>
                  <a:cubicBezTo>
                    <a:pt x="67096" y="1045095"/>
                    <a:pt x="53965" y="1039740"/>
                    <a:pt x="45458" y="1026082"/>
                  </a:cubicBezTo>
                  <a:cubicBezTo>
                    <a:pt x="38783" y="1015295"/>
                    <a:pt x="32416" y="1004393"/>
                    <a:pt x="29546" y="991850"/>
                  </a:cubicBezTo>
                  <a:cubicBezTo>
                    <a:pt x="28777" y="988135"/>
                    <a:pt x="28252" y="984369"/>
                    <a:pt x="27983" y="980589"/>
                  </a:cubicBezTo>
                  <a:cubicBezTo>
                    <a:pt x="27829" y="979039"/>
                    <a:pt x="27983" y="977412"/>
                    <a:pt x="27125" y="975990"/>
                  </a:cubicBezTo>
                  <a:cubicBezTo>
                    <a:pt x="25062" y="967470"/>
                    <a:pt x="23896" y="958771"/>
                    <a:pt x="23653" y="950008"/>
                  </a:cubicBezTo>
                  <a:cubicBezTo>
                    <a:pt x="23358" y="944064"/>
                    <a:pt x="22372" y="938158"/>
                    <a:pt x="21564" y="932277"/>
                  </a:cubicBezTo>
                  <a:cubicBezTo>
                    <a:pt x="20463" y="923835"/>
                    <a:pt x="20757" y="915328"/>
                    <a:pt x="19579" y="906872"/>
                  </a:cubicBezTo>
                  <a:cubicBezTo>
                    <a:pt x="18182" y="896764"/>
                    <a:pt x="16491" y="886694"/>
                    <a:pt x="15146" y="876573"/>
                  </a:cubicBezTo>
                  <a:cubicBezTo>
                    <a:pt x="13186" y="861789"/>
                    <a:pt x="10457" y="847107"/>
                    <a:pt x="8881" y="832271"/>
                  </a:cubicBezTo>
                  <a:cubicBezTo>
                    <a:pt x="6742" y="812234"/>
                    <a:pt x="5268" y="792159"/>
                    <a:pt x="4064" y="772058"/>
                  </a:cubicBezTo>
                  <a:cubicBezTo>
                    <a:pt x="2360" y="743565"/>
                    <a:pt x="528" y="715111"/>
                    <a:pt x="221" y="686542"/>
                  </a:cubicBezTo>
                  <a:cubicBezTo>
                    <a:pt x="41" y="672103"/>
                    <a:pt x="-1970" y="657600"/>
                    <a:pt x="-1547" y="643162"/>
                  </a:cubicBezTo>
                  <a:cubicBezTo>
                    <a:pt x="-1278" y="633925"/>
                    <a:pt x="-1765" y="624611"/>
                    <a:pt x="-433" y="615400"/>
                  </a:cubicBezTo>
                  <a:cubicBezTo>
                    <a:pt x="-189" y="613837"/>
                    <a:pt x="169" y="612286"/>
                    <a:pt x="285" y="610723"/>
                  </a:cubicBezTo>
                  <a:cubicBezTo>
                    <a:pt x="1848" y="589264"/>
                    <a:pt x="2142" y="567741"/>
                    <a:pt x="1143" y="546256"/>
                  </a:cubicBezTo>
                  <a:cubicBezTo>
                    <a:pt x="208" y="526168"/>
                    <a:pt x="118" y="506093"/>
                    <a:pt x="695" y="486043"/>
                  </a:cubicBezTo>
                  <a:cubicBezTo>
                    <a:pt x="951" y="476882"/>
                    <a:pt x="1707" y="467722"/>
                    <a:pt x="1117" y="458575"/>
                  </a:cubicBezTo>
                  <a:cubicBezTo>
                    <a:pt x="93" y="442766"/>
                    <a:pt x="208" y="426969"/>
                    <a:pt x="720" y="411173"/>
                  </a:cubicBezTo>
                  <a:cubicBezTo>
                    <a:pt x="1386" y="390803"/>
                    <a:pt x="2399" y="370432"/>
                    <a:pt x="2924" y="350049"/>
                  </a:cubicBezTo>
                  <a:cubicBezTo>
                    <a:pt x="3167" y="340902"/>
                    <a:pt x="2450" y="331729"/>
                    <a:pt x="2411" y="322556"/>
                  </a:cubicBezTo>
                  <a:cubicBezTo>
                    <a:pt x="2335" y="310232"/>
                    <a:pt x="2296" y="297894"/>
                    <a:pt x="2642" y="285557"/>
                  </a:cubicBezTo>
                  <a:cubicBezTo>
                    <a:pt x="2847" y="278920"/>
                    <a:pt x="3475" y="272310"/>
                    <a:pt x="4551" y="265763"/>
                  </a:cubicBezTo>
                  <a:cubicBezTo>
                    <a:pt x="6357" y="254527"/>
                    <a:pt x="7613" y="243228"/>
                    <a:pt x="8753" y="231928"/>
                  </a:cubicBezTo>
                  <a:cubicBezTo>
                    <a:pt x="9855" y="221064"/>
                    <a:pt x="11866" y="210354"/>
                    <a:pt x="13083" y="199515"/>
                  </a:cubicBezTo>
                  <a:cubicBezTo>
                    <a:pt x="15249" y="180208"/>
                    <a:pt x="18298" y="161081"/>
                    <a:pt x="21411" y="141864"/>
                  </a:cubicBezTo>
                  <a:cubicBezTo>
                    <a:pt x="24152" y="125030"/>
                    <a:pt x="25690" y="108029"/>
                    <a:pt x="28918" y="91271"/>
                  </a:cubicBezTo>
                  <a:cubicBezTo>
                    <a:pt x="30981" y="80535"/>
                    <a:pt x="34043" y="70094"/>
                    <a:pt x="36977" y="59589"/>
                  </a:cubicBezTo>
                  <a:cubicBezTo>
                    <a:pt x="38104" y="55476"/>
                    <a:pt x="39167" y="51338"/>
                    <a:pt x="40179" y="47200"/>
                  </a:cubicBezTo>
                  <a:cubicBezTo>
                    <a:pt x="42409" y="37656"/>
                    <a:pt x="45855" y="28444"/>
                    <a:pt x="50429" y="19771"/>
                  </a:cubicBezTo>
                  <a:cubicBezTo>
                    <a:pt x="53414" y="14224"/>
                    <a:pt x="56514" y="8689"/>
                    <a:pt x="58423" y="2629"/>
                  </a:cubicBezTo>
                  <a:lnTo>
                    <a:pt x="61062" y="-1573"/>
                  </a:lnTo>
                  <a:cubicBezTo>
                    <a:pt x="61562" y="1297"/>
                    <a:pt x="59550" y="3552"/>
                    <a:pt x="58974" y="6114"/>
                  </a:cubicBezTo>
                  <a:cubicBezTo>
                    <a:pt x="57398" y="13160"/>
                    <a:pt x="56194" y="20283"/>
                    <a:pt x="55348" y="27445"/>
                  </a:cubicBezTo>
                  <a:cubicBezTo>
                    <a:pt x="54323" y="36208"/>
                    <a:pt x="53913" y="44984"/>
                    <a:pt x="53311" y="53772"/>
                  </a:cubicBezTo>
                  <a:cubicBezTo>
                    <a:pt x="52876" y="60076"/>
                    <a:pt x="53234" y="66405"/>
                    <a:pt x="52466" y="72631"/>
                  </a:cubicBezTo>
                  <a:cubicBezTo>
                    <a:pt x="51454" y="80817"/>
                    <a:pt x="52338" y="89055"/>
                    <a:pt x="51492" y="97178"/>
                  </a:cubicBezTo>
                  <a:cubicBezTo>
                    <a:pt x="49967" y="111860"/>
                    <a:pt x="50570" y="126541"/>
                    <a:pt x="50941" y="141185"/>
                  </a:cubicBezTo>
                  <a:cubicBezTo>
                    <a:pt x="51133" y="148487"/>
                    <a:pt x="50839" y="155982"/>
                    <a:pt x="52453" y="163259"/>
                  </a:cubicBezTo>
                  <a:cubicBezTo>
                    <a:pt x="52632" y="164527"/>
                    <a:pt x="52671" y="165821"/>
                    <a:pt x="52568" y="167102"/>
                  </a:cubicBezTo>
                  <a:cubicBezTo>
                    <a:pt x="52568" y="176583"/>
                    <a:pt x="52568" y="186063"/>
                    <a:pt x="52568" y="195556"/>
                  </a:cubicBezTo>
                  <a:cubicBezTo>
                    <a:pt x="52491" y="204524"/>
                    <a:pt x="53670" y="213492"/>
                    <a:pt x="54272" y="222371"/>
                  </a:cubicBezTo>
                  <a:cubicBezTo>
                    <a:pt x="54785" y="230058"/>
                    <a:pt x="55194" y="237745"/>
                    <a:pt x="53785" y="245508"/>
                  </a:cubicBezTo>
                  <a:cubicBezTo>
                    <a:pt x="53286" y="248160"/>
                    <a:pt x="53286" y="250876"/>
                    <a:pt x="53785" y="253528"/>
                  </a:cubicBezTo>
                  <a:cubicBezTo>
                    <a:pt x="54195" y="256321"/>
                    <a:pt x="54439" y="259140"/>
                    <a:pt x="54528" y="261971"/>
                  </a:cubicBezTo>
                  <a:cubicBezTo>
                    <a:pt x="55335" y="271669"/>
                    <a:pt x="55374" y="281431"/>
                    <a:pt x="57091" y="291053"/>
                  </a:cubicBezTo>
                  <a:cubicBezTo>
                    <a:pt x="57731" y="294589"/>
                    <a:pt x="57744" y="298240"/>
                    <a:pt x="58154" y="301840"/>
                  </a:cubicBezTo>
                  <a:cubicBezTo>
                    <a:pt x="59653" y="315254"/>
                    <a:pt x="61241" y="328642"/>
                    <a:pt x="62830" y="342042"/>
                  </a:cubicBezTo>
                  <a:cubicBezTo>
                    <a:pt x="65392" y="364001"/>
                    <a:pt x="70658" y="385319"/>
                    <a:pt x="76692" y="406497"/>
                  </a:cubicBezTo>
                  <a:cubicBezTo>
                    <a:pt x="82906" y="428276"/>
                    <a:pt x="88927" y="450055"/>
                    <a:pt x="94359" y="472129"/>
                  </a:cubicBezTo>
                  <a:cubicBezTo>
                    <a:pt x="95538" y="477318"/>
                    <a:pt x="97088" y="482417"/>
                    <a:pt x="99022" y="487375"/>
                  </a:cubicBezTo>
                  <a:lnTo>
                    <a:pt x="99727" y="489117"/>
                  </a:lnTo>
                  <a:cubicBezTo>
                    <a:pt x="102392" y="496215"/>
                    <a:pt x="104403" y="503530"/>
                    <a:pt x="105748" y="510987"/>
                  </a:cubicBezTo>
                  <a:close/>
                </a:path>
              </a:pathLst>
            </a:custGeom>
            <a:solidFill>
              <a:srgbClr val="A728B3"/>
            </a:solidFill>
            <a:ln w="1280" cap="flat">
              <a:noFill/>
              <a:prstDash val="solid"/>
              <a:miter/>
            </a:ln>
          </p:spPr>
          <p:txBody>
            <a:bodyPr rtlCol="0" anchor="ctr"/>
            <a:lstStyle/>
            <a:p>
              <a:endParaRPr lang="es-CO"/>
            </a:p>
          </p:txBody>
        </p:sp>
        <p:sp>
          <p:nvSpPr>
            <p:cNvPr id="223" name="Freeform: Shape 222">
              <a:extLst>
                <a:ext uri="{FF2B5EF4-FFF2-40B4-BE49-F238E27FC236}">
                  <a16:creationId xmlns:a16="http://schemas.microsoft.com/office/drawing/2014/main" id="{8E6AE27F-30A2-80E4-10DA-EDE792115BC1}"/>
                </a:ext>
              </a:extLst>
            </p:cNvPr>
            <p:cNvSpPr/>
            <p:nvPr/>
          </p:nvSpPr>
          <p:spPr>
            <a:xfrm>
              <a:off x="-1772113" y="50874"/>
              <a:ext cx="126764" cy="451141"/>
            </a:xfrm>
            <a:custGeom>
              <a:avLst/>
              <a:gdLst>
                <a:gd name="connsiteX0" fmla="*/ 116399 w 126764"/>
                <a:gd name="connsiteY0" fmla="*/ 6221 h 451141"/>
                <a:gd name="connsiteX1" fmla="*/ 115374 w 126764"/>
                <a:gd name="connsiteY1" fmla="*/ 31306 h 451141"/>
                <a:gd name="connsiteX2" fmla="*/ 116091 w 126764"/>
                <a:gd name="connsiteY2" fmla="*/ 70163 h 451141"/>
                <a:gd name="connsiteX3" fmla="*/ 116604 w 126764"/>
                <a:gd name="connsiteY3" fmla="*/ 111352 h 451141"/>
                <a:gd name="connsiteX4" fmla="*/ 116745 w 126764"/>
                <a:gd name="connsiteY4" fmla="*/ 124599 h 451141"/>
                <a:gd name="connsiteX5" fmla="*/ 116271 w 126764"/>
                <a:gd name="connsiteY5" fmla="*/ 130236 h 451141"/>
                <a:gd name="connsiteX6" fmla="*/ 114298 w 126764"/>
                <a:gd name="connsiteY6" fmla="*/ 154283 h 451141"/>
                <a:gd name="connsiteX7" fmla="*/ 114682 w 126764"/>
                <a:gd name="connsiteY7" fmla="*/ 215457 h 451141"/>
                <a:gd name="connsiteX8" fmla="*/ 116604 w 126764"/>
                <a:gd name="connsiteY8" fmla="*/ 266613 h 451141"/>
                <a:gd name="connsiteX9" fmla="*/ 119743 w 126764"/>
                <a:gd name="connsiteY9" fmla="*/ 312940 h 451141"/>
                <a:gd name="connsiteX10" fmla="*/ 120588 w 126764"/>
                <a:gd name="connsiteY10" fmla="*/ 350349 h 451141"/>
                <a:gd name="connsiteX11" fmla="*/ 121549 w 126764"/>
                <a:gd name="connsiteY11" fmla="*/ 376381 h 451141"/>
                <a:gd name="connsiteX12" fmla="*/ 125059 w 126764"/>
                <a:gd name="connsiteY12" fmla="*/ 416494 h 451141"/>
                <a:gd name="connsiteX13" fmla="*/ 123970 w 126764"/>
                <a:gd name="connsiteY13" fmla="*/ 430151 h 451141"/>
                <a:gd name="connsiteX14" fmla="*/ 104830 w 126764"/>
                <a:gd name="connsiteY14" fmla="*/ 448395 h 451141"/>
                <a:gd name="connsiteX15" fmla="*/ 74531 w 126764"/>
                <a:gd name="connsiteY15" fmla="*/ 445986 h 451141"/>
                <a:gd name="connsiteX16" fmla="*/ 56377 w 126764"/>
                <a:gd name="connsiteY16" fmla="*/ 439042 h 451141"/>
                <a:gd name="connsiteX17" fmla="*/ 38352 w 126764"/>
                <a:gd name="connsiteY17" fmla="*/ 427845 h 451141"/>
                <a:gd name="connsiteX18" fmla="*/ 20416 w 126764"/>
                <a:gd name="connsiteY18" fmla="*/ 408269 h 451141"/>
                <a:gd name="connsiteX19" fmla="*/ 13613 w 126764"/>
                <a:gd name="connsiteY19" fmla="*/ 395368 h 451141"/>
                <a:gd name="connsiteX20" fmla="*/ 3761 w 126764"/>
                <a:gd name="connsiteY20" fmla="*/ 351515 h 451141"/>
                <a:gd name="connsiteX21" fmla="*/ 2057 w 126764"/>
                <a:gd name="connsiteY21" fmla="*/ 295221 h 451141"/>
                <a:gd name="connsiteX22" fmla="*/ 1698 w 126764"/>
                <a:gd name="connsiteY22" fmla="*/ 283857 h 451141"/>
                <a:gd name="connsiteX23" fmla="*/ -1146 w 126764"/>
                <a:gd name="connsiteY23" fmla="*/ 236583 h 451141"/>
                <a:gd name="connsiteX24" fmla="*/ -800 w 126764"/>
                <a:gd name="connsiteY24" fmla="*/ 210538 h 451141"/>
                <a:gd name="connsiteX25" fmla="*/ 1314 w 126764"/>
                <a:gd name="connsiteY25" fmla="*/ 186004 h 451141"/>
                <a:gd name="connsiteX26" fmla="*/ 4530 w 126764"/>
                <a:gd name="connsiteY26" fmla="*/ 117386 h 451141"/>
                <a:gd name="connsiteX27" fmla="*/ 4619 w 126764"/>
                <a:gd name="connsiteY27" fmla="*/ 71854 h 451141"/>
                <a:gd name="connsiteX28" fmla="*/ 6759 w 126764"/>
                <a:gd name="connsiteY28" fmla="*/ 37340 h 451141"/>
                <a:gd name="connsiteX29" fmla="*/ 10922 w 126764"/>
                <a:gd name="connsiteY29" fmla="*/ 3505 h 451141"/>
                <a:gd name="connsiteX30" fmla="*/ 11832 w 126764"/>
                <a:gd name="connsiteY30" fmla="*/ 392 h 451141"/>
                <a:gd name="connsiteX31" fmla="*/ 18801 w 126764"/>
                <a:gd name="connsiteY31" fmla="*/ 1045 h 451141"/>
                <a:gd name="connsiteX32" fmla="*/ 33189 w 126764"/>
                <a:gd name="connsiteY32" fmla="*/ 4889 h 451141"/>
                <a:gd name="connsiteX33" fmla="*/ 42157 w 126764"/>
                <a:gd name="connsiteY33" fmla="*/ 11833 h 451141"/>
                <a:gd name="connsiteX34" fmla="*/ 72981 w 126764"/>
                <a:gd name="connsiteY34" fmla="*/ 16278 h 451141"/>
                <a:gd name="connsiteX35" fmla="*/ 111313 w 126764"/>
                <a:gd name="connsiteY35" fmla="*/ 10513 h 451141"/>
                <a:gd name="connsiteX36" fmla="*/ 116399 w 126764"/>
                <a:gd name="connsiteY36" fmla="*/ 6221 h 451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26764" h="451141">
                  <a:moveTo>
                    <a:pt x="116399" y="6221"/>
                  </a:moveTo>
                  <a:cubicBezTo>
                    <a:pt x="116040" y="14587"/>
                    <a:pt x="115502" y="22876"/>
                    <a:pt x="115374" y="31306"/>
                  </a:cubicBezTo>
                  <a:cubicBezTo>
                    <a:pt x="115156" y="44258"/>
                    <a:pt x="115118" y="57198"/>
                    <a:pt x="116091" y="70163"/>
                  </a:cubicBezTo>
                  <a:cubicBezTo>
                    <a:pt x="117116" y="83846"/>
                    <a:pt x="117898" y="97592"/>
                    <a:pt x="116604" y="111352"/>
                  </a:cubicBezTo>
                  <a:cubicBezTo>
                    <a:pt x="116040" y="115759"/>
                    <a:pt x="116091" y="120204"/>
                    <a:pt x="116745" y="124599"/>
                  </a:cubicBezTo>
                  <a:cubicBezTo>
                    <a:pt x="116975" y="126495"/>
                    <a:pt x="116809" y="128404"/>
                    <a:pt x="116271" y="130236"/>
                  </a:cubicBezTo>
                  <a:cubicBezTo>
                    <a:pt x="114452" y="138166"/>
                    <a:pt x="114272" y="146212"/>
                    <a:pt x="114298" y="154283"/>
                  </a:cubicBezTo>
                  <a:cubicBezTo>
                    <a:pt x="114298" y="174679"/>
                    <a:pt x="114054" y="195087"/>
                    <a:pt x="114682" y="215457"/>
                  </a:cubicBezTo>
                  <a:cubicBezTo>
                    <a:pt x="115220" y="232509"/>
                    <a:pt x="115758" y="249574"/>
                    <a:pt x="116604" y="266613"/>
                  </a:cubicBezTo>
                  <a:cubicBezTo>
                    <a:pt x="117385" y="282064"/>
                    <a:pt x="118193" y="297515"/>
                    <a:pt x="119743" y="312940"/>
                  </a:cubicBezTo>
                  <a:cubicBezTo>
                    <a:pt x="120960" y="325367"/>
                    <a:pt x="121242" y="337871"/>
                    <a:pt x="120588" y="350349"/>
                  </a:cubicBezTo>
                  <a:cubicBezTo>
                    <a:pt x="120358" y="359035"/>
                    <a:pt x="120678" y="367734"/>
                    <a:pt x="121549" y="376381"/>
                  </a:cubicBezTo>
                  <a:cubicBezTo>
                    <a:pt x="122638" y="389757"/>
                    <a:pt x="124701" y="403055"/>
                    <a:pt x="125059" y="416494"/>
                  </a:cubicBezTo>
                  <a:cubicBezTo>
                    <a:pt x="125354" y="421081"/>
                    <a:pt x="124995" y="425680"/>
                    <a:pt x="123970" y="430151"/>
                  </a:cubicBezTo>
                  <a:cubicBezTo>
                    <a:pt x="121293" y="440157"/>
                    <a:pt x="114785" y="446191"/>
                    <a:pt x="104830" y="448395"/>
                  </a:cubicBezTo>
                  <a:cubicBezTo>
                    <a:pt x="94581" y="450688"/>
                    <a:pt x="84332" y="449484"/>
                    <a:pt x="74531" y="445986"/>
                  </a:cubicBezTo>
                  <a:cubicBezTo>
                    <a:pt x="68420" y="443808"/>
                    <a:pt x="62399" y="441412"/>
                    <a:pt x="56377" y="439042"/>
                  </a:cubicBezTo>
                  <a:cubicBezTo>
                    <a:pt x="49715" y="436467"/>
                    <a:pt x="43604" y="432675"/>
                    <a:pt x="38352" y="427845"/>
                  </a:cubicBezTo>
                  <a:cubicBezTo>
                    <a:pt x="31997" y="421670"/>
                    <a:pt x="26014" y="415136"/>
                    <a:pt x="20416" y="408269"/>
                  </a:cubicBezTo>
                  <a:cubicBezTo>
                    <a:pt x="17290" y="404477"/>
                    <a:pt x="14971" y="400083"/>
                    <a:pt x="13613" y="395368"/>
                  </a:cubicBezTo>
                  <a:cubicBezTo>
                    <a:pt x="9142" y="381007"/>
                    <a:pt x="5170" y="366517"/>
                    <a:pt x="3761" y="351515"/>
                  </a:cubicBezTo>
                  <a:cubicBezTo>
                    <a:pt x="2006" y="332810"/>
                    <a:pt x="622" y="314054"/>
                    <a:pt x="2057" y="295221"/>
                  </a:cubicBezTo>
                  <a:cubicBezTo>
                    <a:pt x="2352" y="291468"/>
                    <a:pt x="1750" y="287650"/>
                    <a:pt x="1698" y="283857"/>
                  </a:cubicBezTo>
                  <a:cubicBezTo>
                    <a:pt x="1480" y="268061"/>
                    <a:pt x="532" y="252303"/>
                    <a:pt x="-1146" y="236583"/>
                  </a:cubicBezTo>
                  <a:cubicBezTo>
                    <a:pt x="-2056" y="227923"/>
                    <a:pt x="-1441" y="219224"/>
                    <a:pt x="-800" y="210538"/>
                  </a:cubicBezTo>
                  <a:cubicBezTo>
                    <a:pt x="-198" y="202351"/>
                    <a:pt x="481" y="194177"/>
                    <a:pt x="1314" y="186004"/>
                  </a:cubicBezTo>
                  <a:cubicBezTo>
                    <a:pt x="3594" y="163200"/>
                    <a:pt x="4658" y="140293"/>
                    <a:pt x="4530" y="117386"/>
                  </a:cubicBezTo>
                  <a:cubicBezTo>
                    <a:pt x="4530" y="102205"/>
                    <a:pt x="4453" y="87023"/>
                    <a:pt x="4619" y="71854"/>
                  </a:cubicBezTo>
                  <a:cubicBezTo>
                    <a:pt x="4747" y="60324"/>
                    <a:pt x="5798" y="48794"/>
                    <a:pt x="6759" y="37340"/>
                  </a:cubicBezTo>
                  <a:cubicBezTo>
                    <a:pt x="7720" y="25887"/>
                    <a:pt x="9154" y="14741"/>
                    <a:pt x="10922" y="3505"/>
                  </a:cubicBezTo>
                  <a:cubicBezTo>
                    <a:pt x="10884" y="2403"/>
                    <a:pt x="11204" y="1302"/>
                    <a:pt x="11832" y="392"/>
                  </a:cubicBezTo>
                  <a:cubicBezTo>
                    <a:pt x="14920" y="4235"/>
                    <a:pt x="14920" y="4235"/>
                    <a:pt x="18801" y="1045"/>
                  </a:cubicBezTo>
                  <a:cubicBezTo>
                    <a:pt x="24259" y="-3477"/>
                    <a:pt x="30652" y="-2106"/>
                    <a:pt x="33189" y="4889"/>
                  </a:cubicBezTo>
                  <a:cubicBezTo>
                    <a:pt x="34893" y="9565"/>
                    <a:pt x="37865" y="11038"/>
                    <a:pt x="42157" y="11833"/>
                  </a:cubicBezTo>
                  <a:cubicBezTo>
                    <a:pt x="52406" y="13729"/>
                    <a:pt x="62437" y="16816"/>
                    <a:pt x="72981" y="16278"/>
                  </a:cubicBezTo>
                  <a:cubicBezTo>
                    <a:pt x="85933" y="15612"/>
                    <a:pt x="98489" y="12140"/>
                    <a:pt x="111313" y="10513"/>
                  </a:cubicBezTo>
                  <a:cubicBezTo>
                    <a:pt x="114272" y="10142"/>
                    <a:pt x="113606" y="6298"/>
                    <a:pt x="116399" y="6221"/>
                  </a:cubicBezTo>
                  <a:close/>
                </a:path>
              </a:pathLst>
            </a:custGeom>
            <a:solidFill>
              <a:srgbClr val="A728B3"/>
            </a:solidFill>
            <a:ln w="1280" cap="flat">
              <a:noFill/>
              <a:prstDash val="solid"/>
              <a:miter/>
            </a:ln>
          </p:spPr>
          <p:txBody>
            <a:bodyPr rtlCol="0" anchor="ctr"/>
            <a:lstStyle/>
            <a:p>
              <a:endParaRPr lang="es-CO"/>
            </a:p>
          </p:txBody>
        </p:sp>
        <p:sp>
          <p:nvSpPr>
            <p:cNvPr id="224" name="Freeform: Shape 223">
              <a:extLst>
                <a:ext uri="{FF2B5EF4-FFF2-40B4-BE49-F238E27FC236}">
                  <a16:creationId xmlns:a16="http://schemas.microsoft.com/office/drawing/2014/main" id="{5B2A19A3-78FE-C572-21AF-3C2016891DF7}"/>
                </a:ext>
              </a:extLst>
            </p:cNvPr>
            <p:cNvSpPr/>
            <p:nvPr/>
          </p:nvSpPr>
          <p:spPr>
            <a:xfrm>
              <a:off x="-1231973" y="92967"/>
              <a:ext cx="360891" cy="678777"/>
            </a:xfrm>
            <a:custGeom>
              <a:avLst/>
              <a:gdLst>
                <a:gd name="connsiteX0" fmla="*/ 146521 w 360891"/>
                <a:gd name="connsiteY0" fmla="*/ 674983 h 678777"/>
                <a:gd name="connsiteX1" fmla="*/ 145598 w 360891"/>
                <a:gd name="connsiteY1" fmla="*/ 674983 h 678777"/>
                <a:gd name="connsiteX2" fmla="*/ 136810 w 360891"/>
                <a:gd name="connsiteY2" fmla="*/ 673459 h 678777"/>
                <a:gd name="connsiteX3" fmla="*/ 130699 w 360891"/>
                <a:gd name="connsiteY3" fmla="*/ 673459 h 678777"/>
                <a:gd name="connsiteX4" fmla="*/ 122820 w 360891"/>
                <a:gd name="connsiteY4" fmla="*/ 674970 h 678777"/>
                <a:gd name="connsiteX5" fmla="*/ 118976 w 360891"/>
                <a:gd name="connsiteY5" fmla="*/ 674970 h 678777"/>
                <a:gd name="connsiteX6" fmla="*/ 88562 w 360891"/>
                <a:gd name="connsiteY6" fmla="*/ 674970 h 678777"/>
                <a:gd name="connsiteX7" fmla="*/ 86692 w 360891"/>
                <a:gd name="connsiteY7" fmla="*/ 674970 h 678777"/>
                <a:gd name="connsiteX8" fmla="*/ 85744 w 360891"/>
                <a:gd name="connsiteY8" fmla="*/ 672126 h 678777"/>
                <a:gd name="connsiteX9" fmla="*/ 84795 w 360891"/>
                <a:gd name="connsiteY9" fmla="*/ 671178 h 678777"/>
                <a:gd name="connsiteX10" fmla="*/ 81951 w 360891"/>
                <a:gd name="connsiteY10" fmla="*/ 671178 h 678777"/>
                <a:gd name="connsiteX11" fmla="*/ 81003 w 360891"/>
                <a:gd name="connsiteY11" fmla="*/ 672126 h 678777"/>
                <a:gd name="connsiteX12" fmla="*/ 80183 w 360891"/>
                <a:gd name="connsiteY12" fmla="*/ 672126 h 678777"/>
                <a:gd name="connsiteX13" fmla="*/ 79299 w 360891"/>
                <a:gd name="connsiteY13" fmla="*/ 672203 h 678777"/>
                <a:gd name="connsiteX14" fmla="*/ 79222 w 360891"/>
                <a:gd name="connsiteY14" fmla="*/ 672126 h 678777"/>
                <a:gd name="connsiteX15" fmla="*/ 77326 w 360891"/>
                <a:gd name="connsiteY15" fmla="*/ 671178 h 678777"/>
                <a:gd name="connsiteX16" fmla="*/ 74482 w 360891"/>
                <a:gd name="connsiteY16" fmla="*/ 671178 h 678777"/>
                <a:gd name="connsiteX17" fmla="*/ 73534 w 360891"/>
                <a:gd name="connsiteY17" fmla="*/ 671178 h 678777"/>
                <a:gd name="connsiteX18" fmla="*/ 72586 w 360891"/>
                <a:gd name="connsiteY18" fmla="*/ 670230 h 678777"/>
                <a:gd name="connsiteX19" fmla="*/ 70690 w 360891"/>
                <a:gd name="connsiteY19" fmla="*/ 670230 h 678777"/>
                <a:gd name="connsiteX20" fmla="*/ 69742 w 360891"/>
                <a:gd name="connsiteY20" fmla="*/ 669282 h 678777"/>
                <a:gd name="connsiteX21" fmla="*/ 66885 w 360891"/>
                <a:gd name="connsiteY21" fmla="*/ 669282 h 678777"/>
                <a:gd name="connsiteX22" fmla="*/ 65937 w 360891"/>
                <a:gd name="connsiteY22" fmla="*/ 668334 h 678777"/>
                <a:gd name="connsiteX23" fmla="*/ 64041 w 360891"/>
                <a:gd name="connsiteY23" fmla="*/ 666425 h 678777"/>
                <a:gd name="connsiteX24" fmla="*/ 63093 w 360891"/>
                <a:gd name="connsiteY24" fmla="*/ 665477 h 678777"/>
                <a:gd name="connsiteX25" fmla="*/ 61197 w 360891"/>
                <a:gd name="connsiteY25" fmla="*/ 664529 h 678777"/>
                <a:gd name="connsiteX26" fmla="*/ 60249 w 360891"/>
                <a:gd name="connsiteY26" fmla="*/ 663581 h 678777"/>
                <a:gd name="connsiteX27" fmla="*/ 55508 w 360891"/>
                <a:gd name="connsiteY27" fmla="*/ 663581 h 678777"/>
                <a:gd name="connsiteX28" fmla="*/ 54560 w 360891"/>
                <a:gd name="connsiteY28" fmla="*/ 662633 h 678777"/>
                <a:gd name="connsiteX29" fmla="*/ 52652 w 360891"/>
                <a:gd name="connsiteY29" fmla="*/ 659789 h 678777"/>
                <a:gd name="connsiteX30" fmla="*/ 51703 w 360891"/>
                <a:gd name="connsiteY30" fmla="*/ 658841 h 678777"/>
                <a:gd name="connsiteX31" fmla="*/ 48859 w 360891"/>
                <a:gd name="connsiteY31" fmla="*/ 655996 h 678777"/>
                <a:gd name="connsiteX32" fmla="*/ 47911 w 360891"/>
                <a:gd name="connsiteY32" fmla="*/ 655036 h 678777"/>
                <a:gd name="connsiteX33" fmla="*/ 43171 w 360891"/>
                <a:gd name="connsiteY33" fmla="*/ 653139 h 678777"/>
                <a:gd name="connsiteX34" fmla="*/ 42223 w 360891"/>
                <a:gd name="connsiteY34" fmla="*/ 652191 h 678777"/>
                <a:gd name="connsiteX35" fmla="*/ 39366 w 360891"/>
                <a:gd name="connsiteY35" fmla="*/ 647451 h 678777"/>
                <a:gd name="connsiteX36" fmla="*/ 38418 w 360891"/>
                <a:gd name="connsiteY36" fmla="*/ 646503 h 678777"/>
                <a:gd name="connsiteX37" fmla="*/ 31782 w 360891"/>
                <a:gd name="connsiteY37" fmla="*/ 641750 h 678777"/>
                <a:gd name="connsiteX38" fmla="*/ 30834 w 360891"/>
                <a:gd name="connsiteY38" fmla="*/ 640802 h 678777"/>
                <a:gd name="connsiteX39" fmla="*/ 27977 w 360891"/>
                <a:gd name="connsiteY39" fmla="*/ 634166 h 678777"/>
                <a:gd name="connsiteX40" fmla="*/ 27029 w 360891"/>
                <a:gd name="connsiteY40" fmla="*/ 633218 h 678777"/>
                <a:gd name="connsiteX41" fmla="*/ 26081 w 360891"/>
                <a:gd name="connsiteY41" fmla="*/ 632270 h 678777"/>
                <a:gd name="connsiteX42" fmla="*/ 25133 w 360891"/>
                <a:gd name="connsiteY42" fmla="*/ 631309 h 678777"/>
                <a:gd name="connsiteX43" fmla="*/ 23237 w 360891"/>
                <a:gd name="connsiteY43" fmla="*/ 630361 h 678777"/>
                <a:gd name="connsiteX44" fmla="*/ 22289 w 360891"/>
                <a:gd name="connsiteY44" fmla="*/ 629413 h 678777"/>
                <a:gd name="connsiteX45" fmla="*/ 21340 w 360891"/>
                <a:gd name="connsiteY45" fmla="*/ 628465 h 678777"/>
                <a:gd name="connsiteX46" fmla="*/ 17497 w 360891"/>
                <a:gd name="connsiteY46" fmla="*/ 618972 h 678777"/>
                <a:gd name="connsiteX47" fmla="*/ 16549 w 360891"/>
                <a:gd name="connsiteY47" fmla="*/ 618023 h 678777"/>
                <a:gd name="connsiteX48" fmla="*/ 15588 w 360891"/>
                <a:gd name="connsiteY48" fmla="*/ 617075 h 678777"/>
                <a:gd name="connsiteX49" fmla="*/ 13692 w 360891"/>
                <a:gd name="connsiteY49" fmla="*/ 610439 h 678777"/>
                <a:gd name="connsiteX50" fmla="*/ 12744 w 360891"/>
                <a:gd name="connsiteY50" fmla="*/ 609491 h 678777"/>
                <a:gd name="connsiteX51" fmla="*/ 12744 w 360891"/>
                <a:gd name="connsiteY51" fmla="*/ 606685 h 678777"/>
                <a:gd name="connsiteX52" fmla="*/ 11796 w 360891"/>
                <a:gd name="connsiteY52" fmla="*/ 605737 h 678777"/>
                <a:gd name="connsiteX53" fmla="*/ 10848 w 360891"/>
                <a:gd name="connsiteY53" fmla="*/ 603841 h 678777"/>
                <a:gd name="connsiteX54" fmla="*/ 9900 w 360891"/>
                <a:gd name="connsiteY54" fmla="*/ 602893 h 678777"/>
                <a:gd name="connsiteX55" fmla="*/ 8952 w 360891"/>
                <a:gd name="connsiteY55" fmla="*/ 601945 h 678777"/>
                <a:gd name="connsiteX56" fmla="*/ 7056 w 360891"/>
                <a:gd name="connsiteY56" fmla="*/ 595360 h 678777"/>
                <a:gd name="connsiteX57" fmla="*/ 5160 w 360891"/>
                <a:gd name="connsiteY57" fmla="*/ 586763 h 678777"/>
                <a:gd name="connsiteX58" fmla="*/ 4211 w 360891"/>
                <a:gd name="connsiteY58" fmla="*/ 585815 h 678777"/>
                <a:gd name="connsiteX59" fmla="*/ 3251 w 360891"/>
                <a:gd name="connsiteY59" fmla="*/ 584867 h 678777"/>
                <a:gd name="connsiteX60" fmla="*/ 3251 w 360891"/>
                <a:gd name="connsiteY60" fmla="*/ 578731 h 678777"/>
                <a:gd name="connsiteX61" fmla="*/ 1829 w 360891"/>
                <a:gd name="connsiteY61" fmla="*/ 570506 h 678777"/>
                <a:gd name="connsiteX62" fmla="*/ 1342 w 360891"/>
                <a:gd name="connsiteY62" fmla="*/ 565881 h 678777"/>
                <a:gd name="connsiteX63" fmla="*/ 2290 w 360891"/>
                <a:gd name="connsiteY63" fmla="*/ 564933 h 678777"/>
                <a:gd name="connsiteX64" fmla="*/ 1342 w 360891"/>
                <a:gd name="connsiteY64" fmla="*/ 558284 h 678777"/>
                <a:gd name="connsiteX65" fmla="*/ 394 w 360891"/>
                <a:gd name="connsiteY65" fmla="*/ 557336 h 678777"/>
                <a:gd name="connsiteX66" fmla="*/ 394 w 360891"/>
                <a:gd name="connsiteY66" fmla="*/ 553492 h 678777"/>
                <a:gd name="connsiteX67" fmla="*/ 1342 w 360891"/>
                <a:gd name="connsiteY67" fmla="*/ 552544 h 678777"/>
                <a:gd name="connsiteX68" fmla="*/ 548 w 360891"/>
                <a:gd name="connsiteY68" fmla="*/ 543717 h 678777"/>
                <a:gd name="connsiteX69" fmla="*/ 752 w 360891"/>
                <a:gd name="connsiteY69" fmla="*/ 540502 h 678777"/>
                <a:gd name="connsiteX70" fmla="*/ 1342 w 360891"/>
                <a:gd name="connsiteY70" fmla="*/ 530713 h 678777"/>
                <a:gd name="connsiteX71" fmla="*/ 394 w 360891"/>
                <a:gd name="connsiteY71" fmla="*/ 529765 h 678777"/>
                <a:gd name="connsiteX72" fmla="*/ 394 w 360891"/>
                <a:gd name="connsiteY72" fmla="*/ 527869 h 678777"/>
                <a:gd name="connsiteX73" fmla="*/ 1342 w 360891"/>
                <a:gd name="connsiteY73" fmla="*/ 526921 h 678777"/>
                <a:gd name="connsiteX74" fmla="*/ 2290 w 360891"/>
                <a:gd name="connsiteY74" fmla="*/ 518376 h 678777"/>
                <a:gd name="connsiteX75" fmla="*/ 1342 w 360891"/>
                <a:gd name="connsiteY75" fmla="*/ 517428 h 678777"/>
                <a:gd name="connsiteX76" fmla="*/ 1342 w 360891"/>
                <a:gd name="connsiteY76" fmla="*/ 515532 h 678777"/>
                <a:gd name="connsiteX77" fmla="*/ 2290 w 360891"/>
                <a:gd name="connsiteY77" fmla="*/ 514584 h 678777"/>
                <a:gd name="connsiteX78" fmla="*/ 458 w 360891"/>
                <a:gd name="connsiteY78" fmla="*/ 508486 h 678777"/>
                <a:gd name="connsiteX79" fmla="*/ 189 w 360891"/>
                <a:gd name="connsiteY79" fmla="*/ 499236 h 678777"/>
                <a:gd name="connsiteX80" fmla="*/ 2290 w 360891"/>
                <a:gd name="connsiteY80" fmla="*/ 493701 h 678777"/>
                <a:gd name="connsiteX81" fmla="*/ 4084 w 360891"/>
                <a:gd name="connsiteY81" fmla="*/ 500965 h 678777"/>
                <a:gd name="connsiteX82" fmla="*/ 6120 w 360891"/>
                <a:gd name="connsiteY82" fmla="*/ 505859 h 678777"/>
                <a:gd name="connsiteX83" fmla="*/ 20892 w 360891"/>
                <a:gd name="connsiteY83" fmla="*/ 508755 h 678777"/>
                <a:gd name="connsiteX84" fmla="*/ 28809 w 360891"/>
                <a:gd name="connsiteY84" fmla="*/ 509933 h 678777"/>
                <a:gd name="connsiteX85" fmla="*/ 34600 w 360891"/>
                <a:gd name="connsiteY85" fmla="*/ 516557 h 678777"/>
                <a:gd name="connsiteX86" fmla="*/ 38136 w 360891"/>
                <a:gd name="connsiteY86" fmla="*/ 538247 h 678777"/>
                <a:gd name="connsiteX87" fmla="*/ 39725 w 360891"/>
                <a:gd name="connsiteY87" fmla="*/ 551340 h 678777"/>
                <a:gd name="connsiteX88" fmla="*/ 46809 w 360891"/>
                <a:gd name="connsiteY88" fmla="*/ 573299 h 678777"/>
                <a:gd name="connsiteX89" fmla="*/ 67859 w 360891"/>
                <a:gd name="connsiteY89" fmla="*/ 607889 h 678777"/>
                <a:gd name="connsiteX90" fmla="*/ 108035 w 360891"/>
                <a:gd name="connsiteY90" fmla="*/ 639611 h 678777"/>
                <a:gd name="connsiteX91" fmla="*/ 138219 w 360891"/>
                <a:gd name="connsiteY91" fmla="*/ 648579 h 678777"/>
                <a:gd name="connsiteX92" fmla="*/ 170721 w 360891"/>
                <a:gd name="connsiteY92" fmla="*/ 645440 h 678777"/>
                <a:gd name="connsiteX93" fmla="*/ 187799 w 360891"/>
                <a:gd name="connsiteY93" fmla="*/ 637433 h 678777"/>
                <a:gd name="connsiteX94" fmla="*/ 201687 w 360891"/>
                <a:gd name="connsiteY94" fmla="*/ 631463 h 678777"/>
                <a:gd name="connsiteX95" fmla="*/ 221365 w 360891"/>
                <a:gd name="connsiteY95" fmla="*/ 623417 h 678777"/>
                <a:gd name="connsiteX96" fmla="*/ 232037 w 360891"/>
                <a:gd name="connsiteY96" fmla="*/ 615730 h 678777"/>
                <a:gd name="connsiteX97" fmla="*/ 255841 w 360891"/>
                <a:gd name="connsiteY97" fmla="*/ 577129 h 678777"/>
                <a:gd name="connsiteX98" fmla="*/ 263028 w 360891"/>
                <a:gd name="connsiteY98" fmla="*/ 566432 h 678777"/>
                <a:gd name="connsiteX99" fmla="*/ 275839 w 360891"/>
                <a:gd name="connsiteY99" fmla="*/ 540681 h 678777"/>
                <a:gd name="connsiteX100" fmla="*/ 277582 w 360891"/>
                <a:gd name="connsiteY100" fmla="*/ 512919 h 678777"/>
                <a:gd name="connsiteX101" fmla="*/ 282937 w 360891"/>
                <a:gd name="connsiteY101" fmla="*/ 477585 h 678777"/>
                <a:gd name="connsiteX102" fmla="*/ 286024 w 360891"/>
                <a:gd name="connsiteY102" fmla="*/ 455203 h 678777"/>
                <a:gd name="connsiteX103" fmla="*/ 291469 w 360891"/>
                <a:gd name="connsiteY103" fmla="*/ 420843 h 678777"/>
                <a:gd name="connsiteX104" fmla="*/ 299156 w 360891"/>
                <a:gd name="connsiteY104" fmla="*/ 377745 h 678777"/>
                <a:gd name="connsiteX105" fmla="*/ 303064 w 360891"/>
                <a:gd name="connsiteY105" fmla="*/ 352648 h 678777"/>
                <a:gd name="connsiteX106" fmla="*/ 303140 w 360891"/>
                <a:gd name="connsiteY106" fmla="*/ 350278 h 678777"/>
                <a:gd name="connsiteX107" fmla="*/ 304806 w 360891"/>
                <a:gd name="connsiteY107" fmla="*/ 323950 h 678777"/>
                <a:gd name="connsiteX108" fmla="*/ 304281 w 360891"/>
                <a:gd name="connsiteY108" fmla="*/ 292280 h 678777"/>
                <a:gd name="connsiteX109" fmla="*/ 304076 w 360891"/>
                <a:gd name="connsiteY109" fmla="*/ 281852 h 678777"/>
                <a:gd name="connsiteX110" fmla="*/ 297311 w 360891"/>
                <a:gd name="connsiteY110" fmla="*/ 260072 h 678777"/>
                <a:gd name="connsiteX111" fmla="*/ 291815 w 360891"/>
                <a:gd name="connsiteY111" fmla="*/ 254205 h 678777"/>
                <a:gd name="connsiteX112" fmla="*/ 290649 w 360891"/>
                <a:gd name="connsiteY112" fmla="*/ 248760 h 678777"/>
                <a:gd name="connsiteX113" fmla="*/ 295620 w 360891"/>
                <a:gd name="connsiteY113" fmla="*/ 235487 h 678777"/>
                <a:gd name="connsiteX114" fmla="*/ 296312 w 360891"/>
                <a:gd name="connsiteY114" fmla="*/ 222676 h 678777"/>
                <a:gd name="connsiteX115" fmla="*/ 296184 w 360891"/>
                <a:gd name="connsiteY115" fmla="*/ 208481 h 678777"/>
                <a:gd name="connsiteX116" fmla="*/ 299412 w 360891"/>
                <a:gd name="connsiteY116" fmla="*/ 182345 h 678777"/>
                <a:gd name="connsiteX117" fmla="*/ 295876 w 360891"/>
                <a:gd name="connsiteY117" fmla="*/ 172878 h 678777"/>
                <a:gd name="connsiteX118" fmla="*/ 293622 w 360891"/>
                <a:gd name="connsiteY118" fmla="*/ 166959 h 678777"/>
                <a:gd name="connsiteX119" fmla="*/ 293622 w 360891"/>
                <a:gd name="connsiteY119" fmla="*/ 160784 h 678777"/>
                <a:gd name="connsiteX120" fmla="*/ 294364 w 360891"/>
                <a:gd name="connsiteY120" fmla="*/ 157645 h 678777"/>
                <a:gd name="connsiteX121" fmla="*/ 295876 w 360891"/>
                <a:gd name="connsiteY121" fmla="*/ 146999 h 678777"/>
                <a:gd name="connsiteX122" fmla="*/ 292802 w 360891"/>
                <a:gd name="connsiteY122" fmla="*/ 124668 h 678777"/>
                <a:gd name="connsiteX123" fmla="*/ 296991 w 360891"/>
                <a:gd name="connsiteY123" fmla="*/ 103427 h 678777"/>
                <a:gd name="connsiteX124" fmla="*/ 299387 w 360891"/>
                <a:gd name="connsiteY124" fmla="*/ 89988 h 678777"/>
                <a:gd name="connsiteX125" fmla="*/ 295351 w 360891"/>
                <a:gd name="connsiteY125" fmla="*/ 79278 h 678777"/>
                <a:gd name="connsiteX126" fmla="*/ 294070 w 360891"/>
                <a:gd name="connsiteY126" fmla="*/ 75139 h 678777"/>
                <a:gd name="connsiteX127" fmla="*/ 300219 w 360891"/>
                <a:gd name="connsiteY127" fmla="*/ 50503 h 678777"/>
                <a:gd name="connsiteX128" fmla="*/ 303192 w 360891"/>
                <a:gd name="connsiteY128" fmla="*/ 28121 h 678777"/>
                <a:gd name="connsiteX129" fmla="*/ 289214 w 360891"/>
                <a:gd name="connsiteY129" fmla="*/ 14426 h 678777"/>
                <a:gd name="connsiteX130" fmla="*/ 286857 w 360891"/>
                <a:gd name="connsiteY130" fmla="*/ 14426 h 678777"/>
                <a:gd name="connsiteX131" fmla="*/ 282745 w 360891"/>
                <a:gd name="connsiteY131" fmla="*/ 13363 h 678777"/>
                <a:gd name="connsiteX132" fmla="*/ 285819 w 360891"/>
                <a:gd name="connsiteY132" fmla="*/ 10173 h 678777"/>
                <a:gd name="connsiteX133" fmla="*/ 298131 w 360891"/>
                <a:gd name="connsiteY133" fmla="*/ 4151 h 678777"/>
                <a:gd name="connsiteX134" fmla="*/ 308303 w 360891"/>
                <a:gd name="connsiteY134" fmla="*/ -973 h 678777"/>
                <a:gd name="connsiteX135" fmla="*/ 312480 w 360891"/>
                <a:gd name="connsiteY135" fmla="*/ 1281 h 678777"/>
                <a:gd name="connsiteX136" fmla="*/ 317195 w 360891"/>
                <a:gd name="connsiteY136" fmla="*/ 32029 h 678777"/>
                <a:gd name="connsiteX137" fmla="*/ 318886 w 360891"/>
                <a:gd name="connsiteY137" fmla="*/ 45084 h 678777"/>
                <a:gd name="connsiteX138" fmla="*/ 322588 w 360891"/>
                <a:gd name="connsiteY138" fmla="*/ 62046 h 678777"/>
                <a:gd name="connsiteX139" fmla="*/ 322960 w 360891"/>
                <a:gd name="connsiteY139" fmla="*/ 64365 h 678777"/>
                <a:gd name="connsiteX140" fmla="*/ 324087 w 360891"/>
                <a:gd name="connsiteY140" fmla="*/ 90334 h 678777"/>
                <a:gd name="connsiteX141" fmla="*/ 325560 w 360891"/>
                <a:gd name="connsiteY141" fmla="*/ 110524 h 678777"/>
                <a:gd name="connsiteX142" fmla="*/ 326931 w 360891"/>
                <a:gd name="connsiteY142" fmla="*/ 123643 h 678777"/>
                <a:gd name="connsiteX143" fmla="*/ 327918 w 360891"/>
                <a:gd name="connsiteY143" fmla="*/ 147716 h 678777"/>
                <a:gd name="connsiteX144" fmla="*/ 330480 w 360891"/>
                <a:gd name="connsiteY144" fmla="*/ 168214 h 678777"/>
                <a:gd name="connsiteX145" fmla="*/ 340089 w 360891"/>
                <a:gd name="connsiteY145" fmla="*/ 179360 h 678777"/>
                <a:gd name="connsiteX146" fmla="*/ 353733 w 360891"/>
                <a:gd name="connsiteY146" fmla="*/ 174992 h 678777"/>
                <a:gd name="connsiteX147" fmla="*/ 356295 w 360891"/>
                <a:gd name="connsiteY147" fmla="*/ 171020 h 678777"/>
                <a:gd name="connsiteX148" fmla="*/ 356500 w 360891"/>
                <a:gd name="connsiteY148" fmla="*/ 173493 h 678777"/>
                <a:gd name="connsiteX149" fmla="*/ 356385 w 360891"/>
                <a:gd name="connsiteY149" fmla="*/ 184049 h 678777"/>
                <a:gd name="connsiteX150" fmla="*/ 355795 w 360891"/>
                <a:gd name="connsiteY150" fmla="*/ 186612 h 678777"/>
                <a:gd name="connsiteX151" fmla="*/ 358140 w 360891"/>
                <a:gd name="connsiteY151" fmla="*/ 195144 h 678777"/>
                <a:gd name="connsiteX152" fmla="*/ 357948 w 360891"/>
                <a:gd name="connsiteY152" fmla="*/ 201319 h 678777"/>
                <a:gd name="connsiteX153" fmla="*/ 356987 w 360891"/>
                <a:gd name="connsiteY153" fmla="*/ 207878 h 678777"/>
                <a:gd name="connsiteX154" fmla="*/ 356167 w 360891"/>
                <a:gd name="connsiteY154" fmla="*/ 214028 h 678777"/>
                <a:gd name="connsiteX155" fmla="*/ 356167 w 360891"/>
                <a:gd name="connsiteY155" fmla="*/ 219460 h 678777"/>
                <a:gd name="connsiteX156" fmla="*/ 355821 w 360891"/>
                <a:gd name="connsiteY156" fmla="*/ 222381 h 678777"/>
                <a:gd name="connsiteX157" fmla="*/ 355437 w 360891"/>
                <a:gd name="connsiteY157" fmla="*/ 228172 h 678777"/>
                <a:gd name="connsiteX158" fmla="*/ 355040 w 360891"/>
                <a:gd name="connsiteY158" fmla="*/ 230824 h 678777"/>
                <a:gd name="connsiteX159" fmla="*/ 354335 w 360891"/>
                <a:gd name="connsiteY159" fmla="*/ 236614 h 678777"/>
                <a:gd name="connsiteX160" fmla="*/ 353861 w 360891"/>
                <a:gd name="connsiteY160" fmla="*/ 240458 h 678777"/>
                <a:gd name="connsiteX161" fmla="*/ 353195 w 360891"/>
                <a:gd name="connsiteY161" fmla="*/ 246018 h 678777"/>
                <a:gd name="connsiteX162" fmla="*/ 352631 w 360891"/>
                <a:gd name="connsiteY162" fmla="*/ 250925 h 678777"/>
                <a:gd name="connsiteX163" fmla="*/ 352464 w 360891"/>
                <a:gd name="connsiteY163" fmla="*/ 256600 h 678777"/>
                <a:gd name="connsiteX164" fmla="*/ 351926 w 360891"/>
                <a:gd name="connsiteY164" fmla="*/ 260444 h 678777"/>
                <a:gd name="connsiteX165" fmla="*/ 351350 w 360891"/>
                <a:gd name="connsiteY165" fmla="*/ 265991 h 678777"/>
                <a:gd name="connsiteX166" fmla="*/ 351093 w 360891"/>
                <a:gd name="connsiteY166" fmla="*/ 269835 h 678777"/>
                <a:gd name="connsiteX167" fmla="*/ 350261 w 360891"/>
                <a:gd name="connsiteY167" fmla="*/ 274216 h 678777"/>
                <a:gd name="connsiteX168" fmla="*/ 349672 w 360891"/>
                <a:gd name="connsiteY168" fmla="*/ 278713 h 678777"/>
                <a:gd name="connsiteX169" fmla="*/ 349351 w 360891"/>
                <a:gd name="connsiteY169" fmla="*/ 282851 h 678777"/>
                <a:gd name="connsiteX170" fmla="*/ 349018 w 360891"/>
                <a:gd name="connsiteY170" fmla="*/ 286131 h 678777"/>
                <a:gd name="connsiteX171" fmla="*/ 348493 w 360891"/>
                <a:gd name="connsiteY171" fmla="*/ 290525 h 678777"/>
                <a:gd name="connsiteX172" fmla="*/ 347980 w 360891"/>
                <a:gd name="connsiteY172" fmla="*/ 293792 h 678777"/>
                <a:gd name="connsiteX173" fmla="*/ 347609 w 360891"/>
                <a:gd name="connsiteY173" fmla="*/ 298225 h 678777"/>
                <a:gd name="connsiteX174" fmla="*/ 346904 w 360891"/>
                <a:gd name="connsiteY174" fmla="*/ 302324 h 678777"/>
                <a:gd name="connsiteX175" fmla="*/ 345879 w 360891"/>
                <a:gd name="connsiteY175" fmla="*/ 304720 h 678777"/>
                <a:gd name="connsiteX176" fmla="*/ 345136 w 360891"/>
                <a:gd name="connsiteY176" fmla="*/ 309922 h 678777"/>
                <a:gd name="connsiteX177" fmla="*/ 345687 w 360891"/>
                <a:gd name="connsiteY177" fmla="*/ 311523 h 678777"/>
                <a:gd name="connsiteX178" fmla="*/ 346738 w 360891"/>
                <a:gd name="connsiteY178" fmla="*/ 314508 h 678777"/>
                <a:gd name="connsiteX179" fmla="*/ 344175 w 360891"/>
                <a:gd name="connsiteY179" fmla="*/ 315789 h 678777"/>
                <a:gd name="connsiteX180" fmla="*/ 329891 w 360891"/>
                <a:gd name="connsiteY180" fmla="*/ 328139 h 678777"/>
                <a:gd name="connsiteX181" fmla="*/ 310058 w 360891"/>
                <a:gd name="connsiteY181" fmla="*/ 401510 h 678777"/>
                <a:gd name="connsiteX182" fmla="*/ 301705 w 360891"/>
                <a:gd name="connsiteY182" fmla="*/ 444813 h 678777"/>
                <a:gd name="connsiteX183" fmla="*/ 291316 w 360891"/>
                <a:gd name="connsiteY183" fmla="*/ 509856 h 678777"/>
                <a:gd name="connsiteX184" fmla="*/ 289086 w 360891"/>
                <a:gd name="connsiteY184" fmla="*/ 542462 h 678777"/>
                <a:gd name="connsiteX185" fmla="*/ 279042 w 360891"/>
                <a:gd name="connsiteY185" fmla="*/ 586277 h 678777"/>
                <a:gd name="connsiteX186" fmla="*/ 249576 w 360891"/>
                <a:gd name="connsiteY186" fmla="*/ 627068 h 678777"/>
                <a:gd name="connsiteX187" fmla="*/ 206017 w 360891"/>
                <a:gd name="connsiteY187" fmla="*/ 653306 h 678777"/>
                <a:gd name="connsiteX188" fmla="*/ 199009 w 360891"/>
                <a:gd name="connsiteY188" fmla="*/ 673510 h 678777"/>
                <a:gd name="connsiteX189" fmla="*/ 199675 w 360891"/>
                <a:gd name="connsiteY189" fmla="*/ 677058 h 678777"/>
                <a:gd name="connsiteX190" fmla="*/ 196742 w 360891"/>
                <a:gd name="connsiteY190" fmla="*/ 675701 h 678777"/>
                <a:gd name="connsiteX191" fmla="*/ 189542 w 360891"/>
                <a:gd name="connsiteY191" fmla="*/ 674496 h 678777"/>
                <a:gd name="connsiteX192" fmla="*/ 175897 w 360891"/>
                <a:gd name="connsiteY192" fmla="*/ 677058 h 678777"/>
                <a:gd name="connsiteX193" fmla="*/ 172221 w 360891"/>
                <a:gd name="connsiteY193" fmla="*/ 676456 h 678777"/>
                <a:gd name="connsiteX194" fmla="*/ 162112 w 360891"/>
                <a:gd name="connsiteY194" fmla="*/ 676738 h 678777"/>
                <a:gd name="connsiteX195" fmla="*/ 160741 w 360891"/>
                <a:gd name="connsiteY195" fmla="*/ 677045 h 678777"/>
                <a:gd name="connsiteX196" fmla="*/ 157872 w 360891"/>
                <a:gd name="connsiteY196" fmla="*/ 676930 h 678777"/>
                <a:gd name="connsiteX197" fmla="*/ 155053 w 360891"/>
                <a:gd name="connsiteY197" fmla="*/ 676097 h 678777"/>
                <a:gd name="connsiteX198" fmla="*/ 155053 w 360891"/>
                <a:gd name="connsiteY198" fmla="*/ 676097 h 678777"/>
                <a:gd name="connsiteX199" fmla="*/ 146521 w 360891"/>
                <a:gd name="connsiteY199" fmla="*/ 674983 h 67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360891" h="678777">
                  <a:moveTo>
                    <a:pt x="146521" y="674983"/>
                  </a:moveTo>
                  <a:lnTo>
                    <a:pt x="145598" y="674983"/>
                  </a:lnTo>
                  <a:cubicBezTo>
                    <a:pt x="143100" y="671985"/>
                    <a:pt x="140025" y="671729"/>
                    <a:pt x="136810" y="673459"/>
                  </a:cubicBezTo>
                  <a:cubicBezTo>
                    <a:pt x="134952" y="674650"/>
                    <a:pt x="132556" y="674650"/>
                    <a:pt x="130699" y="673459"/>
                  </a:cubicBezTo>
                  <a:cubicBezTo>
                    <a:pt x="127727" y="671716"/>
                    <a:pt x="125036" y="672331"/>
                    <a:pt x="122820" y="674970"/>
                  </a:cubicBezTo>
                  <a:lnTo>
                    <a:pt x="118976" y="674970"/>
                  </a:lnTo>
                  <a:cubicBezTo>
                    <a:pt x="108843" y="675418"/>
                    <a:pt x="98709" y="674778"/>
                    <a:pt x="88562" y="674970"/>
                  </a:cubicBezTo>
                  <a:lnTo>
                    <a:pt x="86692" y="674970"/>
                  </a:lnTo>
                  <a:cubicBezTo>
                    <a:pt x="86692" y="673920"/>
                    <a:pt x="86858" y="672805"/>
                    <a:pt x="85744" y="672126"/>
                  </a:cubicBezTo>
                  <a:cubicBezTo>
                    <a:pt x="85474" y="671767"/>
                    <a:pt x="85090" y="671511"/>
                    <a:pt x="84795" y="671178"/>
                  </a:cubicBezTo>
                  <a:lnTo>
                    <a:pt x="81951" y="671178"/>
                  </a:lnTo>
                  <a:cubicBezTo>
                    <a:pt x="81656" y="671511"/>
                    <a:pt x="81272" y="671767"/>
                    <a:pt x="81003" y="672126"/>
                  </a:cubicBezTo>
                  <a:lnTo>
                    <a:pt x="80183" y="672126"/>
                  </a:lnTo>
                  <a:cubicBezTo>
                    <a:pt x="79966" y="672395"/>
                    <a:pt x="79568" y="672421"/>
                    <a:pt x="79299" y="672203"/>
                  </a:cubicBezTo>
                  <a:cubicBezTo>
                    <a:pt x="79274" y="672177"/>
                    <a:pt x="79248" y="672152"/>
                    <a:pt x="79222" y="672126"/>
                  </a:cubicBezTo>
                  <a:cubicBezTo>
                    <a:pt x="78838" y="671460"/>
                    <a:pt x="78095" y="671088"/>
                    <a:pt x="77326" y="671178"/>
                  </a:cubicBezTo>
                  <a:cubicBezTo>
                    <a:pt x="76519" y="670461"/>
                    <a:pt x="75289" y="670461"/>
                    <a:pt x="74482" y="671178"/>
                  </a:cubicBezTo>
                  <a:lnTo>
                    <a:pt x="73534" y="671178"/>
                  </a:lnTo>
                  <a:cubicBezTo>
                    <a:pt x="73265" y="670819"/>
                    <a:pt x="72881" y="670563"/>
                    <a:pt x="72586" y="670230"/>
                  </a:cubicBezTo>
                  <a:lnTo>
                    <a:pt x="70690" y="670230"/>
                  </a:lnTo>
                  <a:cubicBezTo>
                    <a:pt x="70408" y="669871"/>
                    <a:pt x="70024" y="669615"/>
                    <a:pt x="69742" y="669282"/>
                  </a:cubicBezTo>
                  <a:lnTo>
                    <a:pt x="66885" y="669282"/>
                  </a:lnTo>
                  <a:cubicBezTo>
                    <a:pt x="66616" y="668923"/>
                    <a:pt x="66232" y="668667"/>
                    <a:pt x="65937" y="668334"/>
                  </a:cubicBezTo>
                  <a:cubicBezTo>
                    <a:pt x="65066" y="667988"/>
                    <a:pt x="64374" y="667296"/>
                    <a:pt x="64041" y="666425"/>
                  </a:cubicBezTo>
                  <a:cubicBezTo>
                    <a:pt x="63720" y="666117"/>
                    <a:pt x="63400" y="665810"/>
                    <a:pt x="63093" y="665477"/>
                  </a:cubicBezTo>
                  <a:lnTo>
                    <a:pt x="61197" y="664529"/>
                  </a:lnTo>
                  <a:cubicBezTo>
                    <a:pt x="60928" y="664170"/>
                    <a:pt x="60543" y="663927"/>
                    <a:pt x="60249" y="663581"/>
                  </a:cubicBezTo>
                  <a:lnTo>
                    <a:pt x="55508" y="663581"/>
                  </a:lnTo>
                  <a:cubicBezTo>
                    <a:pt x="55214" y="663248"/>
                    <a:pt x="54894" y="662927"/>
                    <a:pt x="54560" y="662633"/>
                  </a:cubicBezTo>
                  <a:lnTo>
                    <a:pt x="52652" y="659789"/>
                  </a:lnTo>
                  <a:cubicBezTo>
                    <a:pt x="52318" y="659494"/>
                    <a:pt x="52062" y="659110"/>
                    <a:pt x="51703" y="658841"/>
                  </a:cubicBezTo>
                  <a:cubicBezTo>
                    <a:pt x="51114" y="657585"/>
                    <a:pt x="50115" y="656586"/>
                    <a:pt x="48859" y="655996"/>
                  </a:cubicBezTo>
                  <a:cubicBezTo>
                    <a:pt x="48590" y="655638"/>
                    <a:pt x="48206" y="655381"/>
                    <a:pt x="47911" y="655036"/>
                  </a:cubicBezTo>
                  <a:lnTo>
                    <a:pt x="43171" y="653139"/>
                  </a:lnTo>
                  <a:cubicBezTo>
                    <a:pt x="42876" y="652806"/>
                    <a:pt x="42556" y="652486"/>
                    <a:pt x="42223" y="652191"/>
                  </a:cubicBezTo>
                  <a:cubicBezTo>
                    <a:pt x="41262" y="650616"/>
                    <a:pt x="40314" y="649027"/>
                    <a:pt x="39366" y="647451"/>
                  </a:cubicBezTo>
                  <a:cubicBezTo>
                    <a:pt x="39033" y="647157"/>
                    <a:pt x="38777" y="646772"/>
                    <a:pt x="38418" y="646503"/>
                  </a:cubicBezTo>
                  <a:cubicBezTo>
                    <a:pt x="37137" y="643697"/>
                    <a:pt x="34139" y="643121"/>
                    <a:pt x="31782" y="641750"/>
                  </a:cubicBezTo>
                  <a:cubicBezTo>
                    <a:pt x="31487" y="641417"/>
                    <a:pt x="31167" y="641097"/>
                    <a:pt x="30834" y="640802"/>
                  </a:cubicBezTo>
                  <a:cubicBezTo>
                    <a:pt x="29886" y="638586"/>
                    <a:pt x="28925" y="636382"/>
                    <a:pt x="27977" y="634166"/>
                  </a:cubicBezTo>
                  <a:cubicBezTo>
                    <a:pt x="27644" y="633858"/>
                    <a:pt x="27362" y="633512"/>
                    <a:pt x="27029" y="633218"/>
                  </a:cubicBezTo>
                  <a:cubicBezTo>
                    <a:pt x="26696" y="632923"/>
                    <a:pt x="26414" y="632577"/>
                    <a:pt x="26081" y="632270"/>
                  </a:cubicBezTo>
                  <a:cubicBezTo>
                    <a:pt x="25748" y="631962"/>
                    <a:pt x="25440" y="631642"/>
                    <a:pt x="25133" y="631309"/>
                  </a:cubicBezTo>
                  <a:lnTo>
                    <a:pt x="23237" y="630361"/>
                  </a:lnTo>
                  <a:cubicBezTo>
                    <a:pt x="22942" y="630028"/>
                    <a:pt x="22622" y="629707"/>
                    <a:pt x="22289" y="629413"/>
                  </a:cubicBezTo>
                  <a:cubicBezTo>
                    <a:pt x="21968" y="629105"/>
                    <a:pt x="21686" y="628746"/>
                    <a:pt x="21340" y="628465"/>
                  </a:cubicBezTo>
                  <a:cubicBezTo>
                    <a:pt x="21046" y="624980"/>
                    <a:pt x="19701" y="621675"/>
                    <a:pt x="17497" y="618972"/>
                  </a:cubicBezTo>
                  <a:cubicBezTo>
                    <a:pt x="17164" y="618677"/>
                    <a:pt x="16882" y="618331"/>
                    <a:pt x="16549" y="618023"/>
                  </a:cubicBezTo>
                  <a:cubicBezTo>
                    <a:pt x="16216" y="617716"/>
                    <a:pt x="15896" y="617409"/>
                    <a:pt x="15588" y="617075"/>
                  </a:cubicBezTo>
                  <a:cubicBezTo>
                    <a:pt x="12629" y="615525"/>
                    <a:pt x="14038" y="612732"/>
                    <a:pt x="13692" y="610439"/>
                  </a:cubicBezTo>
                  <a:cubicBezTo>
                    <a:pt x="13359" y="610144"/>
                    <a:pt x="13103" y="609760"/>
                    <a:pt x="12744" y="609491"/>
                  </a:cubicBezTo>
                  <a:lnTo>
                    <a:pt x="12744" y="606685"/>
                  </a:lnTo>
                  <a:cubicBezTo>
                    <a:pt x="12411" y="606403"/>
                    <a:pt x="12154" y="606019"/>
                    <a:pt x="11796" y="605737"/>
                  </a:cubicBezTo>
                  <a:cubicBezTo>
                    <a:pt x="11476" y="605109"/>
                    <a:pt x="11168" y="604456"/>
                    <a:pt x="10848" y="603841"/>
                  </a:cubicBezTo>
                  <a:cubicBezTo>
                    <a:pt x="10515" y="603547"/>
                    <a:pt x="10233" y="603188"/>
                    <a:pt x="9900" y="602893"/>
                  </a:cubicBezTo>
                  <a:cubicBezTo>
                    <a:pt x="9605" y="602560"/>
                    <a:pt x="9285" y="602240"/>
                    <a:pt x="8952" y="601945"/>
                  </a:cubicBezTo>
                  <a:cubicBezTo>
                    <a:pt x="7363" y="600151"/>
                    <a:pt x="6659" y="597730"/>
                    <a:pt x="7056" y="595360"/>
                  </a:cubicBezTo>
                  <a:cubicBezTo>
                    <a:pt x="7440" y="592362"/>
                    <a:pt x="6761" y="589326"/>
                    <a:pt x="5160" y="586763"/>
                  </a:cubicBezTo>
                  <a:cubicBezTo>
                    <a:pt x="4826" y="586456"/>
                    <a:pt x="4545" y="586110"/>
                    <a:pt x="4211" y="585815"/>
                  </a:cubicBezTo>
                  <a:cubicBezTo>
                    <a:pt x="3917" y="585482"/>
                    <a:pt x="3584" y="585162"/>
                    <a:pt x="3251" y="584867"/>
                  </a:cubicBezTo>
                  <a:cubicBezTo>
                    <a:pt x="3251" y="582818"/>
                    <a:pt x="3251" y="580781"/>
                    <a:pt x="3251" y="578731"/>
                  </a:cubicBezTo>
                  <a:cubicBezTo>
                    <a:pt x="3251" y="575912"/>
                    <a:pt x="3405" y="573094"/>
                    <a:pt x="1829" y="570506"/>
                  </a:cubicBezTo>
                  <a:cubicBezTo>
                    <a:pt x="983" y="569109"/>
                    <a:pt x="1419" y="567444"/>
                    <a:pt x="1342" y="565881"/>
                  </a:cubicBezTo>
                  <a:cubicBezTo>
                    <a:pt x="1700" y="565612"/>
                    <a:pt x="1957" y="565227"/>
                    <a:pt x="2290" y="564933"/>
                  </a:cubicBezTo>
                  <a:cubicBezTo>
                    <a:pt x="2405" y="562678"/>
                    <a:pt x="2085" y="560423"/>
                    <a:pt x="1342" y="558284"/>
                  </a:cubicBezTo>
                  <a:cubicBezTo>
                    <a:pt x="1009" y="558002"/>
                    <a:pt x="752" y="557617"/>
                    <a:pt x="394" y="557336"/>
                  </a:cubicBezTo>
                  <a:lnTo>
                    <a:pt x="394" y="553492"/>
                  </a:lnTo>
                  <a:cubicBezTo>
                    <a:pt x="752" y="553223"/>
                    <a:pt x="1009" y="552839"/>
                    <a:pt x="1342" y="552544"/>
                  </a:cubicBezTo>
                  <a:cubicBezTo>
                    <a:pt x="1265" y="549585"/>
                    <a:pt x="1649" y="546613"/>
                    <a:pt x="548" y="543717"/>
                  </a:cubicBezTo>
                  <a:cubicBezTo>
                    <a:pt x="240" y="542654"/>
                    <a:pt x="317" y="541513"/>
                    <a:pt x="752" y="540502"/>
                  </a:cubicBezTo>
                  <a:cubicBezTo>
                    <a:pt x="1893" y="537299"/>
                    <a:pt x="1124" y="533968"/>
                    <a:pt x="1342" y="530713"/>
                  </a:cubicBezTo>
                  <a:cubicBezTo>
                    <a:pt x="1009" y="530419"/>
                    <a:pt x="752" y="530034"/>
                    <a:pt x="394" y="529765"/>
                  </a:cubicBezTo>
                  <a:lnTo>
                    <a:pt x="394" y="527869"/>
                  </a:lnTo>
                  <a:cubicBezTo>
                    <a:pt x="752" y="527588"/>
                    <a:pt x="1009" y="527203"/>
                    <a:pt x="1342" y="526921"/>
                  </a:cubicBezTo>
                  <a:cubicBezTo>
                    <a:pt x="1534" y="524052"/>
                    <a:pt x="2764" y="521310"/>
                    <a:pt x="2290" y="518376"/>
                  </a:cubicBezTo>
                  <a:cubicBezTo>
                    <a:pt x="1957" y="518082"/>
                    <a:pt x="1700" y="517697"/>
                    <a:pt x="1342" y="517428"/>
                  </a:cubicBezTo>
                  <a:lnTo>
                    <a:pt x="1342" y="515532"/>
                  </a:lnTo>
                  <a:cubicBezTo>
                    <a:pt x="1700" y="515250"/>
                    <a:pt x="1957" y="514866"/>
                    <a:pt x="2290" y="514584"/>
                  </a:cubicBezTo>
                  <a:cubicBezTo>
                    <a:pt x="2482" y="512393"/>
                    <a:pt x="1829" y="510202"/>
                    <a:pt x="458" y="508486"/>
                  </a:cubicBezTo>
                  <a:cubicBezTo>
                    <a:pt x="-2207" y="504911"/>
                    <a:pt x="-2284" y="503028"/>
                    <a:pt x="189" y="499236"/>
                  </a:cubicBezTo>
                  <a:cubicBezTo>
                    <a:pt x="1316" y="497519"/>
                    <a:pt x="2444" y="495879"/>
                    <a:pt x="2290" y="493701"/>
                  </a:cubicBezTo>
                  <a:cubicBezTo>
                    <a:pt x="6133" y="496981"/>
                    <a:pt x="6133" y="496981"/>
                    <a:pt x="4084" y="500965"/>
                  </a:cubicBezTo>
                  <a:cubicBezTo>
                    <a:pt x="2661" y="503707"/>
                    <a:pt x="3123" y="505142"/>
                    <a:pt x="6120" y="505859"/>
                  </a:cubicBezTo>
                  <a:cubicBezTo>
                    <a:pt x="10989" y="507115"/>
                    <a:pt x="15921" y="508089"/>
                    <a:pt x="20892" y="508755"/>
                  </a:cubicBezTo>
                  <a:cubicBezTo>
                    <a:pt x="23544" y="509049"/>
                    <a:pt x="26106" y="509818"/>
                    <a:pt x="28809" y="509933"/>
                  </a:cubicBezTo>
                  <a:cubicBezTo>
                    <a:pt x="31513" y="510049"/>
                    <a:pt x="33742" y="513200"/>
                    <a:pt x="34600" y="516557"/>
                  </a:cubicBezTo>
                  <a:cubicBezTo>
                    <a:pt x="36483" y="523654"/>
                    <a:pt x="37662" y="530919"/>
                    <a:pt x="38136" y="538247"/>
                  </a:cubicBezTo>
                  <a:cubicBezTo>
                    <a:pt x="38341" y="542641"/>
                    <a:pt x="38866" y="547022"/>
                    <a:pt x="39725" y="551340"/>
                  </a:cubicBezTo>
                  <a:cubicBezTo>
                    <a:pt x="41467" y="558847"/>
                    <a:pt x="43837" y="566188"/>
                    <a:pt x="46809" y="573299"/>
                  </a:cubicBezTo>
                  <a:cubicBezTo>
                    <a:pt x="51806" y="585944"/>
                    <a:pt x="58929" y="597640"/>
                    <a:pt x="67859" y="607889"/>
                  </a:cubicBezTo>
                  <a:cubicBezTo>
                    <a:pt x="79133" y="620957"/>
                    <a:pt x="92098" y="632231"/>
                    <a:pt x="108035" y="639611"/>
                  </a:cubicBezTo>
                  <a:cubicBezTo>
                    <a:pt x="117605" y="644043"/>
                    <a:pt x="127778" y="647067"/>
                    <a:pt x="138219" y="648579"/>
                  </a:cubicBezTo>
                  <a:cubicBezTo>
                    <a:pt x="149147" y="650129"/>
                    <a:pt x="160293" y="649053"/>
                    <a:pt x="170721" y="645440"/>
                  </a:cubicBezTo>
                  <a:cubicBezTo>
                    <a:pt x="176730" y="643505"/>
                    <a:pt x="182470" y="640815"/>
                    <a:pt x="187799" y="637433"/>
                  </a:cubicBezTo>
                  <a:cubicBezTo>
                    <a:pt x="192117" y="634793"/>
                    <a:pt x="196793" y="632782"/>
                    <a:pt x="201687" y="631463"/>
                  </a:cubicBezTo>
                  <a:cubicBezTo>
                    <a:pt x="208477" y="629387"/>
                    <a:pt x="215062" y="626697"/>
                    <a:pt x="221365" y="623417"/>
                  </a:cubicBezTo>
                  <a:cubicBezTo>
                    <a:pt x="225234" y="621329"/>
                    <a:pt x="228821" y="618741"/>
                    <a:pt x="232037" y="615730"/>
                  </a:cubicBezTo>
                  <a:cubicBezTo>
                    <a:pt x="243811" y="605212"/>
                    <a:pt x="251049" y="591926"/>
                    <a:pt x="255841" y="577129"/>
                  </a:cubicBezTo>
                  <a:cubicBezTo>
                    <a:pt x="257032" y="572889"/>
                    <a:pt x="259543" y="569135"/>
                    <a:pt x="263028" y="566432"/>
                  </a:cubicBezTo>
                  <a:cubicBezTo>
                    <a:pt x="271342" y="560026"/>
                    <a:pt x="275032" y="551302"/>
                    <a:pt x="275839" y="540681"/>
                  </a:cubicBezTo>
                  <a:cubicBezTo>
                    <a:pt x="276531" y="531418"/>
                    <a:pt x="275839" y="522079"/>
                    <a:pt x="277582" y="512919"/>
                  </a:cubicBezTo>
                  <a:cubicBezTo>
                    <a:pt x="279798" y="501209"/>
                    <a:pt x="280720" y="489307"/>
                    <a:pt x="282937" y="477585"/>
                  </a:cubicBezTo>
                  <a:cubicBezTo>
                    <a:pt x="284346" y="470205"/>
                    <a:pt x="284871" y="462659"/>
                    <a:pt x="286024" y="455203"/>
                  </a:cubicBezTo>
                  <a:cubicBezTo>
                    <a:pt x="287792" y="443750"/>
                    <a:pt x="289535" y="432284"/>
                    <a:pt x="291469" y="420843"/>
                  </a:cubicBezTo>
                  <a:cubicBezTo>
                    <a:pt x="293903" y="406455"/>
                    <a:pt x="297068" y="392184"/>
                    <a:pt x="299156" y="377745"/>
                  </a:cubicBezTo>
                  <a:cubicBezTo>
                    <a:pt x="300360" y="369366"/>
                    <a:pt x="301718" y="361013"/>
                    <a:pt x="303064" y="352648"/>
                  </a:cubicBezTo>
                  <a:cubicBezTo>
                    <a:pt x="303153" y="351866"/>
                    <a:pt x="303192" y="351072"/>
                    <a:pt x="303140" y="350278"/>
                  </a:cubicBezTo>
                  <a:cubicBezTo>
                    <a:pt x="302987" y="341450"/>
                    <a:pt x="304422" y="332713"/>
                    <a:pt x="304806" y="323950"/>
                  </a:cubicBezTo>
                  <a:cubicBezTo>
                    <a:pt x="305229" y="313432"/>
                    <a:pt x="305869" y="302824"/>
                    <a:pt x="304281" y="292280"/>
                  </a:cubicBezTo>
                  <a:cubicBezTo>
                    <a:pt x="303768" y="288872"/>
                    <a:pt x="304178" y="285336"/>
                    <a:pt x="304076" y="281852"/>
                  </a:cubicBezTo>
                  <a:cubicBezTo>
                    <a:pt x="303871" y="273986"/>
                    <a:pt x="302141" y="266478"/>
                    <a:pt x="297311" y="260072"/>
                  </a:cubicBezTo>
                  <a:cubicBezTo>
                    <a:pt x="295646" y="257958"/>
                    <a:pt x="293814" y="255998"/>
                    <a:pt x="291815" y="254205"/>
                  </a:cubicBezTo>
                  <a:cubicBezTo>
                    <a:pt x="290124" y="252936"/>
                    <a:pt x="289624" y="250617"/>
                    <a:pt x="290649" y="248760"/>
                  </a:cubicBezTo>
                  <a:cubicBezTo>
                    <a:pt x="292468" y="244404"/>
                    <a:pt x="293878" y="239881"/>
                    <a:pt x="295620" y="235487"/>
                  </a:cubicBezTo>
                  <a:cubicBezTo>
                    <a:pt x="297362" y="231093"/>
                    <a:pt x="298439" y="226839"/>
                    <a:pt x="296312" y="222676"/>
                  </a:cubicBezTo>
                  <a:cubicBezTo>
                    <a:pt x="293750" y="217782"/>
                    <a:pt x="295146" y="213259"/>
                    <a:pt x="296184" y="208481"/>
                  </a:cubicBezTo>
                  <a:cubicBezTo>
                    <a:pt x="298272" y="199923"/>
                    <a:pt x="299348" y="191147"/>
                    <a:pt x="299412" y="182345"/>
                  </a:cubicBezTo>
                  <a:cubicBezTo>
                    <a:pt x="299566" y="178835"/>
                    <a:pt x="298285" y="175427"/>
                    <a:pt x="295876" y="172878"/>
                  </a:cubicBezTo>
                  <a:cubicBezTo>
                    <a:pt x="294237" y="171366"/>
                    <a:pt x="293391" y="169175"/>
                    <a:pt x="293622" y="166959"/>
                  </a:cubicBezTo>
                  <a:cubicBezTo>
                    <a:pt x="293762" y="164909"/>
                    <a:pt x="293622" y="162846"/>
                    <a:pt x="293622" y="160784"/>
                  </a:cubicBezTo>
                  <a:cubicBezTo>
                    <a:pt x="293442" y="159682"/>
                    <a:pt x="293711" y="158554"/>
                    <a:pt x="294364" y="157645"/>
                  </a:cubicBezTo>
                  <a:cubicBezTo>
                    <a:pt x="297503" y="154442"/>
                    <a:pt x="296632" y="150714"/>
                    <a:pt x="295876" y="146999"/>
                  </a:cubicBezTo>
                  <a:cubicBezTo>
                    <a:pt x="294364" y="139606"/>
                    <a:pt x="291738" y="132304"/>
                    <a:pt x="292802" y="124668"/>
                  </a:cubicBezTo>
                  <a:cubicBezTo>
                    <a:pt x="293788" y="117519"/>
                    <a:pt x="295185" y="110422"/>
                    <a:pt x="296991" y="103427"/>
                  </a:cubicBezTo>
                  <a:cubicBezTo>
                    <a:pt x="298298" y="99058"/>
                    <a:pt x="299105" y="94549"/>
                    <a:pt x="299387" y="89988"/>
                  </a:cubicBezTo>
                  <a:cubicBezTo>
                    <a:pt x="299669" y="86004"/>
                    <a:pt x="298195" y="82083"/>
                    <a:pt x="295351" y="79278"/>
                  </a:cubicBezTo>
                  <a:cubicBezTo>
                    <a:pt x="294172" y="78112"/>
                    <a:pt x="293314" y="76997"/>
                    <a:pt x="294070" y="75139"/>
                  </a:cubicBezTo>
                  <a:cubicBezTo>
                    <a:pt x="297414" y="67260"/>
                    <a:pt x="298631" y="58818"/>
                    <a:pt x="300219" y="50503"/>
                  </a:cubicBezTo>
                  <a:cubicBezTo>
                    <a:pt x="301654" y="43111"/>
                    <a:pt x="302653" y="35629"/>
                    <a:pt x="303192" y="28121"/>
                  </a:cubicBezTo>
                  <a:cubicBezTo>
                    <a:pt x="303627" y="21716"/>
                    <a:pt x="296107" y="13439"/>
                    <a:pt x="289214" y="14426"/>
                  </a:cubicBezTo>
                  <a:cubicBezTo>
                    <a:pt x="288433" y="14541"/>
                    <a:pt x="287639" y="14541"/>
                    <a:pt x="286857" y="14426"/>
                  </a:cubicBezTo>
                  <a:cubicBezTo>
                    <a:pt x="285409" y="14183"/>
                    <a:pt x="283167" y="15374"/>
                    <a:pt x="282745" y="13363"/>
                  </a:cubicBezTo>
                  <a:cubicBezTo>
                    <a:pt x="282386" y="11723"/>
                    <a:pt x="284615" y="11134"/>
                    <a:pt x="285819" y="10173"/>
                  </a:cubicBezTo>
                  <a:cubicBezTo>
                    <a:pt x="289484" y="7239"/>
                    <a:pt x="294147" y="6432"/>
                    <a:pt x="298131" y="4151"/>
                  </a:cubicBezTo>
                  <a:cubicBezTo>
                    <a:pt x="301411" y="2268"/>
                    <a:pt x="304857" y="654"/>
                    <a:pt x="308303" y="-973"/>
                  </a:cubicBezTo>
                  <a:cubicBezTo>
                    <a:pt x="310994" y="-2255"/>
                    <a:pt x="312582" y="-1473"/>
                    <a:pt x="312480" y="1281"/>
                  </a:cubicBezTo>
                  <a:cubicBezTo>
                    <a:pt x="312083" y="11838"/>
                    <a:pt x="315452" y="21780"/>
                    <a:pt x="317195" y="32029"/>
                  </a:cubicBezTo>
                  <a:cubicBezTo>
                    <a:pt x="317925" y="36346"/>
                    <a:pt x="318117" y="40766"/>
                    <a:pt x="318886" y="45084"/>
                  </a:cubicBezTo>
                  <a:cubicBezTo>
                    <a:pt x="319898" y="50785"/>
                    <a:pt x="321999" y="56255"/>
                    <a:pt x="322588" y="62046"/>
                  </a:cubicBezTo>
                  <a:cubicBezTo>
                    <a:pt x="322780" y="62802"/>
                    <a:pt x="322908" y="63584"/>
                    <a:pt x="322960" y="64365"/>
                  </a:cubicBezTo>
                  <a:cubicBezTo>
                    <a:pt x="322370" y="73064"/>
                    <a:pt x="323587" y="81699"/>
                    <a:pt x="324087" y="90334"/>
                  </a:cubicBezTo>
                  <a:cubicBezTo>
                    <a:pt x="324484" y="97047"/>
                    <a:pt x="324779" y="103798"/>
                    <a:pt x="325560" y="110524"/>
                  </a:cubicBezTo>
                  <a:cubicBezTo>
                    <a:pt x="326073" y="114868"/>
                    <a:pt x="326444" y="119288"/>
                    <a:pt x="326931" y="123643"/>
                  </a:cubicBezTo>
                  <a:cubicBezTo>
                    <a:pt x="327841" y="131676"/>
                    <a:pt x="327123" y="139747"/>
                    <a:pt x="327918" y="147716"/>
                  </a:cubicBezTo>
                  <a:cubicBezTo>
                    <a:pt x="328597" y="154557"/>
                    <a:pt x="328943" y="161450"/>
                    <a:pt x="330480" y="168214"/>
                  </a:cubicBezTo>
                  <a:cubicBezTo>
                    <a:pt x="331761" y="173928"/>
                    <a:pt x="334605" y="177772"/>
                    <a:pt x="340089" y="179360"/>
                  </a:cubicBezTo>
                  <a:cubicBezTo>
                    <a:pt x="345572" y="180949"/>
                    <a:pt x="349941" y="178874"/>
                    <a:pt x="353733" y="174992"/>
                  </a:cubicBezTo>
                  <a:cubicBezTo>
                    <a:pt x="354796" y="173813"/>
                    <a:pt x="355667" y="172481"/>
                    <a:pt x="356295" y="171020"/>
                  </a:cubicBezTo>
                  <a:cubicBezTo>
                    <a:pt x="357346" y="171776"/>
                    <a:pt x="356859" y="172583"/>
                    <a:pt x="356500" y="173493"/>
                  </a:cubicBezTo>
                  <a:cubicBezTo>
                    <a:pt x="355129" y="176977"/>
                    <a:pt x="353310" y="180475"/>
                    <a:pt x="356385" y="184049"/>
                  </a:cubicBezTo>
                  <a:cubicBezTo>
                    <a:pt x="357230" y="185036"/>
                    <a:pt x="355885" y="185727"/>
                    <a:pt x="355795" y="186612"/>
                  </a:cubicBezTo>
                  <a:cubicBezTo>
                    <a:pt x="355462" y="189712"/>
                    <a:pt x="353784" y="193107"/>
                    <a:pt x="358140" y="195144"/>
                  </a:cubicBezTo>
                  <a:cubicBezTo>
                    <a:pt x="359857" y="195951"/>
                    <a:pt x="359524" y="199833"/>
                    <a:pt x="357948" y="201319"/>
                  </a:cubicBezTo>
                  <a:cubicBezTo>
                    <a:pt x="354783" y="204330"/>
                    <a:pt x="354758" y="204445"/>
                    <a:pt x="356987" y="207878"/>
                  </a:cubicBezTo>
                  <a:cubicBezTo>
                    <a:pt x="358819" y="210697"/>
                    <a:pt x="358703" y="211594"/>
                    <a:pt x="356167" y="214028"/>
                  </a:cubicBezTo>
                  <a:cubicBezTo>
                    <a:pt x="354156" y="215950"/>
                    <a:pt x="354091" y="216975"/>
                    <a:pt x="356167" y="219460"/>
                  </a:cubicBezTo>
                  <a:cubicBezTo>
                    <a:pt x="357269" y="220741"/>
                    <a:pt x="357217" y="221292"/>
                    <a:pt x="355821" y="222381"/>
                  </a:cubicBezTo>
                  <a:cubicBezTo>
                    <a:pt x="352849" y="224674"/>
                    <a:pt x="352913" y="224866"/>
                    <a:pt x="355437" y="228172"/>
                  </a:cubicBezTo>
                  <a:cubicBezTo>
                    <a:pt x="356308" y="229299"/>
                    <a:pt x="356180" y="229888"/>
                    <a:pt x="355040" y="230824"/>
                  </a:cubicBezTo>
                  <a:cubicBezTo>
                    <a:pt x="351888" y="233450"/>
                    <a:pt x="351914" y="233578"/>
                    <a:pt x="354335" y="236614"/>
                  </a:cubicBezTo>
                  <a:cubicBezTo>
                    <a:pt x="355616" y="238165"/>
                    <a:pt x="355616" y="239100"/>
                    <a:pt x="353861" y="240458"/>
                  </a:cubicBezTo>
                  <a:cubicBezTo>
                    <a:pt x="350978" y="242662"/>
                    <a:pt x="351055" y="243302"/>
                    <a:pt x="353195" y="246018"/>
                  </a:cubicBezTo>
                  <a:cubicBezTo>
                    <a:pt x="354873" y="248170"/>
                    <a:pt x="354783" y="248965"/>
                    <a:pt x="352631" y="250925"/>
                  </a:cubicBezTo>
                  <a:cubicBezTo>
                    <a:pt x="350184" y="253154"/>
                    <a:pt x="350069" y="253615"/>
                    <a:pt x="352464" y="256600"/>
                  </a:cubicBezTo>
                  <a:cubicBezTo>
                    <a:pt x="353681" y="258150"/>
                    <a:pt x="353669" y="259086"/>
                    <a:pt x="351926" y="260444"/>
                  </a:cubicBezTo>
                  <a:cubicBezTo>
                    <a:pt x="349057" y="262609"/>
                    <a:pt x="349069" y="263275"/>
                    <a:pt x="351350" y="265991"/>
                  </a:cubicBezTo>
                  <a:cubicBezTo>
                    <a:pt x="352631" y="267490"/>
                    <a:pt x="353015" y="268707"/>
                    <a:pt x="351093" y="269835"/>
                  </a:cubicBezTo>
                  <a:cubicBezTo>
                    <a:pt x="349172" y="270962"/>
                    <a:pt x="349197" y="272756"/>
                    <a:pt x="350261" y="274216"/>
                  </a:cubicBezTo>
                  <a:cubicBezTo>
                    <a:pt x="351619" y="276099"/>
                    <a:pt x="352106" y="277303"/>
                    <a:pt x="349672" y="278713"/>
                  </a:cubicBezTo>
                  <a:cubicBezTo>
                    <a:pt x="348006" y="279674"/>
                    <a:pt x="348301" y="281531"/>
                    <a:pt x="349351" y="282851"/>
                  </a:cubicBezTo>
                  <a:cubicBezTo>
                    <a:pt x="350402" y="284171"/>
                    <a:pt x="350940" y="285067"/>
                    <a:pt x="349018" y="286131"/>
                  </a:cubicBezTo>
                  <a:cubicBezTo>
                    <a:pt x="347096" y="287194"/>
                    <a:pt x="347314" y="289052"/>
                    <a:pt x="348493" y="290525"/>
                  </a:cubicBezTo>
                  <a:cubicBezTo>
                    <a:pt x="349672" y="291998"/>
                    <a:pt x="349774" y="292741"/>
                    <a:pt x="347980" y="293792"/>
                  </a:cubicBezTo>
                  <a:cubicBezTo>
                    <a:pt x="346187" y="294843"/>
                    <a:pt x="346456" y="296713"/>
                    <a:pt x="347609" y="298225"/>
                  </a:cubicBezTo>
                  <a:cubicBezTo>
                    <a:pt x="348890" y="299929"/>
                    <a:pt x="349197" y="301287"/>
                    <a:pt x="346904" y="302324"/>
                  </a:cubicBezTo>
                  <a:cubicBezTo>
                    <a:pt x="345995" y="302734"/>
                    <a:pt x="345546" y="303772"/>
                    <a:pt x="345879" y="304720"/>
                  </a:cubicBezTo>
                  <a:cubicBezTo>
                    <a:pt x="346405" y="306603"/>
                    <a:pt x="347916" y="308461"/>
                    <a:pt x="345136" y="309922"/>
                  </a:cubicBezTo>
                  <a:cubicBezTo>
                    <a:pt x="344713" y="310139"/>
                    <a:pt x="345136" y="311126"/>
                    <a:pt x="345687" y="311523"/>
                  </a:cubicBezTo>
                  <a:cubicBezTo>
                    <a:pt x="346545" y="312266"/>
                    <a:pt x="346943" y="313393"/>
                    <a:pt x="346738" y="314508"/>
                  </a:cubicBezTo>
                  <a:cubicBezTo>
                    <a:pt x="346046" y="315200"/>
                    <a:pt x="345149" y="315648"/>
                    <a:pt x="344175" y="315789"/>
                  </a:cubicBezTo>
                  <a:cubicBezTo>
                    <a:pt x="336566" y="316635"/>
                    <a:pt x="333030" y="321887"/>
                    <a:pt x="329891" y="328139"/>
                  </a:cubicBezTo>
                  <a:cubicBezTo>
                    <a:pt x="318245" y="351264"/>
                    <a:pt x="313402" y="376195"/>
                    <a:pt x="310058" y="401510"/>
                  </a:cubicBezTo>
                  <a:cubicBezTo>
                    <a:pt x="308124" y="416128"/>
                    <a:pt x="304934" y="430477"/>
                    <a:pt x="301705" y="444813"/>
                  </a:cubicBezTo>
                  <a:cubicBezTo>
                    <a:pt x="296645" y="466208"/>
                    <a:pt x="293173" y="487949"/>
                    <a:pt x="291316" y="509856"/>
                  </a:cubicBezTo>
                  <a:cubicBezTo>
                    <a:pt x="290483" y="520708"/>
                    <a:pt x="290624" y="531636"/>
                    <a:pt x="289086" y="542462"/>
                  </a:cubicBezTo>
                  <a:cubicBezTo>
                    <a:pt x="286959" y="557323"/>
                    <a:pt x="284820" y="572286"/>
                    <a:pt x="279042" y="586277"/>
                  </a:cubicBezTo>
                  <a:cubicBezTo>
                    <a:pt x="272534" y="601984"/>
                    <a:pt x="262439" y="615948"/>
                    <a:pt x="249576" y="627068"/>
                  </a:cubicBezTo>
                  <a:cubicBezTo>
                    <a:pt x="236649" y="638355"/>
                    <a:pt x="222493" y="647720"/>
                    <a:pt x="206017" y="653306"/>
                  </a:cubicBezTo>
                  <a:cubicBezTo>
                    <a:pt x="195704" y="656791"/>
                    <a:pt x="193731" y="663555"/>
                    <a:pt x="199009" y="673510"/>
                  </a:cubicBezTo>
                  <a:cubicBezTo>
                    <a:pt x="199611" y="674624"/>
                    <a:pt x="200290" y="675726"/>
                    <a:pt x="199675" y="677058"/>
                  </a:cubicBezTo>
                  <a:cubicBezTo>
                    <a:pt x="198573" y="676956"/>
                    <a:pt x="197536" y="676482"/>
                    <a:pt x="196742" y="675701"/>
                  </a:cubicBezTo>
                  <a:cubicBezTo>
                    <a:pt x="194551" y="674137"/>
                    <a:pt x="192168" y="674150"/>
                    <a:pt x="189542" y="674496"/>
                  </a:cubicBezTo>
                  <a:cubicBezTo>
                    <a:pt x="184942" y="675085"/>
                    <a:pt x="180766" y="677866"/>
                    <a:pt x="175897" y="677058"/>
                  </a:cubicBezTo>
                  <a:cubicBezTo>
                    <a:pt x="174680" y="676866"/>
                    <a:pt x="173335" y="677174"/>
                    <a:pt x="172221" y="676456"/>
                  </a:cubicBezTo>
                  <a:cubicBezTo>
                    <a:pt x="169146" y="674355"/>
                    <a:pt x="165072" y="674470"/>
                    <a:pt x="162112" y="676738"/>
                  </a:cubicBezTo>
                  <a:cubicBezTo>
                    <a:pt x="161677" y="676918"/>
                    <a:pt x="161215" y="677033"/>
                    <a:pt x="160741" y="677045"/>
                  </a:cubicBezTo>
                  <a:lnTo>
                    <a:pt x="157872" y="676930"/>
                  </a:lnTo>
                  <a:cubicBezTo>
                    <a:pt x="157065" y="676200"/>
                    <a:pt x="155848" y="676930"/>
                    <a:pt x="155053" y="676097"/>
                  </a:cubicBezTo>
                  <a:lnTo>
                    <a:pt x="155053" y="676097"/>
                  </a:lnTo>
                  <a:cubicBezTo>
                    <a:pt x="152542" y="672818"/>
                    <a:pt x="149262" y="676315"/>
                    <a:pt x="146521" y="674983"/>
                  </a:cubicBezTo>
                  <a:close/>
                </a:path>
              </a:pathLst>
            </a:custGeom>
            <a:solidFill>
              <a:srgbClr val="020202"/>
            </a:solidFill>
            <a:ln w="1280" cap="flat">
              <a:noFill/>
              <a:prstDash val="solid"/>
              <a:miter/>
            </a:ln>
          </p:spPr>
          <p:txBody>
            <a:bodyPr rtlCol="0" anchor="ctr"/>
            <a:lstStyle/>
            <a:p>
              <a:endParaRPr lang="es-CO"/>
            </a:p>
          </p:txBody>
        </p:sp>
        <p:sp>
          <p:nvSpPr>
            <p:cNvPr id="225" name="Freeform: Shape 224">
              <a:extLst>
                <a:ext uri="{FF2B5EF4-FFF2-40B4-BE49-F238E27FC236}">
                  <a16:creationId xmlns:a16="http://schemas.microsoft.com/office/drawing/2014/main" id="{F677F1E7-6CBF-AAC1-74B2-865D3BF9975F}"/>
                </a:ext>
              </a:extLst>
            </p:cNvPr>
            <p:cNvSpPr/>
            <p:nvPr/>
          </p:nvSpPr>
          <p:spPr>
            <a:xfrm>
              <a:off x="-1380935" y="527315"/>
              <a:ext cx="213732" cy="282909"/>
            </a:xfrm>
            <a:custGeom>
              <a:avLst/>
              <a:gdLst>
                <a:gd name="connsiteX0" fmla="*/ 145564 w 213732"/>
                <a:gd name="connsiteY0" fmla="*/ 56509 h 282909"/>
                <a:gd name="connsiteX1" fmla="*/ 141720 w 213732"/>
                <a:gd name="connsiteY1" fmla="*/ 55228 h 282909"/>
                <a:gd name="connsiteX2" fmla="*/ 128332 w 213732"/>
                <a:gd name="connsiteY2" fmla="*/ 55356 h 282909"/>
                <a:gd name="connsiteX3" fmla="*/ 125680 w 213732"/>
                <a:gd name="connsiteY3" fmla="*/ 55471 h 282909"/>
                <a:gd name="connsiteX4" fmla="*/ 120556 w 213732"/>
                <a:gd name="connsiteY4" fmla="*/ 54779 h 282909"/>
                <a:gd name="connsiteX5" fmla="*/ 117084 w 213732"/>
                <a:gd name="connsiteY5" fmla="*/ 54100 h 282909"/>
                <a:gd name="connsiteX6" fmla="*/ 112331 w 213732"/>
                <a:gd name="connsiteY6" fmla="*/ 51692 h 282909"/>
                <a:gd name="connsiteX7" fmla="*/ 94395 w 213732"/>
                <a:gd name="connsiteY7" fmla="*/ 52704 h 282909"/>
                <a:gd name="connsiteX8" fmla="*/ 87720 w 213732"/>
                <a:gd name="connsiteY8" fmla="*/ 59904 h 282909"/>
                <a:gd name="connsiteX9" fmla="*/ 86695 w 213732"/>
                <a:gd name="connsiteY9" fmla="*/ 68334 h 282909"/>
                <a:gd name="connsiteX10" fmla="*/ 86695 w 213732"/>
                <a:gd name="connsiteY10" fmla="*/ 71614 h 282909"/>
                <a:gd name="connsiteX11" fmla="*/ 87528 w 213732"/>
                <a:gd name="connsiteY11" fmla="*/ 84169 h 282909"/>
                <a:gd name="connsiteX12" fmla="*/ 88514 w 213732"/>
                <a:gd name="connsiteY12" fmla="*/ 89691 h 282909"/>
                <a:gd name="connsiteX13" fmla="*/ 88963 w 213732"/>
                <a:gd name="connsiteY13" fmla="*/ 94674 h 282909"/>
                <a:gd name="connsiteX14" fmla="*/ 89667 w 213732"/>
                <a:gd name="connsiteY14" fmla="*/ 105308 h 282909"/>
                <a:gd name="connsiteX15" fmla="*/ 90039 w 213732"/>
                <a:gd name="connsiteY15" fmla="*/ 111304 h 282909"/>
                <a:gd name="connsiteX16" fmla="*/ 90821 w 213732"/>
                <a:gd name="connsiteY16" fmla="*/ 123782 h 282909"/>
                <a:gd name="connsiteX17" fmla="*/ 90949 w 213732"/>
                <a:gd name="connsiteY17" fmla="*/ 128381 h 282909"/>
                <a:gd name="connsiteX18" fmla="*/ 90949 w 213732"/>
                <a:gd name="connsiteY18" fmla="*/ 143114 h 282909"/>
                <a:gd name="connsiteX19" fmla="*/ 90539 w 213732"/>
                <a:gd name="connsiteY19" fmla="*/ 147201 h 282909"/>
                <a:gd name="connsiteX20" fmla="*/ 89757 w 213732"/>
                <a:gd name="connsiteY20" fmla="*/ 161358 h 282909"/>
                <a:gd name="connsiteX21" fmla="*/ 89078 w 213732"/>
                <a:gd name="connsiteY21" fmla="*/ 166252 h 282909"/>
                <a:gd name="connsiteX22" fmla="*/ 86593 w 213732"/>
                <a:gd name="connsiteY22" fmla="*/ 180229 h 282909"/>
                <a:gd name="connsiteX23" fmla="*/ 84517 w 213732"/>
                <a:gd name="connsiteY23" fmla="*/ 189107 h 282909"/>
                <a:gd name="connsiteX24" fmla="*/ 81955 w 213732"/>
                <a:gd name="connsiteY24" fmla="*/ 199420 h 282909"/>
                <a:gd name="connsiteX25" fmla="*/ 79559 w 213732"/>
                <a:gd name="connsiteY25" fmla="*/ 207210 h 282909"/>
                <a:gd name="connsiteX26" fmla="*/ 75190 w 213732"/>
                <a:gd name="connsiteY26" fmla="*/ 219701 h 282909"/>
                <a:gd name="connsiteX27" fmla="*/ 73051 w 213732"/>
                <a:gd name="connsiteY27" fmla="*/ 225159 h 282909"/>
                <a:gd name="connsiteX28" fmla="*/ 68170 w 213732"/>
                <a:gd name="connsiteY28" fmla="*/ 230911 h 282909"/>
                <a:gd name="connsiteX29" fmla="*/ 65685 w 213732"/>
                <a:gd name="connsiteY29" fmla="*/ 237317 h 282909"/>
                <a:gd name="connsiteX30" fmla="*/ 62200 w 213732"/>
                <a:gd name="connsiteY30" fmla="*/ 244606 h 282909"/>
                <a:gd name="connsiteX31" fmla="*/ 56486 w 213732"/>
                <a:gd name="connsiteY31" fmla="*/ 249564 h 282909"/>
                <a:gd name="connsiteX32" fmla="*/ 53642 w 213732"/>
                <a:gd name="connsiteY32" fmla="*/ 255394 h 282909"/>
                <a:gd name="connsiteX33" fmla="*/ 48517 w 213732"/>
                <a:gd name="connsiteY33" fmla="*/ 262222 h 282909"/>
                <a:gd name="connsiteX34" fmla="*/ 39946 w 213732"/>
                <a:gd name="connsiteY34" fmla="*/ 271843 h 282909"/>
                <a:gd name="connsiteX35" fmla="*/ 38934 w 213732"/>
                <a:gd name="connsiteY35" fmla="*/ 273406 h 282909"/>
                <a:gd name="connsiteX36" fmla="*/ 26815 w 213732"/>
                <a:gd name="connsiteY36" fmla="*/ 281337 h 282909"/>
                <a:gd name="connsiteX37" fmla="*/ 17578 w 213732"/>
                <a:gd name="connsiteY37" fmla="*/ 256175 h 282909"/>
                <a:gd name="connsiteX38" fmla="*/ 2460 w 213732"/>
                <a:gd name="connsiteY38" fmla="*/ 244453 h 282909"/>
                <a:gd name="connsiteX39" fmla="*/ 1781 w 213732"/>
                <a:gd name="connsiteY39" fmla="*/ 235010 h 282909"/>
                <a:gd name="connsiteX40" fmla="*/ 12235 w 213732"/>
                <a:gd name="connsiteY40" fmla="*/ 226196 h 282909"/>
                <a:gd name="connsiteX41" fmla="*/ 15528 w 213732"/>
                <a:gd name="connsiteY41" fmla="*/ 220085 h 282909"/>
                <a:gd name="connsiteX42" fmla="*/ 20819 w 213732"/>
                <a:gd name="connsiteY42" fmla="*/ 208106 h 282909"/>
                <a:gd name="connsiteX43" fmla="*/ 37474 w 213732"/>
                <a:gd name="connsiteY43" fmla="*/ 181202 h 282909"/>
                <a:gd name="connsiteX44" fmla="*/ 40036 w 213732"/>
                <a:gd name="connsiteY44" fmla="*/ 170313 h 282909"/>
                <a:gd name="connsiteX45" fmla="*/ 40587 w 213732"/>
                <a:gd name="connsiteY45" fmla="*/ 166123 h 282909"/>
                <a:gd name="connsiteX46" fmla="*/ 47377 w 213732"/>
                <a:gd name="connsiteY46" fmla="*/ 129598 h 282909"/>
                <a:gd name="connsiteX47" fmla="*/ 50708 w 213732"/>
                <a:gd name="connsiteY47" fmla="*/ 102976 h 282909"/>
                <a:gd name="connsiteX48" fmla="*/ 51374 w 213732"/>
                <a:gd name="connsiteY48" fmla="*/ 87910 h 282909"/>
                <a:gd name="connsiteX49" fmla="*/ 52566 w 213732"/>
                <a:gd name="connsiteY49" fmla="*/ 49143 h 282909"/>
                <a:gd name="connsiteX50" fmla="*/ 59650 w 213732"/>
                <a:gd name="connsiteY50" fmla="*/ 17114 h 282909"/>
                <a:gd name="connsiteX51" fmla="*/ 81801 w 213732"/>
                <a:gd name="connsiteY51" fmla="*/ 357 h 282909"/>
                <a:gd name="connsiteX52" fmla="*/ 93908 w 213732"/>
                <a:gd name="connsiteY52" fmla="*/ -1335 h 282909"/>
                <a:gd name="connsiteX53" fmla="*/ 105041 w 213732"/>
                <a:gd name="connsiteY53" fmla="*/ 152 h 282909"/>
                <a:gd name="connsiteX54" fmla="*/ 113279 w 213732"/>
                <a:gd name="connsiteY54" fmla="*/ 2150 h 282909"/>
                <a:gd name="connsiteX55" fmla="*/ 119685 w 213732"/>
                <a:gd name="connsiteY55" fmla="*/ 1382 h 282909"/>
                <a:gd name="connsiteX56" fmla="*/ 123771 w 213732"/>
                <a:gd name="connsiteY56" fmla="*/ 638 h 282909"/>
                <a:gd name="connsiteX57" fmla="*/ 144987 w 213732"/>
                <a:gd name="connsiteY57" fmla="*/ 4802 h 282909"/>
                <a:gd name="connsiteX58" fmla="*/ 172878 w 213732"/>
                <a:gd name="connsiteY58" fmla="*/ 9094 h 282909"/>
                <a:gd name="connsiteX59" fmla="*/ 205009 w 213732"/>
                <a:gd name="connsiteY59" fmla="*/ 9901 h 282909"/>
                <a:gd name="connsiteX60" fmla="*/ 208852 w 213732"/>
                <a:gd name="connsiteY60" fmla="*/ 9901 h 282909"/>
                <a:gd name="connsiteX61" fmla="*/ 211184 w 213732"/>
                <a:gd name="connsiteY61" fmla="*/ 14961 h 282909"/>
                <a:gd name="connsiteX62" fmla="*/ 195054 w 213732"/>
                <a:gd name="connsiteY62" fmla="*/ 21483 h 282909"/>
                <a:gd name="connsiteX63" fmla="*/ 161821 w 213732"/>
                <a:gd name="connsiteY63" fmla="*/ 27773 h 282909"/>
                <a:gd name="connsiteX64" fmla="*/ 146307 w 213732"/>
                <a:gd name="connsiteY64" fmla="*/ 51756 h 282909"/>
                <a:gd name="connsiteX65" fmla="*/ 145564 w 213732"/>
                <a:gd name="connsiteY65" fmla="*/ 56509 h 282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213732" h="282909">
                  <a:moveTo>
                    <a:pt x="145564" y="56509"/>
                  </a:moveTo>
                  <a:cubicBezTo>
                    <a:pt x="144283" y="56342"/>
                    <a:pt x="143001" y="56714"/>
                    <a:pt x="141720" y="55228"/>
                  </a:cubicBezTo>
                  <a:cubicBezTo>
                    <a:pt x="138479" y="51385"/>
                    <a:pt x="131779" y="51512"/>
                    <a:pt x="128332" y="55356"/>
                  </a:cubicBezTo>
                  <a:cubicBezTo>
                    <a:pt x="127333" y="56471"/>
                    <a:pt x="126539" y="56637"/>
                    <a:pt x="125680" y="55471"/>
                  </a:cubicBezTo>
                  <a:cubicBezTo>
                    <a:pt x="124169" y="53473"/>
                    <a:pt x="122644" y="52973"/>
                    <a:pt x="120556" y="54779"/>
                  </a:cubicBezTo>
                  <a:cubicBezTo>
                    <a:pt x="119339" y="55817"/>
                    <a:pt x="117917" y="55894"/>
                    <a:pt x="117084" y="54100"/>
                  </a:cubicBezTo>
                  <a:cubicBezTo>
                    <a:pt x="116123" y="52038"/>
                    <a:pt x="114291" y="51807"/>
                    <a:pt x="112331" y="51692"/>
                  </a:cubicBezTo>
                  <a:cubicBezTo>
                    <a:pt x="106322" y="51320"/>
                    <a:pt x="100378" y="52115"/>
                    <a:pt x="94395" y="52704"/>
                  </a:cubicBezTo>
                  <a:cubicBezTo>
                    <a:pt x="92038" y="52935"/>
                    <a:pt x="87848" y="57367"/>
                    <a:pt x="87720" y="59904"/>
                  </a:cubicBezTo>
                  <a:cubicBezTo>
                    <a:pt x="87579" y="62735"/>
                    <a:pt x="87246" y="65554"/>
                    <a:pt x="86695" y="68334"/>
                  </a:cubicBezTo>
                  <a:cubicBezTo>
                    <a:pt x="86375" y="69410"/>
                    <a:pt x="86375" y="70538"/>
                    <a:pt x="86695" y="71614"/>
                  </a:cubicBezTo>
                  <a:cubicBezTo>
                    <a:pt x="88476" y="75726"/>
                    <a:pt x="87297" y="79992"/>
                    <a:pt x="87528" y="84169"/>
                  </a:cubicBezTo>
                  <a:cubicBezTo>
                    <a:pt x="87643" y="86065"/>
                    <a:pt x="87528" y="88012"/>
                    <a:pt x="88514" y="89691"/>
                  </a:cubicBezTo>
                  <a:cubicBezTo>
                    <a:pt x="89347" y="91215"/>
                    <a:pt x="89501" y="93022"/>
                    <a:pt x="88963" y="94674"/>
                  </a:cubicBezTo>
                  <a:cubicBezTo>
                    <a:pt x="88181" y="98223"/>
                    <a:pt x="87899" y="101874"/>
                    <a:pt x="89667" y="105308"/>
                  </a:cubicBezTo>
                  <a:cubicBezTo>
                    <a:pt x="90487" y="107204"/>
                    <a:pt x="90628" y="109318"/>
                    <a:pt x="90039" y="111304"/>
                  </a:cubicBezTo>
                  <a:cubicBezTo>
                    <a:pt x="89181" y="115505"/>
                    <a:pt x="88758" y="119720"/>
                    <a:pt x="90821" y="123782"/>
                  </a:cubicBezTo>
                  <a:cubicBezTo>
                    <a:pt x="91512" y="125229"/>
                    <a:pt x="91551" y="126895"/>
                    <a:pt x="90949" y="128381"/>
                  </a:cubicBezTo>
                  <a:cubicBezTo>
                    <a:pt x="89270" y="133301"/>
                    <a:pt x="88668" y="138195"/>
                    <a:pt x="90949" y="143114"/>
                  </a:cubicBezTo>
                  <a:cubicBezTo>
                    <a:pt x="91448" y="144472"/>
                    <a:pt x="91295" y="145971"/>
                    <a:pt x="90539" y="147201"/>
                  </a:cubicBezTo>
                  <a:cubicBezTo>
                    <a:pt x="88514" y="151813"/>
                    <a:pt x="87425" y="156528"/>
                    <a:pt x="89757" y="161358"/>
                  </a:cubicBezTo>
                  <a:cubicBezTo>
                    <a:pt x="90667" y="163241"/>
                    <a:pt x="89975" y="164753"/>
                    <a:pt x="89078" y="166252"/>
                  </a:cubicBezTo>
                  <a:cubicBezTo>
                    <a:pt x="86452" y="170403"/>
                    <a:pt x="85555" y="175425"/>
                    <a:pt x="86593" y="180229"/>
                  </a:cubicBezTo>
                  <a:cubicBezTo>
                    <a:pt x="87259" y="183355"/>
                    <a:pt x="86490" y="186609"/>
                    <a:pt x="84517" y="189107"/>
                  </a:cubicBezTo>
                  <a:cubicBezTo>
                    <a:pt x="82301" y="192054"/>
                    <a:pt x="81379" y="195782"/>
                    <a:pt x="81955" y="199420"/>
                  </a:cubicBezTo>
                  <a:cubicBezTo>
                    <a:pt x="82455" y="202252"/>
                    <a:pt x="81558" y="205147"/>
                    <a:pt x="79559" y="207210"/>
                  </a:cubicBezTo>
                  <a:cubicBezTo>
                    <a:pt x="76344" y="210784"/>
                    <a:pt x="74435" y="214769"/>
                    <a:pt x="75190" y="219701"/>
                  </a:cubicBezTo>
                  <a:cubicBezTo>
                    <a:pt x="75562" y="221776"/>
                    <a:pt x="74729" y="223890"/>
                    <a:pt x="73051" y="225159"/>
                  </a:cubicBezTo>
                  <a:cubicBezTo>
                    <a:pt x="71245" y="226914"/>
                    <a:pt x="69605" y="228848"/>
                    <a:pt x="68170" y="230911"/>
                  </a:cubicBezTo>
                  <a:cubicBezTo>
                    <a:pt x="66530" y="232641"/>
                    <a:pt x="65646" y="234934"/>
                    <a:pt x="65685" y="237317"/>
                  </a:cubicBezTo>
                  <a:cubicBezTo>
                    <a:pt x="65928" y="240199"/>
                    <a:pt x="64596" y="242979"/>
                    <a:pt x="62200" y="244606"/>
                  </a:cubicBezTo>
                  <a:cubicBezTo>
                    <a:pt x="60163" y="246067"/>
                    <a:pt x="58664" y="248168"/>
                    <a:pt x="56486" y="249564"/>
                  </a:cubicBezTo>
                  <a:cubicBezTo>
                    <a:pt x="54308" y="250961"/>
                    <a:pt x="54257" y="253331"/>
                    <a:pt x="53642" y="255394"/>
                  </a:cubicBezTo>
                  <a:cubicBezTo>
                    <a:pt x="52988" y="258302"/>
                    <a:pt x="51118" y="260787"/>
                    <a:pt x="48517" y="262222"/>
                  </a:cubicBezTo>
                  <a:cubicBezTo>
                    <a:pt x="44674" y="264349"/>
                    <a:pt x="41112" y="267116"/>
                    <a:pt x="39946" y="271843"/>
                  </a:cubicBezTo>
                  <a:cubicBezTo>
                    <a:pt x="39793" y="272458"/>
                    <a:pt x="39434" y="273009"/>
                    <a:pt x="38934" y="273406"/>
                  </a:cubicBezTo>
                  <a:cubicBezTo>
                    <a:pt x="35027" y="276251"/>
                    <a:pt x="31657" y="279940"/>
                    <a:pt x="26815" y="281337"/>
                  </a:cubicBezTo>
                  <a:cubicBezTo>
                    <a:pt x="26174" y="272048"/>
                    <a:pt x="23958" y="263542"/>
                    <a:pt x="17578" y="256175"/>
                  </a:cubicBezTo>
                  <a:cubicBezTo>
                    <a:pt x="13388" y="251281"/>
                    <a:pt x="8251" y="247284"/>
                    <a:pt x="2460" y="244453"/>
                  </a:cubicBezTo>
                  <a:cubicBezTo>
                    <a:pt x="-2728" y="241890"/>
                    <a:pt x="-2946" y="238572"/>
                    <a:pt x="1781" y="235010"/>
                  </a:cubicBezTo>
                  <a:cubicBezTo>
                    <a:pt x="5496" y="232359"/>
                    <a:pt x="8994" y="229412"/>
                    <a:pt x="12235" y="226196"/>
                  </a:cubicBezTo>
                  <a:cubicBezTo>
                    <a:pt x="13952" y="224569"/>
                    <a:pt x="15118" y="222417"/>
                    <a:pt x="15528" y="220085"/>
                  </a:cubicBezTo>
                  <a:cubicBezTo>
                    <a:pt x="16309" y="215730"/>
                    <a:pt x="18129" y="211617"/>
                    <a:pt x="20819" y="208106"/>
                  </a:cubicBezTo>
                  <a:cubicBezTo>
                    <a:pt x="27058" y="199587"/>
                    <a:pt x="32631" y="190593"/>
                    <a:pt x="37474" y="181202"/>
                  </a:cubicBezTo>
                  <a:cubicBezTo>
                    <a:pt x="39331" y="177885"/>
                    <a:pt x="40215" y="174105"/>
                    <a:pt x="40036" y="170313"/>
                  </a:cubicBezTo>
                  <a:cubicBezTo>
                    <a:pt x="39985" y="168891"/>
                    <a:pt x="40164" y="167481"/>
                    <a:pt x="40587" y="166123"/>
                  </a:cubicBezTo>
                  <a:cubicBezTo>
                    <a:pt x="43585" y="154094"/>
                    <a:pt x="45852" y="141897"/>
                    <a:pt x="47377" y="129598"/>
                  </a:cubicBezTo>
                  <a:cubicBezTo>
                    <a:pt x="48658" y="120758"/>
                    <a:pt x="50106" y="111931"/>
                    <a:pt x="50708" y="102976"/>
                  </a:cubicBezTo>
                  <a:cubicBezTo>
                    <a:pt x="51041" y="97954"/>
                    <a:pt x="51413" y="92932"/>
                    <a:pt x="51374" y="87910"/>
                  </a:cubicBezTo>
                  <a:cubicBezTo>
                    <a:pt x="51259" y="74970"/>
                    <a:pt x="52373" y="62082"/>
                    <a:pt x="52566" y="49143"/>
                  </a:cubicBezTo>
                  <a:cubicBezTo>
                    <a:pt x="52732" y="38150"/>
                    <a:pt x="55730" y="27440"/>
                    <a:pt x="59650" y="17114"/>
                  </a:cubicBezTo>
                  <a:cubicBezTo>
                    <a:pt x="63571" y="6788"/>
                    <a:pt x="71424" y="2150"/>
                    <a:pt x="81801" y="357"/>
                  </a:cubicBezTo>
                  <a:cubicBezTo>
                    <a:pt x="85824" y="-335"/>
                    <a:pt x="89898" y="-463"/>
                    <a:pt x="93908" y="-1335"/>
                  </a:cubicBezTo>
                  <a:cubicBezTo>
                    <a:pt x="97649" y="-2129"/>
                    <a:pt x="101377" y="-758"/>
                    <a:pt x="105041" y="152"/>
                  </a:cubicBezTo>
                  <a:cubicBezTo>
                    <a:pt x="107783" y="830"/>
                    <a:pt x="110499" y="1638"/>
                    <a:pt x="113279" y="2150"/>
                  </a:cubicBezTo>
                  <a:cubicBezTo>
                    <a:pt x="115431" y="2688"/>
                    <a:pt x="117712" y="2407"/>
                    <a:pt x="119685" y="1382"/>
                  </a:cubicBezTo>
                  <a:cubicBezTo>
                    <a:pt x="120876" y="561"/>
                    <a:pt x="122362" y="292"/>
                    <a:pt x="123771" y="638"/>
                  </a:cubicBezTo>
                  <a:cubicBezTo>
                    <a:pt x="130766" y="2419"/>
                    <a:pt x="137838" y="3803"/>
                    <a:pt x="144987" y="4802"/>
                  </a:cubicBezTo>
                  <a:cubicBezTo>
                    <a:pt x="154250" y="6378"/>
                    <a:pt x="163538" y="7864"/>
                    <a:pt x="172878" y="9094"/>
                  </a:cubicBezTo>
                  <a:cubicBezTo>
                    <a:pt x="183601" y="10503"/>
                    <a:pt x="194311" y="9491"/>
                    <a:pt x="205009" y="9901"/>
                  </a:cubicBezTo>
                  <a:cubicBezTo>
                    <a:pt x="206290" y="9901"/>
                    <a:pt x="207571" y="9798"/>
                    <a:pt x="208852" y="9901"/>
                  </a:cubicBezTo>
                  <a:cubicBezTo>
                    <a:pt x="212196" y="10311"/>
                    <a:pt x="212990" y="12105"/>
                    <a:pt x="211184" y="14961"/>
                  </a:cubicBezTo>
                  <a:cubicBezTo>
                    <a:pt x="207276" y="21137"/>
                    <a:pt x="202408" y="23174"/>
                    <a:pt x="195054" y="21483"/>
                  </a:cubicBezTo>
                  <a:cubicBezTo>
                    <a:pt x="183037" y="18715"/>
                    <a:pt x="171853" y="20483"/>
                    <a:pt x="161821" y="27773"/>
                  </a:cubicBezTo>
                  <a:cubicBezTo>
                    <a:pt x="153661" y="33384"/>
                    <a:pt x="148088" y="42019"/>
                    <a:pt x="146307" y="51756"/>
                  </a:cubicBezTo>
                  <a:cubicBezTo>
                    <a:pt x="146217" y="53447"/>
                    <a:pt x="145333" y="54869"/>
                    <a:pt x="145564" y="56509"/>
                  </a:cubicBezTo>
                  <a:close/>
                </a:path>
              </a:pathLst>
            </a:custGeom>
            <a:solidFill>
              <a:srgbClr val="020202"/>
            </a:solidFill>
            <a:ln w="1280" cap="flat">
              <a:noFill/>
              <a:prstDash val="solid"/>
              <a:miter/>
            </a:ln>
          </p:spPr>
          <p:txBody>
            <a:bodyPr rtlCol="0" anchor="ctr"/>
            <a:lstStyle/>
            <a:p>
              <a:endParaRPr lang="es-CO"/>
            </a:p>
          </p:txBody>
        </p:sp>
        <p:sp>
          <p:nvSpPr>
            <p:cNvPr id="226" name="Freeform: Shape 225">
              <a:extLst>
                <a:ext uri="{FF2B5EF4-FFF2-40B4-BE49-F238E27FC236}">
                  <a16:creationId xmlns:a16="http://schemas.microsoft.com/office/drawing/2014/main" id="{97BD7652-8FB6-DD1D-42BA-3EC3A807680E}"/>
                </a:ext>
              </a:extLst>
            </p:cNvPr>
            <p:cNvSpPr/>
            <p:nvPr/>
          </p:nvSpPr>
          <p:spPr>
            <a:xfrm>
              <a:off x="-1758663" y="-50152"/>
              <a:ext cx="113809" cy="120421"/>
            </a:xfrm>
            <a:custGeom>
              <a:avLst/>
              <a:gdLst>
                <a:gd name="connsiteX0" fmla="*/ 102948 w 113809"/>
                <a:gd name="connsiteY0" fmla="*/ 107248 h 120421"/>
                <a:gd name="connsiteX1" fmla="*/ 100489 w 113809"/>
                <a:gd name="connsiteY1" fmla="*/ 112475 h 120421"/>
                <a:gd name="connsiteX2" fmla="*/ 94916 w 113809"/>
                <a:gd name="connsiteY2" fmla="*/ 113231 h 120421"/>
                <a:gd name="connsiteX3" fmla="*/ 63822 w 113809"/>
                <a:gd name="connsiteY3" fmla="*/ 118483 h 120421"/>
                <a:gd name="connsiteX4" fmla="*/ 38981 w 113809"/>
                <a:gd name="connsiteY4" fmla="*/ 116459 h 120421"/>
                <a:gd name="connsiteX5" fmla="*/ 24261 w 113809"/>
                <a:gd name="connsiteY5" fmla="*/ 113218 h 120421"/>
                <a:gd name="connsiteX6" fmla="*/ 19418 w 113809"/>
                <a:gd name="connsiteY6" fmla="*/ 108362 h 120421"/>
                <a:gd name="connsiteX7" fmla="*/ 16599 w 113809"/>
                <a:gd name="connsiteY7" fmla="*/ 103020 h 120421"/>
                <a:gd name="connsiteX8" fmla="*/ 6940 w 113809"/>
                <a:gd name="connsiteY8" fmla="*/ 102277 h 120421"/>
                <a:gd name="connsiteX9" fmla="*/ 4377 w 113809"/>
                <a:gd name="connsiteY9" fmla="*/ 105044 h 120421"/>
                <a:gd name="connsiteX10" fmla="*/ 1520 w 113809"/>
                <a:gd name="connsiteY10" fmla="*/ 107068 h 120421"/>
                <a:gd name="connsiteX11" fmla="*/ -1413 w 113809"/>
                <a:gd name="connsiteY11" fmla="*/ 103776 h 120421"/>
                <a:gd name="connsiteX12" fmla="*/ -1606 w 113809"/>
                <a:gd name="connsiteY12" fmla="*/ 101418 h 120421"/>
                <a:gd name="connsiteX13" fmla="*/ 2430 w 113809"/>
                <a:gd name="connsiteY13" fmla="*/ 65675 h 120421"/>
                <a:gd name="connsiteX14" fmla="*/ 18162 w 113809"/>
                <a:gd name="connsiteY14" fmla="*/ 21718 h 120421"/>
                <a:gd name="connsiteX15" fmla="*/ 49128 w 113809"/>
                <a:gd name="connsiteY15" fmla="*/ 298 h 120421"/>
                <a:gd name="connsiteX16" fmla="*/ 99092 w 113809"/>
                <a:gd name="connsiteY16" fmla="*/ 16 h 120421"/>
                <a:gd name="connsiteX17" fmla="*/ 103230 w 113809"/>
                <a:gd name="connsiteY17" fmla="*/ 964 h 120421"/>
                <a:gd name="connsiteX18" fmla="*/ 111801 w 113809"/>
                <a:gd name="connsiteY18" fmla="*/ 15479 h 120421"/>
                <a:gd name="connsiteX19" fmla="*/ 110033 w 113809"/>
                <a:gd name="connsiteY19" fmla="*/ 24281 h 120421"/>
                <a:gd name="connsiteX20" fmla="*/ 106190 w 113809"/>
                <a:gd name="connsiteY20" fmla="*/ 59576 h 120421"/>
                <a:gd name="connsiteX21" fmla="*/ 105037 w 113809"/>
                <a:gd name="connsiteY21" fmla="*/ 80356 h 120421"/>
                <a:gd name="connsiteX22" fmla="*/ 102948 w 113809"/>
                <a:gd name="connsiteY22" fmla="*/ 107248 h 120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3809" h="120421">
                  <a:moveTo>
                    <a:pt x="102948" y="107248"/>
                  </a:moveTo>
                  <a:cubicBezTo>
                    <a:pt x="101027" y="108529"/>
                    <a:pt x="102948" y="111680"/>
                    <a:pt x="100489" y="112475"/>
                  </a:cubicBezTo>
                  <a:cubicBezTo>
                    <a:pt x="98657" y="112859"/>
                    <a:pt x="96786" y="113115"/>
                    <a:pt x="94916" y="113231"/>
                  </a:cubicBezTo>
                  <a:cubicBezTo>
                    <a:pt x="84551" y="114999"/>
                    <a:pt x="74238" y="117164"/>
                    <a:pt x="63822" y="118483"/>
                  </a:cubicBezTo>
                  <a:cubicBezTo>
                    <a:pt x="55508" y="119534"/>
                    <a:pt x="47168" y="118150"/>
                    <a:pt x="38981" y="116459"/>
                  </a:cubicBezTo>
                  <a:cubicBezTo>
                    <a:pt x="34061" y="115447"/>
                    <a:pt x="29219" y="114025"/>
                    <a:pt x="24261" y="113218"/>
                  </a:cubicBezTo>
                  <a:cubicBezTo>
                    <a:pt x="21647" y="113077"/>
                    <a:pt x="19546" y="110976"/>
                    <a:pt x="19418" y="108362"/>
                  </a:cubicBezTo>
                  <a:cubicBezTo>
                    <a:pt x="19085" y="106325"/>
                    <a:pt x="18098" y="104442"/>
                    <a:pt x="16599" y="103020"/>
                  </a:cubicBezTo>
                  <a:cubicBezTo>
                    <a:pt x="13691" y="100035"/>
                    <a:pt x="10194" y="99702"/>
                    <a:pt x="6940" y="102277"/>
                  </a:cubicBezTo>
                  <a:cubicBezTo>
                    <a:pt x="5953" y="103071"/>
                    <a:pt x="5095" y="104006"/>
                    <a:pt x="4377" y="105044"/>
                  </a:cubicBezTo>
                  <a:cubicBezTo>
                    <a:pt x="3634" y="106095"/>
                    <a:pt x="3096" y="107389"/>
                    <a:pt x="1520" y="107068"/>
                  </a:cubicBezTo>
                  <a:cubicBezTo>
                    <a:pt x="-94" y="106774"/>
                    <a:pt x="-1311" y="105416"/>
                    <a:pt x="-1413" y="103776"/>
                  </a:cubicBezTo>
                  <a:cubicBezTo>
                    <a:pt x="-1516" y="102994"/>
                    <a:pt x="-1542" y="102200"/>
                    <a:pt x="-1606" y="101418"/>
                  </a:cubicBezTo>
                  <a:cubicBezTo>
                    <a:pt x="-324" y="89491"/>
                    <a:pt x="316" y="77448"/>
                    <a:pt x="2430" y="65675"/>
                  </a:cubicBezTo>
                  <a:cubicBezTo>
                    <a:pt x="5056" y="50211"/>
                    <a:pt x="10386" y="35337"/>
                    <a:pt x="18162" y="21718"/>
                  </a:cubicBezTo>
                  <a:cubicBezTo>
                    <a:pt x="25068" y="9881"/>
                    <a:pt x="35701" y="3078"/>
                    <a:pt x="49128" y="298"/>
                  </a:cubicBezTo>
                  <a:cubicBezTo>
                    <a:pt x="65783" y="-3136"/>
                    <a:pt x="82437" y="-983"/>
                    <a:pt x="99092" y="16"/>
                  </a:cubicBezTo>
                  <a:cubicBezTo>
                    <a:pt x="100501" y="170"/>
                    <a:pt x="101898" y="490"/>
                    <a:pt x="103230" y="964"/>
                  </a:cubicBezTo>
                  <a:cubicBezTo>
                    <a:pt x="110482" y="3219"/>
                    <a:pt x="113339" y="8062"/>
                    <a:pt x="111801" y="15479"/>
                  </a:cubicBezTo>
                  <a:cubicBezTo>
                    <a:pt x="111199" y="18413"/>
                    <a:pt x="110597" y="21347"/>
                    <a:pt x="110033" y="24281"/>
                  </a:cubicBezTo>
                  <a:cubicBezTo>
                    <a:pt x="107791" y="35952"/>
                    <a:pt x="107471" y="47816"/>
                    <a:pt x="106190" y="59576"/>
                  </a:cubicBezTo>
                  <a:cubicBezTo>
                    <a:pt x="105485" y="66430"/>
                    <a:pt x="105088" y="73400"/>
                    <a:pt x="105037" y="80356"/>
                  </a:cubicBezTo>
                  <a:cubicBezTo>
                    <a:pt x="104947" y="89363"/>
                    <a:pt x="104255" y="98344"/>
                    <a:pt x="102948" y="107248"/>
                  </a:cubicBezTo>
                  <a:close/>
                </a:path>
              </a:pathLst>
            </a:custGeom>
            <a:solidFill>
              <a:srgbClr val="E752BE"/>
            </a:solidFill>
            <a:ln w="1280" cap="flat">
              <a:noFill/>
              <a:prstDash val="solid"/>
              <a:miter/>
            </a:ln>
          </p:spPr>
          <p:txBody>
            <a:bodyPr rtlCol="0" anchor="ctr"/>
            <a:lstStyle/>
            <a:p>
              <a:endParaRPr lang="es-CO"/>
            </a:p>
          </p:txBody>
        </p:sp>
        <p:sp>
          <p:nvSpPr>
            <p:cNvPr id="227" name="Freeform: Shape 226">
              <a:extLst>
                <a:ext uri="{FF2B5EF4-FFF2-40B4-BE49-F238E27FC236}">
                  <a16:creationId xmlns:a16="http://schemas.microsoft.com/office/drawing/2014/main" id="{C6B467C4-47F8-622F-DD1C-957C795B4125}"/>
                </a:ext>
              </a:extLst>
            </p:cNvPr>
            <p:cNvSpPr/>
            <p:nvPr/>
          </p:nvSpPr>
          <p:spPr>
            <a:xfrm>
              <a:off x="-1587733" y="328195"/>
              <a:ext cx="29569" cy="360679"/>
            </a:xfrm>
            <a:custGeom>
              <a:avLst/>
              <a:gdLst>
                <a:gd name="connsiteX0" fmla="*/ 355 w 29569"/>
                <a:gd name="connsiteY0" fmla="*/ -1573 h 360679"/>
                <a:gd name="connsiteX1" fmla="*/ -106 w 29569"/>
                <a:gd name="connsiteY1" fmla="*/ 24050 h 360679"/>
                <a:gd name="connsiteX2" fmla="*/ 855 w 29569"/>
                <a:gd name="connsiteY2" fmla="*/ 48174 h 360679"/>
                <a:gd name="connsiteX3" fmla="*/ 1111 w 29569"/>
                <a:gd name="connsiteY3" fmla="*/ 50044 h 360679"/>
                <a:gd name="connsiteX4" fmla="*/ 2238 w 29569"/>
                <a:gd name="connsiteY4" fmla="*/ 77012 h 360679"/>
                <a:gd name="connsiteX5" fmla="*/ 3366 w 29569"/>
                <a:gd name="connsiteY5" fmla="*/ 115857 h 360679"/>
                <a:gd name="connsiteX6" fmla="*/ 6197 w 29569"/>
                <a:gd name="connsiteY6" fmla="*/ 164066 h 360679"/>
                <a:gd name="connsiteX7" fmla="*/ 8977 w 29569"/>
                <a:gd name="connsiteY7" fmla="*/ 199938 h 360679"/>
                <a:gd name="connsiteX8" fmla="*/ 15114 w 29569"/>
                <a:gd name="connsiteY8" fmla="*/ 246815 h 360679"/>
                <a:gd name="connsiteX9" fmla="*/ 20341 w 29569"/>
                <a:gd name="connsiteY9" fmla="*/ 281893 h 360679"/>
                <a:gd name="connsiteX10" fmla="*/ 22288 w 29569"/>
                <a:gd name="connsiteY10" fmla="*/ 306888 h 360679"/>
                <a:gd name="connsiteX11" fmla="*/ 24428 w 29569"/>
                <a:gd name="connsiteY11" fmla="*/ 328090 h 360679"/>
                <a:gd name="connsiteX12" fmla="*/ 25401 w 29569"/>
                <a:gd name="connsiteY12" fmla="*/ 339403 h 360679"/>
                <a:gd name="connsiteX13" fmla="*/ 27964 w 29569"/>
                <a:gd name="connsiteY13" fmla="*/ 359107 h 360679"/>
                <a:gd name="connsiteX14" fmla="*/ 25645 w 29569"/>
                <a:gd name="connsiteY14" fmla="*/ 350139 h 360679"/>
                <a:gd name="connsiteX15" fmla="*/ 24082 w 29569"/>
                <a:gd name="connsiteY15" fmla="*/ 335649 h 360679"/>
                <a:gd name="connsiteX16" fmla="*/ 22980 w 29569"/>
                <a:gd name="connsiteY16" fmla="*/ 325823 h 360679"/>
                <a:gd name="connsiteX17" fmla="*/ 20136 w 29569"/>
                <a:gd name="connsiteY17" fmla="*/ 294870 h 360679"/>
                <a:gd name="connsiteX18" fmla="*/ 15806 w 29569"/>
                <a:gd name="connsiteY18" fmla="*/ 266519 h 360679"/>
                <a:gd name="connsiteX19" fmla="*/ 12616 w 29569"/>
                <a:gd name="connsiteY19" fmla="*/ 244163 h 360679"/>
                <a:gd name="connsiteX20" fmla="*/ 10374 w 29569"/>
                <a:gd name="connsiteY20" fmla="*/ 229276 h 360679"/>
                <a:gd name="connsiteX21" fmla="*/ 7927 w 29569"/>
                <a:gd name="connsiteY21" fmla="*/ 207778 h 360679"/>
                <a:gd name="connsiteX22" fmla="*/ 6722 w 29569"/>
                <a:gd name="connsiteY22" fmla="*/ 197529 h 360679"/>
                <a:gd name="connsiteX23" fmla="*/ 5159 w 29569"/>
                <a:gd name="connsiteY23" fmla="*/ 182079 h 360679"/>
                <a:gd name="connsiteX24" fmla="*/ 5082 w 29569"/>
                <a:gd name="connsiteY24" fmla="*/ 181131 h 360679"/>
                <a:gd name="connsiteX25" fmla="*/ 3801 w 29569"/>
                <a:gd name="connsiteY25" fmla="*/ 158070 h 360679"/>
                <a:gd name="connsiteX26" fmla="*/ 2238 w 29569"/>
                <a:gd name="connsiteY26" fmla="*/ 136470 h 360679"/>
                <a:gd name="connsiteX27" fmla="*/ 2238 w 29569"/>
                <a:gd name="connsiteY27" fmla="*/ 135535 h 360679"/>
                <a:gd name="connsiteX28" fmla="*/ 1060 w 29569"/>
                <a:gd name="connsiteY28" fmla="*/ 111488 h 360679"/>
                <a:gd name="connsiteX29" fmla="*/ 176 w 29569"/>
                <a:gd name="connsiteY29" fmla="*/ 69415 h 360679"/>
                <a:gd name="connsiteX30" fmla="*/ -1426 w 29569"/>
                <a:gd name="connsiteY30" fmla="*/ 26035 h 360679"/>
                <a:gd name="connsiteX31" fmla="*/ -619 w 29569"/>
                <a:gd name="connsiteY31" fmla="*/ 1002 h 360679"/>
                <a:gd name="connsiteX32" fmla="*/ 355 w 29569"/>
                <a:gd name="connsiteY32" fmla="*/ -1573 h 36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9569" h="360679">
                  <a:moveTo>
                    <a:pt x="355" y="-1573"/>
                  </a:moveTo>
                  <a:cubicBezTo>
                    <a:pt x="278" y="6959"/>
                    <a:pt x="-132" y="15492"/>
                    <a:pt x="-106" y="24050"/>
                  </a:cubicBezTo>
                  <a:cubicBezTo>
                    <a:pt x="-106" y="32070"/>
                    <a:pt x="-247" y="40167"/>
                    <a:pt x="855" y="48174"/>
                  </a:cubicBezTo>
                  <a:cubicBezTo>
                    <a:pt x="996" y="48789"/>
                    <a:pt x="1073" y="49416"/>
                    <a:pt x="1111" y="50044"/>
                  </a:cubicBezTo>
                  <a:cubicBezTo>
                    <a:pt x="906" y="59012"/>
                    <a:pt x="2533" y="67980"/>
                    <a:pt x="2238" y="77012"/>
                  </a:cubicBezTo>
                  <a:cubicBezTo>
                    <a:pt x="1816" y="89990"/>
                    <a:pt x="2674" y="102930"/>
                    <a:pt x="3366" y="115857"/>
                  </a:cubicBezTo>
                  <a:cubicBezTo>
                    <a:pt x="4224" y="131935"/>
                    <a:pt x="5300" y="147988"/>
                    <a:pt x="6197" y="164066"/>
                  </a:cubicBezTo>
                  <a:cubicBezTo>
                    <a:pt x="6876" y="176019"/>
                    <a:pt x="7799" y="187985"/>
                    <a:pt x="8977" y="199938"/>
                  </a:cubicBezTo>
                  <a:cubicBezTo>
                    <a:pt x="10502" y="215632"/>
                    <a:pt x="12552" y="231262"/>
                    <a:pt x="15114" y="246815"/>
                  </a:cubicBezTo>
                  <a:cubicBezTo>
                    <a:pt x="17061" y="258473"/>
                    <a:pt x="18470" y="270221"/>
                    <a:pt x="20341" y="281893"/>
                  </a:cubicBezTo>
                  <a:cubicBezTo>
                    <a:pt x="21455" y="290182"/>
                    <a:pt x="22096" y="298522"/>
                    <a:pt x="22288" y="306888"/>
                  </a:cubicBezTo>
                  <a:cubicBezTo>
                    <a:pt x="22621" y="313972"/>
                    <a:pt x="23416" y="321057"/>
                    <a:pt x="24428" y="328090"/>
                  </a:cubicBezTo>
                  <a:cubicBezTo>
                    <a:pt x="24979" y="331857"/>
                    <a:pt x="25094" y="335649"/>
                    <a:pt x="25401" y="339403"/>
                  </a:cubicBezTo>
                  <a:cubicBezTo>
                    <a:pt x="25927" y="346026"/>
                    <a:pt x="27349" y="352509"/>
                    <a:pt x="27964" y="359107"/>
                  </a:cubicBezTo>
                  <a:cubicBezTo>
                    <a:pt x="25875" y="356481"/>
                    <a:pt x="26157" y="353239"/>
                    <a:pt x="25645" y="350139"/>
                  </a:cubicBezTo>
                  <a:cubicBezTo>
                    <a:pt x="24825" y="345348"/>
                    <a:pt x="23838" y="340531"/>
                    <a:pt x="24082" y="335649"/>
                  </a:cubicBezTo>
                  <a:cubicBezTo>
                    <a:pt x="24043" y="332344"/>
                    <a:pt x="23672" y="329051"/>
                    <a:pt x="22980" y="325823"/>
                  </a:cubicBezTo>
                  <a:cubicBezTo>
                    <a:pt x="21404" y="315574"/>
                    <a:pt x="21391" y="305145"/>
                    <a:pt x="20136" y="294870"/>
                  </a:cubicBezTo>
                  <a:cubicBezTo>
                    <a:pt x="18970" y="285377"/>
                    <a:pt x="17215" y="275974"/>
                    <a:pt x="15806" y="266519"/>
                  </a:cubicBezTo>
                  <a:cubicBezTo>
                    <a:pt x="14678" y="259075"/>
                    <a:pt x="13705" y="251606"/>
                    <a:pt x="12616" y="244163"/>
                  </a:cubicBezTo>
                  <a:cubicBezTo>
                    <a:pt x="11898" y="239192"/>
                    <a:pt x="11014" y="234247"/>
                    <a:pt x="10374" y="229276"/>
                  </a:cubicBezTo>
                  <a:cubicBezTo>
                    <a:pt x="9451" y="222127"/>
                    <a:pt x="8055" y="215017"/>
                    <a:pt x="7927" y="207778"/>
                  </a:cubicBezTo>
                  <a:cubicBezTo>
                    <a:pt x="7773" y="204332"/>
                    <a:pt x="7376" y="200911"/>
                    <a:pt x="6722" y="197529"/>
                  </a:cubicBezTo>
                  <a:cubicBezTo>
                    <a:pt x="5864" y="192405"/>
                    <a:pt x="6722" y="187101"/>
                    <a:pt x="5159" y="182079"/>
                  </a:cubicBezTo>
                  <a:cubicBezTo>
                    <a:pt x="5070" y="181771"/>
                    <a:pt x="5044" y="181451"/>
                    <a:pt x="5082" y="181131"/>
                  </a:cubicBezTo>
                  <a:cubicBezTo>
                    <a:pt x="5595" y="173444"/>
                    <a:pt x="4416" y="165757"/>
                    <a:pt x="3801" y="158070"/>
                  </a:cubicBezTo>
                  <a:cubicBezTo>
                    <a:pt x="3276" y="150883"/>
                    <a:pt x="3942" y="143580"/>
                    <a:pt x="2238" y="136470"/>
                  </a:cubicBezTo>
                  <a:cubicBezTo>
                    <a:pt x="2200" y="136163"/>
                    <a:pt x="2200" y="135842"/>
                    <a:pt x="2238" y="135535"/>
                  </a:cubicBezTo>
                  <a:cubicBezTo>
                    <a:pt x="2840" y="127477"/>
                    <a:pt x="1662" y="119457"/>
                    <a:pt x="1060" y="111488"/>
                  </a:cubicBezTo>
                  <a:cubicBezTo>
                    <a:pt x="9" y="97395"/>
                    <a:pt x="1060" y="83405"/>
                    <a:pt x="176" y="69415"/>
                  </a:cubicBezTo>
                  <a:cubicBezTo>
                    <a:pt x="-760" y="54951"/>
                    <a:pt x="-2092" y="40500"/>
                    <a:pt x="-1426" y="26035"/>
                  </a:cubicBezTo>
                  <a:cubicBezTo>
                    <a:pt x="-1041" y="17683"/>
                    <a:pt x="-708" y="9381"/>
                    <a:pt x="-619" y="1002"/>
                  </a:cubicBezTo>
                  <a:cubicBezTo>
                    <a:pt x="-772" y="29"/>
                    <a:pt x="-401" y="-945"/>
                    <a:pt x="355" y="-1573"/>
                  </a:cubicBezTo>
                  <a:close/>
                </a:path>
              </a:pathLst>
            </a:custGeom>
            <a:solidFill>
              <a:srgbClr val="270000"/>
            </a:solidFill>
            <a:ln w="1280" cap="flat">
              <a:noFill/>
              <a:prstDash val="solid"/>
              <a:miter/>
            </a:ln>
          </p:spPr>
          <p:txBody>
            <a:bodyPr rtlCol="0" anchor="ctr"/>
            <a:lstStyle/>
            <a:p>
              <a:endParaRPr lang="es-CO"/>
            </a:p>
          </p:txBody>
        </p:sp>
        <p:sp>
          <p:nvSpPr>
            <p:cNvPr id="228" name="Freeform: Shape 227">
              <a:extLst>
                <a:ext uri="{FF2B5EF4-FFF2-40B4-BE49-F238E27FC236}">
                  <a16:creationId xmlns:a16="http://schemas.microsoft.com/office/drawing/2014/main" id="{D93F0EA4-F38C-AEA2-3304-177DAE16AAE8}"/>
                </a:ext>
              </a:extLst>
            </p:cNvPr>
            <p:cNvSpPr/>
            <p:nvPr/>
          </p:nvSpPr>
          <p:spPr>
            <a:xfrm>
              <a:off x="-876031" y="196275"/>
              <a:ext cx="925" cy="1883"/>
            </a:xfrm>
            <a:custGeom>
              <a:avLst/>
              <a:gdLst>
                <a:gd name="connsiteX0" fmla="*/ -1595 w 925"/>
                <a:gd name="connsiteY0" fmla="*/ -1573 h 1883"/>
                <a:gd name="connsiteX1" fmla="*/ -711 w 925"/>
                <a:gd name="connsiteY1" fmla="*/ 310 h 1883"/>
                <a:gd name="connsiteX2" fmla="*/ -1595 w 925"/>
                <a:gd name="connsiteY2" fmla="*/ -1573 h 1883"/>
              </a:gdLst>
              <a:ahLst/>
              <a:cxnLst>
                <a:cxn ang="0">
                  <a:pos x="connsiteX0" y="connsiteY0"/>
                </a:cxn>
                <a:cxn ang="0">
                  <a:pos x="connsiteX1" y="connsiteY1"/>
                </a:cxn>
                <a:cxn ang="0">
                  <a:pos x="connsiteX2" y="connsiteY2"/>
                </a:cxn>
              </a:cxnLst>
              <a:rect l="l" t="t" r="r" b="b"/>
              <a:pathLst>
                <a:path w="925" h="1883">
                  <a:moveTo>
                    <a:pt x="-1595" y="-1573"/>
                  </a:moveTo>
                  <a:cubicBezTo>
                    <a:pt x="-928" y="-1202"/>
                    <a:pt x="-570" y="-446"/>
                    <a:pt x="-711" y="310"/>
                  </a:cubicBezTo>
                  <a:cubicBezTo>
                    <a:pt x="-1338" y="-100"/>
                    <a:pt x="-1672" y="-830"/>
                    <a:pt x="-1595" y="-1573"/>
                  </a:cubicBezTo>
                  <a:close/>
                </a:path>
              </a:pathLst>
            </a:custGeom>
            <a:solidFill>
              <a:srgbClr val="020202"/>
            </a:solidFill>
            <a:ln w="1280" cap="flat">
              <a:noFill/>
              <a:prstDash val="solid"/>
              <a:miter/>
            </a:ln>
          </p:spPr>
          <p:txBody>
            <a:bodyPr rtlCol="0" anchor="ctr"/>
            <a:lstStyle/>
            <a:p>
              <a:endParaRPr lang="es-CO"/>
            </a:p>
          </p:txBody>
        </p:sp>
        <p:sp>
          <p:nvSpPr>
            <p:cNvPr id="229" name="Freeform: Shape 228">
              <a:extLst>
                <a:ext uri="{FF2B5EF4-FFF2-40B4-BE49-F238E27FC236}">
                  <a16:creationId xmlns:a16="http://schemas.microsoft.com/office/drawing/2014/main" id="{2153EED5-D68B-1B2B-D55E-969E1BFF7C10}"/>
                </a:ext>
              </a:extLst>
            </p:cNvPr>
            <p:cNvSpPr/>
            <p:nvPr/>
          </p:nvSpPr>
          <p:spPr>
            <a:xfrm>
              <a:off x="-889291" y="104212"/>
              <a:ext cx="933" cy="1883"/>
            </a:xfrm>
            <a:custGeom>
              <a:avLst/>
              <a:gdLst>
                <a:gd name="connsiteX0" fmla="*/ -1595 w 933"/>
                <a:gd name="connsiteY0" fmla="*/ -1573 h 1883"/>
                <a:gd name="connsiteX1" fmla="*/ -698 w 933"/>
                <a:gd name="connsiteY1" fmla="*/ 310 h 1883"/>
                <a:gd name="connsiteX2" fmla="*/ -1595 w 933"/>
                <a:gd name="connsiteY2" fmla="*/ -1573 h 1883"/>
              </a:gdLst>
              <a:ahLst/>
              <a:cxnLst>
                <a:cxn ang="0">
                  <a:pos x="connsiteX0" y="connsiteY0"/>
                </a:cxn>
                <a:cxn ang="0">
                  <a:pos x="connsiteX1" y="connsiteY1"/>
                </a:cxn>
                <a:cxn ang="0">
                  <a:pos x="connsiteX2" y="connsiteY2"/>
                </a:cxn>
              </a:cxnLst>
              <a:rect l="l" t="t" r="r" b="b"/>
              <a:pathLst>
                <a:path w="933" h="1883">
                  <a:moveTo>
                    <a:pt x="-1595" y="-1573"/>
                  </a:moveTo>
                  <a:cubicBezTo>
                    <a:pt x="-929" y="-1201"/>
                    <a:pt x="-570" y="-445"/>
                    <a:pt x="-698" y="310"/>
                  </a:cubicBezTo>
                  <a:cubicBezTo>
                    <a:pt x="-1326" y="-100"/>
                    <a:pt x="-1672" y="-830"/>
                    <a:pt x="-1595" y="-1573"/>
                  </a:cubicBezTo>
                  <a:close/>
                </a:path>
              </a:pathLst>
            </a:custGeom>
            <a:solidFill>
              <a:srgbClr val="020202"/>
            </a:solidFill>
            <a:ln w="1280" cap="flat">
              <a:noFill/>
              <a:prstDash val="solid"/>
              <a:miter/>
            </a:ln>
          </p:spPr>
          <p:txBody>
            <a:bodyPr rtlCol="0" anchor="ctr"/>
            <a:lstStyle/>
            <a:p>
              <a:endParaRPr lang="es-CO"/>
            </a:p>
          </p:txBody>
        </p:sp>
        <p:sp>
          <p:nvSpPr>
            <p:cNvPr id="230" name="Freeform: Shape 229">
              <a:extLst>
                <a:ext uri="{FF2B5EF4-FFF2-40B4-BE49-F238E27FC236}">
                  <a16:creationId xmlns:a16="http://schemas.microsoft.com/office/drawing/2014/main" id="{B7A709FA-26DB-3993-153D-DC8BE4951A25}"/>
                </a:ext>
              </a:extLst>
            </p:cNvPr>
            <p:cNvSpPr/>
            <p:nvPr/>
          </p:nvSpPr>
          <p:spPr>
            <a:xfrm>
              <a:off x="-875057" y="214314"/>
              <a:ext cx="909" cy="1870"/>
            </a:xfrm>
            <a:custGeom>
              <a:avLst/>
              <a:gdLst>
                <a:gd name="connsiteX0" fmla="*/ -1595 w 909"/>
                <a:gd name="connsiteY0" fmla="*/ -1573 h 1870"/>
                <a:gd name="connsiteX1" fmla="*/ -736 w 909"/>
                <a:gd name="connsiteY1" fmla="*/ 298 h 1870"/>
                <a:gd name="connsiteX2" fmla="*/ -1595 w 909"/>
                <a:gd name="connsiteY2" fmla="*/ -1573 h 1870"/>
              </a:gdLst>
              <a:ahLst/>
              <a:cxnLst>
                <a:cxn ang="0">
                  <a:pos x="connsiteX0" y="connsiteY0"/>
                </a:cxn>
                <a:cxn ang="0">
                  <a:pos x="connsiteX1" y="connsiteY1"/>
                </a:cxn>
                <a:cxn ang="0">
                  <a:pos x="connsiteX2" y="connsiteY2"/>
                </a:cxn>
              </a:cxnLst>
              <a:rect l="l" t="t" r="r" b="b"/>
              <a:pathLst>
                <a:path w="909" h="1870">
                  <a:moveTo>
                    <a:pt x="-1595" y="-1573"/>
                  </a:moveTo>
                  <a:cubicBezTo>
                    <a:pt x="-928" y="-1214"/>
                    <a:pt x="-570" y="-445"/>
                    <a:pt x="-736" y="298"/>
                  </a:cubicBezTo>
                  <a:cubicBezTo>
                    <a:pt x="-1338" y="-125"/>
                    <a:pt x="-1671" y="-843"/>
                    <a:pt x="-1595" y="-1573"/>
                  </a:cubicBezTo>
                  <a:close/>
                </a:path>
              </a:pathLst>
            </a:custGeom>
            <a:solidFill>
              <a:srgbClr val="020202"/>
            </a:solidFill>
            <a:ln w="1280" cap="flat">
              <a:noFill/>
              <a:prstDash val="solid"/>
              <a:miter/>
            </a:ln>
          </p:spPr>
          <p:txBody>
            <a:bodyPr rtlCol="0" anchor="ctr"/>
            <a:lstStyle/>
            <a:p>
              <a:endParaRPr lang="es-CO"/>
            </a:p>
          </p:txBody>
        </p:sp>
        <p:sp>
          <p:nvSpPr>
            <p:cNvPr id="231" name="Freeform: Shape 230">
              <a:extLst>
                <a:ext uri="{FF2B5EF4-FFF2-40B4-BE49-F238E27FC236}">
                  <a16:creationId xmlns:a16="http://schemas.microsoft.com/office/drawing/2014/main" id="{9C5B7E2B-4DB2-4989-830A-47BB143D5F49}"/>
                </a:ext>
              </a:extLst>
            </p:cNvPr>
            <p:cNvSpPr/>
            <p:nvPr/>
          </p:nvSpPr>
          <p:spPr>
            <a:xfrm>
              <a:off x="-876953" y="186782"/>
              <a:ext cx="925" cy="1896"/>
            </a:xfrm>
            <a:custGeom>
              <a:avLst/>
              <a:gdLst>
                <a:gd name="connsiteX0" fmla="*/ -1595 w 925"/>
                <a:gd name="connsiteY0" fmla="*/ -1573 h 1896"/>
                <a:gd name="connsiteX1" fmla="*/ -711 w 925"/>
                <a:gd name="connsiteY1" fmla="*/ 323 h 1896"/>
                <a:gd name="connsiteX2" fmla="*/ -1595 w 925"/>
                <a:gd name="connsiteY2" fmla="*/ -1573 h 1896"/>
              </a:gdLst>
              <a:ahLst/>
              <a:cxnLst>
                <a:cxn ang="0">
                  <a:pos x="connsiteX0" y="connsiteY0"/>
                </a:cxn>
                <a:cxn ang="0">
                  <a:pos x="connsiteX1" y="connsiteY1"/>
                </a:cxn>
                <a:cxn ang="0">
                  <a:pos x="connsiteX2" y="connsiteY2"/>
                </a:cxn>
              </a:cxnLst>
              <a:rect l="l" t="t" r="r" b="b"/>
              <a:pathLst>
                <a:path w="925" h="1896">
                  <a:moveTo>
                    <a:pt x="-1595" y="-1573"/>
                  </a:moveTo>
                  <a:cubicBezTo>
                    <a:pt x="-928" y="-1188"/>
                    <a:pt x="-570" y="-432"/>
                    <a:pt x="-711" y="323"/>
                  </a:cubicBezTo>
                  <a:cubicBezTo>
                    <a:pt x="-1338" y="-99"/>
                    <a:pt x="-1672" y="-830"/>
                    <a:pt x="-1595" y="-1573"/>
                  </a:cubicBezTo>
                  <a:close/>
                </a:path>
              </a:pathLst>
            </a:custGeom>
            <a:solidFill>
              <a:srgbClr val="020202"/>
            </a:solidFill>
            <a:ln w="1280" cap="flat">
              <a:noFill/>
              <a:prstDash val="solid"/>
              <a:miter/>
            </a:ln>
          </p:spPr>
          <p:txBody>
            <a:bodyPr rtlCol="0" anchor="ctr"/>
            <a:lstStyle/>
            <a:p>
              <a:endParaRPr lang="es-CO"/>
            </a:p>
          </p:txBody>
        </p:sp>
        <p:sp>
          <p:nvSpPr>
            <p:cNvPr id="232" name="Freeform: Shape 231">
              <a:extLst>
                <a:ext uri="{FF2B5EF4-FFF2-40B4-BE49-F238E27FC236}">
                  <a16:creationId xmlns:a16="http://schemas.microsoft.com/office/drawing/2014/main" id="{A2B42C6C-83BF-F81D-7766-3E12146698F7}"/>
                </a:ext>
              </a:extLst>
            </p:cNvPr>
            <p:cNvSpPr/>
            <p:nvPr/>
          </p:nvSpPr>
          <p:spPr>
            <a:xfrm>
              <a:off x="-885488" y="83343"/>
              <a:ext cx="909" cy="948"/>
            </a:xfrm>
            <a:custGeom>
              <a:avLst/>
              <a:gdLst>
                <a:gd name="connsiteX0" fmla="*/ -696 w 909"/>
                <a:gd name="connsiteY0" fmla="*/ -1573 h 948"/>
                <a:gd name="connsiteX1" fmla="*/ -1606 w 909"/>
                <a:gd name="connsiteY1" fmla="*/ -625 h 948"/>
              </a:gdLst>
              <a:ahLst/>
              <a:cxnLst>
                <a:cxn ang="0">
                  <a:pos x="connsiteX0" y="connsiteY0"/>
                </a:cxn>
                <a:cxn ang="0">
                  <a:pos x="connsiteX1" y="connsiteY1"/>
                </a:cxn>
              </a:cxnLst>
              <a:rect l="l" t="t" r="r" b="b"/>
              <a:pathLst>
                <a:path w="909" h="948">
                  <a:moveTo>
                    <a:pt x="-696" y="-1573"/>
                  </a:moveTo>
                  <a:lnTo>
                    <a:pt x="-1606" y="-625"/>
                  </a:lnTo>
                  <a:close/>
                </a:path>
              </a:pathLst>
            </a:custGeom>
            <a:solidFill>
              <a:srgbClr val="020202"/>
            </a:solidFill>
            <a:ln w="1280" cap="flat">
              <a:noFill/>
              <a:prstDash val="solid"/>
              <a:miter/>
            </a:ln>
          </p:spPr>
          <p:txBody>
            <a:bodyPr rtlCol="0" anchor="ctr"/>
            <a:lstStyle/>
            <a:p>
              <a:endParaRPr lang="es-CO"/>
            </a:p>
          </p:txBody>
        </p:sp>
        <p:sp>
          <p:nvSpPr>
            <p:cNvPr id="233" name="Freeform: Shape 232">
              <a:extLst>
                <a:ext uri="{FF2B5EF4-FFF2-40B4-BE49-F238E27FC236}">
                  <a16:creationId xmlns:a16="http://schemas.microsoft.com/office/drawing/2014/main" id="{E8DCA9E8-A363-6941-446B-C9D275F5011D}"/>
                </a:ext>
              </a:extLst>
            </p:cNvPr>
            <p:cNvSpPr/>
            <p:nvPr/>
          </p:nvSpPr>
          <p:spPr>
            <a:xfrm>
              <a:off x="-888332" y="91875"/>
              <a:ext cx="909" cy="960"/>
            </a:xfrm>
            <a:custGeom>
              <a:avLst/>
              <a:gdLst>
                <a:gd name="connsiteX0" fmla="*/ -696 w 909"/>
                <a:gd name="connsiteY0" fmla="*/ -1573 h 960"/>
                <a:gd name="connsiteX1" fmla="*/ -1606 w 909"/>
                <a:gd name="connsiteY1" fmla="*/ -612 h 960"/>
              </a:gdLst>
              <a:ahLst/>
              <a:cxnLst>
                <a:cxn ang="0">
                  <a:pos x="connsiteX0" y="connsiteY0"/>
                </a:cxn>
                <a:cxn ang="0">
                  <a:pos x="connsiteX1" y="connsiteY1"/>
                </a:cxn>
              </a:cxnLst>
              <a:rect l="l" t="t" r="r" b="b"/>
              <a:pathLst>
                <a:path w="909" h="960">
                  <a:moveTo>
                    <a:pt x="-696" y="-1573"/>
                  </a:moveTo>
                  <a:lnTo>
                    <a:pt x="-1606" y="-612"/>
                  </a:lnTo>
                  <a:close/>
                </a:path>
              </a:pathLst>
            </a:custGeom>
            <a:solidFill>
              <a:srgbClr val="020202"/>
            </a:solidFill>
            <a:ln w="1280" cap="flat">
              <a:noFill/>
              <a:prstDash val="solid"/>
              <a:miter/>
            </a:ln>
          </p:spPr>
          <p:txBody>
            <a:bodyPr rtlCol="0" anchor="ctr"/>
            <a:lstStyle/>
            <a:p>
              <a:endParaRPr lang="es-CO"/>
            </a:p>
          </p:txBody>
        </p:sp>
        <p:sp>
          <p:nvSpPr>
            <p:cNvPr id="234" name="Freeform: Shape 233">
              <a:extLst>
                <a:ext uri="{FF2B5EF4-FFF2-40B4-BE49-F238E27FC236}">
                  <a16:creationId xmlns:a16="http://schemas.microsoft.com/office/drawing/2014/main" id="{E5F2A17D-78A0-1AF9-1533-5B92063B70AA}"/>
                </a:ext>
              </a:extLst>
            </p:cNvPr>
            <p:cNvSpPr/>
            <p:nvPr/>
          </p:nvSpPr>
          <p:spPr>
            <a:xfrm>
              <a:off x="-889280" y="98524"/>
              <a:ext cx="871" cy="948"/>
            </a:xfrm>
            <a:custGeom>
              <a:avLst/>
              <a:gdLst>
                <a:gd name="connsiteX0" fmla="*/ -734 w 871"/>
                <a:gd name="connsiteY0" fmla="*/ -1573 h 948"/>
                <a:gd name="connsiteX1" fmla="*/ -1606 w 871"/>
                <a:gd name="connsiteY1" fmla="*/ -625 h 948"/>
                <a:gd name="connsiteX2" fmla="*/ -734 w 871"/>
                <a:gd name="connsiteY2" fmla="*/ -1573 h 948"/>
              </a:gdLst>
              <a:ahLst/>
              <a:cxnLst>
                <a:cxn ang="0">
                  <a:pos x="connsiteX0" y="connsiteY0"/>
                </a:cxn>
                <a:cxn ang="0">
                  <a:pos x="connsiteX1" y="connsiteY1"/>
                </a:cxn>
                <a:cxn ang="0">
                  <a:pos x="connsiteX2" y="connsiteY2"/>
                </a:cxn>
              </a:cxnLst>
              <a:rect l="l" t="t" r="r" b="b"/>
              <a:pathLst>
                <a:path w="871" h="948">
                  <a:moveTo>
                    <a:pt x="-734" y="-1573"/>
                  </a:moveTo>
                  <a:cubicBezTo>
                    <a:pt x="-1029" y="-1253"/>
                    <a:pt x="-1311" y="-932"/>
                    <a:pt x="-1606" y="-625"/>
                  </a:cubicBezTo>
                  <a:cubicBezTo>
                    <a:pt x="-1311" y="-932"/>
                    <a:pt x="-1029" y="-1253"/>
                    <a:pt x="-734" y="-1573"/>
                  </a:cubicBezTo>
                  <a:close/>
                </a:path>
              </a:pathLst>
            </a:custGeom>
            <a:solidFill>
              <a:srgbClr val="020202"/>
            </a:solidFill>
            <a:ln w="1280" cap="flat">
              <a:noFill/>
              <a:prstDash val="solid"/>
              <a:miter/>
            </a:ln>
          </p:spPr>
          <p:txBody>
            <a:bodyPr rtlCol="0" anchor="ctr"/>
            <a:lstStyle/>
            <a:p>
              <a:endParaRPr lang="es-CO"/>
            </a:p>
          </p:txBody>
        </p:sp>
        <p:sp>
          <p:nvSpPr>
            <p:cNvPr id="235" name="Freeform: Shape 234">
              <a:extLst>
                <a:ext uri="{FF2B5EF4-FFF2-40B4-BE49-F238E27FC236}">
                  <a16:creationId xmlns:a16="http://schemas.microsoft.com/office/drawing/2014/main" id="{9FD39304-58FA-E011-F048-9F735143B3F9}"/>
                </a:ext>
              </a:extLst>
            </p:cNvPr>
            <p:cNvSpPr/>
            <p:nvPr/>
          </p:nvSpPr>
          <p:spPr>
            <a:xfrm>
              <a:off x="-888332" y="111810"/>
              <a:ext cx="909" cy="948"/>
            </a:xfrm>
            <a:custGeom>
              <a:avLst/>
              <a:gdLst>
                <a:gd name="connsiteX0" fmla="*/ -1606 w 909"/>
                <a:gd name="connsiteY0" fmla="*/ -1573 h 948"/>
                <a:gd name="connsiteX1" fmla="*/ -696 w 909"/>
                <a:gd name="connsiteY1" fmla="*/ -625 h 948"/>
                <a:gd name="connsiteX2" fmla="*/ -1606 w 909"/>
                <a:gd name="connsiteY2" fmla="*/ -1573 h 948"/>
              </a:gdLst>
              <a:ahLst/>
              <a:cxnLst>
                <a:cxn ang="0">
                  <a:pos x="connsiteX0" y="connsiteY0"/>
                </a:cxn>
                <a:cxn ang="0">
                  <a:pos x="connsiteX1" y="connsiteY1"/>
                </a:cxn>
                <a:cxn ang="0">
                  <a:pos x="connsiteX2" y="connsiteY2"/>
                </a:cxn>
              </a:cxnLst>
              <a:rect l="l" t="t" r="r" b="b"/>
              <a:pathLst>
                <a:path w="909" h="948">
                  <a:moveTo>
                    <a:pt x="-1606" y="-1573"/>
                  </a:moveTo>
                  <a:cubicBezTo>
                    <a:pt x="-1298" y="-1253"/>
                    <a:pt x="-1003" y="-932"/>
                    <a:pt x="-696" y="-625"/>
                  </a:cubicBezTo>
                  <a:cubicBezTo>
                    <a:pt x="-1003" y="-932"/>
                    <a:pt x="-1298" y="-1253"/>
                    <a:pt x="-1606" y="-1573"/>
                  </a:cubicBezTo>
                  <a:close/>
                </a:path>
              </a:pathLst>
            </a:custGeom>
            <a:solidFill>
              <a:srgbClr val="020202"/>
            </a:solidFill>
            <a:ln w="1280" cap="flat">
              <a:noFill/>
              <a:prstDash val="solid"/>
              <a:miter/>
            </a:ln>
          </p:spPr>
          <p:txBody>
            <a:bodyPr rtlCol="0" anchor="ctr"/>
            <a:lstStyle/>
            <a:p>
              <a:endParaRPr lang="es-CO"/>
            </a:p>
          </p:txBody>
        </p:sp>
        <p:sp>
          <p:nvSpPr>
            <p:cNvPr id="236" name="Freeform: Shape 235">
              <a:extLst>
                <a:ext uri="{FF2B5EF4-FFF2-40B4-BE49-F238E27FC236}">
                  <a16:creationId xmlns:a16="http://schemas.microsoft.com/office/drawing/2014/main" id="{692717C6-0D09-8FEB-9022-F4DAD6E301EA}"/>
                </a:ext>
              </a:extLst>
            </p:cNvPr>
            <p:cNvSpPr/>
            <p:nvPr/>
          </p:nvSpPr>
          <p:spPr>
            <a:xfrm>
              <a:off x="-887384" y="117511"/>
              <a:ext cx="807" cy="922"/>
            </a:xfrm>
            <a:custGeom>
              <a:avLst/>
              <a:gdLst>
                <a:gd name="connsiteX0" fmla="*/ -1606 w 807"/>
                <a:gd name="connsiteY0" fmla="*/ -1573 h 922"/>
                <a:gd name="connsiteX1" fmla="*/ -798 w 807"/>
                <a:gd name="connsiteY1" fmla="*/ -650 h 922"/>
              </a:gdLst>
              <a:ahLst/>
              <a:cxnLst>
                <a:cxn ang="0">
                  <a:pos x="connsiteX0" y="connsiteY0"/>
                </a:cxn>
                <a:cxn ang="0">
                  <a:pos x="connsiteX1" y="connsiteY1"/>
                </a:cxn>
              </a:cxnLst>
              <a:rect l="l" t="t" r="r" b="b"/>
              <a:pathLst>
                <a:path w="807" h="922">
                  <a:moveTo>
                    <a:pt x="-1606" y="-1573"/>
                  </a:moveTo>
                  <a:lnTo>
                    <a:pt x="-798" y="-650"/>
                  </a:lnTo>
                  <a:close/>
                </a:path>
              </a:pathLst>
            </a:custGeom>
            <a:solidFill>
              <a:srgbClr val="020202"/>
            </a:solidFill>
            <a:ln w="1280" cap="flat">
              <a:noFill/>
              <a:prstDash val="solid"/>
              <a:miter/>
            </a:ln>
          </p:spPr>
          <p:txBody>
            <a:bodyPr rtlCol="0" anchor="ctr"/>
            <a:lstStyle/>
            <a:p>
              <a:endParaRPr lang="es-CO"/>
            </a:p>
          </p:txBody>
        </p:sp>
        <p:sp>
          <p:nvSpPr>
            <p:cNvPr id="237" name="Freeform: Shape 236">
              <a:extLst>
                <a:ext uri="{FF2B5EF4-FFF2-40B4-BE49-F238E27FC236}">
                  <a16:creationId xmlns:a16="http://schemas.microsoft.com/office/drawing/2014/main" id="{8F6719D3-95E9-0D37-A2DA-A88A32E7872D}"/>
                </a:ext>
              </a:extLst>
            </p:cNvPr>
            <p:cNvSpPr/>
            <p:nvPr/>
          </p:nvSpPr>
          <p:spPr>
            <a:xfrm>
              <a:off x="-884540" y="138381"/>
              <a:ext cx="858" cy="948"/>
            </a:xfrm>
            <a:custGeom>
              <a:avLst/>
              <a:gdLst>
                <a:gd name="connsiteX0" fmla="*/ -1606 w 858"/>
                <a:gd name="connsiteY0" fmla="*/ -1573 h 948"/>
                <a:gd name="connsiteX1" fmla="*/ -747 w 858"/>
                <a:gd name="connsiteY1" fmla="*/ -625 h 948"/>
              </a:gdLst>
              <a:ahLst/>
              <a:cxnLst>
                <a:cxn ang="0">
                  <a:pos x="connsiteX0" y="connsiteY0"/>
                </a:cxn>
                <a:cxn ang="0">
                  <a:pos x="connsiteX1" y="connsiteY1"/>
                </a:cxn>
              </a:cxnLst>
              <a:rect l="l" t="t" r="r" b="b"/>
              <a:pathLst>
                <a:path w="858" h="948">
                  <a:moveTo>
                    <a:pt x="-1606" y="-1573"/>
                  </a:moveTo>
                  <a:lnTo>
                    <a:pt x="-747" y="-625"/>
                  </a:lnTo>
                  <a:close/>
                </a:path>
              </a:pathLst>
            </a:custGeom>
            <a:solidFill>
              <a:srgbClr val="020202"/>
            </a:solidFill>
            <a:ln w="1280" cap="flat">
              <a:noFill/>
              <a:prstDash val="solid"/>
              <a:miter/>
            </a:ln>
          </p:spPr>
          <p:txBody>
            <a:bodyPr rtlCol="0" anchor="ctr"/>
            <a:lstStyle/>
            <a:p>
              <a:endParaRPr lang="es-CO"/>
            </a:p>
          </p:txBody>
        </p:sp>
        <p:sp>
          <p:nvSpPr>
            <p:cNvPr id="238" name="Freeform: Shape 237">
              <a:extLst>
                <a:ext uri="{FF2B5EF4-FFF2-40B4-BE49-F238E27FC236}">
                  <a16:creationId xmlns:a16="http://schemas.microsoft.com/office/drawing/2014/main" id="{3385AE7A-74C1-2D93-73F1-1FD64E3B50B2}"/>
                </a:ext>
              </a:extLst>
            </p:cNvPr>
            <p:cNvSpPr/>
            <p:nvPr/>
          </p:nvSpPr>
          <p:spPr>
            <a:xfrm>
              <a:off x="-879787" y="164016"/>
              <a:ext cx="858" cy="935"/>
            </a:xfrm>
            <a:custGeom>
              <a:avLst/>
              <a:gdLst>
                <a:gd name="connsiteX0" fmla="*/ -1606 w 858"/>
                <a:gd name="connsiteY0" fmla="*/ -1573 h 935"/>
                <a:gd name="connsiteX1" fmla="*/ -747 w 858"/>
                <a:gd name="connsiteY1" fmla="*/ -638 h 935"/>
                <a:gd name="connsiteX2" fmla="*/ -1606 w 858"/>
                <a:gd name="connsiteY2" fmla="*/ -1573 h 935"/>
              </a:gdLst>
              <a:ahLst/>
              <a:cxnLst>
                <a:cxn ang="0">
                  <a:pos x="connsiteX0" y="connsiteY0"/>
                </a:cxn>
                <a:cxn ang="0">
                  <a:pos x="connsiteX1" y="connsiteY1"/>
                </a:cxn>
                <a:cxn ang="0">
                  <a:pos x="connsiteX2" y="connsiteY2"/>
                </a:cxn>
              </a:cxnLst>
              <a:rect l="l" t="t" r="r" b="b"/>
              <a:pathLst>
                <a:path w="858" h="935">
                  <a:moveTo>
                    <a:pt x="-1606" y="-1573"/>
                  </a:moveTo>
                  <a:lnTo>
                    <a:pt x="-747" y="-638"/>
                  </a:lnTo>
                  <a:cubicBezTo>
                    <a:pt x="-1042" y="-945"/>
                    <a:pt x="-1324" y="-1265"/>
                    <a:pt x="-1606" y="-1573"/>
                  </a:cubicBezTo>
                  <a:close/>
                </a:path>
              </a:pathLst>
            </a:custGeom>
            <a:solidFill>
              <a:srgbClr val="020202"/>
            </a:solidFill>
            <a:ln w="1280" cap="flat">
              <a:noFill/>
              <a:prstDash val="solid"/>
              <a:miter/>
            </a:ln>
          </p:spPr>
          <p:txBody>
            <a:bodyPr rtlCol="0" anchor="ctr"/>
            <a:lstStyle/>
            <a:p>
              <a:endParaRPr lang="es-CO"/>
            </a:p>
          </p:txBody>
        </p:sp>
        <p:sp>
          <p:nvSpPr>
            <p:cNvPr id="239" name="Freeform: Shape 238">
              <a:extLst>
                <a:ext uri="{FF2B5EF4-FFF2-40B4-BE49-F238E27FC236}">
                  <a16:creationId xmlns:a16="http://schemas.microsoft.com/office/drawing/2014/main" id="{97CED4F1-5D05-7AD2-3A7D-F16CD6AC237E}"/>
                </a:ext>
              </a:extLst>
            </p:cNvPr>
            <p:cNvSpPr/>
            <p:nvPr/>
          </p:nvSpPr>
          <p:spPr>
            <a:xfrm>
              <a:off x="-877890" y="179198"/>
              <a:ext cx="845" cy="935"/>
            </a:xfrm>
            <a:custGeom>
              <a:avLst/>
              <a:gdLst>
                <a:gd name="connsiteX0" fmla="*/ -1606 w 845"/>
                <a:gd name="connsiteY0" fmla="*/ -1573 h 935"/>
                <a:gd name="connsiteX1" fmla="*/ -760 w 845"/>
                <a:gd name="connsiteY1" fmla="*/ -638 h 935"/>
              </a:gdLst>
              <a:ahLst/>
              <a:cxnLst>
                <a:cxn ang="0">
                  <a:pos x="connsiteX0" y="connsiteY0"/>
                </a:cxn>
                <a:cxn ang="0">
                  <a:pos x="connsiteX1" y="connsiteY1"/>
                </a:cxn>
              </a:cxnLst>
              <a:rect l="l" t="t" r="r" b="b"/>
              <a:pathLst>
                <a:path w="845" h="935">
                  <a:moveTo>
                    <a:pt x="-1606" y="-1573"/>
                  </a:moveTo>
                  <a:lnTo>
                    <a:pt x="-760" y="-638"/>
                  </a:lnTo>
                  <a:close/>
                </a:path>
              </a:pathLst>
            </a:custGeom>
            <a:solidFill>
              <a:srgbClr val="020202"/>
            </a:solidFill>
            <a:ln w="1280" cap="flat">
              <a:noFill/>
              <a:prstDash val="solid"/>
              <a:miter/>
            </a:ln>
          </p:spPr>
          <p:txBody>
            <a:bodyPr rtlCol="0" anchor="ctr"/>
            <a:lstStyle/>
            <a:p>
              <a:endParaRPr lang="es-CO"/>
            </a:p>
          </p:txBody>
        </p:sp>
        <p:sp>
          <p:nvSpPr>
            <p:cNvPr id="240" name="Freeform: Shape 239">
              <a:extLst>
                <a:ext uri="{FF2B5EF4-FFF2-40B4-BE49-F238E27FC236}">
                  <a16:creationId xmlns:a16="http://schemas.microsoft.com/office/drawing/2014/main" id="{BB04BFCD-F7ED-D96C-B5F2-05E38AE49FEE}"/>
                </a:ext>
              </a:extLst>
            </p:cNvPr>
            <p:cNvSpPr/>
            <p:nvPr/>
          </p:nvSpPr>
          <p:spPr>
            <a:xfrm>
              <a:off x="-874098" y="243729"/>
              <a:ext cx="858" cy="948"/>
            </a:xfrm>
            <a:custGeom>
              <a:avLst/>
              <a:gdLst>
                <a:gd name="connsiteX0" fmla="*/ -1606 w 858"/>
                <a:gd name="connsiteY0" fmla="*/ -1573 h 948"/>
                <a:gd name="connsiteX1" fmla="*/ -747 w 858"/>
                <a:gd name="connsiteY1" fmla="*/ -625 h 948"/>
              </a:gdLst>
              <a:ahLst/>
              <a:cxnLst>
                <a:cxn ang="0">
                  <a:pos x="connsiteX0" y="connsiteY0"/>
                </a:cxn>
                <a:cxn ang="0">
                  <a:pos x="connsiteX1" y="connsiteY1"/>
                </a:cxn>
              </a:cxnLst>
              <a:rect l="l" t="t" r="r" b="b"/>
              <a:pathLst>
                <a:path w="858" h="948">
                  <a:moveTo>
                    <a:pt x="-1606" y="-1573"/>
                  </a:moveTo>
                  <a:lnTo>
                    <a:pt x="-747" y="-625"/>
                  </a:lnTo>
                  <a:close/>
                </a:path>
              </a:pathLst>
            </a:custGeom>
            <a:solidFill>
              <a:srgbClr val="020202"/>
            </a:solidFill>
            <a:ln w="1280" cap="flat">
              <a:noFill/>
              <a:prstDash val="solid"/>
              <a:miter/>
            </a:ln>
          </p:spPr>
          <p:txBody>
            <a:bodyPr rtlCol="0" anchor="ctr"/>
            <a:lstStyle/>
            <a:p>
              <a:endParaRPr lang="es-CO"/>
            </a:p>
          </p:txBody>
        </p:sp>
        <p:sp>
          <p:nvSpPr>
            <p:cNvPr id="241" name="Freeform: Shape 240">
              <a:extLst>
                <a:ext uri="{FF2B5EF4-FFF2-40B4-BE49-F238E27FC236}">
                  <a16:creationId xmlns:a16="http://schemas.microsoft.com/office/drawing/2014/main" id="{E112BC1C-2F71-4D91-36CE-064AD66341FD}"/>
                </a:ext>
              </a:extLst>
            </p:cNvPr>
            <p:cNvSpPr/>
            <p:nvPr/>
          </p:nvSpPr>
          <p:spPr>
            <a:xfrm>
              <a:off x="-1230922" y="587293"/>
              <a:ext cx="948" cy="948"/>
            </a:xfrm>
            <a:custGeom>
              <a:avLst/>
              <a:gdLst>
                <a:gd name="connsiteX0" fmla="*/ -657 w 948"/>
                <a:gd name="connsiteY0" fmla="*/ -625 h 948"/>
                <a:gd name="connsiteX1" fmla="*/ -1606 w 948"/>
                <a:gd name="connsiteY1" fmla="*/ -1573 h 948"/>
                <a:gd name="connsiteX2" fmla="*/ -657 w 948"/>
                <a:gd name="connsiteY2" fmla="*/ -625 h 948"/>
              </a:gdLst>
              <a:ahLst/>
              <a:cxnLst>
                <a:cxn ang="0">
                  <a:pos x="connsiteX0" y="connsiteY0"/>
                </a:cxn>
                <a:cxn ang="0">
                  <a:pos x="connsiteX1" y="connsiteY1"/>
                </a:cxn>
                <a:cxn ang="0">
                  <a:pos x="connsiteX2" y="connsiteY2"/>
                </a:cxn>
              </a:cxnLst>
              <a:rect l="l" t="t" r="r" b="b"/>
              <a:pathLst>
                <a:path w="948" h="948">
                  <a:moveTo>
                    <a:pt x="-657" y="-625"/>
                  </a:moveTo>
                  <a:cubicBezTo>
                    <a:pt x="-965" y="-945"/>
                    <a:pt x="-1285" y="-1253"/>
                    <a:pt x="-1606" y="-1573"/>
                  </a:cubicBezTo>
                  <a:cubicBezTo>
                    <a:pt x="-1285" y="-1253"/>
                    <a:pt x="-965" y="-945"/>
                    <a:pt x="-657" y="-625"/>
                  </a:cubicBezTo>
                  <a:close/>
                </a:path>
              </a:pathLst>
            </a:custGeom>
            <a:solidFill>
              <a:srgbClr val="020202"/>
            </a:solidFill>
            <a:ln w="1280" cap="flat">
              <a:noFill/>
              <a:prstDash val="solid"/>
              <a:miter/>
            </a:ln>
          </p:spPr>
          <p:txBody>
            <a:bodyPr rtlCol="0" anchor="ctr"/>
            <a:lstStyle/>
            <a:p>
              <a:endParaRPr lang="es-CO"/>
            </a:p>
          </p:txBody>
        </p:sp>
        <p:sp>
          <p:nvSpPr>
            <p:cNvPr id="242" name="Freeform: Shape 241">
              <a:extLst>
                <a:ext uri="{FF2B5EF4-FFF2-40B4-BE49-F238E27FC236}">
                  <a16:creationId xmlns:a16="http://schemas.microsoft.com/office/drawing/2014/main" id="{35356D11-3319-723E-D1EE-294B9172FA31}"/>
                </a:ext>
              </a:extLst>
            </p:cNvPr>
            <p:cNvSpPr/>
            <p:nvPr/>
          </p:nvSpPr>
          <p:spPr>
            <a:xfrm>
              <a:off x="-1419814" y="-262556"/>
              <a:ext cx="453884" cy="403759"/>
            </a:xfrm>
            <a:custGeom>
              <a:avLst/>
              <a:gdLst>
                <a:gd name="connsiteX0" fmla="*/ 4981 w 453884"/>
                <a:gd name="connsiteY0" fmla="*/ 65063 h 403759"/>
                <a:gd name="connsiteX1" fmla="*/ 18240 w 453884"/>
                <a:gd name="connsiteY1" fmla="*/ 38685 h 403759"/>
                <a:gd name="connsiteX2" fmla="*/ 30283 w 453884"/>
                <a:gd name="connsiteY2" fmla="*/ 24118 h 403759"/>
                <a:gd name="connsiteX3" fmla="*/ 48872 w 453884"/>
                <a:gd name="connsiteY3" fmla="*/ 9821 h 403759"/>
                <a:gd name="connsiteX4" fmla="*/ 67385 w 453884"/>
                <a:gd name="connsiteY4" fmla="*/ 1596 h 403759"/>
                <a:gd name="connsiteX5" fmla="*/ 74457 w 453884"/>
                <a:gd name="connsiteY5" fmla="*/ -967 h 403759"/>
                <a:gd name="connsiteX6" fmla="*/ 88434 w 453884"/>
                <a:gd name="connsiteY6" fmla="*/ 10846 h 403759"/>
                <a:gd name="connsiteX7" fmla="*/ 81939 w 453884"/>
                <a:gd name="connsiteY7" fmla="*/ 20787 h 403759"/>
                <a:gd name="connsiteX8" fmla="*/ 56316 w 453884"/>
                <a:gd name="connsiteY8" fmla="*/ 37878 h 403759"/>
                <a:gd name="connsiteX9" fmla="*/ 29796 w 453884"/>
                <a:gd name="connsiteY9" fmla="*/ 67997 h 403759"/>
                <a:gd name="connsiteX10" fmla="*/ 25581 w 453884"/>
                <a:gd name="connsiteY10" fmla="*/ 86804 h 403759"/>
                <a:gd name="connsiteX11" fmla="*/ 28144 w 453884"/>
                <a:gd name="connsiteY11" fmla="*/ 88726 h 403759"/>
                <a:gd name="connsiteX12" fmla="*/ 46080 w 453884"/>
                <a:gd name="connsiteY12" fmla="*/ 92570 h 403759"/>
                <a:gd name="connsiteX13" fmla="*/ 54228 w 453884"/>
                <a:gd name="connsiteY13" fmla="*/ 90007 h 403759"/>
                <a:gd name="connsiteX14" fmla="*/ 62081 w 453884"/>
                <a:gd name="connsiteY14" fmla="*/ 82641 h 403759"/>
                <a:gd name="connsiteX15" fmla="*/ 67475 w 453884"/>
                <a:gd name="connsiteY15" fmla="*/ 72725 h 403759"/>
                <a:gd name="connsiteX16" fmla="*/ 76174 w 453884"/>
                <a:gd name="connsiteY16" fmla="*/ 53802 h 403759"/>
                <a:gd name="connsiteX17" fmla="*/ 93892 w 453884"/>
                <a:gd name="connsiteY17" fmla="*/ 52022 h 403759"/>
                <a:gd name="connsiteX18" fmla="*/ 97517 w 453884"/>
                <a:gd name="connsiteY18" fmla="*/ 65537 h 403759"/>
                <a:gd name="connsiteX19" fmla="*/ 95019 w 453884"/>
                <a:gd name="connsiteY19" fmla="*/ 68394 h 403759"/>
                <a:gd name="connsiteX20" fmla="*/ 72292 w 453884"/>
                <a:gd name="connsiteY20" fmla="*/ 95298 h 403759"/>
                <a:gd name="connsiteX21" fmla="*/ 67718 w 453884"/>
                <a:gd name="connsiteY21" fmla="*/ 119397 h 403759"/>
                <a:gd name="connsiteX22" fmla="*/ 67923 w 453884"/>
                <a:gd name="connsiteY22" fmla="*/ 130261 h 403759"/>
                <a:gd name="connsiteX23" fmla="*/ 67667 w 453884"/>
                <a:gd name="connsiteY23" fmla="*/ 131657 h 403759"/>
                <a:gd name="connsiteX24" fmla="*/ 66911 w 453884"/>
                <a:gd name="connsiteY24" fmla="*/ 137076 h 403759"/>
                <a:gd name="connsiteX25" fmla="*/ 66642 w 453884"/>
                <a:gd name="connsiteY25" fmla="*/ 138358 h 403759"/>
                <a:gd name="connsiteX26" fmla="*/ 65912 w 453884"/>
                <a:gd name="connsiteY26" fmla="*/ 142983 h 403759"/>
                <a:gd name="connsiteX27" fmla="*/ 65643 w 453884"/>
                <a:gd name="connsiteY27" fmla="*/ 144341 h 403759"/>
                <a:gd name="connsiteX28" fmla="*/ 64989 w 453884"/>
                <a:gd name="connsiteY28" fmla="*/ 149901 h 403759"/>
                <a:gd name="connsiteX29" fmla="*/ 64707 w 453884"/>
                <a:gd name="connsiteY29" fmla="*/ 151374 h 403759"/>
                <a:gd name="connsiteX30" fmla="*/ 64848 w 453884"/>
                <a:gd name="connsiteY30" fmla="*/ 200275 h 403759"/>
                <a:gd name="connsiteX31" fmla="*/ 72702 w 453884"/>
                <a:gd name="connsiteY31" fmla="*/ 237710 h 403759"/>
                <a:gd name="connsiteX32" fmla="*/ 72868 w 453884"/>
                <a:gd name="connsiteY32" fmla="*/ 242361 h 403759"/>
                <a:gd name="connsiteX33" fmla="*/ 72791 w 453884"/>
                <a:gd name="connsiteY33" fmla="*/ 253430 h 403759"/>
                <a:gd name="connsiteX34" fmla="*/ 83617 w 453884"/>
                <a:gd name="connsiteY34" fmla="*/ 284305 h 403759"/>
                <a:gd name="connsiteX35" fmla="*/ 101784 w 453884"/>
                <a:gd name="connsiteY35" fmla="*/ 305162 h 403759"/>
                <a:gd name="connsiteX36" fmla="*/ 106191 w 453884"/>
                <a:gd name="connsiteY36" fmla="*/ 306649 h 403759"/>
                <a:gd name="connsiteX37" fmla="*/ 122974 w 453884"/>
                <a:gd name="connsiteY37" fmla="*/ 304317 h 403759"/>
                <a:gd name="connsiteX38" fmla="*/ 131058 w 453884"/>
                <a:gd name="connsiteY38" fmla="*/ 305752 h 403759"/>
                <a:gd name="connsiteX39" fmla="*/ 146303 w 453884"/>
                <a:gd name="connsiteY39" fmla="*/ 314451 h 403759"/>
                <a:gd name="connsiteX40" fmla="*/ 200726 w 453884"/>
                <a:gd name="connsiteY40" fmla="*/ 332784 h 403759"/>
                <a:gd name="connsiteX41" fmla="*/ 229744 w 453884"/>
                <a:gd name="connsiteY41" fmla="*/ 336743 h 403759"/>
                <a:gd name="connsiteX42" fmla="*/ 268447 w 453884"/>
                <a:gd name="connsiteY42" fmla="*/ 334936 h 403759"/>
                <a:gd name="connsiteX43" fmla="*/ 280682 w 453884"/>
                <a:gd name="connsiteY43" fmla="*/ 333732 h 403759"/>
                <a:gd name="connsiteX44" fmla="*/ 311673 w 453884"/>
                <a:gd name="connsiteY44" fmla="*/ 330619 h 403759"/>
                <a:gd name="connsiteX45" fmla="*/ 314415 w 453884"/>
                <a:gd name="connsiteY45" fmla="*/ 329914 h 403759"/>
                <a:gd name="connsiteX46" fmla="*/ 326842 w 453884"/>
                <a:gd name="connsiteY46" fmla="*/ 329081 h 403759"/>
                <a:gd name="connsiteX47" fmla="*/ 345060 w 453884"/>
                <a:gd name="connsiteY47" fmla="*/ 327377 h 403759"/>
                <a:gd name="connsiteX48" fmla="*/ 353541 w 453884"/>
                <a:gd name="connsiteY48" fmla="*/ 327377 h 403759"/>
                <a:gd name="connsiteX49" fmla="*/ 371707 w 453884"/>
                <a:gd name="connsiteY49" fmla="*/ 325135 h 403759"/>
                <a:gd name="connsiteX50" fmla="*/ 372130 w 453884"/>
                <a:gd name="connsiteY50" fmla="*/ 324930 h 403759"/>
                <a:gd name="connsiteX51" fmla="*/ 389144 w 453884"/>
                <a:gd name="connsiteY51" fmla="*/ 319703 h 403759"/>
                <a:gd name="connsiteX52" fmla="*/ 394486 w 453884"/>
                <a:gd name="connsiteY52" fmla="*/ 318038 h 403759"/>
                <a:gd name="connsiteX53" fmla="*/ 420109 w 453884"/>
                <a:gd name="connsiteY53" fmla="*/ 309070 h 403759"/>
                <a:gd name="connsiteX54" fmla="*/ 422671 w 453884"/>
                <a:gd name="connsiteY54" fmla="*/ 307866 h 403759"/>
                <a:gd name="connsiteX55" fmla="*/ 431780 w 453884"/>
                <a:gd name="connsiteY55" fmla="*/ 304265 h 403759"/>
                <a:gd name="connsiteX56" fmla="*/ 434189 w 453884"/>
                <a:gd name="connsiteY56" fmla="*/ 302895 h 403759"/>
                <a:gd name="connsiteX57" fmla="*/ 441875 w 453884"/>
                <a:gd name="connsiteY57" fmla="*/ 299577 h 403759"/>
                <a:gd name="connsiteX58" fmla="*/ 444438 w 453884"/>
                <a:gd name="connsiteY58" fmla="*/ 298411 h 403759"/>
                <a:gd name="connsiteX59" fmla="*/ 452279 w 453884"/>
                <a:gd name="connsiteY59" fmla="*/ 295848 h 403759"/>
                <a:gd name="connsiteX60" fmla="*/ 440966 w 453884"/>
                <a:gd name="connsiteY60" fmla="*/ 303343 h 403759"/>
                <a:gd name="connsiteX61" fmla="*/ 416624 w 453884"/>
                <a:gd name="connsiteY61" fmla="*/ 313592 h 403759"/>
                <a:gd name="connsiteX62" fmla="*/ 390681 w 453884"/>
                <a:gd name="connsiteY62" fmla="*/ 323841 h 403759"/>
                <a:gd name="connsiteX63" fmla="*/ 371464 w 453884"/>
                <a:gd name="connsiteY63" fmla="*/ 330247 h 403759"/>
                <a:gd name="connsiteX64" fmla="*/ 368902 w 453884"/>
                <a:gd name="connsiteY64" fmla="*/ 336883 h 403759"/>
                <a:gd name="connsiteX65" fmla="*/ 373527 w 453884"/>
                <a:gd name="connsiteY65" fmla="*/ 342854 h 403759"/>
                <a:gd name="connsiteX66" fmla="*/ 378523 w 453884"/>
                <a:gd name="connsiteY66" fmla="*/ 376343 h 403759"/>
                <a:gd name="connsiteX67" fmla="*/ 372963 w 453884"/>
                <a:gd name="connsiteY67" fmla="*/ 381800 h 403759"/>
                <a:gd name="connsiteX68" fmla="*/ 332120 w 453884"/>
                <a:gd name="connsiteY68" fmla="*/ 391383 h 403759"/>
                <a:gd name="connsiteX69" fmla="*/ 313941 w 453884"/>
                <a:gd name="connsiteY69" fmla="*/ 393779 h 403759"/>
                <a:gd name="connsiteX70" fmla="*/ 296761 w 453884"/>
                <a:gd name="connsiteY70" fmla="*/ 396495 h 403759"/>
                <a:gd name="connsiteX71" fmla="*/ 269767 w 453884"/>
                <a:gd name="connsiteY71" fmla="*/ 400505 h 403759"/>
                <a:gd name="connsiteX72" fmla="*/ 244874 w 453884"/>
                <a:gd name="connsiteY72" fmla="*/ 402017 h 403759"/>
                <a:gd name="connsiteX73" fmla="*/ 203250 w 453884"/>
                <a:gd name="connsiteY73" fmla="*/ 401120 h 403759"/>
                <a:gd name="connsiteX74" fmla="*/ 179395 w 453884"/>
                <a:gd name="connsiteY74" fmla="*/ 398647 h 403759"/>
                <a:gd name="connsiteX75" fmla="*/ 140090 w 453884"/>
                <a:gd name="connsiteY75" fmla="*/ 388987 h 403759"/>
                <a:gd name="connsiteX76" fmla="*/ 100093 w 453884"/>
                <a:gd name="connsiteY76" fmla="*/ 374523 h 403759"/>
                <a:gd name="connsiteX77" fmla="*/ 85910 w 453884"/>
                <a:gd name="connsiteY77" fmla="*/ 367990 h 403759"/>
                <a:gd name="connsiteX78" fmla="*/ 78364 w 453884"/>
                <a:gd name="connsiteY78" fmla="*/ 357535 h 403759"/>
                <a:gd name="connsiteX79" fmla="*/ 67180 w 453884"/>
                <a:gd name="connsiteY79" fmla="*/ 342482 h 403759"/>
                <a:gd name="connsiteX80" fmla="*/ 48936 w 453884"/>
                <a:gd name="connsiteY80" fmla="*/ 326865 h 403759"/>
                <a:gd name="connsiteX81" fmla="*/ 39546 w 453884"/>
                <a:gd name="connsiteY81" fmla="*/ 305085 h 403759"/>
                <a:gd name="connsiteX82" fmla="*/ 29771 w 453884"/>
                <a:gd name="connsiteY82" fmla="*/ 282973 h 403759"/>
                <a:gd name="connsiteX83" fmla="*/ 26132 w 453884"/>
                <a:gd name="connsiteY83" fmla="*/ 280859 h 403759"/>
                <a:gd name="connsiteX84" fmla="*/ 17984 w 453884"/>
                <a:gd name="connsiteY84" fmla="*/ 271814 h 403759"/>
                <a:gd name="connsiteX85" fmla="*/ 16191 w 453884"/>
                <a:gd name="connsiteY85" fmla="*/ 265408 h 403759"/>
                <a:gd name="connsiteX86" fmla="*/ 12911 w 453884"/>
                <a:gd name="connsiteY86" fmla="*/ 259208 h 403759"/>
                <a:gd name="connsiteX87" fmla="*/ 8068 w 453884"/>
                <a:gd name="connsiteY87" fmla="*/ 249087 h 403759"/>
                <a:gd name="connsiteX88" fmla="*/ 1842 w 453884"/>
                <a:gd name="connsiteY88" fmla="*/ 221043 h 403759"/>
                <a:gd name="connsiteX89" fmla="*/ -439 w 453884"/>
                <a:gd name="connsiteY89" fmla="*/ 198546 h 403759"/>
                <a:gd name="connsiteX90" fmla="*/ -439 w 453884"/>
                <a:gd name="connsiteY90" fmla="*/ 177676 h 403759"/>
                <a:gd name="connsiteX91" fmla="*/ -1182 w 453884"/>
                <a:gd name="connsiteY91" fmla="*/ 168285 h 403759"/>
                <a:gd name="connsiteX92" fmla="*/ -1259 w 453884"/>
                <a:gd name="connsiteY92" fmla="*/ 162161 h 403759"/>
                <a:gd name="connsiteX93" fmla="*/ -464 w 453884"/>
                <a:gd name="connsiteY93" fmla="*/ 147556 h 403759"/>
                <a:gd name="connsiteX94" fmla="*/ 1073 w 453884"/>
                <a:gd name="connsiteY94" fmla="*/ 108392 h 403759"/>
                <a:gd name="connsiteX95" fmla="*/ 484 w 453884"/>
                <a:gd name="connsiteY95" fmla="*/ 102306 h 403759"/>
                <a:gd name="connsiteX96" fmla="*/ 4750 w 453884"/>
                <a:gd name="connsiteY96" fmla="*/ 68279 h 403759"/>
                <a:gd name="connsiteX97" fmla="*/ 4981 w 453884"/>
                <a:gd name="connsiteY97" fmla="*/ 65063 h 403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453884" h="403759">
                  <a:moveTo>
                    <a:pt x="4981" y="65063"/>
                  </a:moveTo>
                  <a:cubicBezTo>
                    <a:pt x="7504" y="55442"/>
                    <a:pt x="12027" y="46448"/>
                    <a:pt x="18240" y="38685"/>
                  </a:cubicBezTo>
                  <a:cubicBezTo>
                    <a:pt x="22173" y="33765"/>
                    <a:pt x="26299" y="28999"/>
                    <a:pt x="30283" y="24118"/>
                  </a:cubicBezTo>
                  <a:cubicBezTo>
                    <a:pt x="35408" y="18110"/>
                    <a:pt x="41749" y="13241"/>
                    <a:pt x="48872" y="9821"/>
                  </a:cubicBezTo>
                  <a:cubicBezTo>
                    <a:pt x="54791" y="6541"/>
                    <a:pt x="60979" y="3786"/>
                    <a:pt x="67385" y="1596"/>
                  </a:cubicBezTo>
                  <a:cubicBezTo>
                    <a:pt x="69947" y="1211"/>
                    <a:pt x="72061" y="-211"/>
                    <a:pt x="74457" y="-967"/>
                  </a:cubicBezTo>
                  <a:cubicBezTo>
                    <a:pt x="82490" y="-3529"/>
                    <a:pt x="89600" y="2339"/>
                    <a:pt x="88434" y="10846"/>
                  </a:cubicBezTo>
                  <a:cubicBezTo>
                    <a:pt x="87947" y="14996"/>
                    <a:pt x="85539" y="18673"/>
                    <a:pt x="81939" y="20787"/>
                  </a:cubicBezTo>
                  <a:cubicBezTo>
                    <a:pt x="73265" y="26270"/>
                    <a:pt x="64221" y="31190"/>
                    <a:pt x="56316" y="37878"/>
                  </a:cubicBezTo>
                  <a:cubicBezTo>
                    <a:pt x="45951" y="46461"/>
                    <a:pt x="37009" y="56634"/>
                    <a:pt x="29796" y="67997"/>
                  </a:cubicBezTo>
                  <a:cubicBezTo>
                    <a:pt x="26171" y="73801"/>
                    <a:pt x="26785" y="80501"/>
                    <a:pt x="25581" y="86804"/>
                  </a:cubicBezTo>
                  <a:cubicBezTo>
                    <a:pt x="25235" y="88624"/>
                    <a:pt x="26862" y="88816"/>
                    <a:pt x="28144" y="88726"/>
                  </a:cubicBezTo>
                  <a:cubicBezTo>
                    <a:pt x="34549" y="88355"/>
                    <a:pt x="40302" y="90315"/>
                    <a:pt x="46080" y="92570"/>
                  </a:cubicBezTo>
                  <a:cubicBezTo>
                    <a:pt x="49475" y="93940"/>
                    <a:pt x="52255" y="93197"/>
                    <a:pt x="54228" y="90007"/>
                  </a:cubicBezTo>
                  <a:cubicBezTo>
                    <a:pt x="56034" y="86804"/>
                    <a:pt x="58776" y="84229"/>
                    <a:pt x="62081" y="82641"/>
                  </a:cubicBezTo>
                  <a:cubicBezTo>
                    <a:pt x="66578" y="80655"/>
                    <a:pt x="67974" y="77298"/>
                    <a:pt x="67475" y="72725"/>
                  </a:cubicBezTo>
                  <a:cubicBezTo>
                    <a:pt x="66603" y="64692"/>
                    <a:pt x="70178" y="58735"/>
                    <a:pt x="76174" y="53802"/>
                  </a:cubicBezTo>
                  <a:cubicBezTo>
                    <a:pt x="81106" y="49498"/>
                    <a:pt x="88204" y="48780"/>
                    <a:pt x="93892" y="52022"/>
                  </a:cubicBezTo>
                  <a:cubicBezTo>
                    <a:pt x="98619" y="54750"/>
                    <a:pt x="100246" y="60797"/>
                    <a:pt x="97517" y="65537"/>
                  </a:cubicBezTo>
                  <a:cubicBezTo>
                    <a:pt x="96877" y="66639"/>
                    <a:pt x="96031" y="67613"/>
                    <a:pt x="95019" y="68394"/>
                  </a:cubicBezTo>
                  <a:cubicBezTo>
                    <a:pt x="85821" y="75851"/>
                    <a:pt x="78108" y="84985"/>
                    <a:pt x="72292" y="95298"/>
                  </a:cubicBezTo>
                  <a:cubicBezTo>
                    <a:pt x="68102" y="102742"/>
                    <a:pt x="65707" y="110672"/>
                    <a:pt x="67718" y="119397"/>
                  </a:cubicBezTo>
                  <a:cubicBezTo>
                    <a:pt x="68538" y="122933"/>
                    <a:pt x="68089" y="126635"/>
                    <a:pt x="67923" y="130261"/>
                  </a:cubicBezTo>
                  <a:cubicBezTo>
                    <a:pt x="67872" y="130735"/>
                    <a:pt x="67795" y="131196"/>
                    <a:pt x="67667" y="131657"/>
                  </a:cubicBezTo>
                  <a:cubicBezTo>
                    <a:pt x="67180" y="133425"/>
                    <a:pt x="66924" y="135244"/>
                    <a:pt x="66911" y="137076"/>
                  </a:cubicBezTo>
                  <a:cubicBezTo>
                    <a:pt x="66847" y="137512"/>
                    <a:pt x="66757" y="137935"/>
                    <a:pt x="66642" y="138358"/>
                  </a:cubicBezTo>
                  <a:cubicBezTo>
                    <a:pt x="66232" y="139869"/>
                    <a:pt x="65976" y="141420"/>
                    <a:pt x="65912" y="142983"/>
                  </a:cubicBezTo>
                  <a:cubicBezTo>
                    <a:pt x="65860" y="143444"/>
                    <a:pt x="65771" y="143892"/>
                    <a:pt x="65643" y="144341"/>
                  </a:cubicBezTo>
                  <a:cubicBezTo>
                    <a:pt x="65015" y="146147"/>
                    <a:pt x="65258" y="148056"/>
                    <a:pt x="64989" y="149901"/>
                  </a:cubicBezTo>
                  <a:cubicBezTo>
                    <a:pt x="64938" y="150400"/>
                    <a:pt x="64836" y="150887"/>
                    <a:pt x="64707" y="151374"/>
                  </a:cubicBezTo>
                  <a:cubicBezTo>
                    <a:pt x="62055" y="167568"/>
                    <a:pt x="62107" y="184094"/>
                    <a:pt x="64848" y="200275"/>
                  </a:cubicBezTo>
                  <a:cubicBezTo>
                    <a:pt x="67090" y="212830"/>
                    <a:pt x="68845" y="225488"/>
                    <a:pt x="72702" y="237710"/>
                  </a:cubicBezTo>
                  <a:cubicBezTo>
                    <a:pt x="73381" y="239171"/>
                    <a:pt x="73432" y="240849"/>
                    <a:pt x="72868" y="242361"/>
                  </a:cubicBezTo>
                  <a:cubicBezTo>
                    <a:pt x="70921" y="246076"/>
                    <a:pt x="71728" y="249779"/>
                    <a:pt x="72791" y="253430"/>
                  </a:cubicBezTo>
                  <a:cubicBezTo>
                    <a:pt x="75712" y="263948"/>
                    <a:pt x="79325" y="274261"/>
                    <a:pt x="83617" y="284305"/>
                  </a:cubicBezTo>
                  <a:cubicBezTo>
                    <a:pt x="87537" y="293055"/>
                    <a:pt x="93969" y="299679"/>
                    <a:pt x="101784" y="305162"/>
                  </a:cubicBezTo>
                  <a:cubicBezTo>
                    <a:pt x="102988" y="306226"/>
                    <a:pt x="104577" y="306764"/>
                    <a:pt x="106191" y="306649"/>
                  </a:cubicBezTo>
                  <a:cubicBezTo>
                    <a:pt x="111738" y="305521"/>
                    <a:pt x="117593" y="306712"/>
                    <a:pt x="122974" y="304317"/>
                  </a:cubicBezTo>
                  <a:cubicBezTo>
                    <a:pt x="125946" y="303036"/>
                    <a:pt x="128585" y="304317"/>
                    <a:pt x="131058" y="305752"/>
                  </a:cubicBezTo>
                  <a:cubicBezTo>
                    <a:pt x="136182" y="308596"/>
                    <a:pt x="141204" y="311594"/>
                    <a:pt x="146303" y="314451"/>
                  </a:cubicBezTo>
                  <a:cubicBezTo>
                    <a:pt x="163317" y="323944"/>
                    <a:pt x="181176" y="330683"/>
                    <a:pt x="200726" y="332784"/>
                  </a:cubicBezTo>
                  <a:cubicBezTo>
                    <a:pt x="210424" y="333834"/>
                    <a:pt x="220033" y="335589"/>
                    <a:pt x="229744" y="336743"/>
                  </a:cubicBezTo>
                  <a:cubicBezTo>
                    <a:pt x="242888" y="338306"/>
                    <a:pt x="255598" y="336179"/>
                    <a:pt x="268447" y="334936"/>
                  </a:cubicBezTo>
                  <a:cubicBezTo>
                    <a:pt x="272521" y="334539"/>
                    <a:pt x="276621" y="334155"/>
                    <a:pt x="280682" y="333732"/>
                  </a:cubicBezTo>
                  <a:cubicBezTo>
                    <a:pt x="291008" y="332630"/>
                    <a:pt x="301296" y="331169"/>
                    <a:pt x="311673" y="330619"/>
                  </a:cubicBezTo>
                  <a:cubicBezTo>
                    <a:pt x="312621" y="330529"/>
                    <a:pt x="313544" y="330298"/>
                    <a:pt x="314415" y="329914"/>
                  </a:cubicBezTo>
                  <a:cubicBezTo>
                    <a:pt x="318514" y="329017"/>
                    <a:pt x="322563" y="327352"/>
                    <a:pt x="326842" y="329081"/>
                  </a:cubicBezTo>
                  <a:cubicBezTo>
                    <a:pt x="332953" y="329145"/>
                    <a:pt x="339064" y="328569"/>
                    <a:pt x="345060" y="327377"/>
                  </a:cubicBezTo>
                  <a:cubicBezTo>
                    <a:pt x="347865" y="326839"/>
                    <a:pt x="350735" y="326839"/>
                    <a:pt x="353541" y="327377"/>
                  </a:cubicBezTo>
                  <a:cubicBezTo>
                    <a:pt x="359665" y="328889"/>
                    <a:pt x="366135" y="328095"/>
                    <a:pt x="371707" y="325135"/>
                  </a:cubicBezTo>
                  <a:cubicBezTo>
                    <a:pt x="371836" y="325046"/>
                    <a:pt x="371976" y="324982"/>
                    <a:pt x="372130" y="324930"/>
                  </a:cubicBezTo>
                  <a:cubicBezTo>
                    <a:pt x="377972" y="323726"/>
                    <a:pt x="383468" y="321394"/>
                    <a:pt x="389144" y="319703"/>
                  </a:cubicBezTo>
                  <a:cubicBezTo>
                    <a:pt x="390937" y="319165"/>
                    <a:pt x="392705" y="318653"/>
                    <a:pt x="394486" y="318038"/>
                  </a:cubicBezTo>
                  <a:cubicBezTo>
                    <a:pt x="403031" y="315091"/>
                    <a:pt x="411141" y="310851"/>
                    <a:pt x="420109" y="309070"/>
                  </a:cubicBezTo>
                  <a:cubicBezTo>
                    <a:pt x="421018" y="308801"/>
                    <a:pt x="421890" y="308404"/>
                    <a:pt x="422671" y="307866"/>
                  </a:cubicBezTo>
                  <a:cubicBezTo>
                    <a:pt x="425579" y="306341"/>
                    <a:pt x="428257" y="304253"/>
                    <a:pt x="431780" y="304265"/>
                  </a:cubicBezTo>
                  <a:cubicBezTo>
                    <a:pt x="432792" y="304265"/>
                    <a:pt x="433458" y="303484"/>
                    <a:pt x="434189" y="302895"/>
                  </a:cubicBezTo>
                  <a:cubicBezTo>
                    <a:pt x="436290" y="300935"/>
                    <a:pt x="439006" y="299769"/>
                    <a:pt x="441875" y="299577"/>
                  </a:cubicBezTo>
                  <a:cubicBezTo>
                    <a:pt x="442849" y="299538"/>
                    <a:pt x="443772" y="299115"/>
                    <a:pt x="444438" y="298411"/>
                  </a:cubicBezTo>
                  <a:cubicBezTo>
                    <a:pt x="446603" y="296553"/>
                    <a:pt x="449434" y="295631"/>
                    <a:pt x="452279" y="295848"/>
                  </a:cubicBezTo>
                  <a:cubicBezTo>
                    <a:pt x="449191" y="299372"/>
                    <a:pt x="444925" y="301178"/>
                    <a:pt x="440966" y="303343"/>
                  </a:cubicBezTo>
                  <a:cubicBezTo>
                    <a:pt x="433215" y="307597"/>
                    <a:pt x="424900" y="310582"/>
                    <a:pt x="416624" y="313592"/>
                  </a:cubicBezTo>
                  <a:cubicBezTo>
                    <a:pt x="407912" y="316808"/>
                    <a:pt x="399508" y="320856"/>
                    <a:pt x="390681" y="323841"/>
                  </a:cubicBezTo>
                  <a:cubicBezTo>
                    <a:pt x="384275" y="325968"/>
                    <a:pt x="377870" y="328146"/>
                    <a:pt x="371464" y="330247"/>
                  </a:cubicBezTo>
                  <a:cubicBezTo>
                    <a:pt x="367710" y="331451"/>
                    <a:pt x="366826" y="333450"/>
                    <a:pt x="368902" y="336883"/>
                  </a:cubicBezTo>
                  <a:cubicBezTo>
                    <a:pt x="370183" y="339036"/>
                    <a:pt x="372233" y="340637"/>
                    <a:pt x="373527" y="342854"/>
                  </a:cubicBezTo>
                  <a:cubicBezTo>
                    <a:pt x="379650" y="353359"/>
                    <a:pt x="382238" y="364338"/>
                    <a:pt x="378523" y="376343"/>
                  </a:cubicBezTo>
                  <a:cubicBezTo>
                    <a:pt x="377947" y="379123"/>
                    <a:pt x="375756" y="381275"/>
                    <a:pt x="372963" y="381800"/>
                  </a:cubicBezTo>
                  <a:cubicBezTo>
                    <a:pt x="359434" y="385375"/>
                    <a:pt x="345764" y="388309"/>
                    <a:pt x="332120" y="391383"/>
                  </a:cubicBezTo>
                  <a:cubicBezTo>
                    <a:pt x="326125" y="392600"/>
                    <a:pt x="320052" y="393395"/>
                    <a:pt x="313941" y="393779"/>
                  </a:cubicBezTo>
                  <a:cubicBezTo>
                    <a:pt x="308176" y="394266"/>
                    <a:pt x="302411" y="395521"/>
                    <a:pt x="296761" y="396495"/>
                  </a:cubicBezTo>
                  <a:cubicBezTo>
                    <a:pt x="287793" y="398007"/>
                    <a:pt x="278825" y="399775"/>
                    <a:pt x="269767" y="400505"/>
                  </a:cubicBezTo>
                  <a:cubicBezTo>
                    <a:pt x="261465" y="401158"/>
                    <a:pt x="253112" y="402696"/>
                    <a:pt x="244874" y="402017"/>
                  </a:cubicBezTo>
                  <a:cubicBezTo>
                    <a:pt x="230974" y="400876"/>
                    <a:pt x="217074" y="402017"/>
                    <a:pt x="203250" y="401120"/>
                  </a:cubicBezTo>
                  <a:cubicBezTo>
                    <a:pt x="195294" y="400569"/>
                    <a:pt x="187338" y="399570"/>
                    <a:pt x="179395" y="398647"/>
                  </a:cubicBezTo>
                  <a:cubicBezTo>
                    <a:pt x="165982" y="396879"/>
                    <a:pt x="152799" y="393638"/>
                    <a:pt x="140090" y="388987"/>
                  </a:cubicBezTo>
                  <a:cubicBezTo>
                    <a:pt x="126715" y="384311"/>
                    <a:pt x="113186" y="380135"/>
                    <a:pt x="100093" y="374523"/>
                  </a:cubicBezTo>
                  <a:cubicBezTo>
                    <a:pt x="95314" y="372474"/>
                    <a:pt x="90830" y="369770"/>
                    <a:pt x="85910" y="367990"/>
                  </a:cubicBezTo>
                  <a:cubicBezTo>
                    <a:pt x="80991" y="366209"/>
                    <a:pt x="79069" y="362045"/>
                    <a:pt x="78364" y="357535"/>
                  </a:cubicBezTo>
                  <a:cubicBezTo>
                    <a:pt x="77250" y="350387"/>
                    <a:pt x="72176" y="346582"/>
                    <a:pt x="67180" y="342482"/>
                  </a:cubicBezTo>
                  <a:cubicBezTo>
                    <a:pt x="60979" y="337357"/>
                    <a:pt x="54240" y="332771"/>
                    <a:pt x="48936" y="326865"/>
                  </a:cubicBezTo>
                  <a:cubicBezTo>
                    <a:pt x="43415" y="320882"/>
                    <a:pt x="40097" y="313208"/>
                    <a:pt x="39546" y="305085"/>
                  </a:cubicBezTo>
                  <a:cubicBezTo>
                    <a:pt x="39046" y="296412"/>
                    <a:pt x="34421" y="289712"/>
                    <a:pt x="29771" y="282973"/>
                  </a:cubicBezTo>
                  <a:cubicBezTo>
                    <a:pt x="28823" y="281897"/>
                    <a:pt x="27541" y="281154"/>
                    <a:pt x="26132" y="280859"/>
                  </a:cubicBezTo>
                  <a:cubicBezTo>
                    <a:pt x="21674" y="279399"/>
                    <a:pt x="19240" y="276144"/>
                    <a:pt x="17984" y="271814"/>
                  </a:cubicBezTo>
                  <a:cubicBezTo>
                    <a:pt x="17382" y="269700"/>
                    <a:pt x="16793" y="267574"/>
                    <a:pt x="16191" y="265408"/>
                  </a:cubicBezTo>
                  <a:cubicBezTo>
                    <a:pt x="15575" y="263128"/>
                    <a:pt x="14448" y="261001"/>
                    <a:pt x="12911" y="259208"/>
                  </a:cubicBezTo>
                  <a:cubicBezTo>
                    <a:pt x="10528" y="256261"/>
                    <a:pt x="8862" y="252789"/>
                    <a:pt x="8068" y="249087"/>
                  </a:cubicBezTo>
                  <a:cubicBezTo>
                    <a:pt x="5788" y="239773"/>
                    <a:pt x="3187" y="230510"/>
                    <a:pt x="1842" y="221043"/>
                  </a:cubicBezTo>
                  <a:cubicBezTo>
                    <a:pt x="778" y="213599"/>
                    <a:pt x="-721" y="206181"/>
                    <a:pt x="-439" y="198546"/>
                  </a:cubicBezTo>
                  <a:cubicBezTo>
                    <a:pt x="-131" y="191602"/>
                    <a:pt x="-349" y="184633"/>
                    <a:pt x="-439" y="177676"/>
                  </a:cubicBezTo>
                  <a:cubicBezTo>
                    <a:pt x="-259" y="174524"/>
                    <a:pt x="-516" y="171373"/>
                    <a:pt x="-1182" y="168285"/>
                  </a:cubicBezTo>
                  <a:cubicBezTo>
                    <a:pt x="-1720" y="166287"/>
                    <a:pt x="-1745" y="164173"/>
                    <a:pt x="-1259" y="162161"/>
                  </a:cubicBezTo>
                  <a:cubicBezTo>
                    <a:pt x="23" y="157319"/>
                    <a:pt x="-464" y="152425"/>
                    <a:pt x="-464" y="147556"/>
                  </a:cubicBezTo>
                  <a:cubicBezTo>
                    <a:pt x="-464" y="134476"/>
                    <a:pt x="484" y="121447"/>
                    <a:pt x="1073" y="108392"/>
                  </a:cubicBezTo>
                  <a:cubicBezTo>
                    <a:pt x="1175" y="106393"/>
                    <a:pt x="535" y="104369"/>
                    <a:pt x="484" y="102306"/>
                  </a:cubicBezTo>
                  <a:cubicBezTo>
                    <a:pt x="74" y="90814"/>
                    <a:pt x="1521" y="79323"/>
                    <a:pt x="4750" y="68279"/>
                  </a:cubicBezTo>
                  <a:cubicBezTo>
                    <a:pt x="5045" y="67229"/>
                    <a:pt x="5121" y="66140"/>
                    <a:pt x="4981" y="65063"/>
                  </a:cubicBezTo>
                  <a:close/>
                </a:path>
              </a:pathLst>
            </a:custGeom>
            <a:solidFill>
              <a:srgbClr val="000000"/>
            </a:solidFill>
            <a:ln w="1280" cap="flat">
              <a:noFill/>
              <a:prstDash val="solid"/>
              <a:miter/>
            </a:ln>
          </p:spPr>
          <p:txBody>
            <a:bodyPr rtlCol="0" anchor="ctr"/>
            <a:lstStyle/>
            <a:p>
              <a:endParaRPr lang="es-CO"/>
            </a:p>
          </p:txBody>
        </p:sp>
        <p:sp>
          <p:nvSpPr>
            <p:cNvPr id="243" name="Freeform: Shape 242">
              <a:extLst>
                <a:ext uri="{FF2B5EF4-FFF2-40B4-BE49-F238E27FC236}">
                  <a16:creationId xmlns:a16="http://schemas.microsoft.com/office/drawing/2014/main" id="{694FDB03-252F-167F-DDDF-09F1F0497B0E}"/>
                </a:ext>
              </a:extLst>
            </p:cNvPr>
            <p:cNvSpPr/>
            <p:nvPr/>
          </p:nvSpPr>
          <p:spPr>
            <a:xfrm>
              <a:off x="-1355440" y="-189476"/>
              <a:ext cx="447031" cy="264799"/>
            </a:xfrm>
            <a:custGeom>
              <a:avLst/>
              <a:gdLst>
                <a:gd name="connsiteX0" fmla="*/ 413296 w 447031"/>
                <a:gd name="connsiteY0" fmla="*/ 199105 h 264799"/>
                <a:gd name="connsiteX1" fmla="*/ 403790 w 447031"/>
                <a:gd name="connsiteY1" fmla="*/ 205678 h 264799"/>
                <a:gd name="connsiteX2" fmla="*/ 363421 w 447031"/>
                <a:gd name="connsiteY2" fmla="*/ 225087 h 264799"/>
                <a:gd name="connsiteX3" fmla="*/ 329509 w 447031"/>
                <a:gd name="connsiteY3" fmla="*/ 237898 h 264799"/>
                <a:gd name="connsiteX4" fmla="*/ 299646 w 447031"/>
                <a:gd name="connsiteY4" fmla="*/ 248147 h 264799"/>
                <a:gd name="connsiteX5" fmla="*/ 275855 w 447031"/>
                <a:gd name="connsiteY5" fmla="*/ 253118 h 264799"/>
                <a:gd name="connsiteX6" fmla="*/ 262390 w 447031"/>
                <a:gd name="connsiteY6" fmla="*/ 255002 h 264799"/>
                <a:gd name="connsiteX7" fmla="*/ 262390 w 447031"/>
                <a:gd name="connsiteY7" fmla="*/ 255002 h 264799"/>
                <a:gd name="connsiteX8" fmla="*/ 232591 w 447031"/>
                <a:gd name="connsiteY8" fmla="*/ 258255 h 264799"/>
                <a:gd name="connsiteX9" fmla="*/ 206328 w 447031"/>
                <a:gd name="connsiteY9" fmla="*/ 261369 h 264799"/>
                <a:gd name="connsiteX10" fmla="*/ 107820 w 447031"/>
                <a:gd name="connsiteY10" fmla="*/ 249967 h 264799"/>
                <a:gd name="connsiteX11" fmla="*/ 57984 w 447031"/>
                <a:gd name="connsiteY11" fmla="*/ 222166 h 264799"/>
                <a:gd name="connsiteX12" fmla="*/ 34424 w 447031"/>
                <a:gd name="connsiteY12" fmla="*/ 196453 h 264799"/>
                <a:gd name="connsiteX13" fmla="*/ 10364 w 447031"/>
                <a:gd name="connsiteY13" fmla="*/ 159095 h 264799"/>
                <a:gd name="connsiteX14" fmla="*/ -1358 w 447031"/>
                <a:gd name="connsiteY14" fmla="*/ 111142 h 264799"/>
                <a:gd name="connsiteX15" fmla="*/ 2178 w 447031"/>
                <a:gd name="connsiteY15" fmla="*/ 64201 h 264799"/>
                <a:gd name="connsiteX16" fmla="*/ 7635 w 447031"/>
                <a:gd name="connsiteY16" fmla="*/ 35503 h 264799"/>
                <a:gd name="connsiteX17" fmla="*/ 13131 w 447031"/>
                <a:gd name="connsiteY17" fmla="*/ 22948 h 264799"/>
                <a:gd name="connsiteX18" fmla="*/ 13836 w 447031"/>
                <a:gd name="connsiteY18" fmla="*/ 21667 h 264799"/>
                <a:gd name="connsiteX19" fmla="*/ 15732 w 447031"/>
                <a:gd name="connsiteY19" fmla="*/ 19002 h 264799"/>
                <a:gd name="connsiteX20" fmla="*/ 16437 w 447031"/>
                <a:gd name="connsiteY20" fmla="*/ 18003 h 264799"/>
                <a:gd name="connsiteX21" fmla="*/ 18615 w 447031"/>
                <a:gd name="connsiteY21" fmla="*/ 15197 h 264799"/>
                <a:gd name="connsiteX22" fmla="*/ 19306 w 447031"/>
                <a:gd name="connsiteY22" fmla="*/ 14198 h 264799"/>
                <a:gd name="connsiteX23" fmla="*/ 20114 w 447031"/>
                <a:gd name="connsiteY23" fmla="*/ 13250 h 264799"/>
                <a:gd name="connsiteX24" fmla="*/ 20536 w 447031"/>
                <a:gd name="connsiteY24" fmla="*/ 12789 h 264799"/>
                <a:gd name="connsiteX25" fmla="*/ 32310 w 447031"/>
                <a:gd name="connsiteY25" fmla="*/ 1002 h 264799"/>
                <a:gd name="connsiteX26" fmla="*/ 33245 w 447031"/>
                <a:gd name="connsiteY26" fmla="*/ 93 h 264799"/>
                <a:gd name="connsiteX27" fmla="*/ 34257 w 447031"/>
                <a:gd name="connsiteY27" fmla="*/ -791 h 264799"/>
                <a:gd name="connsiteX28" fmla="*/ 34808 w 447031"/>
                <a:gd name="connsiteY28" fmla="*/ -1201 h 264799"/>
                <a:gd name="connsiteX29" fmla="*/ 36166 w 447031"/>
                <a:gd name="connsiteY29" fmla="*/ -1573 h 264799"/>
                <a:gd name="connsiteX30" fmla="*/ 36807 w 447031"/>
                <a:gd name="connsiteY30" fmla="*/ -1240 h 264799"/>
                <a:gd name="connsiteX31" fmla="*/ 37101 w 447031"/>
                <a:gd name="connsiteY31" fmla="*/ 195 h 264799"/>
                <a:gd name="connsiteX32" fmla="*/ 32784 w 447031"/>
                <a:gd name="connsiteY32" fmla="*/ 5730 h 264799"/>
                <a:gd name="connsiteX33" fmla="*/ 6469 w 447031"/>
                <a:gd name="connsiteY33" fmla="*/ 56822 h 264799"/>
                <a:gd name="connsiteX34" fmla="*/ 2869 w 447031"/>
                <a:gd name="connsiteY34" fmla="*/ 113486 h 264799"/>
                <a:gd name="connsiteX35" fmla="*/ 13247 w 447031"/>
                <a:gd name="connsiteY35" fmla="*/ 156084 h 264799"/>
                <a:gd name="connsiteX36" fmla="*/ 47223 w 447031"/>
                <a:gd name="connsiteY36" fmla="*/ 206177 h 264799"/>
                <a:gd name="connsiteX37" fmla="*/ 88450 w 447031"/>
                <a:gd name="connsiteY37" fmla="*/ 236822 h 264799"/>
                <a:gd name="connsiteX38" fmla="*/ 150662 w 447031"/>
                <a:gd name="connsiteY38" fmla="*/ 257756 h 264799"/>
                <a:gd name="connsiteX39" fmla="*/ 199806 w 447031"/>
                <a:gd name="connsiteY39" fmla="*/ 258153 h 264799"/>
                <a:gd name="connsiteX40" fmla="*/ 239881 w 447031"/>
                <a:gd name="connsiteY40" fmla="*/ 254451 h 264799"/>
                <a:gd name="connsiteX41" fmla="*/ 264722 w 447031"/>
                <a:gd name="connsiteY41" fmla="*/ 251197 h 264799"/>
                <a:gd name="connsiteX42" fmla="*/ 270295 w 447031"/>
                <a:gd name="connsiteY42" fmla="*/ 250082 h 264799"/>
                <a:gd name="connsiteX43" fmla="*/ 308729 w 447031"/>
                <a:gd name="connsiteY43" fmla="*/ 241114 h 264799"/>
                <a:gd name="connsiteX44" fmla="*/ 328510 w 447031"/>
                <a:gd name="connsiteY44" fmla="*/ 234490 h 264799"/>
                <a:gd name="connsiteX45" fmla="*/ 393310 w 447031"/>
                <a:gd name="connsiteY45" fmla="*/ 207766 h 264799"/>
                <a:gd name="connsiteX46" fmla="*/ 432193 w 447031"/>
                <a:gd name="connsiteY46" fmla="*/ 176493 h 264799"/>
                <a:gd name="connsiteX47" fmla="*/ 442301 w 447031"/>
                <a:gd name="connsiteY47" fmla="*/ 145464 h 264799"/>
                <a:gd name="connsiteX48" fmla="*/ 441366 w 447031"/>
                <a:gd name="connsiteY48" fmla="*/ 97139 h 264799"/>
                <a:gd name="connsiteX49" fmla="*/ 441366 w 447031"/>
                <a:gd name="connsiteY49" fmla="*/ 92412 h 264799"/>
                <a:gd name="connsiteX50" fmla="*/ 441699 w 447031"/>
                <a:gd name="connsiteY50" fmla="*/ 90195 h 264799"/>
                <a:gd name="connsiteX51" fmla="*/ 442365 w 447031"/>
                <a:gd name="connsiteY51" fmla="*/ 88914 h 264799"/>
                <a:gd name="connsiteX52" fmla="*/ 443634 w 447031"/>
                <a:gd name="connsiteY52" fmla="*/ 88901 h 264799"/>
                <a:gd name="connsiteX53" fmla="*/ 443646 w 447031"/>
                <a:gd name="connsiteY53" fmla="*/ 88914 h 264799"/>
                <a:gd name="connsiteX54" fmla="*/ 443646 w 447031"/>
                <a:gd name="connsiteY54" fmla="*/ 88914 h 264799"/>
                <a:gd name="connsiteX55" fmla="*/ 445145 w 447031"/>
                <a:gd name="connsiteY55" fmla="*/ 126913 h 264799"/>
                <a:gd name="connsiteX56" fmla="*/ 445145 w 447031"/>
                <a:gd name="connsiteY56" fmla="*/ 145810 h 264799"/>
                <a:gd name="connsiteX57" fmla="*/ 442711 w 447031"/>
                <a:gd name="connsiteY57" fmla="*/ 162926 h 264799"/>
                <a:gd name="connsiteX58" fmla="*/ 442711 w 447031"/>
                <a:gd name="connsiteY58" fmla="*/ 162926 h 264799"/>
                <a:gd name="connsiteX59" fmla="*/ 437023 w 447031"/>
                <a:gd name="connsiteY59" fmla="*/ 175276 h 264799"/>
                <a:gd name="connsiteX60" fmla="*/ 437023 w 447031"/>
                <a:gd name="connsiteY60" fmla="*/ 175276 h 264799"/>
                <a:gd name="connsiteX61" fmla="*/ 435101 w 447031"/>
                <a:gd name="connsiteY61" fmla="*/ 178107 h 264799"/>
                <a:gd name="connsiteX62" fmla="*/ 435101 w 447031"/>
                <a:gd name="connsiteY62" fmla="*/ 178107 h 264799"/>
                <a:gd name="connsiteX63" fmla="*/ 430348 w 447031"/>
                <a:gd name="connsiteY63" fmla="*/ 183796 h 264799"/>
                <a:gd name="connsiteX64" fmla="*/ 430348 w 447031"/>
                <a:gd name="connsiteY64" fmla="*/ 183796 h 264799"/>
                <a:gd name="connsiteX65" fmla="*/ 429400 w 447031"/>
                <a:gd name="connsiteY65" fmla="*/ 184756 h 264799"/>
                <a:gd name="connsiteX66" fmla="*/ 429400 w 447031"/>
                <a:gd name="connsiteY66" fmla="*/ 184756 h 264799"/>
                <a:gd name="connsiteX67" fmla="*/ 428452 w 447031"/>
                <a:gd name="connsiteY67" fmla="*/ 185717 h 264799"/>
                <a:gd name="connsiteX68" fmla="*/ 428452 w 447031"/>
                <a:gd name="connsiteY68" fmla="*/ 185717 h 264799"/>
                <a:gd name="connsiteX69" fmla="*/ 427504 w 447031"/>
                <a:gd name="connsiteY69" fmla="*/ 186678 h 264799"/>
                <a:gd name="connsiteX70" fmla="*/ 427504 w 447031"/>
                <a:gd name="connsiteY70" fmla="*/ 186678 h 264799"/>
                <a:gd name="connsiteX71" fmla="*/ 426556 w 447031"/>
                <a:gd name="connsiteY71" fmla="*/ 187626 h 264799"/>
                <a:gd name="connsiteX72" fmla="*/ 426556 w 447031"/>
                <a:gd name="connsiteY72" fmla="*/ 187626 h 264799"/>
                <a:gd name="connsiteX73" fmla="*/ 422712 w 447031"/>
                <a:gd name="connsiteY73" fmla="*/ 191470 h 264799"/>
                <a:gd name="connsiteX74" fmla="*/ 422712 w 447031"/>
                <a:gd name="connsiteY74" fmla="*/ 191470 h 264799"/>
                <a:gd name="connsiteX75" fmla="*/ 417024 w 447031"/>
                <a:gd name="connsiteY75" fmla="*/ 196223 h 264799"/>
                <a:gd name="connsiteX76" fmla="*/ 417024 w 447031"/>
                <a:gd name="connsiteY76" fmla="*/ 196223 h 264799"/>
                <a:gd name="connsiteX77" fmla="*/ 413296 w 447031"/>
                <a:gd name="connsiteY77" fmla="*/ 199105 h 26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447031" h="264799">
                  <a:moveTo>
                    <a:pt x="413296" y="199105"/>
                  </a:moveTo>
                  <a:cubicBezTo>
                    <a:pt x="410068" y="201219"/>
                    <a:pt x="406506" y="202833"/>
                    <a:pt x="403790" y="205678"/>
                  </a:cubicBezTo>
                  <a:cubicBezTo>
                    <a:pt x="391132" y="213813"/>
                    <a:pt x="377245" y="219424"/>
                    <a:pt x="363421" y="225087"/>
                  </a:cubicBezTo>
                  <a:cubicBezTo>
                    <a:pt x="352224" y="229673"/>
                    <a:pt x="341296" y="234900"/>
                    <a:pt x="329509" y="237898"/>
                  </a:cubicBezTo>
                  <a:cubicBezTo>
                    <a:pt x="319260" y="240537"/>
                    <a:pt x="309523" y="244547"/>
                    <a:pt x="299646" y="248147"/>
                  </a:cubicBezTo>
                  <a:cubicBezTo>
                    <a:pt x="291959" y="250979"/>
                    <a:pt x="284144" y="253144"/>
                    <a:pt x="275855" y="253118"/>
                  </a:cubicBezTo>
                  <a:cubicBezTo>
                    <a:pt x="271307" y="253259"/>
                    <a:pt x="266797" y="253900"/>
                    <a:pt x="262390" y="255002"/>
                  </a:cubicBezTo>
                  <a:lnTo>
                    <a:pt x="262390" y="255002"/>
                  </a:lnTo>
                  <a:cubicBezTo>
                    <a:pt x="252628" y="257333"/>
                    <a:pt x="242622" y="258435"/>
                    <a:pt x="232591" y="258255"/>
                  </a:cubicBezTo>
                  <a:cubicBezTo>
                    <a:pt x="223712" y="258076"/>
                    <a:pt x="215078" y="260293"/>
                    <a:pt x="206328" y="261369"/>
                  </a:cubicBezTo>
                  <a:cubicBezTo>
                    <a:pt x="172544" y="265507"/>
                    <a:pt x="139708" y="263162"/>
                    <a:pt x="107820" y="249967"/>
                  </a:cubicBezTo>
                  <a:cubicBezTo>
                    <a:pt x="90064" y="242613"/>
                    <a:pt x="73089" y="234170"/>
                    <a:pt x="57984" y="222166"/>
                  </a:cubicBezTo>
                  <a:cubicBezTo>
                    <a:pt x="48747" y="214838"/>
                    <a:pt x="41432" y="205844"/>
                    <a:pt x="34424" y="196453"/>
                  </a:cubicBezTo>
                  <a:cubicBezTo>
                    <a:pt x="25456" y="184552"/>
                    <a:pt x="16834" y="172598"/>
                    <a:pt x="10364" y="159095"/>
                  </a:cubicBezTo>
                  <a:cubicBezTo>
                    <a:pt x="3062" y="143875"/>
                    <a:pt x="-359" y="127822"/>
                    <a:pt x="-1358" y="111142"/>
                  </a:cubicBezTo>
                  <a:cubicBezTo>
                    <a:pt x="-2306" y="95346"/>
                    <a:pt x="-398" y="79780"/>
                    <a:pt x="2178" y="64201"/>
                  </a:cubicBezTo>
                  <a:cubicBezTo>
                    <a:pt x="3779" y="54580"/>
                    <a:pt x="4394" y="44830"/>
                    <a:pt x="7635" y="35503"/>
                  </a:cubicBezTo>
                  <a:cubicBezTo>
                    <a:pt x="9160" y="31186"/>
                    <a:pt x="11005" y="26997"/>
                    <a:pt x="13131" y="22948"/>
                  </a:cubicBezTo>
                  <a:cubicBezTo>
                    <a:pt x="13336" y="22500"/>
                    <a:pt x="13567" y="22077"/>
                    <a:pt x="13836" y="21667"/>
                  </a:cubicBezTo>
                  <a:cubicBezTo>
                    <a:pt x="14451" y="20770"/>
                    <a:pt x="15117" y="19925"/>
                    <a:pt x="15732" y="19002"/>
                  </a:cubicBezTo>
                  <a:cubicBezTo>
                    <a:pt x="15937" y="18656"/>
                    <a:pt x="16180" y="18323"/>
                    <a:pt x="16437" y="18003"/>
                  </a:cubicBezTo>
                  <a:cubicBezTo>
                    <a:pt x="17257" y="17145"/>
                    <a:pt x="17987" y="16209"/>
                    <a:pt x="18615" y="15197"/>
                  </a:cubicBezTo>
                  <a:cubicBezTo>
                    <a:pt x="18820" y="14851"/>
                    <a:pt x="19063" y="14518"/>
                    <a:pt x="19306" y="14198"/>
                  </a:cubicBezTo>
                  <a:cubicBezTo>
                    <a:pt x="19563" y="13865"/>
                    <a:pt x="19832" y="13545"/>
                    <a:pt x="20114" y="13250"/>
                  </a:cubicBezTo>
                  <a:cubicBezTo>
                    <a:pt x="20242" y="13083"/>
                    <a:pt x="20395" y="12942"/>
                    <a:pt x="20536" y="12789"/>
                  </a:cubicBezTo>
                  <a:cubicBezTo>
                    <a:pt x="24457" y="8856"/>
                    <a:pt x="28351" y="4910"/>
                    <a:pt x="32310" y="1002"/>
                  </a:cubicBezTo>
                  <a:cubicBezTo>
                    <a:pt x="32605" y="682"/>
                    <a:pt x="32925" y="387"/>
                    <a:pt x="33245" y="93"/>
                  </a:cubicBezTo>
                  <a:cubicBezTo>
                    <a:pt x="33565" y="-202"/>
                    <a:pt x="33899" y="-510"/>
                    <a:pt x="34257" y="-791"/>
                  </a:cubicBezTo>
                  <a:lnTo>
                    <a:pt x="34808" y="-1201"/>
                  </a:lnTo>
                  <a:cubicBezTo>
                    <a:pt x="35218" y="-1445"/>
                    <a:pt x="35692" y="-1560"/>
                    <a:pt x="36166" y="-1573"/>
                  </a:cubicBezTo>
                  <a:lnTo>
                    <a:pt x="36807" y="-1240"/>
                  </a:lnTo>
                  <a:cubicBezTo>
                    <a:pt x="37037" y="-804"/>
                    <a:pt x="37140" y="-305"/>
                    <a:pt x="37101" y="195"/>
                  </a:cubicBezTo>
                  <a:cubicBezTo>
                    <a:pt x="36422" y="2629"/>
                    <a:pt x="34539" y="4218"/>
                    <a:pt x="32784" y="5730"/>
                  </a:cubicBezTo>
                  <a:cubicBezTo>
                    <a:pt x="17000" y="19182"/>
                    <a:pt x="9813" y="36746"/>
                    <a:pt x="6469" y="56822"/>
                  </a:cubicBezTo>
                  <a:cubicBezTo>
                    <a:pt x="3266" y="75526"/>
                    <a:pt x="2062" y="94526"/>
                    <a:pt x="2869" y="113486"/>
                  </a:cubicBezTo>
                  <a:cubicBezTo>
                    <a:pt x="3536" y="128220"/>
                    <a:pt x="7059" y="142697"/>
                    <a:pt x="13247" y="156084"/>
                  </a:cubicBezTo>
                  <a:cubicBezTo>
                    <a:pt x="21830" y="174648"/>
                    <a:pt x="34219" y="190675"/>
                    <a:pt x="47223" y="206177"/>
                  </a:cubicBezTo>
                  <a:cubicBezTo>
                    <a:pt x="58458" y="219552"/>
                    <a:pt x="72845" y="229058"/>
                    <a:pt x="88450" y="236822"/>
                  </a:cubicBezTo>
                  <a:cubicBezTo>
                    <a:pt x="108230" y="246687"/>
                    <a:pt x="128652" y="254630"/>
                    <a:pt x="150662" y="257756"/>
                  </a:cubicBezTo>
                  <a:cubicBezTo>
                    <a:pt x="166958" y="260023"/>
                    <a:pt x="183472" y="260165"/>
                    <a:pt x="199806" y="258153"/>
                  </a:cubicBezTo>
                  <a:cubicBezTo>
                    <a:pt x="213117" y="256552"/>
                    <a:pt x="226352" y="254374"/>
                    <a:pt x="239881" y="254451"/>
                  </a:cubicBezTo>
                  <a:cubicBezTo>
                    <a:pt x="248272" y="254566"/>
                    <a:pt x="256638" y="253464"/>
                    <a:pt x="264722" y="251197"/>
                  </a:cubicBezTo>
                  <a:cubicBezTo>
                    <a:pt x="266503" y="250492"/>
                    <a:pt x="268386" y="250120"/>
                    <a:pt x="270295" y="250082"/>
                  </a:cubicBezTo>
                  <a:cubicBezTo>
                    <a:pt x="284054" y="251158"/>
                    <a:pt x="296315" y="245777"/>
                    <a:pt x="308729" y="241114"/>
                  </a:cubicBezTo>
                  <a:cubicBezTo>
                    <a:pt x="315250" y="238705"/>
                    <a:pt x="321861" y="236540"/>
                    <a:pt x="328510" y="234490"/>
                  </a:cubicBezTo>
                  <a:cubicBezTo>
                    <a:pt x="350827" y="227431"/>
                    <a:pt x="372504" y="218489"/>
                    <a:pt x="393310" y="207766"/>
                  </a:cubicBezTo>
                  <a:cubicBezTo>
                    <a:pt x="408312" y="200156"/>
                    <a:pt x="421816" y="190086"/>
                    <a:pt x="432193" y="176493"/>
                  </a:cubicBezTo>
                  <a:cubicBezTo>
                    <a:pt x="438932" y="167564"/>
                    <a:pt x="442493" y="156648"/>
                    <a:pt x="442301" y="145464"/>
                  </a:cubicBezTo>
                  <a:cubicBezTo>
                    <a:pt x="442301" y="129360"/>
                    <a:pt x="443070" y="113217"/>
                    <a:pt x="441366" y="97139"/>
                  </a:cubicBezTo>
                  <a:cubicBezTo>
                    <a:pt x="441135" y="95576"/>
                    <a:pt x="441135" y="93975"/>
                    <a:pt x="441366" y="92412"/>
                  </a:cubicBezTo>
                  <a:cubicBezTo>
                    <a:pt x="441417" y="91669"/>
                    <a:pt x="441532" y="90926"/>
                    <a:pt x="441699" y="90195"/>
                  </a:cubicBezTo>
                  <a:cubicBezTo>
                    <a:pt x="441840" y="89734"/>
                    <a:pt x="442058" y="89298"/>
                    <a:pt x="442365" y="88914"/>
                  </a:cubicBezTo>
                  <a:cubicBezTo>
                    <a:pt x="442711" y="88555"/>
                    <a:pt x="443275" y="88555"/>
                    <a:pt x="443634" y="88901"/>
                  </a:cubicBezTo>
                  <a:cubicBezTo>
                    <a:pt x="443634" y="88901"/>
                    <a:pt x="443646" y="88914"/>
                    <a:pt x="443646" y="88914"/>
                  </a:cubicBezTo>
                  <a:lnTo>
                    <a:pt x="443646" y="88914"/>
                  </a:lnTo>
                  <a:cubicBezTo>
                    <a:pt x="444927" y="101546"/>
                    <a:pt x="445940" y="114178"/>
                    <a:pt x="445145" y="126913"/>
                  </a:cubicBezTo>
                  <a:cubicBezTo>
                    <a:pt x="444761" y="133190"/>
                    <a:pt x="444927" y="139519"/>
                    <a:pt x="445145" y="145810"/>
                  </a:cubicBezTo>
                  <a:cubicBezTo>
                    <a:pt x="445363" y="151613"/>
                    <a:pt x="444543" y="157417"/>
                    <a:pt x="442711" y="162926"/>
                  </a:cubicBezTo>
                  <a:lnTo>
                    <a:pt x="442711" y="162926"/>
                  </a:lnTo>
                  <a:cubicBezTo>
                    <a:pt x="441097" y="167179"/>
                    <a:pt x="439611" y="171471"/>
                    <a:pt x="437023" y="175276"/>
                  </a:cubicBezTo>
                  <a:lnTo>
                    <a:pt x="437023" y="175276"/>
                  </a:lnTo>
                  <a:cubicBezTo>
                    <a:pt x="436331" y="176186"/>
                    <a:pt x="435870" y="177249"/>
                    <a:pt x="435101" y="178107"/>
                  </a:cubicBezTo>
                  <a:lnTo>
                    <a:pt x="435101" y="178107"/>
                  </a:lnTo>
                  <a:cubicBezTo>
                    <a:pt x="433820" y="180298"/>
                    <a:pt x="431693" y="181707"/>
                    <a:pt x="430348" y="183796"/>
                  </a:cubicBezTo>
                  <a:lnTo>
                    <a:pt x="430348" y="183796"/>
                  </a:lnTo>
                  <a:cubicBezTo>
                    <a:pt x="430079" y="184154"/>
                    <a:pt x="429759" y="184487"/>
                    <a:pt x="429400" y="184756"/>
                  </a:cubicBezTo>
                  <a:lnTo>
                    <a:pt x="429400" y="184756"/>
                  </a:lnTo>
                  <a:cubicBezTo>
                    <a:pt x="429118" y="185102"/>
                    <a:pt x="428798" y="185423"/>
                    <a:pt x="428452" y="185717"/>
                  </a:cubicBezTo>
                  <a:lnTo>
                    <a:pt x="428452" y="185717"/>
                  </a:lnTo>
                  <a:cubicBezTo>
                    <a:pt x="428157" y="186063"/>
                    <a:pt x="427850" y="186383"/>
                    <a:pt x="427504" y="186678"/>
                  </a:cubicBezTo>
                  <a:lnTo>
                    <a:pt x="427504" y="186678"/>
                  </a:lnTo>
                  <a:cubicBezTo>
                    <a:pt x="427209" y="187011"/>
                    <a:pt x="426889" y="187331"/>
                    <a:pt x="426556" y="187626"/>
                  </a:cubicBezTo>
                  <a:lnTo>
                    <a:pt x="426556" y="187626"/>
                  </a:lnTo>
                  <a:cubicBezTo>
                    <a:pt x="425633" y="189215"/>
                    <a:pt x="424314" y="190547"/>
                    <a:pt x="422712" y="191470"/>
                  </a:cubicBezTo>
                  <a:lnTo>
                    <a:pt x="422712" y="191470"/>
                  </a:lnTo>
                  <a:cubicBezTo>
                    <a:pt x="420611" y="192751"/>
                    <a:pt x="419202" y="194967"/>
                    <a:pt x="417024" y="196223"/>
                  </a:cubicBezTo>
                  <a:lnTo>
                    <a:pt x="417024" y="196223"/>
                  </a:lnTo>
                  <a:cubicBezTo>
                    <a:pt x="415769" y="197132"/>
                    <a:pt x="414628" y="198247"/>
                    <a:pt x="413296" y="199105"/>
                  </a:cubicBezTo>
                  <a:close/>
                </a:path>
              </a:pathLst>
            </a:custGeom>
            <a:solidFill>
              <a:srgbClr val="384C54"/>
            </a:solidFill>
            <a:ln w="1280" cap="flat">
              <a:noFill/>
              <a:prstDash val="solid"/>
              <a:miter/>
            </a:ln>
          </p:spPr>
          <p:txBody>
            <a:bodyPr rtlCol="0" anchor="ctr"/>
            <a:lstStyle/>
            <a:p>
              <a:endParaRPr lang="es-CO"/>
            </a:p>
          </p:txBody>
        </p:sp>
        <p:sp>
          <p:nvSpPr>
            <p:cNvPr id="244" name="Freeform: Shape 243">
              <a:extLst>
                <a:ext uri="{FF2B5EF4-FFF2-40B4-BE49-F238E27FC236}">
                  <a16:creationId xmlns:a16="http://schemas.microsoft.com/office/drawing/2014/main" id="{D4AC2B3E-808A-2181-AE49-5DA93E1772F8}"/>
                </a:ext>
              </a:extLst>
            </p:cNvPr>
            <p:cNvSpPr/>
            <p:nvPr/>
          </p:nvSpPr>
          <p:spPr>
            <a:xfrm>
              <a:off x="-903523" y="-100862"/>
              <a:ext cx="20327" cy="54349"/>
            </a:xfrm>
            <a:custGeom>
              <a:avLst/>
              <a:gdLst>
                <a:gd name="connsiteX0" fmla="*/ 684 w 20327"/>
                <a:gd name="connsiteY0" fmla="*/ 52776 h 54349"/>
                <a:gd name="connsiteX1" fmla="*/ 377 w 20327"/>
                <a:gd name="connsiteY1" fmla="*/ 41079 h 54349"/>
                <a:gd name="connsiteX2" fmla="*/ 300 w 20327"/>
                <a:gd name="connsiteY2" fmla="*/ 24027 h 54349"/>
                <a:gd name="connsiteX3" fmla="*/ -1378 w 20327"/>
                <a:gd name="connsiteY3" fmla="*/ 7206 h 54349"/>
                <a:gd name="connsiteX4" fmla="*/ -1583 w 20327"/>
                <a:gd name="connsiteY4" fmla="*/ 2953 h 54349"/>
                <a:gd name="connsiteX5" fmla="*/ 3259 w 20327"/>
                <a:gd name="connsiteY5" fmla="*/ -1416 h 54349"/>
                <a:gd name="connsiteX6" fmla="*/ 16775 w 20327"/>
                <a:gd name="connsiteY6" fmla="*/ 7783 h 54349"/>
                <a:gd name="connsiteX7" fmla="*/ 13880 w 20327"/>
                <a:gd name="connsiteY7" fmla="*/ 29844 h 54349"/>
                <a:gd name="connsiteX8" fmla="*/ 7551 w 20327"/>
                <a:gd name="connsiteY8" fmla="*/ 41656 h 54349"/>
                <a:gd name="connsiteX9" fmla="*/ 684 w 20327"/>
                <a:gd name="connsiteY9" fmla="*/ 52776 h 54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27" h="54349">
                  <a:moveTo>
                    <a:pt x="684" y="52776"/>
                  </a:moveTo>
                  <a:cubicBezTo>
                    <a:pt x="2158" y="48741"/>
                    <a:pt x="569" y="44936"/>
                    <a:pt x="377" y="41079"/>
                  </a:cubicBezTo>
                  <a:cubicBezTo>
                    <a:pt x="95" y="35404"/>
                    <a:pt x="287" y="29716"/>
                    <a:pt x="300" y="24027"/>
                  </a:cubicBezTo>
                  <a:cubicBezTo>
                    <a:pt x="210" y="18378"/>
                    <a:pt x="-353" y="12753"/>
                    <a:pt x="-1378" y="7206"/>
                  </a:cubicBezTo>
                  <a:cubicBezTo>
                    <a:pt x="-1571" y="5797"/>
                    <a:pt x="-1647" y="4375"/>
                    <a:pt x="-1583" y="2953"/>
                  </a:cubicBezTo>
                  <a:cubicBezTo>
                    <a:pt x="-1506" y="-891"/>
                    <a:pt x="-392" y="-2031"/>
                    <a:pt x="3259" y="-1416"/>
                  </a:cubicBezTo>
                  <a:cubicBezTo>
                    <a:pt x="8986" y="-724"/>
                    <a:pt x="14021" y="2709"/>
                    <a:pt x="16775" y="7783"/>
                  </a:cubicBezTo>
                  <a:cubicBezTo>
                    <a:pt x="20183" y="14086"/>
                    <a:pt x="19056" y="24719"/>
                    <a:pt x="13880" y="29844"/>
                  </a:cubicBezTo>
                  <a:cubicBezTo>
                    <a:pt x="10588" y="33021"/>
                    <a:pt x="8371" y="37159"/>
                    <a:pt x="7551" y="41656"/>
                  </a:cubicBezTo>
                  <a:cubicBezTo>
                    <a:pt x="6680" y="46076"/>
                    <a:pt x="3746" y="49420"/>
                    <a:pt x="684" y="52776"/>
                  </a:cubicBezTo>
                  <a:close/>
                </a:path>
              </a:pathLst>
            </a:custGeom>
            <a:solidFill>
              <a:srgbClr val="000000"/>
            </a:solidFill>
            <a:ln w="1280" cap="flat">
              <a:noFill/>
              <a:prstDash val="solid"/>
              <a:miter/>
            </a:ln>
          </p:spPr>
          <p:txBody>
            <a:bodyPr rtlCol="0" anchor="ctr"/>
            <a:lstStyle/>
            <a:p>
              <a:endParaRPr lang="es-CO"/>
            </a:p>
          </p:txBody>
        </p:sp>
        <p:sp>
          <p:nvSpPr>
            <p:cNvPr id="245" name="Freeform: Shape 244">
              <a:extLst>
                <a:ext uri="{FF2B5EF4-FFF2-40B4-BE49-F238E27FC236}">
                  <a16:creationId xmlns:a16="http://schemas.microsoft.com/office/drawing/2014/main" id="{F0AB8EAE-1675-6308-3444-EC09A49AE3A0}"/>
                </a:ext>
              </a:extLst>
            </p:cNvPr>
            <p:cNvSpPr/>
            <p:nvPr/>
          </p:nvSpPr>
          <p:spPr>
            <a:xfrm>
              <a:off x="-1356000" y="-166305"/>
              <a:ext cx="264620" cy="243010"/>
            </a:xfrm>
            <a:custGeom>
              <a:avLst/>
              <a:gdLst>
                <a:gd name="connsiteX0" fmla="*/ 15357 w 264620"/>
                <a:gd name="connsiteY0" fmla="*/ -1491 h 243010"/>
                <a:gd name="connsiteX1" fmla="*/ 11065 w 264620"/>
                <a:gd name="connsiteY1" fmla="*/ 7964 h 243010"/>
                <a:gd name="connsiteX2" fmla="*/ 4762 w 264620"/>
                <a:gd name="connsiteY2" fmla="*/ 33113 h 243010"/>
                <a:gd name="connsiteX3" fmla="*/ 1431 w 264620"/>
                <a:gd name="connsiteY3" fmla="*/ 55981 h 243010"/>
                <a:gd name="connsiteX4" fmla="*/ 778 w 264620"/>
                <a:gd name="connsiteY4" fmla="*/ 92775 h 243010"/>
                <a:gd name="connsiteX5" fmla="*/ 6453 w 264620"/>
                <a:gd name="connsiteY5" fmla="*/ 121435 h 243010"/>
                <a:gd name="connsiteX6" fmla="*/ 26759 w 264620"/>
                <a:gd name="connsiteY6" fmla="*/ 160279 h 243010"/>
                <a:gd name="connsiteX7" fmla="*/ 40609 w 264620"/>
                <a:gd name="connsiteY7" fmla="*/ 178843 h 243010"/>
                <a:gd name="connsiteX8" fmla="*/ 66513 w 264620"/>
                <a:gd name="connsiteY8" fmla="*/ 203440 h 243010"/>
                <a:gd name="connsiteX9" fmla="*/ 147225 w 264620"/>
                <a:gd name="connsiteY9" fmla="*/ 236750 h 243010"/>
                <a:gd name="connsiteX10" fmla="*/ 174539 w 264620"/>
                <a:gd name="connsiteY10" fmla="*/ 238685 h 243010"/>
                <a:gd name="connsiteX11" fmla="*/ 220660 w 264620"/>
                <a:gd name="connsiteY11" fmla="*/ 234957 h 243010"/>
                <a:gd name="connsiteX12" fmla="*/ 235252 w 264620"/>
                <a:gd name="connsiteY12" fmla="*/ 233803 h 243010"/>
                <a:gd name="connsiteX13" fmla="*/ 260183 w 264620"/>
                <a:gd name="connsiteY13" fmla="*/ 231972 h 243010"/>
                <a:gd name="connsiteX14" fmla="*/ 263015 w 264620"/>
                <a:gd name="connsiteY14" fmla="*/ 231856 h 243010"/>
                <a:gd name="connsiteX15" fmla="*/ 263015 w 264620"/>
                <a:gd name="connsiteY15" fmla="*/ 232843 h 243010"/>
                <a:gd name="connsiteX16" fmla="*/ 250677 w 264620"/>
                <a:gd name="connsiteY16" fmla="*/ 234752 h 243010"/>
                <a:gd name="connsiteX17" fmla="*/ 221570 w 264620"/>
                <a:gd name="connsiteY17" fmla="*/ 237237 h 243010"/>
                <a:gd name="connsiteX18" fmla="*/ 188721 w 264620"/>
                <a:gd name="connsiteY18" fmla="*/ 240952 h 243010"/>
                <a:gd name="connsiteX19" fmla="*/ 140935 w 264620"/>
                <a:gd name="connsiteY19" fmla="*/ 237865 h 243010"/>
                <a:gd name="connsiteX20" fmla="*/ 59762 w 264620"/>
                <a:gd name="connsiteY20" fmla="*/ 201852 h 243010"/>
                <a:gd name="connsiteX21" fmla="*/ 39340 w 264620"/>
                <a:gd name="connsiteY21" fmla="*/ 181559 h 243010"/>
                <a:gd name="connsiteX22" fmla="*/ 8951 w 264620"/>
                <a:gd name="connsiteY22" fmla="*/ 135847 h 243010"/>
                <a:gd name="connsiteX23" fmla="*/ 547 w 264620"/>
                <a:gd name="connsiteY23" fmla="*/ 105933 h 243010"/>
                <a:gd name="connsiteX24" fmla="*/ -1567 w 264620"/>
                <a:gd name="connsiteY24" fmla="*/ 83500 h 243010"/>
                <a:gd name="connsiteX25" fmla="*/ 150 w 264620"/>
                <a:gd name="connsiteY25" fmla="*/ 54431 h 243010"/>
                <a:gd name="connsiteX26" fmla="*/ 150 w 264620"/>
                <a:gd name="connsiteY26" fmla="*/ 53483 h 243010"/>
                <a:gd name="connsiteX27" fmla="*/ 1098 w 264620"/>
                <a:gd name="connsiteY27" fmla="*/ 47782 h 243010"/>
                <a:gd name="connsiteX28" fmla="*/ 1098 w 264620"/>
                <a:gd name="connsiteY28" fmla="*/ 46846 h 243010"/>
                <a:gd name="connsiteX29" fmla="*/ 2033 w 264620"/>
                <a:gd name="connsiteY29" fmla="*/ 42093 h 243010"/>
                <a:gd name="connsiteX30" fmla="*/ 2033 w 264620"/>
                <a:gd name="connsiteY30" fmla="*/ 41145 h 243010"/>
                <a:gd name="connsiteX31" fmla="*/ 2981 w 264620"/>
                <a:gd name="connsiteY31" fmla="*/ 35444 h 243010"/>
                <a:gd name="connsiteX32" fmla="*/ 2981 w 264620"/>
                <a:gd name="connsiteY32" fmla="*/ 34496 h 243010"/>
                <a:gd name="connsiteX33" fmla="*/ 7927 w 264620"/>
                <a:gd name="connsiteY33" fmla="*/ 9360 h 243010"/>
                <a:gd name="connsiteX34" fmla="*/ 11616 w 264620"/>
                <a:gd name="connsiteY34" fmla="*/ 1251 h 243010"/>
                <a:gd name="connsiteX35" fmla="*/ 15357 w 264620"/>
                <a:gd name="connsiteY35" fmla="*/ -1491 h 243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64620" h="243010">
                  <a:moveTo>
                    <a:pt x="15357" y="-1491"/>
                  </a:moveTo>
                  <a:cubicBezTo>
                    <a:pt x="14499" y="1917"/>
                    <a:pt x="12244" y="4710"/>
                    <a:pt x="11065" y="7964"/>
                  </a:cubicBezTo>
                  <a:cubicBezTo>
                    <a:pt x="8016" y="16086"/>
                    <a:pt x="5902" y="24516"/>
                    <a:pt x="4762" y="33113"/>
                  </a:cubicBezTo>
                  <a:cubicBezTo>
                    <a:pt x="3840" y="40800"/>
                    <a:pt x="2200" y="48333"/>
                    <a:pt x="1431" y="55981"/>
                  </a:cubicBezTo>
                  <a:cubicBezTo>
                    <a:pt x="240" y="68216"/>
                    <a:pt x="-542" y="80438"/>
                    <a:pt x="778" y="92775"/>
                  </a:cubicBezTo>
                  <a:cubicBezTo>
                    <a:pt x="1713" y="102499"/>
                    <a:pt x="3609" y="112095"/>
                    <a:pt x="6453" y="121435"/>
                  </a:cubicBezTo>
                  <a:cubicBezTo>
                    <a:pt x="10899" y="135604"/>
                    <a:pt x="18291" y="148236"/>
                    <a:pt x="26759" y="160279"/>
                  </a:cubicBezTo>
                  <a:cubicBezTo>
                    <a:pt x="31205" y="166582"/>
                    <a:pt x="35996" y="172642"/>
                    <a:pt x="40609" y="178843"/>
                  </a:cubicBezTo>
                  <a:cubicBezTo>
                    <a:pt x="47834" y="188413"/>
                    <a:pt x="56584" y="196714"/>
                    <a:pt x="66513" y="203440"/>
                  </a:cubicBezTo>
                  <a:cubicBezTo>
                    <a:pt x="90983" y="220416"/>
                    <a:pt x="118130" y="230883"/>
                    <a:pt x="147225" y="236750"/>
                  </a:cubicBezTo>
                  <a:cubicBezTo>
                    <a:pt x="156296" y="238595"/>
                    <a:pt x="165392" y="238454"/>
                    <a:pt x="174539" y="238685"/>
                  </a:cubicBezTo>
                  <a:cubicBezTo>
                    <a:pt x="190002" y="238979"/>
                    <a:pt x="205453" y="237737"/>
                    <a:pt x="220660" y="234957"/>
                  </a:cubicBezTo>
                  <a:cubicBezTo>
                    <a:pt x="225477" y="234073"/>
                    <a:pt x="230358" y="233688"/>
                    <a:pt x="235252" y="233803"/>
                  </a:cubicBezTo>
                  <a:cubicBezTo>
                    <a:pt x="243605" y="234188"/>
                    <a:pt x="251971" y="233573"/>
                    <a:pt x="260183" y="231972"/>
                  </a:cubicBezTo>
                  <a:cubicBezTo>
                    <a:pt x="261119" y="231843"/>
                    <a:pt x="262067" y="231805"/>
                    <a:pt x="263015" y="231856"/>
                  </a:cubicBezTo>
                  <a:lnTo>
                    <a:pt x="263015" y="232843"/>
                  </a:lnTo>
                  <a:cubicBezTo>
                    <a:pt x="258864" y="233227"/>
                    <a:pt x="254751" y="233868"/>
                    <a:pt x="250677" y="234752"/>
                  </a:cubicBezTo>
                  <a:cubicBezTo>
                    <a:pt x="241005" y="235956"/>
                    <a:pt x="231230" y="235751"/>
                    <a:pt x="221570" y="237237"/>
                  </a:cubicBezTo>
                  <a:cubicBezTo>
                    <a:pt x="210680" y="238915"/>
                    <a:pt x="199713" y="240068"/>
                    <a:pt x="188721" y="240952"/>
                  </a:cubicBezTo>
                  <a:cubicBezTo>
                    <a:pt x="172733" y="242157"/>
                    <a:pt x="156642" y="241119"/>
                    <a:pt x="140935" y="237865"/>
                  </a:cubicBezTo>
                  <a:cubicBezTo>
                    <a:pt x="111507" y="232151"/>
                    <a:pt x="83744" y="219839"/>
                    <a:pt x="59762" y="201852"/>
                  </a:cubicBezTo>
                  <a:cubicBezTo>
                    <a:pt x="52036" y="196074"/>
                    <a:pt x="45169" y="189245"/>
                    <a:pt x="39340" y="181559"/>
                  </a:cubicBezTo>
                  <a:cubicBezTo>
                    <a:pt x="28258" y="166941"/>
                    <a:pt x="16971" y="152515"/>
                    <a:pt x="8951" y="135847"/>
                  </a:cubicBezTo>
                  <a:cubicBezTo>
                    <a:pt x="4378" y="126316"/>
                    <a:pt x="2879" y="116041"/>
                    <a:pt x="547" y="105933"/>
                  </a:cubicBezTo>
                  <a:cubicBezTo>
                    <a:pt x="-977" y="98553"/>
                    <a:pt x="-1682" y="91033"/>
                    <a:pt x="-1567" y="83500"/>
                  </a:cubicBezTo>
                  <a:cubicBezTo>
                    <a:pt x="-1644" y="73802"/>
                    <a:pt x="-1797" y="64039"/>
                    <a:pt x="150" y="54431"/>
                  </a:cubicBezTo>
                  <a:lnTo>
                    <a:pt x="150" y="53483"/>
                  </a:lnTo>
                  <a:cubicBezTo>
                    <a:pt x="1431" y="51740"/>
                    <a:pt x="-93" y="49537"/>
                    <a:pt x="1098" y="47782"/>
                  </a:cubicBezTo>
                  <a:lnTo>
                    <a:pt x="1098" y="46846"/>
                  </a:lnTo>
                  <a:cubicBezTo>
                    <a:pt x="2264" y="45424"/>
                    <a:pt x="931" y="43516"/>
                    <a:pt x="2033" y="42093"/>
                  </a:cubicBezTo>
                  <a:cubicBezTo>
                    <a:pt x="2033" y="41773"/>
                    <a:pt x="2033" y="41466"/>
                    <a:pt x="2033" y="41145"/>
                  </a:cubicBezTo>
                  <a:cubicBezTo>
                    <a:pt x="3314" y="39403"/>
                    <a:pt x="1790" y="37199"/>
                    <a:pt x="2981" y="35444"/>
                  </a:cubicBezTo>
                  <a:lnTo>
                    <a:pt x="2981" y="34496"/>
                  </a:lnTo>
                  <a:cubicBezTo>
                    <a:pt x="3801" y="25951"/>
                    <a:pt x="4557" y="17419"/>
                    <a:pt x="7927" y="9360"/>
                  </a:cubicBezTo>
                  <a:cubicBezTo>
                    <a:pt x="8990" y="6580"/>
                    <a:pt x="10220" y="3877"/>
                    <a:pt x="11616" y="1251"/>
                  </a:cubicBezTo>
                  <a:cubicBezTo>
                    <a:pt x="12411" y="-95"/>
                    <a:pt x="13051" y="-1991"/>
                    <a:pt x="15357" y="-1491"/>
                  </a:cubicBezTo>
                  <a:close/>
                </a:path>
              </a:pathLst>
            </a:custGeom>
            <a:solidFill>
              <a:srgbClr val="0E1315"/>
            </a:solidFill>
            <a:ln w="1280" cap="flat">
              <a:noFill/>
              <a:prstDash val="solid"/>
              <a:miter/>
            </a:ln>
          </p:spPr>
          <p:txBody>
            <a:bodyPr rtlCol="0" anchor="ctr"/>
            <a:lstStyle/>
            <a:p>
              <a:endParaRPr lang="es-CO"/>
            </a:p>
          </p:txBody>
        </p:sp>
        <p:sp>
          <p:nvSpPr>
            <p:cNvPr id="246" name="Freeform: Shape 245">
              <a:extLst>
                <a:ext uri="{FF2B5EF4-FFF2-40B4-BE49-F238E27FC236}">
                  <a16:creationId xmlns:a16="http://schemas.microsoft.com/office/drawing/2014/main" id="{76528903-A327-263B-857C-CB6134F3E43F}"/>
                </a:ext>
              </a:extLst>
            </p:cNvPr>
            <p:cNvSpPr/>
            <p:nvPr/>
          </p:nvSpPr>
          <p:spPr>
            <a:xfrm>
              <a:off x="-1079303" y="-231292"/>
              <a:ext cx="168321" cy="128934"/>
            </a:xfrm>
            <a:custGeom>
              <a:avLst/>
              <a:gdLst>
                <a:gd name="connsiteX0" fmla="*/ 76433 w 168321"/>
                <a:gd name="connsiteY0" fmla="*/ 16017 h 128934"/>
                <a:gd name="connsiteX1" fmla="*/ 84017 w 168321"/>
                <a:gd name="connsiteY1" fmla="*/ 19861 h 128934"/>
                <a:gd name="connsiteX2" fmla="*/ 116840 w 168321"/>
                <a:gd name="connsiteY2" fmla="*/ 48174 h 128934"/>
                <a:gd name="connsiteX3" fmla="*/ 153493 w 168321"/>
                <a:gd name="connsiteY3" fmla="*/ 92873 h 128934"/>
                <a:gd name="connsiteX4" fmla="*/ 166394 w 168321"/>
                <a:gd name="connsiteY4" fmla="*/ 123236 h 128934"/>
                <a:gd name="connsiteX5" fmla="*/ 166715 w 168321"/>
                <a:gd name="connsiteY5" fmla="*/ 127003 h 128934"/>
                <a:gd name="connsiteX6" fmla="*/ 166100 w 168321"/>
                <a:gd name="connsiteY6" fmla="*/ 127361 h 128934"/>
                <a:gd name="connsiteX7" fmla="*/ 164883 w 168321"/>
                <a:gd name="connsiteY7" fmla="*/ 126708 h 128934"/>
                <a:gd name="connsiteX8" fmla="*/ 157388 w 168321"/>
                <a:gd name="connsiteY8" fmla="*/ 106479 h 128934"/>
                <a:gd name="connsiteX9" fmla="*/ 141105 w 168321"/>
                <a:gd name="connsiteY9" fmla="*/ 79741 h 128934"/>
                <a:gd name="connsiteX10" fmla="*/ 90000 w 168321"/>
                <a:gd name="connsiteY10" fmla="*/ 27381 h 128934"/>
                <a:gd name="connsiteX11" fmla="*/ 54282 w 168321"/>
                <a:gd name="connsiteY11" fmla="*/ 11559 h 128934"/>
                <a:gd name="connsiteX12" fmla="*/ 2267 w 168321"/>
                <a:gd name="connsiteY12" fmla="*/ 2168 h 128934"/>
                <a:gd name="connsiteX13" fmla="*/ -1576 w 168321"/>
                <a:gd name="connsiteY13" fmla="*/ 759 h 128934"/>
                <a:gd name="connsiteX14" fmla="*/ -1012 w 168321"/>
                <a:gd name="connsiteY14" fmla="*/ -586 h 128934"/>
                <a:gd name="connsiteX15" fmla="*/ 16731 w 168321"/>
                <a:gd name="connsiteY15" fmla="*/ -253 h 128934"/>
                <a:gd name="connsiteX16" fmla="*/ 65914 w 168321"/>
                <a:gd name="connsiteY16" fmla="*/ 10970 h 128934"/>
                <a:gd name="connsiteX17" fmla="*/ 76433 w 168321"/>
                <a:gd name="connsiteY17" fmla="*/ 16017 h 12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8321" h="128934">
                  <a:moveTo>
                    <a:pt x="76433" y="16017"/>
                  </a:moveTo>
                  <a:cubicBezTo>
                    <a:pt x="78662" y="17824"/>
                    <a:pt x="81237" y="19130"/>
                    <a:pt x="84017" y="19861"/>
                  </a:cubicBezTo>
                  <a:cubicBezTo>
                    <a:pt x="96162" y="27906"/>
                    <a:pt x="106347" y="38181"/>
                    <a:pt x="116840" y="48174"/>
                  </a:cubicBezTo>
                  <a:cubicBezTo>
                    <a:pt x="130753" y="61600"/>
                    <a:pt x="143052" y="76602"/>
                    <a:pt x="153493" y="92873"/>
                  </a:cubicBezTo>
                  <a:cubicBezTo>
                    <a:pt x="159540" y="102148"/>
                    <a:pt x="163230" y="112641"/>
                    <a:pt x="166394" y="123236"/>
                  </a:cubicBezTo>
                  <a:cubicBezTo>
                    <a:pt x="166625" y="124479"/>
                    <a:pt x="166727" y="125734"/>
                    <a:pt x="166715" y="127003"/>
                  </a:cubicBezTo>
                  <a:lnTo>
                    <a:pt x="166100" y="127361"/>
                  </a:lnTo>
                  <a:cubicBezTo>
                    <a:pt x="165626" y="127323"/>
                    <a:pt x="165177" y="127079"/>
                    <a:pt x="164883" y="126708"/>
                  </a:cubicBezTo>
                  <a:cubicBezTo>
                    <a:pt x="162320" y="119969"/>
                    <a:pt x="160488" y="113000"/>
                    <a:pt x="157388" y="106479"/>
                  </a:cubicBezTo>
                  <a:cubicBezTo>
                    <a:pt x="153788" y="96447"/>
                    <a:pt x="147446" y="88094"/>
                    <a:pt x="141105" y="79741"/>
                  </a:cubicBezTo>
                  <a:cubicBezTo>
                    <a:pt x="126295" y="60242"/>
                    <a:pt x="109127" y="42652"/>
                    <a:pt x="90000" y="27381"/>
                  </a:cubicBezTo>
                  <a:cubicBezTo>
                    <a:pt x="79623" y="18990"/>
                    <a:pt x="66863" y="15313"/>
                    <a:pt x="54282" y="11559"/>
                  </a:cubicBezTo>
                  <a:cubicBezTo>
                    <a:pt x="37306" y="6511"/>
                    <a:pt x="19870" y="3872"/>
                    <a:pt x="2267" y="2168"/>
                  </a:cubicBezTo>
                  <a:cubicBezTo>
                    <a:pt x="871" y="2027"/>
                    <a:pt x="-602" y="2027"/>
                    <a:pt x="-1576" y="759"/>
                  </a:cubicBezTo>
                  <a:cubicBezTo>
                    <a:pt x="-1691" y="234"/>
                    <a:pt x="-1461" y="-305"/>
                    <a:pt x="-1012" y="-586"/>
                  </a:cubicBezTo>
                  <a:cubicBezTo>
                    <a:pt x="4945" y="-2649"/>
                    <a:pt x="10864" y="-945"/>
                    <a:pt x="16731" y="-253"/>
                  </a:cubicBezTo>
                  <a:cubicBezTo>
                    <a:pt x="33476" y="1732"/>
                    <a:pt x="49964" y="5499"/>
                    <a:pt x="65914" y="10970"/>
                  </a:cubicBezTo>
                  <a:cubicBezTo>
                    <a:pt x="69591" y="12276"/>
                    <a:pt x="73114" y="13967"/>
                    <a:pt x="76433" y="16017"/>
                  </a:cubicBezTo>
                  <a:close/>
                </a:path>
              </a:pathLst>
            </a:custGeom>
            <a:solidFill>
              <a:srgbClr val="141A1D"/>
            </a:solidFill>
            <a:ln w="1280" cap="flat">
              <a:noFill/>
              <a:prstDash val="solid"/>
              <a:miter/>
            </a:ln>
          </p:spPr>
          <p:txBody>
            <a:bodyPr rtlCol="0" anchor="ctr"/>
            <a:lstStyle/>
            <a:p>
              <a:endParaRPr lang="es-CO"/>
            </a:p>
          </p:txBody>
        </p:sp>
        <p:sp>
          <p:nvSpPr>
            <p:cNvPr id="247" name="Freeform: Shape 246">
              <a:extLst>
                <a:ext uri="{FF2B5EF4-FFF2-40B4-BE49-F238E27FC236}">
                  <a16:creationId xmlns:a16="http://schemas.microsoft.com/office/drawing/2014/main" id="{D7437825-BE0E-75CF-27A6-4AA535764C41}"/>
                </a:ext>
              </a:extLst>
            </p:cNvPr>
            <p:cNvSpPr/>
            <p:nvPr/>
          </p:nvSpPr>
          <p:spPr>
            <a:xfrm>
              <a:off x="-1091444" y="17799"/>
              <a:ext cx="141450" cy="49438"/>
            </a:xfrm>
            <a:custGeom>
              <a:avLst/>
              <a:gdLst>
                <a:gd name="connsiteX0" fmla="*/ -1606 w 141450"/>
                <a:gd name="connsiteY0" fmla="*/ 47802 h 49438"/>
                <a:gd name="connsiteX1" fmla="*/ 11206 w 141450"/>
                <a:gd name="connsiteY1" fmla="*/ 45240 h 49438"/>
                <a:gd name="connsiteX2" fmla="*/ 40916 w 141450"/>
                <a:gd name="connsiteY2" fmla="*/ 38399 h 49438"/>
                <a:gd name="connsiteX3" fmla="*/ 72803 w 141450"/>
                <a:gd name="connsiteY3" fmla="*/ 27906 h 49438"/>
                <a:gd name="connsiteX4" fmla="*/ 85166 w 141450"/>
                <a:gd name="connsiteY4" fmla="*/ 23192 h 49438"/>
                <a:gd name="connsiteX5" fmla="*/ 131095 w 141450"/>
                <a:gd name="connsiteY5" fmla="*/ 3014 h 49438"/>
                <a:gd name="connsiteX6" fmla="*/ 139845 w 141450"/>
                <a:gd name="connsiteY6" fmla="*/ -1573 h 49438"/>
                <a:gd name="connsiteX7" fmla="*/ 133094 w 141450"/>
                <a:gd name="connsiteY7" fmla="*/ 3321 h 49438"/>
                <a:gd name="connsiteX8" fmla="*/ 98657 w 141450"/>
                <a:gd name="connsiteY8" fmla="*/ 18695 h 49438"/>
                <a:gd name="connsiteX9" fmla="*/ 81284 w 141450"/>
                <a:gd name="connsiteY9" fmla="*/ 26048 h 49438"/>
                <a:gd name="connsiteX10" fmla="*/ 59338 w 141450"/>
                <a:gd name="connsiteY10" fmla="*/ 33133 h 49438"/>
                <a:gd name="connsiteX11" fmla="*/ 29987 w 141450"/>
                <a:gd name="connsiteY11" fmla="*/ 43485 h 49438"/>
                <a:gd name="connsiteX12" fmla="*/ 16676 w 141450"/>
                <a:gd name="connsiteY12" fmla="*/ 46150 h 49438"/>
                <a:gd name="connsiteX13" fmla="*/ 3147 w 141450"/>
                <a:gd name="connsiteY13" fmla="*/ 47585 h 49438"/>
                <a:gd name="connsiteX14" fmla="*/ -1606 w 141450"/>
                <a:gd name="connsiteY14" fmla="*/ 47802 h 49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450" h="49438">
                  <a:moveTo>
                    <a:pt x="-1606" y="47802"/>
                  </a:moveTo>
                  <a:cubicBezTo>
                    <a:pt x="2353" y="45791"/>
                    <a:pt x="6786" y="44907"/>
                    <a:pt x="11206" y="45240"/>
                  </a:cubicBezTo>
                  <a:cubicBezTo>
                    <a:pt x="21890" y="45906"/>
                    <a:pt x="31371" y="42024"/>
                    <a:pt x="40916" y="38399"/>
                  </a:cubicBezTo>
                  <a:cubicBezTo>
                    <a:pt x="51395" y="34427"/>
                    <a:pt x="62054" y="31058"/>
                    <a:pt x="72803" y="27906"/>
                  </a:cubicBezTo>
                  <a:cubicBezTo>
                    <a:pt x="77018" y="26599"/>
                    <a:pt x="81156" y="25024"/>
                    <a:pt x="85166" y="23192"/>
                  </a:cubicBezTo>
                  <a:cubicBezTo>
                    <a:pt x="100463" y="16427"/>
                    <a:pt x="116247" y="10803"/>
                    <a:pt x="131095" y="3014"/>
                  </a:cubicBezTo>
                  <a:cubicBezTo>
                    <a:pt x="134003" y="1489"/>
                    <a:pt x="136476" y="-919"/>
                    <a:pt x="139845" y="-1573"/>
                  </a:cubicBezTo>
                  <a:cubicBezTo>
                    <a:pt x="138193" y="887"/>
                    <a:pt x="135592" y="2027"/>
                    <a:pt x="133094" y="3321"/>
                  </a:cubicBezTo>
                  <a:cubicBezTo>
                    <a:pt x="121909" y="9086"/>
                    <a:pt x="110417" y="14224"/>
                    <a:pt x="98657" y="18695"/>
                  </a:cubicBezTo>
                  <a:cubicBezTo>
                    <a:pt x="92789" y="20937"/>
                    <a:pt x="87062" y="23563"/>
                    <a:pt x="81284" y="26048"/>
                  </a:cubicBezTo>
                  <a:cubicBezTo>
                    <a:pt x="74187" y="29110"/>
                    <a:pt x="66628" y="30699"/>
                    <a:pt x="59338" y="33133"/>
                  </a:cubicBezTo>
                  <a:cubicBezTo>
                    <a:pt x="49486" y="36400"/>
                    <a:pt x="39749" y="39974"/>
                    <a:pt x="29987" y="43485"/>
                  </a:cubicBezTo>
                  <a:cubicBezTo>
                    <a:pt x="25683" y="44920"/>
                    <a:pt x="21211" y="45817"/>
                    <a:pt x="16676" y="46150"/>
                  </a:cubicBezTo>
                  <a:cubicBezTo>
                    <a:pt x="12192" y="46598"/>
                    <a:pt x="7580" y="46303"/>
                    <a:pt x="3147" y="47585"/>
                  </a:cubicBezTo>
                  <a:cubicBezTo>
                    <a:pt x="1585" y="47866"/>
                    <a:pt x="-17" y="47930"/>
                    <a:pt x="-1606" y="47802"/>
                  </a:cubicBezTo>
                  <a:close/>
                </a:path>
              </a:pathLst>
            </a:custGeom>
            <a:solidFill>
              <a:srgbClr val="0E1315"/>
            </a:solidFill>
            <a:ln w="1280" cap="flat">
              <a:noFill/>
              <a:prstDash val="solid"/>
              <a:miter/>
            </a:ln>
          </p:spPr>
          <p:txBody>
            <a:bodyPr rtlCol="0" anchor="ctr"/>
            <a:lstStyle/>
            <a:p>
              <a:endParaRPr lang="es-CO"/>
            </a:p>
          </p:txBody>
        </p:sp>
        <p:sp>
          <p:nvSpPr>
            <p:cNvPr id="248" name="Freeform: Shape 247">
              <a:extLst>
                <a:ext uri="{FF2B5EF4-FFF2-40B4-BE49-F238E27FC236}">
                  <a16:creationId xmlns:a16="http://schemas.microsoft.com/office/drawing/2014/main" id="{985F2208-6606-8AE9-132E-38CC83CC695C}"/>
                </a:ext>
              </a:extLst>
            </p:cNvPr>
            <p:cNvSpPr/>
            <p:nvPr/>
          </p:nvSpPr>
          <p:spPr>
            <a:xfrm>
              <a:off x="-911136" y="-98848"/>
              <a:ext cx="3934" cy="73985"/>
            </a:xfrm>
            <a:custGeom>
              <a:avLst/>
              <a:gdLst>
                <a:gd name="connsiteX0" fmla="*/ -1606 w 3934"/>
                <a:gd name="connsiteY0" fmla="*/ 72413 h 73985"/>
                <a:gd name="connsiteX1" fmla="*/ 239 w 3934"/>
                <a:gd name="connsiteY1" fmla="*/ 13481 h 73985"/>
                <a:gd name="connsiteX2" fmla="*/ -645 w 3934"/>
                <a:gd name="connsiteY2" fmla="*/ -1573 h 73985"/>
                <a:gd name="connsiteX3" fmla="*/ 137 w 3934"/>
                <a:gd name="connsiteY3" fmla="*/ -445 h 73985"/>
                <a:gd name="connsiteX4" fmla="*/ 1328 w 3934"/>
                <a:gd name="connsiteY4" fmla="*/ 13647 h 73985"/>
                <a:gd name="connsiteX5" fmla="*/ 2046 w 3934"/>
                <a:gd name="connsiteY5" fmla="*/ 24921 h 73985"/>
                <a:gd name="connsiteX6" fmla="*/ 1379 w 3934"/>
                <a:gd name="connsiteY6" fmla="*/ 39475 h 73985"/>
                <a:gd name="connsiteX7" fmla="*/ 1264 w 3934"/>
                <a:gd name="connsiteY7" fmla="*/ 61254 h 73985"/>
                <a:gd name="connsiteX8" fmla="*/ -1606 w 3934"/>
                <a:gd name="connsiteY8" fmla="*/ 72413 h 7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3985">
                  <a:moveTo>
                    <a:pt x="-1606" y="72413"/>
                  </a:moveTo>
                  <a:cubicBezTo>
                    <a:pt x="2046" y="52863"/>
                    <a:pt x="-158" y="33108"/>
                    <a:pt x="239" y="13481"/>
                  </a:cubicBezTo>
                  <a:cubicBezTo>
                    <a:pt x="342" y="8471"/>
                    <a:pt x="-1170" y="3500"/>
                    <a:pt x="-645" y="-1573"/>
                  </a:cubicBezTo>
                  <a:cubicBezTo>
                    <a:pt x="-376" y="-1188"/>
                    <a:pt x="137" y="-804"/>
                    <a:pt x="137" y="-445"/>
                  </a:cubicBezTo>
                  <a:cubicBezTo>
                    <a:pt x="-17" y="4295"/>
                    <a:pt x="1418" y="8881"/>
                    <a:pt x="1328" y="13647"/>
                  </a:cubicBezTo>
                  <a:cubicBezTo>
                    <a:pt x="1174" y="17414"/>
                    <a:pt x="1418" y="21193"/>
                    <a:pt x="2046" y="24921"/>
                  </a:cubicBezTo>
                  <a:cubicBezTo>
                    <a:pt x="2891" y="29738"/>
                    <a:pt x="1597" y="34619"/>
                    <a:pt x="1379" y="39475"/>
                  </a:cubicBezTo>
                  <a:cubicBezTo>
                    <a:pt x="1072" y="46726"/>
                    <a:pt x="1379" y="53990"/>
                    <a:pt x="1264" y="61254"/>
                  </a:cubicBezTo>
                  <a:cubicBezTo>
                    <a:pt x="1405" y="65175"/>
                    <a:pt x="406" y="69044"/>
                    <a:pt x="-1606" y="72413"/>
                  </a:cubicBezTo>
                  <a:close/>
                </a:path>
              </a:pathLst>
            </a:custGeom>
            <a:solidFill>
              <a:srgbClr val="141A1D"/>
            </a:solidFill>
            <a:ln w="1280" cap="flat">
              <a:noFill/>
              <a:prstDash val="solid"/>
              <a:miter/>
            </a:ln>
          </p:spPr>
          <p:txBody>
            <a:bodyPr rtlCol="0" anchor="ctr"/>
            <a:lstStyle/>
            <a:p>
              <a:endParaRPr lang="es-CO"/>
            </a:p>
          </p:txBody>
        </p:sp>
        <p:sp>
          <p:nvSpPr>
            <p:cNvPr id="249" name="Freeform: Shape 248">
              <a:extLst>
                <a:ext uri="{FF2B5EF4-FFF2-40B4-BE49-F238E27FC236}">
                  <a16:creationId xmlns:a16="http://schemas.microsoft.com/office/drawing/2014/main" id="{B4B7DCFD-560D-C957-551F-A2E0A39B048B}"/>
                </a:ext>
              </a:extLst>
            </p:cNvPr>
            <p:cNvSpPr/>
            <p:nvPr/>
          </p:nvSpPr>
          <p:spPr>
            <a:xfrm>
              <a:off x="-916825" y="-24874"/>
              <a:ext cx="5688" cy="12350"/>
            </a:xfrm>
            <a:custGeom>
              <a:avLst/>
              <a:gdLst>
                <a:gd name="connsiteX0" fmla="*/ -1606 w 5688"/>
                <a:gd name="connsiteY0" fmla="*/ 10777 h 12350"/>
                <a:gd name="connsiteX1" fmla="*/ 4083 w 5688"/>
                <a:gd name="connsiteY1" fmla="*/ -1573 h 12350"/>
                <a:gd name="connsiteX2" fmla="*/ -1606 w 5688"/>
                <a:gd name="connsiteY2" fmla="*/ 10777 h 12350"/>
              </a:gdLst>
              <a:ahLst/>
              <a:cxnLst>
                <a:cxn ang="0">
                  <a:pos x="connsiteX0" y="connsiteY0"/>
                </a:cxn>
                <a:cxn ang="0">
                  <a:pos x="connsiteX1" y="connsiteY1"/>
                </a:cxn>
                <a:cxn ang="0">
                  <a:pos x="connsiteX2" y="connsiteY2"/>
                </a:cxn>
              </a:cxnLst>
              <a:rect l="l" t="t" r="r" b="b"/>
              <a:pathLst>
                <a:path w="5688" h="12350">
                  <a:moveTo>
                    <a:pt x="-1606" y="10777"/>
                  </a:moveTo>
                  <a:cubicBezTo>
                    <a:pt x="-68" y="6511"/>
                    <a:pt x="1841" y="2373"/>
                    <a:pt x="4083" y="-1573"/>
                  </a:cubicBezTo>
                  <a:cubicBezTo>
                    <a:pt x="3404" y="3103"/>
                    <a:pt x="1969" y="7434"/>
                    <a:pt x="-1606" y="10777"/>
                  </a:cubicBezTo>
                  <a:close/>
                </a:path>
              </a:pathLst>
            </a:custGeom>
            <a:solidFill>
              <a:srgbClr val="141A1D"/>
            </a:solidFill>
            <a:ln w="1280" cap="flat">
              <a:noFill/>
              <a:prstDash val="solid"/>
              <a:miter/>
            </a:ln>
          </p:spPr>
          <p:txBody>
            <a:bodyPr rtlCol="0" anchor="ctr"/>
            <a:lstStyle/>
            <a:p>
              <a:endParaRPr lang="es-CO"/>
            </a:p>
          </p:txBody>
        </p:sp>
        <p:sp>
          <p:nvSpPr>
            <p:cNvPr id="250" name="Freeform: Shape 249">
              <a:extLst>
                <a:ext uri="{FF2B5EF4-FFF2-40B4-BE49-F238E27FC236}">
                  <a16:creationId xmlns:a16="http://schemas.microsoft.com/office/drawing/2014/main" id="{66A9550E-CFE2-D915-0C42-F13A319C5DED}"/>
                </a:ext>
              </a:extLst>
            </p:cNvPr>
            <p:cNvSpPr/>
            <p:nvPr/>
          </p:nvSpPr>
          <p:spPr>
            <a:xfrm>
              <a:off x="-936759" y="3579"/>
              <a:ext cx="5688" cy="4753"/>
            </a:xfrm>
            <a:custGeom>
              <a:avLst/>
              <a:gdLst>
                <a:gd name="connsiteX0" fmla="*/ -1606 w 5688"/>
                <a:gd name="connsiteY0" fmla="*/ 3180 h 4753"/>
                <a:gd name="connsiteX1" fmla="*/ 4083 w 5688"/>
                <a:gd name="connsiteY1" fmla="*/ -1573 h 4753"/>
                <a:gd name="connsiteX2" fmla="*/ -1606 w 5688"/>
                <a:gd name="connsiteY2" fmla="*/ 3180 h 4753"/>
              </a:gdLst>
              <a:ahLst/>
              <a:cxnLst>
                <a:cxn ang="0">
                  <a:pos x="connsiteX0" y="connsiteY0"/>
                </a:cxn>
                <a:cxn ang="0">
                  <a:pos x="connsiteX1" y="connsiteY1"/>
                </a:cxn>
                <a:cxn ang="0">
                  <a:pos x="connsiteX2" y="connsiteY2"/>
                </a:cxn>
              </a:cxnLst>
              <a:rect l="l" t="t" r="r" b="b"/>
              <a:pathLst>
                <a:path w="5688" h="4753">
                  <a:moveTo>
                    <a:pt x="-1606" y="3180"/>
                  </a:moveTo>
                  <a:cubicBezTo>
                    <a:pt x="-81" y="1143"/>
                    <a:pt x="1379" y="-971"/>
                    <a:pt x="4083" y="-1573"/>
                  </a:cubicBezTo>
                  <a:cubicBezTo>
                    <a:pt x="2648" y="567"/>
                    <a:pt x="1251" y="2757"/>
                    <a:pt x="-1606" y="3180"/>
                  </a:cubicBezTo>
                  <a:close/>
                </a:path>
              </a:pathLst>
            </a:custGeom>
            <a:solidFill>
              <a:srgbClr val="141A1D"/>
            </a:solidFill>
            <a:ln w="1280" cap="flat">
              <a:noFill/>
              <a:prstDash val="solid"/>
              <a:miter/>
            </a:ln>
          </p:spPr>
          <p:txBody>
            <a:bodyPr rtlCol="0" anchor="ctr"/>
            <a:lstStyle/>
            <a:p>
              <a:endParaRPr lang="es-CO"/>
            </a:p>
          </p:txBody>
        </p:sp>
        <p:sp>
          <p:nvSpPr>
            <p:cNvPr id="251" name="Freeform: Shape 250">
              <a:extLst>
                <a:ext uri="{FF2B5EF4-FFF2-40B4-BE49-F238E27FC236}">
                  <a16:creationId xmlns:a16="http://schemas.microsoft.com/office/drawing/2014/main" id="{44A51A53-78BC-7A8A-ABA8-19C7220C2547}"/>
                </a:ext>
              </a:extLst>
            </p:cNvPr>
            <p:cNvSpPr/>
            <p:nvPr/>
          </p:nvSpPr>
          <p:spPr>
            <a:xfrm>
              <a:off x="-923499" y="-9706"/>
              <a:ext cx="4752" cy="5688"/>
            </a:xfrm>
            <a:custGeom>
              <a:avLst/>
              <a:gdLst>
                <a:gd name="connsiteX0" fmla="*/ -1606 w 4752"/>
                <a:gd name="connsiteY0" fmla="*/ 4115 h 5688"/>
                <a:gd name="connsiteX1" fmla="*/ 3147 w 4752"/>
                <a:gd name="connsiteY1" fmla="*/ -1573 h 5688"/>
                <a:gd name="connsiteX2" fmla="*/ -1606 w 4752"/>
                <a:gd name="connsiteY2" fmla="*/ 4115 h 5688"/>
              </a:gdLst>
              <a:ahLst/>
              <a:cxnLst>
                <a:cxn ang="0">
                  <a:pos x="connsiteX0" y="connsiteY0"/>
                </a:cxn>
                <a:cxn ang="0">
                  <a:pos x="connsiteX1" y="connsiteY1"/>
                </a:cxn>
                <a:cxn ang="0">
                  <a:pos x="connsiteX2" y="connsiteY2"/>
                </a:cxn>
              </a:cxnLst>
              <a:rect l="l" t="t" r="r" b="b"/>
              <a:pathLst>
                <a:path w="4752" h="5688">
                  <a:moveTo>
                    <a:pt x="-1606" y="4115"/>
                  </a:moveTo>
                  <a:cubicBezTo>
                    <a:pt x="-978" y="1425"/>
                    <a:pt x="1136" y="-35"/>
                    <a:pt x="3147" y="-1573"/>
                  </a:cubicBezTo>
                  <a:cubicBezTo>
                    <a:pt x="2738" y="1297"/>
                    <a:pt x="547" y="2693"/>
                    <a:pt x="-1606" y="4115"/>
                  </a:cubicBezTo>
                  <a:close/>
                </a:path>
              </a:pathLst>
            </a:custGeom>
            <a:solidFill>
              <a:srgbClr val="141A1D"/>
            </a:solidFill>
            <a:ln w="1280" cap="flat">
              <a:noFill/>
              <a:prstDash val="solid"/>
              <a:miter/>
            </a:ln>
          </p:spPr>
          <p:txBody>
            <a:bodyPr rtlCol="0" anchor="ctr"/>
            <a:lstStyle/>
            <a:p>
              <a:endParaRPr lang="es-CO"/>
            </a:p>
          </p:txBody>
        </p:sp>
        <p:sp>
          <p:nvSpPr>
            <p:cNvPr id="252" name="Freeform: Shape 251">
              <a:extLst>
                <a:ext uri="{FF2B5EF4-FFF2-40B4-BE49-F238E27FC236}">
                  <a16:creationId xmlns:a16="http://schemas.microsoft.com/office/drawing/2014/main" id="{15810869-2A9E-7ECA-C4F8-275ED71A5AB5}"/>
                </a:ext>
              </a:extLst>
            </p:cNvPr>
            <p:cNvSpPr/>
            <p:nvPr/>
          </p:nvSpPr>
          <p:spPr>
            <a:xfrm>
              <a:off x="-931109" y="-264"/>
              <a:ext cx="3843" cy="3843"/>
            </a:xfrm>
            <a:custGeom>
              <a:avLst/>
              <a:gdLst>
                <a:gd name="connsiteX0" fmla="*/ -1606 w 3843"/>
                <a:gd name="connsiteY0" fmla="*/ 2271 h 3843"/>
                <a:gd name="connsiteX1" fmla="*/ 2238 w 3843"/>
                <a:gd name="connsiteY1" fmla="*/ -1573 h 3843"/>
                <a:gd name="connsiteX2" fmla="*/ -1606 w 3843"/>
                <a:gd name="connsiteY2" fmla="*/ 2271 h 3843"/>
              </a:gdLst>
              <a:ahLst/>
              <a:cxnLst>
                <a:cxn ang="0">
                  <a:pos x="connsiteX0" y="connsiteY0"/>
                </a:cxn>
                <a:cxn ang="0">
                  <a:pos x="connsiteX1" y="connsiteY1"/>
                </a:cxn>
                <a:cxn ang="0">
                  <a:pos x="connsiteX2" y="connsiteY2"/>
                </a:cxn>
              </a:cxnLst>
              <a:rect l="l" t="t" r="r" b="b"/>
              <a:pathLst>
                <a:path w="3843" h="3843">
                  <a:moveTo>
                    <a:pt x="-1606" y="2271"/>
                  </a:moveTo>
                  <a:cubicBezTo>
                    <a:pt x="-734" y="631"/>
                    <a:pt x="598" y="-702"/>
                    <a:pt x="2238" y="-1573"/>
                  </a:cubicBezTo>
                  <a:cubicBezTo>
                    <a:pt x="2238" y="554"/>
                    <a:pt x="521" y="2271"/>
                    <a:pt x="-1606" y="2271"/>
                  </a:cubicBezTo>
                  <a:close/>
                </a:path>
              </a:pathLst>
            </a:custGeom>
            <a:solidFill>
              <a:srgbClr val="141A1D"/>
            </a:solidFill>
            <a:ln w="1280" cap="flat">
              <a:noFill/>
              <a:prstDash val="solid"/>
              <a:miter/>
            </a:ln>
          </p:spPr>
          <p:txBody>
            <a:bodyPr rtlCol="0" anchor="ctr"/>
            <a:lstStyle/>
            <a:p>
              <a:endParaRPr lang="es-CO"/>
            </a:p>
          </p:txBody>
        </p:sp>
        <p:sp>
          <p:nvSpPr>
            <p:cNvPr id="253" name="Freeform: Shape 252">
              <a:extLst>
                <a:ext uri="{FF2B5EF4-FFF2-40B4-BE49-F238E27FC236}">
                  <a16:creationId xmlns:a16="http://schemas.microsoft.com/office/drawing/2014/main" id="{D4A16561-F6B9-ADE9-B482-6E6EE83C99FD}"/>
                </a:ext>
              </a:extLst>
            </p:cNvPr>
            <p:cNvSpPr/>
            <p:nvPr/>
          </p:nvSpPr>
          <p:spPr>
            <a:xfrm>
              <a:off x="-940538" y="8332"/>
              <a:ext cx="3843" cy="2869"/>
            </a:xfrm>
            <a:custGeom>
              <a:avLst/>
              <a:gdLst>
                <a:gd name="connsiteX0" fmla="*/ -1606 w 3843"/>
                <a:gd name="connsiteY0" fmla="*/ 1297 h 2869"/>
                <a:gd name="connsiteX1" fmla="*/ 2238 w 3843"/>
                <a:gd name="connsiteY1" fmla="*/ -1573 h 2869"/>
                <a:gd name="connsiteX2" fmla="*/ -1606 w 3843"/>
                <a:gd name="connsiteY2" fmla="*/ 1297 h 2869"/>
              </a:gdLst>
              <a:ahLst/>
              <a:cxnLst>
                <a:cxn ang="0">
                  <a:pos x="connsiteX0" y="connsiteY0"/>
                </a:cxn>
                <a:cxn ang="0">
                  <a:pos x="connsiteX1" y="connsiteY1"/>
                </a:cxn>
                <a:cxn ang="0">
                  <a:pos x="connsiteX2" y="connsiteY2"/>
                </a:cxn>
              </a:cxnLst>
              <a:rect l="l" t="t" r="r" b="b"/>
              <a:pathLst>
                <a:path w="3843" h="2869">
                  <a:moveTo>
                    <a:pt x="-1606" y="1297"/>
                  </a:moveTo>
                  <a:cubicBezTo>
                    <a:pt x="-939" y="-279"/>
                    <a:pt x="534" y="-1381"/>
                    <a:pt x="2238" y="-1573"/>
                  </a:cubicBezTo>
                  <a:cubicBezTo>
                    <a:pt x="1661" y="80"/>
                    <a:pt x="137" y="1220"/>
                    <a:pt x="-1606" y="1297"/>
                  </a:cubicBezTo>
                  <a:close/>
                </a:path>
              </a:pathLst>
            </a:custGeom>
            <a:solidFill>
              <a:srgbClr val="141A1D"/>
            </a:solidFill>
            <a:ln w="1280" cap="flat">
              <a:noFill/>
              <a:prstDash val="solid"/>
              <a:miter/>
            </a:ln>
          </p:spPr>
          <p:txBody>
            <a:bodyPr rtlCol="0" anchor="ctr"/>
            <a:lstStyle/>
            <a:p>
              <a:endParaRPr lang="es-CO"/>
            </a:p>
          </p:txBody>
        </p:sp>
        <p:sp>
          <p:nvSpPr>
            <p:cNvPr id="254" name="Freeform: Shape 253">
              <a:extLst>
                <a:ext uri="{FF2B5EF4-FFF2-40B4-BE49-F238E27FC236}">
                  <a16:creationId xmlns:a16="http://schemas.microsoft.com/office/drawing/2014/main" id="{6EB011D4-1523-FEAF-082C-6D3B5CB106EB}"/>
                </a:ext>
              </a:extLst>
            </p:cNvPr>
            <p:cNvSpPr/>
            <p:nvPr/>
          </p:nvSpPr>
          <p:spPr>
            <a:xfrm>
              <a:off x="-911911" y="-102768"/>
              <a:ext cx="1779" cy="3907"/>
            </a:xfrm>
            <a:custGeom>
              <a:avLst/>
              <a:gdLst>
                <a:gd name="connsiteX0" fmla="*/ 131 w 1779"/>
                <a:gd name="connsiteY0" fmla="*/ 2335 h 3907"/>
                <a:gd name="connsiteX1" fmla="*/ -625 w 1779"/>
                <a:gd name="connsiteY1" fmla="*/ 2142 h 3907"/>
                <a:gd name="connsiteX2" fmla="*/ -1189 w 1779"/>
                <a:gd name="connsiteY2" fmla="*/ -1048 h 3907"/>
                <a:gd name="connsiteX3" fmla="*/ -933 w 1779"/>
                <a:gd name="connsiteY3" fmla="*/ -1355 h 3907"/>
                <a:gd name="connsiteX4" fmla="*/ -677 w 1779"/>
                <a:gd name="connsiteY4" fmla="*/ -1573 h 3907"/>
                <a:gd name="connsiteX5" fmla="*/ 131 w 1779"/>
                <a:gd name="connsiteY5" fmla="*/ 2335 h 3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79" h="3907">
                  <a:moveTo>
                    <a:pt x="131" y="2335"/>
                  </a:moveTo>
                  <a:cubicBezTo>
                    <a:pt x="-126" y="2296"/>
                    <a:pt x="-382" y="2232"/>
                    <a:pt x="-625" y="2142"/>
                  </a:cubicBezTo>
                  <a:cubicBezTo>
                    <a:pt x="-1663" y="1412"/>
                    <a:pt x="-1919" y="-10"/>
                    <a:pt x="-1189" y="-1048"/>
                  </a:cubicBezTo>
                  <a:cubicBezTo>
                    <a:pt x="-1112" y="-1163"/>
                    <a:pt x="-1023" y="-1265"/>
                    <a:pt x="-933" y="-1355"/>
                  </a:cubicBezTo>
                  <a:lnTo>
                    <a:pt x="-677" y="-1573"/>
                  </a:lnTo>
                  <a:cubicBezTo>
                    <a:pt x="477" y="-458"/>
                    <a:pt x="118" y="977"/>
                    <a:pt x="131" y="2335"/>
                  </a:cubicBezTo>
                  <a:close/>
                </a:path>
              </a:pathLst>
            </a:custGeom>
            <a:solidFill>
              <a:srgbClr val="141A1D"/>
            </a:solidFill>
            <a:ln w="1280" cap="flat">
              <a:noFill/>
              <a:prstDash val="solid"/>
              <a:miter/>
            </a:ln>
          </p:spPr>
          <p:txBody>
            <a:bodyPr rtlCol="0" anchor="ctr"/>
            <a:lstStyle/>
            <a:p>
              <a:endParaRPr lang="es-CO"/>
            </a:p>
          </p:txBody>
        </p:sp>
        <p:sp>
          <p:nvSpPr>
            <p:cNvPr id="255" name="Freeform: Shape 254">
              <a:extLst>
                <a:ext uri="{FF2B5EF4-FFF2-40B4-BE49-F238E27FC236}">
                  <a16:creationId xmlns:a16="http://schemas.microsoft.com/office/drawing/2014/main" id="{98B45579-21B2-6533-7F61-50E52992A01C}"/>
                </a:ext>
              </a:extLst>
            </p:cNvPr>
            <p:cNvSpPr/>
            <p:nvPr/>
          </p:nvSpPr>
          <p:spPr>
            <a:xfrm>
              <a:off x="-918746" y="-12537"/>
              <a:ext cx="1937" cy="2831"/>
            </a:xfrm>
            <a:custGeom>
              <a:avLst/>
              <a:gdLst>
                <a:gd name="connsiteX0" fmla="*/ -1606 w 1937"/>
                <a:gd name="connsiteY0" fmla="*/ 1258 h 2831"/>
                <a:gd name="connsiteX1" fmla="*/ 316 w 1937"/>
                <a:gd name="connsiteY1" fmla="*/ -1573 h 2831"/>
                <a:gd name="connsiteX2" fmla="*/ -1606 w 1937"/>
                <a:gd name="connsiteY2" fmla="*/ 1258 h 2831"/>
              </a:gdLst>
              <a:ahLst/>
              <a:cxnLst>
                <a:cxn ang="0">
                  <a:pos x="connsiteX0" y="connsiteY0"/>
                </a:cxn>
                <a:cxn ang="0">
                  <a:pos x="connsiteX1" y="connsiteY1"/>
                </a:cxn>
                <a:cxn ang="0">
                  <a:pos x="connsiteX2" y="connsiteY2"/>
                </a:cxn>
              </a:cxnLst>
              <a:rect l="l" t="t" r="r" b="b"/>
              <a:pathLst>
                <a:path w="1937" h="2831">
                  <a:moveTo>
                    <a:pt x="-1606" y="1258"/>
                  </a:moveTo>
                  <a:cubicBezTo>
                    <a:pt x="-1606" y="16"/>
                    <a:pt x="-850" y="-1112"/>
                    <a:pt x="316" y="-1573"/>
                  </a:cubicBezTo>
                  <a:cubicBezTo>
                    <a:pt x="457" y="-292"/>
                    <a:pt x="-363" y="913"/>
                    <a:pt x="-1606" y="1258"/>
                  </a:cubicBezTo>
                  <a:close/>
                </a:path>
              </a:pathLst>
            </a:custGeom>
            <a:solidFill>
              <a:srgbClr val="141A1D"/>
            </a:solidFill>
            <a:ln w="1280" cap="flat">
              <a:noFill/>
              <a:prstDash val="solid"/>
              <a:miter/>
            </a:ln>
          </p:spPr>
          <p:txBody>
            <a:bodyPr rtlCol="0" anchor="ctr"/>
            <a:lstStyle/>
            <a:p>
              <a:endParaRPr lang="es-CO"/>
            </a:p>
          </p:txBody>
        </p:sp>
        <p:sp>
          <p:nvSpPr>
            <p:cNvPr id="256" name="Freeform: Shape 255">
              <a:extLst>
                <a:ext uri="{FF2B5EF4-FFF2-40B4-BE49-F238E27FC236}">
                  <a16:creationId xmlns:a16="http://schemas.microsoft.com/office/drawing/2014/main" id="{51AC1DF2-C542-051A-076C-BF2A08D602A6}"/>
                </a:ext>
              </a:extLst>
            </p:cNvPr>
            <p:cNvSpPr/>
            <p:nvPr/>
          </p:nvSpPr>
          <p:spPr>
            <a:xfrm>
              <a:off x="-963317" y="31403"/>
              <a:ext cx="2154" cy="1641"/>
            </a:xfrm>
            <a:custGeom>
              <a:avLst/>
              <a:gdLst>
                <a:gd name="connsiteX0" fmla="*/ -1606 w 2154"/>
                <a:gd name="connsiteY0" fmla="*/ 69 h 1641"/>
                <a:gd name="connsiteX1" fmla="*/ 303 w 2154"/>
                <a:gd name="connsiteY1" fmla="*/ -1417 h 1641"/>
                <a:gd name="connsiteX2" fmla="*/ -683 w 2154"/>
                <a:gd name="connsiteY2" fmla="*/ -59 h 1641"/>
                <a:gd name="connsiteX3" fmla="*/ -1606 w 2154"/>
                <a:gd name="connsiteY3" fmla="*/ 69 h 1641"/>
              </a:gdLst>
              <a:ahLst/>
              <a:cxnLst>
                <a:cxn ang="0">
                  <a:pos x="connsiteX0" y="connsiteY0"/>
                </a:cxn>
                <a:cxn ang="0">
                  <a:pos x="connsiteX1" y="connsiteY1"/>
                </a:cxn>
                <a:cxn ang="0">
                  <a:pos x="connsiteX2" y="connsiteY2"/>
                </a:cxn>
                <a:cxn ang="0">
                  <a:pos x="connsiteX3" y="connsiteY3"/>
                </a:cxn>
              </a:cxnLst>
              <a:rect l="l" t="t" r="r" b="b"/>
              <a:pathLst>
                <a:path w="2154" h="1641">
                  <a:moveTo>
                    <a:pt x="-1606" y="69"/>
                  </a:moveTo>
                  <a:cubicBezTo>
                    <a:pt x="-1157" y="-738"/>
                    <a:pt x="-453" y="-2019"/>
                    <a:pt x="303" y="-1417"/>
                  </a:cubicBezTo>
                  <a:cubicBezTo>
                    <a:pt x="1059" y="-815"/>
                    <a:pt x="-119" y="-367"/>
                    <a:pt x="-683" y="-59"/>
                  </a:cubicBezTo>
                  <a:cubicBezTo>
                    <a:pt x="-978" y="31"/>
                    <a:pt x="-1298" y="69"/>
                    <a:pt x="-1606" y="69"/>
                  </a:cubicBezTo>
                  <a:close/>
                </a:path>
              </a:pathLst>
            </a:custGeom>
            <a:solidFill>
              <a:srgbClr val="000000"/>
            </a:solidFill>
            <a:ln w="1280" cap="flat">
              <a:noFill/>
              <a:prstDash val="solid"/>
              <a:miter/>
            </a:ln>
          </p:spPr>
          <p:txBody>
            <a:bodyPr rtlCol="0" anchor="ctr"/>
            <a:lstStyle/>
            <a:p>
              <a:endParaRPr lang="es-CO"/>
            </a:p>
          </p:txBody>
        </p:sp>
        <p:sp>
          <p:nvSpPr>
            <p:cNvPr id="257" name="Freeform: Shape 256">
              <a:extLst>
                <a:ext uri="{FF2B5EF4-FFF2-40B4-BE49-F238E27FC236}">
                  <a16:creationId xmlns:a16="http://schemas.microsoft.com/office/drawing/2014/main" id="{A0C57AB6-D806-1DB9-34B8-06D18A417381}"/>
                </a:ext>
              </a:extLst>
            </p:cNvPr>
            <p:cNvSpPr/>
            <p:nvPr/>
          </p:nvSpPr>
          <p:spPr>
            <a:xfrm>
              <a:off x="-963689" y="33045"/>
              <a:ext cx="397" cy="384"/>
            </a:xfrm>
            <a:custGeom>
              <a:avLst/>
              <a:gdLst>
                <a:gd name="connsiteX0" fmla="*/ 397 w 397"/>
                <a:gd name="connsiteY0" fmla="*/ 0 h 384"/>
                <a:gd name="connsiteX1" fmla="*/ 179 w 397"/>
                <a:gd name="connsiteY1" fmla="*/ 384 h 384"/>
                <a:gd name="connsiteX2" fmla="*/ 0 w 397"/>
                <a:gd name="connsiteY2" fmla="*/ 218 h 384"/>
                <a:gd name="connsiteX3" fmla="*/ 397 w 397"/>
                <a:gd name="connsiteY3" fmla="*/ 0 h 384"/>
              </a:gdLst>
              <a:ahLst/>
              <a:cxnLst>
                <a:cxn ang="0">
                  <a:pos x="connsiteX0" y="connsiteY0"/>
                </a:cxn>
                <a:cxn ang="0">
                  <a:pos x="connsiteX1" y="connsiteY1"/>
                </a:cxn>
                <a:cxn ang="0">
                  <a:pos x="connsiteX2" y="connsiteY2"/>
                </a:cxn>
                <a:cxn ang="0">
                  <a:pos x="connsiteX3" y="connsiteY3"/>
                </a:cxn>
              </a:cxnLst>
              <a:rect l="l" t="t" r="r" b="b"/>
              <a:pathLst>
                <a:path w="397" h="384">
                  <a:moveTo>
                    <a:pt x="397" y="0"/>
                  </a:moveTo>
                  <a:lnTo>
                    <a:pt x="179" y="384"/>
                  </a:lnTo>
                  <a:lnTo>
                    <a:pt x="0" y="218"/>
                  </a:lnTo>
                  <a:lnTo>
                    <a:pt x="397" y="0"/>
                  </a:lnTo>
                  <a:close/>
                </a:path>
              </a:pathLst>
            </a:custGeom>
            <a:solidFill>
              <a:srgbClr val="000000"/>
            </a:solidFill>
            <a:ln w="1280" cap="flat">
              <a:noFill/>
              <a:prstDash val="solid"/>
              <a:miter/>
            </a:ln>
          </p:spPr>
          <p:txBody>
            <a:bodyPr rtlCol="0" anchor="ctr"/>
            <a:lstStyle/>
            <a:p>
              <a:endParaRPr lang="es-CO"/>
            </a:p>
          </p:txBody>
        </p:sp>
        <p:sp>
          <p:nvSpPr>
            <p:cNvPr id="258" name="Freeform: Shape 257">
              <a:extLst>
                <a:ext uri="{FF2B5EF4-FFF2-40B4-BE49-F238E27FC236}">
                  <a16:creationId xmlns:a16="http://schemas.microsoft.com/office/drawing/2014/main" id="{942F7763-0DD7-4E4D-110C-405ECCE7AF14}"/>
                </a:ext>
              </a:extLst>
            </p:cNvPr>
            <p:cNvSpPr/>
            <p:nvPr/>
          </p:nvSpPr>
          <p:spPr>
            <a:xfrm>
              <a:off x="-966148" y="34544"/>
              <a:ext cx="397" cy="397"/>
            </a:xfrm>
            <a:custGeom>
              <a:avLst/>
              <a:gdLst>
                <a:gd name="connsiteX0" fmla="*/ 0 w 397"/>
                <a:gd name="connsiteY0" fmla="*/ 397 h 397"/>
                <a:gd name="connsiteX1" fmla="*/ 218 w 397"/>
                <a:gd name="connsiteY1" fmla="*/ 0 h 397"/>
                <a:gd name="connsiteX2" fmla="*/ 397 w 397"/>
                <a:gd name="connsiteY2" fmla="*/ 179 h 397"/>
                <a:gd name="connsiteX3" fmla="*/ 0 w 397"/>
                <a:gd name="connsiteY3" fmla="*/ 397 h 397"/>
              </a:gdLst>
              <a:ahLst/>
              <a:cxnLst>
                <a:cxn ang="0">
                  <a:pos x="connsiteX0" y="connsiteY0"/>
                </a:cxn>
                <a:cxn ang="0">
                  <a:pos x="connsiteX1" y="connsiteY1"/>
                </a:cxn>
                <a:cxn ang="0">
                  <a:pos x="connsiteX2" y="connsiteY2"/>
                </a:cxn>
                <a:cxn ang="0">
                  <a:pos x="connsiteX3" y="connsiteY3"/>
                </a:cxn>
              </a:cxnLst>
              <a:rect l="l" t="t" r="r" b="b"/>
              <a:pathLst>
                <a:path w="397" h="397">
                  <a:moveTo>
                    <a:pt x="0" y="397"/>
                  </a:moveTo>
                  <a:lnTo>
                    <a:pt x="218" y="0"/>
                  </a:lnTo>
                  <a:lnTo>
                    <a:pt x="397" y="179"/>
                  </a:lnTo>
                  <a:lnTo>
                    <a:pt x="0" y="397"/>
                  </a:lnTo>
                  <a:close/>
                </a:path>
              </a:pathLst>
            </a:custGeom>
            <a:solidFill>
              <a:srgbClr val="000000"/>
            </a:solidFill>
            <a:ln w="1280" cap="flat">
              <a:noFill/>
              <a:prstDash val="solid"/>
              <a:miter/>
            </a:ln>
          </p:spPr>
          <p:txBody>
            <a:bodyPr rtlCol="0" anchor="ctr"/>
            <a:lstStyle/>
            <a:p>
              <a:endParaRPr lang="es-CO"/>
            </a:p>
          </p:txBody>
        </p:sp>
        <p:sp>
          <p:nvSpPr>
            <p:cNvPr id="259" name="Freeform: Shape 258">
              <a:extLst>
                <a:ext uri="{FF2B5EF4-FFF2-40B4-BE49-F238E27FC236}">
                  <a16:creationId xmlns:a16="http://schemas.microsoft.com/office/drawing/2014/main" id="{F0C928EB-1D73-D964-9D1A-9B8344DC7433}"/>
                </a:ext>
              </a:extLst>
            </p:cNvPr>
            <p:cNvSpPr/>
            <p:nvPr/>
          </p:nvSpPr>
          <p:spPr>
            <a:xfrm>
              <a:off x="-924434" y="-4017"/>
              <a:ext cx="948" cy="960"/>
            </a:xfrm>
            <a:custGeom>
              <a:avLst/>
              <a:gdLst>
                <a:gd name="connsiteX0" fmla="*/ -1606 w 948"/>
                <a:gd name="connsiteY0" fmla="*/ -612 h 960"/>
                <a:gd name="connsiteX1" fmla="*/ -657 w 948"/>
                <a:gd name="connsiteY1" fmla="*/ -1573 h 960"/>
                <a:gd name="connsiteX2" fmla="*/ -1606 w 948"/>
                <a:gd name="connsiteY2" fmla="*/ -612 h 960"/>
              </a:gdLst>
              <a:ahLst/>
              <a:cxnLst>
                <a:cxn ang="0">
                  <a:pos x="connsiteX0" y="connsiteY0"/>
                </a:cxn>
                <a:cxn ang="0">
                  <a:pos x="connsiteX1" y="connsiteY1"/>
                </a:cxn>
                <a:cxn ang="0">
                  <a:pos x="connsiteX2" y="connsiteY2"/>
                </a:cxn>
              </a:cxnLst>
              <a:rect l="l" t="t" r="r" b="b"/>
              <a:pathLst>
                <a:path w="948" h="960">
                  <a:moveTo>
                    <a:pt x="-1606" y="-612"/>
                  </a:moveTo>
                  <a:lnTo>
                    <a:pt x="-657" y="-1573"/>
                  </a:lnTo>
                  <a:cubicBezTo>
                    <a:pt x="-760" y="-1099"/>
                    <a:pt x="-1131" y="-727"/>
                    <a:pt x="-1606" y="-612"/>
                  </a:cubicBezTo>
                  <a:close/>
                </a:path>
              </a:pathLst>
            </a:custGeom>
            <a:solidFill>
              <a:srgbClr val="141A1D"/>
            </a:solidFill>
            <a:ln w="1280" cap="flat">
              <a:noFill/>
              <a:prstDash val="solid"/>
              <a:miter/>
            </a:ln>
          </p:spPr>
          <p:txBody>
            <a:bodyPr rtlCol="0" anchor="ctr"/>
            <a:lstStyle/>
            <a:p>
              <a:endParaRPr lang="es-CO"/>
            </a:p>
          </p:txBody>
        </p:sp>
        <p:sp>
          <p:nvSpPr>
            <p:cNvPr id="260" name="Freeform: Shape 259">
              <a:extLst>
                <a:ext uri="{FF2B5EF4-FFF2-40B4-BE49-F238E27FC236}">
                  <a16:creationId xmlns:a16="http://schemas.microsoft.com/office/drawing/2014/main" id="{2BB1F654-3E99-6FEB-E762-555A3F9EDB73}"/>
                </a:ext>
              </a:extLst>
            </p:cNvPr>
            <p:cNvSpPr/>
            <p:nvPr/>
          </p:nvSpPr>
          <p:spPr>
            <a:xfrm>
              <a:off x="-925370" y="-3082"/>
              <a:ext cx="948" cy="960"/>
            </a:xfrm>
            <a:custGeom>
              <a:avLst/>
              <a:gdLst>
                <a:gd name="connsiteX0" fmla="*/ -1606 w 948"/>
                <a:gd name="connsiteY0" fmla="*/ -612 h 960"/>
                <a:gd name="connsiteX1" fmla="*/ -657 w 948"/>
                <a:gd name="connsiteY1" fmla="*/ -1573 h 960"/>
              </a:gdLst>
              <a:ahLst/>
              <a:cxnLst>
                <a:cxn ang="0">
                  <a:pos x="connsiteX0" y="connsiteY0"/>
                </a:cxn>
                <a:cxn ang="0">
                  <a:pos x="connsiteX1" y="connsiteY1"/>
                </a:cxn>
              </a:cxnLst>
              <a:rect l="l" t="t" r="r" b="b"/>
              <a:pathLst>
                <a:path w="948" h="960">
                  <a:moveTo>
                    <a:pt x="-1606" y="-612"/>
                  </a:moveTo>
                  <a:lnTo>
                    <a:pt x="-657" y="-1573"/>
                  </a:lnTo>
                  <a:close/>
                </a:path>
              </a:pathLst>
            </a:custGeom>
            <a:solidFill>
              <a:srgbClr val="141A1D"/>
            </a:solidFill>
            <a:ln w="1280" cap="flat">
              <a:noFill/>
              <a:prstDash val="solid"/>
              <a:miter/>
            </a:ln>
          </p:spPr>
          <p:txBody>
            <a:bodyPr rtlCol="0" anchor="ctr"/>
            <a:lstStyle/>
            <a:p>
              <a:endParaRPr lang="es-CO"/>
            </a:p>
          </p:txBody>
        </p:sp>
        <p:sp>
          <p:nvSpPr>
            <p:cNvPr id="261" name="Freeform: Shape 260">
              <a:extLst>
                <a:ext uri="{FF2B5EF4-FFF2-40B4-BE49-F238E27FC236}">
                  <a16:creationId xmlns:a16="http://schemas.microsoft.com/office/drawing/2014/main" id="{A6F77242-B103-E864-7870-97F92483B61D}"/>
                </a:ext>
              </a:extLst>
            </p:cNvPr>
            <p:cNvSpPr/>
            <p:nvPr/>
          </p:nvSpPr>
          <p:spPr>
            <a:xfrm>
              <a:off x="-926318" y="-2109"/>
              <a:ext cx="948" cy="960"/>
            </a:xfrm>
            <a:custGeom>
              <a:avLst/>
              <a:gdLst>
                <a:gd name="connsiteX0" fmla="*/ -1606 w 948"/>
                <a:gd name="connsiteY0" fmla="*/ -612 h 960"/>
                <a:gd name="connsiteX1" fmla="*/ -657 w 948"/>
                <a:gd name="connsiteY1" fmla="*/ -1573 h 960"/>
              </a:gdLst>
              <a:ahLst/>
              <a:cxnLst>
                <a:cxn ang="0">
                  <a:pos x="connsiteX0" y="connsiteY0"/>
                </a:cxn>
                <a:cxn ang="0">
                  <a:pos x="connsiteX1" y="connsiteY1"/>
                </a:cxn>
              </a:cxnLst>
              <a:rect l="l" t="t" r="r" b="b"/>
              <a:pathLst>
                <a:path w="948" h="960">
                  <a:moveTo>
                    <a:pt x="-1606" y="-612"/>
                  </a:moveTo>
                  <a:lnTo>
                    <a:pt x="-657" y="-1573"/>
                  </a:lnTo>
                  <a:close/>
                </a:path>
              </a:pathLst>
            </a:custGeom>
            <a:solidFill>
              <a:srgbClr val="141A1D"/>
            </a:solidFill>
            <a:ln w="1280" cap="flat">
              <a:noFill/>
              <a:prstDash val="solid"/>
              <a:miter/>
            </a:ln>
          </p:spPr>
          <p:txBody>
            <a:bodyPr rtlCol="0" anchor="ctr"/>
            <a:lstStyle/>
            <a:p>
              <a:endParaRPr lang="es-CO"/>
            </a:p>
          </p:txBody>
        </p:sp>
        <p:sp>
          <p:nvSpPr>
            <p:cNvPr id="262" name="Freeform: Shape 261">
              <a:extLst>
                <a:ext uri="{FF2B5EF4-FFF2-40B4-BE49-F238E27FC236}">
                  <a16:creationId xmlns:a16="http://schemas.microsoft.com/office/drawing/2014/main" id="{E200541E-A54F-4263-5964-3984E317DF98}"/>
                </a:ext>
              </a:extLst>
            </p:cNvPr>
            <p:cNvSpPr/>
            <p:nvPr/>
          </p:nvSpPr>
          <p:spPr>
            <a:xfrm>
              <a:off x="-927266" y="-1148"/>
              <a:ext cx="948" cy="948"/>
            </a:xfrm>
            <a:custGeom>
              <a:avLst/>
              <a:gdLst>
                <a:gd name="connsiteX0" fmla="*/ -1606 w 948"/>
                <a:gd name="connsiteY0" fmla="*/ -625 h 948"/>
                <a:gd name="connsiteX1" fmla="*/ -657 w 948"/>
                <a:gd name="connsiteY1" fmla="*/ -1573 h 948"/>
                <a:gd name="connsiteX2" fmla="*/ -1606 w 948"/>
                <a:gd name="connsiteY2" fmla="*/ -625 h 948"/>
              </a:gdLst>
              <a:ahLst/>
              <a:cxnLst>
                <a:cxn ang="0">
                  <a:pos x="connsiteX0" y="connsiteY0"/>
                </a:cxn>
                <a:cxn ang="0">
                  <a:pos x="connsiteX1" y="connsiteY1"/>
                </a:cxn>
                <a:cxn ang="0">
                  <a:pos x="connsiteX2" y="connsiteY2"/>
                </a:cxn>
              </a:cxnLst>
              <a:rect l="l" t="t" r="r" b="b"/>
              <a:pathLst>
                <a:path w="948" h="948">
                  <a:moveTo>
                    <a:pt x="-1606" y="-625"/>
                  </a:moveTo>
                  <a:cubicBezTo>
                    <a:pt x="-1490" y="-1099"/>
                    <a:pt x="-1131" y="-1458"/>
                    <a:pt x="-657" y="-1573"/>
                  </a:cubicBezTo>
                  <a:cubicBezTo>
                    <a:pt x="-965" y="-1265"/>
                    <a:pt x="-1285" y="-945"/>
                    <a:pt x="-1606" y="-625"/>
                  </a:cubicBezTo>
                  <a:close/>
                </a:path>
              </a:pathLst>
            </a:custGeom>
            <a:solidFill>
              <a:srgbClr val="141A1D"/>
            </a:solidFill>
            <a:ln w="1280" cap="flat">
              <a:noFill/>
              <a:prstDash val="solid"/>
              <a:miter/>
            </a:ln>
          </p:spPr>
          <p:txBody>
            <a:bodyPr rtlCol="0" anchor="ctr"/>
            <a:lstStyle/>
            <a:p>
              <a:endParaRPr lang="es-CO"/>
            </a:p>
          </p:txBody>
        </p:sp>
        <p:sp>
          <p:nvSpPr>
            <p:cNvPr id="263" name="Freeform: Shape 262">
              <a:extLst>
                <a:ext uri="{FF2B5EF4-FFF2-40B4-BE49-F238E27FC236}">
                  <a16:creationId xmlns:a16="http://schemas.microsoft.com/office/drawing/2014/main" id="{E1EB01BA-F16D-B325-C8B8-5CF9466F5197}"/>
                </a:ext>
              </a:extLst>
            </p:cNvPr>
            <p:cNvSpPr/>
            <p:nvPr/>
          </p:nvSpPr>
          <p:spPr>
            <a:xfrm>
              <a:off x="-1284147" y="615760"/>
              <a:ext cx="1081" cy="8596"/>
            </a:xfrm>
            <a:custGeom>
              <a:avLst/>
              <a:gdLst>
                <a:gd name="connsiteX0" fmla="*/ -1496 w 1081"/>
                <a:gd name="connsiteY0" fmla="*/ -1573 h 8596"/>
                <a:gd name="connsiteX1" fmla="*/ -638 w 1081"/>
                <a:gd name="connsiteY1" fmla="*/ 7024 h 8596"/>
                <a:gd name="connsiteX2" fmla="*/ -1496 w 1081"/>
                <a:gd name="connsiteY2" fmla="*/ -1573 h 8596"/>
              </a:gdLst>
              <a:ahLst/>
              <a:cxnLst>
                <a:cxn ang="0">
                  <a:pos x="connsiteX0" y="connsiteY0"/>
                </a:cxn>
                <a:cxn ang="0">
                  <a:pos x="connsiteX1" y="connsiteY1"/>
                </a:cxn>
                <a:cxn ang="0">
                  <a:pos x="connsiteX2" y="connsiteY2"/>
                </a:cxn>
              </a:cxnLst>
              <a:rect l="l" t="t" r="r" b="b"/>
              <a:pathLst>
                <a:path w="1081" h="8596">
                  <a:moveTo>
                    <a:pt x="-1496" y="-1573"/>
                  </a:moveTo>
                  <a:cubicBezTo>
                    <a:pt x="105" y="1156"/>
                    <a:pt x="-792" y="4141"/>
                    <a:pt x="-638" y="7024"/>
                  </a:cubicBezTo>
                  <a:cubicBezTo>
                    <a:pt x="-2240" y="4295"/>
                    <a:pt x="-1330" y="1310"/>
                    <a:pt x="-1496" y="-1573"/>
                  </a:cubicBezTo>
                  <a:close/>
                </a:path>
              </a:pathLst>
            </a:custGeom>
            <a:solidFill>
              <a:srgbClr val="2C2C2C"/>
            </a:solidFill>
            <a:ln w="1280" cap="flat">
              <a:noFill/>
              <a:prstDash val="solid"/>
              <a:miter/>
            </a:ln>
          </p:spPr>
          <p:txBody>
            <a:bodyPr rtlCol="0" anchor="ctr"/>
            <a:lstStyle/>
            <a:p>
              <a:endParaRPr lang="es-CO"/>
            </a:p>
          </p:txBody>
        </p:sp>
        <p:sp>
          <p:nvSpPr>
            <p:cNvPr id="264" name="Freeform: Shape 263">
              <a:extLst>
                <a:ext uri="{FF2B5EF4-FFF2-40B4-BE49-F238E27FC236}">
                  <a16:creationId xmlns:a16="http://schemas.microsoft.com/office/drawing/2014/main" id="{87CF8918-0967-DB0C-0DE0-F2AA8DBEC67A}"/>
                </a:ext>
              </a:extLst>
            </p:cNvPr>
            <p:cNvSpPr/>
            <p:nvPr/>
          </p:nvSpPr>
          <p:spPr>
            <a:xfrm>
              <a:off x="-1286042" y="597410"/>
              <a:ext cx="1017" cy="7921"/>
            </a:xfrm>
            <a:custGeom>
              <a:avLst/>
              <a:gdLst>
                <a:gd name="connsiteX0" fmla="*/ -742 w 1017"/>
                <a:gd name="connsiteY0" fmla="*/ -1210 h 7921"/>
                <a:gd name="connsiteX1" fmla="*/ -588 w 1017"/>
                <a:gd name="connsiteY1" fmla="*/ 6348 h 7921"/>
                <a:gd name="connsiteX2" fmla="*/ -1498 w 1017"/>
                <a:gd name="connsiteY2" fmla="*/ -1262 h 7921"/>
                <a:gd name="connsiteX3" fmla="*/ -742 w 1017"/>
                <a:gd name="connsiteY3" fmla="*/ -1210 h 7921"/>
              </a:gdLst>
              <a:ahLst/>
              <a:cxnLst>
                <a:cxn ang="0">
                  <a:pos x="connsiteX0" y="connsiteY0"/>
                </a:cxn>
                <a:cxn ang="0">
                  <a:pos x="connsiteX1" y="connsiteY1"/>
                </a:cxn>
                <a:cxn ang="0">
                  <a:pos x="connsiteX2" y="connsiteY2"/>
                </a:cxn>
                <a:cxn ang="0">
                  <a:pos x="connsiteX3" y="connsiteY3"/>
                </a:cxn>
              </a:cxnLst>
              <a:rect l="l" t="t" r="r" b="b"/>
              <a:pathLst>
                <a:path w="1017" h="7921">
                  <a:moveTo>
                    <a:pt x="-742" y="-1210"/>
                  </a:moveTo>
                  <a:lnTo>
                    <a:pt x="-588" y="6348"/>
                  </a:lnTo>
                  <a:cubicBezTo>
                    <a:pt x="-2394" y="3991"/>
                    <a:pt x="-1177" y="1224"/>
                    <a:pt x="-1498" y="-1262"/>
                  </a:cubicBezTo>
                  <a:cubicBezTo>
                    <a:pt x="-1229" y="-1697"/>
                    <a:pt x="-972" y="-1672"/>
                    <a:pt x="-742" y="-1210"/>
                  </a:cubicBezTo>
                  <a:close/>
                </a:path>
              </a:pathLst>
            </a:custGeom>
            <a:solidFill>
              <a:srgbClr val="252525"/>
            </a:solidFill>
            <a:ln w="1280" cap="flat">
              <a:noFill/>
              <a:prstDash val="solid"/>
              <a:miter/>
            </a:ln>
          </p:spPr>
          <p:txBody>
            <a:bodyPr rtlCol="0" anchor="ctr"/>
            <a:lstStyle/>
            <a:p>
              <a:endParaRPr lang="es-CO"/>
            </a:p>
          </p:txBody>
        </p:sp>
        <p:sp>
          <p:nvSpPr>
            <p:cNvPr id="265" name="Freeform: Shape 264">
              <a:extLst>
                <a:ext uri="{FF2B5EF4-FFF2-40B4-BE49-F238E27FC236}">
                  <a16:creationId xmlns:a16="http://schemas.microsoft.com/office/drawing/2014/main" id="{6E4AB35A-818E-1063-8DE4-6F4C7DD24E8B}"/>
                </a:ext>
              </a:extLst>
            </p:cNvPr>
            <p:cNvSpPr/>
            <p:nvPr/>
          </p:nvSpPr>
          <p:spPr>
            <a:xfrm>
              <a:off x="-1285065" y="607824"/>
              <a:ext cx="976" cy="7012"/>
            </a:xfrm>
            <a:custGeom>
              <a:avLst/>
              <a:gdLst>
                <a:gd name="connsiteX0" fmla="*/ -783 w 976"/>
                <a:gd name="connsiteY0" fmla="*/ -1184 h 7012"/>
                <a:gd name="connsiteX1" fmla="*/ -629 w 976"/>
                <a:gd name="connsiteY1" fmla="*/ 5440 h 7012"/>
                <a:gd name="connsiteX2" fmla="*/ -1552 w 976"/>
                <a:gd name="connsiteY2" fmla="*/ -1222 h 7012"/>
                <a:gd name="connsiteX3" fmla="*/ -783 w 976"/>
                <a:gd name="connsiteY3" fmla="*/ -1184 h 7012"/>
              </a:gdLst>
              <a:ahLst/>
              <a:cxnLst>
                <a:cxn ang="0">
                  <a:pos x="connsiteX0" y="connsiteY0"/>
                </a:cxn>
                <a:cxn ang="0">
                  <a:pos x="connsiteX1" y="connsiteY1"/>
                </a:cxn>
                <a:cxn ang="0">
                  <a:pos x="connsiteX2" y="connsiteY2"/>
                </a:cxn>
                <a:cxn ang="0">
                  <a:pos x="connsiteX3" y="connsiteY3"/>
                </a:cxn>
              </a:cxnLst>
              <a:rect l="l" t="t" r="r" b="b"/>
              <a:pathLst>
                <a:path w="976" h="7012">
                  <a:moveTo>
                    <a:pt x="-783" y="-1184"/>
                  </a:moveTo>
                  <a:lnTo>
                    <a:pt x="-629" y="5440"/>
                  </a:lnTo>
                  <a:cubicBezTo>
                    <a:pt x="-2295" y="3403"/>
                    <a:pt x="-1257" y="994"/>
                    <a:pt x="-1552" y="-1222"/>
                  </a:cubicBezTo>
                  <a:cubicBezTo>
                    <a:pt x="-1244" y="-1696"/>
                    <a:pt x="-1014" y="-1696"/>
                    <a:pt x="-783" y="-1184"/>
                  </a:cubicBezTo>
                  <a:close/>
                </a:path>
              </a:pathLst>
            </a:custGeom>
            <a:solidFill>
              <a:srgbClr val="252525"/>
            </a:solidFill>
            <a:ln w="1280" cap="flat">
              <a:noFill/>
              <a:prstDash val="solid"/>
              <a:miter/>
            </a:ln>
          </p:spPr>
          <p:txBody>
            <a:bodyPr rtlCol="0" anchor="ctr"/>
            <a:lstStyle/>
            <a:p>
              <a:endParaRPr lang="es-CO"/>
            </a:p>
          </p:txBody>
        </p:sp>
        <p:sp>
          <p:nvSpPr>
            <p:cNvPr id="266" name="Freeform: Shape 265">
              <a:extLst>
                <a:ext uri="{FF2B5EF4-FFF2-40B4-BE49-F238E27FC236}">
                  <a16:creationId xmlns:a16="http://schemas.microsoft.com/office/drawing/2014/main" id="{956F9906-5270-D3C7-BE9C-B6664C6CF2C4}"/>
                </a:ext>
              </a:extLst>
            </p:cNvPr>
            <p:cNvSpPr/>
            <p:nvPr/>
          </p:nvSpPr>
          <p:spPr>
            <a:xfrm>
              <a:off x="-1285934" y="593929"/>
              <a:ext cx="856" cy="3843"/>
            </a:xfrm>
            <a:custGeom>
              <a:avLst/>
              <a:gdLst>
                <a:gd name="connsiteX0" fmla="*/ -850 w 856"/>
                <a:gd name="connsiteY0" fmla="*/ 2271 h 3843"/>
                <a:gd name="connsiteX1" fmla="*/ -1606 w 856"/>
                <a:gd name="connsiteY1" fmla="*/ 2271 h 3843"/>
                <a:gd name="connsiteX2" fmla="*/ -1606 w 856"/>
                <a:gd name="connsiteY2" fmla="*/ -1573 h 3843"/>
                <a:gd name="connsiteX3" fmla="*/ -850 w 856"/>
                <a:gd name="connsiteY3" fmla="*/ 2271 h 3843"/>
              </a:gdLst>
              <a:ahLst/>
              <a:cxnLst>
                <a:cxn ang="0">
                  <a:pos x="connsiteX0" y="connsiteY0"/>
                </a:cxn>
                <a:cxn ang="0">
                  <a:pos x="connsiteX1" y="connsiteY1"/>
                </a:cxn>
                <a:cxn ang="0">
                  <a:pos x="connsiteX2" y="connsiteY2"/>
                </a:cxn>
                <a:cxn ang="0">
                  <a:pos x="connsiteX3" y="connsiteY3"/>
                </a:cxn>
              </a:cxnLst>
              <a:rect l="l" t="t" r="r" b="b"/>
              <a:pathLst>
                <a:path w="856" h="3843">
                  <a:moveTo>
                    <a:pt x="-850" y="2271"/>
                  </a:moveTo>
                  <a:lnTo>
                    <a:pt x="-1606" y="2271"/>
                  </a:lnTo>
                  <a:cubicBezTo>
                    <a:pt x="-1606" y="989"/>
                    <a:pt x="-1606" y="-292"/>
                    <a:pt x="-1606" y="-1573"/>
                  </a:cubicBezTo>
                  <a:cubicBezTo>
                    <a:pt x="-376" y="-484"/>
                    <a:pt x="-824" y="925"/>
                    <a:pt x="-850" y="2271"/>
                  </a:cubicBezTo>
                  <a:close/>
                </a:path>
              </a:pathLst>
            </a:custGeom>
            <a:solidFill>
              <a:srgbClr val="2C2C2C"/>
            </a:solidFill>
            <a:ln w="1280" cap="flat">
              <a:noFill/>
              <a:prstDash val="solid"/>
              <a:miter/>
            </a:ln>
          </p:spPr>
          <p:txBody>
            <a:bodyPr rtlCol="0" anchor="ctr"/>
            <a:lstStyle/>
            <a:p>
              <a:endParaRPr lang="es-CO"/>
            </a:p>
          </p:txBody>
        </p:sp>
        <p:sp>
          <p:nvSpPr>
            <p:cNvPr id="267" name="Freeform: Shape 266">
              <a:extLst>
                <a:ext uri="{FF2B5EF4-FFF2-40B4-BE49-F238E27FC236}">
                  <a16:creationId xmlns:a16="http://schemas.microsoft.com/office/drawing/2014/main" id="{488B3E0D-F070-5B97-F354-5A31AA649E52}"/>
                </a:ext>
              </a:extLst>
            </p:cNvPr>
            <p:cNvSpPr/>
            <p:nvPr/>
          </p:nvSpPr>
          <p:spPr>
            <a:xfrm>
              <a:off x="-1283141" y="584509"/>
              <a:ext cx="2946" cy="849"/>
            </a:xfrm>
            <a:custGeom>
              <a:avLst/>
              <a:gdLst>
                <a:gd name="connsiteX0" fmla="*/ 1341 w 2946"/>
                <a:gd name="connsiteY0" fmla="*/ -813 h 849"/>
                <a:gd name="connsiteX1" fmla="*/ -1606 w 2946"/>
                <a:gd name="connsiteY1" fmla="*/ -723 h 849"/>
                <a:gd name="connsiteX2" fmla="*/ 803 w 2946"/>
                <a:gd name="connsiteY2" fmla="*/ -1312 h 849"/>
                <a:gd name="connsiteX3" fmla="*/ 1341 w 2946"/>
                <a:gd name="connsiteY3" fmla="*/ -813 h 849"/>
              </a:gdLst>
              <a:ahLst/>
              <a:cxnLst>
                <a:cxn ang="0">
                  <a:pos x="connsiteX0" y="connsiteY0"/>
                </a:cxn>
                <a:cxn ang="0">
                  <a:pos x="connsiteX1" y="connsiteY1"/>
                </a:cxn>
                <a:cxn ang="0">
                  <a:pos x="connsiteX2" y="connsiteY2"/>
                </a:cxn>
                <a:cxn ang="0">
                  <a:pos x="connsiteX3" y="connsiteY3"/>
                </a:cxn>
              </a:cxnLst>
              <a:rect l="l" t="t" r="r" b="b"/>
              <a:pathLst>
                <a:path w="2946" h="849">
                  <a:moveTo>
                    <a:pt x="1341" y="-813"/>
                  </a:moveTo>
                  <a:lnTo>
                    <a:pt x="-1606" y="-723"/>
                  </a:lnTo>
                  <a:cubicBezTo>
                    <a:pt x="-1106" y="-1556"/>
                    <a:pt x="-30" y="-1825"/>
                    <a:pt x="803" y="-1312"/>
                  </a:cubicBezTo>
                  <a:cubicBezTo>
                    <a:pt x="1021" y="-1185"/>
                    <a:pt x="1200" y="-1018"/>
                    <a:pt x="1341" y="-813"/>
                  </a:cubicBezTo>
                  <a:close/>
                </a:path>
              </a:pathLst>
            </a:custGeom>
            <a:solidFill>
              <a:srgbClr val="252525"/>
            </a:solidFill>
            <a:ln w="1280" cap="flat">
              <a:noFill/>
              <a:prstDash val="solid"/>
              <a:miter/>
            </a:ln>
          </p:spPr>
          <p:txBody>
            <a:bodyPr rtlCol="0" anchor="ctr"/>
            <a:lstStyle/>
            <a:p>
              <a:endParaRPr lang="es-CO"/>
            </a:p>
          </p:txBody>
        </p:sp>
        <p:sp>
          <p:nvSpPr>
            <p:cNvPr id="268" name="Freeform: Shape 267">
              <a:extLst>
                <a:ext uri="{FF2B5EF4-FFF2-40B4-BE49-F238E27FC236}">
                  <a16:creationId xmlns:a16="http://schemas.microsoft.com/office/drawing/2014/main" id="{F1E3B6D9-6B2D-0574-EB46-144BC618026F}"/>
                </a:ext>
              </a:extLst>
            </p:cNvPr>
            <p:cNvSpPr/>
            <p:nvPr/>
          </p:nvSpPr>
          <p:spPr>
            <a:xfrm>
              <a:off x="-1285012" y="605357"/>
              <a:ext cx="848" cy="2856"/>
            </a:xfrm>
            <a:custGeom>
              <a:avLst/>
              <a:gdLst>
                <a:gd name="connsiteX0" fmla="*/ -837 w 848"/>
                <a:gd name="connsiteY0" fmla="*/ 1284 h 2856"/>
                <a:gd name="connsiteX1" fmla="*/ -1606 w 848"/>
                <a:gd name="connsiteY1" fmla="*/ 1284 h 2856"/>
                <a:gd name="connsiteX2" fmla="*/ -1606 w 848"/>
                <a:gd name="connsiteY2" fmla="*/ -1573 h 2856"/>
                <a:gd name="connsiteX3" fmla="*/ -837 w 848"/>
                <a:gd name="connsiteY3" fmla="*/ 1284 h 2856"/>
              </a:gdLst>
              <a:ahLst/>
              <a:cxnLst>
                <a:cxn ang="0">
                  <a:pos x="connsiteX0" y="connsiteY0"/>
                </a:cxn>
                <a:cxn ang="0">
                  <a:pos x="connsiteX1" y="connsiteY1"/>
                </a:cxn>
                <a:cxn ang="0">
                  <a:pos x="connsiteX2" y="connsiteY2"/>
                </a:cxn>
                <a:cxn ang="0">
                  <a:pos x="connsiteX3" y="connsiteY3"/>
                </a:cxn>
              </a:cxnLst>
              <a:rect l="l" t="t" r="r" b="b"/>
              <a:pathLst>
                <a:path w="848" h="2856">
                  <a:moveTo>
                    <a:pt x="-837" y="1284"/>
                  </a:moveTo>
                  <a:cubicBezTo>
                    <a:pt x="-1093" y="1284"/>
                    <a:pt x="-1349" y="1284"/>
                    <a:pt x="-1606" y="1284"/>
                  </a:cubicBezTo>
                  <a:lnTo>
                    <a:pt x="-1606" y="-1573"/>
                  </a:lnTo>
                  <a:cubicBezTo>
                    <a:pt x="-555" y="-855"/>
                    <a:pt x="-734" y="221"/>
                    <a:pt x="-837" y="1284"/>
                  </a:cubicBezTo>
                  <a:close/>
                </a:path>
              </a:pathLst>
            </a:custGeom>
            <a:solidFill>
              <a:srgbClr val="2C2C2C"/>
            </a:solidFill>
            <a:ln w="1280" cap="flat">
              <a:noFill/>
              <a:prstDash val="solid"/>
              <a:miter/>
            </a:ln>
          </p:spPr>
          <p:txBody>
            <a:bodyPr rtlCol="0" anchor="ctr"/>
            <a:lstStyle/>
            <a:p>
              <a:endParaRPr lang="es-CO"/>
            </a:p>
          </p:txBody>
        </p:sp>
        <p:sp>
          <p:nvSpPr>
            <p:cNvPr id="269" name="Freeform: Shape 268">
              <a:extLst>
                <a:ext uri="{FF2B5EF4-FFF2-40B4-BE49-F238E27FC236}">
                  <a16:creationId xmlns:a16="http://schemas.microsoft.com/office/drawing/2014/main" id="{A0446EC6-09FE-B807-DA28-C4CF182806F9}"/>
                </a:ext>
              </a:extLst>
            </p:cNvPr>
            <p:cNvSpPr/>
            <p:nvPr/>
          </p:nvSpPr>
          <p:spPr>
            <a:xfrm>
              <a:off x="-1155950" y="764805"/>
              <a:ext cx="2844" cy="913"/>
            </a:xfrm>
            <a:custGeom>
              <a:avLst/>
              <a:gdLst>
                <a:gd name="connsiteX0" fmla="*/ -1606 w 2844"/>
                <a:gd name="connsiteY0" fmla="*/ -660 h 913"/>
                <a:gd name="connsiteX1" fmla="*/ 1239 w 2844"/>
                <a:gd name="connsiteY1" fmla="*/ -660 h 913"/>
              </a:gdLst>
              <a:ahLst/>
              <a:cxnLst>
                <a:cxn ang="0">
                  <a:pos x="connsiteX0" y="connsiteY0"/>
                </a:cxn>
                <a:cxn ang="0">
                  <a:pos x="connsiteX1" y="connsiteY1"/>
                </a:cxn>
              </a:cxnLst>
              <a:rect l="l" t="t" r="r" b="b"/>
              <a:pathLst>
                <a:path w="2844" h="913">
                  <a:moveTo>
                    <a:pt x="-1606" y="-660"/>
                  </a:moveTo>
                  <a:cubicBezTo>
                    <a:pt x="-657" y="-1877"/>
                    <a:pt x="291" y="-1877"/>
                    <a:pt x="1239" y="-660"/>
                  </a:cubicBezTo>
                  <a:close/>
                </a:path>
              </a:pathLst>
            </a:custGeom>
            <a:solidFill>
              <a:srgbClr val="020202"/>
            </a:solidFill>
            <a:ln w="1280" cap="flat">
              <a:noFill/>
              <a:prstDash val="solid"/>
              <a:miter/>
            </a:ln>
          </p:spPr>
          <p:txBody>
            <a:bodyPr rtlCol="0" anchor="ctr"/>
            <a:lstStyle/>
            <a:p>
              <a:endParaRPr lang="es-CO"/>
            </a:p>
          </p:txBody>
        </p:sp>
        <p:sp>
          <p:nvSpPr>
            <p:cNvPr id="270" name="Freeform: Shape 269">
              <a:extLst>
                <a:ext uri="{FF2B5EF4-FFF2-40B4-BE49-F238E27FC236}">
                  <a16:creationId xmlns:a16="http://schemas.microsoft.com/office/drawing/2014/main" id="{D8C01956-D5E1-3AD9-8A53-28936F89E422}"/>
                </a:ext>
              </a:extLst>
            </p:cNvPr>
            <p:cNvSpPr/>
            <p:nvPr/>
          </p:nvSpPr>
          <p:spPr>
            <a:xfrm>
              <a:off x="-1285960" y="587032"/>
              <a:ext cx="885" cy="2156"/>
            </a:xfrm>
            <a:custGeom>
              <a:avLst/>
              <a:gdLst>
                <a:gd name="connsiteX0" fmla="*/ -734 w 885"/>
                <a:gd name="connsiteY0" fmla="*/ -1338 h 2156"/>
                <a:gd name="connsiteX1" fmla="*/ -1606 w 885"/>
                <a:gd name="connsiteY1" fmla="*/ 584 h 2156"/>
                <a:gd name="connsiteX2" fmla="*/ -1606 w 885"/>
                <a:gd name="connsiteY2" fmla="*/ -1299 h 2156"/>
                <a:gd name="connsiteX3" fmla="*/ -939 w 885"/>
                <a:gd name="connsiteY3" fmla="*/ -1517 h 2156"/>
                <a:gd name="connsiteX4" fmla="*/ -734 w 885"/>
                <a:gd name="connsiteY4" fmla="*/ -1338 h 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 h="2156">
                  <a:moveTo>
                    <a:pt x="-734" y="-1338"/>
                  </a:moveTo>
                  <a:cubicBezTo>
                    <a:pt x="-645" y="-582"/>
                    <a:pt x="-978" y="148"/>
                    <a:pt x="-1606" y="584"/>
                  </a:cubicBezTo>
                  <a:cubicBezTo>
                    <a:pt x="-1606" y="-44"/>
                    <a:pt x="-1606" y="-697"/>
                    <a:pt x="-1606" y="-1299"/>
                  </a:cubicBezTo>
                  <a:cubicBezTo>
                    <a:pt x="-1477" y="-1543"/>
                    <a:pt x="-1183" y="-1645"/>
                    <a:pt x="-939" y="-1517"/>
                  </a:cubicBezTo>
                  <a:cubicBezTo>
                    <a:pt x="-850" y="-1479"/>
                    <a:pt x="-786" y="-1415"/>
                    <a:pt x="-734" y="-1338"/>
                  </a:cubicBezTo>
                  <a:close/>
                </a:path>
              </a:pathLst>
            </a:custGeom>
            <a:solidFill>
              <a:srgbClr val="2C2C2C"/>
            </a:solidFill>
            <a:ln w="1280" cap="flat">
              <a:noFill/>
              <a:prstDash val="solid"/>
              <a:miter/>
            </a:ln>
          </p:spPr>
          <p:txBody>
            <a:bodyPr rtlCol="0" anchor="ctr"/>
            <a:lstStyle/>
            <a:p>
              <a:endParaRPr lang="es-CO"/>
            </a:p>
          </p:txBody>
        </p:sp>
        <p:sp>
          <p:nvSpPr>
            <p:cNvPr id="271" name="Freeform: Shape 270">
              <a:extLst>
                <a:ext uri="{FF2B5EF4-FFF2-40B4-BE49-F238E27FC236}">
                  <a16:creationId xmlns:a16="http://schemas.microsoft.com/office/drawing/2014/main" id="{CC95D299-7660-DF55-D776-C6F55330A61C}"/>
                </a:ext>
              </a:extLst>
            </p:cNvPr>
            <p:cNvSpPr/>
            <p:nvPr/>
          </p:nvSpPr>
          <p:spPr>
            <a:xfrm>
              <a:off x="-1284999" y="585397"/>
              <a:ext cx="1176" cy="960"/>
            </a:xfrm>
            <a:custGeom>
              <a:avLst/>
              <a:gdLst>
                <a:gd name="connsiteX0" fmla="*/ -696 w 1176"/>
                <a:gd name="connsiteY0" fmla="*/ -753 h 960"/>
                <a:gd name="connsiteX1" fmla="*/ -1606 w 1176"/>
                <a:gd name="connsiteY1" fmla="*/ -612 h 960"/>
                <a:gd name="connsiteX2" fmla="*/ -670 w 1176"/>
                <a:gd name="connsiteY2" fmla="*/ -1573 h 960"/>
                <a:gd name="connsiteX3" fmla="*/ -465 w 1176"/>
                <a:gd name="connsiteY3" fmla="*/ -1022 h 960"/>
                <a:gd name="connsiteX4" fmla="*/ -696 w 1176"/>
                <a:gd name="connsiteY4" fmla="*/ -753 h 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6" h="960">
                  <a:moveTo>
                    <a:pt x="-696" y="-753"/>
                  </a:moveTo>
                  <a:cubicBezTo>
                    <a:pt x="-991" y="-676"/>
                    <a:pt x="-1298" y="-638"/>
                    <a:pt x="-1606" y="-612"/>
                  </a:cubicBezTo>
                  <a:lnTo>
                    <a:pt x="-670" y="-1573"/>
                  </a:lnTo>
                  <a:cubicBezTo>
                    <a:pt x="-452" y="-1381"/>
                    <a:pt x="-376" y="-1202"/>
                    <a:pt x="-465" y="-1022"/>
                  </a:cubicBezTo>
                  <a:cubicBezTo>
                    <a:pt x="-555" y="-843"/>
                    <a:pt x="-619" y="-753"/>
                    <a:pt x="-696" y="-753"/>
                  </a:cubicBezTo>
                  <a:close/>
                </a:path>
              </a:pathLst>
            </a:custGeom>
            <a:solidFill>
              <a:srgbClr val="252525"/>
            </a:solidFill>
            <a:ln w="1280" cap="flat">
              <a:noFill/>
              <a:prstDash val="solid"/>
              <a:miter/>
            </a:ln>
          </p:spPr>
          <p:txBody>
            <a:bodyPr rtlCol="0" anchor="ctr"/>
            <a:lstStyle/>
            <a:p>
              <a:endParaRPr lang="es-CO"/>
            </a:p>
          </p:txBody>
        </p:sp>
        <p:sp>
          <p:nvSpPr>
            <p:cNvPr id="272" name="Freeform: Shape 271">
              <a:extLst>
                <a:ext uri="{FF2B5EF4-FFF2-40B4-BE49-F238E27FC236}">
                  <a16:creationId xmlns:a16="http://schemas.microsoft.com/office/drawing/2014/main" id="{1A8C0783-23B7-C7E1-2C66-F36E1AB28F74}"/>
                </a:ext>
              </a:extLst>
            </p:cNvPr>
            <p:cNvSpPr/>
            <p:nvPr/>
          </p:nvSpPr>
          <p:spPr>
            <a:xfrm>
              <a:off x="-1284089" y="585368"/>
              <a:ext cx="935" cy="848"/>
            </a:xfrm>
            <a:custGeom>
              <a:avLst/>
              <a:gdLst>
                <a:gd name="connsiteX0" fmla="*/ -1606 w 935"/>
                <a:gd name="connsiteY0" fmla="*/ -724 h 848"/>
                <a:gd name="connsiteX1" fmla="*/ -1606 w 935"/>
                <a:gd name="connsiteY1" fmla="*/ -1544 h 848"/>
                <a:gd name="connsiteX2" fmla="*/ -670 w 935"/>
                <a:gd name="connsiteY2" fmla="*/ -1544 h 848"/>
              </a:gdLst>
              <a:ahLst/>
              <a:cxnLst>
                <a:cxn ang="0">
                  <a:pos x="connsiteX0" y="connsiteY0"/>
                </a:cxn>
                <a:cxn ang="0">
                  <a:pos x="connsiteX1" y="connsiteY1"/>
                </a:cxn>
                <a:cxn ang="0">
                  <a:pos x="connsiteX2" y="connsiteY2"/>
                </a:cxn>
              </a:cxnLst>
              <a:rect l="l" t="t" r="r" b="b"/>
              <a:pathLst>
                <a:path w="935" h="848">
                  <a:moveTo>
                    <a:pt x="-1606" y="-724"/>
                  </a:moveTo>
                  <a:cubicBezTo>
                    <a:pt x="-1606" y="-993"/>
                    <a:pt x="-1606" y="-1275"/>
                    <a:pt x="-1606" y="-1544"/>
                  </a:cubicBezTo>
                  <a:cubicBezTo>
                    <a:pt x="-1298" y="-1582"/>
                    <a:pt x="-978" y="-1582"/>
                    <a:pt x="-670" y="-1544"/>
                  </a:cubicBezTo>
                  <a:close/>
                </a:path>
              </a:pathLst>
            </a:custGeom>
            <a:solidFill>
              <a:srgbClr val="2C2C2C"/>
            </a:solidFill>
            <a:ln w="1280" cap="flat">
              <a:noFill/>
              <a:prstDash val="solid"/>
              <a:miter/>
            </a:ln>
          </p:spPr>
          <p:txBody>
            <a:bodyPr rtlCol="0" anchor="ctr"/>
            <a:lstStyle/>
            <a:p>
              <a:endParaRPr lang="es-CO"/>
            </a:p>
          </p:txBody>
        </p:sp>
        <p:sp>
          <p:nvSpPr>
            <p:cNvPr id="273" name="Freeform: Shape 272">
              <a:extLst>
                <a:ext uri="{FF2B5EF4-FFF2-40B4-BE49-F238E27FC236}">
                  <a16:creationId xmlns:a16="http://schemas.microsoft.com/office/drawing/2014/main" id="{EAC0D3A8-15EE-5749-04DE-4ACC3D24FCA1}"/>
                </a:ext>
              </a:extLst>
            </p:cNvPr>
            <p:cNvSpPr/>
            <p:nvPr/>
          </p:nvSpPr>
          <p:spPr>
            <a:xfrm>
              <a:off x="-1285909" y="586319"/>
              <a:ext cx="909" cy="948"/>
            </a:xfrm>
            <a:custGeom>
              <a:avLst/>
              <a:gdLst>
                <a:gd name="connsiteX0" fmla="*/ -786 w 909"/>
                <a:gd name="connsiteY0" fmla="*/ -625 h 948"/>
                <a:gd name="connsiteX1" fmla="*/ -1606 w 909"/>
                <a:gd name="connsiteY1" fmla="*/ -625 h 948"/>
                <a:gd name="connsiteX2" fmla="*/ -696 w 909"/>
                <a:gd name="connsiteY2" fmla="*/ -1573 h 948"/>
                <a:gd name="connsiteX3" fmla="*/ -786 w 909"/>
                <a:gd name="connsiteY3" fmla="*/ -625 h 948"/>
              </a:gdLst>
              <a:ahLst/>
              <a:cxnLst>
                <a:cxn ang="0">
                  <a:pos x="connsiteX0" y="connsiteY0"/>
                </a:cxn>
                <a:cxn ang="0">
                  <a:pos x="connsiteX1" y="connsiteY1"/>
                </a:cxn>
                <a:cxn ang="0">
                  <a:pos x="connsiteX2" y="connsiteY2"/>
                </a:cxn>
                <a:cxn ang="0">
                  <a:pos x="connsiteX3" y="connsiteY3"/>
                </a:cxn>
              </a:cxnLst>
              <a:rect l="l" t="t" r="r" b="b"/>
              <a:pathLst>
                <a:path w="909" h="948">
                  <a:moveTo>
                    <a:pt x="-786" y="-625"/>
                  </a:moveTo>
                  <a:cubicBezTo>
                    <a:pt x="-1055" y="-625"/>
                    <a:pt x="-1337" y="-625"/>
                    <a:pt x="-1606" y="-625"/>
                  </a:cubicBezTo>
                  <a:cubicBezTo>
                    <a:pt x="-1311" y="-945"/>
                    <a:pt x="-1003" y="-1265"/>
                    <a:pt x="-696" y="-1573"/>
                  </a:cubicBezTo>
                  <a:cubicBezTo>
                    <a:pt x="-696" y="-1253"/>
                    <a:pt x="-722" y="-932"/>
                    <a:pt x="-786" y="-625"/>
                  </a:cubicBezTo>
                  <a:close/>
                </a:path>
              </a:pathLst>
            </a:custGeom>
            <a:solidFill>
              <a:srgbClr val="252525"/>
            </a:solidFill>
            <a:ln w="1280" cap="flat">
              <a:noFill/>
              <a:prstDash val="solid"/>
              <a:miter/>
            </a:ln>
          </p:spPr>
          <p:txBody>
            <a:bodyPr rtlCol="0" anchor="ctr"/>
            <a:lstStyle/>
            <a:p>
              <a:endParaRPr lang="es-CO"/>
            </a:p>
          </p:txBody>
        </p:sp>
        <p:sp>
          <p:nvSpPr>
            <p:cNvPr id="274" name="Freeform: Shape 273">
              <a:extLst>
                <a:ext uri="{FF2B5EF4-FFF2-40B4-BE49-F238E27FC236}">
                  <a16:creationId xmlns:a16="http://schemas.microsoft.com/office/drawing/2014/main" id="{C9C9748B-B2E5-3D51-66E3-D073027BFB1A}"/>
                </a:ext>
              </a:extLst>
            </p:cNvPr>
            <p:cNvSpPr/>
            <p:nvPr/>
          </p:nvSpPr>
          <p:spPr>
            <a:xfrm>
              <a:off x="-1229026" y="609124"/>
              <a:ext cx="948" cy="948"/>
            </a:xfrm>
            <a:custGeom>
              <a:avLst/>
              <a:gdLst>
                <a:gd name="connsiteX0" fmla="*/ -657 w 948"/>
                <a:gd name="connsiteY0" fmla="*/ -1573 h 948"/>
                <a:gd name="connsiteX1" fmla="*/ -1606 w 948"/>
                <a:gd name="connsiteY1" fmla="*/ -625 h 948"/>
              </a:gdLst>
              <a:ahLst/>
              <a:cxnLst>
                <a:cxn ang="0">
                  <a:pos x="connsiteX0" y="connsiteY0"/>
                </a:cxn>
                <a:cxn ang="0">
                  <a:pos x="connsiteX1" y="connsiteY1"/>
                </a:cxn>
              </a:cxnLst>
              <a:rect l="l" t="t" r="r" b="b"/>
              <a:pathLst>
                <a:path w="948" h="948">
                  <a:moveTo>
                    <a:pt x="-657" y="-1573"/>
                  </a:moveTo>
                  <a:lnTo>
                    <a:pt x="-1606" y="-625"/>
                  </a:lnTo>
                  <a:close/>
                </a:path>
              </a:pathLst>
            </a:custGeom>
            <a:solidFill>
              <a:srgbClr val="020202"/>
            </a:solidFill>
            <a:ln w="1280" cap="flat">
              <a:noFill/>
              <a:prstDash val="solid"/>
              <a:miter/>
            </a:ln>
          </p:spPr>
          <p:txBody>
            <a:bodyPr rtlCol="0" anchor="ctr"/>
            <a:lstStyle/>
            <a:p>
              <a:endParaRPr lang="es-CO"/>
            </a:p>
          </p:txBody>
        </p:sp>
        <p:sp>
          <p:nvSpPr>
            <p:cNvPr id="275" name="Freeform: Shape 274">
              <a:extLst>
                <a:ext uri="{FF2B5EF4-FFF2-40B4-BE49-F238E27FC236}">
                  <a16:creationId xmlns:a16="http://schemas.microsoft.com/office/drawing/2014/main" id="{73C80B52-1C89-C984-BA70-37FF2D146209}"/>
                </a:ext>
              </a:extLst>
            </p:cNvPr>
            <p:cNvSpPr/>
            <p:nvPr/>
          </p:nvSpPr>
          <p:spPr>
            <a:xfrm>
              <a:off x="-1229026" y="611968"/>
              <a:ext cx="948" cy="948"/>
            </a:xfrm>
            <a:custGeom>
              <a:avLst/>
              <a:gdLst>
                <a:gd name="connsiteX0" fmla="*/ -1606 w 948"/>
                <a:gd name="connsiteY0" fmla="*/ -1573 h 948"/>
                <a:gd name="connsiteX1" fmla="*/ -657 w 948"/>
                <a:gd name="connsiteY1" fmla="*/ -625 h 948"/>
                <a:gd name="connsiteX2" fmla="*/ -1606 w 948"/>
                <a:gd name="connsiteY2" fmla="*/ -1573 h 948"/>
              </a:gdLst>
              <a:ahLst/>
              <a:cxnLst>
                <a:cxn ang="0">
                  <a:pos x="connsiteX0" y="connsiteY0"/>
                </a:cxn>
                <a:cxn ang="0">
                  <a:pos x="connsiteX1" y="connsiteY1"/>
                </a:cxn>
                <a:cxn ang="0">
                  <a:pos x="connsiteX2" y="connsiteY2"/>
                </a:cxn>
              </a:cxnLst>
              <a:rect l="l" t="t" r="r" b="b"/>
              <a:pathLst>
                <a:path w="948" h="948">
                  <a:moveTo>
                    <a:pt x="-1606" y="-1573"/>
                  </a:moveTo>
                  <a:cubicBezTo>
                    <a:pt x="-1285" y="-1253"/>
                    <a:pt x="-965" y="-945"/>
                    <a:pt x="-657" y="-625"/>
                  </a:cubicBezTo>
                  <a:cubicBezTo>
                    <a:pt x="-914" y="-945"/>
                    <a:pt x="-1285" y="-1253"/>
                    <a:pt x="-1606" y="-1573"/>
                  </a:cubicBezTo>
                  <a:close/>
                </a:path>
              </a:pathLst>
            </a:custGeom>
            <a:solidFill>
              <a:srgbClr val="020202"/>
            </a:solidFill>
            <a:ln w="1280" cap="flat">
              <a:noFill/>
              <a:prstDash val="solid"/>
              <a:miter/>
            </a:ln>
          </p:spPr>
          <p:txBody>
            <a:bodyPr rtlCol="0" anchor="ctr"/>
            <a:lstStyle/>
            <a:p>
              <a:endParaRPr lang="es-CO"/>
            </a:p>
          </p:txBody>
        </p:sp>
        <p:sp>
          <p:nvSpPr>
            <p:cNvPr id="276" name="Freeform: Shape 275">
              <a:extLst>
                <a:ext uri="{FF2B5EF4-FFF2-40B4-BE49-F238E27FC236}">
                  <a16:creationId xmlns:a16="http://schemas.microsoft.com/office/drawing/2014/main" id="{1AE71049-C953-982F-230E-356266910D6F}"/>
                </a:ext>
              </a:extLst>
            </p:cNvPr>
            <p:cNvSpPr/>
            <p:nvPr/>
          </p:nvSpPr>
          <p:spPr>
            <a:xfrm>
              <a:off x="-1229974" y="621461"/>
              <a:ext cx="948" cy="948"/>
            </a:xfrm>
            <a:custGeom>
              <a:avLst/>
              <a:gdLst>
                <a:gd name="connsiteX0" fmla="*/ -657 w 948"/>
                <a:gd name="connsiteY0" fmla="*/ -1573 h 948"/>
                <a:gd name="connsiteX1" fmla="*/ -1606 w 948"/>
                <a:gd name="connsiteY1" fmla="*/ -625 h 948"/>
              </a:gdLst>
              <a:ahLst/>
              <a:cxnLst>
                <a:cxn ang="0">
                  <a:pos x="connsiteX0" y="connsiteY0"/>
                </a:cxn>
                <a:cxn ang="0">
                  <a:pos x="connsiteX1" y="connsiteY1"/>
                </a:cxn>
              </a:cxnLst>
              <a:rect l="l" t="t" r="r" b="b"/>
              <a:pathLst>
                <a:path w="948" h="948">
                  <a:moveTo>
                    <a:pt x="-657" y="-1573"/>
                  </a:moveTo>
                  <a:lnTo>
                    <a:pt x="-1606" y="-625"/>
                  </a:lnTo>
                  <a:close/>
                </a:path>
              </a:pathLst>
            </a:custGeom>
            <a:solidFill>
              <a:srgbClr val="020202"/>
            </a:solidFill>
            <a:ln w="1280" cap="flat">
              <a:noFill/>
              <a:prstDash val="solid"/>
              <a:miter/>
            </a:ln>
          </p:spPr>
          <p:txBody>
            <a:bodyPr rtlCol="0" anchor="ctr"/>
            <a:lstStyle/>
            <a:p>
              <a:endParaRPr lang="es-CO"/>
            </a:p>
          </p:txBody>
        </p:sp>
        <p:sp>
          <p:nvSpPr>
            <p:cNvPr id="277" name="Freeform: Shape 276">
              <a:extLst>
                <a:ext uri="{FF2B5EF4-FFF2-40B4-BE49-F238E27FC236}">
                  <a16:creationId xmlns:a16="http://schemas.microsoft.com/office/drawing/2014/main" id="{4D761400-C971-8F1B-B14E-A1976FC212D2}"/>
                </a:ext>
              </a:extLst>
            </p:cNvPr>
            <p:cNvSpPr/>
            <p:nvPr/>
          </p:nvSpPr>
          <p:spPr>
            <a:xfrm>
              <a:off x="-1229974" y="624356"/>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78" name="Freeform: Shape 277">
              <a:extLst>
                <a:ext uri="{FF2B5EF4-FFF2-40B4-BE49-F238E27FC236}">
                  <a16:creationId xmlns:a16="http://schemas.microsoft.com/office/drawing/2014/main" id="{11F171A7-7653-CD6E-E2DA-7C68985AA75B}"/>
                </a:ext>
              </a:extLst>
            </p:cNvPr>
            <p:cNvSpPr/>
            <p:nvPr/>
          </p:nvSpPr>
          <p:spPr>
            <a:xfrm>
              <a:off x="-1229974" y="647084"/>
              <a:ext cx="948" cy="948"/>
            </a:xfrm>
            <a:custGeom>
              <a:avLst/>
              <a:gdLst>
                <a:gd name="connsiteX0" fmla="*/ -657 w 948"/>
                <a:gd name="connsiteY0" fmla="*/ -1573 h 948"/>
                <a:gd name="connsiteX1" fmla="*/ -1606 w 948"/>
                <a:gd name="connsiteY1" fmla="*/ -625 h 948"/>
              </a:gdLst>
              <a:ahLst/>
              <a:cxnLst>
                <a:cxn ang="0">
                  <a:pos x="connsiteX0" y="connsiteY0"/>
                </a:cxn>
                <a:cxn ang="0">
                  <a:pos x="connsiteX1" y="connsiteY1"/>
                </a:cxn>
              </a:cxnLst>
              <a:rect l="l" t="t" r="r" b="b"/>
              <a:pathLst>
                <a:path w="948" h="948">
                  <a:moveTo>
                    <a:pt x="-657" y="-1573"/>
                  </a:moveTo>
                  <a:lnTo>
                    <a:pt x="-1606" y="-625"/>
                  </a:lnTo>
                  <a:close/>
                </a:path>
              </a:pathLst>
            </a:custGeom>
            <a:solidFill>
              <a:srgbClr val="020202"/>
            </a:solidFill>
            <a:ln w="1280" cap="flat">
              <a:noFill/>
              <a:prstDash val="solid"/>
              <a:miter/>
            </a:ln>
          </p:spPr>
          <p:txBody>
            <a:bodyPr rtlCol="0" anchor="ctr"/>
            <a:lstStyle/>
            <a:p>
              <a:endParaRPr lang="es-CO"/>
            </a:p>
          </p:txBody>
        </p:sp>
        <p:sp>
          <p:nvSpPr>
            <p:cNvPr id="279" name="Freeform: Shape 278">
              <a:extLst>
                <a:ext uri="{FF2B5EF4-FFF2-40B4-BE49-F238E27FC236}">
                  <a16:creationId xmlns:a16="http://schemas.microsoft.com/office/drawing/2014/main" id="{CBEF2C05-C441-112D-D46F-E7A306103854}"/>
                </a:ext>
              </a:extLst>
            </p:cNvPr>
            <p:cNvSpPr/>
            <p:nvPr/>
          </p:nvSpPr>
          <p:spPr>
            <a:xfrm>
              <a:off x="-1229974" y="651824"/>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80" name="Freeform: Shape 279">
              <a:extLst>
                <a:ext uri="{FF2B5EF4-FFF2-40B4-BE49-F238E27FC236}">
                  <a16:creationId xmlns:a16="http://schemas.microsoft.com/office/drawing/2014/main" id="{3A1F6E2D-E9A5-EAA2-9490-AC8E0629799C}"/>
                </a:ext>
              </a:extLst>
            </p:cNvPr>
            <p:cNvSpPr/>
            <p:nvPr/>
          </p:nvSpPr>
          <p:spPr>
            <a:xfrm>
              <a:off x="-1229026" y="659421"/>
              <a:ext cx="948" cy="948"/>
            </a:xfrm>
            <a:custGeom>
              <a:avLst/>
              <a:gdLst>
                <a:gd name="connsiteX0" fmla="*/ -657 w 948"/>
                <a:gd name="connsiteY0" fmla="*/ -1573 h 948"/>
                <a:gd name="connsiteX1" fmla="*/ -1606 w 948"/>
                <a:gd name="connsiteY1" fmla="*/ -625 h 948"/>
                <a:gd name="connsiteX2" fmla="*/ -657 w 948"/>
                <a:gd name="connsiteY2" fmla="*/ -1573 h 948"/>
              </a:gdLst>
              <a:ahLst/>
              <a:cxnLst>
                <a:cxn ang="0">
                  <a:pos x="connsiteX0" y="connsiteY0"/>
                </a:cxn>
                <a:cxn ang="0">
                  <a:pos x="connsiteX1" y="connsiteY1"/>
                </a:cxn>
                <a:cxn ang="0">
                  <a:pos x="connsiteX2" y="connsiteY2"/>
                </a:cxn>
              </a:cxnLst>
              <a:rect l="l" t="t" r="r" b="b"/>
              <a:pathLst>
                <a:path w="948" h="948">
                  <a:moveTo>
                    <a:pt x="-657" y="-1573"/>
                  </a:moveTo>
                  <a:cubicBezTo>
                    <a:pt x="-965" y="-1253"/>
                    <a:pt x="-1285" y="-945"/>
                    <a:pt x="-1606" y="-625"/>
                  </a:cubicBezTo>
                  <a:cubicBezTo>
                    <a:pt x="-1285" y="-945"/>
                    <a:pt x="-914" y="-1253"/>
                    <a:pt x="-657" y="-1573"/>
                  </a:cubicBezTo>
                  <a:close/>
                </a:path>
              </a:pathLst>
            </a:custGeom>
            <a:solidFill>
              <a:srgbClr val="020202"/>
            </a:solidFill>
            <a:ln w="1280" cap="flat">
              <a:noFill/>
              <a:prstDash val="solid"/>
              <a:miter/>
            </a:ln>
          </p:spPr>
          <p:txBody>
            <a:bodyPr rtlCol="0" anchor="ctr"/>
            <a:lstStyle/>
            <a:p>
              <a:endParaRPr lang="es-CO"/>
            </a:p>
          </p:txBody>
        </p:sp>
        <p:sp>
          <p:nvSpPr>
            <p:cNvPr id="281" name="Freeform: Shape 280">
              <a:extLst>
                <a:ext uri="{FF2B5EF4-FFF2-40B4-BE49-F238E27FC236}">
                  <a16:creationId xmlns:a16="http://schemas.microsoft.com/office/drawing/2014/main" id="{4EAB2B9A-8BA9-AEFE-0BA7-3A258E051C71}"/>
                </a:ext>
              </a:extLst>
            </p:cNvPr>
            <p:cNvSpPr/>
            <p:nvPr/>
          </p:nvSpPr>
          <p:spPr>
            <a:xfrm>
              <a:off x="-1227130" y="679356"/>
              <a:ext cx="960" cy="948"/>
            </a:xfrm>
            <a:custGeom>
              <a:avLst/>
              <a:gdLst>
                <a:gd name="connsiteX0" fmla="*/ -1606 w 960"/>
                <a:gd name="connsiteY0" fmla="*/ -1573 h 948"/>
                <a:gd name="connsiteX1" fmla="*/ -645 w 960"/>
                <a:gd name="connsiteY1" fmla="*/ -625 h 948"/>
              </a:gdLst>
              <a:ahLst/>
              <a:cxnLst>
                <a:cxn ang="0">
                  <a:pos x="connsiteX0" y="connsiteY0"/>
                </a:cxn>
                <a:cxn ang="0">
                  <a:pos x="connsiteX1" y="connsiteY1"/>
                </a:cxn>
              </a:cxnLst>
              <a:rect l="l" t="t" r="r" b="b"/>
              <a:pathLst>
                <a:path w="960" h="948">
                  <a:moveTo>
                    <a:pt x="-1606" y="-1573"/>
                  </a:moveTo>
                  <a:lnTo>
                    <a:pt x="-645" y="-625"/>
                  </a:lnTo>
                  <a:close/>
                </a:path>
              </a:pathLst>
            </a:custGeom>
            <a:solidFill>
              <a:srgbClr val="020202"/>
            </a:solidFill>
            <a:ln w="1280" cap="flat">
              <a:noFill/>
              <a:prstDash val="solid"/>
              <a:miter/>
            </a:ln>
          </p:spPr>
          <p:txBody>
            <a:bodyPr rtlCol="0" anchor="ctr"/>
            <a:lstStyle/>
            <a:p>
              <a:endParaRPr lang="es-CO"/>
            </a:p>
          </p:txBody>
        </p:sp>
        <p:sp>
          <p:nvSpPr>
            <p:cNvPr id="282" name="Freeform: Shape 281">
              <a:extLst>
                <a:ext uri="{FF2B5EF4-FFF2-40B4-BE49-F238E27FC236}">
                  <a16:creationId xmlns:a16="http://schemas.microsoft.com/office/drawing/2014/main" id="{55B1AC9A-0ACC-B8C9-7110-683C356B91A2}"/>
                </a:ext>
              </a:extLst>
            </p:cNvPr>
            <p:cNvSpPr/>
            <p:nvPr/>
          </p:nvSpPr>
          <p:spPr>
            <a:xfrm>
              <a:off x="-1226169" y="680304"/>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83" name="Freeform: Shape 282">
              <a:extLst>
                <a:ext uri="{FF2B5EF4-FFF2-40B4-BE49-F238E27FC236}">
                  <a16:creationId xmlns:a16="http://schemas.microsoft.com/office/drawing/2014/main" id="{AB2988E7-7F96-B31B-8954-8F9FEB66FD4B}"/>
                </a:ext>
              </a:extLst>
            </p:cNvPr>
            <p:cNvSpPr/>
            <p:nvPr/>
          </p:nvSpPr>
          <p:spPr>
            <a:xfrm>
              <a:off x="-1221429" y="696433"/>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84" name="Freeform: Shape 283">
              <a:extLst>
                <a:ext uri="{FF2B5EF4-FFF2-40B4-BE49-F238E27FC236}">
                  <a16:creationId xmlns:a16="http://schemas.microsoft.com/office/drawing/2014/main" id="{1F993E5E-87BD-15AF-4947-9C6E07D84FBC}"/>
                </a:ext>
              </a:extLst>
            </p:cNvPr>
            <p:cNvSpPr/>
            <p:nvPr/>
          </p:nvSpPr>
          <p:spPr>
            <a:xfrm>
              <a:off x="-1220481" y="697381"/>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85" name="Freeform: Shape 284">
              <a:extLst>
                <a:ext uri="{FF2B5EF4-FFF2-40B4-BE49-F238E27FC236}">
                  <a16:creationId xmlns:a16="http://schemas.microsoft.com/office/drawing/2014/main" id="{C39B0E19-2DFE-1E77-8AE1-36B8A746E3DE}"/>
                </a:ext>
              </a:extLst>
            </p:cNvPr>
            <p:cNvSpPr/>
            <p:nvPr/>
          </p:nvSpPr>
          <p:spPr>
            <a:xfrm>
              <a:off x="-1218584" y="700225"/>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86" name="Freeform: Shape 285">
              <a:extLst>
                <a:ext uri="{FF2B5EF4-FFF2-40B4-BE49-F238E27FC236}">
                  <a16:creationId xmlns:a16="http://schemas.microsoft.com/office/drawing/2014/main" id="{CD77B2F9-B881-1D89-C75E-B8C8C1C3EC6B}"/>
                </a:ext>
              </a:extLst>
            </p:cNvPr>
            <p:cNvSpPr/>
            <p:nvPr/>
          </p:nvSpPr>
          <p:spPr>
            <a:xfrm>
              <a:off x="-1217636" y="704030"/>
              <a:ext cx="948" cy="948"/>
            </a:xfrm>
            <a:custGeom>
              <a:avLst/>
              <a:gdLst>
                <a:gd name="connsiteX0" fmla="*/ -1606 w 948"/>
                <a:gd name="connsiteY0" fmla="*/ -1573 h 948"/>
                <a:gd name="connsiteX1" fmla="*/ -657 w 948"/>
                <a:gd name="connsiteY1" fmla="*/ -625 h 948"/>
                <a:gd name="connsiteX2" fmla="*/ -1606 w 948"/>
                <a:gd name="connsiteY2" fmla="*/ -1573 h 948"/>
              </a:gdLst>
              <a:ahLst/>
              <a:cxnLst>
                <a:cxn ang="0">
                  <a:pos x="connsiteX0" y="connsiteY0"/>
                </a:cxn>
                <a:cxn ang="0">
                  <a:pos x="connsiteX1" y="connsiteY1"/>
                </a:cxn>
                <a:cxn ang="0">
                  <a:pos x="connsiteX2" y="connsiteY2"/>
                </a:cxn>
              </a:cxnLst>
              <a:rect l="l" t="t" r="r" b="b"/>
              <a:pathLst>
                <a:path w="948" h="948">
                  <a:moveTo>
                    <a:pt x="-1606" y="-1573"/>
                  </a:moveTo>
                  <a:cubicBezTo>
                    <a:pt x="-1285" y="-1265"/>
                    <a:pt x="-965" y="-945"/>
                    <a:pt x="-657" y="-625"/>
                  </a:cubicBezTo>
                  <a:cubicBezTo>
                    <a:pt x="-965" y="-945"/>
                    <a:pt x="-1285" y="-1265"/>
                    <a:pt x="-1606" y="-1573"/>
                  </a:cubicBezTo>
                  <a:close/>
                </a:path>
              </a:pathLst>
            </a:custGeom>
            <a:solidFill>
              <a:srgbClr val="020202"/>
            </a:solidFill>
            <a:ln w="1280" cap="flat">
              <a:noFill/>
              <a:prstDash val="solid"/>
              <a:miter/>
            </a:ln>
          </p:spPr>
          <p:txBody>
            <a:bodyPr rtlCol="0" anchor="ctr"/>
            <a:lstStyle/>
            <a:p>
              <a:endParaRPr lang="es-CO"/>
            </a:p>
          </p:txBody>
        </p:sp>
        <p:sp>
          <p:nvSpPr>
            <p:cNvPr id="287" name="Freeform: Shape 286">
              <a:extLst>
                <a:ext uri="{FF2B5EF4-FFF2-40B4-BE49-F238E27FC236}">
                  <a16:creationId xmlns:a16="http://schemas.microsoft.com/office/drawing/2014/main" id="{24544A26-FB32-AAB0-0D09-EFAC8A1B6BFF}"/>
                </a:ext>
              </a:extLst>
            </p:cNvPr>
            <p:cNvSpPr/>
            <p:nvPr/>
          </p:nvSpPr>
          <p:spPr>
            <a:xfrm>
              <a:off x="-1214792" y="711615"/>
              <a:ext cx="960" cy="948"/>
            </a:xfrm>
            <a:custGeom>
              <a:avLst/>
              <a:gdLst>
                <a:gd name="connsiteX0" fmla="*/ -1606 w 960"/>
                <a:gd name="connsiteY0" fmla="*/ -1573 h 948"/>
                <a:gd name="connsiteX1" fmla="*/ -645 w 960"/>
                <a:gd name="connsiteY1" fmla="*/ -625 h 948"/>
              </a:gdLst>
              <a:ahLst/>
              <a:cxnLst>
                <a:cxn ang="0">
                  <a:pos x="connsiteX0" y="connsiteY0"/>
                </a:cxn>
                <a:cxn ang="0">
                  <a:pos x="connsiteX1" y="connsiteY1"/>
                </a:cxn>
              </a:cxnLst>
              <a:rect l="l" t="t" r="r" b="b"/>
              <a:pathLst>
                <a:path w="960" h="948">
                  <a:moveTo>
                    <a:pt x="-1606" y="-1573"/>
                  </a:moveTo>
                  <a:lnTo>
                    <a:pt x="-645" y="-625"/>
                  </a:lnTo>
                  <a:close/>
                </a:path>
              </a:pathLst>
            </a:custGeom>
            <a:solidFill>
              <a:srgbClr val="020202"/>
            </a:solidFill>
            <a:ln w="1280" cap="flat">
              <a:noFill/>
              <a:prstDash val="solid"/>
              <a:miter/>
            </a:ln>
          </p:spPr>
          <p:txBody>
            <a:bodyPr rtlCol="0" anchor="ctr"/>
            <a:lstStyle/>
            <a:p>
              <a:endParaRPr lang="es-CO"/>
            </a:p>
          </p:txBody>
        </p:sp>
        <p:sp>
          <p:nvSpPr>
            <p:cNvPr id="288" name="Freeform: Shape 287">
              <a:extLst>
                <a:ext uri="{FF2B5EF4-FFF2-40B4-BE49-F238E27FC236}">
                  <a16:creationId xmlns:a16="http://schemas.microsoft.com/office/drawing/2014/main" id="{C03FCEF3-90C5-30A8-940E-011699890F0E}"/>
                </a:ext>
              </a:extLst>
            </p:cNvPr>
            <p:cNvSpPr/>
            <p:nvPr/>
          </p:nvSpPr>
          <p:spPr>
            <a:xfrm>
              <a:off x="-1213831" y="712563"/>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89" name="Freeform: Shape 288">
              <a:extLst>
                <a:ext uri="{FF2B5EF4-FFF2-40B4-BE49-F238E27FC236}">
                  <a16:creationId xmlns:a16="http://schemas.microsoft.com/office/drawing/2014/main" id="{D81A8641-CD04-D47B-03EB-B0412C3109CD}"/>
                </a:ext>
              </a:extLst>
            </p:cNvPr>
            <p:cNvSpPr/>
            <p:nvPr/>
          </p:nvSpPr>
          <p:spPr>
            <a:xfrm>
              <a:off x="-1209117" y="723004"/>
              <a:ext cx="948" cy="948"/>
            </a:xfrm>
            <a:custGeom>
              <a:avLst/>
              <a:gdLst>
                <a:gd name="connsiteX0" fmla="*/ -1606 w 948"/>
                <a:gd name="connsiteY0" fmla="*/ -1573 h 948"/>
                <a:gd name="connsiteX1" fmla="*/ -657 w 948"/>
                <a:gd name="connsiteY1" fmla="*/ -625 h 948"/>
                <a:gd name="connsiteX2" fmla="*/ -1606 w 948"/>
                <a:gd name="connsiteY2" fmla="*/ -1573 h 948"/>
              </a:gdLst>
              <a:ahLst/>
              <a:cxnLst>
                <a:cxn ang="0">
                  <a:pos x="connsiteX0" y="connsiteY0"/>
                </a:cxn>
                <a:cxn ang="0">
                  <a:pos x="connsiteX1" y="connsiteY1"/>
                </a:cxn>
                <a:cxn ang="0">
                  <a:pos x="connsiteX2" y="connsiteY2"/>
                </a:cxn>
              </a:cxnLst>
              <a:rect l="l" t="t" r="r" b="b"/>
              <a:pathLst>
                <a:path w="948" h="948">
                  <a:moveTo>
                    <a:pt x="-1606" y="-1573"/>
                  </a:moveTo>
                  <a:cubicBezTo>
                    <a:pt x="-1285" y="-1253"/>
                    <a:pt x="-978" y="-932"/>
                    <a:pt x="-657" y="-625"/>
                  </a:cubicBezTo>
                  <a:cubicBezTo>
                    <a:pt x="-952" y="-932"/>
                    <a:pt x="-1260" y="-1253"/>
                    <a:pt x="-1606" y="-1573"/>
                  </a:cubicBezTo>
                  <a:close/>
                </a:path>
              </a:pathLst>
            </a:custGeom>
            <a:solidFill>
              <a:srgbClr val="020202"/>
            </a:solidFill>
            <a:ln w="1280" cap="flat">
              <a:noFill/>
              <a:prstDash val="solid"/>
              <a:miter/>
            </a:ln>
          </p:spPr>
          <p:txBody>
            <a:bodyPr rtlCol="0" anchor="ctr"/>
            <a:lstStyle/>
            <a:p>
              <a:endParaRPr lang="es-CO"/>
            </a:p>
          </p:txBody>
        </p:sp>
        <p:sp>
          <p:nvSpPr>
            <p:cNvPr id="290" name="Freeform: Shape 289">
              <a:extLst>
                <a:ext uri="{FF2B5EF4-FFF2-40B4-BE49-F238E27FC236}">
                  <a16:creationId xmlns:a16="http://schemas.microsoft.com/office/drawing/2014/main" id="{60C4A267-071A-BF88-A0E2-12F0D8B54495}"/>
                </a:ext>
              </a:extLst>
            </p:cNvPr>
            <p:cNvSpPr/>
            <p:nvPr/>
          </p:nvSpPr>
          <p:spPr>
            <a:xfrm>
              <a:off x="-1208143" y="723952"/>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91" name="Freeform: Shape 290">
              <a:extLst>
                <a:ext uri="{FF2B5EF4-FFF2-40B4-BE49-F238E27FC236}">
                  <a16:creationId xmlns:a16="http://schemas.microsoft.com/office/drawing/2014/main" id="{D982A164-CC18-A469-C582-425320BD7BC3}"/>
                </a:ext>
              </a:extLst>
            </p:cNvPr>
            <p:cNvSpPr/>
            <p:nvPr/>
          </p:nvSpPr>
          <p:spPr>
            <a:xfrm>
              <a:off x="-1205274" y="725848"/>
              <a:ext cx="948" cy="960"/>
            </a:xfrm>
            <a:custGeom>
              <a:avLst/>
              <a:gdLst>
                <a:gd name="connsiteX0" fmla="*/ -1606 w 948"/>
                <a:gd name="connsiteY0" fmla="*/ -1573 h 960"/>
                <a:gd name="connsiteX1" fmla="*/ -657 w 948"/>
                <a:gd name="connsiteY1" fmla="*/ -612 h 960"/>
              </a:gdLst>
              <a:ahLst/>
              <a:cxnLst>
                <a:cxn ang="0">
                  <a:pos x="connsiteX0" y="connsiteY0"/>
                </a:cxn>
                <a:cxn ang="0">
                  <a:pos x="connsiteX1" y="connsiteY1"/>
                </a:cxn>
              </a:cxnLst>
              <a:rect l="l" t="t" r="r" b="b"/>
              <a:pathLst>
                <a:path w="948" h="960">
                  <a:moveTo>
                    <a:pt x="-1606" y="-1573"/>
                  </a:moveTo>
                  <a:lnTo>
                    <a:pt x="-657" y="-612"/>
                  </a:lnTo>
                  <a:close/>
                </a:path>
              </a:pathLst>
            </a:custGeom>
            <a:solidFill>
              <a:srgbClr val="020202"/>
            </a:solidFill>
            <a:ln w="1280" cap="flat">
              <a:noFill/>
              <a:prstDash val="solid"/>
              <a:miter/>
            </a:ln>
          </p:spPr>
          <p:txBody>
            <a:bodyPr rtlCol="0" anchor="ctr"/>
            <a:lstStyle/>
            <a:p>
              <a:endParaRPr lang="es-CO"/>
            </a:p>
          </p:txBody>
        </p:sp>
        <p:sp>
          <p:nvSpPr>
            <p:cNvPr id="292" name="Freeform: Shape 291">
              <a:extLst>
                <a:ext uri="{FF2B5EF4-FFF2-40B4-BE49-F238E27FC236}">
                  <a16:creationId xmlns:a16="http://schemas.microsoft.com/office/drawing/2014/main" id="{04529A6A-5E7C-C532-7123-3A0ACE7F00FA}"/>
                </a:ext>
              </a:extLst>
            </p:cNvPr>
            <p:cNvSpPr/>
            <p:nvPr/>
          </p:nvSpPr>
          <p:spPr>
            <a:xfrm>
              <a:off x="-1203403" y="727757"/>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93" name="Freeform: Shape 292">
              <a:extLst>
                <a:ext uri="{FF2B5EF4-FFF2-40B4-BE49-F238E27FC236}">
                  <a16:creationId xmlns:a16="http://schemas.microsoft.com/office/drawing/2014/main" id="{0E6403E7-EF8E-3026-76FB-F1590AB7292C}"/>
                </a:ext>
              </a:extLst>
            </p:cNvPr>
            <p:cNvSpPr/>
            <p:nvPr/>
          </p:nvSpPr>
          <p:spPr>
            <a:xfrm>
              <a:off x="-1199598" y="735341"/>
              <a:ext cx="948" cy="948"/>
            </a:xfrm>
            <a:custGeom>
              <a:avLst/>
              <a:gdLst>
                <a:gd name="connsiteX0" fmla="*/ -1606 w 948"/>
                <a:gd name="connsiteY0" fmla="*/ -1573 h 948"/>
                <a:gd name="connsiteX1" fmla="*/ -657 w 948"/>
                <a:gd name="connsiteY1" fmla="*/ -625 h 948"/>
                <a:gd name="connsiteX2" fmla="*/ -1606 w 948"/>
                <a:gd name="connsiteY2" fmla="*/ -1573 h 948"/>
              </a:gdLst>
              <a:ahLst/>
              <a:cxnLst>
                <a:cxn ang="0">
                  <a:pos x="connsiteX0" y="connsiteY0"/>
                </a:cxn>
                <a:cxn ang="0">
                  <a:pos x="connsiteX1" y="connsiteY1"/>
                </a:cxn>
                <a:cxn ang="0">
                  <a:pos x="connsiteX2" y="connsiteY2"/>
                </a:cxn>
              </a:cxnLst>
              <a:rect l="l" t="t" r="r" b="b"/>
              <a:pathLst>
                <a:path w="948" h="948">
                  <a:moveTo>
                    <a:pt x="-1606" y="-1573"/>
                  </a:moveTo>
                  <a:cubicBezTo>
                    <a:pt x="-1298" y="-1253"/>
                    <a:pt x="-978" y="-932"/>
                    <a:pt x="-657" y="-625"/>
                  </a:cubicBezTo>
                  <a:cubicBezTo>
                    <a:pt x="-978" y="-932"/>
                    <a:pt x="-1298" y="-1253"/>
                    <a:pt x="-1606" y="-1573"/>
                  </a:cubicBezTo>
                  <a:close/>
                </a:path>
              </a:pathLst>
            </a:custGeom>
            <a:solidFill>
              <a:srgbClr val="020202"/>
            </a:solidFill>
            <a:ln w="1280" cap="flat">
              <a:noFill/>
              <a:prstDash val="solid"/>
              <a:miter/>
            </a:ln>
          </p:spPr>
          <p:txBody>
            <a:bodyPr rtlCol="0" anchor="ctr"/>
            <a:lstStyle/>
            <a:p>
              <a:endParaRPr lang="es-CO"/>
            </a:p>
          </p:txBody>
        </p:sp>
        <p:sp>
          <p:nvSpPr>
            <p:cNvPr id="294" name="Freeform: Shape 293">
              <a:extLst>
                <a:ext uri="{FF2B5EF4-FFF2-40B4-BE49-F238E27FC236}">
                  <a16:creationId xmlns:a16="http://schemas.microsoft.com/office/drawing/2014/main" id="{50F8E8FE-27F1-9086-668D-55C91B7DF71A}"/>
                </a:ext>
              </a:extLst>
            </p:cNvPr>
            <p:cNvSpPr/>
            <p:nvPr/>
          </p:nvSpPr>
          <p:spPr>
            <a:xfrm>
              <a:off x="-1192014" y="741043"/>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95" name="Freeform: Shape 294">
              <a:extLst>
                <a:ext uri="{FF2B5EF4-FFF2-40B4-BE49-F238E27FC236}">
                  <a16:creationId xmlns:a16="http://schemas.microsoft.com/office/drawing/2014/main" id="{CF896186-11AF-0EFF-E8AB-F975A01A9065}"/>
                </a:ext>
              </a:extLst>
            </p:cNvPr>
            <p:cNvSpPr/>
            <p:nvPr/>
          </p:nvSpPr>
          <p:spPr>
            <a:xfrm>
              <a:off x="-1188209" y="746731"/>
              <a:ext cx="948" cy="948"/>
            </a:xfrm>
            <a:custGeom>
              <a:avLst/>
              <a:gdLst>
                <a:gd name="connsiteX0" fmla="*/ -1606 w 948"/>
                <a:gd name="connsiteY0" fmla="*/ -1573 h 948"/>
                <a:gd name="connsiteX1" fmla="*/ -657 w 948"/>
                <a:gd name="connsiteY1" fmla="*/ -625 h 948"/>
                <a:gd name="connsiteX2" fmla="*/ -1606 w 948"/>
                <a:gd name="connsiteY2" fmla="*/ -1573 h 948"/>
              </a:gdLst>
              <a:ahLst/>
              <a:cxnLst>
                <a:cxn ang="0">
                  <a:pos x="connsiteX0" y="connsiteY0"/>
                </a:cxn>
                <a:cxn ang="0">
                  <a:pos x="connsiteX1" y="connsiteY1"/>
                </a:cxn>
                <a:cxn ang="0">
                  <a:pos x="connsiteX2" y="connsiteY2"/>
                </a:cxn>
              </a:cxnLst>
              <a:rect l="l" t="t" r="r" b="b"/>
              <a:pathLst>
                <a:path w="948" h="948">
                  <a:moveTo>
                    <a:pt x="-1606" y="-1573"/>
                  </a:moveTo>
                  <a:cubicBezTo>
                    <a:pt x="-1298" y="-1253"/>
                    <a:pt x="-978" y="-932"/>
                    <a:pt x="-657" y="-625"/>
                  </a:cubicBezTo>
                  <a:cubicBezTo>
                    <a:pt x="-978" y="-958"/>
                    <a:pt x="-1298" y="-1253"/>
                    <a:pt x="-1606" y="-1573"/>
                  </a:cubicBezTo>
                  <a:close/>
                </a:path>
              </a:pathLst>
            </a:custGeom>
            <a:solidFill>
              <a:srgbClr val="020202"/>
            </a:solidFill>
            <a:ln w="1280" cap="flat">
              <a:noFill/>
              <a:prstDash val="solid"/>
              <a:miter/>
            </a:ln>
          </p:spPr>
          <p:txBody>
            <a:bodyPr rtlCol="0" anchor="ctr"/>
            <a:lstStyle/>
            <a:p>
              <a:endParaRPr lang="es-CO"/>
            </a:p>
          </p:txBody>
        </p:sp>
        <p:sp>
          <p:nvSpPr>
            <p:cNvPr id="296" name="Freeform: Shape 295">
              <a:extLst>
                <a:ext uri="{FF2B5EF4-FFF2-40B4-BE49-F238E27FC236}">
                  <a16:creationId xmlns:a16="http://schemas.microsoft.com/office/drawing/2014/main" id="{CBA0A884-984A-E3E3-10B9-ED2DF95759E2}"/>
                </a:ext>
              </a:extLst>
            </p:cNvPr>
            <p:cNvSpPr/>
            <p:nvPr/>
          </p:nvSpPr>
          <p:spPr>
            <a:xfrm>
              <a:off x="-1182520" y="749575"/>
              <a:ext cx="948" cy="960"/>
            </a:xfrm>
            <a:custGeom>
              <a:avLst/>
              <a:gdLst>
                <a:gd name="connsiteX0" fmla="*/ -1606 w 948"/>
                <a:gd name="connsiteY0" fmla="*/ -1573 h 960"/>
                <a:gd name="connsiteX1" fmla="*/ -657 w 948"/>
                <a:gd name="connsiteY1" fmla="*/ -612 h 960"/>
              </a:gdLst>
              <a:ahLst/>
              <a:cxnLst>
                <a:cxn ang="0">
                  <a:pos x="connsiteX0" y="connsiteY0"/>
                </a:cxn>
                <a:cxn ang="0">
                  <a:pos x="connsiteX1" y="connsiteY1"/>
                </a:cxn>
              </a:cxnLst>
              <a:rect l="l" t="t" r="r" b="b"/>
              <a:pathLst>
                <a:path w="948" h="960">
                  <a:moveTo>
                    <a:pt x="-1606" y="-1573"/>
                  </a:moveTo>
                  <a:lnTo>
                    <a:pt x="-657" y="-612"/>
                  </a:lnTo>
                  <a:close/>
                </a:path>
              </a:pathLst>
            </a:custGeom>
            <a:solidFill>
              <a:srgbClr val="020202"/>
            </a:solidFill>
            <a:ln w="1280" cap="flat">
              <a:noFill/>
              <a:prstDash val="solid"/>
              <a:miter/>
            </a:ln>
          </p:spPr>
          <p:txBody>
            <a:bodyPr rtlCol="0" anchor="ctr"/>
            <a:lstStyle/>
            <a:p>
              <a:endParaRPr lang="es-CO"/>
            </a:p>
          </p:txBody>
        </p:sp>
        <p:sp>
          <p:nvSpPr>
            <p:cNvPr id="297" name="Freeform: Shape 296">
              <a:extLst>
                <a:ext uri="{FF2B5EF4-FFF2-40B4-BE49-F238E27FC236}">
                  <a16:creationId xmlns:a16="http://schemas.microsoft.com/office/drawing/2014/main" id="{E9E3F853-088A-D860-7A20-29B6DA8931AF}"/>
                </a:ext>
              </a:extLst>
            </p:cNvPr>
            <p:cNvSpPr/>
            <p:nvPr/>
          </p:nvSpPr>
          <p:spPr>
            <a:xfrm>
              <a:off x="-1178728" y="753380"/>
              <a:ext cx="948" cy="948"/>
            </a:xfrm>
            <a:custGeom>
              <a:avLst/>
              <a:gdLst>
                <a:gd name="connsiteX0" fmla="*/ -1606 w 948"/>
                <a:gd name="connsiteY0" fmla="*/ -1573 h 948"/>
                <a:gd name="connsiteX1" fmla="*/ -657 w 948"/>
                <a:gd name="connsiteY1" fmla="*/ -625 h 948"/>
                <a:gd name="connsiteX2" fmla="*/ -1606 w 948"/>
                <a:gd name="connsiteY2" fmla="*/ -1573 h 948"/>
              </a:gdLst>
              <a:ahLst/>
              <a:cxnLst>
                <a:cxn ang="0">
                  <a:pos x="connsiteX0" y="connsiteY0"/>
                </a:cxn>
                <a:cxn ang="0">
                  <a:pos x="connsiteX1" y="connsiteY1"/>
                </a:cxn>
                <a:cxn ang="0">
                  <a:pos x="connsiteX2" y="connsiteY2"/>
                </a:cxn>
              </a:cxnLst>
              <a:rect l="l" t="t" r="r" b="b"/>
              <a:pathLst>
                <a:path w="948" h="948">
                  <a:moveTo>
                    <a:pt x="-1606" y="-1573"/>
                  </a:moveTo>
                  <a:cubicBezTo>
                    <a:pt x="-1285" y="-1265"/>
                    <a:pt x="-965" y="-945"/>
                    <a:pt x="-657" y="-625"/>
                  </a:cubicBezTo>
                  <a:cubicBezTo>
                    <a:pt x="-965" y="-945"/>
                    <a:pt x="-1247" y="-1201"/>
                    <a:pt x="-1606" y="-1573"/>
                  </a:cubicBezTo>
                  <a:close/>
                </a:path>
              </a:pathLst>
            </a:custGeom>
            <a:solidFill>
              <a:srgbClr val="020202"/>
            </a:solidFill>
            <a:ln w="1280" cap="flat">
              <a:noFill/>
              <a:prstDash val="solid"/>
              <a:miter/>
            </a:ln>
          </p:spPr>
          <p:txBody>
            <a:bodyPr rtlCol="0" anchor="ctr"/>
            <a:lstStyle/>
            <a:p>
              <a:endParaRPr lang="es-CO"/>
            </a:p>
          </p:txBody>
        </p:sp>
        <p:sp>
          <p:nvSpPr>
            <p:cNvPr id="298" name="Freeform: Shape 297">
              <a:extLst>
                <a:ext uri="{FF2B5EF4-FFF2-40B4-BE49-F238E27FC236}">
                  <a16:creationId xmlns:a16="http://schemas.microsoft.com/office/drawing/2014/main" id="{58A248A0-53D8-61EB-AF71-23C1B79956E0}"/>
                </a:ext>
              </a:extLst>
            </p:cNvPr>
            <p:cNvSpPr/>
            <p:nvPr/>
          </p:nvSpPr>
          <p:spPr>
            <a:xfrm>
              <a:off x="-1175807" y="757172"/>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99" name="Freeform: Shape 298">
              <a:extLst>
                <a:ext uri="{FF2B5EF4-FFF2-40B4-BE49-F238E27FC236}">
                  <a16:creationId xmlns:a16="http://schemas.microsoft.com/office/drawing/2014/main" id="{0191DEBF-6E7F-0D44-88BE-7DA53B64A5BA}"/>
                </a:ext>
              </a:extLst>
            </p:cNvPr>
            <p:cNvSpPr/>
            <p:nvPr/>
          </p:nvSpPr>
          <p:spPr>
            <a:xfrm>
              <a:off x="-1170183" y="758120"/>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300" name="Freeform: Shape 299">
              <a:extLst>
                <a:ext uri="{FF2B5EF4-FFF2-40B4-BE49-F238E27FC236}">
                  <a16:creationId xmlns:a16="http://schemas.microsoft.com/office/drawing/2014/main" id="{F8A49F65-9601-C19E-7ED0-36A3DA5D192F}"/>
                </a:ext>
              </a:extLst>
            </p:cNvPr>
            <p:cNvSpPr/>
            <p:nvPr/>
          </p:nvSpPr>
          <p:spPr>
            <a:xfrm>
              <a:off x="-1167339" y="760016"/>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301" name="Freeform: Shape 300">
              <a:extLst>
                <a:ext uri="{FF2B5EF4-FFF2-40B4-BE49-F238E27FC236}">
                  <a16:creationId xmlns:a16="http://schemas.microsoft.com/office/drawing/2014/main" id="{03B2A79B-492F-7B48-CABC-A5387D2323B6}"/>
                </a:ext>
              </a:extLst>
            </p:cNvPr>
            <p:cNvSpPr/>
            <p:nvPr/>
          </p:nvSpPr>
          <p:spPr>
            <a:xfrm>
              <a:off x="-1164495" y="762873"/>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302" name="Freeform: Shape 301">
              <a:extLst>
                <a:ext uri="{FF2B5EF4-FFF2-40B4-BE49-F238E27FC236}">
                  <a16:creationId xmlns:a16="http://schemas.microsoft.com/office/drawing/2014/main" id="{D8728A39-D2AB-D336-B7F6-E47169205E4B}"/>
                </a:ext>
              </a:extLst>
            </p:cNvPr>
            <p:cNvSpPr/>
            <p:nvPr/>
          </p:nvSpPr>
          <p:spPr>
            <a:xfrm>
              <a:off x="-1160690" y="763821"/>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303" name="Freeform: Shape 302">
              <a:extLst>
                <a:ext uri="{FF2B5EF4-FFF2-40B4-BE49-F238E27FC236}">
                  <a16:creationId xmlns:a16="http://schemas.microsoft.com/office/drawing/2014/main" id="{51C260E1-16C3-6C99-72EC-A8390520A882}"/>
                </a:ext>
              </a:extLst>
            </p:cNvPr>
            <p:cNvSpPr/>
            <p:nvPr/>
          </p:nvSpPr>
          <p:spPr>
            <a:xfrm>
              <a:off x="-1157871" y="764769"/>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304" name="Freeform: Shape 303">
              <a:extLst>
                <a:ext uri="{FF2B5EF4-FFF2-40B4-BE49-F238E27FC236}">
                  <a16:creationId xmlns:a16="http://schemas.microsoft.com/office/drawing/2014/main" id="{8CC73648-0F75-6D2F-F70E-7EC157916849}"/>
                </a:ext>
              </a:extLst>
            </p:cNvPr>
            <p:cNvSpPr/>
            <p:nvPr/>
          </p:nvSpPr>
          <p:spPr>
            <a:xfrm>
              <a:off x="-1149301" y="765718"/>
              <a:ext cx="948" cy="948"/>
            </a:xfrm>
            <a:custGeom>
              <a:avLst/>
              <a:gdLst>
                <a:gd name="connsiteX0" fmla="*/ -1606 w 948"/>
                <a:gd name="connsiteY0" fmla="*/ -625 h 948"/>
                <a:gd name="connsiteX1" fmla="*/ -657 w 948"/>
                <a:gd name="connsiteY1" fmla="*/ -1573 h 948"/>
                <a:gd name="connsiteX2" fmla="*/ -1606 w 948"/>
                <a:gd name="connsiteY2" fmla="*/ -625 h 948"/>
              </a:gdLst>
              <a:ahLst/>
              <a:cxnLst>
                <a:cxn ang="0">
                  <a:pos x="connsiteX0" y="connsiteY0"/>
                </a:cxn>
                <a:cxn ang="0">
                  <a:pos x="connsiteX1" y="connsiteY1"/>
                </a:cxn>
                <a:cxn ang="0">
                  <a:pos x="connsiteX2" y="connsiteY2"/>
                </a:cxn>
              </a:cxnLst>
              <a:rect l="l" t="t" r="r" b="b"/>
              <a:pathLst>
                <a:path w="948" h="948">
                  <a:moveTo>
                    <a:pt x="-1606" y="-625"/>
                  </a:moveTo>
                  <a:cubicBezTo>
                    <a:pt x="-1298" y="-945"/>
                    <a:pt x="-978" y="-1265"/>
                    <a:pt x="-657" y="-1573"/>
                  </a:cubicBezTo>
                  <a:cubicBezTo>
                    <a:pt x="-978" y="-1265"/>
                    <a:pt x="-1298" y="-945"/>
                    <a:pt x="-1606" y="-625"/>
                  </a:cubicBezTo>
                  <a:close/>
                </a:path>
              </a:pathLst>
            </a:custGeom>
            <a:solidFill>
              <a:srgbClr val="020202"/>
            </a:solidFill>
            <a:ln w="1280" cap="flat">
              <a:noFill/>
              <a:prstDash val="solid"/>
              <a:miter/>
            </a:ln>
          </p:spPr>
          <p:txBody>
            <a:bodyPr rtlCol="0" anchor="ctr"/>
            <a:lstStyle/>
            <a:p>
              <a:endParaRPr lang="es-CO"/>
            </a:p>
          </p:txBody>
        </p:sp>
        <p:sp>
          <p:nvSpPr>
            <p:cNvPr id="305" name="Freeform: Shape 304">
              <a:extLst>
                <a:ext uri="{FF2B5EF4-FFF2-40B4-BE49-F238E27FC236}">
                  <a16:creationId xmlns:a16="http://schemas.microsoft.com/office/drawing/2014/main" id="{7FA45DE8-E884-ABB8-53E9-C74480B5BA92}"/>
                </a:ext>
              </a:extLst>
            </p:cNvPr>
            <p:cNvSpPr/>
            <p:nvPr/>
          </p:nvSpPr>
          <p:spPr>
            <a:xfrm>
              <a:off x="-1145508" y="765718"/>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306" name="Freeform: Shape 305">
              <a:extLst>
                <a:ext uri="{FF2B5EF4-FFF2-40B4-BE49-F238E27FC236}">
                  <a16:creationId xmlns:a16="http://schemas.microsoft.com/office/drawing/2014/main" id="{BC26F02C-7AF1-E958-F756-226B01D22F97}"/>
                </a:ext>
              </a:extLst>
            </p:cNvPr>
            <p:cNvSpPr/>
            <p:nvPr/>
          </p:nvSpPr>
          <p:spPr>
            <a:xfrm>
              <a:off x="-1151209" y="766666"/>
              <a:ext cx="960" cy="480"/>
            </a:xfrm>
            <a:custGeom>
              <a:avLst/>
              <a:gdLst>
                <a:gd name="connsiteX0" fmla="*/ -1606 w 960"/>
                <a:gd name="connsiteY0" fmla="*/ -1573 h 480"/>
                <a:gd name="connsiteX1" fmla="*/ -645 w 960"/>
                <a:gd name="connsiteY1" fmla="*/ -1573 h 480"/>
                <a:gd name="connsiteX2" fmla="*/ -1606 w 960"/>
                <a:gd name="connsiteY2" fmla="*/ -1573 h 480"/>
              </a:gdLst>
              <a:ahLst/>
              <a:cxnLst>
                <a:cxn ang="0">
                  <a:pos x="connsiteX0" y="connsiteY0"/>
                </a:cxn>
                <a:cxn ang="0">
                  <a:pos x="connsiteX1" y="connsiteY1"/>
                </a:cxn>
                <a:cxn ang="0">
                  <a:pos x="connsiteX2" y="connsiteY2"/>
                </a:cxn>
              </a:cxnLst>
              <a:rect l="l" t="t" r="r" b="b"/>
              <a:pathLst>
                <a:path w="960" h="480">
                  <a:moveTo>
                    <a:pt x="-1606" y="-1573"/>
                  </a:moveTo>
                  <a:lnTo>
                    <a:pt x="-645" y="-1573"/>
                  </a:lnTo>
                  <a:cubicBezTo>
                    <a:pt x="-965" y="-932"/>
                    <a:pt x="-1285" y="-932"/>
                    <a:pt x="-1606" y="-1573"/>
                  </a:cubicBezTo>
                  <a:close/>
                </a:path>
              </a:pathLst>
            </a:custGeom>
            <a:solidFill>
              <a:srgbClr val="020202"/>
            </a:solidFill>
            <a:ln w="1280" cap="flat">
              <a:noFill/>
              <a:prstDash val="solid"/>
              <a:miter/>
            </a:ln>
          </p:spPr>
          <p:txBody>
            <a:bodyPr rtlCol="0" anchor="ctr"/>
            <a:lstStyle/>
            <a:p>
              <a:endParaRPr lang="es-CO"/>
            </a:p>
          </p:txBody>
        </p:sp>
        <p:sp>
          <p:nvSpPr>
            <p:cNvPr id="307" name="Freeform: Shape 306">
              <a:extLst>
                <a:ext uri="{FF2B5EF4-FFF2-40B4-BE49-F238E27FC236}">
                  <a16:creationId xmlns:a16="http://schemas.microsoft.com/office/drawing/2014/main" id="{4F804727-D410-D664-0F2F-A06F5D4A7F50}"/>
                </a:ext>
              </a:extLst>
            </p:cNvPr>
            <p:cNvSpPr/>
            <p:nvPr/>
          </p:nvSpPr>
          <p:spPr>
            <a:xfrm>
              <a:off x="-1204351" y="726848"/>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308" name="Freeform: Shape 307">
              <a:extLst>
                <a:ext uri="{FF2B5EF4-FFF2-40B4-BE49-F238E27FC236}">
                  <a16:creationId xmlns:a16="http://schemas.microsoft.com/office/drawing/2014/main" id="{FE9E4D53-E841-410A-0AD4-31C2228A14C5}"/>
                </a:ext>
              </a:extLst>
            </p:cNvPr>
            <p:cNvSpPr/>
            <p:nvPr/>
          </p:nvSpPr>
          <p:spPr>
            <a:xfrm>
              <a:off x="-1394511" y="-284716"/>
              <a:ext cx="393246" cy="154659"/>
            </a:xfrm>
            <a:custGeom>
              <a:avLst/>
              <a:gdLst>
                <a:gd name="connsiteX0" fmla="*/ 391641 w 393246"/>
                <a:gd name="connsiteY0" fmla="*/ 69441 h 154659"/>
                <a:gd name="connsiteX1" fmla="*/ 369311 w 393246"/>
                <a:gd name="connsiteY1" fmla="*/ 62049 h 154659"/>
                <a:gd name="connsiteX2" fmla="*/ 335783 w 393246"/>
                <a:gd name="connsiteY2" fmla="*/ 55066 h 154659"/>
                <a:gd name="connsiteX3" fmla="*/ 313799 w 393246"/>
                <a:gd name="connsiteY3" fmla="*/ 53311 h 154659"/>
                <a:gd name="connsiteX4" fmla="*/ 309686 w 393246"/>
                <a:gd name="connsiteY4" fmla="*/ 54170 h 154659"/>
                <a:gd name="connsiteX5" fmla="*/ 279836 w 393246"/>
                <a:gd name="connsiteY5" fmla="*/ 54246 h 154659"/>
                <a:gd name="connsiteX6" fmla="*/ 272994 w 393246"/>
                <a:gd name="connsiteY6" fmla="*/ 54618 h 154659"/>
                <a:gd name="connsiteX7" fmla="*/ 250241 w 393246"/>
                <a:gd name="connsiteY7" fmla="*/ 54938 h 154659"/>
                <a:gd name="connsiteX8" fmla="*/ 248602 w 393246"/>
                <a:gd name="connsiteY8" fmla="*/ 55361 h 154659"/>
                <a:gd name="connsiteX9" fmla="*/ 224567 w 393246"/>
                <a:gd name="connsiteY9" fmla="*/ 57167 h 154659"/>
                <a:gd name="connsiteX10" fmla="*/ 200623 w 393246"/>
                <a:gd name="connsiteY10" fmla="*/ 59217 h 154659"/>
                <a:gd name="connsiteX11" fmla="*/ 148198 w 393246"/>
                <a:gd name="connsiteY11" fmla="*/ 65469 h 154659"/>
                <a:gd name="connsiteX12" fmla="*/ 136527 w 393246"/>
                <a:gd name="connsiteY12" fmla="*/ 67199 h 154659"/>
                <a:gd name="connsiteX13" fmla="*/ 135028 w 393246"/>
                <a:gd name="connsiteY13" fmla="*/ 67596 h 154659"/>
                <a:gd name="connsiteX14" fmla="*/ 130672 w 393246"/>
                <a:gd name="connsiteY14" fmla="*/ 68339 h 154659"/>
                <a:gd name="connsiteX15" fmla="*/ 80234 w 393246"/>
                <a:gd name="connsiteY15" fmla="*/ 91400 h 154659"/>
                <a:gd name="connsiteX16" fmla="*/ 76621 w 393246"/>
                <a:gd name="connsiteY16" fmla="*/ 93577 h 154659"/>
                <a:gd name="connsiteX17" fmla="*/ 74725 w 393246"/>
                <a:gd name="connsiteY17" fmla="*/ 94167 h 154659"/>
                <a:gd name="connsiteX18" fmla="*/ 74725 w 393246"/>
                <a:gd name="connsiteY18" fmla="*/ 94167 h 154659"/>
                <a:gd name="connsiteX19" fmla="*/ 73751 w 393246"/>
                <a:gd name="connsiteY19" fmla="*/ 95128 h 154659"/>
                <a:gd name="connsiteX20" fmla="*/ 73751 w 393246"/>
                <a:gd name="connsiteY20" fmla="*/ 95128 h 154659"/>
                <a:gd name="connsiteX21" fmla="*/ 72765 w 393246"/>
                <a:gd name="connsiteY21" fmla="*/ 96076 h 154659"/>
                <a:gd name="connsiteX22" fmla="*/ 72765 w 393246"/>
                <a:gd name="connsiteY22" fmla="*/ 96076 h 154659"/>
                <a:gd name="connsiteX23" fmla="*/ 59518 w 393246"/>
                <a:gd name="connsiteY23" fmla="*/ 109348 h 154659"/>
                <a:gd name="connsiteX24" fmla="*/ 59518 w 393246"/>
                <a:gd name="connsiteY24" fmla="*/ 109348 h 154659"/>
                <a:gd name="connsiteX25" fmla="*/ 58583 w 393246"/>
                <a:gd name="connsiteY25" fmla="*/ 110335 h 154659"/>
                <a:gd name="connsiteX26" fmla="*/ 58583 w 393246"/>
                <a:gd name="connsiteY26" fmla="*/ 110335 h 154659"/>
                <a:gd name="connsiteX27" fmla="*/ 55726 w 393246"/>
                <a:gd name="connsiteY27" fmla="*/ 114178 h 154659"/>
                <a:gd name="connsiteX28" fmla="*/ 55726 w 393246"/>
                <a:gd name="connsiteY28" fmla="*/ 114178 h 154659"/>
                <a:gd name="connsiteX29" fmla="*/ 53817 w 393246"/>
                <a:gd name="connsiteY29" fmla="*/ 117048 h 154659"/>
                <a:gd name="connsiteX30" fmla="*/ 53817 w 393246"/>
                <a:gd name="connsiteY30" fmla="*/ 117048 h 154659"/>
                <a:gd name="connsiteX31" fmla="*/ 48244 w 393246"/>
                <a:gd name="connsiteY31" fmla="*/ 126580 h 154659"/>
                <a:gd name="connsiteX32" fmla="*/ 42261 w 393246"/>
                <a:gd name="connsiteY32" fmla="*/ 151485 h 154659"/>
                <a:gd name="connsiteX33" fmla="*/ 41415 w 393246"/>
                <a:gd name="connsiteY33" fmla="*/ 153087 h 154659"/>
                <a:gd name="connsiteX34" fmla="*/ 40429 w 393246"/>
                <a:gd name="connsiteY34" fmla="*/ 132793 h 154659"/>
                <a:gd name="connsiteX35" fmla="*/ 41466 w 393246"/>
                <a:gd name="connsiteY35" fmla="*/ 126785 h 154659"/>
                <a:gd name="connsiteX36" fmla="*/ 52343 w 393246"/>
                <a:gd name="connsiteY36" fmla="*/ 106684 h 154659"/>
                <a:gd name="connsiteX37" fmla="*/ 64937 w 393246"/>
                <a:gd name="connsiteY37" fmla="*/ 92232 h 154659"/>
                <a:gd name="connsiteX38" fmla="*/ 66090 w 393246"/>
                <a:gd name="connsiteY38" fmla="*/ 91412 h 154659"/>
                <a:gd name="connsiteX39" fmla="*/ 72022 w 393246"/>
                <a:gd name="connsiteY39" fmla="*/ 81804 h 154659"/>
                <a:gd name="connsiteX40" fmla="*/ 69767 w 393246"/>
                <a:gd name="connsiteY40" fmla="*/ 76615 h 154659"/>
                <a:gd name="connsiteX41" fmla="*/ 53035 w 393246"/>
                <a:gd name="connsiteY41" fmla="*/ 75783 h 154659"/>
                <a:gd name="connsiteX42" fmla="*/ 45694 w 393246"/>
                <a:gd name="connsiteY42" fmla="*/ 83136 h 154659"/>
                <a:gd name="connsiteX43" fmla="*/ 43311 w 393246"/>
                <a:gd name="connsiteY43" fmla="*/ 90695 h 154659"/>
                <a:gd name="connsiteX44" fmla="*/ 43311 w 393246"/>
                <a:gd name="connsiteY44" fmla="*/ 97818 h 154659"/>
                <a:gd name="connsiteX45" fmla="*/ 39096 w 393246"/>
                <a:gd name="connsiteY45" fmla="*/ 104916 h 154659"/>
                <a:gd name="connsiteX46" fmla="*/ 29347 w 393246"/>
                <a:gd name="connsiteY46" fmla="*/ 113538 h 154659"/>
                <a:gd name="connsiteX47" fmla="*/ 21493 w 393246"/>
                <a:gd name="connsiteY47" fmla="*/ 116536 h 154659"/>
                <a:gd name="connsiteX48" fmla="*/ 18380 w 393246"/>
                <a:gd name="connsiteY48" fmla="*/ 115434 h 154659"/>
                <a:gd name="connsiteX49" fmla="*/ 2789 w 393246"/>
                <a:gd name="connsiteY49" fmla="*/ 112257 h 154659"/>
                <a:gd name="connsiteX50" fmla="*/ -1606 w 393246"/>
                <a:gd name="connsiteY50" fmla="*/ 112257 h 154659"/>
                <a:gd name="connsiteX51" fmla="*/ 957 w 393246"/>
                <a:gd name="connsiteY51" fmla="*/ 94667 h 154659"/>
                <a:gd name="connsiteX52" fmla="*/ 8374 w 393246"/>
                <a:gd name="connsiteY52" fmla="*/ 82150 h 154659"/>
                <a:gd name="connsiteX53" fmla="*/ 26477 w 393246"/>
                <a:gd name="connsiteY53" fmla="*/ 62228 h 154659"/>
                <a:gd name="connsiteX54" fmla="*/ 48756 w 393246"/>
                <a:gd name="connsiteY54" fmla="*/ 46367 h 154659"/>
                <a:gd name="connsiteX55" fmla="*/ 57596 w 393246"/>
                <a:gd name="connsiteY55" fmla="*/ 40910 h 154659"/>
                <a:gd name="connsiteX56" fmla="*/ 59505 w 393246"/>
                <a:gd name="connsiteY56" fmla="*/ 24716 h 154659"/>
                <a:gd name="connsiteX57" fmla="*/ 58044 w 393246"/>
                <a:gd name="connsiteY57" fmla="*/ 23179 h 154659"/>
                <a:gd name="connsiteX58" fmla="*/ 49999 w 393246"/>
                <a:gd name="connsiteY58" fmla="*/ 21436 h 154659"/>
                <a:gd name="connsiteX59" fmla="*/ 41966 w 393246"/>
                <a:gd name="connsiteY59" fmla="*/ 23871 h 154659"/>
                <a:gd name="connsiteX60" fmla="*/ 62836 w 393246"/>
                <a:gd name="connsiteY60" fmla="*/ 16504 h 154659"/>
                <a:gd name="connsiteX61" fmla="*/ 109290 w 393246"/>
                <a:gd name="connsiteY61" fmla="*/ 7421 h 154659"/>
                <a:gd name="connsiteX62" fmla="*/ 149223 w 393246"/>
                <a:gd name="connsiteY62" fmla="*/ 2604 h 154659"/>
                <a:gd name="connsiteX63" fmla="*/ 179971 w 393246"/>
                <a:gd name="connsiteY63" fmla="*/ 1207 h 154659"/>
                <a:gd name="connsiteX64" fmla="*/ 207887 w 393246"/>
                <a:gd name="connsiteY64" fmla="*/ 528 h 154659"/>
                <a:gd name="connsiteX65" fmla="*/ 262822 w 393246"/>
                <a:gd name="connsiteY65" fmla="*/ -433 h 154659"/>
                <a:gd name="connsiteX66" fmla="*/ 296401 w 393246"/>
                <a:gd name="connsiteY66" fmla="*/ 1399 h 154659"/>
                <a:gd name="connsiteX67" fmla="*/ 329480 w 393246"/>
                <a:gd name="connsiteY67" fmla="*/ 3078 h 154659"/>
                <a:gd name="connsiteX68" fmla="*/ 332798 w 393246"/>
                <a:gd name="connsiteY68" fmla="*/ 3206 h 154659"/>
                <a:gd name="connsiteX69" fmla="*/ 336283 w 393246"/>
                <a:gd name="connsiteY69" fmla="*/ -1573 h 154659"/>
                <a:gd name="connsiteX70" fmla="*/ 361240 w 393246"/>
                <a:gd name="connsiteY70" fmla="*/ 31250 h 154659"/>
                <a:gd name="connsiteX71" fmla="*/ 371566 w 393246"/>
                <a:gd name="connsiteY71" fmla="*/ 47559 h 154659"/>
                <a:gd name="connsiteX72" fmla="*/ 385351 w 393246"/>
                <a:gd name="connsiteY72" fmla="*/ 64803 h 154659"/>
                <a:gd name="connsiteX73" fmla="*/ 388489 w 393246"/>
                <a:gd name="connsiteY73" fmla="*/ 66789 h 154659"/>
                <a:gd name="connsiteX74" fmla="*/ 391641 w 393246"/>
                <a:gd name="connsiteY74" fmla="*/ 69441 h 154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393246" h="154659">
                  <a:moveTo>
                    <a:pt x="391641" y="69441"/>
                  </a:moveTo>
                  <a:cubicBezTo>
                    <a:pt x="384159" y="67083"/>
                    <a:pt x="376895" y="64098"/>
                    <a:pt x="369311" y="62049"/>
                  </a:cubicBezTo>
                  <a:cubicBezTo>
                    <a:pt x="358306" y="58961"/>
                    <a:pt x="347108" y="56629"/>
                    <a:pt x="335783" y="55066"/>
                  </a:cubicBezTo>
                  <a:cubicBezTo>
                    <a:pt x="328468" y="54118"/>
                    <a:pt x="321204" y="52901"/>
                    <a:pt x="313799" y="53311"/>
                  </a:cubicBezTo>
                  <a:cubicBezTo>
                    <a:pt x="312646" y="54246"/>
                    <a:pt x="311121" y="54567"/>
                    <a:pt x="309686" y="54170"/>
                  </a:cubicBezTo>
                  <a:cubicBezTo>
                    <a:pt x="299758" y="53311"/>
                    <a:pt x="289765" y="53337"/>
                    <a:pt x="279836" y="54246"/>
                  </a:cubicBezTo>
                  <a:cubicBezTo>
                    <a:pt x="277568" y="54580"/>
                    <a:pt x="275288" y="54708"/>
                    <a:pt x="272994" y="54618"/>
                  </a:cubicBezTo>
                  <a:cubicBezTo>
                    <a:pt x="265410" y="54772"/>
                    <a:pt x="257813" y="54221"/>
                    <a:pt x="250241" y="54938"/>
                  </a:cubicBezTo>
                  <a:cubicBezTo>
                    <a:pt x="249716" y="55143"/>
                    <a:pt x="249165" y="55284"/>
                    <a:pt x="248602" y="55361"/>
                  </a:cubicBezTo>
                  <a:cubicBezTo>
                    <a:pt x="240582" y="55745"/>
                    <a:pt x="232562" y="56271"/>
                    <a:pt x="224567" y="57167"/>
                  </a:cubicBezTo>
                  <a:cubicBezTo>
                    <a:pt x="216739" y="59435"/>
                    <a:pt x="208604" y="58205"/>
                    <a:pt x="200623" y="59217"/>
                  </a:cubicBezTo>
                  <a:cubicBezTo>
                    <a:pt x="183174" y="61408"/>
                    <a:pt x="165622" y="62933"/>
                    <a:pt x="148198" y="65469"/>
                  </a:cubicBezTo>
                  <a:cubicBezTo>
                    <a:pt x="144355" y="66033"/>
                    <a:pt x="140409" y="66597"/>
                    <a:pt x="136527" y="67199"/>
                  </a:cubicBezTo>
                  <a:cubicBezTo>
                    <a:pt x="136040" y="67378"/>
                    <a:pt x="135541" y="67506"/>
                    <a:pt x="135028" y="67596"/>
                  </a:cubicBezTo>
                  <a:cubicBezTo>
                    <a:pt x="133555" y="67711"/>
                    <a:pt x="132094" y="67955"/>
                    <a:pt x="130672" y="68339"/>
                  </a:cubicBezTo>
                  <a:cubicBezTo>
                    <a:pt x="112160" y="71567"/>
                    <a:pt x="94788" y="79511"/>
                    <a:pt x="80234" y="91400"/>
                  </a:cubicBezTo>
                  <a:cubicBezTo>
                    <a:pt x="79170" y="92335"/>
                    <a:pt x="77941" y="93078"/>
                    <a:pt x="76621" y="93577"/>
                  </a:cubicBezTo>
                  <a:cubicBezTo>
                    <a:pt x="75980" y="93731"/>
                    <a:pt x="75199" y="93488"/>
                    <a:pt x="74725" y="94167"/>
                  </a:cubicBezTo>
                  <a:lnTo>
                    <a:pt x="74725" y="94167"/>
                  </a:lnTo>
                  <a:cubicBezTo>
                    <a:pt x="74328" y="94410"/>
                    <a:pt x="73995" y="94743"/>
                    <a:pt x="73751" y="95128"/>
                  </a:cubicBezTo>
                  <a:lnTo>
                    <a:pt x="73751" y="95128"/>
                  </a:lnTo>
                  <a:cubicBezTo>
                    <a:pt x="73367" y="95384"/>
                    <a:pt x="73034" y="95704"/>
                    <a:pt x="72765" y="96076"/>
                  </a:cubicBezTo>
                  <a:lnTo>
                    <a:pt x="72765" y="96076"/>
                  </a:lnTo>
                  <a:cubicBezTo>
                    <a:pt x="67922" y="100047"/>
                    <a:pt x="63476" y="104493"/>
                    <a:pt x="59518" y="109348"/>
                  </a:cubicBezTo>
                  <a:lnTo>
                    <a:pt x="59518" y="109348"/>
                  </a:lnTo>
                  <a:cubicBezTo>
                    <a:pt x="59159" y="109630"/>
                    <a:pt x="58852" y="109963"/>
                    <a:pt x="58583" y="110335"/>
                  </a:cubicBezTo>
                  <a:lnTo>
                    <a:pt x="58583" y="110335"/>
                  </a:lnTo>
                  <a:cubicBezTo>
                    <a:pt x="57519" y="111526"/>
                    <a:pt x="56571" y="112820"/>
                    <a:pt x="55726" y="114178"/>
                  </a:cubicBezTo>
                  <a:lnTo>
                    <a:pt x="55726" y="114178"/>
                  </a:lnTo>
                  <a:cubicBezTo>
                    <a:pt x="54982" y="115062"/>
                    <a:pt x="54342" y="116023"/>
                    <a:pt x="53817" y="117048"/>
                  </a:cubicBezTo>
                  <a:lnTo>
                    <a:pt x="53817" y="117048"/>
                  </a:lnTo>
                  <a:cubicBezTo>
                    <a:pt x="50601" y="119418"/>
                    <a:pt x="49550" y="123172"/>
                    <a:pt x="48244" y="126580"/>
                  </a:cubicBezTo>
                  <a:cubicBezTo>
                    <a:pt x="45002" y="134536"/>
                    <a:pt x="42991" y="142927"/>
                    <a:pt x="42261" y="151485"/>
                  </a:cubicBezTo>
                  <a:cubicBezTo>
                    <a:pt x="42261" y="152036"/>
                    <a:pt x="41710" y="152548"/>
                    <a:pt x="41415" y="153087"/>
                  </a:cubicBezTo>
                  <a:cubicBezTo>
                    <a:pt x="42081" y="146271"/>
                    <a:pt x="40352" y="139583"/>
                    <a:pt x="40429" y="132793"/>
                  </a:cubicBezTo>
                  <a:cubicBezTo>
                    <a:pt x="40390" y="130743"/>
                    <a:pt x="40736" y="128706"/>
                    <a:pt x="41466" y="126785"/>
                  </a:cubicBezTo>
                  <a:cubicBezTo>
                    <a:pt x="44336" y="119674"/>
                    <a:pt x="47219" y="112577"/>
                    <a:pt x="52343" y="106684"/>
                  </a:cubicBezTo>
                  <a:cubicBezTo>
                    <a:pt x="56546" y="101867"/>
                    <a:pt x="60748" y="97049"/>
                    <a:pt x="64937" y="92232"/>
                  </a:cubicBezTo>
                  <a:cubicBezTo>
                    <a:pt x="65257" y="91874"/>
                    <a:pt x="65654" y="91592"/>
                    <a:pt x="66090" y="91412"/>
                  </a:cubicBezTo>
                  <a:cubicBezTo>
                    <a:pt x="70484" y="89683"/>
                    <a:pt x="72086" y="86621"/>
                    <a:pt x="72022" y="81804"/>
                  </a:cubicBezTo>
                  <a:cubicBezTo>
                    <a:pt x="72201" y="79805"/>
                    <a:pt x="71343" y="77858"/>
                    <a:pt x="69767" y="76615"/>
                  </a:cubicBezTo>
                  <a:cubicBezTo>
                    <a:pt x="65411" y="73143"/>
                    <a:pt x="58429" y="71888"/>
                    <a:pt x="53035" y="75783"/>
                  </a:cubicBezTo>
                  <a:cubicBezTo>
                    <a:pt x="50268" y="77883"/>
                    <a:pt x="47795" y="80356"/>
                    <a:pt x="45694" y="83136"/>
                  </a:cubicBezTo>
                  <a:cubicBezTo>
                    <a:pt x="44080" y="85327"/>
                    <a:pt x="43247" y="87979"/>
                    <a:pt x="43311" y="90695"/>
                  </a:cubicBezTo>
                  <a:cubicBezTo>
                    <a:pt x="43311" y="93078"/>
                    <a:pt x="43196" y="95448"/>
                    <a:pt x="43311" y="97818"/>
                  </a:cubicBezTo>
                  <a:cubicBezTo>
                    <a:pt x="43516" y="101200"/>
                    <a:pt x="42389" y="103494"/>
                    <a:pt x="39096" y="104916"/>
                  </a:cubicBezTo>
                  <a:cubicBezTo>
                    <a:pt x="35009" y="106684"/>
                    <a:pt x="31602" y="109707"/>
                    <a:pt x="29347" y="113538"/>
                  </a:cubicBezTo>
                  <a:cubicBezTo>
                    <a:pt x="27015" y="117381"/>
                    <a:pt x="25644" y="117727"/>
                    <a:pt x="21493" y="116536"/>
                  </a:cubicBezTo>
                  <a:cubicBezTo>
                    <a:pt x="20430" y="116241"/>
                    <a:pt x="19392" y="115882"/>
                    <a:pt x="18380" y="115434"/>
                  </a:cubicBezTo>
                  <a:cubicBezTo>
                    <a:pt x="13525" y="113089"/>
                    <a:pt x="8170" y="111988"/>
                    <a:pt x="2789" y="112257"/>
                  </a:cubicBezTo>
                  <a:cubicBezTo>
                    <a:pt x="1392" y="112333"/>
                    <a:pt x="-4" y="112257"/>
                    <a:pt x="-1606" y="112257"/>
                  </a:cubicBezTo>
                  <a:cubicBezTo>
                    <a:pt x="-734" y="106094"/>
                    <a:pt x="-209" y="100303"/>
                    <a:pt x="957" y="94667"/>
                  </a:cubicBezTo>
                  <a:cubicBezTo>
                    <a:pt x="1994" y="89798"/>
                    <a:pt x="5710" y="86211"/>
                    <a:pt x="8374" y="82150"/>
                  </a:cubicBezTo>
                  <a:cubicBezTo>
                    <a:pt x="13358" y="74565"/>
                    <a:pt x="19905" y="68326"/>
                    <a:pt x="26477" y="62228"/>
                  </a:cubicBezTo>
                  <a:cubicBezTo>
                    <a:pt x="33267" y="56104"/>
                    <a:pt x="40736" y="50775"/>
                    <a:pt x="48756" y="46367"/>
                  </a:cubicBezTo>
                  <a:cubicBezTo>
                    <a:pt x="51844" y="44779"/>
                    <a:pt x="54790" y="42947"/>
                    <a:pt x="57596" y="40910"/>
                  </a:cubicBezTo>
                  <a:cubicBezTo>
                    <a:pt x="62593" y="36964"/>
                    <a:pt x="63451" y="29713"/>
                    <a:pt x="59505" y="24716"/>
                  </a:cubicBezTo>
                  <a:cubicBezTo>
                    <a:pt x="59069" y="24165"/>
                    <a:pt x="58583" y="23640"/>
                    <a:pt x="58044" y="23179"/>
                  </a:cubicBezTo>
                  <a:cubicBezTo>
                    <a:pt x="55738" y="21052"/>
                    <a:pt x="53343" y="20014"/>
                    <a:pt x="49999" y="21436"/>
                  </a:cubicBezTo>
                  <a:cubicBezTo>
                    <a:pt x="47436" y="22513"/>
                    <a:pt x="45015" y="24345"/>
                    <a:pt x="41966" y="23871"/>
                  </a:cubicBezTo>
                  <a:cubicBezTo>
                    <a:pt x="48538" y="20437"/>
                    <a:pt x="55559" y="17952"/>
                    <a:pt x="62836" y="16504"/>
                  </a:cubicBezTo>
                  <a:cubicBezTo>
                    <a:pt x="78210" y="12930"/>
                    <a:pt x="93583" y="9394"/>
                    <a:pt x="109290" y="7421"/>
                  </a:cubicBezTo>
                  <a:cubicBezTo>
                    <a:pt x="122588" y="5742"/>
                    <a:pt x="135861" y="3500"/>
                    <a:pt x="149223" y="2604"/>
                  </a:cubicBezTo>
                  <a:cubicBezTo>
                    <a:pt x="159472" y="1912"/>
                    <a:pt x="169722" y="1323"/>
                    <a:pt x="179971" y="1207"/>
                  </a:cubicBezTo>
                  <a:cubicBezTo>
                    <a:pt x="189272" y="1079"/>
                    <a:pt x="198573" y="925"/>
                    <a:pt x="207887" y="528"/>
                  </a:cubicBezTo>
                  <a:cubicBezTo>
                    <a:pt x="226182" y="-253"/>
                    <a:pt x="244515" y="-535"/>
                    <a:pt x="262822" y="-433"/>
                  </a:cubicBezTo>
                  <a:cubicBezTo>
                    <a:pt x="274019" y="-433"/>
                    <a:pt x="285204" y="720"/>
                    <a:pt x="296401" y="1399"/>
                  </a:cubicBezTo>
                  <a:cubicBezTo>
                    <a:pt x="307598" y="2078"/>
                    <a:pt x="318488" y="1899"/>
                    <a:pt x="329480" y="3078"/>
                  </a:cubicBezTo>
                  <a:cubicBezTo>
                    <a:pt x="330582" y="3206"/>
                    <a:pt x="331696" y="3257"/>
                    <a:pt x="332798" y="3206"/>
                  </a:cubicBezTo>
                  <a:cubicBezTo>
                    <a:pt x="336411" y="3065"/>
                    <a:pt x="336757" y="2552"/>
                    <a:pt x="336283" y="-1573"/>
                  </a:cubicBezTo>
                  <a:cubicBezTo>
                    <a:pt x="343714" y="10047"/>
                    <a:pt x="353540" y="19848"/>
                    <a:pt x="361240" y="31250"/>
                  </a:cubicBezTo>
                  <a:cubicBezTo>
                    <a:pt x="364827" y="36579"/>
                    <a:pt x="368042" y="42178"/>
                    <a:pt x="371566" y="47559"/>
                  </a:cubicBezTo>
                  <a:cubicBezTo>
                    <a:pt x="375601" y="53734"/>
                    <a:pt x="379739" y="59858"/>
                    <a:pt x="385351" y="64803"/>
                  </a:cubicBezTo>
                  <a:cubicBezTo>
                    <a:pt x="386196" y="65738"/>
                    <a:pt x="387285" y="66417"/>
                    <a:pt x="388489" y="66789"/>
                  </a:cubicBezTo>
                  <a:cubicBezTo>
                    <a:pt x="389898" y="67135"/>
                    <a:pt x="391065" y="68121"/>
                    <a:pt x="391641" y="69441"/>
                  </a:cubicBezTo>
                  <a:close/>
                </a:path>
              </a:pathLst>
            </a:custGeom>
            <a:solidFill>
              <a:srgbClr val="020202"/>
            </a:solidFill>
            <a:ln w="1280" cap="flat">
              <a:noFill/>
              <a:prstDash val="solid"/>
              <a:miter/>
            </a:ln>
          </p:spPr>
          <p:txBody>
            <a:bodyPr rtlCol="0" anchor="ctr"/>
            <a:lstStyle/>
            <a:p>
              <a:endParaRPr lang="es-CO"/>
            </a:p>
          </p:txBody>
        </p:sp>
        <p:sp>
          <p:nvSpPr>
            <p:cNvPr id="309" name="Freeform: Shape 308">
              <a:extLst>
                <a:ext uri="{FF2B5EF4-FFF2-40B4-BE49-F238E27FC236}">
                  <a16:creationId xmlns:a16="http://schemas.microsoft.com/office/drawing/2014/main" id="{E13FBE73-FBDC-A13E-6EF5-CE62C384360A}"/>
                </a:ext>
              </a:extLst>
            </p:cNvPr>
            <p:cNvSpPr/>
            <p:nvPr/>
          </p:nvSpPr>
          <p:spPr>
            <a:xfrm>
              <a:off x="-1082168" y="-313247"/>
              <a:ext cx="7814" cy="8455"/>
            </a:xfrm>
            <a:custGeom>
              <a:avLst/>
              <a:gdLst>
                <a:gd name="connsiteX0" fmla="*/ 6209 w 7814"/>
                <a:gd name="connsiteY0" fmla="*/ 6883 h 8455"/>
                <a:gd name="connsiteX1" fmla="*/ -1606 w 7814"/>
                <a:gd name="connsiteY1" fmla="*/ -1573 h 8455"/>
                <a:gd name="connsiteX2" fmla="*/ 6209 w 7814"/>
                <a:gd name="connsiteY2" fmla="*/ 6883 h 8455"/>
              </a:gdLst>
              <a:ahLst/>
              <a:cxnLst>
                <a:cxn ang="0">
                  <a:pos x="connsiteX0" y="connsiteY0"/>
                </a:cxn>
                <a:cxn ang="0">
                  <a:pos x="connsiteX1" y="connsiteY1"/>
                </a:cxn>
                <a:cxn ang="0">
                  <a:pos x="connsiteX2" y="connsiteY2"/>
                </a:cxn>
              </a:cxnLst>
              <a:rect l="l" t="t" r="r" b="b"/>
              <a:pathLst>
                <a:path w="7814" h="8455">
                  <a:moveTo>
                    <a:pt x="6209" y="6883"/>
                  </a:moveTo>
                  <a:cubicBezTo>
                    <a:pt x="3135" y="4538"/>
                    <a:pt x="483" y="1681"/>
                    <a:pt x="-1606" y="-1573"/>
                  </a:cubicBezTo>
                  <a:cubicBezTo>
                    <a:pt x="1674" y="631"/>
                    <a:pt x="4839" y="2924"/>
                    <a:pt x="6209" y="6883"/>
                  </a:cubicBezTo>
                  <a:close/>
                </a:path>
              </a:pathLst>
            </a:custGeom>
            <a:solidFill>
              <a:srgbClr val="020202"/>
            </a:solidFill>
            <a:ln w="1280" cap="flat">
              <a:noFill/>
              <a:prstDash val="solid"/>
              <a:miter/>
            </a:ln>
          </p:spPr>
          <p:txBody>
            <a:bodyPr rtlCol="0" anchor="ctr"/>
            <a:lstStyle/>
            <a:p>
              <a:endParaRPr lang="es-CO"/>
            </a:p>
          </p:txBody>
        </p:sp>
        <p:sp>
          <p:nvSpPr>
            <p:cNvPr id="310" name="Freeform: Shape 309">
              <a:extLst>
                <a:ext uri="{FF2B5EF4-FFF2-40B4-BE49-F238E27FC236}">
                  <a16:creationId xmlns:a16="http://schemas.microsoft.com/office/drawing/2014/main" id="{B7486FFB-1BF0-86EC-C418-047D1EE5E9C4}"/>
                </a:ext>
              </a:extLst>
            </p:cNvPr>
            <p:cNvSpPr/>
            <p:nvPr/>
          </p:nvSpPr>
          <p:spPr>
            <a:xfrm>
              <a:off x="-1160882" y="-372999"/>
              <a:ext cx="8711" cy="4650"/>
            </a:xfrm>
            <a:custGeom>
              <a:avLst/>
              <a:gdLst>
                <a:gd name="connsiteX0" fmla="*/ 7106 w 8711"/>
                <a:gd name="connsiteY0" fmla="*/ 3078 h 4650"/>
                <a:gd name="connsiteX1" fmla="*/ -1606 w 8711"/>
                <a:gd name="connsiteY1" fmla="*/ -1573 h 4650"/>
                <a:gd name="connsiteX2" fmla="*/ 7106 w 8711"/>
                <a:gd name="connsiteY2" fmla="*/ 3078 h 4650"/>
              </a:gdLst>
              <a:ahLst/>
              <a:cxnLst>
                <a:cxn ang="0">
                  <a:pos x="connsiteX0" y="connsiteY0"/>
                </a:cxn>
                <a:cxn ang="0">
                  <a:pos x="connsiteX1" y="connsiteY1"/>
                </a:cxn>
                <a:cxn ang="0">
                  <a:pos x="connsiteX2" y="connsiteY2"/>
                </a:cxn>
              </a:cxnLst>
              <a:rect l="l" t="t" r="r" b="b"/>
              <a:pathLst>
                <a:path w="8711" h="4650">
                  <a:moveTo>
                    <a:pt x="7106" y="3078"/>
                  </a:moveTo>
                  <a:cubicBezTo>
                    <a:pt x="3955" y="2040"/>
                    <a:pt x="1008" y="477"/>
                    <a:pt x="-1606" y="-1573"/>
                  </a:cubicBezTo>
                  <a:cubicBezTo>
                    <a:pt x="1764" y="-1137"/>
                    <a:pt x="4864" y="515"/>
                    <a:pt x="7106" y="3078"/>
                  </a:cubicBezTo>
                  <a:close/>
                </a:path>
              </a:pathLst>
            </a:custGeom>
            <a:solidFill>
              <a:srgbClr val="020202"/>
            </a:solidFill>
            <a:ln w="1280" cap="flat">
              <a:noFill/>
              <a:prstDash val="solid"/>
              <a:miter/>
            </a:ln>
          </p:spPr>
          <p:txBody>
            <a:bodyPr rtlCol="0" anchor="ctr"/>
            <a:lstStyle/>
            <a:p>
              <a:endParaRPr lang="es-CO"/>
            </a:p>
          </p:txBody>
        </p:sp>
        <p:sp>
          <p:nvSpPr>
            <p:cNvPr id="311" name="Freeform: Shape 310">
              <a:extLst>
                <a:ext uri="{FF2B5EF4-FFF2-40B4-BE49-F238E27FC236}">
                  <a16:creationId xmlns:a16="http://schemas.microsoft.com/office/drawing/2014/main" id="{74EE8356-53AB-3AB0-40D3-CF19FD2F79D2}"/>
                </a:ext>
              </a:extLst>
            </p:cNvPr>
            <p:cNvSpPr/>
            <p:nvPr/>
          </p:nvSpPr>
          <p:spPr>
            <a:xfrm>
              <a:off x="-1101898" y="-333271"/>
              <a:ext cx="5624" cy="4945"/>
            </a:xfrm>
            <a:custGeom>
              <a:avLst/>
              <a:gdLst>
                <a:gd name="connsiteX0" fmla="*/ 4019 w 5624"/>
                <a:gd name="connsiteY0" fmla="*/ 3372 h 4945"/>
                <a:gd name="connsiteX1" fmla="*/ -1606 w 5624"/>
                <a:gd name="connsiteY1" fmla="*/ -1573 h 4945"/>
                <a:gd name="connsiteX2" fmla="*/ 4019 w 5624"/>
                <a:gd name="connsiteY2" fmla="*/ 3372 h 4945"/>
              </a:gdLst>
              <a:ahLst/>
              <a:cxnLst>
                <a:cxn ang="0">
                  <a:pos x="connsiteX0" y="connsiteY0"/>
                </a:cxn>
                <a:cxn ang="0">
                  <a:pos x="connsiteX1" y="connsiteY1"/>
                </a:cxn>
                <a:cxn ang="0">
                  <a:pos x="connsiteX2" y="connsiteY2"/>
                </a:cxn>
              </a:cxnLst>
              <a:rect l="l" t="t" r="r" b="b"/>
              <a:pathLst>
                <a:path w="5624" h="4945">
                  <a:moveTo>
                    <a:pt x="4019" y="3372"/>
                  </a:moveTo>
                  <a:cubicBezTo>
                    <a:pt x="1790" y="2168"/>
                    <a:pt x="-132" y="477"/>
                    <a:pt x="-1606" y="-1573"/>
                  </a:cubicBezTo>
                  <a:cubicBezTo>
                    <a:pt x="1264" y="-1048"/>
                    <a:pt x="2802" y="977"/>
                    <a:pt x="4019" y="3372"/>
                  </a:cubicBezTo>
                  <a:close/>
                </a:path>
              </a:pathLst>
            </a:custGeom>
            <a:solidFill>
              <a:srgbClr val="020202"/>
            </a:solidFill>
            <a:ln w="1280" cap="flat">
              <a:noFill/>
              <a:prstDash val="solid"/>
              <a:miter/>
            </a:ln>
          </p:spPr>
          <p:txBody>
            <a:bodyPr rtlCol="0" anchor="ctr"/>
            <a:lstStyle/>
            <a:p>
              <a:endParaRPr lang="es-CO"/>
            </a:p>
          </p:txBody>
        </p:sp>
        <p:sp>
          <p:nvSpPr>
            <p:cNvPr id="312" name="Freeform: Shape 311">
              <a:extLst>
                <a:ext uri="{FF2B5EF4-FFF2-40B4-BE49-F238E27FC236}">
                  <a16:creationId xmlns:a16="http://schemas.microsoft.com/office/drawing/2014/main" id="{5A657F70-F412-AE96-D7C3-23980F7B03A6}"/>
                </a:ext>
              </a:extLst>
            </p:cNvPr>
            <p:cNvSpPr/>
            <p:nvPr/>
          </p:nvSpPr>
          <p:spPr>
            <a:xfrm>
              <a:off x="-1089779" y="-321792"/>
              <a:ext cx="4932" cy="5649"/>
            </a:xfrm>
            <a:custGeom>
              <a:avLst/>
              <a:gdLst>
                <a:gd name="connsiteX0" fmla="*/ 3327 w 4932"/>
                <a:gd name="connsiteY0" fmla="*/ 4077 h 5649"/>
                <a:gd name="connsiteX1" fmla="*/ -1606 w 4932"/>
                <a:gd name="connsiteY1" fmla="*/ -1573 h 5649"/>
                <a:gd name="connsiteX2" fmla="*/ 3327 w 4932"/>
                <a:gd name="connsiteY2" fmla="*/ 4077 h 5649"/>
              </a:gdLst>
              <a:ahLst/>
              <a:cxnLst>
                <a:cxn ang="0">
                  <a:pos x="connsiteX0" y="connsiteY0"/>
                </a:cxn>
                <a:cxn ang="0">
                  <a:pos x="connsiteX1" y="connsiteY1"/>
                </a:cxn>
                <a:cxn ang="0">
                  <a:pos x="connsiteX2" y="connsiteY2"/>
                </a:cxn>
              </a:cxnLst>
              <a:rect l="l" t="t" r="r" b="b"/>
              <a:pathLst>
                <a:path w="4932" h="5649">
                  <a:moveTo>
                    <a:pt x="3327" y="4077"/>
                  </a:moveTo>
                  <a:cubicBezTo>
                    <a:pt x="1264" y="2604"/>
                    <a:pt x="-427" y="669"/>
                    <a:pt x="-1606" y="-1573"/>
                  </a:cubicBezTo>
                  <a:cubicBezTo>
                    <a:pt x="829" y="-356"/>
                    <a:pt x="2878" y="1169"/>
                    <a:pt x="3327" y="4077"/>
                  </a:cubicBezTo>
                  <a:close/>
                </a:path>
              </a:pathLst>
            </a:custGeom>
            <a:solidFill>
              <a:srgbClr val="020202"/>
            </a:solidFill>
            <a:ln w="1280" cap="flat">
              <a:noFill/>
              <a:prstDash val="solid"/>
              <a:miter/>
            </a:ln>
          </p:spPr>
          <p:txBody>
            <a:bodyPr rtlCol="0" anchor="ctr"/>
            <a:lstStyle/>
            <a:p>
              <a:endParaRPr lang="es-CO"/>
            </a:p>
          </p:txBody>
        </p:sp>
        <p:sp>
          <p:nvSpPr>
            <p:cNvPr id="313" name="Freeform: Shape 312">
              <a:extLst>
                <a:ext uri="{FF2B5EF4-FFF2-40B4-BE49-F238E27FC236}">
                  <a16:creationId xmlns:a16="http://schemas.microsoft.com/office/drawing/2014/main" id="{3D8AAEB3-6FD1-8167-D6B3-BFD6B9810B5B}"/>
                </a:ext>
              </a:extLst>
            </p:cNvPr>
            <p:cNvSpPr/>
            <p:nvPr/>
          </p:nvSpPr>
          <p:spPr>
            <a:xfrm>
              <a:off x="-1116119" y="-344647"/>
              <a:ext cx="5649" cy="4919"/>
            </a:xfrm>
            <a:custGeom>
              <a:avLst/>
              <a:gdLst>
                <a:gd name="connsiteX0" fmla="*/ 4044 w 5649"/>
                <a:gd name="connsiteY0" fmla="*/ 3347 h 4919"/>
                <a:gd name="connsiteX1" fmla="*/ -1606 w 5649"/>
                <a:gd name="connsiteY1" fmla="*/ -1573 h 4919"/>
                <a:gd name="connsiteX2" fmla="*/ 4044 w 5649"/>
                <a:gd name="connsiteY2" fmla="*/ 3347 h 4919"/>
              </a:gdLst>
              <a:ahLst/>
              <a:cxnLst>
                <a:cxn ang="0">
                  <a:pos x="connsiteX0" y="connsiteY0"/>
                </a:cxn>
                <a:cxn ang="0">
                  <a:pos x="connsiteX1" y="connsiteY1"/>
                </a:cxn>
                <a:cxn ang="0">
                  <a:pos x="connsiteX2" y="connsiteY2"/>
                </a:cxn>
              </a:cxnLst>
              <a:rect l="l" t="t" r="r" b="b"/>
              <a:pathLst>
                <a:path w="5649" h="4919">
                  <a:moveTo>
                    <a:pt x="4044" y="3347"/>
                  </a:moveTo>
                  <a:cubicBezTo>
                    <a:pt x="1379" y="2616"/>
                    <a:pt x="85" y="285"/>
                    <a:pt x="-1606" y="-1573"/>
                  </a:cubicBezTo>
                  <a:cubicBezTo>
                    <a:pt x="1239" y="-1112"/>
                    <a:pt x="2763" y="964"/>
                    <a:pt x="4044" y="3347"/>
                  </a:cubicBezTo>
                  <a:close/>
                </a:path>
              </a:pathLst>
            </a:custGeom>
            <a:solidFill>
              <a:srgbClr val="020202"/>
            </a:solidFill>
            <a:ln w="1280" cap="flat">
              <a:noFill/>
              <a:prstDash val="solid"/>
              <a:miter/>
            </a:ln>
          </p:spPr>
          <p:txBody>
            <a:bodyPr rtlCol="0" anchor="ctr"/>
            <a:lstStyle/>
            <a:p>
              <a:endParaRPr lang="es-CO"/>
            </a:p>
          </p:txBody>
        </p:sp>
        <p:sp>
          <p:nvSpPr>
            <p:cNvPr id="314" name="Freeform: Shape 313">
              <a:extLst>
                <a:ext uri="{FF2B5EF4-FFF2-40B4-BE49-F238E27FC236}">
                  <a16:creationId xmlns:a16="http://schemas.microsoft.com/office/drawing/2014/main" id="{E5EFEF11-64C8-3B25-2624-8CCCEF8B8210}"/>
                </a:ext>
              </a:extLst>
            </p:cNvPr>
            <p:cNvSpPr/>
            <p:nvPr/>
          </p:nvSpPr>
          <p:spPr>
            <a:xfrm>
              <a:off x="-1205415" y="-389290"/>
              <a:ext cx="7686" cy="1993"/>
            </a:xfrm>
            <a:custGeom>
              <a:avLst/>
              <a:gdLst>
                <a:gd name="connsiteX0" fmla="*/ 6081 w 7686"/>
                <a:gd name="connsiteY0" fmla="*/ 421 h 1993"/>
                <a:gd name="connsiteX1" fmla="*/ -1606 w 7686"/>
                <a:gd name="connsiteY1" fmla="*/ -1475 h 1993"/>
                <a:gd name="connsiteX2" fmla="*/ 6081 w 7686"/>
                <a:gd name="connsiteY2" fmla="*/ 421 h 1993"/>
              </a:gdLst>
              <a:ahLst/>
              <a:cxnLst>
                <a:cxn ang="0">
                  <a:pos x="connsiteX0" y="connsiteY0"/>
                </a:cxn>
                <a:cxn ang="0">
                  <a:pos x="connsiteX1" y="connsiteY1"/>
                </a:cxn>
                <a:cxn ang="0">
                  <a:pos x="connsiteX2" y="connsiteY2"/>
                </a:cxn>
              </a:cxnLst>
              <a:rect l="l" t="t" r="r" b="b"/>
              <a:pathLst>
                <a:path w="7686" h="1993">
                  <a:moveTo>
                    <a:pt x="6081" y="421"/>
                  </a:moveTo>
                  <a:cubicBezTo>
                    <a:pt x="3417" y="292"/>
                    <a:pt x="803" y="-348"/>
                    <a:pt x="-1606" y="-1475"/>
                  </a:cubicBezTo>
                  <a:cubicBezTo>
                    <a:pt x="1175" y="-1732"/>
                    <a:pt x="3865" y="-1604"/>
                    <a:pt x="6081" y="421"/>
                  </a:cubicBezTo>
                  <a:close/>
                </a:path>
              </a:pathLst>
            </a:custGeom>
            <a:solidFill>
              <a:srgbClr val="020202"/>
            </a:solidFill>
            <a:ln w="1280" cap="flat">
              <a:noFill/>
              <a:prstDash val="solid"/>
              <a:miter/>
            </a:ln>
          </p:spPr>
          <p:txBody>
            <a:bodyPr rtlCol="0" anchor="ctr"/>
            <a:lstStyle/>
            <a:p>
              <a:endParaRPr lang="es-CO"/>
            </a:p>
          </p:txBody>
        </p:sp>
        <p:sp>
          <p:nvSpPr>
            <p:cNvPr id="315" name="Freeform: Shape 314">
              <a:extLst>
                <a:ext uri="{FF2B5EF4-FFF2-40B4-BE49-F238E27FC236}">
                  <a16:creationId xmlns:a16="http://schemas.microsoft.com/office/drawing/2014/main" id="{68834C5B-64FF-71A6-95B8-44E994221446}"/>
                </a:ext>
              </a:extLst>
            </p:cNvPr>
            <p:cNvSpPr/>
            <p:nvPr/>
          </p:nvSpPr>
          <p:spPr>
            <a:xfrm>
              <a:off x="-1067922" y="-298065"/>
              <a:ext cx="3997" cy="4676"/>
            </a:xfrm>
            <a:custGeom>
              <a:avLst/>
              <a:gdLst>
                <a:gd name="connsiteX0" fmla="*/ 2392 w 3997"/>
                <a:gd name="connsiteY0" fmla="*/ 3103 h 4676"/>
                <a:gd name="connsiteX1" fmla="*/ -1606 w 3997"/>
                <a:gd name="connsiteY1" fmla="*/ -1573 h 4676"/>
                <a:gd name="connsiteX2" fmla="*/ 2392 w 3997"/>
                <a:gd name="connsiteY2" fmla="*/ 3103 h 4676"/>
              </a:gdLst>
              <a:ahLst/>
              <a:cxnLst>
                <a:cxn ang="0">
                  <a:pos x="connsiteX0" y="connsiteY0"/>
                </a:cxn>
                <a:cxn ang="0">
                  <a:pos x="connsiteX1" y="connsiteY1"/>
                </a:cxn>
                <a:cxn ang="0">
                  <a:pos x="connsiteX2" y="connsiteY2"/>
                </a:cxn>
              </a:cxnLst>
              <a:rect l="l" t="t" r="r" b="b"/>
              <a:pathLst>
                <a:path w="3997" h="4676">
                  <a:moveTo>
                    <a:pt x="2392" y="3103"/>
                  </a:moveTo>
                  <a:cubicBezTo>
                    <a:pt x="662" y="1937"/>
                    <a:pt x="-722" y="323"/>
                    <a:pt x="-1606" y="-1573"/>
                  </a:cubicBezTo>
                  <a:cubicBezTo>
                    <a:pt x="534" y="-932"/>
                    <a:pt x="2097" y="900"/>
                    <a:pt x="2392" y="3103"/>
                  </a:cubicBezTo>
                  <a:close/>
                </a:path>
              </a:pathLst>
            </a:custGeom>
            <a:solidFill>
              <a:srgbClr val="020202"/>
            </a:solidFill>
            <a:ln w="1280" cap="flat">
              <a:noFill/>
              <a:prstDash val="solid"/>
              <a:miter/>
            </a:ln>
          </p:spPr>
          <p:txBody>
            <a:bodyPr rtlCol="0" anchor="ctr"/>
            <a:lstStyle/>
            <a:p>
              <a:endParaRPr lang="es-CO"/>
            </a:p>
          </p:txBody>
        </p:sp>
        <p:sp>
          <p:nvSpPr>
            <p:cNvPr id="316" name="Freeform: Shape 315">
              <a:extLst>
                <a:ext uri="{FF2B5EF4-FFF2-40B4-BE49-F238E27FC236}">
                  <a16:creationId xmlns:a16="http://schemas.microsoft.com/office/drawing/2014/main" id="{2B4FAD8D-E1B6-2BAC-371F-FE28BB359B1B}"/>
                </a:ext>
              </a:extLst>
            </p:cNvPr>
            <p:cNvSpPr/>
            <p:nvPr/>
          </p:nvSpPr>
          <p:spPr>
            <a:xfrm>
              <a:off x="-1061260" y="-290481"/>
              <a:ext cx="3946" cy="4727"/>
            </a:xfrm>
            <a:custGeom>
              <a:avLst/>
              <a:gdLst>
                <a:gd name="connsiteX0" fmla="*/ 2341 w 3946"/>
                <a:gd name="connsiteY0" fmla="*/ 3154 h 4727"/>
                <a:gd name="connsiteX1" fmla="*/ -1606 w 3946"/>
                <a:gd name="connsiteY1" fmla="*/ -1573 h 4727"/>
                <a:gd name="connsiteX2" fmla="*/ 2341 w 3946"/>
                <a:gd name="connsiteY2" fmla="*/ 3154 h 4727"/>
              </a:gdLst>
              <a:ahLst/>
              <a:cxnLst>
                <a:cxn ang="0">
                  <a:pos x="connsiteX0" y="connsiteY0"/>
                </a:cxn>
                <a:cxn ang="0">
                  <a:pos x="connsiteX1" y="connsiteY1"/>
                </a:cxn>
                <a:cxn ang="0">
                  <a:pos x="connsiteX2" y="connsiteY2"/>
                </a:cxn>
              </a:cxnLst>
              <a:rect l="l" t="t" r="r" b="b"/>
              <a:pathLst>
                <a:path w="3946" h="4727">
                  <a:moveTo>
                    <a:pt x="2341" y="3154"/>
                  </a:moveTo>
                  <a:cubicBezTo>
                    <a:pt x="649" y="1937"/>
                    <a:pt x="-708" y="310"/>
                    <a:pt x="-1606" y="-1573"/>
                  </a:cubicBezTo>
                  <a:cubicBezTo>
                    <a:pt x="496" y="-663"/>
                    <a:pt x="2123" y="656"/>
                    <a:pt x="2341" y="3154"/>
                  </a:cubicBezTo>
                  <a:close/>
                </a:path>
              </a:pathLst>
            </a:custGeom>
            <a:solidFill>
              <a:srgbClr val="020202"/>
            </a:solidFill>
            <a:ln w="1280" cap="flat">
              <a:noFill/>
              <a:prstDash val="solid"/>
              <a:miter/>
            </a:ln>
          </p:spPr>
          <p:txBody>
            <a:bodyPr rtlCol="0" anchor="ctr"/>
            <a:lstStyle/>
            <a:p>
              <a:endParaRPr lang="es-CO"/>
            </a:p>
          </p:txBody>
        </p:sp>
        <p:sp>
          <p:nvSpPr>
            <p:cNvPr id="317" name="Freeform: Shape 316">
              <a:extLst>
                <a:ext uri="{FF2B5EF4-FFF2-40B4-BE49-F238E27FC236}">
                  <a16:creationId xmlns:a16="http://schemas.microsoft.com/office/drawing/2014/main" id="{156B2E15-B63E-D294-DFE2-A9006E7024A8}"/>
                </a:ext>
              </a:extLst>
            </p:cNvPr>
            <p:cNvSpPr/>
            <p:nvPr/>
          </p:nvSpPr>
          <p:spPr>
            <a:xfrm>
              <a:off x="-1148519" y="-366390"/>
              <a:ext cx="4881" cy="2819"/>
            </a:xfrm>
            <a:custGeom>
              <a:avLst/>
              <a:gdLst>
                <a:gd name="connsiteX0" fmla="*/ 3276 w 4881"/>
                <a:gd name="connsiteY0" fmla="*/ 1247 h 2819"/>
                <a:gd name="connsiteX1" fmla="*/ -1606 w 4881"/>
                <a:gd name="connsiteY1" fmla="*/ -1559 h 2819"/>
                <a:gd name="connsiteX2" fmla="*/ 3276 w 4881"/>
                <a:gd name="connsiteY2" fmla="*/ 1247 h 2819"/>
              </a:gdLst>
              <a:ahLst/>
              <a:cxnLst>
                <a:cxn ang="0">
                  <a:pos x="connsiteX0" y="connsiteY0"/>
                </a:cxn>
                <a:cxn ang="0">
                  <a:pos x="connsiteX1" y="connsiteY1"/>
                </a:cxn>
                <a:cxn ang="0">
                  <a:pos x="connsiteX2" y="connsiteY2"/>
                </a:cxn>
              </a:cxnLst>
              <a:rect l="l" t="t" r="r" b="b"/>
              <a:pathLst>
                <a:path w="4881" h="2819">
                  <a:moveTo>
                    <a:pt x="3276" y="1247"/>
                  </a:moveTo>
                  <a:cubicBezTo>
                    <a:pt x="1392" y="850"/>
                    <a:pt x="-312" y="-137"/>
                    <a:pt x="-1606" y="-1559"/>
                  </a:cubicBezTo>
                  <a:cubicBezTo>
                    <a:pt x="444" y="-1713"/>
                    <a:pt x="2379" y="-598"/>
                    <a:pt x="3276" y="1247"/>
                  </a:cubicBezTo>
                  <a:close/>
                </a:path>
              </a:pathLst>
            </a:custGeom>
            <a:solidFill>
              <a:srgbClr val="020202"/>
            </a:solidFill>
            <a:ln w="1280" cap="flat">
              <a:noFill/>
              <a:prstDash val="solid"/>
              <a:miter/>
            </a:ln>
          </p:spPr>
          <p:txBody>
            <a:bodyPr rtlCol="0" anchor="ctr"/>
            <a:lstStyle/>
            <a:p>
              <a:endParaRPr lang="es-CO"/>
            </a:p>
          </p:txBody>
        </p:sp>
        <p:sp>
          <p:nvSpPr>
            <p:cNvPr id="318" name="Freeform: Shape 317">
              <a:extLst>
                <a:ext uri="{FF2B5EF4-FFF2-40B4-BE49-F238E27FC236}">
                  <a16:creationId xmlns:a16="http://schemas.microsoft.com/office/drawing/2014/main" id="{1ED58034-F224-B123-8656-615D027FF6CC}"/>
                </a:ext>
              </a:extLst>
            </p:cNvPr>
            <p:cNvSpPr/>
            <p:nvPr/>
          </p:nvSpPr>
          <p:spPr>
            <a:xfrm>
              <a:off x="-1175986" y="-379751"/>
              <a:ext cx="4804" cy="2024"/>
            </a:xfrm>
            <a:custGeom>
              <a:avLst/>
              <a:gdLst>
                <a:gd name="connsiteX0" fmla="*/ 3199 w 4804"/>
                <a:gd name="connsiteY0" fmla="*/ 451 h 2024"/>
                <a:gd name="connsiteX1" fmla="*/ -1606 w 4804"/>
                <a:gd name="connsiteY1" fmla="*/ -1547 h 2024"/>
                <a:gd name="connsiteX2" fmla="*/ 3199 w 4804"/>
                <a:gd name="connsiteY2" fmla="*/ 451 h 2024"/>
              </a:gdLst>
              <a:ahLst/>
              <a:cxnLst>
                <a:cxn ang="0">
                  <a:pos x="connsiteX0" y="connsiteY0"/>
                </a:cxn>
                <a:cxn ang="0">
                  <a:pos x="connsiteX1" y="connsiteY1"/>
                </a:cxn>
                <a:cxn ang="0">
                  <a:pos x="connsiteX2" y="connsiteY2"/>
                </a:cxn>
              </a:cxnLst>
              <a:rect l="l" t="t" r="r" b="b"/>
              <a:pathLst>
                <a:path w="4804" h="2024">
                  <a:moveTo>
                    <a:pt x="3199" y="451"/>
                  </a:moveTo>
                  <a:cubicBezTo>
                    <a:pt x="1431" y="310"/>
                    <a:pt x="-261" y="-381"/>
                    <a:pt x="-1606" y="-1547"/>
                  </a:cubicBezTo>
                  <a:cubicBezTo>
                    <a:pt x="329" y="-1675"/>
                    <a:pt x="2071" y="-1368"/>
                    <a:pt x="3199" y="451"/>
                  </a:cubicBezTo>
                  <a:close/>
                </a:path>
              </a:pathLst>
            </a:custGeom>
            <a:solidFill>
              <a:srgbClr val="020202"/>
            </a:solidFill>
            <a:ln w="1280" cap="flat">
              <a:noFill/>
              <a:prstDash val="solid"/>
              <a:miter/>
            </a:ln>
          </p:spPr>
          <p:txBody>
            <a:bodyPr rtlCol="0" anchor="ctr"/>
            <a:lstStyle/>
            <a:p>
              <a:endParaRPr lang="es-CO"/>
            </a:p>
          </p:txBody>
        </p:sp>
        <p:sp>
          <p:nvSpPr>
            <p:cNvPr id="319" name="Freeform: Shape 318">
              <a:extLst>
                <a:ext uri="{FF2B5EF4-FFF2-40B4-BE49-F238E27FC236}">
                  <a16:creationId xmlns:a16="http://schemas.microsoft.com/office/drawing/2014/main" id="{C4CAD7DA-72EA-1B47-67BD-863A711AD17D}"/>
                </a:ext>
              </a:extLst>
            </p:cNvPr>
            <p:cNvSpPr/>
            <p:nvPr/>
          </p:nvSpPr>
          <p:spPr>
            <a:xfrm>
              <a:off x="-1121999" y="-349365"/>
              <a:ext cx="3843" cy="3026"/>
            </a:xfrm>
            <a:custGeom>
              <a:avLst/>
              <a:gdLst>
                <a:gd name="connsiteX0" fmla="*/ 2238 w 3843"/>
                <a:gd name="connsiteY0" fmla="*/ 1454 h 3026"/>
                <a:gd name="connsiteX1" fmla="*/ -1606 w 3843"/>
                <a:gd name="connsiteY1" fmla="*/ -1570 h 3026"/>
                <a:gd name="connsiteX2" fmla="*/ 2238 w 3843"/>
                <a:gd name="connsiteY2" fmla="*/ 1454 h 3026"/>
              </a:gdLst>
              <a:ahLst/>
              <a:cxnLst>
                <a:cxn ang="0">
                  <a:pos x="connsiteX0" y="connsiteY0"/>
                </a:cxn>
                <a:cxn ang="0">
                  <a:pos x="connsiteX1" y="connsiteY1"/>
                </a:cxn>
                <a:cxn ang="0">
                  <a:pos x="connsiteX2" y="connsiteY2"/>
                </a:cxn>
              </a:cxnLst>
              <a:rect l="l" t="t" r="r" b="b"/>
              <a:pathLst>
                <a:path w="3843" h="3026">
                  <a:moveTo>
                    <a:pt x="2238" y="1454"/>
                  </a:moveTo>
                  <a:cubicBezTo>
                    <a:pt x="662" y="890"/>
                    <a:pt x="-683" y="-173"/>
                    <a:pt x="-1606" y="-1570"/>
                  </a:cubicBezTo>
                  <a:cubicBezTo>
                    <a:pt x="252" y="-1646"/>
                    <a:pt x="1879" y="-365"/>
                    <a:pt x="2238" y="1454"/>
                  </a:cubicBezTo>
                  <a:close/>
                </a:path>
              </a:pathLst>
            </a:custGeom>
            <a:solidFill>
              <a:srgbClr val="020202"/>
            </a:solidFill>
            <a:ln w="1280" cap="flat">
              <a:noFill/>
              <a:prstDash val="solid"/>
              <a:miter/>
            </a:ln>
          </p:spPr>
          <p:txBody>
            <a:bodyPr rtlCol="0" anchor="ctr"/>
            <a:lstStyle/>
            <a:p>
              <a:endParaRPr lang="es-CO"/>
            </a:p>
          </p:txBody>
        </p:sp>
        <p:sp>
          <p:nvSpPr>
            <p:cNvPr id="320" name="Freeform: Shape 319">
              <a:extLst>
                <a:ext uri="{FF2B5EF4-FFF2-40B4-BE49-F238E27FC236}">
                  <a16:creationId xmlns:a16="http://schemas.microsoft.com/office/drawing/2014/main" id="{A8C7B5FB-18C8-3D93-2B59-E31C93571968}"/>
                </a:ext>
              </a:extLst>
            </p:cNvPr>
            <p:cNvSpPr/>
            <p:nvPr/>
          </p:nvSpPr>
          <p:spPr>
            <a:xfrm>
              <a:off x="-1167352" y="-376000"/>
              <a:ext cx="4688" cy="2116"/>
            </a:xfrm>
            <a:custGeom>
              <a:avLst/>
              <a:gdLst>
                <a:gd name="connsiteX0" fmla="*/ 3083 w 4688"/>
                <a:gd name="connsiteY0" fmla="*/ 544 h 2116"/>
                <a:gd name="connsiteX1" fmla="*/ -1606 w 4688"/>
                <a:gd name="connsiteY1" fmla="*/ -1570 h 2116"/>
                <a:gd name="connsiteX2" fmla="*/ 3083 w 4688"/>
                <a:gd name="connsiteY2" fmla="*/ 544 h 2116"/>
              </a:gdLst>
              <a:ahLst/>
              <a:cxnLst>
                <a:cxn ang="0">
                  <a:pos x="connsiteX0" y="connsiteY0"/>
                </a:cxn>
                <a:cxn ang="0">
                  <a:pos x="connsiteX1" y="connsiteY1"/>
                </a:cxn>
                <a:cxn ang="0">
                  <a:pos x="connsiteX2" y="connsiteY2"/>
                </a:cxn>
              </a:cxnLst>
              <a:rect l="l" t="t" r="r" b="b"/>
              <a:pathLst>
                <a:path w="4688" h="2116">
                  <a:moveTo>
                    <a:pt x="3083" y="544"/>
                  </a:moveTo>
                  <a:cubicBezTo>
                    <a:pt x="1341" y="326"/>
                    <a:pt x="-286" y="-417"/>
                    <a:pt x="-1606" y="-1570"/>
                  </a:cubicBezTo>
                  <a:cubicBezTo>
                    <a:pt x="291" y="-1608"/>
                    <a:pt x="2020" y="-1288"/>
                    <a:pt x="3083" y="544"/>
                  </a:cubicBezTo>
                  <a:close/>
                </a:path>
              </a:pathLst>
            </a:custGeom>
            <a:solidFill>
              <a:srgbClr val="020202"/>
            </a:solidFill>
            <a:ln w="1280" cap="flat">
              <a:noFill/>
              <a:prstDash val="solid"/>
              <a:miter/>
            </a:ln>
          </p:spPr>
          <p:txBody>
            <a:bodyPr rtlCol="0" anchor="ctr"/>
            <a:lstStyle/>
            <a:p>
              <a:endParaRPr lang="es-CO"/>
            </a:p>
          </p:txBody>
        </p:sp>
        <p:sp>
          <p:nvSpPr>
            <p:cNvPr id="321" name="Freeform: Shape 320">
              <a:extLst>
                <a:ext uri="{FF2B5EF4-FFF2-40B4-BE49-F238E27FC236}">
                  <a16:creationId xmlns:a16="http://schemas.microsoft.com/office/drawing/2014/main" id="{D4D28D3B-B7B9-9BB7-BDCF-55EF9ED14382}"/>
                </a:ext>
              </a:extLst>
            </p:cNvPr>
            <p:cNvSpPr/>
            <p:nvPr/>
          </p:nvSpPr>
          <p:spPr>
            <a:xfrm>
              <a:off x="-1180714" y="-381712"/>
              <a:ext cx="4804" cy="2037"/>
            </a:xfrm>
            <a:custGeom>
              <a:avLst/>
              <a:gdLst>
                <a:gd name="connsiteX0" fmla="*/ 3199 w 4804"/>
                <a:gd name="connsiteY0" fmla="*/ 465 h 2037"/>
                <a:gd name="connsiteX1" fmla="*/ -1606 w 4804"/>
                <a:gd name="connsiteY1" fmla="*/ -1495 h 2037"/>
                <a:gd name="connsiteX2" fmla="*/ 3199 w 4804"/>
                <a:gd name="connsiteY2" fmla="*/ 465 h 2037"/>
              </a:gdLst>
              <a:ahLst/>
              <a:cxnLst>
                <a:cxn ang="0">
                  <a:pos x="connsiteX0" y="connsiteY0"/>
                </a:cxn>
                <a:cxn ang="0">
                  <a:pos x="connsiteX1" y="connsiteY1"/>
                </a:cxn>
                <a:cxn ang="0">
                  <a:pos x="connsiteX2" y="connsiteY2"/>
                </a:cxn>
              </a:cxnLst>
              <a:rect l="l" t="t" r="r" b="b"/>
              <a:pathLst>
                <a:path w="4804" h="2037">
                  <a:moveTo>
                    <a:pt x="3199" y="465"/>
                  </a:moveTo>
                  <a:cubicBezTo>
                    <a:pt x="1431" y="337"/>
                    <a:pt x="-247" y="-355"/>
                    <a:pt x="-1606" y="-1495"/>
                  </a:cubicBezTo>
                  <a:cubicBezTo>
                    <a:pt x="240" y="-1828"/>
                    <a:pt x="2110" y="-1073"/>
                    <a:pt x="3199" y="465"/>
                  </a:cubicBezTo>
                  <a:close/>
                </a:path>
              </a:pathLst>
            </a:custGeom>
            <a:solidFill>
              <a:srgbClr val="020202"/>
            </a:solidFill>
            <a:ln w="1280" cap="flat">
              <a:noFill/>
              <a:prstDash val="solid"/>
              <a:miter/>
            </a:ln>
          </p:spPr>
          <p:txBody>
            <a:bodyPr rtlCol="0" anchor="ctr"/>
            <a:lstStyle/>
            <a:p>
              <a:endParaRPr lang="es-CO"/>
            </a:p>
          </p:txBody>
        </p:sp>
        <p:sp>
          <p:nvSpPr>
            <p:cNvPr id="322" name="Freeform: Shape 321">
              <a:extLst>
                <a:ext uri="{FF2B5EF4-FFF2-40B4-BE49-F238E27FC236}">
                  <a16:creationId xmlns:a16="http://schemas.microsoft.com/office/drawing/2014/main" id="{FA003072-303C-13B7-AEE1-A86E14C4B06F}"/>
                </a:ext>
              </a:extLst>
            </p:cNvPr>
            <p:cNvSpPr/>
            <p:nvPr/>
          </p:nvSpPr>
          <p:spPr>
            <a:xfrm>
              <a:off x="-1185506" y="-383585"/>
              <a:ext cx="4855" cy="2001"/>
            </a:xfrm>
            <a:custGeom>
              <a:avLst/>
              <a:gdLst>
                <a:gd name="connsiteX0" fmla="*/ 3250 w 4855"/>
                <a:gd name="connsiteY0" fmla="*/ 429 h 2001"/>
                <a:gd name="connsiteX1" fmla="*/ -1606 w 4855"/>
                <a:gd name="connsiteY1" fmla="*/ -1467 h 2001"/>
                <a:gd name="connsiteX2" fmla="*/ 3250 w 4855"/>
                <a:gd name="connsiteY2" fmla="*/ 429 h 2001"/>
              </a:gdLst>
              <a:ahLst/>
              <a:cxnLst>
                <a:cxn ang="0">
                  <a:pos x="connsiteX0" y="connsiteY0"/>
                </a:cxn>
                <a:cxn ang="0">
                  <a:pos x="connsiteX1" y="connsiteY1"/>
                </a:cxn>
                <a:cxn ang="0">
                  <a:pos x="connsiteX2" y="connsiteY2"/>
                </a:cxn>
              </a:cxnLst>
              <a:rect l="l" t="t" r="r" b="b"/>
              <a:pathLst>
                <a:path w="4855" h="2001">
                  <a:moveTo>
                    <a:pt x="3250" y="429"/>
                  </a:moveTo>
                  <a:cubicBezTo>
                    <a:pt x="1469" y="326"/>
                    <a:pt x="-222" y="-340"/>
                    <a:pt x="-1606" y="-1467"/>
                  </a:cubicBezTo>
                  <a:cubicBezTo>
                    <a:pt x="252" y="-1864"/>
                    <a:pt x="2161" y="-1121"/>
                    <a:pt x="3250" y="429"/>
                  </a:cubicBezTo>
                  <a:close/>
                </a:path>
              </a:pathLst>
            </a:custGeom>
            <a:solidFill>
              <a:srgbClr val="020202"/>
            </a:solidFill>
            <a:ln w="1280" cap="flat">
              <a:noFill/>
              <a:prstDash val="solid"/>
              <a:miter/>
            </a:ln>
          </p:spPr>
          <p:txBody>
            <a:bodyPr rtlCol="0" anchor="ctr"/>
            <a:lstStyle/>
            <a:p>
              <a:endParaRPr lang="es-CO"/>
            </a:p>
          </p:txBody>
        </p:sp>
        <p:sp>
          <p:nvSpPr>
            <p:cNvPr id="323" name="Freeform: Shape 322">
              <a:extLst>
                <a:ext uri="{FF2B5EF4-FFF2-40B4-BE49-F238E27FC236}">
                  <a16:creationId xmlns:a16="http://schemas.microsoft.com/office/drawing/2014/main" id="{0EF18C46-7270-92A5-B62C-A099C32DEFC4}"/>
                </a:ext>
              </a:extLst>
            </p:cNvPr>
            <p:cNvSpPr/>
            <p:nvPr/>
          </p:nvSpPr>
          <p:spPr>
            <a:xfrm>
              <a:off x="-1125740" y="-352167"/>
              <a:ext cx="3907" cy="2856"/>
            </a:xfrm>
            <a:custGeom>
              <a:avLst/>
              <a:gdLst>
                <a:gd name="connsiteX0" fmla="*/ 2302 w 3907"/>
                <a:gd name="connsiteY0" fmla="*/ 1284 h 2856"/>
                <a:gd name="connsiteX1" fmla="*/ -1606 w 3907"/>
                <a:gd name="connsiteY1" fmla="*/ -1561 h 2856"/>
                <a:gd name="connsiteX2" fmla="*/ 2302 w 3907"/>
                <a:gd name="connsiteY2" fmla="*/ 1284 h 2856"/>
              </a:gdLst>
              <a:ahLst/>
              <a:cxnLst>
                <a:cxn ang="0">
                  <a:pos x="connsiteX0" y="connsiteY0"/>
                </a:cxn>
                <a:cxn ang="0">
                  <a:pos x="connsiteX1" y="connsiteY1"/>
                </a:cxn>
                <a:cxn ang="0">
                  <a:pos x="connsiteX2" y="connsiteY2"/>
                </a:cxn>
              </a:cxnLst>
              <a:rect l="l" t="t" r="r" b="b"/>
              <a:pathLst>
                <a:path w="3907" h="2856">
                  <a:moveTo>
                    <a:pt x="2302" y="1284"/>
                  </a:moveTo>
                  <a:cubicBezTo>
                    <a:pt x="726" y="797"/>
                    <a:pt x="-657" y="-203"/>
                    <a:pt x="-1606" y="-1561"/>
                  </a:cubicBezTo>
                  <a:cubicBezTo>
                    <a:pt x="495" y="-1714"/>
                    <a:pt x="1533" y="-408"/>
                    <a:pt x="2302" y="1284"/>
                  </a:cubicBezTo>
                  <a:close/>
                </a:path>
              </a:pathLst>
            </a:custGeom>
            <a:solidFill>
              <a:srgbClr val="020202"/>
            </a:solidFill>
            <a:ln w="1280" cap="flat">
              <a:noFill/>
              <a:prstDash val="solid"/>
              <a:miter/>
            </a:ln>
          </p:spPr>
          <p:txBody>
            <a:bodyPr rtlCol="0" anchor="ctr"/>
            <a:lstStyle/>
            <a:p>
              <a:endParaRPr lang="es-CO"/>
            </a:p>
          </p:txBody>
        </p:sp>
        <p:sp>
          <p:nvSpPr>
            <p:cNvPr id="324" name="Freeform: Shape 323">
              <a:extLst>
                <a:ext uri="{FF2B5EF4-FFF2-40B4-BE49-F238E27FC236}">
                  <a16:creationId xmlns:a16="http://schemas.microsoft.com/office/drawing/2014/main" id="{32B332C0-7468-BA89-2EC2-8E25D5D30F63}"/>
                </a:ext>
              </a:extLst>
            </p:cNvPr>
            <p:cNvSpPr/>
            <p:nvPr/>
          </p:nvSpPr>
          <p:spPr>
            <a:xfrm>
              <a:off x="-1073418" y="-303877"/>
              <a:ext cx="2876" cy="2890"/>
            </a:xfrm>
            <a:custGeom>
              <a:avLst/>
              <a:gdLst>
                <a:gd name="connsiteX0" fmla="*/ 1251 w 2876"/>
                <a:gd name="connsiteY0" fmla="*/ 1318 h 2890"/>
                <a:gd name="connsiteX1" fmla="*/ -1606 w 2876"/>
                <a:gd name="connsiteY1" fmla="*/ -1552 h 2890"/>
                <a:gd name="connsiteX2" fmla="*/ 1251 w 2876"/>
                <a:gd name="connsiteY2" fmla="*/ 677 h 2890"/>
                <a:gd name="connsiteX3" fmla="*/ 1251 w 2876"/>
                <a:gd name="connsiteY3" fmla="*/ 1318 h 2890"/>
              </a:gdLst>
              <a:ahLst/>
              <a:cxnLst>
                <a:cxn ang="0">
                  <a:pos x="connsiteX0" y="connsiteY0"/>
                </a:cxn>
                <a:cxn ang="0">
                  <a:pos x="connsiteX1" y="connsiteY1"/>
                </a:cxn>
                <a:cxn ang="0">
                  <a:pos x="connsiteX2" y="connsiteY2"/>
                </a:cxn>
                <a:cxn ang="0">
                  <a:pos x="connsiteX3" y="connsiteY3"/>
                </a:cxn>
              </a:cxnLst>
              <a:rect l="l" t="t" r="r" b="b"/>
              <a:pathLst>
                <a:path w="2876" h="2890">
                  <a:moveTo>
                    <a:pt x="1251" y="1318"/>
                  </a:moveTo>
                  <a:cubicBezTo>
                    <a:pt x="60" y="626"/>
                    <a:pt x="-914" y="-361"/>
                    <a:pt x="-1606" y="-1552"/>
                  </a:cubicBezTo>
                  <a:cubicBezTo>
                    <a:pt x="-196" y="-1731"/>
                    <a:pt x="1072" y="-732"/>
                    <a:pt x="1251" y="677"/>
                  </a:cubicBezTo>
                  <a:cubicBezTo>
                    <a:pt x="1277" y="895"/>
                    <a:pt x="1277" y="1100"/>
                    <a:pt x="1251" y="1318"/>
                  </a:cubicBezTo>
                  <a:close/>
                </a:path>
              </a:pathLst>
            </a:custGeom>
            <a:solidFill>
              <a:srgbClr val="020202"/>
            </a:solidFill>
            <a:ln w="1280" cap="flat">
              <a:noFill/>
              <a:prstDash val="solid"/>
              <a:miter/>
            </a:ln>
          </p:spPr>
          <p:txBody>
            <a:bodyPr rtlCol="0" anchor="ctr"/>
            <a:lstStyle/>
            <a:p>
              <a:endParaRPr lang="es-CO"/>
            </a:p>
          </p:txBody>
        </p:sp>
        <p:sp>
          <p:nvSpPr>
            <p:cNvPr id="325" name="Freeform: Shape 324">
              <a:extLst>
                <a:ext uri="{FF2B5EF4-FFF2-40B4-BE49-F238E27FC236}">
                  <a16:creationId xmlns:a16="http://schemas.microsoft.com/office/drawing/2014/main" id="{885AC0BB-B7D7-0B02-4CAD-FABFBD6C3CA8}"/>
                </a:ext>
              </a:extLst>
            </p:cNvPr>
            <p:cNvSpPr/>
            <p:nvPr/>
          </p:nvSpPr>
          <p:spPr>
            <a:xfrm>
              <a:off x="-1197804" y="-387401"/>
              <a:ext cx="3843" cy="1183"/>
            </a:xfrm>
            <a:custGeom>
              <a:avLst/>
              <a:gdLst>
                <a:gd name="connsiteX0" fmla="*/ 2238 w 3843"/>
                <a:gd name="connsiteY0" fmla="*/ -418 h 1183"/>
                <a:gd name="connsiteX1" fmla="*/ -1606 w 3843"/>
                <a:gd name="connsiteY1" fmla="*/ -1507 h 1183"/>
                <a:gd name="connsiteX2" fmla="*/ 2238 w 3843"/>
                <a:gd name="connsiteY2" fmla="*/ -418 h 1183"/>
              </a:gdLst>
              <a:ahLst/>
              <a:cxnLst>
                <a:cxn ang="0">
                  <a:pos x="connsiteX0" y="connsiteY0"/>
                </a:cxn>
                <a:cxn ang="0">
                  <a:pos x="connsiteX1" y="connsiteY1"/>
                </a:cxn>
                <a:cxn ang="0">
                  <a:pos x="connsiteX2" y="connsiteY2"/>
                </a:cxn>
              </a:cxnLst>
              <a:rect l="l" t="t" r="r" b="b"/>
              <a:pathLst>
                <a:path w="3843" h="1183">
                  <a:moveTo>
                    <a:pt x="2238" y="-418"/>
                  </a:moveTo>
                  <a:cubicBezTo>
                    <a:pt x="867" y="-277"/>
                    <a:pt x="-517" y="-661"/>
                    <a:pt x="-1606" y="-1507"/>
                  </a:cubicBezTo>
                  <a:cubicBezTo>
                    <a:pt x="-235" y="-1417"/>
                    <a:pt x="1341" y="-2109"/>
                    <a:pt x="2238" y="-418"/>
                  </a:cubicBezTo>
                  <a:close/>
                </a:path>
              </a:pathLst>
            </a:custGeom>
            <a:solidFill>
              <a:srgbClr val="020202"/>
            </a:solidFill>
            <a:ln w="1280" cap="flat">
              <a:noFill/>
              <a:prstDash val="solid"/>
              <a:miter/>
            </a:ln>
          </p:spPr>
          <p:txBody>
            <a:bodyPr rtlCol="0" anchor="ctr"/>
            <a:lstStyle/>
            <a:p>
              <a:endParaRPr lang="es-CO"/>
            </a:p>
          </p:txBody>
        </p:sp>
        <p:sp>
          <p:nvSpPr>
            <p:cNvPr id="326" name="Freeform: Shape 325">
              <a:extLst>
                <a:ext uri="{FF2B5EF4-FFF2-40B4-BE49-F238E27FC236}">
                  <a16:creationId xmlns:a16="http://schemas.microsoft.com/office/drawing/2014/main" id="{DF00DD01-5757-8F17-BA5F-05A1EB4EC03B}"/>
                </a:ext>
              </a:extLst>
            </p:cNvPr>
            <p:cNvSpPr/>
            <p:nvPr/>
          </p:nvSpPr>
          <p:spPr>
            <a:xfrm>
              <a:off x="-1134298" y="-357896"/>
              <a:ext cx="2946" cy="2012"/>
            </a:xfrm>
            <a:custGeom>
              <a:avLst/>
              <a:gdLst>
                <a:gd name="connsiteX0" fmla="*/ 1341 w 2946"/>
                <a:gd name="connsiteY0" fmla="*/ 440 h 2012"/>
                <a:gd name="connsiteX1" fmla="*/ -1606 w 2946"/>
                <a:gd name="connsiteY1" fmla="*/ -1508 h 2012"/>
                <a:gd name="connsiteX2" fmla="*/ 1316 w 2946"/>
                <a:gd name="connsiteY2" fmla="*/ 286 h 2012"/>
                <a:gd name="connsiteX3" fmla="*/ 1341 w 2946"/>
                <a:gd name="connsiteY3" fmla="*/ 440 h 2012"/>
              </a:gdLst>
              <a:ahLst/>
              <a:cxnLst>
                <a:cxn ang="0">
                  <a:pos x="connsiteX0" y="connsiteY0"/>
                </a:cxn>
                <a:cxn ang="0">
                  <a:pos x="connsiteX1" y="connsiteY1"/>
                </a:cxn>
                <a:cxn ang="0">
                  <a:pos x="connsiteX2" y="connsiteY2"/>
                </a:cxn>
                <a:cxn ang="0">
                  <a:pos x="connsiteX3" y="connsiteY3"/>
                </a:cxn>
              </a:cxnLst>
              <a:rect l="l" t="t" r="r" b="b"/>
              <a:pathLst>
                <a:path w="2946" h="2012">
                  <a:moveTo>
                    <a:pt x="1341" y="440"/>
                  </a:moveTo>
                  <a:cubicBezTo>
                    <a:pt x="124" y="260"/>
                    <a:pt x="-965" y="-457"/>
                    <a:pt x="-1606" y="-1508"/>
                  </a:cubicBezTo>
                  <a:cubicBezTo>
                    <a:pt x="-299" y="-1815"/>
                    <a:pt x="995" y="-1008"/>
                    <a:pt x="1316" y="286"/>
                  </a:cubicBezTo>
                  <a:cubicBezTo>
                    <a:pt x="1328" y="337"/>
                    <a:pt x="1328" y="389"/>
                    <a:pt x="1341" y="440"/>
                  </a:cubicBezTo>
                  <a:close/>
                </a:path>
              </a:pathLst>
            </a:custGeom>
            <a:solidFill>
              <a:srgbClr val="020202"/>
            </a:solidFill>
            <a:ln w="1280" cap="flat">
              <a:noFill/>
              <a:prstDash val="solid"/>
              <a:miter/>
            </a:ln>
          </p:spPr>
          <p:txBody>
            <a:bodyPr rtlCol="0" anchor="ctr"/>
            <a:lstStyle/>
            <a:p>
              <a:endParaRPr lang="es-CO"/>
            </a:p>
          </p:txBody>
        </p:sp>
        <p:sp>
          <p:nvSpPr>
            <p:cNvPr id="327" name="Freeform: Shape 326">
              <a:extLst>
                <a:ext uri="{FF2B5EF4-FFF2-40B4-BE49-F238E27FC236}">
                  <a16:creationId xmlns:a16="http://schemas.microsoft.com/office/drawing/2014/main" id="{2646A28A-2B5F-6F72-61AC-00436CCB94A6}"/>
                </a:ext>
              </a:extLst>
            </p:cNvPr>
            <p:cNvSpPr/>
            <p:nvPr/>
          </p:nvSpPr>
          <p:spPr>
            <a:xfrm>
              <a:off x="-1128584" y="-354111"/>
              <a:ext cx="2920" cy="2020"/>
            </a:xfrm>
            <a:custGeom>
              <a:avLst/>
              <a:gdLst>
                <a:gd name="connsiteX0" fmla="*/ 1315 w 2920"/>
                <a:gd name="connsiteY0" fmla="*/ 447 h 2020"/>
                <a:gd name="connsiteX1" fmla="*/ -1606 w 2920"/>
                <a:gd name="connsiteY1" fmla="*/ -1513 h 2020"/>
                <a:gd name="connsiteX2" fmla="*/ 1290 w 2920"/>
                <a:gd name="connsiteY2" fmla="*/ 319 h 2020"/>
                <a:gd name="connsiteX3" fmla="*/ 1315 w 2920"/>
                <a:gd name="connsiteY3" fmla="*/ 447 h 2020"/>
              </a:gdLst>
              <a:ahLst/>
              <a:cxnLst>
                <a:cxn ang="0">
                  <a:pos x="connsiteX0" y="connsiteY0"/>
                </a:cxn>
                <a:cxn ang="0">
                  <a:pos x="connsiteX1" y="connsiteY1"/>
                </a:cxn>
                <a:cxn ang="0">
                  <a:pos x="connsiteX2" y="connsiteY2"/>
                </a:cxn>
                <a:cxn ang="0">
                  <a:pos x="connsiteX3" y="connsiteY3"/>
                </a:cxn>
              </a:cxnLst>
              <a:rect l="l" t="t" r="r" b="b"/>
              <a:pathLst>
                <a:path w="2920" h="2020">
                  <a:moveTo>
                    <a:pt x="1315" y="447"/>
                  </a:moveTo>
                  <a:cubicBezTo>
                    <a:pt x="98" y="268"/>
                    <a:pt x="-978" y="-462"/>
                    <a:pt x="-1606" y="-1513"/>
                  </a:cubicBezTo>
                  <a:cubicBezTo>
                    <a:pt x="-299" y="-1808"/>
                    <a:pt x="995" y="-988"/>
                    <a:pt x="1290" y="319"/>
                  </a:cubicBezTo>
                  <a:cubicBezTo>
                    <a:pt x="1302" y="358"/>
                    <a:pt x="1302" y="409"/>
                    <a:pt x="1315" y="447"/>
                  </a:cubicBezTo>
                  <a:close/>
                </a:path>
              </a:pathLst>
            </a:custGeom>
            <a:solidFill>
              <a:srgbClr val="020202"/>
            </a:solidFill>
            <a:ln w="1280" cap="flat">
              <a:noFill/>
              <a:prstDash val="solid"/>
              <a:miter/>
            </a:ln>
          </p:spPr>
          <p:txBody>
            <a:bodyPr rtlCol="0" anchor="ctr"/>
            <a:lstStyle/>
            <a:p>
              <a:endParaRPr lang="es-CO"/>
            </a:p>
          </p:txBody>
        </p:sp>
        <p:sp>
          <p:nvSpPr>
            <p:cNvPr id="328" name="Freeform: Shape 327">
              <a:extLst>
                <a:ext uri="{FF2B5EF4-FFF2-40B4-BE49-F238E27FC236}">
                  <a16:creationId xmlns:a16="http://schemas.microsoft.com/office/drawing/2014/main" id="{6F56AE02-D788-875A-C530-D630375A53CE}"/>
                </a:ext>
              </a:extLst>
            </p:cNvPr>
            <p:cNvSpPr/>
            <p:nvPr/>
          </p:nvSpPr>
          <p:spPr>
            <a:xfrm>
              <a:off x="-1106677" y="-337070"/>
              <a:ext cx="2831" cy="2082"/>
            </a:xfrm>
            <a:custGeom>
              <a:avLst/>
              <a:gdLst>
                <a:gd name="connsiteX0" fmla="*/ 1226 w 2831"/>
                <a:gd name="connsiteY0" fmla="*/ 510 h 2082"/>
                <a:gd name="connsiteX1" fmla="*/ -1606 w 2831"/>
                <a:gd name="connsiteY1" fmla="*/ -1553 h 2082"/>
                <a:gd name="connsiteX2" fmla="*/ 1226 w 2831"/>
                <a:gd name="connsiteY2" fmla="*/ 510 h 2082"/>
              </a:gdLst>
              <a:ahLst/>
              <a:cxnLst>
                <a:cxn ang="0">
                  <a:pos x="connsiteX0" y="connsiteY0"/>
                </a:cxn>
                <a:cxn ang="0">
                  <a:pos x="connsiteX1" y="connsiteY1"/>
                </a:cxn>
                <a:cxn ang="0">
                  <a:pos x="connsiteX2" y="connsiteY2"/>
                </a:cxn>
              </a:cxnLst>
              <a:rect l="l" t="t" r="r" b="b"/>
              <a:pathLst>
                <a:path w="2831" h="2082">
                  <a:moveTo>
                    <a:pt x="1226" y="510"/>
                  </a:moveTo>
                  <a:cubicBezTo>
                    <a:pt x="34" y="240"/>
                    <a:pt x="-991" y="-503"/>
                    <a:pt x="-1606" y="-1553"/>
                  </a:cubicBezTo>
                  <a:cubicBezTo>
                    <a:pt x="-260" y="-1720"/>
                    <a:pt x="970" y="-810"/>
                    <a:pt x="1226" y="510"/>
                  </a:cubicBezTo>
                  <a:close/>
                </a:path>
              </a:pathLst>
            </a:custGeom>
            <a:solidFill>
              <a:srgbClr val="020202"/>
            </a:solidFill>
            <a:ln w="1280" cap="flat">
              <a:noFill/>
              <a:prstDash val="solid"/>
              <a:miter/>
            </a:ln>
          </p:spPr>
          <p:txBody>
            <a:bodyPr rtlCol="0" anchor="ctr"/>
            <a:lstStyle/>
            <a:p>
              <a:endParaRPr lang="es-CO"/>
            </a:p>
          </p:txBody>
        </p:sp>
        <p:sp>
          <p:nvSpPr>
            <p:cNvPr id="329" name="Freeform: Shape 328">
              <a:extLst>
                <a:ext uri="{FF2B5EF4-FFF2-40B4-BE49-F238E27FC236}">
                  <a16:creationId xmlns:a16="http://schemas.microsoft.com/office/drawing/2014/main" id="{380BF0B7-1F96-B081-0E84-71D74BB920FF}"/>
                </a:ext>
              </a:extLst>
            </p:cNvPr>
            <p:cNvSpPr/>
            <p:nvPr/>
          </p:nvSpPr>
          <p:spPr>
            <a:xfrm>
              <a:off x="-1131429" y="-356007"/>
              <a:ext cx="2921" cy="2020"/>
            </a:xfrm>
            <a:custGeom>
              <a:avLst/>
              <a:gdLst>
                <a:gd name="connsiteX0" fmla="*/ 1316 w 2921"/>
                <a:gd name="connsiteY0" fmla="*/ 447 h 2020"/>
                <a:gd name="connsiteX1" fmla="*/ -1606 w 2921"/>
                <a:gd name="connsiteY1" fmla="*/ -1513 h 2020"/>
                <a:gd name="connsiteX2" fmla="*/ 1290 w 2921"/>
                <a:gd name="connsiteY2" fmla="*/ 319 h 2020"/>
                <a:gd name="connsiteX3" fmla="*/ 1316 w 2921"/>
                <a:gd name="connsiteY3" fmla="*/ 447 h 2020"/>
              </a:gdLst>
              <a:ahLst/>
              <a:cxnLst>
                <a:cxn ang="0">
                  <a:pos x="connsiteX0" y="connsiteY0"/>
                </a:cxn>
                <a:cxn ang="0">
                  <a:pos x="connsiteX1" y="connsiteY1"/>
                </a:cxn>
                <a:cxn ang="0">
                  <a:pos x="connsiteX2" y="connsiteY2"/>
                </a:cxn>
                <a:cxn ang="0">
                  <a:pos x="connsiteX3" y="connsiteY3"/>
                </a:cxn>
              </a:cxnLst>
              <a:rect l="l" t="t" r="r" b="b"/>
              <a:pathLst>
                <a:path w="2921" h="2020">
                  <a:moveTo>
                    <a:pt x="1316" y="447"/>
                  </a:moveTo>
                  <a:cubicBezTo>
                    <a:pt x="99" y="268"/>
                    <a:pt x="-978" y="-462"/>
                    <a:pt x="-1606" y="-1513"/>
                  </a:cubicBezTo>
                  <a:cubicBezTo>
                    <a:pt x="-299" y="-1808"/>
                    <a:pt x="995" y="-988"/>
                    <a:pt x="1290" y="319"/>
                  </a:cubicBezTo>
                  <a:cubicBezTo>
                    <a:pt x="1303" y="358"/>
                    <a:pt x="1303" y="409"/>
                    <a:pt x="1316" y="447"/>
                  </a:cubicBezTo>
                  <a:close/>
                </a:path>
              </a:pathLst>
            </a:custGeom>
            <a:solidFill>
              <a:srgbClr val="020202"/>
            </a:solidFill>
            <a:ln w="1280" cap="flat">
              <a:noFill/>
              <a:prstDash val="solid"/>
              <a:miter/>
            </a:ln>
          </p:spPr>
          <p:txBody>
            <a:bodyPr rtlCol="0" anchor="ctr"/>
            <a:lstStyle/>
            <a:p>
              <a:endParaRPr lang="es-CO"/>
            </a:p>
          </p:txBody>
        </p:sp>
        <p:sp>
          <p:nvSpPr>
            <p:cNvPr id="330" name="Freeform: Shape 329">
              <a:extLst>
                <a:ext uri="{FF2B5EF4-FFF2-40B4-BE49-F238E27FC236}">
                  <a16:creationId xmlns:a16="http://schemas.microsoft.com/office/drawing/2014/main" id="{65B4820B-6E9F-6412-A681-72A0F58248A3}"/>
                </a:ext>
              </a:extLst>
            </p:cNvPr>
            <p:cNvSpPr/>
            <p:nvPr/>
          </p:nvSpPr>
          <p:spPr>
            <a:xfrm>
              <a:off x="-1139987" y="-361694"/>
              <a:ext cx="2933" cy="2019"/>
            </a:xfrm>
            <a:custGeom>
              <a:avLst/>
              <a:gdLst>
                <a:gd name="connsiteX0" fmla="*/ 1328 w 2933"/>
                <a:gd name="connsiteY0" fmla="*/ 446 h 2019"/>
                <a:gd name="connsiteX1" fmla="*/ -1606 w 2933"/>
                <a:gd name="connsiteY1" fmla="*/ -1501 h 2019"/>
                <a:gd name="connsiteX2" fmla="*/ 1290 w 2933"/>
                <a:gd name="connsiteY2" fmla="*/ 228 h 2019"/>
                <a:gd name="connsiteX3" fmla="*/ 1328 w 2933"/>
                <a:gd name="connsiteY3" fmla="*/ 446 h 2019"/>
              </a:gdLst>
              <a:ahLst/>
              <a:cxnLst>
                <a:cxn ang="0">
                  <a:pos x="connsiteX0" y="connsiteY0"/>
                </a:cxn>
                <a:cxn ang="0">
                  <a:pos x="connsiteX1" y="connsiteY1"/>
                </a:cxn>
                <a:cxn ang="0">
                  <a:pos x="connsiteX2" y="connsiteY2"/>
                </a:cxn>
                <a:cxn ang="0">
                  <a:pos x="connsiteX3" y="connsiteY3"/>
                </a:cxn>
              </a:cxnLst>
              <a:rect l="l" t="t" r="r" b="b"/>
              <a:pathLst>
                <a:path w="2933" h="2019">
                  <a:moveTo>
                    <a:pt x="1328" y="446"/>
                  </a:moveTo>
                  <a:cubicBezTo>
                    <a:pt x="124" y="216"/>
                    <a:pt x="-926" y="-476"/>
                    <a:pt x="-1606" y="-1501"/>
                  </a:cubicBezTo>
                  <a:cubicBezTo>
                    <a:pt x="-324" y="-1821"/>
                    <a:pt x="970" y="-1040"/>
                    <a:pt x="1290" y="228"/>
                  </a:cubicBezTo>
                  <a:cubicBezTo>
                    <a:pt x="1303" y="305"/>
                    <a:pt x="1316" y="369"/>
                    <a:pt x="1328" y="446"/>
                  </a:cubicBezTo>
                  <a:close/>
                </a:path>
              </a:pathLst>
            </a:custGeom>
            <a:solidFill>
              <a:srgbClr val="020202"/>
            </a:solidFill>
            <a:ln w="1280" cap="flat">
              <a:noFill/>
              <a:prstDash val="solid"/>
              <a:miter/>
            </a:ln>
          </p:spPr>
          <p:txBody>
            <a:bodyPr rtlCol="0" anchor="ctr"/>
            <a:lstStyle/>
            <a:p>
              <a:endParaRPr lang="es-CO"/>
            </a:p>
          </p:txBody>
        </p:sp>
        <p:sp>
          <p:nvSpPr>
            <p:cNvPr id="331" name="Freeform: Shape 330">
              <a:extLst>
                <a:ext uri="{FF2B5EF4-FFF2-40B4-BE49-F238E27FC236}">
                  <a16:creationId xmlns:a16="http://schemas.microsoft.com/office/drawing/2014/main" id="{1E27E03F-AF81-5775-EC04-F801E6AC1E3D}"/>
                </a:ext>
              </a:extLst>
            </p:cNvPr>
            <p:cNvSpPr/>
            <p:nvPr/>
          </p:nvSpPr>
          <p:spPr>
            <a:xfrm>
              <a:off x="-1194051" y="-386429"/>
              <a:ext cx="2946" cy="1136"/>
            </a:xfrm>
            <a:custGeom>
              <a:avLst/>
              <a:gdLst>
                <a:gd name="connsiteX0" fmla="*/ 1341 w 2946"/>
                <a:gd name="connsiteY0" fmla="*/ -480 h 1136"/>
                <a:gd name="connsiteX1" fmla="*/ -1606 w 2946"/>
                <a:gd name="connsiteY1" fmla="*/ -1467 h 1136"/>
                <a:gd name="connsiteX2" fmla="*/ 1341 w 2946"/>
                <a:gd name="connsiteY2" fmla="*/ -480 h 1136"/>
              </a:gdLst>
              <a:ahLst/>
              <a:cxnLst>
                <a:cxn ang="0">
                  <a:pos x="connsiteX0" y="connsiteY0"/>
                </a:cxn>
                <a:cxn ang="0">
                  <a:pos x="connsiteX1" y="connsiteY1"/>
                </a:cxn>
                <a:cxn ang="0">
                  <a:pos x="connsiteX2" y="connsiteY2"/>
                </a:cxn>
              </a:cxnLst>
              <a:rect l="l" t="t" r="r" b="b"/>
              <a:pathLst>
                <a:path w="2946" h="1136">
                  <a:moveTo>
                    <a:pt x="1341" y="-480"/>
                  </a:moveTo>
                  <a:cubicBezTo>
                    <a:pt x="252" y="-301"/>
                    <a:pt x="-850" y="-673"/>
                    <a:pt x="-1606" y="-1467"/>
                  </a:cubicBezTo>
                  <a:cubicBezTo>
                    <a:pt x="-478" y="-1608"/>
                    <a:pt x="701" y="-1826"/>
                    <a:pt x="1341" y="-480"/>
                  </a:cubicBezTo>
                  <a:close/>
                </a:path>
              </a:pathLst>
            </a:custGeom>
            <a:solidFill>
              <a:srgbClr val="020202"/>
            </a:solidFill>
            <a:ln w="1280" cap="flat">
              <a:noFill/>
              <a:prstDash val="solid"/>
              <a:miter/>
            </a:ln>
          </p:spPr>
          <p:txBody>
            <a:bodyPr rtlCol="0" anchor="ctr"/>
            <a:lstStyle/>
            <a:p>
              <a:endParaRPr lang="es-CO"/>
            </a:p>
          </p:txBody>
        </p:sp>
        <p:sp>
          <p:nvSpPr>
            <p:cNvPr id="332" name="Freeform: Shape 331">
              <a:extLst>
                <a:ext uri="{FF2B5EF4-FFF2-40B4-BE49-F238E27FC236}">
                  <a16:creationId xmlns:a16="http://schemas.microsoft.com/office/drawing/2014/main" id="{3B076A66-4F54-C099-6B6A-ABD6377B20B8}"/>
                </a:ext>
              </a:extLst>
            </p:cNvPr>
            <p:cNvSpPr/>
            <p:nvPr/>
          </p:nvSpPr>
          <p:spPr>
            <a:xfrm>
              <a:off x="-1191181" y="-385463"/>
              <a:ext cx="2933" cy="1101"/>
            </a:xfrm>
            <a:custGeom>
              <a:avLst/>
              <a:gdLst>
                <a:gd name="connsiteX0" fmla="*/ 1328 w 2933"/>
                <a:gd name="connsiteY0" fmla="*/ -511 h 1101"/>
                <a:gd name="connsiteX1" fmla="*/ -1606 w 2933"/>
                <a:gd name="connsiteY1" fmla="*/ -1510 h 1101"/>
                <a:gd name="connsiteX2" fmla="*/ 1328 w 2933"/>
                <a:gd name="connsiteY2" fmla="*/ -511 h 1101"/>
              </a:gdLst>
              <a:ahLst/>
              <a:cxnLst>
                <a:cxn ang="0">
                  <a:pos x="connsiteX0" y="connsiteY0"/>
                </a:cxn>
                <a:cxn ang="0">
                  <a:pos x="connsiteX1" y="connsiteY1"/>
                </a:cxn>
                <a:cxn ang="0">
                  <a:pos x="connsiteX2" y="connsiteY2"/>
                </a:cxn>
              </a:cxnLst>
              <a:rect l="l" t="t" r="r" b="b"/>
              <a:pathLst>
                <a:path w="2933" h="1101">
                  <a:moveTo>
                    <a:pt x="1328" y="-511"/>
                  </a:moveTo>
                  <a:cubicBezTo>
                    <a:pt x="252" y="-344"/>
                    <a:pt x="-850" y="-716"/>
                    <a:pt x="-1606" y="-1510"/>
                  </a:cubicBezTo>
                  <a:cubicBezTo>
                    <a:pt x="-491" y="-1574"/>
                    <a:pt x="688" y="-1831"/>
                    <a:pt x="1328" y="-511"/>
                  </a:cubicBezTo>
                  <a:close/>
                </a:path>
              </a:pathLst>
            </a:custGeom>
            <a:solidFill>
              <a:srgbClr val="020202"/>
            </a:solidFill>
            <a:ln w="1280" cap="flat">
              <a:noFill/>
              <a:prstDash val="solid"/>
              <a:miter/>
            </a:ln>
          </p:spPr>
          <p:txBody>
            <a:bodyPr rtlCol="0" anchor="ctr"/>
            <a:lstStyle/>
            <a:p>
              <a:endParaRPr lang="es-CO"/>
            </a:p>
          </p:txBody>
        </p:sp>
        <p:sp>
          <p:nvSpPr>
            <p:cNvPr id="333" name="Freeform: Shape 332">
              <a:extLst>
                <a:ext uri="{FF2B5EF4-FFF2-40B4-BE49-F238E27FC236}">
                  <a16:creationId xmlns:a16="http://schemas.microsoft.com/office/drawing/2014/main" id="{D126DBB9-CEC7-2BB8-B1A4-3EE9C1322E3C}"/>
                </a:ext>
              </a:extLst>
            </p:cNvPr>
            <p:cNvSpPr/>
            <p:nvPr/>
          </p:nvSpPr>
          <p:spPr>
            <a:xfrm>
              <a:off x="-1188337" y="-384508"/>
              <a:ext cx="2921" cy="1117"/>
            </a:xfrm>
            <a:custGeom>
              <a:avLst/>
              <a:gdLst>
                <a:gd name="connsiteX0" fmla="*/ 1316 w 2921"/>
                <a:gd name="connsiteY0" fmla="*/ -479 h 1117"/>
                <a:gd name="connsiteX1" fmla="*/ -1606 w 2921"/>
                <a:gd name="connsiteY1" fmla="*/ -1517 h 1117"/>
                <a:gd name="connsiteX2" fmla="*/ 1316 w 2921"/>
                <a:gd name="connsiteY2" fmla="*/ -479 h 1117"/>
              </a:gdLst>
              <a:ahLst/>
              <a:cxnLst>
                <a:cxn ang="0">
                  <a:pos x="connsiteX0" y="connsiteY0"/>
                </a:cxn>
                <a:cxn ang="0">
                  <a:pos x="connsiteX1" y="connsiteY1"/>
                </a:cxn>
                <a:cxn ang="0">
                  <a:pos x="connsiteX2" y="connsiteY2"/>
                </a:cxn>
              </a:cxnLst>
              <a:rect l="l" t="t" r="r" b="b"/>
              <a:pathLst>
                <a:path w="2921" h="1117">
                  <a:moveTo>
                    <a:pt x="1316" y="-479"/>
                  </a:moveTo>
                  <a:cubicBezTo>
                    <a:pt x="226" y="-351"/>
                    <a:pt x="-850" y="-736"/>
                    <a:pt x="-1606" y="-1517"/>
                  </a:cubicBezTo>
                  <a:cubicBezTo>
                    <a:pt x="-491" y="-1568"/>
                    <a:pt x="675" y="-1838"/>
                    <a:pt x="1316" y="-479"/>
                  </a:cubicBezTo>
                  <a:close/>
                </a:path>
              </a:pathLst>
            </a:custGeom>
            <a:solidFill>
              <a:srgbClr val="020202"/>
            </a:solidFill>
            <a:ln w="1280" cap="flat">
              <a:noFill/>
              <a:prstDash val="solid"/>
              <a:miter/>
            </a:ln>
          </p:spPr>
          <p:txBody>
            <a:bodyPr rtlCol="0" anchor="ctr"/>
            <a:lstStyle/>
            <a:p>
              <a:endParaRPr lang="es-CO"/>
            </a:p>
          </p:txBody>
        </p:sp>
        <p:sp>
          <p:nvSpPr>
            <p:cNvPr id="334" name="Freeform: Shape 333">
              <a:extLst>
                <a:ext uri="{FF2B5EF4-FFF2-40B4-BE49-F238E27FC236}">
                  <a16:creationId xmlns:a16="http://schemas.microsoft.com/office/drawing/2014/main" id="{C4C8D304-3311-0B61-1C3B-4AFBCF0A9385}"/>
                </a:ext>
              </a:extLst>
            </p:cNvPr>
            <p:cNvSpPr/>
            <p:nvPr/>
          </p:nvSpPr>
          <p:spPr>
            <a:xfrm>
              <a:off x="-1171285" y="-377856"/>
              <a:ext cx="2024" cy="1005"/>
            </a:xfrm>
            <a:custGeom>
              <a:avLst/>
              <a:gdLst>
                <a:gd name="connsiteX0" fmla="*/ 419 w 2024"/>
                <a:gd name="connsiteY0" fmla="*/ -585 h 1005"/>
                <a:gd name="connsiteX1" fmla="*/ -1606 w 2024"/>
                <a:gd name="connsiteY1" fmla="*/ -1508 h 1005"/>
                <a:gd name="connsiteX2" fmla="*/ 419 w 2024"/>
                <a:gd name="connsiteY2" fmla="*/ -585 h 1005"/>
              </a:gdLst>
              <a:ahLst/>
              <a:cxnLst>
                <a:cxn ang="0">
                  <a:pos x="connsiteX0" y="connsiteY0"/>
                </a:cxn>
                <a:cxn ang="0">
                  <a:pos x="connsiteX1" y="connsiteY1"/>
                </a:cxn>
                <a:cxn ang="0">
                  <a:pos x="connsiteX2" y="connsiteY2"/>
                </a:cxn>
              </a:cxnLst>
              <a:rect l="l" t="t" r="r" b="b"/>
              <a:pathLst>
                <a:path w="2024" h="1005">
                  <a:moveTo>
                    <a:pt x="419" y="-585"/>
                  </a:moveTo>
                  <a:cubicBezTo>
                    <a:pt x="-376" y="-483"/>
                    <a:pt x="-1170" y="-841"/>
                    <a:pt x="-1606" y="-1508"/>
                  </a:cubicBezTo>
                  <a:cubicBezTo>
                    <a:pt x="-799" y="-1738"/>
                    <a:pt x="60" y="-1341"/>
                    <a:pt x="419" y="-585"/>
                  </a:cubicBezTo>
                  <a:close/>
                </a:path>
              </a:pathLst>
            </a:custGeom>
            <a:solidFill>
              <a:srgbClr val="020202"/>
            </a:solidFill>
            <a:ln w="1280" cap="flat">
              <a:noFill/>
              <a:prstDash val="solid"/>
              <a:miter/>
            </a:ln>
          </p:spPr>
          <p:txBody>
            <a:bodyPr rtlCol="0" anchor="ctr"/>
            <a:lstStyle/>
            <a:p>
              <a:endParaRPr lang="es-CO"/>
            </a:p>
          </p:txBody>
        </p:sp>
        <p:sp>
          <p:nvSpPr>
            <p:cNvPr id="335" name="Freeform: Shape 334">
              <a:extLst>
                <a:ext uri="{FF2B5EF4-FFF2-40B4-BE49-F238E27FC236}">
                  <a16:creationId xmlns:a16="http://schemas.microsoft.com/office/drawing/2014/main" id="{F3313266-CF79-CE4A-2BA1-E256A3B975E2}"/>
                </a:ext>
              </a:extLst>
            </p:cNvPr>
            <p:cNvSpPr/>
            <p:nvPr/>
          </p:nvSpPr>
          <p:spPr>
            <a:xfrm>
              <a:off x="-1169312" y="-376924"/>
              <a:ext cx="1973" cy="953"/>
            </a:xfrm>
            <a:custGeom>
              <a:avLst/>
              <a:gdLst>
                <a:gd name="connsiteX0" fmla="*/ 368 w 1973"/>
                <a:gd name="connsiteY0" fmla="*/ -633 h 953"/>
                <a:gd name="connsiteX1" fmla="*/ -1606 w 1973"/>
                <a:gd name="connsiteY1" fmla="*/ -1543 h 953"/>
                <a:gd name="connsiteX2" fmla="*/ 368 w 1973"/>
                <a:gd name="connsiteY2" fmla="*/ -633 h 953"/>
              </a:gdLst>
              <a:ahLst/>
              <a:cxnLst>
                <a:cxn ang="0">
                  <a:pos x="connsiteX0" y="connsiteY0"/>
                </a:cxn>
                <a:cxn ang="0">
                  <a:pos x="connsiteX1" y="connsiteY1"/>
                </a:cxn>
                <a:cxn ang="0">
                  <a:pos x="connsiteX2" y="connsiteY2"/>
                </a:cxn>
              </a:cxnLst>
              <a:rect l="l" t="t" r="r" b="b"/>
              <a:pathLst>
                <a:path w="1973" h="953">
                  <a:moveTo>
                    <a:pt x="368" y="-633"/>
                  </a:moveTo>
                  <a:cubicBezTo>
                    <a:pt x="-414" y="-543"/>
                    <a:pt x="-1170" y="-902"/>
                    <a:pt x="-1606" y="-1543"/>
                  </a:cubicBezTo>
                  <a:cubicBezTo>
                    <a:pt x="-824" y="-1683"/>
                    <a:pt x="-30" y="-1325"/>
                    <a:pt x="368" y="-633"/>
                  </a:cubicBezTo>
                  <a:close/>
                </a:path>
              </a:pathLst>
            </a:custGeom>
            <a:solidFill>
              <a:srgbClr val="020202"/>
            </a:solidFill>
            <a:ln w="1280" cap="flat">
              <a:noFill/>
              <a:prstDash val="solid"/>
              <a:miter/>
            </a:ln>
          </p:spPr>
          <p:txBody>
            <a:bodyPr rtlCol="0" anchor="ctr"/>
            <a:lstStyle/>
            <a:p>
              <a:endParaRPr lang="es-CO"/>
            </a:p>
          </p:txBody>
        </p:sp>
        <p:sp>
          <p:nvSpPr>
            <p:cNvPr id="336" name="Freeform: Shape 335">
              <a:extLst>
                <a:ext uri="{FF2B5EF4-FFF2-40B4-BE49-F238E27FC236}">
                  <a16:creationId xmlns:a16="http://schemas.microsoft.com/office/drawing/2014/main" id="{148C9BDC-6B56-CDCF-27B4-59857E93B869}"/>
                </a:ext>
              </a:extLst>
            </p:cNvPr>
            <p:cNvSpPr/>
            <p:nvPr/>
          </p:nvSpPr>
          <p:spPr>
            <a:xfrm>
              <a:off x="-1162765" y="-373989"/>
              <a:ext cx="1985" cy="1076"/>
            </a:xfrm>
            <a:custGeom>
              <a:avLst/>
              <a:gdLst>
                <a:gd name="connsiteX0" fmla="*/ 380 w 1985"/>
                <a:gd name="connsiteY0" fmla="*/ -506 h 1076"/>
                <a:gd name="connsiteX1" fmla="*/ -1606 w 1985"/>
                <a:gd name="connsiteY1" fmla="*/ -1531 h 1076"/>
                <a:gd name="connsiteX2" fmla="*/ 380 w 1985"/>
                <a:gd name="connsiteY2" fmla="*/ -506 h 1076"/>
              </a:gdLst>
              <a:ahLst/>
              <a:cxnLst>
                <a:cxn ang="0">
                  <a:pos x="connsiteX0" y="connsiteY0"/>
                </a:cxn>
                <a:cxn ang="0">
                  <a:pos x="connsiteX1" y="connsiteY1"/>
                </a:cxn>
                <a:cxn ang="0">
                  <a:pos x="connsiteX2" y="connsiteY2"/>
                </a:cxn>
              </a:cxnLst>
              <a:rect l="l" t="t" r="r" b="b"/>
              <a:pathLst>
                <a:path w="1985" h="1076">
                  <a:moveTo>
                    <a:pt x="380" y="-506"/>
                  </a:moveTo>
                  <a:cubicBezTo>
                    <a:pt x="-427" y="-429"/>
                    <a:pt x="-1195" y="-826"/>
                    <a:pt x="-1606" y="-1531"/>
                  </a:cubicBezTo>
                  <a:cubicBezTo>
                    <a:pt x="-709" y="-1659"/>
                    <a:pt x="73" y="-1543"/>
                    <a:pt x="380" y="-506"/>
                  </a:cubicBezTo>
                  <a:close/>
                </a:path>
              </a:pathLst>
            </a:custGeom>
            <a:solidFill>
              <a:srgbClr val="020202"/>
            </a:solidFill>
            <a:ln w="1280" cap="flat">
              <a:noFill/>
              <a:prstDash val="solid"/>
              <a:miter/>
            </a:ln>
          </p:spPr>
          <p:txBody>
            <a:bodyPr rtlCol="0" anchor="ctr"/>
            <a:lstStyle/>
            <a:p>
              <a:endParaRPr lang="es-CO"/>
            </a:p>
          </p:txBody>
        </p:sp>
        <p:sp>
          <p:nvSpPr>
            <p:cNvPr id="337" name="Freeform: Shape 336">
              <a:extLst>
                <a:ext uri="{FF2B5EF4-FFF2-40B4-BE49-F238E27FC236}">
                  <a16:creationId xmlns:a16="http://schemas.microsoft.com/office/drawing/2014/main" id="{3BDC8D30-8374-343C-153B-37DBBD150D7D}"/>
                </a:ext>
              </a:extLst>
            </p:cNvPr>
            <p:cNvSpPr/>
            <p:nvPr/>
          </p:nvSpPr>
          <p:spPr>
            <a:xfrm>
              <a:off x="-1152209" y="-368375"/>
              <a:ext cx="1921" cy="1041"/>
            </a:xfrm>
            <a:custGeom>
              <a:avLst/>
              <a:gdLst>
                <a:gd name="connsiteX0" fmla="*/ 316 w 1921"/>
                <a:gd name="connsiteY0" fmla="*/ -534 h 1041"/>
                <a:gd name="connsiteX1" fmla="*/ -1606 w 1921"/>
                <a:gd name="connsiteY1" fmla="*/ -1572 h 1041"/>
                <a:gd name="connsiteX2" fmla="*/ 316 w 1921"/>
                <a:gd name="connsiteY2" fmla="*/ -534 h 1041"/>
              </a:gdLst>
              <a:ahLst/>
              <a:cxnLst>
                <a:cxn ang="0">
                  <a:pos x="connsiteX0" y="connsiteY0"/>
                </a:cxn>
                <a:cxn ang="0">
                  <a:pos x="connsiteX1" y="connsiteY1"/>
                </a:cxn>
                <a:cxn ang="0">
                  <a:pos x="connsiteX2" y="connsiteY2"/>
                </a:cxn>
              </a:cxnLst>
              <a:rect l="l" t="t" r="r" b="b"/>
              <a:pathLst>
                <a:path w="1921" h="1041">
                  <a:moveTo>
                    <a:pt x="316" y="-534"/>
                  </a:moveTo>
                  <a:cubicBezTo>
                    <a:pt x="-465" y="-496"/>
                    <a:pt x="-1208" y="-893"/>
                    <a:pt x="-1606" y="-1572"/>
                  </a:cubicBezTo>
                  <a:cubicBezTo>
                    <a:pt x="-773" y="-1585"/>
                    <a:pt x="-30" y="-1444"/>
                    <a:pt x="316" y="-534"/>
                  </a:cubicBezTo>
                  <a:close/>
                </a:path>
              </a:pathLst>
            </a:custGeom>
            <a:solidFill>
              <a:srgbClr val="020202"/>
            </a:solidFill>
            <a:ln w="1280" cap="flat">
              <a:noFill/>
              <a:prstDash val="solid"/>
              <a:miter/>
            </a:ln>
          </p:spPr>
          <p:txBody>
            <a:bodyPr rtlCol="0" anchor="ctr"/>
            <a:lstStyle/>
            <a:p>
              <a:endParaRPr lang="es-CO"/>
            </a:p>
          </p:txBody>
        </p:sp>
        <p:sp>
          <p:nvSpPr>
            <p:cNvPr id="338" name="Freeform: Shape 337">
              <a:extLst>
                <a:ext uri="{FF2B5EF4-FFF2-40B4-BE49-F238E27FC236}">
                  <a16:creationId xmlns:a16="http://schemas.microsoft.com/office/drawing/2014/main" id="{5D31888A-B132-DF10-F2D2-792EE487A6CD}"/>
                </a:ext>
              </a:extLst>
            </p:cNvPr>
            <p:cNvSpPr/>
            <p:nvPr/>
          </p:nvSpPr>
          <p:spPr>
            <a:xfrm>
              <a:off x="-1150364" y="-367393"/>
              <a:ext cx="1934" cy="1082"/>
            </a:xfrm>
            <a:custGeom>
              <a:avLst/>
              <a:gdLst>
                <a:gd name="connsiteX0" fmla="*/ 329 w 1934"/>
                <a:gd name="connsiteY0" fmla="*/ -492 h 1082"/>
                <a:gd name="connsiteX1" fmla="*/ -1606 w 1934"/>
                <a:gd name="connsiteY1" fmla="*/ -1568 h 1082"/>
                <a:gd name="connsiteX2" fmla="*/ 329 w 1934"/>
                <a:gd name="connsiteY2" fmla="*/ -492 h 1082"/>
              </a:gdLst>
              <a:ahLst/>
              <a:cxnLst>
                <a:cxn ang="0">
                  <a:pos x="connsiteX0" y="connsiteY0"/>
                </a:cxn>
                <a:cxn ang="0">
                  <a:pos x="connsiteX1" y="connsiteY1"/>
                </a:cxn>
                <a:cxn ang="0">
                  <a:pos x="connsiteX2" y="connsiteY2"/>
                </a:cxn>
              </a:cxnLst>
              <a:rect l="l" t="t" r="r" b="b"/>
              <a:pathLst>
                <a:path w="1934" h="1082">
                  <a:moveTo>
                    <a:pt x="329" y="-492"/>
                  </a:moveTo>
                  <a:cubicBezTo>
                    <a:pt x="-465" y="-466"/>
                    <a:pt x="-1209" y="-876"/>
                    <a:pt x="-1606" y="-1568"/>
                  </a:cubicBezTo>
                  <a:cubicBezTo>
                    <a:pt x="-734" y="-1607"/>
                    <a:pt x="34" y="-1427"/>
                    <a:pt x="329" y="-492"/>
                  </a:cubicBezTo>
                  <a:close/>
                </a:path>
              </a:pathLst>
            </a:custGeom>
            <a:solidFill>
              <a:srgbClr val="020202"/>
            </a:solidFill>
            <a:ln w="1280" cap="flat">
              <a:noFill/>
              <a:prstDash val="solid"/>
              <a:miter/>
            </a:ln>
          </p:spPr>
          <p:txBody>
            <a:bodyPr rtlCol="0" anchor="ctr"/>
            <a:lstStyle/>
            <a:p>
              <a:endParaRPr lang="es-CO"/>
            </a:p>
          </p:txBody>
        </p:sp>
        <p:sp>
          <p:nvSpPr>
            <p:cNvPr id="339" name="Freeform: Shape 338">
              <a:extLst>
                <a:ext uri="{FF2B5EF4-FFF2-40B4-BE49-F238E27FC236}">
                  <a16:creationId xmlns:a16="http://schemas.microsoft.com/office/drawing/2014/main" id="{B57104E3-B15C-22A3-4A04-8ED09D0AE26A}"/>
                </a:ext>
              </a:extLst>
            </p:cNvPr>
            <p:cNvSpPr/>
            <p:nvPr/>
          </p:nvSpPr>
          <p:spPr>
            <a:xfrm>
              <a:off x="-1143702" y="-363614"/>
              <a:ext cx="1934" cy="1047"/>
            </a:xfrm>
            <a:custGeom>
              <a:avLst/>
              <a:gdLst>
                <a:gd name="connsiteX0" fmla="*/ 329 w 1934"/>
                <a:gd name="connsiteY0" fmla="*/ -530 h 1047"/>
                <a:gd name="connsiteX1" fmla="*/ -1606 w 1934"/>
                <a:gd name="connsiteY1" fmla="*/ -1567 h 1047"/>
                <a:gd name="connsiteX2" fmla="*/ 329 w 1934"/>
                <a:gd name="connsiteY2" fmla="*/ -530 h 1047"/>
              </a:gdLst>
              <a:ahLst/>
              <a:cxnLst>
                <a:cxn ang="0">
                  <a:pos x="connsiteX0" y="connsiteY0"/>
                </a:cxn>
                <a:cxn ang="0">
                  <a:pos x="connsiteX1" y="connsiteY1"/>
                </a:cxn>
                <a:cxn ang="0">
                  <a:pos x="connsiteX2" y="connsiteY2"/>
                </a:cxn>
              </a:cxnLst>
              <a:rect l="l" t="t" r="r" b="b"/>
              <a:pathLst>
                <a:path w="1934" h="1047">
                  <a:moveTo>
                    <a:pt x="329" y="-530"/>
                  </a:moveTo>
                  <a:cubicBezTo>
                    <a:pt x="-465" y="-478"/>
                    <a:pt x="-1208" y="-888"/>
                    <a:pt x="-1606" y="-1567"/>
                  </a:cubicBezTo>
                  <a:cubicBezTo>
                    <a:pt x="-747" y="-1606"/>
                    <a:pt x="9" y="-1465"/>
                    <a:pt x="329" y="-530"/>
                  </a:cubicBezTo>
                  <a:close/>
                </a:path>
              </a:pathLst>
            </a:custGeom>
            <a:solidFill>
              <a:srgbClr val="020202"/>
            </a:solidFill>
            <a:ln w="1280" cap="flat">
              <a:noFill/>
              <a:prstDash val="solid"/>
              <a:miter/>
            </a:ln>
          </p:spPr>
          <p:txBody>
            <a:bodyPr rtlCol="0" anchor="ctr"/>
            <a:lstStyle/>
            <a:p>
              <a:endParaRPr lang="es-CO"/>
            </a:p>
          </p:txBody>
        </p:sp>
        <p:sp>
          <p:nvSpPr>
            <p:cNvPr id="340" name="Freeform: Shape 339">
              <a:extLst>
                <a:ext uri="{FF2B5EF4-FFF2-40B4-BE49-F238E27FC236}">
                  <a16:creationId xmlns:a16="http://schemas.microsoft.com/office/drawing/2014/main" id="{21D297C5-B0FE-94BD-85EF-2D3A13D37A6C}"/>
                </a:ext>
              </a:extLst>
            </p:cNvPr>
            <p:cNvSpPr/>
            <p:nvPr/>
          </p:nvSpPr>
          <p:spPr>
            <a:xfrm>
              <a:off x="-1141883" y="-362636"/>
              <a:ext cx="1947" cy="1079"/>
            </a:xfrm>
            <a:custGeom>
              <a:avLst/>
              <a:gdLst>
                <a:gd name="connsiteX0" fmla="*/ 342 w 1947"/>
                <a:gd name="connsiteY0" fmla="*/ -496 h 1079"/>
                <a:gd name="connsiteX1" fmla="*/ -1606 w 1947"/>
                <a:gd name="connsiteY1" fmla="*/ -1559 h 1079"/>
                <a:gd name="connsiteX2" fmla="*/ 342 w 1947"/>
                <a:gd name="connsiteY2" fmla="*/ -496 h 1079"/>
              </a:gdLst>
              <a:ahLst/>
              <a:cxnLst>
                <a:cxn ang="0">
                  <a:pos x="connsiteX0" y="connsiteY0"/>
                </a:cxn>
                <a:cxn ang="0">
                  <a:pos x="connsiteX1" y="connsiteY1"/>
                </a:cxn>
                <a:cxn ang="0">
                  <a:pos x="connsiteX2" y="connsiteY2"/>
                </a:cxn>
              </a:cxnLst>
              <a:rect l="l" t="t" r="r" b="b"/>
              <a:pathLst>
                <a:path w="1947" h="1079">
                  <a:moveTo>
                    <a:pt x="342" y="-496"/>
                  </a:moveTo>
                  <a:cubicBezTo>
                    <a:pt x="-453" y="-457"/>
                    <a:pt x="-1208" y="-867"/>
                    <a:pt x="-1606" y="-1559"/>
                  </a:cubicBezTo>
                  <a:cubicBezTo>
                    <a:pt x="-683" y="-1623"/>
                    <a:pt x="86" y="-1495"/>
                    <a:pt x="342" y="-496"/>
                  </a:cubicBezTo>
                  <a:close/>
                </a:path>
              </a:pathLst>
            </a:custGeom>
            <a:solidFill>
              <a:srgbClr val="020202"/>
            </a:solidFill>
            <a:ln w="1280" cap="flat">
              <a:noFill/>
              <a:prstDash val="solid"/>
              <a:miter/>
            </a:ln>
          </p:spPr>
          <p:txBody>
            <a:bodyPr rtlCol="0" anchor="ctr"/>
            <a:lstStyle/>
            <a:p>
              <a:endParaRPr lang="es-CO"/>
            </a:p>
          </p:txBody>
        </p:sp>
        <p:sp>
          <p:nvSpPr>
            <p:cNvPr id="341" name="Freeform: Shape 340">
              <a:extLst>
                <a:ext uri="{FF2B5EF4-FFF2-40B4-BE49-F238E27FC236}">
                  <a16:creationId xmlns:a16="http://schemas.microsoft.com/office/drawing/2014/main" id="{85F7846D-7CFF-D8DF-4EC4-399800E92DBB}"/>
                </a:ext>
              </a:extLst>
            </p:cNvPr>
            <p:cNvSpPr/>
            <p:nvPr/>
          </p:nvSpPr>
          <p:spPr>
            <a:xfrm>
              <a:off x="-1136053" y="-358907"/>
              <a:ext cx="1857" cy="1140"/>
            </a:xfrm>
            <a:custGeom>
              <a:avLst/>
              <a:gdLst>
                <a:gd name="connsiteX0" fmla="*/ 252 w 1857"/>
                <a:gd name="connsiteY0" fmla="*/ -433 h 1140"/>
                <a:gd name="connsiteX1" fmla="*/ -1606 w 1857"/>
                <a:gd name="connsiteY1" fmla="*/ -1573 h 1140"/>
                <a:gd name="connsiteX2" fmla="*/ 252 w 1857"/>
                <a:gd name="connsiteY2" fmla="*/ -433 h 1140"/>
              </a:gdLst>
              <a:ahLst/>
              <a:cxnLst>
                <a:cxn ang="0">
                  <a:pos x="connsiteX0" y="connsiteY0"/>
                </a:cxn>
                <a:cxn ang="0">
                  <a:pos x="connsiteX1" y="connsiteY1"/>
                </a:cxn>
                <a:cxn ang="0">
                  <a:pos x="connsiteX2" y="connsiteY2"/>
                </a:cxn>
              </a:cxnLst>
              <a:rect l="l" t="t" r="r" b="b"/>
              <a:pathLst>
                <a:path w="1857" h="1140">
                  <a:moveTo>
                    <a:pt x="252" y="-433"/>
                  </a:moveTo>
                  <a:cubicBezTo>
                    <a:pt x="-529" y="-433"/>
                    <a:pt x="-1247" y="-881"/>
                    <a:pt x="-1606" y="-1573"/>
                  </a:cubicBezTo>
                  <a:cubicBezTo>
                    <a:pt x="-760" y="-1560"/>
                    <a:pt x="-4" y="-1393"/>
                    <a:pt x="252" y="-433"/>
                  </a:cubicBezTo>
                  <a:close/>
                </a:path>
              </a:pathLst>
            </a:custGeom>
            <a:solidFill>
              <a:srgbClr val="020202"/>
            </a:solidFill>
            <a:ln w="1280" cap="flat">
              <a:noFill/>
              <a:prstDash val="solid"/>
              <a:miter/>
            </a:ln>
          </p:spPr>
          <p:txBody>
            <a:bodyPr rtlCol="0" anchor="ctr"/>
            <a:lstStyle/>
            <a:p>
              <a:endParaRPr lang="es-CO"/>
            </a:p>
          </p:txBody>
        </p:sp>
        <p:sp>
          <p:nvSpPr>
            <p:cNvPr id="342" name="Freeform: Shape 341">
              <a:extLst>
                <a:ext uri="{FF2B5EF4-FFF2-40B4-BE49-F238E27FC236}">
                  <a16:creationId xmlns:a16="http://schemas.microsoft.com/office/drawing/2014/main" id="{C434E670-6CBB-6D43-7CCF-D358E880A498}"/>
                </a:ext>
              </a:extLst>
            </p:cNvPr>
            <p:cNvSpPr/>
            <p:nvPr/>
          </p:nvSpPr>
          <p:spPr>
            <a:xfrm>
              <a:off x="-1109483" y="-338947"/>
              <a:ext cx="1831" cy="1166"/>
            </a:xfrm>
            <a:custGeom>
              <a:avLst/>
              <a:gdLst>
                <a:gd name="connsiteX0" fmla="*/ 226 w 1831"/>
                <a:gd name="connsiteY0" fmla="*/ -406 h 1166"/>
                <a:gd name="connsiteX1" fmla="*/ -1606 w 1831"/>
                <a:gd name="connsiteY1" fmla="*/ -1572 h 1166"/>
                <a:gd name="connsiteX2" fmla="*/ 226 w 1831"/>
                <a:gd name="connsiteY2" fmla="*/ -406 h 1166"/>
              </a:gdLst>
              <a:ahLst/>
              <a:cxnLst>
                <a:cxn ang="0">
                  <a:pos x="connsiteX0" y="connsiteY0"/>
                </a:cxn>
                <a:cxn ang="0">
                  <a:pos x="connsiteX1" y="connsiteY1"/>
                </a:cxn>
                <a:cxn ang="0">
                  <a:pos x="connsiteX2" y="connsiteY2"/>
                </a:cxn>
              </a:cxnLst>
              <a:rect l="l" t="t" r="r" b="b"/>
              <a:pathLst>
                <a:path w="1831" h="1166">
                  <a:moveTo>
                    <a:pt x="226" y="-406"/>
                  </a:moveTo>
                  <a:cubicBezTo>
                    <a:pt x="-555" y="-432"/>
                    <a:pt x="-1260" y="-880"/>
                    <a:pt x="-1606" y="-1572"/>
                  </a:cubicBezTo>
                  <a:cubicBezTo>
                    <a:pt x="-760" y="-1585"/>
                    <a:pt x="-30" y="-1418"/>
                    <a:pt x="226" y="-406"/>
                  </a:cubicBezTo>
                  <a:close/>
                </a:path>
              </a:pathLst>
            </a:custGeom>
            <a:solidFill>
              <a:srgbClr val="020202"/>
            </a:solidFill>
            <a:ln w="1280" cap="flat">
              <a:noFill/>
              <a:prstDash val="solid"/>
              <a:miter/>
            </a:ln>
          </p:spPr>
          <p:txBody>
            <a:bodyPr rtlCol="0" anchor="ctr"/>
            <a:lstStyle/>
            <a:p>
              <a:endParaRPr lang="es-CO"/>
            </a:p>
          </p:txBody>
        </p:sp>
        <p:sp>
          <p:nvSpPr>
            <p:cNvPr id="343" name="Freeform: Shape 342">
              <a:extLst>
                <a:ext uri="{FF2B5EF4-FFF2-40B4-BE49-F238E27FC236}">
                  <a16:creationId xmlns:a16="http://schemas.microsoft.com/office/drawing/2014/main" id="{02A3CB52-1DFA-5157-5F68-9F69C1C1FF65}"/>
                </a:ext>
              </a:extLst>
            </p:cNvPr>
            <p:cNvSpPr/>
            <p:nvPr/>
          </p:nvSpPr>
          <p:spPr>
            <a:xfrm>
              <a:off x="-1057340" y="-285805"/>
              <a:ext cx="935" cy="1101"/>
            </a:xfrm>
            <a:custGeom>
              <a:avLst/>
              <a:gdLst>
                <a:gd name="connsiteX0" fmla="*/ -670 w 935"/>
                <a:gd name="connsiteY0" fmla="*/ -471 h 1101"/>
                <a:gd name="connsiteX1" fmla="*/ -1606 w 935"/>
                <a:gd name="connsiteY1" fmla="*/ -1573 h 1101"/>
                <a:gd name="connsiteX2" fmla="*/ -670 w 935"/>
                <a:gd name="connsiteY2" fmla="*/ -471 h 1101"/>
              </a:gdLst>
              <a:ahLst/>
              <a:cxnLst>
                <a:cxn ang="0">
                  <a:pos x="connsiteX0" y="connsiteY0"/>
                </a:cxn>
                <a:cxn ang="0">
                  <a:pos x="connsiteX1" y="connsiteY1"/>
                </a:cxn>
                <a:cxn ang="0">
                  <a:pos x="connsiteX2" y="connsiteY2"/>
                </a:cxn>
              </a:cxnLst>
              <a:rect l="l" t="t" r="r" b="b"/>
              <a:pathLst>
                <a:path w="935" h="1101">
                  <a:moveTo>
                    <a:pt x="-670" y="-471"/>
                  </a:moveTo>
                  <a:cubicBezTo>
                    <a:pt x="-1183" y="-612"/>
                    <a:pt x="-1554" y="-1048"/>
                    <a:pt x="-1606" y="-1573"/>
                  </a:cubicBezTo>
                  <a:cubicBezTo>
                    <a:pt x="-1093" y="-1432"/>
                    <a:pt x="-722" y="-996"/>
                    <a:pt x="-670" y="-471"/>
                  </a:cubicBezTo>
                  <a:close/>
                </a:path>
              </a:pathLst>
            </a:custGeom>
            <a:solidFill>
              <a:srgbClr val="020202"/>
            </a:solidFill>
            <a:ln w="1280" cap="flat">
              <a:noFill/>
              <a:prstDash val="solid"/>
              <a:miter/>
            </a:ln>
          </p:spPr>
          <p:txBody>
            <a:bodyPr rtlCol="0" anchor="ctr"/>
            <a:lstStyle/>
            <a:p>
              <a:endParaRPr lang="es-CO"/>
            </a:p>
          </p:txBody>
        </p:sp>
        <p:sp>
          <p:nvSpPr>
            <p:cNvPr id="344" name="Freeform: Shape 343">
              <a:extLst>
                <a:ext uri="{FF2B5EF4-FFF2-40B4-BE49-F238E27FC236}">
                  <a16:creationId xmlns:a16="http://schemas.microsoft.com/office/drawing/2014/main" id="{F8C97252-223C-2EB2-EDC5-8291049BB33F}"/>
                </a:ext>
              </a:extLst>
            </p:cNvPr>
            <p:cNvSpPr/>
            <p:nvPr/>
          </p:nvSpPr>
          <p:spPr>
            <a:xfrm>
              <a:off x="-1062157" y="-291454"/>
              <a:ext cx="999" cy="1076"/>
            </a:xfrm>
            <a:custGeom>
              <a:avLst/>
              <a:gdLst>
                <a:gd name="connsiteX0" fmla="*/ -606 w 999"/>
                <a:gd name="connsiteY0" fmla="*/ -497 h 1076"/>
                <a:gd name="connsiteX1" fmla="*/ -1606 w 999"/>
                <a:gd name="connsiteY1" fmla="*/ -1573 h 1076"/>
                <a:gd name="connsiteX2" fmla="*/ -606 w 999"/>
                <a:gd name="connsiteY2" fmla="*/ -497 h 1076"/>
              </a:gdLst>
              <a:ahLst/>
              <a:cxnLst>
                <a:cxn ang="0">
                  <a:pos x="connsiteX0" y="connsiteY0"/>
                </a:cxn>
                <a:cxn ang="0">
                  <a:pos x="connsiteX1" y="connsiteY1"/>
                </a:cxn>
                <a:cxn ang="0">
                  <a:pos x="connsiteX2" y="connsiteY2"/>
                </a:cxn>
              </a:cxnLst>
              <a:rect l="l" t="t" r="r" b="b"/>
              <a:pathLst>
                <a:path w="999" h="1076">
                  <a:moveTo>
                    <a:pt x="-606" y="-497"/>
                  </a:moveTo>
                  <a:cubicBezTo>
                    <a:pt x="-1131" y="-612"/>
                    <a:pt x="-1529" y="-1035"/>
                    <a:pt x="-1606" y="-1573"/>
                  </a:cubicBezTo>
                  <a:cubicBezTo>
                    <a:pt x="-1080" y="-1458"/>
                    <a:pt x="-683" y="-1035"/>
                    <a:pt x="-606" y="-497"/>
                  </a:cubicBezTo>
                  <a:close/>
                </a:path>
              </a:pathLst>
            </a:custGeom>
            <a:solidFill>
              <a:srgbClr val="020202"/>
            </a:solidFill>
            <a:ln w="1280" cap="flat">
              <a:noFill/>
              <a:prstDash val="solid"/>
              <a:miter/>
            </a:ln>
          </p:spPr>
          <p:txBody>
            <a:bodyPr rtlCol="0" anchor="ctr"/>
            <a:lstStyle/>
            <a:p>
              <a:endParaRPr lang="es-CO"/>
            </a:p>
          </p:txBody>
        </p:sp>
        <p:sp>
          <p:nvSpPr>
            <p:cNvPr id="345" name="Freeform: Shape 344">
              <a:extLst>
                <a:ext uri="{FF2B5EF4-FFF2-40B4-BE49-F238E27FC236}">
                  <a16:creationId xmlns:a16="http://schemas.microsoft.com/office/drawing/2014/main" id="{94D5E319-5350-CF74-9B49-B3BBBFFCFCDE}"/>
                </a:ext>
              </a:extLst>
            </p:cNvPr>
            <p:cNvSpPr/>
            <p:nvPr/>
          </p:nvSpPr>
          <p:spPr>
            <a:xfrm>
              <a:off x="-1063054" y="-292441"/>
              <a:ext cx="986" cy="1063"/>
            </a:xfrm>
            <a:custGeom>
              <a:avLst/>
              <a:gdLst>
                <a:gd name="connsiteX0" fmla="*/ -619 w 986"/>
                <a:gd name="connsiteY0" fmla="*/ -510 h 1063"/>
                <a:gd name="connsiteX1" fmla="*/ -1606 w 986"/>
                <a:gd name="connsiteY1" fmla="*/ -1573 h 1063"/>
                <a:gd name="connsiteX2" fmla="*/ -619 w 986"/>
                <a:gd name="connsiteY2" fmla="*/ -510 h 1063"/>
              </a:gdLst>
              <a:ahLst/>
              <a:cxnLst>
                <a:cxn ang="0">
                  <a:pos x="connsiteX0" y="connsiteY0"/>
                </a:cxn>
                <a:cxn ang="0">
                  <a:pos x="connsiteX1" y="connsiteY1"/>
                </a:cxn>
                <a:cxn ang="0">
                  <a:pos x="connsiteX2" y="connsiteY2"/>
                </a:cxn>
              </a:cxnLst>
              <a:rect l="l" t="t" r="r" b="b"/>
              <a:pathLst>
                <a:path w="986" h="1063">
                  <a:moveTo>
                    <a:pt x="-619" y="-510"/>
                  </a:moveTo>
                  <a:cubicBezTo>
                    <a:pt x="-1144" y="-599"/>
                    <a:pt x="-1554" y="-1035"/>
                    <a:pt x="-1606" y="-1573"/>
                  </a:cubicBezTo>
                  <a:cubicBezTo>
                    <a:pt x="-1106" y="-1432"/>
                    <a:pt x="-722" y="-1022"/>
                    <a:pt x="-619" y="-510"/>
                  </a:cubicBezTo>
                  <a:close/>
                </a:path>
              </a:pathLst>
            </a:custGeom>
            <a:solidFill>
              <a:srgbClr val="020202"/>
            </a:solidFill>
            <a:ln w="1280" cap="flat">
              <a:noFill/>
              <a:prstDash val="solid"/>
              <a:miter/>
            </a:ln>
          </p:spPr>
          <p:txBody>
            <a:bodyPr rtlCol="0" anchor="ctr"/>
            <a:lstStyle/>
            <a:p>
              <a:endParaRPr lang="es-CO"/>
            </a:p>
          </p:txBody>
        </p:sp>
        <p:sp>
          <p:nvSpPr>
            <p:cNvPr id="346" name="Freeform: Shape 345">
              <a:extLst>
                <a:ext uri="{FF2B5EF4-FFF2-40B4-BE49-F238E27FC236}">
                  <a16:creationId xmlns:a16="http://schemas.microsoft.com/office/drawing/2014/main" id="{BE91340C-B58C-2EC9-BA23-BFAEC9C0B426}"/>
                </a:ext>
              </a:extLst>
            </p:cNvPr>
            <p:cNvSpPr/>
            <p:nvPr/>
          </p:nvSpPr>
          <p:spPr>
            <a:xfrm>
              <a:off x="-1063951" y="-293415"/>
              <a:ext cx="960" cy="1037"/>
            </a:xfrm>
            <a:custGeom>
              <a:avLst/>
              <a:gdLst>
                <a:gd name="connsiteX0" fmla="*/ -645 w 960"/>
                <a:gd name="connsiteY0" fmla="*/ -535 h 1037"/>
                <a:gd name="connsiteX1" fmla="*/ -1606 w 960"/>
                <a:gd name="connsiteY1" fmla="*/ -1573 h 1037"/>
              </a:gdLst>
              <a:ahLst/>
              <a:cxnLst>
                <a:cxn ang="0">
                  <a:pos x="connsiteX0" y="connsiteY0"/>
                </a:cxn>
                <a:cxn ang="0">
                  <a:pos x="connsiteX1" y="connsiteY1"/>
                </a:cxn>
              </a:cxnLst>
              <a:rect l="l" t="t" r="r" b="b"/>
              <a:pathLst>
                <a:path w="960" h="1037">
                  <a:moveTo>
                    <a:pt x="-645" y="-535"/>
                  </a:moveTo>
                  <a:cubicBezTo>
                    <a:pt x="-1144" y="-663"/>
                    <a:pt x="-1516" y="-1060"/>
                    <a:pt x="-1606" y="-1573"/>
                  </a:cubicBezTo>
                  <a:close/>
                </a:path>
              </a:pathLst>
            </a:custGeom>
            <a:solidFill>
              <a:srgbClr val="020202"/>
            </a:solidFill>
            <a:ln w="1280" cap="flat">
              <a:noFill/>
              <a:prstDash val="solid"/>
              <a:miter/>
            </a:ln>
          </p:spPr>
          <p:txBody>
            <a:bodyPr rtlCol="0" anchor="ctr"/>
            <a:lstStyle/>
            <a:p>
              <a:endParaRPr lang="es-CO"/>
            </a:p>
          </p:txBody>
        </p:sp>
        <p:sp>
          <p:nvSpPr>
            <p:cNvPr id="347" name="Freeform: Shape 346">
              <a:extLst>
                <a:ext uri="{FF2B5EF4-FFF2-40B4-BE49-F238E27FC236}">
                  <a16:creationId xmlns:a16="http://schemas.microsoft.com/office/drawing/2014/main" id="{8576A30B-7AE3-2352-07A5-1D311700D97E}"/>
                </a:ext>
              </a:extLst>
            </p:cNvPr>
            <p:cNvSpPr/>
            <p:nvPr/>
          </p:nvSpPr>
          <p:spPr>
            <a:xfrm>
              <a:off x="-1068819" y="-299052"/>
              <a:ext cx="1012" cy="1088"/>
            </a:xfrm>
            <a:custGeom>
              <a:avLst/>
              <a:gdLst>
                <a:gd name="connsiteX0" fmla="*/ -593 w 1012"/>
                <a:gd name="connsiteY0" fmla="*/ -484 h 1088"/>
                <a:gd name="connsiteX1" fmla="*/ -1606 w 1012"/>
                <a:gd name="connsiteY1" fmla="*/ -1573 h 1088"/>
                <a:gd name="connsiteX2" fmla="*/ -593 w 1012"/>
                <a:gd name="connsiteY2" fmla="*/ -484 h 1088"/>
              </a:gdLst>
              <a:ahLst/>
              <a:cxnLst>
                <a:cxn ang="0">
                  <a:pos x="connsiteX0" y="connsiteY0"/>
                </a:cxn>
                <a:cxn ang="0">
                  <a:pos x="connsiteX1" y="connsiteY1"/>
                </a:cxn>
                <a:cxn ang="0">
                  <a:pos x="connsiteX2" y="connsiteY2"/>
                </a:cxn>
              </a:cxnLst>
              <a:rect l="l" t="t" r="r" b="b"/>
              <a:pathLst>
                <a:path w="1012" h="1088">
                  <a:moveTo>
                    <a:pt x="-593" y="-484"/>
                  </a:moveTo>
                  <a:cubicBezTo>
                    <a:pt x="-1132" y="-599"/>
                    <a:pt x="-1529" y="-1035"/>
                    <a:pt x="-1606" y="-1573"/>
                  </a:cubicBezTo>
                  <a:cubicBezTo>
                    <a:pt x="-1068" y="-1458"/>
                    <a:pt x="-670" y="-1022"/>
                    <a:pt x="-593" y="-484"/>
                  </a:cubicBezTo>
                  <a:close/>
                </a:path>
              </a:pathLst>
            </a:custGeom>
            <a:solidFill>
              <a:srgbClr val="020202"/>
            </a:solidFill>
            <a:ln w="1280" cap="flat">
              <a:noFill/>
              <a:prstDash val="solid"/>
              <a:miter/>
            </a:ln>
          </p:spPr>
          <p:txBody>
            <a:bodyPr rtlCol="0" anchor="ctr"/>
            <a:lstStyle/>
            <a:p>
              <a:endParaRPr lang="es-CO"/>
            </a:p>
          </p:txBody>
        </p:sp>
        <p:sp>
          <p:nvSpPr>
            <p:cNvPr id="348" name="Freeform: Shape 347">
              <a:extLst>
                <a:ext uri="{FF2B5EF4-FFF2-40B4-BE49-F238E27FC236}">
                  <a16:creationId xmlns:a16="http://schemas.microsoft.com/office/drawing/2014/main" id="{5AD041B2-7AFE-80B7-2D77-442C95FD16B7}"/>
                </a:ext>
              </a:extLst>
            </p:cNvPr>
            <p:cNvSpPr/>
            <p:nvPr/>
          </p:nvSpPr>
          <p:spPr>
            <a:xfrm>
              <a:off x="-1069703" y="-300038"/>
              <a:ext cx="973" cy="1076"/>
            </a:xfrm>
            <a:custGeom>
              <a:avLst/>
              <a:gdLst>
                <a:gd name="connsiteX0" fmla="*/ -632 w 973"/>
                <a:gd name="connsiteY0" fmla="*/ -497 h 1076"/>
                <a:gd name="connsiteX1" fmla="*/ -1606 w 973"/>
                <a:gd name="connsiteY1" fmla="*/ -1573 h 1076"/>
                <a:gd name="connsiteX2" fmla="*/ -632 w 973"/>
                <a:gd name="connsiteY2" fmla="*/ -497 h 1076"/>
              </a:gdLst>
              <a:ahLst/>
              <a:cxnLst>
                <a:cxn ang="0">
                  <a:pos x="connsiteX0" y="connsiteY0"/>
                </a:cxn>
                <a:cxn ang="0">
                  <a:pos x="connsiteX1" y="connsiteY1"/>
                </a:cxn>
                <a:cxn ang="0">
                  <a:pos x="connsiteX2" y="connsiteY2"/>
                </a:cxn>
              </a:cxnLst>
              <a:rect l="l" t="t" r="r" b="b"/>
              <a:pathLst>
                <a:path w="973" h="1076">
                  <a:moveTo>
                    <a:pt x="-632" y="-497"/>
                  </a:moveTo>
                  <a:cubicBezTo>
                    <a:pt x="-1157" y="-599"/>
                    <a:pt x="-1554" y="-1035"/>
                    <a:pt x="-1606" y="-1573"/>
                  </a:cubicBezTo>
                  <a:cubicBezTo>
                    <a:pt x="-1093" y="-1445"/>
                    <a:pt x="-696" y="-1022"/>
                    <a:pt x="-632" y="-497"/>
                  </a:cubicBezTo>
                  <a:close/>
                </a:path>
              </a:pathLst>
            </a:custGeom>
            <a:solidFill>
              <a:srgbClr val="020202"/>
            </a:solidFill>
            <a:ln w="1280" cap="flat">
              <a:noFill/>
              <a:prstDash val="solid"/>
              <a:miter/>
            </a:ln>
          </p:spPr>
          <p:txBody>
            <a:bodyPr rtlCol="0" anchor="ctr"/>
            <a:lstStyle/>
            <a:p>
              <a:endParaRPr lang="es-CO"/>
            </a:p>
          </p:txBody>
        </p:sp>
        <p:sp>
          <p:nvSpPr>
            <p:cNvPr id="349" name="Freeform: Shape 348">
              <a:extLst>
                <a:ext uri="{FF2B5EF4-FFF2-40B4-BE49-F238E27FC236}">
                  <a16:creationId xmlns:a16="http://schemas.microsoft.com/office/drawing/2014/main" id="{3B87093A-2E4A-1BBB-EDF5-1057573FB017}"/>
                </a:ext>
              </a:extLst>
            </p:cNvPr>
            <p:cNvSpPr/>
            <p:nvPr/>
          </p:nvSpPr>
          <p:spPr>
            <a:xfrm>
              <a:off x="-1070587" y="-301012"/>
              <a:ext cx="948" cy="1050"/>
            </a:xfrm>
            <a:custGeom>
              <a:avLst/>
              <a:gdLst>
                <a:gd name="connsiteX0" fmla="*/ -657 w 948"/>
                <a:gd name="connsiteY0" fmla="*/ -522 h 1050"/>
                <a:gd name="connsiteX1" fmla="*/ -1606 w 948"/>
                <a:gd name="connsiteY1" fmla="*/ -1573 h 1050"/>
              </a:gdLst>
              <a:ahLst/>
              <a:cxnLst>
                <a:cxn ang="0">
                  <a:pos x="connsiteX0" y="connsiteY0"/>
                </a:cxn>
                <a:cxn ang="0">
                  <a:pos x="connsiteX1" y="connsiteY1"/>
                </a:cxn>
              </a:cxnLst>
              <a:rect l="l" t="t" r="r" b="b"/>
              <a:pathLst>
                <a:path w="948" h="1050">
                  <a:moveTo>
                    <a:pt x="-657" y="-522"/>
                  </a:moveTo>
                  <a:cubicBezTo>
                    <a:pt x="-1170" y="-625"/>
                    <a:pt x="-1554" y="-1048"/>
                    <a:pt x="-1606" y="-1573"/>
                  </a:cubicBezTo>
                  <a:close/>
                </a:path>
              </a:pathLst>
            </a:custGeom>
            <a:solidFill>
              <a:srgbClr val="020202"/>
            </a:solidFill>
            <a:ln w="1280" cap="flat">
              <a:noFill/>
              <a:prstDash val="solid"/>
              <a:miter/>
            </a:ln>
          </p:spPr>
          <p:txBody>
            <a:bodyPr rtlCol="0" anchor="ctr"/>
            <a:lstStyle/>
            <a:p>
              <a:endParaRPr lang="es-CO"/>
            </a:p>
          </p:txBody>
        </p:sp>
        <p:sp>
          <p:nvSpPr>
            <p:cNvPr id="350" name="Freeform: Shape 349">
              <a:extLst>
                <a:ext uri="{FF2B5EF4-FFF2-40B4-BE49-F238E27FC236}">
                  <a16:creationId xmlns:a16="http://schemas.microsoft.com/office/drawing/2014/main" id="{E5EB62FD-7175-87E5-C1F8-8EAEB58B9924}"/>
                </a:ext>
              </a:extLst>
            </p:cNvPr>
            <p:cNvSpPr/>
            <p:nvPr/>
          </p:nvSpPr>
          <p:spPr>
            <a:xfrm>
              <a:off x="-1074379" y="-304804"/>
              <a:ext cx="986" cy="960"/>
            </a:xfrm>
            <a:custGeom>
              <a:avLst/>
              <a:gdLst>
                <a:gd name="connsiteX0" fmla="*/ -619 w 986"/>
                <a:gd name="connsiteY0" fmla="*/ -612 h 960"/>
                <a:gd name="connsiteX1" fmla="*/ -1606 w 986"/>
                <a:gd name="connsiteY1" fmla="*/ -1573 h 960"/>
              </a:gdLst>
              <a:ahLst/>
              <a:cxnLst>
                <a:cxn ang="0">
                  <a:pos x="connsiteX0" y="connsiteY0"/>
                </a:cxn>
                <a:cxn ang="0">
                  <a:pos x="connsiteX1" y="connsiteY1"/>
                </a:cxn>
              </a:cxnLst>
              <a:rect l="l" t="t" r="r" b="b"/>
              <a:pathLst>
                <a:path w="986" h="960">
                  <a:moveTo>
                    <a:pt x="-619" y="-612"/>
                  </a:moveTo>
                  <a:cubicBezTo>
                    <a:pt x="-1131" y="-676"/>
                    <a:pt x="-1529" y="-1073"/>
                    <a:pt x="-1606" y="-1573"/>
                  </a:cubicBezTo>
                  <a:close/>
                </a:path>
              </a:pathLst>
            </a:custGeom>
            <a:solidFill>
              <a:srgbClr val="020202"/>
            </a:solidFill>
            <a:ln w="1280" cap="flat">
              <a:noFill/>
              <a:prstDash val="solid"/>
              <a:miter/>
            </a:ln>
          </p:spPr>
          <p:txBody>
            <a:bodyPr rtlCol="0" anchor="ctr"/>
            <a:lstStyle/>
            <a:p>
              <a:endParaRPr lang="es-CO"/>
            </a:p>
          </p:txBody>
        </p:sp>
        <p:sp>
          <p:nvSpPr>
            <p:cNvPr id="351" name="Freeform: Shape 350">
              <a:extLst>
                <a:ext uri="{FF2B5EF4-FFF2-40B4-BE49-F238E27FC236}">
                  <a16:creationId xmlns:a16="http://schemas.microsoft.com/office/drawing/2014/main" id="{0FA90A8F-95E9-E5A9-7513-4DA642821270}"/>
                </a:ext>
              </a:extLst>
            </p:cNvPr>
            <p:cNvSpPr/>
            <p:nvPr/>
          </p:nvSpPr>
          <p:spPr>
            <a:xfrm>
              <a:off x="-1083053" y="-314233"/>
              <a:ext cx="999" cy="1088"/>
            </a:xfrm>
            <a:custGeom>
              <a:avLst/>
              <a:gdLst>
                <a:gd name="connsiteX0" fmla="*/ -606 w 999"/>
                <a:gd name="connsiteY0" fmla="*/ -484 h 1088"/>
                <a:gd name="connsiteX1" fmla="*/ -1606 w 999"/>
                <a:gd name="connsiteY1" fmla="*/ -1573 h 1088"/>
                <a:gd name="connsiteX2" fmla="*/ -606 w 999"/>
                <a:gd name="connsiteY2" fmla="*/ -484 h 1088"/>
              </a:gdLst>
              <a:ahLst/>
              <a:cxnLst>
                <a:cxn ang="0">
                  <a:pos x="connsiteX0" y="connsiteY0"/>
                </a:cxn>
                <a:cxn ang="0">
                  <a:pos x="connsiteX1" y="connsiteY1"/>
                </a:cxn>
                <a:cxn ang="0">
                  <a:pos x="connsiteX2" y="connsiteY2"/>
                </a:cxn>
              </a:cxnLst>
              <a:rect l="l" t="t" r="r" b="b"/>
              <a:pathLst>
                <a:path w="999" h="1088">
                  <a:moveTo>
                    <a:pt x="-606" y="-484"/>
                  </a:moveTo>
                  <a:cubicBezTo>
                    <a:pt x="-1144" y="-574"/>
                    <a:pt x="-1554" y="-1022"/>
                    <a:pt x="-1606" y="-1573"/>
                  </a:cubicBezTo>
                  <a:cubicBezTo>
                    <a:pt x="-1080" y="-1458"/>
                    <a:pt x="-670" y="-1022"/>
                    <a:pt x="-606" y="-484"/>
                  </a:cubicBezTo>
                  <a:close/>
                </a:path>
              </a:pathLst>
            </a:custGeom>
            <a:solidFill>
              <a:srgbClr val="020202"/>
            </a:solidFill>
            <a:ln w="1280" cap="flat">
              <a:noFill/>
              <a:prstDash val="solid"/>
              <a:miter/>
            </a:ln>
          </p:spPr>
          <p:txBody>
            <a:bodyPr rtlCol="0" anchor="ctr"/>
            <a:lstStyle/>
            <a:p>
              <a:endParaRPr lang="es-CO"/>
            </a:p>
          </p:txBody>
        </p:sp>
        <p:sp>
          <p:nvSpPr>
            <p:cNvPr id="352" name="Freeform: Shape 351">
              <a:extLst>
                <a:ext uri="{FF2B5EF4-FFF2-40B4-BE49-F238E27FC236}">
                  <a16:creationId xmlns:a16="http://schemas.microsoft.com/office/drawing/2014/main" id="{3591AD9F-5E12-6991-3D5D-5ED01DE35BCE}"/>
                </a:ext>
              </a:extLst>
            </p:cNvPr>
            <p:cNvSpPr/>
            <p:nvPr/>
          </p:nvSpPr>
          <p:spPr>
            <a:xfrm>
              <a:off x="-1083949" y="-315207"/>
              <a:ext cx="986" cy="1076"/>
            </a:xfrm>
            <a:custGeom>
              <a:avLst/>
              <a:gdLst>
                <a:gd name="connsiteX0" fmla="*/ -619 w 986"/>
                <a:gd name="connsiteY0" fmla="*/ -497 h 1076"/>
                <a:gd name="connsiteX1" fmla="*/ -1606 w 986"/>
                <a:gd name="connsiteY1" fmla="*/ -1573 h 1076"/>
                <a:gd name="connsiteX2" fmla="*/ -619 w 986"/>
                <a:gd name="connsiteY2" fmla="*/ -497 h 1076"/>
              </a:gdLst>
              <a:ahLst/>
              <a:cxnLst>
                <a:cxn ang="0">
                  <a:pos x="connsiteX0" y="connsiteY0"/>
                </a:cxn>
                <a:cxn ang="0">
                  <a:pos x="connsiteX1" y="connsiteY1"/>
                </a:cxn>
                <a:cxn ang="0">
                  <a:pos x="connsiteX2" y="connsiteY2"/>
                </a:cxn>
              </a:cxnLst>
              <a:rect l="l" t="t" r="r" b="b"/>
              <a:pathLst>
                <a:path w="986" h="1076">
                  <a:moveTo>
                    <a:pt x="-619" y="-497"/>
                  </a:moveTo>
                  <a:cubicBezTo>
                    <a:pt x="-1144" y="-612"/>
                    <a:pt x="-1529" y="-1048"/>
                    <a:pt x="-1606" y="-1573"/>
                  </a:cubicBezTo>
                  <a:cubicBezTo>
                    <a:pt x="-1080" y="-1458"/>
                    <a:pt x="-696" y="-1022"/>
                    <a:pt x="-619" y="-497"/>
                  </a:cubicBezTo>
                  <a:close/>
                </a:path>
              </a:pathLst>
            </a:custGeom>
            <a:solidFill>
              <a:srgbClr val="020202"/>
            </a:solidFill>
            <a:ln w="1280" cap="flat">
              <a:noFill/>
              <a:prstDash val="solid"/>
              <a:miter/>
            </a:ln>
          </p:spPr>
          <p:txBody>
            <a:bodyPr rtlCol="0" anchor="ctr"/>
            <a:lstStyle/>
            <a:p>
              <a:endParaRPr lang="es-CO"/>
            </a:p>
          </p:txBody>
        </p:sp>
        <p:sp>
          <p:nvSpPr>
            <p:cNvPr id="353" name="Freeform: Shape 352">
              <a:extLst>
                <a:ext uri="{FF2B5EF4-FFF2-40B4-BE49-F238E27FC236}">
                  <a16:creationId xmlns:a16="http://schemas.microsoft.com/office/drawing/2014/main" id="{0B462A93-BFF8-7D92-B28D-551018226F4B}"/>
                </a:ext>
              </a:extLst>
            </p:cNvPr>
            <p:cNvSpPr/>
            <p:nvPr/>
          </p:nvSpPr>
          <p:spPr>
            <a:xfrm>
              <a:off x="-1084846" y="-316181"/>
              <a:ext cx="960" cy="1050"/>
            </a:xfrm>
            <a:custGeom>
              <a:avLst/>
              <a:gdLst>
                <a:gd name="connsiteX0" fmla="*/ -645 w 960"/>
                <a:gd name="connsiteY0" fmla="*/ -522 h 1050"/>
                <a:gd name="connsiteX1" fmla="*/ -1606 w 960"/>
                <a:gd name="connsiteY1" fmla="*/ -1573 h 1050"/>
                <a:gd name="connsiteX2" fmla="*/ -645 w 960"/>
                <a:gd name="connsiteY2" fmla="*/ -522 h 1050"/>
              </a:gdLst>
              <a:ahLst/>
              <a:cxnLst>
                <a:cxn ang="0">
                  <a:pos x="connsiteX0" y="connsiteY0"/>
                </a:cxn>
                <a:cxn ang="0">
                  <a:pos x="connsiteX1" y="connsiteY1"/>
                </a:cxn>
                <a:cxn ang="0">
                  <a:pos x="connsiteX2" y="connsiteY2"/>
                </a:cxn>
              </a:cxnLst>
              <a:rect l="l" t="t" r="r" b="b"/>
              <a:pathLst>
                <a:path w="960" h="1050">
                  <a:moveTo>
                    <a:pt x="-645" y="-522"/>
                  </a:moveTo>
                  <a:cubicBezTo>
                    <a:pt x="-1144" y="-650"/>
                    <a:pt x="-1529" y="-1060"/>
                    <a:pt x="-1606" y="-1573"/>
                  </a:cubicBezTo>
                  <a:cubicBezTo>
                    <a:pt x="-1119" y="-1432"/>
                    <a:pt x="-747" y="-1022"/>
                    <a:pt x="-645" y="-522"/>
                  </a:cubicBezTo>
                  <a:close/>
                </a:path>
              </a:pathLst>
            </a:custGeom>
            <a:solidFill>
              <a:srgbClr val="020202"/>
            </a:solidFill>
            <a:ln w="1280" cap="flat">
              <a:noFill/>
              <a:prstDash val="solid"/>
              <a:miter/>
            </a:ln>
          </p:spPr>
          <p:txBody>
            <a:bodyPr rtlCol="0" anchor="ctr"/>
            <a:lstStyle/>
            <a:p>
              <a:endParaRPr lang="es-CO"/>
            </a:p>
          </p:txBody>
        </p:sp>
        <p:sp>
          <p:nvSpPr>
            <p:cNvPr id="354" name="Freeform: Shape 353">
              <a:extLst>
                <a:ext uri="{FF2B5EF4-FFF2-40B4-BE49-F238E27FC236}">
                  <a16:creationId xmlns:a16="http://schemas.microsoft.com/office/drawing/2014/main" id="{CC49B983-513C-2D22-8EB7-8789C89FD60C}"/>
                </a:ext>
              </a:extLst>
            </p:cNvPr>
            <p:cNvSpPr/>
            <p:nvPr/>
          </p:nvSpPr>
          <p:spPr>
            <a:xfrm>
              <a:off x="-1090675" y="-322753"/>
              <a:ext cx="1037" cy="1063"/>
            </a:xfrm>
            <a:custGeom>
              <a:avLst/>
              <a:gdLst>
                <a:gd name="connsiteX0" fmla="*/ -568 w 1037"/>
                <a:gd name="connsiteY0" fmla="*/ -509 h 1063"/>
                <a:gd name="connsiteX1" fmla="*/ -1606 w 1037"/>
                <a:gd name="connsiteY1" fmla="*/ -1573 h 1063"/>
                <a:gd name="connsiteX2" fmla="*/ -568 w 1037"/>
                <a:gd name="connsiteY2" fmla="*/ -509 h 1063"/>
              </a:gdLst>
              <a:ahLst/>
              <a:cxnLst>
                <a:cxn ang="0">
                  <a:pos x="connsiteX0" y="connsiteY0"/>
                </a:cxn>
                <a:cxn ang="0">
                  <a:pos x="connsiteX1" y="connsiteY1"/>
                </a:cxn>
                <a:cxn ang="0">
                  <a:pos x="connsiteX2" y="connsiteY2"/>
                </a:cxn>
              </a:cxnLst>
              <a:rect l="l" t="t" r="r" b="b"/>
              <a:pathLst>
                <a:path w="1037" h="1063">
                  <a:moveTo>
                    <a:pt x="-568" y="-509"/>
                  </a:moveTo>
                  <a:cubicBezTo>
                    <a:pt x="-1106" y="-612"/>
                    <a:pt x="-1516" y="-1035"/>
                    <a:pt x="-1606" y="-1573"/>
                  </a:cubicBezTo>
                  <a:cubicBezTo>
                    <a:pt x="-1055" y="-1496"/>
                    <a:pt x="-632" y="-1060"/>
                    <a:pt x="-568" y="-509"/>
                  </a:cubicBezTo>
                  <a:close/>
                </a:path>
              </a:pathLst>
            </a:custGeom>
            <a:solidFill>
              <a:srgbClr val="020202"/>
            </a:solidFill>
            <a:ln w="1280" cap="flat">
              <a:noFill/>
              <a:prstDash val="solid"/>
              <a:miter/>
            </a:ln>
          </p:spPr>
          <p:txBody>
            <a:bodyPr rtlCol="0" anchor="ctr"/>
            <a:lstStyle/>
            <a:p>
              <a:endParaRPr lang="es-CO"/>
            </a:p>
          </p:txBody>
        </p:sp>
        <p:sp>
          <p:nvSpPr>
            <p:cNvPr id="355" name="Freeform: Shape 354">
              <a:extLst>
                <a:ext uri="{FF2B5EF4-FFF2-40B4-BE49-F238E27FC236}">
                  <a16:creationId xmlns:a16="http://schemas.microsoft.com/office/drawing/2014/main" id="{48ACC344-B356-A1A6-A82B-A8C3A74E0B1A}"/>
                </a:ext>
              </a:extLst>
            </p:cNvPr>
            <p:cNvSpPr/>
            <p:nvPr/>
          </p:nvSpPr>
          <p:spPr>
            <a:xfrm>
              <a:off x="-1091598" y="-323714"/>
              <a:ext cx="1024" cy="1063"/>
            </a:xfrm>
            <a:custGeom>
              <a:avLst/>
              <a:gdLst>
                <a:gd name="connsiteX0" fmla="*/ -581 w 1024"/>
                <a:gd name="connsiteY0" fmla="*/ -509 h 1063"/>
                <a:gd name="connsiteX1" fmla="*/ -1606 w 1024"/>
                <a:gd name="connsiteY1" fmla="*/ -1573 h 1063"/>
                <a:gd name="connsiteX2" fmla="*/ -581 w 1024"/>
                <a:gd name="connsiteY2" fmla="*/ -509 h 1063"/>
              </a:gdLst>
              <a:ahLst/>
              <a:cxnLst>
                <a:cxn ang="0">
                  <a:pos x="connsiteX0" y="connsiteY0"/>
                </a:cxn>
                <a:cxn ang="0">
                  <a:pos x="connsiteX1" y="connsiteY1"/>
                </a:cxn>
                <a:cxn ang="0">
                  <a:pos x="connsiteX2" y="connsiteY2"/>
                </a:cxn>
              </a:cxnLst>
              <a:rect l="l" t="t" r="r" b="b"/>
              <a:pathLst>
                <a:path w="1024" h="1063">
                  <a:moveTo>
                    <a:pt x="-581" y="-509"/>
                  </a:moveTo>
                  <a:cubicBezTo>
                    <a:pt x="-1119" y="-612"/>
                    <a:pt x="-1529" y="-1035"/>
                    <a:pt x="-1606" y="-1573"/>
                  </a:cubicBezTo>
                  <a:cubicBezTo>
                    <a:pt x="-1068" y="-1470"/>
                    <a:pt x="-657" y="-1048"/>
                    <a:pt x="-581" y="-509"/>
                  </a:cubicBezTo>
                  <a:close/>
                </a:path>
              </a:pathLst>
            </a:custGeom>
            <a:solidFill>
              <a:srgbClr val="020202"/>
            </a:solidFill>
            <a:ln w="1280" cap="flat">
              <a:noFill/>
              <a:prstDash val="solid"/>
              <a:miter/>
            </a:ln>
          </p:spPr>
          <p:txBody>
            <a:bodyPr rtlCol="0" anchor="ctr"/>
            <a:lstStyle/>
            <a:p>
              <a:endParaRPr lang="es-CO"/>
            </a:p>
          </p:txBody>
        </p:sp>
        <p:sp>
          <p:nvSpPr>
            <p:cNvPr id="356" name="Freeform: Shape 355">
              <a:extLst>
                <a:ext uri="{FF2B5EF4-FFF2-40B4-BE49-F238E27FC236}">
                  <a16:creationId xmlns:a16="http://schemas.microsoft.com/office/drawing/2014/main" id="{F3EF67AB-2D4F-D9D0-E5BB-A5BDD4C7DCEE}"/>
                </a:ext>
              </a:extLst>
            </p:cNvPr>
            <p:cNvSpPr/>
            <p:nvPr/>
          </p:nvSpPr>
          <p:spPr>
            <a:xfrm>
              <a:off x="-1092546" y="-324675"/>
              <a:ext cx="1037" cy="1050"/>
            </a:xfrm>
            <a:custGeom>
              <a:avLst/>
              <a:gdLst>
                <a:gd name="connsiteX0" fmla="*/ -568 w 1037"/>
                <a:gd name="connsiteY0" fmla="*/ -522 h 1050"/>
                <a:gd name="connsiteX1" fmla="*/ -1606 w 1037"/>
                <a:gd name="connsiteY1" fmla="*/ -1573 h 1050"/>
                <a:gd name="connsiteX2" fmla="*/ -568 w 1037"/>
                <a:gd name="connsiteY2" fmla="*/ -522 h 1050"/>
              </a:gdLst>
              <a:ahLst/>
              <a:cxnLst>
                <a:cxn ang="0">
                  <a:pos x="connsiteX0" y="connsiteY0"/>
                </a:cxn>
                <a:cxn ang="0">
                  <a:pos x="connsiteX1" y="connsiteY1"/>
                </a:cxn>
                <a:cxn ang="0">
                  <a:pos x="connsiteX2" y="connsiteY2"/>
                </a:cxn>
              </a:cxnLst>
              <a:rect l="l" t="t" r="r" b="b"/>
              <a:pathLst>
                <a:path w="1037" h="1050">
                  <a:moveTo>
                    <a:pt x="-568" y="-522"/>
                  </a:moveTo>
                  <a:cubicBezTo>
                    <a:pt x="-1106" y="-612"/>
                    <a:pt x="-1516" y="-1035"/>
                    <a:pt x="-1606" y="-1573"/>
                  </a:cubicBezTo>
                  <a:cubicBezTo>
                    <a:pt x="-1068" y="-1483"/>
                    <a:pt x="-657" y="-1060"/>
                    <a:pt x="-568" y="-522"/>
                  </a:cubicBezTo>
                  <a:close/>
                </a:path>
              </a:pathLst>
            </a:custGeom>
            <a:solidFill>
              <a:srgbClr val="020202"/>
            </a:solidFill>
            <a:ln w="1280" cap="flat">
              <a:noFill/>
              <a:prstDash val="solid"/>
              <a:miter/>
            </a:ln>
          </p:spPr>
          <p:txBody>
            <a:bodyPr rtlCol="0" anchor="ctr"/>
            <a:lstStyle/>
            <a:p>
              <a:endParaRPr lang="es-CO"/>
            </a:p>
          </p:txBody>
        </p:sp>
        <p:sp>
          <p:nvSpPr>
            <p:cNvPr id="357" name="Freeform: Shape 356">
              <a:extLst>
                <a:ext uri="{FF2B5EF4-FFF2-40B4-BE49-F238E27FC236}">
                  <a16:creationId xmlns:a16="http://schemas.microsoft.com/office/drawing/2014/main" id="{F4F07B11-5E77-CA31-B7EA-5B32019C46B9}"/>
                </a:ext>
              </a:extLst>
            </p:cNvPr>
            <p:cNvSpPr/>
            <p:nvPr/>
          </p:nvSpPr>
          <p:spPr>
            <a:xfrm>
              <a:off x="-1137142" y="-359778"/>
              <a:ext cx="1114" cy="884"/>
            </a:xfrm>
            <a:custGeom>
              <a:avLst/>
              <a:gdLst>
                <a:gd name="connsiteX0" fmla="*/ -491 w 1114"/>
                <a:gd name="connsiteY0" fmla="*/ -689 h 884"/>
                <a:gd name="connsiteX1" fmla="*/ -1606 w 1114"/>
                <a:gd name="connsiteY1" fmla="*/ -1573 h 884"/>
                <a:gd name="connsiteX2" fmla="*/ -491 w 1114"/>
                <a:gd name="connsiteY2" fmla="*/ -689 h 884"/>
              </a:gdLst>
              <a:ahLst/>
              <a:cxnLst>
                <a:cxn ang="0">
                  <a:pos x="connsiteX0" y="connsiteY0"/>
                </a:cxn>
                <a:cxn ang="0">
                  <a:pos x="connsiteX1" y="connsiteY1"/>
                </a:cxn>
                <a:cxn ang="0">
                  <a:pos x="connsiteX2" y="connsiteY2"/>
                </a:cxn>
              </a:cxnLst>
              <a:rect l="l" t="t" r="r" b="b"/>
              <a:pathLst>
                <a:path w="1114" h="884">
                  <a:moveTo>
                    <a:pt x="-491" y="-689"/>
                  </a:moveTo>
                  <a:cubicBezTo>
                    <a:pt x="-1016" y="-689"/>
                    <a:pt x="-1477" y="-1060"/>
                    <a:pt x="-1606" y="-1573"/>
                  </a:cubicBezTo>
                  <a:cubicBezTo>
                    <a:pt x="-1106" y="-1496"/>
                    <a:pt x="-670" y="-1163"/>
                    <a:pt x="-491" y="-689"/>
                  </a:cubicBezTo>
                  <a:close/>
                </a:path>
              </a:pathLst>
            </a:custGeom>
            <a:solidFill>
              <a:srgbClr val="020202"/>
            </a:solidFill>
            <a:ln w="1280" cap="flat">
              <a:noFill/>
              <a:prstDash val="solid"/>
              <a:miter/>
            </a:ln>
          </p:spPr>
          <p:txBody>
            <a:bodyPr rtlCol="0" anchor="ctr"/>
            <a:lstStyle/>
            <a:p>
              <a:endParaRPr lang="es-CO"/>
            </a:p>
          </p:txBody>
        </p:sp>
        <p:sp>
          <p:nvSpPr>
            <p:cNvPr id="358" name="Freeform: Shape 357">
              <a:extLst>
                <a:ext uri="{FF2B5EF4-FFF2-40B4-BE49-F238E27FC236}">
                  <a16:creationId xmlns:a16="http://schemas.microsoft.com/office/drawing/2014/main" id="{AEB8A66B-60BE-E1B6-C1B6-421F736D6947}"/>
                </a:ext>
              </a:extLst>
            </p:cNvPr>
            <p:cNvSpPr/>
            <p:nvPr/>
          </p:nvSpPr>
          <p:spPr>
            <a:xfrm>
              <a:off x="-1093494" y="-325610"/>
              <a:ext cx="1050" cy="1037"/>
            </a:xfrm>
            <a:custGeom>
              <a:avLst/>
              <a:gdLst>
                <a:gd name="connsiteX0" fmla="*/ -555 w 1050"/>
                <a:gd name="connsiteY0" fmla="*/ -535 h 1037"/>
                <a:gd name="connsiteX1" fmla="*/ -1606 w 1050"/>
                <a:gd name="connsiteY1" fmla="*/ -1573 h 1037"/>
                <a:gd name="connsiteX2" fmla="*/ -555 w 1050"/>
                <a:gd name="connsiteY2" fmla="*/ -535 h 1037"/>
              </a:gdLst>
              <a:ahLst/>
              <a:cxnLst>
                <a:cxn ang="0">
                  <a:pos x="connsiteX0" y="connsiteY0"/>
                </a:cxn>
                <a:cxn ang="0">
                  <a:pos x="connsiteX1" y="connsiteY1"/>
                </a:cxn>
                <a:cxn ang="0">
                  <a:pos x="connsiteX2" y="connsiteY2"/>
                </a:cxn>
              </a:cxnLst>
              <a:rect l="l" t="t" r="r" b="b"/>
              <a:pathLst>
                <a:path w="1050" h="1037">
                  <a:moveTo>
                    <a:pt x="-555" y="-535"/>
                  </a:moveTo>
                  <a:cubicBezTo>
                    <a:pt x="-1093" y="-625"/>
                    <a:pt x="-1516" y="-1035"/>
                    <a:pt x="-1606" y="-1573"/>
                  </a:cubicBezTo>
                  <a:cubicBezTo>
                    <a:pt x="-1068" y="-1483"/>
                    <a:pt x="-645" y="-1073"/>
                    <a:pt x="-555" y="-535"/>
                  </a:cubicBezTo>
                  <a:close/>
                </a:path>
              </a:pathLst>
            </a:custGeom>
            <a:solidFill>
              <a:srgbClr val="020202"/>
            </a:solidFill>
            <a:ln w="1280" cap="flat">
              <a:noFill/>
              <a:prstDash val="solid"/>
              <a:miter/>
            </a:ln>
          </p:spPr>
          <p:txBody>
            <a:bodyPr rtlCol="0" anchor="ctr"/>
            <a:lstStyle/>
            <a:p>
              <a:endParaRPr lang="es-CO"/>
            </a:p>
          </p:txBody>
        </p:sp>
        <p:sp>
          <p:nvSpPr>
            <p:cNvPr id="359" name="Freeform: Shape 358">
              <a:extLst>
                <a:ext uri="{FF2B5EF4-FFF2-40B4-BE49-F238E27FC236}">
                  <a16:creationId xmlns:a16="http://schemas.microsoft.com/office/drawing/2014/main" id="{E0A823D8-01DD-6147-98AB-4DEF7FEDB9D5}"/>
                </a:ext>
              </a:extLst>
            </p:cNvPr>
            <p:cNvSpPr/>
            <p:nvPr/>
          </p:nvSpPr>
          <p:spPr>
            <a:xfrm>
              <a:off x="-1094455" y="-326558"/>
              <a:ext cx="1050" cy="1037"/>
            </a:xfrm>
            <a:custGeom>
              <a:avLst/>
              <a:gdLst>
                <a:gd name="connsiteX0" fmla="*/ -555 w 1050"/>
                <a:gd name="connsiteY0" fmla="*/ -535 h 1037"/>
                <a:gd name="connsiteX1" fmla="*/ -1606 w 1050"/>
                <a:gd name="connsiteY1" fmla="*/ -1573 h 1037"/>
                <a:gd name="connsiteX2" fmla="*/ -555 w 1050"/>
                <a:gd name="connsiteY2" fmla="*/ -535 h 1037"/>
              </a:gdLst>
              <a:ahLst/>
              <a:cxnLst>
                <a:cxn ang="0">
                  <a:pos x="connsiteX0" y="connsiteY0"/>
                </a:cxn>
                <a:cxn ang="0">
                  <a:pos x="connsiteX1" y="connsiteY1"/>
                </a:cxn>
                <a:cxn ang="0">
                  <a:pos x="connsiteX2" y="connsiteY2"/>
                </a:cxn>
              </a:cxnLst>
              <a:rect l="l" t="t" r="r" b="b"/>
              <a:pathLst>
                <a:path w="1050" h="1037">
                  <a:moveTo>
                    <a:pt x="-555" y="-535"/>
                  </a:moveTo>
                  <a:cubicBezTo>
                    <a:pt x="-1093" y="-625"/>
                    <a:pt x="-1516" y="-1035"/>
                    <a:pt x="-1606" y="-1573"/>
                  </a:cubicBezTo>
                  <a:cubicBezTo>
                    <a:pt x="-1068" y="-1483"/>
                    <a:pt x="-645" y="-1073"/>
                    <a:pt x="-555" y="-535"/>
                  </a:cubicBezTo>
                  <a:close/>
                </a:path>
              </a:pathLst>
            </a:custGeom>
            <a:solidFill>
              <a:srgbClr val="020202"/>
            </a:solidFill>
            <a:ln w="1280" cap="flat">
              <a:noFill/>
              <a:prstDash val="solid"/>
              <a:miter/>
            </a:ln>
          </p:spPr>
          <p:txBody>
            <a:bodyPr rtlCol="0" anchor="ctr"/>
            <a:lstStyle/>
            <a:p>
              <a:endParaRPr lang="es-CO"/>
            </a:p>
          </p:txBody>
        </p:sp>
        <p:sp>
          <p:nvSpPr>
            <p:cNvPr id="360" name="Freeform: Shape 359">
              <a:extLst>
                <a:ext uri="{FF2B5EF4-FFF2-40B4-BE49-F238E27FC236}">
                  <a16:creationId xmlns:a16="http://schemas.microsoft.com/office/drawing/2014/main" id="{509B8D4D-1EA2-97DD-3BA7-CD6E74476553}"/>
                </a:ext>
              </a:extLst>
            </p:cNvPr>
            <p:cNvSpPr/>
            <p:nvPr/>
          </p:nvSpPr>
          <p:spPr>
            <a:xfrm>
              <a:off x="-1095416" y="-327506"/>
              <a:ext cx="1063" cy="1037"/>
            </a:xfrm>
            <a:custGeom>
              <a:avLst/>
              <a:gdLst>
                <a:gd name="connsiteX0" fmla="*/ -542 w 1063"/>
                <a:gd name="connsiteY0" fmla="*/ -535 h 1037"/>
                <a:gd name="connsiteX1" fmla="*/ -1606 w 1063"/>
                <a:gd name="connsiteY1" fmla="*/ -1573 h 1037"/>
                <a:gd name="connsiteX2" fmla="*/ -542 w 1063"/>
                <a:gd name="connsiteY2" fmla="*/ -535 h 1037"/>
              </a:gdLst>
              <a:ahLst/>
              <a:cxnLst>
                <a:cxn ang="0">
                  <a:pos x="connsiteX0" y="connsiteY0"/>
                </a:cxn>
                <a:cxn ang="0">
                  <a:pos x="connsiteX1" y="connsiteY1"/>
                </a:cxn>
                <a:cxn ang="0">
                  <a:pos x="connsiteX2" y="connsiteY2"/>
                </a:cxn>
              </a:cxnLst>
              <a:rect l="l" t="t" r="r" b="b"/>
              <a:pathLst>
                <a:path w="1063" h="1037">
                  <a:moveTo>
                    <a:pt x="-542" y="-535"/>
                  </a:moveTo>
                  <a:cubicBezTo>
                    <a:pt x="-1080" y="-625"/>
                    <a:pt x="-1503" y="-1035"/>
                    <a:pt x="-1606" y="-1573"/>
                  </a:cubicBezTo>
                  <a:cubicBezTo>
                    <a:pt x="-1068" y="-1483"/>
                    <a:pt x="-645" y="-1073"/>
                    <a:pt x="-542" y="-535"/>
                  </a:cubicBezTo>
                  <a:close/>
                </a:path>
              </a:pathLst>
            </a:custGeom>
            <a:solidFill>
              <a:srgbClr val="020202"/>
            </a:solidFill>
            <a:ln w="1280" cap="flat">
              <a:noFill/>
              <a:prstDash val="solid"/>
              <a:miter/>
            </a:ln>
          </p:spPr>
          <p:txBody>
            <a:bodyPr rtlCol="0" anchor="ctr"/>
            <a:lstStyle/>
            <a:p>
              <a:endParaRPr lang="es-CO"/>
            </a:p>
          </p:txBody>
        </p:sp>
        <p:sp>
          <p:nvSpPr>
            <p:cNvPr id="361" name="Freeform: Shape 360">
              <a:extLst>
                <a:ext uri="{FF2B5EF4-FFF2-40B4-BE49-F238E27FC236}">
                  <a16:creationId xmlns:a16="http://schemas.microsoft.com/office/drawing/2014/main" id="{E30724B2-AAEE-77B9-AFA5-D76E0A31D2E4}"/>
                </a:ext>
              </a:extLst>
            </p:cNvPr>
            <p:cNvSpPr/>
            <p:nvPr/>
          </p:nvSpPr>
          <p:spPr>
            <a:xfrm>
              <a:off x="-1096376" y="-328428"/>
              <a:ext cx="1063" cy="1024"/>
            </a:xfrm>
            <a:custGeom>
              <a:avLst/>
              <a:gdLst>
                <a:gd name="connsiteX0" fmla="*/ -542 w 1063"/>
                <a:gd name="connsiteY0" fmla="*/ -548 h 1024"/>
                <a:gd name="connsiteX1" fmla="*/ -1606 w 1063"/>
                <a:gd name="connsiteY1" fmla="*/ -1573 h 1024"/>
                <a:gd name="connsiteX2" fmla="*/ -542 w 1063"/>
                <a:gd name="connsiteY2" fmla="*/ -548 h 1024"/>
              </a:gdLst>
              <a:ahLst/>
              <a:cxnLst>
                <a:cxn ang="0">
                  <a:pos x="connsiteX0" y="connsiteY0"/>
                </a:cxn>
                <a:cxn ang="0">
                  <a:pos x="connsiteX1" y="connsiteY1"/>
                </a:cxn>
                <a:cxn ang="0">
                  <a:pos x="connsiteX2" y="connsiteY2"/>
                </a:cxn>
              </a:cxnLst>
              <a:rect l="l" t="t" r="r" b="b"/>
              <a:pathLst>
                <a:path w="1063" h="1024">
                  <a:moveTo>
                    <a:pt x="-542" y="-548"/>
                  </a:moveTo>
                  <a:cubicBezTo>
                    <a:pt x="-1093" y="-599"/>
                    <a:pt x="-1529" y="-1022"/>
                    <a:pt x="-1606" y="-1573"/>
                  </a:cubicBezTo>
                  <a:cubicBezTo>
                    <a:pt x="-1055" y="-1522"/>
                    <a:pt x="-619" y="-1099"/>
                    <a:pt x="-542" y="-548"/>
                  </a:cubicBezTo>
                  <a:close/>
                </a:path>
              </a:pathLst>
            </a:custGeom>
            <a:solidFill>
              <a:srgbClr val="020202"/>
            </a:solidFill>
            <a:ln w="1280" cap="flat">
              <a:noFill/>
              <a:prstDash val="solid"/>
              <a:miter/>
            </a:ln>
          </p:spPr>
          <p:txBody>
            <a:bodyPr rtlCol="0" anchor="ctr"/>
            <a:lstStyle/>
            <a:p>
              <a:endParaRPr lang="es-CO"/>
            </a:p>
          </p:txBody>
        </p:sp>
        <p:sp>
          <p:nvSpPr>
            <p:cNvPr id="362" name="Freeform: Shape 361">
              <a:extLst>
                <a:ext uri="{FF2B5EF4-FFF2-40B4-BE49-F238E27FC236}">
                  <a16:creationId xmlns:a16="http://schemas.microsoft.com/office/drawing/2014/main" id="{642F50C5-463A-001A-4D47-BE0154052F6B}"/>
                </a:ext>
              </a:extLst>
            </p:cNvPr>
            <p:cNvSpPr/>
            <p:nvPr/>
          </p:nvSpPr>
          <p:spPr>
            <a:xfrm>
              <a:off x="-1102923" y="-334193"/>
              <a:ext cx="1050" cy="935"/>
            </a:xfrm>
            <a:custGeom>
              <a:avLst/>
              <a:gdLst>
                <a:gd name="connsiteX0" fmla="*/ -555 w 1050"/>
                <a:gd name="connsiteY0" fmla="*/ -638 h 935"/>
                <a:gd name="connsiteX1" fmla="*/ -1606 w 1050"/>
                <a:gd name="connsiteY1" fmla="*/ -1573 h 935"/>
              </a:gdLst>
              <a:ahLst/>
              <a:cxnLst>
                <a:cxn ang="0">
                  <a:pos x="connsiteX0" y="connsiteY0"/>
                </a:cxn>
                <a:cxn ang="0">
                  <a:pos x="connsiteX1" y="connsiteY1"/>
                </a:cxn>
              </a:cxnLst>
              <a:rect l="l" t="t" r="r" b="b"/>
              <a:pathLst>
                <a:path w="1050" h="935">
                  <a:moveTo>
                    <a:pt x="-555" y="-638"/>
                  </a:moveTo>
                  <a:cubicBezTo>
                    <a:pt x="-1067" y="-689"/>
                    <a:pt x="-1490" y="-1073"/>
                    <a:pt x="-1606" y="-1573"/>
                  </a:cubicBezTo>
                  <a:close/>
                </a:path>
              </a:pathLst>
            </a:custGeom>
            <a:solidFill>
              <a:srgbClr val="020202"/>
            </a:solidFill>
            <a:ln w="1280" cap="flat">
              <a:noFill/>
              <a:prstDash val="solid"/>
              <a:miter/>
            </a:ln>
          </p:spPr>
          <p:txBody>
            <a:bodyPr rtlCol="0" anchor="ctr"/>
            <a:lstStyle/>
            <a:p>
              <a:endParaRPr lang="es-CO"/>
            </a:p>
          </p:txBody>
        </p:sp>
        <p:sp>
          <p:nvSpPr>
            <p:cNvPr id="363" name="Freeform: Shape 362">
              <a:extLst>
                <a:ext uri="{FF2B5EF4-FFF2-40B4-BE49-F238E27FC236}">
                  <a16:creationId xmlns:a16="http://schemas.microsoft.com/office/drawing/2014/main" id="{CD404BE2-3016-4411-0069-5C9B5336AEA7}"/>
                </a:ext>
              </a:extLst>
            </p:cNvPr>
            <p:cNvSpPr/>
            <p:nvPr/>
          </p:nvSpPr>
          <p:spPr>
            <a:xfrm>
              <a:off x="-1103884" y="-335090"/>
              <a:ext cx="1101" cy="960"/>
            </a:xfrm>
            <a:custGeom>
              <a:avLst/>
              <a:gdLst>
                <a:gd name="connsiteX0" fmla="*/ -504 w 1101"/>
                <a:gd name="connsiteY0" fmla="*/ -612 h 960"/>
                <a:gd name="connsiteX1" fmla="*/ -1606 w 1101"/>
                <a:gd name="connsiteY1" fmla="*/ -1573 h 960"/>
                <a:gd name="connsiteX2" fmla="*/ -504 w 1101"/>
                <a:gd name="connsiteY2" fmla="*/ -612 h 960"/>
              </a:gdLst>
              <a:ahLst/>
              <a:cxnLst>
                <a:cxn ang="0">
                  <a:pos x="connsiteX0" y="connsiteY0"/>
                </a:cxn>
                <a:cxn ang="0">
                  <a:pos x="connsiteX1" y="connsiteY1"/>
                </a:cxn>
                <a:cxn ang="0">
                  <a:pos x="connsiteX2" y="connsiteY2"/>
                </a:cxn>
              </a:cxnLst>
              <a:rect l="l" t="t" r="r" b="b"/>
              <a:pathLst>
                <a:path w="1101" h="960">
                  <a:moveTo>
                    <a:pt x="-504" y="-612"/>
                  </a:moveTo>
                  <a:cubicBezTo>
                    <a:pt x="-1042" y="-676"/>
                    <a:pt x="-1477" y="-1048"/>
                    <a:pt x="-1606" y="-1573"/>
                  </a:cubicBezTo>
                  <a:cubicBezTo>
                    <a:pt x="-1067" y="-1509"/>
                    <a:pt x="-632" y="-1137"/>
                    <a:pt x="-504" y="-612"/>
                  </a:cubicBezTo>
                  <a:close/>
                </a:path>
              </a:pathLst>
            </a:custGeom>
            <a:solidFill>
              <a:srgbClr val="020202"/>
            </a:solidFill>
            <a:ln w="1280" cap="flat">
              <a:noFill/>
              <a:prstDash val="solid"/>
              <a:miter/>
            </a:ln>
          </p:spPr>
          <p:txBody>
            <a:bodyPr rtlCol="0" anchor="ctr"/>
            <a:lstStyle/>
            <a:p>
              <a:endParaRPr lang="es-CO"/>
            </a:p>
          </p:txBody>
        </p:sp>
        <p:sp>
          <p:nvSpPr>
            <p:cNvPr id="364" name="Freeform: Shape 363">
              <a:extLst>
                <a:ext uri="{FF2B5EF4-FFF2-40B4-BE49-F238E27FC236}">
                  <a16:creationId xmlns:a16="http://schemas.microsoft.com/office/drawing/2014/main" id="{F2D77065-1F32-1645-9DD5-CF42C3F5C18C}"/>
                </a:ext>
              </a:extLst>
            </p:cNvPr>
            <p:cNvSpPr/>
            <p:nvPr/>
          </p:nvSpPr>
          <p:spPr>
            <a:xfrm>
              <a:off x="-1107753" y="-337922"/>
              <a:ext cx="1127" cy="909"/>
            </a:xfrm>
            <a:custGeom>
              <a:avLst/>
              <a:gdLst>
                <a:gd name="connsiteX0" fmla="*/ -478 w 1127"/>
                <a:gd name="connsiteY0" fmla="*/ -663 h 909"/>
                <a:gd name="connsiteX1" fmla="*/ -1606 w 1127"/>
                <a:gd name="connsiteY1" fmla="*/ -1573 h 909"/>
                <a:gd name="connsiteX2" fmla="*/ -478 w 1127"/>
                <a:gd name="connsiteY2" fmla="*/ -663 h 909"/>
              </a:gdLst>
              <a:ahLst/>
              <a:cxnLst>
                <a:cxn ang="0">
                  <a:pos x="connsiteX0" y="connsiteY0"/>
                </a:cxn>
                <a:cxn ang="0">
                  <a:pos x="connsiteX1" y="connsiteY1"/>
                </a:cxn>
                <a:cxn ang="0">
                  <a:pos x="connsiteX2" y="connsiteY2"/>
                </a:cxn>
              </a:cxnLst>
              <a:rect l="l" t="t" r="r" b="b"/>
              <a:pathLst>
                <a:path w="1127" h="909">
                  <a:moveTo>
                    <a:pt x="-478" y="-663"/>
                  </a:moveTo>
                  <a:cubicBezTo>
                    <a:pt x="-1016" y="-676"/>
                    <a:pt x="-1478" y="-1048"/>
                    <a:pt x="-1606" y="-1573"/>
                  </a:cubicBezTo>
                  <a:cubicBezTo>
                    <a:pt x="-1080" y="-1534"/>
                    <a:pt x="-632" y="-1176"/>
                    <a:pt x="-478" y="-663"/>
                  </a:cubicBezTo>
                  <a:close/>
                </a:path>
              </a:pathLst>
            </a:custGeom>
            <a:solidFill>
              <a:srgbClr val="020202"/>
            </a:solidFill>
            <a:ln w="1280" cap="flat">
              <a:noFill/>
              <a:prstDash val="solid"/>
              <a:miter/>
            </a:ln>
          </p:spPr>
          <p:txBody>
            <a:bodyPr rtlCol="0" anchor="ctr"/>
            <a:lstStyle/>
            <a:p>
              <a:endParaRPr lang="es-CO"/>
            </a:p>
          </p:txBody>
        </p:sp>
        <p:sp>
          <p:nvSpPr>
            <p:cNvPr id="365" name="Freeform: Shape 364">
              <a:extLst>
                <a:ext uri="{FF2B5EF4-FFF2-40B4-BE49-F238E27FC236}">
                  <a16:creationId xmlns:a16="http://schemas.microsoft.com/office/drawing/2014/main" id="{A15311B0-00D8-359C-9A38-59E6BAF16190}"/>
                </a:ext>
              </a:extLst>
            </p:cNvPr>
            <p:cNvSpPr/>
            <p:nvPr/>
          </p:nvSpPr>
          <p:spPr>
            <a:xfrm>
              <a:off x="-1110584" y="-339830"/>
              <a:ext cx="1127" cy="871"/>
            </a:xfrm>
            <a:custGeom>
              <a:avLst/>
              <a:gdLst>
                <a:gd name="connsiteX0" fmla="*/ -478 w 1127"/>
                <a:gd name="connsiteY0" fmla="*/ -702 h 871"/>
                <a:gd name="connsiteX1" fmla="*/ -1606 w 1127"/>
                <a:gd name="connsiteY1" fmla="*/ -1573 h 871"/>
                <a:gd name="connsiteX2" fmla="*/ -478 w 1127"/>
                <a:gd name="connsiteY2" fmla="*/ -702 h 871"/>
              </a:gdLst>
              <a:ahLst/>
              <a:cxnLst>
                <a:cxn ang="0">
                  <a:pos x="connsiteX0" y="connsiteY0"/>
                </a:cxn>
                <a:cxn ang="0">
                  <a:pos x="connsiteX1" y="connsiteY1"/>
                </a:cxn>
                <a:cxn ang="0">
                  <a:pos x="connsiteX2" y="connsiteY2"/>
                </a:cxn>
              </a:cxnLst>
              <a:rect l="l" t="t" r="r" b="b"/>
              <a:pathLst>
                <a:path w="1127" h="871">
                  <a:moveTo>
                    <a:pt x="-478" y="-702"/>
                  </a:moveTo>
                  <a:cubicBezTo>
                    <a:pt x="-1003" y="-702"/>
                    <a:pt x="-1477" y="-1060"/>
                    <a:pt x="-1606" y="-1573"/>
                  </a:cubicBezTo>
                  <a:cubicBezTo>
                    <a:pt x="-1093" y="-1522"/>
                    <a:pt x="-657" y="-1176"/>
                    <a:pt x="-478" y="-702"/>
                  </a:cubicBezTo>
                  <a:close/>
                </a:path>
              </a:pathLst>
            </a:custGeom>
            <a:solidFill>
              <a:srgbClr val="020202"/>
            </a:solidFill>
            <a:ln w="1280" cap="flat">
              <a:noFill/>
              <a:prstDash val="solid"/>
              <a:miter/>
            </a:ln>
          </p:spPr>
          <p:txBody>
            <a:bodyPr rtlCol="0" anchor="ctr"/>
            <a:lstStyle/>
            <a:p>
              <a:endParaRPr lang="es-CO"/>
            </a:p>
          </p:txBody>
        </p:sp>
        <p:sp>
          <p:nvSpPr>
            <p:cNvPr id="366" name="Freeform: Shape 365">
              <a:extLst>
                <a:ext uri="{FF2B5EF4-FFF2-40B4-BE49-F238E27FC236}">
                  <a16:creationId xmlns:a16="http://schemas.microsoft.com/office/drawing/2014/main" id="{F5611AB3-61AD-0C35-DD3E-040CC35F3378}"/>
                </a:ext>
              </a:extLst>
            </p:cNvPr>
            <p:cNvSpPr/>
            <p:nvPr/>
          </p:nvSpPr>
          <p:spPr>
            <a:xfrm>
              <a:off x="-1117182" y="-345570"/>
              <a:ext cx="1063" cy="948"/>
            </a:xfrm>
            <a:custGeom>
              <a:avLst/>
              <a:gdLst>
                <a:gd name="connsiteX0" fmla="*/ -542 w 1063"/>
                <a:gd name="connsiteY0" fmla="*/ -625 h 948"/>
                <a:gd name="connsiteX1" fmla="*/ -1606 w 1063"/>
                <a:gd name="connsiteY1" fmla="*/ -1573 h 948"/>
                <a:gd name="connsiteX2" fmla="*/ -542 w 1063"/>
                <a:gd name="connsiteY2" fmla="*/ -625 h 948"/>
              </a:gdLst>
              <a:ahLst/>
              <a:cxnLst>
                <a:cxn ang="0">
                  <a:pos x="connsiteX0" y="connsiteY0"/>
                </a:cxn>
                <a:cxn ang="0">
                  <a:pos x="connsiteX1" y="connsiteY1"/>
                </a:cxn>
                <a:cxn ang="0">
                  <a:pos x="connsiteX2" y="connsiteY2"/>
                </a:cxn>
              </a:cxnLst>
              <a:rect l="l" t="t" r="r" b="b"/>
              <a:pathLst>
                <a:path w="1063" h="948">
                  <a:moveTo>
                    <a:pt x="-542" y="-625"/>
                  </a:moveTo>
                  <a:cubicBezTo>
                    <a:pt x="-1068" y="-676"/>
                    <a:pt x="-1503" y="-1061"/>
                    <a:pt x="-1606" y="-1573"/>
                  </a:cubicBezTo>
                  <a:cubicBezTo>
                    <a:pt x="-1106" y="-1470"/>
                    <a:pt x="-696" y="-1112"/>
                    <a:pt x="-542" y="-625"/>
                  </a:cubicBezTo>
                  <a:close/>
                </a:path>
              </a:pathLst>
            </a:custGeom>
            <a:solidFill>
              <a:srgbClr val="020202"/>
            </a:solidFill>
            <a:ln w="1280" cap="flat">
              <a:noFill/>
              <a:prstDash val="solid"/>
              <a:miter/>
            </a:ln>
          </p:spPr>
          <p:txBody>
            <a:bodyPr rtlCol="0" anchor="ctr"/>
            <a:lstStyle/>
            <a:p>
              <a:endParaRPr lang="es-CO"/>
            </a:p>
          </p:txBody>
        </p:sp>
        <p:sp>
          <p:nvSpPr>
            <p:cNvPr id="367" name="Freeform: Shape 366">
              <a:extLst>
                <a:ext uri="{FF2B5EF4-FFF2-40B4-BE49-F238E27FC236}">
                  <a16:creationId xmlns:a16="http://schemas.microsoft.com/office/drawing/2014/main" id="{2F0D5CD3-1E43-4167-4C80-A4F70C194FB5}"/>
                </a:ext>
              </a:extLst>
            </p:cNvPr>
            <p:cNvSpPr/>
            <p:nvPr/>
          </p:nvSpPr>
          <p:spPr>
            <a:xfrm>
              <a:off x="-1118207" y="-346441"/>
              <a:ext cx="1101" cy="973"/>
            </a:xfrm>
            <a:custGeom>
              <a:avLst/>
              <a:gdLst>
                <a:gd name="connsiteX0" fmla="*/ -504 w 1101"/>
                <a:gd name="connsiteY0" fmla="*/ -599 h 973"/>
                <a:gd name="connsiteX1" fmla="*/ -1606 w 1101"/>
                <a:gd name="connsiteY1" fmla="*/ -1573 h 973"/>
                <a:gd name="connsiteX2" fmla="*/ -504 w 1101"/>
                <a:gd name="connsiteY2" fmla="*/ -599 h 973"/>
              </a:gdLst>
              <a:ahLst/>
              <a:cxnLst>
                <a:cxn ang="0">
                  <a:pos x="connsiteX0" y="connsiteY0"/>
                </a:cxn>
                <a:cxn ang="0">
                  <a:pos x="connsiteX1" y="connsiteY1"/>
                </a:cxn>
                <a:cxn ang="0">
                  <a:pos x="connsiteX2" y="connsiteY2"/>
                </a:cxn>
              </a:cxnLst>
              <a:rect l="l" t="t" r="r" b="b"/>
              <a:pathLst>
                <a:path w="1101" h="973">
                  <a:moveTo>
                    <a:pt x="-504" y="-599"/>
                  </a:moveTo>
                  <a:cubicBezTo>
                    <a:pt x="-1042" y="-663"/>
                    <a:pt x="-1477" y="-1048"/>
                    <a:pt x="-1606" y="-1573"/>
                  </a:cubicBezTo>
                  <a:cubicBezTo>
                    <a:pt x="-1068" y="-1509"/>
                    <a:pt x="-632" y="-1125"/>
                    <a:pt x="-504" y="-599"/>
                  </a:cubicBezTo>
                  <a:close/>
                </a:path>
              </a:pathLst>
            </a:custGeom>
            <a:solidFill>
              <a:srgbClr val="020202"/>
            </a:solidFill>
            <a:ln w="1280" cap="flat">
              <a:noFill/>
              <a:prstDash val="solid"/>
              <a:miter/>
            </a:ln>
          </p:spPr>
          <p:txBody>
            <a:bodyPr rtlCol="0" anchor="ctr"/>
            <a:lstStyle/>
            <a:p>
              <a:endParaRPr lang="es-CO"/>
            </a:p>
          </p:txBody>
        </p:sp>
        <p:sp>
          <p:nvSpPr>
            <p:cNvPr id="368" name="Freeform: Shape 367">
              <a:extLst>
                <a:ext uri="{FF2B5EF4-FFF2-40B4-BE49-F238E27FC236}">
                  <a16:creationId xmlns:a16="http://schemas.microsoft.com/office/drawing/2014/main" id="{0557822B-2546-E5EE-BFEB-0AEF809FFA32}"/>
                </a:ext>
              </a:extLst>
            </p:cNvPr>
            <p:cNvSpPr/>
            <p:nvPr/>
          </p:nvSpPr>
          <p:spPr>
            <a:xfrm>
              <a:off x="-1035486" y="408862"/>
              <a:ext cx="151945" cy="362604"/>
            </a:xfrm>
            <a:custGeom>
              <a:avLst/>
              <a:gdLst>
                <a:gd name="connsiteX0" fmla="*/ 3201 w 151945"/>
                <a:gd name="connsiteY0" fmla="*/ 360971 h 362604"/>
                <a:gd name="connsiteX1" fmla="*/ 1587 w 151945"/>
                <a:gd name="connsiteY1" fmla="*/ 358101 h 362604"/>
                <a:gd name="connsiteX2" fmla="*/ -1552 w 151945"/>
                <a:gd name="connsiteY2" fmla="*/ 347634 h 362604"/>
                <a:gd name="connsiteX3" fmla="*/ 4008 w 151945"/>
                <a:gd name="connsiteY3" fmla="*/ 338333 h 362604"/>
                <a:gd name="connsiteX4" fmla="*/ 10875 w 151945"/>
                <a:gd name="connsiteY4" fmla="*/ 335169 h 362604"/>
                <a:gd name="connsiteX5" fmla="*/ 45222 w 151945"/>
                <a:gd name="connsiteY5" fmla="*/ 315695 h 362604"/>
                <a:gd name="connsiteX6" fmla="*/ 58456 w 151945"/>
                <a:gd name="connsiteY6" fmla="*/ 304293 h 362604"/>
                <a:gd name="connsiteX7" fmla="*/ 76546 w 151945"/>
                <a:gd name="connsiteY7" fmla="*/ 280156 h 362604"/>
                <a:gd name="connsiteX8" fmla="*/ 87628 w 151945"/>
                <a:gd name="connsiteY8" fmla="*/ 248205 h 362604"/>
                <a:gd name="connsiteX9" fmla="*/ 91203 w 151945"/>
                <a:gd name="connsiteY9" fmla="*/ 229231 h 362604"/>
                <a:gd name="connsiteX10" fmla="*/ 92484 w 151945"/>
                <a:gd name="connsiteY10" fmla="*/ 217047 h 362604"/>
                <a:gd name="connsiteX11" fmla="*/ 94149 w 151945"/>
                <a:gd name="connsiteY11" fmla="*/ 189285 h 362604"/>
                <a:gd name="connsiteX12" fmla="*/ 98364 w 151945"/>
                <a:gd name="connsiteY12" fmla="*/ 156603 h 362604"/>
                <a:gd name="connsiteX13" fmla="*/ 104193 w 151945"/>
                <a:gd name="connsiteY13" fmla="*/ 127982 h 362604"/>
                <a:gd name="connsiteX14" fmla="*/ 111240 w 151945"/>
                <a:gd name="connsiteY14" fmla="*/ 93853 h 362604"/>
                <a:gd name="connsiteX15" fmla="*/ 117184 w 151945"/>
                <a:gd name="connsiteY15" fmla="*/ 56700 h 362604"/>
                <a:gd name="connsiteX16" fmla="*/ 128407 w 151945"/>
                <a:gd name="connsiteY16" fmla="*/ 19687 h 362604"/>
                <a:gd name="connsiteX17" fmla="*/ 133826 w 151945"/>
                <a:gd name="connsiteY17" fmla="*/ 8682 h 362604"/>
                <a:gd name="connsiteX18" fmla="*/ 150340 w 151945"/>
                <a:gd name="connsiteY18" fmla="*/ -1567 h 362604"/>
                <a:gd name="connsiteX19" fmla="*/ 142256 w 151945"/>
                <a:gd name="connsiteY19" fmla="*/ 42389 h 362604"/>
                <a:gd name="connsiteX20" fmla="*/ 138746 w 151945"/>
                <a:gd name="connsiteY20" fmla="*/ 65168 h 362604"/>
                <a:gd name="connsiteX21" fmla="*/ 133698 w 151945"/>
                <a:gd name="connsiteY21" fmla="*/ 95774 h 362604"/>
                <a:gd name="connsiteX22" fmla="*/ 126575 w 151945"/>
                <a:gd name="connsiteY22" fmla="*/ 130813 h 362604"/>
                <a:gd name="connsiteX23" fmla="*/ 122232 w 151945"/>
                <a:gd name="connsiteY23" fmla="*/ 153464 h 362604"/>
                <a:gd name="connsiteX24" fmla="*/ 121220 w 151945"/>
                <a:gd name="connsiteY24" fmla="*/ 162317 h 362604"/>
                <a:gd name="connsiteX25" fmla="*/ 117569 w 151945"/>
                <a:gd name="connsiteY25" fmla="*/ 181739 h 362604"/>
                <a:gd name="connsiteX26" fmla="*/ 116185 w 151945"/>
                <a:gd name="connsiteY26" fmla="*/ 193897 h 362604"/>
                <a:gd name="connsiteX27" fmla="*/ 115109 w 151945"/>
                <a:gd name="connsiteY27" fmla="*/ 218892 h 362604"/>
                <a:gd name="connsiteX28" fmla="*/ 100709 w 151945"/>
                <a:gd name="connsiteY28" fmla="*/ 282565 h 362604"/>
                <a:gd name="connsiteX29" fmla="*/ 90780 w 151945"/>
                <a:gd name="connsiteY29" fmla="*/ 301411 h 362604"/>
                <a:gd name="connsiteX30" fmla="*/ 87308 w 151945"/>
                <a:gd name="connsiteY30" fmla="*/ 307586 h 362604"/>
                <a:gd name="connsiteX31" fmla="*/ 65887 w 151945"/>
                <a:gd name="connsiteY31" fmla="*/ 331300 h 362604"/>
                <a:gd name="connsiteX32" fmla="*/ 45094 w 151945"/>
                <a:gd name="connsiteY32" fmla="*/ 346814 h 362604"/>
                <a:gd name="connsiteX33" fmla="*/ 11311 w 151945"/>
                <a:gd name="connsiteY33" fmla="*/ 360830 h 362604"/>
                <a:gd name="connsiteX34" fmla="*/ 3201 w 151945"/>
                <a:gd name="connsiteY34" fmla="*/ 360971 h 36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51945" h="362604">
                  <a:moveTo>
                    <a:pt x="3201" y="360971"/>
                  </a:moveTo>
                  <a:cubicBezTo>
                    <a:pt x="2829" y="359933"/>
                    <a:pt x="2279" y="358959"/>
                    <a:pt x="1587" y="358101"/>
                  </a:cubicBezTo>
                  <a:cubicBezTo>
                    <a:pt x="-1693" y="355231"/>
                    <a:pt x="-1719" y="351503"/>
                    <a:pt x="-1552" y="347634"/>
                  </a:cubicBezTo>
                  <a:cubicBezTo>
                    <a:pt x="-1526" y="343752"/>
                    <a:pt x="600" y="340191"/>
                    <a:pt x="4008" y="338333"/>
                  </a:cubicBezTo>
                  <a:cubicBezTo>
                    <a:pt x="6173" y="337026"/>
                    <a:pt x="8479" y="335963"/>
                    <a:pt x="10875" y="335169"/>
                  </a:cubicBezTo>
                  <a:cubicBezTo>
                    <a:pt x="23686" y="331107"/>
                    <a:pt x="34807" y="324048"/>
                    <a:pt x="45222" y="315695"/>
                  </a:cubicBezTo>
                  <a:cubicBezTo>
                    <a:pt x="49770" y="312057"/>
                    <a:pt x="54472" y="308598"/>
                    <a:pt x="58456" y="304293"/>
                  </a:cubicBezTo>
                  <a:cubicBezTo>
                    <a:pt x="65375" y="296952"/>
                    <a:pt x="71447" y="288855"/>
                    <a:pt x="76546" y="280156"/>
                  </a:cubicBezTo>
                  <a:cubicBezTo>
                    <a:pt x="82030" y="270215"/>
                    <a:pt x="85783" y="259402"/>
                    <a:pt x="87628" y="248205"/>
                  </a:cubicBezTo>
                  <a:cubicBezTo>
                    <a:pt x="88794" y="241876"/>
                    <a:pt x="90190" y="235585"/>
                    <a:pt x="91203" y="229231"/>
                  </a:cubicBezTo>
                  <a:cubicBezTo>
                    <a:pt x="91843" y="225208"/>
                    <a:pt x="91984" y="221109"/>
                    <a:pt x="92484" y="217047"/>
                  </a:cubicBezTo>
                  <a:cubicBezTo>
                    <a:pt x="93457" y="207823"/>
                    <a:pt x="93470" y="198535"/>
                    <a:pt x="94149" y="189285"/>
                  </a:cubicBezTo>
                  <a:cubicBezTo>
                    <a:pt x="94969" y="178280"/>
                    <a:pt x="96852" y="167506"/>
                    <a:pt x="98364" y="156603"/>
                  </a:cubicBezTo>
                  <a:cubicBezTo>
                    <a:pt x="99645" y="146969"/>
                    <a:pt x="102028" y="137476"/>
                    <a:pt x="104193" y="127982"/>
                  </a:cubicBezTo>
                  <a:cubicBezTo>
                    <a:pt x="106756" y="116644"/>
                    <a:pt x="109702" y="105370"/>
                    <a:pt x="111240" y="93853"/>
                  </a:cubicBezTo>
                  <a:cubicBezTo>
                    <a:pt x="112892" y="81400"/>
                    <a:pt x="114571" y="68973"/>
                    <a:pt x="117184" y="56700"/>
                  </a:cubicBezTo>
                  <a:cubicBezTo>
                    <a:pt x="119721" y="44029"/>
                    <a:pt x="123487" y="31640"/>
                    <a:pt x="128407" y="19687"/>
                  </a:cubicBezTo>
                  <a:cubicBezTo>
                    <a:pt x="130008" y="15934"/>
                    <a:pt x="132161" y="12410"/>
                    <a:pt x="133826" y="8682"/>
                  </a:cubicBezTo>
                  <a:cubicBezTo>
                    <a:pt x="137042" y="1482"/>
                    <a:pt x="142615" y="-1733"/>
                    <a:pt x="150340" y="-1567"/>
                  </a:cubicBezTo>
                  <a:cubicBezTo>
                    <a:pt x="148124" y="13166"/>
                    <a:pt x="144959" y="27733"/>
                    <a:pt x="142256" y="42389"/>
                  </a:cubicBezTo>
                  <a:cubicBezTo>
                    <a:pt x="140860" y="49935"/>
                    <a:pt x="139796" y="57545"/>
                    <a:pt x="138746" y="65168"/>
                  </a:cubicBezTo>
                  <a:cubicBezTo>
                    <a:pt x="137349" y="75417"/>
                    <a:pt x="136760" y="85743"/>
                    <a:pt x="133698" y="95774"/>
                  </a:cubicBezTo>
                  <a:cubicBezTo>
                    <a:pt x="130213" y="107176"/>
                    <a:pt x="129304" y="119207"/>
                    <a:pt x="126575" y="130813"/>
                  </a:cubicBezTo>
                  <a:cubicBezTo>
                    <a:pt x="124807" y="138308"/>
                    <a:pt x="123910" y="145957"/>
                    <a:pt x="122232" y="153464"/>
                  </a:cubicBezTo>
                  <a:cubicBezTo>
                    <a:pt x="121578" y="156373"/>
                    <a:pt x="121232" y="159332"/>
                    <a:pt x="121220" y="162317"/>
                  </a:cubicBezTo>
                  <a:cubicBezTo>
                    <a:pt x="121220" y="169120"/>
                    <a:pt x="118401" y="175205"/>
                    <a:pt x="117569" y="181739"/>
                  </a:cubicBezTo>
                  <a:cubicBezTo>
                    <a:pt x="117056" y="185775"/>
                    <a:pt x="115865" y="189734"/>
                    <a:pt x="116185" y="193897"/>
                  </a:cubicBezTo>
                  <a:cubicBezTo>
                    <a:pt x="116825" y="202263"/>
                    <a:pt x="115903" y="210552"/>
                    <a:pt x="115109" y="218892"/>
                  </a:cubicBezTo>
                  <a:cubicBezTo>
                    <a:pt x="113046" y="240671"/>
                    <a:pt x="109292" y="262220"/>
                    <a:pt x="100709" y="282565"/>
                  </a:cubicBezTo>
                  <a:cubicBezTo>
                    <a:pt x="97890" y="289086"/>
                    <a:pt x="94572" y="295389"/>
                    <a:pt x="90780" y="301411"/>
                  </a:cubicBezTo>
                  <a:cubicBezTo>
                    <a:pt x="89499" y="303409"/>
                    <a:pt x="88448" y="305510"/>
                    <a:pt x="87308" y="307586"/>
                  </a:cubicBezTo>
                  <a:cubicBezTo>
                    <a:pt x="82030" y="317182"/>
                    <a:pt x="73894" y="324138"/>
                    <a:pt x="65887" y="331300"/>
                  </a:cubicBezTo>
                  <a:cubicBezTo>
                    <a:pt x="59341" y="336962"/>
                    <a:pt x="52384" y="342151"/>
                    <a:pt x="45094" y="346814"/>
                  </a:cubicBezTo>
                  <a:cubicBezTo>
                    <a:pt x="34845" y="353643"/>
                    <a:pt x="23802" y="359190"/>
                    <a:pt x="11311" y="360830"/>
                  </a:cubicBezTo>
                  <a:cubicBezTo>
                    <a:pt x="8607" y="361035"/>
                    <a:pt x="5904" y="361086"/>
                    <a:pt x="3201" y="360971"/>
                  </a:cubicBezTo>
                  <a:close/>
                </a:path>
              </a:pathLst>
            </a:custGeom>
            <a:solidFill>
              <a:srgbClr val="000000"/>
            </a:solidFill>
            <a:ln w="1280" cap="flat">
              <a:noFill/>
              <a:prstDash val="solid"/>
              <a:miter/>
            </a:ln>
          </p:spPr>
          <p:txBody>
            <a:bodyPr rtlCol="0" anchor="ctr"/>
            <a:lstStyle/>
            <a:p>
              <a:endParaRPr lang="es-CO"/>
            </a:p>
          </p:txBody>
        </p:sp>
        <p:sp>
          <p:nvSpPr>
            <p:cNvPr id="369" name="Freeform: Shape 368">
              <a:extLst>
                <a:ext uri="{FF2B5EF4-FFF2-40B4-BE49-F238E27FC236}">
                  <a16:creationId xmlns:a16="http://schemas.microsoft.com/office/drawing/2014/main" id="{705D4E69-A070-7F5E-ACC8-F6596E59397E}"/>
                </a:ext>
              </a:extLst>
            </p:cNvPr>
            <p:cNvSpPr/>
            <p:nvPr/>
          </p:nvSpPr>
          <p:spPr>
            <a:xfrm>
              <a:off x="-1107548" y="765494"/>
              <a:ext cx="22788" cy="4105"/>
            </a:xfrm>
            <a:custGeom>
              <a:avLst/>
              <a:gdLst>
                <a:gd name="connsiteX0" fmla="*/ -1606 w 22788"/>
                <a:gd name="connsiteY0" fmla="*/ 2417 h 4105"/>
                <a:gd name="connsiteX1" fmla="*/ 5633 w 22788"/>
                <a:gd name="connsiteY1" fmla="*/ -965 h 4105"/>
                <a:gd name="connsiteX2" fmla="*/ 7900 w 22788"/>
                <a:gd name="connsiteY2" fmla="*/ 611 h 4105"/>
                <a:gd name="connsiteX3" fmla="*/ 10706 w 22788"/>
                <a:gd name="connsiteY3" fmla="*/ 611 h 4105"/>
                <a:gd name="connsiteX4" fmla="*/ 17650 w 22788"/>
                <a:gd name="connsiteY4" fmla="*/ -1311 h 4105"/>
                <a:gd name="connsiteX5" fmla="*/ 21173 w 22788"/>
                <a:gd name="connsiteY5" fmla="*/ 2533 h 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788" h="4105">
                  <a:moveTo>
                    <a:pt x="-1606" y="2417"/>
                  </a:moveTo>
                  <a:cubicBezTo>
                    <a:pt x="-824" y="-1170"/>
                    <a:pt x="1866" y="-2451"/>
                    <a:pt x="5633" y="-965"/>
                  </a:cubicBezTo>
                  <a:cubicBezTo>
                    <a:pt x="6479" y="-581"/>
                    <a:pt x="7247" y="-42"/>
                    <a:pt x="7900" y="611"/>
                  </a:cubicBezTo>
                  <a:cubicBezTo>
                    <a:pt x="8913" y="1546"/>
                    <a:pt x="9822" y="1597"/>
                    <a:pt x="10706" y="611"/>
                  </a:cubicBezTo>
                  <a:cubicBezTo>
                    <a:pt x="12602" y="-1593"/>
                    <a:pt x="15152" y="-1273"/>
                    <a:pt x="17650" y="-1311"/>
                  </a:cubicBezTo>
                  <a:cubicBezTo>
                    <a:pt x="20148" y="-1349"/>
                    <a:pt x="21301" y="-30"/>
                    <a:pt x="21173" y="2533"/>
                  </a:cubicBezTo>
                  <a:close/>
                </a:path>
              </a:pathLst>
            </a:custGeom>
            <a:solidFill>
              <a:srgbClr val="020202"/>
            </a:solidFill>
            <a:ln w="1280" cap="flat">
              <a:noFill/>
              <a:prstDash val="solid"/>
              <a:miter/>
            </a:ln>
          </p:spPr>
          <p:txBody>
            <a:bodyPr rtlCol="0" anchor="ctr"/>
            <a:lstStyle/>
            <a:p>
              <a:endParaRPr lang="es-CO"/>
            </a:p>
          </p:txBody>
        </p:sp>
        <p:sp>
          <p:nvSpPr>
            <p:cNvPr id="370" name="Freeform: Shape 369">
              <a:extLst>
                <a:ext uri="{FF2B5EF4-FFF2-40B4-BE49-F238E27FC236}">
                  <a16:creationId xmlns:a16="http://schemas.microsoft.com/office/drawing/2014/main" id="{89D3E5FC-665E-27CF-20B9-89A90CAAB9F9}"/>
                </a:ext>
              </a:extLst>
            </p:cNvPr>
            <p:cNvSpPr/>
            <p:nvPr/>
          </p:nvSpPr>
          <p:spPr>
            <a:xfrm>
              <a:off x="-1141742" y="767223"/>
              <a:ext cx="30401" cy="3136"/>
            </a:xfrm>
            <a:custGeom>
              <a:avLst/>
              <a:gdLst>
                <a:gd name="connsiteX0" fmla="*/ -1606 w 30401"/>
                <a:gd name="connsiteY0" fmla="*/ 727 h 3136"/>
                <a:gd name="connsiteX1" fmla="*/ 9925 w 30401"/>
                <a:gd name="connsiteY1" fmla="*/ -862 h 3136"/>
                <a:gd name="connsiteX2" fmla="*/ 16330 w 30401"/>
                <a:gd name="connsiteY2" fmla="*/ -862 h 3136"/>
                <a:gd name="connsiteX3" fmla="*/ 28796 w 30401"/>
                <a:gd name="connsiteY3" fmla="*/ 727 h 3136"/>
                <a:gd name="connsiteX4" fmla="*/ 26234 w 30401"/>
                <a:gd name="connsiteY4" fmla="*/ 1534 h 3136"/>
                <a:gd name="connsiteX5" fmla="*/ 970 w 30401"/>
                <a:gd name="connsiteY5" fmla="*/ 1534 h 3136"/>
                <a:gd name="connsiteX6" fmla="*/ -1606 w 30401"/>
                <a:gd name="connsiteY6" fmla="*/ 727 h 3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01" h="3136">
                  <a:moveTo>
                    <a:pt x="-1606" y="727"/>
                  </a:moveTo>
                  <a:cubicBezTo>
                    <a:pt x="2238" y="419"/>
                    <a:pt x="6081" y="1342"/>
                    <a:pt x="9925" y="-862"/>
                  </a:cubicBezTo>
                  <a:cubicBezTo>
                    <a:pt x="11949" y="-1810"/>
                    <a:pt x="14306" y="-1810"/>
                    <a:pt x="16330" y="-862"/>
                  </a:cubicBezTo>
                  <a:cubicBezTo>
                    <a:pt x="20417" y="1508"/>
                    <a:pt x="24645" y="342"/>
                    <a:pt x="28796" y="727"/>
                  </a:cubicBezTo>
                  <a:cubicBezTo>
                    <a:pt x="28104" y="1367"/>
                    <a:pt x="27169" y="1662"/>
                    <a:pt x="26234" y="1534"/>
                  </a:cubicBezTo>
                  <a:lnTo>
                    <a:pt x="970" y="1534"/>
                  </a:lnTo>
                  <a:cubicBezTo>
                    <a:pt x="34" y="1662"/>
                    <a:pt x="-914" y="1367"/>
                    <a:pt x="-1606" y="727"/>
                  </a:cubicBezTo>
                  <a:close/>
                </a:path>
              </a:pathLst>
            </a:custGeom>
            <a:solidFill>
              <a:srgbClr val="020202"/>
            </a:solidFill>
            <a:ln w="1280" cap="flat">
              <a:noFill/>
              <a:prstDash val="solid"/>
              <a:miter/>
            </a:ln>
          </p:spPr>
          <p:txBody>
            <a:bodyPr rtlCol="0" anchor="ctr"/>
            <a:lstStyle/>
            <a:p>
              <a:endParaRPr lang="es-CO"/>
            </a:p>
          </p:txBody>
        </p:sp>
        <p:sp>
          <p:nvSpPr>
            <p:cNvPr id="371" name="Freeform: Shape 370">
              <a:extLst>
                <a:ext uri="{FF2B5EF4-FFF2-40B4-BE49-F238E27FC236}">
                  <a16:creationId xmlns:a16="http://schemas.microsoft.com/office/drawing/2014/main" id="{F9F54478-B3A0-F635-ADC4-9FAC73AC0777}"/>
                </a:ext>
              </a:extLst>
            </p:cNvPr>
            <p:cNvSpPr/>
            <p:nvPr/>
          </p:nvSpPr>
          <p:spPr>
            <a:xfrm>
              <a:off x="-1083847" y="767553"/>
              <a:ext cx="8493" cy="2930"/>
            </a:xfrm>
            <a:custGeom>
              <a:avLst/>
              <a:gdLst>
                <a:gd name="connsiteX0" fmla="*/ -1606 w 8493"/>
                <a:gd name="connsiteY0" fmla="*/ 397 h 2930"/>
                <a:gd name="connsiteX1" fmla="*/ 957 w 8493"/>
                <a:gd name="connsiteY1" fmla="*/ -244 h 2930"/>
                <a:gd name="connsiteX2" fmla="*/ 6888 w 8493"/>
                <a:gd name="connsiteY2" fmla="*/ 1358 h 2930"/>
                <a:gd name="connsiteX3" fmla="*/ -1606 w 8493"/>
                <a:gd name="connsiteY3" fmla="*/ 397 h 2930"/>
              </a:gdLst>
              <a:ahLst/>
              <a:cxnLst>
                <a:cxn ang="0">
                  <a:pos x="connsiteX0" y="connsiteY0"/>
                </a:cxn>
                <a:cxn ang="0">
                  <a:pos x="connsiteX1" y="connsiteY1"/>
                </a:cxn>
                <a:cxn ang="0">
                  <a:pos x="connsiteX2" y="connsiteY2"/>
                </a:cxn>
                <a:cxn ang="0">
                  <a:pos x="connsiteX3" y="connsiteY3"/>
                </a:cxn>
              </a:cxnLst>
              <a:rect l="l" t="t" r="r" b="b"/>
              <a:pathLst>
                <a:path w="8493" h="2930">
                  <a:moveTo>
                    <a:pt x="-1606" y="397"/>
                  </a:moveTo>
                  <a:cubicBezTo>
                    <a:pt x="-709" y="397"/>
                    <a:pt x="162" y="179"/>
                    <a:pt x="957" y="-244"/>
                  </a:cubicBezTo>
                  <a:cubicBezTo>
                    <a:pt x="4365" y="-2268"/>
                    <a:pt x="4633" y="-2165"/>
                    <a:pt x="6888" y="1358"/>
                  </a:cubicBezTo>
                  <a:cubicBezTo>
                    <a:pt x="4108" y="1012"/>
                    <a:pt x="1098" y="2011"/>
                    <a:pt x="-1606" y="397"/>
                  </a:cubicBezTo>
                  <a:close/>
                </a:path>
              </a:pathLst>
            </a:custGeom>
            <a:solidFill>
              <a:srgbClr val="020202"/>
            </a:solidFill>
            <a:ln w="1280" cap="flat">
              <a:noFill/>
              <a:prstDash val="solid"/>
              <a:miter/>
            </a:ln>
          </p:spPr>
          <p:txBody>
            <a:bodyPr rtlCol="0" anchor="ctr"/>
            <a:lstStyle/>
            <a:p>
              <a:endParaRPr lang="es-CO"/>
            </a:p>
          </p:txBody>
        </p:sp>
        <p:sp>
          <p:nvSpPr>
            <p:cNvPr id="372" name="Freeform: Shape 371">
              <a:extLst>
                <a:ext uri="{FF2B5EF4-FFF2-40B4-BE49-F238E27FC236}">
                  <a16:creationId xmlns:a16="http://schemas.microsoft.com/office/drawing/2014/main" id="{EEACAAEC-8D1B-608C-BCDB-68609F53A8A5}"/>
                </a:ext>
              </a:extLst>
            </p:cNvPr>
            <p:cNvSpPr/>
            <p:nvPr/>
          </p:nvSpPr>
          <p:spPr>
            <a:xfrm>
              <a:off x="-1075302" y="770456"/>
              <a:ext cx="2818" cy="862"/>
            </a:xfrm>
            <a:custGeom>
              <a:avLst/>
              <a:gdLst>
                <a:gd name="connsiteX0" fmla="*/ -1606 w 2818"/>
                <a:gd name="connsiteY0" fmla="*/ -1559 h 862"/>
                <a:gd name="connsiteX1" fmla="*/ 1213 w 2818"/>
                <a:gd name="connsiteY1" fmla="*/ -726 h 862"/>
                <a:gd name="connsiteX2" fmla="*/ -1606 w 2818"/>
                <a:gd name="connsiteY2" fmla="*/ -1559 h 862"/>
              </a:gdLst>
              <a:ahLst/>
              <a:cxnLst>
                <a:cxn ang="0">
                  <a:pos x="connsiteX0" y="connsiteY0"/>
                </a:cxn>
                <a:cxn ang="0">
                  <a:pos x="connsiteX1" y="connsiteY1"/>
                </a:cxn>
                <a:cxn ang="0">
                  <a:pos x="connsiteX2" y="connsiteY2"/>
                </a:cxn>
              </a:cxnLst>
              <a:rect l="l" t="t" r="r" b="b"/>
              <a:pathLst>
                <a:path w="2818" h="862">
                  <a:moveTo>
                    <a:pt x="-1606" y="-1559"/>
                  </a:moveTo>
                  <a:cubicBezTo>
                    <a:pt x="-593" y="-1559"/>
                    <a:pt x="496" y="-1751"/>
                    <a:pt x="1213" y="-726"/>
                  </a:cubicBezTo>
                  <a:cubicBezTo>
                    <a:pt x="188" y="-713"/>
                    <a:pt x="-901" y="-559"/>
                    <a:pt x="-1606" y="-1559"/>
                  </a:cubicBezTo>
                  <a:close/>
                </a:path>
              </a:pathLst>
            </a:custGeom>
            <a:solidFill>
              <a:srgbClr val="020202"/>
            </a:solidFill>
            <a:ln w="1280" cap="flat">
              <a:noFill/>
              <a:prstDash val="solid"/>
              <a:miter/>
            </a:ln>
          </p:spPr>
          <p:txBody>
            <a:bodyPr rtlCol="0" anchor="ctr"/>
            <a:lstStyle/>
            <a:p>
              <a:endParaRPr lang="es-CO"/>
            </a:p>
          </p:txBody>
        </p:sp>
        <p:sp>
          <p:nvSpPr>
            <p:cNvPr id="373" name="Freeform: Shape 372">
              <a:extLst>
                <a:ext uri="{FF2B5EF4-FFF2-40B4-BE49-F238E27FC236}">
                  <a16:creationId xmlns:a16="http://schemas.microsoft.com/office/drawing/2014/main" id="{F2565463-2EBC-7872-A2D6-250068B0377C}"/>
                </a:ext>
              </a:extLst>
            </p:cNvPr>
            <p:cNvSpPr/>
            <p:nvPr/>
          </p:nvSpPr>
          <p:spPr>
            <a:xfrm>
              <a:off x="-1206196" y="738160"/>
              <a:ext cx="872" cy="1012"/>
            </a:xfrm>
            <a:custGeom>
              <a:avLst/>
              <a:gdLst>
                <a:gd name="connsiteX0" fmla="*/ -1593 w 872"/>
                <a:gd name="connsiteY0" fmla="*/ -1573 h 1012"/>
                <a:gd name="connsiteX1" fmla="*/ -734 w 872"/>
                <a:gd name="connsiteY1" fmla="*/ -625 h 1012"/>
                <a:gd name="connsiteX2" fmla="*/ -734 w 872"/>
                <a:gd name="connsiteY2" fmla="*/ -561 h 1012"/>
                <a:gd name="connsiteX3" fmla="*/ -1606 w 872"/>
                <a:gd name="connsiteY3" fmla="*/ -1432 h 1012"/>
                <a:gd name="connsiteX4" fmla="*/ -1593 w 872"/>
                <a:gd name="connsiteY4" fmla="*/ -1573 h 1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2" h="1012">
                  <a:moveTo>
                    <a:pt x="-1593" y="-1573"/>
                  </a:moveTo>
                  <a:cubicBezTo>
                    <a:pt x="-1093" y="-1547"/>
                    <a:pt x="-709" y="-1125"/>
                    <a:pt x="-734" y="-625"/>
                  </a:cubicBezTo>
                  <a:cubicBezTo>
                    <a:pt x="-734" y="-599"/>
                    <a:pt x="-734" y="-586"/>
                    <a:pt x="-734" y="-561"/>
                  </a:cubicBezTo>
                  <a:cubicBezTo>
                    <a:pt x="-1221" y="-561"/>
                    <a:pt x="-1606" y="-958"/>
                    <a:pt x="-1606" y="-1432"/>
                  </a:cubicBezTo>
                  <a:cubicBezTo>
                    <a:pt x="-1606" y="-1483"/>
                    <a:pt x="-1606" y="-1522"/>
                    <a:pt x="-1593" y="-1573"/>
                  </a:cubicBezTo>
                  <a:close/>
                </a:path>
              </a:pathLst>
            </a:custGeom>
            <a:solidFill>
              <a:srgbClr val="5B5B5B"/>
            </a:solidFill>
            <a:ln w="1280" cap="flat">
              <a:noFill/>
              <a:prstDash val="solid"/>
              <a:miter/>
            </a:ln>
          </p:spPr>
          <p:txBody>
            <a:bodyPr rtlCol="0" anchor="ctr"/>
            <a:lstStyle/>
            <a:p>
              <a:endParaRPr lang="es-CO"/>
            </a:p>
          </p:txBody>
        </p:sp>
        <p:sp>
          <p:nvSpPr>
            <p:cNvPr id="374" name="Freeform: Shape 373">
              <a:extLst>
                <a:ext uri="{FF2B5EF4-FFF2-40B4-BE49-F238E27FC236}">
                  <a16:creationId xmlns:a16="http://schemas.microsoft.com/office/drawing/2014/main" id="{43EFD751-4E8A-850E-9D8D-D486EDC72D62}"/>
                </a:ext>
              </a:extLst>
            </p:cNvPr>
            <p:cNvSpPr/>
            <p:nvPr/>
          </p:nvSpPr>
          <p:spPr>
            <a:xfrm>
              <a:off x="-1205275" y="739172"/>
              <a:ext cx="899" cy="1037"/>
            </a:xfrm>
            <a:custGeom>
              <a:avLst/>
              <a:gdLst>
                <a:gd name="connsiteX0" fmla="*/ -1604 w 899"/>
                <a:gd name="connsiteY0" fmla="*/ -1573 h 1037"/>
                <a:gd name="connsiteX1" fmla="*/ -708 w 899"/>
                <a:gd name="connsiteY1" fmla="*/ -600 h 1037"/>
                <a:gd name="connsiteX2" fmla="*/ -708 w 899"/>
                <a:gd name="connsiteY2" fmla="*/ -535 h 1037"/>
                <a:gd name="connsiteX3" fmla="*/ -1604 w 899"/>
                <a:gd name="connsiteY3" fmla="*/ -1573 h 1037"/>
              </a:gdLst>
              <a:ahLst/>
              <a:cxnLst>
                <a:cxn ang="0">
                  <a:pos x="connsiteX0" y="connsiteY0"/>
                </a:cxn>
                <a:cxn ang="0">
                  <a:pos x="connsiteX1" y="connsiteY1"/>
                </a:cxn>
                <a:cxn ang="0">
                  <a:pos x="connsiteX2" y="connsiteY2"/>
                </a:cxn>
                <a:cxn ang="0">
                  <a:pos x="connsiteX3" y="connsiteY3"/>
                </a:cxn>
              </a:cxnLst>
              <a:rect l="l" t="t" r="r" b="b"/>
              <a:pathLst>
                <a:path w="899" h="1037">
                  <a:moveTo>
                    <a:pt x="-1604" y="-1573"/>
                  </a:moveTo>
                  <a:cubicBezTo>
                    <a:pt x="-1092" y="-1560"/>
                    <a:pt x="-682" y="-1125"/>
                    <a:pt x="-708" y="-600"/>
                  </a:cubicBezTo>
                  <a:cubicBezTo>
                    <a:pt x="-708" y="-587"/>
                    <a:pt x="-708" y="-561"/>
                    <a:pt x="-708" y="-535"/>
                  </a:cubicBezTo>
                  <a:cubicBezTo>
                    <a:pt x="-1233" y="-587"/>
                    <a:pt x="-1630" y="-1048"/>
                    <a:pt x="-1604" y="-1573"/>
                  </a:cubicBezTo>
                  <a:close/>
                </a:path>
              </a:pathLst>
            </a:custGeom>
            <a:solidFill>
              <a:srgbClr val="5B5B5B"/>
            </a:solidFill>
            <a:ln w="1280" cap="flat">
              <a:noFill/>
              <a:prstDash val="solid"/>
              <a:miter/>
            </a:ln>
          </p:spPr>
          <p:txBody>
            <a:bodyPr rtlCol="0" anchor="ctr"/>
            <a:lstStyle/>
            <a:p>
              <a:endParaRPr lang="es-CO"/>
            </a:p>
          </p:txBody>
        </p:sp>
        <p:sp>
          <p:nvSpPr>
            <p:cNvPr id="375" name="Freeform: Shape 374">
              <a:extLst>
                <a:ext uri="{FF2B5EF4-FFF2-40B4-BE49-F238E27FC236}">
                  <a16:creationId xmlns:a16="http://schemas.microsoft.com/office/drawing/2014/main" id="{2B6637EC-6CCE-6F4A-8617-8187289063CE}"/>
                </a:ext>
              </a:extLst>
            </p:cNvPr>
            <p:cNvSpPr/>
            <p:nvPr/>
          </p:nvSpPr>
          <p:spPr>
            <a:xfrm>
              <a:off x="-1357254" y="-110263"/>
              <a:ext cx="253510" cy="188962"/>
            </a:xfrm>
            <a:custGeom>
              <a:avLst/>
              <a:gdLst>
                <a:gd name="connsiteX0" fmla="*/ 1365 w 253510"/>
                <a:gd name="connsiteY0" fmla="*/ -1573 h 188962"/>
                <a:gd name="connsiteX1" fmla="*/ 315 w 253510"/>
                <a:gd name="connsiteY1" fmla="*/ 31019 h 188962"/>
                <a:gd name="connsiteX2" fmla="*/ 3646 w 253510"/>
                <a:gd name="connsiteY2" fmla="*/ 56642 h 188962"/>
                <a:gd name="connsiteX3" fmla="*/ 15509 w 253510"/>
                <a:gd name="connsiteY3" fmla="*/ 87390 h 188962"/>
                <a:gd name="connsiteX4" fmla="*/ 31703 w 253510"/>
                <a:gd name="connsiteY4" fmla="*/ 111731 h 188962"/>
                <a:gd name="connsiteX5" fmla="*/ 47627 w 253510"/>
                <a:gd name="connsiteY5" fmla="*/ 132230 h 188962"/>
                <a:gd name="connsiteX6" fmla="*/ 64000 w 253510"/>
                <a:gd name="connsiteY6" fmla="*/ 146438 h 188962"/>
                <a:gd name="connsiteX7" fmla="*/ 125700 w 253510"/>
                <a:gd name="connsiteY7" fmla="*/ 176672 h 188962"/>
                <a:gd name="connsiteX8" fmla="*/ 159304 w 253510"/>
                <a:gd name="connsiteY8" fmla="*/ 183629 h 188962"/>
                <a:gd name="connsiteX9" fmla="*/ 189540 w 253510"/>
                <a:gd name="connsiteY9" fmla="*/ 184193 h 188962"/>
                <a:gd name="connsiteX10" fmla="*/ 218493 w 253510"/>
                <a:gd name="connsiteY10" fmla="*/ 180862 h 188962"/>
                <a:gd name="connsiteX11" fmla="*/ 239094 w 253510"/>
                <a:gd name="connsiteY11" fmla="*/ 178774 h 188962"/>
                <a:gd name="connsiteX12" fmla="*/ 251905 w 253510"/>
                <a:gd name="connsiteY12" fmla="*/ 178710 h 188962"/>
                <a:gd name="connsiteX13" fmla="*/ 239991 w 253510"/>
                <a:gd name="connsiteY13" fmla="*/ 180542 h 188962"/>
                <a:gd name="connsiteX14" fmla="*/ 226475 w 253510"/>
                <a:gd name="connsiteY14" fmla="*/ 182220 h 188962"/>
                <a:gd name="connsiteX15" fmla="*/ 223195 w 253510"/>
                <a:gd name="connsiteY15" fmla="*/ 182502 h 188962"/>
                <a:gd name="connsiteX16" fmla="*/ 198853 w 253510"/>
                <a:gd name="connsiteY16" fmla="*/ 184936 h 188962"/>
                <a:gd name="connsiteX17" fmla="*/ 181084 w 253510"/>
                <a:gd name="connsiteY17" fmla="*/ 185602 h 188962"/>
                <a:gd name="connsiteX18" fmla="*/ 178432 w 253510"/>
                <a:gd name="connsiteY18" fmla="*/ 186217 h 188962"/>
                <a:gd name="connsiteX19" fmla="*/ 170745 w 253510"/>
                <a:gd name="connsiteY19" fmla="*/ 186486 h 188962"/>
                <a:gd name="connsiteX20" fmla="*/ 165736 w 253510"/>
                <a:gd name="connsiteY20" fmla="*/ 185346 h 188962"/>
                <a:gd name="connsiteX21" fmla="*/ 140536 w 253510"/>
                <a:gd name="connsiteY21" fmla="*/ 182181 h 188962"/>
                <a:gd name="connsiteX22" fmla="*/ 123804 w 253510"/>
                <a:gd name="connsiteY22" fmla="*/ 179619 h 188962"/>
                <a:gd name="connsiteX23" fmla="*/ 82308 w 253510"/>
                <a:gd name="connsiteY23" fmla="*/ 162798 h 188962"/>
                <a:gd name="connsiteX24" fmla="*/ 67511 w 253510"/>
                <a:gd name="connsiteY24" fmla="*/ 154368 h 188962"/>
                <a:gd name="connsiteX25" fmla="*/ 59068 w 253510"/>
                <a:gd name="connsiteY25" fmla="*/ 154368 h 188962"/>
                <a:gd name="connsiteX26" fmla="*/ 55430 w 253510"/>
                <a:gd name="connsiteY26" fmla="*/ 154893 h 188962"/>
                <a:gd name="connsiteX27" fmla="*/ 46590 w 253510"/>
                <a:gd name="connsiteY27" fmla="*/ 155559 h 188962"/>
                <a:gd name="connsiteX28" fmla="*/ 37737 w 253510"/>
                <a:gd name="connsiteY28" fmla="*/ 153689 h 188962"/>
                <a:gd name="connsiteX29" fmla="*/ 18353 w 253510"/>
                <a:gd name="connsiteY29" fmla="*/ 129245 h 188962"/>
                <a:gd name="connsiteX30" fmla="*/ 8565 w 253510"/>
                <a:gd name="connsiteY30" fmla="*/ 100124 h 188962"/>
                <a:gd name="connsiteX31" fmla="*/ 7284 w 253510"/>
                <a:gd name="connsiteY31" fmla="*/ 94628 h 188962"/>
                <a:gd name="connsiteX32" fmla="*/ 7899 w 253510"/>
                <a:gd name="connsiteY32" fmla="*/ 91989 h 188962"/>
                <a:gd name="connsiteX33" fmla="*/ 8629 w 253510"/>
                <a:gd name="connsiteY33" fmla="*/ 84994 h 188962"/>
                <a:gd name="connsiteX34" fmla="*/ 4555 w 253510"/>
                <a:gd name="connsiteY34" fmla="*/ 69620 h 188962"/>
                <a:gd name="connsiteX35" fmla="*/ 289 w 253510"/>
                <a:gd name="connsiteY35" fmla="*/ 45535 h 188962"/>
                <a:gd name="connsiteX36" fmla="*/ -544 w 253510"/>
                <a:gd name="connsiteY36" fmla="*/ 34273 h 188962"/>
                <a:gd name="connsiteX37" fmla="*/ -1363 w 253510"/>
                <a:gd name="connsiteY37" fmla="*/ 27253 h 188962"/>
                <a:gd name="connsiteX38" fmla="*/ -595 w 253510"/>
                <a:gd name="connsiteY38" fmla="*/ 15530 h 188962"/>
                <a:gd name="connsiteX39" fmla="*/ 379 w 253510"/>
                <a:gd name="connsiteY39" fmla="*/ 477 h 188962"/>
                <a:gd name="connsiteX40" fmla="*/ 1365 w 253510"/>
                <a:gd name="connsiteY40" fmla="*/ -1573 h 188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53510" h="188962">
                  <a:moveTo>
                    <a:pt x="1365" y="-1573"/>
                  </a:moveTo>
                  <a:cubicBezTo>
                    <a:pt x="84" y="9266"/>
                    <a:pt x="699" y="20207"/>
                    <a:pt x="315" y="31019"/>
                  </a:cubicBezTo>
                  <a:cubicBezTo>
                    <a:pt x="7" y="39808"/>
                    <a:pt x="1814" y="48264"/>
                    <a:pt x="3646" y="56642"/>
                  </a:cubicBezTo>
                  <a:cubicBezTo>
                    <a:pt x="5990" y="67442"/>
                    <a:pt x="9987" y="77820"/>
                    <a:pt x="15509" y="87390"/>
                  </a:cubicBezTo>
                  <a:cubicBezTo>
                    <a:pt x="20352" y="95858"/>
                    <a:pt x="25758" y="103993"/>
                    <a:pt x="31703" y="111731"/>
                  </a:cubicBezTo>
                  <a:cubicBezTo>
                    <a:pt x="37007" y="118560"/>
                    <a:pt x="42080" y="125580"/>
                    <a:pt x="47627" y="132230"/>
                  </a:cubicBezTo>
                  <a:cubicBezTo>
                    <a:pt x="52278" y="137803"/>
                    <a:pt x="58235" y="142043"/>
                    <a:pt x="64000" y="146438"/>
                  </a:cubicBezTo>
                  <a:cubicBezTo>
                    <a:pt x="82564" y="160530"/>
                    <a:pt x="103716" y="169498"/>
                    <a:pt x="125700" y="176672"/>
                  </a:cubicBezTo>
                  <a:cubicBezTo>
                    <a:pt x="136641" y="180132"/>
                    <a:pt x="147890" y="182450"/>
                    <a:pt x="159304" y="183629"/>
                  </a:cubicBezTo>
                  <a:cubicBezTo>
                    <a:pt x="169349" y="184654"/>
                    <a:pt x="179457" y="184833"/>
                    <a:pt x="189540" y="184193"/>
                  </a:cubicBezTo>
                  <a:cubicBezTo>
                    <a:pt x="199263" y="183872"/>
                    <a:pt x="208949" y="182758"/>
                    <a:pt x="218493" y="180862"/>
                  </a:cubicBezTo>
                  <a:cubicBezTo>
                    <a:pt x="225296" y="179606"/>
                    <a:pt x="232176" y="178902"/>
                    <a:pt x="239094" y="178774"/>
                  </a:cubicBezTo>
                  <a:cubicBezTo>
                    <a:pt x="243347" y="178556"/>
                    <a:pt x="247626" y="178774"/>
                    <a:pt x="251905" y="178710"/>
                  </a:cubicBezTo>
                  <a:cubicBezTo>
                    <a:pt x="248062" y="180170"/>
                    <a:pt x="243988" y="180273"/>
                    <a:pt x="239991" y="180542"/>
                  </a:cubicBezTo>
                  <a:cubicBezTo>
                    <a:pt x="235443" y="180849"/>
                    <a:pt x="230831" y="180183"/>
                    <a:pt x="226475" y="182220"/>
                  </a:cubicBezTo>
                  <a:cubicBezTo>
                    <a:pt x="225412" y="182515"/>
                    <a:pt x="224297" y="182617"/>
                    <a:pt x="223195" y="182502"/>
                  </a:cubicBezTo>
                  <a:cubicBezTo>
                    <a:pt x="215021" y="182745"/>
                    <a:pt x="206976" y="184308"/>
                    <a:pt x="198853" y="184936"/>
                  </a:cubicBezTo>
                  <a:cubicBezTo>
                    <a:pt x="192999" y="185397"/>
                    <a:pt x="187067" y="187396"/>
                    <a:pt x="181084" y="185602"/>
                  </a:cubicBezTo>
                  <a:cubicBezTo>
                    <a:pt x="180149" y="185371"/>
                    <a:pt x="179175" y="185602"/>
                    <a:pt x="178432" y="186217"/>
                  </a:cubicBezTo>
                  <a:cubicBezTo>
                    <a:pt x="176100" y="187678"/>
                    <a:pt x="173167" y="187780"/>
                    <a:pt x="170745" y="186486"/>
                  </a:cubicBezTo>
                  <a:cubicBezTo>
                    <a:pt x="169195" y="185705"/>
                    <a:pt x="167478" y="185307"/>
                    <a:pt x="165736" y="185346"/>
                  </a:cubicBezTo>
                  <a:cubicBezTo>
                    <a:pt x="157139" y="185884"/>
                    <a:pt x="148902" y="183475"/>
                    <a:pt x="140536" y="182181"/>
                  </a:cubicBezTo>
                  <a:cubicBezTo>
                    <a:pt x="134963" y="181323"/>
                    <a:pt x="129287" y="181144"/>
                    <a:pt x="123804" y="179619"/>
                  </a:cubicBezTo>
                  <a:cubicBezTo>
                    <a:pt x="109276" y="175776"/>
                    <a:pt x="95299" y="170561"/>
                    <a:pt x="82308" y="162798"/>
                  </a:cubicBezTo>
                  <a:cubicBezTo>
                    <a:pt x="77439" y="159890"/>
                    <a:pt x="72507" y="157058"/>
                    <a:pt x="67511" y="154368"/>
                  </a:cubicBezTo>
                  <a:cubicBezTo>
                    <a:pt x="64820" y="152920"/>
                    <a:pt x="61976" y="150998"/>
                    <a:pt x="59068" y="154368"/>
                  </a:cubicBezTo>
                  <a:cubicBezTo>
                    <a:pt x="58210" y="155367"/>
                    <a:pt x="56647" y="155072"/>
                    <a:pt x="55430" y="154893"/>
                  </a:cubicBezTo>
                  <a:cubicBezTo>
                    <a:pt x="52470" y="154496"/>
                    <a:pt x="49459" y="154714"/>
                    <a:pt x="46590" y="155559"/>
                  </a:cubicBezTo>
                  <a:cubicBezTo>
                    <a:pt x="43515" y="156443"/>
                    <a:pt x="40197" y="155739"/>
                    <a:pt x="37737" y="153689"/>
                  </a:cubicBezTo>
                  <a:cubicBezTo>
                    <a:pt x="29115" y="147283"/>
                    <a:pt x="22261" y="139468"/>
                    <a:pt x="18353" y="129245"/>
                  </a:cubicBezTo>
                  <a:cubicBezTo>
                    <a:pt x="14689" y="119662"/>
                    <a:pt x="11269" y="110027"/>
                    <a:pt x="8565" y="100124"/>
                  </a:cubicBezTo>
                  <a:cubicBezTo>
                    <a:pt x="8066" y="98318"/>
                    <a:pt x="7745" y="96460"/>
                    <a:pt x="7284" y="94628"/>
                  </a:cubicBezTo>
                  <a:cubicBezTo>
                    <a:pt x="6964" y="93706"/>
                    <a:pt x="7207" y="92681"/>
                    <a:pt x="7899" y="91989"/>
                  </a:cubicBezTo>
                  <a:cubicBezTo>
                    <a:pt x="10103" y="89837"/>
                    <a:pt x="9385" y="87505"/>
                    <a:pt x="8629" y="84994"/>
                  </a:cubicBezTo>
                  <a:cubicBezTo>
                    <a:pt x="7092" y="79869"/>
                    <a:pt x="4914" y="74745"/>
                    <a:pt x="4555" y="69620"/>
                  </a:cubicBezTo>
                  <a:cubicBezTo>
                    <a:pt x="3992" y="61395"/>
                    <a:pt x="1148" y="53670"/>
                    <a:pt x="289" y="45535"/>
                  </a:cubicBezTo>
                  <a:cubicBezTo>
                    <a:pt x="-249" y="41807"/>
                    <a:pt x="-518" y="38040"/>
                    <a:pt x="-544" y="34273"/>
                  </a:cubicBezTo>
                  <a:cubicBezTo>
                    <a:pt x="-544" y="31903"/>
                    <a:pt x="-813" y="29559"/>
                    <a:pt x="-1363" y="27253"/>
                  </a:cubicBezTo>
                  <a:cubicBezTo>
                    <a:pt x="-2171" y="23320"/>
                    <a:pt x="-710" y="19451"/>
                    <a:pt x="-595" y="15530"/>
                  </a:cubicBezTo>
                  <a:cubicBezTo>
                    <a:pt x="-441" y="10496"/>
                    <a:pt x="-749" y="5448"/>
                    <a:pt x="379" y="477"/>
                  </a:cubicBezTo>
                  <a:cubicBezTo>
                    <a:pt x="430" y="-305"/>
                    <a:pt x="789" y="-1035"/>
                    <a:pt x="1365" y="-1573"/>
                  </a:cubicBezTo>
                  <a:close/>
                </a:path>
              </a:pathLst>
            </a:custGeom>
            <a:solidFill>
              <a:srgbClr val="020202"/>
            </a:solidFill>
            <a:ln w="1280" cap="flat">
              <a:noFill/>
              <a:prstDash val="solid"/>
              <a:miter/>
            </a:ln>
          </p:spPr>
          <p:txBody>
            <a:bodyPr rtlCol="0" anchor="ctr"/>
            <a:lstStyle/>
            <a:p>
              <a:endParaRPr lang="es-CO"/>
            </a:p>
          </p:txBody>
        </p:sp>
        <p:sp>
          <p:nvSpPr>
            <p:cNvPr id="376" name="Freeform: Shape 375">
              <a:extLst>
                <a:ext uri="{FF2B5EF4-FFF2-40B4-BE49-F238E27FC236}">
                  <a16:creationId xmlns:a16="http://schemas.microsoft.com/office/drawing/2014/main" id="{88A87481-1933-0FEC-19FE-0B796AE1CC75}"/>
                </a:ext>
              </a:extLst>
            </p:cNvPr>
            <p:cNvSpPr/>
            <p:nvPr/>
          </p:nvSpPr>
          <p:spPr>
            <a:xfrm>
              <a:off x="-1354348" y="-116912"/>
              <a:ext cx="1057" cy="5701"/>
            </a:xfrm>
            <a:custGeom>
              <a:avLst/>
              <a:gdLst>
                <a:gd name="connsiteX0" fmla="*/ -593 w 1057"/>
                <a:gd name="connsiteY0" fmla="*/ -1573 h 5701"/>
                <a:gd name="connsiteX1" fmla="*/ -1541 w 1057"/>
                <a:gd name="connsiteY1" fmla="*/ 4128 h 5701"/>
                <a:gd name="connsiteX2" fmla="*/ -593 w 1057"/>
                <a:gd name="connsiteY2" fmla="*/ -1573 h 5701"/>
              </a:gdLst>
              <a:ahLst/>
              <a:cxnLst>
                <a:cxn ang="0">
                  <a:pos x="connsiteX0" y="connsiteY0"/>
                </a:cxn>
                <a:cxn ang="0">
                  <a:pos x="connsiteX1" y="connsiteY1"/>
                </a:cxn>
                <a:cxn ang="0">
                  <a:pos x="connsiteX2" y="connsiteY2"/>
                </a:cxn>
              </a:cxnLst>
              <a:rect l="l" t="t" r="r" b="b"/>
              <a:pathLst>
                <a:path w="1057" h="5701">
                  <a:moveTo>
                    <a:pt x="-593" y="-1573"/>
                  </a:moveTo>
                  <a:cubicBezTo>
                    <a:pt x="-875" y="336"/>
                    <a:pt x="125" y="2450"/>
                    <a:pt x="-1541" y="4128"/>
                  </a:cubicBezTo>
                  <a:cubicBezTo>
                    <a:pt x="-1259" y="2219"/>
                    <a:pt x="-2310" y="93"/>
                    <a:pt x="-593" y="-1573"/>
                  </a:cubicBezTo>
                  <a:close/>
                </a:path>
              </a:pathLst>
            </a:custGeom>
            <a:solidFill>
              <a:srgbClr val="020202"/>
            </a:solidFill>
            <a:ln w="1280" cap="flat">
              <a:noFill/>
              <a:prstDash val="solid"/>
              <a:miter/>
            </a:ln>
          </p:spPr>
          <p:txBody>
            <a:bodyPr rtlCol="0" anchor="ctr"/>
            <a:lstStyle/>
            <a:p>
              <a:endParaRPr lang="es-CO"/>
            </a:p>
          </p:txBody>
        </p:sp>
        <p:sp>
          <p:nvSpPr>
            <p:cNvPr id="377" name="Freeform: Shape 376">
              <a:extLst>
                <a:ext uri="{FF2B5EF4-FFF2-40B4-BE49-F238E27FC236}">
                  <a16:creationId xmlns:a16="http://schemas.microsoft.com/office/drawing/2014/main" id="{DDADB5D2-CBF7-3D30-5671-BFEC0E7EBD43}"/>
                </a:ext>
              </a:extLst>
            </p:cNvPr>
            <p:cNvSpPr/>
            <p:nvPr/>
          </p:nvSpPr>
          <p:spPr>
            <a:xfrm>
              <a:off x="-1352452" y="-129249"/>
              <a:ext cx="1057" cy="5701"/>
            </a:xfrm>
            <a:custGeom>
              <a:avLst/>
              <a:gdLst>
                <a:gd name="connsiteX0" fmla="*/ -593 w 1057"/>
                <a:gd name="connsiteY0" fmla="*/ -1573 h 5701"/>
                <a:gd name="connsiteX1" fmla="*/ -1541 w 1057"/>
                <a:gd name="connsiteY1" fmla="*/ 4128 h 5701"/>
                <a:gd name="connsiteX2" fmla="*/ -593 w 1057"/>
                <a:gd name="connsiteY2" fmla="*/ -1573 h 5701"/>
              </a:gdLst>
              <a:ahLst/>
              <a:cxnLst>
                <a:cxn ang="0">
                  <a:pos x="connsiteX0" y="connsiteY0"/>
                </a:cxn>
                <a:cxn ang="0">
                  <a:pos x="connsiteX1" y="connsiteY1"/>
                </a:cxn>
                <a:cxn ang="0">
                  <a:pos x="connsiteX2" y="connsiteY2"/>
                </a:cxn>
              </a:cxnLst>
              <a:rect l="l" t="t" r="r" b="b"/>
              <a:pathLst>
                <a:path w="1057" h="5701">
                  <a:moveTo>
                    <a:pt x="-593" y="-1573"/>
                  </a:moveTo>
                  <a:cubicBezTo>
                    <a:pt x="-875" y="336"/>
                    <a:pt x="125" y="2450"/>
                    <a:pt x="-1541" y="4128"/>
                  </a:cubicBezTo>
                  <a:cubicBezTo>
                    <a:pt x="-1259" y="2219"/>
                    <a:pt x="-2310" y="93"/>
                    <a:pt x="-593" y="-1573"/>
                  </a:cubicBezTo>
                  <a:close/>
                </a:path>
              </a:pathLst>
            </a:custGeom>
            <a:solidFill>
              <a:srgbClr val="020202"/>
            </a:solidFill>
            <a:ln w="1280" cap="flat">
              <a:noFill/>
              <a:prstDash val="solid"/>
              <a:miter/>
            </a:ln>
          </p:spPr>
          <p:txBody>
            <a:bodyPr rtlCol="0" anchor="ctr"/>
            <a:lstStyle/>
            <a:p>
              <a:endParaRPr lang="es-CO"/>
            </a:p>
          </p:txBody>
        </p:sp>
        <p:sp>
          <p:nvSpPr>
            <p:cNvPr id="378" name="Freeform: Shape 377">
              <a:extLst>
                <a:ext uri="{FF2B5EF4-FFF2-40B4-BE49-F238E27FC236}">
                  <a16:creationId xmlns:a16="http://schemas.microsoft.com/office/drawing/2014/main" id="{39334E4E-C047-1EEA-FD2F-C2625052A3BE}"/>
                </a:ext>
              </a:extLst>
            </p:cNvPr>
            <p:cNvSpPr/>
            <p:nvPr/>
          </p:nvSpPr>
          <p:spPr>
            <a:xfrm>
              <a:off x="-1353377" y="-122549"/>
              <a:ext cx="1010" cy="4752"/>
            </a:xfrm>
            <a:custGeom>
              <a:avLst/>
              <a:gdLst>
                <a:gd name="connsiteX0" fmla="*/ -628 w 1010"/>
                <a:gd name="connsiteY0" fmla="*/ -1573 h 4752"/>
                <a:gd name="connsiteX1" fmla="*/ -1563 w 1010"/>
                <a:gd name="connsiteY1" fmla="*/ 3180 h 4752"/>
                <a:gd name="connsiteX2" fmla="*/ -628 w 1010"/>
                <a:gd name="connsiteY2" fmla="*/ -1573 h 4752"/>
              </a:gdLst>
              <a:ahLst/>
              <a:cxnLst>
                <a:cxn ang="0">
                  <a:pos x="connsiteX0" y="connsiteY0"/>
                </a:cxn>
                <a:cxn ang="0">
                  <a:pos x="connsiteX1" y="connsiteY1"/>
                </a:cxn>
                <a:cxn ang="0">
                  <a:pos x="connsiteX2" y="connsiteY2"/>
                </a:cxn>
              </a:cxnLst>
              <a:rect l="l" t="t" r="r" b="b"/>
              <a:pathLst>
                <a:path w="1010" h="4752">
                  <a:moveTo>
                    <a:pt x="-628" y="-1573"/>
                  </a:moveTo>
                  <a:cubicBezTo>
                    <a:pt x="-833" y="29"/>
                    <a:pt x="-26" y="1835"/>
                    <a:pt x="-1563" y="3180"/>
                  </a:cubicBezTo>
                  <a:cubicBezTo>
                    <a:pt x="-1346" y="1528"/>
                    <a:pt x="-2204" y="-292"/>
                    <a:pt x="-628" y="-1573"/>
                  </a:cubicBezTo>
                  <a:close/>
                </a:path>
              </a:pathLst>
            </a:custGeom>
            <a:solidFill>
              <a:srgbClr val="020202"/>
            </a:solidFill>
            <a:ln w="1280" cap="flat">
              <a:noFill/>
              <a:prstDash val="solid"/>
              <a:miter/>
            </a:ln>
          </p:spPr>
          <p:txBody>
            <a:bodyPr rtlCol="0" anchor="ctr"/>
            <a:lstStyle/>
            <a:p>
              <a:endParaRPr lang="es-CO"/>
            </a:p>
          </p:txBody>
        </p:sp>
        <p:sp>
          <p:nvSpPr>
            <p:cNvPr id="379" name="Freeform: Shape 378">
              <a:extLst>
                <a:ext uri="{FF2B5EF4-FFF2-40B4-BE49-F238E27FC236}">
                  <a16:creationId xmlns:a16="http://schemas.microsoft.com/office/drawing/2014/main" id="{5732A4FD-2861-D01A-7D92-C542816976BF}"/>
                </a:ext>
              </a:extLst>
            </p:cNvPr>
            <p:cNvSpPr/>
            <p:nvPr/>
          </p:nvSpPr>
          <p:spPr>
            <a:xfrm>
              <a:off x="-1352687" y="-216024"/>
              <a:ext cx="442464" cy="289286"/>
            </a:xfrm>
            <a:custGeom>
              <a:avLst/>
              <a:gdLst>
                <a:gd name="connsiteX0" fmla="*/ 33990 w 442464"/>
                <a:gd name="connsiteY0" fmla="*/ 24540 h 289286"/>
                <a:gd name="connsiteX1" fmla="*/ 74025 w 442464"/>
                <a:gd name="connsiteY1" fmla="*/ 2004 h 289286"/>
                <a:gd name="connsiteX2" fmla="*/ 88720 w 442464"/>
                <a:gd name="connsiteY2" fmla="*/ -1275 h 289286"/>
                <a:gd name="connsiteX3" fmla="*/ 90898 w 442464"/>
                <a:gd name="connsiteY3" fmla="*/ -1186 h 289286"/>
                <a:gd name="connsiteX4" fmla="*/ 87439 w 442464"/>
                <a:gd name="connsiteY4" fmla="*/ 1146 h 289286"/>
                <a:gd name="connsiteX5" fmla="*/ 74935 w 442464"/>
                <a:gd name="connsiteY5" fmla="*/ 4490 h 289286"/>
                <a:gd name="connsiteX6" fmla="*/ 39601 w 442464"/>
                <a:gd name="connsiteY6" fmla="*/ 23541 h 289286"/>
                <a:gd name="connsiteX7" fmla="*/ 35527 w 442464"/>
                <a:gd name="connsiteY7" fmla="*/ 33380 h 289286"/>
                <a:gd name="connsiteX8" fmla="*/ 41613 w 442464"/>
                <a:gd name="connsiteY8" fmla="*/ 69252 h 289286"/>
                <a:gd name="connsiteX9" fmla="*/ 64968 w 442464"/>
                <a:gd name="connsiteY9" fmla="*/ 109070 h 289286"/>
                <a:gd name="connsiteX10" fmla="*/ 117123 w 442464"/>
                <a:gd name="connsiteY10" fmla="*/ 155050 h 289286"/>
                <a:gd name="connsiteX11" fmla="*/ 184870 w 442464"/>
                <a:gd name="connsiteY11" fmla="*/ 178994 h 289286"/>
                <a:gd name="connsiteX12" fmla="*/ 206098 w 442464"/>
                <a:gd name="connsiteY12" fmla="*/ 180762 h 289286"/>
                <a:gd name="connsiteX13" fmla="*/ 231593 w 442464"/>
                <a:gd name="connsiteY13" fmla="*/ 179007 h 289286"/>
                <a:gd name="connsiteX14" fmla="*/ 277714 w 442464"/>
                <a:gd name="connsiteY14" fmla="*/ 174139 h 289286"/>
                <a:gd name="connsiteX15" fmla="*/ 360194 w 442464"/>
                <a:gd name="connsiteY15" fmla="*/ 158855 h 289286"/>
                <a:gd name="connsiteX16" fmla="*/ 435640 w 442464"/>
                <a:gd name="connsiteY16" fmla="*/ 120421 h 289286"/>
                <a:gd name="connsiteX17" fmla="*/ 438203 w 442464"/>
                <a:gd name="connsiteY17" fmla="*/ 118371 h 289286"/>
                <a:gd name="connsiteX18" fmla="*/ 439689 w 442464"/>
                <a:gd name="connsiteY18" fmla="*/ 118243 h 289286"/>
                <a:gd name="connsiteX19" fmla="*/ 440611 w 442464"/>
                <a:gd name="connsiteY19" fmla="*/ 131836 h 289286"/>
                <a:gd name="connsiteX20" fmla="*/ 440804 w 442464"/>
                <a:gd name="connsiteY20" fmla="*/ 136076 h 289286"/>
                <a:gd name="connsiteX21" fmla="*/ 440804 w 442464"/>
                <a:gd name="connsiteY21" fmla="*/ 172601 h 289286"/>
                <a:gd name="connsiteX22" fmla="*/ 431310 w 442464"/>
                <a:gd name="connsiteY22" fmla="*/ 202760 h 289286"/>
                <a:gd name="connsiteX23" fmla="*/ 416821 w 442464"/>
                <a:gd name="connsiteY23" fmla="*/ 218210 h 289286"/>
                <a:gd name="connsiteX24" fmla="*/ 383511 w 442464"/>
                <a:gd name="connsiteY24" fmla="*/ 239618 h 289286"/>
                <a:gd name="connsiteX25" fmla="*/ 356107 w 442464"/>
                <a:gd name="connsiteY25" fmla="*/ 251289 h 289286"/>
                <a:gd name="connsiteX26" fmla="*/ 342629 w 442464"/>
                <a:gd name="connsiteY26" fmla="*/ 257029 h 289286"/>
                <a:gd name="connsiteX27" fmla="*/ 317904 w 442464"/>
                <a:gd name="connsiteY27" fmla="*/ 264972 h 289286"/>
                <a:gd name="connsiteX28" fmla="*/ 288053 w 442464"/>
                <a:gd name="connsiteY28" fmla="*/ 275592 h 289286"/>
                <a:gd name="connsiteX29" fmla="*/ 273679 w 442464"/>
                <a:gd name="connsiteY29" fmla="*/ 277899 h 289286"/>
                <a:gd name="connsiteX30" fmla="*/ 260624 w 442464"/>
                <a:gd name="connsiteY30" fmla="*/ 279551 h 289286"/>
                <a:gd name="connsiteX31" fmla="*/ 245250 w 442464"/>
                <a:gd name="connsiteY31" fmla="*/ 281870 h 289286"/>
                <a:gd name="connsiteX32" fmla="*/ 223471 w 442464"/>
                <a:gd name="connsiteY32" fmla="*/ 282741 h 289286"/>
                <a:gd name="connsiteX33" fmla="*/ 207136 w 442464"/>
                <a:gd name="connsiteY33" fmla="*/ 284881 h 289286"/>
                <a:gd name="connsiteX34" fmla="*/ 195926 w 442464"/>
                <a:gd name="connsiteY34" fmla="*/ 286252 h 289286"/>
                <a:gd name="connsiteX35" fmla="*/ 160502 w 442464"/>
                <a:gd name="connsiteY35" fmla="*/ 287225 h 289286"/>
                <a:gd name="connsiteX36" fmla="*/ 119903 w 442464"/>
                <a:gd name="connsiteY36" fmla="*/ 279257 h 289286"/>
                <a:gd name="connsiteX37" fmla="*/ 67376 w 442464"/>
                <a:gd name="connsiteY37" fmla="*/ 254543 h 289286"/>
                <a:gd name="connsiteX38" fmla="*/ 34835 w 442464"/>
                <a:gd name="connsiteY38" fmla="*/ 223296 h 289286"/>
                <a:gd name="connsiteX39" fmla="*/ 18565 w 442464"/>
                <a:gd name="connsiteY39" fmla="*/ 200684 h 289286"/>
                <a:gd name="connsiteX40" fmla="*/ 296 w 442464"/>
                <a:gd name="connsiteY40" fmla="*/ 154896 h 289286"/>
                <a:gd name="connsiteX41" fmla="*/ -1562 w 442464"/>
                <a:gd name="connsiteY41" fmla="*/ 122868 h 289286"/>
                <a:gd name="connsiteX42" fmla="*/ 2038 w 442464"/>
                <a:gd name="connsiteY42" fmla="*/ 86304 h 289286"/>
                <a:gd name="connsiteX43" fmla="*/ 6842 w 442464"/>
                <a:gd name="connsiteY43" fmla="*/ 64217 h 289286"/>
                <a:gd name="connsiteX44" fmla="*/ 21101 w 442464"/>
                <a:gd name="connsiteY44" fmla="*/ 39478 h 289286"/>
                <a:gd name="connsiteX45" fmla="*/ 31133 w 442464"/>
                <a:gd name="connsiteY45" fmla="*/ 29395 h 289286"/>
                <a:gd name="connsiteX46" fmla="*/ 33695 w 442464"/>
                <a:gd name="connsiteY46" fmla="*/ 25552 h 289286"/>
                <a:gd name="connsiteX47" fmla="*/ 33464 w 442464"/>
                <a:gd name="connsiteY47" fmla="*/ 24873 h 289286"/>
                <a:gd name="connsiteX48" fmla="*/ 33990 w 442464"/>
                <a:gd name="connsiteY48" fmla="*/ 24540 h 289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42464" h="289286">
                  <a:moveTo>
                    <a:pt x="33990" y="24540"/>
                  </a:moveTo>
                  <a:cubicBezTo>
                    <a:pt x="45763" y="14534"/>
                    <a:pt x="59356" y="6886"/>
                    <a:pt x="74025" y="2004"/>
                  </a:cubicBezTo>
                  <a:cubicBezTo>
                    <a:pt x="78804" y="429"/>
                    <a:pt x="83724" y="-673"/>
                    <a:pt x="88720" y="-1275"/>
                  </a:cubicBezTo>
                  <a:cubicBezTo>
                    <a:pt x="89399" y="-1698"/>
                    <a:pt x="90257" y="-1672"/>
                    <a:pt x="90898" y="-1186"/>
                  </a:cubicBezTo>
                  <a:cubicBezTo>
                    <a:pt x="90680" y="980"/>
                    <a:pt x="88848" y="762"/>
                    <a:pt x="87439" y="1146"/>
                  </a:cubicBezTo>
                  <a:cubicBezTo>
                    <a:pt x="83275" y="2261"/>
                    <a:pt x="78919" y="2684"/>
                    <a:pt x="74935" y="4490"/>
                  </a:cubicBezTo>
                  <a:cubicBezTo>
                    <a:pt x="62290" y="9230"/>
                    <a:pt x="50235" y="15008"/>
                    <a:pt x="39601" y="23541"/>
                  </a:cubicBezTo>
                  <a:cubicBezTo>
                    <a:pt x="36270" y="26205"/>
                    <a:pt x="35348" y="29139"/>
                    <a:pt x="35527" y="33380"/>
                  </a:cubicBezTo>
                  <a:cubicBezTo>
                    <a:pt x="36052" y="45615"/>
                    <a:pt x="37603" y="57542"/>
                    <a:pt x="41613" y="69252"/>
                  </a:cubicBezTo>
                  <a:cubicBezTo>
                    <a:pt x="46519" y="84023"/>
                    <a:pt x="54475" y="97590"/>
                    <a:pt x="64968" y="109070"/>
                  </a:cubicBezTo>
                  <a:cubicBezTo>
                    <a:pt x="80764" y="126134"/>
                    <a:pt x="97381" y="142379"/>
                    <a:pt x="117123" y="155050"/>
                  </a:cubicBezTo>
                  <a:cubicBezTo>
                    <a:pt x="137826" y="168297"/>
                    <a:pt x="160285" y="176650"/>
                    <a:pt x="184870" y="178994"/>
                  </a:cubicBezTo>
                  <a:cubicBezTo>
                    <a:pt x="191942" y="179673"/>
                    <a:pt x="198962" y="180416"/>
                    <a:pt x="206098" y="180762"/>
                  </a:cubicBezTo>
                  <a:cubicBezTo>
                    <a:pt x="214669" y="181185"/>
                    <a:pt x="223099" y="180006"/>
                    <a:pt x="231593" y="179007"/>
                  </a:cubicBezTo>
                  <a:cubicBezTo>
                    <a:pt x="246967" y="177201"/>
                    <a:pt x="262456" y="176586"/>
                    <a:pt x="277714" y="174139"/>
                  </a:cubicBezTo>
                  <a:cubicBezTo>
                    <a:pt x="305323" y="169706"/>
                    <a:pt x="333149" y="166285"/>
                    <a:pt x="360194" y="158855"/>
                  </a:cubicBezTo>
                  <a:cubicBezTo>
                    <a:pt x="387944" y="151168"/>
                    <a:pt x="413387" y="138907"/>
                    <a:pt x="435640" y="120421"/>
                  </a:cubicBezTo>
                  <a:cubicBezTo>
                    <a:pt x="436422" y="119652"/>
                    <a:pt x="437280" y="118960"/>
                    <a:pt x="438203" y="118371"/>
                  </a:cubicBezTo>
                  <a:cubicBezTo>
                    <a:pt x="438664" y="118140"/>
                    <a:pt x="439189" y="118089"/>
                    <a:pt x="439689" y="118243"/>
                  </a:cubicBezTo>
                  <a:cubicBezTo>
                    <a:pt x="439932" y="122778"/>
                    <a:pt x="439458" y="127339"/>
                    <a:pt x="440611" y="131836"/>
                  </a:cubicBezTo>
                  <a:cubicBezTo>
                    <a:pt x="440855" y="133232"/>
                    <a:pt x="440919" y="134654"/>
                    <a:pt x="440804" y="136076"/>
                  </a:cubicBezTo>
                  <a:cubicBezTo>
                    <a:pt x="440804" y="148247"/>
                    <a:pt x="440906" y="160418"/>
                    <a:pt x="440804" y="172601"/>
                  </a:cubicBezTo>
                  <a:cubicBezTo>
                    <a:pt x="440701" y="183581"/>
                    <a:pt x="437831" y="193907"/>
                    <a:pt x="431310" y="202760"/>
                  </a:cubicBezTo>
                  <a:cubicBezTo>
                    <a:pt x="427159" y="208499"/>
                    <a:pt x="422278" y="213688"/>
                    <a:pt x="416821" y="218210"/>
                  </a:cubicBezTo>
                  <a:cubicBezTo>
                    <a:pt x="406687" y="226755"/>
                    <a:pt x="395489" y="233955"/>
                    <a:pt x="383511" y="239618"/>
                  </a:cubicBezTo>
                  <a:cubicBezTo>
                    <a:pt x="374479" y="243730"/>
                    <a:pt x="365242" y="247407"/>
                    <a:pt x="356107" y="251289"/>
                  </a:cubicBezTo>
                  <a:lnTo>
                    <a:pt x="342629" y="257029"/>
                  </a:lnTo>
                  <a:cubicBezTo>
                    <a:pt x="334635" y="260449"/>
                    <a:pt x="326103" y="262217"/>
                    <a:pt x="317904" y="264972"/>
                  </a:cubicBezTo>
                  <a:cubicBezTo>
                    <a:pt x="307885" y="268316"/>
                    <a:pt x="298123" y="272377"/>
                    <a:pt x="288053" y="275592"/>
                  </a:cubicBezTo>
                  <a:cubicBezTo>
                    <a:pt x="283454" y="277271"/>
                    <a:pt x="278572" y="278052"/>
                    <a:pt x="273679" y="277899"/>
                  </a:cubicBezTo>
                  <a:cubicBezTo>
                    <a:pt x="269272" y="277719"/>
                    <a:pt x="264851" y="278283"/>
                    <a:pt x="260624" y="279551"/>
                  </a:cubicBezTo>
                  <a:cubicBezTo>
                    <a:pt x="255563" y="280730"/>
                    <a:pt x="250426" y="281499"/>
                    <a:pt x="245250" y="281870"/>
                  </a:cubicBezTo>
                  <a:cubicBezTo>
                    <a:pt x="237999" y="282613"/>
                    <a:pt x="230760" y="282318"/>
                    <a:pt x="223471" y="282741"/>
                  </a:cubicBezTo>
                  <a:cubicBezTo>
                    <a:pt x="217975" y="283036"/>
                    <a:pt x="212517" y="283741"/>
                    <a:pt x="207136" y="284881"/>
                  </a:cubicBezTo>
                  <a:cubicBezTo>
                    <a:pt x="203408" y="285701"/>
                    <a:pt x="199654" y="285624"/>
                    <a:pt x="195926" y="286252"/>
                  </a:cubicBezTo>
                  <a:cubicBezTo>
                    <a:pt x="184204" y="288199"/>
                    <a:pt x="172289" y="287840"/>
                    <a:pt x="160502" y="287225"/>
                  </a:cubicBezTo>
                  <a:cubicBezTo>
                    <a:pt x="146666" y="286457"/>
                    <a:pt x="132996" y="283779"/>
                    <a:pt x="119903" y="279257"/>
                  </a:cubicBezTo>
                  <a:cubicBezTo>
                    <a:pt x="101506" y="272966"/>
                    <a:pt x="83749" y="265305"/>
                    <a:pt x="67376" y="254543"/>
                  </a:cubicBezTo>
                  <a:cubicBezTo>
                    <a:pt x="54693" y="246216"/>
                    <a:pt x="43662" y="235621"/>
                    <a:pt x="34835" y="223296"/>
                  </a:cubicBezTo>
                  <a:cubicBezTo>
                    <a:pt x="29403" y="215763"/>
                    <a:pt x="23433" y="208614"/>
                    <a:pt x="18565" y="200684"/>
                  </a:cubicBezTo>
                  <a:cubicBezTo>
                    <a:pt x="9840" y="186476"/>
                    <a:pt x="3191" y="171500"/>
                    <a:pt x="296" y="154896"/>
                  </a:cubicBezTo>
                  <a:cubicBezTo>
                    <a:pt x="-1575" y="144237"/>
                    <a:pt x="-1255" y="133565"/>
                    <a:pt x="-1562" y="122868"/>
                  </a:cubicBezTo>
                  <a:cubicBezTo>
                    <a:pt x="-1921" y="110492"/>
                    <a:pt x="1" y="98423"/>
                    <a:pt x="2038" y="86304"/>
                  </a:cubicBezTo>
                  <a:cubicBezTo>
                    <a:pt x="3242" y="78860"/>
                    <a:pt x="4856" y="71494"/>
                    <a:pt x="6842" y="64217"/>
                  </a:cubicBezTo>
                  <a:cubicBezTo>
                    <a:pt x="9533" y="54698"/>
                    <a:pt x="14657" y="46716"/>
                    <a:pt x="21101" y="39478"/>
                  </a:cubicBezTo>
                  <a:cubicBezTo>
                    <a:pt x="24253" y="35942"/>
                    <a:pt x="27789" y="32765"/>
                    <a:pt x="31133" y="29395"/>
                  </a:cubicBezTo>
                  <a:cubicBezTo>
                    <a:pt x="32234" y="28294"/>
                    <a:pt x="33593" y="27333"/>
                    <a:pt x="33695" y="25552"/>
                  </a:cubicBezTo>
                  <a:cubicBezTo>
                    <a:pt x="33400" y="25296"/>
                    <a:pt x="33323" y="25065"/>
                    <a:pt x="33464" y="24873"/>
                  </a:cubicBezTo>
                  <a:cubicBezTo>
                    <a:pt x="33605" y="24681"/>
                    <a:pt x="33874" y="24540"/>
                    <a:pt x="33990" y="24540"/>
                  </a:cubicBezTo>
                  <a:close/>
                </a:path>
              </a:pathLst>
            </a:custGeom>
            <a:solidFill>
              <a:srgbClr val="4A646E"/>
            </a:solidFill>
            <a:ln w="1280" cap="flat">
              <a:noFill/>
              <a:prstDash val="solid"/>
              <a:miter/>
            </a:ln>
          </p:spPr>
          <p:txBody>
            <a:bodyPr rtlCol="0" anchor="ctr"/>
            <a:lstStyle/>
            <a:p>
              <a:endParaRPr lang="es-CO"/>
            </a:p>
          </p:txBody>
        </p:sp>
        <p:sp>
          <p:nvSpPr>
            <p:cNvPr id="380" name="Freeform: Shape 379">
              <a:extLst>
                <a:ext uri="{FF2B5EF4-FFF2-40B4-BE49-F238E27FC236}">
                  <a16:creationId xmlns:a16="http://schemas.microsoft.com/office/drawing/2014/main" id="{AAB54BE0-200E-2108-3F91-BC93B749BFE5}"/>
                </a:ext>
              </a:extLst>
            </p:cNvPr>
            <p:cNvSpPr/>
            <p:nvPr/>
          </p:nvSpPr>
          <p:spPr>
            <a:xfrm>
              <a:off x="-921182" y="-123843"/>
              <a:ext cx="9930" cy="27749"/>
            </a:xfrm>
            <a:custGeom>
              <a:avLst/>
              <a:gdLst>
                <a:gd name="connsiteX0" fmla="*/ 8274 w 9930"/>
                <a:gd name="connsiteY0" fmla="*/ 26010 h 27749"/>
                <a:gd name="connsiteX1" fmla="*/ 7467 w 9930"/>
                <a:gd name="connsiteY1" fmla="*/ 26177 h 27749"/>
                <a:gd name="connsiteX2" fmla="*/ 5404 w 9930"/>
                <a:gd name="connsiteY2" fmla="*/ 23281 h 27749"/>
                <a:gd name="connsiteX3" fmla="*/ -1078 w 9930"/>
                <a:gd name="connsiteY3" fmla="*/ 2296 h 27749"/>
                <a:gd name="connsiteX4" fmla="*/ -1232 w 9930"/>
                <a:gd name="connsiteY4" fmla="*/ -1304 h 27749"/>
                <a:gd name="connsiteX5" fmla="*/ 139 w 9930"/>
                <a:gd name="connsiteY5" fmla="*/ -1304 h 27749"/>
                <a:gd name="connsiteX6" fmla="*/ 7518 w 9930"/>
                <a:gd name="connsiteY6" fmla="*/ 19668 h 27749"/>
                <a:gd name="connsiteX7" fmla="*/ 8325 w 9930"/>
                <a:gd name="connsiteY7" fmla="*/ 24562 h 27749"/>
                <a:gd name="connsiteX8" fmla="*/ 8274 w 9930"/>
                <a:gd name="connsiteY8" fmla="*/ 26010 h 27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30" h="27749">
                  <a:moveTo>
                    <a:pt x="8274" y="26010"/>
                  </a:moveTo>
                  <a:cubicBezTo>
                    <a:pt x="8018" y="26125"/>
                    <a:pt x="7749" y="26177"/>
                    <a:pt x="7467" y="26177"/>
                  </a:cubicBezTo>
                  <a:cubicBezTo>
                    <a:pt x="6288" y="25677"/>
                    <a:pt x="5494" y="24562"/>
                    <a:pt x="5404" y="23281"/>
                  </a:cubicBezTo>
                  <a:cubicBezTo>
                    <a:pt x="3931" y="16094"/>
                    <a:pt x="1753" y="9061"/>
                    <a:pt x="-1078" y="2296"/>
                  </a:cubicBezTo>
                  <a:cubicBezTo>
                    <a:pt x="-1719" y="1194"/>
                    <a:pt x="-1783" y="-151"/>
                    <a:pt x="-1232" y="-1304"/>
                  </a:cubicBezTo>
                  <a:cubicBezTo>
                    <a:pt x="-847" y="-1663"/>
                    <a:pt x="-245" y="-1663"/>
                    <a:pt x="139" y="-1304"/>
                  </a:cubicBezTo>
                  <a:cubicBezTo>
                    <a:pt x="3585" y="5294"/>
                    <a:pt x="6071" y="12366"/>
                    <a:pt x="7518" y="19668"/>
                  </a:cubicBezTo>
                  <a:cubicBezTo>
                    <a:pt x="8594" y="21167"/>
                    <a:pt x="7442" y="23025"/>
                    <a:pt x="8325" y="24562"/>
                  </a:cubicBezTo>
                  <a:cubicBezTo>
                    <a:pt x="8313" y="24998"/>
                    <a:pt x="8287" y="25510"/>
                    <a:pt x="8274" y="26010"/>
                  </a:cubicBezTo>
                  <a:close/>
                </a:path>
              </a:pathLst>
            </a:custGeom>
            <a:solidFill>
              <a:srgbClr val="7CA2B4"/>
            </a:solidFill>
            <a:ln w="1280" cap="flat">
              <a:noFill/>
              <a:prstDash val="solid"/>
              <a:miter/>
            </a:ln>
          </p:spPr>
          <p:txBody>
            <a:bodyPr rtlCol="0" anchor="ctr"/>
            <a:lstStyle/>
            <a:p>
              <a:endParaRPr lang="es-CO"/>
            </a:p>
          </p:txBody>
        </p:sp>
        <p:sp>
          <p:nvSpPr>
            <p:cNvPr id="381" name="Freeform: Shape 380">
              <a:extLst>
                <a:ext uri="{FF2B5EF4-FFF2-40B4-BE49-F238E27FC236}">
                  <a16:creationId xmlns:a16="http://schemas.microsoft.com/office/drawing/2014/main" id="{9B03D897-6B4D-9D46-F28E-2C7D5396EFC8}"/>
                </a:ext>
              </a:extLst>
            </p:cNvPr>
            <p:cNvSpPr/>
            <p:nvPr/>
          </p:nvSpPr>
          <p:spPr>
            <a:xfrm>
              <a:off x="-1333389" y="-187108"/>
              <a:ext cx="13337" cy="13313"/>
            </a:xfrm>
            <a:custGeom>
              <a:avLst/>
              <a:gdLst>
                <a:gd name="connsiteX0" fmla="*/ -1604 w 13337"/>
                <a:gd name="connsiteY0" fmla="*/ 11741 h 13313"/>
                <a:gd name="connsiteX1" fmla="*/ -528 w 13337"/>
                <a:gd name="connsiteY1" fmla="*/ 9179 h 13313"/>
                <a:gd name="connsiteX2" fmla="*/ 9170 w 13337"/>
                <a:gd name="connsiteY2" fmla="*/ -507 h 13313"/>
                <a:gd name="connsiteX3" fmla="*/ 11732 w 13337"/>
                <a:gd name="connsiteY3" fmla="*/ -1570 h 13313"/>
                <a:gd name="connsiteX4" fmla="*/ -1604 w 13337"/>
                <a:gd name="connsiteY4" fmla="*/ 11741 h 13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7" h="13313">
                  <a:moveTo>
                    <a:pt x="-1604" y="11741"/>
                  </a:moveTo>
                  <a:cubicBezTo>
                    <a:pt x="-1630" y="10767"/>
                    <a:pt x="-1246" y="9832"/>
                    <a:pt x="-528" y="9179"/>
                  </a:cubicBezTo>
                  <a:lnTo>
                    <a:pt x="9170" y="-507"/>
                  </a:lnTo>
                  <a:cubicBezTo>
                    <a:pt x="9824" y="-1224"/>
                    <a:pt x="10759" y="-1609"/>
                    <a:pt x="11732" y="-1570"/>
                  </a:cubicBezTo>
                  <a:cubicBezTo>
                    <a:pt x="7633" y="3196"/>
                    <a:pt x="3174" y="7654"/>
                    <a:pt x="-1604" y="11741"/>
                  </a:cubicBezTo>
                  <a:close/>
                </a:path>
              </a:pathLst>
            </a:custGeom>
            <a:solidFill>
              <a:srgbClr val="0E1315"/>
            </a:solidFill>
            <a:ln w="1280" cap="flat">
              <a:noFill/>
              <a:prstDash val="solid"/>
              <a:miter/>
            </a:ln>
          </p:spPr>
          <p:txBody>
            <a:bodyPr rtlCol="0" anchor="ctr"/>
            <a:lstStyle/>
            <a:p>
              <a:endParaRPr lang="es-CO"/>
            </a:p>
          </p:txBody>
        </p:sp>
        <p:sp>
          <p:nvSpPr>
            <p:cNvPr id="382" name="Freeform: Shape 381">
              <a:extLst>
                <a:ext uri="{FF2B5EF4-FFF2-40B4-BE49-F238E27FC236}">
                  <a16:creationId xmlns:a16="http://schemas.microsoft.com/office/drawing/2014/main" id="{69241851-D42E-B011-1DE9-6E16618606B0}"/>
                </a:ext>
              </a:extLst>
            </p:cNvPr>
            <p:cNvSpPr/>
            <p:nvPr/>
          </p:nvSpPr>
          <p:spPr>
            <a:xfrm>
              <a:off x="-1337154" y="-172898"/>
              <a:ext cx="2856" cy="3843"/>
            </a:xfrm>
            <a:custGeom>
              <a:avLst/>
              <a:gdLst>
                <a:gd name="connsiteX0" fmla="*/ -1606 w 2856"/>
                <a:gd name="connsiteY0" fmla="*/ 2271 h 3843"/>
                <a:gd name="connsiteX1" fmla="*/ 1251 w 2856"/>
                <a:gd name="connsiteY1" fmla="*/ -1573 h 3843"/>
                <a:gd name="connsiteX2" fmla="*/ -1606 w 2856"/>
                <a:gd name="connsiteY2" fmla="*/ 2271 h 3843"/>
              </a:gdLst>
              <a:ahLst/>
              <a:cxnLst>
                <a:cxn ang="0">
                  <a:pos x="connsiteX0" y="connsiteY0"/>
                </a:cxn>
                <a:cxn ang="0">
                  <a:pos x="connsiteX1" y="connsiteY1"/>
                </a:cxn>
                <a:cxn ang="0">
                  <a:pos x="connsiteX2" y="connsiteY2"/>
                </a:cxn>
              </a:cxnLst>
              <a:rect l="l" t="t" r="r" b="b"/>
              <a:pathLst>
                <a:path w="2856" h="3843">
                  <a:moveTo>
                    <a:pt x="-1606" y="2271"/>
                  </a:moveTo>
                  <a:cubicBezTo>
                    <a:pt x="-1606" y="272"/>
                    <a:pt x="-324" y="-779"/>
                    <a:pt x="1251" y="-1573"/>
                  </a:cubicBezTo>
                  <a:cubicBezTo>
                    <a:pt x="1021" y="118"/>
                    <a:pt x="-55" y="1566"/>
                    <a:pt x="-1606" y="2271"/>
                  </a:cubicBezTo>
                  <a:close/>
                </a:path>
              </a:pathLst>
            </a:custGeom>
            <a:solidFill>
              <a:srgbClr val="0E1315"/>
            </a:solidFill>
            <a:ln w="1280" cap="flat">
              <a:noFill/>
              <a:prstDash val="solid"/>
              <a:miter/>
            </a:ln>
          </p:spPr>
          <p:txBody>
            <a:bodyPr rtlCol="0" anchor="ctr"/>
            <a:lstStyle/>
            <a:p>
              <a:endParaRPr lang="es-CO"/>
            </a:p>
          </p:txBody>
        </p:sp>
        <p:sp>
          <p:nvSpPr>
            <p:cNvPr id="383" name="Freeform: Shape 382">
              <a:extLst>
                <a:ext uri="{FF2B5EF4-FFF2-40B4-BE49-F238E27FC236}">
                  <a16:creationId xmlns:a16="http://schemas.microsoft.com/office/drawing/2014/main" id="{84EC6C26-DF8E-F848-DABD-39B9C4493F93}"/>
                </a:ext>
              </a:extLst>
            </p:cNvPr>
            <p:cNvSpPr/>
            <p:nvPr/>
          </p:nvSpPr>
          <p:spPr>
            <a:xfrm>
              <a:off x="-912187" y="-102673"/>
              <a:ext cx="1255" cy="4901"/>
            </a:xfrm>
            <a:custGeom>
              <a:avLst/>
              <a:gdLst>
                <a:gd name="connsiteX0" fmla="*/ -670 w 1255"/>
                <a:gd name="connsiteY0" fmla="*/ 3329 h 4901"/>
                <a:gd name="connsiteX1" fmla="*/ -1477 w 1255"/>
                <a:gd name="connsiteY1" fmla="*/ -1565 h 4901"/>
                <a:gd name="connsiteX2" fmla="*/ -657 w 1255"/>
                <a:gd name="connsiteY2" fmla="*/ -1450 h 4901"/>
                <a:gd name="connsiteX3" fmla="*/ -350 w 1255"/>
                <a:gd name="connsiteY3" fmla="*/ 2048 h 4901"/>
                <a:gd name="connsiteX4" fmla="*/ -670 w 1255"/>
                <a:gd name="connsiteY4" fmla="*/ 3329 h 49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5" h="4901">
                  <a:moveTo>
                    <a:pt x="-670" y="3329"/>
                  </a:moveTo>
                  <a:cubicBezTo>
                    <a:pt x="-1515" y="1843"/>
                    <a:pt x="-1797" y="113"/>
                    <a:pt x="-1477" y="-1565"/>
                  </a:cubicBezTo>
                  <a:cubicBezTo>
                    <a:pt x="-1195" y="-1591"/>
                    <a:pt x="-913" y="-1552"/>
                    <a:pt x="-657" y="-1450"/>
                  </a:cubicBezTo>
                  <a:lnTo>
                    <a:pt x="-350" y="2048"/>
                  </a:lnTo>
                  <a:cubicBezTo>
                    <a:pt x="-452" y="2470"/>
                    <a:pt x="-567" y="2893"/>
                    <a:pt x="-670" y="3329"/>
                  </a:cubicBezTo>
                  <a:close/>
                </a:path>
              </a:pathLst>
            </a:custGeom>
            <a:solidFill>
              <a:srgbClr val="4A646E"/>
            </a:solidFill>
            <a:ln w="1280" cap="flat">
              <a:noFill/>
              <a:prstDash val="solid"/>
              <a:miter/>
            </a:ln>
          </p:spPr>
          <p:txBody>
            <a:bodyPr rtlCol="0" anchor="ctr"/>
            <a:lstStyle/>
            <a:p>
              <a:endParaRPr lang="es-CO"/>
            </a:p>
          </p:txBody>
        </p:sp>
        <p:sp>
          <p:nvSpPr>
            <p:cNvPr id="384" name="Freeform: Shape 383">
              <a:extLst>
                <a:ext uri="{FF2B5EF4-FFF2-40B4-BE49-F238E27FC236}">
                  <a16:creationId xmlns:a16="http://schemas.microsoft.com/office/drawing/2014/main" id="{B68A60AD-5A09-093B-CA87-49A52B4661C5}"/>
                </a:ext>
              </a:extLst>
            </p:cNvPr>
            <p:cNvSpPr/>
            <p:nvPr/>
          </p:nvSpPr>
          <p:spPr>
            <a:xfrm>
              <a:off x="-1339078" y="-169080"/>
              <a:ext cx="1936" cy="2869"/>
            </a:xfrm>
            <a:custGeom>
              <a:avLst/>
              <a:gdLst>
                <a:gd name="connsiteX0" fmla="*/ -1578 w 1936"/>
                <a:gd name="connsiteY0" fmla="*/ 1297 h 2869"/>
                <a:gd name="connsiteX1" fmla="*/ 331 w 1936"/>
                <a:gd name="connsiteY1" fmla="*/ -1573 h 2869"/>
                <a:gd name="connsiteX2" fmla="*/ -1578 w 1936"/>
                <a:gd name="connsiteY2" fmla="*/ 1297 h 2869"/>
              </a:gdLst>
              <a:ahLst/>
              <a:cxnLst>
                <a:cxn ang="0">
                  <a:pos x="connsiteX0" y="connsiteY0"/>
                </a:cxn>
                <a:cxn ang="0">
                  <a:pos x="connsiteX1" y="connsiteY1"/>
                </a:cxn>
                <a:cxn ang="0">
                  <a:pos x="connsiteX2" y="connsiteY2"/>
                </a:cxn>
              </a:cxnLst>
              <a:rect l="l" t="t" r="r" b="b"/>
              <a:pathLst>
                <a:path w="1936" h="2869">
                  <a:moveTo>
                    <a:pt x="-1578" y="1297"/>
                  </a:moveTo>
                  <a:cubicBezTo>
                    <a:pt x="-1770" y="-10"/>
                    <a:pt x="-950" y="-1253"/>
                    <a:pt x="331" y="-1573"/>
                  </a:cubicBezTo>
                  <a:cubicBezTo>
                    <a:pt x="319" y="-317"/>
                    <a:pt x="-425" y="810"/>
                    <a:pt x="-1578" y="1297"/>
                  </a:cubicBezTo>
                  <a:close/>
                </a:path>
              </a:pathLst>
            </a:custGeom>
            <a:solidFill>
              <a:srgbClr val="0E1315"/>
            </a:solidFill>
            <a:ln w="1280" cap="flat">
              <a:noFill/>
              <a:prstDash val="solid"/>
              <a:miter/>
            </a:ln>
          </p:spPr>
          <p:txBody>
            <a:bodyPr rtlCol="0" anchor="ctr"/>
            <a:lstStyle/>
            <a:p>
              <a:endParaRPr lang="es-CO"/>
            </a:p>
          </p:txBody>
        </p:sp>
        <p:sp>
          <p:nvSpPr>
            <p:cNvPr id="385" name="Freeform: Shape 384">
              <a:extLst>
                <a:ext uri="{FF2B5EF4-FFF2-40B4-BE49-F238E27FC236}">
                  <a16:creationId xmlns:a16="http://schemas.microsoft.com/office/drawing/2014/main" id="{7ADB385D-C231-CE14-AD26-D541852CA51E}"/>
                </a:ext>
              </a:extLst>
            </p:cNvPr>
            <p:cNvSpPr/>
            <p:nvPr/>
          </p:nvSpPr>
          <p:spPr>
            <a:xfrm>
              <a:off x="-1334323" y="-173846"/>
              <a:ext cx="935" cy="986"/>
            </a:xfrm>
            <a:custGeom>
              <a:avLst/>
              <a:gdLst>
                <a:gd name="connsiteX0" fmla="*/ -1606 w 935"/>
                <a:gd name="connsiteY0" fmla="*/ -586 h 986"/>
                <a:gd name="connsiteX1" fmla="*/ -670 w 935"/>
                <a:gd name="connsiteY1" fmla="*/ -1573 h 986"/>
              </a:gdLst>
              <a:ahLst/>
              <a:cxnLst>
                <a:cxn ang="0">
                  <a:pos x="connsiteX0" y="connsiteY0"/>
                </a:cxn>
                <a:cxn ang="0">
                  <a:pos x="connsiteX1" y="connsiteY1"/>
                </a:cxn>
              </a:cxnLst>
              <a:rect l="l" t="t" r="r" b="b"/>
              <a:pathLst>
                <a:path w="935" h="986">
                  <a:moveTo>
                    <a:pt x="-1606" y="-586"/>
                  </a:moveTo>
                  <a:lnTo>
                    <a:pt x="-670" y="-1573"/>
                  </a:lnTo>
                  <a:close/>
                </a:path>
              </a:pathLst>
            </a:custGeom>
            <a:solidFill>
              <a:srgbClr val="0E1315"/>
            </a:solidFill>
            <a:ln w="1280" cap="flat">
              <a:noFill/>
              <a:prstDash val="solid"/>
              <a:miter/>
            </a:ln>
          </p:spPr>
          <p:txBody>
            <a:bodyPr rtlCol="0" anchor="ctr"/>
            <a:lstStyle/>
            <a:p>
              <a:endParaRPr lang="es-CO"/>
            </a:p>
          </p:txBody>
        </p:sp>
        <p:sp>
          <p:nvSpPr>
            <p:cNvPr id="386" name="Freeform: Shape 385">
              <a:extLst>
                <a:ext uri="{FF2B5EF4-FFF2-40B4-BE49-F238E27FC236}">
                  <a16:creationId xmlns:a16="http://schemas.microsoft.com/office/drawing/2014/main" id="{563B1235-72ED-B392-F26A-EBD5B207D725}"/>
                </a:ext>
              </a:extLst>
            </p:cNvPr>
            <p:cNvSpPr/>
            <p:nvPr/>
          </p:nvSpPr>
          <p:spPr>
            <a:xfrm>
              <a:off x="-1320102" y="-188054"/>
              <a:ext cx="986" cy="948"/>
            </a:xfrm>
            <a:custGeom>
              <a:avLst/>
              <a:gdLst>
                <a:gd name="connsiteX0" fmla="*/ -1606 w 986"/>
                <a:gd name="connsiteY0" fmla="*/ -625 h 948"/>
                <a:gd name="connsiteX1" fmla="*/ -619 w 986"/>
                <a:gd name="connsiteY1" fmla="*/ -1573 h 948"/>
              </a:gdLst>
              <a:ahLst/>
              <a:cxnLst>
                <a:cxn ang="0">
                  <a:pos x="connsiteX0" y="connsiteY0"/>
                </a:cxn>
                <a:cxn ang="0">
                  <a:pos x="connsiteX1" y="connsiteY1"/>
                </a:cxn>
              </a:cxnLst>
              <a:rect l="l" t="t" r="r" b="b"/>
              <a:pathLst>
                <a:path w="986" h="948">
                  <a:moveTo>
                    <a:pt x="-1606" y="-625"/>
                  </a:moveTo>
                  <a:lnTo>
                    <a:pt x="-619" y="-1573"/>
                  </a:lnTo>
                  <a:close/>
                </a:path>
              </a:pathLst>
            </a:custGeom>
            <a:solidFill>
              <a:srgbClr val="0E1315"/>
            </a:solidFill>
            <a:ln w="1280" cap="flat">
              <a:noFill/>
              <a:prstDash val="solid"/>
              <a:miter/>
            </a:ln>
          </p:spPr>
          <p:txBody>
            <a:bodyPr rtlCol="0" anchor="ctr"/>
            <a:lstStyle/>
            <a:p>
              <a:endParaRPr lang="es-CO"/>
            </a:p>
          </p:txBody>
        </p:sp>
        <p:sp>
          <p:nvSpPr>
            <p:cNvPr id="387" name="Freeform: Shape 386">
              <a:extLst>
                <a:ext uri="{FF2B5EF4-FFF2-40B4-BE49-F238E27FC236}">
                  <a16:creationId xmlns:a16="http://schemas.microsoft.com/office/drawing/2014/main" id="{EF04C393-C5AD-7B4A-8433-09C810850D82}"/>
                </a:ext>
              </a:extLst>
            </p:cNvPr>
            <p:cNvSpPr/>
            <p:nvPr/>
          </p:nvSpPr>
          <p:spPr>
            <a:xfrm>
              <a:off x="-1319141" y="-188989"/>
              <a:ext cx="973" cy="960"/>
            </a:xfrm>
            <a:custGeom>
              <a:avLst/>
              <a:gdLst>
                <a:gd name="connsiteX0" fmla="*/ -1606 w 973"/>
                <a:gd name="connsiteY0" fmla="*/ -612 h 960"/>
                <a:gd name="connsiteX1" fmla="*/ -632 w 973"/>
                <a:gd name="connsiteY1" fmla="*/ -1573 h 960"/>
              </a:gdLst>
              <a:ahLst/>
              <a:cxnLst>
                <a:cxn ang="0">
                  <a:pos x="connsiteX0" y="connsiteY0"/>
                </a:cxn>
                <a:cxn ang="0">
                  <a:pos x="connsiteX1" y="connsiteY1"/>
                </a:cxn>
              </a:cxnLst>
              <a:rect l="l" t="t" r="r" b="b"/>
              <a:pathLst>
                <a:path w="973" h="960">
                  <a:moveTo>
                    <a:pt x="-1606" y="-612"/>
                  </a:moveTo>
                  <a:cubicBezTo>
                    <a:pt x="-1490" y="-1099"/>
                    <a:pt x="-1119" y="-1470"/>
                    <a:pt x="-632" y="-1573"/>
                  </a:cubicBezTo>
                  <a:close/>
                </a:path>
              </a:pathLst>
            </a:custGeom>
            <a:solidFill>
              <a:srgbClr val="0E1315"/>
            </a:solidFill>
            <a:ln w="1280" cap="flat">
              <a:noFill/>
              <a:prstDash val="solid"/>
              <a:miter/>
            </a:ln>
          </p:spPr>
          <p:txBody>
            <a:bodyPr rtlCol="0" anchor="ctr"/>
            <a:lstStyle/>
            <a:p>
              <a:endParaRPr lang="es-CO"/>
            </a:p>
          </p:txBody>
        </p:sp>
        <p:sp>
          <p:nvSpPr>
            <p:cNvPr id="388" name="Freeform: Shape 387">
              <a:extLst>
                <a:ext uri="{FF2B5EF4-FFF2-40B4-BE49-F238E27FC236}">
                  <a16:creationId xmlns:a16="http://schemas.microsoft.com/office/drawing/2014/main" id="{02E053F0-D697-E837-1A01-800F25F80034}"/>
                </a:ext>
              </a:extLst>
            </p:cNvPr>
            <p:cNvSpPr/>
            <p:nvPr/>
          </p:nvSpPr>
          <p:spPr>
            <a:xfrm>
              <a:off x="-1318181" y="-189911"/>
              <a:ext cx="1088" cy="948"/>
            </a:xfrm>
            <a:custGeom>
              <a:avLst/>
              <a:gdLst>
                <a:gd name="connsiteX0" fmla="*/ -517 w 1088"/>
                <a:gd name="connsiteY0" fmla="*/ -1573 h 948"/>
                <a:gd name="connsiteX1" fmla="*/ -657 w 1088"/>
                <a:gd name="connsiteY1" fmla="*/ -625 h 948"/>
                <a:gd name="connsiteX2" fmla="*/ -1606 w 1088"/>
                <a:gd name="connsiteY2" fmla="*/ -625 h 948"/>
                <a:gd name="connsiteX3" fmla="*/ -517 w 1088"/>
                <a:gd name="connsiteY3" fmla="*/ -1573 h 948"/>
              </a:gdLst>
              <a:ahLst/>
              <a:cxnLst>
                <a:cxn ang="0">
                  <a:pos x="connsiteX0" y="connsiteY0"/>
                </a:cxn>
                <a:cxn ang="0">
                  <a:pos x="connsiteX1" y="connsiteY1"/>
                </a:cxn>
                <a:cxn ang="0">
                  <a:pos x="connsiteX2" y="connsiteY2"/>
                </a:cxn>
                <a:cxn ang="0">
                  <a:pos x="connsiteX3" y="connsiteY3"/>
                </a:cxn>
              </a:cxnLst>
              <a:rect l="l" t="t" r="r" b="b"/>
              <a:pathLst>
                <a:path w="1088" h="948">
                  <a:moveTo>
                    <a:pt x="-517" y="-1573"/>
                  </a:moveTo>
                  <a:cubicBezTo>
                    <a:pt x="-517" y="-1253"/>
                    <a:pt x="-606" y="-932"/>
                    <a:pt x="-657" y="-625"/>
                  </a:cubicBezTo>
                  <a:lnTo>
                    <a:pt x="-1606" y="-625"/>
                  </a:lnTo>
                  <a:cubicBezTo>
                    <a:pt x="-1477" y="-1137"/>
                    <a:pt x="-1042" y="-1509"/>
                    <a:pt x="-517" y="-1573"/>
                  </a:cubicBezTo>
                  <a:close/>
                </a:path>
              </a:pathLst>
            </a:custGeom>
            <a:solidFill>
              <a:srgbClr val="0E1315"/>
            </a:solidFill>
            <a:ln w="1280" cap="flat">
              <a:noFill/>
              <a:prstDash val="solid"/>
              <a:miter/>
            </a:ln>
          </p:spPr>
          <p:txBody>
            <a:bodyPr rtlCol="0" anchor="ctr"/>
            <a:lstStyle/>
            <a:p>
              <a:endParaRPr lang="es-CO"/>
            </a:p>
          </p:txBody>
        </p:sp>
        <p:sp>
          <p:nvSpPr>
            <p:cNvPr id="389" name="Freeform: Shape 388">
              <a:extLst>
                <a:ext uri="{FF2B5EF4-FFF2-40B4-BE49-F238E27FC236}">
                  <a16:creationId xmlns:a16="http://schemas.microsoft.com/office/drawing/2014/main" id="{35BCA2E8-2171-91D8-2F65-AA39E79F7CE7}"/>
                </a:ext>
              </a:extLst>
            </p:cNvPr>
            <p:cNvSpPr/>
            <p:nvPr/>
          </p:nvSpPr>
          <p:spPr>
            <a:xfrm>
              <a:off x="-1276518" y="-230249"/>
              <a:ext cx="340847" cy="80390"/>
            </a:xfrm>
            <a:custGeom>
              <a:avLst/>
              <a:gdLst>
                <a:gd name="connsiteX0" fmla="*/ -1606 w 340847"/>
                <a:gd name="connsiteY0" fmla="*/ 17729 h 80390"/>
                <a:gd name="connsiteX1" fmla="*/ 12154 w 340847"/>
                <a:gd name="connsiteY1" fmla="*/ 14039 h 80390"/>
                <a:gd name="connsiteX2" fmla="*/ 14716 w 340847"/>
                <a:gd name="connsiteY2" fmla="*/ 13207 h 80390"/>
                <a:gd name="connsiteX3" fmla="*/ 16753 w 340847"/>
                <a:gd name="connsiteY3" fmla="*/ 12553 h 80390"/>
                <a:gd name="connsiteX4" fmla="*/ 21378 w 340847"/>
                <a:gd name="connsiteY4" fmla="*/ 11605 h 80390"/>
                <a:gd name="connsiteX5" fmla="*/ 67102 w 340847"/>
                <a:gd name="connsiteY5" fmla="*/ 5802 h 80390"/>
                <a:gd name="connsiteX6" fmla="*/ 118271 w 340847"/>
                <a:gd name="connsiteY6" fmla="*/ 1446 h 80390"/>
                <a:gd name="connsiteX7" fmla="*/ 131825 w 340847"/>
                <a:gd name="connsiteY7" fmla="*/ 88 h 80390"/>
                <a:gd name="connsiteX8" fmla="*/ 165263 w 340847"/>
                <a:gd name="connsiteY8" fmla="*/ -988 h 80390"/>
                <a:gd name="connsiteX9" fmla="*/ 195780 w 340847"/>
                <a:gd name="connsiteY9" fmla="*/ -233 h 80390"/>
                <a:gd name="connsiteX10" fmla="*/ 272649 w 340847"/>
                <a:gd name="connsiteY10" fmla="*/ 16589 h 80390"/>
                <a:gd name="connsiteX11" fmla="*/ 292686 w 340847"/>
                <a:gd name="connsiteY11" fmla="*/ 28990 h 80390"/>
                <a:gd name="connsiteX12" fmla="*/ 338153 w 340847"/>
                <a:gd name="connsiteY12" fmla="*/ 76393 h 80390"/>
                <a:gd name="connsiteX13" fmla="*/ 339242 w 340847"/>
                <a:gd name="connsiteY13" fmla="*/ 78455 h 80390"/>
                <a:gd name="connsiteX14" fmla="*/ 337961 w 340847"/>
                <a:gd name="connsiteY14" fmla="*/ 78788 h 80390"/>
                <a:gd name="connsiteX15" fmla="*/ 337346 w 340847"/>
                <a:gd name="connsiteY15" fmla="*/ 78494 h 80390"/>
                <a:gd name="connsiteX16" fmla="*/ 336193 w 340847"/>
                <a:gd name="connsiteY16" fmla="*/ 77687 h 80390"/>
                <a:gd name="connsiteX17" fmla="*/ 335642 w 340847"/>
                <a:gd name="connsiteY17" fmla="*/ 77225 h 80390"/>
                <a:gd name="connsiteX18" fmla="*/ 334515 w 340847"/>
                <a:gd name="connsiteY18" fmla="*/ 76213 h 80390"/>
                <a:gd name="connsiteX19" fmla="*/ 304754 w 340847"/>
                <a:gd name="connsiteY19" fmla="*/ 43775 h 80390"/>
                <a:gd name="connsiteX20" fmla="*/ 270163 w 340847"/>
                <a:gd name="connsiteY20" fmla="*/ 18575 h 80390"/>
                <a:gd name="connsiteX21" fmla="*/ 217073 w 340847"/>
                <a:gd name="connsiteY21" fmla="*/ 4790 h 80390"/>
                <a:gd name="connsiteX22" fmla="*/ 183135 w 340847"/>
                <a:gd name="connsiteY22" fmla="*/ 2471 h 80390"/>
                <a:gd name="connsiteX23" fmla="*/ 124971 w 340847"/>
                <a:gd name="connsiteY23" fmla="*/ 4444 h 80390"/>
                <a:gd name="connsiteX24" fmla="*/ 93366 w 340847"/>
                <a:gd name="connsiteY24" fmla="*/ 6660 h 80390"/>
                <a:gd name="connsiteX25" fmla="*/ 41569 w 340847"/>
                <a:gd name="connsiteY25" fmla="*/ 11925 h 80390"/>
                <a:gd name="connsiteX26" fmla="*/ 3276 w 340847"/>
                <a:gd name="connsiteY26" fmla="*/ 18331 h 80390"/>
                <a:gd name="connsiteX27" fmla="*/ -1606 w 340847"/>
                <a:gd name="connsiteY27" fmla="*/ 17729 h 8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40847" h="80390">
                  <a:moveTo>
                    <a:pt x="-1606" y="17729"/>
                  </a:moveTo>
                  <a:cubicBezTo>
                    <a:pt x="2622" y="15167"/>
                    <a:pt x="7542" y="15167"/>
                    <a:pt x="12154" y="14039"/>
                  </a:cubicBezTo>
                  <a:cubicBezTo>
                    <a:pt x="13064" y="13963"/>
                    <a:pt x="13935" y="13681"/>
                    <a:pt x="14716" y="13207"/>
                  </a:cubicBezTo>
                  <a:cubicBezTo>
                    <a:pt x="15216" y="12412"/>
                    <a:pt x="15997" y="12605"/>
                    <a:pt x="16753" y="12553"/>
                  </a:cubicBezTo>
                  <a:cubicBezTo>
                    <a:pt x="18316" y="12336"/>
                    <a:pt x="19802" y="11759"/>
                    <a:pt x="21378" y="11605"/>
                  </a:cubicBezTo>
                  <a:cubicBezTo>
                    <a:pt x="36572" y="9286"/>
                    <a:pt x="51818" y="7441"/>
                    <a:pt x="67102" y="5802"/>
                  </a:cubicBezTo>
                  <a:cubicBezTo>
                    <a:pt x="84141" y="3982"/>
                    <a:pt x="101193" y="2727"/>
                    <a:pt x="118271" y="1446"/>
                  </a:cubicBezTo>
                  <a:cubicBezTo>
                    <a:pt x="122755" y="1113"/>
                    <a:pt x="127393" y="1318"/>
                    <a:pt x="131825" y="88"/>
                  </a:cubicBezTo>
                  <a:cubicBezTo>
                    <a:pt x="142959" y="-796"/>
                    <a:pt x="154104" y="-297"/>
                    <a:pt x="165263" y="-988"/>
                  </a:cubicBezTo>
                  <a:cubicBezTo>
                    <a:pt x="175371" y="-1616"/>
                    <a:pt x="185646" y="-2167"/>
                    <a:pt x="195780" y="-233"/>
                  </a:cubicBezTo>
                  <a:cubicBezTo>
                    <a:pt x="222249" y="1497"/>
                    <a:pt x="248012" y="6417"/>
                    <a:pt x="272649" y="16589"/>
                  </a:cubicBezTo>
                  <a:cubicBezTo>
                    <a:pt x="279951" y="19600"/>
                    <a:pt x="286728" y="23789"/>
                    <a:pt x="292686" y="28990"/>
                  </a:cubicBezTo>
                  <a:cubicBezTo>
                    <a:pt x="309341" y="43429"/>
                    <a:pt x="324906" y="58777"/>
                    <a:pt x="338153" y="76393"/>
                  </a:cubicBezTo>
                  <a:cubicBezTo>
                    <a:pt x="338576" y="77046"/>
                    <a:pt x="338935" y="77738"/>
                    <a:pt x="339242" y="78455"/>
                  </a:cubicBezTo>
                  <a:cubicBezTo>
                    <a:pt x="338896" y="78763"/>
                    <a:pt x="338422" y="78878"/>
                    <a:pt x="337961" y="78788"/>
                  </a:cubicBezTo>
                  <a:lnTo>
                    <a:pt x="337346" y="78494"/>
                  </a:lnTo>
                  <a:cubicBezTo>
                    <a:pt x="336936" y="78250"/>
                    <a:pt x="336552" y="77981"/>
                    <a:pt x="336193" y="77687"/>
                  </a:cubicBezTo>
                  <a:cubicBezTo>
                    <a:pt x="336001" y="77533"/>
                    <a:pt x="335835" y="77366"/>
                    <a:pt x="335642" y="77225"/>
                  </a:cubicBezTo>
                  <a:cubicBezTo>
                    <a:pt x="335245" y="76905"/>
                    <a:pt x="334874" y="76572"/>
                    <a:pt x="334515" y="76213"/>
                  </a:cubicBezTo>
                  <a:cubicBezTo>
                    <a:pt x="325406" y="64683"/>
                    <a:pt x="315464" y="53832"/>
                    <a:pt x="304754" y="43775"/>
                  </a:cubicBezTo>
                  <a:cubicBezTo>
                    <a:pt x="294185" y="34064"/>
                    <a:pt x="283923" y="23891"/>
                    <a:pt x="270163" y="18575"/>
                  </a:cubicBezTo>
                  <a:cubicBezTo>
                    <a:pt x="252996" y="12156"/>
                    <a:pt x="235201" y="7544"/>
                    <a:pt x="217073" y="4790"/>
                  </a:cubicBezTo>
                  <a:cubicBezTo>
                    <a:pt x="205876" y="2855"/>
                    <a:pt x="194499" y="2074"/>
                    <a:pt x="183135" y="2471"/>
                  </a:cubicBezTo>
                  <a:cubicBezTo>
                    <a:pt x="163751" y="3380"/>
                    <a:pt x="144329" y="1728"/>
                    <a:pt x="124971" y="4444"/>
                  </a:cubicBezTo>
                  <a:cubicBezTo>
                    <a:pt x="114569" y="5891"/>
                    <a:pt x="103909" y="5955"/>
                    <a:pt x="93366" y="6660"/>
                  </a:cubicBezTo>
                  <a:cubicBezTo>
                    <a:pt x="76032" y="7800"/>
                    <a:pt x="58775" y="9786"/>
                    <a:pt x="41569" y="11925"/>
                  </a:cubicBezTo>
                  <a:cubicBezTo>
                    <a:pt x="28706" y="13412"/>
                    <a:pt x="15921" y="15551"/>
                    <a:pt x="3276" y="18331"/>
                  </a:cubicBezTo>
                  <a:cubicBezTo>
                    <a:pt x="1610" y="18792"/>
                    <a:pt x="-145" y="19254"/>
                    <a:pt x="-1606" y="17729"/>
                  </a:cubicBezTo>
                  <a:close/>
                </a:path>
              </a:pathLst>
            </a:custGeom>
            <a:solidFill>
              <a:srgbClr val="7A9FB0"/>
            </a:solidFill>
            <a:ln w="1280" cap="flat">
              <a:noFill/>
              <a:prstDash val="solid"/>
              <a:miter/>
            </a:ln>
          </p:spPr>
          <p:txBody>
            <a:bodyPr rtlCol="0" anchor="ctr"/>
            <a:lstStyle/>
            <a:p>
              <a:endParaRPr lang="es-CO"/>
            </a:p>
          </p:txBody>
        </p:sp>
        <p:sp>
          <p:nvSpPr>
            <p:cNvPr id="390" name="Freeform: Shape 389">
              <a:extLst>
                <a:ext uri="{FF2B5EF4-FFF2-40B4-BE49-F238E27FC236}">
                  <a16:creationId xmlns:a16="http://schemas.microsoft.com/office/drawing/2014/main" id="{D011AF1C-886A-DFFD-FAC8-8B3D700A7898}"/>
                </a:ext>
              </a:extLst>
            </p:cNvPr>
            <p:cNvSpPr/>
            <p:nvPr/>
          </p:nvSpPr>
          <p:spPr>
            <a:xfrm>
              <a:off x="-1143974" y="-230411"/>
              <a:ext cx="64880" cy="2565"/>
            </a:xfrm>
            <a:custGeom>
              <a:avLst/>
              <a:gdLst>
                <a:gd name="connsiteX0" fmla="*/ 63275 w 64880"/>
                <a:gd name="connsiteY0" fmla="*/ -45 h 2565"/>
                <a:gd name="connsiteX1" fmla="*/ 52872 w 64880"/>
                <a:gd name="connsiteY1" fmla="*/ -45 h 2565"/>
                <a:gd name="connsiteX2" fmla="*/ -1102 w 64880"/>
                <a:gd name="connsiteY2" fmla="*/ 993 h 2565"/>
                <a:gd name="connsiteX3" fmla="*/ -1551 w 64880"/>
                <a:gd name="connsiteY3" fmla="*/ 736 h 2565"/>
                <a:gd name="connsiteX4" fmla="*/ -1231 w 64880"/>
                <a:gd name="connsiteY4" fmla="*/ -122 h 2565"/>
                <a:gd name="connsiteX5" fmla="*/ -1231 w 64880"/>
                <a:gd name="connsiteY5" fmla="*/ -122 h 2565"/>
                <a:gd name="connsiteX6" fmla="*/ 16513 w 64880"/>
                <a:gd name="connsiteY6" fmla="*/ -596 h 2565"/>
                <a:gd name="connsiteX7" fmla="*/ 22522 w 64880"/>
                <a:gd name="connsiteY7" fmla="*/ -1044 h 2565"/>
                <a:gd name="connsiteX8" fmla="*/ 29133 w 64880"/>
                <a:gd name="connsiteY8" fmla="*/ -1044 h 2565"/>
                <a:gd name="connsiteX9" fmla="*/ 59508 w 64880"/>
                <a:gd name="connsiteY9" fmla="*/ -1044 h 2565"/>
                <a:gd name="connsiteX10" fmla="*/ 63275 w 64880"/>
                <a:gd name="connsiteY10" fmla="*/ -1044 h 2565"/>
                <a:gd name="connsiteX11" fmla="*/ 63275 w 64880"/>
                <a:gd name="connsiteY11" fmla="*/ -45 h 2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4880" h="2565">
                  <a:moveTo>
                    <a:pt x="63275" y="-45"/>
                  </a:moveTo>
                  <a:cubicBezTo>
                    <a:pt x="59803" y="-45"/>
                    <a:pt x="56331" y="57"/>
                    <a:pt x="52872" y="-45"/>
                  </a:cubicBezTo>
                  <a:cubicBezTo>
                    <a:pt x="34859" y="-327"/>
                    <a:pt x="16898" y="762"/>
                    <a:pt x="-1102" y="993"/>
                  </a:cubicBezTo>
                  <a:lnTo>
                    <a:pt x="-1551" y="736"/>
                  </a:lnTo>
                  <a:cubicBezTo>
                    <a:pt x="-1692" y="416"/>
                    <a:pt x="-1551" y="32"/>
                    <a:pt x="-1231" y="-122"/>
                  </a:cubicBezTo>
                  <a:lnTo>
                    <a:pt x="-1231" y="-122"/>
                  </a:lnTo>
                  <a:cubicBezTo>
                    <a:pt x="4663" y="-1198"/>
                    <a:pt x="10607" y="-263"/>
                    <a:pt x="16513" y="-596"/>
                  </a:cubicBezTo>
                  <a:cubicBezTo>
                    <a:pt x="18512" y="-711"/>
                    <a:pt x="20574" y="-109"/>
                    <a:pt x="22522" y="-1044"/>
                  </a:cubicBezTo>
                  <a:lnTo>
                    <a:pt x="29133" y="-1044"/>
                  </a:lnTo>
                  <a:cubicBezTo>
                    <a:pt x="39241" y="-1749"/>
                    <a:pt x="49400" y="-1749"/>
                    <a:pt x="59508" y="-1044"/>
                  </a:cubicBezTo>
                  <a:lnTo>
                    <a:pt x="63275" y="-1044"/>
                  </a:lnTo>
                  <a:cubicBezTo>
                    <a:pt x="63262" y="-673"/>
                    <a:pt x="63262" y="-353"/>
                    <a:pt x="63275" y="-45"/>
                  </a:cubicBezTo>
                  <a:close/>
                </a:path>
              </a:pathLst>
            </a:custGeom>
            <a:solidFill>
              <a:srgbClr val="36474E"/>
            </a:solidFill>
            <a:ln w="1280" cap="flat">
              <a:noFill/>
              <a:prstDash val="solid"/>
              <a:miter/>
            </a:ln>
          </p:spPr>
          <p:txBody>
            <a:bodyPr rtlCol="0" anchor="ctr"/>
            <a:lstStyle/>
            <a:p>
              <a:endParaRPr lang="es-CO"/>
            </a:p>
          </p:txBody>
        </p:sp>
        <p:sp>
          <p:nvSpPr>
            <p:cNvPr id="391" name="Freeform: Shape 390">
              <a:extLst>
                <a:ext uri="{FF2B5EF4-FFF2-40B4-BE49-F238E27FC236}">
                  <a16:creationId xmlns:a16="http://schemas.microsoft.com/office/drawing/2014/main" id="{0851F491-BCB4-E2A6-A79B-9EC86DEDFFD5}"/>
                </a:ext>
              </a:extLst>
            </p:cNvPr>
            <p:cNvSpPr/>
            <p:nvPr/>
          </p:nvSpPr>
          <p:spPr>
            <a:xfrm>
              <a:off x="-936967" y="-150170"/>
              <a:ext cx="17529" cy="26622"/>
            </a:xfrm>
            <a:custGeom>
              <a:avLst/>
              <a:gdLst>
                <a:gd name="connsiteX0" fmla="*/ -1410 w 17529"/>
                <a:gd name="connsiteY0" fmla="*/ -1470 h 26622"/>
                <a:gd name="connsiteX1" fmla="*/ -283 w 17529"/>
                <a:gd name="connsiteY1" fmla="*/ -1573 h 26622"/>
                <a:gd name="connsiteX2" fmla="*/ 15924 w 17529"/>
                <a:gd name="connsiteY2" fmla="*/ 24960 h 26622"/>
                <a:gd name="connsiteX3" fmla="*/ 14745 w 17529"/>
                <a:gd name="connsiteY3" fmla="*/ 25049 h 26622"/>
                <a:gd name="connsiteX4" fmla="*/ 12452 w 17529"/>
                <a:gd name="connsiteY4" fmla="*/ 22820 h 26622"/>
                <a:gd name="connsiteX5" fmla="*/ -360 w 17529"/>
                <a:gd name="connsiteY5" fmla="*/ 2424 h 26622"/>
                <a:gd name="connsiteX6" fmla="*/ -1410 w 17529"/>
                <a:gd name="connsiteY6" fmla="*/ -1470 h 2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29" h="26622">
                  <a:moveTo>
                    <a:pt x="-1410" y="-1470"/>
                  </a:moveTo>
                  <a:lnTo>
                    <a:pt x="-283" y="-1573"/>
                  </a:lnTo>
                  <a:cubicBezTo>
                    <a:pt x="6456" y="6460"/>
                    <a:pt x="12618" y="14839"/>
                    <a:pt x="15924" y="24960"/>
                  </a:cubicBezTo>
                  <a:lnTo>
                    <a:pt x="14745" y="25049"/>
                  </a:lnTo>
                  <a:cubicBezTo>
                    <a:pt x="13669" y="24703"/>
                    <a:pt x="12823" y="23884"/>
                    <a:pt x="12452" y="22820"/>
                  </a:cubicBezTo>
                  <a:cubicBezTo>
                    <a:pt x="9147" y="15415"/>
                    <a:pt x="4445" y="8907"/>
                    <a:pt x="-360" y="2424"/>
                  </a:cubicBezTo>
                  <a:cubicBezTo>
                    <a:pt x="-1141" y="1284"/>
                    <a:pt x="-1999" y="93"/>
                    <a:pt x="-1410" y="-1470"/>
                  </a:cubicBezTo>
                  <a:close/>
                </a:path>
              </a:pathLst>
            </a:custGeom>
            <a:solidFill>
              <a:srgbClr val="7AA0B1"/>
            </a:solidFill>
            <a:ln w="1280" cap="flat">
              <a:noFill/>
              <a:prstDash val="solid"/>
              <a:miter/>
            </a:ln>
          </p:spPr>
          <p:txBody>
            <a:bodyPr rtlCol="0" anchor="ctr"/>
            <a:lstStyle/>
            <a:p>
              <a:endParaRPr lang="es-CO"/>
            </a:p>
          </p:txBody>
        </p:sp>
        <p:sp>
          <p:nvSpPr>
            <p:cNvPr id="392" name="Freeform: Shape 391">
              <a:extLst>
                <a:ext uri="{FF2B5EF4-FFF2-40B4-BE49-F238E27FC236}">
                  <a16:creationId xmlns:a16="http://schemas.microsoft.com/office/drawing/2014/main" id="{5FF5BB57-CF0F-907D-B698-32038472B95C}"/>
                </a:ext>
              </a:extLst>
            </p:cNvPr>
            <p:cNvSpPr/>
            <p:nvPr/>
          </p:nvSpPr>
          <p:spPr>
            <a:xfrm>
              <a:off x="-1257595" y="-228444"/>
              <a:ext cx="114124" cy="12329"/>
            </a:xfrm>
            <a:custGeom>
              <a:avLst/>
              <a:gdLst>
                <a:gd name="connsiteX0" fmla="*/ 112519 w 114124"/>
                <a:gd name="connsiteY0" fmla="*/ -911 h 12329"/>
                <a:gd name="connsiteX1" fmla="*/ 100835 w 114124"/>
                <a:gd name="connsiteY1" fmla="*/ 486 h 12329"/>
                <a:gd name="connsiteX2" fmla="*/ 78607 w 114124"/>
                <a:gd name="connsiteY2" fmla="*/ 1767 h 12329"/>
                <a:gd name="connsiteX3" fmla="*/ 51703 w 114124"/>
                <a:gd name="connsiteY3" fmla="*/ 4163 h 12329"/>
                <a:gd name="connsiteX4" fmla="*/ 15985 w 114124"/>
                <a:gd name="connsiteY4" fmla="*/ 8378 h 12329"/>
                <a:gd name="connsiteX5" fmla="*/ 1457 w 114124"/>
                <a:gd name="connsiteY5" fmla="*/ 10415 h 12329"/>
                <a:gd name="connsiteX6" fmla="*/ -1606 w 114124"/>
                <a:gd name="connsiteY6" fmla="*/ 10223 h 12329"/>
                <a:gd name="connsiteX7" fmla="*/ 14063 w 114124"/>
                <a:gd name="connsiteY7" fmla="*/ 7417 h 12329"/>
                <a:gd name="connsiteX8" fmla="*/ 41159 w 114124"/>
                <a:gd name="connsiteY8" fmla="*/ 3855 h 12329"/>
                <a:gd name="connsiteX9" fmla="*/ 62272 w 114124"/>
                <a:gd name="connsiteY9" fmla="*/ 1690 h 12329"/>
                <a:gd name="connsiteX10" fmla="*/ 87678 w 114124"/>
                <a:gd name="connsiteY10" fmla="*/ -180 h 12329"/>
                <a:gd name="connsiteX11" fmla="*/ 112121 w 114124"/>
                <a:gd name="connsiteY11" fmla="*/ -1372 h 12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124" h="12329">
                  <a:moveTo>
                    <a:pt x="112519" y="-911"/>
                  </a:moveTo>
                  <a:cubicBezTo>
                    <a:pt x="108739" y="460"/>
                    <a:pt x="104704" y="370"/>
                    <a:pt x="100835" y="486"/>
                  </a:cubicBezTo>
                  <a:cubicBezTo>
                    <a:pt x="93417" y="819"/>
                    <a:pt x="86038" y="1664"/>
                    <a:pt x="78607" y="1767"/>
                  </a:cubicBezTo>
                  <a:cubicBezTo>
                    <a:pt x="69639" y="1946"/>
                    <a:pt x="60671" y="3240"/>
                    <a:pt x="51703" y="4163"/>
                  </a:cubicBezTo>
                  <a:cubicBezTo>
                    <a:pt x="39788" y="5444"/>
                    <a:pt x="27886" y="6917"/>
                    <a:pt x="15985" y="8378"/>
                  </a:cubicBezTo>
                  <a:cubicBezTo>
                    <a:pt x="11129" y="8980"/>
                    <a:pt x="6299" y="9736"/>
                    <a:pt x="1457" y="10415"/>
                  </a:cubicBezTo>
                  <a:cubicBezTo>
                    <a:pt x="483" y="10927"/>
                    <a:pt x="-708" y="10863"/>
                    <a:pt x="-1606" y="10223"/>
                  </a:cubicBezTo>
                  <a:cubicBezTo>
                    <a:pt x="3519" y="8352"/>
                    <a:pt x="8823" y="8198"/>
                    <a:pt x="14063" y="7417"/>
                  </a:cubicBezTo>
                  <a:cubicBezTo>
                    <a:pt x="23031" y="6136"/>
                    <a:pt x="32114" y="4931"/>
                    <a:pt x="41159" y="3855"/>
                  </a:cubicBezTo>
                  <a:cubicBezTo>
                    <a:pt x="48193" y="3023"/>
                    <a:pt x="55252" y="2651"/>
                    <a:pt x="62272" y="1690"/>
                  </a:cubicBezTo>
                  <a:cubicBezTo>
                    <a:pt x="70715" y="537"/>
                    <a:pt x="79260" y="1165"/>
                    <a:pt x="87678" y="-180"/>
                  </a:cubicBezTo>
                  <a:cubicBezTo>
                    <a:pt x="95838" y="-180"/>
                    <a:pt x="103922" y="-2205"/>
                    <a:pt x="112121" y="-1372"/>
                  </a:cubicBezTo>
                  <a:close/>
                </a:path>
              </a:pathLst>
            </a:custGeom>
            <a:solidFill>
              <a:srgbClr val="36474E"/>
            </a:solidFill>
            <a:ln w="1280" cap="flat">
              <a:noFill/>
              <a:prstDash val="solid"/>
              <a:miter/>
            </a:ln>
          </p:spPr>
          <p:txBody>
            <a:bodyPr rtlCol="0" anchor="ctr"/>
            <a:lstStyle/>
            <a:p>
              <a:endParaRPr lang="es-CO"/>
            </a:p>
          </p:txBody>
        </p:sp>
        <p:sp>
          <p:nvSpPr>
            <p:cNvPr id="393" name="Freeform: Shape 392">
              <a:extLst>
                <a:ext uri="{FF2B5EF4-FFF2-40B4-BE49-F238E27FC236}">
                  <a16:creationId xmlns:a16="http://schemas.microsoft.com/office/drawing/2014/main" id="{D77C0278-D00E-A4D5-03D6-63DBA865C706}"/>
                </a:ext>
              </a:extLst>
            </p:cNvPr>
            <p:cNvSpPr/>
            <p:nvPr/>
          </p:nvSpPr>
          <p:spPr>
            <a:xfrm>
              <a:off x="-1113249" y="-230852"/>
              <a:ext cx="30375" cy="956"/>
            </a:xfrm>
            <a:custGeom>
              <a:avLst/>
              <a:gdLst>
                <a:gd name="connsiteX0" fmla="*/ 28770 w 30375"/>
                <a:gd name="connsiteY0" fmla="*/ -617 h 956"/>
                <a:gd name="connsiteX1" fmla="*/ -1606 w 30375"/>
                <a:gd name="connsiteY1" fmla="*/ -617 h 956"/>
                <a:gd name="connsiteX2" fmla="*/ 1405 w 30375"/>
                <a:gd name="connsiteY2" fmla="*/ -1514 h 956"/>
                <a:gd name="connsiteX3" fmla="*/ 25747 w 30375"/>
                <a:gd name="connsiteY3" fmla="*/ -1514 h 956"/>
                <a:gd name="connsiteX4" fmla="*/ 28770 w 30375"/>
                <a:gd name="connsiteY4" fmla="*/ -617 h 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75" h="956">
                  <a:moveTo>
                    <a:pt x="28770" y="-617"/>
                  </a:moveTo>
                  <a:lnTo>
                    <a:pt x="-1606" y="-617"/>
                  </a:lnTo>
                  <a:cubicBezTo>
                    <a:pt x="-811" y="-1385"/>
                    <a:pt x="316" y="-1719"/>
                    <a:pt x="1405" y="-1514"/>
                  </a:cubicBezTo>
                  <a:lnTo>
                    <a:pt x="25747" y="-1514"/>
                  </a:lnTo>
                  <a:cubicBezTo>
                    <a:pt x="26836" y="-1719"/>
                    <a:pt x="27963" y="-1385"/>
                    <a:pt x="28770" y="-617"/>
                  </a:cubicBezTo>
                  <a:close/>
                </a:path>
              </a:pathLst>
            </a:custGeom>
            <a:solidFill>
              <a:srgbClr val="141A1D"/>
            </a:solidFill>
            <a:ln w="1280" cap="flat">
              <a:noFill/>
              <a:prstDash val="solid"/>
              <a:miter/>
            </a:ln>
          </p:spPr>
          <p:txBody>
            <a:bodyPr rtlCol="0" anchor="ctr"/>
            <a:lstStyle/>
            <a:p>
              <a:endParaRPr lang="es-CO"/>
            </a:p>
          </p:txBody>
        </p:sp>
        <p:sp>
          <p:nvSpPr>
            <p:cNvPr id="394" name="Freeform: Shape 393">
              <a:extLst>
                <a:ext uri="{FF2B5EF4-FFF2-40B4-BE49-F238E27FC236}">
                  <a16:creationId xmlns:a16="http://schemas.microsoft.com/office/drawing/2014/main" id="{1B752526-1F26-AB43-2631-F457E0A05FDF}"/>
                </a:ext>
              </a:extLst>
            </p:cNvPr>
            <p:cNvSpPr/>
            <p:nvPr/>
          </p:nvSpPr>
          <p:spPr>
            <a:xfrm>
              <a:off x="-1168223" y="-228997"/>
              <a:ext cx="24674" cy="2082"/>
            </a:xfrm>
            <a:custGeom>
              <a:avLst/>
              <a:gdLst>
                <a:gd name="connsiteX0" fmla="*/ 22839 w 24674"/>
                <a:gd name="connsiteY0" fmla="*/ -780 h 2082"/>
                <a:gd name="connsiteX1" fmla="*/ -1606 w 24674"/>
                <a:gd name="connsiteY1" fmla="*/ 411 h 2082"/>
                <a:gd name="connsiteX2" fmla="*/ 9 w 24674"/>
                <a:gd name="connsiteY2" fmla="*/ -421 h 2082"/>
                <a:gd name="connsiteX3" fmla="*/ 23069 w 24674"/>
                <a:gd name="connsiteY3" fmla="*/ -1472 h 2082"/>
                <a:gd name="connsiteX4" fmla="*/ 22839 w 24674"/>
                <a:gd name="connsiteY4" fmla="*/ -780 h 2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74" h="2082">
                  <a:moveTo>
                    <a:pt x="22839" y="-780"/>
                  </a:moveTo>
                  <a:cubicBezTo>
                    <a:pt x="14691" y="-575"/>
                    <a:pt x="6581" y="898"/>
                    <a:pt x="-1606" y="411"/>
                  </a:cubicBezTo>
                  <a:cubicBezTo>
                    <a:pt x="-1067" y="117"/>
                    <a:pt x="-516" y="-447"/>
                    <a:pt x="9" y="-421"/>
                  </a:cubicBezTo>
                  <a:cubicBezTo>
                    <a:pt x="7696" y="-37"/>
                    <a:pt x="15382" y="-2036"/>
                    <a:pt x="23069" y="-1472"/>
                  </a:cubicBezTo>
                  <a:cubicBezTo>
                    <a:pt x="23056" y="-1228"/>
                    <a:pt x="22980" y="-985"/>
                    <a:pt x="22839" y="-780"/>
                  </a:cubicBezTo>
                  <a:close/>
                </a:path>
              </a:pathLst>
            </a:custGeom>
            <a:solidFill>
              <a:srgbClr val="141A1D"/>
            </a:solidFill>
            <a:ln w="1280" cap="flat">
              <a:noFill/>
              <a:prstDash val="solid"/>
              <a:miter/>
            </a:ln>
          </p:spPr>
          <p:txBody>
            <a:bodyPr rtlCol="0" anchor="ctr"/>
            <a:lstStyle/>
            <a:p>
              <a:endParaRPr lang="es-CO"/>
            </a:p>
          </p:txBody>
        </p:sp>
        <p:sp>
          <p:nvSpPr>
            <p:cNvPr id="395" name="Freeform: Shape 394">
              <a:extLst>
                <a:ext uri="{FF2B5EF4-FFF2-40B4-BE49-F238E27FC236}">
                  <a16:creationId xmlns:a16="http://schemas.microsoft.com/office/drawing/2014/main" id="{DDAEFA03-06DB-2D16-84C9-F3851B85BCA1}"/>
                </a:ext>
              </a:extLst>
            </p:cNvPr>
            <p:cNvSpPr/>
            <p:nvPr/>
          </p:nvSpPr>
          <p:spPr>
            <a:xfrm>
              <a:off x="-1143612" y="-229874"/>
              <a:ext cx="23752" cy="977"/>
            </a:xfrm>
            <a:custGeom>
              <a:avLst/>
              <a:gdLst>
                <a:gd name="connsiteX0" fmla="*/ 22147 w 23752"/>
                <a:gd name="connsiteY0" fmla="*/ -1518 h 977"/>
                <a:gd name="connsiteX1" fmla="*/ 18124 w 23752"/>
                <a:gd name="connsiteY1" fmla="*/ -736 h 977"/>
                <a:gd name="connsiteX2" fmla="*/ -1606 w 23752"/>
                <a:gd name="connsiteY2" fmla="*/ -595 h 977"/>
                <a:gd name="connsiteX3" fmla="*/ 2341 w 23752"/>
                <a:gd name="connsiteY3" fmla="*/ -1530 h 977"/>
                <a:gd name="connsiteX4" fmla="*/ 22147 w 23752"/>
                <a:gd name="connsiteY4" fmla="*/ -1518 h 9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2" h="977">
                  <a:moveTo>
                    <a:pt x="22147" y="-1518"/>
                  </a:moveTo>
                  <a:cubicBezTo>
                    <a:pt x="20981" y="-390"/>
                    <a:pt x="19495" y="-762"/>
                    <a:pt x="18124" y="-736"/>
                  </a:cubicBezTo>
                  <a:cubicBezTo>
                    <a:pt x="11552" y="-659"/>
                    <a:pt x="4980" y="-634"/>
                    <a:pt x="-1606" y="-595"/>
                  </a:cubicBezTo>
                  <a:cubicBezTo>
                    <a:pt x="-529" y="-1876"/>
                    <a:pt x="957" y="-1530"/>
                    <a:pt x="2341" y="-1530"/>
                  </a:cubicBezTo>
                  <a:cubicBezTo>
                    <a:pt x="8939" y="-1556"/>
                    <a:pt x="15549" y="-1530"/>
                    <a:pt x="22147" y="-1518"/>
                  </a:cubicBezTo>
                  <a:close/>
                </a:path>
              </a:pathLst>
            </a:custGeom>
            <a:solidFill>
              <a:srgbClr val="141A1D"/>
            </a:solidFill>
            <a:ln w="1280" cap="flat">
              <a:noFill/>
              <a:prstDash val="solid"/>
              <a:miter/>
            </a:ln>
          </p:spPr>
          <p:txBody>
            <a:bodyPr rtlCol="0" anchor="ctr"/>
            <a:lstStyle/>
            <a:p>
              <a:endParaRPr lang="es-CO"/>
            </a:p>
          </p:txBody>
        </p:sp>
        <p:sp>
          <p:nvSpPr>
            <p:cNvPr id="396" name="Freeform: Shape 395">
              <a:extLst>
                <a:ext uri="{FF2B5EF4-FFF2-40B4-BE49-F238E27FC236}">
                  <a16:creationId xmlns:a16="http://schemas.microsoft.com/office/drawing/2014/main" id="{4AFDFBBD-9FB8-0CB5-A217-8E690869F988}"/>
                </a:ext>
              </a:extLst>
            </p:cNvPr>
            <p:cNvSpPr/>
            <p:nvPr/>
          </p:nvSpPr>
          <p:spPr>
            <a:xfrm>
              <a:off x="-1262361" y="-216587"/>
              <a:ext cx="4268" cy="1155"/>
            </a:xfrm>
            <a:custGeom>
              <a:avLst/>
              <a:gdLst>
                <a:gd name="connsiteX0" fmla="*/ 2302 w 4268"/>
                <a:gd name="connsiteY0" fmla="*/ -635 h 1155"/>
                <a:gd name="connsiteX1" fmla="*/ 598 w 4268"/>
                <a:gd name="connsiteY1" fmla="*/ -417 h 1155"/>
                <a:gd name="connsiteX2" fmla="*/ -1606 w 4268"/>
                <a:gd name="connsiteY2" fmla="*/ -712 h 1155"/>
                <a:gd name="connsiteX3" fmla="*/ 2341 w 4268"/>
                <a:gd name="connsiteY3" fmla="*/ -1493 h 1155"/>
                <a:gd name="connsiteX4" fmla="*/ 2622 w 4268"/>
                <a:gd name="connsiteY4" fmla="*/ -904 h 1155"/>
                <a:gd name="connsiteX5" fmla="*/ 2302 w 4268"/>
                <a:gd name="connsiteY5" fmla="*/ -635 h 1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8" h="1155">
                  <a:moveTo>
                    <a:pt x="2302" y="-635"/>
                  </a:moveTo>
                  <a:lnTo>
                    <a:pt x="598" y="-417"/>
                  </a:lnTo>
                  <a:lnTo>
                    <a:pt x="-1606" y="-712"/>
                  </a:lnTo>
                  <a:cubicBezTo>
                    <a:pt x="-452" y="-1775"/>
                    <a:pt x="957" y="-1596"/>
                    <a:pt x="2341" y="-1493"/>
                  </a:cubicBezTo>
                  <a:cubicBezTo>
                    <a:pt x="2635" y="-1289"/>
                    <a:pt x="2725" y="-1096"/>
                    <a:pt x="2622" y="-904"/>
                  </a:cubicBezTo>
                  <a:cubicBezTo>
                    <a:pt x="2520" y="-712"/>
                    <a:pt x="2405" y="-635"/>
                    <a:pt x="2302" y="-635"/>
                  </a:cubicBezTo>
                  <a:close/>
                </a:path>
              </a:pathLst>
            </a:custGeom>
            <a:solidFill>
              <a:srgbClr val="36474E"/>
            </a:solidFill>
            <a:ln w="1280" cap="flat">
              <a:noFill/>
              <a:prstDash val="solid"/>
              <a:miter/>
            </a:ln>
          </p:spPr>
          <p:txBody>
            <a:bodyPr rtlCol="0" anchor="ctr"/>
            <a:lstStyle/>
            <a:p>
              <a:endParaRPr lang="es-CO"/>
            </a:p>
          </p:txBody>
        </p:sp>
        <p:sp>
          <p:nvSpPr>
            <p:cNvPr id="397" name="Freeform: Shape 396">
              <a:extLst>
                <a:ext uri="{FF2B5EF4-FFF2-40B4-BE49-F238E27FC236}">
                  <a16:creationId xmlns:a16="http://schemas.microsoft.com/office/drawing/2014/main" id="{938585A7-B62B-21ED-DA17-CC0CF8322344}"/>
                </a:ext>
              </a:extLst>
            </p:cNvPr>
            <p:cNvSpPr/>
            <p:nvPr/>
          </p:nvSpPr>
          <p:spPr>
            <a:xfrm>
              <a:off x="-1258454" y="-216613"/>
              <a:ext cx="3907" cy="1057"/>
            </a:xfrm>
            <a:custGeom>
              <a:avLst/>
              <a:gdLst>
                <a:gd name="connsiteX0" fmla="*/ -1606 w 3907"/>
                <a:gd name="connsiteY0" fmla="*/ -610 h 1057"/>
                <a:gd name="connsiteX1" fmla="*/ -1606 w 3907"/>
                <a:gd name="connsiteY1" fmla="*/ -1468 h 1057"/>
                <a:gd name="connsiteX2" fmla="*/ -760 w 3907"/>
                <a:gd name="connsiteY2" fmla="*/ -1570 h 1057"/>
                <a:gd name="connsiteX3" fmla="*/ 2302 w 3907"/>
                <a:gd name="connsiteY3" fmla="*/ -1378 h 1057"/>
                <a:gd name="connsiteX4" fmla="*/ -1606 w 3907"/>
                <a:gd name="connsiteY4" fmla="*/ -610 h 1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7" h="1057">
                  <a:moveTo>
                    <a:pt x="-1606" y="-610"/>
                  </a:moveTo>
                  <a:lnTo>
                    <a:pt x="-1606" y="-1468"/>
                  </a:lnTo>
                  <a:cubicBezTo>
                    <a:pt x="-1337" y="-1545"/>
                    <a:pt x="-1042" y="-1583"/>
                    <a:pt x="-760" y="-1570"/>
                  </a:cubicBezTo>
                  <a:lnTo>
                    <a:pt x="2302" y="-1378"/>
                  </a:lnTo>
                  <a:cubicBezTo>
                    <a:pt x="1149" y="-622"/>
                    <a:pt x="-247" y="-353"/>
                    <a:pt x="-1606" y="-610"/>
                  </a:cubicBezTo>
                  <a:close/>
                </a:path>
              </a:pathLst>
            </a:custGeom>
            <a:solidFill>
              <a:srgbClr val="4A646E"/>
            </a:solidFill>
            <a:ln w="1280" cap="flat">
              <a:noFill/>
              <a:prstDash val="solid"/>
              <a:miter/>
            </a:ln>
          </p:spPr>
          <p:txBody>
            <a:bodyPr rtlCol="0" anchor="ctr"/>
            <a:lstStyle/>
            <a:p>
              <a:endParaRPr lang="es-CO"/>
            </a:p>
          </p:txBody>
        </p:sp>
        <p:sp>
          <p:nvSpPr>
            <p:cNvPr id="398" name="Freeform: Shape 397">
              <a:extLst>
                <a:ext uri="{FF2B5EF4-FFF2-40B4-BE49-F238E27FC236}">
                  <a16:creationId xmlns:a16="http://schemas.microsoft.com/office/drawing/2014/main" id="{E7950771-821F-D9CE-E459-28F942551AA1}"/>
                </a:ext>
              </a:extLst>
            </p:cNvPr>
            <p:cNvSpPr/>
            <p:nvPr/>
          </p:nvSpPr>
          <p:spPr>
            <a:xfrm>
              <a:off x="-1317054" y="-227564"/>
              <a:ext cx="404944" cy="195194"/>
            </a:xfrm>
            <a:custGeom>
              <a:avLst/>
              <a:gdLst>
                <a:gd name="connsiteX0" fmla="*/ 378677 w 404944"/>
                <a:gd name="connsiteY0" fmla="*/ 75924 h 195194"/>
                <a:gd name="connsiteX1" fmla="*/ 383187 w 404944"/>
                <a:gd name="connsiteY1" fmla="*/ 82522 h 195194"/>
                <a:gd name="connsiteX2" fmla="*/ 394832 w 404944"/>
                <a:gd name="connsiteY2" fmla="*/ 102444 h 195194"/>
                <a:gd name="connsiteX3" fmla="*/ 403339 w 404944"/>
                <a:gd name="connsiteY3" fmla="*/ 129898 h 195194"/>
                <a:gd name="connsiteX4" fmla="*/ 388708 w 404944"/>
                <a:gd name="connsiteY4" fmla="*/ 142492 h 195194"/>
                <a:gd name="connsiteX5" fmla="*/ 365276 w 404944"/>
                <a:gd name="connsiteY5" fmla="*/ 155918 h 195194"/>
                <a:gd name="connsiteX6" fmla="*/ 314646 w 404944"/>
                <a:gd name="connsiteY6" fmla="*/ 174252 h 195194"/>
                <a:gd name="connsiteX7" fmla="*/ 258275 w 404944"/>
                <a:gd name="connsiteY7" fmla="*/ 184244 h 195194"/>
                <a:gd name="connsiteX8" fmla="*/ 231615 w 404944"/>
                <a:gd name="connsiteY8" fmla="*/ 188319 h 195194"/>
                <a:gd name="connsiteX9" fmla="*/ 208554 w 404944"/>
                <a:gd name="connsiteY9" fmla="*/ 190586 h 195194"/>
                <a:gd name="connsiteX10" fmla="*/ 188799 w 404944"/>
                <a:gd name="connsiteY10" fmla="*/ 192726 h 195194"/>
                <a:gd name="connsiteX11" fmla="*/ 162356 w 404944"/>
                <a:gd name="connsiteY11" fmla="*/ 192943 h 195194"/>
                <a:gd name="connsiteX12" fmla="*/ 140705 w 404944"/>
                <a:gd name="connsiteY12" fmla="*/ 190714 h 195194"/>
                <a:gd name="connsiteX13" fmla="*/ 93303 w 404944"/>
                <a:gd name="connsiteY13" fmla="*/ 174867 h 195194"/>
                <a:gd name="connsiteX14" fmla="*/ 45542 w 404944"/>
                <a:gd name="connsiteY14" fmla="*/ 138636 h 195194"/>
                <a:gd name="connsiteX15" fmla="*/ 24749 w 404944"/>
                <a:gd name="connsiteY15" fmla="*/ 117215 h 195194"/>
                <a:gd name="connsiteX16" fmla="*/ -669 w 404944"/>
                <a:gd name="connsiteY16" fmla="*/ 57873 h 195194"/>
                <a:gd name="connsiteX17" fmla="*/ -1515 w 404944"/>
                <a:gd name="connsiteY17" fmla="*/ 42256 h 195194"/>
                <a:gd name="connsiteX18" fmla="*/ 919 w 404944"/>
                <a:gd name="connsiteY18" fmla="*/ 35850 h 195194"/>
                <a:gd name="connsiteX19" fmla="*/ 38944 w 404944"/>
                <a:gd name="connsiteY19" fmla="*/ 15044 h 195194"/>
                <a:gd name="connsiteX20" fmla="*/ 56060 w 404944"/>
                <a:gd name="connsiteY20" fmla="*/ 11777 h 195194"/>
                <a:gd name="connsiteX21" fmla="*/ 78903 w 404944"/>
                <a:gd name="connsiteY21" fmla="*/ 8382 h 195194"/>
                <a:gd name="connsiteX22" fmla="*/ 105076 w 404944"/>
                <a:gd name="connsiteY22" fmla="*/ 4987 h 195194"/>
                <a:gd name="connsiteX23" fmla="*/ 119656 w 404944"/>
                <a:gd name="connsiteY23" fmla="*/ 3783 h 195194"/>
                <a:gd name="connsiteX24" fmla="*/ 148840 w 404944"/>
                <a:gd name="connsiteY24" fmla="*/ 1579 h 195194"/>
                <a:gd name="connsiteX25" fmla="*/ 162933 w 404944"/>
                <a:gd name="connsiteY25" fmla="*/ 875 h 195194"/>
                <a:gd name="connsiteX26" fmla="*/ 172759 w 404944"/>
                <a:gd name="connsiteY26" fmla="*/ -317 h 195194"/>
                <a:gd name="connsiteX27" fmla="*/ 185968 w 404944"/>
                <a:gd name="connsiteY27" fmla="*/ -1009 h 195194"/>
                <a:gd name="connsiteX28" fmla="*/ 215293 w 404944"/>
                <a:gd name="connsiteY28" fmla="*/ -1278 h 195194"/>
                <a:gd name="connsiteX29" fmla="*/ 241211 w 404944"/>
                <a:gd name="connsiteY29" fmla="*/ -829 h 195194"/>
                <a:gd name="connsiteX30" fmla="*/ 271561 w 404944"/>
                <a:gd name="connsiteY30" fmla="*/ 3232 h 195194"/>
                <a:gd name="connsiteX31" fmla="*/ 296735 w 404944"/>
                <a:gd name="connsiteY31" fmla="*/ 9638 h 195194"/>
                <a:gd name="connsiteX32" fmla="*/ 327150 w 404944"/>
                <a:gd name="connsiteY32" fmla="*/ 23577 h 195194"/>
                <a:gd name="connsiteX33" fmla="*/ 334837 w 404944"/>
                <a:gd name="connsiteY33" fmla="*/ 29790 h 195194"/>
                <a:gd name="connsiteX34" fmla="*/ 362381 w 404944"/>
                <a:gd name="connsiteY34" fmla="*/ 56489 h 195194"/>
                <a:gd name="connsiteX35" fmla="*/ 376781 w 404944"/>
                <a:gd name="connsiteY35" fmla="*/ 74002 h 195194"/>
                <a:gd name="connsiteX36" fmla="*/ 377691 w 404944"/>
                <a:gd name="connsiteY36" fmla="*/ 74963 h 195194"/>
                <a:gd name="connsiteX37" fmla="*/ 377691 w 404944"/>
                <a:gd name="connsiteY37" fmla="*/ 74963 h 195194"/>
                <a:gd name="connsiteX38" fmla="*/ 378626 w 404944"/>
                <a:gd name="connsiteY38" fmla="*/ 75950 h 19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04944" h="195194">
                  <a:moveTo>
                    <a:pt x="378677" y="75924"/>
                  </a:moveTo>
                  <a:cubicBezTo>
                    <a:pt x="379651" y="78486"/>
                    <a:pt x="381573" y="80434"/>
                    <a:pt x="383187" y="82522"/>
                  </a:cubicBezTo>
                  <a:cubicBezTo>
                    <a:pt x="387786" y="88710"/>
                    <a:pt x="391693" y="95397"/>
                    <a:pt x="394832" y="102444"/>
                  </a:cubicBezTo>
                  <a:cubicBezTo>
                    <a:pt x="398484" y="111322"/>
                    <a:pt x="401340" y="120508"/>
                    <a:pt x="403339" y="129898"/>
                  </a:cubicBezTo>
                  <a:cubicBezTo>
                    <a:pt x="399303" y="135023"/>
                    <a:pt x="393910" y="138700"/>
                    <a:pt x="388708" y="142492"/>
                  </a:cubicBezTo>
                  <a:cubicBezTo>
                    <a:pt x="381406" y="147822"/>
                    <a:pt x="373258" y="151755"/>
                    <a:pt x="365276" y="155918"/>
                  </a:cubicBezTo>
                  <a:cubicBezTo>
                    <a:pt x="349326" y="164323"/>
                    <a:pt x="332287" y="170498"/>
                    <a:pt x="314646" y="174252"/>
                  </a:cubicBezTo>
                  <a:cubicBezTo>
                    <a:pt x="295967" y="178210"/>
                    <a:pt x="277249" y="181849"/>
                    <a:pt x="258275" y="184244"/>
                  </a:cubicBezTo>
                  <a:cubicBezTo>
                    <a:pt x="249371" y="185372"/>
                    <a:pt x="240583" y="187435"/>
                    <a:pt x="231615" y="188319"/>
                  </a:cubicBezTo>
                  <a:cubicBezTo>
                    <a:pt x="223928" y="189074"/>
                    <a:pt x="216241" y="190163"/>
                    <a:pt x="208554" y="190586"/>
                  </a:cubicBezTo>
                  <a:cubicBezTo>
                    <a:pt x="201918" y="190958"/>
                    <a:pt x="195358" y="191752"/>
                    <a:pt x="188799" y="192726"/>
                  </a:cubicBezTo>
                  <a:cubicBezTo>
                    <a:pt x="180023" y="193840"/>
                    <a:pt x="171145" y="193917"/>
                    <a:pt x="162356" y="192943"/>
                  </a:cubicBezTo>
                  <a:cubicBezTo>
                    <a:pt x="155118" y="192316"/>
                    <a:pt x="147879" y="191816"/>
                    <a:pt x="140705" y="190714"/>
                  </a:cubicBezTo>
                  <a:cubicBezTo>
                    <a:pt x="124152" y="188050"/>
                    <a:pt x="108138" y="182694"/>
                    <a:pt x="93303" y="174867"/>
                  </a:cubicBezTo>
                  <a:cubicBezTo>
                    <a:pt x="75251" y="165553"/>
                    <a:pt x="59839" y="152831"/>
                    <a:pt x="45542" y="138636"/>
                  </a:cubicBezTo>
                  <a:cubicBezTo>
                    <a:pt x="38470" y="131628"/>
                    <a:pt x="31014" y="125004"/>
                    <a:pt x="24749" y="117215"/>
                  </a:cubicBezTo>
                  <a:cubicBezTo>
                    <a:pt x="10887" y="100202"/>
                    <a:pt x="2085" y="79639"/>
                    <a:pt x="-669" y="57873"/>
                  </a:cubicBezTo>
                  <a:cubicBezTo>
                    <a:pt x="-1335" y="52748"/>
                    <a:pt x="-938" y="47457"/>
                    <a:pt x="-1515" y="42256"/>
                  </a:cubicBezTo>
                  <a:cubicBezTo>
                    <a:pt x="-1912" y="39834"/>
                    <a:pt x="-989" y="37387"/>
                    <a:pt x="919" y="35850"/>
                  </a:cubicBezTo>
                  <a:cubicBezTo>
                    <a:pt x="12181" y="26587"/>
                    <a:pt x="25069" y="19528"/>
                    <a:pt x="38944" y="15044"/>
                  </a:cubicBezTo>
                  <a:cubicBezTo>
                    <a:pt x="44773" y="14609"/>
                    <a:pt x="50308" y="12623"/>
                    <a:pt x="56060" y="11777"/>
                  </a:cubicBezTo>
                  <a:cubicBezTo>
                    <a:pt x="63670" y="10650"/>
                    <a:pt x="71229" y="9215"/>
                    <a:pt x="78903" y="8382"/>
                  </a:cubicBezTo>
                  <a:cubicBezTo>
                    <a:pt x="87653" y="7447"/>
                    <a:pt x="96339" y="6025"/>
                    <a:pt x="105076" y="4987"/>
                  </a:cubicBezTo>
                  <a:cubicBezTo>
                    <a:pt x="109919" y="4411"/>
                    <a:pt x="114800" y="4359"/>
                    <a:pt x="119656" y="3783"/>
                  </a:cubicBezTo>
                  <a:cubicBezTo>
                    <a:pt x="129354" y="2655"/>
                    <a:pt x="139116" y="2297"/>
                    <a:pt x="148840" y="1579"/>
                  </a:cubicBezTo>
                  <a:cubicBezTo>
                    <a:pt x="153555" y="1246"/>
                    <a:pt x="158269" y="926"/>
                    <a:pt x="162933" y="875"/>
                  </a:cubicBezTo>
                  <a:cubicBezTo>
                    <a:pt x="166238" y="708"/>
                    <a:pt x="169518" y="311"/>
                    <a:pt x="172759" y="-317"/>
                  </a:cubicBezTo>
                  <a:cubicBezTo>
                    <a:pt x="177141" y="-868"/>
                    <a:pt x="181548" y="-1098"/>
                    <a:pt x="185968" y="-1009"/>
                  </a:cubicBezTo>
                  <a:cubicBezTo>
                    <a:pt x="195756" y="-1085"/>
                    <a:pt x="205595" y="-407"/>
                    <a:pt x="215293" y="-1278"/>
                  </a:cubicBezTo>
                  <a:cubicBezTo>
                    <a:pt x="224018" y="-2072"/>
                    <a:pt x="232588" y="-1034"/>
                    <a:pt x="241211" y="-829"/>
                  </a:cubicBezTo>
                  <a:cubicBezTo>
                    <a:pt x="251434" y="-394"/>
                    <a:pt x="261593" y="964"/>
                    <a:pt x="271561" y="3232"/>
                  </a:cubicBezTo>
                  <a:cubicBezTo>
                    <a:pt x="280042" y="4987"/>
                    <a:pt x="288485" y="6986"/>
                    <a:pt x="296735" y="9638"/>
                  </a:cubicBezTo>
                  <a:cubicBezTo>
                    <a:pt x="307420" y="13007"/>
                    <a:pt x="318028" y="16735"/>
                    <a:pt x="327150" y="23577"/>
                  </a:cubicBezTo>
                  <a:cubicBezTo>
                    <a:pt x="329789" y="25562"/>
                    <a:pt x="332377" y="27625"/>
                    <a:pt x="334837" y="29790"/>
                  </a:cubicBezTo>
                  <a:cubicBezTo>
                    <a:pt x="344470" y="38207"/>
                    <a:pt x="353656" y="47124"/>
                    <a:pt x="362381" y="56489"/>
                  </a:cubicBezTo>
                  <a:cubicBezTo>
                    <a:pt x="367506" y="61998"/>
                    <a:pt x="372002" y="68147"/>
                    <a:pt x="376781" y="74002"/>
                  </a:cubicBezTo>
                  <a:cubicBezTo>
                    <a:pt x="377101" y="74310"/>
                    <a:pt x="377383" y="74643"/>
                    <a:pt x="377691" y="74963"/>
                  </a:cubicBezTo>
                  <a:lnTo>
                    <a:pt x="377691" y="74963"/>
                  </a:lnTo>
                  <a:cubicBezTo>
                    <a:pt x="378024" y="75258"/>
                    <a:pt x="378318" y="75616"/>
                    <a:pt x="378626" y="75950"/>
                  </a:cubicBezTo>
                  <a:close/>
                </a:path>
              </a:pathLst>
            </a:custGeom>
            <a:solidFill>
              <a:srgbClr val="98C7DC"/>
            </a:solidFill>
            <a:ln w="1280" cap="flat">
              <a:noFill/>
              <a:prstDash val="solid"/>
              <a:miter/>
            </a:ln>
          </p:spPr>
          <p:txBody>
            <a:bodyPr rtlCol="0" anchor="ctr"/>
            <a:lstStyle/>
            <a:p>
              <a:endParaRPr lang="es-CO"/>
            </a:p>
          </p:txBody>
        </p:sp>
        <p:sp>
          <p:nvSpPr>
            <p:cNvPr id="399" name="Freeform: Shape 398">
              <a:extLst>
                <a:ext uri="{FF2B5EF4-FFF2-40B4-BE49-F238E27FC236}">
                  <a16:creationId xmlns:a16="http://schemas.microsoft.com/office/drawing/2014/main" id="{37DC7313-77F2-FBFC-8927-43A8261DF716}"/>
                </a:ext>
              </a:extLst>
            </p:cNvPr>
            <p:cNvSpPr/>
            <p:nvPr/>
          </p:nvSpPr>
          <p:spPr>
            <a:xfrm>
              <a:off x="-937694" y="-151067"/>
              <a:ext cx="935" cy="986"/>
            </a:xfrm>
            <a:custGeom>
              <a:avLst/>
              <a:gdLst>
                <a:gd name="connsiteX0" fmla="*/ -670 w 935"/>
                <a:gd name="connsiteY0" fmla="*/ -586 h 986"/>
                <a:gd name="connsiteX1" fmla="*/ -1606 w 935"/>
                <a:gd name="connsiteY1" fmla="*/ -1573 h 986"/>
              </a:gdLst>
              <a:ahLst/>
              <a:cxnLst>
                <a:cxn ang="0">
                  <a:pos x="connsiteX0" y="connsiteY0"/>
                </a:cxn>
                <a:cxn ang="0">
                  <a:pos x="connsiteX1" y="connsiteY1"/>
                </a:cxn>
              </a:cxnLst>
              <a:rect l="l" t="t" r="r" b="b"/>
              <a:pathLst>
                <a:path w="935" h="986">
                  <a:moveTo>
                    <a:pt x="-670" y="-586"/>
                  </a:moveTo>
                  <a:lnTo>
                    <a:pt x="-1606" y="-1573"/>
                  </a:lnTo>
                  <a:close/>
                </a:path>
              </a:pathLst>
            </a:custGeom>
            <a:solidFill>
              <a:srgbClr val="7AA0B1"/>
            </a:solidFill>
            <a:ln w="1280" cap="flat">
              <a:noFill/>
              <a:prstDash val="solid"/>
              <a:miter/>
            </a:ln>
          </p:spPr>
          <p:txBody>
            <a:bodyPr rtlCol="0" anchor="ctr"/>
            <a:lstStyle/>
            <a:p>
              <a:endParaRPr lang="es-CO"/>
            </a:p>
          </p:txBody>
        </p:sp>
        <p:sp>
          <p:nvSpPr>
            <p:cNvPr id="400" name="Freeform: Shape 399">
              <a:extLst>
                <a:ext uri="{FF2B5EF4-FFF2-40B4-BE49-F238E27FC236}">
                  <a16:creationId xmlns:a16="http://schemas.microsoft.com/office/drawing/2014/main" id="{800EB591-5975-E04C-4E68-B359B0F55F35}"/>
                </a:ext>
              </a:extLst>
            </p:cNvPr>
            <p:cNvSpPr/>
            <p:nvPr/>
          </p:nvSpPr>
          <p:spPr>
            <a:xfrm>
              <a:off x="-938604" y="-152015"/>
              <a:ext cx="909" cy="960"/>
            </a:xfrm>
            <a:custGeom>
              <a:avLst/>
              <a:gdLst>
                <a:gd name="connsiteX0" fmla="*/ -696 w 909"/>
                <a:gd name="connsiteY0" fmla="*/ -612 h 960"/>
                <a:gd name="connsiteX1" fmla="*/ -1606 w 909"/>
                <a:gd name="connsiteY1" fmla="*/ -1573 h 960"/>
              </a:gdLst>
              <a:ahLst/>
              <a:cxnLst>
                <a:cxn ang="0">
                  <a:pos x="connsiteX0" y="connsiteY0"/>
                </a:cxn>
                <a:cxn ang="0">
                  <a:pos x="connsiteX1" y="connsiteY1"/>
                </a:cxn>
              </a:cxnLst>
              <a:rect l="l" t="t" r="r" b="b"/>
              <a:pathLst>
                <a:path w="909" h="960">
                  <a:moveTo>
                    <a:pt x="-696" y="-612"/>
                  </a:moveTo>
                  <a:lnTo>
                    <a:pt x="-1606" y="-1573"/>
                  </a:lnTo>
                  <a:close/>
                </a:path>
              </a:pathLst>
            </a:custGeom>
            <a:solidFill>
              <a:srgbClr val="7AA0B1"/>
            </a:solidFill>
            <a:ln w="1280" cap="flat">
              <a:noFill/>
              <a:prstDash val="solid"/>
              <a:miter/>
            </a:ln>
          </p:spPr>
          <p:txBody>
            <a:bodyPr rtlCol="0" anchor="ctr"/>
            <a:lstStyle/>
            <a:p>
              <a:endParaRPr lang="es-CO"/>
            </a:p>
          </p:txBody>
        </p:sp>
        <p:sp>
          <p:nvSpPr>
            <p:cNvPr id="401" name="Freeform: Shape 400">
              <a:extLst>
                <a:ext uri="{FF2B5EF4-FFF2-40B4-BE49-F238E27FC236}">
                  <a16:creationId xmlns:a16="http://schemas.microsoft.com/office/drawing/2014/main" id="{B560F659-00D3-4EF1-C850-4E4B1A8D95BA}"/>
                </a:ext>
              </a:extLst>
            </p:cNvPr>
            <p:cNvSpPr/>
            <p:nvPr/>
          </p:nvSpPr>
          <p:spPr>
            <a:xfrm>
              <a:off x="-1194833" y="-199710"/>
              <a:ext cx="226925" cy="86894"/>
            </a:xfrm>
            <a:custGeom>
              <a:avLst/>
              <a:gdLst>
                <a:gd name="connsiteX0" fmla="*/ 74712 w 226925"/>
                <a:gd name="connsiteY0" fmla="*/ -1408 h 86894"/>
                <a:gd name="connsiteX1" fmla="*/ 107574 w 226925"/>
                <a:gd name="connsiteY1" fmla="*/ 1244 h 86894"/>
                <a:gd name="connsiteX2" fmla="*/ 118822 w 226925"/>
                <a:gd name="connsiteY2" fmla="*/ 257 h 86894"/>
                <a:gd name="connsiteX3" fmla="*/ 144829 w 226925"/>
                <a:gd name="connsiteY3" fmla="*/ -114 h 86894"/>
                <a:gd name="connsiteX4" fmla="*/ 174526 w 226925"/>
                <a:gd name="connsiteY4" fmla="*/ 5279 h 86894"/>
                <a:gd name="connsiteX5" fmla="*/ 211487 w 226925"/>
                <a:gd name="connsiteY5" fmla="*/ 24689 h 86894"/>
                <a:gd name="connsiteX6" fmla="*/ 225298 w 226925"/>
                <a:gd name="connsiteY6" fmla="*/ 54680 h 86894"/>
                <a:gd name="connsiteX7" fmla="*/ 218585 w 226925"/>
                <a:gd name="connsiteY7" fmla="*/ 72091 h 86894"/>
                <a:gd name="connsiteX8" fmla="*/ 202506 w 226925"/>
                <a:gd name="connsiteY8" fmla="*/ 81469 h 86894"/>
                <a:gd name="connsiteX9" fmla="*/ 191194 w 226925"/>
                <a:gd name="connsiteY9" fmla="*/ 82071 h 86894"/>
                <a:gd name="connsiteX10" fmla="*/ 160997 w 226925"/>
                <a:gd name="connsiteY10" fmla="*/ 83826 h 86894"/>
                <a:gd name="connsiteX11" fmla="*/ 122204 w 226925"/>
                <a:gd name="connsiteY11" fmla="*/ 84941 h 86894"/>
                <a:gd name="connsiteX12" fmla="*/ 95582 w 226925"/>
                <a:gd name="connsiteY12" fmla="*/ 78702 h 86894"/>
                <a:gd name="connsiteX13" fmla="*/ 71984 w 226925"/>
                <a:gd name="connsiteY13" fmla="*/ 74679 h 86894"/>
                <a:gd name="connsiteX14" fmla="*/ 57007 w 226925"/>
                <a:gd name="connsiteY14" fmla="*/ 76652 h 86894"/>
                <a:gd name="connsiteX15" fmla="*/ 36317 w 226925"/>
                <a:gd name="connsiteY15" fmla="*/ 76396 h 86894"/>
                <a:gd name="connsiteX16" fmla="*/ 13051 w 226925"/>
                <a:gd name="connsiteY16" fmla="*/ 66659 h 86894"/>
                <a:gd name="connsiteX17" fmla="*/ -1605 w 226925"/>
                <a:gd name="connsiteY17" fmla="*/ 38179 h 86894"/>
                <a:gd name="connsiteX18" fmla="*/ 4467 w 226925"/>
                <a:gd name="connsiteY18" fmla="*/ 21640 h 86894"/>
                <a:gd name="connsiteX19" fmla="*/ 34779 w 226925"/>
                <a:gd name="connsiteY19" fmla="*/ 2422 h 86894"/>
                <a:gd name="connsiteX20" fmla="*/ 74712 w 226925"/>
                <a:gd name="connsiteY20" fmla="*/ -1408 h 86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6925" h="86894">
                  <a:moveTo>
                    <a:pt x="74712" y="-1408"/>
                  </a:moveTo>
                  <a:cubicBezTo>
                    <a:pt x="85730" y="-1972"/>
                    <a:pt x="96786" y="-1088"/>
                    <a:pt x="107574" y="1244"/>
                  </a:cubicBezTo>
                  <a:cubicBezTo>
                    <a:pt x="111417" y="2102"/>
                    <a:pt x="115120" y="757"/>
                    <a:pt x="118822" y="257"/>
                  </a:cubicBezTo>
                  <a:cubicBezTo>
                    <a:pt x="127457" y="-768"/>
                    <a:pt x="136169" y="-883"/>
                    <a:pt x="144829" y="-114"/>
                  </a:cubicBezTo>
                  <a:cubicBezTo>
                    <a:pt x="154874" y="757"/>
                    <a:pt x="164815" y="2563"/>
                    <a:pt x="174526" y="5279"/>
                  </a:cubicBezTo>
                  <a:cubicBezTo>
                    <a:pt x="188337" y="8905"/>
                    <a:pt x="201020" y="15003"/>
                    <a:pt x="211487" y="24689"/>
                  </a:cubicBezTo>
                  <a:cubicBezTo>
                    <a:pt x="220019" y="32581"/>
                    <a:pt x="225721" y="42304"/>
                    <a:pt x="225298" y="54680"/>
                  </a:cubicBezTo>
                  <a:cubicBezTo>
                    <a:pt x="225067" y="61342"/>
                    <a:pt x="222044" y="66774"/>
                    <a:pt x="218585" y="72091"/>
                  </a:cubicBezTo>
                  <a:cubicBezTo>
                    <a:pt x="215113" y="77689"/>
                    <a:pt x="209092" y="81213"/>
                    <a:pt x="202506" y="81469"/>
                  </a:cubicBezTo>
                  <a:cubicBezTo>
                    <a:pt x="198740" y="81751"/>
                    <a:pt x="194973" y="82045"/>
                    <a:pt x="191194" y="82071"/>
                  </a:cubicBezTo>
                  <a:cubicBezTo>
                    <a:pt x="181099" y="82161"/>
                    <a:pt x="171054" y="83352"/>
                    <a:pt x="160997" y="83826"/>
                  </a:cubicBezTo>
                  <a:cubicBezTo>
                    <a:pt x="148071" y="84428"/>
                    <a:pt x="135157" y="86055"/>
                    <a:pt x="122204" y="84941"/>
                  </a:cubicBezTo>
                  <a:cubicBezTo>
                    <a:pt x="113095" y="84031"/>
                    <a:pt x="104140" y="81943"/>
                    <a:pt x="95582" y="78702"/>
                  </a:cubicBezTo>
                  <a:cubicBezTo>
                    <a:pt x="87972" y="75947"/>
                    <a:pt x="80209" y="73910"/>
                    <a:pt x="71984" y="74679"/>
                  </a:cubicBezTo>
                  <a:cubicBezTo>
                    <a:pt x="66974" y="75140"/>
                    <a:pt x="61952" y="75729"/>
                    <a:pt x="57007" y="76652"/>
                  </a:cubicBezTo>
                  <a:cubicBezTo>
                    <a:pt x="50153" y="77843"/>
                    <a:pt x="43132" y="77753"/>
                    <a:pt x="36317" y="76396"/>
                  </a:cubicBezTo>
                  <a:cubicBezTo>
                    <a:pt x="27874" y="74858"/>
                    <a:pt x="19726" y="72552"/>
                    <a:pt x="13051" y="66659"/>
                  </a:cubicBezTo>
                  <a:cubicBezTo>
                    <a:pt x="4429" y="59087"/>
                    <a:pt x="-1605" y="50196"/>
                    <a:pt x="-1605" y="38179"/>
                  </a:cubicBezTo>
                  <a:cubicBezTo>
                    <a:pt x="-1631" y="32119"/>
                    <a:pt x="522" y="26252"/>
                    <a:pt x="4467" y="21640"/>
                  </a:cubicBezTo>
                  <a:cubicBezTo>
                    <a:pt x="12500" y="12031"/>
                    <a:pt x="22839" y="5958"/>
                    <a:pt x="34779" y="2422"/>
                  </a:cubicBezTo>
                  <a:cubicBezTo>
                    <a:pt x="47527" y="-1421"/>
                    <a:pt x="60594" y="-1549"/>
                    <a:pt x="74712" y="-1408"/>
                  </a:cubicBezTo>
                  <a:close/>
                </a:path>
              </a:pathLst>
            </a:custGeom>
            <a:solidFill>
              <a:srgbClr val="FCFEFD"/>
            </a:solidFill>
            <a:ln w="1280" cap="flat">
              <a:noFill/>
              <a:prstDash val="solid"/>
              <a:miter/>
            </a:ln>
          </p:spPr>
          <p:txBody>
            <a:bodyPr rtlCol="0" anchor="ctr"/>
            <a:lstStyle/>
            <a:p>
              <a:endParaRPr lang="es-CO"/>
            </a:p>
          </p:txBody>
        </p:sp>
      </p:grpSp>
      <p:grpSp>
        <p:nvGrpSpPr>
          <p:cNvPr id="598" name="Group 597">
            <a:extLst>
              <a:ext uri="{FF2B5EF4-FFF2-40B4-BE49-F238E27FC236}">
                <a16:creationId xmlns:a16="http://schemas.microsoft.com/office/drawing/2014/main" id="{0E58DC2A-150D-30D9-7FA4-E1E12501F01B}"/>
              </a:ext>
            </a:extLst>
          </p:cNvPr>
          <p:cNvGrpSpPr/>
          <p:nvPr/>
        </p:nvGrpSpPr>
        <p:grpSpPr>
          <a:xfrm rot="1429580">
            <a:off x="9085181" y="-1533766"/>
            <a:ext cx="1174271" cy="1214068"/>
            <a:chOff x="12467400" y="5997336"/>
            <a:chExt cx="1174271" cy="1214068"/>
          </a:xfrm>
        </p:grpSpPr>
        <p:sp>
          <p:nvSpPr>
            <p:cNvPr id="404" name="Freeform: Shape 403">
              <a:extLst>
                <a:ext uri="{FF2B5EF4-FFF2-40B4-BE49-F238E27FC236}">
                  <a16:creationId xmlns:a16="http://schemas.microsoft.com/office/drawing/2014/main" id="{F643C05E-5BE9-5900-5C67-B88509E10FCC}"/>
                </a:ext>
              </a:extLst>
            </p:cNvPr>
            <p:cNvSpPr/>
            <p:nvPr/>
          </p:nvSpPr>
          <p:spPr>
            <a:xfrm rot="19975584">
              <a:off x="12649536" y="6106591"/>
              <a:ext cx="927931" cy="1098179"/>
            </a:xfrm>
            <a:custGeom>
              <a:avLst/>
              <a:gdLst>
                <a:gd name="connsiteX0" fmla="*/ 69783 w 927931"/>
                <a:gd name="connsiteY0" fmla="*/ 835347 h 1098179"/>
                <a:gd name="connsiteX1" fmla="*/ 34405 w 927931"/>
                <a:gd name="connsiteY1" fmla="*/ 807502 h 1098179"/>
                <a:gd name="connsiteX2" fmla="*/ 27509 w 927931"/>
                <a:gd name="connsiteY2" fmla="*/ 796360 h 1098179"/>
                <a:gd name="connsiteX3" fmla="*/ 12132 w 927931"/>
                <a:gd name="connsiteY3" fmla="*/ 750525 h 1098179"/>
                <a:gd name="connsiteX4" fmla="*/ 4017 w 927931"/>
                <a:gd name="connsiteY4" fmla="*/ 702490 h 1098179"/>
                <a:gd name="connsiteX5" fmla="*/ -75 w 927931"/>
                <a:gd name="connsiteY5" fmla="*/ 652491 h 1098179"/>
                <a:gd name="connsiteX6" fmla="*/ -785 w 927931"/>
                <a:gd name="connsiteY6" fmla="*/ 613575 h 1098179"/>
                <a:gd name="connsiteX7" fmla="*/ 244 w 927931"/>
                <a:gd name="connsiteY7" fmla="*/ 564180 h 1098179"/>
                <a:gd name="connsiteX8" fmla="*/ -359 w 927931"/>
                <a:gd name="connsiteY8" fmla="*/ 523963 h 1098179"/>
                <a:gd name="connsiteX9" fmla="*/ 2006 w 927931"/>
                <a:gd name="connsiteY9" fmla="*/ 479015 h 1098179"/>
                <a:gd name="connsiteX10" fmla="*/ 2929 w 927931"/>
                <a:gd name="connsiteY10" fmla="*/ 451490 h 1098179"/>
                <a:gd name="connsiteX11" fmla="*/ 4325 w 927931"/>
                <a:gd name="connsiteY11" fmla="*/ 422262 h 1098179"/>
                <a:gd name="connsiteX12" fmla="*/ 3059 w 927931"/>
                <a:gd name="connsiteY12" fmla="*/ 408411 h 1098179"/>
                <a:gd name="connsiteX13" fmla="*/ 2882 w 927931"/>
                <a:gd name="connsiteY13" fmla="*/ 373387 h 1098179"/>
                <a:gd name="connsiteX14" fmla="*/ 2219 w 927931"/>
                <a:gd name="connsiteY14" fmla="*/ 333786 h 1098179"/>
                <a:gd name="connsiteX15" fmla="*/ 3189 w 927931"/>
                <a:gd name="connsiteY15" fmla="*/ 321224 h 1098179"/>
                <a:gd name="connsiteX16" fmla="*/ 8926 w 927931"/>
                <a:gd name="connsiteY16" fmla="*/ 283456 h 1098179"/>
                <a:gd name="connsiteX17" fmla="*/ 27166 w 927931"/>
                <a:gd name="connsiteY17" fmla="*/ 251176 h 1098179"/>
                <a:gd name="connsiteX18" fmla="*/ 55767 w 927931"/>
                <a:gd name="connsiteY18" fmla="*/ 228477 h 1098179"/>
                <a:gd name="connsiteX19" fmla="*/ 100644 w 927931"/>
                <a:gd name="connsiteY19" fmla="*/ 216483 h 1098179"/>
                <a:gd name="connsiteX20" fmla="*/ 141416 w 927931"/>
                <a:gd name="connsiteY20" fmla="*/ 209824 h 1098179"/>
                <a:gd name="connsiteX21" fmla="*/ 166138 w 927931"/>
                <a:gd name="connsiteY21" fmla="*/ 195523 h 1098179"/>
                <a:gd name="connsiteX22" fmla="*/ 177659 w 927931"/>
                <a:gd name="connsiteY22" fmla="*/ 184262 h 1098179"/>
                <a:gd name="connsiteX23" fmla="*/ 188777 w 927931"/>
                <a:gd name="connsiteY23" fmla="*/ 155531 h 1098179"/>
                <a:gd name="connsiteX24" fmla="*/ 194207 w 927931"/>
                <a:gd name="connsiteY24" fmla="*/ 123393 h 1098179"/>
                <a:gd name="connsiteX25" fmla="*/ 200121 w 927931"/>
                <a:gd name="connsiteY25" fmla="*/ 117231 h 1098179"/>
                <a:gd name="connsiteX26" fmla="*/ 229325 w 927931"/>
                <a:gd name="connsiteY26" fmla="*/ 127722 h 1098179"/>
                <a:gd name="connsiteX27" fmla="*/ 231880 w 927931"/>
                <a:gd name="connsiteY27" fmla="*/ 130715 h 1098179"/>
                <a:gd name="connsiteX28" fmla="*/ 234932 w 927931"/>
                <a:gd name="connsiteY28" fmla="*/ 130124 h 1098179"/>
                <a:gd name="connsiteX29" fmla="*/ 236115 w 927931"/>
                <a:gd name="connsiteY29" fmla="*/ 126823 h 1098179"/>
                <a:gd name="connsiteX30" fmla="*/ 254863 w 927931"/>
                <a:gd name="connsiteY30" fmla="*/ 57982 h 1098179"/>
                <a:gd name="connsiteX31" fmla="*/ 264964 w 927931"/>
                <a:gd name="connsiteY31" fmla="*/ 36135 h 1098179"/>
                <a:gd name="connsiteX32" fmla="*/ 272061 w 927931"/>
                <a:gd name="connsiteY32" fmla="*/ 31120 h 1098179"/>
                <a:gd name="connsiteX33" fmla="*/ 275610 w 927931"/>
                <a:gd name="connsiteY33" fmla="*/ 25631 h 1098179"/>
                <a:gd name="connsiteX34" fmla="*/ 277349 w 927931"/>
                <a:gd name="connsiteY34" fmla="*/ 9545 h 1098179"/>
                <a:gd name="connsiteX35" fmla="*/ 293376 w 927931"/>
                <a:gd name="connsiteY35" fmla="*/ -2627 h 1098179"/>
                <a:gd name="connsiteX36" fmla="*/ 305843 w 927931"/>
                <a:gd name="connsiteY36" fmla="*/ 13566 h 1098179"/>
                <a:gd name="connsiteX37" fmla="*/ 297930 w 927931"/>
                <a:gd name="connsiteY37" fmla="*/ 41493 h 1098179"/>
                <a:gd name="connsiteX38" fmla="*/ 289260 w 927931"/>
                <a:gd name="connsiteY38" fmla="*/ 62406 h 1098179"/>
                <a:gd name="connsiteX39" fmla="*/ 287261 w 927931"/>
                <a:gd name="connsiteY39" fmla="*/ 67705 h 1098179"/>
                <a:gd name="connsiteX40" fmla="*/ 268714 w 927931"/>
                <a:gd name="connsiteY40" fmla="*/ 117586 h 1098179"/>
                <a:gd name="connsiteX41" fmla="*/ 254520 w 927931"/>
                <a:gd name="connsiteY41" fmla="*/ 195476 h 1098179"/>
                <a:gd name="connsiteX42" fmla="*/ 243543 w 927931"/>
                <a:gd name="connsiteY42" fmla="*/ 275270 h 1098179"/>
                <a:gd name="connsiteX43" fmla="*/ 237936 w 927931"/>
                <a:gd name="connsiteY43" fmla="*/ 320881 h 1098179"/>
                <a:gd name="connsiteX44" fmla="*/ 237735 w 927931"/>
                <a:gd name="connsiteY44" fmla="*/ 326996 h 1098179"/>
                <a:gd name="connsiteX45" fmla="*/ 238149 w 927931"/>
                <a:gd name="connsiteY45" fmla="*/ 379952 h 1098179"/>
                <a:gd name="connsiteX46" fmla="*/ 237191 w 927931"/>
                <a:gd name="connsiteY46" fmla="*/ 415780 h 1098179"/>
                <a:gd name="connsiteX47" fmla="*/ 236008 w 927931"/>
                <a:gd name="connsiteY47" fmla="*/ 442430 h 1098179"/>
                <a:gd name="connsiteX48" fmla="*/ 236647 w 927931"/>
                <a:gd name="connsiteY48" fmla="*/ 498863 h 1098179"/>
                <a:gd name="connsiteX49" fmla="*/ 236186 w 927931"/>
                <a:gd name="connsiteY49" fmla="*/ 553558 h 1098179"/>
                <a:gd name="connsiteX50" fmla="*/ 236931 w 927931"/>
                <a:gd name="connsiteY50" fmla="*/ 594673 h 1098179"/>
                <a:gd name="connsiteX51" fmla="*/ 235914 w 927931"/>
                <a:gd name="connsiteY51" fmla="*/ 622648 h 1098179"/>
                <a:gd name="connsiteX52" fmla="*/ 234885 w 927931"/>
                <a:gd name="connsiteY52" fmla="*/ 627781 h 1098179"/>
                <a:gd name="connsiteX53" fmla="*/ 234151 w 927931"/>
                <a:gd name="connsiteY53" fmla="*/ 631176 h 1098179"/>
                <a:gd name="connsiteX54" fmla="*/ 233335 w 927931"/>
                <a:gd name="connsiteY54" fmla="*/ 669630 h 1098179"/>
                <a:gd name="connsiteX55" fmla="*/ 235228 w 927931"/>
                <a:gd name="connsiteY55" fmla="*/ 724644 h 1098179"/>
                <a:gd name="connsiteX56" fmla="*/ 237783 w 927931"/>
                <a:gd name="connsiteY56" fmla="*/ 767771 h 1098179"/>
                <a:gd name="connsiteX57" fmla="*/ 240361 w 927931"/>
                <a:gd name="connsiteY57" fmla="*/ 806071 h 1098179"/>
                <a:gd name="connsiteX58" fmla="*/ 247624 w 927931"/>
                <a:gd name="connsiteY58" fmla="*/ 863179 h 1098179"/>
                <a:gd name="connsiteX59" fmla="*/ 254520 w 927931"/>
                <a:gd name="connsiteY59" fmla="*/ 915946 h 1098179"/>
                <a:gd name="connsiteX60" fmla="*/ 258802 w 927931"/>
                <a:gd name="connsiteY60" fmla="*/ 955405 h 1098179"/>
                <a:gd name="connsiteX61" fmla="*/ 260197 w 927931"/>
                <a:gd name="connsiteY61" fmla="*/ 959533 h 1098179"/>
                <a:gd name="connsiteX62" fmla="*/ 261913 w 927931"/>
                <a:gd name="connsiteY62" fmla="*/ 969398 h 1098179"/>
                <a:gd name="connsiteX63" fmla="*/ 280116 w 927931"/>
                <a:gd name="connsiteY63" fmla="*/ 1009615 h 1098179"/>
                <a:gd name="connsiteX64" fmla="*/ 307322 w 927931"/>
                <a:gd name="connsiteY64" fmla="*/ 1023809 h 1098179"/>
                <a:gd name="connsiteX65" fmla="*/ 365494 w 927931"/>
                <a:gd name="connsiteY65" fmla="*/ 1024590 h 1098179"/>
                <a:gd name="connsiteX66" fmla="*/ 424636 w 927931"/>
                <a:gd name="connsiteY66" fmla="*/ 996083 h 1098179"/>
                <a:gd name="connsiteX67" fmla="*/ 433709 w 927931"/>
                <a:gd name="connsiteY67" fmla="*/ 977761 h 1098179"/>
                <a:gd name="connsiteX68" fmla="*/ 441776 w 927931"/>
                <a:gd name="connsiteY68" fmla="*/ 925231 h 1098179"/>
                <a:gd name="connsiteX69" fmla="*/ 441267 w 927931"/>
                <a:gd name="connsiteY69" fmla="*/ 885866 h 1098179"/>
                <a:gd name="connsiteX70" fmla="*/ 441042 w 927931"/>
                <a:gd name="connsiteY70" fmla="*/ 848725 h 1098179"/>
                <a:gd name="connsiteX71" fmla="*/ 452953 w 927931"/>
                <a:gd name="connsiteY71" fmla="*/ 804747 h 1098179"/>
                <a:gd name="connsiteX72" fmla="*/ 478349 w 927931"/>
                <a:gd name="connsiteY72" fmla="*/ 791049 h 1098179"/>
                <a:gd name="connsiteX73" fmla="*/ 511469 w 927931"/>
                <a:gd name="connsiteY73" fmla="*/ 793048 h 1098179"/>
                <a:gd name="connsiteX74" fmla="*/ 551366 w 927931"/>
                <a:gd name="connsiteY74" fmla="*/ 798442 h 1098179"/>
                <a:gd name="connsiteX75" fmla="*/ 608770 w 927931"/>
                <a:gd name="connsiteY75" fmla="*/ 804818 h 1098179"/>
                <a:gd name="connsiteX76" fmla="*/ 648986 w 927931"/>
                <a:gd name="connsiteY76" fmla="*/ 803705 h 1098179"/>
                <a:gd name="connsiteX77" fmla="*/ 679527 w 927931"/>
                <a:gd name="connsiteY77" fmla="*/ 801588 h 1098179"/>
                <a:gd name="connsiteX78" fmla="*/ 709926 w 927931"/>
                <a:gd name="connsiteY78" fmla="*/ 798300 h 1098179"/>
                <a:gd name="connsiteX79" fmla="*/ 712954 w 927931"/>
                <a:gd name="connsiteY79" fmla="*/ 797768 h 1098179"/>
                <a:gd name="connsiteX80" fmla="*/ 716503 w 927931"/>
                <a:gd name="connsiteY80" fmla="*/ 798584 h 1098179"/>
                <a:gd name="connsiteX81" fmla="*/ 715320 w 927931"/>
                <a:gd name="connsiteY81" fmla="*/ 802475 h 1098179"/>
                <a:gd name="connsiteX82" fmla="*/ 705502 w 927931"/>
                <a:gd name="connsiteY82" fmla="*/ 812471 h 1098179"/>
                <a:gd name="connsiteX83" fmla="*/ 637394 w 927931"/>
                <a:gd name="connsiteY83" fmla="*/ 853669 h 1098179"/>
                <a:gd name="connsiteX84" fmla="*/ 628641 w 927931"/>
                <a:gd name="connsiteY84" fmla="*/ 864314 h 1098179"/>
                <a:gd name="connsiteX85" fmla="*/ 625826 w 927931"/>
                <a:gd name="connsiteY85" fmla="*/ 909700 h 1098179"/>
                <a:gd name="connsiteX86" fmla="*/ 627600 w 927931"/>
                <a:gd name="connsiteY86" fmla="*/ 944204 h 1098179"/>
                <a:gd name="connsiteX87" fmla="*/ 656284 w 927931"/>
                <a:gd name="connsiteY87" fmla="*/ 976827 h 1098179"/>
                <a:gd name="connsiteX88" fmla="*/ 688895 w 927931"/>
                <a:gd name="connsiteY88" fmla="*/ 978825 h 1098179"/>
                <a:gd name="connsiteX89" fmla="*/ 714244 w 927931"/>
                <a:gd name="connsiteY89" fmla="*/ 978825 h 1098179"/>
                <a:gd name="connsiteX90" fmla="*/ 756164 w 927931"/>
                <a:gd name="connsiteY90" fmla="*/ 972722 h 1098179"/>
                <a:gd name="connsiteX91" fmla="*/ 773539 w 927931"/>
                <a:gd name="connsiteY91" fmla="*/ 939472 h 1098179"/>
                <a:gd name="connsiteX92" fmla="*/ 772014 w 927931"/>
                <a:gd name="connsiteY92" fmla="*/ 891934 h 1098179"/>
                <a:gd name="connsiteX93" fmla="*/ 772120 w 927931"/>
                <a:gd name="connsiteY93" fmla="*/ 880981 h 1098179"/>
                <a:gd name="connsiteX94" fmla="*/ 775207 w 927931"/>
                <a:gd name="connsiteY94" fmla="*/ 842645 h 1098179"/>
                <a:gd name="connsiteX95" fmla="*/ 789484 w 927931"/>
                <a:gd name="connsiteY95" fmla="*/ 780888 h 1098179"/>
                <a:gd name="connsiteX96" fmla="*/ 802164 w 927931"/>
                <a:gd name="connsiteY96" fmla="*/ 734450 h 1098179"/>
                <a:gd name="connsiteX97" fmla="*/ 805287 w 927931"/>
                <a:gd name="connsiteY97" fmla="*/ 707552 h 1098179"/>
                <a:gd name="connsiteX98" fmla="*/ 811201 w 927931"/>
                <a:gd name="connsiteY98" fmla="*/ 661540 h 1098179"/>
                <a:gd name="connsiteX99" fmla="*/ 814253 w 927931"/>
                <a:gd name="connsiteY99" fmla="*/ 617928 h 1098179"/>
                <a:gd name="connsiteX100" fmla="*/ 817186 w 927931"/>
                <a:gd name="connsiteY100" fmla="*/ 581781 h 1098179"/>
                <a:gd name="connsiteX101" fmla="*/ 815329 w 927931"/>
                <a:gd name="connsiteY101" fmla="*/ 543598 h 1098179"/>
                <a:gd name="connsiteX102" fmla="*/ 812372 w 927931"/>
                <a:gd name="connsiteY102" fmla="*/ 513188 h 1098179"/>
                <a:gd name="connsiteX103" fmla="*/ 810704 w 927931"/>
                <a:gd name="connsiteY103" fmla="*/ 455039 h 1098179"/>
                <a:gd name="connsiteX104" fmla="*/ 811592 w 927931"/>
                <a:gd name="connsiteY104" fmla="*/ 432884 h 1098179"/>
                <a:gd name="connsiteX105" fmla="*/ 811178 w 927931"/>
                <a:gd name="connsiteY105" fmla="*/ 427692 h 1098179"/>
                <a:gd name="connsiteX106" fmla="*/ 801206 w 927931"/>
                <a:gd name="connsiteY106" fmla="*/ 419412 h 1098179"/>
                <a:gd name="connsiteX107" fmla="*/ 797729 w 927931"/>
                <a:gd name="connsiteY107" fmla="*/ 419412 h 1098179"/>
                <a:gd name="connsiteX108" fmla="*/ 795540 w 927931"/>
                <a:gd name="connsiteY108" fmla="*/ 419317 h 1098179"/>
                <a:gd name="connsiteX109" fmla="*/ 789993 w 927931"/>
                <a:gd name="connsiteY109" fmla="*/ 415094 h 1098179"/>
                <a:gd name="connsiteX110" fmla="*/ 795138 w 927931"/>
                <a:gd name="connsiteY110" fmla="*/ 408482 h 1098179"/>
                <a:gd name="connsiteX111" fmla="*/ 804175 w 927931"/>
                <a:gd name="connsiteY111" fmla="*/ 409487 h 1098179"/>
                <a:gd name="connsiteX112" fmla="*/ 812952 w 927931"/>
                <a:gd name="connsiteY112" fmla="*/ 404295 h 1098179"/>
                <a:gd name="connsiteX113" fmla="*/ 824118 w 927931"/>
                <a:gd name="connsiteY113" fmla="*/ 373044 h 1098179"/>
                <a:gd name="connsiteX114" fmla="*/ 838312 w 927931"/>
                <a:gd name="connsiteY114" fmla="*/ 344975 h 1098179"/>
                <a:gd name="connsiteX115" fmla="*/ 858420 w 927931"/>
                <a:gd name="connsiteY115" fmla="*/ 317368 h 1098179"/>
                <a:gd name="connsiteX116" fmla="*/ 869066 w 927931"/>
                <a:gd name="connsiteY116" fmla="*/ 300808 h 1098179"/>
                <a:gd name="connsiteX117" fmla="*/ 897809 w 927931"/>
                <a:gd name="connsiteY117" fmla="*/ 279884 h 1098179"/>
                <a:gd name="connsiteX118" fmla="*/ 923086 w 927931"/>
                <a:gd name="connsiteY118" fmla="*/ 284698 h 1098179"/>
                <a:gd name="connsiteX119" fmla="*/ 925890 w 927931"/>
                <a:gd name="connsiteY119" fmla="*/ 293888 h 1098179"/>
                <a:gd name="connsiteX120" fmla="*/ 918106 w 927931"/>
                <a:gd name="connsiteY120" fmla="*/ 316634 h 1098179"/>
                <a:gd name="connsiteX121" fmla="*/ 918106 w 927931"/>
                <a:gd name="connsiteY121" fmla="*/ 319591 h 1098179"/>
                <a:gd name="connsiteX122" fmla="*/ 918509 w 927931"/>
                <a:gd name="connsiteY122" fmla="*/ 327871 h 1098179"/>
                <a:gd name="connsiteX123" fmla="*/ 901145 w 927931"/>
                <a:gd name="connsiteY123" fmla="*/ 367804 h 1098179"/>
                <a:gd name="connsiteX124" fmla="*/ 896780 w 927931"/>
                <a:gd name="connsiteY124" fmla="*/ 375859 h 1098179"/>
                <a:gd name="connsiteX125" fmla="*/ 890487 w 927931"/>
                <a:gd name="connsiteY125" fmla="*/ 385689 h 1098179"/>
                <a:gd name="connsiteX126" fmla="*/ 881852 w 927931"/>
                <a:gd name="connsiteY126" fmla="*/ 401196 h 1098179"/>
                <a:gd name="connsiteX127" fmla="*/ 881095 w 927931"/>
                <a:gd name="connsiteY127" fmla="*/ 402864 h 1098179"/>
                <a:gd name="connsiteX128" fmla="*/ 879049 w 927931"/>
                <a:gd name="connsiteY128" fmla="*/ 409121 h 1098179"/>
                <a:gd name="connsiteX129" fmla="*/ 878659 w 927931"/>
                <a:gd name="connsiteY129" fmla="*/ 410872 h 1098179"/>
                <a:gd name="connsiteX130" fmla="*/ 878174 w 927931"/>
                <a:gd name="connsiteY130" fmla="*/ 415059 h 1098179"/>
                <a:gd name="connsiteX131" fmla="*/ 877795 w 927931"/>
                <a:gd name="connsiteY131" fmla="*/ 416833 h 1098179"/>
                <a:gd name="connsiteX132" fmla="*/ 877795 w 927931"/>
                <a:gd name="connsiteY132" fmla="*/ 420464 h 1098179"/>
                <a:gd name="connsiteX133" fmla="*/ 878197 w 927931"/>
                <a:gd name="connsiteY133" fmla="*/ 422830 h 1098179"/>
                <a:gd name="connsiteX134" fmla="*/ 878682 w 927931"/>
                <a:gd name="connsiteY134" fmla="*/ 427112 h 1098179"/>
                <a:gd name="connsiteX135" fmla="*/ 879061 w 927931"/>
                <a:gd name="connsiteY135" fmla="*/ 428945 h 1098179"/>
                <a:gd name="connsiteX136" fmla="*/ 879593 w 927931"/>
                <a:gd name="connsiteY136" fmla="*/ 432742 h 1098179"/>
                <a:gd name="connsiteX137" fmla="*/ 879972 w 927931"/>
                <a:gd name="connsiteY137" fmla="*/ 434729 h 1098179"/>
                <a:gd name="connsiteX138" fmla="*/ 882124 w 927931"/>
                <a:gd name="connsiteY138" fmla="*/ 451490 h 1098179"/>
                <a:gd name="connsiteX139" fmla="*/ 882574 w 927931"/>
                <a:gd name="connsiteY139" fmla="*/ 453572 h 1098179"/>
                <a:gd name="connsiteX140" fmla="*/ 886560 w 927931"/>
                <a:gd name="connsiteY140" fmla="*/ 475194 h 1098179"/>
                <a:gd name="connsiteX141" fmla="*/ 886962 w 927931"/>
                <a:gd name="connsiteY141" fmla="*/ 477276 h 1098179"/>
                <a:gd name="connsiteX142" fmla="*/ 888323 w 927931"/>
                <a:gd name="connsiteY142" fmla="*/ 489105 h 1098179"/>
                <a:gd name="connsiteX143" fmla="*/ 888701 w 927931"/>
                <a:gd name="connsiteY143" fmla="*/ 491127 h 1098179"/>
                <a:gd name="connsiteX144" fmla="*/ 889186 w 927931"/>
                <a:gd name="connsiteY144" fmla="*/ 496533 h 1098179"/>
                <a:gd name="connsiteX145" fmla="*/ 889588 w 927931"/>
                <a:gd name="connsiteY145" fmla="*/ 499218 h 1098179"/>
                <a:gd name="connsiteX146" fmla="*/ 890073 w 927931"/>
                <a:gd name="connsiteY146" fmla="*/ 505428 h 1098179"/>
                <a:gd name="connsiteX147" fmla="*/ 890475 w 927931"/>
                <a:gd name="connsiteY147" fmla="*/ 508290 h 1098179"/>
                <a:gd name="connsiteX148" fmla="*/ 890948 w 927931"/>
                <a:gd name="connsiteY148" fmla="*/ 521834 h 1098179"/>
                <a:gd name="connsiteX149" fmla="*/ 891351 w 927931"/>
                <a:gd name="connsiteY149" fmla="*/ 524886 h 1098179"/>
                <a:gd name="connsiteX150" fmla="*/ 891836 w 927931"/>
                <a:gd name="connsiteY150" fmla="*/ 548614 h 1098179"/>
                <a:gd name="connsiteX151" fmla="*/ 892214 w 927931"/>
                <a:gd name="connsiteY151" fmla="*/ 550979 h 1098179"/>
                <a:gd name="connsiteX152" fmla="*/ 892214 w 927931"/>
                <a:gd name="connsiteY152" fmla="*/ 569597 h 1098179"/>
                <a:gd name="connsiteX153" fmla="*/ 872851 w 927931"/>
                <a:gd name="connsiteY153" fmla="*/ 577250 h 1098179"/>
                <a:gd name="connsiteX154" fmla="*/ 866073 w 927931"/>
                <a:gd name="connsiteY154" fmla="*/ 567527 h 1098179"/>
                <a:gd name="connsiteX155" fmla="*/ 863601 w 927931"/>
                <a:gd name="connsiteY155" fmla="*/ 545373 h 1098179"/>
                <a:gd name="connsiteX156" fmla="*/ 861235 w 927931"/>
                <a:gd name="connsiteY156" fmla="*/ 511780 h 1098179"/>
                <a:gd name="connsiteX157" fmla="*/ 859177 w 927931"/>
                <a:gd name="connsiteY157" fmla="*/ 477738 h 1098179"/>
                <a:gd name="connsiteX158" fmla="*/ 856386 w 927931"/>
                <a:gd name="connsiteY158" fmla="*/ 457866 h 1098179"/>
                <a:gd name="connsiteX159" fmla="*/ 849513 w 927931"/>
                <a:gd name="connsiteY159" fmla="*/ 416466 h 1098179"/>
                <a:gd name="connsiteX160" fmla="*/ 844474 w 927931"/>
                <a:gd name="connsiteY160" fmla="*/ 413450 h 1098179"/>
                <a:gd name="connsiteX161" fmla="*/ 829843 w 927931"/>
                <a:gd name="connsiteY161" fmla="*/ 420417 h 1098179"/>
                <a:gd name="connsiteX162" fmla="*/ 826081 w 927931"/>
                <a:gd name="connsiteY162" fmla="*/ 423268 h 1098179"/>
                <a:gd name="connsiteX163" fmla="*/ 830280 w 927931"/>
                <a:gd name="connsiteY163" fmla="*/ 423977 h 1098179"/>
                <a:gd name="connsiteX164" fmla="*/ 843126 w 927931"/>
                <a:gd name="connsiteY164" fmla="*/ 437214 h 1098179"/>
                <a:gd name="connsiteX165" fmla="*/ 840985 w 927931"/>
                <a:gd name="connsiteY165" fmla="*/ 456328 h 1098179"/>
                <a:gd name="connsiteX166" fmla="*/ 835946 w 927931"/>
                <a:gd name="connsiteY166" fmla="*/ 478518 h 1098179"/>
                <a:gd name="connsiteX167" fmla="*/ 836940 w 927931"/>
                <a:gd name="connsiteY167" fmla="*/ 485828 h 1098179"/>
                <a:gd name="connsiteX168" fmla="*/ 839305 w 927931"/>
                <a:gd name="connsiteY168" fmla="*/ 499644 h 1098179"/>
                <a:gd name="connsiteX169" fmla="*/ 835485 w 927931"/>
                <a:gd name="connsiteY169" fmla="*/ 516748 h 1098179"/>
                <a:gd name="connsiteX170" fmla="*/ 835970 w 927931"/>
                <a:gd name="connsiteY170" fmla="*/ 544852 h 1098179"/>
                <a:gd name="connsiteX171" fmla="*/ 835272 w 927931"/>
                <a:gd name="connsiteY171" fmla="*/ 558455 h 1098179"/>
                <a:gd name="connsiteX172" fmla="*/ 835651 w 927931"/>
                <a:gd name="connsiteY172" fmla="*/ 569420 h 1098179"/>
                <a:gd name="connsiteX173" fmla="*/ 839199 w 927931"/>
                <a:gd name="connsiteY173" fmla="*/ 590321 h 1098179"/>
                <a:gd name="connsiteX174" fmla="*/ 836100 w 927931"/>
                <a:gd name="connsiteY174" fmla="*/ 608040 h 1098179"/>
                <a:gd name="connsiteX175" fmla="*/ 836502 w 927931"/>
                <a:gd name="connsiteY175" fmla="*/ 615764 h 1098179"/>
                <a:gd name="connsiteX176" fmla="*/ 836171 w 927931"/>
                <a:gd name="connsiteY176" fmla="*/ 629816 h 1098179"/>
                <a:gd name="connsiteX177" fmla="*/ 835378 w 927931"/>
                <a:gd name="connsiteY177" fmla="*/ 631862 h 1098179"/>
                <a:gd name="connsiteX178" fmla="*/ 837827 w 927931"/>
                <a:gd name="connsiteY178" fmla="*/ 651970 h 1098179"/>
                <a:gd name="connsiteX179" fmla="*/ 843990 w 927931"/>
                <a:gd name="connsiteY179" fmla="*/ 669394 h 1098179"/>
                <a:gd name="connsiteX180" fmla="*/ 843706 w 927931"/>
                <a:gd name="connsiteY180" fmla="*/ 725330 h 1098179"/>
                <a:gd name="connsiteX181" fmla="*/ 830375 w 927931"/>
                <a:gd name="connsiteY181" fmla="*/ 812707 h 1098179"/>
                <a:gd name="connsiteX182" fmla="*/ 821149 w 927931"/>
                <a:gd name="connsiteY182" fmla="*/ 875965 h 1098179"/>
                <a:gd name="connsiteX183" fmla="*/ 817861 w 927931"/>
                <a:gd name="connsiteY183" fmla="*/ 912989 h 1098179"/>
                <a:gd name="connsiteX184" fmla="*/ 806612 w 927931"/>
                <a:gd name="connsiteY184" fmla="*/ 934954 h 1098179"/>
                <a:gd name="connsiteX185" fmla="*/ 799089 w 927931"/>
                <a:gd name="connsiteY185" fmla="*/ 946439 h 1098179"/>
                <a:gd name="connsiteX186" fmla="*/ 778153 w 927931"/>
                <a:gd name="connsiteY186" fmla="*/ 980375 h 1098179"/>
                <a:gd name="connsiteX187" fmla="*/ 760540 w 927931"/>
                <a:gd name="connsiteY187" fmla="*/ 991600 h 1098179"/>
                <a:gd name="connsiteX188" fmla="*/ 726013 w 927931"/>
                <a:gd name="connsiteY188" fmla="*/ 1006457 h 1098179"/>
                <a:gd name="connsiteX189" fmla="*/ 668657 w 927931"/>
                <a:gd name="connsiteY189" fmla="*/ 1006457 h 1098179"/>
                <a:gd name="connsiteX190" fmla="*/ 600253 w 927931"/>
                <a:gd name="connsiteY190" fmla="*/ 930636 h 1098179"/>
                <a:gd name="connsiteX191" fmla="*/ 595522 w 927931"/>
                <a:gd name="connsiteY191" fmla="*/ 901349 h 1098179"/>
                <a:gd name="connsiteX192" fmla="*/ 592103 w 927931"/>
                <a:gd name="connsiteY192" fmla="*/ 887368 h 1098179"/>
                <a:gd name="connsiteX193" fmla="*/ 586650 w 927931"/>
                <a:gd name="connsiteY193" fmla="*/ 883642 h 1098179"/>
                <a:gd name="connsiteX194" fmla="*/ 570268 w 927931"/>
                <a:gd name="connsiteY194" fmla="*/ 880756 h 1098179"/>
                <a:gd name="connsiteX195" fmla="*/ 565241 w 927931"/>
                <a:gd name="connsiteY195" fmla="*/ 872985 h 1098179"/>
                <a:gd name="connsiteX196" fmla="*/ 564401 w 927931"/>
                <a:gd name="connsiteY196" fmla="*/ 869436 h 1098179"/>
                <a:gd name="connsiteX197" fmla="*/ 562639 w 927931"/>
                <a:gd name="connsiteY197" fmla="*/ 868502 h 1098179"/>
                <a:gd name="connsiteX198" fmla="*/ 560841 w 927931"/>
                <a:gd name="connsiteY198" fmla="*/ 867591 h 1098179"/>
                <a:gd name="connsiteX199" fmla="*/ 558227 w 927931"/>
                <a:gd name="connsiteY199" fmla="*/ 864551 h 1098179"/>
                <a:gd name="connsiteX200" fmla="*/ 600927 w 927931"/>
                <a:gd name="connsiteY200" fmla="*/ 831017 h 1098179"/>
                <a:gd name="connsiteX201" fmla="*/ 607386 w 927931"/>
                <a:gd name="connsiteY201" fmla="*/ 832141 h 1098179"/>
                <a:gd name="connsiteX202" fmla="*/ 617735 w 927931"/>
                <a:gd name="connsiteY202" fmla="*/ 827599 h 1098179"/>
                <a:gd name="connsiteX203" fmla="*/ 616079 w 927931"/>
                <a:gd name="connsiteY203" fmla="*/ 823518 h 1098179"/>
                <a:gd name="connsiteX204" fmla="*/ 610828 w 927931"/>
                <a:gd name="connsiteY204" fmla="*/ 823412 h 1098179"/>
                <a:gd name="connsiteX205" fmla="*/ 549616 w 927931"/>
                <a:gd name="connsiteY205" fmla="*/ 817024 h 1098179"/>
                <a:gd name="connsiteX206" fmla="*/ 532807 w 927931"/>
                <a:gd name="connsiteY206" fmla="*/ 816055 h 1098179"/>
                <a:gd name="connsiteX207" fmla="*/ 522528 w 927931"/>
                <a:gd name="connsiteY207" fmla="*/ 814611 h 1098179"/>
                <a:gd name="connsiteX208" fmla="*/ 491313 w 927931"/>
                <a:gd name="connsiteY208" fmla="*/ 817533 h 1098179"/>
                <a:gd name="connsiteX209" fmla="*/ 481259 w 927931"/>
                <a:gd name="connsiteY209" fmla="*/ 829125 h 1098179"/>
                <a:gd name="connsiteX210" fmla="*/ 474469 w 927931"/>
                <a:gd name="connsiteY210" fmla="*/ 861511 h 1098179"/>
                <a:gd name="connsiteX211" fmla="*/ 465444 w 927931"/>
                <a:gd name="connsiteY211" fmla="*/ 958504 h 1098179"/>
                <a:gd name="connsiteX212" fmla="*/ 462677 w 927931"/>
                <a:gd name="connsiteY212" fmla="*/ 974437 h 1098179"/>
                <a:gd name="connsiteX213" fmla="*/ 458158 w 927931"/>
                <a:gd name="connsiteY213" fmla="*/ 985260 h 1098179"/>
                <a:gd name="connsiteX214" fmla="*/ 446495 w 927931"/>
                <a:gd name="connsiteY214" fmla="*/ 1003772 h 1098179"/>
                <a:gd name="connsiteX215" fmla="*/ 440143 w 927931"/>
                <a:gd name="connsiteY215" fmla="*/ 1017091 h 1098179"/>
                <a:gd name="connsiteX216" fmla="*/ 436323 w 927931"/>
                <a:gd name="connsiteY216" fmla="*/ 1023360 h 1098179"/>
                <a:gd name="connsiteX217" fmla="*/ 427357 w 927931"/>
                <a:gd name="connsiteY217" fmla="*/ 1031060 h 1098179"/>
                <a:gd name="connsiteX218" fmla="*/ 428161 w 927931"/>
                <a:gd name="connsiteY218" fmla="*/ 1037968 h 1098179"/>
                <a:gd name="connsiteX219" fmla="*/ 442095 w 927931"/>
                <a:gd name="connsiteY219" fmla="*/ 1049016 h 1098179"/>
                <a:gd name="connsiteX220" fmla="*/ 450671 w 927931"/>
                <a:gd name="connsiteY220" fmla="*/ 1072826 h 1098179"/>
                <a:gd name="connsiteX221" fmla="*/ 447311 w 927931"/>
                <a:gd name="connsiteY221" fmla="*/ 1077486 h 1098179"/>
                <a:gd name="connsiteX222" fmla="*/ 414641 w 927931"/>
                <a:gd name="connsiteY222" fmla="*/ 1089563 h 1098179"/>
                <a:gd name="connsiteX223" fmla="*/ 384124 w 927931"/>
                <a:gd name="connsiteY223" fmla="*/ 1095229 h 1098179"/>
                <a:gd name="connsiteX224" fmla="*/ 376861 w 927931"/>
                <a:gd name="connsiteY224" fmla="*/ 1091456 h 1098179"/>
                <a:gd name="connsiteX225" fmla="*/ 374839 w 927931"/>
                <a:gd name="connsiteY225" fmla="*/ 1060442 h 1098179"/>
                <a:gd name="connsiteX226" fmla="*/ 371136 w 927931"/>
                <a:gd name="connsiteY226" fmla="*/ 1055888 h 1098179"/>
                <a:gd name="connsiteX227" fmla="*/ 298983 w 927931"/>
                <a:gd name="connsiteY227" fmla="*/ 1052789 h 1098179"/>
                <a:gd name="connsiteX228" fmla="*/ 276260 w 927931"/>
                <a:gd name="connsiteY228" fmla="*/ 1046271 h 1098179"/>
                <a:gd name="connsiteX229" fmla="*/ 269057 w 927931"/>
                <a:gd name="connsiteY229" fmla="*/ 1041540 h 1098179"/>
                <a:gd name="connsiteX230" fmla="*/ 260434 w 927931"/>
                <a:gd name="connsiteY230" fmla="*/ 1019574 h 1098179"/>
                <a:gd name="connsiteX231" fmla="*/ 258471 w 927931"/>
                <a:gd name="connsiteY231" fmla="*/ 1014488 h 1098179"/>
                <a:gd name="connsiteX232" fmla="*/ 226995 w 927931"/>
                <a:gd name="connsiteY232" fmla="*/ 956742 h 1098179"/>
                <a:gd name="connsiteX233" fmla="*/ 214445 w 927931"/>
                <a:gd name="connsiteY233" fmla="*/ 893282 h 1098179"/>
                <a:gd name="connsiteX234" fmla="*/ 210069 w 927931"/>
                <a:gd name="connsiteY234" fmla="*/ 891177 h 1098179"/>
                <a:gd name="connsiteX235" fmla="*/ 185371 w 927931"/>
                <a:gd name="connsiteY235" fmla="*/ 892714 h 1098179"/>
                <a:gd name="connsiteX236" fmla="*/ 179232 w 927931"/>
                <a:gd name="connsiteY236" fmla="*/ 885251 h 1098179"/>
                <a:gd name="connsiteX237" fmla="*/ 177150 w 927931"/>
                <a:gd name="connsiteY237" fmla="*/ 874605 h 1098179"/>
                <a:gd name="connsiteX238" fmla="*/ 155776 w 927931"/>
                <a:gd name="connsiteY238" fmla="*/ 857702 h 1098179"/>
                <a:gd name="connsiteX239" fmla="*/ 114211 w 927931"/>
                <a:gd name="connsiteY239" fmla="*/ 853468 h 1098179"/>
                <a:gd name="connsiteX240" fmla="*/ 73781 w 927931"/>
                <a:gd name="connsiteY240" fmla="*/ 837452 h 1098179"/>
                <a:gd name="connsiteX241" fmla="*/ 69783 w 927931"/>
                <a:gd name="connsiteY241" fmla="*/ 835347 h 109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927931" h="1098179">
                  <a:moveTo>
                    <a:pt x="69783" y="835347"/>
                  </a:moveTo>
                  <a:cubicBezTo>
                    <a:pt x="56263" y="828249"/>
                    <a:pt x="43678" y="819970"/>
                    <a:pt x="34405" y="807502"/>
                  </a:cubicBezTo>
                  <a:cubicBezTo>
                    <a:pt x="31779" y="804001"/>
                    <a:pt x="29472" y="800264"/>
                    <a:pt x="27509" y="796360"/>
                  </a:cubicBezTo>
                  <a:cubicBezTo>
                    <a:pt x="20352" y="781847"/>
                    <a:pt x="15172" y="766422"/>
                    <a:pt x="12132" y="750525"/>
                  </a:cubicBezTo>
                  <a:cubicBezTo>
                    <a:pt x="7838" y="734781"/>
                    <a:pt x="6525" y="718517"/>
                    <a:pt x="4017" y="702490"/>
                  </a:cubicBezTo>
                  <a:cubicBezTo>
                    <a:pt x="1451" y="685930"/>
                    <a:pt x="1107" y="669169"/>
                    <a:pt x="-75" y="652491"/>
                  </a:cubicBezTo>
                  <a:cubicBezTo>
                    <a:pt x="-1033" y="639539"/>
                    <a:pt x="-1270" y="626551"/>
                    <a:pt x="-785" y="613575"/>
                  </a:cubicBezTo>
                  <a:cubicBezTo>
                    <a:pt x="-99" y="597110"/>
                    <a:pt x="398" y="580633"/>
                    <a:pt x="244" y="564180"/>
                  </a:cubicBezTo>
                  <a:cubicBezTo>
                    <a:pt x="67" y="550778"/>
                    <a:pt x="-750" y="537353"/>
                    <a:pt x="-359" y="523963"/>
                  </a:cubicBezTo>
                  <a:cubicBezTo>
                    <a:pt x="78" y="508988"/>
                    <a:pt x="1037" y="494026"/>
                    <a:pt x="2006" y="479015"/>
                  </a:cubicBezTo>
                  <a:cubicBezTo>
                    <a:pt x="2598" y="469860"/>
                    <a:pt x="2693" y="460669"/>
                    <a:pt x="2929" y="451490"/>
                  </a:cubicBezTo>
                  <a:cubicBezTo>
                    <a:pt x="3189" y="441732"/>
                    <a:pt x="3887" y="432009"/>
                    <a:pt x="4325" y="422262"/>
                  </a:cubicBezTo>
                  <a:cubicBezTo>
                    <a:pt x="4526" y="417531"/>
                    <a:pt x="3047" y="413072"/>
                    <a:pt x="3059" y="408411"/>
                  </a:cubicBezTo>
                  <a:cubicBezTo>
                    <a:pt x="3059" y="396725"/>
                    <a:pt x="3781" y="384991"/>
                    <a:pt x="2882" y="373387"/>
                  </a:cubicBezTo>
                  <a:cubicBezTo>
                    <a:pt x="1853" y="360163"/>
                    <a:pt x="4325" y="346951"/>
                    <a:pt x="2219" y="333786"/>
                  </a:cubicBezTo>
                  <a:cubicBezTo>
                    <a:pt x="1545" y="329551"/>
                    <a:pt x="2917" y="325423"/>
                    <a:pt x="3189" y="321224"/>
                  </a:cubicBezTo>
                  <a:cubicBezTo>
                    <a:pt x="4017" y="308496"/>
                    <a:pt x="5224" y="295781"/>
                    <a:pt x="8926" y="283456"/>
                  </a:cubicBezTo>
                  <a:cubicBezTo>
                    <a:pt x="12628" y="271130"/>
                    <a:pt x="17525" y="259917"/>
                    <a:pt x="27166" y="251176"/>
                  </a:cubicBezTo>
                  <a:cubicBezTo>
                    <a:pt x="35564" y="242186"/>
                    <a:pt x="44648" y="234178"/>
                    <a:pt x="55767" y="228477"/>
                  </a:cubicBezTo>
                  <a:cubicBezTo>
                    <a:pt x="69961" y="221214"/>
                    <a:pt x="85018" y="218151"/>
                    <a:pt x="100644" y="216483"/>
                  </a:cubicBezTo>
                  <a:cubicBezTo>
                    <a:pt x="114341" y="215028"/>
                    <a:pt x="128109" y="214011"/>
                    <a:pt x="141416" y="209824"/>
                  </a:cubicBezTo>
                  <a:cubicBezTo>
                    <a:pt x="150631" y="206985"/>
                    <a:pt x="159088" y="202100"/>
                    <a:pt x="166138" y="195523"/>
                  </a:cubicBezTo>
                  <a:cubicBezTo>
                    <a:pt x="170077" y="191856"/>
                    <a:pt x="174359" y="188615"/>
                    <a:pt x="177659" y="184262"/>
                  </a:cubicBezTo>
                  <a:cubicBezTo>
                    <a:pt x="184105" y="175710"/>
                    <a:pt x="186128" y="165526"/>
                    <a:pt x="188777" y="155531"/>
                  </a:cubicBezTo>
                  <a:cubicBezTo>
                    <a:pt x="191569" y="144980"/>
                    <a:pt x="193946" y="134382"/>
                    <a:pt x="194207" y="123393"/>
                  </a:cubicBezTo>
                  <a:cubicBezTo>
                    <a:pt x="194301" y="119738"/>
                    <a:pt x="196277" y="117763"/>
                    <a:pt x="200121" y="117231"/>
                  </a:cubicBezTo>
                  <a:cubicBezTo>
                    <a:pt x="211760" y="115622"/>
                    <a:pt x="221412" y="119313"/>
                    <a:pt x="229325" y="127722"/>
                  </a:cubicBezTo>
                  <a:cubicBezTo>
                    <a:pt x="230236" y="128681"/>
                    <a:pt x="230922" y="129816"/>
                    <a:pt x="231880" y="130715"/>
                  </a:cubicBezTo>
                  <a:cubicBezTo>
                    <a:pt x="233181" y="131898"/>
                    <a:pt x="234246" y="131732"/>
                    <a:pt x="234932" y="130124"/>
                  </a:cubicBezTo>
                  <a:cubicBezTo>
                    <a:pt x="235417" y="129059"/>
                    <a:pt x="235736" y="127936"/>
                    <a:pt x="236115" y="126823"/>
                  </a:cubicBezTo>
                  <a:cubicBezTo>
                    <a:pt x="243732" y="104267"/>
                    <a:pt x="249990" y="81284"/>
                    <a:pt x="254863" y="57982"/>
                  </a:cubicBezTo>
                  <a:cubicBezTo>
                    <a:pt x="256543" y="49951"/>
                    <a:pt x="258329" y="41931"/>
                    <a:pt x="264964" y="36135"/>
                  </a:cubicBezTo>
                  <a:cubicBezTo>
                    <a:pt x="267070" y="34124"/>
                    <a:pt x="269459" y="32433"/>
                    <a:pt x="272061" y="31120"/>
                  </a:cubicBezTo>
                  <a:cubicBezTo>
                    <a:pt x="274427" y="30032"/>
                    <a:pt x="275421" y="28246"/>
                    <a:pt x="275610" y="25631"/>
                  </a:cubicBezTo>
                  <a:cubicBezTo>
                    <a:pt x="276071" y="20261"/>
                    <a:pt x="276367" y="14856"/>
                    <a:pt x="277349" y="9545"/>
                  </a:cubicBezTo>
                  <a:cubicBezTo>
                    <a:pt x="278863" y="1371"/>
                    <a:pt x="285558" y="-3691"/>
                    <a:pt x="293376" y="-2627"/>
                  </a:cubicBezTo>
                  <a:cubicBezTo>
                    <a:pt x="300568" y="-1645"/>
                    <a:pt x="306127" y="5937"/>
                    <a:pt x="305843" y="13566"/>
                  </a:cubicBezTo>
                  <a:cubicBezTo>
                    <a:pt x="305465" y="23573"/>
                    <a:pt x="302141" y="32551"/>
                    <a:pt x="297930" y="41493"/>
                  </a:cubicBezTo>
                  <a:cubicBezTo>
                    <a:pt x="294736" y="48295"/>
                    <a:pt x="290490" y="54753"/>
                    <a:pt x="289260" y="62406"/>
                  </a:cubicBezTo>
                  <a:cubicBezTo>
                    <a:pt x="288952" y="64287"/>
                    <a:pt x="288278" y="66097"/>
                    <a:pt x="287261" y="67705"/>
                  </a:cubicBezTo>
                  <a:cubicBezTo>
                    <a:pt x="278390" y="83342"/>
                    <a:pt x="273753" y="100458"/>
                    <a:pt x="268714" y="117586"/>
                  </a:cubicBezTo>
                  <a:cubicBezTo>
                    <a:pt x="261203" y="143111"/>
                    <a:pt x="258849" y="169441"/>
                    <a:pt x="254520" y="195476"/>
                  </a:cubicBezTo>
                  <a:cubicBezTo>
                    <a:pt x="250179" y="221972"/>
                    <a:pt x="246607" y="248597"/>
                    <a:pt x="243543" y="275270"/>
                  </a:cubicBezTo>
                  <a:cubicBezTo>
                    <a:pt x="241804" y="290494"/>
                    <a:pt x="239320" y="305610"/>
                    <a:pt x="237936" y="320881"/>
                  </a:cubicBezTo>
                  <a:cubicBezTo>
                    <a:pt x="237759" y="322915"/>
                    <a:pt x="237688" y="324950"/>
                    <a:pt x="237735" y="326996"/>
                  </a:cubicBezTo>
                  <a:cubicBezTo>
                    <a:pt x="238114" y="344644"/>
                    <a:pt x="237901" y="362304"/>
                    <a:pt x="238149" y="379952"/>
                  </a:cubicBezTo>
                  <a:cubicBezTo>
                    <a:pt x="238315" y="391780"/>
                    <a:pt x="238220" y="403834"/>
                    <a:pt x="237191" y="415780"/>
                  </a:cubicBezTo>
                  <a:cubicBezTo>
                    <a:pt x="236434" y="424616"/>
                    <a:pt x="236304" y="433523"/>
                    <a:pt x="236008" y="442430"/>
                  </a:cubicBezTo>
                  <a:cubicBezTo>
                    <a:pt x="235358" y="461249"/>
                    <a:pt x="237534" y="480080"/>
                    <a:pt x="236647" y="498863"/>
                  </a:cubicBezTo>
                  <a:cubicBezTo>
                    <a:pt x="235784" y="517103"/>
                    <a:pt x="235795" y="535342"/>
                    <a:pt x="236186" y="553558"/>
                  </a:cubicBezTo>
                  <a:cubicBezTo>
                    <a:pt x="236470" y="567255"/>
                    <a:pt x="236623" y="580965"/>
                    <a:pt x="236931" y="594673"/>
                  </a:cubicBezTo>
                  <a:cubicBezTo>
                    <a:pt x="237144" y="604030"/>
                    <a:pt x="235855" y="613303"/>
                    <a:pt x="235914" y="622648"/>
                  </a:cubicBezTo>
                  <a:cubicBezTo>
                    <a:pt x="235866" y="624410"/>
                    <a:pt x="235523" y="626137"/>
                    <a:pt x="234885" y="627781"/>
                  </a:cubicBezTo>
                  <a:cubicBezTo>
                    <a:pt x="234435" y="628858"/>
                    <a:pt x="234187" y="630005"/>
                    <a:pt x="234151" y="631176"/>
                  </a:cubicBezTo>
                  <a:cubicBezTo>
                    <a:pt x="234447" y="644010"/>
                    <a:pt x="232294" y="656820"/>
                    <a:pt x="233335" y="669630"/>
                  </a:cubicBezTo>
                  <a:cubicBezTo>
                    <a:pt x="234837" y="687953"/>
                    <a:pt x="234636" y="706299"/>
                    <a:pt x="235228" y="724644"/>
                  </a:cubicBezTo>
                  <a:cubicBezTo>
                    <a:pt x="235689" y="739028"/>
                    <a:pt x="236860" y="753399"/>
                    <a:pt x="237783" y="767771"/>
                  </a:cubicBezTo>
                  <a:cubicBezTo>
                    <a:pt x="238599" y="780534"/>
                    <a:pt x="239096" y="793344"/>
                    <a:pt x="240361" y="806071"/>
                  </a:cubicBezTo>
                  <a:cubicBezTo>
                    <a:pt x="242266" y="825162"/>
                    <a:pt x="244679" y="844194"/>
                    <a:pt x="247624" y="863179"/>
                  </a:cubicBezTo>
                  <a:cubicBezTo>
                    <a:pt x="250297" y="880697"/>
                    <a:pt x="253302" y="898179"/>
                    <a:pt x="254520" y="915946"/>
                  </a:cubicBezTo>
                  <a:cubicBezTo>
                    <a:pt x="255419" y="929111"/>
                    <a:pt x="256803" y="942311"/>
                    <a:pt x="258802" y="955405"/>
                  </a:cubicBezTo>
                  <a:cubicBezTo>
                    <a:pt x="259038" y="956848"/>
                    <a:pt x="259511" y="958244"/>
                    <a:pt x="260197" y="959533"/>
                  </a:cubicBezTo>
                  <a:cubicBezTo>
                    <a:pt x="261771" y="962644"/>
                    <a:pt x="261463" y="966098"/>
                    <a:pt x="261913" y="969398"/>
                  </a:cubicBezTo>
                  <a:cubicBezTo>
                    <a:pt x="264006" y="984633"/>
                    <a:pt x="271269" y="997538"/>
                    <a:pt x="280116" y="1009615"/>
                  </a:cubicBezTo>
                  <a:cubicBezTo>
                    <a:pt x="286788" y="1018735"/>
                    <a:pt x="296676" y="1022531"/>
                    <a:pt x="307322" y="1023809"/>
                  </a:cubicBezTo>
                  <a:cubicBezTo>
                    <a:pt x="326650" y="1026068"/>
                    <a:pt x="346167" y="1025725"/>
                    <a:pt x="365494" y="1024590"/>
                  </a:cubicBezTo>
                  <a:cubicBezTo>
                    <a:pt x="388690" y="1023218"/>
                    <a:pt x="409117" y="1014417"/>
                    <a:pt x="424636" y="996083"/>
                  </a:cubicBezTo>
                  <a:cubicBezTo>
                    <a:pt x="429202" y="990678"/>
                    <a:pt x="431863" y="984255"/>
                    <a:pt x="433709" y="977761"/>
                  </a:cubicBezTo>
                  <a:cubicBezTo>
                    <a:pt x="438570" y="960622"/>
                    <a:pt x="442982" y="943234"/>
                    <a:pt x="441776" y="925231"/>
                  </a:cubicBezTo>
                  <a:cubicBezTo>
                    <a:pt x="440877" y="912125"/>
                    <a:pt x="440699" y="898984"/>
                    <a:pt x="441267" y="885866"/>
                  </a:cubicBezTo>
                  <a:cubicBezTo>
                    <a:pt x="441823" y="873446"/>
                    <a:pt x="441007" y="861097"/>
                    <a:pt x="441042" y="848725"/>
                  </a:cubicBezTo>
                  <a:cubicBezTo>
                    <a:pt x="441042" y="832969"/>
                    <a:pt x="446034" y="818479"/>
                    <a:pt x="452953" y="804747"/>
                  </a:cubicBezTo>
                  <a:cubicBezTo>
                    <a:pt x="457981" y="794775"/>
                    <a:pt x="467893" y="791735"/>
                    <a:pt x="478349" y="791049"/>
                  </a:cubicBezTo>
                  <a:cubicBezTo>
                    <a:pt x="489468" y="790316"/>
                    <a:pt x="500480" y="791924"/>
                    <a:pt x="511469" y="793048"/>
                  </a:cubicBezTo>
                  <a:cubicBezTo>
                    <a:pt x="524835" y="794420"/>
                    <a:pt x="538012" y="797283"/>
                    <a:pt x="551366" y="798442"/>
                  </a:cubicBezTo>
                  <a:cubicBezTo>
                    <a:pt x="570564" y="800110"/>
                    <a:pt x="589572" y="803362"/>
                    <a:pt x="608770" y="804818"/>
                  </a:cubicBezTo>
                  <a:cubicBezTo>
                    <a:pt x="622183" y="805835"/>
                    <a:pt x="635596" y="804475"/>
                    <a:pt x="648986" y="803705"/>
                  </a:cubicBezTo>
                  <a:cubicBezTo>
                    <a:pt x="659170" y="803114"/>
                    <a:pt x="669343" y="802073"/>
                    <a:pt x="679527" y="801588"/>
                  </a:cubicBezTo>
                  <a:cubicBezTo>
                    <a:pt x="689711" y="801103"/>
                    <a:pt x="699907" y="800405"/>
                    <a:pt x="709926" y="798300"/>
                  </a:cubicBezTo>
                  <a:cubicBezTo>
                    <a:pt x="710920" y="798075"/>
                    <a:pt x="711937" y="797898"/>
                    <a:pt x="712954" y="797768"/>
                  </a:cubicBezTo>
                  <a:cubicBezTo>
                    <a:pt x="714255" y="797614"/>
                    <a:pt x="715769" y="797283"/>
                    <a:pt x="716503" y="798584"/>
                  </a:cubicBezTo>
                  <a:cubicBezTo>
                    <a:pt x="717437" y="800110"/>
                    <a:pt x="716302" y="801399"/>
                    <a:pt x="715320" y="802475"/>
                  </a:cubicBezTo>
                  <a:cubicBezTo>
                    <a:pt x="712197" y="805953"/>
                    <a:pt x="708731" y="809099"/>
                    <a:pt x="705502" y="812471"/>
                  </a:cubicBezTo>
                  <a:cubicBezTo>
                    <a:pt x="686494" y="832331"/>
                    <a:pt x="663606" y="845779"/>
                    <a:pt x="637394" y="853669"/>
                  </a:cubicBezTo>
                  <a:cubicBezTo>
                    <a:pt x="631918" y="855313"/>
                    <a:pt x="628594" y="858755"/>
                    <a:pt x="628641" y="864314"/>
                  </a:cubicBezTo>
                  <a:cubicBezTo>
                    <a:pt x="628771" y="879526"/>
                    <a:pt x="625093" y="894512"/>
                    <a:pt x="625826" y="909700"/>
                  </a:cubicBezTo>
                  <a:cubicBezTo>
                    <a:pt x="626382" y="921197"/>
                    <a:pt x="626406" y="932730"/>
                    <a:pt x="627600" y="944204"/>
                  </a:cubicBezTo>
                  <a:cubicBezTo>
                    <a:pt x="629150" y="959119"/>
                    <a:pt x="640529" y="973775"/>
                    <a:pt x="656284" y="976827"/>
                  </a:cubicBezTo>
                  <a:cubicBezTo>
                    <a:pt x="667001" y="979074"/>
                    <a:pt x="677989" y="979748"/>
                    <a:pt x="688895" y="978825"/>
                  </a:cubicBezTo>
                  <a:cubicBezTo>
                    <a:pt x="697293" y="977998"/>
                    <a:pt x="705810" y="978897"/>
                    <a:pt x="714244" y="978825"/>
                  </a:cubicBezTo>
                  <a:cubicBezTo>
                    <a:pt x="728438" y="978636"/>
                    <a:pt x="742774" y="979914"/>
                    <a:pt x="756164" y="972722"/>
                  </a:cubicBezTo>
                  <a:cubicBezTo>
                    <a:pt x="766289" y="967281"/>
                    <a:pt x="775645" y="951715"/>
                    <a:pt x="773539" y="939472"/>
                  </a:cubicBezTo>
                  <a:cubicBezTo>
                    <a:pt x="770772" y="923776"/>
                    <a:pt x="770251" y="907772"/>
                    <a:pt x="772014" y="891934"/>
                  </a:cubicBezTo>
                  <a:cubicBezTo>
                    <a:pt x="772309" y="888291"/>
                    <a:pt x="772345" y="884624"/>
                    <a:pt x="772120" y="880981"/>
                  </a:cubicBezTo>
                  <a:cubicBezTo>
                    <a:pt x="771730" y="868088"/>
                    <a:pt x="773303" y="855372"/>
                    <a:pt x="775207" y="842645"/>
                  </a:cubicBezTo>
                  <a:cubicBezTo>
                    <a:pt x="778283" y="821708"/>
                    <a:pt x="783061" y="801056"/>
                    <a:pt x="789484" y="780888"/>
                  </a:cubicBezTo>
                  <a:cubicBezTo>
                    <a:pt x="794298" y="765618"/>
                    <a:pt x="797338" y="749792"/>
                    <a:pt x="802164" y="734450"/>
                  </a:cubicBezTo>
                  <a:cubicBezTo>
                    <a:pt x="804885" y="725792"/>
                    <a:pt x="803986" y="716506"/>
                    <a:pt x="805287" y="707552"/>
                  </a:cubicBezTo>
                  <a:cubicBezTo>
                    <a:pt x="807511" y="692246"/>
                    <a:pt x="809486" y="676905"/>
                    <a:pt x="811201" y="661540"/>
                  </a:cubicBezTo>
                  <a:cubicBezTo>
                    <a:pt x="812833" y="647038"/>
                    <a:pt x="814856" y="632607"/>
                    <a:pt x="814253" y="617928"/>
                  </a:cubicBezTo>
                  <a:cubicBezTo>
                    <a:pt x="813756" y="605792"/>
                    <a:pt x="815436" y="593727"/>
                    <a:pt x="817186" y="581781"/>
                  </a:cubicBezTo>
                  <a:cubicBezTo>
                    <a:pt x="819043" y="569053"/>
                    <a:pt x="818417" y="556089"/>
                    <a:pt x="815329" y="543598"/>
                  </a:cubicBezTo>
                  <a:cubicBezTo>
                    <a:pt x="812869" y="533592"/>
                    <a:pt x="812396" y="523490"/>
                    <a:pt x="812372" y="513188"/>
                  </a:cubicBezTo>
                  <a:cubicBezTo>
                    <a:pt x="812301" y="493789"/>
                    <a:pt x="810172" y="474449"/>
                    <a:pt x="810704" y="455039"/>
                  </a:cubicBezTo>
                  <a:cubicBezTo>
                    <a:pt x="811497" y="447682"/>
                    <a:pt x="811793" y="440277"/>
                    <a:pt x="811592" y="432884"/>
                  </a:cubicBezTo>
                  <a:cubicBezTo>
                    <a:pt x="811627" y="431145"/>
                    <a:pt x="811485" y="429407"/>
                    <a:pt x="811178" y="427692"/>
                  </a:cubicBezTo>
                  <a:cubicBezTo>
                    <a:pt x="809876" y="421777"/>
                    <a:pt x="807191" y="419589"/>
                    <a:pt x="801206" y="419412"/>
                  </a:cubicBezTo>
                  <a:cubicBezTo>
                    <a:pt x="800023" y="419412"/>
                    <a:pt x="798840" y="419412"/>
                    <a:pt x="797729" y="419412"/>
                  </a:cubicBezTo>
                  <a:cubicBezTo>
                    <a:pt x="796995" y="419412"/>
                    <a:pt x="796274" y="419329"/>
                    <a:pt x="795540" y="419317"/>
                  </a:cubicBezTo>
                  <a:cubicBezTo>
                    <a:pt x="792666" y="419246"/>
                    <a:pt x="790289" y="418560"/>
                    <a:pt x="789993" y="415094"/>
                  </a:cubicBezTo>
                  <a:cubicBezTo>
                    <a:pt x="789733" y="411889"/>
                    <a:pt x="791968" y="409014"/>
                    <a:pt x="795138" y="408482"/>
                  </a:cubicBezTo>
                  <a:cubicBezTo>
                    <a:pt x="798190" y="408056"/>
                    <a:pt x="801289" y="408399"/>
                    <a:pt x="804175" y="409487"/>
                  </a:cubicBezTo>
                  <a:cubicBezTo>
                    <a:pt x="810089" y="411368"/>
                    <a:pt x="811520" y="410493"/>
                    <a:pt x="812952" y="404295"/>
                  </a:cubicBezTo>
                  <a:cubicBezTo>
                    <a:pt x="815365" y="393448"/>
                    <a:pt x="819114" y="382956"/>
                    <a:pt x="824118" y="373044"/>
                  </a:cubicBezTo>
                  <a:cubicBezTo>
                    <a:pt x="828908" y="363723"/>
                    <a:pt x="831830" y="353504"/>
                    <a:pt x="838312" y="344975"/>
                  </a:cubicBezTo>
                  <a:cubicBezTo>
                    <a:pt x="845172" y="335903"/>
                    <a:pt x="852057" y="326842"/>
                    <a:pt x="858420" y="317368"/>
                  </a:cubicBezTo>
                  <a:cubicBezTo>
                    <a:pt x="862075" y="311915"/>
                    <a:pt x="865612" y="306391"/>
                    <a:pt x="869066" y="300808"/>
                  </a:cubicBezTo>
                  <a:cubicBezTo>
                    <a:pt x="875820" y="289926"/>
                    <a:pt x="884715" y="281965"/>
                    <a:pt x="897809" y="279884"/>
                  </a:cubicBezTo>
                  <a:cubicBezTo>
                    <a:pt x="906538" y="278417"/>
                    <a:pt x="915504" y="280132"/>
                    <a:pt x="923086" y="284698"/>
                  </a:cubicBezTo>
                  <a:cubicBezTo>
                    <a:pt x="927203" y="287063"/>
                    <a:pt x="927735" y="289429"/>
                    <a:pt x="925890" y="293888"/>
                  </a:cubicBezTo>
                  <a:cubicBezTo>
                    <a:pt x="922802" y="301293"/>
                    <a:pt x="921312" y="309265"/>
                    <a:pt x="918106" y="316634"/>
                  </a:cubicBezTo>
                  <a:cubicBezTo>
                    <a:pt x="917586" y="317545"/>
                    <a:pt x="917586" y="318681"/>
                    <a:pt x="918106" y="319591"/>
                  </a:cubicBezTo>
                  <a:cubicBezTo>
                    <a:pt x="920307" y="322324"/>
                    <a:pt x="919136" y="325080"/>
                    <a:pt x="918509" y="327871"/>
                  </a:cubicBezTo>
                  <a:cubicBezTo>
                    <a:pt x="915339" y="342326"/>
                    <a:pt x="907792" y="354888"/>
                    <a:pt x="901145" y="367804"/>
                  </a:cubicBezTo>
                  <a:cubicBezTo>
                    <a:pt x="899832" y="370560"/>
                    <a:pt x="898377" y="373257"/>
                    <a:pt x="896780" y="375859"/>
                  </a:cubicBezTo>
                  <a:cubicBezTo>
                    <a:pt x="895349" y="379562"/>
                    <a:pt x="892675" y="382472"/>
                    <a:pt x="890487" y="385689"/>
                  </a:cubicBezTo>
                  <a:cubicBezTo>
                    <a:pt x="887116" y="390574"/>
                    <a:pt x="884230" y="395767"/>
                    <a:pt x="881852" y="401196"/>
                  </a:cubicBezTo>
                  <a:cubicBezTo>
                    <a:pt x="881568" y="401740"/>
                    <a:pt x="881320" y="402296"/>
                    <a:pt x="881095" y="402864"/>
                  </a:cubicBezTo>
                  <a:cubicBezTo>
                    <a:pt x="880350" y="404922"/>
                    <a:pt x="879676" y="407016"/>
                    <a:pt x="879049" y="409121"/>
                  </a:cubicBezTo>
                  <a:cubicBezTo>
                    <a:pt x="878836" y="409677"/>
                    <a:pt x="878694" y="410268"/>
                    <a:pt x="878659" y="410872"/>
                  </a:cubicBezTo>
                  <a:cubicBezTo>
                    <a:pt x="878659" y="412279"/>
                    <a:pt x="878032" y="413627"/>
                    <a:pt x="878174" y="415059"/>
                  </a:cubicBezTo>
                  <a:cubicBezTo>
                    <a:pt x="877996" y="415639"/>
                    <a:pt x="877866" y="416230"/>
                    <a:pt x="877795" y="416833"/>
                  </a:cubicBezTo>
                  <a:cubicBezTo>
                    <a:pt x="877795" y="418016"/>
                    <a:pt x="877795" y="419258"/>
                    <a:pt x="877795" y="420464"/>
                  </a:cubicBezTo>
                  <a:cubicBezTo>
                    <a:pt x="877795" y="421269"/>
                    <a:pt x="877925" y="422073"/>
                    <a:pt x="878197" y="422830"/>
                  </a:cubicBezTo>
                  <a:cubicBezTo>
                    <a:pt x="878469" y="424238"/>
                    <a:pt x="878623" y="425669"/>
                    <a:pt x="878682" y="427112"/>
                  </a:cubicBezTo>
                  <a:cubicBezTo>
                    <a:pt x="878742" y="427739"/>
                    <a:pt x="878872" y="428354"/>
                    <a:pt x="879061" y="428945"/>
                  </a:cubicBezTo>
                  <a:cubicBezTo>
                    <a:pt x="879061" y="430235"/>
                    <a:pt x="879629" y="431453"/>
                    <a:pt x="879593" y="432742"/>
                  </a:cubicBezTo>
                  <a:cubicBezTo>
                    <a:pt x="879676" y="433417"/>
                    <a:pt x="879936" y="434055"/>
                    <a:pt x="879972" y="434729"/>
                  </a:cubicBezTo>
                  <a:cubicBezTo>
                    <a:pt x="880279" y="440360"/>
                    <a:pt x="880989" y="445966"/>
                    <a:pt x="882124" y="451490"/>
                  </a:cubicBezTo>
                  <a:cubicBezTo>
                    <a:pt x="882231" y="452188"/>
                    <a:pt x="882373" y="452886"/>
                    <a:pt x="882574" y="453572"/>
                  </a:cubicBezTo>
                  <a:cubicBezTo>
                    <a:pt x="884076" y="460752"/>
                    <a:pt x="885484" y="467944"/>
                    <a:pt x="886560" y="475194"/>
                  </a:cubicBezTo>
                  <a:cubicBezTo>
                    <a:pt x="886631" y="475904"/>
                    <a:pt x="886761" y="476602"/>
                    <a:pt x="886962" y="477276"/>
                  </a:cubicBezTo>
                  <a:cubicBezTo>
                    <a:pt x="887317" y="481227"/>
                    <a:pt x="888051" y="485142"/>
                    <a:pt x="888323" y="489105"/>
                  </a:cubicBezTo>
                  <a:cubicBezTo>
                    <a:pt x="888358" y="489791"/>
                    <a:pt x="888488" y="490477"/>
                    <a:pt x="888701" y="491127"/>
                  </a:cubicBezTo>
                  <a:cubicBezTo>
                    <a:pt x="888618" y="492949"/>
                    <a:pt x="889340" y="494676"/>
                    <a:pt x="889186" y="496533"/>
                  </a:cubicBezTo>
                  <a:cubicBezTo>
                    <a:pt x="889198" y="497444"/>
                    <a:pt x="889328" y="498343"/>
                    <a:pt x="889588" y="499218"/>
                  </a:cubicBezTo>
                  <a:cubicBezTo>
                    <a:pt x="889588" y="501300"/>
                    <a:pt x="890262" y="503334"/>
                    <a:pt x="890073" y="505428"/>
                  </a:cubicBezTo>
                  <a:cubicBezTo>
                    <a:pt x="890120" y="506386"/>
                    <a:pt x="890262" y="507344"/>
                    <a:pt x="890475" y="508290"/>
                  </a:cubicBezTo>
                  <a:cubicBezTo>
                    <a:pt x="890546" y="512809"/>
                    <a:pt x="891197" y="517304"/>
                    <a:pt x="890948" y="521834"/>
                  </a:cubicBezTo>
                  <a:cubicBezTo>
                    <a:pt x="890972" y="522863"/>
                    <a:pt x="891102" y="523892"/>
                    <a:pt x="891351" y="524886"/>
                  </a:cubicBezTo>
                  <a:cubicBezTo>
                    <a:pt x="891433" y="532799"/>
                    <a:pt x="891114" y="540712"/>
                    <a:pt x="891836" y="548614"/>
                  </a:cubicBezTo>
                  <a:cubicBezTo>
                    <a:pt x="891871" y="549418"/>
                    <a:pt x="892001" y="550211"/>
                    <a:pt x="892214" y="550979"/>
                  </a:cubicBezTo>
                  <a:cubicBezTo>
                    <a:pt x="892332" y="557189"/>
                    <a:pt x="893764" y="563399"/>
                    <a:pt x="892214" y="569597"/>
                  </a:cubicBezTo>
                  <a:cubicBezTo>
                    <a:pt x="888051" y="578126"/>
                    <a:pt x="880196" y="581213"/>
                    <a:pt x="872851" y="577250"/>
                  </a:cubicBezTo>
                  <a:cubicBezTo>
                    <a:pt x="868948" y="575133"/>
                    <a:pt x="866937" y="571715"/>
                    <a:pt x="866073" y="567527"/>
                  </a:cubicBezTo>
                  <a:cubicBezTo>
                    <a:pt x="864488" y="560253"/>
                    <a:pt x="863660" y="552825"/>
                    <a:pt x="863601" y="545373"/>
                  </a:cubicBezTo>
                  <a:cubicBezTo>
                    <a:pt x="863507" y="534100"/>
                    <a:pt x="862111" y="522970"/>
                    <a:pt x="861235" y="511780"/>
                  </a:cubicBezTo>
                  <a:cubicBezTo>
                    <a:pt x="860360" y="500590"/>
                    <a:pt x="859319" y="489105"/>
                    <a:pt x="859177" y="477738"/>
                  </a:cubicBezTo>
                  <a:cubicBezTo>
                    <a:pt x="859106" y="470960"/>
                    <a:pt x="857557" y="464478"/>
                    <a:pt x="856386" y="457866"/>
                  </a:cubicBezTo>
                  <a:cubicBezTo>
                    <a:pt x="853949" y="444086"/>
                    <a:pt x="850814" y="430412"/>
                    <a:pt x="849513" y="416466"/>
                  </a:cubicBezTo>
                  <a:cubicBezTo>
                    <a:pt x="849111" y="412043"/>
                    <a:pt x="848508" y="411522"/>
                    <a:pt x="844474" y="413450"/>
                  </a:cubicBezTo>
                  <a:cubicBezTo>
                    <a:pt x="839601" y="415816"/>
                    <a:pt x="834823" y="418288"/>
                    <a:pt x="829843" y="420417"/>
                  </a:cubicBezTo>
                  <a:cubicBezTo>
                    <a:pt x="828423" y="421020"/>
                    <a:pt x="826850" y="421600"/>
                    <a:pt x="826081" y="423268"/>
                  </a:cubicBezTo>
                  <a:cubicBezTo>
                    <a:pt x="827359" y="424391"/>
                    <a:pt x="828897" y="423847"/>
                    <a:pt x="830280" y="423977"/>
                  </a:cubicBezTo>
                  <a:cubicBezTo>
                    <a:pt x="837271" y="424557"/>
                    <a:pt x="842759" y="430211"/>
                    <a:pt x="843126" y="437214"/>
                  </a:cubicBezTo>
                  <a:cubicBezTo>
                    <a:pt x="843481" y="443696"/>
                    <a:pt x="842085" y="450024"/>
                    <a:pt x="840985" y="456328"/>
                  </a:cubicBezTo>
                  <a:cubicBezTo>
                    <a:pt x="839696" y="463792"/>
                    <a:pt x="838454" y="471327"/>
                    <a:pt x="835946" y="478518"/>
                  </a:cubicBezTo>
                  <a:cubicBezTo>
                    <a:pt x="835000" y="481227"/>
                    <a:pt x="835024" y="483474"/>
                    <a:pt x="836940" y="485828"/>
                  </a:cubicBezTo>
                  <a:cubicBezTo>
                    <a:pt x="840252" y="489933"/>
                    <a:pt x="840039" y="494806"/>
                    <a:pt x="839305" y="499644"/>
                  </a:cubicBezTo>
                  <a:cubicBezTo>
                    <a:pt x="838359" y="505416"/>
                    <a:pt x="836857" y="511070"/>
                    <a:pt x="835485" y="516748"/>
                  </a:cubicBezTo>
                  <a:cubicBezTo>
                    <a:pt x="833131" y="525986"/>
                    <a:pt x="833309" y="535697"/>
                    <a:pt x="835970" y="544852"/>
                  </a:cubicBezTo>
                  <a:cubicBezTo>
                    <a:pt x="837508" y="549312"/>
                    <a:pt x="837259" y="554185"/>
                    <a:pt x="835272" y="558455"/>
                  </a:cubicBezTo>
                  <a:cubicBezTo>
                    <a:pt x="833652" y="561861"/>
                    <a:pt x="833261" y="566356"/>
                    <a:pt x="835651" y="569420"/>
                  </a:cubicBezTo>
                  <a:cubicBezTo>
                    <a:pt x="840749" y="575926"/>
                    <a:pt x="840003" y="583046"/>
                    <a:pt x="839199" y="590321"/>
                  </a:cubicBezTo>
                  <a:cubicBezTo>
                    <a:pt x="838525" y="596282"/>
                    <a:pt x="837496" y="602197"/>
                    <a:pt x="836100" y="608040"/>
                  </a:cubicBezTo>
                  <a:cubicBezTo>
                    <a:pt x="835402" y="610595"/>
                    <a:pt x="835532" y="613303"/>
                    <a:pt x="836502" y="615764"/>
                  </a:cubicBezTo>
                  <a:cubicBezTo>
                    <a:pt x="838359" y="620294"/>
                    <a:pt x="838241" y="625380"/>
                    <a:pt x="836171" y="629816"/>
                  </a:cubicBezTo>
                  <a:cubicBezTo>
                    <a:pt x="835887" y="630490"/>
                    <a:pt x="835722" y="631224"/>
                    <a:pt x="835378" y="631862"/>
                  </a:cubicBezTo>
                  <a:cubicBezTo>
                    <a:pt x="831546" y="639125"/>
                    <a:pt x="830647" y="645524"/>
                    <a:pt x="837827" y="651970"/>
                  </a:cubicBezTo>
                  <a:cubicBezTo>
                    <a:pt x="842558" y="656241"/>
                    <a:pt x="843658" y="663066"/>
                    <a:pt x="843990" y="669394"/>
                  </a:cubicBezTo>
                  <a:cubicBezTo>
                    <a:pt x="844995" y="688024"/>
                    <a:pt x="844900" y="706712"/>
                    <a:pt x="843706" y="725330"/>
                  </a:cubicBezTo>
                  <a:cubicBezTo>
                    <a:pt x="841778" y="754901"/>
                    <a:pt x="834681" y="783562"/>
                    <a:pt x="830375" y="812707"/>
                  </a:cubicBezTo>
                  <a:cubicBezTo>
                    <a:pt x="827264" y="833785"/>
                    <a:pt x="824461" y="854911"/>
                    <a:pt x="821149" y="875965"/>
                  </a:cubicBezTo>
                  <a:cubicBezTo>
                    <a:pt x="819233" y="888267"/>
                    <a:pt x="818996" y="900651"/>
                    <a:pt x="817861" y="912989"/>
                  </a:cubicBezTo>
                  <a:cubicBezTo>
                    <a:pt x="817044" y="921907"/>
                    <a:pt x="813555" y="929371"/>
                    <a:pt x="806612" y="934954"/>
                  </a:cubicBezTo>
                  <a:cubicBezTo>
                    <a:pt x="803028" y="937958"/>
                    <a:pt x="800414" y="941956"/>
                    <a:pt x="799089" y="946439"/>
                  </a:cubicBezTo>
                  <a:cubicBezTo>
                    <a:pt x="794665" y="959297"/>
                    <a:pt x="788266" y="970924"/>
                    <a:pt x="778153" y="980375"/>
                  </a:cubicBezTo>
                  <a:cubicBezTo>
                    <a:pt x="773078" y="985248"/>
                    <a:pt x="767093" y="989057"/>
                    <a:pt x="760540" y="991600"/>
                  </a:cubicBezTo>
                  <a:cubicBezTo>
                    <a:pt x="748783" y="996000"/>
                    <a:pt x="737321" y="1000968"/>
                    <a:pt x="726013" y="1006457"/>
                  </a:cubicBezTo>
                  <a:cubicBezTo>
                    <a:pt x="707087" y="1015648"/>
                    <a:pt x="687570" y="1014240"/>
                    <a:pt x="668657" y="1006457"/>
                  </a:cubicBezTo>
                  <a:cubicBezTo>
                    <a:pt x="633858" y="992192"/>
                    <a:pt x="612129" y="965779"/>
                    <a:pt x="600253" y="930636"/>
                  </a:cubicBezTo>
                  <a:cubicBezTo>
                    <a:pt x="597036" y="921174"/>
                    <a:pt x="595936" y="911285"/>
                    <a:pt x="595522" y="901349"/>
                  </a:cubicBezTo>
                  <a:cubicBezTo>
                    <a:pt x="595320" y="896441"/>
                    <a:pt x="593156" y="892052"/>
                    <a:pt x="592103" y="887368"/>
                  </a:cubicBezTo>
                  <a:cubicBezTo>
                    <a:pt x="591524" y="884825"/>
                    <a:pt x="589087" y="884056"/>
                    <a:pt x="586650" y="883642"/>
                  </a:cubicBezTo>
                  <a:cubicBezTo>
                    <a:pt x="581186" y="882708"/>
                    <a:pt x="575650" y="882211"/>
                    <a:pt x="570268" y="880756"/>
                  </a:cubicBezTo>
                  <a:cubicBezTo>
                    <a:pt x="564555" y="879206"/>
                    <a:pt x="564200" y="878710"/>
                    <a:pt x="565241" y="872985"/>
                  </a:cubicBezTo>
                  <a:cubicBezTo>
                    <a:pt x="565477" y="871636"/>
                    <a:pt x="565572" y="870371"/>
                    <a:pt x="564401" y="869436"/>
                  </a:cubicBezTo>
                  <a:cubicBezTo>
                    <a:pt x="563833" y="869081"/>
                    <a:pt x="563254" y="868774"/>
                    <a:pt x="562639" y="868502"/>
                  </a:cubicBezTo>
                  <a:cubicBezTo>
                    <a:pt x="562035" y="868218"/>
                    <a:pt x="561456" y="867910"/>
                    <a:pt x="560841" y="867591"/>
                  </a:cubicBezTo>
                  <a:cubicBezTo>
                    <a:pt x="559528" y="867070"/>
                    <a:pt x="558546" y="865935"/>
                    <a:pt x="558227" y="864551"/>
                  </a:cubicBezTo>
                  <a:cubicBezTo>
                    <a:pt x="559634" y="843721"/>
                    <a:pt x="580156" y="827587"/>
                    <a:pt x="600927" y="831017"/>
                  </a:cubicBezTo>
                  <a:cubicBezTo>
                    <a:pt x="603080" y="831372"/>
                    <a:pt x="605209" y="831976"/>
                    <a:pt x="607386" y="832141"/>
                  </a:cubicBezTo>
                  <a:cubicBezTo>
                    <a:pt x="611407" y="832603"/>
                    <a:pt x="615358" y="830864"/>
                    <a:pt x="617735" y="827599"/>
                  </a:cubicBezTo>
                  <a:cubicBezTo>
                    <a:pt x="619592" y="825233"/>
                    <a:pt x="619048" y="823932"/>
                    <a:pt x="616079" y="823518"/>
                  </a:cubicBezTo>
                  <a:cubicBezTo>
                    <a:pt x="614341" y="823317"/>
                    <a:pt x="612578" y="823282"/>
                    <a:pt x="610828" y="823412"/>
                  </a:cubicBezTo>
                  <a:cubicBezTo>
                    <a:pt x="590081" y="824488"/>
                    <a:pt x="569854" y="820809"/>
                    <a:pt x="549616" y="817024"/>
                  </a:cubicBezTo>
                  <a:cubicBezTo>
                    <a:pt x="544127" y="815995"/>
                    <a:pt x="538674" y="814197"/>
                    <a:pt x="532807" y="816055"/>
                  </a:cubicBezTo>
                  <a:cubicBezTo>
                    <a:pt x="529472" y="817119"/>
                    <a:pt x="525876" y="815605"/>
                    <a:pt x="522528" y="814611"/>
                  </a:cubicBezTo>
                  <a:cubicBezTo>
                    <a:pt x="511717" y="811394"/>
                    <a:pt x="501403" y="813902"/>
                    <a:pt x="491313" y="817533"/>
                  </a:cubicBezTo>
                  <a:cubicBezTo>
                    <a:pt x="486026" y="819437"/>
                    <a:pt x="483258" y="824181"/>
                    <a:pt x="481259" y="829125"/>
                  </a:cubicBezTo>
                  <a:cubicBezTo>
                    <a:pt x="476930" y="839380"/>
                    <a:pt x="474623" y="850380"/>
                    <a:pt x="474469" y="861511"/>
                  </a:cubicBezTo>
                  <a:cubicBezTo>
                    <a:pt x="474469" y="894122"/>
                    <a:pt x="472104" y="926485"/>
                    <a:pt x="465444" y="958504"/>
                  </a:cubicBezTo>
                  <a:cubicBezTo>
                    <a:pt x="464155" y="963744"/>
                    <a:pt x="463232" y="969067"/>
                    <a:pt x="462677" y="974437"/>
                  </a:cubicBezTo>
                  <a:cubicBezTo>
                    <a:pt x="462416" y="978423"/>
                    <a:pt x="460027" y="981794"/>
                    <a:pt x="458158" y="985260"/>
                  </a:cubicBezTo>
                  <a:cubicBezTo>
                    <a:pt x="454657" y="991659"/>
                    <a:pt x="450753" y="997846"/>
                    <a:pt x="446495" y="1003772"/>
                  </a:cubicBezTo>
                  <a:cubicBezTo>
                    <a:pt x="443597" y="1007841"/>
                    <a:pt x="441090" y="1012052"/>
                    <a:pt x="440143" y="1017091"/>
                  </a:cubicBezTo>
                  <a:cubicBezTo>
                    <a:pt x="439516" y="1019504"/>
                    <a:pt x="438180" y="1021692"/>
                    <a:pt x="436323" y="1023360"/>
                  </a:cubicBezTo>
                  <a:cubicBezTo>
                    <a:pt x="433590" y="1026222"/>
                    <a:pt x="430278" y="1028410"/>
                    <a:pt x="427357" y="1031060"/>
                  </a:cubicBezTo>
                  <a:cubicBezTo>
                    <a:pt x="424009" y="1034088"/>
                    <a:pt x="424163" y="1035945"/>
                    <a:pt x="428161" y="1037968"/>
                  </a:cubicBezTo>
                  <a:cubicBezTo>
                    <a:pt x="433519" y="1040653"/>
                    <a:pt x="438263" y="1044414"/>
                    <a:pt x="442095" y="1049016"/>
                  </a:cubicBezTo>
                  <a:cubicBezTo>
                    <a:pt x="447926" y="1055959"/>
                    <a:pt x="450375" y="1063978"/>
                    <a:pt x="450671" y="1072826"/>
                  </a:cubicBezTo>
                  <a:cubicBezTo>
                    <a:pt x="450671" y="1075192"/>
                    <a:pt x="449216" y="1076375"/>
                    <a:pt x="447311" y="1077486"/>
                  </a:cubicBezTo>
                  <a:cubicBezTo>
                    <a:pt x="437127" y="1083223"/>
                    <a:pt x="426103" y="1087304"/>
                    <a:pt x="414641" y="1089563"/>
                  </a:cubicBezTo>
                  <a:cubicBezTo>
                    <a:pt x="404516" y="1091669"/>
                    <a:pt x="394296" y="1093337"/>
                    <a:pt x="384124" y="1095229"/>
                  </a:cubicBezTo>
                  <a:cubicBezTo>
                    <a:pt x="380398" y="1095927"/>
                    <a:pt x="378446" y="1094626"/>
                    <a:pt x="376861" y="1091456"/>
                  </a:cubicBezTo>
                  <a:cubicBezTo>
                    <a:pt x="371964" y="1081839"/>
                    <a:pt x="371231" y="1070614"/>
                    <a:pt x="374839" y="1060442"/>
                  </a:cubicBezTo>
                  <a:cubicBezTo>
                    <a:pt x="376471" y="1055426"/>
                    <a:pt x="376305" y="1055308"/>
                    <a:pt x="371136" y="1055888"/>
                  </a:cubicBezTo>
                  <a:cubicBezTo>
                    <a:pt x="346912" y="1058585"/>
                    <a:pt x="322805" y="1058360"/>
                    <a:pt x="298983" y="1052789"/>
                  </a:cubicBezTo>
                  <a:cubicBezTo>
                    <a:pt x="291306" y="1050991"/>
                    <a:pt x="283760" y="1048720"/>
                    <a:pt x="276260" y="1046271"/>
                  </a:cubicBezTo>
                  <a:cubicBezTo>
                    <a:pt x="273410" y="1045526"/>
                    <a:pt x="270879" y="1043858"/>
                    <a:pt x="269057" y="1041540"/>
                  </a:cubicBezTo>
                  <a:cubicBezTo>
                    <a:pt x="264468" y="1034928"/>
                    <a:pt x="258411" y="1028836"/>
                    <a:pt x="260434" y="1019574"/>
                  </a:cubicBezTo>
                  <a:cubicBezTo>
                    <a:pt x="260883" y="1017528"/>
                    <a:pt x="259866" y="1015896"/>
                    <a:pt x="258471" y="1014488"/>
                  </a:cubicBezTo>
                  <a:cubicBezTo>
                    <a:pt x="242431" y="998260"/>
                    <a:pt x="232886" y="978518"/>
                    <a:pt x="226995" y="956742"/>
                  </a:cubicBezTo>
                  <a:cubicBezTo>
                    <a:pt x="221329" y="935876"/>
                    <a:pt x="216137" y="914916"/>
                    <a:pt x="214445" y="893282"/>
                  </a:cubicBezTo>
                  <a:cubicBezTo>
                    <a:pt x="214161" y="889734"/>
                    <a:pt x="212434" y="890053"/>
                    <a:pt x="210069" y="891177"/>
                  </a:cubicBezTo>
                  <a:cubicBezTo>
                    <a:pt x="202368" y="894950"/>
                    <a:pt x="193485" y="895506"/>
                    <a:pt x="185371" y="892714"/>
                  </a:cubicBezTo>
                  <a:cubicBezTo>
                    <a:pt x="181621" y="891532"/>
                    <a:pt x="179457" y="889367"/>
                    <a:pt x="179232" y="885251"/>
                  </a:cubicBezTo>
                  <a:cubicBezTo>
                    <a:pt x="178889" y="881643"/>
                    <a:pt x="178191" y="878071"/>
                    <a:pt x="177150" y="874605"/>
                  </a:cubicBezTo>
                  <a:cubicBezTo>
                    <a:pt x="174418" y="864445"/>
                    <a:pt x="166422" y="858483"/>
                    <a:pt x="155776" y="857702"/>
                  </a:cubicBezTo>
                  <a:cubicBezTo>
                    <a:pt x="141889" y="856673"/>
                    <a:pt x="127873" y="857182"/>
                    <a:pt x="114211" y="853468"/>
                  </a:cubicBezTo>
                  <a:cubicBezTo>
                    <a:pt x="100112" y="849624"/>
                    <a:pt x="86414" y="844916"/>
                    <a:pt x="73781" y="837452"/>
                  </a:cubicBezTo>
                  <a:cubicBezTo>
                    <a:pt x="72539" y="836589"/>
                    <a:pt x="71191" y="835891"/>
                    <a:pt x="69783" y="835347"/>
                  </a:cubicBezTo>
                  <a:close/>
                </a:path>
              </a:pathLst>
            </a:custGeom>
            <a:solidFill>
              <a:srgbClr val="000000"/>
            </a:solidFill>
            <a:ln w="1171" cap="flat">
              <a:noFill/>
              <a:prstDash val="solid"/>
              <a:miter/>
            </a:ln>
          </p:spPr>
          <p:txBody>
            <a:bodyPr rtlCol="0" anchor="ctr"/>
            <a:lstStyle/>
            <a:p>
              <a:endParaRPr lang="es-CO"/>
            </a:p>
          </p:txBody>
        </p:sp>
        <p:sp>
          <p:nvSpPr>
            <p:cNvPr id="405" name="Freeform: Shape 404">
              <a:extLst>
                <a:ext uri="{FF2B5EF4-FFF2-40B4-BE49-F238E27FC236}">
                  <a16:creationId xmlns:a16="http://schemas.microsoft.com/office/drawing/2014/main" id="{7D47303C-C0F0-C1DD-0A31-1A103C84155A}"/>
                </a:ext>
              </a:extLst>
            </p:cNvPr>
            <p:cNvSpPr/>
            <p:nvPr/>
          </p:nvSpPr>
          <p:spPr>
            <a:xfrm rot="19975584">
              <a:off x="12467400" y="6075024"/>
              <a:ext cx="779501" cy="357717"/>
            </a:xfrm>
            <a:custGeom>
              <a:avLst/>
              <a:gdLst>
                <a:gd name="connsiteX0" fmla="*/ 259618 w 779501"/>
                <a:gd name="connsiteY0" fmla="*/ 165991 h 357717"/>
                <a:gd name="connsiteX1" fmla="*/ 263273 w 779501"/>
                <a:gd name="connsiteY1" fmla="*/ 155866 h 357717"/>
                <a:gd name="connsiteX2" fmla="*/ 269447 w 779501"/>
                <a:gd name="connsiteY2" fmla="*/ 142488 h 357717"/>
                <a:gd name="connsiteX3" fmla="*/ 275480 w 779501"/>
                <a:gd name="connsiteY3" fmla="*/ 121339 h 357717"/>
                <a:gd name="connsiteX4" fmla="*/ 275267 w 779501"/>
                <a:gd name="connsiteY4" fmla="*/ 111947 h 357717"/>
                <a:gd name="connsiteX5" fmla="*/ 261960 w 779501"/>
                <a:gd name="connsiteY5" fmla="*/ 102626 h 357717"/>
                <a:gd name="connsiteX6" fmla="*/ 249847 w 779501"/>
                <a:gd name="connsiteY6" fmla="*/ 113792 h 357717"/>
                <a:gd name="connsiteX7" fmla="*/ 248097 w 779501"/>
                <a:gd name="connsiteY7" fmla="*/ 131961 h 357717"/>
                <a:gd name="connsiteX8" fmla="*/ 245222 w 779501"/>
                <a:gd name="connsiteY8" fmla="*/ 135888 h 357717"/>
                <a:gd name="connsiteX9" fmla="*/ 228816 w 779501"/>
                <a:gd name="connsiteY9" fmla="*/ 155996 h 357717"/>
                <a:gd name="connsiteX10" fmla="*/ 220040 w 779501"/>
                <a:gd name="connsiteY10" fmla="*/ 193717 h 357717"/>
                <a:gd name="connsiteX11" fmla="*/ 216326 w 779501"/>
                <a:gd name="connsiteY11" fmla="*/ 207154 h 357717"/>
                <a:gd name="connsiteX12" fmla="*/ 207147 w 779501"/>
                <a:gd name="connsiteY12" fmla="*/ 235377 h 357717"/>
                <a:gd name="connsiteX13" fmla="*/ 202617 w 779501"/>
                <a:gd name="connsiteY13" fmla="*/ 236229 h 357717"/>
                <a:gd name="connsiteX14" fmla="*/ 192882 w 779501"/>
                <a:gd name="connsiteY14" fmla="*/ 226979 h 357717"/>
                <a:gd name="connsiteX15" fmla="*/ 170006 w 779501"/>
                <a:gd name="connsiteY15" fmla="*/ 222862 h 357717"/>
                <a:gd name="connsiteX16" fmla="*/ 166374 w 779501"/>
                <a:gd name="connsiteY16" fmla="*/ 226411 h 357717"/>
                <a:gd name="connsiteX17" fmla="*/ 165795 w 779501"/>
                <a:gd name="connsiteY17" fmla="*/ 228942 h 357717"/>
                <a:gd name="connsiteX18" fmla="*/ 161371 w 779501"/>
                <a:gd name="connsiteY18" fmla="*/ 256361 h 357717"/>
                <a:gd name="connsiteX19" fmla="*/ 155539 w 779501"/>
                <a:gd name="connsiteY19" fmla="*/ 277332 h 357717"/>
                <a:gd name="connsiteX20" fmla="*/ 140162 w 779501"/>
                <a:gd name="connsiteY20" fmla="*/ 298044 h 357717"/>
                <a:gd name="connsiteX21" fmla="*/ 133964 w 779501"/>
                <a:gd name="connsiteY21" fmla="*/ 303520 h 357717"/>
                <a:gd name="connsiteX22" fmla="*/ 106984 w 779501"/>
                <a:gd name="connsiteY22" fmla="*/ 316236 h 357717"/>
                <a:gd name="connsiteX23" fmla="*/ 89418 w 779501"/>
                <a:gd name="connsiteY23" fmla="*/ 319110 h 357717"/>
                <a:gd name="connsiteX24" fmla="*/ 76088 w 779501"/>
                <a:gd name="connsiteY24" fmla="*/ 320932 h 357717"/>
                <a:gd name="connsiteX25" fmla="*/ 62260 w 779501"/>
                <a:gd name="connsiteY25" fmla="*/ 322399 h 357717"/>
                <a:gd name="connsiteX26" fmla="*/ 30217 w 779501"/>
                <a:gd name="connsiteY26" fmla="*/ 331779 h 357717"/>
                <a:gd name="connsiteX27" fmla="*/ 2586 w 779501"/>
                <a:gd name="connsiteY27" fmla="*/ 352052 h 357717"/>
                <a:gd name="connsiteX28" fmla="*/ -655 w 779501"/>
                <a:gd name="connsiteY28" fmla="*/ 354950 h 357717"/>
                <a:gd name="connsiteX29" fmla="*/ -974 w 779501"/>
                <a:gd name="connsiteY29" fmla="*/ 354111 h 357717"/>
                <a:gd name="connsiteX30" fmla="*/ -785 w 779501"/>
                <a:gd name="connsiteY30" fmla="*/ 353862 h 357717"/>
                <a:gd name="connsiteX31" fmla="*/ 28786 w 779501"/>
                <a:gd name="connsiteY31" fmla="*/ 331116 h 357717"/>
                <a:gd name="connsiteX32" fmla="*/ 71368 w 779501"/>
                <a:gd name="connsiteY32" fmla="*/ 320163 h 357717"/>
                <a:gd name="connsiteX33" fmla="*/ 116458 w 779501"/>
                <a:gd name="connsiteY33" fmla="*/ 312084 h 357717"/>
                <a:gd name="connsiteX34" fmla="*/ 133420 w 779501"/>
                <a:gd name="connsiteY34" fmla="*/ 302338 h 357717"/>
                <a:gd name="connsiteX35" fmla="*/ 141097 w 779501"/>
                <a:gd name="connsiteY35" fmla="*/ 295832 h 357717"/>
                <a:gd name="connsiteX36" fmla="*/ 153209 w 779501"/>
                <a:gd name="connsiteY36" fmla="*/ 279994 h 357717"/>
                <a:gd name="connsiteX37" fmla="*/ 157373 w 779501"/>
                <a:gd name="connsiteY37" fmla="*/ 268011 h 357717"/>
                <a:gd name="connsiteX38" fmla="*/ 165747 w 779501"/>
                <a:gd name="connsiteY38" fmla="*/ 223359 h 357717"/>
                <a:gd name="connsiteX39" fmla="*/ 197779 w 779501"/>
                <a:gd name="connsiteY39" fmla="*/ 121303 h 357717"/>
                <a:gd name="connsiteX40" fmla="*/ 231502 w 779501"/>
                <a:gd name="connsiteY40" fmla="*/ 69176 h 357717"/>
                <a:gd name="connsiteX41" fmla="*/ 249445 w 779501"/>
                <a:gd name="connsiteY41" fmla="*/ 50002 h 357717"/>
                <a:gd name="connsiteX42" fmla="*/ 268584 w 779501"/>
                <a:gd name="connsiteY42" fmla="*/ 32780 h 357717"/>
                <a:gd name="connsiteX43" fmla="*/ 283783 w 779501"/>
                <a:gd name="connsiteY43" fmla="*/ 21672 h 357717"/>
                <a:gd name="connsiteX44" fmla="*/ 311746 w 779501"/>
                <a:gd name="connsiteY44" fmla="*/ 8531 h 357717"/>
                <a:gd name="connsiteX45" fmla="*/ 344735 w 779501"/>
                <a:gd name="connsiteY45" fmla="*/ -186 h 357717"/>
                <a:gd name="connsiteX46" fmla="*/ 364713 w 779501"/>
                <a:gd name="connsiteY46" fmla="*/ -2327 h 357717"/>
                <a:gd name="connsiteX47" fmla="*/ 433448 w 779501"/>
                <a:gd name="connsiteY47" fmla="*/ -2682 h 357717"/>
                <a:gd name="connsiteX48" fmla="*/ 479414 w 779501"/>
                <a:gd name="connsiteY48" fmla="*/ -2576 h 357717"/>
                <a:gd name="connsiteX49" fmla="*/ 486416 w 779501"/>
                <a:gd name="connsiteY49" fmla="*/ -2268 h 357717"/>
                <a:gd name="connsiteX50" fmla="*/ 535386 w 779501"/>
                <a:gd name="connsiteY50" fmla="*/ -1286 h 357717"/>
                <a:gd name="connsiteX51" fmla="*/ 556807 w 779501"/>
                <a:gd name="connsiteY51" fmla="*/ -2268 h 357717"/>
                <a:gd name="connsiteX52" fmla="*/ 578465 w 779501"/>
                <a:gd name="connsiteY52" fmla="*/ 535 h 357717"/>
                <a:gd name="connsiteX53" fmla="*/ 652120 w 779501"/>
                <a:gd name="connsiteY53" fmla="*/ 24192 h 357717"/>
                <a:gd name="connsiteX54" fmla="*/ 669650 w 779501"/>
                <a:gd name="connsiteY54" fmla="*/ 34033 h 357717"/>
                <a:gd name="connsiteX55" fmla="*/ 716597 w 779501"/>
                <a:gd name="connsiteY55" fmla="*/ 65367 h 357717"/>
                <a:gd name="connsiteX56" fmla="*/ 739178 w 779501"/>
                <a:gd name="connsiteY56" fmla="*/ 85901 h 357717"/>
                <a:gd name="connsiteX57" fmla="*/ 769671 w 779501"/>
                <a:gd name="connsiteY57" fmla="*/ 121469 h 357717"/>
                <a:gd name="connsiteX58" fmla="*/ 778472 w 779501"/>
                <a:gd name="connsiteY58" fmla="*/ 133936 h 357717"/>
                <a:gd name="connsiteX59" fmla="*/ 760729 w 779501"/>
                <a:gd name="connsiteY59" fmla="*/ 137142 h 357717"/>
                <a:gd name="connsiteX60" fmla="*/ 745175 w 779501"/>
                <a:gd name="connsiteY60" fmla="*/ 150153 h 357717"/>
                <a:gd name="connsiteX61" fmla="*/ 735061 w 779501"/>
                <a:gd name="connsiteY61" fmla="*/ 153702 h 357717"/>
                <a:gd name="connsiteX62" fmla="*/ 696382 w 779501"/>
                <a:gd name="connsiteY62" fmla="*/ 146451 h 357717"/>
                <a:gd name="connsiteX63" fmla="*/ 684459 w 779501"/>
                <a:gd name="connsiteY63" fmla="*/ 140631 h 357717"/>
                <a:gd name="connsiteX64" fmla="*/ 663831 w 779501"/>
                <a:gd name="connsiteY64" fmla="*/ 121079 h 357717"/>
                <a:gd name="connsiteX65" fmla="*/ 659809 w 779501"/>
                <a:gd name="connsiteY65" fmla="*/ 114467 h 357717"/>
                <a:gd name="connsiteX66" fmla="*/ 651151 w 779501"/>
                <a:gd name="connsiteY66" fmla="*/ 103549 h 357717"/>
                <a:gd name="connsiteX67" fmla="*/ 640091 w 779501"/>
                <a:gd name="connsiteY67" fmla="*/ 97327 h 357717"/>
                <a:gd name="connsiteX68" fmla="*/ 639772 w 779501"/>
                <a:gd name="connsiteY68" fmla="*/ 92868 h 357717"/>
                <a:gd name="connsiteX69" fmla="*/ 638813 w 779501"/>
                <a:gd name="connsiteY69" fmla="*/ 85653 h 357717"/>
                <a:gd name="connsiteX70" fmla="*/ 622585 w 779501"/>
                <a:gd name="connsiteY70" fmla="*/ 79088 h 357717"/>
                <a:gd name="connsiteX71" fmla="*/ 564164 w 779501"/>
                <a:gd name="connsiteY71" fmla="*/ 59417 h 357717"/>
                <a:gd name="connsiteX72" fmla="*/ 540507 w 779501"/>
                <a:gd name="connsiteY72" fmla="*/ 54899 h 357717"/>
                <a:gd name="connsiteX73" fmla="*/ 532689 w 779501"/>
                <a:gd name="connsiteY73" fmla="*/ 57619 h 357717"/>
                <a:gd name="connsiteX74" fmla="*/ 534711 w 779501"/>
                <a:gd name="connsiteY74" fmla="*/ 63675 h 357717"/>
                <a:gd name="connsiteX75" fmla="*/ 553223 w 779501"/>
                <a:gd name="connsiteY75" fmla="*/ 67070 h 357717"/>
                <a:gd name="connsiteX76" fmla="*/ 556227 w 779501"/>
                <a:gd name="connsiteY76" fmla="*/ 69542 h 357717"/>
                <a:gd name="connsiteX77" fmla="*/ 550727 w 779501"/>
                <a:gd name="connsiteY77" fmla="*/ 69944 h 357717"/>
                <a:gd name="connsiteX78" fmla="*/ 508488 w 779501"/>
                <a:gd name="connsiteY78" fmla="*/ 67118 h 357717"/>
                <a:gd name="connsiteX79" fmla="*/ 489314 w 779501"/>
                <a:gd name="connsiteY79" fmla="*/ 67046 h 357717"/>
                <a:gd name="connsiteX80" fmla="*/ 438262 w 779501"/>
                <a:gd name="connsiteY80" fmla="*/ 68005 h 357717"/>
                <a:gd name="connsiteX81" fmla="*/ 395893 w 779501"/>
                <a:gd name="connsiteY81" fmla="*/ 67815 h 357717"/>
                <a:gd name="connsiteX82" fmla="*/ 346675 w 779501"/>
                <a:gd name="connsiteY82" fmla="*/ 77077 h 357717"/>
                <a:gd name="connsiteX83" fmla="*/ 291081 w 779501"/>
                <a:gd name="connsiteY83" fmla="*/ 119032 h 357717"/>
                <a:gd name="connsiteX84" fmla="*/ 266585 w 779501"/>
                <a:gd name="connsiteY84" fmla="*/ 154719 h 357717"/>
                <a:gd name="connsiteX85" fmla="*/ 263214 w 779501"/>
                <a:gd name="connsiteY85" fmla="*/ 161816 h 357717"/>
                <a:gd name="connsiteX86" fmla="*/ 259618 w 779501"/>
                <a:gd name="connsiteY86" fmla="*/ 165991 h 357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779501" h="357717">
                  <a:moveTo>
                    <a:pt x="259618" y="165991"/>
                  </a:moveTo>
                  <a:cubicBezTo>
                    <a:pt x="259464" y="162135"/>
                    <a:pt x="261617" y="158953"/>
                    <a:pt x="263273" y="155866"/>
                  </a:cubicBezTo>
                  <a:cubicBezTo>
                    <a:pt x="265638" y="151525"/>
                    <a:pt x="267448" y="146936"/>
                    <a:pt x="269447" y="142488"/>
                  </a:cubicBezTo>
                  <a:cubicBezTo>
                    <a:pt x="272440" y="135852"/>
                    <a:pt x="276071" y="129264"/>
                    <a:pt x="275480" y="121339"/>
                  </a:cubicBezTo>
                  <a:cubicBezTo>
                    <a:pt x="275255" y="118287"/>
                    <a:pt x="276189" y="115129"/>
                    <a:pt x="275267" y="111947"/>
                  </a:cubicBezTo>
                  <a:cubicBezTo>
                    <a:pt x="273386" y="106234"/>
                    <a:pt x="267969" y="102449"/>
                    <a:pt x="261960" y="102626"/>
                  </a:cubicBezTo>
                  <a:cubicBezTo>
                    <a:pt x="255762" y="102934"/>
                    <a:pt x="250664" y="107630"/>
                    <a:pt x="249847" y="113792"/>
                  </a:cubicBezTo>
                  <a:cubicBezTo>
                    <a:pt x="248925" y="119813"/>
                    <a:pt x="248345" y="125881"/>
                    <a:pt x="248097" y="131961"/>
                  </a:cubicBezTo>
                  <a:cubicBezTo>
                    <a:pt x="248121" y="133759"/>
                    <a:pt x="246950" y="135367"/>
                    <a:pt x="245222" y="135888"/>
                  </a:cubicBezTo>
                  <a:cubicBezTo>
                    <a:pt x="236257" y="139720"/>
                    <a:pt x="231028" y="146533"/>
                    <a:pt x="228816" y="155996"/>
                  </a:cubicBezTo>
                  <a:cubicBezTo>
                    <a:pt x="225930" y="168582"/>
                    <a:pt x="223032" y="181167"/>
                    <a:pt x="220040" y="193717"/>
                  </a:cubicBezTo>
                  <a:cubicBezTo>
                    <a:pt x="218963" y="198235"/>
                    <a:pt x="217674" y="202730"/>
                    <a:pt x="216326" y="207154"/>
                  </a:cubicBezTo>
                  <a:cubicBezTo>
                    <a:pt x="213345" y="216617"/>
                    <a:pt x="210258" y="225997"/>
                    <a:pt x="207147" y="235377"/>
                  </a:cubicBezTo>
                  <a:cubicBezTo>
                    <a:pt x="205964" y="238925"/>
                    <a:pt x="205077" y="239221"/>
                    <a:pt x="202617" y="236229"/>
                  </a:cubicBezTo>
                  <a:cubicBezTo>
                    <a:pt x="199896" y="232633"/>
                    <a:pt x="196608" y="229510"/>
                    <a:pt x="192882" y="226979"/>
                  </a:cubicBezTo>
                  <a:cubicBezTo>
                    <a:pt x="186092" y="222661"/>
                    <a:pt x="177871" y="221195"/>
                    <a:pt x="170006" y="222862"/>
                  </a:cubicBezTo>
                  <a:cubicBezTo>
                    <a:pt x="168113" y="223217"/>
                    <a:pt x="166374" y="223962"/>
                    <a:pt x="166374" y="226411"/>
                  </a:cubicBezTo>
                  <a:cubicBezTo>
                    <a:pt x="166374" y="227263"/>
                    <a:pt x="165795" y="228102"/>
                    <a:pt x="165795" y="228942"/>
                  </a:cubicBezTo>
                  <a:cubicBezTo>
                    <a:pt x="165795" y="238310"/>
                    <a:pt x="163784" y="247347"/>
                    <a:pt x="161371" y="256361"/>
                  </a:cubicBezTo>
                  <a:cubicBezTo>
                    <a:pt x="159490" y="263363"/>
                    <a:pt x="158011" y="270472"/>
                    <a:pt x="155539" y="277332"/>
                  </a:cubicBezTo>
                  <a:cubicBezTo>
                    <a:pt x="152582" y="285612"/>
                    <a:pt x="147224" y="292816"/>
                    <a:pt x="140162" y="298044"/>
                  </a:cubicBezTo>
                  <a:cubicBezTo>
                    <a:pt x="137951" y="299712"/>
                    <a:pt x="136011" y="301699"/>
                    <a:pt x="133964" y="303520"/>
                  </a:cubicBezTo>
                  <a:cubicBezTo>
                    <a:pt x="126181" y="310464"/>
                    <a:pt x="116718" y="313634"/>
                    <a:pt x="106984" y="316236"/>
                  </a:cubicBezTo>
                  <a:cubicBezTo>
                    <a:pt x="101247" y="317809"/>
                    <a:pt x="95356" y="318767"/>
                    <a:pt x="89418" y="319110"/>
                  </a:cubicBezTo>
                  <a:cubicBezTo>
                    <a:pt x="84924" y="319311"/>
                    <a:pt x="80464" y="319915"/>
                    <a:pt x="76088" y="320932"/>
                  </a:cubicBezTo>
                  <a:cubicBezTo>
                    <a:pt x="71510" y="322032"/>
                    <a:pt x="66862" y="321701"/>
                    <a:pt x="62260" y="322399"/>
                  </a:cubicBezTo>
                  <a:cubicBezTo>
                    <a:pt x="51118" y="324102"/>
                    <a:pt x="40307" y="326846"/>
                    <a:pt x="30217" y="331779"/>
                  </a:cubicBezTo>
                  <a:cubicBezTo>
                    <a:pt x="19844" y="336853"/>
                    <a:pt x="10227" y="343146"/>
                    <a:pt x="2586" y="352052"/>
                  </a:cubicBezTo>
                  <a:cubicBezTo>
                    <a:pt x="1580" y="353094"/>
                    <a:pt x="492" y="354063"/>
                    <a:pt x="-655" y="354950"/>
                  </a:cubicBezTo>
                  <a:cubicBezTo>
                    <a:pt x="-974" y="354809"/>
                    <a:pt x="-1116" y="354430"/>
                    <a:pt x="-974" y="354111"/>
                  </a:cubicBezTo>
                  <a:cubicBezTo>
                    <a:pt x="-939" y="354016"/>
                    <a:pt x="-868" y="353921"/>
                    <a:pt x="-785" y="353862"/>
                  </a:cubicBezTo>
                  <a:cubicBezTo>
                    <a:pt x="7187" y="343844"/>
                    <a:pt x="17442" y="336841"/>
                    <a:pt x="28786" y="331116"/>
                  </a:cubicBezTo>
                  <a:cubicBezTo>
                    <a:pt x="42188" y="324327"/>
                    <a:pt x="56512" y="321653"/>
                    <a:pt x="71368" y="320163"/>
                  </a:cubicBezTo>
                  <a:cubicBezTo>
                    <a:pt x="86580" y="318696"/>
                    <a:pt x="101909" y="317549"/>
                    <a:pt x="116458" y="312084"/>
                  </a:cubicBezTo>
                  <a:cubicBezTo>
                    <a:pt x="122668" y="309932"/>
                    <a:pt x="128429" y="306620"/>
                    <a:pt x="133420" y="302338"/>
                  </a:cubicBezTo>
                  <a:cubicBezTo>
                    <a:pt x="135916" y="300090"/>
                    <a:pt x="138495" y="297937"/>
                    <a:pt x="141097" y="295832"/>
                  </a:cubicBezTo>
                  <a:cubicBezTo>
                    <a:pt x="146360" y="291621"/>
                    <a:pt x="150524" y="286180"/>
                    <a:pt x="153209" y="279994"/>
                  </a:cubicBezTo>
                  <a:cubicBezTo>
                    <a:pt x="154877" y="276102"/>
                    <a:pt x="156273" y="272104"/>
                    <a:pt x="157373" y="268011"/>
                  </a:cubicBezTo>
                  <a:cubicBezTo>
                    <a:pt x="161430" y="253392"/>
                    <a:pt x="164233" y="238452"/>
                    <a:pt x="165747" y="223359"/>
                  </a:cubicBezTo>
                  <a:cubicBezTo>
                    <a:pt x="169296" y="187164"/>
                    <a:pt x="181018" y="153441"/>
                    <a:pt x="197779" y="121303"/>
                  </a:cubicBezTo>
                  <a:cubicBezTo>
                    <a:pt x="207395" y="102851"/>
                    <a:pt x="219070" y="85818"/>
                    <a:pt x="231502" y="69176"/>
                  </a:cubicBezTo>
                  <a:cubicBezTo>
                    <a:pt x="236777" y="62161"/>
                    <a:pt x="243685" y="56614"/>
                    <a:pt x="249445" y="50002"/>
                  </a:cubicBezTo>
                  <a:cubicBezTo>
                    <a:pt x="255040" y="43437"/>
                    <a:pt x="261475" y="37653"/>
                    <a:pt x="268584" y="32780"/>
                  </a:cubicBezTo>
                  <a:cubicBezTo>
                    <a:pt x="273800" y="29231"/>
                    <a:pt x="278650" y="25280"/>
                    <a:pt x="283783" y="21672"/>
                  </a:cubicBezTo>
                  <a:cubicBezTo>
                    <a:pt x="292229" y="15628"/>
                    <a:pt x="301703" y="11181"/>
                    <a:pt x="311746" y="8531"/>
                  </a:cubicBezTo>
                  <a:cubicBezTo>
                    <a:pt x="322758" y="5704"/>
                    <a:pt x="333735" y="2700"/>
                    <a:pt x="344735" y="-186"/>
                  </a:cubicBezTo>
                  <a:cubicBezTo>
                    <a:pt x="351276" y="-1736"/>
                    <a:pt x="357995" y="-2457"/>
                    <a:pt x="364713" y="-2327"/>
                  </a:cubicBezTo>
                  <a:cubicBezTo>
                    <a:pt x="387625" y="-2398"/>
                    <a:pt x="410537" y="-2221"/>
                    <a:pt x="433448" y="-2682"/>
                  </a:cubicBezTo>
                  <a:cubicBezTo>
                    <a:pt x="448825" y="-2990"/>
                    <a:pt x="464096" y="-2351"/>
                    <a:pt x="479414" y="-2576"/>
                  </a:cubicBezTo>
                  <a:cubicBezTo>
                    <a:pt x="481756" y="-2611"/>
                    <a:pt x="484086" y="-2517"/>
                    <a:pt x="486416" y="-2268"/>
                  </a:cubicBezTo>
                  <a:cubicBezTo>
                    <a:pt x="502692" y="-659"/>
                    <a:pt x="519062" y="-340"/>
                    <a:pt x="535386" y="-1286"/>
                  </a:cubicBezTo>
                  <a:cubicBezTo>
                    <a:pt x="542483" y="-1641"/>
                    <a:pt x="549663" y="-2055"/>
                    <a:pt x="556807" y="-2268"/>
                  </a:cubicBezTo>
                  <a:cubicBezTo>
                    <a:pt x="564164" y="-2493"/>
                    <a:pt x="571320" y="-920"/>
                    <a:pt x="578465" y="535"/>
                  </a:cubicBezTo>
                  <a:cubicBezTo>
                    <a:pt x="603884" y="5716"/>
                    <a:pt x="628014" y="14942"/>
                    <a:pt x="652120" y="24192"/>
                  </a:cubicBezTo>
                  <a:cubicBezTo>
                    <a:pt x="658378" y="26558"/>
                    <a:pt x="663854" y="30674"/>
                    <a:pt x="669650" y="34033"/>
                  </a:cubicBezTo>
                  <a:cubicBezTo>
                    <a:pt x="685950" y="43496"/>
                    <a:pt x="701338" y="54319"/>
                    <a:pt x="716597" y="65367"/>
                  </a:cubicBezTo>
                  <a:cubicBezTo>
                    <a:pt x="724830" y="71387"/>
                    <a:pt x="732400" y="78272"/>
                    <a:pt x="739178" y="85901"/>
                  </a:cubicBezTo>
                  <a:cubicBezTo>
                    <a:pt x="749646" y="97505"/>
                    <a:pt x="759120" y="109936"/>
                    <a:pt x="769671" y="121469"/>
                  </a:cubicBezTo>
                  <a:cubicBezTo>
                    <a:pt x="773054" y="125290"/>
                    <a:pt x="776000" y="129477"/>
                    <a:pt x="778472" y="133936"/>
                  </a:cubicBezTo>
                  <a:cubicBezTo>
                    <a:pt x="772392" y="133593"/>
                    <a:pt x="766312" y="134693"/>
                    <a:pt x="760729" y="137142"/>
                  </a:cubicBezTo>
                  <a:cubicBezTo>
                    <a:pt x="754377" y="139862"/>
                    <a:pt x="748972" y="144381"/>
                    <a:pt x="745175" y="150153"/>
                  </a:cubicBezTo>
                  <a:cubicBezTo>
                    <a:pt x="742632" y="154092"/>
                    <a:pt x="739473" y="154884"/>
                    <a:pt x="735061" y="153702"/>
                  </a:cubicBezTo>
                  <a:cubicBezTo>
                    <a:pt x="722358" y="150366"/>
                    <a:pt x="709429" y="147941"/>
                    <a:pt x="696382" y="146451"/>
                  </a:cubicBezTo>
                  <a:cubicBezTo>
                    <a:pt x="691840" y="145978"/>
                    <a:pt x="687618" y="143919"/>
                    <a:pt x="684459" y="140631"/>
                  </a:cubicBezTo>
                  <a:cubicBezTo>
                    <a:pt x="677859" y="133842"/>
                    <a:pt x="671448" y="126839"/>
                    <a:pt x="663831" y="121079"/>
                  </a:cubicBezTo>
                  <a:cubicBezTo>
                    <a:pt x="661808" y="119364"/>
                    <a:pt x="660400" y="117045"/>
                    <a:pt x="659809" y="114467"/>
                  </a:cubicBezTo>
                  <a:cubicBezTo>
                    <a:pt x="658366" y="109735"/>
                    <a:pt x="655941" y="105796"/>
                    <a:pt x="651151" y="103549"/>
                  </a:cubicBezTo>
                  <a:cubicBezTo>
                    <a:pt x="647342" y="101751"/>
                    <a:pt x="643793" y="99385"/>
                    <a:pt x="640091" y="97327"/>
                  </a:cubicBezTo>
                  <a:cubicBezTo>
                    <a:pt x="637832" y="96062"/>
                    <a:pt x="637098" y="94760"/>
                    <a:pt x="639772" y="92868"/>
                  </a:cubicBezTo>
                  <a:cubicBezTo>
                    <a:pt x="643474" y="90242"/>
                    <a:pt x="643143" y="87474"/>
                    <a:pt x="638813" y="85653"/>
                  </a:cubicBezTo>
                  <a:cubicBezTo>
                    <a:pt x="633443" y="83382"/>
                    <a:pt x="627943" y="81406"/>
                    <a:pt x="622585" y="79088"/>
                  </a:cubicBezTo>
                  <a:cubicBezTo>
                    <a:pt x="603659" y="71009"/>
                    <a:pt x="584119" y="64432"/>
                    <a:pt x="564164" y="59417"/>
                  </a:cubicBezTo>
                  <a:cubicBezTo>
                    <a:pt x="556381" y="57406"/>
                    <a:pt x="548468" y="56129"/>
                    <a:pt x="540507" y="54899"/>
                  </a:cubicBezTo>
                  <a:cubicBezTo>
                    <a:pt x="537598" y="54212"/>
                    <a:pt x="534546" y="55277"/>
                    <a:pt x="532689" y="57619"/>
                  </a:cubicBezTo>
                  <a:cubicBezTo>
                    <a:pt x="530004" y="60884"/>
                    <a:pt x="530595" y="62871"/>
                    <a:pt x="534711" y="63675"/>
                  </a:cubicBezTo>
                  <a:cubicBezTo>
                    <a:pt x="540874" y="64858"/>
                    <a:pt x="547131" y="65532"/>
                    <a:pt x="553223" y="67070"/>
                  </a:cubicBezTo>
                  <a:cubicBezTo>
                    <a:pt x="554406" y="67378"/>
                    <a:pt x="556701" y="66952"/>
                    <a:pt x="556227" y="69542"/>
                  </a:cubicBezTo>
                  <a:cubicBezTo>
                    <a:pt x="554465" y="70725"/>
                    <a:pt x="552572" y="70335"/>
                    <a:pt x="550727" y="69944"/>
                  </a:cubicBezTo>
                  <a:cubicBezTo>
                    <a:pt x="536829" y="67141"/>
                    <a:pt x="522635" y="66183"/>
                    <a:pt x="508488" y="67118"/>
                  </a:cubicBezTo>
                  <a:cubicBezTo>
                    <a:pt x="502053" y="67472"/>
                    <a:pt x="495689" y="66763"/>
                    <a:pt x="489314" y="67046"/>
                  </a:cubicBezTo>
                  <a:cubicBezTo>
                    <a:pt x="472305" y="67827"/>
                    <a:pt x="455224" y="66396"/>
                    <a:pt x="438262" y="68005"/>
                  </a:cubicBezTo>
                  <a:cubicBezTo>
                    <a:pt x="424068" y="69353"/>
                    <a:pt x="410028" y="67023"/>
                    <a:pt x="395893" y="67815"/>
                  </a:cubicBezTo>
                  <a:cubicBezTo>
                    <a:pt x="379073" y="68773"/>
                    <a:pt x="362501" y="70855"/>
                    <a:pt x="346675" y="77077"/>
                  </a:cubicBezTo>
                  <a:cubicBezTo>
                    <a:pt x="324201" y="85901"/>
                    <a:pt x="306245" y="100485"/>
                    <a:pt x="291081" y="119032"/>
                  </a:cubicBezTo>
                  <a:cubicBezTo>
                    <a:pt x="281902" y="130269"/>
                    <a:pt x="274190" y="142441"/>
                    <a:pt x="266585" y="154719"/>
                  </a:cubicBezTo>
                  <a:cubicBezTo>
                    <a:pt x="265189" y="156966"/>
                    <a:pt x="264491" y="159533"/>
                    <a:pt x="263214" y="161816"/>
                  </a:cubicBezTo>
                  <a:cubicBezTo>
                    <a:pt x="262090" y="163413"/>
                    <a:pt x="261794" y="165506"/>
                    <a:pt x="259618" y="165991"/>
                  </a:cubicBezTo>
                  <a:close/>
                </a:path>
              </a:pathLst>
            </a:custGeom>
            <a:solidFill>
              <a:srgbClr val="020202"/>
            </a:solidFill>
            <a:ln w="1171" cap="flat">
              <a:noFill/>
              <a:prstDash val="solid"/>
              <a:miter/>
            </a:ln>
          </p:spPr>
          <p:txBody>
            <a:bodyPr rtlCol="0" anchor="ctr"/>
            <a:lstStyle/>
            <a:p>
              <a:endParaRPr lang="es-CO"/>
            </a:p>
          </p:txBody>
        </p:sp>
        <p:sp>
          <p:nvSpPr>
            <p:cNvPr id="406" name="Freeform: Shape 405">
              <a:extLst>
                <a:ext uri="{FF2B5EF4-FFF2-40B4-BE49-F238E27FC236}">
                  <a16:creationId xmlns:a16="http://schemas.microsoft.com/office/drawing/2014/main" id="{9B1331A5-BDB4-E80C-E543-E542B9B51B09}"/>
                </a:ext>
              </a:extLst>
            </p:cNvPr>
            <p:cNvSpPr/>
            <p:nvPr/>
          </p:nvSpPr>
          <p:spPr>
            <a:xfrm rot="19975584">
              <a:off x="12889338" y="6137944"/>
              <a:ext cx="546466" cy="369624"/>
            </a:xfrm>
            <a:custGeom>
              <a:avLst/>
              <a:gdLst>
                <a:gd name="connsiteX0" fmla="*/ 510474 w 546466"/>
                <a:gd name="connsiteY0" fmla="*/ 285905 h 369624"/>
                <a:gd name="connsiteX1" fmla="*/ 524538 w 546466"/>
                <a:gd name="connsiteY1" fmla="*/ 258700 h 369624"/>
                <a:gd name="connsiteX2" fmla="*/ 532913 w 546466"/>
                <a:gd name="connsiteY2" fmla="*/ 234866 h 369624"/>
                <a:gd name="connsiteX3" fmla="*/ 532038 w 546466"/>
                <a:gd name="connsiteY3" fmla="*/ 231388 h 369624"/>
                <a:gd name="connsiteX4" fmla="*/ 531115 w 546466"/>
                <a:gd name="connsiteY4" fmla="*/ 226278 h 369624"/>
                <a:gd name="connsiteX5" fmla="*/ 537313 w 546466"/>
                <a:gd name="connsiteY5" fmla="*/ 207684 h 369624"/>
                <a:gd name="connsiteX6" fmla="*/ 539182 w 546466"/>
                <a:gd name="connsiteY6" fmla="*/ 203284 h 369624"/>
                <a:gd name="connsiteX7" fmla="*/ 537632 w 546466"/>
                <a:gd name="connsiteY7" fmla="*/ 196021 h 369624"/>
                <a:gd name="connsiteX8" fmla="*/ 512166 w 546466"/>
                <a:gd name="connsiteY8" fmla="*/ 190852 h 369624"/>
                <a:gd name="connsiteX9" fmla="*/ 484274 w 546466"/>
                <a:gd name="connsiteY9" fmla="*/ 211327 h 369624"/>
                <a:gd name="connsiteX10" fmla="*/ 458642 w 546466"/>
                <a:gd name="connsiteY10" fmla="*/ 248717 h 369624"/>
                <a:gd name="connsiteX11" fmla="*/ 443454 w 546466"/>
                <a:gd name="connsiteY11" fmla="*/ 275047 h 369624"/>
                <a:gd name="connsiteX12" fmla="*/ 435884 w 546466"/>
                <a:gd name="connsiteY12" fmla="*/ 291287 h 369624"/>
                <a:gd name="connsiteX13" fmla="*/ 428125 w 546466"/>
                <a:gd name="connsiteY13" fmla="*/ 316233 h 369624"/>
                <a:gd name="connsiteX14" fmla="*/ 419940 w 546466"/>
                <a:gd name="connsiteY14" fmla="*/ 320965 h 369624"/>
                <a:gd name="connsiteX15" fmla="*/ 410146 w 546466"/>
                <a:gd name="connsiteY15" fmla="*/ 319155 h 369624"/>
                <a:gd name="connsiteX16" fmla="*/ 405923 w 546466"/>
                <a:gd name="connsiteY16" fmla="*/ 321887 h 369624"/>
                <a:gd name="connsiteX17" fmla="*/ 409034 w 546466"/>
                <a:gd name="connsiteY17" fmla="*/ 327943 h 369624"/>
                <a:gd name="connsiteX18" fmla="*/ 411648 w 546466"/>
                <a:gd name="connsiteY18" fmla="*/ 328038 h 369624"/>
                <a:gd name="connsiteX19" fmla="*/ 408336 w 546466"/>
                <a:gd name="connsiteY19" fmla="*/ 330404 h 369624"/>
                <a:gd name="connsiteX20" fmla="*/ 335532 w 546466"/>
                <a:gd name="connsiteY20" fmla="*/ 351281 h 369624"/>
                <a:gd name="connsiteX21" fmla="*/ 287780 w 546466"/>
                <a:gd name="connsiteY21" fmla="*/ 360093 h 369624"/>
                <a:gd name="connsiteX22" fmla="*/ 246677 w 546466"/>
                <a:gd name="connsiteY22" fmla="*/ 366386 h 369624"/>
                <a:gd name="connsiteX23" fmla="*/ 234848 w 546466"/>
                <a:gd name="connsiteY23" fmla="*/ 366847 h 369624"/>
                <a:gd name="connsiteX24" fmla="*/ 186718 w 546466"/>
                <a:gd name="connsiteY24" fmla="*/ 365972 h 369624"/>
                <a:gd name="connsiteX25" fmla="*/ 124028 w 546466"/>
                <a:gd name="connsiteY25" fmla="*/ 352405 h 369624"/>
                <a:gd name="connsiteX26" fmla="*/ 88010 w 546466"/>
                <a:gd name="connsiteY26" fmla="*/ 338743 h 369624"/>
                <a:gd name="connsiteX27" fmla="*/ 60911 w 546466"/>
                <a:gd name="connsiteY27" fmla="*/ 317948 h 369624"/>
                <a:gd name="connsiteX28" fmla="*/ 12143 w 546466"/>
                <a:gd name="connsiteY28" fmla="*/ 238438 h 369624"/>
                <a:gd name="connsiteX29" fmla="*/ 1130 w 546466"/>
                <a:gd name="connsiteY29" fmla="*/ 191195 h 369624"/>
                <a:gd name="connsiteX30" fmla="*/ -526 w 546466"/>
                <a:gd name="connsiteY30" fmla="*/ 123442 h 369624"/>
                <a:gd name="connsiteX31" fmla="*/ 1071 w 546466"/>
                <a:gd name="connsiteY31" fmla="*/ 77110 h 369624"/>
                <a:gd name="connsiteX32" fmla="*/ 4620 w 546466"/>
                <a:gd name="connsiteY32" fmla="*/ 56895 h 369624"/>
                <a:gd name="connsiteX33" fmla="*/ 7518 w 546466"/>
                <a:gd name="connsiteY33" fmla="*/ 53536 h 369624"/>
                <a:gd name="connsiteX34" fmla="*/ 7778 w 546466"/>
                <a:gd name="connsiteY34" fmla="*/ 58527 h 369624"/>
                <a:gd name="connsiteX35" fmla="*/ 4525 w 546466"/>
                <a:gd name="connsiteY35" fmla="*/ 92345 h 369624"/>
                <a:gd name="connsiteX36" fmla="*/ 2798 w 546466"/>
                <a:gd name="connsiteY36" fmla="*/ 143042 h 369624"/>
                <a:gd name="connsiteX37" fmla="*/ 3532 w 546466"/>
                <a:gd name="connsiteY37" fmla="*/ 160074 h 369624"/>
                <a:gd name="connsiteX38" fmla="*/ 11007 w 546466"/>
                <a:gd name="connsiteY38" fmla="*/ 221961 h 369624"/>
                <a:gd name="connsiteX39" fmla="*/ 12403 w 546466"/>
                <a:gd name="connsiteY39" fmla="*/ 226562 h 369624"/>
                <a:gd name="connsiteX40" fmla="*/ 21487 w 546466"/>
                <a:gd name="connsiteY40" fmla="*/ 246327 h 369624"/>
                <a:gd name="connsiteX41" fmla="*/ 25603 w 546466"/>
                <a:gd name="connsiteY41" fmla="*/ 250704 h 369624"/>
                <a:gd name="connsiteX42" fmla="*/ 39797 w 546466"/>
                <a:gd name="connsiteY42" fmla="*/ 272078 h 369624"/>
                <a:gd name="connsiteX43" fmla="*/ 43074 w 546466"/>
                <a:gd name="connsiteY43" fmla="*/ 285196 h 369624"/>
                <a:gd name="connsiteX44" fmla="*/ 59953 w 546466"/>
                <a:gd name="connsiteY44" fmla="*/ 304346 h 369624"/>
                <a:gd name="connsiteX45" fmla="*/ 65075 w 546466"/>
                <a:gd name="connsiteY45" fmla="*/ 308462 h 369624"/>
                <a:gd name="connsiteX46" fmla="*/ 76477 w 546466"/>
                <a:gd name="connsiteY46" fmla="*/ 324371 h 369624"/>
                <a:gd name="connsiteX47" fmla="*/ 84071 w 546466"/>
                <a:gd name="connsiteY47" fmla="*/ 332758 h 369624"/>
                <a:gd name="connsiteX48" fmla="*/ 154924 w 546466"/>
                <a:gd name="connsiteY48" fmla="*/ 357976 h 369624"/>
                <a:gd name="connsiteX49" fmla="*/ 181774 w 546466"/>
                <a:gd name="connsiteY49" fmla="*/ 361761 h 369624"/>
                <a:gd name="connsiteX50" fmla="*/ 215875 w 546466"/>
                <a:gd name="connsiteY50" fmla="*/ 362778 h 369624"/>
                <a:gd name="connsiteX51" fmla="*/ 288881 w 546466"/>
                <a:gd name="connsiteY51" fmla="*/ 356367 h 369624"/>
                <a:gd name="connsiteX52" fmla="*/ 344628 w 546466"/>
                <a:gd name="connsiteY52" fmla="*/ 345201 h 369624"/>
                <a:gd name="connsiteX53" fmla="*/ 351607 w 546466"/>
                <a:gd name="connsiteY53" fmla="*/ 337903 h 369624"/>
                <a:gd name="connsiteX54" fmla="*/ 345101 w 546466"/>
                <a:gd name="connsiteY54" fmla="*/ 308841 h 369624"/>
                <a:gd name="connsiteX55" fmla="*/ 342735 w 546466"/>
                <a:gd name="connsiteY55" fmla="*/ 305706 h 369624"/>
                <a:gd name="connsiteX56" fmla="*/ 345728 w 546466"/>
                <a:gd name="connsiteY56" fmla="*/ 297119 h 369624"/>
                <a:gd name="connsiteX57" fmla="*/ 410110 w 546466"/>
                <a:gd name="connsiteY57" fmla="*/ 271995 h 369624"/>
                <a:gd name="connsiteX58" fmla="*/ 418958 w 546466"/>
                <a:gd name="connsiteY58" fmla="*/ 267263 h 369624"/>
                <a:gd name="connsiteX59" fmla="*/ 420058 w 546466"/>
                <a:gd name="connsiteY59" fmla="*/ 267027 h 369624"/>
                <a:gd name="connsiteX60" fmla="*/ 418875 w 546466"/>
                <a:gd name="connsiteY60" fmla="*/ 267275 h 369624"/>
                <a:gd name="connsiteX61" fmla="*/ 393101 w 546466"/>
                <a:gd name="connsiteY61" fmla="*/ 278820 h 369624"/>
                <a:gd name="connsiteX62" fmla="*/ 372993 w 546466"/>
                <a:gd name="connsiteY62" fmla="*/ 286095 h 369624"/>
                <a:gd name="connsiteX63" fmla="*/ 344604 w 546466"/>
                <a:gd name="connsiteY63" fmla="*/ 295782 h 369624"/>
                <a:gd name="connsiteX64" fmla="*/ 332161 w 546466"/>
                <a:gd name="connsiteY64" fmla="*/ 297391 h 369624"/>
                <a:gd name="connsiteX65" fmla="*/ 313070 w 546466"/>
                <a:gd name="connsiteY65" fmla="*/ 298100 h 369624"/>
                <a:gd name="connsiteX66" fmla="*/ 305275 w 546466"/>
                <a:gd name="connsiteY66" fmla="*/ 297959 h 369624"/>
                <a:gd name="connsiteX67" fmla="*/ 304305 w 546466"/>
                <a:gd name="connsiteY67" fmla="*/ 296965 h 369624"/>
                <a:gd name="connsiteX68" fmla="*/ 304991 w 546466"/>
                <a:gd name="connsiteY68" fmla="*/ 295782 h 369624"/>
                <a:gd name="connsiteX69" fmla="*/ 319646 w 546466"/>
                <a:gd name="connsiteY69" fmla="*/ 293830 h 369624"/>
                <a:gd name="connsiteX70" fmla="*/ 341990 w 546466"/>
                <a:gd name="connsiteY70" fmla="*/ 288259 h 369624"/>
                <a:gd name="connsiteX71" fmla="*/ 384951 w 546466"/>
                <a:gd name="connsiteY71" fmla="*/ 273426 h 369624"/>
                <a:gd name="connsiteX72" fmla="*/ 427356 w 546466"/>
                <a:gd name="connsiteY72" fmla="*/ 254702 h 369624"/>
                <a:gd name="connsiteX73" fmla="*/ 433909 w 546466"/>
                <a:gd name="connsiteY73" fmla="*/ 250432 h 369624"/>
                <a:gd name="connsiteX74" fmla="*/ 443230 w 546466"/>
                <a:gd name="connsiteY74" fmla="*/ 244127 h 369624"/>
                <a:gd name="connsiteX75" fmla="*/ 446589 w 546466"/>
                <a:gd name="connsiteY75" fmla="*/ 241927 h 369624"/>
                <a:gd name="connsiteX76" fmla="*/ 447500 w 546466"/>
                <a:gd name="connsiteY76" fmla="*/ 241241 h 369624"/>
                <a:gd name="connsiteX77" fmla="*/ 451782 w 546466"/>
                <a:gd name="connsiteY77" fmla="*/ 237598 h 369624"/>
                <a:gd name="connsiteX78" fmla="*/ 452669 w 546466"/>
                <a:gd name="connsiteY78" fmla="*/ 236936 h 369624"/>
                <a:gd name="connsiteX79" fmla="*/ 455035 w 546466"/>
                <a:gd name="connsiteY79" fmla="*/ 234830 h 369624"/>
                <a:gd name="connsiteX80" fmla="*/ 455650 w 546466"/>
                <a:gd name="connsiteY80" fmla="*/ 234002 h 369624"/>
                <a:gd name="connsiteX81" fmla="*/ 456312 w 546466"/>
                <a:gd name="connsiteY81" fmla="*/ 233233 h 369624"/>
                <a:gd name="connsiteX82" fmla="*/ 456667 w 546466"/>
                <a:gd name="connsiteY82" fmla="*/ 232867 h 369624"/>
                <a:gd name="connsiteX83" fmla="*/ 457377 w 546466"/>
                <a:gd name="connsiteY83" fmla="*/ 232157 h 369624"/>
                <a:gd name="connsiteX84" fmla="*/ 457731 w 546466"/>
                <a:gd name="connsiteY84" fmla="*/ 231802 h 369624"/>
                <a:gd name="connsiteX85" fmla="*/ 458429 w 546466"/>
                <a:gd name="connsiteY85" fmla="*/ 231069 h 369624"/>
                <a:gd name="connsiteX86" fmla="*/ 458784 w 546466"/>
                <a:gd name="connsiteY86" fmla="*/ 230690 h 369624"/>
                <a:gd name="connsiteX87" fmla="*/ 459506 w 546466"/>
                <a:gd name="connsiteY87" fmla="*/ 229898 h 369624"/>
                <a:gd name="connsiteX88" fmla="*/ 459896 w 546466"/>
                <a:gd name="connsiteY88" fmla="*/ 229472 h 369624"/>
                <a:gd name="connsiteX89" fmla="*/ 463007 w 546466"/>
                <a:gd name="connsiteY89" fmla="*/ 225923 h 369624"/>
                <a:gd name="connsiteX90" fmla="*/ 463657 w 546466"/>
                <a:gd name="connsiteY90" fmla="*/ 224989 h 369624"/>
                <a:gd name="connsiteX91" fmla="*/ 465207 w 546466"/>
                <a:gd name="connsiteY91" fmla="*/ 222623 h 369624"/>
                <a:gd name="connsiteX92" fmla="*/ 465822 w 546466"/>
                <a:gd name="connsiteY92" fmla="*/ 221630 h 369624"/>
                <a:gd name="connsiteX93" fmla="*/ 470329 w 546466"/>
                <a:gd name="connsiteY93" fmla="*/ 210984 h 369624"/>
                <a:gd name="connsiteX94" fmla="*/ 470743 w 546466"/>
                <a:gd name="connsiteY94" fmla="*/ 209659 h 369624"/>
                <a:gd name="connsiteX95" fmla="*/ 472493 w 546466"/>
                <a:gd name="connsiteY95" fmla="*/ 198505 h 369624"/>
                <a:gd name="connsiteX96" fmla="*/ 473108 w 546466"/>
                <a:gd name="connsiteY96" fmla="*/ 173251 h 369624"/>
                <a:gd name="connsiteX97" fmla="*/ 471488 w 546466"/>
                <a:gd name="connsiteY97" fmla="*/ 144603 h 369624"/>
                <a:gd name="connsiteX98" fmla="*/ 471157 w 546466"/>
                <a:gd name="connsiteY98" fmla="*/ 143243 h 369624"/>
                <a:gd name="connsiteX99" fmla="*/ 470340 w 546466"/>
                <a:gd name="connsiteY99" fmla="*/ 139339 h 369624"/>
                <a:gd name="connsiteX100" fmla="*/ 452870 w 546466"/>
                <a:gd name="connsiteY100" fmla="*/ 100601 h 369624"/>
                <a:gd name="connsiteX101" fmla="*/ 428681 w 546466"/>
                <a:gd name="connsiteY101" fmla="*/ 71409 h 369624"/>
                <a:gd name="connsiteX102" fmla="*/ 397383 w 546466"/>
                <a:gd name="connsiteY102" fmla="*/ 43659 h 369624"/>
                <a:gd name="connsiteX103" fmla="*/ 394911 w 546466"/>
                <a:gd name="connsiteY103" fmla="*/ 40169 h 369624"/>
                <a:gd name="connsiteX104" fmla="*/ 411104 w 546466"/>
                <a:gd name="connsiteY104" fmla="*/ 44179 h 369624"/>
                <a:gd name="connsiteX105" fmla="*/ 414108 w 546466"/>
                <a:gd name="connsiteY105" fmla="*/ 48343 h 369624"/>
                <a:gd name="connsiteX106" fmla="*/ 439220 w 546466"/>
                <a:gd name="connsiteY106" fmla="*/ 71692 h 369624"/>
                <a:gd name="connsiteX107" fmla="*/ 483600 w 546466"/>
                <a:gd name="connsiteY107" fmla="*/ 47633 h 369624"/>
                <a:gd name="connsiteX108" fmla="*/ 483943 w 546466"/>
                <a:gd name="connsiteY108" fmla="*/ 46368 h 369624"/>
                <a:gd name="connsiteX109" fmla="*/ 481187 w 546466"/>
                <a:gd name="connsiteY109" fmla="*/ 29335 h 369624"/>
                <a:gd name="connsiteX110" fmla="*/ 462699 w 546466"/>
                <a:gd name="connsiteY110" fmla="*/ 2271 h 369624"/>
                <a:gd name="connsiteX111" fmla="*/ 461516 w 546466"/>
                <a:gd name="connsiteY111" fmla="*/ -2768 h 369624"/>
                <a:gd name="connsiteX112" fmla="*/ 475001 w 546466"/>
                <a:gd name="connsiteY112" fmla="*/ 16548 h 369624"/>
                <a:gd name="connsiteX113" fmla="*/ 495038 w 546466"/>
                <a:gd name="connsiteY113" fmla="*/ 44712 h 369624"/>
                <a:gd name="connsiteX114" fmla="*/ 503436 w 546466"/>
                <a:gd name="connsiteY114" fmla="*/ 57486 h 369624"/>
                <a:gd name="connsiteX115" fmla="*/ 509611 w 546466"/>
                <a:gd name="connsiteY115" fmla="*/ 67541 h 369624"/>
                <a:gd name="connsiteX116" fmla="*/ 539525 w 546466"/>
                <a:gd name="connsiteY116" fmla="*/ 130811 h 369624"/>
                <a:gd name="connsiteX117" fmla="*/ 544848 w 546466"/>
                <a:gd name="connsiteY117" fmla="*/ 184938 h 369624"/>
                <a:gd name="connsiteX118" fmla="*/ 539052 w 546466"/>
                <a:gd name="connsiteY118" fmla="*/ 215881 h 369624"/>
                <a:gd name="connsiteX119" fmla="*/ 531411 w 546466"/>
                <a:gd name="connsiteY119" fmla="*/ 244624 h 369624"/>
                <a:gd name="connsiteX120" fmla="*/ 528442 w 546466"/>
                <a:gd name="connsiteY120" fmla="*/ 253294 h 369624"/>
                <a:gd name="connsiteX121" fmla="*/ 511574 w 546466"/>
                <a:gd name="connsiteY121" fmla="*/ 285858 h 369624"/>
                <a:gd name="connsiteX122" fmla="*/ 510474 w 546466"/>
                <a:gd name="connsiteY122" fmla="*/ 285905 h 369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546466" h="369624">
                  <a:moveTo>
                    <a:pt x="510474" y="285905"/>
                  </a:moveTo>
                  <a:cubicBezTo>
                    <a:pt x="515206" y="276833"/>
                    <a:pt x="519748" y="267725"/>
                    <a:pt x="524538" y="258700"/>
                  </a:cubicBezTo>
                  <a:cubicBezTo>
                    <a:pt x="528536" y="251165"/>
                    <a:pt x="530807" y="243051"/>
                    <a:pt x="532913" y="234866"/>
                  </a:cubicBezTo>
                  <a:cubicBezTo>
                    <a:pt x="533268" y="233494"/>
                    <a:pt x="533386" y="232346"/>
                    <a:pt x="532038" y="231388"/>
                  </a:cubicBezTo>
                  <a:cubicBezTo>
                    <a:pt x="530121" y="230016"/>
                    <a:pt x="530370" y="228135"/>
                    <a:pt x="531115" y="226278"/>
                  </a:cubicBezTo>
                  <a:cubicBezTo>
                    <a:pt x="533694" y="220269"/>
                    <a:pt x="535775" y="214047"/>
                    <a:pt x="537313" y="207684"/>
                  </a:cubicBezTo>
                  <a:cubicBezTo>
                    <a:pt x="537692" y="206122"/>
                    <a:pt x="538330" y="204644"/>
                    <a:pt x="539182" y="203284"/>
                  </a:cubicBezTo>
                  <a:cubicBezTo>
                    <a:pt x="541181" y="199924"/>
                    <a:pt x="540826" y="198056"/>
                    <a:pt x="537632" y="196021"/>
                  </a:cubicBezTo>
                  <a:cubicBezTo>
                    <a:pt x="530098" y="191148"/>
                    <a:pt x="521002" y="189302"/>
                    <a:pt x="512166" y="190852"/>
                  </a:cubicBezTo>
                  <a:cubicBezTo>
                    <a:pt x="499332" y="192851"/>
                    <a:pt x="490733" y="200740"/>
                    <a:pt x="484274" y="211327"/>
                  </a:cubicBezTo>
                  <a:cubicBezTo>
                    <a:pt x="476397" y="224232"/>
                    <a:pt x="467833" y="236711"/>
                    <a:pt x="458642" y="248717"/>
                  </a:cubicBezTo>
                  <a:cubicBezTo>
                    <a:pt x="452420" y="256855"/>
                    <a:pt x="446920" y="265276"/>
                    <a:pt x="443454" y="275047"/>
                  </a:cubicBezTo>
                  <a:cubicBezTo>
                    <a:pt x="441479" y="280653"/>
                    <a:pt x="438155" y="285692"/>
                    <a:pt x="435884" y="291287"/>
                  </a:cubicBezTo>
                  <a:cubicBezTo>
                    <a:pt x="432489" y="299330"/>
                    <a:pt x="429887" y="307681"/>
                    <a:pt x="428125" y="316233"/>
                  </a:cubicBezTo>
                  <a:cubicBezTo>
                    <a:pt x="427178" y="320965"/>
                    <a:pt x="424706" y="322526"/>
                    <a:pt x="419940" y="320965"/>
                  </a:cubicBezTo>
                  <a:cubicBezTo>
                    <a:pt x="416746" y="319924"/>
                    <a:pt x="413599" y="318918"/>
                    <a:pt x="410146" y="319155"/>
                  </a:cubicBezTo>
                  <a:cubicBezTo>
                    <a:pt x="408360" y="319285"/>
                    <a:pt x="406774" y="320314"/>
                    <a:pt x="405923" y="321887"/>
                  </a:cubicBezTo>
                  <a:cubicBezTo>
                    <a:pt x="404007" y="324904"/>
                    <a:pt x="405485" y="327707"/>
                    <a:pt x="409034" y="327943"/>
                  </a:cubicBezTo>
                  <a:cubicBezTo>
                    <a:pt x="409897" y="327943"/>
                    <a:pt x="410772" y="328014"/>
                    <a:pt x="411648" y="328038"/>
                  </a:cubicBezTo>
                  <a:cubicBezTo>
                    <a:pt x="411305" y="329883"/>
                    <a:pt x="409673" y="330025"/>
                    <a:pt x="408336" y="330404"/>
                  </a:cubicBezTo>
                  <a:cubicBezTo>
                    <a:pt x="384123" y="337501"/>
                    <a:pt x="360064" y="345225"/>
                    <a:pt x="335532" y="351281"/>
                  </a:cubicBezTo>
                  <a:cubicBezTo>
                    <a:pt x="319824" y="355255"/>
                    <a:pt x="303867" y="358201"/>
                    <a:pt x="287780" y="360093"/>
                  </a:cubicBezTo>
                  <a:cubicBezTo>
                    <a:pt x="274024" y="361631"/>
                    <a:pt x="260504" y="365073"/>
                    <a:pt x="246677" y="366386"/>
                  </a:cubicBezTo>
                  <a:cubicBezTo>
                    <a:pt x="242738" y="366764"/>
                    <a:pt x="238811" y="366847"/>
                    <a:pt x="234848" y="366847"/>
                  </a:cubicBezTo>
                  <a:cubicBezTo>
                    <a:pt x="218797" y="366847"/>
                    <a:pt x="202758" y="367013"/>
                    <a:pt x="186718" y="365972"/>
                  </a:cubicBezTo>
                  <a:cubicBezTo>
                    <a:pt x="165262" y="364635"/>
                    <a:pt x="144124" y="360058"/>
                    <a:pt x="124028" y="352405"/>
                  </a:cubicBezTo>
                  <a:cubicBezTo>
                    <a:pt x="112034" y="347827"/>
                    <a:pt x="99803" y="343959"/>
                    <a:pt x="88010" y="338743"/>
                  </a:cubicBezTo>
                  <a:cubicBezTo>
                    <a:pt x="77152" y="333929"/>
                    <a:pt x="68588" y="326914"/>
                    <a:pt x="60911" y="317948"/>
                  </a:cubicBezTo>
                  <a:cubicBezTo>
                    <a:pt x="40318" y="294055"/>
                    <a:pt x="23746" y="267749"/>
                    <a:pt x="12143" y="238438"/>
                  </a:cubicBezTo>
                  <a:cubicBezTo>
                    <a:pt x="6157" y="223285"/>
                    <a:pt x="3070" y="207305"/>
                    <a:pt x="1130" y="191195"/>
                  </a:cubicBezTo>
                  <a:cubicBezTo>
                    <a:pt x="-1578" y="168721"/>
                    <a:pt x="-1235" y="146022"/>
                    <a:pt x="-526" y="123442"/>
                  </a:cubicBezTo>
                  <a:cubicBezTo>
                    <a:pt x="-88" y="108065"/>
                    <a:pt x="1071" y="92581"/>
                    <a:pt x="1071" y="77110"/>
                  </a:cubicBezTo>
                  <a:cubicBezTo>
                    <a:pt x="1154" y="70226"/>
                    <a:pt x="2361" y="63401"/>
                    <a:pt x="4620" y="56895"/>
                  </a:cubicBezTo>
                  <a:cubicBezTo>
                    <a:pt x="5105" y="55428"/>
                    <a:pt x="5424" y="53690"/>
                    <a:pt x="7518" y="53536"/>
                  </a:cubicBezTo>
                  <a:cubicBezTo>
                    <a:pt x="8902" y="55133"/>
                    <a:pt x="8227" y="56895"/>
                    <a:pt x="7778" y="58527"/>
                  </a:cubicBezTo>
                  <a:cubicBezTo>
                    <a:pt x="4679" y="69622"/>
                    <a:pt x="4573" y="80907"/>
                    <a:pt x="4525" y="92345"/>
                  </a:cubicBezTo>
                  <a:cubicBezTo>
                    <a:pt x="4442" y="109248"/>
                    <a:pt x="3898" y="126162"/>
                    <a:pt x="2798" y="143042"/>
                  </a:cubicBezTo>
                  <a:cubicBezTo>
                    <a:pt x="2431" y="148755"/>
                    <a:pt x="3863" y="154349"/>
                    <a:pt x="3532" y="160074"/>
                  </a:cubicBezTo>
                  <a:cubicBezTo>
                    <a:pt x="2349" y="181141"/>
                    <a:pt x="5353" y="201710"/>
                    <a:pt x="11007" y="221961"/>
                  </a:cubicBezTo>
                  <a:cubicBezTo>
                    <a:pt x="11255" y="223557"/>
                    <a:pt x="11729" y="225095"/>
                    <a:pt x="12403" y="226562"/>
                  </a:cubicBezTo>
                  <a:cubicBezTo>
                    <a:pt x="16389" y="232665"/>
                    <a:pt x="19453" y="239325"/>
                    <a:pt x="21487" y="246327"/>
                  </a:cubicBezTo>
                  <a:cubicBezTo>
                    <a:pt x="22197" y="248291"/>
                    <a:pt x="23687" y="249876"/>
                    <a:pt x="25603" y="250704"/>
                  </a:cubicBezTo>
                  <a:cubicBezTo>
                    <a:pt x="34439" y="255116"/>
                    <a:pt x="37810" y="263242"/>
                    <a:pt x="39797" y="272078"/>
                  </a:cubicBezTo>
                  <a:cubicBezTo>
                    <a:pt x="40803" y="276478"/>
                    <a:pt x="41383" y="280925"/>
                    <a:pt x="43074" y="285196"/>
                  </a:cubicBezTo>
                  <a:cubicBezTo>
                    <a:pt x="46410" y="293676"/>
                    <a:pt x="53459" y="298739"/>
                    <a:pt x="59953" y="304346"/>
                  </a:cubicBezTo>
                  <a:cubicBezTo>
                    <a:pt x="61609" y="305777"/>
                    <a:pt x="63301" y="307184"/>
                    <a:pt x="65075" y="308462"/>
                  </a:cubicBezTo>
                  <a:cubicBezTo>
                    <a:pt x="70681" y="312484"/>
                    <a:pt x="75153" y="317227"/>
                    <a:pt x="76477" y="324371"/>
                  </a:cubicBezTo>
                  <a:cubicBezTo>
                    <a:pt x="77270" y="328582"/>
                    <a:pt x="80239" y="330972"/>
                    <a:pt x="84071" y="332758"/>
                  </a:cubicBezTo>
                  <a:cubicBezTo>
                    <a:pt x="106900" y="343238"/>
                    <a:pt x="130604" y="351683"/>
                    <a:pt x="154924" y="357976"/>
                  </a:cubicBezTo>
                  <a:cubicBezTo>
                    <a:pt x="163688" y="360342"/>
                    <a:pt x="172796" y="360720"/>
                    <a:pt x="181774" y="361761"/>
                  </a:cubicBezTo>
                  <a:cubicBezTo>
                    <a:pt x="193129" y="363074"/>
                    <a:pt x="204568" y="361856"/>
                    <a:pt x="215875" y="362778"/>
                  </a:cubicBezTo>
                  <a:cubicBezTo>
                    <a:pt x="240644" y="364789"/>
                    <a:pt x="264620" y="359679"/>
                    <a:pt x="288881" y="356367"/>
                  </a:cubicBezTo>
                  <a:cubicBezTo>
                    <a:pt x="307747" y="353800"/>
                    <a:pt x="326176" y="349589"/>
                    <a:pt x="344628" y="345201"/>
                  </a:cubicBezTo>
                  <a:cubicBezTo>
                    <a:pt x="348803" y="344207"/>
                    <a:pt x="350814" y="341913"/>
                    <a:pt x="351607" y="337903"/>
                  </a:cubicBezTo>
                  <a:cubicBezTo>
                    <a:pt x="353688" y="327258"/>
                    <a:pt x="351157" y="317653"/>
                    <a:pt x="345101" y="308841"/>
                  </a:cubicBezTo>
                  <a:cubicBezTo>
                    <a:pt x="344356" y="307752"/>
                    <a:pt x="343421" y="306818"/>
                    <a:pt x="342735" y="305706"/>
                  </a:cubicBezTo>
                  <a:cubicBezTo>
                    <a:pt x="339979" y="301424"/>
                    <a:pt x="340914" y="298739"/>
                    <a:pt x="345728" y="297119"/>
                  </a:cubicBezTo>
                  <a:cubicBezTo>
                    <a:pt x="367646" y="289951"/>
                    <a:pt x="389138" y="281564"/>
                    <a:pt x="410110" y="271995"/>
                  </a:cubicBezTo>
                  <a:cubicBezTo>
                    <a:pt x="413150" y="270576"/>
                    <a:pt x="415717" y="268293"/>
                    <a:pt x="418958" y="267263"/>
                  </a:cubicBezTo>
                  <a:cubicBezTo>
                    <a:pt x="419301" y="267086"/>
                    <a:pt x="419679" y="267003"/>
                    <a:pt x="420058" y="267027"/>
                  </a:cubicBezTo>
                  <a:cubicBezTo>
                    <a:pt x="419490" y="266211"/>
                    <a:pt x="419348" y="267465"/>
                    <a:pt x="418875" y="267275"/>
                  </a:cubicBezTo>
                  <a:cubicBezTo>
                    <a:pt x="410382" y="271368"/>
                    <a:pt x="401807" y="275271"/>
                    <a:pt x="393101" y="278820"/>
                  </a:cubicBezTo>
                  <a:cubicBezTo>
                    <a:pt x="386524" y="281493"/>
                    <a:pt x="379652" y="283551"/>
                    <a:pt x="372993" y="286095"/>
                  </a:cubicBezTo>
                  <a:cubicBezTo>
                    <a:pt x="363648" y="289726"/>
                    <a:pt x="353972" y="292387"/>
                    <a:pt x="344604" y="295782"/>
                  </a:cubicBezTo>
                  <a:cubicBezTo>
                    <a:pt x="340677" y="297414"/>
                    <a:pt x="336383" y="297970"/>
                    <a:pt x="332161" y="297391"/>
                  </a:cubicBezTo>
                  <a:cubicBezTo>
                    <a:pt x="325679" y="296208"/>
                    <a:pt x="319410" y="297272"/>
                    <a:pt x="313070" y="298100"/>
                  </a:cubicBezTo>
                  <a:cubicBezTo>
                    <a:pt x="310491" y="298633"/>
                    <a:pt x="307830" y="298574"/>
                    <a:pt x="305275" y="297959"/>
                  </a:cubicBezTo>
                  <a:cubicBezTo>
                    <a:pt x="304837" y="297769"/>
                    <a:pt x="304482" y="297414"/>
                    <a:pt x="304305" y="296965"/>
                  </a:cubicBezTo>
                  <a:cubicBezTo>
                    <a:pt x="304281" y="296468"/>
                    <a:pt x="304553" y="296007"/>
                    <a:pt x="304991" y="295782"/>
                  </a:cubicBezTo>
                  <a:cubicBezTo>
                    <a:pt x="309722" y="294079"/>
                    <a:pt x="314797" y="293960"/>
                    <a:pt x="319646" y="293830"/>
                  </a:cubicBezTo>
                  <a:cubicBezTo>
                    <a:pt x="327619" y="293629"/>
                    <a:pt x="334822" y="290991"/>
                    <a:pt x="341990" y="288259"/>
                  </a:cubicBezTo>
                  <a:cubicBezTo>
                    <a:pt x="356184" y="282854"/>
                    <a:pt x="370993" y="279376"/>
                    <a:pt x="384951" y="273426"/>
                  </a:cubicBezTo>
                  <a:cubicBezTo>
                    <a:pt x="399145" y="267370"/>
                    <a:pt x="413682" y="261988"/>
                    <a:pt x="427356" y="254702"/>
                  </a:cubicBezTo>
                  <a:cubicBezTo>
                    <a:pt x="429745" y="253626"/>
                    <a:pt x="431957" y="252182"/>
                    <a:pt x="433909" y="250432"/>
                  </a:cubicBezTo>
                  <a:cubicBezTo>
                    <a:pt x="436535" y="247688"/>
                    <a:pt x="439717" y="245547"/>
                    <a:pt x="443230" y="244127"/>
                  </a:cubicBezTo>
                  <a:cubicBezTo>
                    <a:pt x="444483" y="243607"/>
                    <a:pt x="445619" y="242862"/>
                    <a:pt x="446589" y="241927"/>
                  </a:cubicBezTo>
                  <a:cubicBezTo>
                    <a:pt x="446873" y="241679"/>
                    <a:pt x="447180" y="241454"/>
                    <a:pt x="447500" y="241241"/>
                  </a:cubicBezTo>
                  <a:cubicBezTo>
                    <a:pt x="449061" y="240200"/>
                    <a:pt x="450504" y="238982"/>
                    <a:pt x="451782" y="237598"/>
                  </a:cubicBezTo>
                  <a:cubicBezTo>
                    <a:pt x="452054" y="237350"/>
                    <a:pt x="452361" y="237137"/>
                    <a:pt x="452669" y="236936"/>
                  </a:cubicBezTo>
                  <a:cubicBezTo>
                    <a:pt x="453603" y="236415"/>
                    <a:pt x="454408" y="235693"/>
                    <a:pt x="455035" y="234830"/>
                  </a:cubicBezTo>
                  <a:cubicBezTo>
                    <a:pt x="455224" y="234546"/>
                    <a:pt x="455437" y="234274"/>
                    <a:pt x="455650" y="234002"/>
                  </a:cubicBezTo>
                  <a:cubicBezTo>
                    <a:pt x="455851" y="233730"/>
                    <a:pt x="456075" y="233470"/>
                    <a:pt x="456312" y="233233"/>
                  </a:cubicBezTo>
                  <a:lnTo>
                    <a:pt x="456667" y="232867"/>
                  </a:lnTo>
                  <a:cubicBezTo>
                    <a:pt x="456892" y="232618"/>
                    <a:pt x="457128" y="232393"/>
                    <a:pt x="457377" y="232157"/>
                  </a:cubicBezTo>
                  <a:lnTo>
                    <a:pt x="457731" y="231802"/>
                  </a:lnTo>
                  <a:cubicBezTo>
                    <a:pt x="457956" y="231542"/>
                    <a:pt x="458193" y="231305"/>
                    <a:pt x="458429" y="231069"/>
                  </a:cubicBezTo>
                  <a:lnTo>
                    <a:pt x="458784" y="230690"/>
                  </a:lnTo>
                  <a:cubicBezTo>
                    <a:pt x="459009" y="230418"/>
                    <a:pt x="459257" y="230158"/>
                    <a:pt x="459506" y="229898"/>
                  </a:cubicBezTo>
                  <a:lnTo>
                    <a:pt x="459896" y="229472"/>
                  </a:lnTo>
                  <a:cubicBezTo>
                    <a:pt x="461043" y="228395"/>
                    <a:pt x="462084" y="227201"/>
                    <a:pt x="463007" y="225923"/>
                  </a:cubicBezTo>
                  <a:cubicBezTo>
                    <a:pt x="463208" y="225604"/>
                    <a:pt x="463421" y="225284"/>
                    <a:pt x="463657" y="224989"/>
                  </a:cubicBezTo>
                  <a:cubicBezTo>
                    <a:pt x="464237" y="224244"/>
                    <a:pt x="464757" y="223451"/>
                    <a:pt x="465207" y="222623"/>
                  </a:cubicBezTo>
                  <a:cubicBezTo>
                    <a:pt x="465396" y="222280"/>
                    <a:pt x="465597" y="221949"/>
                    <a:pt x="465822" y="221630"/>
                  </a:cubicBezTo>
                  <a:cubicBezTo>
                    <a:pt x="467963" y="218389"/>
                    <a:pt x="469489" y="214781"/>
                    <a:pt x="470329" y="210984"/>
                  </a:cubicBezTo>
                  <a:cubicBezTo>
                    <a:pt x="470482" y="210546"/>
                    <a:pt x="470624" y="210109"/>
                    <a:pt x="470743" y="209659"/>
                  </a:cubicBezTo>
                  <a:cubicBezTo>
                    <a:pt x="471937" y="206063"/>
                    <a:pt x="472529" y="202290"/>
                    <a:pt x="472493" y="198505"/>
                  </a:cubicBezTo>
                  <a:cubicBezTo>
                    <a:pt x="472493" y="190083"/>
                    <a:pt x="472777" y="181673"/>
                    <a:pt x="473108" y="173251"/>
                  </a:cubicBezTo>
                  <a:cubicBezTo>
                    <a:pt x="473475" y="163729"/>
                    <a:pt x="472328" y="154136"/>
                    <a:pt x="471488" y="144603"/>
                  </a:cubicBezTo>
                  <a:cubicBezTo>
                    <a:pt x="471393" y="144142"/>
                    <a:pt x="471287" y="143692"/>
                    <a:pt x="471157" y="143243"/>
                  </a:cubicBezTo>
                  <a:cubicBezTo>
                    <a:pt x="470956" y="141929"/>
                    <a:pt x="470683" y="140629"/>
                    <a:pt x="470340" y="139339"/>
                  </a:cubicBezTo>
                  <a:cubicBezTo>
                    <a:pt x="467230" y="125370"/>
                    <a:pt x="461280" y="112181"/>
                    <a:pt x="452870" y="100601"/>
                  </a:cubicBezTo>
                  <a:cubicBezTo>
                    <a:pt x="445489" y="90298"/>
                    <a:pt x="437789" y="80138"/>
                    <a:pt x="428681" y="71409"/>
                  </a:cubicBezTo>
                  <a:cubicBezTo>
                    <a:pt x="418627" y="61780"/>
                    <a:pt x="409294" y="51229"/>
                    <a:pt x="397383" y="43659"/>
                  </a:cubicBezTo>
                  <a:cubicBezTo>
                    <a:pt x="396200" y="42902"/>
                    <a:pt x="394248" y="42370"/>
                    <a:pt x="394911" y="40169"/>
                  </a:cubicBezTo>
                  <a:cubicBezTo>
                    <a:pt x="400517" y="40430"/>
                    <a:pt x="406017" y="41790"/>
                    <a:pt x="411104" y="44179"/>
                  </a:cubicBezTo>
                  <a:cubicBezTo>
                    <a:pt x="412701" y="44889"/>
                    <a:pt x="413351" y="46734"/>
                    <a:pt x="414108" y="48343"/>
                  </a:cubicBezTo>
                  <a:cubicBezTo>
                    <a:pt x="419313" y="59521"/>
                    <a:pt x="427427" y="67659"/>
                    <a:pt x="439220" y="71692"/>
                  </a:cubicBezTo>
                  <a:cubicBezTo>
                    <a:pt x="457093" y="77796"/>
                    <a:pt x="478254" y="65707"/>
                    <a:pt x="483600" y="47633"/>
                  </a:cubicBezTo>
                  <a:cubicBezTo>
                    <a:pt x="483718" y="47219"/>
                    <a:pt x="483789" y="46782"/>
                    <a:pt x="483943" y="46368"/>
                  </a:cubicBezTo>
                  <a:cubicBezTo>
                    <a:pt x="486096" y="40193"/>
                    <a:pt x="485564" y="34823"/>
                    <a:pt x="481187" y="29335"/>
                  </a:cubicBezTo>
                  <a:cubicBezTo>
                    <a:pt x="474374" y="20806"/>
                    <a:pt x="468708" y="11403"/>
                    <a:pt x="462699" y="2271"/>
                  </a:cubicBezTo>
                  <a:cubicBezTo>
                    <a:pt x="461753" y="817"/>
                    <a:pt x="459931" y="-627"/>
                    <a:pt x="461516" y="-2768"/>
                  </a:cubicBezTo>
                  <a:cubicBezTo>
                    <a:pt x="466709" y="3147"/>
                    <a:pt x="470542" y="10090"/>
                    <a:pt x="475001" y="16548"/>
                  </a:cubicBezTo>
                  <a:cubicBezTo>
                    <a:pt x="481542" y="26011"/>
                    <a:pt x="488012" y="35568"/>
                    <a:pt x="495038" y="44712"/>
                  </a:cubicBezTo>
                  <a:cubicBezTo>
                    <a:pt x="498208" y="48722"/>
                    <a:pt x="501012" y="52992"/>
                    <a:pt x="503436" y="57486"/>
                  </a:cubicBezTo>
                  <a:cubicBezTo>
                    <a:pt x="505211" y="61011"/>
                    <a:pt x="507269" y="64371"/>
                    <a:pt x="509611" y="67541"/>
                  </a:cubicBezTo>
                  <a:cubicBezTo>
                    <a:pt x="524018" y="86549"/>
                    <a:pt x="533422" y="107887"/>
                    <a:pt x="539525" y="130811"/>
                  </a:cubicBezTo>
                  <a:cubicBezTo>
                    <a:pt x="544256" y="148554"/>
                    <a:pt x="546622" y="166556"/>
                    <a:pt x="544848" y="184938"/>
                  </a:cubicBezTo>
                  <a:cubicBezTo>
                    <a:pt x="543830" y="195406"/>
                    <a:pt x="541299" y="205649"/>
                    <a:pt x="539052" y="215881"/>
                  </a:cubicBezTo>
                  <a:cubicBezTo>
                    <a:pt x="536864" y="225545"/>
                    <a:pt x="534048" y="235067"/>
                    <a:pt x="531411" y="244624"/>
                  </a:cubicBezTo>
                  <a:cubicBezTo>
                    <a:pt x="530665" y="247593"/>
                    <a:pt x="529672" y="250491"/>
                    <a:pt x="528442" y="253294"/>
                  </a:cubicBezTo>
                  <a:cubicBezTo>
                    <a:pt x="523296" y="264401"/>
                    <a:pt x="517725" y="275283"/>
                    <a:pt x="511574" y="285858"/>
                  </a:cubicBezTo>
                  <a:cubicBezTo>
                    <a:pt x="511113" y="286438"/>
                    <a:pt x="510746" y="286414"/>
                    <a:pt x="510474" y="285905"/>
                  </a:cubicBezTo>
                  <a:close/>
                </a:path>
              </a:pathLst>
            </a:custGeom>
            <a:solidFill>
              <a:srgbClr val="020202"/>
            </a:solidFill>
            <a:ln w="1171" cap="flat">
              <a:noFill/>
              <a:prstDash val="solid"/>
              <a:miter/>
            </a:ln>
          </p:spPr>
          <p:txBody>
            <a:bodyPr rtlCol="0" anchor="ctr"/>
            <a:lstStyle/>
            <a:p>
              <a:endParaRPr lang="es-CO"/>
            </a:p>
          </p:txBody>
        </p:sp>
        <p:sp>
          <p:nvSpPr>
            <p:cNvPr id="407" name="Freeform: Shape 406">
              <a:extLst>
                <a:ext uri="{FF2B5EF4-FFF2-40B4-BE49-F238E27FC236}">
                  <a16:creationId xmlns:a16="http://schemas.microsoft.com/office/drawing/2014/main" id="{84E36B13-E866-FB2F-B73F-2539664F576A}"/>
                </a:ext>
              </a:extLst>
            </p:cNvPr>
            <p:cNvSpPr/>
            <p:nvPr/>
          </p:nvSpPr>
          <p:spPr>
            <a:xfrm rot="19975584">
              <a:off x="12923724" y="6947056"/>
              <a:ext cx="573090" cy="264348"/>
            </a:xfrm>
            <a:custGeom>
              <a:avLst/>
              <a:gdLst>
                <a:gd name="connsiteX0" fmla="*/ -1030 w 573090"/>
                <a:gd name="connsiteY0" fmla="*/ -2749 h 264348"/>
                <a:gd name="connsiteX1" fmla="*/ 4199 w 573090"/>
                <a:gd name="connsiteY1" fmla="*/ -786 h 264348"/>
                <a:gd name="connsiteX2" fmla="*/ 24307 w 573090"/>
                <a:gd name="connsiteY2" fmla="*/ 8582 h 264348"/>
                <a:gd name="connsiteX3" fmla="*/ 50247 w 573090"/>
                <a:gd name="connsiteY3" fmla="*/ 15975 h 264348"/>
                <a:gd name="connsiteX4" fmla="*/ 69681 w 573090"/>
                <a:gd name="connsiteY4" fmla="*/ 18187 h 264348"/>
                <a:gd name="connsiteX5" fmla="*/ 87518 w 573090"/>
                <a:gd name="connsiteY5" fmla="*/ 19098 h 264348"/>
                <a:gd name="connsiteX6" fmla="*/ 106444 w 573090"/>
                <a:gd name="connsiteY6" fmla="*/ 35409 h 264348"/>
                <a:gd name="connsiteX7" fmla="*/ 108727 w 573090"/>
                <a:gd name="connsiteY7" fmla="*/ 46918 h 264348"/>
                <a:gd name="connsiteX8" fmla="*/ 113458 w 573090"/>
                <a:gd name="connsiteY8" fmla="*/ 52951 h 264348"/>
                <a:gd name="connsiteX9" fmla="*/ 138463 w 573090"/>
                <a:gd name="connsiteY9" fmla="*/ 51886 h 264348"/>
                <a:gd name="connsiteX10" fmla="*/ 141207 w 573090"/>
                <a:gd name="connsiteY10" fmla="*/ 50538 h 264348"/>
                <a:gd name="connsiteX11" fmla="*/ 144543 w 573090"/>
                <a:gd name="connsiteY11" fmla="*/ 52655 h 264348"/>
                <a:gd name="connsiteX12" fmla="*/ 149192 w 573090"/>
                <a:gd name="connsiteY12" fmla="*/ 87088 h 264348"/>
                <a:gd name="connsiteX13" fmla="*/ 154254 w 573090"/>
                <a:gd name="connsiteY13" fmla="*/ 106924 h 264348"/>
                <a:gd name="connsiteX14" fmla="*/ 163019 w 573090"/>
                <a:gd name="connsiteY14" fmla="*/ 136128 h 264348"/>
                <a:gd name="connsiteX15" fmla="*/ 181944 w 573090"/>
                <a:gd name="connsiteY15" fmla="*/ 168302 h 264348"/>
                <a:gd name="connsiteX16" fmla="*/ 189314 w 573090"/>
                <a:gd name="connsiteY16" fmla="*/ 176345 h 264348"/>
                <a:gd name="connsiteX17" fmla="*/ 190745 w 573090"/>
                <a:gd name="connsiteY17" fmla="*/ 181490 h 264348"/>
                <a:gd name="connsiteX18" fmla="*/ 193832 w 573090"/>
                <a:gd name="connsiteY18" fmla="*/ 194833 h 264348"/>
                <a:gd name="connsiteX19" fmla="*/ 197700 w 573090"/>
                <a:gd name="connsiteY19" fmla="*/ 201599 h 264348"/>
                <a:gd name="connsiteX20" fmla="*/ 211385 w 573090"/>
                <a:gd name="connsiteY20" fmla="*/ 208767 h 264348"/>
                <a:gd name="connsiteX21" fmla="*/ 232866 w 573090"/>
                <a:gd name="connsiteY21" fmla="*/ 214444 h 264348"/>
                <a:gd name="connsiteX22" fmla="*/ 252205 w 573090"/>
                <a:gd name="connsiteY22" fmla="*/ 217165 h 264348"/>
                <a:gd name="connsiteX23" fmla="*/ 279269 w 573090"/>
                <a:gd name="connsiteY23" fmla="*/ 217922 h 264348"/>
                <a:gd name="connsiteX24" fmla="*/ 300075 w 573090"/>
                <a:gd name="connsiteY24" fmla="*/ 216313 h 264348"/>
                <a:gd name="connsiteX25" fmla="*/ 306722 w 573090"/>
                <a:gd name="connsiteY25" fmla="*/ 216313 h 264348"/>
                <a:gd name="connsiteX26" fmla="*/ 305540 w 573090"/>
                <a:gd name="connsiteY26" fmla="*/ 220938 h 264348"/>
                <a:gd name="connsiteX27" fmla="*/ 308319 w 573090"/>
                <a:gd name="connsiteY27" fmla="*/ 255241 h 264348"/>
                <a:gd name="connsiteX28" fmla="*/ 313891 w 573090"/>
                <a:gd name="connsiteY28" fmla="*/ 256281 h 264348"/>
                <a:gd name="connsiteX29" fmla="*/ 322868 w 573090"/>
                <a:gd name="connsiteY29" fmla="*/ 254637 h 264348"/>
                <a:gd name="connsiteX30" fmla="*/ 348891 w 573090"/>
                <a:gd name="connsiteY30" fmla="*/ 249527 h 264348"/>
                <a:gd name="connsiteX31" fmla="*/ 373731 w 573090"/>
                <a:gd name="connsiteY31" fmla="*/ 240065 h 264348"/>
                <a:gd name="connsiteX32" fmla="*/ 378592 w 573090"/>
                <a:gd name="connsiteY32" fmla="*/ 234659 h 264348"/>
                <a:gd name="connsiteX33" fmla="*/ 384364 w 573090"/>
                <a:gd name="connsiteY33" fmla="*/ 230022 h 264348"/>
                <a:gd name="connsiteX34" fmla="*/ 390846 w 573090"/>
                <a:gd name="connsiteY34" fmla="*/ 223162 h 264348"/>
                <a:gd name="connsiteX35" fmla="*/ 407406 w 573090"/>
                <a:gd name="connsiteY35" fmla="*/ 202971 h 264348"/>
                <a:gd name="connsiteX36" fmla="*/ 413723 w 573090"/>
                <a:gd name="connsiteY36" fmla="*/ 192006 h 264348"/>
                <a:gd name="connsiteX37" fmla="*/ 418939 w 573090"/>
                <a:gd name="connsiteY37" fmla="*/ 183608 h 264348"/>
                <a:gd name="connsiteX38" fmla="*/ 422133 w 573090"/>
                <a:gd name="connsiteY38" fmla="*/ 175801 h 264348"/>
                <a:gd name="connsiteX39" fmla="*/ 425575 w 573090"/>
                <a:gd name="connsiteY39" fmla="*/ 166587 h 264348"/>
                <a:gd name="connsiteX40" fmla="*/ 428354 w 573090"/>
                <a:gd name="connsiteY40" fmla="*/ 158094 h 264348"/>
                <a:gd name="connsiteX41" fmla="*/ 430874 w 573090"/>
                <a:gd name="connsiteY41" fmla="*/ 148962 h 264348"/>
                <a:gd name="connsiteX42" fmla="*/ 432565 w 573090"/>
                <a:gd name="connsiteY42" fmla="*/ 140600 h 264348"/>
                <a:gd name="connsiteX43" fmla="*/ 434269 w 573090"/>
                <a:gd name="connsiteY43" fmla="*/ 129564 h 264348"/>
                <a:gd name="connsiteX44" fmla="*/ 434931 w 573090"/>
                <a:gd name="connsiteY44" fmla="*/ 121982 h 264348"/>
                <a:gd name="connsiteX45" fmla="*/ 434564 w 573090"/>
                <a:gd name="connsiteY45" fmla="*/ 119841 h 264348"/>
                <a:gd name="connsiteX46" fmla="*/ 436137 w 573090"/>
                <a:gd name="connsiteY46" fmla="*/ 95344 h 264348"/>
                <a:gd name="connsiteX47" fmla="*/ 435972 w 573090"/>
                <a:gd name="connsiteY47" fmla="*/ 88046 h 264348"/>
                <a:gd name="connsiteX48" fmla="*/ 435475 w 573090"/>
                <a:gd name="connsiteY48" fmla="*/ 85916 h 264348"/>
                <a:gd name="connsiteX49" fmla="*/ 434552 w 573090"/>
                <a:gd name="connsiteY49" fmla="*/ 62094 h 264348"/>
                <a:gd name="connsiteX50" fmla="*/ 433062 w 573090"/>
                <a:gd name="connsiteY50" fmla="*/ 43027 h 264348"/>
                <a:gd name="connsiteX51" fmla="*/ 434091 w 573090"/>
                <a:gd name="connsiteY51" fmla="*/ 29175 h 264348"/>
                <a:gd name="connsiteX52" fmla="*/ 441436 w 573090"/>
                <a:gd name="connsiteY52" fmla="*/ 22469 h 264348"/>
                <a:gd name="connsiteX53" fmla="*/ 456683 w 573090"/>
                <a:gd name="connsiteY53" fmla="*/ 21463 h 264348"/>
                <a:gd name="connsiteX54" fmla="*/ 460102 w 573090"/>
                <a:gd name="connsiteY54" fmla="*/ 22078 h 264348"/>
                <a:gd name="connsiteX55" fmla="*/ 474816 w 573090"/>
                <a:gd name="connsiteY55" fmla="*/ 22812 h 264348"/>
                <a:gd name="connsiteX56" fmla="*/ 488135 w 573090"/>
                <a:gd name="connsiteY56" fmla="*/ 26987 h 264348"/>
                <a:gd name="connsiteX57" fmla="*/ 490761 w 573090"/>
                <a:gd name="connsiteY57" fmla="*/ 28750 h 264348"/>
                <a:gd name="connsiteX58" fmla="*/ 491636 w 573090"/>
                <a:gd name="connsiteY58" fmla="*/ 29625 h 264348"/>
                <a:gd name="connsiteX59" fmla="*/ 493387 w 573090"/>
                <a:gd name="connsiteY59" fmla="*/ 29625 h 264348"/>
                <a:gd name="connsiteX60" fmla="*/ 492713 w 573090"/>
                <a:gd name="connsiteY60" fmla="*/ 34794 h 264348"/>
                <a:gd name="connsiteX61" fmla="*/ 492819 w 573090"/>
                <a:gd name="connsiteY61" fmla="*/ 43157 h 264348"/>
                <a:gd name="connsiteX62" fmla="*/ 494215 w 573090"/>
                <a:gd name="connsiteY62" fmla="*/ 48007 h 264348"/>
                <a:gd name="connsiteX63" fmla="*/ 493801 w 573090"/>
                <a:gd name="connsiteY63" fmla="*/ 49745 h 264348"/>
                <a:gd name="connsiteX64" fmla="*/ 493801 w 573090"/>
                <a:gd name="connsiteY64" fmla="*/ 51437 h 264348"/>
                <a:gd name="connsiteX65" fmla="*/ 494227 w 573090"/>
                <a:gd name="connsiteY65" fmla="*/ 53128 h 264348"/>
                <a:gd name="connsiteX66" fmla="*/ 493446 w 573090"/>
                <a:gd name="connsiteY66" fmla="*/ 59705 h 264348"/>
                <a:gd name="connsiteX67" fmla="*/ 492937 w 573090"/>
                <a:gd name="connsiteY67" fmla="*/ 61372 h 264348"/>
                <a:gd name="connsiteX68" fmla="*/ 493020 w 573090"/>
                <a:gd name="connsiteY68" fmla="*/ 63111 h 264348"/>
                <a:gd name="connsiteX69" fmla="*/ 493493 w 573090"/>
                <a:gd name="connsiteY69" fmla="*/ 64968 h 264348"/>
                <a:gd name="connsiteX70" fmla="*/ 493493 w 573090"/>
                <a:gd name="connsiteY70" fmla="*/ 82983 h 264348"/>
                <a:gd name="connsiteX71" fmla="*/ 493032 w 573090"/>
                <a:gd name="connsiteY71" fmla="*/ 84864 h 264348"/>
                <a:gd name="connsiteX72" fmla="*/ 492890 w 573090"/>
                <a:gd name="connsiteY72" fmla="*/ 87833 h 264348"/>
                <a:gd name="connsiteX73" fmla="*/ 493482 w 573090"/>
                <a:gd name="connsiteY73" fmla="*/ 89548 h 264348"/>
                <a:gd name="connsiteX74" fmla="*/ 494168 w 573090"/>
                <a:gd name="connsiteY74" fmla="*/ 95226 h 264348"/>
                <a:gd name="connsiteX75" fmla="*/ 493896 w 573090"/>
                <a:gd name="connsiteY75" fmla="*/ 97177 h 264348"/>
                <a:gd name="connsiteX76" fmla="*/ 495623 w 573090"/>
                <a:gd name="connsiteY76" fmla="*/ 112554 h 264348"/>
                <a:gd name="connsiteX77" fmla="*/ 496001 w 573090"/>
                <a:gd name="connsiteY77" fmla="*/ 113737 h 264348"/>
                <a:gd name="connsiteX78" fmla="*/ 496285 w 573090"/>
                <a:gd name="connsiteY78" fmla="*/ 114293 h 264348"/>
                <a:gd name="connsiteX79" fmla="*/ 496983 w 573090"/>
                <a:gd name="connsiteY79" fmla="*/ 115358 h 264348"/>
                <a:gd name="connsiteX80" fmla="*/ 498934 w 573090"/>
                <a:gd name="connsiteY80" fmla="*/ 122762 h 264348"/>
                <a:gd name="connsiteX81" fmla="*/ 500035 w 573090"/>
                <a:gd name="connsiteY81" fmla="*/ 128203 h 264348"/>
                <a:gd name="connsiteX82" fmla="*/ 500650 w 573090"/>
                <a:gd name="connsiteY82" fmla="*/ 129232 h 264348"/>
                <a:gd name="connsiteX83" fmla="*/ 500981 w 573090"/>
                <a:gd name="connsiteY83" fmla="*/ 129717 h 264348"/>
                <a:gd name="connsiteX84" fmla="*/ 501667 w 573090"/>
                <a:gd name="connsiteY84" fmla="*/ 130640 h 264348"/>
                <a:gd name="connsiteX85" fmla="*/ 502850 w 573090"/>
                <a:gd name="connsiteY85" fmla="*/ 132532 h 264348"/>
                <a:gd name="connsiteX86" fmla="*/ 503583 w 573090"/>
                <a:gd name="connsiteY86" fmla="*/ 134047 h 264348"/>
                <a:gd name="connsiteX87" fmla="*/ 504115 w 573090"/>
                <a:gd name="connsiteY87" fmla="*/ 136187 h 264348"/>
                <a:gd name="connsiteX88" fmla="*/ 504588 w 573090"/>
                <a:gd name="connsiteY88" fmla="*/ 137820 h 264348"/>
                <a:gd name="connsiteX89" fmla="*/ 506126 w 573090"/>
                <a:gd name="connsiteY89" fmla="*/ 142882 h 264348"/>
                <a:gd name="connsiteX90" fmla="*/ 506930 w 573090"/>
                <a:gd name="connsiteY90" fmla="*/ 143734 h 264348"/>
                <a:gd name="connsiteX91" fmla="*/ 507333 w 573090"/>
                <a:gd name="connsiteY91" fmla="*/ 144160 h 264348"/>
                <a:gd name="connsiteX92" fmla="*/ 508149 w 573090"/>
                <a:gd name="connsiteY92" fmla="*/ 145012 h 264348"/>
                <a:gd name="connsiteX93" fmla="*/ 511851 w 573090"/>
                <a:gd name="connsiteY93" fmla="*/ 152889 h 264348"/>
                <a:gd name="connsiteX94" fmla="*/ 512182 w 573090"/>
                <a:gd name="connsiteY94" fmla="*/ 153871 h 264348"/>
                <a:gd name="connsiteX95" fmla="*/ 512431 w 573090"/>
                <a:gd name="connsiteY95" fmla="*/ 154297 h 264348"/>
                <a:gd name="connsiteX96" fmla="*/ 513140 w 573090"/>
                <a:gd name="connsiteY96" fmla="*/ 154995 h 264348"/>
                <a:gd name="connsiteX97" fmla="*/ 514749 w 573090"/>
                <a:gd name="connsiteY97" fmla="*/ 156237 h 264348"/>
                <a:gd name="connsiteX98" fmla="*/ 515518 w 573090"/>
                <a:gd name="connsiteY98" fmla="*/ 156946 h 264348"/>
                <a:gd name="connsiteX99" fmla="*/ 515908 w 573090"/>
                <a:gd name="connsiteY99" fmla="*/ 157313 h 264348"/>
                <a:gd name="connsiteX100" fmla="*/ 516689 w 573090"/>
                <a:gd name="connsiteY100" fmla="*/ 158070 h 264348"/>
                <a:gd name="connsiteX101" fmla="*/ 517091 w 573090"/>
                <a:gd name="connsiteY101" fmla="*/ 158472 h 264348"/>
                <a:gd name="connsiteX102" fmla="*/ 517848 w 573090"/>
                <a:gd name="connsiteY102" fmla="*/ 159324 h 264348"/>
                <a:gd name="connsiteX103" fmla="*/ 520379 w 573090"/>
                <a:gd name="connsiteY103" fmla="*/ 164481 h 264348"/>
                <a:gd name="connsiteX104" fmla="*/ 521562 w 573090"/>
                <a:gd name="connsiteY104" fmla="*/ 165664 h 264348"/>
                <a:gd name="connsiteX105" fmla="*/ 527228 w 573090"/>
                <a:gd name="connsiteY105" fmla="*/ 169839 h 264348"/>
                <a:gd name="connsiteX106" fmla="*/ 528257 w 573090"/>
                <a:gd name="connsiteY106" fmla="*/ 171259 h 264348"/>
                <a:gd name="connsiteX107" fmla="*/ 530824 w 573090"/>
                <a:gd name="connsiteY107" fmla="*/ 175020 h 264348"/>
                <a:gd name="connsiteX108" fmla="*/ 532007 w 573090"/>
                <a:gd name="connsiteY108" fmla="*/ 176120 h 264348"/>
                <a:gd name="connsiteX109" fmla="*/ 535484 w 573090"/>
                <a:gd name="connsiteY109" fmla="*/ 177800 h 264348"/>
                <a:gd name="connsiteX110" fmla="*/ 536868 w 573090"/>
                <a:gd name="connsiteY110" fmla="*/ 178723 h 264348"/>
                <a:gd name="connsiteX111" fmla="*/ 539577 w 573090"/>
                <a:gd name="connsiteY111" fmla="*/ 181419 h 264348"/>
                <a:gd name="connsiteX112" fmla="*/ 540511 w 573090"/>
                <a:gd name="connsiteY112" fmla="*/ 182709 h 264348"/>
                <a:gd name="connsiteX113" fmla="*/ 542167 w 573090"/>
                <a:gd name="connsiteY113" fmla="*/ 184684 h 264348"/>
                <a:gd name="connsiteX114" fmla="*/ 543421 w 573090"/>
                <a:gd name="connsiteY114" fmla="*/ 185382 h 264348"/>
                <a:gd name="connsiteX115" fmla="*/ 546485 w 573090"/>
                <a:gd name="connsiteY115" fmla="*/ 185820 h 264348"/>
                <a:gd name="connsiteX116" fmla="*/ 547952 w 573090"/>
                <a:gd name="connsiteY116" fmla="*/ 186470 h 264348"/>
                <a:gd name="connsiteX117" fmla="*/ 549726 w 573090"/>
                <a:gd name="connsiteY117" fmla="*/ 187653 h 264348"/>
                <a:gd name="connsiteX118" fmla="*/ 550909 w 573090"/>
                <a:gd name="connsiteY118" fmla="*/ 188729 h 264348"/>
                <a:gd name="connsiteX119" fmla="*/ 552352 w 573090"/>
                <a:gd name="connsiteY119" fmla="*/ 190090 h 264348"/>
                <a:gd name="connsiteX120" fmla="*/ 553617 w 573090"/>
                <a:gd name="connsiteY120" fmla="*/ 190693 h 264348"/>
                <a:gd name="connsiteX121" fmla="*/ 555498 w 573090"/>
                <a:gd name="connsiteY121" fmla="*/ 191119 h 264348"/>
                <a:gd name="connsiteX122" fmla="*/ 556870 w 573090"/>
                <a:gd name="connsiteY122" fmla="*/ 191592 h 264348"/>
                <a:gd name="connsiteX123" fmla="*/ 558266 w 573090"/>
                <a:gd name="connsiteY123" fmla="*/ 192030 h 264348"/>
                <a:gd name="connsiteX124" fmla="*/ 559662 w 573090"/>
                <a:gd name="connsiteY124" fmla="*/ 192420 h 264348"/>
                <a:gd name="connsiteX125" fmla="*/ 560655 w 573090"/>
                <a:gd name="connsiteY125" fmla="*/ 192420 h 264348"/>
                <a:gd name="connsiteX126" fmla="*/ 562690 w 573090"/>
                <a:gd name="connsiteY126" fmla="*/ 192503 h 264348"/>
                <a:gd name="connsiteX127" fmla="*/ 564476 w 573090"/>
                <a:gd name="connsiteY127" fmla="*/ 193295 h 264348"/>
                <a:gd name="connsiteX128" fmla="*/ 565363 w 573090"/>
                <a:gd name="connsiteY128" fmla="*/ 193745 h 264348"/>
                <a:gd name="connsiteX129" fmla="*/ 566191 w 573090"/>
                <a:gd name="connsiteY129" fmla="*/ 193271 h 264348"/>
                <a:gd name="connsiteX130" fmla="*/ 567658 w 573090"/>
                <a:gd name="connsiteY130" fmla="*/ 192704 h 264348"/>
                <a:gd name="connsiteX131" fmla="*/ 569952 w 573090"/>
                <a:gd name="connsiteY131" fmla="*/ 192952 h 264348"/>
                <a:gd name="connsiteX132" fmla="*/ 571502 w 573090"/>
                <a:gd name="connsiteY132" fmla="*/ 194064 h 264348"/>
                <a:gd name="connsiteX133" fmla="*/ 571502 w 573090"/>
                <a:gd name="connsiteY133" fmla="*/ 197127 h 264348"/>
                <a:gd name="connsiteX134" fmla="*/ 527003 w 573090"/>
                <a:gd name="connsiteY134" fmla="*/ 180769 h 264348"/>
                <a:gd name="connsiteX135" fmla="*/ 519528 w 573090"/>
                <a:gd name="connsiteY135" fmla="*/ 174145 h 264348"/>
                <a:gd name="connsiteX136" fmla="*/ 502968 w 573090"/>
                <a:gd name="connsiteY136" fmla="*/ 151363 h 264348"/>
                <a:gd name="connsiteX137" fmla="*/ 489200 w 573090"/>
                <a:gd name="connsiteY137" fmla="*/ 107740 h 264348"/>
                <a:gd name="connsiteX138" fmla="*/ 484930 w 573090"/>
                <a:gd name="connsiteY138" fmla="*/ 75685 h 264348"/>
                <a:gd name="connsiteX139" fmla="*/ 486893 w 573090"/>
                <a:gd name="connsiteY139" fmla="*/ 41607 h 264348"/>
                <a:gd name="connsiteX140" fmla="*/ 487697 w 573090"/>
                <a:gd name="connsiteY140" fmla="*/ 31577 h 264348"/>
                <a:gd name="connsiteX141" fmla="*/ 485131 w 573090"/>
                <a:gd name="connsiteY141" fmla="*/ 28466 h 264348"/>
                <a:gd name="connsiteX142" fmla="*/ 475514 w 573090"/>
                <a:gd name="connsiteY142" fmla="*/ 28099 h 264348"/>
                <a:gd name="connsiteX143" fmla="*/ 466347 w 573090"/>
                <a:gd name="connsiteY143" fmla="*/ 27555 h 264348"/>
                <a:gd name="connsiteX144" fmla="*/ 450639 w 573090"/>
                <a:gd name="connsiteY144" fmla="*/ 26964 h 264348"/>
                <a:gd name="connsiteX145" fmla="*/ 446570 w 573090"/>
                <a:gd name="connsiteY145" fmla="*/ 27319 h 264348"/>
                <a:gd name="connsiteX146" fmla="*/ 443506 w 573090"/>
                <a:gd name="connsiteY146" fmla="*/ 27236 h 264348"/>
                <a:gd name="connsiteX147" fmla="*/ 443057 w 573090"/>
                <a:gd name="connsiteY147" fmla="*/ 27354 h 264348"/>
                <a:gd name="connsiteX148" fmla="*/ 442217 w 573090"/>
                <a:gd name="connsiteY148" fmla="*/ 27650 h 264348"/>
                <a:gd name="connsiteX149" fmla="*/ 441496 w 573090"/>
                <a:gd name="connsiteY149" fmla="*/ 28111 h 264348"/>
                <a:gd name="connsiteX150" fmla="*/ 441235 w 573090"/>
                <a:gd name="connsiteY150" fmla="*/ 28454 h 264348"/>
                <a:gd name="connsiteX151" fmla="*/ 440904 w 573090"/>
                <a:gd name="connsiteY151" fmla="*/ 29791 h 264348"/>
                <a:gd name="connsiteX152" fmla="*/ 440904 w 573090"/>
                <a:gd name="connsiteY152" fmla="*/ 31376 h 264348"/>
                <a:gd name="connsiteX153" fmla="*/ 440904 w 573090"/>
                <a:gd name="connsiteY153" fmla="*/ 34924 h 264348"/>
                <a:gd name="connsiteX154" fmla="*/ 440904 w 573090"/>
                <a:gd name="connsiteY154" fmla="*/ 38071 h 264348"/>
                <a:gd name="connsiteX155" fmla="*/ 441389 w 573090"/>
                <a:gd name="connsiteY155" fmla="*/ 44399 h 264348"/>
                <a:gd name="connsiteX156" fmla="*/ 441685 w 573090"/>
                <a:gd name="connsiteY156" fmla="*/ 45653 h 264348"/>
                <a:gd name="connsiteX157" fmla="*/ 441803 w 573090"/>
                <a:gd name="connsiteY157" fmla="*/ 48243 h 264348"/>
                <a:gd name="connsiteX158" fmla="*/ 442537 w 573090"/>
                <a:gd name="connsiteY158" fmla="*/ 54157 h 264348"/>
                <a:gd name="connsiteX159" fmla="*/ 442631 w 573090"/>
                <a:gd name="connsiteY159" fmla="*/ 55565 h 264348"/>
                <a:gd name="connsiteX160" fmla="*/ 443483 w 573090"/>
                <a:gd name="connsiteY160" fmla="*/ 63608 h 264348"/>
                <a:gd name="connsiteX161" fmla="*/ 445364 w 573090"/>
                <a:gd name="connsiteY161" fmla="*/ 98396 h 264348"/>
                <a:gd name="connsiteX162" fmla="*/ 442738 w 573090"/>
                <a:gd name="connsiteY162" fmla="*/ 126890 h 264348"/>
                <a:gd name="connsiteX163" fmla="*/ 441874 w 573090"/>
                <a:gd name="connsiteY163" fmla="*/ 131172 h 264348"/>
                <a:gd name="connsiteX164" fmla="*/ 426131 w 573090"/>
                <a:gd name="connsiteY164" fmla="*/ 186766 h 264348"/>
                <a:gd name="connsiteX165" fmla="*/ 419566 w 573090"/>
                <a:gd name="connsiteY165" fmla="*/ 199505 h 264348"/>
                <a:gd name="connsiteX166" fmla="*/ 418832 w 573090"/>
                <a:gd name="connsiteY166" fmla="*/ 200593 h 264348"/>
                <a:gd name="connsiteX167" fmla="*/ 349222 w 573090"/>
                <a:gd name="connsiteY167" fmla="*/ 250462 h 264348"/>
                <a:gd name="connsiteX168" fmla="*/ 276643 w 573090"/>
                <a:gd name="connsiteY168" fmla="*/ 261581 h 264348"/>
                <a:gd name="connsiteX169" fmla="*/ 200527 w 573090"/>
                <a:gd name="connsiteY169" fmla="*/ 249894 h 264348"/>
                <a:gd name="connsiteX170" fmla="*/ 198871 w 573090"/>
                <a:gd name="connsiteY170" fmla="*/ 249326 h 264348"/>
                <a:gd name="connsiteX171" fmla="*/ 155413 w 573090"/>
                <a:gd name="connsiteY171" fmla="*/ 226261 h 264348"/>
                <a:gd name="connsiteX172" fmla="*/ 150682 w 573090"/>
                <a:gd name="connsiteY172" fmla="*/ 222334 h 264348"/>
                <a:gd name="connsiteX173" fmla="*/ 123595 w 573090"/>
                <a:gd name="connsiteY173" fmla="*/ 184897 h 264348"/>
                <a:gd name="connsiteX174" fmla="*/ 121064 w 573090"/>
                <a:gd name="connsiteY174" fmla="*/ 179799 h 264348"/>
                <a:gd name="connsiteX175" fmla="*/ 120874 w 573090"/>
                <a:gd name="connsiteY175" fmla="*/ 176097 h 264348"/>
                <a:gd name="connsiteX176" fmla="*/ 121371 w 573090"/>
                <a:gd name="connsiteY176" fmla="*/ 170987 h 264348"/>
                <a:gd name="connsiteX177" fmla="*/ 115918 w 573090"/>
                <a:gd name="connsiteY177" fmla="*/ 128948 h 264348"/>
                <a:gd name="connsiteX178" fmla="*/ 110867 w 573090"/>
                <a:gd name="connsiteY178" fmla="*/ 71817 h 264348"/>
                <a:gd name="connsiteX179" fmla="*/ 106266 w 573090"/>
                <a:gd name="connsiteY179" fmla="*/ 39313 h 264348"/>
                <a:gd name="connsiteX180" fmla="*/ 83887 w 573090"/>
                <a:gd name="connsiteY180" fmla="*/ 19807 h 264348"/>
                <a:gd name="connsiteX181" fmla="*/ 69030 w 573090"/>
                <a:gd name="connsiteY181" fmla="*/ 19346 h 264348"/>
                <a:gd name="connsiteX182" fmla="*/ 38820 w 573090"/>
                <a:gd name="connsiteY182" fmla="*/ 14615 h 264348"/>
                <a:gd name="connsiteX183" fmla="*/ 603 w 573090"/>
                <a:gd name="connsiteY183" fmla="*/ -1472 h 264348"/>
                <a:gd name="connsiteX184" fmla="*/ -1030 w 573090"/>
                <a:gd name="connsiteY184" fmla="*/ -2749 h 264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573090" h="264348">
                  <a:moveTo>
                    <a:pt x="-1030" y="-2749"/>
                  </a:moveTo>
                  <a:cubicBezTo>
                    <a:pt x="1017" y="-2927"/>
                    <a:pt x="2637" y="-1768"/>
                    <a:pt x="4199" y="-786"/>
                  </a:cubicBezTo>
                  <a:cubicBezTo>
                    <a:pt x="10527" y="3200"/>
                    <a:pt x="17447" y="5874"/>
                    <a:pt x="24307" y="8582"/>
                  </a:cubicBezTo>
                  <a:cubicBezTo>
                    <a:pt x="32682" y="11906"/>
                    <a:pt x="41375" y="14378"/>
                    <a:pt x="50247" y="15975"/>
                  </a:cubicBezTo>
                  <a:cubicBezTo>
                    <a:pt x="56670" y="17099"/>
                    <a:pt x="63057" y="18613"/>
                    <a:pt x="69681" y="18187"/>
                  </a:cubicBezTo>
                  <a:cubicBezTo>
                    <a:pt x="75642" y="17856"/>
                    <a:pt x="81616" y="18163"/>
                    <a:pt x="87518" y="19098"/>
                  </a:cubicBezTo>
                  <a:cubicBezTo>
                    <a:pt x="95254" y="20280"/>
                    <a:pt x="104385" y="25544"/>
                    <a:pt x="106444" y="35409"/>
                  </a:cubicBezTo>
                  <a:cubicBezTo>
                    <a:pt x="107272" y="39230"/>
                    <a:pt x="108478" y="42979"/>
                    <a:pt x="108727" y="46918"/>
                  </a:cubicBezTo>
                  <a:cubicBezTo>
                    <a:pt x="108797" y="49757"/>
                    <a:pt x="110725" y="52205"/>
                    <a:pt x="113458" y="52951"/>
                  </a:cubicBezTo>
                  <a:cubicBezTo>
                    <a:pt x="121584" y="56085"/>
                    <a:pt x="130645" y="55707"/>
                    <a:pt x="138463" y="51886"/>
                  </a:cubicBezTo>
                  <a:cubicBezTo>
                    <a:pt x="139374" y="51449"/>
                    <a:pt x="140273" y="50928"/>
                    <a:pt x="141207" y="50538"/>
                  </a:cubicBezTo>
                  <a:cubicBezTo>
                    <a:pt x="143573" y="49556"/>
                    <a:pt x="144460" y="50017"/>
                    <a:pt x="144543" y="52655"/>
                  </a:cubicBezTo>
                  <a:cubicBezTo>
                    <a:pt x="144910" y="64294"/>
                    <a:pt x="147358" y="75661"/>
                    <a:pt x="149192" y="87088"/>
                  </a:cubicBezTo>
                  <a:cubicBezTo>
                    <a:pt x="150268" y="93794"/>
                    <a:pt x="152539" y="100312"/>
                    <a:pt x="154254" y="106924"/>
                  </a:cubicBezTo>
                  <a:cubicBezTo>
                    <a:pt x="156809" y="116765"/>
                    <a:pt x="159068" y="126701"/>
                    <a:pt x="163019" y="136128"/>
                  </a:cubicBezTo>
                  <a:cubicBezTo>
                    <a:pt x="167869" y="147720"/>
                    <a:pt x="173664" y="158709"/>
                    <a:pt x="181944" y="168302"/>
                  </a:cubicBezTo>
                  <a:cubicBezTo>
                    <a:pt x="184310" y="171058"/>
                    <a:pt x="186676" y="173825"/>
                    <a:pt x="189314" y="176345"/>
                  </a:cubicBezTo>
                  <a:cubicBezTo>
                    <a:pt x="190804" y="177599"/>
                    <a:pt x="191372" y="179645"/>
                    <a:pt x="190745" y="181490"/>
                  </a:cubicBezTo>
                  <a:cubicBezTo>
                    <a:pt x="189077" y="186588"/>
                    <a:pt x="190461" y="191012"/>
                    <a:pt x="193832" y="194833"/>
                  </a:cubicBezTo>
                  <a:cubicBezTo>
                    <a:pt x="195618" y="196855"/>
                    <a:pt x="195997" y="199493"/>
                    <a:pt x="197700" y="201599"/>
                  </a:cubicBezTo>
                  <a:cubicBezTo>
                    <a:pt x="201319" y="206034"/>
                    <a:pt x="206394" y="207335"/>
                    <a:pt x="211385" y="208767"/>
                  </a:cubicBezTo>
                  <a:cubicBezTo>
                    <a:pt x="218482" y="210813"/>
                    <a:pt x="225579" y="212990"/>
                    <a:pt x="232866" y="214444"/>
                  </a:cubicBezTo>
                  <a:cubicBezTo>
                    <a:pt x="239265" y="215710"/>
                    <a:pt x="245759" y="216254"/>
                    <a:pt x="252205" y="217165"/>
                  </a:cubicBezTo>
                  <a:cubicBezTo>
                    <a:pt x="261230" y="218454"/>
                    <a:pt x="270255" y="217674"/>
                    <a:pt x="279269" y="217922"/>
                  </a:cubicBezTo>
                  <a:cubicBezTo>
                    <a:pt x="286236" y="217969"/>
                    <a:pt x="293203" y="217437"/>
                    <a:pt x="300075" y="216313"/>
                  </a:cubicBezTo>
                  <a:cubicBezTo>
                    <a:pt x="302287" y="216159"/>
                    <a:pt x="304511" y="216159"/>
                    <a:pt x="306722" y="216313"/>
                  </a:cubicBezTo>
                  <a:cubicBezTo>
                    <a:pt x="307077" y="218170"/>
                    <a:pt x="306048" y="219590"/>
                    <a:pt x="305540" y="220938"/>
                  </a:cubicBezTo>
                  <a:cubicBezTo>
                    <a:pt x="300832" y="232140"/>
                    <a:pt x="301873" y="244938"/>
                    <a:pt x="308319" y="255241"/>
                  </a:cubicBezTo>
                  <a:cubicBezTo>
                    <a:pt x="309751" y="257441"/>
                    <a:pt x="312022" y="256648"/>
                    <a:pt x="313891" y="256281"/>
                  </a:cubicBezTo>
                  <a:cubicBezTo>
                    <a:pt x="316883" y="255702"/>
                    <a:pt x="319911" y="255288"/>
                    <a:pt x="322868" y="254637"/>
                  </a:cubicBezTo>
                  <a:cubicBezTo>
                    <a:pt x="331503" y="252745"/>
                    <a:pt x="340327" y="251810"/>
                    <a:pt x="348891" y="249527"/>
                  </a:cubicBezTo>
                  <a:cubicBezTo>
                    <a:pt x="357514" y="247375"/>
                    <a:pt x="365853" y="244205"/>
                    <a:pt x="373731" y="240065"/>
                  </a:cubicBezTo>
                  <a:cubicBezTo>
                    <a:pt x="375848" y="238882"/>
                    <a:pt x="378935" y="238208"/>
                    <a:pt x="378592" y="234659"/>
                  </a:cubicBezTo>
                  <a:cubicBezTo>
                    <a:pt x="380272" y="232838"/>
                    <a:pt x="382223" y="231264"/>
                    <a:pt x="384364" y="230022"/>
                  </a:cubicBezTo>
                  <a:cubicBezTo>
                    <a:pt x="387144" y="228236"/>
                    <a:pt x="388670" y="225291"/>
                    <a:pt x="390846" y="223162"/>
                  </a:cubicBezTo>
                  <a:cubicBezTo>
                    <a:pt x="397021" y="216916"/>
                    <a:pt x="402083" y="209890"/>
                    <a:pt x="407406" y="202971"/>
                  </a:cubicBezTo>
                  <a:cubicBezTo>
                    <a:pt x="410056" y="199517"/>
                    <a:pt x="413474" y="196962"/>
                    <a:pt x="413723" y="192006"/>
                  </a:cubicBezTo>
                  <a:cubicBezTo>
                    <a:pt x="413888" y="188540"/>
                    <a:pt x="416680" y="186092"/>
                    <a:pt x="418939" y="183608"/>
                  </a:cubicBezTo>
                  <a:cubicBezTo>
                    <a:pt x="421198" y="181124"/>
                    <a:pt x="422369" y="178959"/>
                    <a:pt x="422133" y="175801"/>
                  </a:cubicBezTo>
                  <a:cubicBezTo>
                    <a:pt x="421872" y="172252"/>
                    <a:pt x="423434" y="169260"/>
                    <a:pt x="425575" y="166587"/>
                  </a:cubicBezTo>
                  <a:cubicBezTo>
                    <a:pt x="427609" y="164245"/>
                    <a:pt x="428614" y="161181"/>
                    <a:pt x="428354" y="158094"/>
                  </a:cubicBezTo>
                  <a:cubicBezTo>
                    <a:pt x="428165" y="154853"/>
                    <a:pt x="429052" y="151647"/>
                    <a:pt x="430874" y="148962"/>
                  </a:cubicBezTo>
                  <a:cubicBezTo>
                    <a:pt x="432518" y="146502"/>
                    <a:pt x="433121" y="143497"/>
                    <a:pt x="432565" y="140600"/>
                  </a:cubicBezTo>
                  <a:cubicBezTo>
                    <a:pt x="431844" y="136838"/>
                    <a:pt x="432435" y="132934"/>
                    <a:pt x="434269" y="129564"/>
                  </a:cubicBezTo>
                  <a:cubicBezTo>
                    <a:pt x="435605" y="127257"/>
                    <a:pt x="435853" y="124477"/>
                    <a:pt x="434931" y="121982"/>
                  </a:cubicBezTo>
                  <a:cubicBezTo>
                    <a:pt x="434611" y="121319"/>
                    <a:pt x="434481" y="120574"/>
                    <a:pt x="434564" y="119841"/>
                  </a:cubicBezTo>
                  <a:cubicBezTo>
                    <a:pt x="436812" y="111774"/>
                    <a:pt x="435061" y="103458"/>
                    <a:pt x="436137" y="95344"/>
                  </a:cubicBezTo>
                  <a:cubicBezTo>
                    <a:pt x="436469" y="92848"/>
                    <a:pt x="436954" y="90471"/>
                    <a:pt x="435972" y="88046"/>
                  </a:cubicBezTo>
                  <a:cubicBezTo>
                    <a:pt x="435629" y="87383"/>
                    <a:pt x="435463" y="86662"/>
                    <a:pt x="435475" y="85916"/>
                  </a:cubicBezTo>
                  <a:cubicBezTo>
                    <a:pt x="436433" y="77932"/>
                    <a:pt x="434777" y="70031"/>
                    <a:pt x="434552" y="62094"/>
                  </a:cubicBezTo>
                  <a:cubicBezTo>
                    <a:pt x="434399" y="55719"/>
                    <a:pt x="433902" y="49355"/>
                    <a:pt x="433062" y="43027"/>
                  </a:cubicBezTo>
                  <a:cubicBezTo>
                    <a:pt x="432565" y="38390"/>
                    <a:pt x="432920" y="33694"/>
                    <a:pt x="434091" y="29175"/>
                  </a:cubicBezTo>
                  <a:cubicBezTo>
                    <a:pt x="434895" y="25627"/>
                    <a:pt x="437829" y="22942"/>
                    <a:pt x="441436" y="22469"/>
                  </a:cubicBezTo>
                  <a:cubicBezTo>
                    <a:pt x="446464" y="21534"/>
                    <a:pt x="451574" y="21191"/>
                    <a:pt x="456683" y="21463"/>
                  </a:cubicBezTo>
                  <a:cubicBezTo>
                    <a:pt x="457854" y="21428"/>
                    <a:pt x="459014" y="21641"/>
                    <a:pt x="460102" y="22078"/>
                  </a:cubicBezTo>
                  <a:cubicBezTo>
                    <a:pt x="464656" y="24491"/>
                    <a:pt x="470050" y="24764"/>
                    <a:pt x="474816" y="22812"/>
                  </a:cubicBezTo>
                  <a:cubicBezTo>
                    <a:pt x="479985" y="20943"/>
                    <a:pt x="484528" y="22942"/>
                    <a:pt x="488135" y="26987"/>
                  </a:cubicBezTo>
                  <a:cubicBezTo>
                    <a:pt x="488750" y="27981"/>
                    <a:pt x="489838" y="28229"/>
                    <a:pt x="490761" y="28750"/>
                  </a:cubicBezTo>
                  <a:cubicBezTo>
                    <a:pt x="491021" y="29081"/>
                    <a:pt x="491376" y="29306"/>
                    <a:pt x="491636" y="29625"/>
                  </a:cubicBezTo>
                  <a:lnTo>
                    <a:pt x="493387" y="29625"/>
                  </a:lnTo>
                  <a:cubicBezTo>
                    <a:pt x="494759" y="31553"/>
                    <a:pt x="493706" y="33233"/>
                    <a:pt x="492713" y="34794"/>
                  </a:cubicBezTo>
                  <a:cubicBezTo>
                    <a:pt x="490879" y="37645"/>
                    <a:pt x="490643" y="40354"/>
                    <a:pt x="492819" y="43157"/>
                  </a:cubicBezTo>
                  <a:cubicBezTo>
                    <a:pt x="493943" y="44505"/>
                    <a:pt x="494452" y="46268"/>
                    <a:pt x="494215" y="48007"/>
                  </a:cubicBezTo>
                  <a:cubicBezTo>
                    <a:pt x="494108" y="48598"/>
                    <a:pt x="493967" y="49178"/>
                    <a:pt x="493801" y="49745"/>
                  </a:cubicBezTo>
                  <a:cubicBezTo>
                    <a:pt x="493730" y="50301"/>
                    <a:pt x="493730" y="50881"/>
                    <a:pt x="493801" y="51437"/>
                  </a:cubicBezTo>
                  <a:cubicBezTo>
                    <a:pt x="493931" y="52004"/>
                    <a:pt x="494097" y="52560"/>
                    <a:pt x="494227" y="53128"/>
                  </a:cubicBezTo>
                  <a:cubicBezTo>
                    <a:pt x="494594" y="55352"/>
                    <a:pt x="494321" y="57635"/>
                    <a:pt x="493446" y="59705"/>
                  </a:cubicBezTo>
                  <a:cubicBezTo>
                    <a:pt x="493245" y="60249"/>
                    <a:pt x="493068" y="60805"/>
                    <a:pt x="492937" y="61372"/>
                  </a:cubicBezTo>
                  <a:cubicBezTo>
                    <a:pt x="492878" y="61952"/>
                    <a:pt x="492902" y="62544"/>
                    <a:pt x="493020" y="63111"/>
                  </a:cubicBezTo>
                  <a:cubicBezTo>
                    <a:pt x="493198" y="63727"/>
                    <a:pt x="493375" y="64294"/>
                    <a:pt x="493493" y="64968"/>
                  </a:cubicBezTo>
                  <a:cubicBezTo>
                    <a:pt x="493742" y="70977"/>
                    <a:pt x="493210" y="76974"/>
                    <a:pt x="493493" y="82983"/>
                  </a:cubicBezTo>
                  <a:cubicBezTo>
                    <a:pt x="493375" y="83610"/>
                    <a:pt x="493198" y="84237"/>
                    <a:pt x="493032" y="84864"/>
                  </a:cubicBezTo>
                  <a:cubicBezTo>
                    <a:pt x="492784" y="85834"/>
                    <a:pt x="492736" y="86839"/>
                    <a:pt x="492890" y="87833"/>
                  </a:cubicBezTo>
                  <a:cubicBezTo>
                    <a:pt x="493044" y="88424"/>
                    <a:pt x="493245" y="88992"/>
                    <a:pt x="493482" y="89548"/>
                  </a:cubicBezTo>
                  <a:cubicBezTo>
                    <a:pt x="494333" y="91310"/>
                    <a:pt x="494582" y="93309"/>
                    <a:pt x="494168" y="95226"/>
                  </a:cubicBezTo>
                  <a:cubicBezTo>
                    <a:pt x="494061" y="95876"/>
                    <a:pt x="493943" y="96515"/>
                    <a:pt x="493896" y="97177"/>
                  </a:cubicBezTo>
                  <a:cubicBezTo>
                    <a:pt x="495126" y="102204"/>
                    <a:pt x="495705" y="107373"/>
                    <a:pt x="495623" y="112554"/>
                  </a:cubicBezTo>
                  <a:cubicBezTo>
                    <a:pt x="495741" y="112956"/>
                    <a:pt x="495847" y="113370"/>
                    <a:pt x="496001" y="113737"/>
                  </a:cubicBezTo>
                  <a:cubicBezTo>
                    <a:pt x="496096" y="113915"/>
                    <a:pt x="496178" y="114116"/>
                    <a:pt x="496285" y="114293"/>
                  </a:cubicBezTo>
                  <a:lnTo>
                    <a:pt x="496983" y="115358"/>
                  </a:lnTo>
                  <a:cubicBezTo>
                    <a:pt x="498461" y="117534"/>
                    <a:pt x="499147" y="120148"/>
                    <a:pt x="498934" y="122762"/>
                  </a:cubicBezTo>
                  <a:cubicBezTo>
                    <a:pt x="498793" y="124643"/>
                    <a:pt x="499171" y="126524"/>
                    <a:pt x="500035" y="128203"/>
                  </a:cubicBezTo>
                  <a:cubicBezTo>
                    <a:pt x="500248" y="128546"/>
                    <a:pt x="500449" y="128889"/>
                    <a:pt x="500650" y="129232"/>
                  </a:cubicBezTo>
                  <a:lnTo>
                    <a:pt x="500981" y="129717"/>
                  </a:lnTo>
                  <a:cubicBezTo>
                    <a:pt x="501217" y="130013"/>
                    <a:pt x="501442" y="130332"/>
                    <a:pt x="501667" y="130640"/>
                  </a:cubicBezTo>
                  <a:cubicBezTo>
                    <a:pt x="502105" y="131243"/>
                    <a:pt x="502495" y="131882"/>
                    <a:pt x="502850" y="132532"/>
                  </a:cubicBezTo>
                  <a:cubicBezTo>
                    <a:pt x="503134" y="133017"/>
                    <a:pt x="503382" y="133526"/>
                    <a:pt x="503583" y="134047"/>
                  </a:cubicBezTo>
                  <a:cubicBezTo>
                    <a:pt x="503796" y="134756"/>
                    <a:pt x="503973" y="135466"/>
                    <a:pt x="504115" y="136187"/>
                  </a:cubicBezTo>
                  <a:cubicBezTo>
                    <a:pt x="504281" y="136732"/>
                    <a:pt x="504447" y="137264"/>
                    <a:pt x="504588" y="137820"/>
                  </a:cubicBezTo>
                  <a:cubicBezTo>
                    <a:pt x="504979" y="139547"/>
                    <a:pt x="504801" y="141439"/>
                    <a:pt x="506126" y="142882"/>
                  </a:cubicBezTo>
                  <a:cubicBezTo>
                    <a:pt x="506398" y="143154"/>
                    <a:pt x="506658" y="143450"/>
                    <a:pt x="506930" y="143734"/>
                  </a:cubicBezTo>
                  <a:lnTo>
                    <a:pt x="507333" y="144160"/>
                  </a:lnTo>
                  <a:cubicBezTo>
                    <a:pt x="507628" y="144432"/>
                    <a:pt x="507900" y="144716"/>
                    <a:pt x="508149" y="145012"/>
                  </a:cubicBezTo>
                  <a:cubicBezTo>
                    <a:pt x="510089" y="147247"/>
                    <a:pt x="511378" y="149968"/>
                    <a:pt x="511851" y="152889"/>
                  </a:cubicBezTo>
                  <a:cubicBezTo>
                    <a:pt x="511958" y="153209"/>
                    <a:pt x="512064" y="153552"/>
                    <a:pt x="512182" y="153871"/>
                  </a:cubicBezTo>
                  <a:lnTo>
                    <a:pt x="512431" y="154297"/>
                  </a:lnTo>
                  <a:cubicBezTo>
                    <a:pt x="512667" y="154533"/>
                    <a:pt x="512892" y="154782"/>
                    <a:pt x="513140" y="154995"/>
                  </a:cubicBezTo>
                  <a:cubicBezTo>
                    <a:pt x="513685" y="155397"/>
                    <a:pt x="514229" y="155799"/>
                    <a:pt x="514749" y="156237"/>
                  </a:cubicBezTo>
                  <a:cubicBezTo>
                    <a:pt x="515021" y="156461"/>
                    <a:pt x="515270" y="156698"/>
                    <a:pt x="515518" y="156946"/>
                  </a:cubicBezTo>
                  <a:cubicBezTo>
                    <a:pt x="515766" y="157195"/>
                    <a:pt x="515778" y="157195"/>
                    <a:pt x="515908" y="157313"/>
                  </a:cubicBezTo>
                  <a:cubicBezTo>
                    <a:pt x="516038" y="157431"/>
                    <a:pt x="516441" y="157810"/>
                    <a:pt x="516689" y="158070"/>
                  </a:cubicBezTo>
                  <a:cubicBezTo>
                    <a:pt x="516937" y="158330"/>
                    <a:pt x="516949" y="158342"/>
                    <a:pt x="517091" y="158472"/>
                  </a:cubicBezTo>
                  <a:cubicBezTo>
                    <a:pt x="517363" y="158744"/>
                    <a:pt x="517612" y="159028"/>
                    <a:pt x="517848" y="159324"/>
                  </a:cubicBezTo>
                  <a:cubicBezTo>
                    <a:pt x="519031" y="160850"/>
                    <a:pt x="519551" y="162754"/>
                    <a:pt x="520379" y="164481"/>
                  </a:cubicBezTo>
                  <a:cubicBezTo>
                    <a:pt x="520699" y="164942"/>
                    <a:pt x="521101" y="165345"/>
                    <a:pt x="521562" y="165664"/>
                  </a:cubicBezTo>
                  <a:cubicBezTo>
                    <a:pt x="523609" y="166847"/>
                    <a:pt x="525915" y="167675"/>
                    <a:pt x="527228" y="169839"/>
                  </a:cubicBezTo>
                  <a:cubicBezTo>
                    <a:pt x="527571" y="170312"/>
                    <a:pt x="527902" y="170797"/>
                    <a:pt x="528257" y="171259"/>
                  </a:cubicBezTo>
                  <a:cubicBezTo>
                    <a:pt x="529239" y="172418"/>
                    <a:pt x="530102" y="173684"/>
                    <a:pt x="530824" y="175020"/>
                  </a:cubicBezTo>
                  <a:cubicBezTo>
                    <a:pt x="531155" y="175458"/>
                    <a:pt x="531557" y="175824"/>
                    <a:pt x="532007" y="176120"/>
                  </a:cubicBezTo>
                  <a:cubicBezTo>
                    <a:pt x="533202" y="176605"/>
                    <a:pt x="534361" y="177173"/>
                    <a:pt x="535484" y="177800"/>
                  </a:cubicBezTo>
                  <a:cubicBezTo>
                    <a:pt x="535946" y="178096"/>
                    <a:pt x="536407" y="178415"/>
                    <a:pt x="536868" y="178723"/>
                  </a:cubicBezTo>
                  <a:cubicBezTo>
                    <a:pt x="537968" y="179397"/>
                    <a:pt x="538891" y="180319"/>
                    <a:pt x="539577" y="181419"/>
                  </a:cubicBezTo>
                  <a:cubicBezTo>
                    <a:pt x="539873" y="181845"/>
                    <a:pt x="540180" y="182295"/>
                    <a:pt x="540511" y="182709"/>
                  </a:cubicBezTo>
                  <a:cubicBezTo>
                    <a:pt x="541067" y="183359"/>
                    <a:pt x="541600" y="184034"/>
                    <a:pt x="542167" y="184684"/>
                  </a:cubicBezTo>
                  <a:cubicBezTo>
                    <a:pt x="542522" y="185003"/>
                    <a:pt x="542960" y="185252"/>
                    <a:pt x="543421" y="185382"/>
                  </a:cubicBezTo>
                  <a:cubicBezTo>
                    <a:pt x="544450" y="185465"/>
                    <a:pt x="545468" y="185618"/>
                    <a:pt x="546485" y="185820"/>
                  </a:cubicBezTo>
                  <a:cubicBezTo>
                    <a:pt x="546993" y="185985"/>
                    <a:pt x="547490" y="186198"/>
                    <a:pt x="547952" y="186470"/>
                  </a:cubicBezTo>
                  <a:cubicBezTo>
                    <a:pt x="548578" y="186801"/>
                    <a:pt x="549170" y="187203"/>
                    <a:pt x="549726" y="187653"/>
                  </a:cubicBezTo>
                  <a:cubicBezTo>
                    <a:pt x="550116" y="187984"/>
                    <a:pt x="550495" y="188351"/>
                    <a:pt x="550909" y="188729"/>
                  </a:cubicBezTo>
                  <a:cubicBezTo>
                    <a:pt x="551323" y="189108"/>
                    <a:pt x="551843" y="189664"/>
                    <a:pt x="552352" y="190090"/>
                  </a:cubicBezTo>
                  <a:cubicBezTo>
                    <a:pt x="552742" y="190362"/>
                    <a:pt x="553168" y="190563"/>
                    <a:pt x="553617" y="190693"/>
                  </a:cubicBezTo>
                  <a:cubicBezTo>
                    <a:pt x="554244" y="190823"/>
                    <a:pt x="554883" y="190929"/>
                    <a:pt x="555498" y="191119"/>
                  </a:cubicBezTo>
                  <a:lnTo>
                    <a:pt x="556870" y="191592"/>
                  </a:lnTo>
                  <a:cubicBezTo>
                    <a:pt x="557343" y="191710"/>
                    <a:pt x="557805" y="191864"/>
                    <a:pt x="558266" y="192030"/>
                  </a:cubicBezTo>
                  <a:cubicBezTo>
                    <a:pt x="558715" y="192207"/>
                    <a:pt x="559189" y="192337"/>
                    <a:pt x="559662" y="192420"/>
                  </a:cubicBezTo>
                  <a:lnTo>
                    <a:pt x="560655" y="192420"/>
                  </a:lnTo>
                  <a:cubicBezTo>
                    <a:pt x="561329" y="192420"/>
                    <a:pt x="562016" y="192420"/>
                    <a:pt x="562690" y="192503"/>
                  </a:cubicBezTo>
                  <a:cubicBezTo>
                    <a:pt x="563352" y="192550"/>
                    <a:pt x="563991" y="192834"/>
                    <a:pt x="564476" y="193295"/>
                  </a:cubicBezTo>
                  <a:cubicBezTo>
                    <a:pt x="564772" y="193449"/>
                    <a:pt x="564724" y="194241"/>
                    <a:pt x="565363" y="193745"/>
                  </a:cubicBezTo>
                  <a:cubicBezTo>
                    <a:pt x="565623" y="193567"/>
                    <a:pt x="565907" y="193413"/>
                    <a:pt x="566191" y="193271"/>
                  </a:cubicBezTo>
                  <a:cubicBezTo>
                    <a:pt x="566652" y="193011"/>
                    <a:pt x="567149" y="192822"/>
                    <a:pt x="567658" y="192704"/>
                  </a:cubicBezTo>
                  <a:cubicBezTo>
                    <a:pt x="568426" y="192562"/>
                    <a:pt x="569231" y="192656"/>
                    <a:pt x="569952" y="192952"/>
                  </a:cubicBezTo>
                  <a:cubicBezTo>
                    <a:pt x="570544" y="193212"/>
                    <a:pt x="571076" y="193591"/>
                    <a:pt x="571502" y="194064"/>
                  </a:cubicBezTo>
                  <a:cubicBezTo>
                    <a:pt x="572247" y="194951"/>
                    <a:pt x="572247" y="196240"/>
                    <a:pt x="571502" y="197127"/>
                  </a:cubicBezTo>
                  <a:cubicBezTo>
                    <a:pt x="554942" y="196442"/>
                    <a:pt x="539068" y="193839"/>
                    <a:pt x="527003" y="180769"/>
                  </a:cubicBezTo>
                  <a:cubicBezTo>
                    <a:pt x="524756" y="178332"/>
                    <a:pt x="521752" y="176653"/>
                    <a:pt x="519528" y="174145"/>
                  </a:cubicBezTo>
                  <a:cubicBezTo>
                    <a:pt x="513507" y="166930"/>
                    <a:pt x="507214" y="159892"/>
                    <a:pt x="502968" y="151363"/>
                  </a:cubicBezTo>
                  <a:cubicBezTo>
                    <a:pt x="496368" y="137536"/>
                    <a:pt x="491731" y="122857"/>
                    <a:pt x="489200" y="107740"/>
                  </a:cubicBezTo>
                  <a:cubicBezTo>
                    <a:pt x="487544" y="97095"/>
                    <a:pt x="485072" y="86532"/>
                    <a:pt x="484930" y="75685"/>
                  </a:cubicBezTo>
                  <a:cubicBezTo>
                    <a:pt x="484788" y="64294"/>
                    <a:pt x="486030" y="52963"/>
                    <a:pt x="486893" y="41607"/>
                  </a:cubicBezTo>
                  <a:cubicBezTo>
                    <a:pt x="487142" y="38260"/>
                    <a:pt x="487307" y="34901"/>
                    <a:pt x="487697" y="31577"/>
                  </a:cubicBezTo>
                  <a:cubicBezTo>
                    <a:pt x="487934" y="29495"/>
                    <a:pt x="487130" y="28549"/>
                    <a:pt x="485131" y="28466"/>
                  </a:cubicBezTo>
                  <a:cubicBezTo>
                    <a:pt x="481925" y="28324"/>
                    <a:pt x="478708" y="28076"/>
                    <a:pt x="475514" y="28099"/>
                  </a:cubicBezTo>
                  <a:cubicBezTo>
                    <a:pt x="472451" y="28229"/>
                    <a:pt x="469375" y="28040"/>
                    <a:pt x="466347" y="27555"/>
                  </a:cubicBezTo>
                  <a:cubicBezTo>
                    <a:pt x="461131" y="26561"/>
                    <a:pt x="455879" y="26999"/>
                    <a:pt x="450639" y="26964"/>
                  </a:cubicBezTo>
                  <a:cubicBezTo>
                    <a:pt x="449326" y="27614"/>
                    <a:pt x="447918" y="27188"/>
                    <a:pt x="446570" y="27319"/>
                  </a:cubicBezTo>
                  <a:cubicBezTo>
                    <a:pt x="445553" y="27378"/>
                    <a:pt x="444536" y="26833"/>
                    <a:pt x="443506" y="27236"/>
                  </a:cubicBezTo>
                  <a:lnTo>
                    <a:pt x="443057" y="27354"/>
                  </a:lnTo>
                  <a:lnTo>
                    <a:pt x="442217" y="27650"/>
                  </a:lnTo>
                  <a:cubicBezTo>
                    <a:pt x="441957" y="27780"/>
                    <a:pt x="441720" y="27934"/>
                    <a:pt x="441496" y="28111"/>
                  </a:cubicBezTo>
                  <a:cubicBezTo>
                    <a:pt x="441496" y="28111"/>
                    <a:pt x="441224" y="28442"/>
                    <a:pt x="441235" y="28454"/>
                  </a:cubicBezTo>
                  <a:cubicBezTo>
                    <a:pt x="441070" y="28880"/>
                    <a:pt x="440952" y="29329"/>
                    <a:pt x="440904" y="29791"/>
                  </a:cubicBezTo>
                  <a:cubicBezTo>
                    <a:pt x="440904" y="30323"/>
                    <a:pt x="440904" y="30843"/>
                    <a:pt x="440904" y="31376"/>
                  </a:cubicBezTo>
                  <a:lnTo>
                    <a:pt x="440904" y="34924"/>
                  </a:lnTo>
                  <a:cubicBezTo>
                    <a:pt x="440904" y="35965"/>
                    <a:pt x="440904" y="37018"/>
                    <a:pt x="440904" y="38071"/>
                  </a:cubicBezTo>
                  <a:cubicBezTo>
                    <a:pt x="441212" y="40164"/>
                    <a:pt x="440999" y="42305"/>
                    <a:pt x="441389" y="44399"/>
                  </a:cubicBezTo>
                  <a:cubicBezTo>
                    <a:pt x="441531" y="44801"/>
                    <a:pt x="441626" y="45227"/>
                    <a:pt x="441685" y="45653"/>
                  </a:cubicBezTo>
                  <a:cubicBezTo>
                    <a:pt x="441768" y="46516"/>
                    <a:pt x="441756" y="47380"/>
                    <a:pt x="441803" y="48243"/>
                  </a:cubicBezTo>
                  <a:cubicBezTo>
                    <a:pt x="442134" y="50195"/>
                    <a:pt x="441910" y="52217"/>
                    <a:pt x="442537" y="54157"/>
                  </a:cubicBezTo>
                  <a:cubicBezTo>
                    <a:pt x="442596" y="54618"/>
                    <a:pt x="442631" y="55092"/>
                    <a:pt x="442631" y="55565"/>
                  </a:cubicBezTo>
                  <a:cubicBezTo>
                    <a:pt x="442702" y="58262"/>
                    <a:pt x="442986" y="60959"/>
                    <a:pt x="443483" y="63608"/>
                  </a:cubicBezTo>
                  <a:cubicBezTo>
                    <a:pt x="444701" y="75165"/>
                    <a:pt x="445328" y="86780"/>
                    <a:pt x="445364" y="98396"/>
                  </a:cubicBezTo>
                  <a:cubicBezTo>
                    <a:pt x="445529" y="107965"/>
                    <a:pt x="444654" y="117522"/>
                    <a:pt x="442738" y="126890"/>
                  </a:cubicBezTo>
                  <a:cubicBezTo>
                    <a:pt x="442454" y="128321"/>
                    <a:pt x="442276" y="129776"/>
                    <a:pt x="441874" y="131172"/>
                  </a:cubicBezTo>
                  <a:cubicBezTo>
                    <a:pt x="436492" y="149660"/>
                    <a:pt x="432565" y="168574"/>
                    <a:pt x="426131" y="186766"/>
                  </a:cubicBezTo>
                  <a:cubicBezTo>
                    <a:pt x="424510" y="191320"/>
                    <a:pt x="422937" y="195862"/>
                    <a:pt x="419566" y="199505"/>
                  </a:cubicBezTo>
                  <a:cubicBezTo>
                    <a:pt x="419282" y="199836"/>
                    <a:pt x="419033" y="200203"/>
                    <a:pt x="418832" y="200593"/>
                  </a:cubicBezTo>
                  <a:cubicBezTo>
                    <a:pt x="402864" y="227314"/>
                    <a:pt x="378710" y="243176"/>
                    <a:pt x="349222" y="250462"/>
                  </a:cubicBezTo>
                  <a:cubicBezTo>
                    <a:pt x="325459" y="256376"/>
                    <a:pt x="301341" y="261510"/>
                    <a:pt x="276643" y="261581"/>
                  </a:cubicBezTo>
                  <a:cubicBezTo>
                    <a:pt x="250715" y="261581"/>
                    <a:pt x="224976" y="259747"/>
                    <a:pt x="200527" y="249894"/>
                  </a:cubicBezTo>
                  <a:cubicBezTo>
                    <a:pt x="199983" y="249669"/>
                    <a:pt x="199439" y="249480"/>
                    <a:pt x="198871" y="249326"/>
                  </a:cubicBezTo>
                  <a:cubicBezTo>
                    <a:pt x="182654" y="244903"/>
                    <a:pt x="168898" y="235818"/>
                    <a:pt x="155413" y="226261"/>
                  </a:cubicBezTo>
                  <a:cubicBezTo>
                    <a:pt x="153698" y="225125"/>
                    <a:pt x="152113" y="223812"/>
                    <a:pt x="150682" y="222334"/>
                  </a:cubicBezTo>
                  <a:cubicBezTo>
                    <a:pt x="140226" y="210884"/>
                    <a:pt x="129911" y="199339"/>
                    <a:pt x="123595" y="184897"/>
                  </a:cubicBezTo>
                  <a:cubicBezTo>
                    <a:pt x="122838" y="183158"/>
                    <a:pt x="121974" y="181467"/>
                    <a:pt x="121064" y="179799"/>
                  </a:cubicBezTo>
                  <a:cubicBezTo>
                    <a:pt x="120306" y="178699"/>
                    <a:pt x="120236" y="177268"/>
                    <a:pt x="120874" y="176097"/>
                  </a:cubicBezTo>
                  <a:cubicBezTo>
                    <a:pt x="121702" y="174523"/>
                    <a:pt x="121880" y="172690"/>
                    <a:pt x="121371" y="170987"/>
                  </a:cubicBezTo>
                  <a:cubicBezTo>
                    <a:pt x="117479" y="157242"/>
                    <a:pt x="117207" y="143036"/>
                    <a:pt x="115918" y="128948"/>
                  </a:cubicBezTo>
                  <a:cubicBezTo>
                    <a:pt x="114179" y="109905"/>
                    <a:pt x="113411" y="90790"/>
                    <a:pt x="110867" y="71817"/>
                  </a:cubicBezTo>
                  <a:cubicBezTo>
                    <a:pt x="109413" y="60970"/>
                    <a:pt x="108502" y="50053"/>
                    <a:pt x="106266" y="39313"/>
                  </a:cubicBezTo>
                  <a:cubicBezTo>
                    <a:pt x="103735" y="27212"/>
                    <a:pt x="96295" y="20600"/>
                    <a:pt x="83887" y="19807"/>
                  </a:cubicBezTo>
                  <a:cubicBezTo>
                    <a:pt x="78942" y="19488"/>
                    <a:pt x="73998" y="19370"/>
                    <a:pt x="69030" y="19346"/>
                  </a:cubicBezTo>
                  <a:cubicBezTo>
                    <a:pt x="58799" y="19086"/>
                    <a:pt x="48638" y="17501"/>
                    <a:pt x="38820" y="14615"/>
                  </a:cubicBezTo>
                  <a:cubicBezTo>
                    <a:pt x="25407" y="11031"/>
                    <a:pt x="12538" y="5625"/>
                    <a:pt x="603" y="-1472"/>
                  </a:cubicBezTo>
                  <a:cubicBezTo>
                    <a:pt x="23" y="-1862"/>
                    <a:pt x="-521" y="-2288"/>
                    <a:pt x="-1030" y="-2749"/>
                  </a:cubicBezTo>
                  <a:close/>
                </a:path>
              </a:pathLst>
            </a:custGeom>
            <a:solidFill>
              <a:srgbClr val="020202"/>
            </a:solidFill>
            <a:ln w="1171" cap="flat">
              <a:noFill/>
              <a:prstDash val="solid"/>
              <a:miter/>
            </a:ln>
          </p:spPr>
          <p:txBody>
            <a:bodyPr rtlCol="0" anchor="ctr"/>
            <a:lstStyle/>
            <a:p>
              <a:endParaRPr lang="es-CO"/>
            </a:p>
          </p:txBody>
        </p:sp>
        <p:sp>
          <p:nvSpPr>
            <p:cNvPr id="408" name="Freeform: Shape 407">
              <a:extLst>
                <a:ext uri="{FF2B5EF4-FFF2-40B4-BE49-F238E27FC236}">
                  <a16:creationId xmlns:a16="http://schemas.microsoft.com/office/drawing/2014/main" id="{60AD063A-949B-18D9-6A1A-9B291E1950D2}"/>
                </a:ext>
              </a:extLst>
            </p:cNvPr>
            <p:cNvSpPr/>
            <p:nvPr/>
          </p:nvSpPr>
          <p:spPr>
            <a:xfrm rot="19975584">
              <a:off x="12958544" y="5997336"/>
              <a:ext cx="314419" cy="215544"/>
            </a:xfrm>
            <a:custGeom>
              <a:avLst/>
              <a:gdLst>
                <a:gd name="connsiteX0" fmla="*/ 288062 w 314419"/>
                <a:gd name="connsiteY0" fmla="*/ 135488 h 215544"/>
                <a:gd name="connsiteX1" fmla="*/ 290535 w 314419"/>
                <a:gd name="connsiteY1" fmla="*/ 140433 h 215544"/>
                <a:gd name="connsiteX2" fmla="*/ 311944 w 314419"/>
                <a:gd name="connsiteY2" fmla="*/ 171707 h 215544"/>
                <a:gd name="connsiteX3" fmla="*/ 313328 w 314419"/>
                <a:gd name="connsiteY3" fmla="*/ 176628 h 215544"/>
                <a:gd name="connsiteX4" fmla="*/ 306231 w 314419"/>
                <a:gd name="connsiteY4" fmla="*/ 196511 h 215544"/>
                <a:gd name="connsiteX5" fmla="*/ 281912 w 314419"/>
                <a:gd name="connsiteY5" fmla="*/ 212066 h 215544"/>
                <a:gd name="connsiteX6" fmla="*/ 259923 w 314419"/>
                <a:gd name="connsiteY6" fmla="*/ 209026 h 215544"/>
                <a:gd name="connsiteX7" fmla="*/ 246320 w 314419"/>
                <a:gd name="connsiteY7" fmla="*/ 197647 h 215544"/>
                <a:gd name="connsiteX8" fmla="*/ 243256 w 314419"/>
                <a:gd name="connsiteY8" fmla="*/ 193980 h 215544"/>
                <a:gd name="connsiteX9" fmla="*/ 239921 w 314419"/>
                <a:gd name="connsiteY9" fmla="*/ 187959 h 215544"/>
                <a:gd name="connsiteX10" fmla="*/ 233107 w 314419"/>
                <a:gd name="connsiteY10" fmla="*/ 181643 h 215544"/>
                <a:gd name="connsiteX11" fmla="*/ 223112 w 314419"/>
                <a:gd name="connsiteY11" fmla="*/ 178839 h 215544"/>
                <a:gd name="connsiteX12" fmla="*/ 221385 w 314419"/>
                <a:gd name="connsiteY12" fmla="*/ 178686 h 215544"/>
                <a:gd name="connsiteX13" fmla="*/ 213827 w 314419"/>
                <a:gd name="connsiteY13" fmla="*/ 176001 h 215544"/>
                <a:gd name="connsiteX14" fmla="*/ 195872 w 314419"/>
                <a:gd name="connsiteY14" fmla="*/ 156637 h 215544"/>
                <a:gd name="connsiteX15" fmla="*/ 173398 w 314419"/>
                <a:gd name="connsiteY15" fmla="*/ 124346 h 215544"/>
                <a:gd name="connsiteX16" fmla="*/ 163663 w 314419"/>
                <a:gd name="connsiteY16" fmla="*/ 111027 h 215544"/>
                <a:gd name="connsiteX17" fmla="*/ 163048 w 314419"/>
                <a:gd name="connsiteY17" fmla="*/ 110022 h 215544"/>
                <a:gd name="connsiteX18" fmla="*/ 162397 w 314419"/>
                <a:gd name="connsiteY18" fmla="*/ 109075 h 215544"/>
                <a:gd name="connsiteX19" fmla="*/ 161758 w 314419"/>
                <a:gd name="connsiteY19" fmla="*/ 108141 h 215544"/>
                <a:gd name="connsiteX20" fmla="*/ 159665 w 314419"/>
                <a:gd name="connsiteY20" fmla="*/ 105574 h 215544"/>
                <a:gd name="connsiteX21" fmla="*/ 158943 w 314419"/>
                <a:gd name="connsiteY21" fmla="*/ 104805 h 215544"/>
                <a:gd name="connsiteX22" fmla="*/ 158257 w 314419"/>
                <a:gd name="connsiteY22" fmla="*/ 104036 h 215544"/>
                <a:gd name="connsiteX23" fmla="*/ 157902 w 314419"/>
                <a:gd name="connsiteY23" fmla="*/ 103658 h 215544"/>
                <a:gd name="connsiteX24" fmla="*/ 157193 w 314419"/>
                <a:gd name="connsiteY24" fmla="*/ 102925 h 215544"/>
                <a:gd name="connsiteX25" fmla="*/ 156826 w 314419"/>
                <a:gd name="connsiteY25" fmla="*/ 102558 h 215544"/>
                <a:gd name="connsiteX26" fmla="*/ 156140 w 314419"/>
                <a:gd name="connsiteY26" fmla="*/ 101765 h 215544"/>
                <a:gd name="connsiteX27" fmla="*/ 155525 w 314419"/>
                <a:gd name="connsiteY27" fmla="*/ 100926 h 215544"/>
                <a:gd name="connsiteX28" fmla="*/ 153514 w 314419"/>
                <a:gd name="connsiteY28" fmla="*/ 98560 h 215544"/>
                <a:gd name="connsiteX29" fmla="*/ 152804 w 314419"/>
                <a:gd name="connsiteY29" fmla="*/ 97815 h 215544"/>
                <a:gd name="connsiteX30" fmla="*/ 152142 w 314419"/>
                <a:gd name="connsiteY30" fmla="*/ 97070 h 215544"/>
                <a:gd name="connsiteX31" fmla="*/ 151799 w 314419"/>
                <a:gd name="connsiteY31" fmla="*/ 96703 h 215544"/>
                <a:gd name="connsiteX32" fmla="*/ 151125 w 314419"/>
                <a:gd name="connsiteY32" fmla="*/ 95993 h 215544"/>
                <a:gd name="connsiteX33" fmla="*/ 150782 w 314419"/>
                <a:gd name="connsiteY33" fmla="*/ 95638 h 215544"/>
                <a:gd name="connsiteX34" fmla="*/ 150131 w 314419"/>
                <a:gd name="connsiteY34" fmla="*/ 94905 h 215544"/>
                <a:gd name="connsiteX35" fmla="*/ 149551 w 314419"/>
                <a:gd name="connsiteY35" fmla="*/ 94124 h 215544"/>
                <a:gd name="connsiteX36" fmla="*/ 148144 w 314419"/>
                <a:gd name="connsiteY36" fmla="*/ 92776 h 215544"/>
                <a:gd name="connsiteX37" fmla="*/ 147292 w 314419"/>
                <a:gd name="connsiteY37" fmla="*/ 92137 h 215544"/>
                <a:gd name="connsiteX38" fmla="*/ 146535 w 314419"/>
                <a:gd name="connsiteY38" fmla="*/ 91356 h 215544"/>
                <a:gd name="connsiteX39" fmla="*/ 145861 w 314419"/>
                <a:gd name="connsiteY39" fmla="*/ 90469 h 215544"/>
                <a:gd name="connsiteX40" fmla="*/ 140444 w 314419"/>
                <a:gd name="connsiteY40" fmla="*/ 84650 h 215544"/>
                <a:gd name="connsiteX41" fmla="*/ 139698 w 314419"/>
                <a:gd name="connsiteY41" fmla="*/ 83869 h 215544"/>
                <a:gd name="connsiteX42" fmla="*/ 139001 w 314419"/>
                <a:gd name="connsiteY42" fmla="*/ 83076 h 215544"/>
                <a:gd name="connsiteX43" fmla="*/ 138646 w 314419"/>
                <a:gd name="connsiteY43" fmla="*/ 82698 h 215544"/>
                <a:gd name="connsiteX44" fmla="*/ 137924 w 314419"/>
                <a:gd name="connsiteY44" fmla="*/ 81941 h 215544"/>
                <a:gd name="connsiteX45" fmla="*/ 137557 w 314419"/>
                <a:gd name="connsiteY45" fmla="*/ 81562 h 215544"/>
                <a:gd name="connsiteX46" fmla="*/ 136848 w 314419"/>
                <a:gd name="connsiteY46" fmla="*/ 80758 h 215544"/>
                <a:gd name="connsiteX47" fmla="*/ 136221 w 314419"/>
                <a:gd name="connsiteY47" fmla="*/ 79895 h 215544"/>
                <a:gd name="connsiteX48" fmla="*/ 133394 w 314419"/>
                <a:gd name="connsiteY48" fmla="*/ 76701 h 215544"/>
                <a:gd name="connsiteX49" fmla="*/ 132696 w 314419"/>
                <a:gd name="connsiteY49" fmla="*/ 75956 h 215544"/>
                <a:gd name="connsiteX50" fmla="*/ 132045 w 314419"/>
                <a:gd name="connsiteY50" fmla="*/ 75223 h 215544"/>
                <a:gd name="connsiteX51" fmla="*/ 131726 w 314419"/>
                <a:gd name="connsiteY51" fmla="*/ 74868 h 215544"/>
                <a:gd name="connsiteX52" fmla="*/ 131087 w 314419"/>
                <a:gd name="connsiteY52" fmla="*/ 74181 h 215544"/>
                <a:gd name="connsiteX53" fmla="*/ 130780 w 314419"/>
                <a:gd name="connsiteY53" fmla="*/ 73850 h 215544"/>
                <a:gd name="connsiteX54" fmla="*/ 130153 w 314419"/>
                <a:gd name="connsiteY54" fmla="*/ 73212 h 215544"/>
                <a:gd name="connsiteX55" fmla="*/ 129833 w 314419"/>
                <a:gd name="connsiteY55" fmla="*/ 72892 h 215544"/>
                <a:gd name="connsiteX56" fmla="*/ 129207 w 314419"/>
                <a:gd name="connsiteY56" fmla="*/ 72265 h 215544"/>
                <a:gd name="connsiteX57" fmla="*/ 128887 w 314419"/>
                <a:gd name="connsiteY57" fmla="*/ 71946 h 215544"/>
                <a:gd name="connsiteX58" fmla="*/ 128225 w 314419"/>
                <a:gd name="connsiteY58" fmla="*/ 71307 h 215544"/>
                <a:gd name="connsiteX59" fmla="*/ 127882 w 314419"/>
                <a:gd name="connsiteY59" fmla="*/ 70976 h 215544"/>
                <a:gd name="connsiteX60" fmla="*/ 127172 w 314419"/>
                <a:gd name="connsiteY60" fmla="*/ 70314 h 215544"/>
                <a:gd name="connsiteX61" fmla="*/ 126805 w 314419"/>
                <a:gd name="connsiteY61" fmla="*/ 69983 h 215544"/>
                <a:gd name="connsiteX62" fmla="*/ 126013 w 314419"/>
                <a:gd name="connsiteY62" fmla="*/ 69273 h 215544"/>
                <a:gd name="connsiteX63" fmla="*/ 125611 w 314419"/>
                <a:gd name="connsiteY63" fmla="*/ 68906 h 215544"/>
                <a:gd name="connsiteX64" fmla="*/ 122228 w 314419"/>
                <a:gd name="connsiteY64" fmla="*/ 65925 h 215544"/>
                <a:gd name="connsiteX65" fmla="*/ 121352 w 314419"/>
                <a:gd name="connsiteY65" fmla="*/ 65286 h 215544"/>
                <a:gd name="connsiteX66" fmla="*/ 120560 w 314419"/>
                <a:gd name="connsiteY66" fmla="*/ 64601 h 215544"/>
                <a:gd name="connsiteX67" fmla="*/ 120193 w 314419"/>
                <a:gd name="connsiteY67" fmla="*/ 64258 h 215544"/>
                <a:gd name="connsiteX68" fmla="*/ 119484 w 314419"/>
                <a:gd name="connsiteY68" fmla="*/ 63571 h 215544"/>
                <a:gd name="connsiteX69" fmla="*/ 119129 w 314419"/>
                <a:gd name="connsiteY69" fmla="*/ 63240 h 215544"/>
                <a:gd name="connsiteX70" fmla="*/ 117626 w 314419"/>
                <a:gd name="connsiteY70" fmla="*/ 62128 h 215544"/>
                <a:gd name="connsiteX71" fmla="*/ 116869 w 314419"/>
                <a:gd name="connsiteY71" fmla="*/ 61608 h 215544"/>
                <a:gd name="connsiteX72" fmla="*/ 116160 w 314419"/>
                <a:gd name="connsiteY72" fmla="*/ 61028 h 215544"/>
                <a:gd name="connsiteX73" fmla="*/ 115793 w 314419"/>
                <a:gd name="connsiteY73" fmla="*/ 60745 h 215544"/>
                <a:gd name="connsiteX74" fmla="*/ 114610 w 314419"/>
                <a:gd name="connsiteY74" fmla="*/ 60035 h 215544"/>
                <a:gd name="connsiteX75" fmla="*/ 113770 w 314419"/>
                <a:gd name="connsiteY75" fmla="*/ 59467 h 215544"/>
                <a:gd name="connsiteX76" fmla="*/ 112942 w 314419"/>
                <a:gd name="connsiteY76" fmla="*/ 58781 h 215544"/>
                <a:gd name="connsiteX77" fmla="*/ 112528 w 314419"/>
                <a:gd name="connsiteY77" fmla="*/ 58403 h 215544"/>
                <a:gd name="connsiteX78" fmla="*/ 109098 w 314419"/>
                <a:gd name="connsiteY78" fmla="*/ 55386 h 215544"/>
                <a:gd name="connsiteX79" fmla="*/ 107371 w 314419"/>
                <a:gd name="connsiteY79" fmla="*/ 54026 h 215544"/>
                <a:gd name="connsiteX80" fmla="*/ 106981 w 314419"/>
                <a:gd name="connsiteY80" fmla="*/ 53659 h 215544"/>
                <a:gd name="connsiteX81" fmla="*/ 106200 w 314419"/>
                <a:gd name="connsiteY81" fmla="*/ 52926 h 215544"/>
                <a:gd name="connsiteX82" fmla="*/ 105822 w 314419"/>
                <a:gd name="connsiteY82" fmla="*/ 52559 h 215544"/>
                <a:gd name="connsiteX83" fmla="*/ 103350 w 314419"/>
                <a:gd name="connsiteY83" fmla="*/ 50643 h 215544"/>
                <a:gd name="connsiteX84" fmla="*/ 102474 w 314419"/>
                <a:gd name="connsiteY84" fmla="*/ 50028 h 215544"/>
                <a:gd name="connsiteX85" fmla="*/ 99955 w 314419"/>
                <a:gd name="connsiteY85" fmla="*/ 48100 h 215544"/>
                <a:gd name="connsiteX86" fmla="*/ 99068 w 314419"/>
                <a:gd name="connsiteY86" fmla="*/ 47520 h 215544"/>
                <a:gd name="connsiteX87" fmla="*/ 97317 w 314419"/>
                <a:gd name="connsiteY87" fmla="*/ 46337 h 215544"/>
                <a:gd name="connsiteX88" fmla="*/ 96442 w 314419"/>
                <a:gd name="connsiteY88" fmla="*/ 45758 h 215544"/>
                <a:gd name="connsiteX89" fmla="*/ 94750 w 314419"/>
                <a:gd name="connsiteY89" fmla="*/ 44575 h 215544"/>
                <a:gd name="connsiteX90" fmla="*/ 93911 w 314419"/>
                <a:gd name="connsiteY90" fmla="*/ 44019 h 215544"/>
                <a:gd name="connsiteX91" fmla="*/ 92325 w 314419"/>
                <a:gd name="connsiteY91" fmla="*/ 42895 h 215544"/>
                <a:gd name="connsiteX92" fmla="*/ 91521 w 314419"/>
                <a:gd name="connsiteY92" fmla="*/ 42399 h 215544"/>
                <a:gd name="connsiteX93" fmla="*/ 90255 w 314419"/>
                <a:gd name="connsiteY93" fmla="*/ 41712 h 215544"/>
                <a:gd name="connsiteX94" fmla="*/ 89439 w 314419"/>
                <a:gd name="connsiteY94" fmla="*/ 41180 h 215544"/>
                <a:gd name="connsiteX95" fmla="*/ 88682 w 314419"/>
                <a:gd name="connsiteY95" fmla="*/ 40565 h 215544"/>
                <a:gd name="connsiteX96" fmla="*/ 88304 w 314419"/>
                <a:gd name="connsiteY96" fmla="*/ 40258 h 215544"/>
                <a:gd name="connsiteX97" fmla="*/ 87121 w 314419"/>
                <a:gd name="connsiteY97" fmla="*/ 39430 h 215544"/>
                <a:gd name="connsiteX98" fmla="*/ 86317 w 314419"/>
                <a:gd name="connsiteY98" fmla="*/ 38921 h 215544"/>
                <a:gd name="connsiteX99" fmla="*/ 85134 w 314419"/>
                <a:gd name="connsiteY99" fmla="*/ 38247 h 215544"/>
                <a:gd name="connsiteX100" fmla="*/ 84282 w 314419"/>
                <a:gd name="connsiteY100" fmla="*/ 37821 h 215544"/>
                <a:gd name="connsiteX101" fmla="*/ 82957 w 314419"/>
                <a:gd name="connsiteY101" fmla="*/ 37182 h 215544"/>
                <a:gd name="connsiteX102" fmla="*/ 82094 w 314419"/>
                <a:gd name="connsiteY102" fmla="*/ 36662 h 215544"/>
                <a:gd name="connsiteX103" fmla="*/ 79456 w 314419"/>
                <a:gd name="connsiteY103" fmla="*/ 35112 h 215544"/>
                <a:gd name="connsiteX104" fmla="*/ 78581 w 314419"/>
                <a:gd name="connsiteY104" fmla="*/ 34627 h 215544"/>
                <a:gd name="connsiteX105" fmla="*/ 77268 w 314419"/>
                <a:gd name="connsiteY105" fmla="*/ 33906 h 215544"/>
                <a:gd name="connsiteX106" fmla="*/ 76369 w 314419"/>
                <a:gd name="connsiteY106" fmla="*/ 33456 h 215544"/>
                <a:gd name="connsiteX107" fmla="*/ 74973 w 314419"/>
                <a:gd name="connsiteY107" fmla="*/ 32782 h 215544"/>
                <a:gd name="connsiteX108" fmla="*/ 74039 w 314419"/>
                <a:gd name="connsiteY108" fmla="*/ 32226 h 215544"/>
                <a:gd name="connsiteX109" fmla="*/ 68125 w 314419"/>
                <a:gd name="connsiteY109" fmla="*/ 29056 h 215544"/>
                <a:gd name="connsiteX110" fmla="*/ 67155 w 314419"/>
                <a:gd name="connsiteY110" fmla="*/ 28536 h 215544"/>
                <a:gd name="connsiteX111" fmla="*/ 65700 w 314419"/>
                <a:gd name="connsiteY111" fmla="*/ 27767 h 215544"/>
                <a:gd name="connsiteX112" fmla="*/ 64694 w 314419"/>
                <a:gd name="connsiteY112" fmla="*/ 27282 h 215544"/>
                <a:gd name="connsiteX113" fmla="*/ 62151 w 314419"/>
                <a:gd name="connsiteY113" fmla="*/ 26264 h 215544"/>
                <a:gd name="connsiteX114" fmla="*/ 61181 w 314419"/>
                <a:gd name="connsiteY114" fmla="*/ 25874 h 215544"/>
                <a:gd name="connsiteX115" fmla="*/ 59833 w 314419"/>
                <a:gd name="connsiteY115" fmla="*/ 25188 h 215544"/>
                <a:gd name="connsiteX116" fmla="*/ 58969 w 314419"/>
                <a:gd name="connsiteY116" fmla="*/ 24739 h 215544"/>
                <a:gd name="connsiteX117" fmla="*/ 57621 w 314419"/>
                <a:gd name="connsiteY117" fmla="*/ 24124 h 215544"/>
                <a:gd name="connsiteX118" fmla="*/ 56710 w 314419"/>
                <a:gd name="connsiteY118" fmla="*/ 23698 h 215544"/>
                <a:gd name="connsiteX119" fmla="*/ 53812 w 314419"/>
                <a:gd name="connsiteY119" fmla="*/ 22610 h 215544"/>
                <a:gd name="connsiteX120" fmla="*/ 52819 w 314419"/>
                <a:gd name="connsiteY120" fmla="*/ 22207 h 215544"/>
                <a:gd name="connsiteX121" fmla="*/ 49341 w 314419"/>
                <a:gd name="connsiteY121" fmla="*/ 20824 h 215544"/>
                <a:gd name="connsiteX122" fmla="*/ 48336 w 314419"/>
                <a:gd name="connsiteY122" fmla="*/ 20409 h 215544"/>
                <a:gd name="connsiteX123" fmla="*/ 45343 w 314419"/>
                <a:gd name="connsiteY123" fmla="*/ 19227 h 215544"/>
                <a:gd name="connsiteX124" fmla="*/ 44373 w 314419"/>
                <a:gd name="connsiteY124" fmla="*/ 18848 h 215544"/>
                <a:gd name="connsiteX125" fmla="*/ 42480 w 314419"/>
                <a:gd name="connsiteY125" fmla="*/ 18174 h 215544"/>
                <a:gd name="connsiteX126" fmla="*/ 41570 w 314419"/>
                <a:gd name="connsiteY126" fmla="*/ 17843 h 215544"/>
                <a:gd name="connsiteX127" fmla="*/ 39748 w 314419"/>
                <a:gd name="connsiteY127" fmla="*/ 17251 h 215544"/>
                <a:gd name="connsiteX128" fmla="*/ 38837 w 314419"/>
                <a:gd name="connsiteY128" fmla="*/ 16932 h 215544"/>
                <a:gd name="connsiteX129" fmla="*/ 36968 w 314419"/>
                <a:gd name="connsiteY129" fmla="*/ 16364 h 215544"/>
                <a:gd name="connsiteX130" fmla="*/ 36010 w 314419"/>
                <a:gd name="connsiteY130" fmla="*/ 16069 h 215544"/>
                <a:gd name="connsiteX131" fmla="*/ 33467 w 314419"/>
                <a:gd name="connsiteY131" fmla="*/ 15524 h 215544"/>
                <a:gd name="connsiteX132" fmla="*/ 32415 w 314419"/>
                <a:gd name="connsiteY132" fmla="*/ 15205 h 215544"/>
                <a:gd name="connsiteX133" fmla="*/ 26962 w 314419"/>
                <a:gd name="connsiteY133" fmla="*/ 13856 h 215544"/>
                <a:gd name="connsiteX134" fmla="*/ 25968 w 314419"/>
                <a:gd name="connsiteY134" fmla="*/ 13265 h 215544"/>
                <a:gd name="connsiteX135" fmla="*/ 14826 w 314419"/>
                <a:gd name="connsiteY135" fmla="*/ 10509 h 215544"/>
                <a:gd name="connsiteX136" fmla="*/ 2820 w 314419"/>
                <a:gd name="connsiteY136" fmla="*/ 8605 h 215544"/>
                <a:gd name="connsiteX137" fmla="*/ 28 w 314419"/>
                <a:gd name="connsiteY137" fmla="*/ 2241 h 215544"/>
                <a:gd name="connsiteX138" fmla="*/ 9858 w 314419"/>
                <a:gd name="connsiteY138" fmla="*/ -2597 h 215544"/>
                <a:gd name="connsiteX139" fmla="*/ 38364 w 314419"/>
                <a:gd name="connsiteY139" fmla="*/ 3317 h 215544"/>
                <a:gd name="connsiteX140" fmla="*/ 86234 w 314419"/>
                <a:gd name="connsiteY140" fmla="*/ 19439 h 215544"/>
                <a:gd name="connsiteX141" fmla="*/ 108164 w 314419"/>
                <a:gd name="connsiteY141" fmla="*/ 28039 h 215544"/>
                <a:gd name="connsiteX142" fmla="*/ 112197 w 314419"/>
                <a:gd name="connsiteY142" fmla="*/ 30511 h 215544"/>
                <a:gd name="connsiteX143" fmla="*/ 109832 w 314419"/>
                <a:gd name="connsiteY143" fmla="*/ 37691 h 215544"/>
                <a:gd name="connsiteX144" fmla="*/ 108057 w 314419"/>
                <a:gd name="connsiteY144" fmla="*/ 38933 h 215544"/>
                <a:gd name="connsiteX145" fmla="*/ 117520 w 314419"/>
                <a:gd name="connsiteY145" fmla="*/ 44398 h 215544"/>
                <a:gd name="connsiteX146" fmla="*/ 125137 w 314419"/>
                <a:gd name="connsiteY146" fmla="*/ 48656 h 215544"/>
                <a:gd name="connsiteX147" fmla="*/ 127006 w 314419"/>
                <a:gd name="connsiteY147" fmla="*/ 50407 h 215544"/>
                <a:gd name="connsiteX148" fmla="*/ 130744 w 314419"/>
                <a:gd name="connsiteY148" fmla="*/ 59053 h 215544"/>
                <a:gd name="connsiteX149" fmla="*/ 134293 w 314419"/>
                <a:gd name="connsiteY149" fmla="*/ 64305 h 215544"/>
                <a:gd name="connsiteX150" fmla="*/ 144158 w 314419"/>
                <a:gd name="connsiteY150" fmla="*/ 72881 h 215544"/>
                <a:gd name="connsiteX151" fmla="*/ 154898 w 314419"/>
                <a:gd name="connsiteY151" fmla="*/ 83810 h 215544"/>
                <a:gd name="connsiteX152" fmla="*/ 166383 w 314419"/>
                <a:gd name="connsiteY152" fmla="*/ 89286 h 215544"/>
                <a:gd name="connsiteX153" fmla="*/ 206103 w 314419"/>
                <a:gd name="connsiteY153" fmla="*/ 96632 h 215544"/>
                <a:gd name="connsiteX154" fmla="*/ 212952 w 314419"/>
                <a:gd name="connsiteY154" fmla="*/ 94160 h 215544"/>
                <a:gd name="connsiteX155" fmla="*/ 235875 w 314419"/>
                <a:gd name="connsiteY155" fmla="*/ 77789 h 215544"/>
                <a:gd name="connsiteX156" fmla="*/ 243528 w 314419"/>
                <a:gd name="connsiteY156" fmla="*/ 76240 h 215544"/>
                <a:gd name="connsiteX157" fmla="*/ 247952 w 314419"/>
                <a:gd name="connsiteY157" fmla="*/ 77777 h 215544"/>
                <a:gd name="connsiteX158" fmla="*/ 247952 w 314419"/>
                <a:gd name="connsiteY158" fmla="*/ 77777 h 215544"/>
                <a:gd name="connsiteX159" fmla="*/ 250744 w 314419"/>
                <a:gd name="connsiteY159" fmla="*/ 81385 h 215544"/>
                <a:gd name="connsiteX160" fmla="*/ 267020 w 314419"/>
                <a:gd name="connsiteY160" fmla="*/ 104060 h 215544"/>
                <a:gd name="connsiteX161" fmla="*/ 287684 w 314419"/>
                <a:gd name="connsiteY161" fmla="*/ 134388 h 215544"/>
                <a:gd name="connsiteX162" fmla="*/ 288062 w 314419"/>
                <a:gd name="connsiteY162" fmla="*/ 135488 h 215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Lst>
              <a:rect l="l" t="t" r="r" b="b"/>
              <a:pathLst>
                <a:path w="314419" h="215544">
                  <a:moveTo>
                    <a:pt x="288062" y="135488"/>
                  </a:moveTo>
                  <a:cubicBezTo>
                    <a:pt x="287861" y="137641"/>
                    <a:pt x="289529" y="138930"/>
                    <a:pt x="290535" y="140433"/>
                  </a:cubicBezTo>
                  <a:cubicBezTo>
                    <a:pt x="297525" y="150960"/>
                    <a:pt x="304350" y="161594"/>
                    <a:pt x="311944" y="171707"/>
                  </a:cubicBezTo>
                  <a:cubicBezTo>
                    <a:pt x="313079" y="173079"/>
                    <a:pt x="313576" y="174865"/>
                    <a:pt x="313328" y="176628"/>
                  </a:cubicBezTo>
                  <a:cubicBezTo>
                    <a:pt x="312145" y="183725"/>
                    <a:pt x="310619" y="190621"/>
                    <a:pt x="306231" y="196511"/>
                  </a:cubicBezTo>
                  <a:cubicBezTo>
                    <a:pt x="300340" y="204531"/>
                    <a:pt x="291670" y="210078"/>
                    <a:pt x="281912" y="212066"/>
                  </a:cubicBezTo>
                  <a:cubicBezTo>
                    <a:pt x="274034" y="213816"/>
                    <a:pt x="266748" y="212160"/>
                    <a:pt x="259923" y="209026"/>
                  </a:cubicBezTo>
                  <a:cubicBezTo>
                    <a:pt x="254564" y="206577"/>
                    <a:pt x="250117" y="202295"/>
                    <a:pt x="246320" y="197647"/>
                  </a:cubicBezTo>
                  <a:cubicBezTo>
                    <a:pt x="245373" y="196369"/>
                    <a:pt x="244356" y="195139"/>
                    <a:pt x="243256" y="193980"/>
                  </a:cubicBezTo>
                  <a:cubicBezTo>
                    <a:pt x="241517" y="192383"/>
                    <a:pt x="240358" y="190278"/>
                    <a:pt x="239921" y="187959"/>
                  </a:cubicBezTo>
                  <a:cubicBezTo>
                    <a:pt x="239270" y="183938"/>
                    <a:pt x="236597" y="182140"/>
                    <a:pt x="233107" y="181643"/>
                  </a:cubicBezTo>
                  <a:cubicBezTo>
                    <a:pt x="229654" y="181193"/>
                    <a:pt x="226294" y="180247"/>
                    <a:pt x="223112" y="178839"/>
                  </a:cubicBezTo>
                  <a:cubicBezTo>
                    <a:pt x="222545" y="178698"/>
                    <a:pt x="221965" y="178650"/>
                    <a:pt x="221385" y="178686"/>
                  </a:cubicBezTo>
                  <a:cubicBezTo>
                    <a:pt x="218109" y="179928"/>
                    <a:pt x="216145" y="177503"/>
                    <a:pt x="213827" y="176001"/>
                  </a:cubicBezTo>
                  <a:cubicBezTo>
                    <a:pt x="206458" y="170985"/>
                    <a:pt x="200319" y="164361"/>
                    <a:pt x="195872" y="156637"/>
                  </a:cubicBezTo>
                  <a:cubicBezTo>
                    <a:pt x="189070" y="145412"/>
                    <a:pt x="181571" y="134625"/>
                    <a:pt x="173398" y="124346"/>
                  </a:cubicBezTo>
                  <a:cubicBezTo>
                    <a:pt x="170038" y="119981"/>
                    <a:pt x="165473" y="116504"/>
                    <a:pt x="163663" y="111027"/>
                  </a:cubicBezTo>
                  <a:cubicBezTo>
                    <a:pt x="163450" y="110696"/>
                    <a:pt x="163249" y="110353"/>
                    <a:pt x="163048" y="110022"/>
                  </a:cubicBezTo>
                  <a:cubicBezTo>
                    <a:pt x="162847" y="109690"/>
                    <a:pt x="162610" y="109395"/>
                    <a:pt x="162397" y="109075"/>
                  </a:cubicBezTo>
                  <a:cubicBezTo>
                    <a:pt x="162172" y="108780"/>
                    <a:pt x="161948" y="108460"/>
                    <a:pt x="161758" y="108141"/>
                  </a:cubicBezTo>
                  <a:cubicBezTo>
                    <a:pt x="161155" y="107218"/>
                    <a:pt x="160457" y="106355"/>
                    <a:pt x="159665" y="105574"/>
                  </a:cubicBezTo>
                  <a:cubicBezTo>
                    <a:pt x="159416" y="105338"/>
                    <a:pt x="159180" y="105066"/>
                    <a:pt x="158943" y="104805"/>
                  </a:cubicBezTo>
                  <a:cubicBezTo>
                    <a:pt x="158707" y="104545"/>
                    <a:pt x="158482" y="104297"/>
                    <a:pt x="158257" y="104036"/>
                  </a:cubicBezTo>
                  <a:lnTo>
                    <a:pt x="157902" y="103658"/>
                  </a:lnTo>
                  <a:cubicBezTo>
                    <a:pt x="157654" y="103433"/>
                    <a:pt x="157429" y="103173"/>
                    <a:pt x="157193" y="102925"/>
                  </a:cubicBezTo>
                  <a:cubicBezTo>
                    <a:pt x="156956" y="102676"/>
                    <a:pt x="156956" y="102676"/>
                    <a:pt x="156826" y="102558"/>
                  </a:cubicBezTo>
                  <a:cubicBezTo>
                    <a:pt x="156578" y="102310"/>
                    <a:pt x="156353" y="102049"/>
                    <a:pt x="156140" y="101765"/>
                  </a:cubicBezTo>
                  <a:cubicBezTo>
                    <a:pt x="155915" y="101493"/>
                    <a:pt x="155714" y="101221"/>
                    <a:pt x="155525" y="100926"/>
                  </a:cubicBezTo>
                  <a:cubicBezTo>
                    <a:pt x="154933" y="100074"/>
                    <a:pt x="154259" y="99281"/>
                    <a:pt x="153514" y="98560"/>
                  </a:cubicBezTo>
                  <a:cubicBezTo>
                    <a:pt x="153266" y="98323"/>
                    <a:pt x="153029" y="98063"/>
                    <a:pt x="152804" y="97815"/>
                  </a:cubicBezTo>
                  <a:cubicBezTo>
                    <a:pt x="152580" y="97566"/>
                    <a:pt x="152355" y="97318"/>
                    <a:pt x="152142" y="97070"/>
                  </a:cubicBezTo>
                  <a:lnTo>
                    <a:pt x="151799" y="96703"/>
                  </a:lnTo>
                  <a:cubicBezTo>
                    <a:pt x="151574" y="96478"/>
                    <a:pt x="151349" y="96230"/>
                    <a:pt x="151125" y="95993"/>
                  </a:cubicBezTo>
                  <a:lnTo>
                    <a:pt x="150782" y="95638"/>
                  </a:lnTo>
                  <a:cubicBezTo>
                    <a:pt x="150545" y="95414"/>
                    <a:pt x="150332" y="95165"/>
                    <a:pt x="150131" y="94905"/>
                  </a:cubicBezTo>
                  <a:cubicBezTo>
                    <a:pt x="149930" y="94657"/>
                    <a:pt x="149741" y="94396"/>
                    <a:pt x="149551" y="94124"/>
                  </a:cubicBezTo>
                  <a:cubicBezTo>
                    <a:pt x="149161" y="93604"/>
                    <a:pt x="148688" y="93142"/>
                    <a:pt x="148144" y="92776"/>
                  </a:cubicBezTo>
                  <a:cubicBezTo>
                    <a:pt x="147848" y="92587"/>
                    <a:pt x="147552" y="92374"/>
                    <a:pt x="147292" y="92137"/>
                  </a:cubicBezTo>
                  <a:cubicBezTo>
                    <a:pt x="147020" y="91900"/>
                    <a:pt x="146772" y="91640"/>
                    <a:pt x="146535" y="91356"/>
                  </a:cubicBezTo>
                  <a:cubicBezTo>
                    <a:pt x="146287" y="91073"/>
                    <a:pt x="146062" y="90777"/>
                    <a:pt x="145861" y="90469"/>
                  </a:cubicBezTo>
                  <a:cubicBezTo>
                    <a:pt x="144323" y="88269"/>
                    <a:pt x="142218" y="86613"/>
                    <a:pt x="140444" y="84650"/>
                  </a:cubicBezTo>
                  <a:cubicBezTo>
                    <a:pt x="140183" y="84401"/>
                    <a:pt x="139935" y="84129"/>
                    <a:pt x="139698" y="83869"/>
                  </a:cubicBezTo>
                  <a:cubicBezTo>
                    <a:pt x="139462" y="83609"/>
                    <a:pt x="139225" y="83349"/>
                    <a:pt x="139001" y="83076"/>
                  </a:cubicBezTo>
                  <a:lnTo>
                    <a:pt x="138646" y="82698"/>
                  </a:lnTo>
                  <a:cubicBezTo>
                    <a:pt x="138397" y="82450"/>
                    <a:pt x="138161" y="82201"/>
                    <a:pt x="137924" y="81941"/>
                  </a:cubicBezTo>
                  <a:cubicBezTo>
                    <a:pt x="137688" y="81681"/>
                    <a:pt x="137676" y="81693"/>
                    <a:pt x="137557" y="81562"/>
                  </a:cubicBezTo>
                  <a:cubicBezTo>
                    <a:pt x="137297" y="81314"/>
                    <a:pt x="137061" y="81042"/>
                    <a:pt x="136848" y="80758"/>
                  </a:cubicBezTo>
                  <a:cubicBezTo>
                    <a:pt x="136623" y="80486"/>
                    <a:pt x="136422" y="80190"/>
                    <a:pt x="136221" y="79895"/>
                  </a:cubicBezTo>
                  <a:cubicBezTo>
                    <a:pt x="135381" y="78747"/>
                    <a:pt x="134435" y="77683"/>
                    <a:pt x="133394" y="76701"/>
                  </a:cubicBezTo>
                  <a:cubicBezTo>
                    <a:pt x="133145" y="76465"/>
                    <a:pt x="132909" y="76204"/>
                    <a:pt x="132696" y="75956"/>
                  </a:cubicBezTo>
                  <a:cubicBezTo>
                    <a:pt x="132483" y="75707"/>
                    <a:pt x="132246" y="75459"/>
                    <a:pt x="132045" y="75223"/>
                  </a:cubicBezTo>
                  <a:cubicBezTo>
                    <a:pt x="131844" y="74986"/>
                    <a:pt x="131832" y="74974"/>
                    <a:pt x="131726" y="74868"/>
                  </a:cubicBezTo>
                  <a:cubicBezTo>
                    <a:pt x="131620" y="74761"/>
                    <a:pt x="131300" y="74406"/>
                    <a:pt x="131087" y="74181"/>
                  </a:cubicBezTo>
                  <a:lnTo>
                    <a:pt x="130780" y="73850"/>
                  </a:lnTo>
                  <a:cubicBezTo>
                    <a:pt x="130555" y="73649"/>
                    <a:pt x="130354" y="73425"/>
                    <a:pt x="130153" y="73212"/>
                  </a:cubicBezTo>
                  <a:lnTo>
                    <a:pt x="129833" y="72892"/>
                  </a:lnTo>
                  <a:cubicBezTo>
                    <a:pt x="129621" y="72691"/>
                    <a:pt x="129408" y="72478"/>
                    <a:pt x="129207" y="72265"/>
                  </a:cubicBezTo>
                  <a:lnTo>
                    <a:pt x="128887" y="71946"/>
                  </a:lnTo>
                  <a:cubicBezTo>
                    <a:pt x="128651" y="71745"/>
                    <a:pt x="128438" y="71520"/>
                    <a:pt x="128225" y="71307"/>
                  </a:cubicBezTo>
                  <a:lnTo>
                    <a:pt x="127882" y="70976"/>
                  </a:lnTo>
                  <a:cubicBezTo>
                    <a:pt x="127633" y="70763"/>
                    <a:pt x="127397" y="70550"/>
                    <a:pt x="127172" y="70314"/>
                  </a:cubicBezTo>
                  <a:lnTo>
                    <a:pt x="126805" y="69983"/>
                  </a:lnTo>
                  <a:cubicBezTo>
                    <a:pt x="126533" y="69758"/>
                    <a:pt x="126273" y="69521"/>
                    <a:pt x="126013" y="69273"/>
                  </a:cubicBezTo>
                  <a:lnTo>
                    <a:pt x="125611" y="68906"/>
                  </a:lnTo>
                  <a:cubicBezTo>
                    <a:pt x="124570" y="67818"/>
                    <a:pt x="123434" y="66824"/>
                    <a:pt x="122228" y="65925"/>
                  </a:cubicBezTo>
                  <a:cubicBezTo>
                    <a:pt x="121920" y="65724"/>
                    <a:pt x="121636" y="65511"/>
                    <a:pt x="121352" y="65286"/>
                  </a:cubicBezTo>
                  <a:cubicBezTo>
                    <a:pt x="121069" y="65085"/>
                    <a:pt x="120808" y="64849"/>
                    <a:pt x="120560" y="64601"/>
                  </a:cubicBezTo>
                  <a:cubicBezTo>
                    <a:pt x="120430" y="64494"/>
                    <a:pt x="120312" y="64364"/>
                    <a:pt x="120193" y="64258"/>
                  </a:cubicBezTo>
                  <a:cubicBezTo>
                    <a:pt x="120075" y="64151"/>
                    <a:pt x="119708" y="63796"/>
                    <a:pt x="119484" y="63571"/>
                  </a:cubicBezTo>
                  <a:lnTo>
                    <a:pt x="119129" y="63240"/>
                  </a:lnTo>
                  <a:cubicBezTo>
                    <a:pt x="118667" y="62826"/>
                    <a:pt x="118159" y="62448"/>
                    <a:pt x="117626" y="62128"/>
                  </a:cubicBezTo>
                  <a:cubicBezTo>
                    <a:pt x="117366" y="61975"/>
                    <a:pt x="117106" y="61797"/>
                    <a:pt x="116869" y="61608"/>
                  </a:cubicBezTo>
                  <a:cubicBezTo>
                    <a:pt x="116621" y="61430"/>
                    <a:pt x="116385" y="61229"/>
                    <a:pt x="116160" y="61028"/>
                  </a:cubicBezTo>
                  <a:lnTo>
                    <a:pt x="115793" y="60745"/>
                  </a:lnTo>
                  <a:cubicBezTo>
                    <a:pt x="115391" y="60496"/>
                    <a:pt x="114977" y="60259"/>
                    <a:pt x="114610" y="60035"/>
                  </a:cubicBezTo>
                  <a:cubicBezTo>
                    <a:pt x="114315" y="59869"/>
                    <a:pt x="114031" y="59680"/>
                    <a:pt x="113770" y="59467"/>
                  </a:cubicBezTo>
                  <a:cubicBezTo>
                    <a:pt x="113475" y="59254"/>
                    <a:pt x="113214" y="59018"/>
                    <a:pt x="112942" y="58781"/>
                  </a:cubicBezTo>
                  <a:lnTo>
                    <a:pt x="112528" y="58403"/>
                  </a:lnTo>
                  <a:cubicBezTo>
                    <a:pt x="111476" y="57302"/>
                    <a:pt x="110328" y="56285"/>
                    <a:pt x="109098" y="55386"/>
                  </a:cubicBezTo>
                  <a:cubicBezTo>
                    <a:pt x="108483" y="54984"/>
                    <a:pt x="107904" y="54523"/>
                    <a:pt x="107371" y="54026"/>
                  </a:cubicBezTo>
                  <a:lnTo>
                    <a:pt x="106981" y="53659"/>
                  </a:lnTo>
                  <a:cubicBezTo>
                    <a:pt x="106709" y="53423"/>
                    <a:pt x="106460" y="53174"/>
                    <a:pt x="106200" y="52926"/>
                  </a:cubicBezTo>
                  <a:lnTo>
                    <a:pt x="105822" y="52559"/>
                  </a:lnTo>
                  <a:cubicBezTo>
                    <a:pt x="105088" y="51814"/>
                    <a:pt x="104260" y="51163"/>
                    <a:pt x="103350" y="50643"/>
                  </a:cubicBezTo>
                  <a:cubicBezTo>
                    <a:pt x="103042" y="50454"/>
                    <a:pt x="102746" y="50253"/>
                    <a:pt x="102474" y="50028"/>
                  </a:cubicBezTo>
                  <a:cubicBezTo>
                    <a:pt x="101694" y="49306"/>
                    <a:pt x="100854" y="48656"/>
                    <a:pt x="99955" y="48100"/>
                  </a:cubicBezTo>
                  <a:cubicBezTo>
                    <a:pt x="99647" y="47922"/>
                    <a:pt x="99352" y="47733"/>
                    <a:pt x="99068" y="47520"/>
                  </a:cubicBezTo>
                  <a:cubicBezTo>
                    <a:pt x="98488" y="47106"/>
                    <a:pt x="97885" y="46704"/>
                    <a:pt x="97317" y="46337"/>
                  </a:cubicBezTo>
                  <a:cubicBezTo>
                    <a:pt x="97010" y="46160"/>
                    <a:pt x="96726" y="45959"/>
                    <a:pt x="96442" y="45758"/>
                  </a:cubicBezTo>
                  <a:cubicBezTo>
                    <a:pt x="95886" y="45356"/>
                    <a:pt x="95330" y="44953"/>
                    <a:pt x="94750" y="44575"/>
                  </a:cubicBezTo>
                  <a:cubicBezTo>
                    <a:pt x="94455" y="44409"/>
                    <a:pt x="94183" y="44220"/>
                    <a:pt x="93911" y="44019"/>
                  </a:cubicBezTo>
                  <a:cubicBezTo>
                    <a:pt x="93402" y="43641"/>
                    <a:pt x="92881" y="43238"/>
                    <a:pt x="92325" y="42895"/>
                  </a:cubicBezTo>
                  <a:cubicBezTo>
                    <a:pt x="92053" y="42742"/>
                    <a:pt x="91781" y="42576"/>
                    <a:pt x="91521" y="42399"/>
                  </a:cubicBezTo>
                  <a:cubicBezTo>
                    <a:pt x="91107" y="42162"/>
                    <a:pt x="90681" y="41937"/>
                    <a:pt x="90255" y="41712"/>
                  </a:cubicBezTo>
                  <a:cubicBezTo>
                    <a:pt x="89972" y="41559"/>
                    <a:pt x="89688" y="41381"/>
                    <a:pt x="89439" y="41180"/>
                  </a:cubicBezTo>
                  <a:cubicBezTo>
                    <a:pt x="89179" y="40991"/>
                    <a:pt x="88919" y="40778"/>
                    <a:pt x="88682" y="40565"/>
                  </a:cubicBezTo>
                  <a:lnTo>
                    <a:pt x="88304" y="40258"/>
                  </a:lnTo>
                  <a:cubicBezTo>
                    <a:pt x="87913" y="39974"/>
                    <a:pt x="87523" y="39690"/>
                    <a:pt x="87121" y="39430"/>
                  </a:cubicBezTo>
                  <a:cubicBezTo>
                    <a:pt x="86719" y="39169"/>
                    <a:pt x="86577" y="39098"/>
                    <a:pt x="86317" y="38921"/>
                  </a:cubicBezTo>
                  <a:cubicBezTo>
                    <a:pt x="86056" y="38744"/>
                    <a:pt x="85512" y="38460"/>
                    <a:pt x="85134" y="38247"/>
                  </a:cubicBezTo>
                  <a:cubicBezTo>
                    <a:pt x="84838" y="38128"/>
                    <a:pt x="84554" y="37987"/>
                    <a:pt x="84282" y="37821"/>
                  </a:cubicBezTo>
                  <a:cubicBezTo>
                    <a:pt x="83833" y="37620"/>
                    <a:pt x="83395" y="37407"/>
                    <a:pt x="82957" y="37182"/>
                  </a:cubicBezTo>
                  <a:cubicBezTo>
                    <a:pt x="82662" y="37028"/>
                    <a:pt x="82366" y="36851"/>
                    <a:pt x="82094" y="36662"/>
                  </a:cubicBezTo>
                  <a:cubicBezTo>
                    <a:pt x="81254" y="36070"/>
                    <a:pt x="80379" y="35550"/>
                    <a:pt x="79456" y="35112"/>
                  </a:cubicBezTo>
                  <a:cubicBezTo>
                    <a:pt x="79149" y="34970"/>
                    <a:pt x="78865" y="34805"/>
                    <a:pt x="78581" y="34627"/>
                  </a:cubicBezTo>
                  <a:cubicBezTo>
                    <a:pt x="78155" y="34379"/>
                    <a:pt x="77717" y="34131"/>
                    <a:pt x="77268" y="33906"/>
                  </a:cubicBezTo>
                  <a:cubicBezTo>
                    <a:pt x="76960" y="33776"/>
                    <a:pt x="76665" y="33622"/>
                    <a:pt x="76369" y="33456"/>
                  </a:cubicBezTo>
                  <a:cubicBezTo>
                    <a:pt x="75908" y="33243"/>
                    <a:pt x="75435" y="33019"/>
                    <a:pt x="74973" y="32782"/>
                  </a:cubicBezTo>
                  <a:cubicBezTo>
                    <a:pt x="74654" y="32616"/>
                    <a:pt x="74334" y="32427"/>
                    <a:pt x="74039" y="32226"/>
                  </a:cubicBezTo>
                  <a:cubicBezTo>
                    <a:pt x="72134" y="31055"/>
                    <a:pt x="70159" y="29991"/>
                    <a:pt x="68125" y="29056"/>
                  </a:cubicBezTo>
                  <a:cubicBezTo>
                    <a:pt x="67793" y="28902"/>
                    <a:pt x="67474" y="28725"/>
                    <a:pt x="67155" y="28536"/>
                  </a:cubicBezTo>
                  <a:lnTo>
                    <a:pt x="65700" y="27767"/>
                  </a:lnTo>
                  <a:cubicBezTo>
                    <a:pt x="65357" y="27625"/>
                    <a:pt x="65025" y="27459"/>
                    <a:pt x="64694" y="27282"/>
                  </a:cubicBezTo>
                  <a:cubicBezTo>
                    <a:pt x="63878" y="26868"/>
                    <a:pt x="63027" y="26525"/>
                    <a:pt x="62151" y="26264"/>
                  </a:cubicBezTo>
                  <a:cubicBezTo>
                    <a:pt x="61820" y="26158"/>
                    <a:pt x="61501" y="26028"/>
                    <a:pt x="61181" y="25874"/>
                  </a:cubicBezTo>
                  <a:lnTo>
                    <a:pt x="59833" y="25188"/>
                  </a:lnTo>
                  <a:cubicBezTo>
                    <a:pt x="59537" y="25058"/>
                    <a:pt x="59253" y="24904"/>
                    <a:pt x="58969" y="24739"/>
                  </a:cubicBezTo>
                  <a:lnTo>
                    <a:pt x="57621" y="24124"/>
                  </a:lnTo>
                  <a:cubicBezTo>
                    <a:pt x="57313" y="23994"/>
                    <a:pt x="57006" y="23852"/>
                    <a:pt x="56710" y="23698"/>
                  </a:cubicBezTo>
                  <a:cubicBezTo>
                    <a:pt x="55776" y="23248"/>
                    <a:pt x="54806" y="22894"/>
                    <a:pt x="53812" y="22610"/>
                  </a:cubicBezTo>
                  <a:cubicBezTo>
                    <a:pt x="53469" y="22503"/>
                    <a:pt x="53138" y="22361"/>
                    <a:pt x="52819" y="22207"/>
                  </a:cubicBezTo>
                  <a:cubicBezTo>
                    <a:pt x="51707" y="21628"/>
                    <a:pt x="50547" y="21155"/>
                    <a:pt x="49341" y="20824"/>
                  </a:cubicBezTo>
                  <a:cubicBezTo>
                    <a:pt x="48998" y="20717"/>
                    <a:pt x="48655" y="20575"/>
                    <a:pt x="48336" y="20409"/>
                  </a:cubicBezTo>
                  <a:cubicBezTo>
                    <a:pt x="47377" y="19925"/>
                    <a:pt x="46372" y="19534"/>
                    <a:pt x="45343" y="19227"/>
                  </a:cubicBezTo>
                  <a:cubicBezTo>
                    <a:pt x="45012" y="19120"/>
                    <a:pt x="44692" y="18990"/>
                    <a:pt x="44373" y="18848"/>
                  </a:cubicBezTo>
                  <a:cubicBezTo>
                    <a:pt x="43758" y="18588"/>
                    <a:pt x="43119" y="18363"/>
                    <a:pt x="42480" y="18174"/>
                  </a:cubicBezTo>
                  <a:cubicBezTo>
                    <a:pt x="42173" y="18091"/>
                    <a:pt x="41865" y="17973"/>
                    <a:pt x="41570" y="17843"/>
                  </a:cubicBezTo>
                  <a:cubicBezTo>
                    <a:pt x="40978" y="17606"/>
                    <a:pt x="40387" y="17429"/>
                    <a:pt x="39748" y="17251"/>
                  </a:cubicBezTo>
                  <a:cubicBezTo>
                    <a:pt x="39441" y="17168"/>
                    <a:pt x="39133" y="17062"/>
                    <a:pt x="38837" y="16932"/>
                  </a:cubicBezTo>
                  <a:cubicBezTo>
                    <a:pt x="38222" y="16707"/>
                    <a:pt x="37654" y="16530"/>
                    <a:pt x="36968" y="16364"/>
                  </a:cubicBezTo>
                  <a:cubicBezTo>
                    <a:pt x="36649" y="16281"/>
                    <a:pt x="36330" y="16175"/>
                    <a:pt x="36010" y="16069"/>
                  </a:cubicBezTo>
                  <a:cubicBezTo>
                    <a:pt x="35182" y="15797"/>
                    <a:pt x="34319" y="15714"/>
                    <a:pt x="33467" y="15524"/>
                  </a:cubicBezTo>
                  <a:cubicBezTo>
                    <a:pt x="33112" y="15442"/>
                    <a:pt x="32757" y="15335"/>
                    <a:pt x="32415" y="15205"/>
                  </a:cubicBezTo>
                  <a:cubicBezTo>
                    <a:pt x="30652" y="14554"/>
                    <a:pt x="28819" y="14105"/>
                    <a:pt x="26962" y="13856"/>
                  </a:cubicBezTo>
                  <a:cubicBezTo>
                    <a:pt x="26583" y="13738"/>
                    <a:pt x="26252" y="13537"/>
                    <a:pt x="25968" y="13265"/>
                  </a:cubicBezTo>
                  <a:cubicBezTo>
                    <a:pt x="22561" y="11136"/>
                    <a:pt x="18563" y="11290"/>
                    <a:pt x="14826" y="10509"/>
                  </a:cubicBezTo>
                  <a:cubicBezTo>
                    <a:pt x="10863" y="9681"/>
                    <a:pt x="6806" y="9326"/>
                    <a:pt x="2820" y="8605"/>
                  </a:cubicBezTo>
                  <a:cubicBezTo>
                    <a:pt x="-1166" y="7883"/>
                    <a:pt x="-1983" y="5529"/>
                    <a:pt x="28" y="2241"/>
                  </a:cubicBezTo>
                  <a:cubicBezTo>
                    <a:pt x="2394" y="-1698"/>
                    <a:pt x="5576" y="-3330"/>
                    <a:pt x="9858" y="-2597"/>
                  </a:cubicBezTo>
                  <a:cubicBezTo>
                    <a:pt x="19427" y="-965"/>
                    <a:pt x="29008" y="573"/>
                    <a:pt x="38364" y="3317"/>
                  </a:cubicBezTo>
                  <a:cubicBezTo>
                    <a:pt x="54569" y="8049"/>
                    <a:pt x="70786" y="12532"/>
                    <a:pt x="86234" y="19439"/>
                  </a:cubicBezTo>
                  <a:cubicBezTo>
                    <a:pt x="93402" y="22645"/>
                    <a:pt x="100830" y="25224"/>
                    <a:pt x="108164" y="28039"/>
                  </a:cubicBezTo>
                  <a:cubicBezTo>
                    <a:pt x="109701" y="28488"/>
                    <a:pt x="111097" y="29340"/>
                    <a:pt x="112197" y="30511"/>
                  </a:cubicBezTo>
                  <a:cubicBezTo>
                    <a:pt x="114705" y="33598"/>
                    <a:pt x="113747" y="36567"/>
                    <a:pt x="109832" y="37691"/>
                  </a:cubicBezTo>
                  <a:cubicBezTo>
                    <a:pt x="109086" y="37833"/>
                    <a:pt x="108448" y="38282"/>
                    <a:pt x="108057" y="38933"/>
                  </a:cubicBezTo>
                  <a:cubicBezTo>
                    <a:pt x="111216" y="40754"/>
                    <a:pt x="114374" y="42600"/>
                    <a:pt x="117520" y="44398"/>
                  </a:cubicBezTo>
                  <a:cubicBezTo>
                    <a:pt x="120040" y="45841"/>
                    <a:pt x="122594" y="47248"/>
                    <a:pt x="125137" y="48656"/>
                  </a:cubicBezTo>
                  <a:cubicBezTo>
                    <a:pt x="125906" y="49082"/>
                    <a:pt x="126782" y="49496"/>
                    <a:pt x="127006" y="50407"/>
                  </a:cubicBezTo>
                  <a:cubicBezTo>
                    <a:pt x="127764" y="53482"/>
                    <a:pt x="130484" y="55599"/>
                    <a:pt x="130744" y="59053"/>
                  </a:cubicBezTo>
                  <a:cubicBezTo>
                    <a:pt x="131123" y="61229"/>
                    <a:pt x="132412" y="63146"/>
                    <a:pt x="134293" y="64305"/>
                  </a:cubicBezTo>
                  <a:cubicBezTo>
                    <a:pt x="137841" y="66848"/>
                    <a:pt x="141141" y="69722"/>
                    <a:pt x="144158" y="72881"/>
                  </a:cubicBezTo>
                  <a:cubicBezTo>
                    <a:pt x="147706" y="76595"/>
                    <a:pt x="151598" y="79978"/>
                    <a:pt x="154898" y="83810"/>
                  </a:cubicBezTo>
                  <a:cubicBezTo>
                    <a:pt x="158009" y="87465"/>
                    <a:pt x="161995" y="88813"/>
                    <a:pt x="166383" y="89286"/>
                  </a:cubicBezTo>
                  <a:cubicBezTo>
                    <a:pt x="179773" y="90848"/>
                    <a:pt x="193045" y="93296"/>
                    <a:pt x="206103" y="96632"/>
                  </a:cubicBezTo>
                  <a:cubicBezTo>
                    <a:pt x="210361" y="97685"/>
                    <a:pt x="210527" y="97744"/>
                    <a:pt x="212952" y="94160"/>
                  </a:cubicBezTo>
                  <a:cubicBezTo>
                    <a:pt x="218286" y="86045"/>
                    <a:pt x="226460" y="80202"/>
                    <a:pt x="235875" y="77789"/>
                  </a:cubicBezTo>
                  <a:cubicBezTo>
                    <a:pt x="238383" y="77115"/>
                    <a:pt x="240973" y="76772"/>
                    <a:pt x="243528" y="76240"/>
                  </a:cubicBezTo>
                  <a:cubicBezTo>
                    <a:pt x="245326" y="75861"/>
                    <a:pt x="246414" y="77422"/>
                    <a:pt x="247952" y="77777"/>
                  </a:cubicBezTo>
                  <a:lnTo>
                    <a:pt x="247952" y="77777"/>
                  </a:lnTo>
                  <a:cubicBezTo>
                    <a:pt x="248484" y="79232"/>
                    <a:pt x="249466" y="80498"/>
                    <a:pt x="250744" y="81385"/>
                  </a:cubicBezTo>
                  <a:cubicBezTo>
                    <a:pt x="256658" y="88601"/>
                    <a:pt x="261862" y="96324"/>
                    <a:pt x="267020" y="104060"/>
                  </a:cubicBezTo>
                  <a:cubicBezTo>
                    <a:pt x="273809" y="114245"/>
                    <a:pt x="280173" y="124701"/>
                    <a:pt x="287684" y="134388"/>
                  </a:cubicBezTo>
                  <a:cubicBezTo>
                    <a:pt x="287849" y="134743"/>
                    <a:pt x="287968" y="135110"/>
                    <a:pt x="288062" y="135488"/>
                  </a:cubicBezTo>
                  <a:close/>
                </a:path>
              </a:pathLst>
            </a:custGeom>
            <a:solidFill>
              <a:srgbClr val="000000"/>
            </a:solidFill>
            <a:ln w="1171" cap="flat">
              <a:noFill/>
              <a:prstDash val="solid"/>
              <a:miter/>
            </a:ln>
          </p:spPr>
          <p:txBody>
            <a:bodyPr rtlCol="0" anchor="ctr"/>
            <a:lstStyle/>
            <a:p>
              <a:endParaRPr lang="es-CO"/>
            </a:p>
          </p:txBody>
        </p:sp>
        <p:sp>
          <p:nvSpPr>
            <p:cNvPr id="409" name="Freeform: Shape 408">
              <a:extLst>
                <a:ext uri="{FF2B5EF4-FFF2-40B4-BE49-F238E27FC236}">
                  <a16:creationId xmlns:a16="http://schemas.microsoft.com/office/drawing/2014/main" id="{5FE8C16C-7540-08ED-0367-7E888EB9BC3B}"/>
                </a:ext>
              </a:extLst>
            </p:cNvPr>
            <p:cNvSpPr/>
            <p:nvPr/>
          </p:nvSpPr>
          <p:spPr>
            <a:xfrm rot="19975584">
              <a:off x="13396993" y="6312546"/>
              <a:ext cx="186896" cy="662077"/>
            </a:xfrm>
            <a:custGeom>
              <a:avLst/>
              <a:gdLst>
                <a:gd name="connsiteX0" fmla="*/ 184767 w 186896"/>
                <a:gd name="connsiteY0" fmla="*/ -2768 h 662077"/>
                <a:gd name="connsiteX1" fmla="*/ 185867 w 186896"/>
                <a:gd name="connsiteY1" fmla="*/ -2685 h 662077"/>
                <a:gd name="connsiteX2" fmla="*/ 179870 w 186896"/>
                <a:gd name="connsiteY2" fmla="*/ 6908 h 662077"/>
                <a:gd name="connsiteX3" fmla="*/ 169473 w 186896"/>
                <a:gd name="connsiteY3" fmla="*/ 27017 h 662077"/>
                <a:gd name="connsiteX4" fmla="*/ 167734 w 186896"/>
                <a:gd name="connsiteY4" fmla="*/ 46439 h 662077"/>
                <a:gd name="connsiteX5" fmla="*/ 176393 w 186896"/>
                <a:gd name="connsiteY5" fmla="*/ 100459 h 662077"/>
                <a:gd name="connsiteX6" fmla="*/ 180604 w 186896"/>
                <a:gd name="connsiteY6" fmla="*/ 160240 h 662077"/>
                <a:gd name="connsiteX7" fmla="*/ 182189 w 186896"/>
                <a:gd name="connsiteY7" fmla="*/ 180348 h 662077"/>
                <a:gd name="connsiteX8" fmla="*/ 181183 w 186896"/>
                <a:gd name="connsiteY8" fmla="*/ 241939 h 662077"/>
                <a:gd name="connsiteX9" fmla="*/ 176014 w 186896"/>
                <a:gd name="connsiteY9" fmla="*/ 291619 h 662077"/>
                <a:gd name="connsiteX10" fmla="*/ 165653 w 186896"/>
                <a:gd name="connsiteY10" fmla="*/ 357314 h 662077"/>
                <a:gd name="connsiteX11" fmla="*/ 159419 w 186896"/>
                <a:gd name="connsiteY11" fmla="*/ 398855 h 662077"/>
                <a:gd name="connsiteX12" fmla="*/ 157053 w 186896"/>
                <a:gd name="connsiteY12" fmla="*/ 411310 h 662077"/>
                <a:gd name="connsiteX13" fmla="*/ 145686 w 186896"/>
                <a:gd name="connsiteY13" fmla="*/ 469719 h 662077"/>
                <a:gd name="connsiteX14" fmla="*/ 141854 w 186896"/>
                <a:gd name="connsiteY14" fmla="*/ 491661 h 662077"/>
                <a:gd name="connsiteX15" fmla="*/ 139997 w 186896"/>
                <a:gd name="connsiteY15" fmla="*/ 516075 h 662077"/>
                <a:gd name="connsiteX16" fmla="*/ 128925 w 186896"/>
                <a:gd name="connsiteY16" fmla="*/ 578340 h 662077"/>
                <a:gd name="connsiteX17" fmla="*/ 118564 w 186896"/>
                <a:gd name="connsiteY17" fmla="*/ 600494 h 662077"/>
                <a:gd name="connsiteX18" fmla="*/ 113927 w 186896"/>
                <a:gd name="connsiteY18" fmla="*/ 608420 h 662077"/>
                <a:gd name="connsiteX19" fmla="*/ 99910 w 186896"/>
                <a:gd name="connsiteY19" fmla="*/ 626162 h 662077"/>
                <a:gd name="connsiteX20" fmla="*/ 62911 w 186896"/>
                <a:gd name="connsiteY20" fmla="*/ 652528 h 662077"/>
                <a:gd name="connsiteX21" fmla="*/ 42117 w 186896"/>
                <a:gd name="connsiteY21" fmla="*/ 658868 h 662077"/>
                <a:gd name="connsiteX22" fmla="*/ 13444 w 186896"/>
                <a:gd name="connsiteY22" fmla="*/ 659175 h 662077"/>
                <a:gd name="connsiteX23" fmla="*/ -844 w 186896"/>
                <a:gd name="connsiteY23" fmla="*/ 658880 h 662077"/>
                <a:gd name="connsiteX24" fmla="*/ 930 w 186896"/>
                <a:gd name="connsiteY24" fmla="*/ 655982 h 662077"/>
                <a:gd name="connsiteX25" fmla="*/ 5519 w 186896"/>
                <a:gd name="connsiteY25" fmla="*/ 655095 h 662077"/>
                <a:gd name="connsiteX26" fmla="*/ 26385 w 186896"/>
                <a:gd name="connsiteY26" fmla="*/ 654278 h 662077"/>
                <a:gd name="connsiteX27" fmla="*/ 35079 w 186896"/>
                <a:gd name="connsiteY27" fmla="*/ 656467 h 662077"/>
                <a:gd name="connsiteX28" fmla="*/ 58404 w 186896"/>
                <a:gd name="connsiteY28" fmla="*/ 651735 h 662077"/>
                <a:gd name="connsiteX29" fmla="*/ 105611 w 186896"/>
                <a:gd name="connsiteY29" fmla="*/ 616108 h 662077"/>
                <a:gd name="connsiteX30" fmla="*/ 126051 w 186896"/>
                <a:gd name="connsiteY30" fmla="*/ 579085 h 662077"/>
                <a:gd name="connsiteX31" fmla="*/ 137193 w 186896"/>
                <a:gd name="connsiteY31" fmla="*/ 522119 h 662077"/>
                <a:gd name="connsiteX32" fmla="*/ 141558 w 186896"/>
                <a:gd name="connsiteY32" fmla="*/ 480471 h 662077"/>
                <a:gd name="connsiteX33" fmla="*/ 151151 w 186896"/>
                <a:gd name="connsiteY33" fmla="*/ 426628 h 662077"/>
                <a:gd name="connsiteX34" fmla="*/ 158520 w 186896"/>
                <a:gd name="connsiteY34" fmla="*/ 387524 h 662077"/>
                <a:gd name="connsiteX35" fmla="*/ 169414 w 186896"/>
                <a:gd name="connsiteY35" fmla="*/ 323650 h 662077"/>
                <a:gd name="connsiteX36" fmla="*/ 170100 w 186896"/>
                <a:gd name="connsiteY36" fmla="*/ 310272 h 662077"/>
                <a:gd name="connsiteX37" fmla="*/ 171011 w 186896"/>
                <a:gd name="connsiteY37" fmla="*/ 300679 h 662077"/>
                <a:gd name="connsiteX38" fmla="*/ 172525 w 186896"/>
                <a:gd name="connsiteY38" fmla="*/ 289005 h 662077"/>
                <a:gd name="connsiteX39" fmla="*/ 173341 w 186896"/>
                <a:gd name="connsiteY39" fmla="*/ 277554 h 662077"/>
                <a:gd name="connsiteX40" fmla="*/ 174831 w 186896"/>
                <a:gd name="connsiteY40" fmla="*/ 264319 h 662077"/>
                <a:gd name="connsiteX41" fmla="*/ 175589 w 186896"/>
                <a:gd name="connsiteY41" fmla="*/ 263313 h 662077"/>
                <a:gd name="connsiteX42" fmla="*/ 175872 w 186896"/>
                <a:gd name="connsiteY42" fmla="*/ 250952 h 662077"/>
                <a:gd name="connsiteX43" fmla="*/ 175387 w 186896"/>
                <a:gd name="connsiteY43" fmla="*/ 249344 h 662077"/>
                <a:gd name="connsiteX44" fmla="*/ 177422 w 186896"/>
                <a:gd name="connsiteY44" fmla="*/ 238012 h 662077"/>
                <a:gd name="connsiteX45" fmla="*/ 177540 w 186896"/>
                <a:gd name="connsiteY45" fmla="*/ 234759 h 662077"/>
                <a:gd name="connsiteX46" fmla="*/ 178344 w 186896"/>
                <a:gd name="connsiteY46" fmla="*/ 220198 h 662077"/>
                <a:gd name="connsiteX47" fmla="*/ 179752 w 186896"/>
                <a:gd name="connsiteY47" fmla="*/ 218070 h 662077"/>
                <a:gd name="connsiteX48" fmla="*/ 180627 w 186896"/>
                <a:gd name="connsiteY48" fmla="*/ 215337 h 662077"/>
                <a:gd name="connsiteX49" fmla="*/ 177292 w 186896"/>
                <a:gd name="connsiteY49" fmla="*/ 200634 h 662077"/>
                <a:gd name="connsiteX50" fmla="*/ 178072 w 186896"/>
                <a:gd name="connsiteY50" fmla="*/ 194720 h 662077"/>
                <a:gd name="connsiteX51" fmla="*/ 179492 w 186896"/>
                <a:gd name="connsiteY51" fmla="*/ 190829 h 662077"/>
                <a:gd name="connsiteX52" fmla="*/ 180355 w 186896"/>
                <a:gd name="connsiteY52" fmla="*/ 176280 h 662077"/>
                <a:gd name="connsiteX53" fmla="*/ 180284 w 186896"/>
                <a:gd name="connsiteY53" fmla="*/ 171548 h 662077"/>
                <a:gd name="connsiteX54" fmla="*/ 179492 w 186896"/>
                <a:gd name="connsiteY54" fmla="*/ 170685 h 662077"/>
                <a:gd name="connsiteX55" fmla="*/ 179409 w 186896"/>
                <a:gd name="connsiteY55" fmla="*/ 145254 h 662077"/>
                <a:gd name="connsiteX56" fmla="*/ 178617 w 186896"/>
                <a:gd name="connsiteY56" fmla="*/ 143515 h 662077"/>
                <a:gd name="connsiteX57" fmla="*/ 178617 w 186896"/>
                <a:gd name="connsiteY57" fmla="*/ 128611 h 662077"/>
                <a:gd name="connsiteX58" fmla="*/ 177800 w 186896"/>
                <a:gd name="connsiteY58" fmla="*/ 126872 h 662077"/>
                <a:gd name="connsiteX59" fmla="*/ 177800 w 186896"/>
                <a:gd name="connsiteY59" fmla="*/ 119846 h 662077"/>
                <a:gd name="connsiteX60" fmla="*/ 176984 w 186896"/>
                <a:gd name="connsiteY60" fmla="*/ 118107 h 662077"/>
                <a:gd name="connsiteX61" fmla="*/ 176890 w 186896"/>
                <a:gd name="connsiteY61" fmla="*/ 111968 h 662077"/>
                <a:gd name="connsiteX62" fmla="*/ 176109 w 186896"/>
                <a:gd name="connsiteY62" fmla="*/ 111093 h 662077"/>
                <a:gd name="connsiteX63" fmla="*/ 175151 w 186896"/>
                <a:gd name="connsiteY63" fmla="*/ 97952 h 662077"/>
                <a:gd name="connsiteX64" fmla="*/ 174358 w 186896"/>
                <a:gd name="connsiteY64" fmla="*/ 97076 h 662077"/>
                <a:gd name="connsiteX65" fmla="*/ 171247 w 186896"/>
                <a:gd name="connsiteY65" fmla="*/ 77678 h 662077"/>
                <a:gd name="connsiteX66" fmla="*/ 170763 w 186896"/>
                <a:gd name="connsiteY66" fmla="*/ 74283 h 662077"/>
                <a:gd name="connsiteX67" fmla="*/ 169970 w 186896"/>
                <a:gd name="connsiteY67" fmla="*/ 73420 h 662077"/>
                <a:gd name="connsiteX68" fmla="*/ 168870 w 186896"/>
                <a:gd name="connsiteY68" fmla="*/ 64454 h 662077"/>
                <a:gd name="connsiteX69" fmla="*/ 168089 w 186896"/>
                <a:gd name="connsiteY69" fmla="*/ 54991 h 662077"/>
                <a:gd name="connsiteX70" fmla="*/ 167344 w 186896"/>
                <a:gd name="connsiteY70" fmla="*/ 54127 h 662077"/>
                <a:gd name="connsiteX71" fmla="*/ 167344 w 186896"/>
                <a:gd name="connsiteY71" fmla="*/ 49751 h 662077"/>
                <a:gd name="connsiteX72" fmla="*/ 166504 w 186896"/>
                <a:gd name="connsiteY72" fmla="*/ 48876 h 662077"/>
                <a:gd name="connsiteX73" fmla="*/ 166504 w 186896"/>
                <a:gd name="connsiteY73" fmla="*/ 43612 h 662077"/>
                <a:gd name="connsiteX74" fmla="*/ 165676 w 186896"/>
                <a:gd name="connsiteY74" fmla="*/ 41861 h 662077"/>
                <a:gd name="connsiteX75" fmla="*/ 165676 w 186896"/>
                <a:gd name="connsiteY75" fmla="*/ 37579 h 662077"/>
                <a:gd name="connsiteX76" fmla="*/ 166481 w 186896"/>
                <a:gd name="connsiteY76" fmla="*/ 36704 h 662077"/>
                <a:gd name="connsiteX77" fmla="*/ 166552 w 186896"/>
                <a:gd name="connsiteY77" fmla="*/ 31440 h 662077"/>
                <a:gd name="connsiteX78" fmla="*/ 167391 w 186896"/>
                <a:gd name="connsiteY78" fmla="*/ 30565 h 662077"/>
                <a:gd name="connsiteX79" fmla="*/ 169177 w 186896"/>
                <a:gd name="connsiteY79" fmla="*/ 23563 h 662077"/>
                <a:gd name="connsiteX80" fmla="*/ 170017 w 186896"/>
                <a:gd name="connsiteY80" fmla="*/ 22675 h 662077"/>
                <a:gd name="connsiteX81" fmla="*/ 180959 w 186896"/>
                <a:gd name="connsiteY81" fmla="*/ 3478 h 662077"/>
                <a:gd name="connsiteX82" fmla="*/ 184767 w 186896"/>
                <a:gd name="connsiteY82" fmla="*/ -2768 h 662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86896" h="662077">
                  <a:moveTo>
                    <a:pt x="184767" y="-2768"/>
                  </a:moveTo>
                  <a:lnTo>
                    <a:pt x="185867" y="-2685"/>
                  </a:lnTo>
                  <a:cubicBezTo>
                    <a:pt x="184614" y="982"/>
                    <a:pt x="181964" y="3774"/>
                    <a:pt x="179870" y="6908"/>
                  </a:cubicBezTo>
                  <a:cubicBezTo>
                    <a:pt x="175529" y="13118"/>
                    <a:pt x="172040" y="19884"/>
                    <a:pt x="169473" y="27017"/>
                  </a:cubicBezTo>
                  <a:cubicBezTo>
                    <a:pt x="167510" y="33286"/>
                    <a:pt x="166918" y="39910"/>
                    <a:pt x="167734" y="46439"/>
                  </a:cubicBezTo>
                  <a:cubicBezTo>
                    <a:pt x="169438" y="64655"/>
                    <a:pt x="173826" y="82409"/>
                    <a:pt x="176393" y="100459"/>
                  </a:cubicBezTo>
                  <a:cubicBezTo>
                    <a:pt x="179338" y="120248"/>
                    <a:pt x="180746" y="140238"/>
                    <a:pt x="180604" y="160240"/>
                  </a:cubicBezTo>
                  <a:cubicBezTo>
                    <a:pt x="180509" y="166912"/>
                    <a:pt x="181526" y="173618"/>
                    <a:pt x="182189" y="180348"/>
                  </a:cubicBezTo>
                  <a:cubicBezTo>
                    <a:pt x="184105" y="200859"/>
                    <a:pt x="183774" y="221511"/>
                    <a:pt x="181183" y="241939"/>
                  </a:cubicBezTo>
                  <a:cubicBezTo>
                    <a:pt x="179220" y="258499"/>
                    <a:pt x="177800" y="275059"/>
                    <a:pt x="176014" y="291619"/>
                  </a:cubicBezTo>
                  <a:cubicBezTo>
                    <a:pt x="173755" y="313690"/>
                    <a:pt x="170289" y="335620"/>
                    <a:pt x="165653" y="357314"/>
                  </a:cubicBezTo>
                  <a:cubicBezTo>
                    <a:pt x="162648" y="371011"/>
                    <a:pt x="161099" y="384945"/>
                    <a:pt x="159419" y="398855"/>
                  </a:cubicBezTo>
                  <a:cubicBezTo>
                    <a:pt x="158875" y="403054"/>
                    <a:pt x="158082" y="407206"/>
                    <a:pt x="157053" y="411310"/>
                  </a:cubicBezTo>
                  <a:cubicBezTo>
                    <a:pt x="152452" y="430626"/>
                    <a:pt x="148773" y="450120"/>
                    <a:pt x="145686" y="469719"/>
                  </a:cubicBezTo>
                  <a:cubicBezTo>
                    <a:pt x="144503" y="477065"/>
                    <a:pt x="143604" y="484410"/>
                    <a:pt x="141854" y="491661"/>
                  </a:cubicBezTo>
                  <a:cubicBezTo>
                    <a:pt x="139926" y="499645"/>
                    <a:pt x="140423" y="507913"/>
                    <a:pt x="139997" y="516075"/>
                  </a:cubicBezTo>
                  <a:cubicBezTo>
                    <a:pt x="138897" y="537271"/>
                    <a:pt x="135963" y="558184"/>
                    <a:pt x="128925" y="578340"/>
                  </a:cubicBezTo>
                  <a:cubicBezTo>
                    <a:pt x="126299" y="586087"/>
                    <a:pt x="122822" y="593516"/>
                    <a:pt x="118564" y="600494"/>
                  </a:cubicBezTo>
                  <a:cubicBezTo>
                    <a:pt x="116955" y="603097"/>
                    <a:pt x="115299" y="605699"/>
                    <a:pt x="113927" y="608420"/>
                  </a:cubicBezTo>
                  <a:cubicBezTo>
                    <a:pt x="110438" y="615185"/>
                    <a:pt x="105683" y="621206"/>
                    <a:pt x="99910" y="626162"/>
                  </a:cubicBezTo>
                  <a:cubicBezTo>
                    <a:pt x="88484" y="636216"/>
                    <a:pt x="76466" y="645454"/>
                    <a:pt x="62911" y="652528"/>
                  </a:cubicBezTo>
                  <a:cubicBezTo>
                    <a:pt x="56429" y="655899"/>
                    <a:pt x="49379" y="658052"/>
                    <a:pt x="42117" y="658868"/>
                  </a:cubicBezTo>
                  <a:cubicBezTo>
                    <a:pt x="32571" y="659636"/>
                    <a:pt x="23002" y="659104"/>
                    <a:pt x="13444" y="659175"/>
                  </a:cubicBezTo>
                  <a:cubicBezTo>
                    <a:pt x="8713" y="659175"/>
                    <a:pt x="3899" y="659625"/>
                    <a:pt x="-844" y="658880"/>
                  </a:cubicBezTo>
                  <a:cubicBezTo>
                    <a:pt x="-1554" y="657129"/>
                    <a:pt x="-64" y="656632"/>
                    <a:pt x="930" y="655982"/>
                  </a:cubicBezTo>
                  <a:cubicBezTo>
                    <a:pt x="2243" y="655000"/>
                    <a:pt x="3934" y="654669"/>
                    <a:pt x="5519" y="655095"/>
                  </a:cubicBezTo>
                  <a:cubicBezTo>
                    <a:pt x="12616" y="657791"/>
                    <a:pt x="19489" y="655733"/>
                    <a:pt x="26385" y="654278"/>
                  </a:cubicBezTo>
                  <a:cubicBezTo>
                    <a:pt x="29661" y="653592"/>
                    <a:pt x="32204" y="655662"/>
                    <a:pt x="35079" y="656467"/>
                  </a:cubicBezTo>
                  <a:cubicBezTo>
                    <a:pt x="43358" y="657271"/>
                    <a:pt x="51094" y="655284"/>
                    <a:pt x="58404" y="651735"/>
                  </a:cubicBezTo>
                  <a:cubicBezTo>
                    <a:pt x="76514" y="643041"/>
                    <a:pt x="92707" y="631438"/>
                    <a:pt x="105611" y="616108"/>
                  </a:cubicBezTo>
                  <a:cubicBezTo>
                    <a:pt x="114684" y="605309"/>
                    <a:pt x="121166" y="592451"/>
                    <a:pt x="126051" y="579085"/>
                  </a:cubicBezTo>
                  <a:cubicBezTo>
                    <a:pt x="132770" y="560692"/>
                    <a:pt x="135668" y="541565"/>
                    <a:pt x="137193" y="522119"/>
                  </a:cubicBezTo>
                  <a:cubicBezTo>
                    <a:pt x="138293" y="508221"/>
                    <a:pt x="139098" y="494370"/>
                    <a:pt x="141558" y="480471"/>
                  </a:cubicBezTo>
                  <a:cubicBezTo>
                    <a:pt x="144716" y="462539"/>
                    <a:pt x="147969" y="444584"/>
                    <a:pt x="151151" y="426628"/>
                  </a:cubicBezTo>
                  <a:cubicBezTo>
                    <a:pt x="153517" y="413617"/>
                    <a:pt x="157290" y="400819"/>
                    <a:pt x="158520" y="387524"/>
                  </a:cubicBezTo>
                  <a:cubicBezTo>
                    <a:pt x="160507" y="365972"/>
                    <a:pt x="166303" y="345048"/>
                    <a:pt x="169414" y="323650"/>
                  </a:cubicBezTo>
                  <a:cubicBezTo>
                    <a:pt x="168326" y="319108"/>
                    <a:pt x="169248" y="314802"/>
                    <a:pt x="170100" y="310272"/>
                  </a:cubicBezTo>
                  <a:cubicBezTo>
                    <a:pt x="170656" y="307291"/>
                    <a:pt x="170703" y="303873"/>
                    <a:pt x="171011" y="300679"/>
                  </a:cubicBezTo>
                  <a:cubicBezTo>
                    <a:pt x="171401" y="296764"/>
                    <a:pt x="172194" y="292825"/>
                    <a:pt x="172525" y="289005"/>
                  </a:cubicBezTo>
                  <a:cubicBezTo>
                    <a:pt x="172856" y="285184"/>
                    <a:pt x="173282" y="281375"/>
                    <a:pt x="173341" y="277554"/>
                  </a:cubicBezTo>
                  <a:cubicBezTo>
                    <a:pt x="173341" y="273249"/>
                    <a:pt x="173341" y="268612"/>
                    <a:pt x="174831" y="264319"/>
                  </a:cubicBezTo>
                  <a:cubicBezTo>
                    <a:pt x="174962" y="263928"/>
                    <a:pt x="175683" y="263514"/>
                    <a:pt x="175589" y="263313"/>
                  </a:cubicBezTo>
                  <a:cubicBezTo>
                    <a:pt x="173791" y="259126"/>
                    <a:pt x="176215" y="255033"/>
                    <a:pt x="175872" y="250952"/>
                  </a:cubicBezTo>
                  <a:cubicBezTo>
                    <a:pt x="175872" y="250420"/>
                    <a:pt x="175115" y="249687"/>
                    <a:pt x="175387" y="249344"/>
                  </a:cubicBezTo>
                  <a:cubicBezTo>
                    <a:pt x="178120" y="245902"/>
                    <a:pt x="175080" y="241454"/>
                    <a:pt x="177422" y="238012"/>
                  </a:cubicBezTo>
                  <a:cubicBezTo>
                    <a:pt x="178214" y="236829"/>
                    <a:pt x="177422" y="235717"/>
                    <a:pt x="177540" y="234759"/>
                  </a:cubicBezTo>
                  <a:cubicBezTo>
                    <a:pt x="178451" y="229933"/>
                    <a:pt x="179764" y="225190"/>
                    <a:pt x="178344" y="220198"/>
                  </a:cubicBezTo>
                  <a:cubicBezTo>
                    <a:pt x="178155" y="219524"/>
                    <a:pt x="179184" y="218732"/>
                    <a:pt x="179752" y="218070"/>
                  </a:cubicBezTo>
                  <a:cubicBezTo>
                    <a:pt x="180320" y="217407"/>
                    <a:pt x="181278" y="215881"/>
                    <a:pt x="180627" y="215337"/>
                  </a:cubicBezTo>
                  <a:cubicBezTo>
                    <a:pt x="175660" y="211244"/>
                    <a:pt x="179007" y="205378"/>
                    <a:pt x="177292" y="200634"/>
                  </a:cubicBezTo>
                  <a:cubicBezTo>
                    <a:pt x="176736" y="198635"/>
                    <a:pt x="177020" y="196506"/>
                    <a:pt x="178072" y="194720"/>
                  </a:cubicBezTo>
                  <a:cubicBezTo>
                    <a:pt x="178664" y="193466"/>
                    <a:pt x="179941" y="192461"/>
                    <a:pt x="179492" y="190829"/>
                  </a:cubicBezTo>
                  <a:cubicBezTo>
                    <a:pt x="181041" y="186097"/>
                    <a:pt x="180154" y="181129"/>
                    <a:pt x="180355" y="176280"/>
                  </a:cubicBezTo>
                  <a:cubicBezTo>
                    <a:pt x="180426" y="174706"/>
                    <a:pt x="180355" y="173121"/>
                    <a:pt x="180284" y="171548"/>
                  </a:cubicBezTo>
                  <a:cubicBezTo>
                    <a:pt x="180048" y="171241"/>
                    <a:pt x="179788" y="170945"/>
                    <a:pt x="179492" y="170685"/>
                  </a:cubicBezTo>
                  <a:cubicBezTo>
                    <a:pt x="179492" y="162204"/>
                    <a:pt x="179468" y="153723"/>
                    <a:pt x="179409" y="145254"/>
                  </a:cubicBezTo>
                  <a:cubicBezTo>
                    <a:pt x="178971" y="144757"/>
                    <a:pt x="179173" y="143964"/>
                    <a:pt x="178617" y="143515"/>
                  </a:cubicBezTo>
                  <a:cubicBezTo>
                    <a:pt x="178617" y="138547"/>
                    <a:pt x="178617" y="133579"/>
                    <a:pt x="178617" y="128611"/>
                  </a:cubicBezTo>
                  <a:cubicBezTo>
                    <a:pt x="178143" y="128126"/>
                    <a:pt x="178356" y="127322"/>
                    <a:pt x="177800" y="126872"/>
                  </a:cubicBezTo>
                  <a:lnTo>
                    <a:pt x="177800" y="119846"/>
                  </a:lnTo>
                  <a:cubicBezTo>
                    <a:pt x="177327" y="119361"/>
                    <a:pt x="177540" y="118557"/>
                    <a:pt x="176984" y="118107"/>
                  </a:cubicBezTo>
                  <a:cubicBezTo>
                    <a:pt x="176984" y="116061"/>
                    <a:pt x="176984" y="114015"/>
                    <a:pt x="176890" y="111968"/>
                  </a:cubicBezTo>
                  <a:cubicBezTo>
                    <a:pt x="176653" y="111649"/>
                    <a:pt x="176393" y="111365"/>
                    <a:pt x="176109" y="111093"/>
                  </a:cubicBezTo>
                  <a:cubicBezTo>
                    <a:pt x="176629" y="106657"/>
                    <a:pt x="174926" y="102376"/>
                    <a:pt x="175151" y="97952"/>
                  </a:cubicBezTo>
                  <a:cubicBezTo>
                    <a:pt x="174914" y="97632"/>
                    <a:pt x="174642" y="97348"/>
                    <a:pt x="174358" y="97076"/>
                  </a:cubicBezTo>
                  <a:cubicBezTo>
                    <a:pt x="174264" y="90464"/>
                    <a:pt x="172395" y="84065"/>
                    <a:pt x="171247" y="77678"/>
                  </a:cubicBezTo>
                  <a:cubicBezTo>
                    <a:pt x="171046" y="76495"/>
                    <a:pt x="170916" y="75419"/>
                    <a:pt x="170763" y="74283"/>
                  </a:cubicBezTo>
                  <a:cubicBezTo>
                    <a:pt x="170526" y="73975"/>
                    <a:pt x="170266" y="73680"/>
                    <a:pt x="169970" y="73420"/>
                  </a:cubicBezTo>
                  <a:cubicBezTo>
                    <a:pt x="170360" y="70356"/>
                    <a:pt x="169343" y="67387"/>
                    <a:pt x="168870" y="64454"/>
                  </a:cubicBezTo>
                  <a:cubicBezTo>
                    <a:pt x="168361" y="61284"/>
                    <a:pt x="168456" y="58137"/>
                    <a:pt x="168089" y="54991"/>
                  </a:cubicBezTo>
                  <a:cubicBezTo>
                    <a:pt x="167876" y="54671"/>
                    <a:pt x="167628" y="54388"/>
                    <a:pt x="167344" y="54127"/>
                  </a:cubicBezTo>
                  <a:lnTo>
                    <a:pt x="167344" y="49751"/>
                  </a:lnTo>
                  <a:cubicBezTo>
                    <a:pt x="167084" y="49443"/>
                    <a:pt x="166800" y="49148"/>
                    <a:pt x="166504" y="48876"/>
                  </a:cubicBezTo>
                  <a:cubicBezTo>
                    <a:pt x="166504" y="47113"/>
                    <a:pt x="166504" y="45327"/>
                    <a:pt x="166504" y="43612"/>
                  </a:cubicBezTo>
                  <a:cubicBezTo>
                    <a:pt x="166019" y="43127"/>
                    <a:pt x="166232" y="42311"/>
                    <a:pt x="165676" y="41861"/>
                  </a:cubicBezTo>
                  <a:lnTo>
                    <a:pt x="165676" y="37579"/>
                  </a:lnTo>
                  <a:cubicBezTo>
                    <a:pt x="165960" y="37307"/>
                    <a:pt x="166232" y="37012"/>
                    <a:pt x="166481" y="36704"/>
                  </a:cubicBezTo>
                  <a:lnTo>
                    <a:pt x="166552" y="31440"/>
                  </a:lnTo>
                  <a:cubicBezTo>
                    <a:pt x="166847" y="31168"/>
                    <a:pt x="167131" y="30873"/>
                    <a:pt x="167391" y="30565"/>
                  </a:cubicBezTo>
                  <a:cubicBezTo>
                    <a:pt x="167391" y="28069"/>
                    <a:pt x="168858" y="25964"/>
                    <a:pt x="169177" y="23563"/>
                  </a:cubicBezTo>
                  <a:cubicBezTo>
                    <a:pt x="169473" y="23279"/>
                    <a:pt x="169757" y="22983"/>
                    <a:pt x="170017" y="22675"/>
                  </a:cubicBezTo>
                  <a:cubicBezTo>
                    <a:pt x="172383" y="15578"/>
                    <a:pt x="176606" y="9475"/>
                    <a:pt x="180959" y="3478"/>
                  </a:cubicBezTo>
                  <a:cubicBezTo>
                    <a:pt x="182425" y="1526"/>
                    <a:pt x="183703" y="-567"/>
                    <a:pt x="184767" y="-2768"/>
                  </a:cubicBezTo>
                  <a:close/>
                </a:path>
              </a:pathLst>
            </a:custGeom>
            <a:solidFill>
              <a:srgbClr val="020202"/>
            </a:solidFill>
            <a:ln w="1171" cap="flat">
              <a:noFill/>
              <a:prstDash val="solid"/>
              <a:miter/>
            </a:ln>
          </p:spPr>
          <p:txBody>
            <a:bodyPr rtlCol="0" anchor="ctr"/>
            <a:lstStyle/>
            <a:p>
              <a:endParaRPr lang="es-CO"/>
            </a:p>
          </p:txBody>
        </p:sp>
        <p:sp>
          <p:nvSpPr>
            <p:cNvPr id="410" name="Freeform: Shape 409">
              <a:extLst>
                <a:ext uri="{FF2B5EF4-FFF2-40B4-BE49-F238E27FC236}">
                  <a16:creationId xmlns:a16="http://schemas.microsoft.com/office/drawing/2014/main" id="{D5E1BFA5-6C7A-F586-E9BC-51332A9567D6}"/>
                </a:ext>
              </a:extLst>
            </p:cNvPr>
            <p:cNvSpPr/>
            <p:nvPr/>
          </p:nvSpPr>
          <p:spPr>
            <a:xfrm rot="19975584">
              <a:off x="12676955" y="6568786"/>
              <a:ext cx="29953" cy="500839"/>
            </a:xfrm>
            <a:custGeom>
              <a:avLst/>
              <a:gdLst>
                <a:gd name="connsiteX0" fmla="*/ 28794 w 29953"/>
                <a:gd name="connsiteY0" fmla="*/ -2768 h 500839"/>
                <a:gd name="connsiteX1" fmla="*/ 28924 w 29953"/>
                <a:gd name="connsiteY1" fmla="*/ -1679 h 500839"/>
                <a:gd name="connsiteX2" fmla="*/ 22844 w 29953"/>
                <a:gd name="connsiteY2" fmla="*/ 5181 h 500839"/>
                <a:gd name="connsiteX3" fmla="*/ 8792 w 29953"/>
                <a:gd name="connsiteY3" fmla="*/ 37307 h 500839"/>
                <a:gd name="connsiteX4" fmla="*/ 5137 w 29953"/>
                <a:gd name="connsiteY4" fmla="*/ 63566 h 500839"/>
                <a:gd name="connsiteX5" fmla="*/ 3741 w 29953"/>
                <a:gd name="connsiteY5" fmla="*/ 76093 h 500839"/>
                <a:gd name="connsiteX6" fmla="*/ 3611 w 29953"/>
                <a:gd name="connsiteY6" fmla="*/ 81758 h 500839"/>
                <a:gd name="connsiteX7" fmla="*/ 3611 w 29953"/>
                <a:gd name="connsiteY7" fmla="*/ 109614 h 500839"/>
                <a:gd name="connsiteX8" fmla="*/ 3611 w 29953"/>
                <a:gd name="connsiteY8" fmla="*/ 111803 h 500839"/>
                <a:gd name="connsiteX9" fmla="*/ 4391 w 29953"/>
                <a:gd name="connsiteY9" fmla="*/ 156372 h 500839"/>
                <a:gd name="connsiteX10" fmla="*/ 5267 w 29953"/>
                <a:gd name="connsiteY10" fmla="*/ 162405 h 500839"/>
                <a:gd name="connsiteX11" fmla="*/ 4569 w 29953"/>
                <a:gd name="connsiteY11" fmla="*/ 186192 h 500839"/>
                <a:gd name="connsiteX12" fmla="*/ 4451 w 29953"/>
                <a:gd name="connsiteY12" fmla="*/ 190568 h 500839"/>
                <a:gd name="connsiteX13" fmla="*/ 3339 w 29953"/>
                <a:gd name="connsiteY13" fmla="*/ 227698 h 500839"/>
                <a:gd name="connsiteX14" fmla="*/ 2570 w 29953"/>
                <a:gd name="connsiteY14" fmla="*/ 245121 h 500839"/>
                <a:gd name="connsiteX15" fmla="*/ 1139 w 29953"/>
                <a:gd name="connsiteY15" fmla="*/ 296598 h 500839"/>
                <a:gd name="connsiteX16" fmla="*/ 1553 w 29953"/>
                <a:gd name="connsiteY16" fmla="*/ 351257 h 500839"/>
                <a:gd name="connsiteX17" fmla="*/ 1103 w 29953"/>
                <a:gd name="connsiteY17" fmla="*/ 383999 h 500839"/>
                <a:gd name="connsiteX18" fmla="*/ 2546 w 29953"/>
                <a:gd name="connsiteY18" fmla="*/ 406129 h 500839"/>
                <a:gd name="connsiteX19" fmla="*/ 2653 w 29953"/>
                <a:gd name="connsiteY19" fmla="*/ 407880 h 500839"/>
                <a:gd name="connsiteX20" fmla="*/ 4226 w 29953"/>
                <a:gd name="connsiteY20" fmla="*/ 432188 h 500839"/>
                <a:gd name="connsiteX21" fmla="*/ 5409 w 29953"/>
                <a:gd name="connsiteY21" fmla="*/ 448274 h 500839"/>
                <a:gd name="connsiteX22" fmla="*/ 8236 w 29953"/>
                <a:gd name="connsiteY22" fmla="*/ 466313 h 500839"/>
                <a:gd name="connsiteX23" fmla="*/ 9537 w 29953"/>
                <a:gd name="connsiteY23" fmla="*/ 476213 h 500839"/>
                <a:gd name="connsiteX24" fmla="*/ 12648 w 29953"/>
                <a:gd name="connsiteY24" fmla="*/ 493778 h 500839"/>
                <a:gd name="connsiteX25" fmla="*/ 13097 w 29953"/>
                <a:gd name="connsiteY25" fmla="*/ 498072 h 500839"/>
                <a:gd name="connsiteX26" fmla="*/ 8508 w 29953"/>
                <a:gd name="connsiteY26" fmla="*/ 477242 h 500839"/>
                <a:gd name="connsiteX27" fmla="*/ 4297 w 29953"/>
                <a:gd name="connsiteY27" fmla="*/ 451775 h 500839"/>
                <a:gd name="connsiteX28" fmla="*/ 192 w 29953"/>
                <a:gd name="connsiteY28" fmla="*/ 405988 h 500839"/>
                <a:gd name="connsiteX29" fmla="*/ 583 w 29953"/>
                <a:gd name="connsiteY29" fmla="*/ 321107 h 500839"/>
                <a:gd name="connsiteX30" fmla="*/ 216 w 29953"/>
                <a:gd name="connsiteY30" fmla="*/ 299224 h 500839"/>
                <a:gd name="connsiteX31" fmla="*/ 1068 w 29953"/>
                <a:gd name="connsiteY31" fmla="*/ 248894 h 500839"/>
                <a:gd name="connsiteX32" fmla="*/ 3433 w 29953"/>
                <a:gd name="connsiteY32" fmla="*/ 192898 h 500839"/>
                <a:gd name="connsiteX33" fmla="*/ 4616 w 29953"/>
                <a:gd name="connsiteY33" fmla="*/ 172790 h 500839"/>
                <a:gd name="connsiteX34" fmla="*/ 4711 w 29953"/>
                <a:gd name="connsiteY34" fmla="*/ 167113 h 500839"/>
                <a:gd name="connsiteX35" fmla="*/ 3528 w 29953"/>
                <a:gd name="connsiteY35" fmla="*/ 127771 h 500839"/>
                <a:gd name="connsiteX36" fmla="*/ 3126 w 29953"/>
                <a:gd name="connsiteY36" fmla="*/ 82705 h 500839"/>
                <a:gd name="connsiteX37" fmla="*/ 12458 w 29953"/>
                <a:gd name="connsiteY37" fmla="*/ 21564 h 500839"/>
                <a:gd name="connsiteX38" fmla="*/ 28794 w 29953"/>
                <a:gd name="connsiteY38" fmla="*/ -2768 h 500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9953" h="500839">
                  <a:moveTo>
                    <a:pt x="28794" y="-2768"/>
                  </a:moveTo>
                  <a:cubicBezTo>
                    <a:pt x="28794" y="-2401"/>
                    <a:pt x="28876" y="-2034"/>
                    <a:pt x="28924" y="-1679"/>
                  </a:cubicBezTo>
                  <a:cubicBezTo>
                    <a:pt x="26889" y="604"/>
                    <a:pt x="24760" y="2804"/>
                    <a:pt x="22844" y="5181"/>
                  </a:cubicBezTo>
                  <a:cubicBezTo>
                    <a:pt x="15285" y="14644"/>
                    <a:pt x="11524" y="25751"/>
                    <a:pt x="8792" y="37307"/>
                  </a:cubicBezTo>
                  <a:cubicBezTo>
                    <a:pt x="6592" y="45895"/>
                    <a:pt x="5373" y="54707"/>
                    <a:pt x="5137" y="63566"/>
                  </a:cubicBezTo>
                  <a:cubicBezTo>
                    <a:pt x="5137" y="67742"/>
                    <a:pt x="4167" y="71905"/>
                    <a:pt x="3741" y="76093"/>
                  </a:cubicBezTo>
                  <a:cubicBezTo>
                    <a:pt x="3481" y="77973"/>
                    <a:pt x="3433" y="79866"/>
                    <a:pt x="3611" y="81758"/>
                  </a:cubicBezTo>
                  <a:cubicBezTo>
                    <a:pt x="4817" y="91008"/>
                    <a:pt x="4817" y="100364"/>
                    <a:pt x="3611" y="109614"/>
                  </a:cubicBezTo>
                  <a:cubicBezTo>
                    <a:pt x="3516" y="110336"/>
                    <a:pt x="3516" y="111081"/>
                    <a:pt x="3611" y="111803"/>
                  </a:cubicBezTo>
                  <a:cubicBezTo>
                    <a:pt x="5385" y="126624"/>
                    <a:pt x="4025" y="141516"/>
                    <a:pt x="4391" y="156372"/>
                  </a:cubicBezTo>
                  <a:cubicBezTo>
                    <a:pt x="4391" y="158454"/>
                    <a:pt x="5030" y="160394"/>
                    <a:pt x="5267" y="162405"/>
                  </a:cubicBezTo>
                  <a:cubicBezTo>
                    <a:pt x="6225" y="170365"/>
                    <a:pt x="5503" y="178279"/>
                    <a:pt x="4569" y="186192"/>
                  </a:cubicBezTo>
                  <a:cubicBezTo>
                    <a:pt x="4415" y="187647"/>
                    <a:pt x="4380" y="189113"/>
                    <a:pt x="4451" y="190568"/>
                  </a:cubicBezTo>
                  <a:cubicBezTo>
                    <a:pt x="4924" y="202964"/>
                    <a:pt x="3481" y="215313"/>
                    <a:pt x="3339" y="227698"/>
                  </a:cubicBezTo>
                  <a:cubicBezTo>
                    <a:pt x="3268" y="233470"/>
                    <a:pt x="3138" y="239337"/>
                    <a:pt x="2570" y="245121"/>
                  </a:cubicBezTo>
                  <a:cubicBezTo>
                    <a:pt x="784" y="262213"/>
                    <a:pt x="311" y="279423"/>
                    <a:pt x="1139" y="296598"/>
                  </a:cubicBezTo>
                  <a:cubicBezTo>
                    <a:pt x="2156" y="314838"/>
                    <a:pt x="1955" y="333065"/>
                    <a:pt x="1553" y="351257"/>
                  </a:cubicBezTo>
                  <a:cubicBezTo>
                    <a:pt x="1316" y="362163"/>
                    <a:pt x="571" y="373116"/>
                    <a:pt x="1103" y="383999"/>
                  </a:cubicBezTo>
                  <a:cubicBezTo>
                    <a:pt x="1458" y="391356"/>
                    <a:pt x="1103" y="398820"/>
                    <a:pt x="2546" y="406129"/>
                  </a:cubicBezTo>
                  <a:cubicBezTo>
                    <a:pt x="2641" y="406709"/>
                    <a:pt x="2676" y="407289"/>
                    <a:pt x="2653" y="407880"/>
                  </a:cubicBezTo>
                  <a:cubicBezTo>
                    <a:pt x="2653" y="416018"/>
                    <a:pt x="3776" y="424085"/>
                    <a:pt x="4226" y="432188"/>
                  </a:cubicBezTo>
                  <a:cubicBezTo>
                    <a:pt x="4522" y="437558"/>
                    <a:pt x="5219" y="442833"/>
                    <a:pt x="5409" y="448274"/>
                  </a:cubicBezTo>
                  <a:cubicBezTo>
                    <a:pt x="5574" y="454378"/>
                    <a:pt x="7053" y="460351"/>
                    <a:pt x="8236" y="466313"/>
                  </a:cubicBezTo>
                  <a:cubicBezTo>
                    <a:pt x="8862" y="469589"/>
                    <a:pt x="9300" y="472889"/>
                    <a:pt x="9537" y="476213"/>
                  </a:cubicBezTo>
                  <a:cubicBezTo>
                    <a:pt x="10105" y="482139"/>
                    <a:pt x="11145" y="488018"/>
                    <a:pt x="12648" y="493778"/>
                  </a:cubicBezTo>
                  <a:cubicBezTo>
                    <a:pt x="13097" y="495162"/>
                    <a:pt x="13251" y="496629"/>
                    <a:pt x="13097" y="498072"/>
                  </a:cubicBezTo>
                  <a:cubicBezTo>
                    <a:pt x="10578" y="491389"/>
                    <a:pt x="9028" y="484375"/>
                    <a:pt x="8508" y="477242"/>
                  </a:cubicBezTo>
                  <a:cubicBezTo>
                    <a:pt x="7833" y="468619"/>
                    <a:pt x="5480" y="460292"/>
                    <a:pt x="4297" y="451775"/>
                  </a:cubicBezTo>
                  <a:cubicBezTo>
                    <a:pt x="2168" y="436576"/>
                    <a:pt x="1470" y="421258"/>
                    <a:pt x="192" y="405988"/>
                  </a:cubicBezTo>
                  <a:cubicBezTo>
                    <a:pt x="-2173" y="377599"/>
                    <a:pt x="-577" y="349388"/>
                    <a:pt x="583" y="321107"/>
                  </a:cubicBezTo>
                  <a:cubicBezTo>
                    <a:pt x="878" y="313797"/>
                    <a:pt x="500" y="306510"/>
                    <a:pt x="216" y="299224"/>
                  </a:cubicBezTo>
                  <a:cubicBezTo>
                    <a:pt x="-364" y="282440"/>
                    <a:pt x="-68" y="265643"/>
                    <a:pt x="1068" y="248894"/>
                  </a:cubicBezTo>
                  <a:cubicBezTo>
                    <a:pt x="2250" y="230241"/>
                    <a:pt x="2842" y="211564"/>
                    <a:pt x="3433" y="192898"/>
                  </a:cubicBezTo>
                  <a:cubicBezTo>
                    <a:pt x="3634" y="186180"/>
                    <a:pt x="4226" y="179485"/>
                    <a:pt x="4616" y="172790"/>
                  </a:cubicBezTo>
                  <a:cubicBezTo>
                    <a:pt x="4864" y="170909"/>
                    <a:pt x="4888" y="169005"/>
                    <a:pt x="4711" y="167113"/>
                  </a:cubicBezTo>
                  <a:cubicBezTo>
                    <a:pt x="2428" y="154101"/>
                    <a:pt x="4072" y="140877"/>
                    <a:pt x="3528" y="127771"/>
                  </a:cubicBezTo>
                  <a:cubicBezTo>
                    <a:pt x="2925" y="112749"/>
                    <a:pt x="2901" y="97715"/>
                    <a:pt x="3126" y="82705"/>
                  </a:cubicBezTo>
                  <a:cubicBezTo>
                    <a:pt x="3445" y="61958"/>
                    <a:pt x="4983" y="41305"/>
                    <a:pt x="12458" y="21564"/>
                  </a:cubicBezTo>
                  <a:cubicBezTo>
                    <a:pt x="15806" y="12231"/>
                    <a:pt x="21413" y="3868"/>
                    <a:pt x="28794" y="-2768"/>
                  </a:cubicBezTo>
                  <a:close/>
                </a:path>
              </a:pathLst>
            </a:custGeom>
            <a:solidFill>
              <a:srgbClr val="0B0B0B"/>
            </a:solidFill>
            <a:ln w="1171" cap="flat">
              <a:noFill/>
              <a:prstDash val="solid"/>
              <a:miter/>
            </a:ln>
          </p:spPr>
          <p:txBody>
            <a:bodyPr rtlCol="0" anchor="ctr"/>
            <a:lstStyle/>
            <a:p>
              <a:endParaRPr lang="es-CO"/>
            </a:p>
          </p:txBody>
        </p:sp>
        <p:sp>
          <p:nvSpPr>
            <p:cNvPr id="411" name="Freeform: Shape 410">
              <a:extLst>
                <a:ext uri="{FF2B5EF4-FFF2-40B4-BE49-F238E27FC236}">
                  <a16:creationId xmlns:a16="http://schemas.microsoft.com/office/drawing/2014/main" id="{777B11B6-7ECE-1528-089C-99C0FFFE288D}"/>
                </a:ext>
              </a:extLst>
            </p:cNvPr>
            <p:cNvSpPr/>
            <p:nvPr/>
          </p:nvSpPr>
          <p:spPr>
            <a:xfrm rot="19975584">
              <a:off x="13434949" y="6973046"/>
              <a:ext cx="164269" cy="27504"/>
            </a:xfrm>
            <a:custGeom>
              <a:avLst/>
              <a:gdLst>
                <a:gd name="connsiteX0" fmla="*/ 120102 w 164269"/>
                <a:gd name="connsiteY0" fmla="*/ 22916 h 27504"/>
                <a:gd name="connsiteX1" fmla="*/ 125094 w 164269"/>
                <a:gd name="connsiteY1" fmla="*/ 23709 h 27504"/>
                <a:gd name="connsiteX2" fmla="*/ 158923 w 164269"/>
                <a:gd name="connsiteY2" fmla="*/ 23709 h 27504"/>
                <a:gd name="connsiteX3" fmla="*/ 163240 w 164269"/>
                <a:gd name="connsiteY3" fmla="*/ 23851 h 27504"/>
                <a:gd name="connsiteX4" fmla="*/ 159029 w 164269"/>
                <a:gd name="connsiteY4" fmla="*/ 24631 h 27504"/>
                <a:gd name="connsiteX5" fmla="*/ 124076 w 164269"/>
                <a:gd name="connsiteY5" fmla="*/ 24631 h 27504"/>
                <a:gd name="connsiteX6" fmla="*/ 108901 w 164269"/>
                <a:gd name="connsiteY6" fmla="*/ 22869 h 27504"/>
                <a:gd name="connsiteX7" fmla="*/ 83162 w 164269"/>
                <a:gd name="connsiteY7" fmla="*/ 22538 h 27504"/>
                <a:gd name="connsiteX8" fmla="*/ 40899 w 164269"/>
                <a:gd name="connsiteY8" fmla="*/ 21189 h 27504"/>
                <a:gd name="connsiteX9" fmla="*/ 20187 w 164269"/>
                <a:gd name="connsiteY9" fmla="*/ 15938 h 27504"/>
                <a:gd name="connsiteX10" fmla="*/ 162 w 164269"/>
                <a:gd name="connsiteY10" fmla="*/ 561 h 27504"/>
                <a:gd name="connsiteX11" fmla="*/ -938 w 164269"/>
                <a:gd name="connsiteY11" fmla="*/ -2515 h 27504"/>
                <a:gd name="connsiteX12" fmla="*/ 67 w 164269"/>
                <a:gd name="connsiteY12" fmla="*/ -2598 h 27504"/>
                <a:gd name="connsiteX13" fmla="*/ 150 w 164269"/>
                <a:gd name="connsiteY13" fmla="*/ -2515 h 27504"/>
                <a:gd name="connsiteX14" fmla="*/ 11245 w 164269"/>
                <a:gd name="connsiteY14" fmla="*/ 7220 h 27504"/>
                <a:gd name="connsiteX15" fmla="*/ 29958 w 164269"/>
                <a:gd name="connsiteY15" fmla="*/ 17724 h 27504"/>
                <a:gd name="connsiteX16" fmla="*/ 51781 w 164269"/>
                <a:gd name="connsiteY16" fmla="*/ 21166 h 27504"/>
                <a:gd name="connsiteX17" fmla="*/ 54005 w 164269"/>
                <a:gd name="connsiteY17" fmla="*/ 20527 h 27504"/>
                <a:gd name="connsiteX18" fmla="*/ 81364 w 164269"/>
                <a:gd name="connsiteY18" fmla="*/ 20290 h 27504"/>
                <a:gd name="connsiteX19" fmla="*/ 85315 w 164269"/>
                <a:gd name="connsiteY19" fmla="*/ 19936 h 27504"/>
                <a:gd name="connsiteX20" fmla="*/ 104962 w 164269"/>
                <a:gd name="connsiteY20" fmla="*/ 19936 h 27504"/>
                <a:gd name="connsiteX21" fmla="*/ 106393 w 164269"/>
                <a:gd name="connsiteY21" fmla="*/ 20160 h 27504"/>
                <a:gd name="connsiteX22" fmla="*/ 113644 w 164269"/>
                <a:gd name="connsiteY22" fmla="*/ 21059 h 27504"/>
                <a:gd name="connsiteX23" fmla="*/ 114827 w 164269"/>
                <a:gd name="connsiteY23" fmla="*/ 21343 h 27504"/>
                <a:gd name="connsiteX24" fmla="*/ 117831 w 164269"/>
                <a:gd name="connsiteY24" fmla="*/ 21899 h 27504"/>
                <a:gd name="connsiteX25" fmla="*/ 120102 w 164269"/>
                <a:gd name="connsiteY25" fmla="*/ 22916 h 27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4269" h="27504">
                  <a:moveTo>
                    <a:pt x="120102" y="22916"/>
                  </a:moveTo>
                  <a:cubicBezTo>
                    <a:pt x="121592" y="24229"/>
                    <a:pt x="123414" y="23697"/>
                    <a:pt x="125094" y="23709"/>
                  </a:cubicBezTo>
                  <a:cubicBezTo>
                    <a:pt x="136366" y="23709"/>
                    <a:pt x="147639" y="23709"/>
                    <a:pt x="158923" y="23709"/>
                  </a:cubicBezTo>
                  <a:cubicBezTo>
                    <a:pt x="160366" y="23709"/>
                    <a:pt x="161809" y="23803"/>
                    <a:pt x="163240" y="23851"/>
                  </a:cubicBezTo>
                  <a:cubicBezTo>
                    <a:pt x="161963" y="24785"/>
                    <a:pt x="160461" y="24620"/>
                    <a:pt x="159029" y="24631"/>
                  </a:cubicBezTo>
                  <a:cubicBezTo>
                    <a:pt x="147378" y="24631"/>
                    <a:pt x="135727" y="24868"/>
                    <a:pt x="124076" y="24631"/>
                  </a:cubicBezTo>
                  <a:cubicBezTo>
                    <a:pt x="119014" y="24525"/>
                    <a:pt x="113963" y="23449"/>
                    <a:pt x="108901" y="22869"/>
                  </a:cubicBezTo>
                  <a:cubicBezTo>
                    <a:pt x="100348" y="22029"/>
                    <a:pt x="91737" y="21911"/>
                    <a:pt x="83162" y="22538"/>
                  </a:cubicBezTo>
                  <a:cubicBezTo>
                    <a:pt x="69039" y="23271"/>
                    <a:pt x="54904" y="23721"/>
                    <a:pt x="40899" y="21189"/>
                  </a:cubicBezTo>
                  <a:cubicBezTo>
                    <a:pt x="33837" y="20137"/>
                    <a:pt x="26894" y="18374"/>
                    <a:pt x="20187" y="15938"/>
                  </a:cubicBezTo>
                  <a:cubicBezTo>
                    <a:pt x="12463" y="12164"/>
                    <a:pt x="6171" y="6475"/>
                    <a:pt x="162" y="561"/>
                  </a:cubicBezTo>
                  <a:cubicBezTo>
                    <a:pt x="-796" y="-137"/>
                    <a:pt x="-1234" y="-1356"/>
                    <a:pt x="-938" y="-2515"/>
                  </a:cubicBezTo>
                  <a:cubicBezTo>
                    <a:pt x="-690" y="-2810"/>
                    <a:pt x="-240" y="-2858"/>
                    <a:pt x="67" y="-2598"/>
                  </a:cubicBezTo>
                  <a:cubicBezTo>
                    <a:pt x="91" y="-2574"/>
                    <a:pt x="126" y="-2550"/>
                    <a:pt x="150" y="-2515"/>
                  </a:cubicBezTo>
                  <a:cubicBezTo>
                    <a:pt x="3817" y="762"/>
                    <a:pt x="7578" y="3943"/>
                    <a:pt x="11245" y="7220"/>
                  </a:cubicBezTo>
                  <a:cubicBezTo>
                    <a:pt x="16651" y="12058"/>
                    <a:pt x="22482" y="16304"/>
                    <a:pt x="29958" y="17724"/>
                  </a:cubicBezTo>
                  <a:cubicBezTo>
                    <a:pt x="37197" y="19108"/>
                    <a:pt x="44270" y="21509"/>
                    <a:pt x="51781" y="21166"/>
                  </a:cubicBezTo>
                  <a:cubicBezTo>
                    <a:pt x="52408" y="20669"/>
                    <a:pt x="53212" y="20433"/>
                    <a:pt x="54005" y="20527"/>
                  </a:cubicBezTo>
                  <a:cubicBezTo>
                    <a:pt x="63124" y="20858"/>
                    <a:pt x="72256" y="21249"/>
                    <a:pt x="81364" y="20290"/>
                  </a:cubicBezTo>
                  <a:cubicBezTo>
                    <a:pt x="82665" y="20018"/>
                    <a:pt x="83990" y="19888"/>
                    <a:pt x="85315" y="19936"/>
                  </a:cubicBezTo>
                  <a:cubicBezTo>
                    <a:pt x="91868" y="19876"/>
                    <a:pt x="98421" y="19806"/>
                    <a:pt x="104962" y="19936"/>
                  </a:cubicBezTo>
                  <a:cubicBezTo>
                    <a:pt x="105447" y="19983"/>
                    <a:pt x="105920" y="20054"/>
                    <a:pt x="106393" y="20160"/>
                  </a:cubicBezTo>
                  <a:cubicBezTo>
                    <a:pt x="108759" y="21107"/>
                    <a:pt x="111231" y="20763"/>
                    <a:pt x="113644" y="21059"/>
                  </a:cubicBezTo>
                  <a:cubicBezTo>
                    <a:pt x="114046" y="21130"/>
                    <a:pt x="114436" y="21225"/>
                    <a:pt x="114827" y="21343"/>
                  </a:cubicBezTo>
                  <a:cubicBezTo>
                    <a:pt x="115796" y="21662"/>
                    <a:pt x="116814" y="21840"/>
                    <a:pt x="117831" y="21899"/>
                  </a:cubicBezTo>
                  <a:cubicBezTo>
                    <a:pt x="118694" y="21887"/>
                    <a:pt x="119534" y="22266"/>
                    <a:pt x="120102" y="22916"/>
                  </a:cubicBezTo>
                  <a:close/>
                </a:path>
              </a:pathLst>
            </a:custGeom>
            <a:solidFill>
              <a:srgbClr val="1B1B1B"/>
            </a:solidFill>
            <a:ln w="1171" cap="flat">
              <a:noFill/>
              <a:prstDash val="solid"/>
              <a:miter/>
            </a:ln>
          </p:spPr>
          <p:txBody>
            <a:bodyPr rtlCol="0" anchor="ctr"/>
            <a:lstStyle/>
            <a:p>
              <a:endParaRPr lang="es-CO"/>
            </a:p>
          </p:txBody>
        </p:sp>
        <p:sp>
          <p:nvSpPr>
            <p:cNvPr id="412" name="Freeform: Shape 411">
              <a:extLst>
                <a:ext uri="{FF2B5EF4-FFF2-40B4-BE49-F238E27FC236}">
                  <a16:creationId xmlns:a16="http://schemas.microsoft.com/office/drawing/2014/main" id="{8217CA33-2C43-1974-2577-1FDB40145D6E}"/>
                </a:ext>
              </a:extLst>
            </p:cNvPr>
            <p:cNvSpPr/>
            <p:nvPr/>
          </p:nvSpPr>
          <p:spPr>
            <a:xfrm rot="19975584">
              <a:off x="13323399" y="6909330"/>
              <a:ext cx="10633" cy="100443"/>
            </a:xfrm>
            <a:custGeom>
              <a:avLst/>
              <a:gdLst>
                <a:gd name="connsiteX0" fmla="*/ 638 w 10633"/>
                <a:gd name="connsiteY0" fmla="*/ 25712 h 100443"/>
                <a:gd name="connsiteX1" fmla="*/ 638 w 10633"/>
                <a:gd name="connsiteY1" fmla="*/ 24860 h 100443"/>
                <a:gd name="connsiteX2" fmla="*/ 236 w 10633"/>
                <a:gd name="connsiteY2" fmla="*/ 19360 h 100443"/>
                <a:gd name="connsiteX3" fmla="*/ -201 w 10633"/>
                <a:gd name="connsiteY3" fmla="*/ 16084 h 100443"/>
                <a:gd name="connsiteX4" fmla="*/ -201 w 10633"/>
                <a:gd name="connsiteY4" fmla="*/ 16084 h 100443"/>
                <a:gd name="connsiteX5" fmla="*/ -616 w 10633"/>
                <a:gd name="connsiteY5" fmla="*/ 9661 h 100443"/>
                <a:gd name="connsiteX6" fmla="*/ -1030 w 10633"/>
                <a:gd name="connsiteY6" fmla="*/ 5544 h 100443"/>
                <a:gd name="connsiteX7" fmla="*/ -1030 w 10633"/>
                <a:gd name="connsiteY7" fmla="*/ 1180 h 100443"/>
                <a:gd name="connsiteX8" fmla="*/ -556 w 10633"/>
                <a:gd name="connsiteY8" fmla="*/ -606 h 100443"/>
                <a:gd name="connsiteX9" fmla="*/ -142 w 10633"/>
                <a:gd name="connsiteY9" fmla="*/ -1446 h 100443"/>
                <a:gd name="connsiteX10" fmla="*/ -142 w 10633"/>
                <a:gd name="connsiteY10" fmla="*/ -1446 h 100443"/>
                <a:gd name="connsiteX11" fmla="*/ 733 w 10633"/>
                <a:gd name="connsiteY11" fmla="*/ -1896 h 100443"/>
                <a:gd name="connsiteX12" fmla="*/ 1585 w 10633"/>
                <a:gd name="connsiteY12" fmla="*/ -2357 h 100443"/>
                <a:gd name="connsiteX13" fmla="*/ 1585 w 10633"/>
                <a:gd name="connsiteY13" fmla="*/ -2357 h 100443"/>
                <a:gd name="connsiteX14" fmla="*/ 4305 w 10633"/>
                <a:gd name="connsiteY14" fmla="*/ -2440 h 100443"/>
                <a:gd name="connsiteX15" fmla="*/ 9604 w 10633"/>
                <a:gd name="connsiteY15" fmla="*/ -2250 h 100443"/>
                <a:gd name="connsiteX16" fmla="*/ 3690 w 10633"/>
                <a:gd name="connsiteY16" fmla="*/ -1068 h 100443"/>
                <a:gd name="connsiteX17" fmla="*/ 709 w 10633"/>
                <a:gd name="connsiteY17" fmla="*/ 2564 h 100443"/>
                <a:gd name="connsiteX18" fmla="*/ 1171 w 10633"/>
                <a:gd name="connsiteY18" fmla="*/ 9531 h 100443"/>
                <a:gd name="connsiteX19" fmla="*/ 5452 w 10633"/>
                <a:gd name="connsiteY19" fmla="*/ 67963 h 100443"/>
                <a:gd name="connsiteX20" fmla="*/ 2685 w 10633"/>
                <a:gd name="connsiteY20" fmla="*/ 95311 h 100443"/>
                <a:gd name="connsiteX21" fmla="*/ 1750 w 10633"/>
                <a:gd name="connsiteY21" fmla="*/ 97676 h 100443"/>
                <a:gd name="connsiteX22" fmla="*/ 1904 w 10633"/>
                <a:gd name="connsiteY22" fmla="*/ 93796 h 100443"/>
                <a:gd name="connsiteX23" fmla="*/ 3442 w 10633"/>
                <a:gd name="connsiteY23" fmla="*/ 79046 h 100443"/>
                <a:gd name="connsiteX24" fmla="*/ 2424 w 10633"/>
                <a:gd name="connsiteY24" fmla="*/ 41456 h 100443"/>
                <a:gd name="connsiteX25" fmla="*/ 1608 w 10633"/>
                <a:gd name="connsiteY25" fmla="*/ 33649 h 100443"/>
                <a:gd name="connsiteX26" fmla="*/ 638 w 10633"/>
                <a:gd name="connsiteY26" fmla="*/ 25712 h 100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0633" h="100443">
                  <a:moveTo>
                    <a:pt x="638" y="25712"/>
                  </a:moveTo>
                  <a:cubicBezTo>
                    <a:pt x="638" y="25428"/>
                    <a:pt x="638" y="25144"/>
                    <a:pt x="638" y="24860"/>
                  </a:cubicBezTo>
                  <a:cubicBezTo>
                    <a:pt x="-190" y="23086"/>
                    <a:pt x="437" y="21193"/>
                    <a:pt x="236" y="19360"/>
                  </a:cubicBezTo>
                  <a:cubicBezTo>
                    <a:pt x="94" y="18272"/>
                    <a:pt x="591" y="17089"/>
                    <a:pt x="-201" y="16084"/>
                  </a:cubicBezTo>
                  <a:lnTo>
                    <a:pt x="-201" y="16084"/>
                  </a:lnTo>
                  <a:cubicBezTo>
                    <a:pt x="-1065" y="13990"/>
                    <a:pt x="-414" y="11802"/>
                    <a:pt x="-616" y="9661"/>
                  </a:cubicBezTo>
                  <a:cubicBezTo>
                    <a:pt x="-781" y="8300"/>
                    <a:pt x="-213" y="6857"/>
                    <a:pt x="-1030" y="5544"/>
                  </a:cubicBezTo>
                  <a:lnTo>
                    <a:pt x="-1030" y="1180"/>
                  </a:lnTo>
                  <a:cubicBezTo>
                    <a:pt x="-485" y="683"/>
                    <a:pt x="-604" y="-3"/>
                    <a:pt x="-556" y="-606"/>
                  </a:cubicBezTo>
                  <a:cubicBezTo>
                    <a:pt x="-509" y="-926"/>
                    <a:pt x="-367" y="-1221"/>
                    <a:pt x="-142" y="-1446"/>
                  </a:cubicBezTo>
                  <a:lnTo>
                    <a:pt x="-142" y="-1446"/>
                  </a:lnTo>
                  <a:cubicBezTo>
                    <a:pt x="106" y="-1671"/>
                    <a:pt x="402" y="-1837"/>
                    <a:pt x="733" y="-1896"/>
                  </a:cubicBezTo>
                  <a:cubicBezTo>
                    <a:pt x="1064" y="-1955"/>
                    <a:pt x="1360" y="-2109"/>
                    <a:pt x="1585" y="-2357"/>
                  </a:cubicBezTo>
                  <a:lnTo>
                    <a:pt x="1585" y="-2357"/>
                  </a:lnTo>
                  <a:cubicBezTo>
                    <a:pt x="2413" y="-2877"/>
                    <a:pt x="3454" y="-2901"/>
                    <a:pt x="4305" y="-2440"/>
                  </a:cubicBezTo>
                  <a:cubicBezTo>
                    <a:pt x="6068" y="-2321"/>
                    <a:pt x="7854" y="-2889"/>
                    <a:pt x="9604" y="-2250"/>
                  </a:cubicBezTo>
                  <a:cubicBezTo>
                    <a:pt x="7712" y="-1363"/>
                    <a:pt x="5606" y="-1517"/>
                    <a:pt x="3690" y="-1068"/>
                  </a:cubicBezTo>
                  <a:cubicBezTo>
                    <a:pt x="1774" y="-618"/>
                    <a:pt x="615" y="494"/>
                    <a:pt x="709" y="2564"/>
                  </a:cubicBezTo>
                  <a:cubicBezTo>
                    <a:pt x="816" y="4929"/>
                    <a:pt x="981" y="7212"/>
                    <a:pt x="1171" y="9531"/>
                  </a:cubicBezTo>
                  <a:cubicBezTo>
                    <a:pt x="2827" y="28988"/>
                    <a:pt x="5216" y="48387"/>
                    <a:pt x="5452" y="67963"/>
                  </a:cubicBezTo>
                  <a:cubicBezTo>
                    <a:pt x="5500" y="77154"/>
                    <a:pt x="4565" y="86321"/>
                    <a:pt x="2685" y="95311"/>
                  </a:cubicBezTo>
                  <a:cubicBezTo>
                    <a:pt x="2519" y="96150"/>
                    <a:pt x="2519" y="97073"/>
                    <a:pt x="1750" y="97676"/>
                  </a:cubicBezTo>
                  <a:cubicBezTo>
                    <a:pt x="1431" y="96399"/>
                    <a:pt x="1478" y="95050"/>
                    <a:pt x="1904" y="93796"/>
                  </a:cubicBezTo>
                  <a:cubicBezTo>
                    <a:pt x="2933" y="88947"/>
                    <a:pt x="3442" y="84002"/>
                    <a:pt x="3442" y="79046"/>
                  </a:cubicBezTo>
                  <a:cubicBezTo>
                    <a:pt x="3536" y="66508"/>
                    <a:pt x="3442" y="53970"/>
                    <a:pt x="2424" y="41456"/>
                  </a:cubicBezTo>
                  <a:cubicBezTo>
                    <a:pt x="2200" y="38853"/>
                    <a:pt x="1431" y="36298"/>
                    <a:pt x="1608" y="33649"/>
                  </a:cubicBezTo>
                  <a:cubicBezTo>
                    <a:pt x="414" y="31023"/>
                    <a:pt x="1762" y="28220"/>
                    <a:pt x="638" y="25712"/>
                  </a:cubicBezTo>
                  <a:close/>
                </a:path>
              </a:pathLst>
            </a:custGeom>
            <a:solidFill>
              <a:srgbClr val="454545"/>
            </a:solidFill>
            <a:ln w="1171" cap="flat">
              <a:noFill/>
              <a:prstDash val="solid"/>
              <a:miter/>
            </a:ln>
          </p:spPr>
          <p:txBody>
            <a:bodyPr rtlCol="0" anchor="ctr"/>
            <a:lstStyle/>
            <a:p>
              <a:endParaRPr lang="es-CO"/>
            </a:p>
          </p:txBody>
        </p:sp>
        <p:sp>
          <p:nvSpPr>
            <p:cNvPr id="413" name="Freeform: Shape 412">
              <a:extLst>
                <a:ext uri="{FF2B5EF4-FFF2-40B4-BE49-F238E27FC236}">
                  <a16:creationId xmlns:a16="http://schemas.microsoft.com/office/drawing/2014/main" id="{5E552D48-B530-CB55-17AE-08D99E8FF996}"/>
                </a:ext>
              </a:extLst>
            </p:cNvPr>
            <p:cNvSpPr/>
            <p:nvPr/>
          </p:nvSpPr>
          <p:spPr>
            <a:xfrm rot="19975584">
              <a:off x="13421416" y="6990872"/>
              <a:ext cx="36887" cy="38537"/>
            </a:xfrm>
            <a:custGeom>
              <a:avLst/>
              <a:gdLst>
                <a:gd name="connsiteX0" fmla="*/ 14697 w 36887"/>
                <a:gd name="connsiteY0" fmla="*/ 17412 h 38537"/>
                <a:gd name="connsiteX1" fmla="*/ 33492 w 36887"/>
                <a:gd name="connsiteY1" fmla="*/ 33972 h 38537"/>
                <a:gd name="connsiteX2" fmla="*/ 35858 w 36887"/>
                <a:gd name="connsiteY2" fmla="*/ 35770 h 38537"/>
                <a:gd name="connsiteX3" fmla="*/ 25721 w 36887"/>
                <a:gd name="connsiteY3" fmla="*/ 30222 h 38537"/>
                <a:gd name="connsiteX4" fmla="*/ 1094 w 36887"/>
                <a:gd name="connsiteY4" fmla="*/ 3230 h 38537"/>
                <a:gd name="connsiteX5" fmla="*/ -917 w 36887"/>
                <a:gd name="connsiteY5" fmla="*/ -2768 h 38537"/>
                <a:gd name="connsiteX6" fmla="*/ 4891 w 36887"/>
                <a:gd name="connsiteY6" fmla="*/ 4696 h 38537"/>
                <a:gd name="connsiteX7" fmla="*/ 9942 w 36887"/>
                <a:gd name="connsiteY7" fmla="*/ 11190 h 38537"/>
                <a:gd name="connsiteX8" fmla="*/ 10640 w 36887"/>
                <a:gd name="connsiteY8" fmla="*/ 12113 h 38537"/>
                <a:gd name="connsiteX9" fmla="*/ 11030 w 36887"/>
                <a:gd name="connsiteY9" fmla="*/ 12538 h 38537"/>
                <a:gd name="connsiteX10" fmla="*/ 11799 w 36887"/>
                <a:gd name="connsiteY10" fmla="*/ 13367 h 38537"/>
                <a:gd name="connsiteX11" fmla="*/ 14697 w 36887"/>
                <a:gd name="connsiteY11" fmla="*/ 17412 h 38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887" h="38537">
                  <a:moveTo>
                    <a:pt x="14697" y="17412"/>
                  </a:moveTo>
                  <a:cubicBezTo>
                    <a:pt x="19759" y="24296"/>
                    <a:pt x="26643" y="29110"/>
                    <a:pt x="33492" y="33972"/>
                  </a:cubicBezTo>
                  <a:cubicBezTo>
                    <a:pt x="34308" y="34551"/>
                    <a:pt x="35373" y="34788"/>
                    <a:pt x="35858" y="35770"/>
                  </a:cubicBezTo>
                  <a:cubicBezTo>
                    <a:pt x="31623" y="35509"/>
                    <a:pt x="28761" y="32529"/>
                    <a:pt x="25721" y="30222"/>
                  </a:cubicBezTo>
                  <a:cubicBezTo>
                    <a:pt x="15844" y="22782"/>
                    <a:pt x="8156" y="13272"/>
                    <a:pt x="1094" y="3230"/>
                  </a:cubicBezTo>
                  <a:cubicBezTo>
                    <a:pt x="-183" y="1420"/>
                    <a:pt x="-1414" y="-378"/>
                    <a:pt x="-917" y="-2768"/>
                  </a:cubicBezTo>
                  <a:cubicBezTo>
                    <a:pt x="2135" y="-1171"/>
                    <a:pt x="2833" y="2295"/>
                    <a:pt x="4891" y="4696"/>
                  </a:cubicBezTo>
                  <a:cubicBezTo>
                    <a:pt x="6677" y="6754"/>
                    <a:pt x="8061" y="9179"/>
                    <a:pt x="9942" y="11190"/>
                  </a:cubicBezTo>
                  <a:lnTo>
                    <a:pt x="10640" y="12113"/>
                  </a:lnTo>
                  <a:lnTo>
                    <a:pt x="11030" y="12538"/>
                  </a:lnTo>
                  <a:lnTo>
                    <a:pt x="11799" y="13367"/>
                  </a:lnTo>
                  <a:cubicBezTo>
                    <a:pt x="12840" y="14703"/>
                    <a:pt x="14094" y="15803"/>
                    <a:pt x="14697" y="17412"/>
                  </a:cubicBezTo>
                  <a:close/>
                </a:path>
              </a:pathLst>
            </a:custGeom>
            <a:solidFill>
              <a:srgbClr val="C3C3C3"/>
            </a:solidFill>
            <a:ln w="1171" cap="flat">
              <a:noFill/>
              <a:prstDash val="solid"/>
              <a:miter/>
            </a:ln>
          </p:spPr>
          <p:txBody>
            <a:bodyPr rtlCol="0" anchor="ctr"/>
            <a:lstStyle/>
            <a:p>
              <a:endParaRPr lang="es-CO"/>
            </a:p>
          </p:txBody>
        </p:sp>
        <p:sp>
          <p:nvSpPr>
            <p:cNvPr id="414" name="Freeform: Shape 413">
              <a:extLst>
                <a:ext uri="{FF2B5EF4-FFF2-40B4-BE49-F238E27FC236}">
                  <a16:creationId xmlns:a16="http://schemas.microsoft.com/office/drawing/2014/main" id="{4C1DF826-B1E0-C589-0EFF-68B5B60E9598}"/>
                </a:ext>
              </a:extLst>
            </p:cNvPr>
            <p:cNvSpPr/>
            <p:nvPr/>
          </p:nvSpPr>
          <p:spPr>
            <a:xfrm rot="19975584">
              <a:off x="13417955" y="6994837"/>
              <a:ext cx="16760" cy="21929"/>
            </a:xfrm>
            <a:custGeom>
              <a:avLst/>
              <a:gdLst>
                <a:gd name="connsiteX0" fmla="*/ 9711 w 16760"/>
                <a:gd name="connsiteY0" fmla="*/ 13792 h 21929"/>
                <a:gd name="connsiteX1" fmla="*/ -935 w 16760"/>
                <a:gd name="connsiteY1" fmla="*/ -1017 h 21929"/>
                <a:gd name="connsiteX2" fmla="*/ -1030 w 16760"/>
                <a:gd name="connsiteY2" fmla="*/ -2768 h 21929"/>
                <a:gd name="connsiteX3" fmla="*/ 354 w 16760"/>
                <a:gd name="connsiteY3" fmla="*/ -1809 h 21929"/>
                <a:gd name="connsiteX4" fmla="*/ 15731 w 16760"/>
                <a:gd name="connsiteY4" fmla="*/ 19056 h 21929"/>
                <a:gd name="connsiteX5" fmla="*/ 14549 w 16760"/>
                <a:gd name="connsiteY5" fmla="*/ 19162 h 21929"/>
                <a:gd name="connsiteX6" fmla="*/ 11166 w 16760"/>
                <a:gd name="connsiteY6" fmla="*/ 15697 h 21929"/>
                <a:gd name="connsiteX7" fmla="*/ 10338 w 16760"/>
                <a:gd name="connsiteY7" fmla="*/ 14739 h 21929"/>
                <a:gd name="connsiteX8" fmla="*/ 10338 w 16760"/>
                <a:gd name="connsiteY8" fmla="*/ 14739 h 21929"/>
                <a:gd name="connsiteX9" fmla="*/ 9711 w 16760"/>
                <a:gd name="connsiteY9" fmla="*/ 13792 h 2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60" h="21929">
                  <a:moveTo>
                    <a:pt x="9711" y="13792"/>
                  </a:moveTo>
                  <a:cubicBezTo>
                    <a:pt x="5760" y="9156"/>
                    <a:pt x="2200" y="4199"/>
                    <a:pt x="-935" y="-1017"/>
                  </a:cubicBezTo>
                  <a:cubicBezTo>
                    <a:pt x="-935" y="-1608"/>
                    <a:pt x="-1006" y="-2200"/>
                    <a:pt x="-1030" y="-2768"/>
                  </a:cubicBezTo>
                  <a:cubicBezTo>
                    <a:pt x="-568" y="-2460"/>
                    <a:pt x="153" y="-2259"/>
                    <a:pt x="354" y="-1809"/>
                  </a:cubicBezTo>
                  <a:cubicBezTo>
                    <a:pt x="4719" y="5713"/>
                    <a:pt x="10551" y="12172"/>
                    <a:pt x="15731" y="19056"/>
                  </a:cubicBezTo>
                  <a:lnTo>
                    <a:pt x="14549" y="19162"/>
                  </a:lnTo>
                  <a:cubicBezTo>
                    <a:pt x="13176" y="18275"/>
                    <a:pt x="12029" y="17081"/>
                    <a:pt x="11166" y="15697"/>
                  </a:cubicBezTo>
                  <a:cubicBezTo>
                    <a:pt x="10988" y="15306"/>
                    <a:pt x="10704" y="14975"/>
                    <a:pt x="10338" y="14739"/>
                  </a:cubicBezTo>
                  <a:lnTo>
                    <a:pt x="10338" y="14739"/>
                  </a:lnTo>
                  <a:cubicBezTo>
                    <a:pt x="10255" y="14396"/>
                    <a:pt x="9971" y="14112"/>
                    <a:pt x="9711" y="13792"/>
                  </a:cubicBezTo>
                  <a:close/>
                </a:path>
              </a:pathLst>
            </a:custGeom>
            <a:solidFill>
              <a:srgbClr val="191919"/>
            </a:solidFill>
            <a:ln w="1171" cap="flat">
              <a:noFill/>
              <a:prstDash val="solid"/>
              <a:miter/>
            </a:ln>
          </p:spPr>
          <p:txBody>
            <a:bodyPr rtlCol="0" anchor="ctr"/>
            <a:lstStyle/>
            <a:p>
              <a:endParaRPr lang="es-CO"/>
            </a:p>
          </p:txBody>
        </p:sp>
        <p:sp>
          <p:nvSpPr>
            <p:cNvPr id="415" name="Freeform: Shape 414">
              <a:extLst>
                <a:ext uri="{FF2B5EF4-FFF2-40B4-BE49-F238E27FC236}">
                  <a16:creationId xmlns:a16="http://schemas.microsoft.com/office/drawing/2014/main" id="{8D2537B6-B755-B2C5-39C1-07B3D4C9B7D6}"/>
                </a:ext>
              </a:extLst>
            </p:cNvPr>
            <p:cNvSpPr/>
            <p:nvPr/>
          </p:nvSpPr>
          <p:spPr>
            <a:xfrm rot="19975584">
              <a:off x="13044089" y="7163408"/>
              <a:ext cx="1431" cy="2322"/>
            </a:xfrm>
            <a:custGeom>
              <a:avLst/>
              <a:gdLst>
                <a:gd name="connsiteX0" fmla="*/ 402 w 1431"/>
                <a:gd name="connsiteY0" fmla="*/ -1301 h 2322"/>
                <a:gd name="connsiteX1" fmla="*/ -119 w 1431"/>
                <a:gd name="connsiteY1" fmla="*/ -473 h 2322"/>
                <a:gd name="connsiteX2" fmla="*/ -1018 w 1431"/>
                <a:gd name="connsiteY2" fmla="*/ -2164 h 2322"/>
                <a:gd name="connsiteX3" fmla="*/ -580 w 1431"/>
                <a:gd name="connsiteY3" fmla="*/ -2768 h 2322"/>
                <a:gd name="connsiteX4" fmla="*/ 402 w 1431"/>
                <a:gd name="connsiteY4" fmla="*/ -1301 h 2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1" h="2322">
                  <a:moveTo>
                    <a:pt x="402" y="-1301"/>
                  </a:moveTo>
                  <a:cubicBezTo>
                    <a:pt x="402" y="-922"/>
                    <a:pt x="331" y="-307"/>
                    <a:pt x="-119" y="-473"/>
                  </a:cubicBezTo>
                  <a:cubicBezTo>
                    <a:pt x="-746" y="-792"/>
                    <a:pt x="-1100" y="-1466"/>
                    <a:pt x="-1018" y="-2164"/>
                  </a:cubicBezTo>
                  <a:cubicBezTo>
                    <a:pt x="-1018" y="-2377"/>
                    <a:pt x="-722" y="-2768"/>
                    <a:pt x="-580" y="-2768"/>
                  </a:cubicBezTo>
                  <a:cubicBezTo>
                    <a:pt x="378" y="-2732"/>
                    <a:pt x="343" y="-1963"/>
                    <a:pt x="402" y="-1301"/>
                  </a:cubicBezTo>
                  <a:close/>
                </a:path>
              </a:pathLst>
            </a:custGeom>
            <a:solidFill>
              <a:srgbClr val="E8E8E8"/>
            </a:solidFill>
            <a:ln w="1171" cap="flat">
              <a:noFill/>
              <a:prstDash val="solid"/>
              <a:miter/>
            </a:ln>
          </p:spPr>
          <p:txBody>
            <a:bodyPr rtlCol="0" anchor="ctr"/>
            <a:lstStyle/>
            <a:p>
              <a:endParaRPr lang="es-CO"/>
            </a:p>
          </p:txBody>
        </p:sp>
        <p:sp>
          <p:nvSpPr>
            <p:cNvPr id="416" name="Freeform: Shape 415">
              <a:extLst>
                <a:ext uri="{FF2B5EF4-FFF2-40B4-BE49-F238E27FC236}">
                  <a16:creationId xmlns:a16="http://schemas.microsoft.com/office/drawing/2014/main" id="{10F36436-D01F-4BB8-D1EA-62F71BF7DEFD}"/>
                </a:ext>
              </a:extLst>
            </p:cNvPr>
            <p:cNvSpPr/>
            <p:nvPr/>
          </p:nvSpPr>
          <p:spPr>
            <a:xfrm rot="19975584">
              <a:off x="13185541" y="6038216"/>
              <a:ext cx="2811" cy="3607"/>
            </a:xfrm>
            <a:custGeom>
              <a:avLst/>
              <a:gdLst>
                <a:gd name="connsiteX0" fmla="*/ 1782 w 2811"/>
                <a:gd name="connsiteY0" fmla="*/ 840 h 3607"/>
                <a:gd name="connsiteX1" fmla="*/ -1010 w 2811"/>
                <a:gd name="connsiteY1" fmla="*/ -2768 h 3607"/>
                <a:gd name="connsiteX2" fmla="*/ 1782 w 2811"/>
                <a:gd name="connsiteY2" fmla="*/ 840 h 3607"/>
              </a:gdLst>
              <a:ahLst/>
              <a:cxnLst>
                <a:cxn ang="0">
                  <a:pos x="connsiteX0" y="connsiteY0"/>
                </a:cxn>
                <a:cxn ang="0">
                  <a:pos x="connsiteX1" y="connsiteY1"/>
                </a:cxn>
                <a:cxn ang="0">
                  <a:pos x="connsiteX2" y="connsiteY2"/>
                </a:cxn>
              </a:cxnLst>
              <a:rect l="l" t="t" r="r" b="b"/>
              <a:pathLst>
                <a:path w="2811" h="3607">
                  <a:moveTo>
                    <a:pt x="1782" y="840"/>
                  </a:moveTo>
                  <a:cubicBezTo>
                    <a:pt x="7" y="296"/>
                    <a:pt x="-1199" y="-698"/>
                    <a:pt x="-1010" y="-2768"/>
                  </a:cubicBezTo>
                  <a:cubicBezTo>
                    <a:pt x="267" y="-1880"/>
                    <a:pt x="1237" y="-615"/>
                    <a:pt x="1782" y="840"/>
                  </a:cubicBezTo>
                  <a:close/>
                </a:path>
              </a:pathLst>
            </a:custGeom>
            <a:solidFill>
              <a:srgbClr val="020202"/>
            </a:solidFill>
            <a:ln w="1171" cap="flat">
              <a:noFill/>
              <a:prstDash val="solid"/>
              <a:miter/>
            </a:ln>
          </p:spPr>
          <p:txBody>
            <a:bodyPr rtlCol="0" anchor="ctr"/>
            <a:lstStyle/>
            <a:p>
              <a:endParaRPr lang="es-CO"/>
            </a:p>
          </p:txBody>
        </p:sp>
        <p:sp>
          <p:nvSpPr>
            <p:cNvPr id="417" name="Freeform: Shape 416">
              <a:extLst>
                <a:ext uri="{FF2B5EF4-FFF2-40B4-BE49-F238E27FC236}">
                  <a16:creationId xmlns:a16="http://schemas.microsoft.com/office/drawing/2014/main" id="{A7C758E5-1D59-6FEF-2D73-36993BBDF726}"/>
                </a:ext>
              </a:extLst>
            </p:cNvPr>
            <p:cNvSpPr/>
            <p:nvPr/>
          </p:nvSpPr>
          <p:spPr>
            <a:xfrm rot="19975584">
              <a:off x="12825887" y="6055991"/>
              <a:ext cx="533228" cy="749445"/>
            </a:xfrm>
            <a:custGeom>
              <a:avLst/>
              <a:gdLst>
                <a:gd name="connsiteX0" fmla="*/ 112295 w 533228"/>
                <a:gd name="connsiteY0" fmla="*/ 179150 h 749445"/>
                <a:gd name="connsiteX1" fmla="*/ 107304 w 533228"/>
                <a:gd name="connsiteY1" fmla="*/ 201624 h 749445"/>
                <a:gd name="connsiteX2" fmla="*/ 107114 w 533228"/>
                <a:gd name="connsiteY2" fmla="*/ 213890 h 749445"/>
                <a:gd name="connsiteX3" fmla="*/ 105778 w 533228"/>
                <a:gd name="connsiteY3" fmla="*/ 247116 h 749445"/>
                <a:gd name="connsiteX4" fmla="*/ 105707 w 533228"/>
                <a:gd name="connsiteY4" fmla="*/ 283441 h 749445"/>
                <a:gd name="connsiteX5" fmla="*/ 105860 w 533228"/>
                <a:gd name="connsiteY5" fmla="*/ 299185 h 749445"/>
                <a:gd name="connsiteX6" fmla="*/ 111455 w 533228"/>
                <a:gd name="connsiteY6" fmla="*/ 340312 h 749445"/>
                <a:gd name="connsiteX7" fmla="*/ 130002 w 533228"/>
                <a:gd name="connsiteY7" fmla="*/ 389223 h 749445"/>
                <a:gd name="connsiteX8" fmla="*/ 156273 w 533228"/>
                <a:gd name="connsiteY8" fmla="*/ 430031 h 749445"/>
                <a:gd name="connsiteX9" fmla="*/ 174371 w 533228"/>
                <a:gd name="connsiteY9" fmla="*/ 451429 h 749445"/>
                <a:gd name="connsiteX10" fmla="*/ 187642 w 533228"/>
                <a:gd name="connsiteY10" fmla="*/ 460501 h 749445"/>
                <a:gd name="connsiteX11" fmla="*/ 212186 w 533228"/>
                <a:gd name="connsiteY11" fmla="*/ 470981 h 749445"/>
                <a:gd name="connsiteX12" fmla="*/ 257134 w 533228"/>
                <a:gd name="connsiteY12" fmla="*/ 485589 h 749445"/>
                <a:gd name="connsiteX13" fmla="*/ 282187 w 533228"/>
                <a:gd name="connsiteY13" fmla="*/ 489504 h 749445"/>
                <a:gd name="connsiteX14" fmla="*/ 346486 w 533228"/>
                <a:gd name="connsiteY14" fmla="*/ 491137 h 749445"/>
                <a:gd name="connsiteX15" fmla="*/ 370380 w 533228"/>
                <a:gd name="connsiteY15" fmla="*/ 488381 h 749445"/>
                <a:gd name="connsiteX16" fmla="*/ 403653 w 533228"/>
                <a:gd name="connsiteY16" fmla="*/ 483212 h 749445"/>
                <a:gd name="connsiteX17" fmla="*/ 442687 w 533228"/>
                <a:gd name="connsiteY17" fmla="*/ 475168 h 749445"/>
                <a:gd name="connsiteX18" fmla="*/ 476374 w 533228"/>
                <a:gd name="connsiteY18" fmla="*/ 465705 h 749445"/>
                <a:gd name="connsiteX19" fmla="*/ 505709 w 533228"/>
                <a:gd name="connsiteY19" fmla="*/ 456941 h 749445"/>
                <a:gd name="connsiteX20" fmla="*/ 516567 w 533228"/>
                <a:gd name="connsiteY20" fmla="*/ 453771 h 749445"/>
                <a:gd name="connsiteX21" fmla="*/ 521784 w 533228"/>
                <a:gd name="connsiteY21" fmla="*/ 453534 h 749445"/>
                <a:gd name="connsiteX22" fmla="*/ 531246 w 533228"/>
                <a:gd name="connsiteY22" fmla="*/ 460572 h 749445"/>
                <a:gd name="connsiteX23" fmla="*/ 532193 w 533228"/>
                <a:gd name="connsiteY23" fmla="*/ 467007 h 749445"/>
                <a:gd name="connsiteX24" fmla="*/ 531270 w 533228"/>
                <a:gd name="connsiteY24" fmla="*/ 490498 h 749445"/>
                <a:gd name="connsiteX25" fmla="*/ 526255 w 533228"/>
                <a:gd name="connsiteY25" fmla="*/ 509849 h 749445"/>
                <a:gd name="connsiteX26" fmla="*/ 513326 w 533228"/>
                <a:gd name="connsiteY26" fmla="*/ 565620 h 749445"/>
                <a:gd name="connsiteX27" fmla="*/ 507873 w 533228"/>
                <a:gd name="connsiteY27" fmla="*/ 592199 h 749445"/>
                <a:gd name="connsiteX28" fmla="*/ 488806 w 533228"/>
                <a:gd name="connsiteY28" fmla="*/ 657255 h 749445"/>
                <a:gd name="connsiteX29" fmla="*/ 481934 w 533228"/>
                <a:gd name="connsiteY29" fmla="*/ 670929 h 749445"/>
                <a:gd name="connsiteX30" fmla="*/ 454302 w 533228"/>
                <a:gd name="connsiteY30" fmla="*/ 707065 h 749445"/>
                <a:gd name="connsiteX31" fmla="*/ 441043 w 533228"/>
                <a:gd name="connsiteY31" fmla="*/ 716965 h 749445"/>
                <a:gd name="connsiteX32" fmla="*/ 375986 w 533228"/>
                <a:gd name="connsiteY32" fmla="*/ 741237 h 749445"/>
                <a:gd name="connsiteX33" fmla="*/ 340501 w 533228"/>
                <a:gd name="connsiteY33" fmla="*/ 745850 h 749445"/>
                <a:gd name="connsiteX34" fmla="*/ 318216 w 533228"/>
                <a:gd name="connsiteY34" fmla="*/ 746678 h 749445"/>
                <a:gd name="connsiteX35" fmla="*/ 282021 w 533228"/>
                <a:gd name="connsiteY35" fmla="*/ 744312 h 749445"/>
                <a:gd name="connsiteX36" fmla="*/ 263250 w 533228"/>
                <a:gd name="connsiteY36" fmla="*/ 743354 h 749445"/>
                <a:gd name="connsiteX37" fmla="*/ 211205 w 533228"/>
                <a:gd name="connsiteY37" fmla="*/ 737440 h 749445"/>
                <a:gd name="connsiteX38" fmla="*/ 179753 w 533228"/>
                <a:gd name="connsiteY38" fmla="*/ 731798 h 749445"/>
                <a:gd name="connsiteX39" fmla="*/ 133906 w 533228"/>
                <a:gd name="connsiteY39" fmla="*/ 710933 h 749445"/>
                <a:gd name="connsiteX40" fmla="*/ 99473 w 533228"/>
                <a:gd name="connsiteY40" fmla="*/ 681953 h 749445"/>
                <a:gd name="connsiteX41" fmla="*/ 64863 w 533228"/>
                <a:gd name="connsiteY41" fmla="*/ 622811 h 749445"/>
                <a:gd name="connsiteX42" fmla="*/ 51686 w 533228"/>
                <a:gd name="connsiteY42" fmla="*/ 573332 h 749445"/>
                <a:gd name="connsiteX43" fmla="*/ 50503 w 533228"/>
                <a:gd name="connsiteY43" fmla="*/ 567324 h 749445"/>
                <a:gd name="connsiteX44" fmla="*/ 46375 w 533228"/>
                <a:gd name="connsiteY44" fmla="*/ 550232 h 749445"/>
                <a:gd name="connsiteX45" fmla="*/ 43714 w 533228"/>
                <a:gd name="connsiteY45" fmla="*/ 544424 h 749445"/>
                <a:gd name="connsiteX46" fmla="*/ 39148 w 533228"/>
                <a:gd name="connsiteY46" fmla="*/ 529828 h 749445"/>
                <a:gd name="connsiteX47" fmla="*/ 19040 w 533228"/>
                <a:gd name="connsiteY47" fmla="*/ 455450 h 749445"/>
                <a:gd name="connsiteX48" fmla="*/ 7921 w 533228"/>
                <a:gd name="connsiteY48" fmla="*/ 391671 h 749445"/>
                <a:gd name="connsiteX49" fmla="*/ 4065 w 533228"/>
                <a:gd name="connsiteY49" fmla="*/ 355559 h 749445"/>
                <a:gd name="connsiteX50" fmla="*/ 2480 w 533228"/>
                <a:gd name="connsiteY50" fmla="*/ 317188 h 749445"/>
                <a:gd name="connsiteX51" fmla="*/ 1688 w 533228"/>
                <a:gd name="connsiteY51" fmla="*/ 292289 h 749445"/>
                <a:gd name="connsiteX52" fmla="*/ 907 w 533228"/>
                <a:gd name="connsiteY52" fmla="*/ 259051 h 749445"/>
                <a:gd name="connsiteX53" fmla="*/ -856 w 533228"/>
                <a:gd name="connsiteY53" fmla="*/ 199589 h 749445"/>
                <a:gd name="connsiteX54" fmla="*/ 1569 w 533228"/>
                <a:gd name="connsiteY54" fmla="*/ 144552 h 749445"/>
                <a:gd name="connsiteX55" fmla="*/ 3201 w 533228"/>
                <a:gd name="connsiteY55" fmla="*/ 121439 h 749445"/>
                <a:gd name="connsiteX56" fmla="*/ 10038 w 533228"/>
                <a:gd name="connsiteY56" fmla="*/ 93559 h 749445"/>
                <a:gd name="connsiteX57" fmla="*/ 19773 w 533228"/>
                <a:gd name="connsiteY57" fmla="*/ 75533 h 749445"/>
                <a:gd name="connsiteX58" fmla="*/ 55448 w 533228"/>
                <a:gd name="connsiteY58" fmla="*/ 31401 h 749445"/>
                <a:gd name="connsiteX59" fmla="*/ 113632 w 533228"/>
                <a:gd name="connsiteY59" fmla="*/ 1664 h 749445"/>
                <a:gd name="connsiteX60" fmla="*/ 169426 w 533228"/>
                <a:gd name="connsiteY60" fmla="*/ -1269 h 749445"/>
                <a:gd name="connsiteX61" fmla="*/ 195224 w 533228"/>
                <a:gd name="connsiteY61" fmla="*/ -2239 h 749445"/>
                <a:gd name="connsiteX62" fmla="*/ 198773 w 533228"/>
                <a:gd name="connsiteY62" fmla="*/ -2464 h 749445"/>
                <a:gd name="connsiteX63" fmla="*/ 237712 w 533228"/>
                <a:gd name="connsiteY63" fmla="*/ -2535 h 749445"/>
                <a:gd name="connsiteX64" fmla="*/ 264397 w 533228"/>
                <a:gd name="connsiteY64" fmla="*/ -2724 h 749445"/>
                <a:gd name="connsiteX65" fmla="*/ 299208 w 533228"/>
                <a:gd name="connsiteY65" fmla="*/ 304 h 749445"/>
                <a:gd name="connsiteX66" fmla="*/ 304401 w 533228"/>
                <a:gd name="connsiteY66" fmla="*/ 955 h 749445"/>
                <a:gd name="connsiteX67" fmla="*/ 304401 w 533228"/>
                <a:gd name="connsiteY67" fmla="*/ 872 h 749445"/>
                <a:gd name="connsiteX68" fmla="*/ 311498 w 533228"/>
                <a:gd name="connsiteY68" fmla="*/ 2611 h 749445"/>
                <a:gd name="connsiteX69" fmla="*/ 311498 w 533228"/>
                <a:gd name="connsiteY69" fmla="*/ 2611 h 749445"/>
                <a:gd name="connsiteX70" fmla="*/ 315046 w 533228"/>
                <a:gd name="connsiteY70" fmla="*/ 3616 h 749445"/>
                <a:gd name="connsiteX71" fmla="*/ 314963 w 533228"/>
                <a:gd name="connsiteY71" fmla="*/ 3616 h 749445"/>
                <a:gd name="connsiteX72" fmla="*/ 317684 w 533228"/>
                <a:gd name="connsiteY72" fmla="*/ 4527 h 749445"/>
                <a:gd name="connsiteX73" fmla="*/ 317613 w 533228"/>
                <a:gd name="connsiteY73" fmla="*/ 4468 h 749445"/>
                <a:gd name="connsiteX74" fmla="*/ 320322 w 533228"/>
                <a:gd name="connsiteY74" fmla="*/ 5390 h 749445"/>
                <a:gd name="connsiteX75" fmla="*/ 320239 w 533228"/>
                <a:gd name="connsiteY75" fmla="*/ 5390 h 749445"/>
                <a:gd name="connsiteX76" fmla="*/ 322936 w 533228"/>
                <a:gd name="connsiteY76" fmla="*/ 6337 h 749445"/>
                <a:gd name="connsiteX77" fmla="*/ 322853 w 533228"/>
                <a:gd name="connsiteY77" fmla="*/ 6277 h 749445"/>
                <a:gd name="connsiteX78" fmla="*/ 327336 w 533228"/>
                <a:gd name="connsiteY78" fmla="*/ 8028 h 749445"/>
                <a:gd name="connsiteX79" fmla="*/ 327336 w 533228"/>
                <a:gd name="connsiteY79" fmla="*/ 8028 h 749445"/>
                <a:gd name="connsiteX80" fmla="*/ 331772 w 533228"/>
                <a:gd name="connsiteY80" fmla="*/ 9826 h 749445"/>
                <a:gd name="connsiteX81" fmla="*/ 331701 w 533228"/>
                <a:gd name="connsiteY81" fmla="*/ 9826 h 749445"/>
                <a:gd name="connsiteX82" fmla="*/ 336136 w 533228"/>
                <a:gd name="connsiteY82" fmla="*/ 11671 h 749445"/>
                <a:gd name="connsiteX83" fmla="*/ 336042 w 533228"/>
                <a:gd name="connsiteY83" fmla="*/ 11671 h 749445"/>
                <a:gd name="connsiteX84" fmla="*/ 337911 w 533228"/>
                <a:gd name="connsiteY84" fmla="*/ 12523 h 749445"/>
                <a:gd name="connsiteX85" fmla="*/ 337911 w 533228"/>
                <a:gd name="connsiteY85" fmla="*/ 12523 h 749445"/>
                <a:gd name="connsiteX86" fmla="*/ 339732 w 533228"/>
                <a:gd name="connsiteY86" fmla="*/ 13375 h 749445"/>
                <a:gd name="connsiteX87" fmla="*/ 339732 w 533228"/>
                <a:gd name="connsiteY87" fmla="*/ 13375 h 749445"/>
                <a:gd name="connsiteX88" fmla="*/ 344061 w 533228"/>
                <a:gd name="connsiteY88" fmla="*/ 15326 h 749445"/>
                <a:gd name="connsiteX89" fmla="*/ 343967 w 533228"/>
                <a:gd name="connsiteY89" fmla="*/ 15255 h 749445"/>
                <a:gd name="connsiteX90" fmla="*/ 345800 w 533228"/>
                <a:gd name="connsiteY90" fmla="*/ 16213 h 749445"/>
                <a:gd name="connsiteX91" fmla="*/ 345706 w 533228"/>
                <a:gd name="connsiteY91" fmla="*/ 16142 h 749445"/>
                <a:gd name="connsiteX92" fmla="*/ 353749 w 533228"/>
                <a:gd name="connsiteY92" fmla="*/ 20436 h 749445"/>
                <a:gd name="connsiteX93" fmla="*/ 353749 w 533228"/>
                <a:gd name="connsiteY93" fmla="*/ 20436 h 749445"/>
                <a:gd name="connsiteX94" fmla="*/ 355523 w 533228"/>
                <a:gd name="connsiteY94" fmla="*/ 21394 h 749445"/>
                <a:gd name="connsiteX95" fmla="*/ 355452 w 533228"/>
                <a:gd name="connsiteY95" fmla="*/ 21394 h 749445"/>
                <a:gd name="connsiteX96" fmla="*/ 357238 w 533228"/>
                <a:gd name="connsiteY96" fmla="*/ 22388 h 749445"/>
                <a:gd name="connsiteX97" fmla="*/ 357155 w 533228"/>
                <a:gd name="connsiteY97" fmla="*/ 22317 h 749445"/>
                <a:gd name="connsiteX98" fmla="*/ 361662 w 533228"/>
                <a:gd name="connsiteY98" fmla="*/ 24907 h 749445"/>
                <a:gd name="connsiteX99" fmla="*/ 361662 w 533228"/>
                <a:gd name="connsiteY99" fmla="*/ 24907 h 749445"/>
                <a:gd name="connsiteX100" fmla="*/ 363448 w 533228"/>
                <a:gd name="connsiteY100" fmla="*/ 25865 h 749445"/>
                <a:gd name="connsiteX101" fmla="*/ 363377 w 533228"/>
                <a:gd name="connsiteY101" fmla="*/ 25865 h 749445"/>
                <a:gd name="connsiteX102" fmla="*/ 365175 w 533228"/>
                <a:gd name="connsiteY102" fmla="*/ 26847 h 749445"/>
                <a:gd name="connsiteX103" fmla="*/ 365092 w 533228"/>
                <a:gd name="connsiteY103" fmla="*/ 26788 h 749445"/>
                <a:gd name="connsiteX104" fmla="*/ 367801 w 533228"/>
                <a:gd name="connsiteY104" fmla="*/ 28586 h 749445"/>
                <a:gd name="connsiteX105" fmla="*/ 367718 w 533228"/>
                <a:gd name="connsiteY105" fmla="*/ 28491 h 749445"/>
                <a:gd name="connsiteX106" fmla="*/ 368747 w 533228"/>
                <a:gd name="connsiteY106" fmla="*/ 29307 h 749445"/>
                <a:gd name="connsiteX107" fmla="*/ 368747 w 533228"/>
                <a:gd name="connsiteY107" fmla="*/ 29307 h 749445"/>
                <a:gd name="connsiteX108" fmla="*/ 370462 w 533228"/>
                <a:gd name="connsiteY108" fmla="*/ 30360 h 749445"/>
                <a:gd name="connsiteX109" fmla="*/ 370368 w 533228"/>
                <a:gd name="connsiteY109" fmla="*/ 30301 h 749445"/>
                <a:gd name="connsiteX110" fmla="*/ 373088 w 533228"/>
                <a:gd name="connsiteY110" fmla="*/ 32087 h 749445"/>
                <a:gd name="connsiteX111" fmla="*/ 373006 w 533228"/>
                <a:gd name="connsiteY111" fmla="*/ 32028 h 749445"/>
                <a:gd name="connsiteX112" fmla="*/ 375714 w 533228"/>
                <a:gd name="connsiteY112" fmla="*/ 33838 h 749445"/>
                <a:gd name="connsiteX113" fmla="*/ 375643 w 533228"/>
                <a:gd name="connsiteY113" fmla="*/ 33779 h 749445"/>
                <a:gd name="connsiteX114" fmla="*/ 378340 w 533228"/>
                <a:gd name="connsiteY114" fmla="*/ 35600 h 749445"/>
                <a:gd name="connsiteX115" fmla="*/ 378269 w 533228"/>
                <a:gd name="connsiteY115" fmla="*/ 35541 h 749445"/>
                <a:gd name="connsiteX116" fmla="*/ 381877 w 533228"/>
                <a:gd name="connsiteY116" fmla="*/ 38167 h 749445"/>
                <a:gd name="connsiteX117" fmla="*/ 381818 w 533228"/>
                <a:gd name="connsiteY117" fmla="*/ 38167 h 749445"/>
                <a:gd name="connsiteX118" fmla="*/ 385366 w 533228"/>
                <a:gd name="connsiteY118" fmla="*/ 40947 h 749445"/>
                <a:gd name="connsiteX119" fmla="*/ 385272 w 533228"/>
                <a:gd name="connsiteY119" fmla="*/ 40840 h 749445"/>
                <a:gd name="connsiteX120" fmla="*/ 386289 w 533228"/>
                <a:gd name="connsiteY120" fmla="*/ 41751 h 749445"/>
                <a:gd name="connsiteX121" fmla="*/ 386206 w 533228"/>
                <a:gd name="connsiteY121" fmla="*/ 41668 h 749445"/>
                <a:gd name="connsiteX122" fmla="*/ 387200 w 533228"/>
                <a:gd name="connsiteY122" fmla="*/ 42543 h 749445"/>
                <a:gd name="connsiteX123" fmla="*/ 387200 w 533228"/>
                <a:gd name="connsiteY123" fmla="*/ 42543 h 749445"/>
                <a:gd name="connsiteX124" fmla="*/ 392416 w 533228"/>
                <a:gd name="connsiteY124" fmla="*/ 47086 h 749445"/>
                <a:gd name="connsiteX125" fmla="*/ 392333 w 533228"/>
                <a:gd name="connsiteY125" fmla="*/ 46979 h 749445"/>
                <a:gd name="connsiteX126" fmla="*/ 393374 w 533228"/>
                <a:gd name="connsiteY126" fmla="*/ 47795 h 749445"/>
                <a:gd name="connsiteX127" fmla="*/ 393374 w 533228"/>
                <a:gd name="connsiteY127" fmla="*/ 47795 h 749445"/>
                <a:gd name="connsiteX128" fmla="*/ 395066 w 533228"/>
                <a:gd name="connsiteY128" fmla="*/ 48872 h 749445"/>
                <a:gd name="connsiteX129" fmla="*/ 394971 w 533228"/>
                <a:gd name="connsiteY129" fmla="*/ 48765 h 749445"/>
                <a:gd name="connsiteX130" fmla="*/ 396012 w 533228"/>
                <a:gd name="connsiteY130" fmla="*/ 49593 h 749445"/>
                <a:gd name="connsiteX131" fmla="*/ 396012 w 533228"/>
                <a:gd name="connsiteY131" fmla="*/ 49593 h 749445"/>
                <a:gd name="connsiteX132" fmla="*/ 398626 w 533228"/>
                <a:gd name="connsiteY132" fmla="*/ 51498 h 749445"/>
                <a:gd name="connsiteX133" fmla="*/ 398531 w 533228"/>
                <a:gd name="connsiteY133" fmla="*/ 51403 h 749445"/>
                <a:gd name="connsiteX134" fmla="*/ 399549 w 533228"/>
                <a:gd name="connsiteY134" fmla="*/ 52290 h 749445"/>
                <a:gd name="connsiteX135" fmla="*/ 399478 w 533228"/>
                <a:gd name="connsiteY135" fmla="*/ 52219 h 749445"/>
                <a:gd name="connsiteX136" fmla="*/ 400448 w 533228"/>
                <a:gd name="connsiteY136" fmla="*/ 53094 h 749445"/>
                <a:gd name="connsiteX137" fmla="*/ 400448 w 533228"/>
                <a:gd name="connsiteY137" fmla="*/ 53094 h 749445"/>
                <a:gd name="connsiteX138" fmla="*/ 405640 w 533228"/>
                <a:gd name="connsiteY138" fmla="*/ 57660 h 749445"/>
                <a:gd name="connsiteX139" fmla="*/ 405546 w 533228"/>
                <a:gd name="connsiteY139" fmla="*/ 57554 h 749445"/>
                <a:gd name="connsiteX140" fmla="*/ 406527 w 533228"/>
                <a:gd name="connsiteY140" fmla="*/ 58512 h 749445"/>
                <a:gd name="connsiteX141" fmla="*/ 406433 w 533228"/>
                <a:gd name="connsiteY141" fmla="*/ 58417 h 749445"/>
                <a:gd name="connsiteX142" fmla="*/ 407415 w 533228"/>
                <a:gd name="connsiteY142" fmla="*/ 59375 h 749445"/>
                <a:gd name="connsiteX143" fmla="*/ 407320 w 533228"/>
                <a:gd name="connsiteY143" fmla="*/ 59281 h 749445"/>
                <a:gd name="connsiteX144" fmla="*/ 408290 w 533228"/>
                <a:gd name="connsiteY144" fmla="*/ 60251 h 749445"/>
                <a:gd name="connsiteX145" fmla="*/ 408207 w 533228"/>
                <a:gd name="connsiteY145" fmla="*/ 60156 h 749445"/>
                <a:gd name="connsiteX146" fmla="*/ 409177 w 533228"/>
                <a:gd name="connsiteY146" fmla="*/ 61114 h 749445"/>
                <a:gd name="connsiteX147" fmla="*/ 409082 w 533228"/>
                <a:gd name="connsiteY147" fmla="*/ 61031 h 749445"/>
                <a:gd name="connsiteX148" fmla="*/ 410040 w 533228"/>
                <a:gd name="connsiteY148" fmla="*/ 62001 h 749445"/>
                <a:gd name="connsiteX149" fmla="*/ 409958 w 533228"/>
                <a:gd name="connsiteY149" fmla="*/ 61907 h 749445"/>
                <a:gd name="connsiteX150" fmla="*/ 410904 w 533228"/>
                <a:gd name="connsiteY150" fmla="*/ 62888 h 749445"/>
                <a:gd name="connsiteX151" fmla="*/ 410809 w 533228"/>
                <a:gd name="connsiteY151" fmla="*/ 62794 h 749445"/>
                <a:gd name="connsiteX152" fmla="*/ 411767 w 533228"/>
                <a:gd name="connsiteY152" fmla="*/ 63787 h 749445"/>
                <a:gd name="connsiteX153" fmla="*/ 411661 w 533228"/>
                <a:gd name="connsiteY153" fmla="*/ 63693 h 749445"/>
                <a:gd name="connsiteX154" fmla="*/ 416215 w 533228"/>
                <a:gd name="connsiteY154" fmla="*/ 68909 h 749445"/>
                <a:gd name="connsiteX155" fmla="*/ 416215 w 533228"/>
                <a:gd name="connsiteY155" fmla="*/ 68909 h 749445"/>
                <a:gd name="connsiteX156" fmla="*/ 417102 w 533228"/>
                <a:gd name="connsiteY156" fmla="*/ 69879 h 749445"/>
                <a:gd name="connsiteX157" fmla="*/ 417102 w 533228"/>
                <a:gd name="connsiteY157" fmla="*/ 69808 h 749445"/>
                <a:gd name="connsiteX158" fmla="*/ 418013 w 533228"/>
                <a:gd name="connsiteY158" fmla="*/ 70802 h 749445"/>
                <a:gd name="connsiteX159" fmla="*/ 417930 w 533228"/>
                <a:gd name="connsiteY159" fmla="*/ 70719 h 749445"/>
                <a:gd name="connsiteX160" fmla="*/ 418853 w 533228"/>
                <a:gd name="connsiteY160" fmla="*/ 71724 h 749445"/>
                <a:gd name="connsiteX161" fmla="*/ 418746 w 533228"/>
                <a:gd name="connsiteY161" fmla="*/ 71630 h 749445"/>
                <a:gd name="connsiteX162" fmla="*/ 425961 w 533228"/>
                <a:gd name="connsiteY162" fmla="*/ 79436 h 749445"/>
                <a:gd name="connsiteX163" fmla="*/ 425961 w 533228"/>
                <a:gd name="connsiteY163" fmla="*/ 79436 h 749445"/>
                <a:gd name="connsiteX164" fmla="*/ 426872 w 533228"/>
                <a:gd name="connsiteY164" fmla="*/ 80335 h 749445"/>
                <a:gd name="connsiteX165" fmla="*/ 426872 w 533228"/>
                <a:gd name="connsiteY165" fmla="*/ 80335 h 749445"/>
                <a:gd name="connsiteX166" fmla="*/ 429510 w 533228"/>
                <a:gd name="connsiteY166" fmla="*/ 82985 h 749445"/>
                <a:gd name="connsiteX167" fmla="*/ 429510 w 533228"/>
                <a:gd name="connsiteY167" fmla="*/ 82985 h 749445"/>
                <a:gd name="connsiteX168" fmla="*/ 430385 w 533228"/>
                <a:gd name="connsiteY168" fmla="*/ 83955 h 749445"/>
                <a:gd name="connsiteX169" fmla="*/ 430385 w 533228"/>
                <a:gd name="connsiteY169" fmla="*/ 83884 h 749445"/>
                <a:gd name="connsiteX170" fmla="*/ 431284 w 533228"/>
                <a:gd name="connsiteY170" fmla="*/ 84877 h 749445"/>
                <a:gd name="connsiteX171" fmla="*/ 431201 w 533228"/>
                <a:gd name="connsiteY171" fmla="*/ 84795 h 749445"/>
                <a:gd name="connsiteX172" fmla="*/ 432136 w 533228"/>
                <a:gd name="connsiteY172" fmla="*/ 85800 h 749445"/>
                <a:gd name="connsiteX173" fmla="*/ 432029 w 533228"/>
                <a:gd name="connsiteY173" fmla="*/ 85705 h 749445"/>
                <a:gd name="connsiteX174" fmla="*/ 435720 w 533228"/>
                <a:gd name="connsiteY174" fmla="*/ 90023 h 749445"/>
                <a:gd name="connsiteX175" fmla="*/ 435720 w 533228"/>
                <a:gd name="connsiteY175" fmla="*/ 90023 h 749445"/>
                <a:gd name="connsiteX176" fmla="*/ 436607 w 533228"/>
                <a:gd name="connsiteY176" fmla="*/ 90993 h 749445"/>
                <a:gd name="connsiteX177" fmla="*/ 436607 w 533228"/>
                <a:gd name="connsiteY177" fmla="*/ 90922 h 749445"/>
                <a:gd name="connsiteX178" fmla="*/ 437518 w 533228"/>
                <a:gd name="connsiteY178" fmla="*/ 91915 h 749445"/>
                <a:gd name="connsiteX179" fmla="*/ 437435 w 533228"/>
                <a:gd name="connsiteY179" fmla="*/ 91833 h 749445"/>
                <a:gd name="connsiteX180" fmla="*/ 438358 w 533228"/>
                <a:gd name="connsiteY180" fmla="*/ 92826 h 749445"/>
                <a:gd name="connsiteX181" fmla="*/ 438263 w 533228"/>
                <a:gd name="connsiteY181" fmla="*/ 92732 h 749445"/>
                <a:gd name="connsiteX182" fmla="*/ 441906 w 533228"/>
                <a:gd name="connsiteY182" fmla="*/ 97096 h 749445"/>
                <a:gd name="connsiteX183" fmla="*/ 441906 w 533228"/>
                <a:gd name="connsiteY183" fmla="*/ 97096 h 749445"/>
                <a:gd name="connsiteX184" fmla="*/ 442770 w 533228"/>
                <a:gd name="connsiteY184" fmla="*/ 98113 h 749445"/>
                <a:gd name="connsiteX185" fmla="*/ 442675 w 533228"/>
                <a:gd name="connsiteY185" fmla="*/ 98007 h 749445"/>
                <a:gd name="connsiteX186" fmla="*/ 439682 w 533228"/>
                <a:gd name="connsiteY186" fmla="*/ 103448 h 749445"/>
                <a:gd name="connsiteX187" fmla="*/ 434454 w 533228"/>
                <a:gd name="connsiteY187" fmla="*/ 103519 h 749445"/>
                <a:gd name="connsiteX188" fmla="*/ 399974 w 533228"/>
                <a:gd name="connsiteY188" fmla="*/ 101828 h 749445"/>
                <a:gd name="connsiteX189" fmla="*/ 357629 w 533228"/>
                <a:gd name="connsiteY189" fmla="*/ 100195 h 749445"/>
                <a:gd name="connsiteX190" fmla="*/ 293412 w 533228"/>
                <a:gd name="connsiteY190" fmla="*/ 102064 h 749445"/>
                <a:gd name="connsiteX191" fmla="*/ 189192 w 533228"/>
                <a:gd name="connsiteY191" fmla="*/ 116329 h 749445"/>
                <a:gd name="connsiteX192" fmla="*/ 172632 w 533228"/>
                <a:gd name="connsiteY192" fmla="*/ 121841 h 749445"/>
                <a:gd name="connsiteX193" fmla="*/ 153091 w 533228"/>
                <a:gd name="connsiteY193" fmla="*/ 130571 h 749445"/>
                <a:gd name="connsiteX194" fmla="*/ 129860 w 533228"/>
                <a:gd name="connsiteY194" fmla="*/ 152075 h 749445"/>
                <a:gd name="connsiteX195" fmla="*/ 115666 w 533228"/>
                <a:gd name="connsiteY195" fmla="*/ 176039 h 749445"/>
                <a:gd name="connsiteX196" fmla="*/ 112295 w 533228"/>
                <a:gd name="connsiteY196" fmla="*/ 179150 h 749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533228" h="749445">
                  <a:moveTo>
                    <a:pt x="112295" y="179150"/>
                  </a:moveTo>
                  <a:cubicBezTo>
                    <a:pt x="108747" y="186247"/>
                    <a:pt x="107848" y="193876"/>
                    <a:pt x="107304" y="201624"/>
                  </a:cubicBezTo>
                  <a:cubicBezTo>
                    <a:pt x="107020" y="205705"/>
                    <a:pt x="107103" y="209798"/>
                    <a:pt x="107114" y="213890"/>
                  </a:cubicBezTo>
                  <a:cubicBezTo>
                    <a:pt x="107114" y="224985"/>
                    <a:pt x="106204" y="236045"/>
                    <a:pt x="105778" y="247116"/>
                  </a:cubicBezTo>
                  <a:cubicBezTo>
                    <a:pt x="105316" y="259217"/>
                    <a:pt x="105092" y="271341"/>
                    <a:pt x="105707" y="283441"/>
                  </a:cubicBezTo>
                  <a:cubicBezTo>
                    <a:pt x="105979" y="288693"/>
                    <a:pt x="105778" y="293945"/>
                    <a:pt x="105860" y="299185"/>
                  </a:cubicBezTo>
                  <a:cubicBezTo>
                    <a:pt x="106109" y="313142"/>
                    <a:pt x="108676" y="326733"/>
                    <a:pt x="111455" y="340312"/>
                  </a:cubicBezTo>
                  <a:cubicBezTo>
                    <a:pt x="114992" y="357499"/>
                    <a:pt x="121261" y="374011"/>
                    <a:pt x="130002" y="389223"/>
                  </a:cubicBezTo>
                  <a:cubicBezTo>
                    <a:pt x="138034" y="403299"/>
                    <a:pt x="145746" y="417611"/>
                    <a:pt x="156273" y="430031"/>
                  </a:cubicBezTo>
                  <a:cubicBezTo>
                    <a:pt x="162294" y="437128"/>
                    <a:pt x="168386" y="444225"/>
                    <a:pt x="174371" y="451429"/>
                  </a:cubicBezTo>
                  <a:cubicBezTo>
                    <a:pt x="177919" y="455710"/>
                    <a:pt x="182828" y="458088"/>
                    <a:pt x="187642" y="460501"/>
                  </a:cubicBezTo>
                  <a:cubicBezTo>
                    <a:pt x="195567" y="464570"/>
                    <a:pt x="203764" y="468071"/>
                    <a:pt x="212186" y="470981"/>
                  </a:cubicBezTo>
                  <a:cubicBezTo>
                    <a:pt x="227137" y="475937"/>
                    <a:pt x="241757" y="481840"/>
                    <a:pt x="257134" y="485589"/>
                  </a:cubicBezTo>
                  <a:cubicBezTo>
                    <a:pt x="265390" y="487470"/>
                    <a:pt x="273753" y="488783"/>
                    <a:pt x="282187" y="489504"/>
                  </a:cubicBezTo>
                  <a:cubicBezTo>
                    <a:pt x="303561" y="491704"/>
                    <a:pt x="325041" y="491480"/>
                    <a:pt x="346486" y="491137"/>
                  </a:cubicBezTo>
                  <a:cubicBezTo>
                    <a:pt x="354518" y="490876"/>
                    <a:pt x="362502" y="489954"/>
                    <a:pt x="370380" y="488381"/>
                  </a:cubicBezTo>
                  <a:cubicBezTo>
                    <a:pt x="381427" y="486334"/>
                    <a:pt x="392452" y="484323"/>
                    <a:pt x="403653" y="483212"/>
                  </a:cubicBezTo>
                  <a:cubicBezTo>
                    <a:pt x="416901" y="481899"/>
                    <a:pt x="429676" y="478090"/>
                    <a:pt x="442687" y="475168"/>
                  </a:cubicBezTo>
                  <a:cubicBezTo>
                    <a:pt x="454078" y="472590"/>
                    <a:pt x="465161" y="468757"/>
                    <a:pt x="476374" y="465705"/>
                  </a:cubicBezTo>
                  <a:cubicBezTo>
                    <a:pt x="486239" y="463020"/>
                    <a:pt x="496033" y="460194"/>
                    <a:pt x="505709" y="456941"/>
                  </a:cubicBezTo>
                  <a:cubicBezTo>
                    <a:pt x="509257" y="455758"/>
                    <a:pt x="512948" y="454823"/>
                    <a:pt x="516567" y="453771"/>
                  </a:cubicBezTo>
                  <a:cubicBezTo>
                    <a:pt x="518306" y="453688"/>
                    <a:pt x="520057" y="453475"/>
                    <a:pt x="521784" y="453534"/>
                  </a:cubicBezTo>
                  <a:cubicBezTo>
                    <a:pt x="526184" y="453428"/>
                    <a:pt x="530087" y="456326"/>
                    <a:pt x="531246" y="460572"/>
                  </a:cubicBezTo>
                  <a:cubicBezTo>
                    <a:pt x="531920" y="462642"/>
                    <a:pt x="532252" y="464818"/>
                    <a:pt x="532193" y="467007"/>
                  </a:cubicBezTo>
                  <a:cubicBezTo>
                    <a:pt x="532063" y="474849"/>
                    <a:pt x="532193" y="482691"/>
                    <a:pt x="531270" y="490498"/>
                  </a:cubicBezTo>
                  <a:cubicBezTo>
                    <a:pt x="530773" y="497252"/>
                    <a:pt x="528502" y="503509"/>
                    <a:pt x="526255" y="509849"/>
                  </a:cubicBezTo>
                  <a:cubicBezTo>
                    <a:pt x="519903" y="527911"/>
                    <a:pt x="515574" y="546612"/>
                    <a:pt x="513326" y="565620"/>
                  </a:cubicBezTo>
                  <a:cubicBezTo>
                    <a:pt x="512214" y="574622"/>
                    <a:pt x="509931" y="583363"/>
                    <a:pt x="507873" y="592199"/>
                  </a:cubicBezTo>
                  <a:cubicBezTo>
                    <a:pt x="502692" y="614235"/>
                    <a:pt x="497145" y="636165"/>
                    <a:pt x="488806" y="657255"/>
                  </a:cubicBezTo>
                  <a:cubicBezTo>
                    <a:pt x="486972" y="662034"/>
                    <a:pt x="484666" y="666612"/>
                    <a:pt x="481934" y="670929"/>
                  </a:cubicBezTo>
                  <a:cubicBezTo>
                    <a:pt x="473571" y="683597"/>
                    <a:pt x="464345" y="695674"/>
                    <a:pt x="454302" y="707065"/>
                  </a:cubicBezTo>
                  <a:cubicBezTo>
                    <a:pt x="450612" y="711252"/>
                    <a:pt x="446105" y="714623"/>
                    <a:pt x="441043" y="716965"/>
                  </a:cubicBezTo>
                  <a:cubicBezTo>
                    <a:pt x="420024" y="726877"/>
                    <a:pt x="398709" y="736044"/>
                    <a:pt x="375986" y="741237"/>
                  </a:cubicBezTo>
                  <a:cubicBezTo>
                    <a:pt x="364312" y="743756"/>
                    <a:pt x="352436" y="745294"/>
                    <a:pt x="340501" y="745850"/>
                  </a:cubicBezTo>
                  <a:cubicBezTo>
                    <a:pt x="333073" y="746288"/>
                    <a:pt x="325656" y="746690"/>
                    <a:pt x="318216" y="746678"/>
                  </a:cubicBezTo>
                  <a:cubicBezTo>
                    <a:pt x="306092" y="746678"/>
                    <a:pt x="294074" y="745140"/>
                    <a:pt x="282021" y="744312"/>
                  </a:cubicBezTo>
                  <a:cubicBezTo>
                    <a:pt x="275776" y="743851"/>
                    <a:pt x="269483" y="743449"/>
                    <a:pt x="263250" y="743354"/>
                  </a:cubicBezTo>
                  <a:cubicBezTo>
                    <a:pt x="245755" y="742976"/>
                    <a:pt x="228332" y="740989"/>
                    <a:pt x="211205" y="737440"/>
                  </a:cubicBezTo>
                  <a:cubicBezTo>
                    <a:pt x="200748" y="735370"/>
                    <a:pt x="190185" y="734022"/>
                    <a:pt x="179753" y="731798"/>
                  </a:cubicBezTo>
                  <a:cubicBezTo>
                    <a:pt x="163134" y="728261"/>
                    <a:pt x="147485" y="721141"/>
                    <a:pt x="133906" y="710933"/>
                  </a:cubicBezTo>
                  <a:cubicBezTo>
                    <a:pt x="121829" y="701967"/>
                    <a:pt x="109705" y="693119"/>
                    <a:pt x="99473" y="681953"/>
                  </a:cubicBezTo>
                  <a:cubicBezTo>
                    <a:pt x="83670" y="664719"/>
                    <a:pt x="71759" y="645285"/>
                    <a:pt x="64863" y="622811"/>
                  </a:cubicBezTo>
                  <a:cubicBezTo>
                    <a:pt x="59848" y="606476"/>
                    <a:pt x="56157" y="589798"/>
                    <a:pt x="51686" y="573332"/>
                  </a:cubicBezTo>
                  <a:cubicBezTo>
                    <a:pt x="51024" y="571393"/>
                    <a:pt x="50622" y="569370"/>
                    <a:pt x="50503" y="567324"/>
                  </a:cubicBezTo>
                  <a:cubicBezTo>
                    <a:pt x="50752" y="561244"/>
                    <a:pt x="48138" y="555815"/>
                    <a:pt x="46375" y="550232"/>
                  </a:cubicBezTo>
                  <a:cubicBezTo>
                    <a:pt x="45737" y="548256"/>
                    <a:pt x="46375" y="545500"/>
                    <a:pt x="43714" y="544424"/>
                  </a:cubicBezTo>
                  <a:cubicBezTo>
                    <a:pt x="41348" y="539799"/>
                    <a:pt x="40331" y="534772"/>
                    <a:pt x="39148" y="529828"/>
                  </a:cubicBezTo>
                  <a:cubicBezTo>
                    <a:pt x="33151" y="504834"/>
                    <a:pt x="25782" y="480219"/>
                    <a:pt x="19040" y="455450"/>
                  </a:cubicBezTo>
                  <a:cubicBezTo>
                    <a:pt x="13303" y="434526"/>
                    <a:pt x="10393" y="413152"/>
                    <a:pt x="7921" y="391671"/>
                  </a:cubicBezTo>
                  <a:cubicBezTo>
                    <a:pt x="6537" y="379642"/>
                    <a:pt x="4917" y="367624"/>
                    <a:pt x="4065" y="355559"/>
                  </a:cubicBezTo>
                  <a:cubicBezTo>
                    <a:pt x="3154" y="342808"/>
                    <a:pt x="1084" y="330093"/>
                    <a:pt x="2480" y="317188"/>
                  </a:cubicBezTo>
                  <a:cubicBezTo>
                    <a:pt x="3379" y="308908"/>
                    <a:pt x="2669" y="300545"/>
                    <a:pt x="1688" y="292289"/>
                  </a:cubicBezTo>
                  <a:cubicBezTo>
                    <a:pt x="375" y="281217"/>
                    <a:pt x="1072" y="270134"/>
                    <a:pt x="907" y="259051"/>
                  </a:cubicBezTo>
                  <a:cubicBezTo>
                    <a:pt x="635" y="239227"/>
                    <a:pt x="-1672" y="219449"/>
                    <a:pt x="-856" y="199589"/>
                  </a:cubicBezTo>
                  <a:cubicBezTo>
                    <a:pt x="-110" y="181244"/>
                    <a:pt x="410" y="162921"/>
                    <a:pt x="1569" y="144552"/>
                  </a:cubicBezTo>
                  <a:cubicBezTo>
                    <a:pt x="2054" y="136840"/>
                    <a:pt x="2456" y="129175"/>
                    <a:pt x="3201" y="121439"/>
                  </a:cubicBezTo>
                  <a:cubicBezTo>
                    <a:pt x="3947" y="111834"/>
                    <a:pt x="6253" y="102419"/>
                    <a:pt x="10038" y="93559"/>
                  </a:cubicBezTo>
                  <a:cubicBezTo>
                    <a:pt x="11813" y="86758"/>
                    <a:pt x="16296" y="81400"/>
                    <a:pt x="19773" y="75533"/>
                  </a:cubicBezTo>
                  <a:cubicBezTo>
                    <a:pt x="29425" y="59139"/>
                    <a:pt x="41443" y="44271"/>
                    <a:pt x="55448" y="31401"/>
                  </a:cubicBezTo>
                  <a:cubicBezTo>
                    <a:pt x="71759" y="16355"/>
                    <a:pt x="91879" y="6065"/>
                    <a:pt x="113632" y="1664"/>
                  </a:cubicBezTo>
                  <a:cubicBezTo>
                    <a:pt x="132060" y="-2192"/>
                    <a:pt x="150726" y="-2582"/>
                    <a:pt x="169426" y="-1269"/>
                  </a:cubicBezTo>
                  <a:cubicBezTo>
                    <a:pt x="178085" y="-678"/>
                    <a:pt x="186625" y="-2014"/>
                    <a:pt x="195224" y="-2239"/>
                  </a:cubicBezTo>
                  <a:cubicBezTo>
                    <a:pt x="196407" y="-2239"/>
                    <a:pt x="197590" y="-2547"/>
                    <a:pt x="198773" y="-2464"/>
                  </a:cubicBezTo>
                  <a:cubicBezTo>
                    <a:pt x="211784" y="-1541"/>
                    <a:pt x="224795" y="-3114"/>
                    <a:pt x="237712" y="-2535"/>
                  </a:cubicBezTo>
                  <a:cubicBezTo>
                    <a:pt x="246631" y="-2144"/>
                    <a:pt x="255455" y="-2417"/>
                    <a:pt x="264397" y="-2724"/>
                  </a:cubicBezTo>
                  <a:cubicBezTo>
                    <a:pt x="276072" y="-2996"/>
                    <a:pt x="287746" y="-1991"/>
                    <a:pt x="299208" y="304"/>
                  </a:cubicBezTo>
                  <a:cubicBezTo>
                    <a:pt x="300911" y="718"/>
                    <a:pt x="302650" y="931"/>
                    <a:pt x="304401" y="955"/>
                  </a:cubicBezTo>
                  <a:lnTo>
                    <a:pt x="304401" y="872"/>
                  </a:lnTo>
                  <a:cubicBezTo>
                    <a:pt x="306826" y="1203"/>
                    <a:pt x="309203" y="1794"/>
                    <a:pt x="311498" y="2611"/>
                  </a:cubicBezTo>
                  <a:lnTo>
                    <a:pt x="311498" y="2611"/>
                  </a:lnTo>
                  <a:cubicBezTo>
                    <a:pt x="312503" y="3545"/>
                    <a:pt x="314100" y="2374"/>
                    <a:pt x="315046" y="3616"/>
                  </a:cubicBezTo>
                  <a:lnTo>
                    <a:pt x="314963" y="3616"/>
                  </a:lnTo>
                  <a:cubicBezTo>
                    <a:pt x="315756" y="4243"/>
                    <a:pt x="317010" y="3533"/>
                    <a:pt x="317684" y="4527"/>
                  </a:cubicBezTo>
                  <a:lnTo>
                    <a:pt x="317613" y="4468"/>
                  </a:lnTo>
                  <a:cubicBezTo>
                    <a:pt x="318394" y="5142"/>
                    <a:pt x="319636" y="4468"/>
                    <a:pt x="320322" y="5390"/>
                  </a:cubicBezTo>
                  <a:lnTo>
                    <a:pt x="320239" y="5390"/>
                  </a:lnTo>
                  <a:cubicBezTo>
                    <a:pt x="321008" y="6076"/>
                    <a:pt x="322285" y="5319"/>
                    <a:pt x="322936" y="6337"/>
                  </a:cubicBezTo>
                  <a:lnTo>
                    <a:pt x="322853" y="6277"/>
                  </a:lnTo>
                  <a:cubicBezTo>
                    <a:pt x="324403" y="6715"/>
                    <a:pt x="325905" y="7307"/>
                    <a:pt x="327336" y="8028"/>
                  </a:cubicBezTo>
                  <a:lnTo>
                    <a:pt x="327336" y="8028"/>
                  </a:lnTo>
                  <a:cubicBezTo>
                    <a:pt x="328779" y="8714"/>
                    <a:pt x="330423" y="8915"/>
                    <a:pt x="331772" y="9826"/>
                  </a:cubicBezTo>
                  <a:lnTo>
                    <a:pt x="331701" y="9826"/>
                  </a:lnTo>
                  <a:cubicBezTo>
                    <a:pt x="333144" y="10524"/>
                    <a:pt x="334823" y="10642"/>
                    <a:pt x="336136" y="11671"/>
                  </a:cubicBezTo>
                  <a:lnTo>
                    <a:pt x="336042" y="11671"/>
                  </a:lnTo>
                  <a:cubicBezTo>
                    <a:pt x="336633" y="12026"/>
                    <a:pt x="337437" y="11920"/>
                    <a:pt x="337911" y="12523"/>
                  </a:cubicBezTo>
                  <a:lnTo>
                    <a:pt x="337911" y="12523"/>
                  </a:lnTo>
                  <a:cubicBezTo>
                    <a:pt x="338443" y="12960"/>
                    <a:pt x="339235" y="12854"/>
                    <a:pt x="339732" y="13375"/>
                  </a:cubicBezTo>
                  <a:lnTo>
                    <a:pt x="339732" y="13375"/>
                  </a:lnTo>
                  <a:cubicBezTo>
                    <a:pt x="341069" y="14238"/>
                    <a:pt x="342831" y="14179"/>
                    <a:pt x="344061" y="15326"/>
                  </a:cubicBezTo>
                  <a:lnTo>
                    <a:pt x="343967" y="15255"/>
                  </a:lnTo>
                  <a:cubicBezTo>
                    <a:pt x="344570" y="15575"/>
                    <a:pt x="345434" y="15433"/>
                    <a:pt x="345800" y="16213"/>
                  </a:cubicBezTo>
                  <a:lnTo>
                    <a:pt x="345706" y="16142"/>
                  </a:lnTo>
                  <a:cubicBezTo>
                    <a:pt x="348473" y="17408"/>
                    <a:pt x="351158" y="18851"/>
                    <a:pt x="353749" y="20436"/>
                  </a:cubicBezTo>
                  <a:lnTo>
                    <a:pt x="353749" y="20436"/>
                  </a:lnTo>
                  <a:cubicBezTo>
                    <a:pt x="354246" y="20909"/>
                    <a:pt x="355097" y="20744"/>
                    <a:pt x="355523" y="21394"/>
                  </a:cubicBezTo>
                  <a:lnTo>
                    <a:pt x="355452" y="21394"/>
                  </a:lnTo>
                  <a:cubicBezTo>
                    <a:pt x="355996" y="21820"/>
                    <a:pt x="356872" y="21643"/>
                    <a:pt x="357238" y="22388"/>
                  </a:cubicBezTo>
                  <a:lnTo>
                    <a:pt x="357155" y="22317"/>
                  </a:lnTo>
                  <a:cubicBezTo>
                    <a:pt x="358741" y="23026"/>
                    <a:pt x="360243" y="23902"/>
                    <a:pt x="361662" y="24907"/>
                  </a:cubicBezTo>
                  <a:lnTo>
                    <a:pt x="361662" y="24907"/>
                  </a:lnTo>
                  <a:cubicBezTo>
                    <a:pt x="362194" y="25357"/>
                    <a:pt x="363046" y="25191"/>
                    <a:pt x="363448" y="25865"/>
                  </a:cubicBezTo>
                  <a:lnTo>
                    <a:pt x="363377" y="25865"/>
                  </a:lnTo>
                  <a:cubicBezTo>
                    <a:pt x="363945" y="26256"/>
                    <a:pt x="364808" y="26090"/>
                    <a:pt x="365175" y="26847"/>
                  </a:cubicBezTo>
                  <a:lnTo>
                    <a:pt x="365092" y="26788"/>
                  </a:lnTo>
                  <a:cubicBezTo>
                    <a:pt x="366133" y="27155"/>
                    <a:pt x="367068" y="27770"/>
                    <a:pt x="367801" y="28586"/>
                  </a:cubicBezTo>
                  <a:lnTo>
                    <a:pt x="367718" y="28491"/>
                  </a:lnTo>
                  <a:cubicBezTo>
                    <a:pt x="368132" y="28669"/>
                    <a:pt x="368487" y="28952"/>
                    <a:pt x="368747" y="29307"/>
                  </a:cubicBezTo>
                  <a:lnTo>
                    <a:pt x="368747" y="29307"/>
                  </a:lnTo>
                  <a:cubicBezTo>
                    <a:pt x="369220" y="29828"/>
                    <a:pt x="370131" y="29627"/>
                    <a:pt x="370462" y="30360"/>
                  </a:cubicBezTo>
                  <a:lnTo>
                    <a:pt x="370368" y="30301"/>
                  </a:lnTo>
                  <a:cubicBezTo>
                    <a:pt x="371409" y="30668"/>
                    <a:pt x="372343" y="31283"/>
                    <a:pt x="373088" y="32087"/>
                  </a:cubicBezTo>
                  <a:lnTo>
                    <a:pt x="373006" y="32028"/>
                  </a:lnTo>
                  <a:cubicBezTo>
                    <a:pt x="374035" y="32418"/>
                    <a:pt x="374957" y="33034"/>
                    <a:pt x="375714" y="33838"/>
                  </a:cubicBezTo>
                  <a:lnTo>
                    <a:pt x="375643" y="33779"/>
                  </a:lnTo>
                  <a:cubicBezTo>
                    <a:pt x="376672" y="34169"/>
                    <a:pt x="377595" y="34796"/>
                    <a:pt x="378340" y="35600"/>
                  </a:cubicBezTo>
                  <a:lnTo>
                    <a:pt x="378269" y="35541"/>
                  </a:lnTo>
                  <a:cubicBezTo>
                    <a:pt x="379594" y="36239"/>
                    <a:pt x="380801" y="37126"/>
                    <a:pt x="381877" y="38167"/>
                  </a:cubicBezTo>
                  <a:lnTo>
                    <a:pt x="381818" y="38167"/>
                  </a:lnTo>
                  <a:cubicBezTo>
                    <a:pt x="383154" y="38889"/>
                    <a:pt x="384349" y="39823"/>
                    <a:pt x="385366" y="40947"/>
                  </a:cubicBezTo>
                  <a:lnTo>
                    <a:pt x="385272" y="40840"/>
                  </a:lnTo>
                  <a:cubicBezTo>
                    <a:pt x="385733" y="40958"/>
                    <a:pt x="386112" y="41302"/>
                    <a:pt x="386289" y="41751"/>
                  </a:cubicBezTo>
                  <a:lnTo>
                    <a:pt x="386206" y="41668"/>
                  </a:lnTo>
                  <a:cubicBezTo>
                    <a:pt x="386608" y="41869"/>
                    <a:pt x="386951" y="42177"/>
                    <a:pt x="387200" y="42543"/>
                  </a:cubicBezTo>
                  <a:lnTo>
                    <a:pt x="387200" y="42543"/>
                  </a:lnTo>
                  <a:cubicBezTo>
                    <a:pt x="389199" y="43726"/>
                    <a:pt x="390665" y="45583"/>
                    <a:pt x="392416" y="47086"/>
                  </a:cubicBezTo>
                  <a:lnTo>
                    <a:pt x="392333" y="46979"/>
                  </a:lnTo>
                  <a:cubicBezTo>
                    <a:pt x="392747" y="47157"/>
                    <a:pt x="393102" y="47440"/>
                    <a:pt x="393374" y="47795"/>
                  </a:cubicBezTo>
                  <a:lnTo>
                    <a:pt x="393374" y="47795"/>
                  </a:lnTo>
                  <a:cubicBezTo>
                    <a:pt x="393835" y="48304"/>
                    <a:pt x="394770" y="48103"/>
                    <a:pt x="395066" y="48872"/>
                  </a:cubicBezTo>
                  <a:lnTo>
                    <a:pt x="394971" y="48765"/>
                  </a:lnTo>
                  <a:cubicBezTo>
                    <a:pt x="395409" y="48907"/>
                    <a:pt x="395775" y="49203"/>
                    <a:pt x="396012" y="49593"/>
                  </a:cubicBezTo>
                  <a:lnTo>
                    <a:pt x="396012" y="49593"/>
                  </a:lnTo>
                  <a:cubicBezTo>
                    <a:pt x="396982" y="50066"/>
                    <a:pt x="397869" y="50717"/>
                    <a:pt x="398626" y="51498"/>
                  </a:cubicBezTo>
                  <a:lnTo>
                    <a:pt x="398531" y="51403"/>
                  </a:lnTo>
                  <a:cubicBezTo>
                    <a:pt x="398969" y="51557"/>
                    <a:pt x="399336" y="51876"/>
                    <a:pt x="399549" y="52290"/>
                  </a:cubicBezTo>
                  <a:lnTo>
                    <a:pt x="399478" y="52219"/>
                  </a:lnTo>
                  <a:cubicBezTo>
                    <a:pt x="399856" y="52444"/>
                    <a:pt x="400187" y="52740"/>
                    <a:pt x="400448" y="53094"/>
                  </a:cubicBezTo>
                  <a:lnTo>
                    <a:pt x="400448" y="53094"/>
                  </a:lnTo>
                  <a:cubicBezTo>
                    <a:pt x="402305" y="54466"/>
                    <a:pt x="404031" y="56004"/>
                    <a:pt x="405640" y="57660"/>
                  </a:cubicBezTo>
                  <a:lnTo>
                    <a:pt x="405546" y="57554"/>
                  </a:lnTo>
                  <a:cubicBezTo>
                    <a:pt x="406019" y="57684"/>
                    <a:pt x="406385" y="58039"/>
                    <a:pt x="406527" y="58512"/>
                  </a:cubicBezTo>
                  <a:lnTo>
                    <a:pt x="406433" y="58417"/>
                  </a:lnTo>
                  <a:cubicBezTo>
                    <a:pt x="406894" y="58559"/>
                    <a:pt x="407261" y="58914"/>
                    <a:pt x="407415" y="59375"/>
                  </a:cubicBezTo>
                  <a:lnTo>
                    <a:pt x="407320" y="59281"/>
                  </a:lnTo>
                  <a:cubicBezTo>
                    <a:pt x="407769" y="59434"/>
                    <a:pt x="408136" y="59801"/>
                    <a:pt x="408290" y="60251"/>
                  </a:cubicBezTo>
                  <a:lnTo>
                    <a:pt x="408207" y="60156"/>
                  </a:lnTo>
                  <a:cubicBezTo>
                    <a:pt x="408656" y="60321"/>
                    <a:pt x="409011" y="60665"/>
                    <a:pt x="409177" y="61114"/>
                  </a:cubicBezTo>
                  <a:lnTo>
                    <a:pt x="409082" y="61031"/>
                  </a:lnTo>
                  <a:cubicBezTo>
                    <a:pt x="409532" y="61197"/>
                    <a:pt x="409887" y="61552"/>
                    <a:pt x="410040" y="62001"/>
                  </a:cubicBezTo>
                  <a:lnTo>
                    <a:pt x="409958" y="61907"/>
                  </a:lnTo>
                  <a:cubicBezTo>
                    <a:pt x="410407" y="62072"/>
                    <a:pt x="410762" y="62427"/>
                    <a:pt x="410904" y="62888"/>
                  </a:cubicBezTo>
                  <a:lnTo>
                    <a:pt x="410809" y="62794"/>
                  </a:lnTo>
                  <a:cubicBezTo>
                    <a:pt x="411282" y="62924"/>
                    <a:pt x="411649" y="63302"/>
                    <a:pt x="411767" y="63787"/>
                  </a:cubicBezTo>
                  <a:lnTo>
                    <a:pt x="411661" y="63693"/>
                  </a:lnTo>
                  <a:cubicBezTo>
                    <a:pt x="413187" y="65420"/>
                    <a:pt x="415020" y="66886"/>
                    <a:pt x="416215" y="68909"/>
                  </a:cubicBezTo>
                  <a:lnTo>
                    <a:pt x="416215" y="68909"/>
                  </a:lnTo>
                  <a:cubicBezTo>
                    <a:pt x="416582" y="69157"/>
                    <a:pt x="416889" y="69489"/>
                    <a:pt x="417102" y="69879"/>
                  </a:cubicBezTo>
                  <a:lnTo>
                    <a:pt x="417102" y="69808"/>
                  </a:lnTo>
                  <a:cubicBezTo>
                    <a:pt x="417516" y="70021"/>
                    <a:pt x="417835" y="70376"/>
                    <a:pt x="418013" y="70802"/>
                  </a:cubicBezTo>
                  <a:lnTo>
                    <a:pt x="417930" y="70719"/>
                  </a:lnTo>
                  <a:cubicBezTo>
                    <a:pt x="418391" y="70873"/>
                    <a:pt x="418734" y="71251"/>
                    <a:pt x="418853" y="71724"/>
                  </a:cubicBezTo>
                  <a:lnTo>
                    <a:pt x="418746" y="71630"/>
                  </a:lnTo>
                  <a:cubicBezTo>
                    <a:pt x="421112" y="74303"/>
                    <a:pt x="423927" y="76491"/>
                    <a:pt x="425961" y="79436"/>
                  </a:cubicBezTo>
                  <a:lnTo>
                    <a:pt x="425961" y="79436"/>
                  </a:lnTo>
                  <a:cubicBezTo>
                    <a:pt x="426293" y="79708"/>
                    <a:pt x="426588" y="80016"/>
                    <a:pt x="426872" y="80335"/>
                  </a:cubicBezTo>
                  <a:lnTo>
                    <a:pt x="426872" y="80335"/>
                  </a:lnTo>
                  <a:cubicBezTo>
                    <a:pt x="427984" y="80950"/>
                    <a:pt x="428907" y="81861"/>
                    <a:pt x="429510" y="82985"/>
                  </a:cubicBezTo>
                  <a:lnTo>
                    <a:pt x="429510" y="82985"/>
                  </a:lnTo>
                  <a:cubicBezTo>
                    <a:pt x="429865" y="83245"/>
                    <a:pt x="430161" y="83576"/>
                    <a:pt x="430385" y="83955"/>
                  </a:cubicBezTo>
                  <a:lnTo>
                    <a:pt x="430385" y="83884"/>
                  </a:lnTo>
                  <a:cubicBezTo>
                    <a:pt x="430799" y="84097"/>
                    <a:pt x="431107" y="84452"/>
                    <a:pt x="431284" y="84877"/>
                  </a:cubicBezTo>
                  <a:lnTo>
                    <a:pt x="431201" y="84795"/>
                  </a:lnTo>
                  <a:cubicBezTo>
                    <a:pt x="431663" y="84948"/>
                    <a:pt x="432018" y="85327"/>
                    <a:pt x="432136" y="85800"/>
                  </a:cubicBezTo>
                  <a:lnTo>
                    <a:pt x="432029" y="85705"/>
                  </a:lnTo>
                  <a:cubicBezTo>
                    <a:pt x="433413" y="87006"/>
                    <a:pt x="434643" y="88461"/>
                    <a:pt x="435720" y="90023"/>
                  </a:cubicBezTo>
                  <a:lnTo>
                    <a:pt x="435720" y="90023"/>
                  </a:lnTo>
                  <a:cubicBezTo>
                    <a:pt x="436075" y="90283"/>
                    <a:pt x="436370" y="90614"/>
                    <a:pt x="436607" y="90993"/>
                  </a:cubicBezTo>
                  <a:lnTo>
                    <a:pt x="436607" y="90922"/>
                  </a:lnTo>
                  <a:cubicBezTo>
                    <a:pt x="437009" y="91146"/>
                    <a:pt x="437329" y="91501"/>
                    <a:pt x="437518" y="91915"/>
                  </a:cubicBezTo>
                  <a:lnTo>
                    <a:pt x="437435" y="91833"/>
                  </a:lnTo>
                  <a:cubicBezTo>
                    <a:pt x="437884" y="91998"/>
                    <a:pt x="438216" y="92365"/>
                    <a:pt x="438358" y="92826"/>
                  </a:cubicBezTo>
                  <a:lnTo>
                    <a:pt x="438263" y="92732"/>
                  </a:lnTo>
                  <a:cubicBezTo>
                    <a:pt x="439635" y="94044"/>
                    <a:pt x="440865" y="95511"/>
                    <a:pt x="441906" y="97096"/>
                  </a:cubicBezTo>
                  <a:lnTo>
                    <a:pt x="441906" y="97096"/>
                  </a:lnTo>
                  <a:cubicBezTo>
                    <a:pt x="442297" y="97333"/>
                    <a:pt x="442604" y="97688"/>
                    <a:pt x="442770" y="98113"/>
                  </a:cubicBezTo>
                  <a:lnTo>
                    <a:pt x="442675" y="98007"/>
                  </a:lnTo>
                  <a:cubicBezTo>
                    <a:pt x="443680" y="101685"/>
                    <a:pt x="443065" y="102856"/>
                    <a:pt x="439682" y="103448"/>
                  </a:cubicBezTo>
                  <a:cubicBezTo>
                    <a:pt x="437944" y="103685"/>
                    <a:pt x="436193" y="103708"/>
                    <a:pt x="434454" y="103519"/>
                  </a:cubicBezTo>
                  <a:cubicBezTo>
                    <a:pt x="422969" y="102715"/>
                    <a:pt x="411472" y="102265"/>
                    <a:pt x="399974" y="101828"/>
                  </a:cubicBezTo>
                  <a:cubicBezTo>
                    <a:pt x="385863" y="101283"/>
                    <a:pt x="371775" y="99580"/>
                    <a:pt x="357629" y="100195"/>
                  </a:cubicBezTo>
                  <a:cubicBezTo>
                    <a:pt x="336231" y="101130"/>
                    <a:pt x="314810" y="101307"/>
                    <a:pt x="293412" y="102064"/>
                  </a:cubicBezTo>
                  <a:cubicBezTo>
                    <a:pt x="258270" y="103164"/>
                    <a:pt x="223341" y="107943"/>
                    <a:pt x="189192" y="116329"/>
                  </a:cubicBezTo>
                  <a:cubicBezTo>
                    <a:pt x="183502" y="117607"/>
                    <a:pt x="177955" y="119452"/>
                    <a:pt x="172632" y="121841"/>
                  </a:cubicBezTo>
                  <a:cubicBezTo>
                    <a:pt x="165961" y="124384"/>
                    <a:pt x="159491" y="127389"/>
                    <a:pt x="153091" y="130571"/>
                  </a:cubicBezTo>
                  <a:cubicBezTo>
                    <a:pt x="143226" y="135479"/>
                    <a:pt x="136614" y="143854"/>
                    <a:pt x="129860" y="152075"/>
                  </a:cubicBezTo>
                  <a:cubicBezTo>
                    <a:pt x="123946" y="159314"/>
                    <a:pt x="118576" y="166931"/>
                    <a:pt x="115666" y="176039"/>
                  </a:cubicBezTo>
                  <a:cubicBezTo>
                    <a:pt x="114945" y="177435"/>
                    <a:pt x="113750" y="178547"/>
                    <a:pt x="112295" y="179150"/>
                  </a:cubicBezTo>
                  <a:close/>
                </a:path>
              </a:pathLst>
            </a:custGeom>
            <a:solidFill>
              <a:srgbClr val="53FED8"/>
            </a:solidFill>
            <a:ln w="1171" cap="flat">
              <a:noFill/>
              <a:prstDash val="solid"/>
              <a:miter/>
            </a:ln>
          </p:spPr>
          <p:txBody>
            <a:bodyPr rtlCol="0" anchor="ctr"/>
            <a:lstStyle/>
            <a:p>
              <a:endParaRPr lang="es-CO"/>
            </a:p>
          </p:txBody>
        </p:sp>
        <p:sp>
          <p:nvSpPr>
            <p:cNvPr id="418" name="Freeform: Shape 417">
              <a:extLst>
                <a:ext uri="{FF2B5EF4-FFF2-40B4-BE49-F238E27FC236}">
                  <a16:creationId xmlns:a16="http://schemas.microsoft.com/office/drawing/2014/main" id="{D21AF943-74B1-35E7-6C0E-245F1C8D394B}"/>
                </a:ext>
              </a:extLst>
            </p:cNvPr>
            <p:cNvSpPr/>
            <p:nvPr/>
          </p:nvSpPr>
          <p:spPr>
            <a:xfrm rot="19975584">
              <a:off x="12874636" y="6138710"/>
              <a:ext cx="587253" cy="968452"/>
            </a:xfrm>
            <a:custGeom>
              <a:avLst/>
              <a:gdLst>
                <a:gd name="connsiteX0" fmla="*/ 98123 w 587253"/>
                <a:gd name="connsiteY0" fmla="*/ 470523 h 968452"/>
                <a:gd name="connsiteX1" fmla="*/ 107136 w 587253"/>
                <a:gd name="connsiteY1" fmla="*/ 505559 h 968452"/>
                <a:gd name="connsiteX2" fmla="*/ 116599 w 587253"/>
                <a:gd name="connsiteY2" fmla="*/ 536834 h 968452"/>
                <a:gd name="connsiteX3" fmla="*/ 128179 w 587253"/>
                <a:gd name="connsiteY3" fmla="*/ 559828 h 968452"/>
                <a:gd name="connsiteX4" fmla="*/ 156733 w 587253"/>
                <a:gd name="connsiteY4" fmla="*/ 594391 h 968452"/>
                <a:gd name="connsiteX5" fmla="*/ 179041 w 587253"/>
                <a:gd name="connsiteY5" fmla="*/ 611826 h 968452"/>
                <a:gd name="connsiteX6" fmla="*/ 201113 w 587253"/>
                <a:gd name="connsiteY6" fmla="*/ 625831 h 968452"/>
                <a:gd name="connsiteX7" fmla="*/ 227136 w 587253"/>
                <a:gd name="connsiteY7" fmla="*/ 634418 h 968452"/>
                <a:gd name="connsiteX8" fmla="*/ 269079 w 587253"/>
                <a:gd name="connsiteY8" fmla="*/ 642012 h 968452"/>
                <a:gd name="connsiteX9" fmla="*/ 294108 w 587253"/>
                <a:gd name="connsiteY9" fmla="*/ 645052 h 968452"/>
                <a:gd name="connsiteX10" fmla="*/ 327630 w 587253"/>
                <a:gd name="connsiteY10" fmla="*/ 646850 h 968452"/>
                <a:gd name="connsiteX11" fmla="*/ 354930 w 587253"/>
                <a:gd name="connsiteY11" fmla="*/ 649026 h 968452"/>
                <a:gd name="connsiteX12" fmla="*/ 383318 w 587253"/>
                <a:gd name="connsiteY12" fmla="*/ 648541 h 968452"/>
                <a:gd name="connsiteX13" fmla="*/ 387257 w 587253"/>
                <a:gd name="connsiteY13" fmla="*/ 648423 h 968452"/>
                <a:gd name="connsiteX14" fmla="*/ 415338 w 587253"/>
                <a:gd name="connsiteY14" fmla="*/ 645348 h 968452"/>
                <a:gd name="connsiteX15" fmla="*/ 462285 w 587253"/>
                <a:gd name="connsiteY15" fmla="*/ 630739 h 968452"/>
                <a:gd name="connsiteX16" fmla="*/ 487893 w 587253"/>
                <a:gd name="connsiteY16" fmla="*/ 619550 h 968452"/>
                <a:gd name="connsiteX17" fmla="*/ 502631 w 587253"/>
                <a:gd name="connsiteY17" fmla="*/ 607485 h 968452"/>
                <a:gd name="connsiteX18" fmla="*/ 521025 w 587253"/>
                <a:gd name="connsiteY18" fmla="*/ 584242 h 968452"/>
                <a:gd name="connsiteX19" fmla="*/ 535219 w 587253"/>
                <a:gd name="connsiteY19" fmla="*/ 559260 h 968452"/>
                <a:gd name="connsiteX20" fmla="*/ 548845 w 587253"/>
                <a:gd name="connsiteY20" fmla="*/ 515495 h 968452"/>
                <a:gd name="connsiteX21" fmla="*/ 558710 w 587253"/>
                <a:gd name="connsiteY21" fmla="*/ 472653 h 968452"/>
                <a:gd name="connsiteX22" fmla="*/ 561608 w 587253"/>
                <a:gd name="connsiteY22" fmla="*/ 452864 h 968452"/>
                <a:gd name="connsiteX23" fmla="*/ 566765 w 587253"/>
                <a:gd name="connsiteY23" fmla="*/ 430390 h 968452"/>
                <a:gd name="connsiteX24" fmla="*/ 576228 w 587253"/>
                <a:gd name="connsiteY24" fmla="*/ 401303 h 968452"/>
                <a:gd name="connsiteX25" fmla="*/ 578286 w 587253"/>
                <a:gd name="connsiteY25" fmla="*/ 394301 h 968452"/>
                <a:gd name="connsiteX26" fmla="*/ 578381 w 587253"/>
                <a:gd name="connsiteY26" fmla="*/ 397353 h 968452"/>
                <a:gd name="connsiteX27" fmla="*/ 579564 w 587253"/>
                <a:gd name="connsiteY27" fmla="*/ 439355 h 968452"/>
                <a:gd name="connsiteX28" fmla="*/ 579824 w 587253"/>
                <a:gd name="connsiteY28" fmla="*/ 451184 h 968452"/>
                <a:gd name="connsiteX29" fmla="*/ 583136 w 587253"/>
                <a:gd name="connsiteY29" fmla="*/ 484185 h 968452"/>
                <a:gd name="connsiteX30" fmla="*/ 585939 w 587253"/>
                <a:gd name="connsiteY30" fmla="*/ 509723 h 968452"/>
                <a:gd name="connsiteX31" fmla="*/ 583431 w 587253"/>
                <a:gd name="connsiteY31" fmla="*/ 532776 h 968452"/>
                <a:gd name="connsiteX32" fmla="*/ 581882 w 587253"/>
                <a:gd name="connsiteY32" fmla="*/ 565103 h 968452"/>
                <a:gd name="connsiteX33" fmla="*/ 579871 w 587253"/>
                <a:gd name="connsiteY33" fmla="*/ 592132 h 968452"/>
                <a:gd name="connsiteX34" fmla="*/ 576666 w 587253"/>
                <a:gd name="connsiteY34" fmla="*/ 619940 h 968452"/>
                <a:gd name="connsiteX35" fmla="*/ 573744 w 587253"/>
                <a:gd name="connsiteY35" fmla="*/ 640285 h 968452"/>
                <a:gd name="connsiteX36" fmla="*/ 571378 w 587253"/>
                <a:gd name="connsiteY36" fmla="*/ 663788 h 968452"/>
                <a:gd name="connsiteX37" fmla="*/ 568622 w 587253"/>
                <a:gd name="connsiteY37" fmla="*/ 678798 h 968452"/>
                <a:gd name="connsiteX38" fmla="*/ 559491 w 587253"/>
                <a:gd name="connsiteY38" fmla="*/ 712107 h 968452"/>
                <a:gd name="connsiteX39" fmla="*/ 552595 w 587253"/>
                <a:gd name="connsiteY39" fmla="*/ 735161 h 968452"/>
                <a:gd name="connsiteX40" fmla="*/ 544126 w 587253"/>
                <a:gd name="connsiteY40" fmla="*/ 774455 h 968452"/>
                <a:gd name="connsiteX41" fmla="*/ 542067 w 587253"/>
                <a:gd name="connsiteY41" fmla="*/ 787857 h 968452"/>
                <a:gd name="connsiteX42" fmla="*/ 539702 w 587253"/>
                <a:gd name="connsiteY42" fmla="*/ 812223 h 968452"/>
                <a:gd name="connsiteX43" fmla="*/ 538897 w 587253"/>
                <a:gd name="connsiteY43" fmla="*/ 849435 h 968452"/>
                <a:gd name="connsiteX44" fmla="*/ 541157 w 587253"/>
                <a:gd name="connsiteY44" fmla="*/ 880390 h 968452"/>
                <a:gd name="connsiteX45" fmla="*/ 527329 w 587253"/>
                <a:gd name="connsiteY45" fmla="*/ 910305 h 968452"/>
                <a:gd name="connsiteX46" fmla="*/ 501188 w 587253"/>
                <a:gd name="connsiteY46" fmla="*/ 919140 h 968452"/>
                <a:gd name="connsiteX47" fmla="*/ 463125 w 587253"/>
                <a:gd name="connsiteY47" fmla="*/ 919306 h 968452"/>
                <a:gd name="connsiteX48" fmla="*/ 445618 w 587253"/>
                <a:gd name="connsiteY48" fmla="*/ 919826 h 968452"/>
                <a:gd name="connsiteX49" fmla="*/ 419241 w 587253"/>
                <a:gd name="connsiteY49" fmla="*/ 916597 h 968452"/>
                <a:gd name="connsiteX50" fmla="*/ 393455 w 587253"/>
                <a:gd name="connsiteY50" fmla="*/ 888315 h 968452"/>
                <a:gd name="connsiteX51" fmla="*/ 391764 w 587253"/>
                <a:gd name="connsiteY51" fmla="*/ 873565 h 968452"/>
                <a:gd name="connsiteX52" fmla="*/ 390947 w 587253"/>
                <a:gd name="connsiteY52" fmla="*/ 844243 h 968452"/>
                <a:gd name="connsiteX53" fmla="*/ 393136 w 587253"/>
                <a:gd name="connsiteY53" fmla="*/ 818551 h 968452"/>
                <a:gd name="connsiteX54" fmla="*/ 393384 w 587253"/>
                <a:gd name="connsiteY54" fmla="*/ 813749 h 968452"/>
                <a:gd name="connsiteX55" fmla="*/ 393810 w 587253"/>
                <a:gd name="connsiteY55" fmla="*/ 801920 h 968452"/>
                <a:gd name="connsiteX56" fmla="*/ 401901 w 587253"/>
                <a:gd name="connsiteY56" fmla="*/ 792304 h 968452"/>
                <a:gd name="connsiteX57" fmla="*/ 451332 w 587253"/>
                <a:gd name="connsiteY57" fmla="*/ 768423 h 968452"/>
                <a:gd name="connsiteX58" fmla="*/ 463491 w 587253"/>
                <a:gd name="connsiteY58" fmla="*/ 757777 h 968452"/>
                <a:gd name="connsiteX59" fmla="*/ 480051 w 587253"/>
                <a:gd name="connsiteY59" fmla="*/ 741525 h 968452"/>
                <a:gd name="connsiteX60" fmla="*/ 482606 w 587253"/>
                <a:gd name="connsiteY60" fmla="*/ 738213 h 968452"/>
                <a:gd name="connsiteX61" fmla="*/ 476136 w 587253"/>
                <a:gd name="connsiteY61" fmla="*/ 738922 h 968452"/>
                <a:gd name="connsiteX62" fmla="*/ 447062 w 587253"/>
                <a:gd name="connsiteY62" fmla="*/ 742222 h 968452"/>
                <a:gd name="connsiteX63" fmla="*/ 414758 w 587253"/>
                <a:gd name="connsiteY63" fmla="*/ 744434 h 968452"/>
                <a:gd name="connsiteX64" fmla="*/ 356231 w 587253"/>
                <a:gd name="connsiteY64" fmla="*/ 743512 h 968452"/>
                <a:gd name="connsiteX65" fmla="*/ 318877 w 587253"/>
                <a:gd name="connsiteY65" fmla="*/ 739206 h 968452"/>
                <a:gd name="connsiteX66" fmla="*/ 293339 w 587253"/>
                <a:gd name="connsiteY66" fmla="*/ 735563 h 968452"/>
                <a:gd name="connsiteX67" fmla="*/ 246723 w 587253"/>
                <a:gd name="connsiteY67" fmla="*/ 731447 h 968452"/>
                <a:gd name="connsiteX68" fmla="*/ 231027 w 587253"/>
                <a:gd name="connsiteY68" fmla="*/ 734924 h 968452"/>
                <a:gd name="connsiteX69" fmla="*/ 219069 w 587253"/>
                <a:gd name="connsiteY69" fmla="*/ 746528 h 968452"/>
                <a:gd name="connsiteX70" fmla="*/ 209180 w 587253"/>
                <a:gd name="connsiteY70" fmla="*/ 777755 h 968452"/>
                <a:gd name="connsiteX71" fmla="*/ 208908 w 587253"/>
                <a:gd name="connsiteY71" fmla="*/ 803955 h 968452"/>
                <a:gd name="connsiteX72" fmla="*/ 208837 w 587253"/>
                <a:gd name="connsiteY72" fmla="*/ 817499 h 968452"/>
                <a:gd name="connsiteX73" fmla="*/ 208423 w 587253"/>
                <a:gd name="connsiteY73" fmla="*/ 827115 h 968452"/>
                <a:gd name="connsiteX74" fmla="*/ 209085 w 587253"/>
                <a:gd name="connsiteY74" fmla="*/ 863003 h 968452"/>
                <a:gd name="connsiteX75" fmla="*/ 206318 w 587253"/>
                <a:gd name="connsiteY75" fmla="*/ 895140 h 968452"/>
                <a:gd name="connsiteX76" fmla="*/ 199859 w 587253"/>
                <a:gd name="connsiteY76" fmla="*/ 921423 h 968452"/>
                <a:gd name="connsiteX77" fmla="*/ 181691 w 587253"/>
                <a:gd name="connsiteY77" fmla="*/ 946145 h 968452"/>
                <a:gd name="connsiteX78" fmla="*/ 142255 w 587253"/>
                <a:gd name="connsiteY78" fmla="*/ 963769 h 968452"/>
                <a:gd name="connsiteX79" fmla="*/ 121827 w 587253"/>
                <a:gd name="connsiteY79" fmla="*/ 965685 h 968452"/>
                <a:gd name="connsiteX80" fmla="*/ 76299 w 587253"/>
                <a:gd name="connsiteY80" fmla="*/ 964774 h 968452"/>
                <a:gd name="connsiteX81" fmla="*/ 42423 w 587253"/>
                <a:gd name="connsiteY81" fmla="*/ 946026 h 968452"/>
                <a:gd name="connsiteX82" fmla="*/ 27732 w 587253"/>
                <a:gd name="connsiteY82" fmla="*/ 914421 h 968452"/>
                <a:gd name="connsiteX83" fmla="*/ 26289 w 587253"/>
                <a:gd name="connsiteY83" fmla="*/ 904035 h 968452"/>
                <a:gd name="connsiteX84" fmla="*/ 25496 w 587253"/>
                <a:gd name="connsiteY84" fmla="*/ 899789 h 968452"/>
                <a:gd name="connsiteX85" fmla="*/ 22291 w 587253"/>
                <a:gd name="connsiteY85" fmla="*/ 875801 h 968452"/>
                <a:gd name="connsiteX86" fmla="*/ 20363 w 587253"/>
                <a:gd name="connsiteY86" fmla="*/ 859430 h 968452"/>
                <a:gd name="connsiteX87" fmla="*/ 18529 w 587253"/>
                <a:gd name="connsiteY87" fmla="*/ 835975 h 968452"/>
                <a:gd name="connsiteX88" fmla="*/ 14437 w 587253"/>
                <a:gd name="connsiteY88" fmla="*/ 808000 h 968452"/>
                <a:gd name="connsiteX89" fmla="*/ 8653 w 587253"/>
                <a:gd name="connsiteY89" fmla="*/ 767098 h 968452"/>
                <a:gd name="connsiteX90" fmla="*/ 4205 w 587253"/>
                <a:gd name="connsiteY90" fmla="*/ 711504 h 968452"/>
                <a:gd name="connsiteX91" fmla="*/ 657 w 587253"/>
                <a:gd name="connsiteY91" fmla="*/ 632561 h 968452"/>
                <a:gd name="connsiteX92" fmla="*/ -976 w 587253"/>
                <a:gd name="connsiteY92" fmla="*/ 592498 h 968452"/>
                <a:gd name="connsiteX93" fmla="*/ 53 w 587253"/>
                <a:gd name="connsiteY93" fmla="*/ 566878 h 968452"/>
                <a:gd name="connsiteX94" fmla="*/ 716 w 587253"/>
                <a:gd name="connsiteY94" fmla="*/ 562549 h 968452"/>
                <a:gd name="connsiteX95" fmla="*/ 1508 w 587253"/>
                <a:gd name="connsiteY95" fmla="*/ 503028 h 968452"/>
                <a:gd name="connsiteX96" fmla="*/ 1094 w 587253"/>
                <a:gd name="connsiteY96" fmla="*/ 447434 h 968452"/>
                <a:gd name="connsiteX97" fmla="*/ 1485 w 587253"/>
                <a:gd name="connsiteY97" fmla="*/ 422074 h 968452"/>
                <a:gd name="connsiteX98" fmla="*/ 1118 w 587253"/>
                <a:gd name="connsiteY98" fmla="*/ 378309 h 968452"/>
                <a:gd name="connsiteX99" fmla="*/ 3152 w 587253"/>
                <a:gd name="connsiteY99" fmla="*/ 321876 h 968452"/>
                <a:gd name="connsiteX100" fmla="*/ 2679 w 587253"/>
                <a:gd name="connsiteY100" fmla="*/ 296492 h 968452"/>
                <a:gd name="connsiteX101" fmla="*/ 2892 w 587253"/>
                <a:gd name="connsiteY101" fmla="*/ 262331 h 968452"/>
                <a:gd name="connsiteX102" fmla="*/ 4655 w 587253"/>
                <a:gd name="connsiteY102" fmla="*/ 244056 h 968452"/>
                <a:gd name="connsiteX103" fmla="*/ 8534 w 587253"/>
                <a:gd name="connsiteY103" fmla="*/ 212806 h 968452"/>
                <a:gd name="connsiteX104" fmla="*/ 12532 w 587253"/>
                <a:gd name="connsiteY104" fmla="*/ 182891 h 968452"/>
                <a:gd name="connsiteX105" fmla="*/ 20221 w 587253"/>
                <a:gd name="connsiteY105" fmla="*/ 129664 h 968452"/>
                <a:gd name="connsiteX106" fmla="*/ 27152 w 587253"/>
                <a:gd name="connsiteY106" fmla="*/ 82941 h 968452"/>
                <a:gd name="connsiteX107" fmla="*/ 34592 w 587253"/>
                <a:gd name="connsiteY107" fmla="*/ 53701 h 968452"/>
                <a:gd name="connsiteX108" fmla="*/ 37549 w 587253"/>
                <a:gd name="connsiteY108" fmla="*/ 42263 h 968452"/>
                <a:gd name="connsiteX109" fmla="*/ 47012 w 587253"/>
                <a:gd name="connsiteY109" fmla="*/ 16939 h 968452"/>
                <a:gd name="connsiteX110" fmla="*/ 54393 w 587253"/>
                <a:gd name="connsiteY110" fmla="*/ 1112 h 968452"/>
                <a:gd name="connsiteX111" fmla="*/ 56830 w 587253"/>
                <a:gd name="connsiteY111" fmla="*/ -2768 h 968452"/>
                <a:gd name="connsiteX112" fmla="*/ 54902 w 587253"/>
                <a:gd name="connsiteY112" fmla="*/ 4330 h 968452"/>
                <a:gd name="connsiteX113" fmla="*/ 51554 w 587253"/>
                <a:gd name="connsiteY113" fmla="*/ 24036 h 968452"/>
                <a:gd name="connsiteX114" fmla="*/ 49674 w 587253"/>
                <a:gd name="connsiteY114" fmla="*/ 48331 h 968452"/>
                <a:gd name="connsiteX115" fmla="*/ 48893 w 587253"/>
                <a:gd name="connsiteY115" fmla="*/ 65743 h 968452"/>
                <a:gd name="connsiteX116" fmla="*/ 47994 w 587253"/>
                <a:gd name="connsiteY116" fmla="*/ 88418 h 968452"/>
                <a:gd name="connsiteX117" fmla="*/ 47485 w 587253"/>
                <a:gd name="connsiteY117" fmla="*/ 129037 h 968452"/>
                <a:gd name="connsiteX118" fmla="*/ 48881 w 587253"/>
                <a:gd name="connsiteY118" fmla="*/ 149429 h 968452"/>
                <a:gd name="connsiteX119" fmla="*/ 48988 w 587253"/>
                <a:gd name="connsiteY119" fmla="*/ 152918 h 968452"/>
                <a:gd name="connsiteX120" fmla="*/ 48988 w 587253"/>
                <a:gd name="connsiteY120" fmla="*/ 179189 h 968452"/>
                <a:gd name="connsiteX121" fmla="*/ 50561 w 587253"/>
                <a:gd name="connsiteY121" fmla="*/ 203958 h 968452"/>
                <a:gd name="connsiteX122" fmla="*/ 50111 w 587253"/>
                <a:gd name="connsiteY122" fmla="*/ 225320 h 968452"/>
                <a:gd name="connsiteX123" fmla="*/ 50111 w 587253"/>
                <a:gd name="connsiteY123" fmla="*/ 232713 h 968452"/>
                <a:gd name="connsiteX124" fmla="*/ 50797 w 587253"/>
                <a:gd name="connsiteY124" fmla="*/ 240520 h 968452"/>
                <a:gd name="connsiteX125" fmla="*/ 53163 w 587253"/>
                <a:gd name="connsiteY125" fmla="*/ 267370 h 968452"/>
                <a:gd name="connsiteX126" fmla="*/ 54145 w 587253"/>
                <a:gd name="connsiteY126" fmla="*/ 277318 h 968452"/>
                <a:gd name="connsiteX127" fmla="*/ 58462 w 587253"/>
                <a:gd name="connsiteY127" fmla="*/ 314447 h 968452"/>
                <a:gd name="connsiteX128" fmla="*/ 71260 w 587253"/>
                <a:gd name="connsiteY128" fmla="*/ 373944 h 968452"/>
                <a:gd name="connsiteX129" fmla="*/ 87572 w 587253"/>
                <a:gd name="connsiteY129" fmla="*/ 434541 h 968452"/>
                <a:gd name="connsiteX130" fmla="*/ 91877 w 587253"/>
                <a:gd name="connsiteY130" fmla="*/ 448629 h 968452"/>
                <a:gd name="connsiteX131" fmla="*/ 92528 w 587253"/>
                <a:gd name="connsiteY131" fmla="*/ 450226 h 968452"/>
                <a:gd name="connsiteX132" fmla="*/ 98123 w 587253"/>
                <a:gd name="connsiteY132" fmla="*/ 470523 h 9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587253" h="968452">
                  <a:moveTo>
                    <a:pt x="98123" y="470523"/>
                  </a:moveTo>
                  <a:cubicBezTo>
                    <a:pt x="98691" y="473835"/>
                    <a:pt x="102204" y="484233"/>
                    <a:pt x="107136" y="505559"/>
                  </a:cubicBezTo>
                  <a:cubicBezTo>
                    <a:pt x="109691" y="516158"/>
                    <a:pt x="112849" y="526602"/>
                    <a:pt x="116599" y="536834"/>
                  </a:cubicBezTo>
                  <a:cubicBezTo>
                    <a:pt x="119485" y="544983"/>
                    <a:pt x="123696" y="552435"/>
                    <a:pt x="128179" y="559828"/>
                  </a:cubicBezTo>
                  <a:cubicBezTo>
                    <a:pt x="136045" y="572615"/>
                    <a:pt x="145649" y="584254"/>
                    <a:pt x="156733" y="594391"/>
                  </a:cubicBezTo>
                  <a:cubicBezTo>
                    <a:pt x="163640" y="600896"/>
                    <a:pt x="171566" y="606077"/>
                    <a:pt x="179041" y="611826"/>
                  </a:cubicBezTo>
                  <a:cubicBezTo>
                    <a:pt x="185913" y="617220"/>
                    <a:pt x="193306" y="621915"/>
                    <a:pt x="201113" y="625831"/>
                  </a:cubicBezTo>
                  <a:cubicBezTo>
                    <a:pt x="209417" y="629699"/>
                    <a:pt x="218158" y="632585"/>
                    <a:pt x="227136" y="634418"/>
                  </a:cubicBezTo>
                  <a:cubicBezTo>
                    <a:pt x="241010" y="637553"/>
                    <a:pt x="255133" y="639221"/>
                    <a:pt x="269079" y="642012"/>
                  </a:cubicBezTo>
                  <a:cubicBezTo>
                    <a:pt x="277335" y="643668"/>
                    <a:pt x="285698" y="644673"/>
                    <a:pt x="294108" y="645052"/>
                  </a:cubicBezTo>
                  <a:cubicBezTo>
                    <a:pt x="305286" y="645572"/>
                    <a:pt x="316476" y="646057"/>
                    <a:pt x="327630" y="646850"/>
                  </a:cubicBezTo>
                  <a:cubicBezTo>
                    <a:pt x="336714" y="647501"/>
                    <a:pt x="345846" y="648435"/>
                    <a:pt x="354930" y="649026"/>
                  </a:cubicBezTo>
                  <a:cubicBezTo>
                    <a:pt x="364322" y="649653"/>
                    <a:pt x="373855" y="650103"/>
                    <a:pt x="383318" y="648541"/>
                  </a:cubicBezTo>
                  <a:cubicBezTo>
                    <a:pt x="384631" y="648411"/>
                    <a:pt x="385944" y="648364"/>
                    <a:pt x="387257" y="648423"/>
                  </a:cubicBezTo>
                  <a:cubicBezTo>
                    <a:pt x="396720" y="648257"/>
                    <a:pt x="406029" y="646779"/>
                    <a:pt x="415338" y="645348"/>
                  </a:cubicBezTo>
                  <a:cubicBezTo>
                    <a:pt x="431732" y="642840"/>
                    <a:pt x="447014" y="636855"/>
                    <a:pt x="462285" y="630739"/>
                  </a:cubicBezTo>
                  <a:cubicBezTo>
                    <a:pt x="470955" y="627262"/>
                    <a:pt x="479672" y="623962"/>
                    <a:pt x="487893" y="619550"/>
                  </a:cubicBezTo>
                  <a:cubicBezTo>
                    <a:pt x="493512" y="616474"/>
                    <a:pt x="498515" y="612382"/>
                    <a:pt x="502631" y="607485"/>
                  </a:cubicBezTo>
                  <a:cubicBezTo>
                    <a:pt x="509102" y="599986"/>
                    <a:pt x="515075" y="592108"/>
                    <a:pt x="521025" y="584242"/>
                  </a:cubicBezTo>
                  <a:cubicBezTo>
                    <a:pt x="526821" y="576553"/>
                    <a:pt x="531954" y="568427"/>
                    <a:pt x="535219" y="559260"/>
                  </a:cubicBezTo>
                  <a:cubicBezTo>
                    <a:pt x="540352" y="544853"/>
                    <a:pt x="545427" y="530446"/>
                    <a:pt x="548845" y="515495"/>
                  </a:cubicBezTo>
                  <a:cubicBezTo>
                    <a:pt x="552110" y="501206"/>
                    <a:pt x="556072" y="487107"/>
                    <a:pt x="558710" y="472653"/>
                  </a:cubicBezTo>
                  <a:cubicBezTo>
                    <a:pt x="559893" y="466100"/>
                    <a:pt x="560733" y="459476"/>
                    <a:pt x="561608" y="452864"/>
                  </a:cubicBezTo>
                  <a:cubicBezTo>
                    <a:pt x="562625" y="445199"/>
                    <a:pt x="564790" y="437818"/>
                    <a:pt x="566765" y="430390"/>
                  </a:cubicBezTo>
                  <a:cubicBezTo>
                    <a:pt x="569379" y="420525"/>
                    <a:pt x="572928" y="410955"/>
                    <a:pt x="576228" y="401303"/>
                  </a:cubicBezTo>
                  <a:cubicBezTo>
                    <a:pt x="577009" y="398938"/>
                    <a:pt x="576890" y="396418"/>
                    <a:pt x="578286" y="394301"/>
                  </a:cubicBezTo>
                  <a:cubicBezTo>
                    <a:pt x="578286" y="395318"/>
                    <a:pt x="578428" y="396335"/>
                    <a:pt x="578381" y="397353"/>
                  </a:cubicBezTo>
                  <a:cubicBezTo>
                    <a:pt x="577707" y="411381"/>
                    <a:pt x="579457" y="425351"/>
                    <a:pt x="579564" y="439355"/>
                  </a:cubicBezTo>
                  <a:cubicBezTo>
                    <a:pt x="579564" y="443294"/>
                    <a:pt x="579930" y="447233"/>
                    <a:pt x="579824" y="451184"/>
                  </a:cubicBezTo>
                  <a:cubicBezTo>
                    <a:pt x="579611" y="462279"/>
                    <a:pt x="580723" y="473362"/>
                    <a:pt x="583136" y="484185"/>
                  </a:cubicBezTo>
                  <a:cubicBezTo>
                    <a:pt x="584922" y="492571"/>
                    <a:pt x="586992" y="500982"/>
                    <a:pt x="585939" y="509723"/>
                  </a:cubicBezTo>
                  <a:cubicBezTo>
                    <a:pt x="585017" y="517399"/>
                    <a:pt x="584425" y="525100"/>
                    <a:pt x="583431" y="532776"/>
                  </a:cubicBezTo>
                  <a:cubicBezTo>
                    <a:pt x="582083" y="543493"/>
                    <a:pt x="581574" y="554304"/>
                    <a:pt x="581882" y="565103"/>
                  </a:cubicBezTo>
                  <a:cubicBezTo>
                    <a:pt x="582107" y="574211"/>
                    <a:pt x="580971" y="583154"/>
                    <a:pt x="579871" y="592132"/>
                  </a:cubicBezTo>
                  <a:cubicBezTo>
                    <a:pt x="578688" y="601393"/>
                    <a:pt x="577505" y="610655"/>
                    <a:pt x="576666" y="619940"/>
                  </a:cubicBezTo>
                  <a:cubicBezTo>
                    <a:pt x="576015" y="626777"/>
                    <a:pt x="574856" y="633519"/>
                    <a:pt x="573744" y="640285"/>
                  </a:cubicBezTo>
                  <a:cubicBezTo>
                    <a:pt x="572466" y="648068"/>
                    <a:pt x="571899" y="655934"/>
                    <a:pt x="571378" y="663788"/>
                  </a:cubicBezTo>
                  <a:cubicBezTo>
                    <a:pt x="571154" y="668898"/>
                    <a:pt x="570231" y="673949"/>
                    <a:pt x="568622" y="678798"/>
                  </a:cubicBezTo>
                  <a:cubicBezTo>
                    <a:pt x="564813" y="689681"/>
                    <a:pt x="561762" y="700811"/>
                    <a:pt x="559491" y="712107"/>
                  </a:cubicBezTo>
                  <a:cubicBezTo>
                    <a:pt x="557847" y="719985"/>
                    <a:pt x="554913" y="727484"/>
                    <a:pt x="552595" y="735161"/>
                  </a:cubicBezTo>
                  <a:cubicBezTo>
                    <a:pt x="548774" y="748018"/>
                    <a:pt x="545935" y="761160"/>
                    <a:pt x="544126" y="774455"/>
                  </a:cubicBezTo>
                  <a:cubicBezTo>
                    <a:pt x="543510" y="778926"/>
                    <a:pt x="542860" y="783409"/>
                    <a:pt x="542067" y="787857"/>
                  </a:cubicBezTo>
                  <a:cubicBezTo>
                    <a:pt x="540660" y="795912"/>
                    <a:pt x="539867" y="804050"/>
                    <a:pt x="539702" y="812223"/>
                  </a:cubicBezTo>
                  <a:cubicBezTo>
                    <a:pt x="539430" y="824631"/>
                    <a:pt x="539087" y="837063"/>
                    <a:pt x="538897" y="849435"/>
                  </a:cubicBezTo>
                  <a:cubicBezTo>
                    <a:pt x="538732" y="859809"/>
                    <a:pt x="539938" y="870100"/>
                    <a:pt x="541157" y="880390"/>
                  </a:cubicBezTo>
                  <a:cubicBezTo>
                    <a:pt x="542671" y="893153"/>
                    <a:pt x="536910" y="902782"/>
                    <a:pt x="527329" y="910305"/>
                  </a:cubicBezTo>
                  <a:cubicBezTo>
                    <a:pt x="519771" y="916219"/>
                    <a:pt x="510769" y="918584"/>
                    <a:pt x="501188" y="919140"/>
                  </a:cubicBezTo>
                  <a:cubicBezTo>
                    <a:pt x="488496" y="919921"/>
                    <a:pt x="475805" y="919200"/>
                    <a:pt x="463125" y="919306"/>
                  </a:cubicBezTo>
                  <a:cubicBezTo>
                    <a:pt x="457293" y="919365"/>
                    <a:pt x="451462" y="919661"/>
                    <a:pt x="445618" y="919826"/>
                  </a:cubicBezTo>
                  <a:cubicBezTo>
                    <a:pt x="436712" y="920146"/>
                    <a:pt x="427805" y="919057"/>
                    <a:pt x="419241" y="916597"/>
                  </a:cubicBezTo>
                  <a:cubicBezTo>
                    <a:pt x="404905" y="912410"/>
                    <a:pt x="396968" y="902226"/>
                    <a:pt x="393455" y="888315"/>
                  </a:cubicBezTo>
                  <a:cubicBezTo>
                    <a:pt x="392414" y="883466"/>
                    <a:pt x="391846" y="878521"/>
                    <a:pt x="391764" y="873565"/>
                  </a:cubicBezTo>
                  <a:cubicBezTo>
                    <a:pt x="391314" y="863795"/>
                    <a:pt x="391018" y="854025"/>
                    <a:pt x="390947" y="844243"/>
                  </a:cubicBezTo>
                  <a:cubicBezTo>
                    <a:pt x="391078" y="835643"/>
                    <a:pt x="391799" y="827056"/>
                    <a:pt x="393136" y="818551"/>
                  </a:cubicBezTo>
                  <a:cubicBezTo>
                    <a:pt x="393301" y="816954"/>
                    <a:pt x="393384" y="815358"/>
                    <a:pt x="393384" y="813749"/>
                  </a:cubicBezTo>
                  <a:cubicBezTo>
                    <a:pt x="393526" y="809810"/>
                    <a:pt x="393491" y="805859"/>
                    <a:pt x="393810" y="801920"/>
                  </a:cubicBezTo>
                  <a:cubicBezTo>
                    <a:pt x="394200" y="796870"/>
                    <a:pt x="396850" y="793641"/>
                    <a:pt x="401901" y="792304"/>
                  </a:cubicBezTo>
                  <a:cubicBezTo>
                    <a:pt x="419915" y="787573"/>
                    <a:pt x="435907" y="778583"/>
                    <a:pt x="451332" y="768423"/>
                  </a:cubicBezTo>
                  <a:cubicBezTo>
                    <a:pt x="455886" y="765430"/>
                    <a:pt x="459481" y="761408"/>
                    <a:pt x="463491" y="757777"/>
                  </a:cubicBezTo>
                  <a:cubicBezTo>
                    <a:pt x="469275" y="752608"/>
                    <a:pt x="474610" y="747013"/>
                    <a:pt x="480051" y="741525"/>
                  </a:cubicBezTo>
                  <a:cubicBezTo>
                    <a:pt x="481151" y="740638"/>
                    <a:pt x="482026" y="739502"/>
                    <a:pt x="482606" y="738213"/>
                  </a:cubicBezTo>
                  <a:cubicBezTo>
                    <a:pt x="480240" y="737669"/>
                    <a:pt x="478123" y="738497"/>
                    <a:pt x="476136" y="738922"/>
                  </a:cubicBezTo>
                  <a:cubicBezTo>
                    <a:pt x="466555" y="740850"/>
                    <a:pt x="456832" y="741950"/>
                    <a:pt x="447062" y="742222"/>
                  </a:cubicBezTo>
                  <a:cubicBezTo>
                    <a:pt x="436286" y="742708"/>
                    <a:pt x="425522" y="743665"/>
                    <a:pt x="414758" y="744434"/>
                  </a:cubicBezTo>
                  <a:cubicBezTo>
                    <a:pt x="395241" y="745806"/>
                    <a:pt x="375724" y="746197"/>
                    <a:pt x="356231" y="743512"/>
                  </a:cubicBezTo>
                  <a:cubicBezTo>
                    <a:pt x="343835" y="741809"/>
                    <a:pt x="331391" y="739963"/>
                    <a:pt x="318877" y="739206"/>
                  </a:cubicBezTo>
                  <a:cubicBezTo>
                    <a:pt x="310325" y="738674"/>
                    <a:pt x="301879" y="736509"/>
                    <a:pt x="293339" y="735563"/>
                  </a:cubicBezTo>
                  <a:cubicBezTo>
                    <a:pt x="277832" y="733871"/>
                    <a:pt x="262408" y="731234"/>
                    <a:pt x="246723" y="731447"/>
                  </a:cubicBezTo>
                  <a:cubicBezTo>
                    <a:pt x="241306" y="731541"/>
                    <a:pt x="235971" y="732724"/>
                    <a:pt x="231027" y="734924"/>
                  </a:cubicBezTo>
                  <a:cubicBezTo>
                    <a:pt x="225681" y="737089"/>
                    <a:pt x="221387" y="741252"/>
                    <a:pt x="219069" y="746528"/>
                  </a:cubicBezTo>
                  <a:cubicBezTo>
                    <a:pt x="214538" y="756511"/>
                    <a:pt x="211226" y="766991"/>
                    <a:pt x="209180" y="777755"/>
                  </a:cubicBezTo>
                  <a:cubicBezTo>
                    <a:pt x="207678" y="786461"/>
                    <a:pt x="208328" y="795214"/>
                    <a:pt x="208908" y="803955"/>
                  </a:cubicBezTo>
                  <a:cubicBezTo>
                    <a:pt x="209286" y="808462"/>
                    <a:pt x="209263" y="812992"/>
                    <a:pt x="208837" y="817499"/>
                  </a:cubicBezTo>
                  <a:cubicBezTo>
                    <a:pt x="208494" y="820692"/>
                    <a:pt x="208364" y="823910"/>
                    <a:pt x="208423" y="827115"/>
                  </a:cubicBezTo>
                  <a:cubicBezTo>
                    <a:pt x="208541" y="839086"/>
                    <a:pt x="208151" y="851044"/>
                    <a:pt x="209085" y="863003"/>
                  </a:cubicBezTo>
                  <a:cubicBezTo>
                    <a:pt x="209866" y="873790"/>
                    <a:pt x="208932" y="884637"/>
                    <a:pt x="206318" y="895140"/>
                  </a:cubicBezTo>
                  <a:cubicBezTo>
                    <a:pt x="204212" y="903917"/>
                    <a:pt x="202946" y="912883"/>
                    <a:pt x="199859" y="921423"/>
                  </a:cubicBezTo>
                  <a:cubicBezTo>
                    <a:pt x="196192" y="931584"/>
                    <a:pt x="189687" y="939249"/>
                    <a:pt x="181691" y="946145"/>
                  </a:cubicBezTo>
                  <a:cubicBezTo>
                    <a:pt x="170264" y="955998"/>
                    <a:pt x="156934" y="961202"/>
                    <a:pt x="142255" y="963769"/>
                  </a:cubicBezTo>
                  <a:cubicBezTo>
                    <a:pt x="135524" y="965047"/>
                    <a:pt x="128676" y="965685"/>
                    <a:pt x="121827" y="965685"/>
                  </a:cubicBezTo>
                  <a:cubicBezTo>
                    <a:pt x="106651" y="965460"/>
                    <a:pt x="91428" y="966087"/>
                    <a:pt x="76299" y="964774"/>
                  </a:cubicBezTo>
                  <a:cubicBezTo>
                    <a:pt x="62401" y="963592"/>
                    <a:pt x="50277" y="958647"/>
                    <a:pt x="42423" y="946026"/>
                  </a:cubicBezTo>
                  <a:cubicBezTo>
                    <a:pt x="36260" y="936079"/>
                    <a:pt x="30381" y="926001"/>
                    <a:pt x="27732" y="914421"/>
                  </a:cubicBezTo>
                  <a:cubicBezTo>
                    <a:pt x="27022" y="910990"/>
                    <a:pt x="26537" y="907525"/>
                    <a:pt x="26289" y="904035"/>
                  </a:cubicBezTo>
                  <a:cubicBezTo>
                    <a:pt x="26147" y="902604"/>
                    <a:pt x="26289" y="901090"/>
                    <a:pt x="25496" y="899789"/>
                  </a:cubicBezTo>
                  <a:cubicBezTo>
                    <a:pt x="23592" y="891923"/>
                    <a:pt x="22516" y="883892"/>
                    <a:pt x="22291" y="875801"/>
                  </a:cubicBezTo>
                  <a:cubicBezTo>
                    <a:pt x="22019" y="870313"/>
                    <a:pt x="21108" y="864859"/>
                    <a:pt x="20363" y="859430"/>
                  </a:cubicBezTo>
                  <a:cubicBezTo>
                    <a:pt x="19345" y="851624"/>
                    <a:pt x="19618" y="843781"/>
                    <a:pt x="18529" y="835975"/>
                  </a:cubicBezTo>
                  <a:cubicBezTo>
                    <a:pt x="17240" y="826642"/>
                    <a:pt x="15679" y="817345"/>
                    <a:pt x="14437" y="808000"/>
                  </a:cubicBezTo>
                  <a:cubicBezTo>
                    <a:pt x="12627" y="794350"/>
                    <a:pt x="10108" y="780795"/>
                    <a:pt x="8653" y="767098"/>
                  </a:cubicBezTo>
                  <a:cubicBezTo>
                    <a:pt x="6677" y="748586"/>
                    <a:pt x="5317" y="730063"/>
                    <a:pt x="4205" y="711504"/>
                  </a:cubicBezTo>
                  <a:cubicBezTo>
                    <a:pt x="2632" y="685198"/>
                    <a:pt x="940" y="658939"/>
                    <a:pt x="657" y="632561"/>
                  </a:cubicBezTo>
                  <a:cubicBezTo>
                    <a:pt x="491" y="619230"/>
                    <a:pt x="-1366" y="605829"/>
                    <a:pt x="-976" y="592498"/>
                  </a:cubicBezTo>
                  <a:cubicBezTo>
                    <a:pt x="-727" y="583982"/>
                    <a:pt x="-1177" y="575370"/>
                    <a:pt x="53" y="566878"/>
                  </a:cubicBezTo>
                  <a:cubicBezTo>
                    <a:pt x="278" y="565435"/>
                    <a:pt x="609" y="564004"/>
                    <a:pt x="716" y="562549"/>
                  </a:cubicBezTo>
                  <a:cubicBezTo>
                    <a:pt x="2159" y="542736"/>
                    <a:pt x="2431" y="522864"/>
                    <a:pt x="1508" y="503028"/>
                  </a:cubicBezTo>
                  <a:cubicBezTo>
                    <a:pt x="645" y="484493"/>
                    <a:pt x="562" y="465957"/>
                    <a:pt x="1094" y="447434"/>
                  </a:cubicBezTo>
                  <a:cubicBezTo>
                    <a:pt x="1331" y="438977"/>
                    <a:pt x="2029" y="430520"/>
                    <a:pt x="1485" y="422074"/>
                  </a:cubicBezTo>
                  <a:cubicBezTo>
                    <a:pt x="538" y="407478"/>
                    <a:pt x="645" y="392894"/>
                    <a:pt x="1118" y="378309"/>
                  </a:cubicBezTo>
                  <a:cubicBezTo>
                    <a:pt x="1733" y="359490"/>
                    <a:pt x="2667" y="340694"/>
                    <a:pt x="3152" y="321876"/>
                  </a:cubicBezTo>
                  <a:cubicBezTo>
                    <a:pt x="3377" y="313430"/>
                    <a:pt x="2715" y="304961"/>
                    <a:pt x="2679" y="296492"/>
                  </a:cubicBezTo>
                  <a:cubicBezTo>
                    <a:pt x="2608" y="285101"/>
                    <a:pt x="2573" y="273710"/>
                    <a:pt x="2892" y="262331"/>
                  </a:cubicBezTo>
                  <a:cubicBezTo>
                    <a:pt x="3081" y="256204"/>
                    <a:pt x="3661" y="250100"/>
                    <a:pt x="4655" y="244056"/>
                  </a:cubicBezTo>
                  <a:cubicBezTo>
                    <a:pt x="6322" y="233683"/>
                    <a:pt x="7482" y="223250"/>
                    <a:pt x="8534" y="212806"/>
                  </a:cubicBezTo>
                  <a:cubicBezTo>
                    <a:pt x="9552" y="202787"/>
                    <a:pt x="11409" y="192886"/>
                    <a:pt x="12532" y="182891"/>
                  </a:cubicBezTo>
                  <a:cubicBezTo>
                    <a:pt x="14531" y="165066"/>
                    <a:pt x="17347" y="147406"/>
                    <a:pt x="20221" y="129664"/>
                  </a:cubicBezTo>
                  <a:cubicBezTo>
                    <a:pt x="22752" y="114121"/>
                    <a:pt x="24172" y="98424"/>
                    <a:pt x="27152" y="82941"/>
                  </a:cubicBezTo>
                  <a:cubicBezTo>
                    <a:pt x="29057" y="73041"/>
                    <a:pt x="31884" y="63401"/>
                    <a:pt x="34592" y="53701"/>
                  </a:cubicBezTo>
                  <a:cubicBezTo>
                    <a:pt x="35633" y="49904"/>
                    <a:pt x="36615" y="46084"/>
                    <a:pt x="37549" y="42263"/>
                  </a:cubicBezTo>
                  <a:cubicBezTo>
                    <a:pt x="39608" y="33451"/>
                    <a:pt x="42789" y="24946"/>
                    <a:pt x="47012" y="16939"/>
                  </a:cubicBezTo>
                  <a:cubicBezTo>
                    <a:pt x="49768" y="11805"/>
                    <a:pt x="52631" y="6707"/>
                    <a:pt x="54393" y="1112"/>
                  </a:cubicBezTo>
                  <a:lnTo>
                    <a:pt x="56830" y="-2768"/>
                  </a:lnTo>
                  <a:cubicBezTo>
                    <a:pt x="57291" y="-130"/>
                    <a:pt x="55434" y="1905"/>
                    <a:pt x="54902" y="4330"/>
                  </a:cubicBezTo>
                  <a:cubicBezTo>
                    <a:pt x="53447" y="10835"/>
                    <a:pt x="52335" y="17412"/>
                    <a:pt x="51554" y="24036"/>
                  </a:cubicBezTo>
                  <a:cubicBezTo>
                    <a:pt x="50608" y="32126"/>
                    <a:pt x="50229" y="40229"/>
                    <a:pt x="49674" y="48331"/>
                  </a:cubicBezTo>
                  <a:cubicBezTo>
                    <a:pt x="49271" y="54151"/>
                    <a:pt x="49603" y="60006"/>
                    <a:pt x="48893" y="65743"/>
                  </a:cubicBezTo>
                  <a:cubicBezTo>
                    <a:pt x="47959" y="73313"/>
                    <a:pt x="48775" y="80919"/>
                    <a:pt x="47994" y="88418"/>
                  </a:cubicBezTo>
                  <a:cubicBezTo>
                    <a:pt x="46586" y="101961"/>
                    <a:pt x="47142" y="115528"/>
                    <a:pt x="47485" y="129037"/>
                  </a:cubicBezTo>
                  <a:cubicBezTo>
                    <a:pt x="47663" y="135791"/>
                    <a:pt x="47391" y="142698"/>
                    <a:pt x="48881" y="149429"/>
                  </a:cubicBezTo>
                  <a:cubicBezTo>
                    <a:pt x="49047" y="150588"/>
                    <a:pt x="49082" y="151759"/>
                    <a:pt x="48988" y="152918"/>
                  </a:cubicBezTo>
                  <a:cubicBezTo>
                    <a:pt x="48988" y="161683"/>
                    <a:pt x="48988" y="170436"/>
                    <a:pt x="48988" y="179189"/>
                  </a:cubicBezTo>
                  <a:cubicBezTo>
                    <a:pt x="48917" y="187469"/>
                    <a:pt x="50005" y="195749"/>
                    <a:pt x="50561" y="203958"/>
                  </a:cubicBezTo>
                  <a:cubicBezTo>
                    <a:pt x="51034" y="211055"/>
                    <a:pt x="51412" y="218152"/>
                    <a:pt x="50111" y="225320"/>
                  </a:cubicBezTo>
                  <a:cubicBezTo>
                    <a:pt x="49650" y="227768"/>
                    <a:pt x="49650" y="230264"/>
                    <a:pt x="50111" y="232713"/>
                  </a:cubicBezTo>
                  <a:cubicBezTo>
                    <a:pt x="50490" y="235303"/>
                    <a:pt x="50714" y="237906"/>
                    <a:pt x="50797" y="240520"/>
                  </a:cubicBezTo>
                  <a:cubicBezTo>
                    <a:pt x="51543" y="249474"/>
                    <a:pt x="51578" y="258475"/>
                    <a:pt x="53163" y="267370"/>
                  </a:cubicBezTo>
                  <a:cubicBezTo>
                    <a:pt x="53754" y="270623"/>
                    <a:pt x="53766" y="274006"/>
                    <a:pt x="54145" y="277318"/>
                  </a:cubicBezTo>
                  <a:cubicBezTo>
                    <a:pt x="55529" y="289702"/>
                    <a:pt x="56995" y="302075"/>
                    <a:pt x="58462" y="314447"/>
                  </a:cubicBezTo>
                  <a:cubicBezTo>
                    <a:pt x="60828" y="334709"/>
                    <a:pt x="65689" y="354404"/>
                    <a:pt x="71260" y="373944"/>
                  </a:cubicBezTo>
                  <a:cubicBezTo>
                    <a:pt x="76997" y="394053"/>
                    <a:pt x="82557" y="414232"/>
                    <a:pt x="87572" y="434541"/>
                  </a:cubicBezTo>
                  <a:cubicBezTo>
                    <a:pt x="88660" y="439343"/>
                    <a:pt x="90091" y="444051"/>
                    <a:pt x="91877" y="448629"/>
                  </a:cubicBezTo>
                  <a:cubicBezTo>
                    <a:pt x="92185" y="449398"/>
                    <a:pt x="92386" y="449883"/>
                    <a:pt x="92528" y="450226"/>
                  </a:cubicBezTo>
                  <a:cubicBezTo>
                    <a:pt x="95000" y="456802"/>
                    <a:pt x="96881" y="463604"/>
                    <a:pt x="98123" y="470523"/>
                  </a:cubicBezTo>
                  <a:close/>
                </a:path>
              </a:pathLst>
            </a:custGeom>
            <a:solidFill>
              <a:srgbClr val="35A7C0"/>
            </a:solidFill>
            <a:ln w="1171" cap="flat">
              <a:noFill/>
              <a:prstDash val="solid"/>
              <a:miter/>
            </a:ln>
          </p:spPr>
          <p:txBody>
            <a:bodyPr rtlCol="0" anchor="ctr"/>
            <a:lstStyle/>
            <a:p>
              <a:endParaRPr lang="es-CO"/>
            </a:p>
          </p:txBody>
        </p:sp>
        <p:sp>
          <p:nvSpPr>
            <p:cNvPr id="419" name="Freeform: Shape 418">
              <a:extLst>
                <a:ext uri="{FF2B5EF4-FFF2-40B4-BE49-F238E27FC236}">
                  <a16:creationId xmlns:a16="http://schemas.microsoft.com/office/drawing/2014/main" id="{18F636CC-4726-D235-F6C9-C724ECA39141}"/>
                </a:ext>
              </a:extLst>
            </p:cNvPr>
            <p:cNvSpPr/>
            <p:nvPr/>
          </p:nvSpPr>
          <p:spPr>
            <a:xfrm rot="19975584">
              <a:off x="12765294" y="6633054"/>
              <a:ext cx="117038" cy="416492"/>
            </a:xfrm>
            <a:custGeom>
              <a:avLst/>
              <a:gdLst>
                <a:gd name="connsiteX0" fmla="*/ 107921 w 117038"/>
                <a:gd name="connsiteY0" fmla="*/ 4434 h 416492"/>
                <a:gd name="connsiteX1" fmla="*/ 106974 w 117038"/>
                <a:gd name="connsiteY1" fmla="*/ 27594 h 416492"/>
                <a:gd name="connsiteX2" fmla="*/ 107637 w 117038"/>
                <a:gd name="connsiteY2" fmla="*/ 63457 h 416492"/>
                <a:gd name="connsiteX3" fmla="*/ 108110 w 117038"/>
                <a:gd name="connsiteY3" fmla="*/ 101498 h 416492"/>
                <a:gd name="connsiteX4" fmla="*/ 108240 w 117038"/>
                <a:gd name="connsiteY4" fmla="*/ 113728 h 416492"/>
                <a:gd name="connsiteX5" fmla="*/ 107802 w 117038"/>
                <a:gd name="connsiteY5" fmla="*/ 118933 h 416492"/>
                <a:gd name="connsiteX6" fmla="*/ 105981 w 117038"/>
                <a:gd name="connsiteY6" fmla="*/ 141123 h 416492"/>
                <a:gd name="connsiteX7" fmla="*/ 106336 w 117038"/>
                <a:gd name="connsiteY7" fmla="*/ 197615 h 416492"/>
                <a:gd name="connsiteX8" fmla="*/ 108110 w 117038"/>
                <a:gd name="connsiteY8" fmla="*/ 244847 h 416492"/>
                <a:gd name="connsiteX9" fmla="*/ 111008 w 117038"/>
                <a:gd name="connsiteY9" fmla="*/ 287606 h 416492"/>
                <a:gd name="connsiteX10" fmla="*/ 111789 w 117038"/>
                <a:gd name="connsiteY10" fmla="*/ 322145 h 416492"/>
                <a:gd name="connsiteX11" fmla="*/ 112676 w 117038"/>
                <a:gd name="connsiteY11" fmla="*/ 346181 h 416492"/>
                <a:gd name="connsiteX12" fmla="*/ 115917 w 117038"/>
                <a:gd name="connsiteY12" fmla="*/ 383216 h 416492"/>
                <a:gd name="connsiteX13" fmla="*/ 114911 w 117038"/>
                <a:gd name="connsiteY13" fmla="*/ 395825 h 416492"/>
                <a:gd name="connsiteX14" fmla="*/ 97240 w 117038"/>
                <a:gd name="connsiteY14" fmla="*/ 412680 h 416492"/>
                <a:gd name="connsiteX15" fmla="*/ 69265 w 117038"/>
                <a:gd name="connsiteY15" fmla="*/ 410445 h 416492"/>
                <a:gd name="connsiteX16" fmla="*/ 52505 w 117038"/>
                <a:gd name="connsiteY16" fmla="*/ 404033 h 416492"/>
                <a:gd name="connsiteX17" fmla="*/ 35862 w 117038"/>
                <a:gd name="connsiteY17" fmla="*/ 393695 h 416492"/>
                <a:gd name="connsiteX18" fmla="*/ 19302 w 117038"/>
                <a:gd name="connsiteY18" fmla="*/ 375633 h 416492"/>
                <a:gd name="connsiteX19" fmla="*/ 13021 w 117038"/>
                <a:gd name="connsiteY19" fmla="*/ 363711 h 416492"/>
                <a:gd name="connsiteX20" fmla="*/ 3925 w 117038"/>
                <a:gd name="connsiteY20" fmla="*/ 323233 h 416492"/>
                <a:gd name="connsiteX21" fmla="*/ 2352 w 117038"/>
                <a:gd name="connsiteY21" fmla="*/ 271247 h 416492"/>
                <a:gd name="connsiteX22" fmla="*/ 2021 w 117038"/>
                <a:gd name="connsiteY22" fmla="*/ 260768 h 416492"/>
                <a:gd name="connsiteX23" fmla="*/ -605 w 117038"/>
                <a:gd name="connsiteY23" fmla="*/ 217121 h 416492"/>
                <a:gd name="connsiteX24" fmla="*/ -286 w 117038"/>
                <a:gd name="connsiteY24" fmla="*/ 193074 h 416492"/>
                <a:gd name="connsiteX25" fmla="*/ 1666 w 117038"/>
                <a:gd name="connsiteY25" fmla="*/ 170422 h 416492"/>
                <a:gd name="connsiteX26" fmla="*/ 4635 w 117038"/>
                <a:gd name="connsiteY26" fmla="*/ 107057 h 416492"/>
                <a:gd name="connsiteX27" fmla="*/ 4718 w 117038"/>
                <a:gd name="connsiteY27" fmla="*/ 65019 h 416492"/>
                <a:gd name="connsiteX28" fmla="*/ 6693 w 117038"/>
                <a:gd name="connsiteY28" fmla="*/ 33165 h 416492"/>
                <a:gd name="connsiteX29" fmla="*/ 10537 w 117038"/>
                <a:gd name="connsiteY29" fmla="*/ 1926 h 416492"/>
                <a:gd name="connsiteX30" fmla="*/ 11377 w 117038"/>
                <a:gd name="connsiteY30" fmla="*/ -948 h 416492"/>
                <a:gd name="connsiteX31" fmla="*/ 17812 w 117038"/>
                <a:gd name="connsiteY31" fmla="*/ -345 h 416492"/>
                <a:gd name="connsiteX32" fmla="*/ 31095 w 117038"/>
                <a:gd name="connsiteY32" fmla="*/ 3204 h 416492"/>
                <a:gd name="connsiteX33" fmla="*/ 39375 w 117038"/>
                <a:gd name="connsiteY33" fmla="*/ 9614 h 416492"/>
                <a:gd name="connsiteX34" fmla="*/ 67834 w 117038"/>
                <a:gd name="connsiteY34" fmla="*/ 13707 h 416492"/>
                <a:gd name="connsiteX35" fmla="*/ 103225 w 117038"/>
                <a:gd name="connsiteY35" fmla="*/ 8396 h 416492"/>
                <a:gd name="connsiteX36" fmla="*/ 107921 w 117038"/>
                <a:gd name="connsiteY36" fmla="*/ 4434 h 416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17038" h="416492">
                  <a:moveTo>
                    <a:pt x="107921" y="4434"/>
                  </a:moveTo>
                  <a:cubicBezTo>
                    <a:pt x="107589" y="12146"/>
                    <a:pt x="107093" y="19870"/>
                    <a:pt x="106974" y="27594"/>
                  </a:cubicBezTo>
                  <a:cubicBezTo>
                    <a:pt x="106773" y="39552"/>
                    <a:pt x="106738" y="51487"/>
                    <a:pt x="107637" y="63457"/>
                  </a:cubicBezTo>
                  <a:cubicBezTo>
                    <a:pt x="108583" y="76102"/>
                    <a:pt x="109305" y="88794"/>
                    <a:pt x="108110" y="101498"/>
                  </a:cubicBezTo>
                  <a:cubicBezTo>
                    <a:pt x="107589" y="105567"/>
                    <a:pt x="107637" y="109671"/>
                    <a:pt x="108240" y="113728"/>
                  </a:cubicBezTo>
                  <a:cubicBezTo>
                    <a:pt x="108453" y="115479"/>
                    <a:pt x="108299" y="117241"/>
                    <a:pt x="107802" y="118933"/>
                  </a:cubicBezTo>
                  <a:cubicBezTo>
                    <a:pt x="106123" y="126255"/>
                    <a:pt x="105957" y="133683"/>
                    <a:pt x="105981" y="141123"/>
                  </a:cubicBezTo>
                  <a:cubicBezTo>
                    <a:pt x="105981" y="159954"/>
                    <a:pt x="105756" y="178797"/>
                    <a:pt x="106336" y="197615"/>
                  </a:cubicBezTo>
                  <a:cubicBezTo>
                    <a:pt x="106832" y="213359"/>
                    <a:pt x="107329" y="229115"/>
                    <a:pt x="108110" y="244847"/>
                  </a:cubicBezTo>
                  <a:cubicBezTo>
                    <a:pt x="108832" y="259111"/>
                    <a:pt x="109577" y="273377"/>
                    <a:pt x="111008" y="287606"/>
                  </a:cubicBezTo>
                  <a:cubicBezTo>
                    <a:pt x="112132" y="299080"/>
                    <a:pt x="112392" y="310624"/>
                    <a:pt x="111789" y="322145"/>
                  </a:cubicBezTo>
                  <a:cubicBezTo>
                    <a:pt x="111576" y="330165"/>
                    <a:pt x="111871" y="338196"/>
                    <a:pt x="112676" y="346181"/>
                  </a:cubicBezTo>
                  <a:cubicBezTo>
                    <a:pt x="113681" y="358541"/>
                    <a:pt x="115586" y="370808"/>
                    <a:pt x="115917" y="383216"/>
                  </a:cubicBezTo>
                  <a:cubicBezTo>
                    <a:pt x="116189" y="387450"/>
                    <a:pt x="115858" y="391696"/>
                    <a:pt x="114911" y="395825"/>
                  </a:cubicBezTo>
                  <a:cubicBezTo>
                    <a:pt x="112439" y="405063"/>
                    <a:pt x="106430" y="410634"/>
                    <a:pt x="97240" y="412680"/>
                  </a:cubicBezTo>
                  <a:cubicBezTo>
                    <a:pt x="87895" y="414620"/>
                    <a:pt x="78184" y="413851"/>
                    <a:pt x="69265" y="410445"/>
                  </a:cubicBezTo>
                  <a:cubicBezTo>
                    <a:pt x="63623" y="408445"/>
                    <a:pt x="58064" y="406234"/>
                    <a:pt x="52505" y="404033"/>
                  </a:cubicBezTo>
                  <a:cubicBezTo>
                    <a:pt x="46354" y="401668"/>
                    <a:pt x="40711" y="398155"/>
                    <a:pt x="35862" y="393695"/>
                  </a:cubicBezTo>
                  <a:cubicBezTo>
                    <a:pt x="29995" y="387994"/>
                    <a:pt x="24471" y="381974"/>
                    <a:pt x="19302" y="375633"/>
                  </a:cubicBezTo>
                  <a:cubicBezTo>
                    <a:pt x="16416" y="372132"/>
                    <a:pt x="14275" y="368075"/>
                    <a:pt x="13021" y="363711"/>
                  </a:cubicBezTo>
                  <a:cubicBezTo>
                    <a:pt x="8893" y="350462"/>
                    <a:pt x="5226" y="337073"/>
                    <a:pt x="3925" y="323233"/>
                  </a:cubicBezTo>
                  <a:cubicBezTo>
                    <a:pt x="2305" y="305964"/>
                    <a:pt x="1027" y="288647"/>
                    <a:pt x="2352" y="271247"/>
                  </a:cubicBezTo>
                  <a:cubicBezTo>
                    <a:pt x="2624" y="267782"/>
                    <a:pt x="2068" y="264269"/>
                    <a:pt x="2021" y="260768"/>
                  </a:cubicBezTo>
                  <a:cubicBezTo>
                    <a:pt x="1820" y="246171"/>
                    <a:pt x="944" y="231622"/>
                    <a:pt x="-605" y="217121"/>
                  </a:cubicBezTo>
                  <a:cubicBezTo>
                    <a:pt x="-1445" y="209125"/>
                    <a:pt x="-877" y="201093"/>
                    <a:pt x="-286" y="193074"/>
                  </a:cubicBezTo>
                  <a:cubicBezTo>
                    <a:pt x="270" y="185515"/>
                    <a:pt x="897" y="177957"/>
                    <a:pt x="1666" y="170422"/>
                  </a:cubicBezTo>
                  <a:cubicBezTo>
                    <a:pt x="3771" y="149367"/>
                    <a:pt x="4753" y="128218"/>
                    <a:pt x="4635" y="107057"/>
                  </a:cubicBezTo>
                  <a:cubicBezTo>
                    <a:pt x="4635" y="93052"/>
                    <a:pt x="4564" y="79035"/>
                    <a:pt x="4718" y="65019"/>
                  </a:cubicBezTo>
                  <a:cubicBezTo>
                    <a:pt x="4836" y="54373"/>
                    <a:pt x="5806" y="43728"/>
                    <a:pt x="6693" y="33165"/>
                  </a:cubicBezTo>
                  <a:cubicBezTo>
                    <a:pt x="7580" y="22602"/>
                    <a:pt x="8905" y="12300"/>
                    <a:pt x="10537" y="1926"/>
                  </a:cubicBezTo>
                  <a:cubicBezTo>
                    <a:pt x="10502" y="909"/>
                    <a:pt x="10797" y="-108"/>
                    <a:pt x="11377" y="-948"/>
                  </a:cubicBezTo>
                  <a:cubicBezTo>
                    <a:pt x="14228" y="2600"/>
                    <a:pt x="14228" y="2600"/>
                    <a:pt x="17812" y="-345"/>
                  </a:cubicBezTo>
                  <a:cubicBezTo>
                    <a:pt x="22851" y="-4532"/>
                    <a:pt x="28753" y="-3255"/>
                    <a:pt x="31095" y="3204"/>
                  </a:cubicBezTo>
                  <a:cubicBezTo>
                    <a:pt x="32668" y="7509"/>
                    <a:pt x="35412" y="8869"/>
                    <a:pt x="39375" y="9614"/>
                  </a:cubicBezTo>
                  <a:cubicBezTo>
                    <a:pt x="48838" y="11365"/>
                    <a:pt x="58099" y="14204"/>
                    <a:pt x="67834" y="13707"/>
                  </a:cubicBezTo>
                  <a:cubicBezTo>
                    <a:pt x="79793" y="13104"/>
                    <a:pt x="91385" y="9898"/>
                    <a:pt x="103225" y="8396"/>
                  </a:cubicBezTo>
                  <a:cubicBezTo>
                    <a:pt x="105957" y="8053"/>
                    <a:pt x="105342" y="4493"/>
                    <a:pt x="107921" y="4434"/>
                  </a:cubicBezTo>
                  <a:close/>
                </a:path>
              </a:pathLst>
            </a:custGeom>
            <a:solidFill>
              <a:srgbClr val="35A7C0"/>
            </a:solidFill>
            <a:ln w="1171" cap="flat">
              <a:noFill/>
              <a:prstDash val="solid"/>
              <a:miter/>
            </a:ln>
          </p:spPr>
          <p:txBody>
            <a:bodyPr rtlCol="0" anchor="ctr"/>
            <a:lstStyle/>
            <a:p>
              <a:endParaRPr lang="es-CO"/>
            </a:p>
          </p:txBody>
        </p:sp>
        <p:sp>
          <p:nvSpPr>
            <p:cNvPr id="420" name="Freeform: Shape 419">
              <a:extLst>
                <a:ext uri="{FF2B5EF4-FFF2-40B4-BE49-F238E27FC236}">
                  <a16:creationId xmlns:a16="http://schemas.microsoft.com/office/drawing/2014/main" id="{02821E32-717B-628D-18B9-0935421417EF}"/>
                </a:ext>
              </a:extLst>
            </p:cNvPr>
            <p:cNvSpPr/>
            <p:nvPr/>
          </p:nvSpPr>
          <p:spPr>
            <a:xfrm rot="19975584">
              <a:off x="13262999" y="6379959"/>
              <a:ext cx="333260" cy="626615"/>
            </a:xfrm>
            <a:custGeom>
              <a:avLst/>
              <a:gdLst>
                <a:gd name="connsiteX0" fmla="*/ 135731 w 333260"/>
                <a:gd name="connsiteY0" fmla="*/ 621916 h 626615"/>
                <a:gd name="connsiteX1" fmla="*/ 134880 w 333260"/>
                <a:gd name="connsiteY1" fmla="*/ 621916 h 626615"/>
                <a:gd name="connsiteX2" fmla="*/ 126765 w 333260"/>
                <a:gd name="connsiteY2" fmla="*/ 620496 h 626615"/>
                <a:gd name="connsiteX3" fmla="*/ 121123 w 333260"/>
                <a:gd name="connsiteY3" fmla="*/ 620496 h 626615"/>
                <a:gd name="connsiteX4" fmla="*/ 113849 w 333260"/>
                <a:gd name="connsiteY4" fmla="*/ 621880 h 626615"/>
                <a:gd name="connsiteX5" fmla="*/ 110300 w 333260"/>
                <a:gd name="connsiteY5" fmla="*/ 621880 h 626615"/>
                <a:gd name="connsiteX6" fmla="*/ 82220 w 333260"/>
                <a:gd name="connsiteY6" fmla="*/ 621880 h 626615"/>
                <a:gd name="connsiteX7" fmla="*/ 80493 w 333260"/>
                <a:gd name="connsiteY7" fmla="*/ 621880 h 626615"/>
                <a:gd name="connsiteX8" fmla="*/ 79617 w 333260"/>
                <a:gd name="connsiteY8" fmla="*/ 619266 h 626615"/>
                <a:gd name="connsiteX9" fmla="*/ 78742 w 333260"/>
                <a:gd name="connsiteY9" fmla="*/ 618379 h 626615"/>
                <a:gd name="connsiteX10" fmla="*/ 76116 w 333260"/>
                <a:gd name="connsiteY10" fmla="*/ 618379 h 626615"/>
                <a:gd name="connsiteX11" fmla="*/ 75241 w 333260"/>
                <a:gd name="connsiteY11" fmla="*/ 619266 h 626615"/>
                <a:gd name="connsiteX12" fmla="*/ 74484 w 333260"/>
                <a:gd name="connsiteY12" fmla="*/ 619266 h 626615"/>
                <a:gd name="connsiteX13" fmla="*/ 73668 w 333260"/>
                <a:gd name="connsiteY13" fmla="*/ 619337 h 626615"/>
                <a:gd name="connsiteX14" fmla="*/ 73597 w 333260"/>
                <a:gd name="connsiteY14" fmla="*/ 619266 h 626615"/>
                <a:gd name="connsiteX15" fmla="*/ 71846 w 333260"/>
                <a:gd name="connsiteY15" fmla="*/ 618379 h 626615"/>
                <a:gd name="connsiteX16" fmla="*/ 69220 w 333260"/>
                <a:gd name="connsiteY16" fmla="*/ 618379 h 626615"/>
                <a:gd name="connsiteX17" fmla="*/ 68345 w 333260"/>
                <a:gd name="connsiteY17" fmla="*/ 618379 h 626615"/>
                <a:gd name="connsiteX18" fmla="*/ 67469 w 333260"/>
                <a:gd name="connsiteY18" fmla="*/ 617504 h 626615"/>
                <a:gd name="connsiteX19" fmla="*/ 65719 w 333260"/>
                <a:gd name="connsiteY19" fmla="*/ 617504 h 626615"/>
                <a:gd name="connsiteX20" fmla="*/ 64844 w 333260"/>
                <a:gd name="connsiteY20" fmla="*/ 616628 h 626615"/>
                <a:gd name="connsiteX21" fmla="*/ 62206 w 333260"/>
                <a:gd name="connsiteY21" fmla="*/ 616628 h 626615"/>
                <a:gd name="connsiteX22" fmla="*/ 61331 w 333260"/>
                <a:gd name="connsiteY22" fmla="*/ 615753 h 626615"/>
                <a:gd name="connsiteX23" fmla="*/ 59580 w 333260"/>
                <a:gd name="connsiteY23" fmla="*/ 614002 h 626615"/>
                <a:gd name="connsiteX24" fmla="*/ 58705 w 333260"/>
                <a:gd name="connsiteY24" fmla="*/ 613127 h 626615"/>
                <a:gd name="connsiteX25" fmla="*/ 56954 w 333260"/>
                <a:gd name="connsiteY25" fmla="*/ 612252 h 626615"/>
                <a:gd name="connsiteX26" fmla="*/ 56079 w 333260"/>
                <a:gd name="connsiteY26" fmla="*/ 611376 h 626615"/>
                <a:gd name="connsiteX27" fmla="*/ 51702 w 333260"/>
                <a:gd name="connsiteY27" fmla="*/ 611376 h 626615"/>
                <a:gd name="connsiteX28" fmla="*/ 50827 w 333260"/>
                <a:gd name="connsiteY28" fmla="*/ 610501 h 626615"/>
                <a:gd name="connsiteX29" fmla="*/ 49064 w 333260"/>
                <a:gd name="connsiteY29" fmla="*/ 607875 h 626615"/>
                <a:gd name="connsiteX30" fmla="*/ 48189 w 333260"/>
                <a:gd name="connsiteY30" fmla="*/ 606988 h 626615"/>
                <a:gd name="connsiteX31" fmla="*/ 45563 w 333260"/>
                <a:gd name="connsiteY31" fmla="*/ 604362 h 626615"/>
                <a:gd name="connsiteX32" fmla="*/ 44688 w 333260"/>
                <a:gd name="connsiteY32" fmla="*/ 603487 h 626615"/>
                <a:gd name="connsiteX33" fmla="*/ 40311 w 333260"/>
                <a:gd name="connsiteY33" fmla="*/ 601736 h 626615"/>
                <a:gd name="connsiteX34" fmla="*/ 39436 w 333260"/>
                <a:gd name="connsiteY34" fmla="*/ 600861 h 626615"/>
                <a:gd name="connsiteX35" fmla="*/ 36798 w 333260"/>
                <a:gd name="connsiteY35" fmla="*/ 596484 h 626615"/>
                <a:gd name="connsiteX36" fmla="*/ 35923 w 333260"/>
                <a:gd name="connsiteY36" fmla="*/ 595597 h 626615"/>
                <a:gd name="connsiteX37" fmla="*/ 29796 w 333260"/>
                <a:gd name="connsiteY37" fmla="*/ 591221 h 626615"/>
                <a:gd name="connsiteX38" fmla="*/ 28921 w 333260"/>
                <a:gd name="connsiteY38" fmla="*/ 590345 h 626615"/>
                <a:gd name="connsiteX39" fmla="*/ 26283 w 333260"/>
                <a:gd name="connsiteY39" fmla="*/ 584207 h 626615"/>
                <a:gd name="connsiteX40" fmla="*/ 25408 w 333260"/>
                <a:gd name="connsiteY40" fmla="*/ 583331 h 626615"/>
                <a:gd name="connsiteX41" fmla="*/ 24532 w 333260"/>
                <a:gd name="connsiteY41" fmla="*/ 582456 h 626615"/>
                <a:gd name="connsiteX42" fmla="*/ 23657 w 333260"/>
                <a:gd name="connsiteY42" fmla="*/ 581580 h 626615"/>
                <a:gd name="connsiteX43" fmla="*/ 21906 w 333260"/>
                <a:gd name="connsiteY43" fmla="*/ 580705 h 626615"/>
                <a:gd name="connsiteX44" fmla="*/ 21031 w 333260"/>
                <a:gd name="connsiteY44" fmla="*/ 579830 h 626615"/>
                <a:gd name="connsiteX45" fmla="*/ 20156 w 333260"/>
                <a:gd name="connsiteY45" fmla="*/ 578955 h 626615"/>
                <a:gd name="connsiteX46" fmla="*/ 16607 w 333260"/>
                <a:gd name="connsiteY46" fmla="*/ 570190 h 626615"/>
                <a:gd name="connsiteX47" fmla="*/ 15732 w 333260"/>
                <a:gd name="connsiteY47" fmla="*/ 569315 h 626615"/>
                <a:gd name="connsiteX48" fmla="*/ 14845 w 333260"/>
                <a:gd name="connsiteY48" fmla="*/ 568439 h 626615"/>
                <a:gd name="connsiteX49" fmla="*/ 13094 w 333260"/>
                <a:gd name="connsiteY49" fmla="*/ 562300 h 626615"/>
                <a:gd name="connsiteX50" fmla="*/ 12219 w 333260"/>
                <a:gd name="connsiteY50" fmla="*/ 561425 h 626615"/>
                <a:gd name="connsiteX51" fmla="*/ 12219 w 333260"/>
                <a:gd name="connsiteY51" fmla="*/ 558799 h 626615"/>
                <a:gd name="connsiteX52" fmla="*/ 11344 w 333260"/>
                <a:gd name="connsiteY52" fmla="*/ 557924 h 626615"/>
                <a:gd name="connsiteX53" fmla="*/ 10468 w 333260"/>
                <a:gd name="connsiteY53" fmla="*/ 556173 h 626615"/>
                <a:gd name="connsiteX54" fmla="*/ 9593 w 333260"/>
                <a:gd name="connsiteY54" fmla="*/ 555298 h 626615"/>
                <a:gd name="connsiteX55" fmla="*/ 8718 w 333260"/>
                <a:gd name="connsiteY55" fmla="*/ 554422 h 626615"/>
                <a:gd name="connsiteX56" fmla="*/ 6967 w 333260"/>
                <a:gd name="connsiteY56" fmla="*/ 548343 h 626615"/>
                <a:gd name="connsiteX57" fmla="*/ 5216 w 333260"/>
                <a:gd name="connsiteY57" fmla="*/ 540394 h 626615"/>
                <a:gd name="connsiteX58" fmla="*/ 4341 w 333260"/>
                <a:gd name="connsiteY58" fmla="*/ 539519 h 626615"/>
                <a:gd name="connsiteX59" fmla="*/ 3454 w 333260"/>
                <a:gd name="connsiteY59" fmla="*/ 538643 h 626615"/>
                <a:gd name="connsiteX60" fmla="*/ 3454 w 333260"/>
                <a:gd name="connsiteY60" fmla="*/ 532989 h 626615"/>
                <a:gd name="connsiteX61" fmla="*/ 2141 w 333260"/>
                <a:gd name="connsiteY61" fmla="*/ 525395 h 626615"/>
                <a:gd name="connsiteX62" fmla="*/ 1692 w 333260"/>
                <a:gd name="connsiteY62" fmla="*/ 521125 h 626615"/>
                <a:gd name="connsiteX63" fmla="*/ 2567 w 333260"/>
                <a:gd name="connsiteY63" fmla="*/ 520250 h 626615"/>
                <a:gd name="connsiteX64" fmla="*/ 1692 w 333260"/>
                <a:gd name="connsiteY64" fmla="*/ 514111 h 626615"/>
                <a:gd name="connsiteX65" fmla="*/ 816 w 333260"/>
                <a:gd name="connsiteY65" fmla="*/ 513236 h 626615"/>
                <a:gd name="connsiteX66" fmla="*/ 816 w 333260"/>
                <a:gd name="connsiteY66" fmla="*/ 509687 h 626615"/>
                <a:gd name="connsiteX67" fmla="*/ 1692 w 333260"/>
                <a:gd name="connsiteY67" fmla="*/ 508812 h 626615"/>
                <a:gd name="connsiteX68" fmla="*/ 958 w 333260"/>
                <a:gd name="connsiteY68" fmla="*/ 500662 h 626615"/>
                <a:gd name="connsiteX69" fmla="*/ 1147 w 333260"/>
                <a:gd name="connsiteY69" fmla="*/ 497681 h 626615"/>
                <a:gd name="connsiteX70" fmla="*/ 1692 w 333260"/>
                <a:gd name="connsiteY70" fmla="*/ 488656 h 626615"/>
                <a:gd name="connsiteX71" fmla="*/ 816 w 333260"/>
                <a:gd name="connsiteY71" fmla="*/ 487781 h 626615"/>
                <a:gd name="connsiteX72" fmla="*/ 816 w 333260"/>
                <a:gd name="connsiteY72" fmla="*/ 486031 h 626615"/>
                <a:gd name="connsiteX73" fmla="*/ 1692 w 333260"/>
                <a:gd name="connsiteY73" fmla="*/ 485143 h 626615"/>
                <a:gd name="connsiteX74" fmla="*/ 2567 w 333260"/>
                <a:gd name="connsiteY74" fmla="*/ 477266 h 626615"/>
                <a:gd name="connsiteX75" fmla="*/ 1692 w 333260"/>
                <a:gd name="connsiteY75" fmla="*/ 476390 h 626615"/>
                <a:gd name="connsiteX76" fmla="*/ 1692 w 333260"/>
                <a:gd name="connsiteY76" fmla="*/ 474628 h 626615"/>
                <a:gd name="connsiteX77" fmla="*/ 2567 w 333260"/>
                <a:gd name="connsiteY77" fmla="*/ 473753 h 626615"/>
                <a:gd name="connsiteX78" fmla="*/ 875 w 333260"/>
                <a:gd name="connsiteY78" fmla="*/ 468134 h 626615"/>
                <a:gd name="connsiteX79" fmla="*/ 627 w 333260"/>
                <a:gd name="connsiteY79" fmla="*/ 459594 h 626615"/>
                <a:gd name="connsiteX80" fmla="*/ 2567 w 333260"/>
                <a:gd name="connsiteY80" fmla="*/ 454484 h 626615"/>
                <a:gd name="connsiteX81" fmla="*/ 4223 w 333260"/>
                <a:gd name="connsiteY81" fmla="*/ 461191 h 626615"/>
                <a:gd name="connsiteX82" fmla="*/ 6104 w 333260"/>
                <a:gd name="connsiteY82" fmla="*/ 465697 h 626615"/>
                <a:gd name="connsiteX83" fmla="*/ 19742 w 333260"/>
                <a:gd name="connsiteY83" fmla="*/ 468371 h 626615"/>
                <a:gd name="connsiteX84" fmla="*/ 27052 w 333260"/>
                <a:gd name="connsiteY84" fmla="*/ 469471 h 626615"/>
                <a:gd name="connsiteX85" fmla="*/ 32398 w 333260"/>
                <a:gd name="connsiteY85" fmla="*/ 475586 h 626615"/>
                <a:gd name="connsiteX86" fmla="*/ 35663 w 333260"/>
                <a:gd name="connsiteY86" fmla="*/ 495611 h 626615"/>
                <a:gd name="connsiteX87" fmla="*/ 37130 w 333260"/>
                <a:gd name="connsiteY87" fmla="*/ 507700 h 626615"/>
                <a:gd name="connsiteX88" fmla="*/ 43671 w 333260"/>
                <a:gd name="connsiteY88" fmla="*/ 527962 h 626615"/>
                <a:gd name="connsiteX89" fmla="*/ 63105 w 333260"/>
                <a:gd name="connsiteY89" fmla="*/ 559899 h 626615"/>
                <a:gd name="connsiteX90" fmla="*/ 100199 w 333260"/>
                <a:gd name="connsiteY90" fmla="*/ 589198 h 626615"/>
                <a:gd name="connsiteX91" fmla="*/ 128067 w 333260"/>
                <a:gd name="connsiteY91" fmla="*/ 597478 h 626615"/>
                <a:gd name="connsiteX92" fmla="*/ 158075 w 333260"/>
                <a:gd name="connsiteY92" fmla="*/ 594592 h 626615"/>
                <a:gd name="connsiteX93" fmla="*/ 173831 w 333260"/>
                <a:gd name="connsiteY93" fmla="*/ 587152 h 626615"/>
                <a:gd name="connsiteX94" fmla="*/ 186653 w 333260"/>
                <a:gd name="connsiteY94" fmla="*/ 581651 h 626615"/>
                <a:gd name="connsiteX95" fmla="*/ 204821 w 333260"/>
                <a:gd name="connsiteY95" fmla="*/ 574223 h 626615"/>
                <a:gd name="connsiteX96" fmla="*/ 214674 w 333260"/>
                <a:gd name="connsiteY96" fmla="*/ 567126 h 626615"/>
                <a:gd name="connsiteX97" fmla="*/ 236651 w 333260"/>
                <a:gd name="connsiteY97" fmla="*/ 531487 h 626615"/>
                <a:gd name="connsiteX98" fmla="*/ 243287 w 333260"/>
                <a:gd name="connsiteY98" fmla="*/ 521598 h 626615"/>
                <a:gd name="connsiteX99" fmla="*/ 255116 w 333260"/>
                <a:gd name="connsiteY99" fmla="*/ 497824 h 626615"/>
                <a:gd name="connsiteX100" fmla="*/ 256724 w 333260"/>
                <a:gd name="connsiteY100" fmla="*/ 472203 h 626615"/>
                <a:gd name="connsiteX101" fmla="*/ 261669 w 333260"/>
                <a:gd name="connsiteY101" fmla="*/ 439568 h 626615"/>
                <a:gd name="connsiteX102" fmla="*/ 264519 w 333260"/>
                <a:gd name="connsiteY102" fmla="*/ 418916 h 626615"/>
                <a:gd name="connsiteX103" fmla="*/ 269546 w 333260"/>
                <a:gd name="connsiteY103" fmla="*/ 387180 h 626615"/>
                <a:gd name="connsiteX104" fmla="*/ 276643 w 333260"/>
                <a:gd name="connsiteY104" fmla="*/ 347401 h 626615"/>
                <a:gd name="connsiteX105" fmla="*/ 280192 w 333260"/>
                <a:gd name="connsiteY105" fmla="*/ 324229 h 626615"/>
                <a:gd name="connsiteX106" fmla="*/ 280263 w 333260"/>
                <a:gd name="connsiteY106" fmla="*/ 322041 h 626615"/>
                <a:gd name="connsiteX107" fmla="*/ 281801 w 333260"/>
                <a:gd name="connsiteY107" fmla="*/ 297722 h 626615"/>
                <a:gd name="connsiteX108" fmla="*/ 281316 w 333260"/>
                <a:gd name="connsiteY108" fmla="*/ 268482 h 626615"/>
                <a:gd name="connsiteX109" fmla="*/ 281126 w 333260"/>
                <a:gd name="connsiteY109" fmla="*/ 258866 h 626615"/>
                <a:gd name="connsiteX110" fmla="*/ 274881 w 333260"/>
                <a:gd name="connsiteY110" fmla="*/ 238757 h 626615"/>
                <a:gd name="connsiteX111" fmla="*/ 269807 w 333260"/>
                <a:gd name="connsiteY111" fmla="*/ 233340 h 626615"/>
                <a:gd name="connsiteX112" fmla="*/ 268730 w 333260"/>
                <a:gd name="connsiteY112" fmla="*/ 228313 h 626615"/>
                <a:gd name="connsiteX113" fmla="*/ 273320 w 333260"/>
                <a:gd name="connsiteY113" fmla="*/ 216058 h 626615"/>
                <a:gd name="connsiteX114" fmla="*/ 273958 w 333260"/>
                <a:gd name="connsiteY114" fmla="*/ 204230 h 626615"/>
                <a:gd name="connsiteX115" fmla="*/ 273840 w 333260"/>
                <a:gd name="connsiteY115" fmla="*/ 191124 h 626615"/>
                <a:gd name="connsiteX116" fmla="*/ 276821 w 333260"/>
                <a:gd name="connsiteY116" fmla="*/ 166982 h 626615"/>
                <a:gd name="connsiteX117" fmla="*/ 273556 w 333260"/>
                <a:gd name="connsiteY117" fmla="*/ 158253 h 626615"/>
                <a:gd name="connsiteX118" fmla="*/ 271474 w 333260"/>
                <a:gd name="connsiteY118" fmla="*/ 152776 h 626615"/>
                <a:gd name="connsiteX119" fmla="*/ 271474 w 333260"/>
                <a:gd name="connsiteY119" fmla="*/ 147087 h 626615"/>
                <a:gd name="connsiteX120" fmla="*/ 272160 w 333260"/>
                <a:gd name="connsiteY120" fmla="*/ 144177 h 626615"/>
                <a:gd name="connsiteX121" fmla="*/ 273556 w 333260"/>
                <a:gd name="connsiteY121" fmla="*/ 134348 h 626615"/>
                <a:gd name="connsiteX122" fmla="*/ 270717 w 333260"/>
                <a:gd name="connsiteY122" fmla="*/ 113742 h 626615"/>
                <a:gd name="connsiteX123" fmla="*/ 274585 w 333260"/>
                <a:gd name="connsiteY123" fmla="*/ 94119 h 626615"/>
                <a:gd name="connsiteX124" fmla="*/ 276797 w 333260"/>
                <a:gd name="connsiteY124" fmla="*/ 81723 h 626615"/>
                <a:gd name="connsiteX125" fmla="*/ 273201 w 333260"/>
                <a:gd name="connsiteY125" fmla="*/ 71893 h 626615"/>
                <a:gd name="connsiteX126" fmla="*/ 272019 w 333260"/>
                <a:gd name="connsiteY126" fmla="*/ 68061 h 626615"/>
                <a:gd name="connsiteX127" fmla="*/ 277696 w 333260"/>
                <a:gd name="connsiteY127" fmla="*/ 45315 h 626615"/>
                <a:gd name="connsiteX128" fmla="*/ 280440 w 333260"/>
                <a:gd name="connsiteY128" fmla="*/ 24663 h 626615"/>
                <a:gd name="connsiteX129" fmla="*/ 267535 w 333260"/>
                <a:gd name="connsiteY129" fmla="*/ 12006 h 626615"/>
                <a:gd name="connsiteX130" fmla="*/ 265359 w 333260"/>
                <a:gd name="connsiteY130" fmla="*/ 12006 h 626615"/>
                <a:gd name="connsiteX131" fmla="*/ 261562 w 333260"/>
                <a:gd name="connsiteY131" fmla="*/ 11024 h 626615"/>
                <a:gd name="connsiteX132" fmla="*/ 264401 w 333260"/>
                <a:gd name="connsiteY132" fmla="*/ 8067 h 626615"/>
                <a:gd name="connsiteX133" fmla="*/ 275768 w 333260"/>
                <a:gd name="connsiteY133" fmla="*/ 2520 h 626615"/>
                <a:gd name="connsiteX134" fmla="*/ 285160 w 333260"/>
                <a:gd name="connsiteY134" fmla="*/ -2212 h 626615"/>
                <a:gd name="connsiteX135" fmla="*/ 289016 w 333260"/>
                <a:gd name="connsiteY135" fmla="*/ -130 h 626615"/>
                <a:gd name="connsiteX136" fmla="*/ 293369 w 333260"/>
                <a:gd name="connsiteY136" fmla="*/ 28258 h 626615"/>
                <a:gd name="connsiteX137" fmla="*/ 294930 w 333260"/>
                <a:gd name="connsiteY137" fmla="*/ 40312 h 626615"/>
                <a:gd name="connsiteX138" fmla="*/ 298349 w 333260"/>
                <a:gd name="connsiteY138" fmla="*/ 55972 h 626615"/>
                <a:gd name="connsiteX139" fmla="*/ 298692 w 333260"/>
                <a:gd name="connsiteY139" fmla="*/ 58113 h 626615"/>
                <a:gd name="connsiteX140" fmla="*/ 299733 w 333260"/>
                <a:gd name="connsiteY140" fmla="*/ 82090 h 626615"/>
                <a:gd name="connsiteX141" fmla="*/ 301093 w 333260"/>
                <a:gd name="connsiteY141" fmla="*/ 100719 h 626615"/>
                <a:gd name="connsiteX142" fmla="*/ 302358 w 333260"/>
                <a:gd name="connsiteY142" fmla="*/ 112832 h 626615"/>
                <a:gd name="connsiteX143" fmla="*/ 303269 w 333260"/>
                <a:gd name="connsiteY143" fmla="*/ 135057 h 626615"/>
                <a:gd name="connsiteX144" fmla="*/ 305635 w 333260"/>
                <a:gd name="connsiteY144" fmla="*/ 153983 h 626615"/>
                <a:gd name="connsiteX145" fmla="*/ 314506 w 333260"/>
                <a:gd name="connsiteY145" fmla="*/ 164262 h 626615"/>
                <a:gd name="connsiteX146" fmla="*/ 327103 w 333260"/>
                <a:gd name="connsiteY146" fmla="*/ 160240 h 626615"/>
                <a:gd name="connsiteX147" fmla="*/ 329469 w 333260"/>
                <a:gd name="connsiteY147" fmla="*/ 156573 h 626615"/>
                <a:gd name="connsiteX148" fmla="*/ 329658 w 333260"/>
                <a:gd name="connsiteY148" fmla="*/ 158856 h 626615"/>
                <a:gd name="connsiteX149" fmla="*/ 329552 w 333260"/>
                <a:gd name="connsiteY149" fmla="*/ 168591 h 626615"/>
                <a:gd name="connsiteX150" fmla="*/ 329008 w 333260"/>
                <a:gd name="connsiteY150" fmla="*/ 170957 h 626615"/>
                <a:gd name="connsiteX151" fmla="*/ 331172 w 333260"/>
                <a:gd name="connsiteY151" fmla="*/ 178846 h 626615"/>
                <a:gd name="connsiteX152" fmla="*/ 330995 w 333260"/>
                <a:gd name="connsiteY152" fmla="*/ 184547 h 626615"/>
                <a:gd name="connsiteX153" fmla="*/ 330108 w 333260"/>
                <a:gd name="connsiteY153" fmla="*/ 190604 h 626615"/>
                <a:gd name="connsiteX154" fmla="*/ 329351 w 333260"/>
                <a:gd name="connsiteY154" fmla="*/ 196281 h 626615"/>
                <a:gd name="connsiteX155" fmla="*/ 329351 w 333260"/>
                <a:gd name="connsiteY155" fmla="*/ 201296 h 626615"/>
                <a:gd name="connsiteX156" fmla="*/ 329031 w 333260"/>
                <a:gd name="connsiteY156" fmla="*/ 203981 h 626615"/>
                <a:gd name="connsiteX157" fmla="*/ 328677 w 333260"/>
                <a:gd name="connsiteY157" fmla="*/ 209340 h 626615"/>
                <a:gd name="connsiteX158" fmla="*/ 328310 w 333260"/>
                <a:gd name="connsiteY158" fmla="*/ 211788 h 626615"/>
                <a:gd name="connsiteX159" fmla="*/ 327659 w 333260"/>
                <a:gd name="connsiteY159" fmla="*/ 217135 h 626615"/>
                <a:gd name="connsiteX160" fmla="*/ 327222 w 333260"/>
                <a:gd name="connsiteY160" fmla="*/ 220683 h 626615"/>
                <a:gd name="connsiteX161" fmla="*/ 326607 w 333260"/>
                <a:gd name="connsiteY161" fmla="*/ 225817 h 626615"/>
                <a:gd name="connsiteX162" fmla="*/ 326086 w 333260"/>
                <a:gd name="connsiteY162" fmla="*/ 230347 h 626615"/>
                <a:gd name="connsiteX163" fmla="*/ 325932 w 333260"/>
                <a:gd name="connsiteY163" fmla="*/ 235587 h 626615"/>
                <a:gd name="connsiteX164" fmla="*/ 325436 w 333260"/>
                <a:gd name="connsiteY164" fmla="*/ 239135 h 626615"/>
                <a:gd name="connsiteX165" fmla="*/ 324903 w 333260"/>
                <a:gd name="connsiteY165" fmla="*/ 244257 h 626615"/>
                <a:gd name="connsiteX166" fmla="*/ 324667 w 333260"/>
                <a:gd name="connsiteY166" fmla="*/ 247806 h 626615"/>
                <a:gd name="connsiteX167" fmla="*/ 323898 w 333260"/>
                <a:gd name="connsiteY167" fmla="*/ 251851 h 626615"/>
                <a:gd name="connsiteX168" fmla="*/ 323354 w 333260"/>
                <a:gd name="connsiteY168" fmla="*/ 256003 h 626615"/>
                <a:gd name="connsiteX169" fmla="*/ 323058 w 333260"/>
                <a:gd name="connsiteY169" fmla="*/ 259812 h 626615"/>
                <a:gd name="connsiteX170" fmla="*/ 322751 w 333260"/>
                <a:gd name="connsiteY170" fmla="*/ 262852 h 626615"/>
                <a:gd name="connsiteX171" fmla="*/ 322266 w 333260"/>
                <a:gd name="connsiteY171" fmla="*/ 266897 h 626615"/>
                <a:gd name="connsiteX172" fmla="*/ 321792 w 333260"/>
                <a:gd name="connsiteY172" fmla="*/ 269925 h 626615"/>
                <a:gd name="connsiteX173" fmla="*/ 321450 w 333260"/>
                <a:gd name="connsiteY173" fmla="*/ 274006 h 626615"/>
                <a:gd name="connsiteX174" fmla="*/ 320799 w 333260"/>
                <a:gd name="connsiteY174" fmla="*/ 277791 h 626615"/>
                <a:gd name="connsiteX175" fmla="*/ 319853 w 333260"/>
                <a:gd name="connsiteY175" fmla="*/ 280015 h 626615"/>
                <a:gd name="connsiteX176" fmla="*/ 319167 w 333260"/>
                <a:gd name="connsiteY176" fmla="*/ 284746 h 626615"/>
                <a:gd name="connsiteX177" fmla="*/ 319675 w 333260"/>
                <a:gd name="connsiteY177" fmla="*/ 286236 h 626615"/>
                <a:gd name="connsiteX178" fmla="*/ 320645 w 333260"/>
                <a:gd name="connsiteY178" fmla="*/ 288981 h 626615"/>
                <a:gd name="connsiteX179" fmla="*/ 318279 w 333260"/>
                <a:gd name="connsiteY179" fmla="*/ 290164 h 626615"/>
                <a:gd name="connsiteX180" fmla="*/ 305091 w 333260"/>
                <a:gd name="connsiteY180" fmla="*/ 301566 h 626615"/>
                <a:gd name="connsiteX181" fmla="*/ 286780 w 333260"/>
                <a:gd name="connsiteY181" fmla="*/ 369307 h 626615"/>
                <a:gd name="connsiteX182" fmla="*/ 279068 w 333260"/>
                <a:gd name="connsiteY182" fmla="*/ 409288 h 626615"/>
                <a:gd name="connsiteX183" fmla="*/ 269475 w 333260"/>
                <a:gd name="connsiteY183" fmla="*/ 469341 h 626615"/>
                <a:gd name="connsiteX184" fmla="*/ 267417 w 333260"/>
                <a:gd name="connsiteY184" fmla="*/ 499432 h 626615"/>
                <a:gd name="connsiteX185" fmla="*/ 258144 w 333260"/>
                <a:gd name="connsiteY185" fmla="*/ 539897 h 626615"/>
                <a:gd name="connsiteX186" fmla="*/ 230938 w 333260"/>
                <a:gd name="connsiteY186" fmla="*/ 577547 h 626615"/>
                <a:gd name="connsiteX187" fmla="*/ 190722 w 333260"/>
                <a:gd name="connsiteY187" fmla="*/ 601783 h 626615"/>
                <a:gd name="connsiteX188" fmla="*/ 184252 w 333260"/>
                <a:gd name="connsiteY188" fmla="*/ 620425 h 626615"/>
                <a:gd name="connsiteX189" fmla="*/ 184867 w 333260"/>
                <a:gd name="connsiteY189" fmla="*/ 623713 h 626615"/>
                <a:gd name="connsiteX190" fmla="*/ 182158 w 333260"/>
                <a:gd name="connsiteY190" fmla="*/ 622460 h 626615"/>
                <a:gd name="connsiteX191" fmla="*/ 175510 w 333260"/>
                <a:gd name="connsiteY191" fmla="*/ 621348 h 626615"/>
                <a:gd name="connsiteX192" fmla="*/ 162913 w 333260"/>
                <a:gd name="connsiteY192" fmla="*/ 623713 h 626615"/>
                <a:gd name="connsiteX193" fmla="*/ 159518 w 333260"/>
                <a:gd name="connsiteY193" fmla="*/ 623158 h 626615"/>
                <a:gd name="connsiteX194" fmla="*/ 150186 w 333260"/>
                <a:gd name="connsiteY194" fmla="*/ 623418 h 626615"/>
                <a:gd name="connsiteX195" fmla="*/ 148920 w 333260"/>
                <a:gd name="connsiteY195" fmla="*/ 623702 h 626615"/>
                <a:gd name="connsiteX196" fmla="*/ 146270 w 333260"/>
                <a:gd name="connsiteY196" fmla="*/ 623595 h 626615"/>
                <a:gd name="connsiteX197" fmla="*/ 143668 w 333260"/>
                <a:gd name="connsiteY197" fmla="*/ 622826 h 626615"/>
                <a:gd name="connsiteX198" fmla="*/ 143668 w 333260"/>
                <a:gd name="connsiteY198" fmla="*/ 622826 h 626615"/>
                <a:gd name="connsiteX199" fmla="*/ 135731 w 333260"/>
                <a:gd name="connsiteY199" fmla="*/ 621916 h 626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333260" h="626615">
                  <a:moveTo>
                    <a:pt x="135731" y="621916"/>
                  </a:moveTo>
                  <a:lnTo>
                    <a:pt x="134880" y="621916"/>
                  </a:lnTo>
                  <a:cubicBezTo>
                    <a:pt x="132514" y="619148"/>
                    <a:pt x="129734" y="618899"/>
                    <a:pt x="126765" y="620496"/>
                  </a:cubicBezTo>
                  <a:cubicBezTo>
                    <a:pt x="125050" y="621596"/>
                    <a:pt x="122838" y="621596"/>
                    <a:pt x="121123" y="620496"/>
                  </a:cubicBezTo>
                  <a:cubicBezTo>
                    <a:pt x="118379" y="618887"/>
                    <a:pt x="115895" y="619455"/>
                    <a:pt x="113849" y="621880"/>
                  </a:cubicBezTo>
                  <a:lnTo>
                    <a:pt x="110300" y="621880"/>
                  </a:lnTo>
                  <a:cubicBezTo>
                    <a:pt x="100944" y="622306"/>
                    <a:pt x="91588" y="621703"/>
                    <a:pt x="82220" y="621880"/>
                  </a:cubicBezTo>
                  <a:lnTo>
                    <a:pt x="80493" y="621880"/>
                  </a:lnTo>
                  <a:cubicBezTo>
                    <a:pt x="80493" y="620922"/>
                    <a:pt x="80646" y="619893"/>
                    <a:pt x="79617" y="619266"/>
                  </a:cubicBezTo>
                  <a:cubicBezTo>
                    <a:pt x="79369" y="618935"/>
                    <a:pt x="79014" y="618698"/>
                    <a:pt x="78742" y="618379"/>
                  </a:cubicBezTo>
                  <a:lnTo>
                    <a:pt x="76116" y="618379"/>
                  </a:lnTo>
                  <a:cubicBezTo>
                    <a:pt x="75844" y="618698"/>
                    <a:pt x="75489" y="618935"/>
                    <a:pt x="75241" y="619266"/>
                  </a:cubicBezTo>
                  <a:lnTo>
                    <a:pt x="74484" y="619266"/>
                  </a:lnTo>
                  <a:cubicBezTo>
                    <a:pt x="74283" y="619514"/>
                    <a:pt x="73916" y="619538"/>
                    <a:pt x="73668" y="619337"/>
                  </a:cubicBezTo>
                  <a:cubicBezTo>
                    <a:pt x="73644" y="619313"/>
                    <a:pt x="73620" y="619290"/>
                    <a:pt x="73597" y="619266"/>
                  </a:cubicBezTo>
                  <a:cubicBezTo>
                    <a:pt x="73242" y="618651"/>
                    <a:pt x="72556" y="618308"/>
                    <a:pt x="71846" y="618379"/>
                  </a:cubicBezTo>
                  <a:cubicBezTo>
                    <a:pt x="71089" y="617728"/>
                    <a:pt x="69977" y="617728"/>
                    <a:pt x="69220" y="618379"/>
                  </a:cubicBezTo>
                  <a:lnTo>
                    <a:pt x="68345" y="618379"/>
                  </a:lnTo>
                  <a:cubicBezTo>
                    <a:pt x="68096" y="618048"/>
                    <a:pt x="67742" y="617823"/>
                    <a:pt x="67469" y="617504"/>
                  </a:cubicBezTo>
                  <a:lnTo>
                    <a:pt x="65719" y="617504"/>
                  </a:lnTo>
                  <a:cubicBezTo>
                    <a:pt x="65459" y="617172"/>
                    <a:pt x="65104" y="616948"/>
                    <a:pt x="64844" y="616628"/>
                  </a:cubicBezTo>
                  <a:lnTo>
                    <a:pt x="62206" y="616628"/>
                  </a:lnTo>
                  <a:cubicBezTo>
                    <a:pt x="61957" y="616297"/>
                    <a:pt x="61603" y="616072"/>
                    <a:pt x="61331" y="615753"/>
                  </a:cubicBezTo>
                  <a:cubicBezTo>
                    <a:pt x="60526" y="615445"/>
                    <a:pt x="59887" y="614807"/>
                    <a:pt x="59580" y="614002"/>
                  </a:cubicBezTo>
                  <a:lnTo>
                    <a:pt x="58705" y="613127"/>
                  </a:lnTo>
                  <a:lnTo>
                    <a:pt x="56954" y="612252"/>
                  </a:lnTo>
                  <a:cubicBezTo>
                    <a:pt x="56706" y="611921"/>
                    <a:pt x="56351" y="611696"/>
                    <a:pt x="56079" y="611376"/>
                  </a:cubicBezTo>
                  <a:lnTo>
                    <a:pt x="51702" y="611376"/>
                  </a:lnTo>
                  <a:cubicBezTo>
                    <a:pt x="51430" y="611069"/>
                    <a:pt x="51134" y="610773"/>
                    <a:pt x="50827" y="610501"/>
                  </a:cubicBezTo>
                  <a:lnTo>
                    <a:pt x="49064" y="607875"/>
                  </a:lnTo>
                  <a:cubicBezTo>
                    <a:pt x="48757" y="607603"/>
                    <a:pt x="48520" y="607248"/>
                    <a:pt x="48189" y="606988"/>
                  </a:cubicBezTo>
                  <a:cubicBezTo>
                    <a:pt x="47645" y="605829"/>
                    <a:pt x="46722" y="604906"/>
                    <a:pt x="45563" y="604362"/>
                  </a:cubicBezTo>
                  <a:cubicBezTo>
                    <a:pt x="45315" y="604031"/>
                    <a:pt x="44960" y="603806"/>
                    <a:pt x="44688" y="603487"/>
                  </a:cubicBezTo>
                  <a:lnTo>
                    <a:pt x="40311" y="601736"/>
                  </a:lnTo>
                  <a:cubicBezTo>
                    <a:pt x="40039" y="601429"/>
                    <a:pt x="39744" y="601133"/>
                    <a:pt x="39436" y="600861"/>
                  </a:cubicBezTo>
                  <a:lnTo>
                    <a:pt x="36798" y="596484"/>
                  </a:lnTo>
                  <a:cubicBezTo>
                    <a:pt x="36491" y="596212"/>
                    <a:pt x="36254" y="595857"/>
                    <a:pt x="35923" y="595597"/>
                  </a:cubicBezTo>
                  <a:cubicBezTo>
                    <a:pt x="34740" y="593019"/>
                    <a:pt x="31972" y="592487"/>
                    <a:pt x="29796" y="591221"/>
                  </a:cubicBezTo>
                  <a:cubicBezTo>
                    <a:pt x="29524" y="590913"/>
                    <a:pt x="29228" y="590618"/>
                    <a:pt x="28921" y="590345"/>
                  </a:cubicBezTo>
                  <a:lnTo>
                    <a:pt x="26283" y="584207"/>
                  </a:lnTo>
                  <a:cubicBezTo>
                    <a:pt x="25975" y="583934"/>
                    <a:pt x="25715" y="583615"/>
                    <a:pt x="25408" y="583331"/>
                  </a:cubicBezTo>
                  <a:cubicBezTo>
                    <a:pt x="25100" y="583047"/>
                    <a:pt x="24840" y="582740"/>
                    <a:pt x="24532" y="582456"/>
                  </a:cubicBezTo>
                  <a:cubicBezTo>
                    <a:pt x="24225" y="582172"/>
                    <a:pt x="23941" y="581888"/>
                    <a:pt x="23657" y="581580"/>
                  </a:cubicBezTo>
                  <a:lnTo>
                    <a:pt x="21906" y="580705"/>
                  </a:lnTo>
                  <a:cubicBezTo>
                    <a:pt x="21634" y="580398"/>
                    <a:pt x="21339" y="580102"/>
                    <a:pt x="21031" y="579830"/>
                  </a:cubicBezTo>
                  <a:cubicBezTo>
                    <a:pt x="20759" y="579522"/>
                    <a:pt x="20463" y="579227"/>
                    <a:pt x="20156" y="578955"/>
                  </a:cubicBezTo>
                  <a:cubicBezTo>
                    <a:pt x="19884" y="575737"/>
                    <a:pt x="18642" y="572685"/>
                    <a:pt x="16607" y="570190"/>
                  </a:cubicBezTo>
                  <a:cubicBezTo>
                    <a:pt x="16300" y="569918"/>
                    <a:pt x="16039" y="569587"/>
                    <a:pt x="15732" y="569315"/>
                  </a:cubicBezTo>
                  <a:cubicBezTo>
                    <a:pt x="15424" y="569042"/>
                    <a:pt x="15129" y="568747"/>
                    <a:pt x="14845" y="568439"/>
                  </a:cubicBezTo>
                  <a:cubicBezTo>
                    <a:pt x="12112" y="567008"/>
                    <a:pt x="13414" y="564429"/>
                    <a:pt x="13094" y="562300"/>
                  </a:cubicBezTo>
                  <a:cubicBezTo>
                    <a:pt x="12787" y="562040"/>
                    <a:pt x="12550" y="561685"/>
                    <a:pt x="12219" y="561425"/>
                  </a:cubicBezTo>
                  <a:lnTo>
                    <a:pt x="12219" y="558799"/>
                  </a:lnTo>
                  <a:cubicBezTo>
                    <a:pt x="11911" y="558527"/>
                    <a:pt x="11675" y="558172"/>
                    <a:pt x="11344" y="557924"/>
                  </a:cubicBezTo>
                  <a:cubicBezTo>
                    <a:pt x="11048" y="557344"/>
                    <a:pt x="10764" y="556741"/>
                    <a:pt x="10468" y="556173"/>
                  </a:cubicBezTo>
                  <a:cubicBezTo>
                    <a:pt x="10161" y="555889"/>
                    <a:pt x="9901" y="555570"/>
                    <a:pt x="9593" y="555298"/>
                  </a:cubicBezTo>
                  <a:cubicBezTo>
                    <a:pt x="9321" y="554990"/>
                    <a:pt x="9025" y="554694"/>
                    <a:pt x="8718" y="554422"/>
                  </a:cubicBezTo>
                  <a:cubicBezTo>
                    <a:pt x="7251" y="552767"/>
                    <a:pt x="6600" y="550531"/>
                    <a:pt x="6967" y="548343"/>
                  </a:cubicBezTo>
                  <a:cubicBezTo>
                    <a:pt x="7322" y="545575"/>
                    <a:pt x="6695" y="542760"/>
                    <a:pt x="5216" y="540394"/>
                  </a:cubicBezTo>
                  <a:cubicBezTo>
                    <a:pt x="4909" y="540122"/>
                    <a:pt x="4649" y="539803"/>
                    <a:pt x="4341" y="539519"/>
                  </a:cubicBezTo>
                  <a:cubicBezTo>
                    <a:pt x="4057" y="539211"/>
                    <a:pt x="3762" y="538915"/>
                    <a:pt x="3454" y="538643"/>
                  </a:cubicBezTo>
                  <a:cubicBezTo>
                    <a:pt x="3454" y="536763"/>
                    <a:pt x="3454" y="534870"/>
                    <a:pt x="3454" y="532989"/>
                  </a:cubicBezTo>
                  <a:cubicBezTo>
                    <a:pt x="3454" y="530375"/>
                    <a:pt x="3596" y="527785"/>
                    <a:pt x="2141" y="525395"/>
                  </a:cubicBezTo>
                  <a:cubicBezTo>
                    <a:pt x="1360" y="524106"/>
                    <a:pt x="1763" y="522557"/>
                    <a:pt x="1692" y="521125"/>
                  </a:cubicBezTo>
                  <a:cubicBezTo>
                    <a:pt x="2023" y="520865"/>
                    <a:pt x="2259" y="520510"/>
                    <a:pt x="2567" y="520250"/>
                  </a:cubicBezTo>
                  <a:cubicBezTo>
                    <a:pt x="2673" y="518168"/>
                    <a:pt x="2378" y="516087"/>
                    <a:pt x="1692" y="514111"/>
                  </a:cubicBezTo>
                  <a:cubicBezTo>
                    <a:pt x="1384" y="513839"/>
                    <a:pt x="1147" y="513484"/>
                    <a:pt x="816" y="513236"/>
                  </a:cubicBezTo>
                  <a:lnTo>
                    <a:pt x="816" y="509687"/>
                  </a:lnTo>
                  <a:cubicBezTo>
                    <a:pt x="1147" y="509427"/>
                    <a:pt x="1384" y="509072"/>
                    <a:pt x="1692" y="508812"/>
                  </a:cubicBezTo>
                  <a:cubicBezTo>
                    <a:pt x="1621" y="506080"/>
                    <a:pt x="1975" y="503335"/>
                    <a:pt x="958" y="500662"/>
                  </a:cubicBezTo>
                  <a:cubicBezTo>
                    <a:pt x="674" y="499680"/>
                    <a:pt x="745" y="498628"/>
                    <a:pt x="1147" y="497681"/>
                  </a:cubicBezTo>
                  <a:cubicBezTo>
                    <a:pt x="2200" y="494724"/>
                    <a:pt x="1491" y="491661"/>
                    <a:pt x="1692" y="488656"/>
                  </a:cubicBezTo>
                  <a:cubicBezTo>
                    <a:pt x="1384" y="488384"/>
                    <a:pt x="1147" y="488030"/>
                    <a:pt x="816" y="487781"/>
                  </a:cubicBezTo>
                  <a:lnTo>
                    <a:pt x="816" y="486031"/>
                  </a:lnTo>
                  <a:cubicBezTo>
                    <a:pt x="1147" y="485770"/>
                    <a:pt x="1384" y="485416"/>
                    <a:pt x="1692" y="485143"/>
                  </a:cubicBezTo>
                  <a:cubicBezTo>
                    <a:pt x="1869" y="482505"/>
                    <a:pt x="3004" y="479974"/>
                    <a:pt x="2567" y="477266"/>
                  </a:cubicBezTo>
                  <a:cubicBezTo>
                    <a:pt x="2259" y="476994"/>
                    <a:pt x="2023" y="476639"/>
                    <a:pt x="1692" y="476390"/>
                  </a:cubicBezTo>
                  <a:lnTo>
                    <a:pt x="1692" y="474628"/>
                  </a:lnTo>
                  <a:cubicBezTo>
                    <a:pt x="2023" y="474379"/>
                    <a:pt x="2259" y="474025"/>
                    <a:pt x="2567" y="473753"/>
                  </a:cubicBezTo>
                  <a:cubicBezTo>
                    <a:pt x="2744" y="471730"/>
                    <a:pt x="2141" y="469719"/>
                    <a:pt x="875" y="468134"/>
                  </a:cubicBezTo>
                  <a:cubicBezTo>
                    <a:pt x="-1585" y="464822"/>
                    <a:pt x="-1656" y="463083"/>
                    <a:pt x="627" y="459594"/>
                  </a:cubicBezTo>
                  <a:cubicBezTo>
                    <a:pt x="1668" y="458009"/>
                    <a:pt x="2709" y="456483"/>
                    <a:pt x="2567" y="454484"/>
                  </a:cubicBezTo>
                  <a:cubicBezTo>
                    <a:pt x="6115" y="457500"/>
                    <a:pt x="6115" y="457500"/>
                    <a:pt x="4223" y="461191"/>
                  </a:cubicBezTo>
                  <a:cubicBezTo>
                    <a:pt x="2910" y="463710"/>
                    <a:pt x="3336" y="465047"/>
                    <a:pt x="6104" y="465697"/>
                  </a:cubicBezTo>
                  <a:cubicBezTo>
                    <a:pt x="10587" y="466868"/>
                    <a:pt x="15140" y="467767"/>
                    <a:pt x="19742" y="468371"/>
                  </a:cubicBezTo>
                  <a:cubicBezTo>
                    <a:pt x="22190" y="468654"/>
                    <a:pt x="24556" y="469352"/>
                    <a:pt x="27052" y="469471"/>
                  </a:cubicBezTo>
                  <a:cubicBezTo>
                    <a:pt x="29548" y="469589"/>
                    <a:pt x="31606" y="472487"/>
                    <a:pt x="32398" y="475586"/>
                  </a:cubicBezTo>
                  <a:cubicBezTo>
                    <a:pt x="34137" y="482139"/>
                    <a:pt x="35225" y="488846"/>
                    <a:pt x="35663" y="495611"/>
                  </a:cubicBezTo>
                  <a:cubicBezTo>
                    <a:pt x="35852" y="499669"/>
                    <a:pt x="36337" y="503714"/>
                    <a:pt x="37130" y="507700"/>
                  </a:cubicBezTo>
                  <a:cubicBezTo>
                    <a:pt x="38738" y="514620"/>
                    <a:pt x="40926" y="521397"/>
                    <a:pt x="43671" y="527962"/>
                  </a:cubicBezTo>
                  <a:cubicBezTo>
                    <a:pt x="48284" y="539637"/>
                    <a:pt x="54849" y="550436"/>
                    <a:pt x="63105" y="559899"/>
                  </a:cubicBezTo>
                  <a:cubicBezTo>
                    <a:pt x="73514" y="571976"/>
                    <a:pt x="85484" y="582373"/>
                    <a:pt x="100199" y="589198"/>
                  </a:cubicBezTo>
                  <a:cubicBezTo>
                    <a:pt x="109035" y="593303"/>
                    <a:pt x="118426" y="596094"/>
                    <a:pt x="128067" y="597478"/>
                  </a:cubicBezTo>
                  <a:cubicBezTo>
                    <a:pt x="138156" y="598909"/>
                    <a:pt x="148447" y="597927"/>
                    <a:pt x="158075" y="594592"/>
                  </a:cubicBezTo>
                  <a:cubicBezTo>
                    <a:pt x="163623" y="592794"/>
                    <a:pt x="168922" y="590298"/>
                    <a:pt x="173831" y="587152"/>
                  </a:cubicBezTo>
                  <a:cubicBezTo>
                    <a:pt x="177817" y="584715"/>
                    <a:pt x="182134" y="582858"/>
                    <a:pt x="186653" y="581651"/>
                  </a:cubicBezTo>
                  <a:cubicBezTo>
                    <a:pt x="192922" y="579724"/>
                    <a:pt x="199002" y="577239"/>
                    <a:pt x="204821" y="574223"/>
                  </a:cubicBezTo>
                  <a:cubicBezTo>
                    <a:pt x="208393" y="572295"/>
                    <a:pt x="211705" y="569906"/>
                    <a:pt x="214674" y="567126"/>
                  </a:cubicBezTo>
                  <a:cubicBezTo>
                    <a:pt x="225545" y="557403"/>
                    <a:pt x="232228" y="545149"/>
                    <a:pt x="236651" y="531487"/>
                  </a:cubicBezTo>
                  <a:cubicBezTo>
                    <a:pt x="237752" y="527572"/>
                    <a:pt x="240082" y="524106"/>
                    <a:pt x="243287" y="521598"/>
                  </a:cubicBezTo>
                  <a:cubicBezTo>
                    <a:pt x="250964" y="515684"/>
                    <a:pt x="254370" y="507641"/>
                    <a:pt x="255116" y="497824"/>
                  </a:cubicBezTo>
                  <a:cubicBezTo>
                    <a:pt x="255754" y="489283"/>
                    <a:pt x="255116" y="480649"/>
                    <a:pt x="256724" y="472203"/>
                  </a:cubicBezTo>
                  <a:cubicBezTo>
                    <a:pt x="258771" y="461380"/>
                    <a:pt x="259622" y="450403"/>
                    <a:pt x="261669" y="439568"/>
                  </a:cubicBezTo>
                  <a:cubicBezTo>
                    <a:pt x="262970" y="432767"/>
                    <a:pt x="263455" y="425788"/>
                    <a:pt x="264519" y="418916"/>
                  </a:cubicBezTo>
                  <a:cubicBezTo>
                    <a:pt x="266152" y="408270"/>
                    <a:pt x="267760" y="397743"/>
                    <a:pt x="269546" y="387180"/>
                  </a:cubicBezTo>
                  <a:cubicBezTo>
                    <a:pt x="271794" y="373897"/>
                    <a:pt x="274715" y="360732"/>
                    <a:pt x="276643" y="347401"/>
                  </a:cubicBezTo>
                  <a:cubicBezTo>
                    <a:pt x="277755" y="339654"/>
                    <a:pt x="279009" y="331942"/>
                    <a:pt x="280192" y="324229"/>
                  </a:cubicBezTo>
                  <a:cubicBezTo>
                    <a:pt x="280275" y="323508"/>
                    <a:pt x="280310" y="322775"/>
                    <a:pt x="280263" y="322041"/>
                  </a:cubicBezTo>
                  <a:cubicBezTo>
                    <a:pt x="280121" y="313891"/>
                    <a:pt x="281446" y="305824"/>
                    <a:pt x="281801" y="297722"/>
                  </a:cubicBezTo>
                  <a:cubicBezTo>
                    <a:pt x="282191" y="288011"/>
                    <a:pt x="282782" y="278229"/>
                    <a:pt x="281316" y="268482"/>
                  </a:cubicBezTo>
                  <a:cubicBezTo>
                    <a:pt x="280842" y="265347"/>
                    <a:pt x="281221" y="262071"/>
                    <a:pt x="281126" y="258866"/>
                  </a:cubicBezTo>
                  <a:cubicBezTo>
                    <a:pt x="280937" y="251603"/>
                    <a:pt x="279340" y="244671"/>
                    <a:pt x="274881" y="238757"/>
                  </a:cubicBezTo>
                  <a:cubicBezTo>
                    <a:pt x="273343" y="236805"/>
                    <a:pt x="271652" y="234996"/>
                    <a:pt x="269807" y="233340"/>
                  </a:cubicBezTo>
                  <a:cubicBezTo>
                    <a:pt x="268245" y="232169"/>
                    <a:pt x="267796" y="230028"/>
                    <a:pt x="268730" y="228313"/>
                  </a:cubicBezTo>
                  <a:cubicBezTo>
                    <a:pt x="270410" y="224291"/>
                    <a:pt x="271711" y="220116"/>
                    <a:pt x="273320" y="216058"/>
                  </a:cubicBezTo>
                  <a:cubicBezTo>
                    <a:pt x="274928" y="212001"/>
                    <a:pt x="275922" y="208074"/>
                    <a:pt x="273958" y="204230"/>
                  </a:cubicBezTo>
                  <a:cubicBezTo>
                    <a:pt x="271593" y="199712"/>
                    <a:pt x="272882" y="195524"/>
                    <a:pt x="273840" y="191124"/>
                  </a:cubicBezTo>
                  <a:cubicBezTo>
                    <a:pt x="275768" y="183223"/>
                    <a:pt x="276762" y="175120"/>
                    <a:pt x="276821" y="166982"/>
                  </a:cubicBezTo>
                  <a:cubicBezTo>
                    <a:pt x="276963" y="163753"/>
                    <a:pt x="275780" y="160607"/>
                    <a:pt x="273556" y="158253"/>
                  </a:cubicBezTo>
                  <a:cubicBezTo>
                    <a:pt x="272042" y="156857"/>
                    <a:pt x="271261" y="154823"/>
                    <a:pt x="271474" y="152776"/>
                  </a:cubicBezTo>
                  <a:cubicBezTo>
                    <a:pt x="271605" y="150896"/>
                    <a:pt x="271474" y="148979"/>
                    <a:pt x="271474" y="147087"/>
                  </a:cubicBezTo>
                  <a:cubicBezTo>
                    <a:pt x="271309" y="146069"/>
                    <a:pt x="271557" y="145017"/>
                    <a:pt x="272160" y="144177"/>
                  </a:cubicBezTo>
                  <a:cubicBezTo>
                    <a:pt x="275058" y="141232"/>
                    <a:pt x="274254" y="137790"/>
                    <a:pt x="273556" y="134348"/>
                  </a:cubicBezTo>
                  <a:cubicBezTo>
                    <a:pt x="272160" y="127534"/>
                    <a:pt x="269736" y="120780"/>
                    <a:pt x="270717" y="113742"/>
                  </a:cubicBezTo>
                  <a:cubicBezTo>
                    <a:pt x="271628" y="107130"/>
                    <a:pt x="272917" y="100577"/>
                    <a:pt x="274585" y="94119"/>
                  </a:cubicBezTo>
                  <a:cubicBezTo>
                    <a:pt x="275792" y="90085"/>
                    <a:pt x="276537" y="85922"/>
                    <a:pt x="276797" y="81723"/>
                  </a:cubicBezTo>
                  <a:cubicBezTo>
                    <a:pt x="277069" y="78080"/>
                    <a:pt x="275756" y="74496"/>
                    <a:pt x="273201" y="71893"/>
                  </a:cubicBezTo>
                  <a:cubicBezTo>
                    <a:pt x="272113" y="70817"/>
                    <a:pt x="271321" y="69788"/>
                    <a:pt x="272019" y="68061"/>
                  </a:cubicBezTo>
                  <a:cubicBezTo>
                    <a:pt x="275106" y="60787"/>
                    <a:pt x="276229" y="53003"/>
                    <a:pt x="277696" y="45315"/>
                  </a:cubicBezTo>
                  <a:cubicBezTo>
                    <a:pt x="279021" y="38490"/>
                    <a:pt x="279943" y="31594"/>
                    <a:pt x="280440" y="24663"/>
                  </a:cubicBezTo>
                  <a:cubicBezTo>
                    <a:pt x="280842" y="18748"/>
                    <a:pt x="273899" y="11095"/>
                    <a:pt x="267535" y="12006"/>
                  </a:cubicBezTo>
                  <a:cubicBezTo>
                    <a:pt x="266814" y="12112"/>
                    <a:pt x="266081" y="12112"/>
                    <a:pt x="265359" y="12006"/>
                  </a:cubicBezTo>
                  <a:cubicBezTo>
                    <a:pt x="264022" y="11781"/>
                    <a:pt x="261952" y="12881"/>
                    <a:pt x="261562" y="11024"/>
                  </a:cubicBezTo>
                  <a:cubicBezTo>
                    <a:pt x="261231" y="9510"/>
                    <a:pt x="263289" y="8966"/>
                    <a:pt x="264401" y="8067"/>
                  </a:cubicBezTo>
                  <a:cubicBezTo>
                    <a:pt x="267784" y="5358"/>
                    <a:pt x="272090" y="4625"/>
                    <a:pt x="275768" y="2520"/>
                  </a:cubicBezTo>
                  <a:cubicBezTo>
                    <a:pt x="278796" y="781"/>
                    <a:pt x="281978" y="-709"/>
                    <a:pt x="285160" y="-2212"/>
                  </a:cubicBezTo>
                  <a:cubicBezTo>
                    <a:pt x="287644" y="-3394"/>
                    <a:pt x="289111" y="-2685"/>
                    <a:pt x="289016" y="-130"/>
                  </a:cubicBezTo>
                  <a:cubicBezTo>
                    <a:pt x="288649" y="9617"/>
                    <a:pt x="291760" y="18796"/>
                    <a:pt x="293369" y="28258"/>
                  </a:cubicBezTo>
                  <a:cubicBezTo>
                    <a:pt x="294043" y="32244"/>
                    <a:pt x="294220" y="36325"/>
                    <a:pt x="294930" y="40312"/>
                  </a:cubicBezTo>
                  <a:cubicBezTo>
                    <a:pt x="295865" y="45563"/>
                    <a:pt x="297805" y="50614"/>
                    <a:pt x="298349" y="55972"/>
                  </a:cubicBezTo>
                  <a:cubicBezTo>
                    <a:pt x="298526" y="56670"/>
                    <a:pt x="298644" y="57392"/>
                    <a:pt x="298692" y="58113"/>
                  </a:cubicBezTo>
                  <a:cubicBezTo>
                    <a:pt x="298147" y="66145"/>
                    <a:pt x="299271" y="74105"/>
                    <a:pt x="299733" y="82090"/>
                  </a:cubicBezTo>
                  <a:cubicBezTo>
                    <a:pt x="300099" y="88288"/>
                    <a:pt x="300371" y="94521"/>
                    <a:pt x="301093" y="100719"/>
                  </a:cubicBezTo>
                  <a:cubicBezTo>
                    <a:pt x="301566" y="104729"/>
                    <a:pt x="301909" y="108822"/>
                    <a:pt x="302358" y="112832"/>
                  </a:cubicBezTo>
                  <a:cubicBezTo>
                    <a:pt x="303198" y="120260"/>
                    <a:pt x="302536" y="127712"/>
                    <a:pt x="303269" y="135057"/>
                  </a:cubicBezTo>
                  <a:cubicBezTo>
                    <a:pt x="303896" y="141374"/>
                    <a:pt x="304215" y="147749"/>
                    <a:pt x="305635" y="153983"/>
                  </a:cubicBezTo>
                  <a:cubicBezTo>
                    <a:pt x="306818" y="159258"/>
                    <a:pt x="309444" y="162807"/>
                    <a:pt x="314506" y="164262"/>
                  </a:cubicBezTo>
                  <a:cubicBezTo>
                    <a:pt x="319569" y="165717"/>
                    <a:pt x="323602" y="163824"/>
                    <a:pt x="327103" y="160240"/>
                  </a:cubicBezTo>
                  <a:cubicBezTo>
                    <a:pt x="328085" y="159152"/>
                    <a:pt x="328890" y="157922"/>
                    <a:pt x="329469" y="156573"/>
                  </a:cubicBezTo>
                  <a:cubicBezTo>
                    <a:pt x="330439" y="157259"/>
                    <a:pt x="329990" y="158004"/>
                    <a:pt x="329658" y="158856"/>
                  </a:cubicBezTo>
                  <a:cubicBezTo>
                    <a:pt x="328393" y="162073"/>
                    <a:pt x="326713" y="165291"/>
                    <a:pt x="329552" y="168591"/>
                  </a:cubicBezTo>
                  <a:cubicBezTo>
                    <a:pt x="330333" y="169513"/>
                    <a:pt x="329091" y="170152"/>
                    <a:pt x="329008" y="170957"/>
                  </a:cubicBezTo>
                  <a:cubicBezTo>
                    <a:pt x="328700" y="173819"/>
                    <a:pt x="327151" y="176965"/>
                    <a:pt x="331172" y="178846"/>
                  </a:cubicBezTo>
                  <a:cubicBezTo>
                    <a:pt x="332757" y="179580"/>
                    <a:pt x="332450" y="183175"/>
                    <a:pt x="330995" y="184547"/>
                  </a:cubicBezTo>
                  <a:cubicBezTo>
                    <a:pt x="328073" y="187315"/>
                    <a:pt x="328050" y="187433"/>
                    <a:pt x="330108" y="190604"/>
                  </a:cubicBezTo>
                  <a:cubicBezTo>
                    <a:pt x="331799" y="193206"/>
                    <a:pt x="331693" y="194034"/>
                    <a:pt x="329351" y="196281"/>
                  </a:cubicBezTo>
                  <a:cubicBezTo>
                    <a:pt x="327494" y="198055"/>
                    <a:pt x="327435" y="199002"/>
                    <a:pt x="329351" y="201296"/>
                  </a:cubicBezTo>
                  <a:cubicBezTo>
                    <a:pt x="330368" y="202479"/>
                    <a:pt x="330321" y="202988"/>
                    <a:pt x="329031" y="203981"/>
                  </a:cubicBezTo>
                  <a:cubicBezTo>
                    <a:pt x="326287" y="206111"/>
                    <a:pt x="326347" y="206276"/>
                    <a:pt x="328677" y="209340"/>
                  </a:cubicBezTo>
                  <a:cubicBezTo>
                    <a:pt x="329481" y="210381"/>
                    <a:pt x="329363" y="210913"/>
                    <a:pt x="328310" y="211788"/>
                  </a:cubicBezTo>
                  <a:cubicBezTo>
                    <a:pt x="325400" y="214213"/>
                    <a:pt x="325424" y="214331"/>
                    <a:pt x="327659" y="217135"/>
                  </a:cubicBezTo>
                  <a:cubicBezTo>
                    <a:pt x="328842" y="218566"/>
                    <a:pt x="328842" y="219429"/>
                    <a:pt x="327222" y="220683"/>
                  </a:cubicBezTo>
                  <a:cubicBezTo>
                    <a:pt x="324560" y="222718"/>
                    <a:pt x="324631" y="223297"/>
                    <a:pt x="326607" y="225817"/>
                  </a:cubicBezTo>
                  <a:cubicBezTo>
                    <a:pt x="328156" y="227804"/>
                    <a:pt x="328073" y="228537"/>
                    <a:pt x="326086" y="230347"/>
                  </a:cubicBezTo>
                  <a:cubicBezTo>
                    <a:pt x="323827" y="232405"/>
                    <a:pt x="323721" y="232831"/>
                    <a:pt x="325932" y="235587"/>
                  </a:cubicBezTo>
                  <a:cubicBezTo>
                    <a:pt x="327115" y="237018"/>
                    <a:pt x="327044" y="237882"/>
                    <a:pt x="325436" y="239135"/>
                  </a:cubicBezTo>
                  <a:cubicBezTo>
                    <a:pt x="322786" y="241135"/>
                    <a:pt x="322798" y="241750"/>
                    <a:pt x="324903" y="244257"/>
                  </a:cubicBezTo>
                  <a:cubicBezTo>
                    <a:pt x="326086" y="245641"/>
                    <a:pt x="326441" y="246753"/>
                    <a:pt x="324667" y="247806"/>
                  </a:cubicBezTo>
                  <a:cubicBezTo>
                    <a:pt x="322893" y="248859"/>
                    <a:pt x="322916" y="250491"/>
                    <a:pt x="323898" y="251851"/>
                  </a:cubicBezTo>
                  <a:cubicBezTo>
                    <a:pt x="325152" y="253578"/>
                    <a:pt x="325601" y="254702"/>
                    <a:pt x="323354" y="256003"/>
                  </a:cubicBezTo>
                  <a:cubicBezTo>
                    <a:pt x="321816" y="256890"/>
                    <a:pt x="322088" y="258593"/>
                    <a:pt x="323058" y="259812"/>
                  </a:cubicBezTo>
                  <a:cubicBezTo>
                    <a:pt x="324028" y="261030"/>
                    <a:pt x="324525" y="261870"/>
                    <a:pt x="322751" y="262852"/>
                  </a:cubicBezTo>
                  <a:cubicBezTo>
                    <a:pt x="320976" y="263833"/>
                    <a:pt x="321178" y="265548"/>
                    <a:pt x="322266" y="266897"/>
                  </a:cubicBezTo>
                  <a:cubicBezTo>
                    <a:pt x="323354" y="268245"/>
                    <a:pt x="323448" y="268955"/>
                    <a:pt x="321792" y="269925"/>
                  </a:cubicBezTo>
                  <a:cubicBezTo>
                    <a:pt x="320137" y="270895"/>
                    <a:pt x="320385" y="272610"/>
                    <a:pt x="321450" y="274006"/>
                  </a:cubicBezTo>
                  <a:cubicBezTo>
                    <a:pt x="322514" y="275402"/>
                    <a:pt x="322916" y="276845"/>
                    <a:pt x="320799" y="277791"/>
                  </a:cubicBezTo>
                  <a:cubicBezTo>
                    <a:pt x="319959" y="278181"/>
                    <a:pt x="319545" y="279139"/>
                    <a:pt x="319853" y="280015"/>
                  </a:cubicBezTo>
                  <a:cubicBezTo>
                    <a:pt x="320338" y="281742"/>
                    <a:pt x="321733" y="283469"/>
                    <a:pt x="319167" y="284746"/>
                  </a:cubicBezTo>
                  <a:cubicBezTo>
                    <a:pt x="318776" y="284959"/>
                    <a:pt x="319167" y="285929"/>
                    <a:pt x="319675" y="286236"/>
                  </a:cubicBezTo>
                  <a:cubicBezTo>
                    <a:pt x="320456" y="286911"/>
                    <a:pt x="320834" y="287963"/>
                    <a:pt x="320645" y="288981"/>
                  </a:cubicBezTo>
                  <a:cubicBezTo>
                    <a:pt x="320006" y="289619"/>
                    <a:pt x="319178" y="290033"/>
                    <a:pt x="318279" y="290164"/>
                  </a:cubicBezTo>
                  <a:cubicBezTo>
                    <a:pt x="311253" y="290944"/>
                    <a:pt x="307989" y="295794"/>
                    <a:pt x="305091" y="301566"/>
                  </a:cubicBezTo>
                  <a:cubicBezTo>
                    <a:pt x="294339" y="322916"/>
                    <a:pt x="289868" y="345934"/>
                    <a:pt x="286780" y="369307"/>
                  </a:cubicBezTo>
                  <a:cubicBezTo>
                    <a:pt x="284994" y="382792"/>
                    <a:pt x="282049" y="396040"/>
                    <a:pt x="279068" y="409288"/>
                  </a:cubicBezTo>
                  <a:cubicBezTo>
                    <a:pt x="274396" y="429041"/>
                    <a:pt x="271191" y="449114"/>
                    <a:pt x="269475" y="469341"/>
                  </a:cubicBezTo>
                  <a:cubicBezTo>
                    <a:pt x="268706" y="479359"/>
                    <a:pt x="268837" y="489449"/>
                    <a:pt x="267417" y="499432"/>
                  </a:cubicBezTo>
                  <a:cubicBezTo>
                    <a:pt x="265454" y="513165"/>
                    <a:pt x="263478" y="526981"/>
                    <a:pt x="258144" y="539897"/>
                  </a:cubicBezTo>
                  <a:cubicBezTo>
                    <a:pt x="252135" y="554399"/>
                    <a:pt x="242814" y="567292"/>
                    <a:pt x="230938" y="577547"/>
                  </a:cubicBezTo>
                  <a:cubicBezTo>
                    <a:pt x="219004" y="587980"/>
                    <a:pt x="205933" y="596615"/>
                    <a:pt x="190722" y="601783"/>
                  </a:cubicBezTo>
                  <a:cubicBezTo>
                    <a:pt x="181259" y="605001"/>
                    <a:pt x="179378" y="611246"/>
                    <a:pt x="184252" y="620425"/>
                  </a:cubicBezTo>
                  <a:cubicBezTo>
                    <a:pt x="184808" y="621454"/>
                    <a:pt x="185434" y="622471"/>
                    <a:pt x="184867" y="623713"/>
                  </a:cubicBezTo>
                  <a:cubicBezTo>
                    <a:pt x="183849" y="623607"/>
                    <a:pt x="182891" y="623169"/>
                    <a:pt x="182158" y="622460"/>
                  </a:cubicBezTo>
                  <a:cubicBezTo>
                    <a:pt x="180135" y="621005"/>
                    <a:pt x="177935" y="621028"/>
                    <a:pt x="175510" y="621348"/>
                  </a:cubicBezTo>
                  <a:cubicBezTo>
                    <a:pt x="171264" y="621892"/>
                    <a:pt x="167408" y="624458"/>
                    <a:pt x="162913" y="623713"/>
                  </a:cubicBezTo>
                  <a:cubicBezTo>
                    <a:pt x="161730" y="623524"/>
                    <a:pt x="160547" y="623820"/>
                    <a:pt x="159518" y="623158"/>
                  </a:cubicBezTo>
                  <a:cubicBezTo>
                    <a:pt x="156679" y="621218"/>
                    <a:pt x="152906" y="621312"/>
                    <a:pt x="150186" y="623418"/>
                  </a:cubicBezTo>
                  <a:cubicBezTo>
                    <a:pt x="149784" y="623583"/>
                    <a:pt x="149358" y="623678"/>
                    <a:pt x="148920" y="623702"/>
                  </a:cubicBezTo>
                  <a:lnTo>
                    <a:pt x="146270" y="623595"/>
                  </a:lnTo>
                  <a:cubicBezTo>
                    <a:pt x="145525" y="622921"/>
                    <a:pt x="144402" y="623595"/>
                    <a:pt x="143668" y="622826"/>
                  </a:cubicBezTo>
                  <a:lnTo>
                    <a:pt x="143668" y="622826"/>
                  </a:lnTo>
                  <a:cubicBezTo>
                    <a:pt x="141291" y="619893"/>
                    <a:pt x="138263" y="623098"/>
                    <a:pt x="135731" y="621916"/>
                  </a:cubicBezTo>
                  <a:close/>
                </a:path>
              </a:pathLst>
            </a:custGeom>
            <a:solidFill>
              <a:srgbClr val="020202"/>
            </a:solidFill>
            <a:ln w="1171" cap="flat">
              <a:noFill/>
              <a:prstDash val="solid"/>
              <a:miter/>
            </a:ln>
          </p:spPr>
          <p:txBody>
            <a:bodyPr rtlCol="0" anchor="ctr"/>
            <a:lstStyle/>
            <a:p>
              <a:endParaRPr lang="es-CO"/>
            </a:p>
          </p:txBody>
        </p:sp>
        <p:sp>
          <p:nvSpPr>
            <p:cNvPr id="421" name="Freeform: Shape 420">
              <a:extLst>
                <a:ext uri="{FF2B5EF4-FFF2-40B4-BE49-F238E27FC236}">
                  <a16:creationId xmlns:a16="http://schemas.microsoft.com/office/drawing/2014/main" id="{FF8D760E-6EBE-363D-21DD-06F15B8A8364}"/>
                </a:ext>
              </a:extLst>
            </p:cNvPr>
            <p:cNvSpPr/>
            <p:nvPr/>
          </p:nvSpPr>
          <p:spPr>
            <a:xfrm rot="19975584">
              <a:off x="13247357" y="6850618"/>
              <a:ext cx="197333" cy="261183"/>
            </a:xfrm>
            <a:custGeom>
              <a:avLst/>
              <a:gdLst>
                <a:gd name="connsiteX0" fmla="*/ 134848 w 197333"/>
                <a:gd name="connsiteY0" fmla="*/ 50827 h 261183"/>
                <a:gd name="connsiteX1" fmla="*/ 131299 w 197333"/>
                <a:gd name="connsiteY1" fmla="*/ 49715 h 261183"/>
                <a:gd name="connsiteX2" fmla="*/ 118939 w 197333"/>
                <a:gd name="connsiteY2" fmla="*/ 49833 h 261183"/>
                <a:gd name="connsiteX3" fmla="*/ 116490 w 197333"/>
                <a:gd name="connsiteY3" fmla="*/ 49940 h 261183"/>
                <a:gd name="connsiteX4" fmla="*/ 111759 w 197333"/>
                <a:gd name="connsiteY4" fmla="*/ 49289 h 261183"/>
                <a:gd name="connsiteX5" fmla="*/ 108553 w 197333"/>
                <a:gd name="connsiteY5" fmla="*/ 48674 h 261183"/>
                <a:gd name="connsiteX6" fmla="*/ 104165 w 197333"/>
                <a:gd name="connsiteY6" fmla="*/ 46439 h 261183"/>
                <a:gd name="connsiteX7" fmla="*/ 87605 w 197333"/>
                <a:gd name="connsiteY7" fmla="*/ 47385 h 261183"/>
                <a:gd name="connsiteX8" fmla="*/ 81442 w 197333"/>
                <a:gd name="connsiteY8" fmla="*/ 54033 h 261183"/>
                <a:gd name="connsiteX9" fmla="*/ 80496 w 197333"/>
                <a:gd name="connsiteY9" fmla="*/ 61804 h 261183"/>
                <a:gd name="connsiteX10" fmla="*/ 80496 w 197333"/>
                <a:gd name="connsiteY10" fmla="*/ 64844 h 261183"/>
                <a:gd name="connsiteX11" fmla="*/ 81265 w 197333"/>
                <a:gd name="connsiteY11" fmla="*/ 76436 h 261183"/>
                <a:gd name="connsiteX12" fmla="*/ 82176 w 197333"/>
                <a:gd name="connsiteY12" fmla="*/ 81534 h 261183"/>
                <a:gd name="connsiteX13" fmla="*/ 82602 w 197333"/>
                <a:gd name="connsiteY13" fmla="*/ 86135 h 261183"/>
                <a:gd name="connsiteX14" fmla="*/ 83240 w 197333"/>
                <a:gd name="connsiteY14" fmla="*/ 95952 h 261183"/>
                <a:gd name="connsiteX15" fmla="*/ 83583 w 197333"/>
                <a:gd name="connsiteY15" fmla="*/ 101488 h 261183"/>
                <a:gd name="connsiteX16" fmla="*/ 84305 w 197333"/>
                <a:gd name="connsiteY16" fmla="*/ 112997 h 261183"/>
                <a:gd name="connsiteX17" fmla="*/ 84423 w 197333"/>
                <a:gd name="connsiteY17" fmla="*/ 117255 h 261183"/>
                <a:gd name="connsiteX18" fmla="*/ 84423 w 197333"/>
                <a:gd name="connsiteY18" fmla="*/ 130858 h 261183"/>
                <a:gd name="connsiteX19" fmla="*/ 84045 w 197333"/>
                <a:gd name="connsiteY19" fmla="*/ 134632 h 261183"/>
                <a:gd name="connsiteX20" fmla="*/ 83323 w 197333"/>
                <a:gd name="connsiteY20" fmla="*/ 147702 h 261183"/>
                <a:gd name="connsiteX21" fmla="*/ 82696 w 197333"/>
                <a:gd name="connsiteY21" fmla="*/ 152209 h 261183"/>
                <a:gd name="connsiteX22" fmla="*/ 80401 w 197333"/>
                <a:gd name="connsiteY22" fmla="*/ 165125 h 261183"/>
                <a:gd name="connsiteX23" fmla="*/ 78485 w 197333"/>
                <a:gd name="connsiteY23" fmla="*/ 173311 h 261183"/>
                <a:gd name="connsiteX24" fmla="*/ 76120 w 197333"/>
                <a:gd name="connsiteY24" fmla="*/ 182773 h 261183"/>
                <a:gd name="connsiteX25" fmla="*/ 73908 w 197333"/>
                <a:gd name="connsiteY25" fmla="*/ 189977 h 261183"/>
                <a:gd name="connsiteX26" fmla="*/ 69874 w 197333"/>
                <a:gd name="connsiteY26" fmla="*/ 201509 h 261183"/>
                <a:gd name="connsiteX27" fmla="*/ 67899 w 197333"/>
                <a:gd name="connsiteY27" fmla="*/ 206548 h 261183"/>
                <a:gd name="connsiteX28" fmla="*/ 63392 w 197333"/>
                <a:gd name="connsiteY28" fmla="*/ 211859 h 261183"/>
                <a:gd name="connsiteX29" fmla="*/ 61098 w 197333"/>
                <a:gd name="connsiteY29" fmla="*/ 217773 h 261183"/>
                <a:gd name="connsiteX30" fmla="*/ 57880 w 197333"/>
                <a:gd name="connsiteY30" fmla="*/ 224516 h 261183"/>
                <a:gd name="connsiteX31" fmla="*/ 52605 w 197333"/>
                <a:gd name="connsiteY31" fmla="*/ 229081 h 261183"/>
                <a:gd name="connsiteX32" fmla="*/ 49979 w 197333"/>
                <a:gd name="connsiteY32" fmla="*/ 234475 h 261183"/>
                <a:gd name="connsiteX33" fmla="*/ 45247 w 197333"/>
                <a:gd name="connsiteY33" fmla="*/ 240768 h 261183"/>
                <a:gd name="connsiteX34" fmla="*/ 37334 w 197333"/>
                <a:gd name="connsiteY34" fmla="*/ 249663 h 261183"/>
                <a:gd name="connsiteX35" fmla="*/ 36400 w 197333"/>
                <a:gd name="connsiteY35" fmla="*/ 251094 h 261183"/>
                <a:gd name="connsiteX36" fmla="*/ 25210 w 197333"/>
                <a:gd name="connsiteY36" fmla="*/ 258416 h 261183"/>
                <a:gd name="connsiteX37" fmla="*/ 16682 w 197333"/>
                <a:gd name="connsiteY37" fmla="*/ 235185 h 261183"/>
                <a:gd name="connsiteX38" fmla="*/ 2724 w 197333"/>
                <a:gd name="connsiteY38" fmla="*/ 224362 h 261183"/>
                <a:gd name="connsiteX39" fmla="*/ 2097 w 197333"/>
                <a:gd name="connsiteY39" fmla="*/ 215656 h 261183"/>
                <a:gd name="connsiteX40" fmla="*/ 11749 w 197333"/>
                <a:gd name="connsiteY40" fmla="*/ 207506 h 261183"/>
                <a:gd name="connsiteX41" fmla="*/ 14789 w 197333"/>
                <a:gd name="connsiteY41" fmla="*/ 201876 h 261183"/>
                <a:gd name="connsiteX42" fmla="*/ 19674 w 197333"/>
                <a:gd name="connsiteY42" fmla="*/ 190817 h 261183"/>
                <a:gd name="connsiteX43" fmla="*/ 35051 w 197333"/>
                <a:gd name="connsiteY43" fmla="*/ 165977 h 261183"/>
                <a:gd name="connsiteX44" fmla="*/ 37417 w 197333"/>
                <a:gd name="connsiteY44" fmla="*/ 155935 h 261183"/>
                <a:gd name="connsiteX45" fmla="*/ 37926 w 197333"/>
                <a:gd name="connsiteY45" fmla="*/ 152067 h 261183"/>
                <a:gd name="connsiteX46" fmla="*/ 44195 w 197333"/>
                <a:gd name="connsiteY46" fmla="*/ 118332 h 261183"/>
                <a:gd name="connsiteX47" fmla="*/ 47270 w 197333"/>
                <a:gd name="connsiteY47" fmla="*/ 93764 h 261183"/>
                <a:gd name="connsiteX48" fmla="*/ 47885 w 197333"/>
                <a:gd name="connsiteY48" fmla="*/ 79854 h 261183"/>
                <a:gd name="connsiteX49" fmla="*/ 48985 w 197333"/>
                <a:gd name="connsiteY49" fmla="*/ 44061 h 261183"/>
                <a:gd name="connsiteX50" fmla="*/ 55526 w 197333"/>
                <a:gd name="connsiteY50" fmla="*/ 14490 h 261183"/>
                <a:gd name="connsiteX51" fmla="*/ 75978 w 197333"/>
                <a:gd name="connsiteY51" fmla="*/ -982 h 261183"/>
                <a:gd name="connsiteX52" fmla="*/ 87155 w 197333"/>
                <a:gd name="connsiteY52" fmla="*/ -2543 h 261183"/>
                <a:gd name="connsiteX53" fmla="*/ 97434 w 197333"/>
                <a:gd name="connsiteY53" fmla="*/ -1171 h 261183"/>
                <a:gd name="connsiteX54" fmla="*/ 105040 w 197333"/>
                <a:gd name="connsiteY54" fmla="*/ 675 h 261183"/>
                <a:gd name="connsiteX55" fmla="*/ 110954 w 197333"/>
                <a:gd name="connsiteY55" fmla="*/ -35 h 261183"/>
                <a:gd name="connsiteX56" fmla="*/ 114728 w 197333"/>
                <a:gd name="connsiteY56" fmla="*/ -733 h 261183"/>
                <a:gd name="connsiteX57" fmla="*/ 134316 w 197333"/>
                <a:gd name="connsiteY57" fmla="*/ 3123 h 261183"/>
                <a:gd name="connsiteX58" fmla="*/ 160066 w 197333"/>
                <a:gd name="connsiteY58" fmla="*/ 7074 h 261183"/>
                <a:gd name="connsiteX59" fmla="*/ 189732 w 197333"/>
                <a:gd name="connsiteY59" fmla="*/ 7831 h 261183"/>
                <a:gd name="connsiteX60" fmla="*/ 193280 w 197333"/>
                <a:gd name="connsiteY60" fmla="*/ 7831 h 261183"/>
                <a:gd name="connsiteX61" fmla="*/ 195433 w 197333"/>
                <a:gd name="connsiteY61" fmla="*/ 12491 h 261183"/>
                <a:gd name="connsiteX62" fmla="*/ 180541 w 197333"/>
                <a:gd name="connsiteY62" fmla="*/ 18512 h 261183"/>
                <a:gd name="connsiteX63" fmla="*/ 149858 w 197333"/>
                <a:gd name="connsiteY63" fmla="*/ 24331 h 261183"/>
                <a:gd name="connsiteX64" fmla="*/ 135534 w 197333"/>
                <a:gd name="connsiteY64" fmla="*/ 46474 h 261183"/>
                <a:gd name="connsiteX65" fmla="*/ 134848 w 197333"/>
                <a:gd name="connsiteY65" fmla="*/ 50827 h 261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97333" h="261183">
                  <a:moveTo>
                    <a:pt x="134848" y="50827"/>
                  </a:moveTo>
                  <a:cubicBezTo>
                    <a:pt x="133665" y="50673"/>
                    <a:pt x="132482" y="51028"/>
                    <a:pt x="131299" y="49715"/>
                  </a:cubicBezTo>
                  <a:cubicBezTo>
                    <a:pt x="128307" y="46167"/>
                    <a:pt x="122120" y="46285"/>
                    <a:pt x="118939" y="49833"/>
                  </a:cubicBezTo>
                  <a:cubicBezTo>
                    <a:pt x="118016" y="50863"/>
                    <a:pt x="117283" y="51016"/>
                    <a:pt x="116490" y="49940"/>
                  </a:cubicBezTo>
                  <a:cubicBezTo>
                    <a:pt x="115094" y="48095"/>
                    <a:pt x="113687" y="47633"/>
                    <a:pt x="111759" y="49289"/>
                  </a:cubicBezTo>
                  <a:cubicBezTo>
                    <a:pt x="110576" y="50259"/>
                    <a:pt x="109322" y="50319"/>
                    <a:pt x="108553" y="48674"/>
                  </a:cubicBezTo>
                  <a:cubicBezTo>
                    <a:pt x="107666" y="46770"/>
                    <a:pt x="105975" y="46557"/>
                    <a:pt x="104165" y="46439"/>
                  </a:cubicBezTo>
                  <a:cubicBezTo>
                    <a:pt x="98629" y="46309"/>
                    <a:pt x="93093" y="46628"/>
                    <a:pt x="87605" y="47385"/>
                  </a:cubicBezTo>
                  <a:cubicBezTo>
                    <a:pt x="85429" y="47598"/>
                    <a:pt x="81561" y="51679"/>
                    <a:pt x="81442" y="54033"/>
                  </a:cubicBezTo>
                  <a:cubicBezTo>
                    <a:pt x="81312" y="56647"/>
                    <a:pt x="81005" y="59237"/>
                    <a:pt x="80496" y="61804"/>
                  </a:cubicBezTo>
                  <a:cubicBezTo>
                    <a:pt x="80200" y="62798"/>
                    <a:pt x="80200" y="63850"/>
                    <a:pt x="80496" y="64844"/>
                  </a:cubicBezTo>
                  <a:cubicBezTo>
                    <a:pt x="82140" y="68641"/>
                    <a:pt x="81052" y="72568"/>
                    <a:pt x="81265" y="76436"/>
                  </a:cubicBezTo>
                  <a:cubicBezTo>
                    <a:pt x="81371" y="78186"/>
                    <a:pt x="81265" y="79984"/>
                    <a:pt x="82176" y="81534"/>
                  </a:cubicBezTo>
                  <a:cubicBezTo>
                    <a:pt x="82933" y="82941"/>
                    <a:pt x="83087" y="84609"/>
                    <a:pt x="82602" y="86135"/>
                  </a:cubicBezTo>
                  <a:cubicBezTo>
                    <a:pt x="81868" y="89412"/>
                    <a:pt x="81608" y="92771"/>
                    <a:pt x="83240" y="95952"/>
                  </a:cubicBezTo>
                  <a:cubicBezTo>
                    <a:pt x="84009" y="97703"/>
                    <a:pt x="84127" y="99655"/>
                    <a:pt x="83583" y="101488"/>
                  </a:cubicBezTo>
                  <a:cubicBezTo>
                    <a:pt x="82791" y="105368"/>
                    <a:pt x="82401" y="109259"/>
                    <a:pt x="84305" y="112997"/>
                  </a:cubicBezTo>
                  <a:cubicBezTo>
                    <a:pt x="84944" y="114334"/>
                    <a:pt x="84979" y="115883"/>
                    <a:pt x="84423" y="117255"/>
                  </a:cubicBezTo>
                  <a:cubicBezTo>
                    <a:pt x="82874" y="121786"/>
                    <a:pt x="82318" y="126316"/>
                    <a:pt x="84423" y="130858"/>
                  </a:cubicBezTo>
                  <a:cubicBezTo>
                    <a:pt x="84884" y="132112"/>
                    <a:pt x="84743" y="133496"/>
                    <a:pt x="84045" y="134632"/>
                  </a:cubicBezTo>
                  <a:cubicBezTo>
                    <a:pt x="82176" y="138878"/>
                    <a:pt x="81170" y="143242"/>
                    <a:pt x="83323" y="147702"/>
                  </a:cubicBezTo>
                  <a:cubicBezTo>
                    <a:pt x="84163" y="149441"/>
                    <a:pt x="83524" y="150837"/>
                    <a:pt x="82696" y="152209"/>
                  </a:cubicBezTo>
                  <a:cubicBezTo>
                    <a:pt x="80271" y="156053"/>
                    <a:pt x="79443" y="160689"/>
                    <a:pt x="80401" y="165125"/>
                  </a:cubicBezTo>
                  <a:cubicBezTo>
                    <a:pt x="81017" y="168000"/>
                    <a:pt x="80319" y="171004"/>
                    <a:pt x="78485" y="173311"/>
                  </a:cubicBezTo>
                  <a:cubicBezTo>
                    <a:pt x="76463" y="176019"/>
                    <a:pt x="75611" y="179426"/>
                    <a:pt x="76120" y="182773"/>
                  </a:cubicBezTo>
                  <a:cubicBezTo>
                    <a:pt x="76581" y="185387"/>
                    <a:pt x="75753" y="188072"/>
                    <a:pt x="73908" y="189977"/>
                  </a:cubicBezTo>
                  <a:cubicBezTo>
                    <a:pt x="70939" y="193277"/>
                    <a:pt x="69176" y="196956"/>
                    <a:pt x="69874" y="201509"/>
                  </a:cubicBezTo>
                  <a:cubicBezTo>
                    <a:pt x="70217" y="203426"/>
                    <a:pt x="69448" y="205377"/>
                    <a:pt x="67899" y="206548"/>
                  </a:cubicBezTo>
                  <a:cubicBezTo>
                    <a:pt x="66231" y="208169"/>
                    <a:pt x="64717" y="209955"/>
                    <a:pt x="63392" y="211859"/>
                  </a:cubicBezTo>
                  <a:cubicBezTo>
                    <a:pt x="61878" y="213456"/>
                    <a:pt x="61062" y="215574"/>
                    <a:pt x="61098" y="217773"/>
                  </a:cubicBezTo>
                  <a:cubicBezTo>
                    <a:pt x="61322" y="220435"/>
                    <a:pt x="60092" y="223014"/>
                    <a:pt x="57880" y="224516"/>
                  </a:cubicBezTo>
                  <a:cubicBezTo>
                    <a:pt x="55999" y="225864"/>
                    <a:pt x="54616" y="227804"/>
                    <a:pt x="52605" y="229081"/>
                  </a:cubicBezTo>
                  <a:cubicBezTo>
                    <a:pt x="50594" y="230359"/>
                    <a:pt x="50547" y="232571"/>
                    <a:pt x="49979" y="234475"/>
                  </a:cubicBezTo>
                  <a:cubicBezTo>
                    <a:pt x="49375" y="237160"/>
                    <a:pt x="47649" y="239443"/>
                    <a:pt x="45247" y="240768"/>
                  </a:cubicBezTo>
                  <a:cubicBezTo>
                    <a:pt x="41699" y="242743"/>
                    <a:pt x="38411" y="245298"/>
                    <a:pt x="37334" y="249663"/>
                  </a:cubicBezTo>
                  <a:cubicBezTo>
                    <a:pt x="37192" y="250231"/>
                    <a:pt x="36861" y="250739"/>
                    <a:pt x="36400" y="251094"/>
                  </a:cubicBezTo>
                  <a:cubicBezTo>
                    <a:pt x="32792" y="253732"/>
                    <a:pt x="29681" y="257127"/>
                    <a:pt x="25210" y="258416"/>
                  </a:cubicBezTo>
                  <a:cubicBezTo>
                    <a:pt x="24619" y="249852"/>
                    <a:pt x="22572" y="241998"/>
                    <a:pt x="16682" y="235185"/>
                  </a:cubicBezTo>
                  <a:cubicBezTo>
                    <a:pt x="12814" y="230667"/>
                    <a:pt x="8059" y="226988"/>
                    <a:pt x="2724" y="224362"/>
                  </a:cubicBezTo>
                  <a:cubicBezTo>
                    <a:pt x="-2066" y="221996"/>
                    <a:pt x="-2267" y="218933"/>
                    <a:pt x="2097" y="215656"/>
                  </a:cubicBezTo>
                  <a:cubicBezTo>
                    <a:pt x="5528" y="213208"/>
                    <a:pt x="8757" y="210475"/>
                    <a:pt x="11749" y="207506"/>
                  </a:cubicBezTo>
                  <a:cubicBezTo>
                    <a:pt x="13346" y="206004"/>
                    <a:pt x="14411" y="204029"/>
                    <a:pt x="14789" y="201876"/>
                  </a:cubicBezTo>
                  <a:cubicBezTo>
                    <a:pt x="15511" y="197855"/>
                    <a:pt x="17190" y="194058"/>
                    <a:pt x="19674" y="190817"/>
                  </a:cubicBezTo>
                  <a:cubicBezTo>
                    <a:pt x="25435" y="182951"/>
                    <a:pt x="30580" y="174647"/>
                    <a:pt x="35051" y="165977"/>
                  </a:cubicBezTo>
                  <a:cubicBezTo>
                    <a:pt x="36766" y="162913"/>
                    <a:pt x="37583" y="159436"/>
                    <a:pt x="37417" y="155935"/>
                  </a:cubicBezTo>
                  <a:cubicBezTo>
                    <a:pt x="37358" y="154622"/>
                    <a:pt x="37535" y="153320"/>
                    <a:pt x="37926" y="152067"/>
                  </a:cubicBezTo>
                  <a:cubicBezTo>
                    <a:pt x="40693" y="140960"/>
                    <a:pt x="42787" y="129699"/>
                    <a:pt x="44195" y="118332"/>
                  </a:cubicBezTo>
                  <a:cubicBezTo>
                    <a:pt x="45377" y="110182"/>
                    <a:pt x="46714" y="102032"/>
                    <a:pt x="47270" y="93764"/>
                  </a:cubicBezTo>
                  <a:cubicBezTo>
                    <a:pt x="47578" y="89127"/>
                    <a:pt x="47921" y="84491"/>
                    <a:pt x="47885" y="79854"/>
                  </a:cubicBezTo>
                  <a:cubicBezTo>
                    <a:pt x="47779" y="67907"/>
                    <a:pt x="48808" y="56008"/>
                    <a:pt x="48985" y="44061"/>
                  </a:cubicBezTo>
                  <a:cubicBezTo>
                    <a:pt x="49139" y="33912"/>
                    <a:pt x="51907" y="24024"/>
                    <a:pt x="55526" y="14490"/>
                  </a:cubicBezTo>
                  <a:cubicBezTo>
                    <a:pt x="59146" y="4956"/>
                    <a:pt x="66397" y="663"/>
                    <a:pt x="75978" y="-982"/>
                  </a:cubicBezTo>
                  <a:cubicBezTo>
                    <a:pt x="79692" y="-1620"/>
                    <a:pt x="83453" y="-1750"/>
                    <a:pt x="87155" y="-2543"/>
                  </a:cubicBezTo>
                  <a:cubicBezTo>
                    <a:pt x="90609" y="-3288"/>
                    <a:pt x="94051" y="-2010"/>
                    <a:pt x="97434" y="-1171"/>
                  </a:cubicBezTo>
                  <a:cubicBezTo>
                    <a:pt x="99966" y="-556"/>
                    <a:pt x="102473" y="189"/>
                    <a:pt x="105040" y="675"/>
                  </a:cubicBezTo>
                  <a:cubicBezTo>
                    <a:pt x="107027" y="1159"/>
                    <a:pt x="109133" y="911"/>
                    <a:pt x="110954" y="-35"/>
                  </a:cubicBezTo>
                  <a:cubicBezTo>
                    <a:pt x="112054" y="-792"/>
                    <a:pt x="113426" y="-1041"/>
                    <a:pt x="114728" y="-733"/>
                  </a:cubicBezTo>
                  <a:cubicBezTo>
                    <a:pt x="121186" y="911"/>
                    <a:pt x="127715" y="2200"/>
                    <a:pt x="134316" y="3123"/>
                  </a:cubicBezTo>
                  <a:cubicBezTo>
                    <a:pt x="142867" y="4578"/>
                    <a:pt x="151443" y="5938"/>
                    <a:pt x="160066" y="7074"/>
                  </a:cubicBezTo>
                  <a:cubicBezTo>
                    <a:pt x="169966" y="8387"/>
                    <a:pt x="179855" y="7440"/>
                    <a:pt x="189732" y="7831"/>
                  </a:cubicBezTo>
                  <a:cubicBezTo>
                    <a:pt x="190915" y="7831"/>
                    <a:pt x="192097" y="7736"/>
                    <a:pt x="193280" y="7831"/>
                  </a:cubicBezTo>
                  <a:cubicBezTo>
                    <a:pt x="196367" y="8209"/>
                    <a:pt x="197101" y="9865"/>
                    <a:pt x="195433" y="12491"/>
                  </a:cubicBezTo>
                  <a:cubicBezTo>
                    <a:pt x="191825" y="18204"/>
                    <a:pt x="187330" y="20073"/>
                    <a:pt x="180541" y="18512"/>
                  </a:cubicBezTo>
                  <a:cubicBezTo>
                    <a:pt x="169446" y="15969"/>
                    <a:pt x="159120" y="17601"/>
                    <a:pt x="149858" y="24331"/>
                  </a:cubicBezTo>
                  <a:cubicBezTo>
                    <a:pt x="142323" y="29512"/>
                    <a:pt x="137166" y="37485"/>
                    <a:pt x="135534" y="46474"/>
                  </a:cubicBezTo>
                  <a:cubicBezTo>
                    <a:pt x="135451" y="48000"/>
                    <a:pt x="134635" y="49349"/>
                    <a:pt x="134848" y="50827"/>
                  </a:cubicBezTo>
                  <a:close/>
                </a:path>
              </a:pathLst>
            </a:custGeom>
            <a:solidFill>
              <a:srgbClr val="020202"/>
            </a:solidFill>
            <a:ln w="1171" cap="flat">
              <a:noFill/>
              <a:prstDash val="solid"/>
              <a:miter/>
            </a:ln>
          </p:spPr>
          <p:txBody>
            <a:bodyPr rtlCol="0" anchor="ctr"/>
            <a:lstStyle/>
            <a:p>
              <a:endParaRPr lang="es-CO"/>
            </a:p>
          </p:txBody>
        </p:sp>
        <p:sp>
          <p:nvSpPr>
            <p:cNvPr id="422" name="Freeform: Shape 421">
              <a:extLst>
                <a:ext uri="{FF2B5EF4-FFF2-40B4-BE49-F238E27FC236}">
                  <a16:creationId xmlns:a16="http://schemas.microsoft.com/office/drawing/2014/main" id="{AD8C1B58-A472-E162-F6D9-41106B6781D6}"/>
                </a:ext>
              </a:extLst>
            </p:cNvPr>
            <p:cNvSpPr/>
            <p:nvPr/>
          </p:nvSpPr>
          <p:spPr>
            <a:xfrm rot="19975584">
              <a:off x="12665076" y="6563801"/>
              <a:ext cx="105077" cy="111175"/>
            </a:xfrm>
            <a:custGeom>
              <a:avLst/>
              <a:gdLst>
                <a:gd name="connsiteX0" fmla="*/ 95502 w 105077"/>
                <a:gd name="connsiteY0" fmla="*/ 97704 h 111175"/>
                <a:gd name="connsiteX1" fmla="*/ 93231 w 105077"/>
                <a:gd name="connsiteY1" fmla="*/ 102530 h 111175"/>
                <a:gd name="connsiteX2" fmla="*/ 88086 w 105077"/>
                <a:gd name="connsiteY2" fmla="*/ 103228 h 111175"/>
                <a:gd name="connsiteX3" fmla="*/ 59378 w 105077"/>
                <a:gd name="connsiteY3" fmla="*/ 108066 h 111175"/>
                <a:gd name="connsiteX4" fmla="*/ 36443 w 105077"/>
                <a:gd name="connsiteY4" fmla="*/ 106209 h 111175"/>
                <a:gd name="connsiteX5" fmla="*/ 22852 w 105077"/>
                <a:gd name="connsiteY5" fmla="*/ 103216 h 111175"/>
                <a:gd name="connsiteX6" fmla="*/ 18381 w 105077"/>
                <a:gd name="connsiteY6" fmla="*/ 98733 h 111175"/>
                <a:gd name="connsiteX7" fmla="*/ 15779 w 105077"/>
                <a:gd name="connsiteY7" fmla="*/ 93801 h 111175"/>
                <a:gd name="connsiteX8" fmla="*/ 6860 w 105077"/>
                <a:gd name="connsiteY8" fmla="*/ 93103 h 111175"/>
                <a:gd name="connsiteX9" fmla="*/ 4494 w 105077"/>
                <a:gd name="connsiteY9" fmla="*/ 95670 h 111175"/>
                <a:gd name="connsiteX10" fmla="*/ 1857 w 105077"/>
                <a:gd name="connsiteY10" fmla="*/ 97527 h 111175"/>
                <a:gd name="connsiteX11" fmla="*/ -852 w 105077"/>
                <a:gd name="connsiteY11" fmla="*/ 94499 h 111175"/>
                <a:gd name="connsiteX12" fmla="*/ -1030 w 105077"/>
                <a:gd name="connsiteY12" fmla="*/ 92322 h 111175"/>
                <a:gd name="connsiteX13" fmla="*/ 2696 w 105077"/>
                <a:gd name="connsiteY13" fmla="*/ 59309 h 111175"/>
                <a:gd name="connsiteX14" fmla="*/ 17222 w 105077"/>
                <a:gd name="connsiteY14" fmla="*/ 18738 h 111175"/>
                <a:gd name="connsiteX15" fmla="*/ 45811 w 105077"/>
                <a:gd name="connsiteY15" fmla="*/ -1040 h 111175"/>
                <a:gd name="connsiteX16" fmla="*/ 91942 w 105077"/>
                <a:gd name="connsiteY16" fmla="*/ -1312 h 111175"/>
                <a:gd name="connsiteX17" fmla="*/ 95762 w 105077"/>
                <a:gd name="connsiteY17" fmla="*/ -424 h 111175"/>
                <a:gd name="connsiteX18" fmla="*/ 103676 w 105077"/>
                <a:gd name="connsiteY18" fmla="*/ 12977 h 111175"/>
                <a:gd name="connsiteX19" fmla="*/ 102043 w 105077"/>
                <a:gd name="connsiteY19" fmla="*/ 21104 h 111175"/>
                <a:gd name="connsiteX20" fmla="*/ 98495 w 105077"/>
                <a:gd name="connsiteY20" fmla="*/ 53679 h 111175"/>
                <a:gd name="connsiteX21" fmla="*/ 97430 w 105077"/>
                <a:gd name="connsiteY21" fmla="*/ 72876 h 111175"/>
                <a:gd name="connsiteX22" fmla="*/ 95502 w 105077"/>
                <a:gd name="connsiteY22" fmla="*/ 97704 h 111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5077" h="111175">
                  <a:moveTo>
                    <a:pt x="95502" y="97704"/>
                  </a:moveTo>
                  <a:cubicBezTo>
                    <a:pt x="93728" y="98887"/>
                    <a:pt x="95502" y="101797"/>
                    <a:pt x="93231" y="102530"/>
                  </a:cubicBezTo>
                  <a:cubicBezTo>
                    <a:pt x="91528" y="102873"/>
                    <a:pt x="89813" y="103110"/>
                    <a:pt x="88086" y="103228"/>
                  </a:cubicBezTo>
                  <a:cubicBezTo>
                    <a:pt x="78517" y="104849"/>
                    <a:pt x="68995" y="106848"/>
                    <a:pt x="59378" y="108066"/>
                  </a:cubicBezTo>
                  <a:cubicBezTo>
                    <a:pt x="51702" y="109048"/>
                    <a:pt x="44001" y="107759"/>
                    <a:pt x="36443" y="106209"/>
                  </a:cubicBezTo>
                  <a:cubicBezTo>
                    <a:pt x="31901" y="105275"/>
                    <a:pt x="27430" y="103961"/>
                    <a:pt x="22852" y="103216"/>
                  </a:cubicBezTo>
                  <a:cubicBezTo>
                    <a:pt x="20439" y="103086"/>
                    <a:pt x="18499" y="101146"/>
                    <a:pt x="18381" y="98733"/>
                  </a:cubicBezTo>
                  <a:cubicBezTo>
                    <a:pt x="18073" y="96853"/>
                    <a:pt x="17163" y="95114"/>
                    <a:pt x="15779" y="93801"/>
                  </a:cubicBezTo>
                  <a:cubicBezTo>
                    <a:pt x="13094" y="91045"/>
                    <a:pt x="9864" y="90726"/>
                    <a:pt x="6860" y="93103"/>
                  </a:cubicBezTo>
                  <a:cubicBezTo>
                    <a:pt x="5949" y="93837"/>
                    <a:pt x="5157" y="94700"/>
                    <a:pt x="4494" y="95670"/>
                  </a:cubicBezTo>
                  <a:cubicBezTo>
                    <a:pt x="3808" y="96640"/>
                    <a:pt x="3311" y="97834"/>
                    <a:pt x="1857" y="97527"/>
                  </a:cubicBezTo>
                  <a:cubicBezTo>
                    <a:pt x="366" y="97255"/>
                    <a:pt x="-746" y="96013"/>
                    <a:pt x="-852" y="94499"/>
                  </a:cubicBezTo>
                  <a:cubicBezTo>
                    <a:pt x="-947" y="93777"/>
                    <a:pt x="-970" y="93044"/>
                    <a:pt x="-1030" y="92322"/>
                  </a:cubicBezTo>
                  <a:cubicBezTo>
                    <a:pt x="153" y="81310"/>
                    <a:pt x="745" y="70192"/>
                    <a:pt x="2696" y="59309"/>
                  </a:cubicBezTo>
                  <a:cubicBezTo>
                    <a:pt x="5121" y="45044"/>
                    <a:pt x="10042" y="31311"/>
                    <a:pt x="17222" y="18738"/>
                  </a:cubicBezTo>
                  <a:cubicBezTo>
                    <a:pt x="23597" y="7808"/>
                    <a:pt x="33415" y="1516"/>
                    <a:pt x="45811" y="-1040"/>
                  </a:cubicBezTo>
                  <a:cubicBezTo>
                    <a:pt x="61188" y="-4210"/>
                    <a:pt x="76565" y="-2222"/>
                    <a:pt x="91942" y="-1312"/>
                  </a:cubicBezTo>
                  <a:cubicBezTo>
                    <a:pt x="93243" y="-1170"/>
                    <a:pt x="94532" y="-874"/>
                    <a:pt x="95762" y="-424"/>
                  </a:cubicBezTo>
                  <a:cubicBezTo>
                    <a:pt x="102457" y="1646"/>
                    <a:pt x="105095" y="6117"/>
                    <a:pt x="103676" y="12977"/>
                  </a:cubicBezTo>
                  <a:cubicBezTo>
                    <a:pt x="103120" y="15686"/>
                    <a:pt x="102564" y="18395"/>
                    <a:pt x="102043" y="21104"/>
                  </a:cubicBezTo>
                  <a:cubicBezTo>
                    <a:pt x="99973" y="31867"/>
                    <a:pt x="99678" y="42820"/>
                    <a:pt x="98495" y="53679"/>
                  </a:cubicBezTo>
                  <a:cubicBezTo>
                    <a:pt x="97844" y="60019"/>
                    <a:pt x="97478" y="66454"/>
                    <a:pt x="97430" y="72876"/>
                  </a:cubicBezTo>
                  <a:cubicBezTo>
                    <a:pt x="97347" y="81192"/>
                    <a:pt x="96709" y="89483"/>
                    <a:pt x="95502" y="97704"/>
                  </a:cubicBezTo>
                  <a:close/>
                </a:path>
              </a:pathLst>
            </a:custGeom>
            <a:solidFill>
              <a:srgbClr val="53FED8"/>
            </a:solidFill>
            <a:ln w="1171" cap="flat">
              <a:noFill/>
              <a:prstDash val="solid"/>
              <a:miter/>
            </a:ln>
          </p:spPr>
          <p:txBody>
            <a:bodyPr rtlCol="0" anchor="ctr"/>
            <a:lstStyle/>
            <a:p>
              <a:endParaRPr lang="es-CO"/>
            </a:p>
          </p:txBody>
        </p:sp>
        <p:sp>
          <p:nvSpPr>
            <p:cNvPr id="423" name="Freeform: Shape 422">
              <a:extLst>
                <a:ext uri="{FF2B5EF4-FFF2-40B4-BE49-F238E27FC236}">
                  <a16:creationId xmlns:a16="http://schemas.microsoft.com/office/drawing/2014/main" id="{752657B8-2766-B462-8C7E-04975BC265C6}"/>
                </a:ext>
              </a:extLst>
            </p:cNvPr>
            <p:cNvSpPr/>
            <p:nvPr/>
          </p:nvSpPr>
          <p:spPr>
            <a:xfrm rot="19975584">
              <a:off x="13019325" y="6808562"/>
              <a:ext cx="27300" cy="332994"/>
            </a:xfrm>
            <a:custGeom>
              <a:avLst/>
              <a:gdLst>
                <a:gd name="connsiteX0" fmla="*/ 781 w 27300"/>
                <a:gd name="connsiteY0" fmla="*/ -2768 h 332994"/>
                <a:gd name="connsiteX1" fmla="*/ 355 w 27300"/>
                <a:gd name="connsiteY1" fmla="*/ 20889 h 332994"/>
                <a:gd name="connsiteX2" fmla="*/ 1242 w 27300"/>
                <a:gd name="connsiteY2" fmla="*/ 43151 h 332994"/>
                <a:gd name="connsiteX3" fmla="*/ 1478 w 27300"/>
                <a:gd name="connsiteY3" fmla="*/ 44877 h 332994"/>
                <a:gd name="connsiteX4" fmla="*/ 2519 w 27300"/>
                <a:gd name="connsiteY4" fmla="*/ 69788 h 332994"/>
                <a:gd name="connsiteX5" fmla="*/ 3560 w 27300"/>
                <a:gd name="connsiteY5" fmla="*/ 105652 h 332994"/>
                <a:gd name="connsiteX6" fmla="*/ 6174 w 27300"/>
                <a:gd name="connsiteY6" fmla="*/ 150150 h 332994"/>
                <a:gd name="connsiteX7" fmla="*/ 8741 w 27300"/>
                <a:gd name="connsiteY7" fmla="*/ 183270 h 332994"/>
                <a:gd name="connsiteX8" fmla="*/ 14407 w 27300"/>
                <a:gd name="connsiteY8" fmla="*/ 226550 h 332994"/>
                <a:gd name="connsiteX9" fmla="*/ 19233 w 27300"/>
                <a:gd name="connsiteY9" fmla="*/ 258937 h 332994"/>
                <a:gd name="connsiteX10" fmla="*/ 21031 w 27300"/>
                <a:gd name="connsiteY10" fmla="*/ 282014 h 332994"/>
                <a:gd name="connsiteX11" fmla="*/ 23006 w 27300"/>
                <a:gd name="connsiteY11" fmla="*/ 301578 h 332994"/>
                <a:gd name="connsiteX12" fmla="*/ 23905 w 27300"/>
                <a:gd name="connsiteY12" fmla="*/ 312034 h 332994"/>
                <a:gd name="connsiteX13" fmla="*/ 26271 w 27300"/>
                <a:gd name="connsiteY13" fmla="*/ 330226 h 332994"/>
                <a:gd name="connsiteX14" fmla="*/ 24130 w 27300"/>
                <a:gd name="connsiteY14" fmla="*/ 322006 h 332994"/>
                <a:gd name="connsiteX15" fmla="*/ 22687 w 27300"/>
                <a:gd name="connsiteY15" fmla="*/ 308628 h 332994"/>
                <a:gd name="connsiteX16" fmla="*/ 21670 w 27300"/>
                <a:gd name="connsiteY16" fmla="*/ 299544 h 332994"/>
                <a:gd name="connsiteX17" fmla="*/ 19044 w 27300"/>
                <a:gd name="connsiteY17" fmla="*/ 270966 h 332994"/>
                <a:gd name="connsiteX18" fmla="*/ 15046 w 27300"/>
                <a:gd name="connsiteY18" fmla="*/ 244790 h 332994"/>
                <a:gd name="connsiteX19" fmla="*/ 12100 w 27300"/>
                <a:gd name="connsiteY19" fmla="*/ 224149 h 332994"/>
                <a:gd name="connsiteX20" fmla="*/ 10030 w 27300"/>
                <a:gd name="connsiteY20" fmla="*/ 210416 h 332994"/>
                <a:gd name="connsiteX21" fmla="*/ 7771 w 27300"/>
                <a:gd name="connsiteY21" fmla="*/ 190568 h 332994"/>
                <a:gd name="connsiteX22" fmla="*/ 6659 w 27300"/>
                <a:gd name="connsiteY22" fmla="*/ 181105 h 332994"/>
                <a:gd name="connsiteX23" fmla="*/ 5216 w 27300"/>
                <a:gd name="connsiteY23" fmla="*/ 166840 h 332994"/>
                <a:gd name="connsiteX24" fmla="*/ 5145 w 27300"/>
                <a:gd name="connsiteY24" fmla="*/ 165965 h 332994"/>
                <a:gd name="connsiteX25" fmla="*/ 3962 w 27300"/>
                <a:gd name="connsiteY25" fmla="*/ 144674 h 332994"/>
                <a:gd name="connsiteX26" fmla="*/ 2519 w 27300"/>
                <a:gd name="connsiteY26" fmla="*/ 124731 h 332994"/>
                <a:gd name="connsiteX27" fmla="*/ 2519 w 27300"/>
                <a:gd name="connsiteY27" fmla="*/ 123856 h 332994"/>
                <a:gd name="connsiteX28" fmla="*/ 1431 w 27300"/>
                <a:gd name="connsiteY28" fmla="*/ 101666 h 332994"/>
                <a:gd name="connsiteX29" fmla="*/ 615 w 27300"/>
                <a:gd name="connsiteY29" fmla="*/ 62809 h 332994"/>
                <a:gd name="connsiteX30" fmla="*/ -864 w 27300"/>
                <a:gd name="connsiteY30" fmla="*/ 22758 h 332994"/>
                <a:gd name="connsiteX31" fmla="*/ -118 w 27300"/>
                <a:gd name="connsiteY31" fmla="*/ -343 h 332994"/>
                <a:gd name="connsiteX32" fmla="*/ 781 w 27300"/>
                <a:gd name="connsiteY32" fmla="*/ -2768 h 332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300" h="332994">
                  <a:moveTo>
                    <a:pt x="781" y="-2768"/>
                  </a:moveTo>
                  <a:cubicBezTo>
                    <a:pt x="710" y="5098"/>
                    <a:pt x="331" y="12988"/>
                    <a:pt x="355" y="20889"/>
                  </a:cubicBezTo>
                  <a:cubicBezTo>
                    <a:pt x="355" y="28294"/>
                    <a:pt x="225" y="35770"/>
                    <a:pt x="1242" y="43151"/>
                  </a:cubicBezTo>
                  <a:cubicBezTo>
                    <a:pt x="1372" y="43718"/>
                    <a:pt x="1443" y="44298"/>
                    <a:pt x="1478" y="44877"/>
                  </a:cubicBezTo>
                  <a:cubicBezTo>
                    <a:pt x="1289" y="53157"/>
                    <a:pt x="2791" y="61437"/>
                    <a:pt x="2519" y="69788"/>
                  </a:cubicBezTo>
                  <a:cubicBezTo>
                    <a:pt x="2129" y="81758"/>
                    <a:pt x="2922" y="93717"/>
                    <a:pt x="3560" y="105652"/>
                  </a:cubicBezTo>
                  <a:cubicBezTo>
                    <a:pt x="4353" y="120485"/>
                    <a:pt x="5346" y="135318"/>
                    <a:pt x="6174" y="150150"/>
                  </a:cubicBezTo>
                  <a:cubicBezTo>
                    <a:pt x="6801" y="161186"/>
                    <a:pt x="7653" y="172234"/>
                    <a:pt x="8741" y="183270"/>
                  </a:cubicBezTo>
                  <a:cubicBezTo>
                    <a:pt x="10149" y="197760"/>
                    <a:pt x="12041" y="212191"/>
                    <a:pt x="14407" y="226550"/>
                  </a:cubicBezTo>
                  <a:cubicBezTo>
                    <a:pt x="16205" y="237314"/>
                    <a:pt x="17506" y="248161"/>
                    <a:pt x="19233" y="258937"/>
                  </a:cubicBezTo>
                  <a:cubicBezTo>
                    <a:pt x="20262" y="266589"/>
                    <a:pt x="20853" y="274290"/>
                    <a:pt x="21031" y="282014"/>
                  </a:cubicBezTo>
                  <a:cubicBezTo>
                    <a:pt x="21338" y="288555"/>
                    <a:pt x="22072" y="295096"/>
                    <a:pt x="23006" y="301578"/>
                  </a:cubicBezTo>
                  <a:cubicBezTo>
                    <a:pt x="23515" y="305067"/>
                    <a:pt x="23621" y="308557"/>
                    <a:pt x="23905" y="312034"/>
                  </a:cubicBezTo>
                  <a:cubicBezTo>
                    <a:pt x="24390" y="318150"/>
                    <a:pt x="25703" y="324135"/>
                    <a:pt x="26271" y="330226"/>
                  </a:cubicBezTo>
                  <a:cubicBezTo>
                    <a:pt x="24343" y="327861"/>
                    <a:pt x="24603" y="324797"/>
                    <a:pt x="24130" y="322006"/>
                  </a:cubicBezTo>
                  <a:cubicBezTo>
                    <a:pt x="23373" y="317570"/>
                    <a:pt x="22462" y="313134"/>
                    <a:pt x="22687" y="308628"/>
                  </a:cubicBezTo>
                  <a:cubicBezTo>
                    <a:pt x="22651" y="305576"/>
                    <a:pt x="22308" y="302524"/>
                    <a:pt x="21670" y="299544"/>
                  </a:cubicBezTo>
                  <a:cubicBezTo>
                    <a:pt x="20215" y="290081"/>
                    <a:pt x="20203" y="280464"/>
                    <a:pt x="19044" y="270966"/>
                  </a:cubicBezTo>
                  <a:cubicBezTo>
                    <a:pt x="17967" y="262213"/>
                    <a:pt x="16347" y="253519"/>
                    <a:pt x="15046" y="244790"/>
                  </a:cubicBezTo>
                  <a:cubicBezTo>
                    <a:pt x="14005" y="237917"/>
                    <a:pt x="13106" y="231033"/>
                    <a:pt x="12100" y="224149"/>
                  </a:cubicBezTo>
                  <a:cubicBezTo>
                    <a:pt x="11438" y="219571"/>
                    <a:pt x="10622" y="215006"/>
                    <a:pt x="10030" y="210416"/>
                  </a:cubicBezTo>
                  <a:cubicBezTo>
                    <a:pt x="9179" y="203804"/>
                    <a:pt x="7890" y="197240"/>
                    <a:pt x="7771" y="190568"/>
                  </a:cubicBezTo>
                  <a:cubicBezTo>
                    <a:pt x="7641" y="187386"/>
                    <a:pt x="7263" y="184228"/>
                    <a:pt x="6659" y="181105"/>
                  </a:cubicBezTo>
                  <a:cubicBezTo>
                    <a:pt x="5867" y="176374"/>
                    <a:pt x="6659" y="171477"/>
                    <a:pt x="5216" y="166840"/>
                  </a:cubicBezTo>
                  <a:cubicBezTo>
                    <a:pt x="5134" y="166556"/>
                    <a:pt x="5110" y="166261"/>
                    <a:pt x="5145" y="165965"/>
                  </a:cubicBezTo>
                  <a:cubicBezTo>
                    <a:pt x="5618" y="158868"/>
                    <a:pt x="4530" y="151771"/>
                    <a:pt x="3962" y="144674"/>
                  </a:cubicBezTo>
                  <a:cubicBezTo>
                    <a:pt x="3478" y="138038"/>
                    <a:pt x="4093" y="131284"/>
                    <a:pt x="2519" y="124731"/>
                  </a:cubicBezTo>
                  <a:cubicBezTo>
                    <a:pt x="2484" y="124435"/>
                    <a:pt x="2484" y="124152"/>
                    <a:pt x="2519" y="123856"/>
                  </a:cubicBezTo>
                  <a:cubicBezTo>
                    <a:pt x="3075" y="116416"/>
                    <a:pt x="1987" y="109023"/>
                    <a:pt x="1431" y="101666"/>
                  </a:cubicBezTo>
                  <a:cubicBezTo>
                    <a:pt x="461" y="88654"/>
                    <a:pt x="1431" y="75726"/>
                    <a:pt x="615" y="62809"/>
                  </a:cubicBezTo>
                  <a:cubicBezTo>
                    <a:pt x="-248" y="49467"/>
                    <a:pt x="-1479" y="36124"/>
                    <a:pt x="-864" y="22758"/>
                  </a:cubicBezTo>
                  <a:cubicBezTo>
                    <a:pt x="-509" y="15058"/>
                    <a:pt x="-201" y="7381"/>
                    <a:pt x="-118" y="-343"/>
                  </a:cubicBezTo>
                  <a:cubicBezTo>
                    <a:pt x="-284" y="-1253"/>
                    <a:pt x="59" y="-2176"/>
                    <a:pt x="781" y="-2768"/>
                  </a:cubicBezTo>
                  <a:close/>
                </a:path>
              </a:pathLst>
            </a:custGeom>
            <a:solidFill>
              <a:srgbClr val="270000"/>
            </a:solidFill>
            <a:ln w="1171" cap="flat">
              <a:noFill/>
              <a:prstDash val="solid"/>
              <a:miter/>
            </a:ln>
          </p:spPr>
          <p:txBody>
            <a:bodyPr rtlCol="0" anchor="ctr"/>
            <a:lstStyle/>
            <a:p>
              <a:endParaRPr lang="es-CO"/>
            </a:p>
          </p:txBody>
        </p:sp>
        <p:sp>
          <p:nvSpPr>
            <p:cNvPr id="424" name="Freeform: Shape 423">
              <a:extLst>
                <a:ext uri="{FF2B5EF4-FFF2-40B4-BE49-F238E27FC236}">
                  <a16:creationId xmlns:a16="http://schemas.microsoft.com/office/drawing/2014/main" id="{77BD3FBB-B30E-915F-B6FA-1B0550891F84}"/>
                </a:ext>
              </a:extLst>
            </p:cNvPr>
            <p:cNvSpPr/>
            <p:nvPr/>
          </p:nvSpPr>
          <p:spPr>
            <a:xfrm rot="19975584">
              <a:off x="13475048" y="6425211"/>
              <a:ext cx="854" cy="1738"/>
            </a:xfrm>
            <a:custGeom>
              <a:avLst/>
              <a:gdLst>
                <a:gd name="connsiteX0" fmla="*/ -1019 w 854"/>
                <a:gd name="connsiteY0" fmla="*/ -2768 h 1738"/>
                <a:gd name="connsiteX1" fmla="*/ -203 w 854"/>
                <a:gd name="connsiteY1" fmla="*/ -1029 h 1738"/>
                <a:gd name="connsiteX2" fmla="*/ -1019 w 854"/>
                <a:gd name="connsiteY2" fmla="*/ -2768 h 1738"/>
              </a:gdLst>
              <a:ahLst/>
              <a:cxnLst>
                <a:cxn ang="0">
                  <a:pos x="connsiteX0" y="connsiteY0"/>
                </a:cxn>
                <a:cxn ang="0">
                  <a:pos x="connsiteX1" y="connsiteY1"/>
                </a:cxn>
                <a:cxn ang="0">
                  <a:pos x="connsiteX2" y="connsiteY2"/>
                </a:cxn>
              </a:cxnLst>
              <a:rect l="l" t="t" r="r" b="b"/>
              <a:pathLst>
                <a:path w="854" h="1738">
                  <a:moveTo>
                    <a:pt x="-1019" y="-2768"/>
                  </a:moveTo>
                  <a:cubicBezTo>
                    <a:pt x="-404" y="-2424"/>
                    <a:pt x="-73" y="-1727"/>
                    <a:pt x="-203" y="-1029"/>
                  </a:cubicBezTo>
                  <a:cubicBezTo>
                    <a:pt x="-783" y="-1407"/>
                    <a:pt x="-1090" y="-2081"/>
                    <a:pt x="-1019" y="-2768"/>
                  </a:cubicBezTo>
                  <a:close/>
                </a:path>
              </a:pathLst>
            </a:custGeom>
            <a:solidFill>
              <a:srgbClr val="020202"/>
            </a:solidFill>
            <a:ln w="1171" cap="flat">
              <a:noFill/>
              <a:prstDash val="solid"/>
              <a:miter/>
            </a:ln>
          </p:spPr>
          <p:txBody>
            <a:bodyPr rtlCol="0" anchor="ctr"/>
            <a:lstStyle/>
            <a:p>
              <a:endParaRPr lang="es-CO"/>
            </a:p>
          </p:txBody>
        </p:sp>
        <p:sp>
          <p:nvSpPr>
            <p:cNvPr id="425" name="Freeform: Shape 424">
              <a:extLst>
                <a:ext uri="{FF2B5EF4-FFF2-40B4-BE49-F238E27FC236}">
                  <a16:creationId xmlns:a16="http://schemas.microsoft.com/office/drawing/2014/main" id="{1CE467E9-D295-E9E8-0C77-4BD73C4CED21}"/>
                </a:ext>
              </a:extLst>
            </p:cNvPr>
            <p:cNvSpPr/>
            <p:nvPr/>
          </p:nvSpPr>
          <p:spPr>
            <a:xfrm rot="19975584">
              <a:off x="13425462" y="6355096"/>
              <a:ext cx="864" cy="1750"/>
            </a:xfrm>
            <a:custGeom>
              <a:avLst/>
              <a:gdLst>
                <a:gd name="connsiteX0" fmla="*/ -1017 w 864"/>
                <a:gd name="connsiteY0" fmla="*/ -2768 h 1750"/>
                <a:gd name="connsiteX1" fmla="*/ -189 w 864"/>
                <a:gd name="connsiteY1" fmla="*/ -1017 h 1750"/>
                <a:gd name="connsiteX2" fmla="*/ -1017 w 864"/>
                <a:gd name="connsiteY2" fmla="*/ -2768 h 1750"/>
              </a:gdLst>
              <a:ahLst/>
              <a:cxnLst>
                <a:cxn ang="0">
                  <a:pos x="connsiteX0" y="connsiteY0"/>
                </a:cxn>
                <a:cxn ang="0">
                  <a:pos x="connsiteX1" y="connsiteY1"/>
                </a:cxn>
                <a:cxn ang="0">
                  <a:pos x="connsiteX2" y="connsiteY2"/>
                </a:cxn>
              </a:cxnLst>
              <a:rect l="l" t="t" r="r" b="b"/>
              <a:pathLst>
                <a:path w="864" h="1750">
                  <a:moveTo>
                    <a:pt x="-1017" y="-2768"/>
                  </a:moveTo>
                  <a:cubicBezTo>
                    <a:pt x="-402" y="-2413"/>
                    <a:pt x="-71" y="-1715"/>
                    <a:pt x="-189" y="-1017"/>
                  </a:cubicBezTo>
                  <a:cubicBezTo>
                    <a:pt x="-769" y="-1395"/>
                    <a:pt x="-1100" y="-2070"/>
                    <a:pt x="-1017" y="-2768"/>
                  </a:cubicBezTo>
                  <a:close/>
                </a:path>
              </a:pathLst>
            </a:custGeom>
            <a:solidFill>
              <a:srgbClr val="020202"/>
            </a:solidFill>
            <a:ln w="1171" cap="flat">
              <a:noFill/>
              <a:prstDash val="solid"/>
              <a:miter/>
            </a:ln>
          </p:spPr>
          <p:txBody>
            <a:bodyPr rtlCol="0" anchor="ctr"/>
            <a:lstStyle/>
            <a:p>
              <a:endParaRPr lang="es-CO"/>
            </a:p>
          </p:txBody>
        </p:sp>
        <p:sp>
          <p:nvSpPr>
            <p:cNvPr id="426" name="Freeform: Shape 425">
              <a:extLst>
                <a:ext uri="{FF2B5EF4-FFF2-40B4-BE49-F238E27FC236}">
                  <a16:creationId xmlns:a16="http://schemas.microsoft.com/office/drawing/2014/main" id="{CC9BE025-F34C-2F39-ED08-E101260F90FE}"/>
                </a:ext>
              </a:extLst>
            </p:cNvPr>
            <p:cNvSpPr/>
            <p:nvPr/>
          </p:nvSpPr>
          <p:spPr>
            <a:xfrm rot="19975584">
              <a:off x="13483421" y="6439625"/>
              <a:ext cx="843" cy="1738"/>
            </a:xfrm>
            <a:custGeom>
              <a:avLst/>
              <a:gdLst>
                <a:gd name="connsiteX0" fmla="*/ -1016 w 843"/>
                <a:gd name="connsiteY0" fmla="*/ -2768 h 1738"/>
                <a:gd name="connsiteX1" fmla="*/ -224 w 843"/>
                <a:gd name="connsiteY1" fmla="*/ -1029 h 1738"/>
                <a:gd name="connsiteX2" fmla="*/ -1016 w 843"/>
                <a:gd name="connsiteY2" fmla="*/ -2768 h 1738"/>
              </a:gdLst>
              <a:ahLst/>
              <a:cxnLst>
                <a:cxn ang="0">
                  <a:pos x="connsiteX0" y="connsiteY0"/>
                </a:cxn>
                <a:cxn ang="0">
                  <a:pos x="connsiteX1" y="connsiteY1"/>
                </a:cxn>
                <a:cxn ang="0">
                  <a:pos x="connsiteX2" y="connsiteY2"/>
                </a:cxn>
              </a:cxnLst>
              <a:rect l="l" t="t" r="r" b="b"/>
              <a:pathLst>
                <a:path w="843" h="1738">
                  <a:moveTo>
                    <a:pt x="-1016" y="-2768"/>
                  </a:moveTo>
                  <a:cubicBezTo>
                    <a:pt x="-401" y="-2425"/>
                    <a:pt x="-70" y="-1715"/>
                    <a:pt x="-224" y="-1029"/>
                  </a:cubicBezTo>
                  <a:cubicBezTo>
                    <a:pt x="-791" y="-1419"/>
                    <a:pt x="-1099" y="-2082"/>
                    <a:pt x="-1016" y="-2768"/>
                  </a:cubicBezTo>
                  <a:close/>
                </a:path>
              </a:pathLst>
            </a:custGeom>
            <a:solidFill>
              <a:srgbClr val="020202"/>
            </a:solidFill>
            <a:ln w="1171" cap="flat">
              <a:noFill/>
              <a:prstDash val="solid"/>
              <a:miter/>
            </a:ln>
          </p:spPr>
          <p:txBody>
            <a:bodyPr rtlCol="0" anchor="ctr"/>
            <a:lstStyle/>
            <a:p>
              <a:endParaRPr lang="es-CO"/>
            </a:p>
          </p:txBody>
        </p:sp>
        <p:sp>
          <p:nvSpPr>
            <p:cNvPr id="427" name="Freeform: Shape 426">
              <a:extLst>
                <a:ext uri="{FF2B5EF4-FFF2-40B4-BE49-F238E27FC236}">
                  <a16:creationId xmlns:a16="http://schemas.microsoft.com/office/drawing/2014/main" id="{57FD3058-5DE9-FFFB-9FB2-64E30E0C5905}"/>
                </a:ext>
              </a:extLst>
            </p:cNvPr>
            <p:cNvSpPr/>
            <p:nvPr/>
          </p:nvSpPr>
          <p:spPr>
            <a:xfrm rot="19975584">
              <a:off x="13470299" y="6417796"/>
              <a:ext cx="857" cy="1738"/>
            </a:xfrm>
            <a:custGeom>
              <a:avLst/>
              <a:gdLst>
                <a:gd name="connsiteX0" fmla="*/ -1017 w 857"/>
                <a:gd name="connsiteY0" fmla="*/ -2768 h 1738"/>
                <a:gd name="connsiteX1" fmla="*/ -200 w 857"/>
                <a:gd name="connsiteY1" fmla="*/ -1029 h 1738"/>
                <a:gd name="connsiteX2" fmla="*/ -1017 w 857"/>
                <a:gd name="connsiteY2" fmla="*/ -2768 h 1738"/>
              </a:gdLst>
              <a:ahLst/>
              <a:cxnLst>
                <a:cxn ang="0">
                  <a:pos x="connsiteX0" y="connsiteY0"/>
                </a:cxn>
                <a:cxn ang="0">
                  <a:pos x="connsiteX1" y="connsiteY1"/>
                </a:cxn>
                <a:cxn ang="0">
                  <a:pos x="connsiteX2" y="connsiteY2"/>
                </a:cxn>
              </a:cxnLst>
              <a:rect l="l" t="t" r="r" b="b"/>
              <a:pathLst>
                <a:path w="857" h="1738">
                  <a:moveTo>
                    <a:pt x="-1017" y="-2768"/>
                  </a:moveTo>
                  <a:cubicBezTo>
                    <a:pt x="-401" y="-2425"/>
                    <a:pt x="-70" y="-1727"/>
                    <a:pt x="-200" y="-1029"/>
                  </a:cubicBezTo>
                  <a:cubicBezTo>
                    <a:pt x="-780" y="-1407"/>
                    <a:pt x="-1099" y="-2082"/>
                    <a:pt x="-1017" y="-2768"/>
                  </a:cubicBezTo>
                  <a:close/>
                </a:path>
              </a:pathLst>
            </a:custGeom>
            <a:solidFill>
              <a:srgbClr val="020202"/>
            </a:solidFill>
            <a:ln w="1171" cap="flat">
              <a:noFill/>
              <a:prstDash val="solid"/>
              <a:miter/>
            </a:ln>
          </p:spPr>
          <p:txBody>
            <a:bodyPr rtlCol="0" anchor="ctr"/>
            <a:lstStyle/>
            <a:p>
              <a:endParaRPr lang="es-CO"/>
            </a:p>
          </p:txBody>
        </p:sp>
        <p:sp>
          <p:nvSpPr>
            <p:cNvPr id="428" name="Freeform: Shape 427">
              <a:extLst>
                <a:ext uri="{FF2B5EF4-FFF2-40B4-BE49-F238E27FC236}">
                  <a16:creationId xmlns:a16="http://schemas.microsoft.com/office/drawing/2014/main" id="{83180BE3-A938-2B0F-0281-340E4530E936}"/>
                </a:ext>
              </a:extLst>
            </p:cNvPr>
            <p:cNvSpPr/>
            <p:nvPr/>
          </p:nvSpPr>
          <p:spPr>
            <a:xfrm rot="19975584">
              <a:off x="13419620" y="6336383"/>
              <a:ext cx="839" cy="887"/>
            </a:xfrm>
            <a:custGeom>
              <a:avLst/>
              <a:gdLst>
                <a:gd name="connsiteX0" fmla="*/ -190 w 839"/>
                <a:gd name="connsiteY0" fmla="*/ -2768 h 887"/>
                <a:gd name="connsiteX1" fmla="*/ -1030 w 839"/>
                <a:gd name="connsiteY1" fmla="*/ -1880 h 887"/>
              </a:gdLst>
              <a:ahLst/>
              <a:cxnLst>
                <a:cxn ang="0">
                  <a:pos x="connsiteX0" y="connsiteY0"/>
                </a:cxn>
                <a:cxn ang="0">
                  <a:pos x="connsiteX1" y="connsiteY1"/>
                </a:cxn>
              </a:cxnLst>
              <a:rect l="l" t="t" r="r" b="b"/>
              <a:pathLst>
                <a:path w="839" h="887">
                  <a:moveTo>
                    <a:pt x="-190" y="-2768"/>
                  </a:moveTo>
                  <a:lnTo>
                    <a:pt x="-1030" y="-1880"/>
                  </a:lnTo>
                  <a:close/>
                </a:path>
              </a:pathLst>
            </a:custGeom>
            <a:solidFill>
              <a:srgbClr val="020202"/>
            </a:solidFill>
            <a:ln w="1171" cap="flat">
              <a:noFill/>
              <a:prstDash val="solid"/>
              <a:miter/>
            </a:ln>
          </p:spPr>
          <p:txBody>
            <a:bodyPr rtlCol="0" anchor="ctr"/>
            <a:lstStyle/>
            <a:p>
              <a:endParaRPr lang="es-CO"/>
            </a:p>
          </p:txBody>
        </p:sp>
        <p:sp>
          <p:nvSpPr>
            <p:cNvPr id="429" name="Freeform: Shape 428">
              <a:extLst>
                <a:ext uri="{FF2B5EF4-FFF2-40B4-BE49-F238E27FC236}">
                  <a16:creationId xmlns:a16="http://schemas.microsoft.com/office/drawing/2014/main" id="{E73521C0-798F-E60A-03D5-7BE941B83422}"/>
                </a:ext>
              </a:extLst>
            </p:cNvPr>
            <p:cNvSpPr/>
            <p:nvPr/>
          </p:nvSpPr>
          <p:spPr>
            <a:xfrm rot="19975584">
              <a:off x="13420848" y="6344561"/>
              <a:ext cx="839" cy="875"/>
            </a:xfrm>
            <a:custGeom>
              <a:avLst/>
              <a:gdLst>
                <a:gd name="connsiteX0" fmla="*/ -190 w 839"/>
                <a:gd name="connsiteY0" fmla="*/ -2768 h 875"/>
                <a:gd name="connsiteX1" fmla="*/ -1030 w 839"/>
                <a:gd name="connsiteY1" fmla="*/ -1892 h 875"/>
                <a:gd name="connsiteX2" fmla="*/ -190 w 839"/>
                <a:gd name="connsiteY2" fmla="*/ -2768 h 875"/>
              </a:gdLst>
              <a:ahLst/>
              <a:cxnLst>
                <a:cxn ang="0">
                  <a:pos x="connsiteX0" y="connsiteY0"/>
                </a:cxn>
                <a:cxn ang="0">
                  <a:pos x="connsiteX1" y="connsiteY1"/>
                </a:cxn>
                <a:cxn ang="0">
                  <a:pos x="connsiteX2" y="connsiteY2"/>
                </a:cxn>
              </a:cxnLst>
              <a:rect l="l" t="t" r="r" b="b"/>
              <a:pathLst>
                <a:path w="839" h="875">
                  <a:moveTo>
                    <a:pt x="-190" y="-2768"/>
                  </a:moveTo>
                  <a:cubicBezTo>
                    <a:pt x="-474" y="-2472"/>
                    <a:pt x="-746" y="-2176"/>
                    <a:pt x="-1030" y="-1892"/>
                  </a:cubicBezTo>
                  <a:cubicBezTo>
                    <a:pt x="-746" y="-2129"/>
                    <a:pt x="-474" y="-2424"/>
                    <a:pt x="-190" y="-2768"/>
                  </a:cubicBezTo>
                  <a:close/>
                </a:path>
              </a:pathLst>
            </a:custGeom>
            <a:solidFill>
              <a:srgbClr val="020202"/>
            </a:solidFill>
            <a:ln w="1171" cap="flat">
              <a:noFill/>
              <a:prstDash val="solid"/>
              <a:miter/>
            </a:ln>
          </p:spPr>
          <p:txBody>
            <a:bodyPr rtlCol="0" anchor="ctr"/>
            <a:lstStyle/>
            <a:p>
              <a:endParaRPr lang="es-CO"/>
            </a:p>
          </p:txBody>
        </p:sp>
        <p:sp>
          <p:nvSpPr>
            <p:cNvPr id="430" name="Freeform: Shape 429">
              <a:extLst>
                <a:ext uri="{FF2B5EF4-FFF2-40B4-BE49-F238E27FC236}">
                  <a16:creationId xmlns:a16="http://schemas.microsoft.com/office/drawing/2014/main" id="{FB9F46BC-8784-6E50-51CB-CF92FDF01F1B}"/>
                </a:ext>
              </a:extLst>
            </p:cNvPr>
            <p:cNvSpPr/>
            <p:nvPr/>
          </p:nvSpPr>
          <p:spPr>
            <a:xfrm rot="19975584">
              <a:off x="13422886" y="6350476"/>
              <a:ext cx="804" cy="875"/>
            </a:xfrm>
            <a:custGeom>
              <a:avLst/>
              <a:gdLst>
                <a:gd name="connsiteX0" fmla="*/ -225 w 804"/>
                <a:gd name="connsiteY0" fmla="*/ -2768 h 875"/>
                <a:gd name="connsiteX1" fmla="*/ -1030 w 804"/>
                <a:gd name="connsiteY1" fmla="*/ -1892 h 875"/>
              </a:gdLst>
              <a:ahLst/>
              <a:cxnLst>
                <a:cxn ang="0">
                  <a:pos x="connsiteX0" y="connsiteY0"/>
                </a:cxn>
                <a:cxn ang="0">
                  <a:pos x="connsiteX1" y="connsiteY1"/>
                </a:cxn>
              </a:cxnLst>
              <a:rect l="l" t="t" r="r" b="b"/>
              <a:pathLst>
                <a:path w="804" h="875">
                  <a:moveTo>
                    <a:pt x="-225" y="-2768"/>
                  </a:moveTo>
                  <a:lnTo>
                    <a:pt x="-1030" y="-1892"/>
                  </a:lnTo>
                  <a:close/>
                </a:path>
              </a:pathLst>
            </a:custGeom>
            <a:solidFill>
              <a:srgbClr val="020202"/>
            </a:solidFill>
            <a:ln w="1171" cap="flat">
              <a:noFill/>
              <a:prstDash val="solid"/>
              <a:miter/>
            </a:ln>
          </p:spPr>
          <p:txBody>
            <a:bodyPr rtlCol="0" anchor="ctr"/>
            <a:lstStyle/>
            <a:p>
              <a:endParaRPr lang="es-CO"/>
            </a:p>
          </p:txBody>
        </p:sp>
        <p:sp>
          <p:nvSpPr>
            <p:cNvPr id="431" name="Freeform: Shape 430">
              <a:extLst>
                <a:ext uri="{FF2B5EF4-FFF2-40B4-BE49-F238E27FC236}">
                  <a16:creationId xmlns:a16="http://schemas.microsoft.com/office/drawing/2014/main" id="{1BECF2D2-3880-C681-7C65-1F32C1A8DBD6}"/>
                </a:ext>
              </a:extLst>
            </p:cNvPr>
            <p:cNvSpPr/>
            <p:nvPr/>
          </p:nvSpPr>
          <p:spPr>
            <a:xfrm rot="19975584">
              <a:off x="13429247" y="6360992"/>
              <a:ext cx="839" cy="875"/>
            </a:xfrm>
            <a:custGeom>
              <a:avLst/>
              <a:gdLst>
                <a:gd name="connsiteX0" fmla="*/ -1030 w 839"/>
                <a:gd name="connsiteY0" fmla="*/ -2768 h 875"/>
                <a:gd name="connsiteX1" fmla="*/ -190 w 839"/>
                <a:gd name="connsiteY1" fmla="*/ -1892 h 875"/>
              </a:gdLst>
              <a:ahLst/>
              <a:cxnLst>
                <a:cxn ang="0">
                  <a:pos x="connsiteX0" y="connsiteY0"/>
                </a:cxn>
                <a:cxn ang="0">
                  <a:pos x="connsiteX1" y="connsiteY1"/>
                </a:cxn>
              </a:cxnLst>
              <a:rect l="l" t="t" r="r" b="b"/>
              <a:pathLst>
                <a:path w="839" h="875">
                  <a:moveTo>
                    <a:pt x="-1030" y="-2768"/>
                  </a:moveTo>
                  <a:lnTo>
                    <a:pt x="-190" y="-1892"/>
                  </a:lnTo>
                  <a:close/>
                </a:path>
              </a:pathLst>
            </a:custGeom>
            <a:solidFill>
              <a:srgbClr val="020202"/>
            </a:solidFill>
            <a:ln w="1171" cap="flat">
              <a:noFill/>
              <a:prstDash val="solid"/>
              <a:miter/>
            </a:ln>
          </p:spPr>
          <p:txBody>
            <a:bodyPr rtlCol="0" anchor="ctr"/>
            <a:lstStyle/>
            <a:p>
              <a:endParaRPr lang="es-CO"/>
            </a:p>
          </p:txBody>
        </p:sp>
        <p:sp>
          <p:nvSpPr>
            <p:cNvPr id="432" name="Freeform: Shape 431">
              <a:extLst>
                <a:ext uri="{FF2B5EF4-FFF2-40B4-BE49-F238E27FC236}">
                  <a16:creationId xmlns:a16="http://schemas.microsoft.com/office/drawing/2014/main" id="{51DB910E-2C9C-CF9D-F223-4148C4A1DA54}"/>
                </a:ext>
              </a:extLst>
            </p:cNvPr>
            <p:cNvSpPr/>
            <p:nvPr/>
          </p:nvSpPr>
          <p:spPr>
            <a:xfrm rot="19975584">
              <a:off x="13432398" y="6365249"/>
              <a:ext cx="745" cy="863"/>
            </a:xfrm>
            <a:custGeom>
              <a:avLst/>
              <a:gdLst>
                <a:gd name="connsiteX0" fmla="*/ -1030 w 745"/>
                <a:gd name="connsiteY0" fmla="*/ -2768 h 863"/>
                <a:gd name="connsiteX1" fmla="*/ -284 w 745"/>
                <a:gd name="connsiteY1" fmla="*/ -1904 h 863"/>
              </a:gdLst>
              <a:ahLst/>
              <a:cxnLst>
                <a:cxn ang="0">
                  <a:pos x="connsiteX0" y="connsiteY0"/>
                </a:cxn>
                <a:cxn ang="0">
                  <a:pos x="connsiteX1" y="connsiteY1"/>
                </a:cxn>
              </a:cxnLst>
              <a:rect l="l" t="t" r="r" b="b"/>
              <a:pathLst>
                <a:path w="745" h="863">
                  <a:moveTo>
                    <a:pt x="-1030" y="-2768"/>
                  </a:moveTo>
                  <a:lnTo>
                    <a:pt x="-284" y="-1904"/>
                  </a:lnTo>
                  <a:close/>
                </a:path>
              </a:pathLst>
            </a:custGeom>
            <a:solidFill>
              <a:srgbClr val="020202"/>
            </a:solidFill>
            <a:ln w="1171" cap="flat">
              <a:noFill/>
              <a:prstDash val="solid"/>
              <a:miter/>
            </a:ln>
          </p:spPr>
          <p:txBody>
            <a:bodyPr rtlCol="0" anchor="ctr"/>
            <a:lstStyle/>
            <a:p>
              <a:endParaRPr lang="es-CO"/>
            </a:p>
          </p:txBody>
        </p:sp>
        <p:sp>
          <p:nvSpPr>
            <p:cNvPr id="433" name="Freeform: Shape 432">
              <a:extLst>
                <a:ext uri="{FF2B5EF4-FFF2-40B4-BE49-F238E27FC236}">
                  <a16:creationId xmlns:a16="http://schemas.microsoft.com/office/drawing/2014/main" id="{9FFA3E30-FC00-7A11-32C2-911F0E634B5C}"/>
                </a:ext>
              </a:extLst>
            </p:cNvPr>
            <p:cNvSpPr/>
            <p:nvPr/>
          </p:nvSpPr>
          <p:spPr>
            <a:xfrm rot="19975584">
              <a:off x="13443530" y="6381254"/>
              <a:ext cx="792" cy="863"/>
            </a:xfrm>
            <a:custGeom>
              <a:avLst/>
              <a:gdLst>
                <a:gd name="connsiteX0" fmla="*/ -1030 w 792"/>
                <a:gd name="connsiteY0" fmla="*/ -2768 h 863"/>
                <a:gd name="connsiteX1" fmla="*/ -237 w 792"/>
                <a:gd name="connsiteY1" fmla="*/ -1904 h 863"/>
                <a:gd name="connsiteX2" fmla="*/ -1030 w 792"/>
                <a:gd name="connsiteY2" fmla="*/ -2768 h 863"/>
              </a:gdLst>
              <a:ahLst/>
              <a:cxnLst>
                <a:cxn ang="0">
                  <a:pos x="connsiteX0" y="connsiteY0"/>
                </a:cxn>
                <a:cxn ang="0">
                  <a:pos x="connsiteX1" y="connsiteY1"/>
                </a:cxn>
                <a:cxn ang="0">
                  <a:pos x="connsiteX2" y="connsiteY2"/>
                </a:cxn>
              </a:cxnLst>
              <a:rect l="l" t="t" r="r" b="b"/>
              <a:pathLst>
                <a:path w="792" h="863">
                  <a:moveTo>
                    <a:pt x="-1030" y="-2768"/>
                  </a:moveTo>
                  <a:cubicBezTo>
                    <a:pt x="-769" y="-2472"/>
                    <a:pt x="-497" y="-2188"/>
                    <a:pt x="-237" y="-1904"/>
                  </a:cubicBezTo>
                  <a:cubicBezTo>
                    <a:pt x="-497" y="-2188"/>
                    <a:pt x="-769" y="-2472"/>
                    <a:pt x="-1030" y="-2768"/>
                  </a:cubicBezTo>
                  <a:close/>
                </a:path>
              </a:pathLst>
            </a:custGeom>
            <a:solidFill>
              <a:srgbClr val="020202"/>
            </a:solidFill>
            <a:ln w="1171" cap="flat">
              <a:noFill/>
              <a:prstDash val="solid"/>
              <a:miter/>
            </a:ln>
          </p:spPr>
          <p:txBody>
            <a:bodyPr rtlCol="0" anchor="ctr"/>
            <a:lstStyle/>
            <a:p>
              <a:endParaRPr lang="es-CO"/>
            </a:p>
          </p:txBody>
        </p:sp>
        <p:sp>
          <p:nvSpPr>
            <p:cNvPr id="434" name="Freeform: Shape 433">
              <a:extLst>
                <a:ext uri="{FF2B5EF4-FFF2-40B4-BE49-F238E27FC236}">
                  <a16:creationId xmlns:a16="http://schemas.microsoft.com/office/drawing/2014/main" id="{4FA9C610-2B42-3DA1-95D1-B3FBD35C39DB}"/>
                </a:ext>
              </a:extLst>
            </p:cNvPr>
            <p:cNvSpPr/>
            <p:nvPr/>
          </p:nvSpPr>
          <p:spPr>
            <a:xfrm rot="19975584">
              <a:off x="13458207" y="6400321"/>
              <a:ext cx="792" cy="875"/>
            </a:xfrm>
            <a:custGeom>
              <a:avLst/>
              <a:gdLst>
                <a:gd name="connsiteX0" fmla="*/ -1030 w 792"/>
                <a:gd name="connsiteY0" fmla="*/ -2768 h 875"/>
                <a:gd name="connsiteX1" fmla="*/ -237 w 792"/>
                <a:gd name="connsiteY1" fmla="*/ -1892 h 875"/>
              </a:gdLst>
              <a:ahLst/>
              <a:cxnLst>
                <a:cxn ang="0">
                  <a:pos x="connsiteX0" y="connsiteY0"/>
                </a:cxn>
                <a:cxn ang="0">
                  <a:pos x="connsiteX1" y="connsiteY1"/>
                </a:cxn>
              </a:cxnLst>
              <a:rect l="l" t="t" r="r" b="b"/>
              <a:pathLst>
                <a:path w="792" h="875">
                  <a:moveTo>
                    <a:pt x="-1030" y="-2768"/>
                  </a:moveTo>
                  <a:lnTo>
                    <a:pt x="-237" y="-1892"/>
                  </a:lnTo>
                  <a:close/>
                </a:path>
              </a:pathLst>
            </a:custGeom>
            <a:solidFill>
              <a:srgbClr val="020202"/>
            </a:solidFill>
            <a:ln w="1171" cap="flat">
              <a:noFill/>
              <a:prstDash val="solid"/>
              <a:miter/>
            </a:ln>
          </p:spPr>
          <p:txBody>
            <a:bodyPr rtlCol="0" anchor="ctr"/>
            <a:lstStyle/>
            <a:p>
              <a:endParaRPr lang="es-CO"/>
            </a:p>
          </p:txBody>
        </p:sp>
        <p:sp>
          <p:nvSpPr>
            <p:cNvPr id="435" name="Freeform: Shape 434">
              <a:extLst>
                <a:ext uri="{FF2B5EF4-FFF2-40B4-BE49-F238E27FC236}">
                  <a16:creationId xmlns:a16="http://schemas.microsoft.com/office/drawing/2014/main" id="{D6D89BF7-F592-9AB0-2D3E-FFC7875B0E5C}"/>
                </a:ext>
              </a:extLst>
            </p:cNvPr>
            <p:cNvSpPr/>
            <p:nvPr/>
          </p:nvSpPr>
          <p:spPr>
            <a:xfrm rot="19975584">
              <a:off x="13466146" y="6412006"/>
              <a:ext cx="780" cy="875"/>
            </a:xfrm>
            <a:custGeom>
              <a:avLst/>
              <a:gdLst>
                <a:gd name="connsiteX0" fmla="*/ -1030 w 780"/>
                <a:gd name="connsiteY0" fmla="*/ -2768 h 875"/>
                <a:gd name="connsiteX1" fmla="*/ -249 w 780"/>
                <a:gd name="connsiteY1" fmla="*/ -1892 h 875"/>
              </a:gdLst>
              <a:ahLst/>
              <a:cxnLst>
                <a:cxn ang="0">
                  <a:pos x="connsiteX0" y="connsiteY0"/>
                </a:cxn>
                <a:cxn ang="0">
                  <a:pos x="connsiteX1" y="connsiteY1"/>
                </a:cxn>
              </a:cxnLst>
              <a:rect l="l" t="t" r="r" b="b"/>
              <a:pathLst>
                <a:path w="780" h="875">
                  <a:moveTo>
                    <a:pt x="-1030" y="-2768"/>
                  </a:moveTo>
                  <a:lnTo>
                    <a:pt x="-249" y="-1892"/>
                  </a:lnTo>
                  <a:close/>
                </a:path>
              </a:pathLst>
            </a:custGeom>
            <a:solidFill>
              <a:srgbClr val="020202"/>
            </a:solidFill>
            <a:ln w="1171" cap="flat">
              <a:noFill/>
              <a:prstDash val="solid"/>
              <a:miter/>
            </a:ln>
          </p:spPr>
          <p:txBody>
            <a:bodyPr rtlCol="0" anchor="ctr"/>
            <a:lstStyle/>
            <a:p>
              <a:endParaRPr lang="es-CO"/>
            </a:p>
          </p:txBody>
        </p:sp>
        <p:sp>
          <p:nvSpPr>
            <p:cNvPr id="436" name="Freeform: Shape 435">
              <a:extLst>
                <a:ext uri="{FF2B5EF4-FFF2-40B4-BE49-F238E27FC236}">
                  <a16:creationId xmlns:a16="http://schemas.microsoft.com/office/drawing/2014/main" id="{AB2B0FC8-D0AC-B236-8C0B-E802904284FD}"/>
                </a:ext>
              </a:extLst>
            </p:cNvPr>
            <p:cNvSpPr/>
            <p:nvPr/>
          </p:nvSpPr>
          <p:spPr>
            <a:xfrm rot="19975584">
              <a:off x="13496382" y="6463473"/>
              <a:ext cx="792" cy="863"/>
            </a:xfrm>
            <a:custGeom>
              <a:avLst/>
              <a:gdLst>
                <a:gd name="connsiteX0" fmla="*/ -1030 w 792"/>
                <a:gd name="connsiteY0" fmla="*/ -2768 h 863"/>
                <a:gd name="connsiteX1" fmla="*/ -237 w 792"/>
                <a:gd name="connsiteY1" fmla="*/ -1904 h 863"/>
              </a:gdLst>
              <a:ahLst/>
              <a:cxnLst>
                <a:cxn ang="0">
                  <a:pos x="connsiteX0" y="connsiteY0"/>
                </a:cxn>
                <a:cxn ang="0">
                  <a:pos x="connsiteX1" y="connsiteY1"/>
                </a:cxn>
              </a:cxnLst>
              <a:rect l="l" t="t" r="r" b="b"/>
              <a:pathLst>
                <a:path w="792" h="863">
                  <a:moveTo>
                    <a:pt x="-1030" y="-2768"/>
                  </a:moveTo>
                  <a:lnTo>
                    <a:pt x="-237" y="-1904"/>
                  </a:lnTo>
                  <a:close/>
                </a:path>
              </a:pathLst>
            </a:custGeom>
            <a:solidFill>
              <a:srgbClr val="020202"/>
            </a:solidFill>
            <a:ln w="1171" cap="flat">
              <a:noFill/>
              <a:prstDash val="solid"/>
              <a:miter/>
            </a:ln>
          </p:spPr>
          <p:txBody>
            <a:bodyPr rtlCol="0" anchor="ctr"/>
            <a:lstStyle/>
            <a:p>
              <a:endParaRPr lang="es-CO"/>
            </a:p>
          </p:txBody>
        </p:sp>
        <p:sp>
          <p:nvSpPr>
            <p:cNvPr id="437" name="Freeform: Shape 436">
              <a:extLst>
                <a:ext uri="{FF2B5EF4-FFF2-40B4-BE49-F238E27FC236}">
                  <a16:creationId xmlns:a16="http://schemas.microsoft.com/office/drawing/2014/main" id="{D3F1742C-43B6-681B-8BD8-2AA1CCB1EC16}"/>
                </a:ext>
              </a:extLst>
            </p:cNvPr>
            <p:cNvSpPr/>
            <p:nvPr/>
          </p:nvSpPr>
          <p:spPr>
            <a:xfrm rot="19975584">
              <a:off x="13347405" y="6895841"/>
              <a:ext cx="875" cy="875"/>
            </a:xfrm>
            <a:custGeom>
              <a:avLst/>
              <a:gdLst>
                <a:gd name="connsiteX0" fmla="*/ -154 w 875"/>
                <a:gd name="connsiteY0" fmla="*/ -1892 h 875"/>
                <a:gd name="connsiteX1" fmla="*/ -1030 w 875"/>
                <a:gd name="connsiteY1" fmla="*/ -2768 h 875"/>
              </a:gdLst>
              <a:ahLst/>
              <a:cxnLst>
                <a:cxn ang="0">
                  <a:pos x="connsiteX0" y="connsiteY0"/>
                </a:cxn>
                <a:cxn ang="0">
                  <a:pos x="connsiteX1" y="connsiteY1"/>
                </a:cxn>
              </a:cxnLst>
              <a:rect l="l" t="t" r="r" b="b"/>
              <a:pathLst>
                <a:path w="875" h="875">
                  <a:moveTo>
                    <a:pt x="-154" y="-1892"/>
                  </a:moveTo>
                  <a:lnTo>
                    <a:pt x="-1030" y="-2768"/>
                  </a:lnTo>
                  <a:close/>
                </a:path>
              </a:pathLst>
            </a:custGeom>
            <a:solidFill>
              <a:srgbClr val="020202"/>
            </a:solidFill>
            <a:ln w="1171" cap="flat">
              <a:noFill/>
              <a:prstDash val="solid"/>
              <a:miter/>
            </a:ln>
          </p:spPr>
          <p:txBody>
            <a:bodyPr rtlCol="0" anchor="ctr"/>
            <a:lstStyle/>
            <a:p>
              <a:endParaRPr lang="es-CO"/>
            </a:p>
          </p:txBody>
        </p:sp>
        <p:sp>
          <p:nvSpPr>
            <p:cNvPr id="438" name="Freeform: Shape 437">
              <a:extLst>
                <a:ext uri="{FF2B5EF4-FFF2-40B4-BE49-F238E27FC236}">
                  <a16:creationId xmlns:a16="http://schemas.microsoft.com/office/drawing/2014/main" id="{05435153-1040-EFD7-0728-10CC6C444B46}"/>
                </a:ext>
              </a:extLst>
            </p:cNvPr>
            <p:cNvSpPr/>
            <p:nvPr/>
          </p:nvSpPr>
          <p:spPr>
            <a:xfrm rot="19975584">
              <a:off x="12896722" y="6161010"/>
              <a:ext cx="419058" cy="372791"/>
            </a:xfrm>
            <a:custGeom>
              <a:avLst/>
              <a:gdLst>
                <a:gd name="connsiteX0" fmla="*/ 5051 w 419058"/>
                <a:gd name="connsiteY0" fmla="*/ 58744 h 372791"/>
                <a:gd name="connsiteX1" fmla="*/ 17294 w 419058"/>
                <a:gd name="connsiteY1" fmla="*/ 34401 h 372791"/>
                <a:gd name="connsiteX2" fmla="*/ 28412 w 419058"/>
                <a:gd name="connsiteY2" fmla="*/ 20952 h 372791"/>
                <a:gd name="connsiteX3" fmla="*/ 45575 w 419058"/>
                <a:gd name="connsiteY3" fmla="*/ 7752 h 372791"/>
                <a:gd name="connsiteX4" fmla="*/ 62667 w 419058"/>
                <a:gd name="connsiteY4" fmla="*/ 158 h 372791"/>
                <a:gd name="connsiteX5" fmla="*/ 69197 w 419058"/>
                <a:gd name="connsiteY5" fmla="*/ -2208 h 372791"/>
                <a:gd name="connsiteX6" fmla="*/ 82102 w 419058"/>
                <a:gd name="connsiteY6" fmla="*/ 8686 h 372791"/>
                <a:gd name="connsiteX7" fmla="*/ 76105 w 419058"/>
                <a:gd name="connsiteY7" fmla="*/ 17877 h 372791"/>
                <a:gd name="connsiteX8" fmla="*/ 52448 w 419058"/>
                <a:gd name="connsiteY8" fmla="*/ 33644 h 372791"/>
                <a:gd name="connsiteX9" fmla="*/ 27963 w 419058"/>
                <a:gd name="connsiteY9" fmla="*/ 61464 h 372791"/>
                <a:gd name="connsiteX10" fmla="*/ 24071 w 419058"/>
                <a:gd name="connsiteY10" fmla="*/ 78829 h 372791"/>
                <a:gd name="connsiteX11" fmla="*/ 26437 w 419058"/>
                <a:gd name="connsiteY11" fmla="*/ 80603 h 372791"/>
                <a:gd name="connsiteX12" fmla="*/ 42997 w 419058"/>
                <a:gd name="connsiteY12" fmla="*/ 84211 h 372791"/>
                <a:gd name="connsiteX13" fmla="*/ 50520 w 419058"/>
                <a:gd name="connsiteY13" fmla="*/ 81845 h 372791"/>
                <a:gd name="connsiteX14" fmla="*/ 57770 w 419058"/>
                <a:gd name="connsiteY14" fmla="*/ 75043 h 372791"/>
                <a:gd name="connsiteX15" fmla="*/ 62750 w 419058"/>
                <a:gd name="connsiteY15" fmla="*/ 65888 h 372791"/>
                <a:gd name="connsiteX16" fmla="*/ 70782 w 419058"/>
                <a:gd name="connsiteY16" fmla="*/ 48418 h 372791"/>
                <a:gd name="connsiteX17" fmla="*/ 87140 w 419058"/>
                <a:gd name="connsiteY17" fmla="*/ 46762 h 372791"/>
                <a:gd name="connsiteX18" fmla="*/ 90476 w 419058"/>
                <a:gd name="connsiteY18" fmla="*/ 59253 h 372791"/>
                <a:gd name="connsiteX19" fmla="*/ 88181 w 419058"/>
                <a:gd name="connsiteY19" fmla="*/ 61890 h 372791"/>
                <a:gd name="connsiteX20" fmla="*/ 67198 w 419058"/>
                <a:gd name="connsiteY20" fmla="*/ 86730 h 372791"/>
                <a:gd name="connsiteX21" fmla="*/ 62975 w 419058"/>
                <a:gd name="connsiteY21" fmla="*/ 108979 h 372791"/>
                <a:gd name="connsiteX22" fmla="*/ 63164 w 419058"/>
                <a:gd name="connsiteY22" fmla="*/ 119022 h 372791"/>
                <a:gd name="connsiteX23" fmla="*/ 62928 w 419058"/>
                <a:gd name="connsiteY23" fmla="*/ 120311 h 372791"/>
                <a:gd name="connsiteX24" fmla="*/ 62230 w 419058"/>
                <a:gd name="connsiteY24" fmla="*/ 125314 h 372791"/>
                <a:gd name="connsiteX25" fmla="*/ 61981 w 419058"/>
                <a:gd name="connsiteY25" fmla="*/ 126497 h 372791"/>
                <a:gd name="connsiteX26" fmla="*/ 61307 w 419058"/>
                <a:gd name="connsiteY26" fmla="*/ 130767 h 372791"/>
                <a:gd name="connsiteX27" fmla="*/ 61059 w 419058"/>
                <a:gd name="connsiteY27" fmla="*/ 132021 h 372791"/>
                <a:gd name="connsiteX28" fmla="*/ 60456 w 419058"/>
                <a:gd name="connsiteY28" fmla="*/ 137155 h 372791"/>
                <a:gd name="connsiteX29" fmla="*/ 60195 w 419058"/>
                <a:gd name="connsiteY29" fmla="*/ 138503 h 372791"/>
                <a:gd name="connsiteX30" fmla="*/ 60325 w 419058"/>
                <a:gd name="connsiteY30" fmla="*/ 183652 h 372791"/>
                <a:gd name="connsiteX31" fmla="*/ 67576 w 419058"/>
                <a:gd name="connsiteY31" fmla="*/ 218227 h 372791"/>
                <a:gd name="connsiteX32" fmla="*/ 67730 w 419058"/>
                <a:gd name="connsiteY32" fmla="*/ 222509 h 372791"/>
                <a:gd name="connsiteX33" fmla="*/ 67659 w 419058"/>
                <a:gd name="connsiteY33" fmla="*/ 232740 h 372791"/>
                <a:gd name="connsiteX34" fmla="*/ 77654 w 419058"/>
                <a:gd name="connsiteY34" fmla="*/ 261247 h 372791"/>
                <a:gd name="connsiteX35" fmla="*/ 94427 w 419058"/>
                <a:gd name="connsiteY35" fmla="*/ 280492 h 372791"/>
                <a:gd name="connsiteX36" fmla="*/ 98496 w 419058"/>
                <a:gd name="connsiteY36" fmla="*/ 281876 h 372791"/>
                <a:gd name="connsiteX37" fmla="*/ 113991 w 419058"/>
                <a:gd name="connsiteY37" fmla="*/ 279723 h 372791"/>
                <a:gd name="connsiteX38" fmla="*/ 121455 w 419058"/>
                <a:gd name="connsiteY38" fmla="*/ 281048 h 372791"/>
                <a:gd name="connsiteX39" fmla="*/ 135531 w 419058"/>
                <a:gd name="connsiteY39" fmla="*/ 289067 h 372791"/>
                <a:gd name="connsiteX40" fmla="*/ 185778 w 419058"/>
                <a:gd name="connsiteY40" fmla="*/ 306005 h 372791"/>
                <a:gd name="connsiteX41" fmla="*/ 212569 w 419058"/>
                <a:gd name="connsiteY41" fmla="*/ 309661 h 372791"/>
                <a:gd name="connsiteX42" fmla="*/ 248303 w 419058"/>
                <a:gd name="connsiteY42" fmla="*/ 307981 h 372791"/>
                <a:gd name="connsiteX43" fmla="*/ 259599 w 419058"/>
                <a:gd name="connsiteY43" fmla="*/ 306869 h 372791"/>
                <a:gd name="connsiteX44" fmla="*/ 288212 w 419058"/>
                <a:gd name="connsiteY44" fmla="*/ 303995 h 372791"/>
                <a:gd name="connsiteX45" fmla="*/ 290743 w 419058"/>
                <a:gd name="connsiteY45" fmla="*/ 303356 h 372791"/>
                <a:gd name="connsiteX46" fmla="*/ 302217 w 419058"/>
                <a:gd name="connsiteY46" fmla="*/ 302587 h 372791"/>
                <a:gd name="connsiteX47" fmla="*/ 319037 w 419058"/>
                <a:gd name="connsiteY47" fmla="*/ 301002 h 372791"/>
                <a:gd name="connsiteX48" fmla="*/ 326867 w 419058"/>
                <a:gd name="connsiteY48" fmla="*/ 301002 h 372791"/>
                <a:gd name="connsiteX49" fmla="*/ 343640 w 419058"/>
                <a:gd name="connsiteY49" fmla="*/ 298944 h 372791"/>
                <a:gd name="connsiteX50" fmla="*/ 344030 w 419058"/>
                <a:gd name="connsiteY50" fmla="*/ 298755 h 372791"/>
                <a:gd name="connsiteX51" fmla="*/ 359739 w 419058"/>
                <a:gd name="connsiteY51" fmla="*/ 293917 h 372791"/>
                <a:gd name="connsiteX52" fmla="*/ 364671 w 419058"/>
                <a:gd name="connsiteY52" fmla="*/ 292391 h 372791"/>
                <a:gd name="connsiteX53" fmla="*/ 388328 w 419058"/>
                <a:gd name="connsiteY53" fmla="*/ 284111 h 372791"/>
                <a:gd name="connsiteX54" fmla="*/ 390693 w 419058"/>
                <a:gd name="connsiteY54" fmla="*/ 282987 h 372791"/>
                <a:gd name="connsiteX55" fmla="*/ 399103 w 419058"/>
                <a:gd name="connsiteY55" fmla="*/ 279664 h 372791"/>
                <a:gd name="connsiteX56" fmla="*/ 401327 w 419058"/>
                <a:gd name="connsiteY56" fmla="*/ 278398 h 372791"/>
                <a:gd name="connsiteX57" fmla="*/ 408424 w 419058"/>
                <a:gd name="connsiteY57" fmla="*/ 275346 h 372791"/>
                <a:gd name="connsiteX58" fmla="*/ 410790 w 419058"/>
                <a:gd name="connsiteY58" fmla="*/ 274258 h 372791"/>
                <a:gd name="connsiteX59" fmla="*/ 418029 w 419058"/>
                <a:gd name="connsiteY59" fmla="*/ 271892 h 372791"/>
                <a:gd name="connsiteX60" fmla="*/ 407584 w 419058"/>
                <a:gd name="connsiteY60" fmla="*/ 278824 h 372791"/>
                <a:gd name="connsiteX61" fmla="*/ 385110 w 419058"/>
                <a:gd name="connsiteY61" fmla="*/ 288287 h 372791"/>
                <a:gd name="connsiteX62" fmla="*/ 361158 w 419058"/>
                <a:gd name="connsiteY62" fmla="*/ 297690 h 372791"/>
                <a:gd name="connsiteX63" fmla="*/ 343415 w 419058"/>
                <a:gd name="connsiteY63" fmla="*/ 303604 h 372791"/>
                <a:gd name="connsiteX64" fmla="*/ 341050 w 419058"/>
                <a:gd name="connsiteY64" fmla="*/ 309732 h 372791"/>
                <a:gd name="connsiteX65" fmla="*/ 345320 w 419058"/>
                <a:gd name="connsiteY65" fmla="*/ 315232 h 372791"/>
                <a:gd name="connsiteX66" fmla="*/ 349933 w 419058"/>
                <a:gd name="connsiteY66" fmla="*/ 346163 h 372791"/>
                <a:gd name="connsiteX67" fmla="*/ 344799 w 419058"/>
                <a:gd name="connsiteY67" fmla="*/ 351190 h 372791"/>
                <a:gd name="connsiteX68" fmla="*/ 307090 w 419058"/>
                <a:gd name="connsiteY68" fmla="*/ 360050 h 372791"/>
                <a:gd name="connsiteX69" fmla="*/ 290306 w 419058"/>
                <a:gd name="connsiteY69" fmla="*/ 362250 h 372791"/>
                <a:gd name="connsiteX70" fmla="*/ 274444 w 419058"/>
                <a:gd name="connsiteY70" fmla="*/ 364757 h 372791"/>
                <a:gd name="connsiteX71" fmla="*/ 249521 w 419058"/>
                <a:gd name="connsiteY71" fmla="*/ 368460 h 372791"/>
                <a:gd name="connsiteX72" fmla="*/ 226539 w 419058"/>
                <a:gd name="connsiteY72" fmla="*/ 369867 h 372791"/>
                <a:gd name="connsiteX73" fmla="*/ 188108 w 419058"/>
                <a:gd name="connsiteY73" fmla="*/ 369027 h 372791"/>
                <a:gd name="connsiteX74" fmla="*/ 166083 w 419058"/>
                <a:gd name="connsiteY74" fmla="*/ 366745 h 372791"/>
                <a:gd name="connsiteX75" fmla="*/ 129794 w 419058"/>
                <a:gd name="connsiteY75" fmla="*/ 357826 h 372791"/>
                <a:gd name="connsiteX76" fmla="*/ 92865 w 419058"/>
                <a:gd name="connsiteY76" fmla="*/ 344483 h 372791"/>
                <a:gd name="connsiteX77" fmla="*/ 79771 w 419058"/>
                <a:gd name="connsiteY77" fmla="*/ 338439 h 372791"/>
                <a:gd name="connsiteX78" fmla="*/ 72804 w 419058"/>
                <a:gd name="connsiteY78" fmla="*/ 328799 h 372791"/>
                <a:gd name="connsiteX79" fmla="*/ 62478 w 419058"/>
                <a:gd name="connsiteY79" fmla="*/ 314900 h 372791"/>
                <a:gd name="connsiteX80" fmla="*/ 45635 w 419058"/>
                <a:gd name="connsiteY80" fmla="*/ 300470 h 372791"/>
                <a:gd name="connsiteX81" fmla="*/ 36964 w 419058"/>
                <a:gd name="connsiteY81" fmla="*/ 280362 h 372791"/>
                <a:gd name="connsiteX82" fmla="*/ 27939 w 419058"/>
                <a:gd name="connsiteY82" fmla="*/ 259946 h 372791"/>
                <a:gd name="connsiteX83" fmla="*/ 24580 w 419058"/>
                <a:gd name="connsiteY83" fmla="*/ 257994 h 372791"/>
                <a:gd name="connsiteX84" fmla="*/ 17057 w 419058"/>
                <a:gd name="connsiteY84" fmla="*/ 249643 h 372791"/>
                <a:gd name="connsiteX85" fmla="*/ 15401 w 419058"/>
                <a:gd name="connsiteY85" fmla="*/ 243729 h 372791"/>
                <a:gd name="connsiteX86" fmla="*/ 12373 w 419058"/>
                <a:gd name="connsiteY86" fmla="*/ 238004 h 372791"/>
                <a:gd name="connsiteX87" fmla="*/ 7902 w 419058"/>
                <a:gd name="connsiteY87" fmla="*/ 228671 h 372791"/>
                <a:gd name="connsiteX88" fmla="*/ 2153 w 419058"/>
                <a:gd name="connsiteY88" fmla="*/ 202767 h 372791"/>
                <a:gd name="connsiteX89" fmla="*/ 48 w 419058"/>
                <a:gd name="connsiteY89" fmla="*/ 182008 h 372791"/>
                <a:gd name="connsiteX90" fmla="*/ 48 w 419058"/>
                <a:gd name="connsiteY90" fmla="*/ 162740 h 372791"/>
                <a:gd name="connsiteX91" fmla="*/ -638 w 419058"/>
                <a:gd name="connsiteY91" fmla="*/ 154057 h 372791"/>
                <a:gd name="connsiteX92" fmla="*/ -709 w 419058"/>
                <a:gd name="connsiteY92" fmla="*/ 148415 h 372791"/>
                <a:gd name="connsiteX93" fmla="*/ 24 w 419058"/>
                <a:gd name="connsiteY93" fmla="*/ 134931 h 372791"/>
                <a:gd name="connsiteX94" fmla="*/ 1444 w 419058"/>
                <a:gd name="connsiteY94" fmla="*/ 98771 h 372791"/>
                <a:gd name="connsiteX95" fmla="*/ 899 w 419058"/>
                <a:gd name="connsiteY95" fmla="*/ 93153 h 372791"/>
                <a:gd name="connsiteX96" fmla="*/ 4838 w 419058"/>
                <a:gd name="connsiteY96" fmla="*/ 61725 h 372791"/>
                <a:gd name="connsiteX97" fmla="*/ 5051 w 419058"/>
                <a:gd name="connsiteY97" fmla="*/ 58744 h 372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419058" h="372791">
                  <a:moveTo>
                    <a:pt x="5051" y="58744"/>
                  </a:moveTo>
                  <a:cubicBezTo>
                    <a:pt x="7381" y="49861"/>
                    <a:pt x="11557" y="41569"/>
                    <a:pt x="17294" y="34401"/>
                  </a:cubicBezTo>
                  <a:cubicBezTo>
                    <a:pt x="20925" y="29847"/>
                    <a:pt x="24734" y="25459"/>
                    <a:pt x="28412" y="20952"/>
                  </a:cubicBezTo>
                  <a:cubicBezTo>
                    <a:pt x="33144" y="15393"/>
                    <a:pt x="38987" y="10898"/>
                    <a:pt x="45575" y="7752"/>
                  </a:cubicBezTo>
                  <a:cubicBezTo>
                    <a:pt x="51040" y="4724"/>
                    <a:pt x="56753" y="2181"/>
                    <a:pt x="62667" y="158"/>
                  </a:cubicBezTo>
                  <a:cubicBezTo>
                    <a:pt x="65033" y="-197"/>
                    <a:pt x="66985" y="-1510"/>
                    <a:pt x="69197" y="-2208"/>
                  </a:cubicBezTo>
                  <a:cubicBezTo>
                    <a:pt x="76613" y="-4573"/>
                    <a:pt x="83178" y="844"/>
                    <a:pt x="82102" y="8686"/>
                  </a:cubicBezTo>
                  <a:cubicBezTo>
                    <a:pt x="81652" y="12519"/>
                    <a:pt x="79440" y="15925"/>
                    <a:pt x="76105" y="17877"/>
                  </a:cubicBezTo>
                  <a:cubicBezTo>
                    <a:pt x="68097" y="22939"/>
                    <a:pt x="59746" y="27481"/>
                    <a:pt x="52448" y="33644"/>
                  </a:cubicBezTo>
                  <a:cubicBezTo>
                    <a:pt x="42879" y="41581"/>
                    <a:pt x="34622" y="50973"/>
                    <a:pt x="27963" y="61464"/>
                  </a:cubicBezTo>
                  <a:cubicBezTo>
                    <a:pt x="24615" y="66811"/>
                    <a:pt x="25183" y="72997"/>
                    <a:pt x="24071" y="78829"/>
                  </a:cubicBezTo>
                  <a:cubicBezTo>
                    <a:pt x="23752" y="80508"/>
                    <a:pt x="25254" y="80674"/>
                    <a:pt x="26437" y="80603"/>
                  </a:cubicBezTo>
                  <a:cubicBezTo>
                    <a:pt x="32351" y="80248"/>
                    <a:pt x="37662" y="82070"/>
                    <a:pt x="42997" y="84211"/>
                  </a:cubicBezTo>
                  <a:cubicBezTo>
                    <a:pt x="46131" y="85464"/>
                    <a:pt x="48698" y="84790"/>
                    <a:pt x="50520" y="81845"/>
                  </a:cubicBezTo>
                  <a:cubicBezTo>
                    <a:pt x="52188" y="78888"/>
                    <a:pt x="54719" y="76510"/>
                    <a:pt x="57770" y="75043"/>
                  </a:cubicBezTo>
                  <a:cubicBezTo>
                    <a:pt x="61922" y="73210"/>
                    <a:pt x="63212" y="70111"/>
                    <a:pt x="62750" y="65888"/>
                  </a:cubicBezTo>
                  <a:cubicBezTo>
                    <a:pt x="61946" y="58472"/>
                    <a:pt x="65246" y="52960"/>
                    <a:pt x="70782" y="48418"/>
                  </a:cubicBezTo>
                  <a:cubicBezTo>
                    <a:pt x="75324" y="44443"/>
                    <a:pt x="81889" y="43781"/>
                    <a:pt x="87140" y="46762"/>
                  </a:cubicBezTo>
                  <a:cubicBezTo>
                    <a:pt x="91517" y="49293"/>
                    <a:pt x="93007" y="54888"/>
                    <a:pt x="90476" y="59253"/>
                  </a:cubicBezTo>
                  <a:cubicBezTo>
                    <a:pt x="89885" y="60270"/>
                    <a:pt x="89104" y="61169"/>
                    <a:pt x="88181" y="61890"/>
                  </a:cubicBezTo>
                  <a:cubicBezTo>
                    <a:pt x="79689" y="68775"/>
                    <a:pt x="72568" y="77208"/>
                    <a:pt x="67198" y="86730"/>
                  </a:cubicBezTo>
                  <a:cubicBezTo>
                    <a:pt x="63330" y="93614"/>
                    <a:pt x="61118" y="100924"/>
                    <a:pt x="62975" y="108979"/>
                  </a:cubicBezTo>
                  <a:cubicBezTo>
                    <a:pt x="63732" y="112244"/>
                    <a:pt x="63318" y="115674"/>
                    <a:pt x="63164" y="119022"/>
                  </a:cubicBezTo>
                  <a:cubicBezTo>
                    <a:pt x="63117" y="119459"/>
                    <a:pt x="63046" y="119885"/>
                    <a:pt x="62928" y="120311"/>
                  </a:cubicBezTo>
                  <a:cubicBezTo>
                    <a:pt x="62478" y="121943"/>
                    <a:pt x="62242" y="123623"/>
                    <a:pt x="62230" y="125314"/>
                  </a:cubicBezTo>
                  <a:cubicBezTo>
                    <a:pt x="62171" y="125717"/>
                    <a:pt x="62088" y="126107"/>
                    <a:pt x="61981" y="126497"/>
                  </a:cubicBezTo>
                  <a:cubicBezTo>
                    <a:pt x="61603" y="127893"/>
                    <a:pt x="61366" y="129324"/>
                    <a:pt x="61307" y="130767"/>
                  </a:cubicBezTo>
                  <a:cubicBezTo>
                    <a:pt x="61260" y="131193"/>
                    <a:pt x="61177" y="131607"/>
                    <a:pt x="61059" y="132021"/>
                  </a:cubicBezTo>
                  <a:cubicBezTo>
                    <a:pt x="60479" y="133677"/>
                    <a:pt x="60704" y="135440"/>
                    <a:pt x="60456" y="137155"/>
                  </a:cubicBezTo>
                  <a:cubicBezTo>
                    <a:pt x="60408" y="137616"/>
                    <a:pt x="60314" y="138065"/>
                    <a:pt x="60195" y="138503"/>
                  </a:cubicBezTo>
                  <a:cubicBezTo>
                    <a:pt x="57747" y="153454"/>
                    <a:pt x="57794" y="168713"/>
                    <a:pt x="60325" y="183652"/>
                  </a:cubicBezTo>
                  <a:cubicBezTo>
                    <a:pt x="62395" y="195256"/>
                    <a:pt x="64016" y="206942"/>
                    <a:pt x="67576" y="218227"/>
                  </a:cubicBezTo>
                  <a:cubicBezTo>
                    <a:pt x="68203" y="219575"/>
                    <a:pt x="68250" y="221113"/>
                    <a:pt x="67730" y="222509"/>
                  </a:cubicBezTo>
                  <a:cubicBezTo>
                    <a:pt x="65932" y="225951"/>
                    <a:pt x="66677" y="229369"/>
                    <a:pt x="67659" y="232740"/>
                  </a:cubicBezTo>
                  <a:cubicBezTo>
                    <a:pt x="70356" y="242451"/>
                    <a:pt x="73692" y="251973"/>
                    <a:pt x="77654" y="261247"/>
                  </a:cubicBezTo>
                  <a:cubicBezTo>
                    <a:pt x="81274" y="269325"/>
                    <a:pt x="87211" y="275441"/>
                    <a:pt x="94427" y="280492"/>
                  </a:cubicBezTo>
                  <a:cubicBezTo>
                    <a:pt x="95539" y="281485"/>
                    <a:pt x="97005" y="281982"/>
                    <a:pt x="98496" y="281876"/>
                  </a:cubicBezTo>
                  <a:cubicBezTo>
                    <a:pt x="103617" y="280835"/>
                    <a:pt x="109023" y="281876"/>
                    <a:pt x="113991" y="279723"/>
                  </a:cubicBezTo>
                  <a:cubicBezTo>
                    <a:pt x="116735" y="278540"/>
                    <a:pt x="119172" y="279723"/>
                    <a:pt x="121455" y="281048"/>
                  </a:cubicBezTo>
                  <a:cubicBezTo>
                    <a:pt x="126186" y="283662"/>
                    <a:pt x="130823" y="286441"/>
                    <a:pt x="135531" y="289067"/>
                  </a:cubicBezTo>
                  <a:cubicBezTo>
                    <a:pt x="151239" y="297832"/>
                    <a:pt x="167728" y="304054"/>
                    <a:pt x="185778" y="306005"/>
                  </a:cubicBezTo>
                  <a:cubicBezTo>
                    <a:pt x="194732" y="306964"/>
                    <a:pt x="203603" y="308596"/>
                    <a:pt x="212569" y="309661"/>
                  </a:cubicBezTo>
                  <a:cubicBezTo>
                    <a:pt x="224705" y="311092"/>
                    <a:pt x="236439" y="309140"/>
                    <a:pt x="248303" y="307981"/>
                  </a:cubicBezTo>
                  <a:cubicBezTo>
                    <a:pt x="252064" y="307626"/>
                    <a:pt x="255849" y="307271"/>
                    <a:pt x="259599" y="306869"/>
                  </a:cubicBezTo>
                  <a:cubicBezTo>
                    <a:pt x="269133" y="305852"/>
                    <a:pt x="278631" y="304503"/>
                    <a:pt x="288212" y="303995"/>
                  </a:cubicBezTo>
                  <a:cubicBezTo>
                    <a:pt x="289087" y="303924"/>
                    <a:pt x="289939" y="303711"/>
                    <a:pt x="290743" y="303356"/>
                  </a:cubicBezTo>
                  <a:cubicBezTo>
                    <a:pt x="294528" y="302528"/>
                    <a:pt x="298266" y="300919"/>
                    <a:pt x="302217" y="302587"/>
                  </a:cubicBezTo>
                  <a:cubicBezTo>
                    <a:pt x="307859" y="302635"/>
                    <a:pt x="313501" y="302114"/>
                    <a:pt x="319037" y="301002"/>
                  </a:cubicBezTo>
                  <a:cubicBezTo>
                    <a:pt x="321627" y="300517"/>
                    <a:pt x="324277" y="300517"/>
                    <a:pt x="326867" y="301002"/>
                  </a:cubicBezTo>
                  <a:cubicBezTo>
                    <a:pt x="332521" y="302410"/>
                    <a:pt x="338495" y="301676"/>
                    <a:pt x="343640" y="298944"/>
                  </a:cubicBezTo>
                  <a:cubicBezTo>
                    <a:pt x="343758" y="298861"/>
                    <a:pt x="343888" y="298790"/>
                    <a:pt x="344030" y="298755"/>
                  </a:cubicBezTo>
                  <a:cubicBezTo>
                    <a:pt x="349424" y="297643"/>
                    <a:pt x="354498" y="295478"/>
                    <a:pt x="359739" y="293917"/>
                  </a:cubicBezTo>
                  <a:cubicBezTo>
                    <a:pt x="361394" y="293432"/>
                    <a:pt x="363027" y="292947"/>
                    <a:pt x="364671" y="292391"/>
                  </a:cubicBezTo>
                  <a:cubicBezTo>
                    <a:pt x="372560" y="289659"/>
                    <a:pt x="380048" y="285744"/>
                    <a:pt x="388328" y="284111"/>
                  </a:cubicBezTo>
                  <a:cubicBezTo>
                    <a:pt x="389168" y="283863"/>
                    <a:pt x="389972" y="283484"/>
                    <a:pt x="390693" y="282987"/>
                  </a:cubicBezTo>
                  <a:cubicBezTo>
                    <a:pt x="393378" y="281580"/>
                    <a:pt x="395851" y="279652"/>
                    <a:pt x="399103" y="279664"/>
                  </a:cubicBezTo>
                  <a:cubicBezTo>
                    <a:pt x="400038" y="279664"/>
                    <a:pt x="400653" y="278942"/>
                    <a:pt x="401327" y="278398"/>
                  </a:cubicBezTo>
                  <a:cubicBezTo>
                    <a:pt x="403267" y="276588"/>
                    <a:pt x="405775" y="275512"/>
                    <a:pt x="408424" y="275346"/>
                  </a:cubicBezTo>
                  <a:cubicBezTo>
                    <a:pt x="409323" y="275299"/>
                    <a:pt x="410175" y="274908"/>
                    <a:pt x="410790" y="274258"/>
                  </a:cubicBezTo>
                  <a:cubicBezTo>
                    <a:pt x="412801" y="272543"/>
                    <a:pt x="415403" y="271691"/>
                    <a:pt x="418029" y="271892"/>
                  </a:cubicBezTo>
                  <a:cubicBezTo>
                    <a:pt x="415178" y="275145"/>
                    <a:pt x="411239" y="276813"/>
                    <a:pt x="407584" y="278824"/>
                  </a:cubicBezTo>
                  <a:cubicBezTo>
                    <a:pt x="400487" y="282751"/>
                    <a:pt x="392752" y="285507"/>
                    <a:pt x="385110" y="288287"/>
                  </a:cubicBezTo>
                  <a:cubicBezTo>
                    <a:pt x="377067" y="291255"/>
                    <a:pt x="369308" y="294993"/>
                    <a:pt x="361158" y="297690"/>
                  </a:cubicBezTo>
                  <a:cubicBezTo>
                    <a:pt x="355244" y="299654"/>
                    <a:pt x="349329" y="301665"/>
                    <a:pt x="343415" y="303604"/>
                  </a:cubicBezTo>
                  <a:cubicBezTo>
                    <a:pt x="339950" y="304716"/>
                    <a:pt x="339133" y="306550"/>
                    <a:pt x="341050" y="309732"/>
                  </a:cubicBezTo>
                  <a:cubicBezTo>
                    <a:pt x="342232" y="311719"/>
                    <a:pt x="344125" y="313185"/>
                    <a:pt x="345320" y="315232"/>
                  </a:cubicBezTo>
                  <a:cubicBezTo>
                    <a:pt x="350974" y="324943"/>
                    <a:pt x="353363" y="335080"/>
                    <a:pt x="349933" y="346163"/>
                  </a:cubicBezTo>
                  <a:cubicBezTo>
                    <a:pt x="349400" y="348718"/>
                    <a:pt x="347366" y="350705"/>
                    <a:pt x="344799" y="351190"/>
                  </a:cubicBezTo>
                  <a:cubicBezTo>
                    <a:pt x="332308" y="354490"/>
                    <a:pt x="319687" y="357211"/>
                    <a:pt x="307090" y="360050"/>
                  </a:cubicBezTo>
                  <a:cubicBezTo>
                    <a:pt x="301554" y="361162"/>
                    <a:pt x="295948" y="361907"/>
                    <a:pt x="290306" y="362250"/>
                  </a:cubicBezTo>
                  <a:cubicBezTo>
                    <a:pt x="284983" y="362711"/>
                    <a:pt x="279660" y="363870"/>
                    <a:pt x="274444" y="364757"/>
                  </a:cubicBezTo>
                  <a:cubicBezTo>
                    <a:pt x="266164" y="366165"/>
                    <a:pt x="257884" y="367785"/>
                    <a:pt x="249521" y="368460"/>
                  </a:cubicBezTo>
                  <a:cubicBezTo>
                    <a:pt x="241856" y="369075"/>
                    <a:pt x="234144" y="370494"/>
                    <a:pt x="226539" y="369867"/>
                  </a:cubicBezTo>
                  <a:cubicBezTo>
                    <a:pt x="213705" y="368803"/>
                    <a:pt x="200871" y="369867"/>
                    <a:pt x="188108" y="369027"/>
                  </a:cubicBezTo>
                  <a:cubicBezTo>
                    <a:pt x="180762" y="368531"/>
                    <a:pt x="173417" y="367608"/>
                    <a:pt x="166083" y="366745"/>
                  </a:cubicBezTo>
                  <a:cubicBezTo>
                    <a:pt x="153699" y="365124"/>
                    <a:pt x="141528" y="362131"/>
                    <a:pt x="129794" y="357826"/>
                  </a:cubicBezTo>
                  <a:cubicBezTo>
                    <a:pt x="117445" y="353520"/>
                    <a:pt x="104954" y="349664"/>
                    <a:pt x="92865" y="344483"/>
                  </a:cubicBezTo>
                  <a:cubicBezTo>
                    <a:pt x="88453" y="342591"/>
                    <a:pt x="84313" y="340083"/>
                    <a:pt x="79771" y="338439"/>
                  </a:cubicBezTo>
                  <a:cubicBezTo>
                    <a:pt x="75229" y="336795"/>
                    <a:pt x="73455" y="332963"/>
                    <a:pt x="72804" y="328799"/>
                  </a:cubicBezTo>
                  <a:cubicBezTo>
                    <a:pt x="71775" y="322199"/>
                    <a:pt x="67091" y="318686"/>
                    <a:pt x="62478" y="314900"/>
                  </a:cubicBezTo>
                  <a:cubicBezTo>
                    <a:pt x="56753" y="310169"/>
                    <a:pt x="50532" y="305923"/>
                    <a:pt x="45635" y="300470"/>
                  </a:cubicBezTo>
                  <a:cubicBezTo>
                    <a:pt x="40537" y="294958"/>
                    <a:pt x="37473" y="287861"/>
                    <a:pt x="36964" y="280362"/>
                  </a:cubicBezTo>
                  <a:cubicBezTo>
                    <a:pt x="36503" y="272354"/>
                    <a:pt x="32233" y="266167"/>
                    <a:pt x="27939" y="259946"/>
                  </a:cubicBezTo>
                  <a:cubicBezTo>
                    <a:pt x="27064" y="258952"/>
                    <a:pt x="25881" y="258266"/>
                    <a:pt x="24580" y="257994"/>
                  </a:cubicBezTo>
                  <a:cubicBezTo>
                    <a:pt x="20464" y="256645"/>
                    <a:pt x="18216" y="253629"/>
                    <a:pt x="17057" y="249643"/>
                  </a:cubicBezTo>
                  <a:lnTo>
                    <a:pt x="15401" y="243729"/>
                  </a:lnTo>
                  <a:cubicBezTo>
                    <a:pt x="14821" y="241623"/>
                    <a:pt x="13792" y="239660"/>
                    <a:pt x="12373" y="238004"/>
                  </a:cubicBezTo>
                  <a:cubicBezTo>
                    <a:pt x="10173" y="235295"/>
                    <a:pt x="8635" y="232090"/>
                    <a:pt x="7902" y="228671"/>
                  </a:cubicBezTo>
                  <a:cubicBezTo>
                    <a:pt x="5796" y="220072"/>
                    <a:pt x="3395" y="211520"/>
                    <a:pt x="2153" y="202767"/>
                  </a:cubicBezTo>
                  <a:cubicBezTo>
                    <a:pt x="1171" y="195907"/>
                    <a:pt x="-212" y="189058"/>
                    <a:pt x="48" y="182008"/>
                  </a:cubicBezTo>
                  <a:cubicBezTo>
                    <a:pt x="332" y="175597"/>
                    <a:pt x="131" y="169162"/>
                    <a:pt x="48" y="162740"/>
                  </a:cubicBezTo>
                  <a:cubicBezTo>
                    <a:pt x="213" y="159830"/>
                    <a:pt x="-23" y="156908"/>
                    <a:pt x="-638" y="154057"/>
                  </a:cubicBezTo>
                  <a:cubicBezTo>
                    <a:pt x="-1135" y="152212"/>
                    <a:pt x="-1159" y="150272"/>
                    <a:pt x="-709" y="148415"/>
                  </a:cubicBezTo>
                  <a:cubicBezTo>
                    <a:pt x="474" y="143932"/>
                    <a:pt x="24" y="139426"/>
                    <a:pt x="24" y="134931"/>
                  </a:cubicBezTo>
                  <a:cubicBezTo>
                    <a:pt x="24" y="122854"/>
                    <a:pt x="899" y="110813"/>
                    <a:pt x="1444" y="98771"/>
                  </a:cubicBezTo>
                  <a:cubicBezTo>
                    <a:pt x="1538" y="96926"/>
                    <a:pt x="947" y="95057"/>
                    <a:pt x="899" y="93153"/>
                  </a:cubicBezTo>
                  <a:cubicBezTo>
                    <a:pt x="521" y="82531"/>
                    <a:pt x="1857" y="71921"/>
                    <a:pt x="4838" y="61725"/>
                  </a:cubicBezTo>
                  <a:cubicBezTo>
                    <a:pt x="5110" y="60755"/>
                    <a:pt x="5181" y="59738"/>
                    <a:pt x="5051" y="58744"/>
                  </a:cubicBezTo>
                  <a:close/>
                </a:path>
              </a:pathLst>
            </a:custGeom>
            <a:solidFill>
              <a:srgbClr val="000000"/>
            </a:solidFill>
            <a:ln w="1171" cap="flat">
              <a:noFill/>
              <a:prstDash val="solid"/>
              <a:miter/>
            </a:ln>
          </p:spPr>
          <p:txBody>
            <a:bodyPr rtlCol="0" anchor="ctr"/>
            <a:lstStyle/>
            <a:p>
              <a:endParaRPr lang="es-CO"/>
            </a:p>
          </p:txBody>
        </p:sp>
        <p:sp>
          <p:nvSpPr>
            <p:cNvPr id="439" name="Freeform: Shape 438">
              <a:extLst>
                <a:ext uri="{FF2B5EF4-FFF2-40B4-BE49-F238E27FC236}">
                  <a16:creationId xmlns:a16="http://schemas.microsoft.com/office/drawing/2014/main" id="{695DC8A1-25A7-79B5-C282-2D349F3D72FD}"/>
                </a:ext>
              </a:extLst>
            </p:cNvPr>
            <p:cNvSpPr/>
            <p:nvPr/>
          </p:nvSpPr>
          <p:spPr>
            <a:xfrm rot="19975584">
              <a:off x="12951498" y="6202496"/>
              <a:ext cx="412732" cy="244491"/>
            </a:xfrm>
            <a:custGeom>
              <a:avLst/>
              <a:gdLst>
                <a:gd name="connsiteX0" fmla="*/ 382038 w 412732"/>
                <a:gd name="connsiteY0" fmla="*/ 182525 h 244491"/>
                <a:gd name="connsiteX1" fmla="*/ 373261 w 412732"/>
                <a:gd name="connsiteY1" fmla="*/ 188593 h 244491"/>
                <a:gd name="connsiteX2" fmla="*/ 335989 w 412732"/>
                <a:gd name="connsiteY2" fmla="*/ 206513 h 244491"/>
                <a:gd name="connsiteX3" fmla="*/ 304680 w 412732"/>
                <a:gd name="connsiteY3" fmla="*/ 218342 h 244491"/>
                <a:gd name="connsiteX4" fmla="*/ 277108 w 412732"/>
                <a:gd name="connsiteY4" fmla="*/ 227804 h 244491"/>
                <a:gd name="connsiteX5" fmla="*/ 255142 w 412732"/>
                <a:gd name="connsiteY5" fmla="*/ 232382 h 244491"/>
                <a:gd name="connsiteX6" fmla="*/ 242710 w 412732"/>
                <a:gd name="connsiteY6" fmla="*/ 234132 h 244491"/>
                <a:gd name="connsiteX7" fmla="*/ 242710 w 412732"/>
                <a:gd name="connsiteY7" fmla="*/ 234132 h 244491"/>
                <a:gd name="connsiteX8" fmla="*/ 215198 w 412732"/>
                <a:gd name="connsiteY8" fmla="*/ 237137 h 244491"/>
                <a:gd name="connsiteX9" fmla="*/ 190949 w 412732"/>
                <a:gd name="connsiteY9" fmla="*/ 240011 h 244491"/>
                <a:gd name="connsiteX10" fmla="*/ 100000 w 412732"/>
                <a:gd name="connsiteY10" fmla="*/ 229484 h 244491"/>
                <a:gd name="connsiteX11" fmla="*/ 53988 w 412732"/>
                <a:gd name="connsiteY11" fmla="*/ 203816 h 244491"/>
                <a:gd name="connsiteX12" fmla="*/ 32235 w 412732"/>
                <a:gd name="connsiteY12" fmla="*/ 180076 h 244491"/>
                <a:gd name="connsiteX13" fmla="*/ 10022 w 412732"/>
                <a:gd name="connsiteY13" fmla="*/ 145585 h 244491"/>
                <a:gd name="connsiteX14" fmla="*/ -801 w 412732"/>
                <a:gd name="connsiteY14" fmla="*/ 101311 h 244491"/>
                <a:gd name="connsiteX15" fmla="*/ 2463 w 412732"/>
                <a:gd name="connsiteY15" fmla="*/ 57960 h 244491"/>
                <a:gd name="connsiteX16" fmla="*/ 7502 w 412732"/>
                <a:gd name="connsiteY16" fmla="*/ 31476 h 244491"/>
                <a:gd name="connsiteX17" fmla="*/ 12577 w 412732"/>
                <a:gd name="connsiteY17" fmla="*/ 19872 h 244491"/>
                <a:gd name="connsiteX18" fmla="*/ 13227 w 412732"/>
                <a:gd name="connsiteY18" fmla="*/ 18689 h 244491"/>
                <a:gd name="connsiteX19" fmla="*/ 14978 w 412732"/>
                <a:gd name="connsiteY19" fmla="*/ 16241 h 244491"/>
                <a:gd name="connsiteX20" fmla="*/ 15628 w 412732"/>
                <a:gd name="connsiteY20" fmla="*/ 15318 h 244491"/>
                <a:gd name="connsiteX21" fmla="*/ 17639 w 412732"/>
                <a:gd name="connsiteY21" fmla="*/ 12728 h 244491"/>
                <a:gd name="connsiteX22" fmla="*/ 18278 w 412732"/>
                <a:gd name="connsiteY22" fmla="*/ 11805 h 244491"/>
                <a:gd name="connsiteX23" fmla="*/ 19023 w 412732"/>
                <a:gd name="connsiteY23" fmla="*/ 10930 h 244491"/>
                <a:gd name="connsiteX24" fmla="*/ 19413 w 412732"/>
                <a:gd name="connsiteY24" fmla="*/ 10492 h 244491"/>
                <a:gd name="connsiteX25" fmla="*/ 30284 w 412732"/>
                <a:gd name="connsiteY25" fmla="*/ -378 h 244491"/>
                <a:gd name="connsiteX26" fmla="*/ 31147 w 412732"/>
                <a:gd name="connsiteY26" fmla="*/ -1218 h 244491"/>
                <a:gd name="connsiteX27" fmla="*/ 32082 w 412732"/>
                <a:gd name="connsiteY27" fmla="*/ -2034 h 244491"/>
                <a:gd name="connsiteX28" fmla="*/ 32590 w 412732"/>
                <a:gd name="connsiteY28" fmla="*/ -2413 h 244491"/>
                <a:gd name="connsiteX29" fmla="*/ 33844 w 412732"/>
                <a:gd name="connsiteY29" fmla="*/ -2768 h 244491"/>
                <a:gd name="connsiteX30" fmla="*/ 34436 w 412732"/>
                <a:gd name="connsiteY30" fmla="*/ -2448 h 244491"/>
                <a:gd name="connsiteX31" fmla="*/ 34708 w 412732"/>
                <a:gd name="connsiteY31" fmla="*/ -1123 h 244491"/>
                <a:gd name="connsiteX32" fmla="*/ 30721 w 412732"/>
                <a:gd name="connsiteY32" fmla="*/ 3986 h 244491"/>
                <a:gd name="connsiteX33" fmla="*/ 6426 w 412732"/>
                <a:gd name="connsiteY33" fmla="*/ 51158 h 244491"/>
                <a:gd name="connsiteX34" fmla="*/ 3102 w 412732"/>
                <a:gd name="connsiteY34" fmla="*/ 103464 h 244491"/>
                <a:gd name="connsiteX35" fmla="*/ 12683 w 412732"/>
                <a:gd name="connsiteY35" fmla="*/ 142793 h 244491"/>
                <a:gd name="connsiteX36" fmla="*/ 44052 w 412732"/>
                <a:gd name="connsiteY36" fmla="*/ 189054 h 244491"/>
                <a:gd name="connsiteX37" fmla="*/ 82116 w 412732"/>
                <a:gd name="connsiteY37" fmla="*/ 217348 h 244491"/>
                <a:gd name="connsiteX38" fmla="*/ 139555 w 412732"/>
                <a:gd name="connsiteY38" fmla="*/ 236664 h 244491"/>
                <a:gd name="connsiteX39" fmla="*/ 184929 w 412732"/>
                <a:gd name="connsiteY39" fmla="*/ 237030 h 244491"/>
                <a:gd name="connsiteX40" fmla="*/ 221928 w 412732"/>
                <a:gd name="connsiteY40" fmla="*/ 233612 h 244491"/>
                <a:gd name="connsiteX41" fmla="*/ 244863 w 412732"/>
                <a:gd name="connsiteY41" fmla="*/ 230619 h 244491"/>
                <a:gd name="connsiteX42" fmla="*/ 250009 w 412732"/>
                <a:gd name="connsiteY42" fmla="*/ 229579 h 244491"/>
                <a:gd name="connsiteX43" fmla="*/ 285494 w 412732"/>
                <a:gd name="connsiteY43" fmla="*/ 221369 h 244491"/>
                <a:gd name="connsiteX44" fmla="*/ 303757 w 412732"/>
                <a:gd name="connsiteY44" fmla="*/ 215254 h 244491"/>
                <a:gd name="connsiteX45" fmla="*/ 363585 w 412732"/>
                <a:gd name="connsiteY45" fmla="*/ 190568 h 244491"/>
                <a:gd name="connsiteX46" fmla="*/ 399484 w 412732"/>
                <a:gd name="connsiteY46" fmla="*/ 161707 h 244491"/>
                <a:gd name="connsiteX47" fmla="*/ 408817 w 412732"/>
                <a:gd name="connsiteY47" fmla="*/ 133058 h 244491"/>
                <a:gd name="connsiteX48" fmla="*/ 407954 w 412732"/>
                <a:gd name="connsiteY48" fmla="*/ 88430 h 244491"/>
                <a:gd name="connsiteX49" fmla="*/ 407954 w 412732"/>
                <a:gd name="connsiteY49" fmla="*/ 84065 h 244491"/>
                <a:gd name="connsiteX50" fmla="*/ 408261 w 412732"/>
                <a:gd name="connsiteY50" fmla="*/ 82031 h 244491"/>
                <a:gd name="connsiteX51" fmla="*/ 408876 w 412732"/>
                <a:gd name="connsiteY51" fmla="*/ 80848 h 244491"/>
                <a:gd name="connsiteX52" fmla="*/ 410012 w 412732"/>
                <a:gd name="connsiteY52" fmla="*/ 80801 h 244491"/>
                <a:gd name="connsiteX53" fmla="*/ 410059 w 412732"/>
                <a:gd name="connsiteY53" fmla="*/ 80848 h 244491"/>
                <a:gd name="connsiteX54" fmla="*/ 410059 w 412732"/>
                <a:gd name="connsiteY54" fmla="*/ 80848 h 244491"/>
                <a:gd name="connsiteX55" fmla="*/ 411443 w 412732"/>
                <a:gd name="connsiteY55" fmla="*/ 115919 h 244491"/>
                <a:gd name="connsiteX56" fmla="*/ 411443 w 412732"/>
                <a:gd name="connsiteY56" fmla="*/ 133378 h 244491"/>
                <a:gd name="connsiteX57" fmla="*/ 409196 w 412732"/>
                <a:gd name="connsiteY57" fmla="*/ 149169 h 244491"/>
                <a:gd name="connsiteX58" fmla="*/ 409196 w 412732"/>
                <a:gd name="connsiteY58" fmla="*/ 149169 h 244491"/>
                <a:gd name="connsiteX59" fmla="*/ 403944 w 412732"/>
                <a:gd name="connsiteY59" fmla="*/ 160560 h 244491"/>
                <a:gd name="connsiteX60" fmla="*/ 403944 w 412732"/>
                <a:gd name="connsiteY60" fmla="*/ 160560 h 244491"/>
                <a:gd name="connsiteX61" fmla="*/ 402170 w 412732"/>
                <a:gd name="connsiteY61" fmla="*/ 163174 h 244491"/>
                <a:gd name="connsiteX62" fmla="*/ 402170 w 412732"/>
                <a:gd name="connsiteY62" fmla="*/ 163174 h 244491"/>
                <a:gd name="connsiteX63" fmla="*/ 397781 w 412732"/>
                <a:gd name="connsiteY63" fmla="*/ 168425 h 244491"/>
                <a:gd name="connsiteX64" fmla="*/ 397781 w 412732"/>
                <a:gd name="connsiteY64" fmla="*/ 168425 h 244491"/>
                <a:gd name="connsiteX65" fmla="*/ 396906 w 412732"/>
                <a:gd name="connsiteY65" fmla="*/ 169312 h 244491"/>
                <a:gd name="connsiteX66" fmla="*/ 396906 w 412732"/>
                <a:gd name="connsiteY66" fmla="*/ 169312 h 244491"/>
                <a:gd name="connsiteX67" fmla="*/ 396031 w 412732"/>
                <a:gd name="connsiteY67" fmla="*/ 170200 h 244491"/>
                <a:gd name="connsiteX68" fmla="*/ 396031 w 412732"/>
                <a:gd name="connsiteY68" fmla="*/ 170200 h 244491"/>
                <a:gd name="connsiteX69" fmla="*/ 395155 w 412732"/>
                <a:gd name="connsiteY69" fmla="*/ 171087 h 244491"/>
                <a:gd name="connsiteX70" fmla="*/ 395155 w 412732"/>
                <a:gd name="connsiteY70" fmla="*/ 171087 h 244491"/>
                <a:gd name="connsiteX71" fmla="*/ 394280 w 412732"/>
                <a:gd name="connsiteY71" fmla="*/ 171974 h 244491"/>
                <a:gd name="connsiteX72" fmla="*/ 394280 w 412732"/>
                <a:gd name="connsiteY72" fmla="*/ 171974 h 244491"/>
                <a:gd name="connsiteX73" fmla="*/ 390731 w 412732"/>
                <a:gd name="connsiteY73" fmla="*/ 175463 h 244491"/>
                <a:gd name="connsiteX74" fmla="*/ 390731 w 412732"/>
                <a:gd name="connsiteY74" fmla="*/ 175463 h 244491"/>
                <a:gd name="connsiteX75" fmla="*/ 385480 w 412732"/>
                <a:gd name="connsiteY75" fmla="*/ 179864 h 244491"/>
                <a:gd name="connsiteX76" fmla="*/ 385480 w 412732"/>
                <a:gd name="connsiteY76" fmla="*/ 179864 h 244491"/>
                <a:gd name="connsiteX77" fmla="*/ 382038 w 412732"/>
                <a:gd name="connsiteY77" fmla="*/ 182525 h 244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412732" h="244491">
                  <a:moveTo>
                    <a:pt x="382038" y="182525"/>
                  </a:moveTo>
                  <a:cubicBezTo>
                    <a:pt x="379057" y="184465"/>
                    <a:pt x="375768" y="185967"/>
                    <a:pt x="373261" y="188593"/>
                  </a:cubicBezTo>
                  <a:cubicBezTo>
                    <a:pt x="361574" y="196104"/>
                    <a:pt x="348752" y="201273"/>
                    <a:pt x="335989" y="206513"/>
                  </a:cubicBezTo>
                  <a:cubicBezTo>
                    <a:pt x="325651" y="210736"/>
                    <a:pt x="315562" y="215574"/>
                    <a:pt x="304680" y="218342"/>
                  </a:cubicBezTo>
                  <a:cubicBezTo>
                    <a:pt x="295217" y="220790"/>
                    <a:pt x="286227" y="224480"/>
                    <a:pt x="277108" y="227804"/>
                  </a:cubicBezTo>
                  <a:cubicBezTo>
                    <a:pt x="270011" y="230418"/>
                    <a:pt x="262795" y="232417"/>
                    <a:pt x="255142" y="232382"/>
                  </a:cubicBezTo>
                  <a:cubicBezTo>
                    <a:pt x="250943" y="232512"/>
                    <a:pt x="246780" y="233103"/>
                    <a:pt x="242710" y="234132"/>
                  </a:cubicBezTo>
                  <a:lnTo>
                    <a:pt x="242710" y="234132"/>
                  </a:lnTo>
                  <a:cubicBezTo>
                    <a:pt x="233697" y="236285"/>
                    <a:pt x="224459" y="237291"/>
                    <a:pt x="215198" y="237137"/>
                  </a:cubicBezTo>
                  <a:cubicBezTo>
                    <a:pt x="207000" y="236959"/>
                    <a:pt x="199028" y="239018"/>
                    <a:pt x="190949" y="240011"/>
                  </a:cubicBezTo>
                  <a:cubicBezTo>
                    <a:pt x="159758" y="243832"/>
                    <a:pt x="129441" y="241655"/>
                    <a:pt x="100000" y="229484"/>
                  </a:cubicBezTo>
                  <a:cubicBezTo>
                    <a:pt x="83606" y="222682"/>
                    <a:pt x="67934" y="214887"/>
                    <a:pt x="53988" y="203816"/>
                  </a:cubicBezTo>
                  <a:cubicBezTo>
                    <a:pt x="45460" y="197039"/>
                    <a:pt x="38706" y="188735"/>
                    <a:pt x="32235" y="180076"/>
                  </a:cubicBezTo>
                  <a:cubicBezTo>
                    <a:pt x="23956" y="169088"/>
                    <a:pt x="15995" y="158052"/>
                    <a:pt x="10022" y="145585"/>
                  </a:cubicBezTo>
                  <a:cubicBezTo>
                    <a:pt x="3279" y="131533"/>
                    <a:pt x="121" y="116711"/>
                    <a:pt x="-801" y="101311"/>
                  </a:cubicBezTo>
                  <a:cubicBezTo>
                    <a:pt x="-1677" y="86715"/>
                    <a:pt x="86" y="72343"/>
                    <a:pt x="2463" y="57960"/>
                  </a:cubicBezTo>
                  <a:cubicBezTo>
                    <a:pt x="3942" y="49088"/>
                    <a:pt x="4510" y="40075"/>
                    <a:pt x="7502" y="31476"/>
                  </a:cubicBezTo>
                  <a:cubicBezTo>
                    <a:pt x="8910" y="27490"/>
                    <a:pt x="10613" y="23610"/>
                    <a:pt x="12577" y="19872"/>
                  </a:cubicBezTo>
                  <a:cubicBezTo>
                    <a:pt x="12766" y="19470"/>
                    <a:pt x="12991" y="19068"/>
                    <a:pt x="13227" y="18689"/>
                  </a:cubicBezTo>
                  <a:cubicBezTo>
                    <a:pt x="13795" y="17873"/>
                    <a:pt x="14410" y="17092"/>
                    <a:pt x="14978" y="16241"/>
                  </a:cubicBezTo>
                  <a:cubicBezTo>
                    <a:pt x="15167" y="15921"/>
                    <a:pt x="15392" y="15614"/>
                    <a:pt x="15628" y="15318"/>
                  </a:cubicBezTo>
                  <a:cubicBezTo>
                    <a:pt x="16385" y="14526"/>
                    <a:pt x="17059" y="13662"/>
                    <a:pt x="17639" y="12728"/>
                  </a:cubicBezTo>
                  <a:cubicBezTo>
                    <a:pt x="17828" y="12408"/>
                    <a:pt x="18041" y="12101"/>
                    <a:pt x="18278" y="11805"/>
                  </a:cubicBezTo>
                  <a:cubicBezTo>
                    <a:pt x="18515" y="11498"/>
                    <a:pt x="18763" y="11202"/>
                    <a:pt x="19023" y="10930"/>
                  </a:cubicBezTo>
                  <a:cubicBezTo>
                    <a:pt x="19141" y="10776"/>
                    <a:pt x="19283" y="10646"/>
                    <a:pt x="19413" y="10492"/>
                  </a:cubicBezTo>
                  <a:cubicBezTo>
                    <a:pt x="23033" y="6873"/>
                    <a:pt x="26629" y="3218"/>
                    <a:pt x="30284" y="-378"/>
                  </a:cubicBezTo>
                  <a:cubicBezTo>
                    <a:pt x="30556" y="-674"/>
                    <a:pt x="30851" y="-946"/>
                    <a:pt x="31147" y="-1218"/>
                  </a:cubicBezTo>
                  <a:cubicBezTo>
                    <a:pt x="31443" y="-1514"/>
                    <a:pt x="31750" y="-1786"/>
                    <a:pt x="32082" y="-2034"/>
                  </a:cubicBezTo>
                  <a:lnTo>
                    <a:pt x="32590" y="-2413"/>
                  </a:lnTo>
                  <a:cubicBezTo>
                    <a:pt x="32969" y="-2637"/>
                    <a:pt x="33406" y="-2756"/>
                    <a:pt x="33844" y="-2768"/>
                  </a:cubicBezTo>
                  <a:lnTo>
                    <a:pt x="34436" y="-2448"/>
                  </a:lnTo>
                  <a:cubicBezTo>
                    <a:pt x="34648" y="-2046"/>
                    <a:pt x="34743" y="-1585"/>
                    <a:pt x="34708" y="-1123"/>
                  </a:cubicBezTo>
                  <a:cubicBezTo>
                    <a:pt x="34081" y="1124"/>
                    <a:pt x="32342" y="2591"/>
                    <a:pt x="30721" y="3986"/>
                  </a:cubicBezTo>
                  <a:cubicBezTo>
                    <a:pt x="16149" y="16395"/>
                    <a:pt x="9513" y="32623"/>
                    <a:pt x="6426" y="51158"/>
                  </a:cubicBezTo>
                  <a:cubicBezTo>
                    <a:pt x="3469" y="68428"/>
                    <a:pt x="2357" y="85958"/>
                    <a:pt x="3102" y="103464"/>
                  </a:cubicBezTo>
                  <a:cubicBezTo>
                    <a:pt x="3705" y="117066"/>
                    <a:pt x="6958" y="130433"/>
                    <a:pt x="12683" y="142793"/>
                  </a:cubicBezTo>
                  <a:cubicBezTo>
                    <a:pt x="20608" y="159944"/>
                    <a:pt x="32046" y="174730"/>
                    <a:pt x="44052" y="189054"/>
                  </a:cubicBezTo>
                  <a:cubicBezTo>
                    <a:pt x="54426" y="201403"/>
                    <a:pt x="67709" y="210180"/>
                    <a:pt x="82116" y="217348"/>
                  </a:cubicBezTo>
                  <a:cubicBezTo>
                    <a:pt x="100379" y="226444"/>
                    <a:pt x="119233" y="233789"/>
                    <a:pt x="139555" y="236664"/>
                  </a:cubicBezTo>
                  <a:cubicBezTo>
                    <a:pt x="154600" y="238769"/>
                    <a:pt x="169847" y="238887"/>
                    <a:pt x="184929" y="237030"/>
                  </a:cubicBezTo>
                  <a:cubicBezTo>
                    <a:pt x="197218" y="235564"/>
                    <a:pt x="209437" y="233553"/>
                    <a:pt x="221928" y="233612"/>
                  </a:cubicBezTo>
                  <a:cubicBezTo>
                    <a:pt x="229675" y="233719"/>
                    <a:pt x="237399" y="232713"/>
                    <a:pt x="244863" y="230619"/>
                  </a:cubicBezTo>
                  <a:cubicBezTo>
                    <a:pt x="246507" y="229969"/>
                    <a:pt x="248246" y="229626"/>
                    <a:pt x="250009" y="229579"/>
                  </a:cubicBezTo>
                  <a:cubicBezTo>
                    <a:pt x="262712" y="230584"/>
                    <a:pt x="274032" y="225616"/>
                    <a:pt x="285494" y="221369"/>
                  </a:cubicBezTo>
                  <a:cubicBezTo>
                    <a:pt x="291515" y="219134"/>
                    <a:pt x="297618" y="217147"/>
                    <a:pt x="303757" y="215254"/>
                  </a:cubicBezTo>
                  <a:cubicBezTo>
                    <a:pt x="324362" y="208737"/>
                    <a:pt x="344376" y="200480"/>
                    <a:pt x="363585" y="190568"/>
                  </a:cubicBezTo>
                  <a:cubicBezTo>
                    <a:pt x="377436" y="183554"/>
                    <a:pt x="389903" y="174257"/>
                    <a:pt x="399484" y="161707"/>
                  </a:cubicBezTo>
                  <a:cubicBezTo>
                    <a:pt x="405706" y="153462"/>
                    <a:pt x="408983" y="143385"/>
                    <a:pt x="408817" y="133058"/>
                  </a:cubicBezTo>
                  <a:cubicBezTo>
                    <a:pt x="408817" y="118178"/>
                    <a:pt x="409527" y="103286"/>
                    <a:pt x="407954" y="88430"/>
                  </a:cubicBezTo>
                  <a:cubicBezTo>
                    <a:pt x="407741" y="86987"/>
                    <a:pt x="407741" y="85508"/>
                    <a:pt x="407954" y="84065"/>
                  </a:cubicBezTo>
                  <a:cubicBezTo>
                    <a:pt x="408001" y="83379"/>
                    <a:pt x="408107" y="82705"/>
                    <a:pt x="408261" y="82031"/>
                  </a:cubicBezTo>
                  <a:cubicBezTo>
                    <a:pt x="408391" y="81605"/>
                    <a:pt x="408592" y="81202"/>
                    <a:pt x="408876" y="80848"/>
                  </a:cubicBezTo>
                  <a:cubicBezTo>
                    <a:pt x="409172" y="80517"/>
                    <a:pt x="409681" y="80505"/>
                    <a:pt x="410012" y="80801"/>
                  </a:cubicBezTo>
                  <a:cubicBezTo>
                    <a:pt x="410024" y="80812"/>
                    <a:pt x="410047" y="80836"/>
                    <a:pt x="410059" y="80848"/>
                  </a:cubicBezTo>
                  <a:lnTo>
                    <a:pt x="410059" y="80848"/>
                  </a:lnTo>
                  <a:cubicBezTo>
                    <a:pt x="411242" y="92511"/>
                    <a:pt x="412176" y="104173"/>
                    <a:pt x="411443" y="115919"/>
                  </a:cubicBezTo>
                  <a:cubicBezTo>
                    <a:pt x="411088" y="121727"/>
                    <a:pt x="411242" y="127558"/>
                    <a:pt x="411443" y="133378"/>
                  </a:cubicBezTo>
                  <a:cubicBezTo>
                    <a:pt x="411644" y="138736"/>
                    <a:pt x="410887" y="144083"/>
                    <a:pt x="409196" y="149169"/>
                  </a:cubicBezTo>
                  <a:lnTo>
                    <a:pt x="409196" y="149169"/>
                  </a:lnTo>
                  <a:cubicBezTo>
                    <a:pt x="407705" y="153084"/>
                    <a:pt x="406333" y="157058"/>
                    <a:pt x="403944" y="160560"/>
                  </a:cubicBezTo>
                  <a:lnTo>
                    <a:pt x="403944" y="160560"/>
                  </a:lnTo>
                  <a:cubicBezTo>
                    <a:pt x="403305" y="161399"/>
                    <a:pt x="402879" y="162381"/>
                    <a:pt x="402170" y="163174"/>
                  </a:cubicBezTo>
                  <a:lnTo>
                    <a:pt x="402170" y="163174"/>
                  </a:lnTo>
                  <a:cubicBezTo>
                    <a:pt x="400987" y="165196"/>
                    <a:pt x="399023" y="166497"/>
                    <a:pt x="397781" y="168425"/>
                  </a:cubicBezTo>
                  <a:lnTo>
                    <a:pt x="397781" y="168425"/>
                  </a:lnTo>
                  <a:cubicBezTo>
                    <a:pt x="397533" y="168757"/>
                    <a:pt x="397237" y="169052"/>
                    <a:pt x="396906" y="169312"/>
                  </a:cubicBezTo>
                  <a:lnTo>
                    <a:pt x="396906" y="169312"/>
                  </a:lnTo>
                  <a:cubicBezTo>
                    <a:pt x="396646" y="169644"/>
                    <a:pt x="396350" y="169939"/>
                    <a:pt x="396031" y="170200"/>
                  </a:cubicBezTo>
                  <a:lnTo>
                    <a:pt x="396031" y="170200"/>
                  </a:lnTo>
                  <a:cubicBezTo>
                    <a:pt x="395759" y="170519"/>
                    <a:pt x="395475" y="170815"/>
                    <a:pt x="395155" y="171087"/>
                  </a:cubicBezTo>
                  <a:lnTo>
                    <a:pt x="395155" y="171087"/>
                  </a:lnTo>
                  <a:cubicBezTo>
                    <a:pt x="394883" y="171406"/>
                    <a:pt x="394588" y="171702"/>
                    <a:pt x="394280" y="171974"/>
                  </a:cubicBezTo>
                  <a:lnTo>
                    <a:pt x="394280" y="171974"/>
                  </a:lnTo>
                  <a:cubicBezTo>
                    <a:pt x="393417" y="173429"/>
                    <a:pt x="392198" y="174623"/>
                    <a:pt x="390731" y="175463"/>
                  </a:cubicBezTo>
                  <a:lnTo>
                    <a:pt x="390731" y="175463"/>
                  </a:lnTo>
                  <a:cubicBezTo>
                    <a:pt x="388792" y="176646"/>
                    <a:pt x="387490" y="178704"/>
                    <a:pt x="385480" y="179864"/>
                  </a:cubicBezTo>
                  <a:lnTo>
                    <a:pt x="385480" y="179864"/>
                  </a:lnTo>
                  <a:cubicBezTo>
                    <a:pt x="384320" y="180692"/>
                    <a:pt x="383268" y="181720"/>
                    <a:pt x="382038" y="182525"/>
                  </a:cubicBezTo>
                  <a:close/>
                </a:path>
              </a:pathLst>
            </a:custGeom>
            <a:solidFill>
              <a:srgbClr val="384C54"/>
            </a:solidFill>
            <a:ln w="1171" cap="flat">
              <a:noFill/>
              <a:prstDash val="solid"/>
              <a:miter/>
            </a:ln>
          </p:spPr>
          <p:txBody>
            <a:bodyPr rtlCol="0" anchor="ctr"/>
            <a:lstStyle/>
            <a:p>
              <a:endParaRPr lang="es-CO"/>
            </a:p>
          </p:txBody>
        </p:sp>
        <p:sp>
          <p:nvSpPr>
            <p:cNvPr id="440" name="Freeform: Shape 439">
              <a:extLst>
                <a:ext uri="{FF2B5EF4-FFF2-40B4-BE49-F238E27FC236}">
                  <a16:creationId xmlns:a16="http://schemas.microsoft.com/office/drawing/2014/main" id="{F90D18A5-020D-CFEE-7B1B-ABFE596944FF}"/>
                </a:ext>
              </a:extLst>
            </p:cNvPr>
            <p:cNvSpPr/>
            <p:nvPr/>
          </p:nvSpPr>
          <p:spPr>
            <a:xfrm rot="19975584">
              <a:off x="13337617" y="6185734"/>
              <a:ext cx="18768" cy="50179"/>
            </a:xfrm>
            <a:custGeom>
              <a:avLst/>
              <a:gdLst>
                <a:gd name="connsiteX0" fmla="*/ 1084 w 18768"/>
                <a:gd name="connsiteY0" fmla="*/ 47412 h 50179"/>
                <a:gd name="connsiteX1" fmla="*/ 801 w 18768"/>
                <a:gd name="connsiteY1" fmla="*/ 36600 h 50179"/>
                <a:gd name="connsiteX2" fmla="*/ 730 w 18768"/>
                <a:gd name="connsiteY2" fmla="*/ 20857 h 50179"/>
                <a:gd name="connsiteX3" fmla="*/ -820 w 18768"/>
                <a:gd name="connsiteY3" fmla="*/ 5326 h 50179"/>
                <a:gd name="connsiteX4" fmla="*/ -1009 w 18768"/>
                <a:gd name="connsiteY4" fmla="*/ 1411 h 50179"/>
                <a:gd name="connsiteX5" fmla="*/ 3462 w 18768"/>
                <a:gd name="connsiteY5" fmla="*/ -2623 h 50179"/>
                <a:gd name="connsiteX6" fmla="*/ 15941 w 18768"/>
                <a:gd name="connsiteY6" fmla="*/ 5858 h 50179"/>
                <a:gd name="connsiteX7" fmla="*/ 13268 w 18768"/>
                <a:gd name="connsiteY7" fmla="*/ 26239 h 50179"/>
                <a:gd name="connsiteX8" fmla="*/ 7425 w 18768"/>
                <a:gd name="connsiteY8" fmla="*/ 37133 h 50179"/>
                <a:gd name="connsiteX9" fmla="*/ 1084 w 18768"/>
                <a:gd name="connsiteY9" fmla="*/ 47412 h 50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68" h="50179">
                  <a:moveTo>
                    <a:pt x="1084" y="47412"/>
                  </a:moveTo>
                  <a:cubicBezTo>
                    <a:pt x="2445" y="43674"/>
                    <a:pt x="978" y="40161"/>
                    <a:pt x="801" y="36600"/>
                  </a:cubicBezTo>
                  <a:cubicBezTo>
                    <a:pt x="540" y="31372"/>
                    <a:pt x="718" y="26109"/>
                    <a:pt x="730" y="20857"/>
                  </a:cubicBezTo>
                  <a:cubicBezTo>
                    <a:pt x="647" y="15640"/>
                    <a:pt x="126" y="10448"/>
                    <a:pt x="-820" y="5326"/>
                  </a:cubicBezTo>
                  <a:cubicBezTo>
                    <a:pt x="-997" y="4025"/>
                    <a:pt x="-1068" y="2724"/>
                    <a:pt x="-1009" y="1411"/>
                  </a:cubicBezTo>
                  <a:cubicBezTo>
                    <a:pt x="-938" y="-2138"/>
                    <a:pt x="91" y="-3191"/>
                    <a:pt x="3462" y="-2623"/>
                  </a:cubicBezTo>
                  <a:cubicBezTo>
                    <a:pt x="8868" y="-1724"/>
                    <a:pt x="13244" y="926"/>
                    <a:pt x="15941" y="5858"/>
                  </a:cubicBezTo>
                  <a:cubicBezTo>
                    <a:pt x="19087" y="11678"/>
                    <a:pt x="18047" y="21507"/>
                    <a:pt x="13268" y="26239"/>
                  </a:cubicBezTo>
                  <a:cubicBezTo>
                    <a:pt x="10228" y="29172"/>
                    <a:pt x="8182" y="32981"/>
                    <a:pt x="7425" y="37133"/>
                  </a:cubicBezTo>
                  <a:cubicBezTo>
                    <a:pt x="6620" y="41237"/>
                    <a:pt x="3911" y="44324"/>
                    <a:pt x="1084" y="47412"/>
                  </a:cubicBezTo>
                  <a:close/>
                </a:path>
              </a:pathLst>
            </a:custGeom>
            <a:solidFill>
              <a:srgbClr val="000000"/>
            </a:solidFill>
            <a:ln w="1171" cap="flat">
              <a:noFill/>
              <a:prstDash val="solid"/>
              <a:miter/>
            </a:ln>
          </p:spPr>
          <p:txBody>
            <a:bodyPr rtlCol="0" anchor="ctr"/>
            <a:lstStyle/>
            <a:p>
              <a:endParaRPr lang="es-CO"/>
            </a:p>
          </p:txBody>
        </p:sp>
        <p:sp>
          <p:nvSpPr>
            <p:cNvPr id="441" name="Freeform: Shape 440">
              <a:extLst>
                <a:ext uri="{FF2B5EF4-FFF2-40B4-BE49-F238E27FC236}">
                  <a16:creationId xmlns:a16="http://schemas.microsoft.com/office/drawing/2014/main" id="{D0119ECF-976C-7991-75B0-55148991DE47}"/>
                </a:ext>
              </a:extLst>
            </p:cNvPr>
            <p:cNvSpPr/>
            <p:nvPr/>
          </p:nvSpPr>
          <p:spPr>
            <a:xfrm rot="19975584">
              <a:off x="12965426" y="6261221"/>
              <a:ext cx="244316" cy="224363"/>
            </a:xfrm>
            <a:custGeom>
              <a:avLst/>
              <a:gdLst>
                <a:gd name="connsiteX0" fmla="*/ 14632 w 244316"/>
                <a:gd name="connsiteY0" fmla="*/ -2691 h 224363"/>
                <a:gd name="connsiteX1" fmla="*/ 10669 w 244316"/>
                <a:gd name="connsiteY1" fmla="*/ 6038 h 224363"/>
                <a:gd name="connsiteX2" fmla="*/ 4849 w 244316"/>
                <a:gd name="connsiteY2" fmla="*/ 29257 h 224363"/>
                <a:gd name="connsiteX3" fmla="*/ 1774 w 244316"/>
                <a:gd name="connsiteY3" fmla="*/ 50371 h 224363"/>
                <a:gd name="connsiteX4" fmla="*/ 1171 w 244316"/>
                <a:gd name="connsiteY4" fmla="*/ 84342 h 224363"/>
                <a:gd name="connsiteX5" fmla="*/ 6411 w 244316"/>
                <a:gd name="connsiteY5" fmla="*/ 110791 h 224363"/>
                <a:gd name="connsiteX6" fmla="*/ 25159 w 244316"/>
                <a:gd name="connsiteY6" fmla="*/ 146667 h 224363"/>
                <a:gd name="connsiteX7" fmla="*/ 37946 w 244316"/>
                <a:gd name="connsiteY7" fmla="*/ 163806 h 224363"/>
                <a:gd name="connsiteX8" fmla="*/ 61863 w 244316"/>
                <a:gd name="connsiteY8" fmla="*/ 186516 h 224363"/>
                <a:gd name="connsiteX9" fmla="*/ 136382 w 244316"/>
                <a:gd name="connsiteY9" fmla="*/ 217270 h 224363"/>
                <a:gd name="connsiteX10" fmla="*/ 161600 w 244316"/>
                <a:gd name="connsiteY10" fmla="*/ 219045 h 224363"/>
                <a:gd name="connsiteX11" fmla="*/ 204182 w 244316"/>
                <a:gd name="connsiteY11" fmla="*/ 215614 h 224363"/>
                <a:gd name="connsiteX12" fmla="*/ 217655 w 244316"/>
                <a:gd name="connsiteY12" fmla="*/ 214550 h 224363"/>
                <a:gd name="connsiteX13" fmla="*/ 240673 w 244316"/>
                <a:gd name="connsiteY13" fmla="*/ 212847 h 224363"/>
                <a:gd name="connsiteX14" fmla="*/ 243287 w 244316"/>
                <a:gd name="connsiteY14" fmla="*/ 212752 h 224363"/>
                <a:gd name="connsiteX15" fmla="*/ 243287 w 244316"/>
                <a:gd name="connsiteY15" fmla="*/ 213663 h 224363"/>
                <a:gd name="connsiteX16" fmla="*/ 231896 w 244316"/>
                <a:gd name="connsiteY16" fmla="*/ 215425 h 224363"/>
                <a:gd name="connsiteX17" fmla="*/ 205022 w 244316"/>
                <a:gd name="connsiteY17" fmla="*/ 217720 h 224363"/>
                <a:gd name="connsiteX18" fmla="*/ 174694 w 244316"/>
                <a:gd name="connsiteY18" fmla="*/ 221150 h 224363"/>
                <a:gd name="connsiteX19" fmla="*/ 130574 w 244316"/>
                <a:gd name="connsiteY19" fmla="*/ 218287 h 224363"/>
                <a:gd name="connsiteX20" fmla="*/ 55629 w 244316"/>
                <a:gd name="connsiteY20" fmla="*/ 185050 h 224363"/>
                <a:gd name="connsiteX21" fmla="*/ 36775 w 244316"/>
                <a:gd name="connsiteY21" fmla="*/ 166302 h 224363"/>
                <a:gd name="connsiteX22" fmla="*/ 8717 w 244316"/>
                <a:gd name="connsiteY22" fmla="*/ 124098 h 224363"/>
                <a:gd name="connsiteX23" fmla="*/ 958 w 244316"/>
                <a:gd name="connsiteY23" fmla="*/ 96478 h 224363"/>
                <a:gd name="connsiteX24" fmla="*/ -994 w 244316"/>
                <a:gd name="connsiteY24" fmla="*/ 75779 h 224363"/>
                <a:gd name="connsiteX25" fmla="*/ 591 w 244316"/>
                <a:gd name="connsiteY25" fmla="*/ 48928 h 224363"/>
                <a:gd name="connsiteX26" fmla="*/ 591 w 244316"/>
                <a:gd name="connsiteY26" fmla="*/ 48065 h 224363"/>
                <a:gd name="connsiteX27" fmla="*/ 1467 w 244316"/>
                <a:gd name="connsiteY27" fmla="*/ 42801 h 224363"/>
                <a:gd name="connsiteX28" fmla="*/ 1467 w 244316"/>
                <a:gd name="connsiteY28" fmla="*/ 41926 h 224363"/>
                <a:gd name="connsiteX29" fmla="*/ 2330 w 244316"/>
                <a:gd name="connsiteY29" fmla="*/ 37537 h 224363"/>
                <a:gd name="connsiteX30" fmla="*/ 2330 w 244316"/>
                <a:gd name="connsiteY30" fmla="*/ 36674 h 224363"/>
                <a:gd name="connsiteX31" fmla="*/ 3205 w 244316"/>
                <a:gd name="connsiteY31" fmla="*/ 31410 h 224363"/>
                <a:gd name="connsiteX32" fmla="*/ 3205 w 244316"/>
                <a:gd name="connsiteY32" fmla="*/ 30535 h 224363"/>
                <a:gd name="connsiteX33" fmla="*/ 7771 w 244316"/>
                <a:gd name="connsiteY33" fmla="*/ 7339 h 224363"/>
                <a:gd name="connsiteX34" fmla="*/ 11178 w 244316"/>
                <a:gd name="connsiteY34" fmla="*/ -148 h 224363"/>
                <a:gd name="connsiteX35" fmla="*/ 14632 w 244316"/>
                <a:gd name="connsiteY35" fmla="*/ -2691 h 224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4316" h="224363">
                  <a:moveTo>
                    <a:pt x="14632" y="-2691"/>
                  </a:moveTo>
                  <a:cubicBezTo>
                    <a:pt x="13839" y="455"/>
                    <a:pt x="11757" y="3034"/>
                    <a:pt x="10669" y="6038"/>
                  </a:cubicBezTo>
                  <a:cubicBezTo>
                    <a:pt x="7854" y="13537"/>
                    <a:pt x="5902" y="21320"/>
                    <a:pt x="4849" y="29257"/>
                  </a:cubicBezTo>
                  <a:cubicBezTo>
                    <a:pt x="3998" y="36355"/>
                    <a:pt x="2484" y="43298"/>
                    <a:pt x="1774" y="50371"/>
                  </a:cubicBezTo>
                  <a:cubicBezTo>
                    <a:pt x="674" y="61655"/>
                    <a:pt x="-47" y="72952"/>
                    <a:pt x="1171" y="84342"/>
                  </a:cubicBezTo>
                  <a:cubicBezTo>
                    <a:pt x="2034" y="93308"/>
                    <a:pt x="3785" y="102168"/>
                    <a:pt x="6411" y="110791"/>
                  </a:cubicBezTo>
                  <a:cubicBezTo>
                    <a:pt x="10515" y="123873"/>
                    <a:pt x="17340" y="135536"/>
                    <a:pt x="25159" y="146667"/>
                  </a:cubicBezTo>
                  <a:cubicBezTo>
                    <a:pt x="29263" y="152486"/>
                    <a:pt x="33687" y="158081"/>
                    <a:pt x="37946" y="163806"/>
                  </a:cubicBezTo>
                  <a:cubicBezTo>
                    <a:pt x="44617" y="172630"/>
                    <a:pt x="52696" y="180306"/>
                    <a:pt x="61863" y="186516"/>
                  </a:cubicBezTo>
                  <a:cubicBezTo>
                    <a:pt x="84455" y="202189"/>
                    <a:pt x="109519" y="211853"/>
                    <a:pt x="136382" y="217270"/>
                  </a:cubicBezTo>
                  <a:cubicBezTo>
                    <a:pt x="144756" y="218974"/>
                    <a:pt x="153154" y="218844"/>
                    <a:pt x="161600" y="219045"/>
                  </a:cubicBezTo>
                  <a:cubicBezTo>
                    <a:pt x="175877" y="219317"/>
                    <a:pt x="190142" y="218169"/>
                    <a:pt x="204182" y="215614"/>
                  </a:cubicBezTo>
                  <a:cubicBezTo>
                    <a:pt x="208630" y="214798"/>
                    <a:pt x="213136" y="214443"/>
                    <a:pt x="217655" y="214550"/>
                  </a:cubicBezTo>
                  <a:cubicBezTo>
                    <a:pt x="225367" y="214905"/>
                    <a:pt x="233091" y="214337"/>
                    <a:pt x="240673" y="212847"/>
                  </a:cubicBezTo>
                  <a:cubicBezTo>
                    <a:pt x="241536" y="212740"/>
                    <a:pt x="242412" y="212704"/>
                    <a:pt x="243287" y="212752"/>
                  </a:cubicBezTo>
                  <a:lnTo>
                    <a:pt x="243287" y="213663"/>
                  </a:lnTo>
                  <a:cubicBezTo>
                    <a:pt x="239455" y="214018"/>
                    <a:pt x="235658" y="214609"/>
                    <a:pt x="231896" y="215425"/>
                  </a:cubicBezTo>
                  <a:cubicBezTo>
                    <a:pt x="222966" y="216525"/>
                    <a:pt x="213941" y="216348"/>
                    <a:pt x="205022" y="217720"/>
                  </a:cubicBezTo>
                  <a:cubicBezTo>
                    <a:pt x="194968" y="219257"/>
                    <a:pt x="184843" y="220334"/>
                    <a:pt x="174694" y="221150"/>
                  </a:cubicBezTo>
                  <a:cubicBezTo>
                    <a:pt x="159920" y="222262"/>
                    <a:pt x="145076" y="221292"/>
                    <a:pt x="130574" y="218287"/>
                  </a:cubicBezTo>
                  <a:cubicBezTo>
                    <a:pt x="103404" y="213024"/>
                    <a:pt x="77772" y="201657"/>
                    <a:pt x="55629" y="185050"/>
                  </a:cubicBezTo>
                  <a:cubicBezTo>
                    <a:pt x="48496" y="179715"/>
                    <a:pt x="42156" y="173399"/>
                    <a:pt x="36775" y="166302"/>
                  </a:cubicBezTo>
                  <a:cubicBezTo>
                    <a:pt x="26543" y="152805"/>
                    <a:pt x="16122" y="139498"/>
                    <a:pt x="8717" y="124098"/>
                  </a:cubicBezTo>
                  <a:cubicBezTo>
                    <a:pt x="4495" y="115297"/>
                    <a:pt x="3111" y="105823"/>
                    <a:pt x="958" y="96478"/>
                  </a:cubicBezTo>
                  <a:cubicBezTo>
                    <a:pt x="-450" y="89665"/>
                    <a:pt x="-1100" y="82734"/>
                    <a:pt x="-994" y="75779"/>
                  </a:cubicBezTo>
                  <a:cubicBezTo>
                    <a:pt x="-1065" y="66825"/>
                    <a:pt x="-1207" y="57799"/>
                    <a:pt x="591" y="48928"/>
                  </a:cubicBezTo>
                  <a:lnTo>
                    <a:pt x="591" y="48065"/>
                  </a:lnTo>
                  <a:cubicBezTo>
                    <a:pt x="1774" y="46444"/>
                    <a:pt x="367" y="44421"/>
                    <a:pt x="1467" y="42801"/>
                  </a:cubicBezTo>
                  <a:lnTo>
                    <a:pt x="1467" y="41926"/>
                  </a:lnTo>
                  <a:cubicBezTo>
                    <a:pt x="2543" y="40624"/>
                    <a:pt x="1313" y="38862"/>
                    <a:pt x="2330" y="37537"/>
                  </a:cubicBezTo>
                  <a:cubicBezTo>
                    <a:pt x="2330" y="37254"/>
                    <a:pt x="2330" y="36958"/>
                    <a:pt x="2330" y="36674"/>
                  </a:cubicBezTo>
                  <a:cubicBezTo>
                    <a:pt x="3513" y="35053"/>
                    <a:pt x="2105" y="33031"/>
                    <a:pt x="3205" y="31410"/>
                  </a:cubicBezTo>
                  <a:lnTo>
                    <a:pt x="3205" y="30535"/>
                  </a:lnTo>
                  <a:cubicBezTo>
                    <a:pt x="3962" y="22657"/>
                    <a:pt x="4660" y="14779"/>
                    <a:pt x="7771" y="7339"/>
                  </a:cubicBezTo>
                  <a:cubicBezTo>
                    <a:pt x="8753" y="4772"/>
                    <a:pt x="9888" y="2277"/>
                    <a:pt x="11178" y="-148"/>
                  </a:cubicBezTo>
                  <a:cubicBezTo>
                    <a:pt x="11911" y="-1426"/>
                    <a:pt x="12503" y="-3153"/>
                    <a:pt x="14632" y="-2691"/>
                  </a:cubicBezTo>
                  <a:close/>
                </a:path>
              </a:pathLst>
            </a:custGeom>
            <a:solidFill>
              <a:srgbClr val="0E1315"/>
            </a:solidFill>
            <a:ln w="1171" cap="flat">
              <a:noFill/>
              <a:prstDash val="solid"/>
              <a:miter/>
            </a:ln>
          </p:spPr>
          <p:txBody>
            <a:bodyPr rtlCol="0" anchor="ctr"/>
            <a:lstStyle/>
            <a:p>
              <a:endParaRPr lang="es-CO"/>
            </a:p>
          </p:txBody>
        </p:sp>
        <p:sp>
          <p:nvSpPr>
            <p:cNvPr id="442" name="Freeform: Shape 441">
              <a:extLst>
                <a:ext uri="{FF2B5EF4-FFF2-40B4-BE49-F238E27FC236}">
                  <a16:creationId xmlns:a16="http://schemas.microsoft.com/office/drawing/2014/main" id="{E3D71338-698D-C675-6657-941054D43FB1}"/>
                </a:ext>
              </a:extLst>
            </p:cNvPr>
            <p:cNvSpPr/>
            <p:nvPr/>
          </p:nvSpPr>
          <p:spPr>
            <a:xfrm rot="19975584">
              <a:off x="13146422" y="6117496"/>
              <a:ext cx="155460" cy="119041"/>
            </a:xfrm>
            <a:custGeom>
              <a:avLst/>
              <a:gdLst>
                <a:gd name="connsiteX0" fmla="*/ 71075 w 155460"/>
                <a:gd name="connsiteY0" fmla="*/ 13520 h 119041"/>
                <a:gd name="connsiteX1" fmla="*/ 78078 w 155460"/>
                <a:gd name="connsiteY1" fmla="*/ 17010 h 119041"/>
                <a:gd name="connsiteX2" fmla="*/ 108382 w 155460"/>
                <a:gd name="connsiteY2" fmla="*/ 43151 h 119041"/>
                <a:gd name="connsiteX3" fmla="*/ 142223 w 155460"/>
                <a:gd name="connsiteY3" fmla="*/ 84432 h 119041"/>
                <a:gd name="connsiteX4" fmla="*/ 154134 w 155460"/>
                <a:gd name="connsiteY4" fmla="*/ 112465 h 119041"/>
                <a:gd name="connsiteX5" fmla="*/ 154430 w 155460"/>
                <a:gd name="connsiteY5" fmla="*/ 115943 h 119041"/>
                <a:gd name="connsiteX6" fmla="*/ 153862 w 155460"/>
                <a:gd name="connsiteY6" fmla="*/ 116274 h 119041"/>
                <a:gd name="connsiteX7" fmla="*/ 152679 w 155460"/>
                <a:gd name="connsiteY7" fmla="*/ 115670 h 119041"/>
                <a:gd name="connsiteX8" fmla="*/ 145760 w 155460"/>
                <a:gd name="connsiteY8" fmla="*/ 96994 h 119041"/>
                <a:gd name="connsiteX9" fmla="*/ 130726 w 155460"/>
                <a:gd name="connsiteY9" fmla="*/ 72296 h 119041"/>
                <a:gd name="connsiteX10" fmla="*/ 83542 w 155460"/>
                <a:gd name="connsiteY10" fmla="*/ 23953 h 119041"/>
                <a:gd name="connsiteX11" fmla="*/ 50565 w 155460"/>
                <a:gd name="connsiteY11" fmla="*/ 9357 h 119041"/>
                <a:gd name="connsiteX12" fmla="*/ 2541 w 155460"/>
                <a:gd name="connsiteY12" fmla="*/ 686 h 119041"/>
                <a:gd name="connsiteX13" fmla="*/ -1007 w 155460"/>
                <a:gd name="connsiteY13" fmla="*/ -615 h 119041"/>
                <a:gd name="connsiteX14" fmla="*/ -475 w 155460"/>
                <a:gd name="connsiteY14" fmla="*/ -1857 h 119041"/>
                <a:gd name="connsiteX15" fmla="*/ 15896 w 155460"/>
                <a:gd name="connsiteY15" fmla="*/ -1549 h 119041"/>
                <a:gd name="connsiteX16" fmla="*/ 61305 w 155460"/>
                <a:gd name="connsiteY16" fmla="*/ 8801 h 119041"/>
                <a:gd name="connsiteX17" fmla="*/ 71075 w 155460"/>
                <a:gd name="connsiteY17" fmla="*/ 13520 h 119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5460" h="119041">
                  <a:moveTo>
                    <a:pt x="71075" y="13520"/>
                  </a:moveTo>
                  <a:cubicBezTo>
                    <a:pt x="73133" y="15176"/>
                    <a:pt x="75523" y="16359"/>
                    <a:pt x="78078" y="17010"/>
                  </a:cubicBezTo>
                  <a:cubicBezTo>
                    <a:pt x="89291" y="24438"/>
                    <a:pt x="98695" y="33924"/>
                    <a:pt x="108382" y="43151"/>
                  </a:cubicBezTo>
                  <a:cubicBezTo>
                    <a:pt x="121228" y="55547"/>
                    <a:pt x="132583" y="69410"/>
                    <a:pt x="142223" y="84432"/>
                  </a:cubicBezTo>
                  <a:cubicBezTo>
                    <a:pt x="147806" y="92984"/>
                    <a:pt x="151213" y="102671"/>
                    <a:pt x="154134" y="112465"/>
                  </a:cubicBezTo>
                  <a:cubicBezTo>
                    <a:pt x="154347" y="113612"/>
                    <a:pt x="154442" y="114772"/>
                    <a:pt x="154430" y="115943"/>
                  </a:cubicBezTo>
                  <a:lnTo>
                    <a:pt x="153862" y="116274"/>
                  </a:lnTo>
                  <a:cubicBezTo>
                    <a:pt x="153401" y="116250"/>
                    <a:pt x="152963" y="116037"/>
                    <a:pt x="152679" y="115670"/>
                  </a:cubicBezTo>
                  <a:cubicBezTo>
                    <a:pt x="150314" y="109449"/>
                    <a:pt x="148622" y="103014"/>
                    <a:pt x="145760" y="96994"/>
                  </a:cubicBezTo>
                  <a:cubicBezTo>
                    <a:pt x="142436" y="87732"/>
                    <a:pt x="136581" y="80020"/>
                    <a:pt x="130726" y="72296"/>
                  </a:cubicBezTo>
                  <a:cubicBezTo>
                    <a:pt x="117052" y="54305"/>
                    <a:pt x="101202" y="38064"/>
                    <a:pt x="83542" y="23953"/>
                  </a:cubicBezTo>
                  <a:cubicBezTo>
                    <a:pt x="73961" y="16217"/>
                    <a:pt x="62180" y="12810"/>
                    <a:pt x="50565" y="9357"/>
                  </a:cubicBezTo>
                  <a:cubicBezTo>
                    <a:pt x="34892" y="4684"/>
                    <a:pt x="18794" y="2260"/>
                    <a:pt x="2541" y="686"/>
                  </a:cubicBezTo>
                  <a:cubicBezTo>
                    <a:pt x="1252" y="556"/>
                    <a:pt x="-108" y="556"/>
                    <a:pt x="-1007" y="-615"/>
                  </a:cubicBezTo>
                  <a:cubicBezTo>
                    <a:pt x="-1102" y="-1100"/>
                    <a:pt x="-889" y="-1596"/>
                    <a:pt x="-475" y="-1857"/>
                  </a:cubicBezTo>
                  <a:cubicBezTo>
                    <a:pt x="5013" y="-3761"/>
                    <a:pt x="10478" y="-2188"/>
                    <a:pt x="15896" y="-1549"/>
                  </a:cubicBezTo>
                  <a:cubicBezTo>
                    <a:pt x="31355" y="284"/>
                    <a:pt x="46579" y="3750"/>
                    <a:pt x="61305" y="8801"/>
                  </a:cubicBezTo>
                  <a:cubicBezTo>
                    <a:pt x="64723" y="10019"/>
                    <a:pt x="68000" y="11604"/>
                    <a:pt x="71075" y="13520"/>
                  </a:cubicBezTo>
                  <a:close/>
                </a:path>
              </a:pathLst>
            </a:custGeom>
            <a:solidFill>
              <a:srgbClr val="141A1D"/>
            </a:solidFill>
            <a:ln w="1171" cap="flat">
              <a:noFill/>
              <a:prstDash val="solid"/>
              <a:miter/>
            </a:ln>
          </p:spPr>
          <p:txBody>
            <a:bodyPr rtlCol="0" anchor="ctr"/>
            <a:lstStyle/>
            <a:p>
              <a:endParaRPr lang="es-CO"/>
            </a:p>
          </p:txBody>
        </p:sp>
        <p:sp>
          <p:nvSpPr>
            <p:cNvPr id="443" name="Freeform: Shape 442">
              <a:extLst>
                <a:ext uri="{FF2B5EF4-FFF2-40B4-BE49-F238E27FC236}">
                  <a16:creationId xmlns:a16="http://schemas.microsoft.com/office/drawing/2014/main" id="{EEDC5D33-80AA-BDE1-54B5-8FE56A7ECA8B}"/>
                </a:ext>
              </a:extLst>
            </p:cNvPr>
            <p:cNvSpPr/>
            <p:nvPr/>
          </p:nvSpPr>
          <p:spPr>
            <a:xfrm rot="19975584">
              <a:off x="13225840" y="6337075"/>
              <a:ext cx="130597" cy="45634"/>
            </a:xfrm>
            <a:custGeom>
              <a:avLst/>
              <a:gdLst>
                <a:gd name="connsiteX0" fmla="*/ -1030 w 130597"/>
                <a:gd name="connsiteY0" fmla="*/ 42819 h 45634"/>
                <a:gd name="connsiteX1" fmla="*/ 10799 w 130597"/>
                <a:gd name="connsiteY1" fmla="*/ 40454 h 45634"/>
                <a:gd name="connsiteX2" fmla="*/ 38229 w 130597"/>
                <a:gd name="connsiteY2" fmla="*/ 34137 h 45634"/>
                <a:gd name="connsiteX3" fmla="*/ 67670 w 130597"/>
                <a:gd name="connsiteY3" fmla="*/ 24438 h 45634"/>
                <a:gd name="connsiteX4" fmla="*/ 79084 w 130597"/>
                <a:gd name="connsiteY4" fmla="*/ 20097 h 45634"/>
                <a:gd name="connsiteX5" fmla="*/ 121489 w 130597"/>
                <a:gd name="connsiteY5" fmla="*/ 1467 h 45634"/>
                <a:gd name="connsiteX6" fmla="*/ 129568 w 130597"/>
                <a:gd name="connsiteY6" fmla="*/ -2768 h 45634"/>
                <a:gd name="connsiteX7" fmla="*/ 123335 w 130597"/>
                <a:gd name="connsiteY7" fmla="*/ 1739 h 45634"/>
                <a:gd name="connsiteX8" fmla="*/ 91540 w 130597"/>
                <a:gd name="connsiteY8" fmla="*/ 15933 h 45634"/>
                <a:gd name="connsiteX9" fmla="*/ 75501 w 130597"/>
                <a:gd name="connsiteY9" fmla="*/ 22723 h 45634"/>
                <a:gd name="connsiteX10" fmla="*/ 55238 w 130597"/>
                <a:gd name="connsiteY10" fmla="*/ 29252 h 45634"/>
                <a:gd name="connsiteX11" fmla="*/ 28139 w 130597"/>
                <a:gd name="connsiteY11" fmla="*/ 38821 h 45634"/>
                <a:gd name="connsiteX12" fmla="*/ 15850 w 130597"/>
                <a:gd name="connsiteY12" fmla="*/ 41282 h 45634"/>
                <a:gd name="connsiteX13" fmla="*/ 3359 w 130597"/>
                <a:gd name="connsiteY13" fmla="*/ 42606 h 45634"/>
                <a:gd name="connsiteX14" fmla="*/ -1030 w 130597"/>
                <a:gd name="connsiteY14" fmla="*/ 42819 h 45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597" h="45634">
                  <a:moveTo>
                    <a:pt x="-1030" y="42819"/>
                  </a:moveTo>
                  <a:cubicBezTo>
                    <a:pt x="2614" y="40950"/>
                    <a:pt x="6718" y="40134"/>
                    <a:pt x="10799" y="40454"/>
                  </a:cubicBezTo>
                  <a:cubicBezTo>
                    <a:pt x="20664" y="41069"/>
                    <a:pt x="29417" y="37485"/>
                    <a:pt x="38229" y="34137"/>
                  </a:cubicBezTo>
                  <a:cubicBezTo>
                    <a:pt x="47905" y="30470"/>
                    <a:pt x="57746" y="27348"/>
                    <a:pt x="67670" y="24438"/>
                  </a:cubicBezTo>
                  <a:cubicBezTo>
                    <a:pt x="71562" y="23243"/>
                    <a:pt x="75382" y="21800"/>
                    <a:pt x="79084" y="20097"/>
                  </a:cubicBezTo>
                  <a:cubicBezTo>
                    <a:pt x="93208" y="13851"/>
                    <a:pt x="107780" y="8659"/>
                    <a:pt x="121489" y="1467"/>
                  </a:cubicBezTo>
                  <a:cubicBezTo>
                    <a:pt x="124174" y="48"/>
                    <a:pt x="126457" y="-2176"/>
                    <a:pt x="129568" y="-2768"/>
                  </a:cubicBezTo>
                  <a:cubicBezTo>
                    <a:pt x="128042" y="-508"/>
                    <a:pt x="125641" y="556"/>
                    <a:pt x="123335" y="1739"/>
                  </a:cubicBezTo>
                  <a:cubicBezTo>
                    <a:pt x="113008" y="7062"/>
                    <a:pt x="102398" y="11805"/>
                    <a:pt x="91540" y="15933"/>
                  </a:cubicBezTo>
                  <a:cubicBezTo>
                    <a:pt x="86122" y="17991"/>
                    <a:pt x="80894" y="20428"/>
                    <a:pt x="75501" y="22723"/>
                  </a:cubicBezTo>
                  <a:cubicBezTo>
                    <a:pt x="68948" y="25538"/>
                    <a:pt x="61969" y="27016"/>
                    <a:pt x="55238" y="29252"/>
                  </a:cubicBezTo>
                  <a:cubicBezTo>
                    <a:pt x="46142" y="32280"/>
                    <a:pt x="37153" y="35580"/>
                    <a:pt x="28139" y="38821"/>
                  </a:cubicBezTo>
                  <a:cubicBezTo>
                    <a:pt x="24165" y="40146"/>
                    <a:pt x="20037" y="40974"/>
                    <a:pt x="15850" y="41282"/>
                  </a:cubicBezTo>
                  <a:cubicBezTo>
                    <a:pt x="11710" y="41696"/>
                    <a:pt x="7452" y="41424"/>
                    <a:pt x="3359" y="42606"/>
                  </a:cubicBezTo>
                  <a:cubicBezTo>
                    <a:pt x="1916" y="42855"/>
                    <a:pt x="437" y="42926"/>
                    <a:pt x="-1030" y="42819"/>
                  </a:cubicBezTo>
                  <a:close/>
                </a:path>
              </a:pathLst>
            </a:custGeom>
            <a:solidFill>
              <a:srgbClr val="0E1315"/>
            </a:solidFill>
            <a:ln w="1171" cap="flat">
              <a:noFill/>
              <a:prstDash val="solid"/>
              <a:miter/>
            </a:ln>
          </p:spPr>
          <p:txBody>
            <a:bodyPr rtlCol="0" anchor="ctr"/>
            <a:lstStyle/>
            <a:p>
              <a:endParaRPr lang="es-CO"/>
            </a:p>
          </p:txBody>
        </p:sp>
        <p:sp>
          <p:nvSpPr>
            <p:cNvPr id="444" name="Freeform: Shape 443">
              <a:extLst>
                <a:ext uri="{FF2B5EF4-FFF2-40B4-BE49-F238E27FC236}">
                  <a16:creationId xmlns:a16="http://schemas.microsoft.com/office/drawing/2014/main" id="{F0954FB2-18A4-3BAA-706D-F2D481F5E4F7}"/>
                </a:ext>
              </a:extLst>
            </p:cNvPr>
            <p:cNvSpPr/>
            <p:nvPr/>
          </p:nvSpPr>
          <p:spPr>
            <a:xfrm rot="19975584">
              <a:off x="13337166" y="6193051"/>
              <a:ext cx="3632" cy="68309"/>
            </a:xfrm>
            <a:custGeom>
              <a:avLst/>
              <a:gdLst>
                <a:gd name="connsiteX0" fmla="*/ -1030 w 3632"/>
                <a:gd name="connsiteY0" fmla="*/ 65542 h 68309"/>
                <a:gd name="connsiteX1" fmla="*/ 674 w 3632"/>
                <a:gd name="connsiteY1" fmla="*/ 11131 h 68309"/>
                <a:gd name="connsiteX2" fmla="*/ -142 w 3632"/>
                <a:gd name="connsiteY2" fmla="*/ -2768 h 68309"/>
                <a:gd name="connsiteX3" fmla="*/ 579 w 3632"/>
                <a:gd name="connsiteY3" fmla="*/ -1726 h 68309"/>
                <a:gd name="connsiteX4" fmla="*/ 1679 w 3632"/>
                <a:gd name="connsiteY4" fmla="*/ 11285 h 68309"/>
                <a:gd name="connsiteX5" fmla="*/ 2342 w 3632"/>
                <a:gd name="connsiteY5" fmla="*/ 21694 h 68309"/>
                <a:gd name="connsiteX6" fmla="*/ 1727 w 3632"/>
                <a:gd name="connsiteY6" fmla="*/ 35131 h 68309"/>
                <a:gd name="connsiteX7" fmla="*/ 1620 w 3632"/>
                <a:gd name="connsiteY7" fmla="*/ 55239 h 68309"/>
                <a:gd name="connsiteX8" fmla="*/ -1030 w 3632"/>
                <a:gd name="connsiteY8" fmla="*/ 65542 h 68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2" h="68309">
                  <a:moveTo>
                    <a:pt x="-1030" y="65542"/>
                  </a:moveTo>
                  <a:cubicBezTo>
                    <a:pt x="2342" y="47491"/>
                    <a:pt x="307" y="29264"/>
                    <a:pt x="674" y="11131"/>
                  </a:cubicBezTo>
                  <a:cubicBezTo>
                    <a:pt x="768" y="6506"/>
                    <a:pt x="-627" y="1917"/>
                    <a:pt x="-142" y="-2768"/>
                  </a:cubicBezTo>
                  <a:cubicBezTo>
                    <a:pt x="106" y="-2424"/>
                    <a:pt x="579" y="-2070"/>
                    <a:pt x="579" y="-1726"/>
                  </a:cubicBezTo>
                  <a:cubicBezTo>
                    <a:pt x="437" y="2650"/>
                    <a:pt x="1762" y="6885"/>
                    <a:pt x="1679" y="11285"/>
                  </a:cubicBezTo>
                  <a:cubicBezTo>
                    <a:pt x="1537" y="14762"/>
                    <a:pt x="1762" y="18252"/>
                    <a:pt x="2342" y="21694"/>
                  </a:cubicBezTo>
                  <a:cubicBezTo>
                    <a:pt x="3122" y="26130"/>
                    <a:pt x="1928" y="30648"/>
                    <a:pt x="1727" y="35131"/>
                  </a:cubicBezTo>
                  <a:cubicBezTo>
                    <a:pt x="1443" y="41826"/>
                    <a:pt x="1727" y="48533"/>
                    <a:pt x="1620" y="55239"/>
                  </a:cubicBezTo>
                  <a:cubicBezTo>
                    <a:pt x="1750" y="58859"/>
                    <a:pt x="839" y="62443"/>
                    <a:pt x="-1030" y="65542"/>
                  </a:cubicBezTo>
                  <a:close/>
                </a:path>
              </a:pathLst>
            </a:custGeom>
            <a:solidFill>
              <a:srgbClr val="141A1D"/>
            </a:solidFill>
            <a:ln w="1171" cap="flat">
              <a:noFill/>
              <a:prstDash val="solid"/>
              <a:miter/>
            </a:ln>
          </p:spPr>
          <p:txBody>
            <a:bodyPr rtlCol="0" anchor="ctr"/>
            <a:lstStyle/>
            <a:p>
              <a:endParaRPr lang="es-CO"/>
            </a:p>
          </p:txBody>
        </p:sp>
        <p:sp>
          <p:nvSpPr>
            <p:cNvPr id="445" name="Freeform: Shape 444">
              <a:extLst>
                <a:ext uri="{FF2B5EF4-FFF2-40B4-BE49-F238E27FC236}">
                  <a16:creationId xmlns:a16="http://schemas.microsoft.com/office/drawing/2014/main" id="{CF9B99DF-C361-3875-07B2-207FA29F2817}"/>
                </a:ext>
              </a:extLst>
            </p:cNvPr>
            <p:cNvSpPr/>
            <p:nvPr/>
          </p:nvSpPr>
          <p:spPr>
            <a:xfrm rot="19975584">
              <a:off x="13350537" y="6259015"/>
              <a:ext cx="5251" cy="11390"/>
            </a:xfrm>
            <a:custGeom>
              <a:avLst/>
              <a:gdLst>
                <a:gd name="connsiteX0" fmla="*/ -1030 w 5251"/>
                <a:gd name="connsiteY0" fmla="*/ 8623 h 11390"/>
                <a:gd name="connsiteX1" fmla="*/ 4222 w 5251"/>
                <a:gd name="connsiteY1" fmla="*/ -2768 h 11390"/>
                <a:gd name="connsiteX2" fmla="*/ -1030 w 5251"/>
                <a:gd name="connsiteY2" fmla="*/ 8623 h 11390"/>
              </a:gdLst>
              <a:ahLst/>
              <a:cxnLst>
                <a:cxn ang="0">
                  <a:pos x="connsiteX0" y="connsiteY0"/>
                </a:cxn>
                <a:cxn ang="0">
                  <a:pos x="connsiteX1" y="connsiteY1"/>
                </a:cxn>
                <a:cxn ang="0">
                  <a:pos x="connsiteX2" y="connsiteY2"/>
                </a:cxn>
              </a:cxnLst>
              <a:rect l="l" t="t" r="r" b="b"/>
              <a:pathLst>
                <a:path w="5251" h="11390">
                  <a:moveTo>
                    <a:pt x="-1030" y="8623"/>
                  </a:moveTo>
                  <a:cubicBezTo>
                    <a:pt x="390" y="4684"/>
                    <a:pt x="2152" y="876"/>
                    <a:pt x="4222" y="-2768"/>
                  </a:cubicBezTo>
                  <a:cubicBezTo>
                    <a:pt x="3595" y="1550"/>
                    <a:pt x="2271" y="5548"/>
                    <a:pt x="-1030" y="8623"/>
                  </a:cubicBezTo>
                  <a:close/>
                </a:path>
              </a:pathLst>
            </a:custGeom>
            <a:solidFill>
              <a:srgbClr val="141A1D"/>
            </a:solidFill>
            <a:ln w="1171" cap="flat">
              <a:noFill/>
              <a:prstDash val="solid"/>
              <a:miter/>
            </a:ln>
          </p:spPr>
          <p:txBody>
            <a:bodyPr rtlCol="0" anchor="ctr"/>
            <a:lstStyle/>
            <a:p>
              <a:endParaRPr lang="es-CO"/>
            </a:p>
          </p:txBody>
        </p:sp>
        <p:sp>
          <p:nvSpPr>
            <p:cNvPr id="446" name="Freeform: Shape 445">
              <a:extLst>
                <a:ext uri="{FF2B5EF4-FFF2-40B4-BE49-F238E27FC236}">
                  <a16:creationId xmlns:a16="http://schemas.microsoft.com/office/drawing/2014/main" id="{CE440357-3467-0567-F22E-A845FC79594F}"/>
                </a:ext>
              </a:extLst>
            </p:cNvPr>
            <p:cNvSpPr/>
            <p:nvPr/>
          </p:nvSpPr>
          <p:spPr>
            <a:xfrm rot="19975584">
              <a:off x="13344510" y="6291157"/>
              <a:ext cx="5251" cy="4400"/>
            </a:xfrm>
            <a:custGeom>
              <a:avLst/>
              <a:gdLst>
                <a:gd name="connsiteX0" fmla="*/ -1030 w 5251"/>
                <a:gd name="connsiteY0" fmla="*/ 1633 h 4400"/>
                <a:gd name="connsiteX1" fmla="*/ 4222 w 5251"/>
                <a:gd name="connsiteY1" fmla="*/ -2768 h 4400"/>
                <a:gd name="connsiteX2" fmla="*/ -1030 w 5251"/>
                <a:gd name="connsiteY2" fmla="*/ 1633 h 4400"/>
              </a:gdLst>
              <a:ahLst/>
              <a:cxnLst>
                <a:cxn ang="0">
                  <a:pos x="connsiteX0" y="connsiteY0"/>
                </a:cxn>
                <a:cxn ang="0">
                  <a:pos x="connsiteX1" y="connsiteY1"/>
                </a:cxn>
                <a:cxn ang="0">
                  <a:pos x="connsiteX2" y="connsiteY2"/>
                </a:cxn>
              </a:cxnLst>
              <a:rect l="l" t="t" r="r" b="b"/>
              <a:pathLst>
                <a:path w="5251" h="4400">
                  <a:moveTo>
                    <a:pt x="-1030" y="1633"/>
                  </a:moveTo>
                  <a:cubicBezTo>
                    <a:pt x="378" y="-248"/>
                    <a:pt x="1727" y="-2200"/>
                    <a:pt x="4222" y="-2768"/>
                  </a:cubicBezTo>
                  <a:cubicBezTo>
                    <a:pt x="2898" y="-792"/>
                    <a:pt x="1608" y="1230"/>
                    <a:pt x="-1030" y="1633"/>
                  </a:cubicBezTo>
                  <a:close/>
                </a:path>
              </a:pathLst>
            </a:custGeom>
            <a:solidFill>
              <a:srgbClr val="141A1D"/>
            </a:solidFill>
            <a:ln w="1171" cap="flat">
              <a:noFill/>
              <a:prstDash val="solid"/>
              <a:miter/>
            </a:ln>
          </p:spPr>
          <p:txBody>
            <a:bodyPr rtlCol="0" anchor="ctr"/>
            <a:lstStyle/>
            <a:p>
              <a:endParaRPr lang="es-CO"/>
            </a:p>
          </p:txBody>
        </p:sp>
        <p:sp>
          <p:nvSpPr>
            <p:cNvPr id="447" name="Freeform: Shape 446">
              <a:extLst>
                <a:ext uri="{FF2B5EF4-FFF2-40B4-BE49-F238E27FC236}">
                  <a16:creationId xmlns:a16="http://schemas.microsoft.com/office/drawing/2014/main" id="{7209DE23-D13A-8D59-F3A5-B364CC13A57F}"/>
                </a:ext>
              </a:extLst>
            </p:cNvPr>
            <p:cNvSpPr/>
            <p:nvPr/>
          </p:nvSpPr>
          <p:spPr>
            <a:xfrm rot="19975584">
              <a:off x="13350074" y="6274823"/>
              <a:ext cx="4388" cy="5251"/>
            </a:xfrm>
            <a:custGeom>
              <a:avLst/>
              <a:gdLst>
                <a:gd name="connsiteX0" fmla="*/ -1030 w 4388"/>
                <a:gd name="connsiteY0" fmla="*/ 2484 h 5251"/>
                <a:gd name="connsiteX1" fmla="*/ 3359 w 4388"/>
                <a:gd name="connsiteY1" fmla="*/ -2768 h 5251"/>
                <a:gd name="connsiteX2" fmla="*/ -1030 w 4388"/>
                <a:gd name="connsiteY2" fmla="*/ 2484 h 5251"/>
              </a:gdLst>
              <a:ahLst/>
              <a:cxnLst>
                <a:cxn ang="0">
                  <a:pos x="connsiteX0" y="connsiteY0"/>
                </a:cxn>
                <a:cxn ang="0">
                  <a:pos x="connsiteX1" y="connsiteY1"/>
                </a:cxn>
                <a:cxn ang="0">
                  <a:pos x="connsiteX2" y="connsiteY2"/>
                </a:cxn>
              </a:cxnLst>
              <a:rect l="l" t="t" r="r" b="b"/>
              <a:pathLst>
                <a:path w="4388" h="5251">
                  <a:moveTo>
                    <a:pt x="-1030" y="2484"/>
                  </a:moveTo>
                  <a:cubicBezTo>
                    <a:pt x="-450" y="0"/>
                    <a:pt x="1502" y="-1348"/>
                    <a:pt x="3359" y="-2768"/>
                  </a:cubicBezTo>
                  <a:cubicBezTo>
                    <a:pt x="2980" y="-106"/>
                    <a:pt x="958" y="1171"/>
                    <a:pt x="-1030" y="2484"/>
                  </a:cubicBezTo>
                  <a:close/>
                </a:path>
              </a:pathLst>
            </a:custGeom>
            <a:solidFill>
              <a:srgbClr val="141A1D"/>
            </a:solidFill>
            <a:ln w="1171" cap="flat">
              <a:noFill/>
              <a:prstDash val="solid"/>
              <a:miter/>
            </a:ln>
          </p:spPr>
          <p:txBody>
            <a:bodyPr rtlCol="0" anchor="ctr"/>
            <a:lstStyle/>
            <a:p>
              <a:endParaRPr lang="es-CO"/>
            </a:p>
          </p:txBody>
        </p:sp>
        <p:sp>
          <p:nvSpPr>
            <p:cNvPr id="448" name="Freeform: Shape 447">
              <a:extLst>
                <a:ext uri="{FF2B5EF4-FFF2-40B4-BE49-F238E27FC236}">
                  <a16:creationId xmlns:a16="http://schemas.microsoft.com/office/drawing/2014/main" id="{0D0753E4-CDDC-661E-5144-0752F388C0DF}"/>
                </a:ext>
              </a:extLst>
            </p:cNvPr>
            <p:cNvSpPr/>
            <p:nvPr/>
          </p:nvSpPr>
          <p:spPr>
            <a:xfrm rot="19975584">
              <a:off x="13347458" y="6286124"/>
              <a:ext cx="3548" cy="3489"/>
            </a:xfrm>
            <a:custGeom>
              <a:avLst/>
              <a:gdLst>
                <a:gd name="connsiteX0" fmla="*/ -1030 w 3548"/>
                <a:gd name="connsiteY0" fmla="*/ 722 h 3489"/>
                <a:gd name="connsiteX1" fmla="*/ 2519 w 3548"/>
                <a:gd name="connsiteY1" fmla="*/ -2768 h 3489"/>
                <a:gd name="connsiteX2" fmla="*/ -1030 w 3548"/>
                <a:gd name="connsiteY2" fmla="*/ 722 h 3489"/>
              </a:gdLst>
              <a:ahLst/>
              <a:cxnLst>
                <a:cxn ang="0">
                  <a:pos x="connsiteX0" y="connsiteY0"/>
                </a:cxn>
                <a:cxn ang="0">
                  <a:pos x="connsiteX1" y="connsiteY1"/>
                </a:cxn>
                <a:cxn ang="0">
                  <a:pos x="connsiteX2" y="connsiteY2"/>
                </a:cxn>
              </a:cxnLst>
              <a:rect l="l" t="t" r="r" b="b"/>
              <a:pathLst>
                <a:path w="3548" h="3489">
                  <a:moveTo>
                    <a:pt x="-1030" y="722"/>
                  </a:moveTo>
                  <a:cubicBezTo>
                    <a:pt x="-225" y="-768"/>
                    <a:pt x="1017" y="-1987"/>
                    <a:pt x="2519" y="-2768"/>
                  </a:cubicBezTo>
                  <a:cubicBezTo>
                    <a:pt x="2484" y="-828"/>
                    <a:pt x="910" y="722"/>
                    <a:pt x="-1030" y="722"/>
                  </a:cubicBezTo>
                  <a:close/>
                </a:path>
              </a:pathLst>
            </a:custGeom>
            <a:solidFill>
              <a:srgbClr val="141A1D"/>
            </a:solidFill>
            <a:ln w="1171" cap="flat">
              <a:noFill/>
              <a:prstDash val="solid"/>
              <a:miter/>
            </a:ln>
          </p:spPr>
          <p:txBody>
            <a:bodyPr rtlCol="0" anchor="ctr"/>
            <a:lstStyle/>
            <a:p>
              <a:endParaRPr lang="es-CO"/>
            </a:p>
          </p:txBody>
        </p:sp>
        <p:sp>
          <p:nvSpPr>
            <p:cNvPr id="449" name="Freeform: Shape 448">
              <a:extLst>
                <a:ext uri="{FF2B5EF4-FFF2-40B4-BE49-F238E27FC236}">
                  <a16:creationId xmlns:a16="http://schemas.microsoft.com/office/drawing/2014/main" id="{54B69126-2A89-A940-1F2F-E5A4A243EB73}"/>
                </a:ext>
              </a:extLst>
            </p:cNvPr>
            <p:cNvSpPr/>
            <p:nvPr/>
          </p:nvSpPr>
          <p:spPr>
            <a:xfrm rot="19975584">
              <a:off x="13343101" y="6297149"/>
              <a:ext cx="3489" cy="2661"/>
            </a:xfrm>
            <a:custGeom>
              <a:avLst/>
              <a:gdLst>
                <a:gd name="connsiteX0" fmla="*/ -1030 w 3489"/>
                <a:gd name="connsiteY0" fmla="*/ -106 h 2661"/>
                <a:gd name="connsiteX1" fmla="*/ 2460 w 3489"/>
                <a:gd name="connsiteY1" fmla="*/ -2768 h 2661"/>
                <a:gd name="connsiteX2" fmla="*/ -1030 w 3489"/>
                <a:gd name="connsiteY2" fmla="*/ -106 h 2661"/>
              </a:gdLst>
              <a:ahLst/>
              <a:cxnLst>
                <a:cxn ang="0">
                  <a:pos x="connsiteX0" y="connsiteY0"/>
                </a:cxn>
                <a:cxn ang="0">
                  <a:pos x="connsiteX1" y="connsiteY1"/>
                </a:cxn>
                <a:cxn ang="0">
                  <a:pos x="connsiteX2" y="connsiteY2"/>
                </a:cxn>
              </a:cxnLst>
              <a:rect l="l" t="t" r="r" b="b"/>
              <a:pathLst>
                <a:path w="3489" h="2661">
                  <a:moveTo>
                    <a:pt x="-1030" y="-106"/>
                  </a:moveTo>
                  <a:cubicBezTo>
                    <a:pt x="-414" y="-1549"/>
                    <a:pt x="910" y="-2555"/>
                    <a:pt x="2460" y="-2768"/>
                  </a:cubicBezTo>
                  <a:cubicBezTo>
                    <a:pt x="1939" y="-1253"/>
                    <a:pt x="567" y="-201"/>
                    <a:pt x="-1030" y="-106"/>
                  </a:cubicBezTo>
                  <a:close/>
                </a:path>
              </a:pathLst>
            </a:custGeom>
            <a:solidFill>
              <a:srgbClr val="141A1D"/>
            </a:solidFill>
            <a:ln w="1171" cap="flat">
              <a:noFill/>
              <a:prstDash val="solid"/>
              <a:miter/>
            </a:ln>
          </p:spPr>
          <p:txBody>
            <a:bodyPr rtlCol="0" anchor="ctr"/>
            <a:lstStyle/>
            <a:p>
              <a:endParaRPr lang="es-CO"/>
            </a:p>
          </p:txBody>
        </p:sp>
        <p:sp>
          <p:nvSpPr>
            <p:cNvPr id="450" name="Freeform: Shape 449">
              <a:extLst>
                <a:ext uri="{FF2B5EF4-FFF2-40B4-BE49-F238E27FC236}">
                  <a16:creationId xmlns:a16="http://schemas.microsoft.com/office/drawing/2014/main" id="{BECED962-4D6C-9CD7-1365-3FDE97225D69}"/>
                </a:ext>
              </a:extLst>
            </p:cNvPr>
            <p:cNvSpPr/>
            <p:nvPr/>
          </p:nvSpPr>
          <p:spPr>
            <a:xfrm rot="19975584">
              <a:off x="13320271" y="6194162"/>
              <a:ext cx="1642" cy="3607"/>
            </a:xfrm>
            <a:custGeom>
              <a:avLst/>
              <a:gdLst>
                <a:gd name="connsiteX0" fmla="*/ 573 w 1642"/>
                <a:gd name="connsiteY0" fmla="*/ 840 h 3607"/>
                <a:gd name="connsiteX1" fmla="*/ -125 w 1642"/>
                <a:gd name="connsiteY1" fmla="*/ 663 h 3607"/>
                <a:gd name="connsiteX2" fmla="*/ -645 w 1642"/>
                <a:gd name="connsiteY2" fmla="*/ -2283 h 3607"/>
                <a:gd name="connsiteX3" fmla="*/ -408 w 1642"/>
                <a:gd name="connsiteY3" fmla="*/ -2567 h 3607"/>
                <a:gd name="connsiteX4" fmla="*/ -172 w 1642"/>
                <a:gd name="connsiteY4" fmla="*/ -2768 h 3607"/>
                <a:gd name="connsiteX5" fmla="*/ 573 w 1642"/>
                <a:gd name="connsiteY5" fmla="*/ 840 h 3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2" h="3607">
                  <a:moveTo>
                    <a:pt x="573" y="840"/>
                  </a:moveTo>
                  <a:cubicBezTo>
                    <a:pt x="337" y="804"/>
                    <a:pt x="100" y="745"/>
                    <a:pt x="-125" y="663"/>
                  </a:cubicBezTo>
                  <a:cubicBezTo>
                    <a:pt x="-1083" y="-12"/>
                    <a:pt x="-1319" y="-1325"/>
                    <a:pt x="-645" y="-2283"/>
                  </a:cubicBezTo>
                  <a:cubicBezTo>
                    <a:pt x="-574" y="-2389"/>
                    <a:pt x="-491" y="-2484"/>
                    <a:pt x="-408" y="-2567"/>
                  </a:cubicBezTo>
                  <a:lnTo>
                    <a:pt x="-172" y="-2768"/>
                  </a:lnTo>
                  <a:cubicBezTo>
                    <a:pt x="893" y="-1715"/>
                    <a:pt x="561" y="-414"/>
                    <a:pt x="573" y="840"/>
                  </a:cubicBezTo>
                  <a:close/>
                </a:path>
              </a:pathLst>
            </a:custGeom>
            <a:solidFill>
              <a:srgbClr val="141A1D"/>
            </a:solidFill>
            <a:ln w="1171" cap="flat">
              <a:noFill/>
              <a:prstDash val="solid"/>
              <a:miter/>
            </a:ln>
          </p:spPr>
          <p:txBody>
            <a:bodyPr rtlCol="0" anchor="ctr"/>
            <a:lstStyle/>
            <a:p>
              <a:endParaRPr lang="es-CO"/>
            </a:p>
          </p:txBody>
        </p:sp>
        <p:sp>
          <p:nvSpPr>
            <p:cNvPr id="451" name="Freeform: Shape 450">
              <a:extLst>
                <a:ext uri="{FF2B5EF4-FFF2-40B4-BE49-F238E27FC236}">
                  <a16:creationId xmlns:a16="http://schemas.microsoft.com/office/drawing/2014/main" id="{2C8E7B2C-2F51-1F6C-0C2E-7605171A23E8}"/>
                </a:ext>
              </a:extLst>
            </p:cNvPr>
            <p:cNvSpPr/>
            <p:nvPr/>
          </p:nvSpPr>
          <p:spPr>
            <a:xfrm rot="19975584">
              <a:off x="13352335" y="6271235"/>
              <a:ext cx="1786" cy="2614"/>
            </a:xfrm>
            <a:custGeom>
              <a:avLst/>
              <a:gdLst>
                <a:gd name="connsiteX0" fmla="*/ -1030 w 1786"/>
                <a:gd name="connsiteY0" fmla="*/ -154 h 2614"/>
                <a:gd name="connsiteX1" fmla="*/ 745 w 1786"/>
                <a:gd name="connsiteY1" fmla="*/ -2768 h 2614"/>
                <a:gd name="connsiteX2" fmla="*/ -1030 w 1786"/>
                <a:gd name="connsiteY2" fmla="*/ -154 h 2614"/>
              </a:gdLst>
              <a:ahLst/>
              <a:cxnLst>
                <a:cxn ang="0">
                  <a:pos x="connsiteX0" y="connsiteY0"/>
                </a:cxn>
                <a:cxn ang="0">
                  <a:pos x="connsiteX1" y="connsiteY1"/>
                </a:cxn>
                <a:cxn ang="0">
                  <a:pos x="connsiteX2" y="connsiteY2"/>
                </a:cxn>
              </a:cxnLst>
              <a:rect l="l" t="t" r="r" b="b"/>
              <a:pathLst>
                <a:path w="1786" h="2614">
                  <a:moveTo>
                    <a:pt x="-1030" y="-154"/>
                  </a:moveTo>
                  <a:cubicBezTo>
                    <a:pt x="-1030" y="-1313"/>
                    <a:pt x="-332" y="-2342"/>
                    <a:pt x="745" y="-2768"/>
                  </a:cubicBezTo>
                  <a:cubicBezTo>
                    <a:pt x="863" y="-1585"/>
                    <a:pt x="118" y="-485"/>
                    <a:pt x="-1030" y="-154"/>
                  </a:cubicBezTo>
                  <a:close/>
                </a:path>
              </a:pathLst>
            </a:custGeom>
            <a:solidFill>
              <a:srgbClr val="141A1D"/>
            </a:solidFill>
            <a:ln w="1171" cap="flat">
              <a:noFill/>
              <a:prstDash val="solid"/>
              <a:miter/>
            </a:ln>
          </p:spPr>
          <p:txBody>
            <a:bodyPr rtlCol="0" anchor="ctr"/>
            <a:lstStyle/>
            <a:p>
              <a:endParaRPr lang="es-CO"/>
            </a:p>
          </p:txBody>
        </p:sp>
        <p:sp>
          <p:nvSpPr>
            <p:cNvPr id="452" name="Freeform: Shape 451">
              <a:extLst>
                <a:ext uri="{FF2B5EF4-FFF2-40B4-BE49-F238E27FC236}">
                  <a16:creationId xmlns:a16="http://schemas.microsoft.com/office/drawing/2014/main" id="{10B0E973-E247-7FC6-894F-75290934ECDC}"/>
                </a:ext>
              </a:extLst>
            </p:cNvPr>
            <p:cNvSpPr/>
            <p:nvPr/>
          </p:nvSpPr>
          <p:spPr>
            <a:xfrm rot="19975584">
              <a:off x="13333895" y="6326096"/>
              <a:ext cx="1989" cy="1524"/>
            </a:xfrm>
            <a:custGeom>
              <a:avLst/>
              <a:gdLst>
                <a:gd name="connsiteX0" fmla="*/ -1030 w 1989"/>
                <a:gd name="connsiteY0" fmla="*/ -1245 h 1524"/>
                <a:gd name="connsiteX1" fmla="*/ 733 w 1989"/>
                <a:gd name="connsiteY1" fmla="*/ -2629 h 1524"/>
                <a:gd name="connsiteX2" fmla="*/ -178 w 1989"/>
                <a:gd name="connsiteY2" fmla="*/ -1375 h 1524"/>
                <a:gd name="connsiteX3" fmla="*/ -1030 w 1989"/>
                <a:gd name="connsiteY3" fmla="*/ -1245 h 1524"/>
              </a:gdLst>
              <a:ahLst/>
              <a:cxnLst>
                <a:cxn ang="0">
                  <a:pos x="connsiteX0" y="connsiteY0"/>
                </a:cxn>
                <a:cxn ang="0">
                  <a:pos x="connsiteX1" y="connsiteY1"/>
                </a:cxn>
                <a:cxn ang="0">
                  <a:pos x="connsiteX2" y="connsiteY2"/>
                </a:cxn>
                <a:cxn ang="0">
                  <a:pos x="connsiteX3" y="connsiteY3"/>
                </a:cxn>
              </a:cxnLst>
              <a:rect l="l" t="t" r="r" b="b"/>
              <a:pathLst>
                <a:path w="1989" h="1524">
                  <a:moveTo>
                    <a:pt x="-1030" y="-1245"/>
                  </a:moveTo>
                  <a:cubicBezTo>
                    <a:pt x="-616" y="-1990"/>
                    <a:pt x="35" y="-3173"/>
                    <a:pt x="733" y="-2629"/>
                  </a:cubicBezTo>
                  <a:cubicBezTo>
                    <a:pt x="1431" y="-2085"/>
                    <a:pt x="343" y="-1647"/>
                    <a:pt x="-178" y="-1375"/>
                  </a:cubicBezTo>
                  <a:cubicBezTo>
                    <a:pt x="-450" y="-1280"/>
                    <a:pt x="-746" y="-1233"/>
                    <a:pt x="-1030" y="-1245"/>
                  </a:cubicBezTo>
                  <a:close/>
                </a:path>
              </a:pathLst>
            </a:custGeom>
            <a:solidFill>
              <a:srgbClr val="000000"/>
            </a:solidFill>
            <a:ln w="1171" cap="flat">
              <a:noFill/>
              <a:prstDash val="solid"/>
              <a:miter/>
            </a:ln>
          </p:spPr>
          <p:txBody>
            <a:bodyPr rtlCol="0" anchor="ctr"/>
            <a:lstStyle/>
            <a:p>
              <a:endParaRPr lang="es-CO"/>
            </a:p>
          </p:txBody>
        </p:sp>
        <p:sp>
          <p:nvSpPr>
            <p:cNvPr id="453" name="Freeform: Shape 452">
              <a:extLst>
                <a:ext uri="{FF2B5EF4-FFF2-40B4-BE49-F238E27FC236}">
                  <a16:creationId xmlns:a16="http://schemas.microsoft.com/office/drawing/2014/main" id="{486C2FD6-F75A-37CF-9C44-FC70CCAE7AAD}"/>
                </a:ext>
              </a:extLst>
            </p:cNvPr>
            <p:cNvSpPr/>
            <p:nvPr/>
          </p:nvSpPr>
          <p:spPr>
            <a:xfrm rot="19975584">
              <a:off x="13334105" y="6328041"/>
              <a:ext cx="366" cy="354"/>
            </a:xfrm>
            <a:custGeom>
              <a:avLst/>
              <a:gdLst>
                <a:gd name="connsiteX0" fmla="*/ 367 w 366"/>
                <a:gd name="connsiteY0" fmla="*/ 0 h 354"/>
                <a:gd name="connsiteX1" fmla="*/ 166 w 366"/>
                <a:gd name="connsiteY1" fmla="*/ 355 h 354"/>
                <a:gd name="connsiteX2" fmla="*/ 0 w 366"/>
                <a:gd name="connsiteY2" fmla="*/ 201 h 354"/>
                <a:gd name="connsiteX3" fmla="*/ 367 w 366"/>
                <a:gd name="connsiteY3" fmla="*/ 0 h 354"/>
              </a:gdLst>
              <a:ahLst/>
              <a:cxnLst>
                <a:cxn ang="0">
                  <a:pos x="connsiteX0" y="connsiteY0"/>
                </a:cxn>
                <a:cxn ang="0">
                  <a:pos x="connsiteX1" y="connsiteY1"/>
                </a:cxn>
                <a:cxn ang="0">
                  <a:pos x="connsiteX2" y="connsiteY2"/>
                </a:cxn>
                <a:cxn ang="0">
                  <a:pos x="connsiteX3" y="connsiteY3"/>
                </a:cxn>
              </a:cxnLst>
              <a:rect l="l" t="t" r="r" b="b"/>
              <a:pathLst>
                <a:path w="366" h="354">
                  <a:moveTo>
                    <a:pt x="367" y="0"/>
                  </a:moveTo>
                  <a:lnTo>
                    <a:pt x="166" y="355"/>
                  </a:lnTo>
                  <a:lnTo>
                    <a:pt x="0" y="201"/>
                  </a:lnTo>
                  <a:lnTo>
                    <a:pt x="367" y="0"/>
                  </a:lnTo>
                  <a:close/>
                </a:path>
              </a:pathLst>
            </a:custGeom>
            <a:solidFill>
              <a:srgbClr val="000000"/>
            </a:solidFill>
            <a:ln w="1171" cap="flat">
              <a:noFill/>
              <a:prstDash val="solid"/>
              <a:miter/>
            </a:ln>
          </p:spPr>
          <p:txBody>
            <a:bodyPr rtlCol="0" anchor="ctr"/>
            <a:lstStyle/>
            <a:p>
              <a:endParaRPr lang="es-CO"/>
            </a:p>
          </p:txBody>
        </p:sp>
        <p:sp>
          <p:nvSpPr>
            <p:cNvPr id="454" name="Freeform: Shape 453">
              <a:extLst>
                <a:ext uri="{FF2B5EF4-FFF2-40B4-BE49-F238E27FC236}">
                  <a16:creationId xmlns:a16="http://schemas.microsoft.com/office/drawing/2014/main" id="{8DB26C9A-4A23-B20E-04EE-92D9F9C731B3}"/>
                </a:ext>
              </a:extLst>
            </p:cNvPr>
            <p:cNvSpPr/>
            <p:nvPr/>
          </p:nvSpPr>
          <p:spPr>
            <a:xfrm rot="19975584">
              <a:off x="13332716" y="6330306"/>
              <a:ext cx="366" cy="366"/>
            </a:xfrm>
            <a:custGeom>
              <a:avLst/>
              <a:gdLst>
                <a:gd name="connsiteX0" fmla="*/ 0 w 366"/>
                <a:gd name="connsiteY0" fmla="*/ 367 h 366"/>
                <a:gd name="connsiteX1" fmla="*/ 201 w 366"/>
                <a:gd name="connsiteY1" fmla="*/ 0 h 366"/>
                <a:gd name="connsiteX2" fmla="*/ 367 w 366"/>
                <a:gd name="connsiteY2" fmla="*/ 166 h 366"/>
                <a:gd name="connsiteX3" fmla="*/ 0 w 366"/>
                <a:gd name="connsiteY3" fmla="*/ 367 h 366"/>
              </a:gdLst>
              <a:ahLst/>
              <a:cxnLst>
                <a:cxn ang="0">
                  <a:pos x="connsiteX0" y="connsiteY0"/>
                </a:cxn>
                <a:cxn ang="0">
                  <a:pos x="connsiteX1" y="connsiteY1"/>
                </a:cxn>
                <a:cxn ang="0">
                  <a:pos x="connsiteX2" y="connsiteY2"/>
                </a:cxn>
                <a:cxn ang="0">
                  <a:pos x="connsiteX3" y="connsiteY3"/>
                </a:cxn>
              </a:cxnLst>
              <a:rect l="l" t="t" r="r" b="b"/>
              <a:pathLst>
                <a:path w="366" h="366">
                  <a:moveTo>
                    <a:pt x="0" y="367"/>
                  </a:moveTo>
                  <a:lnTo>
                    <a:pt x="201" y="0"/>
                  </a:lnTo>
                  <a:lnTo>
                    <a:pt x="367" y="166"/>
                  </a:lnTo>
                  <a:lnTo>
                    <a:pt x="0" y="367"/>
                  </a:lnTo>
                  <a:close/>
                </a:path>
              </a:pathLst>
            </a:custGeom>
            <a:solidFill>
              <a:srgbClr val="000000"/>
            </a:solidFill>
            <a:ln w="1171" cap="flat">
              <a:noFill/>
              <a:prstDash val="solid"/>
              <a:miter/>
            </a:ln>
          </p:spPr>
          <p:txBody>
            <a:bodyPr rtlCol="0" anchor="ctr"/>
            <a:lstStyle/>
            <a:p>
              <a:endParaRPr lang="es-CO"/>
            </a:p>
          </p:txBody>
        </p:sp>
        <p:sp>
          <p:nvSpPr>
            <p:cNvPr id="455" name="Freeform: Shape 454">
              <a:extLst>
                <a:ext uri="{FF2B5EF4-FFF2-40B4-BE49-F238E27FC236}">
                  <a16:creationId xmlns:a16="http://schemas.microsoft.com/office/drawing/2014/main" id="{BBCCEE14-F9F7-5156-4F74-C1D1BC054814}"/>
                </a:ext>
              </a:extLst>
            </p:cNvPr>
            <p:cNvSpPr/>
            <p:nvPr/>
          </p:nvSpPr>
          <p:spPr>
            <a:xfrm rot="19975584">
              <a:off x="13350895" y="6280931"/>
              <a:ext cx="875" cy="887"/>
            </a:xfrm>
            <a:custGeom>
              <a:avLst/>
              <a:gdLst>
                <a:gd name="connsiteX0" fmla="*/ -1030 w 875"/>
                <a:gd name="connsiteY0" fmla="*/ -1880 h 887"/>
                <a:gd name="connsiteX1" fmla="*/ -154 w 875"/>
                <a:gd name="connsiteY1" fmla="*/ -2768 h 887"/>
                <a:gd name="connsiteX2" fmla="*/ -1030 w 875"/>
                <a:gd name="connsiteY2" fmla="*/ -1880 h 887"/>
              </a:gdLst>
              <a:ahLst/>
              <a:cxnLst>
                <a:cxn ang="0">
                  <a:pos x="connsiteX0" y="connsiteY0"/>
                </a:cxn>
                <a:cxn ang="0">
                  <a:pos x="connsiteX1" y="connsiteY1"/>
                </a:cxn>
                <a:cxn ang="0">
                  <a:pos x="connsiteX2" y="connsiteY2"/>
                </a:cxn>
              </a:cxnLst>
              <a:rect l="l" t="t" r="r" b="b"/>
              <a:pathLst>
                <a:path w="875" h="887">
                  <a:moveTo>
                    <a:pt x="-1030" y="-1880"/>
                  </a:moveTo>
                  <a:lnTo>
                    <a:pt x="-154" y="-2768"/>
                  </a:lnTo>
                  <a:cubicBezTo>
                    <a:pt x="-249" y="-2330"/>
                    <a:pt x="-592" y="-1987"/>
                    <a:pt x="-1030" y="-1880"/>
                  </a:cubicBezTo>
                  <a:close/>
                </a:path>
              </a:pathLst>
            </a:custGeom>
            <a:solidFill>
              <a:srgbClr val="141A1D"/>
            </a:solidFill>
            <a:ln w="1171" cap="flat">
              <a:noFill/>
              <a:prstDash val="solid"/>
              <a:miter/>
            </a:ln>
          </p:spPr>
          <p:txBody>
            <a:bodyPr rtlCol="0" anchor="ctr"/>
            <a:lstStyle/>
            <a:p>
              <a:endParaRPr lang="es-CO"/>
            </a:p>
          </p:txBody>
        </p:sp>
        <p:sp>
          <p:nvSpPr>
            <p:cNvPr id="456" name="Freeform: Shape 455">
              <a:extLst>
                <a:ext uri="{FF2B5EF4-FFF2-40B4-BE49-F238E27FC236}">
                  <a16:creationId xmlns:a16="http://schemas.microsoft.com/office/drawing/2014/main" id="{9B4DB7E4-84DD-9C83-B39F-9278AB301EAD}"/>
                </a:ext>
              </a:extLst>
            </p:cNvPr>
            <p:cNvSpPr/>
            <p:nvPr/>
          </p:nvSpPr>
          <p:spPr>
            <a:xfrm rot="19975584">
              <a:off x="13350524" y="6282104"/>
              <a:ext cx="875" cy="887"/>
            </a:xfrm>
            <a:custGeom>
              <a:avLst/>
              <a:gdLst>
                <a:gd name="connsiteX0" fmla="*/ -1030 w 875"/>
                <a:gd name="connsiteY0" fmla="*/ -1880 h 887"/>
                <a:gd name="connsiteX1" fmla="*/ -154 w 875"/>
                <a:gd name="connsiteY1" fmla="*/ -2768 h 887"/>
              </a:gdLst>
              <a:ahLst/>
              <a:cxnLst>
                <a:cxn ang="0">
                  <a:pos x="connsiteX0" y="connsiteY0"/>
                </a:cxn>
                <a:cxn ang="0">
                  <a:pos x="connsiteX1" y="connsiteY1"/>
                </a:cxn>
              </a:cxnLst>
              <a:rect l="l" t="t" r="r" b="b"/>
              <a:pathLst>
                <a:path w="875" h="887">
                  <a:moveTo>
                    <a:pt x="-1030" y="-1880"/>
                  </a:moveTo>
                  <a:lnTo>
                    <a:pt x="-154" y="-2768"/>
                  </a:lnTo>
                  <a:close/>
                </a:path>
              </a:pathLst>
            </a:custGeom>
            <a:solidFill>
              <a:srgbClr val="141A1D"/>
            </a:solidFill>
            <a:ln w="1171" cap="flat">
              <a:noFill/>
              <a:prstDash val="solid"/>
              <a:miter/>
            </a:ln>
          </p:spPr>
          <p:txBody>
            <a:bodyPr rtlCol="0" anchor="ctr"/>
            <a:lstStyle/>
            <a:p>
              <a:endParaRPr lang="es-CO"/>
            </a:p>
          </p:txBody>
        </p:sp>
        <p:sp>
          <p:nvSpPr>
            <p:cNvPr id="457" name="Freeform: Shape 456">
              <a:extLst>
                <a:ext uri="{FF2B5EF4-FFF2-40B4-BE49-F238E27FC236}">
                  <a16:creationId xmlns:a16="http://schemas.microsoft.com/office/drawing/2014/main" id="{A0B74C2F-506F-EC2C-78BE-60DD223C4DCC}"/>
                </a:ext>
              </a:extLst>
            </p:cNvPr>
            <p:cNvSpPr/>
            <p:nvPr/>
          </p:nvSpPr>
          <p:spPr>
            <a:xfrm rot="19975584">
              <a:off x="13350149" y="6283292"/>
              <a:ext cx="875" cy="887"/>
            </a:xfrm>
            <a:custGeom>
              <a:avLst/>
              <a:gdLst>
                <a:gd name="connsiteX0" fmla="*/ -1030 w 875"/>
                <a:gd name="connsiteY0" fmla="*/ -1880 h 887"/>
                <a:gd name="connsiteX1" fmla="*/ -154 w 875"/>
                <a:gd name="connsiteY1" fmla="*/ -2768 h 887"/>
              </a:gdLst>
              <a:ahLst/>
              <a:cxnLst>
                <a:cxn ang="0">
                  <a:pos x="connsiteX0" y="connsiteY0"/>
                </a:cxn>
                <a:cxn ang="0">
                  <a:pos x="connsiteX1" y="connsiteY1"/>
                </a:cxn>
              </a:cxnLst>
              <a:rect l="l" t="t" r="r" b="b"/>
              <a:pathLst>
                <a:path w="875" h="887">
                  <a:moveTo>
                    <a:pt x="-1030" y="-1880"/>
                  </a:moveTo>
                  <a:lnTo>
                    <a:pt x="-154" y="-2768"/>
                  </a:lnTo>
                  <a:close/>
                </a:path>
              </a:pathLst>
            </a:custGeom>
            <a:solidFill>
              <a:srgbClr val="141A1D"/>
            </a:solidFill>
            <a:ln w="1171" cap="flat">
              <a:noFill/>
              <a:prstDash val="solid"/>
              <a:miter/>
            </a:ln>
          </p:spPr>
          <p:txBody>
            <a:bodyPr rtlCol="0" anchor="ctr"/>
            <a:lstStyle/>
            <a:p>
              <a:endParaRPr lang="es-CO"/>
            </a:p>
          </p:txBody>
        </p:sp>
        <p:sp>
          <p:nvSpPr>
            <p:cNvPr id="458" name="Freeform: Shape 457">
              <a:extLst>
                <a:ext uri="{FF2B5EF4-FFF2-40B4-BE49-F238E27FC236}">
                  <a16:creationId xmlns:a16="http://schemas.microsoft.com/office/drawing/2014/main" id="{232EE431-48BC-99D9-A47F-9F9BA947770F}"/>
                </a:ext>
              </a:extLst>
            </p:cNvPr>
            <p:cNvSpPr/>
            <p:nvPr/>
          </p:nvSpPr>
          <p:spPr>
            <a:xfrm rot="19975584">
              <a:off x="13349768" y="6284469"/>
              <a:ext cx="875" cy="887"/>
            </a:xfrm>
            <a:custGeom>
              <a:avLst/>
              <a:gdLst>
                <a:gd name="connsiteX0" fmla="*/ -1030 w 875"/>
                <a:gd name="connsiteY0" fmla="*/ -1880 h 887"/>
                <a:gd name="connsiteX1" fmla="*/ -154 w 875"/>
                <a:gd name="connsiteY1" fmla="*/ -2768 h 887"/>
              </a:gdLst>
              <a:ahLst/>
              <a:cxnLst>
                <a:cxn ang="0">
                  <a:pos x="connsiteX0" y="connsiteY0"/>
                </a:cxn>
                <a:cxn ang="0">
                  <a:pos x="connsiteX1" y="connsiteY1"/>
                </a:cxn>
              </a:cxnLst>
              <a:rect l="l" t="t" r="r" b="b"/>
              <a:pathLst>
                <a:path w="875" h="887">
                  <a:moveTo>
                    <a:pt x="-1030" y="-1880"/>
                  </a:moveTo>
                  <a:cubicBezTo>
                    <a:pt x="-935" y="-2318"/>
                    <a:pt x="-592" y="-2661"/>
                    <a:pt x="-154" y="-2768"/>
                  </a:cubicBezTo>
                  <a:close/>
                </a:path>
              </a:pathLst>
            </a:custGeom>
            <a:solidFill>
              <a:srgbClr val="141A1D"/>
            </a:solidFill>
            <a:ln w="1171" cap="flat">
              <a:noFill/>
              <a:prstDash val="solid"/>
              <a:miter/>
            </a:ln>
          </p:spPr>
          <p:txBody>
            <a:bodyPr rtlCol="0" anchor="ctr"/>
            <a:lstStyle/>
            <a:p>
              <a:endParaRPr lang="es-CO"/>
            </a:p>
          </p:txBody>
        </p:sp>
        <p:sp>
          <p:nvSpPr>
            <p:cNvPr id="459" name="Freeform: Shape 458">
              <a:extLst>
                <a:ext uri="{FF2B5EF4-FFF2-40B4-BE49-F238E27FC236}">
                  <a16:creationId xmlns:a16="http://schemas.microsoft.com/office/drawing/2014/main" id="{B2D95237-5AB7-4C11-3C07-F01F497C27AB}"/>
                </a:ext>
              </a:extLst>
            </p:cNvPr>
            <p:cNvSpPr/>
            <p:nvPr/>
          </p:nvSpPr>
          <p:spPr>
            <a:xfrm rot="19975584">
              <a:off x="13317235" y="6941236"/>
              <a:ext cx="998" cy="7948"/>
            </a:xfrm>
            <a:custGeom>
              <a:avLst/>
              <a:gdLst>
                <a:gd name="connsiteX0" fmla="*/ -929 w 998"/>
                <a:gd name="connsiteY0" fmla="*/ -2768 h 7948"/>
                <a:gd name="connsiteX1" fmla="*/ -136 w 998"/>
                <a:gd name="connsiteY1" fmla="*/ 5181 h 7948"/>
                <a:gd name="connsiteX2" fmla="*/ -929 w 998"/>
                <a:gd name="connsiteY2" fmla="*/ -2768 h 7948"/>
              </a:gdLst>
              <a:ahLst/>
              <a:cxnLst>
                <a:cxn ang="0">
                  <a:pos x="connsiteX0" y="connsiteY0"/>
                </a:cxn>
                <a:cxn ang="0">
                  <a:pos x="connsiteX1" y="connsiteY1"/>
                </a:cxn>
                <a:cxn ang="0">
                  <a:pos x="connsiteX2" y="connsiteY2"/>
                </a:cxn>
              </a:cxnLst>
              <a:rect l="l" t="t" r="r" b="b"/>
              <a:pathLst>
                <a:path w="998" h="7948">
                  <a:moveTo>
                    <a:pt x="-929" y="-2768"/>
                  </a:moveTo>
                  <a:cubicBezTo>
                    <a:pt x="550" y="-236"/>
                    <a:pt x="-278" y="2520"/>
                    <a:pt x="-136" y="5181"/>
                  </a:cubicBezTo>
                  <a:cubicBezTo>
                    <a:pt x="-1615" y="2591"/>
                    <a:pt x="-775" y="-165"/>
                    <a:pt x="-929" y="-2768"/>
                  </a:cubicBezTo>
                  <a:close/>
                </a:path>
              </a:pathLst>
            </a:custGeom>
            <a:solidFill>
              <a:srgbClr val="2C2C2C"/>
            </a:solidFill>
            <a:ln w="1171" cap="flat">
              <a:noFill/>
              <a:prstDash val="solid"/>
              <a:miter/>
            </a:ln>
          </p:spPr>
          <p:txBody>
            <a:bodyPr rtlCol="0" anchor="ctr"/>
            <a:lstStyle/>
            <a:p>
              <a:endParaRPr lang="es-CO"/>
            </a:p>
          </p:txBody>
        </p:sp>
        <p:sp>
          <p:nvSpPr>
            <p:cNvPr id="460" name="Freeform: Shape 459">
              <a:extLst>
                <a:ext uri="{FF2B5EF4-FFF2-40B4-BE49-F238E27FC236}">
                  <a16:creationId xmlns:a16="http://schemas.microsoft.com/office/drawing/2014/main" id="{AAFD001B-0D79-8F46-6CBA-5B1FAD0B0FB9}"/>
                </a:ext>
              </a:extLst>
            </p:cNvPr>
            <p:cNvSpPr/>
            <p:nvPr/>
          </p:nvSpPr>
          <p:spPr>
            <a:xfrm rot="19975584">
              <a:off x="13307803" y="6926947"/>
              <a:ext cx="939" cy="7319"/>
            </a:xfrm>
            <a:custGeom>
              <a:avLst/>
              <a:gdLst>
                <a:gd name="connsiteX0" fmla="*/ -232 w 939"/>
                <a:gd name="connsiteY0" fmla="*/ -2439 h 7319"/>
                <a:gd name="connsiteX1" fmla="*/ -90 w 939"/>
                <a:gd name="connsiteY1" fmla="*/ 4552 h 7319"/>
                <a:gd name="connsiteX2" fmla="*/ -930 w 939"/>
                <a:gd name="connsiteY2" fmla="*/ -2475 h 7319"/>
                <a:gd name="connsiteX3" fmla="*/ -232 w 939"/>
                <a:gd name="connsiteY3" fmla="*/ -2439 h 7319"/>
              </a:gdLst>
              <a:ahLst/>
              <a:cxnLst>
                <a:cxn ang="0">
                  <a:pos x="connsiteX0" y="connsiteY0"/>
                </a:cxn>
                <a:cxn ang="0">
                  <a:pos x="connsiteX1" y="connsiteY1"/>
                </a:cxn>
                <a:cxn ang="0">
                  <a:pos x="connsiteX2" y="connsiteY2"/>
                </a:cxn>
                <a:cxn ang="0">
                  <a:pos x="connsiteX3" y="connsiteY3"/>
                </a:cxn>
              </a:cxnLst>
              <a:rect l="l" t="t" r="r" b="b"/>
              <a:pathLst>
                <a:path w="939" h="7319">
                  <a:moveTo>
                    <a:pt x="-232" y="-2439"/>
                  </a:moveTo>
                  <a:lnTo>
                    <a:pt x="-90" y="4552"/>
                  </a:lnTo>
                  <a:cubicBezTo>
                    <a:pt x="-1758" y="2375"/>
                    <a:pt x="-634" y="-180"/>
                    <a:pt x="-930" y="-2475"/>
                  </a:cubicBezTo>
                  <a:cubicBezTo>
                    <a:pt x="-681" y="-2877"/>
                    <a:pt x="-445" y="-2865"/>
                    <a:pt x="-232" y="-2439"/>
                  </a:cubicBezTo>
                  <a:close/>
                </a:path>
              </a:pathLst>
            </a:custGeom>
            <a:solidFill>
              <a:srgbClr val="252525"/>
            </a:solidFill>
            <a:ln w="1171" cap="flat">
              <a:noFill/>
              <a:prstDash val="solid"/>
              <a:miter/>
            </a:ln>
          </p:spPr>
          <p:txBody>
            <a:bodyPr rtlCol="0" anchor="ctr"/>
            <a:lstStyle/>
            <a:p>
              <a:endParaRPr lang="es-CO"/>
            </a:p>
          </p:txBody>
        </p:sp>
        <p:sp>
          <p:nvSpPr>
            <p:cNvPr id="461" name="Freeform: Shape 460">
              <a:extLst>
                <a:ext uri="{FF2B5EF4-FFF2-40B4-BE49-F238E27FC236}">
                  <a16:creationId xmlns:a16="http://schemas.microsoft.com/office/drawing/2014/main" id="{F8E9B146-B2DF-C6FF-4BA6-B6A6061175D1}"/>
                </a:ext>
              </a:extLst>
            </p:cNvPr>
            <p:cNvSpPr/>
            <p:nvPr/>
          </p:nvSpPr>
          <p:spPr>
            <a:xfrm rot="19975584">
              <a:off x="13312795" y="6935177"/>
              <a:ext cx="901" cy="6444"/>
            </a:xfrm>
            <a:custGeom>
              <a:avLst/>
              <a:gdLst>
                <a:gd name="connsiteX0" fmla="*/ -270 w 901"/>
                <a:gd name="connsiteY0" fmla="*/ -2439 h 6444"/>
                <a:gd name="connsiteX1" fmla="*/ -128 w 901"/>
                <a:gd name="connsiteY1" fmla="*/ 3677 h 6444"/>
                <a:gd name="connsiteX2" fmla="*/ -980 w 901"/>
                <a:gd name="connsiteY2" fmla="*/ -2474 h 6444"/>
                <a:gd name="connsiteX3" fmla="*/ -270 w 901"/>
                <a:gd name="connsiteY3" fmla="*/ -2439 h 6444"/>
              </a:gdLst>
              <a:ahLst/>
              <a:cxnLst>
                <a:cxn ang="0">
                  <a:pos x="connsiteX0" y="connsiteY0"/>
                </a:cxn>
                <a:cxn ang="0">
                  <a:pos x="connsiteX1" y="connsiteY1"/>
                </a:cxn>
                <a:cxn ang="0">
                  <a:pos x="connsiteX2" y="connsiteY2"/>
                </a:cxn>
                <a:cxn ang="0">
                  <a:pos x="connsiteX3" y="connsiteY3"/>
                </a:cxn>
              </a:cxnLst>
              <a:rect l="l" t="t" r="r" b="b"/>
              <a:pathLst>
                <a:path w="901" h="6444">
                  <a:moveTo>
                    <a:pt x="-270" y="-2439"/>
                  </a:moveTo>
                  <a:lnTo>
                    <a:pt x="-128" y="3677"/>
                  </a:lnTo>
                  <a:cubicBezTo>
                    <a:pt x="-1666" y="1808"/>
                    <a:pt x="-708" y="-416"/>
                    <a:pt x="-980" y="-2474"/>
                  </a:cubicBezTo>
                  <a:cubicBezTo>
                    <a:pt x="-696" y="-2888"/>
                    <a:pt x="-483" y="-2853"/>
                    <a:pt x="-270" y="-2439"/>
                  </a:cubicBezTo>
                  <a:close/>
                </a:path>
              </a:pathLst>
            </a:custGeom>
            <a:solidFill>
              <a:srgbClr val="252525"/>
            </a:solidFill>
            <a:ln w="1171" cap="flat">
              <a:noFill/>
              <a:prstDash val="solid"/>
              <a:miter/>
            </a:ln>
          </p:spPr>
          <p:txBody>
            <a:bodyPr rtlCol="0" anchor="ctr"/>
            <a:lstStyle/>
            <a:p>
              <a:endParaRPr lang="es-CO"/>
            </a:p>
          </p:txBody>
        </p:sp>
        <p:sp>
          <p:nvSpPr>
            <p:cNvPr id="462" name="Freeform: Shape 461">
              <a:extLst>
                <a:ext uri="{FF2B5EF4-FFF2-40B4-BE49-F238E27FC236}">
                  <a16:creationId xmlns:a16="http://schemas.microsoft.com/office/drawing/2014/main" id="{2D240FD9-7C69-93A9-7E0D-9414863EB519}"/>
                </a:ext>
              </a:extLst>
            </p:cNvPr>
            <p:cNvSpPr/>
            <p:nvPr/>
          </p:nvSpPr>
          <p:spPr>
            <a:xfrm rot="19975584">
              <a:off x="13305575" y="6924275"/>
              <a:ext cx="790" cy="3548"/>
            </a:xfrm>
            <a:custGeom>
              <a:avLst/>
              <a:gdLst>
                <a:gd name="connsiteX0" fmla="*/ -332 w 790"/>
                <a:gd name="connsiteY0" fmla="*/ 781 h 3548"/>
                <a:gd name="connsiteX1" fmla="*/ -1030 w 790"/>
                <a:gd name="connsiteY1" fmla="*/ 781 h 3548"/>
                <a:gd name="connsiteX2" fmla="*/ -1030 w 790"/>
                <a:gd name="connsiteY2" fmla="*/ -2768 h 3548"/>
                <a:gd name="connsiteX3" fmla="*/ -332 w 790"/>
                <a:gd name="connsiteY3" fmla="*/ 781 h 3548"/>
              </a:gdLst>
              <a:ahLst/>
              <a:cxnLst>
                <a:cxn ang="0">
                  <a:pos x="connsiteX0" y="connsiteY0"/>
                </a:cxn>
                <a:cxn ang="0">
                  <a:pos x="connsiteX1" y="connsiteY1"/>
                </a:cxn>
                <a:cxn ang="0">
                  <a:pos x="connsiteX2" y="connsiteY2"/>
                </a:cxn>
                <a:cxn ang="0">
                  <a:pos x="connsiteX3" y="connsiteY3"/>
                </a:cxn>
              </a:cxnLst>
              <a:rect l="l" t="t" r="r" b="b"/>
              <a:pathLst>
                <a:path w="790" h="3548">
                  <a:moveTo>
                    <a:pt x="-332" y="781"/>
                  </a:moveTo>
                  <a:cubicBezTo>
                    <a:pt x="-568" y="769"/>
                    <a:pt x="-793" y="769"/>
                    <a:pt x="-1030" y="781"/>
                  </a:cubicBezTo>
                  <a:cubicBezTo>
                    <a:pt x="-1030" y="-402"/>
                    <a:pt x="-1030" y="-1585"/>
                    <a:pt x="-1030" y="-2768"/>
                  </a:cubicBezTo>
                  <a:cubicBezTo>
                    <a:pt x="106" y="-1750"/>
                    <a:pt x="-308" y="-449"/>
                    <a:pt x="-332" y="781"/>
                  </a:cubicBezTo>
                  <a:close/>
                </a:path>
              </a:pathLst>
            </a:custGeom>
            <a:solidFill>
              <a:srgbClr val="2C2C2C"/>
            </a:solidFill>
            <a:ln w="1171" cap="flat">
              <a:noFill/>
              <a:prstDash val="solid"/>
              <a:miter/>
            </a:ln>
          </p:spPr>
          <p:txBody>
            <a:bodyPr rtlCol="0" anchor="ctr"/>
            <a:lstStyle/>
            <a:p>
              <a:endParaRPr lang="es-CO"/>
            </a:p>
          </p:txBody>
        </p:sp>
        <p:sp>
          <p:nvSpPr>
            <p:cNvPr id="463" name="Freeform: Shape 462">
              <a:extLst>
                <a:ext uri="{FF2B5EF4-FFF2-40B4-BE49-F238E27FC236}">
                  <a16:creationId xmlns:a16="http://schemas.microsoft.com/office/drawing/2014/main" id="{9CB30775-CC74-F4C6-FDA3-5B403A1E6563}"/>
                </a:ext>
              </a:extLst>
            </p:cNvPr>
            <p:cNvSpPr/>
            <p:nvPr/>
          </p:nvSpPr>
          <p:spPr>
            <a:xfrm rot="19975584">
              <a:off x="13303184" y="6915082"/>
              <a:ext cx="2720" cy="782"/>
            </a:xfrm>
            <a:custGeom>
              <a:avLst/>
              <a:gdLst>
                <a:gd name="connsiteX0" fmla="*/ 1691 w 2720"/>
                <a:gd name="connsiteY0" fmla="*/ -2068 h 782"/>
                <a:gd name="connsiteX1" fmla="*/ -1030 w 2720"/>
                <a:gd name="connsiteY1" fmla="*/ -1985 h 782"/>
                <a:gd name="connsiteX2" fmla="*/ 1691 w 2720"/>
                <a:gd name="connsiteY2" fmla="*/ -2068 h 782"/>
              </a:gdLst>
              <a:ahLst/>
              <a:cxnLst>
                <a:cxn ang="0">
                  <a:pos x="connsiteX0" y="connsiteY0"/>
                </a:cxn>
                <a:cxn ang="0">
                  <a:pos x="connsiteX1" y="connsiteY1"/>
                </a:cxn>
                <a:cxn ang="0">
                  <a:pos x="connsiteX2" y="connsiteY2"/>
                </a:cxn>
              </a:cxnLst>
              <a:rect l="l" t="t" r="r" b="b"/>
              <a:pathLst>
                <a:path w="2720" h="782">
                  <a:moveTo>
                    <a:pt x="1691" y="-2068"/>
                  </a:moveTo>
                  <a:lnTo>
                    <a:pt x="-1030" y="-1985"/>
                  </a:lnTo>
                  <a:cubicBezTo>
                    <a:pt x="-107" y="-3062"/>
                    <a:pt x="757" y="-2967"/>
                    <a:pt x="1691" y="-2068"/>
                  </a:cubicBezTo>
                  <a:close/>
                </a:path>
              </a:pathLst>
            </a:custGeom>
            <a:solidFill>
              <a:srgbClr val="252525"/>
            </a:solidFill>
            <a:ln w="1171" cap="flat">
              <a:noFill/>
              <a:prstDash val="solid"/>
              <a:miter/>
            </a:ln>
          </p:spPr>
          <p:txBody>
            <a:bodyPr rtlCol="0" anchor="ctr"/>
            <a:lstStyle/>
            <a:p>
              <a:endParaRPr lang="es-CO"/>
            </a:p>
          </p:txBody>
        </p:sp>
        <p:sp>
          <p:nvSpPr>
            <p:cNvPr id="464" name="Freeform: Shape 463">
              <a:extLst>
                <a:ext uri="{FF2B5EF4-FFF2-40B4-BE49-F238E27FC236}">
                  <a16:creationId xmlns:a16="http://schemas.microsoft.com/office/drawing/2014/main" id="{6B1960F9-2093-0935-9417-31A2A538B973}"/>
                </a:ext>
              </a:extLst>
            </p:cNvPr>
            <p:cNvSpPr/>
            <p:nvPr/>
          </p:nvSpPr>
          <p:spPr>
            <a:xfrm rot="19975584">
              <a:off x="13310932" y="6933345"/>
              <a:ext cx="783" cy="2625"/>
            </a:xfrm>
            <a:custGeom>
              <a:avLst/>
              <a:gdLst>
                <a:gd name="connsiteX0" fmla="*/ -320 w 783"/>
                <a:gd name="connsiteY0" fmla="*/ -142 h 2625"/>
                <a:gd name="connsiteX1" fmla="*/ -1030 w 783"/>
                <a:gd name="connsiteY1" fmla="*/ -142 h 2625"/>
                <a:gd name="connsiteX2" fmla="*/ -1030 w 783"/>
                <a:gd name="connsiteY2" fmla="*/ -2768 h 2625"/>
                <a:gd name="connsiteX3" fmla="*/ -320 w 783"/>
                <a:gd name="connsiteY3" fmla="*/ -142 h 2625"/>
              </a:gdLst>
              <a:ahLst/>
              <a:cxnLst>
                <a:cxn ang="0">
                  <a:pos x="connsiteX0" y="connsiteY0"/>
                </a:cxn>
                <a:cxn ang="0">
                  <a:pos x="connsiteX1" y="connsiteY1"/>
                </a:cxn>
                <a:cxn ang="0">
                  <a:pos x="connsiteX2" y="connsiteY2"/>
                </a:cxn>
                <a:cxn ang="0">
                  <a:pos x="connsiteX3" y="connsiteY3"/>
                </a:cxn>
              </a:cxnLst>
              <a:rect l="l" t="t" r="r" b="b"/>
              <a:pathLst>
                <a:path w="783" h="2625">
                  <a:moveTo>
                    <a:pt x="-320" y="-142"/>
                  </a:moveTo>
                  <a:cubicBezTo>
                    <a:pt x="-556" y="-142"/>
                    <a:pt x="-793" y="-142"/>
                    <a:pt x="-1030" y="-142"/>
                  </a:cubicBezTo>
                  <a:lnTo>
                    <a:pt x="-1030" y="-2768"/>
                  </a:lnTo>
                  <a:cubicBezTo>
                    <a:pt x="-60" y="-2105"/>
                    <a:pt x="-225" y="-1112"/>
                    <a:pt x="-320" y="-142"/>
                  </a:cubicBezTo>
                  <a:close/>
                </a:path>
              </a:pathLst>
            </a:custGeom>
            <a:solidFill>
              <a:srgbClr val="2C2C2C"/>
            </a:solidFill>
            <a:ln w="1171" cap="flat">
              <a:noFill/>
              <a:prstDash val="solid"/>
              <a:miter/>
            </a:ln>
          </p:spPr>
          <p:txBody>
            <a:bodyPr rtlCol="0" anchor="ctr"/>
            <a:lstStyle/>
            <a:p>
              <a:endParaRPr lang="es-CO"/>
            </a:p>
          </p:txBody>
        </p:sp>
        <p:sp>
          <p:nvSpPr>
            <p:cNvPr id="465" name="Freeform: Shape 464">
              <a:extLst>
                <a:ext uri="{FF2B5EF4-FFF2-40B4-BE49-F238E27FC236}">
                  <a16:creationId xmlns:a16="http://schemas.microsoft.com/office/drawing/2014/main" id="{4B9CB549-8561-64DC-A029-31B0916D883F}"/>
                </a:ext>
              </a:extLst>
            </p:cNvPr>
            <p:cNvSpPr/>
            <p:nvPr/>
          </p:nvSpPr>
          <p:spPr>
            <a:xfrm rot="19975584">
              <a:off x="13483524" y="7009862"/>
              <a:ext cx="2625" cy="842"/>
            </a:xfrm>
            <a:custGeom>
              <a:avLst/>
              <a:gdLst>
                <a:gd name="connsiteX0" fmla="*/ -1030 w 2625"/>
                <a:gd name="connsiteY0" fmla="*/ -1925 h 842"/>
                <a:gd name="connsiteX1" fmla="*/ 1596 w 2625"/>
                <a:gd name="connsiteY1" fmla="*/ -1925 h 842"/>
              </a:gdLst>
              <a:ahLst/>
              <a:cxnLst>
                <a:cxn ang="0">
                  <a:pos x="connsiteX0" y="connsiteY0"/>
                </a:cxn>
                <a:cxn ang="0">
                  <a:pos x="connsiteX1" y="connsiteY1"/>
                </a:cxn>
              </a:cxnLst>
              <a:rect l="l" t="t" r="r" b="b"/>
              <a:pathLst>
                <a:path w="2625" h="842">
                  <a:moveTo>
                    <a:pt x="-1030" y="-1925"/>
                  </a:moveTo>
                  <a:cubicBezTo>
                    <a:pt x="-154" y="-3048"/>
                    <a:pt x="721" y="-3048"/>
                    <a:pt x="1596" y="-1925"/>
                  </a:cubicBezTo>
                  <a:close/>
                </a:path>
              </a:pathLst>
            </a:custGeom>
            <a:solidFill>
              <a:srgbClr val="020202"/>
            </a:solidFill>
            <a:ln w="1171" cap="flat">
              <a:noFill/>
              <a:prstDash val="solid"/>
              <a:miter/>
            </a:ln>
          </p:spPr>
          <p:txBody>
            <a:bodyPr rtlCol="0" anchor="ctr"/>
            <a:lstStyle/>
            <a:p>
              <a:endParaRPr lang="es-CO"/>
            </a:p>
          </p:txBody>
        </p:sp>
        <p:sp>
          <p:nvSpPr>
            <p:cNvPr id="466" name="Freeform: Shape 465">
              <a:extLst>
                <a:ext uri="{FF2B5EF4-FFF2-40B4-BE49-F238E27FC236}">
                  <a16:creationId xmlns:a16="http://schemas.microsoft.com/office/drawing/2014/main" id="{4ED23D76-397E-A536-6B17-2E37BEC167F5}"/>
                </a:ext>
              </a:extLst>
            </p:cNvPr>
            <p:cNvSpPr/>
            <p:nvPr/>
          </p:nvSpPr>
          <p:spPr>
            <a:xfrm rot="19975584">
              <a:off x="13302306" y="6918703"/>
              <a:ext cx="817" cy="1993"/>
            </a:xfrm>
            <a:custGeom>
              <a:avLst/>
              <a:gdLst>
                <a:gd name="connsiteX0" fmla="*/ -225 w 817"/>
                <a:gd name="connsiteY0" fmla="*/ -2548 h 1993"/>
                <a:gd name="connsiteX1" fmla="*/ -1030 w 817"/>
                <a:gd name="connsiteY1" fmla="*/ -774 h 1993"/>
                <a:gd name="connsiteX2" fmla="*/ -1030 w 817"/>
                <a:gd name="connsiteY2" fmla="*/ -2525 h 1993"/>
                <a:gd name="connsiteX3" fmla="*/ -403 w 817"/>
                <a:gd name="connsiteY3" fmla="*/ -2714 h 1993"/>
                <a:gd name="connsiteX4" fmla="*/ -225 w 817"/>
                <a:gd name="connsiteY4" fmla="*/ -2548 h 1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7" h="1993">
                  <a:moveTo>
                    <a:pt x="-225" y="-2548"/>
                  </a:moveTo>
                  <a:cubicBezTo>
                    <a:pt x="-142" y="-1850"/>
                    <a:pt x="-450" y="-1176"/>
                    <a:pt x="-1030" y="-774"/>
                  </a:cubicBezTo>
                  <a:cubicBezTo>
                    <a:pt x="-1030" y="-1354"/>
                    <a:pt x="-1030" y="-1957"/>
                    <a:pt x="-1030" y="-2525"/>
                  </a:cubicBezTo>
                  <a:cubicBezTo>
                    <a:pt x="-911" y="-2749"/>
                    <a:pt x="-627" y="-2832"/>
                    <a:pt x="-403" y="-2714"/>
                  </a:cubicBezTo>
                  <a:cubicBezTo>
                    <a:pt x="-332" y="-2678"/>
                    <a:pt x="-272" y="-2619"/>
                    <a:pt x="-225" y="-2548"/>
                  </a:cubicBezTo>
                  <a:close/>
                </a:path>
              </a:pathLst>
            </a:custGeom>
            <a:solidFill>
              <a:srgbClr val="2C2C2C"/>
            </a:solidFill>
            <a:ln w="1171" cap="flat">
              <a:noFill/>
              <a:prstDash val="solid"/>
              <a:miter/>
            </a:ln>
          </p:spPr>
          <p:txBody>
            <a:bodyPr rtlCol="0" anchor="ctr"/>
            <a:lstStyle/>
            <a:p>
              <a:endParaRPr lang="es-CO"/>
            </a:p>
          </p:txBody>
        </p:sp>
        <p:sp>
          <p:nvSpPr>
            <p:cNvPr id="467" name="Freeform: Shape 466">
              <a:extLst>
                <a:ext uri="{FF2B5EF4-FFF2-40B4-BE49-F238E27FC236}">
                  <a16:creationId xmlns:a16="http://schemas.microsoft.com/office/drawing/2014/main" id="{F2FB79E8-8C71-CE20-40EC-BA4649F736C3}"/>
                </a:ext>
              </a:extLst>
            </p:cNvPr>
            <p:cNvSpPr/>
            <p:nvPr/>
          </p:nvSpPr>
          <p:spPr>
            <a:xfrm rot="19975584">
              <a:off x="13302143" y="6916956"/>
              <a:ext cx="1086" cy="887"/>
            </a:xfrm>
            <a:custGeom>
              <a:avLst/>
              <a:gdLst>
                <a:gd name="connsiteX0" fmla="*/ -190 w 1086"/>
                <a:gd name="connsiteY0" fmla="*/ -2011 h 887"/>
                <a:gd name="connsiteX1" fmla="*/ -1030 w 1086"/>
                <a:gd name="connsiteY1" fmla="*/ -1880 h 887"/>
                <a:gd name="connsiteX2" fmla="*/ -166 w 1086"/>
                <a:gd name="connsiteY2" fmla="*/ -2768 h 887"/>
                <a:gd name="connsiteX3" fmla="*/ 23 w 1086"/>
                <a:gd name="connsiteY3" fmla="*/ -2259 h 887"/>
                <a:gd name="connsiteX4" fmla="*/ -190 w 1086"/>
                <a:gd name="connsiteY4" fmla="*/ -2011 h 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 h="887">
                  <a:moveTo>
                    <a:pt x="-190" y="-2011"/>
                  </a:moveTo>
                  <a:cubicBezTo>
                    <a:pt x="-462" y="-1951"/>
                    <a:pt x="-746" y="-1904"/>
                    <a:pt x="-1030" y="-1880"/>
                  </a:cubicBezTo>
                  <a:lnTo>
                    <a:pt x="-166" y="-2768"/>
                  </a:lnTo>
                  <a:cubicBezTo>
                    <a:pt x="35" y="-2590"/>
                    <a:pt x="106" y="-2424"/>
                    <a:pt x="23" y="-2259"/>
                  </a:cubicBezTo>
                  <a:cubicBezTo>
                    <a:pt x="-60" y="-2093"/>
                    <a:pt x="-119" y="-2011"/>
                    <a:pt x="-190" y="-2011"/>
                  </a:cubicBezTo>
                  <a:close/>
                </a:path>
              </a:pathLst>
            </a:custGeom>
            <a:solidFill>
              <a:srgbClr val="252525"/>
            </a:solidFill>
            <a:ln w="1171" cap="flat">
              <a:noFill/>
              <a:prstDash val="solid"/>
              <a:miter/>
            </a:ln>
          </p:spPr>
          <p:txBody>
            <a:bodyPr rtlCol="0" anchor="ctr"/>
            <a:lstStyle/>
            <a:p>
              <a:endParaRPr lang="es-CO"/>
            </a:p>
          </p:txBody>
        </p:sp>
        <p:sp>
          <p:nvSpPr>
            <p:cNvPr id="468" name="Freeform: Shape 467">
              <a:extLst>
                <a:ext uri="{FF2B5EF4-FFF2-40B4-BE49-F238E27FC236}">
                  <a16:creationId xmlns:a16="http://schemas.microsoft.com/office/drawing/2014/main" id="{C4AAE76C-93F5-3BD3-2E90-7B0E11CB272A}"/>
                </a:ext>
              </a:extLst>
            </p:cNvPr>
            <p:cNvSpPr/>
            <p:nvPr/>
          </p:nvSpPr>
          <p:spPr>
            <a:xfrm rot="19975584">
              <a:off x="13302866" y="6916608"/>
              <a:ext cx="863" cy="783"/>
            </a:xfrm>
            <a:custGeom>
              <a:avLst/>
              <a:gdLst>
                <a:gd name="connsiteX0" fmla="*/ -1030 w 863"/>
                <a:gd name="connsiteY0" fmla="*/ -1984 h 783"/>
                <a:gd name="connsiteX1" fmla="*/ -1030 w 863"/>
                <a:gd name="connsiteY1" fmla="*/ -2741 h 783"/>
                <a:gd name="connsiteX2" fmla="*/ -166 w 863"/>
                <a:gd name="connsiteY2" fmla="*/ -2741 h 783"/>
              </a:gdLst>
              <a:ahLst/>
              <a:cxnLst>
                <a:cxn ang="0">
                  <a:pos x="connsiteX0" y="connsiteY0"/>
                </a:cxn>
                <a:cxn ang="0">
                  <a:pos x="connsiteX1" y="connsiteY1"/>
                </a:cxn>
                <a:cxn ang="0">
                  <a:pos x="connsiteX2" y="connsiteY2"/>
                </a:cxn>
              </a:cxnLst>
              <a:rect l="l" t="t" r="r" b="b"/>
              <a:pathLst>
                <a:path w="863" h="783">
                  <a:moveTo>
                    <a:pt x="-1030" y="-1984"/>
                  </a:moveTo>
                  <a:cubicBezTo>
                    <a:pt x="-1030" y="-2244"/>
                    <a:pt x="-1030" y="-2493"/>
                    <a:pt x="-1030" y="-2741"/>
                  </a:cubicBezTo>
                  <a:cubicBezTo>
                    <a:pt x="-746" y="-2776"/>
                    <a:pt x="-450" y="-2776"/>
                    <a:pt x="-166" y="-2741"/>
                  </a:cubicBezTo>
                  <a:close/>
                </a:path>
              </a:pathLst>
            </a:custGeom>
            <a:solidFill>
              <a:srgbClr val="2C2C2C"/>
            </a:solidFill>
            <a:ln w="1171" cap="flat">
              <a:noFill/>
              <a:prstDash val="solid"/>
              <a:miter/>
            </a:ln>
          </p:spPr>
          <p:txBody>
            <a:bodyPr rtlCol="0" anchor="ctr"/>
            <a:lstStyle/>
            <a:p>
              <a:endParaRPr lang="es-CO"/>
            </a:p>
          </p:txBody>
        </p:sp>
        <p:sp>
          <p:nvSpPr>
            <p:cNvPr id="469" name="Freeform: Shape 468">
              <a:extLst>
                <a:ext uri="{FF2B5EF4-FFF2-40B4-BE49-F238E27FC236}">
                  <a16:creationId xmlns:a16="http://schemas.microsoft.com/office/drawing/2014/main" id="{F9C4D38A-E7C9-2CA9-8667-41F6ED104182}"/>
                </a:ext>
              </a:extLst>
            </p:cNvPr>
            <p:cNvSpPr/>
            <p:nvPr/>
          </p:nvSpPr>
          <p:spPr>
            <a:xfrm rot="19975584">
              <a:off x="13301793" y="6918154"/>
              <a:ext cx="839" cy="875"/>
            </a:xfrm>
            <a:custGeom>
              <a:avLst/>
              <a:gdLst>
                <a:gd name="connsiteX0" fmla="*/ -273 w 839"/>
                <a:gd name="connsiteY0" fmla="*/ -1892 h 875"/>
                <a:gd name="connsiteX1" fmla="*/ -1030 w 839"/>
                <a:gd name="connsiteY1" fmla="*/ -1892 h 875"/>
                <a:gd name="connsiteX2" fmla="*/ -190 w 839"/>
                <a:gd name="connsiteY2" fmla="*/ -2768 h 875"/>
                <a:gd name="connsiteX3" fmla="*/ -273 w 839"/>
                <a:gd name="connsiteY3" fmla="*/ -1892 h 875"/>
              </a:gdLst>
              <a:ahLst/>
              <a:cxnLst>
                <a:cxn ang="0">
                  <a:pos x="connsiteX0" y="connsiteY0"/>
                </a:cxn>
                <a:cxn ang="0">
                  <a:pos x="connsiteX1" y="connsiteY1"/>
                </a:cxn>
                <a:cxn ang="0">
                  <a:pos x="connsiteX2" y="connsiteY2"/>
                </a:cxn>
                <a:cxn ang="0">
                  <a:pos x="connsiteX3" y="connsiteY3"/>
                </a:cxn>
              </a:cxnLst>
              <a:rect l="l" t="t" r="r" b="b"/>
              <a:pathLst>
                <a:path w="839" h="875">
                  <a:moveTo>
                    <a:pt x="-273" y="-1892"/>
                  </a:moveTo>
                  <a:lnTo>
                    <a:pt x="-1030" y="-1892"/>
                  </a:lnTo>
                  <a:lnTo>
                    <a:pt x="-190" y="-2768"/>
                  </a:lnTo>
                  <a:cubicBezTo>
                    <a:pt x="-190" y="-2472"/>
                    <a:pt x="-213" y="-2176"/>
                    <a:pt x="-273" y="-1892"/>
                  </a:cubicBezTo>
                  <a:close/>
                </a:path>
              </a:pathLst>
            </a:custGeom>
            <a:solidFill>
              <a:srgbClr val="252525"/>
            </a:solidFill>
            <a:ln w="1171" cap="flat">
              <a:noFill/>
              <a:prstDash val="solid"/>
              <a:miter/>
            </a:ln>
          </p:spPr>
          <p:txBody>
            <a:bodyPr rtlCol="0" anchor="ctr"/>
            <a:lstStyle/>
            <a:p>
              <a:endParaRPr lang="es-CO"/>
            </a:p>
          </p:txBody>
        </p:sp>
        <p:sp>
          <p:nvSpPr>
            <p:cNvPr id="470" name="Freeform: Shape 469">
              <a:extLst>
                <a:ext uri="{FF2B5EF4-FFF2-40B4-BE49-F238E27FC236}">
                  <a16:creationId xmlns:a16="http://schemas.microsoft.com/office/drawing/2014/main" id="{FD30C8C4-1426-0EEF-836F-573D90709723}"/>
                </a:ext>
              </a:extLst>
            </p:cNvPr>
            <p:cNvSpPr/>
            <p:nvPr/>
          </p:nvSpPr>
          <p:spPr>
            <a:xfrm rot="19975584">
              <a:off x="13358132" y="6912980"/>
              <a:ext cx="875" cy="875"/>
            </a:xfrm>
            <a:custGeom>
              <a:avLst/>
              <a:gdLst>
                <a:gd name="connsiteX0" fmla="*/ -154 w 875"/>
                <a:gd name="connsiteY0" fmla="*/ -2768 h 875"/>
                <a:gd name="connsiteX1" fmla="*/ -1030 w 875"/>
                <a:gd name="connsiteY1" fmla="*/ -1892 h 875"/>
              </a:gdLst>
              <a:ahLst/>
              <a:cxnLst>
                <a:cxn ang="0">
                  <a:pos x="connsiteX0" y="connsiteY0"/>
                </a:cxn>
                <a:cxn ang="0">
                  <a:pos x="connsiteX1" y="connsiteY1"/>
                </a:cxn>
              </a:cxnLst>
              <a:rect l="l" t="t" r="r" b="b"/>
              <a:pathLst>
                <a:path w="875" h="875">
                  <a:moveTo>
                    <a:pt x="-154" y="-2768"/>
                  </a:moveTo>
                  <a:lnTo>
                    <a:pt x="-1030" y="-1892"/>
                  </a:lnTo>
                  <a:close/>
                </a:path>
              </a:pathLst>
            </a:custGeom>
            <a:solidFill>
              <a:srgbClr val="020202"/>
            </a:solidFill>
            <a:ln w="1171" cap="flat">
              <a:noFill/>
              <a:prstDash val="solid"/>
              <a:miter/>
            </a:ln>
          </p:spPr>
          <p:txBody>
            <a:bodyPr rtlCol="0" anchor="ctr"/>
            <a:lstStyle/>
            <a:p>
              <a:endParaRPr lang="es-CO"/>
            </a:p>
          </p:txBody>
        </p:sp>
        <p:sp>
          <p:nvSpPr>
            <p:cNvPr id="471" name="Freeform: Shape 470">
              <a:extLst>
                <a:ext uri="{FF2B5EF4-FFF2-40B4-BE49-F238E27FC236}">
                  <a16:creationId xmlns:a16="http://schemas.microsoft.com/office/drawing/2014/main" id="{6D93A052-A97D-BDE0-D3F5-BE08594BFA91}"/>
                </a:ext>
              </a:extLst>
            </p:cNvPr>
            <p:cNvSpPr/>
            <p:nvPr/>
          </p:nvSpPr>
          <p:spPr>
            <a:xfrm rot="19975584">
              <a:off x="13359333" y="6915329"/>
              <a:ext cx="875" cy="875"/>
            </a:xfrm>
            <a:custGeom>
              <a:avLst/>
              <a:gdLst>
                <a:gd name="connsiteX0" fmla="*/ -1030 w 875"/>
                <a:gd name="connsiteY0" fmla="*/ -2768 h 875"/>
                <a:gd name="connsiteX1" fmla="*/ -154 w 875"/>
                <a:gd name="connsiteY1" fmla="*/ -1892 h 875"/>
                <a:gd name="connsiteX2" fmla="*/ -1030 w 875"/>
                <a:gd name="connsiteY2" fmla="*/ -2768 h 875"/>
              </a:gdLst>
              <a:ahLst/>
              <a:cxnLst>
                <a:cxn ang="0">
                  <a:pos x="connsiteX0" y="connsiteY0"/>
                </a:cxn>
                <a:cxn ang="0">
                  <a:pos x="connsiteX1" y="connsiteY1"/>
                </a:cxn>
                <a:cxn ang="0">
                  <a:pos x="connsiteX2" y="connsiteY2"/>
                </a:cxn>
              </a:cxnLst>
              <a:rect l="l" t="t" r="r" b="b"/>
              <a:pathLst>
                <a:path w="875" h="875">
                  <a:moveTo>
                    <a:pt x="-1030" y="-2768"/>
                  </a:moveTo>
                  <a:cubicBezTo>
                    <a:pt x="-734" y="-2484"/>
                    <a:pt x="-438" y="-2188"/>
                    <a:pt x="-154" y="-1892"/>
                  </a:cubicBezTo>
                  <a:cubicBezTo>
                    <a:pt x="-391" y="-2188"/>
                    <a:pt x="-734" y="-2484"/>
                    <a:pt x="-1030" y="-2768"/>
                  </a:cubicBezTo>
                  <a:close/>
                </a:path>
              </a:pathLst>
            </a:custGeom>
            <a:solidFill>
              <a:srgbClr val="020202"/>
            </a:solidFill>
            <a:ln w="1171" cap="flat">
              <a:noFill/>
              <a:prstDash val="solid"/>
              <a:miter/>
            </a:ln>
          </p:spPr>
          <p:txBody>
            <a:bodyPr rtlCol="0" anchor="ctr"/>
            <a:lstStyle/>
            <a:p>
              <a:endParaRPr lang="es-CO"/>
            </a:p>
          </p:txBody>
        </p:sp>
        <p:sp>
          <p:nvSpPr>
            <p:cNvPr id="472" name="Freeform: Shape 471">
              <a:extLst>
                <a:ext uri="{FF2B5EF4-FFF2-40B4-BE49-F238E27FC236}">
                  <a16:creationId xmlns:a16="http://schemas.microsoft.com/office/drawing/2014/main" id="{4B7A19E3-2088-F031-7171-4FFD253BEC8E}"/>
                </a:ext>
              </a:extLst>
            </p:cNvPr>
            <p:cNvSpPr/>
            <p:nvPr/>
          </p:nvSpPr>
          <p:spPr>
            <a:xfrm rot="19975584">
              <a:off x="13362540" y="6923520"/>
              <a:ext cx="875" cy="887"/>
            </a:xfrm>
            <a:custGeom>
              <a:avLst/>
              <a:gdLst>
                <a:gd name="connsiteX0" fmla="*/ -154 w 875"/>
                <a:gd name="connsiteY0" fmla="*/ -2768 h 887"/>
                <a:gd name="connsiteX1" fmla="*/ -1030 w 875"/>
                <a:gd name="connsiteY1" fmla="*/ -1880 h 887"/>
              </a:gdLst>
              <a:ahLst/>
              <a:cxnLst>
                <a:cxn ang="0">
                  <a:pos x="connsiteX0" y="connsiteY0"/>
                </a:cxn>
                <a:cxn ang="0">
                  <a:pos x="connsiteX1" y="connsiteY1"/>
                </a:cxn>
              </a:cxnLst>
              <a:rect l="l" t="t" r="r" b="b"/>
              <a:pathLst>
                <a:path w="875" h="887">
                  <a:moveTo>
                    <a:pt x="-154" y="-2768"/>
                  </a:moveTo>
                  <a:lnTo>
                    <a:pt x="-1030" y="-1880"/>
                  </a:lnTo>
                  <a:close/>
                </a:path>
              </a:pathLst>
            </a:custGeom>
            <a:solidFill>
              <a:srgbClr val="020202"/>
            </a:solidFill>
            <a:ln w="1171" cap="flat">
              <a:noFill/>
              <a:prstDash val="solid"/>
              <a:miter/>
            </a:ln>
          </p:spPr>
          <p:txBody>
            <a:bodyPr rtlCol="0" anchor="ctr"/>
            <a:lstStyle/>
            <a:p>
              <a:endParaRPr lang="es-CO"/>
            </a:p>
          </p:txBody>
        </p:sp>
        <p:sp>
          <p:nvSpPr>
            <p:cNvPr id="473" name="Freeform: Shape 472">
              <a:extLst>
                <a:ext uri="{FF2B5EF4-FFF2-40B4-BE49-F238E27FC236}">
                  <a16:creationId xmlns:a16="http://schemas.microsoft.com/office/drawing/2014/main" id="{752322A7-1F0D-E53D-71DD-B0EABDE2965B}"/>
                </a:ext>
              </a:extLst>
            </p:cNvPr>
            <p:cNvSpPr/>
            <p:nvPr/>
          </p:nvSpPr>
          <p:spPr>
            <a:xfrm rot="19975584">
              <a:off x="13363737" y="6925869"/>
              <a:ext cx="875" cy="875"/>
            </a:xfrm>
            <a:custGeom>
              <a:avLst/>
              <a:gdLst>
                <a:gd name="connsiteX0" fmla="*/ -1030 w 875"/>
                <a:gd name="connsiteY0" fmla="*/ -2768 h 875"/>
                <a:gd name="connsiteX1" fmla="*/ -154 w 875"/>
                <a:gd name="connsiteY1" fmla="*/ -1892 h 875"/>
                <a:gd name="connsiteX2" fmla="*/ -1030 w 875"/>
                <a:gd name="connsiteY2" fmla="*/ -2768 h 875"/>
              </a:gdLst>
              <a:ahLst/>
              <a:cxnLst>
                <a:cxn ang="0">
                  <a:pos x="connsiteX0" y="connsiteY0"/>
                </a:cxn>
                <a:cxn ang="0">
                  <a:pos x="connsiteX1" y="connsiteY1"/>
                </a:cxn>
                <a:cxn ang="0">
                  <a:pos x="connsiteX2" y="connsiteY2"/>
                </a:cxn>
              </a:cxnLst>
              <a:rect l="l" t="t" r="r" b="b"/>
              <a:pathLst>
                <a:path w="875" h="875">
                  <a:moveTo>
                    <a:pt x="-1030" y="-2768"/>
                  </a:moveTo>
                  <a:cubicBezTo>
                    <a:pt x="-734" y="-2483"/>
                    <a:pt x="-438" y="-2188"/>
                    <a:pt x="-154" y="-1892"/>
                  </a:cubicBezTo>
                  <a:cubicBezTo>
                    <a:pt x="-438" y="-2188"/>
                    <a:pt x="-698" y="-2483"/>
                    <a:pt x="-1030" y="-2768"/>
                  </a:cubicBezTo>
                  <a:close/>
                </a:path>
              </a:pathLst>
            </a:custGeom>
            <a:solidFill>
              <a:srgbClr val="020202"/>
            </a:solidFill>
            <a:ln w="1171" cap="flat">
              <a:noFill/>
              <a:prstDash val="solid"/>
              <a:miter/>
            </a:ln>
          </p:spPr>
          <p:txBody>
            <a:bodyPr rtlCol="0" anchor="ctr"/>
            <a:lstStyle/>
            <a:p>
              <a:endParaRPr lang="es-CO"/>
            </a:p>
          </p:txBody>
        </p:sp>
        <p:sp>
          <p:nvSpPr>
            <p:cNvPr id="474" name="Freeform: Shape 473">
              <a:extLst>
                <a:ext uri="{FF2B5EF4-FFF2-40B4-BE49-F238E27FC236}">
                  <a16:creationId xmlns:a16="http://schemas.microsoft.com/office/drawing/2014/main" id="{1887EF89-2615-2635-3ED5-FA65B787C2D0}"/>
                </a:ext>
              </a:extLst>
            </p:cNvPr>
            <p:cNvSpPr/>
            <p:nvPr/>
          </p:nvSpPr>
          <p:spPr>
            <a:xfrm rot="19975584">
              <a:off x="13373309" y="6944596"/>
              <a:ext cx="875" cy="875"/>
            </a:xfrm>
            <a:custGeom>
              <a:avLst/>
              <a:gdLst>
                <a:gd name="connsiteX0" fmla="*/ -154 w 875"/>
                <a:gd name="connsiteY0" fmla="*/ -2768 h 875"/>
                <a:gd name="connsiteX1" fmla="*/ -1030 w 875"/>
                <a:gd name="connsiteY1" fmla="*/ -1892 h 875"/>
              </a:gdLst>
              <a:ahLst/>
              <a:cxnLst>
                <a:cxn ang="0">
                  <a:pos x="connsiteX0" y="connsiteY0"/>
                </a:cxn>
                <a:cxn ang="0">
                  <a:pos x="connsiteX1" y="connsiteY1"/>
                </a:cxn>
              </a:cxnLst>
              <a:rect l="l" t="t" r="r" b="b"/>
              <a:pathLst>
                <a:path w="875" h="875">
                  <a:moveTo>
                    <a:pt x="-154" y="-2768"/>
                  </a:moveTo>
                  <a:lnTo>
                    <a:pt x="-1030" y="-1892"/>
                  </a:lnTo>
                  <a:close/>
                </a:path>
              </a:pathLst>
            </a:custGeom>
            <a:solidFill>
              <a:srgbClr val="020202"/>
            </a:solidFill>
            <a:ln w="1171" cap="flat">
              <a:noFill/>
              <a:prstDash val="solid"/>
              <a:miter/>
            </a:ln>
          </p:spPr>
          <p:txBody>
            <a:bodyPr rtlCol="0" anchor="ctr"/>
            <a:lstStyle/>
            <a:p>
              <a:endParaRPr lang="es-CO"/>
            </a:p>
          </p:txBody>
        </p:sp>
        <p:sp>
          <p:nvSpPr>
            <p:cNvPr id="475" name="Freeform: Shape 474">
              <a:extLst>
                <a:ext uri="{FF2B5EF4-FFF2-40B4-BE49-F238E27FC236}">
                  <a16:creationId xmlns:a16="http://schemas.microsoft.com/office/drawing/2014/main" id="{A41014E9-404B-578D-EE19-E55FA8E9DD0A}"/>
                </a:ext>
              </a:extLst>
            </p:cNvPr>
            <p:cNvSpPr/>
            <p:nvPr/>
          </p:nvSpPr>
          <p:spPr>
            <a:xfrm rot="19975584">
              <a:off x="13375301" y="6948493"/>
              <a:ext cx="875" cy="875"/>
            </a:xfrm>
            <a:custGeom>
              <a:avLst/>
              <a:gdLst>
                <a:gd name="connsiteX0" fmla="*/ -1030 w 875"/>
                <a:gd name="connsiteY0" fmla="*/ -2768 h 875"/>
                <a:gd name="connsiteX1" fmla="*/ -154 w 875"/>
                <a:gd name="connsiteY1" fmla="*/ -1892 h 875"/>
                <a:gd name="connsiteX2" fmla="*/ -1030 w 875"/>
                <a:gd name="connsiteY2" fmla="*/ -2768 h 875"/>
              </a:gdLst>
              <a:ahLst/>
              <a:cxnLst>
                <a:cxn ang="0">
                  <a:pos x="connsiteX0" y="connsiteY0"/>
                </a:cxn>
                <a:cxn ang="0">
                  <a:pos x="connsiteX1" y="connsiteY1"/>
                </a:cxn>
                <a:cxn ang="0">
                  <a:pos x="connsiteX2" y="connsiteY2"/>
                </a:cxn>
              </a:cxnLst>
              <a:rect l="l" t="t" r="r" b="b"/>
              <a:pathLst>
                <a:path w="875" h="875">
                  <a:moveTo>
                    <a:pt x="-1030" y="-2768"/>
                  </a:moveTo>
                  <a:cubicBezTo>
                    <a:pt x="-734" y="-2472"/>
                    <a:pt x="-438" y="-2188"/>
                    <a:pt x="-154" y="-1892"/>
                  </a:cubicBezTo>
                  <a:cubicBezTo>
                    <a:pt x="-438" y="-2188"/>
                    <a:pt x="-698" y="-2472"/>
                    <a:pt x="-1030" y="-2768"/>
                  </a:cubicBezTo>
                  <a:close/>
                </a:path>
              </a:pathLst>
            </a:custGeom>
            <a:solidFill>
              <a:srgbClr val="020202"/>
            </a:solidFill>
            <a:ln w="1171" cap="flat">
              <a:noFill/>
              <a:prstDash val="solid"/>
              <a:miter/>
            </a:ln>
          </p:spPr>
          <p:txBody>
            <a:bodyPr rtlCol="0" anchor="ctr"/>
            <a:lstStyle/>
            <a:p>
              <a:endParaRPr lang="es-CO"/>
            </a:p>
          </p:txBody>
        </p:sp>
        <p:sp>
          <p:nvSpPr>
            <p:cNvPr id="476" name="Freeform: Shape 475">
              <a:extLst>
                <a:ext uri="{FF2B5EF4-FFF2-40B4-BE49-F238E27FC236}">
                  <a16:creationId xmlns:a16="http://schemas.microsoft.com/office/drawing/2014/main" id="{5B55FD59-E75A-6EFF-0D5E-AAE3E71200D1}"/>
                </a:ext>
              </a:extLst>
            </p:cNvPr>
            <p:cNvSpPr/>
            <p:nvPr/>
          </p:nvSpPr>
          <p:spPr>
            <a:xfrm rot="19975584">
              <a:off x="13379252" y="6954299"/>
              <a:ext cx="875" cy="875"/>
            </a:xfrm>
            <a:custGeom>
              <a:avLst/>
              <a:gdLst>
                <a:gd name="connsiteX0" fmla="*/ -154 w 875"/>
                <a:gd name="connsiteY0" fmla="*/ -2768 h 875"/>
                <a:gd name="connsiteX1" fmla="*/ -1030 w 875"/>
                <a:gd name="connsiteY1" fmla="*/ -1892 h 875"/>
              </a:gdLst>
              <a:ahLst/>
              <a:cxnLst>
                <a:cxn ang="0">
                  <a:pos x="connsiteX0" y="connsiteY0"/>
                </a:cxn>
                <a:cxn ang="0">
                  <a:pos x="connsiteX1" y="connsiteY1"/>
                </a:cxn>
              </a:cxnLst>
              <a:rect l="l" t="t" r="r" b="b"/>
              <a:pathLst>
                <a:path w="875" h="875">
                  <a:moveTo>
                    <a:pt x="-154" y="-2768"/>
                  </a:moveTo>
                  <a:lnTo>
                    <a:pt x="-1030" y="-1892"/>
                  </a:lnTo>
                  <a:close/>
                </a:path>
              </a:pathLst>
            </a:custGeom>
            <a:solidFill>
              <a:srgbClr val="020202"/>
            </a:solidFill>
            <a:ln w="1171" cap="flat">
              <a:noFill/>
              <a:prstDash val="solid"/>
              <a:miter/>
            </a:ln>
          </p:spPr>
          <p:txBody>
            <a:bodyPr rtlCol="0" anchor="ctr"/>
            <a:lstStyle/>
            <a:p>
              <a:endParaRPr lang="es-CO"/>
            </a:p>
          </p:txBody>
        </p:sp>
        <p:sp>
          <p:nvSpPr>
            <p:cNvPr id="477" name="Freeform: Shape 476">
              <a:extLst>
                <a:ext uri="{FF2B5EF4-FFF2-40B4-BE49-F238E27FC236}">
                  <a16:creationId xmlns:a16="http://schemas.microsoft.com/office/drawing/2014/main" id="{E117F322-EDBB-095A-7AE2-8ED6C2FECBB8}"/>
                </a:ext>
              </a:extLst>
            </p:cNvPr>
            <p:cNvSpPr/>
            <p:nvPr/>
          </p:nvSpPr>
          <p:spPr>
            <a:xfrm rot="19975584">
              <a:off x="13389203" y="6969918"/>
              <a:ext cx="887" cy="875"/>
            </a:xfrm>
            <a:custGeom>
              <a:avLst/>
              <a:gdLst>
                <a:gd name="connsiteX0" fmla="*/ -1030 w 887"/>
                <a:gd name="connsiteY0" fmla="*/ -2768 h 875"/>
                <a:gd name="connsiteX1" fmla="*/ -142 w 887"/>
                <a:gd name="connsiteY1" fmla="*/ -1892 h 875"/>
              </a:gdLst>
              <a:ahLst/>
              <a:cxnLst>
                <a:cxn ang="0">
                  <a:pos x="connsiteX0" y="connsiteY0"/>
                </a:cxn>
                <a:cxn ang="0">
                  <a:pos x="connsiteX1" y="connsiteY1"/>
                </a:cxn>
              </a:cxnLst>
              <a:rect l="l" t="t" r="r" b="b"/>
              <a:pathLst>
                <a:path w="887" h="875">
                  <a:moveTo>
                    <a:pt x="-1030" y="-2768"/>
                  </a:moveTo>
                  <a:lnTo>
                    <a:pt x="-142" y="-1892"/>
                  </a:lnTo>
                  <a:close/>
                </a:path>
              </a:pathLst>
            </a:custGeom>
            <a:solidFill>
              <a:srgbClr val="020202"/>
            </a:solidFill>
            <a:ln w="1171" cap="flat">
              <a:noFill/>
              <a:prstDash val="solid"/>
              <a:miter/>
            </a:ln>
          </p:spPr>
          <p:txBody>
            <a:bodyPr rtlCol="0" anchor="ctr"/>
            <a:lstStyle/>
            <a:p>
              <a:endParaRPr lang="es-CO"/>
            </a:p>
          </p:txBody>
        </p:sp>
        <p:sp>
          <p:nvSpPr>
            <p:cNvPr id="478" name="Freeform: Shape 477">
              <a:extLst>
                <a:ext uri="{FF2B5EF4-FFF2-40B4-BE49-F238E27FC236}">
                  <a16:creationId xmlns:a16="http://schemas.microsoft.com/office/drawing/2014/main" id="{909CA283-CD00-0175-1CDD-D5D1FF38185C}"/>
                </a:ext>
              </a:extLst>
            </p:cNvPr>
            <p:cNvSpPr/>
            <p:nvPr/>
          </p:nvSpPr>
          <p:spPr>
            <a:xfrm rot="19975584">
              <a:off x="13390392" y="6970297"/>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79" name="Freeform: Shape 478">
              <a:extLst>
                <a:ext uri="{FF2B5EF4-FFF2-40B4-BE49-F238E27FC236}">
                  <a16:creationId xmlns:a16="http://schemas.microsoft.com/office/drawing/2014/main" id="{81A4C810-DF91-52CD-5E35-B8E52302C7C3}"/>
                </a:ext>
              </a:extLst>
            </p:cNvPr>
            <p:cNvSpPr/>
            <p:nvPr/>
          </p:nvSpPr>
          <p:spPr>
            <a:xfrm rot="19975584">
              <a:off x="13401071" y="6981576"/>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80" name="Freeform: Shape 479">
              <a:extLst>
                <a:ext uri="{FF2B5EF4-FFF2-40B4-BE49-F238E27FC236}">
                  <a16:creationId xmlns:a16="http://schemas.microsoft.com/office/drawing/2014/main" id="{8FCA74C7-A672-54C9-BECE-925894B4568B}"/>
                </a:ext>
              </a:extLst>
            </p:cNvPr>
            <p:cNvSpPr/>
            <p:nvPr/>
          </p:nvSpPr>
          <p:spPr>
            <a:xfrm rot="19975584">
              <a:off x="13402250" y="6981957"/>
              <a:ext cx="875" cy="875"/>
            </a:xfrm>
            <a:custGeom>
              <a:avLst/>
              <a:gdLst>
                <a:gd name="connsiteX0" fmla="*/ -1030 w 875"/>
                <a:gd name="connsiteY0" fmla="*/ -2768 h 875"/>
                <a:gd name="connsiteX1" fmla="*/ -154 w 875"/>
                <a:gd name="connsiteY1" fmla="*/ -1892 h 875"/>
                <a:gd name="connsiteX2" fmla="*/ -1030 w 875"/>
                <a:gd name="connsiteY2" fmla="*/ -2768 h 875"/>
              </a:gdLst>
              <a:ahLst/>
              <a:cxnLst>
                <a:cxn ang="0">
                  <a:pos x="connsiteX0" y="connsiteY0"/>
                </a:cxn>
                <a:cxn ang="0">
                  <a:pos x="connsiteX1" y="connsiteY1"/>
                </a:cxn>
                <a:cxn ang="0">
                  <a:pos x="connsiteX2" y="connsiteY2"/>
                </a:cxn>
              </a:cxnLst>
              <a:rect l="l" t="t" r="r" b="b"/>
              <a:pathLst>
                <a:path w="875" h="875">
                  <a:moveTo>
                    <a:pt x="-1030" y="-2768"/>
                  </a:moveTo>
                  <a:cubicBezTo>
                    <a:pt x="-734" y="-2484"/>
                    <a:pt x="-450" y="-2188"/>
                    <a:pt x="-154" y="-1892"/>
                  </a:cubicBezTo>
                  <a:cubicBezTo>
                    <a:pt x="-450" y="-2188"/>
                    <a:pt x="-734" y="-2484"/>
                    <a:pt x="-1030" y="-2768"/>
                  </a:cubicBezTo>
                  <a:close/>
                </a:path>
              </a:pathLst>
            </a:custGeom>
            <a:solidFill>
              <a:srgbClr val="020202"/>
            </a:solidFill>
            <a:ln w="1171" cap="flat">
              <a:noFill/>
              <a:prstDash val="solid"/>
              <a:miter/>
            </a:ln>
          </p:spPr>
          <p:txBody>
            <a:bodyPr rtlCol="0" anchor="ctr"/>
            <a:lstStyle/>
            <a:p>
              <a:endParaRPr lang="es-CO"/>
            </a:p>
          </p:txBody>
        </p:sp>
        <p:sp>
          <p:nvSpPr>
            <p:cNvPr id="481" name="Freeform: Shape 480">
              <a:extLst>
                <a:ext uri="{FF2B5EF4-FFF2-40B4-BE49-F238E27FC236}">
                  <a16:creationId xmlns:a16="http://schemas.microsoft.com/office/drawing/2014/main" id="{1DEC9D3A-A371-5C2F-FCDC-E6A5A8153013}"/>
                </a:ext>
              </a:extLst>
            </p:cNvPr>
            <p:cNvSpPr/>
            <p:nvPr/>
          </p:nvSpPr>
          <p:spPr>
            <a:xfrm rot="19975584">
              <a:off x="13405003" y="6983498"/>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82" name="Freeform: Shape 481">
              <a:extLst>
                <a:ext uri="{FF2B5EF4-FFF2-40B4-BE49-F238E27FC236}">
                  <a16:creationId xmlns:a16="http://schemas.microsoft.com/office/drawing/2014/main" id="{1AE75289-5D5D-03EF-EE95-A31F85679729}"/>
                </a:ext>
              </a:extLst>
            </p:cNvPr>
            <p:cNvSpPr/>
            <p:nvPr/>
          </p:nvSpPr>
          <p:spPr>
            <a:xfrm rot="19975584">
              <a:off x="13407377" y="6986217"/>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83" name="Freeform: Shape 482">
              <a:extLst>
                <a:ext uri="{FF2B5EF4-FFF2-40B4-BE49-F238E27FC236}">
                  <a16:creationId xmlns:a16="http://schemas.microsoft.com/office/drawing/2014/main" id="{D02CDC89-A5BB-AAC4-B762-EA18271316FD}"/>
                </a:ext>
              </a:extLst>
            </p:cNvPr>
            <p:cNvSpPr/>
            <p:nvPr/>
          </p:nvSpPr>
          <p:spPr>
            <a:xfrm rot="19975584">
              <a:off x="13412906" y="6991265"/>
              <a:ext cx="887" cy="875"/>
            </a:xfrm>
            <a:custGeom>
              <a:avLst/>
              <a:gdLst>
                <a:gd name="connsiteX0" fmla="*/ -1030 w 887"/>
                <a:gd name="connsiteY0" fmla="*/ -2768 h 875"/>
                <a:gd name="connsiteX1" fmla="*/ -142 w 887"/>
                <a:gd name="connsiteY1" fmla="*/ -1892 h 875"/>
              </a:gdLst>
              <a:ahLst/>
              <a:cxnLst>
                <a:cxn ang="0">
                  <a:pos x="connsiteX0" y="connsiteY0"/>
                </a:cxn>
                <a:cxn ang="0">
                  <a:pos x="connsiteX1" y="connsiteY1"/>
                </a:cxn>
              </a:cxnLst>
              <a:rect l="l" t="t" r="r" b="b"/>
              <a:pathLst>
                <a:path w="887" h="875">
                  <a:moveTo>
                    <a:pt x="-1030" y="-2768"/>
                  </a:moveTo>
                  <a:lnTo>
                    <a:pt x="-142" y="-1892"/>
                  </a:lnTo>
                  <a:close/>
                </a:path>
              </a:pathLst>
            </a:custGeom>
            <a:solidFill>
              <a:srgbClr val="020202"/>
            </a:solidFill>
            <a:ln w="1171" cap="flat">
              <a:noFill/>
              <a:prstDash val="solid"/>
              <a:miter/>
            </a:ln>
          </p:spPr>
          <p:txBody>
            <a:bodyPr rtlCol="0" anchor="ctr"/>
            <a:lstStyle/>
            <a:p>
              <a:endParaRPr lang="es-CO"/>
            </a:p>
          </p:txBody>
        </p:sp>
        <p:sp>
          <p:nvSpPr>
            <p:cNvPr id="484" name="Freeform: Shape 483">
              <a:extLst>
                <a:ext uri="{FF2B5EF4-FFF2-40B4-BE49-F238E27FC236}">
                  <a16:creationId xmlns:a16="http://schemas.microsoft.com/office/drawing/2014/main" id="{777904A5-EDCD-74CC-4B55-E16A90789ABE}"/>
                </a:ext>
              </a:extLst>
            </p:cNvPr>
            <p:cNvSpPr/>
            <p:nvPr/>
          </p:nvSpPr>
          <p:spPr>
            <a:xfrm rot="19975584">
              <a:off x="13414095" y="6991643"/>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85" name="Freeform: Shape 484">
              <a:extLst>
                <a:ext uri="{FF2B5EF4-FFF2-40B4-BE49-F238E27FC236}">
                  <a16:creationId xmlns:a16="http://schemas.microsoft.com/office/drawing/2014/main" id="{426DC10D-7B86-EE95-7216-F19EEB7DA58C}"/>
                </a:ext>
              </a:extLst>
            </p:cNvPr>
            <p:cNvSpPr/>
            <p:nvPr/>
          </p:nvSpPr>
          <p:spPr>
            <a:xfrm rot="19975584">
              <a:off x="13422358" y="6998246"/>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86" name="Freeform: Shape 485">
              <a:extLst>
                <a:ext uri="{FF2B5EF4-FFF2-40B4-BE49-F238E27FC236}">
                  <a16:creationId xmlns:a16="http://schemas.microsoft.com/office/drawing/2014/main" id="{C0ADF917-22E5-19A8-70C9-22AD7EC2DED9}"/>
                </a:ext>
              </a:extLst>
            </p:cNvPr>
            <p:cNvSpPr/>
            <p:nvPr/>
          </p:nvSpPr>
          <p:spPr>
            <a:xfrm rot="19975584">
              <a:off x="13423557" y="6998617"/>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87" name="Freeform: Shape 486">
              <a:extLst>
                <a:ext uri="{FF2B5EF4-FFF2-40B4-BE49-F238E27FC236}">
                  <a16:creationId xmlns:a16="http://schemas.microsoft.com/office/drawing/2014/main" id="{AABB591B-A5D9-4DE5-B560-5FB2623B9F3E}"/>
                </a:ext>
              </a:extLst>
            </p:cNvPr>
            <p:cNvSpPr/>
            <p:nvPr/>
          </p:nvSpPr>
          <p:spPr>
            <a:xfrm rot="19975584">
              <a:off x="13426713" y="6998969"/>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88" name="Freeform: Shape 487">
              <a:extLst>
                <a:ext uri="{FF2B5EF4-FFF2-40B4-BE49-F238E27FC236}">
                  <a16:creationId xmlns:a16="http://schemas.microsoft.com/office/drawing/2014/main" id="{F9B40F2E-779F-2433-544C-732A500DA2A8}"/>
                </a:ext>
              </a:extLst>
            </p:cNvPr>
            <p:cNvSpPr/>
            <p:nvPr/>
          </p:nvSpPr>
          <p:spPr>
            <a:xfrm rot="19975584">
              <a:off x="13429048" y="6999742"/>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89" name="Freeform: Shape 488">
              <a:extLst>
                <a:ext uri="{FF2B5EF4-FFF2-40B4-BE49-F238E27FC236}">
                  <a16:creationId xmlns:a16="http://schemas.microsoft.com/office/drawing/2014/main" id="{B205BE16-E7B6-9493-B802-DFF743DF1BDB}"/>
                </a:ext>
              </a:extLst>
            </p:cNvPr>
            <p:cNvSpPr/>
            <p:nvPr/>
          </p:nvSpPr>
          <p:spPr>
            <a:xfrm rot="19975584">
              <a:off x="13435368" y="7004389"/>
              <a:ext cx="875" cy="875"/>
            </a:xfrm>
            <a:custGeom>
              <a:avLst/>
              <a:gdLst>
                <a:gd name="connsiteX0" fmla="*/ -1030 w 875"/>
                <a:gd name="connsiteY0" fmla="*/ -2768 h 875"/>
                <a:gd name="connsiteX1" fmla="*/ -154 w 875"/>
                <a:gd name="connsiteY1" fmla="*/ -1892 h 875"/>
                <a:gd name="connsiteX2" fmla="*/ -1030 w 875"/>
                <a:gd name="connsiteY2" fmla="*/ -2768 h 875"/>
              </a:gdLst>
              <a:ahLst/>
              <a:cxnLst>
                <a:cxn ang="0">
                  <a:pos x="connsiteX0" y="connsiteY0"/>
                </a:cxn>
                <a:cxn ang="0">
                  <a:pos x="connsiteX1" y="connsiteY1"/>
                </a:cxn>
                <a:cxn ang="0">
                  <a:pos x="connsiteX2" y="connsiteY2"/>
                </a:cxn>
              </a:cxnLst>
              <a:rect l="l" t="t" r="r" b="b"/>
              <a:pathLst>
                <a:path w="875" h="875">
                  <a:moveTo>
                    <a:pt x="-1030" y="-2768"/>
                  </a:moveTo>
                  <a:cubicBezTo>
                    <a:pt x="-746" y="-2472"/>
                    <a:pt x="-450" y="-2188"/>
                    <a:pt x="-154" y="-1892"/>
                  </a:cubicBezTo>
                  <a:cubicBezTo>
                    <a:pt x="-450" y="-2188"/>
                    <a:pt x="-746" y="-2472"/>
                    <a:pt x="-1030" y="-2768"/>
                  </a:cubicBezTo>
                  <a:close/>
                </a:path>
              </a:pathLst>
            </a:custGeom>
            <a:solidFill>
              <a:srgbClr val="020202"/>
            </a:solidFill>
            <a:ln w="1171" cap="flat">
              <a:noFill/>
              <a:prstDash val="solid"/>
              <a:miter/>
            </a:ln>
          </p:spPr>
          <p:txBody>
            <a:bodyPr rtlCol="0" anchor="ctr"/>
            <a:lstStyle/>
            <a:p>
              <a:endParaRPr lang="es-CO"/>
            </a:p>
          </p:txBody>
        </p:sp>
        <p:sp>
          <p:nvSpPr>
            <p:cNvPr id="490" name="Freeform: Shape 489">
              <a:extLst>
                <a:ext uri="{FF2B5EF4-FFF2-40B4-BE49-F238E27FC236}">
                  <a16:creationId xmlns:a16="http://schemas.microsoft.com/office/drawing/2014/main" id="{8F2BFBB2-5D71-E542-2DE7-A72E1F6F197F}"/>
                </a:ext>
              </a:extLst>
            </p:cNvPr>
            <p:cNvSpPr/>
            <p:nvPr/>
          </p:nvSpPr>
          <p:spPr>
            <a:xfrm rot="19975584">
              <a:off x="13443996" y="7005878"/>
              <a:ext cx="875" cy="887"/>
            </a:xfrm>
            <a:custGeom>
              <a:avLst/>
              <a:gdLst>
                <a:gd name="connsiteX0" fmla="*/ -1030 w 875"/>
                <a:gd name="connsiteY0" fmla="*/ -2768 h 887"/>
                <a:gd name="connsiteX1" fmla="*/ -154 w 875"/>
                <a:gd name="connsiteY1" fmla="*/ -1880 h 887"/>
              </a:gdLst>
              <a:ahLst/>
              <a:cxnLst>
                <a:cxn ang="0">
                  <a:pos x="connsiteX0" y="connsiteY0"/>
                </a:cxn>
                <a:cxn ang="0">
                  <a:pos x="connsiteX1" y="connsiteY1"/>
                </a:cxn>
              </a:cxnLst>
              <a:rect l="l" t="t" r="r" b="b"/>
              <a:pathLst>
                <a:path w="875" h="887">
                  <a:moveTo>
                    <a:pt x="-1030" y="-2768"/>
                  </a:moveTo>
                  <a:lnTo>
                    <a:pt x="-154" y="-1880"/>
                  </a:lnTo>
                  <a:close/>
                </a:path>
              </a:pathLst>
            </a:custGeom>
            <a:solidFill>
              <a:srgbClr val="020202"/>
            </a:solidFill>
            <a:ln w="1171" cap="flat">
              <a:noFill/>
              <a:prstDash val="solid"/>
              <a:miter/>
            </a:ln>
          </p:spPr>
          <p:txBody>
            <a:bodyPr rtlCol="0" anchor="ctr"/>
            <a:lstStyle/>
            <a:p>
              <a:endParaRPr lang="es-CO"/>
            </a:p>
          </p:txBody>
        </p:sp>
        <p:sp>
          <p:nvSpPr>
            <p:cNvPr id="491" name="Freeform: Shape 490">
              <a:extLst>
                <a:ext uri="{FF2B5EF4-FFF2-40B4-BE49-F238E27FC236}">
                  <a16:creationId xmlns:a16="http://schemas.microsoft.com/office/drawing/2014/main" id="{114C5173-3232-D6C4-0DB0-6F988992D171}"/>
                </a:ext>
              </a:extLst>
            </p:cNvPr>
            <p:cNvSpPr/>
            <p:nvPr/>
          </p:nvSpPr>
          <p:spPr>
            <a:xfrm rot="19975584">
              <a:off x="13449517" y="7008966"/>
              <a:ext cx="875" cy="875"/>
            </a:xfrm>
            <a:custGeom>
              <a:avLst/>
              <a:gdLst>
                <a:gd name="connsiteX0" fmla="*/ -1030 w 875"/>
                <a:gd name="connsiteY0" fmla="*/ -2768 h 875"/>
                <a:gd name="connsiteX1" fmla="*/ -154 w 875"/>
                <a:gd name="connsiteY1" fmla="*/ -1892 h 875"/>
                <a:gd name="connsiteX2" fmla="*/ -1030 w 875"/>
                <a:gd name="connsiteY2" fmla="*/ -2768 h 875"/>
              </a:gdLst>
              <a:ahLst/>
              <a:cxnLst>
                <a:cxn ang="0">
                  <a:pos x="connsiteX0" y="connsiteY0"/>
                </a:cxn>
                <a:cxn ang="0">
                  <a:pos x="connsiteX1" y="connsiteY1"/>
                </a:cxn>
                <a:cxn ang="0">
                  <a:pos x="connsiteX2" y="connsiteY2"/>
                </a:cxn>
              </a:cxnLst>
              <a:rect l="l" t="t" r="r" b="b"/>
              <a:pathLst>
                <a:path w="875" h="875">
                  <a:moveTo>
                    <a:pt x="-1030" y="-2768"/>
                  </a:moveTo>
                  <a:cubicBezTo>
                    <a:pt x="-745" y="-2472"/>
                    <a:pt x="-450" y="-2188"/>
                    <a:pt x="-154" y="-1892"/>
                  </a:cubicBezTo>
                  <a:cubicBezTo>
                    <a:pt x="-450" y="-2188"/>
                    <a:pt x="-745" y="-2472"/>
                    <a:pt x="-1030" y="-2768"/>
                  </a:cubicBezTo>
                  <a:close/>
                </a:path>
              </a:pathLst>
            </a:custGeom>
            <a:solidFill>
              <a:srgbClr val="020202"/>
            </a:solidFill>
            <a:ln w="1171" cap="flat">
              <a:noFill/>
              <a:prstDash val="solid"/>
              <a:miter/>
            </a:ln>
          </p:spPr>
          <p:txBody>
            <a:bodyPr rtlCol="0" anchor="ctr"/>
            <a:lstStyle/>
            <a:p>
              <a:endParaRPr lang="es-CO"/>
            </a:p>
          </p:txBody>
        </p:sp>
        <p:sp>
          <p:nvSpPr>
            <p:cNvPr id="492" name="Freeform: Shape 491">
              <a:extLst>
                <a:ext uri="{FF2B5EF4-FFF2-40B4-BE49-F238E27FC236}">
                  <a16:creationId xmlns:a16="http://schemas.microsoft.com/office/drawing/2014/main" id="{2EEF47E3-1D98-1E08-0877-C5C963F722F2}"/>
                </a:ext>
              </a:extLst>
            </p:cNvPr>
            <p:cNvSpPr/>
            <p:nvPr/>
          </p:nvSpPr>
          <p:spPr>
            <a:xfrm rot="19975584">
              <a:off x="13455389" y="7008914"/>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93" name="Freeform: Shape 492">
              <a:extLst>
                <a:ext uri="{FF2B5EF4-FFF2-40B4-BE49-F238E27FC236}">
                  <a16:creationId xmlns:a16="http://schemas.microsoft.com/office/drawing/2014/main" id="{3D77799B-B7B3-6FD6-FFE5-607E13201EAA}"/>
                </a:ext>
              </a:extLst>
            </p:cNvPr>
            <p:cNvSpPr/>
            <p:nvPr/>
          </p:nvSpPr>
          <p:spPr>
            <a:xfrm rot="19975584">
              <a:off x="13460103" y="7010438"/>
              <a:ext cx="875" cy="887"/>
            </a:xfrm>
            <a:custGeom>
              <a:avLst/>
              <a:gdLst>
                <a:gd name="connsiteX0" fmla="*/ -1030 w 875"/>
                <a:gd name="connsiteY0" fmla="*/ -2768 h 887"/>
                <a:gd name="connsiteX1" fmla="*/ -154 w 875"/>
                <a:gd name="connsiteY1" fmla="*/ -1880 h 887"/>
              </a:gdLst>
              <a:ahLst/>
              <a:cxnLst>
                <a:cxn ang="0">
                  <a:pos x="connsiteX0" y="connsiteY0"/>
                </a:cxn>
                <a:cxn ang="0">
                  <a:pos x="connsiteX1" y="connsiteY1"/>
                </a:cxn>
              </a:cxnLst>
              <a:rect l="l" t="t" r="r" b="b"/>
              <a:pathLst>
                <a:path w="875" h="887">
                  <a:moveTo>
                    <a:pt x="-1030" y="-2768"/>
                  </a:moveTo>
                  <a:lnTo>
                    <a:pt x="-154" y="-1880"/>
                  </a:lnTo>
                  <a:close/>
                </a:path>
              </a:pathLst>
            </a:custGeom>
            <a:solidFill>
              <a:srgbClr val="020202"/>
            </a:solidFill>
            <a:ln w="1171" cap="flat">
              <a:noFill/>
              <a:prstDash val="solid"/>
              <a:miter/>
            </a:ln>
          </p:spPr>
          <p:txBody>
            <a:bodyPr rtlCol="0" anchor="ctr"/>
            <a:lstStyle/>
            <a:p>
              <a:endParaRPr lang="es-CO"/>
            </a:p>
          </p:txBody>
        </p:sp>
        <p:sp>
          <p:nvSpPr>
            <p:cNvPr id="494" name="Freeform: Shape 493">
              <a:extLst>
                <a:ext uri="{FF2B5EF4-FFF2-40B4-BE49-F238E27FC236}">
                  <a16:creationId xmlns:a16="http://schemas.microsoft.com/office/drawing/2014/main" id="{A4A91A03-E09D-A699-75F3-B36AFA8A2B25}"/>
                </a:ext>
              </a:extLst>
            </p:cNvPr>
            <p:cNvSpPr/>
            <p:nvPr/>
          </p:nvSpPr>
          <p:spPr>
            <a:xfrm rot="19975584">
              <a:off x="13464100" y="7012339"/>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95" name="Freeform: Shape 494">
              <a:extLst>
                <a:ext uri="{FF2B5EF4-FFF2-40B4-BE49-F238E27FC236}">
                  <a16:creationId xmlns:a16="http://schemas.microsoft.com/office/drawing/2014/main" id="{FD674338-AF2F-4652-9B0E-7E4C3BAD5889}"/>
                </a:ext>
              </a:extLst>
            </p:cNvPr>
            <p:cNvSpPr/>
            <p:nvPr/>
          </p:nvSpPr>
          <p:spPr>
            <a:xfrm rot="19975584">
              <a:off x="13469122" y="7010754"/>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96" name="Freeform: Shape 495">
              <a:extLst>
                <a:ext uri="{FF2B5EF4-FFF2-40B4-BE49-F238E27FC236}">
                  <a16:creationId xmlns:a16="http://schemas.microsoft.com/office/drawing/2014/main" id="{21C1A0C8-3BEF-84D3-1171-4B35E403B697}"/>
                </a:ext>
              </a:extLst>
            </p:cNvPr>
            <p:cNvSpPr/>
            <p:nvPr/>
          </p:nvSpPr>
          <p:spPr>
            <a:xfrm rot="19975584">
              <a:off x="13472258" y="7011118"/>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97" name="Freeform: Shape 496">
              <a:extLst>
                <a:ext uri="{FF2B5EF4-FFF2-40B4-BE49-F238E27FC236}">
                  <a16:creationId xmlns:a16="http://schemas.microsoft.com/office/drawing/2014/main" id="{3F524B47-9A33-269C-76D9-53C9B99A1AD9}"/>
                </a:ext>
              </a:extLst>
            </p:cNvPr>
            <p:cNvSpPr/>
            <p:nvPr/>
          </p:nvSpPr>
          <p:spPr>
            <a:xfrm rot="19975584">
              <a:off x="13475791" y="7012261"/>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98" name="Freeform: Shape 497">
              <a:extLst>
                <a:ext uri="{FF2B5EF4-FFF2-40B4-BE49-F238E27FC236}">
                  <a16:creationId xmlns:a16="http://schemas.microsoft.com/office/drawing/2014/main" id="{69EA59F0-8486-FC77-D85C-AF946300731E}"/>
                </a:ext>
              </a:extLst>
            </p:cNvPr>
            <p:cNvSpPr/>
            <p:nvPr/>
          </p:nvSpPr>
          <p:spPr>
            <a:xfrm rot="19975584">
              <a:off x="13479317" y="7011442"/>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99" name="Freeform: Shape 498">
              <a:extLst>
                <a:ext uri="{FF2B5EF4-FFF2-40B4-BE49-F238E27FC236}">
                  <a16:creationId xmlns:a16="http://schemas.microsoft.com/office/drawing/2014/main" id="{AA45234A-CDF4-F4DE-B7B0-FFD67B8B3DB7}"/>
                </a:ext>
              </a:extLst>
            </p:cNvPr>
            <p:cNvSpPr/>
            <p:nvPr/>
          </p:nvSpPr>
          <p:spPr>
            <a:xfrm rot="19975584">
              <a:off x="13482032" y="7011037"/>
              <a:ext cx="875" cy="875"/>
            </a:xfrm>
            <a:custGeom>
              <a:avLst/>
              <a:gdLst>
                <a:gd name="connsiteX0" fmla="*/ -1030 w 875"/>
                <a:gd name="connsiteY0" fmla="*/ -2768 h 875"/>
                <a:gd name="connsiteX1" fmla="*/ -154 w 875"/>
                <a:gd name="connsiteY1" fmla="*/ -1892 h 875"/>
                <a:gd name="connsiteX2" fmla="*/ -1030 w 875"/>
                <a:gd name="connsiteY2" fmla="*/ -2768 h 875"/>
              </a:gdLst>
              <a:ahLst/>
              <a:cxnLst>
                <a:cxn ang="0">
                  <a:pos x="connsiteX0" y="connsiteY0"/>
                </a:cxn>
                <a:cxn ang="0">
                  <a:pos x="connsiteX1" y="connsiteY1"/>
                </a:cxn>
                <a:cxn ang="0">
                  <a:pos x="connsiteX2" y="connsiteY2"/>
                </a:cxn>
              </a:cxnLst>
              <a:rect l="l" t="t" r="r" b="b"/>
              <a:pathLst>
                <a:path w="875" h="875">
                  <a:moveTo>
                    <a:pt x="-1030" y="-2768"/>
                  </a:moveTo>
                  <a:cubicBezTo>
                    <a:pt x="-734" y="-2472"/>
                    <a:pt x="-450" y="-2176"/>
                    <a:pt x="-154" y="-1892"/>
                  </a:cubicBezTo>
                  <a:cubicBezTo>
                    <a:pt x="-426" y="-2176"/>
                    <a:pt x="-710" y="-2472"/>
                    <a:pt x="-1030" y="-2768"/>
                  </a:cubicBezTo>
                  <a:close/>
                </a:path>
              </a:pathLst>
            </a:custGeom>
            <a:solidFill>
              <a:srgbClr val="020202"/>
            </a:solidFill>
            <a:ln w="1171" cap="flat">
              <a:noFill/>
              <a:prstDash val="solid"/>
              <a:miter/>
            </a:ln>
          </p:spPr>
          <p:txBody>
            <a:bodyPr rtlCol="0" anchor="ctr"/>
            <a:lstStyle/>
            <a:p>
              <a:endParaRPr lang="es-CO"/>
            </a:p>
          </p:txBody>
        </p:sp>
        <p:sp>
          <p:nvSpPr>
            <p:cNvPr id="500" name="Freeform: Shape 499">
              <a:extLst>
                <a:ext uri="{FF2B5EF4-FFF2-40B4-BE49-F238E27FC236}">
                  <a16:creationId xmlns:a16="http://schemas.microsoft.com/office/drawing/2014/main" id="{EEA2C401-0F13-FE6B-4333-5D311CA045CD}"/>
                </a:ext>
              </a:extLst>
            </p:cNvPr>
            <p:cNvSpPr/>
            <p:nvPr/>
          </p:nvSpPr>
          <p:spPr>
            <a:xfrm rot="19975584">
              <a:off x="13489480" y="7008214"/>
              <a:ext cx="875" cy="887"/>
            </a:xfrm>
            <a:custGeom>
              <a:avLst/>
              <a:gdLst>
                <a:gd name="connsiteX0" fmla="*/ -1030 w 875"/>
                <a:gd name="connsiteY0" fmla="*/ -1880 h 887"/>
                <a:gd name="connsiteX1" fmla="*/ -154 w 875"/>
                <a:gd name="connsiteY1" fmla="*/ -2768 h 887"/>
              </a:gdLst>
              <a:ahLst/>
              <a:cxnLst>
                <a:cxn ang="0">
                  <a:pos x="connsiteX0" y="connsiteY0"/>
                </a:cxn>
                <a:cxn ang="0">
                  <a:pos x="connsiteX1" y="connsiteY1"/>
                </a:cxn>
              </a:cxnLst>
              <a:rect l="l" t="t" r="r" b="b"/>
              <a:pathLst>
                <a:path w="875" h="887">
                  <a:moveTo>
                    <a:pt x="-1030" y="-1880"/>
                  </a:moveTo>
                  <a:lnTo>
                    <a:pt x="-154" y="-2768"/>
                  </a:lnTo>
                  <a:close/>
                </a:path>
              </a:pathLst>
            </a:custGeom>
            <a:solidFill>
              <a:srgbClr val="020202"/>
            </a:solidFill>
            <a:ln w="1171" cap="flat">
              <a:noFill/>
              <a:prstDash val="solid"/>
              <a:miter/>
            </a:ln>
          </p:spPr>
          <p:txBody>
            <a:bodyPr rtlCol="0" anchor="ctr"/>
            <a:lstStyle/>
            <a:p>
              <a:endParaRPr lang="es-CO"/>
            </a:p>
          </p:txBody>
        </p:sp>
        <p:sp>
          <p:nvSpPr>
            <p:cNvPr id="501" name="Freeform: Shape 500">
              <a:extLst>
                <a:ext uri="{FF2B5EF4-FFF2-40B4-BE49-F238E27FC236}">
                  <a16:creationId xmlns:a16="http://schemas.microsoft.com/office/drawing/2014/main" id="{E864A8F5-18E9-1787-E95A-143822006EFA}"/>
                </a:ext>
              </a:extLst>
            </p:cNvPr>
            <p:cNvSpPr/>
            <p:nvPr/>
          </p:nvSpPr>
          <p:spPr>
            <a:xfrm rot="19975584">
              <a:off x="13492598" y="7006621"/>
              <a:ext cx="875" cy="887"/>
            </a:xfrm>
            <a:custGeom>
              <a:avLst/>
              <a:gdLst>
                <a:gd name="connsiteX0" fmla="*/ -1030 w 875"/>
                <a:gd name="connsiteY0" fmla="*/ -2768 h 887"/>
                <a:gd name="connsiteX1" fmla="*/ -154 w 875"/>
                <a:gd name="connsiteY1" fmla="*/ -1880 h 887"/>
              </a:gdLst>
              <a:ahLst/>
              <a:cxnLst>
                <a:cxn ang="0">
                  <a:pos x="connsiteX0" y="connsiteY0"/>
                </a:cxn>
                <a:cxn ang="0">
                  <a:pos x="connsiteX1" y="connsiteY1"/>
                </a:cxn>
              </a:cxnLst>
              <a:rect l="l" t="t" r="r" b="b"/>
              <a:pathLst>
                <a:path w="875" h="887">
                  <a:moveTo>
                    <a:pt x="-1030" y="-2768"/>
                  </a:moveTo>
                  <a:lnTo>
                    <a:pt x="-154" y="-1880"/>
                  </a:lnTo>
                  <a:close/>
                </a:path>
              </a:pathLst>
            </a:custGeom>
            <a:solidFill>
              <a:srgbClr val="020202"/>
            </a:solidFill>
            <a:ln w="1171" cap="flat">
              <a:noFill/>
              <a:prstDash val="solid"/>
              <a:miter/>
            </a:ln>
          </p:spPr>
          <p:txBody>
            <a:bodyPr rtlCol="0" anchor="ctr"/>
            <a:lstStyle/>
            <a:p>
              <a:endParaRPr lang="es-CO"/>
            </a:p>
          </p:txBody>
        </p:sp>
        <p:sp>
          <p:nvSpPr>
            <p:cNvPr id="502" name="Freeform: Shape 501">
              <a:extLst>
                <a:ext uri="{FF2B5EF4-FFF2-40B4-BE49-F238E27FC236}">
                  <a16:creationId xmlns:a16="http://schemas.microsoft.com/office/drawing/2014/main" id="{7F883448-7EC2-C55C-8E9F-401E760AE10C}"/>
                </a:ext>
              </a:extLst>
            </p:cNvPr>
            <p:cNvSpPr/>
            <p:nvPr/>
          </p:nvSpPr>
          <p:spPr>
            <a:xfrm rot="19975584">
              <a:off x="13488213" y="7009828"/>
              <a:ext cx="887" cy="443"/>
            </a:xfrm>
            <a:custGeom>
              <a:avLst/>
              <a:gdLst>
                <a:gd name="connsiteX0" fmla="*/ -1030 w 887"/>
                <a:gd name="connsiteY0" fmla="*/ -2768 h 443"/>
                <a:gd name="connsiteX1" fmla="*/ -142 w 887"/>
                <a:gd name="connsiteY1" fmla="*/ -2768 h 443"/>
                <a:gd name="connsiteX2" fmla="*/ -1030 w 887"/>
                <a:gd name="connsiteY2" fmla="*/ -2768 h 443"/>
              </a:gdLst>
              <a:ahLst/>
              <a:cxnLst>
                <a:cxn ang="0">
                  <a:pos x="connsiteX0" y="connsiteY0"/>
                </a:cxn>
                <a:cxn ang="0">
                  <a:pos x="connsiteX1" y="connsiteY1"/>
                </a:cxn>
                <a:cxn ang="0">
                  <a:pos x="connsiteX2" y="connsiteY2"/>
                </a:cxn>
              </a:cxnLst>
              <a:rect l="l" t="t" r="r" b="b"/>
              <a:pathLst>
                <a:path w="887" h="443">
                  <a:moveTo>
                    <a:pt x="-1030" y="-2768"/>
                  </a:moveTo>
                  <a:lnTo>
                    <a:pt x="-142" y="-2768"/>
                  </a:lnTo>
                  <a:cubicBezTo>
                    <a:pt x="-438" y="-2176"/>
                    <a:pt x="-734" y="-2176"/>
                    <a:pt x="-1030" y="-2768"/>
                  </a:cubicBezTo>
                  <a:close/>
                </a:path>
              </a:pathLst>
            </a:custGeom>
            <a:solidFill>
              <a:srgbClr val="020202"/>
            </a:solidFill>
            <a:ln w="1171" cap="flat">
              <a:noFill/>
              <a:prstDash val="solid"/>
              <a:miter/>
            </a:ln>
          </p:spPr>
          <p:txBody>
            <a:bodyPr rtlCol="0" anchor="ctr"/>
            <a:lstStyle/>
            <a:p>
              <a:endParaRPr lang="es-CO"/>
            </a:p>
          </p:txBody>
        </p:sp>
        <p:sp>
          <p:nvSpPr>
            <p:cNvPr id="503" name="Freeform: Shape 502">
              <a:extLst>
                <a:ext uri="{FF2B5EF4-FFF2-40B4-BE49-F238E27FC236}">
                  <a16:creationId xmlns:a16="http://schemas.microsoft.com/office/drawing/2014/main" id="{A51727CE-C335-9226-2C2B-6BE478CC54D5}"/>
                </a:ext>
              </a:extLst>
            </p:cNvPr>
            <p:cNvSpPr/>
            <p:nvPr/>
          </p:nvSpPr>
          <p:spPr>
            <a:xfrm rot="19975584">
              <a:off x="13427871" y="6999361"/>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504" name="Freeform: Shape 503">
              <a:extLst>
                <a:ext uri="{FF2B5EF4-FFF2-40B4-BE49-F238E27FC236}">
                  <a16:creationId xmlns:a16="http://schemas.microsoft.com/office/drawing/2014/main" id="{1712FF31-827F-D1D3-8F03-E14119DCA847}"/>
                </a:ext>
              </a:extLst>
            </p:cNvPr>
            <p:cNvSpPr/>
            <p:nvPr/>
          </p:nvSpPr>
          <p:spPr>
            <a:xfrm rot="19975584">
              <a:off x="12858900" y="6157558"/>
              <a:ext cx="363120" cy="142722"/>
            </a:xfrm>
            <a:custGeom>
              <a:avLst/>
              <a:gdLst>
                <a:gd name="connsiteX0" fmla="*/ 362091 w 363120"/>
                <a:gd name="connsiteY0" fmla="*/ 62750 h 142722"/>
                <a:gd name="connsiteX1" fmla="*/ 341475 w 363120"/>
                <a:gd name="connsiteY1" fmla="*/ 55925 h 142722"/>
                <a:gd name="connsiteX2" fmla="*/ 310520 w 363120"/>
                <a:gd name="connsiteY2" fmla="*/ 49467 h 142722"/>
                <a:gd name="connsiteX3" fmla="*/ 290222 w 363120"/>
                <a:gd name="connsiteY3" fmla="*/ 47858 h 142722"/>
                <a:gd name="connsiteX4" fmla="*/ 286425 w 363120"/>
                <a:gd name="connsiteY4" fmla="*/ 48651 h 142722"/>
                <a:gd name="connsiteX5" fmla="*/ 258865 w 363120"/>
                <a:gd name="connsiteY5" fmla="*/ 48722 h 142722"/>
                <a:gd name="connsiteX6" fmla="*/ 252548 w 363120"/>
                <a:gd name="connsiteY6" fmla="*/ 49065 h 142722"/>
                <a:gd name="connsiteX7" fmla="*/ 231541 w 363120"/>
                <a:gd name="connsiteY7" fmla="*/ 49360 h 142722"/>
                <a:gd name="connsiteX8" fmla="*/ 230027 w 363120"/>
                <a:gd name="connsiteY8" fmla="*/ 49751 h 142722"/>
                <a:gd name="connsiteX9" fmla="*/ 207837 w 363120"/>
                <a:gd name="connsiteY9" fmla="*/ 51419 h 142722"/>
                <a:gd name="connsiteX10" fmla="*/ 185730 w 363120"/>
                <a:gd name="connsiteY10" fmla="*/ 53299 h 142722"/>
                <a:gd name="connsiteX11" fmla="*/ 137328 w 363120"/>
                <a:gd name="connsiteY11" fmla="*/ 59083 h 142722"/>
                <a:gd name="connsiteX12" fmla="*/ 126552 w 363120"/>
                <a:gd name="connsiteY12" fmla="*/ 60668 h 142722"/>
                <a:gd name="connsiteX13" fmla="*/ 125168 w 363120"/>
                <a:gd name="connsiteY13" fmla="*/ 61047 h 142722"/>
                <a:gd name="connsiteX14" fmla="*/ 121146 w 363120"/>
                <a:gd name="connsiteY14" fmla="*/ 61733 h 142722"/>
                <a:gd name="connsiteX15" fmla="*/ 74578 w 363120"/>
                <a:gd name="connsiteY15" fmla="*/ 83024 h 142722"/>
                <a:gd name="connsiteX16" fmla="*/ 71242 w 363120"/>
                <a:gd name="connsiteY16" fmla="*/ 85023 h 142722"/>
                <a:gd name="connsiteX17" fmla="*/ 69492 w 363120"/>
                <a:gd name="connsiteY17" fmla="*/ 85579 h 142722"/>
                <a:gd name="connsiteX18" fmla="*/ 69492 w 363120"/>
                <a:gd name="connsiteY18" fmla="*/ 85579 h 142722"/>
                <a:gd name="connsiteX19" fmla="*/ 68593 w 363120"/>
                <a:gd name="connsiteY19" fmla="*/ 86466 h 142722"/>
                <a:gd name="connsiteX20" fmla="*/ 68593 w 363120"/>
                <a:gd name="connsiteY20" fmla="*/ 86466 h 142722"/>
                <a:gd name="connsiteX21" fmla="*/ 67682 w 363120"/>
                <a:gd name="connsiteY21" fmla="*/ 87342 h 142722"/>
                <a:gd name="connsiteX22" fmla="*/ 67682 w 363120"/>
                <a:gd name="connsiteY22" fmla="*/ 87342 h 142722"/>
                <a:gd name="connsiteX23" fmla="*/ 55404 w 363120"/>
                <a:gd name="connsiteY23" fmla="*/ 99596 h 142722"/>
                <a:gd name="connsiteX24" fmla="*/ 55404 w 363120"/>
                <a:gd name="connsiteY24" fmla="*/ 99596 h 142722"/>
                <a:gd name="connsiteX25" fmla="*/ 54540 w 363120"/>
                <a:gd name="connsiteY25" fmla="*/ 100507 h 142722"/>
                <a:gd name="connsiteX26" fmla="*/ 54540 w 363120"/>
                <a:gd name="connsiteY26" fmla="*/ 100507 h 142722"/>
                <a:gd name="connsiteX27" fmla="*/ 51903 w 363120"/>
                <a:gd name="connsiteY27" fmla="*/ 104055 h 142722"/>
                <a:gd name="connsiteX28" fmla="*/ 51903 w 363120"/>
                <a:gd name="connsiteY28" fmla="*/ 104055 h 142722"/>
                <a:gd name="connsiteX29" fmla="*/ 50140 w 363120"/>
                <a:gd name="connsiteY29" fmla="*/ 106693 h 142722"/>
                <a:gd name="connsiteX30" fmla="*/ 50140 w 363120"/>
                <a:gd name="connsiteY30" fmla="*/ 106693 h 142722"/>
                <a:gd name="connsiteX31" fmla="*/ 44995 w 363120"/>
                <a:gd name="connsiteY31" fmla="*/ 115482 h 142722"/>
                <a:gd name="connsiteX32" fmla="*/ 39471 w 363120"/>
                <a:gd name="connsiteY32" fmla="*/ 138488 h 142722"/>
                <a:gd name="connsiteX33" fmla="*/ 38690 w 363120"/>
                <a:gd name="connsiteY33" fmla="*/ 139955 h 142722"/>
                <a:gd name="connsiteX34" fmla="*/ 37780 w 363120"/>
                <a:gd name="connsiteY34" fmla="*/ 121230 h 142722"/>
                <a:gd name="connsiteX35" fmla="*/ 38738 w 363120"/>
                <a:gd name="connsiteY35" fmla="*/ 115683 h 142722"/>
                <a:gd name="connsiteX36" fmla="*/ 48780 w 363120"/>
                <a:gd name="connsiteY36" fmla="*/ 97124 h 142722"/>
                <a:gd name="connsiteX37" fmla="*/ 60407 w 363120"/>
                <a:gd name="connsiteY37" fmla="*/ 83769 h 142722"/>
                <a:gd name="connsiteX38" fmla="*/ 61472 w 363120"/>
                <a:gd name="connsiteY38" fmla="*/ 83024 h 142722"/>
                <a:gd name="connsiteX39" fmla="*/ 66948 w 363120"/>
                <a:gd name="connsiteY39" fmla="*/ 74141 h 142722"/>
                <a:gd name="connsiteX40" fmla="*/ 64867 w 363120"/>
                <a:gd name="connsiteY40" fmla="*/ 69410 h 142722"/>
                <a:gd name="connsiteX41" fmla="*/ 49419 w 363120"/>
                <a:gd name="connsiteY41" fmla="*/ 68641 h 142722"/>
                <a:gd name="connsiteX42" fmla="*/ 42641 w 363120"/>
                <a:gd name="connsiteY42" fmla="*/ 75442 h 142722"/>
                <a:gd name="connsiteX43" fmla="*/ 40441 w 363120"/>
                <a:gd name="connsiteY43" fmla="*/ 82421 h 142722"/>
                <a:gd name="connsiteX44" fmla="*/ 40441 w 363120"/>
                <a:gd name="connsiteY44" fmla="*/ 88998 h 142722"/>
                <a:gd name="connsiteX45" fmla="*/ 36549 w 363120"/>
                <a:gd name="connsiteY45" fmla="*/ 95551 h 142722"/>
                <a:gd name="connsiteX46" fmla="*/ 27548 w 363120"/>
                <a:gd name="connsiteY46" fmla="*/ 103499 h 142722"/>
                <a:gd name="connsiteX47" fmla="*/ 20297 w 363120"/>
                <a:gd name="connsiteY47" fmla="*/ 106267 h 142722"/>
                <a:gd name="connsiteX48" fmla="*/ 17423 w 363120"/>
                <a:gd name="connsiteY48" fmla="*/ 105250 h 142722"/>
                <a:gd name="connsiteX49" fmla="*/ 3028 w 363120"/>
                <a:gd name="connsiteY49" fmla="*/ 102316 h 142722"/>
                <a:gd name="connsiteX50" fmla="*/ -1030 w 363120"/>
                <a:gd name="connsiteY50" fmla="*/ 102316 h 142722"/>
                <a:gd name="connsiteX51" fmla="*/ 1336 w 363120"/>
                <a:gd name="connsiteY51" fmla="*/ 86088 h 142722"/>
                <a:gd name="connsiteX52" fmla="*/ 8185 w 363120"/>
                <a:gd name="connsiteY52" fmla="*/ 74531 h 142722"/>
                <a:gd name="connsiteX53" fmla="*/ 24898 w 363120"/>
                <a:gd name="connsiteY53" fmla="*/ 56138 h 142722"/>
                <a:gd name="connsiteX54" fmla="*/ 45468 w 363120"/>
                <a:gd name="connsiteY54" fmla="*/ 41495 h 142722"/>
                <a:gd name="connsiteX55" fmla="*/ 53630 w 363120"/>
                <a:gd name="connsiteY55" fmla="*/ 36456 h 142722"/>
                <a:gd name="connsiteX56" fmla="*/ 55404 w 363120"/>
                <a:gd name="connsiteY56" fmla="*/ 21504 h 142722"/>
                <a:gd name="connsiteX57" fmla="*/ 54044 w 363120"/>
                <a:gd name="connsiteY57" fmla="*/ 20073 h 142722"/>
                <a:gd name="connsiteX58" fmla="*/ 46615 w 363120"/>
                <a:gd name="connsiteY58" fmla="*/ 18477 h 142722"/>
                <a:gd name="connsiteX59" fmla="*/ 39199 w 363120"/>
                <a:gd name="connsiteY59" fmla="*/ 20724 h 142722"/>
                <a:gd name="connsiteX60" fmla="*/ 58468 w 363120"/>
                <a:gd name="connsiteY60" fmla="*/ 13911 h 142722"/>
                <a:gd name="connsiteX61" fmla="*/ 101357 w 363120"/>
                <a:gd name="connsiteY61" fmla="*/ 5536 h 142722"/>
                <a:gd name="connsiteX62" fmla="*/ 138227 w 363120"/>
                <a:gd name="connsiteY62" fmla="*/ 1077 h 142722"/>
                <a:gd name="connsiteX63" fmla="*/ 166615 w 363120"/>
                <a:gd name="connsiteY63" fmla="*/ -201 h 142722"/>
                <a:gd name="connsiteX64" fmla="*/ 192389 w 363120"/>
                <a:gd name="connsiteY64" fmla="*/ -828 h 142722"/>
                <a:gd name="connsiteX65" fmla="*/ 243109 w 363120"/>
                <a:gd name="connsiteY65" fmla="*/ -1726 h 142722"/>
                <a:gd name="connsiteX66" fmla="*/ 274112 w 363120"/>
                <a:gd name="connsiteY66" fmla="*/ -23 h 142722"/>
                <a:gd name="connsiteX67" fmla="*/ 304653 w 363120"/>
                <a:gd name="connsiteY67" fmla="*/ 1526 h 142722"/>
                <a:gd name="connsiteX68" fmla="*/ 307716 w 363120"/>
                <a:gd name="connsiteY68" fmla="*/ 1645 h 142722"/>
                <a:gd name="connsiteX69" fmla="*/ 310933 w 363120"/>
                <a:gd name="connsiteY69" fmla="*/ -2768 h 142722"/>
                <a:gd name="connsiteX70" fmla="*/ 333975 w 363120"/>
                <a:gd name="connsiteY70" fmla="*/ 27537 h 142722"/>
                <a:gd name="connsiteX71" fmla="*/ 343509 w 363120"/>
                <a:gd name="connsiteY71" fmla="*/ 42583 h 142722"/>
                <a:gd name="connsiteX72" fmla="*/ 356236 w 363120"/>
                <a:gd name="connsiteY72" fmla="*/ 58516 h 142722"/>
                <a:gd name="connsiteX73" fmla="*/ 359134 w 363120"/>
                <a:gd name="connsiteY73" fmla="*/ 60349 h 142722"/>
                <a:gd name="connsiteX74" fmla="*/ 362091 w 363120"/>
                <a:gd name="connsiteY74" fmla="*/ 62750 h 142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363120" h="142722">
                  <a:moveTo>
                    <a:pt x="362091" y="62750"/>
                  </a:moveTo>
                  <a:cubicBezTo>
                    <a:pt x="355184" y="60562"/>
                    <a:pt x="348477" y="57818"/>
                    <a:pt x="341475" y="55925"/>
                  </a:cubicBezTo>
                  <a:cubicBezTo>
                    <a:pt x="331314" y="53087"/>
                    <a:pt x="320976" y="50922"/>
                    <a:pt x="310520" y="49467"/>
                  </a:cubicBezTo>
                  <a:cubicBezTo>
                    <a:pt x="303766" y="48604"/>
                    <a:pt x="297059" y="47480"/>
                    <a:pt x="290222" y="47858"/>
                  </a:cubicBezTo>
                  <a:cubicBezTo>
                    <a:pt x="289157" y="48722"/>
                    <a:pt x="287750" y="49017"/>
                    <a:pt x="286425" y="48651"/>
                  </a:cubicBezTo>
                  <a:cubicBezTo>
                    <a:pt x="277258" y="47858"/>
                    <a:pt x="268032" y="47882"/>
                    <a:pt x="258865" y="48722"/>
                  </a:cubicBezTo>
                  <a:cubicBezTo>
                    <a:pt x="256771" y="49029"/>
                    <a:pt x="254666" y="49136"/>
                    <a:pt x="252548" y="49065"/>
                  </a:cubicBezTo>
                  <a:cubicBezTo>
                    <a:pt x="245546" y="49207"/>
                    <a:pt x="238532" y="48698"/>
                    <a:pt x="231541" y="49360"/>
                  </a:cubicBezTo>
                  <a:cubicBezTo>
                    <a:pt x="231056" y="49538"/>
                    <a:pt x="230548" y="49668"/>
                    <a:pt x="230027" y="49751"/>
                  </a:cubicBezTo>
                  <a:cubicBezTo>
                    <a:pt x="222622" y="50106"/>
                    <a:pt x="215218" y="50579"/>
                    <a:pt x="207837" y="51419"/>
                  </a:cubicBezTo>
                  <a:cubicBezTo>
                    <a:pt x="200610" y="53500"/>
                    <a:pt x="193099" y="52377"/>
                    <a:pt x="185730" y="53299"/>
                  </a:cubicBezTo>
                  <a:cubicBezTo>
                    <a:pt x="169619" y="55322"/>
                    <a:pt x="153414" y="56741"/>
                    <a:pt x="137328" y="59083"/>
                  </a:cubicBezTo>
                  <a:cubicBezTo>
                    <a:pt x="133779" y="59604"/>
                    <a:pt x="130136" y="60124"/>
                    <a:pt x="126552" y="60668"/>
                  </a:cubicBezTo>
                  <a:cubicBezTo>
                    <a:pt x="126102" y="60846"/>
                    <a:pt x="125641" y="60964"/>
                    <a:pt x="125168" y="61047"/>
                  </a:cubicBezTo>
                  <a:cubicBezTo>
                    <a:pt x="123808" y="61142"/>
                    <a:pt x="122459" y="61378"/>
                    <a:pt x="121146" y="61733"/>
                  </a:cubicBezTo>
                  <a:cubicBezTo>
                    <a:pt x="104054" y="64714"/>
                    <a:pt x="88015" y="72047"/>
                    <a:pt x="74578" y="83024"/>
                  </a:cubicBezTo>
                  <a:cubicBezTo>
                    <a:pt x="73596" y="83876"/>
                    <a:pt x="72461" y="84562"/>
                    <a:pt x="71242" y="85023"/>
                  </a:cubicBezTo>
                  <a:cubicBezTo>
                    <a:pt x="70651" y="85177"/>
                    <a:pt x="69929" y="84940"/>
                    <a:pt x="69492" y="85579"/>
                  </a:cubicBezTo>
                  <a:lnTo>
                    <a:pt x="69492" y="85579"/>
                  </a:lnTo>
                  <a:cubicBezTo>
                    <a:pt x="69137" y="85804"/>
                    <a:pt x="68829" y="86111"/>
                    <a:pt x="68593" y="86466"/>
                  </a:cubicBezTo>
                  <a:lnTo>
                    <a:pt x="68593" y="86466"/>
                  </a:lnTo>
                  <a:cubicBezTo>
                    <a:pt x="68238" y="86703"/>
                    <a:pt x="67930" y="86999"/>
                    <a:pt x="67682" y="87342"/>
                  </a:cubicBezTo>
                  <a:lnTo>
                    <a:pt x="67682" y="87342"/>
                  </a:lnTo>
                  <a:cubicBezTo>
                    <a:pt x="63187" y="91008"/>
                    <a:pt x="59071" y="95113"/>
                    <a:pt x="55404" y="99596"/>
                  </a:cubicBezTo>
                  <a:lnTo>
                    <a:pt x="55404" y="99596"/>
                  </a:lnTo>
                  <a:cubicBezTo>
                    <a:pt x="55073" y="99856"/>
                    <a:pt x="54789" y="100163"/>
                    <a:pt x="54540" y="100507"/>
                  </a:cubicBezTo>
                  <a:lnTo>
                    <a:pt x="54540" y="100507"/>
                  </a:lnTo>
                  <a:cubicBezTo>
                    <a:pt x="53559" y="101618"/>
                    <a:pt x="52683" y="102801"/>
                    <a:pt x="51903" y="104055"/>
                  </a:cubicBezTo>
                  <a:lnTo>
                    <a:pt x="51903" y="104055"/>
                  </a:lnTo>
                  <a:cubicBezTo>
                    <a:pt x="51217" y="104860"/>
                    <a:pt x="50625" y="105747"/>
                    <a:pt x="50140" y="106693"/>
                  </a:cubicBezTo>
                  <a:lnTo>
                    <a:pt x="50140" y="106693"/>
                  </a:lnTo>
                  <a:cubicBezTo>
                    <a:pt x="47171" y="108881"/>
                    <a:pt x="46201" y="112347"/>
                    <a:pt x="44995" y="115482"/>
                  </a:cubicBezTo>
                  <a:cubicBezTo>
                    <a:pt x="42002" y="122827"/>
                    <a:pt x="40145" y="130586"/>
                    <a:pt x="39471" y="138488"/>
                  </a:cubicBezTo>
                  <a:cubicBezTo>
                    <a:pt x="39471" y="138984"/>
                    <a:pt x="38962" y="139469"/>
                    <a:pt x="38690" y="139955"/>
                  </a:cubicBezTo>
                  <a:cubicBezTo>
                    <a:pt x="39305" y="133674"/>
                    <a:pt x="37709" y="127499"/>
                    <a:pt x="37780" y="121230"/>
                  </a:cubicBezTo>
                  <a:cubicBezTo>
                    <a:pt x="37744" y="119338"/>
                    <a:pt x="38064" y="117457"/>
                    <a:pt x="38738" y="115683"/>
                  </a:cubicBezTo>
                  <a:cubicBezTo>
                    <a:pt x="41387" y="109118"/>
                    <a:pt x="44049" y="102553"/>
                    <a:pt x="48780" y="97124"/>
                  </a:cubicBezTo>
                  <a:lnTo>
                    <a:pt x="60407" y="83769"/>
                  </a:lnTo>
                  <a:cubicBezTo>
                    <a:pt x="60703" y="83438"/>
                    <a:pt x="61070" y="83190"/>
                    <a:pt x="61472" y="83024"/>
                  </a:cubicBezTo>
                  <a:cubicBezTo>
                    <a:pt x="65529" y="81416"/>
                    <a:pt x="67008" y="78600"/>
                    <a:pt x="66948" y="74141"/>
                  </a:cubicBezTo>
                  <a:cubicBezTo>
                    <a:pt x="67090" y="72320"/>
                    <a:pt x="66310" y="70545"/>
                    <a:pt x="64867" y="69410"/>
                  </a:cubicBezTo>
                  <a:cubicBezTo>
                    <a:pt x="60845" y="66216"/>
                    <a:pt x="54399" y="65057"/>
                    <a:pt x="49419" y="68641"/>
                  </a:cubicBezTo>
                  <a:cubicBezTo>
                    <a:pt x="46864" y="70592"/>
                    <a:pt x="44581" y="72876"/>
                    <a:pt x="42641" y="75442"/>
                  </a:cubicBezTo>
                  <a:cubicBezTo>
                    <a:pt x="41151" y="77465"/>
                    <a:pt x="40382" y="79913"/>
                    <a:pt x="40441" y="82421"/>
                  </a:cubicBezTo>
                  <a:cubicBezTo>
                    <a:pt x="40441" y="84609"/>
                    <a:pt x="40334" y="86809"/>
                    <a:pt x="40441" y="88998"/>
                  </a:cubicBezTo>
                  <a:cubicBezTo>
                    <a:pt x="40630" y="92120"/>
                    <a:pt x="39589" y="94237"/>
                    <a:pt x="36549" y="95551"/>
                  </a:cubicBezTo>
                  <a:cubicBezTo>
                    <a:pt x="32776" y="97171"/>
                    <a:pt x="29630" y="99963"/>
                    <a:pt x="27548" y="103499"/>
                  </a:cubicBezTo>
                  <a:cubicBezTo>
                    <a:pt x="25395" y="107048"/>
                    <a:pt x="24130" y="107367"/>
                    <a:pt x="20297" y="106267"/>
                  </a:cubicBezTo>
                  <a:cubicBezTo>
                    <a:pt x="19315" y="106007"/>
                    <a:pt x="18357" y="105664"/>
                    <a:pt x="17423" y="105250"/>
                  </a:cubicBezTo>
                  <a:cubicBezTo>
                    <a:pt x="12940" y="103085"/>
                    <a:pt x="7996" y="102080"/>
                    <a:pt x="3028" y="102316"/>
                  </a:cubicBezTo>
                  <a:cubicBezTo>
                    <a:pt x="1738" y="102399"/>
                    <a:pt x="449" y="102316"/>
                    <a:pt x="-1030" y="102316"/>
                  </a:cubicBezTo>
                  <a:cubicBezTo>
                    <a:pt x="-225" y="96627"/>
                    <a:pt x="260" y="91292"/>
                    <a:pt x="1336" y="86088"/>
                  </a:cubicBezTo>
                  <a:cubicBezTo>
                    <a:pt x="2294" y="81581"/>
                    <a:pt x="5724" y="78281"/>
                    <a:pt x="8185" y="74531"/>
                  </a:cubicBezTo>
                  <a:cubicBezTo>
                    <a:pt x="12786" y="67529"/>
                    <a:pt x="18830" y="61768"/>
                    <a:pt x="24898" y="56138"/>
                  </a:cubicBezTo>
                  <a:cubicBezTo>
                    <a:pt x="31167" y="50484"/>
                    <a:pt x="38064" y="45564"/>
                    <a:pt x="45468" y="41495"/>
                  </a:cubicBezTo>
                  <a:cubicBezTo>
                    <a:pt x="48319" y="40028"/>
                    <a:pt x="51039" y="38336"/>
                    <a:pt x="53630" y="36456"/>
                  </a:cubicBezTo>
                  <a:cubicBezTo>
                    <a:pt x="58243" y="32812"/>
                    <a:pt x="59047" y="26130"/>
                    <a:pt x="55404" y="21504"/>
                  </a:cubicBezTo>
                  <a:cubicBezTo>
                    <a:pt x="55002" y="20984"/>
                    <a:pt x="54540" y="20511"/>
                    <a:pt x="54044" y="20073"/>
                  </a:cubicBezTo>
                  <a:cubicBezTo>
                    <a:pt x="51915" y="18110"/>
                    <a:pt x="49703" y="17163"/>
                    <a:pt x="46615" y="18477"/>
                  </a:cubicBezTo>
                  <a:cubicBezTo>
                    <a:pt x="44250" y="19470"/>
                    <a:pt x="42014" y="21162"/>
                    <a:pt x="39199" y="20724"/>
                  </a:cubicBezTo>
                  <a:cubicBezTo>
                    <a:pt x="45267" y="17554"/>
                    <a:pt x="51761" y="15259"/>
                    <a:pt x="58468" y="13911"/>
                  </a:cubicBezTo>
                  <a:cubicBezTo>
                    <a:pt x="72662" y="10610"/>
                    <a:pt x="86856" y="7358"/>
                    <a:pt x="101357" y="5536"/>
                  </a:cubicBezTo>
                  <a:cubicBezTo>
                    <a:pt x="113635" y="3987"/>
                    <a:pt x="125890" y="1905"/>
                    <a:pt x="138227" y="1077"/>
                  </a:cubicBezTo>
                  <a:cubicBezTo>
                    <a:pt x="147689" y="450"/>
                    <a:pt x="157152" y="-106"/>
                    <a:pt x="166615" y="-201"/>
                  </a:cubicBezTo>
                  <a:cubicBezTo>
                    <a:pt x="175202" y="-319"/>
                    <a:pt x="183790" y="-461"/>
                    <a:pt x="192389" y="-828"/>
                  </a:cubicBezTo>
                  <a:cubicBezTo>
                    <a:pt x="209280" y="-1561"/>
                    <a:pt x="226206" y="-1809"/>
                    <a:pt x="243109" y="-1726"/>
                  </a:cubicBezTo>
                  <a:cubicBezTo>
                    <a:pt x="253447" y="-1726"/>
                    <a:pt x="263774" y="-650"/>
                    <a:pt x="274112" y="-23"/>
                  </a:cubicBezTo>
                  <a:cubicBezTo>
                    <a:pt x="284450" y="604"/>
                    <a:pt x="294504" y="426"/>
                    <a:pt x="304653" y="1526"/>
                  </a:cubicBezTo>
                  <a:cubicBezTo>
                    <a:pt x="305670" y="1645"/>
                    <a:pt x="306699" y="1680"/>
                    <a:pt x="307716" y="1645"/>
                  </a:cubicBezTo>
                  <a:cubicBezTo>
                    <a:pt x="311052" y="1503"/>
                    <a:pt x="311371" y="1041"/>
                    <a:pt x="310933" y="-2768"/>
                  </a:cubicBezTo>
                  <a:cubicBezTo>
                    <a:pt x="317794" y="7961"/>
                    <a:pt x="326866" y="17010"/>
                    <a:pt x="333975" y="27537"/>
                  </a:cubicBezTo>
                  <a:cubicBezTo>
                    <a:pt x="337287" y="32458"/>
                    <a:pt x="340256" y="37615"/>
                    <a:pt x="343509" y="42583"/>
                  </a:cubicBezTo>
                  <a:cubicBezTo>
                    <a:pt x="347235" y="48296"/>
                    <a:pt x="351056" y="53950"/>
                    <a:pt x="356236" y="58516"/>
                  </a:cubicBezTo>
                  <a:cubicBezTo>
                    <a:pt x="357017" y="59379"/>
                    <a:pt x="358023" y="60006"/>
                    <a:pt x="359134" y="60349"/>
                  </a:cubicBezTo>
                  <a:cubicBezTo>
                    <a:pt x="360447" y="60645"/>
                    <a:pt x="361536" y="61532"/>
                    <a:pt x="362091" y="62750"/>
                  </a:cubicBezTo>
                  <a:close/>
                </a:path>
              </a:pathLst>
            </a:custGeom>
            <a:solidFill>
              <a:srgbClr val="020202"/>
            </a:solidFill>
            <a:ln w="1171" cap="flat">
              <a:noFill/>
              <a:prstDash val="solid"/>
              <a:miter/>
            </a:ln>
          </p:spPr>
          <p:txBody>
            <a:bodyPr rtlCol="0" anchor="ctr"/>
            <a:lstStyle/>
            <a:p>
              <a:endParaRPr lang="es-CO"/>
            </a:p>
          </p:txBody>
        </p:sp>
        <p:sp>
          <p:nvSpPr>
            <p:cNvPr id="505" name="Freeform: Shape 504">
              <a:extLst>
                <a:ext uri="{FF2B5EF4-FFF2-40B4-BE49-F238E27FC236}">
                  <a16:creationId xmlns:a16="http://schemas.microsoft.com/office/drawing/2014/main" id="{A47BD1FB-0562-065D-00A8-DA28F0DF8CE5}"/>
                </a:ext>
              </a:extLst>
            </p:cNvPr>
            <p:cNvSpPr/>
            <p:nvPr/>
          </p:nvSpPr>
          <p:spPr>
            <a:xfrm rot="19975584">
              <a:off x="13092506" y="6091173"/>
              <a:ext cx="7215" cy="7806"/>
            </a:xfrm>
            <a:custGeom>
              <a:avLst/>
              <a:gdLst>
                <a:gd name="connsiteX0" fmla="*/ 6186 w 7215"/>
                <a:gd name="connsiteY0" fmla="*/ 5039 h 7806"/>
                <a:gd name="connsiteX1" fmla="*/ -1030 w 7215"/>
                <a:gd name="connsiteY1" fmla="*/ -2768 h 7806"/>
                <a:gd name="connsiteX2" fmla="*/ 6186 w 7215"/>
                <a:gd name="connsiteY2" fmla="*/ 5039 h 7806"/>
              </a:gdLst>
              <a:ahLst/>
              <a:cxnLst>
                <a:cxn ang="0">
                  <a:pos x="connsiteX0" y="connsiteY0"/>
                </a:cxn>
                <a:cxn ang="0">
                  <a:pos x="connsiteX1" y="connsiteY1"/>
                </a:cxn>
                <a:cxn ang="0">
                  <a:pos x="connsiteX2" y="connsiteY2"/>
                </a:cxn>
              </a:cxnLst>
              <a:rect l="l" t="t" r="r" b="b"/>
              <a:pathLst>
                <a:path w="7215" h="7806">
                  <a:moveTo>
                    <a:pt x="6186" y="5039"/>
                  </a:moveTo>
                  <a:cubicBezTo>
                    <a:pt x="3347" y="2875"/>
                    <a:pt x="899" y="237"/>
                    <a:pt x="-1030" y="-2768"/>
                  </a:cubicBezTo>
                  <a:cubicBezTo>
                    <a:pt x="1999" y="-745"/>
                    <a:pt x="4920" y="1384"/>
                    <a:pt x="6186" y="5039"/>
                  </a:cubicBezTo>
                  <a:close/>
                </a:path>
              </a:pathLst>
            </a:custGeom>
            <a:solidFill>
              <a:srgbClr val="020202"/>
            </a:solidFill>
            <a:ln w="1171" cap="flat">
              <a:noFill/>
              <a:prstDash val="solid"/>
              <a:miter/>
            </a:ln>
          </p:spPr>
          <p:txBody>
            <a:bodyPr rtlCol="0" anchor="ctr"/>
            <a:lstStyle/>
            <a:p>
              <a:endParaRPr lang="es-CO"/>
            </a:p>
          </p:txBody>
        </p:sp>
        <p:sp>
          <p:nvSpPr>
            <p:cNvPr id="506" name="Freeform: Shape 505">
              <a:extLst>
                <a:ext uri="{FF2B5EF4-FFF2-40B4-BE49-F238E27FC236}">
                  <a16:creationId xmlns:a16="http://schemas.microsoft.com/office/drawing/2014/main" id="{45AFE29D-4069-8931-D5F2-35ED9522E1EB}"/>
                </a:ext>
              </a:extLst>
            </p:cNvPr>
            <p:cNvSpPr/>
            <p:nvPr/>
          </p:nvSpPr>
          <p:spPr>
            <a:xfrm rot="19975584">
              <a:off x="13001843" y="6075130"/>
              <a:ext cx="8043" cy="4293"/>
            </a:xfrm>
            <a:custGeom>
              <a:avLst/>
              <a:gdLst>
                <a:gd name="connsiteX0" fmla="*/ 7014 w 8043"/>
                <a:gd name="connsiteY0" fmla="*/ 1526 h 4293"/>
                <a:gd name="connsiteX1" fmla="*/ -1030 w 8043"/>
                <a:gd name="connsiteY1" fmla="*/ -2768 h 4293"/>
                <a:gd name="connsiteX2" fmla="*/ 7014 w 8043"/>
                <a:gd name="connsiteY2" fmla="*/ 1526 h 4293"/>
              </a:gdLst>
              <a:ahLst/>
              <a:cxnLst>
                <a:cxn ang="0">
                  <a:pos x="connsiteX0" y="connsiteY0"/>
                </a:cxn>
                <a:cxn ang="0">
                  <a:pos x="connsiteX1" y="connsiteY1"/>
                </a:cxn>
                <a:cxn ang="0">
                  <a:pos x="connsiteX2" y="connsiteY2"/>
                </a:cxn>
              </a:cxnLst>
              <a:rect l="l" t="t" r="r" b="b"/>
              <a:pathLst>
                <a:path w="8043" h="4293">
                  <a:moveTo>
                    <a:pt x="7014" y="1526"/>
                  </a:moveTo>
                  <a:cubicBezTo>
                    <a:pt x="4104" y="568"/>
                    <a:pt x="1383" y="-875"/>
                    <a:pt x="-1030" y="-2768"/>
                  </a:cubicBezTo>
                  <a:cubicBezTo>
                    <a:pt x="2081" y="-2365"/>
                    <a:pt x="4944" y="-839"/>
                    <a:pt x="7014" y="1526"/>
                  </a:cubicBezTo>
                  <a:close/>
                </a:path>
              </a:pathLst>
            </a:custGeom>
            <a:solidFill>
              <a:srgbClr val="020202"/>
            </a:solidFill>
            <a:ln w="1171" cap="flat">
              <a:noFill/>
              <a:prstDash val="solid"/>
              <a:miter/>
            </a:ln>
          </p:spPr>
          <p:txBody>
            <a:bodyPr rtlCol="0" anchor="ctr"/>
            <a:lstStyle/>
            <a:p>
              <a:endParaRPr lang="es-CO"/>
            </a:p>
          </p:txBody>
        </p:sp>
        <p:sp>
          <p:nvSpPr>
            <p:cNvPr id="507" name="Freeform: Shape 506">
              <a:extLst>
                <a:ext uri="{FF2B5EF4-FFF2-40B4-BE49-F238E27FC236}">
                  <a16:creationId xmlns:a16="http://schemas.microsoft.com/office/drawing/2014/main" id="{C3BB4E56-BE44-A0EA-3320-7AE736FD4D5E}"/>
                </a:ext>
              </a:extLst>
            </p:cNvPr>
            <p:cNvSpPr/>
            <p:nvPr/>
          </p:nvSpPr>
          <p:spPr>
            <a:xfrm rot="19975584">
              <a:off x="13067245" y="6083640"/>
              <a:ext cx="5192" cy="4565"/>
            </a:xfrm>
            <a:custGeom>
              <a:avLst/>
              <a:gdLst>
                <a:gd name="connsiteX0" fmla="*/ 4163 w 5192"/>
                <a:gd name="connsiteY0" fmla="*/ 1798 h 4565"/>
                <a:gd name="connsiteX1" fmla="*/ -1030 w 5192"/>
                <a:gd name="connsiteY1" fmla="*/ -2768 h 4565"/>
                <a:gd name="connsiteX2" fmla="*/ 4163 w 5192"/>
                <a:gd name="connsiteY2" fmla="*/ 1798 h 4565"/>
              </a:gdLst>
              <a:ahLst/>
              <a:cxnLst>
                <a:cxn ang="0">
                  <a:pos x="connsiteX0" y="connsiteY0"/>
                </a:cxn>
                <a:cxn ang="0">
                  <a:pos x="connsiteX1" y="connsiteY1"/>
                </a:cxn>
                <a:cxn ang="0">
                  <a:pos x="connsiteX2" y="connsiteY2"/>
                </a:cxn>
              </a:cxnLst>
              <a:rect l="l" t="t" r="r" b="b"/>
              <a:pathLst>
                <a:path w="5192" h="4565">
                  <a:moveTo>
                    <a:pt x="4163" y="1798"/>
                  </a:moveTo>
                  <a:cubicBezTo>
                    <a:pt x="2117" y="687"/>
                    <a:pt x="331" y="-875"/>
                    <a:pt x="-1030" y="-2768"/>
                  </a:cubicBezTo>
                  <a:cubicBezTo>
                    <a:pt x="1620" y="-2294"/>
                    <a:pt x="3040" y="-426"/>
                    <a:pt x="4163" y="1798"/>
                  </a:cubicBezTo>
                  <a:close/>
                </a:path>
              </a:pathLst>
            </a:custGeom>
            <a:solidFill>
              <a:srgbClr val="020202"/>
            </a:solidFill>
            <a:ln w="1171" cap="flat">
              <a:noFill/>
              <a:prstDash val="solid"/>
              <a:miter/>
            </a:ln>
          </p:spPr>
          <p:txBody>
            <a:bodyPr rtlCol="0" anchor="ctr"/>
            <a:lstStyle/>
            <a:p>
              <a:endParaRPr lang="es-CO"/>
            </a:p>
          </p:txBody>
        </p:sp>
        <p:sp>
          <p:nvSpPr>
            <p:cNvPr id="508" name="Freeform: Shape 507">
              <a:extLst>
                <a:ext uri="{FF2B5EF4-FFF2-40B4-BE49-F238E27FC236}">
                  <a16:creationId xmlns:a16="http://schemas.microsoft.com/office/drawing/2014/main" id="{A0E66ECF-9DED-357D-18A4-96A640EFC102}"/>
                </a:ext>
              </a:extLst>
            </p:cNvPr>
            <p:cNvSpPr/>
            <p:nvPr/>
          </p:nvSpPr>
          <p:spPr>
            <a:xfrm rot="19975584">
              <a:off x="13082215" y="6088093"/>
              <a:ext cx="4553" cy="5216"/>
            </a:xfrm>
            <a:custGeom>
              <a:avLst/>
              <a:gdLst>
                <a:gd name="connsiteX0" fmla="*/ 3524 w 4553"/>
                <a:gd name="connsiteY0" fmla="*/ 2449 h 5216"/>
                <a:gd name="connsiteX1" fmla="*/ -1030 w 4553"/>
                <a:gd name="connsiteY1" fmla="*/ -2768 h 5216"/>
                <a:gd name="connsiteX2" fmla="*/ 3524 w 4553"/>
                <a:gd name="connsiteY2" fmla="*/ 2449 h 5216"/>
              </a:gdLst>
              <a:ahLst/>
              <a:cxnLst>
                <a:cxn ang="0">
                  <a:pos x="connsiteX0" y="connsiteY0"/>
                </a:cxn>
                <a:cxn ang="0">
                  <a:pos x="connsiteX1" y="connsiteY1"/>
                </a:cxn>
                <a:cxn ang="0">
                  <a:pos x="connsiteX2" y="connsiteY2"/>
                </a:cxn>
              </a:cxnLst>
              <a:rect l="l" t="t" r="r" b="b"/>
              <a:pathLst>
                <a:path w="4553" h="5216">
                  <a:moveTo>
                    <a:pt x="3524" y="2449"/>
                  </a:moveTo>
                  <a:cubicBezTo>
                    <a:pt x="1632" y="1077"/>
                    <a:pt x="70" y="-709"/>
                    <a:pt x="-1030" y="-2768"/>
                  </a:cubicBezTo>
                  <a:cubicBezTo>
                    <a:pt x="1218" y="-1655"/>
                    <a:pt x="3110" y="-236"/>
                    <a:pt x="3524" y="2449"/>
                  </a:cubicBezTo>
                  <a:close/>
                </a:path>
              </a:pathLst>
            </a:custGeom>
            <a:solidFill>
              <a:srgbClr val="020202"/>
            </a:solidFill>
            <a:ln w="1171" cap="flat">
              <a:noFill/>
              <a:prstDash val="solid"/>
              <a:miter/>
            </a:ln>
          </p:spPr>
          <p:txBody>
            <a:bodyPr rtlCol="0" anchor="ctr"/>
            <a:lstStyle/>
            <a:p>
              <a:endParaRPr lang="es-CO"/>
            </a:p>
          </p:txBody>
        </p:sp>
        <p:sp>
          <p:nvSpPr>
            <p:cNvPr id="509" name="Freeform: Shape 508">
              <a:extLst>
                <a:ext uri="{FF2B5EF4-FFF2-40B4-BE49-F238E27FC236}">
                  <a16:creationId xmlns:a16="http://schemas.microsoft.com/office/drawing/2014/main" id="{FCA577E1-82B4-5EBA-300F-A5DAB1952E76}"/>
                </a:ext>
              </a:extLst>
            </p:cNvPr>
            <p:cNvSpPr/>
            <p:nvPr/>
          </p:nvSpPr>
          <p:spPr>
            <a:xfrm rot="19975584">
              <a:off x="13050767" y="6080258"/>
              <a:ext cx="5216" cy="4541"/>
            </a:xfrm>
            <a:custGeom>
              <a:avLst/>
              <a:gdLst>
                <a:gd name="connsiteX0" fmla="*/ 4187 w 5216"/>
                <a:gd name="connsiteY0" fmla="*/ 1774 h 4541"/>
                <a:gd name="connsiteX1" fmla="*/ -1030 w 5216"/>
                <a:gd name="connsiteY1" fmla="*/ -2768 h 4541"/>
                <a:gd name="connsiteX2" fmla="*/ 4187 w 5216"/>
                <a:gd name="connsiteY2" fmla="*/ 1774 h 4541"/>
              </a:gdLst>
              <a:ahLst/>
              <a:cxnLst>
                <a:cxn ang="0">
                  <a:pos x="connsiteX0" y="connsiteY0"/>
                </a:cxn>
                <a:cxn ang="0">
                  <a:pos x="connsiteX1" y="connsiteY1"/>
                </a:cxn>
                <a:cxn ang="0">
                  <a:pos x="connsiteX2" y="connsiteY2"/>
                </a:cxn>
              </a:cxnLst>
              <a:rect l="l" t="t" r="r" b="b"/>
              <a:pathLst>
                <a:path w="5216" h="4541">
                  <a:moveTo>
                    <a:pt x="4187" y="1774"/>
                  </a:moveTo>
                  <a:cubicBezTo>
                    <a:pt x="1727" y="1089"/>
                    <a:pt x="532" y="-1052"/>
                    <a:pt x="-1030" y="-2768"/>
                  </a:cubicBezTo>
                  <a:cubicBezTo>
                    <a:pt x="1597" y="-2306"/>
                    <a:pt x="3004" y="-426"/>
                    <a:pt x="4187" y="1774"/>
                  </a:cubicBezTo>
                  <a:close/>
                </a:path>
              </a:pathLst>
            </a:custGeom>
            <a:solidFill>
              <a:srgbClr val="020202"/>
            </a:solidFill>
            <a:ln w="1171" cap="flat">
              <a:noFill/>
              <a:prstDash val="solid"/>
              <a:miter/>
            </a:ln>
          </p:spPr>
          <p:txBody>
            <a:bodyPr rtlCol="0" anchor="ctr"/>
            <a:lstStyle/>
            <a:p>
              <a:endParaRPr lang="es-CO"/>
            </a:p>
          </p:txBody>
        </p:sp>
        <p:sp>
          <p:nvSpPr>
            <p:cNvPr id="510" name="Freeform: Shape 509">
              <a:extLst>
                <a:ext uri="{FF2B5EF4-FFF2-40B4-BE49-F238E27FC236}">
                  <a16:creationId xmlns:a16="http://schemas.microsoft.com/office/drawing/2014/main" id="{B2148FF0-5E51-D40C-41DF-CBEBF763BE74}"/>
                </a:ext>
              </a:extLst>
            </p:cNvPr>
            <p:cNvSpPr/>
            <p:nvPr/>
          </p:nvSpPr>
          <p:spPr>
            <a:xfrm rot="19975584">
              <a:off x="12957873" y="6080795"/>
              <a:ext cx="7097" cy="1823"/>
            </a:xfrm>
            <a:custGeom>
              <a:avLst/>
              <a:gdLst>
                <a:gd name="connsiteX0" fmla="*/ 6068 w 7097"/>
                <a:gd name="connsiteY0" fmla="*/ -944 h 1823"/>
                <a:gd name="connsiteX1" fmla="*/ -1030 w 7097"/>
                <a:gd name="connsiteY1" fmla="*/ -2682 h 1823"/>
                <a:gd name="connsiteX2" fmla="*/ 6068 w 7097"/>
                <a:gd name="connsiteY2" fmla="*/ -944 h 1823"/>
              </a:gdLst>
              <a:ahLst/>
              <a:cxnLst>
                <a:cxn ang="0">
                  <a:pos x="connsiteX0" y="connsiteY0"/>
                </a:cxn>
                <a:cxn ang="0">
                  <a:pos x="connsiteX1" y="connsiteY1"/>
                </a:cxn>
                <a:cxn ang="0">
                  <a:pos x="connsiteX2" y="connsiteY2"/>
                </a:cxn>
              </a:cxnLst>
              <a:rect l="l" t="t" r="r" b="b"/>
              <a:pathLst>
                <a:path w="7097" h="1823">
                  <a:moveTo>
                    <a:pt x="6068" y="-944"/>
                  </a:moveTo>
                  <a:cubicBezTo>
                    <a:pt x="3607" y="-1050"/>
                    <a:pt x="1194" y="-1642"/>
                    <a:pt x="-1030" y="-2682"/>
                  </a:cubicBezTo>
                  <a:cubicBezTo>
                    <a:pt x="1537" y="-2907"/>
                    <a:pt x="4021" y="-2801"/>
                    <a:pt x="6068" y="-944"/>
                  </a:cubicBezTo>
                  <a:close/>
                </a:path>
              </a:pathLst>
            </a:custGeom>
            <a:solidFill>
              <a:srgbClr val="020202"/>
            </a:solidFill>
            <a:ln w="1171" cap="flat">
              <a:noFill/>
              <a:prstDash val="solid"/>
              <a:miter/>
            </a:ln>
          </p:spPr>
          <p:txBody>
            <a:bodyPr rtlCol="0" anchor="ctr"/>
            <a:lstStyle/>
            <a:p>
              <a:endParaRPr lang="es-CO"/>
            </a:p>
          </p:txBody>
        </p:sp>
        <p:sp>
          <p:nvSpPr>
            <p:cNvPr id="511" name="Freeform: Shape 510">
              <a:extLst>
                <a:ext uri="{FF2B5EF4-FFF2-40B4-BE49-F238E27FC236}">
                  <a16:creationId xmlns:a16="http://schemas.microsoft.com/office/drawing/2014/main" id="{32225D05-2414-FA9C-FC54-3D12E10F5084}"/>
                </a:ext>
              </a:extLst>
            </p:cNvPr>
            <p:cNvSpPr/>
            <p:nvPr/>
          </p:nvSpPr>
          <p:spPr>
            <a:xfrm rot="19975584">
              <a:off x="13109997" y="6098660"/>
              <a:ext cx="3690" cy="4317"/>
            </a:xfrm>
            <a:custGeom>
              <a:avLst/>
              <a:gdLst>
                <a:gd name="connsiteX0" fmla="*/ 2661 w 3690"/>
                <a:gd name="connsiteY0" fmla="*/ 1550 h 4317"/>
                <a:gd name="connsiteX1" fmla="*/ -1030 w 3690"/>
                <a:gd name="connsiteY1" fmla="*/ -2768 h 4317"/>
                <a:gd name="connsiteX2" fmla="*/ 2661 w 3690"/>
                <a:gd name="connsiteY2" fmla="*/ 1550 h 4317"/>
              </a:gdLst>
              <a:ahLst/>
              <a:cxnLst>
                <a:cxn ang="0">
                  <a:pos x="connsiteX0" y="connsiteY0"/>
                </a:cxn>
                <a:cxn ang="0">
                  <a:pos x="connsiteX1" y="connsiteY1"/>
                </a:cxn>
                <a:cxn ang="0">
                  <a:pos x="connsiteX2" y="connsiteY2"/>
                </a:cxn>
              </a:cxnLst>
              <a:rect l="l" t="t" r="r" b="b"/>
              <a:pathLst>
                <a:path w="3690" h="4317">
                  <a:moveTo>
                    <a:pt x="2661" y="1550"/>
                  </a:moveTo>
                  <a:cubicBezTo>
                    <a:pt x="1064" y="473"/>
                    <a:pt x="-213" y="-1017"/>
                    <a:pt x="-1030" y="-2768"/>
                  </a:cubicBezTo>
                  <a:cubicBezTo>
                    <a:pt x="946" y="-2176"/>
                    <a:pt x="2389" y="-484"/>
                    <a:pt x="2661" y="1550"/>
                  </a:cubicBezTo>
                  <a:close/>
                </a:path>
              </a:pathLst>
            </a:custGeom>
            <a:solidFill>
              <a:srgbClr val="020202"/>
            </a:solidFill>
            <a:ln w="1171" cap="flat">
              <a:noFill/>
              <a:prstDash val="solid"/>
              <a:miter/>
            </a:ln>
          </p:spPr>
          <p:txBody>
            <a:bodyPr rtlCol="0" anchor="ctr"/>
            <a:lstStyle/>
            <a:p>
              <a:endParaRPr lang="es-CO"/>
            </a:p>
          </p:txBody>
        </p:sp>
        <p:sp>
          <p:nvSpPr>
            <p:cNvPr id="512" name="Freeform: Shape 511">
              <a:extLst>
                <a:ext uri="{FF2B5EF4-FFF2-40B4-BE49-F238E27FC236}">
                  <a16:creationId xmlns:a16="http://schemas.microsoft.com/office/drawing/2014/main" id="{C78878A2-DE01-0687-C967-4DECF763F869}"/>
                </a:ext>
              </a:extLst>
            </p:cNvPr>
            <p:cNvSpPr/>
            <p:nvPr/>
          </p:nvSpPr>
          <p:spPr>
            <a:xfrm rot="19975584">
              <a:off x="13118668" y="6102094"/>
              <a:ext cx="3643" cy="4364"/>
            </a:xfrm>
            <a:custGeom>
              <a:avLst/>
              <a:gdLst>
                <a:gd name="connsiteX0" fmla="*/ 2614 w 3643"/>
                <a:gd name="connsiteY0" fmla="*/ 1597 h 4364"/>
                <a:gd name="connsiteX1" fmla="*/ -1030 w 3643"/>
                <a:gd name="connsiteY1" fmla="*/ -2768 h 4364"/>
                <a:gd name="connsiteX2" fmla="*/ 2614 w 3643"/>
                <a:gd name="connsiteY2" fmla="*/ 1597 h 4364"/>
              </a:gdLst>
              <a:ahLst/>
              <a:cxnLst>
                <a:cxn ang="0">
                  <a:pos x="connsiteX0" y="connsiteY0"/>
                </a:cxn>
                <a:cxn ang="0">
                  <a:pos x="connsiteX1" y="connsiteY1"/>
                </a:cxn>
                <a:cxn ang="0">
                  <a:pos x="connsiteX2" y="connsiteY2"/>
                </a:cxn>
              </a:cxnLst>
              <a:rect l="l" t="t" r="r" b="b"/>
              <a:pathLst>
                <a:path w="3643" h="4364">
                  <a:moveTo>
                    <a:pt x="2614" y="1597"/>
                  </a:moveTo>
                  <a:cubicBezTo>
                    <a:pt x="1052" y="473"/>
                    <a:pt x="-202" y="-1029"/>
                    <a:pt x="-1030" y="-2768"/>
                  </a:cubicBezTo>
                  <a:cubicBezTo>
                    <a:pt x="910" y="-1916"/>
                    <a:pt x="2412" y="-698"/>
                    <a:pt x="2614" y="1597"/>
                  </a:cubicBezTo>
                  <a:close/>
                </a:path>
              </a:pathLst>
            </a:custGeom>
            <a:solidFill>
              <a:srgbClr val="020202"/>
            </a:solidFill>
            <a:ln w="1171" cap="flat">
              <a:noFill/>
              <a:prstDash val="solid"/>
              <a:miter/>
            </a:ln>
          </p:spPr>
          <p:txBody>
            <a:bodyPr rtlCol="0" anchor="ctr"/>
            <a:lstStyle/>
            <a:p>
              <a:endParaRPr lang="es-CO"/>
            </a:p>
          </p:txBody>
        </p:sp>
        <p:sp>
          <p:nvSpPr>
            <p:cNvPr id="513" name="Freeform: Shape 512">
              <a:extLst>
                <a:ext uri="{FF2B5EF4-FFF2-40B4-BE49-F238E27FC236}">
                  <a16:creationId xmlns:a16="http://schemas.microsoft.com/office/drawing/2014/main" id="{7F7807C6-21F1-020C-BD77-79EA84304785}"/>
                </a:ext>
              </a:extLst>
            </p:cNvPr>
            <p:cNvSpPr/>
            <p:nvPr/>
          </p:nvSpPr>
          <p:spPr>
            <a:xfrm rot="19975584">
              <a:off x="13014587" y="6076258"/>
              <a:ext cx="4506" cy="2601"/>
            </a:xfrm>
            <a:custGeom>
              <a:avLst/>
              <a:gdLst>
                <a:gd name="connsiteX0" fmla="*/ 3477 w 4506"/>
                <a:gd name="connsiteY0" fmla="*/ -166 h 2601"/>
                <a:gd name="connsiteX1" fmla="*/ -1030 w 4506"/>
                <a:gd name="connsiteY1" fmla="*/ -2756 h 2601"/>
                <a:gd name="connsiteX2" fmla="*/ 3477 w 4506"/>
                <a:gd name="connsiteY2" fmla="*/ -166 h 2601"/>
              </a:gdLst>
              <a:ahLst/>
              <a:cxnLst>
                <a:cxn ang="0">
                  <a:pos x="connsiteX0" y="connsiteY0"/>
                </a:cxn>
                <a:cxn ang="0">
                  <a:pos x="connsiteX1" y="connsiteY1"/>
                </a:cxn>
                <a:cxn ang="0">
                  <a:pos x="connsiteX2" y="connsiteY2"/>
                </a:cxn>
              </a:cxnLst>
              <a:rect l="l" t="t" r="r" b="b"/>
              <a:pathLst>
                <a:path w="4506" h="2601">
                  <a:moveTo>
                    <a:pt x="3477" y="-166"/>
                  </a:moveTo>
                  <a:cubicBezTo>
                    <a:pt x="1738" y="-521"/>
                    <a:pt x="153" y="-1432"/>
                    <a:pt x="-1030" y="-2756"/>
                  </a:cubicBezTo>
                  <a:cubicBezTo>
                    <a:pt x="863" y="-2887"/>
                    <a:pt x="2637" y="-1869"/>
                    <a:pt x="3477" y="-166"/>
                  </a:cubicBezTo>
                  <a:close/>
                </a:path>
              </a:pathLst>
            </a:custGeom>
            <a:solidFill>
              <a:srgbClr val="020202"/>
            </a:solidFill>
            <a:ln w="1171" cap="flat">
              <a:noFill/>
              <a:prstDash val="solid"/>
              <a:miter/>
            </a:ln>
          </p:spPr>
          <p:txBody>
            <a:bodyPr rtlCol="0" anchor="ctr"/>
            <a:lstStyle/>
            <a:p>
              <a:endParaRPr lang="es-CO"/>
            </a:p>
          </p:txBody>
        </p:sp>
        <p:sp>
          <p:nvSpPr>
            <p:cNvPr id="514" name="Freeform: Shape 513">
              <a:extLst>
                <a:ext uri="{FF2B5EF4-FFF2-40B4-BE49-F238E27FC236}">
                  <a16:creationId xmlns:a16="http://schemas.microsoft.com/office/drawing/2014/main" id="{C490EBB7-4E59-CD99-AC65-EBFA74C10A27}"/>
                </a:ext>
              </a:extLst>
            </p:cNvPr>
            <p:cNvSpPr/>
            <p:nvPr/>
          </p:nvSpPr>
          <p:spPr>
            <a:xfrm rot="19975584">
              <a:off x="12986233" y="6076878"/>
              <a:ext cx="4435" cy="1872"/>
            </a:xfrm>
            <a:custGeom>
              <a:avLst/>
              <a:gdLst>
                <a:gd name="connsiteX0" fmla="*/ 3406 w 4435"/>
                <a:gd name="connsiteY0" fmla="*/ -895 h 1872"/>
                <a:gd name="connsiteX1" fmla="*/ -1030 w 4435"/>
                <a:gd name="connsiteY1" fmla="*/ -2741 h 1872"/>
                <a:gd name="connsiteX2" fmla="*/ 3406 w 4435"/>
                <a:gd name="connsiteY2" fmla="*/ -895 h 1872"/>
              </a:gdLst>
              <a:ahLst/>
              <a:cxnLst>
                <a:cxn ang="0">
                  <a:pos x="connsiteX0" y="connsiteY0"/>
                </a:cxn>
                <a:cxn ang="0">
                  <a:pos x="connsiteX1" y="connsiteY1"/>
                </a:cxn>
                <a:cxn ang="0">
                  <a:pos x="connsiteX2" y="connsiteY2"/>
                </a:cxn>
              </a:cxnLst>
              <a:rect l="l" t="t" r="r" b="b"/>
              <a:pathLst>
                <a:path w="4435" h="1872">
                  <a:moveTo>
                    <a:pt x="3406" y="-895"/>
                  </a:moveTo>
                  <a:cubicBezTo>
                    <a:pt x="1774" y="-1025"/>
                    <a:pt x="213" y="-1676"/>
                    <a:pt x="-1030" y="-2741"/>
                  </a:cubicBezTo>
                  <a:cubicBezTo>
                    <a:pt x="757" y="-2870"/>
                    <a:pt x="2365" y="-2575"/>
                    <a:pt x="3406" y="-895"/>
                  </a:cubicBezTo>
                  <a:close/>
                </a:path>
              </a:pathLst>
            </a:custGeom>
            <a:solidFill>
              <a:srgbClr val="020202"/>
            </a:solidFill>
            <a:ln w="1171" cap="flat">
              <a:noFill/>
              <a:prstDash val="solid"/>
              <a:miter/>
            </a:ln>
          </p:spPr>
          <p:txBody>
            <a:bodyPr rtlCol="0" anchor="ctr"/>
            <a:lstStyle/>
            <a:p>
              <a:endParaRPr lang="es-CO"/>
            </a:p>
          </p:txBody>
        </p:sp>
        <p:sp>
          <p:nvSpPr>
            <p:cNvPr id="515" name="Freeform: Shape 514">
              <a:extLst>
                <a:ext uri="{FF2B5EF4-FFF2-40B4-BE49-F238E27FC236}">
                  <a16:creationId xmlns:a16="http://schemas.microsoft.com/office/drawing/2014/main" id="{9758F53C-B86D-1EB0-91C6-54F85398B3CB}"/>
                </a:ext>
              </a:extLst>
            </p:cNvPr>
            <p:cNvSpPr/>
            <p:nvPr/>
          </p:nvSpPr>
          <p:spPr>
            <a:xfrm rot="19975584">
              <a:off x="13043652" y="6079347"/>
              <a:ext cx="3548" cy="2783"/>
            </a:xfrm>
            <a:custGeom>
              <a:avLst/>
              <a:gdLst>
                <a:gd name="connsiteX0" fmla="*/ 2519 w 3548"/>
                <a:gd name="connsiteY0" fmla="*/ 16 h 2783"/>
                <a:gd name="connsiteX1" fmla="*/ -1030 w 3548"/>
                <a:gd name="connsiteY1" fmla="*/ -2763 h 2783"/>
                <a:gd name="connsiteX2" fmla="*/ 2519 w 3548"/>
                <a:gd name="connsiteY2" fmla="*/ 16 h 2783"/>
              </a:gdLst>
              <a:ahLst/>
              <a:cxnLst>
                <a:cxn ang="0">
                  <a:pos x="connsiteX0" y="connsiteY0"/>
                </a:cxn>
                <a:cxn ang="0">
                  <a:pos x="connsiteX1" y="connsiteY1"/>
                </a:cxn>
                <a:cxn ang="0">
                  <a:pos x="connsiteX2" y="connsiteY2"/>
                </a:cxn>
              </a:cxnLst>
              <a:rect l="l" t="t" r="r" b="b"/>
              <a:pathLst>
                <a:path w="3548" h="2783">
                  <a:moveTo>
                    <a:pt x="2519" y="16"/>
                  </a:moveTo>
                  <a:cubicBezTo>
                    <a:pt x="1064" y="-504"/>
                    <a:pt x="-178" y="-1474"/>
                    <a:pt x="-1030" y="-2763"/>
                  </a:cubicBezTo>
                  <a:cubicBezTo>
                    <a:pt x="674" y="-2846"/>
                    <a:pt x="2188" y="-1663"/>
                    <a:pt x="2519" y="16"/>
                  </a:cubicBezTo>
                  <a:close/>
                </a:path>
              </a:pathLst>
            </a:custGeom>
            <a:solidFill>
              <a:srgbClr val="020202"/>
            </a:solidFill>
            <a:ln w="1171" cap="flat">
              <a:noFill/>
              <a:prstDash val="solid"/>
              <a:miter/>
            </a:ln>
          </p:spPr>
          <p:txBody>
            <a:bodyPr rtlCol="0" anchor="ctr"/>
            <a:lstStyle/>
            <a:p>
              <a:endParaRPr lang="es-CO"/>
            </a:p>
          </p:txBody>
        </p:sp>
        <p:sp>
          <p:nvSpPr>
            <p:cNvPr id="516" name="Freeform: Shape 515">
              <a:extLst>
                <a:ext uri="{FF2B5EF4-FFF2-40B4-BE49-F238E27FC236}">
                  <a16:creationId xmlns:a16="http://schemas.microsoft.com/office/drawing/2014/main" id="{4CF3753F-CC12-0B99-927A-00719471842F}"/>
                </a:ext>
              </a:extLst>
            </p:cNvPr>
            <p:cNvSpPr/>
            <p:nvPr/>
          </p:nvSpPr>
          <p:spPr>
            <a:xfrm rot="19975584">
              <a:off x="12994934" y="6076356"/>
              <a:ext cx="4329" cy="1954"/>
            </a:xfrm>
            <a:custGeom>
              <a:avLst/>
              <a:gdLst>
                <a:gd name="connsiteX0" fmla="*/ 3300 w 4329"/>
                <a:gd name="connsiteY0" fmla="*/ -813 h 1954"/>
                <a:gd name="connsiteX1" fmla="*/ -1030 w 4329"/>
                <a:gd name="connsiteY1" fmla="*/ -2765 h 1954"/>
                <a:gd name="connsiteX2" fmla="*/ 3300 w 4329"/>
                <a:gd name="connsiteY2" fmla="*/ -813 h 1954"/>
              </a:gdLst>
              <a:ahLst/>
              <a:cxnLst>
                <a:cxn ang="0">
                  <a:pos x="connsiteX0" y="connsiteY0"/>
                </a:cxn>
                <a:cxn ang="0">
                  <a:pos x="connsiteX1" y="connsiteY1"/>
                </a:cxn>
                <a:cxn ang="0">
                  <a:pos x="connsiteX2" y="connsiteY2"/>
                </a:cxn>
              </a:cxnLst>
              <a:rect l="l" t="t" r="r" b="b"/>
              <a:pathLst>
                <a:path w="4329" h="1954">
                  <a:moveTo>
                    <a:pt x="3300" y="-813"/>
                  </a:moveTo>
                  <a:cubicBezTo>
                    <a:pt x="1691" y="-1014"/>
                    <a:pt x="189" y="-1700"/>
                    <a:pt x="-1030" y="-2765"/>
                  </a:cubicBezTo>
                  <a:cubicBezTo>
                    <a:pt x="721" y="-2800"/>
                    <a:pt x="2318" y="-2505"/>
                    <a:pt x="3300" y="-813"/>
                  </a:cubicBezTo>
                  <a:close/>
                </a:path>
              </a:pathLst>
            </a:custGeom>
            <a:solidFill>
              <a:srgbClr val="020202"/>
            </a:solidFill>
            <a:ln w="1171" cap="flat">
              <a:noFill/>
              <a:prstDash val="solid"/>
              <a:miter/>
            </a:ln>
          </p:spPr>
          <p:txBody>
            <a:bodyPr rtlCol="0" anchor="ctr"/>
            <a:lstStyle/>
            <a:p>
              <a:endParaRPr lang="es-CO"/>
            </a:p>
          </p:txBody>
        </p:sp>
        <p:sp>
          <p:nvSpPr>
            <p:cNvPr id="517" name="Freeform: Shape 516">
              <a:extLst>
                <a:ext uri="{FF2B5EF4-FFF2-40B4-BE49-F238E27FC236}">
                  <a16:creationId xmlns:a16="http://schemas.microsoft.com/office/drawing/2014/main" id="{A52B65C7-81E2-98E7-16CF-E29831946857}"/>
                </a:ext>
              </a:extLst>
            </p:cNvPr>
            <p:cNvSpPr/>
            <p:nvPr/>
          </p:nvSpPr>
          <p:spPr>
            <a:xfrm rot="19975584">
              <a:off x="12981545" y="6077298"/>
              <a:ext cx="4435" cy="1869"/>
            </a:xfrm>
            <a:custGeom>
              <a:avLst/>
              <a:gdLst>
                <a:gd name="connsiteX0" fmla="*/ 3406 w 4435"/>
                <a:gd name="connsiteY0" fmla="*/ -898 h 1869"/>
                <a:gd name="connsiteX1" fmla="*/ -1030 w 4435"/>
                <a:gd name="connsiteY1" fmla="*/ -2696 h 1869"/>
                <a:gd name="connsiteX2" fmla="*/ 3406 w 4435"/>
                <a:gd name="connsiteY2" fmla="*/ -898 h 1869"/>
              </a:gdLst>
              <a:ahLst/>
              <a:cxnLst>
                <a:cxn ang="0">
                  <a:pos x="connsiteX0" y="connsiteY0"/>
                </a:cxn>
                <a:cxn ang="0">
                  <a:pos x="connsiteX1" y="connsiteY1"/>
                </a:cxn>
                <a:cxn ang="0">
                  <a:pos x="connsiteX2" y="connsiteY2"/>
                </a:cxn>
              </a:cxnLst>
              <a:rect l="l" t="t" r="r" b="b"/>
              <a:pathLst>
                <a:path w="4435" h="1869">
                  <a:moveTo>
                    <a:pt x="3406" y="-898"/>
                  </a:moveTo>
                  <a:cubicBezTo>
                    <a:pt x="1774" y="-1016"/>
                    <a:pt x="224" y="-1643"/>
                    <a:pt x="-1030" y="-2696"/>
                  </a:cubicBezTo>
                  <a:cubicBezTo>
                    <a:pt x="674" y="-3003"/>
                    <a:pt x="2401" y="-2305"/>
                    <a:pt x="3406" y="-898"/>
                  </a:cubicBezTo>
                  <a:close/>
                </a:path>
              </a:pathLst>
            </a:custGeom>
            <a:solidFill>
              <a:srgbClr val="020202"/>
            </a:solidFill>
            <a:ln w="1171" cap="flat">
              <a:noFill/>
              <a:prstDash val="solid"/>
              <a:miter/>
            </a:ln>
          </p:spPr>
          <p:txBody>
            <a:bodyPr rtlCol="0" anchor="ctr"/>
            <a:lstStyle/>
            <a:p>
              <a:endParaRPr lang="es-CO"/>
            </a:p>
          </p:txBody>
        </p:sp>
        <p:sp>
          <p:nvSpPr>
            <p:cNvPr id="518" name="Freeform: Shape 517">
              <a:extLst>
                <a:ext uri="{FF2B5EF4-FFF2-40B4-BE49-F238E27FC236}">
                  <a16:creationId xmlns:a16="http://schemas.microsoft.com/office/drawing/2014/main" id="{7BB90601-91FF-6D52-9BEE-2F5581988E65}"/>
                </a:ext>
              </a:extLst>
            </p:cNvPr>
            <p:cNvSpPr/>
            <p:nvPr/>
          </p:nvSpPr>
          <p:spPr>
            <a:xfrm rot="19975584">
              <a:off x="12976785" y="6077714"/>
              <a:ext cx="4482" cy="1842"/>
            </a:xfrm>
            <a:custGeom>
              <a:avLst/>
              <a:gdLst>
                <a:gd name="connsiteX0" fmla="*/ 3453 w 4482"/>
                <a:gd name="connsiteY0" fmla="*/ -925 h 1842"/>
                <a:gd name="connsiteX1" fmla="*/ -1030 w 4482"/>
                <a:gd name="connsiteY1" fmla="*/ -2675 h 1842"/>
                <a:gd name="connsiteX2" fmla="*/ 3453 w 4482"/>
                <a:gd name="connsiteY2" fmla="*/ -925 h 1842"/>
              </a:gdLst>
              <a:ahLst/>
              <a:cxnLst>
                <a:cxn ang="0">
                  <a:pos x="connsiteX0" y="connsiteY0"/>
                </a:cxn>
                <a:cxn ang="0">
                  <a:pos x="connsiteX1" y="connsiteY1"/>
                </a:cxn>
                <a:cxn ang="0">
                  <a:pos x="connsiteX2" y="connsiteY2"/>
                </a:cxn>
              </a:cxnLst>
              <a:rect l="l" t="t" r="r" b="b"/>
              <a:pathLst>
                <a:path w="4482" h="1842">
                  <a:moveTo>
                    <a:pt x="3453" y="-925"/>
                  </a:moveTo>
                  <a:cubicBezTo>
                    <a:pt x="1809" y="-1008"/>
                    <a:pt x="236" y="-1623"/>
                    <a:pt x="-1030" y="-2675"/>
                  </a:cubicBezTo>
                  <a:cubicBezTo>
                    <a:pt x="674" y="-3030"/>
                    <a:pt x="2436" y="-2344"/>
                    <a:pt x="3453" y="-925"/>
                  </a:cubicBezTo>
                  <a:close/>
                </a:path>
              </a:pathLst>
            </a:custGeom>
            <a:solidFill>
              <a:srgbClr val="020202"/>
            </a:solidFill>
            <a:ln w="1171" cap="flat">
              <a:noFill/>
              <a:prstDash val="solid"/>
              <a:miter/>
            </a:ln>
          </p:spPr>
          <p:txBody>
            <a:bodyPr rtlCol="0" anchor="ctr"/>
            <a:lstStyle/>
            <a:p>
              <a:endParaRPr lang="es-CO"/>
            </a:p>
          </p:txBody>
        </p:sp>
        <p:sp>
          <p:nvSpPr>
            <p:cNvPr id="519" name="Freeform: Shape 518">
              <a:extLst>
                <a:ext uri="{FF2B5EF4-FFF2-40B4-BE49-F238E27FC236}">
                  <a16:creationId xmlns:a16="http://schemas.microsoft.com/office/drawing/2014/main" id="{58BC9B10-48D7-7DBF-A598-75AA7392A7B5}"/>
                </a:ext>
              </a:extLst>
            </p:cNvPr>
            <p:cNvSpPr/>
            <p:nvPr/>
          </p:nvSpPr>
          <p:spPr>
            <a:xfrm rot="19975584">
              <a:off x="13039353" y="6078590"/>
              <a:ext cx="3607" cy="2637"/>
            </a:xfrm>
            <a:custGeom>
              <a:avLst/>
              <a:gdLst>
                <a:gd name="connsiteX0" fmla="*/ 2578 w 3607"/>
                <a:gd name="connsiteY0" fmla="*/ -130 h 2637"/>
                <a:gd name="connsiteX1" fmla="*/ -1030 w 3607"/>
                <a:gd name="connsiteY1" fmla="*/ -2756 h 2637"/>
                <a:gd name="connsiteX2" fmla="*/ 2578 w 3607"/>
                <a:gd name="connsiteY2" fmla="*/ -130 h 2637"/>
              </a:gdLst>
              <a:ahLst/>
              <a:cxnLst>
                <a:cxn ang="0">
                  <a:pos x="connsiteX0" y="connsiteY0"/>
                </a:cxn>
                <a:cxn ang="0">
                  <a:pos x="connsiteX1" y="connsiteY1"/>
                </a:cxn>
                <a:cxn ang="0">
                  <a:pos x="connsiteX2" y="connsiteY2"/>
                </a:cxn>
              </a:cxnLst>
              <a:rect l="l" t="t" r="r" b="b"/>
              <a:pathLst>
                <a:path w="3607" h="2637">
                  <a:moveTo>
                    <a:pt x="2578" y="-130"/>
                  </a:moveTo>
                  <a:cubicBezTo>
                    <a:pt x="1123" y="-580"/>
                    <a:pt x="-154" y="-1502"/>
                    <a:pt x="-1030" y="-2756"/>
                  </a:cubicBezTo>
                  <a:cubicBezTo>
                    <a:pt x="910" y="-2898"/>
                    <a:pt x="1869" y="-1691"/>
                    <a:pt x="2578" y="-130"/>
                  </a:cubicBezTo>
                  <a:close/>
                </a:path>
              </a:pathLst>
            </a:custGeom>
            <a:solidFill>
              <a:srgbClr val="020202"/>
            </a:solidFill>
            <a:ln w="1171" cap="flat">
              <a:noFill/>
              <a:prstDash val="solid"/>
              <a:miter/>
            </a:ln>
          </p:spPr>
          <p:txBody>
            <a:bodyPr rtlCol="0" anchor="ctr"/>
            <a:lstStyle/>
            <a:p>
              <a:endParaRPr lang="es-CO"/>
            </a:p>
          </p:txBody>
        </p:sp>
        <p:sp>
          <p:nvSpPr>
            <p:cNvPr id="520" name="Freeform: Shape 519">
              <a:extLst>
                <a:ext uri="{FF2B5EF4-FFF2-40B4-BE49-F238E27FC236}">
                  <a16:creationId xmlns:a16="http://schemas.microsoft.com/office/drawing/2014/main" id="{5251F316-8503-E098-3BD0-70F448BB975A}"/>
                </a:ext>
              </a:extLst>
            </p:cNvPr>
            <p:cNvSpPr/>
            <p:nvPr/>
          </p:nvSpPr>
          <p:spPr>
            <a:xfrm rot="19975584">
              <a:off x="13102718" y="6096518"/>
              <a:ext cx="2655" cy="2668"/>
            </a:xfrm>
            <a:custGeom>
              <a:avLst/>
              <a:gdLst>
                <a:gd name="connsiteX0" fmla="*/ 1608 w 2655"/>
                <a:gd name="connsiteY0" fmla="*/ -99 h 2668"/>
                <a:gd name="connsiteX1" fmla="*/ -1030 w 2655"/>
                <a:gd name="connsiteY1" fmla="*/ -2748 h 2668"/>
                <a:gd name="connsiteX2" fmla="*/ 1608 w 2655"/>
                <a:gd name="connsiteY2" fmla="*/ -690 h 2668"/>
                <a:gd name="connsiteX3" fmla="*/ 1608 w 2655"/>
                <a:gd name="connsiteY3" fmla="*/ -99 h 2668"/>
              </a:gdLst>
              <a:ahLst/>
              <a:cxnLst>
                <a:cxn ang="0">
                  <a:pos x="connsiteX0" y="connsiteY0"/>
                </a:cxn>
                <a:cxn ang="0">
                  <a:pos x="connsiteX1" y="connsiteY1"/>
                </a:cxn>
                <a:cxn ang="0">
                  <a:pos x="connsiteX2" y="connsiteY2"/>
                </a:cxn>
                <a:cxn ang="0">
                  <a:pos x="connsiteX3" y="connsiteY3"/>
                </a:cxn>
              </a:cxnLst>
              <a:rect l="l" t="t" r="r" b="b"/>
              <a:pathLst>
                <a:path w="2655" h="2668">
                  <a:moveTo>
                    <a:pt x="1608" y="-99"/>
                  </a:moveTo>
                  <a:cubicBezTo>
                    <a:pt x="520" y="-737"/>
                    <a:pt x="-391" y="-1648"/>
                    <a:pt x="-1030" y="-2748"/>
                  </a:cubicBezTo>
                  <a:cubicBezTo>
                    <a:pt x="272" y="-2914"/>
                    <a:pt x="1454" y="-1991"/>
                    <a:pt x="1608" y="-690"/>
                  </a:cubicBezTo>
                  <a:cubicBezTo>
                    <a:pt x="1632" y="-501"/>
                    <a:pt x="1632" y="-300"/>
                    <a:pt x="1608" y="-99"/>
                  </a:cubicBezTo>
                  <a:close/>
                </a:path>
              </a:pathLst>
            </a:custGeom>
            <a:solidFill>
              <a:srgbClr val="020202"/>
            </a:solidFill>
            <a:ln w="1171" cap="flat">
              <a:noFill/>
              <a:prstDash val="solid"/>
              <a:miter/>
            </a:ln>
          </p:spPr>
          <p:txBody>
            <a:bodyPr rtlCol="0" anchor="ctr"/>
            <a:lstStyle/>
            <a:p>
              <a:endParaRPr lang="es-CO"/>
            </a:p>
          </p:txBody>
        </p:sp>
        <p:sp>
          <p:nvSpPr>
            <p:cNvPr id="521" name="Freeform: Shape 520">
              <a:extLst>
                <a:ext uri="{FF2B5EF4-FFF2-40B4-BE49-F238E27FC236}">
                  <a16:creationId xmlns:a16="http://schemas.microsoft.com/office/drawing/2014/main" id="{47F0EEDD-ACCB-26E8-1ACC-CC553BB7B3E4}"/>
                </a:ext>
              </a:extLst>
            </p:cNvPr>
            <p:cNvSpPr/>
            <p:nvPr/>
          </p:nvSpPr>
          <p:spPr>
            <a:xfrm rot="19975584">
              <a:off x="12964952" y="6080002"/>
              <a:ext cx="3548" cy="1087"/>
            </a:xfrm>
            <a:custGeom>
              <a:avLst/>
              <a:gdLst>
                <a:gd name="connsiteX0" fmla="*/ 2519 w 3548"/>
                <a:gd name="connsiteY0" fmla="*/ -1710 h 1087"/>
                <a:gd name="connsiteX1" fmla="*/ -1030 w 3548"/>
                <a:gd name="connsiteY1" fmla="*/ -2715 h 1087"/>
                <a:gd name="connsiteX2" fmla="*/ 2519 w 3548"/>
                <a:gd name="connsiteY2" fmla="*/ -1710 h 1087"/>
              </a:gdLst>
              <a:ahLst/>
              <a:cxnLst>
                <a:cxn ang="0">
                  <a:pos x="connsiteX0" y="connsiteY0"/>
                </a:cxn>
                <a:cxn ang="0">
                  <a:pos x="connsiteX1" y="connsiteY1"/>
                </a:cxn>
                <a:cxn ang="0">
                  <a:pos x="connsiteX2" y="connsiteY2"/>
                </a:cxn>
              </a:cxnLst>
              <a:rect l="l" t="t" r="r" b="b"/>
              <a:pathLst>
                <a:path w="3548" h="1087">
                  <a:moveTo>
                    <a:pt x="2519" y="-1710"/>
                  </a:moveTo>
                  <a:cubicBezTo>
                    <a:pt x="1253" y="-1568"/>
                    <a:pt x="-24" y="-1935"/>
                    <a:pt x="-1030" y="-2715"/>
                  </a:cubicBezTo>
                  <a:cubicBezTo>
                    <a:pt x="236" y="-2620"/>
                    <a:pt x="1691" y="-3259"/>
                    <a:pt x="2519" y="-1710"/>
                  </a:cubicBezTo>
                  <a:close/>
                </a:path>
              </a:pathLst>
            </a:custGeom>
            <a:solidFill>
              <a:srgbClr val="020202"/>
            </a:solidFill>
            <a:ln w="1171" cap="flat">
              <a:noFill/>
              <a:prstDash val="solid"/>
              <a:miter/>
            </a:ln>
          </p:spPr>
          <p:txBody>
            <a:bodyPr rtlCol="0" anchor="ctr"/>
            <a:lstStyle/>
            <a:p>
              <a:endParaRPr lang="es-CO"/>
            </a:p>
          </p:txBody>
        </p:sp>
        <p:sp>
          <p:nvSpPr>
            <p:cNvPr id="522" name="Freeform: Shape 521">
              <a:extLst>
                <a:ext uri="{FF2B5EF4-FFF2-40B4-BE49-F238E27FC236}">
                  <a16:creationId xmlns:a16="http://schemas.microsoft.com/office/drawing/2014/main" id="{58E3C05C-551D-624C-C0A5-CDB0C82FFB73}"/>
                </a:ext>
              </a:extLst>
            </p:cNvPr>
            <p:cNvSpPr/>
            <p:nvPr/>
          </p:nvSpPr>
          <p:spPr>
            <a:xfrm rot="19975584">
              <a:off x="13029776" y="6077717"/>
              <a:ext cx="2720" cy="1851"/>
            </a:xfrm>
            <a:custGeom>
              <a:avLst/>
              <a:gdLst>
                <a:gd name="connsiteX0" fmla="*/ 1691 w 2720"/>
                <a:gd name="connsiteY0" fmla="*/ -916 h 1851"/>
                <a:gd name="connsiteX1" fmla="*/ -1030 w 2720"/>
                <a:gd name="connsiteY1" fmla="*/ -2702 h 1851"/>
                <a:gd name="connsiteX2" fmla="*/ 1656 w 2720"/>
                <a:gd name="connsiteY2" fmla="*/ -1070 h 1851"/>
                <a:gd name="connsiteX3" fmla="*/ 1691 w 2720"/>
                <a:gd name="connsiteY3" fmla="*/ -916 h 1851"/>
              </a:gdLst>
              <a:ahLst/>
              <a:cxnLst>
                <a:cxn ang="0">
                  <a:pos x="connsiteX0" y="connsiteY0"/>
                </a:cxn>
                <a:cxn ang="0">
                  <a:pos x="connsiteX1" y="connsiteY1"/>
                </a:cxn>
                <a:cxn ang="0">
                  <a:pos x="connsiteX2" y="connsiteY2"/>
                </a:cxn>
                <a:cxn ang="0">
                  <a:pos x="connsiteX3" y="connsiteY3"/>
                </a:cxn>
              </a:cxnLst>
              <a:rect l="l" t="t" r="r" b="b"/>
              <a:pathLst>
                <a:path w="2720" h="1851">
                  <a:moveTo>
                    <a:pt x="1691" y="-916"/>
                  </a:moveTo>
                  <a:cubicBezTo>
                    <a:pt x="555" y="-1070"/>
                    <a:pt x="-438" y="-1732"/>
                    <a:pt x="-1030" y="-2702"/>
                  </a:cubicBezTo>
                  <a:cubicBezTo>
                    <a:pt x="165" y="-2998"/>
                    <a:pt x="1372" y="-2265"/>
                    <a:pt x="1656" y="-1070"/>
                  </a:cubicBezTo>
                  <a:cubicBezTo>
                    <a:pt x="1667" y="-1022"/>
                    <a:pt x="1679" y="-963"/>
                    <a:pt x="1691" y="-916"/>
                  </a:cubicBezTo>
                  <a:close/>
                </a:path>
              </a:pathLst>
            </a:custGeom>
            <a:solidFill>
              <a:srgbClr val="020202"/>
            </a:solidFill>
            <a:ln w="1171" cap="flat">
              <a:noFill/>
              <a:prstDash val="solid"/>
              <a:miter/>
            </a:ln>
          </p:spPr>
          <p:txBody>
            <a:bodyPr rtlCol="0" anchor="ctr"/>
            <a:lstStyle/>
            <a:p>
              <a:endParaRPr lang="es-CO"/>
            </a:p>
          </p:txBody>
        </p:sp>
        <p:sp>
          <p:nvSpPr>
            <p:cNvPr id="523" name="Freeform: Shape 522">
              <a:extLst>
                <a:ext uri="{FF2B5EF4-FFF2-40B4-BE49-F238E27FC236}">
                  <a16:creationId xmlns:a16="http://schemas.microsoft.com/office/drawing/2014/main" id="{5471D12E-B338-5DDF-2384-3BFE86418488}"/>
                </a:ext>
              </a:extLst>
            </p:cNvPr>
            <p:cNvSpPr/>
            <p:nvPr/>
          </p:nvSpPr>
          <p:spPr>
            <a:xfrm rot="19975584">
              <a:off x="13036070" y="6078429"/>
              <a:ext cx="2696" cy="1872"/>
            </a:xfrm>
            <a:custGeom>
              <a:avLst/>
              <a:gdLst>
                <a:gd name="connsiteX0" fmla="*/ 1667 w 2696"/>
                <a:gd name="connsiteY0" fmla="*/ -895 h 1872"/>
                <a:gd name="connsiteX1" fmla="*/ -1030 w 2696"/>
                <a:gd name="connsiteY1" fmla="*/ -2716 h 1872"/>
                <a:gd name="connsiteX2" fmla="*/ 1644 w 2696"/>
                <a:gd name="connsiteY2" fmla="*/ -1001 h 1872"/>
                <a:gd name="connsiteX3" fmla="*/ 1667 w 2696"/>
                <a:gd name="connsiteY3" fmla="*/ -895 h 1872"/>
              </a:gdLst>
              <a:ahLst/>
              <a:cxnLst>
                <a:cxn ang="0">
                  <a:pos x="connsiteX0" y="connsiteY0"/>
                </a:cxn>
                <a:cxn ang="0">
                  <a:pos x="connsiteX1" y="connsiteY1"/>
                </a:cxn>
                <a:cxn ang="0">
                  <a:pos x="connsiteX2" y="connsiteY2"/>
                </a:cxn>
                <a:cxn ang="0">
                  <a:pos x="connsiteX3" y="connsiteY3"/>
                </a:cxn>
              </a:cxnLst>
              <a:rect l="l" t="t" r="r" b="b"/>
              <a:pathLst>
                <a:path w="2696" h="1872">
                  <a:moveTo>
                    <a:pt x="1667" y="-895"/>
                  </a:moveTo>
                  <a:cubicBezTo>
                    <a:pt x="544" y="-1060"/>
                    <a:pt x="-450" y="-1735"/>
                    <a:pt x="-1030" y="-2716"/>
                  </a:cubicBezTo>
                  <a:cubicBezTo>
                    <a:pt x="189" y="-2977"/>
                    <a:pt x="1384" y="-2220"/>
                    <a:pt x="1644" y="-1001"/>
                  </a:cubicBezTo>
                  <a:cubicBezTo>
                    <a:pt x="1656" y="-966"/>
                    <a:pt x="1656" y="-930"/>
                    <a:pt x="1667" y="-895"/>
                  </a:cubicBezTo>
                  <a:close/>
                </a:path>
              </a:pathLst>
            </a:custGeom>
            <a:solidFill>
              <a:srgbClr val="020202"/>
            </a:solidFill>
            <a:ln w="1171" cap="flat">
              <a:noFill/>
              <a:prstDash val="solid"/>
              <a:miter/>
            </a:ln>
          </p:spPr>
          <p:txBody>
            <a:bodyPr rtlCol="0" anchor="ctr"/>
            <a:lstStyle/>
            <a:p>
              <a:endParaRPr lang="es-CO"/>
            </a:p>
          </p:txBody>
        </p:sp>
        <p:sp>
          <p:nvSpPr>
            <p:cNvPr id="524" name="Freeform: Shape 523">
              <a:extLst>
                <a:ext uri="{FF2B5EF4-FFF2-40B4-BE49-F238E27FC236}">
                  <a16:creationId xmlns:a16="http://schemas.microsoft.com/office/drawing/2014/main" id="{6C1AF9CD-A413-67E5-047C-6B6664F8A929}"/>
                </a:ext>
              </a:extLst>
            </p:cNvPr>
            <p:cNvSpPr/>
            <p:nvPr/>
          </p:nvSpPr>
          <p:spPr>
            <a:xfrm rot="19975584">
              <a:off x="13061260" y="6083255"/>
              <a:ext cx="2614" cy="1922"/>
            </a:xfrm>
            <a:custGeom>
              <a:avLst/>
              <a:gdLst>
                <a:gd name="connsiteX0" fmla="*/ 1585 w 2614"/>
                <a:gd name="connsiteY0" fmla="*/ -845 h 1922"/>
                <a:gd name="connsiteX1" fmla="*/ -1030 w 2614"/>
                <a:gd name="connsiteY1" fmla="*/ -2749 h 1922"/>
                <a:gd name="connsiteX2" fmla="*/ 1585 w 2614"/>
                <a:gd name="connsiteY2" fmla="*/ -845 h 1922"/>
              </a:gdLst>
              <a:ahLst/>
              <a:cxnLst>
                <a:cxn ang="0">
                  <a:pos x="connsiteX0" y="connsiteY0"/>
                </a:cxn>
                <a:cxn ang="0">
                  <a:pos x="connsiteX1" y="connsiteY1"/>
                </a:cxn>
                <a:cxn ang="0">
                  <a:pos x="connsiteX2" y="connsiteY2"/>
                </a:cxn>
              </a:cxnLst>
              <a:rect l="l" t="t" r="r" b="b"/>
              <a:pathLst>
                <a:path w="2614" h="1922">
                  <a:moveTo>
                    <a:pt x="1585" y="-845"/>
                  </a:moveTo>
                  <a:cubicBezTo>
                    <a:pt x="496" y="-1093"/>
                    <a:pt x="-450" y="-1791"/>
                    <a:pt x="-1030" y="-2749"/>
                  </a:cubicBezTo>
                  <a:cubicBezTo>
                    <a:pt x="213" y="-2903"/>
                    <a:pt x="1348" y="-2075"/>
                    <a:pt x="1585" y="-845"/>
                  </a:cubicBezTo>
                  <a:close/>
                </a:path>
              </a:pathLst>
            </a:custGeom>
            <a:solidFill>
              <a:srgbClr val="020202"/>
            </a:solidFill>
            <a:ln w="1171" cap="flat">
              <a:noFill/>
              <a:prstDash val="solid"/>
              <a:miter/>
            </a:ln>
          </p:spPr>
          <p:txBody>
            <a:bodyPr rtlCol="0" anchor="ctr"/>
            <a:lstStyle/>
            <a:p>
              <a:endParaRPr lang="es-CO"/>
            </a:p>
          </p:txBody>
        </p:sp>
        <p:sp>
          <p:nvSpPr>
            <p:cNvPr id="525" name="Freeform: Shape 524">
              <a:extLst>
                <a:ext uri="{FF2B5EF4-FFF2-40B4-BE49-F238E27FC236}">
                  <a16:creationId xmlns:a16="http://schemas.microsoft.com/office/drawing/2014/main" id="{21D6D41A-9151-03E5-2C8F-230AC757A5AA}"/>
                </a:ext>
              </a:extLst>
            </p:cNvPr>
            <p:cNvSpPr/>
            <p:nvPr/>
          </p:nvSpPr>
          <p:spPr>
            <a:xfrm rot="19975584">
              <a:off x="13032926" y="6078052"/>
              <a:ext cx="2696" cy="1864"/>
            </a:xfrm>
            <a:custGeom>
              <a:avLst/>
              <a:gdLst>
                <a:gd name="connsiteX0" fmla="*/ 1667 w 2696"/>
                <a:gd name="connsiteY0" fmla="*/ -903 h 1864"/>
                <a:gd name="connsiteX1" fmla="*/ -1030 w 2696"/>
                <a:gd name="connsiteY1" fmla="*/ -2713 h 1864"/>
                <a:gd name="connsiteX2" fmla="*/ 1644 w 2696"/>
                <a:gd name="connsiteY2" fmla="*/ -998 h 1864"/>
                <a:gd name="connsiteX3" fmla="*/ 1667 w 2696"/>
                <a:gd name="connsiteY3" fmla="*/ -903 h 1864"/>
              </a:gdLst>
              <a:ahLst/>
              <a:cxnLst>
                <a:cxn ang="0">
                  <a:pos x="connsiteX0" y="connsiteY0"/>
                </a:cxn>
                <a:cxn ang="0">
                  <a:pos x="connsiteX1" y="connsiteY1"/>
                </a:cxn>
                <a:cxn ang="0">
                  <a:pos x="connsiteX2" y="connsiteY2"/>
                </a:cxn>
                <a:cxn ang="0">
                  <a:pos x="connsiteX3" y="connsiteY3"/>
                </a:cxn>
              </a:cxnLst>
              <a:rect l="l" t="t" r="r" b="b"/>
              <a:pathLst>
                <a:path w="2696" h="1864">
                  <a:moveTo>
                    <a:pt x="1667" y="-903"/>
                  </a:moveTo>
                  <a:cubicBezTo>
                    <a:pt x="544" y="-1069"/>
                    <a:pt x="-450" y="-1731"/>
                    <a:pt x="-1030" y="-2713"/>
                  </a:cubicBezTo>
                  <a:cubicBezTo>
                    <a:pt x="177" y="-2985"/>
                    <a:pt x="1384" y="-2216"/>
                    <a:pt x="1644" y="-998"/>
                  </a:cubicBezTo>
                  <a:cubicBezTo>
                    <a:pt x="1656" y="-974"/>
                    <a:pt x="1667" y="-939"/>
                    <a:pt x="1667" y="-903"/>
                  </a:cubicBezTo>
                  <a:close/>
                </a:path>
              </a:pathLst>
            </a:custGeom>
            <a:solidFill>
              <a:srgbClr val="020202"/>
            </a:solidFill>
            <a:ln w="1171" cap="flat">
              <a:noFill/>
              <a:prstDash val="solid"/>
              <a:miter/>
            </a:ln>
          </p:spPr>
          <p:txBody>
            <a:bodyPr rtlCol="0" anchor="ctr"/>
            <a:lstStyle/>
            <a:p>
              <a:endParaRPr lang="es-CO"/>
            </a:p>
          </p:txBody>
        </p:sp>
        <p:sp>
          <p:nvSpPr>
            <p:cNvPr id="526" name="Freeform: Shape 525">
              <a:extLst>
                <a:ext uri="{FF2B5EF4-FFF2-40B4-BE49-F238E27FC236}">
                  <a16:creationId xmlns:a16="http://schemas.microsoft.com/office/drawing/2014/main" id="{00FF7210-C25C-C930-A646-163C2FA9B8D3}"/>
                </a:ext>
              </a:extLst>
            </p:cNvPr>
            <p:cNvSpPr/>
            <p:nvPr/>
          </p:nvSpPr>
          <p:spPr>
            <a:xfrm rot="19975584">
              <a:off x="13023511" y="6076991"/>
              <a:ext cx="2708" cy="1864"/>
            </a:xfrm>
            <a:custGeom>
              <a:avLst/>
              <a:gdLst>
                <a:gd name="connsiteX0" fmla="*/ 1679 w 2708"/>
                <a:gd name="connsiteY0" fmla="*/ -903 h 1864"/>
                <a:gd name="connsiteX1" fmla="*/ -1030 w 2708"/>
                <a:gd name="connsiteY1" fmla="*/ -2701 h 1864"/>
                <a:gd name="connsiteX2" fmla="*/ 1644 w 2708"/>
                <a:gd name="connsiteY2" fmla="*/ -1105 h 1864"/>
                <a:gd name="connsiteX3" fmla="*/ 1679 w 2708"/>
                <a:gd name="connsiteY3" fmla="*/ -903 h 1864"/>
              </a:gdLst>
              <a:ahLst/>
              <a:cxnLst>
                <a:cxn ang="0">
                  <a:pos x="connsiteX0" y="connsiteY0"/>
                </a:cxn>
                <a:cxn ang="0">
                  <a:pos x="connsiteX1" y="connsiteY1"/>
                </a:cxn>
                <a:cxn ang="0">
                  <a:pos x="connsiteX2" y="connsiteY2"/>
                </a:cxn>
                <a:cxn ang="0">
                  <a:pos x="connsiteX3" y="connsiteY3"/>
                </a:cxn>
              </a:cxnLst>
              <a:rect l="l" t="t" r="r" b="b"/>
              <a:pathLst>
                <a:path w="2708" h="1864">
                  <a:moveTo>
                    <a:pt x="1679" y="-903"/>
                  </a:moveTo>
                  <a:cubicBezTo>
                    <a:pt x="567" y="-1116"/>
                    <a:pt x="-403" y="-1767"/>
                    <a:pt x="-1030" y="-2701"/>
                  </a:cubicBezTo>
                  <a:cubicBezTo>
                    <a:pt x="153" y="-2997"/>
                    <a:pt x="1348" y="-2276"/>
                    <a:pt x="1644" y="-1105"/>
                  </a:cubicBezTo>
                  <a:cubicBezTo>
                    <a:pt x="1656" y="-1033"/>
                    <a:pt x="1667" y="-974"/>
                    <a:pt x="1679" y="-903"/>
                  </a:cubicBezTo>
                  <a:close/>
                </a:path>
              </a:pathLst>
            </a:custGeom>
            <a:solidFill>
              <a:srgbClr val="020202"/>
            </a:solidFill>
            <a:ln w="1171" cap="flat">
              <a:noFill/>
              <a:prstDash val="solid"/>
              <a:miter/>
            </a:ln>
          </p:spPr>
          <p:txBody>
            <a:bodyPr rtlCol="0" anchor="ctr"/>
            <a:lstStyle/>
            <a:p>
              <a:endParaRPr lang="es-CO"/>
            </a:p>
          </p:txBody>
        </p:sp>
        <p:sp>
          <p:nvSpPr>
            <p:cNvPr id="527" name="Freeform: Shape 526">
              <a:extLst>
                <a:ext uri="{FF2B5EF4-FFF2-40B4-BE49-F238E27FC236}">
                  <a16:creationId xmlns:a16="http://schemas.microsoft.com/office/drawing/2014/main" id="{3B92BDED-3CBF-D307-7D41-6E4A7ACFC97E}"/>
                </a:ext>
              </a:extLst>
            </p:cNvPr>
            <p:cNvSpPr/>
            <p:nvPr/>
          </p:nvSpPr>
          <p:spPr>
            <a:xfrm rot="19975584">
              <a:off x="12968488" y="6079437"/>
              <a:ext cx="2720" cy="1023"/>
            </a:xfrm>
            <a:custGeom>
              <a:avLst/>
              <a:gdLst>
                <a:gd name="connsiteX0" fmla="*/ 1691 w 2720"/>
                <a:gd name="connsiteY0" fmla="*/ -1780 h 1023"/>
                <a:gd name="connsiteX1" fmla="*/ -1030 w 2720"/>
                <a:gd name="connsiteY1" fmla="*/ -2691 h 1023"/>
                <a:gd name="connsiteX2" fmla="*/ 1691 w 2720"/>
                <a:gd name="connsiteY2" fmla="*/ -1780 h 1023"/>
              </a:gdLst>
              <a:ahLst/>
              <a:cxnLst>
                <a:cxn ang="0">
                  <a:pos x="connsiteX0" y="connsiteY0"/>
                </a:cxn>
                <a:cxn ang="0">
                  <a:pos x="connsiteX1" y="connsiteY1"/>
                </a:cxn>
                <a:cxn ang="0">
                  <a:pos x="connsiteX2" y="connsiteY2"/>
                </a:cxn>
              </a:cxnLst>
              <a:rect l="l" t="t" r="r" b="b"/>
              <a:pathLst>
                <a:path w="2720" h="1023">
                  <a:moveTo>
                    <a:pt x="1691" y="-1780"/>
                  </a:moveTo>
                  <a:cubicBezTo>
                    <a:pt x="686" y="-1626"/>
                    <a:pt x="-320" y="-1969"/>
                    <a:pt x="-1030" y="-2691"/>
                  </a:cubicBezTo>
                  <a:cubicBezTo>
                    <a:pt x="11" y="-2774"/>
                    <a:pt x="1100" y="-3022"/>
                    <a:pt x="1691" y="-1780"/>
                  </a:cubicBezTo>
                  <a:close/>
                </a:path>
              </a:pathLst>
            </a:custGeom>
            <a:solidFill>
              <a:srgbClr val="020202"/>
            </a:solidFill>
            <a:ln w="1171" cap="flat">
              <a:noFill/>
              <a:prstDash val="solid"/>
              <a:miter/>
            </a:ln>
          </p:spPr>
          <p:txBody>
            <a:bodyPr rtlCol="0" anchor="ctr"/>
            <a:lstStyle/>
            <a:p>
              <a:endParaRPr lang="es-CO"/>
            </a:p>
          </p:txBody>
        </p:sp>
        <p:sp>
          <p:nvSpPr>
            <p:cNvPr id="528" name="Freeform: Shape 527">
              <a:extLst>
                <a:ext uri="{FF2B5EF4-FFF2-40B4-BE49-F238E27FC236}">
                  <a16:creationId xmlns:a16="http://schemas.microsoft.com/office/drawing/2014/main" id="{C61F0D1A-389C-6291-2836-08C6D366C565}"/>
                </a:ext>
              </a:extLst>
            </p:cNvPr>
            <p:cNvSpPr/>
            <p:nvPr/>
          </p:nvSpPr>
          <p:spPr>
            <a:xfrm rot="19975584">
              <a:off x="12971242" y="6079010"/>
              <a:ext cx="2708" cy="1016"/>
            </a:xfrm>
            <a:custGeom>
              <a:avLst/>
              <a:gdLst>
                <a:gd name="connsiteX0" fmla="*/ 1679 w 2708"/>
                <a:gd name="connsiteY0" fmla="*/ -1787 h 1016"/>
                <a:gd name="connsiteX1" fmla="*/ -1030 w 2708"/>
                <a:gd name="connsiteY1" fmla="*/ -2710 h 1016"/>
                <a:gd name="connsiteX2" fmla="*/ 1679 w 2708"/>
                <a:gd name="connsiteY2" fmla="*/ -1787 h 1016"/>
              </a:gdLst>
              <a:ahLst/>
              <a:cxnLst>
                <a:cxn ang="0">
                  <a:pos x="connsiteX0" y="connsiteY0"/>
                </a:cxn>
                <a:cxn ang="0">
                  <a:pos x="connsiteX1" y="connsiteY1"/>
                </a:cxn>
                <a:cxn ang="0">
                  <a:pos x="connsiteX2" y="connsiteY2"/>
                </a:cxn>
              </a:cxnLst>
              <a:rect l="l" t="t" r="r" b="b"/>
              <a:pathLst>
                <a:path w="2708" h="1016">
                  <a:moveTo>
                    <a:pt x="1679" y="-1787"/>
                  </a:moveTo>
                  <a:cubicBezTo>
                    <a:pt x="686" y="-1633"/>
                    <a:pt x="-332" y="-1976"/>
                    <a:pt x="-1030" y="-2710"/>
                  </a:cubicBezTo>
                  <a:cubicBezTo>
                    <a:pt x="0" y="-2769"/>
                    <a:pt x="1088" y="-3005"/>
                    <a:pt x="1679" y="-1787"/>
                  </a:cubicBezTo>
                  <a:close/>
                </a:path>
              </a:pathLst>
            </a:custGeom>
            <a:solidFill>
              <a:srgbClr val="020202"/>
            </a:solidFill>
            <a:ln w="1171" cap="flat">
              <a:noFill/>
              <a:prstDash val="solid"/>
              <a:miter/>
            </a:ln>
          </p:spPr>
          <p:txBody>
            <a:bodyPr rtlCol="0" anchor="ctr"/>
            <a:lstStyle/>
            <a:p>
              <a:endParaRPr lang="es-CO"/>
            </a:p>
          </p:txBody>
        </p:sp>
        <p:sp>
          <p:nvSpPr>
            <p:cNvPr id="529" name="Freeform: Shape 528">
              <a:extLst>
                <a:ext uri="{FF2B5EF4-FFF2-40B4-BE49-F238E27FC236}">
                  <a16:creationId xmlns:a16="http://schemas.microsoft.com/office/drawing/2014/main" id="{62D6DC8A-07A9-375A-92B7-32B19573485B}"/>
                </a:ext>
              </a:extLst>
            </p:cNvPr>
            <p:cNvSpPr/>
            <p:nvPr/>
          </p:nvSpPr>
          <p:spPr>
            <a:xfrm rot="19975584">
              <a:off x="12973969" y="6078586"/>
              <a:ext cx="2696" cy="997"/>
            </a:xfrm>
            <a:custGeom>
              <a:avLst/>
              <a:gdLst>
                <a:gd name="connsiteX0" fmla="*/ 1667 w 2696"/>
                <a:gd name="connsiteY0" fmla="*/ -1797 h 997"/>
                <a:gd name="connsiteX1" fmla="*/ -1030 w 2696"/>
                <a:gd name="connsiteY1" fmla="*/ -2743 h 997"/>
                <a:gd name="connsiteX2" fmla="*/ 1667 w 2696"/>
                <a:gd name="connsiteY2" fmla="*/ -1797 h 997"/>
              </a:gdLst>
              <a:ahLst/>
              <a:cxnLst>
                <a:cxn ang="0">
                  <a:pos x="connsiteX0" y="connsiteY0"/>
                </a:cxn>
                <a:cxn ang="0">
                  <a:pos x="connsiteX1" y="connsiteY1"/>
                </a:cxn>
                <a:cxn ang="0">
                  <a:pos x="connsiteX2" y="connsiteY2"/>
                </a:cxn>
              </a:cxnLst>
              <a:rect l="l" t="t" r="r" b="b"/>
              <a:pathLst>
                <a:path w="2696" h="997">
                  <a:moveTo>
                    <a:pt x="1667" y="-1797"/>
                  </a:moveTo>
                  <a:cubicBezTo>
                    <a:pt x="674" y="-1666"/>
                    <a:pt x="-332" y="-2021"/>
                    <a:pt x="-1030" y="-2743"/>
                  </a:cubicBezTo>
                  <a:cubicBezTo>
                    <a:pt x="0" y="-2755"/>
                    <a:pt x="1076" y="-2980"/>
                    <a:pt x="1667" y="-1797"/>
                  </a:cubicBezTo>
                  <a:close/>
                </a:path>
              </a:pathLst>
            </a:custGeom>
            <a:solidFill>
              <a:srgbClr val="020202"/>
            </a:solidFill>
            <a:ln w="1171" cap="flat">
              <a:noFill/>
              <a:prstDash val="solid"/>
              <a:miter/>
            </a:ln>
          </p:spPr>
          <p:txBody>
            <a:bodyPr rtlCol="0" anchor="ctr"/>
            <a:lstStyle/>
            <a:p>
              <a:endParaRPr lang="es-CO"/>
            </a:p>
          </p:txBody>
        </p:sp>
        <p:sp>
          <p:nvSpPr>
            <p:cNvPr id="530" name="Freeform: Shape 529">
              <a:extLst>
                <a:ext uri="{FF2B5EF4-FFF2-40B4-BE49-F238E27FC236}">
                  <a16:creationId xmlns:a16="http://schemas.microsoft.com/office/drawing/2014/main" id="{D18969AD-6423-FD80-0180-7BE7E008013C}"/>
                </a:ext>
              </a:extLst>
            </p:cNvPr>
            <p:cNvSpPr/>
            <p:nvPr/>
          </p:nvSpPr>
          <p:spPr>
            <a:xfrm rot="19975584">
              <a:off x="12990820" y="6077093"/>
              <a:ext cx="1868" cy="933"/>
            </a:xfrm>
            <a:custGeom>
              <a:avLst/>
              <a:gdLst>
                <a:gd name="connsiteX0" fmla="*/ 839 w 1868"/>
                <a:gd name="connsiteY0" fmla="*/ -1850 h 933"/>
                <a:gd name="connsiteX1" fmla="*/ -1030 w 1868"/>
                <a:gd name="connsiteY1" fmla="*/ -2702 h 933"/>
                <a:gd name="connsiteX2" fmla="*/ 839 w 1868"/>
                <a:gd name="connsiteY2" fmla="*/ -1850 h 933"/>
              </a:gdLst>
              <a:ahLst/>
              <a:cxnLst>
                <a:cxn ang="0">
                  <a:pos x="connsiteX0" y="connsiteY0"/>
                </a:cxn>
                <a:cxn ang="0">
                  <a:pos x="connsiteX1" y="connsiteY1"/>
                </a:cxn>
                <a:cxn ang="0">
                  <a:pos x="connsiteX2" y="connsiteY2"/>
                </a:cxn>
              </a:cxnLst>
              <a:rect l="l" t="t" r="r" b="b"/>
              <a:pathLst>
                <a:path w="1868" h="933">
                  <a:moveTo>
                    <a:pt x="839" y="-1850"/>
                  </a:moveTo>
                  <a:cubicBezTo>
                    <a:pt x="106" y="-1755"/>
                    <a:pt x="-627" y="-2087"/>
                    <a:pt x="-1030" y="-2702"/>
                  </a:cubicBezTo>
                  <a:cubicBezTo>
                    <a:pt x="-284" y="-2926"/>
                    <a:pt x="520" y="-2560"/>
                    <a:pt x="839" y="-1850"/>
                  </a:cubicBezTo>
                  <a:close/>
                </a:path>
              </a:pathLst>
            </a:custGeom>
            <a:solidFill>
              <a:srgbClr val="020202"/>
            </a:solidFill>
            <a:ln w="1171" cap="flat">
              <a:noFill/>
              <a:prstDash val="solid"/>
              <a:miter/>
            </a:ln>
          </p:spPr>
          <p:txBody>
            <a:bodyPr rtlCol="0" anchor="ctr"/>
            <a:lstStyle/>
            <a:p>
              <a:endParaRPr lang="es-CO"/>
            </a:p>
          </p:txBody>
        </p:sp>
        <p:sp>
          <p:nvSpPr>
            <p:cNvPr id="531" name="Freeform: Shape 530">
              <a:extLst>
                <a:ext uri="{FF2B5EF4-FFF2-40B4-BE49-F238E27FC236}">
                  <a16:creationId xmlns:a16="http://schemas.microsoft.com/office/drawing/2014/main" id="{7EE43287-D039-EA82-2CAD-41D90B6A808A}"/>
                </a:ext>
              </a:extLst>
            </p:cNvPr>
            <p:cNvSpPr/>
            <p:nvPr/>
          </p:nvSpPr>
          <p:spPr>
            <a:xfrm rot="19975584">
              <a:off x="12992823" y="6077039"/>
              <a:ext cx="1821" cy="888"/>
            </a:xfrm>
            <a:custGeom>
              <a:avLst/>
              <a:gdLst>
                <a:gd name="connsiteX0" fmla="*/ 792 w 1821"/>
                <a:gd name="connsiteY0" fmla="*/ -1888 h 888"/>
                <a:gd name="connsiteX1" fmla="*/ -1030 w 1821"/>
                <a:gd name="connsiteY1" fmla="*/ -2740 h 888"/>
                <a:gd name="connsiteX2" fmla="*/ 792 w 1821"/>
                <a:gd name="connsiteY2" fmla="*/ -1888 h 888"/>
              </a:gdLst>
              <a:ahLst/>
              <a:cxnLst>
                <a:cxn ang="0">
                  <a:pos x="connsiteX0" y="connsiteY0"/>
                </a:cxn>
                <a:cxn ang="0">
                  <a:pos x="connsiteX1" y="connsiteY1"/>
                </a:cxn>
                <a:cxn ang="0">
                  <a:pos x="connsiteX2" y="connsiteY2"/>
                </a:cxn>
              </a:cxnLst>
              <a:rect l="l" t="t" r="r" b="b"/>
              <a:pathLst>
                <a:path w="1821" h="888">
                  <a:moveTo>
                    <a:pt x="792" y="-1888"/>
                  </a:moveTo>
                  <a:cubicBezTo>
                    <a:pt x="71" y="-1818"/>
                    <a:pt x="-627" y="-2137"/>
                    <a:pt x="-1030" y="-2740"/>
                  </a:cubicBezTo>
                  <a:cubicBezTo>
                    <a:pt x="-308" y="-2870"/>
                    <a:pt x="426" y="-2527"/>
                    <a:pt x="792" y="-1888"/>
                  </a:cubicBezTo>
                  <a:close/>
                </a:path>
              </a:pathLst>
            </a:custGeom>
            <a:solidFill>
              <a:srgbClr val="020202"/>
            </a:solidFill>
            <a:ln w="1171" cap="flat">
              <a:noFill/>
              <a:prstDash val="solid"/>
              <a:miter/>
            </a:ln>
          </p:spPr>
          <p:txBody>
            <a:bodyPr rtlCol="0" anchor="ctr"/>
            <a:lstStyle/>
            <a:p>
              <a:endParaRPr lang="es-CO"/>
            </a:p>
          </p:txBody>
        </p:sp>
        <p:sp>
          <p:nvSpPr>
            <p:cNvPr id="532" name="Freeform: Shape 531">
              <a:extLst>
                <a:ext uri="{FF2B5EF4-FFF2-40B4-BE49-F238E27FC236}">
                  <a16:creationId xmlns:a16="http://schemas.microsoft.com/office/drawing/2014/main" id="{888F04A1-794C-5C32-D657-B7142068EDF8}"/>
                </a:ext>
              </a:extLst>
            </p:cNvPr>
            <p:cNvSpPr/>
            <p:nvPr/>
          </p:nvSpPr>
          <p:spPr>
            <a:xfrm rot="19975584">
              <a:off x="12999466" y="6076697"/>
              <a:ext cx="1833" cy="997"/>
            </a:xfrm>
            <a:custGeom>
              <a:avLst/>
              <a:gdLst>
                <a:gd name="connsiteX0" fmla="*/ 804 w 1833"/>
                <a:gd name="connsiteY0" fmla="*/ -1776 h 997"/>
                <a:gd name="connsiteX1" fmla="*/ -1030 w 1833"/>
                <a:gd name="connsiteY1" fmla="*/ -2734 h 997"/>
                <a:gd name="connsiteX2" fmla="*/ 804 w 1833"/>
                <a:gd name="connsiteY2" fmla="*/ -1776 h 997"/>
              </a:gdLst>
              <a:ahLst/>
              <a:cxnLst>
                <a:cxn ang="0">
                  <a:pos x="connsiteX0" y="connsiteY0"/>
                </a:cxn>
                <a:cxn ang="0">
                  <a:pos x="connsiteX1" y="connsiteY1"/>
                </a:cxn>
                <a:cxn ang="0">
                  <a:pos x="connsiteX2" y="connsiteY2"/>
                </a:cxn>
              </a:cxnLst>
              <a:rect l="l" t="t" r="r" b="b"/>
              <a:pathLst>
                <a:path w="1833" h="997">
                  <a:moveTo>
                    <a:pt x="804" y="-1776"/>
                  </a:moveTo>
                  <a:cubicBezTo>
                    <a:pt x="59" y="-1717"/>
                    <a:pt x="-651" y="-2084"/>
                    <a:pt x="-1030" y="-2734"/>
                  </a:cubicBezTo>
                  <a:cubicBezTo>
                    <a:pt x="-202" y="-2841"/>
                    <a:pt x="520" y="-2734"/>
                    <a:pt x="804" y="-1776"/>
                  </a:cubicBezTo>
                  <a:close/>
                </a:path>
              </a:pathLst>
            </a:custGeom>
            <a:solidFill>
              <a:srgbClr val="020202"/>
            </a:solidFill>
            <a:ln w="1171" cap="flat">
              <a:noFill/>
              <a:prstDash val="solid"/>
              <a:miter/>
            </a:ln>
          </p:spPr>
          <p:txBody>
            <a:bodyPr rtlCol="0" anchor="ctr"/>
            <a:lstStyle/>
            <a:p>
              <a:endParaRPr lang="es-CO"/>
            </a:p>
          </p:txBody>
        </p:sp>
        <p:sp>
          <p:nvSpPr>
            <p:cNvPr id="533" name="Freeform: Shape 532">
              <a:extLst>
                <a:ext uri="{FF2B5EF4-FFF2-40B4-BE49-F238E27FC236}">
                  <a16:creationId xmlns:a16="http://schemas.microsoft.com/office/drawing/2014/main" id="{508AFA13-9F88-D5B4-2175-8A72A120790F}"/>
                </a:ext>
              </a:extLst>
            </p:cNvPr>
            <p:cNvSpPr/>
            <p:nvPr/>
          </p:nvSpPr>
          <p:spPr>
            <a:xfrm rot="19975584">
              <a:off x="13010500" y="6076897"/>
              <a:ext cx="1774" cy="959"/>
            </a:xfrm>
            <a:custGeom>
              <a:avLst/>
              <a:gdLst>
                <a:gd name="connsiteX0" fmla="*/ 745 w 1774"/>
                <a:gd name="connsiteY0" fmla="*/ -1809 h 959"/>
                <a:gd name="connsiteX1" fmla="*/ -1030 w 1774"/>
                <a:gd name="connsiteY1" fmla="*/ -2767 h 959"/>
                <a:gd name="connsiteX2" fmla="*/ 745 w 1774"/>
                <a:gd name="connsiteY2" fmla="*/ -1809 h 959"/>
              </a:gdLst>
              <a:ahLst/>
              <a:cxnLst>
                <a:cxn ang="0">
                  <a:pos x="connsiteX0" y="connsiteY0"/>
                </a:cxn>
                <a:cxn ang="0">
                  <a:pos x="connsiteX1" y="connsiteY1"/>
                </a:cxn>
                <a:cxn ang="0">
                  <a:pos x="connsiteX2" y="connsiteY2"/>
                </a:cxn>
              </a:cxnLst>
              <a:rect l="l" t="t" r="r" b="b"/>
              <a:pathLst>
                <a:path w="1774" h="959">
                  <a:moveTo>
                    <a:pt x="745" y="-1809"/>
                  </a:moveTo>
                  <a:cubicBezTo>
                    <a:pt x="23" y="-1785"/>
                    <a:pt x="-651" y="-2152"/>
                    <a:pt x="-1030" y="-2767"/>
                  </a:cubicBezTo>
                  <a:cubicBezTo>
                    <a:pt x="-261" y="-2779"/>
                    <a:pt x="425" y="-2649"/>
                    <a:pt x="745" y="-1809"/>
                  </a:cubicBezTo>
                  <a:close/>
                </a:path>
              </a:pathLst>
            </a:custGeom>
            <a:solidFill>
              <a:srgbClr val="020202"/>
            </a:solidFill>
            <a:ln w="1171" cap="flat">
              <a:noFill/>
              <a:prstDash val="solid"/>
              <a:miter/>
            </a:ln>
          </p:spPr>
          <p:txBody>
            <a:bodyPr rtlCol="0" anchor="ctr"/>
            <a:lstStyle/>
            <a:p>
              <a:endParaRPr lang="es-CO"/>
            </a:p>
          </p:txBody>
        </p:sp>
        <p:sp>
          <p:nvSpPr>
            <p:cNvPr id="534" name="Freeform: Shape 533">
              <a:extLst>
                <a:ext uri="{FF2B5EF4-FFF2-40B4-BE49-F238E27FC236}">
                  <a16:creationId xmlns:a16="http://schemas.microsoft.com/office/drawing/2014/main" id="{56B15721-1EE7-AA43-5567-E742CF6EA950}"/>
                </a:ext>
              </a:extLst>
            </p:cNvPr>
            <p:cNvSpPr/>
            <p:nvPr/>
          </p:nvSpPr>
          <p:spPr>
            <a:xfrm rot="19975584">
              <a:off x="13012438" y="6076921"/>
              <a:ext cx="1786" cy="1002"/>
            </a:xfrm>
            <a:custGeom>
              <a:avLst/>
              <a:gdLst>
                <a:gd name="connsiteX0" fmla="*/ 757 w 1786"/>
                <a:gd name="connsiteY0" fmla="*/ -1766 h 1002"/>
                <a:gd name="connsiteX1" fmla="*/ -1030 w 1786"/>
                <a:gd name="connsiteY1" fmla="*/ -2759 h 1002"/>
                <a:gd name="connsiteX2" fmla="*/ 757 w 1786"/>
                <a:gd name="connsiteY2" fmla="*/ -1766 h 1002"/>
              </a:gdLst>
              <a:ahLst/>
              <a:cxnLst>
                <a:cxn ang="0">
                  <a:pos x="connsiteX0" y="connsiteY0"/>
                </a:cxn>
                <a:cxn ang="0">
                  <a:pos x="connsiteX1" y="connsiteY1"/>
                </a:cxn>
                <a:cxn ang="0">
                  <a:pos x="connsiteX2" y="connsiteY2"/>
                </a:cxn>
              </a:cxnLst>
              <a:rect l="l" t="t" r="r" b="b"/>
              <a:pathLst>
                <a:path w="1786" h="1002">
                  <a:moveTo>
                    <a:pt x="757" y="-1766"/>
                  </a:moveTo>
                  <a:cubicBezTo>
                    <a:pt x="23" y="-1742"/>
                    <a:pt x="-663" y="-2120"/>
                    <a:pt x="-1030" y="-2759"/>
                  </a:cubicBezTo>
                  <a:cubicBezTo>
                    <a:pt x="-225" y="-2807"/>
                    <a:pt x="485" y="-2677"/>
                    <a:pt x="757" y="-1766"/>
                  </a:cubicBezTo>
                  <a:close/>
                </a:path>
              </a:pathLst>
            </a:custGeom>
            <a:solidFill>
              <a:srgbClr val="020202"/>
            </a:solidFill>
            <a:ln w="1171" cap="flat">
              <a:noFill/>
              <a:prstDash val="solid"/>
              <a:miter/>
            </a:ln>
          </p:spPr>
          <p:txBody>
            <a:bodyPr rtlCol="0" anchor="ctr"/>
            <a:lstStyle/>
            <a:p>
              <a:endParaRPr lang="es-CO"/>
            </a:p>
          </p:txBody>
        </p:sp>
        <p:sp>
          <p:nvSpPr>
            <p:cNvPr id="535" name="Freeform: Shape 534">
              <a:extLst>
                <a:ext uri="{FF2B5EF4-FFF2-40B4-BE49-F238E27FC236}">
                  <a16:creationId xmlns:a16="http://schemas.microsoft.com/office/drawing/2014/main" id="{E0C534B8-6DA0-A396-B30A-E19DDEE84F7B}"/>
                </a:ext>
              </a:extLst>
            </p:cNvPr>
            <p:cNvSpPr/>
            <p:nvPr/>
          </p:nvSpPr>
          <p:spPr>
            <a:xfrm rot="19975584">
              <a:off x="13019495" y="6077234"/>
              <a:ext cx="1785" cy="965"/>
            </a:xfrm>
            <a:custGeom>
              <a:avLst/>
              <a:gdLst>
                <a:gd name="connsiteX0" fmla="*/ 756 w 1785"/>
                <a:gd name="connsiteY0" fmla="*/ -1804 h 965"/>
                <a:gd name="connsiteX1" fmla="*/ -1030 w 1785"/>
                <a:gd name="connsiteY1" fmla="*/ -2762 h 965"/>
                <a:gd name="connsiteX2" fmla="*/ 756 w 1785"/>
                <a:gd name="connsiteY2" fmla="*/ -1804 h 965"/>
              </a:gdLst>
              <a:ahLst/>
              <a:cxnLst>
                <a:cxn ang="0">
                  <a:pos x="connsiteX0" y="connsiteY0"/>
                </a:cxn>
                <a:cxn ang="0">
                  <a:pos x="connsiteX1" y="connsiteY1"/>
                </a:cxn>
                <a:cxn ang="0">
                  <a:pos x="connsiteX2" y="connsiteY2"/>
                </a:cxn>
              </a:cxnLst>
              <a:rect l="l" t="t" r="r" b="b"/>
              <a:pathLst>
                <a:path w="1785" h="965">
                  <a:moveTo>
                    <a:pt x="756" y="-1804"/>
                  </a:moveTo>
                  <a:cubicBezTo>
                    <a:pt x="35" y="-1769"/>
                    <a:pt x="-663" y="-2135"/>
                    <a:pt x="-1030" y="-2762"/>
                  </a:cubicBezTo>
                  <a:cubicBezTo>
                    <a:pt x="-237" y="-2798"/>
                    <a:pt x="461" y="-2668"/>
                    <a:pt x="756" y="-1804"/>
                  </a:cubicBezTo>
                  <a:close/>
                </a:path>
              </a:pathLst>
            </a:custGeom>
            <a:solidFill>
              <a:srgbClr val="020202"/>
            </a:solidFill>
            <a:ln w="1171" cap="flat">
              <a:noFill/>
              <a:prstDash val="solid"/>
              <a:miter/>
            </a:ln>
          </p:spPr>
          <p:txBody>
            <a:bodyPr rtlCol="0" anchor="ctr"/>
            <a:lstStyle/>
            <a:p>
              <a:endParaRPr lang="es-CO"/>
            </a:p>
          </p:txBody>
        </p:sp>
        <p:sp>
          <p:nvSpPr>
            <p:cNvPr id="536" name="Freeform: Shape 535">
              <a:extLst>
                <a:ext uri="{FF2B5EF4-FFF2-40B4-BE49-F238E27FC236}">
                  <a16:creationId xmlns:a16="http://schemas.microsoft.com/office/drawing/2014/main" id="{514F5CF0-3FB0-FA2E-9089-F7C30DF5E4FA}"/>
                </a:ext>
              </a:extLst>
            </p:cNvPr>
            <p:cNvSpPr/>
            <p:nvPr/>
          </p:nvSpPr>
          <p:spPr>
            <a:xfrm rot="19975584">
              <a:off x="13021408" y="6077269"/>
              <a:ext cx="1797" cy="996"/>
            </a:xfrm>
            <a:custGeom>
              <a:avLst/>
              <a:gdLst>
                <a:gd name="connsiteX0" fmla="*/ 768 w 1797"/>
                <a:gd name="connsiteY0" fmla="*/ -1773 h 996"/>
                <a:gd name="connsiteX1" fmla="*/ -1030 w 1797"/>
                <a:gd name="connsiteY1" fmla="*/ -2755 h 996"/>
                <a:gd name="connsiteX2" fmla="*/ 768 w 1797"/>
                <a:gd name="connsiteY2" fmla="*/ -1773 h 996"/>
              </a:gdLst>
              <a:ahLst/>
              <a:cxnLst>
                <a:cxn ang="0">
                  <a:pos x="connsiteX0" y="connsiteY0"/>
                </a:cxn>
                <a:cxn ang="0">
                  <a:pos x="connsiteX1" y="connsiteY1"/>
                </a:cxn>
                <a:cxn ang="0">
                  <a:pos x="connsiteX2" y="connsiteY2"/>
                </a:cxn>
              </a:cxnLst>
              <a:rect l="l" t="t" r="r" b="b"/>
              <a:pathLst>
                <a:path w="1797" h="996">
                  <a:moveTo>
                    <a:pt x="768" y="-1773"/>
                  </a:moveTo>
                  <a:cubicBezTo>
                    <a:pt x="35" y="-1738"/>
                    <a:pt x="-663" y="-2116"/>
                    <a:pt x="-1030" y="-2755"/>
                  </a:cubicBezTo>
                  <a:cubicBezTo>
                    <a:pt x="-178" y="-2814"/>
                    <a:pt x="532" y="-2696"/>
                    <a:pt x="768" y="-1773"/>
                  </a:cubicBezTo>
                  <a:close/>
                </a:path>
              </a:pathLst>
            </a:custGeom>
            <a:solidFill>
              <a:srgbClr val="020202"/>
            </a:solidFill>
            <a:ln w="1171" cap="flat">
              <a:noFill/>
              <a:prstDash val="solid"/>
              <a:miter/>
            </a:ln>
          </p:spPr>
          <p:txBody>
            <a:bodyPr rtlCol="0" anchor="ctr"/>
            <a:lstStyle/>
            <a:p>
              <a:endParaRPr lang="es-CO"/>
            </a:p>
          </p:txBody>
        </p:sp>
        <p:sp>
          <p:nvSpPr>
            <p:cNvPr id="537" name="Freeform: Shape 536">
              <a:extLst>
                <a:ext uri="{FF2B5EF4-FFF2-40B4-BE49-F238E27FC236}">
                  <a16:creationId xmlns:a16="http://schemas.microsoft.com/office/drawing/2014/main" id="{FCEA650E-F8DA-52C2-B1E2-0DF5D6FAD645}"/>
                </a:ext>
              </a:extLst>
            </p:cNvPr>
            <p:cNvSpPr/>
            <p:nvPr/>
          </p:nvSpPr>
          <p:spPr>
            <a:xfrm rot="19975584">
              <a:off x="13027785" y="6077900"/>
              <a:ext cx="1715" cy="1052"/>
            </a:xfrm>
            <a:custGeom>
              <a:avLst/>
              <a:gdLst>
                <a:gd name="connsiteX0" fmla="*/ 686 w 1715"/>
                <a:gd name="connsiteY0" fmla="*/ -1715 h 1052"/>
                <a:gd name="connsiteX1" fmla="*/ -1030 w 1715"/>
                <a:gd name="connsiteY1" fmla="*/ -2768 h 1052"/>
                <a:gd name="connsiteX2" fmla="*/ 686 w 1715"/>
                <a:gd name="connsiteY2" fmla="*/ -1715 h 1052"/>
              </a:gdLst>
              <a:ahLst/>
              <a:cxnLst>
                <a:cxn ang="0">
                  <a:pos x="connsiteX0" y="connsiteY0"/>
                </a:cxn>
                <a:cxn ang="0">
                  <a:pos x="connsiteX1" y="connsiteY1"/>
                </a:cxn>
                <a:cxn ang="0">
                  <a:pos x="connsiteX2" y="connsiteY2"/>
                </a:cxn>
              </a:cxnLst>
              <a:rect l="l" t="t" r="r" b="b"/>
              <a:pathLst>
                <a:path w="1715" h="1052">
                  <a:moveTo>
                    <a:pt x="686" y="-1715"/>
                  </a:moveTo>
                  <a:cubicBezTo>
                    <a:pt x="-36" y="-1726"/>
                    <a:pt x="-698" y="-2129"/>
                    <a:pt x="-1030" y="-2768"/>
                  </a:cubicBezTo>
                  <a:cubicBezTo>
                    <a:pt x="-249" y="-2756"/>
                    <a:pt x="449" y="-2602"/>
                    <a:pt x="686" y="-1715"/>
                  </a:cubicBezTo>
                  <a:close/>
                </a:path>
              </a:pathLst>
            </a:custGeom>
            <a:solidFill>
              <a:srgbClr val="020202"/>
            </a:solidFill>
            <a:ln w="1171" cap="flat">
              <a:noFill/>
              <a:prstDash val="solid"/>
              <a:miter/>
            </a:ln>
          </p:spPr>
          <p:txBody>
            <a:bodyPr rtlCol="0" anchor="ctr"/>
            <a:lstStyle/>
            <a:p>
              <a:endParaRPr lang="es-CO"/>
            </a:p>
          </p:txBody>
        </p:sp>
        <p:sp>
          <p:nvSpPr>
            <p:cNvPr id="538" name="Freeform: Shape 537">
              <a:extLst>
                <a:ext uri="{FF2B5EF4-FFF2-40B4-BE49-F238E27FC236}">
                  <a16:creationId xmlns:a16="http://schemas.microsoft.com/office/drawing/2014/main" id="{727870DF-BAFC-15C7-90C1-4898EA477792}"/>
                </a:ext>
              </a:extLst>
            </p:cNvPr>
            <p:cNvSpPr/>
            <p:nvPr/>
          </p:nvSpPr>
          <p:spPr>
            <a:xfrm rot="19975584">
              <a:off x="13058012" y="6083127"/>
              <a:ext cx="1691" cy="1076"/>
            </a:xfrm>
            <a:custGeom>
              <a:avLst/>
              <a:gdLst>
                <a:gd name="connsiteX0" fmla="*/ 662 w 1691"/>
                <a:gd name="connsiteY0" fmla="*/ -1691 h 1076"/>
                <a:gd name="connsiteX1" fmla="*/ -1030 w 1691"/>
                <a:gd name="connsiteY1" fmla="*/ -2768 h 1076"/>
                <a:gd name="connsiteX2" fmla="*/ 662 w 1691"/>
                <a:gd name="connsiteY2" fmla="*/ -1691 h 1076"/>
              </a:gdLst>
              <a:ahLst/>
              <a:cxnLst>
                <a:cxn ang="0">
                  <a:pos x="connsiteX0" y="connsiteY0"/>
                </a:cxn>
                <a:cxn ang="0">
                  <a:pos x="connsiteX1" y="connsiteY1"/>
                </a:cxn>
                <a:cxn ang="0">
                  <a:pos x="connsiteX2" y="connsiteY2"/>
                </a:cxn>
              </a:cxnLst>
              <a:rect l="l" t="t" r="r" b="b"/>
              <a:pathLst>
                <a:path w="1691" h="1076">
                  <a:moveTo>
                    <a:pt x="662" y="-1691"/>
                  </a:moveTo>
                  <a:cubicBezTo>
                    <a:pt x="-60" y="-1715"/>
                    <a:pt x="-698" y="-2129"/>
                    <a:pt x="-1030" y="-2768"/>
                  </a:cubicBezTo>
                  <a:cubicBezTo>
                    <a:pt x="-249" y="-2756"/>
                    <a:pt x="425" y="-2614"/>
                    <a:pt x="662" y="-1691"/>
                  </a:cubicBezTo>
                  <a:close/>
                </a:path>
              </a:pathLst>
            </a:custGeom>
            <a:solidFill>
              <a:srgbClr val="020202"/>
            </a:solidFill>
            <a:ln w="1171" cap="flat">
              <a:noFill/>
              <a:prstDash val="solid"/>
              <a:miter/>
            </a:ln>
          </p:spPr>
          <p:txBody>
            <a:bodyPr rtlCol="0" anchor="ctr"/>
            <a:lstStyle/>
            <a:p>
              <a:endParaRPr lang="es-CO"/>
            </a:p>
          </p:txBody>
        </p:sp>
        <p:sp>
          <p:nvSpPr>
            <p:cNvPr id="539" name="Freeform: Shape 538">
              <a:extLst>
                <a:ext uri="{FF2B5EF4-FFF2-40B4-BE49-F238E27FC236}">
                  <a16:creationId xmlns:a16="http://schemas.microsoft.com/office/drawing/2014/main" id="{E9CC9D62-38EF-1A8A-6BC5-4E5E9522B9E2}"/>
                </a:ext>
              </a:extLst>
            </p:cNvPr>
            <p:cNvSpPr/>
            <p:nvPr/>
          </p:nvSpPr>
          <p:spPr>
            <a:xfrm rot="19975584">
              <a:off x="13123247" y="6105107"/>
              <a:ext cx="863" cy="1017"/>
            </a:xfrm>
            <a:custGeom>
              <a:avLst/>
              <a:gdLst>
                <a:gd name="connsiteX0" fmla="*/ -166 w 863"/>
                <a:gd name="connsiteY0" fmla="*/ -1750 h 1017"/>
                <a:gd name="connsiteX1" fmla="*/ -1030 w 863"/>
                <a:gd name="connsiteY1" fmla="*/ -2768 h 1017"/>
                <a:gd name="connsiteX2" fmla="*/ -166 w 863"/>
                <a:gd name="connsiteY2" fmla="*/ -1750 h 1017"/>
              </a:gdLst>
              <a:ahLst/>
              <a:cxnLst>
                <a:cxn ang="0">
                  <a:pos x="connsiteX0" y="connsiteY0"/>
                </a:cxn>
                <a:cxn ang="0">
                  <a:pos x="connsiteX1" y="connsiteY1"/>
                </a:cxn>
                <a:cxn ang="0">
                  <a:pos x="connsiteX2" y="connsiteY2"/>
                </a:cxn>
              </a:cxnLst>
              <a:rect l="l" t="t" r="r" b="b"/>
              <a:pathLst>
                <a:path w="863" h="1017">
                  <a:moveTo>
                    <a:pt x="-166" y="-1750"/>
                  </a:moveTo>
                  <a:cubicBezTo>
                    <a:pt x="-651" y="-1857"/>
                    <a:pt x="-1006" y="-2271"/>
                    <a:pt x="-1030" y="-2768"/>
                  </a:cubicBezTo>
                  <a:cubicBezTo>
                    <a:pt x="-556" y="-2637"/>
                    <a:pt x="-213" y="-2235"/>
                    <a:pt x="-166" y="-1750"/>
                  </a:cubicBezTo>
                  <a:close/>
                </a:path>
              </a:pathLst>
            </a:custGeom>
            <a:solidFill>
              <a:srgbClr val="020202"/>
            </a:solidFill>
            <a:ln w="1171" cap="flat">
              <a:noFill/>
              <a:prstDash val="solid"/>
              <a:miter/>
            </a:ln>
          </p:spPr>
          <p:txBody>
            <a:bodyPr rtlCol="0" anchor="ctr"/>
            <a:lstStyle/>
            <a:p>
              <a:endParaRPr lang="es-CO"/>
            </a:p>
          </p:txBody>
        </p:sp>
        <p:sp>
          <p:nvSpPr>
            <p:cNvPr id="540" name="Freeform: Shape 539">
              <a:extLst>
                <a:ext uri="{FF2B5EF4-FFF2-40B4-BE49-F238E27FC236}">
                  <a16:creationId xmlns:a16="http://schemas.microsoft.com/office/drawing/2014/main" id="{CCC7A857-0824-C2FA-35C0-E7CB88698AC0}"/>
                </a:ext>
              </a:extLst>
            </p:cNvPr>
            <p:cNvSpPr/>
            <p:nvPr/>
          </p:nvSpPr>
          <p:spPr>
            <a:xfrm rot="19975584">
              <a:off x="13116904" y="6102474"/>
              <a:ext cx="922" cy="993"/>
            </a:xfrm>
            <a:custGeom>
              <a:avLst/>
              <a:gdLst>
                <a:gd name="connsiteX0" fmla="*/ -107 w 922"/>
                <a:gd name="connsiteY0" fmla="*/ -1774 h 993"/>
                <a:gd name="connsiteX1" fmla="*/ -1030 w 922"/>
                <a:gd name="connsiteY1" fmla="*/ -2768 h 993"/>
                <a:gd name="connsiteX2" fmla="*/ -107 w 922"/>
                <a:gd name="connsiteY2" fmla="*/ -1774 h 993"/>
              </a:gdLst>
              <a:ahLst/>
              <a:cxnLst>
                <a:cxn ang="0">
                  <a:pos x="connsiteX0" y="connsiteY0"/>
                </a:cxn>
                <a:cxn ang="0">
                  <a:pos x="connsiteX1" y="connsiteY1"/>
                </a:cxn>
                <a:cxn ang="0">
                  <a:pos x="connsiteX2" y="connsiteY2"/>
                </a:cxn>
              </a:cxnLst>
              <a:rect l="l" t="t" r="r" b="b"/>
              <a:pathLst>
                <a:path w="922" h="993">
                  <a:moveTo>
                    <a:pt x="-107" y="-1774"/>
                  </a:moveTo>
                  <a:cubicBezTo>
                    <a:pt x="-592" y="-1880"/>
                    <a:pt x="-958" y="-2271"/>
                    <a:pt x="-1030" y="-2768"/>
                  </a:cubicBezTo>
                  <a:cubicBezTo>
                    <a:pt x="-544" y="-2661"/>
                    <a:pt x="-178" y="-2271"/>
                    <a:pt x="-107" y="-1774"/>
                  </a:cubicBezTo>
                  <a:close/>
                </a:path>
              </a:pathLst>
            </a:custGeom>
            <a:solidFill>
              <a:srgbClr val="020202"/>
            </a:solidFill>
            <a:ln w="1171" cap="flat">
              <a:noFill/>
              <a:prstDash val="solid"/>
              <a:miter/>
            </a:ln>
          </p:spPr>
          <p:txBody>
            <a:bodyPr rtlCol="0" anchor="ctr"/>
            <a:lstStyle/>
            <a:p>
              <a:endParaRPr lang="es-CO"/>
            </a:p>
          </p:txBody>
        </p:sp>
        <p:sp>
          <p:nvSpPr>
            <p:cNvPr id="541" name="Freeform: Shape 540">
              <a:extLst>
                <a:ext uri="{FF2B5EF4-FFF2-40B4-BE49-F238E27FC236}">
                  <a16:creationId xmlns:a16="http://schemas.microsoft.com/office/drawing/2014/main" id="{DF704C90-56D5-1B7F-041E-F2136BAC9395}"/>
                </a:ext>
              </a:extLst>
            </p:cNvPr>
            <p:cNvSpPr/>
            <p:nvPr/>
          </p:nvSpPr>
          <p:spPr>
            <a:xfrm rot="19975584">
              <a:off x="13115753" y="6102043"/>
              <a:ext cx="910" cy="993"/>
            </a:xfrm>
            <a:custGeom>
              <a:avLst/>
              <a:gdLst>
                <a:gd name="connsiteX0" fmla="*/ -119 w 910"/>
                <a:gd name="connsiteY0" fmla="*/ -1774 h 993"/>
                <a:gd name="connsiteX1" fmla="*/ -1030 w 910"/>
                <a:gd name="connsiteY1" fmla="*/ -2768 h 993"/>
                <a:gd name="connsiteX2" fmla="*/ -119 w 910"/>
                <a:gd name="connsiteY2" fmla="*/ -1774 h 993"/>
              </a:gdLst>
              <a:ahLst/>
              <a:cxnLst>
                <a:cxn ang="0">
                  <a:pos x="connsiteX0" y="connsiteY0"/>
                </a:cxn>
                <a:cxn ang="0">
                  <a:pos x="connsiteX1" y="connsiteY1"/>
                </a:cxn>
                <a:cxn ang="0">
                  <a:pos x="connsiteX2" y="connsiteY2"/>
                </a:cxn>
              </a:cxnLst>
              <a:rect l="l" t="t" r="r" b="b"/>
              <a:pathLst>
                <a:path w="910" h="993">
                  <a:moveTo>
                    <a:pt x="-119" y="-1774"/>
                  </a:moveTo>
                  <a:cubicBezTo>
                    <a:pt x="-604" y="-1880"/>
                    <a:pt x="-959" y="-2283"/>
                    <a:pt x="-1030" y="-2768"/>
                  </a:cubicBezTo>
                  <a:cubicBezTo>
                    <a:pt x="-568" y="-2638"/>
                    <a:pt x="-213" y="-2247"/>
                    <a:pt x="-119" y="-1774"/>
                  </a:cubicBezTo>
                  <a:close/>
                </a:path>
              </a:pathLst>
            </a:custGeom>
            <a:solidFill>
              <a:srgbClr val="020202"/>
            </a:solidFill>
            <a:ln w="1171" cap="flat">
              <a:noFill/>
              <a:prstDash val="solid"/>
              <a:miter/>
            </a:ln>
          </p:spPr>
          <p:txBody>
            <a:bodyPr rtlCol="0" anchor="ctr"/>
            <a:lstStyle/>
            <a:p>
              <a:endParaRPr lang="es-CO"/>
            </a:p>
          </p:txBody>
        </p:sp>
        <p:sp>
          <p:nvSpPr>
            <p:cNvPr id="542" name="Freeform: Shape 541">
              <a:extLst>
                <a:ext uri="{FF2B5EF4-FFF2-40B4-BE49-F238E27FC236}">
                  <a16:creationId xmlns:a16="http://schemas.microsoft.com/office/drawing/2014/main" id="{737F204D-40E1-E9DE-6B20-5A96F1D61959}"/>
                </a:ext>
              </a:extLst>
            </p:cNvPr>
            <p:cNvSpPr/>
            <p:nvPr/>
          </p:nvSpPr>
          <p:spPr>
            <a:xfrm rot="19975584">
              <a:off x="13114603" y="6101626"/>
              <a:ext cx="887" cy="970"/>
            </a:xfrm>
            <a:custGeom>
              <a:avLst/>
              <a:gdLst>
                <a:gd name="connsiteX0" fmla="*/ -142 w 887"/>
                <a:gd name="connsiteY0" fmla="*/ -1798 h 970"/>
                <a:gd name="connsiteX1" fmla="*/ -1030 w 887"/>
                <a:gd name="connsiteY1" fmla="*/ -2768 h 970"/>
              </a:gdLst>
              <a:ahLst/>
              <a:cxnLst>
                <a:cxn ang="0">
                  <a:pos x="connsiteX0" y="connsiteY0"/>
                </a:cxn>
                <a:cxn ang="0">
                  <a:pos x="connsiteX1" y="connsiteY1"/>
                </a:cxn>
              </a:cxnLst>
              <a:rect l="l" t="t" r="r" b="b"/>
              <a:pathLst>
                <a:path w="887" h="970">
                  <a:moveTo>
                    <a:pt x="-142" y="-1798"/>
                  </a:moveTo>
                  <a:cubicBezTo>
                    <a:pt x="-604" y="-1916"/>
                    <a:pt x="-959" y="-2295"/>
                    <a:pt x="-1030" y="-2768"/>
                  </a:cubicBezTo>
                  <a:close/>
                </a:path>
              </a:pathLst>
            </a:custGeom>
            <a:solidFill>
              <a:srgbClr val="020202"/>
            </a:solidFill>
            <a:ln w="1171" cap="flat">
              <a:noFill/>
              <a:prstDash val="solid"/>
              <a:miter/>
            </a:ln>
          </p:spPr>
          <p:txBody>
            <a:bodyPr rtlCol="0" anchor="ctr"/>
            <a:lstStyle/>
            <a:p>
              <a:endParaRPr lang="es-CO"/>
            </a:p>
          </p:txBody>
        </p:sp>
        <p:sp>
          <p:nvSpPr>
            <p:cNvPr id="543" name="Freeform: Shape 542">
              <a:extLst>
                <a:ext uri="{FF2B5EF4-FFF2-40B4-BE49-F238E27FC236}">
                  <a16:creationId xmlns:a16="http://schemas.microsoft.com/office/drawing/2014/main" id="{B69002F1-75EA-4371-84AC-C4ACC641AC45}"/>
                </a:ext>
              </a:extLst>
            </p:cNvPr>
            <p:cNvSpPr/>
            <p:nvPr/>
          </p:nvSpPr>
          <p:spPr>
            <a:xfrm rot="19975584">
              <a:off x="13108243" y="6099035"/>
              <a:ext cx="934" cy="1005"/>
            </a:xfrm>
            <a:custGeom>
              <a:avLst/>
              <a:gdLst>
                <a:gd name="connsiteX0" fmla="*/ -95 w 934"/>
                <a:gd name="connsiteY0" fmla="*/ -1762 h 1005"/>
                <a:gd name="connsiteX1" fmla="*/ -1030 w 934"/>
                <a:gd name="connsiteY1" fmla="*/ -2768 h 1005"/>
                <a:gd name="connsiteX2" fmla="*/ -95 w 934"/>
                <a:gd name="connsiteY2" fmla="*/ -1762 h 1005"/>
              </a:gdLst>
              <a:ahLst/>
              <a:cxnLst>
                <a:cxn ang="0">
                  <a:pos x="connsiteX0" y="connsiteY0"/>
                </a:cxn>
                <a:cxn ang="0">
                  <a:pos x="connsiteX1" y="connsiteY1"/>
                </a:cxn>
                <a:cxn ang="0">
                  <a:pos x="connsiteX2" y="connsiteY2"/>
                </a:cxn>
              </a:cxnLst>
              <a:rect l="l" t="t" r="r" b="b"/>
              <a:pathLst>
                <a:path w="934" h="1005">
                  <a:moveTo>
                    <a:pt x="-95" y="-1762"/>
                  </a:moveTo>
                  <a:cubicBezTo>
                    <a:pt x="-592" y="-1869"/>
                    <a:pt x="-959" y="-2271"/>
                    <a:pt x="-1030" y="-2768"/>
                  </a:cubicBezTo>
                  <a:cubicBezTo>
                    <a:pt x="-533" y="-2661"/>
                    <a:pt x="-166" y="-2259"/>
                    <a:pt x="-95" y="-1762"/>
                  </a:cubicBezTo>
                  <a:close/>
                </a:path>
              </a:pathLst>
            </a:custGeom>
            <a:solidFill>
              <a:srgbClr val="020202"/>
            </a:solidFill>
            <a:ln w="1171" cap="flat">
              <a:noFill/>
              <a:prstDash val="solid"/>
              <a:miter/>
            </a:ln>
          </p:spPr>
          <p:txBody>
            <a:bodyPr rtlCol="0" anchor="ctr"/>
            <a:lstStyle/>
            <a:p>
              <a:endParaRPr lang="es-CO"/>
            </a:p>
          </p:txBody>
        </p:sp>
        <p:sp>
          <p:nvSpPr>
            <p:cNvPr id="544" name="Freeform: Shape 543">
              <a:extLst>
                <a:ext uri="{FF2B5EF4-FFF2-40B4-BE49-F238E27FC236}">
                  <a16:creationId xmlns:a16="http://schemas.microsoft.com/office/drawing/2014/main" id="{67400B40-0034-70D0-7E2C-F8D2A339EA6B}"/>
                </a:ext>
              </a:extLst>
            </p:cNvPr>
            <p:cNvSpPr/>
            <p:nvPr/>
          </p:nvSpPr>
          <p:spPr>
            <a:xfrm rot="19975584">
              <a:off x="13107116" y="6098636"/>
              <a:ext cx="898" cy="993"/>
            </a:xfrm>
            <a:custGeom>
              <a:avLst/>
              <a:gdLst>
                <a:gd name="connsiteX0" fmla="*/ -131 w 898"/>
                <a:gd name="connsiteY0" fmla="*/ -1774 h 993"/>
                <a:gd name="connsiteX1" fmla="*/ -1030 w 898"/>
                <a:gd name="connsiteY1" fmla="*/ -2768 h 993"/>
                <a:gd name="connsiteX2" fmla="*/ -131 w 898"/>
                <a:gd name="connsiteY2" fmla="*/ -1774 h 993"/>
              </a:gdLst>
              <a:ahLst/>
              <a:cxnLst>
                <a:cxn ang="0">
                  <a:pos x="connsiteX0" y="connsiteY0"/>
                </a:cxn>
                <a:cxn ang="0">
                  <a:pos x="connsiteX1" y="connsiteY1"/>
                </a:cxn>
                <a:cxn ang="0">
                  <a:pos x="connsiteX2" y="connsiteY2"/>
                </a:cxn>
              </a:cxnLst>
              <a:rect l="l" t="t" r="r" b="b"/>
              <a:pathLst>
                <a:path w="898" h="993">
                  <a:moveTo>
                    <a:pt x="-131" y="-1774"/>
                  </a:moveTo>
                  <a:cubicBezTo>
                    <a:pt x="-615" y="-1869"/>
                    <a:pt x="-982" y="-2271"/>
                    <a:pt x="-1030" y="-2768"/>
                  </a:cubicBezTo>
                  <a:cubicBezTo>
                    <a:pt x="-556" y="-2649"/>
                    <a:pt x="-201" y="-2259"/>
                    <a:pt x="-131" y="-1774"/>
                  </a:cubicBezTo>
                  <a:close/>
                </a:path>
              </a:pathLst>
            </a:custGeom>
            <a:solidFill>
              <a:srgbClr val="020202"/>
            </a:solidFill>
            <a:ln w="1171" cap="flat">
              <a:noFill/>
              <a:prstDash val="solid"/>
              <a:miter/>
            </a:ln>
          </p:spPr>
          <p:txBody>
            <a:bodyPr rtlCol="0" anchor="ctr"/>
            <a:lstStyle/>
            <a:p>
              <a:endParaRPr lang="es-CO"/>
            </a:p>
          </p:txBody>
        </p:sp>
        <p:sp>
          <p:nvSpPr>
            <p:cNvPr id="545" name="Freeform: Shape 544">
              <a:extLst>
                <a:ext uri="{FF2B5EF4-FFF2-40B4-BE49-F238E27FC236}">
                  <a16:creationId xmlns:a16="http://schemas.microsoft.com/office/drawing/2014/main" id="{F1E0B776-380D-578D-46C6-8EDE60823E38}"/>
                </a:ext>
              </a:extLst>
            </p:cNvPr>
            <p:cNvSpPr/>
            <p:nvPr/>
          </p:nvSpPr>
          <p:spPr>
            <a:xfrm rot="19975584">
              <a:off x="13105960" y="6098182"/>
              <a:ext cx="875" cy="969"/>
            </a:xfrm>
            <a:custGeom>
              <a:avLst/>
              <a:gdLst>
                <a:gd name="connsiteX0" fmla="*/ -154 w 875"/>
                <a:gd name="connsiteY0" fmla="*/ -1798 h 969"/>
                <a:gd name="connsiteX1" fmla="*/ -1030 w 875"/>
                <a:gd name="connsiteY1" fmla="*/ -2768 h 969"/>
              </a:gdLst>
              <a:ahLst/>
              <a:cxnLst>
                <a:cxn ang="0">
                  <a:pos x="connsiteX0" y="connsiteY0"/>
                </a:cxn>
                <a:cxn ang="0">
                  <a:pos x="connsiteX1" y="connsiteY1"/>
                </a:cxn>
              </a:cxnLst>
              <a:rect l="l" t="t" r="r" b="b"/>
              <a:pathLst>
                <a:path w="875" h="969">
                  <a:moveTo>
                    <a:pt x="-154" y="-1798"/>
                  </a:moveTo>
                  <a:cubicBezTo>
                    <a:pt x="-627" y="-1892"/>
                    <a:pt x="-982" y="-2283"/>
                    <a:pt x="-1030" y="-2768"/>
                  </a:cubicBezTo>
                  <a:close/>
                </a:path>
              </a:pathLst>
            </a:custGeom>
            <a:solidFill>
              <a:srgbClr val="020202"/>
            </a:solidFill>
            <a:ln w="1171" cap="flat">
              <a:noFill/>
              <a:prstDash val="solid"/>
              <a:miter/>
            </a:ln>
          </p:spPr>
          <p:txBody>
            <a:bodyPr rtlCol="0" anchor="ctr"/>
            <a:lstStyle/>
            <a:p>
              <a:endParaRPr lang="es-CO"/>
            </a:p>
          </p:txBody>
        </p:sp>
        <p:sp>
          <p:nvSpPr>
            <p:cNvPr id="546" name="Freeform: Shape 545">
              <a:extLst>
                <a:ext uri="{FF2B5EF4-FFF2-40B4-BE49-F238E27FC236}">
                  <a16:creationId xmlns:a16="http://schemas.microsoft.com/office/drawing/2014/main" id="{D12436FC-A073-6E73-8F5F-8802D62B3D64}"/>
                </a:ext>
              </a:extLst>
            </p:cNvPr>
            <p:cNvSpPr/>
            <p:nvPr/>
          </p:nvSpPr>
          <p:spPr>
            <a:xfrm rot="19975584">
              <a:off x="13101226" y="6096643"/>
              <a:ext cx="910" cy="898"/>
            </a:xfrm>
            <a:custGeom>
              <a:avLst/>
              <a:gdLst>
                <a:gd name="connsiteX0" fmla="*/ -119 w 910"/>
                <a:gd name="connsiteY0" fmla="*/ -1869 h 898"/>
                <a:gd name="connsiteX1" fmla="*/ -1030 w 910"/>
                <a:gd name="connsiteY1" fmla="*/ -2768 h 898"/>
              </a:gdLst>
              <a:ahLst/>
              <a:cxnLst>
                <a:cxn ang="0">
                  <a:pos x="connsiteX0" y="connsiteY0"/>
                </a:cxn>
                <a:cxn ang="0">
                  <a:pos x="connsiteX1" y="connsiteY1"/>
                </a:cxn>
              </a:cxnLst>
              <a:rect l="l" t="t" r="r" b="b"/>
              <a:pathLst>
                <a:path w="910" h="898">
                  <a:moveTo>
                    <a:pt x="-119" y="-1869"/>
                  </a:moveTo>
                  <a:cubicBezTo>
                    <a:pt x="-592" y="-1927"/>
                    <a:pt x="-959" y="-2294"/>
                    <a:pt x="-1030" y="-2768"/>
                  </a:cubicBezTo>
                  <a:close/>
                </a:path>
              </a:pathLst>
            </a:custGeom>
            <a:solidFill>
              <a:srgbClr val="020202"/>
            </a:solidFill>
            <a:ln w="1171" cap="flat">
              <a:noFill/>
              <a:prstDash val="solid"/>
              <a:miter/>
            </a:ln>
          </p:spPr>
          <p:txBody>
            <a:bodyPr rtlCol="0" anchor="ctr"/>
            <a:lstStyle/>
            <a:p>
              <a:endParaRPr lang="es-CO"/>
            </a:p>
          </p:txBody>
        </p:sp>
        <p:sp>
          <p:nvSpPr>
            <p:cNvPr id="547" name="Freeform: Shape 546">
              <a:extLst>
                <a:ext uri="{FF2B5EF4-FFF2-40B4-BE49-F238E27FC236}">
                  <a16:creationId xmlns:a16="http://schemas.microsoft.com/office/drawing/2014/main" id="{CA5BA3A7-252B-F33D-C70A-0880A569E66E}"/>
                </a:ext>
              </a:extLst>
            </p:cNvPr>
            <p:cNvSpPr/>
            <p:nvPr/>
          </p:nvSpPr>
          <p:spPr>
            <a:xfrm rot="19975584">
              <a:off x="13090162" y="6092538"/>
              <a:ext cx="922" cy="1005"/>
            </a:xfrm>
            <a:custGeom>
              <a:avLst/>
              <a:gdLst>
                <a:gd name="connsiteX0" fmla="*/ -107 w 922"/>
                <a:gd name="connsiteY0" fmla="*/ -1762 h 1005"/>
                <a:gd name="connsiteX1" fmla="*/ -1030 w 922"/>
                <a:gd name="connsiteY1" fmla="*/ -2768 h 1005"/>
                <a:gd name="connsiteX2" fmla="*/ -107 w 922"/>
                <a:gd name="connsiteY2" fmla="*/ -1762 h 1005"/>
              </a:gdLst>
              <a:ahLst/>
              <a:cxnLst>
                <a:cxn ang="0">
                  <a:pos x="connsiteX0" y="connsiteY0"/>
                </a:cxn>
                <a:cxn ang="0">
                  <a:pos x="connsiteX1" y="connsiteY1"/>
                </a:cxn>
                <a:cxn ang="0">
                  <a:pos x="connsiteX2" y="connsiteY2"/>
                </a:cxn>
              </a:cxnLst>
              <a:rect l="l" t="t" r="r" b="b"/>
              <a:pathLst>
                <a:path w="922" h="1005">
                  <a:moveTo>
                    <a:pt x="-107" y="-1762"/>
                  </a:moveTo>
                  <a:cubicBezTo>
                    <a:pt x="-604" y="-1845"/>
                    <a:pt x="-982" y="-2259"/>
                    <a:pt x="-1030" y="-2768"/>
                  </a:cubicBezTo>
                  <a:cubicBezTo>
                    <a:pt x="-544" y="-2661"/>
                    <a:pt x="-166" y="-2259"/>
                    <a:pt x="-107" y="-1762"/>
                  </a:cubicBezTo>
                  <a:close/>
                </a:path>
              </a:pathLst>
            </a:custGeom>
            <a:solidFill>
              <a:srgbClr val="020202"/>
            </a:solidFill>
            <a:ln w="1171" cap="flat">
              <a:noFill/>
              <a:prstDash val="solid"/>
              <a:miter/>
            </a:ln>
          </p:spPr>
          <p:txBody>
            <a:bodyPr rtlCol="0" anchor="ctr"/>
            <a:lstStyle/>
            <a:p>
              <a:endParaRPr lang="es-CO"/>
            </a:p>
          </p:txBody>
        </p:sp>
        <p:sp>
          <p:nvSpPr>
            <p:cNvPr id="548" name="Freeform: Shape 547">
              <a:extLst>
                <a:ext uri="{FF2B5EF4-FFF2-40B4-BE49-F238E27FC236}">
                  <a16:creationId xmlns:a16="http://schemas.microsoft.com/office/drawing/2014/main" id="{6EE6945F-10EB-5287-2BE0-3295C9607863}"/>
                </a:ext>
              </a:extLst>
            </p:cNvPr>
            <p:cNvSpPr/>
            <p:nvPr/>
          </p:nvSpPr>
          <p:spPr>
            <a:xfrm rot="19975584">
              <a:off x="13089008" y="6092107"/>
              <a:ext cx="910" cy="993"/>
            </a:xfrm>
            <a:custGeom>
              <a:avLst/>
              <a:gdLst>
                <a:gd name="connsiteX0" fmla="*/ -119 w 910"/>
                <a:gd name="connsiteY0" fmla="*/ -1774 h 993"/>
                <a:gd name="connsiteX1" fmla="*/ -1030 w 910"/>
                <a:gd name="connsiteY1" fmla="*/ -2768 h 993"/>
                <a:gd name="connsiteX2" fmla="*/ -119 w 910"/>
                <a:gd name="connsiteY2" fmla="*/ -1774 h 993"/>
              </a:gdLst>
              <a:ahLst/>
              <a:cxnLst>
                <a:cxn ang="0">
                  <a:pos x="connsiteX0" y="connsiteY0"/>
                </a:cxn>
                <a:cxn ang="0">
                  <a:pos x="connsiteX1" y="connsiteY1"/>
                </a:cxn>
                <a:cxn ang="0">
                  <a:pos x="connsiteX2" y="connsiteY2"/>
                </a:cxn>
              </a:cxnLst>
              <a:rect l="l" t="t" r="r" b="b"/>
              <a:pathLst>
                <a:path w="910" h="993">
                  <a:moveTo>
                    <a:pt x="-119" y="-1774"/>
                  </a:moveTo>
                  <a:cubicBezTo>
                    <a:pt x="-615" y="-1857"/>
                    <a:pt x="-994" y="-2271"/>
                    <a:pt x="-1030" y="-2768"/>
                  </a:cubicBezTo>
                  <a:cubicBezTo>
                    <a:pt x="-556" y="-2649"/>
                    <a:pt x="-201" y="-2259"/>
                    <a:pt x="-119" y="-1774"/>
                  </a:cubicBezTo>
                  <a:close/>
                </a:path>
              </a:pathLst>
            </a:custGeom>
            <a:solidFill>
              <a:srgbClr val="020202"/>
            </a:solidFill>
            <a:ln w="1171" cap="flat">
              <a:noFill/>
              <a:prstDash val="solid"/>
              <a:miter/>
            </a:ln>
          </p:spPr>
          <p:txBody>
            <a:bodyPr rtlCol="0" anchor="ctr"/>
            <a:lstStyle/>
            <a:p>
              <a:endParaRPr lang="es-CO"/>
            </a:p>
          </p:txBody>
        </p:sp>
        <p:sp>
          <p:nvSpPr>
            <p:cNvPr id="549" name="Freeform: Shape 548">
              <a:extLst>
                <a:ext uri="{FF2B5EF4-FFF2-40B4-BE49-F238E27FC236}">
                  <a16:creationId xmlns:a16="http://schemas.microsoft.com/office/drawing/2014/main" id="{8F27E13B-8846-2C37-B9E5-33DCE7D97ABB}"/>
                </a:ext>
              </a:extLst>
            </p:cNvPr>
            <p:cNvSpPr/>
            <p:nvPr/>
          </p:nvSpPr>
          <p:spPr>
            <a:xfrm rot="19975584">
              <a:off x="13087858" y="6091690"/>
              <a:ext cx="887" cy="970"/>
            </a:xfrm>
            <a:custGeom>
              <a:avLst/>
              <a:gdLst>
                <a:gd name="connsiteX0" fmla="*/ -142 w 887"/>
                <a:gd name="connsiteY0" fmla="*/ -1798 h 970"/>
                <a:gd name="connsiteX1" fmla="*/ -1030 w 887"/>
                <a:gd name="connsiteY1" fmla="*/ -2768 h 970"/>
                <a:gd name="connsiteX2" fmla="*/ -142 w 887"/>
                <a:gd name="connsiteY2" fmla="*/ -1798 h 970"/>
              </a:gdLst>
              <a:ahLst/>
              <a:cxnLst>
                <a:cxn ang="0">
                  <a:pos x="connsiteX0" y="connsiteY0"/>
                </a:cxn>
                <a:cxn ang="0">
                  <a:pos x="connsiteX1" y="connsiteY1"/>
                </a:cxn>
                <a:cxn ang="0">
                  <a:pos x="connsiteX2" y="connsiteY2"/>
                </a:cxn>
              </a:cxnLst>
              <a:rect l="l" t="t" r="r" b="b"/>
              <a:pathLst>
                <a:path w="887" h="970">
                  <a:moveTo>
                    <a:pt x="-142" y="-1798"/>
                  </a:moveTo>
                  <a:cubicBezTo>
                    <a:pt x="-616" y="-1892"/>
                    <a:pt x="-982" y="-2283"/>
                    <a:pt x="-1030" y="-2768"/>
                  </a:cubicBezTo>
                  <a:cubicBezTo>
                    <a:pt x="-580" y="-2626"/>
                    <a:pt x="-237" y="-2259"/>
                    <a:pt x="-142" y="-1798"/>
                  </a:cubicBezTo>
                  <a:close/>
                </a:path>
              </a:pathLst>
            </a:custGeom>
            <a:solidFill>
              <a:srgbClr val="020202"/>
            </a:solidFill>
            <a:ln w="1171" cap="flat">
              <a:noFill/>
              <a:prstDash val="solid"/>
              <a:miter/>
            </a:ln>
          </p:spPr>
          <p:txBody>
            <a:bodyPr rtlCol="0" anchor="ctr"/>
            <a:lstStyle/>
            <a:p>
              <a:endParaRPr lang="es-CO"/>
            </a:p>
          </p:txBody>
        </p:sp>
        <p:sp>
          <p:nvSpPr>
            <p:cNvPr id="550" name="Freeform: Shape 549">
              <a:extLst>
                <a:ext uri="{FF2B5EF4-FFF2-40B4-BE49-F238E27FC236}">
                  <a16:creationId xmlns:a16="http://schemas.microsoft.com/office/drawing/2014/main" id="{B0E2029F-B088-E231-79A5-7B4009E24392}"/>
                </a:ext>
              </a:extLst>
            </p:cNvPr>
            <p:cNvSpPr/>
            <p:nvPr/>
          </p:nvSpPr>
          <p:spPr>
            <a:xfrm rot="19975584">
              <a:off x="13080305" y="6088719"/>
              <a:ext cx="958" cy="993"/>
            </a:xfrm>
            <a:custGeom>
              <a:avLst/>
              <a:gdLst>
                <a:gd name="connsiteX0" fmla="*/ -71 w 958"/>
                <a:gd name="connsiteY0" fmla="*/ -1774 h 993"/>
                <a:gd name="connsiteX1" fmla="*/ -1030 w 958"/>
                <a:gd name="connsiteY1" fmla="*/ -2768 h 993"/>
                <a:gd name="connsiteX2" fmla="*/ -71 w 958"/>
                <a:gd name="connsiteY2" fmla="*/ -1774 h 993"/>
              </a:gdLst>
              <a:ahLst/>
              <a:cxnLst>
                <a:cxn ang="0">
                  <a:pos x="connsiteX0" y="connsiteY0"/>
                </a:cxn>
                <a:cxn ang="0">
                  <a:pos x="connsiteX1" y="connsiteY1"/>
                </a:cxn>
                <a:cxn ang="0">
                  <a:pos x="connsiteX2" y="connsiteY2"/>
                </a:cxn>
              </a:cxnLst>
              <a:rect l="l" t="t" r="r" b="b"/>
              <a:pathLst>
                <a:path w="958" h="993">
                  <a:moveTo>
                    <a:pt x="-71" y="-1774"/>
                  </a:moveTo>
                  <a:cubicBezTo>
                    <a:pt x="-568" y="-1869"/>
                    <a:pt x="-958" y="-2271"/>
                    <a:pt x="-1030" y="-2768"/>
                  </a:cubicBezTo>
                  <a:cubicBezTo>
                    <a:pt x="-533" y="-2673"/>
                    <a:pt x="-142" y="-2271"/>
                    <a:pt x="-71" y="-1774"/>
                  </a:cubicBezTo>
                  <a:close/>
                </a:path>
              </a:pathLst>
            </a:custGeom>
            <a:solidFill>
              <a:srgbClr val="020202"/>
            </a:solidFill>
            <a:ln w="1171" cap="flat">
              <a:noFill/>
              <a:prstDash val="solid"/>
              <a:miter/>
            </a:ln>
          </p:spPr>
          <p:txBody>
            <a:bodyPr rtlCol="0" anchor="ctr"/>
            <a:lstStyle/>
            <a:p>
              <a:endParaRPr lang="es-CO"/>
            </a:p>
          </p:txBody>
        </p:sp>
        <p:sp>
          <p:nvSpPr>
            <p:cNvPr id="551" name="Freeform: Shape 550">
              <a:extLst>
                <a:ext uri="{FF2B5EF4-FFF2-40B4-BE49-F238E27FC236}">
                  <a16:creationId xmlns:a16="http://schemas.microsoft.com/office/drawing/2014/main" id="{D0781016-55E6-F4FB-6EE8-6C07492CBB88}"/>
                </a:ext>
              </a:extLst>
            </p:cNvPr>
            <p:cNvSpPr/>
            <p:nvPr/>
          </p:nvSpPr>
          <p:spPr>
            <a:xfrm rot="19975584">
              <a:off x="13079141" y="6088320"/>
              <a:ext cx="946" cy="981"/>
            </a:xfrm>
            <a:custGeom>
              <a:avLst/>
              <a:gdLst>
                <a:gd name="connsiteX0" fmla="*/ -83 w 946"/>
                <a:gd name="connsiteY0" fmla="*/ -1786 h 981"/>
                <a:gd name="connsiteX1" fmla="*/ -1030 w 946"/>
                <a:gd name="connsiteY1" fmla="*/ -2768 h 981"/>
                <a:gd name="connsiteX2" fmla="*/ -83 w 946"/>
                <a:gd name="connsiteY2" fmla="*/ -1786 h 981"/>
              </a:gdLst>
              <a:ahLst/>
              <a:cxnLst>
                <a:cxn ang="0">
                  <a:pos x="connsiteX0" y="connsiteY0"/>
                </a:cxn>
                <a:cxn ang="0">
                  <a:pos x="connsiteX1" y="connsiteY1"/>
                </a:cxn>
                <a:cxn ang="0">
                  <a:pos x="connsiteX2" y="connsiteY2"/>
                </a:cxn>
              </a:cxnLst>
              <a:rect l="l" t="t" r="r" b="b"/>
              <a:pathLst>
                <a:path w="946" h="981">
                  <a:moveTo>
                    <a:pt x="-83" y="-1786"/>
                  </a:moveTo>
                  <a:cubicBezTo>
                    <a:pt x="-592" y="-1857"/>
                    <a:pt x="-982" y="-2259"/>
                    <a:pt x="-1030" y="-2768"/>
                  </a:cubicBezTo>
                  <a:cubicBezTo>
                    <a:pt x="-533" y="-2673"/>
                    <a:pt x="-154" y="-2282"/>
                    <a:pt x="-83" y="-1786"/>
                  </a:cubicBezTo>
                  <a:close/>
                </a:path>
              </a:pathLst>
            </a:custGeom>
            <a:solidFill>
              <a:srgbClr val="020202"/>
            </a:solidFill>
            <a:ln w="1171" cap="flat">
              <a:noFill/>
              <a:prstDash val="solid"/>
              <a:miter/>
            </a:ln>
          </p:spPr>
          <p:txBody>
            <a:bodyPr rtlCol="0" anchor="ctr"/>
            <a:lstStyle/>
            <a:p>
              <a:endParaRPr lang="es-CO"/>
            </a:p>
          </p:txBody>
        </p:sp>
        <p:sp>
          <p:nvSpPr>
            <p:cNvPr id="552" name="Freeform: Shape 551">
              <a:extLst>
                <a:ext uri="{FF2B5EF4-FFF2-40B4-BE49-F238E27FC236}">
                  <a16:creationId xmlns:a16="http://schemas.microsoft.com/office/drawing/2014/main" id="{8A9EE316-19BC-7B12-EA86-A779991D2F8D}"/>
                </a:ext>
              </a:extLst>
            </p:cNvPr>
            <p:cNvSpPr/>
            <p:nvPr/>
          </p:nvSpPr>
          <p:spPr>
            <a:xfrm rot="19975584">
              <a:off x="13077960" y="6087937"/>
              <a:ext cx="958" cy="970"/>
            </a:xfrm>
            <a:custGeom>
              <a:avLst/>
              <a:gdLst>
                <a:gd name="connsiteX0" fmla="*/ -71 w 958"/>
                <a:gd name="connsiteY0" fmla="*/ -1798 h 970"/>
                <a:gd name="connsiteX1" fmla="*/ -1030 w 958"/>
                <a:gd name="connsiteY1" fmla="*/ -2768 h 970"/>
                <a:gd name="connsiteX2" fmla="*/ -71 w 958"/>
                <a:gd name="connsiteY2" fmla="*/ -1798 h 970"/>
              </a:gdLst>
              <a:ahLst/>
              <a:cxnLst>
                <a:cxn ang="0">
                  <a:pos x="connsiteX0" y="connsiteY0"/>
                </a:cxn>
                <a:cxn ang="0">
                  <a:pos x="connsiteX1" y="connsiteY1"/>
                </a:cxn>
                <a:cxn ang="0">
                  <a:pos x="connsiteX2" y="connsiteY2"/>
                </a:cxn>
              </a:cxnLst>
              <a:rect l="l" t="t" r="r" b="b"/>
              <a:pathLst>
                <a:path w="958" h="970">
                  <a:moveTo>
                    <a:pt x="-71" y="-1798"/>
                  </a:moveTo>
                  <a:cubicBezTo>
                    <a:pt x="-568" y="-1880"/>
                    <a:pt x="-947" y="-2271"/>
                    <a:pt x="-1030" y="-2768"/>
                  </a:cubicBezTo>
                  <a:cubicBezTo>
                    <a:pt x="-533" y="-2685"/>
                    <a:pt x="-154" y="-2294"/>
                    <a:pt x="-71" y="-1798"/>
                  </a:cubicBezTo>
                  <a:close/>
                </a:path>
              </a:pathLst>
            </a:custGeom>
            <a:solidFill>
              <a:srgbClr val="020202"/>
            </a:solidFill>
            <a:ln w="1171" cap="flat">
              <a:noFill/>
              <a:prstDash val="solid"/>
              <a:miter/>
            </a:ln>
          </p:spPr>
          <p:txBody>
            <a:bodyPr rtlCol="0" anchor="ctr"/>
            <a:lstStyle/>
            <a:p>
              <a:endParaRPr lang="es-CO"/>
            </a:p>
          </p:txBody>
        </p:sp>
        <p:sp>
          <p:nvSpPr>
            <p:cNvPr id="553" name="Freeform: Shape 552">
              <a:extLst>
                <a:ext uri="{FF2B5EF4-FFF2-40B4-BE49-F238E27FC236}">
                  <a16:creationId xmlns:a16="http://schemas.microsoft.com/office/drawing/2014/main" id="{FF7DF8B4-6B4A-21B6-ABA1-1A4A4C6ABA9B}"/>
                </a:ext>
              </a:extLst>
            </p:cNvPr>
            <p:cNvSpPr/>
            <p:nvPr/>
          </p:nvSpPr>
          <p:spPr>
            <a:xfrm rot="19975584">
              <a:off x="13026508" y="6077811"/>
              <a:ext cx="1029" cy="816"/>
            </a:xfrm>
            <a:custGeom>
              <a:avLst/>
              <a:gdLst>
                <a:gd name="connsiteX0" fmla="*/ 0 w 1029"/>
                <a:gd name="connsiteY0" fmla="*/ -1951 h 816"/>
                <a:gd name="connsiteX1" fmla="*/ -1030 w 1029"/>
                <a:gd name="connsiteY1" fmla="*/ -2768 h 816"/>
                <a:gd name="connsiteX2" fmla="*/ 0 w 1029"/>
                <a:gd name="connsiteY2" fmla="*/ -1951 h 816"/>
              </a:gdLst>
              <a:ahLst/>
              <a:cxnLst>
                <a:cxn ang="0">
                  <a:pos x="connsiteX0" y="connsiteY0"/>
                </a:cxn>
                <a:cxn ang="0">
                  <a:pos x="connsiteX1" y="connsiteY1"/>
                </a:cxn>
                <a:cxn ang="0">
                  <a:pos x="connsiteX2" y="connsiteY2"/>
                </a:cxn>
              </a:cxnLst>
              <a:rect l="l" t="t" r="r" b="b"/>
              <a:pathLst>
                <a:path w="1029" h="816">
                  <a:moveTo>
                    <a:pt x="0" y="-1951"/>
                  </a:moveTo>
                  <a:cubicBezTo>
                    <a:pt x="-485" y="-1951"/>
                    <a:pt x="-911" y="-2295"/>
                    <a:pt x="-1030" y="-2768"/>
                  </a:cubicBezTo>
                  <a:cubicBezTo>
                    <a:pt x="-568" y="-2697"/>
                    <a:pt x="-166" y="-2389"/>
                    <a:pt x="0" y="-1951"/>
                  </a:cubicBezTo>
                  <a:close/>
                </a:path>
              </a:pathLst>
            </a:custGeom>
            <a:solidFill>
              <a:srgbClr val="020202"/>
            </a:solidFill>
            <a:ln w="1171" cap="flat">
              <a:noFill/>
              <a:prstDash val="solid"/>
              <a:miter/>
            </a:ln>
          </p:spPr>
          <p:txBody>
            <a:bodyPr rtlCol="0" anchor="ctr"/>
            <a:lstStyle/>
            <a:p>
              <a:endParaRPr lang="es-CO"/>
            </a:p>
          </p:txBody>
        </p:sp>
        <p:sp>
          <p:nvSpPr>
            <p:cNvPr id="554" name="Freeform: Shape 553">
              <a:extLst>
                <a:ext uri="{FF2B5EF4-FFF2-40B4-BE49-F238E27FC236}">
                  <a16:creationId xmlns:a16="http://schemas.microsoft.com/office/drawing/2014/main" id="{40F62EF4-5E6A-DC6D-34C9-94312872DBBD}"/>
                </a:ext>
              </a:extLst>
            </p:cNvPr>
            <p:cNvSpPr/>
            <p:nvPr/>
          </p:nvSpPr>
          <p:spPr>
            <a:xfrm rot="19975584">
              <a:off x="13076795" y="6087586"/>
              <a:ext cx="969" cy="958"/>
            </a:xfrm>
            <a:custGeom>
              <a:avLst/>
              <a:gdLst>
                <a:gd name="connsiteX0" fmla="*/ -60 w 969"/>
                <a:gd name="connsiteY0" fmla="*/ -1809 h 958"/>
                <a:gd name="connsiteX1" fmla="*/ -1030 w 969"/>
                <a:gd name="connsiteY1" fmla="*/ -2768 h 958"/>
                <a:gd name="connsiteX2" fmla="*/ -60 w 969"/>
                <a:gd name="connsiteY2" fmla="*/ -1809 h 958"/>
              </a:gdLst>
              <a:ahLst/>
              <a:cxnLst>
                <a:cxn ang="0">
                  <a:pos x="connsiteX0" y="connsiteY0"/>
                </a:cxn>
                <a:cxn ang="0">
                  <a:pos x="connsiteX1" y="connsiteY1"/>
                </a:cxn>
                <a:cxn ang="0">
                  <a:pos x="connsiteX2" y="connsiteY2"/>
                </a:cxn>
              </a:cxnLst>
              <a:rect l="l" t="t" r="r" b="b"/>
              <a:pathLst>
                <a:path w="969" h="958">
                  <a:moveTo>
                    <a:pt x="-60" y="-1809"/>
                  </a:moveTo>
                  <a:cubicBezTo>
                    <a:pt x="-568" y="-1869"/>
                    <a:pt x="-958" y="-2259"/>
                    <a:pt x="-1030" y="-2768"/>
                  </a:cubicBezTo>
                  <a:cubicBezTo>
                    <a:pt x="-533" y="-2685"/>
                    <a:pt x="-142" y="-2306"/>
                    <a:pt x="-60" y="-1809"/>
                  </a:cubicBezTo>
                  <a:close/>
                </a:path>
              </a:pathLst>
            </a:custGeom>
            <a:solidFill>
              <a:srgbClr val="020202"/>
            </a:solidFill>
            <a:ln w="1171" cap="flat">
              <a:noFill/>
              <a:prstDash val="solid"/>
              <a:miter/>
            </a:ln>
          </p:spPr>
          <p:txBody>
            <a:bodyPr rtlCol="0" anchor="ctr"/>
            <a:lstStyle/>
            <a:p>
              <a:endParaRPr lang="es-CO"/>
            </a:p>
          </p:txBody>
        </p:sp>
        <p:sp>
          <p:nvSpPr>
            <p:cNvPr id="555" name="Freeform: Shape 554">
              <a:extLst>
                <a:ext uri="{FF2B5EF4-FFF2-40B4-BE49-F238E27FC236}">
                  <a16:creationId xmlns:a16="http://schemas.microsoft.com/office/drawing/2014/main" id="{291CC3BE-F16D-442C-3B0D-A9559D76B87D}"/>
                </a:ext>
              </a:extLst>
            </p:cNvPr>
            <p:cNvSpPr/>
            <p:nvPr/>
          </p:nvSpPr>
          <p:spPr>
            <a:xfrm rot="19975584">
              <a:off x="13075594" y="6087178"/>
              <a:ext cx="969" cy="970"/>
            </a:xfrm>
            <a:custGeom>
              <a:avLst/>
              <a:gdLst>
                <a:gd name="connsiteX0" fmla="*/ -60 w 969"/>
                <a:gd name="connsiteY0" fmla="*/ -1798 h 970"/>
                <a:gd name="connsiteX1" fmla="*/ -1030 w 969"/>
                <a:gd name="connsiteY1" fmla="*/ -2768 h 970"/>
                <a:gd name="connsiteX2" fmla="*/ -60 w 969"/>
                <a:gd name="connsiteY2" fmla="*/ -1798 h 970"/>
              </a:gdLst>
              <a:ahLst/>
              <a:cxnLst>
                <a:cxn ang="0">
                  <a:pos x="connsiteX0" y="connsiteY0"/>
                </a:cxn>
                <a:cxn ang="0">
                  <a:pos x="connsiteX1" y="connsiteY1"/>
                </a:cxn>
                <a:cxn ang="0">
                  <a:pos x="connsiteX2" y="connsiteY2"/>
                </a:cxn>
              </a:cxnLst>
              <a:rect l="l" t="t" r="r" b="b"/>
              <a:pathLst>
                <a:path w="969" h="970">
                  <a:moveTo>
                    <a:pt x="-60" y="-1798"/>
                  </a:moveTo>
                  <a:cubicBezTo>
                    <a:pt x="-556" y="-1880"/>
                    <a:pt x="-947" y="-2271"/>
                    <a:pt x="-1030" y="-2768"/>
                  </a:cubicBezTo>
                  <a:cubicBezTo>
                    <a:pt x="-533" y="-2685"/>
                    <a:pt x="-142" y="-2294"/>
                    <a:pt x="-60" y="-1798"/>
                  </a:cubicBezTo>
                  <a:close/>
                </a:path>
              </a:pathLst>
            </a:custGeom>
            <a:solidFill>
              <a:srgbClr val="020202"/>
            </a:solidFill>
            <a:ln w="1171" cap="flat">
              <a:noFill/>
              <a:prstDash val="solid"/>
              <a:miter/>
            </a:ln>
          </p:spPr>
          <p:txBody>
            <a:bodyPr rtlCol="0" anchor="ctr"/>
            <a:lstStyle/>
            <a:p>
              <a:endParaRPr lang="es-CO"/>
            </a:p>
          </p:txBody>
        </p:sp>
        <p:sp>
          <p:nvSpPr>
            <p:cNvPr id="556" name="Freeform: Shape 555">
              <a:extLst>
                <a:ext uri="{FF2B5EF4-FFF2-40B4-BE49-F238E27FC236}">
                  <a16:creationId xmlns:a16="http://schemas.microsoft.com/office/drawing/2014/main" id="{ABA49039-8E2C-2FB4-8EDB-7CBBA5A63E85}"/>
                </a:ext>
              </a:extLst>
            </p:cNvPr>
            <p:cNvSpPr/>
            <p:nvPr/>
          </p:nvSpPr>
          <p:spPr>
            <a:xfrm rot="19975584">
              <a:off x="13074408" y="6086811"/>
              <a:ext cx="981" cy="958"/>
            </a:xfrm>
            <a:custGeom>
              <a:avLst/>
              <a:gdLst>
                <a:gd name="connsiteX0" fmla="*/ -48 w 981"/>
                <a:gd name="connsiteY0" fmla="*/ -1809 h 958"/>
                <a:gd name="connsiteX1" fmla="*/ -1030 w 981"/>
                <a:gd name="connsiteY1" fmla="*/ -2768 h 958"/>
                <a:gd name="connsiteX2" fmla="*/ -48 w 981"/>
                <a:gd name="connsiteY2" fmla="*/ -1809 h 958"/>
              </a:gdLst>
              <a:ahLst/>
              <a:cxnLst>
                <a:cxn ang="0">
                  <a:pos x="connsiteX0" y="connsiteY0"/>
                </a:cxn>
                <a:cxn ang="0">
                  <a:pos x="connsiteX1" y="connsiteY1"/>
                </a:cxn>
                <a:cxn ang="0">
                  <a:pos x="connsiteX2" y="connsiteY2"/>
                </a:cxn>
              </a:cxnLst>
              <a:rect l="l" t="t" r="r" b="b"/>
              <a:pathLst>
                <a:path w="981" h="958">
                  <a:moveTo>
                    <a:pt x="-48" y="-1809"/>
                  </a:moveTo>
                  <a:cubicBezTo>
                    <a:pt x="-544" y="-1892"/>
                    <a:pt x="-935" y="-2271"/>
                    <a:pt x="-1030" y="-2768"/>
                  </a:cubicBezTo>
                  <a:cubicBezTo>
                    <a:pt x="-533" y="-2685"/>
                    <a:pt x="-142" y="-2306"/>
                    <a:pt x="-48" y="-1809"/>
                  </a:cubicBezTo>
                  <a:close/>
                </a:path>
              </a:pathLst>
            </a:custGeom>
            <a:solidFill>
              <a:srgbClr val="020202"/>
            </a:solidFill>
            <a:ln w="1171" cap="flat">
              <a:noFill/>
              <a:prstDash val="solid"/>
              <a:miter/>
            </a:ln>
          </p:spPr>
          <p:txBody>
            <a:bodyPr rtlCol="0" anchor="ctr"/>
            <a:lstStyle/>
            <a:p>
              <a:endParaRPr lang="es-CO"/>
            </a:p>
          </p:txBody>
        </p:sp>
        <p:sp>
          <p:nvSpPr>
            <p:cNvPr id="557" name="Freeform: Shape 556">
              <a:extLst>
                <a:ext uri="{FF2B5EF4-FFF2-40B4-BE49-F238E27FC236}">
                  <a16:creationId xmlns:a16="http://schemas.microsoft.com/office/drawing/2014/main" id="{84FB18A1-97A5-9C63-1A1F-4DD814FCAD97}"/>
                </a:ext>
              </a:extLst>
            </p:cNvPr>
            <p:cNvSpPr/>
            <p:nvPr/>
          </p:nvSpPr>
          <p:spPr>
            <a:xfrm rot="19975584">
              <a:off x="13073225" y="6086445"/>
              <a:ext cx="981" cy="958"/>
            </a:xfrm>
            <a:custGeom>
              <a:avLst/>
              <a:gdLst>
                <a:gd name="connsiteX0" fmla="*/ -48 w 981"/>
                <a:gd name="connsiteY0" fmla="*/ -1809 h 958"/>
                <a:gd name="connsiteX1" fmla="*/ -1030 w 981"/>
                <a:gd name="connsiteY1" fmla="*/ -2768 h 958"/>
                <a:gd name="connsiteX2" fmla="*/ -48 w 981"/>
                <a:gd name="connsiteY2" fmla="*/ -1809 h 958"/>
              </a:gdLst>
              <a:ahLst/>
              <a:cxnLst>
                <a:cxn ang="0">
                  <a:pos x="connsiteX0" y="connsiteY0"/>
                </a:cxn>
                <a:cxn ang="0">
                  <a:pos x="connsiteX1" y="connsiteY1"/>
                </a:cxn>
                <a:cxn ang="0">
                  <a:pos x="connsiteX2" y="connsiteY2"/>
                </a:cxn>
              </a:cxnLst>
              <a:rect l="l" t="t" r="r" b="b"/>
              <a:pathLst>
                <a:path w="981" h="958">
                  <a:moveTo>
                    <a:pt x="-48" y="-1809"/>
                  </a:moveTo>
                  <a:cubicBezTo>
                    <a:pt x="-556" y="-1869"/>
                    <a:pt x="-958" y="-2259"/>
                    <a:pt x="-1030" y="-2768"/>
                  </a:cubicBezTo>
                  <a:cubicBezTo>
                    <a:pt x="-533" y="-2685"/>
                    <a:pt x="-142" y="-2306"/>
                    <a:pt x="-48" y="-1809"/>
                  </a:cubicBezTo>
                  <a:close/>
                </a:path>
              </a:pathLst>
            </a:custGeom>
            <a:solidFill>
              <a:srgbClr val="020202"/>
            </a:solidFill>
            <a:ln w="1171" cap="flat">
              <a:noFill/>
              <a:prstDash val="solid"/>
              <a:miter/>
            </a:ln>
          </p:spPr>
          <p:txBody>
            <a:bodyPr rtlCol="0" anchor="ctr"/>
            <a:lstStyle/>
            <a:p>
              <a:endParaRPr lang="es-CO"/>
            </a:p>
          </p:txBody>
        </p:sp>
        <p:sp>
          <p:nvSpPr>
            <p:cNvPr id="558" name="Freeform: Shape 557">
              <a:extLst>
                <a:ext uri="{FF2B5EF4-FFF2-40B4-BE49-F238E27FC236}">
                  <a16:creationId xmlns:a16="http://schemas.microsoft.com/office/drawing/2014/main" id="{9D24063B-CFF2-F09F-0A59-5A6D8D2247BC}"/>
                </a:ext>
              </a:extLst>
            </p:cNvPr>
            <p:cNvSpPr/>
            <p:nvPr/>
          </p:nvSpPr>
          <p:spPr>
            <a:xfrm rot="19975584">
              <a:off x="13065401" y="6084465"/>
              <a:ext cx="969" cy="875"/>
            </a:xfrm>
            <a:custGeom>
              <a:avLst/>
              <a:gdLst>
                <a:gd name="connsiteX0" fmla="*/ -60 w 969"/>
                <a:gd name="connsiteY0" fmla="*/ -1892 h 875"/>
                <a:gd name="connsiteX1" fmla="*/ -1030 w 969"/>
                <a:gd name="connsiteY1" fmla="*/ -2768 h 875"/>
              </a:gdLst>
              <a:ahLst/>
              <a:cxnLst>
                <a:cxn ang="0">
                  <a:pos x="connsiteX0" y="connsiteY0"/>
                </a:cxn>
                <a:cxn ang="0">
                  <a:pos x="connsiteX1" y="connsiteY1"/>
                </a:cxn>
              </a:cxnLst>
              <a:rect l="l" t="t" r="r" b="b"/>
              <a:pathLst>
                <a:path w="969" h="875">
                  <a:moveTo>
                    <a:pt x="-60" y="-1892"/>
                  </a:moveTo>
                  <a:cubicBezTo>
                    <a:pt x="-544" y="-1940"/>
                    <a:pt x="-935" y="-2294"/>
                    <a:pt x="-1030" y="-2768"/>
                  </a:cubicBezTo>
                  <a:close/>
                </a:path>
              </a:pathLst>
            </a:custGeom>
            <a:solidFill>
              <a:srgbClr val="020202"/>
            </a:solidFill>
            <a:ln w="1171" cap="flat">
              <a:noFill/>
              <a:prstDash val="solid"/>
              <a:miter/>
            </a:ln>
          </p:spPr>
          <p:txBody>
            <a:bodyPr rtlCol="0" anchor="ctr"/>
            <a:lstStyle/>
            <a:p>
              <a:endParaRPr lang="es-CO"/>
            </a:p>
          </p:txBody>
        </p:sp>
        <p:sp>
          <p:nvSpPr>
            <p:cNvPr id="559" name="Freeform: Shape 558">
              <a:extLst>
                <a:ext uri="{FF2B5EF4-FFF2-40B4-BE49-F238E27FC236}">
                  <a16:creationId xmlns:a16="http://schemas.microsoft.com/office/drawing/2014/main" id="{999009F3-AA71-2C6D-45AA-2F16AD1653DC}"/>
                </a:ext>
              </a:extLst>
            </p:cNvPr>
            <p:cNvSpPr/>
            <p:nvPr/>
          </p:nvSpPr>
          <p:spPr>
            <a:xfrm rot="19975584">
              <a:off x="13064240" y="6084130"/>
              <a:ext cx="1017" cy="887"/>
            </a:xfrm>
            <a:custGeom>
              <a:avLst/>
              <a:gdLst>
                <a:gd name="connsiteX0" fmla="*/ -12 w 1017"/>
                <a:gd name="connsiteY0" fmla="*/ -1880 h 887"/>
                <a:gd name="connsiteX1" fmla="*/ -1030 w 1017"/>
                <a:gd name="connsiteY1" fmla="*/ -2768 h 887"/>
                <a:gd name="connsiteX2" fmla="*/ -12 w 1017"/>
                <a:gd name="connsiteY2" fmla="*/ -1880 h 887"/>
              </a:gdLst>
              <a:ahLst/>
              <a:cxnLst>
                <a:cxn ang="0">
                  <a:pos x="connsiteX0" y="connsiteY0"/>
                </a:cxn>
                <a:cxn ang="0">
                  <a:pos x="connsiteX1" y="connsiteY1"/>
                </a:cxn>
                <a:cxn ang="0">
                  <a:pos x="connsiteX2" y="connsiteY2"/>
                </a:cxn>
              </a:cxnLst>
              <a:rect l="l" t="t" r="r" b="b"/>
              <a:pathLst>
                <a:path w="1017" h="887">
                  <a:moveTo>
                    <a:pt x="-12" y="-1880"/>
                  </a:moveTo>
                  <a:cubicBezTo>
                    <a:pt x="-509" y="-1940"/>
                    <a:pt x="-911" y="-2283"/>
                    <a:pt x="-1030" y="-2768"/>
                  </a:cubicBezTo>
                  <a:cubicBezTo>
                    <a:pt x="-533" y="-2708"/>
                    <a:pt x="-131" y="-2365"/>
                    <a:pt x="-12" y="-1880"/>
                  </a:cubicBezTo>
                  <a:close/>
                </a:path>
              </a:pathLst>
            </a:custGeom>
            <a:solidFill>
              <a:srgbClr val="020202"/>
            </a:solidFill>
            <a:ln w="1171" cap="flat">
              <a:noFill/>
              <a:prstDash val="solid"/>
              <a:miter/>
            </a:ln>
          </p:spPr>
          <p:txBody>
            <a:bodyPr rtlCol="0" anchor="ctr"/>
            <a:lstStyle/>
            <a:p>
              <a:endParaRPr lang="es-CO"/>
            </a:p>
          </p:txBody>
        </p:sp>
        <p:sp>
          <p:nvSpPr>
            <p:cNvPr id="560" name="Freeform: Shape 559">
              <a:extLst>
                <a:ext uri="{FF2B5EF4-FFF2-40B4-BE49-F238E27FC236}">
                  <a16:creationId xmlns:a16="http://schemas.microsoft.com/office/drawing/2014/main" id="{FB8F4611-C885-14ED-E471-6779D245F441}"/>
                </a:ext>
              </a:extLst>
            </p:cNvPr>
            <p:cNvSpPr/>
            <p:nvPr/>
          </p:nvSpPr>
          <p:spPr>
            <a:xfrm rot="19975584">
              <a:off x="13059855" y="6083426"/>
              <a:ext cx="1040" cy="827"/>
            </a:xfrm>
            <a:custGeom>
              <a:avLst/>
              <a:gdLst>
                <a:gd name="connsiteX0" fmla="*/ 11 w 1040"/>
                <a:gd name="connsiteY0" fmla="*/ -1940 h 827"/>
                <a:gd name="connsiteX1" fmla="*/ -1030 w 1040"/>
                <a:gd name="connsiteY1" fmla="*/ -2768 h 827"/>
                <a:gd name="connsiteX2" fmla="*/ 11 w 1040"/>
                <a:gd name="connsiteY2" fmla="*/ -1940 h 827"/>
              </a:gdLst>
              <a:ahLst/>
              <a:cxnLst>
                <a:cxn ang="0">
                  <a:pos x="connsiteX0" y="connsiteY0"/>
                </a:cxn>
                <a:cxn ang="0">
                  <a:pos x="connsiteX1" y="connsiteY1"/>
                </a:cxn>
                <a:cxn ang="0">
                  <a:pos x="connsiteX2" y="connsiteY2"/>
                </a:cxn>
              </a:cxnLst>
              <a:rect l="l" t="t" r="r" b="b"/>
              <a:pathLst>
                <a:path w="1040" h="827">
                  <a:moveTo>
                    <a:pt x="11" y="-1940"/>
                  </a:moveTo>
                  <a:cubicBezTo>
                    <a:pt x="-485" y="-1951"/>
                    <a:pt x="-911" y="-2283"/>
                    <a:pt x="-1030" y="-2768"/>
                  </a:cubicBezTo>
                  <a:cubicBezTo>
                    <a:pt x="-544" y="-2732"/>
                    <a:pt x="-131" y="-2401"/>
                    <a:pt x="11" y="-1940"/>
                  </a:cubicBezTo>
                  <a:close/>
                </a:path>
              </a:pathLst>
            </a:custGeom>
            <a:solidFill>
              <a:srgbClr val="020202"/>
            </a:solidFill>
            <a:ln w="1171" cap="flat">
              <a:noFill/>
              <a:prstDash val="solid"/>
              <a:miter/>
            </a:ln>
          </p:spPr>
          <p:txBody>
            <a:bodyPr rtlCol="0" anchor="ctr"/>
            <a:lstStyle/>
            <a:p>
              <a:endParaRPr lang="es-CO"/>
            </a:p>
          </p:txBody>
        </p:sp>
        <p:sp>
          <p:nvSpPr>
            <p:cNvPr id="561" name="Freeform: Shape 560">
              <a:extLst>
                <a:ext uri="{FF2B5EF4-FFF2-40B4-BE49-F238E27FC236}">
                  <a16:creationId xmlns:a16="http://schemas.microsoft.com/office/drawing/2014/main" id="{4D1253BC-77B4-27E3-1358-8E73867B97B1}"/>
                </a:ext>
              </a:extLst>
            </p:cNvPr>
            <p:cNvSpPr/>
            <p:nvPr/>
          </p:nvSpPr>
          <p:spPr>
            <a:xfrm rot="19975584">
              <a:off x="13056717" y="6083037"/>
              <a:ext cx="1040" cy="816"/>
            </a:xfrm>
            <a:custGeom>
              <a:avLst/>
              <a:gdLst>
                <a:gd name="connsiteX0" fmla="*/ 11 w 1040"/>
                <a:gd name="connsiteY0" fmla="*/ -1951 h 816"/>
                <a:gd name="connsiteX1" fmla="*/ -1030 w 1040"/>
                <a:gd name="connsiteY1" fmla="*/ -2768 h 816"/>
                <a:gd name="connsiteX2" fmla="*/ 11 w 1040"/>
                <a:gd name="connsiteY2" fmla="*/ -1951 h 816"/>
              </a:gdLst>
              <a:ahLst/>
              <a:cxnLst>
                <a:cxn ang="0">
                  <a:pos x="connsiteX0" y="connsiteY0"/>
                </a:cxn>
                <a:cxn ang="0">
                  <a:pos x="connsiteX1" y="connsiteY1"/>
                </a:cxn>
                <a:cxn ang="0">
                  <a:pos x="connsiteX2" y="connsiteY2"/>
                </a:cxn>
              </a:cxnLst>
              <a:rect l="l" t="t" r="r" b="b"/>
              <a:pathLst>
                <a:path w="1040" h="816">
                  <a:moveTo>
                    <a:pt x="11" y="-1951"/>
                  </a:moveTo>
                  <a:cubicBezTo>
                    <a:pt x="-485" y="-1951"/>
                    <a:pt x="-911" y="-2283"/>
                    <a:pt x="-1030" y="-2768"/>
                  </a:cubicBezTo>
                  <a:cubicBezTo>
                    <a:pt x="-556" y="-2708"/>
                    <a:pt x="-154" y="-2401"/>
                    <a:pt x="11" y="-1951"/>
                  </a:cubicBezTo>
                  <a:close/>
                </a:path>
              </a:pathLst>
            </a:custGeom>
            <a:solidFill>
              <a:srgbClr val="020202"/>
            </a:solidFill>
            <a:ln w="1171" cap="flat">
              <a:noFill/>
              <a:prstDash val="solid"/>
              <a:miter/>
            </a:ln>
          </p:spPr>
          <p:txBody>
            <a:bodyPr rtlCol="0" anchor="ctr"/>
            <a:lstStyle/>
            <a:p>
              <a:endParaRPr lang="es-CO"/>
            </a:p>
          </p:txBody>
        </p:sp>
        <p:sp>
          <p:nvSpPr>
            <p:cNvPr id="562" name="Freeform: Shape 561">
              <a:extLst>
                <a:ext uri="{FF2B5EF4-FFF2-40B4-BE49-F238E27FC236}">
                  <a16:creationId xmlns:a16="http://schemas.microsoft.com/office/drawing/2014/main" id="{9CC8316A-63C6-7384-AB44-4AA531E84277}"/>
                </a:ext>
              </a:extLst>
            </p:cNvPr>
            <p:cNvSpPr/>
            <p:nvPr/>
          </p:nvSpPr>
          <p:spPr>
            <a:xfrm rot="19975584">
              <a:off x="13048903" y="6081112"/>
              <a:ext cx="981" cy="875"/>
            </a:xfrm>
            <a:custGeom>
              <a:avLst/>
              <a:gdLst>
                <a:gd name="connsiteX0" fmla="*/ -48 w 981"/>
                <a:gd name="connsiteY0" fmla="*/ -1892 h 875"/>
                <a:gd name="connsiteX1" fmla="*/ -1030 w 981"/>
                <a:gd name="connsiteY1" fmla="*/ -2768 h 875"/>
                <a:gd name="connsiteX2" fmla="*/ -48 w 981"/>
                <a:gd name="connsiteY2" fmla="*/ -1892 h 875"/>
              </a:gdLst>
              <a:ahLst/>
              <a:cxnLst>
                <a:cxn ang="0">
                  <a:pos x="connsiteX0" y="connsiteY0"/>
                </a:cxn>
                <a:cxn ang="0">
                  <a:pos x="connsiteX1" y="connsiteY1"/>
                </a:cxn>
                <a:cxn ang="0">
                  <a:pos x="connsiteX2" y="connsiteY2"/>
                </a:cxn>
              </a:cxnLst>
              <a:rect l="l" t="t" r="r" b="b"/>
              <a:pathLst>
                <a:path w="981" h="875">
                  <a:moveTo>
                    <a:pt x="-48" y="-1892"/>
                  </a:moveTo>
                  <a:cubicBezTo>
                    <a:pt x="-533" y="-1940"/>
                    <a:pt x="-935" y="-2295"/>
                    <a:pt x="-1030" y="-2768"/>
                  </a:cubicBezTo>
                  <a:cubicBezTo>
                    <a:pt x="-568" y="-2685"/>
                    <a:pt x="-190" y="-2342"/>
                    <a:pt x="-48" y="-1892"/>
                  </a:cubicBezTo>
                  <a:close/>
                </a:path>
              </a:pathLst>
            </a:custGeom>
            <a:solidFill>
              <a:srgbClr val="020202"/>
            </a:solidFill>
            <a:ln w="1171" cap="flat">
              <a:noFill/>
              <a:prstDash val="solid"/>
              <a:miter/>
            </a:ln>
          </p:spPr>
          <p:txBody>
            <a:bodyPr rtlCol="0" anchor="ctr"/>
            <a:lstStyle/>
            <a:p>
              <a:endParaRPr lang="es-CO"/>
            </a:p>
          </p:txBody>
        </p:sp>
        <p:sp>
          <p:nvSpPr>
            <p:cNvPr id="563" name="Freeform: Shape 562">
              <a:extLst>
                <a:ext uri="{FF2B5EF4-FFF2-40B4-BE49-F238E27FC236}">
                  <a16:creationId xmlns:a16="http://schemas.microsoft.com/office/drawing/2014/main" id="{9E42CF43-4AE4-0F51-1029-1ADA9C46D5BE}"/>
                </a:ext>
              </a:extLst>
            </p:cNvPr>
            <p:cNvSpPr/>
            <p:nvPr/>
          </p:nvSpPr>
          <p:spPr>
            <a:xfrm rot="19975584">
              <a:off x="13047690" y="6080795"/>
              <a:ext cx="1017" cy="910"/>
            </a:xfrm>
            <a:custGeom>
              <a:avLst/>
              <a:gdLst>
                <a:gd name="connsiteX0" fmla="*/ -12 w 1017"/>
                <a:gd name="connsiteY0" fmla="*/ -1857 h 910"/>
                <a:gd name="connsiteX1" fmla="*/ -1030 w 1017"/>
                <a:gd name="connsiteY1" fmla="*/ -2768 h 910"/>
                <a:gd name="connsiteX2" fmla="*/ -12 w 1017"/>
                <a:gd name="connsiteY2" fmla="*/ -1857 h 910"/>
              </a:gdLst>
              <a:ahLst/>
              <a:cxnLst>
                <a:cxn ang="0">
                  <a:pos x="connsiteX0" y="connsiteY0"/>
                </a:cxn>
                <a:cxn ang="0">
                  <a:pos x="connsiteX1" y="connsiteY1"/>
                </a:cxn>
                <a:cxn ang="0">
                  <a:pos x="connsiteX2" y="connsiteY2"/>
                </a:cxn>
              </a:cxnLst>
              <a:rect l="l" t="t" r="r" b="b"/>
              <a:pathLst>
                <a:path w="1017" h="910">
                  <a:moveTo>
                    <a:pt x="-12" y="-1857"/>
                  </a:moveTo>
                  <a:cubicBezTo>
                    <a:pt x="-509" y="-1916"/>
                    <a:pt x="-923" y="-2282"/>
                    <a:pt x="-1030" y="-2768"/>
                  </a:cubicBezTo>
                  <a:cubicBezTo>
                    <a:pt x="-533" y="-2708"/>
                    <a:pt x="-119" y="-2342"/>
                    <a:pt x="-12" y="-1857"/>
                  </a:cubicBezTo>
                  <a:close/>
                </a:path>
              </a:pathLst>
            </a:custGeom>
            <a:solidFill>
              <a:srgbClr val="020202"/>
            </a:solidFill>
            <a:ln w="1171" cap="flat">
              <a:noFill/>
              <a:prstDash val="solid"/>
              <a:miter/>
            </a:ln>
          </p:spPr>
          <p:txBody>
            <a:bodyPr rtlCol="0" anchor="ctr"/>
            <a:lstStyle/>
            <a:p>
              <a:endParaRPr lang="es-CO"/>
            </a:p>
          </p:txBody>
        </p:sp>
        <p:sp>
          <p:nvSpPr>
            <p:cNvPr id="564" name="Freeform: Shape 563">
              <a:extLst>
                <a:ext uri="{FF2B5EF4-FFF2-40B4-BE49-F238E27FC236}">
                  <a16:creationId xmlns:a16="http://schemas.microsoft.com/office/drawing/2014/main" id="{49FC77BC-C6E0-DB54-5E85-06B8DB455D9C}"/>
                </a:ext>
              </a:extLst>
            </p:cNvPr>
            <p:cNvSpPr/>
            <p:nvPr/>
          </p:nvSpPr>
          <p:spPr>
            <a:xfrm rot="19975584">
              <a:off x="13501443" y="6617010"/>
              <a:ext cx="140228" cy="334793"/>
            </a:xfrm>
            <a:custGeom>
              <a:avLst/>
              <a:gdLst>
                <a:gd name="connsiteX0" fmla="*/ 3408 w 140228"/>
                <a:gd name="connsiteY0" fmla="*/ 331970 h 334793"/>
                <a:gd name="connsiteX1" fmla="*/ 1918 w 140228"/>
                <a:gd name="connsiteY1" fmla="*/ 329321 h 334793"/>
                <a:gd name="connsiteX2" fmla="*/ -980 w 140228"/>
                <a:gd name="connsiteY2" fmla="*/ 319657 h 334793"/>
                <a:gd name="connsiteX3" fmla="*/ 4153 w 140228"/>
                <a:gd name="connsiteY3" fmla="*/ 311057 h 334793"/>
                <a:gd name="connsiteX4" fmla="*/ 10493 w 140228"/>
                <a:gd name="connsiteY4" fmla="*/ 308148 h 334793"/>
                <a:gd name="connsiteX5" fmla="*/ 42205 w 140228"/>
                <a:gd name="connsiteY5" fmla="*/ 290169 h 334793"/>
                <a:gd name="connsiteX6" fmla="*/ 54424 w 140228"/>
                <a:gd name="connsiteY6" fmla="*/ 279641 h 334793"/>
                <a:gd name="connsiteX7" fmla="*/ 71126 w 140228"/>
                <a:gd name="connsiteY7" fmla="*/ 257357 h 334793"/>
                <a:gd name="connsiteX8" fmla="*/ 81358 w 140228"/>
                <a:gd name="connsiteY8" fmla="*/ 227844 h 334793"/>
                <a:gd name="connsiteX9" fmla="*/ 84658 w 140228"/>
                <a:gd name="connsiteY9" fmla="*/ 210339 h 334793"/>
                <a:gd name="connsiteX10" fmla="*/ 85770 w 140228"/>
                <a:gd name="connsiteY10" fmla="*/ 199078 h 334793"/>
                <a:gd name="connsiteX11" fmla="*/ 87319 w 140228"/>
                <a:gd name="connsiteY11" fmla="*/ 173445 h 334793"/>
                <a:gd name="connsiteX12" fmla="*/ 91211 w 140228"/>
                <a:gd name="connsiteY12" fmla="*/ 143271 h 334793"/>
                <a:gd name="connsiteX13" fmla="*/ 96593 w 140228"/>
                <a:gd name="connsiteY13" fmla="*/ 116858 h 334793"/>
                <a:gd name="connsiteX14" fmla="*/ 103098 w 140228"/>
                <a:gd name="connsiteY14" fmla="*/ 85347 h 334793"/>
                <a:gd name="connsiteX15" fmla="*/ 108587 w 140228"/>
                <a:gd name="connsiteY15" fmla="*/ 51045 h 334793"/>
                <a:gd name="connsiteX16" fmla="*/ 118948 w 140228"/>
                <a:gd name="connsiteY16" fmla="*/ 16873 h 334793"/>
                <a:gd name="connsiteX17" fmla="*/ 123952 w 140228"/>
                <a:gd name="connsiteY17" fmla="*/ 6700 h 334793"/>
                <a:gd name="connsiteX18" fmla="*/ 139199 w 140228"/>
                <a:gd name="connsiteY18" fmla="*/ -2763 h 334793"/>
                <a:gd name="connsiteX19" fmla="*/ 131735 w 140228"/>
                <a:gd name="connsiteY19" fmla="*/ 37821 h 334793"/>
                <a:gd name="connsiteX20" fmla="*/ 128494 w 140228"/>
                <a:gd name="connsiteY20" fmla="*/ 58864 h 334793"/>
                <a:gd name="connsiteX21" fmla="*/ 123833 w 140228"/>
                <a:gd name="connsiteY21" fmla="*/ 87122 h 334793"/>
                <a:gd name="connsiteX22" fmla="*/ 117257 w 140228"/>
                <a:gd name="connsiteY22" fmla="*/ 119472 h 334793"/>
                <a:gd name="connsiteX23" fmla="*/ 113247 w 140228"/>
                <a:gd name="connsiteY23" fmla="*/ 140373 h 334793"/>
                <a:gd name="connsiteX24" fmla="*/ 112313 w 140228"/>
                <a:gd name="connsiteY24" fmla="*/ 148547 h 334793"/>
                <a:gd name="connsiteX25" fmla="*/ 108941 w 140228"/>
                <a:gd name="connsiteY25" fmla="*/ 166479 h 334793"/>
                <a:gd name="connsiteX26" fmla="*/ 107664 w 140228"/>
                <a:gd name="connsiteY26" fmla="*/ 177704 h 334793"/>
                <a:gd name="connsiteX27" fmla="*/ 106670 w 140228"/>
                <a:gd name="connsiteY27" fmla="*/ 200793 h 334793"/>
                <a:gd name="connsiteX28" fmla="*/ 93375 w 140228"/>
                <a:gd name="connsiteY28" fmla="*/ 259580 h 334793"/>
                <a:gd name="connsiteX29" fmla="*/ 84208 w 140228"/>
                <a:gd name="connsiteY29" fmla="*/ 276968 h 334793"/>
                <a:gd name="connsiteX30" fmla="*/ 81003 w 140228"/>
                <a:gd name="connsiteY30" fmla="*/ 282681 h 334793"/>
                <a:gd name="connsiteX31" fmla="*/ 61226 w 140228"/>
                <a:gd name="connsiteY31" fmla="*/ 304576 h 334793"/>
                <a:gd name="connsiteX32" fmla="*/ 42028 w 140228"/>
                <a:gd name="connsiteY32" fmla="*/ 318900 h 334793"/>
                <a:gd name="connsiteX33" fmla="*/ 10837 w 140228"/>
                <a:gd name="connsiteY33" fmla="*/ 331840 h 334793"/>
                <a:gd name="connsiteX34" fmla="*/ 3408 w 140228"/>
                <a:gd name="connsiteY34" fmla="*/ 331970 h 33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40228" h="334793">
                  <a:moveTo>
                    <a:pt x="3408" y="331970"/>
                  </a:moveTo>
                  <a:cubicBezTo>
                    <a:pt x="3065" y="331012"/>
                    <a:pt x="2557" y="330113"/>
                    <a:pt x="1918" y="329321"/>
                  </a:cubicBezTo>
                  <a:cubicBezTo>
                    <a:pt x="-1110" y="326671"/>
                    <a:pt x="-1134" y="323217"/>
                    <a:pt x="-980" y="319657"/>
                  </a:cubicBezTo>
                  <a:cubicBezTo>
                    <a:pt x="-957" y="316073"/>
                    <a:pt x="1007" y="312784"/>
                    <a:pt x="4153" y="311057"/>
                  </a:cubicBezTo>
                  <a:cubicBezTo>
                    <a:pt x="6152" y="309863"/>
                    <a:pt x="8282" y="308881"/>
                    <a:pt x="10493" y="308148"/>
                  </a:cubicBezTo>
                  <a:cubicBezTo>
                    <a:pt x="22322" y="304398"/>
                    <a:pt x="32589" y="297869"/>
                    <a:pt x="42205" y="290169"/>
                  </a:cubicBezTo>
                  <a:cubicBezTo>
                    <a:pt x="46405" y="286797"/>
                    <a:pt x="50746" y="283616"/>
                    <a:pt x="54424" y="279641"/>
                  </a:cubicBezTo>
                  <a:cubicBezTo>
                    <a:pt x="60812" y="272863"/>
                    <a:pt x="66406" y="265388"/>
                    <a:pt x="71126" y="257357"/>
                  </a:cubicBezTo>
                  <a:cubicBezTo>
                    <a:pt x="76189" y="248178"/>
                    <a:pt x="79654" y="238194"/>
                    <a:pt x="81358" y="227844"/>
                  </a:cubicBezTo>
                  <a:cubicBezTo>
                    <a:pt x="82434" y="222001"/>
                    <a:pt x="83723" y="216194"/>
                    <a:pt x="84658" y="210339"/>
                  </a:cubicBezTo>
                  <a:cubicBezTo>
                    <a:pt x="85249" y="206624"/>
                    <a:pt x="85379" y="202827"/>
                    <a:pt x="85770" y="199078"/>
                  </a:cubicBezTo>
                  <a:cubicBezTo>
                    <a:pt x="86680" y="190561"/>
                    <a:pt x="86692" y="181986"/>
                    <a:pt x="87319" y="173445"/>
                  </a:cubicBezTo>
                  <a:cubicBezTo>
                    <a:pt x="88076" y="163297"/>
                    <a:pt x="89815" y="153337"/>
                    <a:pt x="91211" y="143271"/>
                  </a:cubicBezTo>
                  <a:cubicBezTo>
                    <a:pt x="92393" y="134388"/>
                    <a:pt x="94594" y="125623"/>
                    <a:pt x="96593" y="116858"/>
                  </a:cubicBezTo>
                  <a:cubicBezTo>
                    <a:pt x="98958" y="106390"/>
                    <a:pt x="101679" y="95969"/>
                    <a:pt x="103098" y="85347"/>
                  </a:cubicBezTo>
                  <a:cubicBezTo>
                    <a:pt x="104624" y="73850"/>
                    <a:pt x="106174" y="62377"/>
                    <a:pt x="108587" y="51045"/>
                  </a:cubicBezTo>
                  <a:cubicBezTo>
                    <a:pt x="110929" y="39347"/>
                    <a:pt x="114406" y="27908"/>
                    <a:pt x="118948" y="16873"/>
                  </a:cubicBezTo>
                  <a:cubicBezTo>
                    <a:pt x="120427" y="13407"/>
                    <a:pt x="122414" y="10154"/>
                    <a:pt x="123952" y="6700"/>
                  </a:cubicBezTo>
                  <a:cubicBezTo>
                    <a:pt x="126921" y="64"/>
                    <a:pt x="132066" y="-2904"/>
                    <a:pt x="139199" y="-2763"/>
                  </a:cubicBezTo>
                  <a:cubicBezTo>
                    <a:pt x="137152" y="10852"/>
                    <a:pt x="134231" y="24301"/>
                    <a:pt x="131735" y="37821"/>
                  </a:cubicBezTo>
                  <a:cubicBezTo>
                    <a:pt x="130446" y="44788"/>
                    <a:pt x="129464" y="51826"/>
                    <a:pt x="128494" y="58864"/>
                  </a:cubicBezTo>
                  <a:cubicBezTo>
                    <a:pt x="127204" y="68326"/>
                    <a:pt x="126660" y="77789"/>
                    <a:pt x="123833" y="87122"/>
                  </a:cubicBezTo>
                  <a:cubicBezTo>
                    <a:pt x="120616" y="97649"/>
                    <a:pt x="119776" y="108756"/>
                    <a:pt x="117257" y="119472"/>
                  </a:cubicBezTo>
                  <a:cubicBezTo>
                    <a:pt x="115625" y="126392"/>
                    <a:pt x="114796" y="133454"/>
                    <a:pt x="113247" y="140373"/>
                  </a:cubicBezTo>
                  <a:cubicBezTo>
                    <a:pt x="112644" y="143058"/>
                    <a:pt x="112324" y="145791"/>
                    <a:pt x="112313" y="148547"/>
                  </a:cubicBezTo>
                  <a:cubicBezTo>
                    <a:pt x="112313" y="154827"/>
                    <a:pt x="109710" y="160458"/>
                    <a:pt x="108941" y="166479"/>
                  </a:cubicBezTo>
                  <a:cubicBezTo>
                    <a:pt x="108468" y="170216"/>
                    <a:pt x="107368" y="173871"/>
                    <a:pt x="107664" y="177704"/>
                  </a:cubicBezTo>
                  <a:cubicBezTo>
                    <a:pt x="108255" y="185440"/>
                    <a:pt x="107404" y="193152"/>
                    <a:pt x="106670" y="200793"/>
                  </a:cubicBezTo>
                  <a:cubicBezTo>
                    <a:pt x="104766" y="220901"/>
                    <a:pt x="101300" y="240797"/>
                    <a:pt x="93375" y="259580"/>
                  </a:cubicBezTo>
                  <a:cubicBezTo>
                    <a:pt x="90773" y="265601"/>
                    <a:pt x="87709" y="271420"/>
                    <a:pt x="84208" y="276968"/>
                  </a:cubicBezTo>
                  <a:cubicBezTo>
                    <a:pt x="83025" y="278825"/>
                    <a:pt x="82055" y="280765"/>
                    <a:pt x="81003" y="282681"/>
                  </a:cubicBezTo>
                  <a:cubicBezTo>
                    <a:pt x="76129" y="291541"/>
                    <a:pt x="68618" y="297952"/>
                    <a:pt x="61226" y="304576"/>
                  </a:cubicBezTo>
                  <a:cubicBezTo>
                    <a:pt x="55181" y="309804"/>
                    <a:pt x="48758" y="314594"/>
                    <a:pt x="42028" y="318900"/>
                  </a:cubicBezTo>
                  <a:cubicBezTo>
                    <a:pt x="32565" y="325192"/>
                    <a:pt x="22369" y="330326"/>
                    <a:pt x="10837" y="331840"/>
                  </a:cubicBezTo>
                  <a:cubicBezTo>
                    <a:pt x="8364" y="332029"/>
                    <a:pt x="5880" y="332077"/>
                    <a:pt x="3408" y="331970"/>
                  </a:cubicBezTo>
                  <a:close/>
                </a:path>
              </a:pathLst>
            </a:custGeom>
            <a:solidFill>
              <a:srgbClr val="000000"/>
            </a:solidFill>
            <a:ln w="1171" cap="flat">
              <a:noFill/>
              <a:prstDash val="solid"/>
              <a:miter/>
            </a:ln>
          </p:spPr>
          <p:txBody>
            <a:bodyPr rtlCol="0" anchor="ctr"/>
            <a:lstStyle/>
            <a:p>
              <a:endParaRPr lang="es-CO"/>
            </a:p>
          </p:txBody>
        </p:sp>
        <p:sp>
          <p:nvSpPr>
            <p:cNvPr id="565" name="Freeform: Shape 564">
              <a:extLst>
                <a:ext uri="{FF2B5EF4-FFF2-40B4-BE49-F238E27FC236}">
                  <a16:creationId xmlns:a16="http://schemas.microsoft.com/office/drawing/2014/main" id="{833396F9-7496-FE13-D532-848889388F30}"/>
                </a:ext>
              </a:extLst>
            </p:cNvPr>
            <p:cNvSpPr/>
            <p:nvPr/>
          </p:nvSpPr>
          <p:spPr>
            <a:xfrm rot="19975584">
              <a:off x="13523271" y="6985743"/>
              <a:ext cx="21039" cy="3795"/>
            </a:xfrm>
            <a:custGeom>
              <a:avLst/>
              <a:gdLst>
                <a:gd name="connsiteX0" fmla="*/ -1030 w 21039"/>
                <a:gd name="connsiteY0" fmla="*/ 910 h 3795"/>
                <a:gd name="connsiteX1" fmla="*/ 5654 w 21039"/>
                <a:gd name="connsiteY1" fmla="*/ -2201 h 3795"/>
                <a:gd name="connsiteX2" fmla="*/ 7747 w 21039"/>
                <a:gd name="connsiteY2" fmla="*/ -746 h 3795"/>
                <a:gd name="connsiteX3" fmla="*/ 10338 w 21039"/>
                <a:gd name="connsiteY3" fmla="*/ -746 h 3795"/>
                <a:gd name="connsiteX4" fmla="*/ 16749 w 21039"/>
                <a:gd name="connsiteY4" fmla="*/ -2520 h 3795"/>
                <a:gd name="connsiteX5" fmla="*/ 20001 w 21039"/>
                <a:gd name="connsiteY5" fmla="*/ 1028 h 3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39" h="3795">
                  <a:moveTo>
                    <a:pt x="-1030" y="910"/>
                  </a:moveTo>
                  <a:cubicBezTo>
                    <a:pt x="-308" y="-2390"/>
                    <a:pt x="2176" y="-3585"/>
                    <a:pt x="5654" y="-2201"/>
                  </a:cubicBezTo>
                  <a:cubicBezTo>
                    <a:pt x="6434" y="-1846"/>
                    <a:pt x="7144" y="-1349"/>
                    <a:pt x="7747" y="-746"/>
                  </a:cubicBezTo>
                  <a:cubicBezTo>
                    <a:pt x="8682" y="117"/>
                    <a:pt x="9521" y="165"/>
                    <a:pt x="10338" y="-746"/>
                  </a:cubicBezTo>
                  <a:cubicBezTo>
                    <a:pt x="12088" y="-2780"/>
                    <a:pt x="14442" y="-2485"/>
                    <a:pt x="16749" y="-2520"/>
                  </a:cubicBezTo>
                  <a:cubicBezTo>
                    <a:pt x="19055" y="-2556"/>
                    <a:pt x="20120" y="-1337"/>
                    <a:pt x="20001" y="1028"/>
                  </a:cubicBezTo>
                  <a:close/>
                </a:path>
              </a:pathLst>
            </a:custGeom>
            <a:solidFill>
              <a:srgbClr val="020202"/>
            </a:solidFill>
            <a:ln w="1171" cap="flat">
              <a:noFill/>
              <a:prstDash val="solid"/>
              <a:miter/>
            </a:ln>
          </p:spPr>
          <p:txBody>
            <a:bodyPr rtlCol="0" anchor="ctr"/>
            <a:lstStyle/>
            <a:p>
              <a:endParaRPr lang="es-CO"/>
            </a:p>
          </p:txBody>
        </p:sp>
        <p:sp>
          <p:nvSpPr>
            <p:cNvPr id="566" name="Freeform: Shape 565">
              <a:extLst>
                <a:ext uri="{FF2B5EF4-FFF2-40B4-BE49-F238E27FC236}">
                  <a16:creationId xmlns:a16="http://schemas.microsoft.com/office/drawing/2014/main" id="{9B949AF9-4C22-E3BA-7210-5A9F6808D450}"/>
                </a:ext>
              </a:extLst>
            </p:cNvPr>
            <p:cNvSpPr/>
            <p:nvPr/>
          </p:nvSpPr>
          <p:spPr>
            <a:xfrm rot="19975584">
              <a:off x="13495310" y="7000009"/>
              <a:ext cx="28068" cy="2895"/>
            </a:xfrm>
            <a:custGeom>
              <a:avLst/>
              <a:gdLst>
                <a:gd name="connsiteX0" fmla="*/ -1030 w 28068"/>
                <a:gd name="connsiteY0" fmla="*/ -644 h 2895"/>
                <a:gd name="connsiteX1" fmla="*/ 9616 w 28068"/>
                <a:gd name="connsiteY1" fmla="*/ -2111 h 2895"/>
                <a:gd name="connsiteX2" fmla="*/ 15530 w 28068"/>
                <a:gd name="connsiteY2" fmla="*/ -2111 h 2895"/>
                <a:gd name="connsiteX3" fmla="*/ 27039 w 28068"/>
                <a:gd name="connsiteY3" fmla="*/ -656 h 2895"/>
                <a:gd name="connsiteX4" fmla="*/ 24674 w 28068"/>
                <a:gd name="connsiteY4" fmla="*/ 101 h 2895"/>
                <a:gd name="connsiteX5" fmla="*/ 1348 w 28068"/>
                <a:gd name="connsiteY5" fmla="*/ 101 h 2895"/>
                <a:gd name="connsiteX6" fmla="*/ -1030 w 28068"/>
                <a:gd name="connsiteY6" fmla="*/ -644 h 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68" h="2895">
                  <a:moveTo>
                    <a:pt x="-1030" y="-644"/>
                  </a:moveTo>
                  <a:cubicBezTo>
                    <a:pt x="2519" y="-940"/>
                    <a:pt x="6068" y="-77"/>
                    <a:pt x="9616" y="-2111"/>
                  </a:cubicBezTo>
                  <a:cubicBezTo>
                    <a:pt x="11485" y="-2986"/>
                    <a:pt x="13661" y="-2986"/>
                    <a:pt x="15530" y="-2111"/>
                  </a:cubicBezTo>
                  <a:cubicBezTo>
                    <a:pt x="19304" y="65"/>
                    <a:pt x="23207" y="-999"/>
                    <a:pt x="27039" y="-656"/>
                  </a:cubicBezTo>
                  <a:cubicBezTo>
                    <a:pt x="26401" y="-65"/>
                    <a:pt x="25537" y="219"/>
                    <a:pt x="24674" y="101"/>
                  </a:cubicBezTo>
                  <a:lnTo>
                    <a:pt x="1348" y="101"/>
                  </a:lnTo>
                  <a:cubicBezTo>
                    <a:pt x="485" y="219"/>
                    <a:pt x="-391" y="-53"/>
                    <a:pt x="-1030" y="-644"/>
                  </a:cubicBezTo>
                  <a:close/>
                </a:path>
              </a:pathLst>
            </a:custGeom>
            <a:solidFill>
              <a:srgbClr val="020202"/>
            </a:solidFill>
            <a:ln w="1171" cap="flat">
              <a:noFill/>
              <a:prstDash val="solid"/>
              <a:miter/>
            </a:ln>
          </p:spPr>
          <p:txBody>
            <a:bodyPr rtlCol="0" anchor="ctr"/>
            <a:lstStyle/>
            <a:p>
              <a:endParaRPr lang="es-CO"/>
            </a:p>
          </p:txBody>
        </p:sp>
        <p:sp>
          <p:nvSpPr>
            <p:cNvPr id="567" name="Freeform: Shape 566">
              <a:extLst>
                <a:ext uri="{FF2B5EF4-FFF2-40B4-BE49-F238E27FC236}">
                  <a16:creationId xmlns:a16="http://schemas.microsoft.com/office/drawing/2014/main" id="{95B832DE-BF15-B800-0030-B04452448A2E}"/>
                </a:ext>
              </a:extLst>
            </p:cNvPr>
            <p:cNvSpPr/>
            <p:nvPr/>
          </p:nvSpPr>
          <p:spPr>
            <a:xfrm rot="19975584">
              <a:off x="13544110" y="6980568"/>
              <a:ext cx="7842" cy="2702"/>
            </a:xfrm>
            <a:custGeom>
              <a:avLst/>
              <a:gdLst>
                <a:gd name="connsiteX0" fmla="*/ -1030 w 7842"/>
                <a:gd name="connsiteY0" fmla="*/ -953 h 2702"/>
                <a:gd name="connsiteX1" fmla="*/ 1336 w 7842"/>
                <a:gd name="connsiteY1" fmla="*/ -1544 h 2702"/>
                <a:gd name="connsiteX2" fmla="*/ 6813 w 7842"/>
                <a:gd name="connsiteY2" fmla="*/ -65 h 2702"/>
                <a:gd name="connsiteX3" fmla="*/ -1030 w 7842"/>
                <a:gd name="connsiteY3" fmla="*/ -953 h 2702"/>
              </a:gdLst>
              <a:ahLst/>
              <a:cxnLst>
                <a:cxn ang="0">
                  <a:pos x="connsiteX0" y="connsiteY0"/>
                </a:cxn>
                <a:cxn ang="0">
                  <a:pos x="connsiteX1" y="connsiteY1"/>
                </a:cxn>
                <a:cxn ang="0">
                  <a:pos x="connsiteX2" y="connsiteY2"/>
                </a:cxn>
                <a:cxn ang="0">
                  <a:pos x="connsiteX3" y="connsiteY3"/>
                </a:cxn>
              </a:cxnLst>
              <a:rect l="l" t="t" r="r" b="b"/>
              <a:pathLst>
                <a:path w="7842" h="2702">
                  <a:moveTo>
                    <a:pt x="-1030" y="-953"/>
                  </a:moveTo>
                  <a:cubicBezTo>
                    <a:pt x="-202" y="-941"/>
                    <a:pt x="615" y="-1142"/>
                    <a:pt x="1336" y="-1544"/>
                  </a:cubicBezTo>
                  <a:cubicBezTo>
                    <a:pt x="4482" y="-3413"/>
                    <a:pt x="4731" y="-3306"/>
                    <a:pt x="6813" y="-65"/>
                  </a:cubicBezTo>
                  <a:cubicBezTo>
                    <a:pt x="4246" y="-408"/>
                    <a:pt x="1466" y="514"/>
                    <a:pt x="-1030" y="-953"/>
                  </a:cubicBezTo>
                  <a:close/>
                </a:path>
              </a:pathLst>
            </a:custGeom>
            <a:solidFill>
              <a:srgbClr val="020202"/>
            </a:solidFill>
            <a:ln w="1171" cap="flat">
              <a:noFill/>
              <a:prstDash val="solid"/>
              <a:miter/>
            </a:ln>
          </p:spPr>
          <p:txBody>
            <a:bodyPr rtlCol="0" anchor="ctr"/>
            <a:lstStyle/>
            <a:p>
              <a:endParaRPr lang="es-CO"/>
            </a:p>
          </p:txBody>
        </p:sp>
        <p:sp>
          <p:nvSpPr>
            <p:cNvPr id="568" name="Freeform: Shape 567">
              <a:extLst>
                <a:ext uri="{FF2B5EF4-FFF2-40B4-BE49-F238E27FC236}">
                  <a16:creationId xmlns:a16="http://schemas.microsoft.com/office/drawing/2014/main" id="{254750F1-4757-6841-5EA4-566873E52440}"/>
                </a:ext>
              </a:extLst>
            </p:cNvPr>
            <p:cNvSpPr/>
            <p:nvPr/>
          </p:nvSpPr>
          <p:spPr>
            <a:xfrm rot="19975584">
              <a:off x="13552196" y="6980637"/>
              <a:ext cx="2602" cy="796"/>
            </a:xfrm>
            <a:custGeom>
              <a:avLst/>
              <a:gdLst>
                <a:gd name="connsiteX0" fmla="*/ -1030 w 2602"/>
                <a:gd name="connsiteY0" fmla="*/ -2754 h 796"/>
                <a:gd name="connsiteX1" fmla="*/ 1573 w 2602"/>
                <a:gd name="connsiteY1" fmla="*/ -1985 h 796"/>
                <a:gd name="connsiteX2" fmla="*/ -1030 w 2602"/>
                <a:gd name="connsiteY2" fmla="*/ -2754 h 796"/>
              </a:gdLst>
              <a:ahLst/>
              <a:cxnLst>
                <a:cxn ang="0">
                  <a:pos x="connsiteX0" y="connsiteY0"/>
                </a:cxn>
                <a:cxn ang="0">
                  <a:pos x="connsiteX1" y="connsiteY1"/>
                </a:cxn>
                <a:cxn ang="0">
                  <a:pos x="connsiteX2" y="connsiteY2"/>
                </a:cxn>
              </a:cxnLst>
              <a:rect l="l" t="t" r="r" b="b"/>
              <a:pathLst>
                <a:path w="2602" h="796">
                  <a:moveTo>
                    <a:pt x="-1030" y="-2754"/>
                  </a:moveTo>
                  <a:cubicBezTo>
                    <a:pt x="-95" y="-2754"/>
                    <a:pt x="910" y="-2932"/>
                    <a:pt x="1573" y="-1985"/>
                  </a:cubicBezTo>
                  <a:cubicBezTo>
                    <a:pt x="627" y="-1974"/>
                    <a:pt x="-379" y="-1832"/>
                    <a:pt x="-1030" y="-2754"/>
                  </a:cubicBezTo>
                  <a:close/>
                </a:path>
              </a:pathLst>
            </a:custGeom>
            <a:solidFill>
              <a:srgbClr val="020202"/>
            </a:solidFill>
            <a:ln w="1171" cap="flat">
              <a:noFill/>
              <a:prstDash val="solid"/>
              <a:miter/>
            </a:ln>
          </p:spPr>
          <p:txBody>
            <a:bodyPr rtlCol="0" anchor="ctr"/>
            <a:lstStyle/>
            <a:p>
              <a:endParaRPr lang="es-CO"/>
            </a:p>
          </p:txBody>
        </p:sp>
        <p:sp>
          <p:nvSpPr>
            <p:cNvPr id="569" name="Freeform: Shape 568">
              <a:extLst>
                <a:ext uri="{FF2B5EF4-FFF2-40B4-BE49-F238E27FC236}">
                  <a16:creationId xmlns:a16="http://schemas.microsoft.com/office/drawing/2014/main" id="{F209EA45-3756-762F-D8CA-79773007E317}"/>
                </a:ext>
              </a:extLst>
            </p:cNvPr>
            <p:cNvSpPr/>
            <p:nvPr/>
          </p:nvSpPr>
          <p:spPr>
            <a:xfrm rot="19975584">
              <a:off x="13431143" y="7009480"/>
              <a:ext cx="806" cy="946"/>
            </a:xfrm>
            <a:custGeom>
              <a:avLst/>
              <a:gdLst>
                <a:gd name="connsiteX0" fmla="*/ -1017 w 806"/>
                <a:gd name="connsiteY0" fmla="*/ -2768 h 946"/>
                <a:gd name="connsiteX1" fmla="*/ -225 w 806"/>
                <a:gd name="connsiteY1" fmla="*/ -1869 h 946"/>
                <a:gd name="connsiteX2" fmla="*/ -225 w 806"/>
                <a:gd name="connsiteY2" fmla="*/ -1821 h 946"/>
                <a:gd name="connsiteX3" fmla="*/ -1029 w 806"/>
                <a:gd name="connsiteY3" fmla="*/ -2673 h 946"/>
                <a:gd name="connsiteX4" fmla="*/ -1017 w 806"/>
                <a:gd name="connsiteY4" fmla="*/ -2768 h 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6" h="946">
                  <a:moveTo>
                    <a:pt x="-1017" y="-2768"/>
                  </a:moveTo>
                  <a:cubicBezTo>
                    <a:pt x="-544" y="-2732"/>
                    <a:pt x="-189" y="-2330"/>
                    <a:pt x="-225" y="-1869"/>
                  </a:cubicBezTo>
                  <a:cubicBezTo>
                    <a:pt x="-225" y="-1845"/>
                    <a:pt x="-225" y="-1833"/>
                    <a:pt x="-225" y="-1821"/>
                  </a:cubicBezTo>
                  <a:cubicBezTo>
                    <a:pt x="-686" y="-1833"/>
                    <a:pt x="-1041" y="-2223"/>
                    <a:pt x="-1029" y="-2673"/>
                  </a:cubicBezTo>
                  <a:cubicBezTo>
                    <a:pt x="-1029" y="-2708"/>
                    <a:pt x="-1017" y="-2732"/>
                    <a:pt x="-1017" y="-2768"/>
                  </a:cubicBezTo>
                  <a:close/>
                </a:path>
              </a:pathLst>
            </a:custGeom>
            <a:solidFill>
              <a:srgbClr val="5B5B5B"/>
            </a:solidFill>
            <a:ln w="1171" cap="flat">
              <a:noFill/>
              <a:prstDash val="solid"/>
              <a:miter/>
            </a:ln>
          </p:spPr>
          <p:txBody>
            <a:bodyPr rtlCol="0" anchor="ctr"/>
            <a:lstStyle/>
            <a:p>
              <a:endParaRPr lang="es-CO"/>
            </a:p>
          </p:txBody>
        </p:sp>
        <p:sp>
          <p:nvSpPr>
            <p:cNvPr id="570" name="Freeform: Shape 569">
              <a:extLst>
                <a:ext uri="{FF2B5EF4-FFF2-40B4-BE49-F238E27FC236}">
                  <a16:creationId xmlns:a16="http://schemas.microsoft.com/office/drawing/2014/main" id="{48809E65-BB4E-C66A-7792-D04BE850B99B}"/>
                </a:ext>
              </a:extLst>
            </p:cNvPr>
            <p:cNvSpPr/>
            <p:nvPr/>
          </p:nvSpPr>
          <p:spPr>
            <a:xfrm rot="19975584">
              <a:off x="13432333" y="7009929"/>
              <a:ext cx="830" cy="958"/>
            </a:xfrm>
            <a:custGeom>
              <a:avLst/>
              <a:gdLst>
                <a:gd name="connsiteX0" fmla="*/ -1028 w 830"/>
                <a:gd name="connsiteY0" fmla="*/ -2768 h 958"/>
                <a:gd name="connsiteX1" fmla="*/ -200 w 830"/>
                <a:gd name="connsiteY1" fmla="*/ -1869 h 958"/>
                <a:gd name="connsiteX2" fmla="*/ -200 w 830"/>
                <a:gd name="connsiteY2" fmla="*/ -1809 h 958"/>
                <a:gd name="connsiteX3" fmla="*/ -1028 w 830"/>
                <a:gd name="connsiteY3" fmla="*/ -2768 h 958"/>
              </a:gdLst>
              <a:ahLst/>
              <a:cxnLst>
                <a:cxn ang="0">
                  <a:pos x="connsiteX0" y="connsiteY0"/>
                </a:cxn>
                <a:cxn ang="0">
                  <a:pos x="connsiteX1" y="connsiteY1"/>
                </a:cxn>
                <a:cxn ang="0">
                  <a:pos x="connsiteX2" y="connsiteY2"/>
                </a:cxn>
                <a:cxn ang="0">
                  <a:pos x="connsiteX3" y="connsiteY3"/>
                </a:cxn>
              </a:cxnLst>
              <a:rect l="l" t="t" r="r" b="b"/>
              <a:pathLst>
                <a:path w="830" h="958">
                  <a:moveTo>
                    <a:pt x="-1028" y="-2768"/>
                  </a:moveTo>
                  <a:cubicBezTo>
                    <a:pt x="-555" y="-2756"/>
                    <a:pt x="-177" y="-2354"/>
                    <a:pt x="-200" y="-1869"/>
                  </a:cubicBezTo>
                  <a:cubicBezTo>
                    <a:pt x="-200" y="-1857"/>
                    <a:pt x="-200" y="-1833"/>
                    <a:pt x="-200" y="-1809"/>
                  </a:cubicBezTo>
                  <a:cubicBezTo>
                    <a:pt x="-685" y="-1857"/>
                    <a:pt x="-1052" y="-2283"/>
                    <a:pt x="-1028" y="-2768"/>
                  </a:cubicBezTo>
                  <a:close/>
                </a:path>
              </a:pathLst>
            </a:custGeom>
            <a:solidFill>
              <a:srgbClr val="5B5B5B"/>
            </a:solidFill>
            <a:ln w="1171" cap="flat">
              <a:noFill/>
              <a:prstDash val="solid"/>
              <a:miter/>
            </a:ln>
          </p:spPr>
          <p:txBody>
            <a:bodyPr rtlCol="0" anchor="ctr"/>
            <a:lstStyle/>
            <a:p>
              <a:endParaRPr lang="es-CO"/>
            </a:p>
          </p:txBody>
        </p:sp>
        <p:sp>
          <p:nvSpPr>
            <p:cNvPr id="571" name="Freeform: Shape 570">
              <a:extLst>
                <a:ext uri="{FF2B5EF4-FFF2-40B4-BE49-F238E27FC236}">
                  <a16:creationId xmlns:a16="http://schemas.microsoft.com/office/drawing/2014/main" id="{BA088824-F6C1-37DA-0020-B8064AF5BB7A}"/>
                </a:ext>
              </a:extLst>
            </p:cNvPr>
            <p:cNvSpPr/>
            <p:nvPr/>
          </p:nvSpPr>
          <p:spPr>
            <a:xfrm rot="19975584">
              <a:off x="12977158" y="6312875"/>
              <a:ext cx="234059" cy="174511"/>
            </a:xfrm>
            <a:custGeom>
              <a:avLst/>
              <a:gdLst>
                <a:gd name="connsiteX0" fmla="*/ 1713 w 234059"/>
                <a:gd name="connsiteY0" fmla="*/ -2768 h 174511"/>
                <a:gd name="connsiteX1" fmla="*/ 743 w 234059"/>
                <a:gd name="connsiteY1" fmla="*/ 27336 h 174511"/>
                <a:gd name="connsiteX2" fmla="*/ 3819 w 234059"/>
                <a:gd name="connsiteY2" fmla="*/ 50993 h 174511"/>
                <a:gd name="connsiteX3" fmla="*/ 14772 w 234059"/>
                <a:gd name="connsiteY3" fmla="*/ 79381 h 174511"/>
                <a:gd name="connsiteX4" fmla="*/ 29723 w 234059"/>
                <a:gd name="connsiteY4" fmla="*/ 101855 h 174511"/>
                <a:gd name="connsiteX5" fmla="*/ 44426 w 234059"/>
                <a:gd name="connsiteY5" fmla="*/ 120780 h 174511"/>
                <a:gd name="connsiteX6" fmla="*/ 59543 w 234059"/>
                <a:gd name="connsiteY6" fmla="*/ 133886 h 174511"/>
                <a:gd name="connsiteX7" fmla="*/ 116508 w 234059"/>
                <a:gd name="connsiteY7" fmla="*/ 161801 h 174511"/>
                <a:gd name="connsiteX8" fmla="*/ 147534 w 234059"/>
                <a:gd name="connsiteY8" fmla="*/ 168224 h 174511"/>
                <a:gd name="connsiteX9" fmla="*/ 175449 w 234059"/>
                <a:gd name="connsiteY9" fmla="*/ 168757 h 174511"/>
                <a:gd name="connsiteX10" fmla="*/ 202182 w 234059"/>
                <a:gd name="connsiteY10" fmla="*/ 165681 h 174511"/>
                <a:gd name="connsiteX11" fmla="*/ 221202 w 234059"/>
                <a:gd name="connsiteY11" fmla="*/ 163741 h 174511"/>
                <a:gd name="connsiteX12" fmla="*/ 233030 w 234059"/>
                <a:gd name="connsiteY12" fmla="*/ 163741 h 174511"/>
                <a:gd name="connsiteX13" fmla="*/ 222030 w 234059"/>
                <a:gd name="connsiteY13" fmla="*/ 165433 h 174511"/>
                <a:gd name="connsiteX14" fmla="*/ 209551 w 234059"/>
                <a:gd name="connsiteY14" fmla="*/ 166982 h 174511"/>
                <a:gd name="connsiteX15" fmla="*/ 206523 w 234059"/>
                <a:gd name="connsiteY15" fmla="*/ 167231 h 174511"/>
                <a:gd name="connsiteX16" fmla="*/ 184049 w 234059"/>
                <a:gd name="connsiteY16" fmla="*/ 169490 h 174511"/>
                <a:gd name="connsiteX17" fmla="*/ 167643 w 234059"/>
                <a:gd name="connsiteY17" fmla="*/ 170105 h 174511"/>
                <a:gd name="connsiteX18" fmla="*/ 165194 w 234059"/>
                <a:gd name="connsiteY18" fmla="*/ 170673 h 174511"/>
                <a:gd name="connsiteX19" fmla="*/ 158097 w 234059"/>
                <a:gd name="connsiteY19" fmla="*/ 170909 h 174511"/>
                <a:gd name="connsiteX20" fmla="*/ 153472 w 234059"/>
                <a:gd name="connsiteY20" fmla="*/ 169857 h 174511"/>
                <a:gd name="connsiteX21" fmla="*/ 130206 w 234059"/>
                <a:gd name="connsiteY21" fmla="*/ 166947 h 174511"/>
                <a:gd name="connsiteX22" fmla="*/ 114758 w 234059"/>
                <a:gd name="connsiteY22" fmla="*/ 164581 h 174511"/>
                <a:gd name="connsiteX23" fmla="*/ 76445 w 234059"/>
                <a:gd name="connsiteY23" fmla="*/ 149039 h 174511"/>
                <a:gd name="connsiteX24" fmla="*/ 62783 w 234059"/>
                <a:gd name="connsiteY24" fmla="*/ 141267 h 174511"/>
                <a:gd name="connsiteX25" fmla="*/ 54989 w 234059"/>
                <a:gd name="connsiteY25" fmla="*/ 141267 h 174511"/>
                <a:gd name="connsiteX26" fmla="*/ 51629 w 234059"/>
                <a:gd name="connsiteY26" fmla="*/ 141752 h 174511"/>
                <a:gd name="connsiteX27" fmla="*/ 43468 w 234059"/>
                <a:gd name="connsiteY27" fmla="*/ 142355 h 174511"/>
                <a:gd name="connsiteX28" fmla="*/ 35294 w 234059"/>
                <a:gd name="connsiteY28" fmla="*/ 140629 h 174511"/>
                <a:gd name="connsiteX29" fmla="*/ 17398 w 234059"/>
                <a:gd name="connsiteY29" fmla="*/ 118072 h 174511"/>
                <a:gd name="connsiteX30" fmla="*/ 8361 w 234059"/>
                <a:gd name="connsiteY30" fmla="*/ 91186 h 174511"/>
                <a:gd name="connsiteX31" fmla="*/ 7178 w 234059"/>
                <a:gd name="connsiteY31" fmla="*/ 86111 h 174511"/>
                <a:gd name="connsiteX32" fmla="*/ 7746 w 234059"/>
                <a:gd name="connsiteY32" fmla="*/ 83675 h 174511"/>
                <a:gd name="connsiteX33" fmla="*/ 8420 w 234059"/>
                <a:gd name="connsiteY33" fmla="*/ 77216 h 174511"/>
                <a:gd name="connsiteX34" fmla="*/ 4659 w 234059"/>
                <a:gd name="connsiteY34" fmla="*/ 63022 h 174511"/>
                <a:gd name="connsiteX35" fmla="*/ 720 w 234059"/>
                <a:gd name="connsiteY35" fmla="*/ 40785 h 174511"/>
                <a:gd name="connsiteX36" fmla="*/ -49 w 234059"/>
                <a:gd name="connsiteY36" fmla="*/ 30376 h 174511"/>
                <a:gd name="connsiteX37" fmla="*/ -806 w 234059"/>
                <a:gd name="connsiteY37" fmla="*/ 23906 h 174511"/>
                <a:gd name="connsiteX38" fmla="*/ -96 w 234059"/>
                <a:gd name="connsiteY38" fmla="*/ 13082 h 174511"/>
                <a:gd name="connsiteX39" fmla="*/ 803 w 234059"/>
                <a:gd name="connsiteY39" fmla="*/ -828 h 174511"/>
                <a:gd name="connsiteX40" fmla="*/ 1713 w 234059"/>
                <a:gd name="connsiteY40" fmla="*/ -2768 h 174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34059" h="174511">
                  <a:moveTo>
                    <a:pt x="1713" y="-2768"/>
                  </a:moveTo>
                  <a:cubicBezTo>
                    <a:pt x="530" y="7239"/>
                    <a:pt x="1098" y="17341"/>
                    <a:pt x="743" y="27336"/>
                  </a:cubicBezTo>
                  <a:cubicBezTo>
                    <a:pt x="460" y="35450"/>
                    <a:pt x="2127" y="43257"/>
                    <a:pt x="3819" y="50993"/>
                  </a:cubicBezTo>
                  <a:cubicBezTo>
                    <a:pt x="5983" y="60964"/>
                    <a:pt x="9674" y="70545"/>
                    <a:pt x="14772" y="79381"/>
                  </a:cubicBezTo>
                  <a:cubicBezTo>
                    <a:pt x="19243" y="87200"/>
                    <a:pt x="24235" y="94710"/>
                    <a:pt x="29723" y="101855"/>
                  </a:cubicBezTo>
                  <a:cubicBezTo>
                    <a:pt x="34620" y="108160"/>
                    <a:pt x="39304" y="114653"/>
                    <a:pt x="44426" y="120780"/>
                  </a:cubicBezTo>
                  <a:cubicBezTo>
                    <a:pt x="48720" y="125914"/>
                    <a:pt x="54220" y="129841"/>
                    <a:pt x="59543" y="133886"/>
                  </a:cubicBezTo>
                  <a:cubicBezTo>
                    <a:pt x="76682" y="146898"/>
                    <a:pt x="96211" y="155178"/>
                    <a:pt x="116508" y="161801"/>
                  </a:cubicBezTo>
                  <a:cubicBezTo>
                    <a:pt x="126598" y="164995"/>
                    <a:pt x="136995" y="167148"/>
                    <a:pt x="147534" y="168224"/>
                  </a:cubicBezTo>
                  <a:cubicBezTo>
                    <a:pt x="156808" y="169171"/>
                    <a:pt x="166140" y="169348"/>
                    <a:pt x="175449" y="168757"/>
                  </a:cubicBezTo>
                  <a:cubicBezTo>
                    <a:pt x="184427" y="168461"/>
                    <a:pt x="193369" y="167432"/>
                    <a:pt x="202182" y="165681"/>
                  </a:cubicBezTo>
                  <a:cubicBezTo>
                    <a:pt x="208462" y="164522"/>
                    <a:pt x="214814" y="163871"/>
                    <a:pt x="221202" y="163741"/>
                  </a:cubicBezTo>
                  <a:cubicBezTo>
                    <a:pt x="225129" y="163552"/>
                    <a:pt x="229079" y="163741"/>
                    <a:pt x="233030" y="163741"/>
                  </a:cubicBezTo>
                  <a:cubicBezTo>
                    <a:pt x="229482" y="165090"/>
                    <a:pt x="225720" y="165173"/>
                    <a:pt x="222030" y="165433"/>
                  </a:cubicBezTo>
                  <a:cubicBezTo>
                    <a:pt x="217831" y="165717"/>
                    <a:pt x="213572" y="165090"/>
                    <a:pt x="209551" y="166982"/>
                  </a:cubicBezTo>
                  <a:cubicBezTo>
                    <a:pt x="208569" y="167254"/>
                    <a:pt x="207540" y="167337"/>
                    <a:pt x="206523" y="167231"/>
                  </a:cubicBezTo>
                  <a:cubicBezTo>
                    <a:pt x="198976" y="167455"/>
                    <a:pt x="191548" y="168910"/>
                    <a:pt x="184049" y="169490"/>
                  </a:cubicBezTo>
                  <a:cubicBezTo>
                    <a:pt x="178643" y="169904"/>
                    <a:pt x="173166" y="171761"/>
                    <a:pt x="167643" y="170105"/>
                  </a:cubicBezTo>
                  <a:cubicBezTo>
                    <a:pt x="166779" y="169892"/>
                    <a:pt x="165880" y="170105"/>
                    <a:pt x="165194" y="170673"/>
                  </a:cubicBezTo>
                  <a:cubicBezTo>
                    <a:pt x="163041" y="172009"/>
                    <a:pt x="160333" y="172104"/>
                    <a:pt x="158097" y="170909"/>
                  </a:cubicBezTo>
                  <a:cubicBezTo>
                    <a:pt x="156666" y="170200"/>
                    <a:pt x="155081" y="169833"/>
                    <a:pt x="153472" y="169857"/>
                  </a:cubicBezTo>
                  <a:cubicBezTo>
                    <a:pt x="145535" y="170365"/>
                    <a:pt x="137930" y="168130"/>
                    <a:pt x="130206" y="166947"/>
                  </a:cubicBezTo>
                  <a:cubicBezTo>
                    <a:pt x="125060" y="166154"/>
                    <a:pt x="119820" y="165977"/>
                    <a:pt x="114758" y="164581"/>
                  </a:cubicBezTo>
                  <a:cubicBezTo>
                    <a:pt x="101344" y="160973"/>
                    <a:pt x="88439" y="156206"/>
                    <a:pt x="76445" y="149039"/>
                  </a:cubicBezTo>
                  <a:cubicBezTo>
                    <a:pt x="71951" y="146365"/>
                    <a:pt x="67397" y="143751"/>
                    <a:pt x="62783" y="141267"/>
                  </a:cubicBezTo>
                  <a:cubicBezTo>
                    <a:pt x="60300" y="139931"/>
                    <a:pt x="57674" y="138156"/>
                    <a:pt x="54989" y="141267"/>
                  </a:cubicBezTo>
                  <a:cubicBezTo>
                    <a:pt x="54196" y="142190"/>
                    <a:pt x="52753" y="141918"/>
                    <a:pt x="51629" y="141752"/>
                  </a:cubicBezTo>
                  <a:cubicBezTo>
                    <a:pt x="48897" y="141374"/>
                    <a:pt x="46117" y="141587"/>
                    <a:pt x="43468" y="142355"/>
                  </a:cubicBezTo>
                  <a:cubicBezTo>
                    <a:pt x="40629" y="143172"/>
                    <a:pt x="37565" y="142521"/>
                    <a:pt x="35294" y="140629"/>
                  </a:cubicBezTo>
                  <a:cubicBezTo>
                    <a:pt x="27334" y="134714"/>
                    <a:pt x="21006" y="127511"/>
                    <a:pt x="17398" y="118072"/>
                  </a:cubicBezTo>
                  <a:cubicBezTo>
                    <a:pt x="14015" y="109224"/>
                    <a:pt x="10857" y="100329"/>
                    <a:pt x="8361" y="91186"/>
                  </a:cubicBezTo>
                  <a:cubicBezTo>
                    <a:pt x="7900" y="89506"/>
                    <a:pt x="7604" y="87791"/>
                    <a:pt x="7178" y="86111"/>
                  </a:cubicBezTo>
                  <a:cubicBezTo>
                    <a:pt x="6882" y="85260"/>
                    <a:pt x="7107" y="84314"/>
                    <a:pt x="7746" y="83675"/>
                  </a:cubicBezTo>
                  <a:cubicBezTo>
                    <a:pt x="9780" y="81687"/>
                    <a:pt x="9118" y="79535"/>
                    <a:pt x="8420" y="77216"/>
                  </a:cubicBezTo>
                  <a:cubicBezTo>
                    <a:pt x="7001" y="72485"/>
                    <a:pt x="4990" y="67754"/>
                    <a:pt x="4659" y="63022"/>
                  </a:cubicBezTo>
                  <a:cubicBezTo>
                    <a:pt x="4138" y="55428"/>
                    <a:pt x="1512" y="48296"/>
                    <a:pt x="720" y="40785"/>
                  </a:cubicBezTo>
                  <a:cubicBezTo>
                    <a:pt x="223" y="37343"/>
                    <a:pt x="-25" y="33853"/>
                    <a:pt x="-49" y="30376"/>
                  </a:cubicBezTo>
                  <a:cubicBezTo>
                    <a:pt x="-49" y="28199"/>
                    <a:pt x="-297" y="26023"/>
                    <a:pt x="-806" y="23906"/>
                  </a:cubicBezTo>
                  <a:cubicBezTo>
                    <a:pt x="-1551" y="20274"/>
                    <a:pt x="-203" y="16690"/>
                    <a:pt x="-96" y="13082"/>
                  </a:cubicBezTo>
                  <a:cubicBezTo>
                    <a:pt x="46" y="8434"/>
                    <a:pt x="-238" y="3774"/>
                    <a:pt x="803" y="-828"/>
                  </a:cubicBezTo>
                  <a:cubicBezTo>
                    <a:pt x="850" y="-1573"/>
                    <a:pt x="1169" y="-2259"/>
                    <a:pt x="1713" y="-2768"/>
                  </a:cubicBezTo>
                  <a:close/>
                </a:path>
              </a:pathLst>
            </a:custGeom>
            <a:solidFill>
              <a:srgbClr val="020202"/>
            </a:solidFill>
            <a:ln w="1171" cap="flat">
              <a:noFill/>
              <a:prstDash val="solid"/>
              <a:miter/>
            </a:ln>
          </p:spPr>
          <p:txBody>
            <a:bodyPr rtlCol="0" anchor="ctr"/>
            <a:lstStyle/>
            <a:p>
              <a:endParaRPr lang="es-CO"/>
            </a:p>
          </p:txBody>
        </p:sp>
        <p:sp>
          <p:nvSpPr>
            <p:cNvPr id="572" name="Freeform: Shape 571">
              <a:extLst>
                <a:ext uri="{FF2B5EF4-FFF2-40B4-BE49-F238E27FC236}">
                  <a16:creationId xmlns:a16="http://schemas.microsoft.com/office/drawing/2014/main" id="{14D21AD2-CD37-79A9-5B73-127AFCDD8ECA}"/>
                </a:ext>
              </a:extLst>
            </p:cNvPr>
            <p:cNvSpPr/>
            <p:nvPr/>
          </p:nvSpPr>
          <p:spPr>
            <a:xfrm rot="19975584">
              <a:off x="12951013" y="6368513"/>
              <a:ext cx="976" cy="5263"/>
            </a:xfrm>
            <a:custGeom>
              <a:avLst/>
              <a:gdLst>
                <a:gd name="connsiteX0" fmla="*/ -94 w 976"/>
                <a:gd name="connsiteY0" fmla="*/ -2768 h 5263"/>
                <a:gd name="connsiteX1" fmla="*/ -970 w 976"/>
                <a:gd name="connsiteY1" fmla="*/ 2496 h 5263"/>
                <a:gd name="connsiteX2" fmla="*/ -94 w 976"/>
                <a:gd name="connsiteY2" fmla="*/ -2768 h 5263"/>
              </a:gdLst>
              <a:ahLst/>
              <a:cxnLst>
                <a:cxn ang="0">
                  <a:pos x="connsiteX0" y="connsiteY0"/>
                </a:cxn>
                <a:cxn ang="0">
                  <a:pos x="connsiteX1" y="connsiteY1"/>
                </a:cxn>
                <a:cxn ang="0">
                  <a:pos x="connsiteX2" y="connsiteY2"/>
                </a:cxn>
              </a:cxnLst>
              <a:rect l="l" t="t" r="r" b="b"/>
              <a:pathLst>
                <a:path w="976" h="5263">
                  <a:moveTo>
                    <a:pt x="-94" y="-2768"/>
                  </a:moveTo>
                  <a:cubicBezTo>
                    <a:pt x="-355" y="-1005"/>
                    <a:pt x="568" y="946"/>
                    <a:pt x="-970" y="2496"/>
                  </a:cubicBezTo>
                  <a:cubicBezTo>
                    <a:pt x="-709" y="698"/>
                    <a:pt x="-1679" y="-1230"/>
                    <a:pt x="-94" y="-2768"/>
                  </a:cubicBezTo>
                  <a:close/>
                </a:path>
              </a:pathLst>
            </a:custGeom>
            <a:solidFill>
              <a:srgbClr val="020202"/>
            </a:solidFill>
            <a:ln w="1171" cap="flat">
              <a:noFill/>
              <a:prstDash val="solid"/>
              <a:miter/>
            </a:ln>
          </p:spPr>
          <p:txBody>
            <a:bodyPr rtlCol="0" anchor="ctr"/>
            <a:lstStyle/>
            <a:p>
              <a:endParaRPr lang="es-CO"/>
            </a:p>
          </p:txBody>
        </p:sp>
        <p:sp>
          <p:nvSpPr>
            <p:cNvPr id="573" name="Freeform: Shape 572">
              <a:extLst>
                <a:ext uri="{FF2B5EF4-FFF2-40B4-BE49-F238E27FC236}">
                  <a16:creationId xmlns:a16="http://schemas.microsoft.com/office/drawing/2014/main" id="{1483E396-74C9-34B5-AF32-FC3B59E54F9C}"/>
                </a:ext>
              </a:extLst>
            </p:cNvPr>
            <p:cNvSpPr/>
            <p:nvPr/>
          </p:nvSpPr>
          <p:spPr>
            <a:xfrm rot="19975584">
              <a:off x="12947387" y="6357574"/>
              <a:ext cx="976" cy="5263"/>
            </a:xfrm>
            <a:custGeom>
              <a:avLst/>
              <a:gdLst>
                <a:gd name="connsiteX0" fmla="*/ -94 w 976"/>
                <a:gd name="connsiteY0" fmla="*/ -2768 h 5263"/>
                <a:gd name="connsiteX1" fmla="*/ -970 w 976"/>
                <a:gd name="connsiteY1" fmla="*/ 2496 h 5263"/>
                <a:gd name="connsiteX2" fmla="*/ -94 w 976"/>
                <a:gd name="connsiteY2" fmla="*/ -2768 h 5263"/>
              </a:gdLst>
              <a:ahLst/>
              <a:cxnLst>
                <a:cxn ang="0">
                  <a:pos x="connsiteX0" y="connsiteY0"/>
                </a:cxn>
                <a:cxn ang="0">
                  <a:pos x="connsiteX1" y="connsiteY1"/>
                </a:cxn>
                <a:cxn ang="0">
                  <a:pos x="connsiteX2" y="connsiteY2"/>
                </a:cxn>
              </a:cxnLst>
              <a:rect l="l" t="t" r="r" b="b"/>
              <a:pathLst>
                <a:path w="976" h="5263">
                  <a:moveTo>
                    <a:pt x="-94" y="-2768"/>
                  </a:moveTo>
                  <a:cubicBezTo>
                    <a:pt x="-355" y="-1005"/>
                    <a:pt x="568" y="947"/>
                    <a:pt x="-970" y="2496"/>
                  </a:cubicBezTo>
                  <a:cubicBezTo>
                    <a:pt x="-709" y="734"/>
                    <a:pt x="-1680" y="-1230"/>
                    <a:pt x="-94" y="-2768"/>
                  </a:cubicBezTo>
                  <a:close/>
                </a:path>
              </a:pathLst>
            </a:custGeom>
            <a:solidFill>
              <a:srgbClr val="020202"/>
            </a:solidFill>
            <a:ln w="1171" cap="flat">
              <a:noFill/>
              <a:prstDash val="solid"/>
              <a:miter/>
            </a:ln>
          </p:spPr>
          <p:txBody>
            <a:bodyPr rtlCol="0" anchor="ctr"/>
            <a:lstStyle/>
            <a:p>
              <a:endParaRPr lang="es-CO"/>
            </a:p>
          </p:txBody>
        </p:sp>
        <p:sp>
          <p:nvSpPr>
            <p:cNvPr id="574" name="Freeform: Shape 573">
              <a:extLst>
                <a:ext uri="{FF2B5EF4-FFF2-40B4-BE49-F238E27FC236}">
                  <a16:creationId xmlns:a16="http://schemas.microsoft.com/office/drawing/2014/main" id="{413F21B1-15F1-0342-AFB9-C346EA912BEB}"/>
                </a:ext>
              </a:extLst>
            </p:cNvPr>
            <p:cNvSpPr/>
            <p:nvPr/>
          </p:nvSpPr>
          <p:spPr>
            <a:xfrm rot="19975584">
              <a:off x="12949218" y="6363476"/>
              <a:ext cx="932" cy="4388"/>
            </a:xfrm>
            <a:custGeom>
              <a:avLst/>
              <a:gdLst>
                <a:gd name="connsiteX0" fmla="*/ -127 w 932"/>
                <a:gd name="connsiteY0" fmla="*/ -2768 h 4388"/>
                <a:gd name="connsiteX1" fmla="*/ -991 w 932"/>
                <a:gd name="connsiteY1" fmla="*/ 1621 h 4388"/>
                <a:gd name="connsiteX2" fmla="*/ -127 w 932"/>
                <a:gd name="connsiteY2" fmla="*/ -2768 h 4388"/>
              </a:gdLst>
              <a:ahLst/>
              <a:cxnLst>
                <a:cxn ang="0">
                  <a:pos x="connsiteX0" y="connsiteY0"/>
                </a:cxn>
                <a:cxn ang="0">
                  <a:pos x="connsiteX1" y="connsiteY1"/>
                </a:cxn>
                <a:cxn ang="0">
                  <a:pos x="connsiteX2" y="connsiteY2"/>
                </a:cxn>
              </a:cxnLst>
              <a:rect l="l" t="t" r="r" b="b"/>
              <a:pathLst>
                <a:path w="932" h="4388">
                  <a:moveTo>
                    <a:pt x="-127" y="-2768"/>
                  </a:moveTo>
                  <a:cubicBezTo>
                    <a:pt x="-316" y="-1277"/>
                    <a:pt x="429" y="391"/>
                    <a:pt x="-991" y="1621"/>
                  </a:cubicBezTo>
                  <a:cubicBezTo>
                    <a:pt x="-790" y="142"/>
                    <a:pt x="-1582" y="-1538"/>
                    <a:pt x="-127" y="-2768"/>
                  </a:cubicBezTo>
                  <a:close/>
                </a:path>
              </a:pathLst>
            </a:custGeom>
            <a:solidFill>
              <a:srgbClr val="020202"/>
            </a:solidFill>
            <a:ln w="1171" cap="flat">
              <a:noFill/>
              <a:prstDash val="solid"/>
              <a:miter/>
            </a:ln>
          </p:spPr>
          <p:txBody>
            <a:bodyPr rtlCol="0" anchor="ctr"/>
            <a:lstStyle/>
            <a:p>
              <a:endParaRPr lang="es-CO"/>
            </a:p>
          </p:txBody>
        </p:sp>
        <p:sp>
          <p:nvSpPr>
            <p:cNvPr id="575" name="Freeform: Shape 574">
              <a:extLst>
                <a:ext uri="{FF2B5EF4-FFF2-40B4-BE49-F238E27FC236}">
                  <a16:creationId xmlns:a16="http://schemas.microsoft.com/office/drawing/2014/main" id="{F392D115-40AA-0BB3-AA38-D104CB27637D}"/>
                </a:ext>
              </a:extLst>
            </p:cNvPr>
            <p:cNvSpPr/>
            <p:nvPr/>
          </p:nvSpPr>
          <p:spPr>
            <a:xfrm rot="19975584">
              <a:off x="12947965" y="6179252"/>
              <a:ext cx="408515" cy="267006"/>
            </a:xfrm>
            <a:custGeom>
              <a:avLst/>
              <a:gdLst>
                <a:gd name="connsiteX0" fmla="*/ 31835 w 408515"/>
                <a:gd name="connsiteY0" fmla="*/ 21342 h 267006"/>
                <a:gd name="connsiteX1" fmla="*/ 68834 w 408515"/>
                <a:gd name="connsiteY1" fmla="*/ 535 h 267006"/>
                <a:gd name="connsiteX2" fmla="*/ 82401 w 408515"/>
                <a:gd name="connsiteY2" fmla="*/ -2493 h 267006"/>
                <a:gd name="connsiteX3" fmla="*/ 84412 w 408515"/>
                <a:gd name="connsiteY3" fmla="*/ -2410 h 267006"/>
                <a:gd name="connsiteX4" fmla="*/ 81218 w 408515"/>
                <a:gd name="connsiteY4" fmla="*/ -257 h 267006"/>
                <a:gd name="connsiteX5" fmla="*/ 69674 w 408515"/>
                <a:gd name="connsiteY5" fmla="*/ 2830 h 267006"/>
                <a:gd name="connsiteX6" fmla="*/ 37051 w 408515"/>
                <a:gd name="connsiteY6" fmla="*/ 20407 h 267006"/>
                <a:gd name="connsiteX7" fmla="*/ 33289 w 408515"/>
                <a:gd name="connsiteY7" fmla="*/ 29503 h 267006"/>
                <a:gd name="connsiteX8" fmla="*/ 38908 w 408515"/>
                <a:gd name="connsiteY8" fmla="*/ 62623 h 267006"/>
                <a:gd name="connsiteX9" fmla="*/ 60436 w 408515"/>
                <a:gd name="connsiteY9" fmla="*/ 99303 h 267006"/>
                <a:gd name="connsiteX10" fmla="*/ 108589 w 408515"/>
                <a:gd name="connsiteY10" fmla="*/ 141755 h 267006"/>
                <a:gd name="connsiteX11" fmla="*/ 171138 w 408515"/>
                <a:gd name="connsiteY11" fmla="*/ 163862 h 267006"/>
                <a:gd name="connsiteX12" fmla="*/ 190738 w 408515"/>
                <a:gd name="connsiteY12" fmla="*/ 165495 h 267006"/>
                <a:gd name="connsiteX13" fmla="*/ 214276 w 408515"/>
                <a:gd name="connsiteY13" fmla="*/ 163874 h 267006"/>
                <a:gd name="connsiteX14" fmla="*/ 256859 w 408515"/>
                <a:gd name="connsiteY14" fmla="*/ 159379 h 267006"/>
                <a:gd name="connsiteX15" fmla="*/ 333010 w 408515"/>
                <a:gd name="connsiteY15" fmla="*/ 145268 h 267006"/>
                <a:gd name="connsiteX16" fmla="*/ 402668 w 408515"/>
                <a:gd name="connsiteY16" fmla="*/ 109783 h 267006"/>
                <a:gd name="connsiteX17" fmla="*/ 405033 w 408515"/>
                <a:gd name="connsiteY17" fmla="*/ 107890 h 267006"/>
                <a:gd name="connsiteX18" fmla="*/ 406405 w 408515"/>
                <a:gd name="connsiteY18" fmla="*/ 107772 h 267006"/>
                <a:gd name="connsiteX19" fmla="*/ 407257 w 408515"/>
                <a:gd name="connsiteY19" fmla="*/ 120310 h 267006"/>
                <a:gd name="connsiteX20" fmla="*/ 407434 w 408515"/>
                <a:gd name="connsiteY20" fmla="*/ 124237 h 267006"/>
                <a:gd name="connsiteX21" fmla="*/ 407434 w 408515"/>
                <a:gd name="connsiteY21" fmla="*/ 157948 h 267006"/>
                <a:gd name="connsiteX22" fmla="*/ 398670 w 408515"/>
                <a:gd name="connsiteY22" fmla="*/ 185804 h 267006"/>
                <a:gd name="connsiteX23" fmla="*/ 385292 w 408515"/>
                <a:gd name="connsiteY23" fmla="*/ 200057 h 267006"/>
                <a:gd name="connsiteX24" fmla="*/ 354538 w 408515"/>
                <a:gd name="connsiteY24" fmla="*/ 219834 h 267006"/>
                <a:gd name="connsiteX25" fmla="*/ 329237 w 408515"/>
                <a:gd name="connsiteY25" fmla="*/ 230598 h 267006"/>
                <a:gd name="connsiteX26" fmla="*/ 316793 w 408515"/>
                <a:gd name="connsiteY26" fmla="*/ 235909 h 267006"/>
                <a:gd name="connsiteX27" fmla="*/ 293964 w 408515"/>
                <a:gd name="connsiteY27" fmla="*/ 243231 h 267006"/>
                <a:gd name="connsiteX28" fmla="*/ 266404 w 408515"/>
                <a:gd name="connsiteY28" fmla="*/ 253049 h 267006"/>
                <a:gd name="connsiteX29" fmla="*/ 253133 w 408515"/>
                <a:gd name="connsiteY29" fmla="*/ 255178 h 267006"/>
                <a:gd name="connsiteX30" fmla="*/ 241079 w 408515"/>
                <a:gd name="connsiteY30" fmla="*/ 256692 h 267006"/>
                <a:gd name="connsiteX31" fmla="*/ 226885 w 408515"/>
                <a:gd name="connsiteY31" fmla="*/ 258833 h 267006"/>
                <a:gd name="connsiteX32" fmla="*/ 206777 w 408515"/>
                <a:gd name="connsiteY32" fmla="*/ 259649 h 267006"/>
                <a:gd name="connsiteX33" fmla="*/ 191696 w 408515"/>
                <a:gd name="connsiteY33" fmla="*/ 261624 h 267006"/>
                <a:gd name="connsiteX34" fmla="*/ 181346 w 408515"/>
                <a:gd name="connsiteY34" fmla="*/ 262878 h 267006"/>
                <a:gd name="connsiteX35" fmla="*/ 148640 w 408515"/>
                <a:gd name="connsiteY35" fmla="*/ 263789 h 267006"/>
                <a:gd name="connsiteX36" fmla="*/ 111156 w 408515"/>
                <a:gd name="connsiteY36" fmla="*/ 256432 h 267006"/>
                <a:gd name="connsiteX37" fmla="*/ 62659 w 408515"/>
                <a:gd name="connsiteY37" fmla="*/ 233615 h 267006"/>
                <a:gd name="connsiteX38" fmla="*/ 32615 w 408515"/>
                <a:gd name="connsiteY38" fmla="*/ 204765 h 267006"/>
                <a:gd name="connsiteX39" fmla="*/ 17593 w 408515"/>
                <a:gd name="connsiteY39" fmla="*/ 183888 h 267006"/>
                <a:gd name="connsiteX40" fmla="*/ 726 w 408515"/>
                <a:gd name="connsiteY40" fmla="*/ 141613 h 267006"/>
                <a:gd name="connsiteX41" fmla="*/ -989 w 408515"/>
                <a:gd name="connsiteY41" fmla="*/ 112042 h 267006"/>
                <a:gd name="connsiteX42" fmla="*/ 2334 w 408515"/>
                <a:gd name="connsiteY42" fmla="*/ 78295 h 267006"/>
                <a:gd name="connsiteX43" fmla="*/ 6770 w 408515"/>
                <a:gd name="connsiteY43" fmla="*/ 57903 h 267006"/>
                <a:gd name="connsiteX44" fmla="*/ 19935 w 408515"/>
                <a:gd name="connsiteY44" fmla="*/ 35062 h 267006"/>
                <a:gd name="connsiteX45" fmla="*/ 29197 w 408515"/>
                <a:gd name="connsiteY45" fmla="*/ 25754 h 267006"/>
                <a:gd name="connsiteX46" fmla="*/ 31562 w 408515"/>
                <a:gd name="connsiteY46" fmla="*/ 22205 h 267006"/>
                <a:gd name="connsiteX47" fmla="*/ 31350 w 408515"/>
                <a:gd name="connsiteY47" fmla="*/ 21578 h 267006"/>
                <a:gd name="connsiteX48" fmla="*/ 31835 w 408515"/>
                <a:gd name="connsiteY48" fmla="*/ 21342 h 267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08515" h="267006">
                  <a:moveTo>
                    <a:pt x="31835" y="21342"/>
                  </a:moveTo>
                  <a:cubicBezTo>
                    <a:pt x="42717" y="12092"/>
                    <a:pt x="55279" y="5030"/>
                    <a:pt x="68834" y="535"/>
                  </a:cubicBezTo>
                  <a:cubicBezTo>
                    <a:pt x="73246" y="-920"/>
                    <a:pt x="77788" y="-1937"/>
                    <a:pt x="82401" y="-2493"/>
                  </a:cubicBezTo>
                  <a:cubicBezTo>
                    <a:pt x="83028" y="-2883"/>
                    <a:pt x="83821" y="-2860"/>
                    <a:pt x="84412" y="-2410"/>
                  </a:cubicBezTo>
                  <a:cubicBezTo>
                    <a:pt x="84211" y="-411"/>
                    <a:pt x="82519" y="-612"/>
                    <a:pt x="81218" y="-257"/>
                  </a:cubicBezTo>
                  <a:cubicBezTo>
                    <a:pt x="77374" y="772"/>
                    <a:pt x="73352" y="1162"/>
                    <a:pt x="69674" y="2830"/>
                  </a:cubicBezTo>
                  <a:cubicBezTo>
                    <a:pt x="57999" y="7206"/>
                    <a:pt x="46869" y="12529"/>
                    <a:pt x="37051" y="20407"/>
                  </a:cubicBezTo>
                  <a:cubicBezTo>
                    <a:pt x="33976" y="22879"/>
                    <a:pt x="33124" y="25588"/>
                    <a:pt x="33289" y="29503"/>
                  </a:cubicBezTo>
                  <a:cubicBezTo>
                    <a:pt x="33774" y="40799"/>
                    <a:pt x="35206" y="51812"/>
                    <a:pt x="38908" y="62623"/>
                  </a:cubicBezTo>
                  <a:cubicBezTo>
                    <a:pt x="43438" y="76225"/>
                    <a:pt x="50772" y="88716"/>
                    <a:pt x="60436" y="99303"/>
                  </a:cubicBezTo>
                  <a:cubicBezTo>
                    <a:pt x="75020" y="115046"/>
                    <a:pt x="90362" y="130057"/>
                    <a:pt x="108589" y="141755"/>
                  </a:cubicBezTo>
                  <a:cubicBezTo>
                    <a:pt x="127704" y="153986"/>
                    <a:pt x="148439" y="161686"/>
                    <a:pt x="171138" y="163862"/>
                  </a:cubicBezTo>
                  <a:cubicBezTo>
                    <a:pt x="177667" y="164478"/>
                    <a:pt x="184149" y="165163"/>
                    <a:pt x="190738" y="165495"/>
                  </a:cubicBezTo>
                  <a:cubicBezTo>
                    <a:pt x="198651" y="165885"/>
                    <a:pt x="206434" y="164797"/>
                    <a:pt x="214276" y="163874"/>
                  </a:cubicBezTo>
                  <a:cubicBezTo>
                    <a:pt x="228470" y="162194"/>
                    <a:pt x="242771" y="161639"/>
                    <a:pt x="256859" y="159379"/>
                  </a:cubicBezTo>
                  <a:cubicBezTo>
                    <a:pt x="282349" y="155287"/>
                    <a:pt x="308040" y="152128"/>
                    <a:pt x="333010" y="145268"/>
                  </a:cubicBezTo>
                  <a:cubicBezTo>
                    <a:pt x="358630" y="138171"/>
                    <a:pt x="382122" y="126851"/>
                    <a:pt x="402668" y="109783"/>
                  </a:cubicBezTo>
                  <a:cubicBezTo>
                    <a:pt x="403389" y="109073"/>
                    <a:pt x="404182" y="108434"/>
                    <a:pt x="405033" y="107890"/>
                  </a:cubicBezTo>
                  <a:cubicBezTo>
                    <a:pt x="405459" y="107666"/>
                    <a:pt x="405956" y="107630"/>
                    <a:pt x="406405" y="107772"/>
                  </a:cubicBezTo>
                  <a:cubicBezTo>
                    <a:pt x="406630" y="111947"/>
                    <a:pt x="406192" y="116170"/>
                    <a:pt x="407257" y="120310"/>
                  </a:cubicBezTo>
                  <a:cubicBezTo>
                    <a:pt x="407482" y="121611"/>
                    <a:pt x="407541" y="122924"/>
                    <a:pt x="407434" y="124237"/>
                  </a:cubicBezTo>
                  <a:cubicBezTo>
                    <a:pt x="407434" y="135474"/>
                    <a:pt x="407529" y="146711"/>
                    <a:pt x="407434" y="157948"/>
                  </a:cubicBezTo>
                  <a:cubicBezTo>
                    <a:pt x="407340" y="168097"/>
                    <a:pt x="404690" y="177619"/>
                    <a:pt x="398670" y="185804"/>
                  </a:cubicBezTo>
                  <a:cubicBezTo>
                    <a:pt x="394837" y="191103"/>
                    <a:pt x="390342" y="195894"/>
                    <a:pt x="385292" y="200057"/>
                  </a:cubicBezTo>
                  <a:cubicBezTo>
                    <a:pt x="375935" y="207947"/>
                    <a:pt x="365597" y="214606"/>
                    <a:pt x="354538" y="219834"/>
                  </a:cubicBezTo>
                  <a:cubicBezTo>
                    <a:pt x="346258" y="223632"/>
                    <a:pt x="337670" y="227026"/>
                    <a:pt x="329237" y="230598"/>
                  </a:cubicBezTo>
                  <a:lnTo>
                    <a:pt x="316793" y="235909"/>
                  </a:lnTo>
                  <a:cubicBezTo>
                    <a:pt x="309412" y="239067"/>
                    <a:pt x="301535" y="240700"/>
                    <a:pt x="293964" y="243231"/>
                  </a:cubicBezTo>
                  <a:cubicBezTo>
                    <a:pt x="284715" y="246330"/>
                    <a:pt x="275701" y="250068"/>
                    <a:pt x="266404" y="253049"/>
                  </a:cubicBezTo>
                  <a:cubicBezTo>
                    <a:pt x="262158" y="254586"/>
                    <a:pt x="257651" y="255308"/>
                    <a:pt x="253133" y="255178"/>
                  </a:cubicBezTo>
                  <a:cubicBezTo>
                    <a:pt x="249064" y="255012"/>
                    <a:pt x="244983" y="255521"/>
                    <a:pt x="241079" y="256692"/>
                  </a:cubicBezTo>
                  <a:cubicBezTo>
                    <a:pt x="236407" y="257780"/>
                    <a:pt x="231664" y="258502"/>
                    <a:pt x="226885" y="258833"/>
                  </a:cubicBezTo>
                  <a:cubicBezTo>
                    <a:pt x="220190" y="259531"/>
                    <a:pt x="213507" y="259259"/>
                    <a:pt x="206777" y="259649"/>
                  </a:cubicBezTo>
                  <a:cubicBezTo>
                    <a:pt x="201703" y="259921"/>
                    <a:pt x="196664" y="260572"/>
                    <a:pt x="191696" y="261624"/>
                  </a:cubicBezTo>
                  <a:cubicBezTo>
                    <a:pt x="188254" y="262381"/>
                    <a:pt x="184788" y="262310"/>
                    <a:pt x="181346" y="262878"/>
                  </a:cubicBezTo>
                  <a:cubicBezTo>
                    <a:pt x="170523" y="264688"/>
                    <a:pt x="159522" y="264357"/>
                    <a:pt x="148640" y="263789"/>
                  </a:cubicBezTo>
                  <a:cubicBezTo>
                    <a:pt x="135866" y="263079"/>
                    <a:pt x="123256" y="260607"/>
                    <a:pt x="111156" y="256432"/>
                  </a:cubicBezTo>
                  <a:cubicBezTo>
                    <a:pt x="94170" y="250624"/>
                    <a:pt x="77776" y="243539"/>
                    <a:pt x="62659" y="233615"/>
                  </a:cubicBezTo>
                  <a:cubicBezTo>
                    <a:pt x="50961" y="225926"/>
                    <a:pt x="40777" y="216144"/>
                    <a:pt x="32615" y="204765"/>
                  </a:cubicBezTo>
                  <a:cubicBezTo>
                    <a:pt x="27600" y="197810"/>
                    <a:pt x="22088" y="191210"/>
                    <a:pt x="17593" y="183888"/>
                  </a:cubicBezTo>
                  <a:cubicBezTo>
                    <a:pt x="9538" y="170770"/>
                    <a:pt x="3399" y="156931"/>
                    <a:pt x="726" y="141613"/>
                  </a:cubicBezTo>
                  <a:cubicBezTo>
                    <a:pt x="-1001" y="131760"/>
                    <a:pt x="-706" y="121907"/>
                    <a:pt x="-989" y="112042"/>
                  </a:cubicBezTo>
                  <a:cubicBezTo>
                    <a:pt x="-1321" y="100628"/>
                    <a:pt x="454" y="89485"/>
                    <a:pt x="2334" y="78295"/>
                  </a:cubicBezTo>
                  <a:cubicBezTo>
                    <a:pt x="3446" y="71423"/>
                    <a:pt x="4937" y="64622"/>
                    <a:pt x="6770" y="57903"/>
                  </a:cubicBezTo>
                  <a:cubicBezTo>
                    <a:pt x="9254" y="49115"/>
                    <a:pt x="13985" y="41746"/>
                    <a:pt x="19935" y="35062"/>
                  </a:cubicBezTo>
                  <a:cubicBezTo>
                    <a:pt x="22845" y="31798"/>
                    <a:pt x="26110" y="28853"/>
                    <a:pt x="29197" y="25754"/>
                  </a:cubicBezTo>
                  <a:cubicBezTo>
                    <a:pt x="30214" y="24724"/>
                    <a:pt x="31468" y="23849"/>
                    <a:pt x="31562" y="22205"/>
                  </a:cubicBezTo>
                  <a:cubicBezTo>
                    <a:pt x="31290" y="21969"/>
                    <a:pt x="31219" y="21755"/>
                    <a:pt x="31350" y="21578"/>
                  </a:cubicBezTo>
                  <a:cubicBezTo>
                    <a:pt x="31480" y="21401"/>
                    <a:pt x="31728" y="21342"/>
                    <a:pt x="31835" y="21342"/>
                  </a:cubicBezTo>
                  <a:close/>
                </a:path>
              </a:pathLst>
            </a:custGeom>
            <a:solidFill>
              <a:srgbClr val="4A646E"/>
            </a:solidFill>
            <a:ln w="1171" cap="flat">
              <a:noFill/>
              <a:prstDash val="solid"/>
              <a:miter/>
            </a:ln>
          </p:spPr>
          <p:txBody>
            <a:bodyPr rtlCol="0" anchor="ctr"/>
            <a:lstStyle/>
            <a:p>
              <a:endParaRPr lang="es-CO"/>
            </a:p>
          </p:txBody>
        </p:sp>
        <p:sp>
          <p:nvSpPr>
            <p:cNvPr id="576" name="Freeform: Shape 575">
              <a:extLst>
                <a:ext uri="{FF2B5EF4-FFF2-40B4-BE49-F238E27FC236}">
                  <a16:creationId xmlns:a16="http://schemas.microsoft.com/office/drawing/2014/main" id="{A85FA3A5-11F6-B837-AEA6-BE6188C538AC}"/>
                </a:ext>
              </a:extLst>
            </p:cNvPr>
            <p:cNvSpPr/>
            <p:nvPr/>
          </p:nvSpPr>
          <p:spPr>
            <a:xfrm rot="19975584">
              <a:off x="13308392" y="6177802"/>
              <a:ext cx="9164" cy="25632"/>
            </a:xfrm>
            <a:custGeom>
              <a:avLst/>
              <a:gdLst>
                <a:gd name="connsiteX0" fmla="*/ 8087 w 9164"/>
                <a:gd name="connsiteY0" fmla="*/ 22711 h 25632"/>
                <a:gd name="connsiteX1" fmla="*/ 7342 w 9164"/>
                <a:gd name="connsiteY1" fmla="*/ 22865 h 25632"/>
                <a:gd name="connsiteX2" fmla="*/ 5438 w 9164"/>
                <a:gd name="connsiteY2" fmla="*/ 20191 h 25632"/>
                <a:gd name="connsiteX3" fmla="*/ -547 w 9164"/>
                <a:gd name="connsiteY3" fmla="*/ 816 h 25632"/>
                <a:gd name="connsiteX4" fmla="*/ -689 w 9164"/>
                <a:gd name="connsiteY4" fmla="*/ -2519 h 25632"/>
                <a:gd name="connsiteX5" fmla="*/ 576 w 9164"/>
                <a:gd name="connsiteY5" fmla="*/ -2519 h 25632"/>
                <a:gd name="connsiteX6" fmla="*/ 7389 w 9164"/>
                <a:gd name="connsiteY6" fmla="*/ 16844 h 25632"/>
                <a:gd name="connsiteX7" fmla="*/ 8135 w 9164"/>
                <a:gd name="connsiteY7" fmla="*/ 21351 h 25632"/>
                <a:gd name="connsiteX8" fmla="*/ 8087 w 9164"/>
                <a:gd name="connsiteY8" fmla="*/ 22711 h 25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64" h="25632">
                  <a:moveTo>
                    <a:pt x="8087" y="22711"/>
                  </a:moveTo>
                  <a:cubicBezTo>
                    <a:pt x="7851" y="22817"/>
                    <a:pt x="7602" y="22865"/>
                    <a:pt x="7342" y="22865"/>
                  </a:cubicBezTo>
                  <a:cubicBezTo>
                    <a:pt x="6254" y="22403"/>
                    <a:pt x="5521" y="21374"/>
                    <a:pt x="5438" y="20191"/>
                  </a:cubicBezTo>
                  <a:cubicBezTo>
                    <a:pt x="4077" y="13556"/>
                    <a:pt x="2067" y="7062"/>
                    <a:pt x="-547" y="816"/>
                  </a:cubicBezTo>
                  <a:cubicBezTo>
                    <a:pt x="-1139" y="-201"/>
                    <a:pt x="-1186" y="-1455"/>
                    <a:pt x="-689" y="-2519"/>
                  </a:cubicBezTo>
                  <a:cubicBezTo>
                    <a:pt x="-335" y="-2850"/>
                    <a:pt x="222" y="-2850"/>
                    <a:pt x="576" y="-2519"/>
                  </a:cubicBezTo>
                  <a:cubicBezTo>
                    <a:pt x="3758" y="3572"/>
                    <a:pt x="6053" y="10102"/>
                    <a:pt x="7389" y="16844"/>
                  </a:cubicBezTo>
                  <a:cubicBezTo>
                    <a:pt x="8383" y="18216"/>
                    <a:pt x="7319" y="19943"/>
                    <a:pt x="8135" y="21351"/>
                  </a:cubicBezTo>
                  <a:cubicBezTo>
                    <a:pt x="8123" y="21776"/>
                    <a:pt x="8099" y="22238"/>
                    <a:pt x="8087" y="22711"/>
                  </a:cubicBezTo>
                  <a:close/>
                </a:path>
              </a:pathLst>
            </a:custGeom>
            <a:solidFill>
              <a:srgbClr val="7CA2B4"/>
            </a:solidFill>
            <a:ln w="1171" cap="flat">
              <a:noFill/>
              <a:prstDash val="solid"/>
              <a:miter/>
            </a:ln>
          </p:spPr>
          <p:txBody>
            <a:bodyPr rtlCol="0" anchor="ctr"/>
            <a:lstStyle/>
            <a:p>
              <a:endParaRPr lang="es-CO"/>
            </a:p>
          </p:txBody>
        </p:sp>
        <p:sp>
          <p:nvSpPr>
            <p:cNvPr id="577" name="Freeform: Shape 576">
              <a:extLst>
                <a:ext uri="{FF2B5EF4-FFF2-40B4-BE49-F238E27FC236}">
                  <a16:creationId xmlns:a16="http://schemas.microsoft.com/office/drawing/2014/main" id="{9D10C9A3-996E-D33D-FFF0-D9A029ABA6A8}"/>
                </a:ext>
              </a:extLst>
            </p:cNvPr>
            <p:cNvSpPr/>
            <p:nvPr/>
          </p:nvSpPr>
          <p:spPr>
            <a:xfrm rot="19975584">
              <a:off x="12939708" y="6298998"/>
              <a:ext cx="12314" cy="12293"/>
            </a:xfrm>
            <a:custGeom>
              <a:avLst/>
              <a:gdLst>
                <a:gd name="connsiteX0" fmla="*/ -1028 w 12314"/>
                <a:gd name="connsiteY0" fmla="*/ 9526 h 12293"/>
                <a:gd name="connsiteX1" fmla="*/ -35 w 12314"/>
                <a:gd name="connsiteY1" fmla="*/ 7161 h 12293"/>
                <a:gd name="connsiteX2" fmla="*/ 8919 w 12314"/>
                <a:gd name="connsiteY2" fmla="*/ -1793 h 12293"/>
                <a:gd name="connsiteX3" fmla="*/ 11285 w 12314"/>
                <a:gd name="connsiteY3" fmla="*/ -2763 h 12293"/>
                <a:gd name="connsiteX4" fmla="*/ -1028 w 12314"/>
                <a:gd name="connsiteY4" fmla="*/ 9526 h 12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14" h="12293">
                  <a:moveTo>
                    <a:pt x="-1028" y="9526"/>
                  </a:moveTo>
                  <a:cubicBezTo>
                    <a:pt x="-1052" y="8627"/>
                    <a:pt x="-697" y="7764"/>
                    <a:pt x="-35" y="7161"/>
                  </a:cubicBezTo>
                  <a:cubicBezTo>
                    <a:pt x="2958" y="4180"/>
                    <a:pt x="5939" y="1199"/>
                    <a:pt x="8919" y="-1793"/>
                  </a:cubicBezTo>
                  <a:cubicBezTo>
                    <a:pt x="9523" y="-2456"/>
                    <a:pt x="10386" y="-2811"/>
                    <a:pt x="11285" y="-2763"/>
                  </a:cubicBezTo>
                  <a:cubicBezTo>
                    <a:pt x="7500" y="1649"/>
                    <a:pt x="3384" y="5753"/>
                    <a:pt x="-1028" y="9526"/>
                  </a:cubicBezTo>
                  <a:close/>
                </a:path>
              </a:pathLst>
            </a:custGeom>
            <a:solidFill>
              <a:srgbClr val="0E1315"/>
            </a:solidFill>
            <a:ln w="1171" cap="flat">
              <a:noFill/>
              <a:prstDash val="solid"/>
              <a:miter/>
            </a:ln>
          </p:spPr>
          <p:txBody>
            <a:bodyPr rtlCol="0" anchor="ctr"/>
            <a:lstStyle/>
            <a:p>
              <a:endParaRPr lang="es-CO"/>
            </a:p>
          </p:txBody>
        </p:sp>
        <p:sp>
          <p:nvSpPr>
            <p:cNvPr id="578" name="Freeform: Shape 577">
              <a:extLst>
                <a:ext uri="{FF2B5EF4-FFF2-40B4-BE49-F238E27FC236}">
                  <a16:creationId xmlns:a16="http://schemas.microsoft.com/office/drawing/2014/main" id="{007B357F-CE75-E694-2F0C-2C863FA2BFF2}"/>
                </a:ext>
              </a:extLst>
            </p:cNvPr>
            <p:cNvSpPr/>
            <p:nvPr/>
          </p:nvSpPr>
          <p:spPr>
            <a:xfrm rot="19975584">
              <a:off x="12941135" y="6314968"/>
              <a:ext cx="2637" cy="3548"/>
            </a:xfrm>
            <a:custGeom>
              <a:avLst/>
              <a:gdLst>
                <a:gd name="connsiteX0" fmla="*/ -1030 w 2637"/>
                <a:gd name="connsiteY0" fmla="*/ 781 h 3548"/>
                <a:gd name="connsiteX1" fmla="*/ 1608 w 2637"/>
                <a:gd name="connsiteY1" fmla="*/ -2768 h 3548"/>
                <a:gd name="connsiteX2" fmla="*/ -1030 w 2637"/>
                <a:gd name="connsiteY2" fmla="*/ 781 h 3548"/>
              </a:gdLst>
              <a:ahLst/>
              <a:cxnLst>
                <a:cxn ang="0">
                  <a:pos x="connsiteX0" y="connsiteY0"/>
                </a:cxn>
                <a:cxn ang="0">
                  <a:pos x="connsiteX1" y="connsiteY1"/>
                </a:cxn>
                <a:cxn ang="0">
                  <a:pos x="connsiteX2" y="connsiteY2"/>
                </a:cxn>
              </a:cxnLst>
              <a:rect l="l" t="t" r="r" b="b"/>
              <a:pathLst>
                <a:path w="2637" h="3548">
                  <a:moveTo>
                    <a:pt x="-1030" y="781"/>
                  </a:moveTo>
                  <a:cubicBezTo>
                    <a:pt x="-1030" y="-1052"/>
                    <a:pt x="153" y="-2022"/>
                    <a:pt x="1608" y="-2768"/>
                  </a:cubicBezTo>
                  <a:cubicBezTo>
                    <a:pt x="1395" y="-1206"/>
                    <a:pt x="402" y="130"/>
                    <a:pt x="-1030" y="781"/>
                  </a:cubicBezTo>
                  <a:close/>
                </a:path>
              </a:pathLst>
            </a:custGeom>
            <a:solidFill>
              <a:srgbClr val="0E1315"/>
            </a:solidFill>
            <a:ln w="1171" cap="flat">
              <a:noFill/>
              <a:prstDash val="solid"/>
              <a:miter/>
            </a:ln>
          </p:spPr>
          <p:txBody>
            <a:bodyPr rtlCol="0" anchor="ctr"/>
            <a:lstStyle/>
            <a:p>
              <a:endParaRPr lang="es-CO"/>
            </a:p>
          </p:txBody>
        </p:sp>
        <p:sp>
          <p:nvSpPr>
            <p:cNvPr id="579" name="Freeform: Shape 578">
              <a:extLst>
                <a:ext uri="{FF2B5EF4-FFF2-40B4-BE49-F238E27FC236}">
                  <a16:creationId xmlns:a16="http://schemas.microsoft.com/office/drawing/2014/main" id="{E44BFB80-7637-A246-A827-9523E39B218C}"/>
                </a:ext>
              </a:extLst>
            </p:cNvPr>
            <p:cNvSpPr/>
            <p:nvPr/>
          </p:nvSpPr>
          <p:spPr>
            <a:xfrm rot="19975584">
              <a:off x="13320317" y="6194416"/>
              <a:ext cx="1159" cy="4513"/>
            </a:xfrm>
            <a:custGeom>
              <a:avLst/>
              <a:gdLst>
                <a:gd name="connsiteX0" fmla="*/ -166 w 1159"/>
                <a:gd name="connsiteY0" fmla="*/ 1746 h 4513"/>
                <a:gd name="connsiteX1" fmla="*/ -911 w 1159"/>
                <a:gd name="connsiteY1" fmla="*/ -2760 h 4513"/>
                <a:gd name="connsiteX2" fmla="*/ -154 w 1159"/>
                <a:gd name="connsiteY2" fmla="*/ -2654 h 4513"/>
                <a:gd name="connsiteX3" fmla="*/ 130 w 1159"/>
                <a:gd name="connsiteY3" fmla="*/ 575 h 4513"/>
                <a:gd name="connsiteX4" fmla="*/ -166 w 1159"/>
                <a:gd name="connsiteY4" fmla="*/ 1746 h 45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9" h="4513">
                  <a:moveTo>
                    <a:pt x="-166" y="1746"/>
                  </a:moveTo>
                  <a:cubicBezTo>
                    <a:pt x="-946" y="386"/>
                    <a:pt x="-1207" y="-1223"/>
                    <a:pt x="-911" y="-2760"/>
                  </a:cubicBezTo>
                  <a:cubicBezTo>
                    <a:pt x="-651" y="-2784"/>
                    <a:pt x="-390" y="-2749"/>
                    <a:pt x="-154" y="-2654"/>
                  </a:cubicBezTo>
                  <a:lnTo>
                    <a:pt x="130" y="575"/>
                  </a:lnTo>
                  <a:cubicBezTo>
                    <a:pt x="35" y="966"/>
                    <a:pt x="-71" y="1356"/>
                    <a:pt x="-166" y="1746"/>
                  </a:cubicBezTo>
                  <a:close/>
                </a:path>
              </a:pathLst>
            </a:custGeom>
            <a:solidFill>
              <a:srgbClr val="4A646E"/>
            </a:solidFill>
            <a:ln w="1171" cap="flat">
              <a:noFill/>
              <a:prstDash val="solid"/>
              <a:miter/>
            </a:ln>
          </p:spPr>
          <p:txBody>
            <a:bodyPr rtlCol="0" anchor="ctr"/>
            <a:lstStyle/>
            <a:p>
              <a:endParaRPr lang="es-CO"/>
            </a:p>
          </p:txBody>
        </p:sp>
        <p:sp>
          <p:nvSpPr>
            <p:cNvPr id="580" name="Freeform: Shape 579">
              <a:extLst>
                <a:ext uri="{FF2B5EF4-FFF2-40B4-BE49-F238E27FC236}">
                  <a16:creationId xmlns:a16="http://schemas.microsoft.com/office/drawing/2014/main" id="{F4637631-9B57-AE1A-29FF-B179070D9A75}"/>
                </a:ext>
              </a:extLst>
            </p:cNvPr>
            <p:cNvSpPr/>
            <p:nvPr/>
          </p:nvSpPr>
          <p:spPr>
            <a:xfrm rot="19975584">
              <a:off x="12941002" y="6319168"/>
              <a:ext cx="1788" cy="2637"/>
            </a:xfrm>
            <a:custGeom>
              <a:avLst/>
              <a:gdLst>
                <a:gd name="connsiteX0" fmla="*/ -1004 w 1788"/>
                <a:gd name="connsiteY0" fmla="*/ -130 h 2637"/>
                <a:gd name="connsiteX1" fmla="*/ 759 w 1788"/>
                <a:gd name="connsiteY1" fmla="*/ -2768 h 2637"/>
                <a:gd name="connsiteX2" fmla="*/ -1004 w 1788"/>
                <a:gd name="connsiteY2" fmla="*/ -130 h 2637"/>
              </a:gdLst>
              <a:ahLst/>
              <a:cxnLst>
                <a:cxn ang="0">
                  <a:pos x="connsiteX0" y="connsiteY0"/>
                </a:cxn>
                <a:cxn ang="0">
                  <a:pos x="connsiteX1" y="connsiteY1"/>
                </a:cxn>
                <a:cxn ang="0">
                  <a:pos x="connsiteX2" y="connsiteY2"/>
                </a:cxn>
              </a:cxnLst>
              <a:rect l="l" t="t" r="r" b="b"/>
              <a:pathLst>
                <a:path w="1788" h="2637">
                  <a:moveTo>
                    <a:pt x="-1004" y="-130"/>
                  </a:moveTo>
                  <a:cubicBezTo>
                    <a:pt x="-1181" y="-1336"/>
                    <a:pt x="-424" y="-2472"/>
                    <a:pt x="759" y="-2768"/>
                  </a:cubicBezTo>
                  <a:cubicBezTo>
                    <a:pt x="759" y="-1608"/>
                    <a:pt x="61" y="-568"/>
                    <a:pt x="-1004" y="-130"/>
                  </a:cubicBezTo>
                  <a:close/>
                </a:path>
              </a:pathLst>
            </a:custGeom>
            <a:solidFill>
              <a:srgbClr val="0E1315"/>
            </a:solidFill>
            <a:ln w="1171" cap="flat">
              <a:noFill/>
              <a:prstDash val="solid"/>
              <a:miter/>
            </a:ln>
          </p:spPr>
          <p:txBody>
            <a:bodyPr rtlCol="0" anchor="ctr"/>
            <a:lstStyle/>
            <a:p>
              <a:endParaRPr lang="es-CO"/>
            </a:p>
          </p:txBody>
        </p:sp>
        <p:sp>
          <p:nvSpPr>
            <p:cNvPr id="581" name="Freeform: Shape 580">
              <a:extLst>
                <a:ext uri="{FF2B5EF4-FFF2-40B4-BE49-F238E27FC236}">
                  <a16:creationId xmlns:a16="http://schemas.microsoft.com/office/drawing/2014/main" id="{9ED17855-7291-ECAD-EEE9-84A6A3D6610D}"/>
                </a:ext>
              </a:extLst>
            </p:cNvPr>
            <p:cNvSpPr/>
            <p:nvPr/>
          </p:nvSpPr>
          <p:spPr>
            <a:xfrm rot="19975584">
              <a:off x="12942566" y="6313557"/>
              <a:ext cx="863" cy="910"/>
            </a:xfrm>
            <a:custGeom>
              <a:avLst/>
              <a:gdLst>
                <a:gd name="connsiteX0" fmla="*/ -1030 w 863"/>
                <a:gd name="connsiteY0" fmla="*/ -1857 h 910"/>
                <a:gd name="connsiteX1" fmla="*/ -166 w 863"/>
                <a:gd name="connsiteY1" fmla="*/ -2768 h 910"/>
              </a:gdLst>
              <a:ahLst/>
              <a:cxnLst>
                <a:cxn ang="0">
                  <a:pos x="connsiteX0" y="connsiteY0"/>
                </a:cxn>
                <a:cxn ang="0">
                  <a:pos x="connsiteX1" y="connsiteY1"/>
                </a:cxn>
              </a:cxnLst>
              <a:rect l="l" t="t" r="r" b="b"/>
              <a:pathLst>
                <a:path w="863" h="910">
                  <a:moveTo>
                    <a:pt x="-1030" y="-1857"/>
                  </a:moveTo>
                  <a:lnTo>
                    <a:pt x="-166" y="-2768"/>
                  </a:lnTo>
                  <a:close/>
                </a:path>
              </a:pathLst>
            </a:custGeom>
            <a:solidFill>
              <a:srgbClr val="0E1315"/>
            </a:solidFill>
            <a:ln w="1171" cap="flat">
              <a:noFill/>
              <a:prstDash val="solid"/>
              <a:miter/>
            </a:ln>
          </p:spPr>
          <p:txBody>
            <a:bodyPr rtlCol="0" anchor="ctr"/>
            <a:lstStyle/>
            <a:p>
              <a:endParaRPr lang="es-CO"/>
            </a:p>
          </p:txBody>
        </p:sp>
        <p:sp>
          <p:nvSpPr>
            <p:cNvPr id="582" name="Freeform: Shape 581">
              <a:extLst>
                <a:ext uri="{FF2B5EF4-FFF2-40B4-BE49-F238E27FC236}">
                  <a16:creationId xmlns:a16="http://schemas.microsoft.com/office/drawing/2014/main" id="{D5328FF4-358B-D976-2F3D-94462621ACBE}"/>
                </a:ext>
              </a:extLst>
            </p:cNvPr>
            <p:cNvSpPr/>
            <p:nvPr/>
          </p:nvSpPr>
          <p:spPr>
            <a:xfrm rot="19975584">
              <a:off x="12948277" y="6295892"/>
              <a:ext cx="910" cy="875"/>
            </a:xfrm>
            <a:custGeom>
              <a:avLst/>
              <a:gdLst>
                <a:gd name="connsiteX0" fmla="*/ -1030 w 910"/>
                <a:gd name="connsiteY0" fmla="*/ -1892 h 875"/>
                <a:gd name="connsiteX1" fmla="*/ -119 w 910"/>
                <a:gd name="connsiteY1" fmla="*/ -2768 h 875"/>
              </a:gdLst>
              <a:ahLst/>
              <a:cxnLst>
                <a:cxn ang="0">
                  <a:pos x="connsiteX0" y="connsiteY0"/>
                </a:cxn>
                <a:cxn ang="0">
                  <a:pos x="connsiteX1" y="connsiteY1"/>
                </a:cxn>
              </a:cxnLst>
              <a:rect l="l" t="t" r="r" b="b"/>
              <a:pathLst>
                <a:path w="910" h="875">
                  <a:moveTo>
                    <a:pt x="-1030" y="-1892"/>
                  </a:moveTo>
                  <a:lnTo>
                    <a:pt x="-119" y="-2768"/>
                  </a:lnTo>
                  <a:close/>
                </a:path>
              </a:pathLst>
            </a:custGeom>
            <a:solidFill>
              <a:srgbClr val="0E1315"/>
            </a:solidFill>
            <a:ln w="1171" cap="flat">
              <a:noFill/>
              <a:prstDash val="solid"/>
              <a:miter/>
            </a:ln>
          </p:spPr>
          <p:txBody>
            <a:bodyPr rtlCol="0" anchor="ctr"/>
            <a:lstStyle/>
            <a:p>
              <a:endParaRPr lang="es-CO"/>
            </a:p>
          </p:txBody>
        </p:sp>
        <p:sp>
          <p:nvSpPr>
            <p:cNvPr id="583" name="Freeform: Shape 582">
              <a:extLst>
                <a:ext uri="{FF2B5EF4-FFF2-40B4-BE49-F238E27FC236}">
                  <a16:creationId xmlns:a16="http://schemas.microsoft.com/office/drawing/2014/main" id="{E5BC6D34-D7CF-20C8-B7EC-98C8F1CA1712}"/>
                </a:ext>
              </a:extLst>
            </p:cNvPr>
            <p:cNvSpPr/>
            <p:nvPr/>
          </p:nvSpPr>
          <p:spPr>
            <a:xfrm rot="19975584">
              <a:off x="12948672" y="6294711"/>
              <a:ext cx="898" cy="887"/>
            </a:xfrm>
            <a:custGeom>
              <a:avLst/>
              <a:gdLst>
                <a:gd name="connsiteX0" fmla="*/ -1030 w 898"/>
                <a:gd name="connsiteY0" fmla="*/ -1880 h 887"/>
                <a:gd name="connsiteX1" fmla="*/ -131 w 898"/>
                <a:gd name="connsiteY1" fmla="*/ -2768 h 887"/>
              </a:gdLst>
              <a:ahLst/>
              <a:cxnLst>
                <a:cxn ang="0">
                  <a:pos x="connsiteX0" y="connsiteY0"/>
                </a:cxn>
                <a:cxn ang="0">
                  <a:pos x="connsiteX1" y="connsiteY1"/>
                </a:cxn>
              </a:cxnLst>
              <a:rect l="l" t="t" r="r" b="b"/>
              <a:pathLst>
                <a:path w="898" h="887">
                  <a:moveTo>
                    <a:pt x="-1030" y="-1880"/>
                  </a:moveTo>
                  <a:cubicBezTo>
                    <a:pt x="-911" y="-2318"/>
                    <a:pt x="-568" y="-2661"/>
                    <a:pt x="-131" y="-2768"/>
                  </a:cubicBezTo>
                  <a:close/>
                </a:path>
              </a:pathLst>
            </a:custGeom>
            <a:solidFill>
              <a:srgbClr val="0E1315"/>
            </a:solidFill>
            <a:ln w="1171" cap="flat">
              <a:noFill/>
              <a:prstDash val="solid"/>
              <a:miter/>
            </a:ln>
          </p:spPr>
          <p:txBody>
            <a:bodyPr rtlCol="0" anchor="ctr"/>
            <a:lstStyle/>
            <a:p>
              <a:endParaRPr lang="es-CO"/>
            </a:p>
          </p:txBody>
        </p:sp>
        <p:sp>
          <p:nvSpPr>
            <p:cNvPr id="584" name="Freeform: Shape 583">
              <a:extLst>
                <a:ext uri="{FF2B5EF4-FFF2-40B4-BE49-F238E27FC236}">
                  <a16:creationId xmlns:a16="http://schemas.microsoft.com/office/drawing/2014/main" id="{B30CC4BE-8F70-385D-497A-03D04D626217}"/>
                </a:ext>
              </a:extLst>
            </p:cNvPr>
            <p:cNvSpPr/>
            <p:nvPr/>
          </p:nvSpPr>
          <p:spPr>
            <a:xfrm rot="19975584">
              <a:off x="12949070" y="6293536"/>
              <a:ext cx="1005" cy="875"/>
            </a:xfrm>
            <a:custGeom>
              <a:avLst/>
              <a:gdLst>
                <a:gd name="connsiteX0" fmla="*/ -24 w 1005"/>
                <a:gd name="connsiteY0" fmla="*/ -2768 h 875"/>
                <a:gd name="connsiteX1" fmla="*/ -154 w 1005"/>
                <a:gd name="connsiteY1" fmla="*/ -1892 h 875"/>
                <a:gd name="connsiteX2" fmla="*/ -1030 w 1005"/>
                <a:gd name="connsiteY2" fmla="*/ -1892 h 875"/>
                <a:gd name="connsiteX3" fmla="*/ -24 w 1005"/>
                <a:gd name="connsiteY3" fmla="*/ -2768 h 875"/>
              </a:gdLst>
              <a:ahLst/>
              <a:cxnLst>
                <a:cxn ang="0">
                  <a:pos x="connsiteX0" y="connsiteY0"/>
                </a:cxn>
                <a:cxn ang="0">
                  <a:pos x="connsiteX1" y="connsiteY1"/>
                </a:cxn>
                <a:cxn ang="0">
                  <a:pos x="connsiteX2" y="connsiteY2"/>
                </a:cxn>
                <a:cxn ang="0">
                  <a:pos x="connsiteX3" y="connsiteY3"/>
                </a:cxn>
              </a:cxnLst>
              <a:rect l="l" t="t" r="r" b="b"/>
              <a:pathLst>
                <a:path w="1005" h="875">
                  <a:moveTo>
                    <a:pt x="-24" y="-2768"/>
                  </a:moveTo>
                  <a:cubicBezTo>
                    <a:pt x="-24" y="-2472"/>
                    <a:pt x="-107" y="-2188"/>
                    <a:pt x="-154" y="-1892"/>
                  </a:cubicBezTo>
                  <a:lnTo>
                    <a:pt x="-1030" y="-1892"/>
                  </a:lnTo>
                  <a:cubicBezTo>
                    <a:pt x="-911" y="-2366"/>
                    <a:pt x="-509" y="-2709"/>
                    <a:pt x="-24" y="-2768"/>
                  </a:cubicBezTo>
                  <a:close/>
                </a:path>
              </a:pathLst>
            </a:custGeom>
            <a:solidFill>
              <a:srgbClr val="0E1315"/>
            </a:solidFill>
            <a:ln w="1171" cap="flat">
              <a:noFill/>
              <a:prstDash val="solid"/>
              <a:miter/>
            </a:ln>
          </p:spPr>
          <p:txBody>
            <a:bodyPr rtlCol="0" anchor="ctr"/>
            <a:lstStyle/>
            <a:p>
              <a:endParaRPr lang="es-CO"/>
            </a:p>
          </p:txBody>
        </p:sp>
        <p:sp>
          <p:nvSpPr>
            <p:cNvPr id="585" name="Freeform: Shape 584">
              <a:extLst>
                <a:ext uri="{FF2B5EF4-FFF2-40B4-BE49-F238E27FC236}">
                  <a16:creationId xmlns:a16="http://schemas.microsoft.com/office/drawing/2014/main" id="{2E8C15A3-29A9-17A5-C297-C9A99A975B30}"/>
                </a:ext>
              </a:extLst>
            </p:cNvPr>
            <p:cNvSpPr/>
            <p:nvPr/>
          </p:nvSpPr>
          <p:spPr>
            <a:xfrm rot="19975584">
              <a:off x="12965889" y="6167494"/>
              <a:ext cx="314695" cy="74210"/>
            </a:xfrm>
            <a:custGeom>
              <a:avLst/>
              <a:gdLst>
                <a:gd name="connsiteX0" fmla="*/ -1030 w 314695"/>
                <a:gd name="connsiteY0" fmla="*/ 15053 h 74210"/>
                <a:gd name="connsiteX1" fmla="*/ 11674 w 314695"/>
                <a:gd name="connsiteY1" fmla="*/ 11635 h 74210"/>
                <a:gd name="connsiteX2" fmla="*/ 14040 w 314695"/>
                <a:gd name="connsiteY2" fmla="*/ 10866 h 74210"/>
                <a:gd name="connsiteX3" fmla="*/ 15921 w 314695"/>
                <a:gd name="connsiteY3" fmla="*/ 10275 h 74210"/>
                <a:gd name="connsiteX4" fmla="*/ 20191 w 314695"/>
                <a:gd name="connsiteY4" fmla="*/ 9399 h 74210"/>
                <a:gd name="connsiteX5" fmla="*/ 62406 w 314695"/>
                <a:gd name="connsiteY5" fmla="*/ 4041 h 74210"/>
                <a:gd name="connsiteX6" fmla="*/ 109649 w 314695"/>
                <a:gd name="connsiteY6" fmla="*/ 19 h 74210"/>
                <a:gd name="connsiteX7" fmla="*/ 122164 w 314695"/>
                <a:gd name="connsiteY7" fmla="*/ -1234 h 74210"/>
                <a:gd name="connsiteX8" fmla="*/ 153036 w 314695"/>
                <a:gd name="connsiteY8" fmla="*/ -2228 h 74210"/>
                <a:gd name="connsiteX9" fmla="*/ 181211 w 314695"/>
                <a:gd name="connsiteY9" fmla="*/ -1530 h 74210"/>
                <a:gd name="connsiteX10" fmla="*/ 252182 w 314695"/>
                <a:gd name="connsiteY10" fmla="*/ 14001 h 74210"/>
                <a:gd name="connsiteX11" fmla="*/ 270681 w 314695"/>
                <a:gd name="connsiteY11" fmla="*/ 25451 h 74210"/>
                <a:gd name="connsiteX12" fmla="*/ 312660 w 314695"/>
                <a:gd name="connsiteY12" fmla="*/ 69216 h 74210"/>
                <a:gd name="connsiteX13" fmla="*/ 313666 w 314695"/>
                <a:gd name="connsiteY13" fmla="*/ 71120 h 74210"/>
                <a:gd name="connsiteX14" fmla="*/ 312483 w 314695"/>
                <a:gd name="connsiteY14" fmla="*/ 71416 h 74210"/>
                <a:gd name="connsiteX15" fmla="*/ 311915 w 314695"/>
                <a:gd name="connsiteY15" fmla="*/ 71156 h 74210"/>
                <a:gd name="connsiteX16" fmla="*/ 310851 w 314695"/>
                <a:gd name="connsiteY16" fmla="*/ 70399 h 74210"/>
                <a:gd name="connsiteX17" fmla="*/ 310342 w 314695"/>
                <a:gd name="connsiteY17" fmla="*/ 69973 h 74210"/>
                <a:gd name="connsiteX18" fmla="*/ 309301 w 314695"/>
                <a:gd name="connsiteY18" fmla="*/ 69050 h 74210"/>
                <a:gd name="connsiteX19" fmla="*/ 281824 w 314695"/>
                <a:gd name="connsiteY19" fmla="*/ 39089 h 74210"/>
                <a:gd name="connsiteX20" fmla="*/ 249887 w 314695"/>
                <a:gd name="connsiteY20" fmla="*/ 15834 h 74210"/>
                <a:gd name="connsiteX21" fmla="*/ 200870 w 314695"/>
                <a:gd name="connsiteY21" fmla="*/ 3107 h 74210"/>
                <a:gd name="connsiteX22" fmla="*/ 169536 w 314695"/>
                <a:gd name="connsiteY22" fmla="*/ 954 h 74210"/>
                <a:gd name="connsiteX23" fmla="*/ 115835 w 314695"/>
                <a:gd name="connsiteY23" fmla="*/ 2776 h 74210"/>
                <a:gd name="connsiteX24" fmla="*/ 86655 w 314695"/>
                <a:gd name="connsiteY24" fmla="*/ 4822 h 74210"/>
                <a:gd name="connsiteX25" fmla="*/ 38832 w 314695"/>
                <a:gd name="connsiteY25" fmla="*/ 9683 h 74210"/>
                <a:gd name="connsiteX26" fmla="*/ 3477 w 314695"/>
                <a:gd name="connsiteY26" fmla="*/ 15597 h 74210"/>
                <a:gd name="connsiteX27" fmla="*/ -1030 w 314695"/>
                <a:gd name="connsiteY27" fmla="*/ 15053 h 74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4695" h="74210">
                  <a:moveTo>
                    <a:pt x="-1030" y="15053"/>
                  </a:moveTo>
                  <a:cubicBezTo>
                    <a:pt x="2874" y="12688"/>
                    <a:pt x="7416" y="12688"/>
                    <a:pt x="11674" y="11635"/>
                  </a:cubicBezTo>
                  <a:cubicBezTo>
                    <a:pt x="12514" y="11576"/>
                    <a:pt x="13330" y="11304"/>
                    <a:pt x="14040" y="10866"/>
                  </a:cubicBezTo>
                  <a:cubicBezTo>
                    <a:pt x="14501" y="10133"/>
                    <a:pt x="15223" y="10310"/>
                    <a:pt x="15921" y="10275"/>
                  </a:cubicBezTo>
                  <a:cubicBezTo>
                    <a:pt x="17364" y="10062"/>
                    <a:pt x="18736" y="9530"/>
                    <a:pt x="20191" y="9399"/>
                  </a:cubicBezTo>
                  <a:cubicBezTo>
                    <a:pt x="34219" y="7247"/>
                    <a:pt x="48295" y="5543"/>
                    <a:pt x="62406" y="4041"/>
                  </a:cubicBezTo>
                  <a:cubicBezTo>
                    <a:pt x="78138" y="2361"/>
                    <a:pt x="93882" y="1202"/>
                    <a:pt x="109649" y="19"/>
                  </a:cubicBezTo>
                  <a:cubicBezTo>
                    <a:pt x="113789" y="-300"/>
                    <a:pt x="118071" y="-99"/>
                    <a:pt x="122164" y="-1234"/>
                  </a:cubicBezTo>
                  <a:cubicBezTo>
                    <a:pt x="132442" y="-2051"/>
                    <a:pt x="142733" y="-1589"/>
                    <a:pt x="153036" y="-2228"/>
                  </a:cubicBezTo>
                  <a:cubicBezTo>
                    <a:pt x="162368" y="-2807"/>
                    <a:pt x="171855" y="-3316"/>
                    <a:pt x="181211" y="-1530"/>
                  </a:cubicBezTo>
                  <a:cubicBezTo>
                    <a:pt x="205649" y="67"/>
                    <a:pt x="229436" y="4609"/>
                    <a:pt x="252182" y="14001"/>
                  </a:cubicBezTo>
                  <a:cubicBezTo>
                    <a:pt x="258936" y="16780"/>
                    <a:pt x="265181" y="20648"/>
                    <a:pt x="270681" y="25451"/>
                  </a:cubicBezTo>
                  <a:cubicBezTo>
                    <a:pt x="286058" y="38769"/>
                    <a:pt x="300430" y="52940"/>
                    <a:pt x="312660" y="69216"/>
                  </a:cubicBezTo>
                  <a:cubicBezTo>
                    <a:pt x="313051" y="69819"/>
                    <a:pt x="313382" y="70458"/>
                    <a:pt x="313666" y="71120"/>
                  </a:cubicBezTo>
                  <a:cubicBezTo>
                    <a:pt x="313335" y="71392"/>
                    <a:pt x="312897" y="71499"/>
                    <a:pt x="312483" y="71416"/>
                  </a:cubicBezTo>
                  <a:lnTo>
                    <a:pt x="311915" y="71156"/>
                  </a:lnTo>
                  <a:cubicBezTo>
                    <a:pt x="311537" y="70931"/>
                    <a:pt x="311182" y="70683"/>
                    <a:pt x="310851" y="70399"/>
                  </a:cubicBezTo>
                  <a:cubicBezTo>
                    <a:pt x="310673" y="70268"/>
                    <a:pt x="310520" y="70115"/>
                    <a:pt x="310342" y="69973"/>
                  </a:cubicBezTo>
                  <a:cubicBezTo>
                    <a:pt x="309975" y="69689"/>
                    <a:pt x="309632" y="69381"/>
                    <a:pt x="309301" y="69050"/>
                  </a:cubicBezTo>
                  <a:cubicBezTo>
                    <a:pt x="300891" y="58405"/>
                    <a:pt x="291712" y="48386"/>
                    <a:pt x="281824" y="39089"/>
                  </a:cubicBezTo>
                  <a:cubicBezTo>
                    <a:pt x="272065" y="30135"/>
                    <a:pt x="262591" y="20743"/>
                    <a:pt x="249887" y="15834"/>
                  </a:cubicBezTo>
                  <a:cubicBezTo>
                    <a:pt x="234037" y="9908"/>
                    <a:pt x="217607" y="5638"/>
                    <a:pt x="200870" y="3107"/>
                  </a:cubicBezTo>
                  <a:cubicBezTo>
                    <a:pt x="190532" y="1309"/>
                    <a:pt x="180028" y="587"/>
                    <a:pt x="169536" y="954"/>
                  </a:cubicBezTo>
                  <a:cubicBezTo>
                    <a:pt x="151640" y="1794"/>
                    <a:pt x="133708" y="280"/>
                    <a:pt x="115835" y="2776"/>
                  </a:cubicBezTo>
                  <a:cubicBezTo>
                    <a:pt x="106231" y="4124"/>
                    <a:pt x="96389" y="4183"/>
                    <a:pt x="86655" y="4822"/>
                  </a:cubicBezTo>
                  <a:cubicBezTo>
                    <a:pt x="70651" y="5886"/>
                    <a:pt x="54718" y="7708"/>
                    <a:pt x="38832" y="9683"/>
                  </a:cubicBezTo>
                  <a:cubicBezTo>
                    <a:pt x="26957" y="11067"/>
                    <a:pt x="15152" y="13043"/>
                    <a:pt x="3477" y="15597"/>
                  </a:cubicBezTo>
                  <a:cubicBezTo>
                    <a:pt x="1939" y="15988"/>
                    <a:pt x="319" y="16426"/>
                    <a:pt x="-1030" y="15053"/>
                  </a:cubicBezTo>
                  <a:close/>
                </a:path>
              </a:pathLst>
            </a:custGeom>
            <a:solidFill>
              <a:srgbClr val="7A9FB0"/>
            </a:solidFill>
            <a:ln w="1171" cap="flat">
              <a:noFill/>
              <a:prstDash val="solid"/>
              <a:miter/>
            </a:ln>
          </p:spPr>
          <p:txBody>
            <a:bodyPr rtlCol="0" anchor="ctr"/>
            <a:lstStyle/>
            <a:p>
              <a:endParaRPr lang="es-CO"/>
            </a:p>
          </p:txBody>
        </p:sp>
        <p:sp>
          <p:nvSpPr>
            <p:cNvPr id="586" name="Freeform: Shape 585">
              <a:extLst>
                <a:ext uri="{FF2B5EF4-FFF2-40B4-BE49-F238E27FC236}">
                  <a16:creationId xmlns:a16="http://schemas.microsoft.com/office/drawing/2014/main" id="{C3A7A8F4-B2A7-1965-C3E9-A7826C8FC1B8}"/>
                </a:ext>
              </a:extLst>
            </p:cNvPr>
            <p:cNvSpPr/>
            <p:nvPr/>
          </p:nvSpPr>
          <p:spPr>
            <a:xfrm rot="19975584">
              <a:off x="13072388" y="6173561"/>
              <a:ext cx="59902" cy="2380"/>
            </a:xfrm>
            <a:custGeom>
              <a:avLst/>
              <a:gdLst>
                <a:gd name="connsiteX0" fmla="*/ 58873 w 59902"/>
                <a:gd name="connsiteY0" fmla="*/ -1357 h 2380"/>
                <a:gd name="connsiteX1" fmla="*/ 49268 w 59902"/>
                <a:gd name="connsiteY1" fmla="*/ -1357 h 2380"/>
                <a:gd name="connsiteX2" fmla="*/ -565 w 59902"/>
                <a:gd name="connsiteY2" fmla="*/ -387 h 2380"/>
                <a:gd name="connsiteX3" fmla="*/ -979 w 59902"/>
                <a:gd name="connsiteY3" fmla="*/ -624 h 2380"/>
                <a:gd name="connsiteX4" fmla="*/ -683 w 59902"/>
                <a:gd name="connsiteY4" fmla="*/ -1416 h 2380"/>
                <a:gd name="connsiteX5" fmla="*/ -683 w 59902"/>
                <a:gd name="connsiteY5" fmla="*/ -1416 h 2380"/>
                <a:gd name="connsiteX6" fmla="*/ 15699 w 59902"/>
                <a:gd name="connsiteY6" fmla="*/ -1866 h 2380"/>
                <a:gd name="connsiteX7" fmla="*/ 21247 w 59902"/>
                <a:gd name="connsiteY7" fmla="*/ -2280 h 2380"/>
                <a:gd name="connsiteX8" fmla="*/ 27350 w 59902"/>
                <a:gd name="connsiteY8" fmla="*/ -2280 h 2380"/>
                <a:gd name="connsiteX9" fmla="*/ 55395 w 59902"/>
                <a:gd name="connsiteY9" fmla="*/ -2280 h 2380"/>
                <a:gd name="connsiteX10" fmla="*/ 58873 w 59902"/>
                <a:gd name="connsiteY10" fmla="*/ -2280 h 2380"/>
                <a:gd name="connsiteX11" fmla="*/ 58873 w 59902"/>
                <a:gd name="connsiteY11" fmla="*/ -1357 h 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902" h="2380">
                  <a:moveTo>
                    <a:pt x="58873" y="-1357"/>
                  </a:moveTo>
                  <a:cubicBezTo>
                    <a:pt x="55667" y="-1357"/>
                    <a:pt x="52462" y="-1274"/>
                    <a:pt x="49268" y="-1357"/>
                  </a:cubicBezTo>
                  <a:cubicBezTo>
                    <a:pt x="32637" y="-1605"/>
                    <a:pt x="16054" y="-600"/>
                    <a:pt x="-565" y="-387"/>
                  </a:cubicBezTo>
                  <a:lnTo>
                    <a:pt x="-979" y="-624"/>
                  </a:lnTo>
                  <a:cubicBezTo>
                    <a:pt x="-1109" y="-919"/>
                    <a:pt x="-979" y="-1274"/>
                    <a:pt x="-683" y="-1416"/>
                  </a:cubicBezTo>
                  <a:lnTo>
                    <a:pt x="-683" y="-1416"/>
                  </a:lnTo>
                  <a:cubicBezTo>
                    <a:pt x="4758" y="-2410"/>
                    <a:pt x="10246" y="-1546"/>
                    <a:pt x="15699" y="-1866"/>
                  </a:cubicBezTo>
                  <a:cubicBezTo>
                    <a:pt x="17544" y="-1972"/>
                    <a:pt x="19449" y="-1404"/>
                    <a:pt x="21247" y="-2280"/>
                  </a:cubicBezTo>
                  <a:lnTo>
                    <a:pt x="27350" y="-2280"/>
                  </a:lnTo>
                  <a:cubicBezTo>
                    <a:pt x="36683" y="-2930"/>
                    <a:pt x="46063" y="-2930"/>
                    <a:pt x="55395" y="-2280"/>
                  </a:cubicBezTo>
                  <a:lnTo>
                    <a:pt x="58873" y="-2280"/>
                  </a:lnTo>
                  <a:cubicBezTo>
                    <a:pt x="58861" y="-1949"/>
                    <a:pt x="58861" y="-1653"/>
                    <a:pt x="58873" y="-1357"/>
                  </a:cubicBezTo>
                  <a:close/>
                </a:path>
              </a:pathLst>
            </a:custGeom>
            <a:solidFill>
              <a:srgbClr val="36474E"/>
            </a:solidFill>
            <a:ln w="1171" cap="flat">
              <a:noFill/>
              <a:prstDash val="solid"/>
              <a:miter/>
            </a:ln>
          </p:spPr>
          <p:txBody>
            <a:bodyPr rtlCol="0" anchor="ctr"/>
            <a:lstStyle/>
            <a:p>
              <a:endParaRPr lang="es-CO"/>
            </a:p>
          </p:txBody>
        </p:sp>
        <p:sp>
          <p:nvSpPr>
            <p:cNvPr id="587" name="Freeform: Shape 586">
              <a:extLst>
                <a:ext uri="{FF2B5EF4-FFF2-40B4-BE49-F238E27FC236}">
                  <a16:creationId xmlns:a16="http://schemas.microsoft.com/office/drawing/2014/main" id="{164E54E3-0862-E20F-E2EA-5EEE5FFB7387}"/>
                </a:ext>
              </a:extLst>
            </p:cNvPr>
            <p:cNvSpPr/>
            <p:nvPr/>
          </p:nvSpPr>
          <p:spPr>
            <a:xfrm rot="19975584">
              <a:off x="13283727" y="6161264"/>
              <a:ext cx="16184" cy="24567"/>
            </a:xfrm>
            <a:custGeom>
              <a:avLst/>
              <a:gdLst>
                <a:gd name="connsiteX0" fmla="*/ -849 w 16184"/>
                <a:gd name="connsiteY0" fmla="*/ -2685 h 24567"/>
                <a:gd name="connsiteX1" fmla="*/ 192 w 16184"/>
                <a:gd name="connsiteY1" fmla="*/ -2768 h 24567"/>
                <a:gd name="connsiteX2" fmla="*/ 15155 w 16184"/>
                <a:gd name="connsiteY2" fmla="*/ 21729 h 24567"/>
                <a:gd name="connsiteX3" fmla="*/ 14067 w 16184"/>
                <a:gd name="connsiteY3" fmla="*/ 21800 h 24567"/>
                <a:gd name="connsiteX4" fmla="*/ 11949 w 16184"/>
                <a:gd name="connsiteY4" fmla="*/ 19742 h 24567"/>
                <a:gd name="connsiteX5" fmla="*/ 121 w 16184"/>
                <a:gd name="connsiteY5" fmla="*/ 911 h 24567"/>
                <a:gd name="connsiteX6" fmla="*/ -849 w 16184"/>
                <a:gd name="connsiteY6" fmla="*/ -2685 h 24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84" h="24567">
                  <a:moveTo>
                    <a:pt x="-849" y="-2685"/>
                  </a:moveTo>
                  <a:lnTo>
                    <a:pt x="192" y="-2768"/>
                  </a:lnTo>
                  <a:cubicBezTo>
                    <a:pt x="6414" y="4649"/>
                    <a:pt x="12103" y="12384"/>
                    <a:pt x="15155" y="21729"/>
                  </a:cubicBezTo>
                  <a:lnTo>
                    <a:pt x="14067" y="21800"/>
                  </a:lnTo>
                  <a:cubicBezTo>
                    <a:pt x="13073" y="21493"/>
                    <a:pt x="12281" y="20724"/>
                    <a:pt x="11949" y="19742"/>
                  </a:cubicBezTo>
                  <a:cubicBezTo>
                    <a:pt x="8898" y="12917"/>
                    <a:pt x="4557" y="6896"/>
                    <a:pt x="121" y="911"/>
                  </a:cubicBezTo>
                  <a:cubicBezTo>
                    <a:pt x="-601" y="-130"/>
                    <a:pt x="-1393" y="-1230"/>
                    <a:pt x="-849" y="-2685"/>
                  </a:cubicBezTo>
                  <a:close/>
                </a:path>
              </a:pathLst>
            </a:custGeom>
            <a:solidFill>
              <a:srgbClr val="7AA0B1"/>
            </a:solidFill>
            <a:ln w="1171" cap="flat">
              <a:noFill/>
              <a:prstDash val="solid"/>
              <a:miter/>
            </a:ln>
          </p:spPr>
          <p:txBody>
            <a:bodyPr rtlCol="0" anchor="ctr"/>
            <a:lstStyle/>
            <a:p>
              <a:endParaRPr lang="es-CO"/>
            </a:p>
          </p:txBody>
        </p:sp>
        <p:sp>
          <p:nvSpPr>
            <p:cNvPr id="588" name="Freeform: Shape 587">
              <a:extLst>
                <a:ext uri="{FF2B5EF4-FFF2-40B4-BE49-F238E27FC236}">
                  <a16:creationId xmlns:a16="http://schemas.microsoft.com/office/drawing/2014/main" id="{DC47F50A-57B7-FC0C-EDEB-16912AED7D6A}"/>
                </a:ext>
              </a:extLst>
            </p:cNvPr>
            <p:cNvSpPr/>
            <p:nvPr/>
          </p:nvSpPr>
          <p:spPr>
            <a:xfrm rot="19975584">
              <a:off x="12979351" y="6212059"/>
              <a:ext cx="105367" cy="11381"/>
            </a:xfrm>
            <a:custGeom>
              <a:avLst/>
              <a:gdLst>
                <a:gd name="connsiteX0" fmla="*/ 104338 w 105367"/>
                <a:gd name="connsiteY0" fmla="*/ -2139 h 11381"/>
                <a:gd name="connsiteX1" fmla="*/ 93551 w 105367"/>
                <a:gd name="connsiteY1" fmla="*/ -862 h 11381"/>
                <a:gd name="connsiteX2" fmla="*/ 73028 w 105367"/>
                <a:gd name="connsiteY2" fmla="*/ 321 h 11381"/>
                <a:gd name="connsiteX3" fmla="*/ 48189 w 105367"/>
                <a:gd name="connsiteY3" fmla="*/ 2521 h 11381"/>
                <a:gd name="connsiteX4" fmla="*/ 15211 w 105367"/>
                <a:gd name="connsiteY4" fmla="*/ 6425 h 11381"/>
                <a:gd name="connsiteX5" fmla="*/ 1798 w 105367"/>
                <a:gd name="connsiteY5" fmla="*/ 8294 h 11381"/>
                <a:gd name="connsiteX6" fmla="*/ -1030 w 105367"/>
                <a:gd name="connsiteY6" fmla="*/ 8116 h 11381"/>
                <a:gd name="connsiteX7" fmla="*/ 13437 w 105367"/>
                <a:gd name="connsiteY7" fmla="*/ 5538 h 11381"/>
                <a:gd name="connsiteX8" fmla="*/ 38454 w 105367"/>
                <a:gd name="connsiteY8" fmla="*/ 2249 h 11381"/>
                <a:gd name="connsiteX9" fmla="*/ 57947 w 105367"/>
                <a:gd name="connsiteY9" fmla="*/ 250 h 11381"/>
                <a:gd name="connsiteX10" fmla="*/ 81403 w 105367"/>
                <a:gd name="connsiteY10" fmla="*/ -1489 h 11381"/>
                <a:gd name="connsiteX11" fmla="*/ 103971 w 105367"/>
                <a:gd name="connsiteY11" fmla="*/ -2577 h 1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5367" h="11381">
                  <a:moveTo>
                    <a:pt x="104338" y="-2139"/>
                  </a:moveTo>
                  <a:cubicBezTo>
                    <a:pt x="100790" y="-885"/>
                    <a:pt x="97123" y="-1027"/>
                    <a:pt x="93551" y="-862"/>
                  </a:cubicBezTo>
                  <a:cubicBezTo>
                    <a:pt x="86702" y="-542"/>
                    <a:pt x="79889" y="238"/>
                    <a:pt x="73028" y="321"/>
                  </a:cubicBezTo>
                  <a:cubicBezTo>
                    <a:pt x="64748" y="475"/>
                    <a:pt x="56468" y="1681"/>
                    <a:pt x="48189" y="2521"/>
                  </a:cubicBezTo>
                  <a:cubicBezTo>
                    <a:pt x="37188" y="3704"/>
                    <a:pt x="26200" y="5076"/>
                    <a:pt x="15211" y="6425"/>
                  </a:cubicBezTo>
                  <a:cubicBezTo>
                    <a:pt x="10728" y="6981"/>
                    <a:pt x="6269" y="7667"/>
                    <a:pt x="1798" y="8294"/>
                  </a:cubicBezTo>
                  <a:cubicBezTo>
                    <a:pt x="899" y="8778"/>
                    <a:pt x="-202" y="8707"/>
                    <a:pt x="-1030" y="8116"/>
                  </a:cubicBezTo>
                  <a:cubicBezTo>
                    <a:pt x="3702" y="6401"/>
                    <a:pt x="8599" y="6259"/>
                    <a:pt x="13437" y="5538"/>
                  </a:cubicBezTo>
                  <a:cubicBezTo>
                    <a:pt x="21717" y="4355"/>
                    <a:pt x="30103" y="3231"/>
                    <a:pt x="38454" y="2249"/>
                  </a:cubicBezTo>
                  <a:cubicBezTo>
                    <a:pt x="44948" y="1480"/>
                    <a:pt x="51465" y="1137"/>
                    <a:pt x="57947" y="250"/>
                  </a:cubicBezTo>
                  <a:cubicBezTo>
                    <a:pt x="65742" y="-814"/>
                    <a:pt x="73632" y="-247"/>
                    <a:pt x="81403" y="-1489"/>
                  </a:cubicBezTo>
                  <a:cubicBezTo>
                    <a:pt x="88937" y="-1489"/>
                    <a:pt x="96401" y="-3357"/>
                    <a:pt x="103971" y="-2577"/>
                  </a:cubicBezTo>
                  <a:close/>
                </a:path>
              </a:pathLst>
            </a:custGeom>
            <a:solidFill>
              <a:srgbClr val="36474E"/>
            </a:solidFill>
            <a:ln w="1171" cap="flat">
              <a:noFill/>
              <a:prstDash val="solid"/>
              <a:miter/>
            </a:ln>
          </p:spPr>
          <p:txBody>
            <a:bodyPr rtlCol="0" anchor="ctr"/>
            <a:lstStyle/>
            <a:p>
              <a:endParaRPr lang="es-CO"/>
            </a:p>
          </p:txBody>
        </p:sp>
        <p:sp>
          <p:nvSpPr>
            <p:cNvPr id="589" name="Freeform: Shape 588">
              <a:extLst>
                <a:ext uri="{FF2B5EF4-FFF2-40B4-BE49-F238E27FC236}">
                  <a16:creationId xmlns:a16="http://schemas.microsoft.com/office/drawing/2014/main" id="{722648AC-BE8C-EBAD-8A15-3230853A294D}"/>
                </a:ext>
              </a:extLst>
            </p:cNvPr>
            <p:cNvSpPr/>
            <p:nvPr/>
          </p:nvSpPr>
          <p:spPr>
            <a:xfrm rot="19975584">
              <a:off x="13098859" y="6167598"/>
              <a:ext cx="28045" cy="894"/>
            </a:xfrm>
            <a:custGeom>
              <a:avLst/>
              <a:gdLst>
                <a:gd name="connsiteX0" fmla="*/ 27016 w 28045"/>
                <a:gd name="connsiteY0" fmla="*/ -1873 h 894"/>
                <a:gd name="connsiteX1" fmla="*/ -1030 w 28045"/>
                <a:gd name="connsiteY1" fmla="*/ -1873 h 894"/>
                <a:gd name="connsiteX2" fmla="*/ 1750 w 28045"/>
                <a:gd name="connsiteY2" fmla="*/ -2713 h 894"/>
                <a:gd name="connsiteX3" fmla="*/ 24224 w 28045"/>
                <a:gd name="connsiteY3" fmla="*/ -2713 h 894"/>
                <a:gd name="connsiteX4" fmla="*/ 27016 w 28045"/>
                <a:gd name="connsiteY4" fmla="*/ -1873 h 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45" h="894">
                  <a:moveTo>
                    <a:pt x="27016" y="-1873"/>
                  </a:moveTo>
                  <a:lnTo>
                    <a:pt x="-1030" y="-1873"/>
                  </a:lnTo>
                  <a:cubicBezTo>
                    <a:pt x="-296" y="-2583"/>
                    <a:pt x="745" y="-2902"/>
                    <a:pt x="1750" y="-2713"/>
                  </a:cubicBezTo>
                  <a:lnTo>
                    <a:pt x="24224" y="-2713"/>
                  </a:lnTo>
                  <a:cubicBezTo>
                    <a:pt x="25242" y="-2902"/>
                    <a:pt x="26282" y="-2595"/>
                    <a:pt x="27016" y="-1873"/>
                  </a:cubicBezTo>
                  <a:close/>
                </a:path>
              </a:pathLst>
            </a:custGeom>
            <a:solidFill>
              <a:srgbClr val="141A1D"/>
            </a:solidFill>
            <a:ln w="1171" cap="flat">
              <a:noFill/>
              <a:prstDash val="solid"/>
              <a:miter/>
            </a:ln>
          </p:spPr>
          <p:txBody>
            <a:bodyPr rtlCol="0" anchor="ctr"/>
            <a:lstStyle/>
            <a:p>
              <a:endParaRPr lang="es-CO"/>
            </a:p>
          </p:txBody>
        </p:sp>
        <p:sp>
          <p:nvSpPr>
            <p:cNvPr id="590" name="Freeform: Shape 589">
              <a:extLst>
                <a:ext uri="{FF2B5EF4-FFF2-40B4-BE49-F238E27FC236}">
                  <a16:creationId xmlns:a16="http://schemas.microsoft.com/office/drawing/2014/main" id="{DF63E93A-0493-A0D4-B9AF-97A10F1D0F98}"/>
                </a:ext>
              </a:extLst>
            </p:cNvPr>
            <p:cNvSpPr/>
            <p:nvPr/>
          </p:nvSpPr>
          <p:spPr>
            <a:xfrm rot="19975584">
              <a:off x="13054969" y="6193373"/>
              <a:ext cx="22781" cy="1915"/>
            </a:xfrm>
            <a:custGeom>
              <a:avLst/>
              <a:gdLst>
                <a:gd name="connsiteX0" fmla="*/ 21539 w 22781"/>
                <a:gd name="connsiteY0" fmla="*/ -2032 h 1915"/>
                <a:gd name="connsiteX1" fmla="*/ -1030 w 22781"/>
                <a:gd name="connsiteY1" fmla="*/ -943 h 1915"/>
                <a:gd name="connsiteX2" fmla="*/ 461 w 22781"/>
                <a:gd name="connsiteY2" fmla="*/ -1700 h 1915"/>
                <a:gd name="connsiteX3" fmla="*/ 21752 w 22781"/>
                <a:gd name="connsiteY3" fmla="*/ -2670 h 1915"/>
                <a:gd name="connsiteX4" fmla="*/ 21539 w 22781"/>
                <a:gd name="connsiteY4" fmla="*/ -2032 h 1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81" h="1915">
                  <a:moveTo>
                    <a:pt x="21539" y="-2032"/>
                  </a:moveTo>
                  <a:cubicBezTo>
                    <a:pt x="14016" y="-1842"/>
                    <a:pt x="6529" y="-494"/>
                    <a:pt x="-1030" y="-943"/>
                  </a:cubicBezTo>
                  <a:cubicBezTo>
                    <a:pt x="-533" y="-1204"/>
                    <a:pt x="-24" y="-1724"/>
                    <a:pt x="461" y="-1700"/>
                  </a:cubicBezTo>
                  <a:cubicBezTo>
                    <a:pt x="7558" y="-1357"/>
                    <a:pt x="14655" y="-3203"/>
                    <a:pt x="21752" y="-2670"/>
                  </a:cubicBezTo>
                  <a:cubicBezTo>
                    <a:pt x="21740" y="-2445"/>
                    <a:pt x="21669" y="-2221"/>
                    <a:pt x="21539" y="-2032"/>
                  </a:cubicBezTo>
                  <a:close/>
                </a:path>
              </a:pathLst>
            </a:custGeom>
            <a:solidFill>
              <a:srgbClr val="141A1D"/>
            </a:solidFill>
            <a:ln w="1171" cap="flat">
              <a:noFill/>
              <a:prstDash val="solid"/>
              <a:miter/>
            </a:ln>
          </p:spPr>
          <p:txBody>
            <a:bodyPr rtlCol="0" anchor="ctr"/>
            <a:lstStyle/>
            <a:p>
              <a:endParaRPr lang="es-CO"/>
            </a:p>
          </p:txBody>
        </p:sp>
        <p:sp>
          <p:nvSpPr>
            <p:cNvPr id="591" name="Freeform: Shape 590">
              <a:extLst>
                <a:ext uri="{FF2B5EF4-FFF2-40B4-BE49-F238E27FC236}">
                  <a16:creationId xmlns:a16="http://schemas.microsoft.com/office/drawing/2014/main" id="{4560F233-E50A-2EAB-2438-BE3A46F5E478}"/>
                </a:ext>
              </a:extLst>
            </p:cNvPr>
            <p:cNvSpPr/>
            <p:nvPr/>
          </p:nvSpPr>
          <p:spPr>
            <a:xfrm rot="19975584">
              <a:off x="13074650" y="6182560"/>
              <a:ext cx="21929" cy="906"/>
            </a:xfrm>
            <a:custGeom>
              <a:avLst/>
              <a:gdLst>
                <a:gd name="connsiteX0" fmla="*/ 20900 w 21929"/>
                <a:gd name="connsiteY0" fmla="*/ -2725 h 906"/>
                <a:gd name="connsiteX1" fmla="*/ 17186 w 21929"/>
                <a:gd name="connsiteY1" fmla="*/ -2003 h 906"/>
                <a:gd name="connsiteX2" fmla="*/ -1030 w 21929"/>
                <a:gd name="connsiteY2" fmla="*/ -1862 h 906"/>
                <a:gd name="connsiteX3" fmla="*/ 2614 w 21929"/>
                <a:gd name="connsiteY3" fmla="*/ -2737 h 906"/>
                <a:gd name="connsiteX4" fmla="*/ 20900 w 21929"/>
                <a:gd name="connsiteY4" fmla="*/ -2725 h 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9" h="906">
                  <a:moveTo>
                    <a:pt x="20900" y="-2725"/>
                  </a:moveTo>
                  <a:cubicBezTo>
                    <a:pt x="19824" y="-1672"/>
                    <a:pt x="18452" y="-2015"/>
                    <a:pt x="17186" y="-2003"/>
                  </a:cubicBezTo>
                  <a:cubicBezTo>
                    <a:pt x="11118" y="-1932"/>
                    <a:pt x="5050" y="-1897"/>
                    <a:pt x="-1030" y="-1862"/>
                  </a:cubicBezTo>
                  <a:cubicBezTo>
                    <a:pt x="-36" y="-3044"/>
                    <a:pt x="1336" y="-2725"/>
                    <a:pt x="2614" y="-2737"/>
                  </a:cubicBezTo>
                  <a:cubicBezTo>
                    <a:pt x="8705" y="-2760"/>
                    <a:pt x="14809" y="-2737"/>
                    <a:pt x="20900" y="-2725"/>
                  </a:cubicBezTo>
                  <a:close/>
                </a:path>
              </a:pathLst>
            </a:custGeom>
            <a:solidFill>
              <a:srgbClr val="141A1D"/>
            </a:solidFill>
            <a:ln w="1171" cap="flat">
              <a:noFill/>
              <a:prstDash val="solid"/>
              <a:miter/>
            </a:ln>
          </p:spPr>
          <p:txBody>
            <a:bodyPr rtlCol="0" anchor="ctr"/>
            <a:lstStyle/>
            <a:p>
              <a:endParaRPr lang="es-CO"/>
            </a:p>
          </p:txBody>
        </p:sp>
        <p:sp>
          <p:nvSpPr>
            <p:cNvPr id="592" name="Freeform: Shape 591">
              <a:extLst>
                <a:ext uri="{FF2B5EF4-FFF2-40B4-BE49-F238E27FC236}">
                  <a16:creationId xmlns:a16="http://schemas.microsoft.com/office/drawing/2014/main" id="{36EEC7F3-1573-633D-51AC-D68FA0F7BB2E}"/>
                </a:ext>
              </a:extLst>
            </p:cNvPr>
            <p:cNvSpPr/>
            <p:nvPr/>
          </p:nvSpPr>
          <p:spPr>
            <a:xfrm rot="19975584">
              <a:off x="12983628" y="6247466"/>
              <a:ext cx="3941" cy="1060"/>
            </a:xfrm>
            <a:custGeom>
              <a:avLst/>
              <a:gdLst>
                <a:gd name="connsiteX0" fmla="*/ 2578 w 3941"/>
                <a:gd name="connsiteY0" fmla="*/ -1896 h 1060"/>
                <a:gd name="connsiteX1" fmla="*/ 1005 w 3941"/>
                <a:gd name="connsiteY1" fmla="*/ -1707 h 1060"/>
                <a:gd name="connsiteX2" fmla="*/ -1030 w 3941"/>
                <a:gd name="connsiteY2" fmla="*/ -1967 h 1060"/>
                <a:gd name="connsiteX3" fmla="*/ 2614 w 3941"/>
                <a:gd name="connsiteY3" fmla="*/ -2700 h 1060"/>
                <a:gd name="connsiteX4" fmla="*/ 2874 w 3941"/>
                <a:gd name="connsiteY4" fmla="*/ -2144 h 1060"/>
                <a:gd name="connsiteX5" fmla="*/ 2578 w 3941"/>
                <a:gd name="connsiteY5" fmla="*/ -1896 h 1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1" h="1060">
                  <a:moveTo>
                    <a:pt x="2578" y="-1896"/>
                  </a:moveTo>
                  <a:lnTo>
                    <a:pt x="1005" y="-1707"/>
                  </a:lnTo>
                  <a:lnTo>
                    <a:pt x="-1030" y="-1967"/>
                  </a:lnTo>
                  <a:cubicBezTo>
                    <a:pt x="35" y="-2960"/>
                    <a:pt x="1336" y="-2783"/>
                    <a:pt x="2614" y="-2700"/>
                  </a:cubicBezTo>
                  <a:cubicBezTo>
                    <a:pt x="2886" y="-2511"/>
                    <a:pt x="2969" y="-2322"/>
                    <a:pt x="2874" y="-2144"/>
                  </a:cubicBezTo>
                  <a:cubicBezTo>
                    <a:pt x="2779" y="-1967"/>
                    <a:pt x="2673" y="-1896"/>
                    <a:pt x="2578" y="-1896"/>
                  </a:cubicBezTo>
                  <a:close/>
                </a:path>
              </a:pathLst>
            </a:custGeom>
            <a:solidFill>
              <a:srgbClr val="36474E"/>
            </a:solidFill>
            <a:ln w="1171" cap="flat">
              <a:noFill/>
              <a:prstDash val="solid"/>
              <a:miter/>
            </a:ln>
          </p:spPr>
          <p:txBody>
            <a:bodyPr rtlCol="0" anchor="ctr"/>
            <a:lstStyle/>
            <a:p>
              <a:endParaRPr lang="es-CO"/>
            </a:p>
          </p:txBody>
        </p:sp>
        <p:sp>
          <p:nvSpPr>
            <p:cNvPr id="593" name="Freeform: Shape 592">
              <a:extLst>
                <a:ext uri="{FF2B5EF4-FFF2-40B4-BE49-F238E27FC236}">
                  <a16:creationId xmlns:a16="http://schemas.microsoft.com/office/drawing/2014/main" id="{9FE06F0F-7212-0032-170D-0CC7F770B707}"/>
                </a:ext>
              </a:extLst>
            </p:cNvPr>
            <p:cNvSpPr/>
            <p:nvPr/>
          </p:nvSpPr>
          <p:spPr>
            <a:xfrm rot="19975584">
              <a:off x="12986830" y="6245880"/>
              <a:ext cx="3607" cy="984"/>
            </a:xfrm>
            <a:custGeom>
              <a:avLst/>
              <a:gdLst>
                <a:gd name="connsiteX0" fmla="*/ -1030 w 3607"/>
                <a:gd name="connsiteY0" fmla="*/ -1869 h 984"/>
                <a:gd name="connsiteX1" fmla="*/ -1030 w 3607"/>
                <a:gd name="connsiteY1" fmla="*/ -2673 h 984"/>
                <a:gd name="connsiteX2" fmla="*/ -249 w 3607"/>
                <a:gd name="connsiteY2" fmla="*/ -2768 h 984"/>
                <a:gd name="connsiteX3" fmla="*/ 2578 w 3607"/>
                <a:gd name="connsiteY3" fmla="*/ -2590 h 984"/>
                <a:gd name="connsiteX4" fmla="*/ -1030 w 3607"/>
                <a:gd name="connsiteY4" fmla="*/ -1869 h 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7" h="984">
                  <a:moveTo>
                    <a:pt x="-1030" y="-1869"/>
                  </a:moveTo>
                  <a:lnTo>
                    <a:pt x="-1030" y="-2673"/>
                  </a:lnTo>
                  <a:cubicBezTo>
                    <a:pt x="-769" y="-2744"/>
                    <a:pt x="-509" y="-2768"/>
                    <a:pt x="-249" y="-2768"/>
                  </a:cubicBezTo>
                  <a:lnTo>
                    <a:pt x="2578" y="-2590"/>
                  </a:lnTo>
                  <a:cubicBezTo>
                    <a:pt x="1514" y="-1892"/>
                    <a:pt x="224" y="-1632"/>
                    <a:pt x="-1030" y="-1869"/>
                  </a:cubicBezTo>
                  <a:close/>
                </a:path>
              </a:pathLst>
            </a:custGeom>
            <a:solidFill>
              <a:srgbClr val="4A646E"/>
            </a:solidFill>
            <a:ln w="1171" cap="flat">
              <a:noFill/>
              <a:prstDash val="solid"/>
              <a:miter/>
            </a:ln>
          </p:spPr>
          <p:txBody>
            <a:bodyPr rtlCol="0" anchor="ctr"/>
            <a:lstStyle/>
            <a:p>
              <a:endParaRPr lang="es-CO"/>
            </a:p>
          </p:txBody>
        </p:sp>
        <p:sp>
          <p:nvSpPr>
            <p:cNvPr id="594" name="Freeform: Shape 593">
              <a:extLst>
                <a:ext uri="{FF2B5EF4-FFF2-40B4-BE49-F238E27FC236}">
                  <a16:creationId xmlns:a16="http://schemas.microsoft.com/office/drawing/2014/main" id="{5BD43362-C0C5-D098-B102-8F081A3AD4B0}"/>
                </a:ext>
              </a:extLst>
            </p:cNvPr>
            <p:cNvSpPr/>
            <p:nvPr/>
          </p:nvSpPr>
          <p:spPr>
            <a:xfrm rot="19975584">
              <a:off x="12954560" y="6167435"/>
              <a:ext cx="373873" cy="180210"/>
            </a:xfrm>
            <a:custGeom>
              <a:avLst/>
              <a:gdLst>
                <a:gd name="connsiteX0" fmla="*/ 350074 w 373873"/>
                <a:gd name="connsiteY0" fmla="*/ 68764 h 180210"/>
                <a:gd name="connsiteX1" fmla="*/ 354238 w 373873"/>
                <a:gd name="connsiteY1" fmla="*/ 74856 h 180210"/>
                <a:gd name="connsiteX2" fmla="*/ 364990 w 373873"/>
                <a:gd name="connsiteY2" fmla="*/ 93249 h 180210"/>
                <a:gd name="connsiteX3" fmla="*/ 372844 w 373873"/>
                <a:gd name="connsiteY3" fmla="*/ 118609 h 180210"/>
                <a:gd name="connsiteX4" fmla="*/ 359336 w 373873"/>
                <a:gd name="connsiteY4" fmla="*/ 130237 h 180210"/>
                <a:gd name="connsiteX5" fmla="*/ 337702 w 373873"/>
                <a:gd name="connsiteY5" fmla="*/ 142633 h 180210"/>
                <a:gd name="connsiteX6" fmla="*/ 290956 w 373873"/>
                <a:gd name="connsiteY6" fmla="*/ 159559 h 180210"/>
                <a:gd name="connsiteX7" fmla="*/ 238911 w 373873"/>
                <a:gd name="connsiteY7" fmla="*/ 168786 h 180210"/>
                <a:gd name="connsiteX8" fmla="*/ 214296 w 373873"/>
                <a:gd name="connsiteY8" fmla="*/ 172547 h 180210"/>
                <a:gd name="connsiteX9" fmla="*/ 193004 w 373873"/>
                <a:gd name="connsiteY9" fmla="*/ 174641 h 180210"/>
                <a:gd name="connsiteX10" fmla="*/ 174765 w 373873"/>
                <a:gd name="connsiteY10" fmla="*/ 176616 h 180210"/>
                <a:gd name="connsiteX11" fmla="*/ 150351 w 373873"/>
                <a:gd name="connsiteY11" fmla="*/ 176817 h 180210"/>
                <a:gd name="connsiteX12" fmla="*/ 130361 w 373873"/>
                <a:gd name="connsiteY12" fmla="*/ 174747 h 180210"/>
                <a:gd name="connsiteX13" fmla="*/ 86596 w 373873"/>
                <a:gd name="connsiteY13" fmla="*/ 160115 h 180210"/>
                <a:gd name="connsiteX14" fmla="*/ 42500 w 373873"/>
                <a:gd name="connsiteY14" fmla="*/ 126676 h 180210"/>
                <a:gd name="connsiteX15" fmla="*/ 23302 w 373873"/>
                <a:gd name="connsiteY15" fmla="*/ 106887 h 180210"/>
                <a:gd name="connsiteX16" fmla="*/ -166 w 373873"/>
                <a:gd name="connsiteY16" fmla="*/ 52110 h 180210"/>
                <a:gd name="connsiteX17" fmla="*/ -946 w 373873"/>
                <a:gd name="connsiteY17" fmla="*/ 37691 h 180210"/>
                <a:gd name="connsiteX18" fmla="*/ 1301 w 373873"/>
                <a:gd name="connsiteY18" fmla="*/ 31777 h 180210"/>
                <a:gd name="connsiteX19" fmla="*/ 36408 w 373873"/>
                <a:gd name="connsiteY19" fmla="*/ 12579 h 180210"/>
                <a:gd name="connsiteX20" fmla="*/ 52211 w 373873"/>
                <a:gd name="connsiteY20" fmla="*/ 9563 h 180210"/>
                <a:gd name="connsiteX21" fmla="*/ 73301 w 373873"/>
                <a:gd name="connsiteY21" fmla="*/ 6428 h 180210"/>
                <a:gd name="connsiteX22" fmla="*/ 97466 w 373873"/>
                <a:gd name="connsiteY22" fmla="*/ 3294 h 180210"/>
                <a:gd name="connsiteX23" fmla="*/ 110927 w 373873"/>
                <a:gd name="connsiteY23" fmla="*/ 2182 h 180210"/>
                <a:gd name="connsiteX24" fmla="*/ 137872 w 373873"/>
                <a:gd name="connsiteY24" fmla="*/ 148 h 180210"/>
                <a:gd name="connsiteX25" fmla="*/ 150883 w 373873"/>
                <a:gd name="connsiteY25" fmla="*/ -503 h 180210"/>
                <a:gd name="connsiteX26" fmla="*/ 159956 w 373873"/>
                <a:gd name="connsiteY26" fmla="*/ -1603 h 180210"/>
                <a:gd name="connsiteX27" fmla="*/ 172151 w 373873"/>
                <a:gd name="connsiteY27" fmla="*/ -2242 h 180210"/>
                <a:gd name="connsiteX28" fmla="*/ 199226 w 373873"/>
                <a:gd name="connsiteY28" fmla="*/ -2502 h 180210"/>
                <a:gd name="connsiteX29" fmla="*/ 223155 w 373873"/>
                <a:gd name="connsiteY29" fmla="*/ -2088 h 180210"/>
                <a:gd name="connsiteX30" fmla="*/ 251177 w 373873"/>
                <a:gd name="connsiteY30" fmla="*/ 1673 h 180210"/>
                <a:gd name="connsiteX31" fmla="*/ 274420 w 373873"/>
                <a:gd name="connsiteY31" fmla="*/ 7528 h 180210"/>
                <a:gd name="connsiteX32" fmla="*/ 302500 w 373873"/>
                <a:gd name="connsiteY32" fmla="*/ 20398 h 180210"/>
                <a:gd name="connsiteX33" fmla="*/ 309597 w 373873"/>
                <a:gd name="connsiteY33" fmla="*/ 26135 h 180210"/>
                <a:gd name="connsiteX34" fmla="*/ 335028 w 373873"/>
                <a:gd name="connsiteY34" fmla="*/ 50785 h 180210"/>
                <a:gd name="connsiteX35" fmla="*/ 348324 w 373873"/>
                <a:gd name="connsiteY35" fmla="*/ 66943 h 180210"/>
                <a:gd name="connsiteX36" fmla="*/ 349163 w 373873"/>
                <a:gd name="connsiteY36" fmla="*/ 67842 h 180210"/>
                <a:gd name="connsiteX37" fmla="*/ 349163 w 373873"/>
                <a:gd name="connsiteY37" fmla="*/ 67842 h 180210"/>
                <a:gd name="connsiteX38" fmla="*/ 350027 w 373873"/>
                <a:gd name="connsiteY38" fmla="*/ 68741 h 180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73873" h="180210">
                  <a:moveTo>
                    <a:pt x="350074" y="68764"/>
                  </a:moveTo>
                  <a:cubicBezTo>
                    <a:pt x="350973" y="71130"/>
                    <a:pt x="352747" y="72928"/>
                    <a:pt x="354238" y="74856"/>
                  </a:cubicBezTo>
                  <a:cubicBezTo>
                    <a:pt x="358484" y="80581"/>
                    <a:pt x="362092" y="86743"/>
                    <a:pt x="364990" y="93249"/>
                  </a:cubicBezTo>
                  <a:cubicBezTo>
                    <a:pt x="368361" y="101446"/>
                    <a:pt x="370999" y="109939"/>
                    <a:pt x="372844" y="118609"/>
                  </a:cubicBezTo>
                  <a:cubicBezTo>
                    <a:pt x="369118" y="123341"/>
                    <a:pt x="364138" y="126735"/>
                    <a:pt x="359336" y="130237"/>
                  </a:cubicBezTo>
                  <a:cubicBezTo>
                    <a:pt x="352594" y="135157"/>
                    <a:pt x="345071" y="138777"/>
                    <a:pt x="337702" y="142633"/>
                  </a:cubicBezTo>
                  <a:cubicBezTo>
                    <a:pt x="322975" y="150392"/>
                    <a:pt x="307243" y="156094"/>
                    <a:pt x="290956" y="159559"/>
                  </a:cubicBezTo>
                  <a:cubicBezTo>
                    <a:pt x="273710" y="163214"/>
                    <a:pt x="256429" y="166562"/>
                    <a:pt x="238911" y="168786"/>
                  </a:cubicBezTo>
                  <a:cubicBezTo>
                    <a:pt x="230690" y="169827"/>
                    <a:pt x="222576" y="171719"/>
                    <a:pt x="214296" y="172547"/>
                  </a:cubicBezTo>
                  <a:cubicBezTo>
                    <a:pt x="207199" y="173245"/>
                    <a:pt x="200102" y="174250"/>
                    <a:pt x="193004" y="174641"/>
                  </a:cubicBezTo>
                  <a:cubicBezTo>
                    <a:pt x="186877" y="174972"/>
                    <a:pt x="180821" y="175717"/>
                    <a:pt x="174765" y="176616"/>
                  </a:cubicBezTo>
                  <a:cubicBezTo>
                    <a:pt x="166663" y="177645"/>
                    <a:pt x="158465" y="177716"/>
                    <a:pt x="150351" y="176817"/>
                  </a:cubicBezTo>
                  <a:cubicBezTo>
                    <a:pt x="143668" y="176226"/>
                    <a:pt x="136985" y="175776"/>
                    <a:pt x="130361" y="174747"/>
                  </a:cubicBezTo>
                  <a:cubicBezTo>
                    <a:pt x="115067" y="172287"/>
                    <a:pt x="100293" y="167343"/>
                    <a:pt x="86596" y="160115"/>
                  </a:cubicBezTo>
                  <a:cubicBezTo>
                    <a:pt x="69930" y="151528"/>
                    <a:pt x="55700" y="139782"/>
                    <a:pt x="42500" y="126676"/>
                  </a:cubicBezTo>
                  <a:cubicBezTo>
                    <a:pt x="35970" y="120206"/>
                    <a:pt x="29086" y="114091"/>
                    <a:pt x="23302" y="106887"/>
                  </a:cubicBezTo>
                  <a:cubicBezTo>
                    <a:pt x="10504" y="91179"/>
                    <a:pt x="2377" y="72207"/>
                    <a:pt x="-166" y="52110"/>
                  </a:cubicBezTo>
                  <a:cubicBezTo>
                    <a:pt x="-781" y="47379"/>
                    <a:pt x="-414" y="42493"/>
                    <a:pt x="-946" y="37691"/>
                  </a:cubicBezTo>
                  <a:cubicBezTo>
                    <a:pt x="-1313" y="35455"/>
                    <a:pt x="-450" y="33208"/>
                    <a:pt x="1301" y="31777"/>
                  </a:cubicBezTo>
                  <a:cubicBezTo>
                    <a:pt x="11698" y="23225"/>
                    <a:pt x="23598" y="16719"/>
                    <a:pt x="36408" y="12579"/>
                  </a:cubicBezTo>
                  <a:cubicBezTo>
                    <a:pt x="41790" y="12165"/>
                    <a:pt x="46900" y="10344"/>
                    <a:pt x="52211" y="9563"/>
                  </a:cubicBezTo>
                  <a:cubicBezTo>
                    <a:pt x="59237" y="8522"/>
                    <a:pt x="66215" y="7197"/>
                    <a:pt x="73301" y="6428"/>
                  </a:cubicBezTo>
                  <a:cubicBezTo>
                    <a:pt x="81380" y="5565"/>
                    <a:pt x="89399" y="4252"/>
                    <a:pt x="97466" y="3294"/>
                  </a:cubicBezTo>
                  <a:cubicBezTo>
                    <a:pt x="101937" y="2762"/>
                    <a:pt x="106444" y="2714"/>
                    <a:pt x="110927" y="2182"/>
                  </a:cubicBezTo>
                  <a:cubicBezTo>
                    <a:pt x="119881" y="1129"/>
                    <a:pt x="128894" y="810"/>
                    <a:pt x="137872" y="148"/>
                  </a:cubicBezTo>
                  <a:cubicBezTo>
                    <a:pt x="142225" y="-172"/>
                    <a:pt x="146578" y="-456"/>
                    <a:pt x="150883" y="-503"/>
                  </a:cubicBezTo>
                  <a:cubicBezTo>
                    <a:pt x="153935" y="-657"/>
                    <a:pt x="156963" y="-1023"/>
                    <a:pt x="159956" y="-1603"/>
                  </a:cubicBezTo>
                  <a:cubicBezTo>
                    <a:pt x="164001" y="-2112"/>
                    <a:pt x="168070" y="-2324"/>
                    <a:pt x="172151" y="-2242"/>
                  </a:cubicBezTo>
                  <a:cubicBezTo>
                    <a:pt x="181188" y="-2324"/>
                    <a:pt x="190272" y="-1686"/>
                    <a:pt x="199226" y="-2502"/>
                  </a:cubicBezTo>
                  <a:cubicBezTo>
                    <a:pt x="207281" y="-3223"/>
                    <a:pt x="215195" y="-2266"/>
                    <a:pt x="223155" y="-2088"/>
                  </a:cubicBezTo>
                  <a:cubicBezTo>
                    <a:pt x="232594" y="-1686"/>
                    <a:pt x="241974" y="-420"/>
                    <a:pt x="251177" y="1673"/>
                  </a:cubicBezTo>
                  <a:cubicBezTo>
                    <a:pt x="259019" y="3235"/>
                    <a:pt x="266778" y="5186"/>
                    <a:pt x="274420" y="7528"/>
                  </a:cubicBezTo>
                  <a:cubicBezTo>
                    <a:pt x="284284" y="10639"/>
                    <a:pt x="294078" y="14081"/>
                    <a:pt x="302500" y="20398"/>
                  </a:cubicBezTo>
                  <a:cubicBezTo>
                    <a:pt x="304937" y="22220"/>
                    <a:pt x="307326" y="24136"/>
                    <a:pt x="309597" y="26135"/>
                  </a:cubicBezTo>
                  <a:cubicBezTo>
                    <a:pt x="318492" y="33906"/>
                    <a:pt x="326985" y="42127"/>
                    <a:pt x="335028" y="50785"/>
                  </a:cubicBezTo>
                  <a:cubicBezTo>
                    <a:pt x="339760" y="55860"/>
                    <a:pt x="343912" y="61537"/>
                    <a:pt x="348324" y="66943"/>
                  </a:cubicBezTo>
                  <a:cubicBezTo>
                    <a:pt x="348619" y="67238"/>
                    <a:pt x="348879" y="67546"/>
                    <a:pt x="349163" y="67842"/>
                  </a:cubicBezTo>
                  <a:lnTo>
                    <a:pt x="349163" y="67842"/>
                  </a:lnTo>
                  <a:cubicBezTo>
                    <a:pt x="349471" y="68125"/>
                    <a:pt x="349755" y="68421"/>
                    <a:pt x="350027" y="68741"/>
                  </a:cubicBezTo>
                  <a:close/>
                </a:path>
              </a:pathLst>
            </a:custGeom>
            <a:solidFill>
              <a:srgbClr val="98C7DC"/>
            </a:solidFill>
            <a:ln w="1171" cap="flat">
              <a:noFill/>
              <a:prstDash val="solid"/>
              <a:miter/>
            </a:ln>
          </p:spPr>
          <p:txBody>
            <a:bodyPr rtlCol="0" anchor="ctr"/>
            <a:lstStyle/>
            <a:p>
              <a:endParaRPr lang="es-CO"/>
            </a:p>
          </p:txBody>
        </p:sp>
        <p:sp>
          <p:nvSpPr>
            <p:cNvPr id="595" name="Freeform: Shape 594">
              <a:extLst>
                <a:ext uri="{FF2B5EF4-FFF2-40B4-BE49-F238E27FC236}">
                  <a16:creationId xmlns:a16="http://schemas.microsoft.com/office/drawing/2014/main" id="{AE9DD79C-0720-D827-4632-3C52C5E3B83B}"/>
                </a:ext>
              </a:extLst>
            </p:cNvPr>
            <p:cNvSpPr/>
            <p:nvPr/>
          </p:nvSpPr>
          <p:spPr>
            <a:xfrm rot="19975584">
              <a:off x="13278206" y="6165615"/>
              <a:ext cx="863" cy="898"/>
            </a:xfrm>
            <a:custGeom>
              <a:avLst/>
              <a:gdLst>
                <a:gd name="connsiteX0" fmla="*/ -166 w 863"/>
                <a:gd name="connsiteY0" fmla="*/ -1869 h 898"/>
                <a:gd name="connsiteX1" fmla="*/ -1030 w 863"/>
                <a:gd name="connsiteY1" fmla="*/ -2768 h 898"/>
              </a:gdLst>
              <a:ahLst/>
              <a:cxnLst>
                <a:cxn ang="0">
                  <a:pos x="connsiteX0" y="connsiteY0"/>
                </a:cxn>
                <a:cxn ang="0">
                  <a:pos x="connsiteX1" y="connsiteY1"/>
                </a:cxn>
              </a:cxnLst>
              <a:rect l="l" t="t" r="r" b="b"/>
              <a:pathLst>
                <a:path w="863" h="898">
                  <a:moveTo>
                    <a:pt x="-166" y="-1869"/>
                  </a:moveTo>
                  <a:lnTo>
                    <a:pt x="-1030" y="-2768"/>
                  </a:lnTo>
                  <a:close/>
                </a:path>
              </a:pathLst>
            </a:custGeom>
            <a:solidFill>
              <a:srgbClr val="7AA0B1"/>
            </a:solidFill>
            <a:ln w="1171" cap="flat">
              <a:noFill/>
              <a:prstDash val="solid"/>
              <a:miter/>
            </a:ln>
          </p:spPr>
          <p:txBody>
            <a:bodyPr rtlCol="0" anchor="ctr"/>
            <a:lstStyle/>
            <a:p>
              <a:endParaRPr lang="es-CO"/>
            </a:p>
          </p:txBody>
        </p:sp>
        <p:sp>
          <p:nvSpPr>
            <p:cNvPr id="596" name="Freeform: Shape 595">
              <a:extLst>
                <a:ext uri="{FF2B5EF4-FFF2-40B4-BE49-F238E27FC236}">
                  <a16:creationId xmlns:a16="http://schemas.microsoft.com/office/drawing/2014/main" id="{25CA765C-314B-5E14-389E-C3F6A76132BA}"/>
                </a:ext>
              </a:extLst>
            </p:cNvPr>
            <p:cNvSpPr/>
            <p:nvPr/>
          </p:nvSpPr>
          <p:spPr>
            <a:xfrm rot="19975584">
              <a:off x="13277055" y="6165213"/>
              <a:ext cx="839" cy="898"/>
            </a:xfrm>
            <a:custGeom>
              <a:avLst/>
              <a:gdLst>
                <a:gd name="connsiteX0" fmla="*/ -190 w 839"/>
                <a:gd name="connsiteY0" fmla="*/ -1869 h 898"/>
                <a:gd name="connsiteX1" fmla="*/ -1030 w 839"/>
                <a:gd name="connsiteY1" fmla="*/ -2768 h 898"/>
              </a:gdLst>
              <a:ahLst/>
              <a:cxnLst>
                <a:cxn ang="0">
                  <a:pos x="connsiteX0" y="connsiteY0"/>
                </a:cxn>
                <a:cxn ang="0">
                  <a:pos x="connsiteX1" y="connsiteY1"/>
                </a:cxn>
              </a:cxnLst>
              <a:rect l="l" t="t" r="r" b="b"/>
              <a:pathLst>
                <a:path w="839" h="898">
                  <a:moveTo>
                    <a:pt x="-190" y="-1869"/>
                  </a:moveTo>
                  <a:lnTo>
                    <a:pt x="-1030" y="-2768"/>
                  </a:lnTo>
                  <a:close/>
                </a:path>
              </a:pathLst>
            </a:custGeom>
            <a:solidFill>
              <a:srgbClr val="7AA0B1"/>
            </a:solidFill>
            <a:ln w="1171" cap="flat">
              <a:noFill/>
              <a:prstDash val="solid"/>
              <a:miter/>
            </a:ln>
          </p:spPr>
          <p:txBody>
            <a:bodyPr rtlCol="0" anchor="ctr"/>
            <a:lstStyle/>
            <a:p>
              <a:endParaRPr lang="es-CO"/>
            </a:p>
          </p:txBody>
        </p:sp>
        <p:sp>
          <p:nvSpPr>
            <p:cNvPr id="597" name="Freeform: Shape 596">
              <a:extLst>
                <a:ext uri="{FF2B5EF4-FFF2-40B4-BE49-F238E27FC236}">
                  <a16:creationId xmlns:a16="http://schemas.microsoft.com/office/drawing/2014/main" id="{437A261B-41BB-15B5-BA8A-376C2FE2DEA9}"/>
                </a:ext>
              </a:extLst>
            </p:cNvPr>
            <p:cNvSpPr/>
            <p:nvPr/>
          </p:nvSpPr>
          <p:spPr>
            <a:xfrm rot="19975584">
              <a:off x="13052988" y="6181846"/>
              <a:ext cx="209513" cy="80222"/>
            </a:xfrm>
            <a:custGeom>
              <a:avLst/>
              <a:gdLst>
                <a:gd name="connsiteX0" fmla="*/ 69433 w 209513"/>
                <a:gd name="connsiteY0" fmla="*/ -2610 h 80222"/>
                <a:gd name="connsiteX1" fmla="*/ 99773 w 209513"/>
                <a:gd name="connsiteY1" fmla="*/ -162 h 80222"/>
                <a:gd name="connsiteX2" fmla="*/ 110158 w 209513"/>
                <a:gd name="connsiteY2" fmla="*/ -1084 h 80222"/>
                <a:gd name="connsiteX3" fmla="*/ 134170 w 209513"/>
                <a:gd name="connsiteY3" fmla="*/ -1415 h 80222"/>
                <a:gd name="connsiteX4" fmla="*/ 161588 w 209513"/>
                <a:gd name="connsiteY4" fmla="*/ 3564 h 80222"/>
                <a:gd name="connsiteX5" fmla="*/ 195713 w 209513"/>
                <a:gd name="connsiteY5" fmla="*/ 21473 h 80222"/>
                <a:gd name="connsiteX6" fmla="*/ 208464 w 209513"/>
                <a:gd name="connsiteY6" fmla="*/ 49175 h 80222"/>
                <a:gd name="connsiteX7" fmla="*/ 202266 w 209513"/>
                <a:gd name="connsiteY7" fmla="*/ 65238 h 80222"/>
                <a:gd name="connsiteX8" fmla="*/ 187421 w 209513"/>
                <a:gd name="connsiteY8" fmla="*/ 73908 h 80222"/>
                <a:gd name="connsiteX9" fmla="*/ 176977 w 209513"/>
                <a:gd name="connsiteY9" fmla="*/ 74464 h 80222"/>
                <a:gd name="connsiteX10" fmla="*/ 149097 w 209513"/>
                <a:gd name="connsiteY10" fmla="*/ 76073 h 80222"/>
                <a:gd name="connsiteX11" fmla="*/ 113281 w 209513"/>
                <a:gd name="connsiteY11" fmla="*/ 77102 h 80222"/>
                <a:gd name="connsiteX12" fmla="*/ 88701 w 209513"/>
                <a:gd name="connsiteY12" fmla="*/ 71353 h 80222"/>
                <a:gd name="connsiteX13" fmla="*/ 66913 w 209513"/>
                <a:gd name="connsiteY13" fmla="*/ 67627 h 80222"/>
                <a:gd name="connsiteX14" fmla="*/ 53086 w 209513"/>
                <a:gd name="connsiteY14" fmla="*/ 69461 h 80222"/>
                <a:gd name="connsiteX15" fmla="*/ 33983 w 209513"/>
                <a:gd name="connsiteY15" fmla="*/ 69224 h 80222"/>
                <a:gd name="connsiteX16" fmla="*/ 12502 w 209513"/>
                <a:gd name="connsiteY16" fmla="*/ 60234 h 80222"/>
                <a:gd name="connsiteX17" fmla="*/ -1029 w 209513"/>
                <a:gd name="connsiteY17" fmla="*/ 33940 h 80222"/>
                <a:gd name="connsiteX18" fmla="*/ 4577 w 209513"/>
                <a:gd name="connsiteY18" fmla="*/ 18669 h 80222"/>
                <a:gd name="connsiteX19" fmla="*/ 32563 w 209513"/>
                <a:gd name="connsiteY19" fmla="*/ 927 h 80222"/>
                <a:gd name="connsiteX20" fmla="*/ 69433 w 209513"/>
                <a:gd name="connsiteY20" fmla="*/ -2610 h 80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9513" h="80222">
                  <a:moveTo>
                    <a:pt x="69433" y="-2610"/>
                  </a:moveTo>
                  <a:cubicBezTo>
                    <a:pt x="79605" y="-3142"/>
                    <a:pt x="89813" y="-2326"/>
                    <a:pt x="99773" y="-162"/>
                  </a:cubicBezTo>
                  <a:cubicBezTo>
                    <a:pt x="103321" y="631"/>
                    <a:pt x="106740" y="-611"/>
                    <a:pt x="110158" y="-1084"/>
                  </a:cubicBezTo>
                  <a:cubicBezTo>
                    <a:pt x="118130" y="-2019"/>
                    <a:pt x="126174" y="-2125"/>
                    <a:pt x="134170" y="-1415"/>
                  </a:cubicBezTo>
                  <a:cubicBezTo>
                    <a:pt x="143443" y="-611"/>
                    <a:pt x="152622" y="1057"/>
                    <a:pt x="161588" y="3564"/>
                  </a:cubicBezTo>
                  <a:cubicBezTo>
                    <a:pt x="174339" y="6900"/>
                    <a:pt x="186049" y="12542"/>
                    <a:pt x="195713" y="21473"/>
                  </a:cubicBezTo>
                  <a:cubicBezTo>
                    <a:pt x="203591" y="28771"/>
                    <a:pt x="208854" y="37748"/>
                    <a:pt x="208464" y="49175"/>
                  </a:cubicBezTo>
                  <a:cubicBezTo>
                    <a:pt x="208251" y="55326"/>
                    <a:pt x="205460" y="60341"/>
                    <a:pt x="202266" y="65238"/>
                  </a:cubicBezTo>
                  <a:cubicBezTo>
                    <a:pt x="199072" y="70419"/>
                    <a:pt x="193501" y="73672"/>
                    <a:pt x="187421" y="73908"/>
                  </a:cubicBezTo>
                  <a:cubicBezTo>
                    <a:pt x="183944" y="74168"/>
                    <a:pt x="180466" y="74440"/>
                    <a:pt x="176977" y="74464"/>
                  </a:cubicBezTo>
                  <a:cubicBezTo>
                    <a:pt x="167656" y="74547"/>
                    <a:pt x="158394" y="75647"/>
                    <a:pt x="149097" y="76073"/>
                  </a:cubicBezTo>
                  <a:cubicBezTo>
                    <a:pt x="137162" y="76641"/>
                    <a:pt x="125239" y="78131"/>
                    <a:pt x="113281" y="77102"/>
                  </a:cubicBezTo>
                  <a:cubicBezTo>
                    <a:pt x="104871" y="76274"/>
                    <a:pt x="96602" y="74346"/>
                    <a:pt x="88701" y="71353"/>
                  </a:cubicBezTo>
                  <a:cubicBezTo>
                    <a:pt x="81675" y="68810"/>
                    <a:pt x="74507" y="66929"/>
                    <a:pt x="66913" y="67627"/>
                  </a:cubicBezTo>
                  <a:cubicBezTo>
                    <a:pt x="62288" y="68065"/>
                    <a:pt x="57652" y="68609"/>
                    <a:pt x="53086" y="69461"/>
                  </a:cubicBezTo>
                  <a:cubicBezTo>
                    <a:pt x="46758" y="70561"/>
                    <a:pt x="40287" y="70478"/>
                    <a:pt x="33983" y="69224"/>
                  </a:cubicBezTo>
                  <a:cubicBezTo>
                    <a:pt x="26188" y="67805"/>
                    <a:pt x="18606" y="65676"/>
                    <a:pt x="12502" y="60234"/>
                  </a:cubicBezTo>
                  <a:cubicBezTo>
                    <a:pt x="4542" y="53244"/>
                    <a:pt x="-1029" y="45035"/>
                    <a:pt x="-1029" y="33940"/>
                  </a:cubicBezTo>
                  <a:cubicBezTo>
                    <a:pt x="-1053" y="28345"/>
                    <a:pt x="934" y="22927"/>
                    <a:pt x="4577" y="18669"/>
                  </a:cubicBezTo>
                  <a:cubicBezTo>
                    <a:pt x="11994" y="9798"/>
                    <a:pt x="21539" y="4191"/>
                    <a:pt x="32563" y="927"/>
                  </a:cubicBezTo>
                  <a:cubicBezTo>
                    <a:pt x="44333" y="-2634"/>
                    <a:pt x="56398" y="-2740"/>
                    <a:pt x="69433" y="-2610"/>
                  </a:cubicBezTo>
                  <a:close/>
                </a:path>
              </a:pathLst>
            </a:custGeom>
            <a:solidFill>
              <a:srgbClr val="FCFEFD"/>
            </a:solidFill>
            <a:ln w="1171" cap="flat">
              <a:noFill/>
              <a:prstDash val="solid"/>
              <a:miter/>
            </a:ln>
          </p:spPr>
          <p:txBody>
            <a:bodyPr rtlCol="0" anchor="ctr"/>
            <a:lstStyle/>
            <a:p>
              <a:endParaRPr lang="es-CO"/>
            </a:p>
          </p:txBody>
        </p:sp>
      </p:grpSp>
      <p:grpSp>
        <p:nvGrpSpPr>
          <p:cNvPr id="796" name="Group 795">
            <a:extLst>
              <a:ext uri="{FF2B5EF4-FFF2-40B4-BE49-F238E27FC236}">
                <a16:creationId xmlns:a16="http://schemas.microsoft.com/office/drawing/2014/main" id="{855EE408-76B9-F42F-6611-D7B52252F9C5}"/>
              </a:ext>
            </a:extLst>
          </p:cNvPr>
          <p:cNvGrpSpPr/>
          <p:nvPr/>
        </p:nvGrpSpPr>
        <p:grpSpPr>
          <a:xfrm rot="3805130">
            <a:off x="12369794" y="7644679"/>
            <a:ext cx="973645" cy="1259115"/>
            <a:chOff x="-1522676" y="6400079"/>
            <a:chExt cx="973645" cy="1259115"/>
          </a:xfrm>
        </p:grpSpPr>
        <p:sp>
          <p:nvSpPr>
            <p:cNvPr id="602" name="Freeform: Shape 601">
              <a:extLst>
                <a:ext uri="{FF2B5EF4-FFF2-40B4-BE49-F238E27FC236}">
                  <a16:creationId xmlns:a16="http://schemas.microsoft.com/office/drawing/2014/main" id="{D87DB1C2-D1AC-7750-7929-0850DBC493CE}"/>
                </a:ext>
              </a:extLst>
            </p:cNvPr>
            <p:cNvSpPr/>
            <p:nvPr/>
          </p:nvSpPr>
          <p:spPr>
            <a:xfrm>
              <a:off x="-1521791" y="6508828"/>
              <a:ext cx="968295" cy="1145797"/>
            </a:xfrm>
            <a:custGeom>
              <a:avLst/>
              <a:gdLst>
                <a:gd name="connsiteX0" fmla="*/ 71179 w 968295"/>
                <a:gd name="connsiteY0" fmla="*/ 872943 h 1145797"/>
                <a:gd name="connsiteX1" fmla="*/ 34276 w 968295"/>
                <a:gd name="connsiteY1" fmla="*/ 843890 h 1145797"/>
                <a:gd name="connsiteX2" fmla="*/ 27080 w 968295"/>
                <a:gd name="connsiteY2" fmla="*/ 832263 h 1145797"/>
                <a:gd name="connsiteX3" fmla="*/ 11035 w 968295"/>
                <a:gd name="connsiteY3" fmla="*/ 784437 h 1145797"/>
                <a:gd name="connsiteX4" fmla="*/ 2569 w 968295"/>
                <a:gd name="connsiteY4" fmla="*/ 734316 h 1145797"/>
                <a:gd name="connsiteX5" fmla="*/ -1702 w 968295"/>
                <a:gd name="connsiteY5" fmla="*/ 682145 h 1145797"/>
                <a:gd name="connsiteX6" fmla="*/ -2442 w 968295"/>
                <a:gd name="connsiteY6" fmla="*/ 641540 h 1145797"/>
                <a:gd name="connsiteX7" fmla="*/ -1368 w 968295"/>
                <a:gd name="connsiteY7" fmla="*/ 589999 h 1145797"/>
                <a:gd name="connsiteX8" fmla="*/ -1998 w 968295"/>
                <a:gd name="connsiteY8" fmla="*/ 548035 h 1145797"/>
                <a:gd name="connsiteX9" fmla="*/ 471 w 968295"/>
                <a:gd name="connsiteY9" fmla="*/ 501135 h 1145797"/>
                <a:gd name="connsiteX10" fmla="*/ 1433 w 968295"/>
                <a:gd name="connsiteY10" fmla="*/ 472427 h 1145797"/>
                <a:gd name="connsiteX11" fmla="*/ 2877 w 968295"/>
                <a:gd name="connsiteY11" fmla="*/ 441917 h 1145797"/>
                <a:gd name="connsiteX12" fmla="*/ 1569 w 968295"/>
                <a:gd name="connsiteY12" fmla="*/ 427465 h 1145797"/>
                <a:gd name="connsiteX13" fmla="*/ 1384 w 968295"/>
                <a:gd name="connsiteY13" fmla="*/ 390919 h 1145797"/>
                <a:gd name="connsiteX14" fmla="*/ 693 w 968295"/>
                <a:gd name="connsiteY14" fmla="*/ 349598 h 1145797"/>
                <a:gd name="connsiteX15" fmla="*/ 1705 w 968295"/>
                <a:gd name="connsiteY15" fmla="*/ 336490 h 1145797"/>
                <a:gd name="connsiteX16" fmla="*/ 7678 w 968295"/>
                <a:gd name="connsiteY16" fmla="*/ 297082 h 1145797"/>
                <a:gd name="connsiteX17" fmla="*/ 26722 w 968295"/>
                <a:gd name="connsiteY17" fmla="*/ 263412 h 1145797"/>
                <a:gd name="connsiteX18" fmla="*/ 56566 w 968295"/>
                <a:gd name="connsiteY18" fmla="*/ 239715 h 1145797"/>
                <a:gd name="connsiteX19" fmla="*/ 103392 w 968295"/>
                <a:gd name="connsiteY19" fmla="*/ 227213 h 1145797"/>
                <a:gd name="connsiteX20" fmla="*/ 145936 w 968295"/>
                <a:gd name="connsiteY20" fmla="*/ 220252 h 1145797"/>
                <a:gd name="connsiteX21" fmla="*/ 171731 w 968295"/>
                <a:gd name="connsiteY21" fmla="*/ 205330 h 1145797"/>
                <a:gd name="connsiteX22" fmla="*/ 183740 w 968295"/>
                <a:gd name="connsiteY22" fmla="*/ 193580 h 1145797"/>
                <a:gd name="connsiteX23" fmla="*/ 195341 w 968295"/>
                <a:gd name="connsiteY23" fmla="*/ 163601 h 1145797"/>
                <a:gd name="connsiteX24" fmla="*/ 201019 w 968295"/>
                <a:gd name="connsiteY24" fmla="*/ 130067 h 1145797"/>
                <a:gd name="connsiteX25" fmla="*/ 207190 w 968295"/>
                <a:gd name="connsiteY25" fmla="*/ 123637 h 1145797"/>
                <a:gd name="connsiteX26" fmla="*/ 237662 w 968295"/>
                <a:gd name="connsiteY26" fmla="*/ 134585 h 1145797"/>
                <a:gd name="connsiteX27" fmla="*/ 240329 w 968295"/>
                <a:gd name="connsiteY27" fmla="*/ 137720 h 1145797"/>
                <a:gd name="connsiteX28" fmla="*/ 243513 w 968295"/>
                <a:gd name="connsiteY28" fmla="*/ 137090 h 1145797"/>
                <a:gd name="connsiteX29" fmla="*/ 244747 w 968295"/>
                <a:gd name="connsiteY29" fmla="*/ 133659 h 1145797"/>
                <a:gd name="connsiteX30" fmla="*/ 264297 w 968295"/>
                <a:gd name="connsiteY30" fmla="*/ 61815 h 1145797"/>
                <a:gd name="connsiteX31" fmla="*/ 274850 w 968295"/>
                <a:gd name="connsiteY31" fmla="*/ 39019 h 1145797"/>
                <a:gd name="connsiteX32" fmla="*/ 282255 w 968295"/>
                <a:gd name="connsiteY32" fmla="*/ 33786 h 1145797"/>
                <a:gd name="connsiteX33" fmla="*/ 285958 w 968295"/>
                <a:gd name="connsiteY33" fmla="*/ 28072 h 1145797"/>
                <a:gd name="connsiteX34" fmla="*/ 287772 w 968295"/>
                <a:gd name="connsiteY34" fmla="*/ 11274 h 1145797"/>
                <a:gd name="connsiteX35" fmla="*/ 304496 w 968295"/>
                <a:gd name="connsiteY35" fmla="*/ -1426 h 1145797"/>
                <a:gd name="connsiteX36" fmla="*/ 317492 w 968295"/>
                <a:gd name="connsiteY36" fmla="*/ 15470 h 1145797"/>
                <a:gd name="connsiteX37" fmla="*/ 309247 w 968295"/>
                <a:gd name="connsiteY37" fmla="*/ 44623 h 1145797"/>
                <a:gd name="connsiteX38" fmla="*/ 300200 w 968295"/>
                <a:gd name="connsiteY38" fmla="*/ 66431 h 1145797"/>
                <a:gd name="connsiteX39" fmla="*/ 298115 w 968295"/>
                <a:gd name="connsiteY39" fmla="*/ 71961 h 1145797"/>
                <a:gd name="connsiteX40" fmla="*/ 278750 w 968295"/>
                <a:gd name="connsiteY40" fmla="*/ 124007 h 1145797"/>
                <a:gd name="connsiteX41" fmla="*/ 264013 w 968295"/>
                <a:gd name="connsiteY41" fmla="*/ 205281 h 1145797"/>
                <a:gd name="connsiteX42" fmla="*/ 252560 w 968295"/>
                <a:gd name="connsiteY42" fmla="*/ 288541 h 1145797"/>
                <a:gd name="connsiteX43" fmla="*/ 246709 w 968295"/>
                <a:gd name="connsiteY43" fmla="*/ 336133 h 1145797"/>
                <a:gd name="connsiteX44" fmla="*/ 246500 w 968295"/>
                <a:gd name="connsiteY44" fmla="*/ 342526 h 1145797"/>
                <a:gd name="connsiteX45" fmla="*/ 246919 w 968295"/>
                <a:gd name="connsiteY45" fmla="*/ 397769 h 1145797"/>
                <a:gd name="connsiteX46" fmla="*/ 245932 w 968295"/>
                <a:gd name="connsiteY46" fmla="*/ 435154 h 1145797"/>
                <a:gd name="connsiteX47" fmla="*/ 244698 w 968295"/>
                <a:gd name="connsiteY47" fmla="*/ 462961 h 1145797"/>
                <a:gd name="connsiteX48" fmla="*/ 245364 w 968295"/>
                <a:gd name="connsiteY48" fmla="*/ 521845 h 1145797"/>
                <a:gd name="connsiteX49" fmla="*/ 244870 w 968295"/>
                <a:gd name="connsiteY49" fmla="*/ 578915 h 1145797"/>
                <a:gd name="connsiteX50" fmla="*/ 245660 w 968295"/>
                <a:gd name="connsiteY50" fmla="*/ 621817 h 1145797"/>
                <a:gd name="connsiteX51" fmla="*/ 244599 w 968295"/>
                <a:gd name="connsiteY51" fmla="*/ 651006 h 1145797"/>
                <a:gd name="connsiteX52" fmla="*/ 243513 w 968295"/>
                <a:gd name="connsiteY52" fmla="*/ 656363 h 1145797"/>
                <a:gd name="connsiteX53" fmla="*/ 242748 w 968295"/>
                <a:gd name="connsiteY53" fmla="*/ 659917 h 1145797"/>
                <a:gd name="connsiteX54" fmla="*/ 241908 w 968295"/>
                <a:gd name="connsiteY54" fmla="*/ 700029 h 1145797"/>
                <a:gd name="connsiteX55" fmla="*/ 243883 w 968295"/>
                <a:gd name="connsiteY55" fmla="*/ 757445 h 1145797"/>
                <a:gd name="connsiteX56" fmla="*/ 246537 w 968295"/>
                <a:gd name="connsiteY56" fmla="*/ 802432 h 1145797"/>
                <a:gd name="connsiteX57" fmla="*/ 249240 w 968295"/>
                <a:gd name="connsiteY57" fmla="*/ 842396 h 1145797"/>
                <a:gd name="connsiteX58" fmla="*/ 256805 w 968295"/>
                <a:gd name="connsiteY58" fmla="*/ 901984 h 1145797"/>
                <a:gd name="connsiteX59" fmla="*/ 264013 w 968295"/>
                <a:gd name="connsiteY59" fmla="*/ 957043 h 1145797"/>
                <a:gd name="connsiteX60" fmla="*/ 268481 w 968295"/>
                <a:gd name="connsiteY60" fmla="*/ 998216 h 1145797"/>
                <a:gd name="connsiteX61" fmla="*/ 269937 w 968295"/>
                <a:gd name="connsiteY61" fmla="*/ 1002524 h 1145797"/>
                <a:gd name="connsiteX62" fmla="*/ 271727 w 968295"/>
                <a:gd name="connsiteY62" fmla="*/ 1012817 h 1145797"/>
                <a:gd name="connsiteX63" fmla="*/ 290721 w 968295"/>
                <a:gd name="connsiteY63" fmla="*/ 1054781 h 1145797"/>
                <a:gd name="connsiteX64" fmla="*/ 319108 w 968295"/>
                <a:gd name="connsiteY64" fmla="*/ 1069591 h 1145797"/>
                <a:gd name="connsiteX65" fmla="*/ 379808 w 968295"/>
                <a:gd name="connsiteY65" fmla="*/ 1070406 h 1145797"/>
                <a:gd name="connsiteX66" fmla="*/ 441457 w 968295"/>
                <a:gd name="connsiteY66" fmla="*/ 1040661 h 1145797"/>
                <a:gd name="connsiteX67" fmla="*/ 450923 w 968295"/>
                <a:gd name="connsiteY67" fmla="*/ 1021543 h 1145797"/>
                <a:gd name="connsiteX68" fmla="*/ 459340 w 968295"/>
                <a:gd name="connsiteY68" fmla="*/ 966744 h 1145797"/>
                <a:gd name="connsiteX69" fmla="*/ 458810 w 968295"/>
                <a:gd name="connsiteY69" fmla="*/ 925657 h 1145797"/>
                <a:gd name="connsiteX70" fmla="*/ 458575 w 968295"/>
                <a:gd name="connsiteY70" fmla="*/ 886902 h 1145797"/>
                <a:gd name="connsiteX71" fmla="*/ 471004 w 968295"/>
                <a:gd name="connsiteY71" fmla="*/ 841014 h 1145797"/>
                <a:gd name="connsiteX72" fmla="*/ 497502 w 968295"/>
                <a:gd name="connsiteY72" fmla="*/ 826722 h 1145797"/>
                <a:gd name="connsiteX73" fmla="*/ 532061 w 968295"/>
                <a:gd name="connsiteY73" fmla="*/ 828820 h 1145797"/>
                <a:gd name="connsiteX74" fmla="*/ 573703 w 968295"/>
                <a:gd name="connsiteY74" fmla="*/ 834436 h 1145797"/>
                <a:gd name="connsiteX75" fmla="*/ 633600 w 968295"/>
                <a:gd name="connsiteY75" fmla="*/ 841088 h 1145797"/>
                <a:gd name="connsiteX76" fmla="*/ 675563 w 968295"/>
                <a:gd name="connsiteY76" fmla="*/ 839928 h 1145797"/>
                <a:gd name="connsiteX77" fmla="*/ 707418 w 968295"/>
                <a:gd name="connsiteY77" fmla="*/ 837731 h 1145797"/>
                <a:gd name="connsiteX78" fmla="*/ 739150 w 968295"/>
                <a:gd name="connsiteY78" fmla="*/ 834287 h 1145797"/>
                <a:gd name="connsiteX79" fmla="*/ 742297 w 968295"/>
                <a:gd name="connsiteY79" fmla="*/ 833732 h 1145797"/>
                <a:gd name="connsiteX80" fmla="*/ 746074 w 968295"/>
                <a:gd name="connsiteY80" fmla="*/ 834596 h 1145797"/>
                <a:gd name="connsiteX81" fmla="*/ 744840 w 968295"/>
                <a:gd name="connsiteY81" fmla="*/ 838644 h 1145797"/>
                <a:gd name="connsiteX82" fmla="*/ 734596 w 968295"/>
                <a:gd name="connsiteY82" fmla="*/ 849073 h 1145797"/>
                <a:gd name="connsiteX83" fmla="*/ 663517 w 968295"/>
                <a:gd name="connsiteY83" fmla="*/ 892061 h 1145797"/>
                <a:gd name="connsiteX84" fmla="*/ 654396 w 968295"/>
                <a:gd name="connsiteY84" fmla="*/ 903169 h 1145797"/>
                <a:gd name="connsiteX85" fmla="*/ 651459 w 968295"/>
                <a:gd name="connsiteY85" fmla="*/ 950526 h 1145797"/>
                <a:gd name="connsiteX86" fmla="*/ 653310 w 968295"/>
                <a:gd name="connsiteY86" fmla="*/ 986528 h 1145797"/>
                <a:gd name="connsiteX87" fmla="*/ 683240 w 968295"/>
                <a:gd name="connsiteY87" fmla="*/ 1020568 h 1145797"/>
                <a:gd name="connsiteX88" fmla="*/ 717267 w 968295"/>
                <a:gd name="connsiteY88" fmla="*/ 1022654 h 1145797"/>
                <a:gd name="connsiteX89" fmla="*/ 743717 w 968295"/>
                <a:gd name="connsiteY89" fmla="*/ 1022654 h 1145797"/>
                <a:gd name="connsiteX90" fmla="*/ 787445 w 968295"/>
                <a:gd name="connsiteY90" fmla="*/ 1016285 h 1145797"/>
                <a:gd name="connsiteX91" fmla="*/ 805588 w 968295"/>
                <a:gd name="connsiteY91" fmla="*/ 981591 h 1145797"/>
                <a:gd name="connsiteX92" fmla="*/ 803996 w 968295"/>
                <a:gd name="connsiteY92" fmla="*/ 931988 h 1145797"/>
                <a:gd name="connsiteX93" fmla="*/ 804095 w 968295"/>
                <a:gd name="connsiteY93" fmla="*/ 920572 h 1145797"/>
                <a:gd name="connsiteX94" fmla="*/ 807328 w 968295"/>
                <a:gd name="connsiteY94" fmla="*/ 880571 h 1145797"/>
                <a:gd name="connsiteX95" fmla="*/ 822225 w 968295"/>
                <a:gd name="connsiteY95" fmla="*/ 816120 h 1145797"/>
                <a:gd name="connsiteX96" fmla="*/ 835456 w 968295"/>
                <a:gd name="connsiteY96" fmla="*/ 767664 h 1145797"/>
                <a:gd name="connsiteX97" fmla="*/ 838702 w 968295"/>
                <a:gd name="connsiteY97" fmla="*/ 739598 h 1145797"/>
                <a:gd name="connsiteX98" fmla="*/ 844873 w 968295"/>
                <a:gd name="connsiteY98" fmla="*/ 691600 h 1145797"/>
                <a:gd name="connsiteX99" fmla="*/ 848057 w 968295"/>
                <a:gd name="connsiteY99" fmla="*/ 646094 h 1145797"/>
                <a:gd name="connsiteX100" fmla="*/ 851118 w 968295"/>
                <a:gd name="connsiteY100" fmla="*/ 608364 h 1145797"/>
                <a:gd name="connsiteX101" fmla="*/ 849168 w 968295"/>
                <a:gd name="connsiteY101" fmla="*/ 568523 h 1145797"/>
                <a:gd name="connsiteX102" fmla="*/ 846083 w 968295"/>
                <a:gd name="connsiteY102" fmla="*/ 536791 h 1145797"/>
                <a:gd name="connsiteX103" fmla="*/ 844355 w 968295"/>
                <a:gd name="connsiteY103" fmla="*/ 476117 h 1145797"/>
                <a:gd name="connsiteX104" fmla="*/ 845280 w 968295"/>
                <a:gd name="connsiteY104" fmla="*/ 453013 h 1145797"/>
                <a:gd name="connsiteX105" fmla="*/ 844849 w 968295"/>
                <a:gd name="connsiteY105" fmla="*/ 447582 h 1145797"/>
                <a:gd name="connsiteX106" fmla="*/ 834444 w 968295"/>
                <a:gd name="connsiteY106" fmla="*/ 438943 h 1145797"/>
                <a:gd name="connsiteX107" fmla="*/ 830803 w 968295"/>
                <a:gd name="connsiteY107" fmla="*/ 438943 h 1145797"/>
                <a:gd name="connsiteX108" fmla="*/ 828532 w 968295"/>
                <a:gd name="connsiteY108" fmla="*/ 438844 h 1145797"/>
                <a:gd name="connsiteX109" fmla="*/ 822744 w 968295"/>
                <a:gd name="connsiteY109" fmla="*/ 434438 h 1145797"/>
                <a:gd name="connsiteX110" fmla="*/ 828113 w 968295"/>
                <a:gd name="connsiteY110" fmla="*/ 427551 h 1145797"/>
                <a:gd name="connsiteX111" fmla="*/ 837529 w 968295"/>
                <a:gd name="connsiteY111" fmla="*/ 428588 h 1145797"/>
                <a:gd name="connsiteX112" fmla="*/ 846700 w 968295"/>
                <a:gd name="connsiteY112" fmla="*/ 423169 h 1145797"/>
                <a:gd name="connsiteX113" fmla="*/ 858351 w 968295"/>
                <a:gd name="connsiteY113" fmla="*/ 390562 h 1145797"/>
                <a:gd name="connsiteX114" fmla="*/ 873161 w 968295"/>
                <a:gd name="connsiteY114" fmla="*/ 361274 h 1145797"/>
                <a:gd name="connsiteX115" fmla="*/ 894143 w 968295"/>
                <a:gd name="connsiteY115" fmla="*/ 332467 h 1145797"/>
                <a:gd name="connsiteX116" fmla="*/ 905251 w 968295"/>
                <a:gd name="connsiteY116" fmla="*/ 315188 h 1145797"/>
                <a:gd name="connsiteX117" fmla="*/ 935243 w 968295"/>
                <a:gd name="connsiteY117" fmla="*/ 293355 h 1145797"/>
                <a:gd name="connsiteX118" fmla="*/ 961605 w 968295"/>
                <a:gd name="connsiteY118" fmla="*/ 298378 h 1145797"/>
                <a:gd name="connsiteX119" fmla="*/ 964543 w 968295"/>
                <a:gd name="connsiteY119" fmla="*/ 307968 h 1145797"/>
                <a:gd name="connsiteX120" fmla="*/ 956422 w 968295"/>
                <a:gd name="connsiteY120" fmla="*/ 331702 h 1145797"/>
                <a:gd name="connsiteX121" fmla="*/ 956422 w 968295"/>
                <a:gd name="connsiteY121" fmla="*/ 334787 h 1145797"/>
                <a:gd name="connsiteX122" fmla="*/ 956842 w 968295"/>
                <a:gd name="connsiteY122" fmla="*/ 343427 h 1145797"/>
                <a:gd name="connsiteX123" fmla="*/ 938711 w 968295"/>
                <a:gd name="connsiteY123" fmla="*/ 385106 h 1145797"/>
                <a:gd name="connsiteX124" fmla="*/ 934156 w 968295"/>
                <a:gd name="connsiteY124" fmla="*/ 393499 h 1145797"/>
                <a:gd name="connsiteX125" fmla="*/ 927603 w 968295"/>
                <a:gd name="connsiteY125" fmla="*/ 403755 h 1145797"/>
                <a:gd name="connsiteX126" fmla="*/ 918581 w 968295"/>
                <a:gd name="connsiteY126" fmla="*/ 419936 h 1145797"/>
                <a:gd name="connsiteX127" fmla="*/ 917803 w 968295"/>
                <a:gd name="connsiteY127" fmla="*/ 421676 h 1145797"/>
                <a:gd name="connsiteX128" fmla="*/ 915656 w 968295"/>
                <a:gd name="connsiteY128" fmla="*/ 428205 h 1145797"/>
                <a:gd name="connsiteX129" fmla="*/ 915248 w 968295"/>
                <a:gd name="connsiteY129" fmla="*/ 430032 h 1145797"/>
                <a:gd name="connsiteX130" fmla="*/ 914755 w 968295"/>
                <a:gd name="connsiteY130" fmla="*/ 434413 h 1145797"/>
                <a:gd name="connsiteX131" fmla="*/ 914360 w 968295"/>
                <a:gd name="connsiteY131" fmla="*/ 436252 h 1145797"/>
                <a:gd name="connsiteX132" fmla="*/ 914360 w 968295"/>
                <a:gd name="connsiteY132" fmla="*/ 440041 h 1145797"/>
                <a:gd name="connsiteX133" fmla="*/ 914767 w 968295"/>
                <a:gd name="connsiteY133" fmla="*/ 442510 h 1145797"/>
                <a:gd name="connsiteX134" fmla="*/ 915285 w 968295"/>
                <a:gd name="connsiteY134" fmla="*/ 446965 h 1145797"/>
                <a:gd name="connsiteX135" fmla="*/ 915680 w 968295"/>
                <a:gd name="connsiteY135" fmla="*/ 448878 h 1145797"/>
                <a:gd name="connsiteX136" fmla="*/ 916223 w 968295"/>
                <a:gd name="connsiteY136" fmla="*/ 452852 h 1145797"/>
                <a:gd name="connsiteX137" fmla="*/ 916631 w 968295"/>
                <a:gd name="connsiteY137" fmla="*/ 454926 h 1145797"/>
                <a:gd name="connsiteX138" fmla="*/ 918877 w 968295"/>
                <a:gd name="connsiteY138" fmla="*/ 472415 h 1145797"/>
                <a:gd name="connsiteX139" fmla="*/ 919346 w 968295"/>
                <a:gd name="connsiteY139" fmla="*/ 474587 h 1145797"/>
                <a:gd name="connsiteX140" fmla="*/ 923505 w 968295"/>
                <a:gd name="connsiteY140" fmla="*/ 497136 h 1145797"/>
                <a:gd name="connsiteX141" fmla="*/ 923912 w 968295"/>
                <a:gd name="connsiteY141" fmla="*/ 499308 h 1145797"/>
                <a:gd name="connsiteX142" fmla="*/ 925344 w 968295"/>
                <a:gd name="connsiteY142" fmla="*/ 511651 h 1145797"/>
                <a:gd name="connsiteX143" fmla="*/ 925727 w 968295"/>
                <a:gd name="connsiteY143" fmla="*/ 513761 h 1145797"/>
                <a:gd name="connsiteX144" fmla="*/ 926245 w 968295"/>
                <a:gd name="connsiteY144" fmla="*/ 519402 h 1145797"/>
                <a:gd name="connsiteX145" fmla="*/ 926665 w 968295"/>
                <a:gd name="connsiteY145" fmla="*/ 522203 h 1145797"/>
                <a:gd name="connsiteX146" fmla="*/ 927159 w 968295"/>
                <a:gd name="connsiteY146" fmla="*/ 528695 h 1145797"/>
                <a:gd name="connsiteX147" fmla="*/ 927590 w 968295"/>
                <a:gd name="connsiteY147" fmla="*/ 531670 h 1145797"/>
                <a:gd name="connsiteX148" fmla="*/ 928072 w 968295"/>
                <a:gd name="connsiteY148" fmla="*/ 545801 h 1145797"/>
                <a:gd name="connsiteX149" fmla="*/ 928504 w 968295"/>
                <a:gd name="connsiteY149" fmla="*/ 548998 h 1145797"/>
                <a:gd name="connsiteX150" fmla="*/ 928998 w 968295"/>
                <a:gd name="connsiteY150" fmla="*/ 573744 h 1145797"/>
                <a:gd name="connsiteX151" fmla="*/ 929405 w 968295"/>
                <a:gd name="connsiteY151" fmla="*/ 576213 h 1145797"/>
                <a:gd name="connsiteX152" fmla="*/ 929405 w 968295"/>
                <a:gd name="connsiteY152" fmla="*/ 595639 h 1145797"/>
                <a:gd name="connsiteX153" fmla="*/ 909188 w 968295"/>
                <a:gd name="connsiteY153" fmla="*/ 603625 h 1145797"/>
                <a:gd name="connsiteX154" fmla="*/ 902129 w 968295"/>
                <a:gd name="connsiteY154" fmla="*/ 593479 h 1145797"/>
                <a:gd name="connsiteX155" fmla="*/ 899549 w 968295"/>
                <a:gd name="connsiteY155" fmla="*/ 570362 h 1145797"/>
                <a:gd name="connsiteX156" fmla="*/ 897080 w 968295"/>
                <a:gd name="connsiteY156" fmla="*/ 535323 h 1145797"/>
                <a:gd name="connsiteX157" fmla="*/ 894945 w 968295"/>
                <a:gd name="connsiteY157" fmla="*/ 499790 h 1145797"/>
                <a:gd name="connsiteX158" fmla="*/ 892033 w 968295"/>
                <a:gd name="connsiteY158" fmla="*/ 479055 h 1145797"/>
                <a:gd name="connsiteX159" fmla="*/ 884862 w 968295"/>
                <a:gd name="connsiteY159" fmla="*/ 435857 h 1145797"/>
                <a:gd name="connsiteX160" fmla="*/ 879604 w 968295"/>
                <a:gd name="connsiteY160" fmla="*/ 432710 h 1145797"/>
                <a:gd name="connsiteX161" fmla="*/ 864337 w 968295"/>
                <a:gd name="connsiteY161" fmla="*/ 439980 h 1145797"/>
                <a:gd name="connsiteX162" fmla="*/ 860412 w 968295"/>
                <a:gd name="connsiteY162" fmla="*/ 442954 h 1145797"/>
                <a:gd name="connsiteX163" fmla="*/ 864793 w 968295"/>
                <a:gd name="connsiteY163" fmla="*/ 443707 h 1145797"/>
                <a:gd name="connsiteX164" fmla="*/ 878185 w 968295"/>
                <a:gd name="connsiteY164" fmla="*/ 457518 h 1145797"/>
                <a:gd name="connsiteX165" fmla="*/ 875963 w 968295"/>
                <a:gd name="connsiteY165" fmla="*/ 477463 h 1145797"/>
                <a:gd name="connsiteX166" fmla="*/ 870705 w 968295"/>
                <a:gd name="connsiteY166" fmla="*/ 500604 h 1145797"/>
                <a:gd name="connsiteX167" fmla="*/ 871730 w 968295"/>
                <a:gd name="connsiteY167" fmla="*/ 508244 h 1145797"/>
                <a:gd name="connsiteX168" fmla="*/ 874198 w 968295"/>
                <a:gd name="connsiteY168" fmla="*/ 522660 h 1145797"/>
                <a:gd name="connsiteX169" fmla="*/ 870199 w 968295"/>
                <a:gd name="connsiteY169" fmla="*/ 540494 h 1145797"/>
                <a:gd name="connsiteX170" fmla="*/ 870718 w 968295"/>
                <a:gd name="connsiteY170" fmla="*/ 569819 h 1145797"/>
                <a:gd name="connsiteX171" fmla="*/ 869977 w 968295"/>
                <a:gd name="connsiteY171" fmla="*/ 584013 h 1145797"/>
                <a:gd name="connsiteX172" fmla="*/ 870385 w 968295"/>
                <a:gd name="connsiteY172" fmla="*/ 595454 h 1145797"/>
                <a:gd name="connsiteX173" fmla="*/ 874087 w 968295"/>
                <a:gd name="connsiteY173" fmla="*/ 617275 h 1145797"/>
                <a:gd name="connsiteX174" fmla="*/ 870767 w 968295"/>
                <a:gd name="connsiteY174" fmla="*/ 635702 h 1145797"/>
                <a:gd name="connsiteX175" fmla="*/ 871187 w 968295"/>
                <a:gd name="connsiteY175" fmla="*/ 643761 h 1145797"/>
                <a:gd name="connsiteX176" fmla="*/ 870841 w 968295"/>
                <a:gd name="connsiteY176" fmla="*/ 658436 h 1145797"/>
                <a:gd name="connsiteX177" fmla="*/ 870014 w 968295"/>
                <a:gd name="connsiteY177" fmla="*/ 660559 h 1145797"/>
                <a:gd name="connsiteX178" fmla="*/ 872557 w 968295"/>
                <a:gd name="connsiteY178" fmla="*/ 681541 h 1145797"/>
                <a:gd name="connsiteX179" fmla="*/ 878999 w 968295"/>
                <a:gd name="connsiteY179" fmla="*/ 699721 h 1145797"/>
                <a:gd name="connsiteX180" fmla="*/ 878703 w 968295"/>
                <a:gd name="connsiteY180" fmla="*/ 758087 h 1145797"/>
                <a:gd name="connsiteX181" fmla="*/ 864793 w 968295"/>
                <a:gd name="connsiteY181" fmla="*/ 849259 h 1145797"/>
                <a:gd name="connsiteX182" fmla="*/ 855166 w 968295"/>
                <a:gd name="connsiteY182" fmla="*/ 915264 h 1145797"/>
                <a:gd name="connsiteX183" fmla="*/ 851735 w 968295"/>
                <a:gd name="connsiteY183" fmla="*/ 953908 h 1145797"/>
                <a:gd name="connsiteX184" fmla="*/ 839986 w 968295"/>
                <a:gd name="connsiteY184" fmla="*/ 976827 h 1145797"/>
                <a:gd name="connsiteX185" fmla="*/ 832148 w 968295"/>
                <a:gd name="connsiteY185" fmla="*/ 988799 h 1145797"/>
                <a:gd name="connsiteX186" fmla="*/ 810291 w 968295"/>
                <a:gd name="connsiteY186" fmla="*/ 1024209 h 1145797"/>
                <a:gd name="connsiteX187" fmla="*/ 791925 w 968295"/>
                <a:gd name="connsiteY187" fmla="*/ 1035922 h 1145797"/>
                <a:gd name="connsiteX188" fmla="*/ 755898 w 968295"/>
                <a:gd name="connsiteY188" fmla="*/ 1051424 h 1145797"/>
                <a:gd name="connsiteX189" fmla="*/ 696051 w 968295"/>
                <a:gd name="connsiteY189" fmla="*/ 1051424 h 1145797"/>
                <a:gd name="connsiteX190" fmla="*/ 624664 w 968295"/>
                <a:gd name="connsiteY190" fmla="*/ 972310 h 1145797"/>
                <a:gd name="connsiteX191" fmla="*/ 619727 w 968295"/>
                <a:gd name="connsiteY191" fmla="*/ 941751 h 1145797"/>
                <a:gd name="connsiteX192" fmla="*/ 616160 w 968295"/>
                <a:gd name="connsiteY192" fmla="*/ 927175 h 1145797"/>
                <a:gd name="connsiteX193" fmla="*/ 610470 w 968295"/>
                <a:gd name="connsiteY193" fmla="*/ 923275 h 1145797"/>
                <a:gd name="connsiteX194" fmla="*/ 593377 w 968295"/>
                <a:gd name="connsiteY194" fmla="*/ 920263 h 1145797"/>
                <a:gd name="connsiteX195" fmla="*/ 588119 w 968295"/>
                <a:gd name="connsiteY195" fmla="*/ 912167 h 1145797"/>
                <a:gd name="connsiteX196" fmla="*/ 587255 w 968295"/>
                <a:gd name="connsiteY196" fmla="*/ 908402 h 1145797"/>
                <a:gd name="connsiteX197" fmla="*/ 585416 w 968295"/>
                <a:gd name="connsiteY197" fmla="*/ 907427 h 1145797"/>
                <a:gd name="connsiteX198" fmla="*/ 583540 w 968295"/>
                <a:gd name="connsiteY198" fmla="*/ 906464 h 1145797"/>
                <a:gd name="connsiteX199" fmla="*/ 580800 w 968295"/>
                <a:gd name="connsiteY199" fmla="*/ 903293 h 1145797"/>
                <a:gd name="connsiteX200" fmla="*/ 625355 w 968295"/>
                <a:gd name="connsiteY200" fmla="*/ 868302 h 1145797"/>
                <a:gd name="connsiteX201" fmla="*/ 632106 w 968295"/>
                <a:gd name="connsiteY201" fmla="*/ 869537 h 1145797"/>
                <a:gd name="connsiteX202" fmla="*/ 642906 w 968295"/>
                <a:gd name="connsiteY202" fmla="*/ 864797 h 1145797"/>
                <a:gd name="connsiteX203" fmla="*/ 641178 w 968295"/>
                <a:gd name="connsiteY203" fmla="*/ 860527 h 1145797"/>
                <a:gd name="connsiteX204" fmla="*/ 635698 w 968295"/>
                <a:gd name="connsiteY204" fmla="*/ 860428 h 1145797"/>
                <a:gd name="connsiteX205" fmla="*/ 571827 w 968295"/>
                <a:gd name="connsiteY205" fmla="*/ 853763 h 1145797"/>
                <a:gd name="connsiteX206" fmla="*/ 554289 w 968295"/>
                <a:gd name="connsiteY206" fmla="*/ 852751 h 1145797"/>
                <a:gd name="connsiteX207" fmla="*/ 543564 w 968295"/>
                <a:gd name="connsiteY207" fmla="*/ 851233 h 1145797"/>
                <a:gd name="connsiteX208" fmla="*/ 510993 w 968295"/>
                <a:gd name="connsiteY208" fmla="*/ 854282 h 1145797"/>
                <a:gd name="connsiteX209" fmla="*/ 500489 w 968295"/>
                <a:gd name="connsiteY209" fmla="*/ 866377 h 1145797"/>
                <a:gd name="connsiteX210" fmla="*/ 493417 w 968295"/>
                <a:gd name="connsiteY210" fmla="*/ 900170 h 1145797"/>
                <a:gd name="connsiteX211" fmla="*/ 484000 w 968295"/>
                <a:gd name="connsiteY211" fmla="*/ 1001376 h 1145797"/>
                <a:gd name="connsiteX212" fmla="*/ 481112 w 968295"/>
                <a:gd name="connsiteY212" fmla="*/ 1017988 h 1145797"/>
                <a:gd name="connsiteX213" fmla="*/ 476397 w 968295"/>
                <a:gd name="connsiteY213" fmla="*/ 1029294 h 1145797"/>
                <a:gd name="connsiteX214" fmla="*/ 464216 w 968295"/>
                <a:gd name="connsiteY214" fmla="*/ 1048597 h 1145797"/>
                <a:gd name="connsiteX215" fmla="*/ 457600 w 968295"/>
                <a:gd name="connsiteY215" fmla="*/ 1062494 h 1145797"/>
                <a:gd name="connsiteX216" fmla="*/ 453601 w 968295"/>
                <a:gd name="connsiteY216" fmla="*/ 1069036 h 1145797"/>
                <a:gd name="connsiteX217" fmla="*/ 444258 w 968295"/>
                <a:gd name="connsiteY217" fmla="*/ 1077070 h 1145797"/>
                <a:gd name="connsiteX218" fmla="*/ 445098 w 968295"/>
                <a:gd name="connsiteY218" fmla="*/ 1084278 h 1145797"/>
                <a:gd name="connsiteX219" fmla="*/ 459637 w 968295"/>
                <a:gd name="connsiteY219" fmla="*/ 1095806 h 1145797"/>
                <a:gd name="connsiteX220" fmla="*/ 468585 w 968295"/>
                <a:gd name="connsiteY220" fmla="*/ 1120651 h 1145797"/>
                <a:gd name="connsiteX221" fmla="*/ 465079 w 968295"/>
                <a:gd name="connsiteY221" fmla="*/ 1125513 h 1145797"/>
                <a:gd name="connsiteX222" fmla="*/ 430978 w 968295"/>
                <a:gd name="connsiteY222" fmla="*/ 1138127 h 1145797"/>
                <a:gd name="connsiteX223" fmla="*/ 399148 w 968295"/>
                <a:gd name="connsiteY223" fmla="*/ 1144039 h 1145797"/>
                <a:gd name="connsiteX224" fmla="*/ 391570 w 968295"/>
                <a:gd name="connsiteY224" fmla="*/ 1140090 h 1145797"/>
                <a:gd name="connsiteX225" fmla="*/ 389447 w 968295"/>
                <a:gd name="connsiteY225" fmla="*/ 1107728 h 1145797"/>
                <a:gd name="connsiteX226" fmla="*/ 385596 w 968295"/>
                <a:gd name="connsiteY226" fmla="*/ 1102976 h 1145797"/>
                <a:gd name="connsiteX227" fmla="*/ 310309 w 968295"/>
                <a:gd name="connsiteY227" fmla="*/ 1099743 h 1145797"/>
                <a:gd name="connsiteX228" fmla="*/ 286599 w 968295"/>
                <a:gd name="connsiteY228" fmla="*/ 1092955 h 1145797"/>
                <a:gd name="connsiteX229" fmla="*/ 279071 w 968295"/>
                <a:gd name="connsiteY229" fmla="*/ 1088018 h 1145797"/>
                <a:gd name="connsiteX230" fmla="*/ 270085 w 968295"/>
                <a:gd name="connsiteY230" fmla="*/ 1065098 h 1145797"/>
                <a:gd name="connsiteX231" fmla="*/ 268037 w 968295"/>
                <a:gd name="connsiteY231" fmla="*/ 1059779 h 1145797"/>
                <a:gd name="connsiteX232" fmla="*/ 235182 w 968295"/>
                <a:gd name="connsiteY232" fmla="*/ 999525 h 1145797"/>
                <a:gd name="connsiteX233" fmla="*/ 222099 w 968295"/>
                <a:gd name="connsiteY233" fmla="*/ 933309 h 1145797"/>
                <a:gd name="connsiteX234" fmla="*/ 217533 w 968295"/>
                <a:gd name="connsiteY234" fmla="*/ 931124 h 1145797"/>
                <a:gd name="connsiteX235" fmla="*/ 191762 w 968295"/>
                <a:gd name="connsiteY235" fmla="*/ 932729 h 1145797"/>
                <a:gd name="connsiteX236" fmla="*/ 185344 w 968295"/>
                <a:gd name="connsiteY236" fmla="*/ 924929 h 1145797"/>
                <a:gd name="connsiteX237" fmla="*/ 183184 w 968295"/>
                <a:gd name="connsiteY237" fmla="*/ 913821 h 1145797"/>
                <a:gd name="connsiteX238" fmla="*/ 160882 w 968295"/>
                <a:gd name="connsiteY238" fmla="*/ 896184 h 1145797"/>
                <a:gd name="connsiteX239" fmla="*/ 117511 w 968295"/>
                <a:gd name="connsiteY239" fmla="*/ 891765 h 1145797"/>
                <a:gd name="connsiteX240" fmla="*/ 75326 w 968295"/>
                <a:gd name="connsiteY240" fmla="*/ 875054 h 1145797"/>
                <a:gd name="connsiteX241" fmla="*/ 71179 w 968295"/>
                <a:gd name="connsiteY241" fmla="*/ 872943 h 114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968295" h="1145797">
                  <a:moveTo>
                    <a:pt x="71179" y="872943"/>
                  </a:moveTo>
                  <a:cubicBezTo>
                    <a:pt x="57072" y="865538"/>
                    <a:pt x="43940" y="856898"/>
                    <a:pt x="34276" y="843890"/>
                  </a:cubicBezTo>
                  <a:cubicBezTo>
                    <a:pt x="31536" y="840236"/>
                    <a:pt x="29129" y="836349"/>
                    <a:pt x="27080" y="832263"/>
                  </a:cubicBezTo>
                  <a:cubicBezTo>
                    <a:pt x="19601" y="817119"/>
                    <a:pt x="14208" y="801025"/>
                    <a:pt x="11035" y="784437"/>
                  </a:cubicBezTo>
                  <a:cubicBezTo>
                    <a:pt x="6543" y="768010"/>
                    <a:pt x="5173" y="751052"/>
                    <a:pt x="2569" y="734316"/>
                  </a:cubicBezTo>
                  <a:cubicBezTo>
                    <a:pt x="-122" y="717037"/>
                    <a:pt x="-468" y="699560"/>
                    <a:pt x="-1702" y="682145"/>
                  </a:cubicBezTo>
                  <a:cubicBezTo>
                    <a:pt x="-2702" y="668631"/>
                    <a:pt x="-2948" y="655079"/>
                    <a:pt x="-2442" y="641540"/>
                  </a:cubicBezTo>
                  <a:cubicBezTo>
                    <a:pt x="-1726" y="624359"/>
                    <a:pt x="-1146" y="607167"/>
                    <a:pt x="-1368" y="589999"/>
                  </a:cubicBezTo>
                  <a:cubicBezTo>
                    <a:pt x="-1566" y="576015"/>
                    <a:pt x="-2417" y="562019"/>
                    <a:pt x="-1998" y="548035"/>
                  </a:cubicBezTo>
                  <a:cubicBezTo>
                    <a:pt x="-1541" y="532398"/>
                    <a:pt x="-542" y="516785"/>
                    <a:pt x="471" y="501135"/>
                  </a:cubicBezTo>
                  <a:cubicBezTo>
                    <a:pt x="1088" y="491595"/>
                    <a:pt x="1186" y="481992"/>
                    <a:pt x="1433" y="472427"/>
                  </a:cubicBezTo>
                  <a:cubicBezTo>
                    <a:pt x="1692" y="462232"/>
                    <a:pt x="2433" y="452087"/>
                    <a:pt x="2877" y="441917"/>
                  </a:cubicBezTo>
                  <a:cubicBezTo>
                    <a:pt x="3100" y="436980"/>
                    <a:pt x="1557" y="432327"/>
                    <a:pt x="1569" y="427465"/>
                  </a:cubicBezTo>
                  <a:cubicBezTo>
                    <a:pt x="1569" y="415283"/>
                    <a:pt x="2322" y="403039"/>
                    <a:pt x="1384" y="390919"/>
                  </a:cubicBezTo>
                  <a:cubicBezTo>
                    <a:pt x="310" y="377121"/>
                    <a:pt x="2890" y="363335"/>
                    <a:pt x="693" y="349598"/>
                  </a:cubicBezTo>
                  <a:cubicBezTo>
                    <a:pt x="-11" y="345192"/>
                    <a:pt x="1421" y="340872"/>
                    <a:pt x="1705" y="336490"/>
                  </a:cubicBezTo>
                  <a:cubicBezTo>
                    <a:pt x="2556" y="323210"/>
                    <a:pt x="3828" y="309942"/>
                    <a:pt x="7678" y="297082"/>
                  </a:cubicBezTo>
                  <a:cubicBezTo>
                    <a:pt x="11529" y="284221"/>
                    <a:pt x="16664" y="272533"/>
                    <a:pt x="26722" y="263412"/>
                  </a:cubicBezTo>
                  <a:cubicBezTo>
                    <a:pt x="35485" y="254032"/>
                    <a:pt x="44952" y="245664"/>
                    <a:pt x="56566" y="239715"/>
                  </a:cubicBezTo>
                  <a:cubicBezTo>
                    <a:pt x="71376" y="232150"/>
                    <a:pt x="87088" y="228941"/>
                    <a:pt x="103392" y="227213"/>
                  </a:cubicBezTo>
                  <a:cubicBezTo>
                    <a:pt x="117684" y="225682"/>
                    <a:pt x="132051" y="224633"/>
                    <a:pt x="145936" y="220252"/>
                  </a:cubicBezTo>
                  <a:cubicBezTo>
                    <a:pt x="155550" y="217290"/>
                    <a:pt x="164375" y="212192"/>
                    <a:pt x="171731" y="205330"/>
                  </a:cubicBezTo>
                  <a:cubicBezTo>
                    <a:pt x="175841" y="201516"/>
                    <a:pt x="180308" y="198135"/>
                    <a:pt x="183740" y="193580"/>
                  </a:cubicBezTo>
                  <a:cubicBezTo>
                    <a:pt x="190466" y="184669"/>
                    <a:pt x="192589" y="174030"/>
                    <a:pt x="195341" y="163601"/>
                  </a:cubicBezTo>
                  <a:cubicBezTo>
                    <a:pt x="198254" y="152592"/>
                    <a:pt x="200735" y="141533"/>
                    <a:pt x="201019" y="130067"/>
                  </a:cubicBezTo>
                  <a:cubicBezTo>
                    <a:pt x="201105" y="126254"/>
                    <a:pt x="203178" y="124193"/>
                    <a:pt x="207190" y="123637"/>
                  </a:cubicBezTo>
                  <a:cubicBezTo>
                    <a:pt x="219334" y="121959"/>
                    <a:pt x="229406" y="125809"/>
                    <a:pt x="237662" y="134585"/>
                  </a:cubicBezTo>
                  <a:cubicBezTo>
                    <a:pt x="238600" y="135584"/>
                    <a:pt x="239329" y="136769"/>
                    <a:pt x="240329" y="137720"/>
                  </a:cubicBezTo>
                  <a:cubicBezTo>
                    <a:pt x="241674" y="138954"/>
                    <a:pt x="242797" y="138769"/>
                    <a:pt x="243513" y="137090"/>
                  </a:cubicBezTo>
                  <a:cubicBezTo>
                    <a:pt x="244019" y="135979"/>
                    <a:pt x="244352" y="134807"/>
                    <a:pt x="244747" y="133659"/>
                  </a:cubicBezTo>
                  <a:cubicBezTo>
                    <a:pt x="252695" y="110122"/>
                    <a:pt x="259224" y="86129"/>
                    <a:pt x="264297" y="61815"/>
                  </a:cubicBezTo>
                  <a:cubicBezTo>
                    <a:pt x="266062" y="53435"/>
                    <a:pt x="267925" y="45067"/>
                    <a:pt x="274850" y="39019"/>
                  </a:cubicBezTo>
                  <a:cubicBezTo>
                    <a:pt x="277047" y="36921"/>
                    <a:pt x="279540" y="35156"/>
                    <a:pt x="282255" y="33786"/>
                  </a:cubicBezTo>
                  <a:cubicBezTo>
                    <a:pt x="284785" y="32651"/>
                    <a:pt x="285748" y="30787"/>
                    <a:pt x="285958" y="28072"/>
                  </a:cubicBezTo>
                  <a:cubicBezTo>
                    <a:pt x="286439" y="22456"/>
                    <a:pt x="286747" y="16828"/>
                    <a:pt x="287772" y="11274"/>
                  </a:cubicBezTo>
                  <a:cubicBezTo>
                    <a:pt x="289352" y="2746"/>
                    <a:pt x="296337" y="-2537"/>
                    <a:pt x="304496" y="-1426"/>
                  </a:cubicBezTo>
                  <a:cubicBezTo>
                    <a:pt x="311987" y="-402"/>
                    <a:pt x="317800" y="7522"/>
                    <a:pt x="317492" y="15470"/>
                  </a:cubicBezTo>
                  <a:cubicBezTo>
                    <a:pt x="317097" y="25912"/>
                    <a:pt x="313641" y="35218"/>
                    <a:pt x="309247" y="44623"/>
                  </a:cubicBezTo>
                  <a:cubicBezTo>
                    <a:pt x="305915" y="51707"/>
                    <a:pt x="301484" y="58446"/>
                    <a:pt x="300200" y="66431"/>
                  </a:cubicBezTo>
                  <a:cubicBezTo>
                    <a:pt x="299892" y="68394"/>
                    <a:pt x="299176" y="70282"/>
                    <a:pt x="298115" y="71961"/>
                  </a:cubicBezTo>
                  <a:cubicBezTo>
                    <a:pt x="288858" y="88277"/>
                    <a:pt x="284007" y="106148"/>
                    <a:pt x="278750" y="124007"/>
                  </a:cubicBezTo>
                  <a:cubicBezTo>
                    <a:pt x="270913" y="150642"/>
                    <a:pt x="268469" y="178128"/>
                    <a:pt x="264013" y="205281"/>
                  </a:cubicBezTo>
                  <a:cubicBezTo>
                    <a:pt x="259484" y="232939"/>
                    <a:pt x="255756" y="260709"/>
                    <a:pt x="252560" y="288541"/>
                  </a:cubicBezTo>
                  <a:cubicBezTo>
                    <a:pt x="250745" y="304425"/>
                    <a:pt x="248153" y="320211"/>
                    <a:pt x="246709" y="336133"/>
                  </a:cubicBezTo>
                  <a:cubicBezTo>
                    <a:pt x="246512" y="338255"/>
                    <a:pt x="246450" y="340391"/>
                    <a:pt x="246500" y="342526"/>
                  </a:cubicBezTo>
                  <a:cubicBezTo>
                    <a:pt x="246882" y="360940"/>
                    <a:pt x="246660" y="379355"/>
                    <a:pt x="246919" y="397769"/>
                  </a:cubicBezTo>
                  <a:cubicBezTo>
                    <a:pt x="247092" y="410111"/>
                    <a:pt x="247006" y="422688"/>
                    <a:pt x="245932" y="435154"/>
                  </a:cubicBezTo>
                  <a:cubicBezTo>
                    <a:pt x="245142" y="444373"/>
                    <a:pt x="245006" y="453667"/>
                    <a:pt x="244698" y="462961"/>
                  </a:cubicBezTo>
                  <a:cubicBezTo>
                    <a:pt x="244006" y="482597"/>
                    <a:pt x="246290" y="502246"/>
                    <a:pt x="245364" y="521845"/>
                  </a:cubicBezTo>
                  <a:cubicBezTo>
                    <a:pt x="244463" y="540889"/>
                    <a:pt x="244475" y="559909"/>
                    <a:pt x="244870" y="578915"/>
                  </a:cubicBezTo>
                  <a:cubicBezTo>
                    <a:pt x="245179" y="593220"/>
                    <a:pt x="245327" y="607512"/>
                    <a:pt x="245660" y="621817"/>
                  </a:cubicBezTo>
                  <a:cubicBezTo>
                    <a:pt x="245870" y="631592"/>
                    <a:pt x="244537" y="641268"/>
                    <a:pt x="244599" y="651006"/>
                  </a:cubicBezTo>
                  <a:cubicBezTo>
                    <a:pt x="244537" y="652845"/>
                    <a:pt x="244179" y="654647"/>
                    <a:pt x="243513" y="656363"/>
                  </a:cubicBezTo>
                  <a:cubicBezTo>
                    <a:pt x="243056" y="657498"/>
                    <a:pt x="242797" y="658695"/>
                    <a:pt x="242748" y="659917"/>
                  </a:cubicBezTo>
                  <a:cubicBezTo>
                    <a:pt x="243068" y="673296"/>
                    <a:pt x="240822" y="686663"/>
                    <a:pt x="241908" y="700029"/>
                  </a:cubicBezTo>
                  <a:cubicBezTo>
                    <a:pt x="243464" y="719147"/>
                    <a:pt x="243266" y="738290"/>
                    <a:pt x="243883" y="757445"/>
                  </a:cubicBezTo>
                  <a:cubicBezTo>
                    <a:pt x="244364" y="772441"/>
                    <a:pt x="245586" y="787449"/>
                    <a:pt x="246537" y="802432"/>
                  </a:cubicBezTo>
                  <a:cubicBezTo>
                    <a:pt x="247388" y="815762"/>
                    <a:pt x="247919" y="829116"/>
                    <a:pt x="249240" y="842396"/>
                  </a:cubicBezTo>
                  <a:cubicBezTo>
                    <a:pt x="251226" y="862329"/>
                    <a:pt x="253744" y="882187"/>
                    <a:pt x="256805" y="901984"/>
                  </a:cubicBezTo>
                  <a:cubicBezTo>
                    <a:pt x="259607" y="920275"/>
                    <a:pt x="262742" y="938505"/>
                    <a:pt x="264013" y="957043"/>
                  </a:cubicBezTo>
                  <a:cubicBezTo>
                    <a:pt x="264951" y="970792"/>
                    <a:pt x="266395" y="984566"/>
                    <a:pt x="268481" y="998216"/>
                  </a:cubicBezTo>
                  <a:cubicBezTo>
                    <a:pt x="268728" y="999722"/>
                    <a:pt x="269221" y="1001178"/>
                    <a:pt x="269937" y="1002524"/>
                  </a:cubicBezTo>
                  <a:cubicBezTo>
                    <a:pt x="271579" y="1005770"/>
                    <a:pt x="271246" y="1009386"/>
                    <a:pt x="271727" y="1012817"/>
                  </a:cubicBezTo>
                  <a:cubicBezTo>
                    <a:pt x="273912" y="1028726"/>
                    <a:pt x="281477" y="1042191"/>
                    <a:pt x="290721" y="1054781"/>
                  </a:cubicBezTo>
                  <a:cubicBezTo>
                    <a:pt x="297670" y="1064309"/>
                    <a:pt x="308001" y="1068258"/>
                    <a:pt x="319108" y="1069591"/>
                  </a:cubicBezTo>
                  <a:cubicBezTo>
                    <a:pt x="339276" y="1071948"/>
                    <a:pt x="359640" y="1071603"/>
                    <a:pt x="379808" y="1070406"/>
                  </a:cubicBezTo>
                  <a:cubicBezTo>
                    <a:pt x="404010" y="1068974"/>
                    <a:pt x="425313" y="1059804"/>
                    <a:pt x="441457" y="1040661"/>
                  </a:cubicBezTo>
                  <a:cubicBezTo>
                    <a:pt x="445949" y="1035045"/>
                    <a:pt x="449183" y="1028516"/>
                    <a:pt x="450923" y="1021543"/>
                  </a:cubicBezTo>
                  <a:cubicBezTo>
                    <a:pt x="455983" y="1003659"/>
                    <a:pt x="460599" y="985516"/>
                    <a:pt x="459340" y="966744"/>
                  </a:cubicBezTo>
                  <a:cubicBezTo>
                    <a:pt x="458402" y="953068"/>
                    <a:pt x="458217" y="939356"/>
                    <a:pt x="458810" y="925657"/>
                  </a:cubicBezTo>
                  <a:cubicBezTo>
                    <a:pt x="459390" y="912697"/>
                    <a:pt x="458538" y="899812"/>
                    <a:pt x="458575" y="886902"/>
                  </a:cubicBezTo>
                  <a:cubicBezTo>
                    <a:pt x="458575" y="870475"/>
                    <a:pt x="463784" y="855343"/>
                    <a:pt x="471004" y="841014"/>
                  </a:cubicBezTo>
                  <a:cubicBezTo>
                    <a:pt x="476249" y="830609"/>
                    <a:pt x="486592" y="827437"/>
                    <a:pt x="497502" y="826722"/>
                  </a:cubicBezTo>
                  <a:cubicBezTo>
                    <a:pt x="509092" y="825956"/>
                    <a:pt x="520583" y="827635"/>
                    <a:pt x="532061" y="828820"/>
                  </a:cubicBezTo>
                  <a:cubicBezTo>
                    <a:pt x="546020" y="830239"/>
                    <a:pt x="559769" y="833238"/>
                    <a:pt x="573703" y="834436"/>
                  </a:cubicBezTo>
                  <a:cubicBezTo>
                    <a:pt x="593734" y="836176"/>
                    <a:pt x="613568" y="839570"/>
                    <a:pt x="633600" y="841088"/>
                  </a:cubicBezTo>
                  <a:cubicBezTo>
                    <a:pt x="647596" y="842149"/>
                    <a:pt x="661592" y="840730"/>
                    <a:pt x="675563" y="839928"/>
                  </a:cubicBezTo>
                  <a:cubicBezTo>
                    <a:pt x="686190" y="839311"/>
                    <a:pt x="696792" y="838225"/>
                    <a:pt x="707418" y="837731"/>
                  </a:cubicBezTo>
                  <a:cubicBezTo>
                    <a:pt x="718045" y="837237"/>
                    <a:pt x="728696" y="836497"/>
                    <a:pt x="739150" y="834287"/>
                  </a:cubicBezTo>
                  <a:cubicBezTo>
                    <a:pt x="740199" y="834065"/>
                    <a:pt x="741236" y="833856"/>
                    <a:pt x="742297" y="833732"/>
                  </a:cubicBezTo>
                  <a:cubicBezTo>
                    <a:pt x="743655" y="833572"/>
                    <a:pt x="745247" y="833238"/>
                    <a:pt x="746074" y="834596"/>
                  </a:cubicBezTo>
                  <a:cubicBezTo>
                    <a:pt x="747049" y="836188"/>
                    <a:pt x="745864" y="837521"/>
                    <a:pt x="744840" y="838644"/>
                  </a:cubicBezTo>
                  <a:cubicBezTo>
                    <a:pt x="741581" y="842285"/>
                    <a:pt x="737965" y="845556"/>
                    <a:pt x="734596" y="849073"/>
                  </a:cubicBezTo>
                  <a:cubicBezTo>
                    <a:pt x="714762" y="869796"/>
                    <a:pt x="690880" y="883829"/>
                    <a:pt x="663517" y="892061"/>
                  </a:cubicBezTo>
                  <a:cubicBezTo>
                    <a:pt x="657815" y="893777"/>
                    <a:pt x="654347" y="897381"/>
                    <a:pt x="654396" y="903169"/>
                  </a:cubicBezTo>
                  <a:cubicBezTo>
                    <a:pt x="654532" y="919041"/>
                    <a:pt x="650694" y="934679"/>
                    <a:pt x="651459" y="950526"/>
                  </a:cubicBezTo>
                  <a:cubicBezTo>
                    <a:pt x="652039" y="962523"/>
                    <a:pt x="652064" y="974556"/>
                    <a:pt x="653310" y="986528"/>
                  </a:cubicBezTo>
                  <a:cubicBezTo>
                    <a:pt x="654915" y="1002092"/>
                    <a:pt x="666800" y="1017384"/>
                    <a:pt x="683240" y="1020568"/>
                  </a:cubicBezTo>
                  <a:cubicBezTo>
                    <a:pt x="694422" y="1022913"/>
                    <a:pt x="705888" y="1023617"/>
                    <a:pt x="717267" y="1022654"/>
                  </a:cubicBezTo>
                  <a:cubicBezTo>
                    <a:pt x="726030" y="1021790"/>
                    <a:pt x="734917" y="1022740"/>
                    <a:pt x="743717" y="1022654"/>
                  </a:cubicBezTo>
                  <a:cubicBezTo>
                    <a:pt x="758527" y="1022468"/>
                    <a:pt x="773486" y="1023802"/>
                    <a:pt x="787445" y="1016285"/>
                  </a:cubicBezTo>
                  <a:cubicBezTo>
                    <a:pt x="798010" y="1010608"/>
                    <a:pt x="807785" y="994378"/>
                    <a:pt x="805588" y="981591"/>
                  </a:cubicBezTo>
                  <a:cubicBezTo>
                    <a:pt x="802688" y="965213"/>
                    <a:pt x="802157" y="948514"/>
                    <a:pt x="803996" y="931988"/>
                  </a:cubicBezTo>
                  <a:cubicBezTo>
                    <a:pt x="804304" y="928187"/>
                    <a:pt x="804341" y="924373"/>
                    <a:pt x="804095" y="920572"/>
                  </a:cubicBezTo>
                  <a:cubicBezTo>
                    <a:pt x="803700" y="907106"/>
                    <a:pt x="805390" y="893851"/>
                    <a:pt x="807328" y="880571"/>
                  </a:cubicBezTo>
                  <a:cubicBezTo>
                    <a:pt x="810537" y="858713"/>
                    <a:pt x="815524" y="837163"/>
                    <a:pt x="822225" y="816120"/>
                  </a:cubicBezTo>
                  <a:cubicBezTo>
                    <a:pt x="827249" y="800186"/>
                    <a:pt x="830420" y="783672"/>
                    <a:pt x="835456" y="767664"/>
                  </a:cubicBezTo>
                  <a:cubicBezTo>
                    <a:pt x="838295" y="758642"/>
                    <a:pt x="837344" y="748941"/>
                    <a:pt x="838702" y="739598"/>
                  </a:cubicBezTo>
                  <a:cubicBezTo>
                    <a:pt x="841035" y="723640"/>
                    <a:pt x="843096" y="707644"/>
                    <a:pt x="844873" y="691600"/>
                  </a:cubicBezTo>
                  <a:cubicBezTo>
                    <a:pt x="846576" y="676456"/>
                    <a:pt x="848674" y="661398"/>
                    <a:pt x="848057" y="646094"/>
                  </a:cubicBezTo>
                  <a:cubicBezTo>
                    <a:pt x="847539" y="633418"/>
                    <a:pt x="849292" y="620829"/>
                    <a:pt x="851118" y="608364"/>
                  </a:cubicBezTo>
                  <a:cubicBezTo>
                    <a:pt x="853056" y="595084"/>
                    <a:pt x="852390" y="581557"/>
                    <a:pt x="849168" y="568523"/>
                  </a:cubicBezTo>
                  <a:cubicBezTo>
                    <a:pt x="846613" y="558094"/>
                    <a:pt x="846120" y="547542"/>
                    <a:pt x="846083" y="536791"/>
                  </a:cubicBezTo>
                  <a:cubicBezTo>
                    <a:pt x="846083" y="516563"/>
                    <a:pt x="843787" y="496371"/>
                    <a:pt x="844355" y="476117"/>
                  </a:cubicBezTo>
                  <a:cubicBezTo>
                    <a:pt x="845170" y="468441"/>
                    <a:pt x="845490" y="460727"/>
                    <a:pt x="845280" y="453013"/>
                  </a:cubicBezTo>
                  <a:cubicBezTo>
                    <a:pt x="845305" y="451199"/>
                    <a:pt x="845170" y="449372"/>
                    <a:pt x="844849" y="447582"/>
                  </a:cubicBezTo>
                  <a:cubicBezTo>
                    <a:pt x="843491" y="441473"/>
                    <a:pt x="840677" y="439140"/>
                    <a:pt x="834444" y="438943"/>
                  </a:cubicBezTo>
                  <a:cubicBezTo>
                    <a:pt x="833210" y="438943"/>
                    <a:pt x="831975" y="438943"/>
                    <a:pt x="830803" y="438943"/>
                  </a:cubicBezTo>
                  <a:cubicBezTo>
                    <a:pt x="830050" y="438943"/>
                    <a:pt x="829297" y="438856"/>
                    <a:pt x="828532" y="438844"/>
                  </a:cubicBezTo>
                  <a:cubicBezTo>
                    <a:pt x="825533" y="438844"/>
                    <a:pt x="823040" y="438054"/>
                    <a:pt x="822744" y="434438"/>
                  </a:cubicBezTo>
                  <a:cubicBezTo>
                    <a:pt x="822460" y="431093"/>
                    <a:pt x="824805" y="428094"/>
                    <a:pt x="828113" y="427551"/>
                  </a:cubicBezTo>
                  <a:cubicBezTo>
                    <a:pt x="831285" y="427094"/>
                    <a:pt x="834530" y="427452"/>
                    <a:pt x="837529" y="428588"/>
                  </a:cubicBezTo>
                  <a:cubicBezTo>
                    <a:pt x="843762" y="430550"/>
                    <a:pt x="845206" y="429637"/>
                    <a:pt x="846700" y="423169"/>
                  </a:cubicBezTo>
                  <a:cubicBezTo>
                    <a:pt x="849217" y="411864"/>
                    <a:pt x="853130" y="400904"/>
                    <a:pt x="858351" y="390562"/>
                  </a:cubicBezTo>
                  <a:cubicBezTo>
                    <a:pt x="863350" y="380848"/>
                    <a:pt x="866398" y="370172"/>
                    <a:pt x="873161" y="361274"/>
                  </a:cubicBezTo>
                  <a:cubicBezTo>
                    <a:pt x="880320" y="351807"/>
                    <a:pt x="887503" y="342353"/>
                    <a:pt x="894143" y="332467"/>
                  </a:cubicBezTo>
                  <a:cubicBezTo>
                    <a:pt x="897945" y="326777"/>
                    <a:pt x="901647" y="321026"/>
                    <a:pt x="905251" y="315188"/>
                  </a:cubicBezTo>
                  <a:cubicBezTo>
                    <a:pt x="912298" y="303845"/>
                    <a:pt x="921567" y="295527"/>
                    <a:pt x="935243" y="293355"/>
                  </a:cubicBezTo>
                  <a:cubicBezTo>
                    <a:pt x="944351" y="291824"/>
                    <a:pt x="953694" y="293614"/>
                    <a:pt x="961605" y="298378"/>
                  </a:cubicBezTo>
                  <a:cubicBezTo>
                    <a:pt x="965913" y="300846"/>
                    <a:pt x="966468" y="303315"/>
                    <a:pt x="964543" y="307968"/>
                  </a:cubicBezTo>
                  <a:cubicBezTo>
                    <a:pt x="961322" y="315706"/>
                    <a:pt x="959766" y="324012"/>
                    <a:pt x="956422" y="331702"/>
                  </a:cubicBezTo>
                  <a:cubicBezTo>
                    <a:pt x="955866" y="332652"/>
                    <a:pt x="955866" y="333837"/>
                    <a:pt x="956422" y="334787"/>
                  </a:cubicBezTo>
                  <a:cubicBezTo>
                    <a:pt x="958718" y="337638"/>
                    <a:pt x="957483" y="340514"/>
                    <a:pt x="956842" y="343427"/>
                  </a:cubicBezTo>
                  <a:cubicBezTo>
                    <a:pt x="953521" y="358509"/>
                    <a:pt x="945659" y="371616"/>
                    <a:pt x="938711" y="385106"/>
                  </a:cubicBezTo>
                  <a:cubicBezTo>
                    <a:pt x="937353" y="387982"/>
                    <a:pt x="935823" y="390784"/>
                    <a:pt x="934156" y="393499"/>
                  </a:cubicBezTo>
                  <a:cubicBezTo>
                    <a:pt x="932663" y="397362"/>
                    <a:pt x="929886" y="400398"/>
                    <a:pt x="927603" y="403755"/>
                  </a:cubicBezTo>
                  <a:cubicBezTo>
                    <a:pt x="924085" y="408853"/>
                    <a:pt x="921062" y="414271"/>
                    <a:pt x="918581" y="419936"/>
                  </a:cubicBezTo>
                  <a:cubicBezTo>
                    <a:pt x="918285" y="420504"/>
                    <a:pt x="918025" y="421084"/>
                    <a:pt x="917803" y="421676"/>
                  </a:cubicBezTo>
                  <a:cubicBezTo>
                    <a:pt x="917013" y="423836"/>
                    <a:pt x="916310" y="426008"/>
                    <a:pt x="915656" y="428205"/>
                  </a:cubicBezTo>
                  <a:cubicBezTo>
                    <a:pt x="915433" y="428798"/>
                    <a:pt x="915298" y="429402"/>
                    <a:pt x="915248" y="430032"/>
                  </a:cubicBezTo>
                  <a:cubicBezTo>
                    <a:pt x="915248" y="431513"/>
                    <a:pt x="914607" y="432920"/>
                    <a:pt x="914755" y="434413"/>
                  </a:cubicBezTo>
                  <a:cubicBezTo>
                    <a:pt x="914570" y="435018"/>
                    <a:pt x="914434" y="435623"/>
                    <a:pt x="914360" y="436252"/>
                  </a:cubicBezTo>
                  <a:cubicBezTo>
                    <a:pt x="914360" y="437487"/>
                    <a:pt x="914360" y="438721"/>
                    <a:pt x="914360" y="440041"/>
                  </a:cubicBezTo>
                  <a:cubicBezTo>
                    <a:pt x="914360" y="440881"/>
                    <a:pt x="914495" y="441720"/>
                    <a:pt x="914767" y="442510"/>
                  </a:cubicBezTo>
                  <a:cubicBezTo>
                    <a:pt x="915051" y="443978"/>
                    <a:pt x="915236" y="445472"/>
                    <a:pt x="915285" y="446965"/>
                  </a:cubicBezTo>
                  <a:cubicBezTo>
                    <a:pt x="915335" y="447619"/>
                    <a:pt x="915471" y="448261"/>
                    <a:pt x="915680" y="448878"/>
                  </a:cubicBezTo>
                  <a:cubicBezTo>
                    <a:pt x="915680" y="450224"/>
                    <a:pt x="916273" y="451495"/>
                    <a:pt x="916223" y="452852"/>
                  </a:cubicBezTo>
                  <a:cubicBezTo>
                    <a:pt x="916322" y="453544"/>
                    <a:pt x="916581" y="454210"/>
                    <a:pt x="916631" y="454926"/>
                  </a:cubicBezTo>
                  <a:cubicBezTo>
                    <a:pt x="916939" y="460801"/>
                    <a:pt x="917692" y="466651"/>
                    <a:pt x="918877" y="472415"/>
                  </a:cubicBezTo>
                  <a:cubicBezTo>
                    <a:pt x="918988" y="473143"/>
                    <a:pt x="919136" y="473871"/>
                    <a:pt x="919346" y="474587"/>
                  </a:cubicBezTo>
                  <a:cubicBezTo>
                    <a:pt x="920913" y="482066"/>
                    <a:pt x="922370" y="489570"/>
                    <a:pt x="923505" y="497136"/>
                  </a:cubicBezTo>
                  <a:cubicBezTo>
                    <a:pt x="923579" y="497864"/>
                    <a:pt x="923715" y="498592"/>
                    <a:pt x="923912" y="499308"/>
                  </a:cubicBezTo>
                  <a:cubicBezTo>
                    <a:pt x="924283" y="503431"/>
                    <a:pt x="925060" y="507516"/>
                    <a:pt x="925344" y="511651"/>
                  </a:cubicBezTo>
                  <a:cubicBezTo>
                    <a:pt x="925369" y="512367"/>
                    <a:pt x="925505" y="513082"/>
                    <a:pt x="925727" y="513761"/>
                  </a:cubicBezTo>
                  <a:cubicBezTo>
                    <a:pt x="925653" y="515662"/>
                    <a:pt x="926406" y="517464"/>
                    <a:pt x="926245" y="519402"/>
                  </a:cubicBezTo>
                  <a:cubicBezTo>
                    <a:pt x="926258" y="520352"/>
                    <a:pt x="926393" y="521290"/>
                    <a:pt x="926665" y="522203"/>
                  </a:cubicBezTo>
                  <a:cubicBezTo>
                    <a:pt x="926665" y="524375"/>
                    <a:pt x="927368" y="526498"/>
                    <a:pt x="927159" y="528695"/>
                  </a:cubicBezTo>
                  <a:cubicBezTo>
                    <a:pt x="927220" y="529695"/>
                    <a:pt x="927368" y="530695"/>
                    <a:pt x="927590" y="531670"/>
                  </a:cubicBezTo>
                  <a:cubicBezTo>
                    <a:pt x="927664" y="536384"/>
                    <a:pt x="928331" y="541074"/>
                    <a:pt x="928072" y="545801"/>
                  </a:cubicBezTo>
                  <a:cubicBezTo>
                    <a:pt x="928109" y="546875"/>
                    <a:pt x="928244" y="547949"/>
                    <a:pt x="928504" y="548998"/>
                  </a:cubicBezTo>
                  <a:cubicBezTo>
                    <a:pt x="928590" y="557243"/>
                    <a:pt x="928257" y="565512"/>
                    <a:pt x="928998" y="573744"/>
                  </a:cubicBezTo>
                  <a:cubicBezTo>
                    <a:pt x="929047" y="574583"/>
                    <a:pt x="929183" y="575410"/>
                    <a:pt x="929405" y="576213"/>
                  </a:cubicBezTo>
                  <a:cubicBezTo>
                    <a:pt x="929528" y="582692"/>
                    <a:pt x="931021" y="589172"/>
                    <a:pt x="929405" y="595639"/>
                  </a:cubicBezTo>
                  <a:cubicBezTo>
                    <a:pt x="925060" y="604550"/>
                    <a:pt x="916865" y="607771"/>
                    <a:pt x="909188" y="603625"/>
                  </a:cubicBezTo>
                  <a:cubicBezTo>
                    <a:pt x="905128" y="601428"/>
                    <a:pt x="903091" y="597861"/>
                    <a:pt x="902129" y="593479"/>
                  </a:cubicBezTo>
                  <a:cubicBezTo>
                    <a:pt x="900475" y="585889"/>
                    <a:pt x="899611" y="578138"/>
                    <a:pt x="899549" y="570362"/>
                  </a:cubicBezTo>
                  <a:cubicBezTo>
                    <a:pt x="899438" y="558600"/>
                    <a:pt x="897994" y="546998"/>
                    <a:pt x="897080" y="535323"/>
                  </a:cubicBezTo>
                  <a:cubicBezTo>
                    <a:pt x="896167" y="523647"/>
                    <a:pt x="895094" y="511663"/>
                    <a:pt x="894945" y="499790"/>
                  </a:cubicBezTo>
                  <a:cubicBezTo>
                    <a:pt x="894859" y="492718"/>
                    <a:pt x="893255" y="485954"/>
                    <a:pt x="892033" y="479055"/>
                  </a:cubicBezTo>
                  <a:cubicBezTo>
                    <a:pt x="889478" y="464689"/>
                    <a:pt x="886220" y="450409"/>
                    <a:pt x="884862" y="435857"/>
                  </a:cubicBezTo>
                  <a:cubicBezTo>
                    <a:pt x="884430" y="431241"/>
                    <a:pt x="883813" y="430698"/>
                    <a:pt x="879604" y="432710"/>
                  </a:cubicBezTo>
                  <a:cubicBezTo>
                    <a:pt x="874519" y="435179"/>
                    <a:pt x="869521" y="437758"/>
                    <a:pt x="864337" y="439980"/>
                  </a:cubicBezTo>
                  <a:cubicBezTo>
                    <a:pt x="862856" y="440621"/>
                    <a:pt x="861214" y="441214"/>
                    <a:pt x="860412" y="442954"/>
                  </a:cubicBezTo>
                  <a:cubicBezTo>
                    <a:pt x="861745" y="444188"/>
                    <a:pt x="863337" y="443571"/>
                    <a:pt x="864793" y="443707"/>
                  </a:cubicBezTo>
                  <a:cubicBezTo>
                    <a:pt x="872088" y="444312"/>
                    <a:pt x="877802" y="450211"/>
                    <a:pt x="878185" y="457518"/>
                  </a:cubicBezTo>
                  <a:cubicBezTo>
                    <a:pt x="878555" y="464281"/>
                    <a:pt x="877111" y="470884"/>
                    <a:pt x="875963" y="477463"/>
                  </a:cubicBezTo>
                  <a:cubicBezTo>
                    <a:pt x="874618" y="485251"/>
                    <a:pt x="873322" y="493100"/>
                    <a:pt x="870705" y="500604"/>
                  </a:cubicBezTo>
                  <a:cubicBezTo>
                    <a:pt x="869718" y="503431"/>
                    <a:pt x="869743" y="505788"/>
                    <a:pt x="871730" y="508244"/>
                  </a:cubicBezTo>
                  <a:cubicBezTo>
                    <a:pt x="875198" y="512527"/>
                    <a:pt x="874976" y="517600"/>
                    <a:pt x="874198" y="522660"/>
                  </a:cubicBezTo>
                  <a:cubicBezTo>
                    <a:pt x="873211" y="528671"/>
                    <a:pt x="871643" y="534582"/>
                    <a:pt x="870199" y="540494"/>
                  </a:cubicBezTo>
                  <a:cubicBezTo>
                    <a:pt x="867755" y="550146"/>
                    <a:pt x="867941" y="560266"/>
                    <a:pt x="870718" y="569819"/>
                  </a:cubicBezTo>
                  <a:cubicBezTo>
                    <a:pt x="872310" y="574472"/>
                    <a:pt x="872038" y="579557"/>
                    <a:pt x="869977" y="584013"/>
                  </a:cubicBezTo>
                  <a:cubicBezTo>
                    <a:pt x="868299" y="587567"/>
                    <a:pt x="867891" y="592270"/>
                    <a:pt x="870385" y="595454"/>
                  </a:cubicBezTo>
                  <a:cubicBezTo>
                    <a:pt x="875704" y="602242"/>
                    <a:pt x="874926" y="609672"/>
                    <a:pt x="874087" y="617275"/>
                  </a:cubicBezTo>
                  <a:cubicBezTo>
                    <a:pt x="873347" y="623483"/>
                    <a:pt x="872248" y="629630"/>
                    <a:pt x="870767" y="635702"/>
                  </a:cubicBezTo>
                  <a:cubicBezTo>
                    <a:pt x="870039" y="638368"/>
                    <a:pt x="870175" y="641194"/>
                    <a:pt x="871187" y="643761"/>
                  </a:cubicBezTo>
                  <a:cubicBezTo>
                    <a:pt x="873124" y="648488"/>
                    <a:pt x="872989" y="653808"/>
                    <a:pt x="870841" y="658436"/>
                  </a:cubicBezTo>
                  <a:cubicBezTo>
                    <a:pt x="870545" y="659140"/>
                    <a:pt x="870372" y="659892"/>
                    <a:pt x="870014" y="660559"/>
                  </a:cubicBezTo>
                  <a:cubicBezTo>
                    <a:pt x="866015" y="668137"/>
                    <a:pt x="865077" y="674814"/>
                    <a:pt x="872557" y="681541"/>
                  </a:cubicBezTo>
                  <a:cubicBezTo>
                    <a:pt x="877494" y="685996"/>
                    <a:pt x="878654" y="693130"/>
                    <a:pt x="878999" y="699721"/>
                  </a:cubicBezTo>
                  <a:cubicBezTo>
                    <a:pt x="880049" y="719159"/>
                    <a:pt x="879950" y="738660"/>
                    <a:pt x="878703" y="758087"/>
                  </a:cubicBezTo>
                  <a:cubicBezTo>
                    <a:pt x="876691" y="788942"/>
                    <a:pt x="869274" y="818860"/>
                    <a:pt x="864793" y="849259"/>
                  </a:cubicBezTo>
                  <a:cubicBezTo>
                    <a:pt x="861547" y="871264"/>
                    <a:pt x="858622" y="893295"/>
                    <a:pt x="855166" y="915264"/>
                  </a:cubicBezTo>
                  <a:cubicBezTo>
                    <a:pt x="853167" y="928113"/>
                    <a:pt x="852920" y="941035"/>
                    <a:pt x="851735" y="953908"/>
                  </a:cubicBezTo>
                  <a:cubicBezTo>
                    <a:pt x="850884" y="963201"/>
                    <a:pt x="847243" y="971002"/>
                    <a:pt x="839986" y="976827"/>
                  </a:cubicBezTo>
                  <a:cubicBezTo>
                    <a:pt x="836246" y="979962"/>
                    <a:pt x="833518" y="984122"/>
                    <a:pt x="832148" y="988799"/>
                  </a:cubicBezTo>
                  <a:cubicBezTo>
                    <a:pt x="827532" y="1002215"/>
                    <a:pt x="820843" y="1014348"/>
                    <a:pt x="810291" y="1024209"/>
                  </a:cubicBezTo>
                  <a:cubicBezTo>
                    <a:pt x="805008" y="1029294"/>
                    <a:pt x="798763" y="1033280"/>
                    <a:pt x="791925" y="1035922"/>
                  </a:cubicBezTo>
                  <a:cubicBezTo>
                    <a:pt x="779657" y="1040513"/>
                    <a:pt x="767698" y="1045709"/>
                    <a:pt x="755898" y="1051424"/>
                  </a:cubicBezTo>
                  <a:cubicBezTo>
                    <a:pt x="736151" y="1061025"/>
                    <a:pt x="715786" y="1059544"/>
                    <a:pt x="696051" y="1051424"/>
                  </a:cubicBezTo>
                  <a:cubicBezTo>
                    <a:pt x="659741" y="1036539"/>
                    <a:pt x="637068" y="1008979"/>
                    <a:pt x="624664" y="972310"/>
                  </a:cubicBezTo>
                  <a:cubicBezTo>
                    <a:pt x="621319" y="962436"/>
                    <a:pt x="620172" y="952130"/>
                    <a:pt x="619727" y="941751"/>
                  </a:cubicBezTo>
                  <a:cubicBezTo>
                    <a:pt x="619517" y="936629"/>
                    <a:pt x="617259" y="932050"/>
                    <a:pt x="616160" y="927175"/>
                  </a:cubicBezTo>
                  <a:cubicBezTo>
                    <a:pt x="615556" y="924521"/>
                    <a:pt x="613001" y="923706"/>
                    <a:pt x="610470" y="923275"/>
                  </a:cubicBezTo>
                  <a:cubicBezTo>
                    <a:pt x="604768" y="922312"/>
                    <a:pt x="598980" y="921781"/>
                    <a:pt x="593377" y="920263"/>
                  </a:cubicBezTo>
                  <a:cubicBezTo>
                    <a:pt x="587415" y="918646"/>
                    <a:pt x="587045" y="918128"/>
                    <a:pt x="588119" y="912167"/>
                  </a:cubicBezTo>
                  <a:cubicBezTo>
                    <a:pt x="588378" y="910747"/>
                    <a:pt x="588477" y="909439"/>
                    <a:pt x="587255" y="908402"/>
                  </a:cubicBezTo>
                  <a:cubicBezTo>
                    <a:pt x="586662" y="908032"/>
                    <a:pt x="586058" y="907711"/>
                    <a:pt x="585416" y="907427"/>
                  </a:cubicBezTo>
                  <a:cubicBezTo>
                    <a:pt x="584774" y="907131"/>
                    <a:pt x="584182" y="906810"/>
                    <a:pt x="583540" y="906464"/>
                  </a:cubicBezTo>
                  <a:cubicBezTo>
                    <a:pt x="582158" y="905921"/>
                    <a:pt x="581133" y="904737"/>
                    <a:pt x="580800" y="903293"/>
                  </a:cubicBezTo>
                  <a:cubicBezTo>
                    <a:pt x="582269" y="881558"/>
                    <a:pt x="603695" y="864736"/>
                    <a:pt x="625355" y="868302"/>
                  </a:cubicBezTo>
                  <a:cubicBezTo>
                    <a:pt x="627614" y="868673"/>
                    <a:pt x="629823" y="869302"/>
                    <a:pt x="632106" y="869537"/>
                  </a:cubicBezTo>
                  <a:cubicBezTo>
                    <a:pt x="636290" y="870006"/>
                    <a:pt x="640413" y="868204"/>
                    <a:pt x="642906" y="864797"/>
                  </a:cubicBezTo>
                  <a:cubicBezTo>
                    <a:pt x="644831" y="862329"/>
                    <a:pt x="644276" y="860971"/>
                    <a:pt x="641178" y="860527"/>
                  </a:cubicBezTo>
                  <a:cubicBezTo>
                    <a:pt x="639364" y="860317"/>
                    <a:pt x="637525" y="860280"/>
                    <a:pt x="635698" y="860428"/>
                  </a:cubicBezTo>
                  <a:cubicBezTo>
                    <a:pt x="614050" y="861551"/>
                    <a:pt x="592945" y="857713"/>
                    <a:pt x="571827" y="853763"/>
                  </a:cubicBezTo>
                  <a:cubicBezTo>
                    <a:pt x="566100" y="852690"/>
                    <a:pt x="560398" y="850801"/>
                    <a:pt x="554289" y="852751"/>
                  </a:cubicBezTo>
                  <a:cubicBezTo>
                    <a:pt x="550809" y="853850"/>
                    <a:pt x="547056" y="852270"/>
                    <a:pt x="543564" y="851233"/>
                  </a:cubicBezTo>
                  <a:cubicBezTo>
                    <a:pt x="532283" y="847876"/>
                    <a:pt x="521520" y="850493"/>
                    <a:pt x="510993" y="854282"/>
                  </a:cubicBezTo>
                  <a:cubicBezTo>
                    <a:pt x="505475" y="856269"/>
                    <a:pt x="502588" y="861218"/>
                    <a:pt x="500489" y="866377"/>
                  </a:cubicBezTo>
                  <a:cubicBezTo>
                    <a:pt x="495984" y="877078"/>
                    <a:pt x="493578" y="888556"/>
                    <a:pt x="493417" y="900170"/>
                  </a:cubicBezTo>
                  <a:cubicBezTo>
                    <a:pt x="493417" y="934197"/>
                    <a:pt x="490949" y="967978"/>
                    <a:pt x="484000" y="1001376"/>
                  </a:cubicBezTo>
                  <a:cubicBezTo>
                    <a:pt x="482655" y="1006843"/>
                    <a:pt x="481692" y="1012385"/>
                    <a:pt x="481112" y="1017988"/>
                  </a:cubicBezTo>
                  <a:cubicBezTo>
                    <a:pt x="480828" y="1022148"/>
                    <a:pt x="478347" y="1025678"/>
                    <a:pt x="476397" y="1029294"/>
                  </a:cubicBezTo>
                  <a:cubicBezTo>
                    <a:pt x="472744" y="1035971"/>
                    <a:pt x="468671" y="1042426"/>
                    <a:pt x="464216" y="1048597"/>
                  </a:cubicBezTo>
                  <a:cubicBezTo>
                    <a:pt x="461204" y="1052855"/>
                    <a:pt x="458587" y="1057237"/>
                    <a:pt x="457600" y="1062494"/>
                  </a:cubicBezTo>
                  <a:cubicBezTo>
                    <a:pt x="456934" y="1065012"/>
                    <a:pt x="455539" y="1067295"/>
                    <a:pt x="453601" y="1069036"/>
                  </a:cubicBezTo>
                  <a:cubicBezTo>
                    <a:pt x="450750" y="1072023"/>
                    <a:pt x="447307" y="1074306"/>
                    <a:pt x="444258" y="1077070"/>
                  </a:cubicBezTo>
                  <a:cubicBezTo>
                    <a:pt x="440765" y="1080242"/>
                    <a:pt x="440926" y="1082168"/>
                    <a:pt x="445098" y="1084278"/>
                  </a:cubicBezTo>
                  <a:cubicBezTo>
                    <a:pt x="450676" y="1087092"/>
                    <a:pt x="455625" y="1091005"/>
                    <a:pt x="459637" y="1095806"/>
                  </a:cubicBezTo>
                  <a:cubicBezTo>
                    <a:pt x="465721" y="1103051"/>
                    <a:pt x="468276" y="1111419"/>
                    <a:pt x="468585" y="1120651"/>
                  </a:cubicBezTo>
                  <a:cubicBezTo>
                    <a:pt x="468585" y="1123119"/>
                    <a:pt x="467067" y="1124353"/>
                    <a:pt x="465079" y="1125513"/>
                  </a:cubicBezTo>
                  <a:cubicBezTo>
                    <a:pt x="454453" y="1131499"/>
                    <a:pt x="442938" y="1135757"/>
                    <a:pt x="430978" y="1138127"/>
                  </a:cubicBezTo>
                  <a:cubicBezTo>
                    <a:pt x="420426" y="1140312"/>
                    <a:pt x="409762" y="1142052"/>
                    <a:pt x="399148" y="1144039"/>
                  </a:cubicBezTo>
                  <a:cubicBezTo>
                    <a:pt x="395260" y="1144755"/>
                    <a:pt x="393211" y="1143397"/>
                    <a:pt x="391570" y="1140090"/>
                  </a:cubicBezTo>
                  <a:cubicBezTo>
                    <a:pt x="386447" y="1130055"/>
                    <a:pt x="385682" y="1118355"/>
                    <a:pt x="389447" y="1107728"/>
                  </a:cubicBezTo>
                  <a:cubicBezTo>
                    <a:pt x="391162" y="1102508"/>
                    <a:pt x="390977" y="1102372"/>
                    <a:pt x="385596" y="1102976"/>
                  </a:cubicBezTo>
                  <a:cubicBezTo>
                    <a:pt x="360319" y="1105803"/>
                    <a:pt x="335153" y="1105568"/>
                    <a:pt x="310309" y="1099743"/>
                  </a:cubicBezTo>
                  <a:cubicBezTo>
                    <a:pt x="302299" y="1097879"/>
                    <a:pt x="294424" y="1095510"/>
                    <a:pt x="286599" y="1092955"/>
                  </a:cubicBezTo>
                  <a:cubicBezTo>
                    <a:pt x="283625" y="1092165"/>
                    <a:pt x="280984" y="1090437"/>
                    <a:pt x="279071" y="1088018"/>
                  </a:cubicBezTo>
                  <a:cubicBezTo>
                    <a:pt x="274294" y="1081119"/>
                    <a:pt x="267963" y="1074750"/>
                    <a:pt x="270085" y="1065098"/>
                  </a:cubicBezTo>
                  <a:cubicBezTo>
                    <a:pt x="270555" y="1062951"/>
                    <a:pt x="269493" y="1061260"/>
                    <a:pt x="268037" y="1059779"/>
                  </a:cubicBezTo>
                  <a:cubicBezTo>
                    <a:pt x="251288" y="1042858"/>
                    <a:pt x="241341" y="1022246"/>
                    <a:pt x="235182" y="999525"/>
                  </a:cubicBezTo>
                  <a:cubicBezTo>
                    <a:pt x="229282" y="977753"/>
                    <a:pt x="223864" y="955895"/>
                    <a:pt x="222099" y="933309"/>
                  </a:cubicBezTo>
                  <a:cubicBezTo>
                    <a:pt x="221803" y="929606"/>
                    <a:pt x="220001" y="929952"/>
                    <a:pt x="217533" y="931124"/>
                  </a:cubicBezTo>
                  <a:cubicBezTo>
                    <a:pt x="209498" y="935049"/>
                    <a:pt x="200229" y="935629"/>
                    <a:pt x="191762" y="932729"/>
                  </a:cubicBezTo>
                  <a:cubicBezTo>
                    <a:pt x="187850" y="931494"/>
                    <a:pt x="185591" y="929224"/>
                    <a:pt x="185344" y="924929"/>
                  </a:cubicBezTo>
                  <a:cubicBezTo>
                    <a:pt x="184986" y="921164"/>
                    <a:pt x="184270" y="917449"/>
                    <a:pt x="183184" y="913821"/>
                  </a:cubicBezTo>
                  <a:cubicBezTo>
                    <a:pt x="180321" y="903231"/>
                    <a:pt x="171977" y="896998"/>
                    <a:pt x="160882" y="896184"/>
                  </a:cubicBezTo>
                  <a:cubicBezTo>
                    <a:pt x="146392" y="895110"/>
                    <a:pt x="131767" y="895653"/>
                    <a:pt x="117511" y="891765"/>
                  </a:cubicBezTo>
                  <a:cubicBezTo>
                    <a:pt x="102800" y="887766"/>
                    <a:pt x="88507" y="882854"/>
                    <a:pt x="75326" y="875054"/>
                  </a:cubicBezTo>
                  <a:cubicBezTo>
                    <a:pt x="74030" y="874190"/>
                    <a:pt x="72635" y="873486"/>
                    <a:pt x="71179" y="872943"/>
                  </a:cubicBezTo>
                  <a:close/>
                </a:path>
              </a:pathLst>
            </a:custGeom>
            <a:solidFill>
              <a:srgbClr val="000000"/>
            </a:solidFill>
            <a:ln w="1231" cap="flat">
              <a:noFill/>
              <a:prstDash val="solid"/>
              <a:miter/>
            </a:ln>
          </p:spPr>
          <p:txBody>
            <a:bodyPr rtlCol="0" anchor="ctr"/>
            <a:lstStyle/>
            <a:p>
              <a:endParaRPr lang="es-CO"/>
            </a:p>
          </p:txBody>
        </p:sp>
        <p:sp>
          <p:nvSpPr>
            <p:cNvPr id="603" name="Freeform: Shape 602">
              <a:extLst>
                <a:ext uri="{FF2B5EF4-FFF2-40B4-BE49-F238E27FC236}">
                  <a16:creationId xmlns:a16="http://schemas.microsoft.com/office/drawing/2014/main" id="{FDA32F14-97B4-3994-A941-1D8221FFED43}"/>
                </a:ext>
              </a:extLst>
            </p:cNvPr>
            <p:cNvSpPr/>
            <p:nvPr/>
          </p:nvSpPr>
          <p:spPr>
            <a:xfrm>
              <a:off x="-1491789" y="6400079"/>
              <a:ext cx="813347" cy="373265"/>
            </a:xfrm>
            <a:custGeom>
              <a:avLst/>
              <a:gdLst>
                <a:gd name="connsiteX0" fmla="*/ 269273 w 813347"/>
                <a:gd name="connsiteY0" fmla="*/ 174527 h 373265"/>
                <a:gd name="connsiteX1" fmla="*/ 273074 w 813347"/>
                <a:gd name="connsiteY1" fmla="*/ 163974 h 373265"/>
                <a:gd name="connsiteX2" fmla="*/ 279529 w 813347"/>
                <a:gd name="connsiteY2" fmla="*/ 150015 h 373265"/>
                <a:gd name="connsiteX3" fmla="*/ 285811 w 813347"/>
                <a:gd name="connsiteY3" fmla="*/ 127935 h 373265"/>
                <a:gd name="connsiteX4" fmla="*/ 285589 w 813347"/>
                <a:gd name="connsiteY4" fmla="*/ 118135 h 373265"/>
                <a:gd name="connsiteX5" fmla="*/ 271716 w 813347"/>
                <a:gd name="connsiteY5" fmla="*/ 108422 h 373265"/>
                <a:gd name="connsiteX6" fmla="*/ 259078 w 813347"/>
                <a:gd name="connsiteY6" fmla="*/ 120073 h 373265"/>
                <a:gd name="connsiteX7" fmla="*/ 257239 w 813347"/>
                <a:gd name="connsiteY7" fmla="*/ 139018 h 373265"/>
                <a:gd name="connsiteX8" fmla="*/ 254240 w 813347"/>
                <a:gd name="connsiteY8" fmla="*/ 143116 h 373265"/>
                <a:gd name="connsiteX9" fmla="*/ 237134 w 813347"/>
                <a:gd name="connsiteY9" fmla="*/ 164098 h 373265"/>
                <a:gd name="connsiteX10" fmla="*/ 227976 w 813347"/>
                <a:gd name="connsiteY10" fmla="*/ 203457 h 373265"/>
                <a:gd name="connsiteX11" fmla="*/ 224088 w 813347"/>
                <a:gd name="connsiteY11" fmla="*/ 217465 h 373265"/>
                <a:gd name="connsiteX12" fmla="*/ 214510 w 813347"/>
                <a:gd name="connsiteY12" fmla="*/ 246926 h 373265"/>
                <a:gd name="connsiteX13" fmla="*/ 209783 w 813347"/>
                <a:gd name="connsiteY13" fmla="*/ 247802 h 373265"/>
                <a:gd name="connsiteX14" fmla="*/ 199638 w 813347"/>
                <a:gd name="connsiteY14" fmla="*/ 238151 h 373265"/>
                <a:gd name="connsiteX15" fmla="*/ 175768 w 813347"/>
                <a:gd name="connsiteY15" fmla="*/ 233868 h 373265"/>
                <a:gd name="connsiteX16" fmla="*/ 171979 w 813347"/>
                <a:gd name="connsiteY16" fmla="*/ 237571 h 373265"/>
                <a:gd name="connsiteX17" fmla="*/ 171374 w 813347"/>
                <a:gd name="connsiteY17" fmla="*/ 240199 h 373265"/>
                <a:gd name="connsiteX18" fmla="*/ 166759 w 813347"/>
                <a:gd name="connsiteY18" fmla="*/ 268809 h 373265"/>
                <a:gd name="connsiteX19" fmla="*/ 160674 w 813347"/>
                <a:gd name="connsiteY19" fmla="*/ 290691 h 373265"/>
                <a:gd name="connsiteX20" fmla="*/ 144629 w 813347"/>
                <a:gd name="connsiteY20" fmla="*/ 312303 h 373265"/>
                <a:gd name="connsiteX21" fmla="*/ 138162 w 813347"/>
                <a:gd name="connsiteY21" fmla="*/ 318017 h 373265"/>
                <a:gd name="connsiteX22" fmla="*/ 110009 w 813347"/>
                <a:gd name="connsiteY22" fmla="*/ 331285 h 373265"/>
                <a:gd name="connsiteX23" fmla="*/ 91669 w 813347"/>
                <a:gd name="connsiteY23" fmla="*/ 334284 h 373265"/>
                <a:gd name="connsiteX24" fmla="*/ 77771 w 813347"/>
                <a:gd name="connsiteY24" fmla="*/ 336185 h 373265"/>
                <a:gd name="connsiteX25" fmla="*/ 63343 w 813347"/>
                <a:gd name="connsiteY25" fmla="*/ 337727 h 373265"/>
                <a:gd name="connsiteX26" fmla="*/ 29909 w 813347"/>
                <a:gd name="connsiteY26" fmla="*/ 347502 h 373265"/>
                <a:gd name="connsiteX27" fmla="*/ 1077 w 813347"/>
                <a:gd name="connsiteY27" fmla="*/ 368669 h 373265"/>
                <a:gd name="connsiteX28" fmla="*/ -2305 w 813347"/>
                <a:gd name="connsiteY28" fmla="*/ 371693 h 373265"/>
                <a:gd name="connsiteX29" fmla="*/ -2638 w 813347"/>
                <a:gd name="connsiteY29" fmla="*/ 370792 h 373265"/>
                <a:gd name="connsiteX30" fmla="*/ -2453 w 813347"/>
                <a:gd name="connsiteY30" fmla="*/ 370558 h 373265"/>
                <a:gd name="connsiteX31" fmla="*/ 28403 w 813347"/>
                <a:gd name="connsiteY31" fmla="*/ 346811 h 373265"/>
                <a:gd name="connsiteX32" fmla="*/ 72834 w 813347"/>
                <a:gd name="connsiteY32" fmla="*/ 335395 h 373265"/>
                <a:gd name="connsiteX33" fmla="*/ 119883 w 813347"/>
                <a:gd name="connsiteY33" fmla="*/ 326965 h 373265"/>
                <a:gd name="connsiteX34" fmla="*/ 137569 w 813347"/>
                <a:gd name="connsiteY34" fmla="*/ 316783 h 373265"/>
                <a:gd name="connsiteX35" fmla="*/ 145592 w 813347"/>
                <a:gd name="connsiteY35" fmla="*/ 309995 h 373265"/>
                <a:gd name="connsiteX36" fmla="*/ 158230 w 813347"/>
                <a:gd name="connsiteY36" fmla="*/ 293468 h 373265"/>
                <a:gd name="connsiteX37" fmla="*/ 162562 w 813347"/>
                <a:gd name="connsiteY37" fmla="*/ 280966 h 373265"/>
                <a:gd name="connsiteX38" fmla="*/ 171300 w 813347"/>
                <a:gd name="connsiteY38" fmla="*/ 234386 h 373265"/>
                <a:gd name="connsiteX39" fmla="*/ 204735 w 813347"/>
                <a:gd name="connsiteY39" fmla="*/ 127886 h 373265"/>
                <a:gd name="connsiteX40" fmla="*/ 239923 w 813347"/>
                <a:gd name="connsiteY40" fmla="*/ 73506 h 373265"/>
                <a:gd name="connsiteX41" fmla="*/ 258646 w 813347"/>
                <a:gd name="connsiteY41" fmla="*/ 53487 h 373265"/>
                <a:gd name="connsiteX42" fmla="*/ 278616 w 813347"/>
                <a:gd name="connsiteY42" fmla="*/ 35517 h 373265"/>
                <a:gd name="connsiteX43" fmla="*/ 294475 w 813347"/>
                <a:gd name="connsiteY43" fmla="*/ 23928 h 373265"/>
                <a:gd name="connsiteX44" fmla="*/ 323652 w 813347"/>
                <a:gd name="connsiteY44" fmla="*/ 10228 h 373265"/>
                <a:gd name="connsiteX45" fmla="*/ 358075 w 813347"/>
                <a:gd name="connsiteY45" fmla="*/ 1132 h 373265"/>
                <a:gd name="connsiteX46" fmla="*/ 378908 w 813347"/>
                <a:gd name="connsiteY46" fmla="*/ -1115 h 373265"/>
                <a:gd name="connsiteX47" fmla="*/ 450641 w 813347"/>
                <a:gd name="connsiteY47" fmla="*/ -1485 h 373265"/>
                <a:gd name="connsiteX48" fmla="*/ 498603 w 813347"/>
                <a:gd name="connsiteY48" fmla="*/ -1362 h 373265"/>
                <a:gd name="connsiteX49" fmla="*/ 505897 w 813347"/>
                <a:gd name="connsiteY49" fmla="*/ -1041 h 373265"/>
                <a:gd name="connsiteX50" fmla="*/ 556993 w 813347"/>
                <a:gd name="connsiteY50" fmla="*/ -16 h 373265"/>
                <a:gd name="connsiteX51" fmla="*/ 579358 w 813347"/>
                <a:gd name="connsiteY51" fmla="*/ -1053 h 373265"/>
                <a:gd name="connsiteX52" fmla="*/ 601956 w 813347"/>
                <a:gd name="connsiteY52" fmla="*/ 1884 h 373265"/>
                <a:gd name="connsiteX53" fmla="*/ 678811 w 813347"/>
                <a:gd name="connsiteY53" fmla="*/ 26569 h 373265"/>
                <a:gd name="connsiteX54" fmla="*/ 697102 w 813347"/>
                <a:gd name="connsiteY54" fmla="*/ 36850 h 373265"/>
                <a:gd name="connsiteX55" fmla="*/ 746088 w 813347"/>
                <a:gd name="connsiteY55" fmla="*/ 69532 h 373265"/>
                <a:gd name="connsiteX56" fmla="*/ 769649 w 813347"/>
                <a:gd name="connsiteY56" fmla="*/ 90970 h 373265"/>
                <a:gd name="connsiteX57" fmla="*/ 801467 w 813347"/>
                <a:gd name="connsiteY57" fmla="*/ 128083 h 373265"/>
                <a:gd name="connsiteX58" fmla="*/ 810650 w 813347"/>
                <a:gd name="connsiteY58" fmla="*/ 141080 h 373265"/>
                <a:gd name="connsiteX59" fmla="*/ 792137 w 813347"/>
                <a:gd name="connsiteY59" fmla="*/ 144424 h 373265"/>
                <a:gd name="connsiteX60" fmla="*/ 775895 w 813347"/>
                <a:gd name="connsiteY60" fmla="*/ 158001 h 373265"/>
                <a:gd name="connsiteX61" fmla="*/ 765354 w 813347"/>
                <a:gd name="connsiteY61" fmla="*/ 161703 h 373265"/>
                <a:gd name="connsiteX62" fmla="*/ 724983 w 813347"/>
                <a:gd name="connsiteY62" fmla="*/ 154137 h 373265"/>
                <a:gd name="connsiteX63" fmla="*/ 712554 w 813347"/>
                <a:gd name="connsiteY63" fmla="*/ 148065 h 373265"/>
                <a:gd name="connsiteX64" fmla="*/ 691030 w 813347"/>
                <a:gd name="connsiteY64" fmla="*/ 127676 h 373265"/>
                <a:gd name="connsiteX65" fmla="*/ 686833 w 813347"/>
                <a:gd name="connsiteY65" fmla="*/ 120764 h 373265"/>
                <a:gd name="connsiteX66" fmla="*/ 677799 w 813347"/>
                <a:gd name="connsiteY66" fmla="*/ 109372 h 373265"/>
                <a:gd name="connsiteX67" fmla="*/ 666259 w 813347"/>
                <a:gd name="connsiteY67" fmla="*/ 102880 h 373265"/>
                <a:gd name="connsiteX68" fmla="*/ 665913 w 813347"/>
                <a:gd name="connsiteY68" fmla="*/ 98227 h 373265"/>
                <a:gd name="connsiteX69" fmla="*/ 664926 w 813347"/>
                <a:gd name="connsiteY69" fmla="*/ 90699 h 373265"/>
                <a:gd name="connsiteX70" fmla="*/ 647992 w 813347"/>
                <a:gd name="connsiteY70" fmla="*/ 83861 h 373265"/>
                <a:gd name="connsiteX71" fmla="*/ 587034 w 813347"/>
                <a:gd name="connsiteY71" fmla="*/ 63324 h 373265"/>
                <a:gd name="connsiteX72" fmla="*/ 562350 w 813347"/>
                <a:gd name="connsiteY72" fmla="*/ 58609 h 373265"/>
                <a:gd name="connsiteX73" fmla="*/ 554204 w 813347"/>
                <a:gd name="connsiteY73" fmla="*/ 61460 h 373265"/>
                <a:gd name="connsiteX74" fmla="*/ 556315 w 813347"/>
                <a:gd name="connsiteY74" fmla="*/ 67767 h 373265"/>
                <a:gd name="connsiteX75" fmla="*/ 575630 w 813347"/>
                <a:gd name="connsiteY75" fmla="*/ 71309 h 373265"/>
                <a:gd name="connsiteX76" fmla="*/ 578765 w 813347"/>
                <a:gd name="connsiteY76" fmla="*/ 73889 h 373265"/>
                <a:gd name="connsiteX77" fmla="*/ 573014 w 813347"/>
                <a:gd name="connsiteY77" fmla="*/ 74308 h 373265"/>
                <a:gd name="connsiteX78" fmla="*/ 528952 w 813347"/>
                <a:gd name="connsiteY78" fmla="*/ 71371 h 373265"/>
                <a:gd name="connsiteX79" fmla="*/ 508945 w 813347"/>
                <a:gd name="connsiteY79" fmla="*/ 71297 h 373265"/>
                <a:gd name="connsiteX80" fmla="*/ 455677 w 813347"/>
                <a:gd name="connsiteY80" fmla="*/ 72284 h 373265"/>
                <a:gd name="connsiteX81" fmla="*/ 411467 w 813347"/>
                <a:gd name="connsiteY81" fmla="*/ 72099 h 373265"/>
                <a:gd name="connsiteX82" fmla="*/ 360111 w 813347"/>
                <a:gd name="connsiteY82" fmla="*/ 81751 h 373265"/>
                <a:gd name="connsiteX83" fmla="*/ 302103 w 813347"/>
                <a:gd name="connsiteY83" fmla="*/ 125541 h 373265"/>
                <a:gd name="connsiteX84" fmla="*/ 276530 w 813347"/>
                <a:gd name="connsiteY84" fmla="*/ 162765 h 373265"/>
                <a:gd name="connsiteX85" fmla="*/ 273025 w 813347"/>
                <a:gd name="connsiteY85" fmla="*/ 170170 h 373265"/>
                <a:gd name="connsiteX86" fmla="*/ 269273 w 813347"/>
                <a:gd name="connsiteY86" fmla="*/ 174527 h 3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813347" h="373265">
                  <a:moveTo>
                    <a:pt x="269273" y="174527"/>
                  </a:moveTo>
                  <a:cubicBezTo>
                    <a:pt x="269112" y="170503"/>
                    <a:pt x="271358" y="167195"/>
                    <a:pt x="273074" y="163974"/>
                  </a:cubicBezTo>
                  <a:cubicBezTo>
                    <a:pt x="275542" y="159432"/>
                    <a:pt x="277443" y="154644"/>
                    <a:pt x="279529" y="150015"/>
                  </a:cubicBezTo>
                  <a:cubicBezTo>
                    <a:pt x="282651" y="143091"/>
                    <a:pt x="286441" y="136217"/>
                    <a:pt x="285811" y="127935"/>
                  </a:cubicBezTo>
                  <a:cubicBezTo>
                    <a:pt x="285577" y="124751"/>
                    <a:pt x="286564" y="121455"/>
                    <a:pt x="285589" y="118135"/>
                  </a:cubicBezTo>
                  <a:cubicBezTo>
                    <a:pt x="283627" y="112186"/>
                    <a:pt x="277986" y="108225"/>
                    <a:pt x="271716" y="108422"/>
                  </a:cubicBezTo>
                  <a:cubicBezTo>
                    <a:pt x="265237" y="108731"/>
                    <a:pt x="259917" y="113643"/>
                    <a:pt x="259078" y="120073"/>
                  </a:cubicBezTo>
                  <a:cubicBezTo>
                    <a:pt x="258115" y="126355"/>
                    <a:pt x="257511" y="132674"/>
                    <a:pt x="257239" y="139018"/>
                  </a:cubicBezTo>
                  <a:cubicBezTo>
                    <a:pt x="257264" y="140894"/>
                    <a:pt x="256042" y="142573"/>
                    <a:pt x="254240" y="143116"/>
                  </a:cubicBezTo>
                  <a:cubicBezTo>
                    <a:pt x="244897" y="147127"/>
                    <a:pt x="239429" y="154224"/>
                    <a:pt x="237134" y="164098"/>
                  </a:cubicBezTo>
                  <a:cubicBezTo>
                    <a:pt x="234122" y="177217"/>
                    <a:pt x="231098" y="190349"/>
                    <a:pt x="227976" y="203457"/>
                  </a:cubicBezTo>
                  <a:cubicBezTo>
                    <a:pt x="226853" y="208172"/>
                    <a:pt x="225557" y="212837"/>
                    <a:pt x="224088" y="217465"/>
                  </a:cubicBezTo>
                  <a:cubicBezTo>
                    <a:pt x="220990" y="227339"/>
                    <a:pt x="217769" y="237126"/>
                    <a:pt x="214510" y="246926"/>
                  </a:cubicBezTo>
                  <a:cubicBezTo>
                    <a:pt x="213276" y="250629"/>
                    <a:pt x="212350" y="250937"/>
                    <a:pt x="209783" y="247802"/>
                  </a:cubicBezTo>
                  <a:cubicBezTo>
                    <a:pt x="206945" y="244050"/>
                    <a:pt x="203526" y="240792"/>
                    <a:pt x="199638" y="238151"/>
                  </a:cubicBezTo>
                  <a:cubicBezTo>
                    <a:pt x="192554" y="233658"/>
                    <a:pt x="183976" y="232115"/>
                    <a:pt x="175768" y="233868"/>
                  </a:cubicBezTo>
                  <a:cubicBezTo>
                    <a:pt x="173781" y="234226"/>
                    <a:pt x="171979" y="235003"/>
                    <a:pt x="171979" y="237571"/>
                  </a:cubicBezTo>
                  <a:cubicBezTo>
                    <a:pt x="171979" y="238447"/>
                    <a:pt x="171374" y="239323"/>
                    <a:pt x="171374" y="240199"/>
                  </a:cubicBezTo>
                  <a:cubicBezTo>
                    <a:pt x="171374" y="249987"/>
                    <a:pt x="169276" y="259404"/>
                    <a:pt x="166759" y="268809"/>
                  </a:cubicBezTo>
                  <a:cubicBezTo>
                    <a:pt x="164796" y="276128"/>
                    <a:pt x="163253" y="283533"/>
                    <a:pt x="160674" y="290691"/>
                  </a:cubicBezTo>
                  <a:cubicBezTo>
                    <a:pt x="157576" y="299319"/>
                    <a:pt x="151997" y="306847"/>
                    <a:pt x="144629" y="312303"/>
                  </a:cubicBezTo>
                  <a:cubicBezTo>
                    <a:pt x="142321" y="314055"/>
                    <a:pt x="140297" y="316116"/>
                    <a:pt x="138162" y="318017"/>
                  </a:cubicBezTo>
                  <a:cubicBezTo>
                    <a:pt x="130041" y="325274"/>
                    <a:pt x="120167" y="328569"/>
                    <a:pt x="110009" y="331285"/>
                  </a:cubicBezTo>
                  <a:cubicBezTo>
                    <a:pt x="104023" y="332926"/>
                    <a:pt x="97864" y="333926"/>
                    <a:pt x="91669" y="334284"/>
                  </a:cubicBezTo>
                  <a:cubicBezTo>
                    <a:pt x="86991" y="334506"/>
                    <a:pt x="82338" y="335136"/>
                    <a:pt x="77771" y="336185"/>
                  </a:cubicBezTo>
                  <a:cubicBezTo>
                    <a:pt x="72995" y="337332"/>
                    <a:pt x="68145" y="336987"/>
                    <a:pt x="63343" y="337727"/>
                  </a:cubicBezTo>
                  <a:cubicBezTo>
                    <a:pt x="51717" y="339492"/>
                    <a:pt x="40436" y="342368"/>
                    <a:pt x="29909" y="347502"/>
                  </a:cubicBezTo>
                  <a:cubicBezTo>
                    <a:pt x="19072" y="352797"/>
                    <a:pt x="9050" y="359376"/>
                    <a:pt x="1077" y="368669"/>
                  </a:cubicBezTo>
                  <a:cubicBezTo>
                    <a:pt x="16" y="369755"/>
                    <a:pt x="-1107" y="370767"/>
                    <a:pt x="-2305" y="371693"/>
                  </a:cubicBezTo>
                  <a:cubicBezTo>
                    <a:pt x="-2650" y="371533"/>
                    <a:pt x="-2786" y="371125"/>
                    <a:pt x="-2638" y="370792"/>
                  </a:cubicBezTo>
                  <a:cubicBezTo>
                    <a:pt x="-2588" y="370706"/>
                    <a:pt x="-2527" y="370619"/>
                    <a:pt x="-2453" y="370558"/>
                  </a:cubicBezTo>
                  <a:cubicBezTo>
                    <a:pt x="5866" y="360091"/>
                    <a:pt x="16579" y="352785"/>
                    <a:pt x="28403" y="346811"/>
                  </a:cubicBezTo>
                  <a:cubicBezTo>
                    <a:pt x="42386" y="339739"/>
                    <a:pt x="57333" y="336876"/>
                    <a:pt x="72834" y="335395"/>
                  </a:cubicBezTo>
                  <a:cubicBezTo>
                    <a:pt x="88707" y="333852"/>
                    <a:pt x="104702" y="332655"/>
                    <a:pt x="119883" y="326965"/>
                  </a:cubicBezTo>
                  <a:cubicBezTo>
                    <a:pt x="126363" y="324719"/>
                    <a:pt x="132361" y="321263"/>
                    <a:pt x="137569" y="316783"/>
                  </a:cubicBezTo>
                  <a:cubicBezTo>
                    <a:pt x="140186" y="314450"/>
                    <a:pt x="142864" y="312204"/>
                    <a:pt x="145592" y="309995"/>
                  </a:cubicBezTo>
                  <a:cubicBezTo>
                    <a:pt x="151096" y="305601"/>
                    <a:pt x="155428" y="299923"/>
                    <a:pt x="158230" y="293468"/>
                  </a:cubicBezTo>
                  <a:cubicBezTo>
                    <a:pt x="159970" y="289408"/>
                    <a:pt x="161427" y="285236"/>
                    <a:pt x="162562" y="280966"/>
                  </a:cubicBezTo>
                  <a:cubicBezTo>
                    <a:pt x="166808" y="265723"/>
                    <a:pt x="169733" y="250135"/>
                    <a:pt x="171300" y="234386"/>
                  </a:cubicBezTo>
                  <a:cubicBezTo>
                    <a:pt x="175065" y="196619"/>
                    <a:pt x="187247" y="161419"/>
                    <a:pt x="204735" y="127886"/>
                  </a:cubicBezTo>
                  <a:cubicBezTo>
                    <a:pt x="214769" y="108632"/>
                    <a:pt x="226951" y="90859"/>
                    <a:pt x="239923" y="73506"/>
                  </a:cubicBezTo>
                  <a:cubicBezTo>
                    <a:pt x="245428" y="66187"/>
                    <a:pt x="252635" y="60386"/>
                    <a:pt x="258646" y="53487"/>
                  </a:cubicBezTo>
                  <a:cubicBezTo>
                    <a:pt x="264484" y="46637"/>
                    <a:pt x="271198" y="40602"/>
                    <a:pt x="278616" y="35517"/>
                  </a:cubicBezTo>
                  <a:cubicBezTo>
                    <a:pt x="284046" y="31814"/>
                    <a:pt x="289119" y="27692"/>
                    <a:pt x="294475" y="23928"/>
                  </a:cubicBezTo>
                  <a:cubicBezTo>
                    <a:pt x="303288" y="17621"/>
                    <a:pt x="313174" y="12980"/>
                    <a:pt x="323652" y="10228"/>
                  </a:cubicBezTo>
                  <a:cubicBezTo>
                    <a:pt x="335143" y="7266"/>
                    <a:pt x="346596" y="4131"/>
                    <a:pt x="358075" y="1132"/>
                  </a:cubicBezTo>
                  <a:cubicBezTo>
                    <a:pt x="364900" y="-498"/>
                    <a:pt x="371898" y="-1251"/>
                    <a:pt x="378908" y="-1115"/>
                  </a:cubicBezTo>
                  <a:cubicBezTo>
                    <a:pt x="402827" y="-1115"/>
                    <a:pt x="426734" y="-1004"/>
                    <a:pt x="450641" y="-1485"/>
                  </a:cubicBezTo>
                  <a:cubicBezTo>
                    <a:pt x="466686" y="-1806"/>
                    <a:pt x="482607" y="-1127"/>
                    <a:pt x="498603" y="-1362"/>
                  </a:cubicBezTo>
                  <a:cubicBezTo>
                    <a:pt x="501034" y="-1399"/>
                    <a:pt x="503478" y="-1300"/>
                    <a:pt x="505897" y="-1041"/>
                  </a:cubicBezTo>
                  <a:cubicBezTo>
                    <a:pt x="522880" y="625"/>
                    <a:pt x="539961" y="971"/>
                    <a:pt x="556993" y="-16"/>
                  </a:cubicBezTo>
                  <a:cubicBezTo>
                    <a:pt x="564399" y="-387"/>
                    <a:pt x="571903" y="-831"/>
                    <a:pt x="579358" y="-1053"/>
                  </a:cubicBezTo>
                  <a:cubicBezTo>
                    <a:pt x="587034" y="-1275"/>
                    <a:pt x="594489" y="366"/>
                    <a:pt x="601956" y="1884"/>
                  </a:cubicBezTo>
                  <a:cubicBezTo>
                    <a:pt x="628480" y="7278"/>
                    <a:pt x="653658" y="16917"/>
                    <a:pt x="678811" y="26569"/>
                  </a:cubicBezTo>
                  <a:cubicBezTo>
                    <a:pt x="685340" y="29037"/>
                    <a:pt x="691054" y="33332"/>
                    <a:pt x="697102" y="36850"/>
                  </a:cubicBezTo>
                  <a:cubicBezTo>
                    <a:pt x="714110" y="46723"/>
                    <a:pt x="730167" y="58004"/>
                    <a:pt x="746088" y="69532"/>
                  </a:cubicBezTo>
                  <a:cubicBezTo>
                    <a:pt x="754678" y="75826"/>
                    <a:pt x="762577" y="83010"/>
                    <a:pt x="769649" y="90970"/>
                  </a:cubicBezTo>
                  <a:cubicBezTo>
                    <a:pt x="780572" y="103078"/>
                    <a:pt x="790458" y="116050"/>
                    <a:pt x="801467" y="128083"/>
                  </a:cubicBezTo>
                  <a:cubicBezTo>
                    <a:pt x="804985" y="132070"/>
                    <a:pt x="808071" y="136427"/>
                    <a:pt x="810650" y="141080"/>
                  </a:cubicBezTo>
                  <a:cubicBezTo>
                    <a:pt x="804306" y="140722"/>
                    <a:pt x="797962" y="141869"/>
                    <a:pt x="792137" y="144424"/>
                  </a:cubicBezTo>
                  <a:cubicBezTo>
                    <a:pt x="785509" y="147251"/>
                    <a:pt x="779856" y="151978"/>
                    <a:pt x="775895" y="158001"/>
                  </a:cubicBezTo>
                  <a:cubicBezTo>
                    <a:pt x="773253" y="162098"/>
                    <a:pt x="769958" y="162937"/>
                    <a:pt x="765354" y="161703"/>
                  </a:cubicBezTo>
                  <a:cubicBezTo>
                    <a:pt x="752099" y="158223"/>
                    <a:pt x="738609" y="155693"/>
                    <a:pt x="724983" y="154137"/>
                  </a:cubicBezTo>
                  <a:cubicBezTo>
                    <a:pt x="720256" y="153644"/>
                    <a:pt x="715850" y="151496"/>
                    <a:pt x="712554" y="148065"/>
                  </a:cubicBezTo>
                  <a:cubicBezTo>
                    <a:pt x="705655" y="140993"/>
                    <a:pt x="698978" y="133687"/>
                    <a:pt x="691030" y="127676"/>
                  </a:cubicBezTo>
                  <a:cubicBezTo>
                    <a:pt x="688919" y="125886"/>
                    <a:pt x="687450" y="123455"/>
                    <a:pt x="686833" y="120764"/>
                  </a:cubicBezTo>
                  <a:cubicBezTo>
                    <a:pt x="685327" y="115827"/>
                    <a:pt x="682798" y="111730"/>
                    <a:pt x="677799" y="109372"/>
                  </a:cubicBezTo>
                  <a:cubicBezTo>
                    <a:pt x="673825" y="107496"/>
                    <a:pt x="670122" y="105040"/>
                    <a:pt x="666259" y="102880"/>
                  </a:cubicBezTo>
                  <a:cubicBezTo>
                    <a:pt x="663902" y="101572"/>
                    <a:pt x="663136" y="100202"/>
                    <a:pt x="665913" y="98227"/>
                  </a:cubicBezTo>
                  <a:cubicBezTo>
                    <a:pt x="669776" y="95487"/>
                    <a:pt x="669431" y="92612"/>
                    <a:pt x="664926" y="90699"/>
                  </a:cubicBezTo>
                  <a:cubicBezTo>
                    <a:pt x="659323" y="88329"/>
                    <a:pt x="653583" y="86280"/>
                    <a:pt x="647992" y="83861"/>
                  </a:cubicBezTo>
                  <a:cubicBezTo>
                    <a:pt x="628245" y="75431"/>
                    <a:pt x="607856" y="68557"/>
                    <a:pt x="587034" y="63324"/>
                  </a:cubicBezTo>
                  <a:cubicBezTo>
                    <a:pt x="578913" y="61226"/>
                    <a:pt x="570656" y="59893"/>
                    <a:pt x="562350" y="58609"/>
                  </a:cubicBezTo>
                  <a:cubicBezTo>
                    <a:pt x="559314" y="57906"/>
                    <a:pt x="556142" y="59016"/>
                    <a:pt x="554204" y="61460"/>
                  </a:cubicBezTo>
                  <a:cubicBezTo>
                    <a:pt x="551402" y="64867"/>
                    <a:pt x="552020" y="66928"/>
                    <a:pt x="556315" y="67767"/>
                  </a:cubicBezTo>
                  <a:cubicBezTo>
                    <a:pt x="562733" y="69001"/>
                    <a:pt x="569274" y="69705"/>
                    <a:pt x="575630" y="71309"/>
                  </a:cubicBezTo>
                  <a:cubicBezTo>
                    <a:pt x="576865" y="71630"/>
                    <a:pt x="579259" y="71198"/>
                    <a:pt x="578765" y="73889"/>
                  </a:cubicBezTo>
                  <a:cubicBezTo>
                    <a:pt x="576926" y="75123"/>
                    <a:pt x="574951" y="74716"/>
                    <a:pt x="573014" y="74308"/>
                  </a:cubicBezTo>
                  <a:cubicBezTo>
                    <a:pt x="558524" y="71383"/>
                    <a:pt x="543701" y="70396"/>
                    <a:pt x="528952" y="71371"/>
                  </a:cubicBezTo>
                  <a:cubicBezTo>
                    <a:pt x="522238" y="71729"/>
                    <a:pt x="515585" y="70988"/>
                    <a:pt x="508945" y="71297"/>
                  </a:cubicBezTo>
                  <a:cubicBezTo>
                    <a:pt x="491185" y="72099"/>
                    <a:pt x="473375" y="70606"/>
                    <a:pt x="455677" y="72284"/>
                  </a:cubicBezTo>
                  <a:cubicBezTo>
                    <a:pt x="440866" y="73691"/>
                    <a:pt x="426203" y="71260"/>
                    <a:pt x="411467" y="72099"/>
                  </a:cubicBezTo>
                  <a:cubicBezTo>
                    <a:pt x="393904" y="73086"/>
                    <a:pt x="376625" y="75259"/>
                    <a:pt x="360111" y="81751"/>
                  </a:cubicBezTo>
                  <a:cubicBezTo>
                    <a:pt x="336661" y="90958"/>
                    <a:pt x="317926" y="106176"/>
                    <a:pt x="302103" y="125541"/>
                  </a:cubicBezTo>
                  <a:cubicBezTo>
                    <a:pt x="292513" y="137266"/>
                    <a:pt x="284478" y="149953"/>
                    <a:pt x="276530" y="162765"/>
                  </a:cubicBezTo>
                  <a:cubicBezTo>
                    <a:pt x="275086" y="165110"/>
                    <a:pt x="274358" y="167800"/>
                    <a:pt x="273025" y="170170"/>
                  </a:cubicBezTo>
                  <a:cubicBezTo>
                    <a:pt x="271877" y="171799"/>
                    <a:pt x="271556" y="174033"/>
                    <a:pt x="269273" y="174527"/>
                  </a:cubicBezTo>
                  <a:close/>
                </a:path>
              </a:pathLst>
            </a:custGeom>
            <a:solidFill>
              <a:srgbClr val="020202"/>
            </a:solidFill>
            <a:ln w="1231" cap="flat">
              <a:noFill/>
              <a:prstDash val="solid"/>
              <a:miter/>
            </a:ln>
          </p:spPr>
          <p:txBody>
            <a:bodyPr rtlCol="0" anchor="ctr"/>
            <a:lstStyle/>
            <a:p>
              <a:endParaRPr lang="es-CO"/>
            </a:p>
          </p:txBody>
        </p:sp>
        <p:sp>
          <p:nvSpPr>
            <p:cNvPr id="604" name="Freeform: Shape 603">
              <a:extLst>
                <a:ext uri="{FF2B5EF4-FFF2-40B4-BE49-F238E27FC236}">
                  <a16:creationId xmlns:a16="http://schemas.microsoft.com/office/drawing/2014/main" id="{1C2CB855-FED2-AFEC-0D5F-B0EA99D84E68}"/>
                </a:ext>
              </a:extLst>
            </p:cNvPr>
            <p:cNvSpPr/>
            <p:nvPr/>
          </p:nvSpPr>
          <p:spPr>
            <a:xfrm>
              <a:off x="-1119165" y="6602948"/>
              <a:ext cx="570134" cy="385664"/>
            </a:xfrm>
            <a:custGeom>
              <a:avLst/>
              <a:gdLst>
                <a:gd name="connsiteX0" fmla="*/ 530987 w 570134"/>
                <a:gd name="connsiteY0" fmla="*/ 299613 h 385664"/>
                <a:gd name="connsiteX1" fmla="*/ 545661 w 570134"/>
                <a:gd name="connsiteY1" fmla="*/ 271226 h 385664"/>
                <a:gd name="connsiteX2" fmla="*/ 554400 w 570134"/>
                <a:gd name="connsiteY2" fmla="*/ 246369 h 385664"/>
                <a:gd name="connsiteX3" fmla="*/ 553499 w 570134"/>
                <a:gd name="connsiteY3" fmla="*/ 242741 h 385664"/>
                <a:gd name="connsiteX4" fmla="*/ 552536 w 570134"/>
                <a:gd name="connsiteY4" fmla="*/ 237396 h 385664"/>
                <a:gd name="connsiteX5" fmla="*/ 558991 w 570134"/>
                <a:gd name="connsiteY5" fmla="*/ 217994 h 385664"/>
                <a:gd name="connsiteX6" fmla="*/ 560954 w 570134"/>
                <a:gd name="connsiteY6" fmla="*/ 213403 h 385664"/>
                <a:gd name="connsiteX7" fmla="*/ 559337 w 570134"/>
                <a:gd name="connsiteY7" fmla="*/ 205825 h 385664"/>
                <a:gd name="connsiteX8" fmla="*/ 532764 w 570134"/>
                <a:gd name="connsiteY8" fmla="*/ 200432 h 385664"/>
                <a:gd name="connsiteX9" fmla="*/ 503661 w 570134"/>
                <a:gd name="connsiteY9" fmla="*/ 221796 h 385664"/>
                <a:gd name="connsiteX10" fmla="*/ 476916 w 570134"/>
                <a:gd name="connsiteY10" fmla="*/ 260810 h 385664"/>
                <a:gd name="connsiteX11" fmla="*/ 461068 w 570134"/>
                <a:gd name="connsiteY11" fmla="*/ 288296 h 385664"/>
                <a:gd name="connsiteX12" fmla="*/ 453157 w 570134"/>
                <a:gd name="connsiteY12" fmla="*/ 305229 h 385664"/>
                <a:gd name="connsiteX13" fmla="*/ 445060 w 570134"/>
                <a:gd name="connsiteY13" fmla="*/ 331259 h 385664"/>
                <a:gd name="connsiteX14" fmla="*/ 436532 w 570134"/>
                <a:gd name="connsiteY14" fmla="*/ 336196 h 385664"/>
                <a:gd name="connsiteX15" fmla="*/ 426313 w 570134"/>
                <a:gd name="connsiteY15" fmla="*/ 334320 h 385664"/>
                <a:gd name="connsiteX16" fmla="*/ 421906 w 570134"/>
                <a:gd name="connsiteY16" fmla="*/ 337158 h 385664"/>
                <a:gd name="connsiteX17" fmla="*/ 425140 w 570134"/>
                <a:gd name="connsiteY17" fmla="*/ 343490 h 385664"/>
                <a:gd name="connsiteX18" fmla="*/ 427880 w 570134"/>
                <a:gd name="connsiteY18" fmla="*/ 343588 h 385664"/>
                <a:gd name="connsiteX19" fmla="*/ 424424 w 570134"/>
                <a:gd name="connsiteY19" fmla="*/ 346057 h 385664"/>
                <a:gd name="connsiteX20" fmla="*/ 348458 w 570134"/>
                <a:gd name="connsiteY20" fmla="*/ 367829 h 385664"/>
                <a:gd name="connsiteX21" fmla="*/ 298633 w 570134"/>
                <a:gd name="connsiteY21" fmla="*/ 377023 h 385664"/>
                <a:gd name="connsiteX22" fmla="*/ 255744 w 570134"/>
                <a:gd name="connsiteY22" fmla="*/ 383590 h 385664"/>
                <a:gd name="connsiteX23" fmla="*/ 243402 w 570134"/>
                <a:gd name="connsiteY23" fmla="*/ 384083 h 385664"/>
                <a:gd name="connsiteX24" fmla="*/ 193181 w 570134"/>
                <a:gd name="connsiteY24" fmla="*/ 383157 h 385664"/>
                <a:gd name="connsiteX25" fmla="*/ 127768 w 570134"/>
                <a:gd name="connsiteY25" fmla="*/ 369013 h 385664"/>
                <a:gd name="connsiteX26" fmla="*/ 90186 w 570134"/>
                <a:gd name="connsiteY26" fmla="*/ 354746 h 385664"/>
                <a:gd name="connsiteX27" fmla="*/ 61910 w 570134"/>
                <a:gd name="connsiteY27" fmla="*/ 333048 h 385664"/>
                <a:gd name="connsiteX28" fmla="*/ 11023 w 570134"/>
                <a:gd name="connsiteY28" fmla="*/ 250084 h 385664"/>
                <a:gd name="connsiteX29" fmla="*/ -468 w 570134"/>
                <a:gd name="connsiteY29" fmla="*/ 200790 h 385664"/>
                <a:gd name="connsiteX30" fmla="*/ -2208 w 570134"/>
                <a:gd name="connsiteY30" fmla="*/ 130094 h 385664"/>
                <a:gd name="connsiteX31" fmla="*/ -542 w 570134"/>
                <a:gd name="connsiteY31" fmla="*/ 81749 h 385664"/>
                <a:gd name="connsiteX32" fmla="*/ 3161 w 570134"/>
                <a:gd name="connsiteY32" fmla="*/ 60669 h 385664"/>
                <a:gd name="connsiteX33" fmla="*/ 6185 w 570134"/>
                <a:gd name="connsiteY33" fmla="*/ 57164 h 385664"/>
                <a:gd name="connsiteX34" fmla="*/ 6444 w 570134"/>
                <a:gd name="connsiteY34" fmla="*/ 62372 h 385664"/>
                <a:gd name="connsiteX35" fmla="*/ 3050 w 570134"/>
                <a:gd name="connsiteY35" fmla="*/ 97658 h 385664"/>
                <a:gd name="connsiteX36" fmla="*/ 1260 w 570134"/>
                <a:gd name="connsiteY36" fmla="*/ 150557 h 385664"/>
                <a:gd name="connsiteX37" fmla="*/ 2025 w 570134"/>
                <a:gd name="connsiteY37" fmla="*/ 168317 h 385664"/>
                <a:gd name="connsiteX38" fmla="*/ 9826 w 570134"/>
                <a:gd name="connsiteY38" fmla="*/ 232892 h 385664"/>
                <a:gd name="connsiteX39" fmla="*/ 11282 w 570134"/>
                <a:gd name="connsiteY39" fmla="*/ 237693 h 385664"/>
                <a:gd name="connsiteX40" fmla="*/ 20761 w 570134"/>
                <a:gd name="connsiteY40" fmla="*/ 258316 h 385664"/>
                <a:gd name="connsiteX41" fmla="*/ 25044 w 570134"/>
                <a:gd name="connsiteY41" fmla="*/ 262883 h 385664"/>
                <a:gd name="connsiteX42" fmla="*/ 39854 w 570134"/>
                <a:gd name="connsiteY42" fmla="*/ 285198 h 385664"/>
                <a:gd name="connsiteX43" fmla="*/ 43273 w 570134"/>
                <a:gd name="connsiteY43" fmla="*/ 298885 h 385664"/>
                <a:gd name="connsiteX44" fmla="*/ 60898 w 570134"/>
                <a:gd name="connsiteY44" fmla="*/ 318867 h 385664"/>
                <a:gd name="connsiteX45" fmla="*/ 66242 w 570134"/>
                <a:gd name="connsiteY45" fmla="*/ 323162 h 385664"/>
                <a:gd name="connsiteX46" fmla="*/ 78140 w 570134"/>
                <a:gd name="connsiteY46" fmla="*/ 339750 h 385664"/>
                <a:gd name="connsiteX47" fmla="*/ 86063 w 570134"/>
                <a:gd name="connsiteY47" fmla="*/ 348501 h 385664"/>
                <a:gd name="connsiteX48" fmla="*/ 159993 w 570134"/>
                <a:gd name="connsiteY48" fmla="*/ 374814 h 385664"/>
                <a:gd name="connsiteX49" fmla="*/ 188010 w 570134"/>
                <a:gd name="connsiteY49" fmla="*/ 378776 h 385664"/>
                <a:gd name="connsiteX50" fmla="*/ 223592 w 570134"/>
                <a:gd name="connsiteY50" fmla="*/ 379825 h 385664"/>
                <a:gd name="connsiteX51" fmla="*/ 299756 w 570134"/>
                <a:gd name="connsiteY51" fmla="*/ 373148 h 385664"/>
                <a:gd name="connsiteX52" fmla="*/ 357937 w 570134"/>
                <a:gd name="connsiteY52" fmla="*/ 361485 h 385664"/>
                <a:gd name="connsiteX53" fmla="*/ 365206 w 570134"/>
                <a:gd name="connsiteY53" fmla="*/ 353869 h 385664"/>
                <a:gd name="connsiteX54" fmla="*/ 358431 w 570134"/>
                <a:gd name="connsiteY54" fmla="*/ 323545 h 385664"/>
                <a:gd name="connsiteX55" fmla="*/ 355962 w 570134"/>
                <a:gd name="connsiteY55" fmla="*/ 320286 h 385664"/>
                <a:gd name="connsiteX56" fmla="*/ 359085 w 570134"/>
                <a:gd name="connsiteY56" fmla="*/ 311314 h 385664"/>
                <a:gd name="connsiteX57" fmla="*/ 426263 w 570134"/>
                <a:gd name="connsiteY57" fmla="*/ 285099 h 385664"/>
                <a:gd name="connsiteX58" fmla="*/ 435495 w 570134"/>
                <a:gd name="connsiteY58" fmla="*/ 280162 h 385664"/>
                <a:gd name="connsiteX59" fmla="*/ 436643 w 570134"/>
                <a:gd name="connsiteY59" fmla="*/ 279915 h 385664"/>
                <a:gd name="connsiteX60" fmla="*/ 435409 w 570134"/>
                <a:gd name="connsiteY60" fmla="*/ 280174 h 385664"/>
                <a:gd name="connsiteX61" fmla="*/ 408515 w 570134"/>
                <a:gd name="connsiteY61" fmla="*/ 292220 h 385664"/>
                <a:gd name="connsiteX62" fmla="*/ 387534 w 570134"/>
                <a:gd name="connsiteY62" fmla="*/ 299811 h 385664"/>
                <a:gd name="connsiteX63" fmla="*/ 357851 w 570134"/>
                <a:gd name="connsiteY63" fmla="*/ 309919 h 385664"/>
                <a:gd name="connsiteX64" fmla="*/ 344904 w 570134"/>
                <a:gd name="connsiteY64" fmla="*/ 311672 h 385664"/>
                <a:gd name="connsiteX65" fmla="*/ 324971 w 570134"/>
                <a:gd name="connsiteY65" fmla="*/ 312424 h 385664"/>
                <a:gd name="connsiteX66" fmla="*/ 316850 w 570134"/>
                <a:gd name="connsiteY66" fmla="*/ 312276 h 385664"/>
                <a:gd name="connsiteX67" fmla="*/ 315838 w 570134"/>
                <a:gd name="connsiteY67" fmla="*/ 311227 h 385664"/>
                <a:gd name="connsiteX68" fmla="*/ 316554 w 570134"/>
                <a:gd name="connsiteY68" fmla="*/ 309993 h 385664"/>
                <a:gd name="connsiteX69" fmla="*/ 331846 w 570134"/>
                <a:gd name="connsiteY69" fmla="*/ 307969 h 385664"/>
                <a:gd name="connsiteX70" fmla="*/ 355160 w 570134"/>
                <a:gd name="connsiteY70" fmla="*/ 302156 h 385664"/>
                <a:gd name="connsiteX71" fmla="*/ 399987 w 570134"/>
                <a:gd name="connsiteY71" fmla="*/ 286666 h 385664"/>
                <a:gd name="connsiteX72" fmla="*/ 444221 w 570134"/>
                <a:gd name="connsiteY72" fmla="*/ 267141 h 385664"/>
                <a:gd name="connsiteX73" fmla="*/ 451071 w 570134"/>
                <a:gd name="connsiteY73" fmla="*/ 262673 h 385664"/>
                <a:gd name="connsiteX74" fmla="*/ 460797 w 570134"/>
                <a:gd name="connsiteY74" fmla="*/ 256107 h 385664"/>
                <a:gd name="connsiteX75" fmla="*/ 464302 w 570134"/>
                <a:gd name="connsiteY75" fmla="*/ 253799 h 385664"/>
                <a:gd name="connsiteX76" fmla="*/ 465252 w 570134"/>
                <a:gd name="connsiteY76" fmla="*/ 253083 h 385664"/>
                <a:gd name="connsiteX77" fmla="*/ 469720 w 570134"/>
                <a:gd name="connsiteY77" fmla="*/ 249294 h 385664"/>
                <a:gd name="connsiteX78" fmla="*/ 470634 w 570134"/>
                <a:gd name="connsiteY78" fmla="*/ 248591 h 385664"/>
                <a:gd name="connsiteX79" fmla="*/ 473102 w 570134"/>
                <a:gd name="connsiteY79" fmla="*/ 246406 h 385664"/>
                <a:gd name="connsiteX80" fmla="*/ 473744 w 570134"/>
                <a:gd name="connsiteY80" fmla="*/ 245530 h 385664"/>
                <a:gd name="connsiteX81" fmla="*/ 474435 w 570134"/>
                <a:gd name="connsiteY81" fmla="*/ 244728 h 385664"/>
                <a:gd name="connsiteX82" fmla="*/ 474805 w 570134"/>
                <a:gd name="connsiteY82" fmla="*/ 244357 h 385664"/>
                <a:gd name="connsiteX83" fmla="*/ 475546 w 570134"/>
                <a:gd name="connsiteY83" fmla="*/ 243617 h 385664"/>
                <a:gd name="connsiteX84" fmla="*/ 475916 w 570134"/>
                <a:gd name="connsiteY84" fmla="*/ 243234 h 385664"/>
                <a:gd name="connsiteX85" fmla="*/ 476644 w 570134"/>
                <a:gd name="connsiteY85" fmla="*/ 242469 h 385664"/>
                <a:gd name="connsiteX86" fmla="*/ 477014 w 570134"/>
                <a:gd name="connsiteY86" fmla="*/ 242074 h 385664"/>
                <a:gd name="connsiteX87" fmla="*/ 477767 w 570134"/>
                <a:gd name="connsiteY87" fmla="*/ 241247 h 385664"/>
                <a:gd name="connsiteX88" fmla="*/ 478162 w 570134"/>
                <a:gd name="connsiteY88" fmla="*/ 240815 h 385664"/>
                <a:gd name="connsiteX89" fmla="*/ 481421 w 570134"/>
                <a:gd name="connsiteY89" fmla="*/ 237113 h 385664"/>
                <a:gd name="connsiteX90" fmla="*/ 482099 w 570134"/>
                <a:gd name="connsiteY90" fmla="*/ 236138 h 385664"/>
                <a:gd name="connsiteX91" fmla="*/ 483716 w 570134"/>
                <a:gd name="connsiteY91" fmla="*/ 233669 h 385664"/>
                <a:gd name="connsiteX92" fmla="*/ 484358 w 570134"/>
                <a:gd name="connsiteY92" fmla="*/ 232632 h 385664"/>
                <a:gd name="connsiteX93" fmla="*/ 489060 w 570134"/>
                <a:gd name="connsiteY93" fmla="*/ 221524 h 385664"/>
                <a:gd name="connsiteX94" fmla="*/ 489492 w 570134"/>
                <a:gd name="connsiteY94" fmla="*/ 220130 h 385664"/>
                <a:gd name="connsiteX95" fmla="*/ 491319 w 570134"/>
                <a:gd name="connsiteY95" fmla="*/ 208503 h 385664"/>
                <a:gd name="connsiteX96" fmla="*/ 491948 w 570134"/>
                <a:gd name="connsiteY96" fmla="*/ 182141 h 385664"/>
                <a:gd name="connsiteX97" fmla="*/ 490258 w 570134"/>
                <a:gd name="connsiteY97" fmla="*/ 152248 h 385664"/>
                <a:gd name="connsiteX98" fmla="*/ 489924 w 570134"/>
                <a:gd name="connsiteY98" fmla="*/ 150828 h 385664"/>
                <a:gd name="connsiteX99" fmla="*/ 489073 w 570134"/>
                <a:gd name="connsiteY99" fmla="*/ 146755 h 385664"/>
                <a:gd name="connsiteX100" fmla="*/ 470843 w 570134"/>
                <a:gd name="connsiteY100" fmla="*/ 106347 h 385664"/>
                <a:gd name="connsiteX101" fmla="*/ 445604 w 570134"/>
                <a:gd name="connsiteY101" fmla="*/ 75874 h 385664"/>
                <a:gd name="connsiteX102" fmla="*/ 412946 w 570134"/>
                <a:gd name="connsiteY102" fmla="*/ 46920 h 385664"/>
                <a:gd name="connsiteX103" fmla="*/ 410367 w 570134"/>
                <a:gd name="connsiteY103" fmla="*/ 43217 h 385664"/>
                <a:gd name="connsiteX104" fmla="*/ 427251 w 570134"/>
                <a:gd name="connsiteY104" fmla="*/ 47401 h 385664"/>
                <a:gd name="connsiteX105" fmla="*/ 430386 w 570134"/>
                <a:gd name="connsiteY105" fmla="*/ 51758 h 385664"/>
                <a:gd name="connsiteX106" fmla="*/ 456588 w 570134"/>
                <a:gd name="connsiteY106" fmla="*/ 76109 h 385664"/>
                <a:gd name="connsiteX107" fmla="*/ 502908 w 570134"/>
                <a:gd name="connsiteY107" fmla="*/ 51005 h 385664"/>
                <a:gd name="connsiteX108" fmla="*/ 503254 w 570134"/>
                <a:gd name="connsiteY108" fmla="*/ 49684 h 385664"/>
                <a:gd name="connsiteX109" fmla="*/ 500390 w 570134"/>
                <a:gd name="connsiteY109" fmla="*/ 31911 h 385664"/>
                <a:gd name="connsiteX110" fmla="*/ 481100 w 570134"/>
                <a:gd name="connsiteY110" fmla="*/ 3673 h 385664"/>
                <a:gd name="connsiteX111" fmla="*/ 479865 w 570134"/>
                <a:gd name="connsiteY111" fmla="*/ -1573 h 385664"/>
                <a:gd name="connsiteX112" fmla="*/ 493948 w 570134"/>
                <a:gd name="connsiteY112" fmla="*/ 18570 h 385664"/>
                <a:gd name="connsiteX113" fmla="*/ 514855 w 570134"/>
                <a:gd name="connsiteY113" fmla="*/ 47956 h 385664"/>
                <a:gd name="connsiteX114" fmla="*/ 523606 w 570134"/>
                <a:gd name="connsiteY114" fmla="*/ 61298 h 385664"/>
                <a:gd name="connsiteX115" fmla="*/ 530061 w 570134"/>
                <a:gd name="connsiteY115" fmla="*/ 71789 h 385664"/>
                <a:gd name="connsiteX116" fmla="*/ 561274 w 570134"/>
                <a:gd name="connsiteY116" fmla="*/ 137795 h 385664"/>
                <a:gd name="connsiteX117" fmla="*/ 566816 w 570134"/>
                <a:gd name="connsiteY117" fmla="*/ 194273 h 385664"/>
                <a:gd name="connsiteX118" fmla="*/ 560781 w 570134"/>
                <a:gd name="connsiteY118" fmla="*/ 226560 h 385664"/>
                <a:gd name="connsiteX119" fmla="*/ 552808 w 570134"/>
                <a:gd name="connsiteY119" fmla="*/ 256551 h 385664"/>
                <a:gd name="connsiteX120" fmla="*/ 549697 w 570134"/>
                <a:gd name="connsiteY120" fmla="*/ 265611 h 385664"/>
                <a:gd name="connsiteX121" fmla="*/ 532097 w 570134"/>
                <a:gd name="connsiteY121" fmla="*/ 299589 h 385664"/>
                <a:gd name="connsiteX122" fmla="*/ 530987 w 570134"/>
                <a:gd name="connsiteY122" fmla="*/ 299613 h 38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570134" h="385664">
                  <a:moveTo>
                    <a:pt x="530987" y="299613"/>
                  </a:moveTo>
                  <a:cubicBezTo>
                    <a:pt x="535924" y="290147"/>
                    <a:pt x="540675" y="280631"/>
                    <a:pt x="545661" y="271226"/>
                  </a:cubicBezTo>
                  <a:cubicBezTo>
                    <a:pt x="549846" y="263364"/>
                    <a:pt x="552203" y="254910"/>
                    <a:pt x="554400" y="246369"/>
                  </a:cubicBezTo>
                  <a:cubicBezTo>
                    <a:pt x="554770" y="244938"/>
                    <a:pt x="554893" y="243728"/>
                    <a:pt x="553499" y="242741"/>
                  </a:cubicBezTo>
                  <a:cubicBezTo>
                    <a:pt x="551499" y="241309"/>
                    <a:pt x="551759" y="239334"/>
                    <a:pt x="552536" y="237396"/>
                  </a:cubicBezTo>
                  <a:cubicBezTo>
                    <a:pt x="555227" y="231127"/>
                    <a:pt x="557387" y="224635"/>
                    <a:pt x="558991" y="217994"/>
                  </a:cubicBezTo>
                  <a:cubicBezTo>
                    <a:pt x="559398" y="216378"/>
                    <a:pt x="560065" y="214823"/>
                    <a:pt x="560954" y="213403"/>
                  </a:cubicBezTo>
                  <a:cubicBezTo>
                    <a:pt x="563039" y="209898"/>
                    <a:pt x="562657" y="207948"/>
                    <a:pt x="559337" y="205825"/>
                  </a:cubicBezTo>
                  <a:cubicBezTo>
                    <a:pt x="551475" y="200753"/>
                    <a:pt x="541983" y="198827"/>
                    <a:pt x="532764" y="200432"/>
                  </a:cubicBezTo>
                  <a:cubicBezTo>
                    <a:pt x="519373" y="202518"/>
                    <a:pt x="510400" y="210750"/>
                    <a:pt x="503661" y="221796"/>
                  </a:cubicBezTo>
                  <a:cubicBezTo>
                    <a:pt x="495441" y="235261"/>
                    <a:pt x="486505" y="248282"/>
                    <a:pt x="476916" y="260810"/>
                  </a:cubicBezTo>
                  <a:cubicBezTo>
                    <a:pt x="470424" y="269301"/>
                    <a:pt x="464672" y="278089"/>
                    <a:pt x="461068" y="288296"/>
                  </a:cubicBezTo>
                  <a:cubicBezTo>
                    <a:pt x="458995" y="294146"/>
                    <a:pt x="455526" y="299404"/>
                    <a:pt x="453157" y="305229"/>
                  </a:cubicBezTo>
                  <a:cubicBezTo>
                    <a:pt x="449627" y="313622"/>
                    <a:pt x="446912" y="322335"/>
                    <a:pt x="445060" y="331259"/>
                  </a:cubicBezTo>
                  <a:cubicBezTo>
                    <a:pt x="444086" y="336196"/>
                    <a:pt x="441506" y="337825"/>
                    <a:pt x="436532" y="336196"/>
                  </a:cubicBezTo>
                  <a:cubicBezTo>
                    <a:pt x="433200" y="335109"/>
                    <a:pt x="429916" y="334060"/>
                    <a:pt x="426313" y="334320"/>
                  </a:cubicBezTo>
                  <a:cubicBezTo>
                    <a:pt x="424461" y="334455"/>
                    <a:pt x="422795" y="335517"/>
                    <a:pt x="421906" y="337158"/>
                  </a:cubicBezTo>
                  <a:cubicBezTo>
                    <a:pt x="419895" y="340305"/>
                    <a:pt x="421450" y="343231"/>
                    <a:pt x="425140" y="343490"/>
                  </a:cubicBezTo>
                  <a:cubicBezTo>
                    <a:pt x="426053" y="343490"/>
                    <a:pt x="426967" y="343490"/>
                    <a:pt x="427880" y="343588"/>
                  </a:cubicBezTo>
                  <a:cubicBezTo>
                    <a:pt x="427522" y="345514"/>
                    <a:pt x="425819" y="345650"/>
                    <a:pt x="424424" y="346057"/>
                  </a:cubicBezTo>
                  <a:cubicBezTo>
                    <a:pt x="399147" y="353462"/>
                    <a:pt x="374056" y="361522"/>
                    <a:pt x="348458" y="367829"/>
                  </a:cubicBezTo>
                  <a:cubicBezTo>
                    <a:pt x="332068" y="371976"/>
                    <a:pt x="315418" y="375049"/>
                    <a:pt x="298633" y="377023"/>
                  </a:cubicBezTo>
                  <a:cubicBezTo>
                    <a:pt x="284267" y="378640"/>
                    <a:pt x="270172" y="382219"/>
                    <a:pt x="255744" y="383590"/>
                  </a:cubicBezTo>
                  <a:cubicBezTo>
                    <a:pt x="251621" y="383985"/>
                    <a:pt x="247536" y="384083"/>
                    <a:pt x="243402" y="384083"/>
                  </a:cubicBezTo>
                  <a:cubicBezTo>
                    <a:pt x="226653" y="384083"/>
                    <a:pt x="209905" y="384244"/>
                    <a:pt x="193181" y="383157"/>
                  </a:cubicBezTo>
                  <a:cubicBezTo>
                    <a:pt x="170792" y="381775"/>
                    <a:pt x="148737" y="376999"/>
                    <a:pt x="127768" y="369013"/>
                  </a:cubicBezTo>
                  <a:cubicBezTo>
                    <a:pt x="115253" y="364225"/>
                    <a:pt x="102479" y="360189"/>
                    <a:pt x="90186" y="354746"/>
                  </a:cubicBezTo>
                  <a:cubicBezTo>
                    <a:pt x="78843" y="349735"/>
                    <a:pt x="69920" y="342404"/>
                    <a:pt x="61910" y="333048"/>
                  </a:cubicBezTo>
                  <a:cubicBezTo>
                    <a:pt x="40410" y="308117"/>
                    <a:pt x="23118" y="280680"/>
                    <a:pt x="11023" y="250084"/>
                  </a:cubicBezTo>
                  <a:cubicBezTo>
                    <a:pt x="4778" y="234286"/>
                    <a:pt x="1557" y="217600"/>
                    <a:pt x="-468" y="200790"/>
                  </a:cubicBezTo>
                  <a:cubicBezTo>
                    <a:pt x="-3294" y="177339"/>
                    <a:pt x="-2874" y="153667"/>
                    <a:pt x="-2208" y="130094"/>
                  </a:cubicBezTo>
                  <a:cubicBezTo>
                    <a:pt x="-1739" y="113987"/>
                    <a:pt x="-529" y="97893"/>
                    <a:pt x="-542" y="81749"/>
                  </a:cubicBezTo>
                  <a:cubicBezTo>
                    <a:pt x="-443" y="74566"/>
                    <a:pt x="804" y="67457"/>
                    <a:pt x="3161" y="60669"/>
                  </a:cubicBezTo>
                  <a:cubicBezTo>
                    <a:pt x="3667" y="59126"/>
                    <a:pt x="4000" y="57312"/>
                    <a:pt x="6185" y="57164"/>
                  </a:cubicBezTo>
                  <a:cubicBezTo>
                    <a:pt x="7629" y="58817"/>
                    <a:pt x="6925" y="60656"/>
                    <a:pt x="6444" y="62372"/>
                  </a:cubicBezTo>
                  <a:cubicBezTo>
                    <a:pt x="3210" y="73937"/>
                    <a:pt x="3112" y="85711"/>
                    <a:pt x="3050" y="97658"/>
                  </a:cubicBezTo>
                  <a:cubicBezTo>
                    <a:pt x="2963" y="115283"/>
                    <a:pt x="2359" y="132920"/>
                    <a:pt x="1260" y="150557"/>
                  </a:cubicBezTo>
                  <a:cubicBezTo>
                    <a:pt x="865" y="156518"/>
                    <a:pt x="2359" y="162356"/>
                    <a:pt x="2025" y="168317"/>
                  </a:cubicBezTo>
                  <a:cubicBezTo>
                    <a:pt x="791" y="190299"/>
                    <a:pt x="3926" y="211774"/>
                    <a:pt x="9826" y="232892"/>
                  </a:cubicBezTo>
                  <a:cubicBezTo>
                    <a:pt x="10073" y="234558"/>
                    <a:pt x="10566" y="236174"/>
                    <a:pt x="11282" y="237693"/>
                  </a:cubicBezTo>
                  <a:cubicBezTo>
                    <a:pt x="15442" y="244061"/>
                    <a:pt x="18638" y="251010"/>
                    <a:pt x="20761" y="258316"/>
                  </a:cubicBezTo>
                  <a:cubicBezTo>
                    <a:pt x="21477" y="260377"/>
                    <a:pt x="23032" y="262031"/>
                    <a:pt x="25044" y="262883"/>
                  </a:cubicBezTo>
                  <a:cubicBezTo>
                    <a:pt x="34276" y="267487"/>
                    <a:pt x="37793" y="275966"/>
                    <a:pt x="39854" y="285198"/>
                  </a:cubicBezTo>
                  <a:cubicBezTo>
                    <a:pt x="40916" y="289777"/>
                    <a:pt x="41520" y="294417"/>
                    <a:pt x="43273" y="298885"/>
                  </a:cubicBezTo>
                  <a:cubicBezTo>
                    <a:pt x="46766" y="307722"/>
                    <a:pt x="54122" y="313005"/>
                    <a:pt x="60898" y="318867"/>
                  </a:cubicBezTo>
                  <a:cubicBezTo>
                    <a:pt x="62626" y="320361"/>
                    <a:pt x="64391" y="321829"/>
                    <a:pt x="66242" y="323162"/>
                  </a:cubicBezTo>
                  <a:cubicBezTo>
                    <a:pt x="72092" y="327359"/>
                    <a:pt x="76757" y="332295"/>
                    <a:pt x="78140" y="339750"/>
                  </a:cubicBezTo>
                  <a:cubicBezTo>
                    <a:pt x="78954" y="344144"/>
                    <a:pt x="82065" y="346637"/>
                    <a:pt x="86063" y="348501"/>
                  </a:cubicBezTo>
                  <a:cubicBezTo>
                    <a:pt x="109884" y="359448"/>
                    <a:pt x="134618" y="368248"/>
                    <a:pt x="159993" y="374814"/>
                  </a:cubicBezTo>
                  <a:cubicBezTo>
                    <a:pt x="169126" y="377283"/>
                    <a:pt x="178630" y="377690"/>
                    <a:pt x="188010" y="378776"/>
                  </a:cubicBezTo>
                  <a:cubicBezTo>
                    <a:pt x="199846" y="380146"/>
                    <a:pt x="211793" y="378875"/>
                    <a:pt x="223592" y="379825"/>
                  </a:cubicBezTo>
                  <a:cubicBezTo>
                    <a:pt x="249437" y="381923"/>
                    <a:pt x="274454" y="376604"/>
                    <a:pt x="299756" y="373148"/>
                  </a:cubicBezTo>
                  <a:cubicBezTo>
                    <a:pt x="319503" y="370457"/>
                    <a:pt x="338683" y="366064"/>
                    <a:pt x="357937" y="361485"/>
                  </a:cubicBezTo>
                  <a:cubicBezTo>
                    <a:pt x="362294" y="360448"/>
                    <a:pt x="364392" y="358053"/>
                    <a:pt x="365206" y="353869"/>
                  </a:cubicBezTo>
                  <a:cubicBezTo>
                    <a:pt x="367379" y="342762"/>
                    <a:pt x="364750" y="332740"/>
                    <a:pt x="358431" y="323545"/>
                  </a:cubicBezTo>
                  <a:cubicBezTo>
                    <a:pt x="357653" y="322409"/>
                    <a:pt x="356666" y="321434"/>
                    <a:pt x="355962" y="320286"/>
                  </a:cubicBezTo>
                  <a:cubicBezTo>
                    <a:pt x="353086" y="315806"/>
                    <a:pt x="354061" y="313005"/>
                    <a:pt x="359085" y="311314"/>
                  </a:cubicBezTo>
                  <a:cubicBezTo>
                    <a:pt x="381955" y="303834"/>
                    <a:pt x="404381" y="295084"/>
                    <a:pt x="426263" y="285099"/>
                  </a:cubicBezTo>
                  <a:cubicBezTo>
                    <a:pt x="429435" y="283630"/>
                    <a:pt x="432113" y="281236"/>
                    <a:pt x="435495" y="280162"/>
                  </a:cubicBezTo>
                  <a:cubicBezTo>
                    <a:pt x="435853" y="279977"/>
                    <a:pt x="436248" y="279891"/>
                    <a:pt x="436643" y="279915"/>
                  </a:cubicBezTo>
                  <a:cubicBezTo>
                    <a:pt x="436051" y="279076"/>
                    <a:pt x="435902" y="280372"/>
                    <a:pt x="435409" y="280174"/>
                  </a:cubicBezTo>
                  <a:cubicBezTo>
                    <a:pt x="426547" y="284457"/>
                    <a:pt x="417599" y="288530"/>
                    <a:pt x="408515" y="292220"/>
                  </a:cubicBezTo>
                  <a:cubicBezTo>
                    <a:pt x="401653" y="295010"/>
                    <a:pt x="394482" y="297157"/>
                    <a:pt x="387534" y="299811"/>
                  </a:cubicBezTo>
                  <a:cubicBezTo>
                    <a:pt x="377771" y="303600"/>
                    <a:pt x="367675" y="306377"/>
                    <a:pt x="357851" y="309919"/>
                  </a:cubicBezTo>
                  <a:cubicBezTo>
                    <a:pt x="353765" y="311635"/>
                    <a:pt x="349298" y="312239"/>
                    <a:pt x="344904" y="311672"/>
                  </a:cubicBezTo>
                  <a:cubicBezTo>
                    <a:pt x="338140" y="310437"/>
                    <a:pt x="331586" y="311548"/>
                    <a:pt x="324971" y="312424"/>
                  </a:cubicBezTo>
                  <a:cubicBezTo>
                    <a:pt x="322280" y="312968"/>
                    <a:pt x="319516" y="312918"/>
                    <a:pt x="316850" y="312276"/>
                  </a:cubicBezTo>
                  <a:cubicBezTo>
                    <a:pt x="316393" y="312079"/>
                    <a:pt x="316023" y="311696"/>
                    <a:pt x="315838" y="311227"/>
                  </a:cubicBezTo>
                  <a:cubicBezTo>
                    <a:pt x="315825" y="310709"/>
                    <a:pt x="316097" y="310240"/>
                    <a:pt x="316554" y="309993"/>
                  </a:cubicBezTo>
                  <a:cubicBezTo>
                    <a:pt x="321491" y="308216"/>
                    <a:pt x="326785" y="308092"/>
                    <a:pt x="331846" y="307969"/>
                  </a:cubicBezTo>
                  <a:cubicBezTo>
                    <a:pt x="340164" y="307747"/>
                    <a:pt x="347681" y="305007"/>
                    <a:pt x="355160" y="302156"/>
                  </a:cubicBezTo>
                  <a:cubicBezTo>
                    <a:pt x="369971" y="296515"/>
                    <a:pt x="385423" y="292875"/>
                    <a:pt x="399987" y="286666"/>
                  </a:cubicBezTo>
                  <a:cubicBezTo>
                    <a:pt x="414797" y="280347"/>
                    <a:pt x="429953" y="274731"/>
                    <a:pt x="444221" y="267141"/>
                  </a:cubicBezTo>
                  <a:cubicBezTo>
                    <a:pt x="446714" y="266006"/>
                    <a:pt x="449035" y="264500"/>
                    <a:pt x="451071" y="262673"/>
                  </a:cubicBezTo>
                  <a:cubicBezTo>
                    <a:pt x="453811" y="259810"/>
                    <a:pt x="457119" y="257576"/>
                    <a:pt x="460797" y="256107"/>
                  </a:cubicBezTo>
                  <a:cubicBezTo>
                    <a:pt x="462093" y="255564"/>
                    <a:pt x="463290" y="254774"/>
                    <a:pt x="464302" y="253799"/>
                  </a:cubicBezTo>
                  <a:cubicBezTo>
                    <a:pt x="464598" y="253540"/>
                    <a:pt x="464919" y="253305"/>
                    <a:pt x="465252" y="253083"/>
                  </a:cubicBezTo>
                  <a:cubicBezTo>
                    <a:pt x="466881" y="251997"/>
                    <a:pt x="468375" y="250726"/>
                    <a:pt x="469720" y="249294"/>
                  </a:cubicBezTo>
                  <a:cubicBezTo>
                    <a:pt x="470004" y="249035"/>
                    <a:pt x="470313" y="248801"/>
                    <a:pt x="470634" y="248591"/>
                  </a:cubicBezTo>
                  <a:cubicBezTo>
                    <a:pt x="471608" y="248060"/>
                    <a:pt x="472448" y="247307"/>
                    <a:pt x="473102" y="246406"/>
                  </a:cubicBezTo>
                  <a:cubicBezTo>
                    <a:pt x="473299" y="246098"/>
                    <a:pt x="473521" y="245814"/>
                    <a:pt x="473744" y="245530"/>
                  </a:cubicBezTo>
                  <a:cubicBezTo>
                    <a:pt x="473954" y="245246"/>
                    <a:pt x="474188" y="244974"/>
                    <a:pt x="474435" y="244728"/>
                  </a:cubicBezTo>
                  <a:lnTo>
                    <a:pt x="474805" y="244357"/>
                  </a:lnTo>
                  <a:cubicBezTo>
                    <a:pt x="475040" y="244098"/>
                    <a:pt x="475286" y="243851"/>
                    <a:pt x="475546" y="243617"/>
                  </a:cubicBezTo>
                  <a:cubicBezTo>
                    <a:pt x="475657" y="243481"/>
                    <a:pt x="475793" y="243370"/>
                    <a:pt x="475916" y="243234"/>
                  </a:cubicBezTo>
                  <a:cubicBezTo>
                    <a:pt x="476039" y="243098"/>
                    <a:pt x="476397" y="242728"/>
                    <a:pt x="476644" y="242469"/>
                  </a:cubicBezTo>
                  <a:lnTo>
                    <a:pt x="477014" y="242074"/>
                  </a:lnTo>
                  <a:cubicBezTo>
                    <a:pt x="477249" y="241790"/>
                    <a:pt x="477508" y="241519"/>
                    <a:pt x="477767" y="241247"/>
                  </a:cubicBezTo>
                  <a:cubicBezTo>
                    <a:pt x="478027" y="240976"/>
                    <a:pt x="478039" y="240963"/>
                    <a:pt x="478162" y="240815"/>
                  </a:cubicBezTo>
                  <a:cubicBezTo>
                    <a:pt x="479372" y="239692"/>
                    <a:pt x="480458" y="238446"/>
                    <a:pt x="481421" y="237113"/>
                  </a:cubicBezTo>
                  <a:cubicBezTo>
                    <a:pt x="481630" y="236779"/>
                    <a:pt x="481852" y="236446"/>
                    <a:pt x="482099" y="236138"/>
                  </a:cubicBezTo>
                  <a:cubicBezTo>
                    <a:pt x="482704" y="235360"/>
                    <a:pt x="483247" y="234533"/>
                    <a:pt x="483716" y="233669"/>
                  </a:cubicBezTo>
                  <a:cubicBezTo>
                    <a:pt x="483901" y="233311"/>
                    <a:pt x="484123" y="232966"/>
                    <a:pt x="484358" y="232632"/>
                  </a:cubicBezTo>
                  <a:cubicBezTo>
                    <a:pt x="486580" y="229251"/>
                    <a:pt x="488172" y="225486"/>
                    <a:pt x="489060" y="221524"/>
                  </a:cubicBezTo>
                  <a:cubicBezTo>
                    <a:pt x="489208" y="221055"/>
                    <a:pt x="489369" y="220599"/>
                    <a:pt x="489492" y="220130"/>
                  </a:cubicBezTo>
                  <a:cubicBezTo>
                    <a:pt x="490739" y="216378"/>
                    <a:pt x="491356" y="212453"/>
                    <a:pt x="491319" y="208503"/>
                  </a:cubicBezTo>
                  <a:cubicBezTo>
                    <a:pt x="491319" y="199716"/>
                    <a:pt x="491603" y="190928"/>
                    <a:pt x="491948" y="182141"/>
                  </a:cubicBezTo>
                  <a:cubicBezTo>
                    <a:pt x="492343" y="172267"/>
                    <a:pt x="491146" y="162196"/>
                    <a:pt x="490258" y="152248"/>
                  </a:cubicBezTo>
                  <a:cubicBezTo>
                    <a:pt x="490171" y="151779"/>
                    <a:pt x="490060" y="151297"/>
                    <a:pt x="489924" y="150828"/>
                  </a:cubicBezTo>
                  <a:cubicBezTo>
                    <a:pt x="489715" y="149458"/>
                    <a:pt x="489431" y="148101"/>
                    <a:pt x="489073" y="146755"/>
                  </a:cubicBezTo>
                  <a:cubicBezTo>
                    <a:pt x="485827" y="132179"/>
                    <a:pt x="479618" y="118430"/>
                    <a:pt x="470843" y="106347"/>
                  </a:cubicBezTo>
                  <a:cubicBezTo>
                    <a:pt x="463142" y="95597"/>
                    <a:pt x="455107" y="84983"/>
                    <a:pt x="445604" y="75874"/>
                  </a:cubicBezTo>
                  <a:cubicBezTo>
                    <a:pt x="435113" y="65828"/>
                    <a:pt x="425375" y="54893"/>
                    <a:pt x="412946" y="46920"/>
                  </a:cubicBezTo>
                  <a:cubicBezTo>
                    <a:pt x="411712" y="46142"/>
                    <a:pt x="409675" y="45574"/>
                    <a:pt x="410367" y="43217"/>
                  </a:cubicBezTo>
                  <a:cubicBezTo>
                    <a:pt x="416217" y="43488"/>
                    <a:pt x="421956" y="44908"/>
                    <a:pt x="427251" y="47401"/>
                  </a:cubicBezTo>
                  <a:cubicBezTo>
                    <a:pt x="428929" y="48141"/>
                    <a:pt x="429608" y="50067"/>
                    <a:pt x="430386" y="51758"/>
                  </a:cubicBezTo>
                  <a:cubicBezTo>
                    <a:pt x="435828" y="63409"/>
                    <a:pt x="444295" y="71900"/>
                    <a:pt x="456588" y="76109"/>
                  </a:cubicBezTo>
                  <a:cubicBezTo>
                    <a:pt x="475237" y="82477"/>
                    <a:pt x="497317" y="69864"/>
                    <a:pt x="502908" y="51005"/>
                  </a:cubicBezTo>
                  <a:cubicBezTo>
                    <a:pt x="503032" y="50573"/>
                    <a:pt x="503106" y="50116"/>
                    <a:pt x="503254" y="49684"/>
                  </a:cubicBezTo>
                  <a:cubicBezTo>
                    <a:pt x="505500" y="43242"/>
                    <a:pt x="504957" y="37638"/>
                    <a:pt x="500390" y="31911"/>
                  </a:cubicBezTo>
                  <a:cubicBezTo>
                    <a:pt x="493281" y="23013"/>
                    <a:pt x="487357" y="13201"/>
                    <a:pt x="481100" y="3673"/>
                  </a:cubicBezTo>
                  <a:cubicBezTo>
                    <a:pt x="480112" y="2167"/>
                    <a:pt x="478212" y="649"/>
                    <a:pt x="479865" y="-1573"/>
                  </a:cubicBezTo>
                  <a:cubicBezTo>
                    <a:pt x="485296" y="4598"/>
                    <a:pt x="489295" y="11831"/>
                    <a:pt x="493948" y="18570"/>
                  </a:cubicBezTo>
                  <a:cubicBezTo>
                    <a:pt x="500761" y="28443"/>
                    <a:pt x="507524" y="38428"/>
                    <a:pt x="514855" y="47956"/>
                  </a:cubicBezTo>
                  <a:cubicBezTo>
                    <a:pt x="518163" y="52140"/>
                    <a:pt x="521088" y="56608"/>
                    <a:pt x="523606" y="61298"/>
                  </a:cubicBezTo>
                  <a:cubicBezTo>
                    <a:pt x="525470" y="64964"/>
                    <a:pt x="527617" y="68481"/>
                    <a:pt x="530061" y="71789"/>
                  </a:cubicBezTo>
                  <a:cubicBezTo>
                    <a:pt x="545081" y="91611"/>
                    <a:pt x="554906" y="113876"/>
                    <a:pt x="561274" y="137795"/>
                  </a:cubicBezTo>
                  <a:cubicBezTo>
                    <a:pt x="566211" y="156308"/>
                    <a:pt x="568680" y="175105"/>
                    <a:pt x="566816" y="194273"/>
                  </a:cubicBezTo>
                  <a:cubicBezTo>
                    <a:pt x="565767" y="205208"/>
                    <a:pt x="563188" y="215884"/>
                    <a:pt x="560781" y="226560"/>
                  </a:cubicBezTo>
                  <a:cubicBezTo>
                    <a:pt x="558497" y="236643"/>
                    <a:pt x="555560" y="246579"/>
                    <a:pt x="552808" y="256551"/>
                  </a:cubicBezTo>
                  <a:cubicBezTo>
                    <a:pt x="552018" y="259649"/>
                    <a:pt x="550981" y="262686"/>
                    <a:pt x="549697" y="265611"/>
                  </a:cubicBezTo>
                  <a:cubicBezTo>
                    <a:pt x="544341" y="277188"/>
                    <a:pt x="538528" y="288542"/>
                    <a:pt x="532097" y="299589"/>
                  </a:cubicBezTo>
                  <a:cubicBezTo>
                    <a:pt x="531715" y="300169"/>
                    <a:pt x="531332" y="300132"/>
                    <a:pt x="530987" y="299613"/>
                  </a:cubicBezTo>
                  <a:close/>
                </a:path>
              </a:pathLst>
            </a:custGeom>
            <a:solidFill>
              <a:srgbClr val="020202"/>
            </a:solidFill>
            <a:ln w="1231" cap="flat">
              <a:noFill/>
              <a:prstDash val="solid"/>
              <a:miter/>
            </a:ln>
          </p:spPr>
          <p:txBody>
            <a:bodyPr rtlCol="0" anchor="ctr"/>
            <a:lstStyle/>
            <a:p>
              <a:endParaRPr lang="es-CO"/>
            </a:p>
          </p:txBody>
        </p:sp>
        <p:sp>
          <p:nvSpPr>
            <p:cNvPr id="605" name="Freeform: Shape 604">
              <a:extLst>
                <a:ext uri="{FF2B5EF4-FFF2-40B4-BE49-F238E27FC236}">
                  <a16:creationId xmlns:a16="http://schemas.microsoft.com/office/drawing/2014/main" id="{D8588274-13EB-F958-2790-98C9D947B0C5}"/>
                </a:ext>
              </a:extLst>
            </p:cNvPr>
            <p:cNvSpPr/>
            <p:nvPr/>
          </p:nvSpPr>
          <p:spPr>
            <a:xfrm>
              <a:off x="-1447915" y="7383328"/>
              <a:ext cx="598047" cy="275866"/>
            </a:xfrm>
            <a:custGeom>
              <a:avLst/>
              <a:gdLst>
                <a:gd name="connsiteX0" fmla="*/ -2697 w 598047"/>
                <a:gd name="connsiteY0" fmla="*/ -1556 h 275866"/>
                <a:gd name="connsiteX1" fmla="*/ 2770 w 598047"/>
                <a:gd name="connsiteY1" fmla="*/ 505 h 275866"/>
                <a:gd name="connsiteX2" fmla="*/ 23814 w 598047"/>
                <a:gd name="connsiteY2" fmla="*/ 10268 h 275866"/>
                <a:gd name="connsiteX3" fmla="*/ 50880 w 598047"/>
                <a:gd name="connsiteY3" fmla="*/ 17994 h 275866"/>
                <a:gd name="connsiteX4" fmla="*/ 71158 w 598047"/>
                <a:gd name="connsiteY4" fmla="*/ 20289 h 275866"/>
                <a:gd name="connsiteX5" fmla="*/ 89770 w 598047"/>
                <a:gd name="connsiteY5" fmla="*/ 21240 h 275866"/>
                <a:gd name="connsiteX6" fmla="*/ 109518 w 598047"/>
                <a:gd name="connsiteY6" fmla="*/ 38260 h 275866"/>
                <a:gd name="connsiteX7" fmla="*/ 111900 w 598047"/>
                <a:gd name="connsiteY7" fmla="*/ 50269 h 275866"/>
                <a:gd name="connsiteX8" fmla="*/ 116837 w 598047"/>
                <a:gd name="connsiteY8" fmla="*/ 56563 h 275866"/>
                <a:gd name="connsiteX9" fmla="*/ 142928 w 598047"/>
                <a:gd name="connsiteY9" fmla="*/ 55465 h 275866"/>
                <a:gd name="connsiteX10" fmla="*/ 145804 w 598047"/>
                <a:gd name="connsiteY10" fmla="*/ 54058 h 275866"/>
                <a:gd name="connsiteX11" fmla="*/ 149284 w 598047"/>
                <a:gd name="connsiteY11" fmla="*/ 56255 h 275866"/>
                <a:gd name="connsiteX12" fmla="*/ 154122 w 598047"/>
                <a:gd name="connsiteY12" fmla="*/ 92195 h 275866"/>
                <a:gd name="connsiteX13" fmla="*/ 159417 w 598047"/>
                <a:gd name="connsiteY13" fmla="*/ 112880 h 275866"/>
                <a:gd name="connsiteX14" fmla="*/ 168563 w 598047"/>
                <a:gd name="connsiteY14" fmla="*/ 143366 h 275866"/>
                <a:gd name="connsiteX15" fmla="*/ 188310 w 598047"/>
                <a:gd name="connsiteY15" fmla="*/ 176937 h 275866"/>
                <a:gd name="connsiteX16" fmla="*/ 195987 w 598047"/>
                <a:gd name="connsiteY16" fmla="*/ 185329 h 275866"/>
                <a:gd name="connsiteX17" fmla="*/ 197493 w 598047"/>
                <a:gd name="connsiteY17" fmla="*/ 190686 h 275866"/>
                <a:gd name="connsiteX18" fmla="*/ 200714 w 598047"/>
                <a:gd name="connsiteY18" fmla="*/ 204620 h 275866"/>
                <a:gd name="connsiteX19" fmla="*/ 204750 w 598047"/>
                <a:gd name="connsiteY19" fmla="*/ 211667 h 275866"/>
                <a:gd name="connsiteX20" fmla="*/ 219030 w 598047"/>
                <a:gd name="connsiteY20" fmla="*/ 219159 h 275866"/>
                <a:gd name="connsiteX21" fmla="*/ 241431 w 598047"/>
                <a:gd name="connsiteY21" fmla="*/ 225071 h 275866"/>
                <a:gd name="connsiteX22" fmla="*/ 261623 w 598047"/>
                <a:gd name="connsiteY22" fmla="*/ 227922 h 275866"/>
                <a:gd name="connsiteX23" fmla="*/ 289862 w 598047"/>
                <a:gd name="connsiteY23" fmla="*/ 228700 h 275866"/>
                <a:gd name="connsiteX24" fmla="*/ 311571 w 598047"/>
                <a:gd name="connsiteY24" fmla="*/ 227033 h 275866"/>
                <a:gd name="connsiteX25" fmla="*/ 318496 w 598047"/>
                <a:gd name="connsiteY25" fmla="*/ 227033 h 275866"/>
                <a:gd name="connsiteX26" fmla="*/ 317261 w 598047"/>
                <a:gd name="connsiteY26" fmla="*/ 231847 h 275866"/>
                <a:gd name="connsiteX27" fmla="*/ 320150 w 598047"/>
                <a:gd name="connsiteY27" fmla="*/ 267639 h 275866"/>
                <a:gd name="connsiteX28" fmla="*/ 325975 w 598047"/>
                <a:gd name="connsiteY28" fmla="*/ 268738 h 275866"/>
                <a:gd name="connsiteX29" fmla="*/ 335330 w 598047"/>
                <a:gd name="connsiteY29" fmla="*/ 267022 h 275866"/>
                <a:gd name="connsiteX30" fmla="*/ 362483 w 598047"/>
                <a:gd name="connsiteY30" fmla="*/ 261678 h 275866"/>
                <a:gd name="connsiteX31" fmla="*/ 388402 w 598047"/>
                <a:gd name="connsiteY31" fmla="*/ 251804 h 275866"/>
                <a:gd name="connsiteX32" fmla="*/ 393474 w 598047"/>
                <a:gd name="connsiteY32" fmla="*/ 246176 h 275866"/>
                <a:gd name="connsiteX33" fmla="*/ 399510 w 598047"/>
                <a:gd name="connsiteY33" fmla="*/ 241326 h 275866"/>
                <a:gd name="connsiteX34" fmla="*/ 406261 w 598047"/>
                <a:gd name="connsiteY34" fmla="*/ 234167 h 275866"/>
                <a:gd name="connsiteX35" fmla="*/ 423540 w 598047"/>
                <a:gd name="connsiteY35" fmla="*/ 213099 h 275866"/>
                <a:gd name="connsiteX36" fmla="*/ 430118 w 598047"/>
                <a:gd name="connsiteY36" fmla="*/ 201658 h 275866"/>
                <a:gd name="connsiteX37" fmla="*/ 435574 w 598047"/>
                <a:gd name="connsiteY37" fmla="*/ 192895 h 275866"/>
                <a:gd name="connsiteX38" fmla="*/ 438906 w 598047"/>
                <a:gd name="connsiteY38" fmla="*/ 184749 h 275866"/>
                <a:gd name="connsiteX39" fmla="*/ 442497 w 598047"/>
                <a:gd name="connsiteY39" fmla="*/ 175134 h 275866"/>
                <a:gd name="connsiteX40" fmla="*/ 445398 w 598047"/>
                <a:gd name="connsiteY40" fmla="*/ 166285 h 275866"/>
                <a:gd name="connsiteX41" fmla="*/ 448014 w 598047"/>
                <a:gd name="connsiteY41" fmla="*/ 156745 h 275866"/>
                <a:gd name="connsiteX42" fmla="*/ 449792 w 598047"/>
                <a:gd name="connsiteY42" fmla="*/ 148031 h 275866"/>
                <a:gd name="connsiteX43" fmla="*/ 451569 w 598047"/>
                <a:gd name="connsiteY43" fmla="*/ 136504 h 275866"/>
                <a:gd name="connsiteX44" fmla="*/ 452260 w 598047"/>
                <a:gd name="connsiteY44" fmla="*/ 128592 h 275866"/>
                <a:gd name="connsiteX45" fmla="*/ 451878 w 598047"/>
                <a:gd name="connsiteY45" fmla="*/ 126358 h 275866"/>
                <a:gd name="connsiteX46" fmla="*/ 453519 w 598047"/>
                <a:gd name="connsiteY46" fmla="*/ 100797 h 275866"/>
                <a:gd name="connsiteX47" fmla="*/ 453334 w 598047"/>
                <a:gd name="connsiteY47" fmla="*/ 93182 h 275866"/>
                <a:gd name="connsiteX48" fmla="*/ 452828 w 598047"/>
                <a:gd name="connsiteY48" fmla="*/ 90973 h 275866"/>
                <a:gd name="connsiteX49" fmla="*/ 451865 w 598047"/>
                <a:gd name="connsiteY49" fmla="*/ 66104 h 275866"/>
                <a:gd name="connsiteX50" fmla="*/ 450310 w 598047"/>
                <a:gd name="connsiteY50" fmla="*/ 46208 h 275866"/>
                <a:gd name="connsiteX51" fmla="*/ 451371 w 598047"/>
                <a:gd name="connsiteY51" fmla="*/ 31755 h 275866"/>
                <a:gd name="connsiteX52" fmla="*/ 459036 w 598047"/>
                <a:gd name="connsiteY52" fmla="*/ 24757 h 275866"/>
                <a:gd name="connsiteX53" fmla="*/ 474957 w 598047"/>
                <a:gd name="connsiteY53" fmla="*/ 23708 h 275866"/>
                <a:gd name="connsiteX54" fmla="*/ 478524 w 598047"/>
                <a:gd name="connsiteY54" fmla="*/ 24362 h 275866"/>
                <a:gd name="connsiteX55" fmla="*/ 493878 w 598047"/>
                <a:gd name="connsiteY55" fmla="*/ 25115 h 275866"/>
                <a:gd name="connsiteX56" fmla="*/ 507775 w 598047"/>
                <a:gd name="connsiteY56" fmla="*/ 29484 h 275866"/>
                <a:gd name="connsiteX57" fmla="*/ 510515 w 598047"/>
                <a:gd name="connsiteY57" fmla="*/ 31311 h 275866"/>
                <a:gd name="connsiteX58" fmla="*/ 511429 w 598047"/>
                <a:gd name="connsiteY58" fmla="*/ 32225 h 275866"/>
                <a:gd name="connsiteX59" fmla="*/ 513206 w 598047"/>
                <a:gd name="connsiteY59" fmla="*/ 32225 h 275866"/>
                <a:gd name="connsiteX60" fmla="*/ 512490 w 598047"/>
                <a:gd name="connsiteY60" fmla="*/ 37618 h 275866"/>
                <a:gd name="connsiteX61" fmla="*/ 512613 w 598047"/>
                <a:gd name="connsiteY61" fmla="*/ 46344 h 275866"/>
                <a:gd name="connsiteX62" fmla="*/ 514057 w 598047"/>
                <a:gd name="connsiteY62" fmla="*/ 51404 h 275866"/>
                <a:gd name="connsiteX63" fmla="*/ 513638 w 598047"/>
                <a:gd name="connsiteY63" fmla="*/ 53231 h 275866"/>
                <a:gd name="connsiteX64" fmla="*/ 513638 w 598047"/>
                <a:gd name="connsiteY64" fmla="*/ 54983 h 275866"/>
                <a:gd name="connsiteX65" fmla="*/ 514094 w 598047"/>
                <a:gd name="connsiteY65" fmla="*/ 56748 h 275866"/>
                <a:gd name="connsiteX66" fmla="*/ 513280 w 598047"/>
                <a:gd name="connsiteY66" fmla="*/ 63611 h 275866"/>
                <a:gd name="connsiteX67" fmla="*/ 512749 w 598047"/>
                <a:gd name="connsiteY67" fmla="*/ 65351 h 275866"/>
                <a:gd name="connsiteX68" fmla="*/ 512835 w 598047"/>
                <a:gd name="connsiteY68" fmla="*/ 67177 h 275866"/>
                <a:gd name="connsiteX69" fmla="*/ 513329 w 598047"/>
                <a:gd name="connsiteY69" fmla="*/ 69103 h 275866"/>
                <a:gd name="connsiteX70" fmla="*/ 513329 w 598047"/>
                <a:gd name="connsiteY70" fmla="*/ 87900 h 275866"/>
                <a:gd name="connsiteX71" fmla="*/ 512848 w 598047"/>
                <a:gd name="connsiteY71" fmla="*/ 89862 h 275866"/>
                <a:gd name="connsiteX72" fmla="*/ 512700 w 598047"/>
                <a:gd name="connsiteY72" fmla="*/ 92960 h 275866"/>
                <a:gd name="connsiteX73" fmla="*/ 513317 w 598047"/>
                <a:gd name="connsiteY73" fmla="*/ 94762 h 275866"/>
                <a:gd name="connsiteX74" fmla="*/ 514033 w 598047"/>
                <a:gd name="connsiteY74" fmla="*/ 100674 h 275866"/>
                <a:gd name="connsiteX75" fmla="*/ 513749 w 598047"/>
                <a:gd name="connsiteY75" fmla="*/ 102711 h 275866"/>
                <a:gd name="connsiteX76" fmla="*/ 515551 w 598047"/>
                <a:gd name="connsiteY76" fmla="*/ 118755 h 275866"/>
                <a:gd name="connsiteX77" fmla="*/ 515933 w 598047"/>
                <a:gd name="connsiteY77" fmla="*/ 119990 h 275866"/>
                <a:gd name="connsiteX78" fmla="*/ 516242 w 598047"/>
                <a:gd name="connsiteY78" fmla="*/ 120582 h 275866"/>
                <a:gd name="connsiteX79" fmla="*/ 516958 w 598047"/>
                <a:gd name="connsiteY79" fmla="*/ 121693 h 275866"/>
                <a:gd name="connsiteX80" fmla="*/ 518994 w 598047"/>
                <a:gd name="connsiteY80" fmla="*/ 129407 h 275866"/>
                <a:gd name="connsiteX81" fmla="*/ 520154 w 598047"/>
                <a:gd name="connsiteY81" fmla="*/ 135096 h 275866"/>
                <a:gd name="connsiteX82" fmla="*/ 520796 w 598047"/>
                <a:gd name="connsiteY82" fmla="*/ 136158 h 275866"/>
                <a:gd name="connsiteX83" fmla="*/ 521129 w 598047"/>
                <a:gd name="connsiteY83" fmla="*/ 136664 h 275866"/>
                <a:gd name="connsiteX84" fmla="*/ 521845 w 598047"/>
                <a:gd name="connsiteY84" fmla="*/ 137627 h 275866"/>
                <a:gd name="connsiteX85" fmla="*/ 523154 w 598047"/>
                <a:gd name="connsiteY85" fmla="*/ 139601 h 275866"/>
                <a:gd name="connsiteX86" fmla="*/ 523906 w 598047"/>
                <a:gd name="connsiteY86" fmla="*/ 141181 h 275866"/>
                <a:gd name="connsiteX87" fmla="*/ 524474 w 598047"/>
                <a:gd name="connsiteY87" fmla="*/ 143415 h 275866"/>
                <a:gd name="connsiteX88" fmla="*/ 524968 w 598047"/>
                <a:gd name="connsiteY88" fmla="*/ 145118 h 275866"/>
                <a:gd name="connsiteX89" fmla="*/ 526573 w 598047"/>
                <a:gd name="connsiteY89" fmla="*/ 150401 h 275866"/>
                <a:gd name="connsiteX90" fmla="*/ 527399 w 598047"/>
                <a:gd name="connsiteY90" fmla="*/ 151289 h 275866"/>
                <a:gd name="connsiteX91" fmla="*/ 527831 w 598047"/>
                <a:gd name="connsiteY91" fmla="*/ 151734 h 275866"/>
                <a:gd name="connsiteX92" fmla="*/ 528683 w 598047"/>
                <a:gd name="connsiteY92" fmla="*/ 152622 h 275866"/>
                <a:gd name="connsiteX93" fmla="*/ 532534 w 598047"/>
                <a:gd name="connsiteY93" fmla="*/ 160842 h 275866"/>
                <a:gd name="connsiteX94" fmla="*/ 532892 w 598047"/>
                <a:gd name="connsiteY94" fmla="*/ 161867 h 275866"/>
                <a:gd name="connsiteX95" fmla="*/ 533151 w 598047"/>
                <a:gd name="connsiteY95" fmla="*/ 162311 h 275866"/>
                <a:gd name="connsiteX96" fmla="*/ 533891 w 598047"/>
                <a:gd name="connsiteY96" fmla="*/ 163052 h 275866"/>
                <a:gd name="connsiteX97" fmla="*/ 535558 w 598047"/>
                <a:gd name="connsiteY97" fmla="*/ 164286 h 275866"/>
                <a:gd name="connsiteX98" fmla="*/ 536372 w 598047"/>
                <a:gd name="connsiteY98" fmla="*/ 165026 h 275866"/>
                <a:gd name="connsiteX99" fmla="*/ 536780 w 598047"/>
                <a:gd name="connsiteY99" fmla="*/ 165409 h 275866"/>
                <a:gd name="connsiteX100" fmla="*/ 537594 w 598047"/>
                <a:gd name="connsiteY100" fmla="*/ 166211 h 275866"/>
                <a:gd name="connsiteX101" fmla="*/ 538014 w 598047"/>
                <a:gd name="connsiteY101" fmla="*/ 166618 h 275866"/>
                <a:gd name="connsiteX102" fmla="*/ 538791 w 598047"/>
                <a:gd name="connsiteY102" fmla="*/ 167507 h 275866"/>
                <a:gd name="connsiteX103" fmla="*/ 541445 w 598047"/>
                <a:gd name="connsiteY103" fmla="*/ 172901 h 275866"/>
                <a:gd name="connsiteX104" fmla="*/ 542679 w 598047"/>
                <a:gd name="connsiteY104" fmla="*/ 174135 h 275866"/>
                <a:gd name="connsiteX105" fmla="*/ 548591 w 598047"/>
                <a:gd name="connsiteY105" fmla="*/ 178504 h 275866"/>
                <a:gd name="connsiteX106" fmla="*/ 549665 w 598047"/>
                <a:gd name="connsiteY106" fmla="*/ 179973 h 275866"/>
                <a:gd name="connsiteX107" fmla="*/ 552343 w 598047"/>
                <a:gd name="connsiteY107" fmla="*/ 183897 h 275866"/>
                <a:gd name="connsiteX108" fmla="*/ 553577 w 598047"/>
                <a:gd name="connsiteY108" fmla="*/ 185045 h 275866"/>
                <a:gd name="connsiteX109" fmla="*/ 557206 w 598047"/>
                <a:gd name="connsiteY109" fmla="*/ 186798 h 275866"/>
                <a:gd name="connsiteX110" fmla="*/ 558637 w 598047"/>
                <a:gd name="connsiteY110" fmla="*/ 187760 h 275866"/>
                <a:gd name="connsiteX111" fmla="*/ 561464 w 598047"/>
                <a:gd name="connsiteY111" fmla="*/ 190574 h 275866"/>
                <a:gd name="connsiteX112" fmla="*/ 562451 w 598047"/>
                <a:gd name="connsiteY112" fmla="*/ 191920 h 275866"/>
                <a:gd name="connsiteX113" fmla="*/ 564167 w 598047"/>
                <a:gd name="connsiteY113" fmla="*/ 193981 h 275866"/>
                <a:gd name="connsiteX114" fmla="*/ 565487 w 598047"/>
                <a:gd name="connsiteY114" fmla="*/ 194722 h 275866"/>
                <a:gd name="connsiteX115" fmla="*/ 568684 w 598047"/>
                <a:gd name="connsiteY115" fmla="*/ 195166 h 275866"/>
                <a:gd name="connsiteX116" fmla="*/ 570214 w 598047"/>
                <a:gd name="connsiteY116" fmla="*/ 195857 h 275866"/>
                <a:gd name="connsiteX117" fmla="*/ 572053 w 598047"/>
                <a:gd name="connsiteY117" fmla="*/ 197091 h 275866"/>
                <a:gd name="connsiteX118" fmla="*/ 573287 w 598047"/>
                <a:gd name="connsiteY118" fmla="*/ 198214 h 275866"/>
                <a:gd name="connsiteX119" fmla="*/ 574793 w 598047"/>
                <a:gd name="connsiteY119" fmla="*/ 199634 h 275866"/>
                <a:gd name="connsiteX120" fmla="*/ 576126 w 598047"/>
                <a:gd name="connsiteY120" fmla="*/ 200263 h 275866"/>
                <a:gd name="connsiteX121" fmla="*/ 578076 w 598047"/>
                <a:gd name="connsiteY121" fmla="*/ 200707 h 275866"/>
                <a:gd name="connsiteX122" fmla="*/ 579520 w 598047"/>
                <a:gd name="connsiteY122" fmla="*/ 201201 h 275866"/>
                <a:gd name="connsiteX123" fmla="*/ 580964 w 598047"/>
                <a:gd name="connsiteY123" fmla="*/ 201670 h 275866"/>
                <a:gd name="connsiteX124" fmla="*/ 582433 w 598047"/>
                <a:gd name="connsiteY124" fmla="*/ 202065 h 275866"/>
                <a:gd name="connsiteX125" fmla="*/ 583470 w 598047"/>
                <a:gd name="connsiteY125" fmla="*/ 202139 h 275866"/>
                <a:gd name="connsiteX126" fmla="*/ 585580 w 598047"/>
                <a:gd name="connsiteY126" fmla="*/ 202226 h 275866"/>
                <a:gd name="connsiteX127" fmla="*/ 587456 w 598047"/>
                <a:gd name="connsiteY127" fmla="*/ 203040 h 275866"/>
                <a:gd name="connsiteX128" fmla="*/ 588382 w 598047"/>
                <a:gd name="connsiteY128" fmla="*/ 203509 h 275866"/>
                <a:gd name="connsiteX129" fmla="*/ 589246 w 598047"/>
                <a:gd name="connsiteY129" fmla="*/ 203015 h 275866"/>
                <a:gd name="connsiteX130" fmla="*/ 590764 w 598047"/>
                <a:gd name="connsiteY130" fmla="*/ 202435 h 275866"/>
                <a:gd name="connsiteX131" fmla="*/ 593171 w 598047"/>
                <a:gd name="connsiteY131" fmla="*/ 202682 h 275866"/>
                <a:gd name="connsiteX132" fmla="*/ 594788 w 598047"/>
                <a:gd name="connsiteY132" fmla="*/ 203842 h 275866"/>
                <a:gd name="connsiteX133" fmla="*/ 594726 w 598047"/>
                <a:gd name="connsiteY133" fmla="*/ 207051 h 275866"/>
                <a:gd name="connsiteX134" fmla="*/ 548307 w 598047"/>
                <a:gd name="connsiteY134" fmla="*/ 189970 h 275866"/>
                <a:gd name="connsiteX135" fmla="*/ 540507 w 598047"/>
                <a:gd name="connsiteY135" fmla="*/ 183071 h 275866"/>
                <a:gd name="connsiteX136" fmla="*/ 523228 w 598047"/>
                <a:gd name="connsiteY136" fmla="*/ 159287 h 275866"/>
                <a:gd name="connsiteX137" fmla="*/ 508861 w 598047"/>
                <a:gd name="connsiteY137" fmla="*/ 113769 h 275866"/>
                <a:gd name="connsiteX138" fmla="*/ 504406 w 598047"/>
                <a:gd name="connsiteY138" fmla="*/ 80334 h 275866"/>
                <a:gd name="connsiteX139" fmla="*/ 506455 w 598047"/>
                <a:gd name="connsiteY139" fmla="*/ 44764 h 275866"/>
                <a:gd name="connsiteX140" fmla="*/ 507282 w 598047"/>
                <a:gd name="connsiteY140" fmla="*/ 34298 h 275866"/>
                <a:gd name="connsiteX141" fmla="*/ 504603 w 598047"/>
                <a:gd name="connsiteY141" fmla="*/ 31052 h 275866"/>
                <a:gd name="connsiteX142" fmla="*/ 494569 w 598047"/>
                <a:gd name="connsiteY142" fmla="*/ 30682 h 275866"/>
                <a:gd name="connsiteX143" fmla="*/ 485016 w 598047"/>
                <a:gd name="connsiteY143" fmla="*/ 30114 h 275866"/>
                <a:gd name="connsiteX144" fmla="*/ 468614 w 598047"/>
                <a:gd name="connsiteY144" fmla="*/ 29497 h 275866"/>
                <a:gd name="connsiteX145" fmla="*/ 464380 w 598047"/>
                <a:gd name="connsiteY145" fmla="*/ 29855 h 275866"/>
                <a:gd name="connsiteX146" fmla="*/ 461184 w 598047"/>
                <a:gd name="connsiteY146" fmla="*/ 29768 h 275866"/>
                <a:gd name="connsiteX147" fmla="*/ 460714 w 598047"/>
                <a:gd name="connsiteY147" fmla="*/ 29892 h 275866"/>
                <a:gd name="connsiteX148" fmla="*/ 459838 w 598047"/>
                <a:gd name="connsiteY148" fmla="*/ 30200 h 275866"/>
                <a:gd name="connsiteX149" fmla="*/ 459085 w 598047"/>
                <a:gd name="connsiteY149" fmla="*/ 30682 h 275866"/>
                <a:gd name="connsiteX150" fmla="*/ 458814 w 598047"/>
                <a:gd name="connsiteY150" fmla="*/ 31039 h 275866"/>
                <a:gd name="connsiteX151" fmla="*/ 458468 w 598047"/>
                <a:gd name="connsiteY151" fmla="*/ 32434 h 275866"/>
                <a:gd name="connsiteX152" fmla="*/ 458468 w 598047"/>
                <a:gd name="connsiteY152" fmla="*/ 34088 h 275866"/>
                <a:gd name="connsiteX153" fmla="*/ 458468 w 598047"/>
                <a:gd name="connsiteY153" fmla="*/ 37791 h 275866"/>
                <a:gd name="connsiteX154" fmla="*/ 458468 w 598047"/>
                <a:gd name="connsiteY154" fmla="*/ 41074 h 275866"/>
                <a:gd name="connsiteX155" fmla="*/ 458974 w 598047"/>
                <a:gd name="connsiteY155" fmla="*/ 47677 h 275866"/>
                <a:gd name="connsiteX156" fmla="*/ 459283 w 598047"/>
                <a:gd name="connsiteY156" fmla="*/ 48985 h 275866"/>
                <a:gd name="connsiteX157" fmla="*/ 459394 w 598047"/>
                <a:gd name="connsiteY157" fmla="*/ 51700 h 275866"/>
                <a:gd name="connsiteX158" fmla="*/ 460172 w 598047"/>
                <a:gd name="connsiteY158" fmla="*/ 57871 h 275866"/>
                <a:gd name="connsiteX159" fmla="*/ 460270 w 598047"/>
                <a:gd name="connsiteY159" fmla="*/ 59328 h 275866"/>
                <a:gd name="connsiteX160" fmla="*/ 461159 w 598047"/>
                <a:gd name="connsiteY160" fmla="*/ 67733 h 275866"/>
                <a:gd name="connsiteX161" fmla="*/ 463109 w 598047"/>
                <a:gd name="connsiteY161" fmla="*/ 104019 h 275866"/>
                <a:gd name="connsiteX162" fmla="*/ 460381 w 598047"/>
                <a:gd name="connsiteY162" fmla="*/ 133751 h 275866"/>
                <a:gd name="connsiteX163" fmla="*/ 459480 w 598047"/>
                <a:gd name="connsiteY163" fmla="*/ 138219 h 275866"/>
                <a:gd name="connsiteX164" fmla="*/ 443040 w 598047"/>
                <a:gd name="connsiteY164" fmla="*/ 196227 h 275866"/>
                <a:gd name="connsiteX165" fmla="*/ 436203 w 598047"/>
                <a:gd name="connsiteY165" fmla="*/ 209520 h 275866"/>
                <a:gd name="connsiteX166" fmla="*/ 435438 w 598047"/>
                <a:gd name="connsiteY166" fmla="*/ 210655 h 275866"/>
                <a:gd name="connsiteX167" fmla="*/ 362804 w 598047"/>
                <a:gd name="connsiteY167" fmla="*/ 262690 h 275866"/>
                <a:gd name="connsiteX168" fmla="*/ 287072 w 598047"/>
                <a:gd name="connsiteY168" fmla="*/ 274292 h 275866"/>
                <a:gd name="connsiteX169" fmla="*/ 207638 w 598047"/>
                <a:gd name="connsiteY169" fmla="*/ 262098 h 275866"/>
                <a:gd name="connsiteX170" fmla="*/ 205910 w 598047"/>
                <a:gd name="connsiteY170" fmla="*/ 261505 h 275866"/>
                <a:gd name="connsiteX171" fmla="*/ 160565 w 598047"/>
                <a:gd name="connsiteY171" fmla="*/ 237438 h 275866"/>
                <a:gd name="connsiteX172" fmla="*/ 155628 w 598047"/>
                <a:gd name="connsiteY172" fmla="*/ 233340 h 275866"/>
                <a:gd name="connsiteX173" fmla="*/ 127377 w 598047"/>
                <a:gd name="connsiteY173" fmla="*/ 194277 h 275866"/>
                <a:gd name="connsiteX174" fmla="*/ 124736 w 598047"/>
                <a:gd name="connsiteY174" fmla="*/ 188958 h 275866"/>
                <a:gd name="connsiteX175" fmla="*/ 124538 w 598047"/>
                <a:gd name="connsiteY175" fmla="*/ 185107 h 275866"/>
                <a:gd name="connsiteX176" fmla="*/ 125044 w 598047"/>
                <a:gd name="connsiteY176" fmla="*/ 179775 h 275866"/>
                <a:gd name="connsiteX177" fmla="*/ 119367 w 598047"/>
                <a:gd name="connsiteY177" fmla="*/ 135899 h 275866"/>
                <a:gd name="connsiteX178" fmla="*/ 114085 w 598047"/>
                <a:gd name="connsiteY178" fmla="*/ 76286 h 275866"/>
                <a:gd name="connsiteX179" fmla="*/ 109296 w 598047"/>
                <a:gd name="connsiteY179" fmla="*/ 42382 h 275866"/>
                <a:gd name="connsiteX180" fmla="*/ 85944 w 598047"/>
                <a:gd name="connsiteY180" fmla="*/ 22018 h 275866"/>
                <a:gd name="connsiteX181" fmla="*/ 70442 w 598047"/>
                <a:gd name="connsiteY181" fmla="*/ 21536 h 275866"/>
                <a:gd name="connsiteX182" fmla="*/ 38920 w 598047"/>
                <a:gd name="connsiteY182" fmla="*/ 16599 h 275866"/>
                <a:gd name="connsiteX183" fmla="*/ -970 w 598047"/>
                <a:gd name="connsiteY183" fmla="*/ -186 h 275866"/>
                <a:gd name="connsiteX184" fmla="*/ -2697 w 598047"/>
                <a:gd name="connsiteY184" fmla="*/ -1556 h 275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598047" h="275866">
                  <a:moveTo>
                    <a:pt x="-2697" y="-1556"/>
                  </a:moveTo>
                  <a:cubicBezTo>
                    <a:pt x="-550" y="-1729"/>
                    <a:pt x="1129" y="-532"/>
                    <a:pt x="2770" y="505"/>
                  </a:cubicBezTo>
                  <a:cubicBezTo>
                    <a:pt x="9373" y="4652"/>
                    <a:pt x="16581" y="7441"/>
                    <a:pt x="23814" y="10268"/>
                  </a:cubicBezTo>
                  <a:cubicBezTo>
                    <a:pt x="32552" y="13736"/>
                    <a:pt x="41623" y="16328"/>
                    <a:pt x="50880" y="17994"/>
                  </a:cubicBezTo>
                  <a:cubicBezTo>
                    <a:pt x="57582" y="19166"/>
                    <a:pt x="64247" y="20734"/>
                    <a:pt x="71158" y="20289"/>
                  </a:cubicBezTo>
                  <a:cubicBezTo>
                    <a:pt x="77379" y="19944"/>
                    <a:pt x="83624" y="20265"/>
                    <a:pt x="89770" y="21240"/>
                  </a:cubicBezTo>
                  <a:cubicBezTo>
                    <a:pt x="97830" y="22474"/>
                    <a:pt x="107358" y="27966"/>
                    <a:pt x="109518" y="38260"/>
                  </a:cubicBezTo>
                  <a:cubicBezTo>
                    <a:pt x="110370" y="42246"/>
                    <a:pt x="111641" y="46159"/>
                    <a:pt x="111900" y="50269"/>
                  </a:cubicBezTo>
                  <a:cubicBezTo>
                    <a:pt x="111961" y="53231"/>
                    <a:pt x="113973" y="55798"/>
                    <a:pt x="116837" y="56563"/>
                  </a:cubicBezTo>
                  <a:cubicBezTo>
                    <a:pt x="125698" y="59698"/>
                    <a:pt x="134400" y="59587"/>
                    <a:pt x="142928" y="55465"/>
                  </a:cubicBezTo>
                  <a:cubicBezTo>
                    <a:pt x="143891" y="54996"/>
                    <a:pt x="144816" y="54465"/>
                    <a:pt x="145804" y="54058"/>
                  </a:cubicBezTo>
                  <a:cubicBezTo>
                    <a:pt x="148272" y="53021"/>
                    <a:pt x="149198" y="53502"/>
                    <a:pt x="149284" y="56255"/>
                  </a:cubicBezTo>
                  <a:cubicBezTo>
                    <a:pt x="149667" y="68399"/>
                    <a:pt x="152209" y="80260"/>
                    <a:pt x="154122" y="92195"/>
                  </a:cubicBezTo>
                  <a:cubicBezTo>
                    <a:pt x="155246" y="99193"/>
                    <a:pt x="157627" y="105993"/>
                    <a:pt x="159417" y="112880"/>
                  </a:cubicBezTo>
                  <a:cubicBezTo>
                    <a:pt x="162083" y="123162"/>
                    <a:pt x="164428" y="133529"/>
                    <a:pt x="168563" y="143366"/>
                  </a:cubicBezTo>
                  <a:cubicBezTo>
                    <a:pt x="173623" y="155449"/>
                    <a:pt x="179671" y="166927"/>
                    <a:pt x="188310" y="176937"/>
                  </a:cubicBezTo>
                  <a:cubicBezTo>
                    <a:pt x="190779" y="179812"/>
                    <a:pt x="193247" y="182700"/>
                    <a:pt x="195987" y="185329"/>
                  </a:cubicBezTo>
                  <a:cubicBezTo>
                    <a:pt x="197567" y="186613"/>
                    <a:pt x="198172" y="188760"/>
                    <a:pt x="197493" y="190686"/>
                  </a:cubicBezTo>
                  <a:cubicBezTo>
                    <a:pt x="195753" y="196005"/>
                    <a:pt x="197184" y="200633"/>
                    <a:pt x="200714" y="204620"/>
                  </a:cubicBezTo>
                  <a:cubicBezTo>
                    <a:pt x="202578" y="206718"/>
                    <a:pt x="202973" y="209483"/>
                    <a:pt x="204750" y="211667"/>
                  </a:cubicBezTo>
                  <a:cubicBezTo>
                    <a:pt x="208527" y="216308"/>
                    <a:pt x="213821" y="217666"/>
                    <a:pt x="219030" y="219159"/>
                  </a:cubicBezTo>
                  <a:cubicBezTo>
                    <a:pt x="226435" y="221294"/>
                    <a:pt x="233840" y="223565"/>
                    <a:pt x="241431" y="225071"/>
                  </a:cubicBezTo>
                  <a:cubicBezTo>
                    <a:pt x="248120" y="226404"/>
                    <a:pt x="254896" y="226959"/>
                    <a:pt x="261623" y="227922"/>
                  </a:cubicBezTo>
                  <a:cubicBezTo>
                    <a:pt x="271040" y="229255"/>
                    <a:pt x="280457" y="228440"/>
                    <a:pt x="289862" y="228700"/>
                  </a:cubicBezTo>
                  <a:cubicBezTo>
                    <a:pt x="297131" y="228761"/>
                    <a:pt x="304401" y="228193"/>
                    <a:pt x="311571" y="227033"/>
                  </a:cubicBezTo>
                  <a:cubicBezTo>
                    <a:pt x="313880" y="226873"/>
                    <a:pt x="316188" y="226873"/>
                    <a:pt x="318496" y="227033"/>
                  </a:cubicBezTo>
                  <a:cubicBezTo>
                    <a:pt x="318866" y="228971"/>
                    <a:pt x="317792" y="230440"/>
                    <a:pt x="317261" y="231847"/>
                  </a:cubicBezTo>
                  <a:cubicBezTo>
                    <a:pt x="312362" y="243535"/>
                    <a:pt x="313435" y="256889"/>
                    <a:pt x="320150" y="267639"/>
                  </a:cubicBezTo>
                  <a:cubicBezTo>
                    <a:pt x="321655" y="269935"/>
                    <a:pt x="324012" y="269120"/>
                    <a:pt x="325975" y="268738"/>
                  </a:cubicBezTo>
                  <a:cubicBezTo>
                    <a:pt x="329085" y="268133"/>
                    <a:pt x="332257" y="267701"/>
                    <a:pt x="335330" y="267022"/>
                  </a:cubicBezTo>
                  <a:cubicBezTo>
                    <a:pt x="344352" y="265035"/>
                    <a:pt x="353560" y="264060"/>
                    <a:pt x="362483" y="261678"/>
                  </a:cubicBezTo>
                  <a:cubicBezTo>
                    <a:pt x="371493" y="259444"/>
                    <a:pt x="380194" y="256136"/>
                    <a:pt x="388402" y="251804"/>
                  </a:cubicBezTo>
                  <a:cubicBezTo>
                    <a:pt x="390611" y="250570"/>
                    <a:pt x="393832" y="249866"/>
                    <a:pt x="393474" y="246176"/>
                  </a:cubicBezTo>
                  <a:cubicBezTo>
                    <a:pt x="395227" y="244263"/>
                    <a:pt x="397263" y="242634"/>
                    <a:pt x="399510" y="241326"/>
                  </a:cubicBezTo>
                  <a:cubicBezTo>
                    <a:pt x="402398" y="239462"/>
                    <a:pt x="404002" y="236463"/>
                    <a:pt x="406261" y="234167"/>
                  </a:cubicBezTo>
                  <a:cubicBezTo>
                    <a:pt x="412716" y="227650"/>
                    <a:pt x="417998" y="220319"/>
                    <a:pt x="423540" y="213099"/>
                  </a:cubicBezTo>
                  <a:cubicBezTo>
                    <a:pt x="426305" y="209495"/>
                    <a:pt x="429871" y="206829"/>
                    <a:pt x="430118" y="201658"/>
                  </a:cubicBezTo>
                  <a:cubicBezTo>
                    <a:pt x="430303" y="198054"/>
                    <a:pt x="433216" y="195487"/>
                    <a:pt x="435574" y="192895"/>
                  </a:cubicBezTo>
                  <a:cubicBezTo>
                    <a:pt x="437931" y="190303"/>
                    <a:pt x="439140" y="188045"/>
                    <a:pt x="438906" y="184749"/>
                  </a:cubicBezTo>
                  <a:cubicBezTo>
                    <a:pt x="438634" y="181046"/>
                    <a:pt x="440263" y="177936"/>
                    <a:pt x="442497" y="175134"/>
                  </a:cubicBezTo>
                  <a:cubicBezTo>
                    <a:pt x="444620" y="172703"/>
                    <a:pt x="445669" y="169507"/>
                    <a:pt x="445398" y="166285"/>
                  </a:cubicBezTo>
                  <a:cubicBezTo>
                    <a:pt x="445188" y="162903"/>
                    <a:pt x="446114" y="159546"/>
                    <a:pt x="448014" y="156745"/>
                  </a:cubicBezTo>
                  <a:cubicBezTo>
                    <a:pt x="449730" y="154190"/>
                    <a:pt x="450372" y="151055"/>
                    <a:pt x="449792" y="148031"/>
                  </a:cubicBezTo>
                  <a:cubicBezTo>
                    <a:pt x="449026" y="144094"/>
                    <a:pt x="449656" y="140021"/>
                    <a:pt x="451569" y="136504"/>
                  </a:cubicBezTo>
                  <a:cubicBezTo>
                    <a:pt x="452964" y="134097"/>
                    <a:pt x="453223" y="131196"/>
                    <a:pt x="452260" y="128592"/>
                  </a:cubicBezTo>
                  <a:cubicBezTo>
                    <a:pt x="451927" y="127901"/>
                    <a:pt x="451791" y="127123"/>
                    <a:pt x="451878" y="126358"/>
                  </a:cubicBezTo>
                  <a:cubicBezTo>
                    <a:pt x="454210" y="117941"/>
                    <a:pt x="452396" y="109277"/>
                    <a:pt x="453519" y="100797"/>
                  </a:cubicBezTo>
                  <a:cubicBezTo>
                    <a:pt x="453865" y="98193"/>
                    <a:pt x="454371" y="95713"/>
                    <a:pt x="453334" y="93182"/>
                  </a:cubicBezTo>
                  <a:cubicBezTo>
                    <a:pt x="452988" y="92504"/>
                    <a:pt x="452816" y="91738"/>
                    <a:pt x="452828" y="90973"/>
                  </a:cubicBezTo>
                  <a:cubicBezTo>
                    <a:pt x="453815" y="82642"/>
                    <a:pt x="452100" y="74398"/>
                    <a:pt x="451865" y="66104"/>
                  </a:cubicBezTo>
                  <a:cubicBezTo>
                    <a:pt x="451692" y="59451"/>
                    <a:pt x="451174" y="52811"/>
                    <a:pt x="450310" y="46208"/>
                  </a:cubicBezTo>
                  <a:cubicBezTo>
                    <a:pt x="449779" y="41370"/>
                    <a:pt x="450150" y="36470"/>
                    <a:pt x="451371" y="31755"/>
                  </a:cubicBezTo>
                  <a:cubicBezTo>
                    <a:pt x="452223" y="28053"/>
                    <a:pt x="455272" y="25263"/>
                    <a:pt x="459036" y="24757"/>
                  </a:cubicBezTo>
                  <a:cubicBezTo>
                    <a:pt x="464282" y="23795"/>
                    <a:pt x="469626" y="23437"/>
                    <a:pt x="474957" y="23708"/>
                  </a:cubicBezTo>
                  <a:cubicBezTo>
                    <a:pt x="476179" y="23671"/>
                    <a:pt x="477389" y="23894"/>
                    <a:pt x="478524" y="24362"/>
                  </a:cubicBezTo>
                  <a:cubicBezTo>
                    <a:pt x="483276" y="26868"/>
                    <a:pt x="488904" y="27139"/>
                    <a:pt x="493878" y="25115"/>
                  </a:cubicBezTo>
                  <a:cubicBezTo>
                    <a:pt x="499271" y="23165"/>
                    <a:pt x="503999" y="25251"/>
                    <a:pt x="507775" y="29484"/>
                  </a:cubicBezTo>
                  <a:cubicBezTo>
                    <a:pt x="508405" y="30509"/>
                    <a:pt x="509553" y="30719"/>
                    <a:pt x="510515" y="31311"/>
                  </a:cubicBezTo>
                  <a:cubicBezTo>
                    <a:pt x="510774" y="31657"/>
                    <a:pt x="511145" y="31891"/>
                    <a:pt x="511429" y="32225"/>
                  </a:cubicBezTo>
                  <a:lnTo>
                    <a:pt x="513206" y="32225"/>
                  </a:lnTo>
                  <a:cubicBezTo>
                    <a:pt x="514637" y="34236"/>
                    <a:pt x="513539" y="35989"/>
                    <a:pt x="512490" y="37618"/>
                  </a:cubicBezTo>
                  <a:cubicBezTo>
                    <a:pt x="510589" y="40605"/>
                    <a:pt x="510330" y="43419"/>
                    <a:pt x="512613" y="46344"/>
                  </a:cubicBezTo>
                  <a:cubicBezTo>
                    <a:pt x="513786" y="47751"/>
                    <a:pt x="514304" y="49590"/>
                    <a:pt x="514057" y="51404"/>
                  </a:cubicBezTo>
                  <a:cubicBezTo>
                    <a:pt x="513946" y="52021"/>
                    <a:pt x="513811" y="52626"/>
                    <a:pt x="513638" y="53231"/>
                  </a:cubicBezTo>
                  <a:cubicBezTo>
                    <a:pt x="513551" y="53811"/>
                    <a:pt x="513551" y="54403"/>
                    <a:pt x="513638" y="54983"/>
                  </a:cubicBezTo>
                  <a:cubicBezTo>
                    <a:pt x="513786" y="55576"/>
                    <a:pt x="513959" y="56156"/>
                    <a:pt x="514094" y="56748"/>
                  </a:cubicBezTo>
                  <a:cubicBezTo>
                    <a:pt x="514477" y="59069"/>
                    <a:pt x="514193" y="61451"/>
                    <a:pt x="513280" y="63611"/>
                  </a:cubicBezTo>
                  <a:cubicBezTo>
                    <a:pt x="513070" y="64178"/>
                    <a:pt x="512885" y="64758"/>
                    <a:pt x="512749" y="65351"/>
                  </a:cubicBezTo>
                  <a:cubicBezTo>
                    <a:pt x="512688" y="65956"/>
                    <a:pt x="512712" y="66573"/>
                    <a:pt x="512835" y="67177"/>
                  </a:cubicBezTo>
                  <a:cubicBezTo>
                    <a:pt x="513008" y="67819"/>
                    <a:pt x="513193" y="68412"/>
                    <a:pt x="513329" y="69103"/>
                  </a:cubicBezTo>
                  <a:cubicBezTo>
                    <a:pt x="513588" y="75373"/>
                    <a:pt x="513033" y="81642"/>
                    <a:pt x="513329" y="87900"/>
                  </a:cubicBezTo>
                  <a:cubicBezTo>
                    <a:pt x="513206" y="88566"/>
                    <a:pt x="513021" y="89221"/>
                    <a:pt x="512848" y="89862"/>
                  </a:cubicBezTo>
                  <a:cubicBezTo>
                    <a:pt x="512589" y="90874"/>
                    <a:pt x="512527" y="91923"/>
                    <a:pt x="512700" y="92960"/>
                  </a:cubicBezTo>
                  <a:cubicBezTo>
                    <a:pt x="512860" y="93577"/>
                    <a:pt x="513070" y="94182"/>
                    <a:pt x="513317" y="94762"/>
                  </a:cubicBezTo>
                  <a:cubicBezTo>
                    <a:pt x="514206" y="96601"/>
                    <a:pt x="514465" y="98675"/>
                    <a:pt x="514033" y="100674"/>
                  </a:cubicBezTo>
                  <a:cubicBezTo>
                    <a:pt x="513922" y="101353"/>
                    <a:pt x="513798" y="102032"/>
                    <a:pt x="513749" y="102711"/>
                  </a:cubicBezTo>
                  <a:cubicBezTo>
                    <a:pt x="515032" y="107956"/>
                    <a:pt x="515637" y="113350"/>
                    <a:pt x="515551" y="118755"/>
                  </a:cubicBezTo>
                  <a:cubicBezTo>
                    <a:pt x="515674" y="119187"/>
                    <a:pt x="515785" y="119607"/>
                    <a:pt x="515933" y="119990"/>
                  </a:cubicBezTo>
                  <a:cubicBezTo>
                    <a:pt x="516045" y="120187"/>
                    <a:pt x="516131" y="120385"/>
                    <a:pt x="516242" y="120582"/>
                  </a:cubicBezTo>
                  <a:cubicBezTo>
                    <a:pt x="516353" y="120780"/>
                    <a:pt x="516723" y="121323"/>
                    <a:pt x="516958" y="121693"/>
                  </a:cubicBezTo>
                  <a:cubicBezTo>
                    <a:pt x="518513" y="123951"/>
                    <a:pt x="519229" y="126679"/>
                    <a:pt x="518994" y="129407"/>
                  </a:cubicBezTo>
                  <a:cubicBezTo>
                    <a:pt x="518859" y="131369"/>
                    <a:pt x="519253" y="133344"/>
                    <a:pt x="520154" y="135096"/>
                  </a:cubicBezTo>
                  <a:cubicBezTo>
                    <a:pt x="520377" y="135442"/>
                    <a:pt x="520586" y="135812"/>
                    <a:pt x="520796" y="136158"/>
                  </a:cubicBezTo>
                  <a:lnTo>
                    <a:pt x="521129" y="136664"/>
                  </a:lnTo>
                  <a:cubicBezTo>
                    <a:pt x="521389" y="136972"/>
                    <a:pt x="521611" y="137306"/>
                    <a:pt x="521845" y="137627"/>
                  </a:cubicBezTo>
                  <a:cubicBezTo>
                    <a:pt x="522327" y="138256"/>
                    <a:pt x="522759" y="138910"/>
                    <a:pt x="523154" y="139601"/>
                  </a:cubicBezTo>
                  <a:cubicBezTo>
                    <a:pt x="523450" y="140107"/>
                    <a:pt x="523709" y="140638"/>
                    <a:pt x="523906" y="141181"/>
                  </a:cubicBezTo>
                  <a:cubicBezTo>
                    <a:pt x="524166" y="141909"/>
                    <a:pt x="524289" y="142675"/>
                    <a:pt x="524474" y="143415"/>
                  </a:cubicBezTo>
                  <a:cubicBezTo>
                    <a:pt x="524659" y="144156"/>
                    <a:pt x="524807" y="144550"/>
                    <a:pt x="524968" y="145118"/>
                  </a:cubicBezTo>
                  <a:cubicBezTo>
                    <a:pt x="525375" y="146933"/>
                    <a:pt x="525190" y="148907"/>
                    <a:pt x="526573" y="150401"/>
                  </a:cubicBezTo>
                  <a:lnTo>
                    <a:pt x="527399" y="151289"/>
                  </a:lnTo>
                  <a:lnTo>
                    <a:pt x="527831" y="151734"/>
                  </a:lnTo>
                  <a:cubicBezTo>
                    <a:pt x="528128" y="152017"/>
                    <a:pt x="528411" y="152314"/>
                    <a:pt x="528683" y="152622"/>
                  </a:cubicBezTo>
                  <a:cubicBezTo>
                    <a:pt x="530707" y="154955"/>
                    <a:pt x="532040" y="157794"/>
                    <a:pt x="532534" y="160842"/>
                  </a:cubicBezTo>
                  <a:cubicBezTo>
                    <a:pt x="532657" y="161188"/>
                    <a:pt x="532756" y="161533"/>
                    <a:pt x="532892" y="161867"/>
                  </a:cubicBezTo>
                  <a:lnTo>
                    <a:pt x="533151" y="162311"/>
                  </a:lnTo>
                  <a:cubicBezTo>
                    <a:pt x="533385" y="162570"/>
                    <a:pt x="533632" y="162817"/>
                    <a:pt x="533891" y="163052"/>
                  </a:cubicBezTo>
                  <a:cubicBezTo>
                    <a:pt x="534447" y="163471"/>
                    <a:pt x="535027" y="163878"/>
                    <a:pt x="535558" y="164286"/>
                  </a:cubicBezTo>
                  <a:cubicBezTo>
                    <a:pt x="535842" y="164520"/>
                    <a:pt x="536113" y="164767"/>
                    <a:pt x="536372" y="165026"/>
                  </a:cubicBezTo>
                  <a:lnTo>
                    <a:pt x="536780" y="165409"/>
                  </a:lnTo>
                  <a:cubicBezTo>
                    <a:pt x="537063" y="165668"/>
                    <a:pt x="537323" y="165939"/>
                    <a:pt x="537594" y="166211"/>
                  </a:cubicBezTo>
                  <a:cubicBezTo>
                    <a:pt x="537865" y="166482"/>
                    <a:pt x="537865" y="166482"/>
                    <a:pt x="538014" y="166618"/>
                  </a:cubicBezTo>
                  <a:cubicBezTo>
                    <a:pt x="538285" y="166902"/>
                    <a:pt x="538544" y="167198"/>
                    <a:pt x="538791" y="167507"/>
                  </a:cubicBezTo>
                  <a:cubicBezTo>
                    <a:pt x="540087" y="169112"/>
                    <a:pt x="540581" y="171098"/>
                    <a:pt x="541445" y="172901"/>
                  </a:cubicBezTo>
                  <a:cubicBezTo>
                    <a:pt x="541778" y="173382"/>
                    <a:pt x="542198" y="173802"/>
                    <a:pt x="542679" y="174135"/>
                  </a:cubicBezTo>
                  <a:cubicBezTo>
                    <a:pt x="544802" y="175369"/>
                    <a:pt x="547209" y="176245"/>
                    <a:pt x="548591" y="178504"/>
                  </a:cubicBezTo>
                  <a:cubicBezTo>
                    <a:pt x="548949" y="178985"/>
                    <a:pt x="549294" y="179491"/>
                    <a:pt x="549665" y="179973"/>
                  </a:cubicBezTo>
                  <a:cubicBezTo>
                    <a:pt x="550689" y="181195"/>
                    <a:pt x="551578" y="182503"/>
                    <a:pt x="552343" y="183897"/>
                  </a:cubicBezTo>
                  <a:cubicBezTo>
                    <a:pt x="552676" y="184354"/>
                    <a:pt x="553096" y="184749"/>
                    <a:pt x="553577" y="185045"/>
                  </a:cubicBezTo>
                  <a:cubicBezTo>
                    <a:pt x="554824" y="185551"/>
                    <a:pt x="556033" y="186144"/>
                    <a:pt x="557206" y="186798"/>
                  </a:cubicBezTo>
                  <a:lnTo>
                    <a:pt x="558637" y="187760"/>
                  </a:lnTo>
                  <a:cubicBezTo>
                    <a:pt x="559785" y="188464"/>
                    <a:pt x="560748" y="189427"/>
                    <a:pt x="561464" y="190574"/>
                  </a:cubicBezTo>
                  <a:cubicBezTo>
                    <a:pt x="561785" y="191031"/>
                    <a:pt x="562106" y="191488"/>
                    <a:pt x="562451" y="191920"/>
                  </a:cubicBezTo>
                  <a:cubicBezTo>
                    <a:pt x="563031" y="192599"/>
                    <a:pt x="563587" y="193314"/>
                    <a:pt x="564167" y="193981"/>
                  </a:cubicBezTo>
                  <a:cubicBezTo>
                    <a:pt x="564549" y="194326"/>
                    <a:pt x="564994" y="194573"/>
                    <a:pt x="565487" y="194722"/>
                  </a:cubicBezTo>
                  <a:cubicBezTo>
                    <a:pt x="566561" y="194808"/>
                    <a:pt x="567623" y="194956"/>
                    <a:pt x="568684" y="195166"/>
                  </a:cubicBezTo>
                  <a:cubicBezTo>
                    <a:pt x="569215" y="195351"/>
                    <a:pt x="569733" y="195573"/>
                    <a:pt x="570214" y="195857"/>
                  </a:cubicBezTo>
                  <a:cubicBezTo>
                    <a:pt x="570868" y="196203"/>
                    <a:pt x="571486" y="196622"/>
                    <a:pt x="572053" y="197091"/>
                  </a:cubicBezTo>
                  <a:cubicBezTo>
                    <a:pt x="572485" y="197437"/>
                    <a:pt x="572893" y="197819"/>
                    <a:pt x="573287" y="198214"/>
                  </a:cubicBezTo>
                  <a:cubicBezTo>
                    <a:pt x="573794" y="198696"/>
                    <a:pt x="574263" y="199202"/>
                    <a:pt x="574793" y="199634"/>
                  </a:cubicBezTo>
                  <a:cubicBezTo>
                    <a:pt x="575201" y="199918"/>
                    <a:pt x="575645" y="200127"/>
                    <a:pt x="576126" y="200263"/>
                  </a:cubicBezTo>
                  <a:cubicBezTo>
                    <a:pt x="576780" y="200399"/>
                    <a:pt x="577447" y="200510"/>
                    <a:pt x="578076" y="200707"/>
                  </a:cubicBezTo>
                  <a:cubicBezTo>
                    <a:pt x="578706" y="200905"/>
                    <a:pt x="579039" y="201053"/>
                    <a:pt x="579520" y="201201"/>
                  </a:cubicBezTo>
                  <a:cubicBezTo>
                    <a:pt x="580014" y="201337"/>
                    <a:pt x="580495" y="201485"/>
                    <a:pt x="580964" y="201670"/>
                  </a:cubicBezTo>
                  <a:cubicBezTo>
                    <a:pt x="581446" y="201843"/>
                    <a:pt x="581939" y="201966"/>
                    <a:pt x="582433" y="202065"/>
                  </a:cubicBezTo>
                  <a:lnTo>
                    <a:pt x="583470" y="202139"/>
                  </a:lnTo>
                  <a:cubicBezTo>
                    <a:pt x="584173" y="202139"/>
                    <a:pt x="584877" y="202139"/>
                    <a:pt x="585580" y="202226"/>
                  </a:cubicBezTo>
                  <a:cubicBezTo>
                    <a:pt x="586284" y="202275"/>
                    <a:pt x="586950" y="202559"/>
                    <a:pt x="587456" y="203040"/>
                  </a:cubicBezTo>
                  <a:cubicBezTo>
                    <a:pt x="587765" y="203200"/>
                    <a:pt x="587703" y="204028"/>
                    <a:pt x="588382" y="203509"/>
                  </a:cubicBezTo>
                  <a:cubicBezTo>
                    <a:pt x="588653" y="203324"/>
                    <a:pt x="588950" y="203164"/>
                    <a:pt x="589246" y="203015"/>
                  </a:cubicBezTo>
                  <a:cubicBezTo>
                    <a:pt x="589727" y="202756"/>
                    <a:pt x="590233" y="202559"/>
                    <a:pt x="590764" y="202435"/>
                  </a:cubicBezTo>
                  <a:cubicBezTo>
                    <a:pt x="591579" y="202287"/>
                    <a:pt x="592406" y="202374"/>
                    <a:pt x="593171" y="202682"/>
                  </a:cubicBezTo>
                  <a:cubicBezTo>
                    <a:pt x="593776" y="202954"/>
                    <a:pt x="594331" y="203349"/>
                    <a:pt x="594788" y="203842"/>
                  </a:cubicBezTo>
                  <a:cubicBezTo>
                    <a:pt x="595565" y="204780"/>
                    <a:pt x="595528" y="206138"/>
                    <a:pt x="594726" y="207051"/>
                  </a:cubicBezTo>
                  <a:cubicBezTo>
                    <a:pt x="577447" y="206323"/>
                    <a:pt x="560884" y="203620"/>
                    <a:pt x="548307" y="189970"/>
                  </a:cubicBezTo>
                  <a:cubicBezTo>
                    <a:pt x="545950" y="187427"/>
                    <a:pt x="542827" y="185687"/>
                    <a:pt x="540507" y="183071"/>
                  </a:cubicBezTo>
                  <a:cubicBezTo>
                    <a:pt x="534225" y="175529"/>
                    <a:pt x="527658" y="168186"/>
                    <a:pt x="523228" y="159287"/>
                  </a:cubicBezTo>
                  <a:cubicBezTo>
                    <a:pt x="516328" y="144859"/>
                    <a:pt x="511503" y="129542"/>
                    <a:pt x="508861" y="113769"/>
                  </a:cubicBezTo>
                  <a:cubicBezTo>
                    <a:pt x="507134" y="102661"/>
                    <a:pt x="504554" y="91640"/>
                    <a:pt x="504406" y="80334"/>
                  </a:cubicBezTo>
                  <a:cubicBezTo>
                    <a:pt x="504258" y="68436"/>
                    <a:pt x="505554" y="56612"/>
                    <a:pt x="506455" y="44764"/>
                  </a:cubicBezTo>
                  <a:cubicBezTo>
                    <a:pt x="506714" y="41284"/>
                    <a:pt x="506886" y="37779"/>
                    <a:pt x="507282" y="34298"/>
                  </a:cubicBezTo>
                  <a:cubicBezTo>
                    <a:pt x="507528" y="32126"/>
                    <a:pt x="506701" y="31138"/>
                    <a:pt x="504603" y="31052"/>
                  </a:cubicBezTo>
                  <a:cubicBezTo>
                    <a:pt x="501259" y="30916"/>
                    <a:pt x="497914" y="30645"/>
                    <a:pt x="494569" y="30682"/>
                  </a:cubicBezTo>
                  <a:cubicBezTo>
                    <a:pt x="491373" y="30805"/>
                    <a:pt x="488176" y="30608"/>
                    <a:pt x="485016" y="30114"/>
                  </a:cubicBezTo>
                  <a:cubicBezTo>
                    <a:pt x="479573" y="29065"/>
                    <a:pt x="474094" y="29521"/>
                    <a:pt x="468614" y="29497"/>
                  </a:cubicBezTo>
                  <a:cubicBezTo>
                    <a:pt x="467256" y="30163"/>
                    <a:pt x="465787" y="29719"/>
                    <a:pt x="464380" y="29855"/>
                  </a:cubicBezTo>
                  <a:cubicBezTo>
                    <a:pt x="463306" y="29916"/>
                    <a:pt x="462257" y="29349"/>
                    <a:pt x="461184" y="29768"/>
                  </a:cubicBezTo>
                  <a:lnTo>
                    <a:pt x="460714" y="29892"/>
                  </a:lnTo>
                  <a:lnTo>
                    <a:pt x="459838" y="30200"/>
                  </a:lnTo>
                  <a:cubicBezTo>
                    <a:pt x="459567" y="30336"/>
                    <a:pt x="459320" y="30496"/>
                    <a:pt x="459085" y="30682"/>
                  </a:cubicBezTo>
                  <a:cubicBezTo>
                    <a:pt x="459085" y="30682"/>
                    <a:pt x="458801" y="31027"/>
                    <a:pt x="458814" y="31039"/>
                  </a:cubicBezTo>
                  <a:cubicBezTo>
                    <a:pt x="458629" y="31484"/>
                    <a:pt x="458518" y="31953"/>
                    <a:pt x="458468" y="32434"/>
                  </a:cubicBezTo>
                  <a:cubicBezTo>
                    <a:pt x="458468" y="32990"/>
                    <a:pt x="458468" y="33533"/>
                    <a:pt x="458468" y="34088"/>
                  </a:cubicBezTo>
                  <a:lnTo>
                    <a:pt x="458468" y="37791"/>
                  </a:lnTo>
                  <a:cubicBezTo>
                    <a:pt x="458468" y="38889"/>
                    <a:pt x="458468" y="39975"/>
                    <a:pt x="458468" y="41074"/>
                  </a:cubicBezTo>
                  <a:cubicBezTo>
                    <a:pt x="458789" y="43271"/>
                    <a:pt x="458567" y="45492"/>
                    <a:pt x="458974" y="47677"/>
                  </a:cubicBezTo>
                  <a:cubicBezTo>
                    <a:pt x="459122" y="48096"/>
                    <a:pt x="459221" y="48541"/>
                    <a:pt x="459283" y="48985"/>
                  </a:cubicBezTo>
                  <a:cubicBezTo>
                    <a:pt x="459369" y="49886"/>
                    <a:pt x="459357" y="50787"/>
                    <a:pt x="459394" y="51700"/>
                  </a:cubicBezTo>
                  <a:cubicBezTo>
                    <a:pt x="459752" y="53737"/>
                    <a:pt x="459505" y="55835"/>
                    <a:pt x="460172" y="57871"/>
                  </a:cubicBezTo>
                  <a:cubicBezTo>
                    <a:pt x="460233" y="58353"/>
                    <a:pt x="460270" y="58846"/>
                    <a:pt x="460270" y="59328"/>
                  </a:cubicBezTo>
                  <a:cubicBezTo>
                    <a:pt x="460332" y="62154"/>
                    <a:pt x="460640" y="64956"/>
                    <a:pt x="461159" y="67733"/>
                  </a:cubicBezTo>
                  <a:cubicBezTo>
                    <a:pt x="462430" y="79791"/>
                    <a:pt x="463084" y="91899"/>
                    <a:pt x="463109" y="104019"/>
                  </a:cubicBezTo>
                  <a:cubicBezTo>
                    <a:pt x="463294" y="114004"/>
                    <a:pt x="462381" y="123964"/>
                    <a:pt x="460381" y="133751"/>
                  </a:cubicBezTo>
                  <a:cubicBezTo>
                    <a:pt x="460085" y="135245"/>
                    <a:pt x="459900" y="136763"/>
                    <a:pt x="459480" y="138219"/>
                  </a:cubicBezTo>
                  <a:cubicBezTo>
                    <a:pt x="453865" y="157522"/>
                    <a:pt x="449767" y="177245"/>
                    <a:pt x="443040" y="196227"/>
                  </a:cubicBezTo>
                  <a:cubicBezTo>
                    <a:pt x="441362" y="200979"/>
                    <a:pt x="439720" y="205731"/>
                    <a:pt x="436203" y="209520"/>
                  </a:cubicBezTo>
                  <a:cubicBezTo>
                    <a:pt x="435907" y="209878"/>
                    <a:pt x="435660" y="210248"/>
                    <a:pt x="435438" y="210655"/>
                  </a:cubicBezTo>
                  <a:cubicBezTo>
                    <a:pt x="418776" y="238536"/>
                    <a:pt x="393573" y="255087"/>
                    <a:pt x="362804" y="262690"/>
                  </a:cubicBezTo>
                  <a:cubicBezTo>
                    <a:pt x="338009" y="268861"/>
                    <a:pt x="312843" y="274217"/>
                    <a:pt x="287072" y="274292"/>
                  </a:cubicBezTo>
                  <a:cubicBezTo>
                    <a:pt x="260018" y="274366"/>
                    <a:pt x="233162" y="272378"/>
                    <a:pt x="207638" y="262098"/>
                  </a:cubicBezTo>
                  <a:cubicBezTo>
                    <a:pt x="207070" y="261863"/>
                    <a:pt x="206503" y="261665"/>
                    <a:pt x="205910" y="261505"/>
                  </a:cubicBezTo>
                  <a:cubicBezTo>
                    <a:pt x="188989" y="256889"/>
                    <a:pt x="174647" y="247423"/>
                    <a:pt x="160565" y="237438"/>
                  </a:cubicBezTo>
                  <a:cubicBezTo>
                    <a:pt x="158788" y="236240"/>
                    <a:pt x="157134" y="234871"/>
                    <a:pt x="155628" y="233340"/>
                  </a:cubicBezTo>
                  <a:cubicBezTo>
                    <a:pt x="144730" y="221405"/>
                    <a:pt x="133968" y="209347"/>
                    <a:pt x="127377" y="194277"/>
                  </a:cubicBezTo>
                  <a:cubicBezTo>
                    <a:pt x="126587" y="192463"/>
                    <a:pt x="125674" y="190698"/>
                    <a:pt x="124736" y="188958"/>
                  </a:cubicBezTo>
                  <a:cubicBezTo>
                    <a:pt x="123958" y="187810"/>
                    <a:pt x="123872" y="186329"/>
                    <a:pt x="124538" y="185107"/>
                  </a:cubicBezTo>
                  <a:cubicBezTo>
                    <a:pt x="125402" y="183465"/>
                    <a:pt x="125587" y="181553"/>
                    <a:pt x="125044" y="179775"/>
                  </a:cubicBezTo>
                  <a:cubicBezTo>
                    <a:pt x="120996" y="165421"/>
                    <a:pt x="120712" y="150598"/>
                    <a:pt x="119367" y="135899"/>
                  </a:cubicBezTo>
                  <a:cubicBezTo>
                    <a:pt x="117552" y="116040"/>
                    <a:pt x="116738" y="96095"/>
                    <a:pt x="114085" y="76286"/>
                  </a:cubicBezTo>
                  <a:cubicBezTo>
                    <a:pt x="112566" y="64968"/>
                    <a:pt x="111616" y="53589"/>
                    <a:pt x="109296" y="42382"/>
                  </a:cubicBezTo>
                  <a:cubicBezTo>
                    <a:pt x="106655" y="29744"/>
                    <a:pt x="98879" y="22844"/>
                    <a:pt x="85944" y="22018"/>
                  </a:cubicBezTo>
                  <a:cubicBezTo>
                    <a:pt x="80785" y="21697"/>
                    <a:pt x="75626" y="21573"/>
                    <a:pt x="70442" y="21536"/>
                  </a:cubicBezTo>
                  <a:cubicBezTo>
                    <a:pt x="59767" y="21265"/>
                    <a:pt x="49165" y="19611"/>
                    <a:pt x="38920" y="16599"/>
                  </a:cubicBezTo>
                  <a:cubicBezTo>
                    <a:pt x="24912" y="12859"/>
                    <a:pt x="11496" y="7207"/>
                    <a:pt x="-970" y="-186"/>
                  </a:cubicBezTo>
                  <a:cubicBezTo>
                    <a:pt x="-1574" y="-606"/>
                    <a:pt x="-2154" y="-1063"/>
                    <a:pt x="-2697" y="-1556"/>
                  </a:cubicBezTo>
                  <a:close/>
                </a:path>
              </a:pathLst>
            </a:custGeom>
            <a:solidFill>
              <a:srgbClr val="020202"/>
            </a:solidFill>
            <a:ln w="1231" cap="flat">
              <a:noFill/>
              <a:prstDash val="solid"/>
              <a:miter/>
            </a:ln>
          </p:spPr>
          <p:txBody>
            <a:bodyPr rtlCol="0" anchor="ctr"/>
            <a:lstStyle/>
            <a:p>
              <a:endParaRPr lang="es-CO"/>
            </a:p>
          </p:txBody>
        </p:sp>
        <p:sp>
          <p:nvSpPr>
            <p:cNvPr id="606" name="Freeform: Shape 605">
              <a:extLst>
                <a:ext uri="{FF2B5EF4-FFF2-40B4-BE49-F238E27FC236}">
                  <a16:creationId xmlns:a16="http://schemas.microsoft.com/office/drawing/2014/main" id="{4751F505-4487-13B2-F08F-04B1E36D2A79}"/>
                </a:ext>
              </a:extLst>
            </p:cNvPr>
            <p:cNvSpPr/>
            <p:nvPr/>
          </p:nvSpPr>
          <p:spPr>
            <a:xfrm>
              <a:off x="-938213" y="6458737"/>
              <a:ext cx="328087" cy="224965"/>
            </a:xfrm>
            <a:custGeom>
              <a:avLst/>
              <a:gdLst>
                <a:gd name="connsiteX0" fmla="*/ 298951 w 328087"/>
                <a:gd name="connsiteY0" fmla="*/ 142750 h 224965"/>
                <a:gd name="connsiteX1" fmla="*/ 301530 w 328087"/>
                <a:gd name="connsiteY1" fmla="*/ 147909 h 224965"/>
                <a:gd name="connsiteX2" fmla="*/ 323882 w 328087"/>
                <a:gd name="connsiteY2" fmla="*/ 180529 h 224965"/>
                <a:gd name="connsiteX3" fmla="*/ 325326 w 328087"/>
                <a:gd name="connsiteY3" fmla="*/ 185676 h 224965"/>
                <a:gd name="connsiteX4" fmla="*/ 317921 w 328087"/>
                <a:gd name="connsiteY4" fmla="*/ 206410 h 224965"/>
                <a:gd name="connsiteX5" fmla="*/ 292545 w 328087"/>
                <a:gd name="connsiteY5" fmla="*/ 222653 h 224965"/>
                <a:gd name="connsiteX6" fmla="*/ 269589 w 328087"/>
                <a:gd name="connsiteY6" fmla="*/ 219468 h 224965"/>
                <a:gd name="connsiteX7" fmla="*/ 255408 w 328087"/>
                <a:gd name="connsiteY7" fmla="*/ 207595 h 224965"/>
                <a:gd name="connsiteX8" fmla="*/ 252211 w 328087"/>
                <a:gd name="connsiteY8" fmla="*/ 203769 h 224965"/>
                <a:gd name="connsiteX9" fmla="*/ 248730 w 328087"/>
                <a:gd name="connsiteY9" fmla="*/ 197487 h 224965"/>
                <a:gd name="connsiteX10" fmla="*/ 241621 w 328087"/>
                <a:gd name="connsiteY10" fmla="*/ 190909 h 224965"/>
                <a:gd name="connsiteX11" fmla="*/ 231192 w 328087"/>
                <a:gd name="connsiteY11" fmla="*/ 187984 h 224965"/>
                <a:gd name="connsiteX12" fmla="*/ 229390 w 328087"/>
                <a:gd name="connsiteY12" fmla="*/ 187823 h 224965"/>
                <a:gd name="connsiteX13" fmla="*/ 221503 w 328087"/>
                <a:gd name="connsiteY13" fmla="*/ 185022 h 224965"/>
                <a:gd name="connsiteX14" fmla="*/ 202768 w 328087"/>
                <a:gd name="connsiteY14" fmla="*/ 164805 h 224965"/>
                <a:gd name="connsiteX15" fmla="*/ 179318 w 328087"/>
                <a:gd name="connsiteY15" fmla="*/ 131111 h 224965"/>
                <a:gd name="connsiteX16" fmla="*/ 169148 w 328087"/>
                <a:gd name="connsiteY16" fmla="*/ 117214 h 224965"/>
                <a:gd name="connsiteX17" fmla="*/ 168519 w 328087"/>
                <a:gd name="connsiteY17" fmla="*/ 116165 h 224965"/>
                <a:gd name="connsiteX18" fmla="*/ 167840 w 328087"/>
                <a:gd name="connsiteY18" fmla="*/ 115177 h 224965"/>
                <a:gd name="connsiteX19" fmla="*/ 167161 w 328087"/>
                <a:gd name="connsiteY19" fmla="*/ 114202 h 224965"/>
                <a:gd name="connsiteX20" fmla="*/ 164989 w 328087"/>
                <a:gd name="connsiteY20" fmla="*/ 111536 h 224965"/>
                <a:gd name="connsiteX21" fmla="*/ 164236 w 328087"/>
                <a:gd name="connsiteY21" fmla="*/ 110722 h 224965"/>
                <a:gd name="connsiteX22" fmla="*/ 163520 w 328087"/>
                <a:gd name="connsiteY22" fmla="*/ 109919 h 224965"/>
                <a:gd name="connsiteX23" fmla="*/ 163150 w 328087"/>
                <a:gd name="connsiteY23" fmla="*/ 109537 h 224965"/>
                <a:gd name="connsiteX24" fmla="*/ 162397 w 328087"/>
                <a:gd name="connsiteY24" fmla="*/ 108772 h 224965"/>
                <a:gd name="connsiteX25" fmla="*/ 162027 w 328087"/>
                <a:gd name="connsiteY25" fmla="*/ 108377 h 224965"/>
                <a:gd name="connsiteX26" fmla="*/ 161311 w 328087"/>
                <a:gd name="connsiteY26" fmla="*/ 107562 h 224965"/>
                <a:gd name="connsiteX27" fmla="*/ 160657 w 328087"/>
                <a:gd name="connsiteY27" fmla="*/ 106673 h 224965"/>
                <a:gd name="connsiteX28" fmla="*/ 158558 w 328087"/>
                <a:gd name="connsiteY28" fmla="*/ 104205 h 224965"/>
                <a:gd name="connsiteX29" fmla="*/ 157830 w 328087"/>
                <a:gd name="connsiteY29" fmla="*/ 103427 h 224965"/>
                <a:gd name="connsiteX30" fmla="*/ 157139 w 328087"/>
                <a:gd name="connsiteY30" fmla="*/ 102650 h 224965"/>
                <a:gd name="connsiteX31" fmla="*/ 156781 w 328087"/>
                <a:gd name="connsiteY31" fmla="*/ 102267 h 224965"/>
                <a:gd name="connsiteX32" fmla="*/ 156078 w 328087"/>
                <a:gd name="connsiteY32" fmla="*/ 101539 h 224965"/>
                <a:gd name="connsiteX33" fmla="*/ 155720 w 328087"/>
                <a:gd name="connsiteY33" fmla="*/ 101169 h 224965"/>
                <a:gd name="connsiteX34" fmla="*/ 155041 w 328087"/>
                <a:gd name="connsiteY34" fmla="*/ 100404 h 224965"/>
                <a:gd name="connsiteX35" fmla="*/ 154436 w 328087"/>
                <a:gd name="connsiteY35" fmla="*/ 99589 h 224965"/>
                <a:gd name="connsiteX36" fmla="*/ 152955 w 328087"/>
                <a:gd name="connsiteY36" fmla="*/ 98170 h 224965"/>
                <a:gd name="connsiteX37" fmla="*/ 152079 w 328087"/>
                <a:gd name="connsiteY37" fmla="*/ 97515 h 224965"/>
                <a:gd name="connsiteX38" fmla="*/ 151277 w 328087"/>
                <a:gd name="connsiteY38" fmla="*/ 96701 h 224965"/>
                <a:gd name="connsiteX39" fmla="*/ 150573 w 328087"/>
                <a:gd name="connsiteY39" fmla="*/ 95763 h 224965"/>
                <a:gd name="connsiteX40" fmla="*/ 144933 w 328087"/>
                <a:gd name="connsiteY40" fmla="*/ 89703 h 224965"/>
                <a:gd name="connsiteX41" fmla="*/ 144155 w 328087"/>
                <a:gd name="connsiteY41" fmla="*/ 88876 h 224965"/>
                <a:gd name="connsiteX42" fmla="*/ 143427 w 328087"/>
                <a:gd name="connsiteY42" fmla="*/ 88049 h 224965"/>
                <a:gd name="connsiteX43" fmla="*/ 143057 w 328087"/>
                <a:gd name="connsiteY43" fmla="*/ 87654 h 224965"/>
                <a:gd name="connsiteX44" fmla="*/ 142291 w 328087"/>
                <a:gd name="connsiteY44" fmla="*/ 86864 h 224965"/>
                <a:gd name="connsiteX45" fmla="*/ 141909 w 328087"/>
                <a:gd name="connsiteY45" fmla="*/ 86469 h 224965"/>
                <a:gd name="connsiteX46" fmla="*/ 141181 w 328087"/>
                <a:gd name="connsiteY46" fmla="*/ 85642 h 224965"/>
                <a:gd name="connsiteX47" fmla="*/ 140514 w 328087"/>
                <a:gd name="connsiteY47" fmla="*/ 84741 h 224965"/>
                <a:gd name="connsiteX48" fmla="*/ 137565 w 328087"/>
                <a:gd name="connsiteY48" fmla="*/ 81397 h 224965"/>
                <a:gd name="connsiteX49" fmla="*/ 136836 w 328087"/>
                <a:gd name="connsiteY49" fmla="*/ 80619 h 224965"/>
                <a:gd name="connsiteX50" fmla="*/ 136157 w 328087"/>
                <a:gd name="connsiteY50" fmla="*/ 79854 h 224965"/>
                <a:gd name="connsiteX51" fmla="*/ 135824 w 328087"/>
                <a:gd name="connsiteY51" fmla="*/ 79484 h 224965"/>
                <a:gd name="connsiteX52" fmla="*/ 135170 w 328087"/>
                <a:gd name="connsiteY52" fmla="*/ 78768 h 224965"/>
                <a:gd name="connsiteX53" fmla="*/ 134837 w 328087"/>
                <a:gd name="connsiteY53" fmla="*/ 78435 h 224965"/>
                <a:gd name="connsiteX54" fmla="*/ 134183 w 328087"/>
                <a:gd name="connsiteY54" fmla="*/ 77756 h 224965"/>
                <a:gd name="connsiteX55" fmla="*/ 133862 w 328087"/>
                <a:gd name="connsiteY55" fmla="*/ 77422 h 224965"/>
                <a:gd name="connsiteX56" fmla="*/ 133195 w 328087"/>
                <a:gd name="connsiteY56" fmla="*/ 76768 h 224965"/>
                <a:gd name="connsiteX57" fmla="*/ 132862 w 328087"/>
                <a:gd name="connsiteY57" fmla="*/ 76435 h 224965"/>
                <a:gd name="connsiteX58" fmla="*/ 132183 w 328087"/>
                <a:gd name="connsiteY58" fmla="*/ 75769 h 224965"/>
                <a:gd name="connsiteX59" fmla="*/ 131825 w 328087"/>
                <a:gd name="connsiteY59" fmla="*/ 75435 h 224965"/>
                <a:gd name="connsiteX60" fmla="*/ 131085 w 328087"/>
                <a:gd name="connsiteY60" fmla="*/ 74744 h 224965"/>
                <a:gd name="connsiteX61" fmla="*/ 130690 w 328087"/>
                <a:gd name="connsiteY61" fmla="*/ 74386 h 224965"/>
                <a:gd name="connsiteX62" fmla="*/ 129875 w 328087"/>
                <a:gd name="connsiteY62" fmla="*/ 73658 h 224965"/>
                <a:gd name="connsiteX63" fmla="*/ 129456 w 328087"/>
                <a:gd name="connsiteY63" fmla="*/ 73263 h 224965"/>
                <a:gd name="connsiteX64" fmla="*/ 125926 w 328087"/>
                <a:gd name="connsiteY64" fmla="*/ 70153 h 224965"/>
                <a:gd name="connsiteX65" fmla="*/ 125000 w 328087"/>
                <a:gd name="connsiteY65" fmla="*/ 69499 h 224965"/>
                <a:gd name="connsiteX66" fmla="*/ 124186 w 328087"/>
                <a:gd name="connsiteY66" fmla="*/ 68783 h 224965"/>
                <a:gd name="connsiteX67" fmla="*/ 123791 w 328087"/>
                <a:gd name="connsiteY67" fmla="*/ 68413 h 224965"/>
                <a:gd name="connsiteX68" fmla="*/ 123050 w 328087"/>
                <a:gd name="connsiteY68" fmla="*/ 67697 h 224965"/>
                <a:gd name="connsiteX69" fmla="*/ 122692 w 328087"/>
                <a:gd name="connsiteY69" fmla="*/ 67363 h 224965"/>
                <a:gd name="connsiteX70" fmla="*/ 121125 w 328087"/>
                <a:gd name="connsiteY70" fmla="*/ 66129 h 224965"/>
                <a:gd name="connsiteX71" fmla="*/ 120322 w 328087"/>
                <a:gd name="connsiteY71" fmla="*/ 65586 h 224965"/>
                <a:gd name="connsiteX72" fmla="*/ 119582 w 328087"/>
                <a:gd name="connsiteY72" fmla="*/ 64982 h 224965"/>
                <a:gd name="connsiteX73" fmla="*/ 119212 w 328087"/>
                <a:gd name="connsiteY73" fmla="*/ 64685 h 224965"/>
                <a:gd name="connsiteX74" fmla="*/ 117977 w 328087"/>
                <a:gd name="connsiteY74" fmla="*/ 63945 h 224965"/>
                <a:gd name="connsiteX75" fmla="*/ 117089 w 328087"/>
                <a:gd name="connsiteY75" fmla="*/ 63352 h 224965"/>
                <a:gd name="connsiteX76" fmla="*/ 116237 w 328087"/>
                <a:gd name="connsiteY76" fmla="*/ 62636 h 224965"/>
                <a:gd name="connsiteX77" fmla="*/ 115805 w 328087"/>
                <a:gd name="connsiteY77" fmla="*/ 62242 h 224965"/>
                <a:gd name="connsiteX78" fmla="*/ 112226 w 328087"/>
                <a:gd name="connsiteY78" fmla="*/ 59107 h 224965"/>
                <a:gd name="connsiteX79" fmla="*/ 111288 w 328087"/>
                <a:gd name="connsiteY79" fmla="*/ 58428 h 224965"/>
                <a:gd name="connsiteX80" fmla="*/ 110424 w 328087"/>
                <a:gd name="connsiteY80" fmla="*/ 57675 h 224965"/>
                <a:gd name="connsiteX81" fmla="*/ 110004 w 328087"/>
                <a:gd name="connsiteY81" fmla="*/ 57292 h 224965"/>
                <a:gd name="connsiteX82" fmla="*/ 109202 w 328087"/>
                <a:gd name="connsiteY82" fmla="*/ 56527 h 224965"/>
                <a:gd name="connsiteX83" fmla="*/ 108807 w 328087"/>
                <a:gd name="connsiteY83" fmla="*/ 56144 h 224965"/>
                <a:gd name="connsiteX84" fmla="*/ 106215 w 328087"/>
                <a:gd name="connsiteY84" fmla="*/ 54157 h 224965"/>
                <a:gd name="connsiteX85" fmla="*/ 105314 w 328087"/>
                <a:gd name="connsiteY85" fmla="*/ 53516 h 224965"/>
                <a:gd name="connsiteX86" fmla="*/ 102673 w 328087"/>
                <a:gd name="connsiteY86" fmla="*/ 51504 h 224965"/>
                <a:gd name="connsiteX87" fmla="*/ 101748 w 328087"/>
                <a:gd name="connsiteY87" fmla="*/ 50887 h 224965"/>
                <a:gd name="connsiteX88" fmla="*/ 99921 w 328087"/>
                <a:gd name="connsiteY88" fmla="*/ 49652 h 224965"/>
                <a:gd name="connsiteX89" fmla="*/ 99020 w 328087"/>
                <a:gd name="connsiteY89" fmla="*/ 49048 h 224965"/>
                <a:gd name="connsiteX90" fmla="*/ 97255 w 328087"/>
                <a:gd name="connsiteY90" fmla="*/ 47814 h 224965"/>
                <a:gd name="connsiteX91" fmla="*/ 96379 w 328087"/>
                <a:gd name="connsiteY91" fmla="*/ 47233 h 224965"/>
                <a:gd name="connsiteX92" fmla="*/ 94725 w 328087"/>
                <a:gd name="connsiteY92" fmla="*/ 46073 h 224965"/>
                <a:gd name="connsiteX93" fmla="*/ 93885 w 328087"/>
                <a:gd name="connsiteY93" fmla="*/ 45555 h 224965"/>
                <a:gd name="connsiteX94" fmla="*/ 92565 w 328087"/>
                <a:gd name="connsiteY94" fmla="*/ 44839 h 224965"/>
                <a:gd name="connsiteX95" fmla="*/ 91713 w 328087"/>
                <a:gd name="connsiteY95" fmla="*/ 44284 h 224965"/>
                <a:gd name="connsiteX96" fmla="*/ 90911 w 328087"/>
                <a:gd name="connsiteY96" fmla="*/ 43630 h 224965"/>
                <a:gd name="connsiteX97" fmla="*/ 90516 w 328087"/>
                <a:gd name="connsiteY97" fmla="*/ 43309 h 224965"/>
                <a:gd name="connsiteX98" fmla="*/ 89282 w 328087"/>
                <a:gd name="connsiteY98" fmla="*/ 42445 h 224965"/>
                <a:gd name="connsiteX99" fmla="*/ 88443 w 328087"/>
                <a:gd name="connsiteY99" fmla="*/ 41914 h 224965"/>
                <a:gd name="connsiteX100" fmla="*/ 87208 w 328087"/>
                <a:gd name="connsiteY100" fmla="*/ 41223 h 224965"/>
                <a:gd name="connsiteX101" fmla="*/ 86320 w 328087"/>
                <a:gd name="connsiteY101" fmla="*/ 40779 h 224965"/>
                <a:gd name="connsiteX102" fmla="*/ 84937 w 328087"/>
                <a:gd name="connsiteY102" fmla="*/ 40100 h 224965"/>
                <a:gd name="connsiteX103" fmla="*/ 84024 w 328087"/>
                <a:gd name="connsiteY103" fmla="*/ 39557 h 224965"/>
                <a:gd name="connsiteX104" fmla="*/ 81284 w 328087"/>
                <a:gd name="connsiteY104" fmla="*/ 37940 h 224965"/>
                <a:gd name="connsiteX105" fmla="*/ 80371 w 328087"/>
                <a:gd name="connsiteY105" fmla="*/ 37434 h 224965"/>
                <a:gd name="connsiteX106" fmla="*/ 79001 w 328087"/>
                <a:gd name="connsiteY106" fmla="*/ 36693 h 224965"/>
                <a:gd name="connsiteX107" fmla="*/ 78063 w 328087"/>
                <a:gd name="connsiteY107" fmla="*/ 36224 h 224965"/>
                <a:gd name="connsiteX108" fmla="*/ 76606 w 328087"/>
                <a:gd name="connsiteY108" fmla="*/ 35508 h 224965"/>
                <a:gd name="connsiteX109" fmla="*/ 75631 w 328087"/>
                <a:gd name="connsiteY109" fmla="*/ 34928 h 224965"/>
                <a:gd name="connsiteX110" fmla="*/ 69460 w 328087"/>
                <a:gd name="connsiteY110" fmla="*/ 31633 h 224965"/>
                <a:gd name="connsiteX111" fmla="*/ 68448 w 328087"/>
                <a:gd name="connsiteY111" fmla="*/ 31078 h 224965"/>
                <a:gd name="connsiteX112" fmla="*/ 66918 w 328087"/>
                <a:gd name="connsiteY112" fmla="*/ 30288 h 224965"/>
                <a:gd name="connsiteX113" fmla="*/ 65881 w 328087"/>
                <a:gd name="connsiteY113" fmla="*/ 29769 h 224965"/>
                <a:gd name="connsiteX114" fmla="*/ 63227 w 328087"/>
                <a:gd name="connsiteY114" fmla="*/ 28708 h 224965"/>
                <a:gd name="connsiteX115" fmla="*/ 62203 w 328087"/>
                <a:gd name="connsiteY115" fmla="*/ 28301 h 224965"/>
                <a:gd name="connsiteX116" fmla="*/ 60808 w 328087"/>
                <a:gd name="connsiteY116" fmla="*/ 27585 h 224965"/>
                <a:gd name="connsiteX117" fmla="*/ 59895 w 328087"/>
                <a:gd name="connsiteY117" fmla="*/ 27128 h 224965"/>
                <a:gd name="connsiteX118" fmla="*/ 58501 w 328087"/>
                <a:gd name="connsiteY118" fmla="*/ 26474 h 224965"/>
                <a:gd name="connsiteX119" fmla="*/ 57550 w 328087"/>
                <a:gd name="connsiteY119" fmla="*/ 26030 h 224965"/>
                <a:gd name="connsiteX120" fmla="*/ 54526 w 328087"/>
                <a:gd name="connsiteY120" fmla="*/ 24907 h 224965"/>
                <a:gd name="connsiteX121" fmla="*/ 53490 w 328087"/>
                <a:gd name="connsiteY121" fmla="*/ 24474 h 224965"/>
                <a:gd name="connsiteX122" fmla="*/ 49861 w 328087"/>
                <a:gd name="connsiteY122" fmla="*/ 23043 h 224965"/>
                <a:gd name="connsiteX123" fmla="*/ 48799 w 328087"/>
                <a:gd name="connsiteY123" fmla="*/ 22611 h 224965"/>
                <a:gd name="connsiteX124" fmla="*/ 45689 w 328087"/>
                <a:gd name="connsiteY124" fmla="*/ 21377 h 224965"/>
                <a:gd name="connsiteX125" fmla="*/ 44677 w 328087"/>
                <a:gd name="connsiteY125" fmla="*/ 20994 h 224965"/>
                <a:gd name="connsiteX126" fmla="*/ 42702 w 328087"/>
                <a:gd name="connsiteY126" fmla="*/ 20290 h 224965"/>
                <a:gd name="connsiteX127" fmla="*/ 41752 w 328087"/>
                <a:gd name="connsiteY127" fmla="*/ 19945 h 224965"/>
                <a:gd name="connsiteX128" fmla="*/ 39839 w 328087"/>
                <a:gd name="connsiteY128" fmla="*/ 19328 h 224965"/>
                <a:gd name="connsiteX129" fmla="*/ 38901 w 328087"/>
                <a:gd name="connsiteY129" fmla="*/ 18995 h 224965"/>
                <a:gd name="connsiteX130" fmla="*/ 36951 w 328087"/>
                <a:gd name="connsiteY130" fmla="*/ 18402 h 224965"/>
                <a:gd name="connsiteX131" fmla="*/ 35951 w 328087"/>
                <a:gd name="connsiteY131" fmla="*/ 18081 h 224965"/>
                <a:gd name="connsiteX132" fmla="*/ 33298 w 328087"/>
                <a:gd name="connsiteY132" fmla="*/ 17513 h 224965"/>
                <a:gd name="connsiteX133" fmla="*/ 32199 w 328087"/>
                <a:gd name="connsiteY133" fmla="*/ 17193 h 224965"/>
                <a:gd name="connsiteX134" fmla="*/ 26497 w 328087"/>
                <a:gd name="connsiteY134" fmla="*/ 15786 h 224965"/>
                <a:gd name="connsiteX135" fmla="*/ 25473 w 328087"/>
                <a:gd name="connsiteY135" fmla="*/ 15156 h 224965"/>
                <a:gd name="connsiteX136" fmla="*/ 13846 w 328087"/>
                <a:gd name="connsiteY136" fmla="*/ 12280 h 224965"/>
                <a:gd name="connsiteX137" fmla="*/ 1319 w 328087"/>
                <a:gd name="connsiteY137" fmla="*/ 10293 h 224965"/>
                <a:gd name="connsiteX138" fmla="*/ -1593 w 328087"/>
                <a:gd name="connsiteY138" fmla="*/ 3653 h 224965"/>
                <a:gd name="connsiteX139" fmla="*/ 8663 w 328087"/>
                <a:gd name="connsiteY139" fmla="*/ -1395 h 224965"/>
                <a:gd name="connsiteX140" fmla="*/ 38407 w 328087"/>
                <a:gd name="connsiteY140" fmla="*/ 4776 h 224965"/>
                <a:gd name="connsiteX141" fmla="*/ 88356 w 328087"/>
                <a:gd name="connsiteY141" fmla="*/ 21599 h 224965"/>
                <a:gd name="connsiteX142" fmla="*/ 111226 w 328087"/>
                <a:gd name="connsiteY142" fmla="*/ 30572 h 224965"/>
                <a:gd name="connsiteX143" fmla="*/ 115447 w 328087"/>
                <a:gd name="connsiteY143" fmla="*/ 33151 h 224965"/>
                <a:gd name="connsiteX144" fmla="*/ 112979 w 328087"/>
                <a:gd name="connsiteY144" fmla="*/ 40630 h 224965"/>
                <a:gd name="connsiteX145" fmla="*/ 111115 w 328087"/>
                <a:gd name="connsiteY145" fmla="*/ 41865 h 224965"/>
                <a:gd name="connsiteX146" fmla="*/ 120989 w 328087"/>
                <a:gd name="connsiteY146" fmla="*/ 47579 h 224965"/>
                <a:gd name="connsiteX147" fmla="*/ 128949 w 328087"/>
                <a:gd name="connsiteY147" fmla="*/ 52010 h 224965"/>
                <a:gd name="connsiteX148" fmla="*/ 130900 w 328087"/>
                <a:gd name="connsiteY148" fmla="*/ 53837 h 224965"/>
                <a:gd name="connsiteX149" fmla="*/ 134800 w 328087"/>
                <a:gd name="connsiteY149" fmla="*/ 62859 h 224965"/>
                <a:gd name="connsiteX150" fmla="*/ 138502 w 328087"/>
                <a:gd name="connsiteY150" fmla="*/ 68351 h 224965"/>
                <a:gd name="connsiteX151" fmla="*/ 148796 w 328087"/>
                <a:gd name="connsiteY151" fmla="*/ 77299 h 224965"/>
                <a:gd name="connsiteX152" fmla="*/ 160003 w 328087"/>
                <a:gd name="connsiteY152" fmla="*/ 88691 h 224965"/>
                <a:gd name="connsiteX153" fmla="*/ 171987 w 328087"/>
                <a:gd name="connsiteY153" fmla="*/ 94405 h 224965"/>
                <a:gd name="connsiteX154" fmla="*/ 213432 w 328087"/>
                <a:gd name="connsiteY154" fmla="*/ 102070 h 224965"/>
                <a:gd name="connsiteX155" fmla="*/ 220578 w 328087"/>
                <a:gd name="connsiteY155" fmla="*/ 99503 h 224965"/>
                <a:gd name="connsiteX156" fmla="*/ 244497 w 328087"/>
                <a:gd name="connsiteY156" fmla="*/ 82409 h 224965"/>
                <a:gd name="connsiteX157" fmla="*/ 252470 w 328087"/>
                <a:gd name="connsiteY157" fmla="*/ 80792 h 224965"/>
                <a:gd name="connsiteX158" fmla="*/ 257098 w 328087"/>
                <a:gd name="connsiteY158" fmla="*/ 82396 h 224965"/>
                <a:gd name="connsiteX159" fmla="*/ 257098 w 328087"/>
                <a:gd name="connsiteY159" fmla="*/ 82396 h 224965"/>
                <a:gd name="connsiteX160" fmla="*/ 260011 w 328087"/>
                <a:gd name="connsiteY160" fmla="*/ 86099 h 224965"/>
                <a:gd name="connsiteX161" fmla="*/ 276994 w 328087"/>
                <a:gd name="connsiteY161" fmla="*/ 109759 h 224965"/>
                <a:gd name="connsiteX162" fmla="*/ 298556 w 328087"/>
                <a:gd name="connsiteY162" fmla="*/ 141404 h 224965"/>
                <a:gd name="connsiteX163" fmla="*/ 298951 w 328087"/>
                <a:gd name="connsiteY163" fmla="*/ 142750 h 224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328087" h="224965">
                  <a:moveTo>
                    <a:pt x="298951" y="142750"/>
                  </a:moveTo>
                  <a:cubicBezTo>
                    <a:pt x="298753" y="144983"/>
                    <a:pt x="300481" y="146329"/>
                    <a:pt x="301530" y="147909"/>
                  </a:cubicBezTo>
                  <a:cubicBezTo>
                    <a:pt x="308837" y="158881"/>
                    <a:pt x="315958" y="169976"/>
                    <a:pt x="323882" y="180529"/>
                  </a:cubicBezTo>
                  <a:cubicBezTo>
                    <a:pt x="325055" y="181973"/>
                    <a:pt x="325585" y="183837"/>
                    <a:pt x="325326" y="185676"/>
                  </a:cubicBezTo>
                  <a:cubicBezTo>
                    <a:pt x="324092" y="193081"/>
                    <a:pt x="322487" y="200264"/>
                    <a:pt x="317921" y="206410"/>
                  </a:cubicBezTo>
                  <a:cubicBezTo>
                    <a:pt x="311762" y="214779"/>
                    <a:pt x="302727" y="220567"/>
                    <a:pt x="292545" y="222653"/>
                  </a:cubicBezTo>
                  <a:cubicBezTo>
                    <a:pt x="284325" y="224479"/>
                    <a:pt x="276710" y="222739"/>
                    <a:pt x="269589" y="219468"/>
                  </a:cubicBezTo>
                  <a:cubicBezTo>
                    <a:pt x="264010" y="216914"/>
                    <a:pt x="259370" y="212446"/>
                    <a:pt x="255408" y="207595"/>
                  </a:cubicBezTo>
                  <a:cubicBezTo>
                    <a:pt x="254420" y="206262"/>
                    <a:pt x="253346" y="204979"/>
                    <a:pt x="252211" y="203769"/>
                  </a:cubicBezTo>
                  <a:cubicBezTo>
                    <a:pt x="250397" y="202115"/>
                    <a:pt x="249175" y="199906"/>
                    <a:pt x="248730" y="197487"/>
                  </a:cubicBezTo>
                  <a:cubicBezTo>
                    <a:pt x="248052" y="193291"/>
                    <a:pt x="245262" y="191427"/>
                    <a:pt x="241621" y="190909"/>
                  </a:cubicBezTo>
                  <a:cubicBezTo>
                    <a:pt x="238017" y="190440"/>
                    <a:pt x="234512" y="189452"/>
                    <a:pt x="231192" y="187984"/>
                  </a:cubicBezTo>
                  <a:cubicBezTo>
                    <a:pt x="230600" y="187823"/>
                    <a:pt x="229995" y="187774"/>
                    <a:pt x="229390" y="187823"/>
                  </a:cubicBezTo>
                  <a:cubicBezTo>
                    <a:pt x="225959" y="189057"/>
                    <a:pt x="223923" y="186589"/>
                    <a:pt x="221503" y="185022"/>
                  </a:cubicBezTo>
                  <a:cubicBezTo>
                    <a:pt x="213814" y="179776"/>
                    <a:pt x="207409" y="172864"/>
                    <a:pt x="202768" y="164805"/>
                  </a:cubicBezTo>
                  <a:cubicBezTo>
                    <a:pt x="195671" y="153092"/>
                    <a:pt x="187847" y="141836"/>
                    <a:pt x="179318" y="131111"/>
                  </a:cubicBezTo>
                  <a:cubicBezTo>
                    <a:pt x="175801" y="126569"/>
                    <a:pt x="171049" y="122940"/>
                    <a:pt x="169148" y="117214"/>
                  </a:cubicBezTo>
                  <a:lnTo>
                    <a:pt x="168519" y="116165"/>
                  </a:lnTo>
                  <a:cubicBezTo>
                    <a:pt x="168284" y="115856"/>
                    <a:pt x="168062" y="115510"/>
                    <a:pt x="167840" y="115177"/>
                  </a:cubicBezTo>
                  <a:cubicBezTo>
                    <a:pt x="167618" y="114844"/>
                    <a:pt x="167383" y="114535"/>
                    <a:pt x="167161" y="114202"/>
                  </a:cubicBezTo>
                  <a:cubicBezTo>
                    <a:pt x="166544" y="113239"/>
                    <a:pt x="165816" y="112338"/>
                    <a:pt x="164989" y="111536"/>
                  </a:cubicBezTo>
                  <a:cubicBezTo>
                    <a:pt x="164717" y="111277"/>
                    <a:pt x="164483" y="111005"/>
                    <a:pt x="164236" y="110722"/>
                  </a:cubicBezTo>
                  <a:cubicBezTo>
                    <a:pt x="163989" y="110438"/>
                    <a:pt x="163755" y="110191"/>
                    <a:pt x="163520" y="109919"/>
                  </a:cubicBezTo>
                  <a:cubicBezTo>
                    <a:pt x="163286" y="109648"/>
                    <a:pt x="163273" y="109660"/>
                    <a:pt x="163150" y="109537"/>
                  </a:cubicBezTo>
                  <a:cubicBezTo>
                    <a:pt x="163026" y="109413"/>
                    <a:pt x="162644" y="109031"/>
                    <a:pt x="162397" y="108772"/>
                  </a:cubicBezTo>
                  <a:lnTo>
                    <a:pt x="162027" y="108377"/>
                  </a:lnTo>
                  <a:cubicBezTo>
                    <a:pt x="161767" y="108117"/>
                    <a:pt x="161533" y="107846"/>
                    <a:pt x="161311" y="107562"/>
                  </a:cubicBezTo>
                  <a:cubicBezTo>
                    <a:pt x="161076" y="107278"/>
                    <a:pt x="160866" y="106982"/>
                    <a:pt x="160657" y="106673"/>
                  </a:cubicBezTo>
                  <a:cubicBezTo>
                    <a:pt x="160040" y="105785"/>
                    <a:pt x="159336" y="104958"/>
                    <a:pt x="158558" y="104205"/>
                  </a:cubicBezTo>
                  <a:cubicBezTo>
                    <a:pt x="158299" y="103958"/>
                    <a:pt x="158065" y="103699"/>
                    <a:pt x="157830" y="103427"/>
                  </a:cubicBezTo>
                  <a:cubicBezTo>
                    <a:pt x="157596" y="103156"/>
                    <a:pt x="157361" y="102909"/>
                    <a:pt x="157139" y="102650"/>
                  </a:cubicBezTo>
                  <a:lnTo>
                    <a:pt x="156781" y="102267"/>
                  </a:lnTo>
                  <a:cubicBezTo>
                    <a:pt x="156534" y="102033"/>
                    <a:pt x="156312" y="101786"/>
                    <a:pt x="156078" y="101539"/>
                  </a:cubicBezTo>
                  <a:cubicBezTo>
                    <a:pt x="155843" y="101292"/>
                    <a:pt x="155843" y="101280"/>
                    <a:pt x="155720" y="101169"/>
                  </a:cubicBezTo>
                  <a:cubicBezTo>
                    <a:pt x="155485" y="100922"/>
                    <a:pt x="155251" y="100675"/>
                    <a:pt x="155041" y="100404"/>
                  </a:cubicBezTo>
                  <a:cubicBezTo>
                    <a:pt x="154831" y="100144"/>
                    <a:pt x="154634" y="99861"/>
                    <a:pt x="154436" y="99589"/>
                  </a:cubicBezTo>
                  <a:cubicBezTo>
                    <a:pt x="154029" y="99034"/>
                    <a:pt x="153523" y="98552"/>
                    <a:pt x="152955" y="98170"/>
                  </a:cubicBezTo>
                  <a:cubicBezTo>
                    <a:pt x="152647" y="97972"/>
                    <a:pt x="152363" y="97750"/>
                    <a:pt x="152079" y="97515"/>
                  </a:cubicBezTo>
                  <a:cubicBezTo>
                    <a:pt x="151795" y="97269"/>
                    <a:pt x="151523" y="96985"/>
                    <a:pt x="151277" y="96701"/>
                  </a:cubicBezTo>
                  <a:cubicBezTo>
                    <a:pt x="151030" y="96405"/>
                    <a:pt x="150795" y="96084"/>
                    <a:pt x="150573" y="95763"/>
                  </a:cubicBezTo>
                  <a:cubicBezTo>
                    <a:pt x="148821" y="93628"/>
                    <a:pt x="146944" y="91604"/>
                    <a:pt x="144933" y="89703"/>
                  </a:cubicBezTo>
                  <a:cubicBezTo>
                    <a:pt x="144661" y="89444"/>
                    <a:pt x="144402" y="89160"/>
                    <a:pt x="144155" y="88876"/>
                  </a:cubicBezTo>
                  <a:cubicBezTo>
                    <a:pt x="143908" y="88592"/>
                    <a:pt x="143662" y="88333"/>
                    <a:pt x="143427" y="88049"/>
                  </a:cubicBezTo>
                  <a:lnTo>
                    <a:pt x="143057" y="87654"/>
                  </a:lnTo>
                  <a:cubicBezTo>
                    <a:pt x="142798" y="87407"/>
                    <a:pt x="142551" y="87136"/>
                    <a:pt x="142291" y="86864"/>
                  </a:cubicBezTo>
                  <a:lnTo>
                    <a:pt x="141909" y="86469"/>
                  </a:lnTo>
                  <a:cubicBezTo>
                    <a:pt x="141650" y="86210"/>
                    <a:pt x="141415" y="85926"/>
                    <a:pt x="141181" y="85642"/>
                  </a:cubicBezTo>
                  <a:cubicBezTo>
                    <a:pt x="140946" y="85358"/>
                    <a:pt x="140724" y="85050"/>
                    <a:pt x="140514" y="84741"/>
                  </a:cubicBezTo>
                  <a:cubicBezTo>
                    <a:pt x="139638" y="83532"/>
                    <a:pt x="138651" y="82409"/>
                    <a:pt x="137565" y="81397"/>
                  </a:cubicBezTo>
                  <a:cubicBezTo>
                    <a:pt x="137318" y="81150"/>
                    <a:pt x="137071" y="80891"/>
                    <a:pt x="136836" y="80619"/>
                  </a:cubicBezTo>
                  <a:cubicBezTo>
                    <a:pt x="136602" y="80347"/>
                    <a:pt x="136379" y="80113"/>
                    <a:pt x="136157" y="79854"/>
                  </a:cubicBezTo>
                  <a:cubicBezTo>
                    <a:pt x="135935" y="79595"/>
                    <a:pt x="135948" y="79607"/>
                    <a:pt x="135824" y="79484"/>
                  </a:cubicBezTo>
                  <a:cubicBezTo>
                    <a:pt x="135701" y="79360"/>
                    <a:pt x="135380" y="79015"/>
                    <a:pt x="135170" y="78768"/>
                  </a:cubicBezTo>
                  <a:lnTo>
                    <a:pt x="134837" y="78435"/>
                  </a:lnTo>
                  <a:lnTo>
                    <a:pt x="134183" y="77756"/>
                  </a:lnTo>
                  <a:lnTo>
                    <a:pt x="133862" y="77422"/>
                  </a:lnTo>
                  <a:cubicBezTo>
                    <a:pt x="133627" y="77213"/>
                    <a:pt x="133417" y="76990"/>
                    <a:pt x="133195" y="76768"/>
                  </a:cubicBezTo>
                  <a:lnTo>
                    <a:pt x="132862" y="76435"/>
                  </a:lnTo>
                  <a:cubicBezTo>
                    <a:pt x="132628" y="76225"/>
                    <a:pt x="132405" y="76003"/>
                    <a:pt x="132183" y="75769"/>
                  </a:cubicBezTo>
                  <a:lnTo>
                    <a:pt x="131825" y="75435"/>
                  </a:lnTo>
                  <a:cubicBezTo>
                    <a:pt x="131566" y="75213"/>
                    <a:pt x="131332" y="74979"/>
                    <a:pt x="131085" y="74744"/>
                  </a:cubicBezTo>
                  <a:lnTo>
                    <a:pt x="130690" y="74386"/>
                  </a:lnTo>
                  <a:cubicBezTo>
                    <a:pt x="130406" y="74152"/>
                    <a:pt x="130147" y="73905"/>
                    <a:pt x="129875" y="73658"/>
                  </a:cubicBezTo>
                  <a:lnTo>
                    <a:pt x="129456" y="73263"/>
                  </a:lnTo>
                  <a:cubicBezTo>
                    <a:pt x="128369" y="72128"/>
                    <a:pt x="127185" y="71091"/>
                    <a:pt x="125926" y="70153"/>
                  </a:cubicBezTo>
                  <a:cubicBezTo>
                    <a:pt x="125605" y="69955"/>
                    <a:pt x="125296" y="69733"/>
                    <a:pt x="125000" y="69499"/>
                  </a:cubicBezTo>
                  <a:cubicBezTo>
                    <a:pt x="124716" y="69277"/>
                    <a:pt x="124445" y="69030"/>
                    <a:pt x="124186" y="68783"/>
                  </a:cubicBezTo>
                  <a:cubicBezTo>
                    <a:pt x="123926" y="68536"/>
                    <a:pt x="123926" y="68524"/>
                    <a:pt x="123791" y="68413"/>
                  </a:cubicBezTo>
                  <a:cubicBezTo>
                    <a:pt x="123655" y="68302"/>
                    <a:pt x="123297" y="67944"/>
                    <a:pt x="123050" y="67697"/>
                  </a:cubicBezTo>
                  <a:cubicBezTo>
                    <a:pt x="122803" y="67450"/>
                    <a:pt x="122815" y="67462"/>
                    <a:pt x="122692" y="67363"/>
                  </a:cubicBezTo>
                  <a:cubicBezTo>
                    <a:pt x="122211" y="66907"/>
                    <a:pt x="121680" y="66500"/>
                    <a:pt x="121125" y="66129"/>
                  </a:cubicBezTo>
                  <a:cubicBezTo>
                    <a:pt x="120841" y="65969"/>
                    <a:pt x="120582" y="65784"/>
                    <a:pt x="120322" y="65586"/>
                  </a:cubicBezTo>
                  <a:cubicBezTo>
                    <a:pt x="120076" y="65401"/>
                    <a:pt x="119829" y="65191"/>
                    <a:pt x="119582" y="64982"/>
                  </a:cubicBezTo>
                  <a:lnTo>
                    <a:pt x="119212" y="64685"/>
                  </a:lnTo>
                  <a:cubicBezTo>
                    <a:pt x="118792" y="64426"/>
                    <a:pt x="118360" y="64192"/>
                    <a:pt x="117977" y="63945"/>
                  </a:cubicBezTo>
                  <a:cubicBezTo>
                    <a:pt x="117657" y="63772"/>
                    <a:pt x="117360" y="63575"/>
                    <a:pt x="117089" y="63352"/>
                  </a:cubicBezTo>
                  <a:cubicBezTo>
                    <a:pt x="116793" y="63130"/>
                    <a:pt x="116521" y="62883"/>
                    <a:pt x="116237" y="62636"/>
                  </a:cubicBezTo>
                  <a:lnTo>
                    <a:pt x="115805" y="62242"/>
                  </a:lnTo>
                  <a:cubicBezTo>
                    <a:pt x="114695" y="61094"/>
                    <a:pt x="113497" y="60057"/>
                    <a:pt x="112226" y="59107"/>
                  </a:cubicBezTo>
                  <a:cubicBezTo>
                    <a:pt x="111905" y="58897"/>
                    <a:pt x="111584" y="58675"/>
                    <a:pt x="111288" y="58428"/>
                  </a:cubicBezTo>
                  <a:cubicBezTo>
                    <a:pt x="110992" y="58193"/>
                    <a:pt x="110696" y="57946"/>
                    <a:pt x="110424" y="57675"/>
                  </a:cubicBezTo>
                  <a:lnTo>
                    <a:pt x="110004" y="57292"/>
                  </a:lnTo>
                  <a:lnTo>
                    <a:pt x="109202" y="56527"/>
                  </a:lnTo>
                  <a:lnTo>
                    <a:pt x="108807" y="56144"/>
                  </a:lnTo>
                  <a:cubicBezTo>
                    <a:pt x="108030" y="55367"/>
                    <a:pt x="107166" y="54700"/>
                    <a:pt x="106215" y="54157"/>
                  </a:cubicBezTo>
                  <a:cubicBezTo>
                    <a:pt x="105894" y="53960"/>
                    <a:pt x="105598" y="53750"/>
                    <a:pt x="105314" y="53516"/>
                  </a:cubicBezTo>
                  <a:cubicBezTo>
                    <a:pt x="104500" y="52750"/>
                    <a:pt x="103624" y="52084"/>
                    <a:pt x="102673" y="51504"/>
                  </a:cubicBezTo>
                  <a:cubicBezTo>
                    <a:pt x="102352" y="51319"/>
                    <a:pt x="102044" y="51109"/>
                    <a:pt x="101748" y="50887"/>
                  </a:cubicBezTo>
                  <a:cubicBezTo>
                    <a:pt x="101155" y="50455"/>
                    <a:pt x="100513" y="50035"/>
                    <a:pt x="99921" y="49652"/>
                  </a:cubicBezTo>
                  <a:cubicBezTo>
                    <a:pt x="99612" y="49467"/>
                    <a:pt x="99316" y="49258"/>
                    <a:pt x="99020" y="49048"/>
                  </a:cubicBezTo>
                  <a:cubicBezTo>
                    <a:pt x="98440" y="48628"/>
                    <a:pt x="97860" y="48221"/>
                    <a:pt x="97255" y="47814"/>
                  </a:cubicBezTo>
                  <a:cubicBezTo>
                    <a:pt x="96946" y="47641"/>
                    <a:pt x="96662" y="47443"/>
                    <a:pt x="96379" y="47233"/>
                  </a:cubicBezTo>
                  <a:cubicBezTo>
                    <a:pt x="95836" y="46838"/>
                    <a:pt x="95305" y="46431"/>
                    <a:pt x="94725" y="46073"/>
                  </a:cubicBezTo>
                  <a:cubicBezTo>
                    <a:pt x="94441" y="45913"/>
                    <a:pt x="94157" y="45728"/>
                    <a:pt x="93885" y="45555"/>
                  </a:cubicBezTo>
                  <a:cubicBezTo>
                    <a:pt x="93614" y="45382"/>
                    <a:pt x="93009" y="45061"/>
                    <a:pt x="92565" y="44839"/>
                  </a:cubicBezTo>
                  <a:cubicBezTo>
                    <a:pt x="92269" y="44679"/>
                    <a:pt x="91985" y="44494"/>
                    <a:pt x="91713" y="44284"/>
                  </a:cubicBezTo>
                  <a:cubicBezTo>
                    <a:pt x="91429" y="44074"/>
                    <a:pt x="91170" y="43852"/>
                    <a:pt x="90911" y="43630"/>
                  </a:cubicBezTo>
                  <a:lnTo>
                    <a:pt x="90516" y="43309"/>
                  </a:lnTo>
                  <a:cubicBezTo>
                    <a:pt x="90121" y="43012"/>
                    <a:pt x="89714" y="42716"/>
                    <a:pt x="89282" y="42445"/>
                  </a:cubicBezTo>
                  <a:cubicBezTo>
                    <a:pt x="88998" y="42284"/>
                    <a:pt x="88714" y="42099"/>
                    <a:pt x="88443" y="41914"/>
                  </a:cubicBezTo>
                  <a:cubicBezTo>
                    <a:pt x="88023" y="41667"/>
                    <a:pt x="87591" y="41433"/>
                    <a:pt x="87208" y="41223"/>
                  </a:cubicBezTo>
                  <a:cubicBezTo>
                    <a:pt x="86826" y="41013"/>
                    <a:pt x="86604" y="40927"/>
                    <a:pt x="86320" y="40779"/>
                  </a:cubicBezTo>
                  <a:lnTo>
                    <a:pt x="84937" y="40100"/>
                  </a:lnTo>
                  <a:cubicBezTo>
                    <a:pt x="84616" y="39939"/>
                    <a:pt x="84320" y="39754"/>
                    <a:pt x="84024" y="39557"/>
                  </a:cubicBezTo>
                  <a:cubicBezTo>
                    <a:pt x="83160" y="38940"/>
                    <a:pt x="82247" y="38396"/>
                    <a:pt x="81284" y="37940"/>
                  </a:cubicBezTo>
                  <a:cubicBezTo>
                    <a:pt x="80963" y="37792"/>
                    <a:pt x="80667" y="37619"/>
                    <a:pt x="80371" y="37434"/>
                  </a:cubicBezTo>
                  <a:cubicBezTo>
                    <a:pt x="79914" y="37175"/>
                    <a:pt x="79470" y="36928"/>
                    <a:pt x="79001" y="36693"/>
                  </a:cubicBezTo>
                  <a:lnTo>
                    <a:pt x="78063" y="36224"/>
                  </a:lnTo>
                  <a:lnTo>
                    <a:pt x="76606" y="35508"/>
                  </a:lnTo>
                  <a:cubicBezTo>
                    <a:pt x="76273" y="35336"/>
                    <a:pt x="75940" y="35138"/>
                    <a:pt x="75631" y="34928"/>
                  </a:cubicBezTo>
                  <a:cubicBezTo>
                    <a:pt x="73644" y="33706"/>
                    <a:pt x="71583" y="32608"/>
                    <a:pt x="69460" y="31633"/>
                  </a:cubicBezTo>
                  <a:cubicBezTo>
                    <a:pt x="69115" y="31472"/>
                    <a:pt x="68769" y="31287"/>
                    <a:pt x="68448" y="31078"/>
                  </a:cubicBezTo>
                  <a:cubicBezTo>
                    <a:pt x="67942" y="30806"/>
                    <a:pt x="67436" y="30534"/>
                    <a:pt x="66918" y="30288"/>
                  </a:cubicBezTo>
                  <a:cubicBezTo>
                    <a:pt x="66399" y="30041"/>
                    <a:pt x="66227" y="29954"/>
                    <a:pt x="65881" y="29769"/>
                  </a:cubicBezTo>
                  <a:cubicBezTo>
                    <a:pt x="65030" y="29350"/>
                    <a:pt x="64141" y="28992"/>
                    <a:pt x="63227" y="28708"/>
                  </a:cubicBezTo>
                  <a:cubicBezTo>
                    <a:pt x="62882" y="28597"/>
                    <a:pt x="62536" y="28461"/>
                    <a:pt x="62203" y="28301"/>
                  </a:cubicBezTo>
                  <a:cubicBezTo>
                    <a:pt x="61734" y="28078"/>
                    <a:pt x="61278" y="27819"/>
                    <a:pt x="60808" y="27585"/>
                  </a:cubicBezTo>
                  <a:cubicBezTo>
                    <a:pt x="60339" y="27350"/>
                    <a:pt x="60191" y="27288"/>
                    <a:pt x="59895" y="27128"/>
                  </a:cubicBezTo>
                  <a:lnTo>
                    <a:pt x="58501" y="26474"/>
                  </a:lnTo>
                  <a:cubicBezTo>
                    <a:pt x="58180" y="26338"/>
                    <a:pt x="57859" y="26190"/>
                    <a:pt x="57550" y="26030"/>
                  </a:cubicBezTo>
                  <a:cubicBezTo>
                    <a:pt x="56575" y="25561"/>
                    <a:pt x="55563" y="25190"/>
                    <a:pt x="54526" y="24907"/>
                  </a:cubicBezTo>
                  <a:cubicBezTo>
                    <a:pt x="54168" y="24795"/>
                    <a:pt x="53823" y="24647"/>
                    <a:pt x="53490" y="24474"/>
                  </a:cubicBezTo>
                  <a:cubicBezTo>
                    <a:pt x="52329" y="23870"/>
                    <a:pt x="51120" y="23388"/>
                    <a:pt x="49861" y="23043"/>
                  </a:cubicBezTo>
                  <a:cubicBezTo>
                    <a:pt x="49503" y="22919"/>
                    <a:pt x="49145" y="22771"/>
                    <a:pt x="48799" y="22611"/>
                  </a:cubicBezTo>
                  <a:cubicBezTo>
                    <a:pt x="47800" y="22105"/>
                    <a:pt x="46763" y="21697"/>
                    <a:pt x="45689" y="21377"/>
                  </a:cubicBezTo>
                  <a:cubicBezTo>
                    <a:pt x="45344" y="21265"/>
                    <a:pt x="45010" y="21142"/>
                    <a:pt x="44677" y="20994"/>
                  </a:cubicBezTo>
                  <a:cubicBezTo>
                    <a:pt x="44036" y="20723"/>
                    <a:pt x="43369" y="20488"/>
                    <a:pt x="42702" y="20290"/>
                  </a:cubicBezTo>
                  <a:cubicBezTo>
                    <a:pt x="42382" y="20192"/>
                    <a:pt x="42061" y="20081"/>
                    <a:pt x="41752" y="19945"/>
                  </a:cubicBezTo>
                  <a:cubicBezTo>
                    <a:pt x="41135" y="19698"/>
                    <a:pt x="40493" y="19488"/>
                    <a:pt x="39839" y="19328"/>
                  </a:cubicBezTo>
                  <a:cubicBezTo>
                    <a:pt x="39518" y="19229"/>
                    <a:pt x="39210" y="19118"/>
                    <a:pt x="38901" y="18995"/>
                  </a:cubicBezTo>
                  <a:cubicBezTo>
                    <a:pt x="38259" y="18760"/>
                    <a:pt x="37605" y="18563"/>
                    <a:pt x="36951" y="18402"/>
                  </a:cubicBezTo>
                  <a:cubicBezTo>
                    <a:pt x="36606" y="18316"/>
                    <a:pt x="36272" y="18205"/>
                    <a:pt x="35951" y="18081"/>
                  </a:cubicBezTo>
                  <a:cubicBezTo>
                    <a:pt x="35087" y="17810"/>
                    <a:pt x="34186" y="17711"/>
                    <a:pt x="33298" y="17513"/>
                  </a:cubicBezTo>
                  <a:cubicBezTo>
                    <a:pt x="32928" y="17427"/>
                    <a:pt x="32557" y="17328"/>
                    <a:pt x="32199" y="17193"/>
                  </a:cubicBezTo>
                  <a:cubicBezTo>
                    <a:pt x="30360" y="16514"/>
                    <a:pt x="28447" y="16032"/>
                    <a:pt x="26497" y="15786"/>
                  </a:cubicBezTo>
                  <a:cubicBezTo>
                    <a:pt x="26115" y="15650"/>
                    <a:pt x="25769" y="15440"/>
                    <a:pt x="25473" y="15156"/>
                  </a:cubicBezTo>
                  <a:cubicBezTo>
                    <a:pt x="21906" y="12947"/>
                    <a:pt x="17747" y="13095"/>
                    <a:pt x="13846" y="12280"/>
                  </a:cubicBezTo>
                  <a:cubicBezTo>
                    <a:pt x="9712" y="11416"/>
                    <a:pt x="5479" y="11046"/>
                    <a:pt x="1319" y="10293"/>
                  </a:cubicBezTo>
                  <a:cubicBezTo>
                    <a:pt x="-2840" y="9540"/>
                    <a:pt x="-3692" y="7097"/>
                    <a:pt x="-1593" y="3653"/>
                  </a:cubicBezTo>
                  <a:cubicBezTo>
                    <a:pt x="875" y="-457"/>
                    <a:pt x="4195" y="-2160"/>
                    <a:pt x="8663" y="-1395"/>
                  </a:cubicBezTo>
                  <a:cubicBezTo>
                    <a:pt x="18648" y="308"/>
                    <a:pt x="28633" y="1925"/>
                    <a:pt x="38407" y="4776"/>
                  </a:cubicBezTo>
                  <a:cubicBezTo>
                    <a:pt x="55304" y="9639"/>
                    <a:pt x="72225" y="14391"/>
                    <a:pt x="88356" y="21599"/>
                  </a:cubicBezTo>
                  <a:cubicBezTo>
                    <a:pt x="95761" y="24931"/>
                    <a:pt x="103587" y="27622"/>
                    <a:pt x="111226" y="30572"/>
                  </a:cubicBezTo>
                  <a:cubicBezTo>
                    <a:pt x="112843" y="31028"/>
                    <a:pt x="114299" y="31929"/>
                    <a:pt x="115447" y="33151"/>
                  </a:cubicBezTo>
                  <a:cubicBezTo>
                    <a:pt x="118064" y="36360"/>
                    <a:pt x="117064" y="39458"/>
                    <a:pt x="112979" y="40630"/>
                  </a:cubicBezTo>
                  <a:cubicBezTo>
                    <a:pt x="112214" y="40766"/>
                    <a:pt x="111535" y="41210"/>
                    <a:pt x="111115" y="41865"/>
                  </a:cubicBezTo>
                  <a:cubicBezTo>
                    <a:pt x="114423" y="43778"/>
                    <a:pt x="117706" y="45691"/>
                    <a:pt x="120989" y="47579"/>
                  </a:cubicBezTo>
                  <a:cubicBezTo>
                    <a:pt x="123630" y="49072"/>
                    <a:pt x="126296" y="50541"/>
                    <a:pt x="128949" y="52010"/>
                  </a:cubicBezTo>
                  <a:cubicBezTo>
                    <a:pt x="129752" y="52467"/>
                    <a:pt x="130665" y="52886"/>
                    <a:pt x="130900" y="53837"/>
                  </a:cubicBezTo>
                  <a:cubicBezTo>
                    <a:pt x="131677" y="57045"/>
                    <a:pt x="134516" y="59255"/>
                    <a:pt x="134800" y="62859"/>
                  </a:cubicBezTo>
                  <a:cubicBezTo>
                    <a:pt x="135182" y="65142"/>
                    <a:pt x="136540" y="67141"/>
                    <a:pt x="138502" y="68351"/>
                  </a:cubicBezTo>
                  <a:cubicBezTo>
                    <a:pt x="142205" y="71005"/>
                    <a:pt x="145648" y="74004"/>
                    <a:pt x="148796" y="77299"/>
                  </a:cubicBezTo>
                  <a:cubicBezTo>
                    <a:pt x="152498" y="81174"/>
                    <a:pt x="156559" y="84704"/>
                    <a:pt x="160003" y="88691"/>
                  </a:cubicBezTo>
                  <a:cubicBezTo>
                    <a:pt x="163248" y="92504"/>
                    <a:pt x="167408" y="93912"/>
                    <a:pt x="171987" y="94405"/>
                  </a:cubicBezTo>
                  <a:cubicBezTo>
                    <a:pt x="185958" y="96034"/>
                    <a:pt x="199806" y="98602"/>
                    <a:pt x="213432" y="102070"/>
                  </a:cubicBezTo>
                  <a:cubicBezTo>
                    <a:pt x="217875" y="103168"/>
                    <a:pt x="218048" y="103230"/>
                    <a:pt x="220578" y="99503"/>
                  </a:cubicBezTo>
                  <a:cubicBezTo>
                    <a:pt x="226144" y="91023"/>
                    <a:pt x="234673" y="84926"/>
                    <a:pt x="244497" y="82409"/>
                  </a:cubicBezTo>
                  <a:cubicBezTo>
                    <a:pt x="247113" y="81705"/>
                    <a:pt x="249817" y="81360"/>
                    <a:pt x="252470" y="80792"/>
                  </a:cubicBezTo>
                  <a:cubicBezTo>
                    <a:pt x="254359" y="80397"/>
                    <a:pt x="255494" y="82026"/>
                    <a:pt x="257098" y="82396"/>
                  </a:cubicBezTo>
                  <a:lnTo>
                    <a:pt x="257098" y="82396"/>
                  </a:lnTo>
                  <a:cubicBezTo>
                    <a:pt x="257666" y="83902"/>
                    <a:pt x="258678" y="85198"/>
                    <a:pt x="260011" y="86099"/>
                  </a:cubicBezTo>
                  <a:cubicBezTo>
                    <a:pt x="266182" y="93628"/>
                    <a:pt x="271613" y="101687"/>
                    <a:pt x="276994" y="109759"/>
                  </a:cubicBezTo>
                  <a:cubicBezTo>
                    <a:pt x="284079" y="120386"/>
                    <a:pt x="290706" y="131308"/>
                    <a:pt x="298556" y="141404"/>
                  </a:cubicBezTo>
                  <a:cubicBezTo>
                    <a:pt x="298741" y="141836"/>
                    <a:pt x="298877" y="142281"/>
                    <a:pt x="298951" y="142750"/>
                  </a:cubicBezTo>
                  <a:close/>
                </a:path>
              </a:pathLst>
            </a:custGeom>
            <a:solidFill>
              <a:srgbClr val="000000"/>
            </a:solidFill>
            <a:ln w="1231" cap="flat">
              <a:noFill/>
              <a:prstDash val="solid"/>
              <a:miter/>
            </a:ln>
          </p:spPr>
          <p:txBody>
            <a:bodyPr rtlCol="0" anchor="ctr"/>
            <a:lstStyle/>
            <a:p>
              <a:endParaRPr lang="es-CO"/>
            </a:p>
          </p:txBody>
        </p:sp>
        <p:sp>
          <p:nvSpPr>
            <p:cNvPr id="607" name="Freeform: Shape 606">
              <a:extLst>
                <a:ext uri="{FF2B5EF4-FFF2-40B4-BE49-F238E27FC236}">
                  <a16:creationId xmlns:a16="http://schemas.microsoft.com/office/drawing/2014/main" id="{FDC89E7D-1A38-F98D-66E0-5CA7EA75ABB2}"/>
                </a:ext>
              </a:extLst>
            </p:cNvPr>
            <p:cNvSpPr/>
            <p:nvPr/>
          </p:nvSpPr>
          <p:spPr>
            <a:xfrm>
              <a:off x="-779329" y="6904135"/>
              <a:ext cx="194996" cy="690833"/>
            </a:xfrm>
            <a:custGeom>
              <a:avLst/>
              <a:gdLst>
                <a:gd name="connsiteX0" fmla="*/ 191151 w 194996"/>
                <a:gd name="connsiteY0" fmla="*/ -1573 h 690833"/>
                <a:gd name="connsiteX1" fmla="*/ 192299 w 194996"/>
                <a:gd name="connsiteY1" fmla="*/ -1486 h 690833"/>
                <a:gd name="connsiteX2" fmla="*/ 186054 w 194996"/>
                <a:gd name="connsiteY2" fmla="*/ 8511 h 690833"/>
                <a:gd name="connsiteX3" fmla="*/ 175193 w 194996"/>
                <a:gd name="connsiteY3" fmla="*/ 29492 h 690833"/>
                <a:gd name="connsiteX4" fmla="*/ 173391 w 194996"/>
                <a:gd name="connsiteY4" fmla="*/ 49771 h 690833"/>
                <a:gd name="connsiteX5" fmla="*/ 182425 w 194996"/>
                <a:gd name="connsiteY5" fmla="*/ 106125 h 690833"/>
                <a:gd name="connsiteX6" fmla="*/ 186807 w 194996"/>
                <a:gd name="connsiteY6" fmla="*/ 168502 h 690833"/>
                <a:gd name="connsiteX7" fmla="*/ 188473 w 194996"/>
                <a:gd name="connsiteY7" fmla="*/ 189484 h 690833"/>
                <a:gd name="connsiteX8" fmla="*/ 187424 w 194996"/>
                <a:gd name="connsiteY8" fmla="*/ 253762 h 690833"/>
                <a:gd name="connsiteX9" fmla="*/ 182018 w 194996"/>
                <a:gd name="connsiteY9" fmla="*/ 305599 h 690833"/>
                <a:gd name="connsiteX10" fmla="*/ 171219 w 194996"/>
                <a:gd name="connsiteY10" fmla="*/ 374148 h 690833"/>
                <a:gd name="connsiteX11" fmla="*/ 164715 w 194996"/>
                <a:gd name="connsiteY11" fmla="*/ 417493 h 690833"/>
                <a:gd name="connsiteX12" fmla="*/ 162246 w 194996"/>
                <a:gd name="connsiteY12" fmla="*/ 430502 h 690833"/>
                <a:gd name="connsiteX13" fmla="*/ 150397 w 194996"/>
                <a:gd name="connsiteY13" fmla="*/ 491448 h 690833"/>
                <a:gd name="connsiteX14" fmla="*/ 146386 w 194996"/>
                <a:gd name="connsiteY14" fmla="*/ 514330 h 690833"/>
                <a:gd name="connsiteX15" fmla="*/ 144461 w 194996"/>
                <a:gd name="connsiteY15" fmla="*/ 539805 h 690833"/>
                <a:gd name="connsiteX16" fmla="*/ 132896 w 194996"/>
                <a:gd name="connsiteY16" fmla="*/ 604774 h 690833"/>
                <a:gd name="connsiteX17" fmla="*/ 122097 w 194996"/>
                <a:gd name="connsiteY17" fmla="*/ 627891 h 690833"/>
                <a:gd name="connsiteX18" fmla="*/ 117246 w 194996"/>
                <a:gd name="connsiteY18" fmla="*/ 636172 h 690833"/>
                <a:gd name="connsiteX19" fmla="*/ 102633 w 194996"/>
                <a:gd name="connsiteY19" fmla="*/ 654685 h 690833"/>
                <a:gd name="connsiteX20" fmla="*/ 64027 w 194996"/>
                <a:gd name="connsiteY20" fmla="*/ 682184 h 690833"/>
                <a:gd name="connsiteX21" fmla="*/ 42329 w 194996"/>
                <a:gd name="connsiteY21" fmla="*/ 688812 h 690833"/>
                <a:gd name="connsiteX22" fmla="*/ 12412 w 194996"/>
                <a:gd name="connsiteY22" fmla="*/ 689120 h 690833"/>
                <a:gd name="connsiteX23" fmla="*/ -2510 w 194996"/>
                <a:gd name="connsiteY23" fmla="*/ 688812 h 690833"/>
                <a:gd name="connsiteX24" fmla="*/ -646 w 194996"/>
                <a:gd name="connsiteY24" fmla="*/ 685800 h 690833"/>
                <a:gd name="connsiteX25" fmla="*/ 4143 w 194996"/>
                <a:gd name="connsiteY25" fmla="*/ 684862 h 690833"/>
                <a:gd name="connsiteX26" fmla="*/ 25914 w 194996"/>
                <a:gd name="connsiteY26" fmla="*/ 684010 h 690833"/>
                <a:gd name="connsiteX27" fmla="*/ 34986 w 194996"/>
                <a:gd name="connsiteY27" fmla="*/ 686294 h 690833"/>
                <a:gd name="connsiteX28" fmla="*/ 59324 w 194996"/>
                <a:gd name="connsiteY28" fmla="*/ 681357 h 690833"/>
                <a:gd name="connsiteX29" fmla="*/ 108582 w 194996"/>
                <a:gd name="connsiteY29" fmla="*/ 644182 h 690833"/>
                <a:gd name="connsiteX30" fmla="*/ 129909 w 194996"/>
                <a:gd name="connsiteY30" fmla="*/ 605539 h 690833"/>
                <a:gd name="connsiteX31" fmla="*/ 141536 w 194996"/>
                <a:gd name="connsiteY31" fmla="*/ 546111 h 690833"/>
                <a:gd name="connsiteX32" fmla="*/ 146078 w 194996"/>
                <a:gd name="connsiteY32" fmla="*/ 502642 h 690833"/>
                <a:gd name="connsiteX33" fmla="*/ 156100 w 194996"/>
                <a:gd name="connsiteY33" fmla="*/ 446473 h 690833"/>
                <a:gd name="connsiteX34" fmla="*/ 163777 w 194996"/>
                <a:gd name="connsiteY34" fmla="*/ 405670 h 690833"/>
                <a:gd name="connsiteX35" fmla="*/ 175156 w 194996"/>
                <a:gd name="connsiteY35" fmla="*/ 339022 h 690833"/>
                <a:gd name="connsiteX36" fmla="*/ 175872 w 194996"/>
                <a:gd name="connsiteY36" fmla="*/ 325063 h 690833"/>
                <a:gd name="connsiteX37" fmla="*/ 176822 w 194996"/>
                <a:gd name="connsiteY37" fmla="*/ 315053 h 690833"/>
                <a:gd name="connsiteX38" fmla="*/ 178402 w 194996"/>
                <a:gd name="connsiteY38" fmla="*/ 302872 h 690833"/>
                <a:gd name="connsiteX39" fmla="*/ 179241 w 194996"/>
                <a:gd name="connsiteY39" fmla="*/ 290924 h 690833"/>
                <a:gd name="connsiteX40" fmla="*/ 180808 w 194996"/>
                <a:gd name="connsiteY40" fmla="*/ 277114 h 690833"/>
                <a:gd name="connsiteX41" fmla="*/ 181599 w 194996"/>
                <a:gd name="connsiteY41" fmla="*/ 276064 h 690833"/>
                <a:gd name="connsiteX42" fmla="*/ 181895 w 194996"/>
                <a:gd name="connsiteY42" fmla="*/ 263179 h 690833"/>
                <a:gd name="connsiteX43" fmla="*/ 181376 w 194996"/>
                <a:gd name="connsiteY43" fmla="*/ 261501 h 690833"/>
                <a:gd name="connsiteX44" fmla="*/ 183512 w 194996"/>
                <a:gd name="connsiteY44" fmla="*/ 249665 h 690833"/>
                <a:gd name="connsiteX45" fmla="*/ 183635 w 194996"/>
                <a:gd name="connsiteY45" fmla="*/ 246283 h 690833"/>
                <a:gd name="connsiteX46" fmla="*/ 184474 w 194996"/>
                <a:gd name="connsiteY46" fmla="*/ 231077 h 690833"/>
                <a:gd name="connsiteX47" fmla="*/ 185943 w 194996"/>
                <a:gd name="connsiteY47" fmla="*/ 228856 h 690833"/>
                <a:gd name="connsiteX48" fmla="*/ 186844 w 194996"/>
                <a:gd name="connsiteY48" fmla="*/ 226017 h 690833"/>
                <a:gd name="connsiteX49" fmla="*/ 183376 w 194996"/>
                <a:gd name="connsiteY49" fmla="*/ 210663 h 690833"/>
                <a:gd name="connsiteX50" fmla="*/ 184190 w 194996"/>
                <a:gd name="connsiteY50" fmla="*/ 204492 h 690833"/>
                <a:gd name="connsiteX51" fmla="*/ 185672 w 194996"/>
                <a:gd name="connsiteY51" fmla="*/ 200431 h 690833"/>
                <a:gd name="connsiteX52" fmla="*/ 186572 w 194996"/>
                <a:gd name="connsiteY52" fmla="*/ 185263 h 690833"/>
                <a:gd name="connsiteX53" fmla="*/ 186498 w 194996"/>
                <a:gd name="connsiteY53" fmla="*/ 180326 h 690833"/>
                <a:gd name="connsiteX54" fmla="*/ 185672 w 194996"/>
                <a:gd name="connsiteY54" fmla="*/ 179413 h 690833"/>
                <a:gd name="connsiteX55" fmla="*/ 185585 w 194996"/>
                <a:gd name="connsiteY55" fmla="*/ 152877 h 690833"/>
                <a:gd name="connsiteX56" fmla="*/ 184758 w 194996"/>
                <a:gd name="connsiteY56" fmla="*/ 151075 h 690833"/>
                <a:gd name="connsiteX57" fmla="*/ 184696 w 194996"/>
                <a:gd name="connsiteY57" fmla="*/ 135512 h 690833"/>
                <a:gd name="connsiteX58" fmla="*/ 183845 w 194996"/>
                <a:gd name="connsiteY58" fmla="*/ 133698 h 690833"/>
                <a:gd name="connsiteX59" fmla="*/ 183845 w 194996"/>
                <a:gd name="connsiteY59" fmla="*/ 126378 h 690833"/>
                <a:gd name="connsiteX60" fmla="*/ 182993 w 194996"/>
                <a:gd name="connsiteY60" fmla="*/ 124552 h 690833"/>
                <a:gd name="connsiteX61" fmla="*/ 182895 w 194996"/>
                <a:gd name="connsiteY61" fmla="*/ 118146 h 690833"/>
                <a:gd name="connsiteX62" fmla="*/ 182080 w 194996"/>
                <a:gd name="connsiteY62" fmla="*/ 117245 h 690833"/>
                <a:gd name="connsiteX63" fmla="*/ 181080 w 194996"/>
                <a:gd name="connsiteY63" fmla="*/ 103521 h 690833"/>
                <a:gd name="connsiteX64" fmla="*/ 180241 w 194996"/>
                <a:gd name="connsiteY64" fmla="*/ 102620 h 690833"/>
                <a:gd name="connsiteX65" fmla="*/ 176995 w 194996"/>
                <a:gd name="connsiteY65" fmla="*/ 82366 h 690833"/>
                <a:gd name="connsiteX66" fmla="*/ 176489 w 194996"/>
                <a:gd name="connsiteY66" fmla="*/ 78836 h 690833"/>
                <a:gd name="connsiteX67" fmla="*/ 175674 w 194996"/>
                <a:gd name="connsiteY67" fmla="*/ 77923 h 690833"/>
                <a:gd name="connsiteX68" fmla="*/ 174527 w 194996"/>
                <a:gd name="connsiteY68" fmla="*/ 68568 h 690833"/>
                <a:gd name="connsiteX69" fmla="*/ 173712 w 194996"/>
                <a:gd name="connsiteY69" fmla="*/ 58694 h 690833"/>
                <a:gd name="connsiteX70" fmla="*/ 172934 w 194996"/>
                <a:gd name="connsiteY70" fmla="*/ 57805 h 690833"/>
                <a:gd name="connsiteX71" fmla="*/ 172934 w 194996"/>
                <a:gd name="connsiteY71" fmla="*/ 53226 h 690833"/>
                <a:gd name="connsiteX72" fmla="*/ 172070 w 194996"/>
                <a:gd name="connsiteY72" fmla="*/ 52313 h 690833"/>
                <a:gd name="connsiteX73" fmla="*/ 172070 w 194996"/>
                <a:gd name="connsiteY73" fmla="*/ 46821 h 690833"/>
                <a:gd name="connsiteX74" fmla="*/ 171207 w 194996"/>
                <a:gd name="connsiteY74" fmla="*/ 45006 h 690833"/>
                <a:gd name="connsiteX75" fmla="*/ 171207 w 194996"/>
                <a:gd name="connsiteY75" fmla="*/ 40428 h 690833"/>
                <a:gd name="connsiteX76" fmla="*/ 172046 w 194996"/>
                <a:gd name="connsiteY76" fmla="*/ 39514 h 690833"/>
                <a:gd name="connsiteX77" fmla="*/ 172120 w 194996"/>
                <a:gd name="connsiteY77" fmla="*/ 34034 h 690833"/>
                <a:gd name="connsiteX78" fmla="*/ 172996 w 194996"/>
                <a:gd name="connsiteY78" fmla="*/ 33109 h 690833"/>
                <a:gd name="connsiteX79" fmla="*/ 174860 w 194996"/>
                <a:gd name="connsiteY79" fmla="*/ 25802 h 690833"/>
                <a:gd name="connsiteX80" fmla="*/ 175736 w 194996"/>
                <a:gd name="connsiteY80" fmla="*/ 24889 h 690833"/>
                <a:gd name="connsiteX81" fmla="*/ 187153 w 194996"/>
                <a:gd name="connsiteY81" fmla="*/ 4857 h 690833"/>
                <a:gd name="connsiteX82" fmla="*/ 191151 w 194996"/>
                <a:gd name="connsiteY82" fmla="*/ -1573 h 690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94996" h="690833">
                  <a:moveTo>
                    <a:pt x="191151" y="-1573"/>
                  </a:moveTo>
                  <a:lnTo>
                    <a:pt x="192299" y="-1486"/>
                  </a:lnTo>
                  <a:cubicBezTo>
                    <a:pt x="191065" y="2327"/>
                    <a:pt x="188226" y="5240"/>
                    <a:pt x="186054" y="8511"/>
                  </a:cubicBezTo>
                  <a:cubicBezTo>
                    <a:pt x="181524" y="15003"/>
                    <a:pt x="177884" y="22050"/>
                    <a:pt x="175193" y="29492"/>
                  </a:cubicBezTo>
                  <a:cubicBezTo>
                    <a:pt x="173156" y="36046"/>
                    <a:pt x="172539" y="42958"/>
                    <a:pt x="173391" y="49771"/>
                  </a:cubicBezTo>
                  <a:cubicBezTo>
                    <a:pt x="175168" y="68765"/>
                    <a:pt x="179735" y="87291"/>
                    <a:pt x="182425" y="106125"/>
                  </a:cubicBezTo>
                  <a:cubicBezTo>
                    <a:pt x="185499" y="126773"/>
                    <a:pt x="186955" y="147632"/>
                    <a:pt x="186807" y="168502"/>
                  </a:cubicBezTo>
                  <a:cubicBezTo>
                    <a:pt x="186720" y="175476"/>
                    <a:pt x="187770" y="182474"/>
                    <a:pt x="188473" y="189484"/>
                  </a:cubicBezTo>
                  <a:cubicBezTo>
                    <a:pt x="190473" y="210886"/>
                    <a:pt x="190115" y="232435"/>
                    <a:pt x="187424" y="253762"/>
                  </a:cubicBezTo>
                  <a:cubicBezTo>
                    <a:pt x="185375" y="271041"/>
                    <a:pt x="183882" y="288320"/>
                    <a:pt x="182018" y="305599"/>
                  </a:cubicBezTo>
                  <a:cubicBezTo>
                    <a:pt x="179673" y="328630"/>
                    <a:pt x="176057" y="351512"/>
                    <a:pt x="171219" y="374148"/>
                  </a:cubicBezTo>
                  <a:cubicBezTo>
                    <a:pt x="168072" y="388452"/>
                    <a:pt x="166455" y="402979"/>
                    <a:pt x="164715" y="417493"/>
                  </a:cubicBezTo>
                  <a:cubicBezTo>
                    <a:pt x="164134" y="421875"/>
                    <a:pt x="163320" y="426219"/>
                    <a:pt x="162246" y="430502"/>
                  </a:cubicBezTo>
                  <a:cubicBezTo>
                    <a:pt x="157457" y="450644"/>
                    <a:pt x="153607" y="470985"/>
                    <a:pt x="150397" y="491448"/>
                  </a:cubicBezTo>
                  <a:cubicBezTo>
                    <a:pt x="149163" y="499112"/>
                    <a:pt x="148225" y="506765"/>
                    <a:pt x="146386" y="514330"/>
                  </a:cubicBezTo>
                  <a:cubicBezTo>
                    <a:pt x="144375" y="522661"/>
                    <a:pt x="144905" y="531288"/>
                    <a:pt x="144461" y="539805"/>
                  </a:cubicBezTo>
                  <a:cubicBezTo>
                    <a:pt x="143313" y="561934"/>
                    <a:pt x="140252" y="583743"/>
                    <a:pt x="132896" y="604774"/>
                  </a:cubicBezTo>
                  <a:cubicBezTo>
                    <a:pt x="130169" y="612858"/>
                    <a:pt x="126540" y="620609"/>
                    <a:pt x="122097" y="627891"/>
                  </a:cubicBezTo>
                  <a:cubicBezTo>
                    <a:pt x="120406" y="630606"/>
                    <a:pt x="118691" y="633321"/>
                    <a:pt x="117246" y="636172"/>
                  </a:cubicBezTo>
                  <a:cubicBezTo>
                    <a:pt x="113605" y="643219"/>
                    <a:pt x="108644" y="649514"/>
                    <a:pt x="102633" y="654685"/>
                  </a:cubicBezTo>
                  <a:cubicBezTo>
                    <a:pt x="90711" y="665176"/>
                    <a:pt x="78171" y="674815"/>
                    <a:pt x="64027" y="682184"/>
                  </a:cubicBezTo>
                  <a:cubicBezTo>
                    <a:pt x="57263" y="685701"/>
                    <a:pt x="49908" y="687947"/>
                    <a:pt x="42329" y="688812"/>
                  </a:cubicBezTo>
                  <a:cubicBezTo>
                    <a:pt x="32369" y="689601"/>
                    <a:pt x="22384" y="689046"/>
                    <a:pt x="12412" y="689120"/>
                  </a:cubicBezTo>
                  <a:cubicBezTo>
                    <a:pt x="7475" y="689120"/>
                    <a:pt x="2452" y="689589"/>
                    <a:pt x="-2510" y="688812"/>
                  </a:cubicBezTo>
                  <a:cubicBezTo>
                    <a:pt x="-3238" y="686997"/>
                    <a:pt x="-1683" y="686466"/>
                    <a:pt x="-646" y="685800"/>
                  </a:cubicBezTo>
                  <a:cubicBezTo>
                    <a:pt x="724" y="684776"/>
                    <a:pt x="2489" y="684430"/>
                    <a:pt x="4143" y="684862"/>
                  </a:cubicBezTo>
                  <a:cubicBezTo>
                    <a:pt x="11548" y="687676"/>
                    <a:pt x="18719" y="685528"/>
                    <a:pt x="25914" y="684010"/>
                  </a:cubicBezTo>
                  <a:cubicBezTo>
                    <a:pt x="29321" y="683294"/>
                    <a:pt x="31987" y="685454"/>
                    <a:pt x="34986" y="686294"/>
                  </a:cubicBezTo>
                  <a:cubicBezTo>
                    <a:pt x="43625" y="687145"/>
                    <a:pt x="51697" y="685060"/>
                    <a:pt x="59324" y="681357"/>
                  </a:cubicBezTo>
                  <a:cubicBezTo>
                    <a:pt x="78220" y="672285"/>
                    <a:pt x="95117" y="660178"/>
                    <a:pt x="108582" y="644182"/>
                  </a:cubicBezTo>
                  <a:cubicBezTo>
                    <a:pt x="118049" y="632902"/>
                    <a:pt x="124800" y="619498"/>
                    <a:pt x="129909" y="605539"/>
                  </a:cubicBezTo>
                  <a:cubicBezTo>
                    <a:pt x="136920" y="586347"/>
                    <a:pt x="139944" y="566389"/>
                    <a:pt x="141536" y="546111"/>
                  </a:cubicBezTo>
                  <a:cubicBezTo>
                    <a:pt x="142671" y="531597"/>
                    <a:pt x="143523" y="517144"/>
                    <a:pt x="146078" y="502642"/>
                  </a:cubicBezTo>
                  <a:cubicBezTo>
                    <a:pt x="149385" y="483931"/>
                    <a:pt x="152779" y="465196"/>
                    <a:pt x="156100" y="446473"/>
                  </a:cubicBezTo>
                  <a:cubicBezTo>
                    <a:pt x="158568" y="432896"/>
                    <a:pt x="162493" y="419530"/>
                    <a:pt x="163777" y="405670"/>
                  </a:cubicBezTo>
                  <a:cubicBezTo>
                    <a:pt x="165862" y="383170"/>
                    <a:pt x="171897" y="361337"/>
                    <a:pt x="175156" y="339022"/>
                  </a:cubicBezTo>
                  <a:cubicBezTo>
                    <a:pt x="174020" y="334283"/>
                    <a:pt x="174983" y="329802"/>
                    <a:pt x="175872" y="325063"/>
                  </a:cubicBezTo>
                  <a:cubicBezTo>
                    <a:pt x="176452" y="321953"/>
                    <a:pt x="176501" y="318398"/>
                    <a:pt x="176822" y="315053"/>
                  </a:cubicBezTo>
                  <a:cubicBezTo>
                    <a:pt x="177217" y="310968"/>
                    <a:pt x="178056" y="306870"/>
                    <a:pt x="178402" y="302872"/>
                  </a:cubicBezTo>
                  <a:cubicBezTo>
                    <a:pt x="178747" y="298873"/>
                    <a:pt x="179192" y="294923"/>
                    <a:pt x="179241" y="290924"/>
                  </a:cubicBezTo>
                  <a:cubicBezTo>
                    <a:pt x="179303" y="286432"/>
                    <a:pt x="179241" y="281594"/>
                    <a:pt x="180808" y="277114"/>
                  </a:cubicBezTo>
                  <a:cubicBezTo>
                    <a:pt x="180944" y="276719"/>
                    <a:pt x="181697" y="276274"/>
                    <a:pt x="181599" y="276064"/>
                  </a:cubicBezTo>
                  <a:cubicBezTo>
                    <a:pt x="179723" y="271708"/>
                    <a:pt x="182240" y="267425"/>
                    <a:pt x="181895" y="263179"/>
                  </a:cubicBezTo>
                  <a:cubicBezTo>
                    <a:pt x="181895" y="262624"/>
                    <a:pt x="181105" y="261846"/>
                    <a:pt x="181376" y="261501"/>
                  </a:cubicBezTo>
                  <a:cubicBezTo>
                    <a:pt x="184240" y="257909"/>
                    <a:pt x="181056" y="253256"/>
                    <a:pt x="183512" y="249665"/>
                  </a:cubicBezTo>
                  <a:cubicBezTo>
                    <a:pt x="184338" y="248430"/>
                    <a:pt x="183512" y="247270"/>
                    <a:pt x="183635" y="246283"/>
                  </a:cubicBezTo>
                  <a:cubicBezTo>
                    <a:pt x="184573" y="241235"/>
                    <a:pt x="185955" y="236286"/>
                    <a:pt x="184474" y="231077"/>
                  </a:cubicBezTo>
                  <a:cubicBezTo>
                    <a:pt x="184277" y="230374"/>
                    <a:pt x="185351" y="229547"/>
                    <a:pt x="185943" y="228856"/>
                  </a:cubicBezTo>
                  <a:cubicBezTo>
                    <a:pt x="186535" y="228165"/>
                    <a:pt x="187535" y="226572"/>
                    <a:pt x="186844" y="226017"/>
                  </a:cubicBezTo>
                  <a:cubicBezTo>
                    <a:pt x="181673" y="221734"/>
                    <a:pt x="185165" y="215625"/>
                    <a:pt x="183376" y="210663"/>
                  </a:cubicBezTo>
                  <a:cubicBezTo>
                    <a:pt x="182796" y="208577"/>
                    <a:pt x="183092" y="206356"/>
                    <a:pt x="184190" y="204492"/>
                  </a:cubicBezTo>
                  <a:cubicBezTo>
                    <a:pt x="184807" y="203184"/>
                    <a:pt x="186140" y="202135"/>
                    <a:pt x="185672" y="200431"/>
                  </a:cubicBezTo>
                  <a:cubicBezTo>
                    <a:pt x="187288" y="195495"/>
                    <a:pt x="186350" y="190323"/>
                    <a:pt x="186572" y="185263"/>
                  </a:cubicBezTo>
                  <a:cubicBezTo>
                    <a:pt x="186634" y="183609"/>
                    <a:pt x="186572" y="181955"/>
                    <a:pt x="186498" y="180326"/>
                  </a:cubicBezTo>
                  <a:cubicBezTo>
                    <a:pt x="186252" y="179993"/>
                    <a:pt x="185968" y="179697"/>
                    <a:pt x="185672" y="179413"/>
                  </a:cubicBezTo>
                  <a:cubicBezTo>
                    <a:pt x="185672" y="170563"/>
                    <a:pt x="185647" y="161714"/>
                    <a:pt x="185585" y="152877"/>
                  </a:cubicBezTo>
                  <a:cubicBezTo>
                    <a:pt x="185116" y="152359"/>
                    <a:pt x="185338" y="151532"/>
                    <a:pt x="184758" y="151075"/>
                  </a:cubicBezTo>
                  <a:lnTo>
                    <a:pt x="184696" y="135512"/>
                  </a:lnTo>
                  <a:cubicBezTo>
                    <a:pt x="184203" y="135006"/>
                    <a:pt x="184425" y="134166"/>
                    <a:pt x="183845" y="133698"/>
                  </a:cubicBezTo>
                  <a:cubicBezTo>
                    <a:pt x="183845" y="131229"/>
                    <a:pt x="183845" y="128761"/>
                    <a:pt x="183845" y="126378"/>
                  </a:cubicBezTo>
                  <a:cubicBezTo>
                    <a:pt x="183351" y="125872"/>
                    <a:pt x="183573" y="125021"/>
                    <a:pt x="182993" y="124552"/>
                  </a:cubicBezTo>
                  <a:cubicBezTo>
                    <a:pt x="182993" y="122417"/>
                    <a:pt x="182919" y="120281"/>
                    <a:pt x="182895" y="118146"/>
                  </a:cubicBezTo>
                  <a:cubicBezTo>
                    <a:pt x="182647" y="117825"/>
                    <a:pt x="182376" y="117517"/>
                    <a:pt x="182080" y="117245"/>
                  </a:cubicBezTo>
                  <a:cubicBezTo>
                    <a:pt x="182623" y="112605"/>
                    <a:pt x="180846" y="108137"/>
                    <a:pt x="181080" y="103521"/>
                  </a:cubicBezTo>
                  <a:cubicBezTo>
                    <a:pt x="180821" y="103200"/>
                    <a:pt x="180549" y="102891"/>
                    <a:pt x="180241" y="102620"/>
                  </a:cubicBezTo>
                  <a:cubicBezTo>
                    <a:pt x="180155" y="95708"/>
                    <a:pt x="178204" y="89105"/>
                    <a:pt x="176995" y="82366"/>
                  </a:cubicBezTo>
                  <a:cubicBezTo>
                    <a:pt x="176785" y="81194"/>
                    <a:pt x="176662" y="80009"/>
                    <a:pt x="176489" y="78836"/>
                  </a:cubicBezTo>
                  <a:cubicBezTo>
                    <a:pt x="176242" y="78503"/>
                    <a:pt x="175970" y="78195"/>
                    <a:pt x="175674" y="77923"/>
                  </a:cubicBezTo>
                  <a:cubicBezTo>
                    <a:pt x="176082" y="74727"/>
                    <a:pt x="175020" y="71629"/>
                    <a:pt x="174527" y="68568"/>
                  </a:cubicBezTo>
                  <a:cubicBezTo>
                    <a:pt x="173996" y="65260"/>
                    <a:pt x="174094" y="61977"/>
                    <a:pt x="173712" y="58694"/>
                  </a:cubicBezTo>
                  <a:cubicBezTo>
                    <a:pt x="173490" y="58361"/>
                    <a:pt x="173231" y="58065"/>
                    <a:pt x="172934" y="57805"/>
                  </a:cubicBezTo>
                  <a:cubicBezTo>
                    <a:pt x="172934" y="56275"/>
                    <a:pt x="172934" y="54757"/>
                    <a:pt x="172934" y="53226"/>
                  </a:cubicBezTo>
                  <a:cubicBezTo>
                    <a:pt x="172663" y="52906"/>
                    <a:pt x="172379" y="52597"/>
                    <a:pt x="172070" y="52313"/>
                  </a:cubicBezTo>
                  <a:lnTo>
                    <a:pt x="172070" y="46821"/>
                  </a:lnTo>
                  <a:cubicBezTo>
                    <a:pt x="171564" y="46315"/>
                    <a:pt x="171787" y="45463"/>
                    <a:pt x="171207" y="45006"/>
                  </a:cubicBezTo>
                  <a:lnTo>
                    <a:pt x="171207" y="40428"/>
                  </a:lnTo>
                  <a:cubicBezTo>
                    <a:pt x="171503" y="40144"/>
                    <a:pt x="171787" y="39835"/>
                    <a:pt x="172046" y="39514"/>
                  </a:cubicBezTo>
                  <a:lnTo>
                    <a:pt x="172120" y="34034"/>
                  </a:lnTo>
                  <a:cubicBezTo>
                    <a:pt x="172428" y="33738"/>
                    <a:pt x="172712" y="33430"/>
                    <a:pt x="172996" y="33109"/>
                  </a:cubicBezTo>
                  <a:cubicBezTo>
                    <a:pt x="172996" y="30504"/>
                    <a:pt x="174527" y="28307"/>
                    <a:pt x="174860" y="25802"/>
                  </a:cubicBezTo>
                  <a:cubicBezTo>
                    <a:pt x="175168" y="25518"/>
                    <a:pt x="175465" y="25210"/>
                    <a:pt x="175736" y="24889"/>
                  </a:cubicBezTo>
                  <a:cubicBezTo>
                    <a:pt x="178204" y="17484"/>
                    <a:pt x="182611" y="11103"/>
                    <a:pt x="187153" y="4857"/>
                  </a:cubicBezTo>
                  <a:cubicBezTo>
                    <a:pt x="188695" y="2846"/>
                    <a:pt x="190028" y="698"/>
                    <a:pt x="191151" y="-1573"/>
                  </a:cubicBezTo>
                  <a:close/>
                </a:path>
              </a:pathLst>
            </a:custGeom>
            <a:solidFill>
              <a:srgbClr val="020202"/>
            </a:solidFill>
            <a:ln w="1231" cap="flat">
              <a:noFill/>
              <a:prstDash val="solid"/>
              <a:miter/>
            </a:ln>
          </p:spPr>
          <p:txBody>
            <a:bodyPr rtlCol="0" anchor="ctr"/>
            <a:lstStyle/>
            <a:p>
              <a:endParaRPr lang="es-CO"/>
            </a:p>
          </p:txBody>
        </p:sp>
        <p:sp>
          <p:nvSpPr>
            <p:cNvPr id="608" name="Freeform: Shape 607">
              <a:extLst>
                <a:ext uri="{FF2B5EF4-FFF2-40B4-BE49-F238E27FC236}">
                  <a16:creationId xmlns:a16="http://schemas.microsoft.com/office/drawing/2014/main" id="{A59F9824-3CAF-E722-9ADF-476D93B648E1}"/>
                </a:ext>
              </a:extLst>
            </p:cNvPr>
            <p:cNvSpPr/>
            <p:nvPr/>
          </p:nvSpPr>
          <p:spPr>
            <a:xfrm>
              <a:off x="-1522676" y="6772258"/>
              <a:ext cx="31242" cy="522580"/>
            </a:xfrm>
            <a:custGeom>
              <a:avLst/>
              <a:gdLst>
                <a:gd name="connsiteX0" fmla="*/ 28397 w 31242"/>
                <a:gd name="connsiteY0" fmla="*/ -1573 h 522580"/>
                <a:gd name="connsiteX1" fmla="*/ 28545 w 31242"/>
                <a:gd name="connsiteY1" fmla="*/ -437 h 522580"/>
                <a:gd name="connsiteX2" fmla="*/ 22201 w 31242"/>
                <a:gd name="connsiteY2" fmla="*/ 6721 h 522580"/>
                <a:gd name="connsiteX3" fmla="*/ 7539 w 31242"/>
                <a:gd name="connsiteY3" fmla="*/ 40230 h 522580"/>
                <a:gd name="connsiteX4" fmla="*/ 3725 w 31242"/>
                <a:gd name="connsiteY4" fmla="*/ 67642 h 522580"/>
                <a:gd name="connsiteX5" fmla="*/ 2256 w 31242"/>
                <a:gd name="connsiteY5" fmla="*/ 80700 h 522580"/>
                <a:gd name="connsiteX6" fmla="*/ 2133 w 31242"/>
                <a:gd name="connsiteY6" fmla="*/ 86624 h 522580"/>
                <a:gd name="connsiteX7" fmla="*/ 2133 w 31242"/>
                <a:gd name="connsiteY7" fmla="*/ 115678 h 522580"/>
                <a:gd name="connsiteX8" fmla="*/ 2133 w 31242"/>
                <a:gd name="connsiteY8" fmla="*/ 117961 h 522580"/>
                <a:gd name="connsiteX9" fmla="*/ 2947 w 31242"/>
                <a:gd name="connsiteY9" fmla="*/ 164479 h 522580"/>
                <a:gd name="connsiteX10" fmla="*/ 3861 w 31242"/>
                <a:gd name="connsiteY10" fmla="*/ 170761 h 522580"/>
                <a:gd name="connsiteX11" fmla="*/ 3132 w 31242"/>
                <a:gd name="connsiteY11" fmla="*/ 195593 h 522580"/>
                <a:gd name="connsiteX12" fmla="*/ 3009 w 31242"/>
                <a:gd name="connsiteY12" fmla="*/ 200148 h 522580"/>
                <a:gd name="connsiteX13" fmla="*/ 1837 w 31242"/>
                <a:gd name="connsiteY13" fmla="*/ 238890 h 522580"/>
                <a:gd name="connsiteX14" fmla="*/ 1047 w 31242"/>
                <a:gd name="connsiteY14" fmla="*/ 257070 h 522580"/>
                <a:gd name="connsiteX15" fmla="*/ -447 w 31242"/>
                <a:gd name="connsiteY15" fmla="*/ 310783 h 522580"/>
                <a:gd name="connsiteX16" fmla="*/ -15 w 31242"/>
                <a:gd name="connsiteY16" fmla="*/ 367816 h 522580"/>
                <a:gd name="connsiteX17" fmla="*/ -484 w 31242"/>
                <a:gd name="connsiteY17" fmla="*/ 401979 h 522580"/>
                <a:gd name="connsiteX18" fmla="*/ 1022 w 31242"/>
                <a:gd name="connsiteY18" fmla="*/ 425072 h 522580"/>
                <a:gd name="connsiteX19" fmla="*/ 1133 w 31242"/>
                <a:gd name="connsiteY19" fmla="*/ 426898 h 522580"/>
                <a:gd name="connsiteX20" fmla="*/ 2775 w 31242"/>
                <a:gd name="connsiteY20" fmla="*/ 452274 h 522580"/>
                <a:gd name="connsiteX21" fmla="*/ 4009 w 31242"/>
                <a:gd name="connsiteY21" fmla="*/ 469059 h 522580"/>
                <a:gd name="connsiteX22" fmla="*/ 6971 w 31242"/>
                <a:gd name="connsiteY22" fmla="*/ 487868 h 522580"/>
                <a:gd name="connsiteX23" fmla="*/ 8329 w 31242"/>
                <a:gd name="connsiteY23" fmla="*/ 498211 h 522580"/>
                <a:gd name="connsiteX24" fmla="*/ 11575 w 31242"/>
                <a:gd name="connsiteY24" fmla="*/ 516527 h 522580"/>
                <a:gd name="connsiteX25" fmla="*/ 12044 w 31242"/>
                <a:gd name="connsiteY25" fmla="*/ 521007 h 522580"/>
                <a:gd name="connsiteX26" fmla="*/ 7242 w 31242"/>
                <a:gd name="connsiteY26" fmla="*/ 499273 h 522580"/>
                <a:gd name="connsiteX27" fmla="*/ 2849 w 31242"/>
                <a:gd name="connsiteY27" fmla="*/ 472700 h 522580"/>
                <a:gd name="connsiteX28" fmla="*/ -1422 w 31242"/>
                <a:gd name="connsiteY28" fmla="*/ 424923 h 522580"/>
                <a:gd name="connsiteX29" fmla="*/ -1027 w 31242"/>
                <a:gd name="connsiteY29" fmla="*/ 336356 h 522580"/>
                <a:gd name="connsiteX30" fmla="*/ -1397 w 31242"/>
                <a:gd name="connsiteY30" fmla="*/ 313523 h 522580"/>
                <a:gd name="connsiteX31" fmla="*/ -521 w 31242"/>
                <a:gd name="connsiteY31" fmla="*/ 261007 h 522580"/>
                <a:gd name="connsiteX32" fmla="*/ 1948 w 31242"/>
                <a:gd name="connsiteY32" fmla="*/ 202579 h 522580"/>
                <a:gd name="connsiteX33" fmla="*/ 3182 w 31242"/>
                <a:gd name="connsiteY33" fmla="*/ 181597 h 522580"/>
                <a:gd name="connsiteX34" fmla="*/ 3281 w 31242"/>
                <a:gd name="connsiteY34" fmla="*/ 175673 h 522580"/>
                <a:gd name="connsiteX35" fmla="*/ 2046 w 31242"/>
                <a:gd name="connsiteY35" fmla="*/ 134623 h 522580"/>
                <a:gd name="connsiteX36" fmla="*/ 1627 w 31242"/>
                <a:gd name="connsiteY36" fmla="*/ 87612 h 522580"/>
                <a:gd name="connsiteX37" fmla="*/ 11365 w 31242"/>
                <a:gd name="connsiteY37" fmla="*/ 23815 h 522580"/>
                <a:gd name="connsiteX38" fmla="*/ 28397 w 31242"/>
                <a:gd name="connsiteY38" fmla="*/ -1573 h 522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242" h="522580">
                  <a:moveTo>
                    <a:pt x="28397" y="-1573"/>
                  </a:moveTo>
                  <a:lnTo>
                    <a:pt x="28545" y="-437"/>
                  </a:lnTo>
                  <a:cubicBezTo>
                    <a:pt x="26422" y="1945"/>
                    <a:pt x="24201" y="4228"/>
                    <a:pt x="22201" y="6721"/>
                  </a:cubicBezTo>
                  <a:cubicBezTo>
                    <a:pt x="14302" y="16595"/>
                    <a:pt x="10390" y="28172"/>
                    <a:pt x="7539" y="40230"/>
                  </a:cubicBezTo>
                  <a:cubicBezTo>
                    <a:pt x="5243" y="49191"/>
                    <a:pt x="3959" y="58385"/>
                    <a:pt x="3725" y="67642"/>
                  </a:cubicBezTo>
                  <a:cubicBezTo>
                    <a:pt x="3725" y="71999"/>
                    <a:pt x="2701" y="76282"/>
                    <a:pt x="2256" y="80700"/>
                  </a:cubicBezTo>
                  <a:cubicBezTo>
                    <a:pt x="1997" y="82662"/>
                    <a:pt x="1948" y="84650"/>
                    <a:pt x="2133" y="86624"/>
                  </a:cubicBezTo>
                  <a:cubicBezTo>
                    <a:pt x="3379" y="96264"/>
                    <a:pt x="3379" y="106038"/>
                    <a:pt x="2133" y="115678"/>
                  </a:cubicBezTo>
                  <a:cubicBezTo>
                    <a:pt x="2034" y="116431"/>
                    <a:pt x="2034" y="117208"/>
                    <a:pt x="2133" y="117961"/>
                  </a:cubicBezTo>
                  <a:cubicBezTo>
                    <a:pt x="3984" y="133438"/>
                    <a:pt x="2552" y="148977"/>
                    <a:pt x="2947" y="164479"/>
                  </a:cubicBezTo>
                  <a:cubicBezTo>
                    <a:pt x="3145" y="166589"/>
                    <a:pt x="3453" y="168687"/>
                    <a:pt x="3861" y="170761"/>
                  </a:cubicBezTo>
                  <a:cubicBezTo>
                    <a:pt x="4860" y="179080"/>
                    <a:pt x="4107" y="187336"/>
                    <a:pt x="3132" y="195593"/>
                  </a:cubicBezTo>
                  <a:cubicBezTo>
                    <a:pt x="2972" y="197111"/>
                    <a:pt x="2923" y="198630"/>
                    <a:pt x="3009" y="200148"/>
                  </a:cubicBezTo>
                  <a:cubicBezTo>
                    <a:pt x="3490" y="213082"/>
                    <a:pt x="1985" y="225967"/>
                    <a:pt x="1837" y="238890"/>
                  </a:cubicBezTo>
                  <a:cubicBezTo>
                    <a:pt x="1775" y="244913"/>
                    <a:pt x="1627" y="251047"/>
                    <a:pt x="1047" y="257070"/>
                  </a:cubicBezTo>
                  <a:cubicBezTo>
                    <a:pt x="-817" y="274916"/>
                    <a:pt x="-1311" y="292862"/>
                    <a:pt x="-447" y="310783"/>
                  </a:cubicBezTo>
                  <a:cubicBezTo>
                    <a:pt x="602" y="329814"/>
                    <a:pt x="405" y="348834"/>
                    <a:pt x="-15" y="367816"/>
                  </a:cubicBezTo>
                  <a:cubicBezTo>
                    <a:pt x="-262" y="379208"/>
                    <a:pt x="-1039" y="390624"/>
                    <a:pt x="-484" y="401979"/>
                  </a:cubicBezTo>
                  <a:cubicBezTo>
                    <a:pt x="-113" y="409669"/>
                    <a:pt x="-484" y="417456"/>
                    <a:pt x="1022" y="425072"/>
                  </a:cubicBezTo>
                  <a:cubicBezTo>
                    <a:pt x="1121" y="425676"/>
                    <a:pt x="1158" y="426281"/>
                    <a:pt x="1133" y="426898"/>
                  </a:cubicBezTo>
                  <a:cubicBezTo>
                    <a:pt x="1133" y="435389"/>
                    <a:pt x="2293" y="443819"/>
                    <a:pt x="2775" y="452274"/>
                  </a:cubicBezTo>
                  <a:cubicBezTo>
                    <a:pt x="3083" y="457877"/>
                    <a:pt x="3811" y="463443"/>
                    <a:pt x="4009" y="469059"/>
                  </a:cubicBezTo>
                  <a:cubicBezTo>
                    <a:pt x="4182" y="475415"/>
                    <a:pt x="5737" y="481648"/>
                    <a:pt x="6971" y="487868"/>
                  </a:cubicBezTo>
                  <a:cubicBezTo>
                    <a:pt x="7625" y="491287"/>
                    <a:pt x="8069" y="494743"/>
                    <a:pt x="8329" y="498211"/>
                  </a:cubicBezTo>
                  <a:cubicBezTo>
                    <a:pt x="8909" y="504395"/>
                    <a:pt x="9995" y="510516"/>
                    <a:pt x="11575" y="516527"/>
                  </a:cubicBezTo>
                  <a:cubicBezTo>
                    <a:pt x="12044" y="517971"/>
                    <a:pt x="12204" y="519502"/>
                    <a:pt x="12044" y="521007"/>
                  </a:cubicBezTo>
                  <a:cubicBezTo>
                    <a:pt x="9415" y="514034"/>
                    <a:pt x="7798" y="506715"/>
                    <a:pt x="7242" y="499273"/>
                  </a:cubicBezTo>
                  <a:cubicBezTo>
                    <a:pt x="6539" y="490287"/>
                    <a:pt x="4095" y="481599"/>
                    <a:pt x="2849" y="472700"/>
                  </a:cubicBezTo>
                  <a:cubicBezTo>
                    <a:pt x="639" y="456840"/>
                    <a:pt x="-89" y="440857"/>
                    <a:pt x="-1422" y="424923"/>
                  </a:cubicBezTo>
                  <a:cubicBezTo>
                    <a:pt x="-3890" y="395302"/>
                    <a:pt x="-2224" y="365879"/>
                    <a:pt x="-1027" y="336356"/>
                  </a:cubicBezTo>
                  <a:cubicBezTo>
                    <a:pt x="-706" y="328741"/>
                    <a:pt x="-1113" y="321138"/>
                    <a:pt x="-1397" y="313523"/>
                  </a:cubicBezTo>
                  <a:cubicBezTo>
                    <a:pt x="-2002" y="296009"/>
                    <a:pt x="-1706" y="278484"/>
                    <a:pt x="-521" y="261007"/>
                  </a:cubicBezTo>
                  <a:cubicBezTo>
                    <a:pt x="713" y="241543"/>
                    <a:pt x="1343" y="222067"/>
                    <a:pt x="1948" y="202579"/>
                  </a:cubicBezTo>
                  <a:cubicBezTo>
                    <a:pt x="2158" y="195581"/>
                    <a:pt x="2775" y="188595"/>
                    <a:pt x="3182" y="181597"/>
                  </a:cubicBezTo>
                  <a:cubicBezTo>
                    <a:pt x="3441" y="179635"/>
                    <a:pt x="3466" y="177648"/>
                    <a:pt x="3281" y="175673"/>
                  </a:cubicBezTo>
                  <a:cubicBezTo>
                    <a:pt x="886" y="162097"/>
                    <a:pt x="2614" y="148298"/>
                    <a:pt x="2046" y="134623"/>
                  </a:cubicBezTo>
                  <a:cubicBezTo>
                    <a:pt x="1417" y="118949"/>
                    <a:pt x="1392" y="103274"/>
                    <a:pt x="1627" y="87612"/>
                  </a:cubicBezTo>
                  <a:cubicBezTo>
                    <a:pt x="1948" y="65951"/>
                    <a:pt x="3564" y="44414"/>
                    <a:pt x="11365" y="23815"/>
                  </a:cubicBezTo>
                  <a:cubicBezTo>
                    <a:pt x="14845" y="14065"/>
                    <a:pt x="20708" y="5351"/>
                    <a:pt x="28397" y="-1573"/>
                  </a:cubicBezTo>
                  <a:close/>
                </a:path>
              </a:pathLst>
            </a:custGeom>
            <a:solidFill>
              <a:srgbClr val="0B0B0B"/>
            </a:solidFill>
            <a:ln w="1231" cap="flat">
              <a:noFill/>
              <a:prstDash val="solid"/>
              <a:miter/>
            </a:ln>
          </p:spPr>
          <p:txBody>
            <a:bodyPr rtlCol="0" anchor="ctr"/>
            <a:lstStyle/>
            <a:p>
              <a:endParaRPr lang="es-CO"/>
            </a:p>
          </p:txBody>
        </p:sp>
        <p:sp>
          <p:nvSpPr>
            <p:cNvPr id="609" name="Freeform: Shape 608">
              <a:extLst>
                <a:ext uri="{FF2B5EF4-FFF2-40B4-BE49-F238E27FC236}">
                  <a16:creationId xmlns:a16="http://schemas.microsoft.com/office/drawing/2014/main" id="{9D1D8787-6713-4BED-F543-878125C3AF45}"/>
                </a:ext>
              </a:extLst>
            </p:cNvPr>
            <p:cNvSpPr/>
            <p:nvPr/>
          </p:nvSpPr>
          <p:spPr>
            <a:xfrm>
              <a:off x="-905709" y="7566702"/>
              <a:ext cx="171406" cy="28731"/>
            </a:xfrm>
            <a:custGeom>
              <a:avLst/>
              <a:gdLst>
                <a:gd name="connsiteX0" fmla="*/ 123697 w 171406"/>
                <a:gd name="connsiteY0" fmla="*/ 25244 h 28731"/>
                <a:gd name="connsiteX1" fmla="*/ 128893 w 171406"/>
                <a:gd name="connsiteY1" fmla="*/ 26071 h 28731"/>
                <a:gd name="connsiteX2" fmla="*/ 164204 w 171406"/>
                <a:gd name="connsiteY2" fmla="*/ 26071 h 28731"/>
                <a:gd name="connsiteX3" fmla="*/ 168709 w 171406"/>
                <a:gd name="connsiteY3" fmla="*/ 26232 h 28731"/>
                <a:gd name="connsiteX4" fmla="*/ 164315 w 171406"/>
                <a:gd name="connsiteY4" fmla="*/ 27034 h 28731"/>
                <a:gd name="connsiteX5" fmla="*/ 127844 w 171406"/>
                <a:gd name="connsiteY5" fmla="*/ 27034 h 28731"/>
                <a:gd name="connsiteX6" fmla="*/ 112009 w 171406"/>
                <a:gd name="connsiteY6" fmla="*/ 25195 h 28731"/>
                <a:gd name="connsiteX7" fmla="*/ 85152 w 171406"/>
                <a:gd name="connsiteY7" fmla="*/ 24837 h 28731"/>
                <a:gd name="connsiteX8" fmla="*/ 41054 w 171406"/>
                <a:gd name="connsiteY8" fmla="*/ 23430 h 28731"/>
                <a:gd name="connsiteX9" fmla="*/ 19443 w 171406"/>
                <a:gd name="connsiteY9" fmla="*/ 17950 h 28731"/>
                <a:gd name="connsiteX10" fmla="*/ -1465 w 171406"/>
                <a:gd name="connsiteY10" fmla="*/ 1905 h 28731"/>
                <a:gd name="connsiteX11" fmla="*/ -2601 w 171406"/>
                <a:gd name="connsiteY11" fmla="*/ -1316 h 28731"/>
                <a:gd name="connsiteX12" fmla="*/ -1552 w 171406"/>
                <a:gd name="connsiteY12" fmla="*/ -1390 h 28731"/>
                <a:gd name="connsiteX13" fmla="*/ -1477 w 171406"/>
                <a:gd name="connsiteY13" fmla="*/ -1316 h 28731"/>
                <a:gd name="connsiteX14" fmla="*/ 10112 w 171406"/>
                <a:gd name="connsiteY14" fmla="*/ 8854 h 28731"/>
                <a:gd name="connsiteX15" fmla="*/ 29637 w 171406"/>
                <a:gd name="connsiteY15" fmla="*/ 19801 h 28731"/>
                <a:gd name="connsiteX16" fmla="*/ 52408 w 171406"/>
                <a:gd name="connsiteY16" fmla="*/ 23393 h 28731"/>
                <a:gd name="connsiteX17" fmla="*/ 54729 w 171406"/>
                <a:gd name="connsiteY17" fmla="*/ 22739 h 28731"/>
                <a:gd name="connsiteX18" fmla="*/ 83264 w 171406"/>
                <a:gd name="connsiteY18" fmla="*/ 22479 h 28731"/>
                <a:gd name="connsiteX19" fmla="*/ 87386 w 171406"/>
                <a:gd name="connsiteY19" fmla="*/ 22109 h 28731"/>
                <a:gd name="connsiteX20" fmla="*/ 107899 w 171406"/>
                <a:gd name="connsiteY20" fmla="*/ 22109 h 28731"/>
                <a:gd name="connsiteX21" fmla="*/ 109392 w 171406"/>
                <a:gd name="connsiteY21" fmla="*/ 22356 h 28731"/>
                <a:gd name="connsiteX22" fmla="*/ 116958 w 171406"/>
                <a:gd name="connsiteY22" fmla="*/ 23294 h 28731"/>
                <a:gd name="connsiteX23" fmla="*/ 118192 w 171406"/>
                <a:gd name="connsiteY23" fmla="*/ 23578 h 28731"/>
                <a:gd name="connsiteX24" fmla="*/ 121340 w 171406"/>
                <a:gd name="connsiteY24" fmla="*/ 24158 h 28731"/>
                <a:gd name="connsiteX25" fmla="*/ 123697 w 171406"/>
                <a:gd name="connsiteY25" fmla="*/ 25244 h 28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71406" h="28731">
                  <a:moveTo>
                    <a:pt x="123697" y="25244"/>
                  </a:moveTo>
                  <a:cubicBezTo>
                    <a:pt x="125252" y="26614"/>
                    <a:pt x="127153" y="26071"/>
                    <a:pt x="128893" y="26071"/>
                  </a:cubicBezTo>
                  <a:cubicBezTo>
                    <a:pt x="140667" y="26071"/>
                    <a:pt x="152430" y="26071"/>
                    <a:pt x="164204" y="26071"/>
                  </a:cubicBezTo>
                  <a:cubicBezTo>
                    <a:pt x="165697" y="26071"/>
                    <a:pt x="167203" y="26170"/>
                    <a:pt x="168709" y="26232"/>
                  </a:cubicBezTo>
                  <a:cubicBezTo>
                    <a:pt x="167376" y="27206"/>
                    <a:pt x="165796" y="27034"/>
                    <a:pt x="164315" y="27034"/>
                  </a:cubicBezTo>
                  <a:cubicBezTo>
                    <a:pt x="152158" y="27095"/>
                    <a:pt x="140001" y="27280"/>
                    <a:pt x="127844" y="27034"/>
                  </a:cubicBezTo>
                  <a:cubicBezTo>
                    <a:pt x="122562" y="26910"/>
                    <a:pt x="117291" y="25799"/>
                    <a:pt x="112009" y="25195"/>
                  </a:cubicBezTo>
                  <a:cubicBezTo>
                    <a:pt x="103086" y="24306"/>
                    <a:pt x="94100" y="24195"/>
                    <a:pt x="85152" y="24837"/>
                  </a:cubicBezTo>
                  <a:cubicBezTo>
                    <a:pt x="70416" y="25614"/>
                    <a:pt x="55667" y="26071"/>
                    <a:pt x="41054" y="23430"/>
                  </a:cubicBezTo>
                  <a:cubicBezTo>
                    <a:pt x="33685" y="22344"/>
                    <a:pt x="26440" y="20505"/>
                    <a:pt x="19443" y="17950"/>
                  </a:cubicBezTo>
                  <a:cubicBezTo>
                    <a:pt x="11383" y="14025"/>
                    <a:pt x="4817" y="8076"/>
                    <a:pt x="-1465" y="1905"/>
                  </a:cubicBezTo>
                  <a:cubicBezTo>
                    <a:pt x="-2465" y="1164"/>
                    <a:pt x="-2909" y="-107"/>
                    <a:pt x="-2601" y="-1316"/>
                  </a:cubicBezTo>
                  <a:cubicBezTo>
                    <a:pt x="-2329" y="-1625"/>
                    <a:pt x="-1872" y="-1662"/>
                    <a:pt x="-1552" y="-1390"/>
                  </a:cubicBezTo>
                  <a:cubicBezTo>
                    <a:pt x="-1527" y="-1366"/>
                    <a:pt x="-1502" y="-1341"/>
                    <a:pt x="-1477" y="-1316"/>
                  </a:cubicBezTo>
                  <a:cubicBezTo>
                    <a:pt x="2349" y="2115"/>
                    <a:pt x="6286" y="5422"/>
                    <a:pt x="10112" y="8854"/>
                  </a:cubicBezTo>
                  <a:cubicBezTo>
                    <a:pt x="15752" y="13889"/>
                    <a:pt x="21825" y="18320"/>
                    <a:pt x="29637" y="19801"/>
                  </a:cubicBezTo>
                  <a:cubicBezTo>
                    <a:pt x="37190" y="21245"/>
                    <a:pt x="44571" y="23751"/>
                    <a:pt x="52408" y="23393"/>
                  </a:cubicBezTo>
                  <a:cubicBezTo>
                    <a:pt x="53063" y="22874"/>
                    <a:pt x="53902" y="22640"/>
                    <a:pt x="54729" y="22739"/>
                  </a:cubicBezTo>
                  <a:cubicBezTo>
                    <a:pt x="64245" y="23072"/>
                    <a:pt x="73760" y="23479"/>
                    <a:pt x="83264" y="22479"/>
                  </a:cubicBezTo>
                  <a:cubicBezTo>
                    <a:pt x="84622" y="22196"/>
                    <a:pt x="86004" y="22072"/>
                    <a:pt x="87386" y="22109"/>
                  </a:cubicBezTo>
                  <a:cubicBezTo>
                    <a:pt x="94236" y="22109"/>
                    <a:pt x="101074" y="21973"/>
                    <a:pt x="107899" y="22109"/>
                  </a:cubicBezTo>
                  <a:cubicBezTo>
                    <a:pt x="108405" y="22159"/>
                    <a:pt x="108899" y="22245"/>
                    <a:pt x="109392" y="22356"/>
                  </a:cubicBezTo>
                  <a:cubicBezTo>
                    <a:pt x="111861" y="23331"/>
                    <a:pt x="114428" y="22985"/>
                    <a:pt x="116958" y="23294"/>
                  </a:cubicBezTo>
                  <a:cubicBezTo>
                    <a:pt x="117378" y="23356"/>
                    <a:pt x="117785" y="23455"/>
                    <a:pt x="118192" y="23578"/>
                  </a:cubicBezTo>
                  <a:cubicBezTo>
                    <a:pt x="119217" y="23911"/>
                    <a:pt x="120266" y="24096"/>
                    <a:pt x="121340" y="24158"/>
                  </a:cubicBezTo>
                  <a:cubicBezTo>
                    <a:pt x="122241" y="24170"/>
                    <a:pt x="123105" y="24565"/>
                    <a:pt x="123697" y="25244"/>
                  </a:cubicBezTo>
                  <a:close/>
                </a:path>
              </a:pathLst>
            </a:custGeom>
            <a:solidFill>
              <a:srgbClr val="1B1B1B"/>
            </a:solidFill>
            <a:ln w="1231" cap="flat">
              <a:noFill/>
              <a:prstDash val="solid"/>
              <a:miter/>
            </a:ln>
          </p:spPr>
          <p:txBody>
            <a:bodyPr rtlCol="0" anchor="ctr"/>
            <a:lstStyle/>
            <a:p>
              <a:endParaRPr lang="es-CO"/>
            </a:p>
          </p:txBody>
        </p:sp>
        <p:sp>
          <p:nvSpPr>
            <p:cNvPr id="610" name="Freeform: Shape 609">
              <a:extLst>
                <a:ext uri="{FF2B5EF4-FFF2-40B4-BE49-F238E27FC236}">
                  <a16:creationId xmlns:a16="http://schemas.microsoft.com/office/drawing/2014/main" id="{82251860-236A-F124-41F4-D5D28CD1FF56}"/>
                </a:ext>
              </a:extLst>
            </p:cNvPr>
            <p:cNvSpPr/>
            <p:nvPr/>
          </p:nvSpPr>
          <p:spPr>
            <a:xfrm>
              <a:off x="-987651" y="7413862"/>
              <a:ext cx="11083" cy="104826"/>
            </a:xfrm>
            <a:custGeom>
              <a:avLst/>
              <a:gdLst>
                <a:gd name="connsiteX0" fmla="*/ -932 w 11083"/>
                <a:gd name="connsiteY0" fmla="*/ 28127 h 104826"/>
                <a:gd name="connsiteX1" fmla="*/ -932 w 11083"/>
                <a:gd name="connsiteY1" fmla="*/ 27238 h 104826"/>
                <a:gd name="connsiteX2" fmla="*/ -1352 w 11083"/>
                <a:gd name="connsiteY2" fmla="*/ 21499 h 104826"/>
                <a:gd name="connsiteX3" fmla="*/ -1821 w 11083"/>
                <a:gd name="connsiteY3" fmla="*/ 18068 h 104826"/>
                <a:gd name="connsiteX4" fmla="*/ -1821 w 11083"/>
                <a:gd name="connsiteY4" fmla="*/ 18068 h 104826"/>
                <a:gd name="connsiteX5" fmla="*/ -2253 w 11083"/>
                <a:gd name="connsiteY5" fmla="*/ 11366 h 104826"/>
                <a:gd name="connsiteX6" fmla="*/ -2697 w 11083"/>
                <a:gd name="connsiteY6" fmla="*/ 7083 h 104826"/>
                <a:gd name="connsiteX7" fmla="*/ -2697 w 11083"/>
                <a:gd name="connsiteY7" fmla="*/ 2517 h 104826"/>
                <a:gd name="connsiteX8" fmla="*/ -2216 w 11083"/>
                <a:gd name="connsiteY8" fmla="*/ 666 h 104826"/>
                <a:gd name="connsiteX9" fmla="*/ -1772 w 11083"/>
                <a:gd name="connsiteY9" fmla="*/ -211 h 104826"/>
                <a:gd name="connsiteX10" fmla="*/ -1772 w 11083"/>
                <a:gd name="connsiteY10" fmla="*/ -211 h 104826"/>
                <a:gd name="connsiteX11" fmla="*/ -858 w 11083"/>
                <a:gd name="connsiteY11" fmla="*/ -667 h 104826"/>
                <a:gd name="connsiteX12" fmla="*/ 30 w 11083"/>
                <a:gd name="connsiteY12" fmla="*/ -1149 h 104826"/>
                <a:gd name="connsiteX13" fmla="*/ 30 w 11083"/>
                <a:gd name="connsiteY13" fmla="*/ -1149 h 104826"/>
                <a:gd name="connsiteX14" fmla="*/ 2857 w 11083"/>
                <a:gd name="connsiteY14" fmla="*/ -1235 h 104826"/>
                <a:gd name="connsiteX15" fmla="*/ 8386 w 11083"/>
                <a:gd name="connsiteY15" fmla="*/ -1025 h 104826"/>
                <a:gd name="connsiteX16" fmla="*/ 2215 w 11083"/>
                <a:gd name="connsiteY16" fmla="*/ 209 h 104826"/>
                <a:gd name="connsiteX17" fmla="*/ -895 w 11083"/>
                <a:gd name="connsiteY17" fmla="*/ 3998 h 104826"/>
                <a:gd name="connsiteX18" fmla="*/ -414 w 11083"/>
                <a:gd name="connsiteY18" fmla="*/ 11280 h 104826"/>
                <a:gd name="connsiteX19" fmla="*/ 4054 w 11083"/>
                <a:gd name="connsiteY19" fmla="*/ 72238 h 104826"/>
                <a:gd name="connsiteX20" fmla="*/ 1166 w 11083"/>
                <a:gd name="connsiteY20" fmla="*/ 100785 h 104826"/>
                <a:gd name="connsiteX21" fmla="*/ 191 w 11083"/>
                <a:gd name="connsiteY21" fmla="*/ 103254 h 104826"/>
                <a:gd name="connsiteX22" fmla="*/ 339 w 11083"/>
                <a:gd name="connsiteY22" fmla="*/ 99218 h 104826"/>
                <a:gd name="connsiteX23" fmla="*/ 1943 w 11083"/>
                <a:gd name="connsiteY23" fmla="*/ 83815 h 104826"/>
                <a:gd name="connsiteX24" fmla="*/ 882 w 11083"/>
                <a:gd name="connsiteY24" fmla="*/ 44604 h 104826"/>
                <a:gd name="connsiteX25" fmla="*/ 43 w 11083"/>
                <a:gd name="connsiteY25" fmla="*/ 36446 h 104826"/>
                <a:gd name="connsiteX26" fmla="*/ -932 w 11083"/>
                <a:gd name="connsiteY26" fmla="*/ 28127 h 104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83" h="104826">
                  <a:moveTo>
                    <a:pt x="-932" y="28127"/>
                  </a:moveTo>
                  <a:cubicBezTo>
                    <a:pt x="-932" y="27831"/>
                    <a:pt x="-932" y="27535"/>
                    <a:pt x="-932" y="27238"/>
                  </a:cubicBezTo>
                  <a:cubicBezTo>
                    <a:pt x="-1796" y="25375"/>
                    <a:pt x="-1155" y="23400"/>
                    <a:pt x="-1352" y="21499"/>
                  </a:cubicBezTo>
                  <a:cubicBezTo>
                    <a:pt x="-1500" y="20351"/>
                    <a:pt x="-982" y="19117"/>
                    <a:pt x="-1821" y="18068"/>
                  </a:cubicBezTo>
                  <a:lnTo>
                    <a:pt x="-1821" y="18068"/>
                  </a:lnTo>
                  <a:cubicBezTo>
                    <a:pt x="-2722" y="15884"/>
                    <a:pt x="-2056" y="13600"/>
                    <a:pt x="-2253" y="11366"/>
                  </a:cubicBezTo>
                  <a:cubicBezTo>
                    <a:pt x="-2438" y="9947"/>
                    <a:pt x="-1833" y="8441"/>
                    <a:pt x="-2697" y="7083"/>
                  </a:cubicBezTo>
                  <a:cubicBezTo>
                    <a:pt x="-2697" y="5565"/>
                    <a:pt x="-2697" y="4035"/>
                    <a:pt x="-2697" y="2517"/>
                  </a:cubicBezTo>
                  <a:cubicBezTo>
                    <a:pt x="-2142" y="1999"/>
                    <a:pt x="-2253" y="1283"/>
                    <a:pt x="-2216" y="666"/>
                  </a:cubicBezTo>
                  <a:cubicBezTo>
                    <a:pt x="-2154" y="332"/>
                    <a:pt x="-2006" y="24"/>
                    <a:pt x="-1772" y="-211"/>
                  </a:cubicBezTo>
                  <a:lnTo>
                    <a:pt x="-1772" y="-211"/>
                  </a:lnTo>
                  <a:cubicBezTo>
                    <a:pt x="-1525" y="-445"/>
                    <a:pt x="-1204" y="-606"/>
                    <a:pt x="-858" y="-667"/>
                  </a:cubicBezTo>
                  <a:cubicBezTo>
                    <a:pt x="-525" y="-729"/>
                    <a:pt x="-204" y="-902"/>
                    <a:pt x="30" y="-1149"/>
                  </a:cubicBezTo>
                  <a:lnTo>
                    <a:pt x="30" y="-1149"/>
                  </a:lnTo>
                  <a:cubicBezTo>
                    <a:pt x="894" y="-1680"/>
                    <a:pt x="1968" y="-1716"/>
                    <a:pt x="2857" y="-1235"/>
                  </a:cubicBezTo>
                  <a:cubicBezTo>
                    <a:pt x="4708" y="-1112"/>
                    <a:pt x="6559" y="-1704"/>
                    <a:pt x="8386" y="-1025"/>
                  </a:cubicBezTo>
                  <a:cubicBezTo>
                    <a:pt x="6424" y="-112"/>
                    <a:pt x="4227" y="-272"/>
                    <a:pt x="2215" y="209"/>
                  </a:cubicBezTo>
                  <a:cubicBezTo>
                    <a:pt x="203" y="690"/>
                    <a:pt x="-994" y="1850"/>
                    <a:pt x="-895" y="3998"/>
                  </a:cubicBezTo>
                  <a:cubicBezTo>
                    <a:pt x="-784" y="6466"/>
                    <a:pt x="-624" y="8848"/>
                    <a:pt x="-414" y="11280"/>
                  </a:cubicBezTo>
                  <a:cubicBezTo>
                    <a:pt x="1302" y="31583"/>
                    <a:pt x="3807" y="51824"/>
                    <a:pt x="4054" y="72238"/>
                  </a:cubicBezTo>
                  <a:cubicBezTo>
                    <a:pt x="4103" y="81828"/>
                    <a:pt x="3128" y="91393"/>
                    <a:pt x="1166" y="100785"/>
                  </a:cubicBezTo>
                  <a:cubicBezTo>
                    <a:pt x="981" y="101662"/>
                    <a:pt x="993" y="102624"/>
                    <a:pt x="191" y="103254"/>
                  </a:cubicBezTo>
                  <a:cubicBezTo>
                    <a:pt x="-155" y="101921"/>
                    <a:pt x="-93" y="100526"/>
                    <a:pt x="339" y="99218"/>
                  </a:cubicBezTo>
                  <a:cubicBezTo>
                    <a:pt x="1425" y="94158"/>
                    <a:pt x="1956" y="88986"/>
                    <a:pt x="1943" y="83815"/>
                  </a:cubicBezTo>
                  <a:cubicBezTo>
                    <a:pt x="2055" y="70732"/>
                    <a:pt x="1943" y="57649"/>
                    <a:pt x="882" y="44604"/>
                  </a:cubicBezTo>
                  <a:cubicBezTo>
                    <a:pt x="660" y="41876"/>
                    <a:pt x="-142" y="39210"/>
                    <a:pt x="43" y="36446"/>
                  </a:cubicBezTo>
                  <a:cubicBezTo>
                    <a:pt x="-1167" y="33730"/>
                    <a:pt x="240" y="30793"/>
                    <a:pt x="-932" y="28127"/>
                  </a:cubicBezTo>
                  <a:close/>
                </a:path>
              </a:pathLst>
            </a:custGeom>
            <a:solidFill>
              <a:srgbClr val="454545"/>
            </a:solidFill>
            <a:ln w="1231" cap="flat">
              <a:noFill/>
              <a:prstDash val="solid"/>
              <a:miter/>
            </a:ln>
          </p:spPr>
          <p:txBody>
            <a:bodyPr rtlCol="0" anchor="ctr"/>
            <a:lstStyle/>
            <a:p>
              <a:endParaRPr lang="es-CO"/>
            </a:p>
          </p:txBody>
        </p:sp>
        <p:sp>
          <p:nvSpPr>
            <p:cNvPr id="611" name="Freeform: Shape 610">
              <a:extLst>
                <a:ext uri="{FF2B5EF4-FFF2-40B4-BE49-F238E27FC236}">
                  <a16:creationId xmlns:a16="http://schemas.microsoft.com/office/drawing/2014/main" id="{9266A1D6-E2F6-2888-48EB-CB739DD89285}"/>
                </a:ext>
              </a:extLst>
            </p:cNvPr>
            <p:cNvSpPr/>
            <p:nvPr/>
          </p:nvSpPr>
          <p:spPr>
            <a:xfrm>
              <a:off x="-922083" y="7546002"/>
              <a:ext cx="38489" cy="40210"/>
            </a:xfrm>
            <a:custGeom>
              <a:avLst/>
              <a:gdLst>
                <a:gd name="connsiteX0" fmla="*/ 13712 w 38489"/>
                <a:gd name="connsiteY0" fmla="*/ 19495 h 40210"/>
                <a:gd name="connsiteX1" fmla="*/ 33324 w 38489"/>
                <a:gd name="connsiteY1" fmla="*/ 36774 h 40210"/>
                <a:gd name="connsiteX2" fmla="*/ 35792 w 38489"/>
                <a:gd name="connsiteY2" fmla="*/ 38638 h 40210"/>
                <a:gd name="connsiteX3" fmla="*/ 25215 w 38489"/>
                <a:gd name="connsiteY3" fmla="*/ 32849 h 40210"/>
                <a:gd name="connsiteX4" fmla="*/ -481 w 38489"/>
                <a:gd name="connsiteY4" fmla="*/ 4697 h 40210"/>
                <a:gd name="connsiteX5" fmla="*/ -2580 w 38489"/>
                <a:gd name="connsiteY5" fmla="*/ -1573 h 40210"/>
                <a:gd name="connsiteX6" fmla="*/ 3481 w 38489"/>
                <a:gd name="connsiteY6" fmla="*/ 6215 h 40210"/>
                <a:gd name="connsiteX7" fmla="*/ 8751 w 38489"/>
                <a:gd name="connsiteY7" fmla="*/ 12991 h 40210"/>
                <a:gd name="connsiteX8" fmla="*/ 9479 w 38489"/>
                <a:gd name="connsiteY8" fmla="*/ 13954 h 40210"/>
                <a:gd name="connsiteX9" fmla="*/ 9886 w 38489"/>
                <a:gd name="connsiteY9" fmla="*/ 14398 h 40210"/>
                <a:gd name="connsiteX10" fmla="*/ 10688 w 38489"/>
                <a:gd name="connsiteY10" fmla="*/ 15262 h 40210"/>
                <a:gd name="connsiteX11" fmla="*/ 13712 w 38489"/>
                <a:gd name="connsiteY11" fmla="*/ 19495 h 40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489" h="40210">
                  <a:moveTo>
                    <a:pt x="13712" y="19495"/>
                  </a:moveTo>
                  <a:cubicBezTo>
                    <a:pt x="18995" y="26691"/>
                    <a:pt x="26178" y="31702"/>
                    <a:pt x="33324" y="36774"/>
                  </a:cubicBezTo>
                  <a:cubicBezTo>
                    <a:pt x="34163" y="37367"/>
                    <a:pt x="35286" y="37614"/>
                    <a:pt x="35792" y="38638"/>
                  </a:cubicBezTo>
                  <a:cubicBezTo>
                    <a:pt x="31374" y="38366"/>
                    <a:pt x="28387" y="35256"/>
                    <a:pt x="25215" y="32849"/>
                  </a:cubicBezTo>
                  <a:cubicBezTo>
                    <a:pt x="14909" y="25086"/>
                    <a:pt x="6887" y="15176"/>
                    <a:pt x="-481" y="4697"/>
                  </a:cubicBezTo>
                  <a:cubicBezTo>
                    <a:pt x="-1814" y="2796"/>
                    <a:pt x="-3098" y="920"/>
                    <a:pt x="-2580" y="-1573"/>
                  </a:cubicBezTo>
                  <a:cubicBezTo>
                    <a:pt x="592" y="105"/>
                    <a:pt x="1321" y="3710"/>
                    <a:pt x="3481" y="6215"/>
                  </a:cubicBezTo>
                  <a:cubicBezTo>
                    <a:pt x="5332" y="8375"/>
                    <a:pt x="6788" y="10893"/>
                    <a:pt x="8751" y="12991"/>
                  </a:cubicBezTo>
                  <a:lnTo>
                    <a:pt x="9479" y="13954"/>
                  </a:lnTo>
                  <a:lnTo>
                    <a:pt x="9886" y="14398"/>
                  </a:lnTo>
                  <a:cubicBezTo>
                    <a:pt x="10145" y="14694"/>
                    <a:pt x="10417" y="14978"/>
                    <a:pt x="10688" y="15262"/>
                  </a:cubicBezTo>
                  <a:cubicBezTo>
                    <a:pt x="11774" y="16644"/>
                    <a:pt x="13132" y="17817"/>
                    <a:pt x="13712" y="19495"/>
                  </a:cubicBezTo>
                  <a:close/>
                </a:path>
              </a:pathLst>
            </a:custGeom>
            <a:solidFill>
              <a:srgbClr val="C3C3C3"/>
            </a:solidFill>
            <a:ln w="1231" cap="flat">
              <a:noFill/>
              <a:prstDash val="solid"/>
              <a:miter/>
            </a:ln>
          </p:spPr>
          <p:txBody>
            <a:bodyPr rtlCol="0" anchor="ctr"/>
            <a:lstStyle/>
            <a:p>
              <a:endParaRPr lang="es-CO"/>
            </a:p>
          </p:txBody>
        </p:sp>
        <p:sp>
          <p:nvSpPr>
            <p:cNvPr id="612" name="Freeform: Shape 611">
              <a:extLst>
                <a:ext uri="{FF2B5EF4-FFF2-40B4-BE49-F238E27FC236}">
                  <a16:creationId xmlns:a16="http://schemas.microsoft.com/office/drawing/2014/main" id="{8AB53BAF-F1FE-8211-D546-DC6BB13325B7}"/>
                </a:ext>
              </a:extLst>
            </p:cNvPr>
            <p:cNvSpPr/>
            <p:nvPr/>
          </p:nvSpPr>
          <p:spPr>
            <a:xfrm>
              <a:off x="-922101" y="7544188"/>
              <a:ext cx="17562" cy="22882"/>
            </a:xfrm>
            <a:custGeom>
              <a:avLst/>
              <a:gdLst>
                <a:gd name="connsiteX0" fmla="*/ 8522 w 17562"/>
                <a:gd name="connsiteY0" fmla="*/ 15719 h 22882"/>
                <a:gd name="connsiteX1" fmla="*/ -2586 w 17562"/>
                <a:gd name="connsiteY1" fmla="*/ 254 h 22882"/>
                <a:gd name="connsiteX2" fmla="*/ -2697 w 17562"/>
                <a:gd name="connsiteY2" fmla="*/ -1573 h 22882"/>
                <a:gd name="connsiteX3" fmla="*/ -1241 w 17562"/>
                <a:gd name="connsiteY3" fmla="*/ -573 h 22882"/>
                <a:gd name="connsiteX4" fmla="*/ 14866 w 17562"/>
                <a:gd name="connsiteY4" fmla="*/ 21198 h 22882"/>
                <a:gd name="connsiteX5" fmla="*/ 13631 w 17562"/>
                <a:gd name="connsiteY5" fmla="*/ 21310 h 22882"/>
                <a:gd name="connsiteX6" fmla="*/ 10089 w 17562"/>
                <a:gd name="connsiteY6" fmla="*/ 17693 h 22882"/>
                <a:gd name="connsiteX7" fmla="*/ 9237 w 17562"/>
                <a:gd name="connsiteY7" fmla="*/ 16694 h 22882"/>
                <a:gd name="connsiteX8" fmla="*/ 9237 w 17562"/>
                <a:gd name="connsiteY8" fmla="*/ 16694 h 22882"/>
                <a:gd name="connsiteX9" fmla="*/ 8522 w 17562"/>
                <a:gd name="connsiteY9" fmla="*/ 15719 h 2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562" h="22882">
                  <a:moveTo>
                    <a:pt x="8522" y="15719"/>
                  </a:moveTo>
                  <a:cubicBezTo>
                    <a:pt x="4412" y="10868"/>
                    <a:pt x="697" y="5697"/>
                    <a:pt x="-2586" y="254"/>
                  </a:cubicBezTo>
                  <a:lnTo>
                    <a:pt x="-2697" y="-1573"/>
                  </a:lnTo>
                  <a:cubicBezTo>
                    <a:pt x="-2204" y="-1240"/>
                    <a:pt x="-1463" y="-1030"/>
                    <a:pt x="-1241" y="-573"/>
                  </a:cubicBezTo>
                  <a:cubicBezTo>
                    <a:pt x="3313" y="7289"/>
                    <a:pt x="9398" y="14015"/>
                    <a:pt x="14866" y="21198"/>
                  </a:cubicBezTo>
                  <a:lnTo>
                    <a:pt x="13631" y="21310"/>
                  </a:lnTo>
                  <a:cubicBezTo>
                    <a:pt x="12200" y="20384"/>
                    <a:pt x="10990" y="19150"/>
                    <a:pt x="10089" y="17693"/>
                  </a:cubicBezTo>
                  <a:cubicBezTo>
                    <a:pt x="9904" y="17286"/>
                    <a:pt x="9608" y="16940"/>
                    <a:pt x="9237" y="16694"/>
                  </a:cubicBezTo>
                  <a:lnTo>
                    <a:pt x="9237" y="16694"/>
                  </a:lnTo>
                  <a:cubicBezTo>
                    <a:pt x="9090" y="16348"/>
                    <a:pt x="8781" y="16052"/>
                    <a:pt x="8522" y="15719"/>
                  </a:cubicBezTo>
                  <a:close/>
                </a:path>
              </a:pathLst>
            </a:custGeom>
            <a:solidFill>
              <a:srgbClr val="191919"/>
            </a:solidFill>
            <a:ln w="1231" cap="flat">
              <a:noFill/>
              <a:prstDash val="solid"/>
              <a:miter/>
            </a:ln>
          </p:spPr>
          <p:txBody>
            <a:bodyPr rtlCol="0" anchor="ctr"/>
            <a:lstStyle/>
            <a:p>
              <a:endParaRPr lang="es-CO"/>
            </a:p>
          </p:txBody>
        </p:sp>
        <p:sp>
          <p:nvSpPr>
            <p:cNvPr id="613" name="Freeform: Shape 612">
              <a:extLst>
                <a:ext uri="{FF2B5EF4-FFF2-40B4-BE49-F238E27FC236}">
                  <a16:creationId xmlns:a16="http://schemas.microsoft.com/office/drawing/2014/main" id="{83FD199B-FA86-C762-C150-BCC49AEAA559}"/>
                </a:ext>
              </a:extLst>
            </p:cNvPr>
            <p:cNvSpPr/>
            <p:nvPr/>
          </p:nvSpPr>
          <p:spPr>
            <a:xfrm>
              <a:off x="-1343969" y="7520737"/>
              <a:ext cx="1493" cy="2423"/>
            </a:xfrm>
            <a:custGeom>
              <a:avLst/>
              <a:gdLst>
                <a:gd name="connsiteX0" fmla="*/ -1204 w 1493"/>
                <a:gd name="connsiteY0" fmla="*/ -42 h 2423"/>
                <a:gd name="connsiteX1" fmla="*/ -1747 w 1493"/>
                <a:gd name="connsiteY1" fmla="*/ 821 h 2423"/>
                <a:gd name="connsiteX2" fmla="*/ -2685 w 1493"/>
                <a:gd name="connsiteY2" fmla="*/ -943 h 2423"/>
                <a:gd name="connsiteX3" fmla="*/ -2240 w 1493"/>
                <a:gd name="connsiteY3" fmla="*/ -1573 h 2423"/>
                <a:gd name="connsiteX4" fmla="*/ -1204 w 1493"/>
                <a:gd name="connsiteY4" fmla="*/ -42 h 2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 h="2423">
                  <a:moveTo>
                    <a:pt x="-1204" y="-42"/>
                  </a:moveTo>
                  <a:cubicBezTo>
                    <a:pt x="-1204" y="352"/>
                    <a:pt x="-1278" y="994"/>
                    <a:pt x="-1747" y="821"/>
                  </a:cubicBezTo>
                  <a:cubicBezTo>
                    <a:pt x="-2401" y="488"/>
                    <a:pt x="-2771" y="-215"/>
                    <a:pt x="-2685" y="-943"/>
                  </a:cubicBezTo>
                  <a:cubicBezTo>
                    <a:pt x="-2685" y="-1166"/>
                    <a:pt x="-2389" y="-1573"/>
                    <a:pt x="-2240" y="-1573"/>
                  </a:cubicBezTo>
                  <a:cubicBezTo>
                    <a:pt x="-1241" y="-1523"/>
                    <a:pt x="-1278" y="-721"/>
                    <a:pt x="-1204" y="-42"/>
                  </a:cubicBezTo>
                  <a:close/>
                </a:path>
              </a:pathLst>
            </a:custGeom>
            <a:solidFill>
              <a:srgbClr val="E8E8E8"/>
            </a:solidFill>
            <a:ln w="1231" cap="flat">
              <a:noFill/>
              <a:prstDash val="solid"/>
              <a:miter/>
            </a:ln>
          </p:spPr>
          <p:txBody>
            <a:bodyPr rtlCol="0" anchor="ctr"/>
            <a:lstStyle/>
            <a:p>
              <a:endParaRPr lang="es-CO"/>
            </a:p>
          </p:txBody>
        </p:sp>
        <p:sp>
          <p:nvSpPr>
            <p:cNvPr id="614" name="Freeform: Shape 613">
              <a:extLst>
                <a:ext uri="{FF2B5EF4-FFF2-40B4-BE49-F238E27FC236}">
                  <a16:creationId xmlns:a16="http://schemas.microsoft.com/office/drawing/2014/main" id="{F521A0C2-32D0-E9FC-506D-81CEF96E62AD}"/>
                </a:ext>
              </a:extLst>
            </p:cNvPr>
            <p:cNvSpPr/>
            <p:nvPr/>
          </p:nvSpPr>
          <p:spPr>
            <a:xfrm>
              <a:off x="-678573" y="6542817"/>
              <a:ext cx="2932" cy="3702"/>
            </a:xfrm>
            <a:custGeom>
              <a:avLst/>
              <a:gdLst>
                <a:gd name="connsiteX0" fmla="*/ 236 w 2932"/>
                <a:gd name="connsiteY0" fmla="*/ 2130 h 3702"/>
                <a:gd name="connsiteX1" fmla="*/ -2677 w 2932"/>
                <a:gd name="connsiteY1" fmla="*/ -1573 h 3702"/>
                <a:gd name="connsiteX2" fmla="*/ 236 w 2932"/>
                <a:gd name="connsiteY2" fmla="*/ 2130 h 3702"/>
              </a:gdLst>
              <a:ahLst/>
              <a:cxnLst>
                <a:cxn ang="0">
                  <a:pos x="connsiteX0" y="connsiteY0"/>
                </a:cxn>
                <a:cxn ang="0">
                  <a:pos x="connsiteX1" y="connsiteY1"/>
                </a:cxn>
                <a:cxn ang="0">
                  <a:pos x="connsiteX2" y="connsiteY2"/>
                </a:cxn>
              </a:cxnLst>
              <a:rect l="l" t="t" r="r" b="b"/>
              <a:pathLst>
                <a:path w="2932" h="3702">
                  <a:moveTo>
                    <a:pt x="236" y="2130"/>
                  </a:moveTo>
                  <a:cubicBezTo>
                    <a:pt x="-1616" y="1562"/>
                    <a:pt x="-2875" y="538"/>
                    <a:pt x="-2677" y="-1573"/>
                  </a:cubicBezTo>
                  <a:cubicBezTo>
                    <a:pt x="-1357" y="-660"/>
                    <a:pt x="-344" y="636"/>
                    <a:pt x="236" y="2130"/>
                  </a:cubicBezTo>
                  <a:close/>
                </a:path>
              </a:pathLst>
            </a:custGeom>
            <a:solidFill>
              <a:srgbClr val="020202"/>
            </a:solidFill>
            <a:ln w="1231" cap="flat">
              <a:noFill/>
              <a:prstDash val="solid"/>
              <a:miter/>
            </a:ln>
          </p:spPr>
          <p:txBody>
            <a:bodyPr rtlCol="0" anchor="ctr"/>
            <a:lstStyle/>
            <a:p>
              <a:endParaRPr lang="es-CO"/>
            </a:p>
          </p:txBody>
        </p:sp>
        <p:sp>
          <p:nvSpPr>
            <p:cNvPr id="615" name="Freeform: Shape 614">
              <a:extLst>
                <a:ext uri="{FF2B5EF4-FFF2-40B4-BE49-F238E27FC236}">
                  <a16:creationId xmlns:a16="http://schemas.microsoft.com/office/drawing/2014/main" id="{7D9E3D75-18CF-E1C7-ABCE-5514447B5602}"/>
                </a:ext>
              </a:extLst>
            </p:cNvPr>
            <p:cNvSpPr/>
            <p:nvPr/>
          </p:nvSpPr>
          <p:spPr>
            <a:xfrm>
              <a:off x="-1228628" y="6471830"/>
              <a:ext cx="556351" cy="781946"/>
            </a:xfrm>
            <a:custGeom>
              <a:avLst/>
              <a:gdLst>
                <a:gd name="connsiteX0" fmla="*/ 115586 w 556351"/>
                <a:gd name="connsiteY0" fmla="*/ 188208 h 781946"/>
                <a:gd name="connsiteX1" fmla="*/ 110378 w 556351"/>
                <a:gd name="connsiteY1" fmla="*/ 211658 h 781946"/>
                <a:gd name="connsiteX2" fmla="*/ 110180 w 556351"/>
                <a:gd name="connsiteY2" fmla="*/ 224445 h 781946"/>
                <a:gd name="connsiteX3" fmla="*/ 108786 w 556351"/>
                <a:gd name="connsiteY3" fmla="*/ 259114 h 781946"/>
                <a:gd name="connsiteX4" fmla="*/ 108712 w 556351"/>
                <a:gd name="connsiteY4" fmla="*/ 297029 h 781946"/>
                <a:gd name="connsiteX5" fmla="*/ 108872 w 556351"/>
                <a:gd name="connsiteY5" fmla="*/ 313457 h 781946"/>
                <a:gd name="connsiteX6" fmla="*/ 114710 w 556351"/>
                <a:gd name="connsiteY6" fmla="*/ 356371 h 781946"/>
                <a:gd name="connsiteX7" fmla="*/ 134063 w 556351"/>
                <a:gd name="connsiteY7" fmla="*/ 407405 h 781946"/>
                <a:gd name="connsiteX8" fmla="*/ 161475 w 556351"/>
                <a:gd name="connsiteY8" fmla="*/ 449986 h 781946"/>
                <a:gd name="connsiteX9" fmla="*/ 180358 w 556351"/>
                <a:gd name="connsiteY9" fmla="*/ 472301 h 781946"/>
                <a:gd name="connsiteX10" fmla="*/ 194206 w 556351"/>
                <a:gd name="connsiteY10" fmla="*/ 481767 h 781946"/>
                <a:gd name="connsiteX11" fmla="*/ 219816 w 556351"/>
                <a:gd name="connsiteY11" fmla="*/ 492702 h 781946"/>
                <a:gd name="connsiteX12" fmla="*/ 266716 w 556351"/>
                <a:gd name="connsiteY12" fmla="*/ 507945 h 781946"/>
                <a:gd name="connsiteX13" fmla="*/ 292845 w 556351"/>
                <a:gd name="connsiteY13" fmla="*/ 512042 h 781946"/>
                <a:gd name="connsiteX14" fmla="*/ 359949 w 556351"/>
                <a:gd name="connsiteY14" fmla="*/ 513733 h 781946"/>
                <a:gd name="connsiteX15" fmla="*/ 384868 w 556351"/>
                <a:gd name="connsiteY15" fmla="*/ 510858 h 781946"/>
                <a:gd name="connsiteX16" fmla="*/ 419599 w 556351"/>
                <a:gd name="connsiteY16" fmla="*/ 505464 h 781946"/>
                <a:gd name="connsiteX17" fmla="*/ 460267 w 556351"/>
                <a:gd name="connsiteY17" fmla="*/ 497071 h 781946"/>
                <a:gd name="connsiteX18" fmla="*/ 495417 w 556351"/>
                <a:gd name="connsiteY18" fmla="*/ 487198 h 781946"/>
                <a:gd name="connsiteX19" fmla="*/ 526026 w 556351"/>
                <a:gd name="connsiteY19" fmla="*/ 478052 h 781946"/>
                <a:gd name="connsiteX20" fmla="*/ 537356 w 556351"/>
                <a:gd name="connsiteY20" fmla="*/ 474744 h 781946"/>
                <a:gd name="connsiteX21" fmla="*/ 542799 w 556351"/>
                <a:gd name="connsiteY21" fmla="*/ 474497 h 781946"/>
                <a:gd name="connsiteX22" fmla="*/ 552672 w 556351"/>
                <a:gd name="connsiteY22" fmla="*/ 481841 h 781946"/>
                <a:gd name="connsiteX23" fmla="*/ 553647 w 556351"/>
                <a:gd name="connsiteY23" fmla="*/ 488555 h 781946"/>
                <a:gd name="connsiteX24" fmla="*/ 552697 w 556351"/>
                <a:gd name="connsiteY24" fmla="*/ 513067 h 781946"/>
                <a:gd name="connsiteX25" fmla="*/ 547464 w 556351"/>
                <a:gd name="connsiteY25" fmla="*/ 533271 h 781946"/>
                <a:gd name="connsiteX26" fmla="*/ 533962 w 556351"/>
                <a:gd name="connsiteY26" fmla="*/ 591452 h 781946"/>
                <a:gd name="connsiteX27" fmla="*/ 528272 w 556351"/>
                <a:gd name="connsiteY27" fmla="*/ 619185 h 781946"/>
                <a:gd name="connsiteX28" fmla="*/ 508376 w 556351"/>
                <a:gd name="connsiteY28" fmla="*/ 687067 h 781946"/>
                <a:gd name="connsiteX29" fmla="*/ 501218 w 556351"/>
                <a:gd name="connsiteY29" fmla="*/ 701334 h 781946"/>
                <a:gd name="connsiteX30" fmla="*/ 472387 w 556351"/>
                <a:gd name="connsiteY30" fmla="*/ 739040 h 781946"/>
                <a:gd name="connsiteX31" fmla="*/ 458551 w 556351"/>
                <a:gd name="connsiteY31" fmla="*/ 749370 h 781946"/>
                <a:gd name="connsiteX32" fmla="*/ 390669 w 556351"/>
                <a:gd name="connsiteY32" fmla="*/ 774696 h 781946"/>
                <a:gd name="connsiteX33" fmla="*/ 353642 w 556351"/>
                <a:gd name="connsiteY33" fmla="*/ 779522 h 781946"/>
                <a:gd name="connsiteX34" fmla="*/ 330390 w 556351"/>
                <a:gd name="connsiteY34" fmla="*/ 780374 h 781946"/>
                <a:gd name="connsiteX35" fmla="*/ 292623 w 556351"/>
                <a:gd name="connsiteY35" fmla="*/ 777905 h 781946"/>
                <a:gd name="connsiteX36" fmla="*/ 273036 w 556351"/>
                <a:gd name="connsiteY36" fmla="*/ 776905 h 781946"/>
                <a:gd name="connsiteX37" fmla="*/ 218730 w 556351"/>
                <a:gd name="connsiteY37" fmla="*/ 770734 h 781946"/>
                <a:gd name="connsiteX38" fmla="*/ 185912 w 556351"/>
                <a:gd name="connsiteY38" fmla="*/ 764835 h 781946"/>
                <a:gd name="connsiteX39" fmla="*/ 138086 w 556351"/>
                <a:gd name="connsiteY39" fmla="*/ 743076 h 781946"/>
                <a:gd name="connsiteX40" fmla="*/ 102158 w 556351"/>
                <a:gd name="connsiteY40" fmla="*/ 712837 h 781946"/>
                <a:gd name="connsiteX41" fmla="*/ 66033 w 556351"/>
                <a:gd name="connsiteY41" fmla="*/ 651126 h 781946"/>
                <a:gd name="connsiteX42" fmla="*/ 52296 w 556351"/>
                <a:gd name="connsiteY42" fmla="*/ 599499 h 781946"/>
                <a:gd name="connsiteX43" fmla="*/ 51062 w 556351"/>
                <a:gd name="connsiteY43" fmla="*/ 593241 h 781946"/>
                <a:gd name="connsiteX44" fmla="*/ 46754 w 556351"/>
                <a:gd name="connsiteY44" fmla="*/ 575407 h 781946"/>
                <a:gd name="connsiteX45" fmla="*/ 43977 w 556351"/>
                <a:gd name="connsiteY45" fmla="*/ 569335 h 781946"/>
                <a:gd name="connsiteX46" fmla="*/ 39213 w 556351"/>
                <a:gd name="connsiteY46" fmla="*/ 554117 h 781946"/>
                <a:gd name="connsiteX47" fmla="*/ 18231 w 556351"/>
                <a:gd name="connsiteY47" fmla="*/ 476497 h 781946"/>
                <a:gd name="connsiteX48" fmla="*/ 6642 w 556351"/>
                <a:gd name="connsiteY48" fmla="*/ 409960 h 781946"/>
                <a:gd name="connsiteX49" fmla="*/ 2606 w 556351"/>
                <a:gd name="connsiteY49" fmla="*/ 372267 h 781946"/>
                <a:gd name="connsiteX50" fmla="*/ 964 w 556351"/>
                <a:gd name="connsiteY50" fmla="*/ 332229 h 781946"/>
                <a:gd name="connsiteX51" fmla="*/ 138 w 556351"/>
                <a:gd name="connsiteY51" fmla="*/ 306311 h 781946"/>
                <a:gd name="connsiteX52" fmla="*/ -677 w 556351"/>
                <a:gd name="connsiteY52" fmla="*/ 271617 h 781946"/>
                <a:gd name="connsiteX53" fmla="*/ -2516 w 556351"/>
                <a:gd name="connsiteY53" fmla="*/ 209573 h 781946"/>
                <a:gd name="connsiteX54" fmla="*/ 14 w 556351"/>
                <a:gd name="connsiteY54" fmla="*/ 152145 h 781946"/>
                <a:gd name="connsiteX55" fmla="*/ 1717 w 556351"/>
                <a:gd name="connsiteY55" fmla="*/ 128028 h 781946"/>
                <a:gd name="connsiteX56" fmla="*/ 8851 w 556351"/>
                <a:gd name="connsiteY56" fmla="*/ 98937 h 781946"/>
                <a:gd name="connsiteX57" fmla="*/ 18997 w 556351"/>
                <a:gd name="connsiteY57" fmla="*/ 80128 h 781946"/>
                <a:gd name="connsiteX58" fmla="*/ 56233 w 556351"/>
                <a:gd name="connsiteY58" fmla="*/ 34079 h 781946"/>
                <a:gd name="connsiteX59" fmla="*/ 116944 w 556351"/>
                <a:gd name="connsiteY59" fmla="*/ 3051 h 781946"/>
                <a:gd name="connsiteX60" fmla="*/ 175162 w 556351"/>
                <a:gd name="connsiteY60" fmla="*/ -10 h 781946"/>
                <a:gd name="connsiteX61" fmla="*/ 202081 w 556351"/>
                <a:gd name="connsiteY61" fmla="*/ -1009 h 781946"/>
                <a:gd name="connsiteX62" fmla="*/ 205783 w 556351"/>
                <a:gd name="connsiteY62" fmla="*/ -1256 h 781946"/>
                <a:gd name="connsiteX63" fmla="*/ 246414 w 556351"/>
                <a:gd name="connsiteY63" fmla="*/ -1330 h 781946"/>
                <a:gd name="connsiteX64" fmla="*/ 274245 w 556351"/>
                <a:gd name="connsiteY64" fmla="*/ -1528 h 781946"/>
                <a:gd name="connsiteX65" fmla="*/ 310581 w 556351"/>
                <a:gd name="connsiteY65" fmla="*/ 1632 h 781946"/>
                <a:gd name="connsiteX66" fmla="*/ 315999 w 556351"/>
                <a:gd name="connsiteY66" fmla="*/ 2310 h 781946"/>
                <a:gd name="connsiteX67" fmla="*/ 315999 w 556351"/>
                <a:gd name="connsiteY67" fmla="*/ 2224 h 781946"/>
                <a:gd name="connsiteX68" fmla="*/ 323404 w 556351"/>
                <a:gd name="connsiteY68" fmla="*/ 4051 h 781946"/>
                <a:gd name="connsiteX69" fmla="*/ 323404 w 556351"/>
                <a:gd name="connsiteY69" fmla="*/ 4051 h 781946"/>
                <a:gd name="connsiteX70" fmla="*/ 327107 w 556351"/>
                <a:gd name="connsiteY70" fmla="*/ 5100 h 781946"/>
                <a:gd name="connsiteX71" fmla="*/ 327020 w 556351"/>
                <a:gd name="connsiteY71" fmla="*/ 5026 h 781946"/>
                <a:gd name="connsiteX72" fmla="*/ 329859 w 556351"/>
                <a:gd name="connsiteY72" fmla="*/ 5976 h 781946"/>
                <a:gd name="connsiteX73" fmla="*/ 329773 w 556351"/>
                <a:gd name="connsiteY73" fmla="*/ 5914 h 781946"/>
                <a:gd name="connsiteX74" fmla="*/ 332599 w 556351"/>
                <a:gd name="connsiteY74" fmla="*/ 6877 h 781946"/>
                <a:gd name="connsiteX75" fmla="*/ 332525 w 556351"/>
                <a:gd name="connsiteY75" fmla="*/ 6877 h 781946"/>
                <a:gd name="connsiteX76" fmla="*/ 335339 w 556351"/>
                <a:gd name="connsiteY76" fmla="*/ 7877 h 781946"/>
                <a:gd name="connsiteX77" fmla="*/ 335253 w 556351"/>
                <a:gd name="connsiteY77" fmla="*/ 7815 h 781946"/>
                <a:gd name="connsiteX78" fmla="*/ 339930 w 556351"/>
                <a:gd name="connsiteY78" fmla="*/ 9642 h 781946"/>
                <a:gd name="connsiteX79" fmla="*/ 339856 w 556351"/>
                <a:gd name="connsiteY79" fmla="*/ 9642 h 781946"/>
                <a:gd name="connsiteX80" fmla="*/ 344497 w 556351"/>
                <a:gd name="connsiteY80" fmla="*/ 11530 h 781946"/>
                <a:gd name="connsiteX81" fmla="*/ 344423 w 556351"/>
                <a:gd name="connsiteY81" fmla="*/ 11530 h 781946"/>
                <a:gd name="connsiteX82" fmla="*/ 349039 w 556351"/>
                <a:gd name="connsiteY82" fmla="*/ 13455 h 781946"/>
                <a:gd name="connsiteX83" fmla="*/ 348953 w 556351"/>
                <a:gd name="connsiteY83" fmla="*/ 13455 h 781946"/>
                <a:gd name="connsiteX84" fmla="*/ 350902 w 556351"/>
                <a:gd name="connsiteY84" fmla="*/ 14344 h 781946"/>
                <a:gd name="connsiteX85" fmla="*/ 350841 w 556351"/>
                <a:gd name="connsiteY85" fmla="*/ 14344 h 781946"/>
                <a:gd name="connsiteX86" fmla="*/ 352754 w 556351"/>
                <a:gd name="connsiteY86" fmla="*/ 15220 h 781946"/>
                <a:gd name="connsiteX87" fmla="*/ 352754 w 556351"/>
                <a:gd name="connsiteY87" fmla="*/ 15220 h 781946"/>
                <a:gd name="connsiteX88" fmla="*/ 357271 w 556351"/>
                <a:gd name="connsiteY88" fmla="*/ 17257 h 781946"/>
                <a:gd name="connsiteX89" fmla="*/ 357172 w 556351"/>
                <a:gd name="connsiteY89" fmla="*/ 17257 h 781946"/>
                <a:gd name="connsiteX90" fmla="*/ 359085 w 556351"/>
                <a:gd name="connsiteY90" fmla="*/ 18244 h 781946"/>
                <a:gd name="connsiteX91" fmla="*/ 358999 w 556351"/>
                <a:gd name="connsiteY91" fmla="*/ 18170 h 781946"/>
                <a:gd name="connsiteX92" fmla="*/ 367379 w 556351"/>
                <a:gd name="connsiteY92" fmla="*/ 22650 h 781946"/>
                <a:gd name="connsiteX93" fmla="*/ 367379 w 556351"/>
                <a:gd name="connsiteY93" fmla="*/ 22650 h 781946"/>
                <a:gd name="connsiteX94" fmla="*/ 369231 w 556351"/>
                <a:gd name="connsiteY94" fmla="*/ 23650 h 781946"/>
                <a:gd name="connsiteX95" fmla="*/ 369231 w 556351"/>
                <a:gd name="connsiteY95" fmla="*/ 23650 h 781946"/>
                <a:gd name="connsiteX96" fmla="*/ 371094 w 556351"/>
                <a:gd name="connsiteY96" fmla="*/ 24687 h 781946"/>
                <a:gd name="connsiteX97" fmla="*/ 370995 w 556351"/>
                <a:gd name="connsiteY97" fmla="*/ 24687 h 781946"/>
                <a:gd name="connsiteX98" fmla="*/ 375698 w 556351"/>
                <a:gd name="connsiteY98" fmla="*/ 27390 h 781946"/>
                <a:gd name="connsiteX99" fmla="*/ 375698 w 556351"/>
                <a:gd name="connsiteY99" fmla="*/ 27390 h 781946"/>
                <a:gd name="connsiteX100" fmla="*/ 377562 w 556351"/>
                <a:gd name="connsiteY100" fmla="*/ 28390 h 781946"/>
                <a:gd name="connsiteX101" fmla="*/ 377487 w 556351"/>
                <a:gd name="connsiteY101" fmla="*/ 28390 h 781946"/>
                <a:gd name="connsiteX102" fmla="*/ 379364 w 556351"/>
                <a:gd name="connsiteY102" fmla="*/ 29414 h 781946"/>
                <a:gd name="connsiteX103" fmla="*/ 379265 w 556351"/>
                <a:gd name="connsiteY103" fmla="*/ 29414 h 781946"/>
                <a:gd name="connsiteX104" fmla="*/ 382103 w 556351"/>
                <a:gd name="connsiteY104" fmla="*/ 31290 h 781946"/>
                <a:gd name="connsiteX105" fmla="*/ 382005 w 556351"/>
                <a:gd name="connsiteY105" fmla="*/ 31191 h 781946"/>
                <a:gd name="connsiteX106" fmla="*/ 383091 w 556351"/>
                <a:gd name="connsiteY106" fmla="*/ 32043 h 781946"/>
                <a:gd name="connsiteX107" fmla="*/ 383091 w 556351"/>
                <a:gd name="connsiteY107" fmla="*/ 32043 h 781946"/>
                <a:gd name="connsiteX108" fmla="*/ 384868 w 556351"/>
                <a:gd name="connsiteY108" fmla="*/ 33141 h 781946"/>
                <a:gd name="connsiteX109" fmla="*/ 384782 w 556351"/>
                <a:gd name="connsiteY109" fmla="*/ 33080 h 781946"/>
                <a:gd name="connsiteX110" fmla="*/ 387620 w 556351"/>
                <a:gd name="connsiteY110" fmla="*/ 34956 h 781946"/>
                <a:gd name="connsiteX111" fmla="*/ 387534 w 556351"/>
                <a:gd name="connsiteY111" fmla="*/ 34956 h 781946"/>
                <a:gd name="connsiteX112" fmla="*/ 390360 w 556351"/>
                <a:gd name="connsiteY112" fmla="*/ 36844 h 781946"/>
                <a:gd name="connsiteX113" fmla="*/ 390286 w 556351"/>
                <a:gd name="connsiteY113" fmla="*/ 36844 h 781946"/>
                <a:gd name="connsiteX114" fmla="*/ 393101 w 556351"/>
                <a:gd name="connsiteY114" fmla="*/ 38732 h 781946"/>
                <a:gd name="connsiteX115" fmla="*/ 393014 w 556351"/>
                <a:gd name="connsiteY115" fmla="*/ 38732 h 781946"/>
                <a:gd name="connsiteX116" fmla="*/ 396359 w 556351"/>
                <a:gd name="connsiteY116" fmla="*/ 40435 h 781946"/>
                <a:gd name="connsiteX117" fmla="*/ 396297 w 556351"/>
                <a:gd name="connsiteY117" fmla="*/ 40435 h 781946"/>
                <a:gd name="connsiteX118" fmla="*/ 400000 w 556351"/>
                <a:gd name="connsiteY118" fmla="*/ 43348 h 781946"/>
                <a:gd name="connsiteX119" fmla="*/ 399901 w 556351"/>
                <a:gd name="connsiteY119" fmla="*/ 43237 h 781946"/>
                <a:gd name="connsiteX120" fmla="*/ 400962 w 556351"/>
                <a:gd name="connsiteY120" fmla="*/ 44175 h 781946"/>
                <a:gd name="connsiteX121" fmla="*/ 400876 w 556351"/>
                <a:gd name="connsiteY121" fmla="*/ 44089 h 781946"/>
                <a:gd name="connsiteX122" fmla="*/ 401913 w 556351"/>
                <a:gd name="connsiteY122" fmla="*/ 45002 h 781946"/>
                <a:gd name="connsiteX123" fmla="*/ 401913 w 556351"/>
                <a:gd name="connsiteY123" fmla="*/ 45002 h 781946"/>
                <a:gd name="connsiteX124" fmla="*/ 407368 w 556351"/>
                <a:gd name="connsiteY124" fmla="*/ 49742 h 781946"/>
                <a:gd name="connsiteX125" fmla="*/ 407282 w 556351"/>
                <a:gd name="connsiteY125" fmla="*/ 49643 h 781946"/>
                <a:gd name="connsiteX126" fmla="*/ 408368 w 556351"/>
                <a:gd name="connsiteY126" fmla="*/ 50482 h 781946"/>
                <a:gd name="connsiteX127" fmla="*/ 408368 w 556351"/>
                <a:gd name="connsiteY127" fmla="*/ 50482 h 781946"/>
                <a:gd name="connsiteX128" fmla="*/ 410132 w 556351"/>
                <a:gd name="connsiteY128" fmla="*/ 51605 h 781946"/>
                <a:gd name="connsiteX129" fmla="*/ 410022 w 556351"/>
                <a:gd name="connsiteY129" fmla="*/ 51494 h 781946"/>
                <a:gd name="connsiteX130" fmla="*/ 411120 w 556351"/>
                <a:gd name="connsiteY130" fmla="*/ 52370 h 781946"/>
                <a:gd name="connsiteX131" fmla="*/ 411120 w 556351"/>
                <a:gd name="connsiteY131" fmla="*/ 52370 h 781946"/>
                <a:gd name="connsiteX132" fmla="*/ 413835 w 556351"/>
                <a:gd name="connsiteY132" fmla="*/ 54357 h 781946"/>
                <a:gd name="connsiteX133" fmla="*/ 413749 w 556351"/>
                <a:gd name="connsiteY133" fmla="*/ 54259 h 781946"/>
                <a:gd name="connsiteX134" fmla="*/ 414798 w 556351"/>
                <a:gd name="connsiteY134" fmla="*/ 55184 h 781946"/>
                <a:gd name="connsiteX135" fmla="*/ 414736 w 556351"/>
                <a:gd name="connsiteY135" fmla="*/ 55184 h 781946"/>
                <a:gd name="connsiteX136" fmla="*/ 415748 w 556351"/>
                <a:gd name="connsiteY136" fmla="*/ 56085 h 781946"/>
                <a:gd name="connsiteX137" fmla="*/ 415748 w 556351"/>
                <a:gd name="connsiteY137" fmla="*/ 56085 h 781946"/>
                <a:gd name="connsiteX138" fmla="*/ 421167 w 556351"/>
                <a:gd name="connsiteY138" fmla="*/ 60849 h 781946"/>
                <a:gd name="connsiteX139" fmla="*/ 421055 w 556351"/>
                <a:gd name="connsiteY139" fmla="*/ 60751 h 781946"/>
                <a:gd name="connsiteX140" fmla="*/ 422092 w 556351"/>
                <a:gd name="connsiteY140" fmla="*/ 61738 h 781946"/>
                <a:gd name="connsiteX141" fmla="*/ 421993 w 556351"/>
                <a:gd name="connsiteY141" fmla="*/ 61639 h 781946"/>
                <a:gd name="connsiteX142" fmla="*/ 423018 w 556351"/>
                <a:gd name="connsiteY142" fmla="*/ 62639 h 781946"/>
                <a:gd name="connsiteX143" fmla="*/ 422919 w 556351"/>
                <a:gd name="connsiteY143" fmla="*/ 62553 h 781946"/>
                <a:gd name="connsiteX144" fmla="*/ 423931 w 556351"/>
                <a:gd name="connsiteY144" fmla="*/ 63552 h 781946"/>
                <a:gd name="connsiteX145" fmla="*/ 423832 w 556351"/>
                <a:gd name="connsiteY145" fmla="*/ 63466 h 781946"/>
                <a:gd name="connsiteX146" fmla="*/ 424845 w 556351"/>
                <a:gd name="connsiteY146" fmla="*/ 64466 h 781946"/>
                <a:gd name="connsiteX147" fmla="*/ 424758 w 556351"/>
                <a:gd name="connsiteY147" fmla="*/ 64367 h 781946"/>
                <a:gd name="connsiteX148" fmla="*/ 425758 w 556351"/>
                <a:gd name="connsiteY148" fmla="*/ 65379 h 781946"/>
                <a:gd name="connsiteX149" fmla="*/ 425671 w 556351"/>
                <a:gd name="connsiteY149" fmla="*/ 65293 h 781946"/>
                <a:gd name="connsiteX150" fmla="*/ 426659 w 556351"/>
                <a:gd name="connsiteY150" fmla="*/ 66317 h 781946"/>
                <a:gd name="connsiteX151" fmla="*/ 426560 w 556351"/>
                <a:gd name="connsiteY151" fmla="*/ 66218 h 781946"/>
                <a:gd name="connsiteX152" fmla="*/ 427560 w 556351"/>
                <a:gd name="connsiteY152" fmla="*/ 67243 h 781946"/>
                <a:gd name="connsiteX153" fmla="*/ 427449 w 556351"/>
                <a:gd name="connsiteY153" fmla="*/ 67144 h 781946"/>
                <a:gd name="connsiteX154" fmla="*/ 432200 w 556351"/>
                <a:gd name="connsiteY154" fmla="*/ 72587 h 781946"/>
                <a:gd name="connsiteX155" fmla="*/ 432200 w 556351"/>
                <a:gd name="connsiteY155" fmla="*/ 72587 h 781946"/>
                <a:gd name="connsiteX156" fmla="*/ 433126 w 556351"/>
                <a:gd name="connsiteY156" fmla="*/ 73599 h 781946"/>
                <a:gd name="connsiteX157" fmla="*/ 433052 w 556351"/>
                <a:gd name="connsiteY157" fmla="*/ 73525 h 781946"/>
                <a:gd name="connsiteX158" fmla="*/ 434015 w 556351"/>
                <a:gd name="connsiteY158" fmla="*/ 74562 h 781946"/>
                <a:gd name="connsiteX159" fmla="*/ 433916 w 556351"/>
                <a:gd name="connsiteY159" fmla="*/ 74463 h 781946"/>
                <a:gd name="connsiteX160" fmla="*/ 434891 w 556351"/>
                <a:gd name="connsiteY160" fmla="*/ 75512 h 781946"/>
                <a:gd name="connsiteX161" fmla="*/ 434780 w 556351"/>
                <a:gd name="connsiteY161" fmla="*/ 75413 h 781946"/>
                <a:gd name="connsiteX162" fmla="*/ 442309 w 556351"/>
                <a:gd name="connsiteY162" fmla="*/ 83559 h 781946"/>
                <a:gd name="connsiteX163" fmla="*/ 442309 w 556351"/>
                <a:gd name="connsiteY163" fmla="*/ 83559 h 781946"/>
                <a:gd name="connsiteX164" fmla="*/ 443247 w 556351"/>
                <a:gd name="connsiteY164" fmla="*/ 84485 h 781946"/>
                <a:gd name="connsiteX165" fmla="*/ 443247 w 556351"/>
                <a:gd name="connsiteY165" fmla="*/ 84485 h 781946"/>
                <a:gd name="connsiteX166" fmla="*/ 445987 w 556351"/>
                <a:gd name="connsiteY166" fmla="*/ 87249 h 781946"/>
                <a:gd name="connsiteX167" fmla="*/ 445987 w 556351"/>
                <a:gd name="connsiteY167" fmla="*/ 87249 h 781946"/>
                <a:gd name="connsiteX168" fmla="*/ 446900 w 556351"/>
                <a:gd name="connsiteY168" fmla="*/ 88261 h 781946"/>
                <a:gd name="connsiteX169" fmla="*/ 446826 w 556351"/>
                <a:gd name="connsiteY169" fmla="*/ 88187 h 781946"/>
                <a:gd name="connsiteX170" fmla="*/ 447776 w 556351"/>
                <a:gd name="connsiteY170" fmla="*/ 89224 h 781946"/>
                <a:gd name="connsiteX171" fmla="*/ 447690 w 556351"/>
                <a:gd name="connsiteY171" fmla="*/ 89138 h 781946"/>
                <a:gd name="connsiteX172" fmla="*/ 448653 w 556351"/>
                <a:gd name="connsiteY172" fmla="*/ 90187 h 781946"/>
                <a:gd name="connsiteX173" fmla="*/ 448541 w 556351"/>
                <a:gd name="connsiteY173" fmla="*/ 90088 h 781946"/>
                <a:gd name="connsiteX174" fmla="*/ 452404 w 556351"/>
                <a:gd name="connsiteY174" fmla="*/ 94593 h 781946"/>
                <a:gd name="connsiteX175" fmla="*/ 452404 w 556351"/>
                <a:gd name="connsiteY175" fmla="*/ 94593 h 781946"/>
                <a:gd name="connsiteX176" fmla="*/ 453330 w 556351"/>
                <a:gd name="connsiteY176" fmla="*/ 95593 h 781946"/>
                <a:gd name="connsiteX177" fmla="*/ 453330 w 556351"/>
                <a:gd name="connsiteY177" fmla="*/ 95593 h 781946"/>
                <a:gd name="connsiteX178" fmla="*/ 454268 w 556351"/>
                <a:gd name="connsiteY178" fmla="*/ 96617 h 781946"/>
                <a:gd name="connsiteX179" fmla="*/ 454194 w 556351"/>
                <a:gd name="connsiteY179" fmla="*/ 96531 h 781946"/>
                <a:gd name="connsiteX180" fmla="*/ 455157 w 556351"/>
                <a:gd name="connsiteY180" fmla="*/ 97567 h 781946"/>
                <a:gd name="connsiteX181" fmla="*/ 455046 w 556351"/>
                <a:gd name="connsiteY181" fmla="*/ 97481 h 781946"/>
                <a:gd name="connsiteX182" fmla="*/ 458859 w 556351"/>
                <a:gd name="connsiteY182" fmla="*/ 102035 h 781946"/>
                <a:gd name="connsiteX183" fmla="*/ 458859 w 556351"/>
                <a:gd name="connsiteY183" fmla="*/ 102035 h 781946"/>
                <a:gd name="connsiteX184" fmla="*/ 459773 w 556351"/>
                <a:gd name="connsiteY184" fmla="*/ 103097 h 781946"/>
                <a:gd name="connsiteX185" fmla="*/ 459674 w 556351"/>
                <a:gd name="connsiteY185" fmla="*/ 102973 h 781946"/>
                <a:gd name="connsiteX186" fmla="*/ 456552 w 556351"/>
                <a:gd name="connsiteY186" fmla="*/ 108663 h 781946"/>
                <a:gd name="connsiteX187" fmla="*/ 451084 w 556351"/>
                <a:gd name="connsiteY187" fmla="*/ 108737 h 781946"/>
                <a:gd name="connsiteX188" fmla="*/ 415119 w 556351"/>
                <a:gd name="connsiteY188" fmla="*/ 106960 h 781946"/>
                <a:gd name="connsiteX189" fmla="*/ 370934 w 556351"/>
                <a:gd name="connsiteY189" fmla="*/ 105257 h 781946"/>
                <a:gd name="connsiteX190" fmla="*/ 303916 w 556351"/>
                <a:gd name="connsiteY190" fmla="*/ 107207 h 781946"/>
                <a:gd name="connsiteX191" fmla="*/ 195169 w 556351"/>
                <a:gd name="connsiteY191" fmla="*/ 122104 h 781946"/>
                <a:gd name="connsiteX192" fmla="*/ 177890 w 556351"/>
                <a:gd name="connsiteY192" fmla="*/ 127843 h 781946"/>
                <a:gd name="connsiteX193" fmla="*/ 157500 w 556351"/>
                <a:gd name="connsiteY193" fmla="*/ 136951 h 781946"/>
                <a:gd name="connsiteX194" fmla="*/ 133273 w 556351"/>
                <a:gd name="connsiteY194" fmla="*/ 159389 h 781946"/>
                <a:gd name="connsiteX195" fmla="*/ 118524 w 556351"/>
                <a:gd name="connsiteY195" fmla="*/ 184395 h 781946"/>
                <a:gd name="connsiteX196" fmla="*/ 115586 w 556351"/>
                <a:gd name="connsiteY196" fmla="*/ 188208 h 781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556351" h="781946">
                  <a:moveTo>
                    <a:pt x="115586" y="188208"/>
                  </a:moveTo>
                  <a:cubicBezTo>
                    <a:pt x="111884" y="195614"/>
                    <a:pt x="110933" y="203574"/>
                    <a:pt x="110378" y="211658"/>
                  </a:cubicBezTo>
                  <a:cubicBezTo>
                    <a:pt x="110082" y="215904"/>
                    <a:pt x="110168" y="220175"/>
                    <a:pt x="110180" y="224445"/>
                  </a:cubicBezTo>
                  <a:cubicBezTo>
                    <a:pt x="110180" y="236022"/>
                    <a:pt x="109230" y="247562"/>
                    <a:pt x="108786" y="259114"/>
                  </a:cubicBezTo>
                  <a:cubicBezTo>
                    <a:pt x="108305" y="271740"/>
                    <a:pt x="108070" y="284391"/>
                    <a:pt x="108712" y="297029"/>
                  </a:cubicBezTo>
                  <a:cubicBezTo>
                    <a:pt x="108996" y="302497"/>
                    <a:pt x="108712" y="307977"/>
                    <a:pt x="108872" y="313457"/>
                  </a:cubicBezTo>
                  <a:cubicBezTo>
                    <a:pt x="109119" y="328008"/>
                    <a:pt x="111810" y="342189"/>
                    <a:pt x="114710" y="356371"/>
                  </a:cubicBezTo>
                  <a:cubicBezTo>
                    <a:pt x="118401" y="374304"/>
                    <a:pt x="124930" y="391533"/>
                    <a:pt x="134063" y="407405"/>
                  </a:cubicBezTo>
                  <a:cubicBezTo>
                    <a:pt x="142443" y="422080"/>
                    <a:pt x="150490" y="437027"/>
                    <a:pt x="161475" y="449986"/>
                  </a:cubicBezTo>
                  <a:cubicBezTo>
                    <a:pt x="167757" y="457391"/>
                    <a:pt x="174113" y="464796"/>
                    <a:pt x="180358" y="472301"/>
                  </a:cubicBezTo>
                  <a:cubicBezTo>
                    <a:pt x="184061" y="476781"/>
                    <a:pt x="189183" y="479262"/>
                    <a:pt x="194206" y="481767"/>
                  </a:cubicBezTo>
                  <a:cubicBezTo>
                    <a:pt x="202475" y="486013"/>
                    <a:pt x="211029" y="489666"/>
                    <a:pt x="219816" y="492702"/>
                  </a:cubicBezTo>
                  <a:cubicBezTo>
                    <a:pt x="235417" y="497874"/>
                    <a:pt x="250672" y="504032"/>
                    <a:pt x="266716" y="507945"/>
                  </a:cubicBezTo>
                  <a:cubicBezTo>
                    <a:pt x="275319" y="509907"/>
                    <a:pt x="284057" y="511277"/>
                    <a:pt x="292845" y="512042"/>
                  </a:cubicBezTo>
                  <a:cubicBezTo>
                    <a:pt x="315159" y="514326"/>
                    <a:pt x="337561" y="514104"/>
                    <a:pt x="359949" y="513733"/>
                  </a:cubicBezTo>
                  <a:cubicBezTo>
                    <a:pt x="368317" y="513462"/>
                    <a:pt x="376661" y="512499"/>
                    <a:pt x="384868" y="510858"/>
                  </a:cubicBezTo>
                  <a:cubicBezTo>
                    <a:pt x="396396" y="508722"/>
                    <a:pt x="407911" y="506624"/>
                    <a:pt x="419599" y="505464"/>
                  </a:cubicBezTo>
                  <a:cubicBezTo>
                    <a:pt x="433422" y="504094"/>
                    <a:pt x="446752" y="500120"/>
                    <a:pt x="460267" y="497071"/>
                  </a:cubicBezTo>
                  <a:cubicBezTo>
                    <a:pt x="472152" y="494393"/>
                    <a:pt x="483717" y="490382"/>
                    <a:pt x="495417" y="487198"/>
                  </a:cubicBezTo>
                  <a:cubicBezTo>
                    <a:pt x="505711" y="484408"/>
                    <a:pt x="515930" y="481458"/>
                    <a:pt x="526026" y="478052"/>
                  </a:cubicBezTo>
                  <a:cubicBezTo>
                    <a:pt x="529728" y="476818"/>
                    <a:pt x="533579" y="475843"/>
                    <a:pt x="537356" y="474744"/>
                  </a:cubicBezTo>
                  <a:cubicBezTo>
                    <a:pt x="539170" y="474658"/>
                    <a:pt x="540984" y="474448"/>
                    <a:pt x="542799" y="474497"/>
                  </a:cubicBezTo>
                  <a:cubicBezTo>
                    <a:pt x="547390" y="474386"/>
                    <a:pt x="551463" y="477410"/>
                    <a:pt x="552672" y="481841"/>
                  </a:cubicBezTo>
                  <a:cubicBezTo>
                    <a:pt x="553376" y="484013"/>
                    <a:pt x="553709" y="486272"/>
                    <a:pt x="553647" y="488555"/>
                  </a:cubicBezTo>
                  <a:cubicBezTo>
                    <a:pt x="553524" y="496738"/>
                    <a:pt x="553647" y="504921"/>
                    <a:pt x="552697" y="513067"/>
                  </a:cubicBezTo>
                  <a:cubicBezTo>
                    <a:pt x="552179" y="520114"/>
                    <a:pt x="549809" y="526643"/>
                    <a:pt x="547464" y="533271"/>
                  </a:cubicBezTo>
                  <a:cubicBezTo>
                    <a:pt x="540824" y="552105"/>
                    <a:pt x="536307" y="571618"/>
                    <a:pt x="533962" y="591452"/>
                  </a:cubicBezTo>
                  <a:cubicBezTo>
                    <a:pt x="532814" y="600844"/>
                    <a:pt x="530432" y="609965"/>
                    <a:pt x="528272" y="619185"/>
                  </a:cubicBezTo>
                  <a:cubicBezTo>
                    <a:pt x="522878" y="642178"/>
                    <a:pt x="517090" y="665073"/>
                    <a:pt x="508376" y="687067"/>
                  </a:cubicBezTo>
                  <a:cubicBezTo>
                    <a:pt x="506476" y="692053"/>
                    <a:pt x="504081" y="696830"/>
                    <a:pt x="501218" y="701334"/>
                  </a:cubicBezTo>
                  <a:cubicBezTo>
                    <a:pt x="492504" y="714565"/>
                    <a:pt x="482865" y="727154"/>
                    <a:pt x="472387" y="739040"/>
                  </a:cubicBezTo>
                  <a:cubicBezTo>
                    <a:pt x="468536" y="743409"/>
                    <a:pt x="463833" y="746926"/>
                    <a:pt x="458551" y="749370"/>
                  </a:cubicBezTo>
                  <a:cubicBezTo>
                    <a:pt x="436619" y="759713"/>
                    <a:pt x="414378" y="769290"/>
                    <a:pt x="390669" y="774696"/>
                  </a:cubicBezTo>
                  <a:cubicBezTo>
                    <a:pt x="378487" y="777325"/>
                    <a:pt x="366096" y="778942"/>
                    <a:pt x="353642" y="779522"/>
                  </a:cubicBezTo>
                  <a:cubicBezTo>
                    <a:pt x="345879" y="779979"/>
                    <a:pt x="338153" y="780386"/>
                    <a:pt x="330390" y="780374"/>
                  </a:cubicBezTo>
                  <a:cubicBezTo>
                    <a:pt x="317739" y="780374"/>
                    <a:pt x="305199" y="778782"/>
                    <a:pt x="292623" y="777905"/>
                  </a:cubicBezTo>
                  <a:cubicBezTo>
                    <a:pt x="286094" y="777424"/>
                    <a:pt x="279540" y="777004"/>
                    <a:pt x="273036" y="776905"/>
                  </a:cubicBezTo>
                  <a:cubicBezTo>
                    <a:pt x="254782" y="776498"/>
                    <a:pt x="236602" y="774437"/>
                    <a:pt x="218730" y="770734"/>
                  </a:cubicBezTo>
                  <a:cubicBezTo>
                    <a:pt x="207832" y="768562"/>
                    <a:pt x="196798" y="767168"/>
                    <a:pt x="185912" y="764835"/>
                  </a:cubicBezTo>
                  <a:cubicBezTo>
                    <a:pt x="168584" y="761144"/>
                    <a:pt x="152255" y="753714"/>
                    <a:pt x="138086" y="743076"/>
                  </a:cubicBezTo>
                  <a:cubicBezTo>
                    <a:pt x="125485" y="733720"/>
                    <a:pt x="112822" y="724476"/>
                    <a:pt x="102158" y="712837"/>
                  </a:cubicBezTo>
                  <a:cubicBezTo>
                    <a:pt x="85669" y="694842"/>
                    <a:pt x="73240" y="674577"/>
                    <a:pt x="66033" y="651126"/>
                  </a:cubicBezTo>
                  <a:cubicBezTo>
                    <a:pt x="60800" y="634082"/>
                    <a:pt x="56961" y="616692"/>
                    <a:pt x="52296" y="599499"/>
                  </a:cubicBezTo>
                  <a:cubicBezTo>
                    <a:pt x="51604" y="597475"/>
                    <a:pt x="51185" y="595377"/>
                    <a:pt x="51062" y="593241"/>
                  </a:cubicBezTo>
                  <a:cubicBezTo>
                    <a:pt x="51308" y="586885"/>
                    <a:pt x="48593" y="581233"/>
                    <a:pt x="46754" y="575407"/>
                  </a:cubicBezTo>
                  <a:cubicBezTo>
                    <a:pt x="46075" y="573334"/>
                    <a:pt x="46754" y="570470"/>
                    <a:pt x="43977" y="569335"/>
                  </a:cubicBezTo>
                  <a:cubicBezTo>
                    <a:pt x="41570" y="564509"/>
                    <a:pt x="40447" y="559276"/>
                    <a:pt x="39213" y="554117"/>
                  </a:cubicBezTo>
                  <a:cubicBezTo>
                    <a:pt x="32956" y="528038"/>
                    <a:pt x="25266" y="502354"/>
                    <a:pt x="18231" y="476497"/>
                  </a:cubicBezTo>
                  <a:cubicBezTo>
                    <a:pt x="12258" y="454664"/>
                    <a:pt x="9222" y="432361"/>
                    <a:pt x="6642" y="409960"/>
                  </a:cubicBezTo>
                  <a:cubicBezTo>
                    <a:pt x="5198" y="397408"/>
                    <a:pt x="3507" y="384856"/>
                    <a:pt x="2606" y="372267"/>
                  </a:cubicBezTo>
                  <a:cubicBezTo>
                    <a:pt x="1668" y="358962"/>
                    <a:pt x="-504" y="345707"/>
                    <a:pt x="964" y="332229"/>
                  </a:cubicBezTo>
                  <a:cubicBezTo>
                    <a:pt x="1903" y="323590"/>
                    <a:pt x="1162" y="314876"/>
                    <a:pt x="138" y="306311"/>
                  </a:cubicBezTo>
                  <a:cubicBezTo>
                    <a:pt x="-1232" y="294758"/>
                    <a:pt x="-517" y="283181"/>
                    <a:pt x="-677" y="271617"/>
                  </a:cubicBezTo>
                  <a:cubicBezTo>
                    <a:pt x="-961" y="250931"/>
                    <a:pt x="-3368" y="230307"/>
                    <a:pt x="-2516" y="209573"/>
                  </a:cubicBezTo>
                  <a:cubicBezTo>
                    <a:pt x="-1738" y="190430"/>
                    <a:pt x="-1195" y="171312"/>
                    <a:pt x="14" y="152145"/>
                  </a:cubicBezTo>
                  <a:cubicBezTo>
                    <a:pt x="520" y="144097"/>
                    <a:pt x="928" y="136100"/>
                    <a:pt x="1717" y="128028"/>
                  </a:cubicBezTo>
                  <a:cubicBezTo>
                    <a:pt x="2495" y="118006"/>
                    <a:pt x="4902" y="108182"/>
                    <a:pt x="8851" y="98937"/>
                  </a:cubicBezTo>
                  <a:cubicBezTo>
                    <a:pt x="10703" y="91841"/>
                    <a:pt x="15380" y="86262"/>
                    <a:pt x="18997" y="80128"/>
                  </a:cubicBezTo>
                  <a:cubicBezTo>
                    <a:pt x="29080" y="63034"/>
                    <a:pt x="41620" y="47508"/>
                    <a:pt x="56233" y="34079"/>
                  </a:cubicBezTo>
                  <a:cubicBezTo>
                    <a:pt x="73253" y="18392"/>
                    <a:pt x="94259" y="7655"/>
                    <a:pt x="116944" y="3051"/>
                  </a:cubicBezTo>
                  <a:cubicBezTo>
                    <a:pt x="136173" y="-973"/>
                    <a:pt x="155637" y="-1367"/>
                    <a:pt x="175162" y="-10"/>
                  </a:cubicBezTo>
                  <a:cubicBezTo>
                    <a:pt x="184184" y="620"/>
                    <a:pt x="193108" y="-787"/>
                    <a:pt x="202081" y="-1009"/>
                  </a:cubicBezTo>
                  <a:cubicBezTo>
                    <a:pt x="203315" y="-1009"/>
                    <a:pt x="204549" y="-1343"/>
                    <a:pt x="205783" y="-1256"/>
                  </a:cubicBezTo>
                  <a:cubicBezTo>
                    <a:pt x="219360" y="-281"/>
                    <a:pt x="232936" y="-1923"/>
                    <a:pt x="246414" y="-1330"/>
                  </a:cubicBezTo>
                  <a:cubicBezTo>
                    <a:pt x="255707" y="-923"/>
                    <a:pt x="264927" y="-1207"/>
                    <a:pt x="274245" y="-1528"/>
                  </a:cubicBezTo>
                  <a:cubicBezTo>
                    <a:pt x="286439" y="-1812"/>
                    <a:pt x="298621" y="-750"/>
                    <a:pt x="310581" y="1632"/>
                  </a:cubicBezTo>
                  <a:cubicBezTo>
                    <a:pt x="312358" y="2064"/>
                    <a:pt x="314172" y="2298"/>
                    <a:pt x="315999" y="2310"/>
                  </a:cubicBezTo>
                  <a:lnTo>
                    <a:pt x="315999" y="2224"/>
                  </a:lnTo>
                  <a:cubicBezTo>
                    <a:pt x="318529" y="2582"/>
                    <a:pt x="321010" y="3187"/>
                    <a:pt x="323404" y="4051"/>
                  </a:cubicBezTo>
                  <a:lnTo>
                    <a:pt x="323404" y="4051"/>
                  </a:lnTo>
                  <a:cubicBezTo>
                    <a:pt x="324466" y="5026"/>
                    <a:pt x="326132" y="3804"/>
                    <a:pt x="327107" y="5100"/>
                  </a:cubicBezTo>
                  <a:lnTo>
                    <a:pt x="327020" y="5026"/>
                  </a:lnTo>
                  <a:cubicBezTo>
                    <a:pt x="327847" y="5692"/>
                    <a:pt x="329143" y="4952"/>
                    <a:pt x="329859" y="5976"/>
                  </a:cubicBezTo>
                  <a:lnTo>
                    <a:pt x="329773" y="5914"/>
                  </a:lnTo>
                  <a:cubicBezTo>
                    <a:pt x="330587" y="6618"/>
                    <a:pt x="331896" y="5914"/>
                    <a:pt x="332599" y="6877"/>
                  </a:cubicBezTo>
                  <a:lnTo>
                    <a:pt x="332525" y="6877"/>
                  </a:lnTo>
                  <a:cubicBezTo>
                    <a:pt x="333327" y="7593"/>
                    <a:pt x="334660" y="6803"/>
                    <a:pt x="335339" y="7877"/>
                  </a:cubicBezTo>
                  <a:lnTo>
                    <a:pt x="335253" y="7815"/>
                  </a:lnTo>
                  <a:cubicBezTo>
                    <a:pt x="336869" y="8259"/>
                    <a:pt x="338437" y="8877"/>
                    <a:pt x="339930" y="9642"/>
                  </a:cubicBezTo>
                  <a:lnTo>
                    <a:pt x="339856" y="9642"/>
                  </a:lnTo>
                  <a:cubicBezTo>
                    <a:pt x="341374" y="10358"/>
                    <a:pt x="343090" y="10567"/>
                    <a:pt x="344497" y="11530"/>
                  </a:cubicBezTo>
                  <a:lnTo>
                    <a:pt x="344423" y="11530"/>
                  </a:lnTo>
                  <a:cubicBezTo>
                    <a:pt x="345928" y="12258"/>
                    <a:pt x="347681" y="12382"/>
                    <a:pt x="349039" y="13455"/>
                  </a:cubicBezTo>
                  <a:lnTo>
                    <a:pt x="348953" y="13455"/>
                  </a:lnTo>
                  <a:cubicBezTo>
                    <a:pt x="349570" y="13826"/>
                    <a:pt x="350409" y="13715"/>
                    <a:pt x="350902" y="14344"/>
                  </a:cubicBezTo>
                  <a:lnTo>
                    <a:pt x="350841" y="14344"/>
                  </a:lnTo>
                  <a:cubicBezTo>
                    <a:pt x="351409" y="14801"/>
                    <a:pt x="352223" y="14677"/>
                    <a:pt x="352754" y="15220"/>
                  </a:cubicBezTo>
                  <a:lnTo>
                    <a:pt x="352754" y="15220"/>
                  </a:lnTo>
                  <a:cubicBezTo>
                    <a:pt x="354161" y="16134"/>
                    <a:pt x="356000" y="16072"/>
                    <a:pt x="357271" y="17257"/>
                  </a:cubicBezTo>
                  <a:lnTo>
                    <a:pt x="357172" y="17257"/>
                  </a:lnTo>
                  <a:cubicBezTo>
                    <a:pt x="357814" y="17590"/>
                    <a:pt x="358703" y="17430"/>
                    <a:pt x="359085" y="18244"/>
                  </a:cubicBezTo>
                  <a:lnTo>
                    <a:pt x="358999" y="18170"/>
                  </a:lnTo>
                  <a:cubicBezTo>
                    <a:pt x="361875" y="19503"/>
                    <a:pt x="364676" y="20997"/>
                    <a:pt x="367379" y="22650"/>
                  </a:cubicBezTo>
                  <a:lnTo>
                    <a:pt x="367379" y="22650"/>
                  </a:lnTo>
                  <a:cubicBezTo>
                    <a:pt x="367910" y="23144"/>
                    <a:pt x="368799" y="22984"/>
                    <a:pt x="369231" y="23650"/>
                  </a:cubicBezTo>
                  <a:lnTo>
                    <a:pt x="369231" y="23650"/>
                  </a:lnTo>
                  <a:cubicBezTo>
                    <a:pt x="369798" y="24094"/>
                    <a:pt x="370712" y="23922"/>
                    <a:pt x="371094" y="24687"/>
                  </a:cubicBezTo>
                  <a:lnTo>
                    <a:pt x="370995" y="24687"/>
                  </a:lnTo>
                  <a:cubicBezTo>
                    <a:pt x="372649" y="25415"/>
                    <a:pt x="374229" y="26328"/>
                    <a:pt x="375698" y="27390"/>
                  </a:cubicBezTo>
                  <a:lnTo>
                    <a:pt x="375698" y="27390"/>
                  </a:lnTo>
                  <a:cubicBezTo>
                    <a:pt x="376253" y="27859"/>
                    <a:pt x="377142" y="27686"/>
                    <a:pt x="377562" y="28390"/>
                  </a:cubicBezTo>
                  <a:lnTo>
                    <a:pt x="377487" y="28390"/>
                  </a:lnTo>
                  <a:cubicBezTo>
                    <a:pt x="378068" y="28809"/>
                    <a:pt x="378981" y="28636"/>
                    <a:pt x="379364" y="29414"/>
                  </a:cubicBezTo>
                  <a:lnTo>
                    <a:pt x="379265" y="29414"/>
                  </a:lnTo>
                  <a:cubicBezTo>
                    <a:pt x="380351" y="29797"/>
                    <a:pt x="381326" y="30438"/>
                    <a:pt x="382103" y="31290"/>
                  </a:cubicBezTo>
                  <a:lnTo>
                    <a:pt x="382005" y="31191"/>
                  </a:lnTo>
                  <a:cubicBezTo>
                    <a:pt x="382437" y="31376"/>
                    <a:pt x="382807" y="31673"/>
                    <a:pt x="383091" y="32043"/>
                  </a:cubicBezTo>
                  <a:lnTo>
                    <a:pt x="383091" y="32043"/>
                  </a:lnTo>
                  <a:cubicBezTo>
                    <a:pt x="383572" y="32586"/>
                    <a:pt x="384522" y="32376"/>
                    <a:pt x="384868" y="33141"/>
                  </a:cubicBezTo>
                  <a:lnTo>
                    <a:pt x="384782" y="33080"/>
                  </a:lnTo>
                  <a:cubicBezTo>
                    <a:pt x="385868" y="33462"/>
                    <a:pt x="386843" y="34104"/>
                    <a:pt x="387620" y="34956"/>
                  </a:cubicBezTo>
                  <a:lnTo>
                    <a:pt x="387534" y="34956"/>
                  </a:lnTo>
                  <a:cubicBezTo>
                    <a:pt x="388608" y="35363"/>
                    <a:pt x="389583" y="36005"/>
                    <a:pt x="390360" y="36844"/>
                  </a:cubicBezTo>
                  <a:lnTo>
                    <a:pt x="390286" y="36844"/>
                  </a:lnTo>
                  <a:cubicBezTo>
                    <a:pt x="391360" y="37251"/>
                    <a:pt x="392323" y="37893"/>
                    <a:pt x="393101" y="38732"/>
                  </a:cubicBezTo>
                  <a:lnTo>
                    <a:pt x="393014" y="38732"/>
                  </a:lnTo>
                  <a:cubicBezTo>
                    <a:pt x="394186" y="39177"/>
                    <a:pt x="395310" y="39744"/>
                    <a:pt x="396359" y="40435"/>
                  </a:cubicBezTo>
                  <a:lnTo>
                    <a:pt x="396297" y="40435"/>
                  </a:lnTo>
                  <a:cubicBezTo>
                    <a:pt x="397692" y="41188"/>
                    <a:pt x="398938" y="42176"/>
                    <a:pt x="400000" y="43348"/>
                  </a:cubicBezTo>
                  <a:lnTo>
                    <a:pt x="399901" y="43237"/>
                  </a:lnTo>
                  <a:cubicBezTo>
                    <a:pt x="400382" y="43373"/>
                    <a:pt x="400777" y="43719"/>
                    <a:pt x="400962" y="44175"/>
                  </a:cubicBezTo>
                  <a:lnTo>
                    <a:pt x="400876" y="44089"/>
                  </a:lnTo>
                  <a:cubicBezTo>
                    <a:pt x="401296" y="44299"/>
                    <a:pt x="401654" y="44619"/>
                    <a:pt x="401913" y="45002"/>
                  </a:cubicBezTo>
                  <a:lnTo>
                    <a:pt x="401913" y="45002"/>
                  </a:lnTo>
                  <a:cubicBezTo>
                    <a:pt x="404011" y="46236"/>
                    <a:pt x="405541" y="48174"/>
                    <a:pt x="407368" y="49742"/>
                  </a:cubicBezTo>
                  <a:lnTo>
                    <a:pt x="407282" y="49643"/>
                  </a:lnTo>
                  <a:cubicBezTo>
                    <a:pt x="407713" y="49816"/>
                    <a:pt x="408096" y="50099"/>
                    <a:pt x="408368" y="50482"/>
                  </a:cubicBezTo>
                  <a:lnTo>
                    <a:pt x="408368" y="50482"/>
                  </a:lnTo>
                  <a:cubicBezTo>
                    <a:pt x="408849" y="51025"/>
                    <a:pt x="409812" y="50803"/>
                    <a:pt x="410132" y="51605"/>
                  </a:cubicBezTo>
                  <a:lnTo>
                    <a:pt x="410022" y="51494"/>
                  </a:lnTo>
                  <a:cubicBezTo>
                    <a:pt x="410478" y="51642"/>
                    <a:pt x="410873" y="51951"/>
                    <a:pt x="411120" y="52370"/>
                  </a:cubicBezTo>
                  <a:lnTo>
                    <a:pt x="411120" y="52370"/>
                  </a:lnTo>
                  <a:cubicBezTo>
                    <a:pt x="412132" y="52876"/>
                    <a:pt x="413045" y="53543"/>
                    <a:pt x="413835" y="54357"/>
                  </a:cubicBezTo>
                  <a:lnTo>
                    <a:pt x="413749" y="54259"/>
                  </a:lnTo>
                  <a:cubicBezTo>
                    <a:pt x="414205" y="54419"/>
                    <a:pt x="414576" y="54752"/>
                    <a:pt x="414798" y="55184"/>
                  </a:cubicBezTo>
                  <a:lnTo>
                    <a:pt x="414736" y="55184"/>
                  </a:lnTo>
                  <a:cubicBezTo>
                    <a:pt x="415131" y="55419"/>
                    <a:pt x="415477" y="55715"/>
                    <a:pt x="415748" y="56085"/>
                  </a:cubicBezTo>
                  <a:lnTo>
                    <a:pt x="415748" y="56085"/>
                  </a:lnTo>
                  <a:cubicBezTo>
                    <a:pt x="417822" y="57320"/>
                    <a:pt x="419340" y="59282"/>
                    <a:pt x="421167" y="60849"/>
                  </a:cubicBezTo>
                  <a:lnTo>
                    <a:pt x="421055" y="60751"/>
                  </a:lnTo>
                  <a:cubicBezTo>
                    <a:pt x="421549" y="60874"/>
                    <a:pt x="421944" y="61244"/>
                    <a:pt x="422092" y="61738"/>
                  </a:cubicBezTo>
                  <a:lnTo>
                    <a:pt x="421993" y="61639"/>
                  </a:lnTo>
                  <a:cubicBezTo>
                    <a:pt x="422475" y="61788"/>
                    <a:pt x="422857" y="62158"/>
                    <a:pt x="423018" y="62639"/>
                  </a:cubicBezTo>
                  <a:lnTo>
                    <a:pt x="422919" y="62553"/>
                  </a:lnTo>
                  <a:cubicBezTo>
                    <a:pt x="423388" y="62713"/>
                    <a:pt x="423771" y="63083"/>
                    <a:pt x="423931" y="63552"/>
                  </a:cubicBezTo>
                  <a:lnTo>
                    <a:pt x="423832" y="63466"/>
                  </a:lnTo>
                  <a:cubicBezTo>
                    <a:pt x="424301" y="63626"/>
                    <a:pt x="424684" y="63997"/>
                    <a:pt x="424845" y="64466"/>
                  </a:cubicBezTo>
                  <a:lnTo>
                    <a:pt x="424758" y="64367"/>
                  </a:lnTo>
                  <a:cubicBezTo>
                    <a:pt x="425227" y="64540"/>
                    <a:pt x="425585" y="64910"/>
                    <a:pt x="425758" y="65379"/>
                  </a:cubicBezTo>
                  <a:lnTo>
                    <a:pt x="425671" y="65293"/>
                  </a:lnTo>
                  <a:cubicBezTo>
                    <a:pt x="426140" y="65453"/>
                    <a:pt x="426511" y="65836"/>
                    <a:pt x="426659" y="66317"/>
                  </a:cubicBezTo>
                  <a:lnTo>
                    <a:pt x="426560" y="66218"/>
                  </a:lnTo>
                  <a:cubicBezTo>
                    <a:pt x="427054" y="66366"/>
                    <a:pt x="427424" y="66749"/>
                    <a:pt x="427560" y="67243"/>
                  </a:cubicBezTo>
                  <a:lnTo>
                    <a:pt x="427449" y="67144"/>
                  </a:lnTo>
                  <a:cubicBezTo>
                    <a:pt x="429028" y="68958"/>
                    <a:pt x="430954" y="70476"/>
                    <a:pt x="432200" y="72587"/>
                  </a:cubicBezTo>
                  <a:lnTo>
                    <a:pt x="432200" y="72587"/>
                  </a:lnTo>
                  <a:cubicBezTo>
                    <a:pt x="432583" y="72846"/>
                    <a:pt x="432904" y="73192"/>
                    <a:pt x="433126" y="73599"/>
                  </a:cubicBezTo>
                  <a:lnTo>
                    <a:pt x="433052" y="73525"/>
                  </a:lnTo>
                  <a:cubicBezTo>
                    <a:pt x="433484" y="73735"/>
                    <a:pt x="433830" y="74105"/>
                    <a:pt x="434015" y="74562"/>
                  </a:cubicBezTo>
                  <a:lnTo>
                    <a:pt x="433916" y="74463"/>
                  </a:lnTo>
                  <a:cubicBezTo>
                    <a:pt x="434397" y="74623"/>
                    <a:pt x="434768" y="75018"/>
                    <a:pt x="434891" y="75512"/>
                  </a:cubicBezTo>
                  <a:lnTo>
                    <a:pt x="434780" y="75413"/>
                  </a:lnTo>
                  <a:cubicBezTo>
                    <a:pt x="437248" y="78203"/>
                    <a:pt x="440173" y="80498"/>
                    <a:pt x="442309" y="83559"/>
                  </a:cubicBezTo>
                  <a:lnTo>
                    <a:pt x="442309" y="83559"/>
                  </a:lnTo>
                  <a:cubicBezTo>
                    <a:pt x="442654" y="83843"/>
                    <a:pt x="442963" y="84152"/>
                    <a:pt x="443247" y="84485"/>
                  </a:cubicBezTo>
                  <a:lnTo>
                    <a:pt x="443247" y="84485"/>
                  </a:lnTo>
                  <a:cubicBezTo>
                    <a:pt x="444407" y="85126"/>
                    <a:pt x="445357" y="86077"/>
                    <a:pt x="445987" y="87249"/>
                  </a:cubicBezTo>
                  <a:lnTo>
                    <a:pt x="445987" y="87249"/>
                  </a:lnTo>
                  <a:cubicBezTo>
                    <a:pt x="446345" y="87533"/>
                    <a:pt x="446653" y="87879"/>
                    <a:pt x="446900" y="88261"/>
                  </a:cubicBezTo>
                  <a:lnTo>
                    <a:pt x="446826" y="88187"/>
                  </a:lnTo>
                  <a:cubicBezTo>
                    <a:pt x="447258" y="88410"/>
                    <a:pt x="447591" y="88780"/>
                    <a:pt x="447776" y="89224"/>
                  </a:cubicBezTo>
                  <a:lnTo>
                    <a:pt x="447690" y="89138"/>
                  </a:lnTo>
                  <a:cubicBezTo>
                    <a:pt x="448159" y="89310"/>
                    <a:pt x="448517" y="89706"/>
                    <a:pt x="448653" y="90187"/>
                  </a:cubicBezTo>
                  <a:lnTo>
                    <a:pt x="448541" y="90088"/>
                  </a:lnTo>
                  <a:cubicBezTo>
                    <a:pt x="449985" y="91446"/>
                    <a:pt x="451281" y="92964"/>
                    <a:pt x="452404" y="94593"/>
                  </a:cubicBezTo>
                  <a:lnTo>
                    <a:pt x="452404" y="94593"/>
                  </a:lnTo>
                  <a:cubicBezTo>
                    <a:pt x="452775" y="94864"/>
                    <a:pt x="453083" y="95198"/>
                    <a:pt x="453330" y="95593"/>
                  </a:cubicBezTo>
                  <a:lnTo>
                    <a:pt x="453330" y="95593"/>
                  </a:lnTo>
                  <a:cubicBezTo>
                    <a:pt x="453750" y="95827"/>
                    <a:pt x="454071" y="96185"/>
                    <a:pt x="454268" y="96617"/>
                  </a:cubicBezTo>
                  <a:lnTo>
                    <a:pt x="454194" y="96531"/>
                  </a:lnTo>
                  <a:cubicBezTo>
                    <a:pt x="454651" y="96716"/>
                    <a:pt x="454996" y="97098"/>
                    <a:pt x="455157" y="97567"/>
                  </a:cubicBezTo>
                  <a:lnTo>
                    <a:pt x="455046" y="97481"/>
                  </a:lnTo>
                  <a:cubicBezTo>
                    <a:pt x="456490" y="98839"/>
                    <a:pt x="457773" y="100369"/>
                    <a:pt x="458859" y="102035"/>
                  </a:cubicBezTo>
                  <a:lnTo>
                    <a:pt x="458859" y="102035"/>
                  </a:lnTo>
                  <a:cubicBezTo>
                    <a:pt x="459279" y="102270"/>
                    <a:pt x="459600" y="102652"/>
                    <a:pt x="459773" y="103097"/>
                  </a:cubicBezTo>
                  <a:lnTo>
                    <a:pt x="459674" y="102973"/>
                  </a:lnTo>
                  <a:cubicBezTo>
                    <a:pt x="460723" y="106824"/>
                    <a:pt x="460081" y="108034"/>
                    <a:pt x="456552" y="108663"/>
                  </a:cubicBezTo>
                  <a:cubicBezTo>
                    <a:pt x="454737" y="108897"/>
                    <a:pt x="452898" y="108935"/>
                    <a:pt x="451084" y="108737"/>
                  </a:cubicBezTo>
                  <a:cubicBezTo>
                    <a:pt x="439112" y="107898"/>
                    <a:pt x="427115" y="107429"/>
                    <a:pt x="415119" y="106960"/>
                  </a:cubicBezTo>
                  <a:cubicBezTo>
                    <a:pt x="400382" y="106392"/>
                    <a:pt x="385695" y="104615"/>
                    <a:pt x="370934" y="105257"/>
                  </a:cubicBezTo>
                  <a:cubicBezTo>
                    <a:pt x="348595" y="106244"/>
                    <a:pt x="326243" y="106417"/>
                    <a:pt x="303916" y="107207"/>
                  </a:cubicBezTo>
                  <a:cubicBezTo>
                    <a:pt x="267247" y="108355"/>
                    <a:pt x="230801" y="113353"/>
                    <a:pt x="195169" y="122104"/>
                  </a:cubicBezTo>
                  <a:cubicBezTo>
                    <a:pt x="189232" y="123424"/>
                    <a:pt x="183444" y="125350"/>
                    <a:pt x="177890" y="127843"/>
                  </a:cubicBezTo>
                  <a:cubicBezTo>
                    <a:pt x="170941" y="130496"/>
                    <a:pt x="164177" y="133631"/>
                    <a:pt x="157500" y="136951"/>
                  </a:cubicBezTo>
                  <a:cubicBezTo>
                    <a:pt x="147219" y="142086"/>
                    <a:pt x="140320" y="150812"/>
                    <a:pt x="133273" y="159389"/>
                  </a:cubicBezTo>
                  <a:cubicBezTo>
                    <a:pt x="127102" y="166955"/>
                    <a:pt x="121498" y="174903"/>
                    <a:pt x="118524" y="184395"/>
                  </a:cubicBezTo>
                  <a:cubicBezTo>
                    <a:pt x="118030" y="185974"/>
                    <a:pt x="116981" y="187320"/>
                    <a:pt x="115586" y="188208"/>
                  </a:cubicBezTo>
                  <a:close/>
                </a:path>
              </a:pathLst>
            </a:custGeom>
            <a:solidFill>
              <a:srgbClr val="61EF00"/>
            </a:solidFill>
            <a:ln w="1231" cap="flat">
              <a:noFill/>
              <a:prstDash val="solid"/>
              <a:miter/>
            </a:ln>
          </p:spPr>
          <p:txBody>
            <a:bodyPr rtlCol="0" anchor="ctr"/>
            <a:lstStyle/>
            <a:p>
              <a:endParaRPr lang="es-CO"/>
            </a:p>
          </p:txBody>
        </p:sp>
        <p:sp>
          <p:nvSpPr>
            <p:cNvPr id="616" name="Freeform: Shape 615">
              <a:extLst>
                <a:ext uri="{FF2B5EF4-FFF2-40B4-BE49-F238E27FC236}">
                  <a16:creationId xmlns:a16="http://schemas.microsoft.com/office/drawing/2014/main" id="{6C055C92-37BE-3183-4B82-524F0277B0C6}"/>
                </a:ext>
              </a:extLst>
            </p:cNvPr>
            <p:cNvSpPr/>
            <p:nvPr/>
          </p:nvSpPr>
          <p:spPr>
            <a:xfrm>
              <a:off x="-1277612" y="6572105"/>
              <a:ext cx="612698" cy="1010515"/>
            </a:xfrm>
            <a:custGeom>
              <a:avLst/>
              <a:gdLst>
                <a:gd name="connsiteX0" fmla="*/ 100687 w 612698"/>
                <a:gd name="connsiteY0" fmla="*/ 492262 h 1010515"/>
                <a:gd name="connsiteX1" fmla="*/ 110092 w 612698"/>
                <a:gd name="connsiteY1" fmla="*/ 528820 h 1010515"/>
                <a:gd name="connsiteX2" fmla="*/ 119966 w 612698"/>
                <a:gd name="connsiteY2" fmla="*/ 561452 h 1010515"/>
                <a:gd name="connsiteX3" fmla="*/ 132049 w 612698"/>
                <a:gd name="connsiteY3" fmla="*/ 585446 h 1010515"/>
                <a:gd name="connsiteX4" fmla="*/ 161855 w 612698"/>
                <a:gd name="connsiteY4" fmla="*/ 621522 h 1010515"/>
                <a:gd name="connsiteX5" fmla="*/ 185132 w 612698"/>
                <a:gd name="connsiteY5" fmla="*/ 639714 h 1010515"/>
                <a:gd name="connsiteX6" fmla="*/ 208175 w 612698"/>
                <a:gd name="connsiteY6" fmla="*/ 654315 h 1010515"/>
                <a:gd name="connsiteX7" fmla="*/ 235328 w 612698"/>
                <a:gd name="connsiteY7" fmla="*/ 663275 h 1010515"/>
                <a:gd name="connsiteX8" fmla="*/ 279081 w 612698"/>
                <a:gd name="connsiteY8" fmla="*/ 671212 h 1010515"/>
                <a:gd name="connsiteX9" fmla="*/ 305209 w 612698"/>
                <a:gd name="connsiteY9" fmla="*/ 674371 h 1010515"/>
                <a:gd name="connsiteX10" fmla="*/ 340175 w 612698"/>
                <a:gd name="connsiteY10" fmla="*/ 676259 h 1010515"/>
                <a:gd name="connsiteX11" fmla="*/ 368673 w 612698"/>
                <a:gd name="connsiteY11" fmla="*/ 678531 h 1010515"/>
                <a:gd name="connsiteX12" fmla="*/ 398294 w 612698"/>
                <a:gd name="connsiteY12" fmla="*/ 678012 h 1010515"/>
                <a:gd name="connsiteX13" fmla="*/ 402392 w 612698"/>
                <a:gd name="connsiteY13" fmla="*/ 677889 h 1010515"/>
                <a:gd name="connsiteX14" fmla="*/ 431704 w 612698"/>
                <a:gd name="connsiteY14" fmla="*/ 674680 h 1010515"/>
                <a:gd name="connsiteX15" fmla="*/ 480690 w 612698"/>
                <a:gd name="connsiteY15" fmla="*/ 659437 h 1010515"/>
                <a:gd name="connsiteX16" fmla="*/ 507411 w 612698"/>
                <a:gd name="connsiteY16" fmla="*/ 647762 h 1010515"/>
                <a:gd name="connsiteX17" fmla="*/ 522790 w 612698"/>
                <a:gd name="connsiteY17" fmla="*/ 635173 h 1010515"/>
                <a:gd name="connsiteX18" fmla="*/ 541970 w 612698"/>
                <a:gd name="connsiteY18" fmla="*/ 610920 h 1010515"/>
                <a:gd name="connsiteX19" fmla="*/ 556780 w 612698"/>
                <a:gd name="connsiteY19" fmla="*/ 584854 h 1010515"/>
                <a:gd name="connsiteX20" fmla="*/ 570986 w 612698"/>
                <a:gd name="connsiteY20" fmla="*/ 539187 h 1010515"/>
                <a:gd name="connsiteX21" fmla="*/ 581292 w 612698"/>
                <a:gd name="connsiteY21" fmla="*/ 494484 h 1010515"/>
                <a:gd name="connsiteX22" fmla="*/ 584316 w 612698"/>
                <a:gd name="connsiteY22" fmla="*/ 473835 h 1010515"/>
                <a:gd name="connsiteX23" fmla="*/ 589684 w 612698"/>
                <a:gd name="connsiteY23" fmla="*/ 450385 h 1010515"/>
                <a:gd name="connsiteX24" fmla="*/ 599558 w 612698"/>
                <a:gd name="connsiteY24" fmla="*/ 420048 h 1010515"/>
                <a:gd name="connsiteX25" fmla="*/ 601718 w 612698"/>
                <a:gd name="connsiteY25" fmla="*/ 412729 h 1010515"/>
                <a:gd name="connsiteX26" fmla="*/ 601817 w 612698"/>
                <a:gd name="connsiteY26" fmla="*/ 415914 h 1010515"/>
                <a:gd name="connsiteX27" fmla="*/ 603051 w 612698"/>
                <a:gd name="connsiteY27" fmla="*/ 459741 h 1010515"/>
                <a:gd name="connsiteX28" fmla="*/ 603310 w 612698"/>
                <a:gd name="connsiteY28" fmla="*/ 472083 h 1010515"/>
                <a:gd name="connsiteX29" fmla="*/ 606766 w 612698"/>
                <a:gd name="connsiteY29" fmla="*/ 506517 h 1010515"/>
                <a:gd name="connsiteX30" fmla="*/ 609703 w 612698"/>
                <a:gd name="connsiteY30" fmla="*/ 533177 h 1010515"/>
                <a:gd name="connsiteX31" fmla="*/ 607075 w 612698"/>
                <a:gd name="connsiteY31" fmla="*/ 557219 h 1010515"/>
                <a:gd name="connsiteX32" fmla="*/ 605470 w 612698"/>
                <a:gd name="connsiteY32" fmla="*/ 590963 h 1010515"/>
                <a:gd name="connsiteX33" fmla="*/ 603372 w 612698"/>
                <a:gd name="connsiteY33" fmla="*/ 619152 h 1010515"/>
                <a:gd name="connsiteX34" fmla="*/ 600015 w 612698"/>
                <a:gd name="connsiteY34" fmla="*/ 648169 h 1010515"/>
                <a:gd name="connsiteX35" fmla="*/ 596979 w 612698"/>
                <a:gd name="connsiteY35" fmla="*/ 669397 h 1010515"/>
                <a:gd name="connsiteX36" fmla="*/ 594510 w 612698"/>
                <a:gd name="connsiteY36" fmla="*/ 693921 h 1010515"/>
                <a:gd name="connsiteX37" fmla="*/ 591635 w 612698"/>
                <a:gd name="connsiteY37" fmla="*/ 709583 h 1010515"/>
                <a:gd name="connsiteX38" fmla="*/ 582094 w 612698"/>
                <a:gd name="connsiteY38" fmla="*/ 744339 h 1010515"/>
                <a:gd name="connsiteX39" fmla="*/ 574911 w 612698"/>
                <a:gd name="connsiteY39" fmla="*/ 768394 h 1010515"/>
                <a:gd name="connsiteX40" fmla="*/ 566074 w 612698"/>
                <a:gd name="connsiteY40" fmla="*/ 809395 h 1010515"/>
                <a:gd name="connsiteX41" fmla="*/ 563926 w 612698"/>
                <a:gd name="connsiteY41" fmla="*/ 823378 h 1010515"/>
                <a:gd name="connsiteX42" fmla="*/ 561519 w 612698"/>
                <a:gd name="connsiteY42" fmla="*/ 848803 h 1010515"/>
                <a:gd name="connsiteX43" fmla="*/ 560680 w 612698"/>
                <a:gd name="connsiteY43" fmla="*/ 887632 h 1010515"/>
                <a:gd name="connsiteX44" fmla="*/ 563038 w 612698"/>
                <a:gd name="connsiteY44" fmla="*/ 919944 h 1010515"/>
                <a:gd name="connsiteX45" fmla="*/ 548610 w 612698"/>
                <a:gd name="connsiteY45" fmla="*/ 951144 h 1010515"/>
                <a:gd name="connsiteX46" fmla="*/ 521333 w 612698"/>
                <a:gd name="connsiteY46" fmla="*/ 960364 h 1010515"/>
                <a:gd name="connsiteX47" fmla="*/ 481616 w 612698"/>
                <a:gd name="connsiteY47" fmla="*/ 960549 h 1010515"/>
                <a:gd name="connsiteX48" fmla="*/ 463350 w 612698"/>
                <a:gd name="connsiteY48" fmla="*/ 961092 h 1010515"/>
                <a:gd name="connsiteX49" fmla="*/ 435814 w 612698"/>
                <a:gd name="connsiteY49" fmla="*/ 957723 h 1010515"/>
                <a:gd name="connsiteX50" fmla="*/ 408921 w 612698"/>
                <a:gd name="connsiteY50" fmla="*/ 928200 h 1010515"/>
                <a:gd name="connsiteX51" fmla="*/ 407156 w 612698"/>
                <a:gd name="connsiteY51" fmla="*/ 912810 h 1010515"/>
                <a:gd name="connsiteX52" fmla="*/ 406292 w 612698"/>
                <a:gd name="connsiteY52" fmla="*/ 882226 h 1010515"/>
                <a:gd name="connsiteX53" fmla="*/ 408588 w 612698"/>
                <a:gd name="connsiteY53" fmla="*/ 855406 h 1010515"/>
                <a:gd name="connsiteX54" fmla="*/ 408847 w 612698"/>
                <a:gd name="connsiteY54" fmla="*/ 850395 h 1010515"/>
                <a:gd name="connsiteX55" fmla="*/ 409279 w 612698"/>
                <a:gd name="connsiteY55" fmla="*/ 838053 h 1010515"/>
                <a:gd name="connsiteX56" fmla="*/ 417733 w 612698"/>
                <a:gd name="connsiteY56" fmla="*/ 828019 h 1010515"/>
                <a:gd name="connsiteX57" fmla="*/ 469311 w 612698"/>
                <a:gd name="connsiteY57" fmla="*/ 803112 h 1010515"/>
                <a:gd name="connsiteX58" fmla="*/ 481999 w 612698"/>
                <a:gd name="connsiteY58" fmla="*/ 792004 h 1010515"/>
                <a:gd name="connsiteX59" fmla="*/ 499278 w 612698"/>
                <a:gd name="connsiteY59" fmla="*/ 775059 h 1010515"/>
                <a:gd name="connsiteX60" fmla="*/ 501956 w 612698"/>
                <a:gd name="connsiteY60" fmla="*/ 771590 h 1010515"/>
                <a:gd name="connsiteX61" fmla="*/ 495205 w 612698"/>
                <a:gd name="connsiteY61" fmla="*/ 772343 h 1010515"/>
                <a:gd name="connsiteX62" fmla="*/ 464868 w 612698"/>
                <a:gd name="connsiteY62" fmla="*/ 775775 h 1010515"/>
                <a:gd name="connsiteX63" fmla="*/ 431161 w 612698"/>
                <a:gd name="connsiteY63" fmla="*/ 778082 h 1010515"/>
                <a:gd name="connsiteX64" fmla="*/ 370092 w 612698"/>
                <a:gd name="connsiteY64" fmla="*/ 777132 h 1010515"/>
                <a:gd name="connsiteX65" fmla="*/ 331116 w 612698"/>
                <a:gd name="connsiteY65" fmla="*/ 772640 h 1010515"/>
                <a:gd name="connsiteX66" fmla="*/ 304469 w 612698"/>
                <a:gd name="connsiteY66" fmla="*/ 768838 h 1010515"/>
                <a:gd name="connsiteX67" fmla="*/ 255828 w 612698"/>
                <a:gd name="connsiteY67" fmla="*/ 764543 h 1010515"/>
                <a:gd name="connsiteX68" fmla="*/ 239450 w 612698"/>
                <a:gd name="connsiteY68" fmla="*/ 768160 h 1010515"/>
                <a:gd name="connsiteX69" fmla="*/ 226972 w 612698"/>
                <a:gd name="connsiteY69" fmla="*/ 780279 h 1010515"/>
                <a:gd name="connsiteX70" fmla="*/ 216654 w 612698"/>
                <a:gd name="connsiteY70" fmla="*/ 812851 h 1010515"/>
                <a:gd name="connsiteX71" fmla="*/ 216370 w 612698"/>
                <a:gd name="connsiteY71" fmla="*/ 840188 h 1010515"/>
                <a:gd name="connsiteX72" fmla="*/ 216284 w 612698"/>
                <a:gd name="connsiteY72" fmla="*/ 854320 h 1010515"/>
                <a:gd name="connsiteX73" fmla="*/ 215865 w 612698"/>
                <a:gd name="connsiteY73" fmla="*/ 864367 h 1010515"/>
                <a:gd name="connsiteX74" fmla="*/ 216555 w 612698"/>
                <a:gd name="connsiteY74" fmla="*/ 901813 h 1010515"/>
                <a:gd name="connsiteX75" fmla="*/ 213668 w 612698"/>
                <a:gd name="connsiteY75" fmla="*/ 935334 h 1010515"/>
                <a:gd name="connsiteX76" fmla="*/ 206916 w 612698"/>
                <a:gd name="connsiteY76" fmla="*/ 962771 h 1010515"/>
                <a:gd name="connsiteX77" fmla="*/ 187971 w 612698"/>
                <a:gd name="connsiteY77" fmla="*/ 988554 h 1010515"/>
                <a:gd name="connsiteX78" fmla="*/ 146822 w 612698"/>
                <a:gd name="connsiteY78" fmla="*/ 1006944 h 1010515"/>
                <a:gd name="connsiteX79" fmla="*/ 125507 w 612698"/>
                <a:gd name="connsiteY79" fmla="*/ 1008943 h 1010515"/>
                <a:gd name="connsiteX80" fmla="*/ 78002 w 612698"/>
                <a:gd name="connsiteY80" fmla="*/ 1007992 h 1010515"/>
                <a:gd name="connsiteX81" fmla="*/ 42654 w 612698"/>
                <a:gd name="connsiteY81" fmla="*/ 988443 h 1010515"/>
                <a:gd name="connsiteX82" fmla="*/ 27325 w 612698"/>
                <a:gd name="connsiteY82" fmla="*/ 955464 h 1010515"/>
                <a:gd name="connsiteX83" fmla="*/ 25807 w 612698"/>
                <a:gd name="connsiteY83" fmla="*/ 944616 h 1010515"/>
                <a:gd name="connsiteX84" fmla="*/ 24993 w 612698"/>
                <a:gd name="connsiteY84" fmla="*/ 940185 h 1010515"/>
                <a:gd name="connsiteX85" fmla="*/ 21648 w 612698"/>
                <a:gd name="connsiteY85" fmla="*/ 915155 h 1010515"/>
                <a:gd name="connsiteX86" fmla="*/ 19636 w 612698"/>
                <a:gd name="connsiteY86" fmla="*/ 898073 h 1010515"/>
                <a:gd name="connsiteX87" fmla="*/ 17723 w 612698"/>
                <a:gd name="connsiteY87" fmla="*/ 873599 h 1010515"/>
                <a:gd name="connsiteX88" fmla="*/ 13453 w 612698"/>
                <a:gd name="connsiteY88" fmla="*/ 844409 h 1010515"/>
                <a:gd name="connsiteX89" fmla="*/ 7405 w 612698"/>
                <a:gd name="connsiteY89" fmla="*/ 801730 h 1010515"/>
                <a:gd name="connsiteX90" fmla="*/ 2777 w 612698"/>
                <a:gd name="connsiteY90" fmla="*/ 743722 h 1010515"/>
                <a:gd name="connsiteX91" fmla="*/ -926 w 612698"/>
                <a:gd name="connsiteY91" fmla="*/ 661338 h 1010515"/>
                <a:gd name="connsiteX92" fmla="*/ -2641 w 612698"/>
                <a:gd name="connsiteY92" fmla="*/ 619547 h 1010515"/>
                <a:gd name="connsiteX93" fmla="*/ -1556 w 612698"/>
                <a:gd name="connsiteY93" fmla="*/ 592802 h 1010515"/>
                <a:gd name="connsiteX94" fmla="*/ -864 w 612698"/>
                <a:gd name="connsiteY94" fmla="*/ 588297 h 1010515"/>
                <a:gd name="connsiteX95" fmla="*/ -37 w 612698"/>
                <a:gd name="connsiteY95" fmla="*/ 526191 h 1010515"/>
                <a:gd name="connsiteX96" fmla="*/ -482 w 612698"/>
                <a:gd name="connsiteY96" fmla="*/ 468183 h 1010515"/>
                <a:gd name="connsiteX97" fmla="*/ -62 w 612698"/>
                <a:gd name="connsiteY97" fmla="*/ 441721 h 1010515"/>
                <a:gd name="connsiteX98" fmla="*/ -445 w 612698"/>
                <a:gd name="connsiteY98" fmla="*/ 396055 h 1010515"/>
                <a:gd name="connsiteX99" fmla="*/ 1678 w 612698"/>
                <a:gd name="connsiteY99" fmla="*/ 337171 h 1010515"/>
                <a:gd name="connsiteX100" fmla="*/ 1172 w 612698"/>
                <a:gd name="connsiteY100" fmla="*/ 310684 h 1010515"/>
                <a:gd name="connsiteX101" fmla="*/ 1407 w 612698"/>
                <a:gd name="connsiteY101" fmla="*/ 275040 h 1010515"/>
                <a:gd name="connsiteX102" fmla="*/ 3246 w 612698"/>
                <a:gd name="connsiteY102" fmla="*/ 255971 h 1010515"/>
                <a:gd name="connsiteX103" fmla="*/ 7294 w 612698"/>
                <a:gd name="connsiteY103" fmla="*/ 223376 h 1010515"/>
                <a:gd name="connsiteX104" fmla="*/ 11466 w 612698"/>
                <a:gd name="connsiteY104" fmla="*/ 192150 h 1010515"/>
                <a:gd name="connsiteX105" fmla="*/ 19488 w 612698"/>
                <a:gd name="connsiteY105" fmla="*/ 136610 h 1010515"/>
                <a:gd name="connsiteX106" fmla="*/ 26721 w 612698"/>
                <a:gd name="connsiteY106" fmla="*/ 87871 h 1010515"/>
                <a:gd name="connsiteX107" fmla="*/ 34472 w 612698"/>
                <a:gd name="connsiteY107" fmla="*/ 57349 h 1010515"/>
                <a:gd name="connsiteX108" fmla="*/ 37569 w 612698"/>
                <a:gd name="connsiteY108" fmla="*/ 45414 h 1010515"/>
                <a:gd name="connsiteX109" fmla="*/ 47505 w 612698"/>
                <a:gd name="connsiteY109" fmla="*/ 18989 h 1010515"/>
                <a:gd name="connsiteX110" fmla="*/ 55194 w 612698"/>
                <a:gd name="connsiteY110" fmla="*/ 2475 h 1010515"/>
                <a:gd name="connsiteX111" fmla="*/ 57749 w 612698"/>
                <a:gd name="connsiteY111" fmla="*/ -1573 h 1010515"/>
                <a:gd name="connsiteX112" fmla="*/ 55725 w 612698"/>
                <a:gd name="connsiteY112" fmla="*/ 5832 h 1010515"/>
                <a:gd name="connsiteX113" fmla="*/ 52244 w 612698"/>
                <a:gd name="connsiteY113" fmla="*/ 26382 h 1010515"/>
                <a:gd name="connsiteX114" fmla="*/ 50269 w 612698"/>
                <a:gd name="connsiteY114" fmla="*/ 51745 h 1010515"/>
                <a:gd name="connsiteX115" fmla="*/ 49467 w 612698"/>
                <a:gd name="connsiteY115" fmla="*/ 69913 h 1010515"/>
                <a:gd name="connsiteX116" fmla="*/ 48529 w 612698"/>
                <a:gd name="connsiteY116" fmla="*/ 93561 h 1010515"/>
                <a:gd name="connsiteX117" fmla="*/ 47999 w 612698"/>
                <a:gd name="connsiteY117" fmla="*/ 135956 h 1010515"/>
                <a:gd name="connsiteX118" fmla="*/ 49455 w 612698"/>
                <a:gd name="connsiteY118" fmla="*/ 157222 h 1010515"/>
                <a:gd name="connsiteX119" fmla="*/ 49566 w 612698"/>
                <a:gd name="connsiteY119" fmla="*/ 160924 h 1010515"/>
                <a:gd name="connsiteX120" fmla="*/ 49566 w 612698"/>
                <a:gd name="connsiteY120" fmla="*/ 188336 h 1010515"/>
                <a:gd name="connsiteX121" fmla="*/ 51195 w 612698"/>
                <a:gd name="connsiteY121" fmla="*/ 214168 h 1010515"/>
                <a:gd name="connsiteX122" fmla="*/ 50726 w 612698"/>
                <a:gd name="connsiteY122" fmla="*/ 236458 h 1010515"/>
                <a:gd name="connsiteX123" fmla="*/ 50726 w 612698"/>
                <a:gd name="connsiteY123" fmla="*/ 244185 h 1010515"/>
                <a:gd name="connsiteX124" fmla="*/ 51430 w 612698"/>
                <a:gd name="connsiteY124" fmla="*/ 252318 h 1010515"/>
                <a:gd name="connsiteX125" fmla="*/ 53898 w 612698"/>
                <a:gd name="connsiteY125" fmla="*/ 280335 h 1010515"/>
                <a:gd name="connsiteX126" fmla="*/ 54910 w 612698"/>
                <a:gd name="connsiteY126" fmla="*/ 290727 h 1010515"/>
                <a:gd name="connsiteX127" fmla="*/ 59427 w 612698"/>
                <a:gd name="connsiteY127" fmla="*/ 329457 h 1010515"/>
                <a:gd name="connsiteX128" fmla="*/ 72781 w 612698"/>
                <a:gd name="connsiteY128" fmla="*/ 391550 h 1010515"/>
                <a:gd name="connsiteX129" fmla="*/ 89801 w 612698"/>
                <a:gd name="connsiteY129" fmla="*/ 454779 h 1010515"/>
                <a:gd name="connsiteX130" fmla="*/ 94294 w 612698"/>
                <a:gd name="connsiteY130" fmla="*/ 469466 h 1010515"/>
                <a:gd name="connsiteX131" fmla="*/ 94973 w 612698"/>
                <a:gd name="connsiteY131" fmla="*/ 471231 h 1010515"/>
                <a:gd name="connsiteX132" fmla="*/ 100687 w 612698"/>
                <a:gd name="connsiteY132" fmla="*/ 492262 h 1010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612698" h="1010515">
                  <a:moveTo>
                    <a:pt x="100687" y="492262"/>
                  </a:moveTo>
                  <a:cubicBezTo>
                    <a:pt x="101428" y="496261"/>
                    <a:pt x="105032" y="506937"/>
                    <a:pt x="110092" y="528820"/>
                  </a:cubicBezTo>
                  <a:cubicBezTo>
                    <a:pt x="112770" y="539878"/>
                    <a:pt x="116066" y="550764"/>
                    <a:pt x="119966" y="561452"/>
                  </a:cubicBezTo>
                  <a:cubicBezTo>
                    <a:pt x="122977" y="569969"/>
                    <a:pt x="127371" y="577732"/>
                    <a:pt x="132049" y="585446"/>
                  </a:cubicBezTo>
                  <a:cubicBezTo>
                    <a:pt x="140269" y="598800"/>
                    <a:pt x="150290" y="610932"/>
                    <a:pt x="161855" y="621522"/>
                  </a:cubicBezTo>
                  <a:cubicBezTo>
                    <a:pt x="169063" y="628298"/>
                    <a:pt x="177320" y="633704"/>
                    <a:pt x="185132" y="639714"/>
                  </a:cubicBezTo>
                  <a:cubicBezTo>
                    <a:pt x="192303" y="645330"/>
                    <a:pt x="200029" y="650230"/>
                    <a:pt x="208175" y="654315"/>
                  </a:cubicBezTo>
                  <a:cubicBezTo>
                    <a:pt x="216840" y="658351"/>
                    <a:pt x="225960" y="661363"/>
                    <a:pt x="235328" y="663275"/>
                  </a:cubicBezTo>
                  <a:cubicBezTo>
                    <a:pt x="249806" y="666546"/>
                    <a:pt x="264542" y="668286"/>
                    <a:pt x="279081" y="671212"/>
                  </a:cubicBezTo>
                  <a:cubicBezTo>
                    <a:pt x="287696" y="672927"/>
                    <a:pt x="296434" y="673989"/>
                    <a:pt x="305209" y="674371"/>
                  </a:cubicBezTo>
                  <a:cubicBezTo>
                    <a:pt x="316873" y="674914"/>
                    <a:pt x="328549" y="675420"/>
                    <a:pt x="340175" y="676259"/>
                  </a:cubicBezTo>
                  <a:cubicBezTo>
                    <a:pt x="349666" y="676938"/>
                    <a:pt x="359182" y="677901"/>
                    <a:pt x="368673" y="678531"/>
                  </a:cubicBezTo>
                  <a:cubicBezTo>
                    <a:pt x="378473" y="679172"/>
                    <a:pt x="388420" y="679654"/>
                    <a:pt x="398294" y="678012"/>
                  </a:cubicBezTo>
                  <a:cubicBezTo>
                    <a:pt x="399652" y="677876"/>
                    <a:pt x="401022" y="677827"/>
                    <a:pt x="402392" y="677889"/>
                  </a:cubicBezTo>
                  <a:cubicBezTo>
                    <a:pt x="412265" y="677716"/>
                    <a:pt x="421979" y="676173"/>
                    <a:pt x="431704" y="674680"/>
                  </a:cubicBezTo>
                  <a:cubicBezTo>
                    <a:pt x="448798" y="672063"/>
                    <a:pt x="464757" y="665818"/>
                    <a:pt x="480690" y="659437"/>
                  </a:cubicBezTo>
                  <a:cubicBezTo>
                    <a:pt x="489725" y="655809"/>
                    <a:pt x="498821" y="652365"/>
                    <a:pt x="507411" y="647762"/>
                  </a:cubicBezTo>
                  <a:cubicBezTo>
                    <a:pt x="513274" y="644552"/>
                    <a:pt x="518495" y="640282"/>
                    <a:pt x="522790" y="635173"/>
                  </a:cubicBezTo>
                  <a:cubicBezTo>
                    <a:pt x="529529" y="627348"/>
                    <a:pt x="535774" y="619128"/>
                    <a:pt x="541970" y="610920"/>
                  </a:cubicBezTo>
                  <a:cubicBezTo>
                    <a:pt x="548017" y="602898"/>
                    <a:pt x="553386" y="594419"/>
                    <a:pt x="556780" y="584854"/>
                  </a:cubicBezTo>
                  <a:cubicBezTo>
                    <a:pt x="562124" y="569833"/>
                    <a:pt x="567431" y="554800"/>
                    <a:pt x="570986" y="539187"/>
                  </a:cubicBezTo>
                  <a:cubicBezTo>
                    <a:pt x="574393" y="524278"/>
                    <a:pt x="578539" y="509566"/>
                    <a:pt x="581292" y="494484"/>
                  </a:cubicBezTo>
                  <a:cubicBezTo>
                    <a:pt x="582526" y="487646"/>
                    <a:pt x="583402" y="480735"/>
                    <a:pt x="584316" y="473835"/>
                  </a:cubicBezTo>
                  <a:cubicBezTo>
                    <a:pt x="585377" y="465850"/>
                    <a:pt x="587623" y="458136"/>
                    <a:pt x="589684" y="450385"/>
                  </a:cubicBezTo>
                  <a:cubicBezTo>
                    <a:pt x="592424" y="440104"/>
                    <a:pt x="596115" y="430119"/>
                    <a:pt x="599558" y="420048"/>
                  </a:cubicBezTo>
                  <a:cubicBezTo>
                    <a:pt x="600385" y="417580"/>
                    <a:pt x="600262" y="414939"/>
                    <a:pt x="601718" y="412729"/>
                  </a:cubicBezTo>
                  <a:cubicBezTo>
                    <a:pt x="601718" y="413791"/>
                    <a:pt x="601866" y="414852"/>
                    <a:pt x="601817" y="415914"/>
                  </a:cubicBezTo>
                  <a:cubicBezTo>
                    <a:pt x="601113" y="430552"/>
                    <a:pt x="602940" y="445127"/>
                    <a:pt x="603051" y="459741"/>
                  </a:cubicBezTo>
                  <a:cubicBezTo>
                    <a:pt x="603051" y="463851"/>
                    <a:pt x="603434" y="467973"/>
                    <a:pt x="603310" y="472083"/>
                  </a:cubicBezTo>
                  <a:cubicBezTo>
                    <a:pt x="603088" y="483660"/>
                    <a:pt x="604248" y="495212"/>
                    <a:pt x="606766" y="506517"/>
                  </a:cubicBezTo>
                  <a:cubicBezTo>
                    <a:pt x="608642" y="515268"/>
                    <a:pt x="610802" y="524044"/>
                    <a:pt x="609703" y="533177"/>
                  </a:cubicBezTo>
                  <a:cubicBezTo>
                    <a:pt x="608741" y="541174"/>
                    <a:pt x="608123" y="549221"/>
                    <a:pt x="607075" y="557219"/>
                  </a:cubicBezTo>
                  <a:cubicBezTo>
                    <a:pt x="605667" y="568414"/>
                    <a:pt x="605137" y="579694"/>
                    <a:pt x="605470" y="590963"/>
                  </a:cubicBezTo>
                  <a:cubicBezTo>
                    <a:pt x="605704" y="600454"/>
                    <a:pt x="604507" y="609785"/>
                    <a:pt x="603372" y="619152"/>
                  </a:cubicBezTo>
                  <a:cubicBezTo>
                    <a:pt x="602138" y="628816"/>
                    <a:pt x="600903" y="638480"/>
                    <a:pt x="600015" y="648169"/>
                  </a:cubicBezTo>
                  <a:cubicBezTo>
                    <a:pt x="599348" y="655315"/>
                    <a:pt x="598127" y="662350"/>
                    <a:pt x="596979" y="669397"/>
                  </a:cubicBezTo>
                  <a:cubicBezTo>
                    <a:pt x="595646" y="677518"/>
                    <a:pt x="595053" y="685726"/>
                    <a:pt x="594510" y="693921"/>
                  </a:cubicBezTo>
                  <a:cubicBezTo>
                    <a:pt x="594276" y="699253"/>
                    <a:pt x="593313" y="704523"/>
                    <a:pt x="591635" y="709583"/>
                  </a:cubicBezTo>
                  <a:cubicBezTo>
                    <a:pt x="587660" y="720938"/>
                    <a:pt x="584464" y="732552"/>
                    <a:pt x="582094" y="744339"/>
                  </a:cubicBezTo>
                  <a:cubicBezTo>
                    <a:pt x="580391" y="752559"/>
                    <a:pt x="577317" y="760384"/>
                    <a:pt x="574911" y="768394"/>
                  </a:cubicBezTo>
                  <a:cubicBezTo>
                    <a:pt x="570912" y="781810"/>
                    <a:pt x="567962" y="795522"/>
                    <a:pt x="566074" y="809395"/>
                  </a:cubicBezTo>
                  <a:cubicBezTo>
                    <a:pt x="565420" y="814060"/>
                    <a:pt x="564753" y="818738"/>
                    <a:pt x="563926" y="823378"/>
                  </a:cubicBezTo>
                  <a:cubicBezTo>
                    <a:pt x="562470" y="831783"/>
                    <a:pt x="561668" y="840275"/>
                    <a:pt x="561519" y="848803"/>
                  </a:cubicBezTo>
                  <a:cubicBezTo>
                    <a:pt x="561223" y="861750"/>
                    <a:pt x="560878" y="874722"/>
                    <a:pt x="560680" y="887632"/>
                  </a:cubicBezTo>
                  <a:cubicBezTo>
                    <a:pt x="560508" y="898468"/>
                    <a:pt x="561766" y="909206"/>
                    <a:pt x="563038" y="919944"/>
                  </a:cubicBezTo>
                  <a:cubicBezTo>
                    <a:pt x="564617" y="933261"/>
                    <a:pt x="558594" y="943295"/>
                    <a:pt x="548610" y="951144"/>
                  </a:cubicBezTo>
                  <a:cubicBezTo>
                    <a:pt x="540723" y="957315"/>
                    <a:pt x="531330" y="959784"/>
                    <a:pt x="521333" y="960364"/>
                  </a:cubicBezTo>
                  <a:cubicBezTo>
                    <a:pt x="508090" y="961179"/>
                    <a:pt x="494847" y="960426"/>
                    <a:pt x="481616" y="960549"/>
                  </a:cubicBezTo>
                  <a:cubicBezTo>
                    <a:pt x="475519" y="960549"/>
                    <a:pt x="469435" y="960920"/>
                    <a:pt x="463350" y="961092"/>
                  </a:cubicBezTo>
                  <a:cubicBezTo>
                    <a:pt x="454056" y="961425"/>
                    <a:pt x="444763" y="960278"/>
                    <a:pt x="435814" y="957723"/>
                  </a:cubicBezTo>
                  <a:cubicBezTo>
                    <a:pt x="420856" y="953341"/>
                    <a:pt x="412586" y="942715"/>
                    <a:pt x="408921" y="928200"/>
                  </a:cubicBezTo>
                  <a:cubicBezTo>
                    <a:pt x="407835" y="923140"/>
                    <a:pt x="407242" y="917981"/>
                    <a:pt x="407156" y="912810"/>
                  </a:cubicBezTo>
                  <a:cubicBezTo>
                    <a:pt x="406674" y="902615"/>
                    <a:pt x="406378" y="892420"/>
                    <a:pt x="406292" y="882226"/>
                  </a:cubicBezTo>
                  <a:cubicBezTo>
                    <a:pt x="406428" y="873241"/>
                    <a:pt x="407193" y="864280"/>
                    <a:pt x="408588" y="855406"/>
                  </a:cubicBezTo>
                  <a:cubicBezTo>
                    <a:pt x="408761" y="853740"/>
                    <a:pt x="408847" y="852074"/>
                    <a:pt x="408847" y="850395"/>
                  </a:cubicBezTo>
                  <a:cubicBezTo>
                    <a:pt x="408995" y="846298"/>
                    <a:pt x="408958" y="842176"/>
                    <a:pt x="409279" y="838053"/>
                  </a:cubicBezTo>
                  <a:cubicBezTo>
                    <a:pt x="409699" y="832795"/>
                    <a:pt x="412463" y="829414"/>
                    <a:pt x="417733" y="828019"/>
                  </a:cubicBezTo>
                  <a:cubicBezTo>
                    <a:pt x="436530" y="823082"/>
                    <a:pt x="453217" y="813702"/>
                    <a:pt x="469311" y="803112"/>
                  </a:cubicBezTo>
                  <a:cubicBezTo>
                    <a:pt x="474063" y="799977"/>
                    <a:pt x="477815" y="795781"/>
                    <a:pt x="481999" y="792004"/>
                  </a:cubicBezTo>
                  <a:cubicBezTo>
                    <a:pt x="488034" y="786611"/>
                    <a:pt x="493601" y="780773"/>
                    <a:pt x="499278" y="775059"/>
                  </a:cubicBezTo>
                  <a:cubicBezTo>
                    <a:pt x="500438" y="774133"/>
                    <a:pt x="501364" y="772948"/>
                    <a:pt x="501956" y="771590"/>
                  </a:cubicBezTo>
                  <a:cubicBezTo>
                    <a:pt x="499488" y="771023"/>
                    <a:pt x="497279" y="771887"/>
                    <a:pt x="495205" y="772343"/>
                  </a:cubicBezTo>
                  <a:cubicBezTo>
                    <a:pt x="485208" y="774343"/>
                    <a:pt x="475063" y="775491"/>
                    <a:pt x="464868" y="775775"/>
                  </a:cubicBezTo>
                  <a:cubicBezTo>
                    <a:pt x="453612" y="776280"/>
                    <a:pt x="442393" y="777280"/>
                    <a:pt x="431161" y="778082"/>
                  </a:cubicBezTo>
                  <a:cubicBezTo>
                    <a:pt x="410797" y="779527"/>
                    <a:pt x="390432" y="779934"/>
                    <a:pt x="370092" y="777132"/>
                  </a:cubicBezTo>
                  <a:cubicBezTo>
                    <a:pt x="357158" y="775355"/>
                    <a:pt x="344174" y="773429"/>
                    <a:pt x="331116" y="772640"/>
                  </a:cubicBezTo>
                  <a:cubicBezTo>
                    <a:pt x="322192" y="772072"/>
                    <a:pt x="313380" y="769813"/>
                    <a:pt x="304469" y="768838"/>
                  </a:cubicBezTo>
                  <a:cubicBezTo>
                    <a:pt x="288288" y="767061"/>
                    <a:pt x="272194" y="764309"/>
                    <a:pt x="255828" y="764543"/>
                  </a:cubicBezTo>
                  <a:cubicBezTo>
                    <a:pt x="250176" y="764630"/>
                    <a:pt x="244609" y="765864"/>
                    <a:pt x="239450" y="768160"/>
                  </a:cubicBezTo>
                  <a:cubicBezTo>
                    <a:pt x="233872" y="770418"/>
                    <a:pt x="229391" y="774762"/>
                    <a:pt x="226972" y="780279"/>
                  </a:cubicBezTo>
                  <a:cubicBezTo>
                    <a:pt x="222233" y="790684"/>
                    <a:pt x="218777" y="801619"/>
                    <a:pt x="216654" y="812851"/>
                  </a:cubicBezTo>
                  <a:cubicBezTo>
                    <a:pt x="215087" y="821934"/>
                    <a:pt x="215766" y="831080"/>
                    <a:pt x="216370" y="840188"/>
                  </a:cubicBezTo>
                  <a:cubicBezTo>
                    <a:pt x="216765" y="844891"/>
                    <a:pt x="216741" y="849618"/>
                    <a:pt x="216284" y="854320"/>
                  </a:cubicBezTo>
                  <a:cubicBezTo>
                    <a:pt x="215938" y="857652"/>
                    <a:pt x="215803" y="861010"/>
                    <a:pt x="215865" y="864367"/>
                  </a:cubicBezTo>
                  <a:cubicBezTo>
                    <a:pt x="215975" y="876845"/>
                    <a:pt x="215568" y="889323"/>
                    <a:pt x="216555" y="901813"/>
                  </a:cubicBezTo>
                  <a:cubicBezTo>
                    <a:pt x="217370" y="913069"/>
                    <a:pt x="216395" y="924387"/>
                    <a:pt x="213668" y="935334"/>
                  </a:cubicBezTo>
                  <a:cubicBezTo>
                    <a:pt x="211471" y="944492"/>
                    <a:pt x="210150" y="953848"/>
                    <a:pt x="206916" y="962771"/>
                  </a:cubicBezTo>
                  <a:cubicBezTo>
                    <a:pt x="203103" y="973360"/>
                    <a:pt x="196314" y="981358"/>
                    <a:pt x="187971" y="988554"/>
                  </a:cubicBezTo>
                  <a:cubicBezTo>
                    <a:pt x="176036" y="998835"/>
                    <a:pt x="162139" y="1004265"/>
                    <a:pt x="146822" y="1006944"/>
                  </a:cubicBezTo>
                  <a:cubicBezTo>
                    <a:pt x="139800" y="1008289"/>
                    <a:pt x="132666" y="1008955"/>
                    <a:pt x="125507" y="1008943"/>
                  </a:cubicBezTo>
                  <a:cubicBezTo>
                    <a:pt x="109660" y="1008708"/>
                    <a:pt x="93788" y="1009363"/>
                    <a:pt x="78002" y="1007992"/>
                  </a:cubicBezTo>
                  <a:cubicBezTo>
                    <a:pt x="63488" y="1006758"/>
                    <a:pt x="50850" y="1001599"/>
                    <a:pt x="42654" y="988443"/>
                  </a:cubicBezTo>
                  <a:cubicBezTo>
                    <a:pt x="36212" y="978050"/>
                    <a:pt x="30090" y="967547"/>
                    <a:pt x="27325" y="955464"/>
                  </a:cubicBezTo>
                  <a:cubicBezTo>
                    <a:pt x="26585" y="951885"/>
                    <a:pt x="26079" y="948256"/>
                    <a:pt x="25807" y="944616"/>
                  </a:cubicBezTo>
                  <a:cubicBezTo>
                    <a:pt x="25671" y="943122"/>
                    <a:pt x="25881" y="941555"/>
                    <a:pt x="24993" y="940185"/>
                  </a:cubicBezTo>
                  <a:cubicBezTo>
                    <a:pt x="23006" y="931977"/>
                    <a:pt x="21882" y="923597"/>
                    <a:pt x="21648" y="915155"/>
                  </a:cubicBezTo>
                  <a:cubicBezTo>
                    <a:pt x="21364" y="909428"/>
                    <a:pt x="20414" y="903738"/>
                    <a:pt x="19636" y="898073"/>
                  </a:cubicBezTo>
                  <a:cubicBezTo>
                    <a:pt x="18575" y="889940"/>
                    <a:pt x="18858" y="881744"/>
                    <a:pt x="17723" y="873599"/>
                  </a:cubicBezTo>
                  <a:cubicBezTo>
                    <a:pt x="16365" y="863861"/>
                    <a:pt x="14749" y="854160"/>
                    <a:pt x="13453" y="844409"/>
                  </a:cubicBezTo>
                  <a:cubicBezTo>
                    <a:pt x="11552" y="830167"/>
                    <a:pt x="8935" y="816022"/>
                    <a:pt x="7405" y="801730"/>
                  </a:cubicBezTo>
                  <a:cubicBezTo>
                    <a:pt x="5344" y="782427"/>
                    <a:pt x="3937" y="763087"/>
                    <a:pt x="2777" y="743722"/>
                  </a:cubicBezTo>
                  <a:cubicBezTo>
                    <a:pt x="1135" y="716273"/>
                    <a:pt x="-630" y="688861"/>
                    <a:pt x="-926" y="661338"/>
                  </a:cubicBezTo>
                  <a:cubicBezTo>
                    <a:pt x="-1099" y="647428"/>
                    <a:pt x="-3049" y="633457"/>
                    <a:pt x="-2641" y="619547"/>
                  </a:cubicBezTo>
                  <a:cubicBezTo>
                    <a:pt x="-2370" y="610649"/>
                    <a:pt x="-2839" y="601676"/>
                    <a:pt x="-1556" y="592802"/>
                  </a:cubicBezTo>
                  <a:cubicBezTo>
                    <a:pt x="-1321" y="591296"/>
                    <a:pt x="-975" y="589803"/>
                    <a:pt x="-864" y="588297"/>
                  </a:cubicBezTo>
                  <a:cubicBezTo>
                    <a:pt x="641" y="567624"/>
                    <a:pt x="925" y="546889"/>
                    <a:pt x="-37" y="526191"/>
                  </a:cubicBezTo>
                  <a:cubicBezTo>
                    <a:pt x="-938" y="506838"/>
                    <a:pt x="-1025" y="487498"/>
                    <a:pt x="-482" y="468183"/>
                  </a:cubicBezTo>
                  <a:cubicBezTo>
                    <a:pt x="-222" y="459358"/>
                    <a:pt x="506" y="450533"/>
                    <a:pt x="-62" y="441721"/>
                  </a:cubicBezTo>
                  <a:cubicBezTo>
                    <a:pt x="-1049" y="426491"/>
                    <a:pt x="-938" y="411273"/>
                    <a:pt x="-445" y="396055"/>
                  </a:cubicBezTo>
                  <a:cubicBezTo>
                    <a:pt x="197" y="376431"/>
                    <a:pt x="1172" y="356807"/>
                    <a:pt x="1678" y="337171"/>
                  </a:cubicBezTo>
                  <a:cubicBezTo>
                    <a:pt x="1913" y="328358"/>
                    <a:pt x="1221" y="319521"/>
                    <a:pt x="1172" y="310684"/>
                  </a:cubicBezTo>
                  <a:cubicBezTo>
                    <a:pt x="1111" y="298811"/>
                    <a:pt x="1074" y="286926"/>
                    <a:pt x="1407" y="275040"/>
                  </a:cubicBezTo>
                  <a:cubicBezTo>
                    <a:pt x="1604" y="268647"/>
                    <a:pt x="2209" y="262278"/>
                    <a:pt x="3246" y="255971"/>
                  </a:cubicBezTo>
                  <a:cubicBezTo>
                    <a:pt x="4986" y="245147"/>
                    <a:pt x="6195" y="234262"/>
                    <a:pt x="7294" y="223376"/>
                  </a:cubicBezTo>
                  <a:cubicBezTo>
                    <a:pt x="8355" y="212910"/>
                    <a:pt x="10293" y="202591"/>
                    <a:pt x="11466" y="192150"/>
                  </a:cubicBezTo>
                  <a:cubicBezTo>
                    <a:pt x="13551" y="173550"/>
                    <a:pt x="16489" y="155124"/>
                    <a:pt x="19488" y="136610"/>
                  </a:cubicBezTo>
                  <a:cubicBezTo>
                    <a:pt x="22117" y="120393"/>
                    <a:pt x="23610" y="104015"/>
                    <a:pt x="26721" y="87871"/>
                  </a:cubicBezTo>
                  <a:cubicBezTo>
                    <a:pt x="28708" y="77528"/>
                    <a:pt x="31657" y="67469"/>
                    <a:pt x="34472" y="57349"/>
                  </a:cubicBezTo>
                  <a:cubicBezTo>
                    <a:pt x="35570" y="53387"/>
                    <a:pt x="36607" y="49400"/>
                    <a:pt x="37569" y="45414"/>
                  </a:cubicBezTo>
                  <a:cubicBezTo>
                    <a:pt x="39729" y="36219"/>
                    <a:pt x="43074" y="27333"/>
                    <a:pt x="47505" y="18989"/>
                  </a:cubicBezTo>
                  <a:cubicBezTo>
                    <a:pt x="50380" y="13645"/>
                    <a:pt x="53367" y="8313"/>
                    <a:pt x="55194" y="2475"/>
                  </a:cubicBezTo>
                  <a:lnTo>
                    <a:pt x="57749" y="-1573"/>
                  </a:lnTo>
                  <a:cubicBezTo>
                    <a:pt x="58230" y="1192"/>
                    <a:pt x="56292" y="3364"/>
                    <a:pt x="55725" y="5832"/>
                  </a:cubicBezTo>
                  <a:cubicBezTo>
                    <a:pt x="54219" y="12621"/>
                    <a:pt x="53046" y="19483"/>
                    <a:pt x="52244" y="26382"/>
                  </a:cubicBezTo>
                  <a:cubicBezTo>
                    <a:pt x="51257" y="34824"/>
                    <a:pt x="50862" y="43279"/>
                    <a:pt x="50269" y="51745"/>
                  </a:cubicBezTo>
                  <a:cubicBezTo>
                    <a:pt x="49850" y="57818"/>
                    <a:pt x="50269" y="63915"/>
                    <a:pt x="49467" y="69913"/>
                  </a:cubicBezTo>
                  <a:cubicBezTo>
                    <a:pt x="48480" y="77800"/>
                    <a:pt x="49344" y="85736"/>
                    <a:pt x="48529" y="93561"/>
                  </a:cubicBezTo>
                  <a:cubicBezTo>
                    <a:pt x="47060" y="107705"/>
                    <a:pt x="47628" y="121849"/>
                    <a:pt x="47999" y="135956"/>
                  </a:cubicBezTo>
                  <a:cubicBezTo>
                    <a:pt x="48184" y="142991"/>
                    <a:pt x="47900" y="150211"/>
                    <a:pt x="49455" y="157222"/>
                  </a:cubicBezTo>
                  <a:cubicBezTo>
                    <a:pt x="49627" y="158443"/>
                    <a:pt x="49665" y="159690"/>
                    <a:pt x="49566" y="160924"/>
                  </a:cubicBezTo>
                  <a:cubicBezTo>
                    <a:pt x="49566" y="170058"/>
                    <a:pt x="49627" y="179191"/>
                    <a:pt x="49566" y="188336"/>
                  </a:cubicBezTo>
                  <a:cubicBezTo>
                    <a:pt x="49492" y="196976"/>
                    <a:pt x="50627" y="205615"/>
                    <a:pt x="51195" y="214168"/>
                  </a:cubicBezTo>
                  <a:cubicBezTo>
                    <a:pt x="51689" y="221574"/>
                    <a:pt x="52084" y="228979"/>
                    <a:pt x="50726" y="236458"/>
                  </a:cubicBezTo>
                  <a:cubicBezTo>
                    <a:pt x="50245" y="239013"/>
                    <a:pt x="50245" y="241630"/>
                    <a:pt x="50726" y="244185"/>
                  </a:cubicBezTo>
                  <a:cubicBezTo>
                    <a:pt x="51121" y="246875"/>
                    <a:pt x="51356" y="249590"/>
                    <a:pt x="51430" y="252318"/>
                  </a:cubicBezTo>
                  <a:cubicBezTo>
                    <a:pt x="52207" y="261661"/>
                    <a:pt x="52256" y="271066"/>
                    <a:pt x="53898" y="280335"/>
                  </a:cubicBezTo>
                  <a:cubicBezTo>
                    <a:pt x="54515" y="283741"/>
                    <a:pt x="54528" y="287259"/>
                    <a:pt x="54910" y="290727"/>
                  </a:cubicBezTo>
                  <a:cubicBezTo>
                    <a:pt x="56354" y="303649"/>
                    <a:pt x="57897" y="316547"/>
                    <a:pt x="59427" y="329457"/>
                  </a:cubicBezTo>
                  <a:cubicBezTo>
                    <a:pt x="61896" y="350611"/>
                    <a:pt x="66968" y="371149"/>
                    <a:pt x="72781" y="391550"/>
                  </a:cubicBezTo>
                  <a:cubicBezTo>
                    <a:pt x="78767" y="412532"/>
                    <a:pt x="84568" y="433514"/>
                    <a:pt x="89801" y="454779"/>
                  </a:cubicBezTo>
                  <a:cubicBezTo>
                    <a:pt x="90986" y="459765"/>
                    <a:pt x="92480" y="464678"/>
                    <a:pt x="94294" y="469466"/>
                  </a:cubicBezTo>
                  <a:cubicBezTo>
                    <a:pt x="94615" y="470318"/>
                    <a:pt x="94825" y="470836"/>
                    <a:pt x="94973" y="471231"/>
                  </a:cubicBezTo>
                  <a:cubicBezTo>
                    <a:pt x="97453" y="478069"/>
                    <a:pt x="99354" y="485104"/>
                    <a:pt x="100687" y="492262"/>
                  </a:cubicBezTo>
                  <a:close/>
                </a:path>
              </a:pathLst>
            </a:custGeom>
            <a:solidFill>
              <a:srgbClr val="2DA82A"/>
            </a:solidFill>
            <a:ln w="1231" cap="flat">
              <a:noFill/>
              <a:prstDash val="solid"/>
              <a:miter/>
            </a:ln>
          </p:spPr>
          <p:txBody>
            <a:bodyPr rtlCol="0" anchor="ctr"/>
            <a:lstStyle/>
            <a:p>
              <a:endParaRPr lang="es-CO"/>
            </a:p>
          </p:txBody>
        </p:sp>
        <p:sp>
          <p:nvSpPr>
            <p:cNvPr id="617" name="Freeform: Shape 616">
              <a:extLst>
                <a:ext uri="{FF2B5EF4-FFF2-40B4-BE49-F238E27FC236}">
                  <a16:creationId xmlns:a16="http://schemas.microsoft.com/office/drawing/2014/main" id="{B72805F7-9FC3-82B0-30F9-E368A54AFD7A}"/>
                </a:ext>
              </a:extLst>
            </p:cNvPr>
            <p:cNvSpPr/>
            <p:nvPr/>
          </p:nvSpPr>
          <p:spPr>
            <a:xfrm>
              <a:off x="-1456087" y="6899366"/>
              <a:ext cx="122124" cy="434617"/>
            </a:xfrm>
            <a:custGeom>
              <a:avLst/>
              <a:gdLst>
                <a:gd name="connsiteX0" fmla="*/ 110988 w 122124"/>
                <a:gd name="connsiteY0" fmla="*/ 5936 h 434617"/>
                <a:gd name="connsiteX1" fmla="*/ 109988 w 122124"/>
                <a:gd name="connsiteY1" fmla="*/ 30102 h 434617"/>
                <a:gd name="connsiteX2" fmla="*/ 110692 w 122124"/>
                <a:gd name="connsiteY2" fmla="*/ 67536 h 434617"/>
                <a:gd name="connsiteX3" fmla="*/ 111185 w 122124"/>
                <a:gd name="connsiteY3" fmla="*/ 107216 h 434617"/>
                <a:gd name="connsiteX4" fmla="*/ 111321 w 122124"/>
                <a:gd name="connsiteY4" fmla="*/ 119978 h 434617"/>
                <a:gd name="connsiteX5" fmla="*/ 110852 w 122124"/>
                <a:gd name="connsiteY5" fmla="*/ 125408 h 434617"/>
                <a:gd name="connsiteX6" fmla="*/ 108964 w 122124"/>
                <a:gd name="connsiteY6" fmla="*/ 148574 h 434617"/>
                <a:gd name="connsiteX7" fmla="*/ 109334 w 122124"/>
                <a:gd name="connsiteY7" fmla="*/ 207508 h 434617"/>
                <a:gd name="connsiteX8" fmla="*/ 111185 w 122124"/>
                <a:gd name="connsiteY8" fmla="*/ 256790 h 434617"/>
                <a:gd name="connsiteX9" fmla="*/ 114209 w 122124"/>
                <a:gd name="connsiteY9" fmla="*/ 301420 h 434617"/>
                <a:gd name="connsiteX10" fmla="*/ 115024 w 122124"/>
                <a:gd name="connsiteY10" fmla="*/ 337459 h 434617"/>
                <a:gd name="connsiteX11" fmla="*/ 115950 w 122124"/>
                <a:gd name="connsiteY11" fmla="*/ 362538 h 434617"/>
                <a:gd name="connsiteX12" fmla="*/ 119331 w 122124"/>
                <a:gd name="connsiteY12" fmla="*/ 401182 h 434617"/>
                <a:gd name="connsiteX13" fmla="*/ 118282 w 122124"/>
                <a:gd name="connsiteY13" fmla="*/ 414338 h 434617"/>
                <a:gd name="connsiteX14" fmla="*/ 99843 w 122124"/>
                <a:gd name="connsiteY14" fmla="*/ 431914 h 434617"/>
                <a:gd name="connsiteX15" fmla="*/ 70642 w 122124"/>
                <a:gd name="connsiteY15" fmla="*/ 429593 h 434617"/>
                <a:gd name="connsiteX16" fmla="*/ 53165 w 122124"/>
                <a:gd name="connsiteY16" fmla="*/ 422904 h 434617"/>
                <a:gd name="connsiteX17" fmla="*/ 35800 w 122124"/>
                <a:gd name="connsiteY17" fmla="*/ 412117 h 434617"/>
                <a:gd name="connsiteX18" fmla="*/ 18521 w 122124"/>
                <a:gd name="connsiteY18" fmla="*/ 393258 h 434617"/>
                <a:gd name="connsiteX19" fmla="*/ 11967 w 122124"/>
                <a:gd name="connsiteY19" fmla="*/ 380829 h 434617"/>
                <a:gd name="connsiteX20" fmla="*/ 2476 w 122124"/>
                <a:gd name="connsiteY20" fmla="*/ 338582 h 434617"/>
                <a:gd name="connsiteX21" fmla="*/ 834 w 122124"/>
                <a:gd name="connsiteY21" fmla="*/ 284351 h 434617"/>
                <a:gd name="connsiteX22" fmla="*/ 488 w 122124"/>
                <a:gd name="connsiteY22" fmla="*/ 273403 h 434617"/>
                <a:gd name="connsiteX23" fmla="*/ -2251 w 122124"/>
                <a:gd name="connsiteY23" fmla="*/ 227860 h 434617"/>
                <a:gd name="connsiteX24" fmla="*/ -1918 w 122124"/>
                <a:gd name="connsiteY24" fmla="*/ 202769 h 434617"/>
                <a:gd name="connsiteX25" fmla="*/ 118 w 122124"/>
                <a:gd name="connsiteY25" fmla="*/ 179134 h 434617"/>
                <a:gd name="connsiteX26" fmla="*/ 3216 w 122124"/>
                <a:gd name="connsiteY26" fmla="*/ 113029 h 434617"/>
                <a:gd name="connsiteX27" fmla="*/ 3303 w 122124"/>
                <a:gd name="connsiteY27" fmla="*/ 69165 h 434617"/>
                <a:gd name="connsiteX28" fmla="*/ 5364 w 122124"/>
                <a:gd name="connsiteY28" fmla="*/ 35915 h 434617"/>
                <a:gd name="connsiteX29" fmla="*/ 9375 w 122124"/>
                <a:gd name="connsiteY29" fmla="*/ 3319 h 434617"/>
                <a:gd name="connsiteX30" fmla="*/ 10251 w 122124"/>
                <a:gd name="connsiteY30" fmla="*/ 320 h 434617"/>
                <a:gd name="connsiteX31" fmla="*/ 16953 w 122124"/>
                <a:gd name="connsiteY31" fmla="*/ 950 h 434617"/>
                <a:gd name="connsiteX32" fmla="*/ 30826 w 122124"/>
                <a:gd name="connsiteY32" fmla="*/ 4652 h 434617"/>
                <a:gd name="connsiteX33" fmla="*/ 39465 w 122124"/>
                <a:gd name="connsiteY33" fmla="*/ 11342 h 434617"/>
                <a:gd name="connsiteX34" fmla="*/ 69161 w 122124"/>
                <a:gd name="connsiteY34" fmla="*/ 15624 h 434617"/>
                <a:gd name="connsiteX35" fmla="*/ 106088 w 122124"/>
                <a:gd name="connsiteY35" fmla="*/ 10070 h 434617"/>
                <a:gd name="connsiteX36" fmla="*/ 110988 w 122124"/>
                <a:gd name="connsiteY36" fmla="*/ 5936 h 434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22124" h="434617">
                  <a:moveTo>
                    <a:pt x="110988" y="5936"/>
                  </a:moveTo>
                  <a:cubicBezTo>
                    <a:pt x="110642" y="13995"/>
                    <a:pt x="110124" y="21980"/>
                    <a:pt x="109988" y="30102"/>
                  </a:cubicBezTo>
                  <a:cubicBezTo>
                    <a:pt x="109779" y="42580"/>
                    <a:pt x="109741" y="55045"/>
                    <a:pt x="110692" y="67536"/>
                  </a:cubicBezTo>
                  <a:cubicBezTo>
                    <a:pt x="111679" y="80717"/>
                    <a:pt x="112432" y="93960"/>
                    <a:pt x="111185" y="107216"/>
                  </a:cubicBezTo>
                  <a:cubicBezTo>
                    <a:pt x="110630" y="111449"/>
                    <a:pt x="110679" y="115756"/>
                    <a:pt x="111321" y="119978"/>
                  </a:cubicBezTo>
                  <a:cubicBezTo>
                    <a:pt x="111543" y="121804"/>
                    <a:pt x="111383" y="123643"/>
                    <a:pt x="110852" y="125408"/>
                  </a:cubicBezTo>
                  <a:cubicBezTo>
                    <a:pt x="109112" y="133048"/>
                    <a:pt x="108939" y="140799"/>
                    <a:pt x="108964" y="148574"/>
                  </a:cubicBezTo>
                  <a:cubicBezTo>
                    <a:pt x="109026" y="168223"/>
                    <a:pt x="108717" y="187884"/>
                    <a:pt x="109334" y="207508"/>
                  </a:cubicBezTo>
                  <a:cubicBezTo>
                    <a:pt x="109853" y="223936"/>
                    <a:pt x="110359" y="240375"/>
                    <a:pt x="111185" y="256790"/>
                  </a:cubicBezTo>
                  <a:cubicBezTo>
                    <a:pt x="111926" y="271675"/>
                    <a:pt x="112716" y="286560"/>
                    <a:pt x="114209" y="301420"/>
                  </a:cubicBezTo>
                  <a:cubicBezTo>
                    <a:pt x="115370" y="313392"/>
                    <a:pt x="115641" y="325438"/>
                    <a:pt x="115024" y="337459"/>
                  </a:cubicBezTo>
                  <a:cubicBezTo>
                    <a:pt x="114802" y="345827"/>
                    <a:pt x="115110" y="354207"/>
                    <a:pt x="115950" y="362538"/>
                  </a:cubicBezTo>
                  <a:cubicBezTo>
                    <a:pt x="116999" y="375424"/>
                    <a:pt x="118986" y="388235"/>
                    <a:pt x="119331" y="401182"/>
                  </a:cubicBezTo>
                  <a:cubicBezTo>
                    <a:pt x="119615" y="405600"/>
                    <a:pt x="119270" y="410031"/>
                    <a:pt x="118282" y="414338"/>
                  </a:cubicBezTo>
                  <a:cubicBezTo>
                    <a:pt x="115703" y="423977"/>
                    <a:pt x="109433" y="429791"/>
                    <a:pt x="99843" y="431914"/>
                  </a:cubicBezTo>
                  <a:cubicBezTo>
                    <a:pt x="89969" y="434123"/>
                    <a:pt x="80096" y="432963"/>
                    <a:pt x="70642" y="429593"/>
                  </a:cubicBezTo>
                  <a:cubicBezTo>
                    <a:pt x="64767" y="427495"/>
                    <a:pt x="58966" y="425187"/>
                    <a:pt x="53165" y="422904"/>
                  </a:cubicBezTo>
                  <a:cubicBezTo>
                    <a:pt x="46747" y="420435"/>
                    <a:pt x="40860" y="416770"/>
                    <a:pt x="35800" y="412117"/>
                  </a:cubicBezTo>
                  <a:cubicBezTo>
                    <a:pt x="29678" y="406168"/>
                    <a:pt x="23902" y="399873"/>
                    <a:pt x="18521" y="393258"/>
                  </a:cubicBezTo>
                  <a:cubicBezTo>
                    <a:pt x="15509" y="389605"/>
                    <a:pt x="13275" y="385383"/>
                    <a:pt x="11967" y="380829"/>
                  </a:cubicBezTo>
                  <a:cubicBezTo>
                    <a:pt x="7659" y="366994"/>
                    <a:pt x="3833" y="353035"/>
                    <a:pt x="2476" y="338582"/>
                  </a:cubicBezTo>
                  <a:cubicBezTo>
                    <a:pt x="772" y="320563"/>
                    <a:pt x="-548" y="302494"/>
                    <a:pt x="834" y="284351"/>
                  </a:cubicBezTo>
                  <a:cubicBezTo>
                    <a:pt x="1106" y="280734"/>
                    <a:pt x="526" y="277056"/>
                    <a:pt x="488" y="273403"/>
                  </a:cubicBezTo>
                  <a:cubicBezTo>
                    <a:pt x="279" y="258185"/>
                    <a:pt x="-635" y="243004"/>
                    <a:pt x="-2251" y="227860"/>
                  </a:cubicBezTo>
                  <a:cubicBezTo>
                    <a:pt x="-3128" y="219517"/>
                    <a:pt x="-2548" y="211137"/>
                    <a:pt x="-1918" y="202769"/>
                  </a:cubicBezTo>
                  <a:cubicBezTo>
                    <a:pt x="-1338" y="194882"/>
                    <a:pt x="-746" y="187008"/>
                    <a:pt x="118" y="179134"/>
                  </a:cubicBezTo>
                  <a:cubicBezTo>
                    <a:pt x="2303" y="157164"/>
                    <a:pt x="3340" y="135097"/>
                    <a:pt x="3216" y="113029"/>
                  </a:cubicBezTo>
                  <a:cubicBezTo>
                    <a:pt x="3216" y="98403"/>
                    <a:pt x="3142" y="83778"/>
                    <a:pt x="3303" y="69165"/>
                  </a:cubicBezTo>
                  <a:cubicBezTo>
                    <a:pt x="3414" y="58057"/>
                    <a:pt x="4426" y="46949"/>
                    <a:pt x="5364" y="35915"/>
                  </a:cubicBezTo>
                  <a:cubicBezTo>
                    <a:pt x="6302" y="24881"/>
                    <a:pt x="7672" y="14143"/>
                    <a:pt x="9375" y="3319"/>
                  </a:cubicBezTo>
                  <a:cubicBezTo>
                    <a:pt x="9338" y="2258"/>
                    <a:pt x="9646" y="1196"/>
                    <a:pt x="10251" y="320"/>
                  </a:cubicBezTo>
                  <a:cubicBezTo>
                    <a:pt x="13213" y="4023"/>
                    <a:pt x="13213" y="4023"/>
                    <a:pt x="16953" y="950"/>
                  </a:cubicBezTo>
                  <a:cubicBezTo>
                    <a:pt x="22223" y="-3407"/>
                    <a:pt x="28382" y="-2087"/>
                    <a:pt x="30826" y="4652"/>
                  </a:cubicBezTo>
                  <a:cubicBezTo>
                    <a:pt x="32467" y="9157"/>
                    <a:pt x="35318" y="10576"/>
                    <a:pt x="39465" y="11342"/>
                  </a:cubicBezTo>
                  <a:cubicBezTo>
                    <a:pt x="49339" y="13168"/>
                    <a:pt x="59003" y="16143"/>
                    <a:pt x="69161" y="15624"/>
                  </a:cubicBezTo>
                  <a:cubicBezTo>
                    <a:pt x="81638" y="14983"/>
                    <a:pt x="93734" y="11638"/>
                    <a:pt x="106088" y="10070"/>
                  </a:cubicBezTo>
                  <a:cubicBezTo>
                    <a:pt x="108890" y="9712"/>
                    <a:pt x="108285" y="6010"/>
                    <a:pt x="110988" y="5936"/>
                  </a:cubicBezTo>
                  <a:close/>
                </a:path>
              </a:pathLst>
            </a:custGeom>
            <a:solidFill>
              <a:srgbClr val="2DA82A"/>
            </a:solidFill>
            <a:ln w="1231" cap="flat">
              <a:noFill/>
              <a:prstDash val="solid"/>
              <a:miter/>
            </a:ln>
          </p:spPr>
          <p:txBody>
            <a:bodyPr rtlCol="0" anchor="ctr"/>
            <a:lstStyle/>
            <a:p>
              <a:endParaRPr lang="es-CO"/>
            </a:p>
          </p:txBody>
        </p:sp>
        <p:sp>
          <p:nvSpPr>
            <p:cNvPr id="618" name="Freeform: Shape 617">
              <a:extLst>
                <a:ext uri="{FF2B5EF4-FFF2-40B4-BE49-F238E27FC236}">
                  <a16:creationId xmlns:a16="http://schemas.microsoft.com/office/drawing/2014/main" id="{419832F6-AECB-A6DF-0B70-DC40D3A277A7}"/>
                </a:ext>
              </a:extLst>
            </p:cNvPr>
            <p:cNvSpPr/>
            <p:nvPr/>
          </p:nvSpPr>
          <p:spPr>
            <a:xfrm>
              <a:off x="-935720" y="6939843"/>
              <a:ext cx="347636" cy="653915"/>
            </a:xfrm>
            <a:custGeom>
              <a:avLst/>
              <a:gdLst>
                <a:gd name="connsiteX0" fmla="*/ 139996 w 347636"/>
                <a:gd name="connsiteY0" fmla="*/ 650277 h 653915"/>
                <a:gd name="connsiteX1" fmla="*/ 139095 w 347636"/>
                <a:gd name="connsiteY1" fmla="*/ 650277 h 653915"/>
                <a:gd name="connsiteX2" fmla="*/ 130640 w 347636"/>
                <a:gd name="connsiteY2" fmla="*/ 648808 h 653915"/>
                <a:gd name="connsiteX3" fmla="*/ 124753 w 347636"/>
                <a:gd name="connsiteY3" fmla="*/ 648808 h 653915"/>
                <a:gd name="connsiteX4" fmla="*/ 117163 w 347636"/>
                <a:gd name="connsiteY4" fmla="*/ 650264 h 653915"/>
                <a:gd name="connsiteX5" fmla="*/ 113460 w 347636"/>
                <a:gd name="connsiteY5" fmla="*/ 650264 h 653915"/>
                <a:gd name="connsiteX6" fmla="*/ 84160 w 347636"/>
                <a:gd name="connsiteY6" fmla="*/ 650264 h 653915"/>
                <a:gd name="connsiteX7" fmla="*/ 82469 w 347636"/>
                <a:gd name="connsiteY7" fmla="*/ 650264 h 653915"/>
                <a:gd name="connsiteX8" fmla="*/ 81555 w 347636"/>
                <a:gd name="connsiteY8" fmla="*/ 647524 h 653915"/>
                <a:gd name="connsiteX9" fmla="*/ 80642 w 347636"/>
                <a:gd name="connsiteY9" fmla="*/ 646611 h 653915"/>
                <a:gd name="connsiteX10" fmla="*/ 77890 w 347636"/>
                <a:gd name="connsiteY10" fmla="*/ 646611 h 653915"/>
                <a:gd name="connsiteX11" fmla="*/ 76977 w 347636"/>
                <a:gd name="connsiteY11" fmla="*/ 647524 h 653915"/>
                <a:gd name="connsiteX12" fmla="*/ 76063 w 347636"/>
                <a:gd name="connsiteY12" fmla="*/ 647524 h 653915"/>
                <a:gd name="connsiteX13" fmla="*/ 75224 w 347636"/>
                <a:gd name="connsiteY13" fmla="*/ 647598 h 653915"/>
                <a:gd name="connsiteX14" fmla="*/ 75150 w 347636"/>
                <a:gd name="connsiteY14" fmla="*/ 647524 h 653915"/>
                <a:gd name="connsiteX15" fmla="*/ 73323 w 347636"/>
                <a:gd name="connsiteY15" fmla="*/ 646611 h 653915"/>
                <a:gd name="connsiteX16" fmla="*/ 70583 w 347636"/>
                <a:gd name="connsiteY16" fmla="*/ 646611 h 653915"/>
                <a:gd name="connsiteX17" fmla="*/ 69670 w 347636"/>
                <a:gd name="connsiteY17" fmla="*/ 646611 h 653915"/>
                <a:gd name="connsiteX18" fmla="*/ 68756 w 347636"/>
                <a:gd name="connsiteY18" fmla="*/ 645698 h 653915"/>
                <a:gd name="connsiteX19" fmla="*/ 66930 w 347636"/>
                <a:gd name="connsiteY19" fmla="*/ 645698 h 653915"/>
                <a:gd name="connsiteX20" fmla="*/ 66004 w 347636"/>
                <a:gd name="connsiteY20" fmla="*/ 644785 h 653915"/>
                <a:gd name="connsiteX21" fmla="*/ 63264 w 347636"/>
                <a:gd name="connsiteY21" fmla="*/ 644785 h 653915"/>
                <a:gd name="connsiteX22" fmla="*/ 62351 w 347636"/>
                <a:gd name="connsiteY22" fmla="*/ 643871 h 653915"/>
                <a:gd name="connsiteX23" fmla="*/ 60524 w 347636"/>
                <a:gd name="connsiteY23" fmla="*/ 642032 h 653915"/>
                <a:gd name="connsiteX24" fmla="*/ 59611 w 347636"/>
                <a:gd name="connsiteY24" fmla="*/ 641119 h 653915"/>
                <a:gd name="connsiteX25" fmla="*/ 57784 w 347636"/>
                <a:gd name="connsiteY25" fmla="*/ 640205 h 653915"/>
                <a:gd name="connsiteX26" fmla="*/ 56871 w 347636"/>
                <a:gd name="connsiteY26" fmla="*/ 639292 h 653915"/>
                <a:gd name="connsiteX27" fmla="*/ 52292 w 347636"/>
                <a:gd name="connsiteY27" fmla="*/ 639292 h 653915"/>
                <a:gd name="connsiteX28" fmla="*/ 51379 w 347636"/>
                <a:gd name="connsiteY28" fmla="*/ 638379 h 653915"/>
                <a:gd name="connsiteX29" fmla="*/ 49552 w 347636"/>
                <a:gd name="connsiteY29" fmla="*/ 635639 h 653915"/>
                <a:gd name="connsiteX30" fmla="*/ 48639 w 347636"/>
                <a:gd name="connsiteY30" fmla="*/ 634725 h 653915"/>
                <a:gd name="connsiteX31" fmla="*/ 45899 w 347636"/>
                <a:gd name="connsiteY31" fmla="*/ 631986 h 653915"/>
                <a:gd name="connsiteX32" fmla="*/ 44985 w 347636"/>
                <a:gd name="connsiteY32" fmla="*/ 631060 h 653915"/>
                <a:gd name="connsiteX33" fmla="*/ 40407 w 347636"/>
                <a:gd name="connsiteY33" fmla="*/ 629233 h 653915"/>
                <a:gd name="connsiteX34" fmla="*/ 39493 w 347636"/>
                <a:gd name="connsiteY34" fmla="*/ 628320 h 653915"/>
                <a:gd name="connsiteX35" fmla="*/ 36753 w 347636"/>
                <a:gd name="connsiteY35" fmla="*/ 623753 h 653915"/>
                <a:gd name="connsiteX36" fmla="*/ 35840 w 347636"/>
                <a:gd name="connsiteY36" fmla="*/ 622840 h 653915"/>
                <a:gd name="connsiteX37" fmla="*/ 29434 w 347636"/>
                <a:gd name="connsiteY37" fmla="*/ 618261 h 653915"/>
                <a:gd name="connsiteX38" fmla="*/ 28521 w 347636"/>
                <a:gd name="connsiteY38" fmla="*/ 617348 h 653915"/>
                <a:gd name="connsiteX39" fmla="*/ 25781 w 347636"/>
                <a:gd name="connsiteY39" fmla="*/ 610954 h 653915"/>
                <a:gd name="connsiteX40" fmla="*/ 24868 w 347636"/>
                <a:gd name="connsiteY40" fmla="*/ 610041 h 653915"/>
                <a:gd name="connsiteX41" fmla="*/ 23955 w 347636"/>
                <a:gd name="connsiteY41" fmla="*/ 609128 h 653915"/>
                <a:gd name="connsiteX42" fmla="*/ 23041 w 347636"/>
                <a:gd name="connsiteY42" fmla="*/ 608202 h 653915"/>
                <a:gd name="connsiteX43" fmla="*/ 21215 w 347636"/>
                <a:gd name="connsiteY43" fmla="*/ 607289 h 653915"/>
                <a:gd name="connsiteX44" fmla="*/ 20301 w 347636"/>
                <a:gd name="connsiteY44" fmla="*/ 606376 h 653915"/>
                <a:gd name="connsiteX45" fmla="*/ 19388 w 347636"/>
                <a:gd name="connsiteY45" fmla="*/ 605462 h 653915"/>
                <a:gd name="connsiteX46" fmla="*/ 15685 w 347636"/>
                <a:gd name="connsiteY46" fmla="*/ 596317 h 653915"/>
                <a:gd name="connsiteX47" fmla="*/ 14772 w 347636"/>
                <a:gd name="connsiteY47" fmla="*/ 595403 h 653915"/>
                <a:gd name="connsiteX48" fmla="*/ 13858 w 347636"/>
                <a:gd name="connsiteY48" fmla="*/ 594490 h 653915"/>
                <a:gd name="connsiteX49" fmla="*/ 12032 w 347636"/>
                <a:gd name="connsiteY49" fmla="*/ 588097 h 653915"/>
                <a:gd name="connsiteX50" fmla="*/ 11119 w 347636"/>
                <a:gd name="connsiteY50" fmla="*/ 587183 h 653915"/>
                <a:gd name="connsiteX51" fmla="*/ 11119 w 347636"/>
                <a:gd name="connsiteY51" fmla="*/ 584481 h 653915"/>
                <a:gd name="connsiteX52" fmla="*/ 10205 w 347636"/>
                <a:gd name="connsiteY52" fmla="*/ 583567 h 653915"/>
                <a:gd name="connsiteX53" fmla="*/ 9292 w 347636"/>
                <a:gd name="connsiteY53" fmla="*/ 581741 h 653915"/>
                <a:gd name="connsiteX54" fmla="*/ 8379 w 347636"/>
                <a:gd name="connsiteY54" fmla="*/ 580827 h 653915"/>
                <a:gd name="connsiteX55" fmla="*/ 7465 w 347636"/>
                <a:gd name="connsiteY55" fmla="*/ 579914 h 653915"/>
                <a:gd name="connsiteX56" fmla="*/ 5639 w 347636"/>
                <a:gd name="connsiteY56" fmla="*/ 573570 h 653915"/>
                <a:gd name="connsiteX57" fmla="*/ 3800 w 347636"/>
                <a:gd name="connsiteY57" fmla="*/ 565288 h 653915"/>
                <a:gd name="connsiteX58" fmla="*/ 2886 w 347636"/>
                <a:gd name="connsiteY58" fmla="*/ 564375 h 653915"/>
                <a:gd name="connsiteX59" fmla="*/ 1973 w 347636"/>
                <a:gd name="connsiteY59" fmla="*/ 563462 h 653915"/>
                <a:gd name="connsiteX60" fmla="*/ 1973 w 347636"/>
                <a:gd name="connsiteY60" fmla="*/ 557550 h 653915"/>
                <a:gd name="connsiteX61" fmla="*/ 615 w 347636"/>
                <a:gd name="connsiteY61" fmla="*/ 549626 h 653915"/>
                <a:gd name="connsiteX62" fmla="*/ 146 w 347636"/>
                <a:gd name="connsiteY62" fmla="*/ 545171 h 653915"/>
                <a:gd name="connsiteX63" fmla="*/ 1060 w 347636"/>
                <a:gd name="connsiteY63" fmla="*/ 544257 h 653915"/>
                <a:gd name="connsiteX64" fmla="*/ 146 w 347636"/>
                <a:gd name="connsiteY64" fmla="*/ 537852 h 653915"/>
                <a:gd name="connsiteX65" fmla="*/ -767 w 347636"/>
                <a:gd name="connsiteY65" fmla="*/ 536938 h 653915"/>
                <a:gd name="connsiteX66" fmla="*/ -767 w 347636"/>
                <a:gd name="connsiteY66" fmla="*/ 533236 h 653915"/>
                <a:gd name="connsiteX67" fmla="*/ 146 w 347636"/>
                <a:gd name="connsiteY67" fmla="*/ 532322 h 653915"/>
                <a:gd name="connsiteX68" fmla="*/ -619 w 347636"/>
                <a:gd name="connsiteY68" fmla="*/ 523819 h 653915"/>
                <a:gd name="connsiteX69" fmla="*/ -421 w 347636"/>
                <a:gd name="connsiteY69" fmla="*/ 520721 h 653915"/>
                <a:gd name="connsiteX70" fmla="*/ 146 w 347636"/>
                <a:gd name="connsiteY70" fmla="*/ 511291 h 653915"/>
                <a:gd name="connsiteX71" fmla="*/ -767 w 347636"/>
                <a:gd name="connsiteY71" fmla="*/ 510378 h 653915"/>
                <a:gd name="connsiteX72" fmla="*/ -767 w 347636"/>
                <a:gd name="connsiteY72" fmla="*/ 508551 h 653915"/>
                <a:gd name="connsiteX73" fmla="*/ 146 w 347636"/>
                <a:gd name="connsiteY73" fmla="*/ 507638 h 653915"/>
                <a:gd name="connsiteX74" fmla="*/ 1060 w 347636"/>
                <a:gd name="connsiteY74" fmla="*/ 499406 h 653915"/>
                <a:gd name="connsiteX75" fmla="*/ 146 w 347636"/>
                <a:gd name="connsiteY75" fmla="*/ 498493 h 653915"/>
                <a:gd name="connsiteX76" fmla="*/ 146 w 347636"/>
                <a:gd name="connsiteY76" fmla="*/ 496666 h 653915"/>
                <a:gd name="connsiteX77" fmla="*/ 1060 w 347636"/>
                <a:gd name="connsiteY77" fmla="*/ 495753 h 653915"/>
                <a:gd name="connsiteX78" fmla="*/ -705 w 347636"/>
                <a:gd name="connsiteY78" fmla="*/ 489878 h 653915"/>
                <a:gd name="connsiteX79" fmla="*/ -964 w 347636"/>
                <a:gd name="connsiteY79" fmla="*/ 480967 h 653915"/>
                <a:gd name="connsiteX80" fmla="*/ 1060 w 347636"/>
                <a:gd name="connsiteY80" fmla="*/ 475635 h 653915"/>
                <a:gd name="connsiteX81" fmla="*/ 2788 w 347636"/>
                <a:gd name="connsiteY81" fmla="*/ 482633 h 653915"/>
                <a:gd name="connsiteX82" fmla="*/ 4738 w 347636"/>
                <a:gd name="connsiteY82" fmla="*/ 487348 h 653915"/>
                <a:gd name="connsiteX83" fmla="*/ 18981 w 347636"/>
                <a:gd name="connsiteY83" fmla="*/ 490137 h 653915"/>
                <a:gd name="connsiteX84" fmla="*/ 26608 w 347636"/>
                <a:gd name="connsiteY84" fmla="*/ 491272 h 653915"/>
                <a:gd name="connsiteX85" fmla="*/ 32187 w 347636"/>
                <a:gd name="connsiteY85" fmla="*/ 497653 h 653915"/>
                <a:gd name="connsiteX86" fmla="*/ 35593 w 347636"/>
                <a:gd name="connsiteY86" fmla="*/ 518549 h 653915"/>
                <a:gd name="connsiteX87" fmla="*/ 37124 w 347636"/>
                <a:gd name="connsiteY87" fmla="*/ 531162 h 653915"/>
                <a:gd name="connsiteX88" fmla="*/ 43937 w 347636"/>
                <a:gd name="connsiteY88" fmla="*/ 552317 h 653915"/>
                <a:gd name="connsiteX89" fmla="*/ 64227 w 347636"/>
                <a:gd name="connsiteY89" fmla="*/ 585641 h 653915"/>
                <a:gd name="connsiteX90" fmla="*/ 102932 w 347636"/>
                <a:gd name="connsiteY90" fmla="*/ 616200 h 653915"/>
                <a:gd name="connsiteX91" fmla="*/ 131998 w 347636"/>
                <a:gd name="connsiteY91" fmla="*/ 624839 h 653915"/>
                <a:gd name="connsiteX92" fmla="*/ 163310 w 347636"/>
                <a:gd name="connsiteY92" fmla="*/ 621816 h 653915"/>
                <a:gd name="connsiteX93" fmla="*/ 179762 w 347636"/>
                <a:gd name="connsiteY93" fmla="*/ 614065 h 653915"/>
                <a:gd name="connsiteX94" fmla="*/ 193141 w 347636"/>
                <a:gd name="connsiteY94" fmla="*/ 608313 h 653915"/>
                <a:gd name="connsiteX95" fmla="*/ 212062 w 347636"/>
                <a:gd name="connsiteY95" fmla="*/ 600525 h 653915"/>
                <a:gd name="connsiteX96" fmla="*/ 222343 w 347636"/>
                <a:gd name="connsiteY96" fmla="*/ 593120 h 653915"/>
                <a:gd name="connsiteX97" fmla="*/ 245274 w 347636"/>
                <a:gd name="connsiteY97" fmla="*/ 555933 h 653915"/>
                <a:gd name="connsiteX98" fmla="*/ 252186 w 347636"/>
                <a:gd name="connsiteY98" fmla="*/ 545627 h 653915"/>
                <a:gd name="connsiteX99" fmla="*/ 264528 w 347636"/>
                <a:gd name="connsiteY99" fmla="*/ 520819 h 653915"/>
                <a:gd name="connsiteX100" fmla="*/ 266219 w 347636"/>
                <a:gd name="connsiteY100" fmla="*/ 494074 h 653915"/>
                <a:gd name="connsiteX101" fmla="*/ 271378 w 347636"/>
                <a:gd name="connsiteY101" fmla="*/ 460034 h 653915"/>
                <a:gd name="connsiteX102" fmla="*/ 274340 w 347636"/>
                <a:gd name="connsiteY102" fmla="*/ 438473 h 653915"/>
                <a:gd name="connsiteX103" fmla="*/ 279598 w 347636"/>
                <a:gd name="connsiteY103" fmla="*/ 405371 h 653915"/>
                <a:gd name="connsiteX104" fmla="*/ 287003 w 347636"/>
                <a:gd name="connsiteY104" fmla="*/ 363852 h 653915"/>
                <a:gd name="connsiteX105" fmla="*/ 290780 w 347636"/>
                <a:gd name="connsiteY105" fmla="*/ 339673 h 653915"/>
                <a:gd name="connsiteX106" fmla="*/ 290842 w 347636"/>
                <a:gd name="connsiteY106" fmla="*/ 337390 h 653915"/>
                <a:gd name="connsiteX107" fmla="*/ 292458 w 347636"/>
                <a:gd name="connsiteY107" fmla="*/ 312027 h 653915"/>
                <a:gd name="connsiteX108" fmla="*/ 291953 w 347636"/>
                <a:gd name="connsiteY108" fmla="*/ 281517 h 653915"/>
                <a:gd name="connsiteX109" fmla="*/ 291755 w 347636"/>
                <a:gd name="connsiteY109" fmla="*/ 271470 h 653915"/>
                <a:gd name="connsiteX110" fmla="*/ 285226 w 347636"/>
                <a:gd name="connsiteY110" fmla="*/ 250489 h 653915"/>
                <a:gd name="connsiteX111" fmla="*/ 279944 w 347636"/>
                <a:gd name="connsiteY111" fmla="*/ 244836 h 653915"/>
                <a:gd name="connsiteX112" fmla="*/ 278821 w 347636"/>
                <a:gd name="connsiteY112" fmla="*/ 239591 h 653915"/>
                <a:gd name="connsiteX113" fmla="*/ 283609 w 347636"/>
                <a:gd name="connsiteY113" fmla="*/ 226804 h 653915"/>
                <a:gd name="connsiteX114" fmla="*/ 284276 w 347636"/>
                <a:gd name="connsiteY114" fmla="*/ 214462 h 653915"/>
                <a:gd name="connsiteX115" fmla="*/ 284140 w 347636"/>
                <a:gd name="connsiteY115" fmla="*/ 200787 h 653915"/>
                <a:gd name="connsiteX116" fmla="*/ 287262 w 347636"/>
                <a:gd name="connsiteY116" fmla="*/ 175609 h 653915"/>
                <a:gd name="connsiteX117" fmla="*/ 283856 w 347636"/>
                <a:gd name="connsiteY117" fmla="*/ 166488 h 653915"/>
                <a:gd name="connsiteX118" fmla="*/ 281684 w 347636"/>
                <a:gd name="connsiteY118" fmla="*/ 160786 h 653915"/>
                <a:gd name="connsiteX119" fmla="*/ 281684 w 347636"/>
                <a:gd name="connsiteY119" fmla="*/ 154837 h 653915"/>
                <a:gd name="connsiteX120" fmla="*/ 282400 w 347636"/>
                <a:gd name="connsiteY120" fmla="*/ 151813 h 653915"/>
                <a:gd name="connsiteX121" fmla="*/ 283844 w 347636"/>
                <a:gd name="connsiteY121" fmla="*/ 141557 h 653915"/>
                <a:gd name="connsiteX122" fmla="*/ 280882 w 347636"/>
                <a:gd name="connsiteY122" fmla="*/ 120044 h 653915"/>
                <a:gd name="connsiteX123" fmla="*/ 284930 w 347636"/>
                <a:gd name="connsiteY123" fmla="*/ 99581 h 653915"/>
                <a:gd name="connsiteX124" fmla="*/ 287225 w 347636"/>
                <a:gd name="connsiteY124" fmla="*/ 86634 h 653915"/>
                <a:gd name="connsiteX125" fmla="*/ 283350 w 347636"/>
                <a:gd name="connsiteY125" fmla="*/ 76316 h 653915"/>
                <a:gd name="connsiteX126" fmla="*/ 282116 w 347636"/>
                <a:gd name="connsiteY126" fmla="*/ 72330 h 653915"/>
                <a:gd name="connsiteX127" fmla="*/ 288028 w 347636"/>
                <a:gd name="connsiteY127" fmla="*/ 48596 h 653915"/>
                <a:gd name="connsiteX128" fmla="*/ 290903 w 347636"/>
                <a:gd name="connsiteY128" fmla="*/ 27034 h 653915"/>
                <a:gd name="connsiteX129" fmla="*/ 277438 w 347636"/>
                <a:gd name="connsiteY129" fmla="*/ 13840 h 653915"/>
                <a:gd name="connsiteX130" fmla="*/ 275155 w 347636"/>
                <a:gd name="connsiteY130" fmla="*/ 13840 h 653915"/>
                <a:gd name="connsiteX131" fmla="*/ 271193 w 347636"/>
                <a:gd name="connsiteY131" fmla="*/ 12816 h 653915"/>
                <a:gd name="connsiteX132" fmla="*/ 274168 w 347636"/>
                <a:gd name="connsiteY132" fmla="*/ 9742 h 653915"/>
                <a:gd name="connsiteX133" fmla="*/ 286016 w 347636"/>
                <a:gd name="connsiteY133" fmla="*/ 3942 h 653915"/>
                <a:gd name="connsiteX134" fmla="*/ 295828 w 347636"/>
                <a:gd name="connsiteY134" fmla="*/ -995 h 653915"/>
                <a:gd name="connsiteX135" fmla="*/ 299839 w 347636"/>
                <a:gd name="connsiteY135" fmla="*/ 1177 h 653915"/>
                <a:gd name="connsiteX136" fmla="*/ 304394 w 347636"/>
                <a:gd name="connsiteY136" fmla="*/ 30798 h 653915"/>
                <a:gd name="connsiteX137" fmla="*/ 306023 w 347636"/>
                <a:gd name="connsiteY137" fmla="*/ 43375 h 653915"/>
                <a:gd name="connsiteX138" fmla="*/ 309590 w 347636"/>
                <a:gd name="connsiteY138" fmla="*/ 59716 h 653915"/>
                <a:gd name="connsiteX139" fmla="*/ 309948 w 347636"/>
                <a:gd name="connsiteY139" fmla="*/ 61950 h 653915"/>
                <a:gd name="connsiteX140" fmla="*/ 311034 w 347636"/>
                <a:gd name="connsiteY140" fmla="*/ 86967 h 653915"/>
                <a:gd name="connsiteX141" fmla="*/ 312453 w 347636"/>
                <a:gd name="connsiteY141" fmla="*/ 106419 h 653915"/>
                <a:gd name="connsiteX142" fmla="*/ 313773 w 347636"/>
                <a:gd name="connsiteY142" fmla="*/ 119057 h 653915"/>
                <a:gd name="connsiteX143" fmla="*/ 314724 w 347636"/>
                <a:gd name="connsiteY143" fmla="*/ 142248 h 653915"/>
                <a:gd name="connsiteX144" fmla="*/ 317192 w 347636"/>
                <a:gd name="connsiteY144" fmla="*/ 161995 h 653915"/>
                <a:gd name="connsiteX145" fmla="*/ 326437 w 347636"/>
                <a:gd name="connsiteY145" fmla="*/ 172733 h 653915"/>
                <a:gd name="connsiteX146" fmla="*/ 339594 w 347636"/>
                <a:gd name="connsiteY146" fmla="*/ 168524 h 653915"/>
                <a:gd name="connsiteX147" fmla="*/ 342062 w 347636"/>
                <a:gd name="connsiteY147" fmla="*/ 164698 h 653915"/>
                <a:gd name="connsiteX148" fmla="*/ 342247 w 347636"/>
                <a:gd name="connsiteY148" fmla="*/ 167081 h 653915"/>
                <a:gd name="connsiteX149" fmla="*/ 342136 w 347636"/>
                <a:gd name="connsiteY149" fmla="*/ 177250 h 653915"/>
                <a:gd name="connsiteX150" fmla="*/ 341580 w 347636"/>
                <a:gd name="connsiteY150" fmla="*/ 179719 h 653915"/>
                <a:gd name="connsiteX151" fmla="*/ 343839 w 347636"/>
                <a:gd name="connsiteY151" fmla="*/ 187939 h 653915"/>
                <a:gd name="connsiteX152" fmla="*/ 343654 w 347636"/>
                <a:gd name="connsiteY152" fmla="*/ 193888 h 653915"/>
                <a:gd name="connsiteX153" fmla="*/ 342728 w 347636"/>
                <a:gd name="connsiteY153" fmla="*/ 200207 h 653915"/>
                <a:gd name="connsiteX154" fmla="*/ 341926 w 347636"/>
                <a:gd name="connsiteY154" fmla="*/ 206131 h 653915"/>
                <a:gd name="connsiteX155" fmla="*/ 341988 w 347636"/>
                <a:gd name="connsiteY155" fmla="*/ 211364 h 653915"/>
                <a:gd name="connsiteX156" fmla="*/ 341655 w 347636"/>
                <a:gd name="connsiteY156" fmla="*/ 214178 h 653915"/>
                <a:gd name="connsiteX157" fmla="*/ 341284 w 347636"/>
                <a:gd name="connsiteY157" fmla="*/ 219757 h 653915"/>
                <a:gd name="connsiteX158" fmla="*/ 340902 w 347636"/>
                <a:gd name="connsiteY158" fmla="*/ 222312 h 653915"/>
                <a:gd name="connsiteX159" fmla="*/ 340211 w 347636"/>
                <a:gd name="connsiteY159" fmla="*/ 227890 h 653915"/>
                <a:gd name="connsiteX160" fmla="*/ 339754 w 347636"/>
                <a:gd name="connsiteY160" fmla="*/ 231593 h 653915"/>
                <a:gd name="connsiteX161" fmla="*/ 339112 w 347636"/>
                <a:gd name="connsiteY161" fmla="*/ 236949 h 653915"/>
                <a:gd name="connsiteX162" fmla="*/ 338581 w 347636"/>
                <a:gd name="connsiteY162" fmla="*/ 241677 h 653915"/>
                <a:gd name="connsiteX163" fmla="*/ 338421 w 347636"/>
                <a:gd name="connsiteY163" fmla="*/ 247144 h 653915"/>
                <a:gd name="connsiteX164" fmla="*/ 337890 w 347636"/>
                <a:gd name="connsiteY164" fmla="*/ 250847 h 653915"/>
                <a:gd name="connsiteX165" fmla="*/ 337347 w 347636"/>
                <a:gd name="connsiteY165" fmla="*/ 256191 h 653915"/>
                <a:gd name="connsiteX166" fmla="*/ 337100 w 347636"/>
                <a:gd name="connsiteY166" fmla="*/ 259894 h 653915"/>
                <a:gd name="connsiteX167" fmla="*/ 336286 w 347636"/>
                <a:gd name="connsiteY167" fmla="*/ 264115 h 653915"/>
                <a:gd name="connsiteX168" fmla="*/ 335718 w 347636"/>
                <a:gd name="connsiteY168" fmla="*/ 268447 h 653915"/>
                <a:gd name="connsiteX169" fmla="*/ 335422 w 347636"/>
                <a:gd name="connsiteY169" fmla="*/ 272433 h 653915"/>
                <a:gd name="connsiteX170" fmla="*/ 335101 w 347636"/>
                <a:gd name="connsiteY170" fmla="*/ 275593 h 653915"/>
                <a:gd name="connsiteX171" fmla="*/ 334595 w 347636"/>
                <a:gd name="connsiteY171" fmla="*/ 279826 h 653915"/>
                <a:gd name="connsiteX172" fmla="*/ 334089 w 347636"/>
                <a:gd name="connsiteY172" fmla="*/ 282973 h 653915"/>
                <a:gd name="connsiteX173" fmla="*/ 333731 w 347636"/>
                <a:gd name="connsiteY173" fmla="*/ 287244 h 653915"/>
                <a:gd name="connsiteX174" fmla="*/ 333064 w 347636"/>
                <a:gd name="connsiteY174" fmla="*/ 291194 h 653915"/>
                <a:gd name="connsiteX175" fmla="*/ 332077 w 347636"/>
                <a:gd name="connsiteY175" fmla="*/ 293501 h 653915"/>
                <a:gd name="connsiteX176" fmla="*/ 331361 w 347636"/>
                <a:gd name="connsiteY176" fmla="*/ 298512 h 653915"/>
                <a:gd name="connsiteX177" fmla="*/ 331892 w 347636"/>
                <a:gd name="connsiteY177" fmla="*/ 300055 h 653915"/>
                <a:gd name="connsiteX178" fmla="*/ 332904 w 347636"/>
                <a:gd name="connsiteY178" fmla="*/ 302931 h 653915"/>
                <a:gd name="connsiteX179" fmla="*/ 330435 w 347636"/>
                <a:gd name="connsiteY179" fmla="*/ 304165 h 653915"/>
                <a:gd name="connsiteX180" fmla="*/ 316662 w 347636"/>
                <a:gd name="connsiteY180" fmla="*/ 316063 h 653915"/>
                <a:gd name="connsiteX181" fmla="*/ 297556 w 347636"/>
                <a:gd name="connsiteY181" fmla="*/ 386747 h 653915"/>
                <a:gd name="connsiteX182" fmla="*/ 289521 w 347636"/>
                <a:gd name="connsiteY182" fmla="*/ 428463 h 653915"/>
                <a:gd name="connsiteX183" fmla="*/ 279512 w 347636"/>
                <a:gd name="connsiteY183" fmla="*/ 491124 h 653915"/>
                <a:gd name="connsiteX184" fmla="*/ 277364 w 347636"/>
                <a:gd name="connsiteY184" fmla="*/ 522535 h 653915"/>
                <a:gd name="connsiteX185" fmla="*/ 267688 w 347636"/>
                <a:gd name="connsiteY185" fmla="*/ 564745 h 653915"/>
                <a:gd name="connsiteX186" fmla="*/ 239301 w 347636"/>
                <a:gd name="connsiteY186" fmla="*/ 604043 h 653915"/>
                <a:gd name="connsiteX187" fmla="*/ 197338 w 347636"/>
                <a:gd name="connsiteY187" fmla="*/ 629320 h 653915"/>
                <a:gd name="connsiteX188" fmla="*/ 190599 w 347636"/>
                <a:gd name="connsiteY188" fmla="*/ 648783 h 653915"/>
                <a:gd name="connsiteX189" fmla="*/ 191240 w 347636"/>
                <a:gd name="connsiteY189" fmla="*/ 652202 h 653915"/>
                <a:gd name="connsiteX190" fmla="*/ 188414 w 347636"/>
                <a:gd name="connsiteY190" fmla="*/ 650894 h 653915"/>
                <a:gd name="connsiteX191" fmla="*/ 181478 w 347636"/>
                <a:gd name="connsiteY191" fmla="*/ 649734 h 653915"/>
                <a:gd name="connsiteX192" fmla="*/ 168333 w 347636"/>
                <a:gd name="connsiteY192" fmla="*/ 652202 h 653915"/>
                <a:gd name="connsiteX193" fmla="*/ 164791 w 347636"/>
                <a:gd name="connsiteY193" fmla="*/ 651622 h 653915"/>
                <a:gd name="connsiteX194" fmla="*/ 155053 w 347636"/>
                <a:gd name="connsiteY194" fmla="*/ 651894 h 653915"/>
                <a:gd name="connsiteX195" fmla="*/ 153733 w 347636"/>
                <a:gd name="connsiteY195" fmla="*/ 652190 h 653915"/>
                <a:gd name="connsiteX196" fmla="*/ 150968 w 347636"/>
                <a:gd name="connsiteY196" fmla="*/ 652079 h 653915"/>
                <a:gd name="connsiteX197" fmla="*/ 148253 w 347636"/>
                <a:gd name="connsiteY197" fmla="*/ 651277 h 653915"/>
                <a:gd name="connsiteX198" fmla="*/ 148253 w 347636"/>
                <a:gd name="connsiteY198" fmla="*/ 651277 h 653915"/>
                <a:gd name="connsiteX199" fmla="*/ 139996 w 347636"/>
                <a:gd name="connsiteY199" fmla="*/ 650277 h 653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347636" h="653915">
                  <a:moveTo>
                    <a:pt x="139996" y="650277"/>
                  </a:moveTo>
                  <a:lnTo>
                    <a:pt x="139095" y="650277"/>
                  </a:lnTo>
                  <a:cubicBezTo>
                    <a:pt x="136700" y="647389"/>
                    <a:pt x="133738" y="647142"/>
                    <a:pt x="130640" y="648808"/>
                  </a:cubicBezTo>
                  <a:cubicBezTo>
                    <a:pt x="128851" y="649956"/>
                    <a:pt x="126543" y="649956"/>
                    <a:pt x="124753" y="648808"/>
                  </a:cubicBezTo>
                  <a:cubicBezTo>
                    <a:pt x="121890" y="647129"/>
                    <a:pt x="119298" y="647722"/>
                    <a:pt x="117163" y="650264"/>
                  </a:cubicBezTo>
                  <a:lnTo>
                    <a:pt x="113460" y="650264"/>
                  </a:lnTo>
                  <a:cubicBezTo>
                    <a:pt x="103685" y="650696"/>
                    <a:pt x="93922" y="650079"/>
                    <a:pt x="84160" y="650264"/>
                  </a:cubicBezTo>
                  <a:lnTo>
                    <a:pt x="82469" y="650264"/>
                  </a:lnTo>
                  <a:cubicBezTo>
                    <a:pt x="82469" y="649252"/>
                    <a:pt x="82629" y="648179"/>
                    <a:pt x="81555" y="647524"/>
                  </a:cubicBezTo>
                  <a:cubicBezTo>
                    <a:pt x="81284" y="647179"/>
                    <a:pt x="80914" y="646932"/>
                    <a:pt x="80642" y="646611"/>
                  </a:cubicBezTo>
                  <a:lnTo>
                    <a:pt x="77890" y="646611"/>
                  </a:lnTo>
                  <a:cubicBezTo>
                    <a:pt x="77618" y="646932"/>
                    <a:pt x="77248" y="647179"/>
                    <a:pt x="76977" y="647524"/>
                  </a:cubicBezTo>
                  <a:lnTo>
                    <a:pt x="76063" y="647524"/>
                  </a:lnTo>
                  <a:cubicBezTo>
                    <a:pt x="75853" y="647771"/>
                    <a:pt x="75483" y="647808"/>
                    <a:pt x="75224" y="647598"/>
                  </a:cubicBezTo>
                  <a:cubicBezTo>
                    <a:pt x="75199" y="647574"/>
                    <a:pt x="75175" y="647549"/>
                    <a:pt x="75150" y="647524"/>
                  </a:cubicBezTo>
                  <a:cubicBezTo>
                    <a:pt x="74780" y="646883"/>
                    <a:pt x="74064" y="646525"/>
                    <a:pt x="73323" y="646611"/>
                  </a:cubicBezTo>
                  <a:cubicBezTo>
                    <a:pt x="72546" y="645920"/>
                    <a:pt x="71361" y="645920"/>
                    <a:pt x="70583" y="646611"/>
                  </a:cubicBezTo>
                  <a:lnTo>
                    <a:pt x="69670" y="646611"/>
                  </a:lnTo>
                  <a:cubicBezTo>
                    <a:pt x="69398" y="646266"/>
                    <a:pt x="69028" y="646019"/>
                    <a:pt x="68756" y="645698"/>
                  </a:cubicBezTo>
                  <a:lnTo>
                    <a:pt x="66930" y="645698"/>
                  </a:lnTo>
                  <a:cubicBezTo>
                    <a:pt x="66658" y="645352"/>
                    <a:pt x="66288" y="645105"/>
                    <a:pt x="66004" y="644785"/>
                  </a:cubicBezTo>
                  <a:lnTo>
                    <a:pt x="63264" y="644785"/>
                  </a:lnTo>
                  <a:cubicBezTo>
                    <a:pt x="63005" y="644439"/>
                    <a:pt x="62635" y="644192"/>
                    <a:pt x="62351" y="643871"/>
                  </a:cubicBezTo>
                  <a:cubicBezTo>
                    <a:pt x="61512" y="643538"/>
                    <a:pt x="60845" y="642871"/>
                    <a:pt x="60524" y="642032"/>
                  </a:cubicBezTo>
                  <a:cubicBezTo>
                    <a:pt x="60216" y="641736"/>
                    <a:pt x="59907" y="641440"/>
                    <a:pt x="59611" y="641119"/>
                  </a:cubicBezTo>
                  <a:lnTo>
                    <a:pt x="57784" y="640205"/>
                  </a:lnTo>
                  <a:cubicBezTo>
                    <a:pt x="57513" y="639860"/>
                    <a:pt x="57143" y="639625"/>
                    <a:pt x="56871" y="639292"/>
                  </a:cubicBezTo>
                  <a:lnTo>
                    <a:pt x="52292" y="639292"/>
                  </a:lnTo>
                  <a:cubicBezTo>
                    <a:pt x="52008" y="638971"/>
                    <a:pt x="51700" y="638663"/>
                    <a:pt x="51379" y="638379"/>
                  </a:cubicBezTo>
                  <a:lnTo>
                    <a:pt x="49552" y="635639"/>
                  </a:lnTo>
                  <a:cubicBezTo>
                    <a:pt x="49219" y="635355"/>
                    <a:pt x="48985" y="634985"/>
                    <a:pt x="48639" y="634725"/>
                  </a:cubicBezTo>
                  <a:cubicBezTo>
                    <a:pt x="48071" y="633516"/>
                    <a:pt x="47109" y="632553"/>
                    <a:pt x="45899" y="631986"/>
                  </a:cubicBezTo>
                  <a:cubicBezTo>
                    <a:pt x="45627" y="631640"/>
                    <a:pt x="45257" y="631393"/>
                    <a:pt x="44985" y="631060"/>
                  </a:cubicBezTo>
                  <a:lnTo>
                    <a:pt x="40407" y="629233"/>
                  </a:lnTo>
                  <a:cubicBezTo>
                    <a:pt x="40123" y="628912"/>
                    <a:pt x="39814" y="628604"/>
                    <a:pt x="39493" y="628320"/>
                  </a:cubicBezTo>
                  <a:lnTo>
                    <a:pt x="36753" y="623753"/>
                  </a:lnTo>
                  <a:cubicBezTo>
                    <a:pt x="36420" y="623470"/>
                    <a:pt x="36186" y="623099"/>
                    <a:pt x="35840" y="622840"/>
                  </a:cubicBezTo>
                  <a:cubicBezTo>
                    <a:pt x="34606" y="620137"/>
                    <a:pt x="31718" y="619582"/>
                    <a:pt x="29434" y="618261"/>
                  </a:cubicBezTo>
                  <a:cubicBezTo>
                    <a:pt x="29151" y="617928"/>
                    <a:pt x="28854" y="617632"/>
                    <a:pt x="28521" y="617348"/>
                  </a:cubicBezTo>
                  <a:lnTo>
                    <a:pt x="25781" y="610954"/>
                  </a:lnTo>
                  <a:cubicBezTo>
                    <a:pt x="25460" y="610658"/>
                    <a:pt x="25189" y="610325"/>
                    <a:pt x="24868" y="610041"/>
                  </a:cubicBezTo>
                  <a:cubicBezTo>
                    <a:pt x="24547" y="609757"/>
                    <a:pt x="24263" y="609424"/>
                    <a:pt x="23955" y="609128"/>
                  </a:cubicBezTo>
                  <a:cubicBezTo>
                    <a:pt x="23646" y="608832"/>
                    <a:pt x="23325" y="608523"/>
                    <a:pt x="23041" y="608202"/>
                  </a:cubicBezTo>
                  <a:lnTo>
                    <a:pt x="21215" y="607289"/>
                  </a:lnTo>
                  <a:cubicBezTo>
                    <a:pt x="20943" y="606956"/>
                    <a:pt x="20598" y="606684"/>
                    <a:pt x="20301" y="606376"/>
                  </a:cubicBezTo>
                  <a:cubicBezTo>
                    <a:pt x="20005" y="606067"/>
                    <a:pt x="19721" y="605734"/>
                    <a:pt x="19388" y="605462"/>
                  </a:cubicBezTo>
                  <a:cubicBezTo>
                    <a:pt x="19104" y="602105"/>
                    <a:pt x="17821" y="598921"/>
                    <a:pt x="15685" y="596317"/>
                  </a:cubicBezTo>
                  <a:cubicBezTo>
                    <a:pt x="15364" y="596033"/>
                    <a:pt x="15093" y="595700"/>
                    <a:pt x="14772" y="595403"/>
                  </a:cubicBezTo>
                  <a:cubicBezTo>
                    <a:pt x="14451" y="595107"/>
                    <a:pt x="14155" y="594811"/>
                    <a:pt x="13858" y="594490"/>
                  </a:cubicBezTo>
                  <a:cubicBezTo>
                    <a:pt x="11008" y="592997"/>
                    <a:pt x="12365" y="590306"/>
                    <a:pt x="12032" y="588097"/>
                  </a:cubicBezTo>
                  <a:cubicBezTo>
                    <a:pt x="11699" y="587813"/>
                    <a:pt x="11464" y="587443"/>
                    <a:pt x="11119" y="587183"/>
                  </a:cubicBezTo>
                  <a:lnTo>
                    <a:pt x="11119" y="584481"/>
                  </a:lnTo>
                  <a:cubicBezTo>
                    <a:pt x="10785" y="584209"/>
                    <a:pt x="10551" y="583839"/>
                    <a:pt x="10205" y="583567"/>
                  </a:cubicBezTo>
                  <a:cubicBezTo>
                    <a:pt x="9897" y="582962"/>
                    <a:pt x="9600" y="582333"/>
                    <a:pt x="9292" y="581741"/>
                  </a:cubicBezTo>
                  <a:cubicBezTo>
                    <a:pt x="8971" y="581457"/>
                    <a:pt x="8700" y="581111"/>
                    <a:pt x="8379" y="580827"/>
                  </a:cubicBezTo>
                  <a:cubicBezTo>
                    <a:pt x="8095" y="580506"/>
                    <a:pt x="7786" y="580198"/>
                    <a:pt x="7465" y="579914"/>
                  </a:cubicBezTo>
                  <a:cubicBezTo>
                    <a:pt x="5935" y="578186"/>
                    <a:pt x="5256" y="575853"/>
                    <a:pt x="5639" y="573570"/>
                  </a:cubicBezTo>
                  <a:cubicBezTo>
                    <a:pt x="6009" y="570682"/>
                    <a:pt x="5355" y="567757"/>
                    <a:pt x="3800" y="565288"/>
                  </a:cubicBezTo>
                  <a:cubicBezTo>
                    <a:pt x="3479" y="564992"/>
                    <a:pt x="3207" y="564659"/>
                    <a:pt x="2886" y="564375"/>
                  </a:cubicBezTo>
                  <a:cubicBezTo>
                    <a:pt x="2603" y="564054"/>
                    <a:pt x="2294" y="563746"/>
                    <a:pt x="1973" y="563462"/>
                  </a:cubicBezTo>
                  <a:cubicBezTo>
                    <a:pt x="1973" y="561487"/>
                    <a:pt x="1973" y="559525"/>
                    <a:pt x="1973" y="557550"/>
                  </a:cubicBezTo>
                  <a:cubicBezTo>
                    <a:pt x="1973" y="554835"/>
                    <a:pt x="2133" y="552119"/>
                    <a:pt x="615" y="549626"/>
                  </a:cubicBezTo>
                  <a:cubicBezTo>
                    <a:pt x="-199" y="548281"/>
                    <a:pt x="221" y="546677"/>
                    <a:pt x="146" y="545171"/>
                  </a:cubicBezTo>
                  <a:cubicBezTo>
                    <a:pt x="492" y="544911"/>
                    <a:pt x="727" y="544541"/>
                    <a:pt x="1060" y="544257"/>
                  </a:cubicBezTo>
                  <a:cubicBezTo>
                    <a:pt x="1171" y="542085"/>
                    <a:pt x="862" y="539913"/>
                    <a:pt x="146" y="537852"/>
                  </a:cubicBezTo>
                  <a:cubicBezTo>
                    <a:pt x="-187" y="537580"/>
                    <a:pt x="-421" y="537210"/>
                    <a:pt x="-767" y="536938"/>
                  </a:cubicBezTo>
                  <a:lnTo>
                    <a:pt x="-767" y="533236"/>
                  </a:lnTo>
                  <a:cubicBezTo>
                    <a:pt x="-421" y="532977"/>
                    <a:pt x="-187" y="532606"/>
                    <a:pt x="146" y="532322"/>
                  </a:cubicBezTo>
                  <a:cubicBezTo>
                    <a:pt x="72" y="529471"/>
                    <a:pt x="443" y="526608"/>
                    <a:pt x="-619" y="523819"/>
                  </a:cubicBezTo>
                  <a:cubicBezTo>
                    <a:pt x="-915" y="522794"/>
                    <a:pt x="-841" y="521696"/>
                    <a:pt x="-421" y="520721"/>
                  </a:cubicBezTo>
                  <a:cubicBezTo>
                    <a:pt x="677" y="517635"/>
                    <a:pt x="-76" y="514426"/>
                    <a:pt x="146" y="511291"/>
                  </a:cubicBezTo>
                  <a:cubicBezTo>
                    <a:pt x="-187" y="511008"/>
                    <a:pt x="-421" y="510637"/>
                    <a:pt x="-767" y="510378"/>
                  </a:cubicBezTo>
                  <a:lnTo>
                    <a:pt x="-767" y="508551"/>
                  </a:lnTo>
                  <a:cubicBezTo>
                    <a:pt x="-421" y="508280"/>
                    <a:pt x="-187" y="507910"/>
                    <a:pt x="146" y="507638"/>
                  </a:cubicBezTo>
                  <a:cubicBezTo>
                    <a:pt x="331" y="504873"/>
                    <a:pt x="1516" y="502232"/>
                    <a:pt x="1060" y="499406"/>
                  </a:cubicBezTo>
                  <a:cubicBezTo>
                    <a:pt x="727" y="499122"/>
                    <a:pt x="492" y="498752"/>
                    <a:pt x="146" y="498493"/>
                  </a:cubicBezTo>
                  <a:lnTo>
                    <a:pt x="146" y="496666"/>
                  </a:lnTo>
                  <a:cubicBezTo>
                    <a:pt x="492" y="496394"/>
                    <a:pt x="727" y="496024"/>
                    <a:pt x="1060" y="495753"/>
                  </a:cubicBezTo>
                  <a:cubicBezTo>
                    <a:pt x="1245" y="493642"/>
                    <a:pt x="615" y="491532"/>
                    <a:pt x="-705" y="489878"/>
                  </a:cubicBezTo>
                  <a:cubicBezTo>
                    <a:pt x="-3285" y="486434"/>
                    <a:pt x="-3346" y="484620"/>
                    <a:pt x="-964" y="480967"/>
                  </a:cubicBezTo>
                  <a:cubicBezTo>
                    <a:pt x="109" y="479313"/>
                    <a:pt x="1208" y="477733"/>
                    <a:pt x="1060" y="475635"/>
                  </a:cubicBezTo>
                  <a:cubicBezTo>
                    <a:pt x="4762" y="478795"/>
                    <a:pt x="4762" y="478795"/>
                    <a:pt x="2788" y="482633"/>
                  </a:cubicBezTo>
                  <a:cubicBezTo>
                    <a:pt x="1418" y="485274"/>
                    <a:pt x="1862" y="486656"/>
                    <a:pt x="4738" y="487348"/>
                  </a:cubicBezTo>
                  <a:cubicBezTo>
                    <a:pt x="9428" y="488557"/>
                    <a:pt x="14179" y="489483"/>
                    <a:pt x="18981" y="490137"/>
                  </a:cubicBezTo>
                  <a:cubicBezTo>
                    <a:pt x="21535" y="490421"/>
                    <a:pt x="24004" y="491161"/>
                    <a:pt x="26608" y="491272"/>
                  </a:cubicBezTo>
                  <a:cubicBezTo>
                    <a:pt x="29212" y="491384"/>
                    <a:pt x="31360" y="494420"/>
                    <a:pt x="32187" y="497653"/>
                  </a:cubicBezTo>
                  <a:cubicBezTo>
                    <a:pt x="34001" y="504491"/>
                    <a:pt x="35136" y="511489"/>
                    <a:pt x="35593" y="518549"/>
                  </a:cubicBezTo>
                  <a:cubicBezTo>
                    <a:pt x="35791" y="522782"/>
                    <a:pt x="36297" y="527003"/>
                    <a:pt x="37124" y="531162"/>
                  </a:cubicBezTo>
                  <a:cubicBezTo>
                    <a:pt x="38802" y="538395"/>
                    <a:pt x="41085" y="545467"/>
                    <a:pt x="43937" y="552317"/>
                  </a:cubicBezTo>
                  <a:cubicBezTo>
                    <a:pt x="48762" y="564499"/>
                    <a:pt x="55625" y="575767"/>
                    <a:pt x="64227" y="585641"/>
                  </a:cubicBezTo>
                  <a:cubicBezTo>
                    <a:pt x="75088" y="598230"/>
                    <a:pt x="87578" y="609091"/>
                    <a:pt x="102932" y="616200"/>
                  </a:cubicBezTo>
                  <a:cubicBezTo>
                    <a:pt x="112152" y="620470"/>
                    <a:pt x="121939" y="623383"/>
                    <a:pt x="131998" y="624839"/>
                  </a:cubicBezTo>
                  <a:cubicBezTo>
                    <a:pt x="142526" y="626333"/>
                    <a:pt x="153264" y="625296"/>
                    <a:pt x="163310" y="621816"/>
                  </a:cubicBezTo>
                  <a:cubicBezTo>
                    <a:pt x="169098" y="619940"/>
                    <a:pt x="174628" y="617336"/>
                    <a:pt x="179762" y="614065"/>
                  </a:cubicBezTo>
                  <a:cubicBezTo>
                    <a:pt x="183921" y="611522"/>
                    <a:pt x="188427" y="609585"/>
                    <a:pt x="193141" y="608313"/>
                  </a:cubicBezTo>
                  <a:cubicBezTo>
                    <a:pt x="199670" y="606301"/>
                    <a:pt x="206002" y="603697"/>
                    <a:pt x="212062" y="600525"/>
                  </a:cubicBezTo>
                  <a:cubicBezTo>
                    <a:pt x="215789" y="598501"/>
                    <a:pt x="219245" y="596021"/>
                    <a:pt x="222343" y="593120"/>
                  </a:cubicBezTo>
                  <a:cubicBezTo>
                    <a:pt x="233685" y="582987"/>
                    <a:pt x="240646" y="570188"/>
                    <a:pt x="245274" y="555933"/>
                  </a:cubicBezTo>
                  <a:cubicBezTo>
                    <a:pt x="246422" y="551848"/>
                    <a:pt x="248841" y="548231"/>
                    <a:pt x="252186" y="545627"/>
                  </a:cubicBezTo>
                  <a:cubicBezTo>
                    <a:pt x="260209" y="539456"/>
                    <a:pt x="263763" y="531051"/>
                    <a:pt x="264528" y="520819"/>
                  </a:cubicBezTo>
                  <a:cubicBezTo>
                    <a:pt x="265207" y="511896"/>
                    <a:pt x="264528" y="502899"/>
                    <a:pt x="266219" y="494074"/>
                  </a:cubicBezTo>
                  <a:cubicBezTo>
                    <a:pt x="268354" y="482793"/>
                    <a:pt x="269243" y="471328"/>
                    <a:pt x="271378" y="460034"/>
                  </a:cubicBezTo>
                  <a:cubicBezTo>
                    <a:pt x="272723" y="452925"/>
                    <a:pt x="273242" y="445656"/>
                    <a:pt x="274340" y="438473"/>
                  </a:cubicBezTo>
                  <a:cubicBezTo>
                    <a:pt x="276056" y="427439"/>
                    <a:pt x="277734" y="416392"/>
                    <a:pt x="279598" y="405371"/>
                  </a:cubicBezTo>
                  <a:cubicBezTo>
                    <a:pt x="281943" y="391510"/>
                    <a:pt x="284992" y="377761"/>
                    <a:pt x="287003" y="363852"/>
                  </a:cubicBezTo>
                  <a:cubicBezTo>
                    <a:pt x="288176" y="355780"/>
                    <a:pt x="289472" y="347733"/>
                    <a:pt x="290780" y="339673"/>
                  </a:cubicBezTo>
                  <a:cubicBezTo>
                    <a:pt x="290867" y="338921"/>
                    <a:pt x="290891" y="338155"/>
                    <a:pt x="290842" y="337390"/>
                  </a:cubicBezTo>
                  <a:cubicBezTo>
                    <a:pt x="290706" y="328886"/>
                    <a:pt x="292076" y="320469"/>
                    <a:pt x="292458" y="312027"/>
                  </a:cubicBezTo>
                  <a:cubicBezTo>
                    <a:pt x="292866" y="301894"/>
                    <a:pt x="293483" y="291675"/>
                    <a:pt x="291953" y="281517"/>
                  </a:cubicBezTo>
                  <a:cubicBezTo>
                    <a:pt x="291459" y="278234"/>
                    <a:pt x="291841" y="274828"/>
                    <a:pt x="291755" y="271470"/>
                  </a:cubicBezTo>
                  <a:cubicBezTo>
                    <a:pt x="291558" y="263892"/>
                    <a:pt x="289879" y="256660"/>
                    <a:pt x="285226" y="250489"/>
                  </a:cubicBezTo>
                  <a:cubicBezTo>
                    <a:pt x="283634" y="248452"/>
                    <a:pt x="281869" y="246564"/>
                    <a:pt x="279944" y="244836"/>
                  </a:cubicBezTo>
                  <a:cubicBezTo>
                    <a:pt x="278314" y="243614"/>
                    <a:pt x="277833" y="241380"/>
                    <a:pt x="278821" y="239591"/>
                  </a:cubicBezTo>
                  <a:cubicBezTo>
                    <a:pt x="280561" y="235394"/>
                    <a:pt x="281931" y="231037"/>
                    <a:pt x="283609" y="226804"/>
                  </a:cubicBezTo>
                  <a:cubicBezTo>
                    <a:pt x="285288" y="222571"/>
                    <a:pt x="286324" y="218473"/>
                    <a:pt x="284276" y="214462"/>
                  </a:cubicBezTo>
                  <a:cubicBezTo>
                    <a:pt x="281807" y="209747"/>
                    <a:pt x="283140" y="205391"/>
                    <a:pt x="284140" y="200787"/>
                  </a:cubicBezTo>
                  <a:cubicBezTo>
                    <a:pt x="286164" y="192542"/>
                    <a:pt x="287213" y="184100"/>
                    <a:pt x="287262" y="175609"/>
                  </a:cubicBezTo>
                  <a:cubicBezTo>
                    <a:pt x="287411" y="172227"/>
                    <a:pt x="286177" y="168944"/>
                    <a:pt x="283856" y="166488"/>
                  </a:cubicBezTo>
                  <a:cubicBezTo>
                    <a:pt x="282276" y="165032"/>
                    <a:pt x="281462" y="162921"/>
                    <a:pt x="281684" y="160786"/>
                  </a:cubicBezTo>
                  <a:cubicBezTo>
                    <a:pt x="281820" y="158811"/>
                    <a:pt x="281684" y="156824"/>
                    <a:pt x="281684" y="154837"/>
                  </a:cubicBezTo>
                  <a:cubicBezTo>
                    <a:pt x="281499" y="153776"/>
                    <a:pt x="281758" y="152677"/>
                    <a:pt x="282400" y="151813"/>
                  </a:cubicBezTo>
                  <a:cubicBezTo>
                    <a:pt x="285424" y="148728"/>
                    <a:pt x="284584" y="145136"/>
                    <a:pt x="283844" y="141557"/>
                  </a:cubicBezTo>
                  <a:cubicBezTo>
                    <a:pt x="282387" y="134436"/>
                    <a:pt x="279857" y="127400"/>
                    <a:pt x="280882" y="120044"/>
                  </a:cubicBezTo>
                  <a:cubicBezTo>
                    <a:pt x="281832" y="113145"/>
                    <a:pt x="283190" y="106320"/>
                    <a:pt x="284930" y="99581"/>
                  </a:cubicBezTo>
                  <a:cubicBezTo>
                    <a:pt x="286189" y="95372"/>
                    <a:pt x="286966" y="91028"/>
                    <a:pt x="287225" y="86634"/>
                  </a:cubicBezTo>
                  <a:cubicBezTo>
                    <a:pt x="287497" y="82796"/>
                    <a:pt x="286090" y="79031"/>
                    <a:pt x="283350" y="76316"/>
                  </a:cubicBezTo>
                  <a:cubicBezTo>
                    <a:pt x="282215" y="75193"/>
                    <a:pt x="281388" y="74119"/>
                    <a:pt x="282116" y="72330"/>
                  </a:cubicBezTo>
                  <a:cubicBezTo>
                    <a:pt x="285337" y="64739"/>
                    <a:pt x="286497" y="56606"/>
                    <a:pt x="288028" y="48596"/>
                  </a:cubicBezTo>
                  <a:cubicBezTo>
                    <a:pt x="289422" y="41474"/>
                    <a:pt x="290385" y="34279"/>
                    <a:pt x="290903" y="27034"/>
                  </a:cubicBezTo>
                  <a:cubicBezTo>
                    <a:pt x="291311" y="20863"/>
                    <a:pt x="284066" y="12890"/>
                    <a:pt x="277438" y="13840"/>
                  </a:cubicBezTo>
                  <a:cubicBezTo>
                    <a:pt x="276685" y="13951"/>
                    <a:pt x="275908" y="13951"/>
                    <a:pt x="275155" y="13840"/>
                  </a:cubicBezTo>
                  <a:cubicBezTo>
                    <a:pt x="273773" y="13605"/>
                    <a:pt x="271613" y="14753"/>
                    <a:pt x="271193" y="12816"/>
                  </a:cubicBezTo>
                  <a:cubicBezTo>
                    <a:pt x="270860" y="11236"/>
                    <a:pt x="273007" y="10668"/>
                    <a:pt x="274168" y="9742"/>
                  </a:cubicBezTo>
                  <a:cubicBezTo>
                    <a:pt x="277697" y="6916"/>
                    <a:pt x="282190" y="6139"/>
                    <a:pt x="286016" y="3942"/>
                  </a:cubicBezTo>
                  <a:cubicBezTo>
                    <a:pt x="289188" y="2127"/>
                    <a:pt x="292508" y="572"/>
                    <a:pt x="295828" y="-995"/>
                  </a:cubicBezTo>
                  <a:cubicBezTo>
                    <a:pt x="298420" y="-2230"/>
                    <a:pt x="299938" y="-1477"/>
                    <a:pt x="299839" y="1177"/>
                  </a:cubicBezTo>
                  <a:cubicBezTo>
                    <a:pt x="299469" y="11347"/>
                    <a:pt x="302715" y="20924"/>
                    <a:pt x="304394" y="30798"/>
                  </a:cubicBezTo>
                  <a:cubicBezTo>
                    <a:pt x="305097" y="34957"/>
                    <a:pt x="305282" y="39215"/>
                    <a:pt x="306023" y="43375"/>
                  </a:cubicBezTo>
                  <a:cubicBezTo>
                    <a:pt x="306998" y="48867"/>
                    <a:pt x="309022" y="54137"/>
                    <a:pt x="309590" y="59716"/>
                  </a:cubicBezTo>
                  <a:cubicBezTo>
                    <a:pt x="309762" y="60444"/>
                    <a:pt x="309886" y="61197"/>
                    <a:pt x="309948" y="61950"/>
                  </a:cubicBezTo>
                  <a:cubicBezTo>
                    <a:pt x="309368" y="70330"/>
                    <a:pt x="310552" y="78649"/>
                    <a:pt x="311034" y="86967"/>
                  </a:cubicBezTo>
                  <a:cubicBezTo>
                    <a:pt x="311416" y="93435"/>
                    <a:pt x="311688" y="99939"/>
                    <a:pt x="312453" y="106419"/>
                  </a:cubicBezTo>
                  <a:cubicBezTo>
                    <a:pt x="312947" y="110603"/>
                    <a:pt x="313292" y="114861"/>
                    <a:pt x="313773" y="119057"/>
                  </a:cubicBezTo>
                  <a:cubicBezTo>
                    <a:pt x="314650" y="126795"/>
                    <a:pt x="313959" y="134571"/>
                    <a:pt x="314724" y="142248"/>
                  </a:cubicBezTo>
                  <a:cubicBezTo>
                    <a:pt x="315378" y="148839"/>
                    <a:pt x="315711" y="155479"/>
                    <a:pt x="317192" y="161995"/>
                  </a:cubicBezTo>
                  <a:cubicBezTo>
                    <a:pt x="318426" y="167500"/>
                    <a:pt x="321154" y="171203"/>
                    <a:pt x="326437" y="172733"/>
                  </a:cubicBezTo>
                  <a:cubicBezTo>
                    <a:pt x="331719" y="174263"/>
                    <a:pt x="335940" y="172264"/>
                    <a:pt x="339594" y="168524"/>
                  </a:cubicBezTo>
                  <a:cubicBezTo>
                    <a:pt x="340618" y="167389"/>
                    <a:pt x="341445" y="166093"/>
                    <a:pt x="342062" y="164698"/>
                  </a:cubicBezTo>
                  <a:cubicBezTo>
                    <a:pt x="343074" y="165427"/>
                    <a:pt x="342593" y="166204"/>
                    <a:pt x="342247" y="167081"/>
                  </a:cubicBezTo>
                  <a:cubicBezTo>
                    <a:pt x="340939" y="170438"/>
                    <a:pt x="339186" y="173807"/>
                    <a:pt x="342136" y="177250"/>
                  </a:cubicBezTo>
                  <a:cubicBezTo>
                    <a:pt x="342963" y="178201"/>
                    <a:pt x="341667" y="178867"/>
                    <a:pt x="341580" y="179719"/>
                  </a:cubicBezTo>
                  <a:cubicBezTo>
                    <a:pt x="341260" y="182706"/>
                    <a:pt x="339643" y="185976"/>
                    <a:pt x="343839" y="187939"/>
                  </a:cubicBezTo>
                  <a:cubicBezTo>
                    <a:pt x="345493" y="188716"/>
                    <a:pt x="345160" y="192456"/>
                    <a:pt x="343654" y="193888"/>
                  </a:cubicBezTo>
                  <a:cubicBezTo>
                    <a:pt x="340593" y="196788"/>
                    <a:pt x="340581" y="196899"/>
                    <a:pt x="342728" y="200207"/>
                  </a:cubicBezTo>
                  <a:cubicBezTo>
                    <a:pt x="344493" y="202922"/>
                    <a:pt x="344382" y="203786"/>
                    <a:pt x="341926" y="206131"/>
                  </a:cubicBezTo>
                  <a:cubicBezTo>
                    <a:pt x="340001" y="207982"/>
                    <a:pt x="339939" y="208970"/>
                    <a:pt x="341988" y="211364"/>
                  </a:cubicBezTo>
                  <a:cubicBezTo>
                    <a:pt x="343037" y="212598"/>
                    <a:pt x="342988" y="213129"/>
                    <a:pt x="341655" y="214178"/>
                  </a:cubicBezTo>
                  <a:cubicBezTo>
                    <a:pt x="338791" y="216387"/>
                    <a:pt x="338853" y="216572"/>
                    <a:pt x="341284" y="219757"/>
                  </a:cubicBezTo>
                  <a:cubicBezTo>
                    <a:pt x="342111" y="220843"/>
                    <a:pt x="342000" y="221411"/>
                    <a:pt x="340902" y="222312"/>
                  </a:cubicBezTo>
                  <a:cubicBezTo>
                    <a:pt x="337865" y="224842"/>
                    <a:pt x="337878" y="224965"/>
                    <a:pt x="340211" y="227890"/>
                  </a:cubicBezTo>
                  <a:cubicBezTo>
                    <a:pt x="341445" y="229384"/>
                    <a:pt x="341445" y="230285"/>
                    <a:pt x="339754" y="231593"/>
                  </a:cubicBezTo>
                  <a:cubicBezTo>
                    <a:pt x="336989" y="233716"/>
                    <a:pt x="337051" y="234333"/>
                    <a:pt x="339112" y="236949"/>
                  </a:cubicBezTo>
                  <a:cubicBezTo>
                    <a:pt x="340741" y="239023"/>
                    <a:pt x="340655" y="239788"/>
                    <a:pt x="338581" y="241677"/>
                  </a:cubicBezTo>
                  <a:cubicBezTo>
                    <a:pt x="336212" y="243824"/>
                    <a:pt x="336113" y="244269"/>
                    <a:pt x="338421" y="247144"/>
                  </a:cubicBezTo>
                  <a:cubicBezTo>
                    <a:pt x="339594" y="248637"/>
                    <a:pt x="339569" y="249539"/>
                    <a:pt x="337890" y="250847"/>
                  </a:cubicBezTo>
                  <a:cubicBezTo>
                    <a:pt x="335138" y="252933"/>
                    <a:pt x="335138" y="253574"/>
                    <a:pt x="337347" y="256191"/>
                  </a:cubicBezTo>
                  <a:cubicBezTo>
                    <a:pt x="338581" y="257635"/>
                    <a:pt x="338952" y="258807"/>
                    <a:pt x="337100" y="259894"/>
                  </a:cubicBezTo>
                  <a:cubicBezTo>
                    <a:pt x="335249" y="260980"/>
                    <a:pt x="335274" y="262708"/>
                    <a:pt x="336286" y="264115"/>
                  </a:cubicBezTo>
                  <a:cubicBezTo>
                    <a:pt x="337606" y="265929"/>
                    <a:pt x="338075" y="267089"/>
                    <a:pt x="335718" y="268447"/>
                  </a:cubicBezTo>
                  <a:cubicBezTo>
                    <a:pt x="334113" y="269372"/>
                    <a:pt x="334410" y="271162"/>
                    <a:pt x="335422" y="272433"/>
                  </a:cubicBezTo>
                  <a:cubicBezTo>
                    <a:pt x="336434" y="273704"/>
                    <a:pt x="336952" y="274568"/>
                    <a:pt x="335101" y="275593"/>
                  </a:cubicBezTo>
                  <a:cubicBezTo>
                    <a:pt x="333249" y="276617"/>
                    <a:pt x="333459" y="278407"/>
                    <a:pt x="334595" y="279826"/>
                  </a:cubicBezTo>
                  <a:cubicBezTo>
                    <a:pt x="335730" y="281246"/>
                    <a:pt x="335829" y="281961"/>
                    <a:pt x="334089" y="282973"/>
                  </a:cubicBezTo>
                  <a:cubicBezTo>
                    <a:pt x="332349" y="283986"/>
                    <a:pt x="332632" y="285788"/>
                    <a:pt x="333731" y="287244"/>
                  </a:cubicBezTo>
                  <a:cubicBezTo>
                    <a:pt x="334965" y="288885"/>
                    <a:pt x="335261" y="290194"/>
                    <a:pt x="333064" y="291194"/>
                  </a:cubicBezTo>
                  <a:cubicBezTo>
                    <a:pt x="332188" y="291588"/>
                    <a:pt x="331756" y="292588"/>
                    <a:pt x="332077" y="293501"/>
                  </a:cubicBezTo>
                  <a:cubicBezTo>
                    <a:pt x="332583" y="295316"/>
                    <a:pt x="334040" y="297105"/>
                    <a:pt x="331361" y="298512"/>
                  </a:cubicBezTo>
                  <a:cubicBezTo>
                    <a:pt x="330942" y="298722"/>
                    <a:pt x="331361" y="299672"/>
                    <a:pt x="331892" y="300055"/>
                  </a:cubicBezTo>
                  <a:cubicBezTo>
                    <a:pt x="332706" y="300771"/>
                    <a:pt x="333089" y="301857"/>
                    <a:pt x="332904" y="302931"/>
                  </a:cubicBezTo>
                  <a:cubicBezTo>
                    <a:pt x="332238" y="303597"/>
                    <a:pt x="331373" y="304029"/>
                    <a:pt x="330435" y="304165"/>
                  </a:cubicBezTo>
                  <a:cubicBezTo>
                    <a:pt x="323104" y="304980"/>
                    <a:pt x="319698" y="310040"/>
                    <a:pt x="316662" y="316063"/>
                  </a:cubicBezTo>
                  <a:cubicBezTo>
                    <a:pt x="305455" y="338341"/>
                    <a:pt x="300777" y="362358"/>
                    <a:pt x="297556" y="386747"/>
                  </a:cubicBezTo>
                  <a:cubicBezTo>
                    <a:pt x="295705" y="400829"/>
                    <a:pt x="292619" y="414652"/>
                    <a:pt x="289521" y="428463"/>
                  </a:cubicBezTo>
                  <a:cubicBezTo>
                    <a:pt x="284646" y="449075"/>
                    <a:pt x="281301" y="470019"/>
                    <a:pt x="279512" y="491124"/>
                  </a:cubicBezTo>
                  <a:cubicBezTo>
                    <a:pt x="278709" y="501578"/>
                    <a:pt x="278845" y="512106"/>
                    <a:pt x="277364" y="522535"/>
                  </a:cubicBezTo>
                  <a:cubicBezTo>
                    <a:pt x="275303" y="536852"/>
                    <a:pt x="273254" y="551268"/>
                    <a:pt x="267688" y="564745"/>
                  </a:cubicBezTo>
                  <a:cubicBezTo>
                    <a:pt x="261418" y="579877"/>
                    <a:pt x="251693" y="593330"/>
                    <a:pt x="239301" y="604043"/>
                  </a:cubicBezTo>
                  <a:cubicBezTo>
                    <a:pt x="226848" y="614916"/>
                    <a:pt x="213209" y="623938"/>
                    <a:pt x="197338" y="629320"/>
                  </a:cubicBezTo>
                  <a:cubicBezTo>
                    <a:pt x="187464" y="632677"/>
                    <a:pt x="185514" y="639194"/>
                    <a:pt x="190599" y="648783"/>
                  </a:cubicBezTo>
                  <a:cubicBezTo>
                    <a:pt x="191166" y="649857"/>
                    <a:pt x="191833" y="650919"/>
                    <a:pt x="191240" y="652202"/>
                  </a:cubicBezTo>
                  <a:cubicBezTo>
                    <a:pt x="190179" y="652103"/>
                    <a:pt x="189179" y="651647"/>
                    <a:pt x="188414" y="650894"/>
                  </a:cubicBezTo>
                  <a:cubicBezTo>
                    <a:pt x="186303" y="649388"/>
                    <a:pt x="184008" y="649401"/>
                    <a:pt x="181478" y="649734"/>
                  </a:cubicBezTo>
                  <a:cubicBezTo>
                    <a:pt x="177035" y="650301"/>
                    <a:pt x="173023" y="652980"/>
                    <a:pt x="168333" y="652202"/>
                  </a:cubicBezTo>
                  <a:cubicBezTo>
                    <a:pt x="167099" y="652017"/>
                    <a:pt x="165865" y="652313"/>
                    <a:pt x="164791" y="651622"/>
                  </a:cubicBezTo>
                  <a:cubicBezTo>
                    <a:pt x="161829" y="649598"/>
                    <a:pt x="157904" y="649709"/>
                    <a:pt x="155053" y="651894"/>
                  </a:cubicBezTo>
                  <a:cubicBezTo>
                    <a:pt x="154633" y="652066"/>
                    <a:pt x="154189" y="652178"/>
                    <a:pt x="153733" y="652190"/>
                  </a:cubicBezTo>
                  <a:lnTo>
                    <a:pt x="150968" y="652079"/>
                  </a:lnTo>
                  <a:cubicBezTo>
                    <a:pt x="150190" y="651375"/>
                    <a:pt x="149005" y="652079"/>
                    <a:pt x="148253" y="651277"/>
                  </a:cubicBezTo>
                  <a:lnTo>
                    <a:pt x="148253" y="651277"/>
                  </a:lnTo>
                  <a:cubicBezTo>
                    <a:pt x="145797" y="648191"/>
                    <a:pt x="142637" y="651560"/>
                    <a:pt x="139996" y="650277"/>
                  </a:cubicBezTo>
                  <a:close/>
                </a:path>
              </a:pathLst>
            </a:custGeom>
            <a:solidFill>
              <a:srgbClr val="020202"/>
            </a:solidFill>
            <a:ln w="1231" cap="flat">
              <a:noFill/>
              <a:prstDash val="solid"/>
              <a:miter/>
            </a:ln>
          </p:spPr>
          <p:txBody>
            <a:bodyPr rtlCol="0" anchor="ctr"/>
            <a:lstStyle/>
            <a:p>
              <a:endParaRPr lang="es-CO"/>
            </a:p>
          </p:txBody>
        </p:sp>
        <p:sp>
          <p:nvSpPr>
            <p:cNvPr id="619" name="Freeform: Shape 618">
              <a:extLst>
                <a:ext uri="{FF2B5EF4-FFF2-40B4-BE49-F238E27FC236}">
                  <a16:creationId xmlns:a16="http://schemas.microsoft.com/office/drawing/2014/main" id="{6495DB9A-CAC2-F491-0083-18C0E4ACDE6C}"/>
                </a:ext>
              </a:extLst>
            </p:cNvPr>
            <p:cNvSpPr/>
            <p:nvPr/>
          </p:nvSpPr>
          <p:spPr>
            <a:xfrm>
              <a:off x="-1079175" y="7358356"/>
              <a:ext cx="205931" cy="272547"/>
            </a:xfrm>
            <a:custGeom>
              <a:avLst/>
              <a:gdLst>
                <a:gd name="connsiteX0" fmla="*/ 139023 w 205931"/>
                <a:gd name="connsiteY0" fmla="*/ 54382 h 272547"/>
                <a:gd name="connsiteX1" fmla="*/ 135320 w 205931"/>
                <a:gd name="connsiteY1" fmla="*/ 53148 h 272547"/>
                <a:gd name="connsiteX2" fmla="*/ 122422 w 205931"/>
                <a:gd name="connsiteY2" fmla="*/ 53271 h 272547"/>
                <a:gd name="connsiteX3" fmla="*/ 119868 w 205931"/>
                <a:gd name="connsiteY3" fmla="*/ 53382 h 272547"/>
                <a:gd name="connsiteX4" fmla="*/ 114931 w 205931"/>
                <a:gd name="connsiteY4" fmla="*/ 52715 h 272547"/>
                <a:gd name="connsiteX5" fmla="*/ 111586 w 205931"/>
                <a:gd name="connsiteY5" fmla="*/ 52061 h 272547"/>
                <a:gd name="connsiteX6" fmla="*/ 107007 w 205931"/>
                <a:gd name="connsiteY6" fmla="*/ 49741 h 272547"/>
                <a:gd name="connsiteX7" fmla="*/ 89728 w 205931"/>
                <a:gd name="connsiteY7" fmla="*/ 50716 h 272547"/>
                <a:gd name="connsiteX8" fmla="*/ 83298 w 205931"/>
                <a:gd name="connsiteY8" fmla="*/ 57652 h 272547"/>
                <a:gd name="connsiteX9" fmla="*/ 82323 w 205931"/>
                <a:gd name="connsiteY9" fmla="*/ 65774 h 272547"/>
                <a:gd name="connsiteX10" fmla="*/ 82323 w 205931"/>
                <a:gd name="connsiteY10" fmla="*/ 68933 h 272547"/>
                <a:gd name="connsiteX11" fmla="*/ 83137 w 205931"/>
                <a:gd name="connsiteY11" fmla="*/ 81028 h 272547"/>
                <a:gd name="connsiteX12" fmla="*/ 84088 w 205931"/>
                <a:gd name="connsiteY12" fmla="*/ 86348 h 272547"/>
                <a:gd name="connsiteX13" fmla="*/ 84519 w 205931"/>
                <a:gd name="connsiteY13" fmla="*/ 91149 h 272547"/>
                <a:gd name="connsiteX14" fmla="*/ 85198 w 205931"/>
                <a:gd name="connsiteY14" fmla="*/ 101393 h 272547"/>
                <a:gd name="connsiteX15" fmla="*/ 85544 w 205931"/>
                <a:gd name="connsiteY15" fmla="*/ 107169 h 272547"/>
                <a:gd name="connsiteX16" fmla="*/ 86297 w 205931"/>
                <a:gd name="connsiteY16" fmla="*/ 119191 h 272547"/>
                <a:gd name="connsiteX17" fmla="*/ 86433 w 205931"/>
                <a:gd name="connsiteY17" fmla="*/ 123621 h 272547"/>
                <a:gd name="connsiteX18" fmla="*/ 86433 w 205931"/>
                <a:gd name="connsiteY18" fmla="*/ 137815 h 272547"/>
                <a:gd name="connsiteX19" fmla="*/ 86050 w 205931"/>
                <a:gd name="connsiteY19" fmla="*/ 141752 h 272547"/>
                <a:gd name="connsiteX20" fmla="*/ 85285 w 205931"/>
                <a:gd name="connsiteY20" fmla="*/ 155390 h 272547"/>
                <a:gd name="connsiteX21" fmla="*/ 84631 w 205931"/>
                <a:gd name="connsiteY21" fmla="*/ 160105 h 272547"/>
                <a:gd name="connsiteX22" fmla="*/ 82236 w 205931"/>
                <a:gd name="connsiteY22" fmla="*/ 173570 h 272547"/>
                <a:gd name="connsiteX23" fmla="*/ 80249 w 205931"/>
                <a:gd name="connsiteY23" fmla="*/ 182123 h 272547"/>
                <a:gd name="connsiteX24" fmla="*/ 77781 w 205931"/>
                <a:gd name="connsiteY24" fmla="*/ 192058 h 272547"/>
                <a:gd name="connsiteX25" fmla="*/ 75473 w 205931"/>
                <a:gd name="connsiteY25" fmla="*/ 199563 h 272547"/>
                <a:gd name="connsiteX26" fmla="*/ 71252 w 205931"/>
                <a:gd name="connsiteY26" fmla="*/ 211596 h 272547"/>
                <a:gd name="connsiteX27" fmla="*/ 69203 w 205931"/>
                <a:gd name="connsiteY27" fmla="*/ 216854 h 272547"/>
                <a:gd name="connsiteX28" fmla="*/ 64488 w 205931"/>
                <a:gd name="connsiteY28" fmla="*/ 222396 h 272547"/>
                <a:gd name="connsiteX29" fmla="*/ 62106 w 205931"/>
                <a:gd name="connsiteY29" fmla="*/ 228567 h 272547"/>
                <a:gd name="connsiteX30" fmla="*/ 58749 w 205931"/>
                <a:gd name="connsiteY30" fmla="*/ 235589 h 272547"/>
                <a:gd name="connsiteX31" fmla="*/ 53245 w 205931"/>
                <a:gd name="connsiteY31" fmla="*/ 240366 h 272547"/>
                <a:gd name="connsiteX32" fmla="*/ 50505 w 205931"/>
                <a:gd name="connsiteY32" fmla="*/ 245982 h 272547"/>
                <a:gd name="connsiteX33" fmla="*/ 45568 w 205931"/>
                <a:gd name="connsiteY33" fmla="*/ 252560 h 272547"/>
                <a:gd name="connsiteX34" fmla="*/ 37298 w 205931"/>
                <a:gd name="connsiteY34" fmla="*/ 261829 h 272547"/>
                <a:gd name="connsiteX35" fmla="*/ 36336 w 205931"/>
                <a:gd name="connsiteY35" fmla="*/ 263335 h 272547"/>
                <a:gd name="connsiteX36" fmla="*/ 24648 w 205931"/>
                <a:gd name="connsiteY36" fmla="*/ 270975 h 272547"/>
                <a:gd name="connsiteX37" fmla="*/ 15749 w 205931"/>
                <a:gd name="connsiteY37" fmla="*/ 246734 h 272547"/>
                <a:gd name="connsiteX38" fmla="*/ 1197 w 205931"/>
                <a:gd name="connsiteY38" fmla="*/ 235441 h 272547"/>
                <a:gd name="connsiteX39" fmla="*/ 543 w 205931"/>
                <a:gd name="connsiteY39" fmla="*/ 226345 h 272547"/>
                <a:gd name="connsiteX40" fmla="*/ 10602 w 205931"/>
                <a:gd name="connsiteY40" fmla="*/ 217854 h 272547"/>
                <a:gd name="connsiteX41" fmla="*/ 13774 w 205931"/>
                <a:gd name="connsiteY41" fmla="*/ 211967 h 272547"/>
                <a:gd name="connsiteX42" fmla="*/ 18884 w 205931"/>
                <a:gd name="connsiteY42" fmla="*/ 200427 h 272547"/>
                <a:gd name="connsiteX43" fmla="*/ 34929 w 205931"/>
                <a:gd name="connsiteY43" fmla="*/ 174508 h 272547"/>
                <a:gd name="connsiteX44" fmla="*/ 37459 w 205931"/>
                <a:gd name="connsiteY44" fmla="*/ 164017 h 272547"/>
                <a:gd name="connsiteX45" fmla="*/ 37989 w 205931"/>
                <a:gd name="connsiteY45" fmla="*/ 159981 h 272547"/>
                <a:gd name="connsiteX46" fmla="*/ 44519 w 205931"/>
                <a:gd name="connsiteY46" fmla="*/ 124794 h 272547"/>
                <a:gd name="connsiteX47" fmla="*/ 47740 w 205931"/>
                <a:gd name="connsiteY47" fmla="*/ 99147 h 272547"/>
                <a:gd name="connsiteX48" fmla="*/ 48369 w 205931"/>
                <a:gd name="connsiteY48" fmla="*/ 84632 h 272547"/>
                <a:gd name="connsiteX49" fmla="*/ 49530 w 205931"/>
                <a:gd name="connsiteY49" fmla="*/ 47285 h 272547"/>
                <a:gd name="connsiteX50" fmla="*/ 56355 w 205931"/>
                <a:gd name="connsiteY50" fmla="*/ 16430 h 272547"/>
                <a:gd name="connsiteX51" fmla="*/ 77682 w 205931"/>
                <a:gd name="connsiteY51" fmla="*/ 286 h 272547"/>
                <a:gd name="connsiteX52" fmla="*/ 89358 w 205931"/>
                <a:gd name="connsiteY52" fmla="*/ -1343 h 272547"/>
                <a:gd name="connsiteX53" fmla="*/ 100071 w 205931"/>
                <a:gd name="connsiteY53" fmla="*/ 89 h 272547"/>
                <a:gd name="connsiteX54" fmla="*/ 108007 w 205931"/>
                <a:gd name="connsiteY54" fmla="*/ 2014 h 272547"/>
                <a:gd name="connsiteX55" fmla="*/ 114178 w 205931"/>
                <a:gd name="connsiteY55" fmla="*/ 1273 h 272547"/>
                <a:gd name="connsiteX56" fmla="*/ 118102 w 205931"/>
                <a:gd name="connsiteY56" fmla="*/ 557 h 272547"/>
                <a:gd name="connsiteX57" fmla="*/ 138541 w 205931"/>
                <a:gd name="connsiteY57" fmla="*/ 4569 h 272547"/>
                <a:gd name="connsiteX58" fmla="*/ 165410 w 205931"/>
                <a:gd name="connsiteY58" fmla="*/ 8703 h 272547"/>
                <a:gd name="connsiteX59" fmla="*/ 196377 w 205931"/>
                <a:gd name="connsiteY59" fmla="*/ 9481 h 272547"/>
                <a:gd name="connsiteX60" fmla="*/ 200079 w 205931"/>
                <a:gd name="connsiteY60" fmla="*/ 9481 h 272547"/>
                <a:gd name="connsiteX61" fmla="*/ 202326 w 205931"/>
                <a:gd name="connsiteY61" fmla="*/ 14356 h 272547"/>
                <a:gd name="connsiteX62" fmla="*/ 186787 w 205931"/>
                <a:gd name="connsiteY62" fmla="*/ 20638 h 272547"/>
                <a:gd name="connsiteX63" fmla="*/ 154759 w 205931"/>
                <a:gd name="connsiteY63" fmla="*/ 26698 h 272547"/>
                <a:gd name="connsiteX64" fmla="*/ 139825 w 205931"/>
                <a:gd name="connsiteY64" fmla="*/ 49803 h 272547"/>
                <a:gd name="connsiteX65" fmla="*/ 139023 w 205931"/>
                <a:gd name="connsiteY65" fmla="*/ 54382 h 27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205931" h="272547">
                  <a:moveTo>
                    <a:pt x="139023" y="54382"/>
                  </a:moveTo>
                  <a:cubicBezTo>
                    <a:pt x="137788" y="54221"/>
                    <a:pt x="136554" y="54579"/>
                    <a:pt x="135320" y="53148"/>
                  </a:cubicBezTo>
                  <a:cubicBezTo>
                    <a:pt x="132197" y="49445"/>
                    <a:pt x="125743" y="49568"/>
                    <a:pt x="122422" y="53271"/>
                  </a:cubicBezTo>
                  <a:cubicBezTo>
                    <a:pt x="121460" y="54345"/>
                    <a:pt x="120682" y="54505"/>
                    <a:pt x="119868" y="53382"/>
                  </a:cubicBezTo>
                  <a:cubicBezTo>
                    <a:pt x="118411" y="51457"/>
                    <a:pt x="116942" y="50975"/>
                    <a:pt x="114931" y="52715"/>
                  </a:cubicBezTo>
                  <a:cubicBezTo>
                    <a:pt x="113758" y="53715"/>
                    <a:pt x="112388" y="53789"/>
                    <a:pt x="111586" y="52061"/>
                  </a:cubicBezTo>
                  <a:cubicBezTo>
                    <a:pt x="110660" y="50074"/>
                    <a:pt x="108895" y="49852"/>
                    <a:pt x="107007" y="49741"/>
                  </a:cubicBezTo>
                  <a:cubicBezTo>
                    <a:pt x="101218" y="49383"/>
                    <a:pt x="95492" y="50148"/>
                    <a:pt x="89728" y="50716"/>
                  </a:cubicBezTo>
                  <a:cubicBezTo>
                    <a:pt x="87469" y="50938"/>
                    <a:pt x="83433" y="55209"/>
                    <a:pt x="83298" y="57652"/>
                  </a:cubicBezTo>
                  <a:cubicBezTo>
                    <a:pt x="83174" y="60380"/>
                    <a:pt x="82853" y="63095"/>
                    <a:pt x="82323" y="65774"/>
                  </a:cubicBezTo>
                  <a:cubicBezTo>
                    <a:pt x="82026" y="66810"/>
                    <a:pt x="82026" y="67896"/>
                    <a:pt x="82323" y="68933"/>
                  </a:cubicBezTo>
                  <a:cubicBezTo>
                    <a:pt x="84051" y="72895"/>
                    <a:pt x="82915" y="77005"/>
                    <a:pt x="83137" y="81028"/>
                  </a:cubicBezTo>
                  <a:cubicBezTo>
                    <a:pt x="83236" y="82855"/>
                    <a:pt x="83137" y="84731"/>
                    <a:pt x="84088" y="86348"/>
                  </a:cubicBezTo>
                  <a:cubicBezTo>
                    <a:pt x="84890" y="87817"/>
                    <a:pt x="85038" y="89557"/>
                    <a:pt x="84519" y="91149"/>
                  </a:cubicBezTo>
                  <a:cubicBezTo>
                    <a:pt x="83767" y="94568"/>
                    <a:pt x="83483" y="98085"/>
                    <a:pt x="85198" y="101393"/>
                  </a:cubicBezTo>
                  <a:cubicBezTo>
                    <a:pt x="86000" y="103220"/>
                    <a:pt x="86124" y="105269"/>
                    <a:pt x="85544" y="107169"/>
                  </a:cubicBezTo>
                  <a:cubicBezTo>
                    <a:pt x="84717" y="111217"/>
                    <a:pt x="84310" y="115278"/>
                    <a:pt x="86297" y="119191"/>
                  </a:cubicBezTo>
                  <a:cubicBezTo>
                    <a:pt x="86963" y="120585"/>
                    <a:pt x="87013" y="122190"/>
                    <a:pt x="86433" y="123621"/>
                  </a:cubicBezTo>
                  <a:cubicBezTo>
                    <a:pt x="84803" y="128361"/>
                    <a:pt x="84236" y="133075"/>
                    <a:pt x="86433" y="137815"/>
                  </a:cubicBezTo>
                  <a:cubicBezTo>
                    <a:pt x="86914" y="139111"/>
                    <a:pt x="86778" y="140567"/>
                    <a:pt x="86050" y="141752"/>
                  </a:cubicBezTo>
                  <a:cubicBezTo>
                    <a:pt x="84100" y="146195"/>
                    <a:pt x="83051" y="150737"/>
                    <a:pt x="85285" y="155390"/>
                  </a:cubicBezTo>
                  <a:cubicBezTo>
                    <a:pt x="86161" y="157204"/>
                    <a:pt x="85495" y="158661"/>
                    <a:pt x="84631" y="160105"/>
                  </a:cubicBezTo>
                  <a:cubicBezTo>
                    <a:pt x="82113" y="164116"/>
                    <a:pt x="81249" y="168942"/>
                    <a:pt x="82236" y="173570"/>
                  </a:cubicBezTo>
                  <a:cubicBezTo>
                    <a:pt x="82878" y="176569"/>
                    <a:pt x="82150" y="179716"/>
                    <a:pt x="80249" y="182123"/>
                  </a:cubicBezTo>
                  <a:cubicBezTo>
                    <a:pt x="78114" y="184962"/>
                    <a:pt x="77225" y="188554"/>
                    <a:pt x="77781" y="192058"/>
                  </a:cubicBezTo>
                  <a:cubicBezTo>
                    <a:pt x="78262" y="194786"/>
                    <a:pt x="77398" y="197576"/>
                    <a:pt x="75473" y="199563"/>
                  </a:cubicBezTo>
                  <a:cubicBezTo>
                    <a:pt x="72375" y="203006"/>
                    <a:pt x="70536" y="206845"/>
                    <a:pt x="71252" y="211596"/>
                  </a:cubicBezTo>
                  <a:cubicBezTo>
                    <a:pt x="71610" y="213596"/>
                    <a:pt x="70820" y="215632"/>
                    <a:pt x="69203" y="216854"/>
                  </a:cubicBezTo>
                  <a:cubicBezTo>
                    <a:pt x="67463" y="218545"/>
                    <a:pt x="65883" y="220409"/>
                    <a:pt x="64488" y="222396"/>
                  </a:cubicBezTo>
                  <a:cubicBezTo>
                    <a:pt x="62921" y="224062"/>
                    <a:pt x="62069" y="226284"/>
                    <a:pt x="62106" y="228567"/>
                  </a:cubicBezTo>
                  <a:cubicBezTo>
                    <a:pt x="62341" y="231344"/>
                    <a:pt x="61057" y="234022"/>
                    <a:pt x="58749" y="235589"/>
                  </a:cubicBezTo>
                  <a:cubicBezTo>
                    <a:pt x="56787" y="236997"/>
                    <a:pt x="55343" y="239021"/>
                    <a:pt x="53245" y="240366"/>
                  </a:cubicBezTo>
                  <a:cubicBezTo>
                    <a:pt x="51146" y="241711"/>
                    <a:pt x="51097" y="243994"/>
                    <a:pt x="50505" y="245982"/>
                  </a:cubicBezTo>
                  <a:cubicBezTo>
                    <a:pt x="49875" y="248783"/>
                    <a:pt x="48073" y="251178"/>
                    <a:pt x="45568" y="252560"/>
                  </a:cubicBezTo>
                  <a:cubicBezTo>
                    <a:pt x="41865" y="254609"/>
                    <a:pt x="38422" y="257275"/>
                    <a:pt x="37298" y="261829"/>
                  </a:cubicBezTo>
                  <a:cubicBezTo>
                    <a:pt x="37150" y="262421"/>
                    <a:pt x="36817" y="262952"/>
                    <a:pt x="36336" y="263335"/>
                  </a:cubicBezTo>
                  <a:cubicBezTo>
                    <a:pt x="32571" y="266075"/>
                    <a:pt x="29325" y="269629"/>
                    <a:pt x="24648" y="270975"/>
                  </a:cubicBezTo>
                  <a:cubicBezTo>
                    <a:pt x="24043" y="262027"/>
                    <a:pt x="21895" y="253831"/>
                    <a:pt x="15749" y="246734"/>
                  </a:cubicBezTo>
                  <a:cubicBezTo>
                    <a:pt x="11725" y="242008"/>
                    <a:pt x="6776" y="238169"/>
                    <a:pt x="1197" y="235441"/>
                  </a:cubicBezTo>
                  <a:cubicBezTo>
                    <a:pt x="-3739" y="232973"/>
                    <a:pt x="-4011" y="229776"/>
                    <a:pt x="543" y="226345"/>
                  </a:cubicBezTo>
                  <a:cubicBezTo>
                    <a:pt x="4123" y="223790"/>
                    <a:pt x="7492" y="220952"/>
                    <a:pt x="10602" y="217854"/>
                  </a:cubicBezTo>
                  <a:cubicBezTo>
                    <a:pt x="12268" y="216286"/>
                    <a:pt x="13379" y="214225"/>
                    <a:pt x="13774" y="211967"/>
                  </a:cubicBezTo>
                  <a:cubicBezTo>
                    <a:pt x="14539" y="207770"/>
                    <a:pt x="16292" y="203808"/>
                    <a:pt x="18884" y="200427"/>
                  </a:cubicBezTo>
                  <a:cubicBezTo>
                    <a:pt x="24895" y="192219"/>
                    <a:pt x="30263" y="183555"/>
                    <a:pt x="34929" y="174508"/>
                  </a:cubicBezTo>
                  <a:cubicBezTo>
                    <a:pt x="36731" y="171312"/>
                    <a:pt x="37607" y="167683"/>
                    <a:pt x="37459" y="164017"/>
                  </a:cubicBezTo>
                  <a:cubicBezTo>
                    <a:pt x="37409" y="162647"/>
                    <a:pt x="37582" y="161290"/>
                    <a:pt x="37989" y="159981"/>
                  </a:cubicBezTo>
                  <a:cubicBezTo>
                    <a:pt x="40878" y="148392"/>
                    <a:pt x="43062" y="136642"/>
                    <a:pt x="44519" y="124794"/>
                  </a:cubicBezTo>
                  <a:cubicBezTo>
                    <a:pt x="45753" y="116278"/>
                    <a:pt x="47160" y="107774"/>
                    <a:pt x="47740" y="99147"/>
                  </a:cubicBezTo>
                  <a:cubicBezTo>
                    <a:pt x="48061" y="94309"/>
                    <a:pt x="48419" y="89470"/>
                    <a:pt x="48369" y="84632"/>
                  </a:cubicBezTo>
                  <a:cubicBezTo>
                    <a:pt x="48258" y="72167"/>
                    <a:pt x="49344" y="59750"/>
                    <a:pt x="49530" y="47285"/>
                  </a:cubicBezTo>
                  <a:cubicBezTo>
                    <a:pt x="49677" y="36695"/>
                    <a:pt x="52578" y="26377"/>
                    <a:pt x="56355" y="16430"/>
                  </a:cubicBezTo>
                  <a:cubicBezTo>
                    <a:pt x="60131" y="6482"/>
                    <a:pt x="67697" y="2014"/>
                    <a:pt x="77682" y="286"/>
                  </a:cubicBezTo>
                  <a:cubicBezTo>
                    <a:pt x="81570" y="-381"/>
                    <a:pt x="85495" y="-504"/>
                    <a:pt x="89358" y="-1343"/>
                  </a:cubicBezTo>
                  <a:cubicBezTo>
                    <a:pt x="92962" y="-2108"/>
                    <a:pt x="96553" y="-788"/>
                    <a:pt x="100071" y="89"/>
                  </a:cubicBezTo>
                  <a:cubicBezTo>
                    <a:pt x="102724" y="742"/>
                    <a:pt x="105341" y="1520"/>
                    <a:pt x="108007" y="2014"/>
                  </a:cubicBezTo>
                  <a:cubicBezTo>
                    <a:pt x="110080" y="2520"/>
                    <a:pt x="112277" y="2261"/>
                    <a:pt x="114178" y="1273"/>
                  </a:cubicBezTo>
                  <a:cubicBezTo>
                    <a:pt x="115325" y="483"/>
                    <a:pt x="116757" y="224"/>
                    <a:pt x="118102" y="557"/>
                  </a:cubicBezTo>
                  <a:cubicBezTo>
                    <a:pt x="124842" y="2273"/>
                    <a:pt x="131654" y="3606"/>
                    <a:pt x="138541" y="4569"/>
                  </a:cubicBezTo>
                  <a:cubicBezTo>
                    <a:pt x="147477" y="6087"/>
                    <a:pt x="156425" y="7519"/>
                    <a:pt x="165410" y="8703"/>
                  </a:cubicBezTo>
                  <a:cubicBezTo>
                    <a:pt x="175753" y="10061"/>
                    <a:pt x="186059" y="9086"/>
                    <a:pt x="196377" y="9481"/>
                  </a:cubicBezTo>
                  <a:cubicBezTo>
                    <a:pt x="197611" y="9481"/>
                    <a:pt x="198845" y="9382"/>
                    <a:pt x="200079" y="9481"/>
                  </a:cubicBezTo>
                  <a:cubicBezTo>
                    <a:pt x="203301" y="9876"/>
                    <a:pt x="204066" y="11604"/>
                    <a:pt x="202326" y="14356"/>
                  </a:cubicBezTo>
                  <a:cubicBezTo>
                    <a:pt x="198561" y="20305"/>
                    <a:pt x="193871" y="22267"/>
                    <a:pt x="186787" y="20638"/>
                  </a:cubicBezTo>
                  <a:cubicBezTo>
                    <a:pt x="175210" y="17972"/>
                    <a:pt x="164435" y="19675"/>
                    <a:pt x="154759" y="26698"/>
                  </a:cubicBezTo>
                  <a:cubicBezTo>
                    <a:pt x="146897" y="32104"/>
                    <a:pt x="141528" y="40423"/>
                    <a:pt x="139825" y="49803"/>
                  </a:cubicBezTo>
                  <a:cubicBezTo>
                    <a:pt x="139652" y="51432"/>
                    <a:pt x="138800" y="52802"/>
                    <a:pt x="139023" y="54382"/>
                  </a:cubicBezTo>
                  <a:close/>
                </a:path>
              </a:pathLst>
            </a:custGeom>
            <a:solidFill>
              <a:srgbClr val="020202"/>
            </a:solidFill>
            <a:ln w="1231" cap="flat">
              <a:noFill/>
              <a:prstDash val="solid"/>
              <a:miter/>
            </a:ln>
          </p:spPr>
          <p:txBody>
            <a:bodyPr rtlCol="0" anchor="ctr"/>
            <a:lstStyle/>
            <a:p>
              <a:endParaRPr lang="es-CO"/>
            </a:p>
          </p:txBody>
        </p:sp>
        <p:sp>
          <p:nvSpPr>
            <p:cNvPr id="620" name="Freeform: Shape 619">
              <a:extLst>
                <a:ext uri="{FF2B5EF4-FFF2-40B4-BE49-F238E27FC236}">
                  <a16:creationId xmlns:a16="http://schemas.microsoft.com/office/drawing/2014/main" id="{623BE0D1-66BC-807E-1BEC-5D5DDEA66A6B}"/>
                </a:ext>
              </a:extLst>
            </p:cNvPr>
            <p:cNvSpPr/>
            <p:nvPr/>
          </p:nvSpPr>
          <p:spPr>
            <a:xfrm>
              <a:off x="-1443127" y="6802040"/>
              <a:ext cx="109647" cy="116010"/>
            </a:xfrm>
            <a:custGeom>
              <a:avLst/>
              <a:gdLst>
                <a:gd name="connsiteX0" fmla="*/ 98027 w 109647"/>
                <a:gd name="connsiteY0" fmla="*/ 103262 h 116010"/>
                <a:gd name="connsiteX1" fmla="*/ 95658 w 109647"/>
                <a:gd name="connsiteY1" fmla="*/ 108297 h 116010"/>
                <a:gd name="connsiteX2" fmla="*/ 90276 w 109647"/>
                <a:gd name="connsiteY2" fmla="*/ 109026 h 116010"/>
                <a:gd name="connsiteX3" fmla="*/ 60334 w 109647"/>
                <a:gd name="connsiteY3" fmla="*/ 114086 h 116010"/>
                <a:gd name="connsiteX4" fmla="*/ 36403 w 109647"/>
                <a:gd name="connsiteY4" fmla="*/ 112136 h 116010"/>
                <a:gd name="connsiteX5" fmla="*/ 22222 w 109647"/>
                <a:gd name="connsiteY5" fmla="*/ 109013 h 116010"/>
                <a:gd name="connsiteX6" fmla="*/ 17544 w 109647"/>
                <a:gd name="connsiteY6" fmla="*/ 104336 h 116010"/>
                <a:gd name="connsiteX7" fmla="*/ 14841 w 109647"/>
                <a:gd name="connsiteY7" fmla="*/ 99189 h 116010"/>
                <a:gd name="connsiteX8" fmla="*/ 5535 w 109647"/>
                <a:gd name="connsiteY8" fmla="*/ 98473 h 116010"/>
                <a:gd name="connsiteX9" fmla="*/ 3067 w 109647"/>
                <a:gd name="connsiteY9" fmla="*/ 101139 h 116010"/>
                <a:gd name="connsiteX10" fmla="*/ 314 w 109647"/>
                <a:gd name="connsiteY10" fmla="*/ 103089 h 116010"/>
                <a:gd name="connsiteX11" fmla="*/ -2512 w 109647"/>
                <a:gd name="connsiteY11" fmla="*/ 99917 h 116010"/>
                <a:gd name="connsiteX12" fmla="*/ -2697 w 109647"/>
                <a:gd name="connsiteY12" fmla="*/ 97646 h 116010"/>
                <a:gd name="connsiteX13" fmla="*/ 1191 w 109647"/>
                <a:gd name="connsiteY13" fmla="*/ 63211 h 116010"/>
                <a:gd name="connsiteX14" fmla="*/ 16347 w 109647"/>
                <a:gd name="connsiteY14" fmla="*/ 20865 h 116010"/>
                <a:gd name="connsiteX15" fmla="*/ 46178 w 109647"/>
                <a:gd name="connsiteY15" fmla="*/ 229 h 116010"/>
                <a:gd name="connsiteX16" fmla="*/ 94312 w 109647"/>
                <a:gd name="connsiteY16" fmla="*/ -42 h 116010"/>
                <a:gd name="connsiteX17" fmla="*/ 98311 w 109647"/>
                <a:gd name="connsiteY17" fmla="*/ 871 h 116010"/>
                <a:gd name="connsiteX18" fmla="*/ 106556 w 109647"/>
                <a:gd name="connsiteY18" fmla="*/ 14855 h 116010"/>
                <a:gd name="connsiteX19" fmla="*/ 104865 w 109647"/>
                <a:gd name="connsiteY19" fmla="*/ 23334 h 116010"/>
                <a:gd name="connsiteX20" fmla="*/ 101162 w 109647"/>
                <a:gd name="connsiteY20" fmla="*/ 57337 h 116010"/>
                <a:gd name="connsiteX21" fmla="*/ 100051 w 109647"/>
                <a:gd name="connsiteY21" fmla="*/ 77356 h 116010"/>
                <a:gd name="connsiteX22" fmla="*/ 98027 w 109647"/>
                <a:gd name="connsiteY22" fmla="*/ 103262 h 11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647" h="116010">
                  <a:moveTo>
                    <a:pt x="98027" y="103262"/>
                  </a:moveTo>
                  <a:cubicBezTo>
                    <a:pt x="96176" y="104496"/>
                    <a:pt x="98027" y="107532"/>
                    <a:pt x="95658" y="108297"/>
                  </a:cubicBezTo>
                  <a:cubicBezTo>
                    <a:pt x="93880" y="108668"/>
                    <a:pt x="92091" y="108915"/>
                    <a:pt x="90276" y="109026"/>
                  </a:cubicBezTo>
                  <a:cubicBezTo>
                    <a:pt x="80304" y="110729"/>
                    <a:pt x="70369" y="112815"/>
                    <a:pt x="60334" y="114086"/>
                  </a:cubicBezTo>
                  <a:cubicBezTo>
                    <a:pt x="52324" y="115098"/>
                    <a:pt x="44289" y="113765"/>
                    <a:pt x="36403" y="112136"/>
                  </a:cubicBezTo>
                  <a:cubicBezTo>
                    <a:pt x="31663" y="111161"/>
                    <a:pt x="26986" y="109791"/>
                    <a:pt x="22222" y="109013"/>
                  </a:cubicBezTo>
                  <a:cubicBezTo>
                    <a:pt x="19692" y="108890"/>
                    <a:pt x="17680" y="106866"/>
                    <a:pt x="17544" y="104336"/>
                  </a:cubicBezTo>
                  <a:cubicBezTo>
                    <a:pt x="17235" y="102373"/>
                    <a:pt x="16285" y="100559"/>
                    <a:pt x="14841" y="99189"/>
                  </a:cubicBezTo>
                  <a:cubicBezTo>
                    <a:pt x="12027" y="96313"/>
                    <a:pt x="8670" y="95992"/>
                    <a:pt x="5535" y="98473"/>
                  </a:cubicBezTo>
                  <a:cubicBezTo>
                    <a:pt x="4585" y="99238"/>
                    <a:pt x="3758" y="100139"/>
                    <a:pt x="3067" y="101139"/>
                  </a:cubicBezTo>
                  <a:cubicBezTo>
                    <a:pt x="2351" y="102151"/>
                    <a:pt x="1832" y="103398"/>
                    <a:pt x="314" y="103089"/>
                  </a:cubicBezTo>
                  <a:cubicBezTo>
                    <a:pt x="-1241" y="102805"/>
                    <a:pt x="-2413" y="101497"/>
                    <a:pt x="-2512" y="99917"/>
                  </a:cubicBezTo>
                  <a:cubicBezTo>
                    <a:pt x="-2611" y="99164"/>
                    <a:pt x="-2636" y="98399"/>
                    <a:pt x="-2697" y="97646"/>
                  </a:cubicBezTo>
                  <a:cubicBezTo>
                    <a:pt x="-1463" y="86156"/>
                    <a:pt x="-846" y="74554"/>
                    <a:pt x="1191" y="63211"/>
                  </a:cubicBezTo>
                  <a:cubicBezTo>
                    <a:pt x="3721" y="48315"/>
                    <a:pt x="8843" y="33985"/>
                    <a:pt x="16347" y="20865"/>
                  </a:cubicBezTo>
                  <a:cubicBezTo>
                    <a:pt x="22987" y="9461"/>
                    <a:pt x="33243" y="2908"/>
                    <a:pt x="46178" y="229"/>
                  </a:cubicBezTo>
                  <a:cubicBezTo>
                    <a:pt x="62223" y="-3078"/>
                    <a:pt x="78268" y="-1005"/>
                    <a:pt x="94312" y="-42"/>
                  </a:cubicBezTo>
                  <a:cubicBezTo>
                    <a:pt x="95682" y="106"/>
                    <a:pt x="97015" y="414"/>
                    <a:pt x="98311" y="871"/>
                  </a:cubicBezTo>
                  <a:cubicBezTo>
                    <a:pt x="105297" y="3043"/>
                    <a:pt x="108049" y="7709"/>
                    <a:pt x="106556" y="14855"/>
                  </a:cubicBezTo>
                  <a:cubicBezTo>
                    <a:pt x="105976" y="17681"/>
                    <a:pt x="105420" y="20508"/>
                    <a:pt x="104865" y="23334"/>
                  </a:cubicBezTo>
                  <a:cubicBezTo>
                    <a:pt x="102705" y="34578"/>
                    <a:pt x="102397" y="46007"/>
                    <a:pt x="101162" y="57337"/>
                  </a:cubicBezTo>
                  <a:cubicBezTo>
                    <a:pt x="100471" y="63940"/>
                    <a:pt x="100101" y="70654"/>
                    <a:pt x="100051" y="77356"/>
                  </a:cubicBezTo>
                  <a:cubicBezTo>
                    <a:pt x="99953" y="86032"/>
                    <a:pt x="99274" y="94684"/>
                    <a:pt x="98027" y="103262"/>
                  </a:cubicBezTo>
                  <a:close/>
                </a:path>
              </a:pathLst>
            </a:custGeom>
            <a:solidFill>
              <a:srgbClr val="61EF00"/>
            </a:solidFill>
            <a:ln w="1231" cap="flat">
              <a:noFill/>
              <a:prstDash val="solid"/>
              <a:miter/>
            </a:ln>
          </p:spPr>
          <p:txBody>
            <a:bodyPr rtlCol="0" anchor="ctr"/>
            <a:lstStyle/>
            <a:p>
              <a:endParaRPr lang="es-CO"/>
            </a:p>
          </p:txBody>
        </p:sp>
        <p:sp>
          <p:nvSpPr>
            <p:cNvPr id="621" name="Freeform: Shape 620">
              <a:extLst>
                <a:ext uri="{FF2B5EF4-FFF2-40B4-BE49-F238E27FC236}">
                  <a16:creationId xmlns:a16="http://schemas.microsoft.com/office/drawing/2014/main" id="{ACCE232D-1877-E78F-5BF6-58C3626A6243}"/>
                </a:ext>
              </a:extLst>
            </p:cNvPr>
            <p:cNvSpPr/>
            <p:nvPr/>
          </p:nvSpPr>
          <p:spPr>
            <a:xfrm>
              <a:off x="-1278555" y="7166529"/>
              <a:ext cx="28559" cy="347469"/>
            </a:xfrm>
            <a:custGeom>
              <a:avLst/>
              <a:gdLst>
                <a:gd name="connsiteX0" fmla="*/ -723 w 28559"/>
                <a:gd name="connsiteY0" fmla="*/ -1573 h 347469"/>
                <a:gd name="connsiteX1" fmla="*/ -1168 w 28559"/>
                <a:gd name="connsiteY1" fmla="*/ 23111 h 347469"/>
                <a:gd name="connsiteX2" fmla="*/ -242 w 28559"/>
                <a:gd name="connsiteY2" fmla="*/ 46352 h 347469"/>
                <a:gd name="connsiteX3" fmla="*/ 5 w 28559"/>
                <a:gd name="connsiteY3" fmla="*/ 48154 h 347469"/>
                <a:gd name="connsiteX4" fmla="*/ 1091 w 28559"/>
                <a:gd name="connsiteY4" fmla="*/ 74134 h 347469"/>
                <a:gd name="connsiteX5" fmla="*/ 2177 w 28559"/>
                <a:gd name="connsiteY5" fmla="*/ 111555 h 347469"/>
                <a:gd name="connsiteX6" fmla="*/ 4905 w 28559"/>
                <a:gd name="connsiteY6" fmla="*/ 157999 h 347469"/>
                <a:gd name="connsiteX7" fmla="*/ 7583 w 28559"/>
                <a:gd name="connsiteY7" fmla="*/ 192557 h 347469"/>
                <a:gd name="connsiteX8" fmla="*/ 13495 w 28559"/>
                <a:gd name="connsiteY8" fmla="*/ 237717 h 347469"/>
                <a:gd name="connsiteX9" fmla="*/ 18518 w 28559"/>
                <a:gd name="connsiteY9" fmla="*/ 271510 h 347469"/>
                <a:gd name="connsiteX10" fmla="*/ 20406 w 28559"/>
                <a:gd name="connsiteY10" fmla="*/ 295590 h 347469"/>
                <a:gd name="connsiteX11" fmla="*/ 22468 w 28559"/>
                <a:gd name="connsiteY11" fmla="*/ 316016 h 347469"/>
                <a:gd name="connsiteX12" fmla="*/ 23393 w 28559"/>
                <a:gd name="connsiteY12" fmla="*/ 326914 h 347469"/>
                <a:gd name="connsiteX13" fmla="*/ 25862 w 28559"/>
                <a:gd name="connsiteY13" fmla="*/ 345896 h 347469"/>
                <a:gd name="connsiteX14" fmla="*/ 23628 w 28559"/>
                <a:gd name="connsiteY14" fmla="*/ 337257 h 347469"/>
                <a:gd name="connsiteX15" fmla="*/ 22122 w 28559"/>
                <a:gd name="connsiteY15" fmla="*/ 323298 h 347469"/>
                <a:gd name="connsiteX16" fmla="*/ 21048 w 28559"/>
                <a:gd name="connsiteY16" fmla="*/ 313831 h 347469"/>
                <a:gd name="connsiteX17" fmla="*/ 18321 w 28559"/>
                <a:gd name="connsiteY17" fmla="*/ 284013 h 347469"/>
                <a:gd name="connsiteX18" fmla="*/ 14137 w 28559"/>
                <a:gd name="connsiteY18" fmla="*/ 256700 h 347469"/>
                <a:gd name="connsiteX19" fmla="*/ 11076 w 28559"/>
                <a:gd name="connsiteY19" fmla="*/ 235162 h 347469"/>
                <a:gd name="connsiteX20" fmla="*/ 8904 w 28559"/>
                <a:gd name="connsiteY20" fmla="*/ 220821 h 347469"/>
                <a:gd name="connsiteX21" fmla="*/ 6558 w 28559"/>
                <a:gd name="connsiteY21" fmla="*/ 200111 h 347469"/>
                <a:gd name="connsiteX22" fmla="*/ 5398 w 28559"/>
                <a:gd name="connsiteY22" fmla="*/ 190237 h 347469"/>
                <a:gd name="connsiteX23" fmla="*/ 3880 w 28559"/>
                <a:gd name="connsiteY23" fmla="*/ 175352 h 347469"/>
                <a:gd name="connsiteX24" fmla="*/ 3819 w 28559"/>
                <a:gd name="connsiteY24" fmla="*/ 174439 h 347469"/>
                <a:gd name="connsiteX25" fmla="*/ 2584 w 28559"/>
                <a:gd name="connsiteY25" fmla="*/ 152223 h 347469"/>
                <a:gd name="connsiteX26" fmla="*/ 1079 w 28559"/>
                <a:gd name="connsiteY26" fmla="*/ 131414 h 347469"/>
                <a:gd name="connsiteX27" fmla="*/ 1017 w 28559"/>
                <a:gd name="connsiteY27" fmla="*/ 130513 h 347469"/>
                <a:gd name="connsiteX28" fmla="*/ -119 w 28559"/>
                <a:gd name="connsiteY28" fmla="*/ 107347 h 347469"/>
                <a:gd name="connsiteX29" fmla="*/ -982 w 28559"/>
                <a:gd name="connsiteY29" fmla="*/ 66815 h 347469"/>
                <a:gd name="connsiteX30" fmla="*/ -2525 w 28559"/>
                <a:gd name="connsiteY30" fmla="*/ 25024 h 347469"/>
                <a:gd name="connsiteX31" fmla="*/ -1735 w 28559"/>
                <a:gd name="connsiteY31" fmla="*/ 908 h 347469"/>
                <a:gd name="connsiteX32" fmla="*/ -723 w 28559"/>
                <a:gd name="connsiteY32" fmla="*/ -1573 h 347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8559" h="347469">
                  <a:moveTo>
                    <a:pt x="-723" y="-1573"/>
                  </a:moveTo>
                  <a:cubicBezTo>
                    <a:pt x="-797" y="6647"/>
                    <a:pt x="-1192" y="14867"/>
                    <a:pt x="-1168" y="23111"/>
                  </a:cubicBezTo>
                  <a:cubicBezTo>
                    <a:pt x="-1168" y="30838"/>
                    <a:pt x="-1303" y="38638"/>
                    <a:pt x="-242" y="46352"/>
                  </a:cubicBezTo>
                  <a:cubicBezTo>
                    <a:pt x="-119" y="46944"/>
                    <a:pt x="-32" y="47549"/>
                    <a:pt x="5" y="48154"/>
                  </a:cubicBezTo>
                  <a:cubicBezTo>
                    <a:pt x="-205" y="56793"/>
                    <a:pt x="1375" y="65433"/>
                    <a:pt x="1091" y="74134"/>
                  </a:cubicBezTo>
                  <a:cubicBezTo>
                    <a:pt x="671" y="86637"/>
                    <a:pt x="1510" y="99102"/>
                    <a:pt x="2177" y="111555"/>
                  </a:cubicBezTo>
                  <a:cubicBezTo>
                    <a:pt x="2992" y="127045"/>
                    <a:pt x="4028" y="142510"/>
                    <a:pt x="4905" y="157999"/>
                  </a:cubicBezTo>
                  <a:cubicBezTo>
                    <a:pt x="5559" y="169514"/>
                    <a:pt x="6447" y="181042"/>
                    <a:pt x="7583" y="192557"/>
                  </a:cubicBezTo>
                  <a:cubicBezTo>
                    <a:pt x="9039" y="207676"/>
                    <a:pt x="11014" y="222734"/>
                    <a:pt x="13495" y="237717"/>
                  </a:cubicBezTo>
                  <a:cubicBezTo>
                    <a:pt x="15371" y="248949"/>
                    <a:pt x="16728" y="260266"/>
                    <a:pt x="18518" y="271510"/>
                  </a:cubicBezTo>
                  <a:cubicBezTo>
                    <a:pt x="19592" y="279496"/>
                    <a:pt x="20221" y="287530"/>
                    <a:pt x="20406" y="295590"/>
                  </a:cubicBezTo>
                  <a:cubicBezTo>
                    <a:pt x="20727" y="302415"/>
                    <a:pt x="21493" y="309240"/>
                    <a:pt x="22468" y="316016"/>
                  </a:cubicBezTo>
                  <a:cubicBezTo>
                    <a:pt x="22986" y="319645"/>
                    <a:pt x="23109" y="323298"/>
                    <a:pt x="23393" y="326914"/>
                  </a:cubicBezTo>
                  <a:cubicBezTo>
                    <a:pt x="23899" y="333295"/>
                    <a:pt x="25269" y="339540"/>
                    <a:pt x="25862" y="345896"/>
                  </a:cubicBezTo>
                  <a:cubicBezTo>
                    <a:pt x="23850" y="343366"/>
                    <a:pt x="24121" y="340244"/>
                    <a:pt x="23628" y="337257"/>
                  </a:cubicBezTo>
                  <a:cubicBezTo>
                    <a:pt x="22838" y="332641"/>
                    <a:pt x="21887" y="328000"/>
                    <a:pt x="22122" y="323298"/>
                  </a:cubicBezTo>
                  <a:cubicBezTo>
                    <a:pt x="22085" y="320114"/>
                    <a:pt x="21727" y="316941"/>
                    <a:pt x="21048" y="313831"/>
                  </a:cubicBezTo>
                  <a:cubicBezTo>
                    <a:pt x="19542" y="303957"/>
                    <a:pt x="19530" y="293911"/>
                    <a:pt x="18321" y="284013"/>
                  </a:cubicBezTo>
                  <a:cubicBezTo>
                    <a:pt x="17198" y="274867"/>
                    <a:pt x="15507" y="265808"/>
                    <a:pt x="14137" y="256700"/>
                  </a:cubicBezTo>
                  <a:cubicBezTo>
                    <a:pt x="13063" y="249529"/>
                    <a:pt x="12125" y="242333"/>
                    <a:pt x="11076" y="235162"/>
                  </a:cubicBezTo>
                  <a:cubicBezTo>
                    <a:pt x="10385" y="230374"/>
                    <a:pt x="9521" y="225609"/>
                    <a:pt x="8904" y="220821"/>
                  </a:cubicBezTo>
                  <a:cubicBezTo>
                    <a:pt x="8015" y="213934"/>
                    <a:pt x="6682" y="207084"/>
                    <a:pt x="6558" y="200111"/>
                  </a:cubicBezTo>
                  <a:cubicBezTo>
                    <a:pt x="6411" y="196791"/>
                    <a:pt x="6028" y="193495"/>
                    <a:pt x="5398" y="190237"/>
                  </a:cubicBezTo>
                  <a:cubicBezTo>
                    <a:pt x="4572" y="185300"/>
                    <a:pt x="5398" y="180190"/>
                    <a:pt x="3880" y="175352"/>
                  </a:cubicBezTo>
                  <a:cubicBezTo>
                    <a:pt x="3806" y="175056"/>
                    <a:pt x="3781" y="174747"/>
                    <a:pt x="3819" y="174439"/>
                  </a:cubicBezTo>
                  <a:cubicBezTo>
                    <a:pt x="4300" y="167033"/>
                    <a:pt x="3177" y="159628"/>
                    <a:pt x="2584" y="152223"/>
                  </a:cubicBezTo>
                  <a:cubicBezTo>
                    <a:pt x="2078" y="145299"/>
                    <a:pt x="2720" y="138264"/>
                    <a:pt x="1079" y="131414"/>
                  </a:cubicBezTo>
                  <a:cubicBezTo>
                    <a:pt x="1005" y="131118"/>
                    <a:pt x="992" y="130809"/>
                    <a:pt x="1017" y="130513"/>
                  </a:cubicBezTo>
                  <a:cubicBezTo>
                    <a:pt x="1597" y="122750"/>
                    <a:pt x="462" y="115024"/>
                    <a:pt x="-119" y="107347"/>
                  </a:cubicBezTo>
                  <a:cubicBezTo>
                    <a:pt x="-1131" y="93770"/>
                    <a:pt x="-119" y="80293"/>
                    <a:pt x="-982" y="66815"/>
                  </a:cubicBezTo>
                  <a:cubicBezTo>
                    <a:pt x="-1871" y="52881"/>
                    <a:pt x="-3167" y="38959"/>
                    <a:pt x="-2525" y="25024"/>
                  </a:cubicBezTo>
                  <a:cubicBezTo>
                    <a:pt x="-2155" y="16977"/>
                    <a:pt x="-1822" y="8979"/>
                    <a:pt x="-1735" y="908"/>
                  </a:cubicBezTo>
                  <a:cubicBezTo>
                    <a:pt x="-1871" y="-42"/>
                    <a:pt x="-1476" y="-993"/>
                    <a:pt x="-723" y="-1573"/>
                  </a:cubicBezTo>
                  <a:close/>
                </a:path>
              </a:pathLst>
            </a:custGeom>
            <a:solidFill>
              <a:srgbClr val="270000"/>
            </a:solidFill>
            <a:ln w="1231" cap="flat">
              <a:noFill/>
              <a:prstDash val="solid"/>
              <a:miter/>
            </a:ln>
          </p:spPr>
          <p:txBody>
            <a:bodyPr rtlCol="0" anchor="ctr"/>
            <a:lstStyle/>
            <a:p>
              <a:endParaRPr lang="es-CO"/>
            </a:p>
          </p:txBody>
        </p:sp>
        <p:sp>
          <p:nvSpPr>
            <p:cNvPr id="622" name="Freeform: Shape 621">
              <a:extLst>
                <a:ext uri="{FF2B5EF4-FFF2-40B4-BE49-F238E27FC236}">
                  <a16:creationId xmlns:a16="http://schemas.microsoft.com/office/drawing/2014/main" id="{7BAFB5DB-A2A7-7528-A563-0D6EC9C3AA17}"/>
                </a:ext>
              </a:extLst>
            </p:cNvPr>
            <p:cNvSpPr/>
            <p:nvPr/>
          </p:nvSpPr>
          <p:spPr>
            <a:xfrm>
              <a:off x="-592801" y="7039442"/>
              <a:ext cx="894" cy="1814"/>
            </a:xfrm>
            <a:custGeom>
              <a:avLst/>
              <a:gdLst>
                <a:gd name="connsiteX0" fmla="*/ -2684 w 894"/>
                <a:gd name="connsiteY0" fmla="*/ -1573 h 1814"/>
                <a:gd name="connsiteX1" fmla="*/ -1832 w 894"/>
                <a:gd name="connsiteY1" fmla="*/ 241 h 1814"/>
                <a:gd name="connsiteX2" fmla="*/ -2684 w 894"/>
                <a:gd name="connsiteY2" fmla="*/ -1573 h 1814"/>
              </a:gdLst>
              <a:ahLst/>
              <a:cxnLst>
                <a:cxn ang="0">
                  <a:pos x="connsiteX0" y="connsiteY0"/>
                </a:cxn>
                <a:cxn ang="0">
                  <a:pos x="connsiteX1" y="connsiteY1"/>
                </a:cxn>
                <a:cxn ang="0">
                  <a:pos x="connsiteX2" y="connsiteY2"/>
                </a:cxn>
              </a:cxnLst>
              <a:rect l="l" t="t" r="r" b="b"/>
              <a:pathLst>
                <a:path w="894" h="1814">
                  <a:moveTo>
                    <a:pt x="-2684" y="-1573"/>
                  </a:moveTo>
                  <a:cubicBezTo>
                    <a:pt x="-2042" y="-1215"/>
                    <a:pt x="-1697" y="-487"/>
                    <a:pt x="-1832" y="241"/>
                  </a:cubicBezTo>
                  <a:cubicBezTo>
                    <a:pt x="-2437" y="-154"/>
                    <a:pt x="-2770" y="-857"/>
                    <a:pt x="-2684" y="-1573"/>
                  </a:cubicBezTo>
                  <a:close/>
                </a:path>
              </a:pathLst>
            </a:custGeom>
            <a:solidFill>
              <a:srgbClr val="020202"/>
            </a:solidFill>
            <a:ln w="1231" cap="flat">
              <a:noFill/>
              <a:prstDash val="solid"/>
              <a:miter/>
            </a:ln>
          </p:spPr>
          <p:txBody>
            <a:bodyPr rtlCol="0" anchor="ctr"/>
            <a:lstStyle/>
            <a:p>
              <a:endParaRPr lang="es-CO"/>
            </a:p>
          </p:txBody>
        </p:sp>
        <p:sp>
          <p:nvSpPr>
            <p:cNvPr id="623" name="Freeform: Shape 622">
              <a:extLst>
                <a:ext uri="{FF2B5EF4-FFF2-40B4-BE49-F238E27FC236}">
                  <a16:creationId xmlns:a16="http://schemas.microsoft.com/office/drawing/2014/main" id="{E697002B-40C5-BA98-028A-066CD236E668}"/>
                </a:ext>
              </a:extLst>
            </p:cNvPr>
            <p:cNvSpPr/>
            <p:nvPr/>
          </p:nvSpPr>
          <p:spPr>
            <a:xfrm>
              <a:off x="-605596" y="6950751"/>
              <a:ext cx="898" cy="1814"/>
            </a:xfrm>
            <a:custGeom>
              <a:avLst/>
              <a:gdLst>
                <a:gd name="connsiteX0" fmla="*/ -2687 w 898"/>
                <a:gd name="connsiteY0" fmla="*/ -1573 h 1814"/>
                <a:gd name="connsiteX1" fmla="*/ -1823 w 898"/>
                <a:gd name="connsiteY1" fmla="*/ 241 h 1814"/>
                <a:gd name="connsiteX2" fmla="*/ -2687 w 898"/>
                <a:gd name="connsiteY2" fmla="*/ -1573 h 1814"/>
              </a:gdLst>
              <a:ahLst/>
              <a:cxnLst>
                <a:cxn ang="0">
                  <a:pos x="connsiteX0" y="connsiteY0"/>
                </a:cxn>
                <a:cxn ang="0">
                  <a:pos x="connsiteX1" y="connsiteY1"/>
                </a:cxn>
                <a:cxn ang="0">
                  <a:pos x="connsiteX2" y="connsiteY2"/>
                </a:cxn>
              </a:cxnLst>
              <a:rect l="l" t="t" r="r" b="b"/>
              <a:pathLst>
                <a:path w="898" h="1814">
                  <a:moveTo>
                    <a:pt x="-2687" y="-1573"/>
                  </a:moveTo>
                  <a:cubicBezTo>
                    <a:pt x="-2045" y="-1215"/>
                    <a:pt x="-1700" y="-487"/>
                    <a:pt x="-1823" y="241"/>
                  </a:cubicBezTo>
                  <a:cubicBezTo>
                    <a:pt x="-2428" y="-153"/>
                    <a:pt x="-2761" y="-857"/>
                    <a:pt x="-2687" y="-1573"/>
                  </a:cubicBezTo>
                  <a:close/>
                </a:path>
              </a:pathLst>
            </a:custGeom>
            <a:solidFill>
              <a:srgbClr val="020202"/>
            </a:solidFill>
            <a:ln w="1231" cap="flat">
              <a:noFill/>
              <a:prstDash val="solid"/>
              <a:miter/>
            </a:ln>
          </p:spPr>
          <p:txBody>
            <a:bodyPr rtlCol="0" anchor="ctr"/>
            <a:lstStyle/>
            <a:p>
              <a:endParaRPr lang="es-CO"/>
            </a:p>
          </p:txBody>
        </p:sp>
        <p:sp>
          <p:nvSpPr>
            <p:cNvPr id="624" name="Freeform: Shape 623">
              <a:extLst>
                <a:ext uri="{FF2B5EF4-FFF2-40B4-BE49-F238E27FC236}">
                  <a16:creationId xmlns:a16="http://schemas.microsoft.com/office/drawing/2014/main" id="{54320B99-AFB4-EE43-939C-8C14C3B344A5}"/>
                </a:ext>
              </a:extLst>
            </p:cNvPr>
            <p:cNvSpPr/>
            <p:nvPr/>
          </p:nvSpPr>
          <p:spPr>
            <a:xfrm>
              <a:off x="-591888" y="7056820"/>
              <a:ext cx="875" cy="1801"/>
            </a:xfrm>
            <a:custGeom>
              <a:avLst/>
              <a:gdLst>
                <a:gd name="connsiteX0" fmla="*/ -2683 w 875"/>
                <a:gd name="connsiteY0" fmla="*/ -1573 h 1801"/>
                <a:gd name="connsiteX1" fmla="*/ -1857 w 875"/>
                <a:gd name="connsiteY1" fmla="*/ 229 h 1801"/>
                <a:gd name="connsiteX2" fmla="*/ -2683 w 875"/>
                <a:gd name="connsiteY2" fmla="*/ -1573 h 1801"/>
              </a:gdLst>
              <a:ahLst/>
              <a:cxnLst>
                <a:cxn ang="0">
                  <a:pos x="connsiteX0" y="connsiteY0"/>
                </a:cxn>
                <a:cxn ang="0">
                  <a:pos x="connsiteX1" y="connsiteY1"/>
                </a:cxn>
                <a:cxn ang="0">
                  <a:pos x="connsiteX2" y="connsiteY2"/>
                </a:cxn>
              </a:cxnLst>
              <a:rect l="l" t="t" r="r" b="b"/>
              <a:pathLst>
                <a:path w="875" h="1801">
                  <a:moveTo>
                    <a:pt x="-2683" y="-1573"/>
                  </a:moveTo>
                  <a:cubicBezTo>
                    <a:pt x="-2042" y="-1215"/>
                    <a:pt x="-1709" y="-487"/>
                    <a:pt x="-1857" y="229"/>
                  </a:cubicBezTo>
                  <a:cubicBezTo>
                    <a:pt x="-2449" y="-166"/>
                    <a:pt x="-2770" y="-869"/>
                    <a:pt x="-2683" y="-1573"/>
                  </a:cubicBezTo>
                  <a:close/>
                </a:path>
              </a:pathLst>
            </a:custGeom>
            <a:solidFill>
              <a:srgbClr val="020202"/>
            </a:solidFill>
            <a:ln w="1231" cap="flat">
              <a:noFill/>
              <a:prstDash val="solid"/>
              <a:miter/>
            </a:ln>
          </p:spPr>
          <p:txBody>
            <a:bodyPr rtlCol="0" anchor="ctr"/>
            <a:lstStyle/>
            <a:p>
              <a:endParaRPr lang="es-CO"/>
            </a:p>
          </p:txBody>
        </p:sp>
        <p:sp>
          <p:nvSpPr>
            <p:cNvPr id="625" name="Freeform: Shape 624">
              <a:extLst>
                <a:ext uri="{FF2B5EF4-FFF2-40B4-BE49-F238E27FC236}">
                  <a16:creationId xmlns:a16="http://schemas.microsoft.com/office/drawing/2014/main" id="{02B69154-B915-2473-AE36-1C1A6AA2CE53}"/>
                </a:ext>
              </a:extLst>
            </p:cNvPr>
            <p:cNvSpPr/>
            <p:nvPr/>
          </p:nvSpPr>
          <p:spPr>
            <a:xfrm>
              <a:off x="-593714" y="7030296"/>
              <a:ext cx="894" cy="1826"/>
            </a:xfrm>
            <a:custGeom>
              <a:avLst/>
              <a:gdLst>
                <a:gd name="connsiteX0" fmla="*/ -2684 w 894"/>
                <a:gd name="connsiteY0" fmla="*/ -1573 h 1826"/>
                <a:gd name="connsiteX1" fmla="*/ -1832 w 894"/>
                <a:gd name="connsiteY1" fmla="*/ 254 h 1826"/>
                <a:gd name="connsiteX2" fmla="*/ -2684 w 894"/>
                <a:gd name="connsiteY2" fmla="*/ -1573 h 1826"/>
              </a:gdLst>
              <a:ahLst/>
              <a:cxnLst>
                <a:cxn ang="0">
                  <a:pos x="connsiteX0" y="connsiteY0"/>
                </a:cxn>
                <a:cxn ang="0">
                  <a:pos x="connsiteX1" y="connsiteY1"/>
                </a:cxn>
                <a:cxn ang="0">
                  <a:pos x="connsiteX2" y="connsiteY2"/>
                </a:cxn>
              </a:cxnLst>
              <a:rect l="l" t="t" r="r" b="b"/>
              <a:pathLst>
                <a:path w="894" h="1826">
                  <a:moveTo>
                    <a:pt x="-2684" y="-1573"/>
                  </a:moveTo>
                  <a:cubicBezTo>
                    <a:pt x="-2042" y="-1203"/>
                    <a:pt x="-1697" y="-474"/>
                    <a:pt x="-1832" y="254"/>
                  </a:cubicBezTo>
                  <a:cubicBezTo>
                    <a:pt x="-2437" y="-141"/>
                    <a:pt x="-2770" y="-857"/>
                    <a:pt x="-2684" y="-1573"/>
                  </a:cubicBezTo>
                  <a:close/>
                </a:path>
              </a:pathLst>
            </a:custGeom>
            <a:solidFill>
              <a:srgbClr val="020202"/>
            </a:solidFill>
            <a:ln w="1231" cap="flat">
              <a:noFill/>
              <a:prstDash val="solid"/>
              <a:miter/>
            </a:ln>
          </p:spPr>
          <p:txBody>
            <a:bodyPr rtlCol="0" anchor="ctr"/>
            <a:lstStyle/>
            <a:p>
              <a:endParaRPr lang="es-CO"/>
            </a:p>
          </p:txBody>
        </p:sp>
        <p:sp>
          <p:nvSpPr>
            <p:cNvPr id="626" name="Freeform: Shape 625">
              <a:extLst>
                <a:ext uri="{FF2B5EF4-FFF2-40B4-BE49-F238E27FC236}">
                  <a16:creationId xmlns:a16="http://schemas.microsoft.com/office/drawing/2014/main" id="{3C74CE42-D094-055B-A34E-DDCD74B9C529}"/>
                </a:ext>
              </a:extLst>
            </p:cNvPr>
            <p:cNvSpPr/>
            <p:nvPr/>
          </p:nvSpPr>
          <p:spPr>
            <a:xfrm>
              <a:off x="-601933" y="6930646"/>
              <a:ext cx="876" cy="913"/>
            </a:xfrm>
            <a:custGeom>
              <a:avLst/>
              <a:gdLst>
                <a:gd name="connsiteX0" fmla="*/ -1821 w 876"/>
                <a:gd name="connsiteY0" fmla="*/ -1573 h 913"/>
                <a:gd name="connsiteX1" fmla="*/ -2697 w 876"/>
                <a:gd name="connsiteY1" fmla="*/ -660 h 913"/>
                <a:gd name="connsiteX2" fmla="*/ -1821 w 876"/>
                <a:gd name="connsiteY2" fmla="*/ -1573 h 913"/>
              </a:gdLst>
              <a:ahLst/>
              <a:cxnLst>
                <a:cxn ang="0">
                  <a:pos x="connsiteX0" y="connsiteY0"/>
                </a:cxn>
                <a:cxn ang="0">
                  <a:pos x="connsiteX1" y="connsiteY1"/>
                </a:cxn>
                <a:cxn ang="0">
                  <a:pos x="connsiteX2" y="connsiteY2"/>
                </a:cxn>
              </a:cxnLst>
              <a:rect l="l" t="t" r="r" b="b"/>
              <a:pathLst>
                <a:path w="876" h="913">
                  <a:moveTo>
                    <a:pt x="-1821" y="-1573"/>
                  </a:moveTo>
                  <a:cubicBezTo>
                    <a:pt x="-2117" y="-1277"/>
                    <a:pt x="-2401" y="-968"/>
                    <a:pt x="-2697" y="-660"/>
                  </a:cubicBezTo>
                  <a:cubicBezTo>
                    <a:pt x="-2401" y="-968"/>
                    <a:pt x="-2117" y="-1215"/>
                    <a:pt x="-1821" y="-1573"/>
                  </a:cubicBezTo>
                  <a:close/>
                </a:path>
              </a:pathLst>
            </a:custGeom>
            <a:solidFill>
              <a:srgbClr val="020202"/>
            </a:solidFill>
            <a:ln w="1231" cap="flat">
              <a:noFill/>
              <a:prstDash val="solid"/>
              <a:miter/>
            </a:ln>
          </p:spPr>
          <p:txBody>
            <a:bodyPr rtlCol="0" anchor="ctr"/>
            <a:lstStyle/>
            <a:p>
              <a:endParaRPr lang="es-CO"/>
            </a:p>
          </p:txBody>
        </p:sp>
        <p:sp>
          <p:nvSpPr>
            <p:cNvPr id="627" name="Freeform: Shape 626">
              <a:extLst>
                <a:ext uri="{FF2B5EF4-FFF2-40B4-BE49-F238E27FC236}">
                  <a16:creationId xmlns:a16="http://schemas.microsoft.com/office/drawing/2014/main" id="{0070CA7D-E9CE-BE09-2DDD-3491312D03AE}"/>
                </a:ext>
              </a:extLst>
            </p:cNvPr>
            <p:cNvSpPr/>
            <p:nvPr/>
          </p:nvSpPr>
          <p:spPr>
            <a:xfrm>
              <a:off x="-604673" y="6938865"/>
              <a:ext cx="876" cy="925"/>
            </a:xfrm>
            <a:custGeom>
              <a:avLst/>
              <a:gdLst>
                <a:gd name="connsiteX0" fmla="*/ -1821 w 876"/>
                <a:gd name="connsiteY0" fmla="*/ -1573 h 925"/>
                <a:gd name="connsiteX1" fmla="*/ -2697 w 876"/>
                <a:gd name="connsiteY1" fmla="*/ -647 h 925"/>
              </a:gdLst>
              <a:ahLst/>
              <a:cxnLst>
                <a:cxn ang="0">
                  <a:pos x="connsiteX0" y="connsiteY0"/>
                </a:cxn>
                <a:cxn ang="0">
                  <a:pos x="connsiteX1" y="connsiteY1"/>
                </a:cxn>
              </a:cxnLst>
              <a:rect l="l" t="t" r="r" b="b"/>
              <a:pathLst>
                <a:path w="876" h="925">
                  <a:moveTo>
                    <a:pt x="-1821" y="-1573"/>
                  </a:moveTo>
                  <a:lnTo>
                    <a:pt x="-2697" y="-647"/>
                  </a:lnTo>
                  <a:close/>
                </a:path>
              </a:pathLst>
            </a:custGeom>
            <a:solidFill>
              <a:srgbClr val="020202"/>
            </a:solidFill>
            <a:ln w="1231" cap="flat">
              <a:noFill/>
              <a:prstDash val="solid"/>
              <a:miter/>
            </a:ln>
          </p:spPr>
          <p:txBody>
            <a:bodyPr rtlCol="0" anchor="ctr"/>
            <a:lstStyle/>
            <a:p>
              <a:endParaRPr lang="es-CO"/>
            </a:p>
          </p:txBody>
        </p:sp>
        <p:sp>
          <p:nvSpPr>
            <p:cNvPr id="628" name="Freeform: Shape 627">
              <a:extLst>
                <a:ext uri="{FF2B5EF4-FFF2-40B4-BE49-F238E27FC236}">
                  <a16:creationId xmlns:a16="http://schemas.microsoft.com/office/drawing/2014/main" id="{EA2A8592-3E41-D6BA-8348-1F9CBC04B54B}"/>
                </a:ext>
              </a:extLst>
            </p:cNvPr>
            <p:cNvSpPr/>
            <p:nvPr/>
          </p:nvSpPr>
          <p:spPr>
            <a:xfrm>
              <a:off x="-605586" y="6945271"/>
              <a:ext cx="839" cy="913"/>
            </a:xfrm>
            <a:custGeom>
              <a:avLst/>
              <a:gdLst>
                <a:gd name="connsiteX0" fmla="*/ -1858 w 839"/>
                <a:gd name="connsiteY0" fmla="*/ -1573 h 913"/>
                <a:gd name="connsiteX1" fmla="*/ -2697 w 839"/>
                <a:gd name="connsiteY1" fmla="*/ -660 h 913"/>
              </a:gdLst>
              <a:ahLst/>
              <a:cxnLst>
                <a:cxn ang="0">
                  <a:pos x="connsiteX0" y="connsiteY0"/>
                </a:cxn>
                <a:cxn ang="0">
                  <a:pos x="connsiteX1" y="connsiteY1"/>
                </a:cxn>
              </a:cxnLst>
              <a:rect l="l" t="t" r="r" b="b"/>
              <a:pathLst>
                <a:path w="839" h="913">
                  <a:moveTo>
                    <a:pt x="-1858" y="-1573"/>
                  </a:moveTo>
                  <a:lnTo>
                    <a:pt x="-2697" y="-660"/>
                  </a:lnTo>
                  <a:close/>
                </a:path>
              </a:pathLst>
            </a:custGeom>
            <a:solidFill>
              <a:srgbClr val="020202"/>
            </a:solidFill>
            <a:ln w="1231" cap="flat">
              <a:noFill/>
              <a:prstDash val="solid"/>
              <a:miter/>
            </a:ln>
          </p:spPr>
          <p:txBody>
            <a:bodyPr rtlCol="0" anchor="ctr"/>
            <a:lstStyle/>
            <a:p>
              <a:endParaRPr lang="es-CO"/>
            </a:p>
          </p:txBody>
        </p:sp>
        <p:sp>
          <p:nvSpPr>
            <p:cNvPr id="629" name="Freeform: Shape 628">
              <a:extLst>
                <a:ext uri="{FF2B5EF4-FFF2-40B4-BE49-F238E27FC236}">
                  <a16:creationId xmlns:a16="http://schemas.microsoft.com/office/drawing/2014/main" id="{4F0EB49D-B37D-AA4B-F4F3-3288A7532020}"/>
                </a:ext>
              </a:extLst>
            </p:cNvPr>
            <p:cNvSpPr/>
            <p:nvPr/>
          </p:nvSpPr>
          <p:spPr>
            <a:xfrm>
              <a:off x="-604673" y="6958070"/>
              <a:ext cx="863" cy="913"/>
            </a:xfrm>
            <a:custGeom>
              <a:avLst/>
              <a:gdLst>
                <a:gd name="connsiteX0" fmla="*/ -2697 w 863"/>
                <a:gd name="connsiteY0" fmla="*/ -1573 h 913"/>
                <a:gd name="connsiteX1" fmla="*/ -1833 w 863"/>
                <a:gd name="connsiteY1" fmla="*/ -660 h 913"/>
              </a:gdLst>
              <a:ahLst/>
              <a:cxnLst>
                <a:cxn ang="0">
                  <a:pos x="connsiteX0" y="connsiteY0"/>
                </a:cxn>
                <a:cxn ang="0">
                  <a:pos x="connsiteX1" y="connsiteY1"/>
                </a:cxn>
              </a:cxnLst>
              <a:rect l="l" t="t" r="r" b="b"/>
              <a:pathLst>
                <a:path w="863" h="913">
                  <a:moveTo>
                    <a:pt x="-2697" y="-1573"/>
                  </a:moveTo>
                  <a:lnTo>
                    <a:pt x="-1833" y="-660"/>
                  </a:lnTo>
                  <a:close/>
                </a:path>
              </a:pathLst>
            </a:custGeom>
            <a:solidFill>
              <a:srgbClr val="020202"/>
            </a:solidFill>
            <a:ln w="1231" cap="flat">
              <a:noFill/>
              <a:prstDash val="solid"/>
              <a:miter/>
            </a:ln>
          </p:spPr>
          <p:txBody>
            <a:bodyPr rtlCol="0" anchor="ctr"/>
            <a:lstStyle/>
            <a:p>
              <a:endParaRPr lang="es-CO"/>
            </a:p>
          </p:txBody>
        </p:sp>
        <p:sp>
          <p:nvSpPr>
            <p:cNvPr id="630" name="Freeform: Shape 629">
              <a:extLst>
                <a:ext uri="{FF2B5EF4-FFF2-40B4-BE49-F238E27FC236}">
                  <a16:creationId xmlns:a16="http://schemas.microsoft.com/office/drawing/2014/main" id="{116E0632-3AFB-2567-B418-C2E07F0A8A78}"/>
                </a:ext>
              </a:extLst>
            </p:cNvPr>
            <p:cNvSpPr/>
            <p:nvPr/>
          </p:nvSpPr>
          <p:spPr>
            <a:xfrm>
              <a:off x="-603710" y="6963562"/>
              <a:ext cx="777" cy="888"/>
            </a:xfrm>
            <a:custGeom>
              <a:avLst/>
              <a:gdLst>
                <a:gd name="connsiteX0" fmla="*/ -2697 w 777"/>
                <a:gd name="connsiteY0" fmla="*/ -1573 h 888"/>
                <a:gd name="connsiteX1" fmla="*/ -1920 w 777"/>
                <a:gd name="connsiteY1" fmla="*/ -684 h 888"/>
              </a:gdLst>
              <a:ahLst/>
              <a:cxnLst>
                <a:cxn ang="0">
                  <a:pos x="connsiteX0" y="connsiteY0"/>
                </a:cxn>
                <a:cxn ang="0">
                  <a:pos x="connsiteX1" y="connsiteY1"/>
                </a:cxn>
              </a:cxnLst>
              <a:rect l="l" t="t" r="r" b="b"/>
              <a:pathLst>
                <a:path w="777" h="888">
                  <a:moveTo>
                    <a:pt x="-2697" y="-1573"/>
                  </a:moveTo>
                  <a:lnTo>
                    <a:pt x="-1920" y="-684"/>
                  </a:lnTo>
                  <a:close/>
                </a:path>
              </a:pathLst>
            </a:custGeom>
            <a:solidFill>
              <a:srgbClr val="020202"/>
            </a:solidFill>
            <a:ln w="1231" cap="flat">
              <a:noFill/>
              <a:prstDash val="solid"/>
              <a:miter/>
            </a:ln>
          </p:spPr>
          <p:txBody>
            <a:bodyPr rtlCol="0" anchor="ctr"/>
            <a:lstStyle/>
            <a:p>
              <a:endParaRPr lang="es-CO"/>
            </a:p>
          </p:txBody>
        </p:sp>
        <p:sp>
          <p:nvSpPr>
            <p:cNvPr id="631" name="Freeform: Shape 630">
              <a:extLst>
                <a:ext uri="{FF2B5EF4-FFF2-40B4-BE49-F238E27FC236}">
                  <a16:creationId xmlns:a16="http://schemas.microsoft.com/office/drawing/2014/main" id="{364AA04B-E99A-B51C-C5D7-59C19C27FDA8}"/>
                </a:ext>
              </a:extLst>
            </p:cNvPr>
            <p:cNvSpPr/>
            <p:nvPr/>
          </p:nvSpPr>
          <p:spPr>
            <a:xfrm>
              <a:off x="-601020" y="6983668"/>
              <a:ext cx="814" cy="913"/>
            </a:xfrm>
            <a:custGeom>
              <a:avLst/>
              <a:gdLst>
                <a:gd name="connsiteX0" fmla="*/ -2697 w 814"/>
                <a:gd name="connsiteY0" fmla="*/ -1573 h 913"/>
                <a:gd name="connsiteX1" fmla="*/ -1883 w 814"/>
                <a:gd name="connsiteY1" fmla="*/ -660 h 913"/>
              </a:gdLst>
              <a:ahLst/>
              <a:cxnLst>
                <a:cxn ang="0">
                  <a:pos x="connsiteX0" y="connsiteY0"/>
                </a:cxn>
                <a:cxn ang="0">
                  <a:pos x="connsiteX1" y="connsiteY1"/>
                </a:cxn>
              </a:cxnLst>
              <a:rect l="l" t="t" r="r" b="b"/>
              <a:pathLst>
                <a:path w="814" h="913">
                  <a:moveTo>
                    <a:pt x="-2697" y="-1573"/>
                  </a:moveTo>
                  <a:lnTo>
                    <a:pt x="-1883" y="-660"/>
                  </a:lnTo>
                  <a:close/>
                </a:path>
              </a:pathLst>
            </a:custGeom>
            <a:solidFill>
              <a:srgbClr val="020202"/>
            </a:solidFill>
            <a:ln w="1231" cap="flat">
              <a:noFill/>
              <a:prstDash val="solid"/>
              <a:miter/>
            </a:ln>
          </p:spPr>
          <p:txBody>
            <a:bodyPr rtlCol="0" anchor="ctr"/>
            <a:lstStyle/>
            <a:p>
              <a:endParaRPr lang="es-CO"/>
            </a:p>
          </p:txBody>
        </p:sp>
        <p:sp>
          <p:nvSpPr>
            <p:cNvPr id="632" name="Freeform: Shape 631">
              <a:extLst>
                <a:ext uri="{FF2B5EF4-FFF2-40B4-BE49-F238E27FC236}">
                  <a16:creationId xmlns:a16="http://schemas.microsoft.com/office/drawing/2014/main" id="{4A14FDDE-B1BE-42DF-5326-472ACD8B424D}"/>
                </a:ext>
              </a:extLst>
            </p:cNvPr>
            <p:cNvSpPr/>
            <p:nvPr/>
          </p:nvSpPr>
          <p:spPr>
            <a:xfrm>
              <a:off x="-596453" y="7008364"/>
              <a:ext cx="839" cy="900"/>
            </a:xfrm>
            <a:custGeom>
              <a:avLst/>
              <a:gdLst>
                <a:gd name="connsiteX0" fmla="*/ -2697 w 839"/>
                <a:gd name="connsiteY0" fmla="*/ -1573 h 900"/>
                <a:gd name="connsiteX1" fmla="*/ -1858 w 839"/>
                <a:gd name="connsiteY1" fmla="*/ -672 h 900"/>
              </a:gdLst>
              <a:ahLst/>
              <a:cxnLst>
                <a:cxn ang="0">
                  <a:pos x="connsiteX0" y="connsiteY0"/>
                </a:cxn>
                <a:cxn ang="0">
                  <a:pos x="connsiteX1" y="connsiteY1"/>
                </a:cxn>
              </a:cxnLst>
              <a:rect l="l" t="t" r="r" b="b"/>
              <a:pathLst>
                <a:path w="839" h="900">
                  <a:moveTo>
                    <a:pt x="-2697" y="-1573"/>
                  </a:moveTo>
                  <a:lnTo>
                    <a:pt x="-1858" y="-672"/>
                  </a:lnTo>
                  <a:close/>
                </a:path>
              </a:pathLst>
            </a:custGeom>
            <a:solidFill>
              <a:srgbClr val="020202"/>
            </a:solidFill>
            <a:ln w="1231" cap="flat">
              <a:noFill/>
              <a:prstDash val="solid"/>
              <a:miter/>
            </a:ln>
          </p:spPr>
          <p:txBody>
            <a:bodyPr rtlCol="0" anchor="ctr"/>
            <a:lstStyle/>
            <a:p>
              <a:endParaRPr lang="es-CO"/>
            </a:p>
          </p:txBody>
        </p:sp>
        <p:sp>
          <p:nvSpPr>
            <p:cNvPr id="633" name="Freeform: Shape 632">
              <a:extLst>
                <a:ext uri="{FF2B5EF4-FFF2-40B4-BE49-F238E27FC236}">
                  <a16:creationId xmlns:a16="http://schemas.microsoft.com/office/drawing/2014/main" id="{67A61725-B5F8-9AAF-59DF-380645D24B3E}"/>
                </a:ext>
              </a:extLst>
            </p:cNvPr>
            <p:cNvSpPr/>
            <p:nvPr/>
          </p:nvSpPr>
          <p:spPr>
            <a:xfrm>
              <a:off x="-594614" y="7022990"/>
              <a:ext cx="814" cy="900"/>
            </a:xfrm>
            <a:custGeom>
              <a:avLst/>
              <a:gdLst>
                <a:gd name="connsiteX0" fmla="*/ -2697 w 814"/>
                <a:gd name="connsiteY0" fmla="*/ -1573 h 900"/>
                <a:gd name="connsiteX1" fmla="*/ -1883 w 814"/>
                <a:gd name="connsiteY1" fmla="*/ -672 h 900"/>
              </a:gdLst>
              <a:ahLst/>
              <a:cxnLst>
                <a:cxn ang="0">
                  <a:pos x="connsiteX0" y="connsiteY0"/>
                </a:cxn>
                <a:cxn ang="0">
                  <a:pos x="connsiteX1" y="connsiteY1"/>
                </a:cxn>
              </a:cxnLst>
              <a:rect l="l" t="t" r="r" b="b"/>
              <a:pathLst>
                <a:path w="814" h="900">
                  <a:moveTo>
                    <a:pt x="-2697" y="-1573"/>
                  </a:moveTo>
                  <a:lnTo>
                    <a:pt x="-1883" y="-672"/>
                  </a:lnTo>
                  <a:close/>
                </a:path>
              </a:pathLst>
            </a:custGeom>
            <a:solidFill>
              <a:srgbClr val="020202"/>
            </a:solidFill>
            <a:ln w="1231" cap="flat">
              <a:noFill/>
              <a:prstDash val="solid"/>
              <a:miter/>
            </a:ln>
          </p:spPr>
          <p:txBody>
            <a:bodyPr rtlCol="0" anchor="ctr"/>
            <a:lstStyle/>
            <a:p>
              <a:endParaRPr lang="es-CO"/>
            </a:p>
          </p:txBody>
        </p:sp>
        <p:sp>
          <p:nvSpPr>
            <p:cNvPr id="634" name="Freeform: Shape 633">
              <a:extLst>
                <a:ext uri="{FF2B5EF4-FFF2-40B4-BE49-F238E27FC236}">
                  <a16:creationId xmlns:a16="http://schemas.microsoft.com/office/drawing/2014/main" id="{98F85DF7-F705-3C76-DEB0-37E55DA905F7}"/>
                </a:ext>
              </a:extLst>
            </p:cNvPr>
            <p:cNvSpPr/>
            <p:nvPr/>
          </p:nvSpPr>
          <p:spPr>
            <a:xfrm>
              <a:off x="-590960" y="7085157"/>
              <a:ext cx="826" cy="913"/>
            </a:xfrm>
            <a:custGeom>
              <a:avLst/>
              <a:gdLst>
                <a:gd name="connsiteX0" fmla="*/ -2697 w 826"/>
                <a:gd name="connsiteY0" fmla="*/ -1573 h 913"/>
                <a:gd name="connsiteX1" fmla="*/ -1870 w 826"/>
                <a:gd name="connsiteY1" fmla="*/ -660 h 913"/>
              </a:gdLst>
              <a:ahLst/>
              <a:cxnLst>
                <a:cxn ang="0">
                  <a:pos x="connsiteX0" y="connsiteY0"/>
                </a:cxn>
                <a:cxn ang="0">
                  <a:pos x="connsiteX1" y="connsiteY1"/>
                </a:cxn>
              </a:cxnLst>
              <a:rect l="l" t="t" r="r" b="b"/>
              <a:pathLst>
                <a:path w="826" h="913">
                  <a:moveTo>
                    <a:pt x="-2697" y="-1573"/>
                  </a:moveTo>
                  <a:lnTo>
                    <a:pt x="-1870" y="-660"/>
                  </a:lnTo>
                  <a:close/>
                </a:path>
              </a:pathLst>
            </a:custGeom>
            <a:solidFill>
              <a:srgbClr val="020202"/>
            </a:solidFill>
            <a:ln w="1231" cap="flat">
              <a:noFill/>
              <a:prstDash val="solid"/>
              <a:miter/>
            </a:ln>
          </p:spPr>
          <p:txBody>
            <a:bodyPr rtlCol="0" anchor="ctr"/>
            <a:lstStyle/>
            <a:p>
              <a:endParaRPr lang="es-CO"/>
            </a:p>
          </p:txBody>
        </p:sp>
        <p:sp>
          <p:nvSpPr>
            <p:cNvPr id="635" name="Freeform: Shape 634">
              <a:extLst>
                <a:ext uri="{FF2B5EF4-FFF2-40B4-BE49-F238E27FC236}">
                  <a16:creationId xmlns:a16="http://schemas.microsoft.com/office/drawing/2014/main" id="{9FAA6D6E-CEA5-3473-8F9C-FA7C5807CC60}"/>
                </a:ext>
              </a:extLst>
            </p:cNvPr>
            <p:cNvSpPr/>
            <p:nvPr/>
          </p:nvSpPr>
          <p:spPr>
            <a:xfrm>
              <a:off x="-934715" y="7416138"/>
              <a:ext cx="913" cy="913"/>
            </a:xfrm>
            <a:custGeom>
              <a:avLst/>
              <a:gdLst>
                <a:gd name="connsiteX0" fmla="*/ -1784 w 913"/>
                <a:gd name="connsiteY0" fmla="*/ -660 h 913"/>
                <a:gd name="connsiteX1" fmla="*/ -2697 w 913"/>
                <a:gd name="connsiteY1" fmla="*/ -1573 h 913"/>
              </a:gdLst>
              <a:ahLst/>
              <a:cxnLst>
                <a:cxn ang="0">
                  <a:pos x="connsiteX0" y="connsiteY0"/>
                </a:cxn>
                <a:cxn ang="0">
                  <a:pos x="connsiteX1" y="connsiteY1"/>
                </a:cxn>
              </a:cxnLst>
              <a:rect l="l" t="t" r="r" b="b"/>
              <a:pathLst>
                <a:path w="913" h="913">
                  <a:moveTo>
                    <a:pt x="-1784" y="-660"/>
                  </a:moveTo>
                  <a:lnTo>
                    <a:pt x="-2697" y="-1573"/>
                  </a:lnTo>
                  <a:close/>
                </a:path>
              </a:pathLst>
            </a:custGeom>
            <a:solidFill>
              <a:srgbClr val="020202"/>
            </a:solidFill>
            <a:ln w="1231" cap="flat">
              <a:noFill/>
              <a:prstDash val="solid"/>
              <a:miter/>
            </a:ln>
          </p:spPr>
          <p:txBody>
            <a:bodyPr rtlCol="0" anchor="ctr"/>
            <a:lstStyle/>
            <a:p>
              <a:endParaRPr lang="es-CO"/>
            </a:p>
          </p:txBody>
        </p:sp>
        <p:sp>
          <p:nvSpPr>
            <p:cNvPr id="636" name="Freeform: Shape 635">
              <a:extLst>
                <a:ext uri="{FF2B5EF4-FFF2-40B4-BE49-F238E27FC236}">
                  <a16:creationId xmlns:a16="http://schemas.microsoft.com/office/drawing/2014/main" id="{1FA51B57-9004-BEA6-B770-CB9C8440582B}"/>
                </a:ext>
              </a:extLst>
            </p:cNvPr>
            <p:cNvSpPr/>
            <p:nvPr/>
          </p:nvSpPr>
          <p:spPr>
            <a:xfrm>
              <a:off x="-1116666" y="6597415"/>
              <a:ext cx="437248" cy="388970"/>
            </a:xfrm>
            <a:custGeom>
              <a:avLst/>
              <a:gdLst>
                <a:gd name="connsiteX0" fmla="*/ 3624 w 437248"/>
                <a:gd name="connsiteY0" fmla="*/ 62623 h 388970"/>
                <a:gd name="connsiteX1" fmla="*/ 16398 w 437248"/>
                <a:gd name="connsiteY1" fmla="*/ 37210 h 388970"/>
                <a:gd name="connsiteX2" fmla="*/ 28000 w 437248"/>
                <a:gd name="connsiteY2" fmla="*/ 23177 h 388970"/>
                <a:gd name="connsiteX3" fmla="*/ 45908 w 437248"/>
                <a:gd name="connsiteY3" fmla="*/ 9403 h 388970"/>
                <a:gd name="connsiteX4" fmla="*/ 63730 w 437248"/>
                <a:gd name="connsiteY4" fmla="*/ 1480 h 388970"/>
                <a:gd name="connsiteX5" fmla="*/ 70556 w 437248"/>
                <a:gd name="connsiteY5" fmla="*/ -989 h 388970"/>
                <a:gd name="connsiteX6" fmla="*/ 84021 w 437248"/>
                <a:gd name="connsiteY6" fmla="*/ 10391 h 388970"/>
                <a:gd name="connsiteX7" fmla="*/ 77764 w 437248"/>
                <a:gd name="connsiteY7" fmla="*/ 19968 h 388970"/>
                <a:gd name="connsiteX8" fmla="*/ 53079 w 437248"/>
                <a:gd name="connsiteY8" fmla="*/ 36433 h 388970"/>
                <a:gd name="connsiteX9" fmla="*/ 27531 w 437248"/>
                <a:gd name="connsiteY9" fmla="*/ 65449 h 388970"/>
                <a:gd name="connsiteX10" fmla="*/ 23470 w 437248"/>
                <a:gd name="connsiteY10" fmla="*/ 83567 h 388970"/>
                <a:gd name="connsiteX11" fmla="*/ 25939 w 437248"/>
                <a:gd name="connsiteY11" fmla="*/ 85419 h 388970"/>
                <a:gd name="connsiteX12" fmla="*/ 43218 w 437248"/>
                <a:gd name="connsiteY12" fmla="*/ 89121 h 388970"/>
                <a:gd name="connsiteX13" fmla="*/ 51080 w 437248"/>
                <a:gd name="connsiteY13" fmla="*/ 86653 h 388970"/>
                <a:gd name="connsiteX14" fmla="*/ 58646 w 437248"/>
                <a:gd name="connsiteY14" fmla="*/ 79556 h 388970"/>
                <a:gd name="connsiteX15" fmla="*/ 63842 w 437248"/>
                <a:gd name="connsiteY15" fmla="*/ 70003 h 388970"/>
                <a:gd name="connsiteX16" fmla="*/ 72210 w 437248"/>
                <a:gd name="connsiteY16" fmla="*/ 51774 h 388970"/>
                <a:gd name="connsiteX17" fmla="*/ 89291 w 437248"/>
                <a:gd name="connsiteY17" fmla="*/ 50059 h 388970"/>
                <a:gd name="connsiteX18" fmla="*/ 92759 w 437248"/>
                <a:gd name="connsiteY18" fmla="*/ 63092 h 388970"/>
                <a:gd name="connsiteX19" fmla="*/ 90377 w 437248"/>
                <a:gd name="connsiteY19" fmla="*/ 65832 h 388970"/>
                <a:gd name="connsiteX20" fmla="*/ 68482 w 437248"/>
                <a:gd name="connsiteY20" fmla="*/ 91750 h 388970"/>
                <a:gd name="connsiteX21" fmla="*/ 64076 w 437248"/>
                <a:gd name="connsiteY21" fmla="*/ 114966 h 388970"/>
                <a:gd name="connsiteX22" fmla="*/ 64273 w 437248"/>
                <a:gd name="connsiteY22" fmla="*/ 125432 h 388970"/>
                <a:gd name="connsiteX23" fmla="*/ 64027 w 437248"/>
                <a:gd name="connsiteY23" fmla="*/ 126777 h 388970"/>
                <a:gd name="connsiteX24" fmla="*/ 63286 w 437248"/>
                <a:gd name="connsiteY24" fmla="*/ 131998 h 388970"/>
                <a:gd name="connsiteX25" fmla="*/ 63039 w 437248"/>
                <a:gd name="connsiteY25" fmla="*/ 133232 h 388970"/>
                <a:gd name="connsiteX26" fmla="*/ 62336 w 437248"/>
                <a:gd name="connsiteY26" fmla="*/ 137688 h 388970"/>
                <a:gd name="connsiteX27" fmla="*/ 62077 w 437248"/>
                <a:gd name="connsiteY27" fmla="*/ 138996 h 388970"/>
                <a:gd name="connsiteX28" fmla="*/ 61435 w 437248"/>
                <a:gd name="connsiteY28" fmla="*/ 144353 h 388970"/>
                <a:gd name="connsiteX29" fmla="*/ 61163 w 437248"/>
                <a:gd name="connsiteY29" fmla="*/ 145772 h 388970"/>
                <a:gd name="connsiteX30" fmla="*/ 61299 w 437248"/>
                <a:gd name="connsiteY30" fmla="*/ 192882 h 388970"/>
                <a:gd name="connsiteX31" fmla="*/ 68865 w 437248"/>
                <a:gd name="connsiteY31" fmla="*/ 228946 h 388970"/>
                <a:gd name="connsiteX32" fmla="*/ 69038 w 437248"/>
                <a:gd name="connsiteY32" fmla="*/ 233426 h 388970"/>
                <a:gd name="connsiteX33" fmla="*/ 68964 w 437248"/>
                <a:gd name="connsiteY33" fmla="*/ 244090 h 388970"/>
                <a:gd name="connsiteX34" fmla="*/ 79393 w 437248"/>
                <a:gd name="connsiteY34" fmla="*/ 273834 h 388970"/>
                <a:gd name="connsiteX35" fmla="*/ 96894 w 437248"/>
                <a:gd name="connsiteY35" fmla="*/ 293928 h 388970"/>
                <a:gd name="connsiteX36" fmla="*/ 101127 w 437248"/>
                <a:gd name="connsiteY36" fmla="*/ 295359 h 388970"/>
                <a:gd name="connsiteX37" fmla="*/ 117296 w 437248"/>
                <a:gd name="connsiteY37" fmla="*/ 293113 h 388970"/>
                <a:gd name="connsiteX38" fmla="*/ 125096 w 437248"/>
                <a:gd name="connsiteY38" fmla="*/ 294495 h 388970"/>
                <a:gd name="connsiteX39" fmla="*/ 139783 w 437248"/>
                <a:gd name="connsiteY39" fmla="*/ 302876 h 388970"/>
                <a:gd name="connsiteX40" fmla="*/ 192213 w 437248"/>
                <a:gd name="connsiteY40" fmla="*/ 320537 h 388970"/>
                <a:gd name="connsiteX41" fmla="*/ 220168 w 437248"/>
                <a:gd name="connsiteY41" fmla="*/ 324351 h 388970"/>
                <a:gd name="connsiteX42" fmla="*/ 257453 w 437248"/>
                <a:gd name="connsiteY42" fmla="*/ 322611 h 388970"/>
                <a:gd name="connsiteX43" fmla="*/ 269240 w 437248"/>
                <a:gd name="connsiteY43" fmla="*/ 321451 h 388970"/>
                <a:gd name="connsiteX44" fmla="*/ 299096 w 437248"/>
                <a:gd name="connsiteY44" fmla="*/ 318451 h 388970"/>
                <a:gd name="connsiteX45" fmla="*/ 301737 w 437248"/>
                <a:gd name="connsiteY45" fmla="*/ 317773 h 388970"/>
                <a:gd name="connsiteX46" fmla="*/ 313709 w 437248"/>
                <a:gd name="connsiteY46" fmla="*/ 316970 h 388970"/>
                <a:gd name="connsiteX47" fmla="*/ 331260 w 437248"/>
                <a:gd name="connsiteY47" fmla="*/ 315329 h 388970"/>
                <a:gd name="connsiteX48" fmla="*/ 339430 w 437248"/>
                <a:gd name="connsiteY48" fmla="*/ 315329 h 388970"/>
                <a:gd name="connsiteX49" fmla="*/ 356919 w 437248"/>
                <a:gd name="connsiteY49" fmla="*/ 313169 h 388970"/>
                <a:gd name="connsiteX50" fmla="*/ 357339 w 437248"/>
                <a:gd name="connsiteY50" fmla="*/ 312971 h 388970"/>
                <a:gd name="connsiteX51" fmla="*/ 373729 w 437248"/>
                <a:gd name="connsiteY51" fmla="*/ 307936 h 388970"/>
                <a:gd name="connsiteX52" fmla="*/ 378876 w 437248"/>
                <a:gd name="connsiteY52" fmla="*/ 306331 h 388970"/>
                <a:gd name="connsiteX53" fmla="*/ 403560 w 437248"/>
                <a:gd name="connsiteY53" fmla="*/ 297692 h 388970"/>
                <a:gd name="connsiteX54" fmla="*/ 406029 w 437248"/>
                <a:gd name="connsiteY54" fmla="*/ 296532 h 388970"/>
                <a:gd name="connsiteX55" fmla="*/ 414804 w 437248"/>
                <a:gd name="connsiteY55" fmla="*/ 293064 h 388970"/>
                <a:gd name="connsiteX56" fmla="*/ 417124 w 437248"/>
                <a:gd name="connsiteY56" fmla="*/ 291743 h 388970"/>
                <a:gd name="connsiteX57" fmla="*/ 424530 w 437248"/>
                <a:gd name="connsiteY57" fmla="*/ 288546 h 388970"/>
                <a:gd name="connsiteX58" fmla="*/ 426998 w 437248"/>
                <a:gd name="connsiteY58" fmla="*/ 287423 h 388970"/>
                <a:gd name="connsiteX59" fmla="*/ 434551 w 437248"/>
                <a:gd name="connsiteY59" fmla="*/ 284955 h 388970"/>
                <a:gd name="connsiteX60" fmla="*/ 423653 w 437248"/>
                <a:gd name="connsiteY60" fmla="*/ 292175 h 388970"/>
                <a:gd name="connsiteX61" fmla="*/ 400203 w 437248"/>
                <a:gd name="connsiteY61" fmla="*/ 302049 h 388970"/>
                <a:gd name="connsiteX62" fmla="*/ 375210 w 437248"/>
                <a:gd name="connsiteY62" fmla="*/ 311922 h 388970"/>
                <a:gd name="connsiteX63" fmla="*/ 356697 w 437248"/>
                <a:gd name="connsiteY63" fmla="*/ 318093 h 388970"/>
                <a:gd name="connsiteX64" fmla="*/ 354229 w 437248"/>
                <a:gd name="connsiteY64" fmla="*/ 324487 h 388970"/>
                <a:gd name="connsiteX65" fmla="*/ 358684 w 437248"/>
                <a:gd name="connsiteY65" fmla="*/ 330238 h 388970"/>
                <a:gd name="connsiteX66" fmla="*/ 363498 w 437248"/>
                <a:gd name="connsiteY66" fmla="*/ 362501 h 388970"/>
                <a:gd name="connsiteX67" fmla="*/ 358129 w 437248"/>
                <a:gd name="connsiteY67" fmla="*/ 367758 h 388970"/>
                <a:gd name="connsiteX68" fmla="*/ 318794 w 437248"/>
                <a:gd name="connsiteY68" fmla="*/ 376990 h 388970"/>
                <a:gd name="connsiteX69" fmla="*/ 301268 w 437248"/>
                <a:gd name="connsiteY69" fmla="*/ 379298 h 388970"/>
                <a:gd name="connsiteX70" fmla="*/ 284717 w 437248"/>
                <a:gd name="connsiteY70" fmla="*/ 381915 h 388970"/>
                <a:gd name="connsiteX71" fmla="*/ 258712 w 437248"/>
                <a:gd name="connsiteY71" fmla="*/ 385778 h 388970"/>
                <a:gd name="connsiteX72" fmla="*/ 234731 w 437248"/>
                <a:gd name="connsiteY72" fmla="*/ 387234 h 388970"/>
                <a:gd name="connsiteX73" fmla="*/ 194632 w 437248"/>
                <a:gd name="connsiteY73" fmla="*/ 386370 h 388970"/>
                <a:gd name="connsiteX74" fmla="*/ 171650 w 437248"/>
                <a:gd name="connsiteY74" fmla="*/ 383988 h 388970"/>
                <a:gd name="connsiteX75" fmla="*/ 133797 w 437248"/>
                <a:gd name="connsiteY75" fmla="*/ 374682 h 388970"/>
                <a:gd name="connsiteX76" fmla="*/ 95265 w 437248"/>
                <a:gd name="connsiteY76" fmla="*/ 360748 h 388970"/>
                <a:gd name="connsiteX77" fmla="*/ 81602 w 437248"/>
                <a:gd name="connsiteY77" fmla="*/ 354454 h 388970"/>
                <a:gd name="connsiteX78" fmla="*/ 74333 w 437248"/>
                <a:gd name="connsiteY78" fmla="*/ 344382 h 388970"/>
                <a:gd name="connsiteX79" fmla="*/ 63558 w 437248"/>
                <a:gd name="connsiteY79" fmla="*/ 329880 h 388970"/>
                <a:gd name="connsiteX80" fmla="*/ 45970 w 437248"/>
                <a:gd name="connsiteY80" fmla="*/ 314835 h 388970"/>
                <a:gd name="connsiteX81" fmla="*/ 36936 w 437248"/>
                <a:gd name="connsiteY81" fmla="*/ 293853 h 388970"/>
                <a:gd name="connsiteX82" fmla="*/ 27506 w 437248"/>
                <a:gd name="connsiteY82" fmla="*/ 272551 h 388970"/>
                <a:gd name="connsiteX83" fmla="*/ 24013 w 437248"/>
                <a:gd name="connsiteY83" fmla="*/ 270514 h 388970"/>
                <a:gd name="connsiteX84" fmla="*/ 16164 w 437248"/>
                <a:gd name="connsiteY84" fmla="*/ 261801 h 388970"/>
                <a:gd name="connsiteX85" fmla="*/ 14436 w 437248"/>
                <a:gd name="connsiteY85" fmla="*/ 255630 h 388970"/>
                <a:gd name="connsiteX86" fmla="*/ 11276 w 437248"/>
                <a:gd name="connsiteY86" fmla="*/ 249656 h 388970"/>
                <a:gd name="connsiteX87" fmla="*/ 6611 w 437248"/>
                <a:gd name="connsiteY87" fmla="*/ 239906 h 388970"/>
                <a:gd name="connsiteX88" fmla="*/ 613 w 437248"/>
                <a:gd name="connsiteY88" fmla="*/ 212889 h 388970"/>
                <a:gd name="connsiteX89" fmla="*/ -1584 w 437248"/>
                <a:gd name="connsiteY89" fmla="*/ 191216 h 388970"/>
                <a:gd name="connsiteX90" fmla="*/ -1584 w 437248"/>
                <a:gd name="connsiteY90" fmla="*/ 171111 h 388970"/>
                <a:gd name="connsiteX91" fmla="*/ -2300 w 437248"/>
                <a:gd name="connsiteY91" fmla="*/ 162064 h 388970"/>
                <a:gd name="connsiteX92" fmla="*/ -2362 w 437248"/>
                <a:gd name="connsiteY92" fmla="*/ 156164 h 388970"/>
                <a:gd name="connsiteX93" fmla="*/ -1597 w 437248"/>
                <a:gd name="connsiteY93" fmla="*/ 142094 h 388970"/>
                <a:gd name="connsiteX94" fmla="*/ -116 w 437248"/>
                <a:gd name="connsiteY94" fmla="*/ 104364 h 388970"/>
                <a:gd name="connsiteX95" fmla="*/ -696 w 437248"/>
                <a:gd name="connsiteY95" fmla="*/ 98502 h 388970"/>
                <a:gd name="connsiteX96" fmla="*/ 3427 w 437248"/>
                <a:gd name="connsiteY96" fmla="*/ 65721 h 388970"/>
                <a:gd name="connsiteX97" fmla="*/ 3624 w 437248"/>
                <a:gd name="connsiteY97" fmla="*/ 62623 h 388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437248" h="388970">
                  <a:moveTo>
                    <a:pt x="3624" y="62623"/>
                  </a:moveTo>
                  <a:cubicBezTo>
                    <a:pt x="6056" y="53354"/>
                    <a:pt x="10412" y="44690"/>
                    <a:pt x="16398" y="37210"/>
                  </a:cubicBezTo>
                  <a:cubicBezTo>
                    <a:pt x="20175" y="32471"/>
                    <a:pt x="24161" y="27880"/>
                    <a:pt x="28000" y="23177"/>
                  </a:cubicBezTo>
                  <a:cubicBezTo>
                    <a:pt x="32937" y="17389"/>
                    <a:pt x="39046" y="12699"/>
                    <a:pt x="45908" y="9403"/>
                  </a:cubicBezTo>
                  <a:cubicBezTo>
                    <a:pt x="51610" y="6244"/>
                    <a:pt x="57572" y="3590"/>
                    <a:pt x="63730" y="1480"/>
                  </a:cubicBezTo>
                  <a:cubicBezTo>
                    <a:pt x="66199" y="1109"/>
                    <a:pt x="68236" y="-261"/>
                    <a:pt x="70556" y="-989"/>
                  </a:cubicBezTo>
                  <a:cubicBezTo>
                    <a:pt x="78294" y="-3457"/>
                    <a:pt x="85144" y="2196"/>
                    <a:pt x="84021" y="10391"/>
                  </a:cubicBezTo>
                  <a:cubicBezTo>
                    <a:pt x="83552" y="14390"/>
                    <a:pt x="81232" y="17932"/>
                    <a:pt x="77764" y="19968"/>
                  </a:cubicBezTo>
                  <a:cubicBezTo>
                    <a:pt x="69396" y="25251"/>
                    <a:pt x="60682" y="29990"/>
                    <a:pt x="53079" y="36433"/>
                  </a:cubicBezTo>
                  <a:cubicBezTo>
                    <a:pt x="43094" y="44702"/>
                    <a:pt x="34480" y="54502"/>
                    <a:pt x="27531" y="65449"/>
                  </a:cubicBezTo>
                  <a:cubicBezTo>
                    <a:pt x="24038" y="71040"/>
                    <a:pt x="24631" y="77495"/>
                    <a:pt x="23470" y="83567"/>
                  </a:cubicBezTo>
                  <a:cubicBezTo>
                    <a:pt x="23137" y="85320"/>
                    <a:pt x="24643" y="85505"/>
                    <a:pt x="25939" y="85419"/>
                  </a:cubicBezTo>
                  <a:cubicBezTo>
                    <a:pt x="32110" y="85061"/>
                    <a:pt x="37652" y="86949"/>
                    <a:pt x="43218" y="89121"/>
                  </a:cubicBezTo>
                  <a:cubicBezTo>
                    <a:pt x="46489" y="90442"/>
                    <a:pt x="49179" y="89726"/>
                    <a:pt x="51080" y="86653"/>
                  </a:cubicBezTo>
                  <a:cubicBezTo>
                    <a:pt x="52820" y="83567"/>
                    <a:pt x="55461" y="81087"/>
                    <a:pt x="58646" y="79556"/>
                  </a:cubicBezTo>
                  <a:cubicBezTo>
                    <a:pt x="62978" y="77643"/>
                    <a:pt x="64323" y="74410"/>
                    <a:pt x="63842" y="70003"/>
                  </a:cubicBezTo>
                  <a:cubicBezTo>
                    <a:pt x="63002" y="62265"/>
                    <a:pt x="66446" y="56526"/>
                    <a:pt x="72210" y="51774"/>
                  </a:cubicBezTo>
                  <a:cubicBezTo>
                    <a:pt x="76961" y="47627"/>
                    <a:pt x="83811" y="46936"/>
                    <a:pt x="89291" y="50059"/>
                  </a:cubicBezTo>
                  <a:cubicBezTo>
                    <a:pt x="93846" y="52700"/>
                    <a:pt x="95401" y="58538"/>
                    <a:pt x="92759" y="63092"/>
                  </a:cubicBezTo>
                  <a:cubicBezTo>
                    <a:pt x="92142" y="64153"/>
                    <a:pt x="91340" y="65079"/>
                    <a:pt x="90377" y="65832"/>
                  </a:cubicBezTo>
                  <a:cubicBezTo>
                    <a:pt x="81516" y="73015"/>
                    <a:pt x="74086" y="81815"/>
                    <a:pt x="68482" y="91750"/>
                  </a:cubicBezTo>
                  <a:cubicBezTo>
                    <a:pt x="64434" y="98921"/>
                    <a:pt x="62138" y="106561"/>
                    <a:pt x="64076" y="114966"/>
                  </a:cubicBezTo>
                  <a:cubicBezTo>
                    <a:pt x="64866" y="118372"/>
                    <a:pt x="64434" y="121939"/>
                    <a:pt x="64273" y="125432"/>
                  </a:cubicBezTo>
                  <a:cubicBezTo>
                    <a:pt x="64224" y="125889"/>
                    <a:pt x="64138" y="126333"/>
                    <a:pt x="64027" y="126777"/>
                  </a:cubicBezTo>
                  <a:cubicBezTo>
                    <a:pt x="63558" y="128481"/>
                    <a:pt x="63299" y="130233"/>
                    <a:pt x="63286" y="131998"/>
                  </a:cubicBezTo>
                  <a:cubicBezTo>
                    <a:pt x="63237" y="132418"/>
                    <a:pt x="63150" y="132825"/>
                    <a:pt x="63039" y="133232"/>
                  </a:cubicBezTo>
                  <a:cubicBezTo>
                    <a:pt x="62632" y="134689"/>
                    <a:pt x="62397" y="136182"/>
                    <a:pt x="62336" y="137688"/>
                  </a:cubicBezTo>
                  <a:cubicBezTo>
                    <a:pt x="62274" y="138132"/>
                    <a:pt x="62188" y="138564"/>
                    <a:pt x="62077" y="138996"/>
                  </a:cubicBezTo>
                  <a:cubicBezTo>
                    <a:pt x="61472" y="140736"/>
                    <a:pt x="61707" y="142575"/>
                    <a:pt x="61435" y="144353"/>
                  </a:cubicBezTo>
                  <a:cubicBezTo>
                    <a:pt x="61398" y="144834"/>
                    <a:pt x="61299" y="145315"/>
                    <a:pt x="61163" y="145772"/>
                  </a:cubicBezTo>
                  <a:cubicBezTo>
                    <a:pt x="58621" y="161373"/>
                    <a:pt x="58670" y="177294"/>
                    <a:pt x="61299" y="192882"/>
                  </a:cubicBezTo>
                  <a:cubicBezTo>
                    <a:pt x="63471" y="204977"/>
                    <a:pt x="65162" y="217171"/>
                    <a:pt x="68865" y="228946"/>
                  </a:cubicBezTo>
                  <a:cubicBezTo>
                    <a:pt x="69519" y="230353"/>
                    <a:pt x="69581" y="231970"/>
                    <a:pt x="69038" y="233426"/>
                  </a:cubicBezTo>
                  <a:cubicBezTo>
                    <a:pt x="67162" y="237005"/>
                    <a:pt x="67927" y="240572"/>
                    <a:pt x="68964" y="244090"/>
                  </a:cubicBezTo>
                  <a:cubicBezTo>
                    <a:pt x="71778" y="254223"/>
                    <a:pt x="75258" y="264158"/>
                    <a:pt x="79393" y="273834"/>
                  </a:cubicBezTo>
                  <a:cubicBezTo>
                    <a:pt x="83169" y="282264"/>
                    <a:pt x="89365" y="288645"/>
                    <a:pt x="96894" y="293928"/>
                  </a:cubicBezTo>
                  <a:cubicBezTo>
                    <a:pt x="98054" y="294952"/>
                    <a:pt x="99585" y="295470"/>
                    <a:pt x="101127" y="295359"/>
                  </a:cubicBezTo>
                  <a:cubicBezTo>
                    <a:pt x="106484" y="294273"/>
                    <a:pt x="112124" y="295421"/>
                    <a:pt x="117296" y="293113"/>
                  </a:cubicBezTo>
                  <a:cubicBezTo>
                    <a:pt x="120171" y="291879"/>
                    <a:pt x="122701" y="293113"/>
                    <a:pt x="125096" y="294495"/>
                  </a:cubicBezTo>
                  <a:cubicBezTo>
                    <a:pt x="130033" y="297235"/>
                    <a:pt x="134859" y="300123"/>
                    <a:pt x="139783" y="302876"/>
                  </a:cubicBezTo>
                  <a:cubicBezTo>
                    <a:pt x="156174" y="312021"/>
                    <a:pt x="173379" y="318513"/>
                    <a:pt x="192213" y="320537"/>
                  </a:cubicBezTo>
                  <a:cubicBezTo>
                    <a:pt x="201556" y="321549"/>
                    <a:pt x="210812" y="323240"/>
                    <a:pt x="220168" y="324351"/>
                  </a:cubicBezTo>
                  <a:cubicBezTo>
                    <a:pt x="232831" y="325857"/>
                    <a:pt x="245074" y="323808"/>
                    <a:pt x="257453" y="322611"/>
                  </a:cubicBezTo>
                  <a:cubicBezTo>
                    <a:pt x="261366" y="322228"/>
                    <a:pt x="265315" y="321858"/>
                    <a:pt x="269240" y="321451"/>
                  </a:cubicBezTo>
                  <a:cubicBezTo>
                    <a:pt x="279114" y="320389"/>
                    <a:pt x="289099" y="318982"/>
                    <a:pt x="299096" y="318451"/>
                  </a:cubicBezTo>
                  <a:cubicBezTo>
                    <a:pt x="300009" y="318365"/>
                    <a:pt x="300898" y="318143"/>
                    <a:pt x="301737" y="317773"/>
                  </a:cubicBezTo>
                  <a:cubicBezTo>
                    <a:pt x="305687" y="316909"/>
                    <a:pt x="309587" y="315304"/>
                    <a:pt x="313709" y="316970"/>
                  </a:cubicBezTo>
                  <a:cubicBezTo>
                    <a:pt x="319596" y="317032"/>
                    <a:pt x="325484" y="316477"/>
                    <a:pt x="331260" y="315329"/>
                  </a:cubicBezTo>
                  <a:cubicBezTo>
                    <a:pt x="333962" y="314811"/>
                    <a:pt x="336727" y="314811"/>
                    <a:pt x="339430" y="315329"/>
                  </a:cubicBezTo>
                  <a:cubicBezTo>
                    <a:pt x="345330" y="316785"/>
                    <a:pt x="351550" y="316020"/>
                    <a:pt x="356919" y="313169"/>
                  </a:cubicBezTo>
                  <a:cubicBezTo>
                    <a:pt x="357055" y="313083"/>
                    <a:pt x="357191" y="313021"/>
                    <a:pt x="357339" y="312971"/>
                  </a:cubicBezTo>
                  <a:cubicBezTo>
                    <a:pt x="362967" y="311811"/>
                    <a:pt x="368249" y="309565"/>
                    <a:pt x="373729" y="307936"/>
                  </a:cubicBezTo>
                  <a:cubicBezTo>
                    <a:pt x="375457" y="307417"/>
                    <a:pt x="377160" y="306924"/>
                    <a:pt x="378876" y="306331"/>
                  </a:cubicBezTo>
                  <a:cubicBezTo>
                    <a:pt x="387108" y="303493"/>
                    <a:pt x="394921" y="299407"/>
                    <a:pt x="403560" y="297692"/>
                  </a:cubicBezTo>
                  <a:cubicBezTo>
                    <a:pt x="404436" y="297433"/>
                    <a:pt x="405276" y="297050"/>
                    <a:pt x="406029" y="296532"/>
                  </a:cubicBezTo>
                  <a:cubicBezTo>
                    <a:pt x="408818" y="295063"/>
                    <a:pt x="411410" y="293051"/>
                    <a:pt x="414804" y="293064"/>
                  </a:cubicBezTo>
                  <a:cubicBezTo>
                    <a:pt x="415779" y="293064"/>
                    <a:pt x="416408" y="292311"/>
                    <a:pt x="417124" y="291743"/>
                  </a:cubicBezTo>
                  <a:cubicBezTo>
                    <a:pt x="419148" y="289855"/>
                    <a:pt x="421765" y="288732"/>
                    <a:pt x="424530" y="288546"/>
                  </a:cubicBezTo>
                  <a:cubicBezTo>
                    <a:pt x="425468" y="288509"/>
                    <a:pt x="426356" y="288102"/>
                    <a:pt x="426998" y="287423"/>
                  </a:cubicBezTo>
                  <a:cubicBezTo>
                    <a:pt x="429084" y="285621"/>
                    <a:pt x="431811" y="284745"/>
                    <a:pt x="434551" y="284955"/>
                  </a:cubicBezTo>
                  <a:cubicBezTo>
                    <a:pt x="431577" y="288349"/>
                    <a:pt x="427467" y="290089"/>
                    <a:pt x="423653" y="292175"/>
                  </a:cubicBezTo>
                  <a:cubicBezTo>
                    <a:pt x="416186" y="296273"/>
                    <a:pt x="408176" y="299148"/>
                    <a:pt x="400203" y="302049"/>
                  </a:cubicBezTo>
                  <a:cubicBezTo>
                    <a:pt x="391798" y="305147"/>
                    <a:pt x="383714" y="309047"/>
                    <a:pt x="375210" y="311922"/>
                  </a:cubicBezTo>
                  <a:cubicBezTo>
                    <a:pt x="369039" y="313971"/>
                    <a:pt x="362868" y="316069"/>
                    <a:pt x="356697" y="318093"/>
                  </a:cubicBezTo>
                  <a:cubicBezTo>
                    <a:pt x="353081" y="319254"/>
                    <a:pt x="352229" y="321179"/>
                    <a:pt x="354229" y="324487"/>
                  </a:cubicBezTo>
                  <a:cubicBezTo>
                    <a:pt x="355463" y="326560"/>
                    <a:pt x="357437" y="328103"/>
                    <a:pt x="358684" y="330238"/>
                  </a:cubicBezTo>
                  <a:cubicBezTo>
                    <a:pt x="364583" y="340359"/>
                    <a:pt x="367077" y="350936"/>
                    <a:pt x="363498" y="362501"/>
                  </a:cubicBezTo>
                  <a:cubicBezTo>
                    <a:pt x="362942" y="365179"/>
                    <a:pt x="360819" y="367252"/>
                    <a:pt x="358129" y="367758"/>
                  </a:cubicBezTo>
                  <a:cubicBezTo>
                    <a:pt x="345108" y="371202"/>
                    <a:pt x="331926" y="374028"/>
                    <a:pt x="318794" y="376990"/>
                  </a:cubicBezTo>
                  <a:cubicBezTo>
                    <a:pt x="313018" y="378163"/>
                    <a:pt x="307155" y="378928"/>
                    <a:pt x="301268" y="379298"/>
                  </a:cubicBezTo>
                  <a:cubicBezTo>
                    <a:pt x="295726" y="379767"/>
                    <a:pt x="290234" y="380977"/>
                    <a:pt x="284717" y="381915"/>
                  </a:cubicBezTo>
                  <a:cubicBezTo>
                    <a:pt x="276078" y="383371"/>
                    <a:pt x="267500" y="385074"/>
                    <a:pt x="258712" y="385778"/>
                  </a:cubicBezTo>
                  <a:cubicBezTo>
                    <a:pt x="250727" y="386407"/>
                    <a:pt x="242667" y="387889"/>
                    <a:pt x="234731" y="387234"/>
                  </a:cubicBezTo>
                  <a:cubicBezTo>
                    <a:pt x="221352" y="386136"/>
                    <a:pt x="207961" y="387234"/>
                    <a:pt x="194632" y="386370"/>
                  </a:cubicBezTo>
                  <a:cubicBezTo>
                    <a:pt x="186980" y="385840"/>
                    <a:pt x="179303" y="384877"/>
                    <a:pt x="171650" y="383988"/>
                  </a:cubicBezTo>
                  <a:cubicBezTo>
                    <a:pt x="158728" y="382285"/>
                    <a:pt x="146040" y="379163"/>
                    <a:pt x="133797" y="374682"/>
                  </a:cubicBezTo>
                  <a:cubicBezTo>
                    <a:pt x="120900" y="370178"/>
                    <a:pt x="107878" y="366154"/>
                    <a:pt x="95265" y="360748"/>
                  </a:cubicBezTo>
                  <a:cubicBezTo>
                    <a:pt x="90649" y="358773"/>
                    <a:pt x="86329" y="356169"/>
                    <a:pt x="81602" y="354454"/>
                  </a:cubicBezTo>
                  <a:cubicBezTo>
                    <a:pt x="76875" y="352738"/>
                    <a:pt x="74999" y="348727"/>
                    <a:pt x="74333" y="344382"/>
                  </a:cubicBezTo>
                  <a:cubicBezTo>
                    <a:pt x="73259" y="337495"/>
                    <a:pt x="68371" y="333830"/>
                    <a:pt x="63558" y="329880"/>
                  </a:cubicBezTo>
                  <a:cubicBezTo>
                    <a:pt x="57584" y="324943"/>
                    <a:pt x="51092" y="320525"/>
                    <a:pt x="45970" y="314835"/>
                  </a:cubicBezTo>
                  <a:cubicBezTo>
                    <a:pt x="40663" y="309071"/>
                    <a:pt x="37479" y="301666"/>
                    <a:pt x="36936" y="293853"/>
                  </a:cubicBezTo>
                  <a:cubicBezTo>
                    <a:pt x="36454" y="285498"/>
                    <a:pt x="31999" y="279043"/>
                    <a:pt x="27506" y="272551"/>
                  </a:cubicBezTo>
                  <a:cubicBezTo>
                    <a:pt x="26593" y="271502"/>
                    <a:pt x="25371" y="270786"/>
                    <a:pt x="24013" y="270514"/>
                  </a:cubicBezTo>
                  <a:cubicBezTo>
                    <a:pt x="19718" y="269107"/>
                    <a:pt x="17373" y="265972"/>
                    <a:pt x="16164" y="261801"/>
                  </a:cubicBezTo>
                  <a:cubicBezTo>
                    <a:pt x="15571" y="259764"/>
                    <a:pt x="15004" y="257716"/>
                    <a:pt x="14436" y="255630"/>
                  </a:cubicBezTo>
                  <a:cubicBezTo>
                    <a:pt x="13843" y="253433"/>
                    <a:pt x="12757" y="251384"/>
                    <a:pt x="11276" y="249656"/>
                  </a:cubicBezTo>
                  <a:cubicBezTo>
                    <a:pt x="8968" y="246817"/>
                    <a:pt x="7376" y="243485"/>
                    <a:pt x="6611" y="239906"/>
                  </a:cubicBezTo>
                  <a:cubicBezTo>
                    <a:pt x="4414" y="230933"/>
                    <a:pt x="1909" y="222010"/>
                    <a:pt x="613" y="212889"/>
                  </a:cubicBezTo>
                  <a:cubicBezTo>
                    <a:pt x="-412" y="205718"/>
                    <a:pt x="-1856" y="198572"/>
                    <a:pt x="-1584" y="191216"/>
                  </a:cubicBezTo>
                  <a:cubicBezTo>
                    <a:pt x="-1288" y="184526"/>
                    <a:pt x="-1498" y="177812"/>
                    <a:pt x="-1584" y="171111"/>
                  </a:cubicBezTo>
                  <a:cubicBezTo>
                    <a:pt x="-1412" y="168074"/>
                    <a:pt x="-1658" y="165038"/>
                    <a:pt x="-2300" y="162064"/>
                  </a:cubicBezTo>
                  <a:cubicBezTo>
                    <a:pt x="-2806" y="160138"/>
                    <a:pt x="-2831" y="158102"/>
                    <a:pt x="-2362" y="156164"/>
                  </a:cubicBezTo>
                  <a:cubicBezTo>
                    <a:pt x="-1128" y="151499"/>
                    <a:pt x="-1597" y="146784"/>
                    <a:pt x="-1597" y="142094"/>
                  </a:cubicBezTo>
                  <a:cubicBezTo>
                    <a:pt x="-1597" y="129493"/>
                    <a:pt x="-683" y="116941"/>
                    <a:pt x="-116" y="104364"/>
                  </a:cubicBezTo>
                  <a:cubicBezTo>
                    <a:pt x="-29" y="102439"/>
                    <a:pt x="-634" y="100489"/>
                    <a:pt x="-696" y="98502"/>
                  </a:cubicBezTo>
                  <a:cubicBezTo>
                    <a:pt x="-1078" y="87431"/>
                    <a:pt x="304" y="76360"/>
                    <a:pt x="3427" y="65721"/>
                  </a:cubicBezTo>
                  <a:cubicBezTo>
                    <a:pt x="3686" y="64709"/>
                    <a:pt x="3760" y="63659"/>
                    <a:pt x="3624" y="62623"/>
                  </a:cubicBezTo>
                  <a:close/>
                </a:path>
              </a:pathLst>
            </a:custGeom>
            <a:solidFill>
              <a:srgbClr val="000000"/>
            </a:solidFill>
            <a:ln w="1231" cap="flat">
              <a:noFill/>
              <a:prstDash val="solid"/>
              <a:miter/>
            </a:ln>
          </p:spPr>
          <p:txBody>
            <a:bodyPr rtlCol="0" anchor="ctr"/>
            <a:lstStyle/>
            <a:p>
              <a:endParaRPr lang="es-CO"/>
            </a:p>
          </p:txBody>
        </p:sp>
        <p:sp>
          <p:nvSpPr>
            <p:cNvPr id="637" name="Freeform: Shape 636">
              <a:extLst>
                <a:ext uri="{FF2B5EF4-FFF2-40B4-BE49-F238E27FC236}">
                  <a16:creationId xmlns:a16="http://schemas.microsoft.com/office/drawing/2014/main" id="{6E871608-10A5-7BF3-1E5A-7617938EF254}"/>
                </a:ext>
              </a:extLst>
            </p:cNvPr>
            <p:cNvSpPr/>
            <p:nvPr/>
          </p:nvSpPr>
          <p:spPr>
            <a:xfrm>
              <a:off x="-1054696" y="6667819"/>
              <a:ext cx="430578" cy="255100"/>
            </a:xfrm>
            <a:custGeom>
              <a:avLst/>
              <a:gdLst>
                <a:gd name="connsiteX0" fmla="*/ 397019 w 430578"/>
                <a:gd name="connsiteY0" fmla="*/ 191755 h 255100"/>
                <a:gd name="connsiteX1" fmla="*/ 387873 w 430578"/>
                <a:gd name="connsiteY1" fmla="*/ 198087 h 255100"/>
                <a:gd name="connsiteX2" fmla="*/ 348971 w 430578"/>
                <a:gd name="connsiteY2" fmla="*/ 216785 h 255100"/>
                <a:gd name="connsiteX3" fmla="*/ 316301 w 430578"/>
                <a:gd name="connsiteY3" fmla="*/ 229127 h 255100"/>
                <a:gd name="connsiteX4" fmla="*/ 287544 w 430578"/>
                <a:gd name="connsiteY4" fmla="*/ 239001 h 255100"/>
                <a:gd name="connsiteX5" fmla="*/ 264624 w 430578"/>
                <a:gd name="connsiteY5" fmla="*/ 243790 h 255100"/>
                <a:gd name="connsiteX6" fmla="*/ 251640 w 430578"/>
                <a:gd name="connsiteY6" fmla="*/ 245604 h 255100"/>
                <a:gd name="connsiteX7" fmla="*/ 251640 w 430578"/>
                <a:gd name="connsiteY7" fmla="*/ 245604 h 255100"/>
                <a:gd name="connsiteX8" fmla="*/ 222932 w 430578"/>
                <a:gd name="connsiteY8" fmla="*/ 248739 h 255100"/>
                <a:gd name="connsiteX9" fmla="*/ 197631 w 430578"/>
                <a:gd name="connsiteY9" fmla="*/ 251738 h 255100"/>
                <a:gd name="connsiteX10" fmla="*/ 102732 w 430578"/>
                <a:gd name="connsiteY10" fmla="*/ 240753 h 255100"/>
                <a:gd name="connsiteX11" fmla="*/ 54721 w 430578"/>
                <a:gd name="connsiteY11" fmla="*/ 213971 h 255100"/>
                <a:gd name="connsiteX12" fmla="*/ 32011 w 430578"/>
                <a:gd name="connsiteY12" fmla="*/ 189200 h 255100"/>
                <a:gd name="connsiteX13" fmla="*/ 8845 w 430578"/>
                <a:gd name="connsiteY13" fmla="*/ 153210 h 255100"/>
                <a:gd name="connsiteX14" fmla="*/ -2460 w 430578"/>
                <a:gd name="connsiteY14" fmla="*/ 107014 h 255100"/>
                <a:gd name="connsiteX15" fmla="*/ 958 w 430578"/>
                <a:gd name="connsiteY15" fmla="*/ 61792 h 255100"/>
                <a:gd name="connsiteX16" fmla="*/ 6216 w 430578"/>
                <a:gd name="connsiteY16" fmla="*/ 34145 h 255100"/>
                <a:gd name="connsiteX17" fmla="*/ 11511 w 430578"/>
                <a:gd name="connsiteY17" fmla="*/ 22050 h 255100"/>
                <a:gd name="connsiteX18" fmla="*/ 12177 w 430578"/>
                <a:gd name="connsiteY18" fmla="*/ 20816 h 255100"/>
                <a:gd name="connsiteX19" fmla="*/ 14016 w 430578"/>
                <a:gd name="connsiteY19" fmla="*/ 18249 h 255100"/>
                <a:gd name="connsiteX20" fmla="*/ 14695 w 430578"/>
                <a:gd name="connsiteY20" fmla="*/ 17286 h 255100"/>
                <a:gd name="connsiteX21" fmla="*/ 16793 w 430578"/>
                <a:gd name="connsiteY21" fmla="*/ 14583 h 255100"/>
                <a:gd name="connsiteX22" fmla="*/ 17460 w 430578"/>
                <a:gd name="connsiteY22" fmla="*/ 13620 h 255100"/>
                <a:gd name="connsiteX23" fmla="*/ 18225 w 430578"/>
                <a:gd name="connsiteY23" fmla="*/ 12707 h 255100"/>
                <a:gd name="connsiteX24" fmla="*/ 18645 w 430578"/>
                <a:gd name="connsiteY24" fmla="*/ 12263 h 255100"/>
                <a:gd name="connsiteX25" fmla="*/ 29975 w 430578"/>
                <a:gd name="connsiteY25" fmla="*/ 908 h 255100"/>
                <a:gd name="connsiteX26" fmla="*/ 30888 w 430578"/>
                <a:gd name="connsiteY26" fmla="*/ 32 h 255100"/>
                <a:gd name="connsiteX27" fmla="*/ 31851 w 430578"/>
                <a:gd name="connsiteY27" fmla="*/ -820 h 255100"/>
                <a:gd name="connsiteX28" fmla="*/ 32394 w 430578"/>
                <a:gd name="connsiteY28" fmla="*/ -1215 h 255100"/>
                <a:gd name="connsiteX29" fmla="*/ 33628 w 430578"/>
                <a:gd name="connsiteY29" fmla="*/ -1573 h 255100"/>
                <a:gd name="connsiteX30" fmla="*/ 34245 w 430578"/>
                <a:gd name="connsiteY30" fmla="*/ -1252 h 255100"/>
                <a:gd name="connsiteX31" fmla="*/ 34529 w 430578"/>
                <a:gd name="connsiteY31" fmla="*/ 130 h 255100"/>
                <a:gd name="connsiteX32" fmla="*/ 30382 w 430578"/>
                <a:gd name="connsiteY32" fmla="*/ 5462 h 255100"/>
                <a:gd name="connsiteX33" fmla="*/ 5031 w 430578"/>
                <a:gd name="connsiteY33" fmla="*/ 54683 h 255100"/>
                <a:gd name="connsiteX34" fmla="*/ 1551 w 430578"/>
                <a:gd name="connsiteY34" fmla="*/ 109272 h 255100"/>
                <a:gd name="connsiteX35" fmla="*/ 11560 w 430578"/>
                <a:gd name="connsiteY35" fmla="*/ 150310 h 255100"/>
                <a:gd name="connsiteX36" fmla="*/ 44292 w 430578"/>
                <a:gd name="connsiteY36" fmla="*/ 198568 h 255100"/>
                <a:gd name="connsiteX37" fmla="*/ 83997 w 430578"/>
                <a:gd name="connsiteY37" fmla="*/ 228090 h 255100"/>
                <a:gd name="connsiteX38" fmla="*/ 143930 w 430578"/>
                <a:gd name="connsiteY38" fmla="*/ 248258 h 255100"/>
                <a:gd name="connsiteX39" fmla="*/ 191287 w 430578"/>
                <a:gd name="connsiteY39" fmla="*/ 248640 h 255100"/>
                <a:gd name="connsiteX40" fmla="*/ 229894 w 430578"/>
                <a:gd name="connsiteY40" fmla="*/ 245073 h 255100"/>
                <a:gd name="connsiteX41" fmla="*/ 253825 w 430578"/>
                <a:gd name="connsiteY41" fmla="*/ 241938 h 255100"/>
                <a:gd name="connsiteX42" fmla="*/ 259182 w 430578"/>
                <a:gd name="connsiteY42" fmla="*/ 240864 h 255100"/>
                <a:gd name="connsiteX43" fmla="*/ 296208 w 430578"/>
                <a:gd name="connsiteY43" fmla="*/ 232225 h 255100"/>
                <a:gd name="connsiteX44" fmla="*/ 315264 w 430578"/>
                <a:gd name="connsiteY44" fmla="*/ 225844 h 255100"/>
                <a:gd name="connsiteX45" fmla="*/ 377691 w 430578"/>
                <a:gd name="connsiteY45" fmla="*/ 200098 h 255100"/>
                <a:gd name="connsiteX46" fmla="*/ 415137 w 430578"/>
                <a:gd name="connsiteY46" fmla="*/ 169971 h 255100"/>
                <a:gd name="connsiteX47" fmla="*/ 424888 w 430578"/>
                <a:gd name="connsiteY47" fmla="*/ 140078 h 255100"/>
                <a:gd name="connsiteX48" fmla="*/ 423974 w 430578"/>
                <a:gd name="connsiteY48" fmla="*/ 93524 h 255100"/>
                <a:gd name="connsiteX49" fmla="*/ 423974 w 430578"/>
                <a:gd name="connsiteY49" fmla="*/ 88969 h 255100"/>
                <a:gd name="connsiteX50" fmla="*/ 424295 w 430578"/>
                <a:gd name="connsiteY50" fmla="*/ 86834 h 255100"/>
                <a:gd name="connsiteX51" fmla="*/ 424937 w 430578"/>
                <a:gd name="connsiteY51" fmla="*/ 85600 h 255100"/>
                <a:gd name="connsiteX52" fmla="*/ 426159 w 430578"/>
                <a:gd name="connsiteY52" fmla="*/ 85588 h 255100"/>
                <a:gd name="connsiteX53" fmla="*/ 426171 w 430578"/>
                <a:gd name="connsiteY53" fmla="*/ 85600 h 255100"/>
                <a:gd name="connsiteX54" fmla="*/ 426171 w 430578"/>
                <a:gd name="connsiteY54" fmla="*/ 85600 h 255100"/>
                <a:gd name="connsiteX55" fmla="*/ 427615 w 430578"/>
                <a:gd name="connsiteY55" fmla="*/ 122207 h 255100"/>
                <a:gd name="connsiteX56" fmla="*/ 427615 w 430578"/>
                <a:gd name="connsiteY56" fmla="*/ 140412 h 255100"/>
                <a:gd name="connsiteX57" fmla="*/ 425270 w 430578"/>
                <a:gd name="connsiteY57" fmla="*/ 156901 h 255100"/>
                <a:gd name="connsiteX58" fmla="*/ 425270 w 430578"/>
                <a:gd name="connsiteY58" fmla="*/ 156901 h 255100"/>
                <a:gd name="connsiteX59" fmla="*/ 419778 w 430578"/>
                <a:gd name="connsiteY59" fmla="*/ 168799 h 255100"/>
                <a:gd name="connsiteX60" fmla="*/ 419778 w 430578"/>
                <a:gd name="connsiteY60" fmla="*/ 168799 h 255100"/>
                <a:gd name="connsiteX61" fmla="*/ 417914 w 430578"/>
                <a:gd name="connsiteY61" fmla="*/ 171526 h 255100"/>
                <a:gd name="connsiteX62" fmla="*/ 417914 w 430578"/>
                <a:gd name="connsiteY62" fmla="*/ 171526 h 255100"/>
                <a:gd name="connsiteX63" fmla="*/ 413335 w 430578"/>
                <a:gd name="connsiteY63" fmla="*/ 177006 h 255100"/>
                <a:gd name="connsiteX64" fmla="*/ 413335 w 430578"/>
                <a:gd name="connsiteY64" fmla="*/ 177006 h 255100"/>
                <a:gd name="connsiteX65" fmla="*/ 412422 w 430578"/>
                <a:gd name="connsiteY65" fmla="*/ 177932 h 255100"/>
                <a:gd name="connsiteX66" fmla="*/ 412422 w 430578"/>
                <a:gd name="connsiteY66" fmla="*/ 177932 h 255100"/>
                <a:gd name="connsiteX67" fmla="*/ 411509 w 430578"/>
                <a:gd name="connsiteY67" fmla="*/ 178857 h 255100"/>
                <a:gd name="connsiteX68" fmla="*/ 411509 w 430578"/>
                <a:gd name="connsiteY68" fmla="*/ 178857 h 255100"/>
                <a:gd name="connsiteX69" fmla="*/ 410595 w 430578"/>
                <a:gd name="connsiteY69" fmla="*/ 179783 h 255100"/>
                <a:gd name="connsiteX70" fmla="*/ 410595 w 430578"/>
                <a:gd name="connsiteY70" fmla="*/ 179783 h 255100"/>
                <a:gd name="connsiteX71" fmla="*/ 409682 w 430578"/>
                <a:gd name="connsiteY71" fmla="*/ 180696 h 255100"/>
                <a:gd name="connsiteX72" fmla="*/ 409682 w 430578"/>
                <a:gd name="connsiteY72" fmla="*/ 180696 h 255100"/>
                <a:gd name="connsiteX73" fmla="*/ 405979 w 430578"/>
                <a:gd name="connsiteY73" fmla="*/ 184399 h 255100"/>
                <a:gd name="connsiteX74" fmla="*/ 405979 w 430578"/>
                <a:gd name="connsiteY74" fmla="*/ 184399 h 255100"/>
                <a:gd name="connsiteX75" fmla="*/ 400499 w 430578"/>
                <a:gd name="connsiteY75" fmla="*/ 188978 h 255100"/>
                <a:gd name="connsiteX76" fmla="*/ 400499 w 430578"/>
                <a:gd name="connsiteY76" fmla="*/ 188978 h 255100"/>
                <a:gd name="connsiteX77" fmla="*/ 397019 w 430578"/>
                <a:gd name="connsiteY77" fmla="*/ 191755 h 255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430578" h="255100">
                  <a:moveTo>
                    <a:pt x="397019" y="191755"/>
                  </a:moveTo>
                  <a:cubicBezTo>
                    <a:pt x="393921" y="193791"/>
                    <a:pt x="390490" y="195347"/>
                    <a:pt x="387873" y="198087"/>
                  </a:cubicBezTo>
                  <a:cubicBezTo>
                    <a:pt x="375679" y="205924"/>
                    <a:pt x="362300" y="211330"/>
                    <a:pt x="348971" y="216785"/>
                  </a:cubicBezTo>
                  <a:cubicBezTo>
                    <a:pt x="338196" y="221203"/>
                    <a:pt x="327656" y="226239"/>
                    <a:pt x="316301" y="229127"/>
                  </a:cubicBezTo>
                  <a:cubicBezTo>
                    <a:pt x="306427" y="231670"/>
                    <a:pt x="297060" y="235533"/>
                    <a:pt x="287544" y="239001"/>
                  </a:cubicBezTo>
                  <a:cubicBezTo>
                    <a:pt x="280139" y="241728"/>
                    <a:pt x="272610" y="243814"/>
                    <a:pt x="264624" y="243790"/>
                  </a:cubicBezTo>
                  <a:cubicBezTo>
                    <a:pt x="260243" y="243925"/>
                    <a:pt x="255886" y="244543"/>
                    <a:pt x="251640" y="245604"/>
                  </a:cubicBezTo>
                  <a:lnTo>
                    <a:pt x="251640" y="245604"/>
                  </a:lnTo>
                  <a:cubicBezTo>
                    <a:pt x="242236" y="247850"/>
                    <a:pt x="232596" y="248912"/>
                    <a:pt x="222932" y="248739"/>
                  </a:cubicBezTo>
                  <a:cubicBezTo>
                    <a:pt x="214379" y="248566"/>
                    <a:pt x="206061" y="250701"/>
                    <a:pt x="197631" y="251738"/>
                  </a:cubicBezTo>
                  <a:cubicBezTo>
                    <a:pt x="165085" y="255724"/>
                    <a:pt x="133452" y="253466"/>
                    <a:pt x="102732" y="240753"/>
                  </a:cubicBezTo>
                  <a:cubicBezTo>
                    <a:pt x="85626" y="233669"/>
                    <a:pt x="69272" y="225536"/>
                    <a:pt x="54721" y="213971"/>
                  </a:cubicBezTo>
                  <a:cubicBezTo>
                    <a:pt x="45822" y="206911"/>
                    <a:pt x="38775" y="198247"/>
                    <a:pt x="32011" y="189200"/>
                  </a:cubicBezTo>
                  <a:cubicBezTo>
                    <a:pt x="23446" y="177734"/>
                    <a:pt x="15078" y="166219"/>
                    <a:pt x="8845" y="153210"/>
                  </a:cubicBezTo>
                  <a:cubicBezTo>
                    <a:pt x="1810" y="138548"/>
                    <a:pt x="-1485" y="123083"/>
                    <a:pt x="-2460" y="107014"/>
                  </a:cubicBezTo>
                  <a:cubicBezTo>
                    <a:pt x="-3374" y="91796"/>
                    <a:pt x="-1522" y="76800"/>
                    <a:pt x="958" y="61792"/>
                  </a:cubicBezTo>
                  <a:cubicBezTo>
                    <a:pt x="2501" y="52523"/>
                    <a:pt x="3094" y="43130"/>
                    <a:pt x="6216" y="34145"/>
                  </a:cubicBezTo>
                  <a:cubicBezTo>
                    <a:pt x="7685" y="29986"/>
                    <a:pt x="9462" y="25950"/>
                    <a:pt x="11511" y="22050"/>
                  </a:cubicBezTo>
                  <a:cubicBezTo>
                    <a:pt x="11696" y="21618"/>
                    <a:pt x="11918" y="21211"/>
                    <a:pt x="12177" y="20816"/>
                  </a:cubicBezTo>
                  <a:cubicBezTo>
                    <a:pt x="12770" y="19952"/>
                    <a:pt x="13412" y="19137"/>
                    <a:pt x="14016" y="18249"/>
                  </a:cubicBezTo>
                  <a:cubicBezTo>
                    <a:pt x="14214" y="17915"/>
                    <a:pt x="14448" y="17595"/>
                    <a:pt x="14695" y="17286"/>
                  </a:cubicBezTo>
                  <a:cubicBezTo>
                    <a:pt x="15473" y="16459"/>
                    <a:pt x="16176" y="15546"/>
                    <a:pt x="16793" y="14583"/>
                  </a:cubicBezTo>
                  <a:cubicBezTo>
                    <a:pt x="16991" y="14250"/>
                    <a:pt x="17213" y="13929"/>
                    <a:pt x="17460" y="13620"/>
                  </a:cubicBezTo>
                  <a:cubicBezTo>
                    <a:pt x="17695" y="13300"/>
                    <a:pt x="17954" y="12991"/>
                    <a:pt x="18225" y="12707"/>
                  </a:cubicBezTo>
                  <a:cubicBezTo>
                    <a:pt x="18361" y="12547"/>
                    <a:pt x="18509" y="12411"/>
                    <a:pt x="18645" y="12263"/>
                  </a:cubicBezTo>
                  <a:cubicBezTo>
                    <a:pt x="22421" y="8474"/>
                    <a:pt x="26173" y="4672"/>
                    <a:pt x="29975" y="908"/>
                  </a:cubicBezTo>
                  <a:cubicBezTo>
                    <a:pt x="30271" y="599"/>
                    <a:pt x="30567" y="316"/>
                    <a:pt x="30888" y="32"/>
                  </a:cubicBezTo>
                  <a:cubicBezTo>
                    <a:pt x="31209" y="-252"/>
                    <a:pt x="31518" y="-549"/>
                    <a:pt x="31851" y="-820"/>
                  </a:cubicBezTo>
                  <a:lnTo>
                    <a:pt x="32394" y="-1215"/>
                  </a:lnTo>
                  <a:cubicBezTo>
                    <a:pt x="32764" y="-1437"/>
                    <a:pt x="33196" y="-1561"/>
                    <a:pt x="33628" y="-1573"/>
                  </a:cubicBezTo>
                  <a:lnTo>
                    <a:pt x="34245" y="-1252"/>
                  </a:lnTo>
                  <a:cubicBezTo>
                    <a:pt x="34492" y="-832"/>
                    <a:pt x="34591" y="-351"/>
                    <a:pt x="34529" y="130"/>
                  </a:cubicBezTo>
                  <a:cubicBezTo>
                    <a:pt x="33887" y="2475"/>
                    <a:pt x="32061" y="4006"/>
                    <a:pt x="30382" y="5462"/>
                  </a:cubicBezTo>
                  <a:cubicBezTo>
                    <a:pt x="15177" y="18421"/>
                    <a:pt x="8253" y="35343"/>
                    <a:pt x="5031" y="54683"/>
                  </a:cubicBezTo>
                  <a:cubicBezTo>
                    <a:pt x="1946" y="72702"/>
                    <a:pt x="785" y="91006"/>
                    <a:pt x="1551" y="109272"/>
                  </a:cubicBezTo>
                  <a:cubicBezTo>
                    <a:pt x="2193" y="123466"/>
                    <a:pt x="5599" y="137412"/>
                    <a:pt x="11560" y="150310"/>
                  </a:cubicBezTo>
                  <a:cubicBezTo>
                    <a:pt x="19830" y="168194"/>
                    <a:pt x="31764" y="183634"/>
                    <a:pt x="44292" y="198568"/>
                  </a:cubicBezTo>
                  <a:cubicBezTo>
                    <a:pt x="55103" y="211453"/>
                    <a:pt x="68976" y="220611"/>
                    <a:pt x="83997" y="228090"/>
                  </a:cubicBezTo>
                  <a:cubicBezTo>
                    <a:pt x="103053" y="237594"/>
                    <a:pt x="122739" y="245246"/>
                    <a:pt x="143930" y="248258"/>
                  </a:cubicBezTo>
                  <a:cubicBezTo>
                    <a:pt x="159630" y="250442"/>
                    <a:pt x="175551" y="250578"/>
                    <a:pt x="191287" y="248640"/>
                  </a:cubicBezTo>
                  <a:cubicBezTo>
                    <a:pt x="204111" y="247097"/>
                    <a:pt x="216860" y="244999"/>
                    <a:pt x="229894" y="245073"/>
                  </a:cubicBezTo>
                  <a:cubicBezTo>
                    <a:pt x="237978" y="245184"/>
                    <a:pt x="246037" y="244123"/>
                    <a:pt x="253825" y="241938"/>
                  </a:cubicBezTo>
                  <a:cubicBezTo>
                    <a:pt x="255528" y="241259"/>
                    <a:pt x="257343" y="240901"/>
                    <a:pt x="259182" y="240864"/>
                  </a:cubicBezTo>
                  <a:cubicBezTo>
                    <a:pt x="272449" y="241901"/>
                    <a:pt x="284261" y="236717"/>
                    <a:pt x="296208" y="232225"/>
                  </a:cubicBezTo>
                  <a:cubicBezTo>
                    <a:pt x="302490" y="229905"/>
                    <a:pt x="308846" y="227819"/>
                    <a:pt x="315264" y="225844"/>
                  </a:cubicBezTo>
                  <a:cubicBezTo>
                    <a:pt x="336764" y="219044"/>
                    <a:pt x="357647" y="210429"/>
                    <a:pt x="377691" y="200098"/>
                  </a:cubicBezTo>
                  <a:cubicBezTo>
                    <a:pt x="392144" y="192767"/>
                    <a:pt x="405153" y="183066"/>
                    <a:pt x="415137" y="169971"/>
                  </a:cubicBezTo>
                  <a:cubicBezTo>
                    <a:pt x="421641" y="161381"/>
                    <a:pt x="425073" y="150853"/>
                    <a:pt x="424888" y="140078"/>
                  </a:cubicBezTo>
                  <a:cubicBezTo>
                    <a:pt x="424888" y="124564"/>
                    <a:pt x="425616" y="109013"/>
                    <a:pt x="423974" y="93524"/>
                  </a:cubicBezTo>
                  <a:cubicBezTo>
                    <a:pt x="423752" y="92018"/>
                    <a:pt x="423752" y="90475"/>
                    <a:pt x="423974" y="88969"/>
                  </a:cubicBezTo>
                  <a:cubicBezTo>
                    <a:pt x="424024" y="88254"/>
                    <a:pt x="424122" y="87538"/>
                    <a:pt x="424295" y="86834"/>
                  </a:cubicBezTo>
                  <a:cubicBezTo>
                    <a:pt x="424418" y="86377"/>
                    <a:pt x="424641" y="85958"/>
                    <a:pt x="424937" y="85600"/>
                  </a:cubicBezTo>
                  <a:cubicBezTo>
                    <a:pt x="425270" y="85254"/>
                    <a:pt x="425813" y="85254"/>
                    <a:pt x="426159" y="85588"/>
                  </a:cubicBezTo>
                  <a:cubicBezTo>
                    <a:pt x="426159" y="85588"/>
                    <a:pt x="426171" y="85600"/>
                    <a:pt x="426171" y="85600"/>
                  </a:cubicBezTo>
                  <a:lnTo>
                    <a:pt x="426171" y="85600"/>
                  </a:lnTo>
                  <a:cubicBezTo>
                    <a:pt x="427405" y="97769"/>
                    <a:pt x="428368" y="109939"/>
                    <a:pt x="427615" y="122207"/>
                  </a:cubicBezTo>
                  <a:cubicBezTo>
                    <a:pt x="427245" y="128254"/>
                    <a:pt x="427405" y="134352"/>
                    <a:pt x="427615" y="140412"/>
                  </a:cubicBezTo>
                  <a:cubicBezTo>
                    <a:pt x="427825" y="146002"/>
                    <a:pt x="427035" y="151594"/>
                    <a:pt x="425270" y="156901"/>
                  </a:cubicBezTo>
                  <a:lnTo>
                    <a:pt x="425270" y="156901"/>
                  </a:lnTo>
                  <a:cubicBezTo>
                    <a:pt x="423913" y="161072"/>
                    <a:pt x="422074" y="165059"/>
                    <a:pt x="419778" y="168799"/>
                  </a:cubicBezTo>
                  <a:lnTo>
                    <a:pt x="419778" y="168799"/>
                  </a:lnTo>
                  <a:cubicBezTo>
                    <a:pt x="419099" y="169675"/>
                    <a:pt x="418667" y="170699"/>
                    <a:pt x="417914" y="171526"/>
                  </a:cubicBezTo>
                  <a:lnTo>
                    <a:pt x="417914" y="171526"/>
                  </a:lnTo>
                  <a:cubicBezTo>
                    <a:pt x="416680" y="173637"/>
                    <a:pt x="414631" y="174994"/>
                    <a:pt x="413335" y="177006"/>
                  </a:cubicBezTo>
                  <a:lnTo>
                    <a:pt x="413335" y="177006"/>
                  </a:lnTo>
                  <a:cubicBezTo>
                    <a:pt x="413076" y="177352"/>
                    <a:pt x="412768" y="177673"/>
                    <a:pt x="412422" y="177932"/>
                  </a:cubicBezTo>
                  <a:lnTo>
                    <a:pt x="412422" y="177932"/>
                  </a:lnTo>
                  <a:cubicBezTo>
                    <a:pt x="412150" y="178265"/>
                    <a:pt x="411842" y="178586"/>
                    <a:pt x="411509" y="178857"/>
                  </a:cubicBezTo>
                  <a:lnTo>
                    <a:pt x="411509" y="178857"/>
                  </a:lnTo>
                  <a:cubicBezTo>
                    <a:pt x="411225" y="179191"/>
                    <a:pt x="410916" y="179499"/>
                    <a:pt x="410595" y="179783"/>
                  </a:cubicBezTo>
                  <a:lnTo>
                    <a:pt x="410595" y="179783"/>
                  </a:lnTo>
                  <a:cubicBezTo>
                    <a:pt x="410311" y="180104"/>
                    <a:pt x="410003" y="180412"/>
                    <a:pt x="409682" y="180696"/>
                  </a:cubicBezTo>
                  <a:lnTo>
                    <a:pt x="409682" y="180696"/>
                  </a:lnTo>
                  <a:cubicBezTo>
                    <a:pt x="408793" y="182227"/>
                    <a:pt x="407510" y="183510"/>
                    <a:pt x="405979" y="184399"/>
                  </a:cubicBezTo>
                  <a:lnTo>
                    <a:pt x="405979" y="184399"/>
                  </a:lnTo>
                  <a:cubicBezTo>
                    <a:pt x="403943" y="185633"/>
                    <a:pt x="402598" y="187769"/>
                    <a:pt x="400499" y="188978"/>
                  </a:cubicBezTo>
                  <a:lnTo>
                    <a:pt x="400499" y="188978"/>
                  </a:lnTo>
                  <a:cubicBezTo>
                    <a:pt x="399413" y="189854"/>
                    <a:pt x="398315" y="190928"/>
                    <a:pt x="397019" y="191755"/>
                  </a:cubicBezTo>
                  <a:close/>
                </a:path>
              </a:pathLst>
            </a:custGeom>
            <a:solidFill>
              <a:srgbClr val="384C54"/>
            </a:solidFill>
            <a:ln w="1231" cap="flat">
              <a:noFill/>
              <a:prstDash val="solid"/>
              <a:miter/>
            </a:ln>
          </p:spPr>
          <p:txBody>
            <a:bodyPr rtlCol="0" anchor="ctr"/>
            <a:lstStyle/>
            <a:p>
              <a:endParaRPr lang="es-CO"/>
            </a:p>
          </p:txBody>
        </p:sp>
        <p:sp>
          <p:nvSpPr>
            <p:cNvPr id="638" name="Freeform: Shape 637">
              <a:extLst>
                <a:ext uri="{FF2B5EF4-FFF2-40B4-BE49-F238E27FC236}">
                  <a16:creationId xmlns:a16="http://schemas.microsoft.com/office/drawing/2014/main" id="{03ABFC93-D6B8-824A-829C-978B3877A66F}"/>
                </a:ext>
              </a:extLst>
            </p:cNvPr>
            <p:cNvSpPr/>
            <p:nvPr/>
          </p:nvSpPr>
          <p:spPr>
            <a:xfrm>
              <a:off x="-619309" y="6753187"/>
              <a:ext cx="19582" cy="52358"/>
            </a:xfrm>
            <a:custGeom>
              <a:avLst/>
              <a:gdLst>
                <a:gd name="connsiteX0" fmla="*/ -490 w 19582"/>
                <a:gd name="connsiteY0" fmla="*/ 50786 h 52358"/>
                <a:gd name="connsiteX1" fmla="*/ -786 w 19582"/>
                <a:gd name="connsiteY1" fmla="*/ 39517 h 52358"/>
                <a:gd name="connsiteX2" fmla="*/ -860 w 19582"/>
                <a:gd name="connsiteY2" fmla="*/ 23090 h 52358"/>
                <a:gd name="connsiteX3" fmla="*/ -2489 w 19582"/>
                <a:gd name="connsiteY3" fmla="*/ 6885 h 52358"/>
                <a:gd name="connsiteX4" fmla="*/ -2674 w 19582"/>
                <a:gd name="connsiteY4" fmla="*/ 2787 h 52358"/>
                <a:gd name="connsiteX5" fmla="*/ 1979 w 19582"/>
                <a:gd name="connsiteY5" fmla="*/ -1422 h 52358"/>
                <a:gd name="connsiteX6" fmla="*/ 15000 w 19582"/>
                <a:gd name="connsiteY6" fmla="*/ 7440 h 52358"/>
                <a:gd name="connsiteX7" fmla="*/ 12223 w 19582"/>
                <a:gd name="connsiteY7" fmla="*/ 28693 h 52358"/>
                <a:gd name="connsiteX8" fmla="*/ 6126 w 19582"/>
                <a:gd name="connsiteY8" fmla="*/ 40073 h 52358"/>
                <a:gd name="connsiteX9" fmla="*/ -490 w 19582"/>
                <a:gd name="connsiteY9" fmla="*/ 50786 h 52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82" h="52358">
                  <a:moveTo>
                    <a:pt x="-490" y="50786"/>
                  </a:moveTo>
                  <a:cubicBezTo>
                    <a:pt x="930" y="46898"/>
                    <a:pt x="-601" y="43232"/>
                    <a:pt x="-786" y="39517"/>
                  </a:cubicBezTo>
                  <a:cubicBezTo>
                    <a:pt x="-1057" y="34050"/>
                    <a:pt x="-884" y="28570"/>
                    <a:pt x="-860" y="23090"/>
                  </a:cubicBezTo>
                  <a:cubicBezTo>
                    <a:pt x="-946" y="17647"/>
                    <a:pt x="-1502" y="12229"/>
                    <a:pt x="-2489" y="6885"/>
                  </a:cubicBezTo>
                  <a:cubicBezTo>
                    <a:pt x="-2674" y="5527"/>
                    <a:pt x="-2736" y="4157"/>
                    <a:pt x="-2674" y="2787"/>
                  </a:cubicBezTo>
                  <a:cubicBezTo>
                    <a:pt x="-2674" y="-916"/>
                    <a:pt x="-1539" y="-2014"/>
                    <a:pt x="1979" y="-1422"/>
                  </a:cubicBezTo>
                  <a:cubicBezTo>
                    <a:pt x="7632" y="-484"/>
                    <a:pt x="12198" y="2281"/>
                    <a:pt x="15000" y="7440"/>
                  </a:cubicBezTo>
                  <a:cubicBezTo>
                    <a:pt x="18295" y="13512"/>
                    <a:pt x="17209" y="23756"/>
                    <a:pt x="12223" y="28693"/>
                  </a:cubicBezTo>
                  <a:cubicBezTo>
                    <a:pt x="9051" y="31754"/>
                    <a:pt x="6916" y="35741"/>
                    <a:pt x="6126" y="40073"/>
                  </a:cubicBezTo>
                  <a:cubicBezTo>
                    <a:pt x="5299" y="44331"/>
                    <a:pt x="2448" y="47552"/>
                    <a:pt x="-490" y="50786"/>
                  </a:cubicBezTo>
                  <a:close/>
                </a:path>
              </a:pathLst>
            </a:custGeom>
            <a:solidFill>
              <a:srgbClr val="000000"/>
            </a:solidFill>
            <a:ln w="1231" cap="flat">
              <a:noFill/>
              <a:prstDash val="solid"/>
              <a:miter/>
            </a:ln>
          </p:spPr>
          <p:txBody>
            <a:bodyPr rtlCol="0" anchor="ctr"/>
            <a:lstStyle/>
            <a:p>
              <a:endParaRPr lang="es-CO"/>
            </a:p>
          </p:txBody>
        </p:sp>
        <p:sp>
          <p:nvSpPr>
            <p:cNvPr id="639" name="Freeform: Shape 638">
              <a:extLst>
                <a:ext uri="{FF2B5EF4-FFF2-40B4-BE49-F238E27FC236}">
                  <a16:creationId xmlns:a16="http://schemas.microsoft.com/office/drawing/2014/main" id="{C7C4A244-2D07-9EBD-4894-0FF665414E40}"/>
                </a:ext>
              </a:extLst>
            </p:cNvPr>
            <p:cNvSpPr/>
            <p:nvPr/>
          </p:nvSpPr>
          <p:spPr>
            <a:xfrm>
              <a:off x="-1055226" y="6690141"/>
              <a:ext cx="254929" cy="234110"/>
            </a:xfrm>
            <a:custGeom>
              <a:avLst/>
              <a:gdLst>
                <a:gd name="connsiteX0" fmla="*/ 13646 w 254929"/>
                <a:gd name="connsiteY0" fmla="*/ -1494 h 234110"/>
                <a:gd name="connsiteX1" fmla="*/ 9524 w 254929"/>
                <a:gd name="connsiteY1" fmla="*/ 7615 h 234110"/>
                <a:gd name="connsiteX2" fmla="*/ 3451 w 254929"/>
                <a:gd name="connsiteY2" fmla="*/ 31842 h 234110"/>
                <a:gd name="connsiteX3" fmla="*/ 242 w 254929"/>
                <a:gd name="connsiteY3" fmla="*/ 53873 h 234110"/>
                <a:gd name="connsiteX4" fmla="*/ -387 w 254929"/>
                <a:gd name="connsiteY4" fmla="*/ 89320 h 234110"/>
                <a:gd name="connsiteX5" fmla="*/ 5068 w 254929"/>
                <a:gd name="connsiteY5" fmla="*/ 116929 h 234110"/>
                <a:gd name="connsiteX6" fmla="*/ 24643 w 254929"/>
                <a:gd name="connsiteY6" fmla="*/ 154351 h 234110"/>
                <a:gd name="connsiteX7" fmla="*/ 37972 w 254929"/>
                <a:gd name="connsiteY7" fmla="*/ 172234 h 234110"/>
                <a:gd name="connsiteX8" fmla="*/ 62941 w 254929"/>
                <a:gd name="connsiteY8" fmla="*/ 195931 h 234110"/>
                <a:gd name="connsiteX9" fmla="*/ 140696 w 254929"/>
                <a:gd name="connsiteY9" fmla="*/ 228021 h 234110"/>
                <a:gd name="connsiteX10" fmla="*/ 166997 w 254929"/>
                <a:gd name="connsiteY10" fmla="*/ 229885 h 234110"/>
                <a:gd name="connsiteX11" fmla="*/ 211429 w 254929"/>
                <a:gd name="connsiteY11" fmla="*/ 226293 h 234110"/>
                <a:gd name="connsiteX12" fmla="*/ 225487 w 254929"/>
                <a:gd name="connsiteY12" fmla="*/ 225182 h 234110"/>
                <a:gd name="connsiteX13" fmla="*/ 249505 w 254929"/>
                <a:gd name="connsiteY13" fmla="*/ 223417 h 234110"/>
                <a:gd name="connsiteX14" fmla="*/ 252232 w 254929"/>
                <a:gd name="connsiteY14" fmla="*/ 223306 h 234110"/>
                <a:gd name="connsiteX15" fmla="*/ 252232 w 254929"/>
                <a:gd name="connsiteY15" fmla="*/ 224257 h 234110"/>
                <a:gd name="connsiteX16" fmla="*/ 240347 w 254929"/>
                <a:gd name="connsiteY16" fmla="*/ 226096 h 234110"/>
                <a:gd name="connsiteX17" fmla="*/ 212293 w 254929"/>
                <a:gd name="connsiteY17" fmla="*/ 228490 h 234110"/>
                <a:gd name="connsiteX18" fmla="*/ 180648 w 254929"/>
                <a:gd name="connsiteY18" fmla="*/ 232069 h 234110"/>
                <a:gd name="connsiteX19" fmla="*/ 134624 w 254929"/>
                <a:gd name="connsiteY19" fmla="*/ 229095 h 234110"/>
                <a:gd name="connsiteX20" fmla="*/ 56424 w 254929"/>
                <a:gd name="connsiteY20" fmla="*/ 194401 h 234110"/>
                <a:gd name="connsiteX21" fmla="*/ 36750 w 254929"/>
                <a:gd name="connsiteY21" fmla="*/ 174851 h 234110"/>
                <a:gd name="connsiteX22" fmla="*/ 7475 w 254929"/>
                <a:gd name="connsiteY22" fmla="*/ 130814 h 234110"/>
                <a:gd name="connsiteX23" fmla="*/ -634 w 254929"/>
                <a:gd name="connsiteY23" fmla="*/ 101995 h 234110"/>
                <a:gd name="connsiteX24" fmla="*/ -2658 w 254929"/>
                <a:gd name="connsiteY24" fmla="*/ 80384 h 234110"/>
                <a:gd name="connsiteX25" fmla="*/ -1017 w 254929"/>
                <a:gd name="connsiteY25" fmla="*/ 52380 h 234110"/>
                <a:gd name="connsiteX26" fmla="*/ -1017 w 254929"/>
                <a:gd name="connsiteY26" fmla="*/ 51466 h 234110"/>
                <a:gd name="connsiteX27" fmla="*/ -116 w 254929"/>
                <a:gd name="connsiteY27" fmla="*/ 45974 h 234110"/>
                <a:gd name="connsiteX28" fmla="*/ -116 w 254929"/>
                <a:gd name="connsiteY28" fmla="*/ 45073 h 234110"/>
                <a:gd name="connsiteX29" fmla="*/ 785 w 254929"/>
                <a:gd name="connsiteY29" fmla="*/ 40494 h 234110"/>
                <a:gd name="connsiteX30" fmla="*/ 785 w 254929"/>
                <a:gd name="connsiteY30" fmla="*/ 39581 h 234110"/>
                <a:gd name="connsiteX31" fmla="*/ 1686 w 254929"/>
                <a:gd name="connsiteY31" fmla="*/ 34088 h 234110"/>
                <a:gd name="connsiteX32" fmla="*/ 1686 w 254929"/>
                <a:gd name="connsiteY32" fmla="*/ 33187 h 234110"/>
                <a:gd name="connsiteX33" fmla="*/ 6450 w 254929"/>
                <a:gd name="connsiteY33" fmla="*/ 8972 h 234110"/>
                <a:gd name="connsiteX34" fmla="*/ 10005 w 254929"/>
                <a:gd name="connsiteY34" fmla="*/ 1160 h 234110"/>
                <a:gd name="connsiteX35" fmla="*/ 13646 w 254929"/>
                <a:gd name="connsiteY35" fmla="*/ -1494 h 23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54929" h="234110">
                  <a:moveTo>
                    <a:pt x="13646" y="-1494"/>
                  </a:moveTo>
                  <a:cubicBezTo>
                    <a:pt x="12819" y="1789"/>
                    <a:pt x="10659" y="4480"/>
                    <a:pt x="9524" y="7615"/>
                  </a:cubicBezTo>
                  <a:cubicBezTo>
                    <a:pt x="6586" y="15439"/>
                    <a:pt x="4550" y="23561"/>
                    <a:pt x="3451" y="31842"/>
                  </a:cubicBezTo>
                  <a:cubicBezTo>
                    <a:pt x="2562" y="39248"/>
                    <a:pt x="983" y="46505"/>
                    <a:pt x="242" y="53873"/>
                  </a:cubicBezTo>
                  <a:cubicBezTo>
                    <a:pt x="-906" y="65660"/>
                    <a:pt x="-1659" y="77434"/>
                    <a:pt x="-387" y="89320"/>
                  </a:cubicBezTo>
                  <a:cubicBezTo>
                    <a:pt x="514" y="98675"/>
                    <a:pt x="2340" y="107932"/>
                    <a:pt x="5068" y="116929"/>
                  </a:cubicBezTo>
                  <a:cubicBezTo>
                    <a:pt x="9363" y="130580"/>
                    <a:pt x="16484" y="142749"/>
                    <a:pt x="24643" y="154351"/>
                  </a:cubicBezTo>
                  <a:cubicBezTo>
                    <a:pt x="28925" y="160423"/>
                    <a:pt x="33541" y="166261"/>
                    <a:pt x="37972" y="172234"/>
                  </a:cubicBezTo>
                  <a:cubicBezTo>
                    <a:pt x="44946" y="181454"/>
                    <a:pt x="53375" y="189452"/>
                    <a:pt x="62941" y="195931"/>
                  </a:cubicBezTo>
                  <a:cubicBezTo>
                    <a:pt x="86502" y="212285"/>
                    <a:pt x="112667" y="222368"/>
                    <a:pt x="140696" y="228021"/>
                  </a:cubicBezTo>
                  <a:cubicBezTo>
                    <a:pt x="149434" y="229798"/>
                    <a:pt x="158197" y="229663"/>
                    <a:pt x="166997" y="229885"/>
                  </a:cubicBezTo>
                  <a:cubicBezTo>
                    <a:pt x="181894" y="230169"/>
                    <a:pt x="196779" y="228959"/>
                    <a:pt x="211429" y="226293"/>
                  </a:cubicBezTo>
                  <a:cubicBezTo>
                    <a:pt x="216070" y="225442"/>
                    <a:pt x="220772" y="225071"/>
                    <a:pt x="225487" y="225182"/>
                  </a:cubicBezTo>
                  <a:cubicBezTo>
                    <a:pt x="233534" y="225553"/>
                    <a:pt x="241594" y="224960"/>
                    <a:pt x="249505" y="223417"/>
                  </a:cubicBezTo>
                  <a:cubicBezTo>
                    <a:pt x="250406" y="223294"/>
                    <a:pt x="251319" y="223257"/>
                    <a:pt x="252232" y="223306"/>
                  </a:cubicBezTo>
                  <a:lnTo>
                    <a:pt x="252232" y="224257"/>
                  </a:lnTo>
                  <a:cubicBezTo>
                    <a:pt x="248234" y="224627"/>
                    <a:pt x="244272" y="225244"/>
                    <a:pt x="240347" y="226096"/>
                  </a:cubicBezTo>
                  <a:cubicBezTo>
                    <a:pt x="231029" y="227256"/>
                    <a:pt x="221611" y="227058"/>
                    <a:pt x="212293" y="228490"/>
                  </a:cubicBezTo>
                  <a:cubicBezTo>
                    <a:pt x="201815" y="230107"/>
                    <a:pt x="191250" y="231218"/>
                    <a:pt x="180648" y="232069"/>
                  </a:cubicBezTo>
                  <a:cubicBezTo>
                    <a:pt x="165245" y="233229"/>
                    <a:pt x="149755" y="232230"/>
                    <a:pt x="134624" y="229095"/>
                  </a:cubicBezTo>
                  <a:cubicBezTo>
                    <a:pt x="106274" y="223590"/>
                    <a:pt x="79528" y="211729"/>
                    <a:pt x="56424" y="194401"/>
                  </a:cubicBezTo>
                  <a:cubicBezTo>
                    <a:pt x="48981" y="188835"/>
                    <a:pt x="42366" y="182256"/>
                    <a:pt x="36750" y="174851"/>
                  </a:cubicBezTo>
                  <a:cubicBezTo>
                    <a:pt x="26074" y="160769"/>
                    <a:pt x="15201" y="146871"/>
                    <a:pt x="7475" y="130814"/>
                  </a:cubicBezTo>
                  <a:cubicBezTo>
                    <a:pt x="3056" y="121632"/>
                    <a:pt x="1624" y="111733"/>
                    <a:pt x="-634" y="101995"/>
                  </a:cubicBezTo>
                  <a:cubicBezTo>
                    <a:pt x="-2091" y="94886"/>
                    <a:pt x="-2769" y="87641"/>
                    <a:pt x="-2658" y="80384"/>
                  </a:cubicBezTo>
                  <a:cubicBezTo>
                    <a:pt x="-2732" y="71041"/>
                    <a:pt x="-2893" y="61636"/>
                    <a:pt x="-1017" y="52380"/>
                  </a:cubicBezTo>
                  <a:cubicBezTo>
                    <a:pt x="-1017" y="52071"/>
                    <a:pt x="-1017" y="51775"/>
                    <a:pt x="-1017" y="51466"/>
                  </a:cubicBezTo>
                  <a:cubicBezTo>
                    <a:pt x="218" y="49788"/>
                    <a:pt x="-1251" y="47665"/>
                    <a:pt x="-116" y="45974"/>
                  </a:cubicBezTo>
                  <a:cubicBezTo>
                    <a:pt x="-116" y="45678"/>
                    <a:pt x="-116" y="45369"/>
                    <a:pt x="-116" y="45073"/>
                  </a:cubicBezTo>
                  <a:cubicBezTo>
                    <a:pt x="995" y="43703"/>
                    <a:pt x="-288" y="41864"/>
                    <a:pt x="785" y="40494"/>
                  </a:cubicBezTo>
                  <a:cubicBezTo>
                    <a:pt x="785" y="40186"/>
                    <a:pt x="785" y="39889"/>
                    <a:pt x="785" y="39581"/>
                  </a:cubicBezTo>
                  <a:cubicBezTo>
                    <a:pt x="2019" y="37902"/>
                    <a:pt x="551" y="35779"/>
                    <a:pt x="1686" y="34088"/>
                  </a:cubicBezTo>
                  <a:cubicBezTo>
                    <a:pt x="1686" y="33792"/>
                    <a:pt x="1686" y="33484"/>
                    <a:pt x="1686" y="33187"/>
                  </a:cubicBezTo>
                  <a:cubicBezTo>
                    <a:pt x="2464" y="24955"/>
                    <a:pt x="3204" y="16735"/>
                    <a:pt x="6450" y="8972"/>
                  </a:cubicBezTo>
                  <a:cubicBezTo>
                    <a:pt x="7475" y="6294"/>
                    <a:pt x="8660" y="3690"/>
                    <a:pt x="10005" y="1160"/>
                  </a:cubicBezTo>
                  <a:cubicBezTo>
                    <a:pt x="10807" y="-149"/>
                    <a:pt x="11424" y="-1975"/>
                    <a:pt x="13646" y="-1494"/>
                  </a:cubicBezTo>
                  <a:close/>
                </a:path>
              </a:pathLst>
            </a:custGeom>
            <a:solidFill>
              <a:srgbClr val="0E1315"/>
            </a:solidFill>
            <a:ln w="1231" cap="flat">
              <a:noFill/>
              <a:prstDash val="solid"/>
              <a:miter/>
            </a:ln>
          </p:spPr>
          <p:txBody>
            <a:bodyPr rtlCol="0" anchor="ctr"/>
            <a:lstStyle/>
            <a:p>
              <a:endParaRPr lang="es-CO"/>
            </a:p>
          </p:txBody>
        </p:sp>
        <p:sp>
          <p:nvSpPr>
            <p:cNvPr id="640" name="Freeform: Shape 639">
              <a:extLst>
                <a:ext uri="{FF2B5EF4-FFF2-40B4-BE49-F238E27FC236}">
                  <a16:creationId xmlns:a16="http://schemas.microsoft.com/office/drawing/2014/main" id="{4F53281C-0931-B7D7-35F9-F92BC58EFCED}"/>
                </a:ext>
              </a:extLst>
            </p:cNvPr>
            <p:cNvSpPr/>
            <p:nvPr/>
          </p:nvSpPr>
          <p:spPr>
            <a:xfrm>
              <a:off x="-788711" y="6627534"/>
              <a:ext cx="162218" cy="124211"/>
            </a:xfrm>
            <a:custGeom>
              <a:avLst/>
              <a:gdLst>
                <a:gd name="connsiteX0" fmla="*/ 72544 w 162218"/>
                <a:gd name="connsiteY0" fmla="*/ 15373 h 124211"/>
                <a:gd name="connsiteX1" fmla="*/ 79851 w 162218"/>
                <a:gd name="connsiteY1" fmla="*/ 19076 h 124211"/>
                <a:gd name="connsiteX2" fmla="*/ 111459 w 162218"/>
                <a:gd name="connsiteY2" fmla="*/ 46352 h 124211"/>
                <a:gd name="connsiteX3" fmla="*/ 146783 w 162218"/>
                <a:gd name="connsiteY3" fmla="*/ 89414 h 124211"/>
                <a:gd name="connsiteX4" fmla="*/ 159211 w 162218"/>
                <a:gd name="connsiteY4" fmla="*/ 118665 h 124211"/>
                <a:gd name="connsiteX5" fmla="*/ 159520 w 162218"/>
                <a:gd name="connsiteY5" fmla="*/ 122293 h 124211"/>
                <a:gd name="connsiteX6" fmla="*/ 158915 w 162218"/>
                <a:gd name="connsiteY6" fmla="*/ 122639 h 124211"/>
                <a:gd name="connsiteX7" fmla="*/ 157681 w 162218"/>
                <a:gd name="connsiteY7" fmla="*/ 122009 h 124211"/>
                <a:gd name="connsiteX8" fmla="*/ 150473 w 162218"/>
                <a:gd name="connsiteY8" fmla="*/ 102521 h 124211"/>
                <a:gd name="connsiteX9" fmla="*/ 134786 w 162218"/>
                <a:gd name="connsiteY9" fmla="*/ 76763 h 124211"/>
                <a:gd name="connsiteX10" fmla="*/ 85553 w 162218"/>
                <a:gd name="connsiteY10" fmla="*/ 26320 h 124211"/>
                <a:gd name="connsiteX11" fmla="*/ 51143 w 162218"/>
                <a:gd name="connsiteY11" fmla="*/ 11078 h 124211"/>
                <a:gd name="connsiteX12" fmla="*/ 1034 w 162218"/>
                <a:gd name="connsiteY12" fmla="*/ 2031 h 124211"/>
                <a:gd name="connsiteX13" fmla="*/ -2669 w 162218"/>
                <a:gd name="connsiteY13" fmla="*/ 673 h 124211"/>
                <a:gd name="connsiteX14" fmla="*/ -2126 w 162218"/>
                <a:gd name="connsiteY14" fmla="*/ -623 h 124211"/>
                <a:gd name="connsiteX15" fmla="*/ 14968 w 162218"/>
                <a:gd name="connsiteY15" fmla="*/ -302 h 124211"/>
                <a:gd name="connsiteX16" fmla="*/ 62350 w 162218"/>
                <a:gd name="connsiteY16" fmla="*/ 10510 h 124211"/>
                <a:gd name="connsiteX17" fmla="*/ 72544 w 162218"/>
                <a:gd name="connsiteY17" fmla="*/ 15373 h 124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2218" h="124211">
                  <a:moveTo>
                    <a:pt x="72544" y="15373"/>
                  </a:moveTo>
                  <a:cubicBezTo>
                    <a:pt x="74692" y="17113"/>
                    <a:pt x="77173" y="18372"/>
                    <a:pt x="79851" y="19076"/>
                  </a:cubicBezTo>
                  <a:cubicBezTo>
                    <a:pt x="91551" y="26826"/>
                    <a:pt x="101351" y="36725"/>
                    <a:pt x="111459" y="46352"/>
                  </a:cubicBezTo>
                  <a:cubicBezTo>
                    <a:pt x="124875" y="59286"/>
                    <a:pt x="136724" y="73727"/>
                    <a:pt x="146783" y="89414"/>
                  </a:cubicBezTo>
                  <a:cubicBezTo>
                    <a:pt x="152608" y="98349"/>
                    <a:pt x="156150" y="108458"/>
                    <a:pt x="159211" y="118665"/>
                  </a:cubicBezTo>
                  <a:cubicBezTo>
                    <a:pt x="159433" y="119862"/>
                    <a:pt x="159532" y="121071"/>
                    <a:pt x="159520" y="122293"/>
                  </a:cubicBezTo>
                  <a:lnTo>
                    <a:pt x="158915" y="122639"/>
                  </a:lnTo>
                  <a:cubicBezTo>
                    <a:pt x="158433" y="122614"/>
                    <a:pt x="157989" y="122380"/>
                    <a:pt x="157681" y="122009"/>
                  </a:cubicBezTo>
                  <a:cubicBezTo>
                    <a:pt x="155286" y="115517"/>
                    <a:pt x="153448" y="108803"/>
                    <a:pt x="150473" y="102521"/>
                  </a:cubicBezTo>
                  <a:cubicBezTo>
                    <a:pt x="147005" y="92857"/>
                    <a:pt x="140895" y="84810"/>
                    <a:pt x="134786" y="76763"/>
                  </a:cubicBezTo>
                  <a:cubicBezTo>
                    <a:pt x="120518" y="57978"/>
                    <a:pt x="103980" y="41045"/>
                    <a:pt x="85553" y="26320"/>
                  </a:cubicBezTo>
                  <a:cubicBezTo>
                    <a:pt x="75556" y="18236"/>
                    <a:pt x="63251" y="14694"/>
                    <a:pt x="51143" y="11078"/>
                  </a:cubicBezTo>
                  <a:cubicBezTo>
                    <a:pt x="34790" y="6215"/>
                    <a:pt x="17980" y="3673"/>
                    <a:pt x="1034" y="2031"/>
                  </a:cubicBezTo>
                  <a:cubicBezTo>
                    <a:pt x="-311" y="1895"/>
                    <a:pt x="-1743" y="1895"/>
                    <a:pt x="-2669" y="673"/>
                  </a:cubicBezTo>
                  <a:cubicBezTo>
                    <a:pt x="-2780" y="167"/>
                    <a:pt x="-2558" y="-351"/>
                    <a:pt x="-2126" y="-623"/>
                  </a:cubicBezTo>
                  <a:cubicBezTo>
                    <a:pt x="3613" y="-2610"/>
                    <a:pt x="9315" y="-968"/>
                    <a:pt x="14968" y="-302"/>
                  </a:cubicBezTo>
                  <a:cubicBezTo>
                    <a:pt x="31099" y="1611"/>
                    <a:pt x="46984" y="5240"/>
                    <a:pt x="62350" y="10510"/>
                  </a:cubicBezTo>
                  <a:cubicBezTo>
                    <a:pt x="65917" y="11757"/>
                    <a:pt x="69335" y="13398"/>
                    <a:pt x="72544" y="15373"/>
                  </a:cubicBezTo>
                  <a:close/>
                </a:path>
              </a:pathLst>
            </a:custGeom>
            <a:solidFill>
              <a:srgbClr val="141A1D"/>
            </a:solidFill>
            <a:ln w="1231" cap="flat">
              <a:noFill/>
              <a:prstDash val="solid"/>
              <a:miter/>
            </a:ln>
          </p:spPr>
          <p:txBody>
            <a:bodyPr rtlCol="0" anchor="ctr"/>
            <a:lstStyle/>
            <a:p>
              <a:endParaRPr lang="es-CO"/>
            </a:p>
          </p:txBody>
        </p:sp>
        <p:sp>
          <p:nvSpPr>
            <p:cNvPr id="641" name="Freeform: Shape 640">
              <a:extLst>
                <a:ext uri="{FF2B5EF4-FFF2-40B4-BE49-F238E27FC236}">
                  <a16:creationId xmlns:a16="http://schemas.microsoft.com/office/drawing/2014/main" id="{9C2CFCE8-1A67-4A00-A2FB-3BC7154DC922}"/>
                </a:ext>
              </a:extLst>
            </p:cNvPr>
            <p:cNvSpPr/>
            <p:nvPr/>
          </p:nvSpPr>
          <p:spPr>
            <a:xfrm>
              <a:off x="-800358" y="6867503"/>
              <a:ext cx="136270" cy="47627"/>
            </a:xfrm>
            <a:custGeom>
              <a:avLst/>
              <a:gdLst>
                <a:gd name="connsiteX0" fmla="*/ -2697 w 136270"/>
                <a:gd name="connsiteY0" fmla="*/ 45994 h 47627"/>
                <a:gd name="connsiteX1" fmla="*/ 9645 w 136270"/>
                <a:gd name="connsiteY1" fmla="*/ 43525 h 47627"/>
                <a:gd name="connsiteX2" fmla="*/ 38267 w 136270"/>
                <a:gd name="connsiteY2" fmla="*/ 36935 h 47627"/>
                <a:gd name="connsiteX3" fmla="*/ 68974 w 136270"/>
                <a:gd name="connsiteY3" fmla="*/ 26826 h 47627"/>
                <a:gd name="connsiteX4" fmla="*/ 80896 w 136270"/>
                <a:gd name="connsiteY4" fmla="*/ 22285 h 47627"/>
                <a:gd name="connsiteX5" fmla="*/ 125131 w 136270"/>
                <a:gd name="connsiteY5" fmla="*/ 2846 h 47627"/>
                <a:gd name="connsiteX6" fmla="*/ 133573 w 136270"/>
                <a:gd name="connsiteY6" fmla="*/ -1573 h 47627"/>
                <a:gd name="connsiteX7" fmla="*/ 127069 w 136270"/>
                <a:gd name="connsiteY7" fmla="*/ 3142 h 47627"/>
                <a:gd name="connsiteX8" fmla="*/ 93893 w 136270"/>
                <a:gd name="connsiteY8" fmla="*/ 17952 h 47627"/>
                <a:gd name="connsiteX9" fmla="*/ 77157 w 136270"/>
                <a:gd name="connsiteY9" fmla="*/ 25037 h 47627"/>
                <a:gd name="connsiteX10" fmla="*/ 56002 w 136270"/>
                <a:gd name="connsiteY10" fmla="*/ 31862 h 47627"/>
                <a:gd name="connsiteX11" fmla="*/ 27726 w 136270"/>
                <a:gd name="connsiteY11" fmla="*/ 41834 h 47627"/>
                <a:gd name="connsiteX12" fmla="*/ 14915 w 136270"/>
                <a:gd name="connsiteY12" fmla="*/ 44402 h 47627"/>
                <a:gd name="connsiteX13" fmla="*/ 1870 w 136270"/>
                <a:gd name="connsiteY13" fmla="*/ 45784 h 47627"/>
                <a:gd name="connsiteX14" fmla="*/ -2697 w 136270"/>
                <a:gd name="connsiteY14" fmla="*/ 45994 h 4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6270" h="47627">
                  <a:moveTo>
                    <a:pt x="-2697" y="45994"/>
                  </a:moveTo>
                  <a:cubicBezTo>
                    <a:pt x="1117" y="44056"/>
                    <a:pt x="5387" y="43204"/>
                    <a:pt x="9645" y="43525"/>
                  </a:cubicBezTo>
                  <a:cubicBezTo>
                    <a:pt x="19938" y="44167"/>
                    <a:pt x="29071" y="40427"/>
                    <a:pt x="38267" y="36935"/>
                  </a:cubicBezTo>
                  <a:cubicBezTo>
                    <a:pt x="48362" y="33109"/>
                    <a:pt x="58631" y="29863"/>
                    <a:pt x="68974" y="26826"/>
                  </a:cubicBezTo>
                  <a:cubicBezTo>
                    <a:pt x="73047" y="25568"/>
                    <a:pt x="77021" y="24050"/>
                    <a:pt x="80896" y="22285"/>
                  </a:cubicBezTo>
                  <a:cubicBezTo>
                    <a:pt x="95633" y="15768"/>
                    <a:pt x="110838" y="10350"/>
                    <a:pt x="125131" y="2846"/>
                  </a:cubicBezTo>
                  <a:cubicBezTo>
                    <a:pt x="127945" y="1377"/>
                    <a:pt x="130314" y="-943"/>
                    <a:pt x="133573" y="-1573"/>
                  </a:cubicBezTo>
                  <a:cubicBezTo>
                    <a:pt x="131981" y="797"/>
                    <a:pt x="129475" y="1895"/>
                    <a:pt x="127069" y="3142"/>
                  </a:cubicBezTo>
                  <a:cubicBezTo>
                    <a:pt x="116294" y="8696"/>
                    <a:pt x="105223" y="13645"/>
                    <a:pt x="93893" y="17952"/>
                  </a:cubicBezTo>
                  <a:cubicBezTo>
                    <a:pt x="88240" y="20112"/>
                    <a:pt x="82723" y="22642"/>
                    <a:pt x="77157" y="25037"/>
                  </a:cubicBezTo>
                  <a:cubicBezTo>
                    <a:pt x="70319" y="27987"/>
                    <a:pt x="63037" y="29517"/>
                    <a:pt x="56002" y="31862"/>
                  </a:cubicBezTo>
                  <a:cubicBezTo>
                    <a:pt x="46523" y="35009"/>
                    <a:pt x="37131" y="38453"/>
                    <a:pt x="27726" y="41834"/>
                  </a:cubicBezTo>
                  <a:cubicBezTo>
                    <a:pt x="23579" y="43217"/>
                    <a:pt x="19272" y="44081"/>
                    <a:pt x="14915" y="44402"/>
                  </a:cubicBezTo>
                  <a:cubicBezTo>
                    <a:pt x="10583" y="44834"/>
                    <a:pt x="6152" y="44550"/>
                    <a:pt x="1870" y="45784"/>
                  </a:cubicBezTo>
                  <a:cubicBezTo>
                    <a:pt x="364" y="46056"/>
                    <a:pt x="-1167" y="46117"/>
                    <a:pt x="-2697" y="45994"/>
                  </a:cubicBezTo>
                  <a:close/>
                </a:path>
              </a:pathLst>
            </a:custGeom>
            <a:solidFill>
              <a:srgbClr val="0E1315"/>
            </a:solidFill>
            <a:ln w="1231" cap="flat">
              <a:noFill/>
              <a:prstDash val="solid"/>
              <a:miter/>
            </a:ln>
          </p:spPr>
          <p:txBody>
            <a:bodyPr rtlCol="0" anchor="ctr"/>
            <a:lstStyle/>
            <a:p>
              <a:endParaRPr lang="es-CO"/>
            </a:p>
          </p:txBody>
        </p:sp>
        <p:sp>
          <p:nvSpPr>
            <p:cNvPr id="642" name="Freeform: Shape 641">
              <a:extLst>
                <a:ext uri="{FF2B5EF4-FFF2-40B4-BE49-F238E27FC236}">
                  <a16:creationId xmlns:a16="http://schemas.microsoft.com/office/drawing/2014/main" id="{206B220D-A0BB-8933-1B47-28A2162F7532}"/>
                </a:ext>
              </a:extLst>
            </p:cNvPr>
            <p:cNvSpPr/>
            <p:nvPr/>
          </p:nvSpPr>
          <p:spPr>
            <a:xfrm>
              <a:off x="-626642" y="6755128"/>
              <a:ext cx="3789" cy="71276"/>
            </a:xfrm>
            <a:custGeom>
              <a:avLst/>
              <a:gdLst>
                <a:gd name="connsiteX0" fmla="*/ -2697 w 3789"/>
                <a:gd name="connsiteY0" fmla="*/ 69703 h 71276"/>
                <a:gd name="connsiteX1" fmla="*/ -932 w 3789"/>
                <a:gd name="connsiteY1" fmla="*/ 12929 h 71276"/>
                <a:gd name="connsiteX2" fmla="*/ -1772 w 3789"/>
                <a:gd name="connsiteY2" fmla="*/ -1573 h 71276"/>
                <a:gd name="connsiteX3" fmla="*/ -1031 w 3789"/>
                <a:gd name="connsiteY3" fmla="*/ -487 h 71276"/>
                <a:gd name="connsiteX4" fmla="*/ 129 w 3789"/>
                <a:gd name="connsiteY4" fmla="*/ 13090 h 71276"/>
                <a:gd name="connsiteX5" fmla="*/ 820 w 3789"/>
                <a:gd name="connsiteY5" fmla="*/ 23951 h 71276"/>
                <a:gd name="connsiteX6" fmla="*/ 179 w 3789"/>
                <a:gd name="connsiteY6" fmla="*/ 37972 h 71276"/>
                <a:gd name="connsiteX7" fmla="*/ 67 w 3789"/>
                <a:gd name="connsiteY7" fmla="*/ 58953 h 71276"/>
                <a:gd name="connsiteX8" fmla="*/ -2697 w 3789"/>
                <a:gd name="connsiteY8" fmla="*/ 69703 h 71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89" h="71276">
                  <a:moveTo>
                    <a:pt x="-2697" y="69703"/>
                  </a:moveTo>
                  <a:cubicBezTo>
                    <a:pt x="820" y="50869"/>
                    <a:pt x="-1302" y="31837"/>
                    <a:pt x="-932" y="12929"/>
                  </a:cubicBezTo>
                  <a:cubicBezTo>
                    <a:pt x="-834" y="8103"/>
                    <a:pt x="-2278" y="3315"/>
                    <a:pt x="-1772" y="-1573"/>
                  </a:cubicBezTo>
                  <a:cubicBezTo>
                    <a:pt x="-1513" y="-1203"/>
                    <a:pt x="-1019" y="-832"/>
                    <a:pt x="-1031" y="-487"/>
                  </a:cubicBezTo>
                  <a:cubicBezTo>
                    <a:pt x="-1167" y="4080"/>
                    <a:pt x="265" y="8498"/>
                    <a:pt x="129" y="13090"/>
                  </a:cubicBezTo>
                  <a:cubicBezTo>
                    <a:pt x="-19" y="16718"/>
                    <a:pt x="216" y="20359"/>
                    <a:pt x="820" y="23951"/>
                  </a:cubicBezTo>
                  <a:cubicBezTo>
                    <a:pt x="1635" y="28591"/>
                    <a:pt x="376" y="33294"/>
                    <a:pt x="179" y="37972"/>
                  </a:cubicBezTo>
                  <a:cubicBezTo>
                    <a:pt x="-118" y="44957"/>
                    <a:pt x="179" y="51955"/>
                    <a:pt x="67" y="58953"/>
                  </a:cubicBezTo>
                  <a:cubicBezTo>
                    <a:pt x="203" y="62730"/>
                    <a:pt x="-760" y="66457"/>
                    <a:pt x="-2697" y="69703"/>
                  </a:cubicBezTo>
                  <a:close/>
                </a:path>
              </a:pathLst>
            </a:custGeom>
            <a:solidFill>
              <a:srgbClr val="141A1D"/>
            </a:solidFill>
            <a:ln w="1231" cap="flat">
              <a:noFill/>
              <a:prstDash val="solid"/>
              <a:miter/>
            </a:ln>
          </p:spPr>
          <p:txBody>
            <a:bodyPr rtlCol="0" anchor="ctr"/>
            <a:lstStyle/>
            <a:p>
              <a:endParaRPr lang="es-CO"/>
            </a:p>
          </p:txBody>
        </p:sp>
        <p:sp>
          <p:nvSpPr>
            <p:cNvPr id="643" name="Freeform: Shape 642">
              <a:extLst>
                <a:ext uri="{FF2B5EF4-FFF2-40B4-BE49-F238E27FC236}">
                  <a16:creationId xmlns:a16="http://schemas.microsoft.com/office/drawing/2014/main" id="{9753FA1B-D775-5DCA-D925-F3F0B4173C16}"/>
                </a:ext>
              </a:extLst>
            </p:cNvPr>
            <p:cNvSpPr/>
            <p:nvPr/>
          </p:nvSpPr>
          <p:spPr>
            <a:xfrm>
              <a:off x="-632097" y="6826391"/>
              <a:ext cx="5492" cy="11897"/>
            </a:xfrm>
            <a:custGeom>
              <a:avLst/>
              <a:gdLst>
                <a:gd name="connsiteX0" fmla="*/ -2697 w 5492"/>
                <a:gd name="connsiteY0" fmla="*/ 10325 h 11897"/>
                <a:gd name="connsiteX1" fmla="*/ 2795 w 5492"/>
                <a:gd name="connsiteY1" fmla="*/ -1573 h 11897"/>
                <a:gd name="connsiteX2" fmla="*/ -2697 w 5492"/>
                <a:gd name="connsiteY2" fmla="*/ 10325 h 11897"/>
              </a:gdLst>
              <a:ahLst/>
              <a:cxnLst>
                <a:cxn ang="0">
                  <a:pos x="connsiteX0" y="connsiteY0"/>
                </a:cxn>
                <a:cxn ang="0">
                  <a:pos x="connsiteX1" y="connsiteY1"/>
                </a:cxn>
                <a:cxn ang="0">
                  <a:pos x="connsiteX2" y="connsiteY2"/>
                </a:cxn>
              </a:cxnLst>
              <a:rect l="l" t="t" r="r" b="b"/>
              <a:pathLst>
                <a:path w="5492" h="11897">
                  <a:moveTo>
                    <a:pt x="-2697" y="10325"/>
                  </a:moveTo>
                  <a:cubicBezTo>
                    <a:pt x="-1204" y="6215"/>
                    <a:pt x="635" y="2228"/>
                    <a:pt x="2795" y="-1573"/>
                  </a:cubicBezTo>
                  <a:cubicBezTo>
                    <a:pt x="2104" y="2932"/>
                    <a:pt x="721" y="7104"/>
                    <a:pt x="-2697" y="10325"/>
                  </a:cubicBezTo>
                  <a:close/>
                </a:path>
              </a:pathLst>
            </a:custGeom>
            <a:solidFill>
              <a:srgbClr val="141A1D"/>
            </a:solidFill>
            <a:ln w="1231" cap="flat">
              <a:noFill/>
              <a:prstDash val="solid"/>
              <a:miter/>
            </a:ln>
          </p:spPr>
          <p:txBody>
            <a:bodyPr rtlCol="0" anchor="ctr"/>
            <a:lstStyle/>
            <a:p>
              <a:endParaRPr lang="es-CO"/>
            </a:p>
          </p:txBody>
        </p:sp>
        <p:sp>
          <p:nvSpPr>
            <p:cNvPr id="644" name="Freeform: Shape 643">
              <a:extLst>
                <a:ext uri="{FF2B5EF4-FFF2-40B4-BE49-F238E27FC236}">
                  <a16:creationId xmlns:a16="http://schemas.microsoft.com/office/drawing/2014/main" id="{B7E1C957-0879-A32A-0668-37616FE6A910}"/>
                </a:ext>
              </a:extLst>
            </p:cNvPr>
            <p:cNvSpPr/>
            <p:nvPr/>
          </p:nvSpPr>
          <p:spPr>
            <a:xfrm>
              <a:off x="-651326" y="6853803"/>
              <a:ext cx="5480" cy="4579"/>
            </a:xfrm>
            <a:custGeom>
              <a:avLst/>
              <a:gdLst>
                <a:gd name="connsiteX0" fmla="*/ -2697 w 5480"/>
                <a:gd name="connsiteY0" fmla="*/ 3006 h 4579"/>
                <a:gd name="connsiteX1" fmla="*/ 2783 w 5480"/>
                <a:gd name="connsiteY1" fmla="*/ -1573 h 4579"/>
                <a:gd name="connsiteX2" fmla="*/ -2697 w 5480"/>
                <a:gd name="connsiteY2" fmla="*/ 3006 h 4579"/>
              </a:gdLst>
              <a:ahLst/>
              <a:cxnLst>
                <a:cxn ang="0">
                  <a:pos x="connsiteX0" y="connsiteY0"/>
                </a:cxn>
                <a:cxn ang="0">
                  <a:pos x="connsiteX1" y="connsiteY1"/>
                </a:cxn>
                <a:cxn ang="0">
                  <a:pos x="connsiteX2" y="connsiteY2"/>
                </a:cxn>
              </a:cxnLst>
              <a:rect l="l" t="t" r="r" b="b"/>
              <a:pathLst>
                <a:path w="5480" h="4579">
                  <a:moveTo>
                    <a:pt x="-2697" y="3006"/>
                  </a:moveTo>
                  <a:cubicBezTo>
                    <a:pt x="-1241" y="1044"/>
                    <a:pt x="166" y="-993"/>
                    <a:pt x="2783" y="-1573"/>
                  </a:cubicBezTo>
                  <a:cubicBezTo>
                    <a:pt x="1400" y="488"/>
                    <a:pt x="55" y="2599"/>
                    <a:pt x="-2697" y="3006"/>
                  </a:cubicBezTo>
                  <a:close/>
                </a:path>
              </a:pathLst>
            </a:custGeom>
            <a:solidFill>
              <a:srgbClr val="141A1D"/>
            </a:solidFill>
            <a:ln w="1231" cap="flat">
              <a:noFill/>
              <a:prstDash val="solid"/>
              <a:miter/>
            </a:ln>
          </p:spPr>
          <p:txBody>
            <a:bodyPr rtlCol="0" anchor="ctr"/>
            <a:lstStyle/>
            <a:p>
              <a:endParaRPr lang="es-CO"/>
            </a:p>
          </p:txBody>
        </p:sp>
        <p:sp>
          <p:nvSpPr>
            <p:cNvPr id="645" name="Freeform: Shape 644">
              <a:extLst>
                <a:ext uri="{FF2B5EF4-FFF2-40B4-BE49-F238E27FC236}">
                  <a16:creationId xmlns:a16="http://schemas.microsoft.com/office/drawing/2014/main" id="{A330333F-2BA6-6530-8134-8B179390EBE2}"/>
                </a:ext>
              </a:extLst>
            </p:cNvPr>
            <p:cNvSpPr/>
            <p:nvPr/>
          </p:nvSpPr>
          <p:spPr>
            <a:xfrm>
              <a:off x="-638552" y="6841004"/>
              <a:ext cx="4578" cy="5480"/>
            </a:xfrm>
            <a:custGeom>
              <a:avLst/>
              <a:gdLst>
                <a:gd name="connsiteX0" fmla="*/ -2697 w 4578"/>
                <a:gd name="connsiteY0" fmla="*/ 3907 h 5480"/>
                <a:gd name="connsiteX1" fmla="*/ 1882 w 4578"/>
                <a:gd name="connsiteY1" fmla="*/ -1573 h 5480"/>
                <a:gd name="connsiteX2" fmla="*/ -2697 w 4578"/>
                <a:gd name="connsiteY2" fmla="*/ 3907 h 5480"/>
              </a:gdLst>
              <a:ahLst/>
              <a:cxnLst>
                <a:cxn ang="0">
                  <a:pos x="connsiteX0" y="connsiteY0"/>
                </a:cxn>
                <a:cxn ang="0">
                  <a:pos x="connsiteX1" y="connsiteY1"/>
                </a:cxn>
                <a:cxn ang="0">
                  <a:pos x="connsiteX2" y="connsiteY2"/>
                </a:cxn>
              </a:cxnLst>
              <a:rect l="l" t="t" r="r" b="b"/>
              <a:pathLst>
                <a:path w="4578" h="5480">
                  <a:moveTo>
                    <a:pt x="-2697" y="3907"/>
                  </a:moveTo>
                  <a:cubicBezTo>
                    <a:pt x="-2093" y="1315"/>
                    <a:pt x="-69" y="-92"/>
                    <a:pt x="1882" y="-1573"/>
                  </a:cubicBezTo>
                  <a:cubicBezTo>
                    <a:pt x="1474" y="1192"/>
                    <a:pt x="-636" y="2537"/>
                    <a:pt x="-2697" y="3907"/>
                  </a:cubicBezTo>
                  <a:close/>
                </a:path>
              </a:pathLst>
            </a:custGeom>
            <a:solidFill>
              <a:srgbClr val="141A1D"/>
            </a:solidFill>
            <a:ln w="1231" cap="flat">
              <a:noFill/>
              <a:prstDash val="solid"/>
              <a:miter/>
            </a:ln>
          </p:spPr>
          <p:txBody>
            <a:bodyPr rtlCol="0" anchor="ctr"/>
            <a:lstStyle/>
            <a:p>
              <a:endParaRPr lang="es-CO"/>
            </a:p>
          </p:txBody>
        </p:sp>
        <p:sp>
          <p:nvSpPr>
            <p:cNvPr id="646" name="Freeform: Shape 645">
              <a:extLst>
                <a:ext uri="{FF2B5EF4-FFF2-40B4-BE49-F238E27FC236}">
                  <a16:creationId xmlns:a16="http://schemas.microsoft.com/office/drawing/2014/main" id="{4B190411-B33E-21F9-55F5-D6AECD64290F}"/>
                </a:ext>
              </a:extLst>
            </p:cNvPr>
            <p:cNvSpPr/>
            <p:nvPr/>
          </p:nvSpPr>
          <p:spPr>
            <a:xfrm>
              <a:off x="-645846" y="6850101"/>
              <a:ext cx="3702" cy="3702"/>
            </a:xfrm>
            <a:custGeom>
              <a:avLst/>
              <a:gdLst>
                <a:gd name="connsiteX0" fmla="*/ -2697 w 3702"/>
                <a:gd name="connsiteY0" fmla="*/ 2130 h 3702"/>
                <a:gd name="connsiteX1" fmla="*/ 1005 w 3702"/>
                <a:gd name="connsiteY1" fmla="*/ -1573 h 3702"/>
                <a:gd name="connsiteX2" fmla="*/ -2697 w 3702"/>
                <a:gd name="connsiteY2" fmla="*/ 2130 h 3702"/>
              </a:gdLst>
              <a:ahLst/>
              <a:cxnLst>
                <a:cxn ang="0">
                  <a:pos x="connsiteX0" y="connsiteY0"/>
                </a:cxn>
                <a:cxn ang="0">
                  <a:pos x="connsiteX1" y="connsiteY1"/>
                </a:cxn>
                <a:cxn ang="0">
                  <a:pos x="connsiteX2" y="connsiteY2"/>
                </a:cxn>
              </a:cxnLst>
              <a:rect l="l" t="t" r="r" b="b"/>
              <a:pathLst>
                <a:path w="3702" h="3702">
                  <a:moveTo>
                    <a:pt x="-2697" y="2130"/>
                  </a:moveTo>
                  <a:cubicBezTo>
                    <a:pt x="-1858" y="550"/>
                    <a:pt x="-575" y="-734"/>
                    <a:pt x="1005" y="-1573"/>
                  </a:cubicBezTo>
                  <a:cubicBezTo>
                    <a:pt x="1005" y="476"/>
                    <a:pt x="-649" y="2130"/>
                    <a:pt x="-2697" y="2130"/>
                  </a:cubicBezTo>
                  <a:close/>
                </a:path>
              </a:pathLst>
            </a:custGeom>
            <a:solidFill>
              <a:srgbClr val="141A1D"/>
            </a:solidFill>
            <a:ln w="1231" cap="flat">
              <a:noFill/>
              <a:prstDash val="solid"/>
              <a:miter/>
            </a:ln>
          </p:spPr>
          <p:txBody>
            <a:bodyPr rtlCol="0" anchor="ctr"/>
            <a:lstStyle/>
            <a:p>
              <a:endParaRPr lang="es-CO"/>
            </a:p>
          </p:txBody>
        </p:sp>
        <p:sp>
          <p:nvSpPr>
            <p:cNvPr id="647" name="Freeform: Shape 646">
              <a:extLst>
                <a:ext uri="{FF2B5EF4-FFF2-40B4-BE49-F238E27FC236}">
                  <a16:creationId xmlns:a16="http://schemas.microsoft.com/office/drawing/2014/main" id="{7BEF01D9-73FA-0A80-335F-813933CBA001}"/>
                </a:ext>
              </a:extLst>
            </p:cNvPr>
            <p:cNvSpPr/>
            <p:nvPr/>
          </p:nvSpPr>
          <p:spPr>
            <a:xfrm>
              <a:off x="-654980" y="6858382"/>
              <a:ext cx="3702" cy="2764"/>
            </a:xfrm>
            <a:custGeom>
              <a:avLst/>
              <a:gdLst>
                <a:gd name="connsiteX0" fmla="*/ -2697 w 3702"/>
                <a:gd name="connsiteY0" fmla="*/ 1192 h 2764"/>
                <a:gd name="connsiteX1" fmla="*/ 1005 w 3702"/>
                <a:gd name="connsiteY1" fmla="*/ -1573 h 2764"/>
                <a:gd name="connsiteX2" fmla="*/ -2697 w 3702"/>
                <a:gd name="connsiteY2" fmla="*/ 1192 h 2764"/>
              </a:gdLst>
              <a:ahLst/>
              <a:cxnLst>
                <a:cxn ang="0">
                  <a:pos x="connsiteX0" y="connsiteY0"/>
                </a:cxn>
                <a:cxn ang="0">
                  <a:pos x="connsiteX1" y="connsiteY1"/>
                </a:cxn>
                <a:cxn ang="0">
                  <a:pos x="connsiteX2" y="connsiteY2"/>
                </a:cxn>
              </a:cxnLst>
              <a:rect l="l" t="t" r="r" b="b"/>
              <a:pathLst>
                <a:path w="3702" h="2764">
                  <a:moveTo>
                    <a:pt x="-2697" y="1192"/>
                  </a:moveTo>
                  <a:cubicBezTo>
                    <a:pt x="-2056" y="-326"/>
                    <a:pt x="-636" y="-1388"/>
                    <a:pt x="1005" y="-1573"/>
                  </a:cubicBezTo>
                  <a:cubicBezTo>
                    <a:pt x="450" y="19"/>
                    <a:pt x="-1019" y="1105"/>
                    <a:pt x="-2697" y="1192"/>
                  </a:cubicBezTo>
                  <a:close/>
                </a:path>
              </a:pathLst>
            </a:custGeom>
            <a:solidFill>
              <a:srgbClr val="141A1D"/>
            </a:solidFill>
            <a:ln w="1231" cap="flat">
              <a:noFill/>
              <a:prstDash val="solid"/>
              <a:miter/>
            </a:ln>
          </p:spPr>
          <p:txBody>
            <a:bodyPr rtlCol="0" anchor="ctr"/>
            <a:lstStyle/>
            <a:p>
              <a:endParaRPr lang="es-CO"/>
            </a:p>
          </p:txBody>
        </p:sp>
        <p:sp>
          <p:nvSpPr>
            <p:cNvPr id="648" name="Freeform: Shape 647">
              <a:extLst>
                <a:ext uri="{FF2B5EF4-FFF2-40B4-BE49-F238E27FC236}">
                  <a16:creationId xmlns:a16="http://schemas.microsoft.com/office/drawing/2014/main" id="{CC16A857-8F00-26F7-8D70-43DCD5780814}"/>
                </a:ext>
              </a:extLst>
            </p:cNvPr>
            <p:cNvSpPr/>
            <p:nvPr/>
          </p:nvSpPr>
          <p:spPr>
            <a:xfrm>
              <a:off x="-627382" y="6751351"/>
              <a:ext cx="1703" cy="3764"/>
            </a:xfrm>
            <a:custGeom>
              <a:avLst/>
              <a:gdLst>
                <a:gd name="connsiteX0" fmla="*/ -1032 w 1703"/>
                <a:gd name="connsiteY0" fmla="*/ 2192 h 3764"/>
                <a:gd name="connsiteX1" fmla="*/ -1772 w 1703"/>
                <a:gd name="connsiteY1" fmla="*/ 2006 h 3764"/>
                <a:gd name="connsiteX2" fmla="*/ -2278 w 1703"/>
                <a:gd name="connsiteY2" fmla="*/ -1092 h 3764"/>
                <a:gd name="connsiteX3" fmla="*/ -2056 w 1703"/>
                <a:gd name="connsiteY3" fmla="*/ -1363 h 3764"/>
                <a:gd name="connsiteX4" fmla="*/ -1809 w 1703"/>
                <a:gd name="connsiteY4" fmla="*/ -1573 h 3764"/>
                <a:gd name="connsiteX5" fmla="*/ -1032 w 1703"/>
                <a:gd name="connsiteY5" fmla="*/ 2192 h 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3" h="3764">
                  <a:moveTo>
                    <a:pt x="-1032" y="2192"/>
                  </a:moveTo>
                  <a:cubicBezTo>
                    <a:pt x="-1279" y="2154"/>
                    <a:pt x="-1538" y="2093"/>
                    <a:pt x="-1772" y="2006"/>
                  </a:cubicBezTo>
                  <a:cubicBezTo>
                    <a:pt x="-2772" y="1291"/>
                    <a:pt x="-2994" y="-92"/>
                    <a:pt x="-2278" y="-1092"/>
                  </a:cubicBezTo>
                  <a:cubicBezTo>
                    <a:pt x="-2217" y="-1190"/>
                    <a:pt x="-2142" y="-1277"/>
                    <a:pt x="-2056" y="-1363"/>
                  </a:cubicBezTo>
                  <a:lnTo>
                    <a:pt x="-1809" y="-1573"/>
                  </a:lnTo>
                  <a:cubicBezTo>
                    <a:pt x="-711" y="-499"/>
                    <a:pt x="-1044" y="883"/>
                    <a:pt x="-1032" y="2192"/>
                  </a:cubicBezTo>
                  <a:close/>
                </a:path>
              </a:pathLst>
            </a:custGeom>
            <a:solidFill>
              <a:srgbClr val="141A1D"/>
            </a:solidFill>
            <a:ln w="1231" cap="flat">
              <a:noFill/>
              <a:prstDash val="solid"/>
              <a:miter/>
            </a:ln>
          </p:spPr>
          <p:txBody>
            <a:bodyPr rtlCol="0" anchor="ctr"/>
            <a:lstStyle/>
            <a:p>
              <a:endParaRPr lang="es-CO"/>
            </a:p>
          </p:txBody>
        </p:sp>
        <p:sp>
          <p:nvSpPr>
            <p:cNvPr id="649" name="Freeform: Shape 648">
              <a:extLst>
                <a:ext uri="{FF2B5EF4-FFF2-40B4-BE49-F238E27FC236}">
                  <a16:creationId xmlns:a16="http://schemas.microsoft.com/office/drawing/2014/main" id="{349C0016-28B0-14CE-9B0A-E77F1A0F4B76}"/>
                </a:ext>
              </a:extLst>
            </p:cNvPr>
            <p:cNvSpPr/>
            <p:nvPr/>
          </p:nvSpPr>
          <p:spPr>
            <a:xfrm>
              <a:off x="-633985" y="6838277"/>
              <a:ext cx="1876" cy="2727"/>
            </a:xfrm>
            <a:custGeom>
              <a:avLst/>
              <a:gdLst>
                <a:gd name="connsiteX0" fmla="*/ -2697 w 1876"/>
                <a:gd name="connsiteY0" fmla="*/ 1155 h 2727"/>
                <a:gd name="connsiteX1" fmla="*/ -834 w 1876"/>
                <a:gd name="connsiteY1" fmla="*/ -1573 h 2727"/>
                <a:gd name="connsiteX2" fmla="*/ -2697 w 1876"/>
                <a:gd name="connsiteY2" fmla="*/ 1155 h 2727"/>
              </a:gdLst>
              <a:ahLst/>
              <a:cxnLst>
                <a:cxn ang="0">
                  <a:pos x="connsiteX0" y="connsiteY0"/>
                </a:cxn>
                <a:cxn ang="0">
                  <a:pos x="connsiteX1" y="connsiteY1"/>
                </a:cxn>
                <a:cxn ang="0">
                  <a:pos x="connsiteX2" y="connsiteY2"/>
                </a:cxn>
              </a:cxnLst>
              <a:rect l="l" t="t" r="r" b="b"/>
              <a:pathLst>
                <a:path w="1876" h="2727">
                  <a:moveTo>
                    <a:pt x="-2697" y="1155"/>
                  </a:moveTo>
                  <a:cubicBezTo>
                    <a:pt x="-2697" y="-55"/>
                    <a:pt x="-1957" y="-1129"/>
                    <a:pt x="-834" y="-1573"/>
                  </a:cubicBezTo>
                  <a:cubicBezTo>
                    <a:pt x="-710" y="-326"/>
                    <a:pt x="-1500" y="822"/>
                    <a:pt x="-2697" y="1155"/>
                  </a:cubicBezTo>
                  <a:close/>
                </a:path>
              </a:pathLst>
            </a:custGeom>
            <a:solidFill>
              <a:srgbClr val="141A1D"/>
            </a:solidFill>
            <a:ln w="1231" cap="flat">
              <a:noFill/>
              <a:prstDash val="solid"/>
              <a:miter/>
            </a:ln>
          </p:spPr>
          <p:txBody>
            <a:bodyPr rtlCol="0" anchor="ctr"/>
            <a:lstStyle/>
            <a:p>
              <a:endParaRPr lang="es-CO"/>
            </a:p>
          </p:txBody>
        </p:sp>
        <p:sp>
          <p:nvSpPr>
            <p:cNvPr id="650" name="Freeform: Shape 649">
              <a:extLst>
                <a:ext uri="{FF2B5EF4-FFF2-40B4-BE49-F238E27FC236}">
                  <a16:creationId xmlns:a16="http://schemas.microsoft.com/office/drawing/2014/main" id="{A705F7A0-7A96-2853-BF4F-B6DD9B74A30C}"/>
                </a:ext>
              </a:extLst>
            </p:cNvPr>
            <p:cNvSpPr/>
            <p:nvPr/>
          </p:nvSpPr>
          <p:spPr>
            <a:xfrm>
              <a:off x="-676912" y="6880608"/>
              <a:ext cx="2075" cy="1583"/>
            </a:xfrm>
            <a:custGeom>
              <a:avLst/>
              <a:gdLst>
                <a:gd name="connsiteX0" fmla="*/ -2697 w 2075"/>
                <a:gd name="connsiteY0" fmla="*/ 9 h 1583"/>
                <a:gd name="connsiteX1" fmla="*/ -858 w 2075"/>
                <a:gd name="connsiteY1" fmla="*/ -1423 h 1583"/>
                <a:gd name="connsiteX2" fmla="*/ -1821 w 2075"/>
                <a:gd name="connsiteY2" fmla="*/ -114 h 1583"/>
                <a:gd name="connsiteX3" fmla="*/ -2697 w 2075"/>
                <a:gd name="connsiteY3" fmla="*/ 9 h 1583"/>
              </a:gdLst>
              <a:ahLst/>
              <a:cxnLst>
                <a:cxn ang="0">
                  <a:pos x="connsiteX0" y="connsiteY0"/>
                </a:cxn>
                <a:cxn ang="0">
                  <a:pos x="connsiteX1" y="connsiteY1"/>
                </a:cxn>
                <a:cxn ang="0">
                  <a:pos x="connsiteX2" y="connsiteY2"/>
                </a:cxn>
                <a:cxn ang="0">
                  <a:pos x="connsiteX3" y="connsiteY3"/>
                </a:cxn>
              </a:cxnLst>
              <a:rect l="l" t="t" r="r" b="b"/>
              <a:pathLst>
                <a:path w="2075" h="1583">
                  <a:moveTo>
                    <a:pt x="-2697" y="9"/>
                  </a:moveTo>
                  <a:cubicBezTo>
                    <a:pt x="-2265" y="-769"/>
                    <a:pt x="-1586" y="-2003"/>
                    <a:pt x="-858" y="-1423"/>
                  </a:cubicBezTo>
                  <a:cubicBezTo>
                    <a:pt x="-130" y="-843"/>
                    <a:pt x="-1265" y="-411"/>
                    <a:pt x="-1821" y="-114"/>
                  </a:cubicBezTo>
                  <a:cubicBezTo>
                    <a:pt x="-2105" y="-28"/>
                    <a:pt x="-2401" y="21"/>
                    <a:pt x="-2697" y="9"/>
                  </a:cubicBezTo>
                  <a:close/>
                </a:path>
              </a:pathLst>
            </a:custGeom>
            <a:solidFill>
              <a:srgbClr val="000000"/>
            </a:solidFill>
            <a:ln w="1231" cap="flat">
              <a:noFill/>
              <a:prstDash val="solid"/>
              <a:miter/>
            </a:ln>
          </p:spPr>
          <p:txBody>
            <a:bodyPr rtlCol="0" anchor="ctr"/>
            <a:lstStyle/>
            <a:p>
              <a:endParaRPr lang="es-CO"/>
            </a:p>
          </p:txBody>
        </p:sp>
        <p:sp>
          <p:nvSpPr>
            <p:cNvPr id="651" name="Freeform: Shape 650">
              <a:extLst>
                <a:ext uri="{FF2B5EF4-FFF2-40B4-BE49-F238E27FC236}">
                  <a16:creationId xmlns:a16="http://schemas.microsoft.com/office/drawing/2014/main" id="{EBC93B6B-FB15-D25D-F5AC-EAEAEB257092}"/>
                </a:ext>
              </a:extLst>
            </p:cNvPr>
            <p:cNvSpPr/>
            <p:nvPr/>
          </p:nvSpPr>
          <p:spPr>
            <a:xfrm>
              <a:off x="-677282" y="6882190"/>
              <a:ext cx="382" cy="370"/>
            </a:xfrm>
            <a:custGeom>
              <a:avLst/>
              <a:gdLst>
                <a:gd name="connsiteX0" fmla="*/ 383 w 382"/>
                <a:gd name="connsiteY0" fmla="*/ 0 h 370"/>
                <a:gd name="connsiteX1" fmla="*/ 173 w 382"/>
                <a:gd name="connsiteY1" fmla="*/ 370 h 370"/>
                <a:gd name="connsiteX2" fmla="*/ 0 w 382"/>
                <a:gd name="connsiteY2" fmla="*/ 210 h 370"/>
                <a:gd name="connsiteX3" fmla="*/ 383 w 382"/>
                <a:gd name="connsiteY3" fmla="*/ 0 h 370"/>
              </a:gdLst>
              <a:ahLst/>
              <a:cxnLst>
                <a:cxn ang="0">
                  <a:pos x="connsiteX0" y="connsiteY0"/>
                </a:cxn>
                <a:cxn ang="0">
                  <a:pos x="connsiteX1" y="connsiteY1"/>
                </a:cxn>
                <a:cxn ang="0">
                  <a:pos x="connsiteX2" y="connsiteY2"/>
                </a:cxn>
                <a:cxn ang="0">
                  <a:pos x="connsiteX3" y="connsiteY3"/>
                </a:cxn>
              </a:cxnLst>
              <a:rect l="l" t="t" r="r" b="b"/>
              <a:pathLst>
                <a:path w="382" h="370">
                  <a:moveTo>
                    <a:pt x="383" y="0"/>
                  </a:moveTo>
                  <a:lnTo>
                    <a:pt x="173" y="370"/>
                  </a:lnTo>
                  <a:lnTo>
                    <a:pt x="0" y="210"/>
                  </a:lnTo>
                  <a:lnTo>
                    <a:pt x="383" y="0"/>
                  </a:lnTo>
                  <a:close/>
                </a:path>
              </a:pathLst>
            </a:custGeom>
            <a:solidFill>
              <a:srgbClr val="000000"/>
            </a:solidFill>
            <a:ln w="1231" cap="flat">
              <a:noFill/>
              <a:prstDash val="solid"/>
              <a:miter/>
            </a:ln>
          </p:spPr>
          <p:txBody>
            <a:bodyPr rtlCol="0" anchor="ctr"/>
            <a:lstStyle/>
            <a:p>
              <a:endParaRPr lang="es-CO"/>
            </a:p>
          </p:txBody>
        </p:sp>
        <p:sp>
          <p:nvSpPr>
            <p:cNvPr id="652" name="Freeform: Shape 651">
              <a:extLst>
                <a:ext uri="{FF2B5EF4-FFF2-40B4-BE49-F238E27FC236}">
                  <a16:creationId xmlns:a16="http://schemas.microsoft.com/office/drawing/2014/main" id="{43DA2CE8-8093-C876-D92A-FA2EB8C24B4C}"/>
                </a:ext>
              </a:extLst>
            </p:cNvPr>
            <p:cNvSpPr/>
            <p:nvPr/>
          </p:nvSpPr>
          <p:spPr>
            <a:xfrm>
              <a:off x="-679651" y="6883634"/>
              <a:ext cx="382" cy="382"/>
            </a:xfrm>
            <a:custGeom>
              <a:avLst/>
              <a:gdLst>
                <a:gd name="connsiteX0" fmla="*/ 0 w 382"/>
                <a:gd name="connsiteY0" fmla="*/ 383 h 382"/>
                <a:gd name="connsiteX1" fmla="*/ 210 w 382"/>
                <a:gd name="connsiteY1" fmla="*/ 0 h 382"/>
                <a:gd name="connsiteX2" fmla="*/ 383 w 382"/>
                <a:gd name="connsiteY2" fmla="*/ 173 h 382"/>
                <a:gd name="connsiteX3" fmla="*/ 0 w 382"/>
                <a:gd name="connsiteY3" fmla="*/ 383 h 382"/>
              </a:gdLst>
              <a:ahLst/>
              <a:cxnLst>
                <a:cxn ang="0">
                  <a:pos x="connsiteX0" y="connsiteY0"/>
                </a:cxn>
                <a:cxn ang="0">
                  <a:pos x="connsiteX1" y="connsiteY1"/>
                </a:cxn>
                <a:cxn ang="0">
                  <a:pos x="connsiteX2" y="connsiteY2"/>
                </a:cxn>
                <a:cxn ang="0">
                  <a:pos x="connsiteX3" y="connsiteY3"/>
                </a:cxn>
              </a:cxnLst>
              <a:rect l="l" t="t" r="r" b="b"/>
              <a:pathLst>
                <a:path w="382" h="382">
                  <a:moveTo>
                    <a:pt x="0" y="383"/>
                  </a:moveTo>
                  <a:lnTo>
                    <a:pt x="210" y="0"/>
                  </a:lnTo>
                  <a:lnTo>
                    <a:pt x="383" y="173"/>
                  </a:lnTo>
                  <a:lnTo>
                    <a:pt x="0" y="383"/>
                  </a:lnTo>
                  <a:close/>
                </a:path>
              </a:pathLst>
            </a:custGeom>
            <a:solidFill>
              <a:srgbClr val="000000"/>
            </a:solidFill>
            <a:ln w="1231" cap="flat">
              <a:noFill/>
              <a:prstDash val="solid"/>
              <a:miter/>
            </a:ln>
          </p:spPr>
          <p:txBody>
            <a:bodyPr rtlCol="0" anchor="ctr"/>
            <a:lstStyle/>
            <a:p>
              <a:endParaRPr lang="es-CO"/>
            </a:p>
          </p:txBody>
        </p:sp>
        <p:sp>
          <p:nvSpPr>
            <p:cNvPr id="653" name="Freeform: Shape 652">
              <a:extLst>
                <a:ext uri="{FF2B5EF4-FFF2-40B4-BE49-F238E27FC236}">
                  <a16:creationId xmlns:a16="http://schemas.microsoft.com/office/drawing/2014/main" id="{DEF01449-FEF8-DD98-8D5D-142B9FD934B7}"/>
                </a:ext>
              </a:extLst>
            </p:cNvPr>
            <p:cNvSpPr/>
            <p:nvPr/>
          </p:nvSpPr>
          <p:spPr>
            <a:xfrm>
              <a:off x="-639502" y="6846484"/>
              <a:ext cx="913" cy="925"/>
            </a:xfrm>
            <a:custGeom>
              <a:avLst/>
              <a:gdLst>
                <a:gd name="connsiteX0" fmla="*/ -2697 w 913"/>
                <a:gd name="connsiteY0" fmla="*/ -647 h 925"/>
                <a:gd name="connsiteX1" fmla="*/ -1784 w 913"/>
                <a:gd name="connsiteY1" fmla="*/ -1573 h 925"/>
                <a:gd name="connsiteX2" fmla="*/ -2697 w 913"/>
                <a:gd name="connsiteY2" fmla="*/ -647 h 925"/>
              </a:gdLst>
              <a:ahLst/>
              <a:cxnLst>
                <a:cxn ang="0">
                  <a:pos x="connsiteX0" y="connsiteY0"/>
                </a:cxn>
                <a:cxn ang="0">
                  <a:pos x="connsiteX1" y="connsiteY1"/>
                </a:cxn>
                <a:cxn ang="0">
                  <a:pos x="connsiteX2" y="connsiteY2"/>
                </a:cxn>
              </a:cxnLst>
              <a:rect l="l" t="t" r="r" b="b"/>
              <a:pathLst>
                <a:path w="913" h="925">
                  <a:moveTo>
                    <a:pt x="-2697" y="-647"/>
                  </a:moveTo>
                  <a:lnTo>
                    <a:pt x="-1784" y="-1573"/>
                  </a:lnTo>
                  <a:cubicBezTo>
                    <a:pt x="-1883" y="-1116"/>
                    <a:pt x="-2241" y="-758"/>
                    <a:pt x="-2697" y="-647"/>
                  </a:cubicBezTo>
                  <a:close/>
                </a:path>
              </a:pathLst>
            </a:custGeom>
            <a:solidFill>
              <a:srgbClr val="141A1D"/>
            </a:solidFill>
            <a:ln w="1231" cap="flat">
              <a:noFill/>
              <a:prstDash val="solid"/>
              <a:miter/>
            </a:ln>
          </p:spPr>
          <p:txBody>
            <a:bodyPr rtlCol="0" anchor="ctr"/>
            <a:lstStyle/>
            <a:p>
              <a:endParaRPr lang="es-CO"/>
            </a:p>
          </p:txBody>
        </p:sp>
        <p:sp>
          <p:nvSpPr>
            <p:cNvPr id="654" name="Freeform: Shape 653">
              <a:extLst>
                <a:ext uri="{FF2B5EF4-FFF2-40B4-BE49-F238E27FC236}">
                  <a16:creationId xmlns:a16="http://schemas.microsoft.com/office/drawing/2014/main" id="{33AAB8F4-51AD-016F-6545-8A0860BDD979}"/>
                </a:ext>
              </a:extLst>
            </p:cNvPr>
            <p:cNvSpPr/>
            <p:nvPr/>
          </p:nvSpPr>
          <p:spPr>
            <a:xfrm>
              <a:off x="-640366" y="6847385"/>
              <a:ext cx="913" cy="925"/>
            </a:xfrm>
            <a:custGeom>
              <a:avLst/>
              <a:gdLst>
                <a:gd name="connsiteX0" fmla="*/ -2697 w 913"/>
                <a:gd name="connsiteY0" fmla="*/ -647 h 925"/>
                <a:gd name="connsiteX1" fmla="*/ -1784 w 913"/>
                <a:gd name="connsiteY1" fmla="*/ -1573 h 925"/>
              </a:gdLst>
              <a:ahLst/>
              <a:cxnLst>
                <a:cxn ang="0">
                  <a:pos x="connsiteX0" y="connsiteY0"/>
                </a:cxn>
                <a:cxn ang="0">
                  <a:pos x="connsiteX1" y="connsiteY1"/>
                </a:cxn>
              </a:cxnLst>
              <a:rect l="l" t="t" r="r" b="b"/>
              <a:pathLst>
                <a:path w="913" h="925">
                  <a:moveTo>
                    <a:pt x="-2697" y="-647"/>
                  </a:moveTo>
                  <a:lnTo>
                    <a:pt x="-1784" y="-1573"/>
                  </a:lnTo>
                  <a:close/>
                </a:path>
              </a:pathLst>
            </a:custGeom>
            <a:solidFill>
              <a:srgbClr val="141A1D"/>
            </a:solidFill>
            <a:ln w="1231" cap="flat">
              <a:noFill/>
              <a:prstDash val="solid"/>
              <a:miter/>
            </a:ln>
          </p:spPr>
          <p:txBody>
            <a:bodyPr rtlCol="0" anchor="ctr"/>
            <a:lstStyle/>
            <a:p>
              <a:endParaRPr lang="es-CO"/>
            </a:p>
          </p:txBody>
        </p:sp>
        <p:sp>
          <p:nvSpPr>
            <p:cNvPr id="655" name="Freeform: Shape 654">
              <a:extLst>
                <a:ext uri="{FF2B5EF4-FFF2-40B4-BE49-F238E27FC236}">
                  <a16:creationId xmlns:a16="http://schemas.microsoft.com/office/drawing/2014/main" id="{AD1F63B0-6A26-3401-A235-4CAF4495B3FC}"/>
                </a:ext>
              </a:extLst>
            </p:cNvPr>
            <p:cNvSpPr/>
            <p:nvPr/>
          </p:nvSpPr>
          <p:spPr>
            <a:xfrm>
              <a:off x="-641267" y="6848323"/>
              <a:ext cx="913" cy="925"/>
            </a:xfrm>
            <a:custGeom>
              <a:avLst/>
              <a:gdLst>
                <a:gd name="connsiteX0" fmla="*/ -2697 w 913"/>
                <a:gd name="connsiteY0" fmla="*/ -647 h 925"/>
                <a:gd name="connsiteX1" fmla="*/ -1784 w 913"/>
                <a:gd name="connsiteY1" fmla="*/ -1573 h 925"/>
              </a:gdLst>
              <a:ahLst/>
              <a:cxnLst>
                <a:cxn ang="0">
                  <a:pos x="connsiteX0" y="connsiteY0"/>
                </a:cxn>
                <a:cxn ang="0">
                  <a:pos x="connsiteX1" y="connsiteY1"/>
                </a:cxn>
              </a:cxnLst>
              <a:rect l="l" t="t" r="r" b="b"/>
              <a:pathLst>
                <a:path w="913" h="925">
                  <a:moveTo>
                    <a:pt x="-2697" y="-647"/>
                  </a:moveTo>
                  <a:lnTo>
                    <a:pt x="-1784" y="-1573"/>
                  </a:lnTo>
                  <a:close/>
                </a:path>
              </a:pathLst>
            </a:custGeom>
            <a:solidFill>
              <a:srgbClr val="141A1D"/>
            </a:solidFill>
            <a:ln w="1231" cap="flat">
              <a:noFill/>
              <a:prstDash val="solid"/>
              <a:miter/>
            </a:ln>
          </p:spPr>
          <p:txBody>
            <a:bodyPr rtlCol="0" anchor="ctr"/>
            <a:lstStyle/>
            <a:p>
              <a:endParaRPr lang="es-CO"/>
            </a:p>
          </p:txBody>
        </p:sp>
        <p:sp>
          <p:nvSpPr>
            <p:cNvPr id="656" name="Freeform: Shape 655">
              <a:extLst>
                <a:ext uri="{FF2B5EF4-FFF2-40B4-BE49-F238E27FC236}">
                  <a16:creationId xmlns:a16="http://schemas.microsoft.com/office/drawing/2014/main" id="{396F7BBD-DC40-3FFF-09F1-B7E4518A5F15}"/>
                </a:ext>
              </a:extLst>
            </p:cNvPr>
            <p:cNvSpPr/>
            <p:nvPr/>
          </p:nvSpPr>
          <p:spPr>
            <a:xfrm>
              <a:off x="-642181" y="6849249"/>
              <a:ext cx="913" cy="913"/>
            </a:xfrm>
            <a:custGeom>
              <a:avLst/>
              <a:gdLst>
                <a:gd name="connsiteX0" fmla="*/ -2697 w 913"/>
                <a:gd name="connsiteY0" fmla="*/ -660 h 913"/>
                <a:gd name="connsiteX1" fmla="*/ -1784 w 913"/>
                <a:gd name="connsiteY1" fmla="*/ -1573 h 913"/>
              </a:gdLst>
              <a:ahLst/>
              <a:cxnLst>
                <a:cxn ang="0">
                  <a:pos x="connsiteX0" y="connsiteY0"/>
                </a:cxn>
                <a:cxn ang="0">
                  <a:pos x="connsiteX1" y="connsiteY1"/>
                </a:cxn>
              </a:cxnLst>
              <a:rect l="l" t="t" r="r" b="b"/>
              <a:pathLst>
                <a:path w="913" h="913">
                  <a:moveTo>
                    <a:pt x="-2697" y="-660"/>
                  </a:moveTo>
                  <a:cubicBezTo>
                    <a:pt x="-2586" y="-1116"/>
                    <a:pt x="-2241" y="-1462"/>
                    <a:pt x="-1784" y="-1573"/>
                  </a:cubicBezTo>
                  <a:close/>
                </a:path>
              </a:pathLst>
            </a:custGeom>
            <a:solidFill>
              <a:srgbClr val="141A1D"/>
            </a:solidFill>
            <a:ln w="1231" cap="flat">
              <a:noFill/>
              <a:prstDash val="solid"/>
              <a:miter/>
            </a:ln>
          </p:spPr>
          <p:txBody>
            <a:bodyPr rtlCol="0" anchor="ctr"/>
            <a:lstStyle/>
            <a:p>
              <a:endParaRPr lang="es-CO"/>
            </a:p>
          </p:txBody>
        </p:sp>
        <p:sp>
          <p:nvSpPr>
            <p:cNvPr id="657" name="Freeform: Shape 656">
              <a:extLst>
                <a:ext uri="{FF2B5EF4-FFF2-40B4-BE49-F238E27FC236}">
                  <a16:creationId xmlns:a16="http://schemas.microsoft.com/office/drawing/2014/main" id="{99ED6E29-224C-FFC7-F211-9FDABB4C21D6}"/>
                </a:ext>
              </a:extLst>
            </p:cNvPr>
            <p:cNvSpPr/>
            <p:nvPr/>
          </p:nvSpPr>
          <p:spPr>
            <a:xfrm>
              <a:off x="-985991" y="7443562"/>
              <a:ext cx="1036" cy="8281"/>
            </a:xfrm>
            <a:custGeom>
              <a:avLst/>
              <a:gdLst>
                <a:gd name="connsiteX0" fmla="*/ -2592 w 1036"/>
                <a:gd name="connsiteY0" fmla="*/ -1573 h 8281"/>
                <a:gd name="connsiteX1" fmla="*/ -1765 w 1036"/>
                <a:gd name="connsiteY1" fmla="*/ 6709 h 8281"/>
                <a:gd name="connsiteX2" fmla="*/ -2592 w 1036"/>
                <a:gd name="connsiteY2" fmla="*/ -1573 h 8281"/>
              </a:gdLst>
              <a:ahLst/>
              <a:cxnLst>
                <a:cxn ang="0">
                  <a:pos x="connsiteX0" y="connsiteY0"/>
                </a:cxn>
                <a:cxn ang="0">
                  <a:pos x="connsiteX1" y="connsiteY1"/>
                </a:cxn>
                <a:cxn ang="0">
                  <a:pos x="connsiteX2" y="connsiteY2"/>
                </a:cxn>
              </a:cxnLst>
              <a:rect l="l" t="t" r="r" b="b"/>
              <a:pathLst>
                <a:path w="1036" h="8281">
                  <a:moveTo>
                    <a:pt x="-2592" y="-1573"/>
                  </a:moveTo>
                  <a:cubicBezTo>
                    <a:pt x="-1062" y="1056"/>
                    <a:pt x="-1914" y="3932"/>
                    <a:pt x="-1765" y="6709"/>
                  </a:cubicBezTo>
                  <a:cubicBezTo>
                    <a:pt x="-3308" y="4080"/>
                    <a:pt x="-2432" y="1204"/>
                    <a:pt x="-2592" y="-1573"/>
                  </a:cubicBezTo>
                  <a:close/>
                </a:path>
              </a:pathLst>
            </a:custGeom>
            <a:solidFill>
              <a:srgbClr val="2C2C2C"/>
            </a:solidFill>
            <a:ln w="1231" cap="flat">
              <a:noFill/>
              <a:prstDash val="solid"/>
              <a:miter/>
            </a:ln>
          </p:spPr>
          <p:txBody>
            <a:bodyPr rtlCol="0" anchor="ctr"/>
            <a:lstStyle/>
            <a:p>
              <a:endParaRPr lang="es-CO"/>
            </a:p>
          </p:txBody>
        </p:sp>
        <p:sp>
          <p:nvSpPr>
            <p:cNvPr id="658" name="Freeform: Shape 657">
              <a:extLst>
                <a:ext uri="{FF2B5EF4-FFF2-40B4-BE49-F238E27FC236}">
                  <a16:creationId xmlns:a16="http://schemas.microsoft.com/office/drawing/2014/main" id="{084FC750-C362-8A9D-E43E-C0D74AA9C392}"/>
                </a:ext>
              </a:extLst>
            </p:cNvPr>
            <p:cNvSpPr/>
            <p:nvPr/>
          </p:nvSpPr>
          <p:spPr>
            <a:xfrm>
              <a:off x="-987816" y="7425884"/>
              <a:ext cx="980" cy="7631"/>
            </a:xfrm>
            <a:custGeom>
              <a:avLst/>
              <a:gdLst>
                <a:gd name="connsiteX0" fmla="*/ -1865 w 980"/>
                <a:gd name="connsiteY0" fmla="*/ -1224 h 7631"/>
                <a:gd name="connsiteX1" fmla="*/ -1717 w 980"/>
                <a:gd name="connsiteY1" fmla="*/ 6058 h 7631"/>
                <a:gd name="connsiteX2" fmla="*/ -2593 w 980"/>
                <a:gd name="connsiteY2" fmla="*/ -1273 h 7631"/>
                <a:gd name="connsiteX3" fmla="*/ -1865 w 980"/>
                <a:gd name="connsiteY3" fmla="*/ -1224 h 7631"/>
              </a:gdLst>
              <a:ahLst/>
              <a:cxnLst>
                <a:cxn ang="0">
                  <a:pos x="connsiteX0" y="connsiteY0"/>
                </a:cxn>
                <a:cxn ang="0">
                  <a:pos x="connsiteX1" y="connsiteY1"/>
                </a:cxn>
                <a:cxn ang="0">
                  <a:pos x="connsiteX2" y="connsiteY2"/>
                </a:cxn>
                <a:cxn ang="0">
                  <a:pos x="connsiteX3" y="connsiteY3"/>
                </a:cxn>
              </a:cxnLst>
              <a:rect l="l" t="t" r="r" b="b"/>
              <a:pathLst>
                <a:path w="980" h="7631">
                  <a:moveTo>
                    <a:pt x="-1865" y="-1224"/>
                  </a:moveTo>
                  <a:lnTo>
                    <a:pt x="-1717" y="6058"/>
                  </a:lnTo>
                  <a:cubicBezTo>
                    <a:pt x="-3457" y="3787"/>
                    <a:pt x="-2285" y="1121"/>
                    <a:pt x="-2593" y="-1273"/>
                  </a:cubicBezTo>
                  <a:cubicBezTo>
                    <a:pt x="-2334" y="-1692"/>
                    <a:pt x="-2087" y="-1668"/>
                    <a:pt x="-1865" y="-1224"/>
                  </a:cubicBezTo>
                  <a:close/>
                </a:path>
              </a:pathLst>
            </a:custGeom>
            <a:solidFill>
              <a:srgbClr val="252525"/>
            </a:solidFill>
            <a:ln w="1231" cap="flat">
              <a:noFill/>
              <a:prstDash val="solid"/>
              <a:miter/>
            </a:ln>
          </p:spPr>
          <p:txBody>
            <a:bodyPr rtlCol="0" anchor="ctr"/>
            <a:lstStyle/>
            <a:p>
              <a:endParaRPr lang="es-CO"/>
            </a:p>
          </p:txBody>
        </p:sp>
        <p:sp>
          <p:nvSpPr>
            <p:cNvPr id="659" name="Freeform: Shape 658">
              <a:extLst>
                <a:ext uri="{FF2B5EF4-FFF2-40B4-BE49-F238E27FC236}">
                  <a16:creationId xmlns:a16="http://schemas.microsoft.com/office/drawing/2014/main" id="{CE57CA17-9821-D7E6-2934-A3E07EA953B6}"/>
                </a:ext>
              </a:extLst>
            </p:cNvPr>
            <p:cNvSpPr/>
            <p:nvPr/>
          </p:nvSpPr>
          <p:spPr>
            <a:xfrm>
              <a:off x="-986880" y="7435917"/>
              <a:ext cx="944" cy="6756"/>
            </a:xfrm>
            <a:custGeom>
              <a:avLst/>
              <a:gdLst>
                <a:gd name="connsiteX0" fmla="*/ -1913 w 944"/>
                <a:gd name="connsiteY0" fmla="*/ -1198 h 6756"/>
                <a:gd name="connsiteX1" fmla="*/ -1752 w 944"/>
                <a:gd name="connsiteY1" fmla="*/ 5183 h 6756"/>
                <a:gd name="connsiteX2" fmla="*/ -2641 w 944"/>
                <a:gd name="connsiteY2" fmla="*/ -1235 h 6756"/>
                <a:gd name="connsiteX3" fmla="*/ -1913 w 944"/>
                <a:gd name="connsiteY3" fmla="*/ -1198 h 6756"/>
              </a:gdLst>
              <a:ahLst/>
              <a:cxnLst>
                <a:cxn ang="0">
                  <a:pos x="connsiteX0" y="connsiteY0"/>
                </a:cxn>
                <a:cxn ang="0">
                  <a:pos x="connsiteX1" y="connsiteY1"/>
                </a:cxn>
                <a:cxn ang="0">
                  <a:pos x="connsiteX2" y="connsiteY2"/>
                </a:cxn>
                <a:cxn ang="0">
                  <a:pos x="connsiteX3" y="connsiteY3"/>
                </a:cxn>
              </a:cxnLst>
              <a:rect l="l" t="t" r="r" b="b"/>
              <a:pathLst>
                <a:path w="944" h="6756">
                  <a:moveTo>
                    <a:pt x="-1913" y="-1198"/>
                  </a:moveTo>
                  <a:cubicBezTo>
                    <a:pt x="-1913" y="925"/>
                    <a:pt x="-1802" y="3048"/>
                    <a:pt x="-1752" y="5183"/>
                  </a:cubicBezTo>
                  <a:cubicBezTo>
                    <a:pt x="-3357" y="3221"/>
                    <a:pt x="-2370" y="900"/>
                    <a:pt x="-2641" y="-1235"/>
                  </a:cubicBezTo>
                  <a:cubicBezTo>
                    <a:pt x="-2370" y="-1692"/>
                    <a:pt x="-2135" y="-1692"/>
                    <a:pt x="-1913" y="-1198"/>
                  </a:cubicBezTo>
                  <a:close/>
                </a:path>
              </a:pathLst>
            </a:custGeom>
            <a:solidFill>
              <a:srgbClr val="252525"/>
            </a:solidFill>
            <a:ln w="1231" cap="flat">
              <a:noFill/>
              <a:prstDash val="solid"/>
              <a:miter/>
            </a:ln>
          </p:spPr>
          <p:txBody>
            <a:bodyPr rtlCol="0" anchor="ctr"/>
            <a:lstStyle/>
            <a:p>
              <a:endParaRPr lang="es-CO"/>
            </a:p>
          </p:txBody>
        </p:sp>
        <p:sp>
          <p:nvSpPr>
            <p:cNvPr id="660" name="Freeform: Shape 659">
              <a:extLst>
                <a:ext uri="{FF2B5EF4-FFF2-40B4-BE49-F238E27FC236}">
                  <a16:creationId xmlns:a16="http://schemas.microsoft.com/office/drawing/2014/main" id="{057B20CC-8FBF-1CE1-CA0D-8B93365DE640}"/>
                </a:ext>
              </a:extLst>
            </p:cNvPr>
            <p:cNvSpPr/>
            <p:nvPr/>
          </p:nvSpPr>
          <p:spPr>
            <a:xfrm>
              <a:off x="-987712" y="7422531"/>
              <a:ext cx="824" cy="3702"/>
            </a:xfrm>
            <a:custGeom>
              <a:avLst/>
              <a:gdLst>
                <a:gd name="connsiteX0" fmla="*/ -1969 w 824"/>
                <a:gd name="connsiteY0" fmla="*/ 2130 h 3702"/>
                <a:gd name="connsiteX1" fmla="*/ -2697 w 824"/>
                <a:gd name="connsiteY1" fmla="*/ 2130 h 3702"/>
                <a:gd name="connsiteX2" fmla="*/ -2697 w 824"/>
                <a:gd name="connsiteY2" fmla="*/ -1573 h 3702"/>
                <a:gd name="connsiteX3" fmla="*/ -1969 w 824"/>
                <a:gd name="connsiteY3" fmla="*/ 2130 h 3702"/>
              </a:gdLst>
              <a:ahLst/>
              <a:cxnLst>
                <a:cxn ang="0">
                  <a:pos x="connsiteX0" y="connsiteY0"/>
                </a:cxn>
                <a:cxn ang="0">
                  <a:pos x="connsiteX1" y="connsiteY1"/>
                </a:cxn>
                <a:cxn ang="0">
                  <a:pos x="connsiteX2" y="connsiteY2"/>
                </a:cxn>
                <a:cxn ang="0">
                  <a:pos x="connsiteX3" y="connsiteY3"/>
                </a:cxn>
              </a:cxnLst>
              <a:rect l="l" t="t" r="r" b="b"/>
              <a:pathLst>
                <a:path w="824" h="3702">
                  <a:moveTo>
                    <a:pt x="-1969" y="2130"/>
                  </a:moveTo>
                  <a:lnTo>
                    <a:pt x="-2697" y="2130"/>
                  </a:lnTo>
                  <a:lnTo>
                    <a:pt x="-2697" y="-1573"/>
                  </a:lnTo>
                  <a:cubicBezTo>
                    <a:pt x="-1513" y="-524"/>
                    <a:pt x="-1945" y="834"/>
                    <a:pt x="-1969" y="2130"/>
                  </a:cubicBezTo>
                  <a:close/>
                </a:path>
              </a:pathLst>
            </a:custGeom>
            <a:solidFill>
              <a:srgbClr val="2C2C2C"/>
            </a:solidFill>
            <a:ln w="1231" cap="flat">
              <a:noFill/>
              <a:prstDash val="solid"/>
              <a:miter/>
            </a:ln>
          </p:spPr>
          <p:txBody>
            <a:bodyPr rtlCol="0" anchor="ctr"/>
            <a:lstStyle/>
            <a:p>
              <a:endParaRPr lang="es-CO"/>
            </a:p>
          </p:txBody>
        </p:sp>
        <p:sp>
          <p:nvSpPr>
            <p:cNvPr id="661" name="Freeform: Shape 660">
              <a:extLst>
                <a:ext uri="{FF2B5EF4-FFF2-40B4-BE49-F238E27FC236}">
                  <a16:creationId xmlns:a16="http://schemas.microsoft.com/office/drawing/2014/main" id="{250D152F-6ABB-D694-490D-3454C265267A}"/>
                </a:ext>
              </a:extLst>
            </p:cNvPr>
            <p:cNvSpPr/>
            <p:nvPr/>
          </p:nvSpPr>
          <p:spPr>
            <a:xfrm>
              <a:off x="-985022" y="7413467"/>
              <a:ext cx="2826" cy="806"/>
            </a:xfrm>
            <a:custGeom>
              <a:avLst/>
              <a:gdLst>
                <a:gd name="connsiteX0" fmla="*/ 129 w 2826"/>
                <a:gd name="connsiteY0" fmla="*/ -853 h 806"/>
                <a:gd name="connsiteX1" fmla="*/ -2697 w 2826"/>
                <a:gd name="connsiteY1" fmla="*/ -766 h 806"/>
                <a:gd name="connsiteX2" fmla="*/ -377 w 2826"/>
                <a:gd name="connsiteY2" fmla="*/ -1321 h 806"/>
                <a:gd name="connsiteX3" fmla="*/ 129 w 2826"/>
                <a:gd name="connsiteY3" fmla="*/ -853 h 806"/>
              </a:gdLst>
              <a:ahLst/>
              <a:cxnLst>
                <a:cxn ang="0">
                  <a:pos x="connsiteX0" y="connsiteY0"/>
                </a:cxn>
                <a:cxn ang="0">
                  <a:pos x="connsiteX1" y="connsiteY1"/>
                </a:cxn>
                <a:cxn ang="0">
                  <a:pos x="connsiteX2" y="connsiteY2"/>
                </a:cxn>
                <a:cxn ang="0">
                  <a:pos x="connsiteX3" y="connsiteY3"/>
                </a:cxn>
              </a:cxnLst>
              <a:rect l="l" t="t" r="r" b="b"/>
              <a:pathLst>
                <a:path w="2826" h="806">
                  <a:moveTo>
                    <a:pt x="129" y="-853"/>
                  </a:moveTo>
                  <a:lnTo>
                    <a:pt x="-2697" y="-766"/>
                  </a:lnTo>
                  <a:cubicBezTo>
                    <a:pt x="-2204" y="-1556"/>
                    <a:pt x="-1167" y="-1815"/>
                    <a:pt x="-377" y="-1321"/>
                  </a:cubicBezTo>
                  <a:cubicBezTo>
                    <a:pt x="-179" y="-1198"/>
                    <a:pt x="-7" y="-1038"/>
                    <a:pt x="129" y="-853"/>
                  </a:cubicBezTo>
                  <a:close/>
                </a:path>
              </a:pathLst>
            </a:custGeom>
            <a:solidFill>
              <a:srgbClr val="252525"/>
            </a:solidFill>
            <a:ln w="1231" cap="flat">
              <a:noFill/>
              <a:prstDash val="solid"/>
              <a:miter/>
            </a:ln>
          </p:spPr>
          <p:txBody>
            <a:bodyPr rtlCol="0" anchor="ctr"/>
            <a:lstStyle/>
            <a:p>
              <a:endParaRPr lang="es-CO"/>
            </a:p>
          </p:txBody>
        </p:sp>
        <p:sp>
          <p:nvSpPr>
            <p:cNvPr id="662" name="Freeform: Shape 661">
              <a:extLst>
                <a:ext uri="{FF2B5EF4-FFF2-40B4-BE49-F238E27FC236}">
                  <a16:creationId xmlns:a16="http://schemas.microsoft.com/office/drawing/2014/main" id="{B6415C5E-044B-9202-846C-7A3A63E9B834}"/>
                </a:ext>
              </a:extLst>
            </p:cNvPr>
            <p:cNvSpPr/>
            <p:nvPr/>
          </p:nvSpPr>
          <p:spPr>
            <a:xfrm>
              <a:off x="-986824" y="7433540"/>
              <a:ext cx="813" cy="2752"/>
            </a:xfrm>
            <a:custGeom>
              <a:avLst/>
              <a:gdLst>
                <a:gd name="connsiteX0" fmla="*/ -1969 w 813"/>
                <a:gd name="connsiteY0" fmla="*/ 1179 h 2752"/>
                <a:gd name="connsiteX1" fmla="*/ -2697 w 813"/>
                <a:gd name="connsiteY1" fmla="*/ 1179 h 2752"/>
                <a:gd name="connsiteX2" fmla="*/ -2697 w 813"/>
                <a:gd name="connsiteY2" fmla="*/ -1573 h 2752"/>
                <a:gd name="connsiteX3" fmla="*/ -1969 w 813"/>
                <a:gd name="connsiteY3" fmla="*/ 1179 h 2752"/>
              </a:gdLst>
              <a:ahLst/>
              <a:cxnLst>
                <a:cxn ang="0">
                  <a:pos x="connsiteX0" y="connsiteY0"/>
                </a:cxn>
                <a:cxn ang="0">
                  <a:pos x="connsiteX1" y="connsiteY1"/>
                </a:cxn>
                <a:cxn ang="0">
                  <a:pos x="connsiteX2" y="connsiteY2"/>
                </a:cxn>
                <a:cxn ang="0">
                  <a:pos x="connsiteX3" y="connsiteY3"/>
                </a:cxn>
              </a:cxnLst>
              <a:rect l="l" t="t" r="r" b="b"/>
              <a:pathLst>
                <a:path w="813" h="2752">
                  <a:moveTo>
                    <a:pt x="-1969" y="1179"/>
                  </a:moveTo>
                  <a:cubicBezTo>
                    <a:pt x="-2216" y="1167"/>
                    <a:pt x="-2451" y="1167"/>
                    <a:pt x="-2697" y="1179"/>
                  </a:cubicBezTo>
                  <a:lnTo>
                    <a:pt x="-2697" y="-1573"/>
                  </a:lnTo>
                  <a:cubicBezTo>
                    <a:pt x="-1685" y="-882"/>
                    <a:pt x="-1858" y="155"/>
                    <a:pt x="-1969" y="1179"/>
                  </a:cubicBezTo>
                  <a:close/>
                </a:path>
              </a:pathLst>
            </a:custGeom>
            <a:solidFill>
              <a:srgbClr val="2C2C2C"/>
            </a:solidFill>
            <a:ln w="1231" cap="flat">
              <a:noFill/>
              <a:prstDash val="solid"/>
              <a:miter/>
            </a:ln>
          </p:spPr>
          <p:txBody>
            <a:bodyPr rtlCol="0" anchor="ctr"/>
            <a:lstStyle/>
            <a:p>
              <a:endParaRPr lang="es-CO"/>
            </a:p>
          </p:txBody>
        </p:sp>
        <p:sp>
          <p:nvSpPr>
            <p:cNvPr id="663" name="Freeform: Shape 662">
              <a:extLst>
                <a:ext uri="{FF2B5EF4-FFF2-40B4-BE49-F238E27FC236}">
                  <a16:creationId xmlns:a16="http://schemas.microsoft.com/office/drawing/2014/main" id="{78311979-F953-6FA8-3B41-8044FEB3A526}"/>
                </a:ext>
              </a:extLst>
            </p:cNvPr>
            <p:cNvSpPr/>
            <p:nvPr/>
          </p:nvSpPr>
          <p:spPr>
            <a:xfrm>
              <a:off x="-862488" y="7587148"/>
              <a:ext cx="2739" cy="879"/>
            </a:xfrm>
            <a:custGeom>
              <a:avLst/>
              <a:gdLst>
                <a:gd name="connsiteX0" fmla="*/ -2697 w 2739"/>
                <a:gd name="connsiteY0" fmla="*/ -693 h 879"/>
                <a:gd name="connsiteX1" fmla="*/ 43 w 2739"/>
                <a:gd name="connsiteY1" fmla="*/ -693 h 879"/>
              </a:gdLst>
              <a:ahLst/>
              <a:cxnLst>
                <a:cxn ang="0">
                  <a:pos x="connsiteX0" y="connsiteY0"/>
                </a:cxn>
                <a:cxn ang="0">
                  <a:pos x="connsiteX1" y="connsiteY1"/>
                </a:cxn>
              </a:cxnLst>
              <a:rect l="l" t="t" r="r" b="b"/>
              <a:pathLst>
                <a:path w="2739" h="879">
                  <a:moveTo>
                    <a:pt x="-2697" y="-693"/>
                  </a:moveTo>
                  <a:cubicBezTo>
                    <a:pt x="-1784" y="-1866"/>
                    <a:pt x="-871" y="-1866"/>
                    <a:pt x="43" y="-693"/>
                  </a:cubicBezTo>
                  <a:close/>
                </a:path>
              </a:pathLst>
            </a:custGeom>
            <a:solidFill>
              <a:srgbClr val="020202"/>
            </a:solidFill>
            <a:ln w="1231" cap="flat">
              <a:noFill/>
              <a:prstDash val="solid"/>
              <a:miter/>
            </a:ln>
          </p:spPr>
          <p:txBody>
            <a:bodyPr rtlCol="0" anchor="ctr"/>
            <a:lstStyle/>
            <a:p>
              <a:endParaRPr lang="es-CO"/>
            </a:p>
          </p:txBody>
        </p:sp>
        <p:sp>
          <p:nvSpPr>
            <p:cNvPr id="664" name="Freeform: Shape 663">
              <a:extLst>
                <a:ext uri="{FF2B5EF4-FFF2-40B4-BE49-F238E27FC236}">
                  <a16:creationId xmlns:a16="http://schemas.microsoft.com/office/drawing/2014/main" id="{2F3D9E09-AD31-84D7-D5B3-39CF433B6894}"/>
                </a:ext>
              </a:extLst>
            </p:cNvPr>
            <p:cNvSpPr/>
            <p:nvPr/>
          </p:nvSpPr>
          <p:spPr>
            <a:xfrm>
              <a:off x="-987737" y="7415900"/>
              <a:ext cx="853" cy="2064"/>
            </a:xfrm>
            <a:custGeom>
              <a:avLst/>
              <a:gdLst>
                <a:gd name="connsiteX0" fmla="*/ -1858 w 853"/>
                <a:gd name="connsiteY0" fmla="*/ -1360 h 2064"/>
                <a:gd name="connsiteX1" fmla="*/ -2697 w 853"/>
                <a:gd name="connsiteY1" fmla="*/ 491 h 2064"/>
                <a:gd name="connsiteX2" fmla="*/ -2697 w 853"/>
                <a:gd name="connsiteY2" fmla="*/ -1323 h 2064"/>
                <a:gd name="connsiteX3" fmla="*/ -2031 w 853"/>
                <a:gd name="connsiteY3" fmla="*/ -1508 h 2064"/>
                <a:gd name="connsiteX4" fmla="*/ -1858 w 853"/>
                <a:gd name="connsiteY4" fmla="*/ -1360 h 2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 h="2064">
                  <a:moveTo>
                    <a:pt x="-1858" y="-1360"/>
                  </a:moveTo>
                  <a:cubicBezTo>
                    <a:pt x="-1772" y="-632"/>
                    <a:pt x="-2093" y="71"/>
                    <a:pt x="-2697" y="491"/>
                  </a:cubicBezTo>
                  <a:lnTo>
                    <a:pt x="-2697" y="-1323"/>
                  </a:lnTo>
                  <a:cubicBezTo>
                    <a:pt x="-2562" y="-1558"/>
                    <a:pt x="-2266" y="-1644"/>
                    <a:pt x="-2031" y="-1508"/>
                  </a:cubicBezTo>
                  <a:cubicBezTo>
                    <a:pt x="-1957" y="-1471"/>
                    <a:pt x="-1895" y="-1422"/>
                    <a:pt x="-1858" y="-1360"/>
                  </a:cubicBezTo>
                  <a:close/>
                </a:path>
              </a:pathLst>
            </a:custGeom>
            <a:solidFill>
              <a:srgbClr val="2C2C2C"/>
            </a:solidFill>
            <a:ln w="1231" cap="flat">
              <a:noFill/>
              <a:prstDash val="solid"/>
              <a:miter/>
            </a:ln>
          </p:spPr>
          <p:txBody>
            <a:bodyPr rtlCol="0" anchor="ctr"/>
            <a:lstStyle/>
            <a:p>
              <a:endParaRPr lang="es-CO"/>
            </a:p>
          </p:txBody>
        </p:sp>
        <p:sp>
          <p:nvSpPr>
            <p:cNvPr id="665" name="Freeform: Shape 664">
              <a:extLst>
                <a:ext uri="{FF2B5EF4-FFF2-40B4-BE49-F238E27FC236}">
                  <a16:creationId xmlns:a16="http://schemas.microsoft.com/office/drawing/2014/main" id="{4AA8129F-5BA0-A7D5-19E8-C2F6F9F7B9CF}"/>
                </a:ext>
              </a:extLst>
            </p:cNvPr>
            <p:cNvSpPr/>
            <p:nvPr/>
          </p:nvSpPr>
          <p:spPr>
            <a:xfrm>
              <a:off x="-986811" y="7414311"/>
              <a:ext cx="1128" cy="925"/>
            </a:xfrm>
            <a:custGeom>
              <a:avLst/>
              <a:gdLst>
                <a:gd name="connsiteX0" fmla="*/ -1833 w 1128"/>
                <a:gd name="connsiteY0" fmla="*/ -783 h 925"/>
                <a:gd name="connsiteX1" fmla="*/ -2697 w 1128"/>
                <a:gd name="connsiteY1" fmla="*/ -647 h 925"/>
                <a:gd name="connsiteX2" fmla="*/ -1796 w 1128"/>
                <a:gd name="connsiteY2" fmla="*/ -1573 h 925"/>
                <a:gd name="connsiteX3" fmla="*/ -1599 w 1128"/>
                <a:gd name="connsiteY3" fmla="*/ -1042 h 925"/>
                <a:gd name="connsiteX4" fmla="*/ -1833 w 1128"/>
                <a:gd name="connsiteY4" fmla="*/ -783 h 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8" h="925">
                  <a:moveTo>
                    <a:pt x="-1833" y="-783"/>
                  </a:moveTo>
                  <a:cubicBezTo>
                    <a:pt x="-2117" y="-709"/>
                    <a:pt x="-2401" y="-672"/>
                    <a:pt x="-2697" y="-647"/>
                  </a:cubicBezTo>
                  <a:lnTo>
                    <a:pt x="-1796" y="-1573"/>
                  </a:lnTo>
                  <a:cubicBezTo>
                    <a:pt x="-1587" y="-1388"/>
                    <a:pt x="-1525" y="-1215"/>
                    <a:pt x="-1599" y="-1042"/>
                  </a:cubicBezTo>
                  <a:cubicBezTo>
                    <a:pt x="-1673" y="-870"/>
                    <a:pt x="-1759" y="-783"/>
                    <a:pt x="-1833" y="-783"/>
                  </a:cubicBezTo>
                  <a:close/>
                </a:path>
              </a:pathLst>
            </a:custGeom>
            <a:solidFill>
              <a:srgbClr val="252525"/>
            </a:solidFill>
            <a:ln w="1231" cap="flat">
              <a:noFill/>
              <a:prstDash val="solid"/>
              <a:miter/>
            </a:ln>
          </p:spPr>
          <p:txBody>
            <a:bodyPr rtlCol="0" anchor="ctr"/>
            <a:lstStyle/>
            <a:p>
              <a:endParaRPr lang="es-CO"/>
            </a:p>
          </p:txBody>
        </p:sp>
        <p:sp>
          <p:nvSpPr>
            <p:cNvPr id="666" name="Freeform: Shape 665">
              <a:extLst>
                <a:ext uri="{FF2B5EF4-FFF2-40B4-BE49-F238E27FC236}">
                  <a16:creationId xmlns:a16="http://schemas.microsoft.com/office/drawing/2014/main" id="{EACEB968-30F0-6B89-0146-123E6C92920F}"/>
                </a:ext>
              </a:extLst>
            </p:cNvPr>
            <p:cNvSpPr/>
            <p:nvPr/>
          </p:nvSpPr>
          <p:spPr>
            <a:xfrm>
              <a:off x="-985947" y="7414283"/>
              <a:ext cx="900" cy="817"/>
            </a:xfrm>
            <a:custGeom>
              <a:avLst/>
              <a:gdLst>
                <a:gd name="connsiteX0" fmla="*/ -2697 w 900"/>
                <a:gd name="connsiteY0" fmla="*/ -755 h 817"/>
                <a:gd name="connsiteX1" fmla="*/ -2697 w 900"/>
                <a:gd name="connsiteY1" fmla="*/ -1545 h 817"/>
                <a:gd name="connsiteX2" fmla="*/ -1796 w 900"/>
                <a:gd name="connsiteY2" fmla="*/ -1545 h 817"/>
              </a:gdLst>
              <a:ahLst/>
              <a:cxnLst>
                <a:cxn ang="0">
                  <a:pos x="connsiteX0" y="connsiteY0"/>
                </a:cxn>
                <a:cxn ang="0">
                  <a:pos x="connsiteX1" y="connsiteY1"/>
                </a:cxn>
                <a:cxn ang="0">
                  <a:pos x="connsiteX2" y="connsiteY2"/>
                </a:cxn>
              </a:cxnLst>
              <a:rect l="l" t="t" r="r" b="b"/>
              <a:pathLst>
                <a:path w="900" h="817">
                  <a:moveTo>
                    <a:pt x="-2697" y="-755"/>
                  </a:moveTo>
                  <a:cubicBezTo>
                    <a:pt x="-2697" y="-1014"/>
                    <a:pt x="-2697" y="-1286"/>
                    <a:pt x="-2697" y="-1545"/>
                  </a:cubicBezTo>
                  <a:cubicBezTo>
                    <a:pt x="-2401" y="-1582"/>
                    <a:pt x="-2093" y="-1582"/>
                    <a:pt x="-1796" y="-1545"/>
                  </a:cubicBezTo>
                  <a:close/>
                </a:path>
              </a:pathLst>
            </a:custGeom>
            <a:solidFill>
              <a:srgbClr val="2C2C2C"/>
            </a:solidFill>
            <a:ln w="1231" cap="flat">
              <a:noFill/>
              <a:prstDash val="solid"/>
              <a:miter/>
            </a:ln>
          </p:spPr>
          <p:txBody>
            <a:bodyPr rtlCol="0" anchor="ctr"/>
            <a:lstStyle/>
            <a:p>
              <a:endParaRPr lang="es-CO"/>
            </a:p>
          </p:txBody>
        </p:sp>
        <p:sp>
          <p:nvSpPr>
            <p:cNvPr id="667" name="Freeform: Shape 666">
              <a:extLst>
                <a:ext uri="{FF2B5EF4-FFF2-40B4-BE49-F238E27FC236}">
                  <a16:creationId xmlns:a16="http://schemas.microsoft.com/office/drawing/2014/main" id="{21C9A80A-9CE9-42B1-5D6D-64AC4B592148}"/>
                </a:ext>
              </a:extLst>
            </p:cNvPr>
            <p:cNvSpPr/>
            <p:nvPr/>
          </p:nvSpPr>
          <p:spPr>
            <a:xfrm>
              <a:off x="-987700" y="7415200"/>
              <a:ext cx="888" cy="913"/>
            </a:xfrm>
            <a:custGeom>
              <a:avLst/>
              <a:gdLst>
                <a:gd name="connsiteX0" fmla="*/ -1895 w 888"/>
                <a:gd name="connsiteY0" fmla="*/ -660 h 913"/>
                <a:gd name="connsiteX1" fmla="*/ -2697 w 888"/>
                <a:gd name="connsiteY1" fmla="*/ -660 h 913"/>
                <a:gd name="connsiteX2" fmla="*/ -1808 w 888"/>
                <a:gd name="connsiteY2" fmla="*/ -1573 h 913"/>
                <a:gd name="connsiteX3" fmla="*/ -1895 w 888"/>
                <a:gd name="connsiteY3" fmla="*/ -660 h 913"/>
              </a:gdLst>
              <a:ahLst/>
              <a:cxnLst>
                <a:cxn ang="0">
                  <a:pos x="connsiteX0" y="connsiteY0"/>
                </a:cxn>
                <a:cxn ang="0">
                  <a:pos x="connsiteX1" y="connsiteY1"/>
                </a:cxn>
                <a:cxn ang="0">
                  <a:pos x="connsiteX2" y="connsiteY2"/>
                </a:cxn>
                <a:cxn ang="0">
                  <a:pos x="connsiteX3" y="connsiteY3"/>
                </a:cxn>
              </a:cxnLst>
              <a:rect l="l" t="t" r="r" b="b"/>
              <a:pathLst>
                <a:path w="888" h="913">
                  <a:moveTo>
                    <a:pt x="-1895" y="-660"/>
                  </a:moveTo>
                  <a:cubicBezTo>
                    <a:pt x="-2154" y="-660"/>
                    <a:pt x="-2426" y="-660"/>
                    <a:pt x="-2697" y="-660"/>
                  </a:cubicBezTo>
                  <a:lnTo>
                    <a:pt x="-1808" y="-1573"/>
                  </a:lnTo>
                  <a:cubicBezTo>
                    <a:pt x="-1808" y="-1264"/>
                    <a:pt x="-1833" y="-956"/>
                    <a:pt x="-1895" y="-660"/>
                  </a:cubicBezTo>
                  <a:close/>
                </a:path>
              </a:pathLst>
            </a:custGeom>
            <a:solidFill>
              <a:srgbClr val="252525"/>
            </a:solidFill>
            <a:ln w="1231" cap="flat">
              <a:noFill/>
              <a:prstDash val="solid"/>
              <a:miter/>
            </a:ln>
          </p:spPr>
          <p:txBody>
            <a:bodyPr rtlCol="0" anchor="ctr"/>
            <a:lstStyle/>
            <a:p>
              <a:endParaRPr lang="es-CO"/>
            </a:p>
          </p:txBody>
        </p:sp>
        <p:sp>
          <p:nvSpPr>
            <p:cNvPr id="668" name="Freeform: Shape 667">
              <a:extLst>
                <a:ext uri="{FF2B5EF4-FFF2-40B4-BE49-F238E27FC236}">
                  <a16:creationId xmlns:a16="http://schemas.microsoft.com/office/drawing/2014/main" id="{CF274C67-D861-AB8B-5704-BBA6CE6A3191}"/>
                </a:ext>
              </a:extLst>
            </p:cNvPr>
            <p:cNvSpPr/>
            <p:nvPr/>
          </p:nvSpPr>
          <p:spPr>
            <a:xfrm>
              <a:off x="-932925" y="7437169"/>
              <a:ext cx="913" cy="913"/>
            </a:xfrm>
            <a:custGeom>
              <a:avLst/>
              <a:gdLst>
                <a:gd name="connsiteX0" fmla="*/ -1784 w 913"/>
                <a:gd name="connsiteY0" fmla="*/ -1573 h 913"/>
                <a:gd name="connsiteX1" fmla="*/ -2697 w 913"/>
                <a:gd name="connsiteY1" fmla="*/ -660 h 913"/>
                <a:gd name="connsiteX2" fmla="*/ -1784 w 913"/>
                <a:gd name="connsiteY2" fmla="*/ -1573 h 913"/>
              </a:gdLst>
              <a:ahLst/>
              <a:cxnLst>
                <a:cxn ang="0">
                  <a:pos x="connsiteX0" y="connsiteY0"/>
                </a:cxn>
                <a:cxn ang="0">
                  <a:pos x="connsiteX1" y="connsiteY1"/>
                </a:cxn>
                <a:cxn ang="0">
                  <a:pos x="connsiteX2" y="connsiteY2"/>
                </a:cxn>
              </a:cxnLst>
              <a:rect l="l" t="t" r="r" b="b"/>
              <a:pathLst>
                <a:path w="913" h="913">
                  <a:moveTo>
                    <a:pt x="-1784" y="-1573"/>
                  </a:moveTo>
                  <a:cubicBezTo>
                    <a:pt x="-2093" y="-1277"/>
                    <a:pt x="-2389" y="-968"/>
                    <a:pt x="-2697" y="-660"/>
                  </a:cubicBezTo>
                  <a:cubicBezTo>
                    <a:pt x="-2352" y="-968"/>
                    <a:pt x="-2056" y="-1277"/>
                    <a:pt x="-1784" y="-1573"/>
                  </a:cubicBezTo>
                  <a:close/>
                </a:path>
              </a:pathLst>
            </a:custGeom>
            <a:solidFill>
              <a:srgbClr val="020202"/>
            </a:solidFill>
            <a:ln w="1231" cap="flat">
              <a:noFill/>
              <a:prstDash val="solid"/>
              <a:miter/>
            </a:ln>
          </p:spPr>
          <p:txBody>
            <a:bodyPr rtlCol="0" anchor="ctr"/>
            <a:lstStyle/>
            <a:p>
              <a:endParaRPr lang="es-CO"/>
            </a:p>
          </p:txBody>
        </p:sp>
        <p:sp>
          <p:nvSpPr>
            <p:cNvPr id="669" name="Freeform: Shape 668">
              <a:extLst>
                <a:ext uri="{FF2B5EF4-FFF2-40B4-BE49-F238E27FC236}">
                  <a16:creationId xmlns:a16="http://schemas.microsoft.com/office/drawing/2014/main" id="{DFBDED26-6CC4-B330-3869-CF0E38033CDD}"/>
                </a:ext>
              </a:extLst>
            </p:cNvPr>
            <p:cNvSpPr/>
            <p:nvPr/>
          </p:nvSpPr>
          <p:spPr>
            <a:xfrm>
              <a:off x="-932888" y="7439909"/>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70" name="Freeform: Shape 669">
              <a:extLst>
                <a:ext uri="{FF2B5EF4-FFF2-40B4-BE49-F238E27FC236}">
                  <a16:creationId xmlns:a16="http://schemas.microsoft.com/office/drawing/2014/main" id="{5030A36E-4968-1A58-4896-D3792ED50C7C}"/>
                </a:ext>
              </a:extLst>
            </p:cNvPr>
            <p:cNvSpPr/>
            <p:nvPr/>
          </p:nvSpPr>
          <p:spPr>
            <a:xfrm>
              <a:off x="-933802" y="7449054"/>
              <a:ext cx="913" cy="913"/>
            </a:xfrm>
            <a:custGeom>
              <a:avLst/>
              <a:gdLst>
                <a:gd name="connsiteX0" fmla="*/ -1784 w 913"/>
                <a:gd name="connsiteY0" fmla="*/ -1573 h 913"/>
                <a:gd name="connsiteX1" fmla="*/ -2697 w 913"/>
                <a:gd name="connsiteY1" fmla="*/ -660 h 913"/>
              </a:gdLst>
              <a:ahLst/>
              <a:cxnLst>
                <a:cxn ang="0">
                  <a:pos x="connsiteX0" y="connsiteY0"/>
                </a:cxn>
                <a:cxn ang="0">
                  <a:pos x="connsiteX1" y="connsiteY1"/>
                </a:cxn>
              </a:cxnLst>
              <a:rect l="l" t="t" r="r" b="b"/>
              <a:pathLst>
                <a:path w="913" h="913">
                  <a:moveTo>
                    <a:pt x="-1784" y="-1573"/>
                  </a:moveTo>
                  <a:lnTo>
                    <a:pt x="-2697" y="-660"/>
                  </a:lnTo>
                  <a:close/>
                </a:path>
              </a:pathLst>
            </a:custGeom>
            <a:solidFill>
              <a:srgbClr val="020202"/>
            </a:solidFill>
            <a:ln w="1231" cap="flat">
              <a:noFill/>
              <a:prstDash val="solid"/>
              <a:miter/>
            </a:ln>
          </p:spPr>
          <p:txBody>
            <a:bodyPr rtlCol="0" anchor="ctr"/>
            <a:lstStyle/>
            <a:p>
              <a:endParaRPr lang="es-CO"/>
            </a:p>
          </p:txBody>
        </p:sp>
        <p:sp>
          <p:nvSpPr>
            <p:cNvPr id="671" name="Freeform: Shape 670">
              <a:extLst>
                <a:ext uri="{FF2B5EF4-FFF2-40B4-BE49-F238E27FC236}">
                  <a16:creationId xmlns:a16="http://schemas.microsoft.com/office/drawing/2014/main" id="{A550C53A-3400-3276-CECE-F4D97A42E94F}"/>
                </a:ext>
              </a:extLst>
            </p:cNvPr>
            <p:cNvSpPr/>
            <p:nvPr/>
          </p:nvSpPr>
          <p:spPr>
            <a:xfrm>
              <a:off x="-933802" y="7451843"/>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72" name="Freeform: Shape 671">
              <a:extLst>
                <a:ext uri="{FF2B5EF4-FFF2-40B4-BE49-F238E27FC236}">
                  <a16:creationId xmlns:a16="http://schemas.microsoft.com/office/drawing/2014/main" id="{F20DAF27-CD15-7327-775C-9EA3989FD9B5}"/>
                </a:ext>
              </a:extLst>
            </p:cNvPr>
            <p:cNvSpPr/>
            <p:nvPr/>
          </p:nvSpPr>
          <p:spPr>
            <a:xfrm>
              <a:off x="-933802" y="7473738"/>
              <a:ext cx="913" cy="913"/>
            </a:xfrm>
            <a:custGeom>
              <a:avLst/>
              <a:gdLst>
                <a:gd name="connsiteX0" fmla="*/ -1784 w 913"/>
                <a:gd name="connsiteY0" fmla="*/ -1573 h 913"/>
                <a:gd name="connsiteX1" fmla="*/ -2697 w 913"/>
                <a:gd name="connsiteY1" fmla="*/ -660 h 913"/>
              </a:gdLst>
              <a:ahLst/>
              <a:cxnLst>
                <a:cxn ang="0">
                  <a:pos x="connsiteX0" y="connsiteY0"/>
                </a:cxn>
                <a:cxn ang="0">
                  <a:pos x="connsiteX1" y="connsiteY1"/>
                </a:cxn>
              </a:cxnLst>
              <a:rect l="l" t="t" r="r" b="b"/>
              <a:pathLst>
                <a:path w="913" h="913">
                  <a:moveTo>
                    <a:pt x="-1784" y="-1573"/>
                  </a:moveTo>
                  <a:lnTo>
                    <a:pt x="-2697" y="-660"/>
                  </a:lnTo>
                  <a:close/>
                </a:path>
              </a:pathLst>
            </a:custGeom>
            <a:solidFill>
              <a:srgbClr val="020202"/>
            </a:solidFill>
            <a:ln w="1231" cap="flat">
              <a:noFill/>
              <a:prstDash val="solid"/>
              <a:miter/>
            </a:ln>
          </p:spPr>
          <p:txBody>
            <a:bodyPr rtlCol="0" anchor="ctr"/>
            <a:lstStyle/>
            <a:p>
              <a:endParaRPr lang="es-CO"/>
            </a:p>
          </p:txBody>
        </p:sp>
        <p:sp>
          <p:nvSpPr>
            <p:cNvPr id="673" name="Freeform: Shape 672">
              <a:extLst>
                <a:ext uri="{FF2B5EF4-FFF2-40B4-BE49-F238E27FC236}">
                  <a16:creationId xmlns:a16="http://schemas.microsoft.com/office/drawing/2014/main" id="{4240AC2A-79D7-C8B3-A9BE-AE593EDB274C}"/>
                </a:ext>
              </a:extLst>
            </p:cNvPr>
            <p:cNvSpPr/>
            <p:nvPr/>
          </p:nvSpPr>
          <p:spPr>
            <a:xfrm>
              <a:off x="-933802" y="7478305"/>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389" y="-1264"/>
                    <a:pt x="-2093" y="-956"/>
                    <a:pt x="-1784" y="-660"/>
                  </a:cubicBezTo>
                  <a:cubicBezTo>
                    <a:pt x="-2142" y="-956"/>
                    <a:pt x="-2389" y="-1264"/>
                    <a:pt x="-2697" y="-1573"/>
                  </a:cubicBezTo>
                  <a:close/>
                </a:path>
              </a:pathLst>
            </a:custGeom>
            <a:solidFill>
              <a:srgbClr val="020202"/>
            </a:solidFill>
            <a:ln w="1231" cap="flat">
              <a:noFill/>
              <a:prstDash val="solid"/>
              <a:miter/>
            </a:ln>
          </p:spPr>
          <p:txBody>
            <a:bodyPr rtlCol="0" anchor="ctr"/>
            <a:lstStyle/>
            <a:p>
              <a:endParaRPr lang="es-CO"/>
            </a:p>
          </p:txBody>
        </p:sp>
        <p:sp>
          <p:nvSpPr>
            <p:cNvPr id="674" name="Freeform: Shape 673">
              <a:extLst>
                <a:ext uri="{FF2B5EF4-FFF2-40B4-BE49-F238E27FC236}">
                  <a16:creationId xmlns:a16="http://schemas.microsoft.com/office/drawing/2014/main" id="{5D9009C5-63AA-1BB6-56C7-CAAA4D0331E9}"/>
                </a:ext>
              </a:extLst>
            </p:cNvPr>
            <p:cNvSpPr/>
            <p:nvPr/>
          </p:nvSpPr>
          <p:spPr>
            <a:xfrm>
              <a:off x="-932925" y="7485624"/>
              <a:ext cx="913" cy="913"/>
            </a:xfrm>
            <a:custGeom>
              <a:avLst/>
              <a:gdLst>
                <a:gd name="connsiteX0" fmla="*/ -1784 w 913"/>
                <a:gd name="connsiteY0" fmla="*/ -1573 h 913"/>
                <a:gd name="connsiteX1" fmla="*/ -2697 w 913"/>
                <a:gd name="connsiteY1" fmla="*/ -660 h 913"/>
              </a:gdLst>
              <a:ahLst/>
              <a:cxnLst>
                <a:cxn ang="0">
                  <a:pos x="connsiteX0" y="connsiteY0"/>
                </a:cxn>
                <a:cxn ang="0">
                  <a:pos x="connsiteX1" y="connsiteY1"/>
                </a:cxn>
              </a:cxnLst>
              <a:rect l="l" t="t" r="r" b="b"/>
              <a:pathLst>
                <a:path w="913" h="913">
                  <a:moveTo>
                    <a:pt x="-1784" y="-1573"/>
                  </a:moveTo>
                  <a:lnTo>
                    <a:pt x="-2697" y="-660"/>
                  </a:lnTo>
                  <a:close/>
                </a:path>
              </a:pathLst>
            </a:custGeom>
            <a:solidFill>
              <a:srgbClr val="020202"/>
            </a:solidFill>
            <a:ln w="1231" cap="flat">
              <a:noFill/>
              <a:prstDash val="solid"/>
              <a:miter/>
            </a:ln>
          </p:spPr>
          <p:txBody>
            <a:bodyPr rtlCol="0" anchor="ctr"/>
            <a:lstStyle/>
            <a:p>
              <a:endParaRPr lang="es-CO"/>
            </a:p>
          </p:txBody>
        </p:sp>
        <p:sp>
          <p:nvSpPr>
            <p:cNvPr id="675" name="Freeform: Shape 674">
              <a:extLst>
                <a:ext uri="{FF2B5EF4-FFF2-40B4-BE49-F238E27FC236}">
                  <a16:creationId xmlns:a16="http://schemas.microsoft.com/office/drawing/2014/main" id="{713805C7-FFF7-2DE9-76E6-FF3A5186663F}"/>
                </a:ext>
              </a:extLst>
            </p:cNvPr>
            <p:cNvSpPr/>
            <p:nvPr/>
          </p:nvSpPr>
          <p:spPr>
            <a:xfrm>
              <a:off x="-931062" y="7504828"/>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76" name="Freeform: Shape 675">
              <a:extLst>
                <a:ext uri="{FF2B5EF4-FFF2-40B4-BE49-F238E27FC236}">
                  <a16:creationId xmlns:a16="http://schemas.microsoft.com/office/drawing/2014/main" id="{19B5F870-070E-55D5-81B5-42B7C2F46DB6}"/>
                </a:ext>
              </a:extLst>
            </p:cNvPr>
            <p:cNvSpPr/>
            <p:nvPr/>
          </p:nvSpPr>
          <p:spPr>
            <a:xfrm>
              <a:off x="-930148" y="7505742"/>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389" y="-1277"/>
                    <a:pt x="-2080" y="-968"/>
                    <a:pt x="-1784" y="-660"/>
                  </a:cubicBezTo>
                  <a:cubicBezTo>
                    <a:pt x="-2093" y="-968"/>
                    <a:pt x="-2389" y="-1277"/>
                    <a:pt x="-2697" y="-1573"/>
                  </a:cubicBezTo>
                  <a:close/>
                </a:path>
              </a:pathLst>
            </a:custGeom>
            <a:solidFill>
              <a:srgbClr val="020202"/>
            </a:solidFill>
            <a:ln w="1231" cap="flat">
              <a:noFill/>
              <a:prstDash val="solid"/>
              <a:miter/>
            </a:ln>
          </p:spPr>
          <p:txBody>
            <a:bodyPr rtlCol="0" anchor="ctr"/>
            <a:lstStyle/>
            <a:p>
              <a:endParaRPr lang="es-CO"/>
            </a:p>
          </p:txBody>
        </p:sp>
        <p:sp>
          <p:nvSpPr>
            <p:cNvPr id="677" name="Freeform: Shape 676">
              <a:extLst>
                <a:ext uri="{FF2B5EF4-FFF2-40B4-BE49-F238E27FC236}">
                  <a16:creationId xmlns:a16="http://schemas.microsoft.com/office/drawing/2014/main" id="{40D7E7D4-2B95-0915-D0F0-C710265CF28C}"/>
                </a:ext>
              </a:extLst>
            </p:cNvPr>
            <p:cNvSpPr/>
            <p:nvPr/>
          </p:nvSpPr>
          <p:spPr>
            <a:xfrm>
              <a:off x="-925569" y="7521280"/>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78" name="Freeform: Shape 677">
              <a:extLst>
                <a:ext uri="{FF2B5EF4-FFF2-40B4-BE49-F238E27FC236}">
                  <a16:creationId xmlns:a16="http://schemas.microsoft.com/office/drawing/2014/main" id="{156AB6BB-605B-3865-48B4-1B46FD18866F}"/>
                </a:ext>
              </a:extLst>
            </p:cNvPr>
            <p:cNvSpPr/>
            <p:nvPr/>
          </p:nvSpPr>
          <p:spPr>
            <a:xfrm>
              <a:off x="-924607" y="7522194"/>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401" y="-1264"/>
                    <a:pt x="-2093" y="-968"/>
                    <a:pt x="-1784" y="-660"/>
                  </a:cubicBezTo>
                  <a:cubicBezTo>
                    <a:pt x="-2142" y="-968"/>
                    <a:pt x="-2451" y="-1264"/>
                    <a:pt x="-2697" y="-1573"/>
                  </a:cubicBezTo>
                  <a:close/>
                </a:path>
              </a:pathLst>
            </a:custGeom>
            <a:solidFill>
              <a:srgbClr val="020202"/>
            </a:solidFill>
            <a:ln w="1231" cap="flat">
              <a:noFill/>
              <a:prstDash val="solid"/>
              <a:miter/>
            </a:ln>
          </p:spPr>
          <p:txBody>
            <a:bodyPr rtlCol="0" anchor="ctr"/>
            <a:lstStyle/>
            <a:p>
              <a:endParaRPr lang="es-CO"/>
            </a:p>
          </p:txBody>
        </p:sp>
        <p:sp>
          <p:nvSpPr>
            <p:cNvPr id="679" name="Freeform: Shape 678">
              <a:extLst>
                <a:ext uri="{FF2B5EF4-FFF2-40B4-BE49-F238E27FC236}">
                  <a16:creationId xmlns:a16="http://schemas.microsoft.com/office/drawing/2014/main" id="{A188CC87-D630-F0E7-4009-F5D4EA8020A5}"/>
                </a:ext>
              </a:extLst>
            </p:cNvPr>
            <p:cNvSpPr/>
            <p:nvPr/>
          </p:nvSpPr>
          <p:spPr>
            <a:xfrm>
              <a:off x="-922830" y="7524934"/>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80" name="Freeform: Shape 679">
              <a:extLst>
                <a:ext uri="{FF2B5EF4-FFF2-40B4-BE49-F238E27FC236}">
                  <a16:creationId xmlns:a16="http://schemas.microsoft.com/office/drawing/2014/main" id="{E615425D-480F-6EC6-46D9-AA7CDE5215F3}"/>
                </a:ext>
              </a:extLst>
            </p:cNvPr>
            <p:cNvSpPr/>
            <p:nvPr/>
          </p:nvSpPr>
          <p:spPr>
            <a:xfrm>
              <a:off x="-921916" y="7528599"/>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389" y="-1277"/>
                    <a:pt x="-2093" y="-968"/>
                    <a:pt x="-1784" y="-660"/>
                  </a:cubicBezTo>
                  <a:cubicBezTo>
                    <a:pt x="-2093" y="-968"/>
                    <a:pt x="-2389" y="-1277"/>
                    <a:pt x="-2697" y="-1573"/>
                  </a:cubicBezTo>
                  <a:close/>
                </a:path>
              </a:pathLst>
            </a:custGeom>
            <a:solidFill>
              <a:srgbClr val="020202"/>
            </a:solidFill>
            <a:ln w="1231" cap="flat">
              <a:noFill/>
              <a:prstDash val="solid"/>
              <a:miter/>
            </a:ln>
          </p:spPr>
          <p:txBody>
            <a:bodyPr rtlCol="0" anchor="ctr"/>
            <a:lstStyle/>
            <a:p>
              <a:endParaRPr lang="es-CO"/>
            </a:p>
          </p:txBody>
        </p:sp>
        <p:sp>
          <p:nvSpPr>
            <p:cNvPr id="681" name="Freeform: Shape 680">
              <a:extLst>
                <a:ext uri="{FF2B5EF4-FFF2-40B4-BE49-F238E27FC236}">
                  <a16:creationId xmlns:a16="http://schemas.microsoft.com/office/drawing/2014/main" id="{7FB2CFBE-7D54-C212-FD19-2BC60BB6BFB0}"/>
                </a:ext>
              </a:extLst>
            </p:cNvPr>
            <p:cNvSpPr/>
            <p:nvPr/>
          </p:nvSpPr>
          <p:spPr>
            <a:xfrm>
              <a:off x="-919176" y="7535906"/>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82" name="Freeform: Shape 681">
              <a:extLst>
                <a:ext uri="{FF2B5EF4-FFF2-40B4-BE49-F238E27FC236}">
                  <a16:creationId xmlns:a16="http://schemas.microsoft.com/office/drawing/2014/main" id="{154AA08F-1961-D95A-655E-AD1C1D713046}"/>
                </a:ext>
              </a:extLst>
            </p:cNvPr>
            <p:cNvSpPr/>
            <p:nvPr/>
          </p:nvSpPr>
          <p:spPr>
            <a:xfrm>
              <a:off x="-918263" y="7536819"/>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83" name="Freeform: Shape 682">
              <a:extLst>
                <a:ext uri="{FF2B5EF4-FFF2-40B4-BE49-F238E27FC236}">
                  <a16:creationId xmlns:a16="http://schemas.microsoft.com/office/drawing/2014/main" id="{C07B6D5C-C97A-DAE4-FF75-1B73441CFFDB}"/>
                </a:ext>
              </a:extLst>
            </p:cNvPr>
            <p:cNvSpPr/>
            <p:nvPr/>
          </p:nvSpPr>
          <p:spPr>
            <a:xfrm>
              <a:off x="-913684" y="7546878"/>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401" y="-1264"/>
                    <a:pt x="-2093" y="-956"/>
                    <a:pt x="-1784" y="-660"/>
                  </a:cubicBezTo>
                  <a:cubicBezTo>
                    <a:pt x="-2093" y="-956"/>
                    <a:pt x="-2401" y="-1264"/>
                    <a:pt x="-2697" y="-1573"/>
                  </a:cubicBezTo>
                  <a:close/>
                </a:path>
              </a:pathLst>
            </a:custGeom>
            <a:solidFill>
              <a:srgbClr val="020202"/>
            </a:solidFill>
            <a:ln w="1231" cap="flat">
              <a:noFill/>
              <a:prstDash val="solid"/>
              <a:miter/>
            </a:ln>
          </p:spPr>
          <p:txBody>
            <a:bodyPr rtlCol="0" anchor="ctr"/>
            <a:lstStyle/>
            <a:p>
              <a:endParaRPr lang="es-CO"/>
            </a:p>
          </p:txBody>
        </p:sp>
        <p:sp>
          <p:nvSpPr>
            <p:cNvPr id="684" name="Freeform: Shape 683">
              <a:extLst>
                <a:ext uri="{FF2B5EF4-FFF2-40B4-BE49-F238E27FC236}">
                  <a16:creationId xmlns:a16="http://schemas.microsoft.com/office/drawing/2014/main" id="{F90EF12E-D803-34FE-F408-FA51B7706142}"/>
                </a:ext>
              </a:extLst>
            </p:cNvPr>
            <p:cNvSpPr/>
            <p:nvPr/>
          </p:nvSpPr>
          <p:spPr>
            <a:xfrm>
              <a:off x="-912770" y="7547791"/>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401" y="-1264"/>
                    <a:pt x="-2093" y="-956"/>
                    <a:pt x="-1784" y="-660"/>
                  </a:cubicBezTo>
                  <a:cubicBezTo>
                    <a:pt x="-2093" y="-956"/>
                    <a:pt x="-2401" y="-1252"/>
                    <a:pt x="-2697" y="-1573"/>
                  </a:cubicBezTo>
                  <a:close/>
                </a:path>
              </a:pathLst>
            </a:custGeom>
            <a:solidFill>
              <a:srgbClr val="020202"/>
            </a:solidFill>
            <a:ln w="1231" cap="flat">
              <a:noFill/>
              <a:prstDash val="solid"/>
              <a:miter/>
            </a:ln>
          </p:spPr>
          <p:txBody>
            <a:bodyPr rtlCol="0" anchor="ctr"/>
            <a:lstStyle/>
            <a:p>
              <a:endParaRPr lang="es-CO"/>
            </a:p>
          </p:txBody>
        </p:sp>
        <p:sp>
          <p:nvSpPr>
            <p:cNvPr id="685" name="Freeform: Shape 684">
              <a:extLst>
                <a:ext uri="{FF2B5EF4-FFF2-40B4-BE49-F238E27FC236}">
                  <a16:creationId xmlns:a16="http://schemas.microsoft.com/office/drawing/2014/main" id="{5E80D890-57D7-041A-C74B-A3835A78DA63}"/>
                </a:ext>
              </a:extLst>
            </p:cNvPr>
            <p:cNvSpPr/>
            <p:nvPr/>
          </p:nvSpPr>
          <p:spPr>
            <a:xfrm>
              <a:off x="-910031" y="7549618"/>
              <a:ext cx="913" cy="925"/>
            </a:xfrm>
            <a:custGeom>
              <a:avLst/>
              <a:gdLst>
                <a:gd name="connsiteX0" fmla="*/ -2697 w 913"/>
                <a:gd name="connsiteY0" fmla="*/ -1573 h 925"/>
                <a:gd name="connsiteX1" fmla="*/ -1784 w 913"/>
                <a:gd name="connsiteY1" fmla="*/ -647 h 925"/>
              </a:gdLst>
              <a:ahLst/>
              <a:cxnLst>
                <a:cxn ang="0">
                  <a:pos x="connsiteX0" y="connsiteY0"/>
                </a:cxn>
                <a:cxn ang="0">
                  <a:pos x="connsiteX1" y="connsiteY1"/>
                </a:cxn>
              </a:cxnLst>
              <a:rect l="l" t="t" r="r" b="b"/>
              <a:pathLst>
                <a:path w="913" h="925">
                  <a:moveTo>
                    <a:pt x="-2697" y="-1573"/>
                  </a:moveTo>
                  <a:lnTo>
                    <a:pt x="-1784" y="-647"/>
                  </a:lnTo>
                  <a:close/>
                </a:path>
              </a:pathLst>
            </a:custGeom>
            <a:solidFill>
              <a:srgbClr val="020202"/>
            </a:solidFill>
            <a:ln w="1231" cap="flat">
              <a:noFill/>
              <a:prstDash val="solid"/>
              <a:miter/>
            </a:ln>
          </p:spPr>
          <p:txBody>
            <a:bodyPr rtlCol="0" anchor="ctr"/>
            <a:lstStyle/>
            <a:p>
              <a:endParaRPr lang="es-CO"/>
            </a:p>
          </p:txBody>
        </p:sp>
        <p:sp>
          <p:nvSpPr>
            <p:cNvPr id="686" name="Freeform: Shape 685">
              <a:extLst>
                <a:ext uri="{FF2B5EF4-FFF2-40B4-BE49-F238E27FC236}">
                  <a16:creationId xmlns:a16="http://schemas.microsoft.com/office/drawing/2014/main" id="{CCC56595-0EEB-439C-08AE-EF41D7B4537F}"/>
                </a:ext>
              </a:extLst>
            </p:cNvPr>
            <p:cNvSpPr/>
            <p:nvPr/>
          </p:nvSpPr>
          <p:spPr>
            <a:xfrm>
              <a:off x="-908204" y="7551457"/>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87" name="Freeform: Shape 686">
              <a:extLst>
                <a:ext uri="{FF2B5EF4-FFF2-40B4-BE49-F238E27FC236}">
                  <a16:creationId xmlns:a16="http://schemas.microsoft.com/office/drawing/2014/main" id="{E5DE5785-48C7-6B26-9DB6-B7396FE1EC23}"/>
                </a:ext>
              </a:extLst>
            </p:cNvPr>
            <p:cNvSpPr/>
            <p:nvPr/>
          </p:nvSpPr>
          <p:spPr>
            <a:xfrm>
              <a:off x="-904551" y="7558764"/>
              <a:ext cx="913" cy="913"/>
            </a:xfrm>
            <a:custGeom>
              <a:avLst/>
              <a:gdLst>
                <a:gd name="connsiteX0" fmla="*/ -2697 w 913"/>
                <a:gd name="connsiteY0" fmla="*/ -1573 h 913"/>
                <a:gd name="connsiteX1" fmla="*/ -1784 w 913"/>
                <a:gd name="connsiteY1" fmla="*/ -659 h 913"/>
              </a:gdLst>
              <a:ahLst/>
              <a:cxnLst>
                <a:cxn ang="0">
                  <a:pos x="connsiteX0" y="connsiteY0"/>
                </a:cxn>
                <a:cxn ang="0">
                  <a:pos x="connsiteX1" y="connsiteY1"/>
                </a:cxn>
              </a:cxnLst>
              <a:rect l="l" t="t" r="r" b="b"/>
              <a:pathLst>
                <a:path w="913" h="913">
                  <a:moveTo>
                    <a:pt x="-2697" y="-1573"/>
                  </a:moveTo>
                  <a:lnTo>
                    <a:pt x="-1784" y="-659"/>
                  </a:lnTo>
                  <a:close/>
                </a:path>
              </a:pathLst>
            </a:custGeom>
            <a:solidFill>
              <a:srgbClr val="020202"/>
            </a:solidFill>
            <a:ln w="1231" cap="flat">
              <a:noFill/>
              <a:prstDash val="solid"/>
              <a:miter/>
            </a:ln>
          </p:spPr>
          <p:txBody>
            <a:bodyPr rtlCol="0" anchor="ctr"/>
            <a:lstStyle/>
            <a:p>
              <a:endParaRPr lang="es-CO"/>
            </a:p>
          </p:txBody>
        </p:sp>
        <p:sp>
          <p:nvSpPr>
            <p:cNvPr id="688" name="Freeform: Shape 687">
              <a:extLst>
                <a:ext uri="{FF2B5EF4-FFF2-40B4-BE49-F238E27FC236}">
                  <a16:creationId xmlns:a16="http://schemas.microsoft.com/office/drawing/2014/main" id="{39964759-1870-F472-A7D2-5981D8F6BB9C}"/>
                </a:ext>
              </a:extLst>
            </p:cNvPr>
            <p:cNvSpPr/>
            <p:nvPr/>
          </p:nvSpPr>
          <p:spPr>
            <a:xfrm>
              <a:off x="-897232" y="7564256"/>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89" name="Freeform: Shape 688">
              <a:extLst>
                <a:ext uri="{FF2B5EF4-FFF2-40B4-BE49-F238E27FC236}">
                  <a16:creationId xmlns:a16="http://schemas.microsoft.com/office/drawing/2014/main" id="{649C9A7A-9A0B-3684-56E0-C5DABEE32FA3}"/>
                </a:ext>
              </a:extLst>
            </p:cNvPr>
            <p:cNvSpPr/>
            <p:nvPr/>
          </p:nvSpPr>
          <p:spPr>
            <a:xfrm>
              <a:off x="-893579" y="7569736"/>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90" name="Freeform: Shape 689">
              <a:extLst>
                <a:ext uri="{FF2B5EF4-FFF2-40B4-BE49-F238E27FC236}">
                  <a16:creationId xmlns:a16="http://schemas.microsoft.com/office/drawing/2014/main" id="{C522E8EB-2394-3E04-A677-094400A7BD7A}"/>
                </a:ext>
              </a:extLst>
            </p:cNvPr>
            <p:cNvSpPr/>
            <p:nvPr/>
          </p:nvSpPr>
          <p:spPr>
            <a:xfrm>
              <a:off x="-888086" y="7572476"/>
              <a:ext cx="913" cy="925"/>
            </a:xfrm>
            <a:custGeom>
              <a:avLst/>
              <a:gdLst>
                <a:gd name="connsiteX0" fmla="*/ -2697 w 913"/>
                <a:gd name="connsiteY0" fmla="*/ -1573 h 925"/>
                <a:gd name="connsiteX1" fmla="*/ -1784 w 913"/>
                <a:gd name="connsiteY1" fmla="*/ -647 h 925"/>
              </a:gdLst>
              <a:ahLst/>
              <a:cxnLst>
                <a:cxn ang="0">
                  <a:pos x="connsiteX0" y="connsiteY0"/>
                </a:cxn>
                <a:cxn ang="0">
                  <a:pos x="connsiteX1" y="connsiteY1"/>
                </a:cxn>
              </a:cxnLst>
              <a:rect l="l" t="t" r="r" b="b"/>
              <a:pathLst>
                <a:path w="913" h="925">
                  <a:moveTo>
                    <a:pt x="-2697" y="-1573"/>
                  </a:moveTo>
                  <a:lnTo>
                    <a:pt x="-1784" y="-647"/>
                  </a:lnTo>
                  <a:close/>
                </a:path>
              </a:pathLst>
            </a:custGeom>
            <a:solidFill>
              <a:srgbClr val="020202"/>
            </a:solidFill>
            <a:ln w="1231" cap="flat">
              <a:noFill/>
              <a:prstDash val="solid"/>
              <a:miter/>
            </a:ln>
          </p:spPr>
          <p:txBody>
            <a:bodyPr rtlCol="0" anchor="ctr"/>
            <a:lstStyle/>
            <a:p>
              <a:endParaRPr lang="es-CO"/>
            </a:p>
          </p:txBody>
        </p:sp>
        <p:sp>
          <p:nvSpPr>
            <p:cNvPr id="691" name="Freeform: Shape 690">
              <a:extLst>
                <a:ext uri="{FF2B5EF4-FFF2-40B4-BE49-F238E27FC236}">
                  <a16:creationId xmlns:a16="http://schemas.microsoft.com/office/drawing/2014/main" id="{3A83BEF2-0967-F100-3D92-8523E22CD56D}"/>
                </a:ext>
              </a:extLst>
            </p:cNvPr>
            <p:cNvSpPr/>
            <p:nvPr/>
          </p:nvSpPr>
          <p:spPr>
            <a:xfrm>
              <a:off x="-884433" y="7576141"/>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389" y="-1277"/>
                    <a:pt x="-2093" y="-968"/>
                    <a:pt x="-1784" y="-660"/>
                  </a:cubicBezTo>
                  <a:cubicBezTo>
                    <a:pt x="-2142" y="-968"/>
                    <a:pt x="-2389" y="-1215"/>
                    <a:pt x="-2697" y="-1573"/>
                  </a:cubicBezTo>
                  <a:close/>
                </a:path>
              </a:pathLst>
            </a:custGeom>
            <a:solidFill>
              <a:srgbClr val="020202"/>
            </a:solidFill>
            <a:ln w="1231" cap="flat">
              <a:noFill/>
              <a:prstDash val="solid"/>
              <a:miter/>
            </a:ln>
          </p:spPr>
          <p:txBody>
            <a:bodyPr rtlCol="0" anchor="ctr"/>
            <a:lstStyle/>
            <a:p>
              <a:endParaRPr lang="es-CO"/>
            </a:p>
          </p:txBody>
        </p:sp>
        <p:sp>
          <p:nvSpPr>
            <p:cNvPr id="692" name="Freeform: Shape 691">
              <a:extLst>
                <a:ext uri="{FF2B5EF4-FFF2-40B4-BE49-F238E27FC236}">
                  <a16:creationId xmlns:a16="http://schemas.microsoft.com/office/drawing/2014/main" id="{E4E4FC6C-2510-B933-B560-D3C9725F20F2}"/>
                </a:ext>
              </a:extLst>
            </p:cNvPr>
            <p:cNvSpPr/>
            <p:nvPr/>
          </p:nvSpPr>
          <p:spPr>
            <a:xfrm>
              <a:off x="-881693" y="7579795"/>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93" name="Freeform: Shape 692">
              <a:extLst>
                <a:ext uri="{FF2B5EF4-FFF2-40B4-BE49-F238E27FC236}">
                  <a16:creationId xmlns:a16="http://schemas.microsoft.com/office/drawing/2014/main" id="{F82D983C-BFC6-693E-1D3D-45BC5CD3FB01}"/>
                </a:ext>
              </a:extLst>
            </p:cNvPr>
            <p:cNvSpPr/>
            <p:nvPr/>
          </p:nvSpPr>
          <p:spPr>
            <a:xfrm>
              <a:off x="-876201" y="7580708"/>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94" name="Freeform: Shape 693">
              <a:extLst>
                <a:ext uri="{FF2B5EF4-FFF2-40B4-BE49-F238E27FC236}">
                  <a16:creationId xmlns:a16="http://schemas.microsoft.com/office/drawing/2014/main" id="{B9653906-E3F1-9F9C-DCB1-AF348E7338A5}"/>
                </a:ext>
              </a:extLst>
            </p:cNvPr>
            <p:cNvSpPr/>
            <p:nvPr/>
          </p:nvSpPr>
          <p:spPr>
            <a:xfrm>
              <a:off x="-873461" y="7582535"/>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95" name="Freeform: Shape 694">
              <a:extLst>
                <a:ext uri="{FF2B5EF4-FFF2-40B4-BE49-F238E27FC236}">
                  <a16:creationId xmlns:a16="http://schemas.microsoft.com/office/drawing/2014/main" id="{84834311-92C9-AE41-4B1D-1B8FE20D71E4}"/>
                </a:ext>
              </a:extLst>
            </p:cNvPr>
            <p:cNvSpPr/>
            <p:nvPr/>
          </p:nvSpPr>
          <p:spPr>
            <a:xfrm>
              <a:off x="-870721" y="7585287"/>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96" name="Freeform: Shape 695">
              <a:extLst>
                <a:ext uri="{FF2B5EF4-FFF2-40B4-BE49-F238E27FC236}">
                  <a16:creationId xmlns:a16="http://schemas.microsoft.com/office/drawing/2014/main" id="{3925BE37-B206-C0CE-F877-2AC3B6F49FB0}"/>
                </a:ext>
              </a:extLst>
            </p:cNvPr>
            <p:cNvSpPr/>
            <p:nvPr/>
          </p:nvSpPr>
          <p:spPr>
            <a:xfrm>
              <a:off x="-867067" y="7586200"/>
              <a:ext cx="925" cy="913"/>
            </a:xfrm>
            <a:custGeom>
              <a:avLst/>
              <a:gdLst>
                <a:gd name="connsiteX0" fmla="*/ -2697 w 925"/>
                <a:gd name="connsiteY0" fmla="*/ -1573 h 913"/>
                <a:gd name="connsiteX1" fmla="*/ -1772 w 925"/>
                <a:gd name="connsiteY1" fmla="*/ -660 h 913"/>
              </a:gdLst>
              <a:ahLst/>
              <a:cxnLst>
                <a:cxn ang="0">
                  <a:pos x="connsiteX0" y="connsiteY0"/>
                </a:cxn>
                <a:cxn ang="0">
                  <a:pos x="connsiteX1" y="connsiteY1"/>
                </a:cxn>
              </a:cxnLst>
              <a:rect l="l" t="t" r="r" b="b"/>
              <a:pathLst>
                <a:path w="925" h="913">
                  <a:moveTo>
                    <a:pt x="-2697" y="-1573"/>
                  </a:moveTo>
                  <a:lnTo>
                    <a:pt x="-1772" y="-660"/>
                  </a:lnTo>
                  <a:close/>
                </a:path>
              </a:pathLst>
            </a:custGeom>
            <a:solidFill>
              <a:srgbClr val="020202"/>
            </a:solidFill>
            <a:ln w="1231" cap="flat">
              <a:noFill/>
              <a:prstDash val="solid"/>
              <a:miter/>
            </a:ln>
          </p:spPr>
          <p:txBody>
            <a:bodyPr rtlCol="0" anchor="ctr"/>
            <a:lstStyle/>
            <a:p>
              <a:endParaRPr lang="es-CO"/>
            </a:p>
          </p:txBody>
        </p:sp>
        <p:sp>
          <p:nvSpPr>
            <p:cNvPr id="697" name="Freeform: Shape 696">
              <a:extLst>
                <a:ext uri="{FF2B5EF4-FFF2-40B4-BE49-F238E27FC236}">
                  <a16:creationId xmlns:a16="http://schemas.microsoft.com/office/drawing/2014/main" id="{1ED047B9-EC95-603E-B85E-68172D2FE064}"/>
                </a:ext>
              </a:extLst>
            </p:cNvPr>
            <p:cNvSpPr/>
            <p:nvPr/>
          </p:nvSpPr>
          <p:spPr>
            <a:xfrm>
              <a:off x="-864315" y="7587114"/>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98" name="Freeform: Shape 697">
              <a:extLst>
                <a:ext uri="{FF2B5EF4-FFF2-40B4-BE49-F238E27FC236}">
                  <a16:creationId xmlns:a16="http://schemas.microsoft.com/office/drawing/2014/main" id="{6678190C-7BF6-3783-5030-E4C058C6FA33}"/>
                </a:ext>
              </a:extLst>
            </p:cNvPr>
            <p:cNvSpPr/>
            <p:nvPr/>
          </p:nvSpPr>
          <p:spPr>
            <a:xfrm>
              <a:off x="-856095" y="7588027"/>
              <a:ext cx="913" cy="913"/>
            </a:xfrm>
            <a:custGeom>
              <a:avLst/>
              <a:gdLst>
                <a:gd name="connsiteX0" fmla="*/ -2697 w 913"/>
                <a:gd name="connsiteY0" fmla="*/ -660 h 913"/>
                <a:gd name="connsiteX1" fmla="*/ -1784 w 913"/>
                <a:gd name="connsiteY1" fmla="*/ -1573 h 913"/>
              </a:gdLst>
              <a:ahLst/>
              <a:cxnLst>
                <a:cxn ang="0">
                  <a:pos x="connsiteX0" y="connsiteY0"/>
                </a:cxn>
                <a:cxn ang="0">
                  <a:pos x="connsiteX1" y="connsiteY1"/>
                </a:cxn>
              </a:cxnLst>
              <a:rect l="l" t="t" r="r" b="b"/>
              <a:pathLst>
                <a:path w="913" h="913">
                  <a:moveTo>
                    <a:pt x="-2697" y="-660"/>
                  </a:moveTo>
                  <a:lnTo>
                    <a:pt x="-1784" y="-1573"/>
                  </a:lnTo>
                  <a:close/>
                </a:path>
              </a:pathLst>
            </a:custGeom>
            <a:solidFill>
              <a:srgbClr val="020202"/>
            </a:solidFill>
            <a:ln w="1231" cap="flat">
              <a:noFill/>
              <a:prstDash val="solid"/>
              <a:miter/>
            </a:ln>
          </p:spPr>
          <p:txBody>
            <a:bodyPr rtlCol="0" anchor="ctr"/>
            <a:lstStyle/>
            <a:p>
              <a:endParaRPr lang="es-CO"/>
            </a:p>
          </p:txBody>
        </p:sp>
        <p:sp>
          <p:nvSpPr>
            <p:cNvPr id="699" name="Freeform: Shape 698">
              <a:extLst>
                <a:ext uri="{FF2B5EF4-FFF2-40B4-BE49-F238E27FC236}">
                  <a16:creationId xmlns:a16="http://schemas.microsoft.com/office/drawing/2014/main" id="{95914FD7-8A94-BC57-D8A6-4ED7FDE76592}"/>
                </a:ext>
              </a:extLst>
            </p:cNvPr>
            <p:cNvSpPr/>
            <p:nvPr/>
          </p:nvSpPr>
          <p:spPr>
            <a:xfrm>
              <a:off x="-852430" y="7588027"/>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401" y="-1264"/>
                    <a:pt x="-2093" y="-968"/>
                    <a:pt x="-1784" y="-660"/>
                  </a:cubicBezTo>
                  <a:cubicBezTo>
                    <a:pt x="-2056" y="-968"/>
                    <a:pt x="-2401" y="-1264"/>
                    <a:pt x="-2697" y="-1573"/>
                  </a:cubicBezTo>
                  <a:close/>
                </a:path>
              </a:pathLst>
            </a:custGeom>
            <a:solidFill>
              <a:srgbClr val="020202"/>
            </a:solidFill>
            <a:ln w="1231" cap="flat">
              <a:noFill/>
              <a:prstDash val="solid"/>
              <a:miter/>
            </a:ln>
          </p:spPr>
          <p:txBody>
            <a:bodyPr rtlCol="0" anchor="ctr"/>
            <a:lstStyle/>
            <a:p>
              <a:endParaRPr lang="es-CO"/>
            </a:p>
          </p:txBody>
        </p:sp>
        <p:sp>
          <p:nvSpPr>
            <p:cNvPr id="700" name="Freeform: Shape 699">
              <a:extLst>
                <a:ext uri="{FF2B5EF4-FFF2-40B4-BE49-F238E27FC236}">
                  <a16:creationId xmlns:a16="http://schemas.microsoft.com/office/drawing/2014/main" id="{874BC7AA-6777-624C-D1D5-C86F909F7F55}"/>
                </a:ext>
              </a:extLst>
            </p:cNvPr>
            <p:cNvSpPr/>
            <p:nvPr/>
          </p:nvSpPr>
          <p:spPr>
            <a:xfrm>
              <a:off x="-857959" y="7588940"/>
              <a:ext cx="913" cy="462"/>
            </a:xfrm>
            <a:custGeom>
              <a:avLst/>
              <a:gdLst>
                <a:gd name="connsiteX0" fmla="*/ -2697 w 913"/>
                <a:gd name="connsiteY0" fmla="*/ -1573 h 462"/>
                <a:gd name="connsiteX1" fmla="*/ -1784 w 913"/>
                <a:gd name="connsiteY1" fmla="*/ -1573 h 462"/>
                <a:gd name="connsiteX2" fmla="*/ -2697 w 913"/>
                <a:gd name="connsiteY2" fmla="*/ -1573 h 462"/>
              </a:gdLst>
              <a:ahLst/>
              <a:cxnLst>
                <a:cxn ang="0">
                  <a:pos x="connsiteX0" y="connsiteY0"/>
                </a:cxn>
                <a:cxn ang="0">
                  <a:pos x="connsiteX1" y="connsiteY1"/>
                </a:cxn>
                <a:cxn ang="0">
                  <a:pos x="connsiteX2" y="connsiteY2"/>
                </a:cxn>
              </a:cxnLst>
              <a:rect l="l" t="t" r="r" b="b"/>
              <a:pathLst>
                <a:path w="913" h="462">
                  <a:moveTo>
                    <a:pt x="-2697" y="-1573"/>
                  </a:moveTo>
                  <a:lnTo>
                    <a:pt x="-1784" y="-1573"/>
                  </a:lnTo>
                  <a:cubicBezTo>
                    <a:pt x="-2043" y="-956"/>
                    <a:pt x="-2352" y="-956"/>
                    <a:pt x="-2697" y="-1573"/>
                  </a:cubicBezTo>
                  <a:close/>
                </a:path>
              </a:pathLst>
            </a:custGeom>
            <a:solidFill>
              <a:srgbClr val="020202"/>
            </a:solidFill>
            <a:ln w="1231" cap="flat">
              <a:noFill/>
              <a:prstDash val="solid"/>
              <a:miter/>
            </a:ln>
          </p:spPr>
          <p:txBody>
            <a:bodyPr rtlCol="0" anchor="ctr"/>
            <a:lstStyle/>
            <a:p>
              <a:endParaRPr lang="es-CO"/>
            </a:p>
          </p:txBody>
        </p:sp>
        <p:sp>
          <p:nvSpPr>
            <p:cNvPr id="701" name="Freeform: Shape 700">
              <a:extLst>
                <a:ext uri="{FF2B5EF4-FFF2-40B4-BE49-F238E27FC236}">
                  <a16:creationId xmlns:a16="http://schemas.microsoft.com/office/drawing/2014/main" id="{E622E1B5-22FB-42BA-C59D-D99EAC3B394D}"/>
                </a:ext>
              </a:extLst>
            </p:cNvPr>
            <p:cNvSpPr/>
            <p:nvPr/>
          </p:nvSpPr>
          <p:spPr>
            <a:xfrm>
              <a:off x="-909117" y="7550581"/>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702" name="Freeform: Shape 701">
              <a:extLst>
                <a:ext uri="{FF2B5EF4-FFF2-40B4-BE49-F238E27FC236}">
                  <a16:creationId xmlns:a16="http://schemas.microsoft.com/office/drawing/2014/main" id="{BC2AE8D4-9374-5BF7-E5B0-FA2ADDD9A676}"/>
                </a:ext>
              </a:extLst>
            </p:cNvPr>
            <p:cNvSpPr/>
            <p:nvPr/>
          </p:nvSpPr>
          <p:spPr>
            <a:xfrm>
              <a:off x="-1092349" y="6576067"/>
              <a:ext cx="378880" cy="148994"/>
            </a:xfrm>
            <a:custGeom>
              <a:avLst/>
              <a:gdLst>
                <a:gd name="connsiteX0" fmla="*/ 376183 w 378880"/>
                <a:gd name="connsiteY0" fmla="*/ 66840 h 148994"/>
                <a:gd name="connsiteX1" fmla="*/ 354670 w 378880"/>
                <a:gd name="connsiteY1" fmla="*/ 59718 h 148994"/>
                <a:gd name="connsiteX2" fmla="*/ 322359 w 378880"/>
                <a:gd name="connsiteY2" fmla="*/ 52992 h 148994"/>
                <a:gd name="connsiteX3" fmla="*/ 301179 w 378880"/>
                <a:gd name="connsiteY3" fmla="*/ 51301 h 148994"/>
                <a:gd name="connsiteX4" fmla="*/ 297218 w 378880"/>
                <a:gd name="connsiteY4" fmla="*/ 52128 h 148994"/>
                <a:gd name="connsiteX5" fmla="*/ 268473 w 378880"/>
                <a:gd name="connsiteY5" fmla="*/ 52202 h 148994"/>
                <a:gd name="connsiteX6" fmla="*/ 261882 w 378880"/>
                <a:gd name="connsiteY6" fmla="*/ 52560 h 148994"/>
                <a:gd name="connsiteX7" fmla="*/ 239950 w 378880"/>
                <a:gd name="connsiteY7" fmla="*/ 52868 h 148994"/>
                <a:gd name="connsiteX8" fmla="*/ 238382 w 378880"/>
                <a:gd name="connsiteY8" fmla="*/ 53276 h 148994"/>
                <a:gd name="connsiteX9" fmla="*/ 215228 w 378880"/>
                <a:gd name="connsiteY9" fmla="*/ 55016 h 148994"/>
                <a:gd name="connsiteX10" fmla="*/ 192161 w 378880"/>
                <a:gd name="connsiteY10" fmla="*/ 56991 h 148994"/>
                <a:gd name="connsiteX11" fmla="*/ 141657 w 378880"/>
                <a:gd name="connsiteY11" fmla="*/ 63014 h 148994"/>
                <a:gd name="connsiteX12" fmla="*/ 130413 w 378880"/>
                <a:gd name="connsiteY12" fmla="*/ 64680 h 148994"/>
                <a:gd name="connsiteX13" fmla="*/ 128969 w 378880"/>
                <a:gd name="connsiteY13" fmla="*/ 65063 h 148994"/>
                <a:gd name="connsiteX14" fmla="*/ 124773 w 378880"/>
                <a:gd name="connsiteY14" fmla="*/ 65778 h 148994"/>
                <a:gd name="connsiteX15" fmla="*/ 76181 w 378880"/>
                <a:gd name="connsiteY15" fmla="*/ 87994 h 148994"/>
                <a:gd name="connsiteX16" fmla="*/ 72689 w 378880"/>
                <a:gd name="connsiteY16" fmla="*/ 90092 h 148994"/>
                <a:gd name="connsiteX17" fmla="*/ 70874 w 378880"/>
                <a:gd name="connsiteY17" fmla="*/ 90660 h 148994"/>
                <a:gd name="connsiteX18" fmla="*/ 70874 w 378880"/>
                <a:gd name="connsiteY18" fmla="*/ 90660 h 148994"/>
                <a:gd name="connsiteX19" fmla="*/ 69936 w 378880"/>
                <a:gd name="connsiteY19" fmla="*/ 91586 h 148994"/>
                <a:gd name="connsiteX20" fmla="*/ 69936 w 378880"/>
                <a:gd name="connsiteY20" fmla="*/ 91586 h 148994"/>
                <a:gd name="connsiteX21" fmla="*/ 68998 w 378880"/>
                <a:gd name="connsiteY21" fmla="*/ 92499 h 148994"/>
                <a:gd name="connsiteX22" fmla="*/ 68998 w 378880"/>
                <a:gd name="connsiteY22" fmla="*/ 92499 h 148994"/>
                <a:gd name="connsiteX23" fmla="*/ 56187 w 378880"/>
                <a:gd name="connsiteY23" fmla="*/ 105286 h 148994"/>
                <a:gd name="connsiteX24" fmla="*/ 56187 w 378880"/>
                <a:gd name="connsiteY24" fmla="*/ 105286 h 148994"/>
                <a:gd name="connsiteX25" fmla="*/ 55286 w 378880"/>
                <a:gd name="connsiteY25" fmla="*/ 106236 h 148994"/>
                <a:gd name="connsiteX26" fmla="*/ 55286 w 378880"/>
                <a:gd name="connsiteY26" fmla="*/ 106236 h 148994"/>
                <a:gd name="connsiteX27" fmla="*/ 52522 w 378880"/>
                <a:gd name="connsiteY27" fmla="*/ 109939 h 148994"/>
                <a:gd name="connsiteX28" fmla="*/ 52522 w 378880"/>
                <a:gd name="connsiteY28" fmla="*/ 109939 h 148994"/>
                <a:gd name="connsiteX29" fmla="*/ 50683 w 378880"/>
                <a:gd name="connsiteY29" fmla="*/ 112703 h 148994"/>
                <a:gd name="connsiteX30" fmla="*/ 50683 w 378880"/>
                <a:gd name="connsiteY30" fmla="*/ 112703 h 148994"/>
                <a:gd name="connsiteX31" fmla="*/ 45326 w 378880"/>
                <a:gd name="connsiteY31" fmla="*/ 121886 h 148994"/>
                <a:gd name="connsiteX32" fmla="*/ 39550 w 378880"/>
                <a:gd name="connsiteY32" fmla="*/ 145879 h 148994"/>
                <a:gd name="connsiteX33" fmla="*/ 38748 w 378880"/>
                <a:gd name="connsiteY33" fmla="*/ 147422 h 148994"/>
                <a:gd name="connsiteX34" fmla="*/ 37797 w 378880"/>
                <a:gd name="connsiteY34" fmla="*/ 127872 h 148994"/>
                <a:gd name="connsiteX35" fmla="*/ 38797 w 378880"/>
                <a:gd name="connsiteY35" fmla="*/ 122083 h 148994"/>
                <a:gd name="connsiteX36" fmla="*/ 49275 w 378880"/>
                <a:gd name="connsiteY36" fmla="*/ 102719 h 148994"/>
                <a:gd name="connsiteX37" fmla="*/ 61408 w 378880"/>
                <a:gd name="connsiteY37" fmla="*/ 88797 h 148994"/>
                <a:gd name="connsiteX38" fmla="*/ 62519 w 378880"/>
                <a:gd name="connsiteY38" fmla="*/ 88007 h 148994"/>
                <a:gd name="connsiteX39" fmla="*/ 68221 w 378880"/>
                <a:gd name="connsiteY39" fmla="*/ 78750 h 148994"/>
                <a:gd name="connsiteX40" fmla="*/ 66061 w 378880"/>
                <a:gd name="connsiteY40" fmla="*/ 73751 h 148994"/>
                <a:gd name="connsiteX41" fmla="*/ 49942 w 378880"/>
                <a:gd name="connsiteY41" fmla="*/ 72949 h 148994"/>
                <a:gd name="connsiteX42" fmla="*/ 42870 w 378880"/>
                <a:gd name="connsiteY42" fmla="*/ 80034 h 148994"/>
                <a:gd name="connsiteX43" fmla="*/ 40574 w 378880"/>
                <a:gd name="connsiteY43" fmla="*/ 87315 h 148994"/>
                <a:gd name="connsiteX44" fmla="*/ 40574 w 378880"/>
                <a:gd name="connsiteY44" fmla="*/ 94178 h 148994"/>
                <a:gd name="connsiteX45" fmla="*/ 36514 w 378880"/>
                <a:gd name="connsiteY45" fmla="*/ 101015 h 148994"/>
                <a:gd name="connsiteX46" fmla="*/ 27109 w 378880"/>
                <a:gd name="connsiteY46" fmla="*/ 109322 h 148994"/>
                <a:gd name="connsiteX47" fmla="*/ 19556 w 378880"/>
                <a:gd name="connsiteY47" fmla="*/ 112210 h 148994"/>
                <a:gd name="connsiteX48" fmla="*/ 16544 w 378880"/>
                <a:gd name="connsiteY48" fmla="*/ 111148 h 148994"/>
                <a:gd name="connsiteX49" fmla="*/ 1524 w 378880"/>
                <a:gd name="connsiteY49" fmla="*/ 108087 h 148994"/>
                <a:gd name="connsiteX50" fmla="*/ -2697 w 378880"/>
                <a:gd name="connsiteY50" fmla="*/ 108087 h 148994"/>
                <a:gd name="connsiteX51" fmla="*/ -229 w 378880"/>
                <a:gd name="connsiteY51" fmla="*/ 91142 h 148994"/>
                <a:gd name="connsiteX52" fmla="*/ 6917 w 378880"/>
                <a:gd name="connsiteY52" fmla="*/ 79083 h 148994"/>
                <a:gd name="connsiteX53" fmla="*/ 24369 w 378880"/>
                <a:gd name="connsiteY53" fmla="*/ 59891 h 148994"/>
                <a:gd name="connsiteX54" fmla="*/ 45820 w 378880"/>
                <a:gd name="connsiteY54" fmla="*/ 44611 h 148994"/>
                <a:gd name="connsiteX55" fmla="*/ 54336 w 378880"/>
                <a:gd name="connsiteY55" fmla="*/ 39354 h 148994"/>
                <a:gd name="connsiteX56" fmla="*/ 56187 w 378880"/>
                <a:gd name="connsiteY56" fmla="*/ 23753 h 148994"/>
                <a:gd name="connsiteX57" fmla="*/ 54780 w 378880"/>
                <a:gd name="connsiteY57" fmla="*/ 22272 h 148994"/>
                <a:gd name="connsiteX58" fmla="*/ 47017 w 378880"/>
                <a:gd name="connsiteY58" fmla="*/ 20594 h 148994"/>
                <a:gd name="connsiteX59" fmla="*/ 39278 w 378880"/>
                <a:gd name="connsiteY59" fmla="*/ 22939 h 148994"/>
                <a:gd name="connsiteX60" fmla="*/ 59396 w 378880"/>
                <a:gd name="connsiteY60" fmla="*/ 15842 h 148994"/>
                <a:gd name="connsiteX61" fmla="*/ 104136 w 378880"/>
                <a:gd name="connsiteY61" fmla="*/ 7091 h 148994"/>
                <a:gd name="connsiteX62" fmla="*/ 142620 w 378880"/>
                <a:gd name="connsiteY62" fmla="*/ 2451 h 148994"/>
                <a:gd name="connsiteX63" fmla="*/ 172241 w 378880"/>
                <a:gd name="connsiteY63" fmla="*/ 1105 h 148994"/>
                <a:gd name="connsiteX64" fmla="*/ 199134 w 378880"/>
                <a:gd name="connsiteY64" fmla="*/ 451 h 148994"/>
                <a:gd name="connsiteX65" fmla="*/ 252058 w 378880"/>
                <a:gd name="connsiteY65" fmla="*/ -474 h 148994"/>
                <a:gd name="connsiteX66" fmla="*/ 284394 w 378880"/>
                <a:gd name="connsiteY66" fmla="*/ 1290 h 148994"/>
                <a:gd name="connsiteX67" fmla="*/ 316274 w 378880"/>
                <a:gd name="connsiteY67" fmla="*/ 2907 h 148994"/>
                <a:gd name="connsiteX68" fmla="*/ 319458 w 378880"/>
                <a:gd name="connsiteY68" fmla="*/ 3031 h 148994"/>
                <a:gd name="connsiteX69" fmla="*/ 322828 w 378880"/>
                <a:gd name="connsiteY69" fmla="*/ -1573 h 148994"/>
                <a:gd name="connsiteX70" fmla="*/ 346858 w 378880"/>
                <a:gd name="connsiteY70" fmla="*/ 30048 h 148994"/>
                <a:gd name="connsiteX71" fmla="*/ 356806 w 378880"/>
                <a:gd name="connsiteY71" fmla="*/ 45759 h 148994"/>
                <a:gd name="connsiteX72" fmla="*/ 370098 w 378880"/>
                <a:gd name="connsiteY72" fmla="*/ 62372 h 148994"/>
                <a:gd name="connsiteX73" fmla="*/ 373122 w 378880"/>
                <a:gd name="connsiteY73" fmla="*/ 64285 h 148994"/>
                <a:gd name="connsiteX74" fmla="*/ 376183 w 378880"/>
                <a:gd name="connsiteY74" fmla="*/ 66840 h 14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378880" h="148994">
                  <a:moveTo>
                    <a:pt x="376183" y="66840"/>
                  </a:moveTo>
                  <a:cubicBezTo>
                    <a:pt x="368975" y="64569"/>
                    <a:pt x="361977" y="61693"/>
                    <a:pt x="354670" y="59718"/>
                  </a:cubicBezTo>
                  <a:cubicBezTo>
                    <a:pt x="344069" y="56744"/>
                    <a:pt x="333269" y="54498"/>
                    <a:pt x="322359" y="52992"/>
                  </a:cubicBezTo>
                  <a:cubicBezTo>
                    <a:pt x="315311" y="52079"/>
                    <a:pt x="308326" y="50906"/>
                    <a:pt x="301179" y="51301"/>
                  </a:cubicBezTo>
                  <a:cubicBezTo>
                    <a:pt x="300068" y="52214"/>
                    <a:pt x="298600" y="52523"/>
                    <a:pt x="297218" y="52128"/>
                  </a:cubicBezTo>
                  <a:cubicBezTo>
                    <a:pt x="287652" y="51301"/>
                    <a:pt x="278038" y="51326"/>
                    <a:pt x="268473" y="52202"/>
                  </a:cubicBezTo>
                  <a:cubicBezTo>
                    <a:pt x="266288" y="52523"/>
                    <a:pt x="264091" y="52646"/>
                    <a:pt x="261882" y="52560"/>
                  </a:cubicBezTo>
                  <a:cubicBezTo>
                    <a:pt x="254575" y="52708"/>
                    <a:pt x="247257" y="52177"/>
                    <a:pt x="239950" y="52868"/>
                  </a:cubicBezTo>
                  <a:cubicBezTo>
                    <a:pt x="239444" y="53066"/>
                    <a:pt x="238913" y="53202"/>
                    <a:pt x="238382" y="53276"/>
                  </a:cubicBezTo>
                  <a:cubicBezTo>
                    <a:pt x="230656" y="53646"/>
                    <a:pt x="222930" y="54152"/>
                    <a:pt x="215228" y="55016"/>
                  </a:cubicBezTo>
                  <a:cubicBezTo>
                    <a:pt x="207675" y="57201"/>
                    <a:pt x="199850" y="56016"/>
                    <a:pt x="192161" y="56991"/>
                  </a:cubicBezTo>
                  <a:cubicBezTo>
                    <a:pt x="175339" y="59101"/>
                    <a:pt x="158442" y="60570"/>
                    <a:pt x="141657" y="63014"/>
                  </a:cubicBezTo>
                  <a:cubicBezTo>
                    <a:pt x="137954" y="63557"/>
                    <a:pt x="134153" y="64100"/>
                    <a:pt x="130413" y="64680"/>
                  </a:cubicBezTo>
                  <a:cubicBezTo>
                    <a:pt x="129944" y="64853"/>
                    <a:pt x="129463" y="64976"/>
                    <a:pt x="128969" y="65063"/>
                  </a:cubicBezTo>
                  <a:cubicBezTo>
                    <a:pt x="127550" y="65174"/>
                    <a:pt x="126143" y="65408"/>
                    <a:pt x="124773" y="65778"/>
                  </a:cubicBezTo>
                  <a:cubicBezTo>
                    <a:pt x="106938" y="68889"/>
                    <a:pt x="90202" y="76528"/>
                    <a:pt x="76181" y="87994"/>
                  </a:cubicBezTo>
                  <a:cubicBezTo>
                    <a:pt x="75145" y="88895"/>
                    <a:pt x="73972" y="89599"/>
                    <a:pt x="72689" y="90092"/>
                  </a:cubicBezTo>
                  <a:cubicBezTo>
                    <a:pt x="72071" y="90241"/>
                    <a:pt x="71331" y="90006"/>
                    <a:pt x="70874" y="90660"/>
                  </a:cubicBezTo>
                  <a:lnTo>
                    <a:pt x="70874" y="90660"/>
                  </a:lnTo>
                  <a:cubicBezTo>
                    <a:pt x="70492" y="90895"/>
                    <a:pt x="70171" y="91203"/>
                    <a:pt x="69936" y="91586"/>
                  </a:cubicBezTo>
                  <a:lnTo>
                    <a:pt x="69936" y="91586"/>
                  </a:lnTo>
                  <a:cubicBezTo>
                    <a:pt x="69566" y="91833"/>
                    <a:pt x="69257" y="92141"/>
                    <a:pt x="68998" y="92499"/>
                  </a:cubicBezTo>
                  <a:lnTo>
                    <a:pt x="68998" y="92499"/>
                  </a:lnTo>
                  <a:cubicBezTo>
                    <a:pt x="64308" y="96313"/>
                    <a:pt x="60013" y="100608"/>
                    <a:pt x="56187" y="105286"/>
                  </a:cubicBezTo>
                  <a:lnTo>
                    <a:pt x="56187" y="105286"/>
                  </a:lnTo>
                  <a:cubicBezTo>
                    <a:pt x="55842" y="105557"/>
                    <a:pt x="55533" y="105878"/>
                    <a:pt x="55286" y="106236"/>
                  </a:cubicBezTo>
                  <a:lnTo>
                    <a:pt x="55286" y="106236"/>
                  </a:lnTo>
                  <a:cubicBezTo>
                    <a:pt x="54262" y="107384"/>
                    <a:pt x="53336" y="108630"/>
                    <a:pt x="52522" y="109939"/>
                  </a:cubicBezTo>
                  <a:lnTo>
                    <a:pt x="52522" y="109939"/>
                  </a:lnTo>
                  <a:cubicBezTo>
                    <a:pt x="51818" y="110790"/>
                    <a:pt x="51201" y="111728"/>
                    <a:pt x="50683" y="112703"/>
                  </a:cubicBezTo>
                  <a:lnTo>
                    <a:pt x="50683" y="112703"/>
                  </a:lnTo>
                  <a:cubicBezTo>
                    <a:pt x="47597" y="114987"/>
                    <a:pt x="46585" y="118603"/>
                    <a:pt x="45326" y="121886"/>
                  </a:cubicBezTo>
                  <a:cubicBezTo>
                    <a:pt x="42203" y="129550"/>
                    <a:pt x="40253" y="137634"/>
                    <a:pt x="39550" y="145879"/>
                  </a:cubicBezTo>
                  <a:cubicBezTo>
                    <a:pt x="39550" y="146410"/>
                    <a:pt x="39031" y="146903"/>
                    <a:pt x="38748" y="147422"/>
                  </a:cubicBezTo>
                  <a:cubicBezTo>
                    <a:pt x="39377" y="140856"/>
                    <a:pt x="37723" y="134413"/>
                    <a:pt x="37797" y="127872"/>
                  </a:cubicBezTo>
                  <a:cubicBezTo>
                    <a:pt x="37760" y="125897"/>
                    <a:pt x="38093" y="123935"/>
                    <a:pt x="38797" y="122083"/>
                  </a:cubicBezTo>
                  <a:cubicBezTo>
                    <a:pt x="41562" y="115234"/>
                    <a:pt x="44339" y="108396"/>
                    <a:pt x="49275" y="102719"/>
                  </a:cubicBezTo>
                  <a:cubicBezTo>
                    <a:pt x="53311" y="98078"/>
                    <a:pt x="57360" y="93437"/>
                    <a:pt x="61408" y="88797"/>
                  </a:cubicBezTo>
                  <a:cubicBezTo>
                    <a:pt x="61716" y="88451"/>
                    <a:pt x="62099" y="88179"/>
                    <a:pt x="62519" y="88007"/>
                  </a:cubicBezTo>
                  <a:cubicBezTo>
                    <a:pt x="66752" y="86340"/>
                    <a:pt x="68295" y="83391"/>
                    <a:pt x="68221" y="78750"/>
                  </a:cubicBezTo>
                  <a:cubicBezTo>
                    <a:pt x="68393" y="76825"/>
                    <a:pt x="67579" y="74936"/>
                    <a:pt x="66061" y="73751"/>
                  </a:cubicBezTo>
                  <a:cubicBezTo>
                    <a:pt x="61864" y="70407"/>
                    <a:pt x="55138" y="69197"/>
                    <a:pt x="49942" y="72949"/>
                  </a:cubicBezTo>
                  <a:cubicBezTo>
                    <a:pt x="47276" y="74973"/>
                    <a:pt x="44894" y="77355"/>
                    <a:pt x="42870" y="80034"/>
                  </a:cubicBezTo>
                  <a:cubicBezTo>
                    <a:pt x="41315" y="82144"/>
                    <a:pt x="40513" y="84699"/>
                    <a:pt x="40574" y="87315"/>
                  </a:cubicBezTo>
                  <a:cubicBezTo>
                    <a:pt x="40574" y="89611"/>
                    <a:pt x="40451" y="91894"/>
                    <a:pt x="40574" y="94178"/>
                  </a:cubicBezTo>
                  <a:cubicBezTo>
                    <a:pt x="40772" y="97436"/>
                    <a:pt x="39686" y="99645"/>
                    <a:pt x="36514" y="101015"/>
                  </a:cubicBezTo>
                  <a:cubicBezTo>
                    <a:pt x="32576" y="102719"/>
                    <a:pt x="29281" y="105631"/>
                    <a:pt x="27109" y="109322"/>
                  </a:cubicBezTo>
                  <a:cubicBezTo>
                    <a:pt x="24875" y="113024"/>
                    <a:pt x="23555" y="113357"/>
                    <a:pt x="19556" y="112210"/>
                  </a:cubicBezTo>
                  <a:cubicBezTo>
                    <a:pt x="18531" y="111926"/>
                    <a:pt x="17519" y="111580"/>
                    <a:pt x="16544" y="111148"/>
                  </a:cubicBezTo>
                  <a:cubicBezTo>
                    <a:pt x="11879" y="108890"/>
                    <a:pt x="6707" y="107828"/>
                    <a:pt x="1524" y="108087"/>
                  </a:cubicBezTo>
                  <a:cubicBezTo>
                    <a:pt x="191" y="108161"/>
                    <a:pt x="-1155" y="108087"/>
                    <a:pt x="-2697" y="108087"/>
                  </a:cubicBezTo>
                  <a:cubicBezTo>
                    <a:pt x="-1858" y="102151"/>
                    <a:pt x="-1365" y="96572"/>
                    <a:pt x="-229" y="91142"/>
                  </a:cubicBezTo>
                  <a:cubicBezTo>
                    <a:pt x="783" y="86451"/>
                    <a:pt x="4350" y="82996"/>
                    <a:pt x="6917" y="79083"/>
                  </a:cubicBezTo>
                  <a:cubicBezTo>
                    <a:pt x="11718" y="71777"/>
                    <a:pt x="18025" y="65766"/>
                    <a:pt x="24369" y="59891"/>
                  </a:cubicBezTo>
                  <a:cubicBezTo>
                    <a:pt x="30910" y="53991"/>
                    <a:pt x="38106" y="48857"/>
                    <a:pt x="45820" y="44611"/>
                  </a:cubicBezTo>
                  <a:cubicBezTo>
                    <a:pt x="48794" y="43081"/>
                    <a:pt x="51645" y="41329"/>
                    <a:pt x="54336" y="39354"/>
                  </a:cubicBezTo>
                  <a:cubicBezTo>
                    <a:pt x="59149" y="35552"/>
                    <a:pt x="59988" y="28579"/>
                    <a:pt x="56187" y="23753"/>
                  </a:cubicBezTo>
                  <a:cubicBezTo>
                    <a:pt x="55767" y="23223"/>
                    <a:pt x="55299" y="22716"/>
                    <a:pt x="54780" y="22272"/>
                  </a:cubicBezTo>
                  <a:cubicBezTo>
                    <a:pt x="52546" y="20223"/>
                    <a:pt x="50251" y="19224"/>
                    <a:pt x="47017" y="20594"/>
                  </a:cubicBezTo>
                  <a:cubicBezTo>
                    <a:pt x="44549" y="21630"/>
                    <a:pt x="42228" y="23395"/>
                    <a:pt x="39278" y="22939"/>
                  </a:cubicBezTo>
                  <a:cubicBezTo>
                    <a:pt x="45610" y="19631"/>
                    <a:pt x="52386" y="17249"/>
                    <a:pt x="59396" y="15842"/>
                  </a:cubicBezTo>
                  <a:cubicBezTo>
                    <a:pt x="74207" y="12398"/>
                    <a:pt x="89017" y="8992"/>
                    <a:pt x="104136" y="7091"/>
                  </a:cubicBezTo>
                  <a:cubicBezTo>
                    <a:pt x="116960" y="5474"/>
                    <a:pt x="129746" y="3315"/>
                    <a:pt x="142620" y="2451"/>
                  </a:cubicBezTo>
                  <a:cubicBezTo>
                    <a:pt x="152493" y="1784"/>
                    <a:pt x="162367" y="1216"/>
                    <a:pt x="172241" y="1105"/>
                  </a:cubicBezTo>
                  <a:cubicBezTo>
                    <a:pt x="181201" y="982"/>
                    <a:pt x="190162" y="834"/>
                    <a:pt x="199134" y="451"/>
                  </a:cubicBezTo>
                  <a:cubicBezTo>
                    <a:pt x="216759" y="-302"/>
                    <a:pt x="234420" y="-573"/>
                    <a:pt x="252058" y="-474"/>
                  </a:cubicBezTo>
                  <a:cubicBezTo>
                    <a:pt x="262845" y="-474"/>
                    <a:pt x="273619" y="636"/>
                    <a:pt x="284394" y="1290"/>
                  </a:cubicBezTo>
                  <a:cubicBezTo>
                    <a:pt x="295169" y="1945"/>
                    <a:pt x="305684" y="1772"/>
                    <a:pt x="316274" y="2907"/>
                  </a:cubicBezTo>
                  <a:cubicBezTo>
                    <a:pt x="317335" y="3031"/>
                    <a:pt x="318397" y="3080"/>
                    <a:pt x="319458" y="3031"/>
                  </a:cubicBezTo>
                  <a:cubicBezTo>
                    <a:pt x="322951" y="2895"/>
                    <a:pt x="323284" y="2401"/>
                    <a:pt x="322828" y="-1573"/>
                  </a:cubicBezTo>
                  <a:cubicBezTo>
                    <a:pt x="329986" y="9621"/>
                    <a:pt x="339453" y="19063"/>
                    <a:pt x="346858" y="30048"/>
                  </a:cubicBezTo>
                  <a:cubicBezTo>
                    <a:pt x="350326" y="35182"/>
                    <a:pt x="353412" y="40576"/>
                    <a:pt x="356806" y="45759"/>
                  </a:cubicBezTo>
                  <a:cubicBezTo>
                    <a:pt x="360706" y="51708"/>
                    <a:pt x="364692" y="57608"/>
                    <a:pt x="370098" y="62372"/>
                  </a:cubicBezTo>
                  <a:cubicBezTo>
                    <a:pt x="370913" y="63273"/>
                    <a:pt x="371962" y="63927"/>
                    <a:pt x="373122" y="64285"/>
                  </a:cubicBezTo>
                  <a:cubicBezTo>
                    <a:pt x="374480" y="64618"/>
                    <a:pt x="375615" y="65556"/>
                    <a:pt x="376183" y="66840"/>
                  </a:cubicBezTo>
                  <a:close/>
                </a:path>
              </a:pathLst>
            </a:custGeom>
            <a:solidFill>
              <a:srgbClr val="020202"/>
            </a:solidFill>
            <a:ln w="1231" cap="flat">
              <a:noFill/>
              <a:prstDash val="solid"/>
              <a:miter/>
            </a:ln>
          </p:spPr>
          <p:txBody>
            <a:bodyPr rtlCol="0" anchor="ctr"/>
            <a:lstStyle/>
            <a:p>
              <a:endParaRPr lang="es-CO"/>
            </a:p>
          </p:txBody>
        </p:sp>
        <p:sp>
          <p:nvSpPr>
            <p:cNvPr id="703" name="Freeform: Shape 702">
              <a:extLst>
                <a:ext uri="{FF2B5EF4-FFF2-40B4-BE49-F238E27FC236}">
                  <a16:creationId xmlns:a16="http://schemas.microsoft.com/office/drawing/2014/main" id="{48FCD9C0-A49E-DCBC-6CC1-C79470D4B02D}"/>
                </a:ext>
              </a:extLst>
            </p:cNvPr>
            <p:cNvSpPr/>
            <p:nvPr/>
          </p:nvSpPr>
          <p:spPr>
            <a:xfrm>
              <a:off x="-791435" y="6548581"/>
              <a:ext cx="7528" cy="8145"/>
            </a:xfrm>
            <a:custGeom>
              <a:avLst/>
              <a:gdLst>
                <a:gd name="connsiteX0" fmla="*/ 4832 w 7528"/>
                <a:gd name="connsiteY0" fmla="*/ 6573 h 8145"/>
                <a:gd name="connsiteX1" fmla="*/ -2697 w 7528"/>
                <a:gd name="connsiteY1" fmla="*/ -1573 h 8145"/>
                <a:gd name="connsiteX2" fmla="*/ 4832 w 7528"/>
                <a:gd name="connsiteY2" fmla="*/ 6573 h 8145"/>
              </a:gdLst>
              <a:ahLst/>
              <a:cxnLst>
                <a:cxn ang="0">
                  <a:pos x="connsiteX0" y="connsiteY0"/>
                </a:cxn>
                <a:cxn ang="0">
                  <a:pos x="connsiteX1" y="connsiteY1"/>
                </a:cxn>
                <a:cxn ang="0">
                  <a:pos x="connsiteX2" y="connsiteY2"/>
                </a:cxn>
              </a:cxnLst>
              <a:rect l="l" t="t" r="r" b="b"/>
              <a:pathLst>
                <a:path w="7528" h="8145">
                  <a:moveTo>
                    <a:pt x="4832" y="6573"/>
                  </a:moveTo>
                  <a:cubicBezTo>
                    <a:pt x="1857" y="4327"/>
                    <a:pt x="-685" y="1562"/>
                    <a:pt x="-2697" y="-1573"/>
                  </a:cubicBezTo>
                  <a:cubicBezTo>
                    <a:pt x="487" y="550"/>
                    <a:pt x="3597" y="2759"/>
                    <a:pt x="4832" y="6573"/>
                  </a:cubicBezTo>
                  <a:close/>
                </a:path>
              </a:pathLst>
            </a:custGeom>
            <a:solidFill>
              <a:srgbClr val="020202"/>
            </a:solidFill>
            <a:ln w="1231" cap="flat">
              <a:noFill/>
              <a:prstDash val="solid"/>
              <a:miter/>
            </a:ln>
          </p:spPr>
          <p:txBody>
            <a:bodyPr rtlCol="0" anchor="ctr"/>
            <a:lstStyle/>
            <a:p>
              <a:endParaRPr lang="es-CO"/>
            </a:p>
          </p:txBody>
        </p:sp>
        <p:sp>
          <p:nvSpPr>
            <p:cNvPr id="704" name="Freeform: Shape 703">
              <a:extLst>
                <a:ext uri="{FF2B5EF4-FFF2-40B4-BE49-F238E27FC236}">
                  <a16:creationId xmlns:a16="http://schemas.microsoft.com/office/drawing/2014/main" id="{398AC4B6-1EFF-283C-6D00-52C927DC2B64}"/>
                </a:ext>
              </a:extLst>
            </p:cNvPr>
            <p:cNvSpPr/>
            <p:nvPr/>
          </p:nvSpPr>
          <p:spPr>
            <a:xfrm>
              <a:off x="-867240" y="6491017"/>
              <a:ext cx="8380" cy="4480"/>
            </a:xfrm>
            <a:custGeom>
              <a:avLst/>
              <a:gdLst>
                <a:gd name="connsiteX0" fmla="*/ 5683 w 8380"/>
                <a:gd name="connsiteY0" fmla="*/ 2907 h 4480"/>
                <a:gd name="connsiteX1" fmla="*/ -2697 w 8380"/>
                <a:gd name="connsiteY1" fmla="*/ -1573 h 4480"/>
                <a:gd name="connsiteX2" fmla="*/ 5683 w 8380"/>
                <a:gd name="connsiteY2" fmla="*/ 2907 h 4480"/>
              </a:gdLst>
              <a:ahLst/>
              <a:cxnLst>
                <a:cxn ang="0">
                  <a:pos x="connsiteX0" y="connsiteY0"/>
                </a:cxn>
                <a:cxn ang="0">
                  <a:pos x="connsiteX1" y="connsiteY1"/>
                </a:cxn>
                <a:cxn ang="0">
                  <a:pos x="connsiteX2" y="connsiteY2"/>
                </a:cxn>
              </a:cxnLst>
              <a:rect l="l" t="t" r="r" b="b"/>
              <a:pathLst>
                <a:path w="8380" h="4480">
                  <a:moveTo>
                    <a:pt x="5683" y="2907"/>
                  </a:moveTo>
                  <a:cubicBezTo>
                    <a:pt x="2647" y="1908"/>
                    <a:pt x="-179" y="402"/>
                    <a:pt x="-2697" y="-1573"/>
                  </a:cubicBezTo>
                  <a:cubicBezTo>
                    <a:pt x="549" y="-1153"/>
                    <a:pt x="3536" y="439"/>
                    <a:pt x="5683" y="2907"/>
                  </a:cubicBezTo>
                  <a:close/>
                </a:path>
              </a:pathLst>
            </a:custGeom>
            <a:solidFill>
              <a:srgbClr val="020202"/>
            </a:solidFill>
            <a:ln w="1231" cap="flat">
              <a:noFill/>
              <a:prstDash val="solid"/>
              <a:miter/>
            </a:ln>
          </p:spPr>
          <p:txBody>
            <a:bodyPr rtlCol="0" anchor="ctr"/>
            <a:lstStyle/>
            <a:p>
              <a:endParaRPr lang="es-CO"/>
            </a:p>
          </p:txBody>
        </p:sp>
        <p:sp>
          <p:nvSpPr>
            <p:cNvPr id="705" name="Freeform: Shape 704">
              <a:extLst>
                <a:ext uri="{FF2B5EF4-FFF2-40B4-BE49-F238E27FC236}">
                  <a16:creationId xmlns:a16="http://schemas.microsoft.com/office/drawing/2014/main" id="{006A9AC5-5643-F2F4-D930-619615DA954E}"/>
                </a:ext>
              </a:extLst>
            </p:cNvPr>
            <p:cNvSpPr/>
            <p:nvPr/>
          </p:nvSpPr>
          <p:spPr>
            <a:xfrm>
              <a:off x="-810417" y="6529290"/>
              <a:ext cx="5418" cy="4764"/>
            </a:xfrm>
            <a:custGeom>
              <a:avLst/>
              <a:gdLst>
                <a:gd name="connsiteX0" fmla="*/ 2721 w 5418"/>
                <a:gd name="connsiteY0" fmla="*/ 3191 h 4764"/>
                <a:gd name="connsiteX1" fmla="*/ -2697 w 5418"/>
                <a:gd name="connsiteY1" fmla="*/ -1573 h 4764"/>
                <a:gd name="connsiteX2" fmla="*/ 2721 w 5418"/>
                <a:gd name="connsiteY2" fmla="*/ 3191 h 4764"/>
              </a:gdLst>
              <a:ahLst/>
              <a:cxnLst>
                <a:cxn ang="0">
                  <a:pos x="connsiteX0" y="connsiteY0"/>
                </a:cxn>
                <a:cxn ang="0">
                  <a:pos x="connsiteX1" y="connsiteY1"/>
                </a:cxn>
                <a:cxn ang="0">
                  <a:pos x="connsiteX2" y="connsiteY2"/>
                </a:cxn>
              </a:cxnLst>
              <a:rect l="l" t="t" r="r" b="b"/>
              <a:pathLst>
                <a:path w="5418" h="4764">
                  <a:moveTo>
                    <a:pt x="2721" y="3191"/>
                  </a:moveTo>
                  <a:cubicBezTo>
                    <a:pt x="573" y="2031"/>
                    <a:pt x="-1278" y="402"/>
                    <a:pt x="-2697" y="-1573"/>
                  </a:cubicBezTo>
                  <a:cubicBezTo>
                    <a:pt x="67" y="-1067"/>
                    <a:pt x="1598" y="883"/>
                    <a:pt x="2721" y="3191"/>
                  </a:cubicBezTo>
                  <a:close/>
                </a:path>
              </a:pathLst>
            </a:custGeom>
            <a:solidFill>
              <a:srgbClr val="020202"/>
            </a:solidFill>
            <a:ln w="1231" cap="flat">
              <a:noFill/>
              <a:prstDash val="solid"/>
              <a:miter/>
            </a:ln>
          </p:spPr>
          <p:txBody>
            <a:bodyPr rtlCol="0" anchor="ctr"/>
            <a:lstStyle/>
            <a:p>
              <a:endParaRPr lang="es-CO"/>
            </a:p>
          </p:txBody>
        </p:sp>
        <p:sp>
          <p:nvSpPr>
            <p:cNvPr id="706" name="Freeform: Shape 705">
              <a:extLst>
                <a:ext uri="{FF2B5EF4-FFF2-40B4-BE49-F238E27FC236}">
                  <a16:creationId xmlns:a16="http://schemas.microsoft.com/office/drawing/2014/main" id="{A623A8C7-B5B6-389D-922A-6F9467A15056}"/>
                </a:ext>
              </a:extLst>
            </p:cNvPr>
            <p:cNvSpPr/>
            <p:nvPr/>
          </p:nvSpPr>
          <p:spPr>
            <a:xfrm>
              <a:off x="-798716" y="6540349"/>
              <a:ext cx="4751" cy="5442"/>
            </a:xfrm>
            <a:custGeom>
              <a:avLst/>
              <a:gdLst>
                <a:gd name="connsiteX0" fmla="*/ 2055 w 4751"/>
                <a:gd name="connsiteY0" fmla="*/ 3870 h 5442"/>
                <a:gd name="connsiteX1" fmla="*/ -2697 w 4751"/>
                <a:gd name="connsiteY1" fmla="*/ -1573 h 5442"/>
                <a:gd name="connsiteX2" fmla="*/ 2055 w 4751"/>
                <a:gd name="connsiteY2" fmla="*/ 3870 h 5442"/>
              </a:gdLst>
              <a:ahLst/>
              <a:cxnLst>
                <a:cxn ang="0">
                  <a:pos x="connsiteX0" y="connsiteY0"/>
                </a:cxn>
                <a:cxn ang="0">
                  <a:pos x="connsiteX1" y="connsiteY1"/>
                </a:cxn>
                <a:cxn ang="0">
                  <a:pos x="connsiteX2" y="connsiteY2"/>
                </a:cxn>
              </a:cxnLst>
              <a:rect l="l" t="t" r="r" b="b"/>
              <a:pathLst>
                <a:path w="4751" h="5442">
                  <a:moveTo>
                    <a:pt x="2055" y="3870"/>
                  </a:moveTo>
                  <a:cubicBezTo>
                    <a:pt x="67" y="2451"/>
                    <a:pt x="-1562" y="587"/>
                    <a:pt x="-2697" y="-1573"/>
                  </a:cubicBezTo>
                  <a:cubicBezTo>
                    <a:pt x="-377" y="-400"/>
                    <a:pt x="1598" y="1068"/>
                    <a:pt x="2055" y="3870"/>
                  </a:cubicBezTo>
                  <a:close/>
                </a:path>
              </a:pathLst>
            </a:custGeom>
            <a:solidFill>
              <a:srgbClr val="020202"/>
            </a:solidFill>
            <a:ln w="1231" cap="flat">
              <a:noFill/>
              <a:prstDash val="solid"/>
              <a:miter/>
            </a:ln>
          </p:spPr>
          <p:txBody>
            <a:bodyPr rtlCol="0" anchor="ctr"/>
            <a:lstStyle/>
            <a:p>
              <a:endParaRPr lang="es-CO"/>
            </a:p>
          </p:txBody>
        </p:sp>
        <p:sp>
          <p:nvSpPr>
            <p:cNvPr id="707" name="Freeform: Shape 706">
              <a:extLst>
                <a:ext uri="{FF2B5EF4-FFF2-40B4-BE49-F238E27FC236}">
                  <a16:creationId xmlns:a16="http://schemas.microsoft.com/office/drawing/2014/main" id="{67BFFE9B-B2E2-33AC-31CB-016E3AB2A30C}"/>
                </a:ext>
              </a:extLst>
            </p:cNvPr>
            <p:cNvSpPr/>
            <p:nvPr/>
          </p:nvSpPr>
          <p:spPr>
            <a:xfrm>
              <a:off x="-824154" y="6518331"/>
              <a:ext cx="5455" cy="4739"/>
            </a:xfrm>
            <a:custGeom>
              <a:avLst/>
              <a:gdLst>
                <a:gd name="connsiteX0" fmla="*/ 2758 w 5455"/>
                <a:gd name="connsiteY0" fmla="*/ 3166 h 4739"/>
                <a:gd name="connsiteX1" fmla="*/ -2697 w 5455"/>
                <a:gd name="connsiteY1" fmla="*/ -1573 h 4739"/>
                <a:gd name="connsiteX2" fmla="*/ 2758 w 5455"/>
                <a:gd name="connsiteY2" fmla="*/ 3166 h 4739"/>
              </a:gdLst>
              <a:ahLst/>
              <a:cxnLst>
                <a:cxn ang="0">
                  <a:pos x="connsiteX0" y="connsiteY0"/>
                </a:cxn>
                <a:cxn ang="0">
                  <a:pos x="connsiteX1" y="connsiteY1"/>
                </a:cxn>
                <a:cxn ang="0">
                  <a:pos x="connsiteX2" y="connsiteY2"/>
                </a:cxn>
              </a:cxnLst>
              <a:rect l="l" t="t" r="r" b="b"/>
              <a:pathLst>
                <a:path w="5455" h="4739">
                  <a:moveTo>
                    <a:pt x="2758" y="3166"/>
                  </a:moveTo>
                  <a:cubicBezTo>
                    <a:pt x="179" y="2463"/>
                    <a:pt x="-1056" y="217"/>
                    <a:pt x="-2697" y="-1573"/>
                  </a:cubicBezTo>
                  <a:cubicBezTo>
                    <a:pt x="80" y="-1129"/>
                    <a:pt x="1561" y="871"/>
                    <a:pt x="2758" y="3166"/>
                  </a:cubicBezTo>
                  <a:close/>
                </a:path>
              </a:pathLst>
            </a:custGeom>
            <a:solidFill>
              <a:srgbClr val="020202"/>
            </a:solidFill>
            <a:ln w="1231" cap="flat">
              <a:noFill/>
              <a:prstDash val="solid"/>
              <a:miter/>
            </a:ln>
          </p:spPr>
          <p:txBody>
            <a:bodyPr rtlCol="0" anchor="ctr"/>
            <a:lstStyle/>
            <a:p>
              <a:endParaRPr lang="es-CO"/>
            </a:p>
          </p:txBody>
        </p:sp>
        <p:sp>
          <p:nvSpPr>
            <p:cNvPr id="708" name="Freeform: Shape 707">
              <a:extLst>
                <a:ext uri="{FF2B5EF4-FFF2-40B4-BE49-F238E27FC236}">
                  <a16:creationId xmlns:a16="http://schemas.microsoft.com/office/drawing/2014/main" id="{8E620B7A-2407-DFDE-882D-748BE441121F}"/>
                </a:ext>
              </a:extLst>
            </p:cNvPr>
            <p:cNvSpPr/>
            <p:nvPr/>
          </p:nvSpPr>
          <p:spPr>
            <a:xfrm>
              <a:off x="-910142" y="6475323"/>
              <a:ext cx="7405" cy="1920"/>
            </a:xfrm>
            <a:custGeom>
              <a:avLst/>
              <a:gdLst>
                <a:gd name="connsiteX0" fmla="*/ 4708 w 7405"/>
                <a:gd name="connsiteY0" fmla="*/ 348 h 1920"/>
                <a:gd name="connsiteX1" fmla="*/ -2697 w 7405"/>
                <a:gd name="connsiteY1" fmla="*/ -1479 h 1920"/>
                <a:gd name="connsiteX2" fmla="*/ 4708 w 7405"/>
                <a:gd name="connsiteY2" fmla="*/ 348 h 1920"/>
              </a:gdLst>
              <a:ahLst/>
              <a:cxnLst>
                <a:cxn ang="0">
                  <a:pos x="connsiteX0" y="connsiteY0"/>
                </a:cxn>
                <a:cxn ang="0">
                  <a:pos x="connsiteX1" y="connsiteY1"/>
                </a:cxn>
                <a:cxn ang="0">
                  <a:pos x="connsiteX2" y="connsiteY2"/>
                </a:cxn>
              </a:cxnLst>
              <a:rect l="l" t="t" r="r" b="b"/>
              <a:pathLst>
                <a:path w="7405" h="1920">
                  <a:moveTo>
                    <a:pt x="4708" y="348"/>
                  </a:moveTo>
                  <a:cubicBezTo>
                    <a:pt x="2141" y="237"/>
                    <a:pt x="-377" y="-393"/>
                    <a:pt x="-2697" y="-1479"/>
                  </a:cubicBezTo>
                  <a:cubicBezTo>
                    <a:pt x="-32" y="-1726"/>
                    <a:pt x="2585" y="-1602"/>
                    <a:pt x="4708" y="348"/>
                  </a:cubicBezTo>
                  <a:close/>
                </a:path>
              </a:pathLst>
            </a:custGeom>
            <a:solidFill>
              <a:srgbClr val="020202"/>
            </a:solidFill>
            <a:ln w="1231" cap="flat">
              <a:noFill/>
              <a:prstDash val="solid"/>
              <a:miter/>
            </a:ln>
          </p:spPr>
          <p:txBody>
            <a:bodyPr rtlCol="0" anchor="ctr"/>
            <a:lstStyle/>
            <a:p>
              <a:endParaRPr lang="es-CO"/>
            </a:p>
          </p:txBody>
        </p:sp>
        <p:sp>
          <p:nvSpPr>
            <p:cNvPr id="709" name="Freeform: Shape 708">
              <a:extLst>
                <a:ext uri="{FF2B5EF4-FFF2-40B4-BE49-F238E27FC236}">
                  <a16:creationId xmlns:a16="http://schemas.microsoft.com/office/drawing/2014/main" id="{AFDCA626-C9B0-7C12-A831-9CD40DBD4B28}"/>
                </a:ext>
              </a:extLst>
            </p:cNvPr>
            <p:cNvSpPr/>
            <p:nvPr/>
          </p:nvSpPr>
          <p:spPr>
            <a:xfrm>
              <a:off x="-777735" y="6563207"/>
              <a:ext cx="3900" cy="4504"/>
            </a:xfrm>
            <a:custGeom>
              <a:avLst/>
              <a:gdLst>
                <a:gd name="connsiteX0" fmla="*/ 1203 w 3900"/>
                <a:gd name="connsiteY0" fmla="*/ 2932 h 4504"/>
                <a:gd name="connsiteX1" fmla="*/ -2697 w 3900"/>
                <a:gd name="connsiteY1" fmla="*/ -1573 h 4504"/>
                <a:gd name="connsiteX2" fmla="*/ 1203 w 3900"/>
                <a:gd name="connsiteY2" fmla="*/ 2932 h 4504"/>
              </a:gdLst>
              <a:ahLst/>
              <a:cxnLst>
                <a:cxn ang="0">
                  <a:pos x="connsiteX0" y="connsiteY0"/>
                </a:cxn>
                <a:cxn ang="0">
                  <a:pos x="connsiteX1" y="connsiteY1"/>
                </a:cxn>
                <a:cxn ang="0">
                  <a:pos x="connsiteX2" y="connsiteY2"/>
                </a:cxn>
              </a:cxnLst>
              <a:rect l="l" t="t" r="r" b="b"/>
              <a:pathLst>
                <a:path w="3900" h="4504">
                  <a:moveTo>
                    <a:pt x="1203" y="2932"/>
                  </a:moveTo>
                  <a:cubicBezTo>
                    <a:pt x="-488" y="1809"/>
                    <a:pt x="-1833" y="254"/>
                    <a:pt x="-2697" y="-1573"/>
                  </a:cubicBezTo>
                  <a:cubicBezTo>
                    <a:pt x="-624" y="-980"/>
                    <a:pt x="907" y="785"/>
                    <a:pt x="1203" y="2932"/>
                  </a:cubicBezTo>
                  <a:close/>
                </a:path>
              </a:pathLst>
            </a:custGeom>
            <a:solidFill>
              <a:srgbClr val="020202"/>
            </a:solidFill>
            <a:ln w="1231" cap="flat">
              <a:noFill/>
              <a:prstDash val="solid"/>
              <a:miter/>
            </a:ln>
          </p:spPr>
          <p:txBody>
            <a:bodyPr rtlCol="0" anchor="ctr"/>
            <a:lstStyle/>
            <a:p>
              <a:endParaRPr lang="es-CO"/>
            </a:p>
          </p:txBody>
        </p:sp>
        <p:sp>
          <p:nvSpPr>
            <p:cNvPr id="710" name="Freeform: Shape 709">
              <a:extLst>
                <a:ext uri="{FF2B5EF4-FFF2-40B4-BE49-F238E27FC236}">
                  <a16:creationId xmlns:a16="http://schemas.microsoft.com/office/drawing/2014/main" id="{51F7463D-067E-BAD3-661D-CC414E8FF696}"/>
                </a:ext>
              </a:extLst>
            </p:cNvPr>
            <p:cNvSpPr/>
            <p:nvPr/>
          </p:nvSpPr>
          <p:spPr>
            <a:xfrm>
              <a:off x="-771280" y="6570513"/>
              <a:ext cx="3813" cy="4554"/>
            </a:xfrm>
            <a:custGeom>
              <a:avLst/>
              <a:gdLst>
                <a:gd name="connsiteX0" fmla="*/ 1117 w 3813"/>
                <a:gd name="connsiteY0" fmla="*/ 2981 h 4554"/>
                <a:gd name="connsiteX1" fmla="*/ -2697 w 3813"/>
                <a:gd name="connsiteY1" fmla="*/ -1573 h 4554"/>
                <a:gd name="connsiteX2" fmla="*/ 1117 w 3813"/>
                <a:gd name="connsiteY2" fmla="*/ 2981 h 4554"/>
              </a:gdLst>
              <a:ahLst/>
              <a:cxnLst>
                <a:cxn ang="0">
                  <a:pos x="connsiteX0" y="connsiteY0"/>
                </a:cxn>
                <a:cxn ang="0">
                  <a:pos x="connsiteX1" y="connsiteY1"/>
                </a:cxn>
                <a:cxn ang="0">
                  <a:pos x="connsiteX2" y="connsiteY2"/>
                </a:cxn>
              </a:cxnLst>
              <a:rect l="l" t="t" r="r" b="b"/>
              <a:pathLst>
                <a:path w="3813" h="4554">
                  <a:moveTo>
                    <a:pt x="1117" y="2981"/>
                  </a:moveTo>
                  <a:cubicBezTo>
                    <a:pt x="-513" y="1797"/>
                    <a:pt x="-1821" y="241"/>
                    <a:pt x="-2697" y="-1573"/>
                  </a:cubicBezTo>
                  <a:cubicBezTo>
                    <a:pt x="-661" y="-697"/>
                    <a:pt x="907" y="575"/>
                    <a:pt x="1117" y="2981"/>
                  </a:cubicBezTo>
                  <a:close/>
                </a:path>
              </a:pathLst>
            </a:custGeom>
            <a:solidFill>
              <a:srgbClr val="020202"/>
            </a:solidFill>
            <a:ln w="1231" cap="flat">
              <a:noFill/>
              <a:prstDash val="solid"/>
              <a:miter/>
            </a:ln>
          </p:spPr>
          <p:txBody>
            <a:bodyPr rtlCol="0" anchor="ctr"/>
            <a:lstStyle/>
            <a:p>
              <a:endParaRPr lang="es-CO"/>
            </a:p>
          </p:txBody>
        </p:sp>
        <p:sp>
          <p:nvSpPr>
            <p:cNvPr id="711" name="Freeform: Shape 710">
              <a:extLst>
                <a:ext uri="{FF2B5EF4-FFF2-40B4-BE49-F238E27FC236}">
                  <a16:creationId xmlns:a16="http://schemas.microsoft.com/office/drawing/2014/main" id="{10D966D7-BEF4-1C31-BAB8-8FB318C5AB52}"/>
                </a:ext>
              </a:extLst>
            </p:cNvPr>
            <p:cNvSpPr/>
            <p:nvPr/>
          </p:nvSpPr>
          <p:spPr>
            <a:xfrm>
              <a:off x="-855342" y="6497385"/>
              <a:ext cx="4702" cy="2716"/>
            </a:xfrm>
            <a:custGeom>
              <a:avLst/>
              <a:gdLst>
                <a:gd name="connsiteX0" fmla="*/ 2005 w 4702"/>
                <a:gd name="connsiteY0" fmla="*/ 1144 h 2716"/>
                <a:gd name="connsiteX1" fmla="*/ -2697 w 4702"/>
                <a:gd name="connsiteY1" fmla="*/ -1559 h 2716"/>
                <a:gd name="connsiteX2" fmla="*/ 2005 w 4702"/>
                <a:gd name="connsiteY2" fmla="*/ 1144 h 2716"/>
              </a:gdLst>
              <a:ahLst/>
              <a:cxnLst>
                <a:cxn ang="0">
                  <a:pos x="connsiteX0" y="connsiteY0"/>
                </a:cxn>
                <a:cxn ang="0">
                  <a:pos x="connsiteX1" y="connsiteY1"/>
                </a:cxn>
                <a:cxn ang="0">
                  <a:pos x="connsiteX2" y="connsiteY2"/>
                </a:cxn>
              </a:cxnLst>
              <a:rect l="l" t="t" r="r" b="b"/>
              <a:pathLst>
                <a:path w="4702" h="2716">
                  <a:moveTo>
                    <a:pt x="2005" y="1144"/>
                  </a:moveTo>
                  <a:cubicBezTo>
                    <a:pt x="191" y="749"/>
                    <a:pt x="-1451" y="-189"/>
                    <a:pt x="-2697" y="-1559"/>
                  </a:cubicBezTo>
                  <a:cubicBezTo>
                    <a:pt x="-723" y="-1707"/>
                    <a:pt x="1141" y="-634"/>
                    <a:pt x="2005" y="1144"/>
                  </a:cubicBezTo>
                  <a:close/>
                </a:path>
              </a:pathLst>
            </a:custGeom>
            <a:solidFill>
              <a:srgbClr val="020202"/>
            </a:solidFill>
            <a:ln w="1231" cap="flat">
              <a:noFill/>
              <a:prstDash val="solid"/>
              <a:miter/>
            </a:ln>
          </p:spPr>
          <p:txBody>
            <a:bodyPr rtlCol="0" anchor="ctr"/>
            <a:lstStyle/>
            <a:p>
              <a:endParaRPr lang="es-CO"/>
            </a:p>
          </p:txBody>
        </p:sp>
        <p:sp>
          <p:nvSpPr>
            <p:cNvPr id="712" name="Freeform: Shape 711">
              <a:extLst>
                <a:ext uri="{FF2B5EF4-FFF2-40B4-BE49-F238E27FC236}">
                  <a16:creationId xmlns:a16="http://schemas.microsoft.com/office/drawing/2014/main" id="{8EFDEC78-EA06-C865-BE56-5114CE20A817}"/>
                </a:ext>
              </a:extLst>
            </p:cNvPr>
            <p:cNvSpPr/>
            <p:nvPr/>
          </p:nvSpPr>
          <p:spPr>
            <a:xfrm>
              <a:off x="-881792" y="6484513"/>
              <a:ext cx="4615" cy="1949"/>
            </a:xfrm>
            <a:custGeom>
              <a:avLst/>
              <a:gdLst>
                <a:gd name="connsiteX0" fmla="*/ 1919 w 4615"/>
                <a:gd name="connsiteY0" fmla="*/ 377 h 1949"/>
                <a:gd name="connsiteX1" fmla="*/ -2697 w 4615"/>
                <a:gd name="connsiteY1" fmla="*/ -1548 h 1949"/>
                <a:gd name="connsiteX2" fmla="*/ 1919 w 4615"/>
                <a:gd name="connsiteY2" fmla="*/ 377 h 1949"/>
              </a:gdLst>
              <a:ahLst/>
              <a:cxnLst>
                <a:cxn ang="0">
                  <a:pos x="connsiteX0" y="connsiteY0"/>
                </a:cxn>
                <a:cxn ang="0">
                  <a:pos x="connsiteX1" y="connsiteY1"/>
                </a:cxn>
                <a:cxn ang="0">
                  <a:pos x="connsiteX2" y="connsiteY2"/>
                </a:cxn>
              </a:cxnLst>
              <a:rect l="l" t="t" r="r" b="b"/>
              <a:pathLst>
                <a:path w="4615" h="1949">
                  <a:moveTo>
                    <a:pt x="1919" y="377"/>
                  </a:moveTo>
                  <a:cubicBezTo>
                    <a:pt x="216" y="241"/>
                    <a:pt x="-1401" y="-425"/>
                    <a:pt x="-2697" y="-1548"/>
                  </a:cubicBezTo>
                  <a:cubicBezTo>
                    <a:pt x="-834" y="-1672"/>
                    <a:pt x="845" y="-1375"/>
                    <a:pt x="1919" y="377"/>
                  </a:cubicBezTo>
                  <a:close/>
                </a:path>
              </a:pathLst>
            </a:custGeom>
            <a:solidFill>
              <a:srgbClr val="020202"/>
            </a:solidFill>
            <a:ln w="1231" cap="flat">
              <a:noFill/>
              <a:prstDash val="solid"/>
              <a:miter/>
            </a:ln>
          </p:spPr>
          <p:txBody>
            <a:bodyPr rtlCol="0" anchor="ctr"/>
            <a:lstStyle/>
            <a:p>
              <a:endParaRPr lang="es-CO"/>
            </a:p>
          </p:txBody>
        </p:sp>
        <p:sp>
          <p:nvSpPr>
            <p:cNvPr id="713" name="Freeform: Shape 712">
              <a:extLst>
                <a:ext uri="{FF2B5EF4-FFF2-40B4-BE49-F238E27FC236}">
                  <a16:creationId xmlns:a16="http://schemas.microsoft.com/office/drawing/2014/main" id="{EACD2730-64ED-1B15-6148-960686067D8A}"/>
                </a:ext>
              </a:extLst>
            </p:cNvPr>
            <p:cNvSpPr/>
            <p:nvPr/>
          </p:nvSpPr>
          <p:spPr>
            <a:xfrm>
              <a:off x="-829732" y="6513785"/>
              <a:ext cx="3702" cy="2915"/>
            </a:xfrm>
            <a:custGeom>
              <a:avLst/>
              <a:gdLst>
                <a:gd name="connsiteX0" fmla="*/ 1005 w 3702"/>
                <a:gd name="connsiteY0" fmla="*/ 1343 h 2915"/>
                <a:gd name="connsiteX1" fmla="*/ -2697 w 3702"/>
                <a:gd name="connsiteY1" fmla="*/ -1570 h 2915"/>
                <a:gd name="connsiteX2" fmla="*/ 1005 w 3702"/>
                <a:gd name="connsiteY2" fmla="*/ 1343 h 2915"/>
              </a:gdLst>
              <a:ahLst/>
              <a:cxnLst>
                <a:cxn ang="0">
                  <a:pos x="connsiteX0" y="connsiteY0"/>
                </a:cxn>
                <a:cxn ang="0">
                  <a:pos x="connsiteX1" y="connsiteY1"/>
                </a:cxn>
                <a:cxn ang="0">
                  <a:pos x="connsiteX2" y="connsiteY2"/>
                </a:cxn>
              </a:cxnLst>
              <a:rect l="l" t="t" r="r" b="b"/>
              <a:pathLst>
                <a:path w="3702" h="2915">
                  <a:moveTo>
                    <a:pt x="1005" y="1343"/>
                  </a:moveTo>
                  <a:cubicBezTo>
                    <a:pt x="-513" y="800"/>
                    <a:pt x="-1809" y="-224"/>
                    <a:pt x="-2697" y="-1570"/>
                  </a:cubicBezTo>
                  <a:cubicBezTo>
                    <a:pt x="-908" y="-1644"/>
                    <a:pt x="660" y="-409"/>
                    <a:pt x="1005" y="1343"/>
                  </a:cubicBezTo>
                  <a:close/>
                </a:path>
              </a:pathLst>
            </a:custGeom>
            <a:solidFill>
              <a:srgbClr val="020202"/>
            </a:solidFill>
            <a:ln w="1231" cap="flat">
              <a:noFill/>
              <a:prstDash val="solid"/>
              <a:miter/>
            </a:ln>
          </p:spPr>
          <p:txBody>
            <a:bodyPr rtlCol="0" anchor="ctr"/>
            <a:lstStyle/>
            <a:p>
              <a:endParaRPr lang="es-CO"/>
            </a:p>
          </p:txBody>
        </p:sp>
        <p:sp>
          <p:nvSpPr>
            <p:cNvPr id="714" name="Freeform: Shape 713">
              <a:extLst>
                <a:ext uri="{FF2B5EF4-FFF2-40B4-BE49-F238E27FC236}">
                  <a16:creationId xmlns:a16="http://schemas.microsoft.com/office/drawing/2014/main" id="{DFFE946C-95A9-0B36-4DCC-48F1AE6FBB39}"/>
                </a:ext>
              </a:extLst>
            </p:cNvPr>
            <p:cNvSpPr/>
            <p:nvPr/>
          </p:nvSpPr>
          <p:spPr>
            <a:xfrm>
              <a:off x="-873486" y="6488126"/>
              <a:ext cx="4517" cy="2039"/>
            </a:xfrm>
            <a:custGeom>
              <a:avLst/>
              <a:gdLst>
                <a:gd name="connsiteX0" fmla="*/ 1820 w 4517"/>
                <a:gd name="connsiteY0" fmla="*/ 466 h 2039"/>
                <a:gd name="connsiteX1" fmla="*/ -2697 w 4517"/>
                <a:gd name="connsiteY1" fmla="*/ -1570 h 2039"/>
                <a:gd name="connsiteX2" fmla="*/ 1820 w 4517"/>
                <a:gd name="connsiteY2" fmla="*/ 466 h 2039"/>
              </a:gdLst>
              <a:ahLst/>
              <a:cxnLst>
                <a:cxn ang="0">
                  <a:pos x="connsiteX0" y="connsiteY0"/>
                </a:cxn>
                <a:cxn ang="0">
                  <a:pos x="connsiteX1" y="connsiteY1"/>
                </a:cxn>
                <a:cxn ang="0">
                  <a:pos x="connsiteX2" y="connsiteY2"/>
                </a:cxn>
              </a:cxnLst>
              <a:rect l="l" t="t" r="r" b="b"/>
              <a:pathLst>
                <a:path w="4517" h="2039">
                  <a:moveTo>
                    <a:pt x="1820" y="466"/>
                  </a:moveTo>
                  <a:cubicBezTo>
                    <a:pt x="141" y="257"/>
                    <a:pt x="-1426" y="-459"/>
                    <a:pt x="-2697" y="-1570"/>
                  </a:cubicBezTo>
                  <a:cubicBezTo>
                    <a:pt x="-858" y="-1607"/>
                    <a:pt x="808" y="-1299"/>
                    <a:pt x="1820" y="466"/>
                  </a:cubicBezTo>
                  <a:close/>
                </a:path>
              </a:pathLst>
            </a:custGeom>
            <a:solidFill>
              <a:srgbClr val="020202"/>
            </a:solidFill>
            <a:ln w="1231" cap="flat">
              <a:noFill/>
              <a:prstDash val="solid"/>
              <a:miter/>
            </a:ln>
          </p:spPr>
          <p:txBody>
            <a:bodyPr rtlCol="0" anchor="ctr"/>
            <a:lstStyle/>
            <a:p>
              <a:endParaRPr lang="es-CO"/>
            </a:p>
          </p:txBody>
        </p:sp>
        <p:sp>
          <p:nvSpPr>
            <p:cNvPr id="715" name="Freeform: Shape 714">
              <a:extLst>
                <a:ext uri="{FF2B5EF4-FFF2-40B4-BE49-F238E27FC236}">
                  <a16:creationId xmlns:a16="http://schemas.microsoft.com/office/drawing/2014/main" id="{33FEBD4E-DC82-8F85-DB53-5081E1E3870D}"/>
                </a:ext>
              </a:extLst>
            </p:cNvPr>
            <p:cNvSpPr/>
            <p:nvPr/>
          </p:nvSpPr>
          <p:spPr>
            <a:xfrm>
              <a:off x="-886358" y="6482624"/>
              <a:ext cx="4640" cy="1963"/>
            </a:xfrm>
            <a:custGeom>
              <a:avLst/>
              <a:gdLst>
                <a:gd name="connsiteX0" fmla="*/ 1943 w 4640"/>
                <a:gd name="connsiteY0" fmla="*/ 390 h 1963"/>
                <a:gd name="connsiteX1" fmla="*/ -2697 w 4640"/>
                <a:gd name="connsiteY1" fmla="*/ -1498 h 1963"/>
                <a:gd name="connsiteX2" fmla="*/ 1943 w 4640"/>
                <a:gd name="connsiteY2" fmla="*/ 390 h 1963"/>
              </a:gdLst>
              <a:ahLst/>
              <a:cxnLst>
                <a:cxn ang="0">
                  <a:pos x="connsiteX0" y="connsiteY0"/>
                </a:cxn>
                <a:cxn ang="0">
                  <a:pos x="connsiteX1" y="connsiteY1"/>
                </a:cxn>
                <a:cxn ang="0">
                  <a:pos x="connsiteX2" y="connsiteY2"/>
                </a:cxn>
              </a:cxnLst>
              <a:rect l="l" t="t" r="r" b="b"/>
              <a:pathLst>
                <a:path w="4640" h="1963">
                  <a:moveTo>
                    <a:pt x="1943" y="390"/>
                  </a:moveTo>
                  <a:cubicBezTo>
                    <a:pt x="240" y="267"/>
                    <a:pt x="-1389" y="-400"/>
                    <a:pt x="-2697" y="-1498"/>
                  </a:cubicBezTo>
                  <a:cubicBezTo>
                    <a:pt x="-920" y="-1819"/>
                    <a:pt x="894" y="-1091"/>
                    <a:pt x="1943" y="390"/>
                  </a:cubicBezTo>
                  <a:close/>
                </a:path>
              </a:pathLst>
            </a:custGeom>
            <a:solidFill>
              <a:srgbClr val="020202"/>
            </a:solidFill>
            <a:ln w="1231" cap="flat">
              <a:noFill/>
              <a:prstDash val="solid"/>
              <a:miter/>
            </a:ln>
          </p:spPr>
          <p:txBody>
            <a:bodyPr rtlCol="0" anchor="ctr"/>
            <a:lstStyle/>
            <a:p>
              <a:endParaRPr lang="es-CO"/>
            </a:p>
          </p:txBody>
        </p:sp>
        <p:sp>
          <p:nvSpPr>
            <p:cNvPr id="716" name="Freeform: Shape 715">
              <a:extLst>
                <a:ext uri="{FF2B5EF4-FFF2-40B4-BE49-F238E27FC236}">
                  <a16:creationId xmlns:a16="http://schemas.microsoft.com/office/drawing/2014/main" id="{4A8ACBEA-FCD0-B8EB-572B-91785C4F9779}"/>
                </a:ext>
              </a:extLst>
            </p:cNvPr>
            <p:cNvSpPr/>
            <p:nvPr/>
          </p:nvSpPr>
          <p:spPr>
            <a:xfrm>
              <a:off x="-890962" y="6480820"/>
              <a:ext cx="4677" cy="1928"/>
            </a:xfrm>
            <a:custGeom>
              <a:avLst/>
              <a:gdLst>
                <a:gd name="connsiteX0" fmla="*/ 1980 w 4677"/>
                <a:gd name="connsiteY0" fmla="*/ 356 h 1928"/>
                <a:gd name="connsiteX1" fmla="*/ -2697 w 4677"/>
                <a:gd name="connsiteY1" fmla="*/ -1471 h 1928"/>
                <a:gd name="connsiteX2" fmla="*/ 1980 w 4677"/>
                <a:gd name="connsiteY2" fmla="*/ 356 h 1928"/>
              </a:gdLst>
              <a:ahLst/>
              <a:cxnLst>
                <a:cxn ang="0">
                  <a:pos x="connsiteX0" y="connsiteY0"/>
                </a:cxn>
                <a:cxn ang="0">
                  <a:pos x="connsiteX1" y="connsiteY1"/>
                </a:cxn>
                <a:cxn ang="0">
                  <a:pos x="connsiteX2" y="connsiteY2"/>
                </a:cxn>
              </a:cxnLst>
              <a:rect l="l" t="t" r="r" b="b"/>
              <a:pathLst>
                <a:path w="4677" h="1928">
                  <a:moveTo>
                    <a:pt x="1980" y="356"/>
                  </a:moveTo>
                  <a:cubicBezTo>
                    <a:pt x="265" y="257"/>
                    <a:pt x="-1364" y="-385"/>
                    <a:pt x="-2697" y="-1471"/>
                  </a:cubicBezTo>
                  <a:cubicBezTo>
                    <a:pt x="-908" y="-1854"/>
                    <a:pt x="931" y="-1138"/>
                    <a:pt x="1980" y="356"/>
                  </a:cubicBezTo>
                  <a:close/>
                </a:path>
              </a:pathLst>
            </a:custGeom>
            <a:solidFill>
              <a:srgbClr val="020202"/>
            </a:solidFill>
            <a:ln w="1231" cap="flat">
              <a:noFill/>
              <a:prstDash val="solid"/>
              <a:miter/>
            </a:ln>
          </p:spPr>
          <p:txBody>
            <a:bodyPr rtlCol="0" anchor="ctr"/>
            <a:lstStyle/>
            <a:p>
              <a:endParaRPr lang="es-CO"/>
            </a:p>
          </p:txBody>
        </p:sp>
        <p:sp>
          <p:nvSpPr>
            <p:cNvPr id="717" name="Freeform: Shape 716">
              <a:extLst>
                <a:ext uri="{FF2B5EF4-FFF2-40B4-BE49-F238E27FC236}">
                  <a16:creationId xmlns:a16="http://schemas.microsoft.com/office/drawing/2014/main" id="{EDD39DBE-DC01-88A8-C3F6-53C8834DFE19}"/>
                </a:ext>
              </a:extLst>
            </p:cNvPr>
            <p:cNvSpPr/>
            <p:nvPr/>
          </p:nvSpPr>
          <p:spPr>
            <a:xfrm>
              <a:off x="-833349" y="6511086"/>
              <a:ext cx="3776" cy="2751"/>
            </a:xfrm>
            <a:custGeom>
              <a:avLst/>
              <a:gdLst>
                <a:gd name="connsiteX0" fmla="*/ 1079 w 3776"/>
                <a:gd name="connsiteY0" fmla="*/ 1179 h 2751"/>
                <a:gd name="connsiteX1" fmla="*/ -2697 w 3776"/>
                <a:gd name="connsiteY1" fmla="*/ -1561 h 2751"/>
                <a:gd name="connsiteX2" fmla="*/ 1079 w 3776"/>
                <a:gd name="connsiteY2" fmla="*/ 1179 h 2751"/>
              </a:gdLst>
              <a:ahLst/>
              <a:cxnLst>
                <a:cxn ang="0">
                  <a:pos x="connsiteX0" y="connsiteY0"/>
                </a:cxn>
                <a:cxn ang="0">
                  <a:pos x="connsiteX1" y="connsiteY1"/>
                </a:cxn>
                <a:cxn ang="0">
                  <a:pos x="connsiteX2" y="connsiteY2"/>
                </a:cxn>
              </a:cxnLst>
              <a:rect l="l" t="t" r="r" b="b"/>
              <a:pathLst>
                <a:path w="3776" h="2751">
                  <a:moveTo>
                    <a:pt x="1079" y="1179"/>
                  </a:moveTo>
                  <a:cubicBezTo>
                    <a:pt x="-451" y="710"/>
                    <a:pt x="-1772" y="-253"/>
                    <a:pt x="-2697" y="-1561"/>
                  </a:cubicBezTo>
                  <a:cubicBezTo>
                    <a:pt x="-710" y="-1709"/>
                    <a:pt x="290" y="-450"/>
                    <a:pt x="1079" y="1179"/>
                  </a:cubicBezTo>
                  <a:close/>
                </a:path>
              </a:pathLst>
            </a:custGeom>
            <a:solidFill>
              <a:srgbClr val="020202"/>
            </a:solidFill>
            <a:ln w="1231" cap="flat">
              <a:noFill/>
              <a:prstDash val="solid"/>
              <a:miter/>
            </a:ln>
          </p:spPr>
          <p:txBody>
            <a:bodyPr rtlCol="0" anchor="ctr"/>
            <a:lstStyle/>
            <a:p>
              <a:endParaRPr lang="es-CO"/>
            </a:p>
          </p:txBody>
        </p:sp>
        <p:sp>
          <p:nvSpPr>
            <p:cNvPr id="718" name="Freeform: Shape 717">
              <a:extLst>
                <a:ext uri="{FF2B5EF4-FFF2-40B4-BE49-F238E27FC236}">
                  <a16:creationId xmlns:a16="http://schemas.microsoft.com/office/drawing/2014/main" id="{2CCEBC6A-F810-1E1D-D8B4-AF6165AB83C8}"/>
                </a:ext>
              </a:extLst>
            </p:cNvPr>
            <p:cNvSpPr/>
            <p:nvPr/>
          </p:nvSpPr>
          <p:spPr>
            <a:xfrm>
              <a:off x="-782943" y="6557611"/>
              <a:ext cx="2758" cy="2782"/>
            </a:xfrm>
            <a:custGeom>
              <a:avLst/>
              <a:gdLst>
                <a:gd name="connsiteX0" fmla="*/ 43 w 2758"/>
                <a:gd name="connsiteY0" fmla="*/ 1209 h 2782"/>
                <a:gd name="connsiteX1" fmla="*/ -2697 w 2758"/>
                <a:gd name="connsiteY1" fmla="*/ -1555 h 2782"/>
                <a:gd name="connsiteX2" fmla="*/ 43 w 2758"/>
                <a:gd name="connsiteY2" fmla="*/ 604 h 2782"/>
                <a:gd name="connsiteX3" fmla="*/ 43 w 2758"/>
                <a:gd name="connsiteY3" fmla="*/ 1209 h 2782"/>
              </a:gdLst>
              <a:ahLst/>
              <a:cxnLst>
                <a:cxn ang="0">
                  <a:pos x="connsiteX0" y="connsiteY0"/>
                </a:cxn>
                <a:cxn ang="0">
                  <a:pos x="connsiteX1" y="connsiteY1"/>
                </a:cxn>
                <a:cxn ang="0">
                  <a:pos x="connsiteX2" y="connsiteY2"/>
                </a:cxn>
                <a:cxn ang="0">
                  <a:pos x="connsiteX3" y="connsiteY3"/>
                </a:cxn>
              </a:cxnLst>
              <a:rect l="l" t="t" r="r" b="b"/>
              <a:pathLst>
                <a:path w="2758" h="2782">
                  <a:moveTo>
                    <a:pt x="43" y="1209"/>
                  </a:moveTo>
                  <a:cubicBezTo>
                    <a:pt x="-1093" y="543"/>
                    <a:pt x="-2043" y="-408"/>
                    <a:pt x="-2697" y="-1555"/>
                  </a:cubicBezTo>
                  <a:cubicBezTo>
                    <a:pt x="-1340" y="-1716"/>
                    <a:pt x="-118" y="-753"/>
                    <a:pt x="43" y="604"/>
                  </a:cubicBezTo>
                  <a:cubicBezTo>
                    <a:pt x="67" y="802"/>
                    <a:pt x="67" y="1012"/>
                    <a:pt x="43" y="1209"/>
                  </a:cubicBezTo>
                  <a:close/>
                </a:path>
              </a:pathLst>
            </a:custGeom>
            <a:solidFill>
              <a:srgbClr val="020202"/>
            </a:solidFill>
            <a:ln w="1231" cap="flat">
              <a:noFill/>
              <a:prstDash val="solid"/>
              <a:miter/>
            </a:ln>
          </p:spPr>
          <p:txBody>
            <a:bodyPr rtlCol="0" anchor="ctr"/>
            <a:lstStyle/>
            <a:p>
              <a:endParaRPr lang="es-CO"/>
            </a:p>
          </p:txBody>
        </p:sp>
        <p:sp>
          <p:nvSpPr>
            <p:cNvPr id="719" name="Freeform: Shape 718">
              <a:extLst>
                <a:ext uri="{FF2B5EF4-FFF2-40B4-BE49-F238E27FC236}">
                  <a16:creationId xmlns:a16="http://schemas.microsoft.com/office/drawing/2014/main" id="{0CEC5E01-49B6-BADB-D23B-94CEE0E4E474}"/>
                </a:ext>
              </a:extLst>
            </p:cNvPr>
            <p:cNvSpPr/>
            <p:nvPr/>
          </p:nvSpPr>
          <p:spPr>
            <a:xfrm>
              <a:off x="-902811" y="6477143"/>
              <a:ext cx="3702" cy="1140"/>
            </a:xfrm>
            <a:custGeom>
              <a:avLst/>
              <a:gdLst>
                <a:gd name="connsiteX0" fmla="*/ 1005 w 3702"/>
                <a:gd name="connsiteY0" fmla="*/ -460 h 1140"/>
                <a:gd name="connsiteX1" fmla="*/ -2697 w 3702"/>
                <a:gd name="connsiteY1" fmla="*/ -1509 h 1140"/>
                <a:gd name="connsiteX2" fmla="*/ 1005 w 3702"/>
                <a:gd name="connsiteY2" fmla="*/ -460 h 1140"/>
              </a:gdLst>
              <a:ahLst/>
              <a:cxnLst>
                <a:cxn ang="0">
                  <a:pos x="connsiteX0" y="connsiteY0"/>
                </a:cxn>
                <a:cxn ang="0">
                  <a:pos x="connsiteX1" y="connsiteY1"/>
                </a:cxn>
                <a:cxn ang="0">
                  <a:pos x="connsiteX2" y="connsiteY2"/>
                </a:cxn>
              </a:cxnLst>
              <a:rect l="l" t="t" r="r" b="b"/>
              <a:pathLst>
                <a:path w="3702" h="1140">
                  <a:moveTo>
                    <a:pt x="1005" y="-460"/>
                  </a:moveTo>
                  <a:cubicBezTo>
                    <a:pt x="-315" y="-324"/>
                    <a:pt x="-1636" y="-695"/>
                    <a:pt x="-2697" y="-1509"/>
                  </a:cubicBezTo>
                  <a:cubicBezTo>
                    <a:pt x="-1377" y="-1423"/>
                    <a:pt x="191" y="-2089"/>
                    <a:pt x="1005" y="-460"/>
                  </a:cubicBezTo>
                  <a:close/>
                </a:path>
              </a:pathLst>
            </a:custGeom>
            <a:solidFill>
              <a:srgbClr val="020202"/>
            </a:solidFill>
            <a:ln w="1231" cap="flat">
              <a:noFill/>
              <a:prstDash val="solid"/>
              <a:miter/>
            </a:ln>
          </p:spPr>
          <p:txBody>
            <a:bodyPr rtlCol="0" anchor="ctr"/>
            <a:lstStyle/>
            <a:p>
              <a:endParaRPr lang="es-CO"/>
            </a:p>
          </p:txBody>
        </p:sp>
        <p:sp>
          <p:nvSpPr>
            <p:cNvPr id="720" name="Freeform: Shape 719">
              <a:extLst>
                <a:ext uri="{FF2B5EF4-FFF2-40B4-BE49-F238E27FC236}">
                  <a16:creationId xmlns:a16="http://schemas.microsoft.com/office/drawing/2014/main" id="{A1C43F4D-5A7F-DF78-B69D-3F8060303852}"/>
                </a:ext>
              </a:extLst>
            </p:cNvPr>
            <p:cNvSpPr/>
            <p:nvPr/>
          </p:nvSpPr>
          <p:spPr>
            <a:xfrm>
              <a:off x="-841630" y="6505567"/>
              <a:ext cx="2838" cy="1939"/>
            </a:xfrm>
            <a:custGeom>
              <a:avLst/>
              <a:gdLst>
                <a:gd name="connsiteX0" fmla="*/ 141 w 2838"/>
                <a:gd name="connsiteY0" fmla="*/ 366 h 1939"/>
                <a:gd name="connsiteX1" fmla="*/ -2697 w 2838"/>
                <a:gd name="connsiteY1" fmla="*/ -1510 h 1939"/>
                <a:gd name="connsiteX2" fmla="*/ 117 w 2838"/>
                <a:gd name="connsiteY2" fmla="*/ 218 h 1939"/>
                <a:gd name="connsiteX3" fmla="*/ 141 w 2838"/>
                <a:gd name="connsiteY3" fmla="*/ 366 h 1939"/>
              </a:gdLst>
              <a:ahLst/>
              <a:cxnLst>
                <a:cxn ang="0">
                  <a:pos x="connsiteX0" y="connsiteY0"/>
                </a:cxn>
                <a:cxn ang="0">
                  <a:pos x="connsiteX1" y="connsiteY1"/>
                </a:cxn>
                <a:cxn ang="0">
                  <a:pos x="connsiteX2" y="connsiteY2"/>
                </a:cxn>
                <a:cxn ang="0">
                  <a:pos x="connsiteX3" y="connsiteY3"/>
                </a:cxn>
              </a:cxnLst>
              <a:rect l="l" t="t" r="r" b="b"/>
              <a:pathLst>
                <a:path w="2838" h="1939">
                  <a:moveTo>
                    <a:pt x="141" y="366"/>
                  </a:moveTo>
                  <a:cubicBezTo>
                    <a:pt x="-1031" y="193"/>
                    <a:pt x="-2080" y="-498"/>
                    <a:pt x="-2697" y="-1510"/>
                  </a:cubicBezTo>
                  <a:cubicBezTo>
                    <a:pt x="-1438" y="-1806"/>
                    <a:pt x="-192" y="-1029"/>
                    <a:pt x="117" y="218"/>
                  </a:cubicBezTo>
                  <a:cubicBezTo>
                    <a:pt x="129" y="267"/>
                    <a:pt x="129" y="317"/>
                    <a:pt x="141" y="366"/>
                  </a:cubicBezTo>
                  <a:close/>
                </a:path>
              </a:pathLst>
            </a:custGeom>
            <a:solidFill>
              <a:srgbClr val="020202"/>
            </a:solidFill>
            <a:ln w="1231" cap="flat">
              <a:noFill/>
              <a:prstDash val="solid"/>
              <a:miter/>
            </a:ln>
          </p:spPr>
          <p:txBody>
            <a:bodyPr rtlCol="0" anchor="ctr"/>
            <a:lstStyle/>
            <a:p>
              <a:endParaRPr lang="es-CO"/>
            </a:p>
          </p:txBody>
        </p:sp>
        <p:sp>
          <p:nvSpPr>
            <p:cNvPr id="721" name="Freeform: Shape 720">
              <a:extLst>
                <a:ext uri="{FF2B5EF4-FFF2-40B4-BE49-F238E27FC236}">
                  <a16:creationId xmlns:a16="http://schemas.microsoft.com/office/drawing/2014/main" id="{B0116DB9-92C1-3162-2F77-27C73E246884}"/>
                </a:ext>
              </a:extLst>
            </p:cNvPr>
            <p:cNvSpPr/>
            <p:nvPr/>
          </p:nvSpPr>
          <p:spPr>
            <a:xfrm>
              <a:off x="-836089" y="6509214"/>
              <a:ext cx="2814" cy="1946"/>
            </a:xfrm>
            <a:custGeom>
              <a:avLst/>
              <a:gdLst>
                <a:gd name="connsiteX0" fmla="*/ 117 w 2814"/>
                <a:gd name="connsiteY0" fmla="*/ 373 h 1946"/>
                <a:gd name="connsiteX1" fmla="*/ -2697 w 2814"/>
                <a:gd name="connsiteY1" fmla="*/ -1515 h 1946"/>
                <a:gd name="connsiteX2" fmla="*/ 92 w 2814"/>
                <a:gd name="connsiteY2" fmla="*/ 250 h 1946"/>
                <a:gd name="connsiteX3" fmla="*/ 117 w 2814"/>
                <a:gd name="connsiteY3" fmla="*/ 373 h 1946"/>
              </a:gdLst>
              <a:ahLst/>
              <a:cxnLst>
                <a:cxn ang="0">
                  <a:pos x="connsiteX0" y="connsiteY0"/>
                </a:cxn>
                <a:cxn ang="0">
                  <a:pos x="connsiteX1" y="connsiteY1"/>
                </a:cxn>
                <a:cxn ang="0">
                  <a:pos x="connsiteX2" y="connsiteY2"/>
                </a:cxn>
                <a:cxn ang="0">
                  <a:pos x="connsiteX3" y="connsiteY3"/>
                </a:cxn>
              </a:cxnLst>
              <a:rect l="l" t="t" r="r" b="b"/>
              <a:pathLst>
                <a:path w="2814" h="1946">
                  <a:moveTo>
                    <a:pt x="117" y="373"/>
                  </a:moveTo>
                  <a:cubicBezTo>
                    <a:pt x="-1056" y="200"/>
                    <a:pt x="-2093" y="-503"/>
                    <a:pt x="-2697" y="-1515"/>
                  </a:cubicBezTo>
                  <a:cubicBezTo>
                    <a:pt x="-1438" y="-1799"/>
                    <a:pt x="-192" y="-1009"/>
                    <a:pt x="92" y="250"/>
                  </a:cubicBezTo>
                  <a:cubicBezTo>
                    <a:pt x="104" y="287"/>
                    <a:pt x="104" y="336"/>
                    <a:pt x="117" y="373"/>
                  </a:cubicBezTo>
                  <a:close/>
                </a:path>
              </a:pathLst>
            </a:custGeom>
            <a:solidFill>
              <a:srgbClr val="020202"/>
            </a:solidFill>
            <a:ln w="1231" cap="flat">
              <a:noFill/>
              <a:prstDash val="solid"/>
              <a:miter/>
            </a:ln>
          </p:spPr>
          <p:txBody>
            <a:bodyPr rtlCol="0" anchor="ctr"/>
            <a:lstStyle/>
            <a:p>
              <a:endParaRPr lang="es-CO"/>
            </a:p>
          </p:txBody>
        </p:sp>
        <p:sp>
          <p:nvSpPr>
            <p:cNvPr id="722" name="Freeform: Shape 721">
              <a:extLst>
                <a:ext uri="{FF2B5EF4-FFF2-40B4-BE49-F238E27FC236}">
                  <a16:creationId xmlns:a16="http://schemas.microsoft.com/office/drawing/2014/main" id="{7C5B72C9-17DB-4338-332B-4E3D5CD82EA0}"/>
                </a:ext>
              </a:extLst>
            </p:cNvPr>
            <p:cNvSpPr/>
            <p:nvPr/>
          </p:nvSpPr>
          <p:spPr>
            <a:xfrm>
              <a:off x="-815008" y="6525633"/>
              <a:ext cx="2715" cy="2003"/>
            </a:xfrm>
            <a:custGeom>
              <a:avLst/>
              <a:gdLst>
                <a:gd name="connsiteX0" fmla="*/ 18 w 2715"/>
                <a:gd name="connsiteY0" fmla="*/ 431 h 2003"/>
                <a:gd name="connsiteX1" fmla="*/ -2697 w 2715"/>
                <a:gd name="connsiteY1" fmla="*/ -1556 h 2003"/>
                <a:gd name="connsiteX2" fmla="*/ 18 w 2715"/>
                <a:gd name="connsiteY2" fmla="*/ 431 h 2003"/>
              </a:gdLst>
              <a:ahLst/>
              <a:cxnLst>
                <a:cxn ang="0">
                  <a:pos x="connsiteX0" y="connsiteY0"/>
                </a:cxn>
                <a:cxn ang="0">
                  <a:pos x="connsiteX1" y="connsiteY1"/>
                </a:cxn>
                <a:cxn ang="0">
                  <a:pos x="connsiteX2" y="connsiteY2"/>
                </a:cxn>
              </a:cxnLst>
              <a:rect l="l" t="t" r="r" b="b"/>
              <a:pathLst>
                <a:path w="2715" h="2003">
                  <a:moveTo>
                    <a:pt x="18" y="431"/>
                  </a:moveTo>
                  <a:cubicBezTo>
                    <a:pt x="-1117" y="172"/>
                    <a:pt x="-2105" y="-544"/>
                    <a:pt x="-2697" y="-1556"/>
                  </a:cubicBezTo>
                  <a:cubicBezTo>
                    <a:pt x="-1414" y="-1704"/>
                    <a:pt x="-229" y="-840"/>
                    <a:pt x="18" y="431"/>
                  </a:cubicBezTo>
                  <a:close/>
                </a:path>
              </a:pathLst>
            </a:custGeom>
            <a:solidFill>
              <a:srgbClr val="020202"/>
            </a:solidFill>
            <a:ln w="1231" cap="flat">
              <a:noFill/>
              <a:prstDash val="solid"/>
              <a:miter/>
            </a:ln>
          </p:spPr>
          <p:txBody>
            <a:bodyPr rtlCol="0" anchor="ctr"/>
            <a:lstStyle/>
            <a:p>
              <a:endParaRPr lang="es-CO"/>
            </a:p>
          </p:txBody>
        </p:sp>
        <p:sp>
          <p:nvSpPr>
            <p:cNvPr id="723" name="Freeform: Shape 722">
              <a:extLst>
                <a:ext uri="{FF2B5EF4-FFF2-40B4-BE49-F238E27FC236}">
                  <a16:creationId xmlns:a16="http://schemas.microsoft.com/office/drawing/2014/main" id="{6981BFD5-B2B0-2374-C8CB-0B49FDAEB32C}"/>
                </a:ext>
              </a:extLst>
            </p:cNvPr>
            <p:cNvSpPr/>
            <p:nvPr/>
          </p:nvSpPr>
          <p:spPr>
            <a:xfrm>
              <a:off x="-838878" y="6507387"/>
              <a:ext cx="2826" cy="1946"/>
            </a:xfrm>
            <a:custGeom>
              <a:avLst/>
              <a:gdLst>
                <a:gd name="connsiteX0" fmla="*/ 129 w 2826"/>
                <a:gd name="connsiteY0" fmla="*/ 373 h 1946"/>
                <a:gd name="connsiteX1" fmla="*/ -2697 w 2826"/>
                <a:gd name="connsiteY1" fmla="*/ -1515 h 1946"/>
                <a:gd name="connsiteX2" fmla="*/ 104 w 2826"/>
                <a:gd name="connsiteY2" fmla="*/ 262 h 1946"/>
                <a:gd name="connsiteX3" fmla="*/ 129 w 2826"/>
                <a:gd name="connsiteY3" fmla="*/ 373 h 1946"/>
              </a:gdLst>
              <a:ahLst/>
              <a:cxnLst>
                <a:cxn ang="0">
                  <a:pos x="connsiteX0" y="connsiteY0"/>
                </a:cxn>
                <a:cxn ang="0">
                  <a:pos x="connsiteX1" y="connsiteY1"/>
                </a:cxn>
                <a:cxn ang="0">
                  <a:pos x="connsiteX2" y="connsiteY2"/>
                </a:cxn>
                <a:cxn ang="0">
                  <a:pos x="connsiteX3" y="connsiteY3"/>
                </a:cxn>
              </a:cxnLst>
              <a:rect l="l" t="t" r="r" b="b"/>
              <a:pathLst>
                <a:path w="2826" h="1946">
                  <a:moveTo>
                    <a:pt x="129" y="373"/>
                  </a:moveTo>
                  <a:cubicBezTo>
                    <a:pt x="-1043" y="188"/>
                    <a:pt x="-2080" y="-503"/>
                    <a:pt x="-2697" y="-1515"/>
                  </a:cubicBezTo>
                  <a:cubicBezTo>
                    <a:pt x="-1438" y="-1799"/>
                    <a:pt x="-179" y="-1009"/>
                    <a:pt x="104" y="262"/>
                  </a:cubicBezTo>
                  <a:cubicBezTo>
                    <a:pt x="117" y="299"/>
                    <a:pt x="117" y="336"/>
                    <a:pt x="129" y="373"/>
                  </a:cubicBezTo>
                  <a:close/>
                </a:path>
              </a:pathLst>
            </a:custGeom>
            <a:solidFill>
              <a:srgbClr val="020202"/>
            </a:solidFill>
            <a:ln w="1231" cap="flat">
              <a:noFill/>
              <a:prstDash val="solid"/>
              <a:miter/>
            </a:ln>
          </p:spPr>
          <p:txBody>
            <a:bodyPr rtlCol="0" anchor="ctr"/>
            <a:lstStyle/>
            <a:p>
              <a:endParaRPr lang="es-CO"/>
            </a:p>
          </p:txBody>
        </p:sp>
        <p:sp>
          <p:nvSpPr>
            <p:cNvPr id="724" name="Freeform: Shape 723">
              <a:extLst>
                <a:ext uri="{FF2B5EF4-FFF2-40B4-BE49-F238E27FC236}">
                  <a16:creationId xmlns:a16="http://schemas.microsoft.com/office/drawing/2014/main" id="{59C30599-3D8B-F7E2-815C-094A626A78B8}"/>
                </a:ext>
              </a:extLst>
            </p:cNvPr>
            <p:cNvSpPr/>
            <p:nvPr/>
          </p:nvSpPr>
          <p:spPr>
            <a:xfrm>
              <a:off x="-847122" y="6501908"/>
              <a:ext cx="2838" cy="1945"/>
            </a:xfrm>
            <a:custGeom>
              <a:avLst/>
              <a:gdLst>
                <a:gd name="connsiteX0" fmla="*/ 141 w 2838"/>
                <a:gd name="connsiteY0" fmla="*/ 372 h 1945"/>
                <a:gd name="connsiteX1" fmla="*/ -2697 w 2838"/>
                <a:gd name="connsiteY1" fmla="*/ -1504 h 1945"/>
                <a:gd name="connsiteX2" fmla="*/ 104 w 2838"/>
                <a:gd name="connsiteY2" fmla="*/ 175 h 1945"/>
                <a:gd name="connsiteX3" fmla="*/ 141 w 2838"/>
                <a:gd name="connsiteY3" fmla="*/ 372 h 1945"/>
              </a:gdLst>
              <a:ahLst/>
              <a:cxnLst>
                <a:cxn ang="0">
                  <a:pos x="connsiteX0" y="connsiteY0"/>
                </a:cxn>
                <a:cxn ang="0">
                  <a:pos x="connsiteX1" y="connsiteY1"/>
                </a:cxn>
                <a:cxn ang="0">
                  <a:pos x="connsiteX2" y="connsiteY2"/>
                </a:cxn>
                <a:cxn ang="0">
                  <a:pos x="connsiteX3" y="connsiteY3"/>
                </a:cxn>
              </a:cxnLst>
              <a:rect l="l" t="t" r="r" b="b"/>
              <a:pathLst>
                <a:path w="2838" h="1945">
                  <a:moveTo>
                    <a:pt x="141" y="372"/>
                  </a:moveTo>
                  <a:cubicBezTo>
                    <a:pt x="-1019" y="150"/>
                    <a:pt x="-2043" y="-516"/>
                    <a:pt x="-2697" y="-1504"/>
                  </a:cubicBezTo>
                  <a:cubicBezTo>
                    <a:pt x="-1463" y="-1812"/>
                    <a:pt x="-204" y="-1059"/>
                    <a:pt x="104" y="175"/>
                  </a:cubicBezTo>
                  <a:cubicBezTo>
                    <a:pt x="117" y="237"/>
                    <a:pt x="129" y="311"/>
                    <a:pt x="141" y="372"/>
                  </a:cubicBezTo>
                  <a:close/>
                </a:path>
              </a:pathLst>
            </a:custGeom>
            <a:solidFill>
              <a:srgbClr val="020202"/>
            </a:solidFill>
            <a:ln w="1231" cap="flat">
              <a:noFill/>
              <a:prstDash val="solid"/>
              <a:miter/>
            </a:ln>
          </p:spPr>
          <p:txBody>
            <a:bodyPr rtlCol="0" anchor="ctr"/>
            <a:lstStyle/>
            <a:p>
              <a:endParaRPr lang="es-CO"/>
            </a:p>
          </p:txBody>
        </p:sp>
        <p:sp>
          <p:nvSpPr>
            <p:cNvPr id="725" name="Freeform: Shape 724">
              <a:extLst>
                <a:ext uri="{FF2B5EF4-FFF2-40B4-BE49-F238E27FC236}">
                  <a16:creationId xmlns:a16="http://schemas.microsoft.com/office/drawing/2014/main" id="{D37C7789-8AD4-F101-D69F-69AC8AD38E01}"/>
                </a:ext>
              </a:extLst>
            </p:cNvPr>
            <p:cNvSpPr/>
            <p:nvPr/>
          </p:nvSpPr>
          <p:spPr>
            <a:xfrm>
              <a:off x="-899194" y="6478079"/>
              <a:ext cx="2838" cy="1095"/>
            </a:xfrm>
            <a:custGeom>
              <a:avLst/>
              <a:gdLst>
                <a:gd name="connsiteX0" fmla="*/ 141 w 2838"/>
                <a:gd name="connsiteY0" fmla="*/ -520 h 1095"/>
                <a:gd name="connsiteX1" fmla="*/ -2697 w 2838"/>
                <a:gd name="connsiteY1" fmla="*/ -1471 h 1095"/>
                <a:gd name="connsiteX2" fmla="*/ 141 w 2838"/>
                <a:gd name="connsiteY2" fmla="*/ -520 h 1095"/>
              </a:gdLst>
              <a:ahLst/>
              <a:cxnLst>
                <a:cxn ang="0">
                  <a:pos x="connsiteX0" y="connsiteY0"/>
                </a:cxn>
                <a:cxn ang="0">
                  <a:pos x="connsiteX1" y="connsiteY1"/>
                </a:cxn>
                <a:cxn ang="0">
                  <a:pos x="connsiteX2" y="connsiteY2"/>
                </a:cxn>
              </a:cxnLst>
              <a:rect l="l" t="t" r="r" b="b"/>
              <a:pathLst>
                <a:path w="2838" h="1095">
                  <a:moveTo>
                    <a:pt x="141" y="-520"/>
                  </a:moveTo>
                  <a:cubicBezTo>
                    <a:pt x="-908" y="-348"/>
                    <a:pt x="-1969" y="-706"/>
                    <a:pt x="-2697" y="-1471"/>
                  </a:cubicBezTo>
                  <a:cubicBezTo>
                    <a:pt x="-1624" y="-1607"/>
                    <a:pt x="-476" y="-1816"/>
                    <a:pt x="141" y="-520"/>
                  </a:cubicBezTo>
                  <a:close/>
                </a:path>
              </a:pathLst>
            </a:custGeom>
            <a:solidFill>
              <a:srgbClr val="020202"/>
            </a:solidFill>
            <a:ln w="1231" cap="flat">
              <a:noFill/>
              <a:prstDash val="solid"/>
              <a:miter/>
            </a:ln>
          </p:spPr>
          <p:txBody>
            <a:bodyPr rtlCol="0" anchor="ctr"/>
            <a:lstStyle/>
            <a:p>
              <a:endParaRPr lang="es-CO"/>
            </a:p>
          </p:txBody>
        </p:sp>
        <p:sp>
          <p:nvSpPr>
            <p:cNvPr id="726" name="Freeform: Shape 725">
              <a:extLst>
                <a:ext uri="{FF2B5EF4-FFF2-40B4-BE49-F238E27FC236}">
                  <a16:creationId xmlns:a16="http://schemas.microsoft.com/office/drawing/2014/main" id="{B5002998-64F1-A39E-70B3-1A8BECBE28A7}"/>
                </a:ext>
              </a:extLst>
            </p:cNvPr>
            <p:cNvSpPr/>
            <p:nvPr/>
          </p:nvSpPr>
          <p:spPr>
            <a:xfrm>
              <a:off x="-896442" y="6479010"/>
              <a:ext cx="2826" cy="1060"/>
            </a:xfrm>
            <a:custGeom>
              <a:avLst/>
              <a:gdLst>
                <a:gd name="connsiteX0" fmla="*/ 129 w 2826"/>
                <a:gd name="connsiteY0" fmla="*/ -550 h 1060"/>
                <a:gd name="connsiteX1" fmla="*/ -2697 w 2826"/>
                <a:gd name="connsiteY1" fmla="*/ -1513 h 1060"/>
                <a:gd name="connsiteX2" fmla="*/ 129 w 2826"/>
                <a:gd name="connsiteY2" fmla="*/ -550 h 1060"/>
              </a:gdLst>
              <a:ahLst/>
              <a:cxnLst>
                <a:cxn ang="0">
                  <a:pos x="connsiteX0" y="connsiteY0"/>
                </a:cxn>
                <a:cxn ang="0">
                  <a:pos x="connsiteX1" y="connsiteY1"/>
                </a:cxn>
                <a:cxn ang="0">
                  <a:pos x="connsiteX2" y="connsiteY2"/>
                </a:cxn>
              </a:cxnLst>
              <a:rect l="l" t="t" r="r" b="b"/>
              <a:pathLst>
                <a:path w="2826" h="1060">
                  <a:moveTo>
                    <a:pt x="129" y="-550"/>
                  </a:moveTo>
                  <a:cubicBezTo>
                    <a:pt x="-908" y="-389"/>
                    <a:pt x="-1969" y="-747"/>
                    <a:pt x="-2697" y="-1513"/>
                  </a:cubicBezTo>
                  <a:cubicBezTo>
                    <a:pt x="-1624" y="-1574"/>
                    <a:pt x="-488" y="-1821"/>
                    <a:pt x="129" y="-550"/>
                  </a:cubicBezTo>
                  <a:close/>
                </a:path>
              </a:pathLst>
            </a:custGeom>
            <a:solidFill>
              <a:srgbClr val="020202"/>
            </a:solidFill>
            <a:ln w="1231" cap="flat">
              <a:noFill/>
              <a:prstDash val="solid"/>
              <a:miter/>
            </a:ln>
          </p:spPr>
          <p:txBody>
            <a:bodyPr rtlCol="0" anchor="ctr"/>
            <a:lstStyle/>
            <a:p>
              <a:endParaRPr lang="es-CO"/>
            </a:p>
          </p:txBody>
        </p:sp>
        <p:sp>
          <p:nvSpPr>
            <p:cNvPr id="727" name="Freeform: Shape 726">
              <a:extLst>
                <a:ext uri="{FF2B5EF4-FFF2-40B4-BE49-F238E27FC236}">
                  <a16:creationId xmlns:a16="http://schemas.microsoft.com/office/drawing/2014/main" id="{A1E5B5A6-8123-0F5E-07BD-9CB8830BD729}"/>
                </a:ext>
              </a:extLst>
            </p:cNvPr>
            <p:cNvSpPr/>
            <p:nvPr/>
          </p:nvSpPr>
          <p:spPr>
            <a:xfrm>
              <a:off x="-893689" y="6479930"/>
              <a:ext cx="2814" cy="1080"/>
            </a:xfrm>
            <a:custGeom>
              <a:avLst/>
              <a:gdLst>
                <a:gd name="connsiteX0" fmla="*/ 117 w 2814"/>
                <a:gd name="connsiteY0" fmla="*/ -520 h 1080"/>
                <a:gd name="connsiteX1" fmla="*/ -2697 w 2814"/>
                <a:gd name="connsiteY1" fmla="*/ -1519 h 1080"/>
                <a:gd name="connsiteX2" fmla="*/ 117 w 2814"/>
                <a:gd name="connsiteY2" fmla="*/ -520 h 1080"/>
              </a:gdLst>
              <a:ahLst/>
              <a:cxnLst>
                <a:cxn ang="0">
                  <a:pos x="connsiteX0" y="connsiteY0"/>
                </a:cxn>
                <a:cxn ang="0">
                  <a:pos x="connsiteX1" y="connsiteY1"/>
                </a:cxn>
                <a:cxn ang="0">
                  <a:pos x="connsiteX2" y="connsiteY2"/>
                </a:cxn>
              </a:cxnLst>
              <a:rect l="l" t="t" r="r" b="b"/>
              <a:pathLst>
                <a:path w="2814" h="1080">
                  <a:moveTo>
                    <a:pt x="117" y="-520"/>
                  </a:moveTo>
                  <a:cubicBezTo>
                    <a:pt x="-932" y="-384"/>
                    <a:pt x="-1969" y="-754"/>
                    <a:pt x="-2697" y="-1519"/>
                  </a:cubicBezTo>
                  <a:cubicBezTo>
                    <a:pt x="-1624" y="-1569"/>
                    <a:pt x="-476" y="-1828"/>
                    <a:pt x="117" y="-520"/>
                  </a:cubicBezTo>
                  <a:close/>
                </a:path>
              </a:pathLst>
            </a:custGeom>
            <a:solidFill>
              <a:srgbClr val="020202"/>
            </a:solidFill>
            <a:ln w="1231" cap="flat">
              <a:noFill/>
              <a:prstDash val="solid"/>
              <a:miter/>
            </a:ln>
          </p:spPr>
          <p:txBody>
            <a:bodyPr rtlCol="0" anchor="ctr"/>
            <a:lstStyle/>
            <a:p>
              <a:endParaRPr lang="es-CO"/>
            </a:p>
          </p:txBody>
        </p:sp>
        <p:sp>
          <p:nvSpPr>
            <p:cNvPr id="728" name="Freeform: Shape 727">
              <a:extLst>
                <a:ext uri="{FF2B5EF4-FFF2-40B4-BE49-F238E27FC236}">
                  <a16:creationId xmlns:a16="http://schemas.microsoft.com/office/drawing/2014/main" id="{0E48F4B1-BB59-42A6-6FB1-66390F7B83A5}"/>
                </a:ext>
              </a:extLst>
            </p:cNvPr>
            <p:cNvSpPr/>
            <p:nvPr/>
          </p:nvSpPr>
          <p:spPr>
            <a:xfrm>
              <a:off x="-877262" y="6486338"/>
              <a:ext cx="1949" cy="972"/>
            </a:xfrm>
            <a:custGeom>
              <a:avLst/>
              <a:gdLst>
                <a:gd name="connsiteX0" fmla="*/ -747 w 1949"/>
                <a:gd name="connsiteY0" fmla="*/ -621 h 972"/>
                <a:gd name="connsiteX1" fmla="*/ -2697 w 1949"/>
                <a:gd name="connsiteY1" fmla="*/ -1510 h 972"/>
                <a:gd name="connsiteX2" fmla="*/ -747 w 1949"/>
                <a:gd name="connsiteY2" fmla="*/ -621 h 972"/>
              </a:gdLst>
              <a:ahLst/>
              <a:cxnLst>
                <a:cxn ang="0">
                  <a:pos x="connsiteX0" y="connsiteY0"/>
                </a:cxn>
                <a:cxn ang="0">
                  <a:pos x="connsiteX1" y="connsiteY1"/>
                </a:cxn>
                <a:cxn ang="0">
                  <a:pos x="connsiteX2" y="connsiteY2"/>
                </a:cxn>
              </a:cxnLst>
              <a:rect l="l" t="t" r="r" b="b"/>
              <a:pathLst>
                <a:path w="1949" h="972">
                  <a:moveTo>
                    <a:pt x="-747" y="-621"/>
                  </a:moveTo>
                  <a:cubicBezTo>
                    <a:pt x="-1513" y="-510"/>
                    <a:pt x="-2278" y="-856"/>
                    <a:pt x="-2697" y="-1510"/>
                  </a:cubicBezTo>
                  <a:cubicBezTo>
                    <a:pt x="-1920" y="-1732"/>
                    <a:pt x="-1093" y="-1349"/>
                    <a:pt x="-747" y="-621"/>
                  </a:cubicBezTo>
                  <a:close/>
                </a:path>
              </a:pathLst>
            </a:custGeom>
            <a:solidFill>
              <a:srgbClr val="020202"/>
            </a:solidFill>
            <a:ln w="1231" cap="flat">
              <a:noFill/>
              <a:prstDash val="solid"/>
              <a:miter/>
            </a:ln>
          </p:spPr>
          <p:txBody>
            <a:bodyPr rtlCol="0" anchor="ctr"/>
            <a:lstStyle/>
            <a:p>
              <a:endParaRPr lang="es-CO"/>
            </a:p>
          </p:txBody>
        </p:sp>
        <p:sp>
          <p:nvSpPr>
            <p:cNvPr id="729" name="Freeform: Shape 728">
              <a:extLst>
                <a:ext uri="{FF2B5EF4-FFF2-40B4-BE49-F238E27FC236}">
                  <a16:creationId xmlns:a16="http://schemas.microsoft.com/office/drawing/2014/main" id="{54245C41-A89B-3C00-85C6-97B4F348D8DF}"/>
                </a:ext>
              </a:extLst>
            </p:cNvPr>
            <p:cNvSpPr/>
            <p:nvPr/>
          </p:nvSpPr>
          <p:spPr>
            <a:xfrm>
              <a:off x="-875374" y="6487232"/>
              <a:ext cx="1913" cy="923"/>
            </a:xfrm>
            <a:custGeom>
              <a:avLst/>
              <a:gdLst>
                <a:gd name="connsiteX0" fmla="*/ -784 w 1913"/>
                <a:gd name="connsiteY0" fmla="*/ -663 h 923"/>
                <a:gd name="connsiteX1" fmla="*/ -2697 w 1913"/>
                <a:gd name="connsiteY1" fmla="*/ -1540 h 923"/>
                <a:gd name="connsiteX2" fmla="*/ -784 w 1913"/>
                <a:gd name="connsiteY2" fmla="*/ -663 h 923"/>
              </a:gdLst>
              <a:ahLst/>
              <a:cxnLst>
                <a:cxn ang="0">
                  <a:pos x="connsiteX0" y="connsiteY0"/>
                </a:cxn>
                <a:cxn ang="0">
                  <a:pos x="connsiteX1" y="connsiteY1"/>
                </a:cxn>
                <a:cxn ang="0">
                  <a:pos x="connsiteX2" y="connsiteY2"/>
                </a:cxn>
              </a:cxnLst>
              <a:rect l="l" t="t" r="r" b="b"/>
              <a:pathLst>
                <a:path w="1913" h="923">
                  <a:moveTo>
                    <a:pt x="-784" y="-663"/>
                  </a:moveTo>
                  <a:cubicBezTo>
                    <a:pt x="-1537" y="-577"/>
                    <a:pt x="-2278" y="-910"/>
                    <a:pt x="-2697" y="-1540"/>
                  </a:cubicBezTo>
                  <a:cubicBezTo>
                    <a:pt x="-1932" y="-1688"/>
                    <a:pt x="-1167" y="-1330"/>
                    <a:pt x="-784" y="-663"/>
                  </a:cubicBezTo>
                  <a:close/>
                </a:path>
              </a:pathLst>
            </a:custGeom>
            <a:solidFill>
              <a:srgbClr val="020202"/>
            </a:solidFill>
            <a:ln w="1231" cap="flat">
              <a:noFill/>
              <a:prstDash val="solid"/>
              <a:miter/>
            </a:ln>
          </p:spPr>
          <p:txBody>
            <a:bodyPr rtlCol="0" anchor="ctr"/>
            <a:lstStyle/>
            <a:p>
              <a:endParaRPr lang="es-CO"/>
            </a:p>
          </p:txBody>
        </p:sp>
        <p:sp>
          <p:nvSpPr>
            <p:cNvPr id="730" name="Freeform: Shape 729">
              <a:extLst>
                <a:ext uri="{FF2B5EF4-FFF2-40B4-BE49-F238E27FC236}">
                  <a16:creationId xmlns:a16="http://schemas.microsoft.com/office/drawing/2014/main" id="{481C6A19-3EB7-27A0-842B-42D6DA7BEA28}"/>
                </a:ext>
              </a:extLst>
            </p:cNvPr>
            <p:cNvSpPr/>
            <p:nvPr/>
          </p:nvSpPr>
          <p:spPr>
            <a:xfrm>
              <a:off x="-869067" y="6490063"/>
              <a:ext cx="1913" cy="1034"/>
            </a:xfrm>
            <a:custGeom>
              <a:avLst/>
              <a:gdLst>
                <a:gd name="connsiteX0" fmla="*/ -784 w 1913"/>
                <a:gd name="connsiteY0" fmla="*/ -545 h 1034"/>
                <a:gd name="connsiteX1" fmla="*/ -2697 w 1913"/>
                <a:gd name="connsiteY1" fmla="*/ -1532 h 1034"/>
                <a:gd name="connsiteX2" fmla="*/ -784 w 1913"/>
                <a:gd name="connsiteY2" fmla="*/ -545 h 1034"/>
              </a:gdLst>
              <a:ahLst/>
              <a:cxnLst>
                <a:cxn ang="0">
                  <a:pos x="connsiteX0" y="connsiteY0"/>
                </a:cxn>
                <a:cxn ang="0">
                  <a:pos x="connsiteX1" y="connsiteY1"/>
                </a:cxn>
                <a:cxn ang="0">
                  <a:pos x="connsiteX2" y="connsiteY2"/>
                </a:cxn>
              </a:cxnLst>
              <a:rect l="l" t="t" r="r" b="b"/>
              <a:pathLst>
                <a:path w="1913" h="1034">
                  <a:moveTo>
                    <a:pt x="-784" y="-545"/>
                  </a:moveTo>
                  <a:cubicBezTo>
                    <a:pt x="-1562" y="-483"/>
                    <a:pt x="-2302" y="-866"/>
                    <a:pt x="-2697" y="-1532"/>
                  </a:cubicBezTo>
                  <a:cubicBezTo>
                    <a:pt x="-1821" y="-1656"/>
                    <a:pt x="-1068" y="-1545"/>
                    <a:pt x="-784" y="-545"/>
                  </a:cubicBezTo>
                  <a:close/>
                </a:path>
              </a:pathLst>
            </a:custGeom>
            <a:solidFill>
              <a:srgbClr val="020202"/>
            </a:solidFill>
            <a:ln w="1231" cap="flat">
              <a:noFill/>
              <a:prstDash val="solid"/>
              <a:miter/>
            </a:ln>
          </p:spPr>
          <p:txBody>
            <a:bodyPr rtlCol="0" anchor="ctr"/>
            <a:lstStyle/>
            <a:p>
              <a:endParaRPr lang="es-CO"/>
            </a:p>
          </p:txBody>
        </p:sp>
        <p:sp>
          <p:nvSpPr>
            <p:cNvPr id="731" name="Freeform: Shape 730">
              <a:extLst>
                <a:ext uri="{FF2B5EF4-FFF2-40B4-BE49-F238E27FC236}">
                  <a16:creationId xmlns:a16="http://schemas.microsoft.com/office/drawing/2014/main" id="{90F2CE44-D67E-B69D-DAA2-3F83D106D63B}"/>
                </a:ext>
              </a:extLst>
            </p:cNvPr>
            <p:cNvSpPr/>
            <p:nvPr/>
          </p:nvSpPr>
          <p:spPr>
            <a:xfrm>
              <a:off x="-858897" y="6495472"/>
              <a:ext cx="1851" cy="1001"/>
            </a:xfrm>
            <a:custGeom>
              <a:avLst/>
              <a:gdLst>
                <a:gd name="connsiteX0" fmla="*/ -846 w 1851"/>
                <a:gd name="connsiteY0" fmla="*/ -572 h 1001"/>
                <a:gd name="connsiteX1" fmla="*/ -2697 w 1851"/>
                <a:gd name="connsiteY1" fmla="*/ -1572 h 1001"/>
                <a:gd name="connsiteX2" fmla="*/ -846 w 1851"/>
                <a:gd name="connsiteY2" fmla="*/ -572 h 1001"/>
              </a:gdLst>
              <a:ahLst/>
              <a:cxnLst>
                <a:cxn ang="0">
                  <a:pos x="connsiteX0" y="connsiteY0"/>
                </a:cxn>
                <a:cxn ang="0">
                  <a:pos x="connsiteX1" y="connsiteY1"/>
                </a:cxn>
                <a:cxn ang="0">
                  <a:pos x="connsiteX2" y="connsiteY2"/>
                </a:cxn>
              </a:cxnLst>
              <a:rect l="l" t="t" r="r" b="b"/>
              <a:pathLst>
                <a:path w="1851" h="1001">
                  <a:moveTo>
                    <a:pt x="-846" y="-572"/>
                  </a:moveTo>
                  <a:cubicBezTo>
                    <a:pt x="-1599" y="-548"/>
                    <a:pt x="-2315" y="-930"/>
                    <a:pt x="-2697" y="-1572"/>
                  </a:cubicBezTo>
                  <a:cubicBezTo>
                    <a:pt x="-1883" y="-1584"/>
                    <a:pt x="-1167" y="-1449"/>
                    <a:pt x="-846" y="-572"/>
                  </a:cubicBezTo>
                  <a:close/>
                </a:path>
              </a:pathLst>
            </a:custGeom>
            <a:solidFill>
              <a:srgbClr val="020202"/>
            </a:solidFill>
            <a:ln w="1231" cap="flat">
              <a:noFill/>
              <a:prstDash val="solid"/>
              <a:miter/>
            </a:ln>
          </p:spPr>
          <p:txBody>
            <a:bodyPr rtlCol="0" anchor="ctr"/>
            <a:lstStyle/>
            <a:p>
              <a:endParaRPr lang="es-CO"/>
            </a:p>
          </p:txBody>
        </p:sp>
        <p:sp>
          <p:nvSpPr>
            <p:cNvPr id="732" name="Freeform: Shape 731">
              <a:extLst>
                <a:ext uri="{FF2B5EF4-FFF2-40B4-BE49-F238E27FC236}">
                  <a16:creationId xmlns:a16="http://schemas.microsoft.com/office/drawing/2014/main" id="{670A3EC8-4B0A-CC11-7580-A367EB1ED30D}"/>
                </a:ext>
              </a:extLst>
            </p:cNvPr>
            <p:cNvSpPr/>
            <p:nvPr/>
          </p:nvSpPr>
          <p:spPr>
            <a:xfrm>
              <a:off x="-857107" y="6496419"/>
              <a:ext cx="1863" cy="1043"/>
            </a:xfrm>
            <a:custGeom>
              <a:avLst/>
              <a:gdLst>
                <a:gd name="connsiteX0" fmla="*/ -834 w 1863"/>
                <a:gd name="connsiteY0" fmla="*/ -532 h 1043"/>
                <a:gd name="connsiteX1" fmla="*/ -2697 w 1863"/>
                <a:gd name="connsiteY1" fmla="*/ -1568 h 1043"/>
                <a:gd name="connsiteX2" fmla="*/ -834 w 1863"/>
                <a:gd name="connsiteY2" fmla="*/ -532 h 1043"/>
              </a:gdLst>
              <a:ahLst/>
              <a:cxnLst>
                <a:cxn ang="0">
                  <a:pos x="connsiteX0" y="connsiteY0"/>
                </a:cxn>
                <a:cxn ang="0">
                  <a:pos x="connsiteX1" y="connsiteY1"/>
                </a:cxn>
                <a:cxn ang="0">
                  <a:pos x="connsiteX2" y="connsiteY2"/>
                </a:cxn>
              </a:cxnLst>
              <a:rect l="l" t="t" r="r" b="b"/>
              <a:pathLst>
                <a:path w="1863" h="1043">
                  <a:moveTo>
                    <a:pt x="-834" y="-532"/>
                  </a:moveTo>
                  <a:cubicBezTo>
                    <a:pt x="-1599" y="-495"/>
                    <a:pt x="-2327" y="-902"/>
                    <a:pt x="-2697" y="-1568"/>
                  </a:cubicBezTo>
                  <a:cubicBezTo>
                    <a:pt x="-1858" y="-1605"/>
                    <a:pt x="-1080" y="-1433"/>
                    <a:pt x="-834" y="-532"/>
                  </a:cubicBezTo>
                  <a:close/>
                </a:path>
              </a:pathLst>
            </a:custGeom>
            <a:solidFill>
              <a:srgbClr val="020202"/>
            </a:solidFill>
            <a:ln w="1231" cap="flat">
              <a:noFill/>
              <a:prstDash val="solid"/>
              <a:miter/>
            </a:ln>
          </p:spPr>
          <p:txBody>
            <a:bodyPr rtlCol="0" anchor="ctr"/>
            <a:lstStyle/>
            <a:p>
              <a:endParaRPr lang="es-CO"/>
            </a:p>
          </p:txBody>
        </p:sp>
        <p:sp>
          <p:nvSpPr>
            <p:cNvPr id="733" name="Freeform: Shape 732">
              <a:extLst>
                <a:ext uri="{FF2B5EF4-FFF2-40B4-BE49-F238E27FC236}">
                  <a16:creationId xmlns:a16="http://schemas.microsoft.com/office/drawing/2014/main" id="{DEB26642-B476-0EBE-AB14-7976D6C4826A}"/>
                </a:ext>
              </a:extLst>
            </p:cNvPr>
            <p:cNvSpPr/>
            <p:nvPr/>
          </p:nvSpPr>
          <p:spPr>
            <a:xfrm>
              <a:off x="-850690" y="6500059"/>
              <a:ext cx="1863" cy="1009"/>
            </a:xfrm>
            <a:custGeom>
              <a:avLst/>
              <a:gdLst>
                <a:gd name="connsiteX0" fmla="*/ -834 w 1863"/>
                <a:gd name="connsiteY0" fmla="*/ -568 h 1009"/>
                <a:gd name="connsiteX1" fmla="*/ -2697 w 1863"/>
                <a:gd name="connsiteY1" fmla="*/ -1568 h 1009"/>
                <a:gd name="connsiteX2" fmla="*/ -834 w 1863"/>
                <a:gd name="connsiteY2" fmla="*/ -568 h 1009"/>
              </a:gdLst>
              <a:ahLst/>
              <a:cxnLst>
                <a:cxn ang="0">
                  <a:pos x="connsiteX0" y="connsiteY0"/>
                </a:cxn>
                <a:cxn ang="0">
                  <a:pos x="connsiteX1" y="connsiteY1"/>
                </a:cxn>
                <a:cxn ang="0">
                  <a:pos x="connsiteX2" y="connsiteY2"/>
                </a:cxn>
              </a:cxnLst>
              <a:rect l="l" t="t" r="r" b="b"/>
              <a:pathLst>
                <a:path w="1863" h="1009">
                  <a:moveTo>
                    <a:pt x="-834" y="-568"/>
                  </a:moveTo>
                  <a:cubicBezTo>
                    <a:pt x="-1599" y="-518"/>
                    <a:pt x="-2315" y="-913"/>
                    <a:pt x="-2697" y="-1568"/>
                  </a:cubicBezTo>
                  <a:cubicBezTo>
                    <a:pt x="-1883" y="-1604"/>
                    <a:pt x="-1142" y="-1469"/>
                    <a:pt x="-834" y="-568"/>
                  </a:cubicBezTo>
                  <a:close/>
                </a:path>
              </a:pathLst>
            </a:custGeom>
            <a:solidFill>
              <a:srgbClr val="020202"/>
            </a:solidFill>
            <a:ln w="1231" cap="flat">
              <a:noFill/>
              <a:prstDash val="solid"/>
              <a:miter/>
            </a:ln>
          </p:spPr>
          <p:txBody>
            <a:bodyPr rtlCol="0" anchor="ctr"/>
            <a:lstStyle/>
            <a:p>
              <a:endParaRPr lang="es-CO"/>
            </a:p>
          </p:txBody>
        </p:sp>
        <p:sp>
          <p:nvSpPr>
            <p:cNvPr id="734" name="Freeform: Shape 733">
              <a:extLst>
                <a:ext uri="{FF2B5EF4-FFF2-40B4-BE49-F238E27FC236}">
                  <a16:creationId xmlns:a16="http://schemas.microsoft.com/office/drawing/2014/main" id="{A2A7CA2B-F614-C04D-9765-2E15B7F310AE}"/>
                </a:ext>
              </a:extLst>
            </p:cNvPr>
            <p:cNvSpPr/>
            <p:nvPr/>
          </p:nvSpPr>
          <p:spPr>
            <a:xfrm>
              <a:off x="-848900" y="6501001"/>
              <a:ext cx="1876" cy="1039"/>
            </a:xfrm>
            <a:custGeom>
              <a:avLst/>
              <a:gdLst>
                <a:gd name="connsiteX0" fmla="*/ -821 w 1876"/>
                <a:gd name="connsiteY0" fmla="*/ -535 h 1039"/>
                <a:gd name="connsiteX1" fmla="*/ -2697 w 1876"/>
                <a:gd name="connsiteY1" fmla="*/ -1560 h 1039"/>
                <a:gd name="connsiteX2" fmla="*/ -821 w 1876"/>
                <a:gd name="connsiteY2" fmla="*/ -535 h 1039"/>
              </a:gdLst>
              <a:ahLst/>
              <a:cxnLst>
                <a:cxn ang="0">
                  <a:pos x="connsiteX0" y="connsiteY0"/>
                </a:cxn>
                <a:cxn ang="0">
                  <a:pos x="connsiteX1" y="connsiteY1"/>
                </a:cxn>
                <a:cxn ang="0">
                  <a:pos x="connsiteX2" y="connsiteY2"/>
                </a:cxn>
              </a:cxnLst>
              <a:rect l="l" t="t" r="r" b="b"/>
              <a:pathLst>
                <a:path w="1876" h="1039">
                  <a:moveTo>
                    <a:pt x="-821" y="-535"/>
                  </a:moveTo>
                  <a:cubicBezTo>
                    <a:pt x="-1587" y="-498"/>
                    <a:pt x="-2315" y="-893"/>
                    <a:pt x="-2697" y="-1560"/>
                  </a:cubicBezTo>
                  <a:cubicBezTo>
                    <a:pt x="-1883" y="-1621"/>
                    <a:pt x="-1105" y="-1498"/>
                    <a:pt x="-821" y="-535"/>
                  </a:cubicBezTo>
                  <a:close/>
                </a:path>
              </a:pathLst>
            </a:custGeom>
            <a:solidFill>
              <a:srgbClr val="020202"/>
            </a:solidFill>
            <a:ln w="1231" cap="flat">
              <a:noFill/>
              <a:prstDash val="solid"/>
              <a:miter/>
            </a:ln>
          </p:spPr>
          <p:txBody>
            <a:bodyPr rtlCol="0" anchor="ctr"/>
            <a:lstStyle/>
            <a:p>
              <a:endParaRPr lang="es-CO"/>
            </a:p>
          </p:txBody>
        </p:sp>
        <p:sp>
          <p:nvSpPr>
            <p:cNvPr id="735" name="Freeform: Shape 734">
              <a:extLst>
                <a:ext uri="{FF2B5EF4-FFF2-40B4-BE49-F238E27FC236}">
                  <a16:creationId xmlns:a16="http://schemas.microsoft.com/office/drawing/2014/main" id="{B61EF67F-9709-A0CA-6CCD-4FDD737559B4}"/>
                </a:ext>
              </a:extLst>
            </p:cNvPr>
            <p:cNvSpPr/>
            <p:nvPr/>
          </p:nvSpPr>
          <p:spPr>
            <a:xfrm>
              <a:off x="-843321" y="6504594"/>
              <a:ext cx="1777" cy="1098"/>
            </a:xfrm>
            <a:custGeom>
              <a:avLst/>
              <a:gdLst>
                <a:gd name="connsiteX0" fmla="*/ -920 w 1777"/>
                <a:gd name="connsiteY0" fmla="*/ -474 h 1098"/>
                <a:gd name="connsiteX1" fmla="*/ -2697 w 1777"/>
                <a:gd name="connsiteY1" fmla="*/ -1573 h 1098"/>
                <a:gd name="connsiteX2" fmla="*/ -920 w 1777"/>
                <a:gd name="connsiteY2" fmla="*/ -474 h 1098"/>
              </a:gdLst>
              <a:ahLst/>
              <a:cxnLst>
                <a:cxn ang="0">
                  <a:pos x="connsiteX0" y="connsiteY0"/>
                </a:cxn>
                <a:cxn ang="0">
                  <a:pos x="connsiteX1" y="connsiteY1"/>
                </a:cxn>
                <a:cxn ang="0">
                  <a:pos x="connsiteX2" y="connsiteY2"/>
                </a:cxn>
              </a:cxnLst>
              <a:rect l="l" t="t" r="r" b="b"/>
              <a:pathLst>
                <a:path w="1777" h="1098">
                  <a:moveTo>
                    <a:pt x="-920" y="-474"/>
                  </a:moveTo>
                  <a:cubicBezTo>
                    <a:pt x="-1673" y="-474"/>
                    <a:pt x="-2352" y="-906"/>
                    <a:pt x="-2697" y="-1573"/>
                  </a:cubicBezTo>
                  <a:cubicBezTo>
                    <a:pt x="-1883" y="-1561"/>
                    <a:pt x="-1167" y="-1400"/>
                    <a:pt x="-920" y="-474"/>
                  </a:cubicBezTo>
                  <a:close/>
                </a:path>
              </a:pathLst>
            </a:custGeom>
            <a:solidFill>
              <a:srgbClr val="020202"/>
            </a:solidFill>
            <a:ln w="1231" cap="flat">
              <a:noFill/>
              <a:prstDash val="solid"/>
              <a:miter/>
            </a:ln>
          </p:spPr>
          <p:txBody>
            <a:bodyPr rtlCol="0" anchor="ctr"/>
            <a:lstStyle/>
            <a:p>
              <a:endParaRPr lang="es-CO"/>
            </a:p>
          </p:txBody>
        </p:sp>
        <p:sp>
          <p:nvSpPr>
            <p:cNvPr id="736" name="Freeform: Shape 735">
              <a:extLst>
                <a:ext uri="{FF2B5EF4-FFF2-40B4-BE49-F238E27FC236}">
                  <a16:creationId xmlns:a16="http://schemas.microsoft.com/office/drawing/2014/main" id="{A4855290-0E23-3DA4-4DC1-46E3484D2462}"/>
                </a:ext>
              </a:extLst>
            </p:cNvPr>
            <p:cNvSpPr/>
            <p:nvPr/>
          </p:nvSpPr>
          <p:spPr>
            <a:xfrm>
              <a:off x="-817760" y="6523822"/>
              <a:ext cx="1764" cy="1123"/>
            </a:xfrm>
            <a:custGeom>
              <a:avLst/>
              <a:gdLst>
                <a:gd name="connsiteX0" fmla="*/ -932 w 1764"/>
                <a:gd name="connsiteY0" fmla="*/ -449 h 1123"/>
                <a:gd name="connsiteX1" fmla="*/ -2697 w 1764"/>
                <a:gd name="connsiteY1" fmla="*/ -1572 h 1123"/>
                <a:gd name="connsiteX2" fmla="*/ -932 w 1764"/>
                <a:gd name="connsiteY2" fmla="*/ -449 h 1123"/>
              </a:gdLst>
              <a:ahLst/>
              <a:cxnLst>
                <a:cxn ang="0">
                  <a:pos x="connsiteX0" y="connsiteY0"/>
                </a:cxn>
                <a:cxn ang="0">
                  <a:pos x="connsiteX1" y="connsiteY1"/>
                </a:cxn>
                <a:cxn ang="0">
                  <a:pos x="connsiteX2" y="connsiteY2"/>
                </a:cxn>
              </a:cxnLst>
              <a:rect l="l" t="t" r="r" b="b"/>
              <a:pathLst>
                <a:path w="1764" h="1123">
                  <a:moveTo>
                    <a:pt x="-932" y="-449"/>
                  </a:moveTo>
                  <a:cubicBezTo>
                    <a:pt x="-1685" y="-474"/>
                    <a:pt x="-2364" y="-906"/>
                    <a:pt x="-2697" y="-1572"/>
                  </a:cubicBezTo>
                  <a:cubicBezTo>
                    <a:pt x="-1846" y="-1585"/>
                    <a:pt x="-1117" y="-1424"/>
                    <a:pt x="-932" y="-449"/>
                  </a:cubicBezTo>
                  <a:close/>
                </a:path>
              </a:pathLst>
            </a:custGeom>
            <a:solidFill>
              <a:srgbClr val="020202"/>
            </a:solidFill>
            <a:ln w="1231" cap="flat">
              <a:noFill/>
              <a:prstDash val="solid"/>
              <a:miter/>
            </a:ln>
          </p:spPr>
          <p:txBody>
            <a:bodyPr rtlCol="0" anchor="ctr"/>
            <a:lstStyle/>
            <a:p>
              <a:endParaRPr lang="es-CO"/>
            </a:p>
          </p:txBody>
        </p:sp>
        <p:sp>
          <p:nvSpPr>
            <p:cNvPr id="737" name="Freeform: Shape 736">
              <a:extLst>
                <a:ext uri="{FF2B5EF4-FFF2-40B4-BE49-F238E27FC236}">
                  <a16:creationId xmlns:a16="http://schemas.microsoft.com/office/drawing/2014/main" id="{F839363B-C72A-0D96-466A-4B4D9CE3C542}"/>
                </a:ext>
              </a:extLst>
            </p:cNvPr>
            <p:cNvSpPr/>
            <p:nvPr/>
          </p:nvSpPr>
          <p:spPr>
            <a:xfrm>
              <a:off x="-767540" y="6575018"/>
              <a:ext cx="913" cy="1061"/>
            </a:xfrm>
            <a:custGeom>
              <a:avLst/>
              <a:gdLst>
                <a:gd name="connsiteX0" fmla="*/ -1784 w 913"/>
                <a:gd name="connsiteY0" fmla="*/ -511 h 1061"/>
                <a:gd name="connsiteX1" fmla="*/ -2697 w 913"/>
                <a:gd name="connsiteY1" fmla="*/ -1573 h 1061"/>
                <a:gd name="connsiteX2" fmla="*/ -1784 w 913"/>
                <a:gd name="connsiteY2" fmla="*/ -511 h 1061"/>
              </a:gdLst>
              <a:ahLst/>
              <a:cxnLst>
                <a:cxn ang="0">
                  <a:pos x="connsiteX0" y="connsiteY0"/>
                </a:cxn>
                <a:cxn ang="0">
                  <a:pos x="connsiteX1" y="connsiteY1"/>
                </a:cxn>
                <a:cxn ang="0">
                  <a:pos x="connsiteX2" y="connsiteY2"/>
                </a:cxn>
              </a:cxnLst>
              <a:rect l="l" t="t" r="r" b="b"/>
              <a:pathLst>
                <a:path w="913" h="1061">
                  <a:moveTo>
                    <a:pt x="-1784" y="-511"/>
                  </a:moveTo>
                  <a:cubicBezTo>
                    <a:pt x="-2278" y="-647"/>
                    <a:pt x="-2648" y="-1067"/>
                    <a:pt x="-2697" y="-1573"/>
                  </a:cubicBezTo>
                  <a:cubicBezTo>
                    <a:pt x="-2204" y="-1437"/>
                    <a:pt x="-1833" y="-1017"/>
                    <a:pt x="-1784" y="-511"/>
                  </a:cubicBezTo>
                  <a:close/>
                </a:path>
              </a:pathLst>
            </a:custGeom>
            <a:solidFill>
              <a:srgbClr val="020202"/>
            </a:solidFill>
            <a:ln w="1231" cap="flat">
              <a:noFill/>
              <a:prstDash val="solid"/>
              <a:miter/>
            </a:ln>
          </p:spPr>
          <p:txBody>
            <a:bodyPr rtlCol="0" anchor="ctr"/>
            <a:lstStyle/>
            <a:p>
              <a:endParaRPr lang="es-CO"/>
            </a:p>
          </p:txBody>
        </p:sp>
        <p:sp>
          <p:nvSpPr>
            <p:cNvPr id="738" name="Freeform: Shape 737">
              <a:extLst>
                <a:ext uri="{FF2B5EF4-FFF2-40B4-BE49-F238E27FC236}">
                  <a16:creationId xmlns:a16="http://schemas.microsoft.com/office/drawing/2014/main" id="{3988159F-FBE5-E52F-C69F-17D0DF8120E0}"/>
                </a:ext>
              </a:extLst>
            </p:cNvPr>
            <p:cNvSpPr/>
            <p:nvPr/>
          </p:nvSpPr>
          <p:spPr>
            <a:xfrm>
              <a:off x="-772131" y="6569575"/>
              <a:ext cx="962" cy="1036"/>
            </a:xfrm>
            <a:custGeom>
              <a:avLst/>
              <a:gdLst>
                <a:gd name="connsiteX0" fmla="*/ -1735 w 962"/>
                <a:gd name="connsiteY0" fmla="*/ -536 h 1036"/>
                <a:gd name="connsiteX1" fmla="*/ -2697 w 962"/>
                <a:gd name="connsiteY1" fmla="*/ -1573 h 1036"/>
                <a:gd name="connsiteX2" fmla="*/ -1735 w 962"/>
                <a:gd name="connsiteY2" fmla="*/ -536 h 1036"/>
              </a:gdLst>
              <a:ahLst/>
              <a:cxnLst>
                <a:cxn ang="0">
                  <a:pos x="connsiteX0" y="connsiteY0"/>
                </a:cxn>
                <a:cxn ang="0">
                  <a:pos x="connsiteX1" y="connsiteY1"/>
                </a:cxn>
                <a:cxn ang="0">
                  <a:pos x="connsiteX2" y="connsiteY2"/>
                </a:cxn>
              </a:cxnLst>
              <a:rect l="l" t="t" r="r" b="b"/>
              <a:pathLst>
                <a:path w="962" h="1036">
                  <a:moveTo>
                    <a:pt x="-1735" y="-536"/>
                  </a:moveTo>
                  <a:cubicBezTo>
                    <a:pt x="-2253" y="-622"/>
                    <a:pt x="-2648" y="-1042"/>
                    <a:pt x="-2697" y="-1573"/>
                  </a:cubicBezTo>
                  <a:cubicBezTo>
                    <a:pt x="-2191" y="-1462"/>
                    <a:pt x="-1809" y="-1055"/>
                    <a:pt x="-1735" y="-536"/>
                  </a:cubicBezTo>
                  <a:close/>
                </a:path>
              </a:pathLst>
            </a:custGeom>
            <a:solidFill>
              <a:srgbClr val="020202"/>
            </a:solidFill>
            <a:ln w="1231" cap="flat">
              <a:noFill/>
              <a:prstDash val="solid"/>
              <a:miter/>
            </a:ln>
          </p:spPr>
          <p:txBody>
            <a:bodyPr rtlCol="0" anchor="ctr"/>
            <a:lstStyle/>
            <a:p>
              <a:endParaRPr lang="es-CO"/>
            </a:p>
          </p:txBody>
        </p:sp>
        <p:sp>
          <p:nvSpPr>
            <p:cNvPr id="739" name="Freeform: Shape 738">
              <a:extLst>
                <a:ext uri="{FF2B5EF4-FFF2-40B4-BE49-F238E27FC236}">
                  <a16:creationId xmlns:a16="http://schemas.microsoft.com/office/drawing/2014/main" id="{72960948-C049-9633-D960-8181E41858F5}"/>
                </a:ext>
              </a:extLst>
            </p:cNvPr>
            <p:cNvSpPr/>
            <p:nvPr/>
          </p:nvSpPr>
          <p:spPr>
            <a:xfrm>
              <a:off x="-772995" y="6568625"/>
              <a:ext cx="938" cy="1024"/>
            </a:xfrm>
            <a:custGeom>
              <a:avLst/>
              <a:gdLst>
                <a:gd name="connsiteX0" fmla="*/ -1759 w 938"/>
                <a:gd name="connsiteY0" fmla="*/ -549 h 1024"/>
                <a:gd name="connsiteX1" fmla="*/ -2697 w 938"/>
                <a:gd name="connsiteY1" fmla="*/ -1573 h 1024"/>
                <a:gd name="connsiteX2" fmla="*/ -1759 w 938"/>
                <a:gd name="connsiteY2" fmla="*/ -549 h 1024"/>
              </a:gdLst>
              <a:ahLst/>
              <a:cxnLst>
                <a:cxn ang="0">
                  <a:pos x="connsiteX0" y="connsiteY0"/>
                </a:cxn>
                <a:cxn ang="0">
                  <a:pos x="connsiteX1" y="connsiteY1"/>
                </a:cxn>
                <a:cxn ang="0">
                  <a:pos x="connsiteX2" y="connsiteY2"/>
                </a:cxn>
              </a:cxnLst>
              <a:rect l="l" t="t" r="r" b="b"/>
              <a:pathLst>
                <a:path w="938" h="1024">
                  <a:moveTo>
                    <a:pt x="-1759" y="-549"/>
                  </a:moveTo>
                  <a:cubicBezTo>
                    <a:pt x="-2266" y="-635"/>
                    <a:pt x="-2648" y="-1054"/>
                    <a:pt x="-2697" y="-1573"/>
                  </a:cubicBezTo>
                  <a:cubicBezTo>
                    <a:pt x="-2204" y="-1462"/>
                    <a:pt x="-1833" y="-1054"/>
                    <a:pt x="-1759" y="-549"/>
                  </a:cubicBezTo>
                  <a:close/>
                </a:path>
              </a:pathLst>
            </a:custGeom>
            <a:solidFill>
              <a:srgbClr val="020202"/>
            </a:solidFill>
            <a:ln w="1231" cap="flat">
              <a:noFill/>
              <a:prstDash val="solid"/>
              <a:miter/>
            </a:ln>
          </p:spPr>
          <p:txBody>
            <a:bodyPr rtlCol="0" anchor="ctr"/>
            <a:lstStyle/>
            <a:p>
              <a:endParaRPr lang="es-CO"/>
            </a:p>
          </p:txBody>
        </p:sp>
        <p:sp>
          <p:nvSpPr>
            <p:cNvPr id="740" name="Freeform: Shape 739">
              <a:extLst>
                <a:ext uri="{FF2B5EF4-FFF2-40B4-BE49-F238E27FC236}">
                  <a16:creationId xmlns:a16="http://schemas.microsoft.com/office/drawing/2014/main" id="{602FE4CB-1929-2560-D0CD-B37452058CDE}"/>
                </a:ext>
              </a:extLst>
            </p:cNvPr>
            <p:cNvSpPr/>
            <p:nvPr/>
          </p:nvSpPr>
          <p:spPr>
            <a:xfrm>
              <a:off x="-773859" y="6567687"/>
              <a:ext cx="925" cy="999"/>
            </a:xfrm>
            <a:custGeom>
              <a:avLst/>
              <a:gdLst>
                <a:gd name="connsiteX0" fmla="*/ -1772 w 925"/>
                <a:gd name="connsiteY0" fmla="*/ -573 h 999"/>
                <a:gd name="connsiteX1" fmla="*/ -2697 w 925"/>
                <a:gd name="connsiteY1" fmla="*/ -1573 h 999"/>
              </a:gdLst>
              <a:ahLst/>
              <a:cxnLst>
                <a:cxn ang="0">
                  <a:pos x="connsiteX0" y="connsiteY0"/>
                </a:cxn>
                <a:cxn ang="0">
                  <a:pos x="connsiteX1" y="connsiteY1"/>
                </a:cxn>
              </a:cxnLst>
              <a:rect l="l" t="t" r="r" b="b"/>
              <a:pathLst>
                <a:path w="925" h="999">
                  <a:moveTo>
                    <a:pt x="-1772" y="-573"/>
                  </a:moveTo>
                  <a:cubicBezTo>
                    <a:pt x="-2253" y="-697"/>
                    <a:pt x="-2623" y="-1079"/>
                    <a:pt x="-2697" y="-1573"/>
                  </a:cubicBezTo>
                  <a:close/>
                </a:path>
              </a:pathLst>
            </a:custGeom>
            <a:solidFill>
              <a:srgbClr val="020202"/>
            </a:solidFill>
            <a:ln w="1231" cap="flat">
              <a:noFill/>
              <a:prstDash val="solid"/>
              <a:miter/>
            </a:ln>
          </p:spPr>
          <p:txBody>
            <a:bodyPr rtlCol="0" anchor="ctr"/>
            <a:lstStyle/>
            <a:p>
              <a:endParaRPr lang="es-CO"/>
            </a:p>
          </p:txBody>
        </p:sp>
        <p:sp>
          <p:nvSpPr>
            <p:cNvPr id="741" name="Freeform: Shape 740">
              <a:extLst>
                <a:ext uri="{FF2B5EF4-FFF2-40B4-BE49-F238E27FC236}">
                  <a16:creationId xmlns:a16="http://schemas.microsoft.com/office/drawing/2014/main" id="{E5E57399-EB2B-C813-F6F5-04A816A10602}"/>
                </a:ext>
              </a:extLst>
            </p:cNvPr>
            <p:cNvSpPr/>
            <p:nvPr/>
          </p:nvSpPr>
          <p:spPr>
            <a:xfrm>
              <a:off x="-778549" y="6562256"/>
              <a:ext cx="962" cy="1049"/>
            </a:xfrm>
            <a:custGeom>
              <a:avLst/>
              <a:gdLst>
                <a:gd name="connsiteX0" fmla="*/ -1735 w 962"/>
                <a:gd name="connsiteY0" fmla="*/ -524 h 1049"/>
                <a:gd name="connsiteX1" fmla="*/ -2697 w 962"/>
                <a:gd name="connsiteY1" fmla="*/ -1573 h 1049"/>
                <a:gd name="connsiteX2" fmla="*/ -1735 w 962"/>
                <a:gd name="connsiteY2" fmla="*/ -524 h 1049"/>
              </a:gdLst>
              <a:ahLst/>
              <a:cxnLst>
                <a:cxn ang="0">
                  <a:pos x="connsiteX0" y="connsiteY0"/>
                </a:cxn>
                <a:cxn ang="0">
                  <a:pos x="connsiteX1" y="connsiteY1"/>
                </a:cxn>
                <a:cxn ang="0">
                  <a:pos x="connsiteX2" y="connsiteY2"/>
                </a:cxn>
              </a:cxnLst>
              <a:rect l="l" t="t" r="r" b="b"/>
              <a:pathLst>
                <a:path w="962" h="1049">
                  <a:moveTo>
                    <a:pt x="-1735" y="-524"/>
                  </a:moveTo>
                  <a:cubicBezTo>
                    <a:pt x="-2241" y="-635"/>
                    <a:pt x="-2636" y="-1054"/>
                    <a:pt x="-2697" y="-1573"/>
                  </a:cubicBezTo>
                  <a:cubicBezTo>
                    <a:pt x="-2191" y="-1462"/>
                    <a:pt x="-1796" y="-1042"/>
                    <a:pt x="-1735" y="-524"/>
                  </a:cubicBezTo>
                  <a:close/>
                </a:path>
              </a:pathLst>
            </a:custGeom>
            <a:solidFill>
              <a:srgbClr val="020202"/>
            </a:solidFill>
            <a:ln w="1231" cap="flat">
              <a:noFill/>
              <a:prstDash val="solid"/>
              <a:miter/>
            </a:ln>
          </p:spPr>
          <p:txBody>
            <a:bodyPr rtlCol="0" anchor="ctr"/>
            <a:lstStyle/>
            <a:p>
              <a:endParaRPr lang="es-CO"/>
            </a:p>
          </p:txBody>
        </p:sp>
        <p:sp>
          <p:nvSpPr>
            <p:cNvPr id="742" name="Freeform: Shape 741">
              <a:extLst>
                <a:ext uri="{FF2B5EF4-FFF2-40B4-BE49-F238E27FC236}">
                  <a16:creationId xmlns:a16="http://schemas.microsoft.com/office/drawing/2014/main" id="{6DB8B36E-F993-2A53-20AA-95020B4500CB}"/>
                </a:ext>
              </a:extLst>
            </p:cNvPr>
            <p:cNvSpPr/>
            <p:nvPr/>
          </p:nvSpPr>
          <p:spPr>
            <a:xfrm>
              <a:off x="-779413" y="6561306"/>
              <a:ext cx="950" cy="1036"/>
            </a:xfrm>
            <a:custGeom>
              <a:avLst/>
              <a:gdLst>
                <a:gd name="connsiteX0" fmla="*/ -1747 w 950"/>
                <a:gd name="connsiteY0" fmla="*/ -536 h 1036"/>
                <a:gd name="connsiteX1" fmla="*/ -2697 w 950"/>
                <a:gd name="connsiteY1" fmla="*/ -1573 h 1036"/>
                <a:gd name="connsiteX2" fmla="*/ -1747 w 950"/>
                <a:gd name="connsiteY2" fmla="*/ -536 h 1036"/>
              </a:gdLst>
              <a:ahLst/>
              <a:cxnLst>
                <a:cxn ang="0">
                  <a:pos x="connsiteX0" y="connsiteY0"/>
                </a:cxn>
                <a:cxn ang="0">
                  <a:pos x="connsiteX1" y="connsiteY1"/>
                </a:cxn>
                <a:cxn ang="0">
                  <a:pos x="connsiteX2" y="connsiteY2"/>
                </a:cxn>
              </a:cxnLst>
              <a:rect l="l" t="t" r="r" b="b"/>
              <a:pathLst>
                <a:path w="950" h="1036">
                  <a:moveTo>
                    <a:pt x="-1747" y="-536"/>
                  </a:moveTo>
                  <a:cubicBezTo>
                    <a:pt x="-2253" y="-647"/>
                    <a:pt x="-2623" y="-1067"/>
                    <a:pt x="-2697" y="-1573"/>
                  </a:cubicBezTo>
                  <a:cubicBezTo>
                    <a:pt x="-2203" y="-1449"/>
                    <a:pt x="-1833" y="-1042"/>
                    <a:pt x="-1747" y="-536"/>
                  </a:cubicBezTo>
                  <a:close/>
                </a:path>
              </a:pathLst>
            </a:custGeom>
            <a:solidFill>
              <a:srgbClr val="020202"/>
            </a:solidFill>
            <a:ln w="1231" cap="flat">
              <a:noFill/>
              <a:prstDash val="solid"/>
              <a:miter/>
            </a:ln>
          </p:spPr>
          <p:txBody>
            <a:bodyPr rtlCol="0" anchor="ctr"/>
            <a:lstStyle/>
            <a:p>
              <a:endParaRPr lang="es-CO"/>
            </a:p>
          </p:txBody>
        </p:sp>
        <p:sp>
          <p:nvSpPr>
            <p:cNvPr id="743" name="Freeform: Shape 742">
              <a:extLst>
                <a:ext uri="{FF2B5EF4-FFF2-40B4-BE49-F238E27FC236}">
                  <a16:creationId xmlns:a16="http://schemas.microsoft.com/office/drawing/2014/main" id="{CFF14AE5-56F6-20A4-C25A-1ACE48879B04}"/>
                </a:ext>
              </a:extLst>
            </p:cNvPr>
            <p:cNvSpPr/>
            <p:nvPr/>
          </p:nvSpPr>
          <p:spPr>
            <a:xfrm>
              <a:off x="-780253" y="6560368"/>
              <a:ext cx="913" cy="1012"/>
            </a:xfrm>
            <a:custGeom>
              <a:avLst/>
              <a:gdLst>
                <a:gd name="connsiteX0" fmla="*/ -1784 w 913"/>
                <a:gd name="connsiteY0" fmla="*/ -561 h 1012"/>
                <a:gd name="connsiteX1" fmla="*/ -2697 w 913"/>
                <a:gd name="connsiteY1" fmla="*/ -1573 h 1012"/>
              </a:gdLst>
              <a:ahLst/>
              <a:cxnLst>
                <a:cxn ang="0">
                  <a:pos x="connsiteX0" y="connsiteY0"/>
                </a:cxn>
                <a:cxn ang="0">
                  <a:pos x="connsiteX1" y="connsiteY1"/>
                </a:cxn>
              </a:cxnLst>
              <a:rect l="l" t="t" r="r" b="b"/>
              <a:pathLst>
                <a:path w="913" h="1012">
                  <a:moveTo>
                    <a:pt x="-1784" y="-561"/>
                  </a:moveTo>
                  <a:cubicBezTo>
                    <a:pt x="-2278" y="-660"/>
                    <a:pt x="-2648" y="-1067"/>
                    <a:pt x="-2697" y="-1573"/>
                  </a:cubicBezTo>
                  <a:close/>
                </a:path>
              </a:pathLst>
            </a:custGeom>
            <a:solidFill>
              <a:srgbClr val="020202"/>
            </a:solidFill>
            <a:ln w="1231" cap="flat">
              <a:noFill/>
              <a:prstDash val="solid"/>
              <a:miter/>
            </a:ln>
          </p:spPr>
          <p:txBody>
            <a:bodyPr rtlCol="0" anchor="ctr"/>
            <a:lstStyle/>
            <a:p>
              <a:endParaRPr lang="es-CO"/>
            </a:p>
          </p:txBody>
        </p:sp>
        <p:sp>
          <p:nvSpPr>
            <p:cNvPr id="744" name="Freeform: Shape 743">
              <a:extLst>
                <a:ext uri="{FF2B5EF4-FFF2-40B4-BE49-F238E27FC236}">
                  <a16:creationId xmlns:a16="http://schemas.microsoft.com/office/drawing/2014/main" id="{6B7AE5F5-F565-83D3-7DEB-A7A3A398FFE0}"/>
                </a:ext>
              </a:extLst>
            </p:cNvPr>
            <p:cNvSpPr/>
            <p:nvPr/>
          </p:nvSpPr>
          <p:spPr>
            <a:xfrm>
              <a:off x="-783906" y="6556715"/>
              <a:ext cx="938" cy="925"/>
            </a:xfrm>
            <a:custGeom>
              <a:avLst/>
              <a:gdLst>
                <a:gd name="connsiteX0" fmla="*/ -1759 w 938"/>
                <a:gd name="connsiteY0" fmla="*/ -647 h 925"/>
                <a:gd name="connsiteX1" fmla="*/ -2697 w 938"/>
                <a:gd name="connsiteY1" fmla="*/ -1573 h 925"/>
              </a:gdLst>
              <a:ahLst/>
              <a:cxnLst>
                <a:cxn ang="0">
                  <a:pos x="connsiteX0" y="connsiteY0"/>
                </a:cxn>
                <a:cxn ang="0">
                  <a:pos x="connsiteX1" y="connsiteY1"/>
                </a:cxn>
              </a:cxnLst>
              <a:rect l="l" t="t" r="r" b="b"/>
              <a:pathLst>
                <a:path w="938" h="925">
                  <a:moveTo>
                    <a:pt x="-1759" y="-647"/>
                  </a:moveTo>
                  <a:cubicBezTo>
                    <a:pt x="-2241" y="-709"/>
                    <a:pt x="-2623" y="-1092"/>
                    <a:pt x="-2697" y="-1573"/>
                  </a:cubicBezTo>
                  <a:close/>
                </a:path>
              </a:pathLst>
            </a:custGeom>
            <a:solidFill>
              <a:srgbClr val="020202"/>
            </a:solidFill>
            <a:ln w="1231" cap="flat">
              <a:noFill/>
              <a:prstDash val="solid"/>
              <a:miter/>
            </a:ln>
          </p:spPr>
          <p:txBody>
            <a:bodyPr rtlCol="0" anchor="ctr"/>
            <a:lstStyle/>
            <a:p>
              <a:endParaRPr lang="es-CO"/>
            </a:p>
          </p:txBody>
        </p:sp>
        <p:sp>
          <p:nvSpPr>
            <p:cNvPr id="745" name="Freeform: Shape 744">
              <a:extLst>
                <a:ext uri="{FF2B5EF4-FFF2-40B4-BE49-F238E27FC236}">
                  <a16:creationId xmlns:a16="http://schemas.microsoft.com/office/drawing/2014/main" id="{EFC1C55D-30A1-BA7C-87CB-31418C46FFB2}"/>
                </a:ext>
              </a:extLst>
            </p:cNvPr>
            <p:cNvSpPr/>
            <p:nvPr/>
          </p:nvSpPr>
          <p:spPr>
            <a:xfrm>
              <a:off x="-792286" y="6547631"/>
              <a:ext cx="975" cy="1049"/>
            </a:xfrm>
            <a:custGeom>
              <a:avLst/>
              <a:gdLst>
                <a:gd name="connsiteX0" fmla="*/ -1722 w 975"/>
                <a:gd name="connsiteY0" fmla="*/ -524 h 1049"/>
                <a:gd name="connsiteX1" fmla="*/ -2697 w 975"/>
                <a:gd name="connsiteY1" fmla="*/ -1573 h 1049"/>
                <a:gd name="connsiteX2" fmla="*/ -1722 w 975"/>
                <a:gd name="connsiteY2" fmla="*/ -524 h 1049"/>
              </a:gdLst>
              <a:ahLst/>
              <a:cxnLst>
                <a:cxn ang="0">
                  <a:pos x="connsiteX0" y="connsiteY0"/>
                </a:cxn>
                <a:cxn ang="0">
                  <a:pos x="connsiteX1" y="connsiteY1"/>
                </a:cxn>
                <a:cxn ang="0">
                  <a:pos x="connsiteX2" y="connsiteY2"/>
                </a:cxn>
              </a:cxnLst>
              <a:rect l="l" t="t" r="r" b="b"/>
              <a:pathLst>
                <a:path w="975" h="1049">
                  <a:moveTo>
                    <a:pt x="-1722" y="-524"/>
                  </a:moveTo>
                  <a:cubicBezTo>
                    <a:pt x="-2241" y="-635"/>
                    <a:pt x="-2623" y="-1054"/>
                    <a:pt x="-2697" y="-1573"/>
                  </a:cubicBezTo>
                  <a:cubicBezTo>
                    <a:pt x="-2179" y="-1462"/>
                    <a:pt x="-1796" y="-1042"/>
                    <a:pt x="-1722" y="-524"/>
                  </a:cubicBezTo>
                  <a:close/>
                </a:path>
              </a:pathLst>
            </a:custGeom>
            <a:solidFill>
              <a:srgbClr val="020202"/>
            </a:solidFill>
            <a:ln w="1231" cap="flat">
              <a:noFill/>
              <a:prstDash val="solid"/>
              <a:miter/>
            </a:ln>
          </p:spPr>
          <p:txBody>
            <a:bodyPr rtlCol="0" anchor="ctr"/>
            <a:lstStyle/>
            <a:p>
              <a:endParaRPr lang="es-CO"/>
            </a:p>
          </p:txBody>
        </p:sp>
        <p:sp>
          <p:nvSpPr>
            <p:cNvPr id="746" name="Freeform: Shape 745">
              <a:extLst>
                <a:ext uri="{FF2B5EF4-FFF2-40B4-BE49-F238E27FC236}">
                  <a16:creationId xmlns:a16="http://schemas.microsoft.com/office/drawing/2014/main" id="{0BF19A62-CF66-F4FB-08C3-88733587D540}"/>
                </a:ext>
              </a:extLst>
            </p:cNvPr>
            <p:cNvSpPr/>
            <p:nvPr/>
          </p:nvSpPr>
          <p:spPr>
            <a:xfrm>
              <a:off x="-793138" y="6546693"/>
              <a:ext cx="962" cy="1036"/>
            </a:xfrm>
            <a:custGeom>
              <a:avLst/>
              <a:gdLst>
                <a:gd name="connsiteX0" fmla="*/ -1735 w 962"/>
                <a:gd name="connsiteY0" fmla="*/ -536 h 1036"/>
                <a:gd name="connsiteX1" fmla="*/ -2697 w 962"/>
                <a:gd name="connsiteY1" fmla="*/ -1573 h 1036"/>
                <a:gd name="connsiteX2" fmla="*/ -1735 w 962"/>
                <a:gd name="connsiteY2" fmla="*/ -536 h 1036"/>
              </a:gdLst>
              <a:ahLst/>
              <a:cxnLst>
                <a:cxn ang="0">
                  <a:pos x="connsiteX0" y="connsiteY0"/>
                </a:cxn>
                <a:cxn ang="0">
                  <a:pos x="connsiteX1" y="connsiteY1"/>
                </a:cxn>
                <a:cxn ang="0">
                  <a:pos x="connsiteX2" y="connsiteY2"/>
                </a:cxn>
              </a:cxnLst>
              <a:rect l="l" t="t" r="r" b="b"/>
              <a:pathLst>
                <a:path w="962" h="1036">
                  <a:moveTo>
                    <a:pt x="-1735" y="-536"/>
                  </a:moveTo>
                  <a:cubicBezTo>
                    <a:pt x="-2241" y="-647"/>
                    <a:pt x="-2623" y="-1054"/>
                    <a:pt x="-2697" y="-1573"/>
                  </a:cubicBezTo>
                  <a:cubicBezTo>
                    <a:pt x="-2191" y="-1462"/>
                    <a:pt x="-1809" y="-1054"/>
                    <a:pt x="-1735" y="-536"/>
                  </a:cubicBezTo>
                  <a:close/>
                </a:path>
              </a:pathLst>
            </a:custGeom>
            <a:solidFill>
              <a:srgbClr val="020202"/>
            </a:solidFill>
            <a:ln w="1231" cap="flat">
              <a:noFill/>
              <a:prstDash val="solid"/>
              <a:miter/>
            </a:ln>
          </p:spPr>
          <p:txBody>
            <a:bodyPr rtlCol="0" anchor="ctr"/>
            <a:lstStyle/>
            <a:p>
              <a:endParaRPr lang="es-CO"/>
            </a:p>
          </p:txBody>
        </p:sp>
        <p:sp>
          <p:nvSpPr>
            <p:cNvPr id="747" name="Freeform: Shape 746">
              <a:extLst>
                <a:ext uri="{FF2B5EF4-FFF2-40B4-BE49-F238E27FC236}">
                  <a16:creationId xmlns:a16="http://schemas.microsoft.com/office/drawing/2014/main" id="{F1BC6569-FA75-EFC6-1FDC-FAAB6572FEF0}"/>
                </a:ext>
              </a:extLst>
            </p:cNvPr>
            <p:cNvSpPr/>
            <p:nvPr/>
          </p:nvSpPr>
          <p:spPr>
            <a:xfrm>
              <a:off x="-793989" y="6545755"/>
              <a:ext cx="925" cy="1012"/>
            </a:xfrm>
            <a:custGeom>
              <a:avLst/>
              <a:gdLst>
                <a:gd name="connsiteX0" fmla="*/ -1772 w 925"/>
                <a:gd name="connsiteY0" fmla="*/ -561 h 1012"/>
                <a:gd name="connsiteX1" fmla="*/ -2697 w 925"/>
                <a:gd name="connsiteY1" fmla="*/ -1573 h 1012"/>
                <a:gd name="connsiteX2" fmla="*/ -1772 w 925"/>
                <a:gd name="connsiteY2" fmla="*/ -561 h 1012"/>
              </a:gdLst>
              <a:ahLst/>
              <a:cxnLst>
                <a:cxn ang="0">
                  <a:pos x="connsiteX0" y="connsiteY0"/>
                </a:cxn>
                <a:cxn ang="0">
                  <a:pos x="connsiteX1" y="connsiteY1"/>
                </a:cxn>
                <a:cxn ang="0">
                  <a:pos x="connsiteX2" y="connsiteY2"/>
                </a:cxn>
              </a:cxnLst>
              <a:rect l="l" t="t" r="r" b="b"/>
              <a:pathLst>
                <a:path w="925" h="1012">
                  <a:moveTo>
                    <a:pt x="-1772" y="-561"/>
                  </a:moveTo>
                  <a:cubicBezTo>
                    <a:pt x="-2266" y="-660"/>
                    <a:pt x="-2648" y="-1067"/>
                    <a:pt x="-2697" y="-1573"/>
                  </a:cubicBezTo>
                  <a:cubicBezTo>
                    <a:pt x="-2228" y="-1425"/>
                    <a:pt x="-1870" y="-1042"/>
                    <a:pt x="-1772" y="-561"/>
                  </a:cubicBezTo>
                  <a:close/>
                </a:path>
              </a:pathLst>
            </a:custGeom>
            <a:solidFill>
              <a:srgbClr val="020202"/>
            </a:solidFill>
            <a:ln w="1231" cap="flat">
              <a:noFill/>
              <a:prstDash val="solid"/>
              <a:miter/>
            </a:ln>
          </p:spPr>
          <p:txBody>
            <a:bodyPr rtlCol="0" anchor="ctr"/>
            <a:lstStyle/>
            <a:p>
              <a:endParaRPr lang="es-CO"/>
            </a:p>
          </p:txBody>
        </p:sp>
        <p:sp>
          <p:nvSpPr>
            <p:cNvPr id="748" name="Freeform: Shape 747">
              <a:extLst>
                <a:ext uri="{FF2B5EF4-FFF2-40B4-BE49-F238E27FC236}">
                  <a16:creationId xmlns:a16="http://schemas.microsoft.com/office/drawing/2014/main" id="{6DCE26D6-F02C-B80F-DFD7-D6E24E9FF50A}"/>
                </a:ext>
              </a:extLst>
            </p:cNvPr>
            <p:cNvSpPr/>
            <p:nvPr/>
          </p:nvSpPr>
          <p:spPr>
            <a:xfrm>
              <a:off x="-799605" y="6539423"/>
              <a:ext cx="999" cy="1024"/>
            </a:xfrm>
            <a:custGeom>
              <a:avLst/>
              <a:gdLst>
                <a:gd name="connsiteX0" fmla="*/ -1698 w 999"/>
                <a:gd name="connsiteY0" fmla="*/ -548 h 1024"/>
                <a:gd name="connsiteX1" fmla="*/ -2697 w 999"/>
                <a:gd name="connsiteY1" fmla="*/ -1573 h 1024"/>
                <a:gd name="connsiteX2" fmla="*/ -1698 w 999"/>
                <a:gd name="connsiteY2" fmla="*/ -548 h 1024"/>
              </a:gdLst>
              <a:ahLst/>
              <a:cxnLst>
                <a:cxn ang="0">
                  <a:pos x="connsiteX0" y="connsiteY0"/>
                </a:cxn>
                <a:cxn ang="0">
                  <a:pos x="connsiteX1" y="connsiteY1"/>
                </a:cxn>
                <a:cxn ang="0">
                  <a:pos x="connsiteX2" y="connsiteY2"/>
                </a:cxn>
              </a:cxnLst>
              <a:rect l="l" t="t" r="r" b="b"/>
              <a:pathLst>
                <a:path w="999" h="1024">
                  <a:moveTo>
                    <a:pt x="-1698" y="-548"/>
                  </a:moveTo>
                  <a:cubicBezTo>
                    <a:pt x="-2228" y="-610"/>
                    <a:pt x="-2648" y="-1042"/>
                    <a:pt x="-2697" y="-1573"/>
                  </a:cubicBezTo>
                  <a:cubicBezTo>
                    <a:pt x="-2167" y="-1499"/>
                    <a:pt x="-1759" y="-1079"/>
                    <a:pt x="-1698" y="-548"/>
                  </a:cubicBezTo>
                  <a:close/>
                </a:path>
              </a:pathLst>
            </a:custGeom>
            <a:solidFill>
              <a:srgbClr val="020202"/>
            </a:solidFill>
            <a:ln w="1231" cap="flat">
              <a:noFill/>
              <a:prstDash val="solid"/>
              <a:miter/>
            </a:ln>
          </p:spPr>
          <p:txBody>
            <a:bodyPr rtlCol="0" anchor="ctr"/>
            <a:lstStyle/>
            <a:p>
              <a:endParaRPr lang="es-CO"/>
            </a:p>
          </p:txBody>
        </p:sp>
        <p:sp>
          <p:nvSpPr>
            <p:cNvPr id="749" name="Freeform: Shape 748">
              <a:extLst>
                <a:ext uri="{FF2B5EF4-FFF2-40B4-BE49-F238E27FC236}">
                  <a16:creationId xmlns:a16="http://schemas.microsoft.com/office/drawing/2014/main" id="{F30021E5-3F57-6FC7-595E-B5DAE0649B3A}"/>
                </a:ext>
              </a:extLst>
            </p:cNvPr>
            <p:cNvSpPr/>
            <p:nvPr/>
          </p:nvSpPr>
          <p:spPr>
            <a:xfrm>
              <a:off x="-800494" y="6538498"/>
              <a:ext cx="987" cy="1024"/>
            </a:xfrm>
            <a:custGeom>
              <a:avLst/>
              <a:gdLst>
                <a:gd name="connsiteX0" fmla="*/ -1710 w 987"/>
                <a:gd name="connsiteY0" fmla="*/ -548 h 1024"/>
                <a:gd name="connsiteX1" fmla="*/ -2697 w 987"/>
                <a:gd name="connsiteY1" fmla="*/ -1573 h 1024"/>
                <a:gd name="connsiteX2" fmla="*/ -1710 w 987"/>
                <a:gd name="connsiteY2" fmla="*/ -548 h 1024"/>
              </a:gdLst>
              <a:ahLst/>
              <a:cxnLst>
                <a:cxn ang="0">
                  <a:pos x="connsiteX0" y="connsiteY0"/>
                </a:cxn>
                <a:cxn ang="0">
                  <a:pos x="connsiteX1" y="connsiteY1"/>
                </a:cxn>
                <a:cxn ang="0">
                  <a:pos x="connsiteX2" y="connsiteY2"/>
                </a:cxn>
              </a:cxnLst>
              <a:rect l="l" t="t" r="r" b="b"/>
              <a:pathLst>
                <a:path w="987" h="1024">
                  <a:moveTo>
                    <a:pt x="-1710" y="-548"/>
                  </a:moveTo>
                  <a:cubicBezTo>
                    <a:pt x="-2228" y="-647"/>
                    <a:pt x="-2623" y="-1054"/>
                    <a:pt x="-2697" y="-1573"/>
                  </a:cubicBezTo>
                  <a:cubicBezTo>
                    <a:pt x="-2179" y="-1474"/>
                    <a:pt x="-1784" y="-1067"/>
                    <a:pt x="-1710" y="-548"/>
                  </a:cubicBezTo>
                  <a:close/>
                </a:path>
              </a:pathLst>
            </a:custGeom>
            <a:solidFill>
              <a:srgbClr val="020202"/>
            </a:solidFill>
            <a:ln w="1231" cap="flat">
              <a:noFill/>
              <a:prstDash val="solid"/>
              <a:miter/>
            </a:ln>
          </p:spPr>
          <p:txBody>
            <a:bodyPr rtlCol="0" anchor="ctr"/>
            <a:lstStyle/>
            <a:p>
              <a:endParaRPr lang="es-CO"/>
            </a:p>
          </p:txBody>
        </p:sp>
        <p:sp>
          <p:nvSpPr>
            <p:cNvPr id="750" name="Freeform: Shape 749">
              <a:extLst>
                <a:ext uri="{FF2B5EF4-FFF2-40B4-BE49-F238E27FC236}">
                  <a16:creationId xmlns:a16="http://schemas.microsoft.com/office/drawing/2014/main" id="{5AF77436-DFBE-9AF5-51A9-992FCBFA4DC8}"/>
                </a:ext>
              </a:extLst>
            </p:cNvPr>
            <p:cNvSpPr/>
            <p:nvPr/>
          </p:nvSpPr>
          <p:spPr>
            <a:xfrm>
              <a:off x="-801407" y="6537572"/>
              <a:ext cx="999" cy="1012"/>
            </a:xfrm>
            <a:custGeom>
              <a:avLst/>
              <a:gdLst>
                <a:gd name="connsiteX0" fmla="*/ -1698 w 999"/>
                <a:gd name="connsiteY0" fmla="*/ -561 h 1012"/>
                <a:gd name="connsiteX1" fmla="*/ -2697 w 999"/>
                <a:gd name="connsiteY1" fmla="*/ -1573 h 1012"/>
                <a:gd name="connsiteX2" fmla="*/ -1698 w 999"/>
                <a:gd name="connsiteY2" fmla="*/ -561 h 1012"/>
              </a:gdLst>
              <a:ahLst/>
              <a:cxnLst>
                <a:cxn ang="0">
                  <a:pos x="connsiteX0" y="connsiteY0"/>
                </a:cxn>
                <a:cxn ang="0">
                  <a:pos x="connsiteX1" y="connsiteY1"/>
                </a:cxn>
                <a:cxn ang="0">
                  <a:pos x="connsiteX2" y="connsiteY2"/>
                </a:cxn>
              </a:cxnLst>
              <a:rect l="l" t="t" r="r" b="b"/>
              <a:pathLst>
                <a:path w="999" h="1012">
                  <a:moveTo>
                    <a:pt x="-1698" y="-561"/>
                  </a:moveTo>
                  <a:cubicBezTo>
                    <a:pt x="-2216" y="-647"/>
                    <a:pt x="-2611" y="-1054"/>
                    <a:pt x="-2697" y="-1573"/>
                  </a:cubicBezTo>
                  <a:cubicBezTo>
                    <a:pt x="-2179" y="-1486"/>
                    <a:pt x="-1784" y="-1079"/>
                    <a:pt x="-1698" y="-561"/>
                  </a:cubicBezTo>
                  <a:close/>
                </a:path>
              </a:pathLst>
            </a:custGeom>
            <a:solidFill>
              <a:srgbClr val="020202"/>
            </a:solidFill>
            <a:ln w="1231" cap="flat">
              <a:noFill/>
              <a:prstDash val="solid"/>
              <a:miter/>
            </a:ln>
          </p:spPr>
          <p:txBody>
            <a:bodyPr rtlCol="0" anchor="ctr"/>
            <a:lstStyle/>
            <a:p>
              <a:endParaRPr lang="es-CO"/>
            </a:p>
          </p:txBody>
        </p:sp>
        <p:sp>
          <p:nvSpPr>
            <p:cNvPr id="751" name="Freeform: Shape 750">
              <a:extLst>
                <a:ext uri="{FF2B5EF4-FFF2-40B4-BE49-F238E27FC236}">
                  <a16:creationId xmlns:a16="http://schemas.microsoft.com/office/drawing/2014/main" id="{708DEF67-4912-3DBE-6458-2B4128C4C4C1}"/>
                </a:ext>
              </a:extLst>
            </p:cNvPr>
            <p:cNvSpPr/>
            <p:nvPr/>
          </p:nvSpPr>
          <p:spPr>
            <a:xfrm>
              <a:off x="-844383" y="6503754"/>
              <a:ext cx="1085" cy="851"/>
            </a:xfrm>
            <a:custGeom>
              <a:avLst/>
              <a:gdLst>
                <a:gd name="connsiteX0" fmla="*/ -1611 w 1085"/>
                <a:gd name="connsiteY0" fmla="*/ -721 h 851"/>
                <a:gd name="connsiteX1" fmla="*/ -2697 w 1085"/>
                <a:gd name="connsiteY1" fmla="*/ -1573 h 851"/>
                <a:gd name="connsiteX2" fmla="*/ -1611 w 1085"/>
                <a:gd name="connsiteY2" fmla="*/ -721 h 851"/>
              </a:gdLst>
              <a:ahLst/>
              <a:cxnLst>
                <a:cxn ang="0">
                  <a:pos x="connsiteX0" y="connsiteY0"/>
                </a:cxn>
                <a:cxn ang="0">
                  <a:pos x="connsiteX1" y="connsiteY1"/>
                </a:cxn>
                <a:cxn ang="0">
                  <a:pos x="connsiteX2" y="connsiteY2"/>
                </a:cxn>
              </a:cxnLst>
              <a:rect l="l" t="t" r="r" b="b"/>
              <a:pathLst>
                <a:path w="1085" h="851">
                  <a:moveTo>
                    <a:pt x="-1611" y="-721"/>
                  </a:moveTo>
                  <a:cubicBezTo>
                    <a:pt x="-2130" y="-721"/>
                    <a:pt x="-2574" y="-1079"/>
                    <a:pt x="-2697" y="-1573"/>
                  </a:cubicBezTo>
                  <a:cubicBezTo>
                    <a:pt x="-2204" y="-1511"/>
                    <a:pt x="-1796" y="-1178"/>
                    <a:pt x="-1611" y="-721"/>
                  </a:cubicBezTo>
                  <a:close/>
                </a:path>
              </a:pathLst>
            </a:custGeom>
            <a:solidFill>
              <a:srgbClr val="020202"/>
            </a:solidFill>
            <a:ln w="1231" cap="flat">
              <a:noFill/>
              <a:prstDash val="solid"/>
              <a:miter/>
            </a:ln>
          </p:spPr>
          <p:txBody>
            <a:bodyPr rtlCol="0" anchor="ctr"/>
            <a:lstStyle/>
            <a:p>
              <a:endParaRPr lang="es-CO"/>
            </a:p>
          </p:txBody>
        </p:sp>
        <p:sp>
          <p:nvSpPr>
            <p:cNvPr id="752" name="Freeform: Shape 751">
              <a:extLst>
                <a:ext uri="{FF2B5EF4-FFF2-40B4-BE49-F238E27FC236}">
                  <a16:creationId xmlns:a16="http://schemas.microsoft.com/office/drawing/2014/main" id="{5D0B8192-BDB5-C052-594F-75081BB4ED86}"/>
                </a:ext>
              </a:extLst>
            </p:cNvPr>
            <p:cNvSpPr/>
            <p:nvPr/>
          </p:nvSpPr>
          <p:spPr>
            <a:xfrm>
              <a:off x="-802333" y="6536671"/>
              <a:ext cx="1011" cy="999"/>
            </a:xfrm>
            <a:custGeom>
              <a:avLst/>
              <a:gdLst>
                <a:gd name="connsiteX0" fmla="*/ -1685 w 1011"/>
                <a:gd name="connsiteY0" fmla="*/ -573 h 999"/>
                <a:gd name="connsiteX1" fmla="*/ -2697 w 1011"/>
                <a:gd name="connsiteY1" fmla="*/ -1573 h 999"/>
                <a:gd name="connsiteX2" fmla="*/ -1685 w 1011"/>
                <a:gd name="connsiteY2" fmla="*/ -573 h 999"/>
              </a:gdLst>
              <a:ahLst/>
              <a:cxnLst>
                <a:cxn ang="0">
                  <a:pos x="connsiteX0" y="connsiteY0"/>
                </a:cxn>
                <a:cxn ang="0">
                  <a:pos x="connsiteX1" y="connsiteY1"/>
                </a:cxn>
                <a:cxn ang="0">
                  <a:pos x="connsiteX2" y="connsiteY2"/>
                </a:cxn>
              </a:cxnLst>
              <a:rect l="l" t="t" r="r" b="b"/>
              <a:pathLst>
                <a:path w="1011" h="999">
                  <a:moveTo>
                    <a:pt x="-1685" y="-573"/>
                  </a:moveTo>
                  <a:cubicBezTo>
                    <a:pt x="-2204" y="-660"/>
                    <a:pt x="-2611" y="-1054"/>
                    <a:pt x="-2697" y="-1573"/>
                  </a:cubicBezTo>
                  <a:cubicBezTo>
                    <a:pt x="-2179" y="-1487"/>
                    <a:pt x="-1772" y="-1092"/>
                    <a:pt x="-1685" y="-573"/>
                  </a:cubicBezTo>
                  <a:close/>
                </a:path>
              </a:pathLst>
            </a:custGeom>
            <a:solidFill>
              <a:srgbClr val="020202"/>
            </a:solidFill>
            <a:ln w="1231" cap="flat">
              <a:noFill/>
              <a:prstDash val="solid"/>
              <a:miter/>
            </a:ln>
          </p:spPr>
          <p:txBody>
            <a:bodyPr rtlCol="0" anchor="ctr"/>
            <a:lstStyle/>
            <a:p>
              <a:endParaRPr lang="es-CO"/>
            </a:p>
          </p:txBody>
        </p:sp>
        <p:sp>
          <p:nvSpPr>
            <p:cNvPr id="753" name="Freeform: Shape 752">
              <a:extLst>
                <a:ext uri="{FF2B5EF4-FFF2-40B4-BE49-F238E27FC236}">
                  <a16:creationId xmlns:a16="http://schemas.microsoft.com/office/drawing/2014/main" id="{D175D6A3-70F5-459C-F9A7-9955752E3AD3}"/>
                </a:ext>
              </a:extLst>
            </p:cNvPr>
            <p:cNvSpPr/>
            <p:nvPr/>
          </p:nvSpPr>
          <p:spPr>
            <a:xfrm>
              <a:off x="-803246" y="6535758"/>
              <a:ext cx="1011" cy="999"/>
            </a:xfrm>
            <a:custGeom>
              <a:avLst/>
              <a:gdLst>
                <a:gd name="connsiteX0" fmla="*/ -1685 w 1011"/>
                <a:gd name="connsiteY0" fmla="*/ -573 h 999"/>
                <a:gd name="connsiteX1" fmla="*/ -2697 w 1011"/>
                <a:gd name="connsiteY1" fmla="*/ -1573 h 999"/>
                <a:gd name="connsiteX2" fmla="*/ -1685 w 1011"/>
                <a:gd name="connsiteY2" fmla="*/ -573 h 999"/>
              </a:gdLst>
              <a:ahLst/>
              <a:cxnLst>
                <a:cxn ang="0">
                  <a:pos x="connsiteX0" y="connsiteY0"/>
                </a:cxn>
                <a:cxn ang="0">
                  <a:pos x="connsiteX1" y="connsiteY1"/>
                </a:cxn>
                <a:cxn ang="0">
                  <a:pos x="connsiteX2" y="connsiteY2"/>
                </a:cxn>
              </a:cxnLst>
              <a:rect l="l" t="t" r="r" b="b"/>
              <a:pathLst>
                <a:path w="1011" h="999">
                  <a:moveTo>
                    <a:pt x="-1685" y="-573"/>
                  </a:moveTo>
                  <a:cubicBezTo>
                    <a:pt x="-2204" y="-660"/>
                    <a:pt x="-2611" y="-1054"/>
                    <a:pt x="-2697" y="-1573"/>
                  </a:cubicBezTo>
                  <a:cubicBezTo>
                    <a:pt x="-2179" y="-1487"/>
                    <a:pt x="-1772" y="-1092"/>
                    <a:pt x="-1685" y="-573"/>
                  </a:cubicBezTo>
                  <a:close/>
                </a:path>
              </a:pathLst>
            </a:custGeom>
            <a:solidFill>
              <a:srgbClr val="020202"/>
            </a:solidFill>
            <a:ln w="1231" cap="flat">
              <a:noFill/>
              <a:prstDash val="solid"/>
              <a:miter/>
            </a:ln>
          </p:spPr>
          <p:txBody>
            <a:bodyPr rtlCol="0" anchor="ctr"/>
            <a:lstStyle/>
            <a:p>
              <a:endParaRPr lang="es-CO"/>
            </a:p>
          </p:txBody>
        </p:sp>
        <p:sp>
          <p:nvSpPr>
            <p:cNvPr id="754" name="Freeform: Shape 753">
              <a:extLst>
                <a:ext uri="{FF2B5EF4-FFF2-40B4-BE49-F238E27FC236}">
                  <a16:creationId xmlns:a16="http://schemas.microsoft.com/office/drawing/2014/main" id="{2852AA24-DD46-CB1B-5B89-25F10A91C413}"/>
                </a:ext>
              </a:extLst>
            </p:cNvPr>
            <p:cNvSpPr/>
            <p:nvPr/>
          </p:nvSpPr>
          <p:spPr>
            <a:xfrm>
              <a:off x="-804172" y="6534844"/>
              <a:ext cx="1024" cy="999"/>
            </a:xfrm>
            <a:custGeom>
              <a:avLst/>
              <a:gdLst>
                <a:gd name="connsiteX0" fmla="*/ -1673 w 1024"/>
                <a:gd name="connsiteY0" fmla="*/ -573 h 999"/>
                <a:gd name="connsiteX1" fmla="*/ -2697 w 1024"/>
                <a:gd name="connsiteY1" fmla="*/ -1573 h 999"/>
                <a:gd name="connsiteX2" fmla="*/ -1673 w 1024"/>
                <a:gd name="connsiteY2" fmla="*/ -573 h 999"/>
              </a:gdLst>
              <a:ahLst/>
              <a:cxnLst>
                <a:cxn ang="0">
                  <a:pos x="connsiteX0" y="connsiteY0"/>
                </a:cxn>
                <a:cxn ang="0">
                  <a:pos x="connsiteX1" y="connsiteY1"/>
                </a:cxn>
                <a:cxn ang="0">
                  <a:pos x="connsiteX2" y="connsiteY2"/>
                </a:cxn>
              </a:cxnLst>
              <a:rect l="l" t="t" r="r" b="b"/>
              <a:pathLst>
                <a:path w="1024" h="999">
                  <a:moveTo>
                    <a:pt x="-1673" y="-573"/>
                  </a:moveTo>
                  <a:cubicBezTo>
                    <a:pt x="-2204" y="-635"/>
                    <a:pt x="-2623" y="-1042"/>
                    <a:pt x="-2697" y="-1573"/>
                  </a:cubicBezTo>
                  <a:cubicBezTo>
                    <a:pt x="-2179" y="-1487"/>
                    <a:pt x="-1772" y="-1092"/>
                    <a:pt x="-1673" y="-573"/>
                  </a:cubicBezTo>
                  <a:close/>
                </a:path>
              </a:pathLst>
            </a:custGeom>
            <a:solidFill>
              <a:srgbClr val="020202"/>
            </a:solidFill>
            <a:ln w="1231" cap="flat">
              <a:noFill/>
              <a:prstDash val="solid"/>
              <a:miter/>
            </a:ln>
          </p:spPr>
          <p:txBody>
            <a:bodyPr rtlCol="0" anchor="ctr"/>
            <a:lstStyle/>
            <a:p>
              <a:endParaRPr lang="es-CO"/>
            </a:p>
          </p:txBody>
        </p:sp>
        <p:sp>
          <p:nvSpPr>
            <p:cNvPr id="755" name="Freeform: Shape 754">
              <a:extLst>
                <a:ext uri="{FF2B5EF4-FFF2-40B4-BE49-F238E27FC236}">
                  <a16:creationId xmlns:a16="http://schemas.microsoft.com/office/drawing/2014/main" id="{492E5A6D-3C1B-0E21-902F-8D1FDAFAFDC0}"/>
                </a:ext>
              </a:extLst>
            </p:cNvPr>
            <p:cNvSpPr/>
            <p:nvPr/>
          </p:nvSpPr>
          <p:spPr>
            <a:xfrm>
              <a:off x="-805110" y="6533956"/>
              <a:ext cx="1036" cy="987"/>
            </a:xfrm>
            <a:custGeom>
              <a:avLst/>
              <a:gdLst>
                <a:gd name="connsiteX0" fmla="*/ -1661 w 1036"/>
                <a:gd name="connsiteY0" fmla="*/ -586 h 987"/>
                <a:gd name="connsiteX1" fmla="*/ -2697 w 1036"/>
                <a:gd name="connsiteY1" fmla="*/ -1573 h 987"/>
                <a:gd name="connsiteX2" fmla="*/ -1661 w 1036"/>
                <a:gd name="connsiteY2" fmla="*/ -586 h 987"/>
              </a:gdLst>
              <a:ahLst/>
              <a:cxnLst>
                <a:cxn ang="0">
                  <a:pos x="connsiteX0" y="connsiteY0"/>
                </a:cxn>
                <a:cxn ang="0">
                  <a:pos x="connsiteX1" y="connsiteY1"/>
                </a:cxn>
                <a:cxn ang="0">
                  <a:pos x="connsiteX2" y="connsiteY2"/>
                </a:cxn>
              </a:cxnLst>
              <a:rect l="l" t="t" r="r" b="b"/>
              <a:pathLst>
                <a:path w="1036" h="987">
                  <a:moveTo>
                    <a:pt x="-1661" y="-586"/>
                  </a:moveTo>
                  <a:cubicBezTo>
                    <a:pt x="-2179" y="-660"/>
                    <a:pt x="-2599" y="-1055"/>
                    <a:pt x="-2697" y="-1573"/>
                  </a:cubicBezTo>
                  <a:cubicBezTo>
                    <a:pt x="-2167" y="-1524"/>
                    <a:pt x="-1735" y="-1116"/>
                    <a:pt x="-1661" y="-586"/>
                  </a:cubicBezTo>
                  <a:close/>
                </a:path>
              </a:pathLst>
            </a:custGeom>
            <a:solidFill>
              <a:srgbClr val="020202"/>
            </a:solidFill>
            <a:ln w="1231" cap="flat">
              <a:noFill/>
              <a:prstDash val="solid"/>
              <a:miter/>
            </a:ln>
          </p:spPr>
          <p:txBody>
            <a:bodyPr rtlCol="0" anchor="ctr"/>
            <a:lstStyle/>
            <a:p>
              <a:endParaRPr lang="es-CO"/>
            </a:p>
          </p:txBody>
        </p:sp>
        <p:sp>
          <p:nvSpPr>
            <p:cNvPr id="756" name="Freeform: Shape 755">
              <a:extLst>
                <a:ext uri="{FF2B5EF4-FFF2-40B4-BE49-F238E27FC236}">
                  <a16:creationId xmlns:a16="http://schemas.microsoft.com/office/drawing/2014/main" id="{000ED400-B4D7-49F4-6450-C38B3D2CC13F}"/>
                </a:ext>
              </a:extLst>
            </p:cNvPr>
            <p:cNvSpPr/>
            <p:nvPr/>
          </p:nvSpPr>
          <p:spPr>
            <a:xfrm>
              <a:off x="-811404" y="6528402"/>
              <a:ext cx="1012" cy="900"/>
            </a:xfrm>
            <a:custGeom>
              <a:avLst/>
              <a:gdLst>
                <a:gd name="connsiteX0" fmla="*/ -1685 w 1012"/>
                <a:gd name="connsiteY0" fmla="*/ -672 h 900"/>
                <a:gd name="connsiteX1" fmla="*/ -2697 w 1012"/>
                <a:gd name="connsiteY1" fmla="*/ -1573 h 900"/>
              </a:gdLst>
              <a:ahLst/>
              <a:cxnLst>
                <a:cxn ang="0">
                  <a:pos x="connsiteX0" y="connsiteY0"/>
                </a:cxn>
                <a:cxn ang="0">
                  <a:pos x="connsiteX1" y="connsiteY1"/>
                </a:cxn>
              </a:cxnLst>
              <a:rect l="l" t="t" r="r" b="b"/>
              <a:pathLst>
                <a:path w="1012" h="900">
                  <a:moveTo>
                    <a:pt x="-1685" y="-672"/>
                  </a:moveTo>
                  <a:cubicBezTo>
                    <a:pt x="-2179" y="-721"/>
                    <a:pt x="-2586" y="-1092"/>
                    <a:pt x="-2697" y="-1573"/>
                  </a:cubicBezTo>
                  <a:close/>
                </a:path>
              </a:pathLst>
            </a:custGeom>
            <a:solidFill>
              <a:srgbClr val="020202"/>
            </a:solidFill>
            <a:ln w="1231" cap="flat">
              <a:noFill/>
              <a:prstDash val="solid"/>
              <a:miter/>
            </a:ln>
          </p:spPr>
          <p:txBody>
            <a:bodyPr rtlCol="0" anchor="ctr"/>
            <a:lstStyle/>
            <a:p>
              <a:endParaRPr lang="es-CO"/>
            </a:p>
          </p:txBody>
        </p:sp>
        <p:sp>
          <p:nvSpPr>
            <p:cNvPr id="757" name="Freeform: Shape 756">
              <a:extLst>
                <a:ext uri="{FF2B5EF4-FFF2-40B4-BE49-F238E27FC236}">
                  <a16:creationId xmlns:a16="http://schemas.microsoft.com/office/drawing/2014/main" id="{716DB774-5F78-0DB3-3065-37B115EB5B9D}"/>
                </a:ext>
              </a:extLst>
            </p:cNvPr>
            <p:cNvSpPr/>
            <p:nvPr/>
          </p:nvSpPr>
          <p:spPr>
            <a:xfrm>
              <a:off x="-812392" y="6527538"/>
              <a:ext cx="1049" cy="925"/>
            </a:xfrm>
            <a:custGeom>
              <a:avLst/>
              <a:gdLst>
                <a:gd name="connsiteX0" fmla="*/ -1648 w 1049"/>
                <a:gd name="connsiteY0" fmla="*/ -647 h 925"/>
                <a:gd name="connsiteX1" fmla="*/ -2697 w 1049"/>
                <a:gd name="connsiteY1" fmla="*/ -1573 h 925"/>
                <a:gd name="connsiteX2" fmla="*/ -1648 w 1049"/>
                <a:gd name="connsiteY2" fmla="*/ -647 h 925"/>
              </a:gdLst>
              <a:ahLst/>
              <a:cxnLst>
                <a:cxn ang="0">
                  <a:pos x="connsiteX0" y="connsiteY0"/>
                </a:cxn>
                <a:cxn ang="0">
                  <a:pos x="connsiteX1" y="connsiteY1"/>
                </a:cxn>
                <a:cxn ang="0">
                  <a:pos x="connsiteX2" y="connsiteY2"/>
                </a:cxn>
              </a:cxnLst>
              <a:rect l="l" t="t" r="r" b="b"/>
              <a:pathLst>
                <a:path w="1049" h="925">
                  <a:moveTo>
                    <a:pt x="-1648" y="-647"/>
                  </a:moveTo>
                  <a:cubicBezTo>
                    <a:pt x="-2154" y="-709"/>
                    <a:pt x="-2574" y="-1079"/>
                    <a:pt x="-2697" y="-1573"/>
                  </a:cubicBezTo>
                  <a:cubicBezTo>
                    <a:pt x="-2191" y="-1511"/>
                    <a:pt x="-1772" y="-1141"/>
                    <a:pt x="-1648" y="-647"/>
                  </a:cubicBezTo>
                  <a:close/>
                </a:path>
              </a:pathLst>
            </a:custGeom>
            <a:solidFill>
              <a:srgbClr val="020202"/>
            </a:solidFill>
            <a:ln w="1231" cap="flat">
              <a:noFill/>
              <a:prstDash val="solid"/>
              <a:miter/>
            </a:ln>
          </p:spPr>
          <p:txBody>
            <a:bodyPr rtlCol="0" anchor="ctr"/>
            <a:lstStyle/>
            <a:p>
              <a:endParaRPr lang="es-CO"/>
            </a:p>
          </p:txBody>
        </p:sp>
        <p:sp>
          <p:nvSpPr>
            <p:cNvPr id="758" name="Freeform: Shape 757">
              <a:extLst>
                <a:ext uri="{FF2B5EF4-FFF2-40B4-BE49-F238E27FC236}">
                  <a16:creationId xmlns:a16="http://schemas.microsoft.com/office/drawing/2014/main" id="{65F80BBB-C0C7-E73E-1E28-21D3D6DDECD4}"/>
                </a:ext>
              </a:extLst>
            </p:cNvPr>
            <p:cNvSpPr/>
            <p:nvPr/>
          </p:nvSpPr>
          <p:spPr>
            <a:xfrm>
              <a:off x="-816070" y="6524810"/>
              <a:ext cx="1098" cy="876"/>
            </a:xfrm>
            <a:custGeom>
              <a:avLst/>
              <a:gdLst>
                <a:gd name="connsiteX0" fmla="*/ -1599 w 1098"/>
                <a:gd name="connsiteY0" fmla="*/ -697 h 876"/>
                <a:gd name="connsiteX1" fmla="*/ -2697 w 1098"/>
                <a:gd name="connsiteY1" fmla="*/ -1573 h 876"/>
                <a:gd name="connsiteX2" fmla="*/ -1599 w 1098"/>
                <a:gd name="connsiteY2" fmla="*/ -697 h 876"/>
              </a:gdLst>
              <a:ahLst/>
              <a:cxnLst>
                <a:cxn ang="0">
                  <a:pos x="connsiteX0" y="connsiteY0"/>
                </a:cxn>
                <a:cxn ang="0">
                  <a:pos x="connsiteX1" y="connsiteY1"/>
                </a:cxn>
                <a:cxn ang="0">
                  <a:pos x="connsiteX2" y="connsiteY2"/>
                </a:cxn>
              </a:cxnLst>
              <a:rect l="l" t="t" r="r" b="b"/>
              <a:pathLst>
                <a:path w="1098" h="876">
                  <a:moveTo>
                    <a:pt x="-1599" y="-697"/>
                  </a:moveTo>
                  <a:cubicBezTo>
                    <a:pt x="-2117" y="-734"/>
                    <a:pt x="-2549" y="-1079"/>
                    <a:pt x="-2697" y="-1573"/>
                  </a:cubicBezTo>
                  <a:cubicBezTo>
                    <a:pt x="-2179" y="-1536"/>
                    <a:pt x="-1747" y="-1190"/>
                    <a:pt x="-1599" y="-697"/>
                  </a:cubicBezTo>
                  <a:close/>
                </a:path>
              </a:pathLst>
            </a:custGeom>
            <a:solidFill>
              <a:srgbClr val="020202"/>
            </a:solidFill>
            <a:ln w="1231" cap="flat">
              <a:noFill/>
              <a:prstDash val="solid"/>
              <a:miter/>
            </a:ln>
          </p:spPr>
          <p:txBody>
            <a:bodyPr rtlCol="0" anchor="ctr"/>
            <a:lstStyle/>
            <a:p>
              <a:endParaRPr lang="es-CO"/>
            </a:p>
          </p:txBody>
        </p:sp>
        <p:sp>
          <p:nvSpPr>
            <p:cNvPr id="759" name="Freeform: Shape 758">
              <a:extLst>
                <a:ext uri="{FF2B5EF4-FFF2-40B4-BE49-F238E27FC236}">
                  <a16:creationId xmlns:a16="http://schemas.microsoft.com/office/drawing/2014/main" id="{4DFC07DA-1E59-274A-6EA5-F360419F994D}"/>
                </a:ext>
              </a:extLst>
            </p:cNvPr>
            <p:cNvSpPr/>
            <p:nvPr/>
          </p:nvSpPr>
          <p:spPr>
            <a:xfrm>
              <a:off x="-818785" y="6522971"/>
              <a:ext cx="1086" cy="839"/>
            </a:xfrm>
            <a:custGeom>
              <a:avLst/>
              <a:gdLst>
                <a:gd name="connsiteX0" fmla="*/ -1611 w 1086"/>
                <a:gd name="connsiteY0" fmla="*/ -734 h 839"/>
                <a:gd name="connsiteX1" fmla="*/ -2697 w 1086"/>
                <a:gd name="connsiteY1" fmla="*/ -1573 h 839"/>
                <a:gd name="connsiteX2" fmla="*/ -1611 w 1086"/>
                <a:gd name="connsiteY2" fmla="*/ -734 h 839"/>
              </a:gdLst>
              <a:ahLst/>
              <a:cxnLst>
                <a:cxn ang="0">
                  <a:pos x="connsiteX0" y="connsiteY0"/>
                </a:cxn>
                <a:cxn ang="0">
                  <a:pos x="connsiteX1" y="connsiteY1"/>
                </a:cxn>
                <a:cxn ang="0">
                  <a:pos x="connsiteX2" y="connsiteY2"/>
                </a:cxn>
              </a:cxnLst>
              <a:rect l="l" t="t" r="r" b="b"/>
              <a:pathLst>
                <a:path w="1086" h="839">
                  <a:moveTo>
                    <a:pt x="-1611" y="-734"/>
                  </a:moveTo>
                  <a:cubicBezTo>
                    <a:pt x="-2117" y="-734"/>
                    <a:pt x="-2574" y="-1079"/>
                    <a:pt x="-2697" y="-1573"/>
                  </a:cubicBezTo>
                  <a:cubicBezTo>
                    <a:pt x="-2204" y="-1524"/>
                    <a:pt x="-1784" y="-1190"/>
                    <a:pt x="-1611" y="-734"/>
                  </a:cubicBezTo>
                  <a:close/>
                </a:path>
              </a:pathLst>
            </a:custGeom>
            <a:solidFill>
              <a:srgbClr val="020202"/>
            </a:solidFill>
            <a:ln w="1231" cap="flat">
              <a:noFill/>
              <a:prstDash val="solid"/>
              <a:miter/>
            </a:ln>
          </p:spPr>
          <p:txBody>
            <a:bodyPr rtlCol="0" anchor="ctr"/>
            <a:lstStyle/>
            <a:p>
              <a:endParaRPr lang="es-CO"/>
            </a:p>
          </p:txBody>
        </p:sp>
        <p:sp>
          <p:nvSpPr>
            <p:cNvPr id="760" name="Freeform: Shape 759">
              <a:extLst>
                <a:ext uri="{FF2B5EF4-FFF2-40B4-BE49-F238E27FC236}">
                  <a16:creationId xmlns:a16="http://schemas.microsoft.com/office/drawing/2014/main" id="{BC360281-631A-5AD8-29FA-13D2F76DC4BF}"/>
                </a:ext>
              </a:extLst>
            </p:cNvPr>
            <p:cNvSpPr/>
            <p:nvPr/>
          </p:nvSpPr>
          <p:spPr>
            <a:xfrm>
              <a:off x="-825153" y="6517442"/>
              <a:ext cx="1036" cy="913"/>
            </a:xfrm>
            <a:custGeom>
              <a:avLst/>
              <a:gdLst>
                <a:gd name="connsiteX0" fmla="*/ -1661 w 1036"/>
                <a:gd name="connsiteY0" fmla="*/ -660 h 913"/>
                <a:gd name="connsiteX1" fmla="*/ -2697 w 1036"/>
                <a:gd name="connsiteY1" fmla="*/ -1573 h 913"/>
                <a:gd name="connsiteX2" fmla="*/ -1661 w 1036"/>
                <a:gd name="connsiteY2" fmla="*/ -660 h 913"/>
              </a:gdLst>
              <a:ahLst/>
              <a:cxnLst>
                <a:cxn ang="0">
                  <a:pos x="connsiteX0" y="connsiteY0"/>
                </a:cxn>
                <a:cxn ang="0">
                  <a:pos x="connsiteX1" y="connsiteY1"/>
                </a:cxn>
                <a:cxn ang="0">
                  <a:pos x="connsiteX2" y="connsiteY2"/>
                </a:cxn>
              </a:cxnLst>
              <a:rect l="l" t="t" r="r" b="b"/>
              <a:pathLst>
                <a:path w="1036" h="913">
                  <a:moveTo>
                    <a:pt x="-1661" y="-660"/>
                  </a:moveTo>
                  <a:cubicBezTo>
                    <a:pt x="-2154" y="-721"/>
                    <a:pt x="-2574" y="-1092"/>
                    <a:pt x="-2697" y="-1573"/>
                  </a:cubicBezTo>
                  <a:cubicBezTo>
                    <a:pt x="-2216" y="-1474"/>
                    <a:pt x="-1821" y="-1129"/>
                    <a:pt x="-1661" y="-660"/>
                  </a:cubicBezTo>
                  <a:close/>
                </a:path>
              </a:pathLst>
            </a:custGeom>
            <a:solidFill>
              <a:srgbClr val="020202"/>
            </a:solidFill>
            <a:ln w="1231" cap="flat">
              <a:noFill/>
              <a:prstDash val="solid"/>
              <a:miter/>
            </a:ln>
          </p:spPr>
          <p:txBody>
            <a:bodyPr rtlCol="0" anchor="ctr"/>
            <a:lstStyle/>
            <a:p>
              <a:endParaRPr lang="es-CO"/>
            </a:p>
          </p:txBody>
        </p:sp>
        <p:sp>
          <p:nvSpPr>
            <p:cNvPr id="761" name="Freeform: Shape 760">
              <a:extLst>
                <a:ext uri="{FF2B5EF4-FFF2-40B4-BE49-F238E27FC236}">
                  <a16:creationId xmlns:a16="http://schemas.microsoft.com/office/drawing/2014/main" id="{CDE357EA-F2FF-A63E-C2EA-87502F39C86E}"/>
                </a:ext>
              </a:extLst>
            </p:cNvPr>
            <p:cNvSpPr/>
            <p:nvPr/>
          </p:nvSpPr>
          <p:spPr>
            <a:xfrm>
              <a:off x="-826128" y="6516603"/>
              <a:ext cx="1061" cy="938"/>
            </a:xfrm>
            <a:custGeom>
              <a:avLst/>
              <a:gdLst>
                <a:gd name="connsiteX0" fmla="*/ -1636 w 1061"/>
                <a:gd name="connsiteY0" fmla="*/ -635 h 938"/>
                <a:gd name="connsiteX1" fmla="*/ -2697 w 1061"/>
                <a:gd name="connsiteY1" fmla="*/ -1573 h 938"/>
                <a:gd name="connsiteX2" fmla="*/ -1636 w 1061"/>
                <a:gd name="connsiteY2" fmla="*/ -635 h 938"/>
              </a:gdLst>
              <a:ahLst/>
              <a:cxnLst>
                <a:cxn ang="0">
                  <a:pos x="connsiteX0" y="connsiteY0"/>
                </a:cxn>
                <a:cxn ang="0">
                  <a:pos x="connsiteX1" y="connsiteY1"/>
                </a:cxn>
                <a:cxn ang="0">
                  <a:pos x="connsiteX2" y="connsiteY2"/>
                </a:cxn>
              </a:cxnLst>
              <a:rect l="l" t="t" r="r" b="b"/>
              <a:pathLst>
                <a:path w="1061" h="938">
                  <a:moveTo>
                    <a:pt x="-1636" y="-635"/>
                  </a:moveTo>
                  <a:cubicBezTo>
                    <a:pt x="-2154" y="-697"/>
                    <a:pt x="-2574" y="-1067"/>
                    <a:pt x="-2697" y="-1573"/>
                  </a:cubicBezTo>
                  <a:cubicBezTo>
                    <a:pt x="-2179" y="-1511"/>
                    <a:pt x="-1759" y="-1141"/>
                    <a:pt x="-1636" y="-635"/>
                  </a:cubicBezTo>
                  <a:close/>
                </a:path>
              </a:pathLst>
            </a:custGeom>
            <a:solidFill>
              <a:srgbClr val="020202"/>
            </a:solidFill>
            <a:ln w="1231" cap="flat">
              <a:noFill/>
              <a:prstDash val="solid"/>
              <a:miter/>
            </a:ln>
          </p:spPr>
          <p:txBody>
            <a:bodyPr rtlCol="0" anchor="ctr"/>
            <a:lstStyle/>
            <a:p>
              <a:endParaRPr lang="es-CO"/>
            </a:p>
          </p:txBody>
        </p:sp>
        <p:sp>
          <p:nvSpPr>
            <p:cNvPr id="762" name="Freeform: Shape 761">
              <a:extLst>
                <a:ext uri="{FF2B5EF4-FFF2-40B4-BE49-F238E27FC236}">
                  <a16:creationId xmlns:a16="http://schemas.microsoft.com/office/drawing/2014/main" id="{ECE0B534-4E5E-8231-E030-31F9A8414E69}"/>
                </a:ext>
              </a:extLst>
            </p:cNvPr>
            <p:cNvSpPr/>
            <p:nvPr/>
          </p:nvSpPr>
          <p:spPr>
            <a:xfrm>
              <a:off x="-746437" y="7244242"/>
              <a:ext cx="146318" cy="349323"/>
            </a:xfrm>
            <a:custGeom>
              <a:avLst/>
              <a:gdLst>
                <a:gd name="connsiteX0" fmla="*/ 1933 w 146318"/>
                <a:gd name="connsiteY0" fmla="*/ 347692 h 349323"/>
                <a:gd name="connsiteX1" fmla="*/ 378 w 146318"/>
                <a:gd name="connsiteY1" fmla="*/ 344927 h 349323"/>
                <a:gd name="connsiteX2" fmla="*/ -2646 w 146318"/>
                <a:gd name="connsiteY2" fmla="*/ 334844 h 349323"/>
                <a:gd name="connsiteX3" fmla="*/ 2711 w 146318"/>
                <a:gd name="connsiteY3" fmla="*/ 325883 h 349323"/>
                <a:gd name="connsiteX4" fmla="*/ 9326 w 146318"/>
                <a:gd name="connsiteY4" fmla="*/ 322835 h 349323"/>
                <a:gd name="connsiteX5" fmla="*/ 42415 w 146318"/>
                <a:gd name="connsiteY5" fmla="*/ 304075 h 349323"/>
                <a:gd name="connsiteX6" fmla="*/ 55153 w 146318"/>
                <a:gd name="connsiteY6" fmla="*/ 293090 h 349323"/>
                <a:gd name="connsiteX7" fmla="*/ 72592 w 146318"/>
                <a:gd name="connsiteY7" fmla="*/ 269837 h 349323"/>
                <a:gd name="connsiteX8" fmla="*/ 83268 w 146318"/>
                <a:gd name="connsiteY8" fmla="*/ 239056 h 349323"/>
                <a:gd name="connsiteX9" fmla="*/ 86712 w 146318"/>
                <a:gd name="connsiteY9" fmla="*/ 220777 h 349323"/>
                <a:gd name="connsiteX10" fmla="*/ 87872 w 146318"/>
                <a:gd name="connsiteY10" fmla="*/ 209040 h 349323"/>
                <a:gd name="connsiteX11" fmla="*/ 89489 w 146318"/>
                <a:gd name="connsiteY11" fmla="*/ 182294 h 349323"/>
                <a:gd name="connsiteX12" fmla="*/ 93537 w 146318"/>
                <a:gd name="connsiteY12" fmla="*/ 150810 h 349323"/>
                <a:gd name="connsiteX13" fmla="*/ 99152 w 146318"/>
                <a:gd name="connsiteY13" fmla="*/ 123237 h 349323"/>
                <a:gd name="connsiteX14" fmla="*/ 105941 w 146318"/>
                <a:gd name="connsiteY14" fmla="*/ 90358 h 349323"/>
                <a:gd name="connsiteX15" fmla="*/ 111680 w 146318"/>
                <a:gd name="connsiteY15" fmla="*/ 54565 h 349323"/>
                <a:gd name="connsiteX16" fmla="*/ 122492 w 146318"/>
                <a:gd name="connsiteY16" fmla="*/ 18909 h 349323"/>
                <a:gd name="connsiteX17" fmla="*/ 127712 w 146318"/>
                <a:gd name="connsiteY17" fmla="*/ 8307 h 349323"/>
                <a:gd name="connsiteX18" fmla="*/ 143621 w 146318"/>
                <a:gd name="connsiteY18" fmla="*/ -1567 h 349323"/>
                <a:gd name="connsiteX19" fmla="*/ 135834 w 146318"/>
                <a:gd name="connsiteY19" fmla="*/ 40779 h 349323"/>
                <a:gd name="connsiteX20" fmla="*/ 132452 w 146318"/>
                <a:gd name="connsiteY20" fmla="*/ 62723 h 349323"/>
                <a:gd name="connsiteX21" fmla="*/ 127515 w 146318"/>
                <a:gd name="connsiteY21" fmla="*/ 92209 h 349323"/>
                <a:gd name="connsiteX22" fmla="*/ 120665 w 146318"/>
                <a:gd name="connsiteY22" fmla="*/ 125965 h 349323"/>
                <a:gd name="connsiteX23" fmla="*/ 116468 w 146318"/>
                <a:gd name="connsiteY23" fmla="*/ 147786 h 349323"/>
                <a:gd name="connsiteX24" fmla="*/ 115506 w 146318"/>
                <a:gd name="connsiteY24" fmla="*/ 156314 h 349323"/>
                <a:gd name="connsiteX25" fmla="*/ 111988 w 146318"/>
                <a:gd name="connsiteY25" fmla="*/ 175025 h 349323"/>
                <a:gd name="connsiteX26" fmla="*/ 110655 w 146318"/>
                <a:gd name="connsiteY26" fmla="*/ 186738 h 349323"/>
                <a:gd name="connsiteX27" fmla="*/ 109619 w 146318"/>
                <a:gd name="connsiteY27" fmla="*/ 210817 h 349323"/>
                <a:gd name="connsiteX28" fmla="*/ 95746 w 146318"/>
                <a:gd name="connsiteY28" fmla="*/ 272158 h 349323"/>
                <a:gd name="connsiteX29" fmla="*/ 86181 w 146318"/>
                <a:gd name="connsiteY29" fmla="*/ 290313 h 349323"/>
                <a:gd name="connsiteX30" fmla="*/ 82836 w 146318"/>
                <a:gd name="connsiteY30" fmla="*/ 296262 h 349323"/>
                <a:gd name="connsiteX31" fmla="*/ 62188 w 146318"/>
                <a:gd name="connsiteY31" fmla="*/ 319108 h 349323"/>
                <a:gd name="connsiteX32" fmla="*/ 42169 w 146318"/>
                <a:gd name="connsiteY32" fmla="*/ 334054 h 349323"/>
                <a:gd name="connsiteX33" fmla="*/ 9622 w 146318"/>
                <a:gd name="connsiteY33" fmla="*/ 347556 h 349323"/>
                <a:gd name="connsiteX34" fmla="*/ 1933 w 146318"/>
                <a:gd name="connsiteY34" fmla="*/ 347692 h 349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46318" h="349323">
                  <a:moveTo>
                    <a:pt x="1933" y="347692"/>
                  </a:moveTo>
                  <a:cubicBezTo>
                    <a:pt x="1575" y="346692"/>
                    <a:pt x="1044" y="345754"/>
                    <a:pt x="378" y="344927"/>
                  </a:cubicBezTo>
                  <a:cubicBezTo>
                    <a:pt x="-2782" y="342163"/>
                    <a:pt x="-2806" y="338571"/>
                    <a:pt x="-2646" y="334844"/>
                  </a:cubicBezTo>
                  <a:cubicBezTo>
                    <a:pt x="-2621" y="331104"/>
                    <a:pt x="-572" y="327673"/>
                    <a:pt x="2711" y="325883"/>
                  </a:cubicBezTo>
                  <a:cubicBezTo>
                    <a:pt x="4796" y="324625"/>
                    <a:pt x="7018" y="323600"/>
                    <a:pt x="9326" y="322835"/>
                  </a:cubicBezTo>
                  <a:cubicBezTo>
                    <a:pt x="21668" y="318922"/>
                    <a:pt x="32381" y="312122"/>
                    <a:pt x="42415" y="304075"/>
                  </a:cubicBezTo>
                  <a:cubicBezTo>
                    <a:pt x="46797" y="300570"/>
                    <a:pt x="51326" y="297237"/>
                    <a:pt x="55153" y="293090"/>
                  </a:cubicBezTo>
                  <a:cubicBezTo>
                    <a:pt x="61830" y="286018"/>
                    <a:pt x="67680" y="278218"/>
                    <a:pt x="72592" y="269837"/>
                  </a:cubicBezTo>
                  <a:cubicBezTo>
                    <a:pt x="77862" y="260260"/>
                    <a:pt x="81479" y="249843"/>
                    <a:pt x="83268" y="239056"/>
                  </a:cubicBezTo>
                  <a:cubicBezTo>
                    <a:pt x="84391" y="232959"/>
                    <a:pt x="85737" y="226899"/>
                    <a:pt x="86712" y="220777"/>
                  </a:cubicBezTo>
                  <a:cubicBezTo>
                    <a:pt x="87329" y="216902"/>
                    <a:pt x="87452" y="212953"/>
                    <a:pt x="87872" y="209040"/>
                  </a:cubicBezTo>
                  <a:cubicBezTo>
                    <a:pt x="88822" y="200154"/>
                    <a:pt x="88834" y="191205"/>
                    <a:pt x="89489" y="182294"/>
                  </a:cubicBezTo>
                  <a:cubicBezTo>
                    <a:pt x="90266" y="171692"/>
                    <a:pt x="92093" y="161313"/>
                    <a:pt x="93537" y="150810"/>
                  </a:cubicBezTo>
                  <a:cubicBezTo>
                    <a:pt x="94833" y="141528"/>
                    <a:pt x="97079" y="132383"/>
                    <a:pt x="99152" y="123237"/>
                  </a:cubicBezTo>
                  <a:cubicBezTo>
                    <a:pt x="101621" y="112314"/>
                    <a:pt x="104472" y="101453"/>
                    <a:pt x="105941" y="90358"/>
                  </a:cubicBezTo>
                  <a:cubicBezTo>
                    <a:pt x="107545" y="78361"/>
                    <a:pt x="109162" y="66389"/>
                    <a:pt x="111680" y="54565"/>
                  </a:cubicBezTo>
                  <a:cubicBezTo>
                    <a:pt x="114124" y="42359"/>
                    <a:pt x="117740" y="30412"/>
                    <a:pt x="122492" y="18909"/>
                  </a:cubicBezTo>
                  <a:cubicBezTo>
                    <a:pt x="124034" y="15292"/>
                    <a:pt x="126095" y="11898"/>
                    <a:pt x="127712" y="8307"/>
                  </a:cubicBezTo>
                  <a:cubicBezTo>
                    <a:pt x="130810" y="1370"/>
                    <a:pt x="136179" y="-1728"/>
                    <a:pt x="143621" y="-1567"/>
                  </a:cubicBezTo>
                  <a:cubicBezTo>
                    <a:pt x="141474" y="12627"/>
                    <a:pt x="138438" y="26659"/>
                    <a:pt x="135834" y="40779"/>
                  </a:cubicBezTo>
                  <a:cubicBezTo>
                    <a:pt x="134488" y="48049"/>
                    <a:pt x="133464" y="55380"/>
                    <a:pt x="132452" y="62723"/>
                  </a:cubicBezTo>
                  <a:cubicBezTo>
                    <a:pt x="131094" y="72597"/>
                    <a:pt x="130526" y="82545"/>
                    <a:pt x="127515" y="92209"/>
                  </a:cubicBezTo>
                  <a:cubicBezTo>
                    <a:pt x="124170" y="103193"/>
                    <a:pt x="123294" y="114783"/>
                    <a:pt x="120665" y="125965"/>
                  </a:cubicBezTo>
                  <a:cubicBezTo>
                    <a:pt x="118962" y="133185"/>
                    <a:pt x="118098" y="140553"/>
                    <a:pt x="116468" y="147786"/>
                  </a:cubicBezTo>
                  <a:cubicBezTo>
                    <a:pt x="115839" y="150587"/>
                    <a:pt x="115518" y="153451"/>
                    <a:pt x="115506" y="156314"/>
                  </a:cubicBezTo>
                  <a:cubicBezTo>
                    <a:pt x="115506" y="162868"/>
                    <a:pt x="112791" y="168730"/>
                    <a:pt x="111988" y="175025"/>
                  </a:cubicBezTo>
                  <a:cubicBezTo>
                    <a:pt x="111495" y="178913"/>
                    <a:pt x="110347" y="182727"/>
                    <a:pt x="110655" y="186738"/>
                  </a:cubicBezTo>
                  <a:cubicBezTo>
                    <a:pt x="111272" y="194797"/>
                    <a:pt x="110371" y="202783"/>
                    <a:pt x="109619" y="210817"/>
                  </a:cubicBezTo>
                  <a:cubicBezTo>
                    <a:pt x="107632" y="231799"/>
                    <a:pt x="104015" y="252558"/>
                    <a:pt x="95746" y="272158"/>
                  </a:cubicBezTo>
                  <a:cubicBezTo>
                    <a:pt x="93031" y="278440"/>
                    <a:pt x="89834" y="284512"/>
                    <a:pt x="86181" y="290313"/>
                  </a:cubicBezTo>
                  <a:cubicBezTo>
                    <a:pt x="84947" y="292239"/>
                    <a:pt x="83922" y="294263"/>
                    <a:pt x="82836" y="296262"/>
                  </a:cubicBezTo>
                  <a:cubicBezTo>
                    <a:pt x="77751" y="305506"/>
                    <a:pt x="69901" y="312208"/>
                    <a:pt x="62188" y="319108"/>
                  </a:cubicBezTo>
                  <a:cubicBezTo>
                    <a:pt x="55881" y="324563"/>
                    <a:pt x="49191" y="329561"/>
                    <a:pt x="42169" y="334054"/>
                  </a:cubicBezTo>
                  <a:cubicBezTo>
                    <a:pt x="32295" y="340632"/>
                    <a:pt x="21656" y="345976"/>
                    <a:pt x="9622" y="347556"/>
                  </a:cubicBezTo>
                  <a:cubicBezTo>
                    <a:pt x="7068" y="347754"/>
                    <a:pt x="4500" y="347803"/>
                    <a:pt x="1933" y="347692"/>
                  </a:cubicBezTo>
                  <a:close/>
                </a:path>
              </a:pathLst>
            </a:custGeom>
            <a:solidFill>
              <a:srgbClr val="000000"/>
            </a:solidFill>
            <a:ln w="1231" cap="flat">
              <a:noFill/>
              <a:prstDash val="solid"/>
              <a:miter/>
            </a:ln>
          </p:spPr>
          <p:txBody>
            <a:bodyPr rtlCol="0" anchor="ctr"/>
            <a:lstStyle/>
            <a:p>
              <a:endParaRPr lang="es-CO"/>
            </a:p>
          </p:txBody>
        </p:sp>
        <p:sp>
          <p:nvSpPr>
            <p:cNvPr id="763" name="Freeform: Shape 762">
              <a:extLst>
                <a:ext uri="{FF2B5EF4-FFF2-40B4-BE49-F238E27FC236}">
                  <a16:creationId xmlns:a16="http://schemas.microsoft.com/office/drawing/2014/main" id="{AE329AE3-2EED-E18B-39A5-59097E08DBCF}"/>
                </a:ext>
              </a:extLst>
            </p:cNvPr>
            <p:cNvSpPr/>
            <p:nvPr/>
          </p:nvSpPr>
          <p:spPr>
            <a:xfrm>
              <a:off x="-815860" y="7587812"/>
              <a:ext cx="21942" cy="3955"/>
            </a:xfrm>
            <a:custGeom>
              <a:avLst/>
              <a:gdLst>
                <a:gd name="connsiteX0" fmla="*/ -2697 w 21942"/>
                <a:gd name="connsiteY0" fmla="*/ 2271 h 3955"/>
                <a:gd name="connsiteX1" fmla="*/ 4276 w 21942"/>
                <a:gd name="connsiteY1" fmla="*/ -987 h 3955"/>
                <a:gd name="connsiteX2" fmla="*/ 6460 w 21942"/>
                <a:gd name="connsiteY2" fmla="*/ 531 h 3955"/>
                <a:gd name="connsiteX3" fmla="*/ 9163 w 21942"/>
                <a:gd name="connsiteY3" fmla="*/ 531 h 3955"/>
                <a:gd name="connsiteX4" fmla="*/ 15853 w 21942"/>
                <a:gd name="connsiteY4" fmla="*/ -1320 h 3955"/>
                <a:gd name="connsiteX5" fmla="*/ 19234 w 21942"/>
                <a:gd name="connsiteY5" fmla="*/ 2382 h 3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2" h="3955">
                  <a:moveTo>
                    <a:pt x="-2697" y="2271"/>
                  </a:moveTo>
                  <a:cubicBezTo>
                    <a:pt x="-1945" y="-1185"/>
                    <a:pt x="647" y="-2419"/>
                    <a:pt x="4276" y="-987"/>
                  </a:cubicBezTo>
                  <a:cubicBezTo>
                    <a:pt x="5090" y="-617"/>
                    <a:pt x="5831" y="-98"/>
                    <a:pt x="6460" y="531"/>
                  </a:cubicBezTo>
                  <a:cubicBezTo>
                    <a:pt x="7436" y="1432"/>
                    <a:pt x="8312" y="1481"/>
                    <a:pt x="9163" y="531"/>
                  </a:cubicBezTo>
                  <a:cubicBezTo>
                    <a:pt x="10990" y="-1592"/>
                    <a:pt x="13446" y="-1284"/>
                    <a:pt x="15853" y="-1320"/>
                  </a:cubicBezTo>
                  <a:cubicBezTo>
                    <a:pt x="18260" y="-1357"/>
                    <a:pt x="19370" y="-86"/>
                    <a:pt x="19234" y="2382"/>
                  </a:cubicBezTo>
                  <a:close/>
                </a:path>
              </a:pathLst>
            </a:custGeom>
            <a:solidFill>
              <a:srgbClr val="020202"/>
            </a:solidFill>
            <a:ln w="1231" cap="flat">
              <a:noFill/>
              <a:prstDash val="solid"/>
              <a:miter/>
            </a:ln>
          </p:spPr>
          <p:txBody>
            <a:bodyPr rtlCol="0" anchor="ctr"/>
            <a:lstStyle/>
            <a:p>
              <a:endParaRPr lang="es-CO"/>
            </a:p>
          </p:txBody>
        </p:sp>
        <p:sp>
          <p:nvSpPr>
            <p:cNvPr id="764" name="Freeform: Shape 763">
              <a:extLst>
                <a:ext uri="{FF2B5EF4-FFF2-40B4-BE49-F238E27FC236}">
                  <a16:creationId xmlns:a16="http://schemas.microsoft.com/office/drawing/2014/main" id="{A1220FCA-2CB1-FC79-EBAE-F7625F63AE89}"/>
                </a:ext>
              </a:extLst>
            </p:cNvPr>
            <p:cNvSpPr/>
            <p:nvPr/>
          </p:nvSpPr>
          <p:spPr>
            <a:xfrm>
              <a:off x="-848801" y="7589477"/>
              <a:ext cx="29287" cy="3021"/>
            </a:xfrm>
            <a:custGeom>
              <a:avLst/>
              <a:gdLst>
                <a:gd name="connsiteX0" fmla="*/ -2697 w 29287"/>
                <a:gd name="connsiteY0" fmla="*/ 643 h 3021"/>
                <a:gd name="connsiteX1" fmla="*/ 8411 w 29287"/>
                <a:gd name="connsiteY1" fmla="*/ -888 h 3021"/>
                <a:gd name="connsiteX2" fmla="*/ 14582 w 29287"/>
                <a:gd name="connsiteY2" fmla="*/ -888 h 3021"/>
                <a:gd name="connsiteX3" fmla="*/ 26591 w 29287"/>
                <a:gd name="connsiteY3" fmla="*/ 643 h 3021"/>
                <a:gd name="connsiteX4" fmla="*/ 24122 w 29287"/>
                <a:gd name="connsiteY4" fmla="*/ 1420 h 3021"/>
                <a:gd name="connsiteX5" fmla="*/ -204 w 29287"/>
                <a:gd name="connsiteY5" fmla="*/ 1420 h 3021"/>
                <a:gd name="connsiteX6" fmla="*/ -2697 w 29287"/>
                <a:gd name="connsiteY6" fmla="*/ 643 h 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287" h="3021">
                  <a:moveTo>
                    <a:pt x="-2697" y="643"/>
                  </a:moveTo>
                  <a:cubicBezTo>
                    <a:pt x="1005" y="346"/>
                    <a:pt x="4708" y="1235"/>
                    <a:pt x="8411" y="-888"/>
                  </a:cubicBezTo>
                  <a:cubicBezTo>
                    <a:pt x="10361" y="-1801"/>
                    <a:pt x="12632" y="-1801"/>
                    <a:pt x="14582" y="-888"/>
                  </a:cubicBezTo>
                  <a:cubicBezTo>
                    <a:pt x="18519" y="1395"/>
                    <a:pt x="22592" y="272"/>
                    <a:pt x="26591" y="643"/>
                  </a:cubicBezTo>
                  <a:cubicBezTo>
                    <a:pt x="25924" y="1247"/>
                    <a:pt x="25023" y="1531"/>
                    <a:pt x="24122" y="1420"/>
                  </a:cubicBezTo>
                  <a:lnTo>
                    <a:pt x="-204" y="1420"/>
                  </a:lnTo>
                  <a:cubicBezTo>
                    <a:pt x="-1105" y="1543"/>
                    <a:pt x="-2031" y="1260"/>
                    <a:pt x="-2697" y="643"/>
                  </a:cubicBezTo>
                  <a:close/>
                </a:path>
              </a:pathLst>
            </a:custGeom>
            <a:solidFill>
              <a:srgbClr val="020202"/>
            </a:solidFill>
            <a:ln w="1231" cap="flat">
              <a:noFill/>
              <a:prstDash val="solid"/>
              <a:miter/>
            </a:ln>
          </p:spPr>
          <p:txBody>
            <a:bodyPr rtlCol="0" anchor="ctr"/>
            <a:lstStyle/>
            <a:p>
              <a:endParaRPr lang="es-CO"/>
            </a:p>
          </p:txBody>
        </p:sp>
        <p:sp>
          <p:nvSpPr>
            <p:cNvPr id="765" name="Freeform: Shape 764">
              <a:extLst>
                <a:ext uri="{FF2B5EF4-FFF2-40B4-BE49-F238E27FC236}">
                  <a16:creationId xmlns:a16="http://schemas.microsoft.com/office/drawing/2014/main" id="{2FDFEDC8-991E-9CC6-3961-A512AEA6B652}"/>
                </a:ext>
              </a:extLst>
            </p:cNvPr>
            <p:cNvSpPr/>
            <p:nvPr/>
          </p:nvSpPr>
          <p:spPr>
            <a:xfrm>
              <a:off x="-793027" y="7589795"/>
              <a:ext cx="8195" cy="2823"/>
            </a:xfrm>
            <a:custGeom>
              <a:avLst/>
              <a:gdLst>
                <a:gd name="connsiteX0" fmla="*/ -2697 w 8195"/>
                <a:gd name="connsiteY0" fmla="*/ 325 h 2823"/>
                <a:gd name="connsiteX1" fmla="*/ -229 w 8195"/>
                <a:gd name="connsiteY1" fmla="*/ -292 h 2823"/>
                <a:gd name="connsiteX2" fmla="*/ 5498 w 8195"/>
                <a:gd name="connsiteY2" fmla="*/ 1250 h 2823"/>
                <a:gd name="connsiteX3" fmla="*/ -2697 w 8195"/>
                <a:gd name="connsiteY3" fmla="*/ 325 h 2823"/>
              </a:gdLst>
              <a:ahLst/>
              <a:cxnLst>
                <a:cxn ang="0">
                  <a:pos x="connsiteX0" y="connsiteY0"/>
                </a:cxn>
                <a:cxn ang="0">
                  <a:pos x="connsiteX1" y="connsiteY1"/>
                </a:cxn>
                <a:cxn ang="0">
                  <a:pos x="connsiteX2" y="connsiteY2"/>
                </a:cxn>
                <a:cxn ang="0">
                  <a:pos x="connsiteX3" y="connsiteY3"/>
                </a:cxn>
              </a:cxnLst>
              <a:rect l="l" t="t" r="r" b="b"/>
              <a:pathLst>
                <a:path w="8195" h="2823">
                  <a:moveTo>
                    <a:pt x="-2697" y="325"/>
                  </a:moveTo>
                  <a:cubicBezTo>
                    <a:pt x="-1833" y="325"/>
                    <a:pt x="-994" y="115"/>
                    <a:pt x="-229" y="-292"/>
                  </a:cubicBezTo>
                  <a:cubicBezTo>
                    <a:pt x="3066" y="-2242"/>
                    <a:pt x="3326" y="-2144"/>
                    <a:pt x="5498" y="1250"/>
                  </a:cubicBezTo>
                  <a:cubicBezTo>
                    <a:pt x="2795" y="917"/>
                    <a:pt x="-93" y="1880"/>
                    <a:pt x="-2697" y="325"/>
                  </a:cubicBezTo>
                  <a:close/>
                </a:path>
              </a:pathLst>
            </a:custGeom>
            <a:solidFill>
              <a:srgbClr val="020202"/>
            </a:solidFill>
            <a:ln w="1231" cap="flat">
              <a:noFill/>
              <a:prstDash val="solid"/>
              <a:miter/>
            </a:ln>
          </p:spPr>
          <p:txBody>
            <a:bodyPr rtlCol="0" anchor="ctr"/>
            <a:lstStyle/>
            <a:p>
              <a:endParaRPr lang="es-CO"/>
            </a:p>
          </p:txBody>
        </p:sp>
        <p:sp>
          <p:nvSpPr>
            <p:cNvPr id="766" name="Freeform: Shape 765">
              <a:extLst>
                <a:ext uri="{FF2B5EF4-FFF2-40B4-BE49-F238E27FC236}">
                  <a16:creationId xmlns:a16="http://schemas.microsoft.com/office/drawing/2014/main" id="{E2141D2C-0CC8-69BE-C083-BD35DC6CB68B}"/>
                </a:ext>
              </a:extLst>
            </p:cNvPr>
            <p:cNvSpPr/>
            <p:nvPr/>
          </p:nvSpPr>
          <p:spPr>
            <a:xfrm>
              <a:off x="-784794" y="7592592"/>
              <a:ext cx="2715" cy="831"/>
            </a:xfrm>
            <a:custGeom>
              <a:avLst/>
              <a:gdLst>
                <a:gd name="connsiteX0" fmla="*/ -2697 w 2715"/>
                <a:gd name="connsiteY0" fmla="*/ -1559 h 831"/>
                <a:gd name="connsiteX1" fmla="*/ 18 w 2715"/>
                <a:gd name="connsiteY1" fmla="*/ -757 h 831"/>
                <a:gd name="connsiteX2" fmla="*/ -2697 w 2715"/>
                <a:gd name="connsiteY2" fmla="*/ -1559 h 831"/>
              </a:gdLst>
              <a:ahLst/>
              <a:cxnLst>
                <a:cxn ang="0">
                  <a:pos x="connsiteX0" y="connsiteY0"/>
                </a:cxn>
                <a:cxn ang="0">
                  <a:pos x="connsiteX1" y="connsiteY1"/>
                </a:cxn>
                <a:cxn ang="0">
                  <a:pos x="connsiteX2" y="connsiteY2"/>
                </a:cxn>
              </a:cxnLst>
              <a:rect l="l" t="t" r="r" b="b"/>
              <a:pathLst>
                <a:path w="2715" h="831">
                  <a:moveTo>
                    <a:pt x="-2697" y="-1559"/>
                  </a:moveTo>
                  <a:cubicBezTo>
                    <a:pt x="-1722" y="-1559"/>
                    <a:pt x="-673" y="-1744"/>
                    <a:pt x="18" y="-757"/>
                  </a:cubicBezTo>
                  <a:cubicBezTo>
                    <a:pt x="-970" y="-745"/>
                    <a:pt x="-2006" y="-596"/>
                    <a:pt x="-2697" y="-1559"/>
                  </a:cubicBezTo>
                  <a:close/>
                </a:path>
              </a:pathLst>
            </a:custGeom>
            <a:solidFill>
              <a:srgbClr val="020202"/>
            </a:solidFill>
            <a:ln w="1231" cap="flat">
              <a:noFill/>
              <a:prstDash val="solid"/>
              <a:miter/>
            </a:ln>
          </p:spPr>
          <p:txBody>
            <a:bodyPr rtlCol="0" anchor="ctr"/>
            <a:lstStyle/>
            <a:p>
              <a:endParaRPr lang="es-CO"/>
            </a:p>
          </p:txBody>
        </p:sp>
        <p:sp>
          <p:nvSpPr>
            <p:cNvPr id="767" name="Freeform: Shape 766">
              <a:extLst>
                <a:ext uri="{FF2B5EF4-FFF2-40B4-BE49-F238E27FC236}">
                  <a16:creationId xmlns:a16="http://schemas.microsoft.com/office/drawing/2014/main" id="{CB7EB53A-6FB5-A444-8E89-BE50F56B60E7}"/>
                </a:ext>
              </a:extLst>
            </p:cNvPr>
            <p:cNvSpPr/>
            <p:nvPr/>
          </p:nvSpPr>
          <p:spPr>
            <a:xfrm>
              <a:off x="-910894" y="7561479"/>
              <a:ext cx="840" cy="975"/>
            </a:xfrm>
            <a:custGeom>
              <a:avLst/>
              <a:gdLst>
                <a:gd name="connsiteX0" fmla="*/ -2685 w 840"/>
                <a:gd name="connsiteY0" fmla="*/ -1573 h 975"/>
                <a:gd name="connsiteX1" fmla="*/ -1858 w 840"/>
                <a:gd name="connsiteY1" fmla="*/ -660 h 975"/>
                <a:gd name="connsiteX2" fmla="*/ -1858 w 840"/>
                <a:gd name="connsiteY2" fmla="*/ -598 h 975"/>
                <a:gd name="connsiteX3" fmla="*/ -2697 w 840"/>
                <a:gd name="connsiteY3" fmla="*/ -1437 h 975"/>
                <a:gd name="connsiteX4" fmla="*/ -2685 w 840"/>
                <a:gd name="connsiteY4" fmla="*/ -1573 h 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0" h="975">
                  <a:moveTo>
                    <a:pt x="-2685" y="-1573"/>
                  </a:moveTo>
                  <a:cubicBezTo>
                    <a:pt x="-2204" y="-1548"/>
                    <a:pt x="-1833" y="-1141"/>
                    <a:pt x="-1858" y="-660"/>
                  </a:cubicBezTo>
                  <a:cubicBezTo>
                    <a:pt x="-1858" y="-635"/>
                    <a:pt x="-1858" y="-622"/>
                    <a:pt x="-1858" y="-598"/>
                  </a:cubicBezTo>
                  <a:cubicBezTo>
                    <a:pt x="-2327" y="-598"/>
                    <a:pt x="-2697" y="-980"/>
                    <a:pt x="-2697" y="-1437"/>
                  </a:cubicBezTo>
                  <a:cubicBezTo>
                    <a:pt x="-2697" y="-1487"/>
                    <a:pt x="-2697" y="-1523"/>
                    <a:pt x="-2685" y="-1573"/>
                  </a:cubicBezTo>
                  <a:close/>
                </a:path>
              </a:pathLst>
            </a:custGeom>
            <a:solidFill>
              <a:srgbClr val="5B5B5B"/>
            </a:solidFill>
            <a:ln w="1231" cap="flat">
              <a:noFill/>
              <a:prstDash val="solid"/>
              <a:miter/>
            </a:ln>
          </p:spPr>
          <p:txBody>
            <a:bodyPr rtlCol="0" anchor="ctr"/>
            <a:lstStyle/>
            <a:p>
              <a:endParaRPr lang="es-CO"/>
            </a:p>
          </p:txBody>
        </p:sp>
        <p:sp>
          <p:nvSpPr>
            <p:cNvPr id="768" name="Freeform: Shape 767">
              <a:extLst>
                <a:ext uri="{FF2B5EF4-FFF2-40B4-BE49-F238E27FC236}">
                  <a16:creationId xmlns:a16="http://schemas.microsoft.com/office/drawing/2014/main" id="{4204D691-14D2-2731-F6B3-8260604826DE}"/>
                </a:ext>
              </a:extLst>
            </p:cNvPr>
            <p:cNvSpPr/>
            <p:nvPr/>
          </p:nvSpPr>
          <p:spPr>
            <a:xfrm>
              <a:off x="-910070" y="7562454"/>
              <a:ext cx="866" cy="999"/>
            </a:xfrm>
            <a:custGeom>
              <a:avLst/>
              <a:gdLst>
                <a:gd name="connsiteX0" fmla="*/ -2695 w 866"/>
                <a:gd name="connsiteY0" fmla="*/ -1573 h 999"/>
                <a:gd name="connsiteX1" fmla="*/ -1831 w 866"/>
                <a:gd name="connsiteY1" fmla="*/ -660 h 999"/>
                <a:gd name="connsiteX2" fmla="*/ -1843 w 866"/>
                <a:gd name="connsiteY2" fmla="*/ -573 h 999"/>
                <a:gd name="connsiteX3" fmla="*/ -2695 w 866"/>
                <a:gd name="connsiteY3" fmla="*/ -1573 h 999"/>
              </a:gdLst>
              <a:ahLst/>
              <a:cxnLst>
                <a:cxn ang="0">
                  <a:pos x="connsiteX0" y="connsiteY0"/>
                </a:cxn>
                <a:cxn ang="0">
                  <a:pos x="connsiteX1" y="connsiteY1"/>
                </a:cxn>
                <a:cxn ang="0">
                  <a:pos x="connsiteX2" y="connsiteY2"/>
                </a:cxn>
                <a:cxn ang="0">
                  <a:pos x="connsiteX3" y="connsiteY3"/>
                </a:cxn>
              </a:cxnLst>
              <a:rect l="l" t="t" r="r" b="b"/>
              <a:pathLst>
                <a:path w="866" h="999">
                  <a:moveTo>
                    <a:pt x="-2695" y="-1573"/>
                  </a:moveTo>
                  <a:cubicBezTo>
                    <a:pt x="-2201" y="-1561"/>
                    <a:pt x="-1819" y="-1141"/>
                    <a:pt x="-1831" y="-660"/>
                  </a:cubicBezTo>
                  <a:cubicBezTo>
                    <a:pt x="-1843" y="-623"/>
                    <a:pt x="-1843" y="-598"/>
                    <a:pt x="-1843" y="-573"/>
                  </a:cubicBezTo>
                  <a:cubicBezTo>
                    <a:pt x="-2349" y="-623"/>
                    <a:pt x="-2732" y="-1067"/>
                    <a:pt x="-2695" y="-1573"/>
                  </a:cubicBezTo>
                  <a:close/>
                </a:path>
              </a:pathLst>
            </a:custGeom>
            <a:solidFill>
              <a:srgbClr val="5B5B5B"/>
            </a:solidFill>
            <a:ln w="1231" cap="flat">
              <a:noFill/>
              <a:prstDash val="solid"/>
              <a:miter/>
            </a:ln>
          </p:spPr>
          <p:txBody>
            <a:bodyPr rtlCol="0" anchor="ctr"/>
            <a:lstStyle/>
            <a:p>
              <a:endParaRPr lang="es-CO"/>
            </a:p>
          </p:txBody>
        </p:sp>
        <p:sp>
          <p:nvSpPr>
            <p:cNvPr id="769" name="Freeform: Shape 768">
              <a:extLst>
                <a:ext uri="{FF2B5EF4-FFF2-40B4-BE49-F238E27FC236}">
                  <a16:creationId xmlns:a16="http://schemas.microsoft.com/office/drawing/2014/main" id="{7FB18A38-85CD-29ED-C0A0-B2D1C2147366}"/>
                </a:ext>
              </a:extLst>
            </p:cNvPr>
            <p:cNvSpPr/>
            <p:nvPr/>
          </p:nvSpPr>
          <p:spPr>
            <a:xfrm>
              <a:off x="-1056420" y="6744131"/>
              <a:ext cx="244225" cy="182040"/>
            </a:xfrm>
            <a:custGeom>
              <a:avLst/>
              <a:gdLst>
                <a:gd name="connsiteX0" fmla="*/ 152 w 244225"/>
                <a:gd name="connsiteY0" fmla="*/ -1573 h 182040"/>
                <a:gd name="connsiteX1" fmla="*/ -847 w 244225"/>
                <a:gd name="connsiteY1" fmla="*/ 29826 h 182040"/>
                <a:gd name="connsiteX2" fmla="*/ 2362 w 244225"/>
                <a:gd name="connsiteY2" fmla="*/ 54510 h 182040"/>
                <a:gd name="connsiteX3" fmla="*/ 13791 w 244225"/>
                <a:gd name="connsiteY3" fmla="*/ 84131 h 182040"/>
                <a:gd name="connsiteX4" fmla="*/ 29391 w 244225"/>
                <a:gd name="connsiteY4" fmla="*/ 107581 h 182040"/>
                <a:gd name="connsiteX5" fmla="*/ 44720 w 244225"/>
                <a:gd name="connsiteY5" fmla="*/ 127329 h 182040"/>
                <a:gd name="connsiteX6" fmla="*/ 60506 w 244225"/>
                <a:gd name="connsiteY6" fmla="*/ 141016 h 182040"/>
                <a:gd name="connsiteX7" fmla="*/ 119933 w 244225"/>
                <a:gd name="connsiteY7" fmla="*/ 170144 h 182040"/>
                <a:gd name="connsiteX8" fmla="*/ 152319 w 244225"/>
                <a:gd name="connsiteY8" fmla="*/ 176846 h 182040"/>
                <a:gd name="connsiteX9" fmla="*/ 181447 w 244225"/>
                <a:gd name="connsiteY9" fmla="*/ 177389 h 182040"/>
                <a:gd name="connsiteX10" fmla="*/ 209340 w 244225"/>
                <a:gd name="connsiteY10" fmla="*/ 174180 h 182040"/>
                <a:gd name="connsiteX11" fmla="*/ 229186 w 244225"/>
                <a:gd name="connsiteY11" fmla="*/ 172168 h 182040"/>
                <a:gd name="connsiteX12" fmla="*/ 241529 w 244225"/>
                <a:gd name="connsiteY12" fmla="*/ 172106 h 182040"/>
                <a:gd name="connsiteX13" fmla="*/ 230050 w 244225"/>
                <a:gd name="connsiteY13" fmla="*/ 173871 h 182040"/>
                <a:gd name="connsiteX14" fmla="*/ 217029 w 244225"/>
                <a:gd name="connsiteY14" fmla="*/ 175488 h 182040"/>
                <a:gd name="connsiteX15" fmla="*/ 213870 w 244225"/>
                <a:gd name="connsiteY15" fmla="*/ 175760 h 182040"/>
                <a:gd name="connsiteX16" fmla="*/ 190419 w 244225"/>
                <a:gd name="connsiteY16" fmla="*/ 178105 h 182040"/>
                <a:gd name="connsiteX17" fmla="*/ 173301 w 244225"/>
                <a:gd name="connsiteY17" fmla="*/ 178746 h 182040"/>
                <a:gd name="connsiteX18" fmla="*/ 170746 w 244225"/>
                <a:gd name="connsiteY18" fmla="*/ 179339 h 182040"/>
                <a:gd name="connsiteX19" fmla="*/ 163341 w 244225"/>
                <a:gd name="connsiteY19" fmla="*/ 179598 h 182040"/>
                <a:gd name="connsiteX20" fmla="*/ 158515 w 244225"/>
                <a:gd name="connsiteY20" fmla="*/ 178500 h 182040"/>
                <a:gd name="connsiteX21" fmla="*/ 134225 w 244225"/>
                <a:gd name="connsiteY21" fmla="*/ 175451 h 182040"/>
                <a:gd name="connsiteX22" fmla="*/ 118107 w 244225"/>
                <a:gd name="connsiteY22" fmla="*/ 172983 h 182040"/>
                <a:gd name="connsiteX23" fmla="*/ 78130 w 244225"/>
                <a:gd name="connsiteY23" fmla="*/ 156777 h 182040"/>
                <a:gd name="connsiteX24" fmla="*/ 63887 w 244225"/>
                <a:gd name="connsiteY24" fmla="*/ 148656 h 182040"/>
                <a:gd name="connsiteX25" fmla="*/ 55754 w 244225"/>
                <a:gd name="connsiteY25" fmla="*/ 148656 h 182040"/>
                <a:gd name="connsiteX26" fmla="*/ 52249 w 244225"/>
                <a:gd name="connsiteY26" fmla="*/ 149162 h 182040"/>
                <a:gd name="connsiteX27" fmla="*/ 43733 w 244225"/>
                <a:gd name="connsiteY27" fmla="*/ 149804 h 182040"/>
                <a:gd name="connsiteX28" fmla="*/ 35204 w 244225"/>
                <a:gd name="connsiteY28" fmla="*/ 148002 h 182040"/>
                <a:gd name="connsiteX29" fmla="*/ 16518 w 244225"/>
                <a:gd name="connsiteY29" fmla="*/ 124453 h 182040"/>
                <a:gd name="connsiteX30" fmla="*/ 7101 w 244225"/>
                <a:gd name="connsiteY30" fmla="*/ 96399 h 182040"/>
                <a:gd name="connsiteX31" fmla="*/ 5867 w 244225"/>
                <a:gd name="connsiteY31" fmla="*/ 91105 h 182040"/>
                <a:gd name="connsiteX32" fmla="*/ 6459 w 244225"/>
                <a:gd name="connsiteY32" fmla="*/ 88562 h 182040"/>
                <a:gd name="connsiteX33" fmla="*/ 7163 w 244225"/>
                <a:gd name="connsiteY33" fmla="*/ 81823 h 182040"/>
                <a:gd name="connsiteX34" fmla="*/ 3238 w 244225"/>
                <a:gd name="connsiteY34" fmla="*/ 67013 h 182040"/>
                <a:gd name="connsiteX35" fmla="*/ -872 w 244225"/>
                <a:gd name="connsiteY35" fmla="*/ 43809 h 182040"/>
                <a:gd name="connsiteX36" fmla="*/ -1674 w 244225"/>
                <a:gd name="connsiteY36" fmla="*/ 32961 h 182040"/>
                <a:gd name="connsiteX37" fmla="*/ -2464 w 244225"/>
                <a:gd name="connsiteY37" fmla="*/ 26197 h 182040"/>
                <a:gd name="connsiteX38" fmla="*/ -1724 w 244225"/>
                <a:gd name="connsiteY38" fmla="*/ 14904 h 182040"/>
                <a:gd name="connsiteX39" fmla="*/ -786 w 244225"/>
                <a:gd name="connsiteY39" fmla="*/ 402 h 182040"/>
                <a:gd name="connsiteX40" fmla="*/ 152 w 244225"/>
                <a:gd name="connsiteY40" fmla="*/ -1573 h 18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44225" h="182040">
                  <a:moveTo>
                    <a:pt x="152" y="-1573"/>
                  </a:moveTo>
                  <a:cubicBezTo>
                    <a:pt x="-1082" y="8869"/>
                    <a:pt x="-477" y="19409"/>
                    <a:pt x="-847" y="29826"/>
                  </a:cubicBezTo>
                  <a:cubicBezTo>
                    <a:pt x="-1144" y="38292"/>
                    <a:pt x="597" y="46438"/>
                    <a:pt x="2362" y="54510"/>
                  </a:cubicBezTo>
                  <a:cubicBezTo>
                    <a:pt x="4608" y="64914"/>
                    <a:pt x="8471" y="74912"/>
                    <a:pt x="13791" y="84131"/>
                  </a:cubicBezTo>
                  <a:cubicBezTo>
                    <a:pt x="18444" y="92302"/>
                    <a:pt x="23664" y="100127"/>
                    <a:pt x="29391" y="107581"/>
                  </a:cubicBezTo>
                  <a:cubicBezTo>
                    <a:pt x="34501" y="114160"/>
                    <a:pt x="39376" y="120923"/>
                    <a:pt x="44720" y="127329"/>
                  </a:cubicBezTo>
                  <a:cubicBezTo>
                    <a:pt x="49213" y="132698"/>
                    <a:pt x="54952" y="136783"/>
                    <a:pt x="60506" y="141016"/>
                  </a:cubicBezTo>
                  <a:cubicBezTo>
                    <a:pt x="78389" y="154593"/>
                    <a:pt x="98766" y="163232"/>
                    <a:pt x="119933" y="170144"/>
                  </a:cubicBezTo>
                  <a:cubicBezTo>
                    <a:pt x="130474" y="173476"/>
                    <a:pt x="141322" y="175710"/>
                    <a:pt x="152319" y="176846"/>
                  </a:cubicBezTo>
                  <a:cubicBezTo>
                    <a:pt x="161995" y="177833"/>
                    <a:pt x="171733" y="178006"/>
                    <a:pt x="181447" y="177389"/>
                  </a:cubicBezTo>
                  <a:cubicBezTo>
                    <a:pt x="190814" y="177080"/>
                    <a:pt x="200145" y="176006"/>
                    <a:pt x="209340" y="174180"/>
                  </a:cubicBezTo>
                  <a:cubicBezTo>
                    <a:pt x="215894" y="172970"/>
                    <a:pt x="222521" y="172291"/>
                    <a:pt x="229186" y="172168"/>
                  </a:cubicBezTo>
                  <a:cubicBezTo>
                    <a:pt x="233284" y="171958"/>
                    <a:pt x="237406" y="172168"/>
                    <a:pt x="241529" y="172106"/>
                  </a:cubicBezTo>
                  <a:cubicBezTo>
                    <a:pt x="237826" y="173513"/>
                    <a:pt x="233901" y="173612"/>
                    <a:pt x="230050" y="173871"/>
                  </a:cubicBezTo>
                  <a:cubicBezTo>
                    <a:pt x="225669" y="174167"/>
                    <a:pt x="221225" y="173526"/>
                    <a:pt x="217029" y="175488"/>
                  </a:cubicBezTo>
                  <a:cubicBezTo>
                    <a:pt x="216005" y="175772"/>
                    <a:pt x="214931" y="175871"/>
                    <a:pt x="213870" y="175760"/>
                  </a:cubicBezTo>
                  <a:cubicBezTo>
                    <a:pt x="205995" y="175994"/>
                    <a:pt x="198244" y="177500"/>
                    <a:pt x="190419" y="178105"/>
                  </a:cubicBezTo>
                  <a:cubicBezTo>
                    <a:pt x="184779" y="178549"/>
                    <a:pt x="179065" y="180474"/>
                    <a:pt x="173301" y="178746"/>
                  </a:cubicBezTo>
                  <a:cubicBezTo>
                    <a:pt x="172400" y="178524"/>
                    <a:pt x="171462" y="178746"/>
                    <a:pt x="170746" y="179339"/>
                  </a:cubicBezTo>
                  <a:cubicBezTo>
                    <a:pt x="168500" y="180746"/>
                    <a:pt x="165674" y="180845"/>
                    <a:pt x="163341" y="179598"/>
                  </a:cubicBezTo>
                  <a:cubicBezTo>
                    <a:pt x="161847" y="178845"/>
                    <a:pt x="160193" y="178462"/>
                    <a:pt x="158515" y="178500"/>
                  </a:cubicBezTo>
                  <a:cubicBezTo>
                    <a:pt x="150234" y="179018"/>
                    <a:pt x="142285" y="176698"/>
                    <a:pt x="134225" y="175451"/>
                  </a:cubicBezTo>
                  <a:cubicBezTo>
                    <a:pt x="128857" y="174624"/>
                    <a:pt x="123389" y="174451"/>
                    <a:pt x="118107" y="172983"/>
                  </a:cubicBezTo>
                  <a:cubicBezTo>
                    <a:pt x="104123" y="169280"/>
                    <a:pt x="90658" y="164257"/>
                    <a:pt x="78130" y="156777"/>
                  </a:cubicBezTo>
                  <a:cubicBezTo>
                    <a:pt x="73453" y="153976"/>
                    <a:pt x="68701" y="151248"/>
                    <a:pt x="63887" y="148656"/>
                  </a:cubicBezTo>
                  <a:cubicBezTo>
                    <a:pt x="61296" y="147262"/>
                    <a:pt x="58543" y="145410"/>
                    <a:pt x="55754" y="148656"/>
                  </a:cubicBezTo>
                  <a:cubicBezTo>
                    <a:pt x="54927" y="149619"/>
                    <a:pt x="53421" y="149335"/>
                    <a:pt x="52249" y="149162"/>
                  </a:cubicBezTo>
                  <a:cubicBezTo>
                    <a:pt x="49398" y="148780"/>
                    <a:pt x="46497" y="148989"/>
                    <a:pt x="43733" y="149804"/>
                  </a:cubicBezTo>
                  <a:cubicBezTo>
                    <a:pt x="40770" y="150656"/>
                    <a:pt x="37574" y="149977"/>
                    <a:pt x="35204" y="148002"/>
                  </a:cubicBezTo>
                  <a:cubicBezTo>
                    <a:pt x="26898" y="141831"/>
                    <a:pt x="20283" y="134302"/>
                    <a:pt x="16518" y="124453"/>
                  </a:cubicBezTo>
                  <a:cubicBezTo>
                    <a:pt x="13001" y="115221"/>
                    <a:pt x="9705" y="105940"/>
                    <a:pt x="7101" y="96399"/>
                  </a:cubicBezTo>
                  <a:cubicBezTo>
                    <a:pt x="6620" y="94659"/>
                    <a:pt x="6299" y="92869"/>
                    <a:pt x="5867" y="91105"/>
                  </a:cubicBezTo>
                  <a:cubicBezTo>
                    <a:pt x="5558" y="90216"/>
                    <a:pt x="5793" y="89229"/>
                    <a:pt x="6459" y="88562"/>
                  </a:cubicBezTo>
                  <a:cubicBezTo>
                    <a:pt x="8582" y="86489"/>
                    <a:pt x="7879" y="84242"/>
                    <a:pt x="7163" y="81823"/>
                  </a:cubicBezTo>
                  <a:cubicBezTo>
                    <a:pt x="5682" y="76886"/>
                    <a:pt x="3584" y="71950"/>
                    <a:pt x="3238" y="67013"/>
                  </a:cubicBezTo>
                  <a:cubicBezTo>
                    <a:pt x="2683" y="59089"/>
                    <a:pt x="-45" y="51647"/>
                    <a:pt x="-872" y="43809"/>
                  </a:cubicBezTo>
                  <a:cubicBezTo>
                    <a:pt x="-1390" y="40218"/>
                    <a:pt x="-1662" y="36589"/>
                    <a:pt x="-1674" y="32961"/>
                  </a:cubicBezTo>
                  <a:cubicBezTo>
                    <a:pt x="-1674" y="30677"/>
                    <a:pt x="-1933" y="28419"/>
                    <a:pt x="-2464" y="26197"/>
                  </a:cubicBezTo>
                  <a:cubicBezTo>
                    <a:pt x="-3242" y="22408"/>
                    <a:pt x="-1835" y="18681"/>
                    <a:pt x="-1724" y="14904"/>
                  </a:cubicBezTo>
                  <a:cubicBezTo>
                    <a:pt x="-1575" y="10054"/>
                    <a:pt x="-1872" y="5191"/>
                    <a:pt x="-786" y="402"/>
                  </a:cubicBezTo>
                  <a:cubicBezTo>
                    <a:pt x="-736" y="-351"/>
                    <a:pt x="-391" y="-1054"/>
                    <a:pt x="152" y="-1573"/>
                  </a:cubicBezTo>
                  <a:close/>
                </a:path>
              </a:pathLst>
            </a:custGeom>
            <a:solidFill>
              <a:srgbClr val="020202"/>
            </a:solidFill>
            <a:ln w="1231" cap="flat">
              <a:noFill/>
              <a:prstDash val="solid"/>
              <a:miter/>
            </a:ln>
          </p:spPr>
          <p:txBody>
            <a:bodyPr rtlCol="0" anchor="ctr"/>
            <a:lstStyle/>
            <a:p>
              <a:endParaRPr lang="es-CO"/>
            </a:p>
          </p:txBody>
        </p:sp>
        <p:sp>
          <p:nvSpPr>
            <p:cNvPr id="770" name="Freeform: Shape 769">
              <a:extLst>
                <a:ext uri="{FF2B5EF4-FFF2-40B4-BE49-F238E27FC236}">
                  <a16:creationId xmlns:a16="http://schemas.microsoft.com/office/drawing/2014/main" id="{B9CDE8E8-1361-1EA6-948F-43E374602735}"/>
                </a:ext>
              </a:extLst>
            </p:cNvPr>
            <p:cNvSpPr/>
            <p:nvPr/>
          </p:nvSpPr>
          <p:spPr>
            <a:xfrm>
              <a:off x="-1053627" y="6737725"/>
              <a:ext cx="1019" cy="5492"/>
            </a:xfrm>
            <a:custGeom>
              <a:avLst/>
              <a:gdLst>
                <a:gd name="connsiteX0" fmla="*/ -1727 w 1019"/>
                <a:gd name="connsiteY0" fmla="*/ -1573 h 5492"/>
                <a:gd name="connsiteX1" fmla="*/ -2628 w 1019"/>
                <a:gd name="connsiteY1" fmla="*/ 3919 h 5492"/>
                <a:gd name="connsiteX2" fmla="*/ -1727 w 1019"/>
                <a:gd name="connsiteY2" fmla="*/ -1573 h 5492"/>
              </a:gdLst>
              <a:ahLst/>
              <a:cxnLst>
                <a:cxn ang="0">
                  <a:pos x="connsiteX0" y="connsiteY0"/>
                </a:cxn>
                <a:cxn ang="0">
                  <a:pos x="connsiteX1" y="connsiteY1"/>
                </a:cxn>
                <a:cxn ang="0">
                  <a:pos x="connsiteX2" y="connsiteY2"/>
                </a:cxn>
              </a:cxnLst>
              <a:rect l="l" t="t" r="r" b="b"/>
              <a:pathLst>
                <a:path w="1019" h="5492">
                  <a:moveTo>
                    <a:pt x="-1727" y="-1573"/>
                  </a:moveTo>
                  <a:cubicBezTo>
                    <a:pt x="-1999" y="266"/>
                    <a:pt x="-1024" y="2303"/>
                    <a:pt x="-2628" y="3919"/>
                  </a:cubicBezTo>
                  <a:cubicBezTo>
                    <a:pt x="-2357" y="2080"/>
                    <a:pt x="-3381" y="32"/>
                    <a:pt x="-1727" y="-1573"/>
                  </a:cubicBezTo>
                  <a:close/>
                </a:path>
              </a:pathLst>
            </a:custGeom>
            <a:solidFill>
              <a:srgbClr val="020202"/>
            </a:solidFill>
            <a:ln w="1231" cap="flat">
              <a:noFill/>
              <a:prstDash val="solid"/>
              <a:miter/>
            </a:ln>
          </p:spPr>
          <p:txBody>
            <a:bodyPr rtlCol="0" anchor="ctr"/>
            <a:lstStyle/>
            <a:p>
              <a:endParaRPr lang="es-CO"/>
            </a:p>
          </p:txBody>
        </p:sp>
        <p:sp>
          <p:nvSpPr>
            <p:cNvPr id="771" name="Freeform: Shape 770">
              <a:extLst>
                <a:ext uri="{FF2B5EF4-FFF2-40B4-BE49-F238E27FC236}">
                  <a16:creationId xmlns:a16="http://schemas.microsoft.com/office/drawing/2014/main" id="{319433A3-D35A-C76E-D29A-02523495B06C}"/>
                </a:ext>
              </a:extLst>
            </p:cNvPr>
            <p:cNvSpPr/>
            <p:nvPr/>
          </p:nvSpPr>
          <p:spPr>
            <a:xfrm>
              <a:off x="-1051795" y="6725840"/>
              <a:ext cx="1014" cy="5492"/>
            </a:xfrm>
            <a:custGeom>
              <a:avLst/>
              <a:gdLst>
                <a:gd name="connsiteX0" fmla="*/ -1732 w 1014"/>
                <a:gd name="connsiteY0" fmla="*/ -1573 h 5492"/>
                <a:gd name="connsiteX1" fmla="*/ -2633 w 1014"/>
                <a:gd name="connsiteY1" fmla="*/ 3919 h 5492"/>
                <a:gd name="connsiteX2" fmla="*/ -1732 w 1014"/>
                <a:gd name="connsiteY2" fmla="*/ -1573 h 5492"/>
              </a:gdLst>
              <a:ahLst/>
              <a:cxnLst>
                <a:cxn ang="0">
                  <a:pos x="connsiteX0" y="connsiteY0"/>
                </a:cxn>
                <a:cxn ang="0">
                  <a:pos x="connsiteX1" y="connsiteY1"/>
                </a:cxn>
                <a:cxn ang="0">
                  <a:pos x="connsiteX2" y="connsiteY2"/>
                </a:cxn>
              </a:cxnLst>
              <a:rect l="l" t="t" r="r" b="b"/>
              <a:pathLst>
                <a:path w="1014" h="5492">
                  <a:moveTo>
                    <a:pt x="-1732" y="-1573"/>
                  </a:moveTo>
                  <a:cubicBezTo>
                    <a:pt x="-1991" y="266"/>
                    <a:pt x="-1041" y="2303"/>
                    <a:pt x="-2633" y="3919"/>
                  </a:cubicBezTo>
                  <a:cubicBezTo>
                    <a:pt x="-2362" y="2080"/>
                    <a:pt x="-3374" y="32"/>
                    <a:pt x="-1732" y="-1573"/>
                  </a:cubicBezTo>
                  <a:close/>
                </a:path>
              </a:pathLst>
            </a:custGeom>
            <a:solidFill>
              <a:srgbClr val="020202"/>
            </a:solidFill>
            <a:ln w="1231" cap="flat">
              <a:noFill/>
              <a:prstDash val="solid"/>
              <a:miter/>
            </a:ln>
          </p:spPr>
          <p:txBody>
            <a:bodyPr rtlCol="0" anchor="ctr"/>
            <a:lstStyle/>
            <a:p>
              <a:endParaRPr lang="es-CO"/>
            </a:p>
          </p:txBody>
        </p:sp>
        <p:sp>
          <p:nvSpPr>
            <p:cNvPr id="772" name="Freeform: Shape 771">
              <a:extLst>
                <a:ext uri="{FF2B5EF4-FFF2-40B4-BE49-F238E27FC236}">
                  <a16:creationId xmlns:a16="http://schemas.microsoft.com/office/drawing/2014/main" id="{50540605-1709-E279-179A-22406F8FB5EF}"/>
                </a:ext>
              </a:extLst>
            </p:cNvPr>
            <p:cNvSpPr/>
            <p:nvPr/>
          </p:nvSpPr>
          <p:spPr>
            <a:xfrm>
              <a:off x="-1052682" y="6732294"/>
              <a:ext cx="973" cy="4578"/>
            </a:xfrm>
            <a:custGeom>
              <a:avLst/>
              <a:gdLst>
                <a:gd name="connsiteX0" fmla="*/ -1747 w 973"/>
                <a:gd name="connsiteY0" fmla="*/ -1573 h 4578"/>
                <a:gd name="connsiteX1" fmla="*/ -2648 w 973"/>
                <a:gd name="connsiteY1" fmla="*/ 3006 h 4578"/>
                <a:gd name="connsiteX2" fmla="*/ -1747 w 973"/>
                <a:gd name="connsiteY2" fmla="*/ -1573 h 4578"/>
              </a:gdLst>
              <a:ahLst/>
              <a:cxnLst>
                <a:cxn ang="0">
                  <a:pos x="connsiteX0" y="connsiteY0"/>
                </a:cxn>
                <a:cxn ang="0">
                  <a:pos x="connsiteX1" y="connsiteY1"/>
                </a:cxn>
                <a:cxn ang="0">
                  <a:pos x="connsiteX2" y="connsiteY2"/>
                </a:cxn>
              </a:cxnLst>
              <a:rect l="l" t="t" r="r" b="b"/>
              <a:pathLst>
                <a:path w="973" h="4578">
                  <a:moveTo>
                    <a:pt x="-1747" y="-1573"/>
                  </a:moveTo>
                  <a:cubicBezTo>
                    <a:pt x="-1956" y="-30"/>
                    <a:pt x="-1179" y="1710"/>
                    <a:pt x="-2648" y="3006"/>
                  </a:cubicBezTo>
                  <a:cubicBezTo>
                    <a:pt x="-2450" y="1414"/>
                    <a:pt x="-3277" y="-339"/>
                    <a:pt x="-1747" y="-1573"/>
                  </a:cubicBezTo>
                  <a:close/>
                </a:path>
              </a:pathLst>
            </a:custGeom>
            <a:solidFill>
              <a:srgbClr val="020202"/>
            </a:solidFill>
            <a:ln w="1231" cap="flat">
              <a:noFill/>
              <a:prstDash val="solid"/>
              <a:miter/>
            </a:ln>
          </p:spPr>
          <p:txBody>
            <a:bodyPr rtlCol="0" anchor="ctr"/>
            <a:lstStyle/>
            <a:p>
              <a:endParaRPr lang="es-CO"/>
            </a:p>
          </p:txBody>
        </p:sp>
        <p:sp>
          <p:nvSpPr>
            <p:cNvPr id="773" name="Freeform: Shape 772">
              <a:extLst>
                <a:ext uri="{FF2B5EF4-FFF2-40B4-BE49-F238E27FC236}">
                  <a16:creationId xmlns:a16="http://schemas.microsoft.com/office/drawing/2014/main" id="{80465F91-38D4-8C1C-71B5-AC649E02436C}"/>
                </a:ext>
              </a:extLst>
            </p:cNvPr>
            <p:cNvSpPr/>
            <p:nvPr/>
          </p:nvSpPr>
          <p:spPr>
            <a:xfrm>
              <a:off x="-1051934" y="6642243"/>
              <a:ext cx="426196" cy="278690"/>
            </a:xfrm>
            <a:custGeom>
              <a:avLst/>
              <a:gdLst>
                <a:gd name="connsiteX0" fmla="*/ 31508 w 426196"/>
                <a:gd name="connsiteY0" fmla="*/ 23583 h 278690"/>
                <a:gd name="connsiteX1" fmla="*/ 70065 w 426196"/>
                <a:gd name="connsiteY1" fmla="*/ 1873 h 278690"/>
                <a:gd name="connsiteX2" fmla="*/ 84221 w 426196"/>
                <a:gd name="connsiteY2" fmla="*/ -1286 h 278690"/>
                <a:gd name="connsiteX3" fmla="*/ 86332 w 426196"/>
                <a:gd name="connsiteY3" fmla="*/ -1200 h 278690"/>
                <a:gd name="connsiteX4" fmla="*/ 82999 w 426196"/>
                <a:gd name="connsiteY4" fmla="*/ 1047 h 278690"/>
                <a:gd name="connsiteX5" fmla="*/ 70941 w 426196"/>
                <a:gd name="connsiteY5" fmla="*/ 4268 h 278690"/>
                <a:gd name="connsiteX6" fmla="*/ 36914 w 426196"/>
                <a:gd name="connsiteY6" fmla="*/ 22621 h 278690"/>
                <a:gd name="connsiteX7" fmla="*/ 32989 w 426196"/>
                <a:gd name="connsiteY7" fmla="*/ 32099 h 278690"/>
                <a:gd name="connsiteX8" fmla="*/ 38839 w 426196"/>
                <a:gd name="connsiteY8" fmla="*/ 66658 h 278690"/>
                <a:gd name="connsiteX9" fmla="*/ 61339 w 426196"/>
                <a:gd name="connsiteY9" fmla="*/ 105017 h 278690"/>
                <a:gd name="connsiteX10" fmla="*/ 111596 w 426196"/>
                <a:gd name="connsiteY10" fmla="*/ 149313 h 278690"/>
                <a:gd name="connsiteX11" fmla="*/ 176862 w 426196"/>
                <a:gd name="connsiteY11" fmla="*/ 172381 h 278690"/>
                <a:gd name="connsiteX12" fmla="*/ 197312 w 426196"/>
                <a:gd name="connsiteY12" fmla="*/ 174084 h 278690"/>
                <a:gd name="connsiteX13" fmla="*/ 221874 w 426196"/>
                <a:gd name="connsiteY13" fmla="*/ 172393 h 278690"/>
                <a:gd name="connsiteX14" fmla="*/ 266305 w 426196"/>
                <a:gd name="connsiteY14" fmla="*/ 167703 h 278690"/>
                <a:gd name="connsiteX15" fmla="*/ 345777 w 426196"/>
                <a:gd name="connsiteY15" fmla="*/ 152979 h 278690"/>
                <a:gd name="connsiteX16" fmla="*/ 418460 w 426196"/>
                <a:gd name="connsiteY16" fmla="*/ 115952 h 278690"/>
                <a:gd name="connsiteX17" fmla="*/ 420928 w 426196"/>
                <a:gd name="connsiteY17" fmla="*/ 113978 h 278690"/>
                <a:gd name="connsiteX18" fmla="*/ 422360 w 426196"/>
                <a:gd name="connsiteY18" fmla="*/ 113854 h 278690"/>
                <a:gd name="connsiteX19" fmla="*/ 423261 w 426196"/>
                <a:gd name="connsiteY19" fmla="*/ 126949 h 278690"/>
                <a:gd name="connsiteX20" fmla="*/ 423446 w 426196"/>
                <a:gd name="connsiteY20" fmla="*/ 131034 h 278690"/>
                <a:gd name="connsiteX21" fmla="*/ 423446 w 426196"/>
                <a:gd name="connsiteY21" fmla="*/ 166222 h 278690"/>
                <a:gd name="connsiteX22" fmla="*/ 414300 w 426196"/>
                <a:gd name="connsiteY22" fmla="*/ 195275 h 278690"/>
                <a:gd name="connsiteX23" fmla="*/ 400341 w 426196"/>
                <a:gd name="connsiteY23" fmla="*/ 210160 h 278690"/>
                <a:gd name="connsiteX24" fmla="*/ 368252 w 426196"/>
                <a:gd name="connsiteY24" fmla="*/ 230784 h 278690"/>
                <a:gd name="connsiteX25" fmla="*/ 341852 w 426196"/>
                <a:gd name="connsiteY25" fmla="*/ 242028 h 278690"/>
                <a:gd name="connsiteX26" fmla="*/ 328868 w 426196"/>
                <a:gd name="connsiteY26" fmla="*/ 247557 h 278690"/>
                <a:gd name="connsiteX27" fmla="*/ 305035 w 426196"/>
                <a:gd name="connsiteY27" fmla="*/ 255209 h 278690"/>
                <a:gd name="connsiteX28" fmla="*/ 276290 w 426196"/>
                <a:gd name="connsiteY28" fmla="*/ 265441 h 278690"/>
                <a:gd name="connsiteX29" fmla="*/ 262442 w 426196"/>
                <a:gd name="connsiteY29" fmla="*/ 267662 h 278690"/>
                <a:gd name="connsiteX30" fmla="*/ 249866 w 426196"/>
                <a:gd name="connsiteY30" fmla="*/ 269254 h 278690"/>
                <a:gd name="connsiteX31" fmla="*/ 235055 w 426196"/>
                <a:gd name="connsiteY31" fmla="*/ 271488 h 278690"/>
                <a:gd name="connsiteX32" fmla="*/ 214135 w 426196"/>
                <a:gd name="connsiteY32" fmla="*/ 272328 h 278690"/>
                <a:gd name="connsiteX33" fmla="*/ 198399 w 426196"/>
                <a:gd name="connsiteY33" fmla="*/ 274389 h 278690"/>
                <a:gd name="connsiteX34" fmla="*/ 187587 w 426196"/>
                <a:gd name="connsiteY34" fmla="*/ 275709 h 278690"/>
                <a:gd name="connsiteX35" fmla="*/ 153461 w 426196"/>
                <a:gd name="connsiteY35" fmla="*/ 276647 h 278690"/>
                <a:gd name="connsiteX36" fmla="*/ 114361 w 426196"/>
                <a:gd name="connsiteY36" fmla="*/ 268971 h 278690"/>
                <a:gd name="connsiteX37" fmla="*/ 63758 w 426196"/>
                <a:gd name="connsiteY37" fmla="*/ 245162 h 278690"/>
                <a:gd name="connsiteX38" fmla="*/ 32396 w 426196"/>
                <a:gd name="connsiteY38" fmla="*/ 215060 h 278690"/>
                <a:gd name="connsiteX39" fmla="*/ 16722 w 426196"/>
                <a:gd name="connsiteY39" fmla="*/ 193276 h 278690"/>
                <a:gd name="connsiteX40" fmla="*/ -866 w 426196"/>
                <a:gd name="connsiteY40" fmla="*/ 149165 h 278690"/>
                <a:gd name="connsiteX41" fmla="*/ -2655 w 426196"/>
                <a:gd name="connsiteY41" fmla="*/ 118310 h 278690"/>
                <a:gd name="connsiteX42" fmla="*/ 813 w 426196"/>
                <a:gd name="connsiteY42" fmla="*/ 83085 h 278690"/>
                <a:gd name="connsiteX43" fmla="*/ 5441 w 426196"/>
                <a:gd name="connsiteY43" fmla="*/ 61807 h 278690"/>
                <a:gd name="connsiteX44" fmla="*/ 19178 w 426196"/>
                <a:gd name="connsiteY44" fmla="*/ 37974 h 278690"/>
                <a:gd name="connsiteX45" fmla="*/ 28842 w 426196"/>
                <a:gd name="connsiteY45" fmla="*/ 28261 h 278690"/>
                <a:gd name="connsiteX46" fmla="*/ 31310 w 426196"/>
                <a:gd name="connsiteY46" fmla="*/ 24558 h 278690"/>
                <a:gd name="connsiteX47" fmla="*/ 31100 w 426196"/>
                <a:gd name="connsiteY47" fmla="*/ 23904 h 278690"/>
                <a:gd name="connsiteX48" fmla="*/ 31508 w 426196"/>
                <a:gd name="connsiteY48" fmla="*/ 23583 h 278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26196" h="278690">
                  <a:moveTo>
                    <a:pt x="31508" y="23583"/>
                  </a:moveTo>
                  <a:cubicBezTo>
                    <a:pt x="42850" y="13944"/>
                    <a:pt x="55933" y="6564"/>
                    <a:pt x="70065" y="1873"/>
                  </a:cubicBezTo>
                  <a:cubicBezTo>
                    <a:pt x="74668" y="355"/>
                    <a:pt x="79408" y="-706"/>
                    <a:pt x="84221" y="-1286"/>
                  </a:cubicBezTo>
                  <a:cubicBezTo>
                    <a:pt x="84875" y="-1693"/>
                    <a:pt x="85715" y="-1669"/>
                    <a:pt x="86332" y="-1200"/>
                  </a:cubicBezTo>
                  <a:cubicBezTo>
                    <a:pt x="86122" y="886"/>
                    <a:pt x="84357" y="676"/>
                    <a:pt x="82999" y="1047"/>
                  </a:cubicBezTo>
                  <a:cubicBezTo>
                    <a:pt x="78976" y="2120"/>
                    <a:pt x="74780" y="2528"/>
                    <a:pt x="70941" y="4268"/>
                  </a:cubicBezTo>
                  <a:cubicBezTo>
                    <a:pt x="58772" y="8834"/>
                    <a:pt x="47145" y="14401"/>
                    <a:pt x="36914" y="22621"/>
                  </a:cubicBezTo>
                  <a:cubicBezTo>
                    <a:pt x="33705" y="25188"/>
                    <a:pt x="32804" y="28014"/>
                    <a:pt x="32989" y="32099"/>
                  </a:cubicBezTo>
                  <a:cubicBezTo>
                    <a:pt x="33482" y="43886"/>
                    <a:pt x="34976" y="55377"/>
                    <a:pt x="38839" y="66658"/>
                  </a:cubicBezTo>
                  <a:cubicBezTo>
                    <a:pt x="43566" y="80876"/>
                    <a:pt x="51231" y="93946"/>
                    <a:pt x="61339" y="105017"/>
                  </a:cubicBezTo>
                  <a:cubicBezTo>
                    <a:pt x="76569" y="121457"/>
                    <a:pt x="92577" y="137107"/>
                    <a:pt x="111596" y="149313"/>
                  </a:cubicBezTo>
                  <a:cubicBezTo>
                    <a:pt x="131541" y="162075"/>
                    <a:pt x="153177" y="170122"/>
                    <a:pt x="176862" y="172381"/>
                  </a:cubicBezTo>
                  <a:cubicBezTo>
                    <a:pt x="183675" y="173035"/>
                    <a:pt x="190438" y="173751"/>
                    <a:pt x="197312" y="174084"/>
                  </a:cubicBezTo>
                  <a:cubicBezTo>
                    <a:pt x="205570" y="174491"/>
                    <a:pt x="213691" y="173356"/>
                    <a:pt x="221874" y="172393"/>
                  </a:cubicBezTo>
                  <a:cubicBezTo>
                    <a:pt x="236684" y="170653"/>
                    <a:pt x="251606" y="170060"/>
                    <a:pt x="266305" y="167703"/>
                  </a:cubicBezTo>
                  <a:cubicBezTo>
                    <a:pt x="292915" y="163433"/>
                    <a:pt x="319722" y="160137"/>
                    <a:pt x="345777" y="152979"/>
                  </a:cubicBezTo>
                  <a:cubicBezTo>
                    <a:pt x="372510" y="145573"/>
                    <a:pt x="397021" y="133762"/>
                    <a:pt x="418460" y="115952"/>
                  </a:cubicBezTo>
                  <a:cubicBezTo>
                    <a:pt x="419213" y="115212"/>
                    <a:pt x="420040" y="114558"/>
                    <a:pt x="420928" y="113978"/>
                  </a:cubicBezTo>
                  <a:cubicBezTo>
                    <a:pt x="421372" y="113755"/>
                    <a:pt x="421879" y="113706"/>
                    <a:pt x="422360" y="113854"/>
                  </a:cubicBezTo>
                  <a:cubicBezTo>
                    <a:pt x="422607" y="118223"/>
                    <a:pt x="422150" y="122617"/>
                    <a:pt x="423261" y="126949"/>
                  </a:cubicBezTo>
                  <a:cubicBezTo>
                    <a:pt x="423495" y="128294"/>
                    <a:pt x="423557" y="129664"/>
                    <a:pt x="423446" y="131034"/>
                  </a:cubicBezTo>
                  <a:cubicBezTo>
                    <a:pt x="423446" y="142759"/>
                    <a:pt x="423532" y="154485"/>
                    <a:pt x="423446" y="166222"/>
                  </a:cubicBezTo>
                  <a:cubicBezTo>
                    <a:pt x="423335" y="176799"/>
                    <a:pt x="420583" y="186747"/>
                    <a:pt x="414300" y="195275"/>
                  </a:cubicBezTo>
                  <a:cubicBezTo>
                    <a:pt x="410289" y="200805"/>
                    <a:pt x="405599" y="205803"/>
                    <a:pt x="400341" y="210160"/>
                  </a:cubicBezTo>
                  <a:cubicBezTo>
                    <a:pt x="390579" y="218392"/>
                    <a:pt x="379792" y="225316"/>
                    <a:pt x="368252" y="230784"/>
                  </a:cubicBezTo>
                  <a:cubicBezTo>
                    <a:pt x="359551" y="234746"/>
                    <a:pt x="350652" y="238288"/>
                    <a:pt x="341852" y="242028"/>
                  </a:cubicBezTo>
                  <a:lnTo>
                    <a:pt x="328868" y="247557"/>
                  </a:lnTo>
                  <a:cubicBezTo>
                    <a:pt x="321154" y="250852"/>
                    <a:pt x="312947" y="252555"/>
                    <a:pt x="305035" y="255209"/>
                  </a:cubicBezTo>
                  <a:cubicBezTo>
                    <a:pt x="295396" y="258430"/>
                    <a:pt x="285979" y="262343"/>
                    <a:pt x="276290" y="265441"/>
                  </a:cubicBezTo>
                  <a:cubicBezTo>
                    <a:pt x="271859" y="267057"/>
                    <a:pt x="267157" y="267810"/>
                    <a:pt x="262442" y="267662"/>
                  </a:cubicBezTo>
                  <a:cubicBezTo>
                    <a:pt x="258197" y="267490"/>
                    <a:pt x="253939" y="268033"/>
                    <a:pt x="249866" y="269254"/>
                  </a:cubicBezTo>
                  <a:cubicBezTo>
                    <a:pt x="244990" y="270390"/>
                    <a:pt x="240041" y="271130"/>
                    <a:pt x="235055" y="271488"/>
                  </a:cubicBezTo>
                  <a:cubicBezTo>
                    <a:pt x="228069" y="272204"/>
                    <a:pt x="221096" y="271920"/>
                    <a:pt x="214135" y="272328"/>
                  </a:cubicBezTo>
                  <a:cubicBezTo>
                    <a:pt x="208840" y="272599"/>
                    <a:pt x="203582" y="273290"/>
                    <a:pt x="198399" y="274389"/>
                  </a:cubicBezTo>
                  <a:cubicBezTo>
                    <a:pt x="194807" y="275179"/>
                    <a:pt x="191191" y="275105"/>
                    <a:pt x="187587" y="275709"/>
                  </a:cubicBezTo>
                  <a:cubicBezTo>
                    <a:pt x="176306" y="277585"/>
                    <a:pt x="164828" y="277240"/>
                    <a:pt x="153461" y="276647"/>
                  </a:cubicBezTo>
                  <a:cubicBezTo>
                    <a:pt x="140131" y="275907"/>
                    <a:pt x="126974" y="273327"/>
                    <a:pt x="114361" y="268971"/>
                  </a:cubicBezTo>
                  <a:cubicBezTo>
                    <a:pt x="96625" y="262911"/>
                    <a:pt x="79519" y="255530"/>
                    <a:pt x="63758" y="245162"/>
                  </a:cubicBezTo>
                  <a:cubicBezTo>
                    <a:pt x="51539" y="237140"/>
                    <a:pt x="40912" y="226933"/>
                    <a:pt x="32396" y="215060"/>
                  </a:cubicBezTo>
                  <a:cubicBezTo>
                    <a:pt x="27163" y="207803"/>
                    <a:pt x="21424" y="200916"/>
                    <a:pt x="16722" y="193276"/>
                  </a:cubicBezTo>
                  <a:cubicBezTo>
                    <a:pt x="8317" y="179588"/>
                    <a:pt x="1911" y="165161"/>
                    <a:pt x="-866" y="149165"/>
                  </a:cubicBezTo>
                  <a:cubicBezTo>
                    <a:pt x="-2668" y="138896"/>
                    <a:pt x="-2359" y="128615"/>
                    <a:pt x="-2655" y="118310"/>
                  </a:cubicBezTo>
                  <a:cubicBezTo>
                    <a:pt x="-3001" y="106387"/>
                    <a:pt x="-1162" y="94761"/>
                    <a:pt x="813" y="83085"/>
                  </a:cubicBezTo>
                  <a:cubicBezTo>
                    <a:pt x="1973" y="75914"/>
                    <a:pt x="3516" y="68817"/>
                    <a:pt x="5441" y="61807"/>
                  </a:cubicBezTo>
                  <a:cubicBezTo>
                    <a:pt x="8033" y="52637"/>
                    <a:pt x="12970" y="44948"/>
                    <a:pt x="19178" y="37974"/>
                  </a:cubicBezTo>
                  <a:cubicBezTo>
                    <a:pt x="22214" y="34568"/>
                    <a:pt x="25621" y="31507"/>
                    <a:pt x="28842" y="28261"/>
                  </a:cubicBezTo>
                  <a:cubicBezTo>
                    <a:pt x="29903" y="27200"/>
                    <a:pt x="31212" y="26274"/>
                    <a:pt x="31310" y="24558"/>
                  </a:cubicBezTo>
                  <a:cubicBezTo>
                    <a:pt x="31039" y="24312"/>
                    <a:pt x="30965" y="24089"/>
                    <a:pt x="31100" y="23904"/>
                  </a:cubicBezTo>
                  <a:cubicBezTo>
                    <a:pt x="31236" y="23719"/>
                    <a:pt x="31397" y="23583"/>
                    <a:pt x="31508" y="23583"/>
                  </a:cubicBezTo>
                  <a:close/>
                </a:path>
              </a:pathLst>
            </a:custGeom>
            <a:solidFill>
              <a:srgbClr val="4A646E"/>
            </a:solidFill>
            <a:ln w="1231" cap="flat">
              <a:noFill/>
              <a:prstDash val="solid"/>
              <a:miter/>
            </a:ln>
          </p:spPr>
          <p:txBody>
            <a:bodyPr rtlCol="0" anchor="ctr"/>
            <a:lstStyle/>
            <a:p>
              <a:endParaRPr lang="es-CO"/>
            </a:p>
          </p:txBody>
        </p:sp>
        <p:sp>
          <p:nvSpPr>
            <p:cNvPr id="774" name="Freeform: Shape 773">
              <a:extLst>
                <a:ext uri="{FF2B5EF4-FFF2-40B4-BE49-F238E27FC236}">
                  <a16:creationId xmlns:a16="http://schemas.microsoft.com/office/drawing/2014/main" id="{69FEFD58-596D-DB14-4334-E9414C62042A}"/>
                </a:ext>
              </a:extLst>
            </p:cNvPr>
            <p:cNvSpPr/>
            <p:nvPr/>
          </p:nvSpPr>
          <p:spPr>
            <a:xfrm>
              <a:off x="-636299" y="6731036"/>
              <a:ext cx="9570" cy="26745"/>
            </a:xfrm>
            <a:custGeom>
              <a:avLst/>
              <a:gdLst>
                <a:gd name="connsiteX0" fmla="*/ 6787 w 9570"/>
                <a:gd name="connsiteY0" fmla="*/ 25012 h 26745"/>
                <a:gd name="connsiteX1" fmla="*/ 6021 w 9570"/>
                <a:gd name="connsiteY1" fmla="*/ 25173 h 26745"/>
                <a:gd name="connsiteX2" fmla="*/ 4034 w 9570"/>
                <a:gd name="connsiteY2" fmla="*/ 22383 h 26745"/>
                <a:gd name="connsiteX3" fmla="*/ -2198 w 9570"/>
                <a:gd name="connsiteY3" fmla="*/ 2154 h 26745"/>
                <a:gd name="connsiteX4" fmla="*/ -2347 w 9570"/>
                <a:gd name="connsiteY4" fmla="*/ -1314 h 26745"/>
                <a:gd name="connsiteX5" fmla="*/ -1014 w 9570"/>
                <a:gd name="connsiteY5" fmla="*/ -1314 h 26745"/>
                <a:gd name="connsiteX6" fmla="*/ 6083 w 9570"/>
                <a:gd name="connsiteY6" fmla="*/ 18891 h 26745"/>
                <a:gd name="connsiteX7" fmla="*/ 6873 w 9570"/>
                <a:gd name="connsiteY7" fmla="*/ 23605 h 26745"/>
                <a:gd name="connsiteX8" fmla="*/ 6787 w 9570"/>
                <a:gd name="connsiteY8" fmla="*/ 25012 h 26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70" h="26745">
                  <a:moveTo>
                    <a:pt x="6787" y="25012"/>
                  </a:moveTo>
                  <a:cubicBezTo>
                    <a:pt x="6552" y="25123"/>
                    <a:pt x="6281" y="25173"/>
                    <a:pt x="6021" y="25173"/>
                  </a:cubicBezTo>
                  <a:cubicBezTo>
                    <a:pt x="4886" y="24691"/>
                    <a:pt x="4109" y="23618"/>
                    <a:pt x="4034" y="22383"/>
                  </a:cubicBezTo>
                  <a:cubicBezTo>
                    <a:pt x="2627" y="15447"/>
                    <a:pt x="529" y="8684"/>
                    <a:pt x="-2198" y="2154"/>
                  </a:cubicBezTo>
                  <a:cubicBezTo>
                    <a:pt x="-2803" y="1093"/>
                    <a:pt x="-2865" y="-203"/>
                    <a:pt x="-2347" y="-1314"/>
                  </a:cubicBezTo>
                  <a:cubicBezTo>
                    <a:pt x="-1964" y="-1659"/>
                    <a:pt x="-1396" y="-1659"/>
                    <a:pt x="-1014" y="-1314"/>
                  </a:cubicBezTo>
                  <a:cubicBezTo>
                    <a:pt x="2306" y="5055"/>
                    <a:pt x="4689" y="11855"/>
                    <a:pt x="6083" y="18891"/>
                  </a:cubicBezTo>
                  <a:cubicBezTo>
                    <a:pt x="7132" y="20334"/>
                    <a:pt x="6021" y="22124"/>
                    <a:pt x="6873" y="23605"/>
                  </a:cubicBezTo>
                  <a:cubicBezTo>
                    <a:pt x="6824" y="24037"/>
                    <a:pt x="6811" y="24531"/>
                    <a:pt x="6787" y="25012"/>
                  </a:cubicBezTo>
                  <a:close/>
                </a:path>
              </a:pathLst>
            </a:custGeom>
            <a:solidFill>
              <a:srgbClr val="7CA2B4"/>
            </a:solidFill>
            <a:ln w="1231" cap="flat">
              <a:noFill/>
              <a:prstDash val="solid"/>
              <a:miter/>
            </a:ln>
          </p:spPr>
          <p:txBody>
            <a:bodyPr rtlCol="0" anchor="ctr"/>
            <a:lstStyle/>
            <a:p>
              <a:endParaRPr lang="es-CO"/>
            </a:p>
          </p:txBody>
        </p:sp>
        <p:sp>
          <p:nvSpPr>
            <p:cNvPr id="775" name="Freeform: Shape 774">
              <a:extLst>
                <a:ext uri="{FF2B5EF4-FFF2-40B4-BE49-F238E27FC236}">
                  <a16:creationId xmlns:a16="http://schemas.microsoft.com/office/drawing/2014/main" id="{C0ABE3F4-2EEC-C5AF-A728-F6B9979B3F91}"/>
                </a:ext>
              </a:extLst>
            </p:cNvPr>
            <p:cNvSpPr/>
            <p:nvPr/>
          </p:nvSpPr>
          <p:spPr>
            <a:xfrm>
              <a:off x="-1033429" y="6670100"/>
              <a:ext cx="12836" cy="12826"/>
            </a:xfrm>
            <a:custGeom>
              <a:avLst/>
              <a:gdLst>
                <a:gd name="connsiteX0" fmla="*/ -2696 w 12836"/>
                <a:gd name="connsiteY0" fmla="*/ 11253 h 12826"/>
                <a:gd name="connsiteX1" fmla="*/ -1660 w 12836"/>
                <a:gd name="connsiteY1" fmla="*/ 8785 h 12826"/>
                <a:gd name="connsiteX2" fmla="*/ 7671 w 12836"/>
                <a:gd name="connsiteY2" fmla="*/ -546 h 12826"/>
                <a:gd name="connsiteX3" fmla="*/ 10140 w 12836"/>
                <a:gd name="connsiteY3" fmla="*/ -1570 h 12826"/>
                <a:gd name="connsiteX4" fmla="*/ -2696 w 12836"/>
                <a:gd name="connsiteY4" fmla="*/ 11253 h 12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36" h="12826">
                  <a:moveTo>
                    <a:pt x="-2696" y="11253"/>
                  </a:moveTo>
                  <a:cubicBezTo>
                    <a:pt x="-2721" y="10315"/>
                    <a:pt x="-2351" y="9414"/>
                    <a:pt x="-1660" y="8785"/>
                  </a:cubicBezTo>
                  <a:lnTo>
                    <a:pt x="7671" y="-546"/>
                  </a:lnTo>
                  <a:cubicBezTo>
                    <a:pt x="8301" y="-1225"/>
                    <a:pt x="9202" y="-1607"/>
                    <a:pt x="10140" y="-1570"/>
                  </a:cubicBezTo>
                  <a:cubicBezTo>
                    <a:pt x="6190" y="3021"/>
                    <a:pt x="1907" y="7316"/>
                    <a:pt x="-2696" y="11253"/>
                  </a:cubicBezTo>
                  <a:close/>
                </a:path>
              </a:pathLst>
            </a:custGeom>
            <a:solidFill>
              <a:srgbClr val="0E1315"/>
            </a:solidFill>
            <a:ln w="1231" cap="flat">
              <a:noFill/>
              <a:prstDash val="solid"/>
              <a:miter/>
            </a:ln>
          </p:spPr>
          <p:txBody>
            <a:bodyPr rtlCol="0" anchor="ctr"/>
            <a:lstStyle/>
            <a:p>
              <a:endParaRPr lang="es-CO"/>
            </a:p>
          </p:txBody>
        </p:sp>
        <p:sp>
          <p:nvSpPr>
            <p:cNvPr id="776" name="Freeform: Shape 775">
              <a:extLst>
                <a:ext uri="{FF2B5EF4-FFF2-40B4-BE49-F238E27FC236}">
                  <a16:creationId xmlns:a16="http://schemas.microsoft.com/office/drawing/2014/main" id="{8C69E872-F7E8-6941-1EC5-74DEFDD2347D}"/>
                </a:ext>
              </a:extLst>
            </p:cNvPr>
            <p:cNvSpPr/>
            <p:nvPr/>
          </p:nvSpPr>
          <p:spPr>
            <a:xfrm>
              <a:off x="-1037069" y="6683790"/>
              <a:ext cx="2764" cy="3702"/>
            </a:xfrm>
            <a:custGeom>
              <a:avLst/>
              <a:gdLst>
                <a:gd name="connsiteX0" fmla="*/ -2697 w 2764"/>
                <a:gd name="connsiteY0" fmla="*/ 2130 h 3702"/>
                <a:gd name="connsiteX1" fmla="*/ 68 w 2764"/>
                <a:gd name="connsiteY1" fmla="*/ -1573 h 3702"/>
                <a:gd name="connsiteX2" fmla="*/ -2697 w 2764"/>
                <a:gd name="connsiteY2" fmla="*/ 2130 h 3702"/>
              </a:gdLst>
              <a:ahLst/>
              <a:cxnLst>
                <a:cxn ang="0">
                  <a:pos x="connsiteX0" y="connsiteY0"/>
                </a:cxn>
                <a:cxn ang="0">
                  <a:pos x="connsiteX1" y="connsiteY1"/>
                </a:cxn>
                <a:cxn ang="0">
                  <a:pos x="connsiteX2" y="connsiteY2"/>
                </a:cxn>
              </a:cxnLst>
              <a:rect l="l" t="t" r="r" b="b"/>
              <a:pathLst>
                <a:path w="2764" h="3702">
                  <a:moveTo>
                    <a:pt x="-2697" y="2130"/>
                  </a:moveTo>
                  <a:cubicBezTo>
                    <a:pt x="-2697" y="204"/>
                    <a:pt x="-1463" y="-808"/>
                    <a:pt x="68" y="-1573"/>
                  </a:cubicBezTo>
                  <a:cubicBezTo>
                    <a:pt x="-167" y="56"/>
                    <a:pt x="-1204" y="1451"/>
                    <a:pt x="-2697" y="2130"/>
                  </a:cubicBezTo>
                  <a:close/>
                </a:path>
              </a:pathLst>
            </a:custGeom>
            <a:solidFill>
              <a:srgbClr val="0E1315"/>
            </a:solidFill>
            <a:ln w="1231" cap="flat">
              <a:noFill/>
              <a:prstDash val="solid"/>
              <a:miter/>
            </a:ln>
          </p:spPr>
          <p:txBody>
            <a:bodyPr rtlCol="0" anchor="ctr"/>
            <a:lstStyle/>
            <a:p>
              <a:endParaRPr lang="es-CO"/>
            </a:p>
          </p:txBody>
        </p:sp>
        <p:sp>
          <p:nvSpPr>
            <p:cNvPr id="777" name="Freeform: Shape 776">
              <a:extLst>
                <a:ext uri="{FF2B5EF4-FFF2-40B4-BE49-F238E27FC236}">
                  <a16:creationId xmlns:a16="http://schemas.microsoft.com/office/drawing/2014/main" id="{FC998A46-A2BE-EE81-88C3-D8282A7FB8F7}"/>
                </a:ext>
              </a:extLst>
            </p:cNvPr>
            <p:cNvSpPr/>
            <p:nvPr/>
          </p:nvSpPr>
          <p:spPr>
            <a:xfrm>
              <a:off x="-627659" y="6751442"/>
              <a:ext cx="1202" cy="4722"/>
            </a:xfrm>
            <a:custGeom>
              <a:avLst/>
              <a:gdLst>
                <a:gd name="connsiteX0" fmla="*/ -1791 w 1202"/>
                <a:gd name="connsiteY0" fmla="*/ 3149 h 4722"/>
                <a:gd name="connsiteX1" fmla="*/ -2581 w 1202"/>
                <a:gd name="connsiteY1" fmla="*/ -1565 h 4722"/>
                <a:gd name="connsiteX2" fmla="*/ -1779 w 1202"/>
                <a:gd name="connsiteY2" fmla="*/ -1454 h 4722"/>
                <a:gd name="connsiteX3" fmla="*/ -1495 w 1202"/>
                <a:gd name="connsiteY3" fmla="*/ 1915 h 4722"/>
              </a:gdLst>
              <a:ahLst/>
              <a:cxnLst>
                <a:cxn ang="0">
                  <a:pos x="connsiteX0" y="connsiteY0"/>
                </a:cxn>
                <a:cxn ang="0">
                  <a:pos x="connsiteX1" y="connsiteY1"/>
                </a:cxn>
                <a:cxn ang="0">
                  <a:pos x="connsiteX2" y="connsiteY2"/>
                </a:cxn>
                <a:cxn ang="0">
                  <a:pos x="connsiteX3" y="connsiteY3"/>
                </a:cxn>
              </a:cxnLst>
              <a:rect l="l" t="t" r="r" b="b"/>
              <a:pathLst>
                <a:path w="1202" h="4722">
                  <a:moveTo>
                    <a:pt x="-1791" y="3149"/>
                  </a:moveTo>
                  <a:cubicBezTo>
                    <a:pt x="-2606" y="1718"/>
                    <a:pt x="-2877" y="51"/>
                    <a:pt x="-2581" y="-1565"/>
                  </a:cubicBezTo>
                  <a:cubicBezTo>
                    <a:pt x="-2309" y="-1590"/>
                    <a:pt x="-2038" y="-1553"/>
                    <a:pt x="-1779" y="-1454"/>
                  </a:cubicBezTo>
                  <a:cubicBezTo>
                    <a:pt x="-1680" y="-331"/>
                    <a:pt x="-1594" y="792"/>
                    <a:pt x="-1495" y="1915"/>
                  </a:cubicBezTo>
                  <a:close/>
                </a:path>
              </a:pathLst>
            </a:custGeom>
            <a:solidFill>
              <a:srgbClr val="4A646E"/>
            </a:solidFill>
            <a:ln w="1231" cap="flat">
              <a:noFill/>
              <a:prstDash val="solid"/>
              <a:miter/>
            </a:ln>
          </p:spPr>
          <p:txBody>
            <a:bodyPr rtlCol="0" anchor="ctr"/>
            <a:lstStyle/>
            <a:p>
              <a:endParaRPr lang="es-CO"/>
            </a:p>
          </p:txBody>
        </p:sp>
        <p:sp>
          <p:nvSpPr>
            <p:cNvPr id="778" name="Freeform: Shape 777">
              <a:extLst>
                <a:ext uri="{FF2B5EF4-FFF2-40B4-BE49-F238E27FC236}">
                  <a16:creationId xmlns:a16="http://schemas.microsoft.com/office/drawing/2014/main" id="{7084B7C9-C5FF-C13C-5150-0F7F98716CB0}"/>
                </a:ext>
              </a:extLst>
            </p:cNvPr>
            <p:cNvSpPr/>
            <p:nvPr/>
          </p:nvSpPr>
          <p:spPr>
            <a:xfrm>
              <a:off x="-1038913" y="6687468"/>
              <a:ext cx="1856" cy="2764"/>
            </a:xfrm>
            <a:custGeom>
              <a:avLst/>
              <a:gdLst>
                <a:gd name="connsiteX0" fmla="*/ -2679 w 1856"/>
                <a:gd name="connsiteY0" fmla="*/ 1192 h 2764"/>
                <a:gd name="connsiteX1" fmla="*/ -840 w 1856"/>
                <a:gd name="connsiteY1" fmla="*/ -1573 h 2764"/>
                <a:gd name="connsiteX2" fmla="*/ -2679 w 1856"/>
                <a:gd name="connsiteY2" fmla="*/ 1192 h 2764"/>
              </a:gdLst>
              <a:ahLst/>
              <a:cxnLst>
                <a:cxn ang="0">
                  <a:pos x="connsiteX0" y="connsiteY0"/>
                </a:cxn>
                <a:cxn ang="0">
                  <a:pos x="connsiteX1" y="connsiteY1"/>
                </a:cxn>
                <a:cxn ang="0">
                  <a:pos x="connsiteX2" y="connsiteY2"/>
                </a:cxn>
              </a:cxnLst>
              <a:rect l="l" t="t" r="r" b="b"/>
              <a:pathLst>
                <a:path w="1856" h="2764">
                  <a:moveTo>
                    <a:pt x="-2679" y="1192"/>
                  </a:moveTo>
                  <a:cubicBezTo>
                    <a:pt x="-2827" y="-55"/>
                    <a:pt x="-2050" y="-1227"/>
                    <a:pt x="-840" y="-1573"/>
                  </a:cubicBezTo>
                  <a:cubicBezTo>
                    <a:pt x="-840" y="-363"/>
                    <a:pt x="-1568" y="723"/>
                    <a:pt x="-2679" y="1192"/>
                  </a:cubicBezTo>
                  <a:close/>
                </a:path>
              </a:pathLst>
            </a:custGeom>
            <a:solidFill>
              <a:srgbClr val="0E1315"/>
            </a:solidFill>
            <a:ln w="1231" cap="flat">
              <a:noFill/>
              <a:prstDash val="solid"/>
              <a:miter/>
            </a:ln>
          </p:spPr>
          <p:txBody>
            <a:bodyPr rtlCol="0" anchor="ctr"/>
            <a:lstStyle/>
            <a:p>
              <a:endParaRPr lang="es-CO"/>
            </a:p>
          </p:txBody>
        </p:sp>
        <p:sp>
          <p:nvSpPr>
            <p:cNvPr id="779" name="Freeform: Shape 778">
              <a:extLst>
                <a:ext uri="{FF2B5EF4-FFF2-40B4-BE49-F238E27FC236}">
                  <a16:creationId xmlns:a16="http://schemas.microsoft.com/office/drawing/2014/main" id="{0314B7E1-D565-78BF-C6CE-6F32213574AB}"/>
                </a:ext>
              </a:extLst>
            </p:cNvPr>
            <p:cNvSpPr/>
            <p:nvPr/>
          </p:nvSpPr>
          <p:spPr>
            <a:xfrm>
              <a:off x="-1034329" y="6682876"/>
              <a:ext cx="900" cy="950"/>
            </a:xfrm>
            <a:custGeom>
              <a:avLst/>
              <a:gdLst>
                <a:gd name="connsiteX0" fmla="*/ -2697 w 900"/>
                <a:gd name="connsiteY0" fmla="*/ -622 h 950"/>
                <a:gd name="connsiteX1" fmla="*/ -1796 w 900"/>
                <a:gd name="connsiteY1" fmla="*/ -1573 h 950"/>
              </a:gdLst>
              <a:ahLst/>
              <a:cxnLst>
                <a:cxn ang="0">
                  <a:pos x="connsiteX0" y="connsiteY0"/>
                </a:cxn>
                <a:cxn ang="0">
                  <a:pos x="connsiteX1" y="connsiteY1"/>
                </a:cxn>
              </a:cxnLst>
              <a:rect l="l" t="t" r="r" b="b"/>
              <a:pathLst>
                <a:path w="900" h="950">
                  <a:moveTo>
                    <a:pt x="-2697" y="-622"/>
                  </a:moveTo>
                  <a:lnTo>
                    <a:pt x="-1796" y="-1573"/>
                  </a:lnTo>
                  <a:close/>
                </a:path>
              </a:pathLst>
            </a:custGeom>
            <a:solidFill>
              <a:srgbClr val="0E1315"/>
            </a:solidFill>
            <a:ln w="1231" cap="flat">
              <a:noFill/>
              <a:prstDash val="solid"/>
              <a:miter/>
            </a:ln>
          </p:spPr>
          <p:txBody>
            <a:bodyPr rtlCol="0" anchor="ctr"/>
            <a:lstStyle/>
            <a:p>
              <a:endParaRPr lang="es-CO"/>
            </a:p>
          </p:txBody>
        </p:sp>
        <p:sp>
          <p:nvSpPr>
            <p:cNvPr id="780" name="Freeform: Shape 779">
              <a:extLst>
                <a:ext uri="{FF2B5EF4-FFF2-40B4-BE49-F238E27FC236}">
                  <a16:creationId xmlns:a16="http://schemas.microsoft.com/office/drawing/2014/main" id="{02CCBCA4-D19A-B7EF-B655-8EACEA33C01E}"/>
                </a:ext>
              </a:extLst>
            </p:cNvPr>
            <p:cNvSpPr/>
            <p:nvPr/>
          </p:nvSpPr>
          <p:spPr>
            <a:xfrm>
              <a:off x="-1020629" y="6669189"/>
              <a:ext cx="938" cy="913"/>
            </a:xfrm>
            <a:custGeom>
              <a:avLst/>
              <a:gdLst>
                <a:gd name="connsiteX0" fmla="*/ -2697 w 938"/>
                <a:gd name="connsiteY0" fmla="*/ -660 h 913"/>
                <a:gd name="connsiteX1" fmla="*/ -1759 w 938"/>
                <a:gd name="connsiteY1" fmla="*/ -1573 h 913"/>
              </a:gdLst>
              <a:ahLst/>
              <a:cxnLst>
                <a:cxn ang="0">
                  <a:pos x="connsiteX0" y="connsiteY0"/>
                </a:cxn>
                <a:cxn ang="0">
                  <a:pos x="connsiteX1" y="connsiteY1"/>
                </a:cxn>
              </a:cxnLst>
              <a:rect l="l" t="t" r="r" b="b"/>
              <a:pathLst>
                <a:path w="938" h="913">
                  <a:moveTo>
                    <a:pt x="-2697" y="-660"/>
                  </a:moveTo>
                  <a:lnTo>
                    <a:pt x="-1759" y="-1573"/>
                  </a:lnTo>
                  <a:close/>
                </a:path>
              </a:pathLst>
            </a:custGeom>
            <a:solidFill>
              <a:srgbClr val="0E1315"/>
            </a:solidFill>
            <a:ln w="1231" cap="flat">
              <a:noFill/>
              <a:prstDash val="solid"/>
              <a:miter/>
            </a:ln>
          </p:spPr>
          <p:txBody>
            <a:bodyPr rtlCol="0" anchor="ctr"/>
            <a:lstStyle/>
            <a:p>
              <a:endParaRPr lang="es-CO"/>
            </a:p>
          </p:txBody>
        </p:sp>
        <p:sp>
          <p:nvSpPr>
            <p:cNvPr id="781" name="Freeform: Shape 780">
              <a:extLst>
                <a:ext uri="{FF2B5EF4-FFF2-40B4-BE49-F238E27FC236}">
                  <a16:creationId xmlns:a16="http://schemas.microsoft.com/office/drawing/2014/main" id="{4A774342-6F3B-0743-89A0-F21AA2BA3F8A}"/>
                </a:ext>
              </a:extLst>
            </p:cNvPr>
            <p:cNvSpPr/>
            <p:nvPr/>
          </p:nvSpPr>
          <p:spPr>
            <a:xfrm>
              <a:off x="-1019642" y="6668288"/>
              <a:ext cx="938" cy="925"/>
            </a:xfrm>
            <a:custGeom>
              <a:avLst/>
              <a:gdLst>
                <a:gd name="connsiteX0" fmla="*/ -2697 w 938"/>
                <a:gd name="connsiteY0" fmla="*/ -647 h 925"/>
                <a:gd name="connsiteX1" fmla="*/ -1759 w 938"/>
                <a:gd name="connsiteY1" fmla="*/ -1573 h 925"/>
              </a:gdLst>
              <a:ahLst/>
              <a:cxnLst>
                <a:cxn ang="0">
                  <a:pos x="connsiteX0" y="connsiteY0"/>
                </a:cxn>
                <a:cxn ang="0">
                  <a:pos x="connsiteX1" y="connsiteY1"/>
                </a:cxn>
              </a:cxnLst>
              <a:rect l="l" t="t" r="r" b="b"/>
              <a:pathLst>
                <a:path w="938" h="925">
                  <a:moveTo>
                    <a:pt x="-2697" y="-647"/>
                  </a:moveTo>
                  <a:cubicBezTo>
                    <a:pt x="-2586" y="-1116"/>
                    <a:pt x="-2228" y="-1474"/>
                    <a:pt x="-1759" y="-1573"/>
                  </a:cubicBezTo>
                  <a:close/>
                </a:path>
              </a:pathLst>
            </a:custGeom>
            <a:solidFill>
              <a:srgbClr val="0E1315"/>
            </a:solidFill>
            <a:ln w="1231" cap="flat">
              <a:noFill/>
              <a:prstDash val="solid"/>
              <a:miter/>
            </a:ln>
          </p:spPr>
          <p:txBody>
            <a:bodyPr rtlCol="0" anchor="ctr"/>
            <a:lstStyle/>
            <a:p>
              <a:endParaRPr lang="es-CO"/>
            </a:p>
          </p:txBody>
        </p:sp>
        <p:sp>
          <p:nvSpPr>
            <p:cNvPr id="782" name="Freeform: Shape 781">
              <a:extLst>
                <a:ext uri="{FF2B5EF4-FFF2-40B4-BE49-F238E27FC236}">
                  <a16:creationId xmlns:a16="http://schemas.microsoft.com/office/drawing/2014/main" id="{74232C26-6B03-749D-2CCA-348650AAFC52}"/>
                </a:ext>
              </a:extLst>
            </p:cNvPr>
            <p:cNvSpPr/>
            <p:nvPr/>
          </p:nvSpPr>
          <p:spPr>
            <a:xfrm>
              <a:off x="-1018778" y="6667399"/>
              <a:ext cx="1049" cy="913"/>
            </a:xfrm>
            <a:custGeom>
              <a:avLst/>
              <a:gdLst>
                <a:gd name="connsiteX0" fmla="*/ -1648 w 1049"/>
                <a:gd name="connsiteY0" fmla="*/ -1573 h 913"/>
                <a:gd name="connsiteX1" fmla="*/ -1796 w 1049"/>
                <a:gd name="connsiteY1" fmla="*/ -660 h 913"/>
                <a:gd name="connsiteX2" fmla="*/ -2697 w 1049"/>
                <a:gd name="connsiteY2" fmla="*/ -660 h 913"/>
                <a:gd name="connsiteX3" fmla="*/ -1648 w 1049"/>
                <a:gd name="connsiteY3" fmla="*/ -1573 h 913"/>
              </a:gdLst>
              <a:ahLst/>
              <a:cxnLst>
                <a:cxn ang="0">
                  <a:pos x="connsiteX0" y="connsiteY0"/>
                </a:cxn>
                <a:cxn ang="0">
                  <a:pos x="connsiteX1" y="connsiteY1"/>
                </a:cxn>
                <a:cxn ang="0">
                  <a:pos x="connsiteX2" y="connsiteY2"/>
                </a:cxn>
                <a:cxn ang="0">
                  <a:pos x="connsiteX3" y="connsiteY3"/>
                </a:cxn>
              </a:cxnLst>
              <a:rect l="l" t="t" r="r" b="b"/>
              <a:pathLst>
                <a:path w="1049" h="913">
                  <a:moveTo>
                    <a:pt x="-1648" y="-1573"/>
                  </a:moveTo>
                  <a:lnTo>
                    <a:pt x="-1796" y="-660"/>
                  </a:lnTo>
                  <a:lnTo>
                    <a:pt x="-2697" y="-660"/>
                  </a:lnTo>
                  <a:cubicBezTo>
                    <a:pt x="-2574" y="-1153"/>
                    <a:pt x="-2154" y="-1511"/>
                    <a:pt x="-1648" y="-1573"/>
                  </a:cubicBezTo>
                  <a:close/>
                </a:path>
              </a:pathLst>
            </a:custGeom>
            <a:solidFill>
              <a:srgbClr val="0E1315"/>
            </a:solidFill>
            <a:ln w="1231" cap="flat">
              <a:noFill/>
              <a:prstDash val="solid"/>
              <a:miter/>
            </a:ln>
          </p:spPr>
          <p:txBody>
            <a:bodyPr rtlCol="0" anchor="ctr"/>
            <a:lstStyle/>
            <a:p>
              <a:endParaRPr lang="es-CO"/>
            </a:p>
          </p:txBody>
        </p:sp>
        <p:sp>
          <p:nvSpPr>
            <p:cNvPr id="783" name="Freeform: Shape 782">
              <a:extLst>
                <a:ext uri="{FF2B5EF4-FFF2-40B4-BE49-F238E27FC236}">
                  <a16:creationId xmlns:a16="http://schemas.microsoft.com/office/drawing/2014/main" id="{4A152CB4-D663-6204-C404-F9DFA12CF561}"/>
                </a:ext>
              </a:extLst>
            </p:cNvPr>
            <p:cNvSpPr/>
            <p:nvPr/>
          </p:nvSpPr>
          <p:spPr>
            <a:xfrm>
              <a:off x="-978641" y="6628538"/>
              <a:ext cx="328351" cy="77446"/>
            </a:xfrm>
            <a:custGeom>
              <a:avLst/>
              <a:gdLst>
                <a:gd name="connsiteX0" fmla="*/ -2697 w 328351"/>
                <a:gd name="connsiteY0" fmla="*/ 17022 h 77446"/>
                <a:gd name="connsiteX1" fmla="*/ 10546 w 328351"/>
                <a:gd name="connsiteY1" fmla="*/ 13468 h 77446"/>
                <a:gd name="connsiteX2" fmla="*/ 13014 w 328351"/>
                <a:gd name="connsiteY2" fmla="*/ 12665 h 77446"/>
                <a:gd name="connsiteX3" fmla="*/ 14977 w 328351"/>
                <a:gd name="connsiteY3" fmla="*/ 12036 h 77446"/>
                <a:gd name="connsiteX4" fmla="*/ 19432 w 328351"/>
                <a:gd name="connsiteY4" fmla="*/ 11123 h 77446"/>
                <a:gd name="connsiteX5" fmla="*/ 63482 w 328351"/>
                <a:gd name="connsiteY5" fmla="*/ 5531 h 77446"/>
                <a:gd name="connsiteX6" fmla="*/ 112764 w 328351"/>
                <a:gd name="connsiteY6" fmla="*/ 1335 h 77446"/>
                <a:gd name="connsiteX7" fmla="*/ 125834 w 328351"/>
                <a:gd name="connsiteY7" fmla="*/ 27 h 77446"/>
                <a:gd name="connsiteX8" fmla="*/ 158035 w 328351"/>
                <a:gd name="connsiteY8" fmla="*/ -1010 h 77446"/>
                <a:gd name="connsiteX9" fmla="*/ 187446 w 328351"/>
                <a:gd name="connsiteY9" fmla="*/ -282 h 77446"/>
                <a:gd name="connsiteX10" fmla="*/ 261499 w 328351"/>
                <a:gd name="connsiteY10" fmla="*/ 15924 h 77446"/>
                <a:gd name="connsiteX11" fmla="*/ 280803 w 328351"/>
                <a:gd name="connsiteY11" fmla="*/ 27871 h 77446"/>
                <a:gd name="connsiteX12" fmla="*/ 324605 w 328351"/>
                <a:gd name="connsiteY12" fmla="*/ 73537 h 77446"/>
                <a:gd name="connsiteX13" fmla="*/ 325654 w 328351"/>
                <a:gd name="connsiteY13" fmla="*/ 75524 h 77446"/>
                <a:gd name="connsiteX14" fmla="*/ 324420 w 328351"/>
                <a:gd name="connsiteY14" fmla="*/ 75845 h 77446"/>
                <a:gd name="connsiteX15" fmla="*/ 323815 w 328351"/>
                <a:gd name="connsiteY15" fmla="*/ 75561 h 77446"/>
                <a:gd name="connsiteX16" fmla="*/ 322717 w 328351"/>
                <a:gd name="connsiteY16" fmla="*/ 74784 h 77446"/>
                <a:gd name="connsiteX17" fmla="*/ 322174 w 328351"/>
                <a:gd name="connsiteY17" fmla="*/ 74339 h 77446"/>
                <a:gd name="connsiteX18" fmla="*/ 321100 w 328351"/>
                <a:gd name="connsiteY18" fmla="*/ 73364 h 77446"/>
                <a:gd name="connsiteX19" fmla="*/ 292429 w 328351"/>
                <a:gd name="connsiteY19" fmla="*/ 42114 h 77446"/>
                <a:gd name="connsiteX20" fmla="*/ 259105 w 328351"/>
                <a:gd name="connsiteY20" fmla="*/ 17837 h 77446"/>
                <a:gd name="connsiteX21" fmla="*/ 207959 w 328351"/>
                <a:gd name="connsiteY21" fmla="*/ 4557 h 77446"/>
                <a:gd name="connsiteX22" fmla="*/ 175252 w 328351"/>
                <a:gd name="connsiteY22" fmla="*/ 2323 h 77446"/>
                <a:gd name="connsiteX23" fmla="*/ 119219 w 328351"/>
                <a:gd name="connsiteY23" fmla="*/ 4223 h 77446"/>
                <a:gd name="connsiteX24" fmla="*/ 88783 w 328351"/>
                <a:gd name="connsiteY24" fmla="*/ 6358 h 77446"/>
                <a:gd name="connsiteX25" fmla="*/ 38883 w 328351"/>
                <a:gd name="connsiteY25" fmla="*/ 11431 h 77446"/>
                <a:gd name="connsiteX26" fmla="*/ 1993 w 328351"/>
                <a:gd name="connsiteY26" fmla="*/ 17602 h 77446"/>
                <a:gd name="connsiteX27" fmla="*/ -2697 w 328351"/>
                <a:gd name="connsiteY27" fmla="*/ 17022 h 77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28351" h="77446">
                  <a:moveTo>
                    <a:pt x="-2697" y="17022"/>
                  </a:moveTo>
                  <a:cubicBezTo>
                    <a:pt x="1376" y="14554"/>
                    <a:pt x="6103" y="14554"/>
                    <a:pt x="10546" y="13468"/>
                  </a:cubicBezTo>
                  <a:cubicBezTo>
                    <a:pt x="11422" y="13394"/>
                    <a:pt x="12262" y="13110"/>
                    <a:pt x="13014" y="12665"/>
                  </a:cubicBezTo>
                  <a:cubicBezTo>
                    <a:pt x="13496" y="11900"/>
                    <a:pt x="14248" y="12085"/>
                    <a:pt x="14977" y="12036"/>
                  </a:cubicBezTo>
                  <a:cubicBezTo>
                    <a:pt x="16482" y="11826"/>
                    <a:pt x="17914" y="11271"/>
                    <a:pt x="19432" y="11123"/>
                  </a:cubicBezTo>
                  <a:cubicBezTo>
                    <a:pt x="34070" y="8889"/>
                    <a:pt x="48757" y="7111"/>
                    <a:pt x="63482" y="5531"/>
                  </a:cubicBezTo>
                  <a:cubicBezTo>
                    <a:pt x="79884" y="3779"/>
                    <a:pt x="96324" y="2569"/>
                    <a:pt x="112764" y="1335"/>
                  </a:cubicBezTo>
                  <a:cubicBezTo>
                    <a:pt x="117096" y="1014"/>
                    <a:pt x="121564" y="1212"/>
                    <a:pt x="125834" y="27"/>
                  </a:cubicBezTo>
                  <a:cubicBezTo>
                    <a:pt x="136547" y="-825"/>
                    <a:pt x="147297" y="-343"/>
                    <a:pt x="158035" y="-1010"/>
                  </a:cubicBezTo>
                  <a:cubicBezTo>
                    <a:pt x="167785" y="-1615"/>
                    <a:pt x="177684" y="-2145"/>
                    <a:pt x="187446" y="-282"/>
                  </a:cubicBezTo>
                  <a:cubicBezTo>
                    <a:pt x="212933" y="1385"/>
                    <a:pt x="237765" y="6124"/>
                    <a:pt x="261499" y="15924"/>
                  </a:cubicBezTo>
                  <a:cubicBezTo>
                    <a:pt x="268534" y="18836"/>
                    <a:pt x="275064" y="22872"/>
                    <a:pt x="280803" y="27871"/>
                  </a:cubicBezTo>
                  <a:cubicBezTo>
                    <a:pt x="296847" y="41781"/>
                    <a:pt x="311843" y="56567"/>
                    <a:pt x="324605" y="73537"/>
                  </a:cubicBezTo>
                  <a:cubicBezTo>
                    <a:pt x="325012" y="74166"/>
                    <a:pt x="325358" y="74833"/>
                    <a:pt x="325654" y="75524"/>
                  </a:cubicBezTo>
                  <a:cubicBezTo>
                    <a:pt x="325321" y="75820"/>
                    <a:pt x="324864" y="75931"/>
                    <a:pt x="324420" y="75845"/>
                  </a:cubicBezTo>
                  <a:lnTo>
                    <a:pt x="323815" y="75561"/>
                  </a:lnTo>
                  <a:cubicBezTo>
                    <a:pt x="323432" y="75327"/>
                    <a:pt x="323062" y="75067"/>
                    <a:pt x="322717" y="74784"/>
                  </a:cubicBezTo>
                  <a:cubicBezTo>
                    <a:pt x="322531" y="74635"/>
                    <a:pt x="322359" y="74475"/>
                    <a:pt x="322174" y="74339"/>
                  </a:cubicBezTo>
                  <a:cubicBezTo>
                    <a:pt x="321803" y="74031"/>
                    <a:pt x="321446" y="73710"/>
                    <a:pt x="321100" y="73364"/>
                  </a:cubicBezTo>
                  <a:cubicBezTo>
                    <a:pt x="312324" y="62256"/>
                    <a:pt x="302747" y="51802"/>
                    <a:pt x="292429" y="42114"/>
                  </a:cubicBezTo>
                  <a:cubicBezTo>
                    <a:pt x="282247" y="32758"/>
                    <a:pt x="272361" y="22959"/>
                    <a:pt x="259105" y="17837"/>
                  </a:cubicBezTo>
                  <a:cubicBezTo>
                    <a:pt x="242566" y="11653"/>
                    <a:pt x="225423" y="7210"/>
                    <a:pt x="207959" y="4557"/>
                  </a:cubicBezTo>
                  <a:cubicBezTo>
                    <a:pt x="197160" y="2693"/>
                    <a:pt x="186200" y="1940"/>
                    <a:pt x="175252" y="2323"/>
                  </a:cubicBezTo>
                  <a:cubicBezTo>
                    <a:pt x="156591" y="3199"/>
                    <a:pt x="137880" y="1607"/>
                    <a:pt x="119219" y="4223"/>
                  </a:cubicBezTo>
                  <a:cubicBezTo>
                    <a:pt x="109197" y="5618"/>
                    <a:pt x="98941" y="5680"/>
                    <a:pt x="88783" y="6358"/>
                  </a:cubicBezTo>
                  <a:cubicBezTo>
                    <a:pt x="72084" y="7457"/>
                    <a:pt x="55459" y="9370"/>
                    <a:pt x="38883" y="11431"/>
                  </a:cubicBezTo>
                  <a:cubicBezTo>
                    <a:pt x="26492" y="12863"/>
                    <a:pt x="14174" y="14924"/>
                    <a:pt x="1993" y="17602"/>
                  </a:cubicBezTo>
                  <a:cubicBezTo>
                    <a:pt x="401" y="18046"/>
                    <a:pt x="-1290" y="18491"/>
                    <a:pt x="-2697" y="17022"/>
                  </a:cubicBezTo>
                  <a:close/>
                </a:path>
              </a:pathLst>
            </a:custGeom>
            <a:solidFill>
              <a:srgbClr val="7A9FB0"/>
            </a:solidFill>
            <a:ln w="1231" cap="flat">
              <a:noFill/>
              <a:prstDash val="solid"/>
              <a:miter/>
            </a:ln>
          </p:spPr>
          <p:txBody>
            <a:bodyPr rtlCol="0" anchor="ctr"/>
            <a:lstStyle/>
            <a:p>
              <a:endParaRPr lang="es-CO"/>
            </a:p>
          </p:txBody>
        </p:sp>
        <p:sp>
          <p:nvSpPr>
            <p:cNvPr id="784" name="Freeform: Shape 783">
              <a:extLst>
                <a:ext uri="{FF2B5EF4-FFF2-40B4-BE49-F238E27FC236}">
                  <a16:creationId xmlns:a16="http://schemas.microsoft.com/office/drawing/2014/main" id="{6FE9573D-3A02-E640-8F82-E7D9D955FB01}"/>
                </a:ext>
              </a:extLst>
            </p:cNvPr>
            <p:cNvSpPr/>
            <p:nvPr/>
          </p:nvSpPr>
          <p:spPr>
            <a:xfrm>
              <a:off x="-850957" y="6628383"/>
              <a:ext cx="62509" cy="2471"/>
            </a:xfrm>
            <a:custGeom>
              <a:avLst/>
              <a:gdLst>
                <a:gd name="connsiteX0" fmla="*/ 59812 w 62509"/>
                <a:gd name="connsiteY0" fmla="*/ -101 h 2471"/>
                <a:gd name="connsiteX1" fmla="*/ 49777 w 62509"/>
                <a:gd name="connsiteY1" fmla="*/ -101 h 2471"/>
                <a:gd name="connsiteX2" fmla="*/ -2208 w 62509"/>
                <a:gd name="connsiteY2" fmla="*/ 899 h 2471"/>
                <a:gd name="connsiteX3" fmla="*/ -2652 w 62509"/>
                <a:gd name="connsiteY3" fmla="*/ 652 h 2471"/>
                <a:gd name="connsiteX4" fmla="*/ -2331 w 62509"/>
                <a:gd name="connsiteY4" fmla="*/ -175 h 2471"/>
                <a:gd name="connsiteX5" fmla="*/ -2331 w 62509"/>
                <a:gd name="connsiteY5" fmla="*/ -175 h 2471"/>
                <a:gd name="connsiteX6" fmla="*/ 14763 w 62509"/>
                <a:gd name="connsiteY6" fmla="*/ -632 h 2471"/>
                <a:gd name="connsiteX7" fmla="*/ 20551 w 62509"/>
                <a:gd name="connsiteY7" fmla="*/ -1064 h 2471"/>
                <a:gd name="connsiteX8" fmla="*/ 26920 w 62509"/>
                <a:gd name="connsiteY8" fmla="*/ -1064 h 2471"/>
                <a:gd name="connsiteX9" fmla="*/ 56183 w 62509"/>
                <a:gd name="connsiteY9" fmla="*/ -1064 h 2471"/>
                <a:gd name="connsiteX10" fmla="*/ 59799 w 62509"/>
                <a:gd name="connsiteY10" fmla="*/ -1064 h 2471"/>
                <a:gd name="connsiteX11" fmla="*/ 59812 w 62509"/>
                <a:gd name="connsiteY11" fmla="*/ -101 h 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509" h="2471">
                  <a:moveTo>
                    <a:pt x="59812" y="-101"/>
                  </a:moveTo>
                  <a:cubicBezTo>
                    <a:pt x="56467" y="-101"/>
                    <a:pt x="53122" y="-2"/>
                    <a:pt x="49777" y="-101"/>
                  </a:cubicBezTo>
                  <a:cubicBezTo>
                    <a:pt x="32437" y="-373"/>
                    <a:pt x="15121" y="676"/>
                    <a:pt x="-2208" y="899"/>
                  </a:cubicBezTo>
                  <a:lnTo>
                    <a:pt x="-2652" y="652"/>
                  </a:lnTo>
                  <a:cubicBezTo>
                    <a:pt x="-2775" y="331"/>
                    <a:pt x="-2640" y="-27"/>
                    <a:pt x="-2331" y="-175"/>
                  </a:cubicBezTo>
                  <a:lnTo>
                    <a:pt x="-2331" y="-175"/>
                  </a:lnTo>
                  <a:cubicBezTo>
                    <a:pt x="3346" y="-1212"/>
                    <a:pt x="9073" y="-311"/>
                    <a:pt x="14763" y="-632"/>
                  </a:cubicBezTo>
                  <a:cubicBezTo>
                    <a:pt x="16688" y="-743"/>
                    <a:pt x="18675" y="-163"/>
                    <a:pt x="20551" y="-1064"/>
                  </a:cubicBezTo>
                  <a:lnTo>
                    <a:pt x="26920" y="-1064"/>
                  </a:lnTo>
                  <a:cubicBezTo>
                    <a:pt x="36658" y="-1743"/>
                    <a:pt x="46445" y="-1743"/>
                    <a:pt x="56183" y="-1064"/>
                  </a:cubicBezTo>
                  <a:lnTo>
                    <a:pt x="59799" y="-1064"/>
                  </a:lnTo>
                  <a:cubicBezTo>
                    <a:pt x="59799" y="-706"/>
                    <a:pt x="59799" y="-397"/>
                    <a:pt x="59812" y="-101"/>
                  </a:cubicBezTo>
                  <a:close/>
                </a:path>
              </a:pathLst>
            </a:custGeom>
            <a:solidFill>
              <a:srgbClr val="36474E"/>
            </a:solidFill>
            <a:ln w="1231" cap="flat">
              <a:noFill/>
              <a:prstDash val="solid"/>
              <a:miter/>
            </a:ln>
          </p:spPr>
          <p:txBody>
            <a:bodyPr rtlCol="0" anchor="ctr"/>
            <a:lstStyle/>
            <a:p>
              <a:endParaRPr lang="es-CO"/>
            </a:p>
          </p:txBody>
        </p:sp>
        <p:sp>
          <p:nvSpPr>
            <p:cNvPr id="785" name="Freeform: Shape 784">
              <a:extLst>
                <a:ext uri="{FF2B5EF4-FFF2-40B4-BE49-F238E27FC236}">
                  <a16:creationId xmlns:a16="http://schemas.microsoft.com/office/drawing/2014/main" id="{1E36BE7C-17F6-5329-C120-76E39D7BFB97}"/>
                </a:ext>
              </a:extLst>
            </p:cNvPr>
            <p:cNvSpPr/>
            <p:nvPr/>
          </p:nvSpPr>
          <p:spPr>
            <a:xfrm>
              <a:off x="-651507" y="6705685"/>
              <a:ext cx="16867" cy="25647"/>
            </a:xfrm>
            <a:custGeom>
              <a:avLst/>
              <a:gdLst>
                <a:gd name="connsiteX0" fmla="*/ -2541 w 16867"/>
                <a:gd name="connsiteY0" fmla="*/ -1474 h 25647"/>
                <a:gd name="connsiteX1" fmla="*/ -1442 w 16867"/>
                <a:gd name="connsiteY1" fmla="*/ -1573 h 25647"/>
                <a:gd name="connsiteX2" fmla="*/ 14171 w 16867"/>
                <a:gd name="connsiteY2" fmla="*/ 23988 h 25647"/>
                <a:gd name="connsiteX3" fmla="*/ 13035 w 16867"/>
                <a:gd name="connsiteY3" fmla="*/ 24074 h 25647"/>
                <a:gd name="connsiteX4" fmla="*/ 10826 w 16867"/>
                <a:gd name="connsiteY4" fmla="*/ 21927 h 25647"/>
                <a:gd name="connsiteX5" fmla="*/ -1516 w 16867"/>
                <a:gd name="connsiteY5" fmla="*/ 2278 h 25647"/>
                <a:gd name="connsiteX6" fmla="*/ -2541 w 16867"/>
                <a:gd name="connsiteY6" fmla="*/ -1474 h 25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67" h="25647">
                  <a:moveTo>
                    <a:pt x="-2541" y="-1474"/>
                  </a:moveTo>
                  <a:lnTo>
                    <a:pt x="-1442" y="-1573"/>
                  </a:lnTo>
                  <a:cubicBezTo>
                    <a:pt x="5037" y="6166"/>
                    <a:pt x="10974" y="14238"/>
                    <a:pt x="14171" y="23988"/>
                  </a:cubicBezTo>
                  <a:lnTo>
                    <a:pt x="13035" y="24074"/>
                  </a:lnTo>
                  <a:cubicBezTo>
                    <a:pt x="11998" y="23741"/>
                    <a:pt x="11184" y="22951"/>
                    <a:pt x="10826" y="21927"/>
                  </a:cubicBezTo>
                  <a:cubicBezTo>
                    <a:pt x="7641" y="14793"/>
                    <a:pt x="3112" y="8523"/>
                    <a:pt x="-1516" y="2278"/>
                  </a:cubicBezTo>
                  <a:cubicBezTo>
                    <a:pt x="-2269" y="1180"/>
                    <a:pt x="-3034" y="32"/>
                    <a:pt x="-2541" y="-1474"/>
                  </a:cubicBezTo>
                  <a:close/>
                </a:path>
              </a:pathLst>
            </a:custGeom>
            <a:solidFill>
              <a:srgbClr val="7AA0B1"/>
            </a:solidFill>
            <a:ln w="1231" cap="flat">
              <a:noFill/>
              <a:prstDash val="solid"/>
              <a:miter/>
            </a:ln>
          </p:spPr>
          <p:txBody>
            <a:bodyPr rtlCol="0" anchor="ctr"/>
            <a:lstStyle/>
            <a:p>
              <a:endParaRPr lang="es-CO"/>
            </a:p>
          </p:txBody>
        </p:sp>
        <p:sp>
          <p:nvSpPr>
            <p:cNvPr id="786" name="Freeform: Shape 785">
              <a:extLst>
                <a:ext uri="{FF2B5EF4-FFF2-40B4-BE49-F238E27FC236}">
                  <a16:creationId xmlns:a16="http://schemas.microsoft.com/office/drawing/2014/main" id="{3556451F-6A66-F622-FE6F-7699063C1DAE}"/>
                </a:ext>
              </a:extLst>
            </p:cNvPr>
            <p:cNvSpPr/>
            <p:nvPr/>
          </p:nvSpPr>
          <p:spPr>
            <a:xfrm>
              <a:off x="-960411" y="6630278"/>
              <a:ext cx="109944" cy="11877"/>
            </a:xfrm>
            <a:custGeom>
              <a:avLst/>
              <a:gdLst>
                <a:gd name="connsiteX0" fmla="*/ 107247 w 109944"/>
                <a:gd name="connsiteY0" fmla="*/ -935 h 11877"/>
                <a:gd name="connsiteX1" fmla="*/ 95991 w 109944"/>
                <a:gd name="connsiteY1" fmla="*/ 410 h 11877"/>
                <a:gd name="connsiteX2" fmla="*/ 74577 w 109944"/>
                <a:gd name="connsiteY2" fmla="*/ 1645 h 11877"/>
                <a:gd name="connsiteX3" fmla="*/ 48659 w 109944"/>
                <a:gd name="connsiteY3" fmla="*/ 3953 h 11877"/>
                <a:gd name="connsiteX4" fmla="*/ 14248 w 109944"/>
                <a:gd name="connsiteY4" fmla="*/ 8013 h 11877"/>
                <a:gd name="connsiteX5" fmla="*/ 252 w 109944"/>
                <a:gd name="connsiteY5" fmla="*/ 9976 h 11877"/>
                <a:gd name="connsiteX6" fmla="*/ -2697 w 109944"/>
                <a:gd name="connsiteY6" fmla="*/ 9790 h 11877"/>
                <a:gd name="connsiteX7" fmla="*/ 12397 w 109944"/>
                <a:gd name="connsiteY7" fmla="*/ 7087 h 11877"/>
                <a:gd name="connsiteX8" fmla="*/ 38501 w 109944"/>
                <a:gd name="connsiteY8" fmla="*/ 3656 h 11877"/>
                <a:gd name="connsiteX9" fmla="*/ 58841 w 109944"/>
                <a:gd name="connsiteY9" fmla="*/ 1571 h 11877"/>
                <a:gd name="connsiteX10" fmla="*/ 83315 w 109944"/>
                <a:gd name="connsiteY10" fmla="*/ -231 h 11877"/>
                <a:gd name="connsiteX11" fmla="*/ 106864 w 109944"/>
                <a:gd name="connsiteY11" fmla="*/ -1379 h 11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944" h="11877">
                  <a:moveTo>
                    <a:pt x="107247" y="-935"/>
                  </a:moveTo>
                  <a:cubicBezTo>
                    <a:pt x="103544" y="386"/>
                    <a:pt x="99718" y="299"/>
                    <a:pt x="95991" y="410"/>
                  </a:cubicBezTo>
                  <a:cubicBezTo>
                    <a:pt x="88845" y="731"/>
                    <a:pt x="81723" y="1546"/>
                    <a:pt x="74577" y="1645"/>
                  </a:cubicBezTo>
                  <a:cubicBezTo>
                    <a:pt x="65938" y="1817"/>
                    <a:pt x="57298" y="3064"/>
                    <a:pt x="48659" y="3953"/>
                  </a:cubicBezTo>
                  <a:cubicBezTo>
                    <a:pt x="37168" y="5187"/>
                    <a:pt x="25714" y="6606"/>
                    <a:pt x="14248" y="8013"/>
                  </a:cubicBezTo>
                  <a:cubicBezTo>
                    <a:pt x="9571" y="8593"/>
                    <a:pt x="4918" y="9321"/>
                    <a:pt x="252" y="9976"/>
                  </a:cubicBezTo>
                  <a:cubicBezTo>
                    <a:pt x="-685" y="10469"/>
                    <a:pt x="-1833" y="10408"/>
                    <a:pt x="-2697" y="9790"/>
                  </a:cubicBezTo>
                  <a:cubicBezTo>
                    <a:pt x="2165" y="7988"/>
                    <a:pt x="7349" y="7840"/>
                    <a:pt x="12397" y="7087"/>
                  </a:cubicBezTo>
                  <a:cubicBezTo>
                    <a:pt x="21037" y="5853"/>
                    <a:pt x="29787" y="4693"/>
                    <a:pt x="38501" y="3656"/>
                  </a:cubicBezTo>
                  <a:cubicBezTo>
                    <a:pt x="45265" y="2854"/>
                    <a:pt x="52077" y="2496"/>
                    <a:pt x="58841" y="1571"/>
                  </a:cubicBezTo>
                  <a:cubicBezTo>
                    <a:pt x="66974" y="460"/>
                    <a:pt x="75207" y="1064"/>
                    <a:pt x="83315" y="-231"/>
                  </a:cubicBezTo>
                  <a:cubicBezTo>
                    <a:pt x="91177" y="-231"/>
                    <a:pt x="98953" y="-2182"/>
                    <a:pt x="106864" y="-1379"/>
                  </a:cubicBezTo>
                  <a:close/>
                </a:path>
              </a:pathLst>
            </a:custGeom>
            <a:solidFill>
              <a:srgbClr val="36474E"/>
            </a:solidFill>
            <a:ln w="1231" cap="flat">
              <a:noFill/>
              <a:prstDash val="solid"/>
              <a:miter/>
            </a:ln>
          </p:spPr>
          <p:txBody>
            <a:bodyPr rtlCol="0" anchor="ctr"/>
            <a:lstStyle/>
            <a:p>
              <a:endParaRPr lang="es-CO"/>
            </a:p>
          </p:txBody>
        </p:sp>
        <p:sp>
          <p:nvSpPr>
            <p:cNvPr id="787" name="Freeform: Shape 786">
              <a:extLst>
                <a:ext uri="{FF2B5EF4-FFF2-40B4-BE49-F238E27FC236}">
                  <a16:creationId xmlns:a16="http://schemas.microsoft.com/office/drawing/2014/main" id="{664A49DB-D857-E7CB-7FD4-29A91E099DA4}"/>
                </a:ext>
              </a:extLst>
            </p:cNvPr>
            <p:cNvSpPr/>
            <p:nvPr/>
          </p:nvSpPr>
          <p:spPr>
            <a:xfrm>
              <a:off x="-821352" y="6627958"/>
              <a:ext cx="29263" cy="921"/>
            </a:xfrm>
            <a:custGeom>
              <a:avLst/>
              <a:gdLst>
                <a:gd name="connsiteX0" fmla="*/ 26566 w 29263"/>
                <a:gd name="connsiteY0" fmla="*/ -652 h 921"/>
                <a:gd name="connsiteX1" fmla="*/ -2697 w 29263"/>
                <a:gd name="connsiteY1" fmla="*/ -652 h 921"/>
                <a:gd name="connsiteX2" fmla="*/ 191 w 29263"/>
                <a:gd name="connsiteY2" fmla="*/ -1516 h 921"/>
                <a:gd name="connsiteX3" fmla="*/ 23641 w 29263"/>
                <a:gd name="connsiteY3" fmla="*/ -1516 h 921"/>
                <a:gd name="connsiteX4" fmla="*/ 26566 w 29263"/>
                <a:gd name="connsiteY4" fmla="*/ -652 h 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3" h="921">
                  <a:moveTo>
                    <a:pt x="26566" y="-652"/>
                  </a:moveTo>
                  <a:lnTo>
                    <a:pt x="-2697" y="-652"/>
                  </a:lnTo>
                  <a:cubicBezTo>
                    <a:pt x="-1932" y="-1392"/>
                    <a:pt x="-858" y="-1713"/>
                    <a:pt x="191" y="-1516"/>
                  </a:cubicBezTo>
                  <a:lnTo>
                    <a:pt x="23641" y="-1516"/>
                  </a:lnTo>
                  <a:cubicBezTo>
                    <a:pt x="24703" y="-1713"/>
                    <a:pt x="25789" y="-1392"/>
                    <a:pt x="26566" y="-652"/>
                  </a:cubicBezTo>
                  <a:close/>
                </a:path>
              </a:pathLst>
            </a:custGeom>
            <a:solidFill>
              <a:srgbClr val="141A1D"/>
            </a:solidFill>
            <a:ln w="1231" cap="flat">
              <a:noFill/>
              <a:prstDash val="solid"/>
              <a:miter/>
            </a:ln>
          </p:spPr>
          <p:txBody>
            <a:bodyPr rtlCol="0" anchor="ctr"/>
            <a:lstStyle/>
            <a:p>
              <a:endParaRPr lang="es-CO"/>
            </a:p>
          </p:txBody>
        </p:sp>
        <p:sp>
          <p:nvSpPr>
            <p:cNvPr id="788" name="Freeform: Shape 787">
              <a:extLst>
                <a:ext uri="{FF2B5EF4-FFF2-40B4-BE49-F238E27FC236}">
                  <a16:creationId xmlns:a16="http://schemas.microsoft.com/office/drawing/2014/main" id="{C5A354CC-A2A8-918D-454A-F936B28D2DF3}"/>
                </a:ext>
              </a:extLst>
            </p:cNvPr>
            <p:cNvSpPr/>
            <p:nvPr/>
          </p:nvSpPr>
          <p:spPr>
            <a:xfrm>
              <a:off x="-874374" y="6629745"/>
              <a:ext cx="23758" cy="2005"/>
            </a:xfrm>
            <a:custGeom>
              <a:avLst/>
              <a:gdLst>
                <a:gd name="connsiteX0" fmla="*/ 20852 w 23758"/>
                <a:gd name="connsiteY0" fmla="*/ -809 h 2005"/>
                <a:gd name="connsiteX1" fmla="*/ -2697 w 23758"/>
                <a:gd name="connsiteY1" fmla="*/ 339 h 2005"/>
                <a:gd name="connsiteX2" fmla="*/ -1155 w 23758"/>
                <a:gd name="connsiteY2" fmla="*/ -464 h 2005"/>
                <a:gd name="connsiteX3" fmla="*/ 21061 w 23758"/>
                <a:gd name="connsiteY3" fmla="*/ -1476 h 2005"/>
                <a:gd name="connsiteX4" fmla="*/ 20852 w 23758"/>
                <a:gd name="connsiteY4" fmla="*/ -809 h 2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8" h="2005">
                  <a:moveTo>
                    <a:pt x="20852" y="-809"/>
                  </a:moveTo>
                  <a:cubicBezTo>
                    <a:pt x="12990" y="-612"/>
                    <a:pt x="5190" y="808"/>
                    <a:pt x="-2697" y="339"/>
                  </a:cubicBezTo>
                  <a:cubicBezTo>
                    <a:pt x="-2179" y="55"/>
                    <a:pt x="-1648" y="-488"/>
                    <a:pt x="-1155" y="-464"/>
                  </a:cubicBezTo>
                  <a:cubicBezTo>
                    <a:pt x="6251" y="-93"/>
                    <a:pt x="13656" y="-2019"/>
                    <a:pt x="21061" y="-1476"/>
                  </a:cubicBezTo>
                  <a:cubicBezTo>
                    <a:pt x="21061" y="-1241"/>
                    <a:pt x="20987" y="-1007"/>
                    <a:pt x="20852" y="-809"/>
                  </a:cubicBezTo>
                  <a:close/>
                </a:path>
              </a:pathLst>
            </a:custGeom>
            <a:solidFill>
              <a:srgbClr val="141A1D"/>
            </a:solidFill>
            <a:ln w="1231" cap="flat">
              <a:noFill/>
              <a:prstDash val="solid"/>
              <a:miter/>
            </a:ln>
          </p:spPr>
          <p:txBody>
            <a:bodyPr rtlCol="0" anchor="ctr"/>
            <a:lstStyle/>
            <a:p>
              <a:endParaRPr lang="es-CO"/>
            </a:p>
          </p:txBody>
        </p:sp>
        <p:sp>
          <p:nvSpPr>
            <p:cNvPr id="789" name="Freeform: Shape 788">
              <a:extLst>
                <a:ext uri="{FF2B5EF4-FFF2-40B4-BE49-F238E27FC236}">
                  <a16:creationId xmlns:a16="http://schemas.microsoft.com/office/drawing/2014/main" id="{018D1EAA-47CA-935C-8D8C-AA366159FCDE}"/>
                </a:ext>
              </a:extLst>
            </p:cNvPr>
            <p:cNvSpPr/>
            <p:nvPr/>
          </p:nvSpPr>
          <p:spPr>
            <a:xfrm>
              <a:off x="-850603" y="6628900"/>
              <a:ext cx="22882" cy="941"/>
            </a:xfrm>
            <a:custGeom>
              <a:avLst/>
              <a:gdLst>
                <a:gd name="connsiteX0" fmla="*/ 20185 w 22882"/>
                <a:gd name="connsiteY0" fmla="*/ -1520 h 941"/>
                <a:gd name="connsiteX1" fmla="*/ 16310 w 22882"/>
                <a:gd name="connsiteY1" fmla="*/ -767 h 941"/>
                <a:gd name="connsiteX2" fmla="*/ -2697 w 22882"/>
                <a:gd name="connsiteY2" fmla="*/ -631 h 941"/>
                <a:gd name="connsiteX3" fmla="*/ 1104 w 22882"/>
                <a:gd name="connsiteY3" fmla="*/ -1532 h 941"/>
                <a:gd name="connsiteX4" fmla="*/ 20185 w 22882"/>
                <a:gd name="connsiteY4" fmla="*/ -1520 h 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82" h="941">
                  <a:moveTo>
                    <a:pt x="20185" y="-1520"/>
                  </a:moveTo>
                  <a:cubicBezTo>
                    <a:pt x="19062" y="-433"/>
                    <a:pt x="17630" y="-791"/>
                    <a:pt x="16310" y="-767"/>
                  </a:cubicBezTo>
                  <a:cubicBezTo>
                    <a:pt x="9978" y="-693"/>
                    <a:pt x="3634" y="-668"/>
                    <a:pt x="-2697" y="-631"/>
                  </a:cubicBezTo>
                  <a:cubicBezTo>
                    <a:pt x="-1660" y="-1865"/>
                    <a:pt x="-229" y="-1532"/>
                    <a:pt x="1104" y="-1532"/>
                  </a:cubicBezTo>
                  <a:cubicBezTo>
                    <a:pt x="7460" y="-1557"/>
                    <a:pt x="13817" y="-1532"/>
                    <a:pt x="20185" y="-1520"/>
                  </a:cubicBezTo>
                  <a:close/>
                </a:path>
              </a:pathLst>
            </a:custGeom>
            <a:solidFill>
              <a:srgbClr val="141A1D"/>
            </a:solidFill>
            <a:ln w="1231" cap="flat">
              <a:noFill/>
              <a:prstDash val="solid"/>
              <a:miter/>
            </a:ln>
          </p:spPr>
          <p:txBody>
            <a:bodyPr rtlCol="0" anchor="ctr"/>
            <a:lstStyle/>
            <a:p>
              <a:endParaRPr lang="es-CO"/>
            </a:p>
          </p:txBody>
        </p:sp>
        <p:sp>
          <p:nvSpPr>
            <p:cNvPr id="790" name="Freeform: Shape 789">
              <a:extLst>
                <a:ext uri="{FF2B5EF4-FFF2-40B4-BE49-F238E27FC236}">
                  <a16:creationId xmlns:a16="http://schemas.microsoft.com/office/drawing/2014/main" id="{168F2CBD-CC6A-6B66-04D3-811F3C6533F5}"/>
                </a:ext>
              </a:extLst>
            </p:cNvPr>
            <p:cNvSpPr/>
            <p:nvPr/>
          </p:nvSpPr>
          <p:spPr>
            <a:xfrm>
              <a:off x="-965015" y="6641701"/>
              <a:ext cx="4124" cy="1113"/>
            </a:xfrm>
            <a:custGeom>
              <a:avLst/>
              <a:gdLst>
                <a:gd name="connsiteX0" fmla="*/ 1079 w 4124"/>
                <a:gd name="connsiteY0" fmla="*/ -670 h 1113"/>
                <a:gd name="connsiteX1" fmla="*/ -562 w 4124"/>
                <a:gd name="connsiteY1" fmla="*/ -460 h 1113"/>
                <a:gd name="connsiteX2" fmla="*/ -2697 w 4124"/>
                <a:gd name="connsiteY2" fmla="*/ -744 h 1113"/>
                <a:gd name="connsiteX3" fmla="*/ 1117 w 4124"/>
                <a:gd name="connsiteY3" fmla="*/ -1496 h 1113"/>
                <a:gd name="connsiteX4" fmla="*/ 1388 w 4124"/>
                <a:gd name="connsiteY4" fmla="*/ -929 h 1113"/>
                <a:gd name="connsiteX5" fmla="*/ 1079 w 4124"/>
                <a:gd name="connsiteY5" fmla="*/ -670 h 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4" h="1113">
                  <a:moveTo>
                    <a:pt x="1079" y="-670"/>
                  </a:moveTo>
                  <a:lnTo>
                    <a:pt x="-562" y="-460"/>
                  </a:lnTo>
                  <a:lnTo>
                    <a:pt x="-2697" y="-744"/>
                  </a:lnTo>
                  <a:cubicBezTo>
                    <a:pt x="-1574" y="-1768"/>
                    <a:pt x="-229" y="-1595"/>
                    <a:pt x="1117" y="-1496"/>
                  </a:cubicBezTo>
                  <a:cubicBezTo>
                    <a:pt x="1400" y="-1299"/>
                    <a:pt x="1487" y="-1114"/>
                    <a:pt x="1388" y="-929"/>
                  </a:cubicBezTo>
                  <a:cubicBezTo>
                    <a:pt x="1289" y="-744"/>
                    <a:pt x="1178" y="-670"/>
                    <a:pt x="1079" y="-670"/>
                  </a:cubicBezTo>
                  <a:close/>
                </a:path>
              </a:pathLst>
            </a:custGeom>
            <a:solidFill>
              <a:srgbClr val="36474E"/>
            </a:solidFill>
            <a:ln w="1231" cap="flat">
              <a:noFill/>
              <a:prstDash val="solid"/>
              <a:miter/>
            </a:ln>
          </p:spPr>
          <p:txBody>
            <a:bodyPr rtlCol="0" anchor="ctr"/>
            <a:lstStyle/>
            <a:p>
              <a:endParaRPr lang="es-CO"/>
            </a:p>
          </p:txBody>
        </p:sp>
        <p:sp>
          <p:nvSpPr>
            <p:cNvPr id="791" name="Freeform: Shape 790">
              <a:extLst>
                <a:ext uri="{FF2B5EF4-FFF2-40B4-BE49-F238E27FC236}">
                  <a16:creationId xmlns:a16="http://schemas.microsoft.com/office/drawing/2014/main" id="{555DC20A-CB5B-B4F5-14DD-E9993BBDEC02}"/>
                </a:ext>
              </a:extLst>
            </p:cNvPr>
            <p:cNvSpPr/>
            <p:nvPr/>
          </p:nvSpPr>
          <p:spPr>
            <a:xfrm>
              <a:off x="-961238" y="6641676"/>
              <a:ext cx="3764" cy="1018"/>
            </a:xfrm>
            <a:custGeom>
              <a:avLst/>
              <a:gdLst>
                <a:gd name="connsiteX0" fmla="*/ -2697 w 3764"/>
                <a:gd name="connsiteY0" fmla="*/ -645 h 1018"/>
                <a:gd name="connsiteX1" fmla="*/ -2697 w 3764"/>
                <a:gd name="connsiteY1" fmla="*/ -1472 h 1018"/>
                <a:gd name="connsiteX2" fmla="*/ -1883 w 3764"/>
                <a:gd name="connsiteY2" fmla="*/ -1571 h 1018"/>
                <a:gd name="connsiteX3" fmla="*/ 1067 w 3764"/>
                <a:gd name="connsiteY3" fmla="*/ -1385 h 1018"/>
                <a:gd name="connsiteX4" fmla="*/ -2697 w 3764"/>
                <a:gd name="connsiteY4" fmla="*/ -645 h 10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4" h="1018">
                  <a:moveTo>
                    <a:pt x="-2697" y="-645"/>
                  </a:moveTo>
                  <a:lnTo>
                    <a:pt x="-2697" y="-1472"/>
                  </a:lnTo>
                  <a:cubicBezTo>
                    <a:pt x="-2438" y="-1546"/>
                    <a:pt x="-2154" y="-1583"/>
                    <a:pt x="-1883" y="-1571"/>
                  </a:cubicBezTo>
                  <a:lnTo>
                    <a:pt x="1067" y="-1385"/>
                  </a:lnTo>
                  <a:cubicBezTo>
                    <a:pt x="-44" y="-657"/>
                    <a:pt x="-1389" y="-398"/>
                    <a:pt x="-2697" y="-645"/>
                  </a:cubicBezTo>
                  <a:close/>
                </a:path>
              </a:pathLst>
            </a:custGeom>
            <a:solidFill>
              <a:srgbClr val="4A646E"/>
            </a:solidFill>
            <a:ln w="1231" cap="flat">
              <a:noFill/>
              <a:prstDash val="solid"/>
              <a:miter/>
            </a:ln>
          </p:spPr>
          <p:txBody>
            <a:bodyPr rtlCol="0" anchor="ctr"/>
            <a:lstStyle/>
            <a:p>
              <a:endParaRPr lang="es-CO"/>
            </a:p>
          </p:txBody>
        </p:sp>
        <p:sp>
          <p:nvSpPr>
            <p:cNvPr id="792" name="Freeform: Shape 791">
              <a:extLst>
                <a:ext uri="{FF2B5EF4-FFF2-40B4-BE49-F238E27FC236}">
                  <a16:creationId xmlns:a16="http://schemas.microsoft.com/office/drawing/2014/main" id="{73357185-C311-15E7-F42D-D096E31976DF}"/>
                </a:ext>
              </a:extLst>
            </p:cNvPr>
            <p:cNvSpPr/>
            <p:nvPr/>
          </p:nvSpPr>
          <p:spPr>
            <a:xfrm>
              <a:off x="-1017712" y="6631125"/>
              <a:ext cx="390131" cy="188045"/>
            </a:xfrm>
            <a:custGeom>
              <a:avLst/>
              <a:gdLst>
                <a:gd name="connsiteX0" fmla="*/ 363663 w 390131"/>
                <a:gd name="connsiteY0" fmla="*/ 73085 h 188045"/>
                <a:gd name="connsiteX1" fmla="*/ 368020 w 390131"/>
                <a:gd name="connsiteY1" fmla="*/ 79442 h 188045"/>
                <a:gd name="connsiteX2" fmla="*/ 379239 w 390131"/>
                <a:gd name="connsiteY2" fmla="*/ 98634 h 188045"/>
                <a:gd name="connsiteX3" fmla="*/ 387435 w 390131"/>
                <a:gd name="connsiteY3" fmla="*/ 125083 h 188045"/>
                <a:gd name="connsiteX4" fmla="*/ 373340 w 390131"/>
                <a:gd name="connsiteY4" fmla="*/ 137215 h 188045"/>
                <a:gd name="connsiteX5" fmla="*/ 350766 w 390131"/>
                <a:gd name="connsiteY5" fmla="*/ 150150 h 188045"/>
                <a:gd name="connsiteX6" fmla="*/ 301990 w 390131"/>
                <a:gd name="connsiteY6" fmla="*/ 167812 h 188045"/>
                <a:gd name="connsiteX7" fmla="*/ 247684 w 390131"/>
                <a:gd name="connsiteY7" fmla="*/ 177438 h 188045"/>
                <a:gd name="connsiteX8" fmla="*/ 222000 w 390131"/>
                <a:gd name="connsiteY8" fmla="*/ 181363 h 188045"/>
                <a:gd name="connsiteX9" fmla="*/ 199784 w 390131"/>
                <a:gd name="connsiteY9" fmla="*/ 183548 h 188045"/>
                <a:gd name="connsiteX10" fmla="*/ 180752 w 390131"/>
                <a:gd name="connsiteY10" fmla="*/ 185609 h 188045"/>
                <a:gd name="connsiteX11" fmla="*/ 155266 w 390131"/>
                <a:gd name="connsiteY11" fmla="*/ 185819 h 188045"/>
                <a:gd name="connsiteX12" fmla="*/ 134407 w 390131"/>
                <a:gd name="connsiteY12" fmla="*/ 183671 h 188045"/>
                <a:gd name="connsiteX13" fmla="*/ 88741 w 390131"/>
                <a:gd name="connsiteY13" fmla="*/ 168404 h 188045"/>
                <a:gd name="connsiteX14" fmla="*/ 42718 w 390131"/>
                <a:gd name="connsiteY14" fmla="*/ 133500 h 188045"/>
                <a:gd name="connsiteX15" fmla="*/ 22698 w 390131"/>
                <a:gd name="connsiteY15" fmla="*/ 112864 h 188045"/>
                <a:gd name="connsiteX16" fmla="*/ -1788 w 390131"/>
                <a:gd name="connsiteY16" fmla="*/ 55695 h 188045"/>
                <a:gd name="connsiteX17" fmla="*/ -2615 w 390131"/>
                <a:gd name="connsiteY17" fmla="*/ 40650 h 188045"/>
                <a:gd name="connsiteX18" fmla="*/ -258 w 390131"/>
                <a:gd name="connsiteY18" fmla="*/ 34479 h 188045"/>
                <a:gd name="connsiteX19" fmla="*/ 36374 w 390131"/>
                <a:gd name="connsiteY19" fmla="*/ 14435 h 188045"/>
                <a:gd name="connsiteX20" fmla="*/ 52851 w 390131"/>
                <a:gd name="connsiteY20" fmla="*/ 11288 h 188045"/>
                <a:gd name="connsiteX21" fmla="*/ 74869 w 390131"/>
                <a:gd name="connsiteY21" fmla="*/ 8018 h 188045"/>
                <a:gd name="connsiteX22" fmla="*/ 100084 w 390131"/>
                <a:gd name="connsiteY22" fmla="*/ 4747 h 188045"/>
                <a:gd name="connsiteX23" fmla="*/ 114129 w 390131"/>
                <a:gd name="connsiteY23" fmla="*/ 3587 h 188045"/>
                <a:gd name="connsiteX24" fmla="*/ 142245 w 390131"/>
                <a:gd name="connsiteY24" fmla="*/ 1464 h 188045"/>
                <a:gd name="connsiteX25" fmla="*/ 155821 w 390131"/>
                <a:gd name="connsiteY25" fmla="*/ 785 h 188045"/>
                <a:gd name="connsiteX26" fmla="*/ 165288 w 390131"/>
                <a:gd name="connsiteY26" fmla="*/ -363 h 188045"/>
                <a:gd name="connsiteX27" fmla="*/ 178013 w 390131"/>
                <a:gd name="connsiteY27" fmla="*/ -1029 h 188045"/>
                <a:gd name="connsiteX28" fmla="*/ 206264 w 390131"/>
                <a:gd name="connsiteY28" fmla="*/ -1288 h 188045"/>
                <a:gd name="connsiteX29" fmla="*/ 231232 w 390131"/>
                <a:gd name="connsiteY29" fmla="*/ -857 h 188045"/>
                <a:gd name="connsiteX30" fmla="*/ 260458 w 390131"/>
                <a:gd name="connsiteY30" fmla="*/ 3056 h 188045"/>
                <a:gd name="connsiteX31" fmla="*/ 284723 w 390131"/>
                <a:gd name="connsiteY31" fmla="*/ 9227 h 188045"/>
                <a:gd name="connsiteX32" fmla="*/ 314011 w 390131"/>
                <a:gd name="connsiteY32" fmla="*/ 22655 h 188045"/>
                <a:gd name="connsiteX33" fmla="*/ 321416 w 390131"/>
                <a:gd name="connsiteY33" fmla="*/ 28641 h 188045"/>
                <a:gd name="connsiteX34" fmla="*/ 347952 w 390131"/>
                <a:gd name="connsiteY34" fmla="*/ 54362 h 188045"/>
                <a:gd name="connsiteX35" fmla="*/ 361825 w 390131"/>
                <a:gd name="connsiteY35" fmla="*/ 71234 h 188045"/>
                <a:gd name="connsiteX36" fmla="*/ 362701 w 390131"/>
                <a:gd name="connsiteY36" fmla="*/ 72160 h 188045"/>
                <a:gd name="connsiteX37" fmla="*/ 362701 w 390131"/>
                <a:gd name="connsiteY37" fmla="*/ 72160 h 188045"/>
                <a:gd name="connsiteX38" fmla="*/ 363614 w 390131"/>
                <a:gd name="connsiteY38" fmla="*/ 73110 h 188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0131" h="188045">
                  <a:moveTo>
                    <a:pt x="363663" y="73085"/>
                  </a:moveTo>
                  <a:cubicBezTo>
                    <a:pt x="364614" y="75554"/>
                    <a:pt x="366465" y="77430"/>
                    <a:pt x="368020" y="79442"/>
                  </a:cubicBezTo>
                  <a:cubicBezTo>
                    <a:pt x="372451" y="85403"/>
                    <a:pt x="376216" y="91846"/>
                    <a:pt x="379239" y="98634"/>
                  </a:cubicBezTo>
                  <a:cubicBezTo>
                    <a:pt x="382757" y="107187"/>
                    <a:pt x="385509" y="116036"/>
                    <a:pt x="387435" y="125083"/>
                  </a:cubicBezTo>
                  <a:cubicBezTo>
                    <a:pt x="383547" y="130020"/>
                    <a:pt x="378351" y="133562"/>
                    <a:pt x="373340" y="137215"/>
                  </a:cubicBezTo>
                  <a:cubicBezTo>
                    <a:pt x="366293" y="142350"/>
                    <a:pt x="358455" y="146139"/>
                    <a:pt x="350766" y="150150"/>
                  </a:cubicBezTo>
                  <a:cubicBezTo>
                    <a:pt x="335400" y="158246"/>
                    <a:pt x="318985" y="164195"/>
                    <a:pt x="301990" y="167812"/>
                  </a:cubicBezTo>
                  <a:cubicBezTo>
                    <a:pt x="283995" y="171625"/>
                    <a:pt x="265951" y="175131"/>
                    <a:pt x="247684" y="177438"/>
                  </a:cubicBezTo>
                  <a:cubicBezTo>
                    <a:pt x="239106" y="178525"/>
                    <a:pt x="230640" y="180512"/>
                    <a:pt x="222000" y="181363"/>
                  </a:cubicBezTo>
                  <a:cubicBezTo>
                    <a:pt x="214595" y="182092"/>
                    <a:pt x="207190" y="183141"/>
                    <a:pt x="199784" y="183548"/>
                  </a:cubicBezTo>
                  <a:cubicBezTo>
                    <a:pt x="193391" y="183906"/>
                    <a:pt x="187059" y="184671"/>
                    <a:pt x="180752" y="185609"/>
                  </a:cubicBezTo>
                  <a:cubicBezTo>
                    <a:pt x="172298" y="186683"/>
                    <a:pt x="163745" y="186757"/>
                    <a:pt x="155266" y="185819"/>
                  </a:cubicBezTo>
                  <a:cubicBezTo>
                    <a:pt x="148305" y="185214"/>
                    <a:pt x="141332" y="184733"/>
                    <a:pt x="134407" y="183671"/>
                  </a:cubicBezTo>
                  <a:cubicBezTo>
                    <a:pt x="118461" y="181104"/>
                    <a:pt x="103034" y="175945"/>
                    <a:pt x="88741" y="168404"/>
                  </a:cubicBezTo>
                  <a:cubicBezTo>
                    <a:pt x="71351" y="159431"/>
                    <a:pt x="56491" y="147176"/>
                    <a:pt x="42718" y="133500"/>
                  </a:cubicBezTo>
                  <a:cubicBezTo>
                    <a:pt x="35917" y="126749"/>
                    <a:pt x="28734" y="120368"/>
                    <a:pt x="22698" y="112864"/>
                  </a:cubicBezTo>
                  <a:cubicBezTo>
                    <a:pt x="9344" y="96474"/>
                    <a:pt x="865" y="76665"/>
                    <a:pt x="-1788" y="55695"/>
                  </a:cubicBezTo>
                  <a:cubicBezTo>
                    <a:pt x="-2442" y="50759"/>
                    <a:pt x="-2047" y="45661"/>
                    <a:pt x="-2615" y="40650"/>
                  </a:cubicBezTo>
                  <a:cubicBezTo>
                    <a:pt x="-2985" y="38318"/>
                    <a:pt x="-2084" y="35972"/>
                    <a:pt x="-258" y="34479"/>
                  </a:cubicBezTo>
                  <a:cubicBezTo>
                    <a:pt x="10579" y="25556"/>
                    <a:pt x="23007" y="18755"/>
                    <a:pt x="36374" y="14435"/>
                  </a:cubicBezTo>
                  <a:cubicBezTo>
                    <a:pt x="41977" y="14016"/>
                    <a:pt x="47309" y="12103"/>
                    <a:pt x="52851" y="11288"/>
                  </a:cubicBezTo>
                  <a:cubicBezTo>
                    <a:pt x="60194" y="10202"/>
                    <a:pt x="67476" y="8820"/>
                    <a:pt x="74869" y="8018"/>
                  </a:cubicBezTo>
                  <a:cubicBezTo>
                    <a:pt x="83286" y="7116"/>
                    <a:pt x="91667" y="5746"/>
                    <a:pt x="100084" y="4747"/>
                  </a:cubicBezTo>
                  <a:cubicBezTo>
                    <a:pt x="104737" y="4191"/>
                    <a:pt x="109452" y="4142"/>
                    <a:pt x="114129" y="3587"/>
                  </a:cubicBezTo>
                  <a:cubicBezTo>
                    <a:pt x="123460" y="2500"/>
                    <a:pt x="132877" y="2155"/>
                    <a:pt x="142245" y="1464"/>
                  </a:cubicBezTo>
                  <a:cubicBezTo>
                    <a:pt x="146787" y="1143"/>
                    <a:pt x="151317" y="834"/>
                    <a:pt x="155821" y="785"/>
                  </a:cubicBezTo>
                  <a:cubicBezTo>
                    <a:pt x="159006" y="625"/>
                    <a:pt x="162165" y="242"/>
                    <a:pt x="165288" y="-363"/>
                  </a:cubicBezTo>
                  <a:cubicBezTo>
                    <a:pt x="169509" y="-894"/>
                    <a:pt x="173755" y="-1116"/>
                    <a:pt x="178013" y="-1029"/>
                  </a:cubicBezTo>
                  <a:cubicBezTo>
                    <a:pt x="187430" y="-1103"/>
                    <a:pt x="196908" y="-449"/>
                    <a:pt x="206264" y="-1288"/>
                  </a:cubicBezTo>
                  <a:cubicBezTo>
                    <a:pt x="214669" y="-2054"/>
                    <a:pt x="222926" y="-1054"/>
                    <a:pt x="231232" y="-857"/>
                  </a:cubicBezTo>
                  <a:cubicBezTo>
                    <a:pt x="241069" y="-437"/>
                    <a:pt x="250856" y="871"/>
                    <a:pt x="260458" y="3056"/>
                  </a:cubicBezTo>
                  <a:cubicBezTo>
                    <a:pt x="268641" y="4710"/>
                    <a:pt x="276738" y="6771"/>
                    <a:pt x="284723" y="9227"/>
                  </a:cubicBezTo>
                  <a:cubicBezTo>
                    <a:pt x="295016" y="12473"/>
                    <a:pt x="305223" y="16065"/>
                    <a:pt x="314011" y="22655"/>
                  </a:cubicBezTo>
                  <a:cubicBezTo>
                    <a:pt x="316566" y="24568"/>
                    <a:pt x="319059" y="26555"/>
                    <a:pt x="321416" y="28641"/>
                  </a:cubicBezTo>
                  <a:cubicBezTo>
                    <a:pt x="330698" y="36762"/>
                    <a:pt x="339547" y="45340"/>
                    <a:pt x="347952" y="54362"/>
                  </a:cubicBezTo>
                  <a:cubicBezTo>
                    <a:pt x="352889" y="59670"/>
                    <a:pt x="357221" y="65594"/>
                    <a:pt x="361825" y="71234"/>
                  </a:cubicBezTo>
                  <a:cubicBezTo>
                    <a:pt x="362121" y="71530"/>
                    <a:pt x="362405" y="71851"/>
                    <a:pt x="362701" y="72160"/>
                  </a:cubicBezTo>
                  <a:lnTo>
                    <a:pt x="362701" y="72160"/>
                  </a:lnTo>
                  <a:cubicBezTo>
                    <a:pt x="363022" y="72456"/>
                    <a:pt x="363330" y="72777"/>
                    <a:pt x="363614" y="73110"/>
                  </a:cubicBezTo>
                  <a:close/>
                </a:path>
              </a:pathLst>
            </a:custGeom>
            <a:solidFill>
              <a:srgbClr val="98C7DC"/>
            </a:solidFill>
            <a:ln w="1231" cap="flat">
              <a:noFill/>
              <a:prstDash val="solid"/>
              <a:miter/>
            </a:ln>
          </p:spPr>
          <p:txBody>
            <a:bodyPr rtlCol="0" anchor="ctr"/>
            <a:lstStyle/>
            <a:p>
              <a:endParaRPr lang="es-CO"/>
            </a:p>
          </p:txBody>
        </p:sp>
        <p:sp>
          <p:nvSpPr>
            <p:cNvPr id="793" name="Freeform: Shape 792">
              <a:extLst>
                <a:ext uri="{FF2B5EF4-FFF2-40B4-BE49-F238E27FC236}">
                  <a16:creationId xmlns:a16="http://schemas.microsoft.com/office/drawing/2014/main" id="{CCF034AB-EE58-9534-ADA5-5D012503D6B4}"/>
                </a:ext>
              </a:extLst>
            </p:cNvPr>
            <p:cNvSpPr/>
            <p:nvPr/>
          </p:nvSpPr>
          <p:spPr>
            <a:xfrm>
              <a:off x="-652240" y="6704821"/>
              <a:ext cx="913" cy="950"/>
            </a:xfrm>
            <a:custGeom>
              <a:avLst/>
              <a:gdLst>
                <a:gd name="connsiteX0" fmla="*/ -1784 w 913"/>
                <a:gd name="connsiteY0" fmla="*/ -622 h 950"/>
                <a:gd name="connsiteX1" fmla="*/ -2697 w 913"/>
                <a:gd name="connsiteY1" fmla="*/ -1573 h 950"/>
                <a:gd name="connsiteX2" fmla="*/ -1784 w 913"/>
                <a:gd name="connsiteY2" fmla="*/ -622 h 950"/>
              </a:gdLst>
              <a:ahLst/>
              <a:cxnLst>
                <a:cxn ang="0">
                  <a:pos x="connsiteX0" y="connsiteY0"/>
                </a:cxn>
                <a:cxn ang="0">
                  <a:pos x="connsiteX1" y="connsiteY1"/>
                </a:cxn>
                <a:cxn ang="0">
                  <a:pos x="connsiteX2" y="connsiteY2"/>
                </a:cxn>
              </a:cxnLst>
              <a:rect l="l" t="t" r="r" b="b"/>
              <a:pathLst>
                <a:path w="913" h="950">
                  <a:moveTo>
                    <a:pt x="-1784" y="-622"/>
                  </a:moveTo>
                  <a:cubicBezTo>
                    <a:pt x="-2093" y="-943"/>
                    <a:pt x="-2389" y="-1264"/>
                    <a:pt x="-2697" y="-1573"/>
                  </a:cubicBezTo>
                  <a:cubicBezTo>
                    <a:pt x="-2389" y="-1252"/>
                    <a:pt x="-2093" y="-943"/>
                    <a:pt x="-1784" y="-622"/>
                  </a:cubicBezTo>
                  <a:close/>
                </a:path>
              </a:pathLst>
            </a:custGeom>
            <a:solidFill>
              <a:srgbClr val="7AA0B1"/>
            </a:solidFill>
            <a:ln w="1231" cap="flat">
              <a:noFill/>
              <a:prstDash val="solid"/>
              <a:miter/>
            </a:ln>
          </p:spPr>
          <p:txBody>
            <a:bodyPr rtlCol="0" anchor="ctr"/>
            <a:lstStyle/>
            <a:p>
              <a:endParaRPr lang="es-CO"/>
            </a:p>
          </p:txBody>
        </p:sp>
        <p:sp>
          <p:nvSpPr>
            <p:cNvPr id="794" name="Freeform: Shape 793">
              <a:extLst>
                <a:ext uri="{FF2B5EF4-FFF2-40B4-BE49-F238E27FC236}">
                  <a16:creationId xmlns:a16="http://schemas.microsoft.com/office/drawing/2014/main" id="{9F8105FD-C203-7747-F4E5-5641C67B97D8}"/>
                </a:ext>
              </a:extLst>
            </p:cNvPr>
            <p:cNvSpPr/>
            <p:nvPr/>
          </p:nvSpPr>
          <p:spPr>
            <a:xfrm>
              <a:off x="-653103" y="6703907"/>
              <a:ext cx="876" cy="925"/>
            </a:xfrm>
            <a:custGeom>
              <a:avLst/>
              <a:gdLst>
                <a:gd name="connsiteX0" fmla="*/ -1821 w 876"/>
                <a:gd name="connsiteY0" fmla="*/ -647 h 925"/>
                <a:gd name="connsiteX1" fmla="*/ -2697 w 876"/>
                <a:gd name="connsiteY1" fmla="*/ -1573 h 925"/>
              </a:gdLst>
              <a:ahLst/>
              <a:cxnLst>
                <a:cxn ang="0">
                  <a:pos x="connsiteX0" y="connsiteY0"/>
                </a:cxn>
                <a:cxn ang="0">
                  <a:pos x="connsiteX1" y="connsiteY1"/>
                </a:cxn>
              </a:cxnLst>
              <a:rect l="l" t="t" r="r" b="b"/>
              <a:pathLst>
                <a:path w="876" h="925">
                  <a:moveTo>
                    <a:pt x="-1821" y="-647"/>
                  </a:moveTo>
                  <a:lnTo>
                    <a:pt x="-2697" y="-1573"/>
                  </a:lnTo>
                  <a:close/>
                </a:path>
              </a:pathLst>
            </a:custGeom>
            <a:solidFill>
              <a:srgbClr val="7AA0B1"/>
            </a:solidFill>
            <a:ln w="1231" cap="flat">
              <a:noFill/>
              <a:prstDash val="solid"/>
              <a:miter/>
            </a:ln>
          </p:spPr>
          <p:txBody>
            <a:bodyPr rtlCol="0" anchor="ctr"/>
            <a:lstStyle/>
            <a:p>
              <a:endParaRPr lang="es-CO"/>
            </a:p>
          </p:txBody>
        </p:sp>
        <p:sp>
          <p:nvSpPr>
            <p:cNvPr id="795" name="Freeform: Shape 794">
              <a:extLst>
                <a:ext uri="{FF2B5EF4-FFF2-40B4-BE49-F238E27FC236}">
                  <a16:creationId xmlns:a16="http://schemas.microsoft.com/office/drawing/2014/main" id="{5B97C05B-0934-F451-FF79-CEDDA1177541}"/>
                </a:ext>
              </a:extLst>
            </p:cNvPr>
            <p:cNvSpPr/>
            <p:nvPr/>
          </p:nvSpPr>
          <p:spPr>
            <a:xfrm>
              <a:off x="-899947" y="6657959"/>
              <a:ext cx="218601" cy="83711"/>
            </a:xfrm>
            <a:custGeom>
              <a:avLst/>
              <a:gdLst>
                <a:gd name="connsiteX0" fmla="*/ 70825 w 218601"/>
                <a:gd name="connsiteY0" fmla="*/ -1414 h 83711"/>
                <a:gd name="connsiteX1" fmla="*/ 102483 w 218601"/>
                <a:gd name="connsiteY1" fmla="*/ 1141 h 83711"/>
                <a:gd name="connsiteX2" fmla="*/ 113319 w 218601"/>
                <a:gd name="connsiteY2" fmla="*/ 190 h 83711"/>
                <a:gd name="connsiteX3" fmla="*/ 138374 w 218601"/>
                <a:gd name="connsiteY3" fmla="*/ -168 h 83711"/>
                <a:gd name="connsiteX4" fmla="*/ 166983 w 218601"/>
                <a:gd name="connsiteY4" fmla="*/ 5028 h 83711"/>
                <a:gd name="connsiteX5" fmla="*/ 202578 w 218601"/>
                <a:gd name="connsiteY5" fmla="*/ 23727 h 83711"/>
                <a:gd name="connsiteX6" fmla="*/ 215883 w 218601"/>
                <a:gd name="connsiteY6" fmla="*/ 52620 h 83711"/>
                <a:gd name="connsiteX7" fmla="*/ 209416 w 218601"/>
                <a:gd name="connsiteY7" fmla="*/ 69393 h 83711"/>
                <a:gd name="connsiteX8" fmla="*/ 193939 w 218601"/>
                <a:gd name="connsiteY8" fmla="*/ 78427 h 83711"/>
                <a:gd name="connsiteX9" fmla="*/ 183040 w 218601"/>
                <a:gd name="connsiteY9" fmla="*/ 79007 h 83711"/>
                <a:gd name="connsiteX10" fmla="*/ 153937 w 218601"/>
                <a:gd name="connsiteY10" fmla="*/ 80698 h 83711"/>
                <a:gd name="connsiteX11" fmla="*/ 116578 w 218601"/>
                <a:gd name="connsiteY11" fmla="*/ 81772 h 83711"/>
                <a:gd name="connsiteX12" fmla="*/ 90918 w 218601"/>
                <a:gd name="connsiteY12" fmla="*/ 75761 h 83711"/>
                <a:gd name="connsiteX13" fmla="*/ 68184 w 218601"/>
                <a:gd name="connsiteY13" fmla="*/ 71886 h 83711"/>
                <a:gd name="connsiteX14" fmla="*/ 53768 w 218601"/>
                <a:gd name="connsiteY14" fmla="*/ 73787 h 83711"/>
                <a:gd name="connsiteX15" fmla="*/ 33836 w 218601"/>
                <a:gd name="connsiteY15" fmla="*/ 73540 h 83711"/>
                <a:gd name="connsiteX16" fmla="*/ 11422 w 218601"/>
                <a:gd name="connsiteY16" fmla="*/ 64160 h 83711"/>
                <a:gd name="connsiteX17" fmla="*/ -2697 w 218601"/>
                <a:gd name="connsiteY17" fmla="*/ 36723 h 83711"/>
                <a:gd name="connsiteX18" fmla="*/ 3153 w 218601"/>
                <a:gd name="connsiteY18" fmla="*/ 20789 h 83711"/>
                <a:gd name="connsiteX19" fmla="*/ 32355 w 218601"/>
                <a:gd name="connsiteY19" fmla="*/ 2276 h 83711"/>
                <a:gd name="connsiteX20" fmla="*/ 70825 w 218601"/>
                <a:gd name="connsiteY20" fmla="*/ -1414 h 83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8601" h="83711">
                  <a:moveTo>
                    <a:pt x="70825" y="-1414"/>
                  </a:moveTo>
                  <a:cubicBezTo>
                    <a:pt x="81439" y="-1957"/>
                    <a:pt x="92091" y="-1106"/>
                    <a:pt x="102483" y="1141"/>
                  </a:cubicBezTo>
                  <a:cubicBezTo>
                    <a:pt x="106186" y="1967"/>
                    <a:pt x="109740" y="672"/>
                    <a:pt x="113319" y="190"/>
                  </a:cubicBezTo>
                  <a:cubicBezTo>
                    <a:pt x="121638" y="-797"/>
                    <a:pt x="130031" y="-908"/>
                    <a:pt x="138374" y="-168"/>
                  </a:cubicBezTo>
                  <a:cubicBezTo>
                    <a:pt x="148050" y="672"/>
                    <a:pt x="157628" y="2412"/>
                    <a:pt x="166983" y="5028"/>
                  </a:cubicBezTo>
                  <a:cubicBezTo>
                    <a:pt x="180288" y="8521"/>
                    <a:pt x="192507" y="14396"/>
                    <a:pt x="202578" y="23727"/>
                  </a:cubicBezTo>
                  <a:cubicBezTo>
                    <a:pt x="210810" y="31330"/>
                    <a:pt x="216290" y="40697"/>
                    <a:pt x="215883" y="52620"/>
                  </a:cubicBezTo>
                  <a:cubicBezTo>
                    <a:pt x="215673" y="59038"/>
                    <a:pt x="212760" y="64271"/>
                    <a:pt x="209416" y="69393"/>
                  </a:cubicBezTo>
                  <a:cubicBezTo>
                    <a:pt x="206083" y="74799"/>
                    <a:pt x="200282" y="78180"/>
                    <a:pt x="193939" y="78427"/>
                  </a:cubicBezTo>
                  <a:cubicBezTo>
                    <a:pt x="190310" y="78699"/>
                    <a:pt x="186681" y="78983"/>
                    <a:pt x="183040" y="79007"/>
                  </a:cubicBezTo>
                  <a:cubicBezTo>
                    <a:pt x="173315" y="79094"/>
                    <a:pt x="163638" y="80242"/>
                    <a:pt x="153937" y="80698"/>
                  </a:cubicBezTo>
                  <a:cubicBezTo>
                    <a:pt x="141497" y="81278"/>
                    <a:pt x="129056" y="82846"/>
                    <a:pt x="116578" y="81772"/>
                  </a:cubicBezTo>
                  <a:cubicBezTo>
                    <a:pt x="107802" y="80896"/>
                    <a:pt x="99175" y="78884"/>
                    <a:pt x="90918" y="75761"/>
                  </a:cubicBezTo>
                  <a:cubicBezTo>
                    <a:pt x="83599" y="73108"/>
                    <a:pt x="76108" y="71145"/>
                    <a:pt x="68184" y="71886"/>
                  </a:cubicBezTo>
                  <a:cubicBezTo>
                    <a:pt x="63358" y="72330"/>
                    <a:pt x="58520" y="72898"/>
                    <a:pt x="53768" y="73787"/>
                  </a:cubicBezTo>
                  <a:cubicBezTo>
                    <a:pt x="47165" y="74934"/>
                    <a:pt x="40414" y="74848"/>
                    <a:pt x="33836" y="73540"/>
                  </a:cubicBezTo>
                  <a:cubicBezTo>
                    <a:pt x="25702" y="72059"/>
                    <a:pt x="17791" y="69837"/>
                    <a:pt x="11422" y="64160"/>
                  </a:cubicBezTo>
                  <a:cubicBezTo>
                    <a:pt x="3116" y="56865"/>
                    <a:pt x="-2709" y="48300"/>
                    <a:pt x="-2697" y="36723"/>
                  </a:cubicBezTo>
                  <a:cubicBezTo>
                    <a:pt x="-2722" y="30885"/>
                    <a:pt x="-648" y="25220"/>
                    <a:pt x="3153" y="20789"/>
                  </a:cubicBezTo>
                  <a:cubicBezTo>
                    <a:pt x="10879" y="11533"/>
                    <a:pt x="20852" y="5683"/>
                    <a:pt x="32355" y="2276"/>
                  </a:cubicBezTo>
                  <a:cubicBezTo>
                    <a:pt x="44623" y="-1427"/>
                    <a:pt x="57224" y="-1550"/>
                    <a:pt x="70825" y="-1414"/>
                  </a:cubicBezTo>
                  <a:close/>
                </a:path>
              </a:pathLst>
            </a:custGeom>
            <a:solidFill>
              <a:srgbClr val="FCFEFD"/>
            </a:solidFill>
            <a:ln w="1231" cap="flat">
              <a:noFill/>
              <a:prstDash val="solid"/>
              <a:miter/>
            </a:ln>
          </p:spPr>
          <p:txBody>
            <a:bodyPr rtlCol="0" anchor="ctr"/>
            <a:lstStyle/>
            <a:p>
              <a:endParaRPr lang="es-CO"/>
            </a:p>
          </p:txBody>
        </p:sp>
      </p:grpSp>
      <p:grpSp>
        <p:nvGrpSpPr>
          <p:cNvPr id="994" name="Group 993">
            <a:extLst>
              <a:ext uri="{FF2B5EF4-FFF2-40B4-BE49-F238E27FC236}">
                <a16:creationId xmlns:a16="http://schemas.microsoft.com/office/drawing/2014/main" id="{1103C4B0-512A-87DC-C263-9A48D7697D75}"/>
              </a:ext>
            </a:extLst>
          </p:cNvPr>
          <p:cNvGrpSpPr/>
          <p:nvPr/>
        </p:nvGrpSpPr>
        <p:grpSpPr>
          <a:xfrm rot="10800000">
            <a:off x="-1171661" y="7009123"/>
            <a:ext cx="920921" cy="1190772"/>
            <a:chOff x="12133674" y="-76139"/>
            <a:chExt cx="1552008" cy="2006783"/>
          </a:xfrm>
        </p:grpSpPr>
        <p:sp>
          <p:nvSpPr>
            <p:cNvPr id="800" name="Freeform: Shape 799">
              <a:extLst>
                <a:ext uri="{FF2B5EF4-FFF2-40B4-BE49-F238E27FC236}">
                  <a16:creationId xmlns:a16="http://schemas.microsoft.com/office/drawing/2014/main" id="{EF72476D-836F-8DE9-DB09-10A6B46C0B00}"/>
                </a:ext>
              </a:extLst>
            </p:cNvPr>
            <p:cNvSpPr/>
            <p:nvPr/>
          </p:nvSpPr>
          <p:spPr>
            <a:xfrm>
              <a:off x="12135024" y="97122"/>
              <a:ext cx="1543395" cy="1826425"/>
            </a:xfrm>
            <a:custGeom>
              <a:avLst/>
              <a:gdLst>
                <a:gd name="connsiteX0" fmla="*/ 116168 w 1543395"/>
                <a:gd name="connsiteY0" fmla="*/ 1393601 h 1826425"/>
                <a:gd name="connsiteX1" fmla="*/ 57327 w 1543395"/>
                <a:gd name="connsiteY1" fmla="*/ 1347292 h 1826425"/>
                <a:gd name="connsiteX2" fmla="*/ 45858 w 1543395"/>
                <a:gd name="connsiteY2" fmla="*/ 1328761 h 1826425"/>
                <a:gd name="connsiteX3" fmla="*/ 20284 w 1543395"/>
                <a:gd name="connsiteY3" fmla="*/ 1252510 h 1826425"/>
                <a:gd name="connsiteX4" fmla="*/ 6788 w 1543395"/>
                <a:gd name="connsiteY4" fmla="*/ 1172620 h 1826425"/>
                <a:gd name="connsiteX5" fmla="*/ -19 w 1543395"/>
                <a:gd name="connsiteY5" fmla="*/ 1089464 h 1826425"/>
                <a:gd name="connsiteX6" fmla="*/ -1199 w 1543395"/>
                <a:gd name="connsiteY6" fmla="*/ 1024741 h 1826425"/>
                <a:gd name="connsiteX7" fmla="*/ 513 w 1543395"/>
                <a:gd name="connsiteY7" fmla="*/ 942608 h 1826425"/>
                <a:gd name="connsiteX8" fmla="*/ -491 w 1543395"/>
                <a:gd name="connsiteY8" fmla="*/ 875722 h 1826425"/>
                <a:gd name="connsiteX9" fmla="*/ 3444 w 1543395"/>
                <a:gd name="connsiteY9" fmla="*/ 800966 h 1826425"/>
                <a:gd name="connsiteX10" fmla="*/ 4978 w 1543395"/>
                <a:gd name="connsiteY10" fmla="*/ 755188 h 1826425"/>
                <a:gd name="connsiteX11" fmla="*/ 7300 w 1543395"/>
                <a:gd name="connsiteY11" fmla="*/ 706557 h 1826425"/>
                <a:gd name="connsiteX12" fmla="*/ 5195 w 1543395"/>
                <a:gd name="connsiteY12" fmla="*/ 683541 h 1826425"/>
                <a:gd name="connsiteX13" fmla="*/ 4900 w 1543395"/>
                <a:gd name="connsiteY13" fmla="*/ 625290 h 1826425"/>
                <a:gd name="connsiteX14" fmla="*/ 3798 w 1543395"/>
                <a:gd name="connsiteY14" fmla="*/ 559407 h 1826425"/>
                <a:gd name="connsiteX15" fmla="*/ 5411 w 1543395"/>
                <a:gd name="connsiteY15" fmla="*/ 538534 h 1826425"/>
                <a:gd name="connsiteX16" fmla="*/ 14952 w 1543395"/>
                <a:gd name="connsiteY16" fmla="*/ 475720 h 1826425"/>
                <a:gd name="connsiteX17" fmla="*/ 45287 w 1543395"/>
                <a:gd name="connsiteY17" fmla="*/ 422033 h 1826425"/>
                <a:gd name="connsiteX18" fmla="*/ 92856 w 1543395"/>
                <a:gd name="connsiteY18" fmla="*/ 384282 h 1826425"/>
                <a:gd name="connsiteX19" fmla="*/ 167493 w 1543395"/>
                <a:gd name="connsiteY19" fmla="*/ 364334 h 1826425"/>
                <a:gd name="connsiteX20" fmla="*/ 235304 w 1543395"/>
                <a:gd name="connsiteY20" fmla="*/ 353238 h 1826425"/>
                <a:gd name="connsiteX21" fmla="*/ 276420 w 1543395"/>
                <a:gd name="connsiteY21" fmla="*/ 329474 h 1826425"/>
                <a:gd name="connsiteX22" fmla="*/ 295581 w 1543395"/>
                <a:gd name="connsiteY22" fmla="*/ 310726 h 1826425"/>
                <a:gd name="connsiteX23" fmla="*/ 314073 w 1543395"/>
                <a:gd name="connsiteY23" fmla="*/ 262961 h 1826425"/>
                <a:gd name="connsiteX24" fmla="*/ 323103 w 1543395"/>
                <a:gd name="connsiteY24" fmla="*/ 209491 h 1826425"/>
                <a:gd name="connsiteX25" fmla="*/ 332939 w 1543395"/>
                <a:gd name="connsiteY25" fmla="*/ 199261 h 1826425"/>
                <a:gd name="connsiteX26" fmla="*/ 381511 w 1543395"/>
                <a:gd name="connsiteY26" fmla="*/ 216711 h 1826425"/>
                <a:gd name="connsiteX27" fmla="*/ 385760 w 1543395"/>
                <a:gd name="connsiteY27" fmla="*/ 221688 h 1826425"/>
                <a:gd name="connsiteX28" fmla="*/ 390836 w 1543395"/>
                <a:gd name="connsiteY28" fmla="*/ 220704 h 1826425"/>
                <a:gd name="connsiteX29" fmla="*/ 392803 w 1543395"/>
                <a:gd name="connsiteY29" fmla="*/ 215216 h 1826425"/>
                <a:gd name="connsiteX30" fmla="*/ 423984 w 1543395"/>
                <a:gd name="connsiteY30" fmla="*/ 100722 h 1826425"/>
                <a:gd name="connsiteX31" fmla="*/ 440784 w 1543395"/>
                <a:gd name="connsiteY31" fmla="*/ 64386 h 1826425"/>
                <a:gd name="connsiteX32" fmla="*/ 452588 w 1543395"/>
                <a:gd name="connsiteY32" fmla="*/ 56045 h 1826425"/>
                <a:gd name="connsiteX33" fmla="*/ 458490 w 1543395"/>
                <a:gd name="connsiteY33" fmla="*/ 46917 h 1826425"/>
                <a:gd name="connsiteX34" fmla="*/ 461381 w 1543395"/>
                <a:gd name="connsiteY34" fmla="*/ 20163 h 1826425"/>
                <a:gd name="connsiteX35" fmla="*/ 488038 w 1543395"/>
                <a:gd name="connsiteY35" fmla="*/ -81 h 1826425"/>
                <a:gd name="connsiteX36" fmla="*/ 508773 w 1543395"/>
                <a:gd name="connsiteY36" fmla="*/ 26851 h 1826425"/>
                <a:gd name="connsiteX37" fmla="*/ 495612 w 1543395"/>
                <a:gd name="connsiteY37" fmla="*/ 73298 h 1826425"/>
                <a:gd name="connsiteX38" fmla="*/ 481192 w 1543395"/>
                <a:gd name="connsiteY38" fmla="*/ 108059 h 1826425"/>
                <a:gd name="connsiteX39" fmla="*/ 477867 w 1543395"/>
                <a:gd name="connsiteY39" fmla="*/ 116873 h 1826425"/>
                <a:gd name="connsiteX40" fmla="*/ 447020 w 1543395"/>
                <a:gd name="connsiteY40" fmla="*/ 199852 h 1826425"/>
                <a:gd name="connsiteX41" fmla="*/ 423413 w 1543395"/>
                <a:gd name="connsiteY41" fmla="*/ 329395 h 1826425"/>
                <a:gd name="connsiteX42" fmla="*/ 405157 w 1543395"/>
                <a:gd name="connsiteY42" fmla="*/ 462106 h 1826425"/>
                <a:gd name="connsiteX43" fmla="*/ 395833 w 1543395"/>
                <a:gd name="connsiteY43" fmla="*/ 537964 h 1826425"/>
                <a:gd name="connsiteX44" fmla="*/ 395498 w 1543395"/>
                <a:gd name="connsiteY44" fmla="*/ 548134 h 1826425"/>
                <a:gd name="connsiteX45" fmla="*/ 396187 w 1543395"/>
                <a:gd name="connsiteY45" fmla="*/ 636208 h 1826425"/>
                <a:gd name="connsiteX46" fmla="*/ 394593 w 1543395"/>
                <a:gd name="connsiteY46" fmla="*/ 695797 h 1826425"/>
                <a:gd name="connsiteX47" fmla="*/ 392626 w 1543395"/>
                <a:gd name="connsiteY47" fmla="*/ 740099 h 1826425"/>
                <a:gd name="connsiteX48" fmla="*/ 393688 w 1543395"/>
                <a:gd name="connsiteY48" fmla="*/ 833957 h 1826425"/>
                <a:gd name="connsiteX49" fmla="*/ 392921 w 1543395"/>
                <a:gd name="connsiteY49" fmla="*/ 924923 h 1826425"/>
                <a:gd name="connsiteX50" fmla="*/ 394160 w 1543395"/>
                <a:gd name="connsiteY50" fmla="*/ 993324 h 1826425"/>
                <a:gd name="connsiteX51" fmla="*/ 392468 w 1543395"/>
                <a:gd name="connsiteY51" fmla="*/ 1039850 h 1826425"/>
                <a:gd name="connsiteX52" fmla="*/ 390757 w 1543395"/>
                <a:gd name="connsiteY52" fmla="*/ 1048388 h 1826425"/>
                <a:gd name="connsiteX53" fmla="*/ 389537 w 1543395"/>
                <a:gd name="connsiteY53" fmla="*/ 1054034 h 1826425"/>
                <a:gd name="connsiteX54" fmla="*/ 388180 w 1543395"/>
                <a:gd name="connsiteY54" fmla="*/ 1117989 h 1826425"/>
                <a:gd name="connsiteX55" fmla="*/ 391328 w 1543395"/>
                <a:gd name="connsiteY55" fmla="*/ 1209486 h 1826425"/>
                <a:gd name="connsiteX56" fmla="*/ 395577 w 1543395"/>
                <a:gd name="connsiteY56" fmla="*/ 1281212 h 1826425"/>
                <a:gd name="connsiteX57" fmla="*/ 399865 w 1543395"/>
                <a:gd name="connsiteY57" fmla="*/ 1344912 h 1826425"/>
                <a:gd name="connsiteX58" fmla="*/ 411944 w 1543395"/>
                <a:gd name="connsiteY58" fmla="*/ 1439891 h 1826425"/>
                <a:gd name="connsiteX59" fmla="*/ 423413 w 1543395"/>
                <a:gd name="connsiteY59" fmla="*/ 1527650 h 1826425"/>
                <a:gd name="connsiteX60" fmla="*/ 430535 w 1543395"/>
                <a:gd name="connsiteY60" fmla="*/ 1593278 h 1826425"/>
                <a:gd name="connsiteX61" fmla="*/ 432856 w 1543395"/>
                <a:gd name="connsiteY61" fmla="*/ 1600144 h 1826425"/>
                <a:gd name="connsiteX62" fmla="*/ 435709 w 1543395"/>
                <a:gd name="connsiteY62" fmla="*/ 1616551 h 1826425"/>
                <a:gd name="connsiteX63" fmla="*/ 465985 w 1543395"/>
                <a:gd name="connsiteY63" fmla="*/ 1683437 h 1826425"/>
                <a:gd name="connsiteX64" fmla="*/ 511232 w 1543395"/>
                <a:gd name="connsiteY64" fmla="*/ 1707044 h 1826425"/>
                <a:gd name="connsiteX65" fmla="*/ 607981 w 1543395"/>
                <a:gd name="connsiteY65" fmla="*/ 1708323 h 1826425"/>
                <a:gd name="connsiteX66" fmla="*/ 706344 w 1543395"/>
                <a:gd name="connsiteY66" fmla="*/ 1660932 h 1826425"/>
                <a:gd name="connsiteX67" fmla="*/ 721433 w 1543395"/>
                <a:gd name="connsiteY67" fmla="*/ 1630459 h 1826425"/>
                <a:gd name="connsiteX68" fmla="*/ 734850 w 1543395"/>
                <a:gd name="connsiteY68" fmla="*/ 1543093 h 1826425"/>
                <a:gd name="connsiteX69" fmla="*/ 734004 w 1543395"/>
                <a:gd name="connsiteY69" fmla="*/ 1477603 h 1826425"/>
                <a:gd name="connsiteX70" fmla="*/ 733630 w 1543395"/>
                <a:gd name="connsiteY70" fmla="*/ 1415851 h 1826425"/>
                <a:gd name="connsiteX71" fmla="*/ 753440 w 1543395"/>
                <a:gd name="connsiteY71" fmla="*/ 1342709 h 1826425"/>
                <a:gd name="connsiteX72" fmla="*/ 795677 w 1543395"/>
                <a:gd name="connsiteY72" fmla="*/ 1319928 h 1826425"/>
                <a:gd name="connsiteX73" fmla="*/ 850760 w 1543395"/>
                <a:gd name="connsiteY73" fmla="*/ 1323253 h 1826425"/>
                <a:gd name="connsiteX74" fmla="*/ 917116 w 1543395"/>
                <a:gd name="connsiteY74" fmla="*/ 1332223 h 1826425"/>
                <a:gd name="connsiteX75" fmla="*/ 1012587 w 1543395"/>
                <a:gd name="connsiteY75" fmla="*/ 1342827 h 1826425"/>
                <a:gd name="connsiteX76" fmla="*/ 1079473 w 1543395"/>
                <a:gd name="connsiteY76" fmla="*/ 1340859 h 1826425"/>
                <a:gd name="connsiteX77" fmla="*/ 1130268 w 1543395"/>
                <a:gd name="connsiteY77" fmla="*/ 1337358 h 1826425"/>
                <a:gd name="connsiteX78" fmla="*/ 1180826 w 1543395"/>
                <a:gd name="connsiteY78" fmla="*/ 1331889 h 1826425"/>
                <a:gd name="connsiteX79" fmla="*/ 1185862 w 1543395"/>
                <a:gd name="connsiteY79" fmla="*/ 1330984 h 1826425"/>
                <a:gd name="connsiteX80" fmla="*/ 1191862 w 1543395"/>
                <a:gd name="connsiteY80" fmla="*/ 1332361 h 1826425"/>
                <a:gd name="connsiteX81" fmla="*/ 1189895 w 1543395"/>
                <a:gd name="connsiteY81" fmla="*/ 1338813 h 1826425"/>
                <a:gd name="connsiteX82" fmla="*/ 1173567 w 1543395"/>
                <a:gd name="connsiteY82" fmla="*/ 1355457 h 1826425"/>
                <a:gd name="connsiteX83" fmla="*/ 1060293 w 1543395"/>
                <a:gd name="connsiteY83" fmla="*/ 1423976 h 1826425"/>
                <a:gd name="connsiteX84" fmla="*/ 1045735 w 1543395"/>
                <a:gd name="connsiteY84" fmla="*/ 1441681 h 1826425"/>
                <a:gd name="connsiteX85" fmla="*/ 1041053 w 1543395"/>
                <a:gd name="connsiteY85" fmla="*/ 1517185 h 1826425"/>
                <a:gd name="connsiteX86" fmla="*/ 1044004 w 1543395"/>
                <a:gd name="connsiteY86" fmla="*/ 1574569 h 1826425"/>
                <a:gd name="connsiteX87" fmla="*/ 1091710 w 1543395"/>
                <a:gd name="connsiteY87" fmla="*/ 1628807 h 1826425"/>
                <a:gd name="connsiteX88" fmla="*/ 1145947 w 1543395"/>
                <a:gd name="connsiteY88" fmla="*/ 1632151 h 1826425"/>
                <a:gd name="connsiteX89" fmla="*/ 1188105 w 1543395"/>
                <a:gd name="connsiteY89" fmla="*/ 1632151 h 1826425"/>
                <a:gd name="connsiteX90" fmla="*/ 1257825 w 1543395"/>
                <a:gd name="connsiteY90" fmla="*/ 1622000 h 1826425"/>
                <a:gd name="connsiteX91" fmla="*/ 1286723 w 1543395"/>
                <a:gd name="connsiteY91" fmla="*/ 1566700 h 1826425"/>
                <a:gd name="connsiteX92" fmla="*/ 1284186 w 1543395"/>
                <a:gd name="connsiteY92" fmla="*/ 1487617 h 1826425"/>
                <a:gd name="connsiteX93" fmla="*/ 1284363 w 1543395"/>
                <a:gd name="connsiteY93" fmla="*/ 1469420 h 1826425"/>
                <a:gd name="connsiteX94" fmla="*/ 1289498 w 1543395"/>
                <a:gd name="connsiteY94" fmla="*/ 1405661 h 1826425"/>
                <a:gd name="connsiteX95" fmla="*/ 1313242 w 1543395"/>
                <a:gd name="connsiteY95" fmla="*/ 1302931 h 1826425"/>
                <a:gd name="connsiteX96" fmla="*/ 1334331 w 1543395"/>
                <a:gd name="connsiteY96" fmla="*/ 1225716 h 1826425"/>
                <a:gd name="connsiteX97" fmla="*/ 1339525 w 1543395"/>
                <a:gd name="connsiteY97" fmla="*/ 1180981 h 1826425"/>
                <a:gd name="connsiteX98" fmla="*/ 1349361 w 1543395"/>
                <a:gd name="connsiteY98" fmla="*/ 1104454 h 1826425"/>
                <a:gd name="connsiteX99" fmla="*/ 1354437 w 1543395"/>
                <a:gd name="connsiteY99" fmla="*/ 1031922 h 1826425"/>
                <a:gd name="connsiteX100" fmla="*/ 1359315 w 1543395"/>
                <a:gd name="connsiteY100" fmla="*/ 971783 h 1826425"/>
                <a:gd name="connsiteX101" fmla="*/ 1356227 w 1543395"/>
                <a:gd name="connsiteY101" fmla="*/ 908299 h 1826425"/>
                <a:gd name="connsiteX102" fmla="*/ 1351309 w 1543395"/>
                <a:gd name="connsiteY102" fmla="*/ 857721 h 1826425"/>
                <a:gd name="connsiteX103" fmla="*/ 1348535 w 1543395"/>
                <a:gd name="connsiteY103" fmla="*/ 760991 h 1826425"/>
                <a:gd name="connsiteX104" fmla="*/ 1350010 w 1543395"/>
                <a:gd name="connsiteY104" fmla="*/ 724164 h 1826425"/>
                <a:gd name="connsiteX105" fmla="*/ 1349322 w 1543395"/>
                <a:gd name="connsiteY105" fmla="*/ 715528 h 1826425"/>
                <a:gd name="connsiteX106" fmla="*/ 1332738 w 1543395"/>
                <a:gd name="connsiteY106" fmla="*/ 701757 h 1826425"/>
                <a:gd name="connsiteX107" fmla="*/ 1326954 w 1543395"/>
                <a:gd name="connsiteY107" fmla="*/ 701757 h 1826425"/>
                <a:gd name="connsiteX108" fmla="*/ 1323315 w 1543395"/>
                <a:gd name="connsiteY108" fmla="*/ 701580 h 1826425"/>
                <a:gd name="connsiteX109" fmla="*/ 1314088 w 1543395"/>
                <a:gd name="connsiteY109" fmla="*/ 694577 h 1826425"/>
                <a:gd name="connsiteX110" fmla="*/ 1322645 w 1543395"/>
                <a:gd name="connsiteY110" fmla="*/ 683580 h 1826425"/>
                <a:gd name="connsiteX111" fmla="*/ 1337676 w 1543395"/>
                <a:gd name="connsiteY111" fmla="*/ 685252 h 1826425"/>
                <a:gd name="connsiteX112" fmla="*/ 1352272 w 1543395"/>
                <a:gd name="connsiteY112" fmla="*/ 676596 h 1826425"/>
                <a:gd name="connsiteX113" fmla="*/ 1370843 w 1543395"/>
                <a:gd name="connsiteY113" fmla="*/ 624641 h 1826425"/>
                <a:gd name="connsiteX114" fmla="*/ 1394450 w 1543395"/>
                <a:gd name="connsiteY114" fmla="*/ 577958 h 1826425"/>
                <a:gd name="connsiteX115" fmla="*/ 1427894 w 1543395"/>
                <a:gd name="connsiteY115" fmla="*/ 532042 h 1826425"/>
                <a:gd name="connsiteX116" fmla="*/ 1445599 w 1543395"/>
                <a:gd name="connsiteY116" fmla="*/ 504501 h 1826425"/>
                <a:gd name="connsiteX117" fmla="*/ 1493403 w 1543395"/>
                <a:gd name="connsiteY117" fmla="*/ 469720 h 1826425"/>
                <a:gd name="connsiteX118" fmla="*/ 1535444 w 1543395"/>
                <a:gd name="connsiteY118" fmla="*/ 477726 h 1826425"/>
                <a:gd name="connsiteX119" fmla="*/ 1540106 w 1543395"/>
                <a:gd name="connsiteY119" fmla="*/ 493012 h 1826425"/>
                <a:gd name="connsiteX120" fmla="*/ 1527161 w 1543395"/>
                <a:gd name="connsiteY120" fmla="*/ 530842 h 1826425"/>
                <a:gd name="connsiteX121" fmla="*/ 1527161 w 1543395"/>
                <a:gd name="connsiteY121" fmla="*/ 535760 h 1826425"/>
                <a:gd name="connsiteX122" fmla="*/ 1527830 w 1543395"/>
                <a:gd name="connsiteY122" fmla="*/ 549531 h 1826425"/>
                <a:gd name="connsiteX123" fmla="*/ 1498951 w 1543395"/>
                <a:gd name="connsiteY123" fmla="*/ 615946 h 1826425"/>
                <a:gd name="connsiteX124" fmla="*/ 1491692 w 1543395"/>
                <a:gd name="connsiteY124" fmla="*/ 629343 h 1826425"/>
                <a:gd name="connsiteX125" fmla="*/ 1481226 w 1543395"/>
                <a:gd name="connsiteY125" fmla="*/ 645671 h 1826425"/>
                <a:gd name="connsiteX126" fmla="*/ 1466865 w 1543395"/>
                <a:gd name="connsiteY126" fmla="*/ 671481 h 1826425"/>
                <a:gd name="connsiteX127" fmla="*/ 1465606 w 1543395"/>
                <a:gd name="connsiteY127" fmla="*/ 674255 h 1826425"/>
                <a:gd name="connsiteX128" fmla="*/ 1462203 w 1543395"/>
                <a:gd name="connsiteY128" fmla="*/ 684662 h 1826425"/>
                <a:gd name="connsiteX129" fmla="*/ 1461554 w 1543395"/>
                <a:gd name="connsiteY129" fmla="*/ 687573 h 1826425"/>
                <a:gd name="connsiteX130" fmla="*/ 1460747 w 1543395"/>
                <a:gd name="connsiteY130" fmla="*/ 694537 h 1826425"/>
                <a:gd name="connsiteX131" fmla="*/ 1460117 w 1543395"/>
                <a:gd name="connsiteY131" fmla="*/ 697488 h 1826425"/>
                <a:gd name="connsiteX132" fmla="*/ 1460117 w 1543395"/>
                <a:gd name="connsiteY132" fmla="*/ 703528 h 1826425"/>
                <a:gd name="connsiteX133" fmla="*/ 1460786 w 1543395"/>
                <a:gd name="connsiteY133" fmla="*/ 707462 h 1826425"/>
                <a:gd name="connsiteX134" fmla="*/ 1461593 w 1543395"/>
                <a:gd name="connsiteY134" fmla="*/ 714584 h 1826425"/>
                <a:gd name="connsiteX135" fmla="*/ 1462223 w 1543395"/>
                <a:gd name="connsiteY135" fmla="*/ 717633 h 1826425"/>
                <a:gd name="connsiteX136" fmla="*/ 1463108 w 1543395"/>
                <a:gd name="connsiteY136" fmla="*/ 723948 h 1826425"/>
                <a:gd name="connsiteX137" fmla="*/ 1463737 w 1543395"/>
                <a:gd name="connsiteY137" fmla="*/ 727253 h 1826425"/>
                <a:gd name="connsiteX138" fmla="*/ 1467317 w 1543395"/>
                <a:gd name="connsiteY138" fmla="*/ 755129 h 1826425"/>
                <a:gd name="connsiteX139" fmla="*/ 1468065 w 1543395"/>
                <a:gd name="connsiteY139" fmla="*/ 758591 h 1826425"/>
                <a:gd name="connsiteX140" fmla="*/ 1474695 w 1543395"/>
                <a:gd name="connsiteY140" fmla="*/ 794553 h 1826425"/>
                <a:gd name="connsiteX141" fmla="*/ 1475364 w 1543395"/>
                <a:gd name="connsiteY141" fmla="*/ 798015 h 1826425"/>
                <a:gd name="connsiteX142" fmla="*/ 1477626 w 1543395"/>
                <a:gd name="connsiteY142" fmla="*/ 817688 h 1826425"/>
                <a:gd name="connsiteX143" fmla="*/ 1478256 w 1543395"/>
                <a:gd name="connsiteY143" fmla="*/ 821071 h 1826425"/>
                <a:gd name="connsiteX144" fmla="*/ 1479062 w 1543395"/>
                <a:gd name="connsiteY144" fmla="*/ 830062 h 1826425"/>
                <a:gd name="connsiteX145" fmla="*/ 1479731 w 1543395"/>
                <a:gd name="connsiteY145" fmla="*/ 834527 h 1826425"/>
                <a:gd name="connsiteX146" fmla="*/ 1480537 w 1543395"/>
                <a:gd name="connsiteY146" fmla="*/ 844855 h 1826425"/>
                <a:gd name="connsiteX147" fmla="*/ 1481206 w 1543395"/>
                <a:gd name="connsiteY147" fmla="*/ 849596 h 1826425"/>
                <a:gd name="connsiteX148" fmla="*/ 1481993 w 1543395"/>
                <a:gd name="connsiteY148" fmla="*/ 872141 h 1826425"/>
                <a:gd name="connsiteX149" fmla="*/ 1482662 w 1543395"/>
                <a:gd name="connsiteY149" fmla="*/ 877217 h 1826425"/>
                <a:gd name="connsiteX150" fmla="*/ 1483469 w 1543395"/>
                <a:gd name="connsiteY150" fmla="*/ 916680 h 1826425"/>
                <a:gd name="connsiteX151" fmla="*/ 1484098 w 1543395"/>
                <a:gd name="connsiteY151" fmla="*/ 920614 h 1826425"/>
                <a:gd name="connsiteX152" fmla="*/ 1484098 w 1543395"/>
                <a:gd name="connsiteY152" fmla="*/ 951579 h 1826425"/>
                <a:gd name="connsiteX153" fmla="*/ 1451894 w 1543395"/>
                <a:gd name="connsiteY153" fmla="*/ 964288 h 1826425"/>
                <a:gd name="connsiteX154" fmla="*/ 1440622 w 1543395"/>
                <a:gd name="connsiteY154" fmla="*/ 948136 h 1826425"/>
                <a:gd name="connsiteX155" fmla="*/ 1436510 w 1543395"/>
                <a:gd name="connsiteY155" fmla="*/ 911290 h 1826425"/>
                <a:gd name="connsiteX156" fmla="*/ 1432576 w 1543395"/>
                <a:gd name="connsiteY156" fmla="*/ 855420 h 1826425"/>
                <a:gd name="connsiteX157" fmla="*/ 1429153 w 1543395"/>
                <a:gd name="connsiteY157" fmla="*/ 798802 h 1826425"/>
                <a:gd name="connsiteX158" fmla="*/ 1424510 w 1543395"/>
                <a:gd name="connsiteY158" fmla="*/ 765752 h 1826425"/>
                <a:gd name="connsiteX159" fmla="*/ 1413080 w 1543395"/>
                <a:gd name="connsiteY159" fmla="*/ 696898 h 1826425"/>
                <a:gd name="connsiteX160" fmla="*/ 1404700 w 1543395"/>
                <a:gd name="connsiteY160" fmla="*/ 691901 h 1826425"/>
                <a:gd name="connsiteX161" fmla="*/ 1380365 w 1543395"/>
                <a:gd name="connsiteY161" fmla="*/ 703469 h 1826425"/>
                <a:gd name="connsiteX162" fmla="*/ 1374109 w 1543395"/>
                <a:gd name="connsiteY162" fmla="*/ 708230 h 1826425"/>
                <a:gd name="connsiteX163" fmla="*/ 1381093 w 1543395"/>
                <a:gd name="connsiteY163" fmla="*/ 709410 h 1826425"/>
                <a:gd name="connsiteX164" fmla="*/ 1402477 w 1543395"/>
                <a:gd name="connsiteY164" fmla="*/ 731423 h 1826425"/>
                <a:gd name="connsiteX165" fmla="*/ 1398916 w 1543395"/>
                <a:gd name="connsiteY165" fmla="*/ 763214 h 1826425"/>
                <a:gd name="connsiteX166" fmla="*/ 1390535 w 1543395"/>
                <a:gd name="connsiteY166" fmla="*/ 800120 h 1826425"/>
                <a:gd name="connsiteX167" fmla="*/ 1392188 w 1543395"/>
                <a:gd name="connsiteY167" fmla="*/ 812278 h 1826425"/>
                <a:gd name="connsiteX168" fmla="*/ 1396024 w 1543395"/>
                <a:gd name="connsiteY168" fmla="*/ 835255 h 1826425"/>
                <a:gd name="connsiteX169" fmla="*/ 1389670 w 1543395"/>
                <a:gd name="connsiteY169" fmla="*/ 863682 h 1826425"/>
                <a:gd name="connsiteX170" fmla="*/ 1390476 w 1543395"/>
                <a:gd name="connsiteY170" fmla="*/ 910444 h 1826425"/>
                <a:gd name="connsiteX171" fmla="*/ 1389316 w 1543395"/>
                <a:gd name="connsiteY171" fmla="*/ 933067 h 1826425"/>
                <a:gd name="connsiteX172" fmla="*/ 1389945 w 1543395"/>
                <a:gd name="connsiteY172" fmla="*/ 951284 h 1826425"/>
                <a:gd name="connsiteX173" fmla="*/ 1395847 w 1543395"/>
                <a:gd name="connsiteY173" fmla="*/ 986065 h 1826425"/>
                <a:gd name="connsiteX174" fmla="*/ 1390673 w 1543395"/>
                <a:gd name="connsiteY174" fmla="*/ 1015456 h 1826425"/>
                <a:gd name="connsiteX175" fmla="*/ 1391342 w 1543395"/>
                <a:gd name="connsiteY175" fmla="*/ 1028302 h 1826425"/>
                <a:gd name="connsiteX176" fmla="*/ 1390791 w 1543395"/>
                <a:gd name="connsiteY176" fmla="*/ 1051673 h 1826425"/>
                <a:gd name="connsiteX177" fmla="*/ 1389473 w 1543395"/>
                <a:gd name="connsiteY177" fmla="*/ 1055076 h 1826425"/>
                <a:gd name="connsiteX178" fmla="*/ 1393545 w 1543395"/>
                <a:gd name="connsiteY178" fmla="*/ 1088520 h 1826425"/>
                <a:gd name="connsiteX179" fmla="*/ 1403795 w 1543395"/>
                <a:gd name="connsiteY179" fmla="*/ 1117497 h 1826425"/>
                <a:gd name="connsiteX180" fmla="*/ 1403323 w 1543395"/>
                <a:gd name="connsiteY180" fmla="*/ 1210509 h 1826425"/>
                <a:gd name="connsiteX181" fmla="*/ 1381152 w 1543395"/>
                <a:gd name="connsiteY181" fmla="*/ 1355850 h 1826425"/>
                <a:gd name="connsiteX182" fmla="*/ 1365807 w 1543395"/>
                <a:gd name="connsiteY182" fmla="*/ 1461059 h 1826425"/>
                <a:gd name="connsiteX183" fmla="*/ 1360338 w 1543395"/>
                <a:gd name="connsiteY183" fmla="*/ 1522634 h 1826425"/>
                <a:gd name="connsiteX184" fmla="*/ 1341630 w 1543395"/>
                <a:gd name="connsiteY184" fmla="*/ 1559166 h 1826425"/>
                <a:gd name="connsiteX185" fmla="*/ 1329118 w 1543395"/>
                <a:gd name="connsiteY185" fmla="*/ 1578268 h 1826425"/>
                <a:gd name="connsiteX186" fmla="*/ 1294297 w 1543395"/>
                <a:gd name="connsiteY186" fmla="*/ 1634708 h 1826425"/>
                <a:gd name="connsiteX187" fmla="*/ 1265005 w 1543395"/>
                <a:gd name="connsiteY187" fmla="*/ 1653358 h 1826425"/>
                <a:gd name="connsiteX188" fmla="*/ 1207581 w 1543395"/>
                <a:gd name="connsiteY188" fmla="*/ 1678086 h 1826425"/>
                <a:gd name="connsiteX189" fmla="*/ 1112189 w 1543395"/>
                <a:gd name="connsiteY189" fmla="*/ 1678086 h 1826425"/>
                <a:gd name="connsiteX190" fmla="*/ 998423 w 1543395"/>
                <a:gd name="connsiteY190" fmla="*/ 1551985 h 1826425"/>
                <a:gd name="connsiteX191" fmla="*/ 990554 w 1543395"/>
                <a:gd name="connsiteY191" fmla="*/ 1503276 h 1826425"/>
                <a:gd name="connsiteX192" fmla="*/ 984868 w 1543395"/>
                <a:gd name="connsiteY192" fmla="*/ 1480023 h 1826425"/>
                <a:gd name="connsiteX193" fmla="*/ 975799 w 1543395"/>
                <a:gd name="connsiteY193" fmla="*/ 1473826 h 1826425"/>
                <a:gd name="connsiteX194" fmla="*/ 948552 w 1543395"/>
                <a:gd name="connsiteY194" fmla="*/ 1469006 h 1826425"/>
                <a:gd name="connsiteX195" fmla="*/ 940192 w 1543395"/>
                <a:gd name="connsiteY195" fmla="*/ 1456101 h 1826425"/>
                <a:gd name="connsiteX196" fmla="*/ 938795 w 1543395"/>
                <a:gd name="connsiteY196" fmla="*/ 1450199 h 1826425"/>
                <a:gd name="connsiteX197" fmla="*/ 935864 w 1543395"/>
                <a:gd name="connsiteY197" fmla="*/ 1448645 h 1826425"/>
                <a:gd name="connsiteX198" fmla="*/ 932873 w 1543395"/>
                <a:gd name="connsiteY198" fmla="*/ 1447131 h 1826425"/>
                <a:gd name="connsiteX199" fmla="*/ 928526 w 1543395"/>
                <a:gd name="connsiteY199" fmla="*/ 1442075 h 1826425"/>
                <a:gd name="connsiteX200" fmla="*/ 999544 w 1543395"/>
                <a:gd name="connsiteY200" fmla="*/ 1386283 h 1826425"/>
                <a:gd name="connsiteX201" fmla="*/ 1010285 w 1543395"/>
                <a:gd name="connsiteY201" fmla="*/ 1388251 h 1826425"/>
                <a:gd name="connsiteX202" fmla="*/ 1027498 w 1543395"/>
                <a:gd name="connsiteY202" fmla="*/ 1380696 h 1826425"/>
                <a:gd name="connsiteX203" fmla="*/ 1024744 w 1543395"/>
                <a:gd name="connsiteY203" fmla="*/ 1373909 h 1826425"/>
                <a:gd name="connsiteX204" fmla="*/ 1016010 w 1543395"/>
                <a:gd name="connsiteY204" fmla="*/ 1373732 h 1826425"/>
                <a:gd name="connsiteX205" fmla="*/ 914204 w 1543395"/>
                <a:gd name="connsiteY205" fmla="*/ 1363109 h 1826425"/>
                <a:gd name="connsiteX206" fmla="*/ 886250 w 1543395"/>
                <a:gd name="connsiteY206" fmla="*/ 1361496 h 1826425"/>
                <a:gd name="connsiteX207" fmla="*/ 869154 w 1543395"/>
                <a:gd name="connsiteY207" fmla="*/ 1359096 h 1826425"/>
                <a:gd name="connsiteX208" fmla="*/ 817238 w 1543395"/>
                <a:gd name="connsiteY208" fmla="*/ 1363955 h 1826425"/>
                <a:gd name="connsiteX209" fmla="*/ 800517 w 1543395"/>
                <a:gd name="connsiteY209" fmla="*/ 1383234 h 1826425"/>
                <a:gd name="connsiteX210" fmla="*/ 789225 w 1543395"/>
                <a:gd name="connsiteY210" fmla="*/ 1437098 h 1826425"/>
                <a:gd name="connsiteX211" fmla="*/ 774214 w 1543395"/>
                <a:gd name="connsiteY211" fmla="*/ 1598413 h 1826425"/>
                <a:gd name="connsiteX212" fmla="*/ 769611 w 1543395"/>
                <a:gd name="connsiteY212" fmla="*/ 1624892 h 1826425"/>
                <a:gd name="connsiteX213" fmla="*/ 762096 w 1543395"/>
                <a:gd name="connsiteY213" fmla="*/ 1642912 h 1826425"/>
                <a:gd name="connsiteX214" fmla="*/ 742699 w 1543395"/>
                <a:gd name="connsiteY214" fmla="*/ 1673680 h 1826425"/>
                <a:gd name="connsiteX215" fmla="*/ 732135 w 1543395"/>
                <a:gd name="connsiteY215" fmla="*/ 1695851 h 1826425"/>
                <a:gd name="connsiteX216" fmla="*/ 725781 w 1543395"/>
                <a:gd name="connsiteY216" fmla="*/ 1706257 h 1826425"/>
                <a:gd name="connsiteX217" fmla="*/ 710869 w 1543395"/>
                <a:gd name="connsiteY217" fmla="*/ 1719064 h 1826425"/>
                <a:gd name="connsiteX218" fmla="*/ 712206 w 1543395"/>
                <a:gd name="connsiteY218" fmla="*/ 1730573 h 1826425"/>
                <a:gd name="connsiteX219" fmla="*/ 735381 w 1543395"/>
                <a:gd name="connsiteY219" fmla="*/ 1748947 h 1826425"/>
                <a:gd name="connsiteX220" fmla="*/ 749643 w 1543395"/>
                <a:gd name="connsiteY220" fmla="*/ 1788548 h 1826425"/>
                <a:gd name="connsiteX221" fmla="*/ 744056 w 1543395"/>
                <a:gd name="connsiteY221" fmla="*/ 1796279 h 1826425"/>
                <a:gd name="connsiteX222" fmla="*/ 689721 w 1543395"/>
                <a:gd name="connsiteY222" fmla="*/ 1816384 h 1826425"/>
                <a:gd name="connsiteX223" fmla="*/ 638966 w 1543395"/>
                <a:gd name="connsiteY223" fmla="*/ 1825807 h 1826425"/>
                <a:gd name="connsiteX224" fmla="*/ 626887 w 1543395"/>
                <a:gd name="connsiteY224" fmla="*/ 1819532 h 1826425"/>
                <a:gd name="connsiteX225" fmla="*/ 623523 w 1543395"/>
                <a:gd name="connsiteY225" fmla="*/ 1767950 h 1826425"/>
                <a:gd name="connsiteX226" fmla="*/ 617365 w 1543395"/>
                <a:gd name="connsiteY226" fmla="*/ 1760377 h 1826425"/>
                <a:gd name="connsiteX227" fmla="*/ 497363 w 1543395"/>
                <a:gd name="connsiteY227" fmla="*/ 1755222 h 1826425"/>
                <a:gd name="connsiteX228" fmla="*/ 459571 w 1543395"/>
                <a:gd name="connsiteY228" fmla="*/ 1744383 h 1826425"/>
                <a:gd name="connsiteX229" fmla="*/ 447591 w 1543395"/>
                <a:gd name="connsiteY229" fmla="*/ 1736514 h 1826425"/>
                <a:gd name="connsiteX230" fmla="*/ 433250 w 1543395"/>
                <a:gd name="connsiteY230" fmla="*/ 1699982 h 1826425"/>
                <a:gd name="connsiteX231" fmla="*/ 429984 w 1543395"/>
                <a:gd name="connsiteY231" fmla="*/ 1691523 h 1826425"/>
                <a:gd name="connsiteX232" fmla="*/ 377636 w 1543395"/>
                <a:gd name="connsiteY232" fmla="*/ 1595481 h 1826425"/>
                <a:gd name="connsiteX233" fmla="*/ 356763 w 1543395"/>
                <a:gd name="connsiteY233" fmla="*/ 1489938 h 1826425"/>
                <a:gd name="connsiteX234" fmla="*/ 349484 w 1543395"/>
                <a:gd name="connsiteY234" fmla="*/ 1486436 h 1826425"/>
                <a:gd name="connsiteX235" fmla="*/ 308408 w 1543395"/>
                <a:gd name="connsiteY235" fmla="*/ 1488994 h 1826425"/>
                <a:gd name="connsiteX236" fmla="*/ 298198 w 1543395"/>
                <a:gd name="connsiteY236" fmla="*/ 1476561 h 1826425"/>
                <a:gd name="connsiteX237" fmla="*/ 294735 w 1543395"/>
                <a:gd name="connsiteY237" fmla="*/ 1458855 h 1826425"/>
                <a:gd name="connsiteX238" fmla="*/ 259187 w 1543395"/>
                <a:gd name="connsiteY238" fmla="*/ 1430724 h 1826425"/>
                <a:gd name="connsiteX239" fmla="*/ 190058 w 1543395"/>
                <a:gd name="connsiteY239" fmla="*/ 1423701 h 1826425"/>
                <a:gd name="connsiteX240" fmla="*/ 122817 w 1543395"/>
                <a:gd name="connsiteY240" fmla="*/ 1397064 h 1826425"/>
                <a:gd name="connsiteX241" fmla="*/ 116168 w 1543395"/>
                <a:gd name="connsiteY241" fmla="*/ 1393601 h 1826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1543395" h="1826425">
                  <a:moveTo>
                    <a:pt x="116168" y="1393601"/>
                  </a:moveTo>
                  <a:cubicBezTo>
                    <a:pt x="93682" y="1381798"/>
                    <a:pt x="72750" y="1368027"/>
                    <a:pt x="57327" y="1347292"/>
                  </a:cubicBezTo>
                  <a:cubicBezTo>
                    <a:pt x="52960" y="1341469"/>
                    <a:pt x="49124" y="1335253"/>
                    <a:pt x="45858" y="1328761"/>
                  </a:cubicBezTo>
                  <a:cubicBezTo>
                    <a:pt x="33936" y="1304603"/>
                    <a:pt x="25339" y="1278970"/>
                    <a:pt x="20284" y="1252510"/>
                  </a:cubicBezTo>
                  <a:cubicBezTo>
                    <a:pt x="13142" y="1226346"/>
                    <a:pt x="10959" y="1199394"/>
                    <a:pt x="6788" y="1172620"/>
                  </a:cubicBezTo>
                  <a:cubicBezTo>
                    <a:pt x="2519" y="1145078"/>
                    <a:pt x="1949" y="1117222"/>
                    <a:pt x="-19" y="1089464"/>
                  </a:cubicBezTo>
                  <a:cubicBezTo>
                    <a:pt x="-1612" y="1067928"/>
                    <a:pt x="-2006" y="1046320"/>
                    <a:pt x="-1199" y="1024741"/>
                  </a:cubicBezTo>
                  <a:cubicBezTo>
                    <a:pt x="-58" y="997377"/>
                    <a:pt x="768" y="969953"/>
                    <a:pt x="513" y="942608"/>
                  </a:cubicBezTo>
                  <a:cubicBezTo>
                    <a:pt x="217" y="920319"/>
                    <a:pt x="-1140" y="897991"/>
                    <a:pt x="-491" y="875722"/>
                  </a:cubicBezTo>
                  <a:cubicBezTo>
                    <a:pt x="237" y="850816"/>
                    <a:pt x="1831" y="825930"/>
                    <a:pt x="3444" y="800966"/>
                  </a:cubicBezTo>
                  <a:cubicBezTo>
                    <a:pt x="4427" y="785739"/>
                    <a:pt x="4585" y="770434"/>
                    <a:pt x="4978" y="755188"/>
                  </a:cubicBezTo>
                  <a:cubicBezTo>
                    <a:pt x="5411" y="738958"/>
                    <a:pt x="6572" y="722768"/>
                    <a:pt x="7300" y="706557"/>
                  </a:cubicBezTo>
                  <a:cubicBezTo>
                    <a:pt x="7634" y="698688"/>
                    <a:pt x="5175" y="691292"/>
                    <a:pt x="5195" y="683541"/>
                  </a:cubicBezTo>
                  <a:cubicBezTo>
                    <a:pt x="5195" y="664104"/>
                    <a:pt x="6395" y="644589"/>
                    <a:pt x="4900" y="625290"/>
                  </a:cubicBezTo>
                  <a:cubicBezTo>
                    <a:pt x="3188" y="603296"/>
                    <a:pt x="7300" y="581302"/>
                    <a:pt x="3798" y="559407"/>
                  </a:cubicBezTo>
                  <a:cubicBezTo>
                    <a:pt x="2677" y="552384"/>
                    <a:pt x="4959" y="545498"/>
                    <a:pt x="5411" y="538534"/>
                  </a:cubicBezTo>
                  <a:cubicBezTo>
                    <a:pt x="6788" y="517347"/>
                    <a:pt x="8795" y="496218"/>
                    <a:pt x="14952" y="475720"/>
                  </a:cubicBezTo>
                  <a:cubicBezTo>
                    <a:pt x="21110" y="455221"/>
                    <a:pt x="29254" y="436571"/>
                    <a:pt x="45287" y="422033"/>
                  </a:cubicBezTo>
                  <a:cubicBezTo>
                    <a:pt x="59255" y="407082"/>
                    <a:pt x="74363" y="393744"/>
                    <a:pt x="92856" y="384282"/>
                  </a:cubicBezTo>
                  <a:cubicBezTo>
                    <a:pt x="116463" y="372203"/>
                    <a:pt x="141506" y="367108"/>
                    <a:pt x="167493" y="364334"/>
                  </a:cubicBezTo>
                  <a:cubicBezTo>
                    <a:pt x="190274" y="361914"/>
                    <a:pt x="213173" y="360222"/>
                    <a:pt x="235304" y="353238"/>
                  </a:cubicBezTo>
                  <a:cubicBezTo>
                    <a:pt x="250629" y="348521"/>
                    <a:pt x="264676" y="340396"/>
                    <a:pt x="276420" y="329474"/>
                  </a:cubicBezTo>
                  <a:cubicBezTo>
                    <a:pt x="282971" y="323375"/>
                    <a:pt x="290093" y="317985"/>
                    <a:pt x="295581" y="310726"/>
                  </a:cubicBezTo>
                  <a:cubicBezTo>
                    <a:pt x="306303" y="296523"/>
                    <a:pt x="309667" y="279584"/>
                    <a:pt x="314073" y="262961"/>
                  </a:cubicBezTo>
                  <a:cubicBezTo>
                    <a:pt x="318716" y="245393"/>
                    <a:pt x="322670" y="227767"/>
                    <a:pt x="323103" y="209491"/>
                  </a:cubicBezTo>
                  <a:cubicBezTo>
                    <a:pt x="323261" y="203432"/>
                    <a:pt x="326546" y="200147"/>
                    <a:pt x="332939" y="199261"/>
                  </a:cubicBezTo>
                  <a:cubicBezTo>
                    <a:pt x="352297" y="196586"/>
                    <a:pt x="368350" y="202724"/>
                    <a:pt x="381511" y="216711"/>
                  </a:cubicBezTo>
                  <a:cubicBezTo>
                    <a:pt x="383026" y="218285"/>
                    <a:pt x="384167" y="220193"/>
                    <a:pt x="385760" y="221688"/>
                  </a:cubicBezTo>
                  <a:cubicBezTo>
                    <a:pt x="387924" y="223708"/>
                    <a:pt x="389616" y="223380"/>
                    <a:pt x="390836" y="220704"/>
                  </a:cubicBezTo>
                  <a:cubicBezTo>
                    <a:pt x="391642" y="218934"/>
                    <a:pt x="392173" y="217065"/>
                    <a:pt x="392803" y="215216"/>
                  </a:cubicBezTo>
                  <a:cubicBezTo>
                    <a:pt x="405472" y="177706"/>
                    <a:pt x="415879" y="139473"/>
                    <a:pt x="423984" y="100722"/>
                  </a:cubicBezTo>
                  <a:cubicBezTo>
                    <a:pt x="426777" y="87364"/>
                    <a:pt x="429748" y="74026"/>
                    <a:pt x="440784" y="64386"/>
                  </a:cubicBezTo>
                  <a:cubicBezTo>
                    <a:pt x="444286" y="61038"/>
                    <a:pt x="448260" y="58227"/>
                    <a:pt x="452588" y="56045"/>
                  </a:cubicBezTo>
                  <a:cubicBezTo>
                    <a:pt x="456522" y="54235"/>
                    <a:pt x="458175" y="51265"/>
                    <a:pt x="458490" y="46917"/>
                  </a:cubicBezTo>
                  <a:cubicBezTo>
                    <a:pt x="459257" y="37986"/>
                    <a:pt x="459749" y="28995"/>
                    <a:pt x="461381" y="20163"/>
                  </a:cubicBezTo>
                  <a:cubicBezTo>
                    <a:pt x="463900" y="6569"/>
                    <a:pt x="475034" y="-1851"/>
                    <a:pt x="488038" y="-81"/>
                  </a:cubicBezTo>
                  <a:cubicBezTo>
                    <a:pt x="499999" y="1552"/>
                    <a:pt x="509245" y="14162"/>
                    <a:pt x="508773" y="26851"/>
                  </a:cubicBezTo>
                  <a:cubicBezTo>
                    <a:pt x="508143" y="43494"/>
                    <a:pt x="502615" y="58327"/>
                    <a:pt x="495612" y="73298"/>
                  </a:cubicBezTo>
                  <a:cubicBezTo>
                    <a:pt x="490300" y="84610"/>
                    <a:pt x="483238" y="95351"/>
                    <a:pt x="481192" y="108059"/>
                  </a:cubicBezTo>
                  <a:cubicBezTo>
                    <a:pt x="480700" y="111193"/>
                    <a:pt x="479559" y="114191"/>
                    <a:pt x="477867" y="116873"/>
                  </a:cubicBezTo>
                  <a:cubicBezTo>
                    <a:pt x="463113" y="142900"/>
                    <a:pt x="455401" y="171366"/>
                    <a:pt x="447020" y="199852"/>
                  </a:cubicBezTo>
                  <a:cubicBezTo>
                    <a:pt x="434528" y="242305"/>
                    <a:pt x="430614" y="286096"/>
                    <a:pt x="423413" y="329395"/>
                  </a:cubicBezTo>
                  <a:cubicBezTo>
                    <a:pt x="416194" y="373462"/>
                    <a:pt x="410253" y="417745"/>
                    <a:pt x="405157" y="462106"/>
                  </a:cubicBezTo>
                  <a:cubicBezTo>
                    <a:pt x="402265" y="487405"/>
                    <a:pt x="398134" y="512566"/>
                    <a:pt x="395833" y="537964"/>
                  </a:cubicBezTo>
                  <a:cubicBezTo>
                    <a:pt x="395537" y="541345"/>
                    <a:pt x="395419" y="544741"/>
                    <a:pt x="395498" y="548134"/>
                  </a:cubicBezTo>
                  <a:cubicBezTo>
                    <a:pt x="396128" y="577486"/>
                    <a:pt x="395774" y="606857"/>
                    <a:pt x="396187" y="636208"/>
                  </a:cubicBezTo>
                  <a:cubicBezTo>
                    <a:pt x="396462" y="655881"/>
                    <a:pt x="396305" y="675927"/>
                    <a:pt x="394593" y="695797"/>
                  </a:cubicBezTo>
                  <a:cubicBezTo>
                    <a:pt x="393334" y="710492"/>
                    <a:pt x="393118" y="725305"/>
                    <a:pt x="392626" y="740099"/>
                  </a:cubicBezTo>
                  <a:cubicBezTo>
                    <a:pt x="391544" y="771418"/>
                    <a:pt x="395164" y="802736"/>
                    <a:pt x="393688" y="833957"/>
                  </a:cubicBezTo>
                  <a:cubicBezTo>
                    <a:pt x="392252" y="864312"/>
                    <a:pt x="392272" y="894647"/>
                    <a:pt x="392921" y="924923"/>
                  </a:cubicBezTo>
                  <a:cubicBezTo>
                    <a:pt x="393393" y="947723"/>
                    <a:pt x="393649" y="970524"/>
                    <a:pt x="394160" y="993324"/>
                  </a:cubicBezTo>
                  <a:cubicBezTo>
                    <a:pt x="394514" y="1008885"/>
                    <a:pt x="392370" y="1024308"/>
                    <a:pt x="392468" y="1039850"/>
                  </a:cubicBezTo>
                  <a:cubicBezTo>
                    <a:pt x="392390" y="1042773"/>
                    <a:pt x="391819" y="1045661"/>
                    <a:pt x="390757" y="1048388"/>
                  </a:cubicBezTo>
                  <a:cubicBezTo>
                    <a:pt x="390009" y="1050180"/>
                    <a:pt x="389596" y="1052094"/>
                    <a:pt x="389537" y="1054034"/>
                  </a:cubicBezTo>
                  <a:cubicBezTo>
                    <a:pt x="390029" y="1075378"/>
                    <a:pt x="386449" y="1096684"/>
                    <a:pt x="388180" y="1117989"/>
                  </a:cubicBezTo>
                  <a:cubicBezTo>
                    <a:pt x="390678" y="1148462"/>
                    <a:pt x="390344" y="1178974"/>
                    <a:pt x="391328" y="1209486"/>
                  </a:cubicBezTo>
                  <a:cubicBezTo>
                    <a:pt x="392095" y="1233408"/>
                    <a:pt x="394042" y="1257310"/>
                    <a:pt x="395577" y="1281212"/>
                  </a:cubicBezTo>
                  <a:cubicBezTo>
                    <a:pt x="396934" y="1302439"/>
                    <a:pt x="397760" y="1323744"/>
                    <a:pt x="399865" y="1344912"/>
                  </a:cubicBezTo>
                  <a:cubicBezTo>
                    <a:pt x="403033" y="1376663"/>
                    <a:pt x="407046" y="1408317"/>
                    <a:pt x="411944" y="1439891"/>
                  </a:cubicBezTo>
                  <a:cubicBezTo>
                    <a:pt x="416390" y="1469026"/>
                    <a:pt x="421387" y="1498102"/>
                    <a:pt x="423413" y="1527650"/>
                  </a:cubicBezTo>
                  <a:cubicBezTo>
                    <a:pt x="424908" y="1549546"/>
                    <a:pt x="427210" y="1571500"/>
                    <a:pt x="430535" y="1593278"/>
                  </a:cubicBezTo>
                  <a:cubicBezTo>
                    <a:pt x="430928" y="1595678"/>
                    <a:pt x="431715" y="1597999"/>
                    <a:pt x="432856" y="1600144"/>
                  </a:cubicBezTo>
                  <a:cubicBezTo>
                    <a:pt x="435473" y="1605298"/>
                    <a:pt x="434961" y="1611062"/>
                    <a:pt x="435709" y="1616551"/>
                  </a:cubicBezTo>
                  <a:cubicBezTo>
                    <a:pt x="439191" y="1641889"/>
                    <a:pt x="451270" y="1663351"/>
                    <a:pt x="465985" y="1683437"/>
                  </a:cubicBezTo>
                  <a:cubicBezTo>
                    <a:pt x="477080" y="1698605"/>
                    <a:pt x="493526" y="1704920"/>
                    <a:pt x="511232" y="1707044"/>
                  </a:cubicBezTo>
                  <a:cubicBezTo>
                    <a:pt x="543377" y="1710782"/>
                    <a:pt x="575836" y="1710231"/>
                    <a:pt x="607981" y="1708323"/>
                  </a:cubicBezTo>
                  <a:cubicBezTo>
                    <a:pt x="646559" y="1706041"/>
                    <a:pt x="680534" y="1691424"/>
                    <a:pt x="706344" y="1660932"/>
                  </a:cubicBezTo>
                  <a:cubicBezTo>
                    <a:pt x="713505" y="1651981"/>
                    <a:pt x="718639" y="1641574"/>
                    <a:pt x="721433" y="1630459"/>
                  </a:cubicBezTo>
                  <a:cubicBezTo>
                    <a:pt x="729518" y="1601934"/>
                    <a:pt x="736856" y="1573035"/>
                    <a:pt x="734850" y="1543093"/>
                  </a:cubicBezTo>
                  <a:cubicBezTo>
                    <a:pt x="733354" y="1521296"/>
                    <a:pt x="733059" y="1499440"/>
                    <a:pt x="734004" y="1477603"/>
                  </a:cubicBezTo>
                  <a:cubicBezTo>
                    <a:pt x="734928" y="1456967"/>
                    <a:pt x="733571" y="1436429"/>
                    <a:pt x="733630" y="1415851"/>
                  </a:cubicBezTo>
                  <a:cubicBezTo>
                    <a:pt x="733630" y="1389647"/>
                    <a:pt x="741932" y="1365549"/>
                    <a:pt x="753440" y="1342709"/>
                  </a:cubicBezTo>
                  <a:cubicBezTo>
                    <a:pt x="761801" y="1326105"/>
                    <a:pt x="778286" y="1321069"/>
                    <a:pt x="795677" y="1319928"/>
                  </a:cubicBezTo>
                  <a:cubicBezTo>
                    <a:pt x="814169" y="1318708"/>
                    <a:pt x="832484" y="1321384"/>
                    <a:pt x="850760" y="1323253"/>
                  </a:cubicBezTo>
                  <a:cubicBezTo>
                    <a:pt x="872990" y="1325515"/>
                    <a:pt x="894905" y="1330295"/>
                    <a:pt x="917116" y="1332223"/>
                  </a:cubicBezTo>
                  <a:cubicBezTo>
                    <a:pt x="949044" y="1334977"/>
                    <a:pt x="980658" y="1340407"/>
                    <a:pt x="1012587" y="1342827"/>
                  </a:cubicBezTo>
                  <a:cubicBezTo>
                    <a:pt x="1034895" y="1344499"/>
                    <a:pt x="1057204" y="1342256"/>
                    <a:pt x="1079473" y="1340859"/>
                  </a:cubicBezTo>
                  <a:cubicBezTo>
                    <a:pt x="1096411" y="1339896"/>
                    <a:pt x="1113330" y="1338145"/>
                    <a:pt x="1130268" y="1337358"/>
                  </a:cubicBezTo>
                  <a:cubicBezTo>
                    <a:pt x="1147206" y="1336571"/>
                    <a:pt x="1164164" y="1335390"/>
                    <a:pt x="1180826" y="1331889"/>
                  </a:cubicBezTo>
                  <a:cubicBezTo>
                    <a:pt x="1182479" y="1331495"/>
                    <a:pt x="1184171" y="1331200"/>
                    <a:pt x="1185862" y="1330984"/>
                  </a:cubicBezTo>
                  <a:cubicBezTo>
                    <a:pt x="1188026" y="1330748"/>
                    <a:pt x="1190545" y="1330197"/>
                    <a:pt x="1191862" y="1332361"/>
                  </a:cubicBezTo>
                  <a:cubicBezTo>
                    <a:pt x="1193417" y="1334899"/>
                    <a:pt x="1191528" y="1337043"/>
                    <a:pt x="1189895" y="1338813"/>
                  </a:cubicBezTo>
                  <a:cubicBezTo>
                    <a:pt x="1184702" y="1344715"/>
                    <a:pt x="1178938" y="1349830"/>
                    <a:pt x="1173567" y="1355457"/>
                  </a:cubicBezTo>
                  <a:cubicBezTo>
                    <a:pt x="1141953" y="1388467"/>
                    <a:pt x="1103887" y="1410854"/>
                    <a:pt x="1060293" y="1423976"/>
                  </a:cubicBezTo>
                  <a:cubicBezTo>
                    <a:pt x="1051184" y="1426710"/>
                    <a:pt x="1045656" y="1432435"/>
                    <a:pt x="1045735" y="1441681"/>
                  </a:cubicBezTo>
                  <a:cubicBezTo>
                    <a:pt x="1045951" y="1467000"/>
                    <a:pt x="1039833" y="1491905"/>
                    <a:pt x="1041053" y="1517185"/>
                  </a:cubicBezTo>
                  <a:cubicBezTo>
                    <a:pt x="1041977" y="1536306"/>
                    <a:pt x="1042017" y="1555487"/>
                    <a:pt x="1044004" y="1574569"/>
                  </a:cubicBezTo>
                  <a:cubicBezTo>
                    <a:pt x="1046581" y="1599376"/>
                    <a:pt x="1065506" y="1623751"/>
                    <a:pt x="1091710" y="1628807"/>
                  </a:cubicBezTo>
                  <a:cubicBezTo>
                    <a:pt x="1109533" y="1632544"/>
                    <a:pt x="1127808" y="1633685"/>
                    <a:pt x="1145947" y="1632151"/>
                  </a:cubicBezTo>
                  <a:cubicBezTo>
                    <a:pt x="1159914" y="1630774"/>
                    <a:pt x="1174078" y="1632269"/>
                    <a:pt x="1188105" y="1632151"/>
                  </a:cubicBezTo>
                  <a:cubicBezTo>
                    <a:pt x="1211712" y="1631836"/>
                    <a:pt x="1235555" y="1633961"/>
                    <a:pt x="1257825" y="1622000"/>
                  </a:cubicBezTo>
                  <a:cubicBezTo>
                    <a:pt x="1274664" y="1612950"/>
                    <a:pt x="1290225" y="1587061"/>
                    <a:pt x="1286723" y="1566700"/>
                  </a:cubicBezTo>
                  <a:cubicBezTo>
                    <a:pt x="1282120" y="1540595"/>
                    <a:pt x="1281254" y="1513958"/>
                    <a:pt x="1284186" y="1487617"/>
                  </a:cubicBezTo>
                  <a:cubicBezTo>
                    <a:pt x="1284678" y="1481558"/>
                    <a:pt x="1284736" y="1475479"/>
                    <a:pt x="1284363" y="1469420"/>
                  </a:cubicBezTo>
                  <a:cubicBezTo>
                    <a:pt x="1283713" y="1447976"/>
                    <a:pt x="1286330" y="1426828"/>
                    <a:pt x="1289498" y="1405661"/>
                  </a:cubicBezTo>
                  <a:cubicBezTo>
                    <a:pt x="1294612" y="1370821"/>
                    <a:pt x="1302560" y="1336473"/>
                    <a:pt x="1313242" y="1302931"/>
                  </a:cubicBezTo>
                  <a:cubicBezTo>
                    <a:pt x="1321249" y="1277533"/>
                    <a:pt x="1326305" y="1251212"/>
                    <a:pt x="1334331" y="1225716"/>
                  </a:cubicBezTo>
                  <a:cubicBezTo>
                    <a:pt x="1338856" y="1211316"/>
                    <a:pt x="1337360" y="1195853"/>
                    <a:pt x="1339525" y="1180981"/>
                  </a:cubicBezTo>
                  <a:cubicBezTo>
                    <a:pt x="1343223" y="1155524"/>
                    <a:pt x="1346509" y="1130015"/>
                    <a:pt x="1349361" y="1104454"/>
                  </a:cubicBezTo>
                  <a:cubicBezTo>
                    <a:pt x="1352076" y="1080336"/>
                    <a:pt x="1355440" y="1056316"/>
                    <a:pt x="1354437" y="1031922"/>
                  </a:cubicBezTo>
                  <a:cubicBezTo>
                    <a:pt x="1353610" y="1011738"/>
                    <a:pt x="1356404" y="991672"/>
                    <a:pt x="1359315" y="971783"/>
                  </a:cubicBezTo>
                  <a:cubicBezTo>
                    <a:pt x="1362404" y="950621"/>
                    <a:pt x="1361361" y="929062"/>
                    <a:pt x="1356227" y="908299"/>
                  </a:cubicBezTo>
                  <a:cubicBezTo>
                    <a:pt x="1352135" y="891656"/>
                    <a:pt x="1351348" y="874856"/>
                    <a:pt x="1351309" y="857721"/>
                  </a:cubicBezTo>
                  <a:cubicBezTo>
                    <a:pt x="1351190" y="825458"/>
                    <a:pt x="1347649" y="793294"/>
                    <a:pt x="1348535" y="760991"/>
                  </a:cubicBezTo>
                  <a:cubicBezTo>
                    <a:pt x="1349853" y="748763"/>
                    <a:pt x="1350345" y="736460"/>
                    <a:pt x="1350010" y="724164"/>
                  </a:cubicBezTo>
                  <a:cubicBezTo>
                    <a:pt x="1350069" y="721271"/>
                    <a:pt x="1349833" y="718377"/>
                    <a:pt x="1349322" y="715528"/>
                  </a:cubicBezTo>
                  <a:cubicBezTo>
                    <a:pt x="1347157" y="705692"/>
                    <a:pt x="1342692" y="702052"/>
                    <a:pt x="1332738" y="701757"/>
                  </a:cubicBezTo>
                  <a:cubicBezTo>
                    <a:pt x="1330770" y="701757"/>
                    <a:pt x="1328803" y="701757"/>
                    <a:pt x="1326954" y="701757"/>
                  </a:cubicBezTo>
                  <a:cubicBezTo>
                    <a:pt x="1325734" y="701757"/>
                    <a:pt x="1324534" y="701620"/>
                    <a:pt x="1323315" y="701580"/>
                  </a:cubicBezTo>
                  <a:cubicBezTo>
                    <a:pt x="1318534" y="701482"/>
                    <a:pt x="1314580" y="700321"/>
                    <a:pt x="1314088" y="694577"/>
                  </a:cubicBezTo>
                  <a:cubicBezTo>
                    <a:pt x="1313655" y="689244"/>
                    <a:pt x="1317373" y="684461"/>
                    <a:pt x="1322645" y="683580"/>
                  </a:cubicBezTo>
                  <a:cubicBezTo>
                    <a:pt x="1327721" y="682874"/>
                    <a:pt x="1332876" y="683448"/>
                    <a:pt x="1337676" y="685252"/>
                  </a:cubicBezTo>
                  <a:cubicBezTo>
                    <a:pt x="1347610" y="688360"/>
                    <a:pt x="1349892" y="686924"/>
                    <a:pt x="1352272" y="676596"/>
                  </a:cubicBezTo>
                  <a:cubicBezTo>
                    <a:pt x="1356286" y="658572"/>
                    <a:pt x="1362522" y="641121"/>
                    <a:pt x="1370843" y="624641"/>
                  </a:cubicBezTo>
                  <a:cubicBezTo>
                    <a:pt x="1378811" y="609139"/>
                    <a:pt x="1383670" y="592142"/>
                    <a:pt x="1394450" y="577958"/>
                  </a:cubicBezTo>
                  <a:cubicBezTo>
                    <a:pt x="1405841" y="562869"/>
                    <a:pt x="1417290" y="547800"/>
                    <a:pt x="1427894" y="532042"/>
                  </a:cubicBezTo>
                  <a:cubicBezTo>
                    <a:pt x="1433973" y="522953"/>
                    <a:pt x="1439855" y="513786"/>
                    <a:pt x="1445599" y="504501"/>
                  </a:cubicBezTo>
                  <a:cubicBezTo>
                    <a:pt x="1456832" y="486422"/>
                    <a:pt x="1471626" y="473182"/>
                    <a:pt x="1493403" y="469720"/>
                  </a:cubicBezTo>
                  <a:cubicBezTo>
                    <a:pt x="1507922" y="467286"/>
                    <a:pt x="1522833" y="470127"/>
                    <a:pt x="1535444" y="477726"/>
                  </a:cubicBezTo>
                  <a:cubicBezTo>
                    <a:pt x="1542290" y="481759"/>
                    <a:pt x="1543175" y="485595"/>
                    <a:pt x="1540106" y="493012"/>
                  </a:cubicBezTo>
                  <a:cubicBezTo>
                    <a:pt x="1534972" y="505327"/>
                    <a:pt x="1532493" y="518586"/>
                    <a:pt x="1527161" y="530842"/>
                  </a:cubicBezTo>
                  <a:cubicBezTo>
                    <a:pt x="1526296" y="532365"/>
                    <a:pt x="1526296" y="534238"/>
                    <a:pt x="1527161" y="535760"/>
                  </a:cubicBezTo>
                  <a:cubicBezTo>
                    <a:pt x="1530821" y="540305"/>
                    <a:pt x="1528873" y="544888"/>
                    <a:pt x="1527830" y="549531"/>
                  </a:cubicBezTo>
                  <a:cubicBezTo>
                    <a:pt x="1522558" y="573571"/>
                    <a:pt x="1510007" y="594444"/>
                    <a:pt x="1498951" y="615946"/>
                  </a:cubicBezTo>
                  <a:cubicBezTo>
                    <a:pt x="1496767" y="620533"/>
                    <a:pt x="1494348" y="625005"/>
                    <a:pt x="1491692" y="629343"/>
                  </a:cubicBezTo>
                  <a:cubicBezTo>
                    <a:pt x="1489311" y="635500"/>
                    <a:pt x="1484865" y="640320"/>
                    <a:pt x="1481226" y="645671"/>
                  </a:cubicBezTo>
                  <a:cubicBezTo>
                    <a:pt x="1475619" y="653796"/>
                    <a:pt x="1470819" y="662440"/>
                    <a:pt x="1466865" y="671481"/>
                  </a:cubicBezTo>
                  <a:cubicBezTo>
                    <a:pt x="1466393" y="672382"/>
                    <a:pt x="1465980" y="673307"/>
                    <a:pt x="1465606" y="674255"/>
                  </a:cubicBezTo>
                  <a:cubicBezTo>
                    <a:pt x="1464367" y="677678"/>
                    <a:pt x="1463245" y="681160"/>
                    <a:pt x="1462203" y="684662"/>
                  </a:cubicBezTo>
                  <a:cubicBezTo>
                    <a:pt x="1461848" y="685594"/>
                    <a:pt x="1461613" y="686576"/>
                    <a:pt x="1461554" y="687573"/>
                  </a:cubicBezTo>
                  <a:cubicBezTo>
                    <a:pt x="1461554" y="689914"/>
                    <a:pt x="1460511" y="692157"/>
                    <a:pt x="1460747" y="694537"/>
                  </a:cubicBezTo>
                  <a:cubicBezTo>
                    <a:pt x="1460452" y="695501"/>
                    <a:pt x="1460236" y="696489"/>
                    <a:pt x="1460117" y="697488"/>
                  </a:cubicBezTo>
                  <a:cubicBezTo>
                    <a:pt x="1460117" y="699456"/>
                    <a:pt x="1460117" y="701521"/>
                    <a:pt x="1460117" y="703528"/>
                  </a:cubicBezTo>
                  <a:cubicBezTo>
                    <a:pt x="1460117" y="704868"/>
                    <a:pt x="1460334" y="706197"/>
                    <a:pt x="1460786" y="707462"/>
                  </a:cubicBezTo>
                  <a:cubicBezTo>
                    <a:pt x="1461239" y="709813"/>
                    <a:pt x="1461494" y="712194"/>
                    <a:pt x="1461593" y="714584"/>
                  </a:cubicBezTo>
                  <a:cubicBezTo>
                    <a:pt x="1461691" y="715619"/>
                    <a:pt x="1461908" y="716642"/>
                    <a:pt x="1462223" y="717633"/>
                  </a:cubicBezTo>
                  <a:cubicBezTo>
                    <a:pt x="1462223" y="719758"/>
                    <a:pt x="1463167" y="721784"/>
                    <a:pt x="1463108" y="723948"/>
                  </a:cubicBezTo>
                  <a:cubicBezTo>
                    <a:pt x="1463245" y="725069"/>
                    <a:pt x="1463678" y="726132"/>
                    <a:pt x="1463737" y="727253"/>
                  </a:cubicBezTo>
                  <a:cubicBezTo>
                    <a:pt x="1464248" y="736621"/>
                    <a:pt x="1465429" y="745938"/>
                    <a:pt x="1467317" y="755129"/>
                  </a:cubicBezTo>
                  <a:cubicBezTo>
                    <a:pt x="1467495" y="756299"/>
                    <a:pt x="1467731" y="757456"/>
                    <a:pt x="1468065" y="758591"/>
                  </a:cubicBezTo>
                  <a:cubicBezTo>
                    <a:pt x="1470564" y="770532"/>
                    <a:pt x="1472905" y="782493"/>
                    <a:pt x="1474695" y="794553"/>
                  </a:cubicBezTo>
                  <a:cubicBezTo>
                    <a:pt x="1474813" y="795725"/>
                    <a:pt x="1475029" y="796884"/>
                    <a:pt x="1475364" y="798015"/>
                  </a:cubicBezTo>
                  <a:cubicBezTo>
                    <a:pt x="1475954" y="804586"/>
                    <a:pt x="1477173" y="811078"/>
                    <a:pt x="1477626" y="817688"/>
                  </a:cubicBezTo>
                  <a:cubicBezTo>
                    <a:pt x="1477685" y="818839"/>
                    <a:pt x="1477902" y="819976"/>
                    <a:pt x="1478256" y="821071"/>
                  </a:cubicBezTo>
                  <a:cubicBezTo>
                    <a:pt x="1478118" y="824101"/>
                    <a:pt x="1479338" y="826973"/>
                    <a:pt x="1479062" y="830062"/>
                  </a:cubicBezTo>
                  <a:cubicBezTo>
                    <a:pt x="1479082" y="831575"/>
                    <a:pt x="1479298" y="833077"/>
                    <a:pt x="1479731" y="834527"/>
                  </a:cubicBezTo>
                  <a:cubicBezTo>
                    <a:pt x="1479731" y="837990"/>
                    <a:pt x="1480852" y="841373"/>
                    <a:pt x="1480537" y="844855"/>
                  </a:cubicBezTo>
                  <a:cubicBezTo>
                    <a:pt x="1480616" y="846453"/>
                    <a:pt x="1480852" y="848038"/>
                    <a:pt x="1481206" y="849596"/>
                  </a:cubicBezTo>
                  <a:cubicBezTo>
                    <a:pt x="1481325" y="857131"/>
                    <a:pt x="1482406" y="864607"/>
                    <a:pt x="1481993" y="872141"/>
                  </a:cubicBezTo>
                  <a:cubicBezTo>
                    <a:pt x="1482032" y="873853"/>
                    <a:pt x="1482249" y="875554"/>
                    <a:pt x="1482662" y="877217"/>
                  </a:cubicBezTo>
                  <a:cubicBezTo>
                    <a:pt x="1482800" y="890378"/>
                    <a:pt x="1482269" y="903539"/>
                    <a:pt x="1483469" y="916680"/>
                  </a:cubicBezTo>
                  <a:cubicBezTo>
                    <a:pt x="1483528" y="918010"/>
                    <a:pt x="1483744" y="919330"/>
                    <a:pt x="1484098" y="920614"/>
                  </a:cubicBezTo>
                  <a:cubicBezTo>
                    <a:pt x="1484295" y="930923"/>
                    <a:pt x="1486675" y="941271"/>
                    <a:pt x="1484098" y="951579"/>
                  </a:cubicBezTo>
                  <a:cubicBezTo>
                    <a:pt x="1477173" y="965763"/>
                    <a:pt x="1464111" y="970897"/>
                    <a:pt x="1451894" y="964288"/>
                  </a:cubicBezTo>
                  <a:cubicBezTo>
                    <a:pt x="1445402" y="960786"/>
                    <a:pt x="1442058" y="955100"/>
                    <a:pt x="1440622" y="948136"/>
                  </a:cubicBezTo>
                  <a:cubicBezTo>
                    <a:pt x="1437986" y="936030"/>
                    <a:pt x="1436609" y="923681"/>
                    <a:pt x="1436510" y="911290"/>
                  </a:cubicBezTo>
                  <a:cubicBezTo>
                    <a:pt x="1436353" y="892542"/>
                    <a:pt x="1434032" y="874030"/>
                    <a:pt x="1432576" y="855420"/>
                  </a:cubicBezTo>
                  <a:cubicBezTo>
                    <a:pt x="1431120" y="836809"/>
                    <a:pt x="1429389" y="817707"/>
                    <a:pt x="1429153" y="798802"/>
                  </a:cubicBezTo>
                  <a:cubicBezTo>
                    <a:pt x="1429035" y="787510"/>
                    <a:pt x="1426458" y="776749"/>
                    <a:pt x="1424510" y="765752"/>
                  </a:cubicBezTo>
                  <a:cubicBezTo>
                    <a:pt x="1420457" y="742834"/>
                    <a:pt x="1415244" y="720092"/>
                    <a:pt x="1413080" y="696898"/>
                  </a:cubicBezTo>
                  <a:cubicBezTo>
                    <a:pt x="1412412" y="689560"/>
                    <a:pt x="1411408" y="688695"/>
                    <a:pt x="1404700" y="691901"/>
                  </a:cubicBezTo>
                  <a:cubicBezTo>
                    <a:pt x="1396595" y="695836"/>
                    <a:pt x="1388647" y="699928"/>
                    <a:pt x="1380365" y="703469"/>
                  </a:cubicBezTo>
                  <a:cubicBezTo>
                    <a:pt x="1378004" y="704492"/>
                    <a:pt x="1375388" y="705436"/>
                    <a:pt x="1374109" y="708230"/>
                  </a:cubicBezTo>
                  <a:cubicBezTo>
                    <a:pt x="1376233" y="710197"/>
                    <a:pt x="1378791" y="709194"/>
                    <a:pt x="1381093" y="709410"/>
                  </a:cubicBezTo>
                  <a:cubicBezTo>
                    <a:pt x="1392719" y="710368"/>
                    <a:pt x="1401847" y="719771"/>
                    <a:pt x="1402477" y="731423"/>
                  </a:cubicBezTo>
                  <a:cubicBezTo>
                    <a:pt x="1403067" y="742204"/>
                    <a:pt x="1400746" y="752729"/>
                    <a:pt x="1398916" y="763214"/>
                  </a:cubicBezTo>
                  <a:cubicBezTo>
                    <a:pt x="1396772" y="775628"/>
                    <a:pt x="1394706" y="788139"/>
                    <a:pt x="1390535" y="800120"/>
                  </a:cubicBezTo>
                  <a:cubicBezTo>
                    <a:pt x="1388962" y="804625"/>
                    <a:pt x="1389001" y="808363"/>
                    <a:pt x="1392188" y="812278"/>
                  </a:cubicBezTo>
                  <a:cubicBezTo>
                    <a:pt x="1397697" y="819104"/>
                    <a:pt x="1397342" y="827190"/>
                    <a:pt x="1396024" y="835255"/>
                  </a:cubicBezTo>
                  <a:cubicBezTo>
                    <a:pt x="1394450" y="844855"/>
                    <a:pt x="1391952" y="854259"/>
                    <a:pt x="1389670" y="863682"/>
                  </a:cubicBezTo>
                  <a:cubicBezTo>
                    <a:pt x="1385755" y="879062"/>
                    <a:pt x="1386050" y="895207"/>
                    <a:pt x="1390476" y="910444"/>
                  </a:cubicBezTo>
                  <a:cubicBezTo>
                    <a:pt x="1393034" y="917852"/>
                    <a:pt x="1392621" y="925959"/>
                    <a:pt x="1389316" y="933067"/>
                  </a:cubicBezTo>
                  <a:cubicBezTo>
                    <a:pt x="1386621" y="938733"/>
                    <a:pt x="1385972" y="946208"/>
                    <a:pt x="1389945" y="951284"/>
                  </a:cubicBezTo>
                  <a:cubicBezTo>
                    <a:pt x="1398424" y="962123"/>
                    <a:pt x="1397185" y="973966"/>
                    <a:pt x="1395847" y="986065"/>
                  </a:cubicBezTo>
                  <a:cubicBezTo>
                    <a:pt x="1394726" y="995958"/>
                    <a:pt x="1392995" y="1005773"/>
                    <a:pt x="1390673" y="1015456"/>
                  </a:cubicBezTo>
                  <a:cubicBezTo>
                    <a:pt x="1389512" y="1019697"/>
                    <a:pt x="1389729" y="1024204"/>
                    <a:pt x="1391342" y="1028302"/>
                  </a:cubicBezTo>
                  <a:cubicBezTo>
                    <a:pt x="1394431" y="1035827"/>
                    <a:pt x="1394234" y="1044302"/>
                    <a:pt x="1390791" y="1051673"/>
                  </a:cubicBezTo>
                  <a:cubicBezTo>
                    <a:pt x="1390319" y="1052794"/>
                    <a:pt x="1390044" y="1054014"/>
                    <a:pt x="1389473" y="1055076"/>
                  </a:cubicBezTo>
                  <a:cubicBezTo>
                    <a:pt x="1383099" y="1067155"/>
                    <a:pt x="1381604" y="1077779"/>
                    <a:pt x="1393545" y="1088520"/>
                  </a:cubicBezTo>
                  <a:cubicBezTo>
                    <a:pt x="1401414" y="1095621"/>
                    <a:pt x="1403244" y="1106972"/>
                    <a:pt x="1403795" y="1117497"/>
                  </a:cubicBezTo>
                  <a:cubicBezTo>
                    <a:pt x="1405467" y="1148484"/>
                    <a:pt x="1405310" y="1179545"/>
                    <a:pt x="1403323" y="1210509"/>
                  </a:cubicBezTo>
                  <a:cubicBezTo>
                    <a:pt x="1400116" y="1259691"/>
                    <a:pt x="1388313" y="1307377"/>
                    <a:pt x="1381152" y="1355850"/>
                  </a:cubicBezTo>
                  <a:cubicBezTo>
                    <a:pt x="1375978" y="1390906"/>
                    <a:pt x="1371315" y="1426042"/>
                    <a:pt x="1365807" y="1461059"/>
                  </a:cubicBezTo>
                  <a:cubicBezTo>
                    <a:pt x="1362620" y="1481518"/>
                    <a:pt x="1362227" y="1502115"/>
                    <a:pt x="1360338" y="1522634"/>
                  </a:cubicBezTo>
                  <a:cubicBezTo>
                    <a:pt x="1358981" y="1537467"/>
                    <a:pt x="1353177" y="1549880"/>
                    <a:pt x="1341630" y="1559166"/>
                  </a:cubicBezTo>
                  <a:cubicBezTo>
                    <a:pt x="1335669" y="1564163"/>
                    <a:pt x="1331321" y="1570812"/>
                    <a:pt x="1329118" y="1578268"/>
                  </a:cubicBezTo>
                  <a:cubicBezTo>
                    <a:pt x="1321760" y="1599652"/>
                    <a:pt x="1311118" y="1618970"/>
                    <a:pt x="1294297" y="1634708"/>
                  </a:cubicBezTo>
                  <a:cubicBezTo>
                    <a:pt x="1285858" y="1642794"/>
                    <a:pt x="1275903" y="1649148"/>
                    <a:pt x="1265005" y="1653358"/>
                  </a:cubicBezTo>
                  <a:cubicBezTo>
                    <a:pt x="1245450" y="1660676"/>
                    <a:pt x="1226388" y="1668958"/>
                    <a:pt x="1207581" y="1678086"/>
                  </a:cubicBezTo>
                  <a:cubicBezTo>
                    <a:pt x="1176105" y="1693372"/>
                    <a:pt x="1143645" y="1691031"/>
                    <a:pt x="1112189" y="1678086"/>
                  </a:cubicBezTo>
                  <a:cubicBezTo>
                    <a:pt x="1054312" y="1654361"/>
                    <a:pt x="1018173" y="1610432"/>
                    <a:pt x="998423" y="1551985"/>
                  </a:cubicBezTo>
                  <a:cubicBezTo>
                    <a:pt x="993071" y="1536247"/>
                    <a:pt x="991242" y="1519801"/>
                    <a:pt x="990554" y="1503276"/>
                  </a:cubicBezTo>
                  <a:cubicBezTo>
                    <a:pt x="990219" y="1495112"/>
                    <a:pt x="986619" y="1487813"/>
                    <a:pt x="984868" y="1480023"/>
                  </a:cubicBezTo>
                  <a:cubicBezTo>
                    <a:pt x="983904" y="1475793"/>
                    <a:pt x="979851" y="1474495"/>
                    <a:pt x="975799" y="1473826"/>
                  </a:cubicBezTo>
                  <a:cubicBezTo>
                    <a:pt x="966710" y="1472272"/>
                    <a:pt x="957504" y="1471446"/>
                    <a:pt x="948552" y="1469006"/>
                  </a:cubicBezTo>
                  <a:cubicBezTo>
                    <a:pt x="939050" y="1466429"/>
                    <a:pt x="938460" y="1465623"/>
                    <a:pt x="940192" y="1456101"/>
                  </a:cubicBezTo>
                  <a:cubicBezTo>
                    <a:pt x="940585" y="1453858"/>
                    <a:pt x="940743" y="1451754"/>
                    <a:pt x="938795" y="1450199"/>
                  </a:cubicBezTo>
                  <a:cubicBezTo>
                    <a:pt x="937870" y="1449609"/>
                    <a:pt x="936887" y="1449078"/>
                    <a:pt x="935864" y="1448645"/>
                  </a:cubicBezTo>
                  <a:cubicBezTo>
                    <a:pt x="934860" y="1448173"/>
                    <a:pt x="933896" y="1447662"/>
                    <a:pt x="932873" y="1447131"/>
                  </a:cubicBezTo>
                  <a:cubicBezTo>
                    <a:pt x="930690" y="1446265"/>
                    <a:pt x="929057" y="1444376"/>
                    <a:pt x="928526" y="1442075"/>
                  </a:cubicBezTo>
                  <a:cubicBezTo>
                    <a:pt x="930867" y="1407412"/>
                    <a:pt x="964999" y="1380598"/>
                    <a:pt x="999544" y="1386283"/>
                  </a:cubicBezTo>
                  <a:cubicBezTo>
                    <a:pt x="1003124" y="1386893"/>
                    <a:pt x="1006665" y="1387897"/>
                    <a:pt x="1010285" y="1388251"/>
                  </a:cubicBezTo>
                  <a:cubicBezTo>
                    <a:pt x="1016954" y="1389018"/>
                    <a:pt x="1023544" y="1386126"/>
                    <a:pt x="1027498" y="1380696"/>
                  </a:cubicBezTo>
                  <a:cubicBezTo>
                    <a:pt x="1030587" y="1376762"/>
                    <a:pt x="1029682" y="1374598"/>
                    <a:pt x="1024744" y="1373909"/>
                  </a:cubicBezTo>
                  <a:cubicBezTo>
                    <a:pt x="1021852" y="1373575"/>
                    <a:pt x="1018921" y="1373516"/>
                    <a:pt x="1016010" y="1373732"/>
                  </a:cubicBezTo>
                  <a:cubicBezTo>
                    <a:pt x="981504" y="1375522"/>
                    <a:pt x="947864" y="1369404"/>
                    <a:pt x="914204" y="1363109"/>
                  </a:cubicBezTo>
                  <a:cubicBezTo>
                    <a:pt x="905076" y="1361397"/>
                    <a:pt x="896007" y="1358407"/>
                    <a:pt x="886250" y="1361496"/>
                  </a:cubicBezTo>
                  <a:cubicBezTo>
                    <a:pt x="880702" y="1363267"/>
                    <a:pt x="874721" y="1360748"/>
                    <a:pt x="869154" y="1359096"/>
                  </a:cubicBezTo>
                  <a:cubicBezTo>
                    <a:pt x="851173" y="1353745"/>
                    <a:pt x="834019" y="1357916"/>
                    <a:pt x="817238" y="1363955"/>
                  </a:cubicBezTo>
                  <a:cubicBezTo>
                    <a:pt x="808445" y="1367103"/>
                    <a:pt x="803841" y="1374991"/>
                    <a:pt x="800517" y="1383234"/>
                  </a:cubicBezTo>
                  <a:cubicBezTo>
                    <a:pt x="793316" y="1400290"/>
                    <a:pt x="789480" y="1418586"/>
                    <a:pt x="789225" y="1437098"/>
                  </a:cubicBezTo>
                  <a:cubicBezTo>
                    <a:pt x="789225" y="1491335"/>
                    <a:pt x="785290" y="1545159"/>
                    <a:pt x="774214" y="1598413"/>
                  </a:cubicBezTo>
                  <a:cubicBezTo>
                    <a:pt x="772070" y="1607127"/>
                    <a:pt x="770536" y="1615980"/>
                    <a:pt x="769611" y="1624892"/>
                  </a:cubicBezTo>
                  <a:cubicBezTo>
                    <a:pt x="769178" y="1631541"/>
                    <a:pt x="765204" y="1637148"/>
                    <a:pt x="762096" y="1642912"/>
                  </a:cubicBezTo>
                  <a:cubicBezTo>
                    <a:pt x="756273" y="1653555"/>
                    <a:pt x="749781" y="1663824"/>
                    <a:pt x="742699" y="1673680"/>
                  </a:cubicBezTo>
                  <a:cubicBezTo>
                    <a:pt x="737879" y="1680467"/>
                    <a:pt x="733709" y="1687450"/>
                    <a:pt x="732135" y="1695851"/>
                  </a:cubicBezTo>
                  <a:cubicBezTo>
                    <a:pt x="731092" y="1699864"/>
                    <a:pt x="728869" y="1703483"/>
                    <a:pt x="725781" y="1706257"/>
                  </a:cubicBezTo>
                  <a:cubicBezTo>
                    <a:pt x="721236" y="1711038"/>
                    <a:pt x="715728" y="1714677"/>
                    <a:pt x="710869" y="1719064"/>
                  </a:cubicBezTo>
                  <a:cubicBezTo>
                    <a:pt x="705301" y="1724120"/>
                    <a:pt x="705557" y="1727209"/>
                    <a:pt x="712206" y="1730573"/>
                  </a:cubicBezTo>
                  <a:cubicBezTo>
                    <a:pt x="721118" y="1735038"/>
                    <a:pt x="729007" y="1741294"/>
                    <a:pt x="735381" y="1748947"/>
                  </a:cubicBezTo>
                  <a:cubicBezTo>
                    <a:pt x="745079" y="1760494"/>
                    <a:pt x="749152" y="1773833"/>
                    <a:pt x="749643" y="1788548"/>
                  </a:cubicBezTo>
                  <a:cubicBezTo>
                    <a:pt x="749643" y="1792482"/>
                    <a:pt x="747224" y="1794449"/>
                    <a:pt x="744056" y="1796279"/>
                  </a:cubicBezTo>
                  <a:cubicBezTo>
                    <a:pt x="727138" y="1805840"/>
                    <a:pt x="708783" y="1812627"/>
                    <a:pt x="689721" y="1816384"/>
                  </a:cubicBezTo>
                  <a:cubicBezTo>
                    <a:pt x="672881" y="1819886"/>
                    <a:pt x="655884" y="1822640"/>
                    <a:pt x="638966" y="1825807"/>
                  </a:cubicBezTo>
                  <a:cubicBezTo>
                    <a:pt x="632769" y="1826968"/>
                    <a:pt x="629523" y="1824784"/>
                    <a:pt x="626887" y="1819532"/>
                  </a:cubicBezTo>
                  <a:cubicBezTo>
                    <a:pt x="618742" y="1803538"/>
                    <a:pt x="617522" y="1784869"/>
                    <a:pt x="623523" y="1767950"/>
                  </a:cubicBezTo>
                  <a:cubicBezTo>
                    <a:pt x="626237" y="1759609"/>
                    <a:pt x="625962" y="1759413"/>
                    <a:pt x="617365" y="1760377"/>
                  </a:cubicBezTo>
                  <a:cubicBezTo>
                    <a:pt x="577076" y="1764862"/>
                    <a:pt x="536983" y="1764488"/>
                    <a:pt x="497363" y="1755222"/>
                  </a:cubicBezTo>
                  <a:cubicBezTo>
                    <a:pt x="484595" y="1752232"/>
                    <a:pt x="472044" y="1748455"/>
                    <a:pt x="459571" y="1744383"/>
                  </a:cubicBezTo>
                  <a:cubicBezTo>
                    <a:pt x="454831" y="1743143"/>
                    <a:pt x="450621" y="1740370"/>
                    <a:pt x="447591" y="1736514"/>
                  </a:cubicBezTo>
                  <a:cubicBezTo>
                    <a:pt x="439958" y="1725517"/>
                    <a:pt x="429886" y="1715366"/>
                    <a:pt x="433250" y="1699982"/>
                  </a:cubicBezTo>
                  <a:cubicBezTo>
                    <a:pt x="433997" y="1696578"/>
                    <a:pt x="432305" y="1693864"/>
                    <a:pt x="429984" y="1691523"/>
                  </a:cubicBezTo>
                  <a:cubicBezTo>
                    <a:pt x="403308" y="1664532"/>
                    <a:pt x="387432" y="1631679"/>
                    <a:pt x="377636" y="1595481"/>
                  </a:cubicBezTo>
                  <a:cubicBezTo>
                    <a:pt x="368212" y="1560759"/>
                    <a:pt x="359576" y="1525919"/>
                    <a:pt x="356763" y="1489938"/>
                  </a:cubicBezTo>
                  <a:cubicBezTo>
                    <a:pt x="356291" y="1484036"/>
                    <a:pt x="353418" y="1484568"/>
                    <a:pt x="349484" y="1486436"/>
                  </a:cubicBezTo>
                  <a:cubicBezTo>
                    <a:pt x="336677" y="1492712"/>
                    <a:pt x="321903" y="1493637"/>
                    <a:pt x="308408" y="1488994"/>
                  </a:cubicBezTo>
                  <a:cubicBezTo>
                    <a:pt x="302171" y="1487027"/>
                    <a:pt x="298571" y="1483426"/>
                    <a:pt x="298198" y="1476561"/>
                  </a:cubicBezTo>
                  <a:cubicBezTo>
                    <a:pt x="297627" y="1470560"/>
                    <a:pt x="296467" y="1464620"/>
                    <a:pt x="294735" y="1458855"/>
                  </a:cubicBezTo>
                  <a:cubicBezTo>
                    <a:pt x="290191" y="1441957"/>
                    <a:pt x="276892" y="1432042"/>
                    <a:pt x="259187" y="1430724"/>
                  </a:cubicBezTo>
                  <a:cubicBezTo>
                    <a:pt x="236091" y="1429032"/>
                    <a:pt x="212779" y="1429878"/>
                    <a:pt x="190058" y="1423701"/>
                  </a:cubicBezTo>
                  <a:cubicBezTo>
                    <a:pt x="166608" y="1417307"/>
                    <a:pt x="143827" y="1409477"/>
                    <a:pt x="122817" y="1397064"/>
                  </a:cubicBezTo>
                  <a:cubicBezTo>
                    <a:pt x="120751" y="1395647"/>
                    <a:pt x="118509" y="1394487"/>
                    <a:pt x="116168" y="1393601"/>
                  </a:cubicBezTo>
                  <a:close/>
                </a:path>
              </a:pathLst>
            </a:custGeom>
            <a:solidFill>
              <a:srgbClr val="000000"/>
            </a:solidFill>
            <a:ln w="1956" cap="flat">
              <a:noFill/>
              <a:prstDash val="solid"/>
              <a:miter/>
            </a:ln>
          </p:spPr>
          <p:txBody>
            <a:bodyPr rtlCol="0" anchor="ctr"/>
            <a:lstStyle/>
            <a:p>
              <a:endParaRPr lang="es-CO"/>
            </a:p>
          </p:txBody>
        </p:sp>
        <p:sp>
          <p:nvSpPr>
            <p:cNvPr id="801" name="Freeform: Shape 800">
              <a:extLst>
                <a:ext uri="{FF2B5EF4-FFF2-40B4-BE49-F238E27FC236}">
                  <a16:creationId xmlns:a16="http://schemas.microsoft.com/office/drawing/2014/main" id="{C717936D-46FF-9323-B29D-A0553C99A1D0}"/>
                </a:ext>
              </a:extLst>
            </p:cNvPr>
            <p:cNvSpPr/>
            <p:nvPr/>
          </p:nvSpPr>
          <p:spPr>
            <a:xfrm>
              <a:off x="12182947" y="-76139"/>
              <a:ext cx="1296315" cy="594941"/>
            </a:xfrm>
            <a:custGeom>
              <a:avLst/>
              <a:gdLst>
                <a:gd name="connsiteX0" fmla="*/ 431911 w 1296315"/>
                <a:gd name="connsiteY0" fmla="*/ 280279 h 594941"/>
                <a:gd name="connsiteX1" fmla="*/ 437990 w 1296315"/>
                <a:gd name="connsiteY1" fmla="*/ 263459 h 594941"/>
                <a:gd name="connsiteX2" fmla="*/ 448259 w 1296315"/>
                <a:gd name="connsiteY2" fmla="*/ 241210 h 594941"/>
                <a:gd name="connsiteX3" fmla="*/ 458292 w 1296315"/>
                <a:gd name="connsiteY3" fmla="*/ 206015 h 594941"/>
                <a:gd name="connsiteX4" fmla="*/ 457938 w 1296315"/>
                <a:gd name="connsiteY4" fmla="*/ 190415 h 594941"/>
                <a:gd name="connsiteX5" fmla="*/ 435807 w 1296315"/>
                <a:gd name="connsiteY5" fmla="*/ 174913 h 594941"/>
                <a:gd name="connsiteX6" fmla="*/ 415662 w 1296315"/>
                <a:gd name="connsiteY6" fmla="*/ 193484 h 594941"/>
                <a:gd name="connsiteX7" fmla="*/ 412750 w 1296315"/>
                <a:gd name="connsiteY7" fmla="*/ 223701 h 594941"/>
                <a:gd name="connsiteX8" fmla="*/ 407970 w 1296315"/>
                <a:gd name="connsiteY8" fmla="*/ 230232 h 594941"/>
                <a:gd name="connsiteX9" fmla="*/ 380684 w 1296315"/>
                <a:gd name="connsiteY9" fmla="*/ 263676 h 594941"/>
                <a:gd name="connsiteX10" fmla="*/ 366087 w 1296315"/>
                <a:gd name="connsiteY10" fmla="*/ 326411 h 594941"/>
                <a:gd name="connsiteX11" fmla="*/ 359910 w 1296315"/>
                <a:gd name="connsiteY11" fmla="*/ 348759 h 594941"/>
                <a:gd name="connsiteX12" fmla="*/ 344644 w 1296315"/>
                <a:gd name="connsiteY12" fmla="*/ 395698 h 594941"/>
                <a:gd name="connsiteX13" fmla="*/ 337110 w 1296315"/>
                <a:gd name="connsiteY13" fmla="*/ 397115 h 594941"/>
                <a:gd name="connsiteX14" fmla="*/ 320919 w 1296315"/>
                <a:gd name="connsiteY14" fmla="*/ 381731 h 594941"/>
                <a:gd name="connsiteX15" fmla="*/ 282872 w 1296315"/>
                <a:gd name="connsiteY15" fmla="*/ 374885 h 594941"/>
                <a:gd name="connsiteX16" fmla="*/ 276833 w 1296315"/>
                <a:gd name="connsiteY16" fmla="*/ 380786 h 594941"/>
                <a:gd name="connsiteX17" fmla="*/ 275869 w 1296315"/>
                <a:gd name="connsiteY17" fmla="*/ 384996 h 594941"/>
                <a:gd name="connsiteX18" fmla="*/ 268511 w 1296315"/>
                <a:gd name="connsiteY18" fmla="*/ 430578 h 594941"/>
                <a:gd name="connsiteX19" fmla="*/ 258813 w 1296315"/>
                <a:gd name="connsiteY19" fmla="*/ 465477 h 594941"/>
                <a:gd name="connsiteX20" fmla="*/ 233219 w 1296315"/>
                <a:gd name="connsiteY20" fmla="*/ 499982 h 594941"/>
                <a:gd name="connsiteX21" fmla="*/ 222910 w 1296315"/>
                <a:gd name="connsiteY21" fmla="*/ 509091 h 594941"/>
                <a:gd name="connsiteX22" fmla="*/ 178037 w 1296315"/>
                <a:gd name="connsiteY22" fmla="*/ 530239 h 594941"/>
                <a:gd name="connsiteX23" fmla="*/ 148823 w 1296315"/>
                <a:gd name="connsiteY23" fmla="*/ 534999 h 594941"/>
                <a:gd name="connsiteX24" fmla="*/ 126652 w 1296315"/>
                <a:gd name="connsiteY24" fmla="*/ 538049 h 594941"/>
                <a:gd name="connsiteX25" fmla="*/ 103655 w 1296315"/>
                <a:gd name="connsiteY25" fmla="*/ 540488 h 594941"/>
                <a:gd name="connsiteX26" fmla="*/ 50363 w 1296315"/>
                <a:gd name="connsiteY26" fmla="*/ 556088 h 594941"/>
                <a:gd name="connsiteX27" fmla="*/ 4407 w 1296315"/>
                <a:gd name="connsiteY27" fmla="*/ 589807 h 594941"/>
                <a:gd name="connsiteX28" fmla="*/ -983 w 1296315"/>
                <a:gd name="connsiteY28" fmla="*/ 594627 h 594941"/>
                <a:gd name="connsiteX29" fmla="*/ -1514 w 1296315"/>
                <a:gd name="connsiteY29" fmla="*/ 593224 h 594941"/>
                <a:gd name="connsiteX30" fmla="*/ -1199 w 1296315"/>
                <a:gd name="connsiteY30" fmla="*/ 592817 h 594941"/>
                <a:gd name="connsiteX31" fmla="*/ 47982 w 1296315"/>
                <a:gd name="connsiteY31" fmla="*/ 554967 h 594941"/>
                <a:gd name="connsiteX32" fmla="*/ 118803 w 1296315"/>
                <a:gd name="connsiteY32" fmla="*/ 536770 h 594941"/>
                <a:gd name="connsiteX33" fmla="*/ 193795 w 1296315"/>
                <a:gd name="connsiteY33" fmla="*/ 523334 h 594941"/>
                <a:gd name="connsiteX34" fmla="*/ 222005 w 1296315"/>
                <a:gd name="connsiteY34" fmla="*/ 507104 h 594941"/>
                <a:gd name="connsiteX35" fmla="*/ 234773 w 1296315"/>
                <a:gd name="connsiteY35" fmla="*/ 496304 h 594941"/>
                <a:gd name="connsiteX36" fmla="*/ 254918 w 1296315"/>
                <a:gd name="connsiteY36" fmla="*/ 469962 h 594941"/>
                <a:gd name="connsiteX37" fmla="*/ 261842 w 1296315"/>
                <a:gd name="connsiteY37" fmla="*/ 450034 h 594941"/>
                <a:gd name="connsiteX38" fmla="*/ 275770 w 1296315"/>
                <a:gd name="connsiteY38" fmla="*/ 375770 h 594941"/>
                <a:gd name="connsiteX39" fmla="*/ 329044 w 1296315"/>
                <a:gd name="connsiteY39" fmla="*/ 206035 h 594941"/>
                <a:gd name="connsiteX40" fmla="*/ 385130 w 1296315"/>
                <a:gd name="connsiteY40" fmla="*/ 119338 h 594941"/>
                <a:gd name="connsiteX41" fmla="*/ 414973 w 1296315"/>
                <a:gd name="connsiteY41" fmla="*/ 87449 h 594941"/>
                <a:gd name="connsiteX42" fmla="*/ 446803 w 1296315"/>
                <a:gd name="connsiteY42" fmla="*/ 58806 h 594941"/>
                <a:gd name="connsiteX43" fmla="*/ 472083 w 1296315"/>
                <a:gd name="connsiteY43" fmla="*/ 40333 h 594941"/>
                <a:gd name="connsiteX44" fmla="*/ 518471 w 1296315"/>
                <a:gd name="connsiteY44" fmla="*/ 18477 h 594941"/>
                <a:gd name="connsiteX45" fmla="*/ 573337 w 1296315"/>
                <a:gd name="connsiteY45" fmla="*/ 3978 h 594941"/>
                <a:gd name="connsiteX46" fmla="*/ 606564 w 1296315"/>
                <a:gd name="connsiteY46" fmla="*/ 418 h 594941"/>
                <a:gd name="connsiteX47" fmla="*/ 720882 w 1296315"/>
                <a:gd name="connsiteY47" fmla="*/ -173 h 594941"/>
                <a:gd name="connsiteX48" fmla="*/ 797329 w 1296315"/>
                <a:gd name="connsiteY48" fmla="*/ 4 h 594941"/>
                <a:gd name="connsiteX49" fmla="*/ 808975 w 1296315"/>
                <a:gd name="connsiteY49" fmla="*/ 516 h 594941"/>
                <a:gd name="connsiteX50" fmla="*/ 890420 w 1296315"/>
                <a:gd name="connsiteY50" fmla="*/ 2149 h 594941"/>
                <a:gd name="connsiteX51" fmla="*/ 926046 w 1296315"/>
                <a:gd name="connsiteY51" fmla="*/ 516 h 594941"/>
                <a:gd name="connsiteX52" fmla="*/ 962067 w 1296315"/>
                <a:gd name="connsiteY52" fmla="*/ 5178 h 594941"/>
                <a:gd name="connsiteX53" fmla="*/ 1084568 w 1296315"/>
                <a:gd name="connsiteY53" fmla="*/ 44523 h 594941"/>
                <a:gd name="connsiteX54" fmla="*/ 1113723 w 1296315"/>
                <a:gd name="connsiteY54" fmla="*/ 60891 h 594941"/>
                <a:gd name="connsiteX55" fmla="*/ 1191803 w 1296315"/>
                <a:gd name="connsiteY55" fmla="*/ 113004 h 594941"/>
                <a:gd name="connsiteX56" fmla="*/ 1229378 w 1296315"/>
                <a:gd name="connsiteY56" fmla="*/ 147155 h 594941"/>
                <a:gd name="connsiteX57" fmla="*/ 1280074 w 1296315"/>
                <a:gd name="connsiteY57" fmla="*/ 206311 h 594941"/>
                <a:gd name="connsiteX58" fmla="*/ 1294710 w 1296315"/>
                <a:gd name="connsiteY58" fmla="*/ 227045 h 594941"/>
                <a:gd name="connsiteX59" fmla="*/ 1265201 w 1296315"/>
                <a:gd name="connsiteY59" fmla="*/ 232377 h 594941"/>
                <a:gd name="connsiteX60" fmla="*/ 1239332 w 1296315"/>
                <a:gd name="connsiteY60" fmla="*/ 254016 h 594941"/>
                <a:gd name="connsiteX61" fmla="*/ 1222512 w 1296315"/>
                <a:gd name="connsiteY61" fmla="*/ 259918 h 594941"/>
                <a:gd name="connsiteX62" fmla="*/ 1158183 w 1296315"/>
                <a:gd name="connsiteY62" fmla="*/ 247859 h 594941"/>
                <a:gd name="connsiteX63" fmla="*/ 1138353 w 1296315"/>
                <a:gd name="connsiteY63" fmla="*/ 238337 h 594941"/>
                <a:gd name="connsiteX64" fmla="*/ 1104044 w 1296315"/>
                <a:gd name="connsiteY64" fmla="*/ 205819 h 594941"/>
                <a:gd name="connsiteX65" fmla="*/ 1097355 w 1296315"/>
                <a:gd name="connsiteY65" fmla="*/ 194822 h 594941"/>
                <a:gd name="connsiteX66" fmla="*/ 1082955 w 1296315"/>
                <a:gd name="connsiteY66" fmla="*/ 176664 h 594941"/>
                <a:gd name="connsiteX67" fmla="*/ 1064561 w 1296315"/>
                <a:gd name="connsiteY67" fmla="*/ 166316 h 594941"/>
                <a:gd name="connsiteX68" fmla="*/ 1064030 w 1296315"/>
                <a:gd name="connsiteY68" fmla="*/ 158900 h 594941"/>
                <a:gd name="connsiteX69" fmla="*/ 1062436 w 1296315"/>
                <a:gd name="connsiteY69" fmla="*/ 146899 h 594941"/>
                <a:gd name="connsiteX70" fmla="*/ 1035446 w 1296315"/>
                <a:gd name="connsiteY70" fmla="*/ 135981 h 594941"/>
                <a:gd name="connsiteX71" fmla="*/ 938283 w 1296315"/>
                <a:gd name="connsiteY71" fmla="*/ 103246 h 594941"/>
                <a:gd name="connsiteX72" fmla="*/ 898938 w 1296315"/>
                <a:gd name="connsiteY72" fmla="*/ 95731 h 594941"/>
                <a:gd name="connsiteX73" fmla="*/ 885934 w 1296315"/>
                <a:gd name="connsiteY73" fmla="*/ 100275 h 594941"/>
                <a:gd name="connsiteX74" fmla="*/ 889298 w 1296315"/>
                <a:gd name="connsiteY74" fmla="*/ 110348 h 594941"/>
                <a:gd name="connsiteX75" fmla="*/ 920086 w 1296315"/>
                <a:gd name="connsiteY75" fmla="*/ 115974 h 594941"/>
                <a:gd name="connsiteX76" fmla="*/ 925082 w 1296315"/>
                <a:gd name="connsiteY76" fmla="*/ 120105 h 594941"/>
                <a:gd name="connsiteX77" fmla="*/ 915935 w 1296315"/>
                <a:gd name="connsiteY77" fmla="*/ 120774 h 594941"/>
                <a:gd name="connsiteX78" fmla="*/ 845684 w 1296315"/>
                <a:gd name="connsiteY78" fmla="*/ 116073 h 594941"/>
                <a:gd name="connsiteX79" fmla="*/ 813795 w 1296315"/>
                <a:gd name="connsiteY79" fmla="*/ 115955 h 594941"/>
                <a:gd name="connsiteX80" fmla="*/ 728908 w 1296315"/>
                <a:gd name="connsiteY80" fmla="*/ 117548 h 594941"/>
                <a:gd name="connsiteX81" fmla="*/ 658421 w 1296315"/>
                <a:gd name="connsiteY81" fmla="*/ 117233 h 594941"/>
                <a:gd name="connsiteX82" fmla="*/ 576564 w 1296315"/>
                <a:gd name="connsiteY82" fmla="*/ 132617 h 594941"/>
                <a:gd name="connsiteX83" fmla="*/ 484103 w 1296315"/>
                <a:gd name="connsiteY83" fmla="*/ 202415 h 594941"/>
                <a:gd name="connsiteX84" fmla="*/ 443361 w 1296315"/>
                <a:gd name="connsiteY84" fmla="*/ 261767 h 594941"/>
                <a:gd name="connsiteX85" fmla="*/ 437754 w 1296315"/>
                <a:gd name="connsiteY85" fmla="*/ 273571 h 594941"/>
                <a:gd name="connsiteX86" fmla="*/ 431911 w 1296315"/>
                <a:gd name="connsiteY86" fmla="*/ 280279 h 594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296315" h="594941">
                  <a:moveTo>
                    <a:pt x="431911" y="280279"/>
                  </a:moveTo>
                  <a:cubicBezTo>
                    <a:pt x="431656" y="273886"/>
                    <a:pt x="435236" y="268594"/>
                    <a:pt x="437990" y="263459"/>
                  </a:cubicBezTo>
                  <a:cubicBezTo>
                    <a:pt x="441925" y="256220"/>
                    <a:pt x="444935" y="248606"/>
                    <a:pt x="448259" y="241210"/>
                  </a:cubicBezTo>
                  <a:cubicBezTo>
                    <a:pt x="453236" y="230173"/>
                    <a:pt x="459276" y="219216"/>
                    <a:pt x="458292" y="206015"/>
                  </a:cubicBezTo>
                  <a:cubicBezTo>
                    <a:pt x="457919" y="200960"/>
                    <a:pt x="459473" y="195687"/>
                    <a:pt x="457938" y="190415"/>
                  </a:cubicBezTo>
                  <a:cubicBezTo>
                    <a:pt x="454810" y="180913"/>
                    <a:pt x="445800" y="174604"/>
                    <a:pt x="435807" y="174913"/>
                  </a:cubicBezTo>
                  <a:cubicBezTo>
                    <a:pt x="425479" y="175417"/>
                    <a:pt x="417000" y="183237"/>
                    <a:pt x="415662" y="193484"/>
                  </a:cubicBezTo>
                  <a:cubicBezTo>
                    <a:pt x="414127" y="203495"/>
                    <a:pt x="413163" y="213583"/>
                    <a:pt x="412750" y="223701"/>
                  </a:cubicBezTo>
                  <a:cubicBezTo>
                    <a:pt x="412790" y="226699"/>
                    <a:pt x="410842" y="229359"/>
                    <a:pt x="407970" y="230232"/>
                  </a:cubicBezTo>
                  <a:cubicBezTo>
                    <a:pt x="393058" y="236606"/>
                    <a:pt x="384363" y="247938"/>
                    <a:pt x="380684" y="263676"/>
                  </a:cubicBezTo>
                  <a:cubicBezTo>
                    <a:pt x="375884" y="284607"/>
                    <a:pt x="371064" y="305539"/>
                    <a:pt x="366087" y="326411"/>
                  </a:cubicBezTo>
                  <a:cubicBezTo>
                    <a:pt x="364297" y="333926"/>
                    <a:pt x="362153" y="341402"/>
                    <a:pt x="359910" y="348759"/>
                  </a:cubicBezTo>
                  <a:cubicBezTo>
                    <a:pt x="354952" y="364497"/>
                    <a:pt x="349818" y="380078"/>
                    <a:pt x="344644" y="395698"/>
                  </a:cubicBezTo>
                  <a:cubicBezTo>
                    <a:pt x="342677" y="401600"/>
                    <a:pt x="341201" y="402092"/>
                    <a:pt x="337110" y="397115"/>
                  </a:cubicBezTo>
                  <a:cubicBezTo>
                    <a:pt x="332585" y="391140"/>
                    <a:pt x="327116" y="385943"/>
                    <a:pt x="320919" y="381731"/>
                  </a:cubicBezTo>
                  <a:cubicBezTo>
                    <a:pt x="309627" y="374560"/>
                    <a:pt x="295955" y="372101"/>
                    <a:pt x="282872" y="374885"/>
                  </a:cubicBezTo>
                  <a:cubicBezTo>
                    <a:pt x="279725" y="375475"/>
                    <a:pt x="276833" y="376714"/>
                    <a:pt x="276833" y="380786"/>
                  </a:cubicBezTo>
                  <a:cubicBezTo>
                    <a:pt x="276833" y="382183"/>
                    <a:pt x="275869" y="383580"/>
                    <a:pt x="275869" y="384996"/>
                  </a:cubicBezTo>
                  <a:cubicBezTo>
                    <a:pt x="275869" y="400577"/>
                    <a:pt x="272524" y="415607"/>
                    <a:pt x="268511" y="430578"/>
                  </a:cubicBezTo>
                  <a:cubicBezTo>
                    <a:pt x="265383" y="442243"/>
                    <a:pt x="262924" y="454067"/>
                    <a:pt x="258813" y="465477"/>
                  </a:cubicBezTo>
                  <a:cubicBezTo>
                    <a:pt x="253895" y="479265"/>
                    <a:pt x="244983" y="491277"/>
                    <a:pt x="233219" y="499982"/>
                  </a:cubicBezTo>
                  <a:cubicBezTo>
                    <a:pt x="229540" y="502756"/>
                    <a:pt x="226314" y="506042"/>
                    <a:pt x="222910" y="509091"/>
                  </a:cubicBezTo>
                  <a:cubicBezTo>
                    <a:pt x="209966" y="520639"/>
                    <a:pt x="194228" y="525911"/>
                    <a:pt x="178037" y="530239"/>
                  </a:cubicBezTo>
                  <a:cubicBezTo>
                    <a:pt x="168496" y="532851"/>
                    <a:pt x="158699" y="534447"/>
                    <a:pt x="148823" y="534999"/>
                  </a:cubicBezTo>
                  <a:cubicBezTo>
                    <a:pt x="141348" y="535342"/>
                    <a:pt x="133931" y="536363"/>
                    <a:pt x="126652" y="538049"/>
                  </a:cubicBezTo>
                  <a:cubicBezTo>
                    <a:pt x="119039" y="539859"/>
                    <a:pt x="111308" y="539327"/>
                    <a:pt x="103655" y="540488"/>
                  </a:cubicBezTo>
                  <a:cubicBezTo>
                    <a:pt x="85124" y="543321"/>
                    <a:pt x="67143" y="547885"/>
                    <a:pt x="50363" y="556088"/>
                  </a:cubicBezTo>
                  <a:cubicBezTo>
                    <a:pt x="33110" y="564508"/>
                    <a:pt x="17116" y="574994"/>
                    <a:pt x="4407" y="589807"/>
                  </a:cubicBezTo>
                  <a:cubicBezTo>
                    <a:pt x="2715" y="591536"/>
                    <a:pt x="925" y="593146"/>
                    <a:pt x="-983" y="594627"/>
                  </a:cubicBezTo>
                  <a:cubicBezTo>
                    <a:pt x="-1514" y="594387"/>
                    <a:pt x="-1750" y="593759"/>
                    <a:pt x="-1514" y="593224"/>
                  </a:cubicBezTo>
                  <a:cubicBezTo>
                    <a:pt x="-1455" y="593063"/>
                    <a:pt x="-1337" y="592923"/>
                    <a:pt x="-1199" y="592817"/>
                  </a:cubicBezTo>
                  <a:cubicBezTo>
                    <a:pt x="12060" y="576154"/>
                    <a:pt x="29116" y="564489"/>
                    <a:pt x="47982" y="554967"/>
                  </a:cubicBezTo>
                  <a:cubicBezTo>
                    <a:pt x="70271" y="543695"/>
                    <a:pt x="94095" y="539229"/>
                    <a:pt x="118803" y="536770"/>
                  </a:cubicBezTo>
                  <a:cubicBezTo>
                    <a:pt x="144102" y="534331"/>
                    <a:pt x="169598" y="532422"/>
                    <a:pt x="193795" y="523334"/>
                  </a:cubicBezTo>
                  <a:cubicBezTo>
                    <a:pt x="204143" y="519749"/>
                    <a:pt x="213703" y="514243"/>
                    <a:pt x="222005" y="507104"/>
                  </a:cubicBezTo>
                  <a:cubicBezTo>
                    <a:pt x="226156" y="503386"/>
                    <a:pt x="230445" y="499805"/>
                    <a:pt x="234773" y="496304"/>
                  </a:cubicBezTo>
                  <a:cubicBezTo>
                    <a:pt x="243527" y="489296"/>
                    <a:pt x="250452" y="480253"/>
                    <a:pt x="254918" y="469962"/>
                  </a:cubicBezTo>
                  <a:cubicBezTo>
                    <a:pt x="257691" y="463492"/>
                    <a:pt x="260013" y="456831"/>
                    <a:pt x="261842" y="450034"/>
                  </a:cubicBezTo>
                  <a:cubicBezTo>
                    <a:pt x="268590" y="425720"/>
                    <a:pt x="273252" y="400876"/>
                    <a:pt x="275770" y="375770"/>
                  </a:cubicBezTo>
                  <a:cubicBezTo>
                    <a:pt x="281672" y="315572"/>
                    <a:pt x="301168" y="259485"/>
                    <a:pt x="329044" y="206035"/>
                  </a:cubicBezTo>
                  <a:cubicBezTo>
                    <a:pt x="345037" y="175346"/>
                    <a:pt x="364454" y="146899"/>
                    <a:pt x="385130" y="119338"/>
                  </a:cubicBezTo>
                  <a:cubicBezTo>
                    <a:pt x="393904" y="107672"/>
                    <a:pt x="405393" y="98446"/>
                    <a:pt x="414973" y="87449"/>
                  </a:cubicBezTo>
                  <a:cubicBezTo>
                    <a:pt x="424259" y="76531"/>
                    <a:pt x="434961" y="66899"/>
                    <a:pt x="446803" y="58806"/>
                  </a:cubicBezTo>
                  <a:cubicBezTo>
                    <a:pt x="455479" y="52904"/>
                    <a:pt x="463545" y="46314"/>
                    <a:pt x="472083" y="40333"/>
                  </a:cubicBezTo>
                  <a:cubicBezTo>
                    <a:pt x="486090" y="30294"/>
                    <a:pt x="501808" y="22888"/>
                    <a:pt x="518471" y="18477"/>
                  </a:cubicBezTo>
                  <a:cubicBezTo>
                    <a:pt x="536786" y="13775"/>
                    <a:pt x="555042" y="8778"/>
                    <a:pt x="573337" y="3978"/>
                  </a:cubicBezTo>
                  <a:cubicBezTo>
                    <a:pt x="584216" y="1387"/>
                    <a:pt x="595390" y="191"/>
                    <a:pt x="606564" y="418"/>
                  </a:cubicBezTo>
                  <a:cubicBezTo>
                    <a:pt x="644670" y="300"/>
                    <a:pt x="682776" y="595"/>
                    <a:pt x="720882" y="-173"/>
                  </a:cubicBezTo>
                  <a:cubicBezTo>
                    <a:pt x="746456" y="-684"/>
                    <a:pt x="771853" y="378"/>
                    <a:pt x="797329" y="4"/>
                  </a:cubicBezTo>
                  <a:cubicBezTo>
                    <a:pt x="801224" y="-60"/>
                    <a:pt x="805100" y="109"/>
                    <a:pt x="808975" y="516"/>
                  </a:cubicBezTo>
                  <a:cubicBezTo>
                    <a:pt x="836045" y="3174"/>
                    <a:pt x="863271" y="3721"/>
                    <a:pt x="890420" y="2149"/>
                  </a:cubicBezTo>
                  <a:cubicBezTo>
                    <a:pt x="902223" y="1559"/>
                    <a:pt x="914164" y="870"/>
                    <a:pt x="926046" y="516"/>
                  </a:cubicBezTo>
                  <a:cubicBezTo>
                    <a:pt x="938283" y="142"/>
                    <a:pt x="950185" y="2759"/>
                    <a:pt x="962067" y="5178"/>
                  </a:cubicBezTo>
                  <a:cubicBezTo>
                    <a:pt x="1004343" y="13795"/>
                    <a:pt x="1044475" y="29140"/>
                    <a:pt x="1084568" y="44523"/>
                  </a:cubicBezTo>
                  <a:cubicBezTo>
                    <a:pt x="1094975" y="48458"/>
                    <a:pt x="1104083" y="55284"/>
                    <a:pt x="1113723" y="60891"/>
                  </a:cubicBezTo>
                  <a:cubicBezTo>
                    <a:pt x="1140832" y="76629"/>
                    <a:pt x="1166426" y="94610"/>
                    <a:pt x="1191803" y="113004"/>
                  </a:cubicBezTo>
                  <a:cubicBezTo>
                    <a:pt x="1205495" y="123023"/>
                    <a:pt x="1218105" y="134470"/>
                    <a:pt x="1229378" y="147155"/>
                  </a:cubicBezTo>
                  <a:cubicBezTo>
                    <a:pt x="1246768" y="166454"/>
                    <a:pt x="1262526" y="187130"/>
                    <a:pt x="1280074" y="206311"/>
                  </a:cubicBezTo>
                  <a:cubicBezTo>
                    <a:pt x="1285700" y="212663"/>
                    <a:pt x="1290618" y="219617"/>
                    <a:pt x="1294710" y="227045"/>
                  </a:cubicBezTo>
                  <a:cubicBezTo>
                    <a:pt x="1284598" y="226471"/>
                    <a:pt x="1274487" y="228297"/>
                    <a:pt x="1265201" y="232377"/>
                  </a:cubicBezTo>
                  <a:cubicBezTo>
                    <a:pt x="1254637" y="236893"/>
                    <a:pt x="1245647" y="244420"/>
                    <a:pt x="1239332" y="254016"/>
                  </a:cubicBezTo>
                  <a:cubicBezTo>
                    <a:pt x="1235102" y="260567"/>
                    <a:pt x="1229850" y="261885"/>
                    <a:pt x="1222512" y="259918"/>
                  </a:cubicBezTo>
                  <a:cubicBezTo>
                    <a:pt x="1201383" y="254359"/>
                    <a:pt x="1179881" y="250328"/>
                    <a:pt x="1158183" y="247859"/>
                  </a:cubicBezTo>
                  <a:cubicBezTo>
                    <a:pt x="1150668" y="247113"/>
                    <a:pt x="1143645" y="243743"/>
                    <a:pt x="1138353" y="238337"/>
                  </a:cubicBezTo>
                  <a:cubicBezTo>
                    <a:pt x="1127375" y="227045"/>
                    <a:pt x="1116713" y="215399"/>
                    <a:pt x="1104044" y="205819"/>
                  </a:cubicBezTo>
                  <a:cubicBezTo>
                    <a:pt x="1100680" y="202974"/>
                    <a:pt x="1098339" y="199114"/>
                    <a:pt x="1097355" y="194822"/>
                  </a:cubicBezTo>
                  <a:cubicBezTo>
                    <a:pt x="1094955" y="186953"/>
                    <a:pt x="1090922" y="180402"/>
                    <a:pt x="1082955" y="176664"/>
                  </a:cubicBezTo>
                  <a:cubicBezTo>
                    <a:pt x="1076620" y="173654"/>
                    <a:pt x="1070718" y="169739"/>
                    <a:pt x="1064561" y="166316"/>
                  </a:cubicBezTo>
                  <a:cubicBezTo>
                    <a:pt x="1060803" y="164211"/>
                    <a:pt x="1059584" y="162028"/>
                    <a:pt x="1064030" y="158900"/>
                  </a:cubicBezTo>
                  <a:cubicBezTo>
                    <a:pt x="1070187" y="154532"/>
                    <a:pt x="1069636" y="149929"/>
                    <a:pt x="1062436" y="146899"/>
                  </a:cubicBezTo>
                  <a:cubicBezTo>
                    <a:pt x="1053505" y="143122"/>
                    <a:pt x="1044357" y="139837"/>
                    <a:pt x="1035446" y="135981"/>
                  </a:cubicBezTo>
                  <a:cubicBezTo>
                    <a:pt x="1003970" y="122555"/>
                    <a:pt x="971470" y="111609"/>
                    <a:pt x="938283" y="103246"/>
                  </a:cubicBezTo>
                  <a:cubicBezTo>
                    <a:pt x="925338" y="99921"/>
                    <a:pt x="912177" y="97797"/>
                    <a:pt x="898938" y="95731"/>
                  </a:cubicBezTo>
                  <a:cubicBezTo>
                    <a:pt x="894098" y="94612"/>
                    <a:pt x="889023" y="96380"/>
                    <a:pt x="885934" y="100275"/>
                  </a:cubicBezTo>
                  <a:cubicBezTo>
                    <a:pt x="881469" y="105705"/>
                    <a:pt x="882452" y="109010"/>
                    <a:pt x="889298" y="110348"/>
                  </a:cubicBezTo>
                  <a:cubicBezTo>
                    <a:pt x="899548" y="112315"/>
                    <a:pt x="909954" y="113436"/>
                    <a:pt x="920086" y="115974"/>
                  </a:cubicBezTo>
                  <a:cubicBezTo>
                    <a:pt x="922151" y="116505"/>
                    <a:pt x="925870" y="115797"/>
                    <a:pt x="925082" y="120105"/>
                  </a:cubicBezTo>
                  <a:cubicBezTo>
                    <a:pt x="922151" y="122073"/>
                    <a:pt x="919004" y="121423"/>
                    <a:pt x="915935" y="120774"/>
                  </a:cubicBezTo>
                  <a:cubicBezTo>
                    <a:pt x="892820" y="116108"/>
                    <a:pt x="869213" y="114528"/>
                    <a:pt x="845684" y="116073"/>
                  </a:cubicBezTo>
                  <a:cubicBezTo>
                    <a:pt x="834982" y="116663"/>
                    <a:pt x="824399" y="115482"/>
                    <a:pt x="813795" y="115955"/>
                  </a:cubicBezTo>
                  <a:cubicBezTo>
                    <a:pt x="785506" y="117253"/>
                    <a:pt x="757099" y="114853"/>
                    <a:pt x="728908" y="117548"/>
                  </a:cubicBezTo>
                  <a:cubicBezTo>
                    <a:pt x="705301" y="119791"/>
                    <a:pt x="681930" y="115915"/>
                    <a:pt x="658421" y="117233"/>
                  </a:cubicBezTo>
                  <a:cubicBezTo>
                    <a:pt x="630447" y="118827"/>
                    <a:pt x="602886" y="122269"/>
                    <a:pt x="576564" y="132617"/>
                  </a:cubicBezTo>
                  <a:cubicBezTo>
                    <a:pt x="539186" y="147293"/>
                    <a:pt x="509323" y="171569"/>
                    <a:pt x="484103" y="202415"/>
                  </a:cubicBezTo>
                  <a:cubicBezTo>
                    <a:pt x="468837" y="221104"/>
                    <a:pt x="456010" y="241347"/>
                    <a:pt x="443361" y="261767"/>
                  </a:cubicBezTo>
                  <a:cubicBezTo>
                    <a:pt x="441040" y="265486"/>
                    <a:pt x="439879" y="269774"/>
                    <a:pt x="437754" y="273571"/>
                  </a:cubicBezTo>
                  <a:cubicBezTo>
                    <a:pt x="436023" y="275932"/>
                    <a:pt x="435531" y="279492"/>
                    <a:pt x="431911" y="280279"/>
                  </a:cubicBezTo>
                  <a:close/>
                </a:path>
              </a:pathLst>
            </a:custGeom>
            <a:solidFill>
              <a:srgbClr val="020202"/>
            </a:solidFill>
            <a:ln w="1956" cap="flat">
              <a:noFill/>
              <a:prstDash val="solid"/>
              <a:miter/>
            </a:ln>
          </p:spPr>
          <p:txBody>
            <a:bodyPr rtlCol="0" anchor="ctr"/>
            <a:lstStyle/>
            <a:p>
              <a:endParaRPr lang="es-CO"/>
            </a:p>
          </p:txBody>
        </p:sp>
        <p:sp>
          <p:nvSpPr>
            <p:cNvPr id="802" name="Freeform: Shape 801">
              <a:extLst>
                <a:ext uri="{FF2B5EF4-FFF2-40B4-BE49-F238E27FC236}">
                  <a16:creationId xmlns:a16="http://schemas.microsoft.com/office/drawing/2014/main" id="{49E0A47C-2A62-3CCE-6D59-89105E7E7B04}"/>
                </a:ext>
              </a:extLst>
            </p:cNvPr>
            <p:cNvSpPr/>
            <p:nvPr/>
          </p:nvSpPr>
          <p:spPr>
            <a:xfrm>
              <a:off x="12776921" y="247005"/>
              <a:ext cx="908761" cy="614743"/>
            </a:xfrm>
            <a:custGeom>
              <a:avLst/>
              <a:gdLst>
                <a:gd name="connsiteX0" fmla="*/ 849106 w 908761"/>
                <a:gd name="connsiteY0" fmla="*/ 479794 h 614743"/>
                <a:gd name="connsiteX1" fmla="*/ 872497 w 908761"/>
                <a:gd name="connsiteY1" fmla="*/ 434547 h 614743"/>
                <a:gd name="connsiteX2" fmla="*/ 886425 w 908761"/>
                <a:gd name="connsiteY2" fmla="*/ 394907 h 614743"/>
                <a:gd name="connsiteX3" fmla="*/ 884969 w 908761"/>
                <a:gd name="connsiteY3" fmla="*/ 389123 h 614743"/>
                <a:gd name="connsiteX4" fmla="*/ 883435 w 908761"/>
                <a:gd name="connsiteY4" fmla="*/ 380625 h 614743"/>
                <a:gd name="connsiteX5" fmla="*/ 893743 w 908761"/>
                <a:gd name="connsiteY5" fmla="*/ 349699 h 614743"/>
                <a:gd name="connsiteX6" fmla="*/ 896852 w 908761"/>
                <a:gd name="connsiteY6" fmla="*/ 342381 h 614743"/>
                <a:gd name="connsiteX7" fmla="*/ 894274 w 908761"/>
                <a:gd name="connsiteY7" fmla="*/ 330302 h 614743"/>
                <a:gd name="connsiteX8" fmla="*/ 851919 w 908761"/>
                <a:gd name="connsiteY8" fmla="*/ 321705 h 614743"/>
                <a:gd name="connsiteX9" fmla="*/ 805532 w 908761"/>
                <a:gd name="connsiteY9" fmla="*/ 355758 h 614743"/>
                <a:gd name="connsiteX10" fmla="*/ 762901 w 908761"/>
                <a:gd name="connsiteY10" fmla="*/ 417924 h 614743"/>
                <a:gd name="connsiteX11" fmla="*/ 737642 w 908761"/>
                <a:gd name="connsiteY11" fmla="*/ 461734 h 614743"/>
                <a:gd name="connsiteX12" fmla="*/ 725051 w 908761"/>
                <a:gd name="connsiteY12" fmla="*/ 488745 h 614743"/>
                <a:gd name="connsiteX13" fmla="*/ 712146 w 908761"/>
                <a:gd name="connsiteY13" fmla="*/ 530234 h 614743"/>
                <a:gd name="connsiteX14" fmla="*/ 698533 w 908761"/>
                <a:gd name="connsiteY14" fmla="*/ 538103 h 614743"/>
                <a:gd name="connsiteX15" fmla="*/ 682244 w 908761"/>
                <a:gd name="connsiteY15" fmla="*/ 535093 h 614743"/>
                <a:gd name="connsiteX16" fmla="*/ 675221 w 908761"/>
                <a:gd name="connsiteY16" fmla="*/ 539618 h 614743"/>
                <a:gd name="connsiteX17" fmla="*/ 680395 w 908761"/>
                <a:gd name="connsiteY17" fmla="*/ 549710 h 614743"/>
                <a:gd name="connsiteX18" fmla="*/ 684742 w 908761"/>
                <a:gd name="connsiteY18" fmla="*/ 549867 h 614743"/>
                <a:gd name="connsiteX19" fmla="*/ 679234 w 908761"/>
                <a:gd name="connsiteY19" fmla="*/ 553802 h 614743"/>
                <a:gd name="connsiteX20" fmla="*/ 558150 w 908761"/>
                <a:gd name="connsiteY20" fmla="*/ 588504 h 614743"/>
                <a:gd name="connsiteX21" fmla="*/ 478731 w 908761"/>
                <a:gd name="connsiteY21" fmla="*/ 603180 h 614743"/>
                <a:gd name="connsiteX22" fmla="*/ 410369 w 908761"/>
                <a:gd name="connsiteY22" fmla="*/ 613646 h 614743"/>
                <a:gd name="connsiteX23" fmla="*/ 390697 w 908761"/>
                <a:gd name="connsiteY23" fmla="*/ 614413 h 614743"/>
                <a:gd name="connsiteX24" fmla="*/ 310649 w 908761"/>
                <a:gd name="connsiteY24" fmla="*/ 612938 h 614743"/>
                <a:gd name="connsiteX25" fmla="*/ 206385 w 908761"/>
                <a:gd name="connsiteY25" fmla="*/ 590393 h 614743"/>
                <a:gd name="connsiteX26" fmla="*/ 146482 w 908761"/>
                <a:gd name="connsiteY26" fmla="*/ 567671 h 614743"/>
                <a:gd name="connsiteX27" fmla="*/ 101412 w 908761"/>
                <a:gd name="connsiteY27" fmla="*/ 533087 h 614743"/>
                <a:gd name="connsiteX28" fmla="*/ 20302 w 908761"/>
                <a:gd name="connsiteY28" fmla="*/ 400848 h 614743"/>
                <a:gd name="connsiteX29" fmla="*/ 1987 w 908761"/>
                <a:gd name="connsiteY29" fmla="*/ 322276 h 614743"/>
                <a:gd name="connsiteX30" fmla="*/ -767 w 908761"/>
                <a:gd name="connsiteY30" fmla="*/ 209591 h 614743"/>
                <a:gd name="connsiteX31" fmla="*/ 1888 w 908761"/>
                <a:gd name="connsiteY31" fmla="*/ 132514 h 614743"/>
                <a:gd name="connsiteX32" fmla="*/ 7790 w 908761"/>
                <a:gd name="connsiteY32" fmla="*/ 98914 h 614743"/>
                <a:gd name="connsiteX33" fmla="*/ 12610 w 908761"/>
                <a:gd name="connsiteY33" fmla="*/ 93327 h 614743"/>
                <a:gd name="connsiteX34" fmla="*/ 13043 w 908761"/>
                <a:gd name="connsiteY34" fmla="*/ 101628 h 614743"/>
                <a:gd name="connsiteX35" fmla="*/ 7633 w 908761"/>
                <a:gd name="connsiteY35" fmla="*/ 157872 h 614743"/>
                <a:gd name="connsiteX36" fmla="*/ 4761 w 908761"/>
                <a:gd name="connsiteY36" fmla="*/ 242189 h 614743"/>
                <a:gd name="connsiteX37" fmla="*/ 5980 w 908761"/>
                <a:gd name="connsiteY37" fmla="*/ 270517 h 614743"/>
                <a:gd name="connsiteX38" fmla="*/ 18413 w 908761"/>
                <a:gd name="connsiteY38" fmla="*/ 373444 h 614743"/>
                <a:gd name="connsiteX39" fmla="*/ 20735 w 908761"/>
                <a:gd name="connsiteY39" fmla="*/ 381077 h 614743"/>
                <a:gd name="connsiteX40" fmla="*/ 35843 w 908761"/>
                <a:gd name="connsiteY40" fmla="*/ 413950 h 614743"/>
                <a:gd name="connsiteX41" fmla="*/ 42689 w 908761"/>
                <a:gd name="connsiteY41" fmla="*/ 421248 h 614743"/>
                <a:gd name="connsiteX42" fmla="*/ 66296 w 908761"/>
                <a:gd name="connsiteY42" fmla="*/ 456797 h 614743"/>
                <a:gd name="connsiteX43" fmla="*/ 71746 w 908761"/>
                <a:gd name="connsiteY43" fmla="*/ 478614 h 614743"/>
                <a:gd name="connsiteX44" fmla="*/ 99818 w 908761"/>
                <a:gd name="connsiteY44" fmla="*/ 510463 h 614743"/>
                <a:gd name="connsiteX45" fmla="*/ 108336 w 908761"/>
                <a:gd name="connsiteY45" fmla="*/ 517309 h 614743"/>
                <a:gd name="connsiteX46" fmla="*/ 127301 w 908761"/>
                <a:gd name="connsiteY46" fmla="*/ 543769 h 614743"/>
                <a:gd name="connsiteX47" fmla="*/ 139931 w 908761"/>
                <a:gd name="connsiteY47" fmla="*/ 557717 h 614743"/>
                <a:gd name="connsiteX48" fmla="*/ 257769 w 908761"/>
                <a:gd name="connsiteY48" fmla="*/ 599639 h 614743"/>
                <a:gd name="connsiteX49" fmla="*/ 302426 w 908761"/>
                <a:gd name="connsiteY49" fmla="*/ 605954 h 614743"/>
                <a:gd name="connsiteX50" fmla="*/ 359142 w 908761"/>
                <a:gd name="connsiteY50" fmla="*/ 607646 h 614743"/>
                <a:gd name="connsiteX51" fmla="*/ 480561 w 908761"/>
                <a:gd name="connsiteY51" fmla="*/ 596983 h 614743"/>
                <a:gd name="connsiteX52" fmla="*/ 573278 w 908761"/>
                <a:gd name="connsiteY52" fmla="*/ 578393 h 614743"/>
                <a:gd name="connsiteX53" fmla="*/ 584884 w 908761"/>
                <a:gd name="connsiteY53" fmla="*/ 566255 h 614743"/>
                <a:gd name="connsiteX54" fmla="*/ 574064 w 908761"/>
                <a:gd name="connsiteY54" fmla="*/ 517919 h 614743"/>
                <a:gd name="connsiteX55" fmla="*/ 570130 w 908761"/>
                <a:gd name="connsiteY55" fmla="*/ 512726 h 614743"/>
                <a:gd name="connsiteX56" fmla="*/ 575107 w 908761"/>
                <a:gd name="connsiteY56" fmla="*/ 498443 h 614743"/>
                <a:gd name="connsiteX57" fmla="*/ 682185 w 908761"/>
                <a:gd name="connsiteY57" fmla="*/ 456659 h 614743"/>
                <a:gd name="connsiteX58" fmla="*/ 696900 w 908761"/>
                <a:gd name="connsiteY58" fmla="*/ 448790 h 614743"/>
                <a:gd name="connsiteX59" fmla="*/ 698729 w 908761"/>
                <a:gd name="connsiteY59" fmla="*/ 448377 h 614743"/>
                <a:gd name="connsiteX60" fmla="*/ 696762 w 908761"/>
                <a:gd name="connsiteY60" fmla="*/ 448810 h 614743"/>
                <a:gd name="connsiteX61" fmla="*/ 653896 w 908761"/>
                <a:gd name="connsiteY61" fmla="*/ 468010 h 614743"/>
                <a:gd name="connsiteX62" fmla="*/ 620452 w 908761"/>
                <a:gd name="connsiteY62" fmla="*/ 480089 h 614743"/>
                <a:gd name="connsiteX63" fmla="*/ 573140 w 908761"/>
                <a:gd name="connsiteY63" fmla="*/ 496220 h 614743"/>
                <a:gd name="connsiteX64" fmla="*/ 552444 w 908761"/>
                <a:gd name="connsiteY64" fmla="*/ 498896 h 614743"/>
                <a:gd name="connsiteX65" fmla="*/ 520693 w 908761"/>
                <a:gd name="connsiteY65" fmla="*/ 500076 h 614743"/>
                <a:gd name="connsiteX66" fmla="*/ 507729 w 908761"/>
                <a:gd name="connsiteY66" fmla="*/ 499840 h 614743"/>
                <a:gd name="connsiteX67" fmla="*/ 506115 w 908761"/>
                <a:gd name="connsiteY67" fmla="*/ 498168 h 614743"/>
                <a:gd name="connsiteX68" fmla="*/ 507256 w 908761"/>
                <a:gd name="connsiteY68" fmla="*/ 496201 h 614743"/>
                <a:gd name="connsiteX69" fmla="*/ 531631 w 908761"/>
                <a:gd name="connsiteY69" fmla="*/ 492955 h 614743"/>
                <a:gd name="connsiteX70" fmla="*/ 568792 w 908761"/>
                <a:gd name="connsiteY70" fmla="*/ 483689 h 614743"/>
                <a:gd name="connsiteX71" fmla="*/ 640243 w 908761"/>
                <a:gd name="connsiteY71" fmla="*/ 459020 h 614743"/>
                <a:gd name="connsiteX72" fmla="*/ 710769 w 908761"/>
                <a:gd name="connsiteY72" fmla="*/ 427878 h 614743"/>
                <a:gd name="connsiteX73" fmla="*/ 721667 w 908761"/>
                <a:gd name="connsiteY73" fmla="*/ 420776 h 614743"/>
                <a:gd name="connsiteX74" fmla="*/ 737170 w 908761"/>
                <a:gd name="connsiteY74" fmla="*/ 410291 h 614743"/>
                <a:gd name="connsiteX75" fmla="*/ 742756 w 908761"/>
                <a:gd name="connsiteY75" fmla="*/ 406632 h 614743"/>
                <a:gd name="connsiteX76" fmla="*/ 744271 w 908761"/>
                <a:gd name="connsiteY76" fmla="*/ 405491 h 614743"/>
                <a:gd name="connsiteX77" fmla="*/ 751393 w 908761"/>
                <a:gd name="connsiteY77" fmla="*/ 399432 h 614743"/>
                <a:gd name="connsiteX78" fmla="*/ 752868 w 908761"/>
                <a:gd name="connsiteY78" fmla="*/ 398310 h 614743"/>
                <a:gd name="connsiteX79" fmla="*/ 756803 w 908761"/>
                <a:gd name="connsiteY79" fmla="*/ 394828 h 614743"/>
                <a:gd name="connsiteX80" fmla="*/ 757826 w 908761"/>
                <a:gd name="connsiteY80" fmla="*/ 393451 h 614743"/>
                <a:gd name="connsiteX81" fmla="*/ 758927 w 908761"/>
                <a:gd name="connsiteY81" fmla="*/ 392172 h 614743"/>
                <a:gd name="connsiteX82" fmla="*/ 759517 w 908761"/>
                <a:gd name="connsiteY82" fmla="*/ 391563 h 614743"/>
                <a:gd name="connsiteX83" fmla="*/ 760698 w 908761"/>
                <a:gd name="connsiteY83" fmla="*/ 390382 h 614743"/>
                <a:gd name="connsiteX84" fmla="*/ 761288 w 908761"/>
                <a:gd name="connsiteY84" fmla="*/ 389792 h 614743"/>
                <a:gd name="connsiteX85" fmla="*/ 762449 w 908761"/>
                <a:gd name="connsiteY85" fmla="*/ 388572 h 614743"/>
                <a:gd name="connsiteX86" fmla="*/ 763039 w 908761"/>
                <a:gd name="connsiteY86" fmla="*/ 387943 h 614743"/>
                <a:gd name="connsiteX87" fmla="*/ 764239 w 908761"/>
                <a:gd name="connsiteY87" fmla="*/ 386605 h 614743"/>
                <a:gd name="connsiteX88" fmla="*/ 764888 w 908761"/>
                <a:gd name="connsiteY88" fmla="*/ 385917 h 614743"/>
                <a:gd name="connsiteX89" fmla="*/ 770062 w 908761"/>
                <a:gd name="connsiteY89" fmla="*/ 380015 h 614743"/>
                <a:gd name="connsiteX90" fmla="*/ 771144 w 908761"/>
                <a:gd name="connsiteY90" fmla="*/ 378480 h 614743"/>
                <a:gd name="connsiteX91" fmla="*/ 773721 w 908761"/>
                <a:gd name="connsiteY91" fmla="*/ 374546 h 614743"/>
                <a:gd name="connsiteX92" fmla="*/ 774744 w 908761"/>
                <a:gd name="connsiteY92" fmla="*/ 372893 h 614743"/>
                <a:gd name="connsiteX93" fmla="*/ 782239 w 908761"/>
                <a:gd name="connsiteY93" fmla="*/ 355188 h 614743"/>
                <a:gd name="connsiteX94" fmla="*/ 782928 w 908761"/>
                <a:gd name="connsiteY94" fmla="*/ 352965 h 614743"/>
                <a:gd name="connsiteX95" fmla="*/ 785840 w 908761"/>
                <a:gd name="connsiteY95" fmla="*/ 334433 h 614743"/>
                <a:gd name="connsiteX96" fmla="*/ 786863 w 908761"/>
                <a:gd name="connsiteY96" fmla="*/ 292433 h 614743"/>
                <a:gd name="connsiteX97" fmla="*/ 784167 w 908761"/>
                <a:gd name="connsiteY97" fmla="*/ 244786 h 614743"/>
                <a:gd name="connsiteX98" fmla="*/ 783616 w 908761"/>
                <a:gd name="connsiteY98" fmla="*/ 242523 h 614743"/>
                <a:gd name="connsiteX99" fmla="*/ 782259 w 908761"/>
                <a:gd name="connsiteY99" fmla="*/ 236012 h 614743"/>
                <a:gd name="connsiteX100" fmla="*/ 753203 w 908761"/>
                <a:gd name="connsiteY100" fmla="*/ 171604 h 614743"/>
                <a:gd name="connsiteX101" fmla="*/ 712972 w 908761"/>
                <a:gd name="connsiteY101" fmla="*/ 123052 h 614743"/>
                <a:gd name="connsiteX102" fmla="*/ 660919 w 908761"/>
                <a:gd name="connsiteY102" fmla="*/ 76880 h 614743"/>
                <a:gd name="connsiteX103" fmla="*/ 656807 w 908761"/>
                <a:gd name="connsiteY103" fmla="*/ 71097 h 614743"/>
                <a:gd name="connsiteX104" fmla="*/ 683739 w 908761"/>
                <a:gd name="connsiteY104" fmla="*/ 77766 h 614743"/>
                <a:gd name="connsiteX105" fmla="*/ 688736 w 908761"/>
                <a:gd name="connsiteY105" fmla="*/ 84690 h 614743"/>
                <a:gd name="connsiteX106" fmla="*/ 730500 w 908761"/>
                <a:gd name="connsiteY106" fmla="*/ 123504 h 614743"/>
                <a:gd name="connsiteX107" fmla="*/ 804312 w 908761"/>
                <a:gd name="connsiteY107" fmla="*/ 83510 h 614743"/>
                <a:gd name="connsiteX108" fmla="*/ 804882 w 908761"/>
                <a:gd name="connsiteY108" fmla="*/ 81405 h 614743"/>
                <a:gd name="connsiteX109" fmla="*/ 800299 w 908761"/>
                <a:gd name="connsiteY109" fmla="*/ 53077 h 614743"/>
                <a:gd name="connsiteX110" fmla="*/ 769551 w 908761"/>
                <a:gd name="connsiteY110" fmla="*/ 8046 h 614743"/>
                <a:gd name="connsiteX111" fmla="*/ 767583 w 908761"/>
                <a:gd name="connsiteY111" fmla="*/ -315 h 614743"/>
                <a:gd name="connsiteX112" fmla="*/ 790010 w 908761"/>
                <a:gd name="connsiteY112" fmla="*/ 31811 h 614743"/>
                <a:gd name="connsiteX113" fmla="*/ 823335 w 908761"/>
                <a:gd name="connsiteY113" fmla="*/ 78651 h 614743"/>
                <a:gd name="connsiteX114" fmla="*/ 837303 w 908761"/>
                <a:gd name="connsiteY114" fmla="*/ 100114 h 614743"/>
                <a:gd name="connsiteX115" fmla="*/ 847572 w 908761"/>
                <a:gd name="connsiteY115" fmla="*/ 116835 h 614743"/>
                <a:gd name="connsiteX116" fmla="*/ 897324 w 908761"/>
                <a:gd name="connsiteY116" fmla="*/ 222064 h 614743"/>
                <a:gd name="connsiteX117" fmla="*/ 906176 w 908761"/>
                <a:gd name="connsiteY117" fmla="*/ 312085 h 614743"/>
                <a:gd name="connsiteX118" fmla="*/ 896537 w 908761"/>
                <a:gd name="connsiteY118" fmla="*/ 363549 h 614743"/>
                <a:gd name="connsiteX119" fmla="*/ 883828 w 908761"/>
                <a:gd name="connsiteY119" fmla="*/ 411333 h 614743"/>
                <a:gd name="connsiteX120" fmla="*/ 878890 w 908761"/>
                <a:gd name="connsiteY120" fmla="*/ 425773 h 614743"/>
                <a:gd name="connsiteX121" fmla="*/ 850837 w 908761"/>
                <a:gd name="connsiteY121" fmla="*/ 479932 h 614743"/>
                <a:gd name="connsiteX122" fmla="*/ 849106 w 908761"/>
                <a:gd name="connsiteY122" fmla="*/ 479794 h 614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908761" h="614743">
                  <a:moveTo>
                    <a:pt x="849106" y="479794"/>
                  </a:moveTo>
                  <a:cubicBezTo>
                    <a:pt x="856975" y="464705"/>
                    <a:pt x="864530" y="449557"/>
                    <a:pt x="872497" y="434547"/>
                  </a:cubicBezTo>
                  <a:cubicBezTo>
                    <a:pt x="879146" y="422016"/>
                    <a:pt x="882923" y="408520"/>
                    <a:pt x="886425" y="394907"/>
                  </a:cubicBezTo>
                  <a:cubicBezTo>
                    <a:pt x="887015" y="392625"/>
                    <a:pt x="887212" y="390717"/>
                    <a:pt x="884969" y="389123"/>
                  </a:cubicBezTo>
                  <a:cubicBezTo>
                    <a:pt x="881783" y="386841"/>
                    <a:pt x="882196" y="383694"/>
                    <a:pt x="883435" y="380625"/>
                  </a:cubicBezTo>
                  <a:cubicBezTo>
                    <a:pt x="887723" y="370623"/>
                    <a:pt x="891186" y="360277"/>
                    <a:pt x="893743" y="349699"/>
                  </a:cubicBezTo>
                  <a:cubicBezTo>
                    <a:pt x="894373" y="347108"/>
                    <a:pt x="895435" y="344638"/>
                    <a:pt x="896852" y="342381"/>
                  </a:cubicBezTo>
                  <a:cubicBezTo>
                    <a:pt x="900176" y="336774"/>
                    <a:pt x="899586" y="333686"/>
                    <a:pt x="894274" y="330302"/>
                  </a:cubicBezTo>
                  <a:cubicBezTo>
                    <a:pt x="881743" y="322207"/>
                    <a:pt x="866615" y="319136"/>
                    <a:pt x="851919" y="321705"/>
                  </a:cubicBezTo>
                  <a:cubicBezTo>
                    <a:pt x="830575" y="325030"/>
                    <a:pt x="816273" y="338152"/>
                    <a:pt x="805532" y="355758"/>
                  </a:cubicBezTo>
                  <a:cubicBezTo>
                    <a:pt x="792430" y="377215"/>
                    <a:pt x="778187" y="397966"/>
                    <a:pt x="762901" y="417924"/>
                  </a:cubicBezTo>
                  <a:cubicBezTo>
                    <a:pt x="752553" y="431458"/>
                    <a:pt x="743406" y="445465"/>
                    <a:pt x="737642" y="461734"/>
                  </a:cubicBezTo>
                  <a:cubicBezTo>
                    <a:pt x="734356" y="471059"/>
                    <a:pt x="728829" y="479440"/>
                    <a:pt x="725051" y="488745"/>
                  </a:cubicBezTo>
                  <a:cubicBezTo>
                    <a:pt x="719405" y="502120"/>
                    <a:pt x="715077" y="516017"/>
                    <a:pt x="712146" y="530234"/>
                  </a:cubicBezTo>
                  <a:cubicBezTo>
                    <a:pt x="710572" y="538103"/>
                    <a:pt x="706461" y="540700"/>
                    <a:pt x="698533" y="538103"/>
                  </a:cubicBezTo>
                  <a:cubicBezTo>
                    <a:pt x="693221" y="536372"/>
                    <a:pt x="687988" y="534700"/>
                    <a:pt x="682244" y="535093"/>
                  </a:cubicBezTo>
                  <a:cubicBezTo>
                    <a:pt x="679293" y="535308"/>
                    <a:pt x="676637" y="537013"/>
                    <a:pt x="675221" y="539618"/>
                  </a:cubicBezTo>
                  <a:cubicBezTo>
                    <a:pt x="672034" y="544654"/>
                    <a:pt x="674493" y="549317"/>
                    <a:pt x="680395" y="549710"/>
                  </a:cubicBezTo>
                  <a:cubicBezTo>
                    <a:pt x="681831" y="549710"/>
                    <a:pt x="683286" y="549828"/>
                    <a:pt x="684742" y="549867"/>
                  </a:cubicBezTo>
                  <a:cubicBezTo>
                    <a:pt x="684171" y="552936"/>
                    <a:pt x="681457" y="553172"/>
                    <a:pt x="679234" y="553802"/>
                  </a:cubicBezTo>
                  <a:cubicBezTo>
                    <a:pt x="638964" y="565606"/>
                    <a:pt x="598950" y="578452"/>
                    <a:pt x="558150" y="588504"/>
                  </a:cubicBezTo>
                  <a:cubicBezTo>
                    <a:pt x="532024" y="595126"/>
                    <a:pt x="505506" y="600029"/>
                    <a:pt x="478731" y="603180"/>
                  </a:cubicBezTo>
                  <a:cubicBezTo>
                    <a:pt x="455852" y="605738"/>
                    <a:pt x="433366" y="611443"/>
                    <a:pt x="410369" y="613646"/>
                  </a:cubicBezTo>
                  <a:cubicBezTo>
                    <a:pt x="403818" y="614275"/>
                    <a:pt x="397287" y="614413"/>
                    <a:pt x="390697" y="614413"/>
                  </a:cubicBezTo>
                  <a:cubicBezTo>
                    <a:pt x="364001" y="614413"/>
                    <a:pt x="337325" y="614689"/>
                    <a:pt x="310649" y="612938"/>
                  </a:cubicBezTo>
                  <a:cubicBezTo>
                    <a:pt x="274963" y="610723"/>
                    <a:pt x="239808" y="603123"/>
                    <a:pt x="206385" y="590393"/>
                  </a:cubicBezTo>
                  <a:cubicBezTo>
                    <a:pt x="186437" y="582780"/>
                    <a:pt x="166095" y="576327"/>
                    <a:pt x="146482" y="567671"/>
                  </a:cubicBezTo>
                  <a:cubicBezTo>
                    <a:pt x="128422" y="559664"/>
                    <a:pt x="114179" y="547999"/>
                    <a:pt x="101412" y="533087"/>
                  </a:cubicBezTo>
                  <a:cubicBezTo>
                    <a:pt x="67162" y="493348"/>
                    <a:pt x="39601" y="449597"/>
                    <a:pt x="20302" y="400848"/>
                  </a:cubicBezTo>
                  <a:cubicBezTo>
                    <a:pt x="10348" y="375647"/>
                    <a:pt x="5213" y="349070"/>
                    <a:pt x="1987" y="322276"/>
                  </a:cubicBezTo>
                  <a:cubicBezTo>
                    <a:pt x="-2518" y="284898"/>
                    <a:pt x="-1948" y="247146"/>
                    <a:pt x="-767" y="209591"/>
                  </a:cubicBezTo>
                  <a:cubicBezTo>
                    <a:pt x="-40" y="183899"/>
                    <a:pt x="1888" y="158266"/>
                    <a:pt x="1888" y="132514"/>
                  </a:cubicBezTo>
                  <a:cubicBezTo>
                    <a:pt x="2026" y="121069"/>
                    <a:pt x="4033" y="109724"/>
                    <a:pt x="7790" y="98914"/>
                  </a:cubicBezTo>
                  <a:cubicBezTo>
                    <a:pt x="8597" y="96474"/>
                    <a:pt x="9128" y="93563"/>
                    <a:pt x="12610" y="93327"/>
                  </a:cubicBezTo>
                  <a:cubicBezTo>
                    <a:pt x="14911" y="95982"/>
                    <a:pt x="13790" y="98914"/>
                    <a:pt x="13043" y="101628"/>
                  </a:cubicBezTo>
                  <a:cubicBezTo>
                    <a:pt x="7888" y="120081"/>
                    <a:pt x="7712" y="138829"/>
                    <a:pt x="7633" y="157872"/>
                  </a:cubicBezTo>
                  <a:cubicBezTo>
                    <a:pt x="7495" y="185984"/>
                    <a:pt x="6590" y="214116"/>
                    <a:pt x="4761" y="242189"/>
                  </a:cubicBezTo>
                  <a:cubicBezTo>
                    <a:pt x="4151" y="251691"/>
                    <a:pt x="6531" y="260996"/>
                    <a:pt x="5980" y="270517"/>
                  </a:cubicBezTo>
                  <a:cubicBezTo>
                    <a:pt x="4013" y="305534"/>
                    <a:pt x="9010" y="339765"/>
                    <a:pt x="18413" y="373444"/>
                  </a:cubicBezTo>
                  <a:cubicBezTo>
                    <a:pt x="18826" y="376084"/>
                    <a:pt x="19613" y="378655"/>
                    <a:pt x="20735" y="381077"/>
                  </a:cubicBezTo>
                  <a:cubicBezTo>
                    <a:pt x="27364" y="391228"/>
                    <a:pt x="32459" y="402306"/>
                    <a:pt x="35843" y="413950"/>
                  </a:cubicBezTo>
                  <a:cubicBezTo>
                    <a:pt x="37004" y="417231"/>
                    <a:pt x="39482" y="419877"/>
                    <a:pt x="42689" y="421248"/>
                  </a:cubicBezTo>
                  <a:cubicBezTo>
                    <a:pt x="57385" y="428567"/>
                    <a:pt x="62991" y="442101"/>
                    <a:pt x="66296" y="456797"/>
                  </a:cubicBezTo>
                  <a:cubicBezTo>
                    <a:pt x="67969" y="464115"/>
                    <a:pt x="68932" y="471512"/>
                    <a:pt x="71746" y="478614"/>
                  </a:cubicBezTo>
                  <a:cubicBezTo>
                    <a:pt x="77293" y="492719"/>
                    <a:pt x="89018" y="501139"/>
                    <a:pt x="99818" y="510463"/>
                  </a:cubicBezTo>
                  <a:cubicBezTo>
                    <a:pt x="102572" y="512844"/>
                    <a:pt x="105386" y="515185"/>
                    <a:pt x="108336" y="517309"/>
                  </a:cubicBezTo>
                  <a:cubicBezTo>
                    <a:pt x="117661" y="523998"/>
                    <a:pt x="125097" y="531887"/>
                    <a:pt x="127301" y="543769"/>
                  </a:cubicBezTo>
                  <a:cubicBezTo>
                    <a:pt x="128619" y="550772"/>
                    <a:pt x="133557" y="554746"/>
                    <a:pt x="139931" y="557717"/>
                  </a:cubicBezTo>
                  <a:cubicBezTo>
                    <a:pt x="177899" y="575149"/>
                    <a:pt x="217322" y="589177"/>
                    <a:pt x="257769" y="599639"/>
                  </a:cubicBezTo>
                  <a:cubicBezTo>
                    <a:pt x="272347" y="603574"/>
                    <a:pt x="287475" y="604223"/>
                    <a:pt x="302426" y="605954"/>
                  </a:cubicBezTo>
                  <a:cubicBezTo>
                    <a:pt x="321311" y="608138"/>
                    <a:pt x="340335" y="606111"/>
                    <a:pt x="359142" y="607646"/>
                  </a:cubicBezTo>
                  <a:cubicBezTo>
                    <a:pt x="400336" y="610990"/>
                    <a:pt x="440212" y="602492"/>
                    <a:pt x="480561" y="596983"/>
                  </a:cubicBezTo>
                  <a:cubicBezTo>
                    <a:pt x="512037" y="592714"/>
                    <a:pt x="542588" y="585711"/>
                    <a:pt x="573278" y="578393"/>
                  </a:cubicBezTo>
                  <a:cubicBezTo>
                    <a:pt x="580222" y="576740"/>
                    <a:pt x="583566" y="572943"/>
                    <a:pt x="584884" y="566255"/>
                  </a:cubicBezTo>
                  <a:cubicBezTo>
                    <a:pt x="588347" y="548549"/>
                    <a:pt x="584137" y="532595"/>
                    <a:pt x="574064" y="517919"/>
                  </a:cubicBezTo>
                  <a:cubicBezTo>
                    <a:pt x="572825" y="516129"/>
                    <a:pt x="571271" y="514575"/>
                    <a:pt x="570130" y="512726"/>
                  </a:cubicBezTo>
                  <a:cubicBezTo>
                    <a:pt x="565546" y="505604"/>
                    <a:pt x="567100" y="501119"/>
                    <a:pt x="575107" y="498443"/>
                  </a:cubicBezTo>
                  <a:cubicBezTo>
                    <a:pt x="611541" y="486514"/>
                    <a:pt x="647305" y="472564"/>
                    <a:pt x="682185" y="456659"/>
                  </a:cubicBezTo>
                  <a:cubicBezTo>
                    <a:pt x="687241" y="454298"/>
                    <a:pt x="691509" y="450501"/>
                    <a:pt x="696900" y="448790"/>
                  </a:cubicBezTo>
                  <a:cubicBezTo>
                    <a:pt x="697470" y="448497"/>
                    <a:pt x="698100" y="448353"/>
                    <a:pt x="698729" y="448377"/>
                  </a:cubicBezTo>
                  <a:cubicBezTo>
                    <a:pt x="697785" y="447039"/>
                    <a:pt x="697549" y="449124"/>
                    <a:pt x="696762" y="448810"/>
                  </a:cubicBezTo>
                  <a:cubicBezTo>
                    <a:pt x="682637" y="455616"/>
                    <a:pt x="668374" y="462108"/>
                    <a:pt x="653896" y="468010"/>
                  </a:cubicBezTo>
                  <a:cubicBezTo>
                    <a:pt x="642958" y="472456"/>
                    <a:pt x="631528" y="475879"/>
                    <a:pt x="620452" y="480089"/>
                  </a:cubicBezTo>
                  <a:cubicBezTo>
                    <a:pt x="604911" y="486148"/>
                    <a:pt x="588819" y="490574"/>
                    <a:pt x="573140" y="496220"/>
                  </a:cubicBezTo>
                  <a:cubicBezTo>
                    <a:pt x="566451" y="498621"/>
                    <a:pt x="559369" y="500155"/>
                    <a:pt x="552444" y="498896"/>
                  </a:cubicBezTo>
                  <a:cubicBezTo>
                    <a:pt x="541664" y="496929"/>
                    <a:pt x="531237" y="498699"/>
                    <a:pt x="520693" y="500076"/>
                  </a:cubicBezTo>
                  <a:cubicBezTo>
                    <a:pt x="516404" y="500952"/>
                    <a:pt x="511978" y="500871"/>
                    <a:pt x="507729" y="499840"/>
                  </a:cubicBezTo>
                  <a:cubicBezTo>
                    <a:pt x="507001" y="499518"/>
                    <a:pt x="506411" y="498916"/>
                    <a:pt x="506115" y="498168"/>
                  </a:cubicBezTo>
                  <a:cubicBezTo>
                    <a:pt x="506076" y="497346"/>
                    <a:pt x="506529" y="496577"/>
                    <a:pt x="507256" y="496201"/>
                  </a:cubicBezTo>
                  <a:cubicBezTo>
                    <a:pt x="515125" y="493368"/>
                    <a:pt x="523565" y="493171"/>
                    <a:pt x="531631" y="492955"/>
                  </a:cubicBezTo>
                  <a:cubicBezTo>
                    <a:pt x="544890" y="492620"/>
                    <a:pt x="556871" y="488233"/>
                    <a:pt x="568792" y="483689"/>
                  </a:cubicBezTo>
                  <a:cubicBezTo>
                    <a:pt x="592399" y="474699"/>
                    <a:pt x="617029" y="468915"/>
                    <a:pt x="640243" y="459020"/>
                  </a:cubicBezTo>
                  <a:cubicBezTo>
                    <a:pt x="663850" y="448947"/>
                    <a:pt x="688028" y="439977"/>
                    <a:pt x="710769" y="427878"/>
                  </a:cubicBezTo>
                  <a:cubicBezTo>
                    <a:pt x="714743" y="426090"/>
                    <a:pt x="718422" y="423694"/>
                    <a:pt x="721667" y="420776"/>
                  </a:cubicBezTo>
                  <a:cubicBezTo>
                    <a:pt x="726035" y="416222"/>
                    <a:pt x="731327" y="412647"/>
                    <a:pt x="737170" y="410291"/>
                  </a:cubicBezTo>
                  <a:cubicBezTo>
                    <a:pt x="739255" y="409433"/>
                    <a:pt x="741144" y="408192"/>
                    <a:pt x="742756" y="406632"/>
                  </a:cubicBezTo>
                  <a:cubicBezTo>
                    <a:pt x="743229" y="406213"/>
                    <a:pt x="743740" y="405831"/>
                    <a:pt x="744271" y="405491"/>
                  </a:cubicBezTo>
                  <a:cubicBezTo>
                    <a:pt x="746868" y="403754"/>
                    <a:pt x="749268" y="401721"/>
                    <a:pt x="751393" y="399432"/>
                  </a:cubicBezTo>
                  <a:cubicBezTo>
                    <a:pt x="751865" y="399024"/>
                    <a:pt x="752357" y="398650"/>
                    <a:pt x="752868" y="398310"/>
                  </a:cubicBezTo>
                  <a:cubicBezTo>
                    <a:pt x="754423" y="397460"/>
                    <a:pt x="755760" y="396270"/>
                    <a:pt x="756803" y="394828"/>
                  </a:cubicBezTo>
                  <a:cubicBezTo>
                    <a:pt x="757117" y="394356"/>
                    <a:pt x="757471" y="393884"/>
                    <a:pt x="757826" y="393451"/>
                  </a:cubicBezTo>
                  <a:cubicBezTo>
                    <a:pt x="758160" y="392999"/>
                    <a:pt x="758534" y="392572"/>
                    <a:pt x="758927" y="392172"/>
                  </a:cubicBezTo>
                  <a:lnTo>
                    <a:pt x="759517" y="391563"/>
                  </a:lnTo>
                  <a:cubicBezTo>
                    <a:pt x="759891" y="391149"/>
                    <a:pt x="760285" y="390776"/>
                    <a:pt x="760698" y="390382"/>
                  </a:cubicBezTo>
                  <a:lnTo>
                    <a:pt x="761288" y="389792"/>
                  </a:lnTo>
                  <a:cubicBezTo>
                    <a:pt x="761662" y="389359"/>
                    <a:pt x="762055" y="388966"/>
                    <a:pt x="762449" y="388572"/>
                  </a:cubicBezTo>
                  <a:lnTo>
                    <a:pt x="763039" y="387943"/>
                  </a:lnTo>
                  <a:cubicBezTo>
                    <a:pt x="763413" y="387490"/>
                    <a:pt x="763826" y="387057"/>
                    <a:pt x="764239" y="386605"/>
                  </a:cubicBezTo>
                  <a:lnTo>
                    <a:pt x="764888" y="385917"/>
                  </a:lnTo>
                  <a:cubicBezTo>
                    <a:pt x="766796" y="384128"/>
                    <a:pt x="768547" y="382151"/>
                    <a:pt x="770062" y="380015"/>
                  </a:cubicBezTo>
                  <a:cubicBezTo>
                    <a:pt x="770396" y="379484"/>
                    <a:pt x="770770" y="378972"/>
                    <a:pt x="771144" y="378480"/>
                  </a:cubicBezTo>
                  <a:cubicBezTo>
                    <a:pt x="772108" y="377247"/>
                    <a:pt x="772974" y="375929"/>
                    <a:pt x="773721" y="374546"/>
                  </a:cubicBezTo>
                  <a:cubicBezTo>
                    <a:pt x="774036" y="373975"/>
                    <a:pt x="774370" y="373444"/>
                    <a:pt x="774744" y="372893"/>
                  </a:cubicBezTo>
                  <a:cubicBezTo>
                    <a:pt x="778305" y="367501"/>
                    <a:pt x="780843" y="361499"/>
                    <a:pt x="782239" y="355188"/>
                  </a:cubicBezTo>
                  <a:cubicBezTo>
                    <a:pt x="782495" y="354460"/>
                    <a:pt x="782731" y="353732"/>
                    <a:pt x="782928" y="352965"/>
                  </a:cubicBezTo>
                  <a:cubicBezTo>
                    <a:pt x="784915" y="346990"/>
                    <a:pt x="785899" y="340729"/>
                    <a:pt x="785840" y="334433"/>
                  </a:cubicBezTo>
                  <a:cubicBezTo>
                    <a:pt x="785840" y="320427"/>
                    <a:pt x="786312" y="306439"/>
                    <a:pt x="786863" y="292433"/>
                  </a:cubicBezTo>
                  <a:cubicBezTo>
                    <a:pt x="787472" y="276694"/>
                    <a:pt x="785564" y="260642"/>
                    <a:pt x="784167" y="244786"/>
                  </a:cubicBezTo>
                  <a:cubicBezTo>
                    <a:pt x="784010" y="244018"/>
                    <a:pt x="783833" y="243251"/>
                    <a:pt x="783616" y="242523"/>
                  </a:cubicBezTo>
                  <a:cubicBezTo>
                    <a:pt x="783282" y="240330"/>
                    <a:pt x="782830" y="238156"/>
                    <a:pt x="782259" y="236012"/>
                  </a:cubicBezTo>
                  <a:cubicBezTo>
                    <a:pt x="777085" y="212780"/>
                    <a:pt x="767190" y="190859"/>
                    <a:pt x="753203" y="171604"/>
                  </a:cubicBezTo>
                  <a:cubicBezTo>
                    <a:pt x="740927" y="154469"/>
                    <a:pt x="728120" y="137570"/>
                    <a:pt x="712972" y="123052"/>
                  </a:cubicBezTo>
                  <a:cubicBezTo>
                    <a:pt x="696251" y="107038"/>
                    <a:pt x="680729" y="89490"/>
                    <a:pt x="660919" y="76880"/>
                  </a:cubicBezTo>
                  <a:cubicBezTo>
                    <a:pt x="658952" y="75641"/>
                    <a:pt x="655705" y="74756"/>
                    <a:pt x="656807" y="71097"/>
                  </a:cubicBezTo>
                  <a:cubicBezTo>
                    <a:pt x="666132" y="71522"/>
                    <a:pt x="675279" y="73788"/>
                    <a:pt x="683739" y="77766"/>
                  </a:cubicBezTo>
                  <a:cubicBezTo>
                    <a:pt x="686395" y="78946"/>
                    <a:pt x="687477" y="82015"/>
                    <a:pt x="688736" y="84690"/>
                  </a:cubicBezTo>
                  <a:cubicBezTo>
                    <a:pt x="697391" y="103281"/>
                    <a:pt x="710887" y="116816"/>
                    <a:pt x="730500" y="123504"/>
                  </a:cubicBezTo>
                  <a:cubicBezTo>
                    <a:pt x="760226" y="133675"/>
                    <a:pt x="795420" y="113668"/>
                    <a:pt x="804312" y="83510"/>
                  </a:cubicBezTo>
                  <a:cubicBezTo>
                    <a:pt x="804509" y="82802"/>
                    <a:pt x="804626" y="82074"/>
                    <a:pt x="804882" y="81405"/>
                  </a:cubicBezTo>
                  <a:cubicBezTo>
                    <a:pt x="808463" y="71136"/>
                    <a:pt x="807577" y="62185"/>
                    <a:pt x="800299" y="53077"/>
                  </a:cubicBezTo>
                  <a:cubicBezTo>
                    <a:pt x="788967" y="38893"/>
                    <a:pt x="779544" y="23253"/>
                    <a:pt x="769551" y="8046"/>
                  </a:cubicBezTo>
                  <a:cubicBezTo>
                    <a:pt x="767977" y="5646"/>
                    <a:pt x="764947" y="3246"/>
                    <a:pt x="767583" y="-315"/>
                  </a:cubicBezTo>
                  <a:cubicBezTo>
                    <a:pt x="776219" y="9522"/>
                    <a:pt x="782593" y="21050"/>
                    <a:pt x="790010" y="31811"/>
                  </a:cubicBezTo>
                  <a:cubicBezTo>
                    <a:pt x="800889" y="47549"/>
                    <a:pt x="811650" y="63444"/>
                    <a:pt x="823335" y="78651"/>
                  </a:cubicBezTo>
                  <a:cubicBezTo>
                    <a:pt x="828608" y="85383"/>
                    <a:pt x="833290" y="92563"/>
                    <a:pt x="837303" y="100114"/>
                  </a:cubicBezTo>
                  <a:cubicBezTo>
                    <a:pt x="840254" y="105964"/>
                    <a:pt x="843696" y="111559"/>
                    <a:pt x="847572" y="116835"/>
                  </a:cubicBezTo>
                  <a:cubicBezTo>
                    <a:pt x="871533" y="148429"/>
                    <a:pt x="887173" y="183938"/>
                    <a:pt x="897324" y="222064"/>
                  </a:cubicBezTo>
                  <a:cubicBezTo>
                    <a:pt x="905193" y="251573"/>
                    <a:pt x="909127" y="281514"/>
                    <a:pt x="906176" y="312085"/>
                  </a:cubicBezTo>
                  <a:cubicBezTo>
                    <a:pt x="904484" y="329496"/>
                    <a:pt x="900275" y="346532"/>
                    <a:pt x="896537" y="363549"/>
                  </a:cubicBezTo>
                  <a:cubicBezTo>
                    <a:pt x="892897" y="379621"/>
                    <a:pt x="888215" y="395458"/>
                    <a:pt x="883828" y="411333"/>
                  </a:cubicBezTo>
                  <a:cubicBezTo>
                    <a:pt x="882589" y="416275"/>
                    <a:pt x="880936" y="421105"/>
                    <a:pt x="878890" y="425773"/>
                  </a:cubicBezTo>
                  <a:cubicBezTo>
                    <a:pt x="870333" y="444246"/>
                    <a:pt x="861067" y="462344"/>
                    <a:pt x="850837" y="479932"/>
                  </a:cubicBezTo>
                  <a:cubicBezTo>
                    <a:pt x="850169" y="480758"/>
                    <a:pt x="849559" y="480718"/>
                    <a:pt x="849106" y="479794"/>
                  </a:cubicBezTo>
                  <a:close/>
                </a:path>
              </a:pathLst>
            </a:custGeom>
            <a:solidFill>
              <a:srgbClr val="020202"/>
            </a:solidFill>
            <a:ln w="1956" cap="flat">
              <a:noFill/>
              <a:prstDash val="solid"/>
              <a:miter/>
            </a:ln>
          </p:spPr>
          <p:txBody>
            <a:bodyPr rtlCol="0" anchor="ctr"/>
            <a:lstStyle/>
            <a:p>
              <a:endParaRPr lang="es-CO"/>
            </a:p>
          </p:txBody>
        </p:sp>
        <p:sp>
          <p:nvSpPr>
            <p:cNvPr id="803" name="Freeform: Shape 802">
              <a:extLst>
                <a:ext uri="{FF2B5EF4-FFF2-40B4-BE49-F238E27FC236}">
                  <a16:creationId xmlns:a16="http://schemas.microsoft.com/office/drawing/2014/main" id="{C1C92368-7E4C-9725-27C9-8AD6C75E2CF5}"/>
                </a:ext>
              </a:extLst>
            </p:cNvPr>
            <p:cNvSpPr/>
            <p:nvPr/>
          </p:nvSpPr>
          <p:spPr>
            <a:xfrm>
              <a:off x="12252797" y="1491008"/>
              <a:ext cx="953238" cy="439636"/>
            </a:xfrm>
            <a:custGeom>
              <a:avLst/>
              <a:gdLst>
                <a:gd name="connsiteX0" fmla="*/ -1606 w 953238"/>
                <a:gd name="connsiteY0" fmla="*/ -285 h 439636"/>
                <a:gd name="connsiteX1" fmla="*/ 7090 w 953238"/>
                <a:gd name="connsiteY1" fmla="*/ 2981 h 439636"/>
                <a:gd name="connsiteX2" fmla="*/ 40533 w 953238"/>
                <a:gd name="connsiteY2" fmla="*/ 18542 h 439636"/>
                <a:gd name="connsiteX3" fmla="*/ 83675 w 953238"/>
                <a:gd name="connsiteY3" fmla="*/ 30857 h 439636"/>
                <a:gd name="connsiteX4" fmla="*/ 115997 w 953238"/>
                <a:gd name="connsiteY4" fmla="*/ 34516 h 439636"/>
                <a:gd name="connsiteX5" fmla="*/ 145663 w 953238"/>
                <a:gd name="connsiteY5" fmla="*/ 36051 h 439636"/>
                <a:gd name="connsiteX6" fmla="*/ 177139 w 953238"/>
                <a:gd name="connsiteY6" fmla="*/ 63179 h 439636"/>
                <a:gd name="connsiteX7" fmla="*/ 180936 w 953238"/>
                <a:gd name="connsiteY7" fmla="*/ 82301 h 439636"/>
                <a:gd name="connsiteX8" fmla="*/ 188805 w 953238"/>
                <a:gd name="connsiteY8" fmla="*/ 92354 h 439636"/>
                <a:gd name="connsiteX9" fmla="*/ 230393 w 953238"/>
                <a:gd name="connsiteY9" fmla="*/ 90583 h 439636"/>
                <a:gd name="connsiteX10" fmla="*/ 234957 w 953238"/>
                <a:gd name="connsiteY10" fmla="*/ 88340 h 439636"/>
                <a:gd name="connsiteX11" fmla="*/ 240504 w 953238"/>
                <a:gd name="connsiteY11" fmla="*/ 91842 h 439636"/>
                <a:gd name="connsiteX12" fmla="*/ 248236 w 953238"/>
                <a:gd name="connsiteY12" fmla="*/ 149129 h 439636"/>
                <a:gd name="connsiteX13" fmla="*/ 256656 w 953238"/>
                <a:gd name="connsiteY13" fmla="*/ 182120 h 439636"/>
                <a:gd name="connsiteX14" fmla="*/ 271233 w 953238"/>
                <a:gd name="connsiteY14" fmla="*/ 230691 h 439636"/>
                <a:gd name="connsiteX15" fmla="*/ 302709 w 953238"/>
                <a:gd name="connsiteY15" fmla="*/ 284200 h 439636"/>
                <a:gd name="connsiteX16" fmla="*/ 314965 w 953238"/>
                <a:gd name="connsiteY16" fmla="*/ 297578 h 439636"/>
                <a:gd name="connsiteX17" fmla="*/ 317346 w 953238"/>
                <a:gd name="connsiteY17" fmla="*/ 306135 h 439636"/>
                <a:gd name="connsiteX18" fmla="*/ 322480 w 953238"/>
                <a:gd name="connsiteY18" fmla="*/ 328326 h 439636"/>
                <a:gd name="connsiteX19" fmla="*/ 328913 w 953238"/>
                <a:gd name="connsiteY19" fmla="*/ 339578 h 439636"/>
                <a:gd name="connsiteX20" fmla="*/ 351674 w 953238"/>
                <a:gd name="connsiteY20" fmla="*/ 351500 h 439636"/>
                <a:gd name="connsiteX21" fmla="*/ 387399 w 953238"/>
                <a:gd name="connsiteY21" fmla="*/ 360923 h 439636"/>
                <a:gd name="connsiteX22" fmla="*/ 419564 w 953238"/>
                <a:gd name="connsiteY22" fmla="*/ 365468 h 439636"/>
                <a:gd name="connsiteX23" fmla="*/ 464575 w 953238"/>
                <a:gd name="connsiteY23" fmla="*/ 366727 h 439636"/>
                <a:gd name="connsiteX24" fmla="*/ 499179 w 953238"/>
                <a:gd name="connsiteY24" fmla="*/ 364051 h 439636"/>
                <a:gd name="connsiteX25" fmla="*/ 510235 w 953238"/>
                <a:gd name="connsiteY25" fmla="*/ 364051 h 439636"/>
                <a:gd name="connsiteX26" fmla="*/ 508267 w 953238"/>
                <a:gd name="connsiteY26" fmla="*/ 371743 h 439636"/>
                <a:gd name="connsiteX27" fmla="*/ 512891 w 953238"/>
                <a:gd name="connsiteY27" fmla="*/ 428794 h 439636"/>
                <a:gd name="connsiteX28" fmla="*/ 522156 w 953238"/>
                <a:gd name="connsiteY28" fmla="*/ 430525 h 439636"/>
                <a:gd name="connsiteX29" fmla="*/ 537088 w 953238"/>
                <a:gd name="connsiteY29" fmla="*/ 427790 h 439636"/>
                <a:gd name="connsiteX30" fmla="*/ 580367 w 953238"/>
                <a:gd name="connsiteY30" fmla="*/ 419292 h 439636"/>
                <a:gd name="connsiteX31" fmla="*/ 621680 w 953238"/>
                <a:gd name="connsiteY31" fmla="*/ 403554 h 439636"/>
                <a:gd name="connsiteX32" fmla="*/ 629765 w 953238"/>
                <a:gd name="connsiteY32" fmla="*/ 394563 h 439636"/>
                <a:gd name="connsiteX33" fmla="*/ 639365 w 953238"/>
                <a:gd name="connsiteY33" fmla="*/ 386852 h 439636"/>
                <a:gd name="connsiteX34" fmla="*/ 650146 w 953238"/>
                <a:gd name="connsiteY34" fmla="*/ 375442 h 439636"/>
                <a:gd name="connsiteX35" fmla="*/ 677687 w 953238"/>
                <a:gd name="connsiteY35" fmla="*/ 341861 h 439636"/>
                <a:gd name="connsiteX36" fmla="*/ 688193 w 953238"/>
                <a:gd name="connsiteY36" fmla="*/ 323624 h 439636"/>
                <a:gd name="connsiteX37" fmla="*/ 696868 w 953238"/>
                <a:gd name="connsiteY37" fmla="*/ 309657 h 439636"/>
                <a:gd name="connsiteX38" fmla="*/ 702180 w 953238"/>
                <a:gd name="connsiteY38" fmla="*/ 296653 h 439636"/>
                <a:gd name="connsiteX39" fmla="*/ 707905 w 953238"/>
                <a:gd name="connsiteY39" fmla="*/ 281348 h 439636"/>
                <a:gd name="connsiteX40" fmla="*/ 712528 w 953238"/>
                <a:gd name="connsiteY40" fmla="*/ 267223 h 439636"/>
                <a:gd name="connsiteX41" fmla="*/ 716718 w 953238"/>
                <a:gd name="connsiteY41" fmla="*/ 252036 h 439636"/>
                <a:gd name="connsiteX42" fmla="*/ 719531 w 953238"/>
                <a:gd name="connsiteY42" fmla="*/ 238127 h 439636"/>
                <a:gd name="connsiteX43" fmla="*/ 722364 w 953238"/>
                <a:gd name="connsiteY43" fmla="*/ 219773 h 439636"/>
                <a:gd name="connsiteX44" fmla="*/ 723466 w 953238"/>
                <a:gd name="connsiteY44" fmla="*/ 207163 h 439636"/>
                <a:gd name="connsiteX45" fmla="*/ 722856 w 953238"/>
                <a:gd name="connsiteY45" fmla="*/ 203602 h 439636"/>
                <a:gd name="connsiteX46" fmla="*/ 725472 w 953238"/>
                <a:gd name="connsiteY46" fmla="*/ 162860 h 439636"/>
                <a:gd name="connsiteX47" fmla="*/ 725197 w 953238"/>
                <a:gd name="connsiteY47" fmla="*/ 150722 h 439636"/>
                <a:gd name="connsiteX48" fmla="*/ 724371 w 953238"/>
                <a:gd name="connsiteY48" fmla="*/ 147181 h 439636"/>
                <a:gd name="connsiteX49" fmla="*/ 722836 w 953238"/>
                <a:gd name="connsiteY49" fmla="*/ 107541 h 439636"/>
                <a:gd name="connsiteX50" fmla="*/ 720357 w 953238"/>
                <a:gd name="connsiteY50" fmla="*/ 75848 h 439636"/>
                <a:gd name="connsiteX51" fmla="*/ 722069 w 953238"/>
                <a:gd name="connsiteY51" fmla="*/ 52792 h 439636"/>
                <a:gd name="connsiteX52" fmla="*/ 734285 w 953238"/>
                <a:gd name="connsiteY52" fmla="*/ 41638 h 439636"/>
                <a:gd name="connsiteX53" fmla="*/ 759644 w 953238"/>
                <a:gd name="connsiteY53" fmla="*/ 39985 h 439636"/>
                <a:gd name="connsiteX54" fmla="*/ 765329 w 953238"/>
                <a:gd name="connsiteY54" fmla="*/ 41008 h 439636"/>
                <a:gd name="connsiteX55" fmla="*/ 789801 w 953238"/>
                <a:gd name="connsiteY55" fmla="*/ 42208 h 439636"/>
                <a:gd name="connsiteX56" fmla="*/ 811953 w 953238"/>
                <a:gd name="connsiteY56" fmla="*/ 49172 h 439636"/>
                <a:gd name="connsiteX57" fmla="*/ 816320 w 953238"/>
                <a:gd name="connsiteY57" fmla="*/ 52084 h 439636"/>
                <a:gd name="connsiteX58" fmla="*/ 817776 w 953238"/>
                <a:gd name="connsiteY58" fmla="*/ 53540 h 439636"/>
                <a:gd name="connsiteX59" fmla="*/ 820687 w 953238"/>
                <a:gd name="connsiteY59" fmla="*/ 53540 h 439636"/>
                <a:gd name="connsiteX60" fmla="*/ 819566 w 953238"/>
                <a:gd name="connsiteY60" fmla="*/ 62156 h 439636"/>
                <a:gd name="connsiteX61" fmla="*/ 819743 w 953238"/>
                <a:gd name="connsiteY61" fmla="*/ 76065 h 439636"/>
                <a:gd name="connsiteX62" fmla="*/ 822065 w 953238"/>
                <a:gd name="connsiteY62" fmla="*/ 84130 h 439636"/>
                <a:gd name="connsiteX63" fmla="*/ 821376 w 953238"/>
                <a:gd name="connsiteY63" fmla="*/ 87022 h 439636"/>
                <a:gd name="connsiteX64" fmla="*/ 821376 w 953238"/>
                <a:gd name="connsiteY64" fmla="*/ 89836 h 439636"/>
                <a:gd name="connsiteX65" fmla="*/ 822084 w 953238"/>
                <a:gd name="connsiteY65" fmla="*/ 92649 h 439636"/>
                <a:gd name="connsiteX66" fmla="*/ 820786 w 953238"/>
                <a:gd name="connsiteY66" fmla="*/ 103567 h 439636"/>
                <a:gd name="connsiteX67" fmla="*/ 819940 w 953238"/>
                <a:gd name="connsiteY67" fmla="*/ 106360 h 439636"/>
                <a:gd name="connsiteX68" fmla="*/ 820078 w 953238"/>
                <a:gd name="connsiteY68" fmla="*/ 109252 h 439636"/>
                <a:gd name="connsiteX69" fmla="*/ 820864 w 953238"/>
                <a:gd name="connsiteY69" fmla="*/ 112341 h 439636"/>
                <a:gd name="connsiteX70" fmla="*/ 820864 w 953238"/>
                <a:gd name="connsiteY70" fmla="*/ 142283 h 439636"/>
                <a:gd name="connsiteX71" fmla="*/ 820097 w 953238"/>
                <a:gd name="connsiteY71" fmla="*/ 145430 h 439636"/>
                <a:gd name="connsiteX72" fmla="*/ 819861 w 953238"/>
                <a:gd name="connsiteY72" fmla="*/ 150368 h 439636"/>
                <a:gd name="connsiteX73" fmla="*/ 820845 w 953238"/>
                <a:gd name="connsiteY73" fmla="*/ 153220 h 439636"/>
                <a:gd name="connsiteX74" fmla="*/ 821986 w 953238"/>
                <a:gd name="connsiteY74" fmla="*/ 162663 h 439636"/>
                <a:gd name="connsiteX75" fmla="*/ 821533 w 953238"/>
                <a:gd name="connsiteY75" fmla="*/ 165909 h 439636"/>
                <a:gd name="connsiteX76" fmla="*/ 824405 w 953238"/>
                <a:gd name="connsiteY76" fmla="*/ 191484 h 439636"/>
                <a:gd name="connsiteX77" fmla="*/ 825035 w 953238"/>
                <a:gd name="connsiteY77" fmla="*/ 193451 h 439636"/>
                <a:gd name="connsiteX78" fmla="*/ 825507 w 953238"/>
                <a:gd name="connsiteY78" fmla="*/ 194375 h 439636"/>
                <a:gd name="connsiteX79" fmla="*/ 826668 w 953238"/>
                <a:gd name="connsiteY79" fmla="*/ 196146 h 439636"/>
                <a:gd name="connsiteX80" fmla="*/ 829914 w 953238"/>
                <a:gd name="connsiteY80" fmla="*/ 208461 h 439636"/>
                <a:gd name="connsiteX81" fmla="*/ 831743 w 953238"/>
                <a:gd name="connsiteY81" fmla="*/ 217510 h 439636"/>
                <a:gd name="connsiteX82" fmla="*/ 832766 w 953238"/>
                <a:gd name="connsiteY82" fmla="*/ 219222 h 439636"/>
                <a:gd name="connsiteX83" fmla="*/ 833317 w 953238"/>
                <a:gd name="connsiteY83" fmla="*/ 220029 h 439636"/>
                <a:gd name="connsiteX84" fmla="*/ 834458 w 953238"/>
                <a:gd name="connsiteY84" fmla="*/ 221563 h 439636"/>
                <a:gd name="connsiteX85" fmla="*/ 836524 w 953238"/>
                <a:gd name="connsiteY85" fmla="*/ 224710 h 439636"/>
                <a:gd name="connsiteX86" fmla="*/ 837744 w 953238"/>
                <a:gd name="connsiteY86" fmla="*/ 227209 h 439636"/>
                <a:gd name="connsiteX87" fmla="*/ 838629 w 953238"/>
                <a:gd name="connsiteY87" fmla="*/ 230789 h 439636"/>
                <a:gd name="connsiteX88" fmla="*/ 839415 w 953238"/>
                <a:gd name="connsiteY88" fmla="*/ 233504 h 439636"/>
                <a:gd name="connsiteX89" fmla="*/ 841973 w 953238"/>
                <a:gd name="connsiteY89" fmla="*/ 241924 h 439636"/>
                <a:gd name="connsiteX90" fmla="*/ 843311 w 953238"/>
                <a:gd name="connsiteY90" fmla="*/ 243340 h 439636"/>
                <a:gd name="connsiteX91" fmla="*/ 843980 w 953238"/>
                <a:gd name="connsiteY91" fmla="*/ 244029 h 439636"/>
                <a:gd name="connsiteX92" fmla="*/ 845337 w 953238"/>
                <a:gd name="connsiteY92" fmla="*/ 245445 h 439636"/>
                <a:gd name="connsiteX93" fmla="*/ 851495 w 953238"/>
                <a:gd name="connsiteY93" fmla="*/ 258567 h 439636"/>
                <a:gd name="connsiteX94" fmla="*/ 852045 w 953238"/>
                <a:gd name="connsiteY94" fmla="*/ 260200 h 439636"/>
                <a:gd name="connsiteX95" fmla="*/ 852459 w 953238"/>
                <a:gd name="connsiteY95" fmla="*/ 260908 h 439636"/>
                <a:gd name="connsiteX96" fmla="*/ 853639 w 953238"/>
                <a:gd name="connsiteY96" fmla="*/ 262069 h 439636"/>
                <a:gd name="connsiteX97" fmla="*/ 856314 w 953238"/>
                <a:gd name="connsiteY97" fmla="*/ 264134 h 439636"/>
                <a:gd name="connsiteX98" fmla="*/ 857593 w 953238"/>
                <a:gd name="connsiteY98" fmla="*/ 265315 h 439636"/>
                <a:gd name="connsiteX99" fmla="*/ 858242 w 953238"/>
                <a:gd name="connsiteY99" fmla="*/ 265925 h 439636"/>
                <a:gd name="connsiteX100" fmla="*/ 859540 w 953238"/>
                <a:gd name="connsiteY100" fmla="*/ 267184 h 439636"/>
                <a:gd name="connsiteX101" fmla="*/ 860209 w 953238"/>
                <a:gd name="connsiteY101" fmla="*/ 267833 h 439636"/>
                <a:gd name="connsiteX102" fmla="*/ 861469 w 953238"/>
                <a:gd name="connsiteY102" fmla="*/ 269269 h 439636"/>
                <a:gd name="connsiteX103" fmla="*/ 865678 w 953238"/>
                <a:gd name="connsiteY103" fmla="*/ 277846 h 439636"/>
                <a:gd name="connsiteX104" fmla="*/ 867646 w 953238"/>
                <a:gd name="connsiteY104" fmla="*/ 279813 h 439636"/>
                <a:gd name="connsiteX105" fmla="*/ 877069 w 953238"/>
                <a:gd name="connsiteY105" fmla="*/ 286758 h 439636"/>
                <a:gd name="connsiteX106" fmla="*/ 878780 w 953238"/>
                <a:gd name="connsiteY106" fmla="*/ 289119 h 439636"/>
                <a:gd name="connsiteX107" fmla="*/ 883049 w 953238"/>
                <a:gd name="connsiteY107" fmla="*/ 295374 h 439636"/>
                <a:gd name="connsiteX108" fmla="*/ 885017 w 953238"/>
                <a:gd name="connsiteY108" fmla="*/ 297204 h 439636"/>
                <a:gd name="connsiteX109" fmla="*/ 890800 w 953238"/>
                <a:gd name="connsiteY109" fmla="*/ 299997 h 439636"/>
                <a:gd name="connsiteX110" fmla="*/ 893102 w 953238"/>
                <a:gd name="connsiteY110" fmla="*/ 301532 h 439636"/>
                <a:gd name="connsiteX111" fmla="*/ 897607 w 953238"/>
                <a:gd name="connsiteY111" fmla="*/ 305997 h 439636"/>
                <a:gd name="connsiteX112" fmla="*/ 899161 w 953238"/>
                <a:gd name="connsiteY112" fmla="*/ 308161 h 439636"/>
                <a:gd name="connsiteX113" fmla="*/ 901915 w 953238"/>
                <a:gd name="connsiteY113" fmla="*/ 311427 h 439636"/>
                <a:gd name="connsiteX114" fmla="*/ 904001 w 953238"/>
                <a:gd name="connsiteY114" fmla="*/ 312607 h 439636"/>
                <a:gd name="connsiteX115" fmla="*/ 909096 w 953238"/>
                <a:gd name="connsiteY115" fmla="*/ 313335 h 439636"/>
                <a:gd name="connsiteX116" fmla="*/ 911535 w 953238"/>
                <a:gd name="connsiteY116" fmla="*/ 314417 h 439636"/>
                <a:gd name="connsiteX117" fmla="*/ 914486 w 953238"/>
                <a:gd name="connsiteY117" fmla="*/ 316385 h 439636"/>
                <a:gd name="connsiteX118" fmla="*/ 916453 w 953238"/>
                <a:gd name="connsiteY118" fmla="*/ 318155 h 439636"/>
                <a:gd name="connsiteX119" fmla="*/ 918853 w 953238"/>
                <a:gd name="connsiteY119" fmla="*/ 320437 h 439636"/>
                <a:gd name="connsiteX120" fmla="*/ 920958 w 953238"/>
                <a:gd name="connsiteY120" fmla="*/ 321440 h 439636"/>
                <a:gd name="connsiteX121" fmla="*/ 924086 w 953238"/>
                <a:gd name="connsiteY121" fmla="*/ 322149 h 439636"/>
                <a:gd name="connsiteX122" fmla="*/ 926368 w 953238"/>
                <a:gd name="connsiteY122" fmla="*/ 322936 h 439636"/>
                <a:gd name="connsiteX123" fmla="*/ 928690 w 953238"/>
                <a:gd name="connsiteY123" fmla="*/ 323663 h 439636"/>
                <a:gd name="connsiteX124" fmla="*/ 931011 w 953238"/>
                <a:gd name="connsiteY124" fmla="*/ 324313 h 439636"/>
                <a:gd name="connsiteX125" fmla="*/ 932664 w 953238"/>
                <a:gd name="connsiteY125" fmla="*/ 324313 h 439636"/>
                <a:gd name="connsiteX126" fmla="*/ 936047 w 953238"/>
                <a:gd name="connsiteY126" fmla="*/ 324450 h 439636"/>
                <a:gd name="connsiteX127" fmla="*/ 939018 w 953238"/>
                <a:gd name="connsiteY127" fmla="*/ 325769 h 439636"/>
                <a:gd name="connsiteX128" fmla="*/ 940493 w 953238"/>
                <a:gd name="connsiteY128" fmla="*/ 326516 h 439636"/>
                <a:gd name="connsiteX129" fmla="*/ 941870 w 953238"/>
                <a:gd name="connsiteY129" fmla="*/ 325729 h 439636"/>
                <a:gd name="connsiteX130" fmla="*/ 944310 w 953238"/>
                <a:gd name="connsiteY130" fmla="*/ 324785 h 439636"/>
                <a:gd name="connsiteX131" fmla="*/ 948126 w 953238"/>
                <a:gd name="connsiteY131" fmla="*/ 325198 h 439636"/>
                <a:gd name="connsiteX132" fmla="*/ 950703 w 953238"/>
                <a:gd name="connsiteY132" fmla="*/ 327047 h 439636"/>
                <a:gd name="connsiteX133" fmla="*/ 950703 w 953238"/>
                <a:gd name="connsiteY133" fmla="*/ 332142 h 439636"/>
                <a:gd name="connsiteX134" fmla="*/ 876695 w 953238"/>
                <a:gd name="connsiteY134" fmla="*/ 304935 h 439636"/>
                <a:gd name="connsiteX135" fmla="*/ 864262 w 953238"/>
                <a:gd name="connsiteY135" fmla="*/ 293919 h 439636"/>
                <a:gd name="connsiteX136" fmla="*/ 836721 w 953238"/>
                <a:gd name="connsiteY136" fmla="*/ 256029 h 439636"/>
                <a:gd name="connsiteX137" fmla="*/ 813821 w 953238"/>
                <a:gd name="connsiteY137" fmla="*/ 183477 h 439636"/>
                <a:gd name="connsiteX138" fmla="*/ 806720 w 953238"/>
                <a:gd name="connsiteY138" fmla="*/ 130164 h 439636"/>
                <a:gd name="connsiteX139" fmla="*/ 809985 w 953238"/>
                <a:gd name="connsiteY139" fmla="*/ 73488 h 439636"/>
                <a:gd name="connsiteX140" fmla="*/ 811323 w 953238"/>
                <a:gd name="connsiteY140" fmla="*/ 56786 h 439636"/>
                <a:gd name="connsiteX141" fmla="*/ 807054 w 953238"/>
                <a:gd name="connsiteY141" fmla="*/ 51631 h 439636"/>
                <a:gd name="connsiteX142" fmla="*/ 791061 w 953238"/>
                <a:gd name="connsiteY142" fmla="*/ 51022 h 439636"/>
                <a:gd name="connsiteX143" fmla="*/ 775814 w 953238"/>
                <a:gd name="connsiteY143" fmla="*/ 50117 h 439636"/>
                <a:gd name="connsiteX144" fmla="*/ 749689 w 953238"/>
                <a:gd name="connsiteY144" fmla="*/ 49133 h 439636"/>
                <a:gd name="connsiteX145" fmla="*/ 742922 w 953238"/>
                <a:gd name="connsiteY145" fmla="*/ 49723 h 439636"/>
                <a:gd name="connsiteX146" fmla="*/ 737827 w 953238"/>
                <a:gd name="connsiteY146" fmla="*/ 49566 h 439636"/>
                <a:gd name="connsiteX147" fmla="*/ 737079 w 953238"/>
                <a:gd name="connsiteY147" fmla="*/ 49782 h 439636"/>
                <a:gd name="connsiteX148" fmla="*/ 735682 w 953238"/>
                <a:gd name="connsiteY148" fmla="*/ 50254 h 439636"/>
                <a:gd name="connsiteX149" fmla="*/ 734482 w 953238"/>
                <a:gd name="connsiteY149" fmla="*/ 51041 h 439636"/>
                <a:gd name="connsiteX150" fmla="*/ 734049 w 953238"/>
                <a:gd name="connsiteY150" fmla="*/ 51612 h 439636"/>
                <a:gd name="connsiteX151" fmla="*/ 733499 w 953238"/>
                <a:gd name="connsiteY151" fmla="*/ 53815 h 439636"/>
                <a:gd name="connsiteX152" fmla="*/ 733499 w 953238"/>
                <a:gd name="connsiteY152" fmla="*/ 56471 h 439636"/>
                <a:gd name="connsiteX153" fmla="*/ 733499 w 953238"/>
                <a:gd name="connsiteY153" fmla="*/ 62373 h 439636"/>
                <a:gd name="connsiteX154" fmla="*/ 733499 w 953238"/>
                <a:gd name="connsiteY154" fmla="*/ 67625 h 439636"/>
                <a:gd name="connsiteX155" fmla="*/ 734305 w 953238"/>
                <a:gd name="connsiteY155" fmla="*/ 78150 h 439636"/>
                <a:gd name="connsiteX156" fmla="*/ 734797 w 953238"/>
                <a:gd name="connsiteY156" fmla="*/ 80235 h 439636"/>
                <a:gd name="connsiteX157" fmla="*/ 734994 w 953238"/>
                <a:gd name="connsiteY157" fmla="*/ 84543 h 439636"/>
                <a:gd name="connsiteX158" fmla="*/ 736213 w 953238"/>
                <a:gd name="connsiteY158" fmla="*/ 94380 h 439636"/>
                <a:gd name="connsiteX159" fmla="*/ 736371 w 953238"/>
                <a:gd name="connsiteY159" fmla="*/ 96721 h 439636"/>
                <a:gd name="connsiteX160" fmla="*/ 737787 w 953238"/>
                <a:gd name="connsiteY160" fmla="*/ 110098 h 439636"/>
                <a:gd name="connsiteX161" fmla="*/ 740915 w 953238"/>
                <a:gd name="connsiteY161" fmla="*/ 167955 h 439636"/>
                <a:gd name="connsiteX162" fmla="*/ 736548 w 953238"/>
                <a:gd name="connsiteY162" fmla="*/ 215346 h 439636"/>
                <a:gd name="connsiteX163" fmla="*/ 735112 w 953238"/>
                <a:gd name="connsiteY163" fmla="*/ 222448 h 439636"/>
                <a:gd name="connsiteX164" fmla="*/ 708927 w 953238"/>
                <a:gd name="connsiteY164" fmla="*/ 314909 h 439636"/>
                <a:gd name="connsiteX165" fmla="*/ 698009 w 953238"/>
                <a:gd name="connsiteY165" fmla="*/ 336097 h 439636"/>
                <a:gd name="connsiteX166" fmla="*/ 696790 w 953238"/>
                <a:gd name="connsiteY166" fmla="*/ 337906 h 439636"/>
                <a:gd name="connsiteX167" fmla="*/ 581017 w 953238"/>
                <a:gd name="connsiteY167" fmla="*/ 420826 h 439636"/>
                <a:gd name="connsiteX168" fmla="*/ 460306 w 953238"/>
                <a:gd name="connsiteY168" fmla="*/ 439318 h 439636"/>
                <a:gd name="connsiteX169" fmla="*/ 333713 w 953238"/>
                <a:gd name="connsiteY169" fmla="*/ 419902 h 439636"/>
                <a:gd name="connsiteX170" fmla="*/ 330959 w 953238"/>
                <a:gd name="connsiteY170" fmla="*/ 418957 h 439636"/>
                <a:gd name="connsiteX171" fmla="*/ 258682 w 953238"/>
                <a:gd name="connsiteY171" fmla="*/ 380576 h 439636"/>
                <a:gd name="connsiteX172" fmla="*/ 250813 w 953238"/>
                <a:gd name="connsiteY172" fmla="*/ 374064 h 439636"/>
                <a:gd name="connsiteX173" fmla="*/ 205763 w 953238"/>
                <a:gd name="connsiteY173" fmla="*/ 311801 h 439636"/>
                <a:gd name="connsiteX174" fmla="*/ 201553 w 953238"/>
                <a:gd name="connsiteY174" fmla="*/ 303322 h 439636"/>
                <a:gd name="connsiteX175" fmla="*/ 201238 w 953238"/>
                <a:gd name="connsiteY175" fmla="*/ 297165 h 439636"/>
                <a:gd name="connsiteX176" fmla="*/ 202064 w 953238"/>
                <a:gd name="connsiteY176" fmla="*/ 288666 h 439636"/>
                <a:gd name="connsiteX177" fmla="*/ 192995 w 953238"/>
                <a:gd name="connsiteY177" fmla="*/ 218730 h 439636"/>
                <a:gd name="connsiteX178" fmla="*/ 184595 w 953238"/>
                <a:gd name="connsiteY178" fmla="*/ 123731 h 439636"/>
                <a:gd name="connsiteX179" fmla="*/ 176943 w 953238"/>
                <a:gd name="connsiteY179" fmla="*/ 69671 h 439636"/>
                <a:gd name="connsiteX180" fmla="*/ 139722 w 953238"/>
                <a:gd name="connsiteY180" fmla="*/ 37231 h 439636"/>
                <a:gd name="connsiteX181" fmla="*/ 115013 w 953238"/>
                <a:gd name="connsiteY181" fmla="*/ 36464 h 439636"/>
                <a:gd name="connsiteX182" fmla="*/ 64770 w 953238"/>
                <a:gd name="connsiteY182" fmla="*/ 28595 h 439636"/>
                <a:gd name="connsiteX183" fmla="*/ 1208 w 953238"/>
                <a:gd name="connsiteY183" fmla="*/ 1860 h 439636"/>
                <a:gd name="connsiteX184" fmla="*/ -1606 w 953238"/>
                <a:gd name="connsiteY184" fmla="*/ -285 h 43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953238" h="439636">
                  <a:moveTo>
                    <a:pt x="-1606" y="-285"/>
                  </a:moveTo>
                  <a:cubicBezTo>
                    <a:pt x="1798" y="-579"/>
                    <a:pt x="4493" y="1348"/>
                    <a:pt x="7090" y="2981"/>
                  </a:cubicBezTo>
                  <a:cubicBezTo>
                    <a:pt x="17615" y="9611"/>
                    <a:pt x="29123" y="14057"/>
                    <a:pt x="40533" y="18542"/>
                  </a:cubicBezTo>
                  <a:cubicBezTo>
                    <a:pt x="54461" y="24090"/>
                    <a:pt x="68921" y="28201"/>
                    <a:pt x="83675" y="30857"/>
                  </a:cubicBezTo>
                  <a:cubicBezTo>
                    <a:pt x="94357" y="32726"/>
                    <a:pt x="104980" y="35244"/>
                    <a:pt x="115997" y="34516"/>
                  </a:cubicBezTo>
                  <a:cubicBezTo>
                    <a:pt x="125912" y="33965"/>
                    <a:pt x="135866" y="34497"/>
                    <a:pt x="145663" y="36051"/>
                  </a:cubicBezTo>
                  <a:cubicBezTo>
                    <a:pt x="158529" y="38018"/>
                    <a:pt x="173716" y="46772"/>
                    <a:pt x="177139" y="63179"/>
                  </a:cubicBezTo>
                  <a:cubicBezTo>
                    <a:pt x="178516" y="69534"/>
                    <a:pt x="180523" y="75770"/>
                    <a:pt x="180936" y="82301"/>
                  </a:cubicBezTo>
                  <a:cubicBezTo>
                    <a:pt x="181034" y="87022"/>
                    <a:pt x="184241" y="91114"/>
                    <a:pt x="188805" y="92354"/>
                  </a:cubicBezTo>
                  <a:cubicBezTo>
                    <a:pt x="202320" y="97567"/>
                    <a:pt x="217389" y="96937"/>
                    <a:pt x="230393" y="90583"/>
                  </a:cubicBezTo>
                  <a:cubicBezTo>
                    <a:pt x="231908" y="89855"/>
                    <a:pt x="233403" y="88989"/>
                    <a:pt x="234957" y="88340"/>
                  </a:cubicBezTo>
                  <a:cubicBezTo>
                    <a:pt x="238891" y="86708"/>
                    <a:pt x="240367" y="87475"/>
                    <a:pt x="240504" y="91842"/>
                  </a:cubicBezTo>
                  <a:cubicBezTo>
                    <a:pt x="241114" y="111220"/>
                    <a:pt x="245187" y="130125"/>
                    <a:pt x="248236" y="149129"/>
                  </a:cubicBezTo>
                  <a:cubicBezTo>
                    <a:pt x="250026" y="160283"/>
                    <a:pt x="253803" y="171122"/>
                    <a:pt x="256656" y="182120"/>
                  </a:cubicBezTo>
                  <a:cubicBezTo>
                    <a:pt x="260905" y="198487"/>
                    <a:pt x="264662" y="215012"/>
                    <a:pt x="271233" y="230691"/>
                  </a:cubicBezTo>
                  <a:cubicBezTo>
                    <a:pt x="279299" y="249970"/>
                    <a:pt x="288938" y="268246"/>
                    <a:pt x="302709" y="284200"/>
                  </a:cubicBezTo>
                  <a:cubicBezTo>
                    <a:pt x="306644" y="288784"/>
                    <a:pt x="310578" y="293387"/>
                    <a:pt x="314965" y="297578"/>
                  </a:cubicBezTo>
                  <a:cubicBezTo>
                    <a:pt x="317444" y="299663"/>
                    <a:pt x="318388" y="303066"/>
                    <a:pt x="317346" y="306135"/>
                  </a:cubicBezTo>
                  <a:cubicBezTo>
                    <a:pt x="314572" y="314614"/>
                    <a:pt x="316873" y="321972"/>
                    <a:pt x="322480" y="328326"/>
                  </a:cubicBezTo>
                  <a:cubicBezTo>
                    <a:pt x="325451" y="331690"/>
                    <a:pt x="326080" y="336077"/>
                    <a:pt x="328913" y="339578"/>
                  </a:cubicBezTo>
                  <a:cubicBezTo>
                    <a:pt x="334933" y="346956"/>
                    <a:pt x="343372" y="349120"/>
                    <a:pt x="351674" y="351500"/>
                  </a:cubicBezTo>
                  <a:cubicBezTo>
                    <a:pt x="363478" y="354903"/>
                    <a:pt x="375281" y="358523"/>
                    <a:pt x="387399" y="360923"/>
                  </a:cubicBezTo>
                  <a:cubicBezTo>
                    <a:pt x="398042" y="363048"/>
                    <a:pt x="408843" y="363953"/>
                    <a:pt x="419564" y="365468"/>
                  </a:cubicBezTo>
                  <a:cubicBezTo>
                    <a:pt x="434574" y="367612"/>
                    <a:pt x="449584" y="366314"/>
                    <a:pt x="464575" y="366727"/>
                  </a:cubicBezTo>
                  <a:cubicBezTo>
                    <a:pt x="476162" y="366805"/>
                    <a:pt x="487749" y="365920"/>
                    <a:pt x="499179" y="364051"/>
                  </a:cubicBezTo>
                  <a:cubicBezTo>
                    <a:pt x="502858" y="363795"/>
                    <a:pt x="506556" y="363795"/>
                    <a:pt x="510235" y="364051"/>
                  </a:cubicBezTo>
                  <a:cubicBezTo>
                    <a:pt x="510825" y="367140"/>
                    <a:pt x="509113" y="369501"/>
                    <a:pt x="508267" y="371743"/>
                  </a:cubicBezTo>
                  <a:cubicBezTo>
                    <a:pt x="500438" y="390373"/>
                    <a:pt x="502169" y="411659"/>
                    <a:pt x="512891" y="428794"/>
                  </a:cubicBezTo>
                  <a:cubicBezTo>
                    <a:pt x="515271" y="432453"/>
                    <a:pt x="519048" y="431135"/>
                    <a:pt x="522156" y="430525"/>
                  </a:cubicBezTo>
                  <a:cubicBezTo>
                    <a:pt x="527134" y="429561"/>
                    <a:pt x="532170" y="428872"/>
                    <a:pt x="537088" y="427790"/>
                  </a:cubicBezTo>
                  <a:cubicBezTo>
                    <a:pt x="551449" y="424643"/>
                    <a:pt x="566125" y="423069"/>
                    <a:pt x="580367" y="419292"/>
                  </a:cubicBezTo>
                  <a:cubicBezTo>
                    <a:pt x="594709" y="415711"/>
                    <a:pt x="608578" y="410439"/>
                    <a:pt x="621680" y="403554"/>
                  </a:cubicBezTo>
                  <a:cubicBezTo>
                    <a:pt x="625201" y="401586"/>
                    <a:pt x="630336" y="400465"/>
                    <a:pt x="629765" y="394563"/>
                  </a:cubicBezTo>
                  <a:cubicBezTo>
                    <a:pt x="632559" y="391514"/>
                    <a:pt x="635785" y="388917"/>
                    <a:pt x="639365" y="386852"/>
                  </a:cubicBezTo>
                  <a:cubicBezTo>
                    <a:pt x="643989" y="383881"/>
                    <a:pt x="646526" y="378983"/>
                    <a:pt x="650146" y="375442"/>
                  </a:cubicBezTo>
                  <a:cubicBezTo>
                    <a:pt x="660415" y="365035"/>
                    <a:pt x="668835" y="353369"/>
                    <a:pt x="677687" y="341861"/>
                  </a:cubicBezTo>
                  <a:cubicBezTo>
                    <a:pt x="682094" y="336116"/>
                    <a:pt x="687779" y="331867"/>
                    <a:pt x="688193" y="323624"/>
                  </a:cubicBezTo>
                  <a:cubicBezTo>
                    <a:pt x="688468" y="317860"/>
                    <a:pt x="693111" y="313788"/>
                    <a:pt x="696868" y="309657"/>
                  </a:cubicBezTo>
                  <a:cubicBezTo>
                    <a:pt x="700626" y="305525"/>
                    <a:pt x="702573" y="301925"/>
                    <a:pt x="702180" y="296653"/>
                  </a:cubicBezTo>
                  <a:cubicBezTo>
                    <a:pt x="701747" y="290751"/>
                    <a:pt x="704344" y="285794"/>
                    <a:pt x="707905" y="281348"/>
                  </a:cubicBezTo>
                  <a:cubicBezTo>
                    <a:pt x="711288" y="277453"/>
                    <a:pt x="712960" y="272357"/>
                    <a:pt x="712528" y="267223"/>
                  </a:cubicBezTo>
                  <a:cubicBezTo>
                    <a:pt x="712213" y="261833"/>
                    <a:pt x="713688" y="256501"/>
                    <a:pt x="716718" y="252036"/>
                  </a:cubicBezTo>
                  <a:cubicBezTo>
                    <a:pt x="719452" y="247944"/>
                    <a:pt x="720456" y="242947"/>
                    <a:pt x="719531" y="238127"/>
                  </a:cubicBezTo>
                  <a:cubicBezTo>
                    <a:pt x="718331" y="231871"/>
                    <a:pt x="719315" y="225379"/>
                    <a:pt x="722364" y="219773"/>
                  </a:cubicBezTo>
                  <a:cubicBezTo>
                    <a:pt x="724587" y="215937"/>
                    <a:pt x="725000" y="211314"/>
                    <a:pt x="723466" y="207163"/>
                  </a:cubicBezTo>
                  <a:cubicBezTo>
                    <a:pt x="722934" y="206061"/>
                    <a:pt x="722718" y="204821"/>
                    <a:pt x="722856" y="203602"/>
                  </a:cubicBezTo>
                  <a:cubicBezTo>
                    <a:pt x="726594" y="190185"/>
                    <a:pt x="723682" y="176355"/>
                    <a:pt x="725472" y="162860"/>
                  </a:cubicBezTo>
                  <a:cubicBezTo>
                    <a:pt x="726023" y="158709"/>
                    <a:pt x="726830" y="154735"/>
                    <a:pt x="725197" y="150722"/>
                  </a:cubicBezTo>
                  <a:cubicBezTo>
                    <a:pt x="724626" y="149620"/>
                    <a:pt x="724351" y="148420"/>
                    <a:pt x="724371" y="147181"/>
                  </a:cubicBezTo>
                  <a:cubicBezTo>
                    <a:pt x="725964" y="133902"/>
                    <a:pt x="723210" y="120761"/>
                    <a:pt x="722836" y="107541"/>
                  </a:cubicBezTo>
                  <a:cubicBezTo>
                    <a:pt x="722580" y="96937"/>
                    <a:pt x="721754" y="86353"/>
                    <a:pt x="720357" y="75848"/>
                  </a:cubicBezTo>
                  <a:cubicBezTo>
                    <a:pt x="719531" y="68117"/>
                    <a:pt x="720121" y="60307"/>
                    <a:pt x="722069" y="52792"/>
                  </a:cubicBezTo>
                  <a:cubicBezTo>
                    <a:pt x="723426" y="46890"/>
                    <a:pt x="728285" y="42444"/>
                    <a:pt x="734285" y="41638"/>
                  </a:cubicBezTo>
                  <a:cubicBezTo>
                    <a:pt x="742646" y="40103"/>
                    <a:pt x="751165" y="39533"/>
                    <a:pt x="759644" y="39985"/>
                  </a:cubicBezTo>
                  <a:cubicBezTo>
                    <a:pt x="761591" y="39926"/>
                    <a:pt x="763519" y="40261"/>
                    <a:pt x="765329" y="41008"/>
                  </a:cubicBezTo>
                  <a:cubicBezTo>
                    <a:pt x="772903" y="45021"/>
                    <a:pt x="781873" y="45454"/>
                    <a:pt x="789801" y="42208"/>
                  </a:cubicBezTo>
                  <a:cubicBezTo>
                    <a:pt x="798398" y="39120"/>
                    <a:pt x="805952" y="42444"/>
                    <a:pt x="811953" y="49172"/>
                  </a:cubicBezTo>
                  <a:cubicBezTo>
                    <a:pt x="812976" y="50805"/>
                    <a:pt x="814785" y="51140"/>
                    <a:pt x="816320" y="52084"/>
                  </a:cubicBezTo>
                  <a:cubicBezTo>
                    <a:pt x="816753" y="52635"/>
                    <a:pt x="817343" y="53028"/>
                    <a:pt x="817776" y="53540"/>
                  </a:cubicBezTo>
                  <a:lnTo>
                    <a:pt x="820687" y="53540"/>
                  </a:lnTo>
                  <a:cubicBezTo>
                    <a:pt x="822969" y="56766"/>
                    <a:pt x="821218" y="59540"/>
                    <a:pt x="819566" y="62156"/>
                  </a:cubicBezTo>
                  <a:cubicBezTo>
                    <a:pt x="816517" y="66897"/>
                    <a:pt x="816123" y="71383"/>
                    <a:pt x="819743" y="76065"/>
                  </a:cubicBezTo>
                  <a:cubicBezTo>
                    <a:pt x="821612" y="78307"/>
                    <a:pt x="822458" y="81239"/>
                    <a:pt x="822065" y="84130"/>
                  </a:cubicBezTo>
                  <a:cubicBezTo>
                    <a:pt x="821887" y="85114"/>
                    <a:pt x="821652" y="86078"/>
                    <a:pt x="821376" y="87022"/>
                  </a:cubicBezTo>
                  <a:cubicBezTo>
                    <a:pt x="821238" y="87947"/>
                    <a:pt x="821238" y="88911"/>
                    <a:pt x="821376" y="89836"/>
                  </a:cubicBezTo>
                  <a:cubicBezTo>
                    <a:pt x="821592" y="90780"/>
                    <a:pt x="821868" y="91803"/>
                    <a:pt x="822084" y="92649"/>
                  </a:cubicBezTo>
                  <a:cubicBezTo>
                    <a:pt x="822694" y="96347"/>
                    <a:pt x="822241" y="100124"/>
                    <a:pt x="820786" y="103567"/>
                  </a:cubicBezTo>
                  <a:cubicBezTo>
                    <a:pt x="820451" y="104472"/>
                    <a:pt x="820156" y="105416"/>
                    <a:pt x="819940" y="106360"/>
                  </a:cubicBezTo>
                  <a:cubicBezTo>
                    <a:pt x="819841" y="107324"/>
                    <a:pt x="819881" y="108308"/>
                    <a:pt x="820078" y="109252"/>
                  </a:cubicBezTo>
                  <a:cubicBezTo>
                    <a:pt x="820372" y="110275"/>
                    <a:pt x="820668" y="111220"/>
                    <a:pt x="820864" y="112341"/>
                  </a:cubicBezTo>
                  <a:cubicBezTo>
                    <a:pt x="821277" y="122335"/>
                    <a:pt x="820392" y="132308"/>
                    <a:pt x="820864" y="142283"/>
                  </a:cubicBezTo>
                  <a:cubicBezTo>
                    <a:pt x="820668" y="143345"/>
                    <a:pt x="820372" y="144387"/>
                    <a:pt x="820097" y="145430"/>
                  </a:cubicBezTo>
                  <a:cubicBezTo>
                    <a:pt x="819684" y="147043"/>
                    <a:pt x="819605" y="148716"/>
                    <a:pt x="819861" y="150368"/>
                  </a:cubicBezTo>
                  <a:cubicBezTo>
                    <a:pt x="820117" y="151332"/>
                    <a:pt x="820451" y="152296"/>
                    <a:pt x="820845" y="153220"/>
                  </a:cubicBezTo>
                  <a:cubicBezTo>
                    <a:pt x="822261" y="156152"/>
                    <a:pt x="822674" y="159476"/>
                    <a:pt x="821986" y="162663"/>
                  </a:cubicBezTo>
                  <a:cubicBezTo>
                    <a:pt x="821809" y="163725"/>
                    <a:pt x="821632" y="164808"/>
                    <a:pt x="821533" y="165909"/>
                  </a:cubicBezTo>
                  <a:cubicBezTo>
                    <a:pt x="823579" y="174270"/>
                    <a:pt x="824543" y="182867"/>
                    <a:pt x="824405" y="191484"/>
                  </a:cubicBezTo>
                  <a:cubicBezTo>
                    <a:pt x="824602" y="192152"/>
                    <a:pt x="824779" y="192841"/>
                    <a:pt x="825035" y="193451"/>
                  </a:cubicBezTo>
                  <a:cubicBezTo>
                    <a:pt x="825192" y="193746"/>
                    <a:pt x="825330" y="194061"/>
                    <a:pt x="825507" y="194375"/>
                  </a:cubicBezTo>
                  <a:lnTo>
                    <a:pt x="826668" y="196146"/>
                  </a:lnTo>
                  <a:cubicBezTo>
                    <a:pt x="829127" y="199766"/>
                    <a:pt x="830268" y="204113"/>
                    <a:pt x="829914" y="208461"/>
                  </a:cubicBezTo>
                  <a:cubicBezTo>
                    <a:pt x="829678" y="211589"/>
                    <a:pt x="830307" y="214717"/>
                    <a:pt x="831743" y="217510"/>
                  </a:cubicBezTo>
                  <a:cubicBezTo>
                    <a:pt x="832097" y="218061"/>
                    <a:pt x="832432" y="218651"/>
                    <a:pt x="832766" y="219222"/>
                  </a:cubicBezTo>
                  <a:lnTo>
                    <a:pt x="833317" y="220029"/>
                  </a:lnTo>
                  <a:cubicBezTo>
                    <a:pt x="833711" y="220520"/>
                    <a:pt x="834084" y="221032"/>
                    <a:pt x="834458" y="221563"/>
                  </a:cubicBezTo>
                  <a:cubicBezTo>
                    <a:pt x="835225" y="222566"/>
                    <a:pt x="835914" y="223609"/>
                    <a:pt x="836524" y="224710"/>
                  </a:cubicBezTo>
                  <a:cubicBezTo>
                    <a:pt x="836996" y="225517"/>
                    <a:pt x="837409" y="226343"/>
                    <a:pt x="837744" y="227209"/>
                  </a:cubicBezTo>
                  <a:cubicBezTo>
                    <a:pt x="838097" y="228389"/>
                    <a:pt x="838392" y="229589"/>
                    <a:pt x="838629" y="230789"/>
                  </a:cubicBezTo>
                  <a:cubicBezTo>
                    <a:pt x="838904" y="231675"/>
                    <a:pt x="839180" y="232579"/>
                    <a:pt x="839415" y="233504"/>
                  </a:cubicBezTo>
                  <a:cubicBezTo>
                    <a:pt x="840065" y="236376"/>
                    <a:pt x="839770" y="239524"/>
                    <a:pt x="841973" y="241924"/>
                  </a:cubicBezTo>
                  <a:cubicBezTo>
                    <a:pt x="842425" y="242377"/>
                    <a:pt x="842858" y="242868"/>
                    <a:pt x="843311" y="243340"/>
                  </a:cubicBezTo>
                  <a:cubicBezTo>
                    <a:pt x="843763" y="243813"/>
                    <a:pt x="843763" y="243813"/>
                    <a:pt x="843980" y="244029"/>
                  </a:cubicBezTo>
                  <a:cubicBezTo>
                    <a:pt x="844196" y="244245"/>
                    <a:pt x="844904" y="244973"/>
                    <a:pt x="845337" y="245445"/>
                  </a:cubicBezTo>
                  <a:cubicBezTo>
                    <a:pt x="848563" y="249163"/>
                    <a:pt x="850688" y="253708"/>
                    <a:pt x="851495" y="258567"/>
                  </a:cubicBezTo>
                  <a:cubicBezTo>
                    <a:pt x="851671" y="259098"/>
                    <a:pt x="851849" y="259669"/>
                    <a:pt x="852045" y="260200"/>
                  </a:cubicBezTo>
                  <a:cubicBezTo>
                    <a:pt x="852183" y="260416"/>
                    <a:pt x="852321" y="260672"/>
                    <a:pt x="852459" y="260908"/>
                  </a:cubicBezTo>
                  <a:cubicBezTo>
                    <a:pt x="852596" y="261144"/>
                    <a:pt x="853226" y="261715"/>
                    <a:pt x="853639" y="262069"/>
                  </a:cubicBezTo>
                  <a:cubicBezTo>
                    <a:pt x="854544" y="262738"/>
                    <a:pt x="855449" y="263387"/>
                    <a:pt x="856314" y="264134"/>
                  </a:cubicBezTo>
                  <a:cubicBezTo>
                    <a:pt x="856767" y="264508"/>
                    <a:pt x="857199" y="264902"/>
                    <a:pt x="857593" y="265315"/>
                  </a:cubicBezTo>
                  <a:cubicBezTo>
                    <a:pt x="857829" y="265511"/>
                    <a:pt x="858026" y="265728"/>
                    <a:pt x="858242" y="265925"/>
                  </a:cubicBezTo>
                  <a:cubicBezTo>
                    <a:pt x="858459" y="266121"/>
                    <a:pt x="859127" y="266751"/>
                    <a:pt x="859540" y="267184"/>
                  </a:cubicBezTo>
                  <a:lnTo>
                    <a:pt x="860209" y="267833"/>
                  </a:lnTo>
                  <a:cubicBezTo>
                    <a:pt x="860662" y="268285"/>
                    <a:pt x="861075" y="268757"/>
                    <a:pt x="861469" y="269269"/>
                  </a:cubicBezTo>
                  <a:cubicBezTo>
                    <a:pt x="863436" y="271807"/>
                    <a:pt x="864301" y="274974"/>
                    <a:pt x="865678" y="277846"/>
                  </a:cubicBezTo>
                  <a:cubicBezTo>
                    <a:pt x="866210" y="278613"/>
                    <a:pt x="866879" y="279282"/>
                    <a:pt x="867646" y="279813"/>
                  </a:cubicBezTo>
                  <a:cubicBezTo>
                    <a:pt x="871029" y="281780"/>
                    <a:pt x="874885" y="283158"/>
                    <a:pt x="877069" y="286758"/>
                  </a:cubicBezTo>
                  <a:cubicBezTo>
                    <a:pt x="877639" y="287545"/>
                    <a:pt x="878190" y="288351"/>
                    <a:pt x="878780" y="289119"/>
                  </a:cubicBezTo>
                  <a:cubicBezTo>
                    <a:pt x="880413" y="291046"/>
                    <a:pt x="881849" y="293151"/>
                    <a:pt x="883049" y="295374"/>
                  </a:cubicBezTo>
                  <a:cubicBezTo>
                    <a:pt x="883600" y="296102"/>
                    <a:pt x="884249" y="296712"/>
                    <a:pt x="885017" y="297204"/>
                  </a:cubicBezTo>
                  <a:cubicBezTo>
                    <a:pt x="887004" y="298010"/>
                    <a:pt x="888932" y="298955"/>
                    <a:pt x="890800" y="299997"/>
                  </a:cubicBezTo>
                  <a:lnTo>
                    <a:pt x="893102" y="301532"/>
                  </a:lnTo>
                  <a:cubicBezTo>
                    <a:pt x="894932" y="302653"/>
                    <a:pt x="896466" y="304188"/>
                    <a:pt x="897607" y="305997"/>
                  </a:cubicBezTo>
                  <a:cubicBezTo>
                    <a:pt x="898099" y="306725"/>
                    <a:pt x="898610" y="307453"/>
                    <a:pt x="899161" y="308161"/>
                  </a:cubicBezTo>
                  <a:cubicBezTo>
                    <a:pt x="900086" y="309244"/>
                    <a:pt x="900971" y="310365"/>
                    <a:pt x="901915" y="311427"/>
                  </a:cubicBezTo>
                  <a:cubicBezTo>
                    <a:pt x="902505" y="311978"/>
                    <a:pt x="903214" y="312391"/>
                    <a:pt x="904001" y="312607"/>
                  </a:cubicBezTo>
                  <a:cubicBezTo>
                    <a:pt x="905712" y="312745"/>
                    <a:pt x="907404" y="313001"/>
                    <a:pt x="909096" y="313335"/>
                  </a:cubicBezTo>
                  <a:cubicBezTo>
                    <a:pt x="909942" y="313611"/>
                    <a:pt x="910768" y="313965"/>
                    <a:pt x="911535" y="314417"/>
                  </a:cubicBezTo>
                  <a:cubicBezTo>
                    <a:pt x="912578" y="314968"/>
                    <a:pt x="913581" y="315617"/>
                    <a:pt x="914486" y="316385"/>
                  </a:cubicBezTo>
                  <a:cubicBezTo>
                    <a:pt x="915155" y="316935"/>
                    <a:pt x="915765" y="317545"/>
                    <a:pt x="916453" y="318155"/>
                  </a:cubicBezTo>
                  <a:cubicBezTo>
                    <a:pt x="917142" y="318765"/>
                    <a:pt x="918008" y="319729"/>
                    <a:pt x="918853" y="320437"/>
                  </a:cubicBezTo>
                  <a:cubicBezTo>
                    <a:pt x="919503" y="320890"/>
                    <a:pt x="920211" y="321224"/>
                    <a:pt x="920958" y="321440"/>
                  </a:cubicBezTo>
                  <a:cubicBezTo>
                    <a:pt x="922001" y="321657"/>
                    <a:pt x="923063" y="321834"/>
                    <a:pt x="924086" y="322149"/>
                  </a:cubicBezTo>
                  <a:lnTo>
                    <a:pt x="926368" y="322936"/>
                  </a:lnTo>
                  <a:cubicBezTo>
                    <a:pt x="927155" y="323132"/>
                    <a:pt x="927922" y="323388"/>
                    <a:pt x="928690" y="323663"/>
                  </a:cubicBezTo>
                  <a:cubicBezTo>
                    <a:pt x="929437" y="323959"/>
                    <a:pt x="930224" y="324175"/>
                    <a:pt x="931011" y="324313"/>
                  </a:cubicBezTo>
                  <a:lnTo>
                    <a:pt x="932664" y="324313"/>
                  </a:lnTo>
                  <a:cubicBezTo>
                    <a:pt x="933785" y="324313"/>
                    <a:pt x="934926" y="324313"/>
                    <a:pt x="936047" y="324450"/>
                  </a:cubicBezTo>
                  <a:cubicBezTo>
                    <a:pt x="937149" y="324549"/>
                    <a:pt x="938211" y="325001"/>
                    <a:pt x="939018" y="325769"/>
                  </a:cubicBezTo>
                  <a:cubicBezTo>
                    <a:pt x="939510" y="326024"/>
                    <a:pt x="939431" y="327342"/>
                    <a:pt x="940493" y="326516"/>
                  </a:cubicBezTo>
                  <a:cubicBezTo>
                    <a:pt x="940926" y="326221"/>
                    <a:pt x="941398" y="325965"/>
                    <a:pt x="941870" y="325729"/>
                  </a:cubicBezTo>
                  <a:cubicBezTo>
                    <a:pt x="942638" y="325296"/>
                    <a:pt x="943464" y="324982"/>
                    <a:pt x="944310" y="324785"/>
                  </a:cubicBezTo>
                  <a:cubicBezTo>
                    <a:pt x="945589" y="324549"/>
                    <a:pt x="946926" y="324706"/>
                    <a:pt x="948126" y="325198"/>
                  </a:cubicBezTo>
                  <a:cubicBezTo>
                    <a:pt x="949110" y="325631"/>
                    <a:pt x="949995" y="326260"/>
                    <a:pt x="950703" y="327047"/>
                  </a:cubicBezTo>
                  <a:cubicBezTo>
                    <a:pt x="951943" y="328522"/>
                    <a:pt x="951943" y="330667"/>
                    <a:pt x="950703" y="332142"/>
                  </a:cubicBezTo>
                  <a:cubicBezTo>
                    <a:pt x="923162" y="331001"/>
                    <a:pt x="896761" y="326673"/>
                    <a:pt x="876695" y="304935"/>
                  </a:cubicBezTo>
                  <a:cubicBezTo>
                    <a:pt x="872957" y="300883"/>
                    <a:pt x="867960" y="298089"/>
                    <a:pt x="864262" y="293919"/>
                  </a:cubicBezTo>
                  <a:cubicBezTo>
                    <a:pt x="854249" y="281899"/>
                    <a:pt x="843783" y="270213"/>
                    <a:pt x="836721" y="256029"/>
                  </a:cubicBezTo>
                  <a:cubicBezTo>
                    <a:pt x="825743" y="233032"/>
                    <a:pt x="818032" y="208618"/>
                    <a:pt x="813821" y="183477"/>
                  </a:cubicBezTo>
                  <a:cubicBezTo>
                    <a:pt x="811067" y="165772"/>
                    <a:pt x="806956" y="148184"/>
                    <a:pt x="806720" y="130164"/>
                  </a:cubicBezTo>
                  <a:cubicBezTo>
                    <a:pt x="806484" y="111200"/>
                    <a:pt x="808549" y="92354"/>
                    <a:pt x="809985" y="73488"/>
                  </a:cubicBezTo>
                  <a:cubicBezTo>
                    <a:pt x="810398" y="67920"/>
                    <a:pt x="810674" y="62333"/>
                    <a:pt x="811323" y="56786"/>
                  </a:cubicBezTo>
                  <a:cubicBezTo>
                    <a:pt x="811717" y="53323"/>
                    <a:pt x="810379" y="51769"/>
                    <a:pt x="807054" y="51631"/>
                  </a:cubicBezTo>
                  <a:cubicBezTo>
                    <a:pt x="801723" y="51395"/>
                    <a:pt x="796372" y="50982"/>
                    <a:pt x="791061" y="51022"/>
                  </a:cubicBezTo>
                  <a:cubicBezTo>
                    <a:pt x="785965" y="51238"/>
                    <a:pt x="780850" y="50923"/>
                    <a:pt x="775814" y="50117"/>
                  </a:cubicBezTo>
                  <a:cubicBezTo>
                    <a:pt x="767138" y="48464"/>
                    <a:pt x="758404" y="49192"/>
                    <a:pt x="749689" y="49133"/>
                  </a:cubicBezTo>
                  <a:cubicBezTo>
                    <a:pt x="747506" y="50215"/>
                    <a:pt x="745164" y="49487"/>
                    <a:pt x="742922" y="49723"/>
                  </a:cubicBezTo>
                  <a:cubicBezTo>
                    <a:pt x="741230" y="49723"/>
                    <a:pt x="739538" y="48897"/>
                    <a:pt x="737827" y="49566"/>
                  </a:cubicBezTo>
                  <a:lnTo>
                    <a:pt x="737079" y="49782"/>
                  </a:lnTo>
                  <a:lnTo>
                    <a:pt x="735682" y="50254"/>
                  </a:lnTo>
                  <a:cubicBezTo>
                    <a:pt x="735249" y="50471"/>
                    <a:pt x="734856" y="50746"/>
                    <a:pt x="734482" y="51041"/>
                  </a:cubicBezTo>
                  <a:cubicBezTo>
                    <a:pt x="734482" y="51041"/>
                    <a:pt x="734030" y="51592"/>
                    <a:pt x="734049" y="51612"/>
                  </a:cubicBezTo>
                  <a:cubicBezTo>
                    <a:pt x="733774" y="52320"/>
                    <a:pt x="733577" y="53067"/>
                    <a:pt x="733499" y="53815"/>
                  </a:cubicBezTo>
                  <a:cubicBezTo>
                    <a:pt x="733499" y="54700"/>
                    <a:pt x="733499" y="55586"/>
                    <a:pt x="733499" y="56471"/>
                  </a:cubicBezTo>
                  <a:lnTo>
                    <a:pt x="733499" y="62373"/>
                  </a:lnTo>
                  <a:cubicBezTo>
                    <a:pt x="733499" y="64124"/>
                    <a:pt x="733499" y="65874"/>
                    <a:pt x="733499" y="67625"/>
                  </a:cubicBezTo>
                  <a:cubicBezTo>
                    <a:pt x="734010" y="71107"/>
                    <a:pt x="733656" y="74668"/>
                    <a:pt x="734305" y="78150"/>
                  </a:cubicBezTo>
                  <a:cubicBezTo>
                    <a:pt x="734541" y="78819"/>
                    <a:pt x="734699" y="79527"/>
                    <a:pt x="734797" y="80235"/>
                  </a:cubicBezTo>
                  <a:cubicBezTo>
                    <a:pt x="734935" y="81671"/>
                    <a:pt x="734915" y="83107"/>
                    <a:pt x="734994" y="84543"/>
                  </a:cubicBezTo>
                  <a:cubicBezTo>
                    <a:pt x="735544" y="87789"/>
                    <a:pt x="735171" y="91154"/>
                    <a:pt x="736213" y="94380"/>
                  </a:cubicBezTo>
                  <a:cubicBezTo>
                    <a:pt x="736312" y="95147"/>
                    <a:pt x="736371" y="95934"/>
                    <a:pt x="736371" y="96721"/>
                  </a:cubicBezTo>
                  <a:cubicBezTo>
                    <a:pt x="736489" y="101206"/>
                    <a:pt x="736961" y="105691"/>
                    <a:pt x="737787" y="110098"/>
                  </a:cubicBezTo>
                  <a:cubicBezTo>
                    <a:pt x="739814" y="129318"/>
                    <a:pt x="740856" y="148637"/>
                    <a:pt x="740915" y="167955"/>
                  </a:cubicBezTo>
                  <a:cubicBezTo>
                    <a:pt x="741190" y="183870"/>
                    <a:pt x="739735" y="199766"/>
                    <a:pt x="736548" y="215346"/>
                  </a:cubicBezTo>
                  <a:cubicBezTo>
                    <a:pt x="736076" y="217707"/>
                    <a:pt x="735781" y="220146"/>
                    <a:pt x="735112" y="222448"/>
                  </a:cubicBezTo>
                  <a:cubicBezTo>
                    <a:pt x="726161" y="253216"/>
                    <a:pt x="719629" y="284653"/>
                    <a:pt x="708927" y="314909"/>
                  </a:cubicBezTo>
                  <a:cubicBezTo>
                    <a:pt x="706232" y="322483"/>
                    <a:pt x="703616" y="330037"/>
                    <a:pt x="698009" y="336097"/>
                  </a:cubicBezTo>
                  <a:cubicBezTo>
                    <a:pt x="697537" y="336647"/>
                    <a:pt x="697124" y="337257"/>
                    <a:pt x="696790" y="337906"/>
                  </a:cubicBezTo>
                  <a:cubicBezTo>
                    <a:pt x="670232" y="382347"/>
                    <a:pt x="630060" y="408727"/>
                    <a:pt x="581017" y="420826"/>
                  </a:cubicBezTo>
                  <a:cubicBezTo>
                    <a:pt x="541494" y="430662"/>
                    <a:pt x="501382" y="439220"/>
                    <a:pt x="460306" y="439318"/>
                  </a:cubicBezTo>
                  <a:cubicBezTo>
                    <a:pt x="417184" y="439436"/>
                    <a:pt x="374376" y="436289"/>
                    <a:pt x="333713" y="419902"/>
                  </a:cubicBezTo>
                  <a:cubicBezTo>
                    <a:pt x="332808" y="419528"/>
                    <a:pt x="331903" y="419213"/>
                    <a:pt x="330959" y="418957"/>
                  </a:cubicBezTo>
                  <a:cubicBezTo>
                    <a:pt x="303988" y="411580"/>
                    <a:pt x="281109" y="396491"/>
                    <a:pt x="258682" y="380576"/>
                  </a:cubicBezTo>
                  <a:cubicBezTo>
                    <a:pt x="255829" y="378707"/>
                    <a:pt x="253193" y="376524"/>
                    <a:pt x="250813" y="374064"/>
                  </a:cubicBezTo>
                  <a:cubicBezTo>
                    <a:pt x="233422" y="355022"/>
                    <a:pt x="216268" y="335821"/>
                    <a:pt x="205763" y="311801"/>
                  </a:cubicBezTo>
                  <a:cubicBezTo>
                    <a:pt x="204504" y="308909"/>
                    <a:pt x="203068" y="306096"/>
                    <a:pt x="201553" y="303322"/>
                  </a:cubicBezTo>
                  <a:cubicBezTo>
                    <a:pt x="200294" y="301492"/>
                    <a:pt x="200176" y="299112"/>
                    <a:pt x="201238" y="297165"/>
                  </a:cubicBezTo>
                  <a:cubicBezTo>
                    <a:pt x="202615" y="294548"/>
                    <a:pt x="202910" y="291499"/>
                    <a:pt x="202064" y="288666"/>
                  </a:cubicBezTo>
                  <a:cubicBezTo>
                    <a:pt x="195592" y="265806"/>
                    <a:pt x="195140" y="242180"/>
                    <a:pt x="192995" y="218730"/>
                  </a:cubicBezTo>
                  <a:cubicBezTo>
                    <a:pt x="190103" y="187077"/>
                    <a:pt x="188825" y="155286"/>
                    <a:pt x="184595" y="123731"/>
                  </a:cubicBezTo>
                  <a:cubicBezTo>
                    <a:pt x="182176" y="105691"/>
                    <a:pt x="180661" y="87534"/>
                    <a:pt x="176943" y="69671"/>
                  </a:cubicBezTo>
                  <a:cubicBezTo>
                    <a:pt x="172733" y="49546"/>
                    <a:pt x="160359" y="38530"/>
                    <a:pt x="139722" y="37231"/>
                  </a:cubicBezTo>
                  <a:cubicBezTo>
                    <a:pt x="131499" y="36700"/>
                    <a:pt x="123276" y="36503"/>
                    <a:pt x="115013" y="36464"/>
                  </a:cubicBezTo>
                  <a:cubicBezTo>
                    <a:pt x="97997" y="36051"/>
                    <a:pt x="81098" y="33395"/>
                    <a:pt x="64770" y="28595"/>
                  </a:cubicBezTo>
                  <a:cubicBezTo>
                    <a:pt x="42461" y="22654"/>
                    <a:pt x="21057" y="13663"/>
                    <a:pt x="1208" y="1860"/>
                  </a:cubicBezTo>
                  <a:cubicBezTo>
                    <a:pt x="224" y="1211"/>
                    <a:pt x="-720" y="502"/>
                    <a:pt x="-1606" y="-285"/>
                  </a:cubicBezTo>
                  <a:close/>
                </a:path>
              </a:pathLst>
            </a:custGeom>
            <a:solidFill>
              <a:srgbClr val="020202"/>
            </a:solidFill>
            <a:ln w="1956" cap="flat">
              <a:noFill/>
              <a:prstDash val="solid"/>
              <a:miter/>
            </a:ln>
          </p:spPr>
          <p:txBody>
            <a:bodyPr rtlCol="0" anchor="ctr"/>
            <a:lstStyle/>
            <a:p>
              <a:endParaRPr lang="es-CO"/>
            </a:p>
          </p:txBody>
        </p:sp>
        <p:sp>
          <p:nvSpPr>
            <p:cNvPr id="804" name="Freeform: Shape 803">
              <a:extLst>
                <a:ext uri="{FF2B5EF4-FFF2-40B4-BE49-F238E27FC236}">
                  <a16:creationId xmlns:a16="http://schemas.microsoft.com/office/drawing/2014/main" id="{FA5873DB-D21D-4A64-4752-481FE784841D}"/>
                </a:ext>
              </a:extLst>
            </p:cNvPr>
            <p:cNvSpPr/>
            <p:nvPr/>
          </p:nvSpPr>
          <p:spPr>
            <a:xfrm>
              <a:off x="13065245" y="17399"/>
              <a:ext cx="522988" cy="358445"/>
            </a:xfrm>
            <a:custGeom>
              <a:avLst/>
              <a:gdLst>
                <a:gd name="connsiteX0" fmla="*/ 479259 w 522988"/>
                <a:gd name="connsiteY0" fmla="*/ 229587 h 358445"/>
                <a:gd name="connsiteX1" fmla="*/ 483370 w 522988"/>
                <a:gd name="connsiteY1" fmla="*/ 237810 h 358445"/>
                <a:gd name="connsiteX2" fmla="*/ 518978 w 522988"/>
                <a:gd name="connsiteY2" fmla="*/ 289825 h 358445"/>
                <a:gd name="connsiteX3" fmla="*/ 521279 w 522988"/>
                <a:gd name="connsiteY3" fmla="*/ 298008 h 358445"/>
                <a:gd name="connsiteX4" fmla="*/ 509476 w 522988"/>
                <a:gd name="connsiteY4" fmla="*/ 331078 h 358445"/>
                <a:gd name="connsiteX5" fmla="*/ 469029 w 522988"/>
                <a:gd name="connsiteY5" fmla="*/ 356947 h 358445"/>
                <a:gd name="connsiteX6" fmla="*/ 432458 w 522988"/>
                <a:gd name="connsiteY6" fmla="*/ 351892 h 358445"/>
                <a:gd name="connsiteX7" fmla="*/ 409835 w 522988"/>
                <a:gd name="connsiteY7" fmla="*/ 332967 h 358445"/>
                <a:gd name="connsiteX8" fmla="*/ 404739 w 522988"/>
                <a:gd name="connsiteY8" fmla="*/ 326868 h 358445"/>
                <a:gd name="connsiteX9" fmla="*/ 399192 w 522988"/>
                <a:gd name="connsiteY9" fmla="*/ 316835 h 358445"/>
                <a:gd name="connsiteX10" fmla="*/ 387860 w 522988"/>
                <a:gd name="connsiteY10" fmla="*/ 306350 h 358445"/>
                <a:gd name="connsiteX11" fmla="*/ 371237 w 522988"/>
                <a:gd name="connsiteY11" fmla="*/ 301687 h 358445"/>
                <a:gd name="connsiteX12" fmla="*/ 368365 w 522988"/>
                <a:gd name="connsiteY12" fmla="*/ 301431 h 358445"/>
                <a:gd name="connsiteX13" fmla="*/ 355794 w 522988"/>
                <a:gd name="connsiteY13" fmla="*/ 296966 h 358445"/>
                <a:gd name="connsiteX14" fmla="*/ 325872 w 522988"/>
                <a:gd name="connsiteY14" fmla="*/ 264801 h 358445"/>
                <a:gd name="connsiteX15" fmla="*/ 288494 w 522988"/>
                <a:gd name="connsiteY15" fmla="*/ 211095 h 358445"/>
                <a:gd name="connsiteX16" fmla="*/ 272304 w 522988"/>
                <a:gd name="connsiteY16" fmla="*/ 188944 h 358445"/>
                <a:gd name="connsiteX17" fmla="*/ 271281 w 522988"/>
                <a:gd name="connsiteY17" fmla="*/ 187272 h 358445"/>
                <a:gd name="connsiteX18" fmla="*/ 270199 w 522988"/>
                <a:gd name="connsiteY18" fmla="*/ 185698 h 358445"/>
                <a:gd name="connsiteX19" fmla="*/ 269136 w 522988"/>
                <a:gd name="connsiteY19" fmla="*/ 184144 h 358445"/>
                <a:gd name="connsiteX20" fmla="*/ 265654 w 522988"/>
                <a:gd name="connsiteY20" fmla="*/ 179875 h 358445"/>
                <a:gd name="connsiteX21" fmla="*/ 264455 w 522988"/>
                <a:gd name="connsiteY21" fmla="*/ 178596 h 358445"/>
                <a:gd name="connsiteX22" fmla="*/ 263313 w 522988"/>
                <a:gd name="connsiteY22" fmla="*/ 177317 h 358445"/>
                <a:gd name="connsiteX23" fmla="*/ 262723 w 522988"/>
                <a:gd name="connsiteY23" fmla="*/ 176688 h 358445"/>
                <a:gd name="connsiteX24" fmla="*/ 261543 w 522988"/>
                <a:gd name="connsiteY24" fmla="*/ 175468 h 358445"/>
                <a:gd name="connsiteX25" fmla="*/ 260933 w 522988"/>
                <a:gd name="connsiteY25" fmla="*/ 174858 h 358445"/>
                <a:gd name="connsiteX26" fmla="*/ 258769 w 522988"/>
                <a:gd name="connsiteY26" fmla="*/ 172124 h 358445"/>
                <a:gd name="connsiteX27" fmla="*/ 255425 w 522988"/>
                <a:gd name="connsiteY27" fmla="*/ 168189 h 358445"/>
                <a:gd name="connsiteX28" fmla="*/ 254244 w 522988"/>
                <a:gd name="connsiteY28" fmla="*/ 166950 h 358445"/>
                <a:gd name="connsiteX29" fmla="*/ 253143 w 522988"/>
                <a:gd name="connsiteY29" fmla="*/ 165710 h 358445"/>
                <a:gd name="connsiteX30" fmla="*/ 252572 w 522988"/>
                <a:gd name="connsiteY30" fmla="*/ 165101 h 358445"/>
                <a:gd name="connsiteX31" fmla="*/ 251451 w 522988"/>
                <a:gd name="connsiteY31" fmla="*/ 163920 h 358445"/>
                <a:gd name="connsiteX32" fmla="*/ 250880 w 522988"/>
                <a:gd name="connsiteY32" fmla="*/ 163330 h 358445"/>
                <a:gd name="connsiteX33" fmla="*/ 249798 w 522988"/>
                <a:gd name="connsiteY33" fmla="*/ 162110 h 358445"/>
                <a:gd name="connsiteX34" fmla="*/ 248834 w 522988"/>
                <a:gd name="connsiteY34" fmla="*/ 160812 h 358445"/>
                <a:gd name="connsiteX35" fmla="*/ 246493 w 522988"/>
                <a:gd name="connsiteY35" fmla="*/ 158569 h 358445"/>
                <a:gd name="connsiteX36" fmla="*/ 245077 w 522988"/>
                <a:gd name="connsiteY36" fmla="*/ 157507 h 358445"/>
                <a:gd name="connsiteX37" fmla="*/ 243818 w 522988"/>
                <a:gd name="connsiteY37" fmla="*/ 156209 h 358445"/>
                <a:gd name="connsiteX38" fmla="*/ 242697 w 522988"/>
                <a:gd name="connsiteY38" fmla="*/ 154733 h 358445"/>
                <a:gd name="connsiteX39" fmla="*/ 233686 w 522988"/>
                <a:gd name="connsiteY39" fmla="*/ 145054 h 358445"/>
                <a:gd name="connsiteX40" fmla="*/ 232447 w 522988"/>
                <a:gd name="connsiteY40" fmla="*/ 143736 h 358445"/>
                <a:gd name="connsiteX41" fmla="*/ 231286 w 522988"/>
                <a:gd name="connsiteY41" fmla="*/ 142438 h 358445"/>
                <a:gd name="connsiteX42" fmla="*/ 230696 w 522988"/>
                <a:gd name="connsiteY42" fmla="*/ 141808 h 358445"/>
                <a:gd name="connsiteX43" fmla="*/ 229496 w 522988"/>
                <a:gd name="connsiteY43" fmla="*/ 140549 h 358445"/>
                <a:gd name="connsiteX44" fmla="*/ 228886 w 522988"/>
                <a:gd name="connsiteY44" fmla="*/ 139920 h 358445"/>
                <a:gd name="connsiteX45" fmla="*/ 227706 w 522988"/>
                <a:gd name="connsiteY45" fmla="*/ 138582 h 358445"/>
                <a:gd name="connsiteX46" fmla="*/ 226663 w 522988"/>
                <a:gd name="connsiteY46" fmla="*/ 137146 h 358445"/>
                <a:gd name="connsiteX47" fmla="*/ 221962 w 522988"/>
                <a:gd name="connsiteY47" fmla="*/ 131815 h 358445"/>
                <a:gd name="connsiteX48" fmla="*/ 220801 w 522988"/>
                <a:gd name="connsiteY48" fmla="*/ 130575 h 358445"/>
                <a:gd name="connsiteX49" fmla="*/ 219719 w 522988"/>
                <a:gd name="connsiteY49" fmla="*/ 129356 h 358445"/>
                <a:gd name="connsiteX50" fmla="*/ 219188 w 522988"/>
                <a:gd name="connsiteY50" fmla="*/ 128765 h 358445"/>
                <a:gd name="connsiteX51" fmla="*/ 218126 w 522988"/>
                <a:gd name="connsiteY51" fmla="*/ 127644 h 358445"/>
                <a:gd name="connsiteX52" fmla="*/ 217614 w 522988"/>
                <a:gd name="connsiteY52" fmla="*/ 127093 h 358445"/>
                <a:gd name="connsiteX53" fmla="*/ 216571 w 522988"/>
                <a:gd name="connsiteY53" fmla="*/ 126031 h 358445"/>
                <a:gd name="connsiteX54" fmla="*/ 216040 w 522988"/>
                <a:gd name="connsiteY54" fmla="*/ 125500 h 358445"/>
                <a:gd name="connsiteX55" fmla="*/ 214998 w 522988"/>
                <a:gd name="connsiteY55" fmla="*/ 124437 h 358445"/>
                <a:gd name="connsiteX56" fmla="*/ 214466 w 522988"/>
                <a:gd name="connsiteY56" fmla="*/ 123926 h 358445"/>
                <a:gd name="connsiteX57" fmla="*/ 213365 w 522988"/>
                <a:gd name="connsiteY57" fmla="*/ 122864 h 358445"/>
                <a:gd name="connsiteX58" fmla="*/ 212794 w 522988"/>
                <a:gd name="connsiteY58" fmla="*/ 122313 h 358445"/>
                <a:gd name="connsiteX59" fmla="*/ 211614 w 522988"/>
                <a:gd name="connsiteY59" fmla="*/ 121211 h 358445"/>
                <a:gd name="connsiteX60" fmla="*/ 211004 w 522988"/>
                <a:gd name="connsiteY60" fmla="*/ 120660 h 358445"/>
                <a:gd name="connsiteX61" fmla="*/ 209686 w 522988"/>
                <a:gd name="connsiteY61" fmla="*/ 119480 h 358445"/>
                <a:gd name="connsiteX62" fmla="*/ 209017 w 522988"/>
                <a:gd name="connsiteY62" fmla="*/ 118870 h 358445"/>
                <a:gd name="connsiteX63" fmla="*/ 203391 w 522988"/>
                <a:gd name="connsiteY63" fmla="*/ 113913 h 358445"/>
                <a:gd name="connsiteX64" fmla="*/ 201935 w 522988"/>
                <a:gd name="connsiteY64" fmla="*/ 112850 h 358445"/>
                <a:gd name="connsiteX65" fmla="*/ 200617 w 522988"/>
                <a:gd name="connsiteY65" fmla="*/ 111709 h 358445"/>
                <a:gd name="connsiteX66" fmla="*/ 200007 w 522988"/>
                <a:gd name="connsiteY66" fmla="*/ 111119 h 358445"/>
                <a:gd name="connsiteX67" fmla="*/ 198827 w 522988"/>
                <a:gd name="connsiteY67" fmla="*/ 109998 h 358445"/>
                <a:gd name="connsiteX68" fmla="*/ 198236 w 522988"/>
                <a:gd name="connsiteY68" fmla="*/ 109447 h 358445"/>
                <a:gd name="connsiteX69" fmla="*/ 195738 w 522988"/>
                <a:gd name="connsiteY69" fmla="*/ 107598 h 358445"/>
                <a:gd name="connsiteX70" fmla="*/ 194479 w 522988"/>
                <a:gd name="connsiteY70" fmla="*/ 106732 h 358445"/>
                <a:gd name="connsiteX71" fmla="*/ 193299 w 522988"/>
                <a:gd name="connsiteY71" fmla="*/ 105768 h 358445"/>
                <a:gd name="connsiteX72" fmla="*/ 192689 w 522988"/>
                <a:gd name="connsiteY72" fmla="*/ 105296 h 358445"/>
                <a:gd name="connsiteX73" fmla="*/ 190721 w 522988"/>
                <a:gd name="connsiteY73" fmla="*/ 104116 h 358445"/>
                <a:gd name="connsiteX74" fmla="*/ 189325 w 522988"/>
                <a:gd name="connsiteY74" fmla="*/ 103171 h 358445"/>
                <a:gd name="connsiteX75" fmla="*/ 187948 w 522988"/>
                <a:gd name="connsiteY75" fmla="*/ 102011 h 358445"/>
                <a:gd name="connsiteX76" fmla="*/ 187259 w 522988"/>
                <a:gd name="connsiteY76" fmla="*/ 101401 h 358445"/>
                <a:gd name="connsiteX77" fmla="*/ 181554 w 522988"/>
                <a:gd name="connsiteY77" fmla="*/ 96384 h 358445"/>
                <a:gd name="connsiteX78" fmla="*/ 178682 w 522988"/>
                <a:gd name="connsiteY78" fmla="*/ 94122 h 358445"/>
                <a:gd name="connsiteX79" fmla="*/ 178033 w 522988"/>
                <a:gd name="connsiteY79" fmla="*/ 93512 h 358445"/>
                <a:gd name="connsiteX80" fmla="*/ 176735 w 522988"/>
                <a:gd name="connsiteY80" fmla="*/ 92293 h 358445"/>
                <a:gd name="connsiteX81" fmla="*/ 176105 w 522988"/>
                <a:gd name="connsiteY81" fmla="*/ 91683 h 358445"/>
                <a:gd name="connsiteX82" fmla="*/ 171994 w 522988"/>
                <a:gd name="connsiteY82" fmla="*/ 88496 h 358445"/>
                <a:gd name="connsiteX83" fmla="*/ 170537 w 522988"/>
                <a:gd name="connsiteY83" fmla="*/ 87473 h 358445"/>
                <a:gd name="connsiteX84" fmla="*/ 166347 w 522988"/>
                <a:gd name="connsiteY84" fmla="*/ 84266 h 358445"/>
                <a:gd name="connsiteX85" fmla="*/ 164872 w 522988"/>
                <a:gd name="connsiteY85" fmla="*/ 83283 h 358445"/>
                <a:gd name="connsiteX86" fmla="*/ 161960 w 522988"/>
                <a:gd name="connsiteY86" fmla="*/ 81315 h 358445"/>
                <a:gd name="connsiteX87" fmla="*/ 160505 w 522988"/>
                <a:gd name="connsiteY87" fmla="*/ 80371 h 358445"/>
                <a:gd name="connsiteX88" fmla="*/ 157692 w 522988"/>
                <a:gd name="connsiteY88" fmla="*/ 78404 h 358445"/>
                <a:gd name="connsiteX89" fmla="*/ 156294 w 522988"/>
                <a:gd name="connsiteY89" fmla="*/ 77479 h 358445"/>
                <a:gd name="connsiteX90" fmla="*/ 153659 w 522988"/>
                <a:gd name="connsiteY90" fmla="*/ 75610 h 358445"/>
                <a:gd name="connsiteX91" fmla="*/ 152321 w 522988"/>
                <a:gd name="connsiteY91" fmla="*/ 74784 h 358445"/>
                <a:gd name="connsiteX92" fmla="*/ 150216 w 522988"/>
                <a:gd name="connsiteY92" fmla="*/ 73643 h 358445"/>
                <a:gd name="connsiteX93" fmla="*/ 148859 w 522988"/>
                <a:gd name="connsiteY93" fmla="*/ 72758 h 358445"/>
                <a:gd name="connsiteX94" fmla="*/ 147599 w 522988"/>
                <a:gd name="connsiteY94" fmla="*/ 71735 h 358445"/>
                <a:gd name="connsiteX95" fmla="*/ 146970 w 522988"/>
                <a:gd name="connsiteY95" fmla="*/ 71223 h 358445"/>
                <a:gd name="connsiteX96" fmla="*/ 145002 w 522988"/>
                <a:gd name="connsiteY96" fmla="*/ 69827 h 358445"/>
                <a:gd name="connsiteX97" fmla="*/ 143665 w 522988"/>
                <a:gd name="connsiteY97" fmla="*/ 69000 h 358445"/>
                <a:gd name="connsiteX98" fmla="*/ 141698 w 522988"/>
                <a:gd name="connsiteY98" fmla="*/ 67879 h 358445"/>
                <a:gd name="connsiteX99" fmla="*/ 140281 w 522988"/>
                <a:gd name="connsiteY99" fmla="*/ 67171 h 358445"/>
                <a:gd name="connsiteX100" fmla="*/ 138078 w 522988"/>
                <a:gd name="connsiteY100" fmla="*/ 66108 h 358445"/>
                <a:gd name="connsiteX101" fmla="*/ 136642 w 522988"/>
                <a:gd name="connsiteY101" fmla="*/ 65243 h 358445"/>
                <a:gd name="connsiteX102" fmla="*/ 132255 w 522988"/>
                <a:gd name="connsiteY102" fmla="*/ 62666 h 358445"/>
                <a:gd name="connsiteX103" fmla="*/ 130799 w 522988"/>
                <a:gd name="connsiteY103" fmla="*/ 61859 h 358445"/>
                <a:gd name="connsiteX104" fmla="*/ 128616 w 522988"/>
                <a:gd name="connsiteY104" fmla="*/ 60659 h 358445"/>
                <a:gd name="connsiteX105" fmla="*/ 127120 w 522988"/>
                <a:gd name="connsiteY105" fmla="*/ 59912 h 358445"/>
                <a:gd name="connsiteX106" fmla="*/ 124799 w 522988"/>
                <a:gd name="connsiteY106" fmla="*/ 58790 h 358445"/>
                <a:gd name="connsiteX107" fmla="*/ 123245 w 522988"/>
                <a:gd name="connsiteY107" fmla="*/ 57866 h 358445"/>
                <a:gd name="connsiteX108" fmla="*/ 113409 w 522988"/>
                <a:gd name="connsiteY108" fmla="*/ 52593 h 358445"/>
                <a:gd name="connsiteX109" fmla="*/ 111795 w 522988"/>
                <a:gd name="connsiteY109" fmla="*/ 51728 h 358445"/>
                <a:gd name="connsiteX110" fmla="*/ 109376 w 522988"/>
                <a:gd name="connsiteY110" fmla="*/ 50449 h 358445"/>
                <a:gd name="connsiteX111" fmla="*/ 107703 w 522988"/>
                <a:gd name="connsiteY111" fmla="*/ 49642 h 358445"/>
                <a:gd name="connsiteX112" fmla="*/ 103474 w 522988"/>
                <a:gd name="connsiteY112" fmla="*/ 47931 h 358445"/>
                <a:gd name="connsiteX113" fmla="*/ 101861 w 522988"/>
                <a:gd name="connsiteY113" fmla="*/ 47282 h 358445"/>
                <a:gd name="connsiteX114" fmla="*/ 99618 w 522988"/>
                <a:gd name="connsiteY114" fmla="*/ 46160 h 358445"/>
                <a:gd name="connsiteX115" fmla="*/ 98182 w 522988"/>
                <a:gd name="connsiteY115" fmla="*/ 45413 h 358445"/>
                <a:gd name="connsiteX116" fmla="*/ 95939 w 522988"/>
                <a:gd name="connsiteY116" fmla="*/ 44390 h 358445"/>
                <a:gd name="connsiteX117" fmla="*/ 94424 w 522988"/>
                <a:gd name="connsiteY117" fmla="*/ 43682 h 358445"/>
                <a:gd name="connsiteX118" fmla="*/ 89605 w 522988"/>
                <a:gd name="connsiteY118" fmla="*/ 41872 h 358445"/>
                <a:gd name="connsiteX119" fmla="*/ 87952 w 522988"/>
                <a:gd name="connsiteY119" fmla="*/ 41203 h 358445"/>
                <a:gd name="connsiteX120" fmla="*/ 82168 w 522988"/>
                <a:gd name="connsiteY120" fmla="*/ 38901 h 358445"/>
                <a:gd name="connsiteX121" fmla="*/ 80497 w 522988"/>
                <a:gd name="connsiteY121" fmla="*/ 38213 h 358445"/>
                <a:gd name="connsiteX122" fmla="*/ 75519 w 522988"/>
                <a:gd name="connsiteY122" fmla="*/ 36245 h 358445"/>
                <a:gd name="connsiteX123" fmla="*/ 73906 w 522988"/>
                <a:gd name="connsiteY123" fmla="*/ 35636 h 358445"/>
                <a:gd name="connsiteX124" fmla="*/ 70758 w 522988"/>
                <a:gd name="connsiteY124" fmla="*/ 34514 h 358445"/>
                <a:gd name="connsiteX125" fmla="*/ 69243 w 522988"/>
                <a:gd name="connsiteY125" fmla="*/ 33963 h 358445"/>
                <a:gd name="connsiteX126" fmla="*/ 66214 w 522988"/>
                <a:gd name="connsiteY126" fmla="*/ 32980 h 358445"/>
                <a:gd name="connsiteX127" fmla="*/ 64699 w 522988"/>
                <a:gd name="connsiteY127" fmla="*/ 32449 h 358445"/>
                <a:gd name="connsiteX128" fmla="*/ 61591 w 522988"/>
                <a:gd name="connsiteY128" fmla="*/ 31504 h 358445"/>
                <a:gd name="connsiteX129" fmla="*/ 59997 w 522988"/>
                <a:gd name="connsiteY129" fmla="*/ 31013 h 358445"/>
                <a:gd name="connsiteX130" fmla="*/ 55768 w 522988"/>
                <a:gd name="connsiteY130" fmla="*/ 30108 h 358445"/>
                <a:gd name="connsiteX131" fmla="*/ 54017 w 522988"/>
                <a:gd name="connsiteY131" fmla="*/ 29576 h 358445"/>
                <a:gd name="connsiteX132" fmla="*/ 44948 w 522988"/>
                <a:gd name="connsiteY132" fmla="*/ 27334 h 358445"/>
                <a:gd name="connsiteX133" fmla="*/ 43295 w 522988"/>
                <a:gd name="connsiteY133" fmla="*/ 26350 h 358445"/>
                <a:gd name="connsiteX134" fmla="*/ 24764 w 522988"/>
                <a:gd name="connsiteY134" fmla="*/ 21766 h 358445"/>
                <a:gd name="connsiteX135" fmla="*/ 4796 w 522988"/>
                <a:gd name="connsiteY135" fmla="*/ 18599 h 358445"/>
                <a:gd name="connsiteX136" fmla="*/ 154 w 522988"/>
                <a:gd name="connsiteY136" fmla="*/ 8015 h 358445"/>
                <a:gd name="connsiteX137" fmla="*/ 16502 w 522988"/>
                <a:gd name="connsiteY137" fmla="*/ -31 h 358445"/>
                <a:gd name="connsiteX138" fmla="*/ 63912 w 522988"/>
                <a:gd name="connsiteY138" fmla="*/ 9806 h 358445"/>
                <a:gd name="connsiteX139" fmla="*/ 143527 w 522988"/>
                <a:gd name="connsiteY139" fmla="*/ 36619 h 358445"/>
                <a:gd name="connsiteX140" fmla="*/ 180000 w 522988"/>
                <a:gd name="connsiteY140" fmla="*/ 50921 h 358445"/>
                <a:gd name="connsiteX141" fmla="*/ 186709 w 522988"/>
                <a:gd name="connsiteY141" fmla="*/ 55033 h 358445"/>
                <a:gd name="connsiteX142" fmla="*/ 182774 w 522988"/>
                <a:gd name="connsiteY142" fmla="*/ 66974 h 358445"/>
                <a:gd name="connsiteX143" fmla="*/ 179823 w 522988"/>
                <a:gd name="connsiteY143" fmla="*/ 69040 h 358445"/>
                <a:gd name="connsiteX144" fmla="*/ 195561 w 522988"/>
                <a:gd name="connsiteY144" fmla="*/ 78128 h 358445"/>
                <a:gd name="connsiteX145" fmla="*/ 208230 w 522988"/>
                <a:gd name="connsiteY145" fmla="*/ 85210 h 358445"/>
                <a:gd name="connsiteX146" fmla="*/ 211339 w 522988"/>
                <a:gd name="connsiteY146" fmla="*/ 88102 h 358445"/>
                <a:gd name="connsiteX147" fmla="*/ 217555 w 522988"/>
                <a:gd name="connsiteY147" fmla="*/ 102483 h 358445"/>
                <a:gd name="connsiteX148" fmla="*/ 223457 w 522988"/>
                <a:gd name="connsiteY148" fmla="*/ 111237 h 358445"/>
                <a:gd name="connsiteX149" fmla="*/ 239864 w 522988"/>
                <a:gd name="connsiteY149" fmla="*/ 125500 h 358445"/>
                <a:gd name="connsiteX150" fmla="*/ 257726 w 522988"/>
                <a:gd name="connsiteY150" fmla="*/ 143658 h 358445"/>
                <a:gd name="connsiteX151" fmla="*/ 276828 w 522988"/>
                <a:gd name="connsiteY151" fmla="*/ 152786 h 358445"/>
                <a:gd name="connsiteX152" fmla="*/ 342889 w 522988"/>
                <a:gd name="connsiteY152" fmla="*/ 165002 h 358445"/>
                <a:gd name="connsiteX153" fmla="*/ 354279 w 522988"/>
                <a:gd name="connsiteY153" fmla="*/ 160891 h 358445"/>
                <a:gd name="connsiteX154" fmla="*/ 392404 w 522988"/>
                <a:gd name="connsiteY154" fmla="*/ 133644 h 358445"/>
                <a:gd name="connsiteX155" fmla="*/ 405133 w 522988"/>
                <a:gd name="connsiteY155" fmla="*/ 131087 h 358445"/>
                <a:gd name="connsiteX156" fmla="*/ 412491 w 522988"/>
                <a:gd name="connsiteY156" fmla="*/ 133644 h 358445"/>
                <a:gd name="connsiteX157" fmla="*/ 412491 w 522988"/>
                <a:gd name="connsiteY157" fmla="*/ 133644 h 358445"/>
                <a:gd name="connsiteX158" fmla="*/ 417133 w 522988"/>
                <a:gd name="connsiteY158" fmla="*/ 139546 h 358445"/>
                <a:gd name="connsiteX159" fmla="*/ 444202 w 522988"/>
                <a:gd name="connsiteY159" fmla="*/ 177278 h 358445"/>
                <a:gd name="connsiteX160" fmla="*/ 478570 w 522988"/>
                <a:gd name="connsiteY160" fmla="*/ 227718 h 358445"/>
                <a:gd name="connsiteX161" fmla="*/ 479259 w 522988"/>
                <a:gd name="connsiteY161" fmla="*/ 229587 h 35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522988" h="358445">
                  <a:moveTo>
                    <a:pt x="479259" y="229587"/>
                  </a:moveTo>
                  <a:cubicBezTo>
                    <a:pt x="478924" y="233168"/>
                    <a:pt x="481698" y="235292"/>
                    <a:pt x="483370" y="237810"/>
                  </a:cubicBezTo>
                  <a:cubicBezTo>
                    <a:pt x="494997" y="255319"/>
                    <a:pt x="506348" y="273005"/>
                    <a:pt x="518978" y="289825"/>
                  </a:cubicBezTo>
                  <a:cubicBezTo>
                    <a:pt x="520866" y="292105"/>
                    <a:pt x="521692" y="295077"/>
                    <a:pt x="521279" y="298008"/>
                  </a:cubicBezTo>
                  <a:cubicBezTo>
                    <a:pt x="519312" y="309812"/>
                    <a:pt x="516774" y="321281"/>
                    <a:pt x="509476" y="331078"/>
                  </a:cubicBezTo>
                  <a:cubicBezTo>
                    <a:pt x="499659" y="344410"/>
                    <a:pt x="485240" y="353627"/>
                    <a:pt x="469029" y="356947"/>
                  </a:cubicBezTo>
                  <a:cubicBezTo>
                    <a:pt x="455927" y="359859"/>
                    <a:pt x="443809" y="357105"/>
                    <a:pt x="432458" y="351892"/>
                  </a:cubicBezTo>
                  <a:cubicBezTo>
                    <a:pt x="423546" y="347819"/>
                    <a:pt x="416149" y="340698"/>
                    <a:pt x="409835" y="332967"/>
                  </a:cubicBezTo>
                  <a:cubicBezTo>
                    <a:pt x="408261" y="330828"/>
                    <a:pt x="406569" y="328792"/>
                    <a:pt x="404739" y="326868"/>
                  </a:cubicBezTo>
                  <a:cubicBezTo>
                    <a:pt x="401847" y="324210"/>
                    <a:pt x="399900" y="320691"/>
                    <a:pt x="399192" y="316835"/>
                  </a:cubicBezTo>
                  <a:cubicBezTo>
                    <a:pt x="398110" y="310166"/>
                    <a:pt x="393664" y="307176"/>
                    <a:pt x="387860" y="306350"/>
                  </a:cubicBezTo>
                  <a:cubicBezTo>
                    <a:pt x="382116" y="305606"/>
                    <a:pt x="376529" y="304036"/>
                    <a:pt x="371237" y="301687"/>
                  </a:cubicBezTo>
                  <a:cubicBezTo>
                    <a:pt x="370293" y="301449"/>
                    <a:pt x="369329" y="301365"/>
                    <a:pt x="368365" y="301431"/>
                  </a:cubicBezTo>
                  <a:cubicBezTo>
                    <a:pt x="362915" y="303399"/>
                    <a:pt x="359650" y="299464"/>
                    <a:pt x="355794" y="296966"/>
                  </a:cubicBezTo>
                  <a:cubicBezTo>
                    <a:pt x="343538" y="288625"/>
                    <a:pt x="333309" y="277632"/>
                    <a:pt x="325872" y="264801"/>
                  </a:cubicBezTo>
                  <a:cubicBezTo>
                    <a:pt x="314561" y="246124"/>
                    <a:pt x="302088" y="228187"/>
                    <a:pt x="288494" y="211095"/>
                  </a:cubicBezTo>
                  <a:cubicBezTo>
                    <a:pt x="282907" y="203836"/>
                    <a:pt x="275313" y="198052"/>
                    <a:pt x="272304" y="188944"/>
                  </a:cubicBezTo>
                  <a:cubicBezTo>
                    <a:pt x="271949" y="188393"/>
                    <a:pt x="271615" y="187822"/>
                    <a:pt x="271281" y="187272"/>
                  </a:cubicBezTo>
                  <a:cubicBezTo>
                    <a:pt x="270946" y="186721"/>
                    <a:pt x="270553" y="186229"/>
                    <a:pt x="270199" y="185698"/>
                  </a:cubicBezTo>
                  <a:cubicBezTo>
                    <a:pt x="269845" y="185167"/>
                    <a:pt x="269471" y="184675"/>
                    <a:pt x="269136" y="184144"/>
                  </a:cubicBezTo>
                  <a:cubicBezTo>
                    <a:pt x="268133" y="182601"/>
                    <a:pt x="266972" y="181171"/>
                    <a:pt x="265654" y="179875"/>
                  </a:cubicBezTo>
                  <a:cubicBezTo>
                    <a:pt x="265241" y="179481"/>
                    <a:pt x="264848" y="179029"/>
                    <a:pt x="264455" y="178596"/>
                  </a:cubicBezTo>
                  <a:cubicBezTo>
                    <a:pt x="264061" y="178163"/>
                    <a:pt x="263687" y="177750"/>
                    <a:pt x="263313" y="177317"/>
                  </a:cubicBezTo>
                  <a:lnTo>
                    <a:pt x="262723" y="176688"/>
                  </a:lnTo>
                  <a:cubicBezTo>
                    <a:pt x="262310" y="176294"/>
                    <a:pt x="261936" y="175881"/>
                    <a:pt x="261543" y="175468"/>
                  </a:cubicBezTo>
                  <a:cubicBezTo>
                    <a:pt x="261149" y="175055"/>
                    <a:pt x="261149" y="175055"/>
                    <a:pt x="260933" y="174858"/>
                  </a:cubicBezTo>
                  <a:cubicBezTo>
                    <a:pt x="260126" y="174012"/>
                    <a:pt x="259418" y="173098"/>
                    <a:pt x="258769" y="172124"/>
                  </a:cubicBezTo>
                  <a:cubicBezTo>
                    <a:pt x="257785" y="170707"/>
                    <a:pt x="256664" y="169391"/>
                    <a:pt x="255425" y="168189"/>
                  </a:cubicBezTo>
                  <a:cubicBezTo>
                    <a:pt x="255012" y="167796"/>
                    <a:pt x="254618" y="167363"/>
                    <a:pt x="254244" y="166950"/>
                  </a:cubicBezTo>
                  <a:lnTo>
                    <a:pt x="253143" y="165710"/>
                  </a:lnTo>
                  <a:lnTo>
                    <a:pt x="252572" y="165101"/>
                  </a:lnTo>
                  <a:lnTo>
                    <a:pt x="251451" y="163920"/>
                  </a:lnTo>
                  <a:lnTo>
                    <a:pt x="250880" y="163330"/>
                  </a:lnTo>
                  <a:cubicBezTo>
                    <a:pt x="250487" y="162947"/>
                    <a:pt x="250133" y="162539"/>
                    <a:pt x="249798" y="162110"/>
                  </a:cubicBezTo>
                  <a:cubicBezTo>
                    <a:pt x="249464" y="161697"/>
                    <a:pt x="249149" y="161264"/>
                    <a:pt x="248834" y="160812"/>
                  </a:cubicBezTo>
                  <a:cubicBezTo>
                    <a:pt x="248185" y="159941"/>
                    <a:pt x="247398" y="159183"/>
                    <a:pt x="246493" y="158569"/>
                  </a:cubicBezTo>
                  <a:cubicBezTo>
                    <a:pt x="246001" y="158255"/>
                    <a:pt x="245510" y="157900"/>
                    <a:pt x="245077" y="157507"/>
                  </a:cubicBezTo>
                  <a:cubicBezTo>
                    <a:pt x="244625" y="157110"/>
                    <a:pt x="244211" y="156675"/>
                    <a:pt x="243818" y="156209"/>
                  </a:cubicBezTo>
                  <a:cubicBezTo>
                    <a:pt x="243405" y="155744"/>
                    <a:pt x="243031" y="155251"/>
                    <a:pt x="242697" y="154733"/>
                  </a:cubicBezTo>
                  <a:cubicBezTo>
                    <a:pt x="239903" y="151316"/>
                    <a:pt x="236893" y="148084"/>
                    <a:pt x="233686" y="145054"/>
                  </a:cubicBezTo>
                  <a:cubicBezTo>
                    <a:pt x="233254" y="144641"/>
                    <a:pt x="232841" y="144189"/>
                    <a:pt x="232447" y="143736"/>
                  </a:cubicBezTo>
                  <a:cubicBezTo>
                    <a:pt x="232053" y="143284"/>
                    <a:pt x="231660" y="142871"/>
                    <a:pt x="231286" y="142438"/>
                  </a:cubicBezTo>
                  <a:lnTo>
                    <a:pt x="230696" y="141808"/>
                  </a:lnTo>
                  <a:cubicBezTo>
                    <a:pt x="230283" y="141395"/>
                    <a:pt x="229890" y="140982"/>
                    <a:pt x="229496" y="140549"/>
                  </a:cubicBezTo>
                  <a:cubicBezTo>
                    <a:pt x="229103" y="140116"/>
                    <a:pt x="229083" y="140116"/>
                    <a:pt x="228886" y="139920"/>
                  </a:cubicBezTo>
                  <a:cubicBezTo>
                    <a:pt x="228454" y="139503"/>
                    <a:pt x="228060" y="139054"/>
                    <a:pt x="227706" y="138582"/>
                  </a:cubicBezTo>
                  <a:cubicBezTo>
                    <a:pt x="227332" y="138130"/>
                    <a:pt x="226998" y="137638"/>
                    <a:pt x="226663" y="137146"/>
                  </a:cubicBezTo>
                  <a:cubicBezTo>
                    <a:pt x="225247" y="135234"/>
                    <a:pt x="223673" y="133449"/>
                    <a:pt x="221962" y="131815"/>
                  </a:cubicBezTo>
                  <a:cubicBezTo>
                    <a:pt x="221549" y="131431"/>
                    <a:pt x="221155" y="131016"/>
                    <a:pt x="220801" y="130575"/>
                  </a:cubicBezTo>
                  <a:cubicBezTo>
                    <a:pt x="220407" y="130192"/>
                    <a:pt x="220054" y="129784"/>
                    <a:pt x="219719" y="129356"/>
                  </a:cubicBezTo>
                  <a:cubicBezTo>
                    <a:pt x="219522" y="129169"/>
                    <a:pt x="219345" y="128972"/>
                    <a:pt x="219188" y="128765"/>
                  </a:cubicBezTo>
                  <a:cubicBezTo>
                    <a:pt x="218814" y="128411"/>
                    <a:pt x="218480" y="128018"/>
                    <a:pt x="218126" y="127644"/>
                  </a:cubicBezTo>
                  <a:lnTo>
                    <a:pt x="217614" y="127093"/>
                  </a:lnTo>
                  <a:cubicBezTo>
                    <a:pt x="217240" y="126759"/>
                    <a:pt x="216906" y="126385"/>
                    <a:pt x="216571" y="126031"/>
                  </a:cubicBezTo>
                  <a:lnTo>
                    <a:pt x="216040" y="125500"/>
                  </a:lnTo>
                  <a:cubicBezTo>
                    <a:pt x="215686" y="125165"/>
                    <a:pt x="215332" y="124811"/>
                    <a:pt x="214998" y="124437"/>
                  </a:cubicBezTo>
                  <a:cubicBezTo>
                    <a:pt x="214663" y="124064"/>
                    <a:pt x="214644" y="124083"/>
                    <a:pt x="214466" y="123926"/>
                  </a:cubicBezTo>
                  <a:cubicBezTo>
                    <a:pt x="214290" y="123769"/>
                    <a:pt x="213719" y="123218"/>
                    <a:pt x="213365" y="122864"/>
                  </a:cubicBezTo>
                  <a:lnTo>
                    <a:pt x="212794" y="122313"/>
                  </a:lnTo>
                  <a:cubicBezTo>
                    <a:pt x="212381" y="121959"/>
                    <a:pt x="212007" y="121585"/>
                    <a:pt x="211614" y="121211"/>
                  </a:cubicBezTo>
                  <a:lnTo>
                    <a:pt x="211004" y="120660"/>
                  </a:lnTo>
                  <a:cubicBezTo>
                    <a:pt x="210552" y="120287"/>
                    <a:pt x="210119" y="119893"/>
                    <a:pt x="209686" y="119480"/>
                  </a:cubicBezTo>
                  <a:lnTo>
                    <a:pt x="209017" y="118870"/>
                  </a:lnTo>
                  <a:cubicBezTo>
                    <a:pt x="207286" y="117058"/>
                    <a:pt x="205398" y="115400"/>
                    <a:pt x="203391" y="113913"/>
                  </a:cubicBezTo>
                  <a:cubicBezTo>
                    <a:pt x="202879" y="113578"/>
                    <a:pt x="202407" y="113224"/>
                    <a:pt x="201935" y="112850"/>
                  </a:cubicBezTo>
                  <a:cubicBezTo>
                    <a:pt x="201483" y="112496"/>
                    <a:pt x="201030" y="112115"/>
                    <a:pt x="200617" y="111709"/>
                  </a:cubicBezTo>
                  <a:cubicBezTo>
                    <a:pt x="200401" y="111532"/>
                    <a:pt x="200204" y="111316"/>
                    <a:pt x="200007" y="111119"/>
                  </a:cubicBezTo>
                  <a:cubicBezTo>
                    <a:pt x="199810" y="110922"/>
                    <a:pt x="199200" y="110372"/>
                    <a:pt x="198827" y="109998"/>
                  </a:cubicBezTo>
                  <a:lnTo>
                    <a:pt x="198236" y="109447"/>
                  </a:lnTo>
                  <a:cubicBezTo>
                    <a:pt x="197469" y="108758"/>
                    <a:pt x="196623" y="108139"/>
                    <a:pt x="195738" y="107598"/>
                  </a:cubicBezTo>
                  <a:cubicBezTo>
                    <a:pt x="195305" y="107338"/>
                    <a:pt x="194873" y="107049"/>
                    <a:pt x="194479" y="106732"/>
                  </a:cubicBezTo>
                  <a:cubicBezTo>
                    <a:pt x="194066" y="106433"/>
                    <a:pt x="193672" y="106111"/>
                    <a:pt x="193299" y="105768"/>
                  </a:cubicBezTo>
                  <a:lnTo>
                    <a:pt x="192689" y="105296"/>
                  </a:lnTo>
                  <a:cubicBezTo>
                    <a:pt x="192020" y="104863"/>
                    <a:pt x="191331" y="104490"/>
                    <a:pt x="190721" y="104116"/>
                  </a:cubicBezTo>
                  <a:cubicBezTo>
                    <a:pt x="190230" y="103846"/>
                    <a:pt x="189758" y="103531"/>
                    <a:pt x="189325" y="103171"/>
                  </a:cubicBezTo>
                  <a:cubicBezTo>
                    <a:pt x="188833" y="102798"/>
                    <a:pt x="188400" y="102424"/>
                    <a:pt x="187948" y="102011"/>
                  </a:cubicBezTo>
                  <a:lnTo>
                    <a:pt x="187259" y="101401"/>
                  </a:lnTo>
                  <a:cubicBezTo>
                    <a:pt x="185508" y="99565"/>
                    <a:pt x="183600" y="97885"/>
                    <a:pt x="181554" y="96384"/>
                  </a:cubicBezTo>
                  <a:cubicBezTo>
                    <a:pt x="180531" y="95710"/>
                    <a:pt x="179567" y="94954"/>
                    <a:pt x="178682" y="94122"/>
                  </a:cubicBezTo>
                  <a:lnTo>
                    <a:pt x="178033" y="93512"/>
                  </a:lnTo>
                  <a:cubicBezTo>
                    <a:pt x="177580" y="93119"/>
                    <a:pt x="177167" y="92706"/>
                    <a:pt x="176735" y="92293"/>
                  </a:cubicBezTo>
                  <a:lnTo>
                    <a:pt x="176105" y="91683"/>
                  </a:lnTo>
                  <a:cubicBezTo>
                    <a:pt x="174885" y="90441"/>
                    <a:pt x="173508" y="89369"/>
                    <a:pt x="171994" y="88496"/>
                  </a:cubicBezTo>
                  <a:cubicBezTo>
                    <a:pt x="171482" y="88191"/>
                    <a:pt x="170990" y="87848"/>
                    <a:pt x="170537" y="87473"/>
                  </a:cubicBezTo>
                  <a:cubicBezTo>
                    <a:pt x="169259" y="86261"/>
                    <a:pt x="167843" y="85187"/>
                    <a:pt x="166347" y="84266"/>
                  </a:cubicBezTo>
                  <a:cubicBezTo>
                    <a:pt x="165836" y="83973"/>
                    <a:pt x="165344" y="83644"/>
                    <a:pt x="164872" y="83283"/>
                  </a:cubicBezTo>
                  <a:cubicBezTo>
                    <a:pt x="163908" y="82614"/>
                    <a:pt x="162905" y="81945"/>
                    <a:pt x="161960" y="81315"/>
                  </a:cubicBezTo>
                  <a:cubicBezTo>
                    <a:pt x="161449" y="81030"/>
                    <a:pt x="160977" y="80715"/>
                    <a:pt x="160505" y="80371"/>
                  </a:cubicBezTo>
                  <a:cubicBezTo>
                    <a:pt x="159580" y="79702"/>
                    <a:pt x="158656" y="79033"/>
                    <a:pt x="157692" y="78404"/>
                  </a:cubicBezTo>
                  <a:cubicBezTo>
                    <a:pt x="157200" y="78126"/>
                    <a:pt x="156747" y="77817"/>
                    <a:pt x="156294" y="77479"/>
                  </a:cubicBezTo>
                  <a:cubicBezTo>
                    <a:pt x="155449" y="76812"/>
                    <a:pt x="154564" y="76189"/>
                    <a:pt x="153659" y="75610"/>
                  </a:cubicBezTo>
                  <a:cubicBezTo>
                    <a:pt x="153206" y="75354"/>
                    <a:pt x="152754" y="75079"/>
                    <a:pt x="152321" y="74784"/>
                  </a:cubicBezTo>
                  <a:cubicBezTo>
                    <a:pt x="151888" y="74489"/>
                    <a:pt x="150924" y="74017"/>
                    <a:pt x="150216" y="73643"/>
                  </a:cubicBezTo>
                  <a:cubicBezTo>
                    <a:pt x="149744" y="73385"/>
                    <a:pt x="149291" y="73088"/>
                    <a:pt x="148859" y="72758"/>
                  </a:cubicBezTo>
                  <a:cubicBezTo>
                    <a:pt x="148425" y="72439"/>
                    <a:pt x="147993" y="72097"/>
                    <a:pt x="147599" y="71735"/>
                  </a:cubicBezTo>
                  <a:lnTo>
                    <a:pt x="146970" y="71223"/>
                  </a:lnTo>
                  <a:cubicBezTo>
                    <a:pt x="146321" y="70751"/>
                    <a:pt x="145672" y="70279"/>
                    <a:pt x="145002" y="69827"/>
                  </a:cubicBezTo>
                  <a:cubicBezTo>
                    <a:pt x="144334" y="69374"/>
                    <a:pt x="144098" y="69295"/>
                    <a:pt x="143665" y="69000"/>
                  </a:cubicBezTo>
                  <a:cubicBezTo>
                    <a:pt x="143232" y="68705"/>
                    <a:pt x="142327" y="68233"/>
                    <a:pt x="141698" y="67879"/>
                  </a:cubicBezTo>
                  <a:cubicBezTo>
                    <a:pt x="141068" y="67525"/>
                    <a:pt x="140734" y="67426"/>
                    <a:pt x="140281" y="67171"/>
                  </a:cubicBezTo>
                  <a:cubicBezTo>
                    <a:pt x="139534" y="66817"/>
                    <a:pt x="138806" y="66482"/>
                    <a:pt x="138078" y="66108"/>
                  </a:cubicBezTo>
                  <a:cubicBezTo>
                    <a:pt x="137586" y="65855"/>
                    <a:pt x="137094" y="65565"/>
                    <a:pt x="136642" y="65243"/>
                  </a:cubicBezTo>
                  <a:cubicBezTo>
                    <a:pt x="135245" y="64265"/>
                    <a:pt x="133789" y="63403"/>
                    <a:pt x="132255" y="62666"/>
                  </a:cubicBezTo>
                  <a:cubicBezTo>
                    <a:pt x="131743" y="62430"/>
                    <a:pt x="131271" y="62135"/>
                    <a:pt x="130799" y="61859"/>
                  </a:cubicBezTo>
                  <a:cubicBezTo>
                    <a:pt x="130327" y="61584"/>
                    <a:pt x="129363" y="61033"/>
                    <a:pt x="128616" y="60659"/>
                  </a:cubicBezTo>
                  <a:cubicBezTo>
                    <a:pt x="128104" y="60437"/>
                    <a:pt x="127612" y="60189"/>
                    <a:pt x="127120" y="59912"/>
                  </a:cubicBezTo>
                  <a:cubicBezTo>
                    <a:pt x="126353" y="59557"/>
                    <a:pt x="125566" y="59184"/>
                    <a:pt x="124799" y="58790"/>
                  </a:cubicBezTo>
                  <a:cubicBezTo>
                    <a:pt x="124268" y="58513"/>
                    <a:pt x="123737" y="58204"/>
                    <a:pt x="123245" y="57866"/>
                  </a:cubicBezTo>
                  <a:cubicBezTo>
                    <a:pt x="120077" y="55908"/>
                    <a:pt x="116792" y="54147"/>
                    <a:pt x="113409" y="52593"/>
                  </a:cubicBezTo>
                  <a:cubicBezTo>
                    <a:pt x="112858" y="52332"/>
                    <a:pt x="112327" y="52043"/>
                    <a:pt x="111795" y="51728"/>
                  </a:cubicBezTo>
                  <a:lnTo>
                    <a:pt x="109376" y="50449"/>
                  </a:lnTo>
                  <a:cubicBezTo>
                    <a:pt x="108805" y="50213"/>
                    <a:pt x="108254" y="49918"/>
                    <a:pt x="107703" y="49642"/>
                  </a:cubicBezTo>
                  <a:cubicBezTo>
                    <a:pt x="106346" y="48954"/>
                    <a:pt x="104930" y="48381"/>
                    <a:pt x="103474" y="47931"/>
                  </a:cubicBezTo>
                  <a:cubicBezTo>
                    <a:pt x="102923" y="47764"/>
                    <a:pt x="102372" y="47547"/>
                    <a:pt x="101861" y="47282"/>
                  </a:cubicBezTo>
                  <a:cubicBezTo>
                    <a:pt x="101113" y="46928"/>
                    <a:pt x="100366" y="46534"/>
                    <a:pt x="99618" y="46160"/>
                  </a:cubicBezTo>
                  <a:cubicBezTo>
                    <a:pt x="98870" y="45787"/>
                    <a:pt x="98654" y="45669"/>
                    <a:pt x="98182" y="45413"/>
                  </a:cubicBezTo>
                  <a:lnTo>
                    <a:pt x="95939" y="44390"/>
                  </a:lnTo>
                  <a:cubicBezTo>
                    <a:pt x="95428" y="44173"/>
                    <a:pt x="94916" y="43937"/>
                    <a:pt x="94424" y="43682"/>
                  </a:cubicBezTo>
                  <a:cubicBezTo>
                    <a:pt x="92870" y="42942"/>
                    <a:pt x="91257" y="42338"/>
                    <a:pt x="89605" y="41872"/>
                  </a:cubicBezTo>
                  <a:cubicBezTo>
                    <a:pt x="89034" y="41687"/>
                    <a:pt x="88483" y="41463"/>
                    <a:pt x="87952" y="41203"/>
                  </a:cubicBezTo>
                  <a:cubicBezTo>
                    <a:pt x="86103" y="40233"/>
                    <a:pt x="84175" y="39462"/>
                    <a:pt x="82168" y="38901"/>
                  </a:cubicBezTo>
                  <a:cubicBezTo>
                    <a:pt x="81598" y="38724"/>
                    <a:pt x="81027" y="38494"/>
                    <a:pt x="80497" y="38213"/>
                  </a:cubicBezTo>
                  <a:cubicBezTo>
                    <a:pt x="78903" y="37412"/>
                    <a:pt x="77231" y="36753"/>
                    <a:pt x="75519" y="36245"/>
                  </a:cubicBezTo>
                  <a:cubicBezTo>
                    <a:pt x="74968" y="36080"/>
                    <a:pt x="74437" y="35876"/>
                    <a:pt x="73906" y="35636"/>
                  </a:cubicBezTo>
                  <a:cubicBezTo>
                    <a:pt x="72883" y="35201"/>
                    <a:pt x="71821" y="34825"/>
                    <a:pt x="70758" y="34514"/>
                  </a:cubicBezTo>
                  <a:cubicBezTo>
                    <a:pt x="70247" y="34369"/>
                    <a:pt x="69735" y="34184"/>
                    <a:pt x="69243" y="33963"/>
                  </a:cubicBezTo>
                  <a:cubicBezTo>
                    <a:pt x="68260" y="33576"/>
                    <a:pt x="67237" y="33247"/>
                    <a:pt x="66214" y="32980"/>
                  </a:cubicBezTo>
                  <a:cubicBezTo>
                    <a:pt x="65703" y="32836"/>
                    <a:pt x="65191" y="32657"/>
                    <a:pt x="64699" y="32449"/>
                  </a:cubicBezTo>
                  <a:cubicBezTo>
                    <a:pt x="63676" y="32075"/>
                    <a:pt x="62634" y="31760"/>
                    <a:pt x="61591" y="31504"/>
                  </a:cubicBezTo>
                  <a:cubicBezTo>
                    <a:pt x="61060" y="31367"/>
                    <a:pt x="60529" y="31190"/>
                    <a:pt x="59997" y="31013"/>
                  </a:cubicBezTo>
                  <a:cubicBezTo>
                    <a:pt x="58620" y="30560"/>
                    <a:pt x="57184" y="30422"/>
                    <a:pt x="55768" y="30108"/>
                  </a:cubicBezTo>
                  <a:cubicBezTo>
                    <a:pt x="55178" y="29966"/>
                    <a:pt x="54588" y="29789"/>
                    <a:pt x="54017" y="29576"/>
                  </a:cubicBezTo>
                  <a:cubicBezTo>
                    <a:pt x="51086" y="28498"/>
                    <a:pt x="48037" y="27745"/>
                    <a:pt x="44948" y="27334"/>
                  </a:cubicBezTo>
                  <a:cubicBezTo>
                    <a:pt x="44318" y="27139"/>
                    <a:pt x="43768" y="26803"/>
                    <a:pt x="43295" y="26350"/>
                  </a:cubicBezTo>
                  <a:cubicBezTo>
                    <a:pt x="37630" y="22809"/>
                    <a:pt x="30980" y="23065"/>
                    <a:pt x="24764" y="21766"/>
                  </a:cubicBezTo>
                  <a:cubicBezTo>
                    <a:pt x="18174" y="20389"/>
                    <a:pt x="11426" y="19799"/>
                    <a:pt x="4796" y="18599"/>
                  </a:cubicBezTo>
                  <a:cubicBezTo>
                    <a:pt x="-1833" y="17399"/>
                    <a:pt x="-3191" y="13484"/>
                    <a:pt x="154" y="8015"/>
                  </a:cubicBezTo>
                  <a:cubicBezTo>
                    <a:pt x="4088" y="1464"/>
                    <a:pt x="9380" y="-1250"/>
                    <a:pt x="16502" y="-31"/>
                  </a:cubicBezTo>
                  <a:cubicBezTo>
                    <a:pt x="32417" y="2664"/>
                    <a:pt x="48351" y="5241"/>
                    <a:pt x="63912" y="9806"/>
                  </a:cubicBezTo>
                  <a:cubicBezTo>
                    <a:pt x="90864" y="17557"/>
                    <a:pt x="117835" y="25130"/>
                    <a:pt x="143527" y="36619"/>
                  </a:cubicBezTo>
                  <a:cubicBezTo>
                    <a:pt x="155449" y="41950"/>
                    <a:pt x="167803" y="46239"/>
                    <a:pt x="180000" y="50921"/>
                  </a:cubicBezTo>
                  <a:cubicBezTo>
                    <a:pt x="182558" y="51659"/>
                    <a:pt x="184879" y="53081"/>
                    <a:pt x="186709" y="55033"/>
                  </a:cubicBezTo>
                  <a:cubicBezTo>
                    <a:pt x="190879" y="60167"/>
                    <a:pt x="189285" y="65085"/>
                    <a:pt x="182774" y="66974"/>
                  </a:cubicBezTo>
                  <a:cubicBezTo>
                    <a:pt x="181535" y="67208"/>
                    <a:pt x="180472" y="67960"/>
                    <a:pt x="179823" y="69040"/>
                  </a:cubicBezTo>
                  <a:cubicBezTo>
                    <a:pt x="185076" y="72069"/>
                    <a:pt x="190328" y="75138"/>
                    <a:pt x="195561" y="78128"/>
                  </a:cubicBezTo>
                  <a:cubicBezTo>
                    <a:pt x="199751" y="80528"/>
                    <a:pt x="204000" y="82869"/>
                    <a:pt x="208230" y="85210"/>
                  </a:cubicBezTo>
                  <a:cubicBezTo>
                    <a:pt x="209509" y="85919"/>
                    <a:pt x="210965" y="86607"/>
                    <a:pt x="211339" y="88102"/>
                  </a:cubicBezTo>
                  <a:cubicBezTo>
                    <a:pt x="212598" y="93217"/>
                    <a:pt x="217122" y="96758"/>
                    <a:pt x="217555" y="102483"/>
                  </a:cubicBezTo>
                  <a:cubicBezTo>
                    <a:pt x="218165" y="106114"/>
                    <a:pt x="220329" y="109305"/>
                    <a:pt x="223457" y="111237"/>
                  </a:cubicBezTo>
                  <a:cubicBezTo>
                    <a:pt x="229359" y="115469"/>
                    <a:pt x="234847" y="120243"/>
                    <a:pt x="239864" y="125500"/>
                  </a:cubicBezTo>
                  <a:cubicBezTo>
                    <a:pt x="245766" y="131677"/>
                    <a:pt x="252238" y="137205"/>
                    <a:pt x="257726" y="143658"/>
                  </a:cubicBezTo>
                  <a:cubicBezTo>
                    <a:pt x="262900" y="149756"/>
                    <a:pt x="269530" y="151999"/>
                    <a:pt x="276828" y="152786"/>
                  </a:cubicBezTo>
                  <a:cubicBezTo>
                    <a:pt x="299098" y="155367"/>
                    <a:pt x="321170" y="159447"/>
                    <a:pt x="342889" y="165002"/>
                  </a:cubicBezTo>
                  <a:cubicBezTo>
                    <a:pt x="349971" y="166733"/>
                    <a:pt x="350246" y="166851"/>
                    <a:pt x="354279" y="160891"/>
                  </a:cubicBezTo>
                  <a:cubicBezTo>
                    <a:pt x="363152" y="147380"/>
                    <a:pt x="376745" y="137663"/>
                    <a:pt x="392404" y="133644"/>
                  </a:cubicBezTo>
                  <a:cubicBezTo>
                    <a:pt x="396575" y="132543"/>
                    <a:pt x="400883" y="131972"/>
                    <a:pt x="405133" y="131087"/>
                  </a:cubicBezTo>
                  <a:cubicBezTo>
                    <a:pt x="408123" y="130457"/>
                    <a:pt x="409933" y="133054"/>
                    <a:pt x="412491" y="133644"/>
                  </a:cubicBezTo>
                  <a:lnTo>
                    <a:pt x="412491" y="133644"/>
                  </a:lnTo>
                  <a:cubicBezTo>
                    <a:pt x="413395" y="136042"/>
                    <a:pt x="415008" y="138102"/>
                    <a:pt x="417133" y="139546"/>
                  </a:cubicBezTo>
                  <a:cubicBezTo>
                    <a:pt x="426969" y="151566"/>
                    <a:pt x="435625" y="164412"/>
                    <a:pt x="444202" y="177278"/>
                  </a:cubicBezTo>
                  <a:cubicBezTo>
                    <a:pt x="455494" y="194196"/>
                    <a:pt x="466079" y="211607"/>
                    <a:pt x="478570" y="227718"/>
                  </a:cubicBezTo>
                  <a:cubicBezTo>
                    <a:pt x="478866" y="228318"/>
                    <a:pt x="479082" y="228944"/>
                    <a:pt x="479259" y="229587"/>
                  </a:cubicBezTo>
                  <a:close/>
                </a:path>
              </a:pathLst>
            </a:custGeom>
            <a:solidFill>
              <a:srgbClr val="000000"/>
            </a:solidFill>
            <a:ln w="1956" cap="flat">
              <a:noFill/>
              <a:prstDash val="solid"/>
              <a:miter/>
            </a:ln>
          </p:spPr>
          <p:txBody>
            <a:bodyPr rtlCol="0" anchor="ctr"/>
            <a:lstStyle/>
            <a:p>
              <a:endParaRPr lang="es-CO"/>
            </a:p>
          </p:txBody>
        </p:sp>
        <p:sp>
          <p:nvSpPr>
            <p:cNvPr id="805" name="Freeform: Shape 804">
              <a:extLst>
                <a:ext uri="{FF2B5EF4-FFF2-40B4-BE49-F238E27FC236}">
                  <a16:creationId xmlns:a16="http://schemas.microsoft.com/office/drawing/2014/main" id="{15ADC667-3623-48B4-63FC-7FB0E65140D6}"/>
                </a:ext>
              </a:extLst>
            </p:cNvPr>
            <p:cNvSpPr/>
            <p:nvPr/>
          </p:nvSpPr>
          <p:spPr>
            <a:xfrm>
              <a:off x="13318564" y="727114"/>
              <a:ext cx="310897" cy="1101102"/>
            </a:xfrm>
            <a:custGeom>
              <a:avLst/>
              <a:gdLst>
                <a:gd name="connsiteX0" fmla="*/ 307463 w 310897"/>
                <a:gd name="connsiteY0" fmla="*/ -315 h 1101102"/>
                <a:gd name="connsiteX1" fmla="*/ 309292 w 310897"/>
                <a:gd name="connsiteY1" fmla="*/ -177 h 1101102"/>
                <a:gd name="connsiteX2" fmla="*/ 299319 w 310897"/>
                <a:gd name="connsiteY2" fmla="*/ 15777 h 1101102"/>
                <a:gd name="connsiteX3" fmla="*/ 282027 w 310897"/>
                <a:gd name="connsiteY3" fmla="*/ 49221 h 1101102"/>
                <a:gd name="connsiteX4" fmla="*/ 279135 w 310897"/>
                <a:gd name="connsiteY4" fmla="*/ 81523 h 1101102"/>
                <a:gd name="connsiteX5" fmla="*/ 293535 w 310897"/>
                <a:gd name="connsiteY5" fmla="*/ 171368 h 1101102"/>
                <a:gd name="connsiteX6" fmla="*/ 300538 w 310897"/>
                <a:gd name="connsiteY6" fmla="*/ 270793 h 1101102"/>
                <a:gd name="connsiteX7" fmla="*/ 303175 w 310897"/>
                <a:gd name="connsiteY7" fmla="*/ 304236 h 1101102"/>
                <a:gd name="connsiteX8" fmla="*/ 301502 w 310897"/>
                <a:gd name="connsiteY8" fmla="*/ 406671 h 1101102"/>
                <a:gd name="connsiteX9" fmla="*/ 292906 w 310897"/>
                <a:gd name="connsiteY9" fmla="*/ 489296 h 1101102"/>
                <a:gd name="connsiteX10" fmla="*/ 275672 w 310897"/>
                <a:gd name="connsiteY10" fmla="*/ 598537 h 1101102"/>
                <a:gd name="connsiteX11" fmla="*/ 265305 w 310897"/>
                <a:gd name="connsiteY11" fmla="*/ 667647 h 1101102"/>
                <a:gd name="connsiteX12" fmla="*/ 261370 w 310897"/>
                <a:gd name="connsiteY12" fmla="*/ 688362 h 1101102"/>
                <a:gd name="connsiteX13" fmla="*/ 242465 w 310897"/>
                <a:gd name="connsiteY13" fmla="*/ 785505 h 1101102"/>
                <a:gd name="connsiteX14" fmla="*/ 236091 w 310897"/>
                <a:gd name="connsiteY14" fmla="*/ 821998 h 1101102"/>
                <a:gd name="connsiteX15" fmla="*/ 233002 w 310897"/>
                <a:gd name="connsiteY15" fmla="*/ 862582 h 1101102"/>
                <a:gd name="connsiteX16" fmla="*/ 214589 w 310897"/>
                <a:gd name="connsiteY16" fmla="*/ 966139 h 1101102"/>
                <a:gd name="connsiteX17" fmla="*/ 197297 w 310897"/>
                <a:gd name="connsiteY17" fmla="*/ 1002985 h 1101102"/>
                <a:gd name="connsiteX18" fmla="*/ 189585 w 310897"/>
                <a:gd name="connsiteY18" fmla="*/ 1016166 h 1101102"/>
                <a:gd name="connsiteX19" fmla="*/ 166273 w 310897"/>
                <a:gd name="connsiteY19" fmla="*/ 1045675 h 1101102"/>
                <a:gd name="connsiteX20" fmla="*/ 104737 w 310897"/>
                <a:gd name="connsiteY20" fmla="*/ 1089525 h 1101102"/>
                <a:gd name="connsiteX21" fmla="*/ 70153 w 310897"/>
                <a:gd name="connsiteY21" fmla="*/ 1100069 h 1101102"/>
                <a:gd name="connsiteX22" fmla="*/ 22467 w 310897"/>
                <a:gd name="connsiteY22" fmla="*/ 1100561 h 1101102"/>
                <a:gd name="connsiteX23" fmla="*/ -1298 w 310897"/>
                <a:gd name="connsiteY23" fmla="*/ 1100089 h 1101102"/>
                <a:gd name="connsiteX24" fmla="*/ 1653 w 310897"/>
                <a:gd name="connsiteY24" fmla="*/ 1095269 h 1101102"/>
                <a:gd name="connsiteX25" fmla="*/ 9286 w 310897"/>
                <a:gd name="connsiteY25" fmla="*/ 1093774 h 1101102"/>
                <a:gd name="connsiteX26" fmla="*/ 43989 w 310897"/>
                <a:gd name="connsiteY26" fmla="*/ 1092436 h 1101102"/>
                <a:gd name="connsiteX27" fmla="*/ 58448 w 310897"/>
                <a:gd name="connsiteY27" fmla="*/ 1096076 h 1101102"/>
                <a:gd name="connsiteX28" fmla="*/ 97242 w 310897"/>
                <a:gd name="connsiteY28" fmla="*/ 1088207 h 1101102"/>
                <a:gd name="connsiteX29" fmla="*/ 175755 w 310897"/>
                <a:gd name="connsiteY29" fmla="*/ 1028953 h 1101102"/>
                <a:gd name="connsiteX30" fmla="*/ 209750 w 310897"/>
                <a:gd name="connsiteY30" fmla="*/ 967378 h 1101102"/>
                <a:gd name="connsiteX31" fmla="*/ 228281 w 310897"/>
                <a:gd name="connsiteY31" fmla="*/ 872635 h 1101102"/>
                <a:gd name="connsiteX32" fmla="*/ 235540 w 310897"/>
                <a:gd name="connsiteY32" fmla="*/ 803368 h 1101102"/>
                <a:gd name="connsiteX33" fmla="*/ 251495 w 310897"/>
                <a:gd name="connsiteY33" fmla="*/ 713819 h 1101102"/>
                <a:gd name="connsiteX34" fmla="*/ 263751 w 310897"/>
                <a:gd name="connsiteY34" fmla="*/ 648781 h 1101102"/>
                <a:gd name="connsiteX35" fmla="*/ 281869 w 310897"/>
                <a:gd name="connsiteY35" fmla="*/ 542549 h 1101102"/>
                <a:gd name="connsiteX36" fmla="*/ 283010 w 310897"/>
                <a:gd name="connsiteY36" fmla="*/ 520300 h 1101102"/>
                <a:gd name="connsiteX37" fmla="*/ 284525 w 310897"/>
                <a:gd name="connsiteY37" fmla="*/ 504326 h 1101102"/>
                <a:gd name="connsiteX38" fmla="*/ 287043 w 310897"/>
                <a:gd name="connsiteY38" fmla="*/ 484909 h 1101102"/>
                <a:gd name="connsiteX39" fmla="*/ 288400 w 310897"/>
                <a:gd name="connsiteY39" fmla="*/ 465866 h 1101102"/>
                <a:gd name="connsiteX40" fmla="*/ 290879 w 310897"/>
                <a:gd name="connsiteY40" fmla="*/ 443872 h 1101102"/>
                <a:gd name="connsiteX41" fmla="*/ 292138 w 310897"/>
                <a:gd name="connsiteY41" fmla="*/ 442200 h 1101102"/>
                <a:gd name="connsiteX42" fmla="*/ 292610 w 310897"/>
                <a:gd name="connsiteY42" fmla="*/ 421642 h 1101102"/>
                <a:gd name="connsiteX43" fmla="*/ 291804 w 310897"/>
                <a:gd name="connsiteY43" fmla="*/ 418966 h 1101102"/>
                <a:gd name="connsiteX44" fmla="*/ 295187 w 310897"/>
                <a:gd name="connsiteY44" fmla="*/ 400120 h 1101102"/>
                <a:gd name="connsiteX45" fmla="*/ 295384 w 310897"/>
                <a:gd name="connsiteY45" fmla="*/ 394710 h 1101102"/>
                <a:gd name="connsiteX46" fmla="*/ 296722 w 310897"/>
                <a:gd name="connsiteY46" fmla="*/ 370493 h 1101102"/>
                <a:gd name="connsiteX47" fmla="*/ 299063 w 310897"/>
                <a:gd name="connsiteY47" fmla="*/ 366952 h 1101102"/>
                <a:gd name="connsiteX48" fmla="*/ 300519 w 310897"/>
                <a:gd name="connsiteY48" fmla="*/ 362408 h 1101102"/>
                <a:gd name="connsiteX49" fmla="*/ 294971 w 310897"/>
                <a:gd name="connsiteY49" fmla="*/ 337955 h 1101102"/>
                <a:gd name="connsiteX50" fmla="*/ 296269 w 310897"/>
                <a:gd name="connsiteY50" fmla="*/ 328119 h 1101102"/>
                <a:gd name="connsiteX51" fmla="*/ 298630 w 310897"/>
                <a:gd name="connsiteY51" fmla="*/ 321646 h 1101102"/>
                <a:gd name="connsiteX52" fmla="*/ 300066 w 310897"/>
                <a:gd name="connsiteY52" fmla="*/ 297449 h 1101102"/>
                <a:gd name="connsiteX53" fmla="*/ 299948 w 310897"/>
                <a:gd name="connsiteY53" fmla="*/ 289580 h 1101102"/>
                <a:gd name="connsiteX54" fmla="*/ 298630 w 310897"/>
                <a:gd name="connsiteY54" fmla="*/ 288144 h 1101102"/>
                <a:gd name="connsiteX55" fmla="*/ 298492 w 310897"/>
                <a:gd name="connsiteY55" fmla="*/ 245828 h 1101102"/>
                <a:gd name="connsiteX56" fmla="*/ 297174 w 310897"/>
                <a:gd name="connsiteY56" fmla="*/ 242956 h 1101102"/>
                <a:gd name="connsiteX57" fmla="*/ 297076 w 310897"/>
                <a:gd name="connsiteY57" fmla="*/ 218169 h 1101102"/>
                <a:gd name="connsiteX58" fmla="*/ 295719 w 310897"/>
                <a:gd name="connsiteY58" fmla="*/ 215277 h 1101102"/>
                <a:gd name="connsiteX59" fmla="*/ 295620 w 310897"/>
                <a:gd name="connsiteY59" fmla="*/ 203591 h 1101102"/>
                <a:gd name="connsiteX60" fmla="*/ 294263 w 310897"/>
                <a:gd name="connsiteY60" fmla="*/ 200699 h 1101102"/>
                <a:gd name="connsiteX61" fmla="*/ 294105 w 310897"/>
                <a:gd name="connsiteY61" fmla="*/ 190489 h 1101102"/>
                <a:gd name="connsiteX62" fmla="*/ 292807 w 310897"/>
                <a:gd name="connsiteY62" fmla="*/ 189034 h 1101102"/>
                <a:gd name="connsiteX63" fmla="*/ 291213 w 310897"/>
                <a:gd name="connsiteY63" fmla="*/ 167177 h 1101102"/>
                <a:gd name="connsiteX64" fmla="*/ 289896 w 310897"/>
                <a:gd name="connsiteY64" fmla="*/ 165722 h 1101102"/>
                <a:gd name="connsiteX65" fmla="*/ 284721 w 310897"/>
                <a:gd name="connsiteY65" fmla="*/ 133459 h 1101102"/>
                <a:gd name="connsiteX66" fmla="*/ 283915 w 310897"/>
                <a:gd name="connsiteY66" fmla="*/ 127813 h 1101102"/>
                <a:gd name="connsiteX67" fmla="*/ 282597 w 310897"/>
                <a:gd name="connsiteY67" fmla="*/ 126377 h 1101102"/>
                <a:gd name="connsiteX68" fmla="*/ 280767 w 310897"/>
                <a:gd name="connsiteY68" fmla="*/ 111465 h 1101102"/>
                <a:gd name="connsiteX69" fmla="*/ 279469 w 310897"/>
                <a:gd name="connsiteY69" fmla="*/ 95727 h 1101102"/>
                <a:gd name="connsiteX70" fmla="*/ 278229 w 310897"/>
                <a:gd name="connsiteY70" fmla="*/ 94310 h 1101102"/>
                <a:gd name="connsiteX71" fmla="*/ 278229 w 310897"/>
                <a:gd name="connsiteY71" fmla="*/ 87031 h 1101102"/>
                <a:gd name="connsiteX72" fmla="*/ 276833 w 310897"/>
                <a:gd name="connsiteY72" fmla="*/ 85576 h 1101102"/>
                <a:gd name="connsiteX73" fmla="*/ 276833 w 310897"/>
                <a:gd name="connsiteY73" fmla="*/ 76802 h 1101102"/>
                <a:gd name="connsiteX74" fmla="*/ 275456 w 310897"/>
                <a:gd name="connsiteY74" fmla="*/ 73910 h 1101102"/>
                <a:gd name="connsiteX75" fmla="*/ 275456 w 310897"/>
                <a:gd name="connsiteY75" fmla="*/ 66631 h 1101102"/>
                <a:gd name="connsiteX76" fmla="*/ 276793 w 310897"/>
                <a:gd name="connsiteY76" fmla="*/ 65175 h 1101102"/>
                <a:gd name="connsiteX77" fmla="*/ 276912 w 310897"/>
                <a:gd name="connsiteY77" fmla="*/ 56421 h 1101102"/>
                <a:gd name="connsiteX78" fmla="*/ 278308 w 310897"/>
                <a:gd name="connsiteY78" fmla="*/ 54965 h 1101102"/>
                <a:gd name="connsiteX79" fmla="*/ 281279 w 310897"/>
                <a:gd name="connsiteY79" fmla="*/ 43299 h 1101102"/>
                <a:gd name="connsiteX80" fmla="*/ 282675 w 310897"/>
                <a:gd name="connsiteY80" fmla="*/ 41844 h 1101102"/>
                <a:gd name="connsiteX81" fmla="*/ 300873 w 310897"/>
                <a:gd name="connsiteY81" fmla="*/ 9915 h 1101102"/>
                <a:gd name="connsiteX82" fmla="*/ 307463 w 310897"/>
                <a:gd name="connsiteY82" fmla="*/ -315 h 1101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10897" h="1101102">
                  <a:moveTo>
                    <a:pt x="307463" y="-315"/>
                  </a:moveTo>
                  <a:lnTo>
                    <a:pt x="309292" y="-177"/>
                  </a:lnTo>
                  <a:cubicBezTo>
                    <a:pt x="307208" y="5921"/>
                    <a:pt x="302800" y="10564"/>
                    <a:pt x="299319" y="15777"/>
                  </a:cubicBezTo>
                  <a:cubicBezTo>
                    <a:pt x="292099" y="26113"/>
                    <a:pt x="286295" y="37360"/>
                    <a:pt x="282027" y="49221"/>
                  </a:cubicBezTo>
                  <a:cubicBezTo>
                    <a:pt x="278761" y="59657"/>
                    <a:pt x="277777" y="70674"/>
                    <a:pt x="279135" y="81523"/>
                  </a:cubicBezTo>
                  <a:cubicBezTo>
                    <a:pt x="281967" y="111819"/>
                    <a:pt x="289266" y="141347"/>
                    <a:pt x="293535" y="171368"/>
                  </a:cubicBezTo>
                  <a:cubicBezTo>
                    <a:pt x="298433" y="204278"/>
                    <a:pt x="300775" y="237520"/>
                    <a:pt x="300538" y="270793"/>
                  </a:cubicBezTo>
                  <a:cubicBezTo>
                    <a:pt x="300381" y="281888"/>
                    <a:pt x="302073" y="293042"/>
                    <a:pt x="303175" y="304236"/>
                  </a:cubicBezTo>
                  <a:cubicBezTo>
                    <a:pt x="306361" y="338340"/>
                    <a:pt x="305810" y="372691"/>
                    <a:pt x="301502" y="406671"/>
                  </a:cubicBezTo>
                  <a:cubicBezTo>
                    <a:pt x="298237" y="434213"/>
                    <a:pt x="295876" y="461754"/>
                    <a:pt x="292906" y="489296"/>
                  </a:cubicBezTo>
                  <a:cubicBezTo>
                    <a:pt x="289148" y="525995"/>
                    <a:pt x="283384" y="562458"/>
                    <a:pt x="275672" y="598537"/>
                  </a:cubicBezTo>
                  <a:cubicBezTo>
                    <a:pt x="270675" y="621338"/>
                    <a:pt x="268098" y="644512"/>
                    <a:pt x="265305" y="667647"/>
                  </a:cubicBezTo>
                  <a:cubicBezTo>
                    <a:pt x="264400" y="674631"/>
                    <a:pt x="263082" y="681536"/>
                    <a:pt x="261370" y="688362"/>
                  </a:cubicBezTo>
                  <a:cubicBezTo>
                    <a:pt x="253717" y="720488"/>
                    <a:pt x="247600" y="752908"/>
                    <a:pt x="242465" y="785505"/>
                  </a:cubicBezTo>
                  <a:cubicBezTo>
                    <a:pt x="240498" y="797722"/>
                    <a:pt x="239002" y="809919"/>
                    <a:pt x="236091" y="821998"/>
                  </a:cubicBezTo>
                  <a:cubicBezTo>
                    <a:pt x="232885" y="835277"/>
                    <a:pt x="233711" y="849028"/>
                    <a:pt x="233002" y="862582"/>
                  </a:cubicBezTo>
                  <a:cubicBezTo>
                    <a:pt x="231173" y="897855"/>
                    <a:pt x="226294" y="932636"/>
                    <a:pt x="214589" y="966139"/>
                  </a:cubicBezTo>
                  <a:cubicBezTo>
                    <a:pt x="210202" y="979024"/>
                    <a:pt x="204399" y="991378"/>
                    <a:pt x="197297" y="1002985"/>
                  </a:cubicBezTo>
                  <a:cubicBezTo>
                    <a:pt x="194621" y="1007313"/>
                    <a:pt x="191867" y="1011641"/>
                    <a:pt x="189585" y="1016166"/>
                  </a:cubicBezTo>
                  <a:cubicBezTo>
                    <a:pt x="183781" y="1027399"/>
                    <a:pt x="175874" y="1037432"/>
                    <a:pt x="166273" y="1045675"/>
                  </a:cubicBezTo>
                  <a:cubicBezTo>
                    <a:pt x="147270" y="1062396"/>
                    <a:pt x="127282" y="1077761"/>
                    <a:pt x="104737" y="1089525"/>
                  </a:cubicBezTo>
                  <a:cubicBezTo>
                    <a:pt x="93957" y="1095132"/>
                    <a:pt x="82232" y="1098712"/>
                    <a:pt x="70153" y="1100069"/>
                  </a:cubicBezTo>
                  <a:cubicBezTo>
                    <a:pt x="54277" y="1101328"/>
                    <a:pt x="38362" y="1100463"/>
                    <a:pt x="22467" y="1100561"/>
                  </a:cubicBezTo>
                  <a:cubicBezTo>
                    <a:pt x="14598" y="1100561"/>
                    <a:pt x="6591" y="1101309"/>
                    <a:pt x="-1298" y="1100089"/>
                  </a:cubicBezTo>
                  <a:cubicBezTo>
                    <a:pt x="-2478" y="1097178"/>
                    <a:pt x="1" y="1096351"/>
                    <a:pt x="1653" y="1095269"/>
                  </a:cubicBezTo>
                  <a:cubicBezTo>
                    <a:pt x="3837" y="1093636"/>
                    <a:pt x="6650" y="1093086"/>
                    <a:pt x="9286" y="1093774"/>
                  </a:cubicBezTo>
                  <a:cubicBezTo>
                    <a:pt x="21090" y="1098279"/>
                    <a:pt x="32519" y="1094856"/>
                    <a:pt x="43989" y="1092436"/>
                  </a:cubicBezTo>
                  <a:cubicBezTo>
                    <a:pt x="49438" y="1091295"/>
                    <a:pt x="53667" y="1094738"/>
                    <a:pt x="58448" y="1096076"/>
                  </a:cubicBezTo>
                  <a:cubicBezTo>
                    <a:pt x="72219" y="1097414"/>
                    <a:pt x="85084" y="1094109"/>
                    <a:pt x="97242" y="1088207"/>
                  </a:cubicBezTo>
                  <a:cubicBezTo>
                    <a:pt x="127361" y="1073747"/>
                    <a:pt x="154292" y="1054449"/>
                    <a:pt x="175755" y="1028953"/>
                  </a:cubicBezTo>
                  <a:cubicBezTo>
                    <a:pt x="190844" y="1010973"/>
                    <a:pt x="201625" y="989608"/>
                    <a:pt x="209750" y="967378"/>
                  </a:cubicBezTo>
                  <a:cubicBezTo>
                    <a:pt x="220924" y="936787"/>
                    <a:pt x="225743" y="904977"/>
                    <a:pt x="228281" y="872635"/>
                  </a:cubicBezTo>
                  <a:cubicBezTo>
                    <a:pt x="230110" y="849520"/>
                    <a:pt x="231449" y="826483"/>
                    <a:pt x="235540" y="803368"/>
                  </a:cubicBezTo>
                  <a:cubicBezTo>
                    <a:pt x="240793" y="773525"/>
                    <a:pt x="246203" y="743662"/>
                    <a:pt x="251495" y="713819"/>
                  </a:cubicBezTo>
                  <a:cubicBezTo>
                    <a:pt x="255429" y="692179"/>
                    <a:pt x="261705" y="670873"/>
                    <a:pt x="263751" y="648781"/>
                  </a:cubicBezTo>
                  <a:cubicBezTo>
                    <a:pt x="267056" y="612938"/>
                    <a:pt x="276695" y="578137"/>
                    <a:pt x="281869" y="542549"/>
                  </a:cubicBezTo>
                  <a:cubicBezTo>
                    <a:pt x="280059" y="534995"/>
                    <a:pt x="281594" y="527834"/>
                    <a:pt x="283010" y="520300"/>
                  </a:cubicBezTo>
                  <a:cubicBezTo>
                    <a:pt x="283935" y="515322"/>
                    <a:pt x="284014" y="509657"/>
                    <a:pt x="284525" y="504326"/>
                  </a:cubicBezTo>
                  <a:cubicBezTo>
                    <a:pt x="285174" y="497834"/>
                    <a:pt x="286492" y="491283"/>
                    <a:pt x="287043" y="484909"/>
                  </a:cubicBezTo>
                  <a:cubicBezTo>
                    <a:pt x="287594" y="478535"/>
                    <a:pt x="288302" y="472240"/>
                    <a:pt x="288400" y="465866"/>
                  </a:cubicBezTo>
                  <a:cubicBezTo>
                    <a:pt x="288400" y="458725"/>
                    <a:pt x="288400" y="450993"/>
                    <a:pt x="290879" y="443872"/>
                  </a:cubicBezTo>
                  <a:cubicBezTo>
                    <a:pt x="291095" y="443223"/>
                    <a:pt x="292296" y="442534"/>
                    <a:pt x="292138" y="442200"/>
                  </a:cubicBezTo>
                  <a:cubicBezTo>
                    <a:pt x="289148" y="435236"/>
                    <a:pt x="293181" y="428429"/>
                    <a:pt x="292610" y="421642"/>
                  </a:cubicBezTo>
                  <a:cubicBezTo>
                    <a:pt x="292610" y="420757"/>
                    <a:pt x="291351" y="419537"/>
                    <a:pt x="291804" y="418966"/>
                  </a:cubicBezTo>
                  <a:cubicBezTo>
                    <a:pt x="296348" y="413242"/>
                    <a:pt x="291292" y="405845"/>
                    <a:pt x="295187" y="400120"/>
                  </a:cubicBezTo>
                  <a:cubicBezTo>
                    <a:pt x="296505" y="398153"/>
                    <a:pt x="295089" y="396304"/>
                    <a:pt x="295384" y="394710"/>
                  </a:cubicBezTo>
                  <a:cubicBezTo>
                    <a:pt x="296899" y="386684"/>
                    <a:pt x="299083" y="378775"/>
                    <a:pt x="296722" y="370493"/>
                  </a:cubicBezTo>
                  <a:cubicBezTo>
                    <a:pt x="296407" y="369372"/>
                    <a:pt x="298119" y="368054"/>
                    <a:pt x="299063" y="366952"/>
                  </a:cubicBezTo>
                  <a:cubicBezTo>
                    <a:pt x="300007" y="365851"/>
                    <a:pt x="301601" y="363313"/>
                    <a:pt x="300519" y="362408"/>
                  </a:cubicBezTo>
                  <a:cubicBezTo>
                    <a:pt x="292256" y="355601"/>
                    <a:pt x="297824" y="345844"/>
                    <a:pt x="294971" y="337955"/>
                  </a:cubicBezTo>
                  <a:cubicBezTo>
                    <a:pt x="294046" y="334636"/>
                    <a:pt x="294518" y="331085"/>
                    <a:pt x="296269" y="328119"/>
                  </a:cubicBezTo>
                  <a:cubicBezTo>
                    <a:pt x="297253" y="326033"/>
                    <a:pt x="299377" y="324361"/>
                    <a:pt x="298630" y="321646"/>
                  </a:cubicBezTo>
                  <a:cubicBezTo>
                    <a:pt x="301207" y="313777"/>
                    <a:pt x="299732" y="305515"/>
                    <a:pt x="300066" y="297449"/>
                  </a:cubicBezTo>
                  <a:cubicBezTo>
                    <a:pt x="300184" y="294833"/>
                    <a:pt x="300066" y="292196"/>
                    <a:pt x="299948" y="289580"/>
                  </a:cubicBezTo>
                  <a:cubicBezTo>
                    <a:pt x="299555" y="289061"/>
                    <a:pt x="299122" y="288579"/>
                    <a:pt x="298630" y="288144"/>
                  </a:cubicBezTo>
                  <a:cubicBezTo>
                    <a:pt x="298630" y="274033"/>
                    <a:pt x="298591" y="259928"/>
                    <a:pt x="298492" y="245828"/>
                  </a:cubicBezTo>
                  <a:cubicBezTo>
                    <a:pt x="297765" y="245002"/>
                    <a:pt x="298099" y="243704"/>
                    <a:pt x="297174" y="242956"/>
                  </a:cubicBezTo>
                  <a:cubicBezTo>
                    <a:pt x="297174" y="234694"/>
                    <a:pt x="297135" y="226431"/>
                    <a:pt x="297076" y="218169"/>
                  </a:cubicBezTo>
                  <a:cubicBezTo>
                    <a:pt x="296289" y="217362"/>
                    <a:pt x="296643" y="216005"/>
                    <a:pt x="295719" y="215277"/>
                  </a:cubicBezTo>
                  <a:lnTo>
                    <a:pt x="295620" y="203591"/>
                  </a:lnTo>
                  <a:cubicBezTo>
                    <a:pt x="294833" y="202785"/>
                    <a:pt x="295187" y="201447"/>
                    <a:pt x="294263" y="200699"/>
                  </a:cubicBezTo>
                  <a:cubicBezTo>
                    <a:pt x="294263" y="197296"/>
                    <a:pt x="294164" y="193893"/>
                    <a:pt x="294105" y="190489"/>
                  </a:cubicBezTo>
                  <a:cubicBezTo>
                    <a:pt x="293712" y="189968"/>
                    <a:pt x="293279" y="189480"/>
                    <a:pt x="292807" y="189034"/>
                  </a:cubicBezTo>
                  <a:cubicBezTo>
                    <a:pt x="293673" y="181656"/>
                    <a:pt x="290840" y="174535"/>
                    <a:pt x="291213" y="167177"/>
                  </a:cubicBezTo>
                  <a:cubicBezTo>
                    <a:pt x="290820" y="166656"/>
                    <a:pt x="290368" y="166168"/>
                    <a:pt x="289896" y="165722"/>
                  </a:cubicBezTo>
                  <a:cubicBezTo>
                    <a:pt x="289738" y="154725"/>
                    <a:pt x="286630" y="144082"/>
                    <a:pt x="284721" y="133459"/>
                  </a:cubicBezTo>
                  <a:cubicBezTo>
                    <a:pt x="284387" y="131491"/>
                    <a:pt x="284171" y="129701"/>
                    <a:pt x="283915" y="127813"/>
                  </a:cubicBezTo>
                  <a:cubicBezTo>
                    <a:pt x="283522" y="127293"/>
                    <a:pt x="283089" y="126811"/>
                    <a:pt x="282597" y="126377"/>
                  </a:cubicBezTo>
                  <a:cubicBezTo>
                    <a:pt x="283246" y="121262"/>
                    <a:pt x="281554" y="116344"/>
                    <a:pt x="280767" y="111465"/>
                  </a:cubicBezTo>
                  <a:cubicBezTo>
                    <a:pt x="279921" y="106193"/>
                    <a:pt x="280079" y="100960"/>
                    <a:pt x="279469" y="95727"/>
                  </a:cubicBezTo>
                  <a:cubicBezTo>
                    <a:pt x="279115" y="95209"/>
                    <a:pt x="278702" y="94735"/>
                    <a:pt x="278229" y="94310"/>
                  </a:cubicBezTo>
                  <a:lnTo>
                    <a:pt x="278229" y="87031"/>
                  </a:lnTo>
                  <a:cubicBezTo>
                    <a:pt x="277797" y="86522"/>
                    <a:pt x="277325" y="86036"/>
                    <a:pt x="276833" y="85576"/>
                  </a:cubicBezTo>
                  <a:cubicBezTo>
                    <a:pt x="276833" y="82644"/>
                    <a:pt x="276833" y="79674"/>
                    <a:pt x="276833" y="76802"/>
                  </a:cubicBezTo>
                  <a:cubicBezTo>
                    <a:pt x="276026" y="76015"/>
                    <a:pt x="276380" y="74657"/>
                    <a:pt x="275456" y="73910"/>
                  </a:cubicBezTo>
                  <a:lnTo>
                    <a:pt x="275456" y="66631"/>
                  </a:lnTo>
                  <a:cubicBezTo>
                    <a:pt x="275928" y="66181"/>
                    <a:pt x="276380" y="65693"/>
                    <a:pt x="276793" y="65175"/>
                  </a:cubicBezTo>
                  <a:lnTo>
                    <a:pt x="276912" y="56421"/>
                  </a:lnTo>
                  <a:cubicBezTo>
                    <a:pt x="277403" y="55964"/>
                    <a:pt x="277875" y="55479"/>
                    <a:pt x="278308" y="54965"/>
                  </a:cubicBezTo>
                  <a:cubicBezTo>
                    <a:pt x="278308" y="50814"/>
                    <a:pt x="280748" y="47313"/>
                    <a:pt x="281279" y="43299"/>
                  </a:cubicBezTo>
                  <a:cubicBezTo>
                    <a:pt x="281771" y="42843"/>
                    <a:pt x="282243" y="42357"/>
                    <a:pt x="282675" y="41844"/>
                  </a:cubicBezTo>
                  <a:cubicBezTo>
                    <a:pt x="286610" y="30040"/>
                    <a:pt x="293633" y="19889"/>
                    <a:pt x="300873" y="9915"/>
                  </a:cubicBezTo>
                  <a:cubicBezTo>
                    <a:pt x="303391" y="6722"/>
                    <a:pt x="305594" y="3297"/>
                    <a:pt x="307463" y="-315"/>
                  </a:cubicBezTo>
                  <a:close/>
                </a:path>
              </a:pathLst>
            </a:custGeom>
            <a:solidFill>
              <a:srgbClr val="020202"/>
            </a:solidFill>
            <a:ln w="1956" cap="flat">
              <a:noFill/>
              <a:prstDash val="solid"/>
              <a:miter/>
            </a:ln>
          </p:spPr>
          <p:txBody>
            <a:bodyPr rtlCol="0" anchor="ctr"/>
            <a:lstStyle/>
            <a:p>
              <a:endParaRPr lang="es-CO"/>
            </a:p>
          </p:txBody>
        </p:sp>
        <p:sp>
          <p:nvSpPr>
            <p:cNvPr id="806" name="Freeform: Shape 805">
              <a:extLst>
                <a:ext uri="{FF2B5EF4-FFF2-40B4-BE49-F238E27FC236}">
                  <a16:creationId xmlns:a16="http://schemas.microsoft.com/office/drawing/2014/main" id="{131886B5-6E97-E9A0-F7EE-2406830CB78F}"/>
                </a:ext>
              </a:extLst>
            </p:cNvPr>
            <p:cNvSpPr/>
            <p:nvPr/>
          </p:nvSpPr>
          <p:spPr>
            <a:xfrm>
              <a:off x="12133674" y="516992"/>
              <a:ext cx="49816" cy="832955"/>
            </a:xfrm>
            <a:custGeom>
              <a:avLst/>
              <a:gdLst>
                <a:gd name="connsiteX0" fmla="*/ 47995 w 49816"/>
                <a:gd name="connsiteY0" fmla="*/ -315 h 832955"/>
                <a:gd name="connsiteX1" fmla="*/ 48211 w 49816"/>
                <a:gd name="connsiteY1" fmla="*/ 1495 h 832955"/>
                <a:gd name="connsiteX2" fmla="*/ 38100 w 49816"/>
                <a:gd name="connsiteY2" fmla="*/ 12905 h 832955"/>
                <a:gd name="connsiteX3" fmla="*/ 14729 w 49816"/>
                <a:gd name="connsiteY3" fmla="*/ 66336 h 832955"/>
                <a:gd name="connsiteX4" fmla="*/ 8650 w 49816"/>
                <a:gd name="connsiteY4" fmla="*/ 110009 h 832955"/>
                <a:gd name="connsiteX5" fmla="*/ 6328 w 49816"/>
                <a:gd name="connsiteY5" fmla="*/ 130842 h 832955"/>
                <a:gd name="connsiteX6" fmla="*/ 6112 w 49816"/>
                <a:gd name="connsiteY6" fmla="*/ 140265 h 832955"/>
                <a:gd name="connsiteX7" fmla="*/ 6112 w 49816"/>
                <a:gd name="connsiteY7" fmla="*/ 186575 h 832955"/>
                <a:gd name="connsiteX8" fmla="*/ 6112 w 49816"/>
                <a:gd name="connsiteY8" fmla="*/ 190214 h 832955"/>
                <a:gd name="connsiteX9" fmla="*/ 7410 w 49816"/>
                <a:gd name="connsiteY9" fmla="*/ 264360 h 832955"/>
                <a:gd name="connsiteX10" fmla="*/ 8866 w 49816"/>
                <a:gd name="connsiteY10" fmla="*/ 274393 h 832955"/>
                <a:gd name="connsiteX11" fmla="*/ 7705 w 49816"/>
                <a:gd name="connsiteY11" fmla="*/ 313954 h 832955"/>
                <a:gd name="connsiteX12" fmla="*/ 7509 w 49816"/>
                <a:gd name="connsiteY12" fmla="*/ 321233 h 832955"/>
                <a:gd name="connsiteX13" fmla="*/ 5660 w 49816"/>
                <a:gd name="connsiteY13" fmla="*/ 382985 h 832955"/>
                <a:gd name="connsiteX14" fmla="*/ 4381 w 49816"/>
                <a:gd name="connsiteY14" fmla="*/ 411943 h 832955"/>
                <a:gd name="connsiteX15" fmla="*/ 2000 w 49816"/>
                <a:gd name="connsiteY15" fmla="*/ 497578 h 832955"/>
                <a:gd name="connsiteX16" fmla="*/ 2689 w 49816"/>
                <a:gd name="connsiteY16" fmla="*/ 588485 h 832955"/>
                <a:gd name="connsiteX17" fmla="*/ 1941 w 49816"/>
                <a:gd name="connsiteY17" fmla="*/ 642919 h 832955"/>
                <a:gd name="connsiteX18" fmla="*/ 4341 w 49816"/>
                <a:gd name="connsiteY18" fmla="*/ 679746 h 832955"/>
                <a:gd name="connsiteX19" fmla="*/ 4518 w 49816"/>
                <a:gd name="connsiteY19" fmla="*/ 682638 h 832955"/>
                <a:gd name="connsiteX20" fmla="*/ 7135 w 49816"/>
                <a:gd name="connsiteY20" fmla="*/ 723084 h 832955"/>
                <a:gd name="connsiteX21" fmla="*/ 9102 w 49816"/>
                <a:gd name="connsiteY21" fmla="*/ 749839 h 832955"/>
                <a:gd name="connsiteX22" fmla="*/ 13804 w 49816"/>
                <a:gd name="connsiteY22" fmla="*/ 779840 h 832955"/>
                <a:gd name="connsiteX23" fmla="*/ 15968 w 49816"/>
                <a:gd name="connsiteY23" fmla="*/ 796306 h 832955"/>
                <a:gd name="connsiteX24" fmla="*/ 21142 w 49816"/>
                <a:gd name="connsiteY24" fmla="*/ 825519 h 832955"/>
                <a:gd name="connsiteX25" fmla="*/ 21889 w 49816"/>
                <a:gd name="connsiteY25" fmla="*/ 832641 h 832955"/>
                <a:gd name="connsiteX26" fmla="*/ 14256 w 49816"/>
                <a:gd name="connsiteY26" fmla="*/ 798017 h 832955"/>
                <a:gd name="connsiteX27" fmla="*/ 7253 w 49816"/>
                <a:gd name="connsiteY27" fmla="*/ 755642 h 832955"/>
                <a:gd name="connsiteX28" fmla="*/ 427 w 49816"/>
                <a:gd name="connsiteY28" fmla="*/ 679510 h 832955"/>
                <a:gd name="connsiteX29" fmla="*/ 1076 w 49816"/>
                <a:gd name="connsiteY29" fmla="*/ 538339 h 832955"/>
                <a:gd name="connsiteX30" fmla="*/ 466 w 49816"/>
                <a:gd name="connsiteY30" fmla="*/ 501945 h 832955"/>
                <a:gd name="connsiteX31" fmla="*/ 1882 w 49816"/>
                <a:gd name="connsiteY31" fmla="*/ 418239 h 832955"/>
                <a:gd name="connsiteX32" fmla="*/ 5817 w 49816"/>
                <a:gd name="connsiteY32" fmla="*/ 325089 h 832955"/>
                <a:gd name="connsiteX33" fmla="*/ 7784 w 49816"/>
                <a:gd name="connsiteY33" fmla="*/ 291646 h 832955"/>
                <a:gd name="connsiteX34" fmla="*/ 7941 w 49816"/>
                <a:gd name="connsiteY34" fmla="*/ 282203 h 832955"/>
                <a:gd name="connsiteX35" fmla="*/ 5974 w 49816"/>
                <a:gd name="connsiteY35" fmla="*/ 216792 h 832955"/>
                <a:gd name="connsiteX36" fmla="*/ 5305 w 49816"/>
                <a:gd name="connsiteY36" fmla="*/ 141839 h 832955"/>
                <a:gd name="connsiteX37" fmla="*/ 20827 w 49816"/>
                <a:gd name="connsiteY37" fmla="*/ 40152 h 832955"/>
                <a:gd name="connsiteX38" fmla="*/ 47995 w 49816"/>
                <a:gd name="connsiteY38" fmla="*/ -315 h 83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9816" h="832955">
                  <a:moveTo>
                    <a:pt x="47995" y="-315"/>
                  </a:moveTo>
                  <a:cubicBezTo>
                    <a:pt x="47995" y="295"/>
                    <a:pt x="48132" y="905"/>
                    <a:pt x="48211" y="1495"/>
                  </a:cubicBezTo>
                  <a:cubicBezTo>
                    <a:pt x="44827" y="5292"/>
                    <a:pt x="41286" y="8951"/>
                    <a:pt x="38100" y="12905"/>
                  </a:cubicBezTo>
                  <a:cubicBezTo>
                    <a:pt x="25529" y="28643"/>
                    <a:pt x="19273" y="47096"/>
                    <a:pt x="14729" y="66336"/>
                  </a:cubicBezTo>
                  <a:cubicBezTo>
                    <a:pt x="11069" y="80620"/>
                    <a:pt x="9023" y="95270"/>
                    <a:pt x="8650" y="110009"/>
                  </a:cubicBezTo>
                  <a:cubicBezTo>
                    <a:pt x="8650" y="116953"/>
                    <a:pt x="7037" y="123878"/>
                    <a:pt x="6328" y="130842"/>
                  </a:cubicBezTo>
                  <a:cubicBezTo>
                    <a:pt x="5896" y="133964"/>
                    <a:pt x="5817" y="137126"/>
                    <a:pt x="6112" y="140265"/>
                  </a:cubicBezTo>
                  <a:cubicBezTo>
                    <a:pt x="8119" y="155637"/>
                    <a:pt x="8119" y="171202"/>
                    <a:pt x="6112" y="186575"/>
                  </a:cubicBezTo>
                  <a:cubicBezTo>
                    <a:pt x="5974" y="187782"/>
                    <a:pt x="5974" y="189006"/>
                    <a:pt x="6112" y="190214"/>
                  </a:cubicBezTo>
                  <a:cubicBezTo>
                    <a:pt x="9063" y="214883"/>
                    <a:pt x="6800" y="239651"/>
                    <a:pt x="7410" y="264360"/>
                  </a:cubicBezTo>
                  <a:cubicBezTo>
                    <a:pt x="7410" y="267822"/>
                    <a:pt x="8473" y="271048"/>
                    <a:pt x="8866" y="274393"/>
                  </a:cubicBezTo>
                  <a:cubicBezTo>
                    <a:pt x="10460" y="287632"/>
                    <a:pt x="9260" y="300793"/>
                    <a:pt x="7705" y="313954"/>
                  </a:cubicBezTo>
                  <a:cubicBezTo>
                    <a:pt x="7450" y="316372"/>
                    <a:pt x="7391" y="318806"/>
                    <a:pt x="7509" y="321233"/>
                  </a:cubicBezTo>
                  <a:cubicBezTo>
                    <a:pt x="8296" y="341850"/>
                    <a:pt x="5896" y="362388"/>
                    <a:pt x="5660" y="382985"/>
                  </a:cubicBezTo>
                  <a:cubicBezTo>
                    <a:pt x="5541" y="392585"/>
                    <a:pt x="5325" y="402343"/>
                    <a:pt x="4381" y="411943"/>
                  </a:cubicBezTo>
                  <a:cubicBezTo>
                    <a:pt x="1410" y="440386"/>
                    <a:pt x="623" y="469013"/>
                    <a:pt x="2000" y="497578"/>
                  </a:cubicBezTo>
                  <a:cubicBezTo>
                    <a:pt x="3692" y="527913"/>
                    <a:pt x="3358" y="558209"/>
                    <a:pt x="2689" y="588485"/>
                  </a:cubicBezTo>
                  <a:cubicBezTo>
                    <a:pt x="2295" y="606623"/>
                    <a:pt x="1056" y="624840"/>
                    <a:pt x="1941" y="642919"/>
                  </a:cubicBezTo>
                  <a:cubicBezTo>
                    <a:pt x="2531" y="655175"/>
                    <a:pt x="1941" y="667588"/>
                    <a:pt x="4341" y="679746"/>
                  </a:cubicBezTo>
                  <a:cubicBezTo>
                    <a:pt x="4499" y="680702"/>
                    <a:pt x="4558" y="681670"/>
                    <a:pt x="4518" y="682638"/>
                  </a:cubicBezTo>
                  <a:cubicBezTo>
                    <a:pt x="4518" y="696192"/>
                    <a:pt x="6387" y="709609"/>
                    <a:pt x="7135" y="723084"/>
                  </a:cubicBezTo>
                  <a:cubicBezTo>
                    <a:pt x="7627" y="732016"/>
                    <a:pt x="8787" y="740888"/>
                    <a:pt x="9102" y="749839"/>
                  </a:cubicBezTo>
                  <a:cubicBezTo>
                    <a:pt x="9378" y="759990"/>
                    <a:pt x="11837" y="769925"/>
                    <a:pt x="13804" y="779840"/>
                  </a:cubicBezTo>
                  <a:cubicBezTo>
                    <a:pt x="14846" y="785289"/>
                    <a:pt x="15574" y="790778"/>
                    <a:pt x="15968" y="796306"/>
                  </a:cubicBezTo>
                  <a:cubicBezTo>
                    <a:pt x="16912" y="806162"/>
                    <a:pt x="18643" y="815939"/>
                    <a:pt x="21142" y="825519"/>
                  </a:cubicBezTo>
                  <a:cubicBezTo>
                    <a:pt x="21889" y="827821"/>
                    <a:pt x="22145" y="830241"/>
                    <a:pt x="21889" y="832641"/>
                  </a:cubicBezTo>
                  <a:cubicBezTo>
                    <a:pt x="17699" y="821526"/>
                    <a:pt x="15122" y="809860"/>
                    <a:pt x="14256" y="798017"/>
                  </a:cubicBezTo>
                  <a:cubicBezTo>
                    <a:pt x="13135" y="783676"/>
                    <a:pt x="9220" y="769826"/>
                    <a:pt x="7253" y="755642"/>
                  </a:cubicBezTo>
                  <a:cubicBezTo>
                    <a:pt x="3712" y="730383"/>
                    <a:pt x="2551" y="704907"/>
                    <a:pt x="427" y="679510"/>
                  </a:cubicBezTo>
                  <a:cubicBezTo>
                    <a:pt x="-3508" y="632296"/>
                    <a:pt x="-852" y="585376"/>
                    <a:pt x="1076" y="538339"/>
                  </a:cubicBezTo>
                  <a:cubicBezTo>
                    <a:pt x="1567" y="526182"/>
                    <a:pt x="938" y="514063"/>
                    <a:pt x="466" y="501945"/>
                  </a:cubicBezTo>
                  <a:cubicBezTo>
                    <a:pt x="-498" y="474038"/>
                    <a:pt x="-6" y="446099"/>
                    <a:pt x="1882" y="418239"/>
                  </a:cubicBezTo>
                  <a:cubicBezTo>
                    <a:pt x="3850" y="387215"/>
                    <a:pt x="4833" y="356152"/>
                    <a:pt x="5817" y="325089"/>
                  </a:cubicBezTo>
                  <a:cubicBezTo>
                    <a:pt x="6151" y="313935"/>
                    <a:pt x="7135" y="302800"/>
                    <a:pt x="7784" y="291646"/>
                  </a:cubicBezTo>
                  <a:cubicBezTo>
                    <a:pt x="8197" y="288514"/>
                    <a:pt x="8237" y="285347"/>
                    <a:pt x="7941" y="282203"/>
                  </a:cubicBezTo>
                  <a:cubicBezTo>
                    <a:pt x="4145" y="260563"/>
                    <a:pt x="6879" y="238589"/>
                    <a:pt x="5974" y="216792"/>
                  </a:cubicBezTo>
                  <a:cubicBezTo>
                    <a:pt x="4971" y="191807"/>
                    <a:pt x="4932" y="166804"/>
                    <a:pt x="5305" y="141839"/>
                  </a:cubicBezTo>
                  <a:cubicBezTo>
                    <a:pt x="5837" y="107333"/>
                    <a:pt x="8394" y="72985"/>
                    <a:pt x="20827" y="40152"/>
                  </a:cubicBezTo>
                  <a:cubicBezTo>
                    <a:pt x="26394" y="24622"/>
                    <a:pt x="35719" y="10716"/>
                    <a:pt x="47995" y="-315"/>
                  </a:cubicBezTo>
                  <a:close/>
                </a:path>
              </a:pathLst>
            </a:custGeom>
            <a:solidFill>
              <a:srgbClr val="0B0B0B"/>
            </a:solidFill>
            <a:ln w="1956" cap="flat">
              <a:noFill/>
              <a:prstDash val="solid"/>
              <a:miter/>
            </a:ln>
          </p:spPr>
          <p:txBody>
            <a:bodyPr rtlCol="0" anchor="ctr"/>
            <a:lstStyle/>
            <a:p>
              <a:endParaRPr lang="es-CO"/>
            </a:p>
          </p:txBody>
        </p:sp>
        <p:sp>
          <p:nvSpPr>
            <p:cNvPr id="807" name="Freeform: Shape 806">
              <a:extLst>
                <a:ext uri="{FF2B5EF4-FFF2-40B4-BE49-F238E27FC236}">
                  <a16:creationId xmlns:a16="http://schemas.microsoft.com/office/drawing/2014/main" id="{2248933C-76C0-30B9-716C-D8605AF595AA}"/>
                </a:ext>
              </a:extLst>
            </p:cNvPr>
            <p:cNvSpPr/>
            <p:nvPr/>
          </p:nvSpPr>
          <p:spPr>
            <a:xfrm>
              <a:off x="13117096" y="1783337"/>
              <a:ext cx="273206" cy="45723"/>
            </a:xfrm>
            <a:custGeom>
              <a:avLst/>
              <a:gdLst>
                <a:gd name="connsiteX0" fmla="*/ 199855 w 273206"/>
                <a:gd name="connsiteY0" fmla="*/ 42390 h 45723"/>
                <a:gd name="connsiteX1" fmla="*/ 208157 w 273206"/>
                <a:gd name="connsiteY1" fmla="*/ 43708 h 45723"/>
                <a:gd name="connsiteX2" fmla="*/ 264421 w 273206"/>
                <a:gd name="connsiteY2" fmla="*/ 43708 h 45723"/>
                <a:gd name="connsiteX3" fmla="*/ 271601 w 273206"/>
                <a:gd name="connsiteY3" fmla="*/ 43944 h 45723"/>
                <a:gd name="connsiteX4" fmla="*/ 264598 w 273206"/>
                <a:gd name="connsiteY4" fmla="*/ 45243 h 45723"/>
                <a:gd name="connsiteX5" fmla="*/ 206465 w 273206"/>
                <a:gd name="connsiteY5" fmla="*/ 45243 h 45723"/>
                <a:gd name="connsiteX6" fmla="*/ 181225 w 273206"/>
                <a:gd name="connsiteY6" fmla="*/ 42311 h 45723"/>
                <a:gd name="connsiteX7" fmla="*/ 138418 w 273206"/>
                <a:gd name="connsiteY7" fmla="*/ 41741 h 45723"/>
                <a:gd name="connsiteX8" fmla="*/ 68128 w 273206"/>
                <a:gd name="connsiteY8" fmla="*/ 39518 h 45723"/>
                <a:gd name="connsiteX9" fmla="*/ 33681 w 273206"/>
                <a:gd name="connsiteY9" fmla="*/ 30783 h 45723"/>
                <a:gd name="connsiteX10" fmla="*/ 376 w 273206"/>
                <a:gd name="connsiteY10" fmla="*/ 5209 h 45723"/>
                <a:gd name="connsiteX11" fmla="*/ -1454 w 273206"/>
                <a:gd name="connsiteY11" fmla="*/ 94 h 45723"/>
                <a:gd name="connsiteX12" fmla="*/ 238 w 273206"/>
                <a:gd name="connsiteY12" fmla="*/ -24 h 45723"/>
                <a:gd name="connsiteX13" fmla="*/ 356 w 273206"/>
                <a:gd name="connsiteY13" fmla="*/ 94 h 45723"/>
                <a:gd name="connsiteX14" fmla="*/ 18809 w 273206"/>
                <a:gd name="connsiteY14" fmla="*/ 16304 h 45723"/>
                <a:gd name="connsiteX15" fmla="*/ 49931 w 273206"/>
                <a:gd name="connsiteY15" fmla="*/ 33774 h 45723"/>
                <a:gd name="connsiteX16" fmla="*/ 86227 w 273206"/>
                <a:gd name="connsiteY16" fmla="*/ 39498 h 45723"/>
                <a:gd name="connsiteX17" fmla="*/ 89925 w 273206"/>
                <a:gd name="connsiteY17" fmla="*/ 38436 h 45723"/>
                <a:gd name="connsiteX18" fmla="*/ 135428 w 273206"/>
                <a:gd name="connsiteY18" fmla="*/ 38043 h 45723"/>
                <a:gd name="connsiteX19" fmla="*/ 141998 w 273206"/>
                <a:gd name="connsiteY19" fmla="*/ 37452 h 45723"/>
                <a:gd name="connsiteX20" fmla="*/ 174675 w 273206"/>
                <a:gd name="connsiteY20" fmla="*/ 37452 h 45723"/>
                <a:gd name="connsiteX21" fmla="*/ 177055 w 273206"/>
                <a:gd name="connsiteY21" fmla="*/ 37826 h 45723"/>
                <a:gd name="connsiteX22" fmla="*/ 189114 w 273206"/>
                <a:gd name="connsiteY22" fmla="*/ 39321 h 45723"/>
                <a:gd name="connsiteX23" fmla="*/ 191180 w 273206"/>
                <a:gd name="connsiteY23" fmla="*/ 39794 h 45723"/>
                <a:gd name="connsiteX24" fmla="*/ 196177 w 273206"/>
                <a:gd name="connsiteY24" fmla="*/ 40718 h 45723"/>
                <a:gd name="connsiteX25" fmla="*/ 199855 w 273206"/>
                <a:gd name="connsiteY25" fmla="*/ 42390 h 4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3206" h="45723">
                  <a:moveTo>
                    <a:pt x="199855" y="42390"/>
                  </a:moveTo>
                  <a:cubicBezTo>
                    <a:pt x="202334" y="44574"/>
                    <a:pt x="205364" y="43689"/>
                    <a:pt x="208157" y="43708"/>
                  </a:cubicBezTo>
                  <a:cubicBezTo>
                    <a:pt x="226905" y="43708"/>
                    <a:pt x="245653" y="43708"/>
                    <a:pt x="264421" y="43708"/>
                  </a:cubicBezTo>
                  <a:cubicBezTo>
                    <a:pt x="266821" y="43708"/>
                    <a:pt x="269221" y="43866"/>
                    <a:pt x="271601" y="43944"/>
                  </a:cubicBezTo>
                  <a:cubicBezTo>
                    <a:pt x="269477" y="45498"/>
                    <a:pt x="266978" y="45223"/>
                    <a:pt x="264598" y="45243"/>
                  </a:cubicBezTo>
                  <a:cubicBezTo>
                    <a:pt x="245220" y="45243"/>
                    <a:pt x="225843" y="45617"/>
                    <a:pt x="206465" y="45243"/>
                  </a:cubicBezTo>
                  <a:cubicBezTo>
                    <a:pt x="198045" y="45066"/>
                    <a:pt x="189645" y="43276"/>
                    <a:pt x="181225" y="42311"/>
                  </a:cubicBezTo>
                  <a:cubicBezTo>
                    <a:pt x="167002" y="40915"/>
                    <a:pt x="152680" y="40718"/>
                    <a:pt x="138418" y="41741"/>
                  </a:cubicBezTo>
                  <a:cubicBezTo>
                    <a:pt x="114929" y="42980"/>
                    <a:pt x="91420" y="43708"/>
                    <a:pt x="68128" y="39518"/>
                  </a:cubicBezTo>
                  <a:cubicBezTo>
                    <a:pt x="56383" y="37767"/>
                    <a:pt x="44836" y="34836"/>
                    <a:pt x="33681" y="30783"/>
                  </a:cubicBezTo>
                  <a:cubicBezTo>
                    <a:pt x="20835" y="24508"/>
                    <a:pt x="10389" y="15045"/>
                    <a:pt x="376" y="5209"/>
                  </a:cubicBezTo>
                  <a:cubicBezTo>
                    <a:pt x="-1218" y="4048"/>
                    <a:pt x="-1946" y="2022"/>
                    <a:pt x="-1454" y="94"/>
                  </a:cubicBezTo>
                  <a:cubicBezTo>
                    <a:pt x="-1021" y="-398"/>
                    <a:pt x="-254" y="-457"/>
                    <a:pt x="238" y="-24"/>
                  </a:cubicBezTo>
                  <a:cubicBezTo>
                    <a:pt x="277" y="15"/>
                    <a:pt x="317" y="55"/>
                    <a:pt x="356" y="94"/>
                  </a:cubicBezTo>
                  <a:cubicBezTo>
                    <a:pt x="6455" y="5563"/>
                    <a:pt x="12710" y="10835"/>
                    <a:pt x="18809" y="16304"/>
                  </a:cubicBezTo>
                  <a:cubicBezTo>
                    <a:pt x="27799" y="24350"/>
                    <a:pt x="37498" y="31393"/>
                    <a:pt x="49931" y="33774"/>
                  </a:cubicBezTo>
                  <a:cubicBezTo>
                    <a:pt x="61971" y="36056"/>
                    <a:pt x="73735" y="40069"/>
                    <a:pt x="86227" y="39498"/>
                  </a:cubicBezTo>
                  <a:cubicBezTo>
                    <a:pt x="87269" y="38672"/>
                    <a:pt x="88607" y="38279"/>
                    <a:pt x="89925" y="38436"/>
                  </a:cubicBezTo>
                  <a:cubicBezTo>
                    <a:pt x="105093" y="38967"/>
                    <a:pt x="120280" y="39636"/>
                    <a:pt x="135428" y="38043"/>
                  </a:cubicBezTo>
                  <a:cubicBezTo>
                    <a:pt x="137592" y="37590"/>
                    <a:pt x="139795" y="37374"/>
                    <a:pt x="141998" y="37452"/>
                  </a:cubicBezTo>
                  <a:cubicBezTo>
                    <a:pt x="152897" y="37452"/>
                    <a:pt x="163796" y="37236"/>
                    <a:pt x="174675" y="37452"/>
                  </a:cubicBezTo>
                  <a:cubicBezTo>
                    <a:pt x="175481" y="37531"/>
                    <a:pt x="176268" y="37649"/>
                    <a:pt x="177055" y="37826"/>
                  </a:cubicBezTo>
                  <a:cubicBezTo>
                    <a:pt x="180989" y="39400"/>
                    <a:pt x="185101" y="38830"/>
                    <a:pt x="189114" y="39321"/>
                  </a:cubicBezTo>
                  <a:cubicBezTo>
                    <a:pt x="189822" y="39420"/>
                    <a:pt x="190511" y="39577"/>
                    <a:pt x="191180" y="39794"/>
                  </a:cubicBezTo>
                  <a:cubicBezTo>
                    <a:pt x="192793" y="40325"/>
                    <a:pt x="194485" y="40620"/>
                    <a:pt x="196177" y="40718"/>
                  </a:cubicBezTo>
                  <a:cubicBezTo>
                    <a:pt x="197593" y="40738"/>
                    <a:pt x="198931" y="41328"/>
                    <a:pt x="199855" y="42390"/>
                  </a:cubicBezTo>
                  <a:close/>
                </a:path>
              </a:pathLst>
            </a:custGeom>
            <a:solidFill>
              <a:srgbClr val="1B1B1B"/>
            </a:solidFill>
            <a:ln w="1956" cap="flat">
              <a:noFill/>
              <a:prstDash val="solid"/>
              <a:miter/>
            </a:ln>
          </p:spPr>
          <p:txBody>
            <a:bodyPr rtlCol="0" anchor="ctr"/>
            <a:lstStyle/>
            <a:p>
              <a:endParaRPr lang="es-CO"/>
            </a:p>
          </p:txBody>
        </p:sp>
        <p:sp>
          <p:nvSpPr>
            <p:cNvPr id="808" name="Freeform: Shape 807">
              <a:extLst>
                <a:ext uri="{FF2B5EF4-FFF2-40B4-BE49-F238E27FC236}">
                  <a16:creationId xmlns:a16="http://schemas.microsoft.com/office/drawing/2014/main" id="{66334DFD-2AAE-E8EE-F3C3-69503E604699}"/>
                </a:ext>
              </a:extLst>
            </p:cNvPr>
            <p:cNvSpPr/>
            <p:nvPr/>
          </p:nvSpPr>
          <p:spPr>
            <a:xfrm>
              <a:off x="12986524" y="1539659"/>
              <a:ext cx="17685" cy="167049"/>
            </a:xfrm>
            <a:custGeom>
              <a:avLst/>
              <a:gdLst>
                <a:gd name="connsiteX0" fmla="*/ 1168 w 17685"/>
                <a:gd name="connsiteY0" fmla="*/ 47028 h 167049"/>
                <a:gd name="connsiteX1" fmla="*/ 1168 w 17685"/>
                <a:gd name="connsiteY1" fmla="*/ 45611 h 167049"/>
                <a:gd name="connsiteX2" fmla="*/ 500 w 17685"/>
                <a:gd name="connsiteY2" fmla="*/ 36463 h 167049"/>
                <a:gd name="connsiteX3" fmla="*/ -228 w 17685"/>
                <a:gd name="connsiteY3" fmla="*/ 31014 h 167049"/>
                <a:gd name="connsiteX4" fmla="*/ -228 w 17685"/>
                <a:gd name="connsiteY4" fmla="*/ 31014 h 167049"/>
                <a:gd name="connsiteX5" fmla="*/ -917 w 17685"/>
                <a:gd name="connsiteY5" fmla="*/ 20332 h 167049"/>
                <a:gd name="connsiteX6" fmla="*/ -1606 w 17685"/>
                <a:gd name="connsiteY6" fmla="*/ 13486 h 167049"/>
                <a:gd name="connsiteX7" fmla="*/ -1606 w 17685"/>
                <a:gd name="connsiteY7" fmla="*/ 6227 h 167049"/>
                <a:gd name="connsiteX8" fmla="*/ -819 w 17685"/>
                <a:gd name="connsiteY8" fmla="*/ 3256 h 167049"/>
                <a:gd name="connsiteX9" fmla="*/ -130 w 17685"/>
                <a:gd name="connsiteY9" fmla="*/ 1859 h 167049"/>
                <a:gd name="connsiteX10" fmla="*/ -130 w 17685"/>
                <a:gd name="connsiteY10" fmla="*/ 1859 h 167049"/>
                <a:gd name="connsiteX11" fmla="*/ 1326 w 17685"/>
                <a:gd name="connsiteY11" fmla="*/ 1132 h 167049"/>
                <a:gd name="connsiteX12" fmla="*/ 2742 w 17685"/>
                <a:gd name="connsiteY12" fmla="*/ 364 h 167049"/>
                <a:gd name="connsiteX13" fmla="*/ 2742 w 17685"/>
                <a:gd name="connsiteY13" fmla="*/ 364 h 167049"/>
                <a:gd name="connsiteX14" fmla="*/ 7267 w 17685"/>
                <a:gd name="connsiteY14" fmla="*/ 207 h 167049"/>
                <a:gd name="connsiteX15" fmla="*/ 16080 w 17685"/>
                <a:gd name="connsiteY15" fmla="*/ 541 h 167049"/>
                <a:gd name="connsiteX16" fmla="*/ 6244 w 17685"/>
                <a:gd name="connsiteY16" fmla="*/ 2509 h 167049"/>
                <a:gd name="connsiteX17" fmla="*/ 1286 w 17685"/>
                <a:gd name="connsiteY17" fmla="*/ 8528 h 167049"/>
                <a:gd name="connsiteX18" fmla="*/ 2054 w 17685"/>
                <a:gd name="connsiteY18" fmla="*/ 20135 h 167049"/>
                <a:gd name="connsiteX19" fmla="*/ 9175 w 17685"/>
                <a:gd name="connsiteY19" fmla="*/ 117318 h 167049"/>
                <a:gd name="connsiteX20" fmla="*/ 4572 w 17685"/>
                <a:gd name="connsiteY20" fmla="*/ 162800 h 167049"/>
                <a:gd name="connsiteX21" fmla="*/ 3018 w 17685"/>
                <a:gd name="connsiteY21" fmla="*/ 166735 h 167049"/>
                <a:gd name="connsiteX22" fmla="*/ 3273 w 17685"/>
                <a:gd name="connsiteY22" fmla="*/ 160283 h 167049"/>
                <a:gd name="connsiteX23" fmla="*/ 5831 w 17685"/>
                <a:gd name="connsiteY23" fmla="*/ 135751 h 167049"/>
                <a:gd name="connsiteX24" fmla="*/ 4139 w 17685"/>
                <a:gd name="connsiteY24" fmla="*/ 73232 h 167049"/>
                <a:gd name="connsiteX25" fmla="*/ 2781 w 17685"/>
                <a:gd name="connsiteY25" fmla="*/ 60247 h 167049"/>
                <a:gd name="connsiteX26" fmla="*/ 1168 w 17685"/>
                <a:gd name="connsiteY26" fmla="*/ 47028 h 167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685" h="167049">
                  <a:moveTo>
                    <a:pt x="1168" y="47028"/>
                  </a:moveTo>
                  <a:cubicBezTo>
                    <a:pt x="1168" y="46555"/>
                    <a:pt x="1168" y="46083"/>
                    <a:pt x="1168" y="45611"/>
                  </a:cubicBezTo>
                  <a:cubicBezTo>
                    <a:pt x="-209" y="42641"/>
                    <a:pt x="834" y="39513"/>
                    <a:pt x="500" y="36463"/>
                  </a:cubicBezTo>
                  <a:cubicBezTo>
                    <a:pt x="264" y="34654"/>
                    <a:pt x="1090" y="32686"/>
                    <a:pt x="-228" y="31014"/>
                  </a:cubicBezTo>
                  <a:lnTo>
                    <a:pt x="-228" y="31014"/>
                  </a:lnTo>
                  <a:cubicBezTo>
                    <a:pt x="-1665" y="27532"/>
                    <a:pt x="-582" y="23873"/>
                    <a:pt x="-917" y="20332"/>
                  </a:cubicBezTo>
                  <a:cubicBezTo>
                    <a:pt x="-1192" y="18050"/>
                    <a:pt x="-248" y="15650"/>
                    <a:pt x="-1606" y="13486"/>
                  </a:cubicBezTo>
                  <a:lnTo>
                    <a:pt x="-1606" y="6227"/>
                  </a:lnTo>
                  <a:cubicBezTo>
                    <a:pt x="-701" y="5400"/>
                    <a:pt x="-897" y="4259"/>
                    <a:pt x="-819" y="3256"/>
                  </a:cubicBezTo>
                  <a:cubicBezTo>
                    <a:pt x="-740" y="2725"/>
                    <a:pt x="-504" y="2233"/>
                    <a:pt x="-130" y="1859"/>
                  </a:cubicBezTo>
                  <a:lnTo>
                    <a:pt x="-130" y="1859"/>
                  </a:lnTo>
                  <a:cubicBezTo>
                    <a:pt x="264" y="1486"/>
                    <a:pt x="775" y="1230"/>
                    <a:pt x="1326" y="1132"/>
                  </a:cubicBezTo>
                  <a:cubicBezTo>
                    <a:pt x="1877" y="1033"/>
                    <a:pt x="2368" y="777"/>
                    <a:pt x="2742" y="364"/>
                  </a:cubicBezTo>
                  <a:lnTo>
                    <a:pt x="2742" y="364"/>
                  </a:lnTo>
                  <a:cubicBezTo>
                    <a:pt x="4119" y="-482"/>
                    <a:pt x="5831" y="-541"/>
                    <a:pt x="7267" y="207"/>
                  </a:cubicBezTo>
                  <a:cubicBezTo>
                    <a:pt x="10198" y="404"/>
                    <a:pt x="13169" y="-521"/>
                    <a:pt x="16080" y="541"/>
                  </a:cubicBezTo>
                  <a:cubicBezTo>
                    <a:pt x="12933" y="2017"/>
                    <a:pt x="9431" y="1761"/>
                    <a:pt x="6244" y="2509"/>
                  </a:cubicBezTo>
                  <a:cubicBezTo>
                    <a:pt x="3057" y="3256"/>
                    <a:pt x="1129" y="5105"/>
                    <a:pt x="1286" y="8528"/>
                  </a:cubicBezTo>
                  <a:cubicBezTo>
                    <a:pt x="1464" y="12463"/>
                    <a:pt x="1739" y="16279"/>
                    <a:pt x="2054" y="20135"/>
                  </a:cubicBezTo>
                  <a:cubicBezTo>
                    <a:pt x="4808" y="52497"/>
                    <a:pt x="8782" y="84760"/>
                    <a:pt x="9175" y="117318"/>
                  </a:cubicBezTo>
                  <a:cubicBezTo>
                    <a:pt x="9254" y="132603"/>
                    <a:pt x="7700" y="147849"/>
                    <a:pt x="4572" y="162800"/>
                  </a:cubicBezTo>
                  <a:cubicBezTo>
                    <a:pt x="4296" y="164197"/>
                    <a:pt x="4296" y="165732"/>
                    <a:pt x="3018" y="166735"/>
                  </a:cubicBezTo>
                  <a:cubicBezTo>
                    <a:pt x="2486" y="164610"/>
                    <a:pt x="2565" y="162368"/>
                    <a:pt x="3273" y="160283"/>
                  </a:cubicBezTo>
                  <a:cubicBezTo>
                    <a:pt x="4985" y="152217"/>
                    <a:pt x="5831" y="143994"/>
                    <a:pt x="5831" y="135751"/>
                  </a:cubicBezTo>
                  <a:cubicBezTo>
                    <a:pt x="5988" y="114878"/>
                    <a:pt x="5831" y="94045"/>
                    <a:pt x="4139" y="73232"/>
                  </a:cubicBezTo>
                  <a:cubicBezTo>
                    <a:pt x="3765" y="68884"/>
                    <a:pt x="2486" y="64654"/>
                    <a:pt x="2781" y="60247"/>
                  </a:cubicBezTo>
                  <a:cubicBezTo>
                    <a:pt x="794" y="55959"/>
                    <a:pt x="3037" y="51297"/>
                    <a:pt x="1168" y="47028"/>
                  </a:cubicBezTo>
                  <a:close/>
                </a:path>
              </a:pathLst>
            </a:custGeom>
            <a:solidFill>
              <a:srgbClr val="454545"/>
            </a:solidFill>
            <a:ln w="1956" cap="flat">
              <a:noFill/>
              <a:prstDash val="solid"/>
              <a:miter/>
            </a:ln>
          </p:spPr>
          <p:txBody>
            <a:bodyPr rtlCol="0" anchor="ctr"/>
            <a:lstStyle/>
            <a:p>
              <a:endParaRPr lang="es-CO"/>
            </a:p>
          </p:txBody>
        </p:sp>
        <p:sp>
          <p:nvSpPr>
            <p:cNvPr id="809" name="Freeform: Shape 808">
              <a:extLst>
                <a:ext uri="{FF2B5EF4-FFF2-40B4-BE49-F238E27FC236}">
                  <a16:creationId xmlns:a16="http://schemas.microsoft.com/office/drawing/2014/main" id="{C5D5052E-F853-26D2-CF39-2D30313906A7}"/>
                </a:ext>
              </a:extLst>
            </p:cNvPr>
            <p:cNvSpPr/>
            <p:nvPr/>
          </p:nvSpPr>
          <p:spPr>
            <a:xfrm>
              <a:off x="13090994" y="1750303"/>
              <a:ext cx="61349" cy="64112"/>
            </a:xfrm>
            <a:custGeom>
              <a:avLst/>
              <a:gdLst>
                <a:gd name="connsiteX0" fmla="*/ 24550 w 61349"/>
                <a:gd name="connsiteY0" fmla="*/ 33266 h 64112"/>
                <a:gd name="connsiteX1" fmla="*/ 55809 w 61349"/>
                <a:gd name="connsiteY1" fmla="*/ 60808 h 64112"/>
                <a:gd name="connsiteX2" fmla="*/ 59744 w 61349"/>
                <a:gd name="connsiteY2" fmla="*/ 63798 h 64112"/>
                <a:gd name="connsiteX3" fmla="*/ 42885 w 61349"/>
                <a:gd name="connsiteY3" fmla="*/ 54572 h 64112"/>
                <a:gd name="connsiteX4" fmla="*/ 1926 w 61349"/>
                <a:gd name="connsiteY4" fmla="*/ 9679 h 64112"/>
                <a:gd name="connsiteX5" fmla="*/ -1418 w 61349"/>
                <a:gd name="connsiteY5" fmla="*/ -315 h 64112"/>
                <a:gd name="connsiteX6" fmla="*/ 8241 w 61349"/>
                <a:gd name="connsiteY6" fmla="*/ 12119 h 64112"/>
                <a:gd name="connsiteX7" fmla="*/ 16641 w 61349"/>
                <a:gd name="connsiteY7" fmla="*/ 22899 h 64112"/>
                <a:gd name="connsiteX8" fmla="*/ 17802 w 61349"/>
                <a:gd name="connsiteY8" fmla="*/ 24453 h 64112"/>
                <a:gd name="connsiteX9" fmla="*/ 18451 w 61349"/>
                <a:gd name="connsiteY9" fmla="*/ 25161 h 64112"/>
                <a:gd name="connsiteX10" fmla="*/ 19730 w 61349"/>
                <a:gd name="connsiteY10" fmla="*/ 26519 h 64112"/>
                <a:gd name="connsiteX11" fmla="*/ 24550 w 61349"/>
                <a:gd name="connsiteY11" fmla="*/ 33266 h 64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349" h="64112">
                  <a:moveTo>
                    <a:pt x="24550" y="33266"/>
                  </a:moveTo>
                  <a:cubicBezTo>
                    <a:pt x="32970" y="44716"/>
                    <a:pt x="44419" y="52722"/>
                    <a:pt x="55809" y="60808"/>
                  </a:cubicBezTo>
                  <a:cubicBezTo>
                    <a:pt x="57167" y="61772"/>
                    <a:pt x="58937" y="62165"/>
                    <a:pt x="59744" y="63798"/>
                  </a:cubicBezTo>
                  <a:cubicBezTo>
                    <a:pt x="52701" y="63346"/>
                    <a:pt x="47940" y="58408"/>
                    <a:pt x="42885" y="54572"/>
                  </a:cubicBezTo>
                  <a:cubicBezTo>
                    <a:pt x="26458" y="42198"/>
                    <a:pt x="13671" y="26381"/>
                    <a:pt x="1926" y="9679"/>
                  </a:cubicBezTo>
                  <a:cubicBezTo>
                    <a:pt x="-198" y="6669"/>
                    <a:pt x="-2244" y="3777"/>
                    <a:pt x="-1418" y="-315"/>
                  </a:cubicBezTo>
                  <a:cubicBezTo>
                    <a:pt x="3657" y="2361"/>
                    <a:pt x="4818" y="8105"/>
                    <a:pt x="8241" y="12119"/>
                  </a:cubicBezTo>
                  <a:cubicBezTo>
                    <a:pt x="11212" y="15542"/>
                    <a:pt x="13513" y="19555"/>
                    <a:pt x="16641" y="22899"/>
                  </a:cubicBezTo>
                  <a:lnTo>
                    <a:pt x="17802" y="24453"/>
                  </a:lnTo>
                  <a:lnTo>
                    <a:pt x="18451" y="25161"/>
                  </a:lnTo>
                  <a:cubicBezTo>
                    <a:pt x="18865" y="25614"/>
                    <a:pt x="19297" y="26086"/>
                    <a:pt x="19730" y="26519"/>
                  </a:cubicBezTo>
                  <a:cubicBezTo>
                    <a:pt x="21461" y="28702"/>
                    <a:pt x="23547" y="30532"/>
                    <a:pt x="24550" y="33266"/>
                  </a:cubicBezTo>
                  <a:close/>
                </a:path>
              </a:pathLst>
            </a:custGeom>
            <a:solidFill>
              <a:srgbClr val="C3C3C3"/>
            </a:solidFill>
            <a:ln w="1956" cap="flat">
              <a:noFill/>
              <a:prstDash val="solid"/>
              <a:miter/>
            </a:ln>
          </p:spPr>
          <p:txBody>
            <a:bodyPr rtlCol="0" anchor="ctr"/>
            <a:lstStyle/>
            <a:p>
              <a:endParaRPr lang="es-CO"/>
            </a:p>
          </p:txBody>
        </p:sp>
        <p:sp>
          <p:nvSpPr>
            <p:cNvPr id="810" name="Freeform: Shape 809">
              <a:extLst>
                <a:ext uri="{FF2B5EF4-FFF2-40B4-BE49-F238E27FC236}">
                  <a16:creationId xmlns:a16="http://schemas.microsoft.com/office/drawing/2014/main" id="{00F95319-13BC-A883-8D84-AE42C11FD198}"/>
                </a:ext>
              </a:extLst>
            </p:cNvPr>
            <p:cNvSpPr/>
            <p:nvPr/>
          </p:nvSpPr>
          <p:spPr>
            <a:xfrm>
              <a:off x="13090985" y="1747411"/>
              <a:ext cx="27875" cy="36472"/>
            </a:xfrm>
            <a:custGeom>
              <a:avLst/>
              <a:gdLst>
                <a:gd name="connsiteX0" fmla="*/ 16257 w 27875"/>
                <a:gd name="connsiteY0" fmla="*/ 27227 h 36472"/>
                <a:gd name="connsiteX1" fmla="*/ -1448 w 27875"/>
                <a:gd name="connsiteY1" fmla="*/ 2577 h 36472"/>
                <a:gd name="connsiteX2" fmla="*/ -1606 w 27875"/>
                <a:gd name="connsiteY2" fmla="*/ -315 h 36472"/>
                <a:gd name="connsiteX3" fmla="*/ 696 w 27875"/>
                <a:gd name="connsiteY3" fmla="*/ 1259 h 36472"/>
                <a:gd name="connsiteX4" fmla="*/ 26270 w 27875"/>
                <a:gd name="connsiteY4" fmla="*/ 35961 h 36472"/>
                <a:gd name="connsiteX5" fmla="*/ 24303 w 27875"/>
                <a:gd name="connsiteY5" fmla="*/ 36158 h 36472"/>
                <a:gd name="connsiteX6" fmla="*/ 18677 w 27875"/>
                <a:gd name="connsiteY6" fmla="*/ 30374 h 36472"/>
                <a:gd name="connsiteX7" fmla="*/ 17300 w 27875"/>
                <a:gd name="connsiteY7" fmla="*/ 28781 h 36472"/>
                <a:gd name="connsiteX8" fmla="*/ 17300 w 27875"/>
                <a:gd name="connsiteY8" fmla="*/ 28781 h 36472"/>
                <a:gd name="connsiteX9" fmla="*/ 16257 w 27875"/>
                <a:gd name="connsiteY9" fmla="*/ 27227 h 36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875" h="36472">
                  <a:moveTo>
                    <a:pt x="16257" y="27227"/>
                  </a:moveTo>
                  <a:cubicBezTo>
                    <a:pt x="9687" y="19515"/>
                    <a:pt x="3765" y="11253"/>
                    <a:pt x="-1448" y="2577"/>
                  </a:cubicBezTo>
                  <a:cubicBezTo>
                    <a:pt x="-1448" y="1613"/>
                    <a:pt x="-1566" y="610"/>
                    <a:pt x="-1606" y="-315"/>
                  </a:cubicBezTo>
                  <a:cubicBezTo>
                    <a:pt x="-838" y="197"/>
                    <a:pt x="263" y="531"/>
                    <a:pt x="696" y="1259"/>
                  </a:cubicBezTo>
                  <a:cubicBezTo>
                    <a:pt x="7956" y="13791"/>
                    <a:pt x="17654" y="24512"/>
                    <a:pt x="26270" y="35961"/>
                  </a:cubicBezTo>
                  <a:lnTo>
                    <a:pt x="24303" y="36158"/>
                  </a:lnTo>
                  <a:cubicBezTo>
                    <a:pt x="22021" y="34663"/>
                    <a:pt x="20093" y="32696"/>
                    <a:pt x="18677" y="30374"/>
                  </a:cubicBezTo>
                  <a:cubicBezTo>
                    <a:pt x="18362" y="29725"/>
                    <a:pt x="17890" y="29174"/>
                    <a:pt x="17300" y="28781"/>
                  </a:cubicBezTo>
                  <a:lnTo>
                    <a:pt x="17300" y="28781"/>
                  </a:lnTo>
                  <a:cubicBezTo>
                    <a:pt x="17162" y="28250"/>
                    <a:pt x="16690" y="27758"/>
                    <a:pt x="16257" y="27227"/>
                  </a:cubicBezTo>
                  <a:close/>
                </a:path>
              </a:pathLst>
            </a:custGeom>
            <a:solidFill>
              <a:srgbClr val="191919"/>
            </a:solidFill>
            <a:ln w="1956" cap="flat">
              <a:noFill/>
              <a:prstDash val="solid"/>
              <a:miter/>
            </a:ln>
          </p:spPr>
          <p:txBody>
            <a:bodyPr rtlCol="0" anchor="ctr"/>
            <a:lstStyle/>
            <a:p>
              <a:endParaRPr lang="es-CO"/>
            </a:p>
          </p:txBody>
        </p:sp>
        <p:sp>
          <p:nvSpPr>
            <p:cNvPr id="811" name="Freeform: Shape 810">
              <a:extLst>
                <a:ext uri="{FF2B5EF4-FFF2-40B4-BE49-F238E27FC236}">
                  <a16:creationId xmlns:a16="http://schemas.microsoft.com/office/drawing/2014/main" id="{1A633965-33D8-E9AD-D126-DE6850655DE5}"/>
                </a:ext>
              </a:extLst>
            </p:cNvPr>
            <p:cNvSpPr/>
            <p:nvPr/>
          </p:nvSpPr>
          <p:spPr>
            <a:xfrm>
              <a:off x="12418538" y="1710033"/>
              <a:ext cx="2380" cy="3857"/>
            </a:xfrm>
            <a:custGeom>
              <a:avLst/>
              <a:gdLst>
                <a:gd name="connsiteX0" fmla="*/ 775 w 2380"/>
                <a:gd name="connsiteY0" fmla="*/ 2125 h 3857"/>
                <a:gd name="connsiteX1" fmla="*/ -91 w 2380"/>
                <a:gd name="connsiteY1" fmla="*/ 3502 h 3857"/>
                <a:gd name="connsiteX2" fmla="*/ -1586 w 2380"/>
                <a:gd name="connsiteY2" fmla="*/ 669 h 3857"/>
                <a:gd name="connsiteX3" fmla="*/ -858 w 2380"/>
                <a:gd name="connsiteY3" fmla="*/ -314 h 3857"/>
                <a:gd name="connsiteX4" fmla="*/ 775 w 2380"/>
                <a:gd name="connsiteY4" fmla="*/ 2125 h 3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0" h="3857">
                  <a:moveTo>
                    <a:pt x="775" y="2125"/>
                  </a:moveTo>
                  <a:cubicBezTo>
                    <a:pt x="775" y="2755"/>
                    <a:pt x="657" y="3758"/>
                    <a:pt x="-91" y="3502"/>
                  </a:cubicBezTo>
                  <a:cubicBezTo>
                    <a:pt x="-1133" y="2971"/>
                    <a:pt x="-1724" y="1830"/>
                    <a:pt x="-1586" y="669"/>
                  </a:cubicBezTo>
                  <a:cubicBezTo>
                    <a:pt x="-1586" y="335"/>
                    <a:pt x="-1094" y="-334"/>
                    <a:pt x="-858" y="-314"/>
                  </a:cubicBezTo>
                  <a:cubicBezTo>
                    <a:pt x="736" y="-255"/>
                    <a:pt x="677" y="1023"/>
                    <a:pt x="775" y="2125"/>
                  </a:cubicBezTo>
                  <a:close/>
                </a:path>
              </a:pathLst>
            </a:custGeom>
            <a:solidFill>
              <a:srgbClr val="E8E8E8"/>
            </a:solidFill>
            <a:ln w="1956" cap="flat">
              <a:noFill/>
              <a:prstDash val="solid"/>
              <a:miter/>
            </a:ln>
          </p:spPr>
          <p:txBody>
            <a:bodyPr rtlCol="0" anchor="ctr"/>
            <a:lstStyle/>
            <a:p>
              <a:endParaRPr lang="es-CO"/>
            </a:p>
          </p:txBody>
        </p:sp>
        <p:sp>
          <p:nvSpPr>
            <p:cNvPr id="812" name="Freeform: Shape 811">
              <a:extLst>
                <a:ext uri="{FF2B5EF4-FFF2-40B4-BE49-F238E27FC236}">
                  <a16:creationId xmlns:a16="http://schemas.microsoft.com/office/drawing/2014/main" id="{F9A8CC83-18CB-7B42-F4EC-1547598AD022}"/>
                </a:ext>
              </a:extLst>
            </p:cNvPr>
            <p:cNvSpPr/>
            <p:nvPr/>
          </p:nvSpPr>
          <p:spPr>
            <a:xfrm>
              <a:off x="13479131" y="151279"/>
              <a:ext cx="4674" cy="5901"/>
            </a:xfrm>
            <a:custGeom>
              <a:avLst/>
              <a:gdLst>
                <a:gd name="connsiteX0" fmla="*/ 3069 w 4674"/>
                <a:gd name="connsiteY0" fmla="*/ 5587 h 5901"/>
                <a:gd name="connsiteX1" fmla="*/ -1573 w 4674"/>
                <a:gd name="connsiteY1" fmla="*/ -315 h 5901"/>
                <a:gd name="connsiteX2" fmla="*/ 3069 w 4674"/>
                <a:gd name="connsiteY2" fmla="*/ 5587 h 5901"/>
              </a:gdLst>
              <a:ahLst/>
              <a:cxnLst>
                <a:cxn ang="0">
                  <a:pos x="connsiteX0" y="connsiteY0"/>
                </a:cxn>
                <a:cxn ang="0">
                  <a:pos x="connsiteX1" y="connsiteY1"/>
                </a:cxn>
                <a:cxn ang="0">
                  <a:pos x="connsiteX2" y="connsiteY2"/>
                </a:cxn>
              </a:cxnLst>
              <a:rect l="l" t="t" r="r" b="b"/>
              <a:pathLst>
                <a:path w="4674" h="5901">
                  <a:moveTo>
                    <a:pt x="3069" y="5587"/>
                  </a:moveTo>
                  <a:cubicBezTo>
                    <a:pt x="118" y="4682"/>
                    <a:pt x="-1888" y="3049"/>
                    <a:pt x="-1573" y="-315"/>
                  </a:cubicBezTo>
                  <a:cubicBezTo>
                    <a:pt x="532" y="1139"/>
                    <a:pt x="2145" y="3195"/>
                    <a:pt x="3069" y="5587"/>
                  </a:cubicBezTo>
                  <a:close/>
                </a:path>
              </a:pathLst>
            </a:custGeom>
            <a:solidFill>
              <a:srgbClr val="020202"/>
            </a:solidFill>
            <a:ln w="1956" cap="flat">
              <a:noFill/>
              <a:prstDash val="solid"/>
              <a:miter/>
            </a:ln>
          </p:spPr>
          <p:txBody>
            <a:bodyPr rtlCol="0" anchor="ctr"/>
            <a:lstStyle/>
            <a:p>
              <a:endParaRPr lang="es-CO"/>
            </a:p>
          </p:txBody>
        </p:sp>
        <p:sp>
          <p:nvSpPr>
            <p:cNvPr id="813" name="Freeform: Shape 812">
              <a:extLst>
                <a:ext uri="{FF2B5EF4-FFF2-40B4-BE49-F238E27FC236}">
                  <a16:creationId xmlns:a16="http://schemas.microsoft.com/office/drawing/2014/main" id="{3DDAC29A-34AA-E9C0-BAEC-E10118105E20}"/>
                </a:ext>
              </a:extLst>
            </p:cNvPr>
            <p:cNvSpPr/>
            <p:nvPr/>
          </p:nvSpPr>
          <p:spPr>
            <a:xfrm>
              <a:off x="12602049" y="37831"/>
              <a:ext cx="887237" cy="1246666"/>
            </a:xfrm>
            <a:custGeom>
              <a:avLst/>
              <a:gdLst>
                <a:gd name="connsiteX0" fmla="*/ 187265 w 887237"/>
                <a:gd name="connsiteY0" fmla="*/ 302481 h 1246666"/>
                <a:gd name="connsiteX1" fmla="*/ 178963 w 887237"/>
                <a:gd name="connsiteY1" fmla="*/ 339859 h 1246666"/>
                <a:gd name="connsiteX2" fmla="*/ 178648 w 887237"/>
                <a:gd name="connsiteY2" fmla="*/ 360240 h 1246666"/>
                <a:gd name="connsiteX3" fmla="*/ 176425 w 887237"/>
                <a:gd name="connsiteY3" fmla="*/ 415520 h 1246666"/>
                <a:gd name="connsiteX4" fmla="*/ 176307 w 887237"/>
                <a:gd name="connsiteY4" fmla="*/ 475934 h 1246666"/>
                <a:gd name="connsiteX5" fmla="*/ 176563 w 887237"/>
                <a:gd name="connsiteY5" fmla="*/ 502118 h 1246666"/>
                <a:gd name="connsiteX6" fmla="*/ 185868 w 887237"/>
                <a:gd name="connsiteY6" fmla="*/ 570519 h 1246666"/>
                <a:gd name="connsiteX7" fmla="*/ 216715 w 887237"/>
                <a:gd name="connsiteY7" fmla="*/ 651866 h 1246666"/>
                <a:gd name="connsiteX8" fmla="*/ 260407 w 887237"/>
                <a:gd name="connsiteY8" fmla="*/ 719736 h 1246666"/>
                <a:gd name="connsiteX9" fmla="*/ 290506 w 887237"/>
                <a:gd name="connsiteY9" fmla="*/ 755304 h 1246666"/>
                <a:gd name="connsiteX10" fmla="*/ 312579 w 887237"/>
                <a:gd name="connsiteY10" fmla="*/ 770393 h 1246666"/>
                <a:gd name="connsiteX11" fmla="*/ 353400 w 887237"/>
                <a:gd name="connsiteY11" fmla="*/ 787842 h 1246666"/>
                <a:gd name="connsiteX12" fmla="*/ 428155 w 887237"/>
                <a:gd name="connsiteY12" fmla="*/ 812138 h 1246666"/>
                <a:gd name="connsiteX13" fmla="*/ 469822 w 887237"/>
                <a:gd name="connsiteY13" fmla="*/ 818649 h 1246666"/>
                <a:gd name="connsiteX14" fmla="*/ 576761 w 887237"/>
                <a:gd name="connsiteY14" fmla="*/ 821344 h 1246666"/>
                <a:gd name="connsiteX15" fmla="*/ 616500 w 887237"/>
                <a:gd name="connsiteY15" fmla="*/ 816761 h 1246666"/>
                <a:gd name="connsiteX16" fmla="*/ 671839 w 887237"/>
                <a:gd name="connsiteY16" fmla="*/ 808184 h 1246666"/>
                <a:gd name="connsiteX17" fmla="*/ 736758 w 887237"/>
                <a:gd name="connsiteY17" fmla="*/ 794806 h 1246666"/>
                <a:gd name="connsiteX18" fmla="*/ 792786 w 887237"/>
                <a:gd name="connsiteY18" fmla="*/ 779068 h 1246666"/>
                <a:gd name="connsiteX19" fmla="*/ 841574 w 887237"/>
                <a:gd name="connsiteY19" fmla="*/ 764491 h 1246666"/>
                <a:gd name="connsiteX20" fmla="*/ 859633 w 887237"/>
                <a:gd name="connsiteY20" fmla="*/ 759219 h 1246666"/>
                <a:gd name="connsiteX21" fmla="*/ 868309 w 887237"/>
                <a:gd name="connsiteY21" fmla="*/ 758825 h 1246666"/>
                <a:gd name="connsiteX22" fmla="*/ 884047 w 887237"/>
                <a:gd name="connsiteY22" fmla="*/ 770530 h 1246666"/>
                <a:gd name="connsiteX23" fmla="*/ 885620 w 887237"/>
                <a:gd name="connsiteY23" fmla="*/ 781232 h 1246666"/>
                <a:gd name="connsiteX24" fmla="*/ 884086 w 887237"/>
                <a:gd name="connsiteY24" fmla="*/ 820282 h 1246666"/>
                <a:gd name="connsiteX25" fmla="*/ 875745 w 887237"/>
                <a:gd name="connsiteY25" fmla="*/ 852486 h 1246666"/>
                <a:gd name="connsiteX26" fmla="*/ 854243 w 887237"/>
                <a:gd name="connsiteY26" fmla="*/ 945223 h 1246666"/>
                <a:gd name="connsiteX27" fmla="*/ 845174 w 887237"/>
                <a:gd name="connsiteY27" fmla="*/ 989446 h 1246666"/>
                <a:gd name="connsiteX28" fmla="*/ 813462 w 887237"/>
                <a:gd name="connsiteY28" fmla="*/ 1097646 h 1246666"/>
                <a:gd name="connsiteX29" fmla="*/ 802032 w 887237"/>
                <a:gd name="connsiteY29" fmla="*/ 1120387 h 1246666"/>
                <a:gd name="connsiteX30" fmla="*/ 756077 w 887237"/>
                <a:gd name="connsiteY30" fmla="*/ 1180487 h 1246666"/>
                <a:gd name="connsiteX31" fmla="*/ 734024 w 887237"/>
                <a:gd name="connsiteY31" fmla="*/ 1196933 h 1246666"/>
                <a:gd name="connsiteX32" fmla="*/ 625825 w 887237"/>
                <a:gd name="connsiteY32" fmla="*/ 1237321 h 1246666"/>
                <a:gd name="connsiteX33" fmla="*/ 566808 w 887237"/>
                <a:gd name="connsiteY33" fmla="*/ 1244993 h 1246666"/>
                <a:gd name="connsiteX34" fmla="*/ 529744 w 887237"/>
                <a:gd name="connsiteY34" fmla="*/ 1246350 h 1246666"/>
                <a:gd name="connsiteX35" fmla="*/ 469546 w 887237"/>
                <a:gd name="connsiteY35" fmla="*/ 1242416 h 1246666"/>
                <a:gd name="connsiteX36" fmla="*/ 438326 w 887237"/>
                <a:gd name="connsiteY36" fmla="*/ 1240822 h 1246666"/>
                <a:gd name="connsiteX37" fmla="*/ 351767 w 887237"/>
                <a:gd name="connsiteY37" fmla="*/ 1230986 h 1246666"/>
                <a:gd name="connsiteX38" fmla="*/ 299457 w 887237"/>
                <a:gd name="connsiteY38" fmla="*/ 1221602 h 1246666"/>
                <a:gd name="connsiteX39" fmla="*/ 222813 w 887237"/>
                <a:gd name="connsiteY39" fmla="*/ 1186683 h 1246666"/>
                <a:gd name="connsiteX40" fmla="*/ 165546 w 887237"/>
                <a:gd name="connsiteY40" fmla="*/ 1138486 h 1246666"/>
                <a:gd name="connsiteX41" fmla="*/ 107984 w 887237"/>
                <a:gd name="connsiteY41" fmla="*/ 1040123 h 1246666"/>
                <a:gd name="connsiteX42" fmla="*/ 86069 w 887237"/>
                <a:gd name="connsiteY42" fmla="*/ 957833 h 1246666"/>
                <a:gd name="connsiteX43" fmla="*/ 84102 w 887237"/>
                <a:gd name="connsiteY43" fmla="*/ 947839 h 1246666"/>
                <a:gd name="connsiteX44" fmla="*/ 77236 w 887237"/>
                <a:gd name="connsiteY44" fmla="*/ 919412 h 1246666"/>
                <a:gd name="connsiteX45" fmla="*/ 72810 w 887237"/>
                <a:gd name="connsiteY45" fmla="*/ 909753 h 1246666"/>
                <a:gd name="connsiteX46" fmla="*/ 65216 w 887237"/>
                <a:gd name="connsiteY46" fmla="*/ 885477 h 1246666"/>
                <a:gd name="connsiteX47" fmla="*/ 31773 w 887237"/>
                <a:gd name="connsiteY47" fmla="*/ 761776 h 1246666"/>
                <a:gd name="connsiteX48" fmla="*/ 13281 w 887237"/>
                <a:gd name="connsiteY48" fmla="*/ 655702 h 1246666"/>
                <a:gd name="connsiteX49" fmla="*/ 6868 w 887237"/>
                <a:gd name="connsiteY49" fmla="*/ 595641 h 1246666"/>
                <a:gd name="connsiteX50" fmla="*/ 4231 w 887237"/>
                <a:gd name="connsiteY50" fmla="*/ 531824 h 1246666"/>
                <a:gd name="connsiteX51" fmla="*/ 2913 w 887237"/>
                <a:gd name="connsiteY51" fmla="*/ 490413 h 1246666"/>
                <a:gd name="connsiteX52" fmla="*/ 1615 w 887237"/>
                <a:gd name="connsiteY52" fmla="*/ 435133 h 1246666"/>
                <a:gd name="connsiteX53" fmla="*/ -1316 w 887237"/>
                <a:gd name="connsiteY53" fmla="*/ 336239 h 1246666"/>
                <a:gd name="connsiteX54" fmla="*/ 2717 w 887237"/>
                <a:gd name="connsiteY54" fmla="*/ 244703 h 1246666"/>
                <a:gd name="connsiteX55" fmla="*/ 5431 w 887237"/>
                <a:gd name="connsiteY55" fmla="*/ 206243 h 1246666"/>
                <a:gd name="connsiteX56" fmla="*/ 16802 w 887237"/>
                <a:gd name="connsiteY56" fmla="*/ 159894 h 1246666"/>
                <a:gd name="connsiteX57" fmla="*/ 32993 w 887237"/>
                <a:gd name="connsiteY57" fmla="*/ 129913 h 1246666"/>
                <a:gd name="connsiteX58" fmla="*/ 92325 w 887237"/>
                <a:gd name="connsiteY58" fmla="*/ 56515 h 1246666"/>
                <a:gd name="connsiteX59" fmla="*/ 189094 w 887237"/>
                <a:gd name="connsiteY59" fmla="*/ 7058 h 1246666"/>
                <a:gd name="connsiteX60" fmla="*/ 281890 w 887237"/>
                <a:gd name="connsiteY60" fmla="*/ 2160 h 1246666"/>
                <a:gd name="connsiteX61" fmla="*/ 324796 w 887237"/>
                <a:gd name="connsiteY61" fmla="*/ 566 h 1246666"/>
                <a:gd name="connsiteX62" fmla="*/ 330697 w 887237"/>
                <a:gd name="connsiteY62" fmla="*/ 193 h 1246666"/>
                <a:gd name="connsiteX63" fmla="*/ 395459 w 887237"/>
                <a:gd name="connsiteY63" fmla="*/ 55 h 1246666"/>
                <a:gd name="connsiteX64" fmla="*/ 439841 w 887237"/>
                <a:gd name="connsiteY64" fmla="*/ -240 h 1246666"/>
                <a:gd name="connsiteX65" fmla="*/ 497737 w 887237"/>
                <a:gd name="connsiteY65" fmla="*/ 4796 h 1246666"/>
                <a:gd name="connsiteX66" fmla="*/ 506373 w 887237"/>
                <a:gd name="connsiteY66" fmla="*/ 5878 h 1246666"/>
                <a:gd name="connsiteX67" fmla="*/ 506373 w 887237"/>
                <a:gd name="connsiteY67" fmla="*/ 5740 h 1246666"/>
                <a:gd name="connsiteX68" fmla="*/ 518177 w 887237"/>
                <a:gd name="connsiteY68" fmla="*/ 8632 h 1246666"/>
                <a:gd name="connsiteX69" fmla="*/ 518177 w 887237"/>
                <a:gd name="connsiteY69" fmla="*/ 8632 h 1246666"/>
                <a:gd name="connsiteX70" fmla="*/ 524078 w 887237"/>
                <a:gd name="connsiteY70" fmla="*/ 10304 h 1246666"/>
                <a:gd name="connsiteX71" fmla="*/ 523941 w 887237"/>
                <a:gd name="connsiteY71" fmla="*/ 10206 h 1246666"/>
                <a:gd name="connsiteX72" fmla="*/ 528466 w 887237"/>
                <a:gd name="connsiteY72" fmla="*/ 11701 h 1246666"/>
                <a:gd name="connsiteX73" fmla="*/ 528348 w 887237"/>
                <a:gd name="connsiteY73" fmla="*/ 11701 h 1246666"/>
                <a:gd name="connsiteX74" fmla="*/ 532853 w 887237"/>
                <a:gd name="connsiteY74" fmla="*/ 13236 h 1246666"/>
                <a:gd name="connsiteX75" fmla="*/ 532715 w 887237"/>
                <a:gd name="connsiteY75" fmla="*/ 13137 h 1246666"/>
                <a:gd name="connsiteX76" fmla="*/ 537200 w 887237"/>
                <a:gd name="connsiteY76" fmla="*/ 14731 h 1246666"/>
                <a:gd name="connsiteX77" fmla="*/ 537062 w 887237"/>
                <a:gd name="connsiteY77" fmla="*/ 14632 h 1246666"/>
                <a:gd name="connsiteX78" fmla="*/ 544518 w 887237"/>
                <a:gd name="connsiteY78" fmla="*/ 17544 h 1246666"/>
                <a:gd name="connsiteX79" fmla="*/ 544518 w 887237"/>
                <a:gd name="connsiteY79" fmla="*/ 17544 h 1246666"/>
                <a:gd name="connsiteX80" fmla="*/ 551896 w 887237"/>
                <a:gd name="connsiteY80" fmla="*/ 20534 h 1246666"/>
                <a:gd name="connsiteX81" fmla="*/ 551777 w 887237"/>
                <a:gd name="connsiteY81" fmla="*/ 20534 h 1246666"/>
                <a:gd name="connsiteX82" fmla="*/ 559155 w 887237"/>
                <a:gd name="connsiteY82" fmla="*/ 23603 h 1246666"/>
                <a:gd name="connsiteX83" fmla="*/ 558997 w 887237"/>
                <a:gd name="connsiteY83" fmla="*/ 23505 h 1246666"/>
                <a:gd name="connsiteX84" fmla="*/ 562106 w 887237"/>
                <a:gd name="connsiteY84" fmla="*/ 24921 h 1246666"/>
                <a:gd name="connsiteX85" fmla="*/ 562106 w 887237"/>
                <a:gd name="connsiteY85" fmla="*/ 24921 h 1246666"/>
                <a:gd name="connsiteX86" fmla="*/ 565135 w 887237"/>
                <a:gd name="connsiteY86" fmla="*/ 26318 h 1246666"/>
                <a:gd name="connsiteX87" fmla="*/ 565135 w 887237"/>
                <a:gd name="connsiteY87" fmla="*/ 26318 h 1246666"/>
                <a:gd name="connsiteX88" fmla="*/ 572335 w 887237"/>
                <a:gd name="connsiteY88" fmla="*/ 29564 h 1246666"/>
                <a:gd name="connsiteX89" fmla="*/ 572178 w 887237"/>
                <a:gd name="connsiteY89" fmla="*/ 29446 h 1246666"/>
                <a:gd name="connsiteX90" fmla="*/ 575227 w 887237"/>
                <a:gd name="connsiteY90" fmla="*/ 31039 h 1246666"/>
                <a:gd name="connsiteX91" fmla="*/ 575070 w 887237"/>
                <a:gd name="connsiteY91" fmla="*/ 30921 h 1246666"/>
                <a:gd name="connsiteX92" fmla="*/ 588447 w 887237"/>
                <a:gd name="connsiteY92" fmla="*/ 38062 h 1246666"/>
                <a:gd name="connsiteX93" fmla="*/ 588447 w 887237"/>
                <a:gd name="connsiteY93" fmla="*/ 38062 h 1246666"/>
                <a:gd name="connsiteX94" fmla="*/ 591398 w 887237"/>
                <a:gd name="connsiteY94" fmla="*/ 39656 h 1246666"/>
                <a:gd name="connsiteX95" fmla="*/ 591280 w 887237"/>
                <a:gd name="connsiteY95" fmla="*/ 39656 h 1246666"/>
                <a:gd name="connsiteX96" fmla="*/ 594251 w 887237"/>
                <a:gd name="connsiteY96" fmla="*/ 41308 h 1246666"/>
                <a:gd name="connsiteX97" fmla="*/ 594113 w 887237"/>
                <a:gd name="connsiteY97" fmla="*/ 41190 h 1246666"/>
                <a:gd name="connsiteX98" fmla="*/ 601608 w 887237"/>
                <a:gd name="connsiteY98" fmla="*/ 45499 h 1246666"/>
                <a:gd name="connsiteX99" fmla="*/ 601510 w 887237"/>
                <a:gd name="connsiteY99" fmla="*/ 45499 h 1246666"/>
                <a:gd name="connsiteX100" fmla="*/ 604480 w 887237"/>
                <a:gd name="connsiteY100" fmla="*/ 47112 h 1246666"/>
                <a:gd name="connsiteX101" fmla="*/ 604362 w 887237"/>
                <a:gd name="connsiteY101" fmla="*/ 47112 h 1246666"/>
                <a:gd name="connsiteX102" fmla="*/ 607352 w 887237"/>
                <a:gd name="connsiteY102" fmla="*/ 48744 h 1246666"/>
                <a:gd name="connsiteX103" fmla="*/ 607215 w 887237"/>
                <a:gd name="connsiteY103" fmla="*/ 48626 h 1246666"/>
                <a:gd name="connsiteX104" fmla="*/ 611720 w 887237"/>
                <a:gd name="connsiteY104" fmla="*/ 51636 h 1246666"/>
                <a:gd name="connsiteX105" fmla="*/ 611582 w 887237"/>
                <a:gd name="connsiteY105" fmla="*/ 51479 h 1246666"/>
                <a:gd name="connsiteX106" fmla="*/ 613294 w 887237"/>
                <a:gd name="connsiteY106" fmla="*/ 52836 h 1246666"/>
                <a:gd name="connsiteX107" fmla="*/ 613294 w 887237"/>
                <a:gd name="connsiteY107" fmla="*/ 52836 h 1246666"/>
                <a:gd name="connsiteX108" fmla="*/ 616146 w 887237"/>
                <a:gd name="connsiteY108" fmla="*/ 54587 h 1246666"/>
                <a:gd name="connsiteX109" fmla="*/ 615989 w 887237"/>
                <a:gd name="connsiteY109" fmla="*/ 54469 h 1246666"/>
                <a:gd name="connsiteX110" fmla="*/ 620513 w 887237"/>
                <a:gd name="connsiteY110" fmla="*/ 57459 h 1246666"/>
                <a:gd name="connsiteX111" fmla="*/ 620376 w 887237"/>
                <a:gd name="connsiteY111" fmla="*/ 57361 h 1246666"/>
                <a:gd name="connsiteX112" fmla="*/ 624880 w 887237"/>
                <a:gd name="connsiteY112" fmla="*/ 60371 h 1246666"/>
                <a:gd name="connsiteX113" fmla="*/ 624763 w 887237"/>
                <a:gd name="connsiteY113" fmla="*/ 60273 h 1246666"/>
                <a:gd name="connsiteX114" fmla="*/ 629248 w 887237"/>
                <a:gd name="connsiteY114" fmla="*/ 63302 h 1246666"/>
                <a:gd name="connsiteX115" fmla="*/ 629130 w 887237"/>
                <a:gd name="connsiteY115" fmla="*/ 63302 h 1246666"/>
                <a:gd name="connsiteX116" fmla="*/ 635130 w 887237"/>
                <a:gd name="connsiteY116" fmla="*/ 67650 h 1246666"/>
                <a:gd name="connsiteX117" fmla="*/ 635032 w 887237"/>
                <a:gd name="connsiteY117" fmla="*/ 67650 h 1246666"/>
                <a:gd name="connsiteX118" fmla="*/ 640934 w 887237"/>
                <a:gd name="connsiteY118" fmla="*/ 72273 h 1246666"/>
                <a:gd name="connsiteX119" fmla="*/ 640363 w 887237"/>
                <a:gd name="connsiteY119" fmla="*/ 71250 h 1246666"/>
                <a:gd name="connsiteX120" fmla="*/ 642055 w 887237"/>
                <a:gd name="connsiteY120" fmla="*/ 72745 h 1246666"/>
                <a:gd name="connsiteX121" fmla="*/ 641917 w 887237"/>
                <a:gd name="connsiteY121" fmla="*/ 72627 h 1246666"/>
                <a:gd name="connsiteX122" fmla="*/ 643569 w 887237"/>
                <a:gd name="connsiteY122" fmla="*/ 74063 h 1246666"/>
                <a:gd name="connsiteX123" fmla="*/ 643569 w 887237"/>
                <a:gd name="connsiteY123" fmla="*/ 74063 h 1246666"/>
                <a:gd name="connsiteX124" fmla="*/ 652245 w 887237"/>
                <a:gd name="connsiteY124" fmla="*/ 81617 h 1246666"/>
                <a:gd name="connsiteX125" fmla="*/ 652107 w 887237"/>
                <a:gd name="connsiteY125" fmla="*/ 81460 h 1246666"/>
                <a:gd name="connsiteX126" fmla="*/ 653839 w 887237"/>
                <a:gd name="connsiteY126" fmla="*/ 82817 h 1246666"/>
                <a:gd name="connsiteX127" fmla="*/ 653839 w 887237"/>
                <a:gd name="connsiteY127" fmla="*/ 82817 h 1246666"/>
                <a:gd name="connsiteX128" fmla="*/ 656652 w 887237"/>
                <a:gd name="connsiteY128" fmla="*/ 84588 h 1246666"/>
                <a:gd name="connsiteX129" fmla="*/ 656494 w 887237"/>
                <a:gd name="connsiteY129" fmla="*/ 84411 h 1246666"/>
                <a:gd name="connsiteX130" fmla="*/ 658226 w 887237"/>
                <a:gd name="connsiteY130" fmla="*/ 85808 h 1246666"/>
                <a:gd name="connsiteX131" fmla="*/ 658226 w 887237"/>
                <a:gd name="connsiteY131" fmla="*/ 85808 h 1246666"/>
                <a:gd name="connsiteX132" fmla="*/ 662573 w 887237"/>
                <a:gd name="connsiteY132" fmla="*/ 88975 h 1246666"/>
                <a:gd name="connsiteX133" fmla="*/ 662416 w 887237"/>
                <a:gd name="connsiteY133" fmla="*/ 88798 h 1246666"/>
                <a:gd name="connsiteX134" fmla="*/ 664108 w 887237"/>
                <a:gd name="connsiteY134" fmla="*/ 90293 h 1246666"/>
                <a:gd name="connsiteX135" fmla="*/ 663990 w 887237"/>
                <a:gd name="connsiteY135" fmla="*/ 90175 h 1246666"/>
                <a:gd name="connsiteX136" fmla="*/ 665603 w 887237"/>
                <a:gd name="connsiteY136" fmla="*/ 91631 h 1246666"/>
                <a:gd name="connsiteX137" fmla="*/ 665603 w 887237"/>
                <a:gd name="connsiteY137" fmla="*/ 91631 h 1246666"/>
                <a:gd name="connsiteX138" fmla="*/ 674239 w 887237"/>
                <a:gd name="connsiteY138" fmla="*/ 99244 h 1246666"/>
                <a:gd name="connsiteX139" fmla="*/ 674082 w 887237"/>
                <a:gd name="connsiteY139" fmla="*/ 99067 h 1246666"/>
                <a:gd name="connsiteX140" fmla="*/ 675714 w 887237"/>
                <a:gd name="connsiteY140" fmla="*/ 100660 h 1246666"/>
                <a:gd name="connsiteX141" fmla="*/ 675557 w 887237"/>
                <a:gd name="connsiteY141" fmla="*/ 100503 h 1246666"/>
                <a:gd name="connsiteX142" fmla="*/ 677190 w 887237"/>
                <a:gd name="connsiteY142" fmla="*/ 102096 h 1246666"/>
                <a:gd name="connsiteX143" fmla="*/ 677032 w 887237"/>
                <a:gd name="connsiteY143" fmla="*/ 101939 h 1246666"/>
                <a:gd name="connsiteX144" fmla="*/ 678646 w 887237"/>
                <a:gd name="connsiteY144" fmla="*/ 103552 h 1246666"/>
                <a:gd name="connsiteX145" fmla="*/ 678508 w 887237"/>
                <a:gd name="connsiteY145" fmla="*/ 103395 h 1246666"/>
                <a:gd name="connsiteX146" fmla="*/ 680121 w 887237"/>
                <a:gd name="connsiteY146" fmla="*/ 104988 h 1246666"/>
                <a:gd name="connsiteX147" fmla="*/ 679964 w 887237"/>
                <a:gd name="connsiteY147" fmla="*/ 104851 h 1246666"/>
                <a:gd name="connsiteX148" fmla="*/ 681557 w 887237"/>
                <a:gd name="connsiteY148" fmla="*/ 106464 h 1246666"/>
                <a:gd name="connsiteX149" fmla="*/ 681420 w 887237"/>
                <a:gd name="connsiteY149" fmla="*/ 106306 h 1246666"/>
                <a:gd name="connsiteX150" fmla="*/ 682993 w 887237"/>
                <a:gd name="connsiteY150" fmla="*/ 107939 h 1246666"/>
                <a:gd name="connsiteX151" fmla="*/ 682836 w 887237"/>
                <a:gd name="connsiteY151" fmla="*/ 107782 h 1246666"/>
                <a:gd name="connsiteX152" fmla="*/ 684429 w 887237"/>
                <a:gd name="connsiteY152" fmla="*/ 109434 h 1246666"/>
                <a:gd name="connsiteX153" fmla="*/ 684253 w 887237"/>
                <a:gd name="connsiteY153" fmla="*/ 109277 h 1246666"/>
                <a:gd name="connsiteX154" fmla="*/ 691826 w 887237"/>
                <a:gd name="connsiteY154" fmla="*/ 117933 h 1246666"/>
                <a:gd name="connsiteX155" fmla="*/ 691826 w 887237"/>
                <a:gd name="connsiteY155" fmla="*/ 117933 h 1246666"/>
                <a:gd name="connsiteX156" fmla="*/ 693302 w 887237"/>
                <a:gd name="connsiteY156" fmla="*/ 119546 h 1246666"/>
                <a:gd name="connsiteX157" fmla="*/ 693204 w 887237"/>
                <a:gd name="connsiteY157" fmla="*/ 119428 h 1246666"/>
                <a:gd name="connsiteX158" fmla="*/ 694718 w 887237"/>
                <a:gd name="connsiteY158" fmla="*/ 121080 h 1246666"/>
                <a:gd name="connsiteX159" fmla="*/ 694581 w 887237"/>
                <a:gd name="connsiteY159" fmla="*/ 120943 h 1246666"/>
                <a:gd name="connsiteX160" fmla="*/ 696115 w 887237"/>
                <a:gd name="connsiteY160" fmla="*/ 122615 h 1246666"/>
                <a:gd name="connsiteX161" fmla="*/ 695938 w 887237"/>
                <a:gd name="connsiteY161" fmla="*/ 122458 h 1246666"/>
                <a:gd name="connsiteX162" fmla="*/ 707938 w 887237"/>
                <a:gd name="connsiteY162" fmla="*/ 135441 h 1246666"/>
                <a:gd name="connsiteX163" fmla="*/ 707938 w 887237"/>
                <a:gd name="connsiteY163" fmla="*/ 135441 h 1246666"/>
                <a:gd name="connsiteX164" fmla="*/ 709453 w 887237"/>
                <a:gd name="connsiteY164" fmla="*/ 136937 h 1246666"/>
                <a:gd name="connsiteX165" fmla="*/ 709453 w 887237"/>
                <a:gd name="connsiteY165" fmla="*/ 136937 h 1246666"/>
                <a:gd name="connsiteX166" fmla="*/ 713840 w 887237"/>
                <a:gd name="connsiteY166" fmla="*/ 141363 h 1246666"/>
                <a:gd name="connsiteX167" fmla="*/ 713840 w 887237"/>
                <a:gd name="connsiteY167" fmla="*/ 141363 h 1246666"/>
                <a:gd name="connsiteX168" fmla="*/ 715296 w 887237"/>
                <a:gd name="connsiteY168" fmla="*/ 142956 h 1246666"/>
                <a:gd name="connsiteX169" fmla="*/ 715296 w 887237"/>
                <a:gd name="connsiteY169" fmla="*/ 142858 h 1246666"/>
                <a:gd name="connsiteX170" fmla="*/ 716791 w 887237"/>
                <a:gd name="connsiteY170" fmla="*/ 144510 h 1246666"/>
                <a:gd name="connsiteX171" fmla="*/ 716653 w 887237"/>
                <a:gd name="connsiteY171" fmla="*/ 144373 h 1246666"/>
                <a:gd name="connsiteX172" fmla="*/ 718207 w 887237"/>
                <a:gd name="connsiteY172" fmla="*/ 146045 h 1246666"/>
                <a:gd name="connsiteX173" fmla="*/ 718030 w 887237"/>
                <a:gd name="connsiteY173" fmla="*/ 145888 h 1246666"/>
                <a:gd name="connsiteX174" fmla="*/ 724168 w 887237"/>
                <a:gd name="connsiteY174" fmla="*/ 153068 h 1246666"/>
                <a:gd name="connsiteX175" fmla="*/ 724168 w 887237"/>
                <a:gd name="connsiteY175" fmla="*/ 153068 h 1246666"/>
                <a:gd name="connsiteX176" fmla="*/ 725644 w 887237"/>
                <a:gd name="connsiteY176" fmla="*/ 154661 h 1246666"/>
                <a:gd name="connsiteX177" fmla="*/ 725644 w 887237"/>
                <a:gd name="connsiteY177" fmla="*/ 154563 h 1246666"/>
                <a:gd name="connsiteX178" fmla="*/ 727158 w 887237"/>
                <a:gd name="connsiteY178" fmla="*/ 156196 h 1246666"/>
                <a:gd name="connsiteX179" fmla="*/ 727021 w 887237"/>
                <a:gd name="connsiteY179" fmla="*/ 156078 h 1246666"/>
                <a:gd name="connsiteX180" fmla="*/ 728555 w 887237"/>
                <a:gd name="connsiteY180" fmla="*/ 157730 h 1246666"/>
                <a:gd name="connsiteX181" fmla="*/ 728398 w 887237"/>
                <a:gd name="connsiteY181" fmla="*/ 157573 h 1246666"/>
                <a:gd name="connsiteX182" fmla="*/ 734457 w 887237"/>
                <a:gd name="connsiteY182" fmla="*/ 164832 h 1246666"/>
                <a:gd name="connsiteX183" fmla="*/ 734457 w 887237"/>
                <a:gd name="connsiteY183" fmla="*/ 164832 h 1246666"/>
                <a:gd name="connsiteX184" fmla="*/ 735893 w 887237"/>
                <a:gd name="connsiteY184" fmla="*/ 166524 h 1246666"/>
                <a:gd name="connsiteX185" fmla="*/ 735735 w 887237"/>
                <a:gd name="connsiteY185" fmla="*/ 166347 h 1246666"/>
                <a:gd name="connsiteX186" fmla="*/ 730758 w 887237"/>
                <a:gd name="connsiteY186" fmla="*/ 175396 h 1246666"/>
                <a:gd name="connsiteX187" fmla="*/ 722063 w 887237"/>
                <a:gd name="connsiteY187" fmla="*/ 175514 h 1246666"/>
                <a:gd name="connsiteX188" fmla="*/ 664717 w 887237"/>
                <a:gd name="connsiteY188" fmla="*/ 172701 h 1246666"/>
                <a:gd name="connsiteX189" fmla="*/ 594290 w 887237"/>
                <a:gd name="connsiteY189" fmla="*/ 169986 h 1246666"/>
                <a:gd name="connsiteX190" fmla="*/ 487468 w 887237"/>
                <a:gd name="connsiteY190" fmla="*/ 173095 h 1246666"/>
                <a:gd name="connsiteX191" fmla="*/ 314153 w 887237"/>
                <a:gd name="connsiteY191" fmla="*/ 196820 h 1246666"/>
                <a:gd name="connsiteX192" fmla="*/ 286611 w 887237"/>
                <a:gd name="connsiteY192" fmla="*/ 205987 h 1246666"/>
                <a:gd name="connsiteX193" fmla="*/ 254112 w 887237"/>
                <a:gd name="connsiteY193" fmla="*/ 220506 h 1246666"/>
                <a:gd name="connsiteX194" fmla="*/ 215475 w 887237"/>
                <a:gd name="connsiteY194" fmla="*/ 256270 h 1246666"/>
                <a:gd name="connsiteX195" fmla="*/ 191868 w 887237"/>
                <a:gd name="connsiteY195" fmla="*/ 296107 h 1246666"/>
                <a:gd name="connsiteX196" fmla="*/ 187265 w 887237"/>
                <a:gd name="connsiteY196" fmla="*/ 302481 h 1246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887237" h="1246666">
                  <a:moveTo>
                    <a:pt x="187265" y="302481"/>
                  </a:moveTo>
                  <a:cubicBezTo>
                    <a:pt x="181363" y="314285"/>
                    <a:pt x="179868" y="326973"/>
                    <a:pt x="178963" y="339859"/>
                  </a:cubicBezTo>
                  <a:cubicBezTo>
                    <a:pt x="178491" y="346626"/>
                    <a:pt x="178629" y="353453"/>
                    <a:pt x="178648" y="360240"/>
                  </a:cubicBezTo>
                  <a:cubicBezTo>
                    <a:pt x="178648" y="378712"/>
                    <a:pt x="177134" y="397086"/>
                    <a:pt x="176425" y="415520"/>
                  </a:cubicBezTo>
                  <a:cubicBezTo>
                    <a:pt x="175658" y="435644"/>
                    <a:pt x="175284" y="455789"/>
                    <a:pt x="176307" y="475934"/>
                  </a:cubicBezTo>
                  <a:cubicBezTo>
                    <a:pt x="176760" y="484669"/>
                    <a:pt x="176425" y="493383"/>
                    <a:pt x="176563" y="502118"/>
                  </a:cubicBezTo>
                  <a:cubicBezTo>
                    <a:pt x="176976" y="525332"/>
                    <a:pt x="181245" y="547935"/>
                    <a:pt x="185868" y="570519"/>
                  </a:cubicBezTo>
                  <a:cubicBezTo>
                    <a:pt x="191750" y="599104"/>
                    <a:pt x="202177" y="626563"/>
                    <a:pt x="216715" y="651866"/>
                  </a:cubicBezTo>
                  <a:cubicBezTo>
                    <a:pt x="230072" y="675256"/>
                    <a:pt x="242899" y="699080"/>
                    <a:pt x="260407" y="719736"/>
                  </a:cubicBezTo>
                  <a:cubicBezTo>
                    <a:pt x="270421" y="731539"/>
                    <a:pt x="280552" y="743343"/>
                    <a:pt x="290506" y="755304"/>
                  </a:cubicBezTo>
                  <a:cubicBezTo>
                    <a:pt x="296408" y="762445"/>
                    <a:pt x="304572" y="766399"/>
                    <a:pt x="312579" y="770393"/>
                  </a:cubicBezTo>
                  <a:cubicBezTo>
                    <a:pt x="325759" y="777172"/>
                    <a:pt x="339393" y="783003"/>
                    <a:pt x="353400" y="787842"/>
                  </a:cubicBezTo>
                  <a:cubicBezTo>
                    <a:pt x="378266" y="796085"/>
                    <a:pt x="402581" y="805882"/>
                    <a:pt x="428155" y="812138"/>
                  </a:cubicBezTo>
                  <a:cubicBezTo>
                    <a:pt x="441887" y="815264"/>
                    <a:pt x="455795" y="817440"/>
                    <a:pt x="469822" y="818649"/>
                  </a:cubicBezTo>
                  <a:cubicBezTo>
                    <a:pt x="505370" y="822309"/>
                    <a:pt x="541095" y="821935"/>
                    <a:pt x="576761" y="821344"/>
                  </a:cubicBezTo>
                  <a:cubicBezTo>
                    <a:pt x="590119" y="820926"/>
                    <a:pt x="603398" y="819391"/>
                    <a:pt x="616500" y="816761"/>
                  </a:cubicBezTo>
                  <a:cubicBezTo>
                    <a:pt x="634874" y="813377"/>
                    <a:pt x="653209" y="810033"/>
                    <a:pt x="671839" y="808184"/>
                  </a:cubicBezTo>
                  <a:cubicBezTo>
                    <a:pt x="693872" y="806000"/>
                    <a:pt x="715119" y="799665"/>
                    <a:pt x="736758" y="794806"/>
                  </a:cubicBezTo>
                  <a:cubicBezTo>
                    <a:pt x="755703" y="790518"/>
                    <a:pt x="774136" y="784124"/>
                    <a:pt x="792786" y="779068"/>
                  </a:cubicBezTo>
                  <a:cubicBezTo>
                    <a:pt x="809193" y="774603"/>
                    <a:pt x="825482" y="769901"/>
                    <a:pt x="841574" y="764491"/>
                  </a:cubicBezTo>
                  <a:cubicBezTo>
                    <a:pt x="847476" y="762524"/>
                    <a:pt x="853613" y="760969"/>
                    <a:pt x="859633" y="759219"/>
                  </a:cubicBezTo>
                  <a:cubicBezTo>
                    <a:pt x="862525" y="759081"/>
                    <a:pt x="865436" y="758727"/>
                    <a:pt x="868309" y="758825"/>
                  </a:cubicBezTo>
                  <a:cubicBezTo>
                    <a:pt x="875627" y="758625"/>
                    <a:pt x="882138" y="763462"/>
                    <a:pt x="884047" y="770530"/>
                  </a:cubicBezTo>
                  <a:cubicBezTo>
                    <a:pt x="885188" y="773981"/>
                    <a:pt x="885719" y="777601"/>
                    <a:pt x="885620" y="781232"/>
                  </a:cubicBezTo>
                  <a:cubicBezTo>
                    <a:pt x="885404" y="794255"/>
                    <a:pt x="885620" y="807318"/>
                    <a:pt x="884086" y="820282"/>
                  </a:cubicBezTo>
                  <a:cubicBezTo>
                    <a:pt x="883260" y="831535"/>
                    <a:pt x="879483" y="841922"/>
                    <a:pt x="875745" y="852486"/>
                  </a:cubicBezTo>
                  <a:cubicBezTo>
                    <a:pt x="865181" y="882512"/>
                    <a:pt x="857981" y="913613"/>
                    <a:pt x="854243" y="945223"/>
                  </a:cubicBezTo>
                  <a:cubicBezTo>
                    <a:pt x="852394" y="960213"/>
                    <a:pt x="848597" y="974731"/>
                    <a:pt x="845174" y="989446"/>
                  </a:cubicBezTo>
                  <a:cubicBezTo>
                    <a:pt x="836557" y="1026096"/>
                    <a:pt x="827331" y="1062569"/>
                    <a:pt x="813462" y="1097646"/>
                  </a:cubicBezTo>
                  <a:cubicBezTo>
                    <a:pt x="810412" y="1105585"/>
                    <a:pt x="806576" y="1113203"/>
                    <a:pt x="802032" y="1120387"/>
                  </a:cubicBezTo>
                  <a:cubicBezTo>
                    <a:pt x="788124" y="1141462"/>
                    <a:pt x="772779" y="1161544"/>
                    <a:pt x="756077" y="1180487"/>
                  </a:cubicBezTo>
                  <a:cubicBezTo>
                    <a:pt x="749939" y="1187441"/>
                    <a:pt x="742444" y="1193044"/>
                    <a:pt x="734024" y="1196933"/>
                  </a:cubicBezTo>
                  <a:cubicBezTo>
                    <a:pt x="699066" y="1213438"/>
                    <a:pt x="663616" y="1228684"/>
                    <a:pt x="625825" y="1237321"/>
                  </a:cubicBezTo>
                  <a:cubicBezTo>
                    <a:pt x="606408" y="1241511"/>
                    <a:pt x="586657" y="1244068"/>
                    <a:pt x="566808" y="1244993"/>
                  </a:cubicBezTo>
                  <a:cubicBezTo>
                    <a:pt x="554453" y="1245721"/>
                    <a:pt x="542118" y="1246390"/>
                    <a:pt x="529744" y="1246350"/>
                  </a:cubicBezTo>
                  <a:cubicBezTo>
                    <a:pt x="509580" y="1246350"/>
                    <a:pt x="489593" y="1243813"/>
                    <a:pt x="469546" y="1242416"/>
                  </a:cubicBezTo>
                  <a:cubicBezTo>
                    <a:pt x="459159" y="1241649"/>
                    <a:pt x="448693" y="1240960"/>
                    <a:pt x="438326" y="1240822"/>
                  </a:cubicBezTo>
                  <a:cubicBezTo>
                    <a:pt x="409230" y="1240173"/>
                    <a:pt x="380253" y="1236888"/>
                    <a:pt x="351767" y="1230986"/>
                  </a:cubicBezTo>
                  <a:cubicBezTo>
                    <a:pt x="334376" y="1227543"/>
                    <a:pt x="316809" y="1225301"/>
                    <a:pt x="299457" y="1221602"/>
                  </a:cubicBezTo>
                  <a:cubicBezTo>
                    <a:pt x="271660" y="1215702"/>
                    <a:pt x="245496" y="1203783"/>
                    <a:pt x="222813" y="1186683"/>
                  </a:cubicBezTo>
                  <a:cubicBezTo>
                    <a:pt x="202728" y="1171772"/>
                    <a:pt x="182563" y="1157057"/>
                    <a:pt x="165546" y="1138486"/>
                  </a:cubicBezTo>
                  <a:cubicBezTo>
                    <a:pt x="139264" y="1109803"/>
                    <a:pt x="119453" y="1077501"/>
                    <a:pt x="107984" y="1040123"/>
                  </a:cubicBezTo>
                  <a:cubicBezTo>
                    <a:pt x="99643" y="1012955"/>
                    <a:pt x="93506" y="985217"/>
                    <a:pt x="86069" y="957833"/>
                  </a:cubicBezTo>
                  <a:cubicBezTo>
                    <a:pt x="84968" y="954606"/>
                    <a:pt x="84299" y="951244"/>
                    <a:pt x="84102" y="947839"/>
                  </a:cubicBezTo>
                  <a:cubicBezTo>
                    <a:pt x="84515" y="937727"/>
                    <a:pt x="80167" y="928698"/>
                    <a:pt x="77236" y="919412"/>
                  </a:cubicBezTo>
                  <a:cubicBezTo>
                    <a:pt x="76174" y="916107"/>
                    <a:pt x="77236" y="911543"/>
                    <a:pt x="72810" y="909753"/>
                  </a:cubicBezTo>
                  <a:cubicBezTo>
                    <a:pt x="68875" y="902061"/>
                    <a:pt x="67184" y="893700"/>
                    <a:pt x="65216" y="885477"/>
                  </a:cubicBezTo>
                  <a:cubicBezTo>
                    <a:pt x="55242" y="843909"/>
                    <a:pt x="42986" y="802970"/>
                    <a:pt x="31773" y="761776"/>
                  </a:cubicBezTo>
                  <a:cubicBezTo>
                    <a:pt x="22232" y="726975"/>
                    <a:pt x="17392" y="691407"/>
                    <a:pt x="13281" y="655702"/>
                  </a:cubicBezTo>
                  <a:cubicBezTo>
                    <a:pt x="10979" y="635695"/>
                    <a:pt x="8284" y="615707"/>
                    <a:pt x="6868" y="595641"/>
                  </a:cubicBezTo>
                  <a:cubicBezTo>
                    <a:pt x="5353" y="574434"/>
                    <a:pt x="1910" y="553286"/>
                    <a:pt x="4231" y="531824"/>
                  </a:cubicBezTo>
                  <a:cubicBezTo>
                    <a:pt x="5727" y="518053"/>
                    <a:pt x="4546" y="504144"/>
                    <a:pt x="2913" y="490413"/>
                  </a:cubicBezTo>
                  <a:cubicBezTo>
                    <a:pt x="730" y="471999"/>
                    <a:pt x="1890" y="453566"/>
                    <a:pt x="1615" y="435133"/>
                  </a:cubicBezTo>
                  <a:cubicBezTo>
                    <a:pt x="1162" y="402142"/>
                    <a:pt x="-2674" y="369269"/>
                    <a:pt x="-1316" y="336239"/>
                  </a:cubicBezTo>
                  <a:cubicBezTo>
                    <a:pt x="-77" y="305727"/>
                    <a:pt x="789" y="275254"/>
                    <a:pt x="2717" y="244703"/>
                  </a:cubicBezTo>
                  <a:cubicBezTo>
                    <a:pt x="3523" y="231876"/>
                    <a:pt x="4192" y="219128"/>
                    <a:pt x="5431" y="206243"/>
                  </a:cubicBezTo>
                  <a:cubicBezTo>
                    <a:pt x="6671" y="190279"/>
                    <a:pt x="10507" y="174623"/>
                    <a:pt x="16802" y="159894"/>
                  </a:cubicBezTo>
                  <a:cubicBezTo>
                    <a:pt x="19753" y="148583"/>
                    <a:pt x="27209" y="139671"/>
                    <a:pt x="32993" y="129913"/>
                  </a:cubicBezTo>
                  <a:cubicBezTo>
                    <a:pt x="49046" y="102653"/>
                    <a:pt x="69033" y="77917"/>
                    <a:pt x="92325" y="56515"/>
                  </a:cubicBezTo>
                  <a:cubicBezTo>
                    <a:pt x="119453" y="31492"/>
                    <a:pt x="152917" y="14384"/>
                    <a:pt x="189094" y="7058"/>
                  </a:cubicBezTo>
                  <a:cubicBezTo>
                    <a:pt x="219744" y="645"/>
                    <a:pt x="250787" y="-4"/>
                    <a:pt x="281890" y="2160"/>
                  </a:cubicBezTo>
                  <a:cubicBezTo>
                    <a:pt x="296290" y="3163"/>
                    <a:pt x="310494" y="921"/>
                    <a:pt x="324796" y="566"/>
                  </a:cubicBezTo>
                  <a:cubicBezTo>
                    <a:pt x="326763" y="566"/>
                    <a:pt x="328730" y="55"/>
                    <a:pt x="330697" y="193"/>
                  </a:cubicBezTo>
                  <a:cubicBezTo>
                    <a:pt x="352337" y="1727"/>
                    <a:pt x="373977" y="-889"/>
                    <a:pt x="395459" y="55"/>
                  </a:cubicBezTo>
                  <a:cubicBezTo>
                    <a:pt x="410293" y="724"/>
                    <a:pt x="424968" y="271"/>
                    <a:pt x="439841" y="-240"/>
                  </a:cubicBezTo>
                  <a:cubicBezTo>
                    <a:pt x="459257" y="-702"/>
                    <a:pt x="478674" y="987"/>
                    <a:pt x="497737" y="4796"/>
                  </a:cubicBezTo>
                  <a:cubicBezTo>
                    <a:pt x="500570" y="5479"/>
                    <a:pt x="503462" y="5843"/>
                    <a:pt x="506373" y="5878"/>
                  </a:cubicBezTo>
                  <a:lnTo>
                    <a:pt x="506373" y="5740"/>
                  </a:lnTo>
                  <a:cubicBezTo>
                    <a:pt x="510406" y="6289"/>
                    <a:pt x="514360" y="7257"/>
                    <a:pt x="518177" y="8632"/>
                  </a:cubicBezTo>
                  <a:lnTo>
                    <a:pt x="518177" y="8632"/>
                  </a:lnTo>
                  <a:cubicBezTo>
                    <a:pt x="519849" y="10186"/>
                    <a:pt x="522505" y="8239"/>
                    <a:pt x="524078" y="10304"/>
                  </a:cubicBezTo>
                  <a:lnTo>
                    <a:pt x="523941" y="10206"/>
                  </a:lnTo>
                  <a:cubicBezTo>
                    <a:pt x="525259" y="11249"/>
                    <a:pt x="527344" y="10068"/>
                    <a:pt x="528466" y="11701"/>
                  </a:cubicBezTo>
                  <a:lnTo>
                    <a:pt x="528348" y="11701"/>
                  </a:lnTo>
                  <a:cubicBezTo>
                    <a:pt x="529646" y="12803"/>
                    <a:pt x="531712" y="11701"/>
                    <a:pt x="532853" y="13236"/>
                  </a:cubicBezTo>
                  <a:lnTo>
                    <a:pt x="532715" y="13137"/>
                  </a:lnTo>
                  <a:cubicBezTo>
                    <a:pt x="533993" y="14298"/>
                    <a:pt x="536118" y="13039"/>
                    <a:pt x="537200" y="14731"/>
                  </a:cubicBezTo>
                  <a:lnTo>
                    <a:pt x="537062" y="14632"/>
                  </a:lnTo>
                  <a:cubicBezTo>
                    <a:pt x="539640" y="15356"/>
                    <a:pt x="542138" y="16332"/>
                    <a:pt x="544518" y="17544"/>
                  </a:cubicBezTo>
                  <a:lnTo>
                    <a:pt x="544518" y="17544"/>
                  </a:lnTo>
                  <a:cubicBezTo>
                    <a:pt x="546918" y="18685"/>
                    <a:pt x="549653" y="19000"/>
                    <a:pt x="551896" y="20534"/>
                  </a:cubicBezTo>
                  <a:lnTo>
                    <a:pt x="551777" y="20534"/>
                  </a:lnTo>
                  <a:cubicBezTo>
                    <a:pt x="554177" y="21675"/>
                    <a:pt x="556971" y="21891"/>
                    <a:pt x="559155" y="23603"/>
                  </a:cubicBezTo>
                  <a:lnTo>
                    <a:pt x="558997" y="23505"/>
                  </a:lnTo>
                  <a:cubicBezTo>
                    <a:pt x="559981" y="24095"/>
                    <a:pt x="561319" y="23918"/>
                    <a:pt x="562106" y="24921"/>
                  </a:cubicBezTo>
                  <a:lnTo>
                    <a:pt x="562106" y="24921"/>
                  </a:lnTo>
                  <a:cubicBezTo>
                    <a:pt x="562991" y="25649"/>
                    <a:pt x="564309" y="25452"/>
                    <a:pt x="565135" y="26318"/>
                  </a:cubicBezTo>
                  <a:lnTo>
                    <a:pt x="565135" y="26318"/>
                  </a:lnTo>
                  <a:cubicBezTo>
                    <a:pt x="567358" y="27754"/>
                    <a:pt x="570289" y="27656"/>
                    <a:pt x="572335" y="29564"/>
                  </a:cubicBezTo>
                  <a:lnTo>
                    <a:pt x="572178" y="29446"/>
                  </a:lnTo>
                  <a:cubicBezTo>
                    <a:pt x="573181" y="29977"/>
                    <a:pt x="574617" y="29721"/>
                    <a:pt x="575227" y="31039"/>
                  </a:cubicBezTo>
                  <a:lnTo>
                    <a:pt x="575070" y="30921"/>
                  </a:lnTo>
                  <a:cubicBezTo>
                    <a:pt x="579673" y="33028"/>
                    <a:pt x="584139" y="35412"/>
                    <a:pt x="588447" y="38062"/>
                  </a:cubicBezTo>
                  <a:lnTo>
                    <a:pt x="588447" y="38062"/>
                  </a:lnTo>
                  <a:cubicBezTo>
                    <a:pt x="589273" y="38849"/>
                    <a:pt x="590690" y="38574"/>
                    <a:pt x="591398" y="39656"/>
                  </a:cubicBezTo>
                  <a:lnTo>
                    <a:pt x="591280" y="39656"/>
                  </a:lnTo>
                  <a:cubicBezTo>
                    <a:pt x="592185" y="40364"/>
                    <a:pt x="593641" y="40069"/>
                    <a:pt x="594251" y="41308"/>
                  </a:cubicBezTo>
                  <a:lnTo>
                    <a:pt x="594113" y="41190"/>
                  </a:lnTo>
                  <a:cubicBezTo>
                    <a:pt x="596749" y="42363"/>
                    <a:pt x="599267" y="43807"/>
                    <a:pt x="601608" y="45499"/>
                  </a:cubicBezTo>
                  <a:lnTo>
                    <a:pt x="601510" y="45499"/>
                  </a:lnTo>
                  <a:cubicBezTo>
                    <a:pt x="602395" y="46246"/>
                    <a:pt x="603811" y="45990"/>
                    <a:pt x="604480" y="47112"/>
                  </a:cubicBezTo>
                  <a:lnTo>
                    <a:pt x="604362" y="47112"/>
                  </a:lnTo>
                  <a:cubicBezTo>
                    <a:pt x="605306" y="47761"/>
                    <a:pt x="606742" y="47485"/>
                    <a:pt x="607352" y="48744"/>
                  </a:cubicBezTo>
                  <a:lnTo>
                    <a:pt x="607215" y="48626"/>
                  </a:lnTo>
                  <a:cubicBezTo>
                    <a:pt x="608946" y="49236"/>
                    <a:pt x="610500" y="50271"/>
                    <a:pt x="611720" y="51636"/>
                  </a:cubicBezTo>
                  <a:lnTo>
                    <a:pt x="611582" y="51479"/>
                  </a:lnTo>
                  <a:cubicBezTo>
                    <a:pt x="612271" y="51774"/>
                    <a:pt x="612861" y="52242"/>
                    <a:pt x="613294" y="52836"/>
                  </a:cubicBezTo>
                  <a:lnTo>
                    <a:pt x="613294" y="52836"/>
                  </a:lnTo>
                  <a:cubicBezTo>
                    <a:pt x="614080" y="53702"/>
                    <a:pt x="615595" y="53348"/>
                    <a:pt x="616146" y="54587"/>
                  </a:cubicBezTo>
                  <a:lnTo>
                    <a:pt x="615989" y="54469"/>
                  </a:lnTo>
                  <a:cubicBezTo>
                    <a:pt x="617720" y="55097"/>
                    <a:pt x="619254" y="56122"/>
                    <a:pt x="620513" y="57459"/>
                  </a:cubicBezTo>
                  <a:lnTo>
                    <a:pt x="620376" y="57361"/>
                  </a:lnTo>
                  <a:cubicBezTo>
                    <a:pt x="622087" y="58012"/>
                    <a:pt x="623622" y="59041"/>
                    <a:pt x="624880" y="60371"/>
                  </a:cubicBezTo>
                  <a:lnTo>
                    <a:pt x="624763" y="60273"/>
                  </a:lnTo>
                  <a:cubicBezTo>
                    <a:pt x="626474" y="60930"/>
                    <a:pt x="628009" y="61966"/>
                    <a:pt x="629248" y="63302"/>
                  </a:cubicBezTo>
                  <a:lnTo>
                    <a:pt x="629130" y="63302"/>
                  </a:lnTo>
                  <a:cubicBezTo>
                    <a:pt x="631333" y="64459"/>
                    <a:pt x="633340" y="65923"/>
                    <a:pt x="635130" y="67650"/>
                  </a:cubicBezTo>
                  <a:lnTo>
                    <a:pt x="635032" y="67650"/>
                  </a:lnTo>
                  <a:cubicBezTo>
                    <a:pt x="637255" y="68844"/>
                    <a:pt x="639242" y="70408"/>
                    <a:pt x="640934" y="72273"/>
                  </a:cubicBezTo>
                  <a:lnTo>
                    <a:pt x="640363" y="71250"/>
                  </a:lnTo>
                  <a:cubicBezTo>
                    <a:pt x="641130" y="71453"/>
                    <a:pt x="641760" y="72007"/>
                    <a:pt x="642055" y="72745"/>
                  </a:cubicBezTo>
                  <a:lnTo>
                    <a:pt x="641917" y="72627"/>
                  </a:lnTo>
                  <a:cubicBezTo>
                    <a:pt x="642586" y="72963"/>
                    <a:pt x="643137" y="73455"/>
                    <a:pt x="643569" y="74063"/>
                  </a:cubicBezTo>
                  <a:lnTo>
                    <a:pt x="643569" y="74063"/>
                  </a:lnTo>
                  <a:cubicBezTo>
                    <a:pt x="646894" y="76030"/>
                    <a:pt x="649334" y="79139"/>
                    <a:pt x="652245" y="81617"/>
                  </a:cubicBezTo>
                  <a:lnTo>
                    <a:pt x="652107" y="81460"/>
                  </a:lnTo>
                  <a:cubicBezTo>
                    <a:pt x="652796" y="81739"/>
                    <a:pt x="653406" y="82209"/>
                    <a:pt x="653839" y="82817"/>
                  </a:cubicBezTo>
                  <a:lnTo>
                    <a:pt x="653839" y="82817"/>
                  </a:lnTo>
                  <a:cubicBezTo>
                    <a:pt x="654606" y="83663"/>
                    <a:pt x="656160" y="83309"/>
                    <a:pt x="656652" y="84588"/>
                  </a:cubicBezTo>
                  <a:lnTo>
                    <a:pt x="656494" y="84411"/>
                  </a:lnTo>
                  <a:cubicBezTo>
                    <a:pt x="657222" y="84659"/>
                    <a:pt x="657832" y="85154"/>
                    <a:pt x="658226" y="85808"/>
                  </a:cubicBezTo>
                  <a:lnTo>
                    <a:pt x="658226" y="85808"/>
                  </a:lnTo>
                  <a:cubicBezTo>
                    <a:pt x="659839" y="86604"/>
                    <a:pt x="661314" y="87676"/>
                    <a:pt x="662573" y="88975"/>
                  </a:cubicBezTo>
                  <a:lnTo>
                    <a:pt x="662416" y="88798"/>
                  </a:lnTo>
                  <a:cubicBezTo>
                    <a:pt x="663144" y="89065"/>
                    <a:pt x="663753" y="89598"/>
                    <a:pt x="664108" y="90293"/>
                  </a:cubicBezTo>
                  <a:lnTo>
                    <a:pt x="663990" y="90175"/>
                  </a:lnTo>
                  <a:cubicBezTo>
                    <a:pt x="664619" y="90553"/>
                    <a:pt x="665170" y="91046"/>
                    <a:pt x="665603" y="91631"/>
                  </a:cubicBezTo>
                  <a:lnTo>
                    <a:pt x="665603" y="91631"/>
                  </a:lnTo>
                  <a:cubicBezTo>
                    <a:pt x="668672" y="93934"/>
                    <a:pt x="671564" y="96480"/>
                    <a:pt x="674239" y="99244"/>
                  </a:cubicBezTo>
                  <a:lnTo>
                    <a:pt x="674082" y="99067"/>
                  </a:lnTo>
                  <a:cubicBezTo>
                    <a:pt x="674869" y="99279"/>
                    <a:pt x="675479" y="99881"/>
                    <a:pt x="675714" y="100660"/>
                  </a:cubicBezTo>
                  <a:lnTo>
                    <a:pt x="675557" y="100503"/>
                  </a:lnTo>
                  <a:cubicBezTo>
                    <a:pt x="676324" y="100741"/>
                    <a:pt x="676934" y="101333"/>
                    <a:pt x="677190" y="102096"/>
                  </a:cubicBezTo>
                  <a:lnTo>
                    <a:pt x="677032" y="101939"/>
                  </a:lnTo>
                  <a:cubicBezTo>
                    <a:pt x="677780" y="102203"/>
                    <a:pt x="678390" y="102797"/>
                    <a:pt x="678646" y="103552"/>
                  </a:cubicBezTo>
                  <a:lnTo>
                    <a:pt x="678508" y="103395"/>
                  </a:lnTo>
                  <a:cubicBezTo>
                    <a:pt x="679256" y="103668"/>
                    <a:pt x="679846" y="104249"/>
                    <a:pt x="680121" y="104988"/>
                  </a:cubicBezTo>
                  <a:lnTo>
                    <a:pt x="679964" y="104851"/>
                  </a:lnTo>
                  <a:cubicBezTo>
                    <a:pt x="680711" y="105120"/>
                    <a:pt x="681302" y="105714"/>
                    <a:pt x="681557" y="106464"/>
                  </a:cubicBezTo>
                  <a:lnTo>
                    <a:pt x="681420" y="106306"/>
                  </a:lnTo>
                  <a:cubicBezTo>
                    <a:pt x="682167" y="106568"/>
                    <a:pt x="682757" y="107174"/>
                    <a:pt x="682993" y="107939"/>
                  </a:cubicBezTo>
                  <a:lnTo>
                    <a:pt x="682836" y="107782"/>
                  </a:lnTo>
                  <a:cubicBezTo>
                    <a:pt x="683623" y="108002"/>
                    <a:pt x="684233" y="108636"/>
                    <a:pt x="684429" y="109434"/>
                  </a:cubicBezTo>
                  <a:lnTo>
                    <a:pt x="684253" y="109277"/>
                  </a:lnTo>
                  <a:cubicBezTo>
                    <a:pt x="686790" y="112149"/>
                    <a:pt x="689839" y="114589"/>
                    <a:pt x="691826" y="117933"/>
                  </a:cubicBezTo>
                  <a:lnTo>
                    <a:pt x="691826" y="117933"/>
                  </a:lnTo>
                  <a:cubicBezTo>
                    <a:pt x="692436" y="118350"/>
                    <a:pt x="692948" y="118903"/>
                    <a:pt x="693302" y="119546"/>
                  </a:cubicBezTo>
                  <a:lnTo>
                    <a:pt x="693204" y="119428"/>
                  </a:lnTo>
                  <a:cubicBezTo>
                    <a:pt x="693892" y="119778"/>
                    <a:pt x="694423" y="120364"/>
                    <a:pt x="694718" y="121080"/>
                  </a:cubicBezTo>
                  <a:lnTo>
                    <a:pt x="694581" y="120943"/>
                  </a:lnTo>
                  <a:cubicBezTo>
                    <a:pt x="695348" y="121199"/>
                    <a:pt x="695918" y="121830"/>
                    <a:pt x="696115" y="122615"/>
                  </a:cubicBezTo>
                  <a:lnTo>
                    <a:pt x="695938" y="122458"/>
                  </a:lnTo>
                  <a:cubicBezTo>
                    <a:pt x="699872" y="126904"/>
                    <a:pt x="704554" y="130543"/>
                    <a:pt x="707938" y="135441"/>
                  </a:cubicBezTo>
                  <a:lnTo>
                    <a:pt x="707938" y="135441"/>
                  </a:lnTo>
                  <a:cubicBezTo>
                    <a:pt x="708489" y="135900"/>
                    <a:pt x="708981" y="136399"/>
                    <a:pt x="709453" y="136937"/>
                  </a:cubicBezTo>
                  <a:lnTo>
                    <a:pt x="709453" y="136937"/>
                  </a:lnTo>
                  <a:cubicBezTo>
                    <a:pt x="711302" y="137965"/>
                    <a:pt x="712837" y="139502"/>
                    <a:pt x="713840" y="141363"/>
                  </a:cubicBezTo>
                  <a:lnTo>
                    <a:pt x="713840" y="141363"/>
                  </a:lnTo>
                  <a:cubicBezTo>
                    <a:pt x="714430" y="141790"/>
                    <a:pt x="714922" y="142333"/>
                    <a:pt x="715296" y="142956"/>
                  </a:cubicBezTo>
                  <a:lnTo>
                    <a:pt x="715296" y="142858"/>
                  </a:lnTo>
                  <a:cubicBezTo>
                    <a:pt x="715984" y="143214"/>
                    <a:pt x="716496" y="143800"/>
                    <a:pt x="716791" y="144510"/>
                  </a:cubicBezTo>
                  <a:lnTo>
                    <a:pt x="716653" y="144373"/>
                  </a:lnTo>
                  <a:cubicBezTo>
                    <a:pt x="717420" y="144636"/>
                    <a:pt x="718010" y="145262"/>
                    <a:pt x="718207" y="146045"/>
                  </a:cubicBezTo>
                  <a:lnTo>
                    <a:pt x="718030" y="145888"/>
                  </a:lnTo>
                  <a:cubicBezTo>
                    <a:pt x="720332" y="148057"/>
                    <a:pt x="722378" y="150463"/>
                    <a:pt x="724168" y="153068"/>
                  </a:cubicBezTo>
                  <a:lnTo>
                    <a:pt x="724168" y="153068"/>
                  </a:lnTo>
                  <a:cubicBezTo>
                    <a:pt x="724758" y="153499"/>
                    <a:pt x="725250" y="154040"/>
                    <a:pt x="725644" y="154661"/>
                  </a:cubicBezTo>
                  <a:lnTo>
                    <a:pt x="725644" y="154563"/>
                  </a:lnTo>
                  <a:cubicBezTo>
                    <a:pt x="726293" y="154943"/>
                    <a:pt x="726824" y="155513"/>
                    <a:pt x="727158" y="156196"/>
                  </a:cubicBezTo>
                  <a:lnTo>
                    <a:pt x="727021" y="156078"/>
                  </a:lnTo>
                  <a:cubicBezTo>
                    <a:pt x="727768" y="156361"/>
                    <a:pt x="728319" y="156971"/>
                    <a:pt x="728555" y="157730"/>
                  </a:cubicBezTo>
                  <a:lnTo>
                    <a:pt x="728398" y="157573"/>
                  </a:lnTo>
                  <a:cubicBezTo>
                    <a:pt x="730679" y="159757"/>
                    <a:pt x="732725" y="162192"/>
                    <a:pt x="734457" y="164832"/>
                  </a:cubicBezTo>
                  <a:lnTo>
                    <a:pt x="734457" y="164832"/>
                  </a:lnTo>
                  <a:cubicBezTo>
                    <a:pt x="735125" y="165212"/>
                    <a:pt x="735617" y="165810"/>
                    <a:pt x="735893" y="166524"/>
                  </a:cubicBezTo>
                  <a:lnTo>
                    <a:pt x="735735" y="166347"/>
                  </a:lnTo>
                  <a:cubicBezTo>
                    <a:pt x="737408" y="172465"/>
                    <a:pt x="736385" y="174413"/>
                    <a:pt x="730758" y="175396"/>
                  </a:cubicBezTo>
                  <a:cubicBezTo>
                    <a:pt x="727866" y="175790"/>
                    <a:pt x="724955" y="175829"/>
                    <a:pt x="722063" y="175514"/>
                  </a:cubicBezTo>
                  <a:cubicBezTo>
                    <a:pt x="702961" y="174177"/>
                    <a:pt x="683840" y="173429"/>
                    <a:pt x="664717" y="172701"/>
                  </a:cubicBezTo>
                  <a:cubicBezTo>
                    <a:pt x="641248" y="171777"/>
                    <a:pt x="617818" y="168963"/>
                    <a:pt x="594290" y="169986"/>
                  </a:cubicBezTo>
                  <a:cubicBezTo>
                    <a:pt x="558702" y="171541"/>
                    <a:pt x="523056" y="171816"/>
                    <a:pt x="487468" y="173095"/>
                  </a:cubicBezTo>
                  <a:cubicBezTo>
                    <a:pt x="429021" y="174926"/>
                    <a:pt x="370928" y="182878"/>
                    <a:pt x="314153" y="196820"/>
                  </a:cubicBezTo>
                  <a:cubicBezTo>
                    <a:pt x="304690" y="198929"/>
                    <a:pt x="295464" y="202002"/>
                    <a:pt x="286611" y="205987"/>
                  </a:cubicBezTo>
                  <a:cubicBezTo>
                    <a:pt x="275516" y="210217"/>
                    <a:pt x="264755" y="215194"/>
                    <a:pt x="254112" y="220506"/>
                  </a:cubicBezTo>
                  <a:cubicBezTo>
                    <a:pt x="237705" y="228670"/>
                    <a:pt x="226708" y="242578"/>
                    <a:pt x="215475" y="256270"/>
                  </a:cubicBezTo>
                  <a:cubicBezTo>
                    <a:pt x="205639" y="268310"/>
                    <a:pt x="196708" y="280979"/>
                    <a:pt x="191868" y="296107"/>
                  </a:cubicBezTo>
                  <a:cubicBezTo>
                    <a:pt x="191160" y="298722"/>
                    <a:pt x="189527" y="300986"/>
                    <a:pt x="187265" y="302481"/>
                  </a:cubicBezTo>
                  <a:close/>
                </a:path>
              </a:pathLst>
            </a:custGeom>
            <a:solidFill>
              <a:srgbClr val="1125DA"/>
            </a:solidFill>
            <a:ln w="1956" cap="flat">
              <a:noFill/>
              <a:prstDash val="solid"/>
              <a:miter/>
            </a:ln>
          </p:spPr>
          <p:txBody>
            <a:bodyPr rtlCol="0" anchor="ctr"/>
            <a:lstStyle/>
            <a:p>
              <a:endParaRPr lang="es-CO"/>
            </a:p>
          </p:txBody>
        </p:sp>
        <p:sp>
          <p:nvSpPr>
            <p:cNvPr id="814" name="Freeform: Shape 813">
              <a:extLst>
                <a:ext uri="{FF2B5EF4-FFF2-40B4-BE49-F238E27FC236}">
                  <a16:creationId xmlns:a16="http://schemas.microsoft.com/office/drawing/2014/main" id="{6DD06BDA-DF3B-2A4C-C522-59AD4300C0FA}"/>
                </a:ext>
              </a:extLst>
            </p:cNvPr>
            <p:cNvSpPr/>
            <p:nvPr/>
          </p:nvSpPr>
          <p:spPr>
            <a:xfrm>
              <a:off x="12524208" y="197922"/>
              <a:ext cx="976696" cy="1610709"/>
            </a:xfrm>
            <a:custGeom>
              <a:avLst/>
              <a:gdLst>
                <a:gd name="connsiteX0" fmla="*/ 163301 w 976696"/>
                <a:gd name="connsiteY0" fmla="*/ 786882 h 1610709"/>
                <a:gd name="connsiteX1" fmla="*/ 178291 w 976696"/>
                <a:gd name="connsiteY1" fmla="*/ 845153 h 1610709"/>
                <a:gd name="connsiteX2" fmla="*/ 194029 w 976696"/>
                <a:gd name="connsiteY2" fmla="*/ 897167 h 1610709"/>
                <a:gd name="connsiteX3" fmla="*/ 213288 w 976696"/>
                <a:gd name="connsiteY3" fmla="*/ 935410 h 1610709"/>
                <a:gd name="connsiteX4" fmla="*/ 260778 w 976696"/>
                <a:gd name="connsiteY4" fmla="*/ 992893 h 1610709"/>
                <a:gd name="connsiteX5" fmla="*/ 297880 w 976696"/>
                <a:gd name="connsiteY5" fmla="*/ 1021891 h 1610709"/>
                <a:gd name="connsiteX6" fmla="*/ 334589 w 976696"/>
                <a:gd name="connsiteY6" fmla="*/ 1045183 h 1610709"/>
                <a:gd name="connsiteX7" fmla="*/ 377869 w 976696"/>
                <a:gd name="connsiteY7" fmla="*/ 1059465 h 1610709"/>
                <a:gd name="connsiteX8" fmla="*/ 447628 w 976696"/>
                <a:gd name="connsiteY8" fmla="*/ 1072095 h 1610709"/>
                <a:gd name="connsiteX9" fmla="*/ 489255 w 976696"/>
                <a:gd name="connsiteY9" fmla="*/ 1077151 h 1610709"/>
                <a:gd name="connsiteX10" fmla="*/ 545007 w 976696"/>
                <a:gd name="connsiteY10" fmla="*/ 1080141 h 1610709"/>
                <a:gd name="connsiteX11" fmla="*/ 590411 w 976696"/>
                <a:gd name="connsiteY11" fmla="*/ 1083761 h 1610709"/>
                <a:gd name="connsiteX12" fmla="*/ 637625 w 976696"/>
                <a:gd name="connsiteY12" fmla="*/ 1082954 h 1610709"/>
                <a:gd name="connsiteX13" fmla="*/ 644177 w 976696"/>
                <a:gd name="connsiteY13" fmla="*/ 1082758 h 1610709"/>
                <a:gd name="connsiteX14" fmla="*/ 690879 w 976696"/>
                <a:gd name="connsiteY14" fmla="*/ 1077643 h 1610709"/>
                <a:gd name="connsiteX15" fmla="*/ 768959 w 976696"/>
                <a:gd name="connsiteY15" fmla="*/ 1053327 h 1610709"/>
                <a:gd name="connsiteX16" fmla="*/ 811550 w 976696"/>
                <a:gd name="connsiteY16" fmla="*/ 1034717 h 1610709"/>
                <a:gd name="connsiteX17" fmla="*/ 836062 w 976696"/>
                <a:gd name="connsiteY17" fmla="*/ 1014671 h 1610709"/>
                <a:gd name="connsiteX18" fmla="*/ 866653 w 976696"/>
                <a:gd name="connsiteY18" fmla="*/ 975995 h 1610709"/>
                <a:gd name="connsiteX19" fmla="*/ 890260 w 976696"/>
                <a:gd name="connsiteY19" fmla="*/ 934446 h 1610709"/>
                <a:gd name="connsiteX20" fmla="*/ 912923 w 976696"/>
                <a:gd name="connsiteY20" fmla="*/ 861658 h 1610709"/>
                <a:gd name="connsiteX21" fmla="*/ 929330 w 976696"/>
                <a:gd name="connsiteY21" fmla="*/ 790404 h 1610709"/>
                <a:gd name="connsiteX22" fmla="*/ 934150 w 976696"/>
                <a:gd name="connsiteY22" fmla="*/ 757492 h 1610709"/>
                <a:gd name="connsiteX23" fmla="*/ 942727 w 976696"/>
                <a:gd name="connsiteY23" fmla="*/ 720114 h 1610709"/>
                <a:gd name="connsiteX24" fmla="*/ 958465 w 976696"/>
                <a:gd name="connsiteY24" fmla="*/ 671739 h 1610709"/>
                <a:gd name="connsiteX25" fmla="*/ 961888 w 976696"/>
                <a:gd name="connsiteY25" fmla="*/ 660073 h 1610709"/>
                <a:gd name="connsiteX26" fmla="*/ 962045 w 976696"/>
                <a:gd name="connsiteY26" fmla="*/ 665149 h 1610709"/>
                <a:gd name="connsiteX27" fmla="*/ 964012 w 976696"/>
                <a:gd name="connsiteY27" fmla="*/ 735026 h 1610709"/>
                <a:gd name="connsiteX28" fmla="*/ 964445 w 976696"/>
                <a:gd name="connsiteY28" fmla="*/ 754698 h 1610709"/>
                <a:gd name="connsiteX29" fmla="*/ 969954 w 976696"/>
                <a:gd name="connsiteY29" fmla="*/ 809585 h 1610709"/>
                <a:gd name="connsiteX30" fmla="*/ 974616 w 976696"/>
                <a:gd name="connsiteY30" fmla="*/ 852058 h 1610709"/>
                <a:gd name="connsiteX31" fmla="*/ 970445 w 976696"/>
                <a:gd name="connsiteY31" fmla="*/ 890399 h 1610709"/>
                <a:gd name="connsiteX32" fmla="*/ 967868 w 976696"/>
                <a:gd name="connsiteY32" fmla="*/ 944164 h 1610709"/>
                <a:gd name="connsiteX33" fmla="*/ 964524 w 976696"/>
                <a:gd name="connsiteY33" fmla="*/ 989116 h 1610709"/>
                <a:gd name="connsiteX34" fmla="*/ 959193 w 976696"/>
                <a:gd name="connsiteY34" fmla="*/ 1035366 h 1610709"/>
                <a:gd name="connsiteX35" fmla="*/ 954334 w 976696"/>
                <a:gd name="connsiteY35" fmla="*/ 1069203 h 1610709"/>
                <a:gd name="connsiteX36" fmla="*/ 950399 w 976696"/>
                <a:gd name="connsiteY36" fmla="*/ 1108273 h 1610709"/>
                <a:gd name="connsiteX37" fmla="*/ 945815 w 976696"/>
                <a:gd name="connsiteY37" fmla="*/ 1133257 h 1610709"/>
                <a:gd name="connsiteX38" fmla="*/ 930628 w 976696"/>
                <a:gd name="connsiteY38" fmla="*/ 1188655 h 1610709"/>
                <a:gd name="connsiteX39" fmla="*/ 919159 w 976696"/>
                <a:gd name="connsiteY39" fmla="*/ 1226977 h 1610709"/>
                <a:gd name="connsiteX40" fmla="*/ 905074 w 976696"/>
                <a:gd name="connsiteY40" fmla="*/ 1292329 h 1610709"/>
                <a:gd name="connsiteX41" fmla="*/ 901651 w 976696"/>
                <a:gd name="connsiteY41" fmla="*/ 1314638 h 1610709"/>
                <a:gd name="connsiteX42" fmla="*/ 897716 w 976696"/>
                <a:gd name="connsiteY42" fmla="*/ 1355163 h 1610709"/>
                <a:gd name="connsiteX43" fmla="*/ 896379 w 976696"/>
                <a:gd name="connsiteY43" fmla="*/ 1417053 h 1610709"/>
                <a:gd name="connsiteX44" fmla="*/ 900136 w 976696"/>
                <a:gd name="connsiteY44" fmla="*/ 1468536 h 1610709"/>
                <a:gd name="connsiteX45" fmla="*/ 877139 w 976696"/>
                <a:gd name="connsiteY45" fmla="*/ 1518288 h 1610709"/>
                <a:gd name="connsiteX46" fmla="*/ 833662 w 976696"/>
                <a:gd name="connsiteY46" fmla="*/ 1532984 h 1610709"/>
                <a:gd name="connsiteX47" fmla="*/ 770356 w 976696"/>
                <a:gd name="connsiteY47" fmla="*/ 1533259 h 1610709"/>
                <a:gd name="connsiteX48" fmla="*/ 741241 w 976696"/>
                <a:gd name="connsiteY48" fmla="*/ 1534125 h 1610709"/>
                <a:gd name="connsiteX49" fmla="*/ 697371 w 976696"/>
                <a:gd name="connsiteY49" fmla="*/ 1528754 h 1610709"/>
                <a:gd name="connsiteX50" fmla="*/ 654485 w 976696"/>
                <a:gd name="connsiteY50" fmla="*/ 1481717 h 1610709"/>
                <a:gd name="connsiteX51" fmla="*/ 651671 w 976696"/>
                <a:gd name="connsiteY51" fmla="*/ 1457166 h 1610709"/>
                <a:gd name="connsiteX52" fmla="*/ 650314 w 976696"/>
                <a:gd name="connsiteY52" fmla="*/ 1408417 h 1610709"/>
                <a:gd name="connsiteX53" fmla="*/ 653954 w 976696"/>
                <a:gd name="connsiteY53" fmla="*/ 1365688 h 1610709"/>
                <a:gd name="connsiteX54" fmla="*/ 654367 w 976696"/>
                <a:gd name="connsiteY54" fmla="*/ 1357701 h 1610709"/>
                <a:gd name="connsiteX55" fmla="*/ 655075 w 976696"/>
                <a:gd name="connsiteY55" fmla="*/ 1338029 h 1610709"/>
                <a:gd name="connsiteX56" fmla="*/ 668531 w 976696"/>
                <a:gd name="connsiteY56" fmla="*/ 1322015 h 1610709"/>
                <a:gd name="connsiteX57" fmla="*/ 750743 w 976696"/>
                <a:gd name="connsiteY57" fmla="*/ 1282316 h 1610709"/>
                <a:gd name="connsiteX58" fmla="*/ 770966 w 976696"/>
                <a:gd name="connsiteY58" fmla="*/ 1264611 h 1610709"/>
                <a:gd name="connsiteX59" fmla="*/ 798508 w 976696"/>
                <a:gd name="connsiteY59" fmla="*/ 1237581 h 1610709"/>
                <a:gd name="connsiteX60" fmla="*/ 802757 w 976696"/>
                <a:gd name="connsiteY60" fmla="*/ 1232052 h 1610709"/>
                <a:gd name="connsiteX61" fmla="*/ 791996 w 976696"/>
                <a:gd name="connsiteY61" fmla="*/ 1233253 h 1610709"/>
                <a:gd name="connsiteX62" fmla="*/ 743641 w 976696"/>
                <a:gd name="connsiteY62" fmla="*/ 1238741 h 1610709"/>
                <a:gd name="connsiteX63" fmla="*/ 689915 w 976696"/>
                <a:gd name="connsiteY63" fmla="*/ 1242400 h 1610709"/>
                <a:gd name="connsiteX64" fmla="*/ 592575 w 976696"/>
                <a:gd name="connsiteY64" fmla="*/ 1240886 h 1610709"/>
                <a:gd name="connsiteX65" fmla="*/ 530449 w 976696"/>
                <a:gd name="connsiteY65" fmla="*/ 1233725 h 1610709"/>
                <a:gd name="connsiteX66" fmla="*/ 487976 w 976696"/>
                <a:gd name="connsiteY66" fmla="*/ 1227665 h 1610709"/>
                <a:gd name="connsiteX67" fmla="*/ 410447 w 976696"/>
                <a:gd name="connsiteY67" fmla="*/ 1220819 h 1610709"/>
                <a:gd name="connsiteX68" fmla="*/ 384341 w 976696"/>
                <a:gd name="connsiteY68" fmla="*/ 1226603 h 1610709"/>
                <a:gd name="connsiteX69" fmla="*/ 364452 w 976696"/>
                <a:gd name="connsiteY69" fmla="*/ 1245902 h 1610709"/>
                <a:gd name="connsiteX70" fmla="*/ 348006 w 976696"/>
                <a:gd name="connsiteY70" fmla="*/ 1297818 h 1610709"/>
                <a:gd name="connsiteX71" fmla="*/ 347554 w 976696"/>
                <a:gd name="connsiteY71" fmla="*/ 1341412 h 1610709"/>
                <a:gd name="connsiteX72" fmla="*/ 347436 w 976696"/>
                <a:gd name="connsiteY72" fmla="*/ 1363937 h 1610709"/>
                <a:gd name="connsiteX73" fmla="*/ 346747 w 976696"/>
                <a:gd name="connsiteY73" fmla="*/ 1379931 h 1610709"/>
                <a:gd name="connsiteX74" fmla="*/ 347849 w 976696"/>
                <a:gd name="connsiteY74" fmla="*/ 1439618 h 1610709"/>
                <a:gd name="connsiteX75" fmla="*/ 343245 w 976696"/>
                <a:gd name="connsiteY75" fmla="*/ 1493068 h 1610709"/>
                <a:gd name="connsiteX76" fmla="*/ 332504 w 976696"/>
                <a:gd name="connsiteY76" fmla="*/ 1536780 h 1610709"/>
                <a:gd name="connsiteX77" fmla="*/ 302287 w 976696"/>
                <a:gd name="connsiteY77" fmla="*/ 1577876 h 1610709"/>
                <a:gd name="connsiteX78" fmla="*/ 236699 w 976696"/>
                <a:gd name="connsiteY78" fmla="*/ 1607208 h 1610709"/>
                <a:gd name="connsiteX79" fmla="*/ 202724 w 976696"/>
                <a:gd name="connsiteY79" fmla="*/ 1610395 h 1610709"/>
                <a:gd name="connsiteX80" fmla="*/ 127005 w 976696"/>
                <a:gd name="connsiteY80" fmla="*/ 1608880 h 1610709"/>
                <a:gd name="connsiteX81" fmla="*/ 70662 w 976696"/>
                <a:gd name="connsiteY81" fmla="*/ 1577699 h 1610709"/>
                <a:gd name="connsiteX82" fmla="*/ 46229 w 976696"/>
                <a:gd name="connsiteY82" fmla="*/ 1525134 h 1610709"/>
                <a:gd name="connsiteX83" fmla="*/ 43829 w 976696"/>
                <a:gd name="connsiteY83" fmla="*/ 1507862 h 1610709"/>
                <a:gd name="connsiteX84" fmla="*/ 42511 w 976696"/>
                <a:gd name="connsiteY84" fmla="*/ 1500799 h 1610709"/>
                <a:gd name="connsiteX85" fmla="*/ 37180 w 976696"/>
                <a:gd name="connsiteY85" fmla="*/ 1460903 h 1610709"/>
                <a:gd name="connsiteX86" fmla="*/ 33973 w 976696"/>
                <a:gd name="connsiteY86" fmla="*/ 1433677 h 1610709"/>
                <a:gd name="connsiteX87" fmla="*/ 30924 w 976696"/>
                <a:gd name="connsiteY87" fmla="*/ 1394666 h 1610709"/>
                <a:gd name="connsiteX88" fmla="*/ 24117 w 976696"/>
                <a:gd name="connsiteY88" fmla="*/ 1348140 h 1610709"/>
                <a:gd name="connsiteX89" fmla="*/ 14497 w 976696"/>
                <a:gd name="connsiteY89" fmla="*/ 1280093 h 1610709"/>
                <a:gd name="connsiteX90" fmla="*/ 7101 w 976696"/>
                <a:gd name="connsiteY90" fmla="*/ 1187632 h 1610709"/>
                <a:gd name="connsiteX91" fmla="*/ 1199 w 976696"/>
                <a:gd name="connsiteY91" fmla="*/ 1056337 h 1610709"/>
                <a:gd name="connsiteX92" fmla="*/ -1516 w 976696"/>
                <a:gd name="connsiteY92" fmla="*/ 989706 h 1610709"/>
                <a:gd name="connsiteX93" fmla="*/ 195 w 976696"/>
                <a:gd name="connsiteY93" fmla="*/ 947096 h 1610709"/>
                <a:gd name="connsiteX94" fmla="*/ 1297 w 976696"/>
                <a:gd name="connsiteY94" fmla="*/ 939895 h 1610709"/>
                <a:gd name="connsiteX95" fmla="*/ 2615 w 976696"/>
                <a:gd name="connsiteY95" fmla="*/ 840903 h 1610709"/>
                <a:gd name="connsiteX96" fmla="*/ 1927 w 976696"/>
                <a:gd name="connsiteY96" fmla="*/ 748442 h 1610709"/>
                <a:gd name="connsiteX97" fmla="*/ 2576 w 976696"/>
                <a:gd name="connsiteY97" fmla="*/ 706245 h 1610709"/>
                <a:gd name="connsiteX98" fmla="*/ 1966 w 976696"/>
                <a:gd name="connsiteY98" fmla="*/ 633456 h 1610709"/>
                <a:gd name="connsiteX99" fmla="*/ 5350 w 976696"/>
                <a:gd name="connsiteY99" fmla="*/ 539618 h 1610709"/>
                <a:gd name="connsiteX100" fmla="*/ 4563 w 976696"/>
                <a:gd name="connsiteY100" fmla="*/ 497401 h 1610709"/>
                <a:gd name="connsiteX101" fmla="*/ 4917 w 976696"/>
                <a:gd name="connsiteY101" fmla="*/ 440586 h 1610709"/>
                <a:gd name="connsiteX102" fmla="*/ 7848 w 976696"/>
                <a:gd name="connsiteY102" fmla="*/ 410192 h 1610709"/>
                <a:gd name="connsiteX103" fmla="*/ 14301 w 976696"/>
                <a:gd name="connsiteY103" fmla="*/ 358218 h 1610709"/>
                <a:gd name="connsiteX104" fmla="*/ 20950 w 976696"/>
                <a:gd name="connsiteY104" fmla="*/ 308466 h 1610709"/>
                <a:gd name="connsiteX105" fmla="*/ 33737 w 976696"/>
                <a:gd name="connsiteY105" fmla="*/ 219939 h 1610709"/>
                <a:gd name="connsiteX106" fmla="*/ 45265 w 976696"/>
                <a:gd name="connsiteY106" fmla="*/ 142233 h 1610709"/>
                <a:gd name="connsiteX107" fmla="*/ 57639 w 976696"/>
                <a:gd name="connsiteY107" fmla="*/ 93602 h 1610709"/>
                <a:gd name="connsiteX108" fmla="*/ 62557 w 976696"/>
                <a:gd name="connsiteY108" fmla="*/ 74579 h 1610709"/>
                <a:gd name="connsiteX109" fmla="*/ 78295 w 976696"/>
                <a:gd name="connsiteY109" fmla="*/ 32440 h 1610709"/>
                <a:gd name="connsiteX110" fmla="*/ 90571 w 976696"/>
                <a:gd name="connsiteY110" fmla="*/ 6118 h 1610709"/>
                <a:gd name="connsiteX111" fmla="*/ 94624 w 976696"/>
                <a:gd name="connsiteY111" fmla="*/ -315 h 1610709"/>
                <a:gd name="connsiteX112" fmla="*/ 91417 w 976696"/>
                <a:gd name="connsiteY112" fmla="*/ 11489 h 1610709"/>
                <a:gd name="connsiteX113" fmla="*/ 85850 w 976696"/>
                <a:gd name="connsiteY113" fmla="*/ 44263 h 1610709"/>
                <a:gd name="connsiteX114" fmla="*/ 82722 w 976696"/>
                <a:gd name="connsiteY114" fmla="*/ 84671 h 1610709"/>
                <a:gd name="connsiteX115" fmla="*/ 81424 w 976696"/>
                <a:gd name="connsiteY115" fmla="*/ 113629 h 1610709"/>
                <a:gd name="connsiteX116" fmla="*/ 79928 w 976696"/>
                <a:gd name="connsiteY116" fmla="*/ 151341 h 1610709"/>
                <a:gd name="connsiteX117" fmla="*/ 79082 w 976696"/>
                <a:gd name="connsiteY117" fmla="*/ 218897 h 1610709"/>
                <a:gd name="connsiteX118" fmla="*/ 81404 w 976696"/>
                <a:gd name="connsiteY118" fmla="*/ 252812 h 1610709"/>
                <a:gd name="connsiteX119" fmla="*/ 81581 w 976696"/>
                <a:gd name="connsiteY119" fmla="*/ 258615 h 1610709"/>
                <a:gd name="connsiteX120" fmla="*/ 81581 w 976696"/>
                <a:gd name="connsiteY120" fmla="*/ 302308 h 1610709"/>
                <a:gd name="connsiteX121" fmla="*/ 84197 w 976696"/>
                <a:gd name="connsiteY121" fmla="*/ 343503 h 1610709"/>
                <a:gd name="connsiteX122" fmla="*/ 83450 w 976696"/>
                <a:gd name="connsiteY122" fmla="*/ 379031 h 1610709"/>
                <a:gd name="connsiteX123" fmla="*/ 83450 w 976696"/>
                <a:gd name="connsiteY123" fmla="*/ 391326 h 1610709"/>
                <a:gd name="connsiteX124" fmla="*/ 84591 w 976696"/>
                <a:gd name="connsiteY124" fmla="*/ 404310 h 1610709"/>
                <a:gd name="connsiteX125" fmla="*/ 88525 w 976696"/>
                <a:gd name="connsiteY125" fmla="*/ 448967 h 1610709"/>
                <a:gd name="connsiteX126" fmla="*/ 90158 w 976696"/>
                <a:gd name="connsiteY126" fmla="*/ 465512 h 1610709"/>
                <a:gd name="connsiteX127" fmla="*/ 97339 w 976696"/>
                <a:gd name="connsiteY127" fmla="*/ 527264 h 1610709"/>
                <a:gd name="connsiteX128" fmla="*/ 118624 w 976696"/>
                <a:gd name="connsiteY128" fmla="*/ 626217 h 1610709"/>
                <a:gd name="connsiteX129" fmla="*/ 145753 w 976696"/>
                <a:gd name="connsiteY129" fmla="*/ 726999 h 1610709"/>
                <a:gd name="connsiteX130" fmla="*/ 152913 w 976696"/>
                <a:gd name="connsiteY130" fmla="*/ 750429 h 1610709"/>
                <a:gd name="connsiteX131" fmla="*/ 153995 w 976696"/>
                <a:gd name="connsiteY131" fmla="*/ 753085 h 1610709"/>
                <a:gd name="connsiteX132" fmla="*/ 163301 w 976696"/>
                <a:gd name="connsiteY132" fmla="*/ 786882 h 161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76696" h="1610709">
                  <a:moveTo>
                    <a:pt x="163301" y="786882"/>
                  </a:moveTo>
                  <a:cubicBezTo>
                    <a:pt x="164245" y="792391"/>
                    <a:pt x="170088" y="809683"/>
                    <a:pt x="178291" y="845153"/>
                  </a:cubicBezTo>
                  <a:cubicBezTo>
                    <a:pt x="182540" y="862775"/>
                    <a:pt x="187793" y="880142"/>
                    <a:pt x="194029" y="897167"/>
                  </a:cubicBezTo>
                  <a:cubicBezTo>
                    <a:pt x="198829" y="910721"/>
                    <a:pt x="205833" y="923115"/>
                    <a:pt x="213288" y="935410"/>
                  </a:cubicBezTo>
                  <a:cubicBezTo>
                    <a:pt x="226371" y="956684"/>
                    <a:pt x="242345" y="976032"/>
                    <a:pt x="260778" y="992893"/>
                  </a:cubicBezTo>
                  <a:cubicBezTo>
                    <a:pt x="272267" y="1003694"/>
                    <a:pt x="285447" y="1012330"/>
                    <a:pt x="297880" y="1021891"/>
                  </a:cubicBezTo>
                  <a:cubicBezTo>
                    <a:pt x="309310" y="1030854"/>
                    <a:pt x="321606" y="1038656"/>
                    <a:pt x="334589" y="1045183"/>
                  </a:cubicBezTo>
                  <a:cubicBezTo>
                    <a:pt x="348400" y="1051618"/>
                    <a:pt x="362938" y="1056410"/>
                    <a:pt x="377869" y="1059465"/>
                  </a:cubicBezTo>
                  <a:cubicBezTo>
                    <a:pt x="400945" y="1064659"/>
                    <a:pt x="424434" y="1067452"/>
                    <a:pt x="447628" y="1072095"/>
                  </a:cubicBezTo>
                  <a:cubicBezTo>
                    <a:pt x="461359" y="1074830"/>
                    <a:pt x="475268" y="1076521"/>
                    <a:pt x="489255" y="1077151"/>
                  </a:cubicBezTo>
                  <a:cubicBezTo>
                    <a:pt x="507846" y="1078017"/>
                    <a:pt x="526456" y="1078823"/>
                    <a:pt x="545007" y="1080141"/>
                  </a:cubicBezTo>
                  <a:cubicBezTo>
                    <a:pt x="560115" y="1081223"/>
                    <a:pt x="575303" y="1082777"/>
                    <a:pt x="590411" y="1083761"/>
                  </a:cubicBezTo>
                  <a:cubicBezTo>
                    <a:pt x="606031" y="1084804"/>
                    <a:pt x="621887" y="1085551"/>
                    <a:pt x="637625" y="1082954"/>
                  </a:cubicBezTo>
                  <a:cubicBezTo>
                    <a:pt x="639809" y="1082738"/>
                    <a:pt x="641993" y="1082659"/>
                    <a:pt x="644177" y="1082758"/>
                  </a:cubicBezTo>
                  <a:cubicBezTo>
                    <a:pt x="659915" y="1082482"/>
                    <a:pt x="675397" y="1080003"/>
                    <a:pt x="690879" y="1077643"/>
                  </a:cubicBezTo>
                  <a:cubicBezTo>
                    <a:pt x="718145" y="1073452"/>
                    <a:pt x="743562" y="1063518"/>
                    <a:pt x="768959" y="1053327"/>
                  </a:cubicBezTo>
                  <a:cubicBezTo>
                    <a:pt x="783379" y="1047563"/>
                    <a:pt x="797878" y="1042075"/>
                    <a:pt x="811550" y="1034717"/>
                  </a:cubicBezTo>
                  <a:cubicBezTo>
                    <a:pt x="820895" y="1029624"/>
                    <a:pt x="829216" y="1022823"/>
                    <a:pt x="836062" y="1014671"/>
                  </a:cubicBezTo>
                  <a:cubicBezTo>
                    <a:pt x="846823" y="1002179"/>
                    <a:pt x="856758" y="989097"/>
                    <a:pt x="866653" y="975995"/>
                  </a:cubicBezTo>
                  <a:cubicBezTo>
                    <a:pt x="876293" y="963208"/>
                    <a:pt x="884830" y="949712"/>
                    <a:pt x="890260" y="934446"/>
                  </a:cubicBezTo>
                  <a:cubicBezTo>
                    <a:pt x="898798" y="910505"/>
                    <a:pt x="907238" y="886544"/>
                    <a:pt x="912923" y="861658"/>
                  </a:cubicBezTo>
                  <a:cubicBezTo>
                    <a:pt x="918353" y="837893"/>
                    <a:pt x="924943" y="814444"/>
                    <a:pt x="929330" y="790404"/>
                  </a:cubicBezTo>
                  <a:cubicBezTo>
                    <a:pt x="931297" y="779505"/>
                    <a:pt x="932694" y="768469"/>
                    <a:pt x="934150" y="757492"/>
                  </a:cubicBezTo>
                  <a:cubicBezTo>
                    <a:pt x="935841" y="744744"/>
                    <a:pt x="939442" y="732448"/>
                    <a:pt x="942727" y="720114"/>
                  </a:cubicBezTo>
                  <a:cubicBezTo>
                    <a:pt x="947075" y="703707"/>
                    <a:pt x="952976" y="687792"/>
                    <a:pt x="958465" y="671739"/>
                  </a:cubicBezTo>
                  <a:cubicBezTo>
                    <a:pt x="959763" y="667804"/>
                    <a:pt x="959566" y="663614"/>
                    <a:pt x="961888" y="660073"/>
                  </a:cubicBezTo>
                  <a:cubicBezTo>
                    <a:pt x="961888" y="661765"/>
                    <a:pt x="962124" y="663476"/>
                    <a:pt x="962045" y="665149"/>
                  </a:cubicBezTo>
                  <a:cubicBezTo>
                    <a:pt x="960924" y="688500"/>
                    <a:pt x="963836" y="711714"/>
                    <a:pt x="964012" y="735026"/>
                  </a:cubicBezTo>
                  <a:cubicBezTo>
                    <a:pt x="964012" y="741577"/>
                    <a:pt x="964622" y="748128"/>
                    <a:pt x="964445" y="754698"/>
                  </a:cubicBezTo>
                  <a:cubicBezTo>
                    <a:pt x="964091" y="773147"/>
                    <a:pt x="965940" y="791574"/>
                    <a:pt x="969954" y="809585"/>
                  </a:cubicBezTo>
                  <a:cubicBezTo>
                    <a:pt x="972924" y="823513"/>
                    <a:pt x="976367" y="837520"/>
                    <a:pt x="974616" y="852058"/>
                  </a:cubicBezTo>
                  <a:cubicBezTo>
                    <a:pt x="973082" y="864825"/>
                    <a:pt x="972098" y="877632"/>
                    <a:pt x="970445" y="890399"/>
                  </a:cubicBezTo>
                  <a:cubicBezTo>
                    <a:pt x="968203" y="908229"/>
                    <a:pt x="967357" y="926203"/>
                    <a:pt x="967868" y="944164"/>
                  </a:cubicBezTo>
                  <a:cubicBezTo>
                    <a:pt x="968242" y="959312"/>
                    <a:pt x="966353" y="974185"/>
                    <a:pt x="964524" y="989116"/>
                  </a:cubicBezTo>
                  <a:cubicBezTo>
                    <a:pt x="962557" y="1004520"/>
                    <a:pt x="960589" y="1019923"/>
                    <a:pt x="959193" y="1035366"/>
                  </a:cubicBezTo>
                  <a:cubicBezTo>
                    <a:pt x="958111" y="1046737"/>
                    <a:pt x="956183" y="1057950"/>
                    <a:pt x="954334" y="1069203"/>
                  </a:cubicBezTo>
                  <a:cubicBezTo>
                    <a:pt x="952209" y="1082148"/>
                    <a:pt x="951265" y="1095230"/>
                    <a:pt x="950399" y="1108273"/>
                  </a:cubicBezTo>
                  <a:cubicBezTo>
                    <a:pt x="950026" y="1116771"/>
                    <a:pt x="948491" y="1125172"/>
                    <a:pt x="945815" y="1133257"/>
                  </a:cubicBezTo>
                  <a:cubicBezTo>
                    <a:pt x="939461" y="1151356"/>
                    <a:pt x="934405" y="1169868"/>
                    <a:pt x="930628" y="1188655"/>
                  </a:cubicBezTo>
                  <a:cubicBezTo>
                    <a:pt x="927894" y="1201737"/>
                    <a:pt x="923015" y="1214229"/>
                    <a:pt x="919159" y="1226977"/>
                  </a:cubicBezTo>
                  <a:cubicBezTo>
                    <a:pt x="912805" y="1248361"/>
                    <a:pt x="908084" y="1270217"/>
                    <a:pt x="905074" y="1292329"/>
                  </a:cubicBezTo>
                  <a:cubicBezTo>
                    <a:pt x="904051" y="1299785"/>
                    <a:pt x="902969" y="1307221"/>
                    <a:pt x="901651" y="1314638"/>
                  </a:cubicBezTo>
                  <a:cubicBezTo>
                    <a:pt x="899310" y="1328035"/>
                    <a:pt x="897991" y="1341570"/>
                    <a:pt x="897716" y="1355163"/>
                  </a:cubicBezTo>
                  <a:cubicBezTo>
                    <a:pt x="897264" y="1375780"/>
                    <a:pt x="896693" y="1396476"/>
                    <a:pt x="896379" y="1417053"/>
                  </a:cubicBezTo>
                  <a:cubicBezTo>
                    <a:pt x="896103" y="1434306"/>
                    <a:pt x="898109" y="1451421"/>
                    <a:pt x="900136" y="1468536"/>
                  </a:cubicBezTo>
                  <a:cubicBezTo>
                    <a:pt x="902654" y="1489763"/>
                    <a:pt x="893073" y="1505776"/>
                    <a:pt x="877139" y="1518288"/>
                  </a:cubicBezTo>
                  <a:cubicBezTo>
                    <a:pt x="864568" y="1528124"/>
                    <a:pt x="849597" y="1532059"/>
                    <a:pt x="833662" y="1532984"/>
                  </a:cubicBezTo>
                  <a:cubicBezTo>
                    <a:pt x="812554" y="1534262"/>
                    <a:pt x="791445" y="1532984"/>
                    <a:pt x="770356" y="1533259"/>
                  </a:cubicBezTo>
                  <a:cubicBezTo>
                    <a:pt x="760658" y="1533259"/>
                    <a:pt x="750959" y="1533849"/>
                    <a:pt x="741241" y="1534125"/>
                  </a:cubicBezTo>
                  <a:cubicBezTo>
                    <a:pt x="726427" y="1534656"/>
                    <a:pt x="711614" y="1532846"/>
                    <a:pt x="697371" y="1528754"/>
                  </a:cubicBezTo>
                  <a:cubicBezTo>
                    <a:pt x="673528" y="1521790"/>
                    <a:pt x="660328" y="1504852"/>
                    <a:pt x="654485" y="1481717"/>
                  </a:cubicBezTo>
                  <a:cubicBezTo>
                    <a:pt x="652754" y="1473651"/>
                    <a:pt x="651809" y="1465428"/>
                    <a:pt x="651671" y="1457166"/>
                  </a:cubicBezTo>
                  <a:cubicBezTo>
                    <a:pt x="650924" y="1440936"/>
                    <a:pt x="650432" y="1424666"/>
                    <a:pt x="650314" y="1408417"/>
                  </a:cubicBezTo>
                  <a:cubicBezTo>
                    <a:pt x="650531" y="1394115"/>
                    <a:pt x="651730" y="1379833"/>
                    <a:pt x="653954" y="1365688"/>
                  </a:cubicBezTo>
                  <a:cubicBezTo>
                    <a:pt x="654229" y="1363032"/>
                    <a:pt x="654367" y="1360377"/>
                    <a:pt x="654367" y="1357701"/>
                  </a:cubicBezTo>
                  <a:cubicBezTo>
                    <a:pt x="654603" y="1351150"/>
                    <a:pt x="654544" y="1344580"/>
                    <a:pt x="655075" y="1338029"/>
                  </a:cubicBezTo>
                  <a:cubicBezTo>
                    <a:pt x="655724" y="1329628"/>
                    <a:pt x="660131" y="1324258"/>
                    <a:pt x="668531" y="1322015"/>
                  </a:cubicBezTo>
                  <a:cubicBezTo>
                    <a:pt x="698492" y="1314146"/>
                    <a:pt x="725089" y="1299215"/>
                    <a:pt x="750743" y="1282316"/>
                  </a:cubicBezTo>
                  <a:cubicBezTo>
                    <a:pt x="758316" y="1277339"/>
                    <a:pt x="764297" y="1270650"/>
                    <a:pt x="770966" y="1264611"/>
                  </a:cubicBezTo>
                  <a:cubicBezTo>
                    <a:pt x="780586" y="1255994"/>
                    <a:pt x="789458" y="1246709"/>
                    <a:pt x="798508" y="1237581"/>
                  </a:cubicBezTo>
                  <a:cubicBezTo>
                    <a:pt x="800357" y="1236105"/>
                    <a:pt x="801812" y="1234217"/>
                    <a:pt x="802757" y="1232052"/>
                  </a:cubicBezTo>
                  <a:cubicBezTo>
                    <a:pt x="798822" y="1231148"/>
                    <a:pt x="795301" y="1232544"/>
                    <a:pt x="791996" y="1233253"/>
                  </a:cubicBezTo>
                  <a:cubicBezTo>
                    <a:pt x="776061" y="1236440"/>
                    <a:pt x="759890" y="1238289"/>
                    <a:pt x="743641" y="1238741"/>
                  </a:cubicBezTo>
                  <a:cubicBezTo>
                    <a:pt x="725719" y="1239528"/>
                    <a:pt x="707817" y="1241141"/>
                    <a:pt x="689915" y="1242400"/>
                  </a:cubicBezTo>
                  <a:cubicBezTo>
                    <a:pt x="657456" y="1244702"/>
                    <a:pt x="624996" y="1245351"/>
                    <a:pt x="592575" y="1240886"/>
                  </a:cubicBezTo>
                  <a:cubicBezTo>
                    <a:pt x="571958" y="1238053"/>
                    <a:pt x="551263" y="1234984"/>
                    <a:pt x="530449" y="1233725"/>
                  </a:cubicBezTo>
                  <a:cubicBezTo>
                    <a:pt x="516226" y="1232839"/>
                    <a:pt x="502180" y="1229220"/>
                    <a:pt x="487976" y="1227665"/>
                  </a:cubicBezTo>
                  <a:cubicBezTo>
                    <a:pt x="462186" y="1224852"/>
                    <a:pt x="436532" y="1220466"/>
                    <a:pt x="410447" y="1220819"/>
                  </a:cubicBezTo>
                  <a:cubicBezTo>
                    <a:pt x="401437" y="1220977"/>
                    <a:pt x="392564" y="1222944"/>
                    <a:pt x="384341" y="1226603"/>
                  </a:cubicBezTo>
                  <a:cubicBezTo>
                    <a:pt x="375449" y="1230203"/>
                    <a:pt x="368308" y="1237128"/>
                    <a:pt x="364452" y="1245902"/>
                  </a:cubicBezTo>
                  <a:cubicBezTo>
                    <a:pt x="356918" y="1262486"/>
                    <a:pt x="351410" y="1279916"/>
                    <a:pt x="348006" y="1297818"/>
                  </a:cubicBezTo>
                  <a:cubicBezTo>
                    <a:pt x="345508" y="1312317"/>
                    <a:pt x="346590" y="1326874"/>
                    <a:pt x="347554" y="1341412"/>
                  </a:cubicBezTo>
                  <a:cubicBezTo>
                    <a:pt x="348183" y="1348907"/>
                    <a:pt x="348144" y="1356442"/>
                    <a:pt x="347436" y="1363937"/>
                  </a:cubicBezTo>
                  <a:cubicBezTo>
                    <a:pt x="346865" y="1369249"/>
                    <a:pt x="346649" y="1374600"/>
                    <a:pt x="346747" y="1379931"/>
                  </a:cubicBezTo>
                  <a:cubicBezTo>
                    <a:pt x="346944" y="1399820"/>
                    <a:pt x="346294" y="1419709"/>
                    <a:pt x="347849" y="1439618"/>
                  </a:cubicBezTo>
                  <a:cubicBezTo>
                    <a:pt x="349147" y="1457559"/>
                    <a:pt x="347593" y="1475599"/>
                    <a:pt x="343245" y="1493068"/>
                  </a:cubicBezTo>
                  <a:cubicBezTo>
                    <a:pt x="339744" y="1507665"/>
                    <a:pt x="337639" y="1522577"/>
                    <a:pt x="332504" y="1536780"/>
                  </a:cubicBezTo>
                  <a:cubicBezTo>
                    <a:pt x="326406" y="1553679"/>
                    <a:pt x="315586" y="1566427"/>
                    <a:pt x="302287" y="1577876"/>
                  </a:cubicBezTo>
                  <a:cubicBezTo>
                    <a:pt x="283283" y="1594283"/>
                    <a:pt x="261112" y="1602939"/>
                    <a:pt x="236699" y="1607208"/>
                  </a:cubicBezTo>
                  <a:cubicBezTo>
                    <a:pt x="225505" y="1609333"/>
                    <a:pt x="214115" y="1610395"/>
                    <a:pt x="202724" y="1610395"/>
                  </a:cubicBezTo>
                  <a:cubicBezTo>
                    <a:pt x="177484" y="1610021"/>
                    <a:pt x="152166" y="1611064"/>
                    <a:pt x="127005" y="1608880"/>
                  </a:cubicBezTo>
                  <a:cubicBezTo>
                    <a:pt x="103889" y="1606913"/>
                    <a:pt x="83725" y="1598670"/>
                    <a:pt x="70662" y="1577699"/>
                  </a:cubicBezTo>
                  <a:cubicBezTo>
                    <a:pt x="60413" y="1561135"/>
                    <a:pt x="50636" y="1544394"/>
                    <a:pt x="46229" y="1525134"/>
                  </a:cubicBezTo>
                  <a:cubicBezTo>
                    <a:pt x="45049" y="1519429"/>
                    <a:pt x="44242" y="1513665"/>
                    <a:pt x="43829" y="1507862"/>
                  </a:cubicBezTo>
                  <a:cubicBezTo>
                    <a:pt x="43593" y="1505462"/>
                    <a:pt x="43829" y="1502963"/>
                    <a:pt x="42511" y="1500799"/>
                  </a:cubicBezTo>
                  <a:cubicBezTo>
                    <a:pt x="39344" y="1487717"/>
                    <a:pt x="37554" y="1474359"/>
                    <a:pt x="37180" y="1460903"/>
                  </a:cubicBezTo>
                  <a:cubicBezTo>
                    <a:pt x="36727" y="1451775"/>
                    <a:pt x="35212" y="1442706"/>
                    <a:pt x="33973" y="1433677"/>
                  </a:cubicBezTo>
                  <a:cubicBezTo>
                    <a:pt x="32281" y="1420693"/>
                    <a:pt x="32734" y="1407650"/>
                    <a:pt x="30924" y="1394666"/>
                  </a:cubicBezTo>
                  <a:cubicBezTo>
                    <a:pt x="28780" y="1379144"/>
                    <a:pt x="26183" y="1363682"/>
                    <a:pt x="24117" y="1348140"/>
                  </a:cubicBezTo>
                  <a:cubicBezTo>
                    <a:pt x="21107" y="1325438"/>
                    <a:pt x="16917" y="1302893"/>
                    <a:pt x="14497" y="1280093"/>
                  </a:cubicBezTo>
                  <a:cubicBezTo>
                    <a:pt x="11212" y="1249325"/>
                    <a:pt x="8950" y="1218518"/>
                    <a:pt x="7101" y="1187632"/>
                  </a:cubicBezTo>
                  <a:cubicBezTo>
                    <a:pt x="4484" y="1143880"/>
                    <a:pt x="1671" y="1100187"/>
                    <a:pt x="1199" y="1056337"/>
                  </a:cubicBezTo>
                  <a:cubicBezTo>
                    <a:pt x="923" y="1034166"/>
                    <a:pt x="-2165" y="1011877"/>
                    <a:pt x="-1516" y="989706"/>
                  </a:cubicBezTo>
                  <a:cubicBezTo>
                    <a:pt x="-1103" y="975542"/>
                    <a:pt x="-1851" y="961221"/>
                    <a:pt x="195" y="947096"/>
                  </a:cubicBezTo>
                  <a:cubicBezTo>
                    <a:pt x="569" y="944696"/>
                    <a:pt x="1120" y="942315"/>
                    <a:pt x="1297" y="939895"/>
                  </a:cubicBezTo>
                  <a:cubicBezTo>
                    <a:pt x="3697" y="906954"/>
                    <a:pt x="4150" y="873898"/>
                    <a:pt x="2615" y="840903"/>
                  </a:cubicBezTo>
                  <a:cubicBezTo>
                    <a:pt x="1179" y="810076"/>
                    <a:pt x="1041" y="779249"/>
                    <a:pt x="1927" y="748442"/>
                  </a:cubicBezTo>
                  <a:cubicBezTo>
                    <a:pt x="2320" y="734376"/>
                    <a:pt x="3481" y="720291"/>
                    <a:pt x="2576" y="706245"/>
                  </a:cubicBezTo>
                  <a:cubicBezTo>
                    <a:pt x="1002" y="681988"/>
                    <a:pt x="1179" y="657732"/>
                    <a:pt x="1966" y="633456"/>
                  </a:cubicBezTo>
                  <a:cubicBezTo>
                    <a:pt x="2989" y="602177"/>
                    <a:pt x="4543" y="570897"/>
                    <a:pt x="5350" y="539618"/>
                  </a:cubicBezTo>
                  <a:cubicBezTo>
                    <a:pt x="5723" y="525552"/>
                    <a:pt x="4622" y="511467"/>
                    <a:pt x="4563" y="497401"/>
                  </a:cubicBezTo>
                  <a:cubicBezTo>
                    <a:pt x="4445" y="478456"/>
                    <a:pt x="4386" y="459511"/>
                    <a:pt x="4917" y="440586"/>
                  </a:cubicBezTo>
                  <a:cubicBezTo>
                    <a:pt x="5232" y="430402"/>
                    <a:pt x="6195" y="420249"/>
                    <a:pt x="7848" y="410192"/>
                  </a:cubicBezTo>
                  <a:cubicBezTo>
                    <a:pt x="10622" y="392940"/>
                    <a:pt x="12550" y="375588"/>
                    <a:pt x="14301" y="358218"/>
                  </a:cubicBezTo>
                  <a:cubicBezTo>
                    <a:pt x="15993" y="341555"/>
                    <a:pt x="19081" y="325089"/>
                    <a:pt x="20950" y="308466"/>
                  </a:cubicBezTo>
                  <a:cubicBezTo>
                    <a:pt x="24275" y="278819"/>
                    <a:pt x="28957" y="249448"/>
                    <a:pt x="33737" y="219939"/>
                  </a:cubicBezTo>
                  <a:cubicBezTo>
                    <a:pt x="37947" y="194089"/>
                    <a:pt x="40308" y="167984"/>
                    <a:pt x="45265" y="142233"/>
                  </a:cubicBezTo>
                  <a:cubicBezTo>
                    <a:pt x="48433" y="125767"/>
                    <a:pt x="53134" y="109734"/>
                    <a:pt x="57639" y="93602"/>
                  </a:cubicBezTo>
                  <a:cubicBezTo>
                    <a:pt x="59370" y="87281"/>
                    <a:pt x="61003" y="80939"/>
                    <a:pt x="62557" y="74579"/>
                  </a:cubicBezTo>
                  <a:cubicBezTo>
                    <a:pt x="65980" y="59921"/>
                    <a:pt x="71272" y="45760"/>
                    <a:pt x="78295" y="32440"/>
                  </a:cubicBezTo>
                  <a:cubicBezTo>
                    <a:pt x="82879" y="23922"/>
                    <a:pt x="87640" y="15443"/>
                    <a:pt x="90571" y="6118"/>
                  </a:cubicBezTo>
                  <a:lnTo>
                    <a:pt x="94624" y="-315"/>
                  </a:lnTo>
                  <a:cubicBezTo>
                    <a:pt x="95391" y="4072"/>
                    <a:pt x="92302" y="7456"/>
                    <a:pt x="91417" y="11489"/>
                  </a:cubicBezTo>
                  <a:cubicBezTo>
                    <a:pt x="88997" y="22311"/>
                    <a:pt x="87148" y="33251"/>
                    <a:pt x="85850" y="44263"/>
                  </a:cubicBezTo>
                  <a:cubicBezTo>
                    <a:pt x="84276" y="57700"/>
                    <a:pt x="83646" y="71195"/>
                    <a:pt x="82722" y="84671"/>
                  </a:cubicBezTo>
                  <a:cubicBezTo>
                    <a:pt x="82053" y="94350"/>
                    <a:pt x="82604" y="104088"/>
                    <a:pt x="81424" y="113629"/>
                  </a:cubicBezTo>
                  <a:cubicBezTo>
                    <a:pt x="79869" y="126219"/>
                    <a:pt x="81227" y="138869"/>
                    <a:pt x="79928" y="151341"/>
                  </a:cubicBezTo>
                  <a:cubicBezTo>
                    <a:pt x="77587" y="173866"/>
                    <a:pt x="78512" y="196411"/>
                    <a:pt x="79082" y="218897"/>
                  </a:cubicBezTo>
                  <a:cubicBezTo>
                    <a:pt x="79377" y="230130"/>
                    <a:pt x="78925" y="241618"/>
                    <a:pt x="81404" y="252812"/>
                  </a:cubicBezTo>
                  <a:cubicBezTo>
                    <a:pt x="81679" y="254734"/>
                    <a:pt x="81738" y="256680"/>
                    <a:pt x="81581" y="258615"/>
                  </a:cubicBezTo>
                  <a:cubicBezTo>
                    <a:pt x="81581" y="273193"/>
                    <a:pt x="81581" y="287750"/>
                    <a:pt x="81581" y="302308"/>
                  </a:cubicBezTo>
                  <a:cubicBezTo>
                    <a:pt x="81463" y="316079"/>
                    <a:pt x="83273" y="329850"/>
                    <a:pt x="84197" y="343503"/>
                  </a:cubicBezTo>
                  <a:cubicBezTo>
                    <a:pt x="84984" y="355306"/>
                    <a:pt x="85614" y="367110"/>
                    <a:pt x="83450" y="379031"/>
                  </a:cubicBezTo>
                  <a:cubicBezTo>
                    <a:pt x="82682" y="383095"/>
                    <a:pt x="82682" y="387262"/>
                    <a:pt x="83450" y="391326"/>
                  </a:cubicBezTo>
                  <a:cubicBezTo>
                    <a:pt x="84079" y="395629"/>
                    <a:pt x="84453" y="399965"/>
                    <a:pt x="84591" y="404310"/>
                  </a:cubicBezTo>
                  <a:cubicBezTo>
                    <a:pt x="85830" y="419202"/>
                    <a:pt x="85889" y="434173"/>
                    <a:pt x="88525" y="448967"/>
                  </a:cubicBezTo>
                  <a:cubicBezTo>
                    <a:pt x="89509" y="454377"/>
                    <a:pt x="89529" y="459984"/>
                    <a:pt x="90158" y="465512"/>
                  </a:cubicBezTo>
                  <a:cubicBezTo>
                    <a:pt x="92460" y="486109"/>
                    <a:pt x="94899" y="506686"/>
                    <a:pt x="97339" y="527264"/>
                  </a:cubicBezTo>
                  <a:cubicBezTo>
                    <a:pt x="101273" y="560963"/>
                    <a:pt x="109358" y="593698"/>
                    <a:pt x="118624" y="626217"/>
                  </a:cubicBezTo>
                  <a:cubicBezTo>
                    <a:pt x="128165" y="659660"/>
                    <a:pt x="137412" y="693221"/>
                    <a:pt x="145753" y="726999"/>
                  </a:cubicBezTo>
                  <a:cubicBezTo>
                    <a:pt x="147563" y="734974"/>
                    <a:pt x="149943" y="742806"/>
                    <a:pt x="152913" y="750429"/>
                  </a:cubicBezTo>
                  <a:cubicBezTo>
                    <a:pt x="153425" y="751708"/>
                    <a:pt x="153759" y="752514"/>
                    <a:pt x="153995" y="753085"/>
                  </a:cubicBezTo>
                  <a:cubicBezTo>
                    <a:pt x="158127" y="764045"/>
                    <a:pt x="161235" y="775358"/>
                    <a:pt x="163301" y="786882"/>
                  </a:cubicBezTo>
                  <a:close/>
                </a:path>
              </a:pathLst>
            </a:custGeom>
            <a:solidFill>
              <a:srgbClr val="070B93"/>
            </a:solidFill>
            <a:ln w="1956" cap="flat">
              <a:noFill/>
              <a:prstDash val="solid"/>
              <a:miter/>
            </a:ln>
          </p:spPr>
          <p:txBody>
            <a:bodyPr rtlCol="0" anchor="ctr"/>
            <a:lstStyle/>
            <a:p>
              <a:endParaRPr lang="es-CO"/>
            </a:p>
          </p:txBody>
        </p:sp>
        <p:sp>
          <p:nvSpPr>
            <p:cNvPr id="815" name="Freeform: Shape 814">
              <a:extLst>
                <a:ext uri="{FF2B5EF4-FFF2-40B4-BE49-F238E27FC236}">
                  <a16:creationId xmlns:a16="http://schemas.microsoft.com/office/drawing/2014/main" id="{F294C337-D8A5-8B4D-C0C2-68725D6046D0}"/>
                </a:ext>
              </a:extLst>
            </p:cNvPr>
            <p:cNvSpPr/>
            <p:nvPr/>
          </p:nvSpPr>
          <p:spPr>
            <a:xfrm>
              <a:off x="12239835" y="719603"/>
              <a:ext cx="194652" cy="692693"/>
            </a:xfrm>
            <a:custGeom>
              <a:avLst/>
              <a:gdLst>
                <a:gd name="connsiteX0" fmla="*/ 179596 w 194652"/>
                <a:gd name="connsiteY0" fmla="*/ 11662 h 692693"/>
                <a:gd name="connsiteX1" fmla="*/ 178022 w 194652"/>
                <a:gd name="connsiteY1" fmla="*/ 50181 h 692693"/>
                <a:gd name="connsiteX2" fmla="*/ 179124 w 194652"/>
                <a:gd name="connsiteY2" fmla="*/ 109828 h 692693"/>
                <a:gd name="connsiteX3" fmla="*/ 179911 w 194652"/>
                <a:gd name="connsiteY3" fmla="*/ 173095 h 692693"/>
                <a:gd name="connsiteX4" fmla="*/ 180127 w 194652"/>
                <a:gd name="connsiteY4" fmla="*/ 193436 h 692693"/>
                <a:gd name="connsiteX5" fmla="*/ 179399 w 194652"/>
                <a:gd name="connsiteY5" fmla="*/ 202092 h 692693"/>
                <a:gd name="connsiteX6" fmla="*/ 176370 w 194652"/>
                <a:gd name="connsiteY6" fmla="*/ 238998 h 692693"/>
                <a:gd name="connsiteX7" fmla="*/ 176960 w 194652"/>
                <a:gd name="connsiteY7" fmla="*/ 332954 h 692693"/>
                <a:gd name="connsiteX8" fmla="*/ 179911 w 194652"/>
                <a:gd name="connsiteY8" fmla="*/ 411507 h 692693"/>
                <a:gd name="connsiteX9" fmla="*/ 184730 w 194652"/>
                <a:gd name="connsiteY9" fmla="*/ 482623 h 692693"/>
                <a:gd name="connsiteX10" fmla="*/ 186029 w 194652"/>
                <a:gd name="connsiteY10" fmla="*/ 540067 h 692693"/>
                <a:gd name="connsiteX11" fmla="*/ 187504 w 194652"/>
                <a:gd name="connsiteY11" fmla="*/ 580041 h 692693"/>
                <a:gd name="connsiteX12" fmla="*/ 192895 w 194652"/>
                <a:gd name="connsiteY12" fmla="*/ 641636 h 692693"/>
                <a:gd name="connsiteX13" fmla="*/ 191222 w 194652"/>
                <a:gd name="connsiteY13" fmla="*/ 662607 h 692693"/>
                <a:gd name="connsiteX14" fmla="*/ 161832 w 194652"/>
                <a:gd name="connsiteY14" fmla="*/ 690641 h 692693"/>
                <a:gd name="connsiteX15" fmla="*/ 115306 w 194652"/>
                <a:gd name="connsiteY15" fmla="*/ 686922 h 692693"/>
                <a:gd name="connsiteX16" fmla="*/ 87430 w 194652"/>
                <a:gd name="connsiteY16" fmla="*/ 676260 h 692693"/>
                <a:gd name="connsiteX17" fmla="*/ 59751 w 194652"/>
                <a:gd name="connsiteY17" fmla="*/ 659066 h 692693"/>
                <a:gd name="connsiteX18" fmla="*/ 32209 w 194652"/>
                <a:gd name="connsiteY18" fmla="*/ 629026 h 692693"/>
                <a:gd name="connsiteX19" fmla="*/ 21763 w 194652"/>
                <a:gd name="connsiteY19" fmla="*/ 609196 h 692693"/>
                <a:gd name="connsiteX20" fmla="*/ 6635 w 194652"/>
                <a:gd name="connsiteY20" fmla="*/ 541877 h 692693"/>
                <a:gd name="connsiteX21" fmla="*/ 4018 w 194652"/>
                <a:gd name="connsiteY21" fmla="*/ 455416 h 692693"/>
                <a:gd name="connsiteX22" fmla="*/ 3468 w 194652"/>
                <a:gd name="connsiteY22" fmla="*/ 437986 h 692693"/>
                <a:gd name="connsiteX23" fmla="*/ -900 w 194652"/>
                <a:gd name="connsiteY23" fmla="*/ 365375 h 692693"/>
                <a:gd name="connsiteX24" fmla="*/ -369 w 194652"/>
                <a:gd name="connsiteY24" fmla="*/ 325400 h 692693"/>
                <a:gd name="connsiteX25" fmla="*/ 2877 w 194652"/>
                <a:gd name="connsiteY25" fmla="*/ 287727 h 692693"/>
                <a:gd name="connsiteX26" fmla="*/ 7815 w 194652"/>
                <a:gd name="connsiteY26" fmla="*/ 182341 h 692693"/>
                <a:gd name="connsiteX27" fmla="*/ 7953 w 194652"/>
                <a:gd name="connsiteY27" fmla="*/ 112425 h 692693"/>
                <a:gd name="connsiteX28" fmla="*/ 11238 w 194652"/>
                <a:gd name="connsiteY28" fmla="*/ 59447 h 692693"/>
                <a:gd name="connsiteX29" fmla="*/ 17632 w 194652"/>
                <a:gd name="connsiteY29" fmla="*/ 7492 h 692693"/>
                <a:gd name="connsiteX30" fmla="*/ 19029 w 194652"/>
                <a:gd name="connsiteY30" fmla="*/ 2691 h 692693"/>
                <a:gd name="connsiteX31" fmla="*/ 29730 w 194652"/>
                <a:gd name="connsiteY31" fmla="*/ 3714 h 692693"/>
                <a:gd name="connsiteX32" fmla="*/ 51823 w 194652"/>
                <a:gd name="connsiteY32" fmla="*/ 9616 h 692693"/>
                <a:gd name="connsiteX33" fmla="*/ 65593 w 194652"/>
                <a:gd name="connsiteY33" fmla="*/ 20279 h 692693"/>
                <a:gd name="connsiteX34" fmla="*/ 112926 w 194652"/>
                <a:gd name="connsiteY34" fmla="*/ 27085 h 692693"/>
                <a:gd name="connsiteX35" fmla="*/ 171786 w 194652"/>
                <a:gd name="connsiteY35" fmla="*/ 18252 h 692693"/>
                <a:gd name="connsiteX36" fmla="*/ 179596 w 194652"/>
                <a:gd name="connsiteY36" fmla="*/ 11662 h 692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94652" h="692693">
                  <a:moveTo>
                    <a:pt x="179596" y="11662"/>
                  </a:moveTo>
                  <a:cubicBezTo>
                    <a:pt x="179045" y="24489"/>
                    <a:pt x="178219" y="37335"/>
                    <a:pt x="178022" y="50181"/>
                  </a:cubicBezTo>
                  <a:cubicBezTo>
                    <a:pt x="177688" y="70070"/>
                    <a:pt x="177629" y="89919"/>
                    <a:pt x="179124" y="109828"/>
                  </a:cubicBezTo>
                  <a:cubicBezTo>
                    <a:pt x="180697" y="130858"/>
                    <a:pt x="181897" y="151967"/>
                    <a:pt x="179911" y="173095"/>
                  </a:cubicBezTo>
                  <a:cubicBezTo>
                    <a:pt x="179045" y="179853"/>
                    <a:pt x="179124" y="186699"/>
                    <a:pt x="180127" y="193436"/>
                  </a:cubicBezTo>
                  <a:cubicBezTo>
                    <a:pt x="180481" y="196342"/>
                    <a:pt x="180225" y="199285"/>
                    <a:pt x="179399" y="202092"/>
                  </a:cubicBezTo>
                  <a:cubicBezTo>
                    <a:pt x="176606" y="214270"/>
                    <a:pt x="176330" y="226624"/>
                    <a:pt x="176370" y="238998"/>
                  </a:cubicBezTo>
                  <a:cubicBezTo>
                    <a:pt x="176370" y="270317"/>
                    <a:pt x="175996" y="301655"/>
                    <a:pt x="176960" y="332954"/>
                  </a:cubicBezTo>
                  <a:cubicBezTo>
                    <a:pt x="177786" y="359138"/>
                    <a:pt x="178612" y="385342"/>
                    <a:pt x="179911" y="411507"/>
                  </a:cubicBezTo>
                  <a:cubicBezTo>
                    <a:pt x="181111" y="435232"/>
                    <a:pt x="182350" y="458957"/>
                    <a:pt x="184730" y="482623"/>
                  </a:cubicBezTo>
                  <a:cubicBezTo>
                    <a:pt x="186599" y="501711"/>
                    <a:pt x="187032" y="520914"/>
                    <a:pt x="186029" y="540067"/>
                  </a:cubicBezTo>
                  <a:cubicBezTo>
                    <a:pt x="185675" y="553405"/>
                    <a:pt x="186166" y="566762"/>
                    <a:pt x="187504" y="580041"/>
                  </a:cubicBezTo>
                  <a:cubicBezTo>
                    <a:pt x="189176" y="600580"/>
                    <a:pt x="192344" y="621000"/>
                    <a:pt x="192895" y="641636"/>
                  </a:cubicBezTo>
                  <a:cubicBezTo>
                    <a:pt x="193347" y="648679"/>
                    <a:pt x="192796" y="655741"/>
                    <a:pt x="191222" y="662607"/>
                  </a:cubicBezTo>
                  <a:cubicBezTo>
                    <a:pt x="187111" y="677971"/>
                    <a:pt x="177117" y="687237"/>
                    <a:pt x="161832" y="690641"/>
                  </a:cubicBezTo>
                  <a:cubicBezTo>
                    <a:pt x="146290" y="693867"/>
                    <a:pt x="130139" y="692588"/>
                    <a:pt x="115306" y="686922"/>
                  </a:cubicBezTo>
                  <a:cubicBezTo>
                    <a:pt x="105922" y="683598"/>
                    <a:pt x="96676" y="679919"/>
                    <a:pt x="87430" y="676260"/>
                  </a:cubicBezTo>
                  <a:cubicBezTo>
                    <a:pt x="77200" y="672325"/>
                    <a:pt x="67816" y="666483"/>
                    <a:pt x="59751" y="659066"/>
                  </a:cubicBezTo>
                  <a:cubicBezTo>
                    <a:pt x="49993" y="649584"/>
                    <a:pt x="40806" y="639570"/>
                    <a:pt x="32209" y="629026"/>
                  </a:cubicBezTo>
                  <a:cubicBezTo>
                    <a:pt x="27409" y="623203"/>
                    <a:pt x="23848" y="616455"/>
                    <a:pt x="21763" y="609196"/>
                  </a:cubicBezTo>
                  <a:cubicBezTo>
                    <a:pt x="14897" y="587163"/>
                    <a:pt x="8799" y="564894"/>
                    <a:pt x="6635" y="541877"/>
                  </a:cubicBezTo>
                  <a:cubicBezTo>
                    <a:pt x="3940" y="513135"/>
                    <a:pt x="1815" y="484354"/>
                    <a:pt x="4018" y="455416"/>
                  </a:cubicBezTo>
                  <a:cubicBezTo>
                    <a:pt x="4471" y="449652"/>
                    <a:pt x="3546" y="443809"/>
                    <a:pt x="3468" y="437986"/>
                  </a:cubicBezTo>
                  <a:cubicBezTo>
                    <a:pt x="3133" y="413710"/>
                    <a:pt x="1677" y="389507"/>
                    <a:pt x="-900" y="365375"/>
                  </a:cubicBezTo>
                  <a:cubicBezTo>
                    <a:pt x="-2297" y="352096"/>
                    <a:pt x="-1352" y="338738"/>
                    <a:pt x="-369" y="325400"/>
                  </a:cubicBezTo>
                  <a:cubicBezTo>
                    <a:pt x="556" y="312829"/>
                    <a:pt x="1599" y="300258"/>
                    <a:pt x="2877" y="287727"/>
                  </a:cubicBezTo>
                  <a:cubicBezTo>
                    <a:pt x="6379" y="252710"/>
                    <a:pt x="8012" y="217531"/>
                    <a:pt x="7815" y="182341"/>
                  </a:cubicBezTo>
                  <a:cubicBezTo>
                    <a:pt x="7815" y="159049"/>
                    <a:pt x="7697" y="135737"/>
                    <a:pt x="7953" y="112425"/>
                  </a:cubicBezTo>
                  <a:cubicBezTo>
                    <a:pt x="8150" y="94720"/>
                    <a:pt x="9763" y="77014"/>
                    <a:pt x="11238" y="59447"/>
                  </a:cubicBezTo>
                  <a:cubicBezTo>
                    <a:pt x="12714" y="41879"/>
                    <a:pt x="14917" y="24725"/>
                    <a:pt x="17632" y="7492"/>
                  </a:cubicBezTo>
                  <a:cubicBezTo>
                    <a:pt x="17593" y="5784"/>
                    <a:pt x="18065" y="4106"/>
                    <a:pt x="19029" y="2691"/>
                  </a:cubicBezTo>
                  <a:cubicBezTo>
                    <a:pt x="23770" y="8593"/>
                    <a:pt x="23770" y="8593"/>
                    <a:pt x="29730" y="3714"/>
                  </a:cubicBezTo>
                  <a:cubicBezTo>
                    <a:pt x="38111" y="-3250"/>
                    <a:pt x="47927" y="-1125"/>
                    <a:pt x="51823" y="9616"/>
                  </a:cubicBezTo>
                  <a:cubicBezTo>
                    <a:pt x="54439" y="16777"/>
                    <a:pt x="59003" y="19039"/>
                    <a:pt x="65593" y="20279"/>
                  </a:cubicBezTo>
                  <a:cubicBezTo>
                    <a:pt x="81331" y="23190"/>
                    <a:pt x="96735" y="27912"/>
                    <a:pt x="112926" y="27085"/>
                  </a:cubicBezTo>
                  <a:cubicBezTo>
                    <a:pt x="132815" y="26082"/>
                    <a:pt x="152094" y="20751"/>
                    <a:pt x="171786" y="18252"/>
                  </a:cubicBezTo>
                  <a:cubicBezTo>
                    <a:pt x="176330" y="17662"/>
                    <a:pt x="175307" y="11760"/>
                    <a:pt x="179596" y="11662"/>
                  </a:cubicBezTo>
                  <a:close/>
                </a:path>
              </a:pathLst>
            </a:custGeom>
            <a:solidFill>
              <a:srgbClr val="070B93"/>
            </a:solidFill>
            <a:ln w="1956" cap="flat">
              <a:noFill/>
              <a:prstDash val="solid"/>
              <a:miter/>
            </a:ln>
          </p:spPr>
          <p:txBody>
            <a:bodyPr rtlCol="0" anchor="ctr"/>
            <a:lstStyle/>
            <a:p>
              <a:endParaRPr lang="es-CO"/>
            </a:p>
          </p:txBody>
        </p:sp>
        <p:sp>
          <p:nvSpPr>
            <p:cNvPr id="816" name="Freeform: Shape 815">
              <a:extLst>
                <a:ext uri="{FF2B5EF4-FFF2-40B4-BE49-F238E27FC236}">
                  <a16:creationId xmlns:a16="http://schemas.microsoft.com/office/drawing/2014/main" id="{98833A60-BEEA-6739-CB38-08D6645C9D81}"/>
                </a:ext>
              </a:extLst>
            </p:cNvPr>
            <p:cNvSpPr/>
            <p:nvPr/>
          </p:nvSpPr>
          <p:spPr>
            <a:xfrm>
              <a:off x="13069246" y="784086"/>
              <a:ext cx="554146" cy="1041931"/>
            </a:xfrm>
            <a:custGeom>
              <a:avLst/>
              <a:gdLst>
                <a:gd name="connsiteX0" fmla="*/ 225850 w 554146"/>
                <a:gd name="connsiteY0" fmla="*/ 1038711 h 1041931"/>
                <a:gd name="connsiteX1" fmla="*/ 224433 w 554146"/>
                <a:gd name="connsiteY1" fmla="*/ 1038711 h 1041931"/>
                <a:gd name="connsiteX2" fmla="*/ 210938 w 554146"/>
                <a:gd name="connsiteY2" fmla="*/ 1036350 h 1041931"/>
                <a:gd name="connsiteX3" fmla="*/ 201554 w 554146"/>
                <a:gd name="connsiteY3" fmla="*/ 1036350 h 1041931"/>
                <a:gd name="connsiteX4" fmla="*/ 189455 w 554146"/>
                <a:gd name="connsiteY4" fmla="*/ 1038652 h 1041931"/>
                <a:gd name="connsiteX5" fmla="*/ 183554 w 554146"/>
                <a:gd name="connsiteY5" fmla="*/ 1038652 h 1041931"/>
                <a:gd name="connsiteX6" fmla="*/ 136851 w 554146"/>
                <a:gd name="connsiteY6" fmla="*/ 1038652 h 1041931"/>
                <a:gd name="connsiteX7" fmla="*/ 133979 w 554146"/>
                <a:gd name="connsiteY7" fmla="*/ 1038652 h 1041931"/>
                <a:gd name="connsiteX8" fmla="*/ 132523 w 554146"/>
                <a:gd name="connsiteY8" fmla="*/ 1034284 h 1041931"/>
                <a:gd name="connsiteX9" fmla="*/ 131067 w 554146"/>
                <a:gd name="connsiteY9" fmla="*/ 1032829 h 1041931"/>
                <a:gd name="connsiteX10" fmla="*/ 126700 w 554146"/>
                <a:gd name="connsiteY10" fmla="*/ 1032829 h 1041931"/>
                <a:gd name="connsiteX11" fmla="*/ 125244 w 554146"/>
                <a:gd name="connsiteY11" fmla="*/ 1034284 h 1041931"/>
                <a:gd name="connsiteX12" fmla="*/ 123985 w 554146"/>
                <a:gd name="connsiteY12" fmla="*/ 1034284 h 1041931"/>
                <a:gd name="connsiteX13" fmla="*/ 122667 w 554146"/>
                <a:gd name="connsiteY13" fmla="*/ 1034442 h 1041931"/>
                <a:gd name="connsiteX14" fmla="*/ 122510 w 554146"/>
                <a:gd name="connsiteY14" fmla="*/ 1034284 h 1041931"/>
                <a:gd name="connsiteX15" fmla="*/ 119598 w 554146"/>
                <a:gd name="connsiteY15" fmla="*/ 1032829 h 1041931"/>
                <a:gd name="connsiteX16" fmla="*/ 115231 w 554146"/>
                <a:gd name="connsiteY16" fmla="*/ 1032829 h 1041931"/>
                <a:gd name="connsiteX17" fmla="*/ 113775 w 554146"/>
                <a:gd name="connsiteY17" fmla="*/ 1032829 h 1041931"/>
                <a:gd name="connsiteX18" fmla="*/ 112319 w 554146"/>
                <a:gd name="connsiteY18" fmla="*/ 1031373 h 1041931"/>
                <a:gd name="connsiteX19" fmla="*/ 109408 w 554146"/>
                <a:gd name="connsiteY19" fmla="*/ 1031373 h 1041931"/>
                <a:gd name="connsiteX20" fmla="*/ 107952 w 554146"/>
                <a:gd name="connsiteY20" fmla="*/ 1029917 h 1041931"/>
                <a:gd name="connsiteX21" fmla="*/ 103565 w 554146"/>
                <a:gd name="connsiteY21" fmla="*/ 1029917 h 1041931"/>
                <a:gd name="connsiteX22" fmla="*/ 102109 w 554146"/>
                <a:gd name="connsiteY22" fmla="*/ 1028461 h 1041931"/>
                <a:gd name="connsiteX23" fmla="*/ 99197 w 554146"/>
                <a:gd name="connsiteY23" fmla="*/ 1025550 h 1041931"/>
                <a:gd name="connsiteX24" fmla="*/ 97742 w 554146"/>
                <a:gd name="connsiteY24" fmla="*/ 1024094 h 1041931"/>
                <a:gd name="connsiteX25" fmla="*/ 94830 w 554146"/>
                <a:gd name="connsiteY25" fmla="*/ 1022638 h 1041931"/>
                <a:gd name="connsiteX26" fmla="*/ 93374 w 554146"/>
                <a:gd name="connsiteY26" fmla="*/ 1021182 h 1041931"/>
                <a:gd name="connsiteX27" fmla="*/ 86096 w 554146"/>
                <a:gd name="connsiteY27" fmla="*/ 1021182 h 1041931"/>
                <a:gd name="connsiteX28" fmla="*/ 84640 w 554146"/>
                <a:gd name="connsiteY28" fmla="*/ 1019727 h 1041931"/>
                <a:gd name="connsiteX29" fmla="*/ 81709 w 554146"/>
                <a:gd name="connsiteY29" fmla="*/ 1015340 h 1041931"/>
                <a:gd name="connsiteX30" fmla="*/ 80253 w 554146"/>
                <a:gd name="connsiteY30" fmla="*/ 1013884 h 1041931"/>
                <a:gd name="connsiteX31" fmla="*/ 75886 w 554146"/>
                <a:gd name="connsiteY31" fmla="*/ 1009517 h 1041931"/>
                <a:gd name="connsiteX32" fmla="*/ 74430 w 554146"/>
                <a:gd name="connsiteY32" fmla="*/ 1008061 h 1041931"/>
                <a:gd name="connsiteX33" fmla="*/ 67151 w 554146"/>
                <a:gd name="connsiteY33" fmla="*/ 1005149 h 1041931"/>
                <a:gd name="connsiteX34" fmla="*/ 65696 w 554146"/>
                <a:gd name="connsiteY34" fmla="*/ 1003693 h 1041931"/>
                <a:gd name="connsiteX35" fmla="*/ 61308 w 554146"/>
                <a:gd name="connsiteY35" fmla="*/ 996395 h 1041931"/>
                <a:gd name="connsiteX36" fmla="*/ 59852 w 554146"/>
                <a:gd name="connsiteY36" fmla="*/ 994939 h 1041931"/>
                <a:gd name="connsiteX37" fmla="*/ 49662 w 554146"/>
                <a:gd name="connsiteY37" fmla="*/ 987660 h 1041931"/>
                <a:gd name="connsiteX38" fmla="*/ 48206 w 554146"/>
                <a:gd name="connsiteY38" fmla="*/ 986205 h 1041931"/>
                <a:gd name="connsiteX39" fmla="*/ 43819 w 554146"/>
                <a:gd name="connsiteY39" fmla="*/ 975995 h 1041931"/>
                <a:gd name="connsiteX40" fmla="*/ 42364 w 554146"/>
                <a:gd name="connsiteY40" fmla="*/ 974539 h 1041931"/>
                <a:gd name="connsiteX41" fmla="*/ 40908 w 554146"/>
                <a:gd name="connsiteY41" fmla="*/ 973083 h 1041931"/>
                <a:gd name="connsiteX42" fmla="*/ 39452 w 554146"/>
                <a:gd name="connsiteY42" fmla="*/ 971627 h 1041931"/>
                <a:gd name="connsiteX43" fmla="*/ 36541 w 554146"/>
                <a:gd name="connsiteY43" fmla="*/ 970172 h 1041931"/>
                <a:gd name="connsiteX44" fmla="*/ 30639 w 554146"/>
                <a:gd name="connsiteY44" fmla="*/ 955594 h 1041931"/>
                <a:gd name="connsiteX45" fmla="*/ 26272 w 554146"/>
                <a:gd name="connsiteY45" fmla="*/ 951227 h 1041931"/>
                <a:gd name="connsiteX46" fmla="*/ 24796 w 554146"/>
                <a:gd name="connsiteY46" fmla="*/ 949771 h 1041931"/>
                <a:gd name="connsiteX47" fmla="*/ 21885 w 554146"/>
                <a:gd name="connsiteY47" fmla="*/ 939561 h 1041931"/>
                <a:gd name="connsiteX48" fmla="*/ 20429 w 554146"/>
                <a:gd name="connsiteY48" fmla="*/ 938105 h 1041931"/>
                <a:gd name="connsiteX49" fmla="*/ 20429 w 554146"/>
                <a:gd name="connsiteY49" fmla="*/ 933738 h 1041931"/>
                <a:gd name="connsiteX50" fmla="*/ 18973 w 554146"/>
                <a:gd name="connsiteY50" fmla="*/ 932282 h 1041931"/>
                <a:gd name="connsiteX51" fmla="*/ 17517 w 554146"/>
                <a:gd name="connsiteY51" fmla="*/ 929371 h 1041931"/>
                <a:gd name="connsiteX52" fmla="*/ 16061 w 554146"/>
                <a:gd name="connsiteY52" fmla="*/ 927915 h 1041931"/>
                <a:gd name="connsiteX53" fmla="*/ 14605 w 554146"/>
                <a:gd name="connsiteY53" fmla="*/ 926459 h 1041931"/>
                <a:gd name="connsiteX54" fmla="*/ 11694 w 554146"/>
                <a:gd name="connsiteY54" fmla="*/ 916347 h 1041931"/>
                <a:gd name="connsiteX55" fmla="*/ 8782 w 554146"/>
                <a:gd name="connsiteY55" fmla="*/ 903127 h 1041931"/>
                <a:gd name="connsiteX56" fmla="*/ 7327 w 554146"/>
                <a:gd name="connsiteY56" fmla="*/ 901672 h 1041931"/>
                <a:gd name="connsiteX57" fmla="*/ 5851 w 554146"/>
                <a:gd name="connsiteY57" fmla="*/ 900216 h 1041931"/>
                <a:gd name="connsiteX58" fmla="*/ 5851 w 554146"/>
                <a:gd name="connsiteY58" fmla="*/ 890812 h 1041931"/>
                <a:gd name="connsiteX59" fmla="*/ 3668 w 554146"/>
                <a:gd name="connsiteY59" fmla="*/ 878183 h 1041931"/>
                <a:gd name="connsiteX60" fmla="*/ 2920 w 554146"/>
                <a:gd name="connsiteY60" fmla="*/ 871081 h 1041931"/>
                <a:gd name="connsiteX61" fmla="*/ 4376 w 554146"/>
                <a:gd name="connsiteY61" fmla="*/ 869605 h 1041931"/>
                <a:gd name="connsiteX62" fmla="*/ 2920 w 554146"/>
                <a:gd name="connsiteY62" fmla="*/ 859415 h 1041931"/>
                <a:gd name="connsiteX63" fmla="*/ 1464 w 554146"/>
                <a:gd name="connsiteY63" fmla="*/ 857959 h 1041931"/>
                <a:gd name="connsiteX64" fmla="*/ 1464 w 554146"/>
                <a:gd name="connsiteY64" fmla="*/ 852057 h 1041931"/>
                <a:gd name="connsiteX65" fmla="*/ 2920 w 554146"/>
                <a:gd name="connsiteY65" fmla="*/ 850602 h 1041931"/>
                <a:gd name="connsiteX66" fmla="*/ 1701 w 554146"/>
                <a:gd name="connsiteY66" fmla="*/ 837067 h 1041931"/>
                <a:gd name="connsiteX67" fmla="*/ 2015 w 554146"/>
                <a:gd name="connsiteY67" fmla="*/ 832109 h 1041931"/>
                <a:gd name="connsiteX68" fmla="*/ 2920 w 554146"/>
                <a:gd name="connsiteY68" fmla="*/ 817099 h 1041931"/>
                <a:gd name="connsiteX69" fmla="*/ 1464 w 554146"/>
                <a:gd name="connsiteY69" fmla="*/ 815644 h 1041931"/>
                <a:gd name="connsiteX70" fmla="*/ 1464 w 554146"/>
                <a:gd name="connsiteY70" fmla="*/ 812712 h 1041931"/>
                <a:gd name="connsiteX71" fmla="*/ 2920 w 554146"/>
                <a:gd name="connsiteY71" fmla="*/ 811257 h 1041931"/>
                <a:gd name="connsiteX72" fmla="*/ 4376 w 554146"/>
                <a:gd name="connsiteY72" fmla="*/ 798155 h 1041931"/>
                <a:gd name="connsiteX73" fmla="*/ 2920 w 554146"/>
                <a:gd name="connsiteY73" fmla="*/ 796679 h 1041931"/>
                <a:gd name="connsiteX74" fmla="*/ 2920 w 554146"/>
                <a:gd name="connsiteY74" fmla="*/ 793768 h 1041931"/>
                <a:gd name="connsiteX75" fmla="*/ 4376 w 554146"/>
                <a:gd name="connsiteY75" fmla="*/ 792312 h 1041931"/>
                <a:gd name="connsiteX76" fmla="*/ 1563 w 554146"/>
                <a:gd name="connsiteY76" fmla="*/ 782968 h 1041931"/>
                <a:gd name="connsiteX77" fmla="*/ 1150 w 554146"/>
                <a:gd name="connsiteY77" fmla="*/ 768764 h 1041931"/>
                <a:gd name="connsiteX78" fmla="*/ 4376 w 554146"/>
                <a:gd name="connsiteY78" fmla="*/ 760246 h 1041931"/>
                <a:gd name="connsiteX79" fmla="*/ 7130 w 554146"/>
                <a:gd name="connsiteY79" fmla="*/ 771420 h 1041931"/>
                <a:gd name="connsiteX80" fmla="*/ 10258 w 554146"/>
                <a:gd name="connsiteY80" fmla="*/ 778915 h 1041931"/>
                <a:gd name="connsiteX81" fmla="*/ 32940 w 554146"/>
                <a:gd name="connsiteY81" fmla="*/ 783361 h 1041931"/>
                <a:gd name="connsiteX82" fmla="*/ 45098 w 554146"/>
                <a:gd name="connsiteY82" fmla="*/ 785191 h 1041931"/>
                <a:gd name="connsiteX83" fmla="*/ 53990 w 554146"/>
                <a:gd name="connsiteY83" fmla="*/ 795361 h 1041931"/>
                <a:gd name="connsiteX84" fmla="*/ 59420 w 554146"/>
                <a:gd name="connsiteY84" fmla="*/ 828667 h 1041931"/>
                <a:gd name="connsiteX85" fmla="*/ 61859 w 554146"/>
                <a:gd name="connsiteY85" fmla="*/ 848772 h 1041931"/>
                <a:gd name="connsiteX86" fmla="*/ 72738 w 554146"/>
                <a:gd name="connsiteY86" fmla="*/ 882471 h 1041931"/>
                <a:gd name="connsiteX87" fmla="*/ 105060 w 554146"/>
                <a:gd name="connsiteY87" fmla="*/ 935587 h 1041931"/>
                <a:gd name="connsiteX88" fmla="*/ 166753 w 554146"/>
                <a:gd name="connsiteY88" fmla="*/ 984316 h 1041931"/>
                <a:gd name="connsiteX89" fmla="*/ 213102 w 554146"/>
                <a:gd name="connsiteY89" fmla="*/ 998087 h 1041931"/>
                <a:gd name="connsiteX90" fmla="*/ 263011 w 554146"/>
                <a:gd name="connsiteY90" fmla="*/ 993287 h 1041931"/>
                <a:gd name="connsiteX91" fmla="*/ 289215 w 554146"/>
                <a:gd name="connsiteY91" fmla="*/ 980913 h 1041931"/>
                <a:gd name="connsiteX92" fmla="*/ 310540 w 554146"/>
                <a:gd name="connsiteY92" fmla="*/ 971765 h 1041931"/>
                <a:gd name="connsiteX93" fmla="*/ 340757 w 554146"/>
                <a:gd name="connsiteY93" fmla="*/ 959391 h 1041931"/>
                <a:gd name="connsiteX94" fmla="*/ 357144 w 554146"/>
                <a:gd name="connsiteY94" fmla="*/ 947588 h 1041931"/>
                <a:gd name="connsiteX95" fmla="*/ 393696 w 554146"/>
                <a:gd name="connsiteY95" fmla="*/ 888314 h 1041931"/>
                <a:gd name="connsiteX96" fmla="*/ 404732 w 554146"/>
                <a:gd name="connsiteY96" fmla="*/ 871868 h 1041931"/>
                <a:gd name="connsiteX97" fmla="*/ 424404 w 554146"/>
                <a:gd name="connsiteY97" fmla="*/ 832326 h 1041931"/>
                <a:gd name="connsiteX98" fmla="*/ 427080 w 554146"/>
                <a:gd name="connsiteY98" fmla="*/ 789715 h 1041931"/>
                <a:gd name="connsiteX99" fmla="*/ 435303 w 554146"/>
                <a:gd name="connsiteY99" fmla="*/ 735439 h 1041931"/>
                <a:gd name="connsiteX100" fmla="*/ 440044 w 554146"/>
                <a:gd name="connsiteY100" fmla="*/ 701090 h 1041931"/>
                <a:gd name="connsiteX101" fmla="*/ 448405 w 554146"/>
                <a:gd name="connsiteY101" fmla="*/ 648309 h 1041931"/>
                <a:gd name="connsiteX102" fmla="*/ 460208 w 554146"/>
                <a:gd name="connsiteY102" fmla="*/ 582150 h 1041931"/>
                <a:gd name="connsiteX103" fmla="*/ 466209 w 554146"/>
                <a:gd name="connsiteY103" fmla="*/ 543592 h 1041931"/>
                <a:gd name="connsiteX104" fmla="*/ 466327 w 554146"/>
                <a:gd name="connsiteY104" fmla="*/ 539972 h 1041931"/>
                <a:gd name="connsiteX105" fmla="*/ 468884 w 554146"/>
                <a:gd name="connsiteY105" fmla="*/ 499525 h 1041931"/>
                <a:gd name="connsiteX106" fmla="*/ 468077 w 554146"/>
                <a:gd name="connsiteY106" fmla="*/ 450895 h 1041931"/>
                <a:gd name="connsiteX107" fmla="*/ 467763 w 554146"/>
                <a:gd name="connsiteY107" fmla="*/ 434901 h 1041931"/>
                <a:gd name="connsiteX108" fmla="*/ 457376 w 554146"/>
                <a:gd name="connsiteY108" fmla="*/ 401458 h 1041931"/>
                <a:gd name="connsiteX109" fmla="*/ 448936 w 554146"/>
                <a:gd name="connsiteY109" fmla="*/ 392448 h 1041931"/>
                <a:gd name="connsiteX110" fmla="*/ 447146 w 554146"/>
                <a:gd name="connsiteY110" fmla="*/ 384087 h 1041931"/>
                <a:gd name="connsiteX111" fmla="*/ 454779 w 554146"/>
                <a:gd name="connsiteY111" fmla="*/ 363706 h 1041931"/>
                <a:gd name="connsiteX112" fmla="*/ 455841 w 554146"/>
                <a:gd name="connsiteY112" fmla="*/ 344034 h 1041931"/>
                <a:gd name="connsiteX113" fmla="*/ 455645 w 554146"/>
                <a:gd name="connsiteY113" fmla="*/ 322256 h 1041931"/>
                <a:gd name="connsiteX114" fmla="*/ 460602 w 554146"/>
                <a:gd name="connsiteY114" fmla="*/ 282104 h 1041931"/>
                <a:gd name="connsiteX115" fmla="*/ 455173 w 554146"/>
                <a:gd name="connsiteY115" fmla="*/ 267586 h 1041931"/>
                <a:gd name="connsiteX116" fmla="*/ 451710 w 554146"/>
                <a:gd name="connsiteY116" fmla="*/ 258478 h 1041931"/>
                <a:gd name="connsiteX117" fmla="*/ 451710 w 554146"/>
                <a:gd name="connsiteY117" fmla="*/ 249015 h 1041931"/>
                <a:gd name="connsiteX118" fmla="*/ 452851 w 554146"/>
                <a:gd name="connsiteY118" fmla="*/ 244176 h 1041931"/>
                <a:gd name="connsiteX119" fmla="*/ 455173 w 554146"/>
                <a:gd name="connsiteY119" fmla="*/ 227828 h 1041931"/>
                <a:gd name="connsiteX120" fmla="*/ 450451 w 554146"/>
                <a:gd name="connsiteY120" fmla="*/ 193539 h 1041931"/>
                <a:gd name="connsiteX121" fmla="*/ 456884 w 554146"/>
                <a:gd name="connsiteY121" fmla="*/ 160921 h 1041931"/>
                <a:gd name="connsiteX122" fmla="*/ 460563 w 554146"/>
                <a:gd name="connsiteY122" fmla="*/ 140305 h 1041931"/>
                <a:gd name="connsiteX123" fmla="*/ 454366 w 554146"/>
                <a:gd name="connsiteY123" fmla="*/ 123858 h 1041931"/>
                <a:gd name="connsiteX124" fmla="*/ 452398 w 554146"/>
                <a:gd name="connsiteY124" fmla="*/ 117485 h 1041931"/>
                <a:gd name="connsiteX125" fmla="*/ 461841 w 554146"/>
                <a:gd name="connsiteY125" fmla="*/ 79654 h 1041931"/>
                <a:gd name="connsiteX126" fmla="*/ 466406 w 554146"/>
                <a:gd name="connsiteY126" fmla="*/ 45286 h 1041931"/>
                <a:gd name="connsiteX127" fmla="*/ 444942 w 554146"/>
                <a:gd name="connsiteY127" fmla="*/ 24256 h 1041931"/>
                <a:gd name="connsiteX128" fmla="*/ 441323 w 554146"/>
                <a:gd name="connsiteY128" fmla="*/ 24256 h 1041931"/>
                <a:gd name="connsiteX129" fmla="*/ 435008 w 554146"/>
                <a:gd name="connsiteY129" fmla="*/ 22623 h 1041931"/>
                <a:gd name="connsiteX130" fmla="*/ 439729 w 554146"/>
                <a:gd name="connsiteY130" fmla="*/ 17705 h 1041931"/>
                <a:gd name="connsiteX131" fmla="*/ 458635 w 554146"/>
                <a:gd name="connsiteY131" fmla="*/ 8479 h 1041931"/>
                <a:gd name="connsiteX132" fmla="*/ 474255 w 554146"/>
                <a:gd name="connsiteY132" fmla="*/ 610 h 1041931"/>
                <a:gd name="connsiteX133" fmla="*/ 480668 w 554146"/>
                <a:gd name="connsiteY133" fmla="*/ 4072 h 1041931"/>
                <a:gd name="connsiteX134" fmla="*/ 487908 w 554146"/>
                <a:gd name="connsiteY134" fmla="*/ 51168 h 1041931"/>
                <a:gd name="connsiteX135" fmla="*/ 490504 w 554146"/>
                <a:gd name="connsiteY135" fmla="*/ 71234 h 1041931"/>
                <a:gd name="connsiteX136" fmla="*/ 496190 w 554146"/>
                <a:gd name="connsiteY136" fmla="*/ 97281 h 1041931"/>
                <a:gd name="connsiteX137" fmla="*/ 496760 w 554146"/>
                <a:gd name="connsiteY137" fmla="*/ 100842 h 1041931"/>
                <a:gd name="connsiteX138" fmla="*/ 498492 w 554146"/>
                <a:gd name="connsiteY138" fmla="*/ 140698 h 1041931"/>
                <a:gd name="connsiteX139" fmla="*/ 500754 w 554146"/>
                <a:gd name="connsiteY139" fmla="*/ 171702 h 1041931"/>
                <a:gd name="connsiteX140" fmla="*/ 502859 w 554146"/>
                <a:gd name="connsiteY140" fmla="*/ 191847 h 1041931"/>
                <a:gd name="connsiteX141" fmla="*/ 504374 w 554146"/>
                <a:gd name="connsiteY141" fmla="*/ 228811 h 1041931"/>
                <a:gd name="connsiteX142" fmla="*/ 508308 w 554146"/>
                <a:gd name="connsiteY142" fmla="*/ 260288 h 1041931"/>
                <a:gd name="connsiteX143" fmla="*/ 523063 w 554146"/>
                <a:gd name="connsiteY143" fmla="*/ 277383 h 1041931"/>
                <a:gd name="connsiteX144" fmla="*/ 544014 w 554146"/>
                <a:gd name="connsiteY144" fmla="*/ 270694 h 1041931"/>
                <a:gd name="connsiteX145" fmla="*/ 547948 w 554146"/>
                <a:gd name="connsiteY145" fmla="*/ 264596 h 1041931"/>
                <a:gd name="connsiteX146" fmla="*/ 548263 w 554146"/>
                <a:gd name="connsiteY146" fmla="*/ 268393 h 1041931"/>
                <a:gd name="connsiteX147" fmla="*/ 548086 w 554146"/>
                <a:gd name="connsiteY147" fmla="*/ 284583 h 1041931"/>
                <a:gd name="connsiteX148" fmla="*/ 547181 w 554146"/>
                <a:gd name="connsiteY148" fmla="*/ 288518 h 1041931"/>
                <a:gd name="connsiteX149" fmla="*/ 550781 w 554146"/>
                <a:gd name="connsiteY149" fmla="*/ 301620 h 1041931"/>
                <a:gd name="connsiteX150" fmla="*/ 550486 w 554146"/>
                <a:gd name="connsiteY150" fmla="*/ 311121 h 1041931"/>
                <a:gd name="connsiteX151" fmla="*/ 549011 w 554146"/>
                <a:gd name="connsiteY151" fmla="*/ 321194 h 1041931"/>
                <a:gd name="connsiteX152" fmla="*/ 547751 w 554146"/>
                <a:gd name="connsiteY152" fmla="*/ 330637 h 1041931"/>
                <a:gd name="connsiteX153" fmla="*/ 547751 w 554146"/>
                <a:gd name="connsiteY153" fmla="*/ 338958 h 1041931"/>
                <a:gd name="connsiteX154" fmla="*/ 547220 w 554146"/>
                <a:gd name="connsiteY154" fmla="*/ 343443 h 1041931"/>
                <a:gd name="connsiteX155" fmla="*/ 546630 w 554146"/>
                <a:gd name="connsiteY155" fmla="*/ 352355 h 1041931"/>
                <a:gd name="connsiteX156" fmla="*/ 546020 w 554146"/>
                <a:gd name="connsiteY156" fmla="*/ 356427 h 1041931"/>
                <a:gd name="connsiteX157" fmla="*/ 544938 w 554146"/>
                <a:gd name="connsiteY157" fmla="*/ 365319 h 1041931"/>
                <a:gd name="connsiteX158" fmla="*/ 544211 w 554146"/>
                <a:gd name="connsiteY158" fmla="*/ 371221 h 1041931"/>
                <a:gd name="connsiteX159" fmla="*/ 543188 w 554146"/>
                <a:gd name="connsiteY159" fmla="*/ 379779 h 1041931"/>
                <a:gd name="connsiteX160" fmla="*/ 542322 w 554146"/>
                <a:gd name="connsiteY160" fmla="*/ 387313 h 1041931"/>
                <a:gd name="connsiteX161" fmla="*/ 542066 w 554146"/>
                <a:gd name="connsiteY161" fmla="*/ 396008 h 1041931"/>
                <a:gd name="connsiteX162" fmla="*/ 541240 w 554146"/>
                <a:gd name="connsiteY162" fmla="*/ 401910 h 1041931"/>
                <a:gd name="connsiteX163" fmla="*/ 540354 w 554146"/>
                <a:gd name="connsiteY163" fmla="*/ 410409 h 1041931"/>
                <a:gd name="connsiteX164" fmla="*/ 539961 w 554146"/>
                <a:gd name="connsiteY164" fmla="*/ 416311 h 1041931"/>
                <a:gd name="connsiteX165" fmla="*/ 538682 w 554146"/>
                <a:gd name="connsiteY165" fmla="*/ 423038 h 1041931"/>
                <a:gd name="connsiteX166" fmla="*/ 537778 w 554146"/>
                <a:gd name="connsiteY166" fmla="*/ 429944 h 1041931"/>
                <a:gd name="connsiteX167" fmla="*/ 537286 w 554146"/>
                <a:gd name="connsiteY167" fmla="*/ 436278 h 1041931"/>
                <a:gd name="connsiteX168" fmla="*/ 536774 w 554146"/>
                <a:gd name="connsiteY168" fmla="*/ 441314 h 1041931"/>
                <a:gd name="connsiteX169" fmla="*/ 535967 w 554146"/>
                <a:gd name="connsiteY169" fmla="*/ 448062 h 1041931"/>
                <a:gd name="connsiteX170" fmla="*/ 535181 w 554146"/>
                <a:gd name="connsiteY170" fmla="*/ 453079 h 1041931"/>
                <a:gd name="connsiteX171" fmla="*/ 534610 w 554146"/>
                <a:gd name="connsiteY171" fmla="*/ 459885 h 1041931"/>
                <a:gd name="connsiteX172" fmla="*/ 533528 w 554146"/>
                <a:gd name="connsiteY172" fmla="*/ 466180 h 1041931"/>
                <a:gd name="connsiteX173" fmla="*/ 531954 w 554146"/>
                <a:gd name="connsiteY173" fmla="*/ 469879 h 1041931"/>
                <a:gd name="connsiteX174" fmla="*/ 530813 w 554146"/>
                <a:gd name="connsiteY174" fmla="*/ 477748 h 1041931"/>
                <a:gd name="connsiteX175" fmla="*/ 531659 w 554146"/>
                <a:gd name="connsiteY175" fmla="*/ 480207 h 1041931"/>
                <a:gd name="connsiteX176" fmla="*/ 533273 w 554146"/>
                <a:gd name="connsiteY176" fmla="*/ 484791 h 1041931"/>
                <a:gd name="connsiteX177" fmla="*/ 529338 w 554146"/>
                <a:gd name="connsiteY177" fmla="*/ 486758 h 1041931"/>
                <a:gd name="connsiteX178" fmla="*/ 507403 w 554146"/>
                <a:gd name="connsiteY178" fmla="*/ 505722 h 1041931"/>
                <a:gd name="connsiteX179" fmla="*/ 476950 w 554146"/>
                <a:gd name="connsiteY179" fmla="*/ 618387 h 1041931"/>
                <a:gd name="connsiteX180" fmla="*/ 464123 w 554146"/>
                <a:gd name="connsiteY180" fmla="*/ 684880 h 1041931"/>
                <a:gd name="connsiteX181" fmla="*/ 448169 w 554146"/>
                <a:gd name="connsiteY181" fmla="*/ 784758 h 1041931"/>
                <a:gd name="connsiteX182" fmla="*/ 444746 w 554146"/>
                <a:gd name="connsiteY182" fmla="*/ 834805 h 1041931"/>
                <a:gd name="connsiteX183" fmla="*/ 429323 w 554146"/>
                <a:gd name="connsiteY183" fmla="*/ 902105 h 1041931"/>
                <a:gd name="connsiteX184" fmla="*/ 384076 w 554146"/>
                <a:gd name="connsiteY184" fmla="*/ 964722 h 1041931"/>
                <a:gd name="connsiteX185" fmla="*/ 317189 w 554146"/>
                <a:gd name="connsiteY185" fmla="*/ 1005031 h 1041931"/>
                <a:gd name="connsiteX186" fmla="*/ 306428 w 554146"/>
                <a:gd name="connsiteY186" fmla="*/ 1036035 h 1041931"/>
                <a:gd name="connsiteX187" fmla="*/ 307451 w 554146"/>
                <a:gd name="connsiteY187" fmla="*/ 1041504 h 1041931"/>
                <a:gd name="connsiteX188" fmla="*/ 302946 w 554146"/>
                <a:gd name="connsiteY188" fmla="*/ 1039419 h 1041931"/>
                <a:gd name="connsiteX189" fmla="*/ 291890 w 554146"/>
                <a:gd name="connsiteY189" fmla="*/ 1037452 h 1041931"/>
                <a:gd name="connsiteX190" fmla="*/ 270939 w 554146"/>
                <a:gd name="connsiteY190" fmla="*/ 1041386 h 1041931"/>
                <a:gd name="connsiteX191" fmla="*/ 265293 w 554146"/>
                <a:gd name="connsiteY191" fmla="*/ 1040462 h 1041931"/>
                <a:gd name="connsiteX192" fmla="*/ 249771 w 554146"/>
                <a:gd name="connsiteY192" fmla="*/ 1040894 h 1041931"/>
                <a:gd name="connsiteX193" fmla="*/ 247667 w 554146"/>
                <a:gd name="connsiteY193" fmla="*/ 1041366 h 1041931"/>
                <a:gd name="connsiteX194" fmla="*/ 243259 w 554146"/>
                <a:gd name="connsiteY194" fmla="*/ 1041189 h 1041931"/>
                <a:gd name="connsiteX195" fmla="*/ 238932 w 554146"/>
                <a:gd name="connsiteY195" fmla="*/ 1039911 h 1041931"/>
                <a:gd name="connsiteX196" fmla="*/ 238932 w 554146"/>
                <a:gd name="connsiteY196" fmla="*/ 1039911 h 1041931"/>
                <a:gd name="connsiteX197" fmla="*/ 225850 w 554146"/>
                <a:gd name="connsiteY197" fmla="*/ 1038711 h 104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Lst>
              <a:rect l="l" t="t" r="r" b="b"/>
              <a:pathLst>
                <a:path w="554146" h="1041931">
                  <a:moveTo>
                    <a:pt x="225850" y="1038711"/>
                  </a:moveTo>
                  <a:lnTo>
                    <a:pt x="224433" y="1038711"/>
                  </a:lnTo>
                  <a:cubicBezTo>
                    <a:pt x="220597" y="1034107"/>
                    <a:pt x="215875" y="1033694"/>
                    <a:pt x="210938" y="1036350"/>
                  </a:cubicBezTo>
                  <a:cubicBezTo>
                    <a:pt x="208085" y="1038179"/>
                    <a:pt x="204406" y="1038179"/>
                    <a:pt x="201554" y="1036350"/>
                  </a:cubicBezTo>
                  <a:cubicBezTo>
                    <a:pt x="196990" y="1033675"/>
                    <a:pt x="192859" y="1034599"/>
                    <a:pt x="189455" y="1038652"/>
                  </a:cubicBezTo>
                  <a:lnTo>
                    <a:pt x="183554" y="1038652"/>
                  </a:lnTo>
                  <a:cubicBezTo>
                    <a:pt x="167993" y="1039340"/>
                    <a:pt x="152431" y="1038356"/>
                    <a:pt x="136851" y="1038652"/>
                  </a:cubicBezTo>
                  <a:lnTo>
                    <a:pt x="133979" y="1038652"/>
                  </a:lnTo>
                  <a:cubicBezTo>
                    <a:pt x="133979" y="1037058"/>
                    <a:pt x="134234" y="1035327"/>
                    <a:pt x="132523" y="1034284"/>
                  </a:cubicBezTo>
                  <a:cubicBezTo>
                    <a:pt x="132110" y="1033733"/>
                    <a:pt x="131520" y="1033360"/>
                    <a:pt x="131067" y="1032829"/>
                  </a:cubicBezTo>
                  <a:lnTo>
                    <a:pt x="126700" y="1032829"/>
                  </a:lnTo>
                  <a:cubicBezTo>
                    <a:pt x="126247" y="1033360"/>
                    <a:pt x="125657" y="1033733"/>
                    <a:pt x="125244" y="1034284"/>
                  </a:cubicBezTo>
                  <a:lnTo>
                    <a:pt x="123985" y="1034284"/>
                  </a:lnTo>
                  <a:cubicBezTo>
                    <a:pt x="123651" y="1034697"/>
                    <a:pt x="123061" y="1034756"/>
                    <a:pt x="122667" y="1034442"/>
                  </a:cubicBezTo>
                  <a:cubicBezTo>
                    <a:pt x="122608" y="1034383"/>
                    <a:pt x="122549" y="1034343"/>
                    <a:pt x="122510" y="1034284"/>
                  </a:cubicBezTo>
                  <a:cubicBezTo>
                    <a:pt x="121900" y="1033281"/>
                    <a:pt x="120779" y="1032710"/>
                    <a:pt x="119598" y="1032829"/>
                  </a:cubicBezTo>
                  <a:cubicBezTo>
                    <a:pt x="118339" y="1031746"/>
                    <a:pt x="116490" y="1031746"/>
                    <a:pt x="115231" y="1032829"/>
                  </a:cubicBezTo>
                  <a:lnTo>
                    <a:pt x="113775" y="1032829"/>
                  </a:lnTo>
                  <a:cubicBezTo>
                    <a:pt x="113362" y="1032278"/>
                    <a:pt x="112772" y="1031904"/>
                    <a:pt x="112319" y="1031373"/>
                  </a:cubicBezTo>
                  <a:lnTo>
                    <a:pt x="109408" y="1031373"/>
                  </a:lnTo>
                  <a:cubicBezTo>
                    <a:pt x="108975" y="1030822"/>
                    <a:pt x="108385" y="1030448"/>
                    <a:pt x="107952" y="1029917"/>
                  </a:cubicBezTo>
                  <a:lnTo>
                    <a:pt x="103565" y="1029917"/>
                  </a:lnTo>
                  <a:cubicBezTo>
                    <a:pt x="103152" y="1029366"/>
                    <a:pt x="102562" y="1028993"/>
                    <a:pt x="102109" y="1028461"/>
                  </a:cubicBezTo>
                  <a:cubicBezTo>
                    <a:pt x="100771" y="1027950"/>
                    <a:pt x="99709" y="1026887"/>
                    <a:pt x="99197" y="1025550"/>
                  </a:cubicBezTo>
                  <a:cubicBezTo>
                    <a:pt x="98706" y="1025077"/>
                    <a:pt x="98214" y="1024586"/>
                    <a:pt x="97742" y="1024094"/>
                  </a:cubicBezTo>
                  <a:lnTo>
                    <a:pt x="94830" y="1022638"/>
                  </a:lnTo>
                  <a:cubicBezTo>
                    <a:pt x="94417" y="1022087"/>
                    <a:pt x="93827" y="1021694"/>
                    <a:pt x="93374" y="1021182"/>
                  </a:cubicBezTo>
                  <a:lnTo>
                    <a:pt x="86096" y="1021182"/>
                  </a:lnTo>
                  <a:cubicBezTo>
                    <a:pt x="85643" y="1020671"/>
                    <a:pt x="85151" y="1020179"/>
                    <a:pt x="84640" y="1019727"/>
                  </a:cubicBezTo>
                  <a:lnTo>
                    <a:pt x="81709" y="1015340"/>
                  </a:lnTo>
                  <a:cubicBezTo>
                    <a:pt x="81197" y="1014907"/>
                    <a:pt x="80804" y="1014317"/>
                    <a:pt x="80253" y="1013884"/>
                  </a:cubicBezTo>
                  <a:cubicBezTo>
                    <a:pt x="79348" y="1011956"/>
                    <a:pt x="77814" y="1010422"/>
                    <a:pt x="75886" y="1009517"/>
                  </a:cubicBezTo>
                  <a:cubicBezTo>
                    <a:pt x="75473" y="1008966"/>
                    <a:pt x="74882" y="1008592"/>
                    <a:pt x="74430" y="1008061"/>
                  </a:cubicBezTo>
                  <a:lnTo>
                    <a:pt x="67151" y="1005149"/>
                  </a:lnTo>
                  <a:cubicBezTo>
                    <a:pt x="66698" y="1004638"/>
                    <a:pt x="66207" y="1004146"/>
                    <a:pt x="65696" y="1003693"/>
                  </a:cubicBezTo>
                  <a:lnTo>
                    <a:pt x="61308" y="996395"/>
                  </a:lnTo>
                  <a:cubicBezTo>
                    <a:pt x="60797" y="995962"/>
                    <a:pt x="60403" y="995372"/>
                    <a:pt x="59852" y="994939"/>
                  </a:cubicBezTo>
                  <a:cubicBezTo>
                    <a:pt x="57885" y="990651"/>
                    <a:pt x="53282" y="989765"/>
                    <a:pt x="49662" y="987660"/>
                  </a:cubicBezTo>
                  <a:cubicBezTo>
                    <a:pt x="49210" y="987149"/>
                    <a:pt x="48718" y="986657"/>
                    <a:pt x="48206" y="986205"/>
                  </a:cubicBezTo>
                  <a:lnTo>
                    <a:pt x="43819" y="975995"/>
                  </a:lnTo>
                  <a:cubicBezTo>
                    <a:pt x="43308" y="975542"/>
                    <a:pt x="42875" y="974991"/>
                    <a:pt x="42364" y="974539"/>
                  </a:cubicBezTo>
                  <a:cubicBezTo>
                    <a:pt x="41852" y="974086"/>
                    <a:pt x="41419" y="973555"/>
                    <a:pt x="40908" y="973083"/>
                  </a:cubicBezTo>
                  <a:cubicBezTo>
                    <a:pt x="40396" y="972611"/>
                    <a:pt x="39924" y="972139"/>
                    <a:pt x="39452" y="971627"/>
                  </a:cubicBezTo>
                  <a:lnTo>
                    <a:pt x="36541" y="970172"/>
                  </a:lnTo>
                  <a:cubicBezTo>
                    <a:pt x="36088" y="964821"/>
                    <a:pt x="34023" y="959745"/>
                    <a:pt x="30639" y="955594"/>
                  </a:cubicBezTo>
                  <a:cubicBezTo>
                    <a:pt x="27216" y="952211"/>
                    <a:pt x="26783" y="951679"/>
                    <a:pt x="26272" y="951227"/>
                  </a:cubicBezTo>
                  <a:cubicBezTo>
                    <a:pt x="25760" y="950774"/>
                    <a:pt x="25268" y="950283"/>
                    <a:pt x="24796" y="949771"/>
                  </a:cubicBezTo>
                  <a:cubicBezTo>
                    <a:pt x="20252" y="947391"/>
                    <a:pt x="22416" y="943102"/>
                    <a:pt x="21885" y="939561"/>
                  </a:cubicBezTo>
                  <a:cubicBezTo>
                    <a:pt x="21373" y="939128"/>
                    <a:pt x="20979" y="938538"/>
                    <a:pt x="20429" y="938105"/>
                  </a:cubicBezTo>
                  <a:lnTo>
                    <a:pt x="20429" y="933738"/>
                  </a:lnTo>
                  <a:cubicBezTo>
                    <a:pt x="19917" y="933286"/>
                    <a:pt x="19524" y="932695"/>
                    <a:pt x="18973" y="932282"/>
                  </a:cubicBezTo>
                  <a:lnTo>
                    <a:pt x="17517" y="929371"/>
                  </a:lnTo>
                  <a:cubicBezTo>
                    <a:pt x="17006" y="928899"/>
                    <a:pt x="16573" y="928367"/>
                    <a:pt x="16061" y="927915"/>
                  </a:cubicBezTo>
                  <a:cubicBezTo>
                    <a:pt x="15609" y="927403"/>
                    <a:pt x="15117" y="926912"/>
                    <a:pt x="14605" y="926459"/>
                  </a:cubicBezTo>
                  <a:cubicBezTo>
                    <a:pt x="12166" y="923705"/>
                    <a:pt x="11085" y="919987"/>
                    <a:pt x="11694" y="916347"/>
                  </a:cubicBezTo>
                  <a:cubicBezTo>
                    <a:pt x="12284" y="911744"/>
                    <a:pt x="11242" y="907062"/>
                    <a:pt x="8782" y="903127"/>
                  </a:cubicBezTo>
                  <a:cubicBezTo>
                    <a:pt x="8271" y="902675"/>
                    <a:pt x="7838" y="902124"/>
                    <a:pt x="7327" y="901672"/>
                  </a:cubicBezTo>
                  <a:cubicBezTo>
                    <a:pt x="6855" y="901160"/>
                    <a:pt x="6363" y="900668"/>
                    <a:pt x="5851" y="900216"/>
                  </a:cubicBezTo>
                  <a:cubicBezTo>
                    <a:pt x="5851" y="897088"/>
                    <a:pt x="5851" y="893940"/>
                    <a:pt x="5851" y="890812"/>
                  </a:cubicBezTo>
                  <a:cubicBezTo>
                    <a:pt x="5851" y="886465"/>
                    <a:pt x="6088" y="882157"/>
                    <a:pt x="3668" y="878183"/>
                  </a:cubicBezTo>
                  <a:cubicBezTo>
                    <a:pt x="2369" y="876038"/>
                    <a:pt x="3038" y="873461"/>
                    <a:pt x="2920" y="871081"/>
                  </a:cubicBezTo>
                  <a:cubicBezTo>
                    <a:pt x="3471" y="870648"/>
                    <a:pt x="3864" y="870058"/>
                    <a:pt x="4376" y="869605"/>
                  </a:cubicBezTo>
                  <a:cubicBezTo>
                    <a:pt x="4553" y="866143"/>
                    <a:pt x="4061" y="862681"/>
                    <a:pt x="2920" y="859415"/>
                  </a:cubicBezTo>
                  <a:cubicBezTo>
                    <a:pt x="2409" y="858963"/>
                    <a:pt x="2015" y="858372"/>
                    <a:pt x="1464" y="857959"/>
                  </a:cubicBezTo>
                  <a:lnTo>
                    <a:pt x="1464" y="852057"/>
                  </a:lnTo>
                  <a:cubicBezTo>
                    <a:pt x="2015" y="851644"/>
                    <a:pt x="2409" y="851054"/>
                    <a:pt x="2920" y="850602"/>
                  </a:cubicBezTo>
                  <a:cubicBezTo>
                    <a:pt x="2802" y="846077"/>
                    <a:pt x="3392" y="841493"/>
                    <a:pt x="1701" y="837067"/>
                  </a:cubicBezTo>
                  <a:cubicBezTo>
                    <a:pt x="1229" y="835434"/>
                    <a:pt x="1346" y="833683"/>
                    <a:pt x="2015" y="832109"/>
                  </a:cubicBezTo>
                  <a:cubicBezTo>
                    <a:pt x="3766" y="827191"/>
                    <a:pt x="2586" y="822096"/>
                    <a:pt x="2920" y="817099"/>
                  </a:cubicBezTo>
                  <a:cubicBezTo>
                    <a:pt x="2409" y="816647"/>
                    <a:pt x="2015" y="816057"/>
                    <a:pt x="1464" y="815644"/>
                  </a:cubicBezTo>
                  <a:lnTo>
                    <a:pt x="1464" y="812712"/>
                  </a:lnTo>
                  <a:cubicBezTo>
                    <a:pt x="2015" y="812299"/>
                    <a:pt x="2409" y="811709"/>
                    <a:pt x="2920" y="811257"/>
                  </a:cubicBezTo>
                  <a:cubicBezTo>
                    <a:pt x="3215" y="806870"/>
                    <a:pt x="5104" y="802660"/>
                    <a:pt x="4376" y="798155"/>
                  </a:cubicBezTo>
                  <a:cubicBezTo>
                    <a:pt x="3864" y="797702"/>
                    <a:pt x="3471" y="797112"/>
                    <a:pt x="2920" y="796679"/>
                  </a:cubicBezTo>
                  <a:lnTo>
                    <a:pt x="2920" y="793768"/>
                  </a:lnTo>
                  <a:cubicBezTo>
                    <a:pt x="3471" y="793355"/>
                    <a:pt x="3864" y="792764"/>
                    <a:pt x="4376" y="792312"/>
                  </a:cubicBezTo>
                  <a:cubicBezTo>
                    <a:pt x="4671" y="788948"/>
                    <a:pt x="3668" y="785604"/>
                    <a:pt x="1563" y="782968"/>
                  </a:cubicBezTo>
                  <a:cubicBezTo>
                    <a:pt x="-2529" y="777459"/>
                    <a:pt x="-2647" y="774567"/>
                    <a:pt x="1150" y="768764"/>
                  </a:cubicBezTo>
                  <a:cubicBezTo>
                    <a:pt x="2881" y="766128"/>
                    <a:pt x="4612" y="763590"/>
                    <a:pt x="4376" y="760246"/>
                  </a:cubicBezTo>
                  <a:cubicBezTo>
                    <a:pt x="10278" y="765282"/>
                    <a:pt x="10278" y="765282"/>
                    <a:pt x="7130" y="771420"/>
                  </a:cubicBezTo>
                  <a:cubicBezTo>
                    <a:pt x="4946" y="775610"/>
                    <a:pt x="5655" y="777833"/>
                    <a:pt x="10258" y="778915"/>
                  </a:cubicBezTo>
                  <a:cubicBezTo>
                    <a:pt x="17714" y="780863"/>
                    <a:pt x="25288" y="782358"/>
                    <a:pt x="32940" y="783361"/>
                  </a:cubicBezTo>
                  <a:cubicBezTo>
                    <a:pt x="37013" y="783814"/>
                    <a:pt x="40947" y="784994"/>
                    <a:pt x="45098" y="785191"/>
                  </a:cubicBezTo>
                  <a:cubicBezTo>
                    <a:pt x="49249" y="785387"/>
                    <a:pt x="52672" y="790187"/>
                    <a:pt x="53990" y="795361"/>
                  </a:cubicBezTo>
                  <a:cubicBezTo>
                    <a:pt x="56882" y="806260"/>
                    <a:pt x="58692" y="817414"/>
                    <a:pt x="59420" y="828667"/>
                  </a:cubicBezTo>
                  <a:cubicBezTo>
                    <a:pt x="59735" y="835415"/>
                    <a:pt x="60541" y="842142"/>
                    <a:pt x="61859" y="848772"/>
                  </a:cubicBezTo>
                  <a:cubicBezTo>
                    <a:pt x="64535" y="860281"/>
                    <a:pt x="68174" y="871553"/>
                    <a:pt x="72738" y="882471"/>
                  </a:cubicBezTo>
                  <a:cubicBezTo>
                    <a:pt x="80411" y="901888"/>
                    <a:pt x="91328" y="919849"/>
                    <a:pt x="105060" y="935587"/>
                  </a:cubicBezTo>
                  <a:cubicBezTo>
                    <a:pt x="122372" y="955673"/>
                    <a:pt x="142281" y="972965"/>
                    <a:pt x="166753" y="984316"/>
                  </a:cubicBezTo>
                  <a:cubicBezTo>
                    <a:pt x="181448" y="991123"/>
                    <a:pt x="197068" y="995766"/>
                    <a:pt x="213102" y="998087"/>
                  </a:cubicBezTo>
                  <a:cubicBezTo>
                    <a:pt x="229883" y="1000467"/>
                    <a:pt x="246998" y="998815"/>
                    <a:pt x="263011" y="993287"/>
                  </a:cubicBezTo>
                  <a:cubicBezTo>
                    <a:pt x="272238" y="990297"/>
                    <a:pt x="281051" y="986146"/>
                    <a:pt x="289215" y="980913"/>
                  </a:cubicBezTo>
                  <a:cubicBezTo>
                    <a:pt x="295845" y="976860"/>
                    <a:pt x="303025" y="973772"/>
                    <a:pt x="310540" y="971765"/>
                  </a:cubicBezTo>
                  <a:cubicBezTo>
                    <a:pt x="320966" y="968558"/>
                    <a:pt x="331078" y="964427"/>
                    <a:pt x="340757" y="959391"/>
                  </a:cubicBezTo>
                  <a:cubicBezTo>
                    <a:pt x="346718" y="956184"/>
                    <a:pt x="352226" y="952211"/>
                    <a:pt x="357144" y="947588"/>
                  </a:cubicBezTo>
                  <a:cubicBezTo>
                    <a:pt x="375223" y="931416"/>
                    <a:pt x="386338" y="911036"/>
                    <a:pt x="393696" y="888314"/>
                  </a:cubicBezTo>
                  <a:cubicBezTo>
                    <a:pt x="395525" y="881783"/>
                    <a:pt x="399381" y="876019"/>
                    <a:pt x="404732" y="871868"/>
                  </a:cubicBezTo>
                  <a:cubicBezTo>
                    <a:pt x="417499" y="862032"/>
                    <a:pt x="423165" y="848654"/>
                    <a:pt x="424404" y="832326"/>
                  </a:cubicBezTo>
                  <a:cubicBezTo>
                    <a:pt x="425467" y="818122"/>
                    <a:pt x="424404" y="803761"/>
                    <a:pt x="427080" y="789715"/>
                  </a:cubicBezTo>
                  <a:cubicBezTo>
                    <a:pt x="430483" y="771715"/>
                    <a:pt x="431900" y="753439"/>
                    <a:pt x="435303" y="735439"/>
                  </a:cubicBezTo>
                  <a:cubicBezTo>
                    <a:pt x="437467" y="724127"/>
                    <a:pt x="438274" y="712520"/>
                    <a:pt x="440044" y="701090"/>
                  </a:cubicBezTo>
                  <a:cubicBezTo>
                    <a:pt x="442759" y="683385"/>
                    <a:pt x="445434" y="665876"/>
                    <a:pt x="448405" y="648309"/>
                  </a:cubicBezTo>
                  <a:cubicBezTo>
                    <a:pt x="452143" y="626217"/>
                    <a:pt x="457002" y="604321"/>
                    <a:pt x="460208" y="582150"/>
                  </a:cubicBezTo>
                  <a:cubicBezTo>
                    <a:pt x="462058" y="569265"/>
                    <a:pt x="464143" y="556438"/>
                    <a:pt x="466209" y="543592"/>
                  </a:cubicBezTo>
                  <a:cubicBezTo>
                    <a:pt x="466346" y="542392"/>
                    <a:pt x="466406" y="541172"/>
                    <a:pt x="466327" y="539972"/>
                  </a:cubicBezTo>
                  <a:cubicBezTo>
                    <a:pt x="466090" y="526398"/>
                    <a:pt x="468294" y="512981"/>
                    <a:pt x="468884" y="499525"/>
                  </a:cubicBezTo>
                  <a:cubicBezTo>
                    <a:pt x="469533" y="483374"/>
                    <a:pt x="470517" y="467105"/>
                    <a:pt x="468077" y="450895"/>
                  </a:cubicBezTo>
                  <a:cubicBezTo>
                    <a:pt x="467291" y="445662"/>
                    <a:pt x="467920" y="440232"/>
                    <a:pt x="467763" y="434901"/>
                  </a:cubicBezTo>
                  <a:cubicBezTo>
                    <a:pt x="467448" y="422802"/>
                    <a:pt x="464792" y="411294"/>
                    <a:pt x="457376" y="401458"/>
                  </a:cubicBezTo>
                  <a:cubicBezTo>
                    <a:pt x="454838" y="398214"/>
                    <a:pt x="452005" y="395198"/>
                    <a:pt x="448936" y="392448"/>
                  </a:cubicBezTo>
                  <a:cubicBezTo>
                    <a:pt x="446340" y="390492"/>
                    <a:pt x="445572" y="386932"/>
                    <a:pt x="447146" y="384087"/>
                  </a:cubicBezTo>
                  <a:cubicBezTo>
                    <a:pt x="449939" y="377379"/>
                    <a:pt x="452104" y="370434"/>
                    <a:pt x="454779" y="363706"/>
                  </a:cubicBezTo>
                  <a:cubicBezTo>
                    <a:pt x="457454" y="356978"/>
                    <a:pt x="459107" y="350427"/>
                    <a:pt x="455841" y="344034"/>
                  </a:cubicBezTo>
                  <a:cubicBezTo>
                    <a:pt x="451907" y="336538"/>
                    <a:pt x="454051" y="329574"/>
                    <a:pt x="455645" y="322256"/>
                  </a:cubicBezTo>
                  <a:cubicBezTo>
                    <a:pt x="458851" y="309109"/>
                    <a:pt x="460504" y="295635"/>
                    <a:pt x="460602" y="282104"/>
                  </a:cubicBezTo>
                  <a:cubicBezTo>
                    <a:pt x="460838" y="276730"/>
                    <a:pt x="458871" y="271491"/>
                    <a:pt x="455173" y="267586"/>
                  </a:cubicBezTo>
                  <a:cubicBezTo>
                    <a:pt x="452654" y="265265"/>
                    <a:pt x="451356" y="261891"/>
                    <a:pt x="451710" y="258478"/>
                  </a:cubicBezTo>
                  <a:cubicBezTo>
                    <a:pt x="451926" y="255330"/>
                    <a:pt x="451710" y="252163"/>
                    <a:pt x="451710" y="249015"/>
                  </a:cubicBezTo>
                  <a:cubicBezTo>
                    <a:pt x="451435" y="247315"/>
                    <a:pt x="451848" y="245574"/>
                    <a:pt x="452851" y="244176"/>
                  </a:cubicBezTo>
                  <a:cubicBezTo>
                    <a:pt x="457671" y="239277"/>
                    <a:pt x="456333" y="233553"/>
                    <a:pt x="455173" y="227828"/>
                  </a:cubicBezTo>
                  <a:cubicBezTo>
                    <a:pt x="452851" y="216496"/>
                    <a:pt x="448818" y="205263"/>
                    <a:pt x="450451" y="193539"/>
                  </a:cubicBezTo>
                  <a:cubicBezTo>
                    <a:pt x="451966" y="182551"/>
                    <a:pt x="454110" y="171661"/>
                    <a:pt x="456884" y="160921"/>
                  </a:cubicBezTo>
                  <a:cubicBezTo>
                    <a:pt x="458890" y="154211"/>
                    <a:pt x="460130" y="147294"/>
                    <a:pt x="460563" y="140305"/>
                  </a:cubicBezTo>
                  <a:cubicBezTo>
                    <a:pt x="460996" y="134181"/>
                    <a:pt x="458733" y="128175"/>
                    <a:pt x="454366" y="123858"/>
                  </a:cubicBezTo>
                  <a:cubicBezTo>
                    <a:pt x="452556" y="122068"/>
                    <a:pt x="451238" y="120337"/>
                    <a:pt x="452398" y="117485"/>
                  </a:cubicBezTo>
                  <a:cubicBezTo>
                    <a:pt x="457533" y="105386"/>
                    <a:pt x="459402" y="92422"/>
                    <a:pt x="461841" y="79654"/>
                  </a:cubicBezTo>
                  <a:cubicBezTo>
                    <a:pt x="464045" y="68301"/>
                    <a:pt x="465579" y="56824"/>
                    <a:pt x="466406" y="45286"/>
                  </a:cubicBezTo>
                  <a:cubicBezTo>
                    <a:pt x="467074" y="35450"/>
                    <a:pt x="455527" y="22741"/>
                    <a:pt x="444942" y="24256"/>
                  </a:cubicBezTo>
                  <a:cubicBezTo>
                    <a:pt x="443743" y="24443"/>
                    <a:pt x="442523" y="24443"/>
                    <a:pt x="441323" y="24256"/>
                  </a:cubicBezTo>
                  <a:cubicBezTo>
                    <a:pt x="439100" y="23883"/>
                    <a:pt x="435657" y="25712"/>
                    <a:pt x="435008" y="22623"/>
                  </a:cubicBezTo>
                  <a:cubicBezTo>
                    <a:pt x="434457" y="20105"/>
                    <a:pt x="437880" y="19200"/>
                    <a:pt x="439729" y="17705"/>
                  </a:cubicBezTo>
                  <a:cubicBezTo>
                    <a:pt x="445356" y="13200"/>
                    <a:pt x="452517" y="11981"/>
                    <a:pt x="458635" y="8479"/>
                  </a:cubicBezTo>
                  <a:cubicBezTo>
                    <a:pt x="463671" y="5587"/>
                    <a:pt x="468963" y="3108"/>
                    <a:pt x="474255" y="610"/>
                  </a:cubicBezTo>
                  <a:cubicBezTo>
                    <a:pt x="478386" y="-1357"/>
                    <a:pt x="480825" y="-177"/>
                    <a:pt x="480668" y="4072"/>
                  </a:cubicBezTo>
                  <a:cubicBezTo>
                    <a:pt x="480058" y="20282"/>
                    <a:pt x="485232" y="35548"/>
                    <a:pt x="487908" y="51168"/>
                  </a:cubicBezTo>
                  <a:cubicBezTo>
                    <a:pt x="489029" y="57818"/>
                    <a:pt x="489324" y="64605"/>
                    <a:pt x="490504" y="71234"/>
                  </a:cubicBezTo>
                  <a:cubicBezTo>
                    <a:pt x="492059" y="79969"/>
                    <a:pt x="495285" y="88369"/>
                    <a:pt x="496190" y="97281"/>
                  </a:cubicBezTo>
                  <a:cubicBezTo>
                    <a:pt x="496485" y="98449"/>
                    <a:pt x="496681" y="99639"/>
                    <a:pt x="496760" y="100842"/>
                  </a:cubicBezTo>
                  <a:cubicBezTo>
                    <a:pt x="495855" y="114179"/>
                    <a:pt x="497724" y="127439"/>
                    <a:pt x="498492" y="140698"/>
                  </a:cubicBezTo>
                  <a:cubicBezTo>
                    <a:pt x="499101" y="151026"/>
                    <a:pt x="499553" y="161394"/>
                    <a:pt x="500754" y="171702"/>
                  </a:cubicBezTo>
                  <a:cubicBezTo>
                    <a:pt x="501540" y="178371"/>
                    <a:pt x="502111" y="185178"/>
                    <a:pt x="502859" y="191847"/>
                  </a:cubicBezTo>
                  <a:cubicBezTo>
                    <a:pt x="504256" y="204181"/>
                    <a:pt x="503154" y="216575"/>
                    <a:pt x="504374" y="228811"/>
                  </a:cubicBezTo>
                  <a:cubicBezTo>
                    <a:pt x="505416" y="239317"/>
                    <a:pt x="505947" y="249920"/>
                    <a:pt x="508308" y="260288"/>
                  </a:cubicBezTo>
                  <a:cubicBezTo>
                    <a:pt x="510275" y="269062"/>
                    <a:pt x="514643" y="274963"/>
                    <a:pt x="523063" y="277383"/>
                  </a:cubicBezTo>
                  <a:cubicBezTo>
                    <a:pt x="531482" y="279803"/>
                    <a:pt x="538191" y="276635"/>
                    <a:pt x="544014" y="270694"/>
                  </a:cubicBezTo>
                  <a:cubicBezTo>
                    <a:pt x="545647" y="268888"/>
                    <a:pt x="546984" y="266829"/>
                    <a:pt x="547948" y="264596"/>
                  </a:cubicBezTo>
                  <a:cubicBezTo>
                    <a:pt x="549561" y="265737"/>
                    <a:pt x="548814" y="266976"/>
                    <a:pt x="548263" y="268393"/>
                  </a:cubicBezTo>
                  <a:cubicBezTo>
                    <a:pt x="546158" y="273744"/>
                    <a:pt x="543364" y="279094"/>
                    <a:pt x="548086" y="284583"/>
                  </a:cubicBezTo>
                  <a:cubicBezTo>
                    <a:pt x="549384" y="286118"/>
                    <a:pt x="547319" y="287160"/>
                    <a:pt x="547181" y="288518"/>
                  </a:cubicBezTo>
                  <a:cubicBezTo>
                    <a:pt x="546670" y="293278"/>
                    <a:pt x="544092" y="298492"/>
                    <a:pt x="550781" y="301620"/>
                  </a:cubicBezTo>
                  <a:cubicBezTo>
                    <a:pt x="553417" y="302859"/>
                    <a:pt x="552906" y="308839"/>
                    <a:pt x="550486" y="311121"/>
                  </a:cubicBezTo>
                  <a:cubicBezTo>
                    <a:pt x="545627" y="315725"/>
                    <a:pt x="545588" y="315922"/>
                    <a:pt x="549011" y="321194"/>
                  </a:cubicBezTo>
                  <a:cubicBezTo>
                    <a:pt x="551824" y="325522"/>
                    <a:pt x="551646" y="326879"/>
                    <a:pt x="547751" y="330637"/>
                  </a:cubicBezTo>
                  <a:cubicBezTo>
                    <a:pt x="544663" y="333587"/>
                    <a:pt x="544565" y="335161"/>
                    <a:pt x="547751" y="338958"/>
                  </a:cubicBezTo>
                  <a:cubicBezTo>
                    <a:pt x="549443" y="340925"/>
                    <a:pt x="549365" y="341791"/>
                    <a:pt x="547220" y="343443"/>
                  </a:cubicBezTo>
                  <a:cubicBezTo>
                    <a:pt x="542656" y="346984"/>
                    <a:pt x="542755" y="347260"/>
                    <a:pt x="546630" y="352355"/>
                  </a:cubicBezTo>
                  <a:cubicBezTo>
                    <a:pt x="547968" y="354086"/>
                    <a:pt x="547771" y="354972"/>
                    <a:pt x="546020" y="356427"/>
                  </a:cubicBezTo>
                  <a:cubicBezTo>
                    <a:pt x="541181" y="360460"/>
                    <a:pt x="541220" y="360637"/>
                    <a:pt x="544938" y="365319"/>
                  </a:cubicBezTo>
                  <a:cubicBezTo>
                    <a:pt x="546905" y="367680"/>
                    <a:pt x="546905" y="369136"/>
                    <a:pt x="544211" y="371221"/>
                  </a:cubicBezTo>
                  <a:cubicBezTo>
                    <a:pt x="539784" y="374605"/>
                    <a:pt x="539902" y="375588"/>
                    <a:pt x="543188" y="379779"/>
                  </a:cubicBezTo>
                  <a:cubicBezTo>
                    <a:pt x="545764" y="383084"/>
                    <a:pt x="545627" y="384303"/>
                    <a:pt x="542322" y="387313"/>
                  </a:cubicBezTo>
                  <a:cubicBezTo>
                    <a:pt x="538564" y="390717"/>
                    <a:pt x="538387" y="391444"/>
                    <a:pt x="542066" y="396008"/>
                  </a:cubicBezTo>
                  <a:cubicBezTo>
                    <a:pt x="543935" y="398409"/>
                    <a:pt x="543915" y="399943"/>
                    <a:pt x="541240" y="401910"/>
                  </a:cubicBezTo>
                  <a:cubicBezTo>
                    <a:pt x="536833" y="405235"/>
                    <a:pt x="536853" y="406238"/>
                    <a:pt x="540354" y="410409"/>
                  </a:cubicBezTo>
                  <a:cubicBezTo>
                    <a:pt x="542322" y="412710"/>
                    <a:pt x="542912" y="414579"/>
                    <a:pt x="539961" y="416311"/>
                  </a:cubicBezTo>
                  <a:cubicBezTo>
                    <a:pt x="537010" y="418042"/>
                    <a:pt x="537050" y="420776"/>
                    <a:pt x="538682" y="423038"/>
                  </a:cubicBezTo>
                  <a:cubicBezTo>
                    <a:pt x="540768" y="425911"/>
                    <a:pt x="541515" y="427780"/>
                    <a:pt x="537778" y="429944"/>
                  </a:cubicBezTo>
                  <a:cubicBezTo>
                    <a:pt x="535220" y="431419"/>
                    <a:pt x="535673" y="434252"/>
                    <a:pt x="537286" y="436278"/>
                  </a:cubicBezTo>
                  <a:cubicBezTo>
                    <a:pt x="538899" y="438304"/>
                    <a:pt x="539725" y="439682"/>
                    <a:pt x="536774" y="441314"/>
                  </a:cubicBezTo>
                  <a:cubicBezTo>
                    <a:pt x="533823" y="442947"/>
                    <a:pt x="534158" y="445819"/>
                    <a:pt x="535967" y="448062"/>
                  </a:cubicBezTo>
                  <a:cubicBezTo>
                    <a:pt x="537778" y="450305"/>
                    <a:pt x="537935" y="451485"/>
                    <a:pt x="535181" y="453079"/>
                  </a:cubicBezTo>
                  <a:cubicBezTo>
                    <a:pt x="532427" y="454672"/>
                    <a:pt x="532840" y="457564"/>
                    <a:pt x="534610" y="459885"/>
                  </a:cubicBezTo>
                  <a:cubicBezTo>
                    <a:pt x="536577" y="462502"/>
                    <a:pt x="537050" y="464607"/>
                    <a:pt x="533528" y="466180"/>
                  </a:cubicBezTo>
                  <a:cubicBezTo>
                    <a:pt x="532131" y="466818"/>
                    <a:pt x="531443" y="468425"/>
                    <a:pt x="531954" y="469879"/>
                  </a:cubicBezTo>
                  <a:cubicBezTo>
                    <a:pt x="532761" y="472751"/>
                    <a:pt x="535082" y="475604"/>
                    <a:pt x="530813" y="477748"/>
                  </a:cubicBezTo>
                  <a:cubicBezTo>
                    <a:pt x="530164" y="478082"/>
                    <a:pt x="530813" y="479715"/>
                    <a:pt x="531659" y="480207"/>
                  </a:cubicBezTo>
                  <a:cubicBezTo>
                    <a:pt x="532977" y="481342"/>
                    <a:pt x="533587" y="483085"/>
                    <a:pt x="533273" y="484791"/>
                  </a:cubicBezTo>
                  <a:cubicBezTo>
                    <a:pt x="532190" y="485839"/>
                    <a:pt x="530813" y="486526"/>
                    <a:pt x="529338" y="486758"/>
                  </a:cubicBezTo>
                  <a:cubicBezTo>
                    <a:pt x="517653" y="488056"/>
                    <a:pt x="512223" y="496122"/>
                    <a:pt x="507403" y="505722"/>
                  </a:cubicBezTo>
                  <a:cubicBezTo>
                    <a:pt x="489521" y="541133"/>
                    <a:pt x="482085" y="579514"/>
                    <a:pt x="476950" y="618387"/>
                  </a:cubicBezTo>
                  <a:cubicBezTo>
                    <a:pt x="473979" y="640814"/>
                    <a:pt x="469081" y="662847"/>
                    <a:pt x="464123" y="684880"/>
                  </a:cubicBezTo>
                  <a:cubicBezTo>
                    <a:pt x="456353" y="717733"/>
                    <a:pt x="451021" y="751118"/>
                    <a:pt x="448169" y="784758"/>
                  </a:cubicBezTo>
                  <a:cubicBezTo>
                    <a:pt x="446890" y="801420"/>
                    <a:pt x="447107" y="818201"/>
                    <a:pt x="444746" y="834805"/>
                  </a:cubicBezTo>
                  <a:cubicBezTo>
                    <a:pt x="441480" y="857644"/>
                    <a:pt x="438195" y="880622"/>
                    <a:pt x="429323" y="902105"/>
                  </a:cubicBezTo>
                  <a:cubicBezTo>
                    <a:pt x="419329" y="926223"/>
                    <a:pt x="403827" y="947666"/>
                    <a:pt x="384076" y="964722"/>
                  </a:cubicBezTo>
                  <a:cubicBezTo>
                    <a:pt x="364226" y="982073"/>
                    <a:pt x="342488" y="996434"/>
                    <a:pt x="317189" y="1005031"/>
                  </a:cubicBezTo>
                  <a:cubicBezTo>
                    <a:pt x="301353" y="1010382"/>
                    <a:pt x="298323" y="1020769"/>
                    <a:pt x="306428" y="1036035"/>
                  </a:cubicBezTo>
                  <a:cubicBezTo>
                    <a:pt x="307353" y="1037747"/>
                    <a:pt x="308396" y="1039439"/>
                    <a:pt x="307451" y="1041504"/>
                  </a:cubicBezTo>
                  <a:cubicBezTo>
                    <a:pt x="305759" y="1041327"/>
                    <a:pt x="304166" y="1040599"/>
                    <a:pt x="302946" y="1039419"/>
                  </a:cubicBezTo>
                  <a:cubicBezTo>
                    <a:pt x="299582" y="1036999"/>
                    <a:pt x="295923" y="1037039"/>
                    <a:pt x="291890" y="1037452"/>
                  </a:cubicBezTo>
                  <a:cubicBezTo>
                    <a:pt x="284828" y="1038376"/>
                    <a:pt x="278415" y="1042645"/>
                    <a:pt x="270939" y="1041386"/>
                  </a:cubicBezTo>
                  <a:cubicBezTo>
                    <a:pt x="269070" y="1041071"/>
                    <a:pt x="267004" y="1041563"/>
                    <a:pt x="265293" y="1040462"/>
                  </a:cubicBezTo>
                  <a:cubicBezTo>
                    <a:pt x="260571" y="1037235"/>
                    <a:pt x="254296" y="1037392"/>
                    <a:pt x="249771" y="1040894"/>
                  </a:cubicBezTo>
                  <a:cubicBezTo>
                    <a:pt x="249103" y="1041150"/>
                    <a:pt x="248394" y="1041327"/>
                    <a:pt x="247667" y="1041366"/>
                  </a:cubicBezTo>
                  <a:lnTo>
                    <a:pt x="243259" y="1041189"/>
                  </a:lnTo>
                  <a:cubicBezTo>
                    <a:pt x="242020" y="1040068"/>
                    <a:pt x="240152" y="1041189"/>
                    <a:pt x="238932" y="1039911"/>
                  </a:cubicBezTo>
                  <a:lnTo>
                    <a:pt x="238932" y="1039911"/>
                  </a:lnTo>
                  <a:cubicBezTo>
                    <a:pt x="235096" y="1035406"/>
                    <a:pt x="230059" y="1040776"/>
                    <a:pt x="225850" y="1038711"/>
                  </a:cubicBezTo>
                  <a:close/>
                </a:path>
              </a:pathLst>
            </a:custGeom>
            <a:solidFill>
              <a:srgbClr val="020202"/>
            </a:solidFill>
            <a:ln w="1956" cap="flat">
              <a:noFill/>
              <a:prstDash val="solid"/>
              <a:miter/>
            </a:ln>
          </p:spPr>
          <p:txBody>
            <a:bodyPr rtlCol="0" anchor="ctr"/>
            <a:lstStyle/>
            <a:p>
              <a:endParaRPr lang="es-CO"/>
            </a:p>
          </p:txBody>
        </p:sp>
        <p:sp>
          <p:nvSpPr>
            <p:cNvPr id="817" name="Freeform: Shape 816">
              <a:extLst>
                <a:ext uri="{FF2B5EF4-FFF2-40B4-BE49-F238E27FC236}">
                  <a16:creationId xmlns:a16="http://schemas.microsoft.com/office/drawing/2014/main" id="{5CB4F8EB-C9A3-7D34-C79A-237113ED555F}"/>
                </a:ext>
              </a:extLst>
            </p:cNvPr>
            <p:cNvSpPr/>
            <p:nvPr/>
          </p:nvSpPr>
          <p:spPr>
            <a:xfrm>
              <a:off x="12840507" y="1451064"/>
              <a:ext cx="328196" cy="434389"/>
            </a:xfrm>
            <a:custGeom>
              <a:avLst/>
              <a:gdLst>
                <a:gd name="connsiteX0" fmla="*/ 224380 w 328196"/>
                <a:gd name="connsiteY0" fmla="*/ 88999 h 434389"/>
                <a:gd name="connsiteX1" fmla="*/ 218478 w 328196"/>
                <a:gd name="connsiteY1" fmla="*/ 87032 h 434389"/>
                <a:gd name="connsiteX2" fmla="*/ 197920 w 328196"/>
                <a:gd name="connsiteY2" fmla="*/ 87228 h 434389"/>
                <a:gd name="connsiteX3" fmla="*/ 193848 w 328196"/>
                <a:gd name="connsiteY3" fmla="*/ 87425 h 434389"/>
                <a:gd name="connsiteX4" fmla="*/ 185979 w 328196"/>
                <a:gd name="connsiteY4" fmla="*/ 86343 h 434389"/>
                <a:gd name="connsiteX5" fmla="*/ 180648 w 328196"/>
                <a:gd name="connsiteY5" fmla="*/ 85300 h 434389"/>
                <a:gd name="connsiteX6" fmla="*/ 173349 w 328196"/>
                <a:gd name="connsiteY6" fmla="*/ 81602 h 434389"/>
                <a:gd name="connsiteX7" fmla="*/ 145808 w 328196"/>
                <a:gd name="connsiteY7" fmla="*/ 83176 h 434389"/>
                <a:gd name="connsiteX8" fmla="*/ 135558 w 328196"/>
                <a:gd name="connsiteY8" fmla="*/ 94232 h 434389"/>
                <a:gd name="connsiteX9" fmla="*/ 133985 w 328196"/>
                <a:gd name="connsiteY9" fmla="*/ 107157 h 434389"/>
                <a:gd name="connsiteX10" fmla="*/ 133985 w 328196"/>
                <a:gd name="connsiteY10" fmla="*/ 112212 h 434389"/>
                <a:gd name="connsiteX11" fmla="*/ 135263 w 328196"/>
                <a:gd name="connsiteY11" fmla="*/ 131491 h 434389"/>
                <a:gd name="connsiteX12" fmla="*/ 136778 w 328196"/>
                <a:gd name="connsiteY12" fmla="*/ 139951 h 434389"/>
                <a:gd name="connsiteX13" fmla="*/ 137466 w 328196"/>
                <a:gd name="connsiteY13" fmla="*/ 147623 h 434389"/>
                <a:gd name="connsiteX14" fmla="*/ 138549 w 328196"/>
                <a:gd name="connsiteY14" fmla="*/ 163951 h 434389"/>
                <a:gd name="connsiteX15" fmla="*/ 139119 w 328196"/>
                <a:gd name="connsiteY15" fmla="*/ 173158 h 434389"/>
                <a:gd name="connsiteX16" fmla="*/ 140319 w 328196"/>
                <a:gd name="connsiteY16" fmla="*/ 192299 h 434389"/>
                <a:gd name="connsiteX17" fmla="*/ 140516 w 328196"/>
                <a:gd name="connsiteY17" fmla="*/ 199381 h 434389"/>
                <a:gd name="connsiteX18" fmla="*/ 140516 w 328196"/>
                <a:gd name="connsiteY18" fmla="*/ 222005 h 434389"/>
                <a:gd name="connsiteX19" fmla="*/ 139886 w 328196"/>
                <a:gd name="connsiteY19" fmla="*/ 228280 h 434389"/>
                <a:gd name="connsiteX20" fmla="*/ 138686 w 328196"/>
                <a:gd name="connsiteY20" fmla="*/ 249920 h 434389"/>
                <a:gd name="connsiteX21" fmla="*/ 137644 w 328196"/>
                <a:gd name="connsiteY21" fmla="*/ 257435 h 434389"/>
                <a:gd name="connsiteX22" fmla="*/ 133827 w 328196"/>
                <a:gd name="connsiteY22" fmla="*/ 278917 h 434389"/>
                <a:gd name="connsiteX23" fmla="*/ 130640 w 328196"/>
                <a:gd name="connsiteY23" fmla="*/ 292531 h 434389"/>
                <a:gd name="connsiteX24" fmla="*/ 126706 w 328196"/>
                <a:gd name="connsiteY24" fmla="*/ 308269 h 434389"/>
                <a:gd name="connsiteX25" fmla="*/ 123027 w 328196"/>
                <a:gd name="connsiteY25" fmla="*/ 320249 h 434389"/>
                <a:gd name="connsiteX26" fmla="*/ 116318 w 328196"/>
                <a:gd name="connsiteY26" fmla="*/ 339430 h 434389"/>
                <a:gd name="connsiteX27" fmla="*/ 113033 w 328196"/>
                <a:gd name="connsiteY27" fmla="*/ 347811 h 434389"/>
                <a:gd name="connsiteX28" fmla="*/ 105538 w 328196"/>
                <a:gd name="connsiteY28" fmla="*/ 356644 h 434389"/>
                <a:gd name="connsiteX29" fmla="*/ 101722 w 328196"/>
                <a:gd name="connsiteY29" fmla="*/ 366480 h 434389"/>
                <a:gd name="connsiteX30" fmla="*/ 96370 w 328196"/>
                <a:gd name="connsiteY30" fmla="*/ 377693 h 434389"/>
                <a:gd name="connsiteX31" fmla="*/ 87597 w 328196"/>
                <a:gd name="connsiteY31" fmla="*/ 385287 h 434389"/>
                <a:gd name="connsiteX32" fmla="*/ 83229 w 328196"/>
                <a:gd name="connsiteY32" fmla="*/ 394258 h 434389"/>
                <a:gd name="connsiteX33" fmla="*/ 75360 w 328196"/>
                <a:gd name="connsiteY33" fmla="*/ 404724 h 434389"/>
                <a:gd name="connsiteX34" fmla="*/ 62199 w 328196"/>
                <a:gd name="connsiteY34" fmla="*/ 419498 h 434389"/>
                <a:gd name="connsiteX35" fmla="*/ 60645 w 328196"/>
                <a:gd name="connsiteY35" fmla="*/ 421898 h 434389"/>
                <a:gd name="connsiteX36" fmla="*/ 42035 w 328196"/>
                <a:gd name="connsiteY36" fmla="*/ 434075 h 434389"/>
                <a:gd name="connsiteX37" fmla="*/ 27851 w 328196"/>
                <a:gd name="connsiteY37" fmla="*/ 395438 h 434389"/>
                <a:gd name="connsiteX38" fmla="*/ 4638 w 328196"/>
                <a:gd name="connsiteY38" fmla="*/ 377438 h 434389"/>
                <a:gd name="connsiteX39" fmla="*/ 3595 w 328196"/>
                <a:gd name="connsiteY39" fmla="*/ 362959 h 434389"/>
                <a:gd name="connsiteX40" fmla="*/ 19647 w 328196"/>
                <a:gd name="connsiteY40" fmla="*/ 349404 h 434389"/>
                <a:gd name="connsiteX41" fmla="*/ 24703 w 328196"/>
                <a:gd name="connsiteY41" fmla="*/ 340021 h 434389"/>
                <a:gd name="connsiteX42" fmla="*/ 32828 w 328196"/>
                <a:gd name="connsiteY42" fmla="*/ 321646 h 434389"/>
                <a:gd name="connsiteX43" fmla="*/ 58403 w 328196"/>
                <a:gd name="connsiteY43" fmla="*/ 280334 h 434389"/>
                <a:gd name="connsiteX44" fmla="*/ 62337 w 328196"/>
                <a:gd name="connsiteY44" fmla="*/ 263632 h 434389"/>
                <a:gd name="connsiteX45" fmla="*/ 63183 w 328196"/>
                <a:gd name="connsiteY45" fmla="*/ 257199 h 434389"/>
                <a:gd name="connsiteX46" fmla="*/ 73609 w 328196"/>
                <a:gd name="connsiteY46" fmla="*/ 201093 h 434389"/>
                <a:gd name="connsiteX47" fmla="*/ 78724 w 328196"/>
                <a:gd name="connsiteY47" fmla="*/ 160233 h 434389"/>
                <a:gd name="connsiteX48" fmla="*/ 79747 w 328196"/>
                <a:gd name="connsiteY48" fmla="*/ 137078 h 434389"/>
                <a:gd name="connsiteX49" fmla="*/ 81577 w 328196"/>
                <a:gd name="connsiteY49" fmla="*/ 77569 h 434389"/>
                <a:gd name="connsiteX50" fmla="*/ 92456 w 328196"/>
                <a:gd name="connsiteY50" fmla="*/ 28388 h 434389"/>
                <a:gd name="connsiteX51" fmla="*/ 126470 w 328196"/>
                <a:gd name="connsiteY51" fmla="*/ 2656 h 434389"/>
                <a:gd name="connsiteX52" fmla="*/ 145060 w 328196"/>
                <a:gd name="connsiteY52" fmla="*/ 59 h 434389"/>
                <a:gd name="connsiteX53" fmla="*/ 162155 w 328196"/>
                <a:gd name="connsiteY53" fmla="*/ 2321 h 434389"/>
                <a:gd name="connsiteX54" fmla="*/ 174805 w 328196"/>
                <a:gd name="connsiteY54" fmla="*/ 5410 h 434389"/>
                <a:gd name="connsiteX55" fmla="*/ 184641 w 328196"/>
                <a:gd name="connsiteY55" fmla="*/ 4230 h 434389"/>
                <a:gd name="connsiteX56" fmla="*/ 190917 w 328196"/>
                <a:gd name="connsiteY56" fmla="*/ 3069 h 434389"/>
                <a:gd name="connsiteX57" fmla="*/ 223495 w 328196"/>
                <a:gd name="connsiteY57" fmla="*/ 9463 h 434389"/>
                <a:gd name="connsiteX58" fmla="*/ 266322 w 328196"/>
                <a:gd name="connsiteY58" fmla="*/ 16053 h 434389"/>
                <a:gd name="connsiteX59" fmla="*/ 315660 w 328196"/>
                <a:gd name="connsiteY59" fmla="*/ 17312 h 434389"/>
                <a:gd name="connsiteX60" fmla="*/ 321562 w 328196"/>
                <a:gd name="connsiteY60" fmla="*/ 17312 h 434389"/>
                <a:gd name="connsiteX61" fmla="*/ 325143 w 328196"/>
                <a:gd name="connsiteY61" fmla="*/ 25063 h 434389"/>
                <a:gd name="connsiteX62" fmla="*/ 300375 w 328196"/>
                <a:gd name="connsiteY62" fmla="*/ 35076 h 434389"/>
                <a:gd name="connsiteX63" fmla="*/ 249344 w 328196"/>
                <a:gd name="connsiteY63" fmla="*/ 44755 h 434389"/>
                <a:gd name="connsiteX64" fmla="*/ 225521 w 328196"/>
                <a:gd name="connsiteY64" fmla="*/ 81582 h 434389"/>
                <a:gd name="connsiteX65" fmla="*/ 224380 w 328196"/>
                <a:gd name="connsiteY65" fmla="*/ 88999 h 43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328196" h="434389">
                  <a:moveTo>
                    <a:pt x="224380" y="88999"/>
                  </a:moveTo>
                  <a:cubicBezTo>
                    <a:pt x="222413" y="88743"/>
                    <a:pt x="220445" y="89314"/>
                    <a:pt x="218478" y="87032"/>
                  </a:cubicBezTo>
                  <a:cubicBezTo>
                    <a:pt x="213501" y="81130"/>
                    <a:pt x="203212" y="81346"/>
                    <a:pt x="197920" y="87228"/>
                  </a:cubicBezTo>
                  <a:cubicBezTo>
                    <a:pt x="196386" y="88959"/>
                    <a:pt x="195166" y="89195"/>
                    <a:pt x="193848" y="87425"/>
                  </a:cubicBezTo>
                  <a:cubicBezTo>
                    <a:pt x="191527" y="84356"/>
                    <a:pt x="189186" y="83490"/>
                    <a:pt x="185979" y="86343"/>
                  </a:cubicBezTo>
                  <a:cubicBezTo>
                    <a:pt x="184110" y="87936"/>
                    <a:pt x="181926" y="88055"/>
                    <a:pt x="180648" y="85300"/>
                  </a:cubicBezTo>
                  <a:cubicBezTo>
                    <a:pt x="179172" y="82153"/>
                    <a:pt x="176359" y="81799"/>
                    <a:pt x="173349" y="81602"/>
                  </a:cubicBezTo>
                  <a:cubicBezTo>
                    <a:pt x="164142" y="81386"/>
                    <a:pt x="154936" y="81917"/>
                    <a:pt x="145808" y="83176"/>
                  </a:cubicBezTo>
                  <a:cubicBezTo>
                    <a:pt x="142188" y="83530"/>
                    <a:pt x="135755" y="90317"/>
                    <a:pt x="135558" y="94232"/>
                  </a:cubicBezTo>
                  <a:cubicBezTo>
                    <a:pt x="135342" y="98579"/>
                    <a:pt x="134830" y="102888"/>
                    <a:pt x="133985" y="107157"/>
                  </a:cubicBezTo>
                  <a:cubicBezTo>
                    <a:pt x="133493" y="108809"/>
                    <a:pt x="133493" y="110560"/>
                    <a:pt x="133985" y="112212"/>
                  </a:cubicBezTo>
                  <a:cubicBezTo>
                    <a:pt x="136719" y="118527"/>
                    <a:pt x="134909" y="125059"/>
                    <a:pt x="135263" y="131491"/>
                  </a:cubicBezTo>
                  <a:cubicBezTo>
                    <a:pt x="135440" y="134383"/>
                    <a:pt x="135263" y="137393"/>
                    <a:pt x="136778" y="139951"/>
                  </a:cubicBezTo>
                  <a:cubicBezTo>
                    <a:pt x="138037" y="142311"/>
                    <a:pt x="138293" y="145085"/>
                    <a:pt x="137466" y="147623"/>
                  </a:cubicBezTo>
                  <a:cubicBezTo>
                    <a:pt x="136266" y="153072"/>
                    <a:pt x="135834" y="158659"/>
                    <a:pt x="138549" y="163951"/>
                  </a:cubicBezTo>
                  <a:cubicBezTo>
                    <a:pt x="139827" y="166863"/>
                    <a:pt x="140024" y="170109"/>
                    <a:pt x="139119" y="173158"/>
                  </a:cubicBezTo>
                  <a:cubicBezTo>
                    <a:pt x="137801" y="179610"/>
                    <a:pt x="137152" y="186083"/>
                    <a:pt x="140319" y="192299"/>
                  </a:cubicBezTo>
                  <a:cubicBezTo>
                    <a:pt x="141381" y="194522"/>
                    <a:pt x="141440" y="197099"/>
                    <a:pt x="140516" y="199381"/>
                  </a:cubicBezTo>
                  <a:cubicBezTo>
                    <a:pt x="137939" y="206916"/>
                    <a:pt x="137014" y="214451"/>
                    <a:pt x="140516" y="222005"/>
                  </a:cubicBezTo>
                  <a:cubicBezTo>
                    <a:pt x="141283" y="224090"/>
                    <a:pt x="141047" y="226392"/>
                    <a:pt x="139886" y="228280"/>
                  </a:cubicBezTo>
                  <a:cubicBezTo>
                    <a:pt x="136778" y="235343"/>
                    <a:pt x="135106" y="242602"/>
                    <a:pt x="138686" y="249920"/>
                  </a:cubicBezTo>
                  <a:cubicBezTo>
                    <a:pt x="140083" y="252812"/>
                    <a:pt x="139021" y="255153"/>
                    <a:pt x="137644" y="257435"/>
                  </a:cubicBezTo>
                  <a:cubicBezTo>
                    <a:pt x="133611" y="263829"/>
                    <a:pt x="132234" y="271540"/>
                    <a:pt x="133827" y="278917"/>
                  </a:cubicBezTo>
                  <a:cubicBezTo>
                    <a:pt x="134850" y="283698"/>
                    <a:pt x="133670" y="288695"/>
                    <a:pt x="130640" y="292531"/>
                  </a:cubicBezTo>
                  <a:cubicBezTo>
                    <a:pt x="127276" y="297036"/>
                    <a:pt x="125860" y="302702"/>
                    <a:pt x="126706" y="308269"/>
                  </a:cubicBezTo>
                  <a:cubicBezTo>
                    <a:pt x="127473" y="312617"/>
                    <a:pt x="126096" y="317082"/>
                    <a:pt x="123027" y="320249"/>
                  </a:cubicBezTo>
                  <a:cubicBezTo>
                    <a:pt x="118089" y="325738"/>
                    <a:pt x="115158" y="331856"/>
                    <a:pt x="116318" y="339430"/>
                  </a:cubicBezTo>
                  <a:cubicBezTo>
                    <a:pt x="116889" y="342617"/>
                    <a:pt x="115610" y="345863"/>
                    <a:pt x="113033" y="347811"/>
                  </a:cubicBezTo>
                  <a:cubicBezTo>
                    <a:pt x="110259" y="350506"/>
                    <a:pt x="107741" y="353476"/>
                    <a:pt x="105538" y="356644"/>
                  </a:cubicBezTo>
                  <a:cubicBezTo>
                    <a:pt x="103020" y="359300"/>
                    <a:pt x="101662" y="362821"/>
                    <a:pt x="101722" y="366480"/>
                  </a:cubicBezTo>
                  <a:cubicBezTo>
                    <a:pt x="102095" y="370906"/>
                    <a:pt x="100049" y="375195"/>
                    <a:pt x="96370" y="377693"/>
                  </a:cubicBezTo>
                  <a:cubicBezTo>
                    <a:pt x="93243" y="379936"/>
                    <a:pt x="90941" y="383143"/>
                    <a:pt x="87597" y="385287"/>
                  </a:cubicBezTo>
                  <a:cubicBezTo>
                    <a:pt x="84252" y="387431"/>
                    <a:pt x="84174" y="391090"/>
                    <a:pt x="83229" y="394258"/>
                  </a:cubicBezTo>
                  <a:cubicBezTo>
                    <a:pt x="82226" y="398704"/>
                    <a:pt x="79354" y="402520"/>
                    <a:pt x="75360" y="404724"/>
                  </a:cubicBezTo>
                  <a:cubicBezTo>
                    <a:pt x="69459" y="408009"/>
                    <a:pt x="63989" y="412258"/>
                    <a:pt x="62199" y="419498"/>
                  </a:cubicBezTo>
                  <a:cubicBezTo>
                    <a:pt x="61963" y="420442"/>
                    <a:pt x="61413" y="421288"/>
                    <a:pt x="60645" y="421898"/>
                  </a:cubicBezTo>
                  <a:cubicBezTo>
                    <a:pt x="54645" y="426285"/>
                    <a:pt x="49471" y="431931"/>
                    <a:pt x="42035" y="434075"/>
                  </a:cubicBezTo>
                  <a:cubicBezTo>
                    <a:pt x="41051" y="419832"/>
                    <a:pt x="37648" y="406770"/>
                    <a:pt x="27851" y="395438"/>
                  </a:cubicBezTo>
                  <a:cubicBezTo>
                    <a:pt x="21418" y="387923"/>
                    <a:pt x="13510" y="381805"/>
                    <a:pt x="4638" y="377438"/>
                  </a:cubicBezTo>
                  <a:cubicBezTo>
                    <a:pt x="-3330" y="373503"/>
                    <a:pt x="-3664" y="368408"/>
                    <a:pt x="3595" y="362959"/>
                  </a:cubicBezTo>
                  <a:cubicBezTo>
                    <a:pt x="9300" y="358886"/>
                    <a:pt x="14671" y="354342"/>
                    <a:pt x="19647" y="349404"/>
                  </a:cubicBezTo>
                  <a:cubicBezTo>
                    <a:pt x="22303" y="346906"/>
                    <a:pt x="24074" y="343620"/>
                    <a:pt x="24703" y="340021"/>
                  </a:cubicBezTo>
                  <a:cubicBezTo>
                    <a:pt x="25903" y="333332"/>
                    <a:pt x="28697" y="327037"/>
                    <a:pt x="32828" y="321646"/>
                  </a:cubicBezTo>
                  <a:cubicBezTo>
                    <a:pt x="42409" y="308564"/>
                    <a:pt x="50947" y="294734"/>
                    <a:pt x="58403" y="280334"/>
                  </a:cubicBezTo>
                  <a:cubicBezTo>
                    <a:pt x="61255" y="275239"/>
                    <a:pt x="62613" y="269455"/>
                    <a:pt x="62337" y="263632"/>
                  </a:cubicBezTo>
                  <a:cubicBezTo>
                    <a:pt x="62239" y="261448"/>
                    <a:pt x="62534" y="259284"/>
                    <a:pt x="63183" y="257199"/>
                  </a:cubicBezTo>
                  <a:cubicBezTo>
                    <a:pt x="67786" y="238727"/>
                    <a:pt x="71268" y="219998"/>
                    <a:pt x="73609" y="201093"/>
                  </a:cubicBezTo>
                  <a:cubicBezTo>
                    <a:pt x="75577" y="187539"/>
                    <a:pt x="77800" y="173984"/>
                    <a:pt x="78724" y="160233"/>
                  </a:cubicBezTo>
                  <a:cubicBezTo>
                    <a:pt x="79236" y="152502"/>
                    <a:pt x="79806" y="144790"/>
                    <a:pt x="79747" y="137078"/>
                  </a:cubicBezTo>
                  <a:cubicBezTo>
                    <a:pt x="79570" y="117229"/>
                    <a:pt x="81282" y="97419"/>
                    <a:pt x="81577" y="77569"/>
                  </a:cubicBezTo>
                  <a:cubicBezTo>
                    <a:pt x="81833" y="60690"/>
                    <a:pt x="86436" y="44126"/>
                    <a:pt x="92456" y="28388"/>
                  </a:cubicBezTo>
                  <a:cubicBezTo>
                    <a:pt x="98476" y="12650"/>
                    <a:pt x="110535" y="5390"/>
                    <a:pt x="126470" y="2656"/>
                  </a:cubicBezTo>
                  <a:cubicBezTo>
                    <a:pt x="132647" y="1594"/>
                    <a:pt x="138903" y="1377"/>
                    <a:pt x="145060" y="59"/>
                  </a:cubicBezTo>
                  <a:cubicBezTo>
                    <a:pt x="150804" y="-1180"/>
                    <a:pt x="156529" y="944"/>
                    <a:pt x="162155" y="2321"/>
                  </a:cubicBezTo>
                  <a:cubicBezTo>
                    <a:pt x="166366" y="3364"/>
                    <a:pt x="170536" y="4604"/>
                    <a:pt x="174805" y="5410"/>
                  </a:cubicBezTo>
                  <a:cubicBezTo>
                    <a:pt x="178110" y="6217"/>
                    <a:pt x="181612" y="5804"/>
                    <a:pt x="184641" y="4230"/>
                  </a:cubicBezTo>
                  <a:cubicBezTo>
                    <a:pt x="186471" y="2971"/>
                    <a:pt x="188753" y="2558"/>
                    <a:pt x="190917" y="3069"/>
                  </a:cubicBezTo>
                  <a:cubicBezTo>
                    <a:pt x="201638" y="5804"/>
                    <a:pt x="212517" y="7948"/>
                    <a:pt x="223495" y="9463"/>
                  </a:cubicBezTo>
                  <a:cubicBezTo>
                    <a:pt x="237718" y="11902"/>
                    <a:pt x="251980" y="14164"/>
                    <a:pt x="266322" y="16053"/>
                  </a:cubicBezTo>
                  <a:cubicBezTo>
                    <a:pt x="282788" y="18217"/>
                    <a:pt x="299234" y="16663"/>
                    <a:pt x="315660" y="17312"/>
                  </a:cubicBezTo>
                  <a:cubicBezTo>
                    <a:pt x="317628" y="17312"/>
                    <a:pt x="319595" y="17155"/>
                    <a:pt x="321562" y="17312"/>
                  </a:cubicBezTo>
                  <a:cubicBezTo>
                    <a:pt x="326697" y="17922"/>
                    <a:pt x="327916" y="20696"/>
                    <a:pt x="325143" y="25063"/>
                  </a:cubicBezTo>
                  <a:cubicBezTo>
                    <a:pt x="319142" y="34545"/>
                    <a:pt x="311667" y="37673"/>
                    <a:pt x="300375" y="35076"/>
                  </a:cubicBezTo>
                  <a:cubicBezTo>
                    <a:pt x="281922" y="30847"/>
                    <a:pt x="264748" y="33542"/>
                    <a:pt x="249344" y="44755"/>
                  </a:cubicBezTo>
                  <a:cubicBezTo>
                    <a:pt x="236813" y="53372"/>
                    <a:pt x="228236" y="66631"/>
                    <a:pt x="225521" y="81582"/>
                  </a:cubicBezTo>
                  <a:cubicBezTo>
                    <a:pt x="225383" y="84277"/>
                    <a:pt x="224026" y="86481"/>
                    <a:pt x="224380" y="88999"/>
                  </a:cubicBezTo>
                  <a:close/>
                </a:path>
              </a:pathLst>
            </a:custGeom>
            <a:solidFill>
              <a:srgbClr val="020202"/>
            </a:solidFill>
            <a:ln w="1956" cap="flat">
              <a:noFill/>
              <a:prstDash val="solid"/>
              <a:miter/>
            </a:ln>
          </p:spPr>
          <p:txBody>
            <a:bodyPr rtlCol="0" anchor="ctr"/>
            <a:lstStyle/>
            <a:p>
              <a:endParaRPr lang="es-CO"/>
            </a:p>
          </p:txBody>
        </p:sp>
        <p:sp>
          <p:nvSpPr>
            <p:cNvPr id="818" name="Freeform: Shape 817">
              <a:extLst>
                <a:ext uri="{FF2B5EF4-FFF2-40B4-BE49-F238E27FC236}">
                  <a16:creationId xmlns:a16="http://schemas.microsoft.com/office/drawing/2014/main" id="{1DA0002C-A8ED-9BA9-FEBA-FCD6C7F7F21A}"/>
                </a:ext>
              </a:extLst>
            </p:cNvPr>
            <p:cNvSpPr/>
            <p:nvPr/>
          </p:nvSpPr>
          <p:spPr>
            <a:xfrm>
              <a:off x="12260489" y="564471"/>
              <a:ext cx="174760" cy="184911"/>
            </a:xfrm>
            <a:custGeom>
              <a:avLst/>
              <a:gdLst>
                <a:gd name="connsiteX0" fmla="*/ 158942 w 174760"/>
                <a:gd name="connsiteY0" fmla="*/ 166794 h 184911"/>
                <a:gd name="connsiteX1" fmla="*/ 155165 w 174760"/>
                <a:gd name="connsiteY1" fmla="*/ 174821 h 184911"/>
                <a:gd name="connsiteX2" fmla="*/ 146607 w 174760"/>
                <a:gd name="connsiteY2" fmla="*/ 175962 h 184911"/>
                <a:gd name="connsiteX3" fmla="*/ 98862 w 174760"/>
                <a:gd name="connsiteY3" fmla="*/ 184027 h 184911"/>
                <a:gd name="connsiteX4" fmla="*/ 60717 w 174760"/>
                <a:gd name="connsiteY4" fmla="*/ 180939 h 184911"/>
                <a:gd name="connsiteX5" fmla="*/ 38113 w 174760"/>
                <a:gd name="connsiteY5" fmla="*/ 175962 h 184911"/>
                <a:gd name="connsiteX6" fmla="*/ 30677 w 174760"/>
                <a:gd name="connsiteY6" fmla="*/ 168506 h 184911"/>
                <a:gd name="connsiteX7" fmla="*/ 26349 w 174760"/>
                <a:gd name="connsiteY7" fmla="*/ 160302 h 184911"/>
                <a:gd name="connsiteX8" fmla="*/ 11516 w 174760"/>
                <a:gd name="connsiteY8" fmla="*/ 159142 h 184911"/>
                <a:gd name="connsiteX9" fmla="*/ 7581 w 174760"/>
                <a:gd name="connsiteY9" fmla="*/ 163411 h 184911"/>
                <a:gd name="connsiteX10" fmla="*/ 3194 w 174760"/>
                <a:gd name="connsiteY10" fmla="*/ 166499 h 184911"/>
                <a:gd name="connsiteX11" fmla="*/ -1311 w 174760"/>
                <a:gd name="connsiteY11" fmla="*/ 161443 h 184911"/>
                <a:gd name="connsiteX12" fmla="*/ -1606 w 174760"/>
                <a:gd name="connsiteY12" fmla="*/ 157824 h 184911"/>
                <a:gd name="connsiteX13" fmla="*/ 4591 w 174760"/>
                <a:gd name="connsiteY13" fmla="*/ 102937 h 184911"/>
                <a:gd name="connsiteX14" fmla="*/ 28749 w 174760"/>
                <a:gd name="connsiteY14" fmla="*/ 35460 h 184911"/>
                <a:gd name="connsiteX15" fmla="*/ 76298 w 174760"/>
                <a:gd name="connsiteY15" fmla="*/ 2568 h 184911"/>
                <a:gd name="connsiteX16" fmla="*/ 153021 w 174760"/>
                <a:gd name="connsiteY16" fmla="*/ 2115 h 184911"/>
                <a:gd name="connsiteX17" fmla="*/ 159375 w 174760"/>
                <a:gd name="connsiteY17" fmla="*/ 3591 h 184911"/>
                <a:gd name="connsiteX18" fmla="*/ 172536 w 174760"/>
                <a:gd name="connsiteY18" fmla="*/ 25880 h 184911"/>
                <a:gd name="connsiteX19" fmla="*/ 169821 w 174760"/>
                <a:gd name="connsiteY19" fmla="*/ 39395 h 184911"/>
                <a:gd name="connsiteX20" fmla="*/ 163919 w 174760"/>
                <a:gd name="connsiteY20" fmla="*/ 93573 h 184911"/>
                <a:gd name="connsiteX21" fmla="*/ 162149 w 174760"/>
                <a:gd name="connsiteY21" fmla="*/ 125502 h 184911"/>
                <a:gd name="connsiteX22" fmla="*/ 158942 w 174760"/>
                <a:gd name="connsiteY22" fmla="*/ 166794 h 184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760" h="184911">
                  <a:moveTo>
                    <a:pt x="158942" y="166794"/>
                  </a:moveTo>
                  <a:cubicBezTo>
                    <a:pt x="155991" y="168761"/>
                    <a:pt x="158942" y="173601"/>
                    <a:pt x="155165" y="174821"/>
                  </a:cubicBezTo>
                  <a:cubicBezTo>
                    <a:pt x="152352" y="175403"/>
                    <a:pt x="149480" y="175785"/>
                    <a:pt x="146607" y="175962"/>
                  </a:cubicBezTo>
                  <a:cubicBezTo>
                    <a:pt x="130692" y="178676"/>
                    <a:pt x="114856" y="182001"/>
                    <a:pt x="98862" y="184027"/>
                  </a:cubicBezTo>
                  <a:cubicBezTo>
                    <a:pt x="86095" y="185660"/>
                    <a:pt x="73288" y="183516"/>
                    <a:pt x="60717" y="180939"/>
                  </a:cubicBezTo>
                  <a:cubicBezTo>
                    <a:pt x="53163" y="179385"/>
                    <a:pt x="45727" y="177201"/>
                    <a:pt x="38113" y="175962"/>
                  </a:cubicBezTo>
                  <a:cubicBezTo>
                    <a:pt x="34100" y="175745"/>
                    <a:pt x="30874" y="172527"/>
                    <a:pt x="30677" y="168506"/>
                  </a:cubicBezTo>
                  <a:cubicBezTo>
                    <a:pt x="30165" y="165370"/>
                    <a:pt x="28651" y="162488"/>
                    <a:pt x="26349" y="160302"/>
                  </a:cubicBezTo>
                  <a:cubicBezTo>
                    <a:pt x="21883" y="155699"/>
                    <a:pt x="16513" y="155187"/>
                    <a:pt x="11516" y="159142"/>
                  </a:cubicBezTo>
                  <a:cubicBezTo>
                    <a:pt x="10001" y="160367"/>
                    <a:pt x="8683" y="161805"/>
                    <a:pt x="7581" y="163411"/>
                  </a:cubicBezTo>
                  <a:cubicBezTo>
                    <a:pt x="6441" y="165024"/>
                    <a:pt x="5614" y="167011"/>
                    <a:pt x="3194" y="166499"/>
                  </a:cubicBezTo>
                  <a:cubicBezTo>
                    <a:pt x="716" y="166051"/>
                    <a:pt x="-1153" y="163965"/>
                    <a:pt x="-1311" y="161443"/>
                  </a:cubicBezTo>
                  <a:cubicBezTo>
                    <a:pt x="-1468" y="160243"/>
                    <a:pt x="-1507" y="159043"/>
                    <a:pt x="-1606" y="157824"/>
                  </a:cubicBezTo>
                  <a:cubicBezTo>
                    <a:pt x="362" y="139508"/>
                    <a:pt x="1345" y="121016"/>
                    <a:pt x="4591" y="102937"/>
                  </a:cubicBezTo>
                  <a:cubicBezTo>
                    <a:pt x="8624" y="79202"/>
                    <a:pt x="16808" y="56362"/>
                    <a:pt x="28749" y="35460"/>
                  </a:cubicBezTo>
                  <a:cubicBezTo>
                    <a:pt x="39353" y="17283"/>
                    <a:pt x="55681" y="6817"/>
                    <a:pt x="76298" y="2568"/>
                  </a:cubicBezTo>
                  <a:cubicBezTo>
                    <a:pt x="101872" y="-2724"/>
                    <a:pt x="127446" y="600"/>
                    <a:pt x="153021" y="2115"/>
                  </a:cubicBezTo>
                  <a:cubicBezTo>
                    <a:pt x="155185" y="2355"/>
                    <a:pt x="157329" y="2851"/>
                    <a:pt x="159375" y="3591"/>
                  </a:cubicBezTo>
                  <a:cubicBezTo>
                    <a:pt x="170510" y="7039"/>
                    <a:pt x="174897" y="14470"/>
                    <a:pt x="172536" y="25880"/>
                  </a:cubicBezTo>
                  <a:cubicBezTo>
                    <a:pt x="171611" y="30385"/>
                    <a:pt x="170687" y="34870"/>
                    <a:pt x="169821" y="39395"/>
                  </a:cubicBezTo>
                  <a:cubicBezTo>
                    <a:pt x="166378" y="57297"/>
                    <a:pt x="165886" y="75514"/>
                    <a:pt x="163919" y="93573"/>
                  </a:cubicBezTo>
                  <a:cubicBezTo>
                    <a:pt x="162837" y="104098"/>
                    <a:pt x="162227" y="114819"/>
                    <a:pt x="162149" y="125502"/>
                  </a:cubicBezTo>
                  <a:cubicBezTo>
                    <a:pt x="162011" y="139321"/>
                    <a:pt x="160949" y="153118"/>
                    <a:pt x="158942" y="166794"/>
                  </a:cubicBezTo>
                  <a:close/>
                </a:path>
              </a:pathLst>
            </a:custGeom>
            <a:solidFill>
              <a:srgbClr val="1125DA"/>
            </a:solidFill>
            <a:ln w="1956" cap="flat">
              <a:noFill/>
              <a:prstDash val="solid"/>
              <a:miter/>
            </a:ln>
          </p:spPr>
          <p:txBody>
            <a:bodyPr rtlCol="0" anchor="ctr"/>
            <a:lstStyle/>
            <a:p>
              <a:endParaRPr lang="es-CO"/>
            </a:p>
          </p:txBody>
        </p:sp>
        <p:sp>
          <p:nvSpPr>
            <p:cNvPr id="819" name="Freeform: Shape 818">
              <a:extLst>
                <a:ext uri="{FF2B5EF4-FFF2-40B4-BE49-F238E27FC236}">
                  <a16:creationId xmlns:a16="http://schemas.microsoft.com/office/drawing/2014/main" id="{44C459E0-50DB-4BAF-F787-66559231D082}"/>
                </a:ext>
              </a:extLst>
            </p:cNvPr>
            <p:cNvSpPr/>
            <p:nvPr/>
          </p:nvSpPr>
          <p:spPr>
            <a:xfrm>
              <a:off x="12522959" y="1145451"/>
              <a:ext cx="45404" cy="553821"/>
            </a:xfrm>
            <a:custGeom>
              <a:avLst/>
              <a:gdLst>
                <a:gd name="connsiteX0" fmla="*/ 1405 w 45404"/>
                <a:gd name="connsiteY0" fmla="*/ -315 h 553821"/>
                <a:gd name="connsiteX1" fmla="*/ 697 w 45404"/>
                <a:gd name="connsiteY1" fmla="*/ 39030 h 553821"/>
                <a:gd name="connsiteX2" fmla="*/ 2172 w 45404"/>
                <a:gd name="connsiteY2" fmla="*/ 76054 h 553821"/>
                <a:gd name="connsiteX3" fmla="*/ 2566 w 45404"/>
                <a:gd name="connsiteY3" fmla="*/ 78926 h 553821"/>
                <a:gd name="connsiteX4" fmla="*/ 4297 w 45404"/>
                <a:gd name="connsiteY4" fmla="*/ 120357 h 553821"/>
                <a:gd name="connsiteX5" fmla="*/ 6028 w 45404"/>
                <a:gd name="connsiteY5" fmla="*/ 180004 h 553821"/>
                <a:gd name="connsiteX6" fmla="*/ 10376 w 45404"/>
                <a:gd name="connsiteY6" fmla="*/ 254012 h 553821"/>
                <a:gd name="connsiteX7" fmla="*/ 14645 w 45404"/>
                <a:gd name="connsiteY7" fmla="*/ 309095 h 553821"/>
                <a:gd name="connsiteX8" fmla="*/ 24068 w 45404"/>
                <a:gd name="connsiteY8" fmla="*/ 381077 h 553821"/>
                <a:gd name="connsiteX9" fmla="*/ 32094 w 45404"/>
                <a:gd name="connsiteY9" fmla="*/ 434940 h 553821"/>
                <a:gd name="connsiteX10" fmla="*/ 35084 w 45404"/>
                <a:gd name="connsiteY10" fmla="*/ 473322 h 553821"/>
                <a:gd name="connsiteX11" fmla="*/ 38370 w 45404"/>
                <a:gd name="connsiteY11" fmla="*/ 505860 h 553821"/>
                <a:gd name="connsiteX12" fmla="*/ 39865 w 45404"/>
                <a:gd name="connsiteY12" fmla="*/ 523251 h 553821"/>
                <a:gd name="connsiteX13" fmla="*/ 43799 w 45404"/>
                <a:gd name="connsiteY13" fmla="*/ 553507 h 553821"/>
                <a:gd name="connsiteX14" fmla="*/ 40239 w 45404"/>
                <a:gd name="connsiteY14" fmla="*/ 539834 h 553821"/>
                <a:gd name="connsiteX15" fmla="*/ 37839 w 45404"/>
                <a:gd name="connsiteY15" fmla="*/ 517585 h 553821"/>
                <a:gd name="connsiteX16" fmla="*/ 36147 w 45404"/>
                <a:gd name="connsiteY16" fmla="*/ 502476 h 553821"/>
                <a:gd name="connsiteX17" fmla="*/ 31779 w 45404"/>
                <a:gd name="connsiteY17" fmla="*/ 454947 h 553821"/>
                <a:gd name="connsiteX18" fmla="*/ 25130 w 45404"/>
                <a:gd name="connsiteY18" fmla="*/ 411412 h 553821"/>
                <a:gd name="connsiteX19" fmla="*/ 20232 w 45404"/>
                <a:gd name="connsiteY19" fmla="*/ 377083 h 553821"/>
                <a:gd name="connsiteX20" fmla="*/ 16789 w 45404"/>
                <a:gd name="connsiteY20" fmla="*/ 354224 h 553821"/>
                <a:gd name="connsiteX21" fmla="*/ 13032 w 45404"/>
                <a:gd name="connsiteY21" fmla="*/ 321233 h 553821"/>
                <a:gd name="connsiteX22" fmla="*/ 11182 w 45404"/>
                <a:gd name="connsiteY22" fmla="*/ 305495 h 553821"/>
                <a:gd name="connsiteX23" fmla="*/ 8782 w 45404"/>
                <a:gd name="connsiteY23" fmla="*/ 281750 h 553821"/>
                <a:gd name="connsiteX24" fmla="*/ 8664 w 45404"/>
                <a:gd name="connsiteY24" fmla="*/ 280314 h 553821"/>
                <a:gd name="connsiteX25" fmla="*/ 6697 w 45404"/>
                <a:gd name="connsiteY25" fmla="*/ 244904 h 553821"/>
                <a:gd name="connsiteX26" fmla="*/ 4297 w 45404"/>
                <a:gd name="connsiteY26" fmla="*/ 211755 h 553821"/>
                <a:gd name="connsiteX27" fmla="*/ 4297 w 45404"/>
                <a:gd name="connsiteY27" fmla="*/ 210300 h 553821"/>
                <a:gd name="connsiteX28" fmla="*/ 2487 w 45404"/>
                <a:gd name="connsiteY28" fmla="*/ 173374 h 553821"/>
                <a:gd name="connsiteX29" fmla="*/ 1130 w 45404"/>
                <a:gd name="connsiteY29" fmla="*/ 108770 h 553821"/>
                <a:gd name="connsiteX30" fmla="*/ -1329 w 45404"/>
                <a:gd name="connsiteY30" fmla="*/ 42158 h 553821"/>
                <a:gd name="connsiteX31" fmla="*/ -90 w 45404"/>
                <a:gd name="connsiteY31" fmla="*/ 3738 h 553821"/>
                <a:gd name="connsiteX32" fmla="*/ 1405 w 45404"/>
                <a:gd name="connsiteY32" fmla="*/ -315 h 55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5404" h="553821">
                  <a:moveTo>
                    <a:pt x="1405" y="-315"/>
                  </a:moveTo>
                  <a:cubicBezTo>
                    <a:pt x="1287" y="12767"/>
                    <a:pt x="657" y="25889"/>
                    <a:pt x="697" y="39030"/>
                  </a:cubicBezTo>
                  <a:cubicBezTo>
                    <a:pt x="697" y="51326"/>
                    <a:pt x="480" y="63759"/>
                    <a:pt x="2172" y="76054"/>
                  </a:cubicBezTo>
                  <a:cubicBezTo>
                    <a:pt x="2389" y="77000"/>
                    <a:pt x="2507" y="77960"/>
                    <a:pt x="2566" y="78926"/>
                  </a:cubicBezTo>
                  <a:cubicBezTo>
                    <a:pt x="2251" y="92697"/>
                    <a:pt x="4749" y="106468"/>
                    <a:pt x="4297" y="120357"/>
                  </a:cubicBezTo>
                  <a:cubicBezTo>
                    <a:pt x="3648" y="140265"/>
                    <a:pt x="4966" y="160154"/>
                    <a:pt x="6028" y="180004"/>
                  </a:cubicBezTo>
                  <a:cubicBezTo>
                    <a:pt x="7346" y="204673"/>
                    <a:pt x="8999" y="229343"/>
                    <a:pt x="10376" y="254012"/>
                  </a:cubicBezTo>
                  <a:cubicBezTo>
                    <a:pt x="11418" y="272367"/>
                    <a:pt x="12835" y="290741"/>
                    <a:pt x="14645" y="309095"/>
                  </a:cubicBezTo>
                  <a:cubicBezTo>
                    <a:pt x="16986" y="333174"/>
                    <a:pt x="20133" y="357175"/>
                    <a:pt x="24068" y="381077"/>
                  </a:cubicBezTo>
                  <a:cubicBezTo>
                    <a:pt x="27058" y="398979"/>
                    <a:pt x="29222" y="417019"/>
                    <a:pt x="32094" y="434940"/>
                  </a:cubicBezTo>
                  <a:cubicBezTo>
                    <a:pt x="33806" y="447669"/>
                    <a:pt x="34789" y="460475"/>
                    <a:pt x="35084" y="473322"/>
                  </a:cubicBezTo>
                  <a:cubicBezTo>
                    <a:pt x="35596" y="484200"/>
                    <a:pt x="36816" y="495079"/>
                    <a:pt x="38370" y="505860"/>
                  </a:cubicBezTo>
                  <a:cubicBezTo>
                    <a:pt x="39216" y="511663"/>
                    <a:pt x="39393" y="517467"/>
                    <a:pt x="39865" y="523251"/>
                  </a:cubicBezTo>
                  <a:cubicBezTo>
                    <a:pt x="40671" y="533421"/>
                    <a:pt x="42855" y="543376"/>
                    <a:pt x="43799" y="553507"/>
                  </a:cubicBezTo>
                  <a:cubicBezTo>
                    <a:pt x="40593" y="549572"/>
                    <a:pt x="41026" y="544477"/>
                    <a:pt x="40239" y="539834"/>
                  </a:cubicBezTo>
                  <a:cubicBezTo>
                    <a:pt x="38980" y="532457"/>
                    <a:pt x="37465" y="525080"/>
                    <a:pt x="37839" y="517585"/>
                  </a:cubicBezTo>
                  <a:cubicBezTo>
                    <a:pt x="37780" y="512509"/>
                    <a:pt x="37209" y="507434"/>
                    <a:pt x="36147" y="502476"/>
                  </a:cubicBezTo>
                  <a:cubicBezTo>
                    <a:pt x="33727" y="486738"/>
                    <a:pt x="33707" y="470744"/>
                    <a:pt x="31779" y="454947"/>
                  </a:cubicBezTo>
                  <a:cubicBezTo>
                    <a:pt x="29989" y="440390"/>
                    <a:pt x="27294" y="425930"/>
                    <a:pt x="25130" y="411412"/>
                  </a:cubicBezTo>
                  <a:cubicBezTo>
                    <a:pt x="23399" y="399982"/>
                    <a:pt x="21904" y="388513"/>
                    <a:pt x="20232" y="377083"/>
                  </a:cubicBezTo>
                  <a:cubicBezTo>
                    <a:pt x="19130" y="369470"/>
                    <a:pt x="17772" y="361877"/>
                    <a:pt x="16789" y="354224"/>
                  </a:cubicBezTo>
                  <a:cubicBezTo>
                    <a:pt x="15372" y="343247"/>
                    <a:pt x="13228" y="332328"/>
                    <a:pt x="13032" y="321233"/>
                  </a:cubicBezTo>
                  <a:cubicBezTo>
                    <a:pt x="12815" y="315941"/>
                    <a:pt x="12186" y="310689"/>
                    <a:pt x="11182" y="305495"/>
                  </a:cubicBezTo>
                  <a:cubicBezTo>
                    <a:pt x="9864" y="297626"/>
                    <a:pt x="11182" y="289462"/>
                    <a:pt x="8782" y="281750"/>
                  </a:cubicBezTo>
                  <a:cubicBezTo>
                    <a:pt x="8645" y="281278"/>
                    <a:pt x="8605" y="280786"/>
                    <a:pt x="8664" y="280314"/>
                  </a:cubicBezTo>
                  <a:cubicBezTo>
                    <a:pt x="9451" y="268511"/>
                    <a:pt x="7641" y="256707"/>
                    <a:pt x="6697" y="244904"/>
                  </a:cubicBezTo>
                  <a:cubicBezTo>
                    <a:pt x="5890" y="233867"/>
                    <a:pt x="6913" y="222654"/>
                    <a:pt x="4297" y="211755"/>
                  </a:cubicBezTo>
                  <a:cubicBezTo>
                    <a:pt x="4238" y="211263"/>
                    <a:pt x="4238" y="210791"/>
                    <a:pt x="4297" y="210300"/>
                  </a:cubicBezTo>
                  <a:cubicBezTo>
                    <a:pt x="5221" y="197926"/>
                    <a:pt x="3412" y="185630"/>
                    <a:pt x="2487" y="173374"/>
                  </a:cubicBezTo>
                  <a:cubicBezTo>
                    <a:pt x="874" y="151734"/>
                    <a:pt x="2487" y="130252"/>
                    <a:pt x="1130" y="108770"/>
                  </a:cubicBezTo>
                  <a:cubicBezTo>
                    <a:pt x="-306" y="86579"/>
                    <a:pt x="-2353" y="64388"/>
                    <a:pt x="-1329" y="42158"/>
                  </a:cubicBezTo>
                  <a:cubicBezTo>
                    <a:pt x="-739" y="29351"/>
                    <a:pt x="-228" y="16584"/>
                    <a:pt x="-90" y="3738"/>
                  </a:cubicBezTo>
                  <a:cubicBezTo>
                    <a:pt x="-366" y="2215"/>
                    <a:pt x="205" y="663"/>
                    <a:pt x="1405" y="-315"/>
                  </a:cubicBezTo>
                  <a:close/>
                </a:path>
              </a:pathLst>
            </a:custGeom>
            <a:solidFill>
              <a:srgbClr val="270000"/>
            </a:solidFill>
            <a:ln w="1956" cap="flat">
              <a:noFill/>
              <a:prstDash val="solid"/>
              <a:miter/>
            </a:ln>
          </p:spPr>
          <p:txBody>
            <a:bodyPr rtlCol="0" anchor="ctr"/>
            <a:lstStyle/>
            <a:p>
              <a:endParaRPr lang="es-CO"/>
            </a:p>
          </p:txBody>
        </p:sp>
        <p:sp>
          <p:nvSpPr>
            <p:cNvPr id="820" name="Freeform: Shape 819">
              <a:extLst>
                <a:ext uri="{FF2B5EF4-FFF2-40B4-BE49-F238E27FC236}">
                  <a16:creationId xmlns:a16="http://schemas.microsoft.com/office/drawing/2014/main" id="{C227B323-80FA-61D8-FB43-5D2D93B4AFE6}"/>
                </a:ext>
              </a:extLst>
            </p:cNvPr>
            <p:cNvSpPr/>
            <p:nvPr/>
          </p:nvSpPr>
          <p:spPr>
            <a:xfrm>
              <a:off x="13615812" y="942883"/>
              <a:ext cx="1420" cy="2891"/>
            </a:xfrm>
            <a:custGeom>
              <a:avLst/>
              <a:gdLst>
                <a:gd name="connsiteX0" fmla="*/ -1589 w 1420"/>
                <a:gd name="connsiteY0" fmla="*/ -315 h 2891"/>
                <a:gd name="connsiteX1" fmla="*/ -231 w 1420"/>
                <a:gd name="connsiteY1" fmla="*/ 2577 h 2891"/>
                <a:gd name="connsiteX2" fmla="*/ -1589 w 1420"/>
                <a:gd name="connsiteY2" fmla="*/ -315 h 2891"/>
              </a:gdLst>
              <a:ahLst/>
              <a:cxnLst>
                <a:cxn ang="0">
                  <a:pos x="connsiteX0" y="connsiteY0"/>
                </a:cxn>
                <a:cxn ang="0">
                  <a:pos x="connsiteX1" y="connsiteY1"/>
                </a:cxn>
                <a:cxn ang="0">
                  <a:pos x="connsiteX2" y="connsiteY2"/>
                </a:cxn>
              </a:cxnLst>
              <a:rect l="l" t="t" r="r" b="b"/>
              <a:pathLst>
                <a:path w="1420" h="2891">
                  <a:moveTo>
                    <a:pt x="-1589" y="-315"/>
                  </a:moveTo>
                  <a:cubicBezTo>
                    <a:pt x="-566" y="258"/>
                    <a:pt x="-15" y="1422"/>
                    <a:pt x="-231" y="2577"/>
                  </a:cubicBezTo>
                  <a:cubicBezTo>
                    <a:pt x="-1195" y="1940"/>
                    <a:pt x="-1707" y="826"/>
                    <a:pt x="-1589" y="-315"/>
                  </a:cubicBezTo>
                  <a:close/>
                </a:path>
              </a:pathLst>
            </a:custGeom>
            <a:solidFill>
              <a:srgbClr val="020202"/>
            </a:solidFill>
            <a:ln w="1956" cap="flat">
              <a:noFill/>
              <a:prstDash val="solid"/>
              <a:miter/>
            </a:ln>
          </p:spPr>
          <p:txBody>
            <a:bodyPr rtlCol="0" anchor="ctr"/>
            <a:lstStyle/>
            <a:p>
              <a:endParaRPr lang="es-CO"/>
            </a:p>
          </p:txBody>
        </p:sp>
        <p:sp>
          <p:nvSpPr>
            <p:cNvPr id="821" name="Freeform: Shape 820">
              <a:extLst>
                <a:ext uri="{FF2B5EF4-FFF2-40B4-BE49-F238E27FC236}">
                  <a16:creationId xmlns:a16="http://schemas.microsoft.com/office/drawing/2014/main" id="{FB80CF6B-6E79-0523-AFF1-D38CF29621E3}"/>
                </a:ext>
              </a:extLst>
            </p:cNvPr>
            <p:cNvSpPr/>
            <p:nvPr/>
          </p:nvSpPr>
          <p:spPr>
            <a:xfrm>
              <a:off x="13595447" y="801516"/>
              <a:ext cx="1437" cy="2891"/>
            </a:xfrm>
            <a:custGeom>
              <a:avLst/>
              <a:gdLst>
                <a:gd name="connsiteX0" fmla="*/ -1585 w 1437"/>
                <a:gd name="connsiteY0" fmla="*/ -315 h 2891"/>
                <a:gd name="connsiteX1" fmla="*/ -207 w 1437"/>
                <a:gd name="connsiteY1" fmla="*/ 2577 h 2891"/>
                <a:gd name="connsiteX2" fmla="*/ -1585 w 1437"/>
                <a:gd name="connsiteY2" fmla="*/ -315 h 2891"/>
              </a:gdLst>
              <a:ahLst/>
              <a:cxnLst>
                <a:cxn ang="0">
                  <a:pos x="connsiteX0" y="connsiteY0"/>
                </a:cxn>
                <a:cxn ang="0">
                  <a:pos x="connsiteX1" y="connsiteY1"/>
                </a:cxn>
                <a:cxn ang="0">
                  <a:pos x="connsiteX2" y="connsiteY2"/>
                </a:cxn>
              </a:cxnLst>
              <a:rect l="l" t="t" r="r" b="b"/>
              <a:pathLst>
                <a:path w="1437" h="2891">
                  <a:moveTo>
                    <a:pt x="-1585" y="-315"/>
                  </a:moveTo>
                  <a:cubicBezTo>
                    <a:pt x="-562" y="264"/>
                    <a:pt x="-11" y="1420"/>
                    <a:pt x="-207" y="2577"/>
                  </a:cubicBezTo>
                  <a:cubicBezTo>
                    <a:pt x="-1171" y="1954"/>
                    <a:pt x="-1722" y="832"/>
                    <a:pt x="-1585" y="-315"/>
                  </a:cubicBezTo>
                  <a:close/>
                </a:path>
              </a:pathLst>
            </a:custGeom>
            <a:solidFill>
              <a:srgbClr val="020202"/>
            </a:solidFill>
            <a:ln w="1956" cap="flat">
              <a:noFill/>
              <a:prstDash val="solid"/>
              <a:miter/>
            </a:ln>
          </p:spPr>
          <p:txBody>
            <a:bodyPr rtlCol="0" anchor="ctr"/>
            <a:lstStyle/>
            <a:p>
              <a:endParaRPr lang="es-CO"/>
            </a:p>
          </p:txBody>
        </p:sp>
        <p:sp>
          <p:nvSpPr>
            <p:cNvPr id="822" name="Freeform: Shape 821">
              <a:extLst>
                <a:ext uri="{FF2B5EF4-FFF2-40B4-BE49-F238E27FC236}">
                  <a16:creationId xmlns:a16="http://schemas.microsoft.com/office/drawing/2014/main" id="{A2C7C359-775D-4881-B817-977F98E19447}"/>
                </a:ext>
              </a:extLst>
            </p:cNvPr>
            <p:cNvSpPr/>
            <p:nvPr/>
          </p:nvSpPr>
          <p:spPr>
            <a:xfrm>
              <a:off x="13617302" y="970562"/>
              <a:ext cx="1402" cy="2872"/>
            </a:xfrm>
            <a:custGeom>
              <a:avLst/>
              <a:gdLst>
                <a:gd name="connsiteX0" fmla="*/ -1583 w 1402"/>
                <a:gd name="connsiteY0" fmla="*/ -315 h 2872"/>
                <a:gd name="connsiteX1" fmla="*/ -265 w 1402"/>
                <a:gd name="connsiteY1" fmla="*/ 2558 h 2872"/>
                <a:gd name="connsiteX2" fmla="*/ -1583 w 1402"/>
                <a:gd name="connsiteY2" fmla="*/ -315 h 2872"/>
              </a:gdLst>
              <a:ahLst/>
              <a:cxnLst>
                <a:cxn ang="0">
                  <a:pos x="connsiteX0" y="connsiteY0"/>
                </a:cxn>
                <a:cxn ang="0">
                  <a:pos x="connsiteX1" y="connsiteY1"/>
                </a:cxn>
                <a:cxn ang="0">
                  <a:pos x="connsiteX2" y="connsiteY2"/>
                </a:cxn>
              </a:cxnLst>
              <a:rect l="l" t="t" r="r" b="b"/>
              <a:pathLst>
                <a:path w="1402" h="2872">
                  <a:moveTo>
                    <a:pt x="-1583" y="-315"/>
                  </a:moveTo>
                  <a:cubicBezTo>
                    <a:pt x="-560" y="244"/>
                    <a:pt x="-9" y="1415"/>
                    <a:pt x="-265" y="2558"/>
                  </a:cubicBezTo>
                  <a:cubicBezTo>
                    <a:pt x="-1210" y="1920"/>
                    <a:pt x="-1721" y="813"/>
                    <a:pt x="-1583" y="-315"/>
                  </a:cubicBezTo>
                  <a:close/>
                </a:path>
              </a:pathLst>
            </a:custGeom>
            <a:solidFill>
              <a:srgbClr val="020202"/>
            </a:solidFill>
            <a:ln w="1956" cap="flat">
              <a:noFill/>
              <a:prstDash val="solid"/>
              <a:miter/>
            </a:ln>
          </p:spPr>
          <p:txBody>
            <a:bodyPr rtlCol="0" anchor="ctr"/>
            <a:lstStyle/>
            <a:p>
              <a:endParaRPr lang="es-CO"/>
            </a:p>
          </p:txBody>
        </p:sp>
        <p:sp>
          <p:nvSpPr>
            <p:cNvPr id="823" name="Freeform: Shape 822">
              <a:extLst>
                <a:ext uri="{FF2B5EF4-FFF2-40B4-BE49-F238E27FC236}">
                  <a16:creationId xmlns:a16="http://schemas.microsoft.com/office/drawing/2014/main" id="{9B7422EE-E22C-3F1A-0857-AAA80AA3C964}"/>
                </a:ext>
              </a:extLst>
            </p:cNvPr>
            <p:cNvSpPr/>
            <p:nvPr/>
          </p:nvSpPr>
          <p:spPr>
            <a:xfrm>
              <a:off x="13614396" y="928305"/>
              <a:ext cx="1420" cy="2891"/>
            </a:xfrm>
            <a:custGeom>
              <a:avLst/>
              <a:gdLst>
                <a:gd name="connsiteX0" fmla="*/ -1589 w 1420"/>
                <a:gd name="connsiteY0" fmla="*/ -315 h 2891"/>
                <a:gd name="connsiteX1" fmla="*/ -231 w 1420"/>
                <a:gd name="connsiteY1" fmla="*/ 2577 h 2891"/>
                <a:gd name="connsiteX2" fmla="*/ -1589 w 1420"/>
                <a:gd name="connsiteY2" fmla="*/ -315 h 2891"/>
              </a:gdLst>
              <a:ahLst/>
              <a:cxnLst>
                <a:cxn ang="0">
                  <a:pos x="connsiteX0" y="connsiteY0"/>
                </a:cxn>
                <a:cxn ang="0">
                  <a:pos x="connsiteX1" y="connsiteY1"/>
                </a:cxn>
                <a:cxn ang="0">
                  <a:pos x="connsiteX2" y="connsiteY2"/>
                </a:cxn>
              </a:cxnLst>
              <a:rect l="l" t="t" r="r" b="b"/>
              <a:pathLst>
                <a:path w="1420" h="2891">
                  <a:moveTo>
                    <a:pt x="-1589" y="-315"/>
                  </a:moveTo>
                  <a:cubicBezTo>
                    <a:pt x="-566" y="262"/>
                    <a:pt x="-15" y="1422"/>
                    <a:pt x="-231" y="2577"/>
                  </a:cubicBezTo>
                  <a:cubicBezTo>
                    <a:pt x="-1195" y="1944"/>
                    <a:pt x="-1707" y="828"/>
                    <a:pt x="-1589" y="-315"/>
                  </a:cubicBezTo>
                  <a:close/>
                </a:path>
              </a:pathLst>
            </a:custGeom>
            <a:solidFill>
              <a:srgbClr val="020202"/>
            </a:solidFill>
            <a:ln w="1956" cap="flat">
              <a:noFill/>
              <a:prstDash val="solid"/>
              <a:miter/>
            </a:ln>
          </p:spPr>
          <p:txBody>
            <a:bodyPr rtlCol="0" anchor="ctr"/>
            <a:lstStyle/>
            <a:p>
              <a:endParaRPr lang="es-CO"/>
            </a:p>
          </p:txBody>
        </p:sp>
        <p:sp>
          <p:nvSpPr>
            <p:cNvPr id="824" name="Freeform: Shape 823">
              <a:extLst>
                <a:ext uri="{FF2B5EF4-FFF2-40B4-BE49-F238E27FC236}">
                  <a16:creationId xmlns:a16="http://schemas.microsoft.com/office/drawing/2014/main" id="{0D96C805-707F-319D-F76F-AA3BA29296AE}"/>
                </a:ext>
              </a:extLst>
            </p:cNvPr>
            <p:cNvSpPr/>
            <p:nvPr/>
          </p:nvSpPr>
          <p:spPr>
            <a:xfrm>
              <a:off x="13601291" y="769449"/>
              <a:ext cx="1396" cy="1455"/>
            </a:xfrm>
            <a:custGeom>
              <a:avLst/>
              <a:gdLst>
                <a:gd name="connsiteX0" fmla="*/ -209 w 1396"/>
                <a:gd name="connsiteY0" fmla="*/ -315 h 1455"/>
                <a:gd name="connsiteX1" fmla="*/ -1606 w 1396"/>
                <a:gd name="connsiteY1" fmla="*/ 1141 h 1455"/>
                <a:gd name="connsiteX2" fmla="*/ -209 w 1396"/>
                <a:gd name="connsiteY2" fmla="*/ -315 h 1455"/>
              </a:gdLst>
              <a:ahLst/>
              <a:cxnLst>
                <a:cxn ang="0">
                  <a:pos x="connsiteX0" y="connsiteY0"/>
                </a:cxn>
                <a:cxn ang="0">
                  <a:pos x="connsiteX1" y="connsiteY1"/>
                </a:cxn>
                <a:cxn ang="0">
                  <a:pos x="connsiteX2" y="connsiteY2"/>
                </a:cxn>
              </a:cxnLst>
              <a:rect l="l" t="t" r="r" b="b"/>
              <a:pathLst>
                <a:path w="1396" h="1455">
                  <a:moveTo>
                    <a:pt x="-209" y="-315"/>
                  </a:moveTo>
                  <a:cubicBezTo>
                    <a:pt x="-661" y="177"/>
                    <a:pt x="-1133" y="669"/>
                    <a:pt x="-1606" y="1141"/>
                  </a:cubicBezTo>
                  <a:cubicBezTo>
                    <a:pt x="-1133" y="630"/>
                    <a:pt x="-661" y="177"/>
                    <a:pt x="-209" y="-315"/>
                  </a:cubicBezTo>
                  <a:close/>
                </a:path>
              </a:pathLst>
            </a:custGeom>
            <a:solidFill>
              <a:srgbClr val="020202"/>
            </a:solidFill>
            <a:ln w="1956" cap="flat">
              <a:noFill/>
              <a:prstDash val="solid"/>
              <a:miter/>
            </a:ln>
          </p:spPr>
          <p:txBody>
            <a:bodyPr rtlCol="0" anchor="ctr"/>
            <a:lstStyle/>
            <a:p>
              <a:endParaRPr lang="es-CO"/>
            </a:p>
          </p:txBody>
        </p:sp>
        <p:sp>
          <p:nvSpPr>
            <p:cNvPr id="825" name="Freeform: Shape 824">
              <a:extLst>
                <a:ext uri="{FF2B5EF4-FFF2-40B4-BE49-F238E27FC236}">
                  <a16:creationId xmlns:a16="http://schemas.microsoft.com/office/drawing/2014/main" id="{2D7F7D79-EB23-DDAF-6E85-214328D70564}"/>
                </a:ext>
              </a:extLst>
            </p:cNvPr>
            <p:cNvSpPr/>
            <p:nvPr/>
          </p:nvSpPr>
          <p:spPr>
            <a:xfrm>
              <a:off x="13596923" y="782571"/>
              <a:ext cx="1397" cy="1455"/>
            </a:xfrm>
            <a:custGeom>
              <a:avLst/>
              <a:gdLst>
                <a:gd name="connsiteX0" fmla="*/ -208 w 1397"/>
                <a:gd name="connsiteY0" fmla="*/ -315 h 1455"/>
                <a:gd name="connsiteX1" fmla="*/ -1606 w 1397"/>
                <a:gd name="connsiteY1" fmla="*/ 1141 h 1455"/>
              </a:gdLst>
              <a:ahLst/>
              <a:cxnLst>
                <a:cxn ang="0">
                  <a:pos x="connsiteX0" y="connsiteY0"/>
                </a:cxn>
                <a:cxn ang="0">
                  <a:pos x="connsiteX1" y="connsiteY1"/>
                </a:cxn>
              </a:cxnLst>
              <a:rect l="l" t="t" r="r" b="b"/>
              <a:pathLst>
                <a:path w="1397" h="1455">
                  <a:moveTo>
                    <a:pt x="-208" y="-315"/>
                  </a:moveTo>
                  <a:lnTo>
                    <a:pt x="-1606" y="1141"/>
                  </a:lnTo>
                  <a:close/>
                </a:path>
              </a:pathLst>
            </a:custGeom>
            <a:solidFill>
              <a:srgbClr val="020202"/>
            </a:solidFill>
            <a:ln w="1956" cap="flat">
              <a:noFill/>
              <a:prstDash val="solid"/>
              <a:miter/>
            </a:ln>
          </p:spPr>
          <p:txBody>
            <a:bodyPr rtlCol="0" anchor="ctr"/>
            <a:lstStyle/>
            <a:p>
              <a:endParaRPr lang="es-CO"/>
            </a:p>
          </p:txBody>
        </p:sp>
        <p:sp>
          <p:nvSpPr>
            <p:cNvPr id="826" name="Freeform: Shape 825">
              <a:extLst>
                <a:ext uri="{FF2B5EF4-FFF2-40B4-BE49-F238E27FC236}">
                  <a16:creationId xmlns:a16="http://schemas.microsoft.com/office/drawing/2014/main" id="{FF52A3CF-F9DF-C181-2286-9B618C554D22}"/>
                </a:ext>
              </a:extLst>
            </p:cNvPr>
            <p:cNvSpPr/>
            <p:nvPr/>
          </p:nvSpPr>
          <p:spPr>
            <a:xfrm>
              <a:off x="13595468" y="792781"/>
              <a:ext cx="1338" cy="1455"/>
            </a:xfrm>
            <a:custGeom>
              <a:avLst/>
              <a:gdLst>
                <a:gd name="connsiteX0" fmla="*/ -267 w 1338"/>
                <a:gd name="connsiteY0" fmla="*/ -315 h 1455"/>
                <a:gd name="connsiteX1" fmla="*/ -1606 w 1338"/>
                <a:gd name="connsiteY1" fmla="*/ 1141 h 1455"/>
                <a:gd name="connsiteX2" fmla="*/ -267 w 1338"/>
                <a:gd name="connsiteY2" fmla="*/ -315 h 1455"/>
              </a:gdLst>
              <a:ahLst/>
              <a:cxnLst>
                <a:cxn ang="0">
                  <a:pos x="connsiteX0" y="connsiteY0"/>
                </a:cxn>
                <a:cxn ang="0">
                  <a:pos x="connsiteX1" y="connsiteY1"/>
                </a:cxn>
                <a:cxn ang="0">
                  <a:pos x="connsiteX2" y="connsiteY2"/>
                </a:cxn>
              </a:cxnLst>
              <a:rect l="l" t="t" r="r" b="b"/>
              <a:pathLst>
                <a:path w="1338" h="1455">
                  <a:moveTo>
                    <a:pt x="-267" y="-315"/>
                  </a:moveTo>
                  <a:cubicBezTo>
                    <a:pt x="-720" y="157"/>
                    <a:pt x="-1153" y="649"/>
                    <a:pt x="-1606" y="1141"/>
                  </a:cubicBezTo>
                  <a:cubicBezTo>
                    <a:pt x="-1153" y="649"/>
                    <a:pt x="-720" y="157"/>
                    <a:pt x="-267" y="-315"/>
                  </a:cubicBezTo>
                  <a:close/>
                </a:path>
              </a:pathLst>
            </a:custGeom>
            <a:solidFill>
              <a:srgbClr val="020202"/>
            </a:solidFill>
            <a:ln w="1956" cap="flat">
              <a:noFill/>
              <a:prstDash val="solid"/>
              <a:miter/>
            </a:ln>
          </p:spPr>
          <p:txBody>
            <a:bodyPr rtlCol="0" anchor="ctr"/>
            <a:lstStyle/>
            <a:p>
              <a:endParaRPr lang="es-CO"/>
            </a:p>
          </p:txBody>
        </p:sp>
        <p:sp>
          <p:nvSpPr>
            <p:cNvPr id="827" name="Freeform: Shape 826">
              <a:extLst>
                <a:ext uri="{FF2B5EF4-FFF2-40B4-BE49-F238E27FC236}">
                  <a16:creationId xmlns:a16="http://schemas.microsoft.com/office/drawing/2014/main" id="{0B6BC96D-7DAD-A869-91CD-A9DFA140D1C3}"/>
                </a:ext>
              </a:extLst>
            </p:cNvPr>
            <p:cNvSpPr/>
            <p:nvPr/>
          </p:nvSpPr>
          <p:spPr>
            <a:xfrm>
              <a:off x="13596923" y="813181"/>
              <a:ext cx="1397" cy="1455"/>
            </a:xfrm>
            <a:custGeom>
              <a:avLst/>
              <a:gdLst>
                <a:gd name="connsiteX0" fmla="*/ -1606 w 1397"/>
                <a:gd name="connsiteY0" fmla="*/ -315 h 1455"/>
                <a:gd name="connsiteX1" fmla="*/ -208 w 1397"/>
                <a:gd name="connsiteY1" fmla="*/ 1141 h 1455"/>
                <a:gd name="connsiteX2" fmla="*/ -1606 w 1397"/>
                <a:gd name="connsiteY2" fmla="*/ -315 h 1455"/>
              </a:gdLst>
              <a:ahLst/>
              <a:cxnLst>
                <a:cxn ang="0">
                  <a:pos x="connsiteX0" y="connsiteY0"/>
                </a:cxn>
                <a:cxn ang="0">
                  <a:pos x="connsiteX1" y="connsiteY1"/>
                </a:cxn>
                <a:cxn ang="0">
                  <a:pos x="connsiteX2" y="connsiteY2"/>
                </a:cxn>
              </a:cxnLst>
              <a:rect l="l" t="t" r="r" b="b"/>
              <a:pathLst>
                <a:path w="1397" h="1455">
                  <a:moveTo>
                    <a:pt x="-1606" y="-315"/>
                  </a:moveTo>
                  <a:cubicBezTo>
                    <a:pt x="-1133" y="157"/>
                    <a:pt x="-680" y="649"/>
                    <a:pt x="-208" y="1141"/>
                  </a:cubicBezTo>
                  <a:cubicBezTo>
                    <a:pt x="-680" y="649"/>
                    <a:pt x="-1133" y="177"/>
                    <a:pt x="-1606" y="-315"/>
                  </a:cubicBezTo>
                  <a:close/>
                </a:path>
              </a:pathLst>
            </a:custGeom>
            <a:solidFill>
              <a:srgbClr val="020202"/>
            </a:solidFill>
            <a:ln w="1956" cap="flat">
              <a:noFill/>
              <a:prstDash val="solid"/>
              <a:miter/>
            </a:ln>
          </p:spPr>
          <p:txBody>
            <a:bodyPr rtlCol="0" anchor="ctr"/>
            <a:lstStyle/>
            <a:p>
              <a:endParaRPr lang="es-CO"/>
            </a:p>
          </p:txBody>
        </p:sp>
        <p:sp>
          <p:nvSpPr>
            <p:cNvPr id="828" name="Freeform: Shape 827">
              <a:extLst>
                <a:ext uri="{FF2B5EF4-FFF2-40B4-BE49-F238E27FC236}">
                  <a16:creationId xmlns:a16="http://schemas.microsoft.com/office/drawing/2014/main" id="{AD0236DD-841C-DAF3-55B4-BC7373BAD0F3}"/>
                </a:ext>
              </a:extLst>
            </p:cNvPr>
            <p:cNvSpPr/>
            <p:nvPr/>
          </p:nvSpPr>
          <p:spPr>
            <a:xfrm>
              <a:off x="13598379" y="821916"/>
              <a:ext cx="1239" cy="1416"/>
            </a:xfrm>
            <a:custGeom>
              <a:avLst/>
              <a:gdLst>
                <a:gd name="connsiteX0" fmla="*/ -1606 w 1239"/>
                <a:gd name="connsiteY0" fmla="*/ -315 h 1416"/>
                <a:gd name="connsiteX1" fmla="*/ -366 w 1239"/>
                <a:gd name="connsiteY1" fmla="*/ 1102 h 1416"/>
              </a:gdLst>
              <a:ahLst/>
              <a:cxnLst>
                <a:cxn ang="0">
                  <a:pos x="connsiteX0" y="connsiteY0"/>
                </a:cxn>
                <a:cxn ang="0">
                  <a:pos x="connsiteX1" y="connsiteY1"/>
                </a:cxn>
              </a:cxnLst>
              <a:rect l="l" t="t" r="r" b="b"/>
              <a:pathLst>
                <a:path w="1239" h="1416">
                  <a:moveTo>
                    <a:pt x="-1606" y="-315"/>
                  </a:moveTo>
                  <a:lnTo>
                    <a:pt x="-366" y="1102"/>
                  </a:lnTo>
                  <a:close/>
                </a:path>
              </a:pathLst>
            </a:custGeom>
            <a:solidFill>
              <a:srgbClr val="020202"/>
            </a:solidFill>
            <a:ln w="1956" cap="flat">
              <a:noFill/>
              <a:prstDash val="solid"/>
              <a:miter/>
            </a:ln>
          </p:spPr>
          <p:txBody>
            <a:bodyPr rtlCol="0" anchor="ctr"/>
            <a:lstStyle/>
            <a:p>
              <a:endParaRPr lang="es-CO"/>
            </a:p>
          </p:txBody>
        </p:sp>
        <p:sp>
          <p:nvSpPr>
            <p:cNvPr id="829" name="Freeform: Shape 828">
              <a:extLst>
                <a:ext uri="{FF2B5EF4-FFF2-40B4-BE49-F238E27FC236}">
                  <a16:creationId xmlns:a16="http://schemas.microsoft.com/office/drawing/2014/main" id="{C1BD30EC-D476-FC47-EB4B-0B50705FC628}"/>
                </a:ext>
              </a:extLst>
            </p:cNvPr>
            <p:cNvSpPr/>
            <p:nvPr/>
          </p:nvSpPr>
          <p:spPr>
            <a:xfrm>
              <a:off x="13602747" y="853982"/>
              <a:ext cx="1317" cy="1436"/>
            </a:xfrm>
            <a:custGeom>
              <a:avLst/>
              <a:gdLst>
                <a:gd name="connsiteX0" fmla="*/ -1606 w 1317"/>
                <a:gd name="connsiteY0" fmla="*/ -315 h 1436"/>
                <a:gd name="connsiteX1" fmla="*/ -288 w 1317"/>
                <a:gd name="connsiteY1" fmla="*/ 1121 h 1436"/>
              </a:gdLst>
              <a:ahLst/>
              <a:cxnLst>
                <a:cxn ang="0">
                  <a:pos x="connsiteX0" y="connsiteY0"/>
                </a:cxn>
                <a:cxn ang="0">
                  <a:pos x="connsiteX1" y="connsiteY1"/>
                </a:cxn>
              </a:cxnLst>
              <a:rect l="l" t="t" r="r" b="b"/>
              <a:pathLst>
                <a:path w="1317" h="1436">
                  <a:moveTo>
                    <a:pt x="-1606" y="-315"/>
                  </a:moveTo>
                  <a:lnTo>
                    <a:pt x="-288" y="1121"/>
                  </a:lnTo>
                  <a:close/>
                </a:path>
              </a:pathLst>
            </a:custGeom>
            <a:solidFill>
              <a:srgbClr val="020202"/>
            </a:solidFill>
            <a:ln w="1956" cap="flat">
              <a:noFill/>
              <a:prstDash val="solid"/>
              <a:miter/>
            </a:ln>
          </p:spPr>
          <p:txBody>
            <a:bodyPr rtlCol="0" anchor="ctr"/>
            <a:lstStyle/>
            <a:p>
              <a:endParaRPr lang="es-CO"/>
            </a:p>
          </p:txBody>
        </p:sp>
        <p:sp>
          <p:nvSpPr>
            <p:cNvPr id="830" name="Freeform: Shape 829">
              <a:extLst>
                <a:ext uri="{FF2B5EF4-FFF2-40B4-BE49-F238E27FC236}">
                  <a16:creationId xmlns:a16="http://schemas.microsoft.com/office/drawing/2014/main" id="{6D1AB768-2520-0EE7-7172-E6888B142B77}"/>
                </a:ext>
              </a:extLst>
            </p:cNvPr>
            <p:cNvSpPr/>
            <p:nvPr/>
          </p:nvSpPr>
          <p:spPr>
            <a:xfrm>
              <a:off x="13610045" y="893327"/>
              <a:ext cx="1317" cy="1455"/>
            </a:xfrm>
            <a:custGeom>
              <a:avLst/>
              <a:gdLst>
                <a:gd name="connsiteX0" fmla="*/ -1606 w 1317"/>
                <a:gd name="connsiteY0" fmla="*/ -315 h 1455"/>
                <a:gd name="connsiteX1" fmla="*/ -288 w 1317"/>
                <a:gd name="connsiteY1" fmla="*/ 1141 h 1455"/>
              </a:gdLst>
              <a:ahLst/>
              <a:cxnLst>
                <a:cxn ang="0">
                  <a:pos x="connsiteX0" y="connsiteY0"/>
                </a:cxn>
                <a:cxn ang="0">
                  <a:pos x="connsiteX1" y="connsiteY1"/>
                </a:cxn>
              </a:cxnLst>
              <a:rect l="l" t="t" r="r" b="b"/>
              <a:pathLst>
                <a:path w="1317" h="1455">
                  <a:moveTo>
                    <a:pt x="-1606" y="-315"/>
                  </a:moveTo>
                  <a:lnTo>
                    <a:pt x="-288" y="1141"/>
                  </a:lnTo>
                  <a:close/>
                </a:path>
              </a:pathLst>
            </a:custGeom>
            <a:solidFill>
              <a:srgbClr val="020202"/>
            </a:solidFill>
            <a:ln w="1956" cap="flat">
              <a:noFill/>
              <a:prstDash val="solid"/>
              <a:miter/>
            </a:ln>
          </p:spPr>
          <p:txBody>
            <a:bodyPr rtlCol="0" anchor="ctr"/>
            <a:lstStyle/>
            <a:p>
              <a:endParaRPr lang="es-CO"/>
            </a:p>
          </p:txBody>
        </p:sp>
        <p:sp>
          <p:nvSpPr>
            <p:cNvPr id="831" name="Freeform: Shape 830">
              <a:extLst>
                <a:ext uri="{FF2B5EF4-FFF2-40B4-BE49-F238E27FC236}">
                  <a16:creationId xmlns:a16="http://schemas.microsoft.com/office/drawing/2014/main" id="{5390FA6C-E91F-9D52-5B2B-B828315567D6}"/>
                </a:ext>
              </a:extLst>
            </p:cNvPr>
            <p:cNvSpPr/>
            <p:nvPr/>
          </p:nvSpPr>
          <p:spPr>
            <a:xfrm>
              <a:off x="13612957" y="916639"/>
              <a:ext cx="1298" cy="1455"/>
            </a:xfrm>
            <a:custGeom>
              <a:avLst/>
              <a:gdLst>
                <a:gd name="connsiteX0" fmla="*/ -1606 w 1298"/>
                <a:gd name="connsiteY0" fmla="*/ -315 h 1455"/>
                <a:gd name="connsiteX1" fmla="*/ -307 w 1298"/>
                <a:gd name="connsiteY1" fmla="*/ 1141 h 1455"/>
              </a:gdLst>
              <a:ahLst/>
              <a:cxnLst>
                <a:cxn ang="0">
                  <a:pos x="connsiteX0" y="connsiteY0"/>
                </a:cxn>
                <a:cxn ang="0">
                  <a:pos x="connsiteX1" y="connsiteY1"/>
                </a:cxn>
              </a:cxnLst>
              <a:rect l="l" t="t" r="r" b="b"/>
              <a:pathLst>
                <a:path w="1298" h="1455">
                  <a:moveTo>
                    <a:pt x="-1606" y="-315"/>
                  </a:moveTo>
                  <a:lnTo>
                    <a:pt x="-307" y="1141"/>
                  </a:lnTo>
                  <a:close/>
                </a:path>
              </a:pathLst>
            </a:custGeom>
            <a:solidFill>
              <a:srgbClr val="020202"/>
            </a:solidFill>
            <a:ln w="1956" cap="flat">
              <a:noFill/>
              <a:prstDash val="solid"/>
              <a:miter/>
            </a:ln>
          </p:spPr>
          <p:txBody>
            <a:bodyPr rtlCol="0" anchor="ctr"/>
            <a:lstStyle/>
            <a:p>
              <a:endParaRPr lang="es-CO"/>
            </a:p>
          </p:txBody>
        </p:sp>
        <p:sp>
          <p:nvSpPr>
            <p:cNvPr id="832" name="Freeform: Shape 831">
              <a:extLst>
                <a:ext uri="{FF2B5EF4-FFF2-40B4-BE49-F238E27FC236}">
                  <a16:creationId xmlns:a16="http://schemas.microsoft.com/office/drawing/2014/main" id="{FDC0DCA9-0D03-986C-E329-95187F3ED6FF}"/>
                </a:ext>
              </a:extLst>
            </p:cNvPr>
            <p:cNvSpPr/>
            <p:nvPr/>
          </p:nvSpPr>
          <p:spPr>
            <a:xfrm>
              <a:off x="13618780" y="1015750"/>
              <a:ext cx="1317" cy="1436"/>
            </a:xfrm>
            <a:custGeom>
              <a:avLst/>
              <a:gdLst>
                <a:gd name="connsiteX0" fmla="*/ -1606 w 1317"/>
                <a:gd name="connsiteY0" fmla="*/ -315 h 1436"/>
                <a:gd name="connsiteX1" fmla="*/ -288 w 1317"/>
                <a:gd name="connsiteY1" fmla="*/ 1121 h 1436"/>
              </a:gdLst>
              <a:ahLst/>
              <a:cxnLst>
                <a:cxn ang="0">
                  <a:pos x="connsiteX0" y="connsiteY0"/>
                </a:cxn>
                <a:cxn ang="0">
                  <a:pos x="connsiteX1" y="connsiteY1"/>
                </a:cxn>
              </a:cxnLst>
              <a:rect l="l" t="t" r="r" b="b"/>
              <a:pathLst>
                <a:path w="1317" h="1436">
                  <a:moveTo>
                    <a:pt x="-1606" y="-315"/>
                  </a:moveTo>
                  <a:lnTo>
                    <a:pt x="-288" y="1121"/>
                  </a:lnTo>
                  <a:close/>
                </a:path>
              </a:pathLst>
            </a:custGeom>
            <a:solidFill>
              <a:srgbClr val="020202"/>
            </a:solidFill>
            <a:ln w="1956" cap="flat">
              <a:noFill/>
              <a:prstDash val="solid"/>
              <a:miter/>
            </a:ln>
          </p:spPr>
          <p:txBody>
            <a:bodyPr rtlCol="0" anchor="ctr"/>
            <a:lstStyle/>
            <a:p>
              <a:endParaRPr lang="es-CO"/>
            </a:p>
          </p:txBody>
        </p:sp>
        <p:sp>
          <p:nvSpPr>
            <p:cNvPr id="833" name="Freeform: Shape 832">
              <a:extLst>
                <a:ext uri="{FF2B5EF4-FFF2-40B4-BE49-F238E27FC236}">
                  <a16:creationId xmlns:a16="http://schemas.microsoft.com/office/drawing/2014/main" id="{4F0FCAC5-A61C-B446-EB81-043A5ACC942B}"/>
                </a:ext>
              </a:extLst>
            </p:cNvPr>
            <p:cNvSpPr/>
            <p:nvPr/>
          </p:nvSpPr>
          <p:spPr>
            <a:xfrm>
              <a:off x="13070860" y="1543289"/>
              <a:ext cx="1455" cy="1455"/>
            </a:xfrm>
            <a:custGeom>
              <a:avLst/>
              <a:gdLst>
                <a:gd name="connsiteX0" fmla="*/ -150 w 1455"/>
                <a:gd name="connsiteY0" fmla="*/ 1141 h 1455"/>
                <a:gd name="connsiteX1" fmla="*/ -1606 w 1455"/>
                <a:gd name="connsiteY1" fmla="*/ -315 h 1455"/>
              </a:gdLst>
              <a:ahLst/>
              <a:cxnLst>
                <a:cxn ang="0">
                  <a:pos x="connsiteX0" y="connsiteY0"/>
                </a:cxn>
                <a:cxn ang="0">
                  <a:pos x="connsiteX1" y="connsiteY1"/>
                </a:cxn>
              </a:cxnLst>
              <a:rect l="l" t="t" r="r" b="b"/>
              <a:pathLst>
                <a:path w="1455" h="1455">
                  <a:moveTo>
                    <a:pt x="-150" y="1141"/>
                  </a:moveTo>
                  <a:lnTo>
                    <a:pt x="-1606" y="-315"/>
                  </a:lnTo>
                  <a:close/>
                </a:path>
              </a:pathLst>
            </a:custGeom>
            <a:solidFill>
              <a:srgbClr val="020202"/>
            </a:solidFill>
            <a:ln w="1956" cap="flat">
              <a:noFill/>
              <a:prstDash val="solid"/>
              <a:miter/>
            </a:ln>
          </p:spPr>
          <p:txBody>
            <a:bodyPr rtlCol="0" anchor="ctr"/>
            <a:lstStyle/>
            <a:p>
              <a:endParaRPr lang="es-CO"/>
            </a:p>
          </p:txBody>
        </p:sp>
        <p:sp>
          <p:nvSpPr>
            <p:cNvPr id="834" name="Freeform: Shape 833">
              <a:extLst>
                <a:ext uri="{FF2B5EF4-FFF2-40B4-BE49-F238E27FC236}">
                  <a16:creationId xmlns:a16="http://schemas.microsoft.com/office/drawing/2014/main" id="{F0066D0C-3951-5A9C-DBCA-13E8F496E56F}"/>
                </a:ext>
              </a:extLst>
            </p:cNvPr>
            <p:cNvSpPr/>
            <p:nvPr/>
          </p:nvSpPr>
          <p:spPr>
            <a:xfrm>
              <a:off x="12780433" y="238422"/>
              <a:ext cx="697275" cy="619854"/>
            </a:xfrm>
            <a:custGeom>
              <a:avLst/>
              <a:gdLst>
                <a:gd name="connsiteX0" fmla="*/ 8882 w 697275"/>
                <a:gd name="connsiteY0" fmla="*/ 101891 h 619854"/>
                <a:gd name="connsiteX1" fmla="*/ 29184 w 697275"/>
                <a:gd name="connsiteY1" fmla="*/ 61483 h 619854"/>
                <a:gd name="connsiteX2" fmla="*/ 47676 w 697275"/>
                <a:gd name="connsiteY2" fmla="*/ 39115 h 619854"/>
                <a:gd name="connsiteX3" fmla="*/ 76221 w 697275"/>
                <a:gd name="connsiteY3" fmla="*/ 17181 h 619854"/>
                <a:gd name="connsiteX4" fmla="*/ 104647 w 697275"/>
                <a:gd name="connsiteY4" fmla="*/ 4551 h 619854"/>
                <a:gd name="connsiteX5" fmla="*/ 115507 w 697275"/>
                <a:gd name="connsiteY5" fmla="*/ 616 h 619854"/>
                <a:gd name="connsiteX6" fmla="*/ 136969 w 697275"/>
                <a:gd name="connsiteY6" fmla="*/ 18735 h 619854"/>
                <a:gd name="connsiteX7" fmla="*/ 126995 w 697275"/>
                <a:gd name="connsiteY7" fmla="*/ 34020 h 619854"/>
                <a:gd name="connsiteX8" fmla="*/ 87650 w 697275"/>
                <a:gd name="connsiteY8" fmla="*/ 60244 h 619854"/>
                <a:gd name="connsiteX9" fmla="*/ 46928 w 697275"/>
                <a:gd name="connsiteY9" fmla="*/ 106514 h 619854"/>
                <a:gd name="connsiteX10" fmla="*/ 40456 w 697275"/>
                <a:gd name="connsiteY10" fmla="*/ 135393 h 619854"/>
                <a:gd name="connsiteX11" fmla="*/ 44390 w 697275"/>
                <a:gd name="connsiteY11" fmla="*/ 138344 h 619854"/>
                <a:gd name="connsiteX12" fmla="*/ 71932 w 697275"/>
                <a:gd name="connsiteY12" fmla="*/ 144246 h 619854"/>
                <a:gd name="connsiteX13" fmla="*/ 84444 w 697275"/>
                <a:gd name="connsiteY13" fmla="*/ 140311 h 619854"/>
                <a:gd name="connsiteX14" fmla="*/ 96503 w 697275"/>
                <a:gd name="connsiteY14" fmla="*/ 128999 h 619854"/>
                <a:gd name="connsiteX15" fmla="*/ 104785 w 697275"/>
                <a:gd name="connsiteY15" fmla="*/ 113773 h 619854"/>
                <a:gd name="connsiteX16" fmla="*/ 118143 w 697275"/>
                <a:gd name="connsiteY16" fmla="*/ 84716 h 619854"/>
                <a:gd name="connsiteX17" fmla="*/ 145350 w 697275"/>
                <a:gd name="connsiteY17" fmla="*/ 81962 h 619854"/>
                <a:gd name="connsiteX18" fmla="*/ 150917 w 697275"/>
                <a:gd name="connsiteY18" fmla="*/ 102707 h 619854"/>
                <a:gd name="connsiteX19" fmla="*/ 147081 w 697275"/>
                <a:gd name="connsiteY19" fmla="*/ 107104 h 619854"/>
                <a:gd name="connsiteX20" fmla="*/ 112182 w 697275"/>
                <a:gd name="connsiteY20" fmla="*/ 148416 h 619854"/>
                <a:gd name="connsiteX21" fmla="*/ 105159 w 697275"/>
                <a:gd name="connsiteY21" fmla="*/ 185420 h 619854"/>
                <a:gd name="connsiteX22" fmla="*/ 105474 w 697275"/>
                <a:gd name="connsiteY22" fmla="*/ 202122 h 619854"/>
                <a:gd name="connsiteX23" fmla="*/ 105080 w 697275"/>
                <a:gd name="connsiteY23" fmla="*/ 204267 h 619854"/>
                <a:gd name="connsiteX24" fmla="*/ 103919 w 697275"/>
                <a:gd name="connsiteY24" fmla="*/ 212588 h 619854"/>
                <a:gd name="connsiteX25" fmla="*/ 103506 w 697275"/>
                <a:gd name="connsiteY25" fmla="*/ 214555 h 619854"/>
                <a:gd name="connsiteX26" fmla="*/ 102385 w 697275"/>
                <a:gd name="connsiteY26" fmla="*/ 221657 h 619854"/>
                <a:gd name="connsiteX27" fmla="*/ 101972 w 697275"/>
                <a:gd name="connsiteY27" fmla="*/ 223723 h 619854"/>
                <a:gd name="connsiteX28" fmla="*/ 100969 w 697275"/>
                <a:gd name="connsiteY28" fmla="*/ 232261 h 619854"/>
                <a:gd name="connsiteX29" fmla="*/ 100536 w 697275"/>
                <a:gd name="connsiteY29" fmla="*/ 234523 h 619854"/>
                <a:gd name="connsiteX30" fmla="*/ 100752 w 697275"/>
                <a:gd name="connsiteY30" fmla="*/ 309613 h 619854"/>
                <a:gd name="connsiteX31" fmla="*/ 112812 w 697275"/>
                <a:gd name="connsiteY31" fmla="*/ 367116 h 619854"/>
                <a:gd name="connsiteX32" fmla="*/ 113067 w 697275"/>
                <a:gd name="connsiteY32" fmla="*/ 374237 h 619854"/>
                <a:gd name="connsiteX33" fmla="*/ 112949 w 697275"/>
                <a:gd name="connsiteY33" fmla="*/ 391254 h 619854"/>
                <a:gd name="connsiteX34" fmla="*/ 129573 w 697275"/>
                <a:gd name="connsiteY34" fmla="*/ 438645 h 619854"/>
                <a:gd name="connsiteX35" fmla="*/ 157468 w 697275"/>
                <a:gd name="connsiteY35" fmla="*/ 470672 h 619854"/>
                <a:gd name="connsiteX36" fmla="*/ 164236 w 697275"/>
                <a:gd name="connsiteY36" fmla="*/ 472974 h 619854"/>
                <a:gd name="connsiteX37" fmla="*/ 190007 w 697275"/>
                <a:gd name="connsiteY37" fmla="*/ 469393 h 619854"/>
                <a:gd name="connsiteX38" fmla="*/ 202420 w 697275"/>
                <a:gd name="connsiteY38" fmla="*/ 471597 h 619854"/>
                <a:gd name="connsiteX39" fmla="*/ 225830 w 697275"/>
                <a:gd name="connsiteY39" fmla="*/ 484935 h 619854"/>
                <a:gd name="connsiteX40" fmla="*/ 309399 w 697275"/>
                <a:gd name="connsiteY40" fmla="*/ 513106 h 619854"/>
                <a:gd name="connsiteX41" fmla="*/ 353958 w 697275"/>
                <a:gd name="connsiteY41" fmla="*/ 519165 h 619854"/>
                <a:gd name="connsiteX42" fmla="*/ 413388 w 697275"/>
                <a:gd name="connsiteY42" fmla="*/ 516391 h 619854"/>
                <a:gd name="connsiteX43" fmla="*/ 432176 w 697275"/>
                <a:gd name="connsiteY43" fmla="*/ 514542 h 619854"/>
                <a:gd name="connsiteX44" fmla="*/ 479764 w 697275"/>
                <a:gd name="connsiteY44" fmla="*/ 509762 h 619854"/>
                <a:gd name="connsiteX45" fmla="*/ 483973 w 697275"/>
                <a:gd name="connsiteY45" fmla="*/ 508680 h 619854"/>
                <a:gd name="connsiteX46" fmla="*/ 503056 w 697275"/>
                <a:gd name="connsiteY46" fmla="*/ 507420 h 619854"/>
                <a:gd name="connsiteX47" fmla="*/ 531030 w 697275"/>
                <a:gd name="connsiteY47" fmla="*/ 504784 h 619854"/>
                <a:gd name="connsiteX48" fmla="*/ 544053 w 697275"/>
                <a:gd name="connsiteY48" fmla="*/ 504784 h 619854"/>
                <a:gd name="connsiteX49" fmla="*/ 571949 w 697275"/>
                <a:gd name="connsiteY49" fmla="*/ 501361 h 619854"/>
                <a:gd name="connsiteX50" fmla="*/ 572598 w 697275"/>
                <a:gd name="connsiteY50" fmla="*/ 501047 h 619854"/>
                <a:gd name="connsiteX51" fmla="*/ 598723 w 697275"/>
                <a:gd name="connsiteY51" fmla="*/ 493000 h 619854"/>
                <a:gd name="connsiteX52" fmla="*/ 606927 w 697275"/>
                <a:gd name="connsiteY52" fmla="*/ 490443 h 619854"/>
                <a:gd name="connsiteX53" fmla="*/ 646272 w 697275"/>
                <a:gd name="connsiteY53" fmla="*/ 476672 h 619854"/>
                <a:gd name="connsiteX54" fmla="*/ 650206 w 697275"/>
                <a:gd name="connsiteY54" fmla="*/ 474705 h 619854"/>
                <a:gd name="connsiteX55" fmla="*/ 664194 w 697275"/>
                <a:gd name="connsiteY55" fmla="*/ 469177 h 619854"/>
                <a:gd name="connsiteX56" fmla="*/ 667892 w 697275"/>
                <a:gd name="connsiteY56" fmla="*/ 467072 h 619854"/>
                <a:gd name="connsiteX57" fmla="*/ 679696 w 697275"/>
                <a:gd name="connsiteY57" fmla="*/ 461977 h 619854"/>
                <a:gd name="connsiteX58" fmla="*/ 683630 w 697275"/>
                <a:gd name="connsiteY58" fmla="*/ 460187 h 619854"/>
                <a:gd name="connsiteX59" fmla="*/ 695670 w 697275"/>
                <a:gd name="connsiteY59" fmla="*/ 456252 h 619854"/>
                <a:gd name="connsiteX60" fmla="*/ 678299 w 697275"/>
                <a:gd name="connsiteY60" fmla="*/ 467780 h 619854"/>
                <a:gd name="connsiteX61" fmla="*/ 640921 w 697275"/>
                <a:gd name="connsiteY61" fmla="*/ 483518 h 619854"/>
                <a:gd name="connsiteX62" fmla="*/ 601084 w 697275"/>
                <a:gd name="connsiteY62" fmla="*/ 499256 h 619854"/>
                <a:gd name="connsiteX63" fmla="*/ 571575 w 697275"/>
                <a:gd name="connsiteY63" fmla="*/ 509093 h 619854"/>
                <a:gd name="connsiteX64" fmla="*/ 567641 w 697275"/>
                <a:gd name="connsiteY64" fmla="*/ 519263 h 619854"/>
                <a:gd name="connsiteX65" fmla="*/ 574743 w 697275"/>
                <a:gd name="connsiteY65" fmla="*/ 528431 h 619854"/>
                <a:gd name="connsiteX66" fmla="*/ 582415 w 697275"/>
                <a:gd name="connsiteY66" fmla="*/ 579855 h 619854"/>
                <a:gd name="connsiteX67" fmla="*/ 573877 w 697275"/>
                <a:gd name="connsiteY67" fmla="*/ 588235 h 619854"/>
                <a:gd name="connsiteX68" fmla="*/ 511161 w 697275"/>
                <a:gd name="connsiteY68" fmla="*/ 602970 h 619854"/>
                <a:gd name="connsiteX69" fmla="*/ 483246 w 697275"/>
                <a:gd name="connsiteY69" fmla="*/ 606629 h 619854"/>
                <a:gd name="connsiteX70" fmla="*/ 456865 w 697275"/>
                <a:gd name="connsiteY70" fmla="*/ 610800 h 619854"/>
                <a:gd name="connsiteX71" fmla="*/ 415415 w 697275"/>
                <a:gd name="connsiteY71" fmla="*/ 616957 h 619854"/>
                <a:gd name="connsiteX72" fmla="*/ 377191 w 697275"/>
                <a:gd name="connsiteY72" fmla="*/ 619279 h 619854"/>
                <a:gd name="connsiteX73" fmla="*/ 313275 w 697275"/>
                <a:gd name="connsiteY73" fmla="*/ 617902 h 619854"/>
                <a:gd name="connsiteX74" fmla="*/ 276645 w 697275"/>
                <a:gd name="connsiteY74" fmla="*/ 614105 h 619854"/>
                <a:gd name="connsiteX75" fmla="*/ 216289 w 697275"/>
                <a:gd name="connsiteY75" fmla="*/ 599272 h 619854"/>
                <a:gd name="connsiteX76" fmla="*/ 154871 w 697275"/>
                <a:gd name="connsiteY76" fmla="*/ 577081 h 619854"/>
                <a:gd name="connsiteX77" fmla="*/ 133094 w 697275"/>
                <a:gd name="connsiteY77" fmla="*/ 567028 h 619854"/>
                <a:gd name="connsiteX78" fmla="*/ 121507 w 697275"/>
                <a:gd name="connsiteY78" fmla="*/ 550995 h 619854"/>
                <a:gd name="connsiteX79" fmla="*/ 104333 w 697275"/>
                <a:gd name="connsiteY79" fmla="*/ 527880 h 619854"/>
                <a:gd name="connsiteX80" fmla="*/ 76319 w 697275"/>
                <a:gd name="connsiteY80" fmla="*/ 503879 h 619854"/>
                <a:gd name="connsiteX81" fmla="*/ 61899 w 697275"/>
                <a:gd name="connsiteY81" fmla="*/ 470436 h 619854"/>
                <a:gd name="connsiteX82" fmla="*/ 46889 w 697275"/>
                <a:gd name="connsiteY82" fmla="*/ 436481 h 619854"/>
                <a:gd name="connsiteX83" fmla="*/ 40987 w 697275"/>
                <a:gd name="connsiteY83" fmla="*/ 433294 h 619854"/>
                <a:gd name="connsiteX84" fmla="*/ 28475 w 697275"/>
                <a:gd name="connsiteY84" fmla="*/ 419406 h 619854"/>
                <a:gd name="connsiteX85" fmla="*/ 25721 w 697275"/>
                <a:gd name="connsiteY85" fmla="*/ 409569 h 619854"/>
                <a:gd name="connsiteX86" fmla="*/ 20685 w 697275"/>
                <a:gd name="connsiteY86" fmla="*/ 400048 h 619854"/>
                <a:gd name="connsiteX87" fmla="*/ 13249 w 697275"/>
                <a:gd name="connsiteY87" fmla="*/ 384506 h 619854"/>
                <a:gd name="connsiteX88" fmla="*/ 3688 w 697275"/>
                <a:gd name="connsiteY88" fmla="*/ 341443 h 619854"/>
                <a:gd name="connsiteX89" fmla="*/ 186 w 697275"/>
                <a:gd name="connsiteY89" fmla="*/ 306898 h 619854"/>
                <a:gd name="connsiteX90" fmla="*/ 186 w 697275"/>
                <a:gd name="connsiteY90" fmla="*/ 274871 h 619854"/>
                <a:gd name="connsiteX91" fmla="*/ -955 w 697275"/>
                <a:gd name="connsiteY91" fmla="*/ 260432 h 619854"/>
                <a:gd name="connsiteX92" fmla="*/ -1073 w 697275"/>
                <a:gd name="connsiteY92" fmla="*/ 251048 h 619854"/>
                <a:gd name="connsiteX93" fmla="*/ 147 w 697275"/>
                <a:gd name="connsiteY93" fmla="*/ 228621 h 619854"/>
                <a:gd name="connsiteX94" fmla="*/ 2507 w 697275"/>
                <a:gd name="connsiteY94" fmla="*/ 168462 h 619854"/>
                <a:gd name="connsiteX95" fmla="*/ 1603 w 697275"/>
                <a:gd name="connsiteY95" fmla="*/ 159138 h 619854"/>
                <a:gd name="connsiteX96" fmla="*/ 8154 w 697275"/>
                <a:gd name="connsiteY96" fmla="*/ 106868 h 619854"/>
                <a:gd name="connsiteX97" fmla="*/ 8882 w 697275"/>
                <a:gd name="connsiteY97" fmla="*/ 101891 h 619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697275" h="619854">
                  <a:moveTo>
                    <a:pt x="8882" y="101891"/>
                  </a:moveTo>
                  <a:cubicBezTo>
                    <a:pt x="12757" y="87156"/>
                    <a:pt x="19682" y="73393"/>
                    <a:pt x="29184" y="61483"/>
                  </a:cubicBezTo>
                  <a:cubicBezTo>
                    <a:pt x="35223" y="53929"/>
                    <a:pt x="41558" y="46611"/>
                    <a:pt x="47676" y="39115"/>
                  </a:cubicBezTo>
                  <a:cubicBezTo>
                    <a:pt x="55545" y="29891"/>
                    <a:pt x="65283" y="22419"/>
                    <a:pt x="76221" y="17181"/>
                  </a:cubicBezTo>
                  <a:cubicBezTo>
                    <a:pt x="85309" y="12138"/>
                    <a:pt x="94811" y="7913"/>
                    <a:pt x="104647" y="4551"/>
                  </a:cubicBezTo>
                  <a:cubicBezTo>
                    <a:pt x="108582" y="3961"/>
                    <a:pt x="111828" y="1777"/>
                    <a:pt x="115507" y="616"/>
                  </a:cubicBezTo>
                  <a:cubicBezTo>
                    <a:pt x="127841" y="-3318"/>
                    <a:pt x="138760" y="5692"/>
                    <a:pt x="136969" y="18735"/>
                  </a:cubicBezTo>
                  <a:cubicBezTo>
                    <a:pt x="136222" y="25109"/>
                    <a:pt x="132523" y="30762"/>
                    <a:pt x="126995" y="34020"/>
                  </a:cubicBezTo>
                  <a:cubicBezTo>
                    <a:pt x="113677" y="42420"/>
                    <a:pt x="99788" y="49975"/>
                    <a:pt x="87650" y="60244"/>
                  </a:cubicBezTo>
                  <a:cubicBezTo>
                    <a:pt x="71735" y="73444"/>
                    <a:pt x="58004" y="89056"/>
                    <a:pt x="46928" y="106514"/>
                  </a:cubicBezTo>
                  <a:cubicBezTo>
                    <a:pt x="41361" y="115406"/>
                    <a:pt x="42305" y="125694"/>
                    <a:pt x="40456" y="135393"/>
                  </a:cubicBezTo>
                  <a:cubicBezTo>
                    <a:pt x="39925" y="138186"/>
                    <a:pt x="42423" y="138462"/>
                    <a:pt x="44390" y="138344"/>
                  </a:cubicBezTo>
                  <a:cubicBezTo>
                    <a:pt x="54227" y="137754"/>
                    <a:pt x="63060" y="140763"/>
                    <a:pt x="71932" y="144246"/>
                  </a:cubicBezTo>
                  <a:cubicBezTo>
                    <a:pt x="77145" y="146351"/>
                    <a:pt x="81414" y="145210"/>
                    <a:pt x="84444" y="140311"/>
                  </a:cubicBezTo>
                  <a:cubicBezTo>
                    <a:pt x="87198" y="135385"/>
                    <a:pt x="91408" y="131435"/>
                    <a:pt x="96503" y="128999"/>
                  </a:cubicBezTo>
                  <a:cubicBezTo>
                    <a:pt x="103408" y="125930"/>
                    <a:pt x="105552" y="120776"/>
                    <a:pt x="104785" y="113773"/>
                  </a:cubicBezTo>
                  <a:cubicBezTo>
                    <a:pt x="103447" y="101438"/>
                    <a:pt x="108936" y="92271"/>
                    <a:pt x="118143" y="84716"/>
                  </a:cubicBezTo>
                  <a:cubicBezTo>
                    <a:pt x="125697" y="78104"/>
                    <a:pt x="136615" y="76999"/>
                    <a:pt x="145350" y="81962"/>
                  </a:cubicBezTo>
                  <a:cubicBezTo>
                    <a:pt x="152609" y="86156"/>
                    <a:pt x="155108" y="95444"/>
                    <a:pt x="150917" y="102707"/>
                  </a:cubicBezTo>
                  <a:cubicBezTo>
                    <a:pt x="149934" y="104407"/>
                    <a:pt x="148635" y="105900"/>
                    <a:pt x="147081" y="107104"/>
                  </a:cubicBezTo>
                  <a:cubicBezTo>
                    <a:pt x="132956" y="118553"/>
                    <a:pt x="121113" y="132570"/>
                    <a:pt x="112182" y="148416"/>
                  </a:cubicBezTo>
                  <a:cubicBezTo>
                    <a:pt x="105749" y="159866"/>
                    <a:pt x="102070" y="172023"/>
                    <a:pt x="105159" y="185420"/>
                  </a:cubicBezTo>
                  <a:cubicBezTo>
                    <a:pt x="106418" y="190850"/>
                    <a:pt x="105729" y="196535"/>
                    <a:pt x="105474" y="202122"/>
                  </a:cubicBezTo>
                  <a:cubicBezTo>
                    <a:pt x="105395" y="202846"/>
                    <a:pt x="105277" y="203564"/>
                    <a:pt x="105080" y="204267"/>
                  </a:cubicBezTo>
                  <a:cubicBezTo>
                    <a:pt x="104333" y="206977"/>
                    <a:pt x="103939" y="209775"/>
                    <a:pt x="103919" y="212588"/>
                  </a:cubicBezTo>
                  <a:cubicBezTo>
                    <a:pt x="103821" y="213253"/>
                    <a:pt x="103683" y="213910"/>
                    <a:pt x="103506" y="214555"/>
                  </a:cubicBezTo>
                  <a:cubicBezTo>
                    <a:pt x="102877" y="216873"/>
                    <a:pt x="102483" y="219255"/>
                    <a:pt x="102385" y="221657"/>
                  </a:cubicBezTo>
                  <a:cubicBezTo>
                    <a:pt x="102306" y="222355"/>
                    <a:pt x="102169" y="223046"/>
                    <a:pt x="101972" y="223723"/>
                  </a:cubicBezTo>
                  <a:cubicBezTo>
                    <a:pt x="101008" y="226497"/>
                    <a:pt x="101382" y="229428"/>
                    <a:pt x="100969" y="232261"/>
                  </a:cubicBezTo>
                  <a:cubicBezTo>
                    <a:pt x="100890" y="233024"/>
                    <a:pt x="100733" y="233781"/>
                    <a:pt x="100536" y="234523"/>
                  </a:cubicBezTo>
                  <a:cubicBezTo>
                    <a:pt x="96464" y="259393"/>
                    <a:pt x="96542" y="284767"/>
                    <a:pt x="100752" y="309613"/>
                  </a:cubicBezTo>
                  <a:cubicBezTo>
                    <a:pt x="104195" y="328912"/>
                    <a:pt x="106890" y="348348"/>
                    <a:pt x="112812" y="367116"/>
                  </a:cubicBezTo>
                  <a:cubicBezTo>
                    <a:pt x="113854" y="369360"/>
                    <a:pt x="113933" y="371924"/>
                    <a:pt x="113067" y="374237"/>
                  </a:cubicBezTo>
                  <a:cubicBezTo>
                    <a:pt x="110077" y="379962"/>
                    <a:pt x="111316" y="385628"/>
                    <a:pt x="112949" y="391254"/>
                  </a:cubicBezTo>
                  <a:cubicBezTo>
                    <a:pt x="117435" y="407403"/>
                    <a:pt x="122982" y="423236"/>
                    <a:pt x="129573" y="438645"/>
                  </a:cubicBezTo>
                  <a:cubicBezTo>
                    <a:pt x="135592" y="452101"/>
                    <a:pt x="145468" y="462252"/>
                    <a:pt x="157468" y="470672"/>
                  </a:cubicBezTo>
                  <a:cubicBezTo>
                    <a:pt x="159317" y="472323"/>
                    <a:pt x="161757" y="473155"/>
                    <a:pt x="164236" y="472974"/>
                  </a:cubicBezTo>
                  <a:cubicBezTo>
                    <a:pt x="172754" y="471243"/>
                    <a:pt x="181744" y="473072"/>
                    <a:pt x="190007" y="469393"/>
                  </a:cubicBezTo>
                  <a:cubicBezTo>
                    <a:pt x="194571" y="467426"/>
                    <a:pt x="198623" y="469393"/>
                    <a:pt x="202420" y="471597"/>
                  </a:cubicBezTo>
                  <a:cubicBezTo>
                    <a:pt x="210289" y="475944"/>
                    <a:pt x="218001" y="480568"/>
                    <a:pt x="225830" y="484935"/>
                  </a:cubicBezTo>
                  <a:cubicBezTo>
                    <a:pt x="251955" y="499512"/>
                    <a:pt x="279379" y="509860"/>
                    <a:pt x="309399" y="513106"/>
                  </a:cubicBezTo>
                  <a:cubicBezTo>
                    <a:pt x="324291" y="514699"/>
                    <a:pt x="339046" y="517414"/>
                    <a:pt x="353958" y="519165"/>
                  </a:cubicBezTo>
                  <a:cubicBezTo>
                    <a:pt x="374142" y="521565"/>
                    <a:pt x="393657" y="518299"/>
                    <a:pt x="413388" y="516391"/>
                  </a:cubicBezTo>
                  <a:cubicBezTo>
                    <a:pt x="419644" y="515781"/>
                    <a:pt x="425939" y="515211"/>
                    <a:pt x="432176" y="514542"/>
                  </a:cubicBezTo>
                  <a:cubicBezTo>
                    <a:pt x="448032" y="512850"/>
                    <a:pt x="463829" y="510607"/>
                    <a:pt x="479764" y="509762"/>
                  </a:cubicBezTo>
                  <a:cubicBezTo>
                    <a:pt x="481219" y="509642"/>
                    <a:pt x="482636" y="509276"/>
                    <a:pt x="483973" y="508680"/>
                  </a:cubicBezTo>
                  <a:cubicBezTo>
                    <a:pt x="490268" y="507302"/>
                    <a:pt x="496485" y="504745"/>
                    <a:pt x="503056" y="507420"/>
                  </a:cubicBezTo>
                  <a:cubicBezTo>
                    <a:pt x="512439" y="507497"/>
                    <a:pt x="521823" y="506614"/>
                    <a:pt x="531030" y="504784"/>
                  </a:cubicBezTo>
                  <a:cubicBezTo>
                    <a:pt x="535339" y="503980"/>
                    <a:pt x="539745" y="503980"/>
                    <a:pt x="544053" y="504784"/>
                  </a:cubicBezTo>
                  <a:cubicBezTo>
                    <a:pt x="553457" y="507100"/>
                    <a:pt x="563392" y="505882"/>
                    <a:pt x="571949" y="501361"/>
                  </a:cubicBezTo>
                  <a:cubicBezTo>
                    <a:pt x="572146" y="501218"/>
                    <a:pt x="572362" y="501112"/>
                    <a:pt x="572598" y="501047"/>
                  </a:cubicBezTo>
                  <a:cubicBezTo>
                    <a:pt x="581569" y="499197"/>
                    <a:pt x="590009" y="495597"/>
                    <a:pt x="598723" y="493000"/>
                  </a:cubicBezTo>
                  <a:cubicBezTo>
                    <a:pt x="601477" y="492194"/>
                    <a:pt x="604193" y="491387"/>
                    <a:pt x="606927" y="490443"/>
                  </a:cubicBezTo>
                  <a:cubicBezTo>
                    <a:pt x="620049" y="485918"/>
                    <a:pt x="632501" y="479407"/>
                    <a:pt x="646272" y="476672"/>
                  </a:cubicBezTo>
                  <a:cubicBezTo>
                    <a:pt x="647688" y="476232"/>
                    <a:pt x="649007" y="475567"/>
                    <a:pt x="650206" y="474705"/>
                  </a:cubicBezTo>
                  <a:cubicBezTo>
                    <a:pt x="654672" y="472364"/>
                    <a:pt x="658784" y="469157"/>
                    <a:pt x="664194" y="469177"/>
                  </a:cubicBezTo>
                  <a:cubicBezTo>
                    <a:pt x="665748" y="469177"/>
                    <a:pt x="666771" y="467977"/>
                    <a:pt x="667892" y="467072"/>
                  </a:cubicBezTo>
                  <a:cubicBezTo>
                    <a:pt x="671119" y="464068"/>
                    <a:pt x="675289" y="462270"/>
                    <a:pt x="679696" y="461977"/>
                  </a:cubicBezTo>
                  <a:cubicBezTo>
                    <a:pt x="681191" y="461922"/>
                    <a:pt x="682607" y="461278"/>
                    <a:pt x="683630" y="460187"/>
                  </a:cubicBezTo>
                  <a:cubicBezTo>
                    <a:pt x="686975" y="457336"/>
                    <a:pt x="691303" y="455922"/>
                    <a:pt x="695670" y="456252"/>
                  </a:cubicBezTo>
                  <a:cubicBezTo>
                    <a:pt x="690928" y="461662"/>
                    <a:pt x="684378" y="464436"/>
                    <a:pt x="678299" y="467780"/>
                  </a:cubicBezTo>
                  <a:cubicBezTo>
                    <a:pt x="666397" y="474292"/>
                    <a:pt x="653629" y="478895"/>
                    <a:pt x="640921" y="483518"/>
                  </a:cubicBezTo>
                  <a:cubicBezTo>
                    <a:pt x="627544" y="488456"/>
                    <a:pt x="614639" y="494673"/>
                    <a:pt x="601084" y="499256"/>
                  </a:cubicBezTo>
                  <a:cubicBezTo>
                    <a:pt x="591248" y="502522"/>
                    <a:pt x="581412" y="505866"/>
                    <a:pt x="571575" y="509093"/>
                  </a:cubicBezTo>
                  <a:cubicBezTo>
                    <a:pt x="565811" y="510942"/>
                    <a:pt x="564454" y="513991"/>
                    <a:pt x="567641" y="519263"/>
                  </a:cubicBezTo>
                  <a:cubicBezTo>
                    <a:pt x="569608" y="522568"/>
                    <a:pt x="572756" y="525027"/>
                    <a:pt x="574743" y="528431"/>
                  </a:cubicBezTo>
                  <a:cubicBezTo>
                    <a:pt x="584146" y="544582"/>
                    <a:pt x="588120" y="561441"/>
                    <a:pt x="582415" y="579855"/>
                  </a:cubicBezTo>
                  <a:cubicBezTo>
                    <a:pt x="581530" y="584118"/>
                    <a:pt x="578166" y="587427"/>
                    <a:pt x="573877" y="588235"/>
                  </a:cubicBezTo>
                  <a:cubicBezTo>
                    <a:pt x="553103" y="593724"/>
                    <a:pt x="532112" y="598249"/>
                    <a:pt x="511161" y="602970"/>
                  </a:cubicBezTo>
                  <a:cubicBezTo>
                    <a:pt x="501954" y="604817"/>
                    <a:pt x="492630" y="606039"/>
                    <a:pt x="483246" y="606629"/>
                  </a:cubicBezTo>
                  <a:cubicBezTo>
                    <a:pt x="474393" y="607396"/>
                    <a:pt x="465540" y="609324"/>
                    <a:pt x="456865" y="610800"/>
                  </a:cubicBezTo>
                  <a:cubicBezTo>
                    <a:pt x="443094" y="613141"/>
                    <a:pt x="429323" y="615836"/>
                    <a:pt x="415415" y="616957"/>
                  </a:cubicBezTo>
                  <a:cubicBezTo>
                    <a:pt x="402667" y="617980"/>
                    <a:pt x="389840" y="620321"/>
                    <a:pt x="377191" y="619279"/>
                  </a:cubicBezTo>
                  <a:cubicBezTo>
                    <a:pt x="355846" y="617528"/>
                    <a:pt x="334501" y="619279"/>
                    <a:pt x="313275" y="617902"/>
                  </a:cubicBezTo>
                  <a:cubicBezTo>
                    <a:pt x="301058" y="617075"/>
                    <a:pt x="288841" y="615541"/>
                    <a:pt x="276645" y="614105"/>
                  </a:cubicBezTo>
                  <a:cubicBezTo>
                    <a:pt x="256047" y="611402"/>
                    <a:pt x="235804" y="606427"/>
                    <a:pt x="216289" y="599272"/>
                  </a:cubicBezTo>
                  <a:cubicBezTo>
                    <a:pt x="195751" y="592111"/>
                    <a:pt x="174977" y="585678"/>
                    <a:pt x="154871" y="577081"/>
                  </a:cubicBezTo>
                  <a:cubicBezTo>
                    <a:pt x="147534" y="573914"/>
                    <a:pt x="140648" y="569763"/>
                    <a:pt x="133094" y="567028"/>
                  </a:cubicBezTo>
                  <a:cubicBezTo>
                    <a:pt x="125540" y="564294"/>
                    <a:pt x="122589" y="557920"/>
                    <a:pt x="121507" y="550995"/>
                  </a:cubicBezTo>
                  <a:cubicBezTo>
                    <a:pt x="119795" y="540018"/>
                    <a:pt x="112005" y="534175"/>
                    <a:pt x="104333" y="527880"/>
                  </a:cubicBezTo>
                  <a:cubicBezTo>
                    <a:pt x="94811" y="520011"/>
                    <a:pt x="84463" y="512948"/>
                    <a:pt x="76319" y="503879"/>
                  </a:cubicBezTo>
                  <a:cubicBezTo>
                    <a:pt x="67840" y="494704"/>
                    <a:pt x="62745" y="482903"/>
                    <a:pt x="61899" y="470436"/>
                  </a:cubicBezTo>
                  <a:cubicBezTo>
                    <a:pt x="61132" y="457118"/>
                    <a:pt x="54030" y="446829"/>
                    <a:pt x="46889" y="436481"/>
                  </a:cubicBezTo>
                  <a:cubicBezTo>
                    <a:pt x="45335" y="434789"/>
                    <a:pt x="43249" y="433668"/>
                    <a:pt x="40987" y="433294"/>
                  </a:cubicBezTo>
                  <a:cubicBezTo>
                    <a:pt x="34141" y="431071"/>
                    <a:pt x="30403" y="426055"/>
                    <a:pt x="28475" y="419406"/>
                  </a:cubicBezTo>
                  <a:cubicBezTo>
                    <a:pt x="27551" y="416160"/>
                    <a:pt x="26646" y="412914"/>
                    <a:pt x="25721" y="409569"/>
                  </a:cubicBezTo>
                  <a:cubicBezTo>
                    <a:pt x="24757" y="406062"/>
                    <a:pt x="23046" y="402812"/>
                    <a:pt x="20685" y="400048"/>
                  </a:cubicBezTo>
                  <a:cubicBezTo>
                    <a:pt x="17006" y="395525"/>
                    <a:pt x="14468" y="390200"/>
                    <a:pt x="13249" y="384506"/>
                  </a:cubicBezTo>
                  <a:cubicBezTo>
                    <a:pt x="9747" y="370224"/>
                    <a:pt x="5753" y="356001"/>
                    <a:pt x="3688" y="341443"/>
                  </a:cubicBezTo>
                  <a:cubicBezTo>
                    <a:pt x="2055" y="330013"/>
                    <a:pt x="-247" y="318643"/>
                    <a:pt x="186" y="306898"/>
                  </a:cubicBezTo>
                  <a:cubicBezTo>
                    <a:pt x="658" y="296236"/>
                    <a:pt x="324" y="285554"/>
                    <a:pt x="186" y="274871"/>
                  </a:cubicBezTo>
                  <a:cubicBezTo>
                    <a:pt x="462" y="270028"/>
                    <a:pt x="68" y="265173"/>
                    <a:pt x="-955" y="260432"/>
                  </a:cubicBezTo>
                  <a:cubicBezTo>
                    <a:pt x="-1781" y="257363"/>
                    <a:pt x="-1820" y="254136"/>
                    <a:pt x="-1073" y="251048"/>
                  </a:cubicBezTo>
                  <a:cubicBezTo>
                    <a:pt x="894" y="243592"/>
                    <a:pt x="147" y="236097"/>
                    <a:pt x="147" y="228621"/>
                  </a:cubicBezTo>
                  <a:cubicBezTo>
                    <a:pt x="147" y="208535"/>
                    <a:pt x="1603" y="188509"/>
                    <a:pt x="2507" y="168462"/>
                  </a:cubicBezTo>
                  <a:cubicBezTo>
                    <a:pt x="2665" y="165394"/>
                    <a:pt x="1681" y="162305"/>
                    <a:pt x="1603" y="159138"/>
                  </a:cubicBezTo>
                  <a:cubicBezTo>
                    <a:pt x="973" y="141476"/>
                    <a:pt x="3196" y="123829"/>
                    <a:pt x="8154" y="106868"/>
                  </a:cubicBezTo>
                  <a:cubicBezTo>
                    <a:pt x="8724" y="105276"/>
                    <a:pt x="8980" y="103582"/>
                    <a:pt x="8882" y="101891"/>
                  </a:cubicBezTo>
                  <a:close/>
                </a:path>
              </a:pathLst>
            </a:custGeom>
            <a:solidFill>
              <a:srgbClr val="000000"/>
            </a:solidFill>
            <a:ln w="1956" cap="flat">
              <a:noFill/>
              <a:prstDash val="solid"/>
              <a:miter/>
            </a:ln>
          </p:spPr>
          <p:txBody>
            <a:bodyPr rtlCol="0" anchor="ctr"/>
            <a:lstStyle/>
            <a:p>
              <a:endParaRPr lang="es-CO"/>
            </a:p>
          </p:txBody>
        </p:sp>
        <p:sp>
          <p:nvSpPr>
            <p:cNvPr id="835" name="Freeform: Shape 834">
              <a:extLst>
                <a:ext uri="{FF2B5EF4-FFF2-40B4-BE49-F238E27FC236}">
                  <a16:creationId xmlns:a16="http://schemas.microsoft.com/office/drawing/2014/main" id="{09EF5C22-9AE9-3A0D-C269-021205633C8D}"/>
                </a:ext>
              </a:extLst>
            </p:cNvPr>
            <p:cNvSpPr/>
            <p:nvPr/>
          </p:nvSpPr>
          <p:spPr>
            <a:xfrm>
              <a:off x="12879657" y="350503"/>
              <a:ext cx="686438" cy="406628"/>
            </a:xfrm>
            <a:custGeom>
              <a:avLst/>
              <a:gdLst>
                <a:gd name="connsiteX0" fmla="*/ 635495 w 686438"/>
                <a:gd name="connsiteY0" fmla="*/ 307856 h 406628"/>
                <a:gd name="connsiteX1" fmla="*/ 620899 w 686438"/>
                <a:gd name="connsiteY1" fmla="*/ 317967 h 406628"/>
                <a:gd name="connsiteX2" fmla="*/ 558910 w 686438"/>
                <a:gd name="connsiteY2" fmla="*/ 347752 h 406628"/>
                <a:gd name="connsiteX3" fmla="*/ 506837 w 686438"/>
                <a:gd name="connsiteY3" fmla="*/ 367424 h 406628"/>
                <a:gd name="connsiteX4" fmla="*/ 460980 w 686438"/>
                <a:gd name="connsiteY4" fmla="*/ 383162 h 406628"/>
                <a:gd name="connsiteX5" fmla="*/ 424449 w 686438"/>
                <a:gd name="connsiteY5" fmla="*/ 390776 h 406628"/>
                <a:gd name="connsiteX6" fmla="*/ 403773 w 686438"/>
                <a:gd name="connsiteY6" fmla="*/ 393668 h 406628"/>
                <a:gd name="connsiteX7" fmla="*/ 403773 w 686438"/>
                <a:gd name="connsiteY7" fmla="*/ 393668 h 406628"/>
                <a:gd name="connsiteX8" fmla="*/ 358014 w 686438"/>
                <a:gd name="connsiteY8" fmla="*/ 398684 h 406628"/>
                <a:gd name="connsiteX9" fmla="*/ 317686 w 686438"/>
                <a:gd name="connsiteY9" fmla="*/ 403464 h 406628"/>
                <a:gd name="connsiteX10" fmla="*/ 166423 w 686438"/>
                <a:gd name="connsiteY10" fmla="*/ 385936 h 406628"/>
                <a:gd name="connsiteX11" fmla="*/ 89897 w 686438"/>
                <a:gd name="connsiteY11" fmla="*/ 343266 h 406628"/>
                <a:gd name="connsiteX12" fmla="*/ 53719 w 686438"/>
                <a:gd name="connsiteY12" fmla="*/ 303784 h 406628"/>
                <a:gd name="connsiteX13" fmla="*/ 16774 w 686438"/>
                <a:gd name="connsiteY13" fmla="*/ 246418 h 406628"/>
                <a:gd name="connsiteX14" fmla="*/ -1226 w 686438"/>
                <a:gd name="connsiteY14" fmla="*/ 172764 h 406628"/>
                <a:gd name="connsiteX15" fmla="*/ 4203 w 686438"/>
                <a:gd name="connsiteY15" fmla="*/ 100684 h 406628"/>
                <a:gd name="connsiteX16" fmla="*/ 12584 w 686438"/>
                <a:gd name="connsiteY16" fmla="*/ 56618 h 406628"/>
                <a:gd name="connsiteX17" fmla="*/ 21024 w 686438"/>
                <a:gd name="connsiteY17" fmla="*/ 37339 h 406628"/>
                <a:gd name="connsiteX18" fmla="*/ 22105 w 686438"/>
                <a:gd name="connsiteY18" fmla="*/ 35371 h 406628"/>
                <a:gd name="connsiteX19" fmla="*/ 25017 w 686438"/>
                <a:gd name="connsiteY19" fmla="*/ 31279 h 406628"/>
                <a:gd name="connsiteX20" fmla="*/ 26099 w 686438"/>
                <a:gd name="connsiteY20" fmla="*/ 29765 h 406628"/>
                <a:gd name="connsiteX21" fmla="*/ 29443 w 686438"/>
                <a:gd name="connsiteY21" fmla="*/ 25456 h 406628"/>
                <a:gd name="connsiteX22" fmla="*/ 30506 w 686438"/>
                <a:gd name="connsiteY22" fmla="*/ 23922 h 406628"/>
                <a:gd name="connsiteX23" fmla="*/ 31745 w 686438"/>
                <a:gd name="connsiteY23" fmla="*/ 22446 h 406628"/>
                <a:gd name="connsiteX24" fmla="*/ 32394 w 686438"/>
                <a:gd name="connsiteY24" fmla="*/ 21738 h 406628"/>
                <a:gd name="connsiteX25" fmla="*/ 50473 w 686438"/>
                <a:gd name="connsiteY25" fmla="*/ 3659 h 406628"/>
                <a:gd name="connsiteX26" fmla="*/ 51909 w 686438"/>
                <a:gd name="connsiteY26" fmla="*/ 2262 h 406628"/>
                <a:gd name="connsiteX27" fmla="*/ 53464 w 686438"/>
                <a:gd name="connsiteY27" fmla="*/ 885 h 406628"/>
                <a:gd name="connsiteX28" fmla="*/ 54309 w 686438"/>
                <a:gd name="connsiteY28" fmla="*/ 275 h 406628"/>
                <a:gd name="connsiteX29" fmla="*/ 56395 w 686438"/>
                <a:gd name="connsiteY29" fmla="*/ -315 h 406628"/>
                <a:gd name="connsiteX30" fmla="*/ 57378 w 686438"/>
                <a:gd name="connsiteY30" fmla="*/ 217 h 406628"/>
                <a:gd name="connsiteX31" fmla="*/ 57831 w 686438"/>
                <a:gd name="connsiteY31" fmla="*/ 2420 h 406628"/>
                <a:gd name="connsiteX32" fmla="*/ 51201 w 686438"/>
                <a:gd name="connsiteY32" fmla="*/ 10918 h 406628"/>
                <a:gd name="connsiteX33" fmla="*/ 10794 w 686438"/>
                <a:gd name="connsiteY33" fmla="*/ 89353 h 406628"/>
                <a:gd name="connsiteX34" fmla="*/ 5266 w 686438"/>
                <a:gd name="connsiteY34" fmla="*/ 176364 h 406628"/>
                <a:gd name="connsiteX35" fmla="*/ 21201 w 686438"/>
                <a:gd name="connsiteY35" fmla="*/ 241776 h 406628"/>
                <a:gd name="connsiteX36" fmla="*/ 73372 w 686438"/>
                <a:gd name="connsiteY36" fmla="*/ 318715 h 406628"/>
                <a:gd name="connsiteX37" fmla="*/ 136679 w 686438"/>
                <a:gd name="connsiteY37" fmla="*/ 365772 h 406628"/>
                <a:gd name="connsiteX38" fmla="*/ 232208 w 686438"/>
                <a:gd name="connsiteY38" fmla="*/ 397897 h 406628"/>
                <a:gd name="connsiteX39" fmla="*/ 307672 w 686438"/>
                <a:gd name="connsiteY39" fmla="*/ 398507 h 406628"/>
                <a:gd name="connsiteX40" fmla="*/ 369208 w 686438"/>
                <a:gd name="connsiteY40" fmla="*/ 392822 h 406628"/>
                <a:gd name="connsiteX41" fmla="*/ 407353 w 686438"/>
                <a:gd name="connsiteY41" fmla="*/ 387844 h 406628"/>
                <a:gd name="connsiteX42" fmla="*/ 415911 w 686438"/>
                <a:gd name="connsiteY42" fmla="*/ 386113 h 406628"/>
                <a:gd name="connsiteX43" fmla="*/ 474928 w 686438"/>
                <a:gd name="connsiteY43" fmla="*/ 372460 h 406628"/>
                <a:gd name="connsiteX44" fmla="*/ 505303 w 686438"/>
                <a:gd name="connsiteY44" fmla="*/ 362270 h 406628"/>
                <a:gd name="connsiteX45" fmla="*/ 604807 w 686438"/>
                <a:gd name="connsiteY45" fmla="*/ 321233 h 406628"/>
                <a:gd name="connsiteX46" fmla="*/ 664512 w 686438"/>
                <a:gd name="connsiteY46" fmla="*/ 273232 h 406628"/>
                <a:gd name="connsiteX47" fmla="*/ 680034 w 686438"/>
                <a:gd name="connsiteY47" fmla="*/ 225585 h 406628"/>
                <a:gd name="connsiteX48" fmla="*/ 678598 w 686438"/>
                <a:gd name="connsiteY48" fmla="*/ 151361 h 406628"/>
                <a:gd name="connsiteX49" fmla="*/ 678598 w 686438"/>
                <a:gd name="connsiteY49" fmla="*/ 144101 h 406628"/>
                <a:gd name="connsiteX50" fmla="*/ 679110 w 686438"/>
                <a:gd name="connsiteY50" fmla="*/ 140718 h 406628"/>
                <a:gd name="connsiteX51" fmla="*/ 680133 w 686438"/>
                <a:gd name="connsiteY51" fmla="*/ 138751 h 406628"/>
                <a:gd name="connsiteX52" fmla="*/ 682080 w 686438"/>
                <a:gd name="connsiteY52" fmla="*/ 138731 h 406628"/>
                <a:gd name="connsiteX53" fmla="*/ 682100 w 686438"/>
                <a:gd name="connsiteY53" fmla="*/ 138751 h 406628"/>
                <a:gd name="connsiteX54" fmla="*/ 682100 w 686438"/>
                <a:gd name="connsiteY54" fmla="*/ 138751 h 406628"/>
                <a:gd name="connsiteX55" fmla="*/ 684402 w 686438"/>
                <a:gd name="connsiteY55" fmla="*/ 197080 h 406628"/>
                <a:gd name="connsiteX56" fmla="*/ 684402 w 686438"/>
                <a:gd name="connsiteY56" fmla="*/ 226116 h 406628"/>
                <a:gd name="connsiteX57" fmla="*/ 680664 w 686438"/>
                <a:gd name="connsiteY57" fmla="*/ 252379 h 406628"/>
                <a:gd name="connsiteX58" fmla="*/ 680664 w 686438"/>
                <a:gd name="connsiteY58" fmla="*/ 252379 h 406628"/>
                <a:gd name="connsiteX59" fmla="*/ 671929 w 686438"/>
                <a:gd name="connsiteY59" fmla="*/ 271324 h 406628"/>
                <a:gd name="connsiteX60" fmla="*/ 671929 w 686438"/>
                <a:gd name="connsiteY60" fmla="*/ 271324 h 406628"/>
                <a:gd name="connsiteX61" fmla="*/ 668978 w 686438"/>
                <a:gd name="connsiteY61" fmla="*/ 275671 h 406628"/>
                <a:gd name="connsiteX62" fmla="*/ 668978 w 686438"/>
                <a:gd name="connsiteY62" fmla="*/ 275671 h 406628"/>
                <a:gd name="connsiteX63" fmla="*/ 661680 w 686438"/>
                <a:gd name="connsiteY63" fmla="*/ 284426 h 406628"/>
                <a:gd name="connsiteX64" fmla="*/ 661680 w 686438"/>
                <a:gd name="connsiteY64" fmla="*/ 284426 h 406628"/>
                <a:gd name="connsiteX65" fmla="*/ 660224 w 686438"/>
                <a:gd name="connsiteY65" fmla="*/ 285921 h 406628"/>
                <a:gd name="connsiteX66" fmla="*/ 660224 w 686438"/>
                <a:gd name="connsiteY66" fmla="*/ 285921 h 406628"/>
                <a:gd name="connsiteX67" fmla="*/ 658768 w 686438"/>
                <a:gd name="connsiteY67" fmla="*/ 287396 h 406628"/>
                <a:gd name="connsiteX68" fmla="*/ 658768 w 686438"/>
                <a:gd name="connsiteY68" fmla="*/ 287396 h 406628"/>
                <a:gd name="connsiteX69" fmla="*/ 657312 w 686438"/>
                <a:gd name="connsiteY69" fmla="*/ 288872 h 406628"/>
                <a:gd name="connsiteX70" fmla="*/ 657312 w 686438"/>
                <a:gd name="connsiteY70" fmla="*/ 288872 h 406628"/>
                <a:gd name="connsiteX71" fmla="*/ 655857 w 686438"/>
                <a:gd name="connsiteY71" fmla="*/ 290347 h 406628"/>
                <a:gd name="connsiteX72" fmla="*/ 655857 w 686438"/>
                <a:gd name="connsiteY72" fmla="*/ 290347 h 406628"/>
                <a:gd name="connsiteX73" fmla="*/ 649955 w 686438"/>
                <a:gd name="connsiteY73" fmla="*/ 296249 h 406628"/>
                <a:gd name="connsiteX74" fmla="*/ 649955 w 686438"/>
                <a:gd name="connsiteY74" fmla="*/ 296249 h 406628"/>
                <a:gd name="connsiteX75" fmla="*/ 641220 w 686438"/>
                <a:gd name="connsiteY75" fmla="*/ 303567 h 406628"/>
                <a:gd name="connsiteX76" fmla="*/ 641220 w 686438"/>
                <a:gd name="connsiteY76" fmla="*/ 303567 h 406628"/>
                <a:gd name="connsiteX77" fmla="*/ 635495 w 686438"/>
                <a:gd name="connsiteY77" fmla="*/ 307856 h 40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686438" h="406628">
                  <a:moveTo>
                    <a:pt x="635495" y="307856"/>
                  </a:moveTo>
                  <a:cubicBezTo>
                    <a:pt x="630538" y="311102"/>
                    <a:pt x="625069" y="313600"/>
                    <a:pt x="620899" y="317967"/>
                  </a:cubicBezTo>
                  <a:cubicBezTo>
                    <a:pt x="601462" y="330460"/>
                    <a:pt x="580137" y="339056"/>
                    <a:pt x="558910" y="347752"/>
                  </a:cubicBezTo>
                  <a:cubicBezTo>
                    <a:pt x="541717" y="354795"/>
                    <a:pt x="524936" y="362821"/>
                    <a:pt x="506837" y="367424"/>
                  </a:cubicBezTo>
                  <a:cubicBezTo>
                    <a:pt x="491099" y="371497"/>
                    <a:pt x="476148" y="377634"/>
                    <a:pt x="460980" y="383162"/>
                  </a:cubicBezTo>
                  <a:cubicBezTo>
                    <a:pt x="449177" y="387510"/>
                    <a:pt x="437177" y="390835"/>
                    <a:pt x="424449" y="390776"/>
                  </a:cubicBezTo>
                  <a:cubicBezTo>
                    <a:pt x="417465" y="391000"/>
                    <a:pt x="410540" y="391970"/>
                    <a:pt x="403773" y="393668"/>
                  </a:cubicBezTo>
                  <a:lnTo>
                    <a:pt x="403773" y="393668"/>
                  </a:lnTo>
                  <a:cubicBezTo>
                    <a:pt x="388802" y="397262"/>
                    <a:pt x="373418" y="398948"/>
                    <a:pt x="358014" y="398684"/>
                  </a:cubicBezTo>
                  <a:cubicBezTo>
                    <a:pt x="344381" y="398389"/>
                    <a:pt x="331122" y="401812"/>
                    <a:pt x="317686" y="403464"/>
                  </a:cubicBezTo>
                  <a:cubicBezTo>
                    <a:pt x="265809" y="409819"/>
                    <a:pt x="215388" y="406199"/>
                    <a:pt x="166423" y="385936"/>
                  </a:cubicBezTo>
                  <a:cubicBezTo>
                    <a:pt x="139157" y="374644"/>
                    <a:pt x="113091" y="361680"/>
                    <a:pt x="89897" y="343266"/>
                  </a:cubicBezTo>
                  <a:cubicBezTo>
                    <a:pt x="75713" y="331994"/>
                    <a:pt x="64480" y="318184"/>
                    <a:pt x="53719" y="303784"/>
                  </a:cubicBezTo>
                  <a:cubicBezTo>
                    <a:pt x="39949" y="285508"/>
                    <a:pt x="26709" y="267153"/>
                    <a:pt x="16774" y="246418"/>
                  </a:cubicBezTo>
                  <a:cubicBezTo>
                    <a:pt x="5561" y="223047"/>
                    <a:pt x="308" y="198398"/>
                    <a:pt x="-1226" y="172764"/>
                  </a:cubicBezTo>
                  <a:cubicBezTo>
                    <a:pt x="-2682" y="148508"/>
                    <a:pt x="249" y="124606"/>
                    <a:pt x="4203" y="100684"/>
                  </a:cubicBezTo>
                  <a:cubicBezTo>
                    <a:pt x="6663" y="85910"/>
                    <a:pt x="7607" y="70939"/>
                    <a:pt x="12584" y="56618"/>
                  </a:cubicBezTo>
                  <a:cubicBezTo>
                    <a:pt x="14925" y="49998"/>
                    <a:pt x="17758" y="43555"/>
                    <a:pt x="21024" y="37339"/>
                  </a:cubicBezTo>
                  <a:cubicBezTo>
                    <a:pt x="21338" y="36662"/>
                    <a:pt x="21712" y="36005"/>
                    <a:pt x="22105" y="35371"/>
                  </a:cubicBezTo>
                  <a:cubicBezTo>
                    <a:pt x="23050" y="33994"/>
                    <a:pt x="24073" y="32715"/>
                    <a:pt x="25017" y="31279"/>
                  </a:cubicBezTo>
                  <a:cubicBezTo>
                    <a:pt x="25332" y="30746"/>
                    <a:pt x="25706" y="30241"/>
                    <a:pt x="26099" y="29765"/>
                  </a:cubicBezTo>
                  <a:cubicBezTo>
                    <a:pt x="27358" y="28445"/>
                    <a:pt x="28479" y="27001"/>
                    <a:pt x="29443" y="25456"/>
                  </a:cubicBezTo>
                  <a:cubicBezTo>
                    <a:pt x="29758" y="24921"/>
                    <a:pt x="30112" y="24410"/>
                    <a:pt x="30506" y="23922"/>
                  </a:cubicBezTo>
                  <a:cubicBezTo>
                    <a:pt x="30880" y="23405"/>
                    <a:pt x="31293" y="22911"/>
                    <a:pt x="31745" y="22446"/>
                  </a:cubicBezTo>
                  <a:cubicBezTo>
                    <a:pt x="31942" y="22210"/>
                    <a:pt x="32178" y="21974"/>
                    <a:pt x="32394" y="21738"/>
                  </a:cubicBezTo>
                  <a:cubicBezTo>
                    <a:pt x="38414" y="15718"/>
                    <a:pt x="44395" y="9640"/>
                    <a:pt x="50473" y="3659"/>
                  </a:cubicBezTo>
                  <a:cubicBezTo>
                    <a:pt x="50926" y="3167"/>
                    <a:pt x="51418" y="2715"/>
                    <a:pt x="51909" y="2262"/>
                  </a:cubicBezTo>
                  <a:cubicBezTo>
                    <a:pt x="52401" y="1810"/>
                    <a:pt x="52913" y="1338"/>
                    <a:pt x="53464" y="885"/>
                  </a:cubicBezTo>
                  <a:lnTo>
                    <a:pt x="54309" y="275"/>
                  </a:lnTo>
                  <a:cubicBezTo>
                    <a:pt x="54939" y="-94"/>
                    <a:pt x="55667" y="-299"/>
                    <a:pt x="56395" y="-315"/>
                  </a:cubicBezTo>
                  <a:lnTo>
                    <a:pt x="57378" y="217"/>
                  </a:lnTo>
                  <a:cubicBezTo>
                    <a:pt x="57732" y="891"/>
                    <a:pt x="57890" y="1657"/>
                    <a:pt x="57831" y="2420"/>
                  </a:cubicBezTo>
                  <a:cubicBezTo>
                    <a:pt x="56788" y="6158"/>
                    <a:pt x="53896" y="8597"/>
                    <a:pt x="51201" y="10918"/>
                  </a:cubicBezTo>
                  <a:cubicBezTo>
                    <a:pt x="26965" y="31555"/>
                    <a:pt x="15928" y="58546"/>
                    <a:pt x="10794" y="89353"/>
                  </a:cubicBezTo>
                  <a:cubicBezTo>
                    <a:pt x="5876" y="118079"/>
                    <a:pt x="4027" y="147247"/>
                    <a:pt x="5266" y="176364"/>
                  </a:cubicBezTo>
                  <a:cubicBezTo>
                    <a:pt x="6269" y="198996"/>
                    <a:pt x="11699" y="221214"/>
                    <a:pt x="21201" y="241776"/>
                  </a:cubicBezTo>
                  <a:cubicBezTo>
                    <a:pt x="34381" y="270301"/>
                    <a:pt x="53405" y="294892"/>
                    <a:pt x="73372" y="318715"/>
                  </a:cubicBezTo>
                  <a:cubicBezTo>
                    <a:pt x="90625" y="339233"/>
                    <a:pt x="112717" y="353850"/>
                    <a:pt x="136679" y="365772"/>
                  </a:cubicBezTo>
                  <a:cubicBezTo>
                    <a:pt x="167053" y="380900"/>
                    <a:pt x="198411" y="393097"/>
                    <a:pt x="232208" y="397897"/>
                  </a:cubicBezTo>
                  <a:cubicBezTo>
                    <a:pt x="257232" y="401385"/>
                    <a:pt x="282590" y="401590"/>
                    <a:pt x="307672" y="398507"/>
                  </a:cubicBezTo>
                  <a:cubicBezTo>
                    <a:pt x="328112" y="396068"/>
                    <a:pt x="348434" y="392723"/>
                    <a:pt x="369208" y="392822"/>
                  </a:cubicBezTo>
                  <a:cubicBezTo>
                    <a:pt x="382094" y="392989"/>
                    <a:pt x="394940" y="391313"/>
                    <a:pt x="407353" y="387844"/>
                  </a:cubicBezTo>
                  <a:cubicBezTo>
                    <a:pt x="410088" y="386762"/>
                    <a:pt x="412979" y="386174"/>
                    <a:pt x="415911" y="386113"/>
                  </a:cubicBezTo>
                  <a:cubicBezTo>
                    <a:pt x="437039" y="387766"/>
                    <a:pt x="455866" y="379503"/>
                    <a:pt x="474928" y="372460"/>
                  </a:cubicBezTo>
                  <a:cubicBezTo>
                    <a:pt x="484942" y="368742"/>
                    <a:pt x="495093" y="365418"/>
                    <a:pt x="505303" y="362270"/>
                  </a:cubicBezTo>
                  <a:cubicBezTo>
                    <a:pt x="539572" y="351440"/>
                    <a:pt x="572858" y="337711"/>
                    <a:pt x="604807" y="321233"/>
                  </a:cubicBezTo>
                  <a:cubicBezTo>
                    <a:pt x="627843" y="309567"/>
                    <a:pt x="648578" y="294105"/>
                    <a:pt x="664512" y="273232"/>
                  </a:cubicBezTo>
                  <a:cubicBezTo>
                    <a:pt x="674860" y="259524"/>
                    <a:pt x="680310" y="242753"/>
                    <a:pt x="680034" y="225585"/>
                  </a:cubicBezTo>
                  <a:cubicBezTo>
                    <a:pt x="680034" y="200837"/>
                    <a:pt x="681214" y="176069"/>
                    <a:pt x="678598" y="151361"/>
                  </a:cubicBezTo>
                  <a:cubicBezTo>
                    <a:pt x="678244" y="148953"/>
                    <a:pt x="678244" y="146509"/>
                    <a:pt x="678598" y="144101"/>
                  </a:cubicBezTo>
                  <a:cubicBezTo>
                    <a:pt x="678677" y="142962"/>
                    <a:pt x="678854" y="141831"/>
                    <a:pt x="679110" y="140718"/>
                  </a:cubicBezTo>
                  <a:cubicBezTo>
                    <a:pt x="679326" y="140006"/>
                    <a:pt x="679680" y="139339"/>
                    <a:pt x="680133" y="138751"/>
                  </a:cubicBezTo>
                  <a:cubicBezTo>
                    <a:pt x="680664" y="138208"/>
                    <a:pt x="681529" y="138198"/>
                    <a:pt x="682080" y="138731"/>
                  </a:cubicBezTo>
                  <a:cubicBezTo>
                    <a:pt x="682080" y="138737"/>
                    <a:pt x="682100" y="138745"/>
                    <a:pt x="682100" y="138751"/>
                  </a:cubicBezTo>
                  <a:lnTo>
                    <a:pt x="682100" y="138751"/>
                  </a:lnTo>
                  <a:cubicBezTo>
                    <a:pt x="684067" y="158148"/>
                    <a:pt x="685621" y="177545"/>
                    <a:pt x="684402" y="197080"/>
                  </a:cubicBezTo>
                  <a:cubicBezTo>
                    <a:pt x="683811" y="206719"/>
                    <a:pt x="684067" y="216437"/>
                    <a:pt x="684402" y="226116"/>
                  </a:cubicBezTo>
                  <a:cubicBezTo>
                    <a:pt x="684736" y="235024"/>
                    <a:pt x="683477" y="243920"/>
                    <a:pt x="680664" y="252379"/>
                  </a:cubicBezTo>
                  <a:lnTo>
                    <a:pt x="680664" y="252379"/>
                  </a:lnTo>
                  <a:cubicBezTo>
                    <a:pt x="678185" y="258891"/>
                    <a:pt x="675903" y="265501"/>
                    <a:pt x="671929" y="271324"/>
                  </a:cubicBezTo>
                  <a:lnTo>
                    <a:pt x="671929" y="271324"/>
                  </a:lnTo>
                  <a:cubicBezTo>
                    <a:pt x="670867" y="272721"/>
                    <a:pt x="670159" y="274353"/>
                    <a:pt x="668978" y="275671"/>
                  </a:cubicBezTo>
                  <a:lnTo>
                    <a:pt x="668978" y="275671"/>
                  </a:lnTo>
                  <a:cubicBezTo>
                    <a:pt x="667011" y="279055"/>
                    <a:pt x="663745" y="281199"/>
                    <a:pt x="661680" y="284426"/>
                  </a:cubicBezTo>
                  <a:lnTo>
                    <a:pt x="661680" y="284426"/>
                  </a:lnTo>
                  <a:cubicBezTo>
                    <a:pt x="661267" y="284990"/>
                    <a:pt x="660775" y="285492"/>
                    <a:pt x="660224" y="285921"/>
                  </a:cubicBezTo>
                  <a:lnTo>
                    <a:pt x="660224" y="285921"/>
                  </a:lnTo>
                  <a:cubicBezTo>
                    <a:pt x="659791" y="286460"/>
                    <a:pt x="659299" y="286954"/>
                    <a:pt x="658768" y="287396"/>
                  </a:cubicBezTo>
                  <a:lnTo>
                    <a:pt x="658768" y="287396"/>
                  </a:lnTo>
                  <a:cubicBezTo>
                    <a:pt x="658316" y="287926"/>
                    <a:pt x="657844" y="288419"/>
                    <a:pt x="657312" y="288872"/>
                  </a:cubicBezTo>
                  <a:lnTo>
                    <a:pt x="657312" y="288872"/>
                  </a:lnTo>
                  <a:cubicBezTo>
                    <a:pt x="656860" y="289397"/>
                    <a:pt x="656368" y="289891"/>
                    <a:pt x="655857" y="290347"/>
                  </a:cubicBezTo>
                  <a:lnTo>
                    <a:pt x="655857" y="290347"/>
                  </a:lnTo>
                  <a:cubicBezTo>
                    <a:pt x="654440" y="292799"/>
                    <a:pt x="652414" y="294835"/>
                    <a:pt x="649955" y="296249"/>
                  </a:cubicBezTo>
                  <a:lnTo>
                    <a:pt x="649955" y="296249"/>
                  </a:lnTo>
                  <a:cubicBezTo>
                    <a:pt x="646729" y="298216"/>
                    <a:pt x="644565" y="301639"/>
                    <a:pt x="641220" y="303567"/>
                  </a:cubicBezTo>
                  <a:lnTo>
                    <a:pt x="641220" y="303567"/>
                  </a:lnTo>
                  <a:cubicBezTo>
                    <a:pt x="639293" y="304826"/>
                    <a:pt x="637541" y="306538"/>
                    <a:pt x="635495" y="307856"/>
                  </a:cubicBezTo>
                  <a:close/>
                </a:path>
              </a:pathLst>
            </a:custGeom>
            <a:solidFill>
              <a:srgbClr val="384C54"/>
            </a:solidFill>
            <a:ln w="1956" cap="flat">
              <a:noFill/>
              <a:prstDash val="solid"/>
              <a:miter/>
            </a:ln>
          </p:spPr>
          <p:txBody>
            <a:bodyPr rtlCol="0" anchor="ctr"/>
            <a:lstStyle/>
            <a:p>
              <a:endParaRPr lang="es-CO"/>
            </a:p>
          </p:txBody>
        </p:sp>
        <p:sp>
          <p:nvSpPr>
            <p:cNvPr id="836" name="Freeform: Shape 835">
              <a:extLst>
                <a:ext uri="{FF2B5EF4-FFF2-40B4-BE49-F238E27FC236}">
                  <a16:creationId xmlns:a16="http://schemas.microsoft.com/office/drawing/2014/main" id="{D109F085-5F58-F906-C471-DAA793B436A1}"/>
                </a:ext>
              </a:extLst>
            </p:cNvPr>
            <p:cNvSpPr/>
            <p:nvPr/>
          </p:nvSpPr>
          <p:spPr>
            <a:xfrm>
              <a:off x="13573597" y="486601"/>
              <a:ext cx="31214" cy="83467"/>
            </a:xfrm>
            <a:custGeom>
              <a:avLst/>
              <a:gdLst>
                <a:gd name="connsiteX0" fmla="*/ 1911 w 31214"/>
                <a:gd name="connsiteY0" fmla="*/ 83152 h 83467"/>
                <a:gd name="connsiteX1" fmla="*/ 1439 w 31214"/>
                <a:gd name="connsiteY1" fmla="*/ 65172 h 83467"/>
                <a:gd name="connsiteX2" fmla="*/ 1320 w 31214"/>
                <a:gd name="connsiteY2" fmla="*/ 38987 h 83467"/>
                <a:gd name="connsiteX3" fmla="*/ -1257 w 31214"/>
                <a:gd name="connsiteY3" fmla="*/ 13158 h 83467"/>
                <a:gd name="connsiteX4" fmla="*/ -1571 w 31214"/>
                <a:gd name="connsiteY4" fmla="*/ 6646 h 83467"/>
                <a:gd name="connsiteX5" fmla="*/ 5865 w 31214"/>
                <a:gd name="connsiteY5" fmla="*/ -82 h 83467"/>
                <a:gd name="connsiteX6" fmla="*/ 26619 w 31214"/>
                <a:gd name="connsiteY6" fmla="*/ 14043 h 83467"/>
                <a:gd name="connsiteX7" fmla="*/ 22173 w 31214"/>
                <a:gd name="connsiteY7" fmla="*/ 47939 h 83467"/>
                <a:gd name="connsiteX8" fmla="*/ 12455 w 31214"/>
                <a:gd name="connsiteY8" fmla="*/ 66057 h 83467"/>
                <a:gd name="connsiteX9" fmla="*/ 1911 w 31214"/>
                <a:gd name="connsiteY9" fmla="*/ 83152 h 8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14" h="83467">
                  <a:moveTo>
                    <a:pt x="1911" y="83152"/>
                  </a:moveTo>
                  <a:cubicBezTo>
                    <a:pt x="4173" y="76936"/>
                    <a:pt x="1733" y="71093"/>
                    <a:pt x="1439" y="65172"/>
                  </a:cubicBezTo>
                  <a:cubicBezTo>
                    <a:pt x="1006" y="56476"/>
                    <a:pt x="1301" y="47722"/>
                    <a:pt x="1320" y="38987"/>
                  </a:cubicBezTo>
                  <a:cubicBezTo>
                    <a:pt x="1183" y="30322"/>
                    <a:pt x="317" y="21682"/>
                    <a:pt x="-1257" y="13158"/>
                  </a:cubicBezTo>
                  <a:cubicBezTo>
                    <a:pt x="-1552" y="11001"/>
                    <a:pt x="-1670" y="8822"/>
                    <a:pt x="-1571" y="6646"/>
                  </a:cubicBezTo>
                  <a:cubicBezTo>
                    <a:pt x="-1453" y="744"/>
                    <a:pt x="258" y="-1007"/>
                    <a:pt x="5865" y="-82"/>
                  </a:cubicBezTo>
                  <a:cubicBezTo>
                    <a:pt x="14855" y="1433"/>
                    <a:pt x="22134" y="5820"/>
                    <a:pt x="26619" y="14043"/>
                  </a:cubicBezTo>
                  <a:cubicBezTo>
                    <a:pt x="31852" y="23722"/>
                    <a:pt x="30121" y="40070"/>
                    <a:pt x="22173" y="47939"/>
                  </a:cubicBezTo>
                  <a:cubicBezTo>
                    <a:pt x="17117" y="52807"/>
                    <a:pt x="13714" y="59146"/>
                    <a:pt x="12455" y="66057"/>
                  </a:cubicBezTo>
                  <a:cubicBezTo>
                    <a:pt x="11117" y="72844"/>
                    <a:pt x="6612" y="77978"/>
                    <a:pt x="1911" y="83152"/>
                  </a:cubicBezTo>
                  <a:close/>
                </a:path>
              </a:pathLst>
            </a:custGeom>
            <a:solidFill>
              <a:srgbClr val="000000"/>
            </a:solidFill>
            <a:ln w="1956" cap="flat">
              <a:noFill/>
              <a:prstDash val="solid"/>
              <a:miter/>
            </a:ln>
          </p:spPr>
          <p:txBody>
            <a:bodyPr rtlCol="0" anchor="ctr"/>
            <a:lstStyle/>
            <a:p>
              <a:endParaRPr lang="es-CO"/>
            </a:p>
          </p:txBody>
        </p:sp>
        <p:sp>
          <p:nvSpPr>
            <p:cNvPr id="837" name="Freeform: Shape 836">
              <a:extLst>
                <a:ext uri="{FF2B5EF4-FFF2-40B4-BE49-F238E27FC236}">
                  <a16:creationId xmlns:a16="http://schemas.microsoft.com/office/drawing/2014/main" id="{B7221680-ACB4-24E4-85D1-EB9221F48B96}"/>
                </a:ext>
              </a:extLst>
            </p:cNvPr>
            <p:cNvSpPr/>
            <p:nvPr/>
          </p:nvSpPr>
          <p:spPr>
            <a:xfrm>
              <a:off x="12878796" y="386121"/>
              <a:ext cx="406336" cy="373251"/>
            </a:xfrm>
            <a:custGeom>
              <a:avLst/>
              <a:gdLst>
                <a:gd name="connsiteX0" fmla="*/ 24441 w 406336"/>
                <a:gd name="connsiteY0" fmla="*/ -188 h 373251"/>
                <a:gd name="connsiteX1" fmla="*/ 17851 w 406336"/>
                <a:gd name="connsiteY1" fmla="*/ 14331 h 373251"/>
                <a:gd name="connsiteX2" fmla="*/ 8172 w 406336"/>
                <a:gd name="connsiteY2" fmla="*/ 52948 h 373251"/>
                <a:gd name="connsiteX3" fmla="*/ 3057 w 406336"/>
                <a:gd name="connsiteY3" fmla="*/ 88063 h 373251"/>
                <a:gd name="connsiteX4" fmla="*/ 2054 w 406336"/>
                <a:gd name="connsiteY4" fmla="*/ 144563 h 373251"/>
                <a:gd name="connsiteX5" fmla="*/ 10769 w 406336"/>
                <a:gd name="connsiteY5" fmla="*/ 188551 h 373251"/>
                <a:gd name="connsiteX6" fmla="*/ 41950 w 406336"/>
                <a:gd name="connsiteY6" fmla="*/ 248198 h 373251"/>
                <a:gd name="connsiteX7" fmla="*/ 63216 w 406336"/>
                <a:gd name="connsiteY7" fmla="*/ 276703 h 373251"/>
                <a:gd name="connsiteX8" fmla="*/ 102994 w 406336"/>
                <a:gd name="connsiteY8" fmla="*/ 314494 h 373251"/>
                <a:gd name="connsiteX9" fmla="*/ 226931 w 406336"/>
                <a:gd name="connsiteY9" fmla="*/ 365643 h 373251"/>
                <a:gd name="connsiteX10" fmla="*/ 268873 w 406336"/>
                <a:gd name="connsiteY10" fmla="*/ 368594 h 373251"/>
                <a:gd name="connsiteX11" fmla="*/ 339694 w 406336"/>
                <a:gd name="connsiteY11" fmla="*/ 362869 h 373251"/>
                <a:gd name="connsiteX12" fmla="*/ 362101 w 406336"/>
                <a:gd name="connsiteY12" fmla="*/ 361099 h 373251"/>
                <a:gd name="connsiteX13" fmla="*/ 400384 w 406336"/>
                <a:gd name="connsiteY13" fmla="*/ 358285 h 373251"/>
                <a:gd name="connsiteX14" fmla="*/ 404731 w 406336"/>
                <a:gd name="connsiteY14" fmla="*/ 358108 h 373251"/>
                <a:gd name="connsiteX15" fmla="*/ 404731 w 406336"/>
                <a:gd name="connsiteY15" fmla="*/ 359643 h 373251"/>
                <a:gd name="connsiteX16" fmla="*/ 385787 w 406336"/>
                <a:gd name="connsiteY16" fmla="*/ 362554 h 373251"/>
                <a:gd name="connsiteX17" fmla="*/ 341091 w 406336"/>
                <a:gd name="connsiteY17" fmla="*/ 366489 h 373251"/>
                <a:gd name="connsiteX18" fmla="*/ 290650 w 406336"/>
                <a:gd name="connsiteY18" fmla="*/ 372194 h 373251"/>
                <a:gd name="connsiteX19" fmla="*/ 217272 w 406336"/>
                <a:gd name="connsiteY19" fmla="*/ 367433 h 373251"/>
                <a:gd name="connsiteX20" fmla="*/ 92627 w 406336"/>
                <a:gd name="connsiteY20" fmla="*/ 312153 h 373251"/>
                <a:gd name="connsiteX21" fmla="*/ 61269 w 406336"/>
                <a:gd name="connsiteY21" fmla="*/ 280972 h 373251"/>
                <a:gd name="connsiteX22" fmla="*/ 14605 w 406336"/>
                <a:gd name="connsiteY22" fmla="*/ 210781 h 373251"/>
                <a:gd name="connsiteX23" fmla="*/ 1700 w 406336"/>
                <a:gd name="connsiteY23" fmla="*/ 164845 h 373251"/>
                <a:gd name="connsiteX24" fmla="*/ -1546 w 406336"/>
                <a:gd name="connsiteY24" fmla="*/ 130418 h 373251"/>
                <a:gd name="connsiteX25" fmla="*/ 1090 w 406336"/>
                <a:gd name="connsiteY25" fmla="*/ 85762 h 373251"/>
                <a:gd name="connsiteX26" fmla="*/ 1090 w 406336"/>
                <a:gd name="connsiteY26" fmla="*/ 84326 h 373251"/>
                <a:gd name="connsiteX27" fmla="*/ 2546 w 406336"/>
                <a:gd name="connsiteY27" fmla="*/ 75571 h 373251"/>
                <a:gd name="connsiteX28" fmla="*/ 2546 w 406336"/>
                <a:gd name="connsiteY28" fmla="*/ 74115 h 373251"/>
                <a:gd name="connsiteX29" fmla="*/ 3982 w 406336"/>
                <a:gd name="connsiteY29" fmla="*/ 66817 h 373251"/>
                <a:gd name="connsiteX30" fmla="*/ 3982 w 406336"/>
                <a:gd name="connsiteY30" fmla="*/ 65381 h 373251"/>
                <a:gd name="connsiteX31" fmla="*/ 5438 w 406336"/>
                <a:gd name="connsiteY31" fmla="*/ 56627 h 373251"/>
                <a:gd name="connsiteX32" fmla="*/ 5438 w 406336"/>
                <a:gd name="connsiteY32" fmla="*/ 55171 h 373251"/>
                <a:gd name="connsiteX33" fmla="*/ 13031 w 406336"/>
                <a:gd name="connsiteY33" fmla="*/ 16593 h 373251"/>
                <a:gd name="connsiteX34" fmla="*/ 18697 w 406336"/>
                <a:gd name="connsiteY34" fmla="*/ 4120 h 373251"/>
                <a:gd name="connsiteX35" fmla="*/ 24441 w 406336"/>
                <a:gd name="connsiteY35" fmla="*/ -188 h 37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06336" h="373251">
                  <a:moveTo>
                    <a:pt x="24441" y="-188"/>
                  </a:moveTo>
                  <a:cubicBezTo>
                    <a:pt x="23124" y="5045"/>
                    <a:pt x="19661" y="9314"/>
                    <a:pt x="17851" y="14331"/>
                  </a:cubicBezTo>
                  <a:cubicBezTo>
                    <a:pt x="13169" y="26795"/>
                    <a:pt x="9923" y="39749"/>
                    <a:pt x="8172" y="52948"/>
                  </a:cubicBezTo>
                  <a:cubicBezTo>
                    <a:pt x="6756" y="64751"/>
                    <a:pt x="4238" y="76299"/>
                    <a:pt x="3057" y="88063"/>
                  </a:cubicBezTo>
                  <a:cubicBezTo>
                    <a:pt x="1228" y="106831"/>
                    <a:pt x="28" y="125618"/>
                    <a:pt x="2054" y="144563"/>
                  </a:cubicBezTo>
                  <a:cubicBezTo>
                    <a:pt x="3490" y="159479"/>
                    <a:pt x="6402" y="174213"/>
                    <a:pt x="10769" y="188551"/>
                  </a:cubicBezTo>
                  <a:cubicBezTo>
                    <a:pt x="17595" y="210308"/>
                    <a:pt x="28947" y="229706"/>
                    <a:pt x="41950" y="248198"/>
                  </a:cubicBezTo>
                  <a:cubicBezTo>
                    <a:pt x="48776" y="257896"/>
                    <a:pt x="56134" y="267202"/>
                    <a:pt x="63216" y="276703"/>
                  </a:cubicBezTo>
                  <a:cubicBezTo>
                    <a:pt x="74311" y="291395"/>
                    <a:pt x="87748" y="304162"/>
                    <a:pt x="102994" y="314494"/>
                  </a:cubicBezTo>
                  <a:cubicBezTo>
                    <a:pt x="140569" y="340560"/>
                    <a:pt x="182255" y="356633"/>
                    <a:pt x="226931" y="365643"/>
                  </a:cubicBezTo>
                  <a:cubicBezTo>
                    <a:pt x="240859" y="368476"/>
                    <a:pt x="254827" y="368240"/>
                    <a:pt x="268873" y="368594"/>
                  </a:cubicBezTo>
                  <a:cubicBezTo>
                    <a:pt x="292618" y="369046"/>
                    <a:pt x="316343" y="367128"/>
                    <a:pt x="339694" y="362869"/>
                  </a:cubicBezTo>
                  <a:cubicBezTo>
                    <a:pt x="347091" y="361529"/>
                    <a:pt x="354586" y="360937"/>
                    <a:pt x="362101" y="361099"/>
                  </a:cubicBezTo>
                  <a:cubicBezTo>
                    <a:pt x="374928" y="361699"/>
                    <a:pt x="387774" y="360754"/>
                    <a:pt x="400384" y="358285"/>
                  </a:cubicBezTo>
                  <a:cubicBezTo>
                    <a:pt x="401820" y="358108"/>
                    <a:pt x="403276" y="358049"/>
                    <a:pt x="404731" y="358108"/>
                  </a:cubicBezTo>
                  <a:lnTo>
                    <a:pt x="404731" y="359643"/>
                  </a:lnTo>
                  <a:cubicBezTo>
                    <a:pt x="398357" y="360239"/>
                    <a:pt x="392043" y="361211"/>
                    <a:pt x="385787" y="362554"/>
                  </a:cubicBezTo>
                  <a:cubicBezTo>
                    <a:pt x="370934" y="364404"/>
                    <a:pt x="355924" y="364108"/>
                    <a:pt x="341091" y="366489"/>
                  </a:cubicBezTo>
                  <a:cubicBezTo>
                    <a:pt x="324369" y="369046"/>
                    <a:pt x="307529" y="370817"/>
                    <a:pt x="290650" y="372194"/>
                  </a:cubicBezTo>
                  <a:cubicBezTo>
                    <a:pt x="266079" y="374041"/>
                    <a:pt x="241391" y="372438"/>
                    <a:pt x="217272" y="367433"/>
                  </a:cubicBezTo>
                  <a:cubicBezTo>
                    <a:pt x="172084" y="358667"/>
                    <a:pt x="129454" y="339768"/>
                    <a:pt x="92627" y="312153"/>
                  </a:cubicBezTo>
                  <a:cubicBezTo>
                    <a:pt x="80764" y="303275"/>
                    <a:pt x="70219" y="292780"/>
                    <a:pt x="61269" y="280972"/>
                  </a:cubicBezTo>
                  <a:cubicBezTo>
                    <a:pt x="44252" y="258526"/>
                    <a:pt x="26920" y="236375"/>
                    <a:pt x="14605" y="210781"/>
                  </a:cubicBezTo>
                  <a:cubicBezTo>
                    <a:pt x="7582" y="196144"/>
                    <a:pt x="5280" y="180387"/>
                    <a:pt x="1700" y="164845"/>
                  </a:cubicBezTo>
                  <a:cubicBezTo>
                    <a:pt x="-641" y="153524"/>
                    <a:pt x="-1723" y="141978"/>
                    <a:pt x="-1546" y="130418"/>
                  </a:cubicBezTo>
                  <a:cubicBezTo>
                    <a:pt x="-1664" y="115526"/>
                    <a:pt x="-1900" y="100516"/>
                    <a:pt x="1090" y="85762"/>
                  </a:cubicBezTo>
                  <a:lnTo>
                    <a:pt x="1090" y="84326"/>
                  </a:lnTo>
                  <a:cubicBezTo>
                    <a:pt x="3057" y="81630"/>
                    <a:pt x="716" y="78266"/>
                    <a:pt x="2546" y="75571"/>
                  </a:cubicBezTo>
                  <a:lnTo>
                    <a:pt x="2546" y="74115"/>
                  </a:lnTo>
                  <a:cubicBezTo>
                    <a:pt x="4336" y="71952"/>
                    <a:pt x="2290" y="69001"/>
                    <a:pt x="3982" y="66817"/>
                  </a:cubicBezTo>
                  <a:cubicBezTo>
                    <a:pt x="3982" y="66345"/>
                    <a:pt x="3982" y="65853"/>
                    <a:pt x="3982" y="65381"/>
                  </a:cubicBezTo>
                  <a:cubicBezTo>
                    <a:pt x="5949" y="62686"/>
                    <a:pt x="3608" y="59322"/>
                    <a:pt x="5438" y="56627"/>
                  </a:cubicBezTo>
                  <a:lnTo>
                    <a:pt x="5438" y="55171"/>
                  </a:lnTo>
                  <a:cubicBezTo>
                    <a:pt x="6697" y="42069"/>
                    <a:pt x="7858" y="28967"/>
                    <a:pt x="13031" y="16593"/>
                  </a:cubicBezTo>
                  <a:cubicBezTo>
                    <a:pt x="14664" y="12324"/>
                    <a:pt x="16553" y="8159"/>
                    <a:pt x="18697" y="4120"/>
                  </a:cubicBezTo>
                  <a:cubicBezTo>
                    <a:pt x="19917" y="1917"/>
                    <a:pt x="20901" y="-955"/>
                    <a:pt x="24441" y="-188"/>
                  </a:cubicBezTo>
                  <a:close/>
                </a:path>
              </a:pathLst>
            </a:custGeom>
            <a:solidFill>
              <a:srgbClr val="0E1315"/>
            </a:solidFill>
            <a:ln w="1956" cap="flat">
              <a:noFill/>
              <a:prstDash val="solid"/>
              <a:miter/>
            </a:ln>
          </p:spPr>
          <p:txBody>
            <a:bodyPr rtlCol="0" anchor="ctr"/>
            <a:lstStyle/>
            <a:p>
              <a:endParaRPr lang="es-CO"/>
            </a:p>
          </p:txBody>
        </p:sp>
        <p:sp>
          <p:nvSpPr>
            <p:cNvPr id="838" name="Freeform: Shape 837">
              <a:extLst>
                <a:ext uri="{FF2B5EF4-FFF2-40B4-BE49-F238E27FC236}">
                  <a16:creationId xmlns:a16="http://schemas.microsoft.com/office/drawing/2014/main" id="{F5F2ED51-CCF0-8DFF-F26A-74E59F174701}"/>
                </a:ext>
              </a:extLst>
            </p:cNvPr>
            <p:cNvSpPr/>
            <p:nvPr/>
          </p:nvSpPr>
          <p:spPr>
            <a:xfrm>
              <a:off x="13303679" y="286351"/>
              <a:ext cx="258465" cy="197984"/>
            </a:xfrm>
            <a:custGeom>
              <a:avLst/>
              <a:gdLst>
                <a:gd name="connsiteX0" fmla="*/ 118226 w 258465"/>
                <a:gd name="connsiteY0" fmla="*/ 26676 h 197984"/>
                <a:gd name="connsiteX1" fmla="*/ 129872 w 258465"/>
                <a:gd name="connsiteY1" fmla="*/ 32578 h 197984"/>
                <a:gd name="connsiteX2" fmla="*/ 180273 w 258465"/>
                <a:gd name="connsiteY2" fmla="*/ 76054 h 197984"/>
                <a:gd name="connsiteX3" fmla="*/ 236556 w 258465"/>
                <a:gd name="connsiteY3" fmla="*/ 144692 h 197984"/>
                <a:gd name="connsiteX4" fmla="*/ 256366 w 258465"/>
                <a:gd name="connsiteY4" fmla="*/ 191335 h 197984"/>
                <a:gd name="connsiteX5" fmla="*/ 256858 w 258465"/>
                <a:gd name="connsiteY5" fmla="*/ 197099 h 197984"/>
                <a:gd name="connsiteX6" fmla="*/ 255914 w 258465"/>
                <a:gd name="connsiteY6" fmla="*/ 197670 h 197984"/>
                <a:gd name="connsiteX7" fmla="*/ 254045 w 258465"/>
                <a:gd name="connsiteY7" fmla="*/ 196667 h 197984"/>
                <a:gd name="connsiteX8" fmla="*/ 242536 w 258465"/>
                <a:gd name="connsiteY8" fmla="*/ 165604 h 197984"/>
                <a:gd name="connsiteX9" fmla="*/ 217533 w 258465"/>
                <a:gd name="connsiteY9" fmla="*/ 124527 h 197984"/>
                <a:gd name="connsiteX10" fmla="*/ 139059 w 258465"/>
                <a:gd name="connsiteY10" fmla="*/ 44126 h 197984"/>
                <a:gd name="connsiteX11" fmla="*/ 84212 w 258465"/>
                <a:gd name="connsiteY11" fmla="*/ 19850 h 197984"/>
                <a:gd name="connsiteX12" fmla="*/ 4342 w 258465"/>
                <a:gd name="connsiteY12" fmla="*/ 5410 h 197984"/>
                <a:gd name="connsiteX13" fmla="*/ -1560 w 258465"/>
                <a:gd name="connsiteY13" fmla="*/ 3266 h 197984"/>
                <a:gd name="connsiteX14" fmla="*/ -695 w 258465"/>
                <a:gd name="connsiteY14" fmla="*/ 1200 h 197984"/>
                <a:gd name="connsiteX15" fmla="*/ 26551 w 258465"/>
                <a:gd name="connsiteY15" fmla="*/ 1712 h 197984"/>
                <a:gd name="connsiteX16" fmla="*/ 102075 w 258465"/>
                <a:gd name="connsiteY16" fmla="*/ 18925 h 197984"/>
                <a:gd name="connsiteX17" fmla="*/ 118226 w 258465"/>
                <a:gd name="connsiteY17" fmla="*/ 26676 h 197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8465" h="197984">
                  <a:moveTo>
                    <a:pt x="118226" y="26676"/>
                  </a:moveTo>
                  <a:cubicBezTo>
                    <a:pt x="121629" y="29462"/>
                    <a:pt x="125603" y="31474"/>
                    <a:pt x="129872" y="32578"/>
                  </a:cubicBezTo>
                  <a:cubicBezTo>
                    <a:pt x="148521" y="44932"/>
                    <a:pt x="164161" y="60710"/>
                    <a:pt x="180273" y="76054"/>
                  </a:cubicBezTo>
                  <a:cubicBezTo>
                    <a:pt x="201637" y="96671"/>
                    <a:pt x="220523" y="119706"/>
                    <a:pt x="236556" y="144692"/>
                  </a:cubicBezTo>
                  <a:cubicBezTo>
                    <a:pt x="245842" y="158935"/>
                    <a:pt x="251507" y="175047"/>
                    <a:pt x="256366" y="191335"/>
                  </a:cubicBezTo>
                  <a:cubicBezTo>
                    <a:pt x="256720" y="193236"/>
                    <a:pt x="256878" y="195166"/>
                    <a:pt x="256858" y="197099"/>
                  </a:cubicBezTo>
                  <a:lnTo>
                    <a:pt x="255914" y="197670"/>
                  </a:lnTo>
                  <a:cubicBezTo>
                    <a:pt x="255186" y="197609"/>
                    <a:pt x="254498" y="197247"/>
                    <a:pt x="254045" y="196667"/>
                  </a:cubicBezTo>
                  <a:cubicBezTo>
                    <a:pt x="250111" y="186319"/>
                    <a:pt x="247298" y="175617"/>
                    <a:pt x="242536" y="165604"/>
                  </a:cubicBezTo>
                  <a:cubicBezTo>
                    <a:pt x="237009" y="150200"/>
                    <a:pt x="227271" y="137354"/>
                    <a:pt x="217533" y="124527"/>
                  </a:cubicBezTo>
                  <a:cubicBezTo>
                    <a:pt x="194791" y="94594"/>
                    <a:pt x="168430" y="67587"/>
                    <a:pt x="139059" y="44126"/>
                  </a:cubicBezTo>
                  <a:cubicBezTo>
                    <a:pt x="123124" y="31260"/>
                    <a:pt x="103530" y="25594"/>
                    <a:pt x="84212" y="19850"/>
                  </a:cubicBezTo>
                  <a:cubicBezTo>
                    <a:pt x="58146" y="12079"/>
                    <a:pt x="31372" y="8046"/>
                    <a:pt x="4342" y="5410"/>
                  </a:cubicBezTo>
                  <a:cubicBezTo>
                    <a:pt x="2197" y="5213"/>
                    <a:pt x="-65" y="5213"/>
                    <a:pt x="-1560" y="3266"/>
                  </a:cubicBezTo>
                  <a:cubicBezTo>
                    <a:pt x="-1737" y="2465"/>
                    <a:pt x="-1383" y="1641"/>
                    <a:pt x="-695" y="1200"/>
                  </a:cubicBezTo>
                  <a:cubicBezTo>
                    <a:pt x="8453" y="-1967"/>
                    <a:pt x="17542" y="649"/>
                    <a:pt x="26551" y="1712"/>
                  </a:cubicBezTo>
                  <a:cubicBezTo>
                    <a:pt x="52264" y="4751"/>
                    <a:pt x="77582" y="10521"/>
                    <a:pt x="102075" y="18925"/>
                  </a:cubicBezTo>
                  <a:cubicBezTo>
                    <a:pt x="107720" y="20916"/>
                    <a:pt x="113130" y="23515"/>
                    <a:pt x="118226" y="26676"/>
                  </a:cubicBezTo>
                  <a:close/>
                </a:path>
              </a:pathLst>
            </a:custGeom>
            <a:solidFill>
              <a:srgbClr val="141A1D"/>
            </a:solidFill>
            <a:ln w="1956" cap="flat">
              <a:noFill/>
              <a:prstDash val="solid"/>
              <a:miter/>
            </a:ln>
          </p:spPr>
          <p:txBody>
            <a:bodyPr rtlCol="0" anchor="ctr"/>
            <a:lstStyle/>
            <a:p>
              <a:endParaRPr lang="es-CO"/>
            </a:p>
          </p:txBody>
        </p:sp>
        <p:sp>
          <p:nvSpPr>
            <p:cNvPr id="839" name="Freeform: Shape 838">
              <a:extLst>
                <a:ext uri="{FF2B5EF4-FFF2-40B4-BE49-F238E27FC236}">
                  <a16:creationId xmlns:a16="http://schemas.microsoft.com/office/drawing/2014/main" id="{0690999F-3BA1-FC71-6F9F-4FF3926E0B6E}"/>
                </a:ext>
              </a:extLst>
            </p:cNvPr>
            <p:cNvSpPr/>
            <p:nvPr/>
          </p:nvSpPr>
          <p:spPr>
            <a:xfrm>
              <a:off x="13285035" y="668805"/>
              <a:ext cx="217204" cy="75936"/>
            </a:xfrm>
            <a:custGeom>
              <a:avLst/>
              <a:gdLst>
                <a:gd name="connsiteX0" fmla="*/ -1606 w 217204"/>
                <a:gd name="connsiteY0" fmla="*/ 75503 h 75936"/>
                <a:gd name="connsiteX1" fmla="*/ 18067 w 217204"/>
                <a:gd name="connsiteY1" fmla="*/ 71569 h 75936"/>
                <a:gd name="connsiteX2" fmla="*/ 63688 w 217204"/>
                <a:gd name="connsiteY2" fmla="*/ 61064 h 75936"/>
                <a:gd name="connsiteX3" fmla="*/ 112652 w 217204"/>
                <a:gd name="connsiteY3" fmla="*/ 44932 h 75936"/>
                <a:gd name="connsiteX4" fmla="*/ 131637 w 217204"/>
                <a:gd name="connsiteY4" fmla="*/ 37712 h 75936"/>
                <a:gd name="connsiteX5" fmla="*/ 202162 w 217204"/>
                <a:gd name="connsiteY5" fmla="*/ 6708 h 75936"/>
                <a:gd name="connsiteX6" fmla="*/ 215599 w 217204"/>
                <a:gd name="connsiteY6" fmla="*/ -315 h 75936"/>
                <a:gd name="connsiteX7" fmla="*/ 205231 w 217204"/>
                <a:gd name="connsiteY7" fmla="*/ 7181 h 75936"/>
                <a:gd name="connsiteX8" fmla="*/ 152352 w 217204"/>
                <a:gd name="connsiteY8" fmla="*/ 30886 h 75936"/>
                <a:gd name="connsiteX9" fmla="*/ 125676 w 217204"/>
                <a:gd name="connsiteY9" fmla="*/ 42178 h 75936"/>
                <a:gd name="connsiteX10" fmla="*/ 91976 w 217204"/>
                <a:gd name="connsiteY10" fmla="*/ 53037 h 75936"/>
                <a:gd name="connsiteX11" fmla="*/ 46907 w 217204"/>
                <a:gd name="connsiteY11" fmla="*/ 68933 h 75936"/>
                <a:gd name="connsiteX12" fmla="*/ 26467 w 217204"/>
                <a:gd name="connsiteY12" fmla="*/ 73025 h 75936"/>
                <a:gd name="connsiteX13" fmla="*/ 5693 w 217204"/>
                <a:gd name="connsiteY13" fmla="*/ 75248 h 75936"/>
                <a:gd name="connsiteX14" fmla="*/ -1606 w 217204"/>
                <a:gd name="connsiteY14" fmla="*/ 75503 h 7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7204" h="75936">
                  <a:moveTo>
                    <a:pt x="-1606" y="75503"/>
                  </a:moveTo>
                  <a:cubicBezTo>
                    <a:pt x="4453" y="72401"/>
                    <a:pt x="11280" y="71038"/>
                    <a:pt x="18067" y="71569"/>
                  </a:cubicBezTo>
                  <a:cubicBezTo>
                    <a:pt x="34474" y="72592"/>
                    <a:pt x="49032" y="66611"/>
                    <a:pt x="63688" y="61064"/>
                  </a:cubicBezTo>
                  <a:cubicBezTo>
                    <a:pt x="79780" y="54965"/>
                    <a:pt x="96147" y="49772"/>
                    <a:pt x="112652" y="44932"/>
                  </a:cubicBezTo>
                  <a:cubicBezTo>
                    <a:pt x="119125" y="42947"/>
                    <a:pt x="125479" y="40535"/>
                    <a:pt x="131637" y="37712"/>
                  </a:cubicBezTo>
                  <a:cubicBezTo>
                    <a:pt x="155126" y="27325"/>
                    <a:pt x="179362" y="18669"/>
                    <a:pt x="202162" y="6708"/>
                  </a:cubicBezTo>
                  <a:cubicBezTo>
                    <a:pt x="206628" y="4367"/>
                    <a:pt x="210425" y="669"/>
                    <a:pt x="215599" y="-315"/>
                  </a:cubicBezTo>
                  <a:cubicBezTo>
                    <a:pt x="213061" y="3443"/>
                    <a:pt x="209068" y="5213"/>
                    <a:pt x="205231" y="7181"/>
                  </a:cubicBezTo>
                  <a:cubicBezTo>
                    <a:pt x="188057" y="16073"/>
                    <a:pt x="170411" y="23987"/>
                    <a:pt x="152352" y="30886"/>
                  </a:cubicBezTo>
                  <a:cubicBezTo>
                    <a:pt x="143342" y="34309"/>
                    <a:pt x="134548" y="38342"/>
                    <a:pt x="125676" y="42178"/>
                  </a:cubicBezTo>
                  <a:cubicBezTo>
                    <a:pt x="114777" y="46860"/>
                    <a:pt x="103171" y="49319"/>
                    <a:pt x="91976" y="53037"/>
                  </a:cubicBezTo>
                  <a:cubicBezTo>
                    <a:pt x="76848" y="58054"/>
                    <a:pt x="61897" y="63542"/>
                    <a:pt x="46907" y="68933"/>
                  </a:cubicBezTo>
                  <a:cubicBezTo>
                    <a:pt x="40297" y="71152"/>
                    <a:pt x="33431" y="72527"/>
                    <a:pt x="26467" y="73025"/>
                  </a:cubicBezTo>
                  <a:cubicBezTo>
                    <a:pt x="19582" y="73713"/>
                    <a:pt x="12500" y="73280"/>
                    <a:pt x="5693" y="75248"/>
                  </a:cubicBezTo>
                  <a:cubicBezTo>
                    <a:pt x="3273" y="75637"/>
                    <a:pt x="834" y="75724"/>
                    <a:pt x="-1606" y="75503"/>
                  </a:cubicBezTo>
                  <a:close/>
                </a:path>
              </a:pathLst>
            </a:custGeom>
            <a:solidFill>
              <a:srgbClr val="0E1315"/>
            </a:solidFill>
            <a:ln w="1956" cap="flat">
              <a:noFill/>
              <a:prstDash val="solid"/>
              <a:miter/>
            </a:ln>
          </p:spPr>
          <p:txBody>
            <a:bodyPr rtlCol="0" anchor="ctr"/>
            <a:lstStyle/>
            <a:p>
              <a:endParaRPr lang="es-CO"/>
            </a:p>
          </p:txBody>
        </p:sp>
        <p:sp>
          <p:nvSpPr>
            <p:cNvPr id="840" name="Freeform: Shape 839">
              <a:extLst>
                <a:ext uri="{FF2B5EF4-FFF2-40B4-BE49-F238E27FC236}">
                  <a16:creationId xmlns:a16="http://schemas.microsoft.com/office/drawing/2014/main" id="{00D39369-34A1-1AF2-57A4-B9DE7C07E5FF}"/>
                </a:ext>
              </a:extLst>
            </p:cNvPr>
            <p:cNvSpPr/>
            <p:nvPr/>
          </p:nvSpPr>
          <p:spPr>
            <a:xfrm>
              <a:off x="13561907" y="489686"/>
              <a:ext cx="6041" cy="113608"/>
            </a:xfrm>
            <a:custGeom>
              <a:avLst/>
              <a:gdLst>
                <a:gd name="connsiteX0" fmla="*/ -1606 w 6041"/>
                <a:gd name="connsiteY0" fmla="*/ 113294 h 113608"/>
                <a:gd name="connsiteX1" fmla="*/ 1227 w 6041"/>
                <a:gd name="connsiteY1" fmla="*/ 22801 h 113608"/>
                <a:gd name="connsiteX2" fmla="*/ -130 w 6041"/>
                <a:gd name="connsiteY2" fmla="*/ -315 h 113608"/>
                <a:gd name="connsiteX3" fmla="*/ 1070 w 6041"/>
                <a:gd name="connsiteY3" fmla="*/ 1417 h 113608"/>
                <a:gd name="connsiteX4" fmla="*/ 2899 w 6041"/>
                <a:gd name="connsiteY4" fmla="*/ 23056 h 113608"/>
                <a:gd name="connsiteX5" fmla="*/ 4001 w 6041"/>
                <a:gd name="connsiteY5" fmla="*/ 40368 h 113608"/>
                <a:gd name="connsiteX6" fmla="*/ 2978 w 6041"/>
                <a:gd name="connsiteY6" fmla="*/ 62716 h 113608"/>
                <a:gd name="connsiteX7" fmla="*/ 2801 w 6041"/>
                <a:gd name="connsiteY7" fmla="*/ 96159 h 113608"/>
                <a:gd name="connsiteX8" fmla="*/ -1606 w 6041"/>
                <a:gd name="connsiteY8" fmla="*/ 113294 h 113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41" h="113608">
                  <a:moveTo>
                    <a:pt x="-1606" y="113294"/>
                  </a:moveTo>
                  <a:cubicBezTo>
                    <a:pt x="4001" y="83274"/>
                    <a:pt x="617" y="52959"/>
                    <a:pt x="1227" y="22801"/>
                  </a:cubicBezTo>
                  <a:cubicBezTo>
                    <a:pt x="1385" y="15109"/>
                    <a:pt x="-937" y="7456"/>
                    <a:pt x="-130" y="-315"/>
                  </a:cubicBezTo>
                  <a:cubicBezTo>
                    <a:pt x="283" y="256"/>
                    <a:pt x="1070" y="846"/>
                    <a:pt x="1070" y="1417"/>
                  </a:cubicBezTo>
                  <a:cubicBezTo>
                    <a:pt x="834" y="8695"/>
                    <a:pt x="3037" y="15738"/>
                    <a:pt x="2899" y="23056"/>
                  </a:cubicBezTo>
                  <a:cubicBezTo>
                    <a:pt x="2663" y="28850"/>
                    <a:pt x="3037" y="34651"/>
                    <a:pt x="4001" y="40368"/>
                  </a:cubicBezTo>
                  <a:cubicBezTo>
                    <a:pt x="5300" y="47745"/>
                    <a:pt x="3313" y="55260"/>
                    <a:pt x="2978" y="62716"/>
                  </a:cubicBezTo>
                  <a:cubicBezTo>
                    <a:pt x="2506" y="73831"/>
                    <a:pt x="2978" y="85005"/>
                    <a:pt x="2801" y="96159"/>
                  </a:cubicBezTo>
                  <a:cubicBezTo>
                    <a:pt x="3017" y="102177"/>
                    <a:pt x="1483" y="108130"/>
                    <a:pt x="-1606" y="113294"/>
                  </a:cubicBezTo>
                  <a:close/>
                </a:path>
              </a:pathLst>
            </a:custGeom>
            <a:solidFill>
              <a:srgbClr val="141A1D"/>
            </a:solidFill>
            <a:ln w="1956" cap="flat">
              <a:noFill/>
              <a:prstDash val="solid"/>
              <a:miter/>
            </a:ln>
          </p:spPr>
          <p:txBody>
            <a:bodyPr rtlCol="0" anchor="ctr"/>
            <a:lstStyle/>
            <a:p>
              <a:endParaRPr lang="es-CO"/>
            </a:p>
          </p:txBody>
        </p:sp>
        <p:sp>
          <p:nvSpPr>
            <p:cNvPr id="841" name="Freeform: Shape 840">
              <a:extLst>
                <a:ext uri="{FF2B5EF4-FFF2-40B4-BE49-F238E27FC236}">
                  <a16:creationId xmlns:a16="http://schemas.microsoft.com/office/drawing/2014/main" id="{4DFEC7A7-3DD6-7DDB-73AA-62FD044922DB}"/>
                </a:ext>
              </a:extLst>
            </p:cNvPr>
            <p:cNvSpPr/>
            <p:nvPr/>
          </p:nvSpPr>
          <p:spPr>
            <a:xfrm>
              <a:off x="13553172" y="603295"/>
              <a:ext cx="8734" cy="18944"/>
            </a:xfrm>
            <a:custGeom>
              <a:avLst/>
              <a:gdLst>
                <a:gd name="connsiteX0" fmla="*/ -1606 w 8734"/>
                <a:gd name="connsiteY0" fmla="*/ 18630 h 18944"/>
                <a:gd name="connsiteX1" fmla="*/ 7129 w 8734"/>
                <a:gd name="connsiteY1" fmla="*/ -315 h 18944"/>
                <a:gd name="connsiteX2" fmla="*/ -1606 w 8734"/>
                <a:gd name="connsiteY2" fmla="*/ 18630 h 18944"/>
              </a:gdLst>
              <a:ahLst/>
              <a:cxnLst>
                <a:cxn ang="0">
                  <a:pos x="connsiteX0" y="connsiteY0"/>
                </a:cxn>
                <a:cxn ang="0">
                  <a:pos x="connsiteX1" y="connsiteY1"/>
                </a:cxn>
                <a:cxn ang="0">
                  <a:pos x="connsiteX2" y="connsiteY2"/>
                </a:cxn>
              </a:cxnLst>
              <a:rect l="l" t="t" r="r" b="b"/>
              <a:pathLst>
                <a:path w="8734" h="18944">
                  <a:moveTo>
                    <a:pt x="-1606" y="18630"/>
                  </a:moveTo>
                  <a:cubicBezTo>
                    <a:pt x="756" y="12077"/>
                    <a:pt x="3687" y="5741"/>
                    <a:pt x="7129" y="-315"/>
                  </a:cubicBezTo>
                  <a:cubicBezTo>
                    <a:pt x="6087" y="6866"/>
                    <a:pt x="3883" y="13515"/>
                    <a:pt x="-1606" y="18630"/>
                  </a:cubicBezTo>
                  <a:close/>
                </a:path>
              </a:pathLst>
            </a:custGeom>
            <a:solidFill>
              <a:srgbClr val="141A1D"/>
            </a:solidFill>
            <a:ln w="1956" cap="flat">
              <a:noFill/>
              <a:prstDash val="solid"/>
              <a:miter/>
            </a:ln>
          </p:spPr>
          <p:txBody>
            <a:bodyPr rtlCol="0" anchor="ctr"/>
            <a:lstStyle/>
            <a:p>
              <a:endParaRPr lang="es-CO"/>
            </a:p>
          </p:txBody>
        </p:sp>
        <p:sp>
          <p:nvSpPr>
            <p:cNvPr id="842" name="Freeform: Shape 841">
              <a:extLst>
                <a:ext uri="{FF2B5EF4-FFF2-40B4-BE49-F238E27FC236}">
                  <a16:creationId xmlns:a16="http://schemas.microsoft.com/office/drawing/2014/main" id="{E48F1848-CC93-C878-59FC-C922BE50DB6F}"/>
                </a:ext>
              </a:extLst>
            </p:cNvPr>
            <p:cNvSpPr/>
            <p:nvPr/>
          </p:nvSpPr>
          <p:spPr>
            <a:xfrm>
              <a:off x="13522562" y="647007"/>
              <a:ext cx="8734" cy="7318"/>
            </a:xfrm>
            <a:custGeom>
              <a:avLst/>
              <a:gdLst>
                <a:gd name="connsiteX0" fmla="*/ -1606 w 8734"/>
                <a:gd name="connsiteY0" fmla="*/ 7003 h 7318"/>
                <a:gd name="connsiteX1" fmla="*/ 7129 w 8734"/>
                <a:gd name="connsiteY1" fmla="*/ -315 h 7318"/>
                <a:gd name="connsiteX2" fmla="*/ -1606 w 8734"/>
                <a:gd name="connsiteY2" fmla="*/ 7003 h 7318"/>
              </a:gdLst>
              <a:ahLst/>
              <a:cxnLst>
                <a:cxn ang="0">
                  <a:pos x="connsiteX0" y="connsiteY0"/>
                </a:cxn>
                <a:cxn ang="0">
                  <a:pos x="connsiteX1" y="connsiteY1"/>
                </a:cxn>
                <a:cxn ang="0">
                  <a:pos x="connsiteX2" y="connsiteY2"/>
                </a:cxn>
              </a:cxnLst>
              <a:rect l="l" t="t" r="r" b="b"/>
              <a:pathLst>
                <a:path w="8734" h="7318">
                  <a:moveTo>
                    <a:pt x="-1606" y="7003"/>
                  </a:moveTo>
                  <a:cubicBezTo>
                    <a:pt x="735" y="3875"/>
                    <a:pt x="2978" y="630"/>
                    <a:pt x="7129" y="-315"/>
                  </a:cubicBezTo>
                  <a:cubicBezTo>
                    <a:pt x="4925" y="2931"/>
                    <a:pt x="2781" y="6295"/>
                    <a:pt x="-1606" y="7003"/>
                  </a:cubicBezTo>
                  <a:close/>
                </a:path>
              </a:pathLst>
            </a:custGeom>
            <a:solidFill>
              <a:srgbClr val="141A1D"/>
            </a:solidFill>
            <a:ln w="1956" cap="flat">
              <a:noFill/>
              <a:prstDash val="solid"/>
              <a:miter/>
            </a:ln>
          </p:spPr>
          <p:txBody>
            <a:bodyPr rtlCol="0" anchor="ctr"/>
            <a:lstStyle/>
            <a:p>
              <a:endParaRPr lang="es-CO"/>
            </a:p>
          </p:txBody>
        </p:sp>
        <p:sp>
          <p:nvSpPr>
            <p:cNvPr id="843" name="Freeform: Shape 842">
              <a:extLst>
                <a:ext uri="{FF2B5EF4-FFF2-40B4-BE49-F238E27FC236}">
                  <a16:creationId xmlns:a16="http://schemas.microsoft.com/office/drawing/2014/main" id="{DF4E3A52-4B88-647F-B0D3-37CF8E08B5E0}"/>
                </a:ext>
              </a:extLst>
            </p:cNvPr>
            <p:cNvSpPr/>
            <p:nvPr/>
          </p:nvSpPr>
          <p:spPr>
            <a:xfrm>
              <a:off x="13542922" y="626568"/>
              <a:ext cx="7298" cy="8754"/>
            </a:xfrm>
            <a:custGeom>
              <a:avLst/>
              <a:gdLst>
                <a:gd name="connsiteX0" fmla="*/ -1606 w 7298"/>
                <a:gd name="connsiteY0" fmla="*/ 8440 h 8754"/>
                <a:gd name="connsiteX1" fmla="*/ 5693 w 7298"/>
                <a:gd name="connsiteY1" fmla="*/ -315 h 8754"/>
                <a:gd name="connsiteX2" fmla="*/ -1606 w 7298"/>
                <a:gd name="connsiteY2" fmla="*/ 8440 h 8754"/>
              </a:gdLst>
              <a:ahLst/>
              <a:cxnLst>
                <a:cxn ang="0">
                  <a:pos x="connsiteX0" y="connsiteY0"/>
                </a:cxn>
                <a:cxn ang="0">
                  <a:pos x="connsiteX1" y="connsiteY1"/>
                </a:cxn>
                <a:cxn ang="0">
                  <a:pos x="connsiteX2" y="connsiteY2"/>
                </a:cxn>
              </a:cxnLst>
              <a:rect l="l" t="t" r="r" b="b"/>
              <a:pathLst>
                <a:path w="7298" h="8754">
                  <a:moveTo>
                    <a:pt x="-1606" y="8440"/>
                  </a:moveTo>
                  <a:cubicBezTo>
                    <a:pt x="-642" y="4308"/>
                    <a:pt x="2605" y="2046"/>
                    <a:pt x="5693" y="-315"/>
                  </a:cubicBezTo>
                  <a:cubicBezTo>
                    <a:pt x="5064" y="4112"/>
                    <a:pt x="1700" y="6256"/>
                    <a:pt x="-1606" y="8440"/>
                  </a:cubicBezTo>
                  <a:close/>
                </a:path>
              </a:pathLst>
            </a:custGeom>
            <a:solidFill>
              <a:srgbClr val="141A1D"/>
            </a:solidFill>
            <a:ln w="1956" cap="flat">
              <a:noFill/>
              <a:prstDash val="solid"/>
              <a:miter/>
            </a:ln>
          </p:spPr>
          <p:txBody>
            <a:bodyPr rtlCol="0" anchor="ctr"/>
            <a:lstStyle/>
            <a:p>
              <a:endParaRPr lang="es-CO"/>
            </a:p>
          </p:txBody>
        </p:sp>
        <p:sp>
          <p:nvSpPr>
            <p:cNvPr id="844" name="Freeform: Shape 843">
              <a:extLst>
                <a:ext uri="{FF2B5EF4-FFF2-40B4-BE49-F238E27FC236}">
                  <a16:creationId xmlns:a16="http://schemas.microsoft.com/office/drawing/2014/main" id="{DCCC22CC-0120-13F8-FE49-1B179C9633FD}"/>
                </a:ext>
              </a:extLst>
            </p:cNvPr>
            <p:cNvSpPr/>
            <p:nvPr/>
          </p:nvSpPr>
          <p:spPr>
            <a:xfrm>
              <a:off x="13531237" y="641086"/>
              <a:ext cx="5901" cy="5901"/>
            </a:xfrm>
            <a:custGeom>
              <a:avLst/>
              <a:gdLst>
                <a:gd name="connsiteX0" fmla="*/ -1606 w 5901"/>
                <a:gd name="connsiteY0" fmla="*/ 5587 h 5901"/>
                <a:gd name="connsiteX1" fmla="*/ 4296 w 5901"/>
                <a:gd name="connsiteY1" fmla="*/ -315 h 5901"/>
                <a:gd name="connsiteX2" fmla="*/ -1606 w 5901"/>
                <a:gd name="connsiteY2" fmla="*/ 5587 h 5901"/>
              </a:gdLst>
              <a:ahLst/>
              <a:cxnLst>
                <a:cxn ang="0">
                  <a:pos x="connsiteX0" y="connsiteY0"/>
                </a:cxn>
                <a:cxn ang="0">
                  <a:pos x="connsiteX1" y="connsiteY1"/>
                </a:cxn>
                <a:cxn ang="0">
                  <a:pos x="connsiteX2" y="connsiteY2"/>
                </a:cxn>
              </a:cxnLst>
              <a:rect l="l" t="t" r="r" b="b"/>
              <a:pathLst>
                <a:path w="5901" h="5901">
                  <a:moveTo>
                    <a:pt x="-1606" y="5587"/>
                  </a:moveTo>
                  <a:cubicBezTo>
                    <a:pt x="-268" y="3079"/>
                    <a:pt x="1798" y="1025"/>
                    <a:pt x="4296" y="-315"/>
                  </a:cubicBezTo>
                  <a:cubicBezTo>
                    <a:pt x="4296" y="2945"/>
                    <a:pt x="1660" y="5587"/>
                    <a:pt x="-1606" y="5587"/>
                  </a:cubicBezTo>
                  <a:close/>
                </a:path>
              </a:pathLst>
            </a:custGeom>
            <a:solidFill>
              <a:srgbClr val="141A1D"/>
            </a:solidFill>
            <a:ln w="1956" cap="flat">
              <a:noFill/>
              <a:prstDash val="solid"/>
              <a:miter/>
            </a:ln>
          </p:spPr>
          <p:txBody>
            <a:bodyPr rtlCol="0" anchor="ctr"/>
            <a:lstStyle/>
            <a:p>
              <a:endParaRPr lang="es-CO"/>
            </a:p>
          </p:txBody>
        </p:sp>
        <p:sp>
          <p:nvSpPr>
            <p:cNvPr id="845" name="Freeform: Shape 844">
              <a:extLst>
                <a:ext uri="{FF2B5EF4-FFF2-40B4-BE49-F238E27FC236}">
                  <a16:creationId xmlns:a16="http://schemas.microsoft.com/office/drawing/2014/main" id="{61AA7A07-A613-96BB-601D-76C0ACCA6659}"/>
                </a:ext>
              </a:extLst>
            </p:cNvPr>
            <p:cNvSpPr/>
            <p:nvPr/>
          </p:nvSpPr>
          <p:spPr>
            <a:xfrm>
              <a:off x="13516758" y="654267"/>
              <a:ext cx="5901" cy="4406"/>
            </a:xfrm>
            <a:custGeom>
              <a:avLst/>
              <a:gdLst>
                <a:gd name="connsiteX0" fmla="*/ -1606 w 5901"/>
                <a:gd name="connsiteY0" fmla="*/ 4092 h 4406"/>
                <a:gd name="connsiteX1" fmla="*/ 4296 w 5901"/>
                <a:gd name="connsiteY1" fmla="*/ -315 h 4406"/>
                <a:gd name="connsiteX2" fmla="*/ -1606 w 5901"/>
                <a:gd name="connsiteY2" fmla="*/ 4092 h 4406"/>
              </a:gdLst>
              <a:ahLst/>
              <a:cxnLst>
                <a:cxn ang="0">
                  <a:pos x="connsiteX0" y="connsiteY0"/>
                </a:cxn>
                <a:cxn ang="0">
                  <a:pos x="connsiteX1" y="connsiteY1"/>
                </a:cxn>
                <a:cxn ang="0">
                  <a:pos x="connsiteX2" y="connsiteY2"/>
                </a:cxn>
              </a:cxnLst>
              <a:rect l="l" t="t" r="r" b="b"/>
              <a:pathLst>
                <a:path w="5901" h="4406">
                  <a:moveTo>
                    <a:pt x="-1606" y="4092"/>
                  </a:moveTo>
                  <a:cubicBezTo>
                    <a:pt x="-563" y="1676"/>
                    <a:pt x="1680" y="-4"/>
                    <a:pt x="4296" y="-315"/>
                  </a:cubicBezTo>
                  <a:cubicBezTo>
                    <a:pt x="3431" y="2237"/>
                    <a:pt x="1090" y="3990"/>
                    <a:pt x="-1606" y="4092"/>
                  </a:cubicBezTo>
                  <a:close/>
                </a:path>
              </a:pathLst>
            </a:custGeom>
            <a:solidFill>
              <a:srgbClr val="141A1D"/>
            </a:solidFill>
            <a:ln w="1956" cap="flat">
              <a:noFill/>
              <a:prstDash val="solid"/>
              <a:miter/>
            </a:ln>
          </p:spPr>
          <p:txBody>
            <a:bodyPr rtlCol="0" anchor="ctr"/>
            <a:lstStyle/>
            <a:p>
              <a:endParaRPr lang="es-CO"/>
            </a:p>
          </p:txBody>
        </p:sp>
        <p:sp>
          <p:nvSpPr>
            <p:cNvPr id="846" name="Freeform: Shape 845">
              <a:extLst>
                <a:ext uri="{FF2B5EF4-FFF2-40B4-BE49-F238E27FC236}">
                  <a16:creationId xmlns:a16="http://schemas.microsoft.com/office/drawing/2014/main" id="{A9169FDC-0D3A-A96A-3CF2-9DF5439CC564}"/>
                </a:ext>
              </a:extLst>
            </p:cNvPr>
            <p:cNvSpPr/>
            <p:nvPr/>
          </p:nvSpPr>
          <p:spPr>
            <a:xfrm>
              <a:off x="13560716" y="483686"/>
              <a:ext cx="2732" cy="5980"/>
            </a:xfrm>
            <a:custGeom>
              <a:avLst/>
              <a:gdLst>
                <a:gd name="connsiteX0" fmla="*/ 1060 w 2732"/>
                <a:gd name="connsiteY0" fmla="*/ 5666 h 5980"/>
                <a:gd name="connsiteX1" fmla="*/ -100 w 2732"/>
                <a:gd name="connsiteY1" fmla="*/ 5390 h 5980"/>
                <a:gd name="connsiteX2" fmla="*/ -966 w 2732"/>
                <a:gd name="connsiteY2" fmla="*/ 486 h 5980"/>
                <a:gd name="connsiteX3" fmla="*/ -572 w 2732"/>
                <a:gd name="connsiteY3" fmla="*/ 20 h 5980"/>
                <a:gd name="connsiteX4" fmla="*/ -179 w 2732"/>
                <a:gd name="connsiteY4" fmla="*/ -315 h 5980"/>
                <a:gd name="connsiteX5" fmla="*/ 1060 w 2732"/>
                <a:gd name="connsiteY5" fmla="*/ 5666 h 5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32" h="5980">
                  <a:moveTo>
                    <a:pt x="1060" y="5666"/>
                  </a:moveTo>
                  <a:cubicBezTo>
                    <a:pt x="667" y="5623"/>
                    <a:pt x="273" y="5530"/>
                    <a:pt x="-100" y="5390"/>
                  </a:cubicBezTo>
                  <a:cubicBezTo>
                    <a:pt x="-1694" y="4275"/>
                    <a:pt x="-2087" y="2078"/>
                    <a:pt x="-966" y="486"/>
                  </a:cubicBezTo>
                  <a:cubicBezTo>
                    <a:pt x="-848" y="319"/>
                    <a:pt x="-710" y="163"/>
                    <a:pt x="-572" y="20"/>
                  </a:cubicBezTo>
                  <a:lnTo>
                    <a:pt x="-179" y="-315"/>
                  </a:lnTo>
                  <a:cubicBezTo>
                    <a:pt x="1592" y="1397"/>
                    <a:pt x="1041" y="3600"/>
                    <a:pt x="1060" y="5666"/>
                  </a:cubicBezTo>
                  <a:close/>
                </a:path>
              </a:pathLst>
            </a:custGeom>
            <a:solidFill>
              <a:srgbClr val="141A1D"/>
            </a:solidFill>
            <a:ln w="1956" cap="flat">
              <a:noFill/>
              <a:prstDash val="solid"/>
              <a:miter/>
            </a:ln>
          </p:spPr>
          <p:txBody>
            <a:bodyPr rtlCol="0" anchor="ctr"/>
            <a:lstStyle/>
            <a:p>
              <a:endParaRPr lang="es-CO"/>
            </a:p>
          </p:txBody>
        </p:sp>
        <p:sp>
          <p:nvSpPr>
            <p:cNvPr id="847" name="Freeform: Shape 846">
              <a:extLst>
                <a:ext uri="{FF2B5EF4-FFF2-40B4-BE49-F238E27FC236}">
                  <a16:creationId xmlns:a16="http://schemas.microsoft.com/office/drawing/2014/main" id="{3D8B968D-F591-B283-9F17-0FB55F16D184}"/>
                </a:ext>
              </a:extLst>
            </p:cNvPr>
            <p:cNvSpPr/>
            <p:nvPr/>
          </p:nvSpPr>
          <p:spPr>
            <a:xfrm>
              <a:off x="13550221" y="622240"/>
              <a:ext cx="2971" cy="4347"/>
            </a:xfrm>
            <a:custGeom>
              <a:avLst/>
              <a:gdLst>
                <a:gd name="connsiteX0" fmla="*/ -1605 w 2971"/>
                <a:gd name="connsiteY0" fmla="*/ 4033 h 4347"/>
                <a:gd name="connsiteX1" fmla="*/ 1346 w 2971"/>
                <a:gd name="connsiteY1" fmla="*/ -315 h 4347"/>
                <a:gd name="connsiteX2" fmla="*/ -1605 w 2971"/>
                <a:gd name="connsiteY2" fmla="*/ 4033 h 4347"/>
              </a:gdLst>
              <a:ahLst/>
              <a:cxnLst>
                <a:cxn ang="0">
                  <a:pos x="connsiteX0" y="connsiteY0"/>
                </a:cxn>
                <a:cxn ang="0">
                  <a:pos x="connsiteX1" y="connsiteY1"/>
                </a:cxn>
                <a:cxn ang="0">
                  <a:pos x="connsiteX2" y="connsiteY2"/>
                </a:cxn>
              </a:cxnLst>
              <a:rect l="l" t="t" r="r" b="b"/>
              <a:pathLst>
                <a:path w="2971" h="4347">
                  <a:moveTo>
                    <a:pt x="-1605" y="4033"/>
                  </a:moveTo>
                  <a:cubicBezTo>
                    <a:pt x="-1625" y="2113"/>
                    <a:pt x="-444" y="386"/>
                    <a:pt x="1346" y="-315"/>
                  </a:cubicBezTo>
                  <a:cubicBezTo>
                    <a:pt x="1543" y="1657"/>
                    <a:pt x="303" y="3484"/>
                    <a:pt x="-1605" y="4033"/>
                  </a:cubicBezTo>
                  <a:close/>
                </a:path>
              </a:pathLst>
            </a:custGeom>
            <a:solidFill>
              <a:srgbClr val="141A1D"/>
            </a:solidFill>
            <a:ln w="1956" cap="flat">
              <a:noFill/>
              <a:prstDash val="solid"/>
              <a:miter/>
            </a:ln>
          </p:spPr>
          <p:txBody>
            <a:bodyPr rtlCol="0" anchor="ctr"/>
            <a:lstStyle/>
            <a:p>
              <a:endParaRPr lang="es-CO"/>
            </a:p>
          </p:txBody>
        </p:sp>
        <p:sp>
          <p:nvSpPr>
            <p:cNvPr id="848" name="Freeform: Shape 847">
              <a:extLst>
                <a:ext uri="{FF2B5EF4-FFF2-40B4-BE49-F238E27FC236}">
                  <a16:creationId xmlns:a16="http://schemas.microsoft.com/office/drawing/2014/main" id="{3A158AD5-A103-C096-6D76-984E93A7CB7B}"/>
                </a:ext>
              </a:extLst>
            </p:cNvPr>
            <p:cNvSpPr/>
            <p:nvPr/>
          </p:nvSpPr>
          <p:spPr>
            <a:xfrm>
              <a:off x="13481780" y="689695"/>
              <a:ext cx="3308" cy="2523"/>
            </a:xfrm>
            <a:custGeom>
              <a:avLst/>
              <a:gdLst>
                <a:gd name="connsiteX0" fmla="*/ -1606 w 3308"/>
                <a:gd name="connsiteY0" fmla="*/ 2205 h 2523"/>
                <a:gd name="connsiteX1" fmla="*/ 1326 w 3308"/>
                <a:gd name="connsiteY1" fmla="*/ -77 h 2523"/>
                <a:gd name="connsiteX2" fmla="*/ -189 w 3308"/>
                <a:gd name="connsiteY2" fmla="*/ 2008 h 2523"/>
                <a:gd name="connsiteX3" fmla="*/ -1606 w 3308"/>
                <a:gd name="connsiteY3" fmla="*/ 2205 h 2523"/>
              </a:gdLst>
              <a:ahLst/>
              <a:cxnLst>
                <a:cxn ang="0">
                  <a:pos x="connsiteX0" y="connsiteY0"/>
                </a:cxn>
                <a:cxn ang="0">
                  <a:pos x="connsiteX1" y="connsiteY1"/>
                </a:cxn>
                <a:cxn ang="0">
                  <a:pos x="connsiteX2" y="connsiteY2"/>
                </a:cxn>
                <a:cxn ang="0">
                  <a:pos x="connsiteX3" y="connsiteY3"/>
                </a:cxn>
              </a:cxnLst>
              <a:rect l="l" t="t" r="r" b="b"/>
              <a:pathLst>
                <a:path w="3308" h="2523">
                  <a:moveTo>
                    <a:pt x="-1606" y="2205"/>
                  </a:moveTo>
                  <a:cubicBezTo>
                    <a:pt x="-917" y="985"/>
                    <a:pt x="165" y="-1002"/>
                    <a:pt x="1326" y="-77"/>
                  </a:cubicBezTo>
                  <a:cubicBezTo>
                    <a:pt x="2486" y="848"/>
                    <a:pt x="676" y="1536"/>
                    <a:pt x="-189" y="2008"/>
                  </a:cubicBezTo>
                  <a:cubicBezTo>
                    <a:pt x="-642" y="2158"/>
                    <a:pt x="-1133" y="2225"/>
                    <a:pt x="-1606" y="2205"/>
                  </a:cubicBezTo>
                  <a:close/>
                </a:path>
              </a:pathLst>
            </a:custGeom>
            <a:solidFill>
              <a:srgbClr val="000000"/>
            </a:solidFill>
            <a:ln w="1956" cap="flat">
              <a:noFill/>
              <a:prstDash val="solid"/>
              <a:miter/>
            </a:ln>
          </p:spPr>
          <p:txBody>
            <a:bodyPr rtlCol="0" anchor="ctr"/>
            <a:lstStyle/>
            <a:p>
              <a:endParaRPr lang="es-CO"/>
            </a:p>
          </p:txBody>
        </p:sp>
        <p:sp>
          <p:nvSpPr>
            <p:cNvPr id="849" name="Freeform: Shape 848">
              <a:extLst>
                <a:ext uri="{FF2B5EF4-FFF2-40B4-BE49-F238E27FC236}">
                  <a16:creationId xmlns:a16="http://schemas.microsoft.com/office/drawing/2014/main" id="{5F51E5D7-97A5-C14C-0D23-A24BE4FC7DEA}"/>
                </a:ext>
              </a:extLst>
            </p:cNvPr>
            <p:cNvSpPr/>
            <p:nvPr/>
          </p:nvSpPr>
          <p:spPr>
            <a:xfrm>
              <a:off x="13481210" y="692215"/>
              <a:ext cx="609" cy="590"/>
            </a:xfrm>
            <a:custGeom>
              <a:avLst/>
              <a:gdLst>
                <a:gd name="connsiteX0" fmla="*/ 610 w 609"/>
                <a:gd name="connsiteY0" fmla="*/ 0 h 590"/>
                <a:gd name="connsiteX1" fmla="*/ 275 w 609"/>
                <a:gd name="connsiteY1" fmla="*/ 590 h 590"/>
                <a:gd name="connsiteX2" fmla="*/ 0 w 609"/>
                <a:gd name="connsiteY2" fmla="*/ 334 h 590"/>
                <a:gd name="connsiteX3" fmla="*/ 610 w 609"/>
                <a:gd name="connsiteY3" fmla="*/ 0 h 590"/>
              </a:gdLst>
              <a:ahLst/>
              <a:cxnLst>
                <a:cxn ang="0">
                  <a:pos x="connsiteX0" y="connsiteY0"/>
                </a:cxn>
                <a:cxn ang="0">
                  <a:pos x="connsiteX1" y="connsiteY1"/>
                </a:cxn>
                <a:cxn ang="0">
                  <a:pos x="connsiteX2" y="connsiteY2"/>
                </a:cxn>
                <a:cxn ang="0">
                  <a:pos x="connsiteX3" y="connsiteY3"/>
                </a:cxn>
              </a:cxnLst>
              <a:rect l="l" t="t" r="r" b="b"/>
              <a:pathLst>
                <a:path w="609" h="590">
                  <a:moveTo>
                    <a:pt x="610" y="0"/>
                  </a:moveTo>
                  <a:lnTo>
                    <a:pt x="275" y="590"/>
                  </a:lnTo>
                  <a:lnTo>
                    <a:pt x="0" y="334"/>
                  </a:lnTo>
                  <a:lnTo>
                    <a:pt x="610" y="0"/>
                  </a:lnTo>
                  <a:close/>
                </a:path>
              </a:pathLst>
            </a:custGeom>
            <a:solidFill>
              <a:srgbClr val="000000"/>
            </a:solidFill>
            <a:ln w="1956" cap="flat">
              <a:noFill/>
              <a:prstDash val="solid"/>
              <a:miter/>
            </a:ln>
          </p:spPr>
          <p:txBody>
            <a:bodyPr rtlCol="0" anchor="ctr"/>
            <a:lstStyle/>
            <a:p>
              <a:endParaRPr lang="es-CO"/>
            </a:p>
          </p:txBody>
        </p:sp>
        <p:sp>
          <p:nvSpPr>
            <p:cNvPr id="850" name="Freeform: Shape 849">
              <a:extLst>
                <a:ext uri="{FF2B5EF4-FFF2-40B4-BE49-F238E27FC236}">
                  <a16:creationId xmlns:a16="http://schemas.microsoft.com/office/drawing/2014/main" id="{8B5B08B4-FDE2-6D58-2E07-FFEE59C759A7}"/>
                </a:ext>
              </a:extLst>
            </p:cNvPr>
            <p:cNvSpPr/>
            <p:nvPr/>
          </p:nvSpPr>
          <p:spPr>
            <a:xfrm>
              <a:off x="13477433" y="694517"/>
              <a:ext cx="609" cy="609"/>
            </a:xfrm>
            <a:custGeom>
              <a:avLst/>
              <a:gdLst>
                <a:gd name="connsiteX0" fmla="*/ 0 w 609"/>
                <a:gd name="connsiteY0" fmla="*/ 610 h 609"/>
                <a:gd name="connsiteX1" fmla="*/ 334 w 609"/>
                <a:gd name="connsiteY1" fmla="*/ 0 h 609"/>
                <a:gd name="connsiteX2" fmla="*/ 610 w 609"/>
                <a:gd name="connsiteY2" fmla="*/ 275 h 609"/>
                <a:gd name="connsiteX3" fmla="*/ 0 w 609"/>
                <a:gd name="connsiteY3" fmla="*/ 610 h 609"/>
              </a:gdLst>
              <a:ahLst/>
              <a:cxnLst>
                <a:cxn ang="0">
                  <a:pos x="connsiteX0" y="connsiteY0"/>
                </a:cxn>
                <a:cxn ang="0">
                  <a:pos x="connsiteX1" y="connsiteY1"/>
                </a:cxn>
                <a:cxn ang="0">
                  <a:pos x="connsiteX2" y="connsiteY2"/>
                </a:cxn>
                <a:cxn ang="0">
                  <a:pos x="connsiteX3" y="connsiteY3"/>
                </a:cxn>
              </a:cxnLst>
              <a:rect l="l" t="t" r="r" b="b"/>
              <a:pathLst>
                <a:path w="609" h="609">
                  <a:moveTo>
                    <a:pt x="0" y="610"/>
                  </a:moveTo>
                  <a:lnTo>
                    <a:pt x="334" y="0"/>
                  </a:lnTo>
                  <a:lnTo>
                    <a:pt x="610" y="275"/>
                  </a:lnTo>
                  <a:lnTo>
                    <a:pt x="0" y="610"/>
                  </a:lnTo>
                  <a:close/>
                </a:path>
              </a:pathLst>
            </a:custGeom>
            <a:solidFill>
              <a:srgbClr val="000000"/>
            </a:solidFill>
            <a:ln w="1956" cap="flat">
              <a:noFill/>
              <a:prstDash val="solid"/>
              <a:miter/>
            </a:ln>
          </p:spPr>
          <p:txBody>
            <a:bodyPr rtlCol="0" anchor="ctr"/>
            <a:lstStyle/>
            <a:p>
              <a:endParaRPr lang="es-CO"/>
            </a:p>
          </p:txBody>
        </p:sp>
        <p:sp>
          <p:nvSpPr>
            <p:cNvPr id="851" name="Freeform: Shape 850">
              <a:extLst>
                <a:ext uri="{FF2B5EF4-FFF2-40B4-BE49-F238E27FC236}">
                  <a16:creationId xmlns:a16="http://schemas.microsoft.com/office/drawing/2014/main" id="{8FBB4129-414D-F0BF-98F8-AD299FACD2AD}"/>
                </a:ext>
              </a:extLst>
            </p:cNvPr>
            <p:cNvSpPr/>
            <p:nvPr/>
          </p:nvSpPr>
          <p:spPr>
            <a:xfrm>
              <a:off x="13541486" y="635302"/>
              <a:ext cx="1455" cy="1495"/>
            </a:xfrm>
            <a:custGeom>
              <a:avLst/>
              <a:gdLst>
                <a:gd name="connsiteX0" fmla="*/ -1606 w 1455"/>
                <a:gd name="connsiteY0" fmla="*/ 1180 h 1495"/>
                <a:gd name="connsiteX1" fmla="*/ -150 w 1455"/>
                <a:gd name="connsiteY1" fmla="*/ -315 h 1495"/>
                <a:gd name="connsiteX2" fmla="*/ -1606 w 1455"/>
                <a:gd name="connsiteY2" fmla="*/ 1180 h 1495"/>
              </a:gdLst>
              <a:ahLst/>
              <a:cxnLst>
                <a:cxn ang="0">
                  <a:pos x="connsiteX0" y="connsiteY0"/>
                </a:cxn>
                <a:cxn ang="0">
                  <a:pos x="connsiteX1" y="connsiteY1"/>
                </a:cxn>
                <a:cxn ang="0">
                  <a:pos x="connsiteX2" y="connsiteY2"/>
                </a:cxn>
              </a:cxnLst>
              <a:rect l="l" t="t" r="r" b="b"/>
              <a:pathLst>
                <a:path w="1455" h="1495">
                  <a:moveTo>
                    <a:pt x="-1606" y="1180"/>
                  </a:moveTo>
                  <a:lnTo>
                    <a:pt x="-150" y="-315"/>
                  </a:lnTo>
                  <a:cubicBezTo>
                    <a:pt x="-307" y="421"/>
                    <a:pt x="-877" y="1001"/>
                    <a:pt x="-1606" y="1180"/>
                  </a:cubicBezTo>
                  <a:close/>
                </a:path>
              </a:pathLst>
            </a:custGeom>
            <a:solidFill>
              <a:srgbClr val="141A1D"/>
            </a:solidFill>
            <a:ln w="1956" cap="flat">
              <a:noFill/>
              <a:prstDash val="solid"/>
              <a:miter/>
            </a:ln>
          </p:spPr>
          <p:txBody>
            <a:bodyPr rtlCol="0" anchor="ctr"/>
            <a:lstStyle/>
            <a:p>
              <a:endParaRPr lang="es-CO"/>
            </a:p>
          </p:txBody>
        </p:sp>
        <p:sp>
          <p:nvSpPr>
            <p:cNvPr id="852" name="Freeform: Shape 851">
              <a:extLst>
                <a:ext uri="{FF2B5EF4-FFF2-40B4-BE49-F238E27FC236}">
                  <a16:creationId xmlns:a16="http://schemas.microsoft.com/office/drawing/2014/main" id="{C68418F4-DB21-796C-9A42-CD632F19C5DC}"/>
                </a:ext>
              </a:extLst>
            </p:cNvPr>
            <p:cNvSpPr/>
            <p:nvPr/>
          </p:nvSpPr>
          <p:spPr>
            <a:xfrm>
              <a:off x="13540050" y="636778"/>
              <a:ext cx="1455" cy="1475"/>
            </a:xfrm>
            <a:custGeom>
              <a:avLst/>
              <a:gdLst>
                <a:gd name="connsiteX0" fmla="*/ -1606 w 1455"/>
                <a:gd name="connsiteY0" fmla="*/ 1161 h 1475"/>
                <a:gd name="connsiteX1" fmla="*/ -150 w 1455"/>
                <a:gd name="connsiteY1" fmla="*/ -315 h 1475"/>
              </a:gdLst>
              <a:ahLst/>
              <a:cxnLst>
                <a:cxn ang="0">
                  <a:pos x="connsiteX0" y="connsiteY0"/>
                </a:cxn>
                <a:cxn ang="0">
                  <a:pos x="connsiteX1" y="connsiteY1"/>
                </a:cxn>
              </a:cxnLst>
              <a:rect l="l" t="t" r="r" b="b"/>
              <a:pathLst>
                <a:path w="1455" h="1475">
                  <a:moveTo>
                    <a:pt x="-1606" y="1161"/>
                  </a:moveTo>
                  <a:lnTo>
                    <a:pt x="-150" y="-315"/>
                  </a:lnTo>
                  <a:close/>
                </a:path>
              </a:pathLst>
            </a:custGeom>
            <a:solidFill>
              <a:srgbClr val="141A1D"/>
            </a:solidFill>
            <a:ln w="1956" cap="flat">
              <a:noFill/>
              <a:prstDash val="solid"/>
              <a:miter/>
            </a:ln>
          </p:spPr>
          <p:txBody>
            <a:bodyPr rtlCol="0" anchor="ctr"/>
            <a:lstStyle/>
            <a:p>
              <a:endParaRPr lang="es-CO"/>
            </a:p>
          </p:txBody>
        </p:sp>
        <p:sp>
          <p:nvSpPr>
            <p:cNvPr id="853" name="Freeform: Shape 852">
              <a:extLst>
                <a:ext uri="{FF2B5EF4-FFF2-40B4-BE49-F238E27FC236}">
                  <a16:creationId xmlns:a16="http://schemas.microsoft.com/office/drawing/2014/main" id="{60C87B15-7ED5-AF86-B392-A52988BDAC2B}"/>
                </a:ext>
              </a:extLst>
            </p:cNvPr>
            <p:cNvSpPr/>
            <p:nvPr/>
          </p:nvSpPr>
          <p:spPr>
            <a:xfrm>
              <a:off x="13538595" y="638253"/>
              <a:ext cx="1455" cy="1475"/>
            </a:xfrm>
            <a:custGeom>
              <a:avLst/>
              <a:gdLst>
                <a:gd name="connsiteX0" fmla="*/ -1606 w 1455"/>
                <a:gd name="connsiteY0" fmla="*/ 1161 h 1475"/>
                <a:gd name="connsiteX1" fmla="*/ -150 w 1455"/>
                <a:gd name="connsiteY1" fmla="*/ -315 h 1475"/>
              </a:gdLst>
              <a:ahLst/>
              <a:cxnLst>
                <a:cxn ang="0">
                  <a:pos x="connsiteX0" y="connsiteY0"/>
                </a:cxn>
                <a:cxn ang="0">
                  <a:pos x="connsiteX1" y="connsiteY1"/>
                </a:cxn>
              </a:cxnLst>
              <a:rect l="l" t="t" r="r" b="b"/>
              <a:pathLst>
                <a:path w="1455" h="1475">
                  <a:moveTo>
                    <a:pt x="-1606" y="1161"/>
                  </a:moveTo>
                  <a:lnTo>
                    <a:pt x="-150" y="-315"/>
                  </a:lnTo>
                  <a:close/>
                </a:path>
              </a:pathLst>
            </a:custGeom>
            <a:solidFill>
              <a:srgbClr val="141A1D"/>
            </a:solidFill>
            <a:ln w="1956" cap="flat">
              <a:noFill/>
              <a:prstDash val="solid"/>
              <a:miter/>
            </a:ln>
          </p:spPr>
          <p:txBody>
            <a:bodyPr rtlCol="0" anchor="ctr"/>
            <a:lstStyle/>
            <a:p>
              <a:endParaRPr lang="es-CO"/>
            </a:p>
          </p:txBody>
        </p:sp>
        <p:sp>
          <p:nvSpPr>
            <p:cNvPr id="854" name="Freeform: Shape 853">
              <a:extLst>
                <a:ext uri="{FF2B5EF4-FFF2-40B4-BE49-F238E27FC236}">
                  <a16:creationId xmlns:a16="http://schemas.microsoft.com/office/drawing/2014/main" id="{03BB2E33-5410-19C3-A063-AEA9D59461DB}"/>
                </a:ext>
              </a:extLst>
            </p:cNvPr>
            <p:cNvSpPr/>
            <p:nvPr/>
          </p:nvSpPr>
          <p:spPr>
            <a:xfrm>
              <a:off x="13537139" y="639709"/>
              <a:ext cx="1455" cy="1475"/>
            </a:xfrm>
            <a:custGeom>
              <a:avLst/>
              <a:gdLst>
                <a:gd name="connsiteX0" fmla="*/ -1606 w 1455"/>
                <a:gd name="connsiteY0" fmla="*/ 1161 h 1475"/>
                <a:gd name="connsiteX1" fmla="*/ -150 w 1455"/>
                <a:gd name="connsiteY1" fmla="*/ -315 h 1475"/>
              </a:gdLst>
              <a:ahLst/>
              <a:cxnLst>
                <a:cxn ang="0">
                  <a:pos x="connsiteX0" y="connsiteY0"/>
                </a:cxn>
                <a:cxn ang="0">
                  <a:pos x="connsiteX1" y="connsiteY1"/>
                </a:cxn>
              </a:cxnLst>
              <a:rect l="l" t="t" r="r" b="b"/>
              <a:pathLst>
                <a:path w="1455" h="1475">
                  <a:moveTo>
                    <a:pt x="-1606" y="1161"/>
                  </a:moveTo>
                  <a:cubicBezTo>
                    <a:pt x="-1448" y="433"/>
                    <a:pt x="-877" y="-140"/>
                    <a:pt x="-150" y="-315"/>
                  </a:cubicBezTo>
                  <a:close/>
                </a:path>
              </a:pathLst>
            </a:custGeom>
            <a:solidFill>
              <a:srgbClr val="141A1D"/>
            </a:solidFill>
            <a:ln w="1956" cap="flat">
              <a:noFill/>
              <a:prstDash val="solid"/>
              <a:miter/>
            </a:ln>
          </p:spPr>
          <p:txBody>
            <a:bodyPr rtlCol="0" anchor="ctr"/>
            <a:lstStyle/>
            <a:p>
              <a:endParaRPr lang="es-CO"/>
            </a:p>
          </p:txBody>
        </p:sp>
        <p:sp>
          <p:nvSpPr>
            <p:cNvPr id="855" name="Freeform: Shape 854">
              <a:extLst>
                <a:ext uri="{FF2B5EF4-FFF2-40B4-BE49-F238E27FC236}">
                  <a16:creationId xmlns:a16="http://schemas.microsoft.com/office/drawing/2014/main" id="{E522F59E-EFE7-7A63-D6B7-938E5D3F49E2}"/>
                </a:ext>
              </a:extLst>
            </p:cNvPr>
            <p:cNvSpPr/>
            <p:nvPr/>
          </p:nvSpPr>
          <p:spPr>
            <a:xfrm>
              <a:off x="12989130" y="1587001"/>
              <a:ext cx="1660" cy="13219"/>
            </a:xfrm>
            <a:custGeom>
              <a:avLst/>
              <a:gdLst>
                <a:gd name="connsiteX0" fmla="*/ -1438 w 1660"/>
                <a:gd name="connsiteY0" fmla="*/ -315 h 13219"/>
                <a:gd name="connsiteX1" fmla="*/ -120 w 1660"/>
                <a:gd name="connsiteY1" fmla="*/ 12905 h 13219"/>
                <a:gd name="connsiteX2" fmla="*/ -1438 w 1660"/>
                <a:gd name="connsiteY2" fmla="*/ -315 h 13219"/>
              </a:gdLst>
              <a:ahLst/>
              <a:cxnLst>
                <a:cxn ang="0">
                  <a:pos x="connsiteX0" y="connsiteY0"/>
                </a:cxn>
                <a:cxn ang="0">
                  <a:pos x="connsiteX1" y="connsiteY1"/>
                </a:cxn>
                <a:cxn ang="0">
                  <a:pos x="connsiteX2" y="connsiteY2"/>
                </a:cxn>
              </a:cxnLst>
              <a:rect l="l" t="t" r="r" b="b"/>
              <a:pathLst>
                <a:path w="1660" h="13219">
                  <a:moveTo>
                    <a:pt x="-1438" y="-315"/>
                  </a:moveTo>
                  <a:cubicBezTo>
                    <a:pt x="1021" y="3895"/>
                    <a:pt x="-356" y="8479"/>
                    <a:pt x="-120" y="12905"/>
                  </a:cubicBezTo>
                  <a:cubicBezTo>
                    <a:pt x="-2579" y="8696"/>
                    <a:pt x="-1182" y="4112"/>
                    <a:pt x="-1438" y="-315"/>
                  </a:cubicBezTo>
                  <a:close/>
                </a:path>
              </a:pathLst>
            </a:custGeom>
            <a:solidFill>
              <a:srgbClr val="2C2C2C"/>
            </a:solidFill>
            <a:ln w="1956" cap="flat">
              <a:noFill/>
              <a:prstDash val="solid"/>
              <a:miter/>
            </a:ln>
          </p:spPr>
          <p:txBody>
            <a:bodyPr rtlCol="0" anchor="ctr"/>
            <a:lstStyle/>
            <a:p>
              <a:endParaRPr lang="es-CO"/>
            </a:p>
          </p:txBody>
        </p:sp>
        <p:sp>
          <p:nvSpPr>
            <p:cNvPr id="856" name="Freeform: Shape 855">
              <a:extLst>
                <a:ext uri="{FF2B5EF4-FFF2-40B4-BE49-F238E27FC236}">
                  <a16:creationId xmlns:a16="http://schemas.microsoft.com/office/drawing/2014/main" id="{DC61E7EC-DD1C-348B-1879-4D7A0320329D}"/>
                </a:ext>
              </a:extLst>
            </p:cNvPr>
            <p:cNvSpPr/>
            <p:nvPr/>
          </p:nvSpPr>
          <p:spPr>
            <a:xfrm>
              <a:off x="12986220" y="1558834"/>
              <a:ext cx="1562" cy="12172"/>
            </a:xfrm>
            <a:custGeom>
              <a:avLst/>
              <a:gdLst>
                <a:gd name="connsiteX0" fmla="*/ -279 w 1562"/>
                <a:gd name="connsiteY0" fmla="*/ 232 h 12172"/>
                <a:gd name="connsiteX1" fmla="*/ -43 w 1562"/>
                <a:gd name="connsiteY1" fmla="*/ 11858 h 12172"/>
                <a:gd name="connsiteX2" fmla="*/ -1440 w 1562"/>
                <a:gd name="connsiteY2" fmla="*/ 173 h 12172"/>
                <a:gd name="connsiteX3" fmla="*/ -279 w 1562"/>
                <a:gd name="connsiteY3" fmla="*/ 232 h 12172"/>
              </a:gdLst>
              <a:ahLst/>
              <a:cxnLst>
                <a:cxn ang="0">
                  <a:pos x="connsiteX0" y="connsiteY0"/>
                </a:cxn>
                <a:cxn ang="0">
                  <a:pos x="connsiteX1" y="connsiteY1"/>
                </a:cxn>
                <a:cxn ang="0">
                  <a:pos x="connsiteX2" y="connsiteY2"/>
                </a:cxn>
                <a:cxn ang="0">
                  <a:pos x="connsiteX3" y="connsiteY3"/>
                </a:cxn>
              </a:cxnLst>
              <a:rect l="l" t="t" r="r" b="b"/>
              <a:pathLst>
                <a:path w="1562" h="12172">
                  <a:moveTo>
                    <a:pt x="-279" y="232"/>
                  </a:moveTo>
                  <a:lnTo>
                    <a:pt x="-43" y="11858"/>
                  </a:lnTo>
                  <a:cubicBezTo>
                    <a:pt x="-2817" y="8238"/>
                    <a:pt x="-948" y="3989"/>
                    <a:pt x="-1440" y="173"/>
                  </a:cubicBezTo>
                  <a:cubicBezTo>
                    <a:pt x="-1027" y="-496"/>
                    <a:pt x="-633" y="-477"/>
                    <a:pt x="-279" y="232"/>
                  </a:cubicBezTo>
                  <a:close/>
                </a:path>
              </a:pathLst>
            </a:custGeom>
            <a:solidFill>
              <a:srgbClr val="252525"/>
            </a:solidFill>
            <a:ln w="1956" cap="flat">
              <a:noFill/>
              <a:prstDash val="solid"/>
              <a:miter/>
            </a:ln>
          </p:spPr>
          <p:txBody>
            <a:bodyPr rtlCol="0" anchor="ctr"/>
            <a:lstStyle/>
            <a:p>
              <a:endParaRPr lang="es-CO"/>
            </a:p>
          </p:txBody>
        </p:sp>
        <p:sp>
          <p:nvSpPr>
            <p:cNvPr id="857" name="Freeform: Shape 856">
              <a:extLst>
                <a:ext uri="{FF2B5EF4-FFF2-40B4-BE49-F238E27FC236}">
                  <a16:creationId xmlns:a16="http://schemas.microsoft.com/office/drawing/2014/main" id="{90A3FED9-9A10-E06E-8625-04455516D9B5}"/>
                </a:ext>
              </a:extLst>
            </p:cNvPr>
            <p:cNvSpPr/>
            <p:nvPr/>
          </p:nvSpPr>
          <p:spPr>
            <a:xfrm>
              <a:off x="12987720" y="1574867"/>
              <a:ext cx="1498" cy="10717"/>
            </a:xfrm>
            <a:custGeom>
              <a:avLst/>
              <a:gdLst>
                <a:gd name="connsiteX0" fmla="*/ -343 w 1498"/>
                <a:gd name="connsiteY0" fmla="*/ 232 h 10717"/>
                <a:gd name="connsiteX1" fmla="*/ -107 w 1498"/>
                <a:gd name="connsiteY1" fmla="*/ 10403 h 10717"/>
                <a:gd name="connsiteX2" fmla="*/ -1523 w 1498"/>
                <a:gd name="connsiteY2" fmla="*/ 173 h 10717"/>
                <a:gd name="connsiteX3" fmla="*/ -343 w 1498"/>
                <a:gd name="connsiteY3" fmla="*/ 232 h 10717"/>
              </a:gdLst>
              <a:ahLst/>
              <a:cxnLst>
                <a:cxn ang="0">
                  <a:pos x="connsiteX0" y="connsiteY0"/>
                </a:cxn>
                <a:cxn ang="0">
                  <a:pos x="connsiteX1" y="connsiteY1"/>
                </a:cxn>
                <a:cxn ang="0">
                  <a:pos x="connsiteX2" y="connsiteY2"/>
                </a:cxn>
                <a:cxn ang="0">
                  <a:pos x="connsiteX3" y="connsiteY3"/>
                </a:cxn>
              </a:cxnLst>
              <a:rect l="l" t="t" r="r" b="b"/>
              <a:pathLst>
                <a:path w="1498" h="10717">
                  <a:moveTo>
                    <a:pt x="-343" y="232"/>
                  </a:moveTo>
                  <a:lnTo>
                    <a:pt x="-107" y="10403"/>
                  </a:lnTo>
                  <a:cubicBezTo>
                    <a:pt x="-2664" y="7275"/>
                    <a:pt x="-1071" y="3596"/>
                    <a:pt x="-1523" y="173"/>
                  </a:cubicBezTo>
                  <a:cubicBezTo>
                    <a:pt x="-1051" y="-515"/>
                    <a:pt x="-697" y="-456"/>
                    <a:pt x="-343" y="232"/>
                  </a:cubicBezTo>
                  <a:close/>
                </a:path>
              </a:pathLst>
            </a:custGeom>
            <a:solidFill>
              <a:srgbClr val="252525"/>
            </a:solidFill>
            <a:ln w="1956" cap="flat">
              <a:noFill/>
              <a:prstDash val="solid"/>
              <a:miter/>
            </a:ln>
          </p:spPr>
          <p:txBody>
            <a:bodyPr rtlCol="0" anchor="ctr"/>
            <a:lstStyle/>
            <a:p>
              <a:endParaRPr lang="es-CO"/>
            </a:p>
          </p:txBody>
        </p:sp>
        <p:sp>
          <p:nvSpPr>
            <p:cNvPr id="858" name="Freeform: Shape 857">
              <a:extLst>
                <a:ext uri="{FF2B5EF4-FFF2-40B4-BE49-F238E27FC236}">
                  <a16:creationId xmlns:a16="http://schemas.microsoft.com/office/drawing/2014/main" id="{69482812-579B-CC87-9BCF-B7BE5AA70E57}"/>
                </a:ext>
              </a:extLst>
            </p:cNvPr>
            <p:cNvSpPr/>
            <p:nvPr/>
          </p:nvSpPr>
          <p:spPr>
            <a:xfrm>
              <a:off x="12986386" y="1553479"/>
              <a:ext cx="1314" cy="5901"/>
            </a:xfrm>
            <a:custGeom>
              <a:avLst/>
              <a:gdLst>
                <a:gd name="connsiteX0" fmla="*/ -445 w 1314"/>
                <a:gd name="connsiteY0" fmla="*/ 5587 h 5901"/>
                <a:gd name="connsiteX1" fmla="*/ -1606 w 1314"/>
                <a:gd name="connsiteY1" fmla="*/ 5587 h 5901"/>
                <a:gd name="connsiteX2" fmla="*/ -1606 w 1314"/>
                <a:gd name="connsiteY2" fmla="*/ -315 h 5901"/>
                <a:gd name="connsiteX3" fmla="*/ -445 w 1314"/>
                <a:gd name="connsiteY3" fmla="*/ 5587 h 5901"/>
              </a:gdLst>
              <a:ahLst/>
              <a:cxnLst>
                <a:cxn ang="0">
                  <a:pos x="connsiteX0" y="connsiteY0"/>
                </a:cxn>
                <a:cxn ang="0">
                  <a:pos x="connsiteX1" y="connsiteY1"/>
                </a:cxn>
                <a:cxn ang="0">
                  <a:pos x="connsiteX2" y="connsiteY2"/>
                </a:cxn>
                <a:cxn ang="0">
                  <a:pos x="connsiteX3" y="connsiteY3"/>
                </a:cxn>
              </a:cxnLst>
              <a:rect l="l" t="t" r="r" b="b"/>
              <a:pathLst>
                <a:path w="1314" h="5901">
                  <a:moveTo>
                    <a:pt x="-445" y="5587"/>
                  </a:moveTo>
                  <a:cubicBezTo>
                    <a:pt x="-838" y="5567"/>
                    <a:pt x="-1212" y="5567"/>
                    <a:pt x="-1606" y="5587"/>
                  </a:cubicBezTo>
                  <a:cubicBezTo>
                    <a:pt x="-1606" y="3620"/>
                    <a:pt x="-1606" y="1653"/>
                    <a:pt x="-1606" y="-315"/>
                  </a:cubicBezTo>
                  <a:cubicBezTo>
                    <a:pt x="283" y="1357"/>
                    <a:pt x="-406" y="3502"/>
                    <a:pt x="-445" y="5587"/>
                  </a:cubicBezTo>
                  <a:close/>
                </a:path>
              </a:pathLst>
            </a:custGeom>
            <a:solidFill>
              <a:srgbClr val="2C2C2C"/>
            </a:solidFill>
            <a:ln w="1956" cap="flat">
              <a:noFill/>
              <a:prstDash val="solid"/>
              <a:miter/>
            </a:ln>
          </p:spPr>
          <p:txBody>
            <a:bodyPr rtlCol="0" anchor="ctr"/>
            <a:lstStyle/>
            <a:p>
              <a:endParaRPr lang="es-CO"/>
            </a:p>
          </p:txBody>
        </p:sp>
        <p:sp>
          <p:nvSpPr>
            <p:cNvPr id="859" name="Freeform: Shape 858">
              <a:extLst>
                <a:ext uri="{FF2B5EF4-FFF2-40B4-BE49-F238E27FC236}">
                  <a16:creationId xmlns:a16="http://schemas.microsoft.com/office/drawing/2014/main" id="{0E619D43-D729-AE47-C703-B613B2E355A5}"/>
                </a:ext>
              </a:extLst>
            </p:cNvPr>
            <p:cNvSpPr/>
            <p:nvPr/>
          </p:nvSpPr>
          <p:spPr>
            <a:xfrm>
              <a:off x="12990675" y="1539028"/>
              <a:ext cx="4524" cy="1310"/>
            </a:xfrm>
            <a:custGeom>
              <a:avLst/>
              <a:gdLst>
                <a:gd name="connsiteX0" fmla="*/ 2919 w 4524"/>
                <a:gd name="connsiteY0" fmla="*/ 838 h 1310"/>
                <a:gd name="connsiteX1" fmla="*/ -1606 w 4524"/>
                <a:gd name="connsiteY1" fmla="*/ 996 h 1310"/>
                <a:gd name="connsiteX2" fmla="*/ 2093 w 4524"/>
                <a:gd name="connsiteY2" fmla="*/ 71 h 1310"/>
                <a:gd name="connsiteX3" fmla="*/ 2919 w 4524"/>
                <a:gd name="connsiteY3" fmla="*/ 838 h 1310"/>
              </a:gdLst>
              <a:ahLst/>
              <a:cxnLst>
                <a:cxn ang="0">
                  <a:pos x="connsiteX0" y="connsiteY0"/>
                </a:cxn>
                <a:cxn ang="0">
                  <a:pos x="connsiteX1" y="connsiteY1"/>
                </a:cxn>
                <a:cxn ang="0">
                  <a:pos x="connsiteX2" y="connsiteY2"/>
                </a:cxn>
                <a:cxn ang="0">
                  <a:pos x="connsiteX3" y="connsiteY3"/>
                </a:cxn>
              </a:cxnLst>
              <a:rect l="l" t="t" r="r" b="b"/>
              <a:pathLst>
                <a:path w="4524" h="1310">
                  <a:moveTo>
                    <a:pt x="2919" y="838"/>
                  </a:moveTo>
                  <a:lnTo>
                    <a:pt x="-1606" y="996"/>
                  </a:lnTo>
                  <a:cubicBezTo>
                    <a:pt x="-838" y="-283"/>
                    <a:pt x="814" y="-696"/>
                    <a:pt x="2093" y="71"/>
                  </a:cubicBezTo>
                  <a:cubicBezTo>
                    <a:pt x="2427" y="268"/>
                    <a:pt x="2703" y="523"/>
                    <a:pt x="2919" y="838"/>
                  </a:cubicBezTo>
                  <a:close/>
                </a:path>
              </a:pathLst>
            </a:custGeom>
            <a:solidFill>
              <a:srgbClr val="252525"/>
            </a:solidFill>
            <a:ln w="1956" cap="flat">
              <a:noFill/>
              <a:prstDash val="solid"/>
              <a:miter/>
            </a:ln>
          </p:spPr>
          <p:txBody>
            <a:bodyPr rtlCol="0" anchor="ctr"/>
            <a:lstStyle/>
            <a:p>
              <a:endParaRPr lang="es-CO"/>
            </a:p>
          </p:txBody>
        </p:sp>
        <p:sp>
          <p:nvSpPr>
            <p:cNvPr id="860" name="Freeform: Shape 859">
              <a:extLst>
                <a:ext uri="{FF2B5EF4-FFF2-40B4-BE49-F238E27FC236}">
                  <a16:creationId xmlns:a16="http://schemas.microsoft.com/office/drawing/2014/main" id="{4B26B2ED-7BDD-1148-807E-6E59D4E0065C}"/>
                </a:ext>
              </a:extLst>
            </p:cNvPr>
            <p:cNvSpPr/>
            <p:nvPr/>
          </p:nvSpPr>
          <p:spPr>
            <a:xfrm>
              <a:off x="12987803" y="1571066"/>
              <a:ext cx="1302" cy="4347"/>
            </a:xfrm>
            <a:custGeom>
              <a:avLst/>
              <a:gdLst>
                <a:gd name="connsiteX0" fmla="*/ -425 w 1302"/>
                <a:gd name="connsiteY0" fmla="*/ 4033 h 4347"/>
                <a:gd name="connsiteX1" fmla="*/ -1606 w 1302"/>
                <a:gd name="connsiteY1" fmla="*/ 4033 h 4347"/>
                <a:gd name="connsiteX2" fmla="*/ -1606 w 1302"/>
                <a:gd name="connsiteY2" fmla="*/ -315 h 4347"/>
                <a:gd name="connsiteX3" fmla="*/ -425 w 1302"/>
                <a:gd name="connsiteY3" fmla="*/ 4033 h 4347"/>
              </a:gdLst>
              <a:ahLst/>
              <a:cxnLst>
                <a:cxn ang="0">
                  <a:pos x="connsiteX0" y="connsiteY0"/>
                </a:cxn>
                <a:cxn ang="0">
                  <a:pos x="connsiteX1" y="connsiteY1"/>
                </a:cxn>
                <a:cxn ang="0">
                  <a:pos x="connsiteX2" y="connsiteY2"/>
                </a:cxn>
                <a:cxn ang="0">
                  <a:pos x="connsiteX3" y="connsiteY3"/>
                </a:cxn>
              </a:cxnLst>
              <a:rect l="l" t="t" r="r" b="b"/>
              <a:pathLst>
                <a:path w="1302" h="4347">
                  <a:moveTo>
                    <a:pt x="-425" y="4033"/>
                  </a:moveTo>
                  <a:lnTo>
                    <a:pt x="-1606" y="4033"/>
                  </a:lnTo>
                  <a:lnTo>
                    <a:pt x="-1606" y="-315"/>
                  </a:lnTo>
                  <a:cubicBezTo>
                    <a:pt x="8" y="767"/>
                    <a:pt x="-268" y="2420"/>
                    <a:pt x="-425" y="4033"/>
                  </a:cubicBezTo>
                  <a:close/>
                </a:path>
              </a:pathLst>
            </a:custGeom>
            <a:solidFill>
              <a:srgbClr val="2C2C2C"/>
            </a:solidFill>
            <a:ln w="1956" cap="flat">
              <a:noFill/>
              <a:prstDash val="solid"/>
              <a:miter/>
            </a:ln>
          </p:spPr>
          <p:txBody>
            <a:bodyPr rtlCol="0" anchor="ctr"/>
            <a:lstStyle/>
            <a:p>
              <a:endParaRPr lang="es-CO"/>
            </a:p>
          </p:txBody>
        </p:sp>
        <p:sp>
          <p:nvSpPr>
            <p:cNvPr id="861" name="Freeform: Shape 860">
              <a:extLst>
                <a:ext uri="{FF2B5EF4-FFF2-40B4-BE49-F238E27FC236}">
                  <a16:creationId xmlns:a16="http://schemas.microsoft.com/office/drawing/2014/main" id="{93FA735A-CE41-BB63-E4C0-7CF447DBFE8B}"/>
                </a:ext>
              </a:extLst>
            </p:cNvPr>
            <p:cNvSpPr/>
            <p:nvPr/>
          </p:nvSpPr>
          <p:spPr>
            <a:xfrm>
              <a:off x="13185984" y="1815867"/>
              <a:ext cx="4367" cy="1401"/>
            </a:xfrm>
            <a:custGeom>
              <a:avLst/>
              <a:gdLst>
                <a:gd name="connsiteX0" fmla="*/ -1606 w 4367"/>
                <a:gd name="connsiteY0" fmla="*/ 1087 h 1401"/>
                <a:gd name="connsiteX1" fmla="*/ 2762 w 4367"/>
                <a:gd name="connsiteY1" fmla="*/ 1087 h 1401"/>
              </a:gdLst>
              <a:ahLst/>
              <a:cxnLst>
                <a:cxn ang="0">
                  <a:pos x="connsiteX0" y="connsiteY0"/>
                </a:cxn>
                <a:cxn ang="0">
                  <a:pos x="connsiteX1" y="connsiteY1"/>
                </a:cxn>
              </a:cxnLst>
              <a:rect l="l" t="t" r="r" b="b"/>
              <a:pathLst>
                <a:path w="4367" h="1401">
                  <a:moveTo>
                    <a:pt x="-1606" y="1087"/>
                  </a:moveTo>
                  <a:cubicBezTo>
                    <a:pt x="-150" y="-782"/>
                    <a:pt x="1306" y="-782"/>
                    <a:pt x="2762" y="1087"/>
                  </a:cubicBezTo>
                  <a:close/>
                </a:path>
              </a:pathLst>
            </a:custGeom>
            <a:solidFill>
              <a:srgbClr val="020202"/>
            </a:solidFill>
            <a:ln w="1956" cap="flat">
              <a:noFill/>
              <a:prstDash val="solid"/>
              <a:miter/>
            </a:ln>
          </p:spPr>
          <p:txBody>
            <a:bodyPr rtlCol="0" anchor="ctr"/>
            <a:lstStyle/>
            <a:p>
              <a:endParaRPr lang="es-CO"/>
            </a:p>
          </p:txBody>
        </p:sp>
        <p:sp>
          <p:nvSpPr>
            <p:cNvPr id="862" name="Freeform: Shape 861">
              <a:extLst>
                <a:ext uri="{FF2B5EF4-FFF2-40B4-BE49-F238E27FC236}">
                  <a16:creationId xmlns:a16="http://schemas.microsoft.com/office/drawing/2014/main" id="{C5F50459-A1C7-6D0C-97CB-EEDAC12F64AA}"/>
                </a:ext>
              </a:extLst>
            </p:cNvPr>
            <p:cNvSpPr/>
            <p:nvPr/>
          </p:nvSpPr>
          <p:spPr>
            <a:xfrm>
              <a:off x="12986347" y="1542904"/>
              <a:ext cx="1354" cy="3315"/>
            </a:xfrm>
            <a:custGeom>
              <a:avLst/>
              <a:gdLst>
                <a:gd name="connsiteX0" fmla="*/ -268 w 1354"/>
                <a:gd name="connsiteY0" fmla="*/ 50 h 3315"/>
                <a:gd name="connsiteX1" fmla="*/ -1606 w 1354"/>
                <a:gd name="connsiteY1" fmla="*/ 3001 h 3315"/>
                <a:gd name="connsiteX2" fmla="*/ -1606 w 1354"/>
                <a:gd name="connsiteY2" fmla="*/ 90 h 3315"/>
                <a:gd name="connsiteX3" fmla="*/ -563 w 1354"/>
                <a:gd name="connsiteY3" fmla="*/ -225 h 3315"/>
                <a:gd name="connsiteX4" fmla="*/ -268 w 1354"/>
                <a:gd name="connsiteY4" fmla="*/ 50 h 3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4" h="3315">
                  <a:moveTo>
                    <a:pt x="-268" y="50"/>
                  </a:moveTo>
                  <a:cubicBezTo>
                    <a:pt x="-150" y="1211"/>
                    <a:pt x="-661" y="2332"/>
                    <a:pt x="-1606" y="3001"/>
                  </a:cubicBezTo>
                  <a:cubicBezTo>
                    <a:pt x="-1606" y="2037"/>
                    <a:pt x="-1606" y="1034"/>
                    <a:pt x="-1606" y="90"/>
                  </a:cubicBezTo>
                  <a:cubicBezTo>
                    <a:pt x="-1409" y="-284"/>
                    <a:pt x="-937" y="-422"/>
                    <a:pt x="-563" y="-225"/>
                  </a:cubicBezTo>
                  <a:cubicBezTo>
                    <a:pt x="-445" y="-166"/>
                    <a:pt x="-346" y="-68"/>
                    <a:pt x="-268" y="50"/>
                  </a:cubicBezTo>
                  <a:close/>
                </a:path>
              </a:pathLst>
            </a:custGeom>
            <a:solidFill>
              <a:srgbClr val="2C2C2C"/>
            </a:solidFill>
            <a:ln w="1956" cap="flat">
              <a:noFill/>
              <a:prstDash val="solid"/>
              <a:miter/>
            </a:ln>
          </p:spPr>
          <p:txBody>
            <a:bodyPr rtlCol="0" anchor="ctr"/>
            <a:lstStyle/>
            <a:p>
              <a:endParaRPr lang="es-CO"/>
            </a:p>
          </p:txBody>
        </p:sp>
        <p:sp>
          <p:nvSpPr>
            <p:cNvPr id="863" name="Freeform: Shape 862">
              <a:extLst>
                <a:ext uri="{FF2B5EF4-FFF2-40B4-BE49-F238E27FC236}">
                  <a16:creationId xmlns:a16="http://schemas.microsoft.com/office/drawing/2014/main" id="{7D3E3DED-A679-C43E-6CB4-DC2FC21BEEE3}"/>
                </a:ext>
              </a:extLst>
            </p:cNvPr>
            <p:cNvSpPr/>
            <p:nvPr/>
          </p:nvSpPr>
          <p:spPr>
            <a:xfrm>
              <a:off x="12987822" y="1540397"/>
              <a:ext cx="1807" cy="1455"/>
            </a:xfrm>
            <a:custGeom>
              <a:avLst/>
              <a:gdLst>
                <a:gd name="connsiteX0" fmla="*/ -209 w 1807"/>
                <a:gd name="connsiteY0" fmla="*/ 944 h 1455"/>
                <a:gd name="connsiteX1" fmla="*/ -1606 w 1807"/>
                <a:gd name="connsiteY1" fmla="*/ 1141 h 1455"/>
                <a:gd name="connsiteX2" fmla="*/ -169 w 1807"/>
                <a:gd name="connsiteY2" fmla="*/ -315 h 1455"/>
                <a:gd name="connsiteX3" fmla="*/ 145 w 1807"/>
                <a:gd name="connsiteY3" fmla="*/ 531 h 1455"/>
                <a:gd name="connsiteX4" fmla="*/ -209 w 1807"/>
                <a:gd name="connsiteY4" fmla="*/ 944 h 14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7" h="1455">
                  <a:moveTo>
                    <a:pt x="-209" y="944"/>
                  </a:moveTo>
                  <a:cubicBezTo>
                    <a:pt x="-661" y="1043"/>
                    <a:pt x="-1133" y="1121"/>
                    <a:pt x="-1606" y="1141"/>
                  </a:cubicBezTo>
                  <a:lnTo>
                    <a:pt x="-169" y="-315"/>
                  </a:lnTo>
                  <a:cubicBezTo>
                    <a:pt x="165" y="-20"/>
                    <a:pt x="283" y="256"/>
                    <a:pt x="145" y="531"/>
                  </a:cubicBezTo>
                  <a:cubicBezTo>
                    <a:pt x="8" y="807"/>
                    <a:pt x="-91" y="944"/>
                    <a:pt x="-209" y="944"/>
                  </a:cubicBezTo>
                  <a:close/>
                </a:path>
              </a:pathLst>
            </a:custGeom>
            <a:solidFill>
              <a:srgbClr val="252525"/>
            </a:solidFill>
            <a:ln w="1956" cap="flat">
              <a:noFill/>
              <a:prstDash val="solid"/>
              <a:miter/>
            </a:ln>
          </p:spPr>
          <p:txBody>
            <a:bodyPr rtlCol="0" anchor="ctr"/>
            <a:lstStyle/>
            <a:p>
              <a:endParaRPr lang="es-CO"/>
            </a:p>
          </p:txBody>
        </p:sp>
        <p:sp>
          <p:nvSpPr>
            <p:cNvPr id="864" name="Freeform: Shape 863">
              <a:extLst>
                <a:ext uri="{FF2B5EF4-FFF2-40B4-BE49-F238E27FC236}">
                  <a16:creationId xmlns:a16="http://schemas.microsoft.com/office/drawing/2014/main" id="{138C6454-2204-DA7E-DEA7-6C7ECB2A9023}"/>
                </a:ext>
              </a:extLst>
            </p:cNvPr>
            <p:cNvSpPr/>
            <p:nvPr/>
          </p:nvSpPr>
          <p:spPr>
            <a:xfrm>
              <a:off x="12989219" y="1540353"/>
              <a:ext cx="1436" cy="1303"/>
            </a:xfrm>
            <a:custGeom>
              <a:avLst/>
              <a:gdLst>
                <a:gd name="connsiteX0" fmla="*/ -1606 w 1436"/>
                <a:gd name="connsiteY0" fmla="*/ 989 h 1303"/>
                <a:gd name="connsiteX1" fmla="*/ -1606 w 1436"/>
                <a:gd name="connsiteY1" fmla="*/ -270 h 1303"/>
                <a:gd name="connsiteX2" fmla="*/ -169 w 1436"/>
                <a:gd name="connsiteY2" fmla="*/ -270 h 1303"/>
              </a:gdLst>
              <a:ahLst/>
              <a:cxnLst>
                <a:cxn ang="0">
                  <a:pos x="connsiteX0" y="connsiteY0"/>
                </a:cxn>
                <a:cxn ang="0">
                  <a:pos x="connsiteX1" y="connsiteY1"/>
                </a:cxn>
                <a:cxn ang="0">
                  <a:pos x="connsiteX2" y="connsiteY2"/>
                </a:cxn>
              </a:cxnLst>
              <a:rect l="l" t="t" r="r" b="b"/>
              <a:pathLst>
                <a:path w="1436" h="1303">
                  <a:moveTo>
                    <a:pt x="-1606" y="989"/>
                  </a:moveTo>
                  <a:cubicBezTo>
                    <a:pt x="-1606" y="556"/>
                    <a:pt x="-1606" y="143"/>
                    <a:pt x="-1606" y="-270"/>
                  </a:cubicBezTo>
                  <a:cubicBezTo>
                    <a:pt x="-1133" y="-329"/>
                    <a:pt x="-642" y="-329"/>
                    <a:pt x="-169" y="-270"/>
                  </a:cubicBezTo>
                  <a:close/>
                </a:path>
              </a:pathLst>
            </a:custGeom>
            <a:solidFill>
              <a:srgbClr val="2C2C2C"/>
            </a:solidFill>
            <a:ln w="1956" cap="flat">
              <a:noFill/>
              <a:prstDash val="solid"/>
              <a:miter/>
            </a:ln>
          </p:spPr>
          <p:txBody>
            <a:bodyPr rtlCol="0" anchor="ctr"/>
            <a:lstStyle/>
            <a:p>
              <a:endParaRPr lang="es-CO"/>
            </a:p>
          </p:txBody>
        </p:sp>
        <p:sp>
          <p:nvSpPr>
            <p:cNvPr id="865" name="Freeform: Shape 864">
              <a:extLst>
                <a:ext uri="{FF2B5EF4-FFF2-40B4-BE49-F238E27FC236}">
                  <a16:creationId xmlns:a16="http://schemas.microsoft.com/office/drawing/2014/main" id="{B6B306CD-79D5-F5C6-C53A-7BB7E14BCE04}"/>
                </a:ext>
              </a:extLst>
            </p:cNvPr>
            <p:cNvSpPr/>
            <p:nvPr/>
          </p:nvSpPr>
          <p:spPr>
            <a:xfrm>
              <a:off x="12986426" y="1541813"/>
              <a:ext cx="1396" cy="1455"/>
            </a:xfrm>
            <a:custGeom>
              <a:avLst/>
              <a:gdLst>
                <a:gd name="connsiteX0" fmla="*/ -347 w 1396"/>
                <a:gd name="connsiteY0" fmla="*/ 1141 h 1455"/>
                <a:gd name="connsiteX1" fmla="*/ -1606 w 1396"/>
                <a:gd name="connsiteY1" fmla="*/ 1141 h 1455"/>
                <a:gd name="connsiteX2" fmla="*/ -209 w 1396"/>
                <a:gd name="connsiteY2" fmla="*/ -315 h 1455"/>
                <a:gd name="connsiteX3" fmla="*/ -347 w 1396"/>
                <a:gd name="connsiteY3" fmla="*/ 1141 h 1455"/>
              </a:gdLst>
              <a:ahLst/>
              <a:cxnLst>
                <a:cxn ang="0">
                  <a:pos x="connsiteX0" y="connsiteY0"/>
                </a:cxn>
                <a:cxn ang="0">
                  <a:pos x="connsiteX1" y="connsiteY1"/>
                </a:cxn>
                <a:cxn ang="0">
                  <a:pos x="connsiteX2" y="connsiteY2"/>
                </a:cxn>
                <a:cxn ang="0">
                  <a:pos x="connsiteX3" y="connsiteY3"/>
                </a:cxn>
              </a:cxnLst>
              <a:rect l="l" t="t" r="r" b="b"/>
              <a:pathLst>
                <a:path w="1396" h="1455">
                  <a:moveTo>
                    <a:pt x="-347" y="1141"/>
                  </a:moveTo>
                  <a:lnTo>
                    <a:pt x="-1606" y="1141"/>
                  </a:lnTo>
                  <a:lnTo>
                    <a:pt x="-209" y="-315"/>
                  </a:lnTo>
                  <a:cubicBezTo>
                    <a:pt x="-209" y="177"/>
                    <a:pt x="-248" y="669"/>
                    <a:pt x="-347" y="1141"/>
                  </a:cubicBezTo>
                  <a:close/>
                </a:path>
              </a:pathLst>
            </a:custGeom>
            <a:solidFill>
              <a:srgbClr val="252525"/>
            </a:solidFill>
            <a:ln w="1956" cap="flat">
              <a:noFill/>
              <a:prstDash val="solid"/>
              <a:miter/>
            </a:ln>
          </p:spPr>
          <p:txBody>
            <a:bodyPr rtlCol="0" anchor="ctr"/>
            <a:lstStyle/>
            <a:p>
              <a:endParaRPr lang="es-CO"/>
            </a:p>
          </p:txBody>
        </p:sp>
        <p:sp>
          <p:nvSpPr>
            <p:cNvPr id="866" name="Freeform: Shape 865">
              <a:extLst>
                <a:ext uri="{FF2B5EF4-FFF2-40B4-BE49-F238E27FC236}">
                  <a16:creationId xmlns:a16="http://schemas.microsoft.com/office/drawing/2014/main" id="{DCF9E2AF-229B-FDE9-F8C4-6354DB4FD700}"/>
                </a:ext>
              </a:extLst>
            </p:cNvPr>
            <p:cNvSpPr/>
            <p:nvPr/>
          </p:nvSpPr>
          <p:spPr>
            <a:xfrm>
              <a:off x="13073772" y="1576811"/>
              <a:ext cx="1455" cy="1455"/>
            </a:xfrm>
            <a:custGeom>
              <a:avLst/>
              <a:gdLst>
                <a:gd name="connsiteX0" fmla="*/ -150 w 1455"/>
                <a:gd name="connsiteY0" fmla="*/ -315 h 1455"/>
                <a:gd name="connsiteX1" fmla="*/ -1606 w 1455"/>
                <a:gd name="connsiteY1" fmla="*/ 1141 h 1455"/>
                <a:gd name="connsiteX2" fmla="*/ -150 w 1455"/>
                <a:gd name="connsiteY2" fmla="*/ -315 h 1455"/>
              </a:gdLst>
              <a:ahLst/>
              <a:cxnLst>
                <a:cxn ang="0">
                  <a:pos x="connsiteX0" y="connsiteY0"/>
                </a:cxn>
                <a:cxn ang="0">
                  <a:pos x="connsiteX1" y="connsiteY1"/>
                </a:cxn>
                <a:cxn ang="0">
                  <a:pos x="connsiteX2" y="connsiteY2"/>
                </a:cxn>
              </a:cxnLst>
              <a:rect l="l" t="t" r="r" b="b"/>
              <a:pathLst>
                <a:path w="1455" h="1455">
                  <a:moveTo>
                    <a:pt x="-150" y="-315"/>
                  </a:moveTo>
                  <a:cubicBezTo>
                    <a:pt x="-622" y="177"/>
                    <a:pt x="-1114" y="669"/>
                    <a:pt x="-1606" y="1141"/>
                  </a:cubicBezTo>
                  <a:cubicBezTo>
                    <a:pt x="-1114" y="669"/>
                    <a:pt x="-543" y="177"/>
                    <a:pt x="-150" y="-315"/>
                  </a:cubicBezTo>
                  <a:close/>
                </a:path>
              </a:pathLst>
            </a:custGeom>
            <a:solidFill>
              <a:srgbClr val="020202"/>
            </a:solidFill>
            <a:ln w="1956" cap="flat">
              <a:noFill/>
              <a:prstDash val="solid"/>
              <a:miter/>
            </a:ln>
          </p:spPr>
          <p:txBody>
            <a:bodyPr rtlCol="0" anchor="ctr"/>
            <a:lstStyle/>
            <a:p>
              <a:endParaRPr lang="es-CO"/>
            </a:p>
          </p:txBody>
        </p:sp>
        <p:sp>
          <p:nvSpPr>
            <p:cNvPr id="867" name="Freeform: Shape 866">
              <a:extLst>
                <a:ext uri="{FF2B5EF4-FFF2-40B4-BE49-F238E27FC236}">
                  <a16:creationId xmlns:a16="http://schemas.microsoft.com/office/drawing/2014/main" id="{CFEE88F8-B7CD-0534-97B9-C89FA674A723}"/>
                </a:ext>
              </a:extLst>
            </p:cNvPr>
            <p:cNvSpPr/>
            <p:nvPr/>
          </p:nvSpPr>
          <p:spPr>
            <a:xfrm>
              <a:off x="13073772" y="1581178"/>
              <a:ext cx="1455" cy="1475"/>
            </a:xfrm>
            <a:custGeom>
              <a:avLst/>
              <a:gdLst>
                <a:gd name="connsiteX0" fmla="*/ -1606 w 1455"/>
                <a:gd name="connsiteY0" fmla="*/ -315 h 1475"/>
                <a:gd name="connsiteX1" fmla="*/ -150 w 1455"/>
                <a:gd name="connsiteY1" fmla="*/ 1161 h 1475"/>
              </a:gdLst>
              <a:ahLst/>
              <a:cxnLst>
                <a:cxn ang="0">
                  <a:pos x="connsiteX0" y="connsiteY0"/>
                </a:cxn>
                <a:cxn ang="0">
                  <a:pos x="connsiteX1" y="connsiteY1"/>
                </a:cxn>
              </a:cxnLst>
              <a:rect l="l" t="t" r="r" b="b"/>
              <a:pathLst>
                <a:path w="1455" h="1475">
                  <a:moveTo>
                    <a:pt x="-1606" y="-315"/>
                  </a:moveTo>
                  <a:lnTo>
                    <a:pt x="-150" y="1161"/>
                  </a:lnTo>
                  <a:close/>
                </a:path>
              </a:pathLst>
            </a:custGeom>
            <a:solidFill>
              <a:srgbClr val="020202"/>
            </a:solidFill>
            <a:ln w="1956" cap="flat">
              <a:noFill/>
              <a:prstDash val="solid"/>
              <a:miter/>
            </a:ln>
          </p:spPr>
          <p:txBody>
            <a:bodyPr rtlCol="0" anchor="ctr"/>
            <a:lstStyle/>
            <a:p>
              <a:endParaRPr lang="es-CO"/>
            </a:p>
          </p:txBody>
        </p:sp>
        <p:sp>
          <p:nvSpPr>
            <p:cNvPr id="868" name="Freeform: Shape 867">
              <a:extLst>
                <a:ext uri="{FF2B5EF4-FFF2-40B4-BE49-F238E27FC236}">
                  <a16:creationId xmlns:a16="http://schemas.microsoft.com/office/drawing/2014/main" id="{075A6073-F699-6A89-8B3C-E28A9846F7AC}"/>
                </a:ext>
              </a:extLst>
            </p:cNvPr>
            <p:cNvSpPr/>
            <p:nvPr/>
          </p:nvSpPr>
          <p:spPr>
            <a:xfrm>
              <a:off x="13072316" y="1595756"/>
              <a:ext cx="1455" cy="1455"/>
            </a:xfrm>
            <a:custGeom>
              <a:avLst/>
              <a:gdLst>
                <a:gd name="connsiteX0" fmla="*/ -150 w 1455"/>
                <a:gd name="connsiteY0" fmla="*/ -315 h 1455"/>
                <a:gd name="connsiteX1" fmla="*/ -1606 w 1455"/>
                <a:gd name="connsiteY1" fmla="*/ 1141 h 1455"/>
              </a:gdLst>
              <a:ahLst/>
              <a:cxnLst>
                <a:cxn ang="0">
                  <a:pos x="connsiteX0" y="connsiteY0"/>
                </a:cxn>
                <a:cxn ang="0">
                  <a:pos x="connsiteX1" y="connsiteY1"/>
                </a:cxn>
              </a:cxnLst>
              <a:rect l="l" t="t" r="r" b="b"/>
              <a:pathLst>
                <a:path w="1455" h="1455">
                  <a:moveTo>
                    <a:pt x="-150" y="-315"/>
                  </a:moveTo>
                  <a:lnTo>
                    <a:pt x="-1606" y="1141"/>
                  </a:lnTo>
                  <a:close/>
                </a:path>
              </a:pathLst>
            </a:custGeom>
            <a:solidFill>
              <a:srgbClr val="020202"/>
            </a:solidFill>
            <a:ln w="1956" cap="flat">
              <a:noFill/>
              <a:prstDash val="solid"/>
              <a:miter/>
            </a:ln>
          </p:spPr>
          <p:txBody>
            <a:bodyPr rtlCol="0" anchor="ctr"/>
            <a:lstStyle/>
            <a:p>
              <a:endParaRPr lang="es-CO"/>
            </a:p>
          </p:txBody>
        </p:sp>
        <p:sp>
          <p:nvSpPr>
            <p:cNvPr id="869" name="Freeform: Shape 868">
              <a:extLst>
                <a:ext uri="{FF2B5EF4-FFF2-40B4-BE49-F238E27FC236}">
                  <a16:creationId xmlns:a16="http://schemas.microsoft.com/office/drawing/2014/main" id="{E29151C5-E6CF-D77A-643D-1F926C30CFD9}"/>
                </a:ext>
              </a:extLst>
            </p:cNvPr>
            <p:cNvSpPr/>
            <p:nvPr/>
          </p:nvSpPr>
          <p:spPr>
            <a:xfrm>
              <a:off x="13072316" y="1600142"/>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70" name="Freeform: Shape 869">
              <a:extLst>
                <a:ext uri="{FF2B5EF4-FFF2-40B4-BE49-F238E27FC236}">
                  <a16:creationId xmlns:a16="http://schemas.microsoft.com/office/drawing/2014/main" id="{0AB2C1BE-0C86-C8A7-DE24-9ECE70FDBB3E}"/>
                </a:ext>
              </a:extLst>
            </p:cNvPr>
            <p:cNvSpPr/>
            <p:nvPr/>
          </p:nvSpPr>
          <p:spPr>
            <a:xfrm>
              <a:off x="13072316" y="1635101"/>
              <a:ext cx="1455" cy="1455"/>
            </a:xfrm>
            <a:custGeom>
              <a:avLst/>
              <a:gdLst>
                <a:gd name="connsiteX0" fmla="*/ -150 w 1455"/>
                <a:gd name="connsiteY0" fmla="*/ -315 h 1455"/>
                <a:gd name="connsiteX1" fmla="*/ -1606 w 1455"/>
                <a:gd name="connsiteY1" fmla="*/ 1141 h 1455"/>
              </a:gdLst>
              <a:ahLst/>
              <a:cxnLst>
                <a:cxn ang="0">
                  <a:pos x="connsiteX0" y="connsiteY0"/>
                </a:cxn>
                <a:cxn ang="0">
                  <a:pos x="connsiteX1" y="connsiteY1"/>
                </a:cxn>
              </a:cxnLst>
              <a:rect l="l" t="t" r="r" b="b"/>
              <a:pathLst>
                <a:path w="1455" h="1455">
                  <a:moveTo>
                    <a:pt x="-150" y="-315"/>
                  </a:moveTo>
                  <a:lnTo>
                    <a:pt x="-1606" y="1141"/>
                  </a:lnTo>
                  <a:close/>
                </a:path>
              </a:pathLst>
            </a:custGeom>
            <a:solidFill>
              <a:srgbClr val="020202"/>
            </a:solidFill>
            <a:ln w="1956" cap="flat">
              <a:noFill/>
              <a:prstDash val="solid"/>
              <a:miter/>
            </a:ln>
          </p:spPr>
          <p:txBody>
            <a:bodyPr rtlCol="0" anchor="ctr"/>
            <a:lstStyle/>
            <a:p>
              <a:endParaRPr lang="es-CO"/>
            </a:p>
          </p:txBody>
        </p:sp>
        <p:sp>
          <p:nvSpPr>
            <p:cNvPr id="871" name="Freeform: Shape 870">
              <a:extLst>
                <a:ext uri="{FF2B5EF4-FFF2-40B4-BE49-F238E27FC236}">
                  <a16:creationId xmlns:a16="http://schemas.microsoft.com/office/drawing/2014/main" id="{5D008047-D302-B825-9F1E-7FAEDAC9AF05}"/>
                </a:ext>
              </a:extLst>
            </p:cNvPr>
            <p:cNvSpPr/>
            <p:nvPr/>
          </p:nvSpPr>
          <p:spPr>
            <a:xfrm>
              <a:off x="13072316" y="1642399"/>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72" name="Freeform: Shape 871">
              <a:extLst>
                <a:ext uri="{FF2B5EF4-FFF2-40B4-BE49-F238E27FC236}">
                  <a16:creationId xmlns:a16="http://schemas.microsoft.com/office/drawing/2014/main" id="{B0D28961-B0FF-8C26-E5EC-7B54CE8CBC07}"/>
                </a:ext>
              </a:extLst>
            </p:cNvPr>
            <p:cNvSpPr/>
            <p:nvPr/>
          </p:nvSpPr>
          <p:spPr>
            <a:xfrm>
              <a:off x="13073772" y="1654045"/>
              <a:ext cx="1455" cy="1475"/>
            </a:xfrm>
            <a:custGeom>
              <a:avLst/>
              <a:gdLst>
                <a:gd name="connsiteX0" fmla="*/ -150 w 1455"/>
                <a:gd name="connsiteY0" fmla="*/ -315 h 1475"/>
                <a:gd name="connsiteX1" fmla="*/ -1606 w 1455"/>
                <a:gd name="connsiteY1" fmla="*/ 1161 h 1475"/>
              </a:gdLst>
              <a:ahLst/>
              <a:cxnLst>
                <a:cxn ang="0">
                  <a:pos x="connsiteX0" y="connsiteY0"/>
                </a:cxn>
                <a:cxn ang="0">
                  <a:pos x="connsiteX1" y="connsiteY1"/>
                </a:cxn>
              </a:cxnLst>
              <a:rect l="l" t="t" r="r" b="b"/>
              <a:pathLst>
                <a:path w="1455" h="1475">
                  <a:moveTo>
                    <a:pt x="-150" y="-315"/>
                  </a:moveTo>
                  <a:lnTo>
                    <a:pt x="-1606" y="1161"/>
                  </a:lnTo>
                  <a:close/>
                </a:path>
              </a:pathLst>
            </a:custGeom>
            <a:solidFill>
              <a:srgbClr val="020202"/>
            </a:solidFill>
            <a:ln w="1956" cap="flat">
              <a:noFill/>
              <a:prstDash val="solid"/>
              <a:miter/>
            </a:ln>
          </p:spPr>
          <p:txBody>
            <a:bodyPr rtlCol="0" anchor="ctr"/>
            <a:lstStyle/>
            <a:p>
              <a:endParaRPr lang="es-CO"/>
            </a:p>
          </p:txBody>
        </p:sp>
        <p:sp>
          <p:nvSpPr>
            <p:cNvPr id="873" name="Freeform: Shape 872">
              <a:extLst>
                <a:ext uri="{FF2B5EF4-FFF2-40B4-BE49-F238E27FC236}">
                  <a16:creationId xmlns:a16="http://schemas.microsoft.com/office/drawing/2014/main" id="{5A6BF1B0-9F52-D834-F74C-2042404D394A}"/>
                </a:ext>
              </a:extLst>
            </p:cNvPr>
            <p:cNvSpPr/>
            <p:nvPr/>
          </p:nvSpPr>
          <p:spPr>
            <a:xfrm>
              <a:off x="13076683" y="1684656"/>
              <a:ext cx="1475" cy="1455"/>
            </a:xfrm>
            <a:custGeom>
              <a:avLst/>
              <a:gdLst>
                <a:gd name="connsiteX0" fmla="*/ -1606 w 1475"/>
                <a:gd name="connsiteY0" fmla="*/ -315 h 1455"/>
                <a:gd name="connsiteX1" fmla="*/ -130 w 1475"/>
                <a:gd name="connsiteY1" fmla="*/ 1141 h 1455"/>
              </a:gdLst>
              <a:ahLst/>
              <a:cxnLst>
                <a:cxn ang="0">
                  <a:pos x="connsiteX0" y="connsiteY0"/>
                </a:cxn>
                <a:cxn ang="0">
                  <a:pos x="connsiteX1" y="connsiteY1"/>
                </a:cxn>
              </a:cxnLst>
              <a:rect l="l" t="t" r="r" b="b"/>
              <a:pathLst>
                <a:path w="1475" h="1455">
                  <a:moveTo>
                    <a:pt x="-1606" y="-315"/>
                  </a:moveTo>
                  <a:lnTo>
                    <a:pt x="-130" y="1141"/>
                  </a:lnTo>
                  <a:close/>
                </a:path>
              </a:pathLst>
            </a:custGeom>
            <a:solidFill>
              <a:srgbClr val="020202"/>
            </a:solidFill>
            <a:ln w="1956" cap="flat">
              <a:noFill/>
              <a:prstDash val="solid"/>
              <a:miter/>
            </a:ln>
          </p:spPr>
          <p:txBody>
            <a:bodyPr rtlCol="0" anchor="ctr"/>
            <a:lstStyle/>
            <a:p>
              <a:endParaRPr lang="es-CO"/>
            </a:p>
          </p:txBody>
        </p:sp>
        <p:sp>
          <p:nvSpPr>
            <p:cNvPr id="874" name="Freeform: Shape 873">
              <a:extLst>
                <a:ext uri="{FF2B5EF4-FFF2-40B4-BE49-F238E27FC236}">
                  <a16:creationId xmlns:a16="http://schemas.microsoft.com/office/drawing/2014/main" id="{E0124495-804C-F929-69EE-D8B5148E952F}"/>
                </a:ext>
              </a:extLst>
            </p:cNvPr>
            <p:cNvSpPr/>
            <p:nvPr/>
          </p:nvSpPr>
          <p:spPr>
            <a:xfrm>
              <a:off x="13078158" y="1686111"/>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75" name="Freeform: Shape 874">
              <a:extLst>
                <a:ext uri="{FF2B5EF4-FFF2-40B4-BE49-F238E27FC236}">
                  <a16:creationId xmlns:a16="http://schemas.microsoft.com/office/drawing/2014/main" id="{2D4E44AA-440E-213A-7CFB-80CBB56FF305}"/>
                </a:ext>
              </a:extLst>
            </p:cNvPr>
            <p:cNvSpPr/>
            <p:nvPr/>
          </p:nvSpPr>
          <p:spPr>
            <a:xfrm>
              <a:off x="13085437" y="1710899"/>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76" name="Freeform: Shape 875">
              <a:extLst>
                <a:ext uri="{FF2B5EF4-FFF2-40B4-BE49-F238E27FC236}">
                  <a16:creationId xmlns:a16="http://schemas.microsoft.com/office/drawing/2014/main" id="{F0AF0D28-5011-57B5-049F-886C627CACA1}"/>
                </a:ext>
              </a:extLst>
            </p:cNvPr>
            <p:cNvSpPr/>
            <p:nvPr/>
          </p:nvSpPr>
          <p:spPr>
            <a:xfrm>
              <a:off x="13086893" y="1712355"/>
              <a:ext cx="1456" cy="1455"/>
            </a:xfrm>
            <a:custGeom>
              <a:avLst/>
              <a:gdLst>
                <a:gd name="connsiteX0" fmla="*/ -1606 w 1456"/>
                <a:gd name="connsiteY0" fmla="*/ -315 h 1455"/>
                <a:gd name="connsiteX1" fmla="*/ -149 w 1456"/>
                <a:gd name="connsiteY1" fmla="*/ 1141 h 1455"/>
              </a:gdLst>
              <a:ahLst/>
              <a:cxnLst>
                <a:cxn ang="0">
                  <a:pos x="connsiteX0" y="connsiteY0"/>
                </a:cxn>
                <a:cxn ang="0">
                  <a:pos x="connsiteX1" y="connsiteY1"/>
                </a:cxn>
              </a:cxnLst>
              <a:rect l="l" t="t" r="r" b="b"/>
              <a:pathLst>
                <a:path w="1456" h="1455">
                  <a:moveTo>
                    <a:pt x="-1606" y="-315"/>
                  </a:moveTo>
                  <a:lnTo>
                    <a:pt x="-149" y="1141"/>
                  </a:lnTo>
                  <a:close/>
                </a:path>
              </a:pathLst>
            </a:custGeom>
            <a:solidFill>
              <a:srgbClr val="020202"/>
            </a:solidFill>
            <a:ln w="1956" cap="flat">
              <a:noFill/>
              <a:prstDash val="solid"/>
              <a:miter/>
            </a:ln>
          </p:spPr>
          <p:txBody>
            <a:bodyPr rtlCol="0" anchor="ctr"/>
            <a:lstStyle/>
            <a:p>
              <a:endParaRPr lang="es-CO"/>
            </a:p>
          </p:txBody>
        </p:sp>
        <p:sp>
          <p:nvSpPr>
            <p:cNvPr id="877" name="Freeform: Shape 876">
              <a:extLst>
                <a:ext uri="{FF2B5EF4-FFF2-40B4-BE49-F238E27FC236}">
                  <a16:creationId xmlns:a16="http://schemas.microsoft.com/office/drawing/2014/main" id="{D5D3D7D2-7AB1-C01D-A09B-7350C011F7F0}"/>
                </a:ext>
              </a:extLst>
            </p:cNvPr>
            <p:cNvSpPr/>
            <p:nvPr/>
          </p:nvSpPr>
          <p:spPr>
            <a:xfrm>
              <a:off x="13089805" y="1716643"/>
              <a:ext cx="1455" cy="1455"/>
            </a:xfrm>
            <a:custGeom>
              <a:avLst/>
              <a:gdLst>
                <a:gd name="connsiteX0" fmla="*/ -1606 w 1455"/>
                <a:gd name="connsiteY0" fmla="*/ -315 h 1455"/>
                <a:gd name="connsiteX1" fmla="*/ -150 w 1455"/>
                <a:gd name="connsiteY1" fmla="*/ 1141 h 1455"/>
                <a:gd name="connsiteX2" fmla="*/ -1606 w 1455"/>
                <a:gd name="connsiteY2" fmla="*/ -315 h 1455"/>
              </a:gdLst>
              <a:ahLst/>
              <a:cxnLst>
                <a:cxn ang="0">
                  <a:pos x="connsiteX0" y="connsiteY0"/>
                </a:cxn>
                <a:cxn ang="0">
                  <a:pos x="connsiteX1" y="connsiteY1"/>
                </a:cxn>
                <a:cxn ang="0">
                  <a:pos x="connsiteX2" y="connsiteY2"/>
                </a:cxn>
              </a:cxnLst>
              <a:rect l="l" t="t" r="r" b="b"/>
              <a:pathLst>
                <a:path w="1455" h="1455">
                  <a:moveTo>
                    <a:pt x="-1606" y="-315"/>
                  </a:moveTo>
                  <a:cubicBezTo>
                    <a:pt x="-1114" y="177"/>
                    <a:pt x="-622" y="649"/>
                    <a:pt x="-150" y="1141"/>
                  </a:cubicBezTo>
                  <a:cubicBezTo>
                    <a:pt x="-622" y="728"/>
                    <a:pt x="-1114" y="256"/>
                    <a:pt x="-1606" y="-315"/>
                  </a:cubicBezTo>
                  <a:close/>
                </a:path>
              </a:pathLst>
            </a:custGeom>
            <a:solidFill>
              <a:srgbClr val="020202"/>
            </a:solidFill>
            <a:ln w="1956" cap="flat">
              <a:noFill/>
              <a:prstDash val="solid"/>
              <a:miter/>
            </a:ln>
          </p:spPr>
          <p:txBody>
            <a:bodyPr rtlCol="0" anchor="ctr"/>
            <a:lstStyle/>
            <a:p>
              <a:endParaRPr lang="es-CO"/>
            </a:p>
          </p:txBody>
        </p:sp>
        <p:sp>
          <p:nvSpPr>
            <p:cNvPr id="878" name="Freeform: Shape 877">
              <a:extLst>
                <a:ext uri="{FF2B5EF4-FFF2-40B4-BE49-F238E27FC236}">
                  <a16:creationId xmlns:a16="http://schemas.microsoft.com/office/drawing/2014/main" id="{CE7AF173-4EEF-0C52-934A-0267EE817670}"/>
                </a:ext>
              </a:extLst>
            </p:cNvPr>
            <p:cNvSpPr/>
            <p:nvPr/>
          </p:nvSpPr>
          <p:spPr>
            <a:xfrm>
              <a:off x="13091261" y="1722545"/>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79" name="Freeform: Shape 878">
              <a:extLst>
                <a:ext uri="{FF2B5EF4-FFF2-40B4-BE49-F238E27FC236}">
                  <a16:creationId xmlns:a16="http://schemas.microsoft.com/office/drawing/2014/main" id="{BB7EE12A-589D-C896-8C79-54E268A2FFB9}"/>
                </a:ext>
              </a:extLst>
            </p:cNvPr>
            <p:cNvSpPr/>
            <p:nvPr/>
          </p:nvSpPr>
          <p:spPr>
            <a:xfrm>
              <a:off x="13095628" y="1734211"/>
              <a:ext cx="1475" cy="1455"/>
            </a:xfrm>
            <a:custGeom>
              <a:avLst/>
              <a:gdLst>
                <a:gd name="connsiteX0" fmla="*/ -1606 w 1475"/>
                <a:gd name="connsiteY0" fmla="*/ -315 h 1455"/>
                <a:gd name="connsiteX1" fmla="*/ -130 w 1475"/>
                <a:gd name="connsiteY1" fmla="*/ 1141 h 1455"/>
              </a:gdLst>
              <a:ahLst/>
              <a:cxnLst>
                <a:cxn ang="0">
                  <a:pos x="connsiteX0" y="connsiteY0"/>
                </a:cxn>
                <a:cxn ang="0">
                  <a:pos x="connsiteX1" y="connsiteY1"/>
                </a:cxn>
              </a:cxnLst>
              <a:rect l="l" t="t" r="r" b="b"/>
              <a:pathLst>
                <a:path w="1475" h="1455">
                  <a:moveTo>
                    <a:pt x="-1606" y="-315"/>
                  </a:moveTo>
                  <a:lnTo>
                    <a:pt x="-130" y="1141"/>
                  </a:lnTo>
                  <a:close/>
                </a:path>
              </a:pathLst>
            </a:custGeom>
            <a:solidFill>
              <a:srgbClr val="020202"/>
            </a:solidFill>
            <a:ln w="1956" cap="flat">
              <a:noFill/>
              <a:prstDash val="solid"/>
              <a:miter/>
            </a:ln>
          </p:spPr>
          <p:txBody>
            <a:bodyPr rtlCol="0" anchor="ctr"/>
            <a:lstStyle/>
            <a:p>
              <a:endParaRPr lang="es-CO"/>
            </a:p>
          </p:txBody>
        </p:sp>
        <p:sp>
          <p:nvSpPr>
            <p:cNvPr id="880" name="Freeform: Shape 879">
              <a:extLst>
                <a:ext uri="{FF2B5EF4-FFF2-40B4-BE49-F238E27FC236}">
                  <a16:creationId xmlns:a16="http://schemas.microsoft.com/office/drawing/2014/main" id="{0366CC41-2839-A047-B1C1-3C0BDD8F1467}"/>
                </a:ext>
              </a:extLst>
            </p:cNvPr>
            <p:cNvSpPr/>
            <p:nvPr/>
          </p:nvSpPr>
          <p:spPr>
            <a:xfrm>
              <a:off x="13097103" y="1735667"/>
              <a:ext cx="1455" cy="1455"/>
            </a:xfrm>
            <a:custGeom>
              <a:avLst/>
              <a:gdLst>
                <a:gd name="connsiteX0" fmla="*/ -1606 w 1455"/>
                <a:gd name="connsiteY0" fmla="*/ -315 h 1455"/>
                <a:gd name="connsiteX1" fmla="*/ -150 w 1455"/>
                <a:gd name="connsiteY1" fmla="*/ 1141 h 1455"/>
                <a:gd name="connsiteX2" fmla="*/ -1606 w 1455"/>
                <a:gd name="connsiteY2" fmla="*/ -315 h 1455"/>
              </a:gdLst>
              <a:ahLst/>
              <a:cxnLst>
                <a:cxn ang="0">
                  <a:pos x="connsiteX0" y="connsiteY0"/>
                </a:cxn>
                <a:cxn ang="0">
                  <a:pos x="connsiteX1" y="connsiteY1"/>
                </a:cxn>
                <a:cxn ang="0">
                  <a:pos x="connsiteX2" y="connsiteY2"/>
                </a:cxn>
              </a:cxnLst>
              <a:rect l="l" t="t" r="r" b="b"/>
              <a:pathLst>
                <a:path w="1455" h="1455">
                  <a:moveTo>
                    <a:pt x="-1606" y="-315"/>
                  </a:moveTo>
                  <a:cubicBezTo>
                    <a:pt x="-1133" y="177"/>
                    <a:pt x="-642" y="649"/>
                    <a:pt x="-150" y="1141"/>
                  </a:cubicBezTo>
                  <a:cubicBezTo>
                    <a:pt x="-642" y="649"/>
                    <a:pt x="-1133" y="177"/>
                    <a:pt x="-1606" y="-315"/>
                  </a:cubicBezTo>
                  <a:close/>
                </a:path>
              </a:pathLst>
            </a:custGeom>
            <a:solidFill>
              <a:srgbClr val="020202"/>
            </a:solidFill>
            <a:ln w="1956" cap="flat">
              <a:noFill/>
              <a:prstDash val="solid"/>
              <a:miter/>
            </a:ln>
          </p:spPr>
          <p:txBody>
            <a:bodyPr rtlCol="0" anchor="ctr"/>
            <a:lstStyle/>
            <a:p>
              <a:endParaRPr lang="es-CO"/>
            </a:p>
          </p:txBody>
        </p:sp>
        <p:sp>
          <p:nvSpPr>
            <p:cNvPr id="881" name="Freeform: Shape 880">
              <a:extLst>
                <a:ext uri="{FF2B5EF4-FFF2-40B4-BE49-F238E27FC236}">
                  <a16:creationId xmlns:a16="http://schemas.microsoft.com/office/drawing/2014/main" id="{6F638FEE-5D00-52A9-7662-9139D686966C}"/>
                </a:ext>
              </a:extLst>
            </p:cNvPr>
            <p:cNvSpPr/>
            <p:nvPr/>
          </p:nvSpPr>
          <p:spPr>
            <a:xfrm>
              <a:off x="13104343" y="1751700"/>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82" name="Freeform: Shape 881">
              <a:extLst>
                <a:ext uri="{FF2B5EF4-FFF2-40B4-BE49-F238E27FC236}">
                  <a16:creationId xmlns:a16="http://schemas.microsoft.com/office/drawing/2014/main" id="{D9692191-EF95-27E5-31B9-FE67B1E4735F}"/>
                </a:ext>
              </a:extLst>
            </p:cNvPr>
            <p:cNvSpPr/>
            <p:nvPr/>
          </p:nvSpPr>
          <p:spPr>
            <a:xfrm>
              <a:off x="13105838" y="1753156"/>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83" name="Freeform: Shape 882">
              <a:extLst>
                <a:ext uri="{FF2B5EF4-FFF2-40B4-BE49-F238E27FC236}">
                  <a16:creationId xmlns:a16="http://schemas.microsoft.com/office/drawing/2014/main" id="{6829C484-2D1C-D1A7-AB55-D61EC0785357}"/>
                </a:ext>
              </a:extLst>
            </p:cNvPr>
            <p:cNvSpPr/>
            <p:nvPr/>
          </p:nvSpPr>
          <p:spPr>
            <a:xfrm>
              <a:off x="13110244" y="1755988"/>
              <a:ext cx="1455" cy="1455"/>
            </a:xfrm>
            <a:custGeom>
              <a:avLst/>
              <a:gdLst>
                <a:gd name="connsiteX0" fmla="*/ -1606 w 1455"/>
                <a:gd name="connsiteY0" fmla="*/ -315 h 1455"/>
                <a:gd name="connsiteX1" fmla="*/ -150 w 1455"/>
                <a:gd name="connsiteY1" fmla="*/ 1141 h 1455"/>
                <a:gd name="connsiteX2" fmla="*/ -1606 w 1455"/>
                <a:gd name="connsiteY2" fmla="*/ -315 h 1455"/>
              </a:gdLst>
              <a:ahLst/>
              <a:cxnLst>
                <a:cxn ang="0">
                  <a:pos x="connsiteX0" y="connsiteY0"/>
                </a:cxn>
                <a:cxn ang="0">
                  <a:pos x="connsiteX1" y="connsiteY1"/>
                </a:cxn>
                <a:cxn ang="0">
                  <a:pos x="connsiteX2" y="connsiteY2"/>
                </a:cxn>
              </a:cxnLst>
              <a:rect l="l" t="t" r="r" b="b"/>
              <a:pathLst>
                <a:path w="1455" h="1455">
                  <a:moveTo>
                    <a:pt x="-1606" y="-315"/>
                  </a:moveTo>
                  <a:cubicBezTo>
                    <a:pt x="-1114" y="177"/>
                    <a:pt x="-622" y="649"/>
                    <a:pt x="-150" y="1141"/>
                  </a:cubicBezTo>
                  <a:cubicBezTo>
                    <a:pt x="-661" y="728"/>
                    <a:pt x="-1153" y="256"/>
                    <a:pt x="-1606" y="-315"/>
                  </a:cubicBezTo>
                  <a:close/>
                </a:path>
              </a:pathLst>
            </a:custGeom>
            <a:solidFill>
              <a:srgbClr val="020202"/>
            </a:solidFill>
            <a:ln w="1956" cap="flat">
              <a:noFill/>
              <a:prstDash val="solid"/>
              <a:miter/>
            </a:ln>
          </p:spPr>
          <p:txBody>
            <a:bodyPr rtlCol="0" anchor="ctr"/>
            <a:lstStyle/>
            <a:p>
              <a:endParaRPr lang="es-CO"/>
            </a:p>
          </p:txBody>
        </p:sp>
        <p:sp>
          <p:nvSpPr>
            <p:cNvPr id="884" name="Freeform: Shape 883">
              <a:extLst>
                <a:ext uri="{FF2B5EF4-FFF2-40B4-BE49-F238E27FC236}">
                  <a16:creationId xmlns:a16="http://schemas.microsoft.com/office/drawing/2014/main" id="{B9BC2949-506E-A5AB-3C4E-95D0B6850D28}"/>
                </a:ext>
              </a:extLst>
            </p:cNvPr>
            <p:cNvSpPr/>
            <p:nvPr/>
          </p:nvSpPr>
          <p:spPr>
            <a:xfrm>
              <a:off x="13113117" y="1758979"/>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85" name="Freeform: Shape 884">
              <a:extLst>
                <a:ext uri="{FF2B5EF4-FFF2-40B4-BE49-F238E27FC236}">
                  <a16:creationId xmlns:a16="http://schemas.microsoft.com/office/drawing/2014/main" id="{FDE54ADE-7358-6DCA-3300-F2946022FF74}"/>
                </a:ext>
              </a:extLst>
            </p:cNvPr>
            <p:cNvSpPr/>
            <p:nvPr/>
          </p:nvSpPr>
          <p:spPr>
            <a:xfrm>
              <a:off x="13118959" y="1770644"/>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86" name="Freeform: Shape 885">
              <a:extLst>
                <a:ext uri="{FF2B5EF4-FFF2-40B4-BE49-F238E27FC236}">
                  <a16:creationId xmlns:a16="http://schemas.microsoft.com/office/drawing/2014/main" id="{684A66E8-828D-D53E-07F7-4EF6EBF0B2DB}"/>
                </a:ext>
              </a:extLst>
            </p:cNvPr>
            <p:cNvSpPr/>
            <p:nvPr/>
          </p:nvSpPr>
          <p:spPr>
            <a:xfrm>
              <a:off x="13130606" y="1779379"/>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87" name="Freeform: Shape 886">
              <a:extLst>
                <a:ext uri="{FF2B5EF4-FFF2-40B4-BE49-F238E27FC236}">
                  <a16:creationId xmlns:a16="http://schemas.microsoft.com/office/drawing/2014/main" id="{061D3A9D-E3D0-EB9F-C5B6-DFEB256C43A7}"/>
                </a:ext>
              </a:extLst>
            </p:cNvPr>
            <p:cNvSpPr/>
            <p:nvPr/>
          </p:nvSpPr>
          <p:spPr>
            <a:xfrm>
              <a:off x="13136448" y="1788133"/>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88" name="Freeform: Shape 887">
              <a:extLst>
                <a:ext uri="{FF2B5EF4-FFF2-40B4-BE49-F238E27FC236}">
                  <a16:creationId xmlns:a16="http://schemas.microsoft.com/office/drawing/2014/main" id="{F9408887-33BE-25AF-0287-6AA097B9B4B0}"/>
                </a:ext>
              </a:extLst>
            </p:cNvPr>
            <p:cNvSpPr/>
            <p:nvPr/>
          </p:nvSpPr>
          <p:spPr>
            <a:xfrm>
              <a:off x="13145183" y="1792501"/>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89" name="Freeform: Shape 888">
              <a:extLst>
                <a:ext uri="{FF2B5EF4-FFF2-40B4-BE49-F238E27FC236}">
                  <a16:creationId xmlns:a16="http://schemas.microsoft.com/office/drawing/2014/main" id="{7D9662C1-BC59-B86B-64EF-5F8C93370932}"/>
                </a:ext>
              </a:extLst>
            </p:cNvPr>
            <p:cNvSpPr/>
            <p:nvPr/>
          </p:nvSpPr>
          <p:spPr>
            <a:xfrm>
              <a:off x="13151006" y="1798324"/>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90" name="Freeform: Shape 889">
              <a:extLst>
                <a:ext uri="{FF2B5EF4-FFF2-40B4-BE49-F238E27FC236}">
                  <a16:creationId xmlns:a16="http://schemas.microsoft.com/office/drawing/2014/main" id="{FFF4B4B0-5899-9106-4D23-3A73B1AEF519}"/>
                </a:ext>
              </a:extLst>
            </p:cNvPr>
            <p:cNvSpPr/>
            <p:nvPr/>
          </p:nvSpPr>
          <p:spPr>
            <a:xfrm>
              <a:off x="13155491" y="1804166"/>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91" name="Freeform: Shape 890">
              <a:extLst>
                <a:ext uri="{FF2B5EF4-FFF2-40B4-BE49-F238E27FC236}">
                  <a16:creationId xmlns:a16="http://schemas.microsoft.com/office/drawing/2014/main" id="{F04A7F72-373E-ABF8-3F69-8B04CF00869E}"/>
                </a:ext>
              </a:extLst>
            </p:cNvPr>
            <p:cNvSpPr/>
            <p:nvPr/>
          </p:nvSpPr>
          <p:spPr>
            <a:xfrm>
              <a:off x="13164127" y="1805622"/>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92" name="Freeform: Shape 891">
              <a:extLst>
                <a:ext uri="{FF2B5EF4-FFF2-40B4-BE49-F238E27FC236}">
                  <a16:creationId xmlns:a16="http://schemas.microsoft.com/office/drawing/2014/main" id="{B5088ACA-7CB9-B857-A062-739AEA749A96}"/>
                </a:ext>
              </a:extLst>
            </p:cNvPr>
            <p:cNvSpPr/>
            <p:nvPr/>
          </p:nvSpPr>
          <p:spPr>
            <a:xfrm>
              <a:off x="13168495" y="1808534"/>
              <a:ext cx="1455" cy="1455"/>
            </a:xfrm>
            <a:custGeom>
              <a:avLst/>
              <a:gdLst>
                <a:gd name="connsiteX0" fmla="*/ -1606 w 1455"/>
                <a:gd name="connsiteY0" fmla="*/ -315 h 1455"/>
                <a:gd name="connsiteX1" fmla="*/ -150 w 1455"/>
                <a:gd name="connsiteY1" fmla="*/ 1141 h 1455"/>
                <a:gd name="connsiteX2" fmla="*/ -1606 w 1455"/>
                <a:gd name="connsiteY2" fmla="*/ -315 h 1455"/>
              </a:gdLst>
              <a:ahLst/>
              <a:cxnLst>
                <a:cxn ang="0">
                  <a:pos x="connsiteX0" y="connsiteY0"/>
                </a:cxn>
                <a:cxn ang="0">
                  <a:pos x="connsiteX1" y="connsiteY1"/>
                </a:cxn>
                <a:cxn ang="0">
                  <a:pos x="connsiteX2" y="connsiteY2"/>
                </a:cxn>
              </a:cxnLst>
              <a:rect l="l" t="t" r="r" b="b"/>
              <a:pathLst>
                <a:path w="1455" h="1455">
                  <a:moveTo>
                    <a:pt x="-1606" y="-315"/>
                  </a:moveTo>
                  <a:cubicBezTo>
                    <a:pt x="-1114" y="177"/>
                    <a:pt x="-622" y="649"/>
                    <a:pt x="-150" y="1141"/>
                  </a:cubicBezTo>
                  <a:cubicBezTo>
                    <a:pt x="-622" y="649"/>
                    <a:pt x="-1114" y="256"/>
                    <a:pt x="-1606" y="-315"/>
                  </a:cubicBezTo>
                  <a:close/>
                </a:path>
              </a:pathLst>
            </a:custGeom>
            <a:solidFill>
              <a:srgbClr val="020202"/>
            </a:solidFill>
            <a:ln w="1956" cap="flat">
              <a:noFill/>
              <a:prstDash val="solid"/>
              <a:miter/>
            </a:ln>
          </p:spPr>
          <p:txBody>
            <a:bodyPr rtlCol="0" anchor="ctr"/>
            <a:lstStyle/>
            <a:p>
              <a:endParaRPr lang="es-CO"/>
            </a:p>
          </p:txBody>
        </p:sp>
        <p:sp>
          <p:nvSpPr>
            <p:cNvPr id="893" name="Freeform: Shape 892">
              <a:extLst>
                <a:ext uri="{FF2B5EF4-FFF2-40B4-BE49-F238E27FC236}">
                  <a16:creationId xmlns:a16="http://schemas.microsoft.com/office/drawing/2014/main" id="{E64BAA32-D912-6DA5-F1B7-F0DADB32CC8C}"/>
                </a:ext>
              </a:extLst>
            </p:cNvPr>
            <p:cNvSpPr/>
            <p:nvPr/>
          </p:nvSpPr>
          <p:spPr>
            <a:xfrm>
              <a:off x="13172862" y="1812901"/>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94" name="Freeform: Shape 893">
              <a:extLst>
                <a:ext uri="{FF2B5EF4-FFF2-40B4-BE49-F238E27FC236}">
                  <a16:creationId xmlns:a16="http://schemas.microsoft.com/office/drawing/2014/main" id="{64EA86DF-92ED-2D70-3FB2-04F000248212}"/>
                </a:ext>
              </a:extLst>
            </p:cNvPr>
            <p:cNvSpPr/>
            <p:nvPr/>
          </p:nvSpPr>
          <p:spPr>
            <a:xfrm>
              <a:off x="13178705" y="1814357"/>
              <a:ext cx="1455" cy="1455"/>
            </a:xfrm>
            <a:custGeom>
              <a:avLst/>
              <a:gdLst>
                <a:gd name="connsiteX0" fmla="*/ -1606 w 1455"/>
                <a:gd name="connsiteY0" fmla="*/ -315 h 1455"/>
                <a:gd name="connsiteX1" fmla="*/ -150 w 1455"/>
                <a:gd name="connsiteY1" fmla="*/ 1141 h 1455"/>
                <a:gd name="connsiteX2" fmla="*/ -1606 w 1455"/>
                <a:gd name="connsiteY2" fmla="*/ -315 h 1455"/>
              </a:gdLst>
              <a:ahLst/>
              <a:cxnLst>
                <a:cxn ang="0">
                  <a:pos x="connsiteX0" y="connsiteY0"/>
                </a:cxn>
                <a:cxn ang="0">
                  <a:pos x="connsiteX1" y="connsiteY1"/>
                </a:cxn>
                <a:cxn ang="0">
                  <a:pos x="connsiteX2" y="connsiteY2"/>
                </a:cxn>
              </a:cxnLst>
              <a:rect l="l" t="t" r="r" b="b"/>
              <a:pathLst>
                <a:path w="1455" h="1455">
                  <a:moveTo>
                    <a:pt x="-1606" y="-315"/>
                  </a:moveTo>
                  <a:cubicBezTo>
                    <a:pt x="-1133" y="177"/>
                    <a:pt x="-642" y="669"/>
                    <a:pt x="-150" y="1141"/>
                  </a:cubicBezTo>
                  <a:cubicBezTo>
                    <a:pt x="-642" y="669"/>
                    <a:pt x="-1212" y="177"/>
                    <a:pt x="-1606" y="-315"/>
                  </a:cubicBezTo>
                  <a:close/>
                </a:path>
              </a:pathLst>
            </a:custGeom>
            <a:solidFill>
              <a:srgbClr val="020202"/>
            </a:solidFill>
            <a:ln w="1956" cap="flat">
              <a:noFill/>
              <a:prstDash val="solid"/>
              <a:miter/>
            </a:ln>
          </p:spPr>
          <p:txBody>
            <a:bodyPr rtlCol="0" anchor="ctr"/>
            <a:lstStyle/>
            <a:p>
              <a:endParaRPr lang="es-CO"/>
            </a:p>
          </p:txBody>
        </p:sp>
        <p:sp>
          <p:nvSpPr>
            <p:cNvPr id="895" name="Freeform: Shape 894">
              <a:extLst>
                <a:ext uri="{FF2B5EF4-FFF2-40B4-BE49-F238E27FC236}">
                  <a16:creationId xmlns:a16="http://schemas.microsoft.com/office/drawing/2014/main" id="{0160748A-364E-0280-19BE-4671FC7D451D}"/>
                </a:ext>
              </a:extLst>
            </p:cNvPr>
            <p:cNvSpPr/>
            <p:nvPr/>
          </p:nvSpPr>
          <p:spPr>
            <a:xfrm>
              <a:off x="13183033" y="1815813"/>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96" name="Freeform: Shape 895">
              <a:extLst>
                <a:ext uri="{FF2B5EF4-FFF2-40B4-BE49-F238E27FC236}">
                  <a16:creationId xmlns:a16="http://schemas.microsoft.com/office/drawing/2014/main" id="{97A567BE-7B22-4523-61A3-B728F8EC8F53}"/>
                </a:ext>
              </a:extLst>
            </p:cNvPr>
            <p:cNvSpPr/>
            <p:nvPr/>
          </p:nvSpPr>
          <p:spPr>
            <a:xfrm>
              <a:off x="13196194" y="1817268"/>
              <a:ext cx="1455" cy="1455"/>
            </a:xfrm>
            <a:custGeom>
              <a:avLst/>
              <a:gdLst>
                <a:gd name="connsiteX0" fmla="*/ -1606 w 1455"/>
                <a:gd name="connsiteY0" fmla="*/ 1141 h 1455"/>
                <a:gd name="connsiteX1" fmla="*/ -150 w 1455"/>
                <a:gd name="connsiteY1" fmla="*/ -315 h 1455"/>
              </a:gdLst>
              <a:ahLst/>
              <a:cxnLst>
                <a:cxn ang="0">
                  <a:pos x="connsiteX0" y="connsiteY0"/>
                </a:cxn>
                <a:cxn ang="0">
                  <a:pos x="connsiteX1" y="connsiteY1"/>
                </a:cxn>
              </a:cxnLst>
              <a:rect l="l" t="t" r="r" b="b"/>
              <a:pathLst>
                <a:path w="1455" h="1455">
                  <a:moveTo>
                    <a:pt x="-1606" y="1141"/>
                  </a:moveTo>
                  <a:lnTo>
                    <a:pt x="-150" y="-315"/>
                  </a:lnTo>
                  <a:close/>
                </a:path>
              </a:pathLst>
            </a:custGeom>
            <a:solidFill>
              <a:srgbClr val="020202"/>
            </a:solidFill>
            <a:ln w="1956" cap="flat">
              <a:noFill/>
              <a:prstDash val="solid"/>
              <a:miter/>
            </a:ln>
          </p:spPr>
          <p:txBody>
            <a:bodyPr rtlCol="0" anchor="ctr"/>
            <a:lstStyle/>
            <a:p>
              <a:endParaRPr lang="es-CO"/>
            </a:p>
          </p:txBody>
        </p:sp>
        <p:sp>
          <p:nvSpPr>
            <p:cNvPr id="897" name="Freeform: Shape 896">
              <a:extLst>
                <a:ext uri="{FF2B5EF4-FFF2-40B4-BE49-F238E27FC236}">
                  <a16:creationId xmlns:a16="http://schemas.microsoft.com/office/drawing/2014/main" id="{DA9D6D5A-9462-B8D3-8B9C-C7E122B64BC6}"/>
                </a:ext>
              </a:extLst>
            </p:cNvPr>
            <p:cNvSpPr/>
            <p:nvPr/>
          </p:nvSpPr>
          <p:spPr>
            <a:xfrm>
              <a:off x="13202017" y="1817268"/>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98" name="Freeform: Shape 897">
              <a:extLst>
                <a:ext uri="{FF2B5EF4-FFF2-40B4-BE49-F238E27FC236}">
                  <a16:creationId xmlns:a16="http://schemas.microsoft.com/office/drawing/2014/main" id="{23174113-9A73-4089-63D3-ADE07CB6F9B3}"/>
                </a:ext>
              </a:extLst>
            </p:cNvPr>
            <p:cNvSpPr/>
            <p:nvPr/>
          </p:nvSpPr>
          <p:spPr>
            <a:xfrm>
              <a:off x="13193263" y="1818724"/>
              <a:ext cx="1475" cy="752"/>
            </a:xfrm>
            <a:custGeom>
              <a:avLst/>
              <a:gdLst>
                <a:gd name="connsiteX0" fmla="*/ -1606 w 1475"/>
                <a:gd name="connsiteY0" fmla="*/ -315 h 752"/>
                <a:gd name="connsiteX1" fmla="*/ -130 w 1475"/>
                <a:gd name="connsiteY1" fmla="*/ -315 h 752"/>
                <a:gd name="connsiteX2" fmla="*/ -1606 w 1475"/>
                <a:gd name="connsiteY2" fmla="*/ -315 h 752"/>
              </a:gdLst>
              <a:ahLst/>
              <a:cxnLst>
                <a:cxn ang="0">
                  <a:pos x="connsiteX0" y="connsiteY0"/>
                </a:cxn>
                <a:cxn ang="0">
                  <a:pos x="connsiteX1" y="connsiteY1"/>
                </a:cxn>
                <a:cxn ang="0">
                  <a:pos x="connsiteX2" y="connsiteY2"/>
                </a:cxn>
              </a:cxnLst>
              <a:rect l="l" t="t" r="r" b="b"/>
              <a:pathLst>
                <a:path w="1475" h="752">
                  <a:moveTo>
                    <a:pt x="-1606" y="-315"/>
                  </a:moveTo>
                  <a:lnTo>
                    <a:pt x="-130" y="-315"/>
                  </a:lnTo>
                  <a:cubicBezTo>
                    <a:pt x="-622" y="689"/>
                    <a:pt x="-1114" y="689"/>
                    <a:pt x="-1606" y="-315"/>
                  </a:cubicBezTo>
                  <a:close/>
                </a:path>
              </a:pathLst>
            </a:custGeom>
            <a:solidFill>
              <a:srgbClr val="020202"/>
            </a:solidFill>
            <a:ln w="1956" cap="flat">
              <a:noFill/>
              <a:prstDash val="solid"/>
              <a:miter/>
            </a:ln>
          </p:spPr>
          <p:txBody>
            <a:bodyPr rtlCol="0" anchor="ctr"/>
            <a:lstStyle/>
            <a:p>
              <a:endParaRPr lang="es-CO"/>
            </a:p>
          </p:txBody>
        </p:sp>
        <p:sp>
          <p:nvSpPr>
            <p:cNvPr id="899" name="Freeform: Shape 898">
              <a:extLst>
                <a:ext uri="{FF2B5EF4-FFF2-40B4-BE49-F238E27FC236}">
                  <a16:creationId xmlns:a16="http://schemas.microsoft.com/office/drawing/2014/main" id="{A8109E1F-53D9-1552-3AB7-73936B93ACE4}"/>
                </a:ext>
              </a:extLst>
            </p:cNvPr>
            <p:cNvSpPr/>
            <p:nvPr/>
          </p:nvSpPr>
          <p:spPr>
            <a:xfrm>
              <a:off x="13111661" y="1757523"/>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900" name="Freeform: Shape 899">
              <a:extLst>
                <a:ext uri="{FF2B5EF4-FFF2-40B4-BE49-F238E27FC236}">
                  <a16:creationId xmlns:a16="http://schemas.microsoft.com/office/drawing/2014/main" id="{1A7BAE0B-5506-5066-4C53-407086E24F5E}"/>
                </a:ext>
              </a:extLst>
            </p:cNvPr>
            <p:cNvSpPr/>
            <p:nvPr/>
          </p:nvSpPr>
          <p:spPr>
            <a:xfrm>
              <a:off x="12819661" y="204218"/>
              <a:ext cx="603848" cy="237467"/>
            </a:xfrm>
            <a:custGeom>
              <a:avLst/>
              <a:gdLst>
                <a:gd name="connsiteX0" fmla="*/ 602243 w 603848"/>
                <a:gd name="connsiteY0" fmla="*/ 108809 h 237467"/>
                <a:gd name="connsiteX1" fmla="*/ 567954 w 603848"/>
                <a:gd name="connsiteY1" fmla="*/ 97458 h 237467"/>
                <a:gd name="connsiteX2" fmla="*/ 516471 w 603848"/>
                <a:gd name="connsiteY2" fmla="*/ 86717 h 237467"/>
                <a:gd name="connsiteX3" fmla="*/ 482713 w 603848"/>
                <a:gd name="connsiteY3" fmla="*/ 84041 h 237467"/>
                <a:gd name="connsiteX4" fmla="*/ 476398 w 603848"/>
                <a:gd name="connsiteY4" fmla="*/ 85359 h 237467"/>
                <a:gd name="connsiteX5" fmla="*/ 430561 w 603848"/>
                <a:gd name="connsiteY5" fmla="*/ 85458 h 237467"/>
                <a:gd name="connsiteX6" fmla="*/ 420056 w 603848"/>
                <a:gd name="connsiteY6" fmla="*/ 86048 h 237467"/>
                <a:gd name="connsiteX7" fmla="*/ 385118 w 603848"/>
                <a:gd name="connsiteY7" fmla="*/ 86540 h 237467"/>
                <a:gd name="connsiteX8" fmla="*/ 382599 w 603848"/>
                <a:gd name="connsiteY8" fmla="*/ 87189 h 237467"/>
                <a:gd name="connsiteX9" fmla="*/ 345694 w 603848"/>
                <a:gd name="connsiteY9" fmla="*/ 89963 h 237467"/>
                <a:gd name="connsiteX10" fmla="*/ 308925 w 603848"/>
                <a:gd name="connsiteY10" fmla="*/ 93091 h 237467"/>
                <a:gd name="connsiteX11" fmla="*/ 228425 w 603848"/>
                <a:gd name="connsiteY11" fmla="*/ 102691 h 237467"/>
                <a:gd name="connsiteX12" fmla="*/ 210504 w 603848"/>
                <a:gd name="connsiteY12" fmla="*/ 105347 h 237467"/>
                <a:gd name="connsiteX13" fmla="*/ 208202 w 603848"/>
                <a:gd name="connsiteY13" fmla="*/ 105976 h 237467"/>
                <a:gd name="connsiteX14" fmla="*/ 201514 w 603848"/>
                <a:gd name="connsiteY14" fmla="*/ 107117 h 237467"/>
                <a:gd name="connsiteX15" fmla="*/ 124063 w 603848"/>
                <a:gd name="connsiteY15" fmla="*/ 142528 h 237467"/>
                <a:gd name="connsiteX16" fmla="*/ 118515 w 603848"/>
                <a:gd name="connsiteY16" fmla="*/ 145852 h 237467"/>
                <a:gd name="connsiteX17" fmla="*/ 115603 w 603848"/>
                <a:gd name="connsiteY17" fmla="*/ 146777 h 237467"/>
                <a:gd name="connsiteX18" fmla="*/ 115603 w 603848"/>
                <a:gd name="connsiteY18" fmla="*/ 146777 h 237467"/>
                <a:gd name="connsiteX19" fmla="*/ 114108 w 603848"/>
                <a:gd name="connsiteY19" fmla="*/ 148252 h 237467"/>
                <a:gd name="connsiteX20" fmla="*/ 114108 w 603848"/>
                <a:gd name="connsiteY20" fmla="*/ 148252 h 237467"/>
                <a:gd name="connsiteX21" fmla="*/ 112593 w 603848"/>
                <a:gd name="connsiteY21" fmla="*/ 149708 h 237467"/>
                <a:gd name="connsiteX22" fmla="*/ 112593 w 603848"/>
                <a:gd name="connsiteY22" fmla="*/ 149708 h 237467"/>
                <a:gd name="connsiteX23" fmla="*/ 92252 w 603848"/>
                <a:gd name="connsiteY23" fmla="*/ 170030 h 237467"/>
                <a:gd name="connsiteX24" fmla="*/ 92252 w 603848"/>
                <a:gd name="connsiteY24" fmla="*/ 170030 h 237467"/>
                <a:gd name="connsiteX25" fmla="*/ 90816 w 603848"/>
                <a:gd name="connsiteY25" fmla="*/ 171545 h 237467"/>
                <a:gd name="connsiteX26" fmla="*/ 90816 w 603848"/>
                <a:gd name="connsiteY26" fmla="*/ 171545 h 237467"/>
                <a:gd name="connsiteX27" fmla="*/ 86429 w 603848"/>
                <a:gd name="connsiteY27" fmla="*/ 177446 h 237467"/>
                <a:gd name="connsiteX28" fmla="*/ 86429 w 603848"/>
                <a:gd name="connsiteY28" fmla="*/ 177446 h 237467"/>
                <a:gd name="connsiteX29" fmla="*/ 83498 w 603848"/>
                <a:gd name="connsiteY29" fmla="*/ 181833 h 237467"/>
                <a:gd name="connsiteX30" fmla="*/ 83498 w 603848"/>
                <a:gd name="connsiteY30" fmla="*/ 181833 h 237467"/>
                <a:gd name="connsiteX31" fmla="*/ 74940 w 603848"/>
                <a:gd name="connsiteY31" fmla="*/ 196450 h 237467"/>
                <a:gd name="connsiteX32" fmla="*/ 65753 w 603848"/>
                <a:gd name="connsiteY32" fmla="*/ 234713 h 237467"/>
                <a:gd name="connsiteX33" fmla="*/ 64455 w 603848"/>
                <a:gd name="connsiteY33" fmla="*/ 237153 h 237467"/>
                <a:gd name="connsiteX34" fmla="*/ 62940 w 603848"/>
                <a:gd name="connsiteY34" fmla="*/ 206011 h 237467"/>
                <a:gd name="connsiteX35" fmla="*/ 64534 w 603848"/>
                <a:gd name="connsiteY35" fmla="*/ 196765 h 237467"/>
                <a:gd name="connsiteX36" fmla="*/ 81236 w 603848"/>
                <a:gd name="connsiteY36" fmla="*/ 165918 h 237467"/>
                <a:gd name="connsiteX37" fmla="*/ 100574 w 603848"/>
                <a:gd name="connsiteY37" fmla="*/ 143708 h 237467"/>
                <a:gd name="connsiteX38" fmla="*/ 102344 w 603848"/>
                <a:gd name="connsiteY38" fmla="*/ 142469 h 237467"/>
                <a:gd name="connsiteX39" fmla="*/ 111453 w 603848"/>
                <a:gd name="connsiteY39" fmla="*/ 127695 h 237467"/>
                <a:gd name="connsiteX40" fmla="*/ 107990 w 603848"/>
                <a:gd name="connsiteY40" fmla="*/ 119727 h 237467"/>
                <a:gd name="connsiteX41" fmla="*/ 82298 w 603848"/>
                <a:gd name="connsiteY41" fmla="*/ 118448 h 237467"/>
                <a:gd name="connsiteX42" fmla="*/ 71025 w 603848"/>
                <a:gd name="connsiteY42" fmla="*/ 129760 h 237467"/>
                <a:gd name="connsiteX43" fmla="*/ 67366 w 603848"/>
                <a:gd name="connsiteY43" fmla="*/ 141367 h 237467"/>
                <a:gd name="connsiteX44" fmla="*/ 67366 w 603848"/>
                <a:gd name="connsiteY44" fmla="*/ 152285 h 237467"/>
                <a:gd name="connsiteX45" fmla="*/ 60894 w 603848"/>
                <a:gd name="connsiteY45" fmla="*/ 163204 h 237467"/>
                <a:gd name="connsiteX46" fmla="*/ 45923 w 603848"/>
                <a:gd name="connsiteY46" fmla="*/ 176423 h 237467"/>
                <a:gd name="connsiteX47" fmla="*/ 33864 w 603848"/>
                <a:gd name="connsiteY47" fmla="*/ 181027 h 237467"/>
                <a:gd name="connsiteX48" fmla="*/ 29084 w 603848"/>
                <a:gd name="connsiteY48" fmla="*/ 179335 h 237467"/>
                <a:gd name="connsiteX49" fmla="*/ 5142 w 603848"/>
                <a:gd name="connsiteY49" fmla="*/ 174456 h 237467"/>
                <a:gd name="connsiteX50" fmla="*/ -1606 w 603848"/>
                <a:gd name="connsiteY50" fmla="*/ 174456 h 237467"/>
                <a:gd name="connsiteX51" fmla="*/ 2329 w 603848"/>
                <a:gd name="connsiteY51" fmla="*/ 147466 h 237467"/>
                <a:gd name="connsiteX52" fmla="*/ 13719 w 603848"/>
                <a:gd name="connsiteY52" fmla="*/ 128245 h 237467"/>
                <a:gd name="connsiteX53" fmla="*/ 41517 w 603848"/>
                <a:gd name="connsiteY53" fmla="*/ 97635 h 237467"/>
                <a:gd name="connsiteX54" fmla="*/ 75727 w 603848"/>
                <a:gd name="connsiteY54" fmla="*/ 73300 h 237467"/>
                <a:gd name="connsiteX55" fmla="*/ 89301 w 603848"/>
                <a:gd name="connsiteY55" fmla="*/ 64919 h 237467"/>
                <a:gd name="connsiteX56" fmla="*/ 92252 w 603848"/>
                <a:gd name="connsiteY56" fmla="*/ 40055 h 237467"/>
                <a:gd name="connsiteX57" fmla="*/ 89990 w 603848"/>
                <a:gd name="connsiteY57" fmla="*/ 37673 h 237467"/>
                <a:gd name="connsiteX58" fmla="*/ 77635 w 603848"/>
                <a:gd name="connsiteY58" fmla="*/ 35017 h 237467"/>
                <a:gd name="connsiteX59" fmla="*/ 65301 w 603848"/>
                <a:gd name="connsiteY59" fmla="*/ 38755 h 237467"/>
                <a:gd name="connsiteX60" fmla="*/ 97347 w 603848"/>
                <a:gd name="connsiteY60" fmla="*/ 27424 h 237467"/>
                <a:gd name="connsiteX61" fmla="*/ 168680 w 603848"/>
                <a:gd name="connsiteY61" fmla="*/ 13476 h 237467"/>
                <a:gd name="connsiteX62" fmla="*/ 229999 w 603848"/>
                <a:gd name="connsiteY62" fmla="*/ 6079 h 237467"/>
                <a:gd name="connsiteX63" fmla="*/ 277213 w 603848"/>
                <a:gd name="connsiteY63" fmla="*/ 3954 h 237467"/>
                <a:gd name="connsiteX64" fmla="*/ 320080 w 603848"/>
                <a:gd name="connsiteY64" fmla="*/ 2912 h 237467"/>
                <a:gd name="connsiteX65" fmla="*/ 404436 w 603848"/>
                <a:gd name="connsiteY65" fmla="*/ 1416 h 237467"/>
                <a:gd name="connsiteX66" fmla="*/ 455997 w 603848"/>
                <a:gd name="connsiteY66" fmla="*/ 4249 h 237467"/>
                <a:gd name="connsiteX67" fmla="*/ 506792 w 603848"/>
                <a:gd name="connsiteY67" fmla="*/ 6826 h 237467"/>
                <a:gd name="connsiteX68" fmla="*/ 511887 w 603848"/>
                <a:gd name="connsiteY68" fmla="*/ 7023 h 237467"/>
                <a:gd name="connsiteX69" fmla="*/ 517238 w 603848"/>
                <a:gd name="connsiteY69" fmla="*/ -315 h 237467"/>
                <a:gd name="connsiteX70" fmla="*/ 555560 w 603848"/>
                <a:gd name="connsiteY70" fmla="*/ 50086 h 237467"/>
                <a:gd name="connsiteX71" fmla="*/ 571417 w 603848"/>
                <a:gd name="connsiteY71" fmla="*/ 75110 h 237467"/>
                <a:gd name="connsiteX72" fmla="*/ 592584 w 603848"/>
                <a:gd name="connsiteY72" fmla="*/ 101609 h 237467"/>
                <a:gd name="connsiteX73" fmla="*/ 597404 w 603848"/>
                <a:gd name="connsiteY73" fmla="*/ 104658 h 237467"/>
                <a:gd name="connsiteX74" fmla="*/ 602243 w 603848"/>
                <a:gd name="connsiteY74" fmla="*/ 108809 h 23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603848" h="237467">
                  <a:moveTo>
                    <a:pt x="602243" y="108809"/>
                  </a:moveTo>
                  <a:cubicBezTo>
                    <a:pt x="590754" y="105170"/>
                    <a:pt x="579600" y="100605"/>
                    <a:pt x="567954" y="97458"/>
                  </a:cubicBezTo>
                  <a:cubicBezTo>
                    <a:pt x="551055" y="92721"/>
                    <a:pt x="533861" y="89132"/>
                    <a:pt x="516471" y="86717"/>
                  </a:cubicBezTo>
                  <a:cubicBezTo>
                    <a:pt x="505238" y="85261"/>
                    <a:pt x="494084" y="83412"/>
                    <a:pt x="482713" y="84041"/>
                  </a:cubicBezTo>
                  <a:cubicBezTo>
                    <a:pt x="480943" y="85475"/>
                    <a:pt x="478601" y="85967"/>
                    <a:pt x="476398" y="85359"/>
                  </a:cubicBezTo>
                  <a:cubicBezTo>
                    <a:pt x="461152" y="84045"/>
                    <a:pt x="445807" y="84077"/>
                    <a:pt x="430561" y="85458"/>
                  </a:cubicBezTo>
                  <a:cubicBezTo>
                    <a:pt x="427079" y="85979"/>
                    <a:pt x="423577" y="86176"/>
                    <a:pt x="420056" y="86048"/>
                  </a:cubicBezTo>
                  <a:cubicBezTo>
                    <a:pt x="408410" y="86284"/>
                    <a:pt x="396744" y="85438"/>
                    <a:pt x="385118" y="86540"/>
                  </a:cubicBezTo>
                  <a:cubicBezTo>
                    <a:pt x="384311" y="86843"/>
                    <a:pt x="383465" y="87061"/>
                    <a:pt x="382599" y="87189"/>
                  </a:cubicBezTo>
                  <a:cubicBezTo>
                    <a:pt x="370284" y="87779"/>
                    <a:pt x="357969" y="88566"/>
                    <a:pt x="345694" y="89963"/>
                  </a:cubicBezTo>
                  <a:cubicBezTo>
                    <a:pt x="333674" y="93425"/>
                    <a:pt x="321182" y="91556"/>
                    <a:pt x="308925" y="93091"/>
                  </a:cubicBezTo>
                  <a:cubicBezTo>
                    <a:pt x="282132" y="96455"/>
                    <a:pt x="255180" y="98815"/>
                    <a:pt x="228425" y="102691"/>
                  </a:cubicBezTo>
                  <a:cubicBezTo>
                    <a:pt x="222524" y="103576"/>
                    <a:pt x="216464" y="104442"/>
                    <a:pt x="210504" y="105347"/>
                  </a:cubicBezTo>
                  <a:cubicBezTo>
                    <a:pt x="209756" y="105636"/>
                    <a:pt x="208989" y="105848"/>
                    <a:pt x="208202" y="105976"/>
                  </a:cubicBezTo>
                  <a:cubicBezTo>
                    <a:pt x="205940" y="106139"/>
                    <a:pt x="203697" y="106521"/>
                    <a:pt x="201514" y="107117"/>
                  </a:cubicBezTo>
                  <a:cubicBezTo>
                    <a:pt x="173087" y="112061"/>
                    <a:pt x="146411" y="124256"/>
                    <a:pt x="124063" y="142528"/>
                  </a:cubicBezTo>
                  <a:cubicBezTo>
                    <a:pt x="122430" y="143950"/>
                    <a:pt x="120541" y="145075"/>
                    <a:pt x="118515" y="145852"/>
                  </a:cubicBezTo>
                  <a:cubicBezTo>
                    <a:pt x="117531" y="146108"/>
                    <a:pt x="116331" y="145715"/>
                    <a:pt x="115603" y="146777"/>
                  </a:cubicBezTo>
                  <a:lnTo>
                    <a:pt x="115603" y="146777"/>
                  </a:lnTo>
                  <a:cubicBezTo>
                    <a:pt x="115013" y="147159"/>
                    <a:pt x="114502" y="147662"/>
                    <a:pt x="114108" y="148252"/>
                  </a:cubicBezTo>
                  <a:lnTo>
                    <a:pt x="114108" y="148252"/>
                  </a:lnTo>
                  <a:cubicBezTo>
                    <a:pt x="113518" y="148632"/>
                    <a:pt x="113007" y="149128"/>
                    <a:pt x="112593" y="149708"/>
                  </a:cubicBezTo>
                  <a:lnTo>
                    <a:pt x="112593" y="149708"/>
                  </a:lnTo>
                  <a:cubicBezTo>
                    <a:pt x="105157" y="155791"/>
                    <a:pt x="98351" y="162600"/>
                    <a:pt x="92252" y="170030"/>
                  </a:cubicBezTo>
                  <a:lnTo>
                    <a:pt x="92252" y="170030"/>
                  </a:lnTo>
                  <a:cubicBezTo>
                    <a:pt x="91701" y="170465"/>
                    <a:pt x="91229" y="170976"/>
                    <a:pt x="90816" y="171545"/>
                  </a:cubicBezTo>
                  <a:lnTo>
                    <a:pt x="90816" y="171545"/>
                  </a:lnTo>
                  <a:cubicBezTo>
                    <a:pt x="89183" y="173380"/>
                    <a:pt x="87708" y="175355"/>
                    <a:pt x="86429" y="177446"/>
                  </a:cubicBezTo>
                  <a:lnTo>
                    <a:pt x="86429" y="177446"/>
                  </a:lnTo>
                  <a:cubicBezTo>
                    <a:pt x="85288" y="178794"/>
                    <a:pt x="84304" y="180265"/>
                    <a:pt x="83498" y="181833"/>
                  </a:cubicBezTo>
                  <a:lnTo>
                    <a:pt x="83498" y="181833"/>
                  </a:lnTo>
                  <a:cubicBezTo>
                    <a:pt x="78560" y="185473"/>
                    <a:pt x="76947" y="191237"/>
                    <a:pt x="74940" y="196450"/>
                  </a:cubicBezTo>
                  <a:cubicBezTo>
                    <a:pt x="69963" y="208669"/>
                    <a:pt x="66875" y="221570"/>
                    <a:pt x="65753" y="234713"/>
                  </a:cubicBezTo>
                  <a:cubicBezTo>
                    <a:pt x="65753" y="235540"/>
                    <a:pt x="64907" y="236346"/>
                    <a:pt x="64455" y="237153"/>
                  </a:cubicBezTo>
                  <a:cubicBezTo>
                    <a:pt x="65478" y="226706"/>
                    <a:pt x="62822" y="216437"/>
                    <a:pt x="62940" y="206011"/>
                  </a:cubicBezTo>
                  <a:cubicBezTo>
                    <a:pt x="62881" y="202856"/>
                    <a:pt x="63432" y="199718"/>
                    <a:pt x="64534" y="196765"/>
                  </a:cubicBezTo>
                  <a:cubicBezTo>
                    <a:pt x="68940" y="185866"/>
                    <a:pt x="73367" y="174948"/>
                    <a:pt x="81236" y="165918"/>
                  </a:cubicBezTo>
                  <a:cubicBezTo>
                    <a:pt x="87688" y="158508"/>
                    <a:pt x="94141" y="151105"/>
                    <a:pt x="100574" y="143708"/>
                  </a:cubicBezTo>
                  <a:cubicBezTo>
                    <a:pt x="101065" y="143167"/>
                    <a:pt x="101675" y="142742"/>
                    <a:pt x="102344" y="142469"/>
                  </a:cubicBezTo>
                  <a:cubicBezTo>
                    <a:pt x="109092" y="139793"/>
                    <a:pt x="111551" y="135111"/>
                    <a:pt x="111453" y="127695"/>
                  </a:cubicBezTo>
                  <a:cubicBezTo>
                    <a:pt x="111708" y="124624"/>
                    <a:pt x="110410" y="121628"/>
                    <a:pt x="107990" y="119727"/>
                  </a:cubicBezTo>
                  <a:cubicBezTo>
                    <a:pt x="101301" y="114416"/>
                    <a:pt x="90580" y="112488"/>
                    <a:pt x="82298" y="118448"/>
                  </a:cubicBezTo>
                  <a:cubicBezTo>
                    <a:pt x="78049" y="121687"/>
                    <a:pt x="74252" y="125491"/>
                    <a:pt x="71025" y="129760"/>
                  </a:cubicBezTo>
                  <a:cubicBezTo>
                    <a:pt x="68547" y="133116"/>
                    <a:pt x="67268" y="137200"/>
                    <a:pt x="67366" y="141367"/>
                  </a:cubicBezTo>
                  <a:cubicBezTo>
                    <a:pt x="67366" y="145006"/>
                    <a:pt x="67189" y="148666"/>
                    <a:pt x="67366" y="152285"/>
                  </a:cubicBezTo>
                  <a:cubicBezTo>
                    <a:pt x="67681" y="157479"/>
                    <a:pt x="65950" y="161020"/>
                    <a:pt x="60894" y="163204"/>
                  </a:cubicBezTo>
                  <a:cubicBezTo>
                    <a:pt x="54619" y="165905"/>
                    <a:pt x="49386" y="170535"/>
                    <a:pt x="45923" y="176423"/>
                  </a:cubicBezTo>
                  <a:cubicBezTo>
                    <a:pt x="42343" y="182325"/>
                    <a:pt x="40238" y="182856"/>
                    <a:pt x="33864" y="181027"/>
                  </a:cubicBezTo>
                  <a:cubicBezTo>
                    <a:pt x="32231" y="180590"/>
                    <a:pt x="30638" y="180024"/>
                    <a:pt x="29084" y="179335"/>
                  </a:cubicBezTo>
                  <a:cubicBezTo>
                    <a:pt x="21628" y="175739"/>
                    <a:pt x="13405" y="174061"/>
                    <a:pt x="5142" y="174456"/>
                  </a:cubicBezTo>
                  <a:cubicBezTo>
                    <a:pt x="2998" y="174594"/>
                    <a:pt x="854" y="174456"/>
                    <a:pt x="-1606" y="174456"/>
                  </a:cubicBezTo>
                  <a:cubicBezTo>
                    <a:pt x="-268" y="164994"/>
                    <a:pt x="539" y="156121"/>
                    <a:pt x="2329" y="147466"/>
                  </a:cubicBezTo>
                  <a:cubicBezTo>
                    <a:pt x="3922" y="139970"/>
                    <a:pt x="9627" y="134482"/>
                    <a:pt x="13719" y="128245"/>
                  </a:cubicBezTo>
                  <a:cubicBezTo>
                    <a:pt x="21372" y="116580"/>
                    <a:pt x="31425" y="107019"/>
                    <a:pt x="41517" y="97635"/>
                  </a:cubicBezTo>
                  <a:cubicBezTo>
                    <a:pt x="51943" y="88228"/>
                    <a:pt x="63412" y="80061"/>
                    <a:pt x="75727" y="73300"/>
                  </a:cubicBezTo>
                  <a:cubicBezTo>
                    <a:pt x="80468" y="70859"/>
                    <a:pt x="84993" y="68057"/>
                    <a:pt x="89301" y="64919"/>
                  </a:cubicBezTo>
                  <a:cubicBezTo>
                    <a:pt x="96974" y="58868"/>
                    <a:pt x="98311" y="47737"/>
                    <a:pt x="92252" y="40055"/>
                  </a:cubicBezTo>
                  <a:cubicBezTo>
                    <a:pt x="91583" y="39192"/>
                    <a:pt x="90816" y="38395"/>
                    <a:pt x="89990" y="37673"/>
                  </a:cubicBezTo>
                  <a:cubicBezTo>
                    <a:pt x="86449" y="34407"/>
                    <a:pt x="82770" y="32814"/>
                    <a:pt x="77635" y="35017"/>
                  </a:cubicBezTo>
                  <a:cubicBezTo>
                    <a:pt x="73701" y="36670"/>
                    <a:pt x="69983" y="39483"/>
                    <a:pt x="65301" y="38755"/>
                  </a:cubicBezTo>
                  <a:cubicBezTo>
                    <a:pt x="75393" y="33487"/>
                    <a:pt x="86193" y="29672"/>
                    <a:pt x="97347" y="27424"/>
                  </a:cubicBezTo>
                  <a:cubicBezTo>
                    <a:pt x="120954" y="21935"/>
                    <a:pt x="144561" y="16505"/>
                    <a:pt x="168680" y="13476"/>
                  </a:cubicBezTo>
                  <a:cubicBezTo>
                    <a:pt x="189100" y="10918"/>
                    <a:pt x="209481" y="7456"/>
                    <a:pt x="229999" y="6079"/>
                  </a:cubicBezTo>
                  <a:cubicBezTo>
                    <a:pt x="245737" y="5036"/>
                    <a:pt x="261475" y="4112"/>
                    <a:pt x="277213" y="3954"/>
                  </a:cubicBezTo>
                  <a:cubicBezTo>
                    <a:pt x="291496" y="3738"/>
                    <a:pt x="305778" y="3521"/>
                    <a:pt x="320080" y="2912"/>
                  </a:cubicBezTo>
                  <a:cubicBezTo>
                    <a:pt x="348173" y="1692"/>
                    <a:pt x="376324" y="1279"/>
                    <a:pt x="404436" y="1416"/>
                  </a:cubicBezTo>
                  <a:cubicBezTo>
                    <a:pt x="421629" y="1515"/>
                    <a:pt x="438804" y="3207"/>
                    <a:pt x="455997" y="4249"/>
                  </a:cubicBezTo>
                  <a:cubicBezTo>
                    <a:pt x="473191" y="5292"/>
                    <a:pt x="489913" y="4997"/>
                    <a:pt x="506792" y="6826"/>
                  </a:cubicBezTo>
                  <a:cubicBezTo>
                    <a:pt x="508484" y="7009"/>
                    <a:pt x="510195" y="7076"/>
                    <a:pt x="511887" y="7023"/>
                  </a:cubicBezTo>
                  <a:cubicBezTo>
                    <a:pt x="517435" y="6787"/>
                    <a:pt x="517966" y="6020"/>
                    <a:pt x="517238" y="-315"/>
                  </a:cubicBezTo>
                  <a:cubicBezTo>
                    <a:pt x="528648" y="17528"/>
                    <a:pt x="543737" y="32578"/>
                    <a:pt x="555560" y="50086"/>
                  </a:cubicBezTo>
                  <a:cubicBezTo>
                    <a:pt x="561069" y="58270"/>
                    <a:pt x="566007" y="66847"/>
                    <a:pt x="571417" y="75110"/>
                  </a:cubicBezTo>
                  <a:cubicBezTo>
                    <a:pt x="577613" y="84612"/>
                    <a:pt x="583967" y="94015"/>
                    <a:pt x="592584" y="101609"/>
                  </a:cubicBezTo>
                  <a:cubicBezTo>
                    <a:pt x="593882" y="103035"/>
                    <a:pt x="595555" y="104087"/>
                    <a:pt x="597404" y="104658"/>
                  </a:cubicBezTo>
                  <a:cubicBezTo>
                    <a:pt x="599587" y="105199"/>
                    <a:pt x="601378" y="106737"/>
                    <a:pt x="602243" y="108809"/>
                  </a:cubicBezTo>
                  <a:close/>
                </a:path>
              </a:pathLst>
            </a:custGeom>
            <a:solidFill>
              <a:srgbClr val="020202"/>
            </a:solidFill>
            <a:ln w="1956" cap="flat">
              <a:noFill/>
              <a:prstDash val="solid"/>
              <a:miter/>
            </a:ln>
          </p:spPr>
          <p:txBody>
            <a:bodyPr rtlCol="0" anchor="ctr"/>
            <a:lstStyle/>
            <a:p>
              <a:endParaRPr lang="es-CO"/>
            </a:p>
          </p:txBody>
        </p:sp>
        <p:sp>
          <p:nvSpPr>
            <p:cNvPr id="901" name="Freeform: Shape 900">
              <a:extLst>
                <a:ext uri="{FF2B5EF4-FFF2-40B4-BE49-F238E27FC236}">
                  <a16:creationId xmlns:a16="http://schemas.microsoft.com/office/drawing/2014/main" id="{7053545A-4315-960A-C0E2-8A15D69D1A2A}"/>
                </a:ext>
              </a:extLst>
            </p:cNvPr>
            <p:cNvSpPr/>
            <p:nvPr/>
          </p:nvSpPr>
          <p:spPr>
            <a:xfrm>
              <a:off x="13299278" y="160486"/>
              <a:ext cx="11999" cy="12983"/>
            </a:xfrm>
            <a:custGeom>
              <a:avLst/>
              <a:gdLst>
                <a:gd name="connsiteX0" fmla="*/ 10394 w 11999"/>
                <a:gd name="connsiteY0" fmla="*/ 12669 h 12983"/>
                <a:gd name="connsiteX1" fmla="*/ -1606 w 11999"/>
                <a:gd name="connsiteY1" fmla="*/ -315 h 12983"/>
                <a:gd name="connsiteX2" fmla="*/ 10394 w 11999"/>
                <a:gd name="connsiteY2" fmla="*/ 12669 h 12983"/>
              </a:gdLst>
              <a:ahLst/>
              <a:cxnLst>
                <a:cxn ang="0">
                  <a:pos x="connsiteX0" y="connsiteY0"/>
                </a:cxn>
                <a:cxn ang="0">
                  <a:pos x="connsiteX1" y="connsiteY1"/>
                </a:cxn>
                <a:cxn ang="0">
                  <a:pos x="connsiteX2" y="connsiteY2"/>
                </a:cxn>
              </a:cxnLst>
              <a:rect l="l" t="t" r="r" b="b"/>
              <a:pathLst>
                <a:path w="11999" h="12983">
                  <a:moveTo>
                    <a:pt x="10394" y="12669"/>
                  </a:moveTo>
                  <a:cubicBezTo>
                    <a:pt x="5673" y="9073"/>
                    <a:pt x="1601" y="4680"/>
                    <a:pt x="-1606" y="-315"/>
                  </a:cubicBezTo>
                  <a:cubicBezTo>
                    <a:pt x="3430" y="3049"/>
                    <a:pt x="8290" y="6590"/>
                    <a:pt x="10394" y="12669"/>
                  </a:cubicBezTo>
                  <a:close/>
                </a:path>
              </a:pathLst>
            </a:custGeom>
            <a:solidFill>
              <a:srgbClr val="020202"/>
            </a:solidFill>
            <a:ln w="1956" cap="flat">
              <a:noFill/>
              <a:prstDash val="solid"/>
              <a:miter/>
            </a:ln>
          </p:spPr>
          <p:txBody>
            <a:bodyPr rtlCol="0" anchor="ctr"/>
            <a:lstStyle/>
            <a:p>
              <a:endParaRPr lang="es-CO"/>
            </a:p>
          </p:txBody>
        </p:sp>
        <p:sp>
          <p:nvSpPr>
            <p:cNvPr id="902" name="Freeform: Shape 901">
              <a:extLst>
                <a:ext uri="{FF2B5EF4-FFF2-40B4-BE49-F238E27FC236}">
                  <a16:creationId xmlns:a16="http://schemas.microsoft.com/office/drawing/2014/main" id="{C942B945-8436-3A1B-A657-6A1F072A10F3}"/>
                </a:ext>
              </a:extLst>
            </p:cNvPr>
            <p:cNvSpPr/>
            <p:nvPr/>
          </p:nvSpPr>
          <p:spPr>
            <a:xfrm>
              <a:off x="13178410" y="68792"/>
              <a:ext cx="13377" cy="7160"/>
            </a:xfrm>
            <a:custGeom>
              <a:avLst/>
              <a:gdLst>
                <a:gd name="connsiteX0" fmla="*/ 11772 w 13377"/>
                <a:gd name="connsiteY0" fmla="*/ 6846 h 7160"/>
                <a:gd name="connsiteX1" fmla="*/ -1606 w 13377"/>
                <a:gd name="connsiteY1" fmla="*/ -315 h 7160"/>
                <a:gd name="connsiteX2" fmla="*/ 11772 w 13377"/>
                <a:gd name="connsiteY2" fmla="*/ 6846 h 7160"/>
              </a:gdLst>
              <a:ahLst/>
              <a:cxnLst>
                <a:cxn ang="0">
                  <a:pos x="connsiteX0" y="connsiteY0"/>
                </a:cxn>
                <a:cxn ang="0">
                  <a:pos x="connsiteX1" y="connsiteY1"/>
                </a:cxn>
                <a:cxn ang="0">
                  <a:pos x="connsiteX2" y="connsiteY2"/>
                </a:cxn>
              </a:cxnLst>
              <a:rect l="l" t="t" r="r" b="b"/>
              <a:pathLst>
                <a:path w="13377" h="7160">
                  <a:moveTo>
                    <a:pt x="11772" y="6846"/>
                  </a:moveTo>
                  <a:cubicBezTo>
                    <a:pt x="6933" y="5253"/>
                    <a:pt x="2408" y="2831"/>
                    <a:pt x="-1606" y="-315"/>
                  </a:cubicBezTo>
                  <a:cubicBezTo>
                    <a:pt x="3569" y="364"/>
                    <a:pt x="8329" y="2910"/>
                    <a:pt x="11772" y="6846"/>
                  </a:cubicBezTo>
                  <a:close/>
                </a:path>
              </a:pathLst>
            </a:custGeom>
            <a:solidFill>
              <a:srgbClr val="020202"/>
            </a:solidFill>
            <a:ln w="1956" cap="flat">
              <a:noFill/>
              <a:prstDash val="solid"/>
              <a:miter/>
            </a:ln>
          </p:spPr>
          <p:txBody>
            <a:bodyPr rtlCol="0" anchor="ctr"/>
            <a:lstStyle/>
            <a:p>
              <a:endParaRPr lang="es-CO"/>
            </a:p>
          </p:txBody>
        </p:sp>
        <p:sp>
          <p:nvSpPr>
            <p:cNvPr id="903" name="Freeform: Shape 902">
              <a:extLst>
                <a:ext uri="{FF2B5EF4-FFF2-40B4-BE49-F238E27FC236}">
                  <a16:creationId xmlns:a16="http://schemas.microsoft.com/office/drawing/2014/main" id="{F250606C-780E-346B-D5C5-9B9B1F67EC7B}"/>
                </a:ext>
              </a:extLst>
            </p:cNvPr>
            <p:cNvSpPr/>
            <p:nvPr/>
          </p:nvSpPr>
          <p:spPr>
            <a:xfrm>
              <a:off x="13268982" y="129718"/>
              <a:ext cx="8636" cy="7613"/>
            </a:xfrm>
            <a:custGeom>
              <a:avLst/>
              <a:gdLst>
                <a:gd name="connsiteX0" fmla="*/ 7031 w 8636"/>
                <a:gd name="connsiteY0" fmla="*/ 7299 h 7613"/>
                <a:gd name="connsiteX1" fmla="*/ -1606 w 8636"/>
                <a:gd name="connsiteY1" fmla="*/ -315 h 7613"/>
                <a:gd name="connsiteX2" fmla="*/ 7031 w 8636"/>
                <a:gd name="connsiteY2" fmla="*/ 7299 h 7613"/>
              </a:gdLst>
              <a:ahLst/>
              <a:cxnLst>
                <a:cxn ang="0">
                  <a:pos x="connsiteX0" y="connsiteY0"/>
                </a:cxn>
                <a:cxn ang="0">
                  <a:pos x="connsiteX1" y="connsiteY1"/>
                </a:cxn>
                <a:cxn ang="0">
                  <a:pos x="connsiteX2" y="connsiteY2"/>
                </a:cxn>
              </a:cxnLst>
              <a:rect l="l" t="t" r="r" b="b"/>
              <a:pathLst>
                <a:path w="8636" h="7613">
                  <a:moveTo>
                    <a:pt x="7031" y="7299"/>
                  </a:moveTo>
                  <a:cubicBezTo>
                    <a:pt x="3608" y="5447"/>
                    <a:pt x="657" y="2843"/>
                    <a:pt x="-1606" y="-315"/>
                  </a:cubicBezTo>
                  <a:cubicBezTo>
                    <a:pt x="2801" y="492"/>
                    <a:pt x="5162" y="3600"/>
                    <a:pt x="7031" y="7299"/>
                  </a:cubicBezTo>
                  <a:close/>
                </a:path>
              </a:pathLst>
            </a:custGeom>
            <a:solidFill>
              <a:srgbClr val="020202"/>
            </a:solidFill>
            <a:ln w="1956" cap="flat">
              <a:noFill/>
              <a:prstDash val="solid"/>
              <a:miter/>
            </a:ln>
          </p:spPr>
          <p:txBody>
            <a:bodyPr rtlCol="0" anchor="ctr"/>
            <a:lstStyle/>
            <a:p>
              <a:endParaRPr lang="es-CO"/>
            </a:p>
          </p:txBody>
        </p:sp>
        <p:sp>
          <p:nvSpPr>
            <p:cNvPr id="904" name="Freeform: Shape 903">
              <a:extLst>
                <a:ext uri="{FF2B5EF4-FFF2-40B4-BE49-F238E27FC236}">
                  <a16:creationId xmlns:a16="http://schemas.microsoft.com/office/drawing/2014/main" id="{0D50F75A-6C4A-5660-EEE1-D94AA80EDF43}"/>
                </a:ext>
              </a:extLst>
            </p:cNvPr>
            <p:cNvSpPr/>
            <p:nvPr/>
          </p:nvSpPr>
          <p:spPr>
            <a:xfrm>
              <a:off x="13287592" y="147364"/>
              <a:ext cx="7574" cy="8655"/>
            </a:xfrm>
            <a:custGeom>
              <a:avLst/>
              <a:gdLst>
                <a:gd name="connsiteX0" fmla="*/ 5969 w 7574"/>
                <a:gd name="connsiteY0" fmla="*/ 8341 h 8655"/>
                <a:gd name="connsiteX1" fmla="*/ -1606 w 7574"/>
                <a:gd name="connsiteY1" fmla="*/ -315 h 8655"/>
                <a:gd name="connsiteX2" fmla="*/ 5969 w 7574"/>
                <a:gd name="connsiteY2" fmla="*/ 8341 h 8655"/>
              </a:gdLst>
              <a:ahLst/>
              <a:cxnLst>
                <a:cxn ang="0">
                  <a:pos x="connsiteX0" y="connsiteY0"/>
                </a:cxn>
                <a:cxn ang="0">
                  <a:pos x="connsiteX1" y="connsiteY1"/>
                </a:cxn>
                <a:cxn ang="0">
                  <a:pos x="connsiteX2" y="connsiteY2"/>
                </a:cxn>
              </a:cxnLst>
              <a:rect l="l" t="t" r="r" b="b"/>
              <a:pathLst>
                <a:path w="7574" h="8655">
                  <a:moveTo>
                    <a:pt x="5969" y="8341"/>
                  </a:moveTo>
                  <a:cubicBezTo>
                    <a:pt x="2821" y="6077"/>
                    <a:pt x="224" y="3114"/>
                    <a:pt x="-1606" y="-315"/>
                  </a:cubicBezTo>
                  <a:cubicBezTo>
                    <a:pt x="2133" y="1535"/>
                    <a:pt x="5280" y="3895"/>
                    <a:pt x="5969" y="8341"/>
                  </a:cubicBezTo>
                  <a:close/>
                </a:path>
              </a:pathLst>
            </a:custGeom>
            <a:solidFill>
              <a:srgbClr val="020202"/>
            </a:solidFill>
            <a:ln w="1956" cap="flat">
              <a:noFill/>
              <a:prstDash val="solid"/>
              <a:miter/>
            </a:ln>
          </p:spPr>
          <p:txBody>
            <a:bodyPr rtlCol="0" anchor="ctr"/>
            <a:lstStyle/>
            <a:p>
              <a:endParaRPr lang="es-CO"/>
            </a:p>
          </p:txBody>
        </p:sp>
        <p:sp>
          <p:nvSpPr>
            <p:cNvPr id="905" name="Freeform: Shape 904">
              <a:extLst>
                <a:ext uri="{FF2B5EF4-FFF2-40B4-BE49-F238E27FC236}">
                  <a16:creationId xmlns:a16="http://schemas.microsoft.com/office/drawing/2014/main" id="{CCC749B7-EB18-9207-D8FC-0ABE5EC41B35}"/>
                </a:ext>
              </a:extLst>
            </p:cNvPr>
            <p:cNvSpPr/>
            <p:nvPr/>
          </p:nvSpPr>
          <p:spPr>
            <a:xfrm>
              <a:off x="13247146" y="112249"/>
              <a:ext cx="8675" cy="7554"/>
            </a:xfrm>
            <a:custGeom>
              <a:avLst/>
              <a:gdLst>
                <a:gd name="connsiteX0" fmla="*/ 7070 w 8675"/>
                <a:gd name="connsiteY0" fmla="*/ 7240 h 7554"/>
                <a:gd name="connsiteX1" fmla="*/ -1606 w 8675"/>
                <a:gd name="connsiteY1" fmla="*/ -315 h 7554"/>
                <a:gd name="connsiteX2" fmla="*/ 7070 w 8675"/>
                <a:gd name="connsiteY2" fmla="*/ 7240 h 7554"/>
              </a:gdLst>
              <a:ahLst/>
              <a:cxnLst>
                <a:cxn ang="0">
                  <a:pos x="connsiteX0" y="connsiteY0"/>
                </a:cxn>
                <a:cxn ang="0">
                  <a:pos x="connsiteX1" y="connsiteY1"/>
                </a:cxn>
                <a:cxn ang="0">
                  <a:pos x="connsiteX2" y="connsiteY2"/>
                </a:cxn>
              </a:cxnLst>
              <a:rect l="l" t="t" r="r" b="b"/>
              <a:pathLst>
                <a:path w="8675" h="7554">
                  <a:moveTo>
                    <a:pt x="7070" y="7240"/>
                  </a:moveTo>
                  <a:cubicBezTo>
                    <a:pt x="2978" y="6118"/>
                    <a:pt x="991" y="2538"/>
                    <a:pt x="-1606" y="-315"/>
                  </a:cubicBezTo>
                  <a:cubicBezTo>
                    <a:pt x="2762" y="472"/>
                    <a:pt x="5103" y="3600"/>
                    <a:pt x="7070" y="7240"/>
                  </a:cubicBezTo>
                  <a:close/>
                </a:path>
              </a:pathLst>
            </a:custGeom>
            <a:solidFill>
              <a:srgbClr val="020202"/>
            </a:solidFill>
            <a:ln w="1956" cap="flat">
              <a:noFill/>
              <a:prstDash val="solid"/>
              <a:miter/>
            </a:ln>
          </p:spPr>
          <p:txBody>
            <a:bodyPr rtlCol="0" anchor="ctr"/>
            <a:lstStyle/>
            <a:p>
              <a:endParaRPr lang="es-CO"/>
            </a:p>
          </p:txBody>
        </p:sp>
        <p:sp>
          <p:nvSpPr>
            <p:cNvPr id="906" name="Freeform: Shape 905">
              <a:extLst>
                <a:ext uri="{FF2B5EF4-FFF2-40B4-BE49-F238E27FC236}">
                  <a16:creationId xmlns:a16="http://schemas.microsoft.com/office/drawing/2014/main" id="{2B2AA987-CDD6-80C4-FC18-D50F88EFE405}"/>
                </a:ext>
              </a:extLst>
            </p:cNvPr>
            <p:cNvSpPr/>
            <p:nvPr/>
          </p:nvSpPr>
          <p:spPr>
            <a:xfrm>
              <a:off x="13110028" y="43714"/>
              <a:ext cx="11803" cy="3044"/>
            </a:xfrm>
            <a:custGeom>
              <a:avLst/>
              <a:gdLst>
                <a:gd name="connsiteX0" fmla="*/ 10198 w 11803"/>
                <a:gd name="connsiteY0" fmla="*/ 2729 h 3044"/>
                <a:gd name="connsiteX1" fmla="*/ -1606 w 11803"/>
                <a:gd name="connsiteY1" fmla="*/ -162 h 3044"/>
                <a:gd name="connsiteX2" fmla="*/ 10198 w 11803"/>
                <a:gd name="connsiteY2" fmla="*/ 2729 h 3044"/>
              </a:gdLst>
              <a:ahLst/>
              <a:cxnLst>
                <a:cxn ang="0">
                  <a:pos x="connsiteX0" y="connsiteY0"/>
                </a:cxn>
                <a:cxn ang="0">
                  <a:pos x="connsiteX1" y="connsiteY1"/>
                </a:cxn>
                <a:cxn ang="0">
                  <a:pos x="connsiteX2" y="connsiteY2"/>
                </a:cxn>
              </a:cxnLst>
              <a:rect l="l" t="t" r="r" b="b"/>
              <a:pathLst>
                <a:path w="11803" h="3044">
                  <a:moveTo>
                    <a:pt x="10198" y="2729"/>
                  </a:moveTo>
                  <a:cubicBezTo>
                    <a:pt x="6106" y="2558"/>
                    <a:pt x="2093" y="1575"/>
                    <a:pt x="-1606" y="-162"/>
                  </a:cubicBezTo>
                  <a:cubicBezTo>
                    <a:pt x="2664" y="-556"/>
                    <a:pt x="6795" y="-379"/>
                    <a:pt x="10198" y="2729"/>
                  </a:cubicBezTo>
                  <a:close/>
                </a:path>
              </a:pathLst>
            </a:custGeom>
            <a:solidFill>
              <a:srgbClr val="020202"/>
            </a:solidFill>
            <a:ln w="1956" cap="flat">
              <a:noFill/>
              <a:prstDash val="solid"/>
              <a:miter/>
            </a:ln>
          </p:spPr>
          <p:txBody>
            <a:bodyPr rtlCol="0" anchor="ctr"/>
            <a:lstStyle/>
            <a:p>
              <a:endParaRPr lang="es-CO"/>
            </a:p>
          </p:txBody>
        </p:sp>
        <p:sp>
          <p:nvSpPr>
            <p:cNvPr id="907" name="Freeform: Shape 906">
              <a:extLst>
                <a:ext uri="{FF2B5EF4-FFF2-40B4-BE49-F238E27FC236}">
                  <a16:creationId xmlns:a16="http://schemas.microsoft.com/office/drawing/2014/main" id="{5ECA7992-6AB1-C834-4106-4EA0F5353E2C}"/>
                </a:ext>
              </a:extLst>
            </p:cNvPr>
            <p:cNvSpPr/>
            <p:nvPr/>
          </p:nvSpPr>
          <p:spPr>
            <a:xfrm>
              <a:off x="13321154" y="183798"/>
              <a:ext cx="6138" cy="7180"/>
            </a:xfrm>
            <a:custGeom>
              <a:avLst/>
              <a:gdLst>
                <a:gd name="connsiteX0" fmla="*/ 4533 w 6138"/>
                <a:gd name="connsiteY0" fmla="*/ 6866 h 7180"/>
                <a:gd name="connsiteX1" fmla="*/ -1606 w 6138"/>
                <a:gd name="connsiteY1" fmla="*/ -315 h 7180"/>
                <a:gd name="connsiteX2" fmla="*/ 4533 w 6138"/>
                <a:gd name="connsiteY2" fmla="*/ 6866 h 7180"/>
              </a:gdLst>
              <a:ahLst/>
              <a:cxnLst>
                <a:cxn ang="0">
                  <a:pos x="connsiteX0" y="connsiteY0"/>
                </a:cxn>
                <a:cxn ang="0">
                  <a:pos x="connsiteX1" y="connsiteY1"/>
                </a:cxn>
                <a:cxn ang="0">
                  <a:pos x="connsiteX2" y="connsiteY2"/>
                </a:cxn>
              </a:cxnLst>
              <a:rect l="l" t="t" r="r" b="b"/>
              <a:pathLst>
                <a:path w="6138" h="7180">
                  <a:moveTo>
                    <a:pt x="4533" y="6866"/>
                  </a:moveTo>
                  <a:cubicBezTo>
                    <a:pt x="1877" y="5072"/>
                    <a:pt x="-248" y="2591"/>
                    <a:pt x="-1606" y="-315"/>
                  </a:cubicBezTo>
                  <a:cubicBezTo>
                    <a:pt x="1680" y="661"/>
                    <a:pt x="4080" y="3472"/>
                    <a:pt x="4533" y="6866"/>
                  </a:cubicBezTo>
                  <a:close/>
                </a:path>
              </a:pathLst>
            </a:custGeom>
            <a:solidFill>
              <a:srgbClr val="020202"/>
            </a:solidFill>
            <a:ln w="1956" cap="flat">
              <a:noFill/>
              <a:prstDash val="solid"/>
              <a:miter/>
            </a:ln>
          </p:spPr>
          <p:txBody>
            <a:bodyPr rtlCol="0" anchor="ctr"/>
            <a:lstStyle/>
            <a:p>
              <a:endParaRPr lang="es-CO"/>
            </a:p>
          </p:txBody>
        </p:sp>
        <p:sp>
          <p:nvSpPr>
            <p:cNvPr id="908" name="Freeform: Shape 907">
              <a:extLst>
                <a:ext uri="{FF2B5EF4-FFF2-40B4-BE49-F238E27FC236}">
                  <a16:creationId xmlns:a16="http://schemas.microsoft.com/office/drawing/2014/main" id="{184B9C8E-6341-24F8-5114-57AAA7DDAF5D}"/>
                </a:ext>
              </a:extLst>
            </p:cNvPr>
            <p:cNvSpPr/>
            <p:nvPr/>
          </p:nvSpPr>
          <p:spPr>
            <a:xfrm>
              <a:off x="13331383" y="195424"/>
              <a:ext cx="6059" cy="7259"/>
            </a:xfrm>
            <a:custGeom>
              <a:avLst/>
              <a:gdLst>
                <a:gd name="connsiteX0" fmla="*/ 4454 w 6059"/>
                <a:gd name="connsiteY0" fmla="*/ 6944 h 7259"/>
                <a:gd name="connsiteX1" fmla="*/ -1606 w 6059"/>
                <a:gd name="connsiteY1" fmla="*/ -315 h 7259"/>
                <a:gd name="connsiteX2" fmla="*/ 4454 w 6059"/>
                <a:gd name="connsiteY2" fmla="*/ 6944 h 7259"/>
              </a:gdLst>
              <a:ahLst/>
              <a:cxnLst>
                <a:cxn ang="0">
                  <a:pos x="connsiteX0" y="connsiteY0"/>
                </a:cxn>
                <a:cxn ang="0">
                  <a:pos x="connsiteX1" y="connsiteY1"/>
                </a:cxn>
                <a:cxn ang="0">
                  <a:pos x="connsiteX2" y="connsiteY2"/>
                </a:cxn>
              </a:cxnLst>
              <a:rect l="l" t="t" r="r" b="b"/>
              <a:pathLst>
                <a:path w="6059" h="7259">
                  <a:moveTo>
                    <a:pt x="4454" y="6944"/>
                  </a:moveTo>
                  <a:cubicBezTo>
                    <a:pt x="1857" y="5078"/>
                    <a:pt x="-228" y="2581"/>
                    <a:pt x="-1606" y="-315"/>
                  </a:cubicBezTo>
                  <a:cubicBezTo>
                    <a:pt x="1621" y="1102"/>
                    <a:pt x="4120" y="3108"/>
                    <a:pt x="4454" y="6944"/>
                  </a:cubicBezTo>
                  <a:close/>
                </a:path>
              </a:pathLst>
            </a:custGeom>
            <a:solidFill>
              <a:srgbClr val="020202"/>
            </a:solidFill>
            <a:ln w="1956" cap="flat">
              <a:noFill/>
              <a:prstDash val="solid"/>
              <a:miter/>
            </a:ln>
          </p:spPr>
          <p:txBody>
            <a:bodyPr rtlCol="0" anchor="ctr"/>
            <a:lstStyle/>
            <a:p>
              <a:endParaRPr lang="es-CO"/>
            </a:p>
          </p:txBody>
        </p:sp>
        <p:sp>
          <p:nvSpPr>
            <p:cNvPr id="909" name="Freeform: Shape 908">
              <a:extLst>
                <a:ext uri="{FF2B5EF4-FFF2-40B4-BE49-F238E27FC236}">
                  <a16:creationId xmlns:a16="http://schemas.microsoft.com/office/drawing/2014/main" id="{47F150BA-C6E8-6BE2-5A32-BE1B4196779B}"/>
                </a:ext>
              </a:extLst>
            </p:cNvPr>
            <p:cNvSpPr/>
            <p:nvPr/>
          </p:nvSpPr>
          <p:spPr>
            <a:xfrm>
              <a:off x="13197394" y="78865"/>
              <a:ext cx="7495" cy="4327"/>
            </a:xfrm>
            <a:custGeom>
              <a:avLst/>
              <a:gdLst>
                <a:gd name="connsiteX0" fmla="*/ 5890 w 7495"/>
                <a:gd name="connsiteY0" fmla="*/ 4013 h 4327"/>
                <a:gd name="connsiteX1" fmla="*/ -1606 w 7495"/>
                <a:gd name="connsiteY1" fmla="*/ -296 h 4327"/>
                <a:gd name="connsiteX2" fmla="*/ 5890 w 7495"/>
                <a:gd name="connsiteY2" fmla="*/ 4013 h 4327"/>
              </a:gdLst>
              <a:ahLst/>
              <a:cxnLst>
                <a:cxn ang="0">
                  <a:pos x="connsiteX0" y="connsiteY0"/>
                </a:cxn>
                <a:cxn ang="0">
                  <a:pos x="connsiteX1" y="connsiteY1"/>
                </a:cxn>
                <a:cxn ang="0">
                  <a:pos x="connsiteX2" y="connsiteY2"/>
                </a:cxn>
              </a:cxnLst>
              <a:rect l="l" t="t" r="r" b="b"/>
              <a:pathLst>
                <a:path w="7495" h="4327">
                  <a:moveTo>
                    <a:pt x="5890" y="4013"/>
                  </a:moveTo>
                  <a:cubicBezTo>
                    <a:pt x="2998" y="3419"/>
                    <a:pt x="362" y="1908"/>
                    <a:pt x="-1606" y="-296"/>
                  </a:cubicBezTo>
                  <a:cubicBezTo>
                    <a:pt x="1542" y="-516"/>
                    <a:pt x="4493" y="1188"/>
                    <a:pt x="5890" y="4013"/>
                  </a:cubicBezTo>
                  <a:close/>
                </a:path>
              </a:pathLst>
            </a:custGeom>
            <a:solidFill>
              <a:srgbClr val="020202"/>
            </a:solidFill>
            <a:ln w="1956" cap="flat">
              <a:noFill/>
              <a:prstDash val="solid"/>
              <a:miter/>
            </a:ln>
          </p:spPr>
          <p:txBody>
            <a:bodyPr rtlCol="0" anchor="ctr"/>
            <a:lstStyle/>
            <a:p>
              <a:endParaRPr lang="es-CO"/>
            </a:p>
          </p:txBody>
        </p:sp>
        <p:sp>
          <p:nvSpPr>
            <p:cNvPr id="910" name="Freeform: Shape 909">
              <a:extLst>
                <a:ext uri="{FF2B5EF4-FFF2-40B4-BE49-F238E27FC236}">
                  <a16:creationId xmlns:a16="http://schemas.microsoft.com/office/drawing/2014/main" id="{BA7253CA-163D-22E3-0FD1-E765B6BA0C8A}"/>
                </a:ext>
              </a:extLst>
            </p:cNvPr>
            <p:cNvSpPr/>
            <p:nvPr/>
          </p:nvSpPr>
          <p:spPr>
            <a:xfrm>
              <a:off x="13155216" y="58377"/>
              <a:ext cx="7377" cy="3097"/>
            </a:xfrm>
            <a:custGeom>
              <a:avLst/>
              <a:gdLst>
                <a:gd name="connsiteX0" fmla="*/ 5772 w 7377"/>
                <a:gd name="connsiteY0" fmla="*/ 2782 h 3097"/>
                <a:gd name="connsiteX1" fmla="*/ -1606 w 7377"/>
                <a:gd name="connsiteY1" fmla="*/ -286 h 3097"/>
                <a:gd name="connsiteX2" fmla="*/ 5772 w 7377"/>
                <a:gd name="connsiteY2" fmla="*/ 2782 h 3097"/>
              </a:gdLst>
              <a:ahLst/>
              <a:cxnLst>
                <a:cxn ang="0">
                  <a:pos x="connsiteX0" y="connsiteY0"/>
                </a:cxn>
                <a:cxn ang="0">
                  <a:pos x="connsiteX1" y="connsiteY1"/>
                </a:cxn>
                <a:cxn ang="0">
                  <a:pos x="connsiteX2" y="connsiteY2"/>
                </a:cxn>
              </a:cxnLst>
              <a:rect l="l" t="t" r="r" b="b"/>
              <a:pathLst>
                <a:path w="7377" h="3097">
                  <a:moveTo>
                    <a:pt x="5772" y="2782"/>
                  </a:moveTo>
                  <a:cubicBezTo>
                    <a:pt x="3057" y="2562"/>
                    <a:pt x="460" y="1488"/>
                    <a:pt x="-1606" y="-286"/>
                  </a:cubicBezTo>
                  <a:cubicBezTo>
                    <a:pt x="1365" y="-444"/>
                    <a:pt x="4040" y="-11"/>
                    <a:pt x="5772" y="2782"/>
                  </a:cubicBezTo>
                  <a:close/>
                </a:path>
              </a:pathLst>
            </a:custGeom>
            <a:solidFill>
              <a:srgbClr val="020202"/>
            </a:solidFill>
            <a:ln w="1956" cap="flat">
              <a:noFill/>
              <a:prstDash val="solid"/>
              <a:miter/>
            </a:ln>
          </p:spPr>
          <p:txBody>
            <a:bodyPr rtlCol="0" anchor="ctr"/>
            <a:lstStyle/>
            <a:p>
              <a:endParaRPr lang="es-CO"/>
            </a:p>
          </p:txBody>
        </p:sp>
        <p:sp>
          <p:nvSpPr>
            <p:cNvPr id="911" name="Freeform: Shape 910">
              <a:extLst>
                <a:ext uri="{FF2B5EF4-FFF2-40B4-BE49-F238E27FC236}">
                  <a16:creationId xmlns:a16="http://schemas.microsoft.com/office/drawing/2014/main" id="{4DA9F4AF-413F-12DC-51B9-193A2EB55FEA}"/>
                </a:ext>
              </a:extLst>
            </p:cNvPr>
            <p:cNvSpPr/>
            <p:nvPr/>
          </p:nvSpPr>
          <p:spPr>
            <a:xfrm>
              <a:off x="13238116" y="105022"/>
              <a:ext cx="5901" cy="4629"/>
            </a:xfrm>
            <a:custGeom>
              <a:avLst/>
              <a:gdLst>
                <a:gd name="connsiteX0" fmla="*/ 4296 w 5901"/>
                <a:gd name="connsiteY0" fmla="*/ 4315 h 4629"/>
                <a:gd name="connsiteX1" fmla="*/ -1606 w 5901"/>
                <a:gd name="connsiteY1" fmla="*/ -308 h 4629"/>
                <a:gd name="connsiteX2" fmla="*/ 4296 w 5901"/>
                <a:gd name="connsiteY2" fmla="*/ 4315 h 4629"/>
              </a:gdLst>
              <a:ahLst/>
              <a:cxnLst>
                <a:cxn ang="0">
                  <a:pos x="connsiteX0" y="connsiteY0"/>
                </a:cxn>
                <a:cxn ang="0">
                  <a:pos x="connsiteX1" y="connsiteY1"/>
                </a:cxn>
                <a:cxn ang="0">
                  <a:pos x="connsiteX2" y="connsiteY2"/>
                </a:cxn>
              </a:cxnLst>
              <a:rect l="l" t="t" r="r" b="b"/>
              <a:pathLst>
                <a:path w="5901" h="4629">
                  <a:moveTo>
                    <a:pt x="4296" y="4315"/>
                  </a:moveTo>
                  <a:cubicBezTo>
                    <a:pt x="1877" y="3447"/>
                    <a:pt x="-189" y="1826"/>
                    <a:pt x="-1606" y="-308"/>
                  </a:cubicBezTo>
                  <a:cubicBezTo>
                    <a:pt x="1227" y="-440"/>
                    <a:pt x="3745" y="1525"/>
                    <a:pt x="4296" y="4315"/>
                  </a:cubicBezTo>
                  <a:close/>
                </a:path>
              </a:pathLst>
            </a:custGeom>
            <a:solidFill>
              <a:srgbClr val="020202"/>
            </a:solidFill>
            <a:ln w="1956" cap="flat">
              <a:noFill/>
              <a:prstDash val="solid"/>
              <a:miter/>
            </a:ln>
          </p:spPr>
          <p:txBody>
            <a:bodyPr rtlCol="0" anchor="ctr"/>
            <a:lstStyle/>
            <a:p>
              <a:endParaRPr lang="es-CO"/>
            </a:p>
          </p:txBody>
        </p:sp>
        <p:sp>
          <p:nvSpPr>
            <p:cNvPr id="912" name="Freeform: Shape 911">
              <a:extLst>
                <a:ext uri="{FF2B5EF4-FFF2-40B4-BE49-F238E27FC236}">
                  <a16:creationId xmlns:a16="http://schemas.microsoft.com/office/drawing/2014/main" id="{DC37D5E9-7371-0220-0654-D3CBAF61007D}"/>
                </a:ext>
              </a:extLst>
            </p:cNvPr>
            <p:cNvSpPr/>
            <p:nvPr/>
          </p:nvSpPr>
          <p:spPr>
            <a:xfrm>
              <a:off x="13168475" y="64129"/>
              <a:ext cx="7199" cy="3246"/>
            </a:xfrm>
            <a:custGeom>
              <a:avLst/>
              <a:gdLst>
                <a:gd name="connsiteX0" fmla="*/ 5594 w 7199"/>
                <a:gd name="connsiteY0" fmla="*/ 2931 h 3246"/>
                <a:gd name="connsiteX1" fmla="*/ -1606 w 7199"/>
                <a:gd name="connsiteY1" fmla="*/ -315 h 3246"/>
                <a:gd name="connsiteX2" fmla="*/ 5594 w 7199"/>
                <a:gd name="connsiteY2" fmla="*/ 2931 h 3246"/>
              </a:gdLst>
              <a:ahLst/>
              <a:cxnLst>
                <a:cxn ang="0">
                  <a:pos x="connsiteX0" y="connsiteY0"/>
                </a:cxn>
                <a:cxn ang="0">
                  <a:pos x="connsiteX1" y="connsiteY1"/>
                </a:cxn>
                <a:cxn ang="0">
                  <a:pos x="connsiteX2" y="connsiteY2"/>
                </a:cxn>
              </a:cxnLst>
              <a:rect l="l" t="t" r="r" b="b"/>
              <a:pathLst>
                <a:path w="7199" h="3246">
                  <a:moveTo>
                    <a:pt x="5594" y="2931"/>
                  </a:moveTo>
                  <a:cubicBezTo>
                    <a:pt x="2919" y="2587"/>
                    <a:pt x="420" y="1458"/>
                    <a:pt x="-1606" y="-315"/>
                  </a:cubicBezTo>
                  <a:cubicBezTo>
                    <a:pt x="1306" y="-295"/>
                    <a:pt x="3962" y="118"/>
                    <a:pt x="5594" y="2931"/>
                  </a:cubicBezTo>
                  <a:close/>
                </a:path>
              </a:pathLst>
            </a:custGeom>
            <a:solidFill>
              <a:srgbClr val="020202"/>
            </a:solidFill>
            <a:ln w="1956" cap="flat">
              <a:noFill/>
              <a:prstDash val="solid"/>
              <a:miter/>
            </a:ln>
          </p:spPr>
          <p:txBody>
            <a:bodyPr rtlCol="0" anchor="ctr"/>
            <a:lstStyle/>
            <a:p>
              <a:endParaRPr lang="es-CO"/>
            </a:p>
          </p:txBody>
        </p:sp>
        <p:sp>
          <p:nvSpPr>
            <p:cNvPr id="913" name="Freeform: Shape 912">
              <a:extLst>
                <a:ext uri="{FF2B5EF4-FFF2-40B4-BE49-F238E27FC236}">
                  <a16:creationId xmlns:a16="http://schemas.microsoft.com/office/drawing/2014/main" id="{9207ADEB-E0AE-E5E2-3DA9-A05E7940EC64}"/>
                </a:ext>
              </a:extLst>
            </p:cNvPr>
            <p:cNvSpPr/>
            <p:nvPr/>
          </p:nvSpPr>
          <p:spPr>
            <a:xfrm>
              <a:off x="13147957" y="55354"/>
              <a:ext cx="7377" cy="3109"/>
            </a:xfrm>
            <a:custGeom>
              <a:avLst/>
              <a:gdLst>
                <a:gd name="connsiteX0" fmla="*/ 5772 w 7377"/>
                <a:gd name="connsiteY0" fmla="*/ 2795 h 3109"/>
                <a:gd name="connsiteX1" fmla="*/ -1606 w 7377"/>
                <a:gd name="connsiteY1" fmla="*/ -195 h 3109"/>
                <a:gd name="connsiteX2" fmla="*/ 5772 w 7377"/>
                <a:gd name="connsiteY2" fmla="*/ 2795 h 3109"/>
              </a:gdLst>
              <a:ahLst/>
              <a:cxnLst>
                <a:cxn ang="0">
                  <a:pos x="connsiteX0" y="connsiteY0"/>
                </a:cxn>
                <a:cxn ang="0">
                  <a:pos x="connsiteX1" y="connsiteY1"/>
                </a:cxn>
                <a:cxn ang="0">
                  <a:pos x="connsiteX2" y="connsiteY2"/>
                </a:cxn>
              </a:cxnLst>
              <a:rect l="l" t="t" r="r" b="b"/>
              <a:pathLst>
                <a:path w="7377" h="3109">
                  <a:moveTo>
                    <a:pt x="5772" y="2795"/>
                  </a:moveTo>
                  <a:cubicBezTo>
                    <a:pt x="3057" y="2600"/>
                    <a:pt x="480" y="1554"/>
                    <a:pt x="-1606" y="-195"/>
                  </a:cubicBezTo>
                  <a:cubicBezTo>
                    <a:pt x="1228" y="-708"/>
                    <a:pt x="4100" y="456"/>
                    <a:pt x="5772" y="2795"/>
                  </a:cubicBezTo>
                  <a:close/>
                </a:path>
              </a:pathLst>
            </a:custGeom>
            <a:solidFill>
              <a:srgbClr val="020202"/>
            </a:solidFill>
            <a:ln w="1956" cap="flat">
              <a:noFill/>
              <a:prstDash val="solid"/>
              <a:miter/>
            </a:ln>
          </p:spPr>
          <p:txBody>
            <a:bodyPr rtlCol="0" anchor="ctr"/>
            <a:lstStyle/>
            <a:p>
              <a:endParaRPr lang="es-CO"/>
            </a:p>
          </p:txBody>
        </p:sp>
        <p:sp>
          <p:nvSpPr>
            <p:cNvPr id="914" name="Freeform: Shape 913">
              <a:extLst>
                <a:ext uri="{FF2B5EF4-FFF2-40B4-BE49-F238E27FC236}">
                  <a16:creationId xmlns:a16="http://schemas.microsoft.com/office/drawing/2014/main" id="{3F151346-C3EB-B9F0-7B04-C7DC575EEBD6}"/>
                </a:ext>
              </a:extLst>
            </p:cNvPr>
            <p:cNvSpPr/>
            <p:nvPr/>
          </p:nvSpPr>
          <p:spPr>
            <a:xfrm>
              <a:off x="13140599" y="52467"/>
              <a:ext cx="7455" cy="3065"/>
            </a:xfrm>
            <a:custGeom>
              <a:avLst/>
              <a:gdLst>
                <a:gd name="connsiteX0" fmla="*/ 5850 w 7455"/>
                <a:gd name="connsiteY0" fmla="*/ 2750 h 3065"/>
                <a:gd name="connsiteX1" fmla="*/ -1606 w 7455"/>
                <a:gd name="connsiteY1" fmla="*/ -161 h 3065"/>
                <a:gd name="connsiteX2" fmla="*/ 5850 w 7455"/>
                <a:gd name="connsiteY2" fmla="*/ 2750 h 3065"/>
              </a:gdLst>
              <a:ahLst/>
              <a:cxnLst>
                <a:cxn ang="0">
                  <a:pos x="connsiteX0" y="connsiteY0"/>
                </a:cxn>
                <a:cxn ang="0">
                  <a:pos x="connsiteX1" y="connsiteY1"/>
                </a:cxn>
                <a:cxn ang="0">
                  <a:pos x="connsiteX2" y="connsiteY2"/>
                </a:cxn>
              </a:cxnLst>
              <a:rect l="l" t="t" r="r" b="b"/>
              <a:pathLst>
                <a:path w="7455" h="3065">
                  <a:moveTo>
                    <a:pt x="5850" y="2750"/>
                  </a:moveTo>
                  <a:cubicBezTo>
                    <a:pt x="3116" y="2593"/>
                    <a:pt x="500" y="1574"/>
                    <a:pt x="-1606" y="-161"/>
                  </a:cubicBezTo>
                  <a:cubicBezTo>
                    <a:pt x="1228" y="-751"/>
                    <a:pt x="4159" y="390"/>
                    <a:pt x="5850" y="2750"/>
                  </a:cubicBezTo>
                  <a:close/>
                </a:path>
              </a:pathLst>
            </a:custGeom>
            <a:solidFill>
              <a:srgbClr val="020202"/>
            </a:solidFill>
            <a:ln w="1956" cap="flat">
              <a:noFill/>
              <a:prstDash val="solid"/>
              <a:miter/>
            </a:ln>
          </p:spPr>
          <p:txBody>
            <a:bodyPr rtlCol="0" anchor="ctr"/>
            <a:lstStyle/>
            <a:p>
              <a:endParaRPr lang="es-CO"/>
            </a:p>
          </p:txBody>
        </p:sp>
        <p:sp>
          <p:nvSpPr>
            <p:cNvPr id="915" name="Freeform: Shape 914">
              <a:extLst>
                <a:ext uri="{FF2B5EF4-FFF2-40B4-BE49-F238E27FC236}">
                  <a16:creationId xmlns:a16="http://schemas.microsoft.com/office/drawing/2014/main" id="{6A84A5D6-E04A-F657-F392-33EBF43E0B67}"/>
                </a:ext>
              </a:extLst>
            </p:cNvPr>
            <p:cNvSpPr/>
            <p:nvPr/>
          </p:nvSpPr>
          <p:spPr>
            <a:xfrm>
              <a:off x="13232372" y="100721"/>
              <a:ext cx="5999" cy="4366"/>
            </a:xfrm>
            <a:custGeom>
              <a:avLst/>
              <a:gdLst>
                <a:gd name="connsiteX0" fmla="*/ 4394 w 5999"/>
                <a:gd name="connsiteY0" fmla="*/ 4052 h 4366"/>
                <a:gd name="connsiteX1" fmla="*/ -1606 w 5999"/>
                <a:gd name="connsiteY1" fmla="*/ -296 h 4366"/>
                <a:gd name="connsiteX2" fmla="*/ 4394 w 5999"/>
                <a:gd name="connsiteY2" fmla="*/ 4052 h 4366"/>
              </a:gdLst>
              <a:ahLst/>
              <a:cxnLst>
                <a:cxn ang="0">
                  <a:pos x="connsiteX0" y="connsiteY0"/>
                </a:cxn>
                <a:cxn ang="0">
                  <a:pos x="connsiteX1" y="connsiteY1"/>
                </a:cxn>
                <a:cxn ang="0">
                  <a:pos x="connsiteX2" y="connsiteY2"/>
                </a:cxn>
              </a:cxnLst>
              <a:rect l="l" t="t" r="r" b="b"/>
              <a:pathLst>
                <a:path w="5999" h="4366">
                  <a:moveTo>
                    <a:pt x="4394" y="4052"/>
                  </a:moveTo>
                  <a:cubicBezTo>
                    <a:pt x="1955" y="3318"/>
                    <a:pt x="-150" y="1786"/>
                    <a:pt x="-1606" y="-296"/>
                  </a:cubicBezTo>
                  <a:cubicBezTo>
                    <a:pt x="1621" y="-532"/>
                    <a:pt x="3214" y="1475"/>
                    <a:pt x="4394" y="4052"/>
                  </a:cubicBezTo>
                  <a:close/>
                </a:path>
              </a:pathLst>
            </a:custGeom>
            <a:solidFill>
              <a:srgbClr val="020202"/>
            </a:solidFill>
            <a:ln w="1956" cap="flat">
              <a:noFill/>
              <a:prstDash val="solid"/>
              <a:miter/>
            </a:ln>
          </p:spPr>
          <p:txBody>
            <a:bodyPr rtlCol="0" anchor="ctr"/>
            <a:lstStyle/>
            <a:p>
              <a:endParaRPr lang="es-CO"/>
            </a:p>
          </p:txBody>
        </p:sp>
        <p:sp>
          <p:nvSpPr>
            <p:cNvPr id="916" name="Freeform: Shape 915">
              <a:extLst>
                <a:ext uri="{FF2B5EF4-FFF2-40B4-BE49-F238E27FC236}">
                  <a16:creationId xmlns:a16="http://schemas.microsoft.com/office/drawing/2014/main" id="{2921129C-8247-E0BC-985D-99B55DA13294}"/>
                </a:ext>
              </a:extLst>
            </p:cNvPr>
            <p:cNvSpPr/>
            <p:nvPr/>
          </p:nvSpPr>
          <p:spPr>
            <a:xfrm>
              <a:off x="13312714" y="174855"/>
              <a:ext cx="4416" cy="4457"/>
            </a:xfrm>
            <a:custGeom>
              <a:avLst/>
              <a:gdLst>
                <a:gd name="connsiteX0" fmla="*/ 2781 w 4416"/>
                <a:gd name="connsiteY0" fmla="*/ 4142 h 4457"/>
                <a:gd name="connsiteX1" fmla="*/ -1606 w 4416"/>
                <a:gd name="connsiteY1" fmla="*/ -284 h 4457"/>
                <a:gd name="connsiteX2" fmla="*/ 2781 w 4416"/>
                <a:gd name="connsiteY2" fmla="*/ 3133 h 4457"/>
                <a:gd name="connsiteX3" fmla="*/ 2781 w 4416"/>
                <a:gd name="connsiteY3" fmla="*/ 4142 h 4457"/>
              </a:gdLst>
              <a:ahLst/>
              <a:cxnLst>
                <a:cxn ang="0">
                  <a:pos x="connsiteX0" y="connsiteY0"/>
                </a:cxn>
                <a:cxn ang="0">
                  <a:pos x="connsiteX1" y="connsiteY1"/>
                </a:cxn>
                <a:cxn ang="0">
                  <a:pos x="connsiteX2" y="connsiteY2"/>
                </a:cxn>
                <a:cxn ang="0">
                  <a:pos x="connsiteX3" y="connsiteY3"/>
                </a:cxn>
              </a:cxnLst>
              <a:rect l="l" t="t" r="r" b="b"/>
              <a:pathLst>
                <a:path w="4416" h="4457">
                  <a:moveTo>
                    <a:pt x="2781" y="4142"/>
                  </a:moveTo>
                  <a:cubicBezTo>
                    <a:pt x="952" y="3074"/>
                    <a:pt x="-563" y="1548"/>
                    <a:pt x="-1606" y="-284"/>
                  </a:cubicBezTo>
                  <a:cubicBezTo>
                    <a:pt x="559" y="-553"/>
                    <a:pt x="2526" y="977"/>
                    <a:pt x="2781" y="3133"/>
                  </a:cubicBezTo>
                  <a:cubicBezTo>
                    <a:pt x="2821" y="3468"/>
                    <a:pt x="2821" y="3808"/>
                    <a:pt x="2781" y="4142"/>
                  </a:cubicBezTo>
                  <a:close/>
                </a:path>
              </a:pathLst>
            </a:custGeom>
            <a:solidFill>
              <a:srgbClr val="020202"/>
            </a:solidFill>
            <a:ln w="1956" cap="flat">
              <a:noFill/>
              <a:prstDash val="solid"/>
              <a:miter/>
            </a:ln>
          </p:spPr>
          <p:txBody>
            <a:bodyPr rtlCol="0" anchor="ctr"/>
            <a:lstStyle/>
            <a:p>
              <a:endParaRPr lang="es-CO"/>
            </a:p>
          </p:txBody>
        </p:sp>
        <p:sp>
          <p:nvSpPr>
            <p:cNvPr id="917" name="Freeform: Shape 916">
              <a:extLst>
                <a:ext uri="{FF2B5EF4-FFF2-40B4-BE49-F238E27FC236}">
                  <a16:creationId xmlns:a16="http://schemas.microsoft.com/office/drawing/2014/main" id="{BDE16ED0-D98E-D635-5D29-F2C65F8D4281}"/>
                </a:ext>
              </a:extLst>
            </p:cNvPr>
            <p:cNvSpPr/>
            <p:nvPr/>
          </p:nvSpPr>
          <p:spPr>
            <a:xfrm>
              <a:off x="13121714" y="46615"/>
              <a:ext cx="5901" cy="1844"/>
            </a:xfrm>
            <a:custGeom>
              <a:avLst/>
              <a:gdLst>
                <a:gd name="connsiteX0" fmla="*/ 4296 w 5901"/>
                <a:gd name="connsiteY0" fmla="*/ 1482 h 1844"/>
                <a:gd name="connsiteX1" fmla="*/ -1606 w 5901"/>
                <a:gd name="connsiteY1" fmla="*/ -190 h 1844"/>
                <a:gd name="connsiteX2" fmla="*/ 4296 w 5901"/>
                <a:gd name="connsiteY2" fmla="*/ 1482 h 1844"/>
              </a:gdLst>
              <a:ahLst/>
              <a:cxnLst>
                <a:cxn ang="0">
                  <a:pos x="connsiteX0" y="connsiteY0"/>
                </a:cxn>
                <a:cxn ang="0">
                  <a:pos x="connsiteX1" y="connsiteY1"/>
                </a:cxn>
                <a:cxn ang="0">
                  <a:pos x="connsiteX2" y="connsiteY2"/>
                </a:cxn>
              </a:cxnLst>
              <a:rect l="l" t="t" r="r" b="b"/>
              <a:pathLst>
                <a:path w="5901" h="1844">
                  <a:moveTo>
                    <a:pt x="4296" y="1482"/>
                  </a:moveTo>
                  <a:cubicBezTo>
                    <a:pt x="2191" y="1712"/>
                    <a:pt x="66" y="1114"/>
                    <a:pt x="-1606" y="-190"/>
                  </a:cubicBezTo>
                  <a:cubicBezTo>
                    <a:pt x="499" y="-92"/>
                    <a:pt x="2919" y="-1135"/>
                    <a:pt x="4296" y="1482"/>
                  </a:cubicBezTo>
                  <a:close/>
                </a:path>
              </a:pathLst>
            </a:custGeom>
            <a:solidFill>
              <a:srgbClr val="020202"/>
            </a:solidFill>
            <a:ln w="1956" cap="flat">
              <a:noFill/>
              <a:prstDash val="solid"/>
              <a:miter/>
            </a:ln>
          </p:spPr>
          <p:txBody>
            <a:bodyPr rtlCol="0" anchor="ctr"/>
            <a:lstStyle/>
            <a:p>
              <a:endParaRPr lang="es-CO"/>
            </a:p>
          </p:txBody>
        </p:sp>
        <p:sp>
          <p:nvSpPr>
            <p:cNvPr id="918" name="Freeform: Shape 917">
              <a:extLst>
                <a:ext uri="{FF2B5EF4-FFF2-40B4-BE49-F238E27FC236}">
                  <a16:creationId xmlns:a16="http://schemas.microsoft.com/office/drawing/2014/main" id="{61BC4553-483F-B08B-702B-8F1E65F008F7}"/>
                </a:ext>
              </a:extLst>
            </p:cNvPr>
            <p:cNvSpPr/>
            <p:nvPr/>
          </p:nvSpPr>
          <p:spPr>
            <a:xfrm>
              <a:off x="13219230" y="91904"/>
              <a:ext cx="4524" cy="3091"/>
            </a:xfrm>
            <a:custGeom>
              <a:avLst/>
              <a:gdLst>
                <a:gd name="connsiteX0" fmla="*/ 2919 w 4524"/>
                <a:gd name="connsiteY0" fmla="*/ 2777 h 3091"/>
                <a:gd name="connsiteX1" fmla="*/ -1606 w 4524"/>
                <a:gd name="connsiteY1" fmla="*/ -213 h 3091"/>
                <a:gd name="connsiteX2" fmla="*/ 2880 w 4524"/>
                <a:gd name="connsiteY2" fmla="*/ 2545 h 3091"/>
                <a:gd name="connsiteX3" fmla="*/ 2919 w 4524"/>
                <a:gd name="connsiteY3" fmla="*/ 2777 h 3091"/>
              </a:gdLst>
              <a:ahLst/>
              <a:cxnLst>
                <a:cxn ang="0">
                  <a:pos x="connsiteX0" y="connsiteY0"/>
                </a:cxn>
                <a:cxn ang="0">
                  <a:pos x="connsiteX1" y="connsiteY1"/>
                </a:cxn>
                <a:cxn ang="0">
                  <a:pos x="connsiteX2" y="connsiteY2"/>
                </a:cxn>
                <a:cxn ang="0">
                  <a:pos x="connsiteX3" y="connsiteY3"/>
                </a:cxn>
              </a:cxnLst>
              <a:rect l="l" t="t" r="r" b="b"/>
              <a:pathLst>
                <a:path w="4524" h="3091">
                  <a:moveTo>
                    <a:pt x="2919" y="2777"/>
                  </a:moveTo>
                  <a:cubicBezTo>
                    <a:pt x="1031" y="2511"/>
                    <a:pt x="-622" y="1414"/>
                    <a:pt x="-1606" y="-213"/>
                  </a:cubicBezTo>
                  <a:cubicBezTo>
                    <a:pt x="401" y="-687"/>
                    <a:pt x="2388" y="546"/>
                    <a:pt x="2880" y="2545"/>
                  </a:cubicBezTo>
                  <a:cubicBezTo>
                    <a:pt x="2900" y="2622"/>
                    <a:pt x="2900" y="2698"/>
                    <a:pt x="2919" y="2777"/>
                  </a:cubicBezTo>
                  <a:close/>
                </a:path>
              </a:pathLst>
            </a:custGeom>
            <a:solidFill>
              <a:srgbClr val="020202"/>
            </a:solidFill>
            <a:ln w="1956" cap="flat">
              <a:noFill/>
              <a:prstDash val="solid"/>
              <a:miter/>
            </a:ln>
          </p:spPr>
          <p:txBody>
            <a:bodyPr rtlCol="0" anchor="ctr"/>
            <a:lstStyle/>
            <a:p>
              <a:endParaRPr lang="es-CO"/>
            </a:p>
          </p:txBody>
        </p:sp>
        <p:sp>
          <p:nvSpPr>
            <p:cNvPr id="919" name="Freeform: Shape 918">
              <a:extLst>
                <a:ext uri="{FF2B5EF4-FFF2-40B4-BE49-F238E27FC236}">
                  <a16:creationId xmlns:a16="http://schemas.microsoft.com/office/drawing/2014/main" id="{C8EF08BA-A5F5-129C-615E-F2ED6FB53737}"/>
                </a:ext>
              </a:extLst>
            </p:cNvPr>
            <p:cNvSpPr/>
            <p:nvPr/>
          </p:nvSpPr>
          <p:spPr>
            <a:xfrm>
              <a:off x="13228005" y="97721"/>
              <a:ext cx="4484" cy="3117"/>
            </a:xfrm>
            <a:custGeom>
              <a:avLst/>
              <a:gdLst>
                <a:gd name="connsiteX0" fmla="*/ 2879 w 4484"/>
                <a:gd name="connsiteY0" fmla="*/ 2803 h 3117"/>
                <a:gd name="connsiteX1" fmla="*/ -1606 w 4484"/>
                <a:gd name="connsiteY1" fmla="*/ -227 h 3117"/>
                <a:gd name="connsiteX2" fmla="*/ 2841 w 4484"/>
                <a:gd name="connsiteY2" fmla="*/ 2626 h 3117"/>
                <a:gd name="connsiteX3" fmla="*/ 2879 w 4484"/>
                <a:gd name="connsiteY3" fmla="*/ 2803 h 3117"/>
              </a:gdLst>
              <a:ahLst/>
              <a:cxnLst>
                <a:cxn ang="0">
                  <a:pos x="connsiteX0" y="connsiteY0"/>
                </a:cxn>
                <a:cxn ang="0">
                  <a:pos x="connsiteX1" y="connsiteY1"/>
                </a:cxn>
                <a:cxn ang="0">
                  <a:pos x="connsiteX2" y="connsiteY2"/>
                </a:cxn>
                <a:cxn ang="0">
                  <a:pos x="connsiteX3" y="connsiteY3"/>
                </a:cxn>
              </a:cxnLst>
              <a:rect l="l" t="t" r="r" b="b"/>
              <a:pathLst>
                <a:path w="4484" h="3117">
                  <a:moveTo>
                    <a:pt x="2879" y="2803"/>
                  </a:moveTo>
                  <a:cubicBezTo>
                    <a:pt x="1011" y="2511"/>
                    <a:pt x="-642" y="1402"/>
                    <a:pt x="-1606" y="-227"/>
                  </a:cubicBezTo>
                  <a:cubicBezTo>
                    <a:pt x="420" y="-670"/>
                    <a:pt x="2407" y="607"/>
                    <a:pt x="2841" y="2626"/>
                  </a:cubicBezTo>
                  <a:cubicBezTo>
                    <a:pt x="2860" y="2685"/>
                    <a:pt x="2860" y="2744"/>
                    <a:pt x="2879" y="2803"/>
                  </a:cubicBezTo>
                  <a:close/>
                </a:path>
              </a:pathLst>
            </a:custGeom>
            <a:solidFill>
              <a:srgbClr val="020202"/>
            </a:solidFill>
            <a:ln w="1956" cap="flat">
              <a:noFill/>
              <a:prstDash val="solid"/>
              <a:miter/>
            </a:ln>
          </p:spPr>
          <p:txBody>
            <a:bodyPr rtlCol="0" anchor="ctr"/>
            <a:lstStyle/>
            <a:p>
              <a:endParaRPr lang="es-CO"/>
            </a:p>
          </p:txBody>
        </p:sp>
        <p:sp>
          <p:nvSpPr>
            <p:cNvPr id="920" name="Freeform: Shape 919">
              <a:extLst>
                <a:ext uri="{FF2B5EF4-FFF2-40B4-BE49-F238E27FC236}">
                  <a16:creationId xmlns:a16="http://schemas.microsoft.com/office/drawing/2014/main" id="{7EDCC9AB-6DC8-8846-F9D1-1570B845A044}"/>
                </a:ext>
              </a:extLst>
            </p:cNvPr>
            <p:cNvSpPr/>
            <p:nvPr/>
          </p:nvSpPr>
          <p:spPr>
            <a:xfrm>
              <a:off x="13261644" y="123904"/>
              <a:ext cx="4347" cy="3197"/>
            </a:xfrm>
            <a:custGeom>
              <a:avLst/>
              <a:gdLst>
                <a:gd name="connsiteX0" fmla="*/ 2742 w 4347"/>
                <a:gd name="connsiteY0" fmla="*/ 2883 h 3197"/>
                <a:gd name="connsiteX1" fmla="*/ -1606 w 4347"/>
                <a:gd name="connsiteY1" fmla="*/ -285 h 3197"/>
                <a:gd name="connsiteX2" fmla="*/ 2742 w 4347"/>
                <a:gd name="connsiteY2" fmla="*/ 2883 h 3197"/>
              </a:gdLst>
              <a:ahLst/>
              <a:cxnLst>
                <a:cxn ang="0">
                  <a:pos x="connsiteX0" y="connsiteY0"/>
                </a:cxn>
                <a:cxn ang="0">
                  <a:pos x="connsiteX1" y="connsiteY1"/>
                </a:cxn>
                <a:cxn ang="0">
                  <a:pos x="connsiteX2" y="connsiteY2"/>
                </a:cxn>
              </a:cxnLst>
              <a:rect l="l" t="t" r="r" b="b"/>
              <a:pathLst>
                <a:path w="4347" h="3197">
                  <a:moveTo>
                    <a:pt x="2742" y="2883"/>
                  </a:moveTo>
                  <a:cubicBezTo>
                    <a:pt x="913" y="2462"/>
                    <a:pt x="-642" y="1319"/>
                    <a:pt x="-1606" y="-285"/>
                  </a:cubicBezTo>
                  <a:cubicBezTo>
                    <a:pt x="460" y="-539"/>
                    <a:pt x="2349" y="846"/>
                    <a:pt x="2742" y="2883"/>
                  </a:cubicBezTo>
                  <a:close/>
                </a:path>
              </a:pathLst>
            </a:custGeom>
            <a:solidFill>
              <a:srgbClr val="020202"/>
            </a:solidFill>
            <a:ln w="1956" cap="flat">
              <a:noFill/>
              <a:prstDash val="solid"/>
              <a:miter/>
            </a:ln>
          </p:spPr>
          <p:txBody>
            <a:bodyPr rtlCol="0" anchor="ctr"/>
            <a:lstStyle/>
            <a:p>
              <a:endParaRPr lang="es-CO"/>
            </a:p>
          </p:txBody>
        </p:sp>
        <p:sp>
          <p:nvSpPr>
            <p:cNvPr id="921" name="Freeform: Shape 920">
              <a:extLst>
                <a:ext uri="{FF2B5EF4-FFF2-40B4-BE49-F238E27FC236}">
                  <a16:creationId xmlns:a16="http://schemas.microsoft.com/office/drawing/2014/main" id="{A82FC46F-3074-1AD0-9260-4383D34BA402}"/>
                </a:ext>
              </a:extLst>
            </p:cNvPr>
            <p:cNvSpPr/>
            <p:nvPr/>
          </p:nvSpPr>
          <p:spPr>
            <a:xfrm>
              <a:off x="13223637" y="94810"/>
              <a:ext cx="4485" cy="3097"/>
            </a:xfrm>
            <a:custGeom>
              <a:avLst/>
              <a:gdLst>
                <a:gd name="connsiteX0" fmla="*/ 2880 w 4485"/>
                <a:gd name="connsiteY0" fmla="*/ 2783 h 3097"/>
                <a:gd name="connsiteX1" fmla="*/ -1606 w 4485"/>
                <a:gd name="connsiteY1" fmla="*/ -227 h 3097"/>
                <a:gd name="connsiteX2" fmla="*/ 2841 w 4485"/>
                <a:gd name="connsiteY2" fmla="*/ 2622 h 3097"/>
                <a:gd name="connsiteX3" fmla="*/ 2880 w 4485"/>
                <a:gd name="connsiteY3" fmla="*/ 2783 h 3097"/>
              </a:gdLst>
              <a:ahLst/>
              <a:cxnLst>
                <a:cxn ang="0">
                  <a:pos x="connsiteX0" y="connsiteY0"/>
                </a:cxn>
                <a:cxn ang="0">
                  <a:pos x="connsiteX1" y="connsiteY1"/>
                </a:cxn>
                <a:cxn ang="0">
                  <a:pos x="connsiteX2" y="connsiteY2"/>
                </a:cxn>
                <a:cxn ang="0">
                  <a:pos x="connsiteX3" y="connsiteY3"/>
                </a:cxn>
              </a:cxnLst>
              <a:rect l="l" t="t" r="r" b="b"/>
              <a:pathLst>
                <a:path w="4485" h="3097">
                  <a:moveTo>
                    <a:pt x="2880" y="2783"/>
                  </a:moveTo>
                  <a:cubicBezTo>
                    <a:pt x="1011" y="2500"/>
                    <a:pt x="-642" y="1396"/>
                    <a:pt x="-1606" y="-227"/>
                  </a:cubicBezTo>
                  <a:cubicBezTo>
                    <a:pt x="401" y="-670"/>
                    <a:pt x="2408" y="605"/>
                    <a:pt x="2841" y="2622"/>
                  </a:cubicBezTo>
                  <a:cubicBezTo>
                    <a:pt x="2860" y="2675"/>
                    <a:pt x="2880" y="2728"/>
                    <a:pt x="2880" y="2783"/>
                  </a:cubicBezTo>
                  <a:close/>
                </a:path>
              </a:pathLst>
            </a:custGeom>
            <a:solidFill>
              <a:srgbClr val="020202"/>
            </a:solidFill>
            <a:ln w="1956" cap="flat">
              <a:noFill/>
              <a:prstDash val="solid"/>
              <a:miter/>
            </a:ln>
          </p:spPr>
          <p:txBody>
            <a:bodyPr rtlCol="0" anchor="ctr"/>
            <a:lstStyle/>
            <a:p>
              <a:endParaRPr lang="es-CO"/>
            </a:p>
          </p:txBody>
        </p:sp>
        <p:sp>
          <p:nvSpPr>
            <p:cNvPr id="922" name="Freeform: Shape 921">
              <a:extLst>
                <a:ext uri="{FF2B5EF4-FFF2-40B4-BE49-F238E27FC236}">
                  <a16:creationId xmlns:a16="http://schemas.microsoft.com/office/drawing/2014/main" id="{A28A8D4B-F9B4-B485-9C02-ED8078367A2E}"/>
                </a:ext>
              </a:extLst>
            </p:cNvPr>
            <p:cNvSpPr/>
            <p:nvPr/>
          </p:nvSpPr>
          <p:spPr>
            <a:xfrm>
              <a:off x="13210496" y="86077"/>
              <a:ext cx="4505" cy="3114"/>
            </a:xfrm>
            <a:custGeom>
              <a:avLst/>
              <a:gdLst>
                <a:gd name="connsiteX0" fmla="*/ 2900 w 4505"/>
                <a:gd name="connsiteY0" fmla="*/ 2800 h 3114"/>
                <a:gd name="connsiteX1" fmla="*/ -1606 w 4505"/>
                <a:gd name="connsiteY1" fmla="*/ -210 h 3114"/>
                <a:gd name="connsiteX2" fmla="*/ 2841 w 4505"/>
                <a:gd name="connsiteY2" fmla="*/ 2495 h 3114"/>
                <a:gd name="connsiteX3" fmla="*/ 2900 w 4505"/>
                <a:gd name="connsiteY3" fmla="*/ 2800 h 3114"/>
              </a:gdLst>
              <a:ahLst/>
              <a:cxnLst>
                <a:cxn ang="0">
                  <a:pos x="connsiteX0" y="connsiteY0"/>
                </a:cxn>
                <a:cxn ang="0">
                  <a:pos x="connsiteX1" y="connsiteY1"/>
                </a:cxn>
                <a:cxn ang="0">
                  <a:pos x="connsiteX2" y="connsiteY2"/>
                </a:cxn>
                <a:cxn ang="0">
                  <a:pos x="connsiteX3" y="connsiteY3"/>
                </a:cxn>
              </a:cxnLst>
              <a:rect l="l" t="t" r="r" b="b"/>
              <a:pathLst>
                <a:path w="4505" h="3114">
                  <a:moveTo>
                    <a:pt x="2900" y="2800"/>
                  </a:moveTo>
                  <a:cubicBezTo>
                    <a:pt x="1050" y="2438"/>
                    <a:pt x="-563" y="1354"/>
                    <a:pt x="-1606" y="-210"/>
                  </a:cubicBezTo>
                  <a:cubicBezTo>
                    <a:pt x="362" y="-690"/>
                    <a:pt x="2349" y="520"/>
                    <a:pt x="2841" y="2495"/>
                  </a:cubicBezTo>
                  <a:cubicBezTo>
                    <a:pt x="2860" y="2596"/>
                    <a:pt x="2880" y="2698"/>
                    <a:pt x="2900" y="2800"/>
                  </a:cubicBezTo>
                  <a:close/>
                </a:path>
              </a:pathLst>
            </a:custGeom>
            <a:solidFill>
              <a:srgbClr val="020202"/>
            </a:solidFill>
            <a:ln w="1956" cap="flat">
              <a:noFill/>
              <a:prstDash val="solid"/>
              <a:miter/>
            </a:ln>
          </p:spPr>
          <p:txBody>
            <a:bodyPr rtlCol="0" anchor="ctr"/>
            <a:lstStyle/>
            <a:p>
              <a:endParaRPr lang="es-CO"/>
            </a:p>
          </p:txBody>
        </p:sp>
        <p:sp>
          <p:nvSpPr>
            <p:cNvPr id="923" name="Freeform: Shape 922">
              <a:extLst>
                <a:ext uri="{FF2B5EF4-FFF2-40B4-BE49-F238E27FC236}">
                  <a16:creationId xmlns:a16="http://schemas.microsoft.com/office/drawing/2014/main" id="{05E7FFB1-090C-86CF-B541-4ED2E5995716}"/>
                </a:ext>
              </a:extLst>
            </p:cNvPr>
            <p:cNvSpPr/>
            <p:nvPr/>
          </p:nvSpPr>
          <p:spPr>
            <a:xfrm>
              <a:off x="13127478" y="48136"/>
              <a:ext cx="4524" cy="1699"/>
            </a:xfrm>
            <a:custGeom>
              <a:avLst/>
              <a:gdLst>
                <a:gd name="connsiteX0" fmla="*/ 2919 w 4524"/>
                <a:gd name="connsiteY0" fmla="*/ 1318 h 1699"/>
                <a:gd name="connsiteX1" fmla="*/ -1606 w 4524"/>
                <a:gd name="connsiteY1" fmla="*/ -177 h 1699"/>
                <a:gd name="connsiteX2" fmla="*/ 2919 w 4524"/>
                <a:gd name="connsiteY2" fmla="*/ 1318 h 1699"/>
              </a:gdLst>
              <a:ahLst/>
              <a:cxnLst>
                <a:cxn ang="0">
                  <a:pos x="connsiteX0" y="connsiteY0"/>
                </a:cxn>
                <a:cxn ang="0">
                  <a:pos x="connsiteX1" y="connsiteY1"/>
                </a:cxn>
                <a:cxn ang="0">
                  <a:pos x="connsiteX2" y="connsiteY2"/>
                </a:cxn>
              </a:cxnLst>
              <a:rect l="l" t="t" r="r" b="b"/>
              <a:pathLst>
                <a:path w="4524" h="1699">
                  <a:moveTo>
                    <a:pt x="2919" y="1318"/>
                  </a:moveTo>
                  <a:cubicBezTo>
                    <a:pt x="1267" y="1589"/>
                    <a:pt x="-425" y="1031"/>
                    <a:pt x="-1606" y="-177"/>
                  </a:cubicBezTo>
                  <a:cubicBezTo>
                    <a:pt x="125" y="-335"/>
                    <a:pt x="1936" y="-728"/>
                    <a:pt x="2919" y="1318"/>
                  </a:cubicBezTo>
                  <a:close/>
                </a:path>
              </a:pathLst>
            </a:custGeom>
            <a:solidFill>
              <a:srgbClr val="020202"/>
            </a:solidFill>
            <a:ln w="1956" cap="flat">
              <a:noFill/>
              <a:prstDash val="solid"/>
              <a:miter/>
            </a:ln>
          </p:spPr>
          <p:txBody>
            <a:bodyPr rtlCol="0" anchor="ctr"/>
            <a:lstStyle/>
            <a:p>
              <a:endParaRPr lang="es-CO"/>
            </a:p>
          </p:txBody>
        </p:sp>
        <p:sp>
          <p:nvSpPr>
            <p:cNvPr id="924" name="Freeform: Shape 923">
              <a:extLst>
                <a:ext uri="{FF2B5EF4-FFF2-40B4-BE49-F238E27FC236}">
                  <a16:creationId xmlns:a16="http://schemas.microsoft.com/office/drawing/2014/main" id="{B03E31B2-C92C-0E1F-3EDC-5050C25BE960}"/>
                </a:ext>
              </a:extLst>
            </p:cNvPr>
            <p:cNvSpPr/>
            <p:nvPr/>
          </p:nvSpPr>
          <p:spPr>
            <a:xfrm>
              <a:off x="13131884" y="49594"/>
              <a:ext cx="4505" cy="1684"/>
            </a:xfrm>
            <a:custGeom>
              <a:avLst/>
              <a:gdLst>
                <a:gd name="connsiteX0" fmla="*/ 2900 w 4505"/>
                <a:gd name="connsiteY0" fmla="*/ 1316 h 1684"/>
                <a:gd name="connsiteX1" fmla="*/ -1606 w 4505"/>
                <a:gd name="connsiteY1" fmla="*/ -218 h 1684"/>
                <a:gd name="connsiteX2" fmla="*/ 2900 w 4505"/>
                <a:gd name="connsiteY2" fmla="*/ 1316 h 1684"/>
              </a:gdLst>
              <a:ahLst/>
              <a:cxnLst>
                <a:cxn ang="0">
                  <a:pos x="connsiteX0" y="connsiteY0"/>
                </a:cxn>
                <a:cxn ang="0">
                  <a:pos x="connsiteX1" y="connsiteY1"/>
                </a:cxn>
                <a:cxn ang="0">
                  <a:pos x="connsiteX2" y="connsiteY2"/>
                </a:cxn>
              </a:cxnLst>
              <a:rect l="l" t="t" r="r" b="b"/>
              <a:pathLst>
                <a:path w="4505" h="1684">
                  <a:moveTo>
                    <a:pt x="2900" y="1316"/>
                  </a:moveTo>
                  <a:cubicBezTo>
                    <a:pt x="1247" y="1556"/>
                    <a:pt x="-445" y="985"/>
                    <a:pt x="-1606" y="-218"/>
                  </a:cubicBezTo>
                  <a:cubicBezTo>
                    <a:pt x="106" y="-317"/>
                    <a:pt x="1916" y="-710"/>
                    <a:pt x="2900" y="1316"/>
                  </a:cubicBezTo>
                  <a:close/>
                </a:path>
              </a:pathLst>
            </a:custGeom>
            <a:solidFill>
              <a:srgbClr val="020202"/>
            </a:solidFill>
            <a:ln w="1956" cap="flat">
              <a:noFill/>
              <a:prstDash val="solid"/>
              <a:miter/>
            </a:ln>
          </p:spPr>
          <p:txBody>
            <a:bodyPr rtlCol="0" anchor="ctr"/>
            <a:lstStyle/>
            <a:p>
              <a:endParaRPr lang="es-CO"/>
            </a:p>
          </p:txBody>
        </p:sp>
        <p:sp>
          <p:nvSpPr>
            <p:cNvPr id="925" name="Freeform: Shape 924">
              <a:extLst>
                <a:ext uri="{FF2B5EF4-FFF2-40B4-BE49-F238E27FC236}">
                  <a16:creationId xmlns:a16="http://schemas.microsoft.com/office/drawing/2014/main" id="{F2A31EA9-540F-E268-596F-939E58CB0F24}"/>
                </a:ext>
              </a:extLst>
            </p:cNvPr>
            <p:cNvSpPr/>
            <p:nvPr/>
          </p:nvSpPr>
          <p:spPr>
            <a:xfrm>
              <a:off x="13136252" y="51040"/>
              <a:ext cx="4485" cy="1722"/>
            </a:xfrm>
            <a:custGeom>
              <a:avLst/>
              <a:gdLst>
                <a:gd name="connsiteX0" fmla="*/ 2880 w 4485"/>
                <a:gd name="connsiteY0" fmla="*/ 1364 h 1722"/>
                <a:gd name="connsiteX1" fmla="*/ -1606 w 4485"/>
                <a:gd name="connsiteY1" fmla="*/ -229 h 1722"/>
                <a:gd name="connsiteX2" fmla="*/ 2880 w 4485"/>
                <a:gd name="connsiteY2" fmla="*/ 1364 h 1722"/>
              </a:gdLst>
              <a:ahLst/>
              <a:cxnLst>
                <a:cxn ang="0">
                  <a:pos x="connsiteX0" y="connsiteY0"/>
                </a:cxn>
                <a:cxn ang="0">
                  <a:pos x="connsiteX1" y="connsiteY1"/>
                </a:cxn>
                <a:cxn ang="0">
                  <a:pos x="connsiteX2" y="connsiteY2"/>
                </a:cxn>
              </a:cxnLst>
              <a:rect l="l" t="t" r="r" b="b"/>
              <a:pathLst>
                <a:path w="4485" h="1722">
                  <a:moveTo>
                    <a:pt x="2880" y="1364"/>
                  </a:moveTo>
                  <a:cubicBezTo>
                    <a:pt x="1208" y="1581"/>
                    <a:pt x="-445" y="988"/>
                    <a:pt x="-1606" y="-229"/>
                  </a:cubicBezTo>
                  <a:cubicBezTo>
                    <a:pt x="106" y="-308"/>
                    <a:pt x="1896" y="-721"/>
                    <a:pt x="2880" y="1364"/>
                  </a:cubicBezTo>
                  <a:close/>
                </a:path>
              </a:pathLst>
            </a:custGeom>
            <a:solidFill>
              <a:srgbClr val="020202"/>
            </a:solidFill>
            <a:ln w="1956" cap="flat">
              <a:noFill/>
              <a:prstDash val="solid"/>
              <a:miter/>
            </a:ln>
          </p:spPr>
          <p:txBody>
            <a:bodyPr rtlCol="0" anchor="ctr"/>
            <a:lstStyle/>
            <a:p>
              <a:endParaRPr lang="es-CO"/>
            </a:p>
          </p:txBody>
        </p:sp>
        <p:sp>
          <p:nvSpPr>
            <p:cNvPr id="926" name="Freeform: Shape 925">
              <a:extLst>
                <a:ext uri="{FF2B5EF4-FFF2-40B4-BE49-F238E27FC236}">
                  <a16:creationId xmlns:a16="http://schemas.microsoft.com/office/drawing/2014/main" id="{4D54CC91-0066-008E-D28A-B268A927AD36}"/>
                </a:ext>
              </a:extLst>
            </p:cNvPr>
            <p:cNvSpPr/>
            <p:nvPr/>
          </p:nvSpPr>
          <p:spPr>
            <a:xfrm>
              <a:off x="13162436" y="61266"/>
              <a:ext cx="3108" cy="1554"/>
            </a:xfrm>
            <a:custGeom>
              <a:avLst/>
              <a:gdLst>
                <a:gd name="connsiteX0" fmla="*/ 1503 w 3108"/>
                <a:gd name="connsiteY0" fmla="*/ 1211 h 1554"/>
                <a:gd name="connsiteX1" fmla="*/ -1606 w 3108"/>
                <a:gd name="connsiteY1" fmla="*/ -206 h 1554"/>
                <a:gd name="connsiteX2" fmla="*/ 1503 w 3108"/>
                <a:gd name="connsiteY2" fmla="*/ 1211 h 1554"/>
              </a:gdLst>
              <a:ahLst/>
              <a:cxnLst>
                <a:cxn ang="0">
                  <a:pos x="connsiteX0" y="connsiteY0"/>
                </a:cxn>
                <a:cxn ang="0">
                  <a:pos x="connsiteX1" y="connsiteY1"/>
                </a:cxn>
                <a:cxn ang="0">
                  <a:pos x="connsiteX2" y="connsiteY2"/>
                </a:cxn>
              </a:cxnLst>
              <a:rect l="l" t="t" r="r" b="b"/>
              <a:pathLst>
                <a:path w="3108" h="1554">
                  <a:moveTo>
                    <a:pt x="1503" y="1211"/>
                  </a:moveTo>
                  <a:cubicBezTo>
                    <a:pt x="283" y="1376"/>
                    <a:pt x="-936" y="825"/>
                    <a:pt x="-1606" y="-206"/>
                  </a:cubicBezTo>
                  <a:cubicBezTo>
                    <a:pt x="-366" y="-578"/>
                    <a:pt x="972" y="28"/>
                    <a:pt x="1503" y="1211"/>
                  </a:cubicBezTo>
                  <a:close/>
                </a:path>
              </a:pathLst>
            </a:custGeom>
            <a:solidFill>
              <a:srgbClr val="020202"/>
            </a:solidFill>
            <a:ln w="1956" cap="flat">
              <a:noFill/>
              <a:prstDash val="solid"/>
              <a:miter/>
            </a:ln>
          </p:spPr>
          <p:txBody>
            <a:bodyPr rtlCol="0" anchor="ctr"/>
            <a:lstStyle/>
            <a:p>
              <a:endParaRPr lang="es-CO"/>
            </a:p>
          </p:txBody>
        </p:sp>
        <p:sp>
          <p:nvSpPr>
            <p:cNvPr id="927" name="Freeform: Shape 926">
              <a:extLst>
                <a:ext uri="{FF2B5EF4-FFF2-40B4-BE49-F238E27FC236}">
                  <a16:creationId xmlns:a16="http://schemas.microsoft.com/office/drawing/2014/main" id="{A07BA607-F621-075C-DD16-0F2D579FE0DE}"/>
                </a:ext>
              </a:extLst>
            </p:cNvPr>
            <p:cNvSpPr/>
            <p:nvPr/>
          </p:nvSpPr>
          <p:spPr>
            <a:xfrm>
              <a:off x="13165465" y="62706"/>
              <a:ext cx="3029" cy="1465"/>
            </a:xfrm>
            <a:custGeom>
              <a:avLst/>
              <a:gdLst>
                <a:gd name="connsiteX0" fmla="*/ 1424 w 3029"/>
                <a:gd name="connsiteY0" fmla="*/ 1128 h 1465"/>
                <a:gd name="connsiteX1" fmla="*/ -1606 w 3029"/>
                <a:gd name="connsiteY1" fmla="*/ -269 h 1465"/>
                <a:gd name="connsiteX2" fmla="*/ 1424 w 3029"/>
                <a:gd name="connsiteY2" fmla="*/ 1128 h 1465"/>
              </a:gdLst>
              <a:ahLst/>
              <a:cxnLst>
                <a:cxn ang="0">
                  <a:pos x="connsiteX0" y="connsiteY0"/>
                </a:cxn>
                <a:cxn ang="0">
                  <a:pos x="connsiteX1" y="connsiteY1"/>
                </a:cxn>
                <a:cxn ang="0">
                  <a:pos x="connsiteX2" y="connsiteY2"/>
                </a:cxn>
              </a:cxnLst>
              <a:rect l="l" t="t" r="r" b="b"/>
              <a:pathLst>
                <a:path w="3029" h="1465">
                  <a:moveTo>
                    <a:pt x="1424" y="1128"/>
                  </a:moveTo>
                  <a:cubicBezTo>
                    <a:pt x="224" y="1270"/>
                    <a:pt x="-937" y="731"/>
                    <a:pt x="-1606" y="-269"/>
                  </a:cubicBezTo>
                  <a:cubicBezTo>
                    <a:pt x="-406" y="-485"/>
                    <a:pt x="814" y="74"/>
                    <a:pt x="1424" y="1128"/>
                  </a:cubicBezTo>
                  <a:close/>
                </a:path>
              </a:pathLst>
            </a:custGeom>
            <a:solidFill>
              <a:srgbClr val="020202"/>
            </a:solidFill>
            <a:ln w="1956" cap="flat">
              <a:noFill/>
              <a:prstDash val="solid"/>
              <a:miter/>
            </a:ln>
          </p:spPr>
          <p:txBody>
            <a:bodyPr rtlCol="0" anchor="ctr"/>
            <a:lstStyle/>
            <a:p>
              <a:endParaRPr lang="es-CO"/>
            </a:p>
          </p:txBody>
        </p:sp>
        <p:sp>
          <p:nvSpPr>
            <p:cNvPr id="928" name="Freeform: Shape 927">
              <a:extLst>
                <a:ext uri="{FF2B5EF4-FFF2-40B4-BE49-F238E27FC236}">
                  <a16:creationId xmlns:a16="http://schemas.microsoft.com/office/drawing/2014/main" id="{D94123C4-31DF-0913-1F16-8B2706C96C33}"/>
                </a:ext>
              </a:extLst>
            </p:cNvPr>
            <p:cNvSpPr/>
            <p:nvPr/>
          </p:nvSpPr>
          <p:spPr>
            <a:xfrm>
              <a:off x="13175518" y="67200"/>
              <a:ext cx="3049" cy="1662"/>
            </a:xfrm>
            <a:custGeom>
              <a:avLst/>
              <a:gdLst>
                <a:gd name="connsiteX0" fmla="*/ 1444 w 3049"/>
                <a:gd name="connsiteY0" fmla="*/ 1336 h 1662"/>
                <a:gd name="connsiteX1" fmla="*/ -1606 w 3049"/>
                <a:gd name="connsiteY1" fmla="*/ -258 h 1662"/>
                <a:gd name="connsiteX2" fmla="*/ 1444 w 3049"/>
                <a:gd name="connsiteY2" fmla="*/ 1336 h 1662"/>
              </a:gdLst>
              <a:ahLst/>
              <a:cxnLst>
                <a:cxn ang="0">
                  <a:pos x="connsiteX0" y="connsiteY0"/>
                </a:cxn>
                <a:cxn ang="0">
                  <a:pos x="connsiteX1" y="connsiteY1"/>
                </a:cxn>
                <a:cxn ang="0">
                  <a:pos x="connsiteX2" y="connsiteY2"/>
                </a:cxn>
              </a:cxnLst>
              <a:rect l="l" t="t" r="r" b="b"/>
              <a:pathLst>
                <a:path w="3049" h="1662">
                  <a:moveTo>
                    <a:pt x="1444" y="1336"/>
                  </a:moveTo>
                  <a:cubicBezTo>
                    <a:pt x="205" y="1442"/>
                    <a:pt x="-976" y="821"/>
                    <a:pt x="-1606" y="-258"/>
                  </a:cubicBezTo>
                  <a:cubicBezTo>
                    <a:pt x="-229" y="-435"/>
                    <a:pt x="972" y="-277"/>
                    <a:pt x="1444" y="1336"/>
                  </a:cubicBezTo>
                  <a:close/>
                </a:path>
              </a:pathLst>
            </a:custGeom>
            <a:solidFill>
              <a:srgbClr val="020202"/>
            </a:solidFill>
            <a:ln w="1956" cap="flat">
              <a:noFill/>
              <a:prstDash val="solid"/>
              <a:miter/>
            </a:ln>
          </p:spPr>
          <p:txBody>
            <a:bodyPr rtlCol="0" anchor="ctr"/>
            <a:lstStyle/>
            <a:p>
              <a:endParaRPr lang="es-CO"/>
            </a:p>
          </p:txBody>
        </p:sp>
        <p:sp>
          <p:nvSpPr>
            <p:cNvPr id="929" name="Freeform: Shape 928">
              <a:extLst>
                <a:ext uri="{FF2B5EF4-FFF2-40B4-BE49-F238E27FC236}">
                  <a16:creationId xmlns:a16="http://schemas.microsoft.com/office/drawing/2014/main" id="{090145CA-9FA6-E115-F6E4-68D38DDED212}"/>
                </a:ext>
              </a:extLst>
            </p:cNvPr>
            <p:cNvSpPr/>
            <p:nvPr/>
          </p:nvSpPr>
          <p:spPr>
            <a:xfrm>
              <a:off x="13191728" y="75782"/>
              <a:ext cx="2950" cy="1647"/>
            </a:xfrm>
            <a:custGeom>
              <a:avLst/>
              <a:gdLst>
                <a:gd name="connsiteX0" fmla="*/ 1345 w 2950"/>
                <a:gd name="connsiteY0" fmla="*/ 1331 h 1647"/>
                <a:gd name="connsiteX1" fmla="*/ -1606 w 2950"/>
                <a:gd name="connsiteY1" fmla="*/ -262 h 1647"/>
                <a:gd name="connsiteX2" fmla="*/ 1345 w 2950"/>
                <a:gd name="connsiteY2" fmla="*/ 1331 h 1647"/>
              </a:gdLst>
              <a:ahLst/>
              <a:cxnLst>
                <a:cxn ang="0">
                  <a:pos x="connsiteX0" y="connsiteY0"/>
                </a:cxn>
                <a:cxn ang="0">
                  <a:pos x="connsiteX1" y="connsiteY1"/>
                </a:cxn>
                <a:cxn ang="0">
                  <a:pos x="connsiteX2" y="connsiteY2"/>
                </a:cxn>
              </a:cxnLst>
              <a:rect l="l" t="t" r="r" b="b"/>
              <a:pathLst>
                <a:path w="2950" h="1647">
                  <a:moveTo>
                    <a:pt x="1345" y="1331"/>
                  </a:moveTo>
                  <a:cubicBezTo>
                    <a:pt x="146" y="1363"/>
                    <a:pt x="-976" y="757"/>
                    <a:pt x="-1606" y="-262"/>
                  </a:cubicBezTo>
                  <a:cubicBezTo>
                    <a:pt x="-366" y="-514"/>
                    <a:pt x="873" y="157"/>
                    <a:pt x="1345" y="1331"/>
                  </a:cubicBezTo>
                  <a:close/>
                </a:path>
              </a:pathLst>
            </a:custGeom>
            <a:solidFill>
              <a:srgbClr val="020202"/>
            </a:solidFill>
            <a:ln w="1956" cap="flat">
              <a:noFill/>
              <a:prstDash val="solid"/>
              <a:miter/>
            </a:ln>
          </p:spPr>
          <p:txBody>
            <a:bodyPr rtlCol="0" anchor="ctr"/>
            <a:lstStyle/>
            <a:p>
              <a:endParaRPr lang="es-CO"/>
            </a:p>
          </p:txBody>
        </p:sp>
        <p:sp>
          <p:nvSpPr>
            <p:cNvPr id="930" name="Freeform: Shape 929">
              <a:extLst>
                <a:ext uri="{FF2B5EF4-FFF2-40B4-BE49-F238E27FC236}">
                  <a16:creationId xmlns:a16="http://schemas.microsoft.com/office/drawing/2014/main" id="{B06DB50F-8807-F415-02AD-FDDB84961839}"/>
                </a:ext>
              </a:extLst>
            </p:cNvPr>
            <p:cNvSpPr/>
            <p:nvPr/>
          </p:nvSpPr>
          <p:spPr>
            <a:xfrm>
              <a:off x="13194561" y="77335"/>
              <a:ext cx="2970" cy="1669"/>
            </a:xfrm>
            <a:custGeom>
              <a:avLst/>
              <a:gdLst>
                <a:gd name="connsiteX0" fmla="*/ 1365 w 2970"/>
                <a:gd name="connsiteY0" fmla="*/ 1352 h 1669"/>
                <a:gd name="connsiteX1" fmla="*/ -1606 w 2970"/>
                <a:gd name="connsiteY1" fmla="*/ -301 h 1669"/>
                <a:gd name="connsiteX2" fmla="*/ 1365 w 2970"/>
                <a:gd name="connsiteY2" fmla="*/ 1352 h 1669"/>
              </a:gdLst>
              <a:ahLst/>
              <a:cxnLst>
                <a:cxn ang="0">
                  <a:pos x="connsiteX0" y="connsiteY0"/>
                </a:cxn>
                <a:cxn ang="0">
                  <a:pos x="connsiteX1" y="connsiteY1"/>
                </a:cxn>
                <a:cxn ang="0">
                  <a:pos x="connsiteX2" y="connsiteY2"/>
                </a:cxn>
              </a:cxnLst>
              <a:rect l="l" t="t" r="r" b="b"/>
              <a:pathLst>
                <a:path w="2970" h="1669">
                  <a:moveTo>
                    <a:pt x="1365" y="1352"/>
                  </a:moveTo>
                  <a:cubicBezTo>
                    <a:pt x="145" y="1401"/>
                    <a:pt x="-996" y="764"/>
                    <a:pt x="-1606" y="-301"/>
                  </a:cubicBezTo>
                  <a:cubicBezTo>
                    <a:pt x="-268" y="-379"/>
                    <a:pt x="912" y="-163"/>
                    <a:pt x="1365" y="1352"/>
                  </a:cubicBezTo>
                  <a:close/>
                </a:path>
              </a:pathLst>
            </a:custGeom>
            <a:solidFill>
              <a:srgbClr val="020202"/>
            </a:solidFill>
            <a:ln w="1956" cap="flat">
              <a:noFill/>
              <a:prstDash val="solid"/>
              <a:miter/>
            </a:ln>
          </p:spPr>
          <p:txBody>
            <a:bodyPr rtlCol="0" anchor="ctr"/>
            <a:lstStyle/>
            <a:p>
              <a:endParaRPr lang="es-CO"/>
            </a:p>
          </p:txBody>
        </p:sp>
        <p:sp>
          <p:nvSpPr>
            <p:cNvPr id="931" name="Freeform: Shape 930">
              <a:extLst>
                <a:ext uri="{FF2B5EF4-FFF2-40B4-BE49-F238E27FC236}">
                  <a16:creationId xmlns:a16="http://schemas.microsoft.com/office/drawing/2014/main" id="{AF3DC5AA-5162-3F7D-4619-D7E28F4CB2AE}"/>
                </a:ext>
              </a:extLst>
            </p:cNvPr>
            <p:cNvSpPr/>
            <p:nvPr/>
          </p:nvSpPr>
          <p:spPr>
            <a:xfrm>
              <a:off x="13204791" y="83129"/>
              <a:ext cx="2970" cy="1621"/>
            </a:xfrm>
            <a:custGeom>
              <a:avLst/>
              <a:gdLst>
                <a:gd name="connsiteX0" fmla="*/ 1365 w 2970"/>
                <a:gd name="connsiteY0" fmla="*/ 1303 h 1621"/>
                <a:gd name="connsiteX1" fmla="*/ -1606 w 2970"/>
                <a:gd name="connsiteY1" fmla="*/ -311 h 1621"/>
                <a:gd name="connsiteX2" fmla="*/ 1365 w 2970"/>
                <a:gd name="connsiteY2" fmla="*/ 1303 h 1621"/>
              </a:gdLst>
              <a:ahLst/>
              <a:cxnLst>
                <a:cxn ang="0">
                  <a:pos x="connsiteX0" y="connsiteY0"/>
                </a:cxn>
                <a:cxn ang="0">
                  <a:pos x="connsiteX1" y="connsiteY1"/>
                </a:cxn>
                <a:cxn ang="0">
                  <a:pos x="connsiteX2" y="connsiteY2"/>
                </a:cxn>
              </a:cxnLst>
              <a:rect l="l" t="t" r="r" b="b"/>
              <a:pathLst>
                <a:path w="2970" h="1621">
                  <a:moveTo>
                    <a:pt x="1365" y="1303"/>
                  </a:moveTo>
                  <a:cubicBezTo>
                    <a:pt x="145" y="1364"/>
                    <a:pt x="-996" y="742"/>
                    <a:pt x="-1606" y="-311"/>
                  </a:cubicBezTo>
                  <a:cubicBezTo>
                    <a:pt x="-288" y="-350"/>
                    <a:pt x="873" y="-133"/>
                    <a:pt x="1365" y="1303"/>
                  </a:cubicBezTo>
                  <a:close/>
                </a:path>
              </a:pathLst>
            </a:custGeom>
            <a:solidFill>
              <a:srgbClr val="020202"/>
            </a:solidFill>
            <a:ln w="1956" cap="flat">
              <a:noFill/>
              <a:prstDash val="solid"/>
              <a:miter/>
            </a:ln>
          </p:spPr>
          <p:txBody>
            <a:bodyPr rtlCol="0" anchor="ctr"/>
            <a:lstStyle/>
            <a:p>
              <a:endParaRPr lang="es-CO"/>
            </a:p>
          </p:txBody>
        </p:sp>
        <p:sp>
          <p:nvSpPr>
            <p:cNvPr id="932" name="Freeform: Shape 931">
              <a:extLst>
                <a:ext uri="{FF2B5EF4-FFF2-40B4-BE49-F238E27FC236}">
                  <a16:creationId xmlns:a16="http://schemas.microsoft.com/office/drawing/2014/main" id="{F9C0EFAA-722D-C347-4DF0-CFE2088148F3}"/>
                </a:ext>
              </a:extLst>
            </p:cNvPr>
            <p:cNvSpPr/>
            <p:nvPr/>
          </p:nvSpPr>
          <p:spPr>
            <a:xfrm>
              <a:off x="13207584" y="84640"/>
              <a:ext cx="2990" cy="1663"/>
            </a:xfrm>
            <a:custGeom>
              <a:avLst/>
              <a:gdLst>
                <a:gd name="connsiteX0" fmla="*/ 1385 w 2990"/>
                <a:gd name="connsiteY0" fmla="*/ 1345 h 1663"/>
                <a:gd name="connsiteX1" fmla="*/ -1606 w 2990"/>
                <a:gd name="connsiteY1" fmla="*/ -287 h 1663"/>
                <a:gd name="connsiteX2" fmla="*/ 1385 w 2990"/>
                <a:gd name="connsiteY2" fmla="*/ 1345 h 1663"/>
              </a:gdLst>
              <a:ahLst/>
              <a:cxnLst>
                <a:cxn ang="0">
                  <a:pos x="connsiteX0" y="connsiteY0"/>
                </a:cxn>
                <a:cxn ang="0">
                  <a:pos x="connsiteX1" y="connsiteY1"/>
                </a:cxn>
                <a:cxn ang="0">
                  <a:pos x="connsiteX2" y="connsiteY2"/>
                </a:cxn>
              </a:cxnLst>
              <a:rect l="l" t="t" r="r" b="b"/>
              <a:pathLst>
                <a:path w="2990" h="1663">
                  <a:moveTo>
                    <a:pt x="1385" y="1345"/>
                  </a:moveTo>
                  <a:cubicBezTo>
                    <a:pt x="165" y="1404"/>
                    <a:pt x="-996" y="775"/>
                    <a:pt x="-1606" y="-287"/>
                  </a:cubicBezTo>
                  <a:cubicBezTo>
                    <a:pt x="-189" y="-405"/>
                    <a:pt x="991" y="-189"/>
                    <a:pt x="1385" y="1345"/>
                  </a:cubicBezTo>
                  <a:close/>
                </a:path>
              </a:pathLst>
            </a:custGeom>
            <a:solidFill>
              <a:srgbClr val="020202"/>
            </a:solidFill>
            <a:ln w="1956" cap="flat">
              <a:noFill/>
              <a:prstDash val="solid"/>
              <a:miter/>
            </a:ln>
          </p:spPr>
          <p:txBody>
            <a:bodyPr rtlCol="0" anchor="ctr"/>
            <a:lstStyle/>
            <a:p>
              <a:endParaRPr lang="es-CO"/>
            </a:p>
          </p:txBody>
        </p:sp>
        <p:sp>
          <p:nvSpPr>
            <p:cNvPr id="933" name="Freeform: Shape 932">
              <a:extLst>
                <a:ext uri="{FF2B5EF4-FFF2-40B4-BE49-F238E27FC236}">
                  <a16:creationId xmlns:a16="http://schemas.microsoft.com/office/drawing/2014/main" id="{6514B89A-4364-CECD-66F0-E13CE686CCBF}"/>
                </a:ext>
              </a:extLst>
            </p:cNvPr>
            <p:cNvSpPr/>
            <p:nvPr/>
          </p:nvSpPr>
          <p:spPr>
            <a:xfrm>
              <a:off x="13216535" y="90373"/>
              <a:ext cx="2852" cy="1750"/>
            </a:xfrm>
            <a:custGeom>
              <a:avLst/>
              <a:gdLst>
                <a:gd name="connsiteX0" fmla="*/ 1247 w 2852"/>
                <a:gd name="connsiteY0" fmla="*/ 1436 h 1750"/>
                <a:gd name="connsiteX1" fmla="*/ -1606 w 2852"/>
                <a:gd name="connsiteY1" fmla="*/ -315 h 1750"/>
                <a:gd name="connsiteX2" fmla="*/ 1247 w 2852"/>
                <a:gd name="connsiteY2" fmla="*/ 1436 h 1750"/>
              </a:gdLst>
              <a:ahLst/>
              <a:cxnLst>
                <a:cxn ang="0">
                  <a:pos x="connsiteX0" y="connsiteY0"/>
                </a:cxn>
                <a:cxn ang="0">
                  <a:pos x="connsiteX1" y="connsiteY1"/>
                </a:cxn>
                <a:cxn ang="0">
                  <a:pos x="connsiteX2" y="connsiteY2"/>
                </a:cxn>
              </a:cxnLst>
              <a:rect l="l" t="t" r="r" b="b"/>
              <a:pathLst>
                <a:path w="2852" h="1750">
                  <a:moveTo>
                    <a:pt x="1247" y="1436"/>
                  </a:moveTo>
                  <a:cubicBezTo>
                    <a:pt x="47" y="1420"/>
                    <a:pt x="-1055" y="750"/>
                    <a:pt x="-1606" y="-315"/>
                  </a:cubicBezTo>
                  <a:cubicBezTo>
                    <a:pt x="-307" y="-295"/>
                    <a:pt x="854" y="-59"/>
                    <a:pt x="1247" y="1436"/>
                  </a:cubicBezTo>
                  <a:close/>
                </a:path>
              </a:pathLst>
            </a:custGeom>
            <a:solidFill>
              <a:srgbClr val="020202"/>
            </a:solidFill>
            <a:ln w="1956" cap="flat">
              <a:noFill/>
              <a:prstDash val="solid"/>
              <a:miter/>
            </a:ln>
          </p:spPr>
          <p:txBody>
            <a:bodyPr rtlCol="0" anchor="ctr"/>
            <a:lstStyle/>
            <a:p>
              <a:endParaRPr lang="es-CO"/>
            </a:p>
          </p:txBody>
        </p:sp>
        <p:sp>
          <p:nvSpPr>
            <p:cNvPr id="934" name="Freeform: Shape 933">
              <a:extLst>
                <a:ext uri="{FF2B5EF4-FFF2-40B4-BE49-F238E27FC236}">
                  <a16:creationId xmlns:a16="http://schemas.microsoft.com/office/drawing/2014/main" id="{DB3DFD42-C2AF-3EAF-6244-0C25F0010E8C}"/>
                </a:ext>
              </a:extLst>
            </p:cNvPr>
            <p:cNvSpPr/>
            <p:nvPr/>
          </p:nvSpPr>
          <p:spPr>
            <a:xfrm>
              <a:off x="13257336" y="120983"/>
              <a:ext cx="2813" cy="1770"/>
            </a:xfrm>
            <a:custGeom>
              <a:avLst/>
              <a:gdLst>
                <a:gd name="connsiteX0" fmla="*/ 1208 w 2813"/>
                <a:gd name="connsiteY0" fmla="*/ 1456 h 1770"/>
                <a:gd name="connsiteX1" fmla="*/ -1606 w 2813"/>
                <a:gd name="connsiteY1" fmla="*/ -315 h 1770"/>
                <a:gd name="connsiteX2" fmla="*/ 1208 w 2813"/>
                <a:gd name="connsiteY2" fmla="*/ 1456 h 1770"/>
              </a:gdLst>
              <a:ahLst/>
              <a:cxnLst>
                <a:cxn ang="0">
                  <a:pos x="connsiteX0" y="connsiteY0"/>
                </a:cxn>
                <a:cxn ang="0">
                  <a:pos x="connsiteX1" y="connsiteY1"/>
                </a:cxn>
                <a:cxn ang="0">
                  <a:pos x="connsiteX2" y="connsiteY2"/>
                </a:cxn>
              </a:cxnLst>
              <a:rect l="l" t="t" r="r" b="b"/>
              <a:pathLst>
                <a:path w="2813" h="1770">
                  <a:moveTo>
                    <a:pt x="1208" y="1456"/>
                  </a:moveTo>
                  <a:cubicBezTo>
                    <a:pt x="8" y="1432"/>
                    <a:pt x="-1074" y="750"/>
                    <a:pt x="-1606" y="-315"/>
                  </a:cubicBezTo>
                  <a:cubicBezTo>
                    <a:pt x="-307" y="-295"/>
                    <a:pt x="814" y="-98"/>
                    <a:pt x="1208" y="1456"/>
                  </a:cubicBezTo>
                  <a:close/>
                </a:path>
              </a:pathLst>
            </a:custGeom>
            <a:solidFill>
              <a:srgbClr val="020202"/>
            </a:solidFill>
            <a:ln w="1956" cap="flat">
              <a:noFill/>
              <a:prstDash val="solid"/>
              <a:miter/>
            </a:ln>
          </p:spPr>
          <p:txBody>
            <a:bodyPr rtlCol="0" anchor="ctr"/>
            <a:lstStyle/>
            <a:p>
              <a:endParaRPr lang="es-CO"/>
            </a:p>
          </p:txBody>
        </p:sp>
        <p:sp>
          <p:nvSpPr>
            <p:cNvPr id="935" name="Freeform: Shape 934">
              <a:extLst>
                <a:ext uri="{FF2B5EF4-FFF2-40B4-BE49-F238E27FC236}">
                  <a16:creationId xmlns:a16="http://schemas.microsoft.com/office/drawing/2014/main" id="{49EAF107-E7AE-C141-BE45-593D4007485B}"/>
                </a:ext>
              </a:extLst>
            </p:cNvPr>
            <p:cNvSpPr/>
            <p:nvPr/>
          </p:nvSpPr>
          <p:spPr>
            <a:xfrm>
              <a:off x="13337403" y="202605"/>
              <a:ext cx="1436" cy="1691"/>
            </a:xfrm>
            <a:custGeom>
              <a:avLst/>
              <a:gdLst>
                <a:gd name="connsiteX0" fmla="*/ -169 w 1436"/>
                <a:gd name="connsiteY0" fmla="*/ 1377 h 1691"/>
                <a:gd name="connsiteX1" fmla="*/ -1606 w 1436"/>
                <a:gd name="connsiteY1" fmla="*/ -315 h 1691"/>
                <a:gd name="connsiteX2" fmla="*/ -169 w 1436"/>
                <a:gd name="connsiteY2" fmla="*/ 1377 h 1691"/>
              </a:gdLst>
              <a:ahLst/>
              <a:cxnLst>
                <a:cxn ang="0">
                  <a:pos x="connsiteX0" y="connsiteY0"/>
                </a:cxn>
                <a:cxn ang="0">
                  <a:pos x="connsiteX1" y="connsiteY1"/>
                </a:cxn>
                <a:cxn ang="0">
                  <a:pos x="connsiteX2" y="connsiteY2"/>
                </a:cxn>
              </a:cxnLst>
              <a:rect l="l" t="t" r="r" b="b"/>
              <a:pathLst>
                <a:path w="1436" h="1691">
                  <a:moveTo>
                    <a:pt x="-169" y="1377"/>
                  </a:moveTo>
                  <a:cubicBezTo>
                    <a:pt x="-976" y="1194"/>
                    <a:pt x="-1546" y="506"/>
                    <a:pt x="-1606" y="-315"/>
                  </a:cubicBezTo>
                  <a:cubicBezTo>
                    <a:pt x="-818" y="-100"/>
                    <a:pt x="-248" y="571"/>
                    <a:pt x="-169" y="1377"/>
                  </a:cubicBezTo>
                  <a:close/>
                </a:path>
              </a:pathLst>
            </a:custGeom>
            <a:solidFill>
              <a:srgbClr val="020202"/>
            </a:solidFill>
            <a:ln w="1956" cap="flat">
              <a:noFill/>
              <a:prstDash val="solid"/>
              <a:miter/>
            </a:ln>
          </p:spPr>
          <p:txBody>
            <a:bodyPr rtlCol="0" anchor="ctr"/>
            <a:lstStyle/>
            <a:p>
              <a:endParaRPr lang="es-CO"/>
            </a:p>
          </p:txBody>
        </p:sp>
        <p:sp>
          <p:nvSpPr>
            <p:cNvPr id="936" name="Freeform: Shape 935">
              <a:extLst>
                <a:ext uri="{FF2B5EF4-FFF2-40B4-BE49-F238E27FC236}">
                  <a16:creationId xmlns:a16="http://schemas.microsoft.com/office/drawing/2014/main" id="{BBD05BEF-BD77-E761-8D77-D35F09DC2D96}"/>
                </a:ext>
              </a:extLst>
            </p:cNvPr>
            <p:cNvSpPr/>
            <p:nvPr/>
          </p:nvSpPr>
          <p:spPr>
            <a:xfrm>
              <a:off x="13330006" y="193929"/>
              <a:ext cx="1534" cy="1652"/>
            </a:xfrm>
            <a:custGeom>
              <a:avLst/>
              <a:gdLst>
                <a:gd name="connsiteX0" fmla="*/ -71 w 1534"/>
                <a:gd name="connsiteY0" fmla="*/ 1338 h 1652"/>
                <a:gd name="connsiteX1" fmla="*/ -1606 w 1534"/>
                <a:gd name="connsiteY1" fmla="*/ -315 h 1652"/>
                <a:gd name="connsiteX2" fmla="*/ -71 w 1534"/>
                <a:gd name="connsiteY2" fmla="*/ 1338 h 1652"/>
              </a:gdLst>
              <a:ahLst/>
              <a:cxnLst>
                <a:cxn ang="0">
                  <a:pos x="connsiteX0" y="connsiteY0"/>
                </a:cxn>
                <a:cxn ang="0">
                  <a:pos x="connsiteX1" y="connsiteY1"/>
                </a:cxn>
                <a:cxn ang="0">
                  <a:pos x="connsiteX2" y="connsiteY2"/>
                </a:cxn>
              </a:cxnLst>
              <a:rect l="l" t="t" r="r" b="b"/>
              <a:pathLst>
                <a:path w="1534" h="1652">
                  <a:moveTo>
                    <a:pt x="-71" y="1338"/>
                  </a:moveTo>
                  <a:cubicBezTo>
                    <a:pt x="-877" y="1165"/>
                    <a:pt x="-1487" y="504"/>
                    <a:pt x="-1606" y="-315"/>
                  </a:cubicBezTo>
                  <a:cubicBezTo>
                    <a:pt x="-799" y="-142"/>
                    <a:pt x="-189" y="519"/>
                    <a:pt x="-71" y="1338"/>
                  </a:cubicBezTo>
                  <a:close/>
                </a:path>
              </a:pathLst>
            </a:custGeom>
            <a:solidFill>
              <a:srgbClr val="020202"/>
            </a:solidFill>
            <a:ln w="1956" cap="flat">
              <a:noFill/>
              <a:prstDash val="solid"/>
              <a:miter/>
            </a:ln>
          </p:spPr>
          <p:txBody>
            <a:bodyPr rtlCol="0" anchor="ctr"/>
            <a:lstStyle/>
            <a:p>
              <a:endParaRPr lang="es-CO"/>
            </a:p>
          </p:txBody>
        </p:sp>
        <p:sp>
          <p:nvSpPr>
            <p:cNvPr id="937" name="Freeform: Shape 936">
              <a:extLst>
                <a:ext uri="{FF2B5EF4-FFF2-40B4-BE49-F238E27FC236}">
                  <a16:creationId xmlns:a16="http://schemas.microsoft.com/office/drawing/2014/main" id="{E5F11B6F-8F1D-1A3C-6638-DB90429D4C3A}"/>
                </a:ext>
              </a:extLst>
            </p:cNvPr>
            <p:cNvSpPr/>
            <p:nvPr/>
          </p:nvSpPr>
          <p:spPr>
            <a:xfrm>
              <a:off x="13328629" y="192355"/>
              <a:ext cx="1514" cy="1632"/>
            </a:xfrm>
            <a:custGeom>
              <a:avLst/>
              <a:gdLst>
                <a:gd name="connsiteX0" fmla="*/ -91 w 1514"/>
                <a:gd name="connsiteY0" fmla="*/ 1318 h 1632"/>
                <a:gd name="connsiteX1" fmla="*/ -1606 w 1514"/>
                <a:gd name="connsiteY1" fmla="*/ -315 h 1632"/>
                <a:gd name="connsiteX2" fmla="*/ -91 w 1514"/>
                <a:gd name="connsiteY2" fmla="*/ 1318 h 1632"/>
              </a:gdLst>
              <a:ahLst/>
              <a:cxnLst>
                <a:cxn ang="0">
                  <a:pos x="connsiteX0" y="connsiteY0"/>
                </a:cxn>
                <a:cxn ang="0">
                  <a:pos x="connsiteX1" y="connsiteY1"/>
                </a:cxn>
                <a:cxn ang="0">
                  <a:pos x="connsiteX2" y="connsiteY2"/>
                </a:cxn>
              </a:cxnLst>
              <a:rect l="l" t="t" r="r" b="b"/>
              <a:pathLst>
                <a:path w="1514" h="1632">
                  <a:moveTo>
                    <a:pt x="-91" y="1318"/>
                  </a:moveTo>
                  <a:cubicBezTo>
                    <a:pt x="-897" y="1173"/>
                    <a:pt x="-1527" y="508"/>
                    <a:pt x="-1606" y="-315"/>
                  </a:cubicBezTo>
                  <a:cubicBezTo>
                    <a:pt x="-838" y="-96"/>
                    <a:pt x="-248" y="533"/>
                    <a:pt x="-91" y="1318"/>
                  </a:cubicBezTo>
                  <a:close/>
                </a:path>
              </a:pathLst>
            </a:custGeom>
            <a:solidFill>
              <a:srgbClr val="020202"/>
            </a:solidFill>
            <a:ln w="1956" cap="flat">
              <a:noFill/>
              <a:prstDash val="solid"/>
              <a:miter/>
            </a:ln>
          </p:spPr>
          <p:txBody>
            <a:bodyPr rtlCol="0" anchor="ctr"/>
            <a:lstStyle/>
            <a:p>
              <a:endParaRPr lang="es-CO"/>
            </a:p>
          </p:txBody>
        </p:sp>
        <p:sp>
          <p:nvSpPr>
            <p:cNvPr id="938" name="Freeform: Shape 937">
              <a:extLst>
                <a:ext uri="{FF2B5EF4-FFF2-40B4-BE49-F238E27FC236}">
                  <a16:creationId xmlns:a16="http://schemas.microsoft.com/office/drawing/2014/main" id="{ED3F7863-C67A-FE8F-CC71-0EE82BAA890A}"/>
                </a:ext>
              </a:extLst>
            </p:cNvPr>
            <p:cNvSpPr/>
            <p:nvPr/>
          </p:nvSpPr>
          <p:spPr>
            <a:xfrm>
              <a:off x="13327252" y="190919"/>
              <a:ext cx="1475" cy="1593"/>
            </a:xfrm>
            <a:custGeom>
              <a:avLst/>
              <a:gdLst>
                <a:gd name="connsiteX0" fmla="*/ -130 w 1475"/>
                <a:gd name="connsiteY0" fmla="*/ 1279 h 1593"/>
                <a:gd name="connsiteX1" fmla="*/ -1606 w 1475"/>
                <a:gd name="connsiteY1" fmla="*/ -315 h 1593"/>
              </a:gdLst>
              <a:ahLst/>
              <a:cxnLst>
                <a:cxn ang="0">
                  <a:pos x="connsiteX0" y="connsiteY0"/>
                </a:cxn>
                <a:cxn ang="0">
                  <a:pos x="connsiteX1" y="connsiteY1"/>
                </a:cxn>
              </a:cxnLst>
              <a:rect l="l" t="t" r="r" b="b"/>
              <a:pathLst>
                <a:path w="1475" h="1593">
                  <a:moveTo>
                    <a:pt x="-130" y="1279"/>
                  </a:moveTo>
                  <a:cubicBezTo>
                    <a:pt x="-917" y="1129"/>
                    <a:pt x="-1507" y="482"/>
                    <a:pt x="-1606" y="-315"/>
                  </a:cubicBezTo>
                  <a:close/>
                </a:path>
              </a:pathLst>
            </a:custGeom>
            <a:solidFill>
              <a:srgbClr val="020202"/>
            </a:solidFill>
            <a:ln w="1956" cap="flat">
              <a:noFill/>
              <a:prstDash val="solid"/>
              <a:miter/>
            </a:ln>
          </p:spPr>
          <p:txBody>
            <a:bodyPr rtlCol="0" anchor="ctr"/>
            <a:lstStyle/>
            <a:p>
              <a:endParaRPr lang="es-CO"/>
            </a:p>
          </p:txBody>
        </p:sp>
        <p:sp>
          <p:nvSpPr>
            <p:cNvPr id="939" name="Freeform: Shape 938">
              <a:extLst>
                <a:ext uri="{FF2B5EF4-FFF2-40B4-BE49-F238E27FC236}">
                  <a16:creationId xmlns:a16="http://schemas.microsoft.com/office/drawing/2014/main" id="{7B799DD2-CE57-76F4-B518-E68308928521}"/>
                </a:ext>
              </a:extLst>
            </p:cNvPr>
            <p:cNvSpPr/>
            <p:nvPr/>
          </p:nvSpPr>
          <p:spPr>
            <a:xfrm>
              <a:off x="13319777" y="182283"/>
              <a:ext cx="1554" cy="1672"/>
            </a:xfrm>
            <a:custGeom>
              <a:avLst/>
              <a:gdLst>
                <a:gd name="connsiteX0" fmla="*/ -51 w 1554"/>
                <a:gd name="connsiteY0" fmla="*/ 1357 h 1672"/>
                <a:gd name="connsiteX1" fmla="*/ -1606 w 1554"/>
                <a:gd name="connsiteY1" fmla="*/ -315 h 1672"/>
                <a:gd name="connsiteX2" fmla="*/ -51 w 1554"/>
                <a:gd name="connsiteY2" fmla="*/ 1357 h 1672"/>
              </a:gdLst>
              <a:ahLst/>
              <a:cxnLst>
                <a:cxn ang="0">
                  <a:pos x="connsiteX0" y="connsiteY0"/>
                </a:cxn>
                <a:cxn ang="0">
                  <a:pos x="connsiteX1" y="connsiteY1"/>
                </a:cxn>
                <a:cxn ang="0">
                  <a:pos x="connsiteX2" y="connsiteY2"/>
                </a:cxn>
              </a:cxnLst>
              <a:rect l="l" t="t" r="r" b="b"/>
              <a:pathLst>
                <a:path w="1554" h="1672">
                  <a:moveTo>
                    <a:pt x="-51" y="1357"/>
                  </a:moveTo>
                  <a:cubicBezTo>
                    <a:pt x="-878" y="1188"/>
                    <a:pt x="-1487" y="517"/>
                    <a:pt x="-1606" y="-315"/>
                  </a:cubicBezTo>
                  <a:cubicBezTo>
                    <a:pt x="-779" y="-145"/>
                    <a:pt x="-169" y="525"/>
                    <a:pt x="-51" y="1357"/>
                  </a:cubicBezTo>
                  <a:close/>
                </a:path>
              </a:pathLst>
            </a:custGeom>
            <a:solidFill>
              <a:srgbClr val="020202"/>
            </a:solidFill>
            <a:ln w="1956" cap="flat">
              <a:noFill/>
              <a:prstDash val="solid"/>
              <a:miter/>
            </a:ln>
          </p:spPr>
          <p:txBody>
            <a:bodyPr rtlCol="0" anchor="ctr"/>
            <a:lstStyle/>
            <a:p>
              <a:endParaRPr lang="es-CO"/>
            </a:p>
          </p:txBody>
        </p:sp>
        <p:sp>
          <p:nvSpPr>
            <p:cNvPr id="940" name="Freeform: Shape 939">
              <a:extLst>
                <a:ext uri="{FF2B5EF4-FFF2-40B4-BE49-F238E27FC236}">
                  <a16:creationId xmlns:a16="http://schemas.microsoft.com/office/drawing/2014/main" id="{CB83F7F9-C697-5DD4-3DE2-95B77ADE3324}"/>
                </a:ext>
              </a:extLst>
            </p:cNvPr>
            <p:cNvSpPr/>
            <p:nvPr/>
          </p:nvSpPr>
          <p:spPr>
            <a:xfrm>
              <a:off x="13318420" y="180768"/>
              <a:ext cx="1495" cy="1652"/>
            </a:xfrm>
            <a:custGeom>
              <a:avLst/>
              <a:gdLst>
                <a:gd name="connsiteX0" fmla="*/ -110 w 1495"/>
                <a:gd name="connsiteY0" fmla="*/ 1338 h 1652"/>
                <a:gd name="connsiteX1" fmla="*/ -1606 w 1495"/>
                <a:gd name="connsiteY1" fmla="*/ -315 h 1652"/>
                <a:gd name="connsiteX2" fmla="*/ -110 w 1495"/>
                <a:gd name="connsiteY2" fmla="*/ 1338 h 1652"/>
              </a:gdLst>
              <a:ahLst/>
              <a:cxnLst>
                <a:cxn ang="0">
                  <a:pos x="connsiteX0" y="connsiteY0"/>
                </a:cxn>
                <a:cxn ang="0">
                  <a:pos x="connsiteX1" y="connsiteY1"/>
                </a:cxn>
                <a:cxn ang="0">
                  <a:pos x="connsiteX2" y="connsiteY2"/>
                </a:cxn>
              </a:cxnLst>
              <a:rect l="l" t="t" r="r" b="b"/>
              <a:pathLst>
                <a:path w="1495" h="1652">
                  <a:moveTo>
                    <a:pt x="-110" y="1338"/>
                  </a:moveTo>
                  <a:cubicBezTo>
                    <a:pt x="-917" y="1182"/>
                    <a:pt x="-1527" y="508"/>
                    <a:pt x="-1606" y="-315"/>
                  </a:cubicBezTo>
                  <a:cubicBezTo>
                    <a:pt x="-819" y="-126"/>
                    <a:pt x="-209" y="531"/>
                    <a:pt x="-110" y="1338"/>
                  </a:cubicBezTo>
                  <a:close/>
                </a:path>
              </a:pathLst>
            </a:custGeom>
            <a:solidFill>
              <a:srgbClr val="020202"/>
            </a:solidFill>
            <a:ln w="1956" cap="flat">
              <a:noFill/>
              <a:prstDash val="solid"/>
              <a:miter/>
            </a:ln>
          </p:spPr>
          <p:txBody>
            <a:bodyPr rtlCol="0" anchor="ctr"/>
            <a:lstStyle/>
            <a:p>
              <a:endParaRPr lang="es-CO"/>
            </a:p>
          </p:txBody>
        </p:sp>
        <p:sp>
          <p:nvSpPr>
            <p:cNvPr id="941" name="Freeform: Shape 940">
              <a:extLst>
                <a:ext uri="{FF2B5EF4-FFF2-40B4-BE49-F238E27FC236}">
                  <a16:creationId xmlns:a16="http://schemas.microsoft.com/office/drawing/2014/main" id="{97F9F78A-51A1-790B-4C3C-7C36BD2DEF32}"/>
                </a:ext>
              </a:extLst>
            </p:cNvPr>
            <p:cNvSpPr/>
            <p:nvPr/>
          </p:nvSpPr>
          <p:spPr>
            <a:xfrm>
              <a:off x="13317062" y="179273"/>
              <a:ext cx="1456" cy="1593"/>
            </a:xfrm>
            <a:custGeom>
              <a:avLst/>
              <a:gdLst>
                <a:gd name="connsiteX0" fmla="*/ -149 w 1456"/>
                <a:gd name="connsiteY0" fmla="*/ 1279 h 1593"/>
                <a:gd name="connsiteX1" fmla="*/ -1606 w 1456"/>
                <a:gd name="connsiteY1" fmla="*/ -315 h 1593"/>
              </a:gdLst>
              <a:ahLst/>
              <a:cxnLst>
                <a:cxn ang="0">
                  <a:pos x="connsiteX0" y="connsiteY0"/>
                </a:cxn>
                <a:cxn ang="0">
                  <a:pos x="connsiteX1" y="connsiteY1"/>
                </a:cxn>
              </a:cxnLst>
              <a:rect l="l" t="t" r="r" b="b"/>
              <a:pathLst>
                <a:path w="1456" h="1593">
                  <a:moveTo>
                    <a:pt x="-149" y="1279"/>
                  </a:moveTo>
                  <a:cubicBezTo>
                    <a:pt x="-936" y="1133"/>
                    <a:pt x="-1527" y="482"/>
                    <a:pt x="-1606" y="-315"/>
                  </a:cubicBezTo>
                  <a:close/>
                </a:path>
              </a:pathLst>
            </a:custGeom>
            <a:solidFill>
              <a:srgbClr val="020202"/>
            </a:solidFill>
            <a:ln w="1956" cap="flat">
              <a:noFill/>
              <a:prstDash val="solid"/>
              <a:miter/>
            </a:ln>
          </p:spPr>
          <p:txBody>
            <a:bodyPr rtlCol="0" anchor="ctr"/>
            <a:lstStyle/>
            <a:p>
              <a:endParaRPr lang="es-CO"/>
            </a:p>
          </p:txBody>
        </p:sp>
        <p:sp>
          <p:nvSpPr>
            <p:cNvPr id="942" name="Freeform: Shape 941">
              <a:extLst>
                <a:ext uri="{FF2B5EF4-FFF2-40B4-BE49-F238E27FC236}">
                  <a16:creationId xmlns:a16="http://schemas.microsoft.com/office/drawing/2014/main" id="{7AD1D9A0-1764-1993-51F6-B45DF667B75A}"/>
                </a:ext>
              </a:extLst>
            </p:cNvPr>
            <p:cNvSpPr/>
            <p:nvPr/>
          </p:nvSpPr>
          <p:spPr>
            <a:xfrm>
              <a:off x="13311239" y="173430"/>
              <a:ext cx="1514" cy="1495"/>
            </a:xfrm>
            <a:custGeom>
              <a:avLst/>
              <a:gdLst>
                <a:gd name="connsiteX0" fmla="*/ -91 w 1514"/>
                <a:gd name="connsiteY0" fmla="*/ 1180 h 1495"/>
                <a:gd name="connsiteX1" fmla="*/ -1606 w 1514"/>
                <a:gd name="connsiteY1" fmla="*/ -315 h 1495"/>
              </a:gdLst>
              <a:ahLst/>
              <a:cxnLst>
                <a:cxn ang="0">
                  <a:pos x="connsiteX0" y="connsiteY0"/>
                </a:cxn>
                <a:cxn ang="0">
                  <a:pos x="connsiteX1" y="connsiteY1"/>
                </a:cxn>
              </a:cxnLst>
              <a:rect l="l" t="t" r="r" b="b"/>
              <a:pathLst>
                <a:path w="1514" h="1495">
                  <a:moveTo>
                    <a:pt x="-91" y="1180"/>
                  </a:moveTo>
                  <a:cubicBezTo>
                    <a:pt x="-877" y="1068"/>
                    <a:pt x="-1487" y="462"/>
                    <a:pt x="-1606" y="-315"/>
                  </a:cubicBezTo>
                  <a:close/>
                </a:path>
              </a:pathLst>
            </a:custGeom>
            <a:solidFill>
              <a:srgbClr val="020202"/>
            </a:solidFill>
            <a:ln w="1956" cap="flat">
              <a:noFill/>
              <a:prstDash val="solid"/>
              <a:miter/>
            </a:ln>
          </p:spPr>
          <p:txBody>
            <a:bodyPr rtlCol="0" anchor="ctr"/>
            <a:lstStyle/>
            <a:p>
              <a:endParaRPr lang="es-CO"/>
            </a:p>
          </p:txBody>
        </p:sp>
        <p:sp>
          <p:nvSpPr>
            <p:cNvPr id="943" name="Freeform: Shape 942">
              <a:extLst>
                <a:ext uri="{FF2B5EF4-FFF2-40B4-BE49-F238E27FC236}">
                  <a16:creationId xmlns:a16="http://schemas.microsoft.com/office/drawing/2014/main" id="{CF0EF99F-7CCD-C7BF-2E2D-E3B24A2D5A83}"/>
                </a:ext>
              </a:extLst>
            </p:cNvPr>
            <p:cNvSpPr/>
            <p:nvPr/>
          </p:nvSpPr>
          <p:spPr>
            <a:xfrm>
              <a:off x="13297920" y="158971"/>
              <a:ext cx="1534" cy="1672"/>
            </a:xfrm>
            <a:custGeom>
              <a:avLst/>
              <a:gdLst>
                <a:gd name="connsiteX0" fmla="*/ -71 w 1534"/>
                <a:gd name="connsiteY0" fmla="*/ 1357 h 1672"/>
                <a:gd name="connsiteX1" fmla="*/ -1606 w 1534"/>
                <a:gd name="connsiteY1" fmla="*/ -315 h 1672"/>
                <a:gd name="connsiteX2" fmla="*/ -71 w 1534"/>
                <a:gd name="connsiteY2" fmla="*/ 1357 h 1672"/>
              </a:gdLst>
              <a:ahLst/>
              <a:cxnLst>
                <a:cxn ang="0">
                  <a:pos x="connsiteX0" y="connsiteY0"/>
                </a:cxn>
                <a:cxn ang="0">
                  <a:pos x="connsiteX1" y="connsiteY1"/>
                </a:cxn>
                <a:cxn ang="0">
                  <a:pos x="connsiteX2" y="connsiteY2"/>
                </a:cxn>
              </a:cxnLst>
              <a:rect l="l" t="t" r="r" b="b"/>
              <a:pathLst>
                <a:path w="1534" h="1672">
                  <a:moveTo>
                    <a:pt x="-71" y="1357"/>
                  </a:moveTo>
                  <a:cubicBezTo>
                    <a:pt x="-897" y="1216"/>
                    <a:pt x="-1527" y="527"/>
                    <a:pt x="-1606" y="-315"/>
                  </a:cubicBezTo>
                  <a:cubicBezTo>
                    <a:pt x="-799" y="-138"/>
                    <a:pt x="-169" y="531"/>
                    <a:pt x="-71" y="1357"/>
                  </a:cubicBezTo>
                  <a:close/>
                </a:path>
              </a:pathLst>
            </a:custGeom>
            <a:solidFill>
              <a:srgbClr val="020202"/>
            </a:solidFill>
            <a:ln w="1956" cap="flat">
              <a:noFill/>
              <a:prstDash val="solid"/>
              <a:miter/>
            </a:ln>
          </p:spPr>
          <p:txBody>
            <a:bodyPr rtlCol="0" anchor="ctr"/>
            <a:lstStyle/>
            <a:p>
              <a:endParaRPr lang="es-CO"/>
            </a:p>
          </p:txBody>
        </p:sp>
        <p:sp>
          <p:nvSpPr>
            <p:cNvPr id="944" name="Freeform: Shape 943">
              <a:extLst>
                <a:ext uri="{FF2B5EF4-FFF2-40B4-BE49-F238E27FC236}">
                  <a16:creationId xmlns:a16="http://schemas.microsoft.com/office/drawing/2014/main" id="{9CABDE97-C986-6FC6-22AB-591FC4ACB6C4}"/>
                </a:ext>
              </a:extLst>
            </p:cNvPr>
            <p:cNvSpPr/>
            <p:nvPr/>
          </p:nvSpPr>
          <p:spPr>
            <a:xfrm>
              <a:off x="13296543" y="157456"/>
              <a:ext cx="1514" cy="1652"/>
            </a:xfrm>
            <a:custGeom>
              <a:avLst/>
              <a:gdLst>
                <a:gd name="connsiteX0" fmla="*/ -91 w 1514"/>
                <a:gd name="connsiteY0" fmla="*/ 1338 h 1652"/>
                <a:gd name="connsiteX1" fmla="*/ -1606 w 1514"/>
                <a:gd name="connsiteY1" fmla="*/ -315 h 1652"/>
                <a:gd name="connsiteX2" fmla="*/ -91 w 1514"/>
                <a:gd name="connsiteY2" fmla="*/ 1338 h 1652"/>
              </a:gdLst>
              <a:ahLst/>
              <a:cxnLst>
                <a:cxn ang="0">
                  <a:pos x="connsiteX0" y="connsiteY0"/>
                </a:cxn>
                <a:cxn ang="0">
                  <a:pos x="connsiteX1" y="connsiteY1"/>
                </a:cxn>
                <a:cxn ang="0">
                  <a:pos x="connsiteX2" y="connsiteY2"/>
                </a:cxn>
              </a:cxnLst>
              <a:rect l="l" t="t" r="r" b="b"/>
              <a:pathLst>
                <a:path w="1514" h="1652">
                  <a:moveTo>
                    <a:pt x="-91" y="1338"/>
                  </a:moveTo>
                  <a:cubicBezTo>
                    <a:pt x="-917" y="1196"/>
                    <a:pt x="-1546" y="517"/>
                    <a:pt x="-1606" y="-315"/>
                  </a:cubicBezTo>
                  <a:cubicBezTo>
                    <a:pt x="-818" y="-110"/>
                    <a:pt x="-229" y="537"/>
                    <a:pt x="-91" y="1338"/>
                  </a:cubicBezTo>
                  <a:close/>
                </a:path>
              </a:pathLst>
            </a:custGeom>
            <a:solidFill>
              <a:srgbClr val="020202"/>
            </a:solidFill>
            <a:ln w="1956" cap="flat">
              <a:noFill/>
              <a:prstDash val="solid"/>
              <a:miter/>
            </a:ln>
          </p:spPr>
          <p:txBody>
            <a:bodyPr rtlCol="0" anchor="ctr"/>
            <a:lstStyle/>
            <a:p>
              <a:endParaRPr lang="es-CO"/>
            </a:p>
          </p:txBody>
        </p:sp>
        <p:sp>
          <p:nvSpPr>
            <p:cNvPr id="945" name="Freeform: Shape 944">
              <a:extLst>
                <a:ext uri="{FF2B5EF4-FFF2-40B4-BE49-F238E27FC236}">
                  <a16:creationId xmlns:a16="http://schemas.microsoft.com/office/drawing/2014/main" id="{B56B4291-B85C-F94B-AC89-09495EFF7C99}"/>
                </a:ext>
              </a:extLst>
            </p:cNvPr>
            <p:cNvSpPr/>
            <p:nvPr/>
          </p:nvSpPr>
          <p:spPr>
            <a:xfrm>
              <a:off x="13295166" y="155961"/>
              <a:ext cx="1475" cy="1613"/>
            </a:xfrm>
            <a:custGeom>
              <a:avLst/>
              <a:gdLst>
                <a:gd name="connsiteX0" fmla="*/ -130 w 1475"/>
                <a:gd name="connsiteY0" fmla="*/ 1298 h 1613"/>
                <a:gd name="connsiteX1" fmla="*/ -1606 w 1475"/>
                <a:gd name="connsiteY1" fmla="*/ -315 h 1613"/>
                <a:gd name="connsiteX2" fmla="*/ -130 w 1475"/>
                <a:gd name="connsiteY2" fmla="*/ 1298 h 1613"/>
              </a:gdLst>
              <a:ahLst/>
              <a:cxnLst>
                <a:cxn ang="0">
                  <a:pos x="connsiteX0" y="connsiteY0"/>
                </a:cxn>
                <a:cxn ang="0">
                  <a:pos x="connsiteX1" y="connsiteY1"/>
                </a:cxn>
                <a:cxn ang="0">
                  <a:pos x="connsiteX2" y="connsiteY2"/>
                </a:cxn>
              </a:cxnLst>
              <a:rect l="l" t="t" r="r" b="b"/>
              <a:pathLst>
                <a:path w="1475" h="1613">
                  <a:moveTo>
                    <a:pt x="-130" y="1298"/>
                  </a:moveTo>
                  <a:cubicBezTo>
                    <a:pt x="-897" y="1108"/>
                    <a:pt x="-1487" y="472"/>
                    <a:pt x="-1606" y="-315"/>
                  </a:cubicBezTo>
                  <a:cubicBezTo>
                    <a:pt x="-858" y="-83"/>
                    <a:pt x="-288" y="533"/>
                    <a:pt x="-130" y="1298"/>
                  </a:cubicBezTo>
                  <a:close/>
                </a:path>
              </a:pathLst>
            </a:custGeom>
            <a:solidFill>
              <a:srgbClr val="020202"/>
            </a:solidFill>
            <a:ln w="1956" cap="flat">
              <a:noFill/>
              <a:prstDash val="solid"/>
              <a:miter/>
            </a:ln>
          </p:spPr>
          <p:txBody>
            <a:bodyPr rtlCol="0" anchor="ctr"/>
            <a:lstStyle/>
            <a:p>
              <a:endParaRPr lang="es-CO"/>
            </a:p>
          </p:txBody>
        </p:sp>
        <p:sp>
          <p:nvSpPr>
            <p:cNvPr id="946" name="Freeform: Shape 945">
              <a:extLst>
                <a:ext uri="{FF2B5EF4-FFF2-40B4-BE49-F238E27FC236}">
                  <a16:creationId xmlns:a16="http://schemas.microsoft.com/office/drawing/2014/main" id="{D2A08D4E-9E80-C8F5-6F10-2226605AA2C9}"/>
                </a:ext>
              </a:extLst>
            </p:cNvPr>
            <p:cNvSpPr/>
            <p:nvPr/>
          </p:nvSpPr>
          <p:spPr>
            <a:xfrm>
              <a:off x="13286215" y="145869"/>
              <a:ext cx="1593" cy="1652"/>
            </a:xfrm>
            <a:custGeom>
              <a:avLst/>
              <a:gdLst>
                <a:gd name="connsiteX0" fmla="*/ -12 w 1593"/>
                <a:gd name="connsiteY0" fmla="*/ 1338 h 1652"/>
                <a:gd name="connsiteX1" fmla="*/ -1606 w 1593"/>
                <a:gd name="connsiteY1" fmla="*/ -315 h 1652"/>
                <a:gd name="connsiteX2" fmla="*/ -12 w 1593"/>
                <a:gd name="connsiteY2" fmla="*/ 1338 h 1652"/>
              </a:gdLst>
              <a:ahLst/>
              <a:cxnLst>
                <a:cxn ang="0">
                  <a:pos x="connsiteX0" y="connsiteY0"/>
                </a:cxn>
                <a:cxn ang="0">
                  <a:pos x="connsiteX1" y="connsiteY1"/>
                </a:cxn>
                <a:cxn ang="0">
                  <a:pos x="connsiteX2" y="connsiteY2"/>
                </a:cxn>
              </a:cxnLst>
              <a:rect l="l" t="t" r="r" b="b"/>
              <a:pathLst>
                <a:path w="1593" h="1652">
                  <a:moveTo>
                    <a:pt x="-12" y="1338"/>
                  </a:moveTo>
                  <a:cubicBezTo>
                    <a:pt x="-838" y="1186"/>
                    <a:pt x="-1487" y="521"/>
                    <a:pt x="-1606" y="-315"/>
                  </a:cubicBezTo>
                  <a:cubicBezTo>
                    <a:pt x="-779" y="-163"/>
                    <a:pt x="-130" y="502"/>
                    <a:pt x="-12" y="1338"/>
                  </a:cubicBezTo>
                  <a:close/>
                </a:path>
              </a:pathLst>
            </a:custGeom>
            <a:solidFill>
              <a:srgbClr val="020202"/>
            </a:solidFill>
            <a:ln w="1956" cap="flat">
              <a:noFill/>
              <a:prstDash val="solid"/>
              <a:miter/>
            </a:ln>
          </p:spPr>
          <p:txBody>
            <a:bodyPr rtlCol="0" anchor="ctr"/>
            <a:lstStyle/>
            <a:p>
              <a:endParaRPr lang="es-CO"/>
            </a:p>
          </p:txBody>
        </p:sp>
        <p:sp>
          <p:nvSpPr>
            <p:cNvPr id="947" name="Freeform: Shape 946">
              <a:extLst>
                <a:ext uri="{FF2B5EF4-FFF2-40B4-BE49-F238E27FC236}">
                  <a16:creationId xmlns:a16="http://schemas.microsoft.com/office/drawing/2014/main" id="{98F252A1-643F-7830-9567-EC81DDBC4EE8}"/>
                </a:ext>
              </a:extLst>
            </p:cNvPr>
            <p:cNvSpPr/>
            <p:nvPr/>
          </p:nvSpPr>
          <p:spPr>
            <a:xfrm>
              <a:off x="13284799" y="144393"/>
              <a:ext cx="1573" cy="1632"/>
            </a:xfrm>
            <a:custGeom>
              <a:avLst/>
              <a:gdLst>
                <a:gd name="connsiteX0" fmla="*/ -32 w 1573"/>
                <a:gd name="connsiteY0" fmla="*/ 1318 h 1632"/>
                <a:gd name="connsiteX1" fmla="*/ -1606 w 1573"/>
                <a:gd name="connsiteY1" fmla="*/ -315 h 1632"/>
                <a:gd name="connsiteX2" fmla="*/ -32 w 1573"/>
                <a:gd name="connsiteY2" fmla="*/ 1318 h 1632"/>
              </a:gdLst>
              <a:ahLst/>
              <a:cxnLst>
                <a:cxn ang="0">
                  <a:pos x="connsiteX0" y="connsiteY0"/>
                </a:cxn>
                <a:cxn ang="0">
                  <a:pos x="connsiteX1" y="connsiteY1"/>
                </a:cxn>
                <a:cxn ang="0">
                  <a:pos x="connsiteX2" y="connsiteY2"/>
                </a:cxn>
              </a:cxnLst>
              <a:rect l="l" t="t" r="r" b="b"/>
              <a:pathLst>
                <a:path w="1573" h="1632">
                  <a:moveTo>
                    <a:pt x="-32" y="1318"/>
                  </a:moveTo>
                  <a:cubicBezTo>
                    <a:pt x="-877" y="1204"/>
                    <a:pt x="-1527" y="529"/>
                    <a:pt x="-1606" y="-315"/>
                  </a:cubicBezTo>
                  <a:cubicBezTo>
                    <a:pt x="-779" y="-157"/>
                    <a:pt x="-150" y="496"/>
                    <a:pt x="-32" y="1318"/>
                  </a:cubicBezTo>
                  <a:close/>
                </a:path>
              </a:pathLst>
            </a:custGeom>
            <a:solidFill>
              <a:srgbClr val="020202"/>
            </a:solidFill>
            <a:ln w="1956" cap="flat">
              <a:noFill/>
              <a:prstDash val="solid"/>
              <a:miter/>
            </a:ln>
          </p:spPr>
          <p:txBody>
            <a:bodyPr rtlCol="0" anchor="ctr"/>
            <a:lstStyle/>
            <a:p>
              <a:endParaRPr lang="es-CO"/>
            </a:p>
          </p:txBody>
        </p:sp>
        <p:sp>
          <p:nvSpPr>
            <p:cNvPr id="948" name="Freeform: Shape 947">
              <a:extLst>
                <a:ext uri="{FF2B5EF4-FFF2-40B4-BE49-F238E27FC236}">
                  <a16:creationId xmlns:a16="http://schemas.microsoft.com/office/drawing/2014/main" id="{335F36DE-390B-B306-EBBA-978DC97CE043}"/>
                </a:ext>
              </a:extLst>
            </p:cNvPr>
            <p:cNvSpPr/>
            <p:nvPr/>
          </p:nvSpPr>
          <p:spPr>
            <a:xfrm>
              <a:off x="13283343" y="142938"/>
              <a:ext cx="1593" cy="1613"/>
            </a:xfrm>
            <a:custGeom>
              <a:avLst/>
              <a:gdLst>
                <a:gd name="connsiteX0" fmla="*/ -12 w 1593"/>
                <a:gd name="connsiteY0" fmla="*/ 1298 h 1613"/>
                <a:gd name="connsiteX1" fmla="*/ -1606 w 1593"/>
                <a:gd name="connsiteY1" fmla="*/ -315 h 1613"/>
                <a:gd name="connsiteX2" fmla="*/ -12 w 1593"/>
                <a:gd name="connsiteY2" fmla="*/ 1298 h 1613"/>
              </a:gdLst>
              <a:ahLst/>
              <a:cxnLst>
                <a:cxn ang="0">
                  <a:pos x="connsiteX0" y="connsiteY0"/>
                </a:cxn>
                <a:cxn ang="0">
                  <a:pos x="connsiteX1" y="connsiteY1"/>
                </a:cxn>
                <a:cxn ang="0">
                  <a:pos x="connsiteX2" y="connsiteY2"/>
                </a:cxn>
              </a:cxnLst>
              <a:rect l="l" t="t" r="r" b="b"/>
              <a:pathLst>
                <a:path w="1593" h="1613">
                  <a:moveTo>
                    <a:pt x="-12" y="1298"/>
                  </a:moveTo>
                  <a:cubicBezTo>
                    <a:pt x="-838" y="1151"/>
                    <a:pt x="-1468" y="506"/>
                    <a:pt x="-1606" y="-315"/>
                  </a:cubicBezTo>
                  <a:cubicBezTo>
                    <a:pt x="-779" y="-167"/>
                    <a:pt x="-150" y="478"/>
                    <a:pt x="-12" y="1298"/>
                  </a:cubicBezTo>
                  <a:close/>
                </a:path>
              </a:pathLst>
            </a:custGeom>
            <a:solidFill>
              <a:srgbClr val="020202"/>
            </a:solidFill>
            <a:ln w="1956" cap="flat">
              <a:noFill/>
              <a:prstDash val="solid"/>
              <a:miter/>
            </a:ln>
          </p:spPr>
          <p:txBody>
            <a:bodyPr rtlCol="0" anchor="ctr"/>
            <a:lstStyle/>
            <a:p>
              <a:endParaRPr lang="es-CO"/>
            </a:p>
          </p:txBody>
        </p:sp>
        <p:sp>
          <p:nvSpPr>
            <p:cNvPr id="949" name="Freeform: Shape 948">
              <a:extLst>
                <a:ext uri="{FF2B5EF4-FFF2-40B4-BE49-F238E27FC236}">
                  <a16:creationId xmlns:a16="http://schemas.microsoft.com/office/drawing/2014/main" id="{56A374C4-D62C-AC1C-6B23-F58C2E06083E}"/>
                </a:ext>
              </a:extLst>
            </p:cNvPr>
            <p:cNvSpPr/>
            <p:nvPr/>
          </p:nvSpPr>
          <p:spPr>
            <a:xfrm>
              <a:off x="13214863" y="89035"/>
              <a:ext cx="1711" cy="1357"/>
            </a:xfrm>
            <a:custGeom>
              <a:avLst/>
              <a:gdLst>
                <a:gd name="connsiteX0" fmla="*/ 106 w 1711"/>
                <a:gd name="connsiteY0" fmla="*/ 1043 h 1357"/>
                <a:gd name="connsiteX1" fmla="*/ -1606 w 1711"/>
                <a:gd name="connsiteY1" fmla="*/ -315 h 1357"/>
                <a:gd name="connsiteX2" fmla="*/ 106 w 1711"/>
                <a:gd name="connsiteY2" fmla="*/ 1043 h 1357"/>
              </a:gdLst>
              <a:ahLst/>
              <a:cxnLst>
                <a:cxn ang="0">
                  <a:pos x="connsiteX0" y="connsiteY0"/>
                </a:cxn>
                <a:cxn ang="0">
                  <a:pos x="connsiteX1" y="connsiteY1"/>
                </a:cxn>
                <a:cxn ang="0">
                  <a:pos x="connsiteX2" y="connsiteY2"/>
                </a:cxn>
              </a:cxnLst>
              <a:rect l="l" t="t" r="r" b="b"/>
              <a:pathLst>
                <a:path w="1711" h="1357">
                  <a:moveTo>
                    <a:pt x="106" y="1043"/>
                  </a:moveTo>
                  <a:cubicBezTo>
                    <a:pt x="-701" y="1031"/>
                    <a:pt x="-1409" y="474"/>
                    <a:pt x="-1606" y="-315"/>
                  </a:cubicBezTo>
                  <a:cubicBezTo>
                    <a:pt x="-838" y="-212"/>
                    <a:pt x="-169" y="309"/>
                    <a:pt x="106" y="1043"/>
                  </a:cubicBezTo>
                  <a:close/>
                </a:path>
              </a:pathLst>
            </a:custGeom>
            <a:solidFill>
              <a:srgbClr val="020202"/>
            </a:solidFill>
            <a:ln w="1956" cap="flat">
              <a:noFill/>
              <a:prstDash val="solid"/>
              <a:miter/>
            </a:ln>
          </p:spPr>
          <p:txBody>
            <a:bodyPr rtlCol="0" anchor="ctr"/>
            <a:lstStyle/>
            <a:p>
              <a:endParaRPr lang="es-CO"/>
            </a:p>
          </p:txBody>
        </p:sp>
        <p:sp>
          <p:nvSpPr>
            <p:cNvPr id="950" name="Freeform: Shape 949">
              <a:extLst>
                <a:ext uri="{FF2B5EF4-FFF2-40B4-BE49-F238E27FC236}">
                  <a16:creationId xmlns:a16="http://schemas.microsoft.com/office/drawing/2014/main" id="{074E1ABB-9539-8507-E197-EA8509673B9A}"/>
                </a:ext>
              </a:extLst>
            </p:cNvPr>
            <p:cNvSpPr/>
            <p:nvPr/>
          </p:nvSpPr>
          <p:spPr>
            <a:xfrm>
              <a:off x="13281887" y="141482"/>
              <a:ext cx="1613" cy="1593"/>
            </a:xfrm>
            <a:custGeom>
              <a:avLst/>
              <a:gdLst>
                <a:gd name="connsiteX0" fmla="*/ 8 w 1613"/>
                <a:gd name="connsiteY0" fmla="*/ 1279 h 1593"/>
                <a:gd name="connsiteX1" fmla="*/ -1606 w 1613"/>
                <a:gd name="connsiteY1" fmla="*/ -315 h 1593"/>
                <a:gd name="connsiteX2" fmla="*/ 8 w 1613"/>
                <a:gd name="connsiteY2" fmla="*/ 1279 h 1593"/>
              </a:gdLst>
              <a:ahLst/>
              <a:cxnLst>
                <a:cxn ang="0">
                  <a:pos x="connsiteX0" y="connsiteY0"/>
                </a:cxn>
                <a:cxn ang="0">
                  <a:pos x="connsiteX1" y="connsiteY1"/>
                </a:cxn>
                <a:cxn ang="0">
                  <a:pos x="connsiteX2" y="connsiteY2"/>
                </a:cxn>
              </a:cxnLst>
              <a:rect l="l" t="t" r="r" b="b"/>
              <a:pathLst>
                <a:path w="1613" h="1593">
                  <a:moveTo>
                    <a:pt x="8" y="1279"/>
                  </a:moveTo>
                  <a:cubicBezTo>
                    <a:pt x="-838" y="1178"/>
                    <a:pt x="-1487" y="523"/>
                    <a:pt x="-1606" y="-315"/>
                  </a:cubicBezTo>
                  <a:cubicBezTo>
                    <a:pt x="-779" y="-179"/>
                    <a:pt x="-130" y="460"/>
                    <a:pt x="8" y="1279"/>
                  </a:cubicBezTo>
                  <a:close/>
                </a:path>
              </a:pathLst>
            </a:custGeom>
            <a:solidFill>
              <a:srgbClr val="020202"/>
            </a:solidFill>
            <a:ln w="1956" cap="flat">
              <a:noFill/>
              <a:prstDash val="solid"/>
              <a:miter/>
            </a:ln>
          </p:spPr>
          <p:txBody>
            <a:bodyPr rtlCol="0" anchor="ctr"/>
            <a:lstStyle/>
            <a:p>
              <a:endParaRPr lang="es-CO"/>
            </a:p>
          </p:txBody>
        </p:sp>
        <p:sp>
          <p:nvSpPr>
            <p:cNvPr id="951" name="Freeform: Shape 950">
              <a:extLst>
                <a:ext uri="{FF2B5EF4-FFF2-40B4-BE49-F238E27FC236}">
                  <a16:creationId xmlns:a16="http://schemas.microsoft.com/office/drawing/2014/main" id="{A8633A3C-BCC0-F3EE-3741-AEB01CF91E91}"/>
                </a:ext>
              </a:extLst>
            </p:cNvPr>
            <p:cNvSpPr/>
            <p:nvPr/>
          </p:nvSpPr>
          <p:spPr>
            <a:xfrm>
              <a:off x="13280412" y="140026"/>
              <a:ext cx="1613" cy="1613"/>
            </a:xfrm>
            <a:custGeom>
              <a:avLst/>
              <a:gdLst>
                <a:gd name="connsiteX0" fmla="*/ 8 w 1613"/>
                <a:gd name="connsiteY0" fmla="*/ 1298 h 1613"/>
                <a:gd name="connsiteX1" fmla="*/ -1606 w 1613"/>
                <a:gd name="connsiteY1" fmla="*/ -315 h 1613"/>
                <a:gd name="connsiteX2" fmla="*/ 8 w 1613"/>
                <a:gd name="connsiteY2" fmla="*/ 1298 h 1613"/>
              </a:gdLst>
              <a:ahLst/>
              <a:cxnLst>
                <a:cxn ang="0">
                  <a:pos x="connsiteX0" y="connsiteY0"/>
                </a:cxn>
                <a:cxn ang="0">
                  <a:pos x="connsiteX1" y="connsiteY1"/>
                </a:cxn>
                <a:cxn ang="0">
                  <a:pos x="connsiteX2" y="connsiteY2"/>
                </a:cxn>
              </a:cxnLst>
              <a:rect l="l" t="t" r="r" b="b"/>
              <a:pathLst>
                <a:path w="1613" h="1613">
                  <a:moveTo>
                    <a:pt x="8" y="1298"/>
                  </a:moveTo>
                  <a:cubicBezTo>
                    <a:pt x="-819" y="1159"/>
                    <a:pt x="-1468" y="512"/>
                    <a:pt x="-1606" y="-315"/>
                  </a:cubicBezTo>
                  <a:cubicBezTo>
                    <a:pt x="-779" y="-175"/>
                    <a:pt x="-130" y="472"/>
                    <a:pt x="8" y="1298"/>
                  </a:cubicBezTo>
                  <a:close/>
                </a:path>
              </a:pathLst>
            </a:custGeom>
            <a:solidFill>
              <a:srgbClr val="020202"/>
            </a:solidFill>
            <a:ln w="1956" cap="flat">
              <a:noFill/>
              <a:prstDash val="solid"/>
              <a:miter/>
            </a:ln>
          </p:spPr>
          <p:txBody>
            <a:bodyPr rtlCol="0" anchor="ctr"/>
            <a:lstStyle/>
            <a:p>
              <a:endParaRPr lang="es-CO"/>
            </a:p>
          </p:txBody>
        </p:sp>
        <p:sp>
          <p:nvSpPr>
            <p:cNvPr id="952" name="Freeform: Shape 951">
              <a:extLst>
                <a:ext uri="{FF2B5EF4-FFF2-40B4-BE49-F238E27FC236}">
                  <a16:creationId xmlns:a16="http://schemas.microsoft.com/office/drawing/2014/main" id="{3D87C3CA-BFF0-A542-5AE1-76E5B71D2CD9}"/>
                </a:ext>
              </a:extLst>
            </p:cNvPr>
            <p:cNvSpPr/>
            <p:nvPr/>
          </p:nvSpPr>
          <p:spPr>
            <a:xfrm>
              <a:off x="13278937" y="138590"/>
              <a:ext cx="1632" cy="1593"/>
            </a:xfrm>
            <a:custGeom>
              <a:avLst/>
              <a:gdLst>
                <a:gd name="connsiteX0" fmla="*/ 27 w 1632"/>
                <a:gd name="connsiteY0" fmla="*/ 1279 h 1593"/>
                <a:gd name="connsiteX1" fmla="*/ -1606 w 1632"/>
                <a:gd name="connsiteY1" fmla="*/ -315 h 1593"/>
                <a:gd name="connsiteX2" fmla="*/ 27 w 1632"/>
                <a:gd name="connsiteY2" fmla="*/ 1279 h 1593"/>
              </a:gdLst>
              <a:ahLst/>
              <a:cxnLst>
                <a:cxn ang="0">
                  <a:pos x="connsiteX0" y="connsiteY0"/>
                </a:cxn>
                <a:cxn ang="0">
                  <a:pos x="connsiteX1" y="connsiteY1"/>
                </a:cxn>
                <a:cxn ang="0">
                  <a:pos x="connsiteX2" y="connsiteY2"/>
                </a:cxn>
              </a:cxnLst>
              <a:rect l="l" t="t" r="r" b="b"/>
              <a:pathLst>
                <a:path w="1632" h="1593">
                  <a:moveTo>
                    <a:pt x="27" y="1279"/>
                  </a:moveTo>
                  <a:cubicBezTo>
                    <a:pt x="-799" y="1149"/>
                    <a:pt x="-1448" y="510"/>
                    <a:pt x="-1606" y="-315"/>
                  </a:cubicBezTo>
                  <a:cubicBezTo>
                    <a:pt x="-779" y="-185"/>
                    <a:pt x="-130" y="454"/>
                    <a:pt x="27" y="1279"/>
                  </a:cubicBezTo>
                  <a:close/>
                </a:path>
              </a:pathLst>
            </a:custGeom>
            <a:solidFill>
              <a:srgbClr val="020202"/>
            </a:solidFill>
            <a:ln w="1956" cap="flat">
              <a:noFill/>
              <a:prstDash val="solid"/>
              <a:miter/>
            </a:ln>
          </p:spPr>
          <p:txBody>
            <a:bodyPr rtlCol="0" anchor="ctr"/>
            <a:lstStyle/>
            <a:p>
              <a:endParaRPr lang="es-CO"/>
            </a:p>
          </p:txBody>
        </p:sp>
        <p:sp>
          <p:nvSpPr>
            <p:cNvPr id="953" name="Freeform: Shape 952">
              <a:extLst>
                <a:ext uri="{FF2B5EF4-FFF2-40B4-BE49-F238E27FC236}">
                  <a16:creationId xmlns:a16="http://schemas.microsoft.com/office/drawing/2014/main" id="{BEF7E5EC-8AD6-3339-E1DA-5C599253C637}"/>
                </a:ext>
              </a:extLst>
            </p:cNvPr>
            <p:cNvSpPr/>
            <p:nvPr/>
          </p:nvSpPr>
          <p:spPr>
            <a:xfrm>
              <a:off x="13277461" y="137154"/>
              <a:ext cx="1632" cy="1593"/>
            </a:xfrm>
            <a:custGeom>
              <a:avLst/>
              <a:gdLst>
                <a:gd name="connsiteX0" fmla="*/ 27 w 1632"/>
                <a:gd name="connsiteY0" fmla="*/ 1279 h 1593"/>
                <a:gd name="connsiteX1" fmla="*/ -1606 w 1632"/>
                <a:gd name="connsiteY1" fmla="*/ -315 h 1593"/>
                <a:gd name="connsiteX2" fmla="*/ 27 w 1632"/>
                <a:gd name="connsiteY2" fmla="*/ 1279 h 1593"/>
              </a:gdLst>
              <a:ahLst/>
              <a:cxnLst>
                <a:cxn ang="0">
                  <a:pos x="connsiteX0" y="connsiteY0"/>
                </a:cxn>
                <a:cxn ang="0">
                  <a:pos x="connsiteX1" y="connsiteY1"/>
                </a:cxn>
                <a:cxn ang="0">
                  <a:pos x="connsiteX2" y="connsiteY2"/>
                </a:cxn>
              </a:cxnLst>
              <a:rect l="l" t="t" r="r" b="b"/>
              <a:pathLst>
                <a:path w="1632" h="1593">
                  <a:moveTo>
                    <a:pt x="27" y="1279"/>
                  </a:moveTo>
                  <a:cubicBezTo>
                    <a:pt x="-799" y="1149"/>
                    <a:pt x="-1448" y="510"/>
                    <a:pt x="-1606" y="-315"/>
                  </a:cubicBezTo>
                  <a:cubicBezTo>
                    <a:pt x="-779" y="-185"/>
                    <a:pt x="-130" y="455"/>
                    <a:pt x="27" y="1279"/>
                  </a:cubicBezTo>
                  <a:close/>
                </a:path>
              </a:pathLst>
            </a:custGeom>
            <a:solidFill>
              <a:srgbClr val="020202"/>
            </a:solidFill>
            <a:ln w="1956" cap="flat">
              <a:noFill/>
              <a:prstDash val="solid"/>
              <a:miter/>
            </a:ln>
          </p:spPr>
          <p:txBody>
            <a:bodyPr rtlCol="0" anchor="ctr"/>
            <a:lstStyle/>
            <a:p>
              <a:endParaRPr lang="es-CO"/>
            </a:p>
          </p:txBody>
        </p:sp>
        <p:sp>
          <p:nvSpPr>
            <p:cNvPr id="954" name="Freeform: Shape 953">
              <a:extLst>
                <a:ext uri="{FF2B5EF4-FFF2-40B4-BE49-F238E27FC236}">
                  <a16:creationId xmlns:a16="http://schemas.microsoft.com/office/drawing/2014/main" id="{A73C321F-C285-7B56-3D60-F5C9C9B6076F}"/>
                </a:ext>
              </a:extLst>
            </p:cNvPr>
            <p:cNvSpPr/>
            <p:nvPr/>
          </p:nvSpPr>
          <p:spPr>
            <a:xfrm>
              <a:off x="13267408" y="128301"/>
              <a:ext cx="1613" cy="1455"/>
            </a:xfrm>
            <a:custGeom>
              <a:avLst/>
              <a:gdLst>
                <a:gd name="connsiteX0" fmla="*/ 8 w 1613"/>
                <a:gd name="connsiteY0" fmla="*/ 1141 h 1455"/>
                <a:gd name="connsiteX1" fmla="*/ -1606 w 1613"/>
                <a:gd name="connsiteY1" fmla="*/ -315 h 1455"/>
              </a:gdLst>
              <a:ahLst/>
              <a:cxnLst>
                <a:cxn ang="0">
                  <a:pos x="connsiteX0" y="connsiteY0"/>
                </a:cxn>
                <a:cxn ang="0">
                  <a:pos x="connsiteX1" y="connsiteY1"/>
                </a:cxn>
              </a:cxnLst>
              <a:rect l="l" t="t" r="r" b="b"/>
              <a:pathLst>
                <a:path w="1613" h="1455">
                  <a:moveTo>
                    <a:pt x="8" y="1141"/>
                  </a:moveTo>
                  <a:cubicBezTo>
                    <a:pt x="-799" y="1062"/>
                    <a:pt x="-1448" y="472"/>
                    <a:pt x="-1606" y="-315"/>
                  </a:cubicBezTo>
                  <a:close/>
                </a:path>
              </a:pathLst>
            </a:custGeom>
            <a:solidFill>
              <a:srgbClr val="020202"/>
            </a:solidFill>
            <a:ln w="1956" cap="flat">
              <a:noFill/>
              <a:prstDash val="solid"/>
              <a:miter/>
            </a:ln>
          </p:spPr>
          <p:txBody>
            <a:bodyPr rtlCol="0" anchor="ctr"/>
            <a:lstStyle/>
            <a:p>
              <a:endParaRPr lang="es-CO"/>
            </a:p>
          </p:txBody>
        </p:sp>
        <p:sp>
          <p:nvSpPr>
            <p:cNvPr id="955" name="Freeform: Shape 954">
              <a:extLst>
                <a:ext uri="{FF2B5EF4-FFF2-40B4-BE49-F238E27FC236}">
                  <a16:creationId xmlns:a16="http://schemas.microsoft.com/office/drawing/2014/main" id="{B2B141AB-FA2D-5D83-CDD6-34E3B814DB24}"/>
                </a:ext>
              </a:extLst>
            </p:cNvPr>
            <p:cNvSpPr/>
            <p:nvPr/>
          </p:nvSpPr>
          <p:spPr>
            <a:xfrm>
              <a:off x="13265933" y="126924"/>
              <a:ext cx="1692" cy="1495"/>
            </a:xfrm>
            <a:custGeom>
              <a:avLst/>
              <a:gdLst>
                <a:gd name="connsiteX0" fmla="*/ 87 w 1692"/>
                <a:gd name="connsiteY0" fmla="*/ 1180 h 1495"/>
                <a:gd name="connsiteX1" fmla="*/ -1606 w 1692"/>
                <a:gd name="connsiteY1" fmla="*/ -315 h 1495"/>
                <a:gd name="connsiteX2" fmla="*/ 87 w 1692"/>
                <a:gd name="connsiteY2" fmla="*/ 1180 h 1495"/>
              </a:gdLst>
              <a:ahLst/>
              <a:cxnLst>
                <a:cxn ang="0">
                  <a:pos x="connsiteX0" y="connsiteY0"/>
                </a:cxn>
                <a:cxn ang="0">
                  <a:pos x="connsiteX1" y="connsiteY1"/>
                </a:cxn>
                <a:cxn ang="0">
                  <a:pos x="connsiteX2" y="connsiteY2"/>
                </a:cxn>
              </a:cxnLst>
              <a:rect l="l" t="t" r="r" b="b"/>
              <a:pathLst>
                <a:path w="1692" h="1495">
                  <a:moveTo>
                    <a:pt x="87" y="1180"/>
                  </a:moveTo>
                  <a:cubicBezTo>
                    <a:pt x="-740" y="1088"/>
                    <a:pt x="-1409" y="490"/>
                    <a:pt x="-1606" y="-315"/>
                  </a:cubicBezTo>
                  <a:cubicBezTo>
                    <a:pt x="-779" y="-222"/>
                    <a:pt x="-110" y="376"/>
                    <a:pt x="87" y="1180"/>
                  </a:cubicBezTo>
                  <a:close/>
                </a:path>
              </a:pathLst>
            </a:custGeom>
            <a:solidFill>
              <a:srgbClr val="020202"/>
            </a:solidFill>
            <a:ln w="1956" cap="flat">
              <a:noFill/>
              <a:prstDash val="solid"/>
              <a:miter/>
            </a:ln>
          </p:spPr>
          <p:txBody>
            <a:bodyPr rtlCol="0" anchor="ctr"/>
            <a:lstStyle/>
            <a:p>
              <a:endParaRPr lang="es-CO"/>
            </a:p>
          </p:txBody>
        </p:sp>
        <p:sp>
          <p:nvSpPr>
            <p:cNvPr id="956" name="Freeform: Shape 955">
              <a:extLst>
                <a:ext uri="{FF2B5EF4-FFF2-40B4-BE49-F238E27FC236}">
                  <a16:creationId xmlns:a16="http://schemas.microsoft.com/office/drawing/2014/main" id="{A1CED102-8ED1-3513-4064-A752353E28D6}"/>
                </a:ext>
              </a:extLst>
            </p:cNvPr>
            <p:cNvSpPr/>
            <p:nvPr/>
          </p:nvSpPr>
          <p:spPr>
            <a:xfrm>
              <a:off x="13259992" y="122577"/>
              <a:ext cx="1730" cy="1396"/>
            </a:xfrm>
            <a:custGeom>
              <a:avLst/>
              <a:gdLst>
                <a:gd name="connsiteX0" fmla="*/ 125 w 1730"/>
                <a:gd name="connsiteY0" fmla="*/ 1082 h 1396"/>
                <a:gd name="connsiteX1" fmla="*/ -1606 w 1730"/>
                <a:gd name="connsiteY1" fmla="*/ -315 h 1396"/>
                <a:gd name="connsiteX2" fmla="*/ 125 w 1730"/>
                <a:gd name="connsiteY2" fmla="*/ 1082 h 1396"/>
              </a:gdLst>
              <a:ahLst/>
              <a:cxnLst>
                <a:cxn ang="0">
                  <a:pos x="connsiteX0" y="connsiteY0"/>
                </a:cxn>
                <a:cxn ang="0">
                  <a:pos x="connsiteX1" y="connsiteY1"/>
                </a:cxn>
                <a:cxn ang="0">
                  <a:pos x="connsiteX2" y="connsiteY2"/>
                </a:cxn>
              </a:cxnLst>
              <a:rect l="l" t="t" r="r" b="b"/>
              <a:pathLst>
                <a:path w="1730" h="1396">
                  <a:moveTo>
                    <a:pt x="125" y="1082"/>
                  </a:moveTo>
                  <a:cubicBezTo>
                    <a:pt x="-701" y="1060"/>
                    <a:pt x="-1409" y="488"/>
                    <a:pt x="-1606" y="-315"/>
                  </a:cubicBezTo>
                  <a:cubicBezTo>
                    <a:pt x="-799" y="-252"/>
                    <a:pt x="-111" y="303"/>
                    <a:pt x="125" y="1082"/>
                  </a:cubicBezTo>
                  <a:close/>
                </a:path>
              </a:pathLst>
            </a:custGeom>
            <a:solidFill>
              <a:srgbClr val="020202"/>
            </a:solidFill>
            <a:ln w="1956" cap="flat">
              <a:noFill/>
              <a:prstDash val="solid"/>
              <a:miter/>
            </a:ln>
          </p:spPr>
          <p:txBody>
            <a:bodyPr rtlCol="0" anchor="ctr"/>
            <a:lstStyle/>
            <a:p>
              <a:endParaRPr lang="es-CO"/>
            </a:p>
          </p:txBody>
        </p:sp>
        <p:sp>
          <p:nvSpPr>
            <p:cNvPr id="957" name="Freeform: Shape 956">
              <a:extLst>
                <a:ext uri="{FF2B5EF4-FFF2-40B4-BE49-F238E27FC236}">
                  <a16:creationId xmlns:a16="http://schemas.microsoft.com/office/drawing/2014/main" id="{04CBDB6D-9A51-2B37-D687-3FB69866479D}"/>
                </a:ext>
              </a:extLst>
            </p:cNvPr>
            <p:cNvSpPr/>
            <p:nvPr/>
          </p:nvSpPr>
          <p:spPr>
            <a:xfrm>
              <a:off x="13255644" y="119645"/>
              <a:ext cx="1731" cy="1357"/>
            </a:xfrm>
            <a:custGeom>
              <a:avLst/>
              <a:gdLst>
                <a:gd name="connsiteX0" fmla="*/ 126 w 1731"/>
                <a:gd name="connsiteY0" fmla="*/ 1043 h 1357"/>
                <a:gd name="connsiteX1" fmla="*/ -1606 w 1731"/>
                <a:gd name="connsiteY1" fmla="*/ -315 h 1357"/>
                <a:gd name="connsiteX2" fmla="*/ 126 w 1731"/>
                <a:gd name="connsiteY2" fmla="*/ 1043 h 1357"/>
              </a:gdLst>
              <a:ahLst/>
              <a:cxnLst>
                <a:cxn ang="0">
                  <a:pos x="connsiteX0" y="connsiteY0"/>
                </a:cxn>
                <a:cxn ang="0">
                  <a:pos x="connsiteX1" y="connsiteY1"/>
                </a:cxn>
                <a:cxn ang="0">
                  <a:pos x="connsiteX2" y="connsiteY2"/>
                </a:cxn>
              </a:cxnLst>
              <a:rect l="l" t="t" r="r" b="b"/>
              <a:pathLst>
                <a:path w="1731" h="1357">
                  <a:moveTo>
                    <a:pt x="126" y="1043"/>
                  </a:moveTo>
                  <a:cubicBezTo>
                    <a:pt x="-700" y="1033"/>
                    <a:pt x="-1409" y="476"/>
                    <a:pt x="-1606" y="-315"/>
                  </a:cubicBezTo>
                  <a:cubicBezTo>
                    <a:pt x="-818" y="-224"/>
                    <a:pt x="-150" y="301"/>
                    <a:pt x="126" y="1043"/>
                  </a:cubicBezTo>
                  <a:close/>
                </a:path>
              </a:pathLst>
            </a:custGeom>
            <a:solidFill>
              <a:srgbClr val="020202"/>
            </a:solidFill>
            <a:ln w="1956" cap="flat">
              <a:noFill/>
              <a:prstDash val="solid"/>
              <a:miter/>
            </a:ln>
          </p:spPr>
          <p:txBody>
            <a:bodyPr rtlCol="0" anchor="ctr"/>
            <a:lstStyle/>
            <a:p>
              <a:endParaRPr lang="es-CO"/>
            </a:p>
          </p:txBody>
        </p:sp>
        <p:sp>
          <p:nvSpPr>
            <p:cNvPr id="958" name="Freeform: Shape 957">
              <a:extLst>
                <a:ext uri="{FF2B5EF4-FFF2-40B4-BE49-F238E27FC236}">
                  <a16:creationId xmlns:a16="http://schemas.microsoft.com/office/drawing/2014/main" id="{88C8ACF0-E6E2-34AE-2562-6251B829DFFC}"/>
                </a:ext>
              </a:extLst>
            </p:cNvPr>
            <p:cNvSpPr/>
            <p:nvPr/>
          </p:nvSpPr>
          <p:spPr>
            <a:xfrm>
              <a:off x="13245513" y="110852"/>
              <a:ext cx="1632" cy="1436"/>
            </a:xfrm>
            <a:custGeom>
              <a:avLst/>
              <a:gdLst>
                <a:gd name="connsiteX0" fmla="*/ 27 w 1632"/>
                <a:gd name="connsiteY0" fmla="*/ 1121 h 1436"/>
                <a:gd name="connsiteX1" fmla="*/ -1606 w 1632"/>
                <a:gd name="connsiteY1" fmla="*/ -315 h 1436"/>
                <a:gd name="connsiteX2" fmla="*/ 27 w 1632"/>
                <a:gd name="connsiteY2" fmla="*/ 1121 h 1436"/>
              </a:gdLst>
              <a:ahLst/>
              <a:cxnLst>
                <a:cxn ang="0">
                  <a:pos x="connsiteX0" y="connsiteY0"/>
                </a:cxn>
                <a:cxn ang="0">
                  <a:pos x="connsiteX1" y="connsiteY1"/>
                </a:cxn>
                <a:cxn ang="0">
                  <a:pos x="connsiteX2" y="connsiteY2"/>
                </a:cxn>
              </a:cxnLst>
              <a:rect l="l" t="t" r="r" b="b"/>
              <a:pathLst>
                <a:path w="1632" h="1436">
                  <a:moveTo>
                    <a:pt x="27" y="1121"/>
                  </a:moveTo>
                  <a:cubicBezTo>
                    <a:pt x="-779" y="1066"/>
                    <a:pt x="-1448" y="478"/>
                    <a:pt x="-1606" y="-315"/>
                  </a:cubicBezTo>
                  <a:cubicBezTo>
                    <a:pt x="-838" y="-171"/>
                    <a:pt x="-209" y="380"/>
                    <a:pt x="27" y="1121"/>
                  </a:cubicBezTo>
                  <a:close/>
                </a:path>
              </a:pathLst>
            </a:custGeom>
            <a:solidFill>
              <a:srgbClr val="020202"/>
            </a:solidFill>
            <a:ln w="1956" cap="flat">
              <a:noFill/>
              <a:prstDash val="solid"/>
              <a:miter/>
            </a:ln>
          </p:spPr>
          <p:txBody>
            <a:bodyPr rtlCol="0" anchor="ctr"/>
            <a:lstStyle/>
            <a:p>
              <a:endParaRPr lang="es-CO"/>
            </a:p>
          </p:txBody>
        </p:sp>
        <p:sp>
          <p:nvSpPr>
            <p:cNvPr id="959" name="Freeform: Shape 958">
              <a:extLst>
                <a:ext uri="{FF2B5EF4-FFF2-40B4-BE49-F238E27FC236}">
                  <a16:creationId xmlns:a16="http://schemas.microsoft.com/office/drawing/2014/main" id="{893F90A3-8C0D-3024-9D68-D92824208E5E}"/>
                </a:ext>
              </a:extLst>
            </p:cNvPr>
            <p:cNvSpPr/>
            <p:nvPr/>
          </p:nvSpPr>
          <p:spPr>
            <a:xfrm>
              <a:off x="13243939" y="109475"/>
              <a:ext cx="1692" cy="1495"/>
            </a:xfrm>
            <a:custGeom>
              <a:avLst/>
              <a:gdLst>
                <a:gd name="connsiteX0" fmla="*/ 87 w 1692"/>
                <a:gd name="connsiteY0" fmla="*/ 1180 h 1495"/>
                <a:gd name="connsiteX1" fmla="*/ -1606 w 1692"/>
                <a:gd name="connsiteY1" fmla="*/ -315 h 1495"/>
                <a:gd name="connsiteX2" fmla="*/ 87 w 1692"/>
                <a:gd name="connsiteY2" fmla="*/ 1180 h 1495"/>
              </a:gdLst>
              <a:ahLst/>
              <a:cxnLst>
                <a:cxn ang="0">
                  <a:pos x="connsiteX0" y="connsiteY0"/>
                </a:cxn>
                <a:cxn ang="0">
                  <a:pos x="connsiteX1" y="connsiteY1"/>
                </a:cxn>
                <a:cxn ang="0">
                  <a:pos x="connsiteX2" y="connsiteY2"/>
                </a:cxn>
              </a:cxnLst>
              <a:rect l="l" t="t" r="r" b="b"/>
              <a:pathLst>
                <a:path w="1692" h="1495">
                  <a:moveTo>
                    <a:pt x="87" y="1180"/>
                  </a:moveTo>
                  <a:cubicBezTo>
                    <a:pt x="-740" y="1088"/>
                    <a:pt x="-1409" y="490"/>
                    <a:pt x="-1606" y="-315"/>
                  </a:cubicBezTo>
                  <a:cubicBezTo>
                    <a:pt x="-779" y="-222"/>
                    <a:pt x="-110" y="376"/>
                    <a:pt x="87" y="1180"/>
                  </a:cubicBezTo>
                  <a:close/>
                </a:path>
              </a:pathLst>
            </a:custGeom>
            <a:solidFill>
              <a:srgbClr val="020202"/>
            </a:solidFill>
            <a:ln w="1956" cap="flat">
              <a:noFill/>
              <a:prstDash val="solid"/>
              <a:miter/>
            </a:ln>
          </p:spPr>
          <p:txBody>
            <a:bodyPr rtlCol="0" anchor="ctr"/>
            <a:lstStyle/>
            <a:p>
              <a:endParaRPr lang="es-CO"/>
            </a:p>
          </p:txBody>
        </p:sp>
        <p:sp>
          <p:nvSpPr>
            <p:cNvPr id="960" name="Freeform: Shape 959">
              <a:extLst>
                <a:ext uri="{FF2B5EF4-FFF2-40B4-BE49-F238E27FC236}">
                  <a16:creationId xmlns:a16="http://schemas.microsoft.com/office/drawing/2014/main" id="{CD38D9AC-42DF-EED3-A232-9EA5941BBEBF}"/>
                </a:ext>
              </a:extLst>
            </p:cNvPr>
            <p:cNvSpPr/>
            <p:nvPr/>
          </p:nvSpPr>
          <p:spPr>
            <a:xfrm>
              <a:off x="13370961" y="1269301"/>
              <a:ext cx="233319" cy="556813"/>
            </a:xfrm>
            <a:custGeom>
              <a:avLst/>
              <a:gdLst>
                <a:gd name="connsiteX0" fmla="*/ 5775 w 233319"/>
                <a:gd name="connsiteY0" fmla="*/ 556407 h 556813"/>
                <a:gd name="connsiteX1" fmla="*/ 3296 w 233319"/>
                <a:gd name="connsiteY1" fmla="*/ 551981 h 556813"/>
                <a:gd name="connsiteX2" fmla="*/ -1523 w 233319"/>
                <a:gd name="connsiteY2" fmla="*/ 535928 h 556813"/>
                <a:gd name="connsiteX3" fmla="*/ 7014 w 233319"/>
                <a:gd name="connsiteY3" fmla="*/ 521626 h 556813"/>
                <a:gd name="connsiteX4" fmla="*/ 17559 w 233319"/>
                <a:gd name="connsiteY4" fmla="*/ 516786 h 556813"/>
                <a:gd name="connsiteX5" fmla="*/ 70301 w 233319"/>
                <a:gd name="connsiteY5" fmla="*/ 486884 h 556813"/>
                <a:gd name="connsiteX6" fmla="*/ 90623 w 233319"/>
                <a:gd name="connsiteY6" fmla="*/ 469376 h 556813"/>
                <a:gd name="connsiteX7" fmla="*/ 118400 w 233319"/>
                <a:gd name="connsiteY7" fmla="*/ 432293 h 556813"/>
                <a:gd name="connsiteX8" fmla="*/ 135417 w 233319"/>
                <a:gd name="connsiteY8" fmla="*/ 383229 h 556813"/>
                <a:gd name="connsiteX9" fmla="*/ 140906 w 233319"/>
                <a:gd name="connsiteY9" fmla="*/ 354114 h 556813"/>
                <a:gd name="connsiteX10" fmla="*/ 142873 w 233319"/>
                <a:gd name="connsiteY10" fmla="*/ 335386 h 556813"/>
                <a:gd name="connsiteX11" fmla="*/ 145430 w 233319"/>
                <a:gd name="connsiteY11" fmla="*/ 292755 h 556813"/>
                <a:gd name="connsiteX12" fmla="*/ 151903 w 233319"/>
                <a:gd name="connsiteY12" fmla="*/ 242571 h 556813"/>
                <a:gd name="connsiteX13" fmla="*/ 160854 w 233319"/>
                <a:gd name="connsiteY13" fmla="*/ 198642 h 556813"/>
                <a:gd name="connsiteX14" fmla="*/ 171674 w 233319"/>
                <a:gd name="connsiteY14" fmla="*/ 146234 h 556813"/>
                <a:gd name="connsiteX15" fmla="*/ 180802 w 233319"/>
                <a:gd name="connsiteY15" fmla="*/ 89184 h 556813"/>
                <a:gd name="connsiteX16" fmla="*/ 198035 w 233319"/>
                <a:gd name="connsiteY16" fmla="*/ 32350 h 556813"/>
                <a:gd name="connsiteX17" fmla="*/ 206356 w 233319"/>
                <a:gd name="connsiteY17" fmla="*/ 15431 h 556813"/>
                <a:gd name="connsiteX18" fmla="*/ 231714 w 233319"/>
                <a:gd name="connsiteY18" fmla="*/ -307 h 556813"/>
                <a:gd name="connsiteX19" fmla="*/ 219301 w 233319"/>
                <a:gd name="connsiteY19" fmla="*/ 67190 h 556813"/>
                <a:gd name="connsiteX20" fmla="*/ 213911 w 233319"/>
                <a:gd name="connsiteY20" fmla="*/ 102168 h 556813"/>
                <a:gd name="connsiteX21" fmla="*/ 206159 w 233319"/>
                <a:gd name="connsiteY21" fmla="*/ 149185 h 556813"/>
                <a:gd name="connsiteX22" fmla="*/ 195222 w 233319"/>
                <a:gd name="connsiteY22" fmla="*/ 202970 h 556813"/>
                <a:gd name="connsiteX23" fmla="*/ 188553 w 233319"/>
                <a:gd name="connsiteY23" fmla="*/ 237751 h 556813"/>
                <a:gd name="connsiteX24" fmla="*/ 186998 w 233319"/>
                <a:gd name="connsiteY24" fmla="*/ 251345 h 556813"/>
                <a:gd name="connsiteX25" fmla="*/ 181392 w 233319"/>
                <a:gd name="connsiteY25" fmla="*/ 281168 h 556813"/>
                <a:gd name="connsiteX26" fmla="*/ 179267 w 233319"/>
                <a:gd name="connsiteY26" fmla="*/ 299838 h 556813"/>
                <a:gd name="connsiteX27" fmla="*/ 177614 w 233319"/>
                <a:gd name="connsiteY27" fmla="*/ 338238 h 556813"/>
                <a:gd name="connsiteX28" fmla="*/ 155503 w 233319"/>
                <a:gd name="connsiteY28" fmla="*/ 436011 h 556813"/>
                <a:gd name="connsiteX29" fmla="*/ 140256 w 233319"/>
                <a:gd name="connsiteY29" fmla="*/ 464929 h 556813"/>
                <a:gd name="connsiteX30" fmla="*/ 134925 w 233319"/>
                <a:gd name="connsiteY30" fmla="*/ 474431 h 556813"/>
                <a:gd name="connsiteX31" fmla="*/ 102033 w 233319"/>
                <a:gd name="connsiteY31" fmla="*/ 510845 h 556813"/>
                <a:gd name="connsiteX32" fmla="*/ 70104 w 233319"/>
                <a:gd name="connsiteY32" fmla="*/ 534669 h 556813"/>
                <a:gd name="connsiteX33" fmla="*/ 18228 w 233319"/>
                <a:gd name="connsiteY33" fmla="*/ 556171 h 556813"/>
                <a:gd name="connsiteX34" fmla="*/ 5775 w 233319"/>
                <a:gd name="connsiteY34" fmla="*/ 556407 h 556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3319" h="556813">
                  <a:moveTo>
                    <a:pt x="5775" y="556407"/>
                  </a:moveTo>
                  <a:cubicBezTo>
                    <a:pt x="5204" y="554814"/>
                    <a:pt x="4359" y="553318"/>
                    <a:pt x="3296" y="551981"/>
                  </a:cubicBezTo>
                  <a:cubicBezTo>
                    <a:pt x="-1740" y="547574"/>
                    <a:pt x="-1779" y="541849"/>
                    <a:pt x="-1523" y="535928"/>
                  </a:cubicBezTo>
                  <a:cubicBezTo>
                    <a:pt x="-1484" y="529967"/>
                    <a:pt x="1781" y="524498"/>
                    <a:pt x="7014" y="521626"/>
                  </a:cubicBezTo>
                  <a:cubicBezTo>
                    <a:pt x="10339" y="519639"/>
                    <a:pt x="13880" y="518006"/>
                    <a:pt x="17559" y="516786"/>
                  </a:cubicBezTo>
                  <a:cubicBezTo>
                    <a:pt x="37231" y="510550"/>
                    <a:pt x="54307" y="499691"/>
                    <a:pt x="70301" y="486884"/>
                  </a:cubicBezTo>
                  <a:cubicBezTo>
                    <a:pt x="77284" y="481277"/>
                    <a:pt x="84505" y="475985"/>
                    <a:pt x="90623" y="469376"/>
                  </a:cubicBezTo>
                  <a:cubicBezTo>
                    <a:pt x="101246" y="458103"/>
                    <a:pt x="110571" y="445651"/>
                    <a:pt x="118400" y="432293"/>
                  </a:cubicBezTo>
                  <a:cubicBezTo>
                    <a:pt x="126820" y="417027"/>
                    <a:pt x="132584" y="400443"/>
                    <a:pt x="135417" y="383229"/>
                  </a:cubicBezTo>
                  <a:cubicBezTo>
                    <a:pt x="137207" y="373511"/>
                    <a:pt x="139351" y="363852"/>
                    <a:pt x="140906" y="354114"/>
                  </a:cubicBezTo>
                  <a:cubicBezTo>
                    <a:pt x="141889" y="347937"/>
                    <a:pt x="142106" y="341622"/>
                    <a:pt x="142873" y="335386"/>
                  </a:cubicBezTo>
                  <a:cubicBezTo>
                    <a:pt x="144368" y="321222"/>
                    <a:pt x="144388" y="306959"/>
                    <a:pt x="145430" y="292755"/>
                  </a:cubicBezTo>
                  <a:cubicBezTo>
                    <a:pt x="146689" y="275876"/>
                    <a:pt x="149581" y="259312"/>
                    <a:pt x="151903" y="242571"/>
                  </a:cubicBezTo>
                  <a:cubicBezTo>
                    <a:pt x="153870" y="227797"/>
                    <a:pt x="157529" y="213219"/>
                    <a:pt x="160854" y="198642"/>
                  </a:cubicBezTo>
                  <a:cubicBezTo>
                    <a:pt x="164788" y="181232"/>
                    <a:pt x="169313" y="163900"/>
                    <a:pt x="171674" y="146234"/>
                  </a:cubicBezTo>
                  <a:cubicBezTo>
                    <a:pt x="174211" y="127113"/>
                    <a:pt x="176788" y="108011"/>
                    <a:pt x="180802" y="89184"/>
                  </a:cubicBezTo>
                  <a:cubicBezTo>
                    <a:pt x="184697" y="69728"/>
                    <a:pt x="190480" y="50704"/>
                    <a:pt x="198035" y="32350"/>
                  </a:cubicBezTo>
                  <a:cubicBezTo>
                    <a:pt x="200494" y="26566"/>
                    <a:pt x="203799" y="21176"/>
                    <a:pt x="206356" y="15431"/>
                  </a:cubicBezTo>
                  <a:cubicBezTo>
                    <a:pt x="211294" y="4395"/>
                    <a:pt x="219852" y="-543"/>
                    <a:pt x="231714" y="-307"/>
                  </a:cubicBezTo>
                  <a:cubicBezTo>
                    <a:pt x="228311" y="22337"/>
                    <a:pt x="223452" y="44704"/>
                    <a:pt x="219301" y="67190"/>
                  </a:cubicBezTo>
                  <a:cubicBezTo>
                    <a:pt x="217156" y="78777"/>
                    <a:pt x="215524" y="90482"/>
                    <a:pt x="213911" y="102168"/>
                  </a:cubicBezTo>
                  <a:cubicBezTo>
                    <a:pt x="211766" y="117906"/>
                    <a:pt x="210861" y="133762"/>
                    <a:pt x="206159" y="149185"/>
                  </a:cubicBezTo>
                  <a:cubicBezTo>
                    <a:pt x="200808" y="166694"/>
                    <a:pt x="199412" y="185166"/>
                    <a:pt x="195222" y="202970"/>
                  </a:cubicBezTo>
                  <a:cubicBezTo>
                    <a:pt x="192507" y="214498"/>
                    <a:pt x="191130" y="226243"/>
                    <a:pt x="188553" y="237751"/>
                  </a:cubicBezTo>
                  <a:cubicBezTo>
                    <a:pt x="187549" y="242217"/>
                    <a:pt x="187018" y="246761"/>
                    <a:pt x="186998" y="251345"/>
                  </a:cubicBezTo>
                  <a:cubicBezTo>
                    <a:pt x="186998" y="261791"/>
                    <a:pt x="182670" y="271155"/>
                    <a:pt x="181392" y="281168"/>
                  </a:cubicBezTo>
                  <a:cubicBezTo>
                    <a:pt x="180605" y="287385"/>
                    <a:pt x="178775" y="293463"/>
                    <a:pt x="179267" y="299838"/>
                  </a:cubicBezTo>
                  <a:cubicBezTo>
                    <a:pt x="180251" y="312703"/>
                    <a:pt x="178834" y="325530"/>
                    <a:pt x="177614" y="338238"/>
                  </a:cubicBezTo>
                  <a:cubicBezTo>
                    <a:pt x="174447" y="371682"/>
                    <a:pt x="168684" y="404771"/>
                    <a:pt x="155503" y="436011"/>
                  </a:cubicBezTo>
                  <a:cubicBezTo>
                    <a:pt x="151175" y="446024"/>
                    <a:pt x="146080" y="455703"/>
                    <a:pt x="140256" y="464929"/>
                  </a:cubicBezTo>
                  <a:cubicBezTo>
                    <a:pt x="138289" y="468018"/>
                    <a:pt x="136676" y="471245"/>
                    <a:pt x="134925" y="474431"/>
                  </a:cubicBezTo>
                  <a:cubicBezTo>
                    <a:pt x="126820" y="489166"/>
                    <a:pt x="114328" y="499829"/>
                    <a:pt x="102033" y="510845"/>
                  </a:cubicBezTo>
                  <a:cubicBezTo>
                    <a:pt x="91961" y="519541"/>
                    <a:pt x="81298" y="527488"/>
                    <a:pt x="70104" y="534669"/>
                  </a:cubicBezTo>
                  <a:cubicBezTo>
                    <a:pt x="54366" y="545135"/>
                    <a:pt x="37409" y="553653"/>
                    <a:pt x="18228" y="556171"/>
                  </a:cubicBezTo>
                  <a:cubicBezTo>
                    <a:pt x="14077" y="556505"/>
                    <a:pt x="9926" y="556584"/>
                    <a:pt x="5775" y="556407"/>
                  </a:cubicBezTo>
                  <a:close/>
                </a:path>
              </a:pathLst>
            </a:custGeom>
            <a:solidFill>
              <a:srgbClr val="000000"/>
            </a:solidFill>
            <a:ln w="1956" cap="flat">
              <a:noFill/>
              <a:prstDash val="solid"/>
              <a:miter/>
            </a:ln>
          </p:spPr>
          <p:txBody>
            <a:bodyPr rtlCol="0" anchor="ctr"/>
            <a:lstStyle/>
            <a:p>
              <a:endParaRPr lang="es-CO"/>
            </a:p>
          </p:txBody>
        </p:sp>
        <p:sp>
          <p:nvSpPr>
            <p:cNvPr id="961" name="Freeform: Shape 960">
              <a:extLst>
                <a:ext uri="{FF2B5EF4-FFF2-40B4-BE49-F238E27FC236}">
                  <a16:creationId xmlns:a16="http://schemas.microsoft.com/office/drawing/2014/main" id="{2A99E571-3F74-2223-3E42-33E0F04B703A}"/>
                </a:ext>
              </a:extLst>
            </p:cNvPr>
            <p:cNvSpPr/>
            <p:nvPr/>
          </p:nvSpPr>
          <p:spPr>
            <a:xfrm>
              <a:off x="13260307" y="1816936"/>
              <a:ext cx="34992" cy="6312"/>
            </a:xfrm>
            <a:custGeom>
              <a:avLst/>
              <a:gdLst>
                <a:gd name="connsiteX0" fmla="*/ -1606 w 34992"/>
                <a:gd name="connsiteY0" fmla="*/ 5801 h 6312"/>
                <a:gd name="connsiteX1" fmla="*/ 9509 w 34992"/>
                <a:gd name="connsiteY1" fmla="*/ 628 h 6312"/>
                <a:gd name="connsiteX2" fmla="*/ 12991 w 34992"/>
                <a:gd name="connsiteY2" fmla="*/ 3047 h 6312"/>
                <a:gd name="connsiteX3" fmla="*/ 17300 w 34992"/>
                <a:gd name="connsiteY3" fmla="*/ 3047 h 6312"/>
                <a:gd name="connsiteX4" fmla="*/ 27962 w 34992"/>
                <a:gd name="connsiteY4" fmla="*/ 96 h 6312"/>
                <a:gd name="connsiteX5" fmla="*/ 33372 w 34992"/>
                <a:gd name="connsiteY5" fmla="*/ 5998 h 6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92" h="6312">
                  <a:moveTo>
                    <a:pt x="-1606" y="5801"/>
                  </a:moveTo>
                  <a:cubicBezTo>
                    <a:pt x="-406" y="313"/>
                    <a:pt x="3726" y="-1674"/>
                    <a:pt x="9509" y="628"/>
                  </a:cubicBezTo>
                  <a:cubicBezTo>
                    <a:pt x="10808" y="1218"/>
                    <a:pt x="11988" y="2044"/>
                    <a:pt x="12991" y="3047"/>
                  </a:cubicBezTo>
                  <a:cubicBezTo>
                    <a:pt x="14546" y="4464"/>
                    <a:pt x="15942" y="4562"/>
                    <a:pt x="17300" y="3047"/>
                  </a:cubicBezTo>
                  <a:cubicBezTo>
                    <a:pt x="20212" y="-356"/>
                    <a:pt x="24126" y="155"/>
                    <a:pt x="27962" y="96"/>
                  </a:cubicBezTo>
                  <a:cubicBezTo>
                    <a:pt x="31798" y="37"/>
                    <a:pt x="33569" y="2064"/>
                    <a:pt x="33372" y="5998"/>
                  </a:cubicBezTo>
                  <a:close/>
                </a:path>
              </a:pathLst>
            </a:custGeom>
            <a:solidFill>
              <a:srgbClr val="020202"/>
            </a:solidFill>
            <a:ln w="1956" cap="flat">
              <a:noFill/>
              <a:prstDash val="solid"/>
              <a:miter/>
            </a:ln>
          </p:spPr>
          <p:txBody>
            <a:bodyPr rtlCol="0" anchor="ctr"/>
            <a:lstStyle/>
            <a:p>
              <a:endParaRPr lang="es-CO"/>
            </a:p>
          </p:txBody>
        </p:sp>
        <p:sp>
          <p:nvSpPr>
            <p:cNvPr id="962" name="Freeform: Shape 961">
              <a:extLst>
                <a:ext uri="{FF2B5EF4-FFF2-40B4-BE49-F238E27FC236}">
                  <a16:creationId xmlns:a16="http://schemas.microsoft.com/office/drawing/2014/main" id="{14608A51-89D0-48A1-B3C7-F9EA715D5289}"/>
                </a:ext>
              </a:extLst>
            </p:cNvPr>
            <p:cNvSpPr/>
            <p:nvPr/>
          </p:nvSpPr>
          <p:spPr>
            <a:xfrm>
              <a:off x="13207801" y="1819600"/>
              <a:ext cx="46682" cy="4834"/>
            </a:xfrm>
            <a:custGeom>
              <a:avLst/>
              <a:gdLst>
                <a:gd name="connsiteX0" fmla="*/ -1606 w 46682"/>
                <a:gd name="connsiteY0" fmla="*/ 3197 h 4834"/>
                <a:gd name="connsiteX1" fmla="*/ 16100 w 46682"/>
                <a:gd name="connsiteY1" fmla="*/ 777 h 4834"/>
                <a:gd name="connsiteX2" fmla="*/ 25936 w 46682"/>
                <a:gd name="connsiteY2" fmla="*/ 777 h 4834"/>
                <a:gd name="connsiteX3" fmla="*/ 45077 w 46682"/>
                <a:gd name="connsiteY3" fmla="*/ 3217 h 4834"/>
                <a:gd name="connsiteX4" fmla="*/ 41143 w 46682"/>
                <a:gd name="connsiteY4" fmla="*/ 4476 h 4834"/>
                <a:gd name="connsiteX5" fmla="*/ 2349 w 46682"/>
                <a:gd name="connsiteY5" fmla="*/ 4476 h 4834"/>
                <a:gd name="connsiteX6" fmla="*/ -1606 w 46682"/>
                <a:gd name="connsiteY6" fmla="*/ 3197 h 4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82" h="4834">
                  <a:moveTo>
                    <a:pt x="-1606" y="3197"/>
                  </a:moveTo>
                  <a:cubicBezTo>
                    <a:pt x="4296" y="2725"/>
                    <a:pt x="10198" y="4161"/>
                    <a:pt x="16100" y="777"/>
                  </a:cubicBezTo>
                  <a:cubicBezTo>
                    <a:pt x="19227" y="-679"/>
                    <a:pt x="22828" y="-679"/>
                    <a:pt x="25936" y="777"/>
                  </a:cubicBezTo>
                  <a:cubicBezTo>
                    <a:pt x="32211" y="4417"/>
                    <a:pt x="38704" y="2626"/>
                    <a:pt x="45077" y="3217"/>
                  </a:cubicBezTo>
                  <a:cubicBezTo>
                    <a:pt x="44015" y="4200"/>
                    <a:pt x="42579" y="4653"/>
                    <a:pt x="41143" y="4476"/>
                  </a:cubicBezTo>
                  <a:lnTo>
                    <a:pt x="2349" y="4476"/>
                  </a:lnTo>
                  <a:cubicBezTo>
                    <a:pt x="913" y="4672"/>
                    <a:pt x="-544" y="4200"/>
                    <a:pt x="-1606" y="3197"/>
                  </a:cubicBezTo>
                  <a:close/>
                </a:path>
              </a:pathLst>
            </a:custGeom>
            <a:solidFill>
              <a:srgbClr val="020202"/>
            </a:solidFill>
            <a:ln w="1956" cap="flat">
              <a:noFill/>
              <a:prstDash val="solid"/>
              <a:miter/>
            </a:ln>
          </p:spPr>
          <p:txBody>
            <a:bodyPr rtlCol="0" anchor="ctr"/>
            <a:lstStyle/>
            <a:p>
              <a:endParaRPr lang="es-CO"/>
            </a:p>
          </p:txBody>
        </p:sp>
        <p:sp>
          <p:nvSpPr>
            <p:cNvPr id="963" name="Freeform: Shape 962">
              <a:extLst>
                <a:ext uri="{FF2B5EF4-FFF2-40B4-BE49-F238E27FC236}">
                  <a16:creationId xmlns:a16="http://schemas.microsoft.com/office/drawing/2014/main" id="{F12955E4-D04D-76CA-70CB-17E72C386FC5}"/>
                </a:ext>
              </a:extLst>
            </p:cNvPr>
            <p:cNvSpPr/>
            <p:nvPr/>
          </p:nvSpPr>
          <p:spPr>
            <a:xfrm>
              <a:off x="13296701" y="1820092"/>
              <a:ext cx="13042" cy="4494"/>
            </a:xfrm>
            <a:custGeom>
              <a:avLst/>
              <a:gdLst>
                <a:gd name="connsiteX0" fmla="*/ -1606 w 13042"/>
                <a:gd name="connsiteY0" fmla="*/ 2704 h 4494"/>
                <a:gd name="connsiteX1" fmla="*/ 2329 w 13042"/>
                <a:gd name="connsiteY1" fmla="*/ 1720 h 4494"/>
                <a:gd name="connsiteX2" fmla="*/ 11437 w 13042"/>
                <a:gd name="connsiteY2" fmla="*/ 4179 h 4494"/>
                <a:gd name="connsiteX3" fmla="*/ -1606 w 13042"/>
                <a:gd name="connsiteY3" fmla="*/ 2704 h 4494"/>
              </a:gdLst>
              <a:ahLst/>
              <a:cxnLst>
                <a:cxn ang="0">
                  <a:pos x="connsiteX0" y="connsiteY0"/>
                </a:cxn>
                <a:cxn ang="0">
                  <a:pos x="connsiteX1" y="connsiteY1"/>
                </a:cxn>
                <a:cxn ang="0">
                  <a:pos x="connsiteX2" y="connsiteY2"/>
                </a:cxn>
                <a:cxn ang="0">
                  <a:pos x="connsiteX3" y="connsiteY3"/>
                </a:cxn>
              </a:cxnLst>
              <a:rect l="l" t="t" r="r" b="b"/>
              <a:pathLst>
                <a:path w="13042" h="4494">
                  <a:moveTo>
                    <a:pt x="-1606" y="2704"/>
                  </a:moveTo>
                  <a:cubicBezTo>
                    <a:pt x="-229" y="2724"/>
                    <a:pt x="1129" y="2389"/>
                    <a:pt x="2329" y="1720"/>
                  </a:cubicBezTo>
                  <a:cubicBezTo>
                    <a:pt x="7562" y="-1388"/>
                    <a:pt x="7975" y="-1211"/>
                    <a:pt x="11437" y="4179"/>
                  </a:cubicBezTo>
                  <a:cubicBezTo>
                    <a:pt x="7168" y="3648"/>
                    <a:pt x="2545" y="5202"/>
                    <a:pt x="-1606" y="2704"/>
                  </a:cubicBezTo>
                  <a:close/>
                </a:path>
              </a:pathLst>
            </a:custGeom>
            <a:solidFill>
              <a:srgbClr val="020202"/>
            </a:solidFill>
            <a:ln w="1956" cap="flat">
              <a:noFill/>
              <a:prstDash val="solid"/>
              <a:miter/>
            </a:ln>
          </p:spPr>
          <p:txBody>
            <a:bodyPr rtlCol="0" anchor="ctr"/>
            <a:lstStyle/>
            <a:p>
              <a:endParaRPr lang="es-CO"/>
            </a:p>
          </p:txBody>
        </p:sp>
        <p:sp>
          <p:nvSpPr>
            <p:cNvPr id="964" name="Freeform: Shape 963">
              <a:extLst>
                <a:ext uri="{FF2B5EF4-FFF2-40B4-BE49-F238E27FC236}">
                  <a16:creationId xmlns:a16="http://schemas.microsoft.com/office/drawing/2014/main" id="{D631BE83-87F7-3C59-2300-3546D63A825B}"/>
                </a:ext>
              </a:extLst>
            </p:cNvPr>
            <p:cNvSpPr/>
            <p:nvPr/>
          </p:nvSpPr>
          <p:spPr>
            <a:xfrm>
              <a:off x="13309822" y="1824561"/>
              <a:ext cx="4327" cy="1328"/>
            </a:xfrm>
            <a:custGeom>
              <a:avLst/>
              <a:gdLst>
                <a:gd name="connsiteX0" fmla="*/ -1606 w 4327"/>
                <a:gd name="connsiteY0" fmla="*/ -289 h 1328"/>
                <a:gd name="connsiteX1" fmla="*/ 2722 w 4327"/>
                <a:gd name="connsiteY1" fmla="*/ 989 h 1328"/>
                <a:gd name="connsiteX2" fmla="*/ -1606 w 4327"/>
                <a:gd name="connsiteY2" fmla="*/ -289 h 1328"/>
              </a:gdLst>
              <a:ahLst/>
              <a:cxnLst>
                <a:cxn ang="0">
                  <a:pos x="connsiteX0" y="connsiteY0"/>
                </a:cxn>
                <a:cxn ang="0">
                  <a:pos x="connsiteX1" y="connsiteY1"/>
                </a:cxn>
                <a:cxn ang="0">
                  <a:pos x="connsiteX2" y="connsiteY2"/>
                </a:cxn>
              </a:cxnLst>
              <a:rect l="l" t="t" r="r" b="b"/>
              <a:pathLst>
                <a:path w="4327" h="1328">
                  <a:moveTo>
                    <a:pt x="-1606" y="-289"/>
                  </a:moveTo>
                  <a:cubicBezTo>
                    <a:pt x="-51" y="-289"/>
                    <a:pt x="1621" y="-604"/>
                    <a:pt x="2722" y="989"/>
                  </a:cubicBezTo>
                  <a:cubicBezTo>
                    <a:pt x="1149" y="1009"/>
                    <a:pt x="-523" y="1245"/>
                    <a:pt x="-1606" y="-289"/>
                  </a:cubicBezTo>
                  <a:close/>
                </a:path>
              </a:pathLst>
            </a:custGeom>
            <a:solidFill>
              <a:srgbClr val="020202"/>
            </a:solidFill>
            <a:ln w="1956" cap="flat">
              <a:noFill/>
              <a:prstDash val="solid"/>
              <a:miter/>
            </a:ln>
          </p:spPr>
          <p:txBody>
            <a:bodyPr rtlCol="0" anchor="ctr"/>
            <a:lstStyle/>
            <a:p>
              <a:endParaRPr lang="es-CO"/>
            </a:p>
          </p:txBody>
        </p:sp>
        <p:sp>
          <p:nvSpPr>
            <p:cNvPr id="965" name="Freeform: Shape 964">
              <a:extLst>
                <a:ext uri="{FF2B5EF4-FFF2-40B4-BE49-F238E27FC236}">
                  <a16:creationId xmlns:a16="http://schemas.microsoft.com/office/drawing/2014/main" id="{182DC247-00A6-76F6-CAA7-A0488B059E32}"/>
                </a:ext>
              </a:extLst>
            </p:cNvPr>
            <p:cNvSpPr/>
            <p:nvPr/>
          </p:nvSpPr>
          <p:spPr>
            <a:xfrm>
              <a:off x="13108828" y="1774953"/>
              <a:ext cx="1358" cy="1573"/>
            </a:xfrm>
            <a:custGeom>
              <a:avLst/>
              <a:gdLst>
                <a:gd name="connsiteX0" fmla="*/ -1585 w 1358"/>
                <a:gd name="connsiteY0" fmla="*/ -315 h 1573"/>
                <a:gd name="connsiteX1" fmla="*/ -248 w 1358"/>
                <a:gd name="connsiteY1" fmla="*/ 1141 h 1573"/>
                <a:gd name="connsiteX2" fmla="*/ -267 w 1358"/>
                <a:gd name="connsiteY2" fmla="*/ 1259 h 1573"/>
                <a:gd name="connsiteX3" fmla="*/ -1605 w 1358"/>
                <a:gd name="connsiteY3" fmla="*/ -157 h 1573"/>
                <a:gd name="connsiteX4" fmla="*/ -1585 w 1358"/>
                <a:gd name="connsiteY4" fmla="*/ -315 h 1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 h="1573">
                  <a:moveTo>
                    <a:pt x="-1585" y="-315"/>
                  </a:moveTo>
                  <a:cubicBezTo>
                    <a:pt x="-818" y="-275"/>
                    <a:pt x="-228" y="374"/>
                    <a:pt x="-248" y="1141"/>
                  </a:cubicBezTo>
                  <a:cubicBezTo>
                    <a:pt x="-267" y="1180"/>
                    <a:pt x="-267" y="1220"/>
                    <a:pt x="-267" y="1259"/>
                  </a:cubicBezTo>
                  <a:cubicBezTo>
                    <a:pt x="-1034" y="1240"/>
                    <a:pt x="-1625" y="590"/>
                    <a:pt x="-1605" y="-157"/>
                  </a:cubicBezTo>
                  <a:cubicBezTo>
                    <a:pt x="-1605" y="-216"/>
                    <a:pt x="-1585" y="-256"/>
                    <a:pt x="-1585" y="-315"/>
                  </a:cubicBezTo>
                  <a:close/>
                </a:path>
              </a:pathLst>
            </a:custGeom>
            <a:solidFill>
              <a:srgbClr val="5B5B5B"/>
            </a:solidFill>
            <a:ln w="1956" cap="flat">
              <a:noFill/>
              <a:prstDash val="solid"/>
              <a:miter/>
            </a:ln>
          </p:spPr>
          <p:txBody>
            <a:bodyPr rtlCol="0" anchor="ctr"/>
            <a:lstStyle/>
            <a:p>
              <a:endParaRPr lang="es-CO"/>
            </a:p>
          </p:txBody>
        </p:sp>
        <p:sp>
          <p:nvSpPr>
            <p:cNvPr id="966" name="Freeform: Shape 965">
              <a:extLst>
                <a:ext uri="{FF2B5EF4-FFF2-40B4-BE49-F238E27FC236}">
                  <a16:creationId xmlns:a16="http://schemas.microsoft.com/office/drawing/2014/main" id="{E289970D-829F-140C-C912-A4F09D8C35F3}"/>
                </a:ext>
              </a:extLst>
            </p:cNvPr>
            <p:cNvSpPr/>
            <p:nvPr/>
          </p:nvSpPr>
          <p:spPr>
            <a:xfrm>
              <a:off x="13110243" y="1776507"/>
              <a:ext cx="1380" cy="1593"/>
            </a:xfrm>
            <a:custGeom>
              <a:avLst/>
              <a:gdLst>
                <a:gd name="connsiteX0" fmla="*/ -1604 w 1380"/>
                <a:gd name="connsiteY0" fmla="*/ -315 h 1593"/>
                <a:gd name="connsiteX1" fmla="*/ -227 w 1380"/>
                <a:gd name="connsiteY1" fmla="*/ 1180 h 1593"/>
                <a:gd name="connsiteX2" fmla="*/ -227 w 1380"/>
                <a:gd name="connsiteY2" fmla="*/ 1279 h 1593"/>
                <a:gd name="connsiteX3" fmla="*/ -1604 w 1380"/>
                <a:gd name="connsiteY3" fmla="*/ -315 h 1593"/>
              </a:gdLst>
              <a:ahLst/>
              <a:cxnLst>
                <a:cxn ang="0">
                  <a:pos x="connsiteX0" y="connsiteY0"/>
                </a:cxn>
                <a:cxn ang="0">
                  <a:pos x="connsiteX1" y="connsiteY1"/>
                </a:cxn>
                <a:cxn ang="0">
                  <a:pos x="connsiteX2" y="connsiteY2"/>
                </a:cxn>
                <a:cxn ang="0">
                  <a:pos x="connsiteX3" y="connsiteY3"/>
                </a:cxn>
              </a:cxnLst>
              <a:rect l="l" t="t" r="r" b="b"/>
              <a:pathLst>
                <a:path w="1380" h="1593">
                  <a:moveTo>
                    <a:pt x="-1604" y="-315"/>
                  </a:moveTo>
                  <a:cubicBezTo>
                    <a:pt x="-817" y="-295"/>
                    <a:pt x="-187" y="374"/>
                    <a:pt x="-227" y="1180"/>
                  </a:cubicBezTo>
                  <a:cubicBezTo>
                    <a:pt x="-227" y="1200"/>
                    <a:pt x="-227" y="1239"/>
                    <a:pt x="-227" y="1279"/>
                  </a:cubicBezTo>
                  <a:cubicBezTo>
                    <a:pt x="-1033" y="1200"/>
                    <a:pt x="-1643" y="492"/>
                    <a:pt x="-1604" y="-315"/>
                  </a:cubicBezTo>
                  <a:close/>
                </a:path>
              </a:pathLst>
            </a:custGeom>
            <a:solidFill>
              <a:srgbClr val="5B5B5B"/>
            </a:solidFill>
            <a:ln w="1956" cap="flat">
              <a:noFill/>
              <a:prstDash val="solid"/>
              <a:miter/>
            </a:ln>
          </p:spPr>
          <p:txBody>
            <a:bodyPr rtlCol="0" anchor="ctr"/>
            <a:lstStyle/>
            <a:p>
              <a:endParaRPr lang="es-CO"/>
            </a:p>
          </p:txBody>
        </p:sp>
        <p:sp>
          <p:nvSpPr>
            <p:cNvPr id="967" name="Freeform: Shape 966">
              <a:extLst>
                <a:ext uri="{FF2B5EF4-FFF2-40B4-BE49-F238E27FC236}">
                  <a16:creationId xmlns:a16="http://schemas.microsoft.com/office/drawing/2014/main" id="{CB03CD0A-0A97-65E5-F2C4-BEC6183F1453}"/>
                </a:ext>
              </a:extLst>
            </p:cNvPr>
            <p:cNvSpPr/>
            <p:nvPr/>
          </p:nvSpPr>
          <p:spPr>
            <a:xfrm>
              <a:off x="12876930" y="472158"/>
              <a:ext cx="389278" cy="290244"/>
            </a:xfrm>
            <a:custGeom>
              <a:avLst/>
              <a:gdLst>
                <a:gd name="connsiteX0" fmla="*/ 2897 w 389278"/>
                <a:gd name="connsiteY0" fmla="*/ -315 h 290244"/>
                <a:gd name="connsiteX1" fmla="*/ 1284 w 389278"/>
                <a:gd name="connsiteY1" fmla="*/ 49732 h 290244"/>
                <a:gd name="connsiteX2" fmla="*/ 6399 w 389278"/>
                <a:gd name="connsiteY2" fmla="*/ 89077 h 290244"/>
                <a:gd name="connsiteX3" fmla="*/ 24616 w 389278"/>
                <a:gd name="connsiteY3" fmla="*/ 136292 h 290244"/>
                <a:gd name="connsiteX4" fmla="*/ 49482 w 389278"/>
                <a:gd name="connsiteY4" fmla="*/ 173669 h 290244"/>
                <a:gd name="connsiteX5" fmla="*/ 73935 w 389278"/>
                <a:gd name="connsiteY5" fmla="*/ 205145 h 290244"/>
                <a:gd name="connsiteX6" fmla="*/ 99076 w 389278"/>
                <a:gd name="connsiteY6" fmla="*/ 226943 h 290244"/>
                <a:gd name="connsiteX7" fmla="*/ 193820 w 389278"/>
                <a:gd name="connsiteY7" fmla="*/ 273370 h 290244"/>
                <a:gd name="connsiteX8" fmla="*/ 245480 w 389278"/>
                <a:gd name="connsiteY8" fmla="*/ 284150 h 290244"/>
                <a:gd name="connsiteX9" fmla="*/ 291907 w 389278"/>
                <a:gd name="connsiteY9" fmla="*/ 285036 h 290244"/>
                <a:gd name="connsiteX10" fmla="*/ 336367 w 389278"/>
                <a:gd name="connsiteY10" fmla="*/ 279921 h 290244"/>
                <a:gd name="connsiteX11" fmla="*/ 368000 w 389278"/>
                <a:gd name="connsiteY11" fmla="*/ 276694 h 290244"/>
                <a:gd name="connsiteX12" fmla="*/ 387673 w 389278"/>
                <a:gd name="connsiteY12" fmla="*/ 276596 h 290244"/>
                <a:gd name="connsiteX13" fmla="*/ 369377 w 389278"/>
                <a:gd name="connsiteY13" fmla="*/ 279409 h 290244"/>
                <a:gd name="connsiteX14" fmla="*/ 348623 w 389278"/>
                <a:gd name="connsiteY14" fmla="*/ 282006 h 290244"/>
                <a:gd name="connsiteX15" fmla="*/ 343587 w 389278"/>
                <a:gd name="connsiteY15" fmla="*/ 282419 h 290244"/>
                <a:gd name="connsiteX16" fmla="*/ 306209 w 389278"/>
                <a:gd name="connsiteY16" fmla="*/ 286177 h 290244"/>
                <a:gd name="connsiteX17" fmla="*/ 278923 w 389278"/>
                <a:gd name="connsiteY17" fmla="*/ 287200 h 290244"/>
                <a:gd name="connsiteX18" fmla="*/ 274851 w 389278"/>
                <a:gd name="connsiteY18" fmla="*/ 288144 h 290244"/>
                <a:gd name="connsiteX19" fmla="*/ 263047 w 389278"/>
                <a:gd name="connsiteY19" fmla="*/ 288537 h 290244"/>
                <a:gd name="connsiteX20" fmla="*/ 255355 w 389278"/>
                <a:gd name="connsiteY20" fmla="*/ 286787 h 290244"/>
                <a:gd name="connsiteX21" fmla="*/ 216660 w 389278"/>
                <a:gd name="connsiteY21" fmla="*/ 281947 h 290244"/>
                <a:gd name="connsiteX22" fmla="*/ 190967 w 389278"/>
                <a:gd name="connsiteY22" fmla="*/ 278013 h 290244"/>
                <a:gd name="connsiteX23" fmla="*/ 127247 w 389278"/>
                <a:gd name="connsiteY23" fmla="*/ 252182 h 290244"/>
                <a:gd name="connsiteX24" fmla="*/ 104526 w 389278"/>
                <a:gd name="connsiteY24" fmla="*/ 239258 h 290244"/>
                <a:gd name="connsiteX25" fmla="*/ 91562 w 389278"/>
                <a:gd name="connsiteY25" fmla="*/ 239258 h 290244"/>
                <a:gd name="connsiteX26" fmla="*/ 85975 w 389278"/>
                <a:gd name="connsiteY26" fmla="*/ 240084 h 290244"/>
                <a:gd name="connsiteX27" fmla="*/ 72401 w 389278"/>
                <a:gd name="connsiteY27" fmla="*/ 241087 h 290244"/>
                <a:gd name="connsiteX28" fmla="*/ 58807 w 389278"/>
                <a:gd name="connsiteY28" fmla="*/ 238215 h 290244"/>
                <a:gd name="connsiteX29" fmla="*/ 29042 w 389278"/>
                <a:gd name="connsiteY29" fmla="*/ 200680 h 290244"/>
                <a:gd name="connsiteX30" fmla="*/ 14012 w 389278"/>
                <a:gd name="connsiteY30" fmla="*/ 155984 h 290244"/>
                <a:gd name="connsiteX31" fmla="*/ 12045 w 389278"/>
                <a:gd name="connsiteY31" fmla="*/ 147544 h 290244"/>
                <a:gd name="connsiteX32" fmla="*/ 12989 w 389278"/>
                <a:gd name="connsiteY32" fmla="*/ 143492 h 290244"/>
                <a:gd name="connsiteX33" fmla="*/ 14111 w 389278"/>
                <a:gd name="connsiteY33" fmla="*/ 132750 h 290244"/>
                <a:gd name="connsiteX34" fmla="*/ 7855 w 389278"/>
                <a:gd name="connsiteY34" fmla="*/ 109143 h 290244"/>
                <a:gd name="connsiteX35" fmla="*/ 1304 w 389278"/>
                <a:gd name="connsiteY35" fmla="*/ 72159 h 290244"/>
                <a:gd name="connsiteX36" fmla="*/ 25 w 389278"/>
                <a:gd name="connsiteY36" fmla="*/ 54847 h 290244"/>
                <a:gd name="connsiteX37" fmla="*/ -1234 w 389278"/>
                <a:gd name="connsiteY37" fmla="*/ 44086 h 290244"/>
                <a:gd name="connsiteX38" fmla="*/ -54 w 389278"/>
                <a:gd name="connsiteY38" fmla="*/ 26086 h 290244"/>
                <a:gd name="connsiteX39" fmla="*/ 1442 w 389278"/>
                <a:gd name="connsiteY39" fmla="*/ 2951 h 290244"/>
                <a:gd name="connsiteX40" fmla="*/ 2897 w 389278"/>
                <a:gd name="connsiteY40" fmla="*/ -315 h 290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89278" h="290244">
                  <a:moveTo>
                    <a:pt x="2897" y="-315"/>
                  </a:moveTo>
                  <a:cubicBezTo>
                    <a:pt x="930" y="16328"/>
                    <a:pt x="1875" y="33129"/>
                    <a:pt x="1284" y="49732"/>
                  </a:cubicBezTo>
                  <a:cubicBezTo>
                    <a:pt x="812" y="63228"/>
                    <a:pt x="3586" y="76231"/>
                    <a:pt x="6399" y="89077"/>
                  </a:cubicBezTo>
                  <a:cubicBezTo>
                    <a:pt x="9999" y="105661"/>
                    <a:pt x="16137" y="121590"/>
                    <a:pt x="24616" y="136292"/>
                  </a:cubicBezTo>
                  <a:cubicBezTo>
                    <a:pt x="32052" y="149299"/>
                    <a:pt x="40354" y="161785"/>
                    <a:pt x="49482" y="173669"/>
                  </a:cubicBezTo>
                  <a:cubicBezTo>
                    <a:pt x="57627" y="184155"/>
                    <a:pt x="65417" y="194955"/>
                    <a:pt x="73935" y="205145"/>
                  </a:cubicBezTo>
                  <a:cubicBezTo>
                    <a:pt x="81076" y="213683"/>
                    <a:pt x="90224" y="220215"/>
                    <a:pt x="99076" y="226943"/>
                  </a:cubicBezTo>
                  <a:cubicBezTo>
                    <a:pt x="127582" y="248582"/>
                    <a:pt x="160062" y="262353"/>
                    <a:pt x="193820" y="273370"/>
                  </a:cubicBezTo>
                  <a:cubicBezTo>
                    <a:pt x="210620" y="278729"/>
                    <a:pt x="227932" y="282341"/>
                    <a:pt x="245480" y="284150"/>
                  </a:cubicBezTo>
                  <a:cubicBezTo>
                    <a:pt x="260903" y="285722"/>
                    <a:pt x="276425" y="286017"/>
                    <a:pt x="291907" y="285036"/>
                  </a:cubicBezTo>
                  <a:cubicBezTo>
                    <a:pt x="306838" y="284546"/>
                    <a:pt x="321711" y="282836"/>
                    <a:pt x="336367" y="279921"/>
                  </a:cubicBezTo>
                  <a:cubicBezTo>
                    <a:pt x="346813" y="277991"/>
                    <a:pt x="357377" y="276911"/>
                    <a:pt x="368000" y="276694"/>
                  </a:cubicBezTo>
                  <a:cubicBezTo>
                    <a:pt x="374532" y="276360"/>
                    <a:pt x="381102" y="276694"/>
                    <a:pt x="387673" y="276596"/>
                  </a:cubicBezTo>
                  <a:cubicBezTo>
                    <a:pt x="381771" y="278858"/>
                    <a:pt x="375515" y="278996"/>
                    <a:pt x="369377" y="279409"/>
                  </a:cubicBezTo>
                  <a:cubicBezTo>
                    <a:pt x="362393" y="279901"/>
                    <a:pt x="355312" y="278858"/>
                    <a:pt x="348623" y="282006"/>
                  </a:cubicBezTo>
                  <a:cubicBezTo>
                    <a:pt x="346990" y="282456"/>
                    <a:pt x="345278" y="282596"/>
                    <a:pt x="343587" y="282419"/>
                  </a:cubicBezTo>
                  <a:cubicBezTo>
                    <a:pt x="331036" y="282793"/>
                    <a:pt x="318681" y="285213"/>
                    <a:pt x="306209" y="286177"/>
                  </a:cubicBezTo>
                  <a:cubicBezTo>
                    <a:pt x="297219" y="286865"/>
                    <a:pt x="288110" y="289954"/>
                    <a:pt x="278923" y="287200"/>
                  </a:cubicBezTo>
                  <a:cubicBezTo>
                    <a:pt x="277487" y="286853"/>
                    <a:pt x="275992" y="287204"/>
                    <a:pt x="274851" y="288144"/>
                  </a:cubicBezTo>
                  <a:cubicBezTo>
                    <a:pt x="271271" y="290375"/>
                    <a:pt x="266765" y="290526"/>
                    <a:pt x="263047" y="288537"/>
                  </a:cubicBezTo>
                  <a:cubicBezTo>
                    <a:pt x="260667" y="287333"/>
                    <a:pt x="258031" y="286733"/>
                    <a:pt x="255355" y="286787"/>
                  </a:cubicBezTo>
                  <a:cubicBezTo>
                    <a:pt x="242155" y="287632"/>
                    <a:pt x="229505" y="283914"/>
                    <a:pt x="216660" y="281947"/>
                  </a:cubicBezTo>
                  <a:cubicBezTo>
                    <a:pt x="208102" y="280629"/>
                    <a:pt x="199387" y="280334"/>
                    <a:pt x="190967" y="278013"/>
                  </a:cubicBezTo>
                  <a:cubicBezTo>
                    <a:pt x="168658" y="272111"/>
                    <a:pt x="147196" y="264104"/>
                    <a:pt x="127247" y="252182"/>
                  </a:cubicBezTo>
                  <a:cubicBezTo>
                    <a:pt x="119772" y="247736"/>
                    <a:pt x="112198" y="243389"/>
                    <a:pt x="104526" y="239258"/>
                  </a:cubicBezTo>
                  <a:cubicBezTo>
                    <a:pt x="100395" y="237015"/>
                    <a:pt x="96027" y="234084"/>
                    <a:pt x="91562" y="239258"/>
                  </a:cubicBezTo>
                  <a:cubicBezTo>
                    <a:pt x="90244" y="240792"/>
                    <a:pt x="87844" y="240359"/>
                    <a:pt x="85975" y="240084"/>
                  </a:cubicBezTo>
                  <a:cubicBezTo>
                    <a:pt x="81430" y="239460"/>
                    <a:pt x="76807" y="239801"/>
                    <a:pt x="72401" y="241087"/>
                  </a:cubicBezTo>
                  <a:cubicBezTo>
                    <a:pt x="67679" y="242447"/>
                    <a:pt x="62584" y="241370"/>
                    <a:pt x="58807" y="238215"/>
                  </a:cubicBezTo>
                  <a:cubicBezTo>
                    <a:pt x="45567" y="228379"/>
                    <a:pt x="35042" y="216398"/>
                    <a:pt x="29042" y="200680"/>
                  </a:cubicBezTo>
                  <a:cubicBezTo>
                    <a:pt x="23416" y="185984"/>
                    <a:pt x="18163" y="171171"/>
                    <a:pt x="14012" y="155984"/>
                  </a:cubicBezTo>
                  <a:cubicBezTo>
                    <a:pt x="13245" y="153190"/>
                    <a:pt x="12753" y="150338"/>
                    <a:pt x="12045" y="147544"/>
                  </a:cubicBezTo>
                  <a:cubicBezTo>
                    <a:pt x="11553" y="146124"/>
                    <a:pt x="11927" y="144552"/>
                    <a:pt x="12989" y="143492"/>
                  </a:cubicBezTo>
                  <a:cubicBezTo>
                    <a:pt x="16373" y="140167"/>
                    <a:pt x="15271" y="136606"/>
                    <a:pt x="14111" y="132750"/>
                  </a:cubicBezTo>
                  <a:cubicBezTo>
                    <a:pt x="11750" y="124881"/>
                    <a:pt x="8406" y="117012"/>
                    <a:pt x="7855" y="109143"/>
                  </a:cubicBezTo>
                  <a:cubicBezTo>
                    <a:pt x="6989" y="96494"/>
                    <a:pt x="2622" y="84651"/>
                    <a:pt x="1304" y="72159"/>
                  </a:cubicBezTo>
                  <a:cubicBezTo>
                    <a:pt x="478" y="66424"/>
                    <a:pt x="65" y="60641"/>
                    <a:pt x="25" y="54847"/>
                  </a:cubicBezTo>
                  <a:cubicBezTo>
                    <a:pt x="25" y="51223"/>
                    <a:pt x="-388" y="47612"/>
                    <a:pt x="-1234" y="44086"/>
                  </a:cubicBezTo>
                  <a:cubicBezTo>
                    <a:pt x="-2473" y="38047"/>
                    <a:pt x="-231" y="32086"/>
                    <a:pt x="-54" y="26086"/>
                  </a:cubicBezTo>
                  <a:cubicBezTo>
                    <a:pt x="183" y="18355"/>
                    <a:pt x="-290" y="10584"/>
                    <a:pt x="1442" y="2951"/>
                  </a:cubicBezTo>
                  <a:cubicBezTo>
                    <a:pt x="1481" y="1715"/>
                    <a:pt x="2012" y="545"/>
                    <a:pt x="2897" y="-315"/>
                  </a:cubicBezTo>
                  <a:close/>
                </a:path>
              </a:pathLst>
            </a:custGeom>
            <a:solidFill>
              <a:srgbClr val="020202"/>
            </a:solidFill>
            <a:ln w="1956" cap="flat">
              <a:noFill/>
              <a:prstDash val="solid"/>
              <a:miter/>
            </a:ln>
          </p:spPr>
          <p:txBody>
            <a:bodyPr rtlCol="0" anchor="ctr"/>
            <a:lstStyle/>
            <a:p>
              <a:endParaRPr lang="es-CO"/>
            </a:p>
          </p:txBody>
        </p:sp>
        <p:sp>
          <p:nvSpPr>
            <p:cNvPr id="968" name="Freeform: Shape 967">
              <a:extLst>
                <a:ext uri="{FF2B5EF4-FFF2-40B4-BE49-F238E27FC236}">
                  <a16:creationId xmlns:a16="http://schemas.microsoft.com/office/drawing/2014/main" id="{CC820513-DC9D-C40C-CE0E-CEF06EF65825}"/>
                </a:ext>
              </a:extLst>
            </p:cNvPr>
            <p:cNvSpPr/>
            <p:nvPr/>
          </p:nvSpPr>
          <p:spPr>
            <a:xfrm>
              <a:off x="12881334" y="461967"/>
              <a:ext cx="1624" cy="8754"/>
            </a:xfrm>
            <a:custGeom>
              <a:avLst/>
              <a:gdLst>
                <a:gd name="connsiteX0" fmla="*/ -50 w 1624"/>
                <a:gd name="connsiteY0" fmla="*/ -315 h 8754"/>
                <a:gd name="connsiteX1" fmla="*/ -1506 w 1624"/>
                <a:gd name="connsiteY1" fmla="*/ 8440 h 8754"/>
                <a:gd name="connsiteX2" fmla="*/ -50 w 1624"/>
                <a:gd name="connsiteY2" fmla="*/ -315 h 8754"/>
              </a:gdLst>
              <a:ahLst/>
              <a:cxnLst>
                <a:cxn ang="0">
                  <a:pos x="connsiteX0" y="connsiteY0"/>
                </a:cxn>
                <a:cxn ang="0">
                  <a:pos x="connsiteX1" y="connsiteY1"/>
                </a:cxn>
                <a:cxn ang="0">
                  <a:pos x="connsiteX2" y="connsiteY2"/>
                </a:cxn>
              </a:cxnLst>
              <a:rect l="l" t="t" r="r" b="b"/>
              <a:pathLst>
                <a:path w="1624" h="8754">
                  <a:moveTo>
                    <a:pt x="-50" y="-315"/>
                  </a:moveTo>
                  <a:cubicBezTo>
                    <a:pt x="-483" y="2597"/>
                    <a:pt x="1051" y="5863"/>
                    <a:pt x="-1506" y="8440"/>
                  </a:cubicBezTo>
                  <a:cubicBezTo>
                    <a:pt x="-1073" y="5508"/>
                    <a:pt x="-2687" y="2243"/>
                    <a:pt x="-50" y="-315"/>
                  </a:cubicBezTo>
                  <a:close/>
                </a:path>
              </a:pathLst>
            </a:custGeom>
            <a:solidFill>
              <a:srgbClr val="020202"/>
            </a:solidFill>
            <a:ln w="1956" cap="flat">
              <a:noFill/>
              <a:prstDash val="solid"/>
              <a:miter/>
            </a:ln>
          </p:spPr>
          <p:txBody>
            <a:bodyPr rtlCol="0" anchor="ctr"/>
            <a:lstStyle/>
            <a:p>
              <a:endParaRPr lang="es-CO"/>
            </a:p>
          </p:txBody>
        </p:sp>
        <p:sp>
          <p:nvSpPr>
            <p:cNvPr id="969" name="Freeform: Shape 968">
              <a:extLst>
                <a:ext uri="{FF2B5EF4-FFF2-40B4-BE49-F238E27FC236}">
                  <a16:creationId xmlns:a16="http://schemas.microsoft.com/office/drawing/2014/main" id="{E23745A6-5F6C-6B49-7B05-6E70BD590214}"/>
                </a:ext>
              </a:extLst>
            </p:cNvPr>
            <p:cNvSpPr/>
            <p:nvPr/>
          </p:nvSpPr>
          <p:spPr>
            <a:xfrm>
              <a:off x="12884245" y="443023"/>
              <a:ext cx="1624" cy="8754"/>
            </a:xfrm>
            <a:custGeom>
              <a:avLst/>
              <a:gdLst>
                <a:gd name="connsiteX0" fmla="*/ -50 w 1624"/>
                <a:gd name="connsiteY0" fmla="*/ -315 h 8754"/>
                <a:gd name="connsiteX1" fmla="*/ -1506 w 1624"/>
                <a:gd name="connsiteY1" fmla="*/ 8440 h 8754"/>
                <a:gd name="connsiteX2" fmla="*/ -50 w 1624"/>
                <a:gd name="connsiteY2" fmla="*/ -315 h 8754"/>
              </a:gdLst>
              <a:ahLst/>
              <a:cxnLst>
                <a:cxn ang="0">
                  <a:pos x="connsiteX0" y="connsiteY0"/>
                </a:cxn>
                <a:cxn ang="0">
                  <a:pos x="connsiteX1" y="connsiteY1"/>
                </a:cxn>
                <a:cxn ang="0">
                  <a:pos x="connsiteX2" y="connsiteY2"/>
                </a:cxn>
              </a:cxnLst>
              <a:rect l="l" t="t" r="r" b="b"/>
              <a:pathLst>
                <a:path w="1624" h="8754">
                  <a:moveTo>
                    <a:pt x="-50" y="-315"/>
                  </a:moveTo>
                  <a:cubicBezTo>
                    <a:pt x="-483" y="2597"/>
                    <a:pt x="1051" y="5862"/>
                    <a:pt x="-1506" y="8440"/>
                  </a:cubicBezTo>
                  <a:cubicBezTo>
                    <a:pt x="-1073" y="5508"/>
                    <a:pt x="-2687" y="2243"/>
                    <a:pt x="-50" y="-315"/>
                  </a:cubicBezTo>
                  <a:close/>
                </a:path>
              </a:pathLst>
            </a:custGeom>
            <a:solidFill>
              <a:srgbClr val="020202"/>
            </a:solidFill>
            <a:ln w="1956" cap="flat">
              <a:noFill/>
              <a:prstDash val="solid"/>
              <a:miter/>
            </a:ln>
          </p:spPr>
          <p:txBody>
            <a:bodyPr rtlCol="0" anchor="ctr"/>
            <a:lstStyle/>
            <a:p>
              <a:endParaRPr lang="es-CO"/>
            </a:p>
          </p:txBody>
        </p:sp>
        <p:sp>
          <p:nvSpPr>
            <p:cNvPr id="970" name="Freeform: Shape 969">
              <a:extLst>
                <a:ext uri="{FF2B5EF4-FFF2-40B4-BE49-F238E27FC236}">
                  <a16:creationId xmlns:a16="http://schemas.microsoft.com/office/drawing/2014/main" id="{C926E0DF-74FD-C778-77D7-0C7E08DDB300}"/>
                </a:ext>
              </a:extLst>
            </p:cNvPr>
            <p:cNvSpPr/>
            <p:nvPr/>
          </p:nvSpPr>
          <p:spPr>
            <a:xfrm>
              <a:off x="12882824" y="453213"/>
              <a:ext cx="1551" cy="7298"/>
            </a:xfrm>
            <a:custGeom>
              <a:avLst/>
              <a:gdLst>
                <a:gd name="connsiteX0" fmla="*/ -105 w 1551"/>
                <a:gd name="connsiteY0" fmla="*/ -315 h 7298"/>
                <a:gd name="connsiteX1" fmla="*/ -1541 w 1551"/>
                <a:gd name="connsiteY1" fmla="*/ 6984 h 7298"/>
                <a:gd name="connsiteX2" fmla="*/ -105 w 1551"/>
                <a:gd name="connsiteY2" fmla="*/ -315 h 7298"/>
              </a:gdLst>
              <a:ahLst/>
              <a:cxnLst>
                <a:cxn ang="0">
                  <a:pos x="connsiteX0" y="connsiteY0"/>
                </a:cxn>
                <a:cxn ang="0">
                  <a:pos x="connsiteX1" y="connsiteY1"/>
                </a:cxn>
                <a:cxn ang="0">
                  <a:pos x="connsiteX2" y="connsiteY2"/>
                </a:cxn>
              </a:cxnLst>
              <a:rect l="l" t="t" r="r" b="b"/>
              <a:pathLst>
                <a:path w="1551" h="7298">
                  <a:moveTo>
                    <a:pt x="-105" y="-315"/>
                  </a:moveTo>
                  <a:cubicBezTo>
                    <a:pt x="-420" y="2144"/>
                    <a:pt x="820" y="4918"/>
                    <a:pt x="-1541" y="6984"/>
                  </a:cubicBezTo>
                  <a:cubicBezTo>
                    <a:pt x="-1207" y="4525"/>
                    <a:pt x="-2524" y="1731"/>
                    <a:pt x="-105" y="-315"/>
                  </a:cubicBezTo>
                  <a:close/>
                </a:path>
              </a:pathLst>
            </a:custGeom>
            <a:solidFill>
              <a:srgbClr val="020202"/>
            </a:solidFill>
            <a:ln w="1956" cap="flat">
              <a:noFill/>
              <a:prstDash val="solid"/>
              <a:miter/>
            </a:ln>
          </p:spPr>
          <p:txBody>
            <a:bodyPr rtlCol="0" anchor="ctr"/>
            <a:lstStyle/>
            <a:p>
              <a:endParaRPr lang="es-CO"/>
            </a:p>
          </p:txBody>
        </p:sp>
        <p:sp>
          <p:nvSpPr>
            <p:cNvPr id="971" name="Freeform: Shape 970">
              <a:extLst>
                <a:ext uri="{FF2B5EF4-FFF2-40B4-BE49-F238E27FC236}">
                  <a16:creationId xmlns:a16="http://schemas.microsoft.com/office/drawing/2014/main" id="{733C1892-541B-5D2F-EEEB-9CC376833010}"/>
                </a:ext>
              </a:extLst>
            </p:cNvPr>
            <p:cNvSpPr/>
            <p:nvPr/>
          </p:nvSpPr>
          <p:spPr>
            <a:xfrm>
              <a:off x="12884121" y="309764"/>
              <a:ext cx="679248" cy="444219"/>
            </a:xfrm>
            <a:custGeom>
              <a:avLst/>
              <a:gdLst>
                <a:gd name="connsiteX0" fmla="*/ 52816 w 679248"/>
                <a:gd name="connsiteY0" fmla="*/ 39794 h 444219"/>
                <a:gd name="connsiteX1" fmla="*/ 114352 w 679248"/>
                <a:gd name="connsiteY1" fmla="*/ 5190 h 444219"/>
                <a:gd name="connsiteX2" fmla="*/ 136917 w 679248"/>
                <a:gd name="connsiteY2" fmla="*/ 134 h 444219"/>
                <a:gd name="connsiteX3" fmla="*/ 140261 w 679248"/>
                <a:gd name="connsiteY3" fmla="*/ 292 h 444219"/>
                <a:gd name="connsiteX4" fmla="*/ 134949 w 679248"/>
                <a:gd name="connsiteY4" fmla="*/ 3852 h 444219"/>
                <a:gd name="connsiteX5" fmla="*/ 115749 w 679248"/>
                <a:gd name="connsiteY5" fmla="*/ 8987 h 444219"/>
                <a:gd name="connsiteX6" fmla="*/ 61492 w 679248"/>
                <a:gd name="connsiteY6" fmla="*/ 38240 h 444219"/>
                <a:gd name="connsiteX7" fmla="*/ 55236 w 679248"/>
                <a:gd name="connsiteY7" fmla="*/ 53368 h 444219"/>
                <a:gd name="connsiteX8" fmla="*/ 64581 w 679248"/>
                <a:gd name="connsiteY8" fmla="*/ 108451 h 444219"/>
                <a:gd name="connsiteX9" fmla="*/ 100444 w 679248"/>
                <a:gd name="connsiteY9" fmla="*/ 169613 h 444219"/>
                <a:gd name="connsiteX10" fmla="*/ 180530 w 679248"/>
                <a:gd name="connsiteY10" fmla="*/ 240218 h 444219"/>
                <a:gd name="connsiteX11" fmla="*/ 284559 w 679248"/>
                <a:gd name="connsiteY11" fmla="*/ 276966 h 444219"/>
                <a:gd name="connsiteX12" fmla="*/ 317157 w 679248"/>
                <a:gd name="connsiteY12" fmla="*/ 279701 h 444219"/>
                <a:gd name="connsiteX13" fmla="*/ 356305 w 679248"/>
                <a:gd name="connsiteY13" fmla="*/ 276986 h 444219"/>
                <a:gd name="connsiteX14" fmla="*/ 427126 w 679248"/>
                <a:gd name="connsiteY14" fmla="*/ 269511 h 444219"/>
                <a:gd name="connsiteX15" fmla="*/ 553778 w 679248"/>
                <a:gd name="connsiteY15" fmla="*/ 246041 h 444219"/>
                <a:gd name="connsiteX16" fmla="*/ 669630 w 679248"/>
                <a:gd name="connsiteY16" fmla="*/ 187024 h 444219"/>
                <a:gd name="connsiteX17" fmla="*/ 673564 w 679248"/>
                <a:gd name="connsiteY17" fmla="*/ 183876 h 444219"/>
                <a:gd name="connsiteX18" fmla="*/ 675846 w 679248"/>
                <a:gd name="connsiteY18" fmla="*/ 183679 h 444219"/>
                <a:gd name="connsiteX19" fmla="*/ 677262 w 679248"/>
                <a:gd name="connsiteY19" fmla="*/ 204532 h 444219"/>
                <a:gd name="connsiteX20" fmla="*/ 677558 w 679248"/>
                <a:gd name="connsiteY20" fmla="*/ 211063 h 444219"/>
                <a:gd name="connsiteX21" fmla="*/ 677558 w 679248"/>
                <a:gd name="connsiteY21" fmla="*/ 267130 h 444219"/>
                <a:gd name="connsiteX22" fmla="*/ 662980 w 679248"/>
                <a:gd name="connsiteY22" fmla="*/ 313459 h 444219"/>
                <a:gd name="connsiteX23" fmla="*/ 640731 w 679248"/>
                <a:gd name="connsiteY23" fmla="*/ 337165 h 444219"/>
                <a:gd name="connsiteX24" fmla="*/ 589582 w 679248"/>
                <a:gd name="connsiteY24" fmla="*/ 370037 h 444219"/>
                <a:gd name="connsiteX25" fmla="*/ 547502 w 679248"/>
                <a:gd name="connsiteY25" fmla="*/ 387959 h 444219"/>
                <a:gd name="connsiteX26" fmla="*/ 526807 w 679248"/>
                <a:gd name="connsiteY26" fmla="*/ 396792 h 444219"/>
                <a:gd name="connsiteX27" fmla="*/ 488839 w 679248"/>
                <a:gd name="connsiteY27" fmla="*/ 408969 h 444219"/>
                <a:gd name="connsiteX28" fmla="*/ 443002 w 679248"/>
                <a:gd name="connsiteY28" fmla="*/ 425278 h 444219"/>
                <a:gd name="connsiteX29" fmla="*/ 420929 w 679248"/>
                <a:gd name="connsiteY29" fmla="*/ 428839 h 444219"/>
                <a:gd name="connsiteX30" fmla="*/ 400883 w 679248"/>
                <a:gd name="connsiteY30" fmla="*/ 431357 h 444219"/>
                <a:gd name="connsiteX31" fmla="*/ 377276 w 679248"/>
                <a:gd name="connsiteY31" fmla="*/ 434917 h 444219"/>
                <a:gd name="connsiteX32" fmla="*/ 343832 w 679248"/>
                <a:gd name="connsiteY32" fmla="*/ 436275 h 444219"/>
                <a:gd name="connsiteX33" fmla="*/ 318750 w 679248"/>
                <a:gd name="connsiteY33" fmla="*/ 439560 h 444219"/>
                <a:gd name="connsiteX34" fmla="*/ 301536 w 679248"/>
                <a:gd name="connsiteY34" fmla="*/ 441645 h 444219"/>
                <a:gd name="connsiteX35" fmla="*/ 247142 w 679248"/>
                <a:gd name="connsiteY35" fmla="*/ 443141 h 444219"/>
                <a:gd name="connsiteX36" fmla="*/ 184976 w 679248"/>
                <a:gd name="connsiteY36" fmla="*/ 430806 h 444219"/>
                <a:gd name="connsiteX37" fmla="*/ 104319 w 679248"/>
                <a:gd name="connsiteY37" fmla="*/ 392858 h 444219"/>
                <a:gd name="connsiteX38" fmla="*/ 54351 w 679248"/>
                <a:gd name="connsiteY38" fmla="*/ 344876 h 444219"/>
                <a:gd name="connsiteX39" fmla="*/ 29367 w 679248"/>
                <a:gd name="connsiteY39" fmla="*/ 310154 h 444219"/>
                <a:gd name="connsiteX40" fmla="*/ 1314 w 679248"/>
                <a:gd name="connsiteY40" fmla="*/ 239825 h 444219"/>
                <a:gd name="connsiteX41" fmla="*/ -1539 w 679248"/>
                <a:gd name="connsiteY41" fmla="*/ 190643 h 444219"/>
                <a:gd name="connsiteX42" fmla="*/ 3989 w 679248"/>
                <a:gd name="connsiteY42" fmla="*/ 134518 h 444219"/>
                <a:gd name="connsiteX43" fmla="*/ 11366 w 679248"/>
                <a:gd name="connsiteY43" fmla="*/ 100582 h 444219"/>
                <a:gd name="connsiteX44" fmla="*/ 33262 w 679248"/>
                <a:gd name="connsiteY44" fmla="*/ 62614 h 444219"/>
                <a:gd name="connsiteX45" fmla="*/ 48666 w 679248"/>
                <a:gd name="connsiteY45" fmla="*/ 47112 h 444219"/>
                <a:gd name="connsiteX46" fmla="*/ 52600 w 679248"/>
                <a:gd name="connsiteY46" fmla="*/ 41211 h 444219"/>
                <a:gd name="connsiteX47" fmla="*/ 52246 w 679248"/>
                <a:gd name="connsiteY47" fmla="*/ 40148 h 444219"/>
                <a:gd name="connsiteX48" fmla="*/ 52816 w 679248"/>
                <a:gd name="connsiteY48" fmla="*/ 39794 h 444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79248" h="444219">
                  <a:moveTo>
                    <a:pt x="52816" y="39794"/>
                  </a:moveTo>
                  <a:cubicBezTo>
                    <a:pt x="70915" y="24410"/>
                    <a:pt x="91808" y="12662"/>
                    <a:pt x="114352" y="5190"/>
                  </a:cubicBezTo>
                  <a:cubicBezTo>
                    <a:pt x="121690" y="2769"/>
                    <a:pt x="129244" y="1075"/>
                    <a:pt x="136917" y="134"/>
                  </a:cubicBezTo>
                  <a:cubicBezTo>
                    <a:pt x="137959" y="-517"/>
                    <a:pt x="139297" y="-456"/>
                    <a:pt x="140261" y="292"/>
                  </a:cubicBezTo>
                  <a:cubicBezTo>
                    <a:pt x="139927" y="3616"/>
                    <a:pt x="137113" y="3282"/>
                    <a:pt x="134949" y="3852"/>
                  </a:cubicBezTo>
                  <a:cubicBezTo>
                    <a:pt x="128556" y="5584"/>
                    <a:pt x="121867" y="6213"/>
                    <a:pt x="115749" y="8987"/>
                  </a:cubicBezTo>
                  <a:cubicBezTo>
                    <a:pt x="96332" y="16285"/>
                    <a:pt x="77820" y="25138"/>
                    <a:pt x="61492" y="38240"/>
                  </a:cubicBezTo>
                  <a:cubicBezTo>
                    <a:pt x="56377" y="42352"/>
                    <a:pt x="54961" y="46857"/>
                    <a:pt x="55236" y="53368"/>
                  </a:cubicBezTo>
                  <a:cubicBezTo>
                    <a:pt x="56043" y="72156"/>
                    <a:pt x="58423" y="90471"/>
                    <a:pt x="64581" y="108451"/>
                  </a:cubicBezTo>
                  <a:cubicBezTo>
                    <a:pt x="72115" y="131128"/>
                    <a:pt x="84332" y="151967"/>
                    <a:pt x="100444" y="169613"/>
                  </a:cubicBezTo>
                  <a:cubicBezTo>
                    <a:pt x="124700" y="195797"/>
                    <a:pt x="150215" y="220762"/>
                    <a:pt x="180530" y="240218"/>
                  </a:cubicBezTo>
                  <a:cubicBezTo>
                    <a:pt x="212322" y="260540"/>
                    <a:pt x="246808" y="273366"/>
                    <a:pt x="284559" y="276966"/>
                  </a:cubicBezTo>
                  <a:cubicBezTo>
                    <a:pt x="295418" y="278009"/>
                    <a:pt x="306199" y="279150"/>
                    <a:pt x="317157" y="279701"/>
                  </a:cubicBezTo>
                  <a:cubicBezTo>
                    <a:pt x="330318" y="280350"/>
                    <a:pt x="343262" y="278540"/>
                    <a:pt x="356305" y="276986"/>
                  </a:cubicBezTo>
                  <a:cubicBezTo>
                    <a:pt x="379912" y="274212"/>
                    <a:pt x="403696" y="273288"/>
                    <a:pt x="427126" y="269511"/>
                  </a:cubicBezTo>
                  <a:cubicBezTo>
                    <a:pt x="469520" y="262724"/>
                    <a:pt x="512249" y="257471"/>
                    <a:pt x="553778" y="246041"/>
                  </a:cubicBezTo>
                  <a:cubicBezTo>
                    <a:pt x="596389" y="234336"/>
                    <a:pt x="635458" y="215431"/>
                    <a:pt x="669630" y="187024"/>
                  </a:cubicBezTo>
                  <a:cubicBezTo>
                    <a:pt x="670830" y="185833"/>
                    <a:pt x="672148" y="184779"/>
                    <a:pt x="673564" y="183876"/>
                  </a:cubicBezTo>
                  <a:cubicBezTo>
                    <a:pt x="674273" y="183508"/>
                    <a:pt x="675099" y="183437"/>
                    <a:pt x="675846" y="183679"/>
                  </a:cubicBezTo>
                  <a:cubicBezTo>
                    <a:pt x="676220" y="190624"/>
                    <a:pt x="675492" y="197647"/>
                    <a:pt x="677262" y="204532"/>
                  </a:cubicBezTo>
                  <a:cubicBezTo>
                    <a:pt x="677636" y="206688"/>
                    <a:pt x="677734" y="208882"/>
                    <a:pt x="677558" y="211063"/>
                  </a:cubicBezTo>
                  <a:cubicBezTo>
                    <a:pt x="677558" y="229752"/>
                    <a:pt x="677715" y="248441"/>
                    <a:pt x="677558" y="267130"/>
                  </a:cubicBezTo>
                  <a:cubicBezTo>
                    <a:pt x="677400" y="284009"/>
                    <a:pt x="672994" y="299846"/>
                    <a:pt x="662980" y="313459"/>
                  </a:cubicBezTo>
                  <a:cubicBezTo>
                    <a:pt x="656586" y="322270"/>
                    <a:pt x="649111" y="330236"/>
                    <a:pt x="640731" y="337165"/>
                  </a:cubicBezTo>
                  <a:cubicBezTo>
                    <a:pt x="625189" y="350296"/>
                    <a:pt x="607995" y="361346"/>
                    <a:pt x="589582" y="370037"/>
                  </a:cubicBezTo>
                  <a:cubicBezTo>
                    <a:pt x="575713" y="376372"/>
                    <a:pt x="561529" y="381998"/>
                    <a:pt x="547502" y="387959"/>
                  </a:cubicBezTo>
                  <a:lnTo>
                    <a:pt x="526807" y="396792"/>
                  </a:lnTo>
                  <a:cubicBezTo>
                    <a:pt x="514531" y="402025"/>
                    <a:pt x="501429" y="404759"/>
                    <a:pt x="488839" y="408969"/>
                  </a:cubicBezTo>
                  <a:cubicBezTo>
                    <a:pt x="473455" y="414124"/>
                    <a:pt x="458464" y="420340"/>
                    <a:pt x="443002" y="425278"/>
                  </a:cubicBezTo>
                  <a:cubicBezTo>
                    <a:pt x="435939" y="427861"/>
                    <a:pt x="428444" y="429069"/>
                    <a:pt x="420929" y="428839"/>
                  </a:cubicBezTo>
                  <a:cubicBezTo>
                    <a:pt x="414162" y="428567"/>
                    <a:pt x="407375" y="429417"/>
                    <a:pt x="400883" y="431357"/>
                  </a:cubicBezTo>
                  <a:cubicBezTo>
                    <a:pt x="393112" y="433161"/>
                    <a:pt x="385223" y="434351"/>
                    <a:pt x="377276" y="434917"/>
                  </a:cubicBezTo>
                  <a:cubicBezTo>
                    <a:pt x="366141" y="436078"/>
                    <a:pt x="355026" y="435606"/>
                    <a:pt x="343832" y="436275"/>
                  </a:cubicBezTo>
                  <a:cubicBezTo>
                    <a:pt x="335393" y="436709"/>
                    <a:pt x="327013" y="437807"/>
                    <a:pt x="318750" y="439560"/>
                  </a:cubicBezTo>
                  <a:cubicBezTo>
                    <a:pt x="313025" y="440819"/>
                    <a:pt x="307261" y="440701"/>
                    <a:pt x="301536" y="441645"/>
                  </a:cubicBezTo>
                  <a:cubicBezTo>
                    <a:pt x="283536" y="444655"/>
                    <a:pt x="265241" y="444104"/>
                    <a:pt x="247142" y="443141"/>
                  </a:cubicBezTo>
                  <a:cubicBezTo>
                    <a:pt x="225955" y="441917"/>
                    <a:pt x="205023" y="437766"/>
                    <a:pt x="184976" y="430806"/>
                  </a:cubicBezTo>
                  <a:cubicBezTo>
                    <a:pt x="156727" y="421147"/>
                    <a:pt x="129461" y="409363"/>
                    <a:pt x="104319" y="392858"/>
                  </a:cubicBezTo>
                  <a:cubicBezTo>
                    <a:pt x="84863" y="380070"/>
                    <a:pt x="67925" y="363805"/>
                    <a:pt x="54351" y="344876"/>
                  </a:cubicBezTo>
                  <a:cubicBezTo>
                    <a:pt x="46010" y="333309"/>
                    <a:pt x="36842" y="322331"/>
                    <a:pt x="29367" y="310154"/>
                  </a:cubicBezTo>
                  <a:cubicBezTo>
                    <a:pt x="15970" y="288337"/>
                    <a:pt x="5760" y="265320"/>
                    <a:pt x="1314" y="239825"/>
                  </a:cubicBezTo>
                  <a:cubicBezTo>
                    <a:pt x="-1559" y="223457"/>
                    <a:pt x="-1067" y="207070"/>
                    <a:pt x="-1539" y="190643"/>
                  </a:cubicBezTo>
                  <a:cubicBezTo>
                    <a:pt x="-2089" y="171659"/>
                    <a:pt x="861" y="153128"/>
                    <a:pt x="3989" y="134518"/>
                  </a:cubicBezTo>
                  <a:cubicBezTo>
                    <a:pt x="5838" y="123084"/>
                    <a:pt x="8317" y="111756"/>
                    <a:pt x="11366" y="100582"/>
                  </a:cubicBezTo>
                  <a:cubicBezTo>
                    <a:pt x="15498" y="85985"/>
                    <a:pt x="23367" y="73729"/>
                    <a:pt x="33262" y="62614"/>
                  </a:cubicBezTo>
                  <a:cubicBezTo>
                    <a:pt x="38101" y="57185"/>
                    <a:pt x="43531" y="52286"/>
                    <a:pt x="48666" y="47112"/>
                  </a:cubicBezTo>
                  <a:cubicBezTo>
                    <a:pt x="50357" y="45421"/>
                    <a:pt x="52443" y="43965"/>
                    <a:pt x="52600" y="41211"/>
                  </a:cubicBezTo>
                  <a:cubicBezTo>
                    <a:pt x="52148" y="40798"/>
                    <a:pt x="52029" y="40463"/>
                    <a:pt x="52246" y="40148"/>
                  </a:cubicBezTo>
                  <a:cubicBezTo>
                    <a:pt x="52384" y="39956"/>
                    <a:pt x="52580" y="39826"/>
                    <a:pt x="52816" y="39794"/>
                  </a:cubicBezTo>
                  <a:close/>
                </a:path>
              </a:pathLst>
            </a:custGeom>
            <a:solidFill>
              <a:srgbClr val="4A646E"/>
            </a:solidFill>
            <a:ln w="1956" cap="flat">
              <a:noFill/>
              <a:prstDash val="solid"/>
              <a:miter/>
            </a:ln>
          </p:spPr>
          <p:txBody>
            <a:bodyPr rtlCol="0" anchor="ctr"/>
            <a:lstStyle/>
            <a:p>
              <a:endParaRPr lang="es-CO"/>
            </a:p>
          </p:txBody>
        </p:sp>
        <p:sp>
          <p:nvSpPr>
            <p:cNvPr id="972" name="Freeform: Shape 971">
              <a:extLst>
                <a:ext uri="{FF2B5EF4-FFF2-40B4-BE49-F238E27FC236}">
                  <a16:creationId xmlns:a16="http://schemas.microsoft.com/office/drawing/2014/main" id="{ABCBAA0D-D306-55DF-8E9B-B05B04C981AB}"/>
                </a:ext>
              </a:extLst>
            </p:cNvPr>
            <p:cNvSpPr/>
            <p:nvPr/>
          </p:nvSpPr>
          <p:spPr>
            <a:xfrm>
              <a:off x="13546429" y="451281"/>
              <a:ext cx="15252" cy="42654"/>
            </a:xfrm>
            <a:custGeom>
              <a:avLst/>
              <a:gdLst>
                <a:gd name="connsiteX0" fmla="*/ 13616 w 15252"/>
                <a:gd name="connsiteY0" fmla="*/ 42084 h 42654"/>
                <a:gd name="connsiteX1" fmla="*/ 12377 w 15252"/>
                <a:gd name="connsiteY1" fmla="*/ 42340 h 42654"/>
                <a:gd name="connsiteX2" fmla="*/ 9209 w 15252"/>
                <a:gd name="connsiteY2" fmla="*/ 37874 h 42654"/>
                <a:gd name="connsiteX3" fmla="*/ -745 w 15252"/>
                <a:gd name="connsiteY3" fmla="*/ 5651 h 42654"/>
                <a:gd name="connsiteX4" fmla="*/ -1060 w 15252"/>
                <a:gd name="connsiteY4" fmla="*/ 103 h 42654"/>
                <a:gd name="connsiteX5" fmla="*/ 1045 w 15252"/>
                <a:gd name="connsiteY5" fmla="*/ 103 h 42654"/>
                <a:gd name="connsiteX6" fmla="*/ 12377 w 15252"/>
                <a:gd name="connsiteY6" fmla="*/ 32287 h 42654"/>
                <a:gd name="connsiteX7" fmla="*/ 13616 w 15252"/>
                <a:gd name="connsiteY7" fmla="*/ 39802 h 42654"/>
                <a:gd name="connsiteX8" fmla="*/ 13616 w 15252"/>
                <a:gd name="connsiteY8" fmla="*/ 42084 h 42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52" h="42654">
                  <a:moveTo>
                    <a:pt x="13616" y="42084"/>
                  </a:moveTo>
                  <a:cubicBezTo>
                    <a:pt x="13222" y="42247"/>
                    <a:pt x="12809" y="42334"/>
                    <a:pt x="12377" y="42340"/>
                  </a:cubicBezTo>
                  <a:cubicBezTo>
                    <a:pt x="10566" y="41563"/>
                    <a:pt x="9347" y="39839"/>
                    <a:pt x="9209" y="37874"/>
                  </a:cubicBezTo>
                  <a:cubicBezTo>
                    <a:pt x="6947" y="26836"/>
                    <a:pt x="3603" y="16046"/>
                    <a:pt x="-745" y="5651"/>
                  </a:cubicBezTo>
                  <a:cubicBezTo>
                    <a:pt x="-1768" y="3969"/>
                    <a:pt x="-1886" y="1889"/>
                    <a:pt x="-1060" y="103"/>
                  </a:cubicBezTo>
                  <a:cubicBezTo>
                    <a:pt x="-470" y="-454"/>
                    <a:pt x="455" y="-454"/>
                    <a:pt x="1045" y="103"/>
                  </a:cubicBezTo>
                  <a:cubicBezTo>
                    <a:pt x="6337" y="10236"/>
                    <a:pt x="10153" y="21074"/>
                    <a:pt x="12377" y="32287"/>
                  </a:cubicBezTo>
                  <a:cubicBezTo>
                    <a:pt x="14029" y="34589"/>
                    <a:pt x="12258" y="37461"/>
                    <a:pt x="13616" y="39802"/>
                  </a:cubicBezTo>
                  <a:cubicBezTo>
                    <a:pt x="13675" y="40530"/>
                    <a:pt x="13635" y="41297"/>
                    <a:pt x="13616" y="42084"/>
                  </a:cubicBezTo>
                  <a:close/>
                </a:path>
              </a:pathLst>
            </a:custGeom>
            <a:solidFill>
              <a:srgbClr val="7CA2B4"/>
            </a:solidFill>
            <a:ln w="1956" cap="flat">
              <a:noFill/>
              <a:prstDash val="solid"/>
              <a:miter/>
            </a:ln>
          </p:spPr>
          <p:txBody>
            <a:bodyPr rtlCol="0" anchor="ctr"/>
            <a:lstStyle/>
            <a:p>
              <a:endParaRPr lang="es-CO"/>
            </a:p>
          </p:txBody>
        </p:sp>
        <p:sp>
          <p:nvSpPr>
            <p:cNvPr id="973" name="Freeform: Shape 972">
              <a:extLst>
                <a:ext uri="{FF2B5EF4-FFF2-40B4-BE49-F238E27FC236}">
                  <a16:creationId xmlns:a16="http://schemas.microsoft.com/office/drawing/2014/main" id="{3D57ED28-9EC8-E3DE-4767-D03182D010B8}"/>
                </a:ext>
              </a:extLst>
            </p:cNvPr>
            <p:cNvSpPr/>
            <p:nvPr/>
          </p:nvSpPr>
          <p:spPr>
            <a:xfrm>
              <a:off x="12913515" y="354099"/>
              <a:ext cx="20483" cy="20463"/>
            </a:xfrm>
            <a:custGeom>
              <a:avLst/>
              <a:gdLst>
                <a:gd name="connsiteX0" fmla="*/ -1602 w 20483"/>
                <a:gd name="connsiteY0" fmla="*/ 20148 h 20463"/>
                <a:gd name="connsiteX1" fmla="*/ 51 w 20483"/>
                <a:gd name="connsiteY1" fmla="*/ 16214 h 20463"/>
                <a:gd name="connsiteX2" fmla="*/ 14943 w 20483"/>
                <a:gd name="connsiteY2" fmla="*/ 1322 h 20463"/>
                <a:gd name="connsiteX3" fmla="*/ 18878 w 20483"/>
                <a:gd name="connsiteY3" fmla="*/ -311 h 20463"/>
                <a:gd name="connsiteX4" fmla="*/ -1602 w 20483"/>
                <a:gd name="connsiteY4" fmla="*/ 20148 h 20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83" h="20463">
                  <a:moveTo>
                    <a:pt x="-1602" y="20148"/>
                  </a:moveTo>
                  <a:cubicBezTo>
                    <a:pt x="-1661" y="18657"/>
                    <a:pt x="-1051" y="17217"/>
                    <a:pt x="51" y="16214"/>
                  </a:cubicBezTo>
                  <a:lnTo>
                    <a:pt x="14943" y="1322"/>
                  </a:lnTo>
                  <a:cubicBezTo>
                    <a:pt x="15946" y="230"/>
                    <a:pt x="17382" y="-368"/>
                    <a:pt x="18878" y="-311"/>
                  </a:cubicBezTo>
                  <a:cubicBezTo>
                    <a:pt x="12582" y="7029"/>
                    <a:pt x="5736" y="13869"/>
                    <a:pt x="-1602" y="20148"/>
                  </a:cubicBezTo>
                  <a:close/>
                </a:path>
              </a:pathLst>
            </a:custGeom>
            <a:solidFill>
              <a:srgbClr val="0E1315"/>
            </a:solidFill>
            <a:ln w="1956" cap="flat">
              <a:noFill/>
              <a:prstDash val="solid"/>
              <a:miter/>
            </a:ln>
          </p:spPr>
          <p:txBody>
            <a:bodyPr rtlCol="0" anchor="ctr"/>
            <a:lstStyle/>
            <a:p>
              <a:endParaRPr lang="es-CO"/>
            </a:p>
          </p:txBody>
        </p:sp>
        <p:sp>
          <p:nvSpPr>
            <p:cNvPr id="974" name="Freeform: Shape 973">
              <a:extLst>
                <a:ext uri="{FF2B5EF4-FFF2-40B4-BE49-F238E27FC236}">
                  <a16:creationId xmlns:a16="http://schemas.microsoft.com/office/drawing/2014/main" id="{4A7CCF67-0E9F-B462-AC04-5536068D63FA}"/>
                </a:ext>
              </a:extLst>
            </p:cNvPr>
            <p:cNvSpPr/>
            <p:nvPr/>
          </p:nvSpPr>
          <p:spPr>
            <a:xfrm>
              <a:off x="12907735" y="375979"/>
              <a:ext cx="4386" cy="5901"/>
            </a:xfrm>
            <a:custGeom>
              <a:avLst/>
              <a:gdLst>
                <a:gd name="connsiteX0" fmla="*/ -1606 w 4386"/>
                <a:gd name="connsiteY0" fmla="*/ 5587 h 5901"/>
                <a:gd name="connsiteX1" fmla="*/ 2781 w 4386"/>
                <a:gd name="connsiteY1" fmla="*/ -315 h 5901"/>
                <a:gd name="connsiteX2" fmla="*/ -1606 w 4386"/>
                <a:gd name="connsiteY2" fmla="*/ 5587 h 5901"/>
              </a:gdLst>
              <a:ahLst/>
              <a:cxnLst>
                <a:cxn ang="0">
                  <a:pos x="connsiteX0" y="connsiteY0"/>
                </a:cxn>
                <a:cxn ang="0">
                  <a:pos x="connsiteX1" y="connsiteY1"/>
                </a:cxn>
                <a:cxn ang="0">
                  <a:pos x="connsiteX2" y="connsiteY2"/>
                </a:cxn>
              </a:cxnLst>
              <a:rect l="l" t="t" r="r" b="b"/>
              <a:pathLst>
                <a:path w="4386" h="5901">
                  <a:moveTo>
                    <a:pt x="-1606" y="5587"/>
                  </a:moveTo>
                  <a:cubicBezTo>
                    <a:pt x="-1606" y="2538"/>
                    <a:pt x="362" y="925"/>
                    <a:pt x="2781" y="-315"/>
                  </a:cubicBezTo>
                  <a:cubicBezTo>
                    <a:pt x="2427" y="2274"/>
                    <a:pt x="775" y="4503"/>
                    <a:pt x="-1606" y="5587"/>
                  </a:cubicBezTo>
                  <a:close/>
                </a:path>
              </a:pathLst>
            </a:custGeom>
            <a:solidFill>
              <a:srgbClr val="0E1315"/>
            </a:solidFill>
            <a:ln w="1956" cap="flat">
              <a:noFill/>
              <a:prstDash val="solid"/>
              <a:miter/>
            </a:ln>
          </p:spPr>
          <p:txBody>
            <a:bodyPr rtlCol="0" anchor="ctr"/>
            <a:lstStyle/>
            <a:p>
              <a:endParaRPr lang="es-CO"/>
            </a:p>
          </p:txBody>
        </p:sp>
        <p:sp>
          <p:nvSpPr>
            <p:cNvPr id="975" name="Freeform: Shape 974">
              <a:extLst>
                <a:ext uri="{FF2B5EF4-FFF2-40B4-BE49-F238E27FC236}">
                  <a16:creationId xmlns:a16="http://schemas.microsoft.com/office/drawing/2014/main" id="{66DA3288-27F3-8023-90E9-43FCE397DBB8}"/>
                </a:ext>
              </a:extLst>
            </p:cNvPr>
            <p:cNvSpPr/>
            <p:nvPr/>
          </p:nvSpPr>
          <p:spPr>
            <a:xfrm>
              <a:off x="13560379" y="483820"/>
              <a:ext cx="1842" cy="7518"/>
            </a:xfrm>
            <a:custGeom>
              <a:avLst/>
              <a:gdLst>
                <a:gd name="connsiteX0" fmla="*/ -255 w 1842"/>
                <a:gd name="connsiteY0" fmla="*/ 7204 h 7518"/>
                <a:gd name="connsiteX1" fmla="*/ -1494 w 1842"/>
                <a:gd name="connsiteY1" fmla="*/ -311 h 7518"/>
                <a:gd name="connsiteX2" fmla="*/ -235 w 1842"/>
                <a:gd name="connsiteY2" fmla="*/ -134 h 7518"/>
                <a:gd name="connsiteX3" fmla="*/ 237 w 1842"/>
                <a:gd name="connsiteY3" fmla="*/ 5256 h 7518"/>
                <a:gd name="connsiteX4" fmla="*/ -255 w 1842"/>
                <a:gd name="connsiteY4" fmla="*/ 7204 h 7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2" h="7518">
                  <a:moveTo>
                    <a:pt x="-255" y="7204"/>
                  </a:moveTo>
                  <a:cubicBezTo>
                    <a:pt x="-1888" y="4902"/>
                    <a:pt x="-1651" y="2305"/>
                    <a:pt x="-1494" y="-311"/>
                  </a:cubicBezTo>
                  <a:cubicBezTo>
                    <a:pt x="-1061" y="-331"/>
                    <a:pt x="-648" y="-272"/>
                    <a:pt x="-235" y="-134"/>
                  </a:cubicBezTo>
                  <a:lnTo>
                    <a:pt x="237" y="5256"/>
                  </a:lnTo>
                  <a:cubicBezTo>
                    <a:pt x="80" y="5905"/>
                    <a:pt x="-97" y="6555"/>
                    <a:pt x="-255" y="7204"/>
                  </a:cubicBezTo>
                  <a:close/>
                </a:path>
              </a:pathLst>
            </a:custGeom>
            <a:solidFill>
              <a:srgbClr val="4A646E"/>
            </a:solidFill>
            <a:ln w="1956" cap="flat">
              <a:noFill/>
              <a:prstDash val="solid"/>
              <a:miter/>
            </a:ln>
          </p:spPr>
          <p:txBody>
            <a:bodyPr rtlCol="0" anchor="ctr"/>
            <a:lstStyle/>
            <a:p>
              <a:endParaRPr lang="es-CO"/>
            </a:p>
          </p:txBody>
        </p:sp>
        <p:sp>
          <p:nvSpPr>
            <p:cNvPr id="976" name="Freeform: Shape 975">
              <a:extLst>
                <a:ext uri="{FF2B5EF4-FFF2-40B4-BE49-F238E27FC236}">
                  <a16:creationId xmlns:a16="http://schemas.microsoft.com/office/drawing/2014/main" id="{2ED4F662-997E-F591-A746-170AB167C531}"/>
                </a:ext>
              </a:extLst>
            </p:cNvPr>
            <p:cNvSpPr/>
            <p:nvPr/>
          </p:nvSpPr>
          <p:spPr>
            <a:xfrm>
              <a:off x="12904781" y="381861"/>
              <a:ext cx="2973" cy="4386"/>
            </a:xfrm>
            <a:custGeom>
              <a:avLst/>
              <a:gdLst>
                <a:gd name="connsiteX0" fmla="*/ -1563 w 2973"/>
                <a:gd name="connsiteY0" fmla="*/ 4072 h 4386"/>
                <a:gd name="connsiteX1" fmla="*/ 1368 w 2973"/>
                <a:gd name="connsiteY1" fmla="*/ -315 h 4386"/>
                <a:gd name="connsiteX2" fmla="*/ -1563 w 2973"/>
                <a:gd name="connsiteY2" fmla="*/ 4072 h 4386"/>
              </a:gdLst>
              <a:ahLst/>
              <a:cxnLst>
                <a:cxn ang="0">
                  <a:pos x="connsiteX0" y="connsiteY0"/>
                </a:cxn>
                <a:cxn ang="0">
                  <a:pos x="connsiteX1" y="connsiteY1"/>
                </a:cxn>
                <a:cxn ang="0">
                  <a:pos x="connsiteX2" y="connsiteY2"/>
                </a:cxn>
              </a:cxnLst>
              <a:rect l="l" t="t" r="r" b="b"/>
              <a:pathLst>
                <a:path w="2973" h="4386">
                  <a:moveTo>
                    <a:pt x="-1563" y="4072"/>
                  </a:moveTo>
                  <a:cubicBezTo>
                    <a:pt x="-1858" y="2074"/>
                    <a:pt x="-599" y="179"/>
                    <a:pt x="1368" y="-315"/>
                  </a:cubicBezTo>
                  <a:cubicBezTo>
                    <a:pt x="1349" y="1601"/>
                    <a:pt x="208" y="3327"/>
                    <a:pt x="-1563" y="4072"/>
                  </a:cubicBezTo>
                  <a:close/>
                </a:path>
              </a:pathLst>
            </a:custGeom>
            <a:solidFill>
              <a:srgbClr val="0E1315"/>
            </a:solidFill>
            <a:ln w="1956" cap="flat">
              <a:noFill/>
              <a:prstDash val="solid"/>
              <a:miter/>
            </a:ln>
          </p:spPr>
          <p:txBody>
            <a:bodyPr rtlCol="0" anchor="ctr"/>
            <a:lstStyle/>
            <a:p>
              <a:endParaRPr lang="es-CO"/>
            </a:p>
          </p:txBody>
        </p:sp>
        <p:sp>
          <p:nvSpPr>
            <p:cNvPr id="977" name="Freeform: Shape 976">
              <a:extLst>
                <a:ext uri="{FF2B5EF4-FFF2-40B4-BE49-F238E27FC236}">
                  <a16:creationId xmlns:a16="http://schemas.microsoft.com/office/drawing/2014/main" id="{E2CF6F9A-7331-A7EA-F595-E6035568524E}"/>
                </a:ext>
              </a:extLst>
            </p:cNvPr>
            <p:cNvSpPr/>
            <p:nvPr/>
          </p:nvSpPr>
          <p:spPr>
            <a:xfrm>
              <a:off x="12912083" y="374543"/>
              <a:ext cx="1436" cy="1514"/>
            </a:xfrm>
            <a:custGeom>
              <a:avLst/>
              <a:gdLst>
                <a:gd name="connsiteX0" fmla="*/ -1606 w 1436"/>
                <a:gd name="connsiteY0" fmla="*/ 1200 h 1514"/>
                <a:gd name="connsiteX1" fmla="*/ -169 w 1436"/>
                <a:gd name="connsiteY1" fmla="*/ -315 h 1514"/>
              </a:gdLst>
              <a:ahLst/>
              <a:cxnLst>
                <a:cxn ang="0">
                  <a:pos x="connsiteX0" y="connsiteY0"/>
                </a:cxn>
                <a:cxn ang="0">
                  <a:pos x="connsiteX1" y="connsiteY1"/>
                </a:cxn>
              </a:cxnLst>
              <a:rect l="l" t="t" r="r" b="b"/>
              <a:pathLst>
                <a:path w="1436" h="1514">
                  <a:moveTo>
                    <a:pt x="-1606" y="1200"/>
                  </a:moveTo>
                  <a:lnTo>
                    <a:pt x="-169" y="-315"/>
                  </a:lnTo>
                  <a:close/>
                </a:path>
              </a:pathLst>
            </a:custGeom>
            <a:solidFill>
              <a:srgbClr val="0E1315"/>
            </a:solidFill>
            <a:ln w="1956" cap="flat">
              <a:noFill/>
              <a:prstDash val="solid"/>
              <a:miter/>
            </a:ln>
          </p:spPr>
          <p:txBody>
            <a:bodyPr rtlCol="0" anchor="ctr"/>
            <a:lstStyle/>
            <a:p>
              <a:endParaRPr lang="es-CO"/>
            </a:p>
          </p:txBody>
        </p:sp>
        <p:sp>
          <p:nvSpPr>
            <p:cNvPr id="978" name="Freeform: Shape 977">
              <a:extLst>
                <a:ext uri="{FF2B5EF4-FFF2-40B4-BE49-F238E27FC236}">
                  <a16:creationId xmlns:a16="http://schemas.microsoft.com/office/drawing/2014/main" id="{44FC1E03-EBA0-EB3D-A078-69A84EC2E4E4}"/>
                </a:ext>
              </a:extLst>
            </p:cNvPr>
            <p:cNvSpPr/>
            <p:nvPr/>
          </p:nvSpPr>
          <p:spPr>
            <a:xfrm>
              <a:off x="12933919" y="352726"/>
              <a:ext cx="1514" cy="1455"/>
            </a:xfrm>
            <a:custGeom>
              <a:avLst/>
              <a:gdLst>
                <a:gd name="connsiteX0" fmla="*/ -1606 w 1514"/>
                <a:gd name="connsiteY0" fmla="*/ 1141 h 1455"/>
                <a:gd name="connsiteX1" fmla="*/ -91 w 1514"/>
                <a:gd name="connsiteY1" fmla="*/ -315 h 1455"/>
              </a:gdLst>
              <a:ahLst/>
              <a:cxnLst>
                <a:cxn ang="0">
                  <a:pos x="connsiteX0" y="connsiteY0"/>
                </a:cxn>
                <a:cxn ang="0">
                  <a:pos x="connsiteX1" y="connsiteY1"/>
                </a:cxn>
              </a:cxnLst>
              <a:rect l="l" t="t" r="r" b="b"/>
              <a:pathLst>
                <a:path w="1514" h="1455">
                  <a:moveTo>
                    <a:pt x="-1606" y="1141"/>
                  </a:moveTo>
                  <a:lnTo>
                    <a:pt x="-91" y="-315"/>
                  </a:lnTo>
                  <a:close/>
                </a:path>
              </a:pathLst>
            </a:custGeom>
            <a:solidFill>
              <a:srgbClr val="0E1315"/>
            </a:solidFill>
            <a:ln w="1956" cap="flat">
              <a:noFill/>
              <a:prstDash val="solid"/>
              <a:miter/>
            </a:ln>
          </p:spPr>
          <p:txBody>
            <a:bodyPr rtlCol="0" anchor="ctr"/>
            <a:lstStyle/>
            <a:p>
              <a:endParaRPr lang="es-CO"/>
            </a:p>
          </p:txBody>
        </p:sp>
        <p:sp>
          <p:nvSpPr>
            <p:cNvPr id="979" name="Freeform: Shape 978">
              <a:extLst>
                <a:ext uri="{FF2B5EF4-FFF2-40B4-BE49-F238E27FC236}">
                  <a16:creationId xmlns:a16="http://schemas.microsoft.com/office/drawing/2014/main" id="{2C30DF9B-C749-2B05-2325-E34D4482C9CA}"/>
                </a:ext>
              </a:extLst>
            </p:cNvPr>
            <p:cNvSpPr/>
            <p:nvPr/>
          </p:nvSpPr>
          <p:spPr>
            <a:xfrm>
              <a:off x="12935395" y="351270"/>
              <a:ext cx="1495" cy="1475"/>
            </a:xfrm>
            <a:custGeom>
              <a:avLst/>
              <a:gdLst>
                <a:gd name="connsiteX0" fmla="*/ -1606 w 1495"/>
                <a:gd name="connsiteY0" fmla="*/ 1161 h 1475"/>
                <a:gd name="connsiteX1" fmla="*/ -110 w 1495"/>
                <a:gd name="connsiteY1" fmla="*/ -315 h 1475"/>
              </a:gdLst>
              <a:ahLst/>
              <a:cxnLst>
                <a:cxn ang="0">
                  <a:pos x="connsiteX0" y="connsiteY0"/>
                </a:cxn>
                <a:cxn ang="0">
                  <a:pos x="connsiteX1" y="connsiteY1"/>
                </a:cxn>
              </a:cxnLst>
              <a:rect l="l" t="t" r="r" b="b"/>
              <a:pathLst>
                <a:path w="1495" h="1475">
                  <a:moveTo>
                    <a:pt x="-1606" y="1161"/>
                  </a:moveTo>
                  <a:cubicBezTo>
                    <a:pt x="-1409" y="433"/>
                    <a:pt x="-838" y="-132"/>
                    <a:pt x="-110" y="-315"/>
                  </a:cubicBezTo>
                  <a:close/>
                </a:path>
              </a:pathLst>
            </a:custGeom>
            <a:solidFill>
              <a:srgbClr val="0E1315"/>
            </a:solidFill>
            <a:ln w="1956" cap="flat">
              <a:noFill/>
              <a:prstDash val="solid"/>
              <a:miter/>
            </a:ln>
          </p:spPr>
          <p:txBody>
            <a:bodyPr rtlCol="0" anchor="ctr"/>
            <a:lstStyle/>
            <a:p>
              <a:endParaRPr lang="es-CO"/>
            </a:p>
          </p:txBody>
        </p:sp>
        <p:sp>
          <p:nvSpPr>
            <p:cNvPr id="980" name="Freeform: Shape 979">
              <a:extLst>
                <a:ext uri="{FF2B5EF4-FFF2-40B4-BE49-F238E27FC236}">
                  <a16:creationId xmlns:a16="http://schemas.microsoft.com/office/drawing/2014/main" id="{FFB2DBD5-2C84-88B9-C88C-54EC09FD429C}"/>
                </a:ext>
              </a:extLst>
            </p:cNvPr>
            <p:cNvSpPr/>
            <p:nvPr/>
          </p:nvSpPr>
          <p:spPr>
            <a:xfrm>
              <a:off x="12936870" y="349873"/>
              <a:ext cx="1672" cy="1455"/>
            </a:xfrm>
            <a:custGeom>
              <a:avLst/>
              <a:gdLst>
                <a:gd name="connsiteX0" fmla="*/ 67 w 1672"/>
                <a:gd name="connsiteY0" fmla="*/ -315 h 1455"/>
                <a:gd name="connsiteX1" fmla="*/ -150 w 1672"/>
                <a:gd name="connsiteY1" fmla="*/ 1141 h 1455"/>
                <a:gd name="connsiteX2" fmla="*/ -1606 w 1672"/>
                <a:gd name="connsiteY2" fmla="*/ 1141 h 1455"/>
                <a:gd name="connsiteX3" fmla="*/ 67 w 1672"/>
                <a:gd name="connsiteY3" fmla="*/ -315 h 1455"/>
              </a:gdLst>
              <a:ahLst/>
              <a:cxnLst>
                <a:cxn ang="0">
                  <a:pos x="connsiteX0" y="connsiteY0"/>
                </a:cxn>
                <a:cxn ang="0">
                  <a:pos x="connsiteX1" y="connsiteY1"/>
                </a:cxn>
                <a:cxn ang="0">
                  <a:pos x="connsiteX2" y="connsiteY2"/>
                </a:cxn>
                <a:cxn ang="0">
                  <a:pos x="connsiteX3" y="connsiteY3"/>
                </a:cxn>
              </a:cxnLst>
              <a:rect l="l" t="t" r="r" b="b"/>
              <a:pathLst>
                <a:path w="1672" h="1455">
                  <a:moveTo>
                    <a:pt x="67" y="-315"/>
                  </a:moveTo>
                  <a:cubicBezTo>
                    <a:pt x="67" y="157"/>
                    <a:pt x="-71" y="649"/>
                    <a:pt x="-150" y="1141"/>
                  </a:cubicBezTo>
                  <a:lnTo>
                    <a:pt x="-1606" y="1141"/>
                  </a:lnTo>
                  <a:cubicBezTo>
                    <a:pt x="-1409" y="358"/>
                    <a:pt x="-740" y="-220"/>
                    <a:pt x="67" y="-315"/>
                  </a:cubicBezTo>
                  <a:close/>
                </a:path>
              </a:pathLst>
            </a:custGeom>
            <a:solidFill>
              <a:srgbClr val="0E1315"/>
            </a:solidFill>
            <a:ln w="1956" cap="flat">
              <a:noFill/>
              <a:prstDash val="solid"/>
              <a:miter/>
            </a:ln>
          </p:spPr>
          <p:txBody>
            <a:bodyPr rtlCol="0" anchor="ctr"/>
            <a:lstStyle/>
            <a:p>
              <a:endParaRPr lang="es-CO"/>
            </a:p>
          </p:txBody>
        </p:sp>
        <p:sp>
          <p:nvSpPr>
            <p:cNvPr id="981" name="Freeform: Shape 980">
              <a:extLst>
                <a:ext uri="{FF2B5EF4-FFF2-40B4-BE49-F238E27FC236}">
                  <a16:creationId xmlns:a16="http://schemas.microsoft.com/office/drawing/2014/main" id="{4E80FDAF-6533-845A-232A-0C759F8998BC}"/>
                </a:ext>
              </a:extLst>
            </p:cNvPr>
            <p:cNvSpPr/>
            <p:nvPr/>
          </p:nvSpPr>
          <p:spPr>
            <a:xfrm>
              <a:off x="13000845" y="287989"/>
              <a:ext cx="523387" cy="123430"/>
            </a:xfrm>
            <a:custGeom>
              <a:avLst/>
              <a:gdLst>
                <a:gd name="connsiteX0" fmla="*/ -1606 w 523387"/>
                <a:gd name="connsiteY0" fmla="*/ 29327 h 123430"/>
                <a:gd name="connsiteX1" fmla="*/ 19523 w 523387"/>
                <a:gd name="connsiteY1" fmla="*/ 23641 h 123430"/>
                <a:gd name="connsiteX2" fmla="*/ 23457 w 523387"/>
                <a:gd name="connsiteY2" fmla="*/ 22362 h 123430"/>
                <a:gd name="connsiteX3" fmla="*/ 26585 w 523387"/>
                <a:gd name="connsiteY3" fmla="*/ 21379 h 123430"/>
                <a:gd name="connsiteX4" fmla="*/ 33687 w 523387"/>
                <a:gd name="connsiteY4" fmla="*/ 19923 h 123430"/>
                <a:gd name="connsiteX5" fmla="*/ 103898 w 523387"/>
                <a:gd name="connsiteY5" fmla="*/ 11011 h 123430"/>
                <a:gd name="connsiteX6" fmla="*/ 182470 w 523387"/>
                <a:gd name="connsiteY6" fmla="*/ 4323 h 123430"/>
                <a:gd name="connsiteX7" fmla="*/ 203284 w 523387"/>
                <a:gd name="connsiteY7" fmla="*/ 2237 h 123430"/>
                <a:gd name="connsiteX8" fmla="*/ 254629 w 523387"/>
                <a:gd name="connsiteY8" fmla="*/ 585 h 123430"/>
                <a:gd name="connsiteX9" fmla="*/ 301489 w 523387"/>
                <a:gd name="connsiteY9" fmla="*/ 1726 h 123430"/>
                <a:gd name="connsiteX10" fmla="*/ 419525 w 523387"/>
                <a:gd name="connsiteY10" fmla="*/ 27576 h 123430"/>
                <a:gd name="connsiteX11" fmla="*/ 450293 w 523387"/>
                <a:gd name="connsiteY11" fmla="*/ 46619 h 123430"/>
                <a:gd name="connsiteX12" fmla="*/ 520111 w 523387"/>
                <a:gd name="connsiteY12" fmla="*/ 119407 h 123430"/>
                <a:gd name="connsiteX13" fmla="*/ 521782 w 523387"/>
                <a:gd name="connsiteY13" fmla="*/ 122555 h 123430"/>
                <a:gd name="connsiteX14" fmla="*/ 519815 w 523387"/>
                <a:gd name="connsiteY14" fmla="*/ 123066 h 123430"/>
                <a:gd name="connsiteX15" fmla="*/ 518871 w 523387"/>
                <a:gd name="connsiteY15" fmla="*/ 122634 h 123430"/>
                <a:gd name="connsiteX16" fmla="*/ 517101 w 523387"/>
                <a:gd name="connsiteY16" fmla="*/ 121374 h 123430"/>
                <a:gd name="connsiteX17" fmla="*/ 516254 w 523387"/>
                <a:gd name="connsiteY17" fmla="*/ 120666 h 123430"/>
                <a:gd name="connsiteX18" fmla="*/ 514523 w 523387"/>
                <a:gd name="connsiteY18" fmla="*/ 119132 h 123430"/>
                <a:gd name="connsiteX19" fmla="*/ 468824 w 523387"/>
                <a:gd name="connsiteY19" fmla="*/ 69301 h 123430"/>
                <a:gd name="connsiteX20" fmla="*/ 415708 w 523387"/>
                <a:gd name="connsiteY20" fmla="*/ 30625 h 123430"/>
                <a:gd name="connsiteX21" fmla="*/ 334185 w 523387"/>
                <a:gd name="connsiteY21" fmla="*/ 9457 h 123430"/>
                <a:gd name="connsiteX22" fmla="*/ 282073 w 523387"/>
                <a:gd name="connsiteY22" fmla="*/ 5877 h 123430"/>
                <a:gd name="connsiteX23" fmla="*/ 192759 w 523387"/>
                <a:gd name="connsiteY23" fmla="*/ 8906 h 123430"/>
                <a:gd name="connsiteX24" fmla="*/ 144227 w 523387"/>
                <a:gd name="connsiteY24" fmla="*/ 12310 h 123430"/>
                <a:gd name="connsiteX25" fmla="*/ 64691 w 523387"/>
                <a:gd name="connsiteY25" fmla="*/ 20395 h 123430"/>
                <a:gd name="connsiteX26" fmla="*/ 5890 w 523387"/>
                <a:gd name="connsiteY26" fmla="*/ 30232 h 123430"/>
                <a:gd name="connsiteX27" fmla="*/ -1606 w 523387"/>
                <a:gd name="connsiteY27" fmla="*/ 29327 h 12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23387" h="123430">
                  <a:moveTo>
                    <a:pt x="-1606" y="29327"/>
                  </a:moveTo>
                  <a:cubicBezTo>
                    <a:pt x="4886" y="25392"/>
                    <a:pt x="12441" y="25392"/>
                    <a:pt x="19523" y="23641"/>
                  </a:cubicBezTo>
                  <a:cubicBezTo>
                    <a:pt x="20920" y="23529"/>
                    <a:pt x="22257" y="23090"/>
                    <a:pt x="23457" y="22362"/>
                  </a:cubicBezTo>
                  <a:cubicBezTo>
                    <a:pt x="24225" y="21143"/>
                    <a:pt x="25424" y="21438"/>
                    <a:pt x="26585" y="21379"/>
                  </a:cubicBezTo>
                  <a:cubicBezTo>
                    <a:pt x="28985" y="21025"/>
                    <a:pt x="31267" y="20139"/>
                    <a:pt x="33687" y="19923"/>
                  </a:cubicBezTo>
                  <a:cubicBezTo>
                    <a:pt x="57019" y="16343"/>
                    <a:pt x="80429" y="13510"/>
                    <a:pt x="103898" y="11011"/>
                  </a:cubicBezTo>
                  <a:cubicBezTo>
                    <a:pt x="130063" y="8198"/>
                    <a:pt x="156247" y="6290"/>
                    <a:pt x="182470" y="4323"/>
                  </a:cubicBezTo>
                  <a:cubicBezTo>
                    <a:pt x="189356" y="3792"/>
                    <a:pt x="196478" y="4126"/>
                    <a:pt x="203284" y="2237"/>
                  </a:cubicBezTo>
                  <a:cubicBezTo>
                    <a:pt x="220379" y="880"/>
                    <a:pt x="237494" y="1647"/>
                    <a:pt x="254629" y="585"/>
                  </a:cubicBezTo>
                  <a:cubicBezTo>
                    <a:pt x="270151" y="-379"/>
                    <a:pt x="285929" y="-1225"/>
                    <a:pt x="301489" y="1726"/>
                  </a:cubicBezTo>
                  <a:cubicBezTo>
                    <a:pt x="342133" y="4401"/>
                    <a:pt x="381694" y="11956"/>
                    <a:pt x="419525" y="27576"/>
                  </a:cubicBezTo>
                  <a:cubicBezTo>
                    <a:pt x="430758" y="32201"/>
                    <a:pt x="441145" y="38634"/>
                    <a:pt x="450293" y="46619"/>
                  </a:cubicBezTo>
                  <a:cubicBezTo>
                    <a:pt x="475867" y="68770"/>
                    <a:pt x="499769" y="92338"/>
                    <a:pt x="520111" y="119407"/>
                  </a:cubicBezTo>
                  <a:cubicBezTo>
                    <a:pt x="520759" y="120408"/>
                    <a:pt x="521310" y="121461"/>
                    <a:pt x="521782" y="122555"/>
                  </a:cubicBezTo>
                  <a:cubicBezTo>
                    <a:pt x="521251" y="123025"/>
                    <a:pt x="520524" y="123214"/>
                    <a:pt x="519815" y="123066"/>
                  </a:cubicBezTo>
                  <a:lnTo>
                    <a:pt x="518871" y="122634"/>
                  </a:lnTo>
                  <a:cubicBezTo>
                    <a:pt x="518241" y="122262"/>
                    <a:pt x="517652" y="121841"/>
                    <a:pt x="517101" y="121374"/>
                  </a:cubicBezTo>
                  <a:lnTo>
                    <a:pt x="516254" y="120666"/>
                  </a:lnTo>
                  <a:cubicBezTo>
                    <a:pt x="515645" y="120186"/>
                    <a:pt x="515074" y="119675"/>
                    <a:pt x="514523" y="119132"/>
                  </a:cubicBezTo>
                  <a:cubicBezTo>
                    <a:pt x="500536" y="101415"/>
                    <a:pt x="485270" y="84760"/>
                    <a:pt x="468824" y="69301"/>
                  </a:cubicBezTo>
                  <a:cubicBezTo>
                    <a:pt x="452594" y="54409"/>
                    <a:pt x="436837" y="38769"/>
                    <a:pt x="415708" y="30625"/>
                  </a:cubicBezTo>
                  <a:cubicBezTo>
                    <a:pt x="389347" y="20763"/>
                    <a:pt x="362022" y="13669"/>
                    <a:pt x="334185" y="9457"/>
                  </a:cubicBezTo>
                  <a:cubicBezTo>
                    <a:pt x="316992" y="6471"/>
                    <a:pt x="299522" y="5271"/>
                    <a:pt x="282073" y="5877"/>
                  </a:cubicBezTo>
                  <a:cubicBezTo>
                    <a:pt x="252308" y="7274"/>
                    <a:pt x="222485" y="4756"/>
                    <a:pt x="192759" y="8906"/>
                  </a:cubicBezTo>
                  <a:cubicBezTo>
                    <a:pt x="176785" y="11149"/>
                    <a:pt x="160418" y="11248"/>
                    <a:pt x="144227" y="12310"/>
                  </a:cubicBezTo>
                  <a:cubicBezTo>
                    <a:pt x="117610" y="14080"/>
                    <a:pt x="91111" y="17110"/>
                    <a:pt x="64691" y="20395"/>
                  </a:cubicBezTo>
                  <a:cubicBezTo>
                    <a:pt x="44940" y="22679"/>
                    <a:pt x="25307" y="25963"/>
                    <a:pt x="5890" y="30232"/>
                  </a:cubicBezTo>
                  <a:cubicBezTo>
                    <a:pt x="3332" y="30881"/>
                    <a:pt x="637" y="31589"/>
                    <a:pt x="-1606" y="29327"/>
                  </a:cubicBezTo>
                  <a:close/>
                </a:path>
              </a:pathLst>
            </a:custGeom>
            <a:solidFill>
              <a:srgbClr val="7A9FB0"/>
            </a:solidFill>
            <a:ln w="1956" cap="flat">
              <a:noFill/>
              <a:prstDash val="solid"/>
              <a:miter/>
            </a:ln>
          </p:spPr>
          <p:txBody>
            <a:bodyPr rtlCol="0" anchor="ctr"/>
            <a:lstStyle/>
            <a:p>
              <a:endParaRPr lang="es-CO"/>
            </a:p>
          </p:txBody>
        </p:sp>
        <p:sp>
          <p:nvSpPr>
            <p:cNvPr id="982" name="Freeform: Shape 981">
              <a:extLst>
                <a:ext uri="{FF2B5EF4-FFF2-40B4-BE49-F238E27FC236}">
                  <a16:creationId xmlns:a16="http://schemas.microsoft.com/office/drawing/2014/main" id="{67CA7145-ECAD-F650-CEFD-9F06E59539F9}"/>
                </a:ext>
              </a:extLst>
            </p:cNvPr>
            <p:cNvSpPr/>
            <p:nvPr/>
          </p:nvSpPr>
          <p:spPr>
            <a:xfrm>
              <a:off x="13204372" y="287683"/>
              <a:ext cx="99626" cy="3959"/>
            </a:xfrm>
            <a:custGeom>
              <a:avLst/>
              <a:gdLst>
                <a:gd name="connsiteX0" fmla="*/ 98021 w 99626"/>
                <a:gd name="connsiteY0" fmla="*/ 2031 h 3959"/>
                <a:gd name="connsiteX1" fmla="*/ 82048 w 99626"/>
                <a:gd name="connsiteY1" fmla="*/ 2031 h 3959"/>
                <a:gd name="connsiteX2" fmla="*/ -833 w 99626"/>
                <a:gd name="connsiteY2" fmla="*/ 3644 h 3959"/>
                <a:gd name="connsiteX3" fmla="*/ -1522 w 99626"/>
                <a:gd name="connsiteY3" fmla="*/ 3231 h 3959"/>
                <a:gd name="connsiteX4" fmla="*/ -1030 w 99626"/>
                <a:gd name="connsiteY4" fmla="*/ 1933 h 3959"/>
                <a:gd name="connsiteX5" fmla="*/ -1030 w 99626"/>
                <a:gd name="connsiteY5" fmla="*/ 1933 h 3959"/>
                <a:gd name="connsiteX6" fmla="*/ 26217 w 99626"/>
                <a:gd name="connsiteY6" fmla="*/ 1185 h 3959"/>
                <a:gd name="connsiteX7" fmla="*/ 35443 w 99626"/>
                <a:gd name="connsiteY7" fmla="*/ 497 h 3959"/>
                <a:gd name="connsiteX8" fmla="*/ 45594 w 99626"/>
                <a:gd name="connsiteY8" fmla="*/ 497 h 3959"/>
                <a:gd name="connsiteX9" fmla="*/ 92238 w 99626"/>
                <a:gd name="connsiteY9" fmla="*/ 497 h 3959"/>
                <a:gd name="connsiteX10" fmla="*/ 98021 w 99626"/>
                <a:gd name="connsiteY10" fmla="*/ 595 h 3959"/>
                <a:gd name="connsiteX11" fmla="*/ 98021 w 99626"/>
                <a:gd name="connsiteY11" fmla="*/ 2031 h 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626" h="3959">
                  <a:moveTo>
                    <a:pt x="98021" y="2031"/>
                  </a:moveTo>
                  <a:cubicBezTo>
                    <a:pt x="92690" y="2031"/>
                    <a:pt x="87359" y="2189"/>
                    <a:pt x="82048" y="2031"/>
                  </a:cubicBezTo>
                  <a:cubicBezTo>
                    <a:pt x="54388" y="1618"/>
                    <a:pt x="26807" y="3290"/>
                    <a:pt x="-833" y="3644"/>
                  </a:cubicBezTo>
                  <a:lnTo>
                    <a:pt x="-1522" y="3231"/>
                  </a:lnTo>
                  <a:cubicBezTo>
                    <a:pt x="-1738" y="2737"/>
                    <a:pt x="-1522" y="2165"/>
                    <a:pt x="-1030" y="1933"/>
                  </a:cubicBezTo>
                  <a:lnTo>
                    <a:pt x="-1030" y="1933"/>
                  </a:lnTo>
                  <a:cubicBezTo>
                    <a:pt x="8020" y="280"/>
                    <a:pt x="17147" y="1717"/>
                    <a:pt x="26217" y="1185"/>
                  </a:cubicBezTo>
                  <a:cubicBezTo>
                    <a:pt x="29286" y="1008"/>
                    <a:pt x="32453" y="1933"/>
                    <a:pt x="35443" y="497"/>
                  </a:cubicBezTo>
                  <a:lnTo>
                    <a:pt x="45594" y="497"/>
                  </a:lnTo>
                  <a:cubicBezTo>
                    <a:pt x="61116" y="-585"/>
                    <a:pt x="76716" y="-585"/>
                    <a:pt x="92238" y="497"/>
                  </a:cubicBezTo>
                  <a:lnTo>
                    <a:pt x="98021" y="595"/>
                  </a:lnTo>
                  <a:cubicBezTo>
                    <a:pt x="98002" y="1067"/>
                    <a:pt x="98002" y="1559"/>
                    <a:pt x="98021" y="2031"/>
                  </a:cubicBezTo>
                  <a:close/>
                </a:path>
              </a:pathLst>
            </a:custGeom>
            <a:solidFill>
              <a:srgbClr val="36474E"/>
            </a:solidFill>
            <a:ln w="1956" cap="flat">
              <a:noFill/>
              <a:prstDash val="solid"/>
              <a:miter/>
            </a:ln>
          </p:spPr>
          <p:txBody>
            <a:bodyPr rtlCol="0" anchor="ctr"/>
            <a:lstStyle/>
            <a:p>
              <a:endParaRPr lang="es-CO"/>
            </a:p>
          </p:txBody>
        </p:sp>
        <p:sp>
          <p:nvSpPr>
            <p:cNvPr id="983" name="Freeform: Shape 982">
              <a:extLst>
                <a:ext uri="{FF2B5EF4-FFF2-40B4-BE49-F238E27FC236}">
                  <a16:creationId xmlns:a16="http://schemas.microsoft.com/office/drawing/2014/main" id="{BD7260DD-7B08-A993-D69C-ACA44A6F6D31}"/>
                </a:ext>
              </a:extLst>
            </p:cNvPr>
            <p:cNvSpPr/>
            <p:nvPr/>
          </p:nvSpPr>
          <p:spPr>
            <a:xfrm>
              <a:off x="13522242" y="410878"/>
              <a:ext cx="26917" cy="40879"/>
            </a:xfrm>
            <a:custGeom>
              <a:avLst/>
              <a:gdLst>
                <a:gd name="connsiteX0" fmla="*/ -1305 w 26917"/>
                <a:gd name="connsiteY0" fmla="*/ -157 h 40879"/>
                <a:gd name="connsiteX1" fmla="*/ 426 w 26917"/>
                <a:gd name="connsiteY1" fmla="*/ -315 h 40879"/>
                <a:gd name="connsiteX2" fmla="*/ 25312 w 26917"/>
                <a:gd name="connsiteY2" fmla="*/ 40447 h 40879"/>
                <a:gd name="connsiteX3" fmla="*/ 23501 w 26917"/>
                <a:gd name="connsiteY3" fmla="*/ 40565 h 40879"/>
                <a:gd name="connsiteX4" fmla="*/ 19980 w 26917"/>
                <a:gd name="connsiteY4" fmla="*/ 37142 h 40879"/>
                <a:gd name="connsiteX5" fmla="*/ 307 w 26917"/>
                <a:gd name="connsiteY5" fmla="*/ 5823 h 40879"/>
                <a:gd name="connsiteX6" fmla="*/ -1305 w 26917"/>
                <a:gd name="connsiteY6" fmla="*/ -157 h 40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17" h="40879">
                  <a:moveTo>
                    <a:pt x="-1305" y="-157"/>
                  </a:moveTo>
                  <a:lnTo>
                    <a:pt x="426" y="-315"/>
                  </a:lnTo>
                  <a:cubicBezTo>
                    <a:pt x="10773" y="12020"/>
                    <a:pt x="20236" y="24906"/>
                    <a:pt x="25312" y="40447"/>
                  </a:cubicBezTo>
                  <a:lnTo>
                    <a:pt x="23501" y="40565"/>
                  </a:lnTo>
                  <a:cubicBezTo>
                    <a:pt x="21849" y="40053"/>
                    <a:pt x="20531" y="38781"/>
                    <a:pt x="19980" y="37142"/>
                  </a:cubicBezTo>
                  <a:cubicBezTo>
                    <a:pt x="14905" y="25791"/>
                    <a:pt x="7685" y="15777"/>
                    <a:pt x="307" y="5823"/>
                  </a:cubicBezTo>
                  <a:cubicBezTo>
                    <a:pt x="-892" y="4072"/>
                    <a:pt x="-2210" y="2262"/>
                    <a:pt x="-1305" y="-157"/>
                  </a:cubicBezTo>
                  <a:close/>
                </a:path>
              </a:pathLst>
            </a:custGeom>
            <a:solidFill>
              <a:srgbClr val="7AA0B1"/>
            </a:solidFill>
            <a:ln w="1956" cap="flat">
              <a:noFill/>
              <a:prstDash val="solid"/>
              <a:miter/>
            </a:ln>
          </p:spPr>
          <p:txBody>
            <a:bodyPr rtlCol="0" anchor="ctr"/>
            <a:lstStyle/>
            <a:p>
              <a:endParaRPr lang="es-CO"/>
            </a:p>
          </p:txBody>
        </p:sp>
        <p:sp>
          <p:nvSpPr>
            <p:cNvPr id="984" name="Freeform: Shape 983">
              <a:extLst>
                <a:ext uri="{FF2B5EF4-FFF2-40B4-BE49-F238E27FC236}">
                  <a16:creationId xmlns:a16="http://schemas.microsoft.com/office/drawing/2014/main" id="{FE03F896-868D-40CE-2DD7-3AE1E04148B1}"/>
                </a:ext>
              </a:extLst>
            </p:cNvPr>
            <p:cNvSpPr/>
            <p:nvPr/>
          </p:nvSpPr>
          <p:spPr>
            <a:xfrm>
              <a:off x="13029902" y="290676"/>
              <a:ext cx="175243" cy="18927"/>
            </a:xfrm>
            <a:custGeom>
              <a:avLst/>
              <a:gdLst>
                <a:gd name="connsiteX0" fmla="*/ 173638 w 175243"/>
                <a:gd name="connsiteY0" fmla="*/ 730 h 18927"/>
                <a:gd name="connsiteX1" fmla="*/ 155697 w 175243"/>
                <a:gd name="connsiteY1" fmla="*/ 2855 h 18927"/>
                <a:gd name="connsiteX2" fmla="*/ 121565 w 175243"/>
                <a:gd name="connsiteY2" fmla="*/ 4822 h 18927"/>
                <a:gd name="connsiteX3" fmla="*/ 80252 w 175243"/>
                <a:gd name="connsiteY3" fmla="*/ 8481 h 18927"/>
                <a:gd name="connsiteX4" fmla="*/ 25405 w 175243"/>
                <a:gd name="connsiteY4" fmla="*/ 14973 h 18927"/>
                <a:gd name="connsiteX5" fmla="*/ 3097 w 175243"/>
                <a:gd name="connsiteY5" fmla="*/ 18082 h 18927"/>
                <a:gd name="connsiteX6" fmla="*/ -1606 w 175243"/>
                <a:gd name="connsiteY6" fmla="*/ 17786 h 18927"/>
                <a:gd name="connsiteX7" fmla="*/ 22454 w 175243"/>
                <a:gd name="connsiteY7" fmla="*/ 13498 h 18927"/>
                <a:gd name="connsiteX8" fmla="*/ 64062 w 175243"/>
                <a:gd name="connsiteY8" fmla="*/ 8029 h 18927"/>
                <a:gd name="connsiteX9" fmla="*/ 96482 w 175243"/>
                <a:gd name="connsiteY9" fmla="*/ 4704 h 18927"/>
                <a:gd name="connsiteX10" fmla="*/ 135493 w 175243"/>
                <a:gd name="connsiteY10" fmla="*/ 1812 h 18927"/>
                <a:gd name="connsiteX11" fmla="*/ 173028 w 175243"/>
                <a:gd name="connsiteY11" fmla="*/ 2 h 1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43" h="18927">
                  <a:moveTo>
                    <a:pt x="173638" y="730"/>
                  </a:moveTo>
                  <a:cubicBezTo>
                    <a:pt x="167834" y="2816"/>
                    <a:pt x="161637" y="2580"/>
                    <a:pt x="155697" y="2855"/>
                  </a:cubicBezTo>
                  <a:cubicBezTo>
                    <a:pt x="144306" y="3386"/>
                    <a:pt x="132975" y="4665"/>
                    <a:pt x="121565" y="4822"/>
                  </a:cubicBezTo>
                  <a:cubicBezTo>
                    <a:pt x="107794" y="5078"/>
                    <a:pt x="94023" y="7085"/>
                    <a:pt x="80252" y="8481"/>
                  </a:cubicBezTo>
                  <a:cubicBezTo>
                    <a:pt x="61957" y="10449"/>
                    <a:pt x="43681" y="12731"/>
                    <a:pt x="25405" y="14973"/>
                  </a:cubicBezTo>
                  <a:cubicBezTo>
                    <a:pt x="17949" y="15878"/>
                    <a:pt x="10533" y="17039"/>
                    <a:pt x="3097" y="18082"/>
                  </a:cubicBezTo>
                  <a:cubicBezTo>
                    <a:pt x="1601" y="18884"/>
                    <a:pt x="-228" y="18770"/>
                    <a:pt x="-1606" y="17786"/>
                  </a:cubicBezTo>
                  <a:cubicBezTo>
                    <a:pt x="6264" y="14934"/>
                    <a:pt x="14408" y="14698"/>
                    <a:pt x="22454" y="13498"/>
                  </a:cubicBezTo>
                  <a:cubicBezTo>
                    <a:pt x="36225" y="11531"/>
                    <a:pt x="50173" y="9662"/>
                    <a:pt x="64062" y="8029"/>
                  </a:cubicBezTo>
                  <a:cubicBezTo>
                    <a:pt x="74862" y="6750"/>
                    <a:pt x="85702" y="6180"/>
                    <a:pt x="96482" y="4704"/>
                  </a:cubicBezTo>
                  <a:cubicBezTo>
                    <a:pt x="109446" y="2934"/>
                    <a:pt x="122568" y="3878"/>
                    <a:pt x="135493" y="1812"/>
                  </a:cubicBezTo>
                  <a:cubicBezTo>
                    <a:pt x="148024" y="1812"/>
                    <a:pt x="160438" y="-1296"/>
                    <a:pt x="173028" y="2"/>
                  </a:cubicBezTo>
                  <a:close/>
                </a:path>
              </a:pathLst>
            </a:custGeom>
            <a:solidFill>
              <a:srgbClr val="36474E"/>
            </a:solidFill>
            <a:ln w="1956" cap="flat">
              <a:noFill/>
              <a:prstDash val="solid"/>
              <a:miter/>
            </a:ln>
          </p:spPr>
          <p:txBody>
            <a:bodyPr rtlCol="0" anchor="ctr"/>
            <a:lstStyle/>
            <a:p>
              <a:endParaRPr lang="es-CO"/>
            </a:p>
          </p:txBody>
        </p:sp>
        <p:sp>
          <p:nvSpPr>
            <p:cNvPr id="985" name="Freeform: Shape 984">
              <a:extLst>
                <a:ext uri="{FF2B5EF4-FFF2-40B4-BE49-F238E27FC236}">
                  <a16:creationId xmlns:a16="http://schemas.microsoft.com/office/drawing/2014/main" id="{8DD93B0F-395A-FB23-1F10-9F089073D948}"/>
                </a:ext>
              </a:extLst>
            </p:cNvPr>
            <p:cNvSpPr/>
            <p:nvPr/>
          </p:nvSpPr>
          <p:spPr>
            <a:xfrm>
              <a:off x="13251553" y="286928"/>
              <a:ext cx="46643" cy="1488"/>
            </a:xfrm>
            <a:custGeom>
              <a:avLst/>
              <a:gdLst>
                <a:gd name="connsiteX0" fmla="*/ 45038 w 46643"/>
                <a:gd name="connsiteY0" fmla="*/ 1174 h 1488"/>
                <a:gd name="connsiteX1" fmla="*/ -1606 w 46643"/>
                <a:gd name="connsiteY1" fmla="*/ 1174 h 1488"/>
                <a:gd name="connsiteX2" fmla="*/ 3017 w 46643"/>
                <a:gd name="connsiteY2" fmla="*/ -223 h 1488"/>
                <a:gd name="connsiteX3" fmla="*/ 40395 w 46643"/>
                <a:gd name="connsiteY3" fmla="*/ -223 h 1488"/>
                <a:gd name="connsiteX4" fmla="*/ 45038 w 46643"/>
                <a:gd name="connsiteY4" fmla="*/ 1174 h 1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43" h="1488">
                  <a:moveTo>
                    <a:pt x="45038" y="1174"/>
                  </a:moveTo>
                  <a:lnTo>
                    <a:pt x="-1606" y="1174"/>
                  </a:lnTo>
                  <a:cubicBezTo>
                    <a:pt x="-386" y="-20"/>
                    <a:pt x="1345" y="-542"/>
                    <a:pt x="3017" y="-223"/>
                  </a:cubicBezTo>
                  <a:lnTo>
                    <a:pt x="40395" y="-223"/>
                  </a:lnTo>
                  <a:cubicBezTo>
                    <a:pt x="42087" y="-540"/>
                    <a:pt x="43818" y="-18"/>
                    <a:pt x="45038" y="1174"/>
                  </a:cubicBezTo>
                  <a:close/>
                </a:path>
              </a:pathLst>
            </a:custGeom>
            <a:solidFill>
              <a:srgbClr val="141A1D"/>
            </a:solidFill>
            <a:ln w="1956" cap="flat">
              <a:noFill/>
              <a:prstDash val="solid"/>
              <a:miter/>
            </a:ln>
          </p:spPr>
          <p:txBody>
            <a:bodyPr rtlCol="0" anchor="ctr"/>
            <a:lstStyle/>
            <a:p>
              <a:endParaRPr lang="es-CO"/>
            </a:p>
          </p:txBody>
        </p:sp>
        <p:sp>
          <p:nvSpPr>
            <p:cNvPr id="986" name="Freeform: Shape 985">
              <a:extLst>
                <a:ext uri="{FF2B5EF4-FFF2-40B4-BE49-F238E27FC236}">
                  <a16:creationId xmlns:a16="http://schemas.microsoft.com/office/drawing/2014/main" id="{8F7700BD-4957-EEFD-124C-C9A10625A6E5}"/>
                </a:ext>
              </a:extLst>
            </p:cNvPr>
            <p:cNvSpPr/>
            <p:nvPr/>
          </p:nvSpPr>
          <p:spPr>
            <a:xfrm>
              <a:off x="13167137" y="289848"/>
              <a:ext cx="37889" cy="3185"/>
            </a:xfrm>
            <a:custGeom>
              <a:avLst/>
              <a:gdLst>
                <a:gd name="connsiteX0" fmla="*/ 35930 w 37889"/>
                <a:gd name="connsiteY0" fmla="*/ 909 h 3185"/>
                <a:gd name="connsiteX1" fmla="*/ -1606 w 37889"/>
                <a:gd name="connsiteY1" fmla="*/ 2719 h 3185"/>
                <a:gd name="connsiteX2" fmla="*/ 873 w 37889"/>
                <a:gd name="connsiteY2" fmla="*/ 1440 h 3185"/>
                <a:gd name="connsiteX3" fmla="*/ 36284 w 37889"/>
                <a:gd name="connsiteY3" fmla="*/ -153 h 3185"/>
                <a:gd name="connsiteX4" fmla="*/ 35930 w 37889"/>
                <a:gd name="connsiteY4" fmla="*/ 909 h 3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889" h="3185">
                  <a:moveTo>
                    <a:pt x="35930" y="909"/>
                  </a:moveTo>
                  <a:cubicBezTo>
                    <a:pt x="23418" y="1224"/>
                    <a:pt x="10966" y="3467"/>
                    <a:pt x="-1606" y="2719"/>
                  </a:cubicBezTo>
                  <a:cubicBezTo>
                    <a:pt x="-779" y="2267"/>
                    <a:pt x="67" y="1401"/>
                    <a:pt x="873" y="1440"/>
                  </a:cubicBezTo>
                  <a:cubicBezTo>
                    <a:pt x="12677" y="2031"/>
                    <a:pt x="24480" y="-1038"/>
                    <a:pt x="36284" y="-153"/>
                  </a:cubicBezTo>
                  <a:cubicBezTo>
                    <a:pt x="36264" y="229"/>
                    <a:pt x="36146" y="596"/>
                    <a:pt x="35930" y="909"/>
                  </a:cubicBezTo>
                  <a:close/>
                </a:path>
              </a:pathLst>
            </a:custGeom>
            <a:solidFill>
              <a:srgbClr val="141A1D"/>
            </a:solidFill>
            <a:ln w="1956" cap="flat">
              <a:noFill/>
              <a:prstDash val="solid"/>
              <a:miter/>
            </a:ln>
          </p:spPr>
          <p:txBody>
            <a:bodyPr rtlCol="0" anchor="ctr"/>
            <a:lstStyle/>
            <a:p>
              <a:endParaRPr lang="es-CO"/>
            </a:p>
          </p:txBody>
        </p:sp>
        <p:sp>
          <p:nvSpPr>
            <p:cNvPr id="987" name="Freeform: Shape 986">
              <a:extLst>
                <a:ext uri="{FF2B5EF4-FFF2-40B4-BE49-F238E27FC236}">
                  <a16:creationId xmlns:a16="http://schemas.microsoft.com/office/drawing/2014/main" id="{B6BA43A4-A0B0-2710-9AC2-AE026B329105}"/>
                </a:ext>
              </a:extLst>
            </p:cNvPr>
            <p:cNvSpPr/>
            <p:nvPr/>
          </p:nvSpPr>
          <p:spPr>
            <a:xfrm>
              <a:off x="13204928" y="288503"/>
              <a:ext cx="36472" cy="1506"/>
            </a:xfrm>
            <a:custGeom>
              <a:avLst/>
              <a:gdLst>
                <a:gd name="connsiteX0" fmla="*/ 34867 w 36472"/>
                <a:gd name="connsiteY0" fmla="*/ -244 h 1506"/>
                <a:gd name="connsiteX1" fmla="*/ 28691 w 36472"/>
                <a:gd name="connsiteY1" fmla="*/ 956 h 1506"/>
                <a:gd name="connsiteX2" fmla="*/ -1606 w 36472"/>
                <a:gd name="connsiteY2" fmla="*/ 1192 h 1506"/>
                <a:gd name="connsiteX3" fmla="*/ 4454 w 36472"/>
                <a:gd name="connsiteY3" fmla="*/ -264 h 1506"/>
                <a:gd name="connsiteX4" fmla="*/ 34867 w 36472"/>
                <a:gd name="connsiteY4" fmla="*/ -244 h 1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72" h="1506">
                  <a:moveTo>
                    <a:pt x="34867" y="-244"/>
                  </a:moveTo>
                  <a:cubicBezTo>
                    <a:pt x="33077" y="1507"/>
                    <a:pt x="30796" y="936"/>
                    <a:pt x="28691" y="956"/>
                  </a:cubicBezTo>
                  <a:cubicBezTo>
                    <a:pt x="18598" y="1074"/>
                    <a:pt x="8506" y="1114"/>
                    <a:pt x="-1606" y="1192"/>
                  </a:cubicBezTo>
                  <a:cubicBezTo>
                    <a:pt x="47" y="-775"/>
                    <a:pt x="2329" y="-244"/>
                    <a:pt x="4454" y="-264"/>
                  </a:cubicBezTo>
                  <a:cubicBezTo>
                    <a:pt x="14585" y="-303"/>
                    <a:pt x="24736" y="-264"/>
                    <a:pt x="34867" y="-244"/>
                  </a:cubicBezTo>
                  <a:close/>
                </a:path>
              </a:pathLst>
            </a:custGeom>
            <a:solidFill>
              <a:srgbClr val="141A1D"/>
            </a:solidFill>
            <a:ln w="1956" cap="flat">
              <a:noFill/>
              <a:prstDash val="solid"/>
              <a:miter/>
            </a:ln>
          </p:spPr>
          <p:txBody>
            <a:bodyPr rtlCol="0" anchor="ctr"/>
            <a:lstStyle/>
            <a:p>
              <a:endParaRPr lang="es-CO"/>
            </a:p>
          </p:txBody>
        </p:sp>
        <p:sp>
          <p:nvSpPr>
            <p:cNvPr id="988" name="Freeform: Shape 987">
              <a:extLst>
                <a:ext uri="{FF2B5EF4-FFF2-40B4-BE49-F238E27FC236}">
                  <a16:creationId xmlns:a16="http://schemas.microsoft.com/office/drawing/2014/main" id="{C839284D-7BF7-F512-AEEC-4E7FE1B222CC}"/>
                </a:ext>
              </a:extLst>
            </p:cNvPr>
            <p:cNvSpPr/>
            <p:nvPr/>
          </p:nvSpPr>
          <p:spPr>
            <a:xfrm>
              <a:off x="13022583" y="308892"/>
              <a:ext cx="6554" cy="1774"/>
            </a:xfrm>
            <a:custGeom>
              <a:avLst/>
              <a:gdLst>
                <a:gd name="connsiteX0" fmla="*/ 4395 w 6554"/>
                <a:gd name="connsiteY0" fmla="*/ 1145 h 1774"/>
                <a:gd name="connsiteX1" fmla="*/ 1778 w 6554"/>
                <a:gd name="connsiteY1" fmla="*/ 1460 h 1774"/>
                <a:gd name="connsiteX2" fmla="*/ -1606 w 6554"/>
                <a:gd name="connsiteY2" fmla="*/ 1007 h 1774"/>
                <a:gd name="connsiteX3" fmla="*/ 4454 w 6554"/>
                <a:gd name="connsiteY3" fmla="*/ -193 h 1774"/>
                <a:gd name="connsiteX4" fmla="*/ 4887 w 6554"/>
                <a:gd name="connsiteY4" fmla="*/ 712 h 1774"/>
                <a:gd name="connsiteX5" fmla="*/ 4395 w 6554"/>
                <a:gd name="connsiteY5" fmla="*/ 1145 h 1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4" h="1774">
                  <a:moveTo>
                    <a:pt x="4395" y="1145"/>
                  </a:moveTo>
                  <a:lnTo>
                    <a:pt x="1778" y="1460"/>
                  </a:lnTo>
                  <a:lnTo>
                    <a:pt x="-1606" y="1007"/>
                  </a:lnTo>
                  <a:cubicBezTo>
                    <a:pt x="165" y="-626"/>
                    <a:pt x="2329" y="-350"/>
                    <a:pt x="4454" y="-193"/>
                  </a:cubicBezTo>
                  <a:cubicBezTo>
                    <a:pt x="4906" y="122"/>
                    <a:pt x="5044" y="437"/>
                    <a:pt x="4887" y="712"/>
                  </a:cubicBezTo>
                  <a:cubicBezTo>
                    <a:pt x="4729" y="988"/>
                    <a:pt x="4552" y="1145"/>
                    <a:pt x="4395" y="1145"/>
                  </a:cubicBezTo>
                  <a:close/>
                </a:path>
              </a:pathLst>
            </a:custGeom>
            <a:solidFill>
              <a:srgbClr val="36474E"/>
            </a:solidFill>
            <a:ln w="1956" cap="flat">
              <a:noFill/>
              <a:prstDash val="solid"/>
              <a:miter/>
            </a:ln>
          </p:spPr>
          <p:txBody>
            <a:bodyPr rtlCol="0" anchor="ctr"/>
            <a:lstStyle/>
            <a:p>
              <a:endParaRPr lang="es-CO"/>
            </a:p>
          </p:txBody>
        </p:sp>
        <p:sp>
          <p:nvSpPr>
            <p:cNvPr id="989" name="Freeform: Shape 988">
              <a:extLst>
                <a:ext uri="{FF2B5EF4-FFF2-40B4-BE49-F238E27FC236}">
                  <a16:creationId xmlns:a16="http://schemas.microsoft.com/office/drawing/2014/main" id="{F13DA3F8-8710-5EB9-A2D2-2E4CDDE16BAF}"/>
                </a:ext>
              </a:extLst>
            </p:cNvPr>
            <p:cNvSpPr/>
            <p:nvPr/>
          </p:nvSpPr>
          <p:spPr>
            <a:xfrm>
              <a:off x="13028584" y="308856"/>
              <a:ext cx="6000" cy="1639"/>
            </a:xfrm>
            <a:custGeom>
              <a:avLst/>
              <a:gdLst>
                <a:gd name="connsiteX0" fmla="*/ -1606 w 6000"/>
                <a:gd name="connsiteY0" fmla="*/ 1181 h 1639"/>
                <a:gd name="connsiteX1" fmla="*/ -1606 w 6000"/>
                <a:gd name="connsiteY1" fmla="*/ -157 h 1639"/>
                <a:gd name="connsiteX2" fmla="*/ -307 w 6000"/>
                <a:gd name="connsiteY2" fmla="*/ -314 h 1639"/>
                <a:gd name="connsiteX3" fmla="*/ 4395 w 6000"/>
                <a:gd name="connsiteY3" fmla="*/ -19 h 1639"/>
                <a:gd name="connsiteX4" fmla="*/ -1606 w 6000"/>
                <a:gd name="connsiteY4" fmla="*/ 1181 h 16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 h="1639">
                  <a:moveTo>
                    <a:pt x="-1606" y="1181"/>
                  </a:moveTo>
                  <a:lnTo>
                    <a:pt x="-1606" y="-157"/>
                  </a:lnTo>
                  <a:cubicBezTo>
                    <a:pt x="-1173" y="-267"/>
                    <a:pt x="-740" y="-320"/>
                    <a:pt x="-307" y="-314"/>
                  </a:cubicBezTo>
                  <a:lnTo>
                    <a:pt x="4395" y="-19"/>
                  </a:lnTo>
                  <a:cubicBezTo>
                    <a:pt x="2624" y="1147"/>
                    <a:pt x="480" y="1578"/>
                    <a:pt x="-1606" y="1181"/>
                  </a:cubicBezTo>
                  <a:close/>
                </a:path>
              </a:pathLst>
            </a:custGeom>
            <a:solidFill>
              <a:srgbClr val="4A646E"/>
            </a:solidFill>
            <a:ln w="1956" cap="flat">
              <a:noFill/>
              <a:prstDash val="solid"/>
              <a:miter/>
            </a:ln>
          </p:spPr>
          <p:txBody>
            <a:bodyPr rtlCol="0" anchor="ctr"/>
            <a:lstStyle/>
            <a:p>
              <a:endParaRPr lang="es-CO"/>
            </a:p>
          </p:txBody>
        </p:sp>
        <p:sp>
          <p:nvSpPr>
            <p:cNvPr id="990" name="Freeform: Shape 989">
              <a:extLst>
                <a:ext uri="{FF2B5EF4-FFF2-40B4-BE49-F238E27FC236}">
                  <a16:creationId xmlns:a16="http://schemas.microsoft.com/office/drawing/2014/main" id="{729683E2-1ED2-F246-D4C6-A42FCC8C916C}"/>
                </a:ext>
              </a:extLst>
            </p:cNvPr>
            <p:cNvSpPr/>
            <p:nvPr/>
          </p:nvSpPr>
          <p:spPr>
            <a:xfrm>
              <a:off x="12938601" y="292063"/>
              <a:ext cx="621810" cy="299722"/>
            </a:xfrm>
            <a:custGeom>
              <a:avLst/>
              <a:gdLst>
                <a:gd name="connsiteX0" fmla="*/ 582336 w 621810"/>
                <a:gd name="connsiteY0" fmla="*/ 118657 h 299722"/>
                <a:gd name="connsiteX1" fmla="*/ 589260 w 621810"/>
                <a:gd name="connsiteY1" fmla="*/ 128789 h 299722"/>
                <a:gd name="connsiteX2" fmla="*/ 607142 w 621810"/>
                <a:gd name="connsiteY2" fmla="*/ 159379 h 299722"/>
                <a:gd name="connsiteX3" fmla="*/ 620205 w 621810"/>
                <a:gd name="connsiteY3" fmla="*/ 201557 h 299722"/>
                <a:gd name="connsiteX4" fmla="*/ 597739 w 621810"/>
                <a:gd name="connsiteY4" fmla="*/ 220895 h 299722"/>
                <a:gd name="connsiteX5" fmla="*/ 561758 w 621810"/>
                <a:gd name="connsiteY5" fmla="*/ 241512 h 299722"/>
                <a:gd name="connsiteX6" fmla="*/ 484012 w 621810"/>
                <a:gd name="connsiteY6" fmla="*/ 269664 h 299722"/>
                <a:gd name="connsiteX7" fmla="*/ 397453 w 621810"/>
                <a:gd name="connsiteY7" fmla="*/ 285008 h 299722"/>
                <a:gd name="connsiteX8" fmla="*/ 356514 w 621810"/>
                <a:gd name="connsiteY8" fmla="*/ 291244 h 299722"/>
                <a:gd name="connsiteX9" fmla="*/ 321104 w 621810"/>
                <a:gd name="connsiteY9" fmla="*/ 294746 h 299722"/>
                <a:gd name="connsiteX10" fmla="*/ 290769 w 621810"/>
                <a:gd name="connsiteY10" fmla="*/ 298032 h 299722"/>
                <a:gd name="connsiteX11" fmla="*/ 250164 w 621810"/>
                <a:gd name="connsiteY11" fmla="*/ 298366 h 299722"/>
                <a:gd name="connsiteX12" fmla="*/ 216918 w 621810"/>
                <a:gd name="connsiteY12" fmla="*/ 294923 h 299722"/>
                <a:gd name="connsiteX13" fmla="*/ 144130 w 621810"/>
                <a:gd name="connsiteY13" fmla="*/ 270588 h 299722"/>
                <a:gd name="connsiteX14" fmla="*/ 70790 w 621810"/>
                <a:gd name="connsiteY14" fmla="*/ 214974 h 299722"/>
                <a:gd name="connsiteX15" fmla="*/ 38861 w 621810"/>
                <a:gd name="connsiteY15" fmla="*/ 182062 h 299722"/>
                <a:gd name="connsiteX16" fmla="*/ -169 w 621810"/>
                <a:gd name="connsiteY16" fmla="*/ 90958 h 299722"/>
                <a:gd name="connsiteX17" fmla="*/ -1467 w 621810"/>
                <a:gd name="connsiteY17" fmla="*/ 66977 h 299722"/>
                <a:gd name="connsiteX18" fmla="*/ 2271 w 621810"/>
                <a:gd name="connsiteY18" fmla="*/ 57141 h 299722"/>
                <a:gd name="connsiteX19" fmla="*/ 60659 w 621810"/>
                <a:gd name="connsiteY19" fmla="*/ 25213 h 299722"/>
                <a:gd name="connsiteX20" fmla="*/ 86941 w 621810"/>
                <a:gd name="connsiteY20" fmla="*/ 20196 h 299722"/>
                <a:gd name="connsiteX21" fmla="*/ 122018 w 621810"/>
                <a:gd name="connsiteY21" fmla="*/ 14983 h 299722"/>
                <a:gd name="connsiteX22" fmla="*/ 162208 w 621810"/>
                <a:gd name="connsiteY22" fmla="*/ 9770 h 299722"/>
                <a:gd name="connsiteX23" fmla="*/ 184596 w 621810"/>
                <a:gd name="connsiteY23" fmla="*/ 7920 h 299722"/>
                <a:gd name="connsiteX24" fmla="*/ 229410 w 621810"/>
                <a:gd name="connsiteY24" fmla="*/ 4537 h 299722"/>
                <a:gd name="connsiteX25" fmla="*/ 251050 w 621810"/>
                <a:gd name="connsiteY25" fmla="*/ 3435 h 299722"/>
                <a:gd name="connsiteX26" fmla="*/ 266139 w 621810"/>
                <a:gd name="connsiteY26" fmla="*/ 1625 h 299722"/>
                <a:gd name="connsiteX27" fmla="*/ 286421 w 621810"/>
                <a:gd name="connsiteY27" fmla="*/ 563 h 299722"/>
                <a:gd name="connsiteX28" fmla="*/ 331451 w 621810"/>
                <a:gd name="connsiteY28" fmla="*/ 130 h 299722"/>
                <a:gd name="connsiteX29" fmla="*/ 371249 w 621810"/>
                <a:gd name="connsiteY29" fmla="*/ 819 h 299722"/>
                <a:gd name="connsiteX30" fmla="*/ 417853 w 621810"/>
                <a:gd name="connsiteY30" fmla="*/ 7055 h 299722"/>
                <a:gd name="connsiteX31" fmla="*/ 456510 w 621810"/>
                <a:gd name="connsiteY31" fmla="*/ 16891 h 299722"/>
                <a:gd name="connsiteX32" fmla="*/ 503213 w 621810"/>
                <a:gd name="connsiteY32" fmla="*/ 38295 h 299722"/>
                <a:gd name="connsiteX33" fmla="*/ 515016 w 621810"/>
                <a:gd name="connsiteY33" fmla="*/ 47836 h 299722"/>
                <a:gd name="connsiteX34" fmla="*/ 557312 w 621810"/>
                <a:gd name="connsiteY34" fmla="*/ 88834 h 299722"/>
                <a:gd name="connsiteX35" fmla="*/ 579424 w 621810"/>
                <a:gd name="connsiteY35" fmla="*/ 115706 h 299722"/>
                <a:gd name="connsiteX36" fmla="*/ 580821 w 621810"/>
                <a:gd name="connsiteY36" fmla="*/ 117182 h 299722"/>
                <a:gd name="connsiteX37" fmla="*/ 580821 w 621810"/>
                <a:gd name="connsiteY37" fmla="*/ 117182 h 299722"/>
                <a:gd name="connsiteX38" fmla="*/ 582257 w 621810"/>
                <a:gd name="connsiteY38" fmla="*/ 118697 h 299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21810" h="299722">
                  <a:moveTo>
                    <a:pt x="582336" y="118657"/>
                  </a:moveTo>
                  <a:cubicBezTo>
                    <a:pt x="583831" y="122592"/>
                    <a:pt x="586782" y="125582"/>
                    <a:pt x="589260" y="128789"/>
                  </a:cubicBezTo>
                  <a:cubicBezTo>
                    <a:pt x="596322" y="138296"/>
                    <a:pt x="602323" y="148556"/>
                    <a:pt x="607142" y="159379"/>
                  </a:cubicBezTo>
                  <a:cubicBezTo>
                    <a:pt x="612749" y="173016"/>
                    <a:pt x="617136" y="187133"/>
                    <a:pt x="620205" y="201557"/>
                  </a:cubicBezTo>
                  <a:cubicBezTo>
                    <a:pt x="614008" y="209426"/>
                    <a:pt x="605726" y="215053"/>
                    <a:pt x="597739" y="220895"/>
                  </a:cubicBezTo>
                  <a:cubicBezTo>
                    <a:pt x="586526" y="229079"/>
                    <a:pt x="574014" y="235099"/>
                    <a:pt x="561758" y="241512"/>
                  </a:cubicBezTo>
                  <a:cubicBezTo>
                    <a:pt x="537265" y="254421"/>
                    <a:pt x="511101" y="263894"/>
                    <a:pt x="484012" y="269664"/>
                  </a:cubicBezTo>
                  <a:cubicBezTo>
                    <a:pt x="455329" y="275723"/>
                    <a:pt x="426588" y="281310"/>
                    <a:pt x="397453" y="285008"/>
                  </a:cubicBezTo>
                  <a:cubicBezTo>
                    <a:pt x="383780" y="286740"/>
                    <a:pt x="370285" y="289887"/>
                    <a:pt x="356514" y="291244"/>
                  </a:cubicBezTo>
                  <a:cubicBezTo>
                    <a:pt x="344711" y="292425"/>
                    <a:pt x="332907" y="294097"/>
                    <a:pt x="321104" y="294746"/>
                  </a:cubicBezTo>
                  <a:cubicBezTo>
                    <a:pt x="310913" y="295297"/>
                    <a:pt x="300841" y="296517"/>
                    <a:pt x="290769" y="298032"/>
                  </a:cubicBezTo>
                  <a:cubicBezTo>
                    <a:pt x="277293" y="299747"/>
                    <a:pt x="263660" y="299859"/>
                    <a:pt x="250164" y="298366"/>
                  </a:cubicBezTo>
                  <a:cubicBezTo>
                    <a:pt x="239050" y="297382"/>
                    <a:pt x="227934" y="296615"/>
                    <a:pt x="216918" y="294923"/>
                  </a:cubicBezTo>
                  <a:cubicBezTo>
                    <a:pt x="191501" y="290825"/>
                    <a:pt x="166910" y="282604"/>
                    <a:pt x="144130" y="270588"/>
                  </a:cubicBezTo>
                  <a:cubicBezTo>
                    <a:pt x="116411" y="256286"/>
                    <a:pt x="92745" y="236771"/>
                    <a:pt x="70790" y="214974"/>
                  </a:cubicBezTo>
                  <a:cubicBezTo>
                    <a:pt x="59931" y="204213"/>
                    <a:pt x="48481" y="194042"/>
                    <a:pt x="38861" y="182062"/>
                  </a:cubicBezTo>
                  <a:cubicBezTo>
                    <a:pt x="17576" y="155946"/>
                    <a:pt x="4061" y="124382"/>
                    <a:pt x="-169" y="90958"/>
                  </a:cubicBezTo>
                  <a:cubicBezTo>
                    <a:pt x="-1192" y="83089"/>
                    <a:pt x="-582" y="74964"/>
                    <a:pt x="-1467" y="66977"/>
                  </a:cubicBezTo>
                  <a:cubicBezTo>
                    <a:pt x="-2077" y="63265"/>
                    <a:pt x="-641" y="59512"/>
                    <a:pt x="2271" y="57141"/>
                  </a:cubicBezTo>
                  <a:cubicBezTo>
                    <a:pt x="19543" y="42916"/>
                    <a:pt x="39353" y="32084"/>
                    <a:pt x="60659" y="25213"/>
                  </a:cubicBezTo>
                  <a:cubicBezTo>
                    <a:pt x="69610" y="24524"/>
                    <a:pt x="78108" y="21494"/>
                    <a:pt x="86941" y="20196"/>
                  </a:cubicBezTo>
                  <a:cubicBezTo>
                    <a:pt x="98627" y="18465"/>
                    <a:pt x="110234" y="16262"/>
                    <a:pt x="122018" y="14983"/>
                  </a:cubicBezTo>
                  <a:cubicBezTo>
                    <a:pt x="135454" y="13547"/>
                    <a:pt x="148792" y="11363"/>
                    <a:pt x="162208" y="9770"/>
                  </a:cubicBezTo>
                  <a:cubicBezTo>
                    <a:pt x="169645" y="8884"/>
                    <a:pt x="177140" y="8786"/>
                    <a:pt x="184596" y="7920"/>
                  </a:cubicBezTo>
                  <a:cubicBezTo>
                    <a:pt x="199488" y="6170"/>
                    <a:pt x="214479" y="5619"/>
                    <a:pt x="229410" y="4537"/>
                  </a:cubicBezTo>
                  <a:cubicBezTo>
                    <a:pt x="236650" y="4006"/>
                    <a:pt x="243889" y="3533"/>
                    <a:pt x="251050" y="3435"/>
                  </a:cubicBezTo>
                  <a:cubicBezTo>
                    <a:pt x="256125" y="3191"/>
                    <a:pt x="261161" y="2585"/>
                    <a:pt x="266139" y="1625"/>
                  </a:cubicBezTo>
                  <a:cubicBezTo>
                    <a:pt x="272867" y="771"/>
                    <a:pt x="279634" y="417"/>
                    <a:pt x="286421" y="563"/>
                  </a:cubicBezTo>
                  <a:cubicBezTo>
                    <a:pt x="301451" y="425"/>
                    <a:pt x="316559" y="1468"/>
                    <a:pt x="331451" y="130"/>
                  </a:cubicBezTo>
                  <a:cubicBezTo>
                    <a:pt x="344849" y="-1070"/>
                    <a:pt x="358009" y="504"/>
                    <a:pt x="371249" y="819"/>
                  </a:cubicBezTo>
                  <a:cubicBezTo>
                    <a:pt x="386948" y="1486"/>
                    <a:pt x="402548" y="3573"/>
                    <a:pt x="417853" y="7055"/>
                  </a:cubicBezTo>
                  <a:cubicBezTo>
                    <a:pt x="430877" y="9770"/>
                    <a:pt x="443841" y="12819"/>
                    <a:pt x="456510" y="16891"/>
                  </a:cubicBezTo>
                  <a:cubicBezTo>
                    <a:pt x="472917" y="22065"/>
                    <a:pt x="489206" y="27790"/>
                    <a:pt x="503213" y="38295"/>
                  </a:cubicBezTo>
                  <a:cubicBezTo>
                    <a:pt x="507265" y="41324"/>
                    <a:pt x="511239" y="44511"/>
                    <a:pt x="515016" y="47836"/>
                  </a:cubicBezTo>
                  <a:cubicBezTo>
                    <a:pt x="529809" y="60759"/>
                    <a:pt x="543935" y="74443"/>
                    <a:pt x="557312" y="88834"/>
                  </a:cubicBezTo>
                  <a:cubicBezTo>
                    <a:pt x="565181" y="97273"/>
                    <a:pt x="572086" y="106716"/>
                    <a:pt x="579424" y="115706"/>
                  </a:cubicBezTo>
                  <a:cubicBezTo>
                    <a:pt x="579916" y="116178"/>
                    <a:pt x="580349" y="116710"/>
                    <a:pt x="580821" y="117182"/>
                  </a:cubicBezTo>
                  <a:lnTo>
                    <a:pt x="580821" y="117182"/>
                  </a:lnTo>
                  <a:cubicBezTo>
                    <a:pt x="581332" y="117654"/>
                    <a:pt x="581785" y="118185"/>
                    <a:pt x="582257" y="118697"/>
                  </a:cubicBezTo>
                  <a:close/>
                </a:path>
              </a:pathLst>
            </a:custGeom>
            <a:solidFill>
              <a:srgbClr val="98C7DC"/>
            </a:solidFill>
            <a:ln w="1956" cap="flat">
              <a:noFill/>
              <a:prstDash val="solid"/>
              <a:miter/>
            </a:ln>
          </p:spPr>
          <p:txBody>
            <a:bodyPr rtlCol="0" anchor="ctr"/>
            <a:lstStyle/>
            <a:p>
              <a:endParaRPr lang="es-CO"/>
            </a:p>
          </p:txBody>
        </p:sp>
        <p:sp>
          <p:nvSpPr>
            <p:cNvPr id="991" name="Freeform: Shape 990">
              <a:extLst>
                <a:ext uri="{FF2B5EF4-FFF2-40B4-BE49-F238E27FC236}">
                  <a16:creationId xmlns:a16="http://schemas.microsoft.com/office/drawing/2014/main" id="{680E8716-F0EE-A081-251E-11A9AEE98552}"/>
                </a:ext>
              </a:extLst>
            </p:cNvPr>
            <p:cNvSpPr/>
            <p:nvPr/>
          </p:nvSpPr>
          <p:spPr>
            <a:xfrm>
              <a:off x="13521126" y="409501"/>
              <a:ext cx="1436" cy="1514"/>
            </a:xfrm>
            <a:custGeom>
              <a:avLst/>
              <a:gdLst>
                <a:gd name="connsiteX0" fmla="*/ -169 w 1436"/>
                <a:gd name="connsiteY0" fmla="*/ 1200 h 1514"/>
                <a:gd name="connsiteX1" fmla="*/ -1606 w 1436"/>
                <a:gd name="connsiteY1" fmla="*/ -315 h 1514"/>
              </a:gdLst>
              <a:ahLst/>
              <a:cxnLst>
                <a:cxn ang="0">
                  <a:pos x="connsiteX0" y="connsiteY0"/>
                </a:cxn>
                <a:cxn ang="0">
                  <a:pos x="connsiteX1" y="connsiteY1"/>
                </a:cxn>
              </a:cxnLst>
              <a:rect l="l" t="t" r="r" b="b"/>
              <a:pathLst>
                <a:path w="1436" h="1514">
                  <a:moveTo>
                    <a:pt x="-169" y="1200"/>
                  </a:moveTo>
                  <a:lnTo>
                    <a:pt x="-1606" y="-315"/>
                  </a:lnTo>
                  <a:close/>
                </a:path>
              </a:pathLst>
            </a:custGeom>
            <a:solidFill>
              <a:srgbClr val="7AA0B1"/>
            </a:solidFill>
            <a:ln w="1956" cap="flat">
              <a:noFill/>
              <a:prstDash val="solid"/>
              <a:miter/>
            </a:ln>
          </p:spPr>
          <p:txBody>
            <a:bodyPr rtlCol="0" anchor="ctr"/>
            <a:lstStyle/>
            <a:p>
              <a:endParaRPr lang="es-CO"/>
            </a:p>
          </p:txBody>
        </p:sp>
        <p:sp>
          <p:nvSpPr>
            <p:cNvPr id="992" name="Freeform: Shape 991">
              <a:extLst>
                <a:ext uri="{FF2B5EF4-FFF2-40B4-BE49-F238E27FC236}">
                  <a16:creationId xmlns:a16="http://schemas.microsoft.com/office/drawing/2014/main" id="{8A5E98A0-C148-9E5A-FD31-F2301F978EF2}"/>
                </a:ext>
              </a:extLst>
            </p:cNvPr>
            <p:cNvSpPr/>
            <p:nvPr/>
          </p:nvSpPr>
          <p:spPr>
            <a:xfrm>
              <a:off x="13519728" y="408045"/>
              <a:ext cx="1397" cy="1475"/>
            </a:xfrm>
            <a:custGeom>
              <a:avLst/>
              <a:gdLst>
                <a:gd name="connsiteX0" fmla="*/ -208 w 1397"/>
                <a:gd name="connsiteY0" fmla="*/ 1161 h 1475"/>
                <a:gd name="connsiteX1" fmla="*/ -1606 w 1397"/>
                <a:gd name="connsiteY1" fmla="*/ -315 h 1475"/>
              </a:gdLst>
              <a:ahLst/>
              <a:cxnLst>
                <a:cxn ang="0">
                  <a:pos x="connsiteX0" y="connsiteY0"/>
                </a:cxn>
                <a:cxn ang="0">
                  <a:pos x="connsiteX1" y="connsiteY1"/>
                </a:cxn>
              </a:cxnLst>
              <a:rect l="l" t="t" r="r" b="b"/>
              <a:pathLst>
                <a:path w="1397" h="1475">
                  <a:moveTo>
                    <a:pt x="-208" y="1161"/>
                  </a:moveTo>
                  <a:lnTo>
                    <a:pt x="-1606" y="-315"/>
                  </a:lnTo>
                  <a:close/>
                </a:path>
              </a:pathLst>
            </a:custGeom>
            <a:solidFill>
              <a:srgbClr val="7AA0B1"/>
            </a:solidFill>
            <a:ln w="1956" cap="flat">
              <a:noFill/>
              <a:prstDash val="solid"/>
              <a:miter/>
            </a:ln>
          </p:spPr>
          <p:txBody>
            <a:bodyPr rtlCol="0" anchor="ctr"/>
            <a:lstStyle/>
            <a:p>
              <a:endParaRPr lang="es-CO"/>
            </a:p>
          </p:txBody>
        </p:sp>
        <p:sp>
          <p:nvSpPr>
            <p:cNvPr id="993" name="Freeform: Shape 992">
              <a:extLst>
                <a:ext uri="{FF2B5EF4-FFF2-40B4-BE49-F238E27FC236}">
                  <a16:creationId xmlns:a16="http://schemas.microsoft.com/office/drawing/2014/main" id="{EDA025DD-0FC9-6AB8-34F7-69543F2C3225}"/>
                </a:ext>
              </a:extLst>
            </p:cNvPr>
            <p:cNvSpPr/>
            <p:nvPr/>
          </p:nvSpPr>
          <p:spPr>
            <a:xfrm>
              <a:off x="13126277" y="334817"/>
              <a:ext cx="348454" cy="133423"/>
            </a:xfrm>
            <a:custGeom>
              <a:avLst/>
              <a:gdLst>
                <a:gd name="connsiteX0" fmla="*/ 115584 w 348454"/>
                <a:gd name="connsiteY0" fmla="*/ -52 h 133423"/>
                <a:gd name="connsiteX1" fmla="*/ 166045 w 348454"/>
                <a:gd name="connsiteY1" fmla="*/ 4020 h 133423"/>
                <a:gd name="connsiteX2" fmla="*/ 183317 w 348454"/>
                <a:gd name="connsiteY2" fmla="*/ 2486 h 133423"/>
                <a:gd name="connsiteX3" fmla="*/ 223252 w 348454"/>
                <a:gd name="connsiteY3" fmla="*/ 1935 h 133423"/>
                <a:gd name="connsiteX4" fmla="*/ 268853 w 348454"/>
                <a:gd name="connsiteY4" fmla="*/ 10217 h 133423"/>
                <a:gd name="connsiteX5" fmla="*/ 325609 w 348454"/>
                <a:gd name="connsiteY5" fmla="*/ 40002 h 133423"/>
                <a:gd name="connsiteX6" fmla="*/ 346816 w 348454"/>
                <a:gd name="connsiteY6" fmla="*/ 86075 h 133423"/>
                <a:gd name="connsiteX7" fmla="*/ 336507 w 348454"/>
                <a:gd name="connsiteY7" fmla="*/ 112790 h 133423"/>
                <a:gd name="connsiteX8" fmla="*/ 311818 w 348454"/>
                <a:gd name="connsiteY8" fmla="*/ 127210 h 133423"/>
                <a:gd name="connsiteX9" fmla="*/ 294447 w 348454"/>
                <a:gd name="connsiteY9" fmla="*/ 128135 h 133423"/>
                <a:gd name="connsiteX10" fmla="*/ 248079 w 348454"/>
                <a:gd name="connsiteY10" fmla="*/ 130810 h 133423"/>
                <a:gd name="connsiteX11" fmla="*/ 188511 w 348454"/>
                <a:gd name="connsiteY11" fmla="*/ 132521 h 133423"/>
                <a:gd name="connsiteX12" fmla="*/ 147631 w 348454"/>
                <a:gd name="connsiteY12" fmla="*/ 122961 h 133423"/>
                <a:gd name="connsiteX13" fmla="*/ 111394 w 348454"/>
                <a:gd name="connsiteY13" fmla="*/ 116764 h 133423"/>
                <a:gd name="connsiteX14" fmla="*/ 88397 w 348454"/>
                <a:gd name="connsiteY14" fmla="*/ 119813 h 133423"/>
                <a:gd name="connsiteX15" fmla="*/ 56626 w 348454"/>
                <a:gd name="connsiteY15" fmla="*/ 119400 h 133423"/>
                <a:gd name="connsiteX16" fmla="*/ 20901 w 348454"/>
                <a:gd name="connsiteY16" fmla="*/ 104468 h 133423"/>
                <a:gd name="connsiteX17" fmla="*/ -1605 w 348454"/>
                <a:gd name="connsiteY17" fmla="*/ 60736 h 133423"/>
                <a:gd name="connsiteX18" fmla="*/ 7720 w 348454"/>
                <a:gd name="connsiteY18" fmla="*/ 35319 h 133423"/>
                <a:gd name="connsiteX19" fmla="*/ 54265 w 348454"/>
                <a:gd name="connsiteY19" fmla="*/ 5811 h 133423"/>
                <a:gd name="connsiteX20" fmla="*/ 115584 w 348454"/>
                <a:gd name="connsiteY20" fmla="*/ -52 h 13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454" h="133423">
                  <a:moveTo>
                    <a:pt x="115584" y="-52"/>
                  </a:moveTo>
                  <a:cubicBezTo>
                    <a:pt x="132503" y="-941"/>
                    <a:pt x="149480" y="428"/>
                    <a:pt x="166045" y="4020"/>
                  </a:cubicBezTo>
                  <a:cubicBezTo>
                    <a:pt x="171946" y="5339"/>
                    <a:pt x="177632" y="3273"/>
                    <a:pt x="183317" y="2486"/>
                  </a:cubicBezTo>
                  <a:cubicBezTo>
                    <a:pt x="196576" y="926"/>
                    <a:pt x="209954" y="743"/>
                    <a:pt x="223252" y="1935"/>
                  </a:cubicBezTo>
                  <a:cubicBezTo>
                    <a:pt x="238676" y="3269"/>
                    <a:pt x="253942" y="6043"/>
                    <a:pt x="268853" y="10217"/>
                  </a:cubicBezTo>
                  <a:cubicBezTo>
                    <a:pt x="290060" y="15765"/>
                    <a:pt x="309536" y="25149"/>
                    <a:pt x="325609" y="40002"/>
                  </a:cubicBezTo>
                  <a:cubicBezTo>
                    <a:pt x="338710" y="52139"/>
                    <a:pt x="347465" y="67071"/>
                    <a:pt x="346816" y="86075"/>
                  </a:cubicBezTo>
                  <a:cubicBezTo>
                    <a:pt x="346462" y="96304"/>
                    <a:pt x="341819" y="104626"/>
                    <a:pt x="336507" y="112790"/>
                  </a:cubicBezTo>
                  <a:cubicBezTo>
                    <a:pt x="331196" y="121408"/>
                    <a:pt x="321930" y="126817"/>
                    <a:pt x="311818" y="127210"/>
                  </a:cubicBezTo>
                  <a:cubicBezTo>
                    <a:pt x="306034" y="127623"/>
                    <a:pt x="300251" y="128075"/>
                    <a:pt x="294447" y="128135"/>
                  </a:cubicBezTo>
                  <a:cubicBezTo>
                    <a:pt x="278945" y="128272"/>
                    <a:pt x="263522" y="130102"/>
                    <a:pt x="248079" y="130810"/>
                  </a:cubicBezTo>
                  <a:cubicBezTo>
                    <a:pt x="228229" y="131754"/>
                    <a:pt x="208399" y="134233"/>
                    <a:pt x="188511" y="132521"/>
                  </a:cubicBezTo>
                  <a:cubicBezTo>
                    <a:pt x="174523" y="131150"/>
                    <a:pt x="160772" y="127934"/>
                    <a:pt x="147631" y="122961"/>
                  </a:cubicBezTo>
                  <a:cubicBezTo>
                    <a:pt x="135946" y="118711"/>
                    <a:pt x="124024" y="115603"/>
                    <a:pt x="111394" y="116764"/>
                  </a:cubicBezTo>
                  <a:cubicBezTo>
                    <a:pt x="103702" y="117492"/>
                    <a:pt x="95991" y="118377"/>
                    <a:pt x="88397" y="119813"/>
                  </a:cubicBezTo>
                  <a:cubicBezTo>
                    <a:pt x="77872" y="121645"/>
                    <a:pt x="67092" y="121505"/>
                    <a:pt x="56626" y="119400"/>
                  </a:cubicBezTo>
                  <a:cubicBezTo>
                    <a:pt x="43661" y="117059"/>
                    <a:pt x="31150" y="113498"/>
                    <a:pt x="20901" y="104468"/>
                  </a:cubicBezTo>
                  <a:cubicBezTo>
                    <a:pt x="7661" y="92842"/>
                    <a:pt x="-1605" y="79189"/>
                    <a:pt x="-1605" y="60736"/>
                  </a:cubicBezTo>
                  <a:cubicBezTo>
                    <a:pt x="-1645" y="51419"/>
                    <a:pt x="1661" y="42402"/>
                    <a:pt x="7720" y="35319"/>
                  </a:cubicBezTo>
                  <a:cubicBezTo>
                    <a:pt x="20054" y="20585"/>
                    <a:pt x="35930" y="11260"/>
                    <a:pt x="54265" y="5811"/>
                  </a:cubicBezTo>
                  <a:cubicBezTo>
                    <a:pt x="73839" y="-91"/>
                    <a:pt x="93905" y="-268"/>
                    <a:pt x="115584" y="-52"/>
                  </a:cubicBezTo>
                  <a:close/>
                </a:path>
              </a:pathLst>
            </a:custGeom>
            <a:solidFill>
              <a:srgbClr val="FCFEFD"/>
            </a:solidFill>
            <a:ln w="1956" cap="flat">
              <a:noFill/>
              <a:prstDash val="solid"/>
              <a:miter/>
            </a:ln>
          </p:spPr>
          <p:txBody>
            <a:bodyPr rtlCol="0" anchor="ctr"/>
            <a:lstStyle/>
            <a:p>
              <a:endParaRPr lang="es-CO"/>
            </a:p>
          </p:txBody>
        </p:sp>
      </p:grpSp>
      <p:grpSp>
        <p:nvGrpSpPr>
          <p:cNvPr id="1192" name="Group 1191">
            <a:extLst>
              <a:ext uri="{FF2B5EF4-FFF2-40B4-BE49-F238E27FC236}">
                <a16:creationId xmlns:a16="http://schemas.microsoft.com/office/drawing/2014/main" id="{F89582F5-ACF6-39AC-DA17-E81CAF55C77D}"/>
              </a:ext>
            </a:extLst>
          </p:cNvPr>
          <p:cNvGrpSpPr/>
          <p:nvPr/>
        </p:nvGrpSpPr>
        <p:grpSpPr>
          <a:xfrm rot="5400000">
            <a:off x="5416550" y="7441480"/>
            <a:ext cx="914400" cy="1182435"/>
            <a:chOff x="3444372" y="-276"/>
            <a:chExt cx="5304113" cy="6858891"/>
          </a:xfrm>
        </p:grpSpPr>
        <p:sp>
          <p:nvSpPr>
            <p:cNvPr id="998" name="Freeform: Shape 997">
              <a:extLst>
                <a:ext uri="{FF2B5EF4-FFF2-40B4-BE49-F238E27FC236}">
                  <a16:creationId xmlns:a16="http://schemas.microsoft.com/office/drawing/2014/main" id="{5C4642D7-0120-80E6-496E-53A043B246CF}"/>
                </a:ext>
              </a:extLst>
            </p:cNvPr>
            <p:cNvSpPr/>
            <p:nvPr/>
          </p:nvSpPr>
          <p:spPr>
            <a:xfrm>
              <a:off x="3448789" y="592148"/>
              <a:ext cx="5275560" cy="6241852"/>
            </a:xfrm>
            <a:custGeom>
              <a:avLst/>
              <a:gdLst>
                <a:gd name="connsiteX0" fmla="*/ 401978 w 5275560"/>
                <a:gd name="connsiteY0" fmla="*/ 4762444 h 6241852"/>
                <a:gd name="connsiteX1" fmla="*/ 200878 w 5275560"/>
                <a:gd name="connsiteY1" fmla="*/ 4604172 h 6241852"/>
                <a:gd name="connsiteX2" fmla="*/ 161747 w 5275560"/>
                <a:gd name="connsiteY2" fmla="*/ 4540837 h 6241852"/>
                <a:gd name="connsiteX3" fmla="*/ 74341 w 5275560"/>
                <a:gd name="connsiteY3" fmla="*/ 4280300 h 6241852"/>
                <a:gd name="connsiteX4" fmla="*/ 28217 w 5275560"/>
                <a:gd name="connsiteY4" fmla="*/ 4007257 h 6241852"/>
                <a:gd name="connsiteX5" fmla="*/ 4954 w 5275560"/>
                <a:gd name="connsiteY5" fmla="*/ 3723053 h 6241852"/>
                <a:gd name="connsiteX6" fmla="*/ 919 w 5275560"/>
                <a:gd name="connsiteY6" fmla="*/ 3501850 h 6241852"/>
                <a:gd name="connsiteX7" fmla="*/ 6702 w 5275560"/>
                <a:gd name="connsiteY7" fmla="*/ 3221075 h 6241852"/>
                <a:gd name="connsiteX8" fmla="*/ 3273 w 5275560"/>
                <a:gd name="connsiteY8" fmla="*/ 2992475 h 6241852"/>
                <a:gd name="connsiteX9" fmla="*/ 16720 w 5275560"/>
                <a:gd name="connsiteY9" fmla="*/ 2736981 h 6241852"/>
                <a:gd name="connsiteX10" fmla="*/ 21897 w 5275560"/>
                <a:gd name="connsiteY10" fmla="*/ 2580592 h 6241852"/>
                <a:gd name="connsiteX11" fmla="*/ 29831 w 5275560"/>
                <a:gd name="connsiteY11" fmla="*/ 2414386 h 6241852"/>
                <a:gd name="connsiteX12" fmla="*/ 22637 w 5275560"/>
                <a:gd name="connsiteY12" fmla="*/ 2335654 h 6241852"/>
                <a:gd name="connsiteX13" fmla="*/ 21628 w 5275560"/>
                <a:gd name="connsiteY13" fmla="*/ 2136569 h 6241852"/>
                <a:gd name="connsiteX14" fmla="*/ 17863 w 5275560"/>
                <a:gd name="connsiteY14" fmla="*/ 1911466 h 6241852"/>
                <a:gd name="connsiteX15" fmla="*/ 23444 w 5275560"/>
                <a:gd name="connsiteY15" fmla="*/ 1840062 h 6241852"/>
                <a:gd name="connsiteX16" fmla="*/ 55985 w 5275560"/>
                <a:gd name="connsiteY16" fmla="*/ 1625380 h 6241852"/>
                <a:gd name="connsiteX17" fmla="*/ 159662 w 5275560"/>
                <a:gd name="connsiteY17" fmla="*/ 1441962 h 6241852"/>
                <a:gd name="connsiteX18" fmla="*/ 322237 w 5275560"/>
                <a:gd name="connsiteY18" fmla="*/ 1312870 h 6241852"/>
                <a:gd name="connsiteX19" fmla="*/ 577731 w 5275560"/>
                <a:gd name="connsiteY19" fmla="*/ 1244761 h 6241852"/>
                <a:gd name="connsiteX20" fmla="*/ 809424 w 5275560"/>
                <a:gd name="connsiteY20" fmla="*/ 1206840 h 6241852"/>
                <a:gd name="connsiteX21" fmla="*/ 949946 w 5275560"/>
                <a:gd name="connsiteY21" fmla="*/ 1125552 h 6241852"/>
                <a:gd name="connsiteX22" fmla="*/ 1015433 w 5275560"/>
                <a:gd name="connsiteY22" fmla="*/ 1061545 h 6241852"/>
                <a:gd name="connsiteX23" fmla="*/ 1078634 w 5275560"/>
                <a:gd name="connsiteY23" fmla="*/ 898230 h 6241852"/>
                <a:gd name="connsiteX24" fmla="*/ 1109495 w 5275560"/>
                <a:gd name="connsiteY24" fmla="*/ 715552 h 6241852"/>
                <a:gd name="connsiteX25" fmla="*/ 1143113 w 5275560"/>
                <a:gd name="connsiteY25" fmla="*/ 680522 h 6241852"/>
                <a:gd name="connsiteX26" fmla="*/ 1309184 w 5275560"/>
                <a:gd name="connsiteY26" fmla="*/ 740160 h 6241852"/>
                <a:gd name="connsiteX27" fmla="*/ 1323707 w 5275560"/>
                <a:gd name="connsiteY27" fmla="*/ 757238 h 6241852"/>
                <a:gd name="connsiteX28" fmla="*/ 1340986 w 5275560"/>
                <a:gd name="connsiteY28" fmla="*/ 753809 h 6241852"/>
                <a:gd name="connsiteX29" fmla="*/ 1347710 w 5275560"/>
                <a:gd name="connsiteY29" fmla="*/ 735117 h 6241852"/>
                <a:gd name="connsiteX30" fmla="*/ 1454278 w 5275560"/>
                <a:gd name="connsiteY30" fmla="*/ 343741 h 6241852"/>
                <a:gd name="connsiteX31" fmla="*/ 1511697 w 5275560"/>
                <a:gd name="connsiteY31" fmla="*/ 219557 h 6241852"/>
                <a:gd name="connsiteX32" fmla="*/ 1552038 w 5275560"/>
                <a:gd name="connsiteY32" fmla="*/ 191049 h 6241852"/>
                <a:gd name="connsiteX33" fmla="*/ 1572209 w 5275560"/>
                <a:gd name="connsiteY33" fmla="*/ 159919 h 6241852"/>
                <a:gd name="connsiteX34" fmla="*/ 1582092 w 5275560"/>
                <a:gd name="connsiteY34" fmla="*/ 68412 h 6241852"/>
                <a:gd name="connsiteX35" fmla="*/ 1673129 w 5275560"/>
                <a:gd name="connsiteY35" fmla="*/ -773 h 6241852"/>
                <a:gd name="connsiteX36" fmla="*/ 1743995 w 5275560"/>
                <a:gd name="connsiteY36" fmla="*/ 91272 h 6241852"/>
                <a:gd name="connsiteX37" fmla="*/ 1699081 w 5275560"/>
                <a:gd name="connsiteY37" fmla="*/ 250082 h 6241852"/>
                <a:gd name="connsiteX38" fmla="*/ 1649798 w 5275560"/>
                <a:gd name="connsiteY38" fmla="*/ 368887 h 6241852"/>
                <a:gd name="connsiteX39" fmla="*/ 1638368 w 5275560"/>
                <a:gd name="connsiteY39" fmla="*/ 399008 h 6241852"/>
                <a:gd name="connsiteX40" fmla="*/ 1532943 w 5275560"/>
                <a:gd name="connsiteY40" fmla="*/ 682539 h 6241852"/>
                <a:gd name="connsiteX41" fmla="*/ 1452261 w 5275560"/>
                <a:gd name="connsiteY41" fmla="*/ 1125284 h 6241852"/>
                <a:gd name="connsiteX42" fmla="*/ 1390875 w 5275560"/>
                <a:gd name="connsiteY42" fmla="*/ 1578853 h 6241852"/>
                <a:gd name="connsiteX43" fmla="*/ 1358938 w 5275560"/>
                <a:gd name="connsiteY43" fmla="*/ 1838113 h 6241852"/>
                <a:gd name="connsiteX44" fmla="*/ 1357795 w 5275560"/>
                <a:gd name="connsiteY44" fmla="*/ 1872940 h 6241852"/>
                <a:gd name="connsiteX45" fmla="*/ 1360149 w 5275560"/>
                <a:gd name="connsiteY45" fmla="*/ 2173885 h 6241852"/>
                <a:gd name="connsiteX46" fmla="*/ 1354702 w 5275560"/>
                <a:gd name="connsiteY46" fmla="*/ 2377541 h 6241852"/>
                <a:gd name="connsiteX47" fmla="*/ 1347979 w 5275560"/>
                <a:gd name="connsiteY47" fmla="*/ 2529022 h 6241852"/>
                <a:gd name="connsiteX48" fmla="*/ 1351610 w 5275560"/>
                <a:gd name="connsiteY48" fmla="*/ 2849802 h 6241852"/>
                <a:gd name="connsiteX49" fmla="*/ 1348987 w 5275560"/>
                <a:gd name="connsiteY49" fmla="*/ 3160698 h 6241852"/>
                <a:gd name="connsiteX50" fmla="*/ 1353223 w 5275560"/>
                <a:gd name="connsiteY50" fmla="*/ 3394408 h 6241852"/>
                <a:gd name="connsiteX51" fmla="*/ 1347441 w 5275560"/>
                <a:gd name="connsiteY51" fmla="*/ 3553419 h 6241852"/>
                <a:gd name="connsiteX52" fmla="*/ 1341592 w 5275560"/>
                <a:gd name="connsiteY52" fmla="*/ 3582599 h 6241852"/>
                <a:gd name="connsiteX53" fmla="*/ 1337423 w 5275560"/>
                <a:gd name="connsiteY53" fmla="*/ 3601962 h 6241852"/>
                <a:gd name="connsiteX54" fmla="*/ 1332784 w 5275560"/>
                <a:gd name="connsiteY54" fmla="*/ 3820477 h 6241852"/>
                <a:gd name="connsiteX55" fmla="*/ 1343541 w 5275560"/>
                <a:gd name="connsiteY55" fmla="*/ 4133256 h 6241852"/>
                <a:gd name="connsiteX56" fmla="*/ 1358064 w 5275560"/>
                <a:gd name="connsiteY56" fmla="*/ 4378330 h 6241852"/>
                <a:gd name="connsiteX57" fmla="*/ 1372721 w 5275560"/>
                <a:gd name="connsiteY57" fmla="*/ 4596037 h 6241852"/>
                <a:gd name="connsiteX58" fmla="*/ 1414004 w 5275560"/>
                <a:gd name="connsiteY58" fmla="*/ 4920649 h 6241852"/>
                <a:gd name="connsiteX59" fmla="*/ 1453202 w 5275560"/>
                <a:gd name="connsiteY59" fmla="*/ 5220585 h 6241852"/>
                <a:gd name="connsiteX60" fmla="*/ 1477541 w 5275560"/>
                <a:gd name="connsiteY60" fmla="*/ 5444883 h 6241852"/>
                <a:gd name="connsiteX61" fmla="*/ 1485475 w 5275560"/>
                <a:gd name="connsiteY61" fmla="*/ 5468348 h 6241852"/>
                <a:gd name="connsiteX62" fmla="*/ 1495224 w 5275560"/>
                <a:gd name="connsiteY62" fmla="*/ 5524422 h 6241852"/>
                <a:gd name="connsiteX63" fmla="*/ 1598699 w 5275560"/>
                <a:gd name="connsiteY63" fmla="*/ 5753022 h 6241852"/>
                <a:gd name="connsiteX64" fmla="*/ 1753340 w 5275560"/>
                <a:gd name="connsiteY64" fmla="*/ 5833705 h 6241852"/>
                <a:gd name="connsiteX65" fmla="*/ 2083936 w 5275560"/>
                <a:gd name="connsiteY65" fmla="*/ 5838142 h 6241852"/>
                <a:gd name="connsiteX66" fmla="*/ 2420113 w 5275560"/>
                <a:gd name="connsiteY66" fmla="*/ 5676104 h 6241852"/>
                <a:gd name="connsiteX67" fmla="*/ 2471683 w 5275560"/>
                <a:gd name="connsiteY67" fmla="*/ 5571957 h 6241852"/>
                <a:gd name="connsiteX68" fmla="*/ 2517470 w 5275560"/>
                <a:gd name="connsiteY68" fmla="*/ 5273433 h 6241852"/>
                <a:gd name="connsiteX69" fmla="*/ 2514646 w 5275560"/>
                <a:gd name="connsiteY69" fmla="*/ 5049606 h 6241852"/>
                <a:gd name="connsiteX70" fmla="*/ 2513301 w 5275560"/>
                <a:gd name="connsiteY70" fmla="*/ 4838488 h 6241852"/>
                <a:gd name="connsiteX71" fmla="*/ 2581007 w 5275560"/>
                <a:gd name="connsiteY71" fmla="*/ 4588506 h 6241852"/>
                <a:gd name="connsiteX72" fmla="*/ 2725429 w 5275560"/>
                <a:gd name="connsiteY72" fmla="*/ 4510649 h 6241852"/>
                <a:gd name="connsiteX73" fmla="*/ 2913687 w 5275560"/>
                <a:gd name="connsiteY73" fmla="*/ 4522078 h 6241852"/>
                <a:gd name="connsiteX74" fmla="*/ 3140472 w 5275560"/>
                <a:gd name="connsiteY74" fmla="*/ 4552671 h 6241852"/>
                <a:gd name="connsiteX75" fmla="*/ 3466765 w 5275560"/>
                <a:gd name="connsiteY75" fmla="*/ 4588910 h 6241852"/>
                <a:gd name="connsiteX76" fmla="*/ 3695365 w 5275560"/>
                <a:gd name="connsiteY76" fmla="*/ 4582590 h 6241852"/>
                <a:gd name="connsiteX77" fmla="*/ 3868966 w 5275560"/>
                <a:gd name="connsiteY77" fmla="*/ 4570622 h 6241852"/>
                <a:gd name="connsiteX78" fmla="*/ 4041829 w 5275560"/>
                <a:gd name="connsiteY78" fmla="*/ 4551863 h 6241852"/>
                <a:gd name="connsiteX79" fmla="*/ 4058973 w 5275560"/>
                <a:gd name="connsiteY79" fmla="*/ 4548838 h 6241852"/>
                <a:gd name="connsiteX80" fmla="*/ 4079144 w 5275560"/>
                <a:gd name="connsiteY80" fmla="*/ 4553544 h 6241852"/>
                <a:gd name="connsiteX81" fmla="*/ 4072420 w 5275560"/>
                <a:gd name="connsiteY81" fmla="*/ 4575597 h 6241852"/>
                <a:gd name="connsiteX82" fmla="*/ 4016615 w 5275560"/>
                <a:gd name="connsiteY82" fmla="*/ 4632411 h 6241852"/>
                <a:gd name="connsiteX83" fmla="*/ 3629474 w 5275560"/>
                <a:gd name="connsiteY83" fmla="*/ 4866592 h 6241852"/>
                <a:gd name="connsiteX84" fmla="*/ 3579720 w 5275560"/>
                <a:gd name="connsiteY84" fmla="*/ 4927104 h 6241852"/>
                <a:gd name="connsiteX85" fmla="*/ 3563785 w 5275560"/>
                <a:gd name="connsiteY85" fmla="*/ 5185086 h 6241852"/>
                <a:gd name="connsiteX86" fmla="*/ 3573804 w 5275560"/>
                <a:gd name="connsiteY86" fmla="*/ 5381211 h 6241852"/>
                <a:gd name="connsiteX87" fmla="*/ 3736849 w 5275560"/>
                <a:gd name="connsiteY87" fmla="*/ 5566646 h 6241852"/>
                <a:gd name="connsiteX88" fmla="*/ 3922217 w 5275560"/>
                <a:gd name="connsiteY88" fmla="*/ 5578009 h 6241852"/>
                <a:gd name="connsiteX89" fmla="*/ 4066369 w 5275560"/>
                <a:gd name="connsiteY89" fmla="*/ 5578009 h 6241852"/>
                <a:gd name="connsiteX90" fmla="*/ 4304584 w 5275560"/>
                <a:gd name="connsiteY90" fmla="*/ 5543314 h 6241852"/>
                <a:gd name="connsiteX91" fmla="*/ 4403352 w 5275560"/>
                <a:gd name="connsiteY91" fmla="*/ 5354317 h 6241852"/>
                <a:gd name="connsiteX92" fmla="*/ 4394680 w 5275560"/>
                <a:gd name="connsiteY92" fmla="*/ 5084099 h 6241852"/>
                <a:gd name="connsiteX93" fmla="*/ 4395284 w 5275560"/>
                <a:gd name="connsiteY93" fmla="*/ 5021906 h 6241852"/>
                <a:gd name="connsiteX94" fmla="*/ 4412833 w 5275560"/>
                <a:gd name="connsiteY94" fmla="*/ 4803995 h 6241852"/>
                <a:gd name="connsiteX95" fmla="*/ 4493986 w 5275560"/>
                <a:gd name="connsiteY95" fmla="*/ 4452893 h 6241852"/>
                <a:gd name="connsiteX96" fmla="*/ 4566062 w 5275560"/>
                <a:gd name="connsiteY96" fmla="*/ 4188927 h 6241852"/>
                <a:gd name="connsiteX97" fmla="*/ 4583812 w 5275560"/>
                <a:gd name="connsiteY97" fmla="*/ 4036034 h 6241852"/>
                <a:gd name="connsiteX98" fmla="*/ 4617430 w 5275560"/>
                <a:gd name="connsiteY98" fmla="*/ 3774557 h 6241852"/>
                <a:gd name="connsiteX99" fmla="*/ 4634709 w 5275560"/>
                <a:gd name="connsiteY99" fmla="*/ 3526659 h 6241852"/>
                <a:gd name="connsiteX100" fmla="*/ 4651383 w 5275560"/>
                <a:gd name="connsiteY100" fmla="*/ 3321120 h 6241852"/>
                <a:gd name="connsiteX101" fmla="*/ 4640828 w 5275560"/>
                <a:gd name="connsiteY101" fmla="*/ 3104086 h 6241852"/>
                <a:gd name="connsiteX102" fmla="*/ 4624019 w 5275560"/>
                <a:gd name="connsiteY102" fmla="*/ 2931223 h 6241852"/>
                <a:gd name="connsiteX103" fmla="*/ 4614539 w 5275560"/>
                <a:gd name="connsiteY103" fmla="*/ 2600695 h 6241852"/>
                <a:gd name="connsiteX104" fmla="*/ 4619581 w 5275560"/>
                <a:gd name="connsiteY104" fmla="*/ 2474831 h 6241852"/>
                <a:gd name="connsiteX105" fmla="*/ 4617228 w 5275560"/>
                <a:gd name="connsiteY105" fmla="*/ 2445247 h 6241852"/>
                <a:gd name="connsiteX106" fmla="*/ 4560548 w 5275560"/>
                <a:gd name="connsiteY106" fmla="*/ 2398182 h 6241852"/>
                <a:gd name="connsiteX107" fmla="*/ 4540782 w 5275560"/>
                <a:gd name="connsiteY107" fmla="*/ 2398182 h 6241852"/>
                <a:gd name="connsiteX108" fmla="*/ 4528343 w 5275560"/>
                <a:gd name="connsiteY108" fmla="*/ 2397645 h 6241852"/>
                <a:gd name="connsiteX109" fmla="*/ 4496810 w 5275560"/>
                <a:gd name="connsiteY109" fmla="*/ 2373641 h 6241852"/>
                <a:gd name="connsiteX110" fmla="*/ 4526057 w 5275560"/>
                <a:gd name="connsiteY110" fmla="*/ 2336124 h 6241852"/>
                <a:gd name="connsiteX111" fmla="*/ 4577425 w 5275560"/>
                <a:gd name="connsiteY111" fmla="*/ 2341772 h 6241852"/>
                <a:gd name="connsiteX112" fmla="*/ 4627381 w 5275560"/>
                <a:gd name="connsiteY112" fmla="*/ 2312255 h 6241852"/>
                <a:gd name="connsiteX113" fmla="*/ 4690783 w 5275560"/>
                <a:gd name="connsiteY113" fmla="*/ 2134620 h 6241852"/>
                <a:gd name="connsiteX114" fmla="*/ 4771466 w 5275560"/>
                <a:gd name="connsiteY114" fmla="*/ 1975071 h 6241852"/>
                <a:gd name="connsiteX115" fmla="*/ 4885766 w 5275560"/>
                <a:gd name="connsiteY115" fmla="*/ 1818143 h 6241852"/>
                <a:gd name="connsiteX116" fmla="*/ 4946277 w 5275560"/>
                <a:gd name="connsiteY116" fmla="*/ 1724014 h 6241852"/>
                <a:gd name="connsiteX117" fmla="*/ 5109659 w 5275560"/>
                <a:gd name="connsiteY117" fmla="*/ 1605075 h 6241852"/>
                <a:gd name="connsiteX118" fmla="*/ 5253341 w 5275560"/>
                <a:gd name="connsiteY118" fmla="*/ 1632439 h 6241852"/>
                <a:gd name="connsiteX119" fmla="*/ 5269276 w 5275560"/>
                <a:gd name="connsiteY119" fmla="*/ 1684681 h 6241852"/>
                <a:gd name="connsiteX120" fmla="*/ 5225035 w 5275560"/>
                <a:gd name="connsiteY120" fmla="*/ 1813975 h 6241852"/>
                <a:gd name="connsiteX121" fmla="*/ 5225035 w 5275560"/>
                <a:gd name="connsiteY121" fmla="*/ 1830783 h 6241852"/>
                <a:gd name="connsiteX122" fmla="*/ 5227321 w 5275560"/>
                <a:gd name="connsiteY122" fmla="*/ 1877848 h 6241852"/>
                <a:gd name="connsiteX123" fmla="*/ 5128620 w 5275560"/>
                <a:gd name="connsiteY123" fmla="*/ 2104902 h 6241852"/>
                <a:gd name="connsiteX124" fmla="*/ 5103810 w 5275560"/>
                <a:gd name="connsiteY124" fmla="*/ 2150622 h 6241852"/>
                <a:gd name="connsiteX125" fmla="*/ 5068041 w 5275560"/>
                <a:gd name="connsiteY125" fmla="*/ 2206494 h 6241852"/>
                <a:gd name="connsiteX126" fmla="*/ 5018959 w 5275560"/>
                <a:gd name="connsiteY126" fmla="*/ 2294640 h 6241852"/>
                <a:gd name="connsiteX127" fmla="*/ 5014656 w 5275560"/>
                <a:gd name="connsiteY127" fmla="*/ 2304120 h 6241852"/>
                <a:gd name="connsiteX128" fmla="*/ 5003024 w 5275560"/>
                <a:gd name="connsiteY128" fmla="*/ 2339688 h 6241852"/>
                <a:gd name="connsiteX129" fmla="*/ 5000806 w 5275560"/>
                <a:gd name="connsiteY129" fmla="*/ 2349639 h 6241852"/>
                <a:gd name="connsiteX130" fmla="*/ 4998049 w 5275560"/>
                <a:gd name="connsiteY130" fmla="*/ 2373507 h 6241852"/>
                <a:gd name="connsiteX131" fmla="*/ 4995897 w 5275560"/>
                <a:gd name="connsiteY131" fmla="*/ 2383525 h 6241852"/>
                <a:gd name="connsiteX132" fmla="*/ 4995897 w 5275560"/>
                <a:gd name="connsiteY132" fmla="*/ 2404166 h 6241852"/>
                <a:gd name="connsiteX133" fmla="*/ 4998184 w 5275560"/>
                <a:gd name="connsiteY133" fmla="*/ 2417613 h 6241852"/>
                <a:gd name="connsiteX134" fmla="*/ 5001007 w 5275560"/>
                <a:gd name="connsiteY134" fmla="*/ 2441885 h 6241852"/>
                <a:gd name="connsiteX135" fmla="*/ 5003159 w 5275560"/>
                <a:gd name="connsiteY135" fmla="*/ 2452307 h 6241852"/>
                <a:gd name="connsiteX136" fmla="*/ 5006117 w 5275560"/>
                <a:gd name="connsiteY136" fmla="*/ 2473957 h 6241852"/>
                <a:gd name="connsiteX137" fmla="*/ 5008269 w 5275560"/>
                <a:gd name="connsiteY137" fmla="*/ 2485252 h 6241852"/>
                <a:gd name="connsiteX138" fmla="*/ 5020505 w 5275560"/>
                <a:gd name="connsiteY138" fmla="*/ 2580524 h 6241852"/>
                <a:gd name="connsiteX139" fmla="*/ 5023128 w 5275560"/>
                <a:gd name="connsiteY139" fmla="*/ 2592358 h 6241852"/>
                <a:gd name="connsiteX140" fmla="*/ 5045719 w 5275560"/>
                <a:gd name="connsiteY140" fmla="*/ 2715197 h 6241852"/>
                <a:gd name="connsiteX141" fmla="*/ 5048004 w 5275560"/>
                <a:gd name="connsiteY141" fmla="*/ 2727030 h 6241852"/>
                <a:gd name="connsiteX142" fmla="*/ 5055737 w 5275560"/>
                <a:gd name="connsiteY142" fmla="*/ 2794266 h 6241852"/>
                <a:gd name="connsiteX143" fmla="*/ 5057889 w 5275560"/>
                <a:gd name="connsiteY143" fmla="*/ 2805763 h 6241852"/>
                <a:gd name="connsiteX144" fmla="*/ 5060645 w 5275560"/>
                <a:gd name="connsiteY144" fmla="*/ 2836490 h 6241852"/>
                <a:gd name="connsiteX145" fmla="*/ 5062999 w 5275560"/>
                <a:gd name="connsiteY145" fmla="*/ 2851752 h 6241852"/>
                <a:gd name="connsiteX146" fmla="*/ 5065687 w 5275560"/>
                <a:gd name="connsiteY146" fmla="*/ 2887118 h 6241852"/>
                <a:gd name="connsiteX147" fmla="*/ 5068041 w 5275560"/>
                <a:gd name="connsiteY147" fmla="*/ 2903321 h 6241852"/>
                <a:gd name="connsiteX148" fmla="*/ 5070663 w 5275560"/>
                <a:gd name="connsiteY148" fmla="*/ 2980305 h 6241852"/>
                <a:gd name="connsiteX149" fmla="*/ 5072949 w 5275560"/>
                <a:gd name="connsiteY149" fmla="*/ 2997720 h 6241852"/>
                <a:gd name="connsiteX150" fmla="*/ 5075705 w 5275560"/>
                <a:gd name="connsiteY150" fmla="*/ 3132527 h 6241852"/>
                <a:gd name="connsiteX151" fmla="*/ 5077857 w 5275560"/>
                <a:gd name="connsiteY151" fmla="*/ 3145974 h 6241852"/>
                <a:gd name="connsiteX152" fmla="*/ 5077857 w 5275560"/>
                <a:gd name="connsiteY152" fmla="*/ 3251802 h 6241852"/>
                <a:gd name="connsiteX153" fmla="*/ 4967793 w 5275560"/>
                <a:gd name="connsiteY153" fmla="*/ 3295303 h 6241852"/>
                <a:gd name="connsiteX154" fmla="*/ 4929335 w 5275560"/>
                <a:gd name="connsiteY154" fmla="*/ 3240036 h 6241852"/>
                <a:gd name="connsiteX155" fmla="*/ 4915215 w 5275560"/>
                <a:gd name="connsiteY155" fmla="*/ 3114104 h 6241852"/>
                <a:gd name="connsiteX156" fmla="*/ 4901768 w 5275560"/>
                <a:gd name="connsiteY156" fmla="*/ 2923222 h 6241852"/>
                <a:gd name="connsiteX157" fmla="*/ 4890136 w 5275560"/>
                <a:gd name="connsiteY157" fmla="*/ 2729652 h 6241852"/>
                <a:gd name="connsiteX158" fmla="*/ 4874269 w 5275560"/>
                <a:gd name="connsiteY158" fmla="*/ 2616698 h 6241852"/>
                <a:gd name="connsiteX159" fmla="*/ 4835205 w 5275560"/>
                <a:gd name="connsiteY159" fmla="*/ 2381373 h 6241852"/>
                <a:gd name="connsiteX160" fmla="*/ 4806563 w 5275560"/>
                <a:gd name="connsiteY160" fmla="*/ 2364229 h 6241852"/>
                <a:gd name="connsiteX161" fmla="*/ 4723393 w 5275560"/>
                <a:gd name="connsiteY161" fmla="*/ 2403830 h 6241852"/>
                <a:gd name="connsiteX162" fmla="*/ 4702012 w 5275560"/>
                <a:gd name="connsiteY162" fmla="*/ 2420034 h 6241852"/>
                <a:gd name="connsiteX163" fmla="*/ 4725813 w 5275560"/>
                <a:gd name="connsiteY163" fmla="*/ 2424135 h 6241852"/>
                <a:gd name="connsiteX164" fmla="*/ 4798831 w 5275560"/>
                <a:gd name="connsiteY164" fmla="*/ 2499372 h 6241852"/>
                <a:gd name="connsiteX165" fmla="*/ 4786728 w 5275560"/>
                <a:gd name="connsiteY165" fmla="*/ 2608024 h 6241852"/>
                <a:gd name="connsiteX166" fmla="*/ 4758019 w 5275560"/>
                <a:gd name="connsiteY166" fmla="*/ 2734090 h 6241852"/>
                <a:gd name="connsiteX167" fmla="*/ 4763667 w 5275560"/>
                <a:gd name="connsiteY167" fmla="*/ 2775709 h 6241852"/>
                <a:gd name="connsiteX168" fmla="*/ 4777114 w 5275560"/>
                <a:gd name="connsiteY168" fmla="*/ 2854239 h 6241852"/>
                <a:gd name="connsiteX169" fmla="*/ 4755397 w 5275560"/>
                <a:gd name="connsiteY169" fmla="*/ 2951394 h 6241852"/>
                <a:gd name="connsiteX170" fmla="*/ 4758153 w 5275560"/>
                <a:gd name="connsiteY170" fmla="*/ 3111145 h 6241852"/>
                <a:gd name="connsiteX171" fmla="*/ 4754186 w 5275560"/>
                <a:gd name="connsiteY171" fmla="*/ 3188465 h 6241852"/>
                <a:gd name="connsiteX172" fmla="*/ 4756405 w 5275560"/>
                <a:gd name="connsiteY172" fmla="*/ 3250793 h 6241852"/>
                <a:gd name="connsiteX173" fmla="*/ 4776576 w 5275560"/>
                <a:gd name="connsiteY173" fmla="*/ 3369666 h 6241852"/>
                <a:gd name="connsiteX174" fmla="*/ 4758490 w 5275560"/>
                <a:gd name="connsiteY174" fmla="*/ 3470048 h 6241852"/>
                <a:gd name="connsiteX175" fmla="*/ 4760775 w 5275560"/>
                <a:gd name="connsiteY175" fmla="*/ 3513952 h 6241852"/>
                <a:gd name="connsiteX176" fmla="*/ 4758893 w 5275560"/>
                <a:gd name="connsiteY176" fmla="*/ 3593894 h 6241852"/>
                <a:gd name="connsiteX177" fmla="*/ 4754456 w 5275560"/>
                <a:gd name="connsiteY177" fmla="*/ 3605459 h 6241852"/>
                <a:gd name="connsiteX178" fmla="*/ 4768306 w 5275560"/>
                <a:gd name="connsiteY178" fmla="*/ 3719759 h 6241852"/>
                <a:gd name="connsiteX179" fmla="*/ 4803402 w 5275560"/>
                <a:gd name="connsiteY179" fmla="*/ 3818796 h 6241852"/>
                <a:gd name="connsiteX180" fmla="*/ 4801721 w 5275560"/>
                <a:gd name="connsiteY180" fmla="*/ 4136752 h 6241852"/>
                <a:gd name="connsiteX181" fmla="*/ 4726015 w 5275560"/>
                <a:gd name="connsiteY181" fmla="*/ 4633420 h 6241852"/>
                <a:gd name="connsiteX182" fmla="*/ 4673571 w 5275560"/>
                <a:gd name="connsiteY182" fmla="*/ 4992994 h 6241852"/>
                <a:gd name="connsiteX183" fmla="*/ 4654880 w 5275560"/>
                <a:gd name="connsiteY183" fmla="*/ 5203509 h 6241852"/>
                <a:gd name="connsiteX184" fmla="*/ 4590872 w 5275560"/>
                <a:gd name="connsiteY184" fmla="*/ 5328363 h 6241852"/>
                <a:gd name="connsiteX185" fmla="*/ 4548110 w 5275560"/>
                <a:gd name="connsiteY185" fmla="*/ 5393583 h 6241852"/>
                <a:gd name="connsiteX186" fmla="*/ 4429104 w 5275560"/>
                <a:gd name="connsiteY186" fmla="*/ 5586481 h 6241852"/>
                <a:gd name="connsiteX187" fmla="*/ 4328991 w 5275560"/>
                <a:gd name="connsiteY187" fmla="*/ 5650287 h 6241852"/>
                <a:gd name="connsiteX188" fmla="*/ 4132797 w 5275560"/>
                <a:gd name="connsiteY188" fmla="*/ 5734735 h 6241852"/>
                <a:gd name="connsiteX189" fmla="*/ 3806706 w 5275560"/>
                <a:gd name="connsiteY189" fmla="*/ 5734735 h 6241852"/>
                <a:gd name="connsiteX190" fmla="*/ 3417885 w 5275560"/>
                <a:gd name="connsiteY190" fmla="*/ 5303756 h 6241852"/>
                <a:gd name="connsiteX191" fmla="*/ 3390991 w 5275560"/>
                <a:gd name="connsiteY191" fmla="*/ 5137281 h 6241852"/>
                <a:gd name="connsiteX192" fmla="*/ 3371560 w 5275560"/>
                <a:gd name="connsiteY192" fmla="*/ 5057876 h 6241852"/>
                <a:gd name="connsiteX193" fmla="*/ 3340564 w 5275560"/>
                <a:gd name="connsiteY193" fmla="*/ 5036630 h 6241852"/>
                <a:gd name="connsiteX194" fmla="*/ 3247443 w 5275560"/>
                <a:gd name="connsiteY194" fmla="*/ 5020225 h 6241852"/>
                <a:gd name="connsiteX195" fmla="*/ 3218868 w 5275560"/>
                <a:gd name="connsiteY195" fmla="*/ 4976118 h 6241852"/>
                <a:gd name="connsiteX196" fmla="*/ 3214095 w 5275560"/>
                <a:gd name="connsiteY196" fmla="*/ 4955611 h 6241852"/>
                <a:gd name="connsiteX197" fmla="*/ 3204077 w 5275560"/>
                <a:gd name="connsiteY197" fmla="*/ 4950299 h 6241852"/>
                <a:gd name="connsiteX198" fmla="*/ 3193924 w 5275560"/>
                <a:gd name="connsiteY198" fmla="*/ 4945055 h 6241852"/>
                <a:gd name="connsiteX199" fmla="*/ 3178998 w 5275560"/>
                <a:gd name="connsiteY199" fmla="*/ 4927777 h 6241852"/>
                <a:gd name="connsiteX200" fmla="*/ 3421717 w 5275560"/>
                <a:gd name="connsiteY200" fmla="*/ 4737164 h 6241852"/>
                <a:gd name="connsiteX201" fmla="*/ 3458495 w 5275560"/>
                <a:gd name="connsiteY201" fmla="*/ 4743887 h 6241852"/>
                <a:gd name="connsiteX202" fmla="*/ 3517326 w 5275560"/>
                <a:gd name="connsiteY202" fmla="*/ 4718068 h 6241852"/>
                <a:gd name="connsiteX203" fmla="*/ 3507846 w 5275560"/>
                <a:gd name="connsiteY203" fmla="*/ 4694805 h 6241852"/>
                <a:gd name="connsiteX204" fmla="*/ 3478060 w 5275560"/>
                <a:gd name="connsiteY204" fmla="*/ 4694268 h 6241852"/>
                <a:gd name="connsiteX205" fmla="*/ 3130050 w 5275560"/>
                <a:gd name="connsiteY205" fmla="*/ 4657960 h 6241852"/>
                <a:gd name="connsiteX206" fmla="*/ 3034576 w 5275560"/>
                <a:gd name="connsiteY206" fmla="*/ 4652447 h 6241852"/>
                <a:gd name="connsiteX207" fmla="*/ 2976082 w 5275560"/>
                <a:gd name="connsiteY207" fmla="*/ 4644177 h 6241852"/>
                <a:gd name="connsiteX208" fmla="*/ 2798648 w 5275560"/>
                <a:gd name="connsiteY208" fmla="*/ 4660784 h 6241852"/>
                <a:gd name="connsiteX209" fmla="*/ 2741498 w 5275560"/>
                <a:gd name="connsiteY209" fmla="*/ 4726675 h 6241852"/>
                <a:gd name="connsiteX210" fmla="*/ 2702972 w 5275560"/>
                <a:gd name="connsiteY210" fmla="*/ 4910766 h 6241852"/>
                <a:gd name="connsiteX211" fmla="*/ 2651604 w 5275560"/>
                <a:gd name="connsiteY211" fmla="*/ 5462095 h 6241852"/>
                <a:gd name="connsiteX212" fmla="*/ 2635871 w 5275560"/>
                <a:gd name="connsiteY212" fmla="*/ 5552594 h 6241852"/>
                <a:gd name="connsiteX213" fmla="*/ 2610187 w 5275560"/>
                <a:gd name="connsiteY213" fmla="*/ 5614181 h 6241852"/>
                <a:gd name="connsiteX214" fmla="*/ 2543893 w 5275560"/>
                <a:gd name="connsiteY214" fmla="*/ 5719338 h 6241852"/>
                <a:gd name="connsiteX215" fmla="*/ 2507788 w 5275560"/>
                <a:gd name="connsiteY215" fmla="*/ 5795045 h 6241852"/>
                <a:gd name="connsiteX216" fmla="*/ 2486071 w 5275560"/>
                <a:gd name="connsiteY216" fmla="*/ 5830678 h 6241852"/>
                <a:gd name="connsiteX217" fmla="*/ 2435174 w 5275560"/>
                <a:gd name="connsiteY217" fmla="*/ 5874448 h 6241852"/>
                <a:gd name="connsiteX218" fmla="*/ 2439679 w 5275560"/>
                <a:gd name="connsiteY218" fmla="*/ 5913714 h 6241852"/>
                <a:gd name="connsiteX219" fmla="*/ 2518881 w 5275560"/>
                <a:gd name="connsiteY219" fmla="*/ 5976513 h 6241852"/>
                <a:gd name="connsiteX220" fmla="*/ 2567627 w 5275560"/>
                <a:gd name="connsiteY220" fmla="*/ 6111856 h 6241852"/>
                <a:gd name="connsiteX221" fmla="*/ 2548532 w 5275560"/>
                <a:gd name="connsiteY221" fmla="*/ 6138347 h 6241852"/>
                <a:gd name="connsiteX222" fmla="*/ 2362829 w 5275560"/>
                <a:gd name="connsiteY222" fmla="*/ 6207063 h 6241852"/>
                <a:gd name="connsiteX223" fmla="*/ 2189429 w 5275560"/>
                <a:gd name="connsiteY223" fmla="*/ 6239267 h 6241852"/>
                <a:gd name="connsiteX224" fmla="*/ 2148079 w 5275560"/>
                <a:gd name="connsiteY224" fmla="*/ 6217752 h 6241852"/>
                <a:gd name="connsiteX225" fmla="*/ 2136582 w 5275560"/>
                <a:gd name="connsiteY225" fmla="*/ 6041461 h 6241852"/>
                <a:gd name="connsiteX226" fmla="*/ 2115604 w 5275560"/>
                <a:gd name="connsiteY226" fmla="*/ 6015575 h 6241852"/>
                <a:gd name="connsiteX227" fmla="*/ 1705133 w 5275560"/>
                <a:gd name="connsiteY227" fmla="*/ 5997960 h 6241852"/>
                <a:gd name="connsiteX228" fmla="*/ 1575974 w 5275560"/>
                <a:gd name="connsiteY228" fmla="*/ 5960981 h 6241852"/>
                <a:gd name="connsiteX229" fmla="*/ 1535028 w 5275560"/>
                <a:gd name="connsiteY229" fmla="*/ 5934087 h 6241852"/>
                <a:gd name="connsiteX230" fmla="*/ 1486013 w 5275560"/>
                <a:gd name="connsiteY230" fmla="*/ 5809230 h 6241852"/>
                <a:gd name="connsiteX231" fmla="*/ 1474919 w 5275560"/>
                <a:gd name="connsiteY231" fmla="*/ 5780251 h 6241852"/>
                <a:gd name="connsiteX232" fmla="*/ 1295939 w 5275560"/>
                <a:gd name="connsiteY232" fmla="*/ 5452010 h 6241852"/>
                <a:gd name="connsiteX233" fmla="*/ 1224602 w 5275560"/>
                <a:gd name="connsiteY233" fmla="*/ 5091292 h 6241852"/>
                <a:gd name="connsiteX234" fmla="*/ 1199725 w 5275560"/>
                <a:gd name="connsiteY234" fmla="*/ 5079391 h 6241852"/>
                <a:gd name="connsiteX235" fmla="*/ 1059338 w 5275560"/>
                <a:gd name="connsiteY235" fmla="*/ 5088132 h 6241852"/>
                <a:gd name="connsiteX236" fmla="*/ 1024443 w 5275560"/>
                <a:gd name="connsiteY236" fmla="*/ 5045640 h 6241852"/>
                <a:gd name="connsiteX237" fmla="*/ 1012609 w 5275560"/>
                <a:gd name="connsiteY237" fmla="*/ 4985128 h 6241852"/>
                <a:gd name="connsiteX238" fmla="*/ 891115 w 5275560"/>
                <a:gd name="connsiteY238" fmla="*/ 4889049 h 6241852"/>
                <a:gd name="connsiteX239" fmla="*/ 654850 w 5275560"/>
                <a:gd name="connsiteY239" fmla="*/ 4864978 h 6241852"/>
                <a:gd name="connsiteX240" fmla="*/ 425040 w 5275560"/>
                <a:gd name="connsiteY240" fmla="*/ 4773941 h 6241852"/>
                <a:gd name="connsiteX241" fmla="*/ 401978 w 5275560"/>
                <a:gd name="connsiteY241" fmla="*/ 4762444 h 6241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5275560" h="6241852">
                  <a:moveTo>
                    <a:pt x="401978" y="4762444"/>
                  </a:moveTo>
                  <a:cubicBezTo>
                    <a:pt x="325128" y="4722103"/>
                    <a:pt x="253590" y="4675038"/>
                    <a:pt x="200878" y="4604172"/>
                  </a:cubicBezTo>
                  <a:cubicBezTo>
                    <a:pt x="185965" y="4584271"/>
                    <a:pt x="172867" y="4563092"/>
                    <a:pt x="161747" y="4540837"/>
                  </a:cubicBezTo>
                  <a:cubicBezTo>
                    <a:pt x="120975" y="4458339"/>
                    <a:pt x="91573" y="4370664"/>
                    <a:pt x="74341" y="4280300"/>
                  </a:cubicBezTo>
                  <a:cubicBezTo>
                    <a:pt x="49867" y="4190810"/>
                    <a:pt x="42404" y="4098428"/>
                    <a:pt x="28217" y="4007257"/>
                  </a:cubicBezTo>
                  <a:cubicBezTo>
                    <a:pt x="13560" y="3913128"/>
                    <a:pt x="11610" y="3817923"/>
                    <a:pt x="4954" y="3723053"/>
                  </a:cubicBezTo>
                  <a:cubicBezTo>
                    <a:pt x="-553" y="3649431"/>
                    <a:pt x="-1904" y="3575607"/>
                    <a:pt x="919" y="3501850"/>
                  </a:cubicBezTo>
                  <a:cubicBezTo>
                    <a:pt x="4819" y="3408259"/>
                    <a:pt x="7643" y="3314599"/>
                    <a:pt x="6702" y="3221075"/>
                  </a:cubicBezTo>
                  <a:cubicBezTo>
                    <a:pt x="5693" y="3144897"/>
                    <a:pt x="1054" y="3068653"/>
                    <a:pt x="3273" y="2992475"/>
                  </a:cubicBezTo>
                  <a:cubicBezTo>
                    <a:pt x="5761" y="2907289"/>
                    <a:pt x="11274" y="2822235"/>
                    <a:pt x="16720" y="2736981"/>
                  </a:cubicBezTo>
                  <a:cubicBezTo>
                    <a:pt x="20014" y="2685008"/>
                    <a:pt x="20552" y="2632699"/>
                    <a:pt x="21897" y="2580592"/>
                  </a:cubicBezTo>
                  <a:cubicBezTo>
                    <a:pt x="23376" y="2525055"/>
                    <a:pt x="27343" y="2469788"/>
                    <a:pt x="29831" y="2414386"/>
                  </a:cubicBezTo>
                  <a:cubicBezTo>
                    <a:pt x="30974" y="2387492"/>
                    <a:pt x="22569" y="2362144"/>
                    <a:pt x="22637" y="2335654"/>
                  </a:cubicBezTo>
                  <a:cubicBezTo>
                    <a:pt x="22637" y="2269292"/>
                    <a:pt x="26805" y="2202595"/>
                    <a:pt x="21628" y="2136569"/>
                  </a:cubicBezTo>
                  <a:cubicBezTo>
                    <a:pt x="15779" y="2061401"/>
                    <a:pt x="29898" y="1986299"/>
                    <a:pt x="17863" y="1911466"/>
                  </a:cubicBezTo>
                  <a:cubicBezTo>
                    <a:pt x="14030" y="1887463"/>
                    <a:pt x="21897" y="1863931"/>
                    <a:pt x="23444" y="1840062"/>
                  </a:cubicBezTo>
                  <a:cubicBezTo>
                    <a:pt x="28083" y="1767717"/>
                    <a:pt x="35008" y="1695439"/>
                    <a:pt x="55985" y="1625380"/>
                  </a:cubicBezTo>
                  <a:cubicBezTo>
                    <a:pt x="76963" y="1555321"/>
                    <a:pt x="104865" y="1491649"/>
                    <a:pt x="159662" y="1441962"/>
                  </a:cubicBezTo>
                  <a:cubicBezTo>
                    <a:pt x="207399" y="1390863"/>
                    <a:pt x="259036" y="1345278"/>
                    <a:pt x="322237" y="1312870"/>
                  </a:cubicBezTo>
                  <a:cubicBezTo>
                    <a:pt x="402920" y="1271655"/>
                    <a:pt x="488510" y="1254173"/>
                    <a:pt x="577731" y="1244761"/>
                  </a:cubicBezTo>
                  <a:cubicBezTo>
                    <a:pt x="655523" y="1236423"/>
                    <a:pt x="733784" y="1230708"/>
                    <a:pt x="809424" y="1206840"/>
                  </a:cubicBezTo>
                  <a:cubicBezTo>
                    <a:pt x="861821" y="1190771"/>
                    <a:pt x="909867" y="1162936"/>
                    <a:pt x="949946" y="1125552"/>
                  </a:cubicBezTo>
                  <a:cubicBezTo>
                    <a:pt x="972335" y="1104777"/>
                    <a:pt x="997011" y="1086354"/>
                    <a:pt x="1015433" y="1061545"/>
                  </a:cubicBezTo>
                  <a:cubicBezTo>
                    <a:pt x="1052076" y="1013000"/>
                    <a:pt x="1063574" y="955044"/>
                    <a:pt x="1078634" y="898230"/>
                  </a:cubicBezTo>
                  <a:cubicBezTo>
                    <a:pt x="1094502" y="838256"/>
                    <a:pt x="1108016" y="778013"/>
                    <a:pt x="1109495" y="715552"/>
                  </a:cubicBezTo>
                  <a:cubicBezTo>
                    <a:pt x="1110033" y="694776"/>
                    <a:pt x="1121261" y="683548"/>
                    <a:pt x="1143113" y="680522"/>
                  </a:cubicBezTo>
                  <a:cubicBezTo>
                    <a:pt x="1209272" y="671378"/>
                    <a:pt x="1264136" y="692356"/>
                    <a:pt x="1309184" y="740160"/>
                  </a:cubicBezTo>
                  <a:cubicBezTo>
                    <a:pt x="1314294" y="745606"/>
                    <a:pt x="1318194" y="752061"/>
                    <a:pt x="1323707" y="757238"/>
                  </a:cubicBezTo>
                  <a:cubicBezTo>
                    <a:pt x="1331036" y="763962"/>
                    <a:pt x="1337154" y="762953"/>
                    <a:pt x="1340986" y="753809"/>
                  </a:cubicBezTo>
                  <a:cubicBezTo>
                    <a:pt x="1343588" y="747690"/>
                    <a:pt x="1345827" y="741504"/>
                    <a:pt x="1347710" y="735117"/>
                  </a:cubicBezTo>
                  <a:cubicBezTo>
                    <a:pt x="1391030" y="606899"/>
                    <a:pt x="1426617" y="476194"/>
                    <a:pt x="1454278" y="343741"/>
                  </a:cubicBezTo>
                  <a:cubicBezTo>
                    <a:pt x="1463893" y="298088"/>
                    <a:pt x="1473978" y="252502"/>
                    <a:pt x="1511697" y="219557"/>
                  </a:cubicBezTo>
                  <a:cubicBezTo>
                    <a:pt x="1523698" y="208127"/>
                    <a:pt x="1537287" y="198579"/>
                    <a:pt x="1552038" y="191049"/>
                  </a:cubicBezTo>
                  <a:cubicBezTo>
                    <a:pt x="1565485" y="184864"/>
                    <a:pt x="1571066" y="174711"/>
                    <a:pt x="1572209" y="159919"/>
                  </a:cubicBezTo>
                  <a:cubicBezTo>
                    <a:pt x="1573957" y="129260"/>
                    <a:pt x="1577251" y="98735"/>
                    <a:pt x="1582092" y="68412"/>
                  </a:cubicBezTo>
                  <a:cubicBezTo>
                    <a:pt x="1590698" y="21952"/>
                    <a:pt x="1628686" y="-6824"/>
                    <a:pt x="1673129" y="-773"/>
                  </a:cubicBezTo>
                  <a:cubicBezTo>
                    <a:pt x="1714008" y="4808"/>
                    <a:pt x="1745609" y="47973"/>
                    <a:pt x="1743995" y="91272"/>
                  </a:cubicBezTo>
                  <a:cubicBezTo>
                    <a:pt x="1741843" y="148153"/>
                    <a:pt x="1723017" y="198849"/>
                    <a:pt x="1699081" y="250082"/>
                  </a:cubicBezTo>
                  <a:cubicBezTo>
                    <a:pt x="1680861" y="288675"/>
                    <a:pt x="1656791" y="325385"/>
                    <a:pt x="1649798" y="368887"/>
                  </a:cubicBezTo>
                  <a:cubicBezTo>
                    <a:pt x="1648037" y="379577"/>
                    <a:pt x="1644150" y="389864"/>
                    <a:pt x="1638368" y="399008"/>
                  </a:cubicBezTo>
                  <a:cubicBezTo>
                    <a:pt x="1588009" y="487893"/>
                    <a:pt x="1561586" y="585250"/>
                    <a:pt x="1532943" y="682539"/>
                  </a:cubicBezTo>
                  <a:cubicBezTo>
                    <a:pt x="1490249" y="827633"/>
                    <a:pt x="1476869" y="977366"/>
                    <a:pt x="1452261" y="1125284"/>
                  </a:cubicBezTo>
                  <a:cubicBezTo>
                    <a:pt x="1428594" y="1276294"/>
                    <a:pt x="1408423" y="1427439"/>
                    <a:pt x="1390875" y="1578853"/>
                  </a:cubicBezTo>
                  <a:cubicBezTo>
                    <a:pt x="1380924" y="1665385"/>
                    <a:pt x="1366805" y="1751379"/>
                    <a:pt x="1358938" y="1838113"/>
                  </a:cubicBezTo>
                  <a:cubicBezTo>
                    <a:pt x="1357950" y="1849677"/>
                    <a:pt x="1357573" y="1861309"/>
                    <a:pt x="1357795" y="1872940"/>
                  </a:cubicBezTo>
                  <a:cubicBezTo>
                    <a:pt x="1359947" y="1973255"/>
                    <a:pt x="1358736" y="2073570"/>
                    <a:pt x="1360149" y="2173885"/>
                  </a:cubicBezTo>
                  <a:cubicBezTo>
                    <a:pt x="1361090" y="2241121"/>
                    <a:pt x="1360552" y="2309633"/>
                    <a:pt x="1354702" y="2377541"/>
                  </a:cubicBezTo>
                  <a:cubicBezTo>
                    <a:pt x="1350399" y="2427766"/>
                    <a:pt x="1349660" y="2478394"/>
                    <a:pt x="1347979" y="2529022"/>
                  </a:cubicBezTo>
                  <a:cubicBezTo>
                    <a:pt x="1344281" y="2635993"/>
                    <a:pt x="1356652" y="2743032"/>
                    <a:pt x="1351610" y="2849802"/>
                  </a:cubicBezTo>
                  <a:cubicBezTo>
                    <a:pt x="1346701" y="2953546"/>
                    <a:pt x="1346769" y="3057156"/>
                    <a:pt x="1348987" y="3160698"/>
                  </a:cubicBezTo>
                  <a:cubicBezTo>
                    <a:pt x="1350601" y="3238624"/>
                    <a:pt x="1351475" y="3316482"/>
                    <a:pt x="1353223" y="3394408"/>
                  </a:cubicBezTo>
                  <a:cubicBezTo>
                    <a:pt x="1354433" y="3447658"/>
                    <a:pt x="1347172" y="3500371"/>
                    <a:pt x="1347441" y="3553419"/>
                  </a:cubicBezTo>
                  <a:cubicBezTo>
                    <a:pt x="1347172" y="3563437"/>
                    <a:pt x="1345195" y="3573253"/>
                    <a:pt x="1341592" y="3582599"/>
                  </a:cubicBezTo>
                  <a:cubicBezTo>
                    <a:pt x="1339064" y="3588785"/>
                    <a:pt x="1337652" y="3595306"/>
                    <a:pt x="1337423" y="3601962"/>
                  </a:cubicBezTo>
                  <a:cubicBezTo>
                    <a:pt x="1339104" y="3674846"/>
                    <a:pt x="1326867" y="3747662"/>
                    <a:pt x="1332784" y="3820477"/>
                  </a:cubicBezTo>
                  <a:cubicBezTo>
                    <a:pt x="1341323" y="3924625"/>
                    <a:pt x="1340179" y="4028907"/>
                    <a:pt x="1343541" y="4133256"/>
                  </a:cubicBezTo>
                  <a:cubicBezTo>
                    <a:pt x="1346163" y="4214948"/>
                    <a:pt x="1352820" y="4296705"/>
                    <a:pt x="1358064" y="4378330"/>
                  </a:cubicBezTo>
                  <a:cubicBezTo>
                    <a:pt x="1362703" y="4450943"/>
                    <a:pt x="1365527" y="4523692"/>
                    <a:pt x="1372721" y="4596037"/>
                  </a:cubicBezTo>
                  <a:cubicBezTo>
                    <a:pt x="1383566" y="4704621"/>
                    <a:pt x="1397329" y="4812804"/>
                    <a:pt x="1414004" y="4920649"/>
                  </a:cubicBezTo>
                  <a:cubicBezTo>
                    <a:pt x="1429199" y="5020292"/>
                    <a:pt x="1446344" y="5119599"/>
                    <a:pt x="1453202" y="5220585"/>
                  </a:cubicBezTo>
                  <a:cubicBezTo>
                    <a:pt x="1458312" y="5295486"/>
                    <a:pt x="1466246" y="5370520"/>
                    <a:pt x="1477541" y="5444883"/>
                  </a:cubicBezTo>
                  <a:cubicBezTo>
                    <a:pt x="1478899" y="5453085"/>
                    <a:pt x="1481582" y="5461018"/>
                    <a:pt x="1485475" y="5468348"/>
                  </a:cubicBezTo>
                  <a:cubicBezTo>
                    <a:pt x="1494417" y="5486031"/>
                    <a:pt x="1492669" y="5505731"/>
                    <a:pt x="1495224" y="5524422"/>
                  </a:cubicBezTo>
                  <a:cubicBezTo>
                    <a:pt x="1507192" y="5611088"/>
                    <a:pt x="1548407" y="5684441"/>
                    <a:pt x="1598699" y="5753022"/>
                  </a:cubicBezTo>
                  <a:cubicBezTo>
                    <a:pt x="1636620" y="5804928"/>
                    <a:pt x="1692829" y="5826443"/>
                    <a:pt x="1753340" y="5833705"/>
                  </a:cubicBezTo>
                  <a:cubicBezTo>
                    <a:pt x="1863136" y="5846546"/>
                    <a:pt x="1974141" y="5844663"/>
                    <a:pt x="2083936" y="5838142"/>
                  </a:cubicBezTo>
                  <a:cubicBezTo>
                    <a:pt x="2215852" y="5830343"/>
                    <a:pt x="2331900" y="5780386"/>
                    <a:pt x="2420113" y="5676104"/>
                  </a:cubicBezTo>
                  <a:cubicBezTo>
                    <a:pt x="2445999" y="5645379"/>
                    <a:pt x="2461127" y="5608869"/>
                    <a:pt x="2471683" y="5571957"/>
                  </a:cubicBezTo>
                  <a:cubicBezTo>
                    <a:pt x="2499249" y="5474533"/>
                    <a:pt x="2524328" y="5375697"/>
                    <a:pt x="2517470" y="5273433"/>
                  </a:cubicBezTo>
                  <a:cubicBezTo>
                    <a:pt x="2512400" y="5198935"/>
                    <a:pt x="2511452" y="5124238"/>
                    <a:pt x="2514646" y="5049606"/>
                  </a:cubicBezTo>
                  <a:cubicBezTo>
                    <a:pt x="2517739" y="4979009"/>
                    <a:pt x="2513167" y="4908816"/>
                    <a:pt x="2513301" y="4838488"/>
                  </a:cubicBezTo>
                  <a:cubicBezTo>
                    <a:pt x="2513301" y="4748997"/>
                    <a:pt x="2541742" y="4666567"/>
                    <a:pt x="2581007" y="4588506"/>
                  </a:cubicBezTo>
                  <a:cubicBezTo>
                    <a:pt x="2609582" y="4531827"/>
                    <a:pt x="2665992" y="4514547"/>
                    <a:pt x="2725429" y="4510649"/>
                  </a:cubicBezTo>
                  <a:cubicBezTo>
                    <a:pt x="2788563" y="4506479"/>
                    <a:pt x="2851159" y="4515624"/>
                    <a:pt x="2913687" y="4522078"/>
                  </a:cubicBezTo>
                  <a:cubicBezTo>
                    <a:pt x="2989663" y="4529810"/>
                    <a:pt x="3064563" y="4546149"/>
                    <a:pt x="3140472" y="4552671"/>
                  </a:cubicBezTo>
                  <a:cubicBezTo>
                    <a:pt x="3249595" y="4562150"/>
                    <a:pt x="3357642" y="4580640"/>
                    <a:pt x="3466765" y="4588910"/>
                  </a:cubicBezTo>
                  <a:cubicBezTo>
                    <a:pt x="3543010" y="4594693"/>
                    <a:pt x="3619321" y="4586960"/>
                    <a:pt x="3695365" y="4582590"/>
                  </a:cubicBezTo>
                  <a:cubicBezTo>
                    <a:pt x="3753254" y="4579228"/>
                    <a:pt x="3811077" y="4573312"/>
                    <a:pt x="3868966" y="4570622"/>
                  </a:cubicBezTo>
                  <a:cubicBezTo>
                    <a:pt x="3926856" y="4567933"/>
                    <a:pt x="3984812" y="4563898"/>
                    <a:pt x="4041829" y="4551863"/>
                  </a:cubicBezTo>
                  <a:cubicBezTo>
                    <a:pt x="4047476" y="4550653"/>
                    <a:pt x="4053191" y="4549511"/>
                    <a:pt x="4058973" y="4548838"/>
                  </a:cubicBezTo>
                  <a:cubicBezTo>
                    <a:pt x="4066369" y="4547964"/>
                    <a:pt x="4074975" y="4546149"/>
                    <a:pt x="4079144" y="4553544"/>
                  </a:cubicBezTo>
                  <a:cubicBezTo>
                    <a:pt x="4084456" y="4562217"/>
                    <a:pt x="4078001" y="4569479"/>
                    <a:pt x="4072420" y="4575597"/>
                  </a:cubicBezTo>
                  <a:cubicBezTo>
                    <a:pt x="4054737" y="4595431"/>
                    <a:pt x="4034971" y="4613250"/>
                    <a:pt x="4016615" y="4632411"/>
                  </a:cubicBezTo>
                  <a:cubicBezTo>
                    <a:pt x="3908568" y="4745299"/>
                    <a:pt x="3778468" y="4821746"/>
                    <a:pt x="3629474" y="4866592"/>
                  </a:cubicBezTo>
                  <a:cubicBezTo>
                    <a:pt x="3598344" y="4875937"/>
                    <a:pt x="3579519" y="4895571"/>
                    <a:pt x="3579720" y="4927104"/>
                  </a:cubicBezTo>
                  <a:cubicBezTo>
                    <a:pt x="3580460" y="5013569"/>
                    <a:pt x="3559549" y="5098755"/>
                    <a:pt x="3563785" y="5185086"/>
                  </a:cubicBezTo>
                  <a:cubicBezTo>
                    <a:pt x="3566878" y="5250439"/>
                    <a:pt x="3567080" y="5315993"/>
                    <a:pt x="3573804" y="5381211"/>
                  </a:cubicBezTo>
                  <a:cubicBezTo>
                    <a:pt x="3582611" y="5465994"/>
                    <a:pt x="3647292" y="5549299"/>
                    <a:pt x="3736849" y="5566646"/>
                  </a:cubicBezTo>
                  <a:cubicBezTo>
                    <a:pt x="3797764" y="5579420"/>
                    <a:pt x="3860226" y="5583253"/>
                    <a:pt x="3922217" y="5578009"/>
                  </a:cubicBezTo>
                  <a:cubicBezTo>
                    <a:pt x="3969954" y="5573303"/>
                    <a:pt x="4018430" y="5578480"/>
                    <a:pt x="4066369" y="5578009"/>
                  </a:cubicBezTo>
                  <a:cubicBezTo>
                    <a:pt x="4147051" y="5576999"/>
                    <a:pt x="4228474" y="5584261"/>
                    <a:pt x="4304584" y="5543314"/>
                  </a:cubicBezTo>
                  <a:cubicBezTo>
                    <a:pt x="4362138" y="5512387"/>
                    <a:pt x="4415320" y="5423972"/>
                    <a:pt x="4403352" y="5354317"/>
                  </a:cubicBezTo>
                  <a:cubicBezTo>
                    <a:pt x="4387619" y="5265095"/>
                    <a:pt x="4384729" y="5174126"/>
                    <a:pt x="4394680" y="5084099"/>
                  </a:cubicBezTo>
                  <a:cubicBezTo>
                    <a:pt x="4396360" y="5063390"/>
                    <a:pt x="4396562" y="5042613"/>
                    <a:pt x="4395284" y="5021906"/>
                  </a:cubicBezTo>
                  <a:cubicBezTo>
                    <a:pt x="4393066" y="4948551"/>
                    <a:pt x="4402008" y="4876341"/>
                    <a:pt x="4412833" y="4803995"/>
                  </a:cubicBezTo>
                  <a:cubicBezTo>
                    <a:pt x="4430381" y="4684989"/>
                    <a:pt x="4457544" y="4567529"/>
                    <a:pt x="4493986" y="4452893"/>
                  </a:cubicBezTo>
                  <a:cubicBezTo>
                    <a:pt x="4521351" y="4366093"/>
                    <a:pt x="4538697" y="4276131"/>
                    <a:pt x="4566062" y="4188927"/>
                  </a:cubicBezTo>
                  <a:cubicBezTo>
                    <a:pt x="4581526" y="4139777"/>
                    <a:pt x="4576417" y="4086931"/>
                    <a:pt x="4583812" y="4036034"/>
                  </a:cubicBezTo>
                  <a:cubicBezTo>
                    <a:pt x="4596453" y="3949099"/>
                    <a:pt x="4607680" y="3861962"/>
                    <a:pt x="4617430" y="3774557"/>
                  </a:cubicBezTo>
                  <a:cubicBezTo>
                    <a:pt x="4626641" y="3692059"/>
                    <a:pt x="4638138" y="3610032"/>
                    <a:pt x="4634709" y="3526659"/>
                  </a:cubicBezTo>
                  <a:cubicBezTo>
                    <a:pt x="4631952" y="3457608"/>
                    <a:pt x="4641433" y="3389029"/>
                    <a:pt x="4651383" y="3321120"/>
                  </a:cubicBezTo>
                  <a:cubicBezTo>
                    <a:pt x="4661940" y="3248777"/>
                    <a:pt x="4658376" y="3175086"/>
                    <a:pt x="4640828" y="3104086"/>
                  </a:cubicBezTo>
                  <a:cubicBezTo>
                    <a:pt x="4626910" y="3047271"/>
                    <a:pt x="4624221" y="2989786"/>
                    <a:pt x="4624019" y="2931223"/>
                  </a:cubicBezTo>
                  <a:cubicBezTo>
                    <a:pt x="4624019" y="2821025"/>
                    <a:pt x="4611513" y="2711027"/>
                    <a:pt x="4614539" y="2600695"/>
                  </a:cubicBezTo>
                  <a:cubicBezTo>
                    <a:pt x="4619044" y="2558875"/>
                    <a:pt x="4620725" y="2516853"/>
                    <a:pt x="4619581" y="2474831"/>
                  </a:cubicBezTo>
                  <a:cubicBezTo>
                    <a:pt x="4619783" y="2464947"/>
                    <a:pt x="4618976" y="2454997"/>
                    <a:pt x="4617228" y="2445247"/>
                  </a:cubicBezTo>
                  <a:cubicBezTo>
                    <a:pt x="4609832" y="2411966"/>
                    <a:pt x="4594570" y="2399258"/>
                    <a:pt x="4560548" y="2398182"/>
                  </a:cubicBezTo>
                  <a:cubicBezTo>
                    <a:pt x="4553825" y="2398182"/>
                    <a:pt x="4547101" y="2398182"/>
                    <a:pt x="4540782" y="2398182"/>
                  </a:cubicBezTo>
                  <a:cubicBezTo>
                    <a:pt x="4536680" y="2398182"/>
                    <a:pt x="4532512" y="2397712"/>
                    <a:pt x="4528343" y="2397645"/>
                  </a:cubicBezTo>
                  <a:cubicBezTo>
                    <a:pt x="4512072" y="2397645"/>
                    <a:pt x="4498490" y="2393342"/>
                    <a:pt x="4496810" y="2373641"/>
                  </a:cubicBezTo>
                  <a:cubicBezTo>
                    <a:pt x="4495331" y="2355421"/>
                    <a:pt x="4508038" y="2339082"/>
                    <a:pt x="4526057" y="2336124"/>
                  </a:cubicBezTo>
                  <a:cubicBezTo>
                    <a:pt x="4543404" y="2333637"/>
                    <a:pt x="4561020" y="2335587"/>
                    <a:pt x="4577425" y="2341772"/>
                  </a:cubicBezTo>
                  <a:cubicBezTo>
                    <a:pt x="4611042" y="2352463"/>
                    <a:pt x="4619246" y="2347487"/>
                    <a:pt x="4627381" y="2312255"/>
                  </a:cubicBezTo>
                  <a:cubicBezTo>
                    <a:pt x="4641030" y="2250668"/>
                    <a:pt x="4662343" y="2190963"/>
                    <a:pt x="4690783" y="2134620"/>
                  </a:cubicBezTo>
                  <a:cubicBezTo>
                    <a:pt x="4717677" y="2081706"/>
                    <a:pt x="4734688" y="2023547"/>
                    <a:pt x="4771466" y="1975071"/>
                  </a:cubicBezTo>
                  <a:cubicBezTo>
                    <a:pt x="4810462" y="1923501"/>
                    <a:pt x="4849594" y="1871999"/>
                    <a:pt x="4885766" y="1818143"/>
                  </a:cubicBezTo>
                  <a:cubicBezTo>
                    <a:pt x="4906475" y="1787148"/>
                    <a:pt x="4926645" y="1755816"/>
                    <a:pt x="4946277" y="1724014"/>
                  </a:cubicBezTo>
                  <a:cubicBezTo>
                    <a:pt x="4984737" y="1662225"/>
                    <a:pt x="5035230" y="1616908"/>
                    <a:pt x="5109659" y="1605075"/>
                  </a:cubicBezTo>
                  <a:cubicBezTo>
                    <a:pt x="5159279" y="1596738"/>
                    <a:pt x="5210243" y="1606487"/>
                    <a:pt x="5253341" y="1632439"/>
                  </a:cubicBezTo>
                  <a:cubicBezTo>
                    <a:pt x="5276806" y="1645886"/>
                    <a:pt x="5279765" y="1659333"/>
                    <a:pt x="5269276" y="1684681"/>
                  </a:cubicBezTo>
                  <a:cubicBezTo>
                    <a:pt x="5251728" y="1726838"/>
                    <a:pt x="5243256" y="1772087"/>
                    <a:pt x="5225035" y="1813975"/>
                  </a:cubicBezTo>
                  <a:cubicBezTo>
                    <a:pt x="5222077" y="1819152"/>
                    <a:pt x="5222077" y="1825606"/>
                    <a:pt x="5225035" y="1830783"/>
                  </a:cubicBezTo>
                  <a:cubicBezTo>
                    <a:pt x="5237541" y="1846315"/>
                    <a:pt x="5230885" y="1861981"/>
                    <a:pt x="5227321" y="1877848"/>
                  </a:cubicBezTo>
                  <a:cubicBezTo>
                    <a:pt x="5209303" y="1960009"/>
                    <a:pt x="5166406" y="2031414"/>
                    <a:pt x="5128620" y="2104902"/>
                  </a:cubicBezTo>
                  <a:cubicBezTo>
                    <a:pt x="5121156" y="2120567"/>
                    <a:pt x="5112887" y="2135830"/>
                    <a:pt x="5103810" y="2150622"/>
                  </a:cubicBezTo>
                  <a:cubicBezTo>
                    <a:pt x="5095675" y="2171667"/>
                    <a:pt x="5080480" y="2188207"/>
                    <a:pt x="5068041" y="2206494"/>
                  </a:cubicBezTo>
                  <a:cubicBezTo>
                    <a:pt x="5048946" y="2234263"/>
                    <a:pt x="5032473" y="2263779"/>
                    <a:pt x="5018959" y="2294640"/>
                  </a:cubicBezTo>
                  <a:cubicBezTo>
                    <a:pt x="5017346" y="2297733"/>
                    <a:pt x="5015934" y="2300893"/>
                    <a:pt x="5014656" y="2304120"/>
                  </a:cubicBezTo>
                  <a:cubicBezTo>
                    <a:pt x="5010420" y="2315886"/>
                    <a:pt x="5006588" y="2327720"/>
                    <a:pt x="5003024" y="2339688"/>
                  </a:cubicBezTo>
                  <a:cubicBezTo>
                    <a:pt x="5001814" y="2342848"/>
                    <a:pt x="5001007" y="2346209"/>
                    <a:pt x="5000806" y="2349639"/>
                  </a:cubicBezTo>
                  <a:cubicBezTo>
                    <a:pt x="5000806" y="2357706"/>
                    <a:pt x="4997310" y="2365371"/>
                    <a:pt x="4998049" y="2373507"/>
                  </a:cubicBezTo>
                  <a:cubicBezTo>
                    <a:pt x="4997108" y="2376802"/>
                    <a:pt x="4996368" y="2380164"/>
                    <a:pt x="4995897" y="2383525"/>
                  </a:cubicBezTo>
                  <a:cubicBezTo>
                    <a:pt x="4995897" y="2390249"/>
                    <a:pt x="4995897" y="2396972"/>
                    <a:pt x="4995897" y="2404166"/>
                  </a:cubicBezTo>
                  <a:cubicBezTo>
                    <a:pt x="4995897" y="2408739"/>
                    <a:pt x="4996704" y="2413310"/>
                    <a:pt x="4998184" y="2417613"/>
                  </a:cubicBezTo>
                  <a:cubicBezTo>
                    <a:pt x="4999730" y="2425614"/>
                    <a:pt x="5000739" y="2433750"/>
                    <a:pt x="5001007" y="2441885"/>
                  </a:cubicBezTo>
                  <a:cubicBezTo>
                    <a:pt x="5001276" y="2445449"/>
                    <a:pt x="5002016" y="2448945"/>
                    <a:pt x="5003159" y="2452307"/>
                  </a:cubicBezTo>
                  <a:cubicBezTo>
                    <a:pt x="5003159" y="2459635"/>
                    <a:pt x="5006319" y="2466561"/>
                    <a:pt x="5006117" y="2473957"/>
                  </a:cubicBezTo>
                  <a:cubicBezTo>
                    <a:pt x="5006588" y="2477721"/>
                    <a:pt x="5008067" y="2481352"/>
                    <a:pt x="5008269" y="2485252"/>
                  </a:cubicBezTo>
                  <a:cubicBezTo>
                    <a:pt x="5010017" y="2517256"/>
                    <a:pt x="5014051" y="2549126"/>
                    <a:pt x="5020505" y="2580524"/>
                  </a:cubicBezTo>
                  <a:cubicBezTo>
                    <a:pt x="5021110" y="2584491"/>
                    <a:pt x="5021984" y="2588458"/>
                    <a:pt x="5023128" y="2592358"/>
                  </a:cubicBezTo>
                  <a:cubicBezTo>
                    <a:pt x="5031599" y="2633103"/>
                    <a:pt x="5039600" y="2673981"/>
                    <a:pt x="5045719" y="2715197"/>
                  </a:cubicBezTo>
                  <a:cubicBezTo>
                    <a:pt x="5046122" y="2719232"/>
                    <a:pt x="5046862" y="2723197"/>
                    <a:pt x="5048004" y="2727030"/>
                  </a:cubicBezTo>
                  <a:cubicBezTo>
                    <a:pt x="5050022" y="2749487"/>
                    <a:pt x="5054190" y="2771741"/>
                    <a:pt x="5055737" y="2794266"/>
                  </a:cubicBezTo>
                  <a:cubicBezTo>
                    <a:pt x="5055939" y="2798166"/>
                    <a:pt x="5056678" y="2802064"/>
                    <a:pt x="5057889" y="2805763"/>
                  </a:cubicBezTo>
                  <a:cubicBezTo>
                    <a:pt x="5057417" y="2816117"/>
                    <a:pt x="5061586" y="2825933"/>
                    <a:pt x="5060645" y="2836490"/>
                  </a:cubicBezTo>
                  <a:cubicBezTo>
                    <a:pt x="5060712" y="2841667"/>
                    <a:pt x="5061519" y="2846777"/>
                    <a:pt x="5062999" y="2851752"/>
                  </a:cubicBezTo>
                  <a:cubicBezTo>
                    <a:pt x="5062999" y="2863586"/>
                    <a:pt x="5066831" y="2875150"/>
                    <a:pt x="5065687" y="2887118"/>
                  </a:cubicBezTo>
                  <a:cubicBezTo>
                    <a:pt x="5065957" y="2892563"/>
                    <a:pt x="5066763" y="2898009"/>
                    <a:pt x="5068041" y="2903321"/>
                  </a:cubicBezTo>
                  <a:cubicBezTo>
                    <a:pt x="5068041" y="2929005"/>
                    <a:pt x="5072075" y="2954555"/>
                    <a:pt x="5070663" y="2980305"/>
                  </a:cubicBezTo>
                  <a:cubicBezTo>
                    <a:pt x="5070797" y="2986155"/>
                    <a:pt x="5071537" y="2992004"/>
                    <a:pt x="5072949" y="2997720"/>
                  </a:cubicBezTo>
                  <a:cubicBezTo>
                    <a:pt x="5073420" y="3042632"/>
                    <a:pt x="5071604" y="3087680"/>
                    <a:pt x="5075705" y="3132527"/>
                  </a:cubicBezTo>
                  <a:cubicBezTo>
                    <a:pt x="5075907" y="3137098"/>
                    <a:pt x="5076647" y="3141603"/>
                    <a:pt x="5077857" y="3145974"/>
                  </a:cubicBezTo>
                  <a:cubicBezTo>
                    <a:pt x="5078597" y="3181272"/>
                    <a:pt x="5086732" y="3216571"/>
                    <a:pt x="5077857" y="3251802"/>
                  </a:cubicBezTo>
                  <a:cubicBezTo>
                    <a:pt x="5054258" y="3300346"/>
                    <a:pt x="5009546" y="3317893"/>
                    <a:pt x="4967793" y="3295303"/>
                  </a:cubicBezTo>
                  <a:cubicBezTo>
                    <a:pt x="4945605" y="3283335"/>
                    <a:pt x="4934511" y="3263905"/>
                    <a:pt x="4929335" y="3240036"/>
                  </a:cubicBezTo>
                  <a:cubicBezTo>
                    <a:pt x="4920257" y="3198685"/>
                    <a:pt x="4915551" y="3156461"/>
                    <a:pt x="4915215" y="3114104"/>
                  </a:cubicBezTo>
                  <a:cubicBezTo>
                    <a:pt x="4914677" y="3050029"/>
                    <a:pt x="4906744" y="2986827"/>
                    <a:pt x="4901768" y="2923222"/>
                  </a:cubicBezTo>
                  <a:cubicBezTo>
                    <a:pt x="4896792" y="2859618"/>
                    <a:pt x="4890876" y="2794333"/>
                    <a:pt x="4890136" y="2729652"/>
                  </a:cubicBezTo>
                  <a:cubicBezTo>
                    <a:pt x="4889666" y="2691126"/>
                    <a:pt x="4880925" y="2654281"/>
                    <a:pt x="4874269" y="2616698"/>
                  </a:cubicBezTo>
                  <a:cubicBezTo>
                    <a:pt x="4860351" y="2538435"/>
                    <a:pt x="4842534" y="2460644"/>
                    <a:pt x="4835205" y="2381373"/>
                  </a:cubicBezTo>
                  <a:cubicBezTo>
                    <a:pt x="4832851" y="2356227"/>
                    <a:pt x="4829423" y="2353270"/>
                    <a:pt x="4806563" y="2364229"/>
                  </a:cubicBezTo>
                  <a:cubicBezTo>
                    <a:pt x="4778862" y="2377676"/>
                    <a:pt x="4751631" y="2391728"/>
                    <a:pt x="4723393" y="2403830"/>
                  </a:cubicBezTo>
                  <a:cubicBezTo>
                    <a:pt x="4715257" y="2407326"/>
                    <a:pt x="4706382" y="2410553"/>
                    <a:pt x="4702012" y="2420034"/>
                  </a:cubicBezTo>
                  <a:cubicBezTo>
                    <a:pt x="4709273" y="2426757"/>
                    <a:pt x="4717947" y="2423395"/>
                    <a:pt x="4725813" y="2424135"/>
                  </a:cubicBezTo>
                  <a:cubicBezTo>
                    <a:pt x="4765550" y="2427429"/>
                    <a:pt x="4796746" y="2459568"/>
                    <a:pt x="4798831" y="2499372"/>
                  </a:cubicBezTo>
                  <a:cubicBezTo>
                    <a:pt x="4800848" y="2536217"/>
                    <a:pt x="4792914" y="2572187"/>
                    <a:pt x="4786728" y="2608024"/>
                  </a:cubicBezTo>
                  <a:cubicBezTo>
                    <a:pt x="4779332" y="2650448"/>
                    <a:pt x="4772273" y="2693211"/>
                    <a:pt x="4758019" y="2734090"/>
                  </a:cubicBezTo>
                  <a:cubicBezTo>
                    <a:pt x="4752640" y="2749487"/>
                    <a:pt x="4752842" y="2762329"/>
                    <a:pt x="4763667" y="2775709"/>
                  </a:cubicBezTo>
                  <a:cubicBezTo>
                    <a:pt x="4782560" y="2799039"/>
                    <a:pt x="4781282" y="2826673"/>
                    <a:pt x="4777114" y="2854239"/>
                  </a:cubicBezTo>
                  <a:cubicBezTo>
                    <a:pt x="4771802" y="2886983"/>
                    <a:pt x="4763196" y="2919189"/>
                    <a:pt x="4755397" y="2951394"/>
                  </a:cubicBezTo>
                  <a:cubicBezTo>
                    <a:pt x="4742084" y="3003972"/>
                    <a:pt x="4743025" y="3059105"/>
                    <a:pt x="4758153" y="3111145"/>
                  </a:cubicBezTo>
                  <a:cubicBezTo>
                    <a:pt x="4766894" y="3136493"/>
                    <a:pt x="4765482" y="3164194"/>
                    <a:pt x="4754186" y="3188465"/>
                  </a:cubicBezTo>
                  <a:cubicBezTo>
                    <a:pt x="4745043" y="3207830"/>
                    <a:pt x="4742757" y="3233447"/>
                    <a:pt x="4756405" y="3250793"/>
                  </a:cubicBezTo>
                  <a:cubicBezTo>
                    <a:pt x="4785316" y="3287772"/>
                    <a:pt x="4781081" y="3328248"/>
                    <a:pt x="4776576" y="3369666"/>
                  </a:cubicBezTo>
                  <a:cubicBezTo>
                    <a:pt x="4772609" y="3403484"/>
                    <a:pt x="4766558" y="3436968"/>
                    <a:pt x="4758490" y="3470048"/>
                  </a:cubicBezTo>
                  <a:cubicBezTo>
                    <a:pt x="4754523" y="3484570"/>
                    <a:pt x="4755330" y="3499967"/>
                    <a:pt x="4760775" y="3513952"/>
                  </a:cubicBezTo>
                  <a:cubicBezTo>
                    <a:pt x="4771332" y="3539702"/>
                    <a:pt x="4770659" y="3568681"/>
                    <a:pt x="4758893" y="3593894"/>
                  </a:cubicBezTo>
                  <a:cubicBezTo>
                    <a:pt x="4757279" y="3597727"/>
                    <a:pt x="4756338" y="3601828"/>
                    <a:pt x="4754456" y="3605459"/>
                  </a:cubicBezTo>
                  <a:cubicBezTo>
                    <a:pt x="4732604" y="3646742"/>
                    <a:pt x="4727562" y="3683116"/>
                    <a:pt x="4768306" y="3719759"/>
                  </a:cubicBezTo>
                  <a:cubicBezTo>
                    <a:pt x="4795200" y="3744031"/>
                    <a:pt x="4801520" y="3782894"/>
                    <a:pt x="4803402" y="3818796"/>
                  </a:cubicBezTo>
                  <a:cubicBezTo>
                    <a:pt x="4809051" y="3924692"/>
                    <a:pt x="4808512" y="4030924"/>
                    <a:pt x="4801721" y="4136752"/>
                  </a:cubicBezTo>
                  <a:cubicBezTo>
                    <a:pt x="4790763" y="4304841"/>
                    <a:pt x="4750422" y="4467819"/>
                    <a:pt x="4726015" y="4633420"/>
                  </a:cubicBezTo>
                  <a:cubicBezTo>
                    <a:pt x="4708332" y="4753300"/>
                    <a:pt x="4692398" y="4873315"/>
                    <a:pt x="4673571" y="4992994"/>
                  </a:cubicBezTo>
                  <a:cubicBezTo>
                    <a:pt x="4662679" y="5062986"/>
                    <a:pt x="4661268" y="5133381"/>
                    <a:pt x="4654880" y="5203509"/>
                  </a:cubicBezTo>
                  <a:cubicBezTo>
                    <a:pt x="4650241" y="5254135"/>
                    <a:pt x="4630339" y="5296628"/>
                    <a:pt x="4590872" y="5328363"/>
                  </a:cubicBezTo>
                  <a:cubicBezTo>
                    <a:pt x="4570500" y="5345374"/>
                    <a:pt x="4555640" y="5368100"/>
                    <a:pt x="4548110" y="5393583"/>
                  </a:cubicBezTo>
                  <a:cubicBezTo>
                    <a:pt x="4523031" y="5466667"/>
                    <a:pt x="4486590" y="5532760"/>
                    <a:pt x="4429104" y="5586481"/>
                  </a:cubicBezTo>
                  <a:cubicBezTo>
                    <a:pt x="4400327" y="5614248"/>
                    <a:pt x="4366306" y="5635897"/>
                    <a:pt x="4328991" y="5650287"/>
                  </a:cubicBezTo>
                  <a:cubicBezTo>
                    <a:pt x="4262158" y="5675298"/>
                    <a:pt x="4197008" y="5703604"/>
                    <a:pt x="4132797" y="5734735"/>
                  </a:cubicBezTo>
                  <a:cubicBezTo>
                    <a:pt x="4025221" y="5787042"/>
                    <a:pt x="3914215" y="5778974"/>
                    <a:pt x="3806706" y="5734735"/>
                  </a:cubicBezTo>
                  <a:cubicBezTo>
                    <a:pt x="3608901" y="5653649"/>
                    <a:pt x="3485457" y="5503512"/>
                    <a:pt x="3417885" y="5303756"/>
                  </a:cubicBezTo>
                  <a:cubicBezTo>
                    <a:pt x="3399597" y="5249968"/>
                    <a:pt x="3393344" y="5193825"/>
                    <a:pt x="3390991" y="5137281"/>
                  </a:cubicBezTo>
                  <a:cubicBezTo>
                    <a:pt x="3389848" y="5109379"/>
                    <a:pt x="3377544" y="5084433"/>
                    <a:pt x="3371560" y="5057876"/>
                  </a:cubicBezTo>
                  <a:cubicBezTo>
                    <a:pt x="3368332" y="5043421"/>
                    <a:pt x="3354415" y="5038982"/>
                    <a:pt x="3340564" y="5036630"/>
                  </a:cubicBezTo>
                  <a:cubicBezTo>
                    <a:pt x="3309502" y="5031386"/>
                    <a:pt x="3278035" y="5028495"/>
                    <a:pt x="3247443" y="5020225"/>
                  </a:cubicBezTo>
                  <a:cubicBezTo>
                    <a:pt x="3215036" y="5011417"/>
                    <a:pt x="3212952" y="5008593"/>
                    <a:pt x="3218868" y="4976118"/>
                  </a:cubicBezTo>
                  <a:cubicBezTo>
                    <a:pt x="3220213" y="4968385"/>
                    <a:pt x="3220751" y="4961260"/>
                    <a:pt x="3214095" y="4955611"/>
                  </a:cubicBezTo>
                  <a:cubicBezTo>
                    <a:pt x="3210908" y="4953594"/>
                    <a:pt x="3207559" y="4951778"/>
                    <a:pt x="3204077" y="4950299"/>
                  </a:cubicBezTo>
                  <a:cubicBezTo>
                    <a:pt x="3200648" y="4948686"/>
                    <a:pt x="3197353" y="4946938"/>
                    <a:pt x="3193924" y="4945055"/>
                  </a:cubicBezTo>
                  <a:cubicBezTo>
                    <a:pt x="3186400" y="4942097"/>
                    <a:pt x="3180820" y="4935643"/>
                    <a:pt x="3178998" y="4927777"/>
                  </a:cubicBezTo>
                  <a:cubicBezTo>
                    <a:pt x="3186999" y="4809374"/>
                    <a:pt x="3303719" y="4717734"/>
                    <a:pt x="3421717" y="4737164"/>
                  </a:cubicBezTo>
                  <a:cubicBezTo>
                    <a:pt x="3434021" y="4739181"/>
                    <a:pt x="3446057" y="4742610"/>
                    <a:pt x="3458495" y="4743887"/>
                  </a:cubicBezTo>
                  <a:cubicBezTo>
                    <a:pt x="3481288" y="4746443"/>
                    <a:pt x="3503744" y="4736625"/>
                    <a:pt x="3517326" y="4718068"/>
                  </a:cubicBezTo>
                  <a:cubicBezTo>
                    <a:pt x="3527814" y="4704621"/>
                    <a:pt x="3524789" y="4697226"/>
                    <a:pt x="3507846" y="4694805"/>
                  </a:cubicBezTo>
                  <a:cubicBezTo>
                    <a:pt x="3497962" y="4693663"/>
                    <a:pt x="3488012" y="4693461"/>
                    <a:pt x="3478060" y="4694268"/>
                  </a:cubicBezTo>
                  <a:cubicBezTo>
                    <a:pt x="3360130" y="4700386"/>
                    <a:pt x="3245157" y="4679475"/>
                    <a:pt x="3130050" y="4657960"/>
                  </a:cubicBezTo>
                  <a:cubicBezTo>
                    <a:pt x="3098853" y="4652112"/>
                    <a:pt x="3067858" y="4641825"/>
                    <a:pt x="3034576" y="4652447"/>
                  </a:cubicBezTo>
                  <a:cubicBezTo>
                    <a:pt x="3015549" y="4658432"/>
                    <a:pt x="2995109" y="4649825"/>
                    <a:pt x="2976082" y="4644177"/>
                  </a:cubicBezTo>
                  <a:cubicBezTo>
                    <a:pt x="2914629" y="4625889"/>
                    <a:pt x="2856067" y="4640144"/>
                    <a:pt x="2798648" y="4660784"/>
                  </a:cubicBezTo>
                  <a:cubicBezTo>
                    <a:pt x="2768661" y="4671609"/>
                    <a:pt x="2752861" y="4698571"/>
                    <a:pt x="2741498" y="4726675"/>
                  </a:cubicBezTo>
                  <a:cubicBezTo>
                    <a:pt x="2716883" y="4784969"/>
                    <a:pt x="2703799" y="4847496"/>
                    <a:pt x="2702972" y="4910766"/>
                  </a:cubicBezTo>
                  <a:cubicBezTo>
                    <a:pt x="2702972" y="5096132"/>
                    <a:pt x="2689525" y="5280156"/>
                    <a:pt x="2651604" y="5462095"/>
                  </a:cubicBezTo>
                  <a:cubicBezTo>
                    <a:pt x="2644296" y="5491880"/>
                    <a:pt x="2639038" y="5522136"/>
                    <a:pt x="2635871" y="5552594"/>
                  </a:cubicBezTo>
                  <a:cubicBezTo>
                    <a:pt x="2634392" y="5575251"/>
                    <a:pt x="2620810" y="5594481"/>
                    <a:pt x="2610187" y="5614181"/>
                  </a:cubicBezTo>
                  <a:cubicBezTo>
                    <a:pt x="2590272" y="5650556"/>
                    <a:pt x="2568131" y="5685653"/>
                    <a:pt x="2543893" y="5719338"/>
                  </a:cubicBezTo>
                  <a:cubicBezTo>
                    <a:pt x="2527488" y="5742533"/>
                    <a:pt x="2513167" y="5766402"/>
                    <a:pt x="2507788" y="5795045"/>
                  </a:cubicBezTo>
                  <a:cubicBezTo>
                    <a:pt x="2504211" y="5808826"/>
                    <a:pt x="2496654" y="5821198"/>
                    <a:pt x="2486071" y="5830678"/>
                  </a:cubicBezTo>
                  <a:cubicBezTo>
                    <a:pt x="2470539" y="5846950"/>
                    <a:pt x="2451713" y="5859388"/>
                    <a:pt x="2435174" y="5874448"/>
                  </a:cubicBezTo>
                  <a:cubicBezTo>
                    <a:pt x="2416079" y="5891728"/>
                    <a:pt x="2416953" y="5902217"/>
                    <a:pt x="2439679" y="5913714"/>
                  </a:cubicBezTo>
                  <a:cubicBezTo>
                    <a:pt x="2470116" y="5928977"/>
                    <a:pt x="2497077" y="5950357"/>
                    <a:pt x="2518881" y="5976513"/>
                  </a:cubicBezTo>
                  <a:cubicBezTo>
                    <a:pt x="2552029" y="6015979"/>
                    <a:pt x="2565946" y="6061565"/>
                    <a:pt x="2567627" y="6111856"/>
                  </a:cubicBezTo>
                  <a:cubicBezTo>
                    <a:pt x="2567627" y="6125303"/>
                    <a:pt x="2559357" y="6132027"/>
                    <a:pt x="2548532" y="6138347"/>
                  </a:cubicBezTo>
                  <a:cubicBezTo>
                    <a:pt x="2490656" y="6170956"/>
                    <a:pt x="2427980" y="6194152"/>
                    <a:pt x="2362829" y="6207063"/>
                  </a:cubicBezTo>
                  <a:cubicBezTo>
                    <a:pt x="2305275" y="6218962"/>
                    <a:pt x="2247184" y="6228443"/>
                    <a:pt x="2189429" y="6239267"/>
                  </a:cubicBezTo>
                  <a:cubicBezTo>
                    <a:pt x="2168182" y="6243167"/>
                    <a:pt x="2157088" y="6235771"/>
                    <a:pt x="2148079" y="6217752"/>
                  </a:cubicBezTo>
                  <a:cubicBezTo>
                    <a:pt x="2120203" y="6163090"/>
                    <a:pt x="2116048" y="6099284"/>
                    <a:pt x="2136582" y="6041461"/>
                  </a:cubicBezTo>
                  <a:cubicBezTo>
                    <a:pt x="2145927" y="6013021"/>
                    <a:pt x="2144919" y="6012281"/>
                    <a:pt x="2115604" y="6015575"/>
                  </a:cubicBezTo>
                  <a:cubicBezTo>
                    <a:pt x="1977906" y="6030972"/>
                    <a:pt x="1840814" y="6029695"/>
                    <a:pt x="1705133" y="5997960"/>
                  </a:cubicBezTo>
                  <a:cubicBezTo>
                    <a:pt x="1661497" y="5987808"/>
                    <a:pt x="1618601" y="5974899"/>
                    <a:pt x="1575974" y="5960981"/>
                  </a:cubicBezTo>
                  <a:cubicBezTo>
                    <a:pt x="1559763" y="5956744"/>
                    <a:pt x="1545382" y="5947265"/>
                    <a:pt x="1535028" y="5934087"/>
                  </a:cubicBezTo>
                  <a:cubicBezTo>
                    <a:pt x="1508940" y="5896502"/>
                    <a:pt x="1474516" y="5861809"/>
                    <a:pt x="1486013" y="5809230"/>
                  </a:cubicBezTo>
                  <a:cubicBezTo>
                    <a:pt x="1488568" y="5797531"/>
                    <a:pt x="1482786" y="5788321"/>
                    <a:pt x="1474919" y="5780251"/>
                  </a:cubicBezTo>
                  <a:cubicBezTo>
                    <a:pt x="1383681" y="5688072"/>
                    <a:pt x="1329489" y="5575790"/>
                    <a:pt x="1295939" y="5452010"/>
                  </a:cubicBezTo>
                  <a:cubicBezTo>
                    <a:pt x="1263800" y="5333406"/>
                    <a:pt x="1234217" y="5214333"/>
                    <a:pt x="1224602" y="5091292"/>
                  </a:cubicBezTo>
                  <a:cubicBezTo>
                    <a:pt x="1222988" y="5071121"/>
                    <a:pt x="1213172" y="5073004"/>
                    <a:pt x="1199725" y="5079391"/>
                  </a:cubicBezTo>
                  <a:cubicBezTo>
                    <a:pt x="1155935" y="5100773"/>
                    <a:pt x="1105441" y="5103933"/>
                    <a:pt x="1059338" y="5088132"/>
                  </a:cubicBezTo>
                  <a:cubicBezTo>
                    <a:pt x="1038024" y="5081408"/>
                    <a:pt x="1025720" y="5069038"/>
                    <a:pt x="1024443" y="5045640"/>
                  </a:cubicBezTo>
                  <a:cubicBezTo>
                    <a:pt x="1022500" y="5025133"/>
                    <a:pt x="1018533" y="5004828"/>
                    <a:pt x="1012609" y="4985128"/>
                  </a:cubicBezTo>
                  <a:cubicBezTo>
                    <a:pt x="997078" y="4927440"/>
                    <a:pt x="951627" y="4893486"/>
                    <a:pt x="891115" y="4889049"/>
                  </a:cubicBezTo>
                  <a:cubicBezTo>
                    <a:pt x="812181" y="4883199"/>
                    <a:pt x="732507" y="4886157"/>
                    <a:pt x="654850" y="4864978"/>
                  </a:cubicBezTo>
                  <a:cubicBezTo>
                    <a:pt x="574706" y="4843194"/>
                    <a:pt x="496847" y="4816434"/>
                    <a:pt x="425040" y="4773941"/>
                  </a:cubicBezTo>
                  <a:cubicBezTo>
                    <a:pt x="417846" y="4769168"/>
                    <a:pt x="410100" y="4765335"/>
                    <a:pt x="401978" y="4762444"/>
                  </a:cubicBezTo>
                  <a:close/>
                </a:path>
              </a:pathLst>
            </a:custGeom>
            <a:solidFill>
              <a:srgbClr val="000000"/>
            </a:solidFill>
            <a:ln w="6712" cap="flat">
              <a:noFill/>
              <a:prstDash val="solid"/>
              <a:miter/>
            </a:ln>
          </p:spPr>
          <p:txBody>
            <a:bodyPr rtlCol="0" anchor="ctr"/>
            <a:lstStyle/>
            <a:p>
              <a:endParaRPr lang="es-CO"/>
            </a:p>
          </p:txBody>
        </p:sp>
        <p:sp>
          <p:nvSpPr>
            <p:cNvPr id="999" name="Freeform: Shape 998">
              <a:extLst>
                <a:ext uri="{FF2B5EF4-FFF2-40B4-BE49-F238E27FC236}">
                  <a16:creationId xmlns:a16="http://schemas.microsoft.com/office/drawing/2014/main" id="{1D5B0104-B482-C5C1-B723-3FEDB1D8053F}"/>
                </a:ext>
              </a:extLst>
            </p:cNvPr>
            <p:cNvSpPr/>
            <p:nvPr/>
          </p:nvSpPr>
          <p:spPr>
            <a:xfrm>
              <a:off x="3612399" y="-276"/>
              <a:ext cx="4430869" cy="2033405"/>
            </a:xfrm>
            <a:custGeom>
              <a:avLst/>
              <a:gdLst>
                <a:gd name="connsiteX0" fmla="*/ 1481146 w 4430869"/>
                <a:gd name="connsiteY0" fmla="*/ 957748 h 2033405"/>
                <a:gd name="connsiteX1" fmla="*/ 1501922 w 4430869"/>
                <a:gd name="connsiteY1" fmla="*/ 900262 h 2033405"/>
                <a:gd name="connsiteX2" fmla="*/ 1537019 w 4430869"/>
                <a:gd name="connsiteY2" fmla="*/ 824219 h 2033405"/>
                <a:gd name="connsiteX3" fmla="*/ 1571309 w 4430869"/>
                <a:gd name="connsiteY3" fmla="*/ 703935 h 2033405"/>
                <a:gd name="connsiteX4" fmla="*/ 1570099 w 4430869"/>
                <a:gd name="connsiteY4" fmla="*/ 650550 h 2033405"/>
                <a:gd name="connsiteX5" fmla="*/ 1494459 w 4430869"/>
                <a:gd name="connsiteY5" fmla="*/ 597636 h 2033405"/>
                <a:gd name="connsiteX6" fmla="*/ 1425610 w 4430869"/>
                <a:gd name="connsiteY6" fmla="*/ 661106 h 2033405"/>
                <a:gd name="connsiteX7" fmla="*/ 1415659 w 4430869"/>
                <a:gd name="connsiteY7" fmla="*/ 764312 h 2033405"/>
                <a:gd name="connsiteX8" fmla="*/ 1399321 w 4430869"/>
                <a:gd name="connsiteY8" fmla="*/ 786635 h 2033405"/>
                <a:gd name="connsiteX9" fmla="*/ 1306065 w 4430869"/>
                <a:gd name="connsiteY9" fmla="*/ 900935 h 2033405"/>
                <a:gd name="connsiteX10" fmla="*/ 1256177 w 4430869"/>
                <a:gd name="connsiteY10" fmla="*/ 1115348 h 2033405"/>
                <a:gd name="connsiteX11" fmla="*/ 1235065 w 4430869"/>
                <a:gd name="connsiteY11" fmla="*/ 1191660 h 2033405"/>
                <a:gd name="connsiteX12" fmla="*/ 1182890 w 4430869"/>
                <a:gd name="connsiteY12" fmla="*/ 1352151 h 2033405"/>
                <a:gd name="connsiteX13" fmla="*/ 1157139 w 4430869"/>
                <a:gd name="connsiteY13" fmla="*/ 1356924 h 2033405"/>
                <a:gd name="connsiteX14" fmla="*/ 1101872 w 4430869"/>
                <a:gd name="connsiteY14" fmla="*/ 1304347 h 2033405"/>
                <a:gd name="connsiteX15" fmla="*/ 971839 w 4430869"/>
                <a:gd name="connsiteY15" fmla="*/ 1281015 h 2033405"/>
                <a:gd name="connsiteX16" fmla="*/ 951130 w 4430869"/>
                <a:gd name="connsiteY16" fmla="*/ 1301186 h 2033405"/>
                <a:gd name="connsiteX17" fmla="*/ 947836 w 4430869"/>
                <a:gd name="connsiteY17" fmla="*/ 1315507 h 2033405"/>
                <a:gd name="connsiteX18" fmla="*/ 922690 w 4430869"/>
                <a:gd name="connsiteY18" fmla="*/ 1471359 h 2033405"/>
                <a:gd name="connsiteX19" fmla="*/ 889543 w 4430869"/>
                <a:gd name="connsiteY19" fmla="*/ 1590567 h 2033405"/>
                <a:gd name="connsiteX20" fmla="*/ 802137 w 4430869"/>
                <a:gd name="connsiteY20" fmla="*/ 1708296 h 2033405"/>
                <a:gd name="connsiteX21" fmla="*/ 766838 w 4430869"/>
                <a:gd name="connsiteY21" fmla="*/ 1739426 h 2033405"/>
                <a:gd name="connsiteX22" fmla="*/ 613474 w 4430869"/>
                <a:gd name="connsiteY22" fmla="*/ 1811704 h 2033405"/>
                <a:gd name="connsiteX23" fmla="*/ 513630 w 4430869"/>
                <a:gd name="connsiteY23" fmla="*/ 1828042 h 2033405"/>
                <a:gd name="connsiteX24" fmla="*/ 437856 w 4430869"/>
                <a:gd name="connsiteY24" fmla="*/ 1838396 h 2033405"/>
                <a:gd name="connsiteX25" fmla="*/ 359258 w 4430869"/>
                <a:gd name="connsiteY25" fmla="*/ 1846801 h 2033405"/>
                <a:gd name="connsiteX26" fmla="*/ 177118 w 4430869"/>
                <a:gd name="connsiteY26" fmla="*/ 1900051 h 2033405"/>
                <a:gd name="connsiteX27" fmla="*/ 20056 w 4430869"/>
                <a:gd name="connsiteY27" fmla="*/ 2015360 h 2033405"/>
                <a:gd name="connsiteX28" fmla="*/ 1633 w 4430869"/>
                <a:gd name="connsiteY28" fmla="*/ 2031832 h 2033405"/>
                <a:gd name="connsiteX29" fmla="*/ -195 w 4430869"/>
                <a:gd name="connsiteY29" fmla="*/ 2027059 h 2033405"/>
                <a:gd name="connsiteX30" fmla="*/ 894 w 4430869"/>
                <a:gd name="connsiteY30" fmla="*/ 2025646 h 2033405"/>
                <a:gd name="connsiteX31" fmla="*/ 168982 w 4430869"/>
                <a:gd name="connsiteY31" fmla="*/ 1896286 h 2033405"/>
                <a:gd name="connsiteX32" fmla="*/ 411029 w 4430869"/>
                <a:gd name="connsiteY32" fmla="*/ 1834093 h 2033405"/>
                <a:gd name="connsiteX33" fmla="*/ 667330 w 4430869"/>
                <a:gd name="connsiteY33" fmla="*/ 1788172 h 2033405"/>
                <a:gd name="connsiteX34" fmla="*/ 763746 w 4430869"/>
                <a:gd name="connsiteY34" fmla="*/ 1732703 h 2033405"/>
                <a:gd name="connsiteX35" fmla="*/ 807449 w 4430869"/>
                <a:gd name="connsiteY35" fmla="*/ 1695723 h 2033405"/>
                <a:gd name="connsiteX36" fmla="*/ 876230 w 4430869"/>
                <a:gd name="connsiteY36" fmla="*/ 1605695 h 2033405"/>
                <a:gd name="connsiteX37" fmla="*/ 899897 w 4430869"/>
                <a:gd name="connsiteY37" fmla="*/ 1537586 h 2033405"/>
                <a:gd name="connsiteX38" fmla="*/ 947500 w 4430869"/>
                <a:gd name="connsiteY38" fmla="*/ 1283840 h 2033405"/>
                <a:gd name="connsiteX39" fmla="*/ 1129573 w 4430869"/>
                <a:gd name="connsiteY39" fmla="*/ 703666 h 2033405"/>
                <a:gd name="connsiteX40" fmla="*/ 1321328 w 4430869"/>
                <a:gd name="connsiteY40" fmla="*/ 407428 h 2033405"/>
                <a:gd name="connsiteX41" fmla="*/ 1423256 w 4430869"/>
                <a:gd name="connsiteY41" fmla="*/ 298371 h 2033405"/>
                <a:gd name="connsiteX42" fmla="*/ 1532110 w 4430869"/>
                <a:gd name="connsiteY42" fmla="*/ 200477 h 2033405"/>
                <a:gd name="connsiteX43" fmla="*/ 1618441 w 4430869"/>
                <a:gd name="connsiteY43" fmla="*/ 137343 h 2033405"/>
                <a:gd name="connsiteX44" fmla="*/ 1777385 w 4430869"/>
                <a:gd name="connsiteY44" fmla="*/ 62712 h 2033405"/>
                <a:gd name="connsiteX45" fmla="*/ 1964971 w 4430869"/>
                <a:gd name="connsiteY45" fmla="*/ 13160 h 2033405"/>
                <a:gd name="connsiteX46" fmla="*/ 2078465 w 4430869"/>
                <a:gd name="connsiteY46" fmla="*/ 923 h 2033405"/>
                <a:gd name="connsiteX47" fmla="*/ 2469169 w 4430869"/>
                <a:gd name="connsiteY47" fmla="*/ -1094 h 2033405"/>
                <a:gd name="connsiteX48" fmla="*/ 2730445 w 4430869"/>
                <a:gd name="connsiteY48" fmla="*/ -422 h 2033405"/>
                <a:gd name="connsiteX49" fmla="*/ 2770249 w 4430869"/>
                <a:gd name="connsiteY49" fmla="*/ 1326 h 2033405"/>
                <a:gd name="connsiteX50" fmla="*/ 3048603 w 4430869"/>
                <a:gd name="connsiteY50" fmla="*/ 6907 h 2033405"/>
                <a:gd name="connsiteX51" fmla="*/ 3170433 w 4430869"/>
                <a:gd name="connsiteY51" fmla="*/ 1259 h 2033405"/>
                <a:gd name="connsiteX52" fmla="*/ 3293473 w 4430869"/>
                <a:gd name="connsiteY52" fmla="*/ 17261 h 2033405"/>
                <a:gd name="connsiteX53" fmla="*/ 3712148 w 4430869"/>
                <a:gd name="connsiteY53" fmla="*/ 151732 h 2033405"/>
                <a:gd name="connsiteX54" fmla="*/ 3811858 w 4430869"/>
                <a:gd name="connsiteY54" fmla="*/ 207738 h 2033405"/>
                <a:gd name="connsiteX55" fmla="*/ 4078647 w 4430869"/>
                <a:gd name="connsiteY55" fmla="*/ 385777 h 2033405"/>
                <a:gd name="connsiteX56" fmla="*/ 4207067 w 4430869"/>
                <a:gd name="connsiteY56" fmla="*/ 502566 h 2033405"/>
                <a:gd name="connsiteX57" fmla="*/ 4380332 w 4430869"/>
                <a:gd name="connsiteY57" fmla="*/ 704742 h 2033405"/>
                <a:gd name="connsiteX58" fmla="*/ 4430356 w 4430869"/>
                <a:gd name="connsiteY58" fmla="*/ 775541 h 2033405"/>
                <a:gd name="connsiteX59" fmla="*/ 4329503 w 4430869"/>
                <a:gd name="connsiteY59" fmla="*/ 793761 h 2033405"/>
                <a:gd name="connsiteX60" fmla="*/ 4241021 w 4430869"/>
                <a:gd name="connsiteY60" fmla="*/ 867720 h 2033405"/>
                <a:gd name="connsiteX61" fmla="*/ 4183534 w 4430869"/>
                <a:gd name="connsiteY61" fmla="*/ 887891 h 2033405"/>
                <a:gd name="connsiteX62" fmla="*/ 3963675 w 4430869"/>
                <a:gd name="connsiteY62" fmla="*/ 846676 h 2033405"/>
                <a:gd name="connsiteX63" fmla="*/ 3895970 w 4430869"/>
                <a:gd name="connsiteY63" fmla="*/ 813596 h 2033405"/>
                <a:gd name="connsiteX64" fmla="*/ 3778644 w 4430869"/>
                <a:gd name="connsiteY64" fmla="*/ 702524 h 2033405"/>
                <a:gd name="connsiteX65" fmla="*/ 3755851 w 4430869"/>
                <a:gd name="connsiteY65" fmla="*/ 664871 h 2033405"/>
                <a:gd name="connsiteX66" fmla="*/ 3706635 w 4430869"/>
                <a:gd name="connsiteY66" fmla="*/ 602813 h 2033405"/>
                <a:gd name="connsiteX67" fmla="*/ 3643770 w 4430869"/>
                <a:gd name="connsiteY67" fmla="*/ 567447 h 2033405"/>
                <a:gd name="connsiteX68" fmla="*/ 3641887 w 4430869"/>
                <a:gd name="connsiteY68" fmla="*/ 542099 h 2033405"/>
                <a:gd name="connsiteX69" fmla="*/ 3636508 w 4430869"/>
                <a:gd name="connsiteY69" fmla="*/ 501086 h 2033405"/>
                <a:gd name="connsiteX70" fmla="*/ 3544261 w 4430869"/>
                <a:gd name="connsiteY70" fmla="*/ 463838 h 2033405"/>
                <a:gd name="connsiteX71" fmla="*/ 3212186 w 4430869"/>
                <a:gd name="connsiteY71" fmla="*/ 351959 h 2033405"/>
                <a:gd name="connsiteX72" fmla="*/ 3077716 w 4430869"/>
                <a:gd name="connsiteY72" fmla="*/ 326274 h 2033405"/>
                <a:gd name="connsiteX73" fmla="*/ 3033273 w 4430869"/>
                <a:gd name="connsiteY73" fmla="*/ 342478 h 2033405"/>
                <a:gd name="connsiteX74" fmla="*/ 3044837 w 4430869"/>
                <a:gd name="connsiteY74" fmla="*/ 376835 h 2033405"/>
                <a:gd name="connsiteX75" fmla="*/ 3149993 w 4430869"/>
                <a:gd name="connsiteY75" fmla="*/ 396132 h 2033405"/>
                <a:gd name="connsiteX76" fmla="*/ 3167072 w 4430869"/>
                <a:gd name="connsiteY76" fmla="*/ 410184 h 2033405"/>
                <a:gd name="connsiteX77" fmla="*/ 3135807 w 4430869"/>
                <a:gd name="connsiteY77" fmla="*/ 412470 h 2033405"/>
                <a:gd name="connsiteX78" fmla="*/ 2895710 w 4430869"/>
                <a:gd name="connsiteY78" fmla="*/ 396468 h 2033405"/>
                <a:gd name="connsiteX79" fmla="*/ 2786789 w 4430869"/>
                <a:gd name="connsiteY79" fmla="*/ 396065 h 2033405"/>
                <a:gd name="connsiteX80" fmla="*/ 2496601 w 4430869"/>
                <a:gd name="connsiteY80" fmla="*/ 401444 h 2033405"/>
                <a:gd name="connsiteX81" fmla="*/ 2255697 w 4430869"/>
                <a:gd name="connsiteY81" fmla="*/ 400435 h 2033405"/>
                <a:gd name="connsiteX82" fmla="*/ 1975931 w 4430869"/>
                <a:gd name="connsiteY82" fmla="*/ 453013 h 2033405"/>
                <a:gd name="connsiteX83" fmla="*/ 1659925 w 4430869"/>
                <a:gd name="connsiteY83" fmla="*/ 691564 h 2033405"/>
                <a:gd name="connsiteX84" fmla="*/ 1520613 w 4430869"/>
                <a:gd name="connsiteY84" fmla="*/ 894345 h 2033405"/>
                <a:gd name="connsiteX85" fmla="*/ 1501451 w 4430869"/>
                <a:gd name="connsiteY85" fmla="*/ 934686 h 2033405"/>
                <a:gd name="connsiteX86" fmla="*/ 1481146 w 4430869"/>
                <a:gd name="connsiteY86" fmla="*/ 957748 h 203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4430869" h="2033405">
                  <a:moveTo>
                    <a:pt x="1481146" y="957748"/>
                  </a:moveTo>
                  <a:cubicBezTo>
                    <a:pt x="1480340" y="935830"/>
                    <a:pt x="1492509" y="917810"/>
                    <a:pt x="1501922" y="900262"/>
                  </a:cubicBezTo>
                  <a:cubicBezTo>
                    <a:pt x="1515369" y="875520"/>
                    <a:pt x="1525656" y="849432"/>
                    <a:pt x="1537019" y="824219"/>
                  </a:cubicBezTo>
                  <a:cubicBezTo>
                    <a:pt x="1554029" y="786500"/>
                    <a:pt x="1574670" y="749050"/>
                    <a:pt x="1571309" y="703935"/>
                  </a:cubicBezTo>
                  <a:cubicBezTo>
                    <a:pt x="1570031" y="686589"/>
                    <a:pt x="1575343" y="668637"/>
                    <a:pt x="1570099" y="650550"/>
                  </a:cubicBezTo>
                  <a:cubicBezTo>
                    <a:pt x="1559374" y="618143"/>
                    <a:pt x="1528601" y="596561"/>
                    <a:pt x="1494459" y="597636"/>
                  </a:cubicBezTo>
                  <a:cubicBezTo>
                    <a:pt x="1459180" y="599384"/>
                    <a:pt x="1430188" y="626077"/>
                    <a:pt x="1425610" y="661106"/>
                  </a:cubicBezTo>
                  <a:cubicBezTo>
                    <a:pt x="1420413" y="695329"/>
                    <a:pt x="1417091" y="729753"/>
                    <a:pt x="1415659" y="764312"/>
                  </a:cubicBezTo>
                  <a:cubicBezTo>
                    <a:pt x="1415773" y="774532"/>
                    <a:pt x="1409124" y="783676"/>
                    <a:pt x="1399321" y="786635"/>
                  </a:cubicBezTo>
                  <a:cubicBezTo>
                    <a:pt x="1348357" y="808486"/>
                    <a:pt x="1318638" y="847147"/>
                    <a:pt x="1306065" y="900935"/>
                  </a:cubicBezTo>
                  <a:cubicBezTo>
                    <a:pt x="1289660" y="972405"/>
                    <a:pt x="1273187" y="1043944"/>
                    <a:pt x="1256177" y="1115348"/>
                  </a:cubicBezTo>
                  <a:cubicBezTo>
                    <a:pt x="1250038" y="1141032"/>
                    <a:pt x="1242999" y="1166447"/>
                    <a:pt x="1235065" y="1191660"/>
                  </a:cubicBezTo>
                  <a:cubicBezTo>
                    <a:pt x="1218122" y="1245449"/>
                    <a:pt x="1200573" y="1298766"/>
                    <a:pt x="1182890" y="1352151"/>
                  </a:cubicBezTo>
                  <a:cubicBezTo>
                    <a:pt x="1176167" y="1372322"/>
                    <a:pt x="1171124" y="1374002"/>
                    <a:pt x="1157139" y="1356924"/>
                  </a:cubicBezTo>
                  <a:cubicBezTo>
                    <a:pt x="1141668" y="1336552"/>
                    <a:pt x="1123010" y="1318802"/>
                    <a:pt x="1101872" y="1304347"/>
                  </a:cubicBezTo>
                  <a:cubicBezTo>
                    <a:pt x="1063232" y="1279873"/>
                    <a:pt x="1016570" y="1271536"/>
                    <a:pt x="971839" y="1281015"/>
                  </a:cubicBezTo>
                  <a:cubicBezTo>
                    <a:pt x="961014" y="1282966"/>
                    <a:pt x="951198" y="1287201"/>
                    <a:pt x="951130" y="1301186"/>
                  </a:cubicBezTo>
                  <a:cubicBezTo>
                    <a:pt x="951130" y="1305960"/>
                    <a:pt x="947836" y="1310734"/>
                    <a:pt x="947836" y="1315507"/>
                  </a:cubicBezTo>
                  <a:cubicBezTo>
                    <a:pt x="947836" y="1368825"/>
                    <a:pt x="936473" y="1420126"/>
                    <a:pt x="922690" y="1471359"/>
                  </a:cubicBezTo>
                  <a:cubicBezTo>
                    <a:pt x="912067" y="1511229"/>
                    <a:pt x="903595" y="1551570"/>
                    <a:pt x="889543" y="1590567"/>
                  </a:cubicBezTo>
                  <a:cubicBezTo>
                    <a:pt x="872707" y="1637632"/>
                    <a:pt x="842283" y="1678578"/>
                    <a:pt x="802137" y="1708296"/>
                  </a:cubicBezTo>
                  <a:cubicBezTo>
                    <a:pt x="789497" y="1717844"/>
                    <a:pt x="778470" y="1729072"/>
                    <a:pt x="766838" y="1739426"/>
                  </a:cubicBezTo>
                  <a:cubicBezTo>
                    <a:pt x="722665" y="1778960"/>
                    <a:pt x="668809" y="1796912"/>
                    <a:pt x="613474" y="1811704"/>
                  </a:cubicBezTo>
                  <a:cubicBezTo>
                    <a:pt x="580852" y="1820646"/>
                    <a:pt x="547389" y="1826092"/>
                    <a:pt x="513630" y="1828042"/>
                  </a:cubicBezTo>
                  <a:cubicBezTo>
                    <a:pt x="488115" y="1829252"/>
                    <a:pt x="462753" y="1832681"/>
                    <a:pt x="437856" y="1838396"/>
                  </a:cubicBezTo>
                  <a:cubicBezTo>
                    <a:pt x="411836" y="1844649"/>
                    <a:pt x="385412" y="1842767"/>
                    <a:pt x="359258" y="1846801"/>
                  </a:cubicBezTo>
                  <a:cubicBezTo>
                    <a:pt x="296191" y="1855205"/>
                    <a:pt x="234772" y="1873157"/>
                    <a:pt x="177118" y="1900051"/>
                  </a:cubicBezTo>
                  <a:cubicBezTo>
                    <a:pt x="118152" y="1928895"/>
                    <a:pt x="63490" y="1964732"/>
                    <a:pt x="20056" y="2015360"/>
                  </a:cubicBezTo>
                  <a:cubicBezTo>
                    <a:pt x="14301" y="2021276"/>
                    <a:pt x="8142" y="2026790"/>
                    <a:pt x="1633" y="2031832"/>
                  </a:cubicBezTo>
                  <a:cubicBezTo>
                    <a:pt x="-195" y="2031025"/>
                    <a:pt x="-1016" y="2028874"/>
                    <a:pt x="-195" y="2027059"/>
                  </a:cubicBezTo>
                  <a:cubicBezTo>
                    <a:pt x="47" y="2026520"/>
                    <a:pt x="423" y="2025983"/>
                    <a:pt x="894" y="2025646"/>
                  </a:cubicBezTo>
                  <a:cubicBezTo>
                    <a:pt x="46210" y="1968631"/>
                    <a:pt x="104504" y="1928827"/>
                    <a:pt x="168982" y="1896286"/>
                  </a:cubicBezTo>
                  <a:cubicBezTo>
                    <a:pt x="245160" y="1857760"/>
                    <a:pt x="326582" y="1842162"/>
                    <a:pt x="411029" y="1834093"/>
                  </a:cubicBezTo>
                  <a:cubicBezTo>
                    <a:pt x="497561" y="1825689"/>
                    <a:pt x="584631" y="1819167"/>
                    <a:pt x="667330" y="1788172"/>
                  </a:cubicBezTo>
                  <a:cubicBezTo>
                    <a:pt x="702669" y="1775934"/>
                    <a:pt x="735379" y="1757109"/>
                    <a:pt x="763746" y="1732703"/>
                  </a:cubicBezTo>
                  <a:cubicBezTo>
                    <a:pt x="777932" y="1719995"/>
                    <a:pt x="792589" y="1707758"/>
                    <a:pt x="807449" y="1695723"/>
                  </a:cubicBezTo>
                  <a:cubicBezTo>
                    <a:pt x="837368" y="1671787"/>
                    <a:pt x="860975" y="1640859"/>
                    <a:pt x="876230" y="1605695"/>
                  </a:cubicBezTo>
                  <a:cubicBezTo>
                    <a:pt x="885724" y="1583574"/>
                    <a:pt x="893637" y="1560849"/>
                    <a:pt x="899897" y="1537586"/>
                  </a:cubicBezTo>
                  <a:cubicBezTo>
                    <a:pt x="922985" y="1454550"/>
                    <a:pt x="938914" y="1369632"/>
                    <a:pt x="947500" y="1283840"/>
                  </a:cubicBezTo>
                  <a:cubicBezTo>
                    <a:pt x="967670" y="1078100"/>
                    <a:pt x="1034368" y="886345"/>
                    <a:pt x="1129573" y="703666"/>
                  </a:cubicBezTo>
                  <a:cubicBezTo>
                    <a:pt x="1184302" y="598779"/>
                    <a:pt x="1250596" y="501960"/>
                    <a:pt x="1321328" y="407428"/>
                  </a:cubicBezTo>
                  <a:cubicBezTo>
                    <a:pt x="1351248" y="367557"/>
                    <a:pt x="1390580" y="335957"/>
                    <a:pt x="1423256" y="298371"/>
                  </a:cubicBezTo>
                  <a:cubicBezTo>
                    <a:pt x="1455052" y="261056"/>
                    <a:pt x="1491662" y="228178"/>
                    <a:pt x="1532110" y="200477"/>
                  </a:cubicBezTo>
                  <a:cubicBezTo>
                    <a:pt x="1561694" y="180307"/>
                    <a:pt x="1589260" y="157850"/>
                    <a:pt x="1618441" y="137343"/>
                  </a:cubicBezTo>
                  <a:cubicBezTo>
                    <a:pt x="1666447" y="102986"/>
                    <a:pt x="1720309" y="77706"/>
                    <a:pt x="1777385" y="62712"/>
                  </a:cubicBezTo>
                  <a:cubicBezTo>
                    <a:pt x="1840048" y="46576"/>
                    <a:pt x="1902375" y="29498"/>
                    <a:pt x="1964971" y="13160"/>
                  </a:cubicBezTo>
                  <a:cubicBezTo>
                    <a:pt x="2002133" y="4284"/>
                    <a:pt x="2040268" y="183"/>
                    <a:pt x="2078465" y="923"/>
                  </a:cubicBezTo>
                  <a:cubicBezTo>
                    <a:pt x="2208699" y="923"/>
                    <a:pt x="2339001" y="1528"/>
                    <a:pt x="2469169" y="-1094"/>
                  </a:cubicBezTo>
                  <a:cubicBezTo>
                    <a:pt x="2556575" y="-2842"/>
                    <a:pt x="2643376" y="855"/>
                    <a:pt x="2730445" y="-422"/>
                  </a:cubicBezTo>
                  <a:cubicBezTo>
                    <a:pt x="2743738" y="-624"/>
                    <a:pt x="2757030" y="-85"/>
                    <a:pt x="2770249" y="1326"/>
                  </a:cubicBezTo>
                  <a:cubicBezTo>
                    <a:pt x="2862751" y="10403"/>
                    <a:pt x="2955811" y="12286"/>
                    <a:pt x="3048603" y="6907"/>
                  </a:cubicBezTo>
                  <a:cubicBezTo>
                    <a:pt x="3088944" y="4890"/>
                    <a:pt x="3129756" y="2470"/>
                    <a:pt x="3170433" y="1259"/>
                  </a:cubicBezTo>
                  <a:cubicBezTo>
                    <a:pt x="3212186" y="48"/>
                    <a:pt x="3252863" y="8991"/>
                    <a:pt x="3293473" y="17261"/>
                  </a:cubicBezTo>
                  <a:cubicBezTo>
                    <a:pt x="3437962" y="46643"/>
                    <a:pt x="3575122" y="99154"/>
                    <a:pt x="3712148" y="151732"/>
                  </a:cubicBezTo>
                  <a:cubicBezTo>
                    <a:pt x="3747783" y="165179"/>
                    <a:pt x="3778845" y="188576"/>
                    <a:pt x="3811858" y="207738"/>
                  </a:cubicBezTo>
                  <a:cubicBezTo>
                    <a:pt x="3904441" y="261527"/>
                    <a:pt x="3991914" y="322980"/>
                    <a:pt x="4078647" y="385777"/>
                  </a:cubicBezTo>
                  <a:cubicBezTo>
                    <a:pt x="4125510" y="420001"/>
                    <a:pt x="4168541" y="459199"/>
                    <a:pt x="4207067" y="502566"/>
                  </a:cubicBezTo>
                  <a:cubicBezTo>
                    <a:pt x="4266503" y="568523"/>
                    <a:pt x="4320425" y="639188"/>
                    <a:pt x="4380332" y="704742"/>
                  </a:cubicBezTo>
                  <a:cubicBezTo>
                    <a:pt x="4399561" y="726459"/>
                    <a:pt x="4416303" y="750193"/>
                    <a:pt x="4430356" y="775541"/>
                  </a:cubicBezTo>
                  <a:cubicBezTo>
                    <a:pt x="4395797" y="773591"/>
                    <a:pt x="4361238" y="779844"/>
                    <a:pt x="4329503" y="793761"/>
                  </a:cubicBezTo>
                  <a:cubicBezTo>
                    <a:pt x="4293397" y="809159"/>
                    <a:pt x="4262603" y="834909"/>
                    <a:pt x="4241021" y="867720"/>
                  </a:cubicBezTo>
                  <a:cubicBezTo>
                    <a:pt x="4226632" y="890042"/>
                    <a:pt x="4208614" y="894614"/>
                    <a:pt x="4183534" y="887891"/>
                  </a:cubicBezTo>
                  <a:cubicBezTo>
                    <a:pt x="4111324" y="868931"/>
                    <a:pt x="4037836" y="855147"/>
                    <a:pt x="3963675" y="846676"/>
                  </a:cubicBezTo>
                  <a:cubicBezTo>
                    <a:pt x="3937924" y="844053"/>
                    <a:pt x="3913921" y="832287"/>
                    <a:pt x="3895970" y="813596"/>
                  </a:cubicBezTo>
                  <a:cubicBezTo>
                    <a:pt x="3858384" y="775070"/>
                    <a:pt x="3822011" y="735267"/>
                    <a:pt x="3778644" y="702524"/>
                  </a:cubicBezTo>
                  <a:cubicBezTo>
                    <a:pt x="3767147" y="692774"/>
                    <a:pt x="3759145" y="679596"/>
                    <a:pt x="3755851" y="664871"/>
                  </a:cubicBezTo>
                  <a:cubicBezTo>
                    <a:pt x="3747648" y="637977"/>
                    <a:pt x="3733797" y="615655"/>
                    <a:pt x="3706635" y="602813"/>
                  </a:cubicBezTo>
                  <a:cubicBezTo>
                    <a:pt x="3684918" y="592593"/>
                    <a:pt x="3664747" y="579213"/>
                    <a:pt x="3643770" y="567447"/>
                  </a:cubicBezTo>
                  <a:cubicBezTo>
                    <a:pt x="3630860" y="560321"/>
                    <a:pt x="3626692" y="552858"/>
                    <a:pt x="3641887" y="542099"/>
                  </a:cubicBezTo>
                  <a:cubicBezTo>
                    <a:pt x="3662932" y="527173"/>
                    <a:pt x="3661049" y="511508"/>
                    <a:pt x="3636508" y="501086"/>
                  </a:cubicBezTo>
                  <a:cubicBezTo>
                    <a:pt x="3605984" y="488177"/>
                    <a:pt x="3574719" y="477016"/>
                    <a:pt x="3544261" y="463838"/>
                  </a:cubicBezTo>
                  <a:cubicBezTo>
                    <a:pt x="3436685" y="417916"/>
                    <a:pt x="3325612" y="380466"/>
                    <a:pt x="3212186" y="351959"/>
                  </a:cubicBezTo>
                  <a:cubicBezTo>
                    <a:pt x="3167878" y="340528"/>
                    <a:pt x="3122898" y="333267"/>
                    <a:pt x="3077716" y="326274"/>
                  </a:cubicBezTo>
                  <a:cubicBezTo>
                    <a:pt x="3061008" y="322577"/>
                    <a:pt x="3043674" y="328897"/>
                    <a:pt x="3033273" y="342478"/>
                  </a:cubicBezTo>
                  <a:cubicBezTo>
                    <a:pt x="3018011" y="361035"/>
                    <a:pt x="3021372" y="372264"/>
                    <a:pt x="3044837" y="376835"/>
                  </a:cubicBezTo>
                  <a:cubicBezTo>
                    <a:pt x="3079800" y="383559"/>
                    <a:pt x="3115368" y="387392"/>
                    <a:pt x="3149993" y="396132"/>
                  </a:cubicBezTo>
                  <a:cubicBezTo>
                    <a:pt x="3156717" y="397880"/>
                    <a:pt x="3169761" y="395527"/>
                    <a:pt x="3167072" y="410184"/>
                  </a:cubicBezTo>
                  <a:cubicBezTo>
                    <a:pt x="3157053" y="416907"/>
                    <a:pt x="3146296" y="414689"/>
                    <a:pt x="3135807" y="412470"/>
                  </a:cubicBezTo>
                  <a:cubicBezTo>
                    <a:pt x="3056833" y="396536"/>
                    <a:pt x="2976096" y="391156"/>
                    <a:pt x="2895710" y="396468"/>
                  </a:cubicBezTo>
                  <a:cubicBezTo>
                    <a:pt x="2859134" y="398418"/>
                    <a:pt x="2822961" y="394384"/>
                    <a:pt x="2786789" y="396065"/>
                  </a:cubicBezTo>
                  <a:cubicBezTo>
                    <a:pt x="2690037" y="400435"/>
                    <a:pt x="2592949" y="392300"/>
                    <a:pt x="2496601" y="401444"/>
                  </a:cubicBezTo>
                  <a:cubicBezTo>
                    <a:pt x="2415919" y="409109"/>
                    <a:pt x="2336043" y="395863"/>
                    <a:pt x="2255697" y="400435"/>
                  </a:cubicBezTo>
                  <a:cubicBezTo>
                    <a:pt x="2160088" y="405814"/>
                    <a:pt x="2065892" y="417648"/>
                    <a:pt x="1975931" y="453013"/>
                  </a:cubicBezTo>
                  <a:cubicBezTo>
                    <a:pt x="1848184" y="503171"/>
                    <a:pt x="1746120" y="586072"/>
                    <a:pt x="1659925" y="691564"/>
                  </a:cubicBezTo>
                  <a:cubicBezTo>
                    <a:pt x="1607683" y="755438"/>
                    <a:pt x="1563846" y="824555"/>
                    <a:pt x="1520613" y="894345"/>
                  </a:cubicBezTo>
                  <a:cubicBezTo>
                    <a:pt x="1512680" y="907120"/>
                    <a:pt x="1508780" y="921778"/>
                    <a:pt x="1501451" y="934686"/>
                  </a:cubicBezTo>
                  <a:cubicBezTo>
                    <a:pt x="1495333" y="942890"/>
                    <a:pt x="1493585" y="955059"/>
                    <a:pt x="1481146" y="957748"/>
                  </a:cubicBezTo>
                  <a:close/>
                </a:path>
              </a:pathLst>
            </a:custGeom>
            <a:solidFill>
              <a:srgbClr val="020202"/>
            </a:solidFill>
            <a:ln w="6712" cap="flat">
              <a:noFill/>
              <a:prstDash val="solid"/>
              <a:miter/>
            </a:ln>
          </p:spPr>
          <p:txBody>
            <a:bodyPr rtlCol="0" anchor="ctr"/>
            <a:lstStyle/>
            <a:p>
              <a:endParaRPr lang="es-CO"/>
            </a:p>
          </p:txBody>
        </p:sp>
        <p:sp>
          <p:nvSpPr>
            <p:cNvPr id="1000" name="Freeform: Shape 999">
              <a:extLst>
                <a:ext uri="{FF2B5EF4-FFF2-40B4-BE49-F238E27FC236}">
                  <a16:creationId xmlns:a16="http://schemas.microsoft.com/office/drawing/2014/main" id="{D1DB7B80-0395-C932-DDFD-E23872C93E9F}"/>
                </a:ext>
              </a:extLst>
            </p:cNvPr>
            <p:cNvSpPr/>
            <p:nvPr/>
          </p:nvSpPr>
          <p:spPr>
            <a:xfrm>
              <a:off x="5642333" y="1104474"/>
              <a:ext cx="3106152" cy="2101349"/>
            </a:xfrm>
            <a:custGeom>
              <a:avLst/>
              <a:gdLst>
                <a:gd name="connsiteX0" fmla="*/ 2906904 w 3106152"/>
                <a:gd name="connsiteY0" fmla="*/ 1639573 h 2101349"/>
                <a:gd name="connsiteX1" fmla="*/ 2986847 w 3106152"/>
                <a:gd name="connsiteY1" fmla="*/ 1484932 h 2101349"/>
                <a:gd name="connsiteX2" fmla="*/ 3034450 w 3106152"/>
                <a:gd name="connsiteY2" fmla="*/ 1349520 h 2101349"/>
                <a:gd name="connsiteX3" fmla="*/ 3029541 w 3106152"/>
                <a:gd name="connsiteY3" fmla="*/ 1329753 h 2101349"/>
                <a:gd name="connsiteX4" fmla="*/ 3024297 w 3106152"/>
                <a:gd name="connsiteY4" fmla="*/ 1300640 h 2101349"/>
                <a:gd name="connsiteX5" fmla="*/ 3059462 w 3106152"/>
                <a:gd name="connsiteY5" fmla="*/ 1194946 h 2101349"/>
                <a:gd name="connsiteX6" fmla="*/ 3070152 w 3106152"/>
                <a:gd name="connsiteY6" fmla="*/ 1169935 h 2101349"/>
                <a:gd name="connsiteX7" fmla="*/ 3061276 w 3106152"/>
                <a:gd name="connsiteY7" fmla="*/ 1128652 h 2101349"/>
                <a:gd name="connsiteX8" fmla="*/ 2916587 w 3106152"/>
                <a:gd name="connsiteY8" fmla="*/ 1099271 h 2101349"/>
                <a:gd name="connsiteX9" fmla="*/ 2758045 w 3106152"/>
                <a:gd name="connsiteY9" fmla="*/ 1215655 h 2101349"/>
                <a:gd name="connsiteX10" fmla="*/ 2612280 w 3106152"/>
                <a:gd name="connsiteY10" fmla="*/ 1428186 h 2101349"/>
                <a:gd name="connsiteX11" fmla="*/ 2526016 w 3106152"/>
                <a:gd name="connsiteY11" fmla="*/ 1577919 h 2101349"/>
                <a:gd name="connsiteX12" fmla="*/ 2482919 w 3106152"/>
                <a:gd name="connsiteY12" fmla="*/ 1670166 h 2101349"/>
                <a:gd name="connsiteX13" fmla="*/ 2438812 w 3106152"/>
                <a:gd name="connsiteY13" fmla="*/ 1811965 h 2101349"/>
                <a:gd name="connsiteX14" fmla="*/ 2392352 w 3106152"/>
                <a:gd name="connsiteY14" fmla="*/ 1838859 h 2101349"/>
                <a:gd name="connsiteX15" fmla="*/ 2336615 w 3106152"/>
                <a:gd name="connsiteY15" fmla="*/ 1828639 h 2101349"/>
                <a:gd name="connsiteX16" fmla="*/ 2312611 w 3106152"/>
                <a:gd name="connsiteY16" fmla="*/ 1844103 h 2101349"/>
                <a:gd name="connsiteX17" fmla="*/ 2330294 w 3106152"/>
                <a:gd name="connsiteY17" fmla="*/ 1878595 h 2101349"/>
                <a:gd name="connsiteX18" fmla="*/ 2345220 w 3106152"/>
                <a:gd name="connsiteY18" fmla="*/ 1879133 h 2101349"/>
                <a:gd name="connsiteX19" fmla="*/ 2326328 w 3106152"/>
                <a:gd name="connsiteY19" fmla="*/ 1892580 h 2101349"/>
                <a:gd name="connsiteX20" fmla="*/ 1912494 w 3106152"/>
                <a:gd name="connsiteY20" fmla="*/ 2011183 h 2101349"/>
                <a:gd name="connsiteX21" fmla="*/ 1641065 w 3106152"/>
                <a:gd name="connsiteY21" fmla="*/ 2061273 h 2101349"/>
                <a:gd name="connsiteX22" fmla="*/ 1407423 w 3106152"/>
                <a:gd name="connsiteY22" fmla="*/ 2097042 h 2101349"/>
                <a:gd name="connsiteX23" fmla="*/ 1340187 w 3106152"/>
                <a:gd name="connsiteY23" fmla="*/ 2099731 h 2101349"/>
                <a:gd name="connsiteX24" fmla="*/ 1066540 w 3106152"/>
                <a:gd name="connsiteY24" fmla="*/ 2094689 h 2101349"/>
                <a:gd name="connsiteX25" fmla="*/ 710193 w 3106152"/>
                <a:gd name="connsiteY25" fmla="*/ 2017637 h 2101349"/>
                <a:gd name="connsiteX26" fmla="*/ 505461 w 3106152"/>
                <a:gd name="connsiteY26" fmla="*/ 1939914 h 2101349"/>
                <a:gd name="connsiteX27" fmla="*/ 351425 w 3106152"/>
                <a:gd name="connsiteY27" fmla="*/ 1821713 h 2101349"/>
                <a:gd name="connsiteX28" fmla="*/ 74281 w 3106152"/>
                <a:gd name="connsiteY28" fmla="*/ 1369758 h 2101349"/>
                <a:gd name="connsiteX29" fmla="*/ 11618 w 3106152"/>
                <a:gd name="connsiteY29" fmla="*/ 1101221 h 2101349"/>
                <a:gd name="connsiteX30" fmla="*/ 2205 w 3106152"/>
                <a:gd name="connsiteY30" fmla="*/ 716097 h 2101349"/>
                <a:gd name="connsiteX31" fmla="*/ 11282 w 3106152"/>
                <a:gd name="connsiteY31" fmla="*/ 452736 h 2101349"/>
                <a:gd name="connsiteX32" fmla="*/ 31452 w 3106152"/>
                <a:gd name="connsiteY32" fmla="*/ 337898 h 2101349"/>
                <a:gd name="connsiteX33" fmla="*/ 47925 w 3106152"/>
                <a:gd name="connsiteY33" fmla="*/ 318803 h 2101349"/>
                <a:gd name="connsiteX34" fmla="*/ 49404 w 3106152"/>
                <a:gd name="connsiteY34" fmla="*/ 347177 h 2101349"/>
                <a:gd name="connsiteX35" fmla="*/ 30914 w 3106152"/>
                <a:gd name="connsiteY35" fmla="*/ 539402 h 2101349"/>
                <a:gd name="connsiteX36" fmla="*/ 21098 w 3106152"/>
                <a:gd name="connsiteY36" fmla="*/ 827572 h 2101349"/>
                <a:gd name="connsiteX37" fmla="*/ 25334 w 3106152"/>
                <a:gd name="connsiteY37" fmla="*/ 924324 h 2101349"/>
                <a:gd name="connsiteX38" fmla="*/ 67759 w 3106152"/>
                <a:gd name="connsiteY38" fmla="*/ 1276100 h 2101349"/>
                <a:gd name="connsiteX39" fmla="*/ 75693 w 3106152"/>
                <a:gd name="connsiteY39" fmla="*/ 1302254 h 2101349"/>
                <a:gd name="connsiteX40" fmla="*/ 127397 w 3106152"/>
                <a:gd name="connsiteY40" fmla="*/ 1414604 h 2101349"/>
                <a:gd name="connsiteX41" fmla="*/ 150728 w 3106152"/>
                <a:gd name="connsiteY41" fmla="*/ 1439481 h 2101349"/>
                <a:gd name="connsiteX42" fmla="*/ 231410 w 3106152"/>
                <a:gd name="connsiteY42" fmla="*/ 1561043 h 2101349"/>
                <a:gd name="connsiteX43" fmla="*/ 250034 w 3106152"/>
                <a:gd name="connsiteY43" fmla="*/ 1635607 h 2101349"/>
                <a:gd name="connsiteX44" fmla="*/ 346046 w 3106152"/>
                <a:gd name="connsiteY44" fmla="*/ 1744460 h 2101349"/>
                <a:gd name="connsiteX45" fmla="*/ 375159 w 3106152"/>
                <a:gd name="connsiteY45" fmla="*/ 1767859 h 2101349"/>
                <a:gd name="connsiteX46" fmla="*/ 439974 w 3106152"/>
                <a:gd name="connsiteY46" fmla="*/ 1858223 h 2101349"/>
                <a:gd name="connsiteX47" fmla="*/ 483072 w 3106152"/>
                <a:gd name="connsiteY47" fmla="*/ 1905892 h 2101349"/>
                <a:gd name="connsiteX48" fmla="*/ 885879 w 3106152"/>
                <a:gd name="connsiteY48" fmla="*/ 2049238 h 2101349"/>
                <a:gd name="connsiteX49" fmla="*/ 1038435 w 3106152"/>
                <a:gd name="connsiteY49" fmla="*/ 2070821 h 2101349"/>
                <a:gd name="connsiteX50" fmla="*/ 1232275 w 3106152"/>
                <a:gd name="connsiteY50" fmla="*/ 2076535 h 2101349"/>
                <a:gd name="connsiteX51" fmla="*/ 1647251 w 3106152"/>
                <a:gd name="connsiteY51" fmla="*/ 2040162 h 2101349"/>
                <a:gd name="connsiteX52" fmla="*/ 1964198 w 3106152"/>
                <a:gd name="connsiteY52" fmla="*/ 1976624 h 2101349"/>
                <a:gd name="connsiteX53" fmla="*/ 2003800 w 3106152"/>
                <a:gd name="connsiteY53" fmla="*/ 1935139 h 2101349"/>
                <a:gd name="connsiteX54" fmla="*/ 1966888 w 3106152"/>
                <a:gd name="connsiteY54" fmla="*/ 1769943 h 2101349"/>
                <a:gd name="connsiteX55" fmla="*/ 1953441 w 3106152"/>
                <a:gd name="connsiteY55" fmla="*/ 1752192 h 2101349"/>
                <a:gd name="connsiteX56" fmla="*/ 1970384 w 3106152"/>
                <a:gd name="connsiteY56" fmla="*/ 1703312 h 2101349"/>
                <a:gd name="connsiteX57" fmla="*/ 2336413 w 3106152"/>
                <a:gd name="connsiteY57" fmla="*/ 1560504 h 2101349"/>
                <a:gd name="connsiteX58" fmla="*/ 2386638 w 3106152"/>
                <a:gd name="connsiteY58" fmla="*/ 1533610 h 2101349"/>
                <a:gd name="connsiteX59" fmla="*/ 2392958 w 3106152"/>
                <a:gd name="connsiteY59" fmla="*/ 1532266 h 2101349"/>
                <a:gd name="connsiteX60" fmla="*/ 2386235 w 3106152"/>
                <a:gd name="connsiteY60" fmla="*/ 1533678 h 2101349"/>
                <a:gd name="connsiteX61" fmla="*/ 2239729 w 3106152"/>
                <a:gd name="connsiteY61" fmla="*/ 1599299 h 2101349"/>
                <a:gd name="connsiteX62" fmla="*/ 2125429 w 3106152"/>
                <a:gd name="connsiteY62" fmla="*/ 1640649 h 2101349"/>
                <a:gd name="connsiteX63" fmla="*/ 1964064 w 3106152"/>
                <a:gd name="connsiteY63" fmla="*/ 1695715 h 2101349"/>
                <a:gd name="connsiteX64" fmla="*/ 1893332 w 3106152"/>
                <a:gd name="connsiteY64" fmla="*/ 1704858 h 2101349"/>
                <a:gd name="connsiteX65" fmla="*/ 1784814 w 3106152"/>
                <a:gd name="connsiteY65" fmla="*/ 1708961 h 2101349"/>
                <a:gd name="connsiteX66" fmla="*/ 1740506 w 3106152"/>
                <a:gd name="connsiteY66" fmla="*/ 1708154 h 2101349"/>
                <a:gd name="connsiteX67" fmla="*/ 1734993 w 3106152"/>
                <a:gd name="connsiteY67" fmla="*/ 1702438 h 2101349"/>
                <a:gd name="connsiteX68" fmla="*/ 1738960 w 3106152"/>
                <a:gd name="connsiteY68" fmla="*/ 1695715 h 2101349"/>
                <a:gd name="connsiteX69" fmla="*/ 1822198 w 3106152"/>
                <a:gd name="connsiteY69" fmla="*/ 1684688 h 2101349"/>
                <a:gd name="connsiteX70" fmla="*/ 1949205 w 3106152"/>
                <a:gd name="connsiteY70" fmla="*/ 1653020 h 2101349"/>
                <a:gd name="connsiteX71" fmla="*/ 2193471 w 3106152"/>
                <a:gd name="connsiteY71" fmla="*/ 1568641 h 2101349"/>
                <a:gd name="connsiteX72" fmla="*/ 2434442 w 3106152"/>
                <a:gd name="connsiteY72" fmla="*/ 1462274 h 2101349"/>
                <a:gd name="connsiteX73" fmla="*/ 2471690 w 3106152"/>
                <a:gd name="connsiteY73" fmla="*/ 1437935 h 2101349"/>
                <a:gd name="connsiteX74" fmla="*/ 2524672 w 3106152"/>
                <a:gd name="connsiteY74" fmla="*/ 1402166 h 2101349"/>
                <a:gd name="connsiteX75" fmla="*/ 2543766 w 3106152"/>
                <a:gd name="connsiteY75" fmla="*/ 1389593 h 2101349"/>
                <a:gd name="connsiteX76" fmla="*/ 2549011 w 3106152"/>
                <a:gd name="connsiteY76" fmla="*/ 1385693 h 2101349"/>
                <a:gd name="connsiteX77" fmla="*/ 2573283 w 3106152"/>
                <a:gd name="connsiteY77" fmla="*/ 1365052 h 2101349"/>
                <a:gd name="connsiteX78" fmla="*/ 2578325 w 3106152"/>
                <a:gd name="connsiteY78" fmla="*/ 1361219 h 2101349"/>
                <a:gd name="connsiteX79" fmla="*/ 2591773 w 3106152"/>
                <a:gd name="connsiteY79" fmla="*/ 1349319 h 2101349"/>
                <a:gd name="connsiteX80" fmla="*/ 2595202 w 3106152"/>
                <a:gd name="connsiteY80" fmla="*/ 1344545 h 2101349"/>
                <a:gd name="connsiteX81" fmla="*/ 2599034 w 3106152"/>
                <a:gd name="connsiteY81" fmla="*/ 1340174 h 2101349"/>
                <a:gd name="connsiteX82" fmla="*/ 2600984 w 3106152"/>
                <a:gd name="connsiteY82" fmla="*/ 1338158 h 2101349"/>
                <a:gd name="connsiteX83" fmla="*/ 2605018 w 3106152"/>
                <a:gd name="connsiteY83" fmla="*/ 1334124 h 2101349"/>
                <a:gd name="connsiteX84" fmla="*/ 2607035 w 3106152"/>
                <a:gd name="connsiteY84" fmla="*/ 1332039 h 2101349"/>
                <a:gd name="connsiteX85" fmla="*/ 2611069 w 3106152"/>
                <a:gd name="connsiteY85" fmla="*/ 1327871 h 2101349"/>
                <a:gd name="connsiteX86" fmla="*/ 2613019 w 3106152"/>
                <a:gd name="connsiteY86" fmla="*/ 1325719 h 2101349"/>
                <a:gd name="connsiteX87" fmla="*/ 2617120 w 3106152"/>
                <a:gd name="connsiteY87" fmla="*/ 1321214 h 2101349"/>
                <a:gd name="connsiteX88" fmla="*/ 2619339 w 3106152"/>
                <a:gd name="connsiteY88" fmla="*/ 1318861 h 2101349"/>
                <a:gd name="connsiteX89" fmla="*/ 2637089 w 3106152"/>
                <a:gd name="connsiteY89" fmla="*/ 1298691 h 2101349"/>
                <a:gd name="connsiteX90" fmla="*/ 2640787 w 3106152"/>
                <a:gd name="connsiteY90" fmla="*/ 1293379 h 2101349"/>
                <a:gd name="connsiteX91" fmla="*/ 2649527 w 3106152"/>
                <a:gd name="connsiteY91" fmla="*/ 1279932 h 2101349"/>
                <a:gd name="connsiteX92" fmla="*/ 2653024 w 3106152"/>
                <a:gd name="connsiteY92" fmla="*/ 1274284 h 2101349"/>
                <a:gd name="connsiteX93" fmla="*/ 2678641 w 3106152"/>
                <a:gd name="connsiteY93" fmla="*/ 1213772 h 2101349"/>
                <a:gd name="connsiteX94" fmla="*/ 2681061 w 3106152"/>
                <a:gd name="connsiteY94" fmla="*/ 1206175 h 2101349"/>
                <a:gd name="connsiteX95" fmla="*/ 2691012 w 3106152"/>
                <a:gd name="connsiteY95" fmla="*/ 1142839 h 2101349"/>
                <a:gd name="connsiteX96" fmla="*/ 2694441 w 3106152"/>
                <a:gd name="connsiteY96" fmla="*/ 999224 h 2101349"/>
                <a:gd name="connsiteX97" fmla="*/ 2685230 w 3106152"/>
                <a:gd name="connsiteY97" fmla="*/ 836381 h 2101349"/>
                <a:gd name="connsiteX98" fmla="*/ 2683347 w 3106152"/>
                <a:gd name="connsiteY98" fmla="*/ 828648 h 2101349"/>
                <a:gd name="connsiteX99" fmla="*/ 2678708 w 3106152"/>
                <a:gd name="connsiteY99" fmla="*/ 806460 h 2101349"/>
                <a:gd name="connsiteX100" fmla="*/ 2579401 w 3106152"/>
                <a:gd name="connsiteY100" fmla="*/ 586332 h 2101349"/>
                <a:gd name="connsiteX101" fmla="*/ 2441905 w 3106152"/>
                <a:gd name="connsiteY101" fmla="*/ 420329 h 2101349"/>
                <a:gd name="connsiteX102" fmla="*/ 2264000 w 3106152"/>
                <a:gd name="connsiteY102" fmla="*/ 262595 h 2101349"/>
                <a:gd name="connsiteX103" fmla="*/ 2250016 w 3106152"/>
                <a:gd name="connsiteY103" fmla="*/ 242424 h 2101349"/>
                <a:gd name="connsiteX104" fmla="*/ 2341993 w 3106152"/>
                <a:gd name="connsiteY104" fmla="*/ 265216 h 2101349"/>
                <a:gd name="connsiteX105" fmla="*/ 2359071 w 3106152"/>
                <a:gd name="connsiteY105" fmla="*/ 288951 h 2101349"/>
                <a:gd name="connsiteX106" fmla="*/ 2501812 w 3106152"/>
                <a:gd name="connsiteY106" fmla="*/ 421606 h 2101349"/>
                <a:gd name="connsiteX107" fmla="*/ 2754079 w 3106152"/>
                <a:gd name="connsiteY107" fmla="*/ 284849 h 2101349"/>
                <a:gd name="connsiteX108" fmla="*/ 2756029 w 3106152"/>
                <a:gd name="connsiteY108" fmla="*/ 277656 h 2101349"/>
                <a:gd name="connsiteX109" fmla="*/ 2740362 w 3106152"/>
                <a:gd name="connsiteY109" fmla="*/ 180837 h 2101349"/>
                <a:gd name="connsiteX110" fmla="*/ 2635341 w 3106152"/>
                <a:gd name="connsiteY110" fmla="*/ 27002 h 2101349"/>
                <a:gd name="connsiteX111" fmla="*/ 2628617 w 3106152"/>
                <a:gd name="connsiteY111" fmla="*/ -1573 h 2101349"/>
                <a:gd name="connsiteX112" fmla="*/ 2705266 w 3106152"/>
                <a:gd name="connsiteY112" fmla="*/ 108155 h 2101349"/>
                <a:gd name="connsiteX113" fmla="*/ 2819162 w 3106152"/>
                <a:gd name="connsiteY113" fmla="*/ 268242 h 2101349"/>
                <a:gd name="connsiteX114" fmla="*/ 2866900 w 3106152"/>
                <a:gd name="connsiteY114" fmla="*/ 340923 h 2101349"/>
                <a:gd name="connsiteX115" fmla="*/ 2901996 w 3106152"/>
                <a:gd name="connsiteY115" fmla="*/ 398073 h 2101349"/>
                <a:gd name="connsiteX116" fmla="*/ 3072035 w 3106152"/>
                <a:gd name="connsiteY116" fmla="*/ 757648 h 2101349"/>
                <a:gd name="connsiteX117" fmla="*/ 3102291 w 3106152"/>
                <a:gd name="connsiteY117" fmla="*/ 1065316 h 2101349"/>
                <a:gd name="connsiteX118" fmla="*/ 3069345 w 3106152"/>
                <a:gd name="connsiteY118" fmla="*/ 1241204 h 2101349"/>
                <a:gd name="connsiteX119" fmla="*/ 3025978 w 3106152"/>
                <a:gd name="connsiteY119" fmla="*/ 1404586 h 2101349"/>
                <a:gd name="connsiteX120" fmla="*/ 3009035 w 3106152"/>
                <a:gd name="connsiteY120" fmla="*/ 1453937 h 2101349"/>
                <a:gd name="connsiteX121" fmla="*/ 2913158 w 3106152"/>
                <a:gd name="connsiteY121" fmla="*/ 1639036 h 2101349"/>
                <a:gd name="connsiteX122" fmla="*/ 2906904 w 3106152"/>
                <a:gd name="connsiteY122" fmla="*/ 1639573 h 2101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3106152" h="2101349">
                  <a:moveTo>
                    <a:pt x="2906904" y="1639573"/>
                  </a:moveTo>
                  <a:cubicBezTo>
                    <a:pt x="2933798" y="1588004"/>
                    <a:pt x="2959617" y="1536165"/>
                    <a:pt x="2986847" y="1484932"/>
                  </a:cubicBezTo>
                  <a:cubicBezTo>
                    <a:pt x="3009573" y="1442103"/>
                    <a:pt x="3022482" y="1396047"/>
                    <a:pt x="3034450" y="1349520"/>
                  </a:cubicBezTo>
                  <a:cubicBezTo>
                    <a:pt x="3036467" y="1341721"/>
                    <a:pt x="3037139" y="1335132"/>
                    <a:pt x="3029541" y="1329753"/>
                  </a:cubicBezTo>
                  <a:cubicBezTo>
                    <a:pt x="3018649" y="1321954"/>
                    <a:pt x="3019994" y="1311196"/>
                    <a:pt x="3024297" y="1300640"/>
                  </a:cubicBezTo>
                  <a:cubicBezTo>
                    <a:pt x="3038955" y="1266417"/>
                    <a:pt x="3050653" y="1231119"/>
                    <a:pt x="3059462" y="1194946"/>
                  </a:cubicBezTo>
                  <a:cubicBezTo>
                    <a:pt x="3061680" y="1186072"/>
                    <a:pt x="3065244" y="1177667"/>
                    <a:pt x="3070152" y="1169935"/>
                  </a:cubicBezTo>
                  <a:cubicBezTo>
                    <a:pt x="3081447" y="1150840"/>
                    <a:pt x="3079430" y="1140217"/>
                    <a:pt x="3061276" y="1128652"/>
                  </a:cubicBezTo>
                  <a:cubicBezTo>
                    <a:pt x="3018447" y="1101019"/>
                    <a:pt x="2966811" y="1090530"/>
                    <a:pt x="2916587" y="1099271"/>
                  </a:cubicBezTo>
                  <a:cubicBezTo>
                    <a:pt x="2843636" y="1110634"/>
                    <a:pt x="2794689" y="1155479"/>
                    <a:pt x="2758045" y="1215655"/>
                  </a:cubicBezTo>
                  <a:cubicBezTo>
                    <a:pt x="2713200" y="1289008"/>
                    <a:pt x="2664588" y="1359942"/>
                    <a:pt x="2612280" y="1428186"/>
                  </a:cubicBezTo>
                  <a:cubicBezTo>
                    <a:pt x="2576914" y="1474444"/>
                    <a:pt x="2545649" y="1522315"/>
                    <a:pt x="2526016" y="1577919"/>
                  </a:cubicBezTo>
                  <a:cubicBezTo>
                    <a:pt x="2514721" y="1609788"/>
                    <a:pt x="2495828" y="1638431"/>
                    <a:pt x="2482919" y="1670166"/>
                  </a:cubicBezTo>
                  <a:cubicBezTo>
                    <a:pt x="2463689" y="1715885"/>
                    <a:pt x="2448898" y="1763354"/>
                    <a:pt x="2438812" y="1811965"/>
                  </a:cubicBezTo>
                  <a:cubicBezTo>
                    <a:pt x="2433500" y="1838859"/>
                    <a:pt x="2419381" y="1847733"/>
                    <a:pt x="2392352" y="1838859"/>
                  </a:cubicBezTo>
                  <a:cubicBezTo>
                    <a:pt x="2374199" y="1832942"/>
                    <a:pt x="2356314" y="1827227"/>
                    <a:pt x="2336615" y="1828639"/>
                  </a:cubicBezTo>
                  <a:cubicBezTo>
                    <a:pt x="2326530" y="1829378"/>
                    <a:pt x="2317452" y="1835228"/>
                    <a:pt x="2312611" y="1844103"/>
                  </a:cubicBezTo>
                  <a:cubicBezTo>
                    <a:pt x="2301719" y="1861248"/>
                    <a:pt x="2310191" y="1877183"/>
                    <a:pt x="2330294" y="1878595"/>
                  </a:cubicBezTo>
                  <a:cubicBezTo>
                    <a:pt x="2335270" y="1878595"/>
                    <a:pt x="2340245" y="1878595"/>
                    <a:pt x="2345220" y="1879133"/>
                  </a:cubicBezTo>
                  <a:cubicBezTo>
                    <a:pt x="2343271" y="1889622"/>
                    <a:pt x="2333993" y="1890361"/>
                    <a:pt x="2326328" y="1892580"/>
                  </a:cubicBezTo>
                  <a:cubicBezTo>
                    <a:pt x="2188697" y="1932921"/>
                    <a:pt x="2051940" y="1976826"/>
                    <a:pt x="1912494" y="2011183"/>
                  </a:cubicBezTo>
                  <a:cubicBezTo>
                    <a:pt x="1823205" y="2033774"/>
                    <a:pt x="1732505" y="2050515"/>
                    <a:pt x="1641065" y="2061273"/>
                  </a:cubicBezTo>
                  <a:cubicBezTo>
                    <a:pt x="1562871" y="2070081"/>
                    <a:pt x="1486424" y="2089579"/>
                    <a:pt x="1407423" y="2097042"/>
                  </a:cubicBezTo>
                  <a:cubicBezTo>
                    <a:pt x="1385033" y="2099195"/>
                    <a:pt x="1362711" y="2099731"/>
                    <a:pt x="1340187" y="2099731"/>
                  </a:cubicBezTo>
                  <a:cubicBezTo>
                    <a:pt x="1248949" y="2099731"/>
                    <a:pt x="1157711" y="2100606"/>
                    <a:pt x="1066540" y="2094689"/>
                  </a:cubicBezTo>
                  <a:cubicBezTo>
                    <a:pt x="944555" y="2087092"/>
                    <a:pt x="824412" y="2061139"/>
                    <a:pt x="710193" y="2017637"/>
                  </a:cubicBezTo>
                  <a:cubicBezTo>
                    <a:pt x="642016" y="1991550"/>
                    <a:pt x="572495" y="1969565"/>
                    <a:pt x="505461" y="1939914"/>
                  </a:cubicBezTo>
                  <a:cubicBezTo>
                    <a:pt x="443739" y="1912616"/>
                    <a:pt x="395128" y="1872678"/>
                    <a:pt x="351425" y="1821713"/>
                  </a:cubicBezTo>
                  <a:cubicBezTo>
                    <a:pt x="234368" y="1685898"/>
                    <a:pt x="140172" y="1536435"/>
                    <a:pt x="74281" y="1369758"/>
                  </a:cubicBezTo>
                  <a:cubicBezTo>
                    <a:pt x="40193" y="1283697"/>
                    <a:pt x="22712" y="1192795"/>
                    <a:pt x="11618" y="1101221"/>
                  </a:cubicBezTo>
                  <a:cubicBezTo>
                    <a:pt x="-3779" y="973474"/>
                    <a:pt x="-1493" y="844516"/>
                    <a:pt x="2205" y="716097"/>
                  </a:cubicBezTo>
                  <a:cubicBezTo>
                    <a:pt x="4692" y="628354"/>
                    <a:pt x="11349" y="540680"/>
                    <a:pt x="11282" y="452736"/>
                  </a:cubicBezTo>
                  <a:cubicBezTo>
                    <a:pt x="11826" y="413605"/>
                    <a:pt x="18637" y="374877"/>
                    <a:pt x="31452" y="337898"/>
                  </a:cubicBezTo>
                  <a:cubicBezTo>
                    <a:pt x="34276" y="329494"/>
                    <a:pt x="36092" y="319610"/>
                    <a:pt x="47925" y="318803"/>
                  </a:cubicBezTo>
                  <a:cubicBezTo>
                    <a:pt x="55792" y="327813"/>
                    <a:pt x="51959" y="337831"/>
                    <a:pt x="49404" y="347177"/>
                  </a:cubicBezTo>
                  <a:cubicBezTo>
                    <a:pt x="31788" y="410176"/>
                    <a:pt x="31183" y="474319"/>
                    <a:pt x="30914" y="539402"/>
                  </a:cubicBezTo>
                  <a:cubicBezTo>
                    <a:pt x="30444" y="635414"/>
                    <a:pt x="27351" y="731628"/>
                    <a:pt x="21098" y="827572"/>
                  </a:cubicBezTo>
                  <a:cubicBezTo>
                    <a:pt x="19014" y="860048"/>
                    <a:pt x="27149" y="891850"/>
                    <a:pt x="25334" y="924324"/>
                  </a:cubicBezTo>
                  <a:cubicBezTo>
                    <a:pt x="18610" y="1044071"/>
                    <a:pt x="35621" y="1161060"/>
                    <a:pt x="67759" y="1276100"/>
                  </a:cubicBezTo>
                  <a:cubicBezTo>
                    <a:pt x="69178" y="1285176"/>
                    <a:pt x="71847" y="1293916"/>
                    <a:pt x="75693" y="1302254"/>
                  </a:cubicBezTo>
                  <a:cubicBezTo>
                    <a:pt x="98365" y="1336947"/>
                    <a:pt x="115792" y="1374801"/>
                    <a:pt x="127397" y="1414604"/>
                  </a:cubicBezTo>
                  <a:cubicBezTo>
                    <a:pt x="131330" y="1425832"/>
                    <a:pt x="139802" y="1434842"/>
                    <a:pt x="150728" y="1439481"/>
                  </a:cubicBezTo>
                  <a:cubicBezTo>
                    <a:pt x="200952" y="1464560"/>
                    <a:pt x="220182" y="1510750"/>
                    <a:pt x="231410" y="1561043"/>
                  </a:cubicBezTo>
                  <a:cubicBezTo>
                    <a:pt x="237125" y="1585987"/>
                    <a:pt x="240487" y="1611267"/>
                    <a:pt x="250034" y="1635607"/>
                  </a:cubicBezTo>
                  <a:cubicBezTo>
                    <a:pt x="269062" y="1683747"/>
                    <a:pt x="309134" y="1712523"/>
                    <a:pt x="346046" y="1744460"/>
                  </a:cubicBezTo>
                  <a:cubicBezTo>
                    <a:pt x="355459" y="1752596"/>
                    <a:pt x="365007" y="1760597"/>
                    <a:pt x="375159" y="1767859"/>
                  </a:cubicBezTo>
                  <a:cubicBezTo>
                    <a:pt x="406961" y="1790718"/>
                    <a:pt x="432376" y="1817612"/>
                    <a:pt x="439974" y="1858223"/>
                  </a:cubicBezTo>
                  <a:cubicBezTo>
                    <a:pt x="444411" y="1882159"/>
                    <a:pt x="461288" y="1895740"/>
                    <a:pt x="483072" y="1905892"/>
                  </a:cubicBezTo>
                  <a:cubicBezTo>
                    <a:pt x="612836" y="1965530"/>
                    <a:pt x="747629" y="2013469"/>
                    <a:pt x="885879" y="2049238"/>
                  </a:cubicBezTo>
                  <a:cubicBezTo>
                    <a:pt x="935633" y="2062685"/>
                    <a:pt x="987404" y="2064904"/>
                    <a:pt x="1038435" y="2070821"/>
                  </a:cubicBezTo>
                  <a:cubicBezTo>
                    <a:pt x="1102981" y="2078284"/>
                    <a:pt x="1167998" y="2071358"/>
                    <a:pt x="1232275" y="2076535"/>
                  </a:cubicBezTo>
                  <a:cubicBezTo>
                    <a:pt x="1373065" y="2087966"/>
                    <a:pt x="1509351" y="2058987"/>
                    <a:pt x="1647251" y="2040162"/>
                  </a:cubicBezTo>
                  <a:cubicBezTo>
                    <a:pt x="1754828" y="2025504"/>
                    <a:pt x="1859244" y="2001568"/>
                    <a:pt x="1964198" y="1976624"/>
                  </a:cubicBezTo>
                  <a:cubicBezTo>
                    <a:pt x="1987932" y="1970976"/>
                    <a:pt x="1999362" y="1957932"/>
                    <a:pt x="2003800" y="1935139"/>
                  </a:cubicBezTo>
                  <a:cubicBezTo>
                    <a:pt x="2015634" y="1874628"/>
                    <a:pt x="2001312" y="1820033"/>
                    <a:pt x="1966888" y="1769943"/>
                  </a:cubicBezTo>
                  <a:cubicBezTo>
                    <a:pt x="1962652" y="1763757"/>
                    <a:pt x="1957273" y="1758446"/>
                    <a:pt x="1953441" y="1752192"/>
                  </a:cubicBezTo>
                  <a:cubicBezTo>
                    <a:pt x="1937707" y="1727786"/>
                    <a:pt x="1943086" y="1712523"/>
                    <a:pt x="1970384" y="1703312"/>
                  </a:cubicBezTo>
                  <a:cubicBezTo>
                    <a:pt x="2094971" y="1662568"/>
                    <a:pt x="2217205" y="1614898"/>
                    <a:pt x="2336413" y="1560504"/>
                  </a:cubicBezTo>
                  <a:cubicBezTo>
                    <a:pt x="2353625" y="1552504"/>
                    <a:pt x="2368282" y="1539460"/>
                    <a:pt x="2386638" y="1533610"/>
                  </a:cubicBezTo>
                  <a:cubicBezTo>
                    <a:pt x="2388588" y="1532602"/>
                    <a:pt x="2390739" y="1532131"/>
                    <a:pt x="2392958" y="1532266"/>
                  </a:cubicBezTo>
                  <a:cubicBezTo>
                    <a:pt x="2389663" y="1527694"/>
                    <a:pt x="2388923" y="1534754"/>
                    <a:pt x="2386235" y="1533678"/>
                  </a:cubicBezTo>
                  <a:cubicBezTo>
                    <a:pt x="2338027" y="1557008"/>
                    <a:pt x="2289214" y="1579196"/>
                    <a:pt x="2239729" y="1599299"/>
                  </a:cubicBezTo>
                  <a:cubicBezTo>
                    <a:pt x="2202345" y="1614495"/>
                    <a:pt x="2163282" y="1626193"/>
                    <a:pt x="2125429" y="1640649"/>
                  </a:cubicBezTo>
                  <a:cubicBezTo>
                    <a:pt x="2072313" y="1661290"/>
                    <a:pt x="2017315" y="1676418"/>
                    <a:pt x="1964064" y="1695715"/>
                  </a:cubicBezTo>
                  <a:cubicBezTo>
                    <a:pt x="1941741" y="1704993"/>
                    <a:pt x="1917335" y="1708154"/>
                    <a:pt x="1893332" y="1704858"/>
                  </a:cubicBezTo>
                  <a:cubicBezTo>
                    <a:pt x="1856487" y="1698135"/>
                    <a:pt x="1820852" y="1704186"/>
                    <a:pt x="1784814" y="1708961"/>
                  </a:cubicBezTo>
                  <a:cubicBezTo>
                    <a:pt x="1770157" y="1711918"/>
                    <a:pt x="1755030" y="1711649"/>
                    <a:pt x="1740506" y="1708154"/>
                  </a:cubicBezTo>
                  <a:cubicBezTo>
                    <a:pt x="1738019" y="1707010"/>
                    <a:pt x="1736069" y="1704993"/>
                    <a:pt x="1734993" y="1702438"/>
                  </a:cubicBezTo>
                  <a:cubicBezTo>
                    <a:pt x="1734926" y="1699615"/>
                    <a:pt x="1736473" y="1696992"/>
                    <a:pt x="1738960" y="1695715"/>
                  </a:cubicBezTo>
                  <a:cubicBezTo>
                    <a:pt x="1765854" y="1686033"/>
                    <a:pt x="1794630" y="1685361"/>
                    <a:pt x="1822198" y="1684688"/>
                  </a:cubicBezTo>
                  <a:cubicBezTo>
                    <a:pt x="1867514" y="1683478"/>
                    <a:pt x="1908460" y="1668552"/>
                    <a:pt x="1949205" y="1653020"/>
                  </a:cubicBezTo>
                  <a:cubicBezTo>
                    <a:pt x="2029887" y="1622294"/>
                    <a:pt x="2114065" y="1602459"/>
                    <a:pt x="2193471" y="1568641"/>
                  </a:cubicBezTo>
                  <a:cubicBezTo>
                    <a:pt x="2274153" y="1534216"/>
                    <a:pt x="2356718" y="1503624"/>
                    <a:pt x="2434442" y="1462274"/>
                  </a:cubicBezTo>
                  <a:cubicBezTo>
                    <a:pt x="2448023" y="1456088"/>
                    <a:pt x="2460596" y="1447885"/>
                    <a:pt x="2471690" y="1437935"/>
                  </a:cubicBezTo>
                  <a:cubicBezTo>
                    <a:pt x="2486616" y="1422336"/>
                    <a:pt x="2504636" y="1410166"/>
                    <a:pt x="2524672" y="1402166"/>
                  </a:cubicBezTo>
                  <a:cubicBezTo>
                    <a:pt x="2531731" y="1399207"/>
                    <a:pt x="2538254" y="1394904"/>
                    <a:pt x="2543766" y="1389593"/>
                  </a:cubicBezTo>
                  <a:cubicBezTo>
                    <a:pt x="2545447" y="1388180"/>
                    <a:pt x="2547196" y="1386903"/>
                    <a:pt x="2549011" y="1385693"/>
                  </a:cubicBezTo>
                  <a:cubicBezTo>
                    <a:pt x="2557886" y="1379776"/>
                    <a:pt x="2566022" y="1372851"/>
                    <a:pt x="2573283" y="1365052"/>
                  </a:cubicBezTo>
                  <a:cubicBezTo>
                    <a:pt x="2574896" y="1363639"/>
                    <a:pt x="2576577" y="1362362"/>
                    <a:pt x="2578325" y="1361219"/>
                  </a:cubicBezTo>
                  <a:cubicBezTo>
                    <a:pt x="2583637" y="1358261"/>
                    <a:pt x="2588209" y="1354227"/>
                    <a:pt x="2591773" y="1349319"/>
                  </a:cubicBezTo>
                  <a:cubicBezTo>
                    <a:pt x="2592849" y="1347638"/>
                    <a:pt x="2593991" y="1346091"/>
                    <a:pt x="2595202" y="1344545"/>
                  </a:cubicBezTo>
                  <a:cubicBezTo>
                    <a:pt x="2596411" y="1342998"/>
                    <a:pt x="2597689" y="1341519"/>
                    <a:pt x="2599034" y="1340174"/>
                  </a:cubicBezTo>
                  <a:lnTo>
                    <a:pt x="2600984" y="1338158"/>
                  </a:lnTo>
                  <a:cubicBezTo>
                    <a:pt x="2602262" y="1336745"/>
                    <a:pt x="2603673" y="1335401"/>
                    <a:pt x="2605018" y="1334124"/>
                  </a:cubicBezTo>
                  <a:lnTo>
                    <a:pt x="2607035" y="1332039"/>
                  </a:lnTo>
                  <a:cubicBezTo>
                    <a:pt x="2608312" y="1330627"/>
                    <a:pt x="2609657" y="1329282"/>
                    <a:pt x="2611069" y="1327871"/>
                  </a:cubicBezTo>
                  <a:cubicBezTo>
                    <a:pt x="2612481" y="1326459"/>
                    <a:pt x="2612413" y="1326459"/>
                    <a:pt x="2613019" y="1325719"/>
                  </a:cubicBezTo>
                  <a:cubicBezTo>
                    <a:pt x="2613624" y="1324979"/>
                    <a:pt x="2615709" y="1322693"/>
                    <a:pt x="2617120" y="1321214"/>
                  </a:cubicBezTo>
                  <a:lnTo>
                    <a:pt x="2619339" y="1318861"/>
                  </a:lnTo>
                  <a:cubicBezTo>
                    <a:pt x="2625860" y="1312743"/>
                    <a:pt x="2631845" y="1305952"/>
                    <a:pt x="2637089" y="1298691"/>
                  </a:cubicBezTo>
                  <a:cubicBezTo>
                    <a:pt x="2638232" y="1296808"/>
                    <a:pt x="2639442" y="1295060"/>
                    <a:pt x="2640787" y="1293379"/>
                  </a:cubicBezTo>
                  <a:cubicBezTo>
                    <a:pt x="2644082" y="1289143"/>
                    <a:pt x="2647040" y="1284638"/>
                    <a:pt x="2649527" y="1279932"/>
                  </a:cubicBezTo>
                  <a:cubicBezTo>
                    <a:pt x="2650603" y="1277982"/>
                    <a:pt x="2651814" y="1276100"/>
                    <a:pt x="2653024" y="1274284"/>
                  </a:cubicBezTo>
                  <a:cubicBezTo>
                    <a:pt x="2665194" y="1255862"/>
                    <a:pt x="2673867" y="1235355"/>
                    <a:pt x="2678641" y="1213772"/>
                  </a:cubicBezTo>
                  <a:cubicBezTo>
                    <a:pt x="2679515" y="1211217"/>
                    <a:pt x="2680322" y="1208730"/>
                    <a:pt x="2681061" y="1206175"/>
                  </a:cubicBezTo>
                  <a:cubicBezTo>
                    <a:pt x="2687785" y="1185735"/>
                    <a:pt x="2691147" y="1164355"/>
                    <a:pt x="2691012" y="1142839"/>
                  </a:cubicBezTo>
                  <a:cubicBezTo>
                    <a:pt x="2691012" y="1094967"/>
                    <a:pt x="2692558" y="1047096"/>
                    <a:pt x="2694441" y="999224"/>
                  </a:cubicBezTo>
                  <a:cubicBezTo>
                    <a:pt x="2696525" y="945436"/>
                    <a:pt x="2690071" y="890572"/>
                    <a:pt x="2685230" y="836381"/>
                  </a:cubicBezTo>
                  <a:cubicBezTo>
                    <a:pt x="2684691" y="833826"/>
                    <a:pt x="2684086" y="831203"/>
                    <a:pt x="2683347" y="828648"/>
                  </a:cubicBezTo>
                  <a:cubicBezTo>
                    <a:pt x="2682204" y="821185"/>
                    <a:pt x="2680657" y="813790"/>
                    <a:pt x="2678708" y="806460"/>
                  </a:cubicBezTo>
                  <a:cubicBezTo>
                    <a:pt x="2661025" y="727056"/>
                    <a:pt x="2627273" y="652088"/>
                    <a:pt x="2579401" y="586332"/>
                  </a:cubicBezTo>
                  <a:cubicBezTo>
                    <a:pt x="2537514" y="527771"/>
                    <a:pt x="2493744" y="469948"/>
                    <a:pt x="2441905" y="420329"/>
                  </a:cubicBezTo>
                  <a:cubicBezTo>
                    <a:pt x="2384822" y="365599"/>
                    <a:pt x="2331773" y="306029"/>
                    <a:pt x="2264000" y="262595"/>
                  </a:cubicBezTo>
                  <a:cubicBezTo>
                    <a:pt x="2257277" y="258359"/>
                    <a:pt x="2246183" y="255266"/>
                    <a:pt x="2250016" y="242424"/>
                  </a:cubicBezTo>
                  <a:cubicBezTo>
                    <a:pt x="2281885" y="243903"/>
                    <a:pt x="2313150" y="251635"/>
                    <a:pt x="2341993" y="265216"/>
                  </a:cubicBezTo>
                  <a:cubicBezTo>
                    <a:pt x="2351070" y="269251"/>
                    <a:pt x="2354835" y="279739"/>
                    <a:pt x="2359071" y="288951"/>
                  </a:cubicBezTo>
                  <a:cubicBezTo>
                    <a:pt x="2388655" y="352421"/>
                    <a:pt x="2434778" y="398679"/>
                    <a:pt x="2501812" y="421606"/>
                  </a:cubicBezTo>
                  <a:cubicBezTo>
                    <a:pt x="2603404" y="456299"/>
                    <a:pt x="2723688" y="387585"/>
                    <a:pt x="2754079" y="284849"/>
                  </a:cubicBezTo>
                  <a:cubicBezTo>
                    <a:pt x="2754818" y="282496"/>
                    <a:pt x="2755222" y="280009"/>
                    <a:pt x="2756029" y="277656"/>
                  </a:cubicBezTo>
                  <a:cubicBezTo>
                    <a:pt x="2768265" y="242558"/>
                    <a:pt x="2765240" y="212034"/>
                    <a:pt x="2740362" y="180837"/>
                  </a:cubicBezTo>
                  <a:cubicBezTo>
                    <a:pt x="2701635" y="132360"/>
                    <a:pt x="2669430" y="78908"/>
                    <a:pt x="2635341" y="27002"/>
                  </a:cubicBezTo>
                  <a:cubicBezTo>
                    <a:pt x="2629895" y="18800"/>
                    <a:pt x="2619608" y="10529"/>
                    <a:pt x="2628617" y="-1573"/>
                  </a:cubicBezTo>
                  <a:cubicBezTo>
                    <a:pt x="2658134" y="32045"/>
                    <a:pt x="2679918" y="71445"/>
                    <a:pt x="2705266" y="108155"/>
                  </a:cubicBezTo>
                  <a:cubicBezTo>
                    <a:pt x="2742447" y="161943"/>
                    <a:pt x="2779225" y="216337"/>
                    <a:pt x="2819162" y="268242"/>
                  </a:cubicBezTo>
                  <a:cubicBezTo>
                    <a:pt x="2837181" y="291035"/>
                    <a:pt x="2853116" y="315374"/>
                    <a:pt x="2866900" y="340923"/>
                  </a:cubicBezTo>
                  <a:cubicBezTo>
                    <a:pt x="2876985" y="360893"/>
                    <a:pt x="2888751" y="380055"/>
                    <a:pt x="2901996" y="398073"/>
                  </a:cubicBezTo>
                  <a:cubicBezTo>
                    <a:pt x="2983888" y="506054"/>
                    <a:pt x="3037408" y="627346"/>
                    <a:pt x="3072035" y="757648"/>
                  </a:cubicBezTo>
                  <a:cubicBezTo>
                    <a:pt x="3098929" y="858501"/>
                    <a:pt x="3112376" y="960901"/>
                    <a:pt x="3102291" y="1065316"/>
                  </a:cubicBezTo>
                  <a:cubicBezTo>
                    <a:pt x="3096508" y="1124888"/>
                    <a:pt x="3082523" y="1183045"/>
                    <a:pt x="3069345" y="1241204"/>
                  </a:cubicBezTo>
                  <a:cubicBezTo>
                    <a:pt x="3056973" y="1296136"/>
                    <a:pt x="3040905" y="1350260"/>
                    <a:pt x="3025978" y="1404586"/>
                  </a:cubicBezTo>
                  <a:cubicBezTo>
                    <a:pt x="3021675" y="1421462"/>
                    <a:pt x="3016027" y="1438002"/>
                    <a:pt x="3009035" y="1453937"/>
                  </a:cubicBezTo>
                  <a:cubicBezTo>
                    <a:pt x="2979787" y="1517003"/>
                    <a:pt x="2948120" y="1578860"/>
                    <a:pt x="2913158" y="1639036"/>
                  </a:cubicBezTo>
                  <a:cubicBezTo>
                    <a:pt x="2910871" y="1642599"/>
                    <a:pt x="2908787" y="1642397"/>
                    <a:pt x="2906904" y="1639573"/>
                  </a:cubicBezTo>
                  <a:close/>
                </a:path>
              </a:pathLst>
            </a:custGeom>
            <a:solidFill>
              <a:srgbClr val="020202"/>
            </a:solidFill>
            <a:ln w="6712" cap="flat">
              <a:noFill/>
              <a:prstDash val="solid"/>
              <a:miter/>
            </a:ln>
          </p:spPr>
          <p:txBody>
            <a:bodyPr rtlCol="0" anchor="ctr"/>
            <a:lstStyle/>
            <a:p>
              <a:endParaRPr lang="es-CO"/>
            </a:p>
          </p:txBody>
        </p:sp>
        <p:sp>
          <p:nvSpPr>
            <p:cNvPr id="1001" name="Freeform: Shape 1000">
              <a:extLst>
                <a:ext uri="{FF2B5EF4-FFF2-40B4-BE49-F238E27FC236}">
                  <a16:creationId xmlns:a16="http://schemas.microsoft.com/office/drawing/2014/main" id="{45EFE2B4-5640-9D43-2B64-F61217FA6D0A}"/>
                </a:ext>
              </a:extLst>
            </p:cNvPr>
            <p:cNvSpPr/>
            <p:nvPr/>
          </p:nvSpPr>
          <p:spPr>
            <a:xfrm>
              <a:off x="3851281" y="5356074"/>
              <a:ext cx="3258306" cy="1502541"/>
            </a:xfrm>
            <a:custGeom>
              <a:avLst/>
              <a:gdLst>
                <a:gd name="connsiteX0" fmla="*/ -514 w 3258306"/>
                <a:gd name="connsiteY0" fmla="*/ -1482 h 1502541"/>
                <a:gd name="connsiteX1" fmla="*/ 29204 w 3258306"/>
                <a:gd name="connsiteY1" fmla="*/ 9746 h 1502541"/>
                <a:gd name="connsiteX2" fmla="*/ 143504 w 3258306"/>
                <a:gd name="connsiteY2" fmla="*/ 62930 h 1502541"/>
                <a:gd name="connsiteX3" fmla="*/ 291018 w 3258306"/>
                <a:gd name="connsiteY3" fmla="*/ 105020 h 1502541"/>
                <a:gd name="connsiteX4" fmla="*/ 401419 w 3258306"/>
                <a:gd name="connsiteY4" fmla="*/ 117524 h 1502541"/>
                <a:gd name="connsiteX5" fmla="*/ 502810 w 3258306"/>
                <a:gd name="connsiteY5" fmla="*/ 122702 h 1502541"/>
                <a:gd name="connsiteX6" fmla="*/ 610386 w 3258306"/>
                <a:gd name="connsiteY6" fmla="*/ 215419 h 1502541"/>
                <a:gd name="connsiteX7" fmla="*/ 623363 w 3258306"/>
                <a:gd name="connsiteY7" fmla="*/ 280839 h 1502541"/>
                <a:gd name="connsiteX8" fmla="*/ 650257 w 3258306"/>
                <a:gd name="connsiteY8" fmla="*/ 315130 h 1502541"/>
                <a:gd name="connsiteX9" fmla="*/ 792392 w 3258306"/>
                <a:gd name="connsiteY9" fmla="*/ 309145 h 1502541"/>
                <a:gd name="connsiteX10" fmla="*/ 807991 w 3258306"/>
                <a:gd name="connsiteY10" fmla="*/ 301481 h 1502541"/>
                <a:gd name="connsiteX11" fmla="*/ 826951 w 3258306"/>
                <a:gd name="connsiteY11" fmla="*/ 313449 h 1502541"/>
                <a:gd name="connsiteX12" fmla="*/ 853375 w 3258306"/>
                <a:gd name="connsiteY12" fmla="*/ 509237 h 1502541"/>
                <a:gd name="connsiteX13" fmla="*/ 882152 w 3258306"/>
                <a:gd name="connsiteY13" fmla="*/ 621924 h 1502541"/>
                <a:gd name="connsiteX14" fmla="*/ 931973 w 3258306"/>
                <a:gd name="connsiteY14" fmla="*/ 787995 h 1502541"/>
                <a:gd name="connsiteX15" fmla="*/ 1039549 w 3258306"/>
                <a:gd name="connsiteY15" fmla="*/ 970876 h 1502541"/>
                <a:gd name="connsiteX16" fmla="*/ 1081369 w 3258306"/>
                <a:gd name="connsiteY16" fmla="*/ 1016595 h 1502541"/>
                <a:gd name="connsiteX17" fmla="*/ 1089505 w 3258306"/>
                <a:gd name="connsiteY17" fmla="*/ 1045775 h 1502541"/>
                <a:gd name="connsiteX18" fmla="*/ 1107121 w 3258306"/>
                <a:gd name="connsiteY18" fmla="*/ 1121684 h 1502541"/>
                <a:gd name="connsiteX19" fmla="*/ 1129107 w 3258306"/>
                <a:gd name="connsiteY19" fmla="*/ 1160075 h 1502541"/>
                <a:gd name="connsiteX20" fmla="*/ 1206898 w 3258306"/>
                <a:gd name="connsiteY20" fmla="*/ 1200888 h 1502541"/>
                <a:gd name="connsiteX21" fmla="*/ 1328930 w 3258306"/>
                <a:gd name="connsiteY21" fmla="*/ 1233094 h 1502541"/>
                <a:gd name="connsiteX22" fmla="*/ 1438927 w 3258306"/>
                <a:gd name="connsiteY22" fmla="*/ 1248624 h 1502541"/>
                <a:gd name="connsiteX23" fmla="*/ 1592694 w 3258306"/>
                <a:gd name="connsiteY23" fmla="*/ 1252860 h 1502541"/>
                <a:gd name="connsiteX24" fmla="*/ 1710961 w 3258306"/>
                <a:gd name="connsiteY24" fmla="*/ 1243783 h 1502541"/>
                <a:gd name="connsiteX25" fmla="*/ 1748747 w 3258306"/>
                <a:gd name="connsiteY25" fmla="*/ 1243783 h 1502541"/>
                <a:gd name="connsiteX26" fmla="*/ 1742023 w 3258306"/>
                <a:gd name="connsiteY26" fmla="*/ 1270006 h 1502541"/>
                <a:gd name="connsiteX27" fmla="*/ 1725484 w 3258306"/>
                <a:gd name="connsiteY27" fmla="*/ 1349611 h 1502541"/>
                <a:gd name="connsiteX28" fmla="*/ 1757824 w 3258306"/>
                <a:gd name="connsiteY28" fmla="*/ 1464988 h 1502541"/>
                <a:gd name="connsiteX29" fmla="*/ 1789492 w 3258306"/>
                <a:gd name="connsiteY29" fmla="*/ 1470971 h 1502541"/>
                <a:gd name="connsiteX30" fmla="*/ 1840523 w 3258306"/>
                <a:gd name="connsiteY30" fmla="*/ 1461626 h 1502541"/>
                <a:gd name="connsiteX31" fmla="*/ 1988441 w 3258306"/>
                <a:gd name="connsiteY31" fmla="*/ 1432513 h 1502541"/>
                <a:gd name="connsiteX32" fmla="*/ 2129635 w 3258306"/>
                <a:gd name="connsiteY32" fmla="*/ 1378725 h 1502541"/>
                <a:gd name="connsiteX33" fmla="*/ 2157269 w 3258306"/>
                <a:gd name="connsiteY33" fmla="*/ 1348065 h 1502541"/>
                <a:gd name="connsiteX34" fmla="*/ 2190147 w 3258306"/>
                <a:gd name="connsiteY34" fmla="*/ 1321642 h 1502541"/>
                <a:gd name="connsiteX35" fmla="*/ 2226924 w 3258306"/>
                <a:gd name="connsiteY35" fmla="*/ 1282645 h 1502541"/>
                <a:gd name="connsiteX36" fmla="*/ 2321054 w 3258306"/>
                <a:gd name="connsiteY36" fmla="*/ 1167874 h 1502541"/>
                <a:gd name="connsiteX37" fmla="*/ 2356958 w 3258306"/>
                <a:gd name="connsiteY37" fmla="*/ 1105547 h 1502541"/>
                <a:gd name="connsiteX38" fmla="*/ 2386676 w 3258306"/>
                <a:gd name="connsiteY38" fmla="*/ 1057811 h 1502541"/>
                <a:gd name="connsiteX39" fmla="*/ 2404762 w 3258306"/>
                <a:gd name="connsiteY39" fmla="*/ 1013435 h 1502541"/>
                <a:gd name="connsiteX40" fmla="*/ 2424328 w 3258306"/>
                <a:gd name="connsiteY40" fmla="*/ 961058 h 1502541"/>
                <a:gd name="connsiteX41" fmla="*/ 2440195 w 3258306"/>
                <a:gd name="connsiteY41" fmla="*/ 912851 h 1502541"/>
                <a:gd name="connsiteX42" fmla="*/ 2454449 w 3258306"/>
                <a:gd name="connsiteY42" fmla="*/ 860878 h 1502541"/>
                <a:gd name="connsiteX43" fmla="*/ 2464131 w 3258306"/>
                <a:gd name="connsiteY43" fmla="*/ 813410 h 1502541"/>
                <a:gd name="connsiteX44" fmla="*/ 2473745 w 3258306"/>
                <a:gd name="connsiteY44" fmla="*/ 750613 h 1502541"/>
                <a:gd name="connsiteX45" fmla="*/ 2477578 w 3258306"/>
                <a:gd name="connsiteY45" fmla="*/ 707514 h 1502541"/>
                <a:gd name="connsiteX46" fmla="*/ 2475494 w 3258306"/>
                <a:gd name="connsiteY46" fmla="*/ 695344 h 1502541"/>
                <a:gd name="connsiteX47" fmla="*/ 2484369 w 3258306"/>
                <a:gd name="connsiteY47" fmla="*/ 556100 h 1502541"/>
                <a:gd name="connsiteX48" fmla="*/ 2483427 w 3258306"/>
                <a:gd name="connsiteY48" fmla="*/ 514616 h 1502541"/>
                <a:gd name="connsiteX49" fmla="*/ 2480671 w 3258306"/>
                <a:gd name="connsiteY49" fmla="*/ 502581 h 1502541"/>
                <a:gd name="connsiteX50" fmla="*/ 2475359 w 3258306"/>
                <a:gd name="connsiteY50" fmla="*/ 367103 h 1502541"/>
                <a:gd name="connsiteX51" fmla="*/ 2466887 w 3258306"/>
                <a:gd name="connsiteY51" fmla="*/ 258719 h 1502541"/>
                <a:gd name="connsiteX52" fmla="*/ 2472737 w 3258306"/>
                <a:gd name="connsiteY52" fmla="*/ 179986 h 1502541"/>
                <a:gd name="connsiteX53" fmla="*/ 2514490 w 3258306"/>
                <a:gd name="connsiteY53" fmla="*/ 141864 h 1502541"/>
                <a:gd name="connsiteX54" fmla="*/ 2601156 w 3258306"/>
                <a:gd name="connsiteY54" fmla="*/ 136149 h 1502541"/>
                <a:gd name="connsiteX55" fmla="*/ 2620654 w 3258306"/>
                <a:gd name="connsiteY55" fmla="*/ 139712 h 1502541"/>
                <a:gd name="connsiteX56" fmla="*/ 2704228 w 3258306"/>
                <a:gd name="connsiteY56" fmla="*/ 143814 h 1502541"/>
                <a:gd name="connsiteX57" fmla="*/ 2779935 w 3258306"/>
                <a:gd name="connsiteY57" fmla="*/ 167614 h 1502541"/>
                <a:gd name="connsiteX58" fmla="*/ 2794861 w 3258306"/>
                <a:gd name="connsiteY58" fmla="*/ 177565 h 1502541"/>
                <a:gd name="connsiteX59" fmla="*/ 2799904 w 3258306"/>
                <a:gd name="connsiteY59" fmla="*/ 182542 h 1502541"/>
                <a:gd name="connsiteX60" fmla="*/ 2809855 w 3258306"/>
                <a:gd name="connsiteY60" fmla="*/ 182542 h 1502541"/>
                <a:gd name="connsiteX61" fmla="*/ 2805955 w 3258306"/>
                <a:gd name="connsiteY61" fmla="*/ 211923 h 1502541"/>
                <a:gd name="connsiteX62" fmla="*/ 2806627 w 3258306"/>
                <a:gd name="connsiteY62" fmla="*/ 259459 h 1502541"/>
                <a:gd name="connsiteX63" fmla="*/ 2814494 w 3258306"/>
                <a:gd name="connsiteY63" fmla="*/ 287024 h 1502541"/>
                <a:gd name="connsiteX64" fmla="*/ 2812208 w 3258306"/>
                <a:gd name="connsiteY64" fmla="*/ 296975 h 1502541"/>
                <a:gd name="connsiteX65" fmla="*/ 2812208 w 3258306"/>
                <a:gd name="connsiteY65" fmla="*/ 306524 h 1502541"/>
                <a:gd name="connsiteX66" fmla="*/ 2814628 w 3258306"/>
                <a:gd name="connsiteY66" fmla="*/ 316138 h 1502541"/>
                <a:gd name="connsiteX67" fmla="*/ 2810191 w 3258306"/>
                <a:gd name="connsiteY67" fmla="*/ 353521 h 1502541"/>
                <a:gd name="connsiteX68" fmla="*/ 2807300 w 3258306"/>
                <a:gd name="connsiteY68" fmla="*/ 363001 h 1502541"/>
                <a:gd name="connsiteX69" fmla="*/ 2807770 w 3258306"/>
                <a:gd name="connsiteY69" fmla="*/ 372951 h 1502541"/>
                <a:gd name="connsiteX70" fmla="*/ 2810527 w 3258306"/>
                <a:gd name="connsiteY70" fmla="*/ 383440 h 1502541"/>
                <a:gd name="connsiteX71" fmla="*/ 2810527 w 3258306"/>
                <a:gd name="connsiteY71" fmla="*/ 485840 h 1502541"/>
                <a:gd name="connsiteX72" fmla="*/ 2807905 w 3258306"/>
                <a:gd name="connsiteY72" fmla="*/ 496531 h 1502541"/>
                <a:gd name="connsiteX73" fmla="*/ 2807165 w 3258306"/>
                <a:gd name="connsiteY73" fmla="*/ 513407 h 1502541"/>
                <a:gd name="connsiteX74" fmla="*/ 2810527 w 3258306"/>
                <a:gd name="connsiteY74" fmla="*/ 523223 h 1502541"/>
                <a:gd name="connsiteX75" fmla="*/ 2814359 w 3258306"/>
                <a:gd name="connsiteY75" fmla="*/ 555429 h 1502541"/>
                <a:gd name="connsiteX76" fmla="*/ 2812813 w 3258306"/>
                <a:gd name="connsiteY76" fmla="*/ 566522 h 1502541"/>
                <a:gd name="connsiteX77" fmla="*/ 2822697 w 3258306"/>
                <a:gd name="connsiteY77" fmla="*/ 653928 h 1502541"/>
                <a:gd name="connsiteX78" fmla="*/ 2824781 w 3258306"/>
                <a:gd name="connsiteY78" fmla="*/ 660651 h 1502541"/>
                <a:gd name="connsiteX79" fmla="*/ 2826395 w 3258306"/>
                <a:gd name="connsiteY79" fmla="*/ 663878 h 1502541"/>
                <a:gd name="connsiteX80" fmla="*/ 2830361 w 3258306"/>
                <a:gd name="connsiteY80" fmla="*/ 669931 h 1502541"/>
                <a:gd name="connsiteX81" fmla="*/ 2841455 w 3258306"/>
                <a:gd name="connsiteY81" fmla="*/ 711953 h 1502541"/>
                <a:gd name="connsiteX82" fmla="*/ 2847775 w 3258306"/>
                <a:gd name="connsiteY82" fmla="*/ 742947 h 1502541"/>
                <a:gd name="connsiteX83" fmla="*/ 2851204 w 3258306"/>
                <a:gd name="connsiteY83" fmla="*/ 748730 h 1502541"/>
                <a:gd name="connsiteX84" fmla="*/ 2853087 w 3258306"/>
                <a:gd name="connsiteY84" fmla="*/ 751486 h 1502541"/>
                <a:gd name="connsiteX85" fmla="*/ 2856987 w 3258306"/>
                <a:gd name="connsiteY85" fmla="*/ 756731 h 1502541"/>
                <a:gd name="connsiteX86" fmla="*/ 2863710 w 3258306"/>
                <a:gd name="connsiteY86" fmla="*/ 767489 h 1502541"/>
                <a:gd name="connsiteX87" fmla="*/ 2867879 w 3258306"/>
                <a:gd name="connsiteY87" fmla="*/ 776094 h 1502541"/>
                <a:gd name="connsiteX88" fmla="*/ 2870904 w 3258306"/>
                <a:gd name="connsiteY88" fmla="*/ 788264 h 1502541"/>
                <a:gd name="connsiteX89" fmla="*/ 2873594 w 3258306"/>
                <a:gd name="connsiteY89" fmla="*/ 797543 h 1502541"/>
                <a:gd name="connsiteX90" fmla="*/ 2882334 w 3258306"/>
                <a:gd name="connsiteY90" fmla="*/ 826320 h 1502541"/>
                <a:gd name="connsiteX91" fmla="*/ 2886906 w 3258306"/>
                <a:gd name="connsiteY91" fmla="*/ 831161 h 1502541"/>
                <a:gd name="connsiteX92" fmla="*/ 2889259 w 3258306"/>
                <a:gd name="connsiteY92" fmla="*/ 833580 h 1502541"/>
                <a:gd name="connsiteX93" fmla="*/ 2893831 w 3258306"/>
                <a:gd name="connsiteY93" fmla="*/ 838421 h 1502541"/>
                <a:gd name="connsiteX94" fmla="*/ 2915414 w 3258306"/>
                <a:gd name="connsiteY94" fmla="*/ 882662 h 1502541"/>
                <a:gd name="connsiteX95" fmla="*/ 2917297 w 3258306"/>
                <a:gd name="connsiteY95" fmla="*/ 888243 h 1502541"/>
                <a:gd name="connsiteX96" fmla="*/ 2918776 w 3258306"/>
                <a:gd name="connsiteY96" fmla="*/ 890663 h 1502541"/>
                <a:gd name="connsiteX97" fmla="*/ 2922743 w 3258306"/>
                <a:gd name="connsiteY97" fmla="*/ 894698 h 1502541"/>
                <a:gd name="connsiteX98" fmla="*/ 2931887 w 3258306"/>
                <a:gd name="connsiteY98" fmla="*/ 901421 h 1502541"/>
                <a:gd name="connsiteX99" fmla="*/ 2936324 w 3258306"/>
                <a:gd name="connsiteY99" fmla="*/ 905454 h 1502541"/>
                <a:gd name="connsiteX100" fmla="*/ 2938476 w 3258306"/>
                <a:gd name="connsiteY100" fmla="*/ 907539 h 1502541"/>
                <a:gd name="connsiteX101" fmla="*/ 2942980 w 3258306"/>
                <a:gd name="connsiteY101" fmla="*/ 911910 h 1502541"/>
                <a:gd name="connsiteX102" fmla="*/ 2945199 w 3258306"/>
                <a:gd name="connsiteY102" fmla="*/ 914128 h 1502541"/>
                <a:gd name="connsiteX103" fmla="*/ 2949502 w 3258306"/>
                <a:gd name="connsiteY103" fmla="*/ 918969 h 1502541"/>
                <a:gd name="connsiteX104" fmla="*/ 2963891 w 3258306"/>
                <a:gd name="connsiteY104" fmla="*/ 948351 h 1502541"/>
                <a:gd name="connsiteX105" fmla="*/ 2970614 w 3258306"/>
                <a:gd name="connsiteY105" fmla="*/ 955075 h 1502541"/>
                <a:gd name="connsiteX106" fmla="*/ 3002820 w 3258306"/>
                <a:gd name="connsiteY106" fmla="*/ 978876 h 1502541"/>
                <a:gd name="connsiteX107" fmla="*/ 3008669 w 3258306"/>
                <a:gd name="connsiteY107" fmla="*/ 986877 h 1502541"/>
                <a:gd name="connsiteX108" fmla="*/ 3023260 w 3258306"/>
                <a:gd name="connsiteY108" fmla="*/ 1008257 h 1502541"/>
                <a:gd name="connsiteX109" fmla="*/ 3029983 w 3258306"/>
                <a:gd name="connsiteY109" fmla="*/ 1014512 h 1502541"/>
                <a:gd name="connsiteX110" fmla="*/ 3049683 w 3258306"/>
                <a:gd name="connsiteY110" fmla="*/ 1024058 h 1502541"/>
                <a:gd name="connsiteX111" fmla="*/ 3057550 w 3258306"/>
                <a:gd name="connsiteY111" fmla="*/ 1029303 h 1502541"/>
                <a:gd name="connsiteX112" fmla="*/ 3072947 w 3258306"/>
                <a:gd name="connsiteY112" fmla="*/ 1044633 h 1502541"/>
                <a:gd name="connsiteX113" fmla="*/ 3078258 w 3258306"/>
                <a:gd name="connsiteY113" fmla="*/ 1051960 h 1502541"/>
                <a:gd name="connsiteX114" fmla="*/ 3087671 w 3258306"/>
                <a:gd name="connsiteY114" fmla="*/ 1063190 h 1502541"/>
                <a:gd name="connsiteX115" fmla="*/ 3094865 w 3258306"/>
                <a:gd name="connsiteY115" fmla="*/ 1067223 h 1502541"/>
                <a:gd name="connsiteX116" fmla="*/ 3112212 w 3258306"/>
                <a:gd name="connsiteY116" fmla="*/ 1069644 h 1502541"/>
                <a:gd name="connsiteX117" fmla="*/ 3120616 w 3258306"/>
                <a:gd name="connsiteY117" fmla="*/ 1073410 h 1502541"/>
                <a:gd name="connsiteX118" fmla="*/ 3130634 w 3258306"/>
                <a:gd name="connsiteY118" fmla="*/ 1080133 h 1502541"/>
                <a:gd name="connsiteX119" fmla="*/ 3137358 w 3258306"/>
                <a:gd name="connsiteY119" fmla="*/ 1086251 h 1502541"/>
                <a:gd name="connsiteX120" fmla="*/ 3145560 w 3258306"/>
                <a:gd name="connsiteY120" fmla="*/ 1093983 h 1502541"/>
                <a:gd name="connsiteX121" fmla="*/ 3152822 w 3258306"/>
                <a:gd name="connsiteY121" fmla="*/ 1097412 h 1502541"/>
                <a:gd name="connsiteX122" fmla="*/ 3163445 w 3258306"/>
                <a:gd name="connsiteY122" fmla="*/ 1099833 h 1502541"/>
                <a:gd name="connsiteX123" fmla="*/ 3171245 w 3258306"/>
                <a:gd name="connsiteY123" fmla="*/ 1102522 h 1502541"/>
                <a:gd name="connsiteX124" fmla="*/ 3179178 w 3258306"/>
                <a:gd name="connsiteY124" fmla="*/ 1105077 h 1502541"/>
                <a:gd name="connsiteX125" fmla="*/ 3187112 w 3258306"/>
                <a:gd name="connsiteY125" fmla="*/ 1107228 h 1502541"/>
                <a:gd name="connsiteX126" fmla="*/ 3192760 w 3258306"/>
                <a:gd name="connsiteY126" fmla="*/ 1107631 h 1502541"/>
                <a:gd name="connsiteX127" fmla="*/ 3204324 w 3258306"/>
                <a:gd name="connsiteY127" fmla="*/ 1108103 h 1502541"/>
                <a:gd name="connsiteX128" fmla="*/ 3214544 w 3258306"/>
                <a:gd name="connsiteY128" fmla="*/ 1112540 h 1502541"/>
                <a:gd name="connsiteX129" fmla="*/ 3219519 w 3258306"/>
                <a:gd name="connsiteY129" fmla="*/ 1115095 h 1502541"/>
                <a:gd name="connsiteX130" fmla="*/ 3224226 w 3258306"/>
                <a:gd name="connsiteY130" fmla="*/ 1112405 h 1502541"/>
                <a:gd name="connsiteX131" fmla="*/ 3232563 w 3258306"/>
                <a:gd name="connsiteY131" fmla="*/ 1109245 h 1502541"/>
                <a:gd name="connsiteX132" fmla="*/ 3245607 w 3258306"/>
                <a:gd name="connsiteY132" fmla="*/ 1110589 h 1502541"/>
                <a:gd name="connsiteX133" fmla="*/ 3254415 w 3258306"/>
                <a:gd name="connsiteY133" fmla="*/ 1116911 h 1502541"/>
                <a:gd name="connsiteX134" fmla="*/ 3254415 w 3258306"/>
                <a:gd name="connsiteY134" fmla="*/ 1134391 h 1502541"/>
                <a:gd name="connsiteX135" fmla="*/ 3001475 w 3258306"/>
                <a:gd name="connsiteY135" fmla="*/ 1041338 h 1502541"/>
                <a:gd name="connsiteX136" fmla="*/ 2958982 w 3258306"/>
                <a:gd name="connsiteY136" fmla="*/ 1003753 h 1502541"/>
                <a:gd name="connsiteX137" fmla="*/ 2864853 w 3258306"/>
                <a:gd name="connsiteY137" fmla="*/ 874191 h 1502541"/>
                <a:gd name="connsiteX138" fmla="*/ 2786524 w 3258306"/>
                <a:gd name="connsiteY138" fmla="*/ 626228 h 1502541"/>
                <a:gd name="connsiteX139" fmla="*/ 2762319 w 3258306"/>
                <a:gd name="connsiteY139" fmla="*/ 444087 h 1502541"/>
                <a:gd name="connsiteX140" fmla="*/ 2773413 w 3258306"/>
                <a:gd name="connsiteY140" fmla="*/ 250314 h 1502541"/>
                <a:gd name="connsiteX141" fmla="*/ 2777985 w 3258306"/>
                <a:gd name="connsiteY141" fmla="*/ 193299 h 1502541"/>
                <a:gd name="connsiteX142" fmla="*/ 2763395 w 3258306"/>
                <a:gd name="connsiteY142" fmla="*/ 175617 h 1502541"/>
                <a:gd name="connsiteX143" fmla="*/ 2708733 w 3258306"/>
                <a:gd name="connsiteY143" fmla="*/ 173599 h 1502541"/>
                <a:gd name="connsiteX144" fmla="*/ 2656693 w 3258306"/>
                <a:gd name="connsiteY144" fmla="*/ 170507 h 1502541"/>
                <a:gd name="connsiteX145" fmla="*/ 2567337 w 3258306"/>
                <a:gd name="connsiteY145" fmla="*/ 167145 h 1502541"/>
                <a:gd name="connsiteX146" fmla="*/ 2544208 w 3258306"/>
                <a:gd name="connsiteY146" fmla="*/ 169095 h 1502541"/>
                <a:gd name="connsiteX147" fmla="*/ 2526861 w 3258306"/>
                <a:gd name="connsiteY147" fmla="*/ 168624 h 1502541"/>
                <a:gd name="connsiteX148" fmla="*/ 2524239 w 3258306"/>
                <a:gd name="connsiteY148" fmla="*/ 169295 h 1502541"/>
                <a:gd name="connsiteX149" fmla="*/ 2519465 w 3258306"/>
                <a:gd name="connsiteY149" fmla="*/ 170976 h 1502541"/>
                <a:gd name="connsiteX150" fmla="*/ 2515364 w 3258306"/>
                <a:gd name="connsiteY150" fmla="*/ 173599 h 1502541"/>
                <a:gd name="connsiteX151" fmla="*/ 2513885 w 3258306"/>
                <a:gd name="connsiteY151" fmla="*/ 175549 h 1502541"/>
                <a:gd name="connsiteX152" fmla="*/ 2512002 w 3258306"/>
                <a:gd name="connsiteY152" fmla="*/ 183415 h 1502541"/>
                <a:gd name="connsiteX153" fmla="*/ 2512002 w 3258306"/>
                <a:gd name="connsiteY153" fmla="*/ 192425 h 1502541"/>
                <a:gd name="connsiteX154" fmla="*/ 2512002 w 3258306"/>
                <a:gd name="connsiteY154" fmla="*/ 212596 h 1502541"/>
                <a:gd name="connsiteX155" fmla="*/ 2512002 w 3258306"/>
                <a:gd name="connsiteY155" fmla="*/ 230480 h 1502541"/>
                <a:gd name="connsiteX156" fmla="*/ 2514759 w 3258306"/>
                <a:gd name="connsiteY156" fmla="*/ 266452 h 1502541"/>
                <a:gd name="connsiteX157" fmla="*/ 2516507 w 3258306"/>
                <a:gd name="connsiteY157" fmla="*/ 273577 h 1502541"/>
                <a:gd name="connsiteX158" fmla="*/ 2517112 w 3258306"/>
                <a:gd name="connsiteY158" fmla="*/ 288370 h 1502541"/>
                <a:gd name="connsiteX159" fmla="*/ 2521281 w 3258306"/>
                <a:gd name="connsiteY159" fmla="*/ 321988 h 1502541"/>
                <a:gd name="connsiteX160" fmla="*/ 2521886 w 3258306"/>
                <a:gd name="connsiteY160" fmla="*/ 329921 h 1502541"/>
                <a:gd name="connsiteX161" fmla="*/ 2526727 w 3258306"/>
                <a:gd name="connsiteY161" fmla="*/ 375709 h 1502541"/>
                <a:gd name="connsiteX162" fmla="*/ 2537350 w 3258306"/>
                <a:gd name="connsiteY162" fmla="*/ 573380 h 1502541"/>
                <a:gd name="connsiteX163" fmla="*/ 2522424 w 3258306"/>
                <a:gd name="connsiteY163" fmla="*/ 735350 h 1502541"/>
                <a:gd name="connsiteX164" fmla="*/ 2517516 w 3258306"/>
                <a:gd name="connsiteY164" fmla="*/ 759689 h 1502541"/>
                <a:gd name="connsiteX165" fmla="*/ 2428025 w 3258306"/>
                <a:gd name="connsiteY165" fmla="*/ 1075695 h 1502541"/>
                <a:gd name="connsiteX166" fmla="*/ 2390710 w 3258306"/>
                <a:gd name="connsiteY166" fmla="*/ 1148107 h 1502541"/>
                <a:gd name="connsiteX167" fmla="*/ 2386541 w 3258306"/>
                <a:gd name="connsiteY167" fmla="*/ 1154292 h 1502541"/>
                <a:gd name="connsiteX168" fmla="*/ 1990861 w 3258306"/>
                <a:gd name="connsiteY168" fmla="*/ 1437757 h 1502541"/>
                <a:gd name="connsiteX169" fmla="*/ 1578373 w 3258306"/>
                <a:gd name="connsiteY169" fmla="*/ 1500958 h 1502541"/>
                <a:gd name="connsiteX170" fmla="*/ 1145647 w 3258306"/>
                <a:gd name="connsiteY170" fmla="*/ 1434530 h 1502541"/>
                <a:gd name="connsiteX171" fmla="*/ 1136234 w 3258306"/>
                <a:gd name="connsiteY171" fmla="*/ 1431303 h 1502541"/>
                <a:gd name="connsiteX172" fmla="*/ 889211 w 3258306"/>
                <a:gd name="connsiteY172" fmla="*/ 1300194 h 1502541"/>
                <a:gd name="connsiteX173" fmla="*/ 862317 w 3258306"/>
                <a:gd name="connsiteY173" fmla="*/ 1277872 h 1502541"/>
                <a:gd name="connsiteX174" fmla="*/ 708415 w 3258306"/>
                <a:gd name="connsiteY174" fmla="*/ 1065071 h 1502541"/>
                <a:gd name="connsiteX175" fmla="*/ 693960 w 3258306"/>
                <a:gd name="connsiteY175" fmla="*/ 1036094 h 1502541"/>
                <a:gd name="connsiteX176" fmla="*/ 692884 w 3258306"/>
                <a:gd name="connsiteY176" fmla="*/ 1015116 h 1502541"/>
                <a:gd name="connsiteX177" fmla="*/ 695708 w 3258306"/>
                <a:gd name="connsiteY177" fmla="*/ 986069 h 1502541"/>
                <a:gd name="connsiteX178" fmla="*/ 664712 w 3258306"/>
                <a:gd name="connsiteY178" fmla="*/ 747049 h 1502541"/>
                <a:gd name="connsiteX179" fmla="*/ 636003 w 3258306"/>
                <a:gd name="connsiteY179" fmla="*/ 422303 h 1502541"/>
                <a:gd name="connsiteX180" fmla="*/ 609849 w 3258306"/>
                <a:gd name="connsiteY180" fmla="*/ 237607 h 1502541"/>
                <a:gd name="connsiteX181" fmla="*/ 482639 w 3258306"/>
                <a:gd name="connsiteY181" fmla="*/ 126669 h 1502541"/>
                <a:gd name="connsiteX182" fmla="*/ 398259 w 3258306"/>
                <a:gd name="connsiteY182" fmla="*/ 124046 h 1502541"/>
                <a:gd name="connsiteX183" fmla="*/ 226473 w 3258306"/>
                <a:gd name="connsiteY183" fmla="*/ 97152 h 1502541"/>
                <a:gd name="connsiteX184" fmla="*/ 9236 w 3258306"/>
                <a:gd name="connsiteY184" fmla="*/ 5713 h 1502541"/>
                <a:gd name="connsiteX185" fmla="*/ -514 w 3258306"/>
                <a:gd name="connsiteY185" fmla="*/ -1482 h 150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3258306" h="1502541">
                  <a:moveTo>
                    <a:pt x="-514" y="-1482"/>
                  </a:moveTo>
                  <a:cubicBezTo>
                    <a:pt x="11118" y="-2422"/>
                    <a:pt x="20329" y="4099"/>
                    <a:pt x="29204" y="9746"/>
                  </a:cubicBezTo>
                  <a:cubicBezTo>
                    <a:pt x="65243" y="32338"/>
                    <a:pt x="104508" y="47533"/>
                    <a:pt x="143504" y="62930"/>
                  </a:cubicBezTo>
                  <a:cubicBezTo>
                    <a:pt x="191161" y="81822"/>
                    <a:pt x="240572" y="95942"/>
                    <a:pt x="291018" y="105020"/>
                  </a:cubicBezTo>
                  <a:cubicBezTo>
                    <a:pt x="327460" y="111407"/>
                    <a:pt x="363767" y="119946"/>
                    <a:pt x="401419" y="117524"/>
                  </a:cubicBezTo>
                  <a:cubicBezTo>
                    <a:pt x="435306" y="115642"/>
                    <a:pt x="469293" y="117390"/>
                    <a:pt x="502810" y="122702"/>
                  </a:cubicBezTo>
                  <a:cubicBezTo>
                    <a:pt x="546782" y="129425"/>
                    <a:pt x="598687" y="159345"/>
                    <a:pt x="610386" y="215419"/>
                  </a:cubicBezTo>
                  <a:cubicBezTo>
                    <a:pt x="615093" y="237136"/>
                    <a:pt x="621951" y="258449"/>
                    <a:pt x="623363" y="280839"/>
                  </a:cubicBezTo>
                  <a:cubicBezTo>
                    <a:pt x="623706" y="296975"/>
                    <a:pt x="634665" y="310960"/>
                    <a:pt x="650257" y="315130"/>
                  </a:cubicBezTo>
                  <a:cubicBezTo>
                    <a:pt x="698532" y="332206"/>
                    <a:pt x="745865" y="331602"/>
                    <a:pt x="792392" y="309145"/>
                  </a:cubicBezTo>
                  <a:cubicBezTo>
                    <a:pt x="797637" y="306591"/>
                    <a:pt x="802679" y="303699"/>
                    <a:pt x="807991" y="301481"/>
                  </a:cubicBezTo>
                  <a:cubicBezTo>
                    <a:pt x="821438" y="295833"/>
                    <a:pt x="826481" y="298456"/>
                    <a:pt x="826951" y="313449"/>
                  </a:cubicBezTo>
                  <a:cubicBezTo>
                    <a:pt x="829103" y="379607"/>
                    <a:pt x="842953" y="444221"/>
                    <a:pt x="853375" y="509237"/>
                  </a:cubicBezTo>
                  <a:cubicBezTo>
                    <a:pt x="859493" y="547359"/>
                    <a:pt x="872402" y="584406"/>
                    <a:pt x="882152" y="621924"/>
                  </a:cubicBezTo>
                  <a:cubicBezTo>
                    <a:pt x="896674" y="677931"/>
                    <a:pt x="909516" y="734408"/>
                    <a:pt x="931973" y="787995"/>
                  </a:cubicBezTo>
                  <a:cubicBezTo>
                    <a:pt x="959606" y="853818"/>
                    <a:pt x="992484" y="916347"/>
                    <a:pt x="1039549" y="970876"/>
                  </a:cubicBezTo>
                  <a:cubicBezTo>
                    <a:pt x="1052996" y="986541"/>
                    <a:pt x="1066443" y="1002274"/>
                    <a:pt x="1081369" y="1016595"/>
                  </a:cubicBezTo>
                  <a:cubicBezTo>
                    <a:pt x="1089956" y="1023655"/>
                    <a:pt x="1093210" y="1035286"/>
                    <a:pt x="1089505" y="1045775"/>
                  </a:cubicBezTo>
                  <a:cubicBezTo>
                    <a:pt x="1080025" y="1074754"/>
                    <a:pt x="1087891" y="1099967"/>
                    <a:pt x="1107121" y="1121684"/>
                  </a:cubicBezTo>
                  <a:cubicBezTo>
                    <a:pt x="1117206" y="1133114"/>
                    <a:pt x="1119357" y="1148175"/>
                    <a:pt x="1129107" y="1160075"/>
                  </a:cubicBezTo>
                  <a:cubicBezTo>
                    <a:pt x="1149277" y="1185356"/>
                    <a:pt x="1178524" y="1192752"/>
                    <a:pt x="1206898" y="1200888"/>
                  </a:cubicBezTo>
                  <a:cubicBezTo>
                    <a:pt x="1247239" y="1212519"/>
                    <a:pt x="1287580" y="1224889"/>
                    <a:pt x="1328930" y="1233094"/>
                  </a:cubicBezTo>
                  <a:cubicBezTo>
                    <a:pt x="1365304" y="1240354"/>
                    <a:pt x="1402284" y="1243379"/>
                    <a:pt x="1438927" y="1248624"/>
                  </a:cubicBezTo>
                  <a:cubicBezTo>
                    <a:pt x="1490228" y="1255886"/>
                    <a:pt x="1541461" y="1251449"/>
                    <a:pt x="1592694" y="1252860"/>
                  </a:cubicBezTo>
                  <a:cubicBezTo>
                    <a:pt x="1632302" y="1253197"/>
                    <a:pt x="1671863" y="1250103"/>
                    <a:pt x="1710961" y="1243783"/>
                  </a:cubicBezTo>
                  <a:cubicBezTo>
                    <a:pt x="1723541" y="1242910"/>
                    <a:pt x="1736167" y="1242910"/>
                    <a:pt x="1748747" y="1243783"/>
                  </a:cubicBezTo>
                  <a:cubicBezTo>
                    <a:pt x="1750764" y="1254339"/>
                    <a:pt x="1744915" y="1262340"/>
                    <a:pt x="1742023" y="1270006"/>
                  </a:cubicBezTo>
                  <a:cubicBezTo>
                    <a:pt x="1731421" y="1295219"/>
                    <a:pt x="1725806" y="1322246"/>
                    <a:pt x="1725484" y="1349611"/>
                  </a:cubicBezTo>
                  <a:cubicBezTo>
                    <a:pt x="1724798" y="1390424"/>
                    <a:pt x="1736040" y="1430495"/>
                    <a:pt x="1757824" y="1464988"/>
                  </a:cubicBezTo>
                  <a:cubicBezTo>
                    <a:pt x="1765959" y="1477493"/>
                    <a:pt x="1778869" y="1473056"/>
                    <a:pt x="1789492" y="1470971"/>
                  </a:cubicBezTo>
                  <a:cubicBezTo>
                    <a:pt x="1806502" y="1467677"/>
                    <a:pt x="1823715" y="1465323"/>
                    <a:pt x="1840523" y="1461626"/>
                  </a:cubicBezTo>
                  <a:cubicBezTo>
                    <a:pt x="1889605" y="1450801"/>
                    <a:pt x="1939763" y="1445489"/>
                    <a:pt x="1988441" y="1432513"/>
                  </a:cubicBezTo>
                  <a:cubicBezTo>
                    <a:pt x="2037509" y="1420343"/>
                    <a:pt x="2084917" y="1402324"/>
                    <a:pt x="2129635" y="1378725"/>
                  </a:cubicBezTo>
                  <a:cubicBezTo>
                    <a:pt x="2141670" y="1372001"/>
                    <a:pt x="2159219" y="1368168"/>
                    <a:pt x="2157269" y="1348065"/>
                  </a:cubicBezTo>
                  <a:cubicBezTo>
                    <a:pt x="2166830" y="1337643"/>
                    <a:pt x="2177917" y="1328769"/>
                    <a:pt x="2190147" y="1321642"/>
                  </a:cubicBezTo>
                  <a:cubicBezTo>
                    <a:pt x="2205880" y="1311489"/>
                    <a:pt x="2214553" y="1295152"/>
                    <a:pt x="2226924" y="1282645"/>
                  </a:cubicBezTo>
                  <a:cubicBezTo>
                    <a:pt x="2262022" y="1247145"/>
                    <a:pt x="2290798" y="1207207"/>
                    <a:pt x="2321054" y="1167874"/>
                  </a:cubicBezTo>
                  <a:cubicBezTo>
                    <a:pt x="2336115" y="1148242"/>
                    <a:pt x="2355546" y="1133720"/>
                    <a:pt x="2356958" y="1105547"/>
                  </a:cubicBezTo>
                  <a:cubicBezTo>
                    <a:pt x="2357966" y="1085915"/>
                    <a:pt x="2373767" y="1071929"/>
                    <a:pt x="2386676" y="1057811"/>
                  </a:cubicBezTo>
                  <a:cubicBezTo>
                    <a:pt x="2399585" y="1043691"/>
                    <a:pt x="2406107" y="1031388"/>
                    <a:pt x="2404762" y="1013435"/>
                  </a:cubicBezTo>
                  <a:cubicBezTo>
                    <a:pt x="2403283" y="993264"/>
                    <a:pt x="2412158" y="976321"/>
                    <a:pt x="2424328" y="961058"/>
                  </a:cubicBezTo>
                  <a:cubicBezTo>
                    <a:pt x="2435919" y="947813"/>
                    <a:pt x="2441640" y="930400"/>
                    <a:pt x="2440195" y="912851"/>
                  </a:cubicBezTo>
                  <a:cubicBezTo>
                    <a:pt x="2439039" y="894429"/>
                    <a:pt x="2444054" y="876141"/>
                    <a:pt x="2454449" y="860878"/>
                  </a:cubicBezTo>
                  <a:cubicBezTo>
                    <a:pt x="2463754" y="846960"/>
                    <a:pt x="2467230" y="829882"/>
                    <a:pt x="2464131" y="813410"/>
                  </a:cubicBezTo>
                  <a:cubicBezTo>
                    <a:pt x="2459962" y="791962"/>
                    <a:pt x="2463358" y="769774"/>
                    <a:pt x="2473745" y="750613"/>
                  </a:cubicBezTo>
                  <a:cubicBezTo>
                    <a:pt x="2481343" y="737501"/>
                    <a:pt x="2482748" y="721769"/>
                    <a:pt x="2477578" y="707514"/>
                  </a:cubicBezTo>
                  <a:cubicBezTo>
                    <a:pt x="2475702" y="703749"/>
                    <a:pt x="2474976" y="699514"/>
                    <a:pt x="2475494" y="695344"/>
                  </a:cubicBezTo>
                  <a:cubicBezTo>
                    <a:pt x="2488201" y="649491"/>
                    <a:pt x="2478317" y="602292"/>
                    <a:pt x="2484369" y="556100"/>
                  </a:cubicBezTo>
                  <a:cubicBezTo>
                    <a:pt x="2486251" y="541914"/>
                    <a:pt x="2489008" y="528400"/>
                    <a:pt x="2483427" y="514616"/>
                  </a:cubicBezTo>
                  <a:cubicBezTo>
                    <a:pt x="2481518" y="510918"/>
                    <a:pt x="2480570" y="506750"/>
                    <a:pt x="2480671" y="502581"/>
                  </a:cubicBezTo>
                  <a:cubicBezTo>
                    <a:pt x="2486050" y="457197"/>
                    <a:pt x="2476636" y="412285"/>
                    <a:pt x="2475359" y="367103"/>
                  </a:cubicBezTo>
                  <a:cubicBezTo>
                    <a:pt x="2474485" y="330862"/>
                    <a:pt x="2471655" y="294690"/>
                    <a:pt x="2466887" y="258719"/>
                  </a:cubicBezTo>
                  <a:cubicBezTo>
                    <a:pt x="2464084" y="232363"/>
                    <a:pt x="2466060" y="205671"/>
                    <a:pt x="2472737" y="179986"/>
                  </a:cubicBezTo>
                  <a:cubicBezTo>
                    <a:pt x="2477342" y="159816"/>
                    <a:pt x="2493983" y="144620"/>
                    <a:pt x="2514490" y="141864"/>
                  </a:cubicBezTo>
                  <a:cubicBezTo>
                    <a:pt x="2543058" y="136620"/>
                    <a:pt x="2572144" y="134670"/>
                    <a:pt x="2601156" y="136149"/>
                  </a:cubicBezTo>
                  <a:cubicBezTo>
                    <a:pt x="2607833" y="135947"/>
                    <a:pt x="2614476" y="137158"/>
                    <a:pt x="2620654" y="139712"/>
                  </a:cubicBezTo>
                  <a:cubicBezTo>
                    <a:pt x="2646533" y="153361"/>
                    <a:pt x="2677132" y="154908"/>
                    <a:pt x="2704228" y="143814"/>
                  </a:cubicBezTo>
                  <a:cubicBezTo>
                    <a:pt x="2733610" y="133191"/>
                    <a:pt x="2759428" y="144553"/>
                    <a:pt x="2779935" y="167614"/>
                  </a:cubicBezTo>
                  <a:cubicBezTo>
                    <a:pt x="2783431" y="173195"/>
                    <a:pt x="2789684" y="174338"/>
                    <a:pt x="2794861" y="177565"/>
                  </a:cubicBezTo>
                  <a:cubicBezTo>
                    <a:pt x="2796340" y="179448"/>
                    <a:pt x="2798358" y="180727"/>
                    <a:pt x="2799904" y="182542"/>
                  </a:cubicBezTo>
                  <a:lnTo>
                    <a:pt x="2809855" y="182542"/>
                  </a:lnTo>
                  <a:cubicBezTo>
                    <a:pt x="2817654" y="193501"/>
                    <a:pt x="2811603" y="203047"/>
                    <a:pt x="2805955" y="211923"/>
                  </a:cubicBezTo>
                  <a:cubicBezTo>
                    <a:pt x="2795601" y="228193"/>
                    <a:pt x="2794189" y="243523"/>
                    <a:pt x="2806627" y="259459"/>
                  </a:cubicBezTo>
                  <a:cubicBezTo>
                    <a:pt x="2812981" y="267123"/>
                    <a:pt x="2815832" y="277141"/>
                    <a:pt x="2814494" y="287024"/>
                  </a:cubicBezTo>
                  <a:cubicBezTo>
                    <a:pt x="2813956" y="290386"/>
                    <a:pt x="2813015" y="293748"/>
                    <a:pt x="2812208" y="296975"/>
                  </a:cubicBezTo>
                  <a:cubicBezTo>
                    <a:pt x="2811737" y="300137"/>
                    <a:pt x="2811737" y="303364"/>
                    <a:pt x="2812208" y="306524"/>
                  </a:cubicBezTo>
                  <a:cubicBezTo>
                    <a:pt x="2813015" y="309751"/>
                    <a:pt x="2813889" y="312911"/>
                    <a:pt x="2814628" y="316138"/>
                  </a:cubicBezTo>
                  <a:cubicBezTo>
                    <a:pt x="2816739" y="328779"/>
                    <a:pt x="2815200" y="341755"/>
                    <a:pt x="2810191" y="353521"/>
                  </a:cubicBezTo>
                  <a:cubicBezTo>
                    <a:pt x="2809182" y="356681"/>
                    <a:pt x="2808040" y="359773"/>
                    <a:pt x="2807300" y="363001"/>
                  </a:cubicBezTo>
                  <a:cubicBezTo>
                    <a:pt x="2807017" y="366295"/>
                    <a:pt x="2807179" y="369657"/>
                    <a:pt x="2807770" y="372951"/>
                  </a:cubicBezTo>
                  <a:cubicBezTo>
                    <a:pt x="2808779" y="376448"/>
                    <a:pt x="2809787" y="379675"/>
                    <a:pt x="2810527" y="383440"/>
                  </a:cubicBezTo>
                  <a:cubicBezTo>
                    <a:pt x="2811872" y="417596"/>
                    <a:pt x="2808846" y="451751"/>
                    <a:pt x="2810527" y="485840"/>
                  </a:cubicBezTo>
                  <a:cubicBezTo>
                    <a:pt x="2809855" y="489471"/>
                    <a:pt x="2808846" y="493034"/>
                    <a:pt x="2807905" y="496531"/>
                  </a:cubicBezTo>
                  <a:cubicBezTo>
                    <a:pt x="2806486" y="502043"/>
                    <a:pt x="2806238" y="507758"/>
                    <a:pt x="2807165" y="513407"/>
                  </a:cubicBezTo>
                  <a:cubicBezTo>
                    <a:pt x="2808053" y="516768"/>
                    <a:pt x="2809175" y="520063"/>
                    <a:pt x="2810527" y="523223"/>
                  </a:cubicBezTo>
                  <a:cubicBezTo>
                    <a:pt x="2815334" y="533241"/>
                    <a:pt x="2816679" y="544536"/>
                    <a:pt x="2814359" y="555429"/>
                  </a:cubicBezTo>
                  <a:cubicBezTo>
                    <a:pt x="2813754" y="559125"/>
                    <a:pt x="2813149" y="562824"/>
                    <a:pt x="2812813" y="566522"/>
                  </a:cubicBezTo>
                  <a:cubicBezTo>
                    <a:pt x="2819839" y="595097"/>
                    <a:pt x="2823160" y="624480"/>
                    <a:pt x="2822697" y="653928"/>
                  </a:cubicBezTo>
                  <a:cubicBezTo>
                    <a:pt x="2823302" y="656282"/>
                    <a:pt x="2823974" y="658567"/>
                    <a:pt x="2824781" y="660651"/>
                  </a:cubicBezTo>
                  <a:lnTo>
                    <a:pt x="2826395" y="663878"/>
                  </a:lnTo>
                  <a:cubicBezTo>
                    <a:pt x="2827806" y="665829"/>
                    <a:pt x="2829017" y="667913"/>
                    <a:pt x="2830361" y="669931"/>
                  </a:cubicBezTo>
                  <a:cubicBezTo>
                    <a:pt x="2838766" y="682234"/>
                    <a:pt x="2842679" y="697092"/>
                    <a:pt x="2841455" y="711953"/>
                  </a:cubicBezTo>
                  <a:cubicBezTo>
                    <a:pt x="2840628" y="722642"/>
                    <a:pt x="2842814" y="733400"/>
                    <a:pt x="2847775" y="742947"/>
                  </a:cubicBezTo>
                  <a:lnTo>
                    <a:pt x="2851204" y="748730"/>
                  </a:lnTo>
                  <a:cubicBezTo>
                    <a:pt x="2851877" y="749671"/>
                    <a:pt x="2852415" y="750613"/>
                    <a:pt x="2853087" y="751486"/>
                  </a:cubicBezTo>
                  <a:cubicBezTo>
                    <a:pt x="2853759" y="752361"/>
                    <a:pt x="2855709" y="754983"/>
                    <a:pt x="2856987" y="756731"/>
                  </a:cubicBezTo>
                  <a:cubicBezTo>
                    <a:pt x="2859488" y="760160"/>
                    <a:pt x="2861760" y="763724"/>
                    <a:pt x="2863710" y="767489"/>
                  </a:cubicBezTo>
                  <a:cubicBezTo>
                    <a:pt x="2865324" y="770245"/>
                    <a:pt x="2866736" y="773136"/>
                    <a:pt x="2867879" y="776094"/>
                  </a:cubicBezTo>
                  <a:cubicBezTo>
                    <a:pt x="2869223" y="780061"/>
                    <a:pt x="2869963" y="784231"/>
                    <a:pt x="2870904" y="788264"/>
                  </a:cubicBezTo>
                  <a:cubicBezTo>
                    <a:pt x="2871846" y="792299"/>
                    <a:pt x="2872787" y="794449"/>
                    <a:pt x="2873594" y="797543"/>
                  </a:cubicBezTo>
                  <a:cubicBezTo>
                    <a:pt x="2875812" y="807426"/>
                    <a:pt x="2874871" y="818183"/>
                    <a:pt x="2882334" y="826320"/>
                  </a:cubicBezTo>
                  <a:cubicBezTo>
                    <a:pt x="2883948" y="827934"/>
                    <a:pt x="2885427" y="829547"/>
                    <a:pt x="2886906" y="831161"/>
                  </a:cubicBezTo>
                  <a:lnTo>
                    <a:pt x="2889259" y="833580"/>
                  </a:lnTo>
                  <a:cubicBezTo>
                    <a:pt x="2890873" y="835127"/>
                    <a:pt x="2892352" y="836740"/>
                    <a:pt x="2893831" y="838421"/>
                  </a:cubicBezTo>
                  <a:cubicBezTo>
                    <a:pt x="2904993" y="850860"/>
                    <a:pt x="2912456" y="866190"/>
                    <a:pt x="2915414" y="882662"/>
                  </a:cubicBezTo>
                  <a:cubicBezTo>
                    <a:pt x="2916019" y="884545"/>
                    <a:pt x="2916624" y="886428"/>
                    <a:pt x="2917297" y="888243"/>
                  </a:cubicBezTo>
                  <a:cubicBezTo>
                    <a:pt x="2917834" y="889049"/>
                    <a:pt x="2918238" y="889924"/>
                    <a:pt x="2918776" y="890663"/>
                  </a:cubicBezTo>
                  <a:cubicBezTo>
                    <a:pt x="2920053" y="892075"/>
                    <a:pt x="2921331" y="893421"/>
                    <a:pt x="2922743" y="894698"/>
                  </a:cubicBezTo>
                  <a:cubicBezTo>
                    <a:pt x="2925835" y="896983"/>
                    <a:pt x="2928928" y="899202"/>
                    <a:pt x="2931887" y="901421"/>
                  </a:cubicBezTo>
                  <a:cubicBezTo>
                    <a:pt x="2933433" y="902698"/>
                    <a:pt x="2934913" y="904043"/>
                    <a:pt x="2936324" y="905454"/>
                  </a:cubicBezTo>
                  <a:lnTo>
                    <a:pt x="2938476" y="907539"/>
                  </a:lnTo>
                  <a:cubicBezTo>
                    <a:pt x="2940022" y="908951"/>
                    <a:pt x="2941501" y="910430"/>
                    <a:pt x="2942980" y="911910"/>
                  </a:cubicBezTo>
                  <a:lnTo>
                    <a:pt x="2945199" y="914128"/>
                  </a:lnTo>
                  <a:cubicBezTo>
                    <a:pt x="2946746" y="915674"/>
                    <a:pt x="2948158" y="917288"/>
                    <a:pt x="2949502" y="918969"/>
                  </a:cubicBezTo>
                  <a:cubicBezTo>
                    <a:pt x="2956226" y="927710"/>
                    <a:pt x="2959184" y="938535"/>
                    <a:pt x="2963891" y="948351"/>
                  </a:cubicBezTo>
                  <a:cubicBezTo>
                    <a:pt x="2965706" y="950973"/>
                    <a:pt x="2967992" y="953259"/>
                    <a:pt x="2970614" y="955075"/>
                  </a:cubicBezTo>
                  <a:cubicBezTo>
                    <a:pt x="2982246" y="961798"/>
                    <a:pt x="2995357" y="966572"/>
                    <a:pt x="3002820" y="978876"/>
                  </a:cubicBezTo>
                  <a:cubicBezTo>
                    <a:pt x="3004837" y="981498"/>
                    <a:pt x="3006652" y="984256"/>
                    <a:pt x="3008669" y="986877"/>
                  </a:cubicBezTo>
                  <a:cubicBezTo>
                    <a:pt x="3014250" y="993466"/>
                    <a:pt x="3019158" y="1000661"/>
                    <a:pt x="3023260" y="1008257"/>
                  </a:cubicBezTo>
                  <a:cubicBezTo>
                    <a:pt x="3025075" y="1010746"/>
                    <a:pt x="3027361" y="1012831"/>
                    <a:pt x="3029983" y="1014512"/>
                  </a:cubicBezTo>
                  <a:cubicBezTo>
                    <a:pt x="3036774" y="1017268"/>
                    <a:pt x="3043296" y="1020495"/>
                    <a:pt x="3049683" y="1024058"/>
                  </a:cubicBezTo>
                  <a:lnTo>
                    <a:pt x="3057550" y="1029303"/>
                  </a:lnTo>
                  <a:cubicBezTo>
                    <a:pt x="3063802" y="1033134"/>
                    <a:pt x="3069047" y="1038379"/>
                    <a:pt x="3072947" y="1044633"/>
                  </a:cubicBezTo>
                  <a:cubicBezTo>
                    <a:pt x="3074694" y="1047120"/>
                    <a:pt x="3076375" y="1049608"/>
                    <a:pt x="3078258" y="1051960"/>
                  </a:cubicBezTo>
                  <a:cubicBezTo>
                    <a:pt x="3081485" y="1055659"/>
                    <a:pt x="3084444" y="1059559"/>
                    <a:pt x="3087671" y="1063190"/>
                  </a:cubicBezTo>
                  <a:cubicBezTo>
                    <a:pt x="3089756" y="1065071"/>
                    <a:pt x="3092176" y="1066417"/>
                    <a:pt x="3094865" y="1067223"/>
                  </a:cubicBezTo>
                  <a:cubicBezTo>
                    <a:pt x="3100715" y="1067694"/>
                    <a:pt x="3106497" y="1068500"/>
                    <a:pt x="3112212" y="1069644"/>
                  </a:cubicBezTo>
                  <a:cubicBezTo>
                    <a:pt x="3115103" y="1070652"/>
                    <a:pt x="3117927" y="1071862"/>
                    <a:pt x="3120616" y="1073410"/>
                  </a:cubicBezTo>
                  <a:cubicBezTo>
                    <a:pt x="3124180" y="1075291"/>
                    <a:pt x="3127542" y="1077577"/>
                    <a:pt x="3130634" y="1080133"/>
                  </a:cubicBezTo>
                  <a:cubicBezTo>
                    <a:pt x="3132920" y="1082014"/>
                    <a:pt x="3135005" y="1084166"/>
                    <a:pt x="3137358" y="1086251"/>
                  </a:cubicBezTo>
                  <a:cubicBezTo>
                    <a:pt x="3139711" y="1088336"/>
                    <a:pt x="3142670" y="1091630"/>
                    <a:pt x="3145560" y="1093983"/>
                  </a:cubicBezTo>
                  <a:cubicBezTo>
                    <a:pt x="3147780" y="1095529"/>
                    <a:pt x="3150200" y="1096673"/>
                    <a:pt x="3152822" y="1097412"/>
                  </a:cubicBezTo>
                  <a:cubicBezTo>
                    <a:pt x="3156385" y="1098152"/>
                    <a:pt x="3159949" y="1098756"/>
                    <a:pt x="3163445" y="1099833"/>
                  </a:cubicBezTo>
                  <a:cubicBezTo>
                    <a:pt x="3166942" y="1100908"/>
                    <a:pt x="3168622" y="1101716"/>
                    <a:pt x="3171245" y="1102522"/>
                  </a:cubicBezTo>
                  <a:cubicBezTo>
                    <a:pt x="3173866" y="1103329"/>
                    <a:pt x="3176556" y="1104068"/>
                    <a:pt x="3179178" y="1105077"/>
                  </a:cubicBezTo>
                  <a:cubicBezTo>
                    <a:pt x="3181733" y="1106018"/>
                    <a:pt x="3184423" y="1106691"/>
                    <a:pt x="3187112" y="1107228"/>
                  </a:cubicBezTo>
                  <a:lnTo>
                    <a:pt x="3192760" y="1107631"/>
                  </a:lnTo>
                  <a:cubicBezTo>
                    <a:pt x="3196659" y="1107631"/>
                    <a:pt x="3200492" y="1107631"/>
                    <a:pt x="3204324" y="1108103"/>
                  </a:cubicBezTo>
                  <a:cubicBezTo>
                    <a:pt x="3208157" y="1108372"/>
                    <a:pt x="3211720" y="1109918"/>
                    <a:pt x="3214544" y="1112540"/>
                  </a:cubicBezTo>
                  <a:cubicBezTo>
                    <a:pt x="3216157" y="1113414"/>
                    <a:pt x="3215888" y="1117919"/>
                    <a:pt x="3219519" y="1115095"/>
                  </a:cubicBezTo>
                  <a:cubicBezTo>
                    <a:pt x="3221066" y="1114086"/>
                    <a:pt x="3222612" y="1113213"/>
                    <a:pt x="3224226" y="1112405"/>
                  </a:cubicBezTo>
                  <a:cubicBezTo>
                    <a:pt x="3226848" y="1110993"/>
                    <a:pt x="3229672" y="1109918"/>
                    <a:pt x="3232563" y="1109245"/>
                  </a:cubicBezTo>
                  <a:cubicBezTo>
                    <a:pt x="3236933" y="1108439"/>
                    <a:pt x="3241505" y="1108909"/>
                    <a:pt x="3245607" y="1110589"/>
                  </a:cubicBezTo>
                  <a:cubicBezTo>
                    <a:pt x="3248901" y="1112070"/>
                    <a:pt x="3251927" y="1114220"/>
                    <a:pt x="3254415" y="1116911"/>
                  </a:cubicBezTo>
                  <a:cubicBezTo>
                    <a:pt x="3258919" y="1121886"/>
                    <a:pt x="3258919" y="1129416"/>
                    <a:pt x="3254415" y="1134391"/>
                  </a:cubicBezTo>
                  <a:cubicBezTo>
                    <a:pt x="3160285" y="1130425"/>
                    <a:pt x="3070055" y="1115699"/>
                    <a:pt x="3001475" y="1041338"/>
                  </a:cubicBezTo>
                  <a:cubicBezTo>
                    <a:pt x="2988701" y="1027487"/>
                    <a:pt x="2971690" y="1018006"/>
                    <a:pt x="2958982" y="1003753"/>
                  </a:cubicBezTo>
                  <a:cubicBezTo>
                    <a:pt x="2924827" y="962672"/>
                    <a:pt x="2889058" y="922667"/>
                    <a:pt x="2864853" y="874191"/>
                  </a:cubicBezTo>
                  <a:cubicBezTo>
                    <a:pt x="2827275" y="795593"/>
                    <a:pt x="2800906" y="712153"/>
                    <a:pt x="2786524" y="626228"/>
                  </a:cubicBezTo>
                  <a:cubicBezTo>
                    <a:pt x="2777111" y="565716"/>
                    <a:pt x="2763059" y="505674"/>
                    <a:pt x="2762319" y="444087"/>
                  </a:cubicBezTo>
                  <a:cubicBezTo>
                    <a:pt x="2761445" y="379271"/>
                    <a:pt x="2768505" y="314861"/>
                    <a:pt x="2773413" y="250314"/>
                  </a:cubicBezTo>
                  <a:cubicBezTo>
                    <a:pt x="2774892" y="231353"/>
                    <a:pt x="2775834" y="212260"/>
                    <a:pt x="2777985" y="193299"/>
                  </a:cubicBezTo>
                  <a:cubicBezTo>
                    <a:pt x="2779330" y="181465"/>
                    <a:pt x="2774758" y="176086"/>
                    <a:pt x="2763395" y="175617"/>
                  </a:cubicBezTo>
                  <a:cubicBezTo>
                    <a:pt x="2745174" y="174876"/>
                    <a:pt x="2726953" y="173397"/>
                    <a:pt x="2708733" y="173599"/>
                  </a:cubicBezTo>
                  <a:cubicBezTo>
                    <a:pt x="2691326" y="174271"/>
                    <a:pt x="2673898" y="173195"/>
                    <a:pt x="2656693" y="170507"/>
                  </a:cubicBezTo>
                  <a:cubicBezTo>
                    <a:pt x="2626975" y="164791"/>
                    <a:pt x="2597122" y="167280"/>
                    <a:pt x="2567337" y="167145"/>
                  </a:cubicBezTo>
                  <a:cubicBezTo>
                    <a:pt x="2559874" y="170776"/>
                    <a:pt x="2551873" y="168355"/>
                    <a:pt x="2544208" y="169095"/>
                  </a:cubicBezTo>
                  <a:cubicBezTo>
                    <a:pt x="2538426" y="169430"/>
                    <a:pt x="2532711" y="166337"/>
                    <a:pt x="2526861" y="168624"/>
                  </a:cubicBezTo>
                  <a:lnTo>
                    <a:pt x="2524239" y="169295"/>
                  </a:lnTo>
                  <a:lnTo>
                    <a:pt x="2519465" y="170976"/>
                  </a:lnTo>
                  <a:cubicBezTo>
                    <a:pt x="2518020" y="171716"/>
                    <a:pt x="2516648" y="172590"/>
                    <a:pt x="2515364" y="173599"/>
                  </a:cubicBezTo>
                  <a:cubicBezTo>
                    <a:pt x="2515364" y="173599"/>
                    <a:pt x="2513818" y="175482"/>
                    <a:pt x="2513885" y="175549"/>
                  </a:cubicBezTo>
                  <a:cubicBezTo>
                    <a:pt x="2512863" y="178036"/>
                    <a:pt x="2512231" y="180727"/>
                    <a:pt x="2512002" y="183415"/>
                  </a:cubicBezTo>
                  <a:cubicBezTo>
                    <a:pt x="2512002" y="186441"/>
                    <a:pt x="2512002" y="189399"/>
                    <a:pt x="2512002" y="192425"/>
                  </a:cubicBezTo>
                  <a:cubicBezTo>
                    <a:pt x="2512002" y="199149"/>
                    <a:pt x="2512002" y="205872"/>
                    <a:pt x="2512002" y="212596"/>
                  </a:cubicBezTo>
                  <a:cubicBezTo>
                    <a:pt x="2512002" y="219320"/>
                    <a:pt x="2512002" y="224497"/>
                    <a:pt x="2512002" y="230480"/>
                  </a:cubicBezTo>
                  <a:cubicBezTo>
                    <a:pt x="2513751" y="242448"/>
                    <a:pt x="2512540" y="254551"/>
                    <a:pt x="2514759" y="266452"/>
                  </a:cubicBezTo>
                  <a:cubicBezTo>
                    <a:pt x="2515539" y="268804"/>
                    <a:pt x="2516124" y="271158"/>
                    <a:pt x="2516507" y="273577"/>
                  </a:cubicBezTo>
                  <a:cubicBezTo>
                    <a:pt x="2516978" y="278485"/>
                    <a:pt x="2516507" y="283395"/>
                    <a:pt x="2517112" y="288370"/>
                  </a:cubicBezTo>
                  <a:cubicBezTo>
                    <a:pt x="2519062" y="299464"/>
                    <a:pt x="2517717" y="310893"/>
                    <a:pt x="2521281" y="321988"/>
                  </a:cubicBezTo>
                  <a:cubicBezTo>
                    <a:pt x="2521617" y="324609"/>
                    <a:pt x="2521819" y="327298"/>
                    <a:pt x="2521886" y="329921"/>
                  </a:cubicBezTo>
                  <a:cubicBezTo>
                    <a:pt x="2522222" y="345318"/>
                    <a:pt x="2523842" y="360581"/>
                    <a:pt x="2526727" y="375709"/>
                  </a:cubicBezTo>
                  <a:cubicBezTo>
                    <a:pt x="2533625" y="441398"/>
                    <a:pt x="2537175" y="507355"/>
                    <a:pt x="2537350" y="573380"/>
                  </a:cubicBezTo>
                  <a:cubicBezTo>
                    <a:pt x="2538352" y="627774"/>
                    <a:pt x="2533343" y="682099"/>
                    <a:pt x="2522424" y="735350"/>
                  </a:cubicBezTo>
                  <a:cubicBezTo>
                    <a:pt x="2520810" y="743486"/>
                    <a:pt x="2519801" y="751755"/>
                    <a:pt x="2517516" y="759689"/>
                  </a:cubicBezTo>
                  <a:cubicBezTo>
                    <a:pt x="2486991" y="864846"/>
                    <a:pt x="2464602" y="972288"/>
                    <a:pt x="2428025" y="1075695"/>
                  </a:cubicBezTo>
                  <a:cubicBezTo>
                    <a:pt x="2418882" y="1101581"/>
                    <a:pt x="2409939" y="1127466"/>
                    <a:pt x="2390710" y="1148107"/>
                  </a:cubicBezTo>
                  <a:cubicBezTo>
                    <a:pt x="2389123" y="1150057"/>
                    <a:pt x="2387725" y="1152075"/>
                    <a:pt x="2386541" y="1154292"/>
                  </a:cubicBezTo>
                  <a:cubicBezTo>
                    <a:pt x="2295774" y="1306177"/>
                    <a:pt x="2158479" y="1396339"/>
                    <a:pt x="1990861" y="1437757"/>
                  </a:cubicBezTo>
                  <a:cubicBezTo>
                    <a:pt x="1855786" y="1471375"/>
                    <a:pt x="1718693" y="1500554"/>
                    <a:pt x="1578373" y="1500958"/>
                  </a:cubicBezTo>
                  <a:cubicBezTo>
                    <a:pt x="1430926" y="1501362"/>
                    <a:pt x="1284689" y="1490536"/>
                    <a:pt x="1145647" y="1434530"/>
                  </a:cubicBezTo>
                  <a:cubicBezTo>
                    <a:pt x="1142567" y="1433319"/>
                    <a:pt x="1139427" y="1432244"/>
                    <a:pt x="1136234" y="1431303"/>
                  </a:cubicBezTo>
                  <a:cubicBezTo>
                    <a:pt x="1044054" y="1406157"/>
                    <a:pt x="965859" y="1354587"/>
                    <a:pt x="889211" y="1300194"/>
                  </a:cubicBezTo>
                  <a:cubicBezTo>
                    <a:pt x="879476" y="1293738"/>
                    <a:pt x="870466" y="1286276"/>
                    <a:pt x="862317" y="1277872"/>
                  </a:cubicBezTo>
                  <a:cubicBezTo>
                    <a:pt x="802881" y="1212856"/>
                    <a:pt x="744252" y="1147167"/>
                    <a:pt x="708415" y="1065071"/>
                  </a:cubicBezTo>
                  <a:cubicBezTo>
                    <a:pt x="704045" y="1055188"/>
                    <a:pt x="699137" y="1045573"/>
                    <a:pt x="693960" y="1036094"/>
                  </a:cubicBezTo>
                  <a:cubicBezTo>
                    <a:pt x="689704" y="1029840"/>
                    <a:pt x="689287" y="1021772"/>
                    <a:pt x="692884" y="1015116"/>
                  </a:cubicBezTo>
                  <a:cubicBezTo>
                    <a:pt x="697597" y="1006174"/>
                    <a:pt x="698612" y="995753"/>
                    <a:pt x="695708" y="986069"/>
                  </a:cubicBezTo>
                  <a:cubicBezTo>
                    <a:pt x="673588" y="907876"/>
                    <a:pt x="672041" y="827126"/>
                    <a:pt x="664712" y="747049"/>
                  </a:cubicBezTo>
                  <a:cubicBezTo>
                    <a:pt x="654829" y="638867"/>
                    <a:pt x="650459" y="530216"/>
                    <a:pt x="636003" y="422303"/>
                  </a:cubicBezTo>
                  <a:cubicBezTo>
                    <a:pt x="627733" y="360648"/>
                    <a:pt x="622556" y="298656"/>
                    <a:pt x="609849" y="237607"/>
                  </a:cubicBezTo>
                  <a:cubicBezTo>
                    <a:pt x="595460" y="168758"/>
                    <a:pt x="553169" y="131173"/>
                    <a:pt x="482639" y="126669"/>
                  </a:cubicBezTo>
                  <a:cubicBezTo>
                    <a:pt x="454602" y="124921"/>
                    <a:pt x="426430" y="124248"/>
                    <a:pt x="398259" y="124046"/>
                  </a:cubicBezTo>
                  <a:cubicBezTo>
                    <a:pt x="340074" y="122567"/>
                    <a:pt x="282325" y="113559"/>
                    <a:pt x="226473" y="97152"/>
                  </a:cubicBezTo>
                  <a:cubicBezTo>
                    <a:pt x="150208" y="76779"/>
                    <a:pt x="77109" y="45987"/>
                    <a:pt x="9236" y="5713"/>
                  </a:cubicBezTo>
                  <a:cubicBezTo>
                    <a:pt x="5834" y="3561"/>
                    <a:pt x="2572" y="1140"/>
                    <a:pt x="-514" y="-1482"/>
                  </a:cubicBezTo>
                  <a:close/>
                </a:path>
              </a:pathLst>
            </a:custGeom>
            <a:solidFill>
              <a:srgbClr val="020202"/>
            </a:solidFill>
            <a:ln w="6712" cap="flat">
              <a:noFill/>
              <a:prstDash val="solid"/>
              <a:miter/>
            </a:ln>
          </p:spPr>
          <p:txBody>
            <a:bodyPr rtlCol="0" anchor="ctr"/>
            <a:lstStyle/>
            <a:p>
              <a:endParaRPr lang="es-CO"/>
            </a:p>
          </p:txBody>
        </p:sp>
        <p:sp>
          <p:nvSpPr>
            <p:cNvPr id="1002" name="Freeform: Shape 1001">
              <a:extLst>
                <a:ext uri="{FF2B5EF4-FFF2-40B4-BE49-F238E27FC236}">
                  <a16:creationId xmlns:a16="http://schemas.microsoft.com/office/drawing/2014/main" id="{A0C37B64-BF6F-2876-667D-84CE8C50F6F7}"/>
                </a:ext>
              </a:extLst>
            </p:cNvPr>
            <p:cNvSpPr/>
            <p:nvPr/>
          </p:nvSpPr>
          <p:spPr>
            <a:xfrm>
              <a:off x="6627667" y="319069"/>
              <a:ext cx="1787791" cy="1225525"/>
            </a:xfrm>
            <a:custGeom>
              <a:avLst/>
              <a:gdLst>
                <a:gd name="connsiteX0" fmla="*/ 1643283 w 1787791"/>
                <a:gd name="connsiteY0" fmla="*/ 784841 h 1225525"/>
                <a:gd name="connsiteX1" fmla="*/ 1657335 w 1787791"/>
                <a:gd name="connsiteY1" fmla="*/ 812945 h 1225525"/>
                <a:gd name="connsiteX2" fmla="*/ 1779032 w 1787791"/>
                <a:gd name="connsiteY2" fmla="*/ 990648 h 1225525"/>
                <a:gd name="connsiteX3" fmla="*/ 1786898 w 1787791"/>
                <a:gd name="connsiteY3" fmla="*/ 1018684 h 1225525"/>
                <a:gd name="connsiteX4" fmla="*/ 1746557 w 1787791"/>
                <a:gd name="connsiteY4" fmla="*/ 1131640 h 1225525"/>
                <a:gd name="connsiteX5" fmla="*/ 1608120 w 1787791"/>
                <a:gd name="connsiteY5" fmla="*/ 1219920 h 1225525"/>
                <a:gd name="connsiteX6" fmla="*/ 1483129 w 1787791"/>
                <a:gd name="connsiteY6" fmla="*/ 1202574 h 1225525"/>
                <a:gd name="connsiteX7" fmla="*/ 1405809 w 1787791"/>
                <a:gd name="connsiteY7" fmla="*/ 1137893 h 1225525"/>
                <a:gd name="connsiteX8" fmla="*/ 1388394 w 1787791"/>
                <a:gd name="connsiteY8" fmla="*/ 1117050 h 1225525"/>
                <a:gd name="connsiteX9" fmla="*/ 1369502 w 1787791"/>
                <a:gd name="connsiteY9" fmla="*/ 1082827 h 1225525"/>
                <a:gd name="connsiteX10" fmla="*/ 1330774 w 1787791"/>
                <a:gd name="connsiteY10" fmla="*/ 1046991 h 1225525"/>
                <a:gd name="connsiteX11" fmla="*/ 1273893 w 1787791"/>
                <a:gd name="connsiteY11" fmla="*/ 1031056 h 1225525"/>
                <a:gd name="connsiteX12" fmla="*/ 1264076 w 1787791"/>
                <a:gd name="connsiteY12" fmla="*/ 1030182 h 1225525"/>
                <a:gd name="connsiteX13" fmla="*/ 1221180 w 1787791"/>
                <a:gd name="connsiteY13" fmla="*/ 1014920 h 1225525"/>
                <a:gd name="connsiteX14" fmla="*/ 1119050 w 1787791"/>
                <a:gd name="connsiteY14" fmla="*/ 904788 h 1225525"/>
                <a:gd name="connsiteX15" fmla="*/ 991303 w 1787791"/>
                <a:gd name="connsiteY15" fmla="*/ 721236 h 1225525"/>
                <a:gd name="connsiteX16" fmla="*/ 935968 w 1787791"/>
                <a:gd name="connsiteY16" fmla="*/ 645529 h 1225525"/>
                <a:gd name="connsiteX17" fmla="*/ 932539 w 1787791"/>
                <a:gd name="connsiteY17" fmla="*/ 639814 h 1225525"/>
                <a:gd name="connsiteX18" fmla="*/ 928774 w 1787791"/>
                <a:gd name="connsiteY18" fmla="*/ 634435 h 1225525"/>
                <a:gd name="connsiteX19" fmla="*/ 925144 w 1787791"/>
                <a:gd name="connsiteY19" fmla="*/ 629124 h 1225525"/>
                <a:gd name="connsiteX20" fmla="*/ 913310 w 1787791"/>
                <a:gd name="connsiteY20" fmla="*/ 614601 h 1225525"/>
                <a:gd name="connsiteX21" fmla="*/ 909209 w 1787791"/>
                <a:gd name="connsiteY21" fmla="*/ 610164 h 1225525"/>
                <a:gd name="connsiteX22" fmla="*/ 905241 w 1787791"/>
                <a:gd name="connsiteY22" fmla="*/ 605793 h 1225525"/>
                <a:gd name="connsiteX23" fmla="*/ 903292 w 1787791"/>
                <a:gd name="connsiteY23" fmla="*/ 603708 h 1225525"/>
                <a:gd name="connsiteX24" fmla="*/ 899191 w 1787791"/>
                <a:gd name="connsiteY24" fmla="*/ 599540 h 1225525"/>
                <a:gd name="connsiteX25" fmla="*/ 897106 w 1787791"/>
                <a:gd name="connsiteY25" fmla="*/ 597389 h 1225525"/>
                <a:gd name="connsiteX26" fmla="*/ 893207 w 1787791"/>
                <a:gd name="connsiteY26" fmla="*/ 592951 h 1225525"/>
                <a:gd name="connsiteX27" fmla="*/ 889710 w 1787791"/>
                <a:gd name="connsiteY27" fmla="*/ 588110 h 1225525"/>
                <a:gd name="connsiteX28" fmla="*/ 878280 w 1787791"/>
                <a:gd name="connsiteY28" fmla="*/ 574663 h 1225525"/>
                <a:gd name="connsiteX29" fmla="*/ 874313 w 1787791"/>
                <a:gd name="connsiteY29" fmla="*/ 570427 h 1225525"/>
                <a:gd name="connsiteX30" fmla="*/ 870481 w 1787791"/>
                <a:gd name="connsiteY30" fmla="*/ 566191 h 1225525"/>
                <a:gd name="connsiteX31" fmla="*/ 868599 w 1787791"/>
                <a:gd name="connsiteY31" fmla="*/ 564107 h 1225525"/>
                <a:gd name="connsiteX32" fmla="*/ 864699 w 1787791"/>
                <a:gd name="connsiteY32" fmla="*/ 560140 h 1225525"/>
                <a:gd name="connsiteX33" fmla="*/ 862749 w 1787791"/>
                <a:gd name="connsiteY33" fmla="*/ 558123 h 1225525"/>
                <a:gd name="connsiteX34" fmla="*/ 859118 w 1787791"/>
                <a:gd name="connsiteY34" fmla="*/ 553954 h 1225525"/>
                <a:gd name="connsiteX35" fmla="*/ 855756 w 1787791"/>
                <a:gd name="connsiteY35" fmla="*/ 549517 h 1225525"/>
                <a:gd name="connsiteX36" fmla="*/ 847756 w 1787791"/>
                <a:gd name="connsiteY36" fmla="*/ 541785 h 1225525"/>
                <a:gd name="connsiteX37" fmla="*/ 842981 w 1787791"/>
                <a:gd name="connsiteY37" fmla="*/ 538221 h 1225525"/>
                <a:gd name="connsiteX38" fmla="*/ 838612 w 1787791"/>
                <a:gd name="connsiteY38" fmla="*/ 533784 h 1225525"/>
                <a:gd name="connsiteX39" fmla="*/ 834779 w 1787791"/>
                <a:gd name="connsiteY39" fmla="*/ 528674 h 1225525"/>
                <a:gd name="connsiteX40" fmla="*/ 803985 w 1787791"/>
                <a:gd name="connsiteY40" fmla="*/ 495662 h 1225525"/>
                <a:gd name="connsiteX41" fmla="*/ 799817 w 1787791"/>
                <a:gd name="connsiteY41" fmla="*/ 491157 h 1225525"/>
                <a:gd name="connsiteX42" fmla="*/ 795783 w 1787791"/>
                <a:gd name="connsiteY42" fmla="*/ 486652 h 1225525"/>
                <a:gd name="connsiteX43" fmla="*/ 793766 w 1787791"/>
                <a:gd name="connsiteY43" fmla="*/ 484500 h 1225525"/>
                <a:gd name="connsiteX44" fmla="*/ 789664 w 1787791"/>
                <a:gd name="connsiteY44" fmla="*/ 480197 h 1225525"/>
                <a:gd name="connsiteX45" fmla="*/ 787580 w 1787791"/>
                <a:gd name="connsiteY45" fmla="*/ 478046 h 1225525"/>
                <a:gd name="connsiteX46" fmla="*/ 783613 w 1787791"/>
                <a:gd name="connsiteY46" fmla="*/ 473541 h 1225525"/>
                <a:gd name="connsiteX47" fmla="*/ 779982 w 1787791"/>
                <a:gd name="connsiteY47" fmla="*/ 468633 h 1225525"/>
                <a:gd name="connsiteX48" fmla="*/ 763913 w 1787791"/>
                <a:gd name="connsiteY48" fmla="*/ 450412 h 1225525"/>
                <a:gd name="connsiteX49" fmla="*/ 759946 w 1787791"/>
                <a:gd name="connsiteY49" fmla="*/ 446177 h 1225525"/>
                <a:gd name="connsiteX50" fmla="*/ 756249 w 1787791"/>
                <a:gd name="connsiteY50" fmla="*/ 442008 h 1225525"/>
                <a:gd name="connsiteX51" fmla="*/ 754433 w 1787791"/>
                <a:gd name="connsiteY51" fmla="*/ 439991 h 1225525"/>
                <a:gd name="connsiteX52" fmla="*/ 750802 w 1787791"/>
                <a:gd name="connsiteY52" fmla="*/ 436091 h 1225525"/>
                <a:gd name="connsiteX53" fmla="*/ 749054 w 1787791"/>
                <a:gd name="connsiteY53" fmla="*/ 434276 h 1225525"/>
                <a:gd name="connsiteX54" fmla="*/ 745490 w 1787791"/>
                <a:gd name="connsiteY54" fmla="*/ 430578 h 1225525"/>
                <a:gd name="connsiteX55" fmla="*/ 743676 w 1787791"/>
                <a:gd name="connsiteY55" fmla="*/ 428762 h 1225525"/>
                <a:gd name="connsiteX56" fmla="*/ 740112 w 1787791"/>
                <a:gd name="connsiteY56" fmla="*/ 425199 h 1225525"/>
                <a:gd name="connsiteX57" fmla="*/ 738296 w 1787791"/>
                <a:gd name="connsiteY57" fmla="*/ 423384 h 1225525"/>
                <a:gd name="connsiteX58" fmla="*/ 734531 w 1787791"/>
                <a:gd name="connsiteY58" fmla="*/ 419753 h 1225525"/>
                <a:gd name="connsiteX59" fmla="*/ 732582 w 1787791"/>
                <a:gd name="connsiteY59" fmla="*/ 417937 h 1225525"/>
                <a:gd name="connsiteX60" fmla="*/ 728548 w 1787791"/>
                <a:gd name="connsiteY60" fmla="*/ 414173 h 1225525"/>
                <a:gd name="connsiteX61" fmla="*/ 726463 w 1787791"/>
                <a:gd name="connsiteY61" fmla="*/ 412222 h 1225525"/>
                <a:gd name="connsiteX62" fmla="*/ 722025 w 1787791"/>
                <a:gd name="connsiteY62" fmla="*/ 408256 h 1225525"/>
                <a:gd name="connsiteX63" fmla="*/ 719672 w 1787791"/>
                <a:gd name="connsiteY63" fmla="*/ 406104 h 1225525"/>
                <a:gd name="connsiteX64" fmla="*/ 700510 w 1787791"/>
                <a:gd name="connsiteY64" fmla="*/ 389160 h 1225525"/>
                <a:gd name="connsiteX65" fmla="*/ 695468 w 1787791"/>
                <a:gd name="connsiteY65" fmla="*/ 385598 h 1225525"/>
                <a:gd name="connsiteX66" fmla="*/ 690963 w 1787791"/>
                <a:gd name="connsiteY66" fmla="*/ 381697 h 1225525"/>
                <a:gd name="connsiteX67" fmla="*/ 688879 w 1787791"/>
                <a:gd name="connsiteY67" fmla="*/ 379681 h 1225525"/>
                <a:gd name="connsiteX68" fmla="*/ 684845 w 1787791"/>
                <a:gd name="connsiteY68" fmla="*/ 375781 h 1225525"/>
                <a:gd name="connsiteX69" fmla="*/ 682827 w 1787791"/>
                <a:gd name="connsiteY69" fmla="*/ 373966 h 1225525"/>
                <a:gd name="connsiteX70" fmla="*/ 674356 w 1787791"/>
                <a:gd name="connsiteY70" fmla="*/ 367242 h 1225525"/>
                <a:gd name="connsiteX71" fmla="*/ 669985 w 1787791"/>
                <a:gd name="connsiteY71" fmla="*/ 364284 h 1225525"/>
                <a:gd name="connsiteX72" fmla="*/ 665951 w 1787791"/>
                <a:gd name="connsiteY72" fmla="*/ 360989 h 1225525"/>
                <a:gd name="connsiteX73" fmla="*/ 663867 w 1787791"/>
                <a:gd name="connsiteY73" fmla="*/ 359376 h 1225525"/>
                <a:gd name="connsiteX74" fmla="*/ 657144 w 1787791"/>
                <a:gd name="connsiteY74" fmla="*/ 355342 h 1225525"/>
                <a:gd name="connsiteX75" fmla="*/ 652370 w 1787791"/>
                <a:gd name="connsiteY75" fmla="*/ 352114 h 1225525"/>
                <a:gd name="connsiteX76" fmla="*/ 647663 w 1787791"/>
                <a:gd name="connsiteY76" fmla="*/ 348214 h 1225525"/>
                <a:gd name="connsiteX77" fmla="*/ 645378 w 1787791"/>
                <a:gd name="connsiteY77" fmla="*/ 346063 h 1225525"/>
                <a:gd name="connsiteX78" fmla="*/ 625879 w 1787791"/>
                <a:gd name="connsiteY78" fmla="*/ 328985 h 1225525"/>
                <a:gd name="connsiteX79" fmla="*/ 620702 w 1787791"/>
                <a:gd name="connsiteY79" fmla="*/ 325287 h 1225525"/>
                <a:gd name="connsiteX80" fmla="*/ 615995 w 1787791"/>
                <a:gd name="connsiteY80" fmla="*/ 321186 h 1225525"/>
                <a:gd name="connsiteX81" fmla="*/ 613777 w 1787791"/>
                <a:gd name="connsiteY81" fmla="*/ 319102 h 1225525"/>
                <a:gd name="connsiteX82" fmla="*/ 609406 w 1787791"/>
                <a:gd name="connsiteY82" fmla="*/ 314933 h 1225525"/>
                <a:gd name="connsiteX83" fmla="*/ 607188 w 1787791"/>
                <a:gd name="connsiteY83" fmla="*/ 312848 h 1225525"/>
                <a:gd name="connsiteX84" fmla="*/ 593136 w 1787791"/>
                <a:gd name="connsiteY84" fmla="*/ 302024 h 1225525"/>
                <a:gd name="connsiteX85" fmla="*/ 588160 w 1787791"/>
                <a:gd name="connsiteY85" fmla="*/ 298527 h 1225525"/>
                <a:gd name="connsiteX86" fmla="*/ 573839 w 1787791"/>
                <a:gd name="connsiteY86" fmla="*/ 287568 h 1225525"/>
                <a:gd name="connsiteX87" fmla="*/ 568797 w 1787791"/>
                <a:gd name="connsiteY87" fmla="*/ 284206 h 1225525"/>
                <a:gd name="connsiteX88" fmla="*/ 558845 w 1787791"/>
                <a:gd name="connsiteY88" fmla="*/ 277483 h 1225525"/>
                <a:gd name="connsiteX89" fmla="*/ 553870 w 1787791"/>
                <a:gd name="connsiteY89" fmla="*/ 274188 h 1225525"/>
                <a:gd name="connsiteX90" fmla="*/ 544255 w 1787791"/>
                <a:gd name="connsiteY90" fmla="*/ 267465 h 1225525"/>
                <a:gd name="connsiteX91" fmla="*/ 539549 w 1787791"/>
                <a:gd name="connsiteY91" fmla="*/ 264305 h 1225525"/>
                <a:gd name="connsiteX92" fmla="*/ 530539 w 1787791"/>
                <a:gd name="connsiteY92" fmla="*/ 257985 h 1225525"/>
                <a:gd name="connsiteX93" fmla="*/ 525900 w 1787791"/>
                <a:gd name="connsiteY93" fmla="*/ 255161 h 1225525"/>
                <a:gd name="connsiteX94" fmla="*/ 518773 w 1787791"/>
                <a:gd name="connsiteY94" fmla="*/ 251262 h 1225525"/>
                <a:gd name="connsiteX95" fmla="*/ 514067 w 1787791"/>
                <a:gd name="connsiteY95" fmla="*/ 248235 h 1225525"/>
                <a:gd name="connsiteX96" fmla="*/ 509764 w 1787791"/>
                <a:gd name="connsiteY96" fmla="*/ 244672 h 1225525"/>
                <a:gd name="connsiteX97" fmla="*/ 507612 w 1787791"/>
                <a:gd name="connsiteY97" fmla="*/ 242924 h 1225525"/>
                <a:gd name="connsiteX98" fmla="*/ 500888 w 1787791"/>
                <a:gd name="connsiteY98" fmla="*/ 238217 h 1225525"/>
                <a:gd name="connsiteX99" fmla="*/ 496317 w 1787791"/>
                <a:gd name="connsiteY99" fmla="*/ 235327 h 1225525"/>
                <a:gd name="connsiteX100" fmla="*/ 489593 w 1787791"/>
                <a:gd name="connsiteY100" fmla="*/ 231561 h 1225525"/>
                <a:gd name="connsiteX101" fmla="*/ 484752 w 1787791"/>
                <a:gd name="connsiteY101" fmla="*/ 229141 h 1225525"/>
                <a:gd name="connsiteX102" fmla="*/ 477222 w 1787791"/>
                <a:gd name="connsiteY102" fmla="*/ 225443 h 1225525"/>
                <a:gd name="connsiteX103" fmla="*/ 472313 w 1787791"/>
                <a:gd name="connsiteY103" fmla="*/ 222485 h 1225525"/>
                <a:gd name="connsiteX104" fmla="*/ 457320 w 1787791"/>
                <a:gd name="connsiteY104" fmla="*/ 213676 h 1225525"/>
                <a:gd name="connsiteX105" fmla="*/ 452345 w 1787791"/>
                <a:gd name="connsiteY105" fmla="*/ 210920 h 1225525"/>
                <a:gd name="connsiteX106" fmla="*/ 444949 w 1787791"/>
                <a:gd name="connsiteY106" fmla="*/ 206886 h 1225525"/>
                <a:gd name="connsiteX107" fmla="*/ 439839 w 1787791"/>
                <a:gd name="connsiteY107" fmla="*/ 204331 h 1225525"/>
                <a:gd name="connsiteX108" fmla="*/ 431838 w 1787791"/>
                <a:gd name="connsiteY108" fmla="*/ 200431 h 1225525"/>
                <a:gd name="connsiteX109" fmla="*/ 426526 w 1787791"/>
                <a:gd name="connsiteY109" fmla="*/ 197271 h 1225525"/>
                <a:gd name="connsiteX110" fmla="*/ 392909 w 1787791"/>
                <a:gd name="connsiteY110" fmla="*/ 179319 h 1225525"/>
                <a:gd name="connsiteX111" fmla="*/ 387395 w 1787791"/>
                <a:gd name="connsiteY111" fmla="*/ 176294 h 1225525"/>
                <a:gd name="connsiteX112" fmla="*/ 379125 w 1787791"/>
                <a:gd name="connsiteY112" fmla="*/ 171991 h 1225525"/>
                <a:gd name="connsiteX113" fmla="*/ 373478 w 1787791"/>
                <a:gd name="connsiteY113" fmla="*/ 169167 h 1225525"/>
                <a:gd name="connsiteX114" fmla="*/ 358955 w 1787791"/>
                <a:gd name="connsiteY114" fmla="*/ 163385 h 1225525"/>
                <a:gd name="connsiteX115" fmla="*/ 353442 w 1787791"/>
                <a:gd name="connsiteY115" fmla="*/ 161166 h 1225525"/>
                <a:gd name="connsiteX116" fmla="*/ 345777 w 1787791"/>
                <a:gd name="connsiteY116" fmla="*/ 157266 h 1225525"/>
                <a:gd name="connsiteX117" fmla="*/ 340869 w 1787791"/>
                <a:gd name="connsiteY117" fmla="*/ 154778 h 1225525"/>
                <a:gd name="connsiteX118" fmla="*/ 333271 w 1787791"/>
                <a:gd name="connsiteY118" fmla="*/ 151215 h 1225525"/>
                <a:gd name="connsiteX119" fmla="*/ 328027 w 1787791"/>
                <a:gd name="connsiteY119" fmla="*/ 148794 h 1225525"/>
                <a:gd name="connsiteX120" fmla="*/ 311554 w 1787791"/>
                <a:gd name="connsiteY120" fmla="*/ 142676 h 1225525"/>
                <a:gd name="connsiteX121" fmla="*/ 305973 w 1787791"/>
                <a:gd name="connsiteY121" fmla="*/ 140323 h 1225525"/>
                <a:gd name="connsiteX122" fmla="*/ 285803 w 1787791"/>
                <a:gd name="connsiteY122" fmla="*/ 132524 h 1225525"/>
                <a:gd name="connsiteX123" fmla="*/ 280088 w 1787791"/>
                <a:gd name="connsiteY123" fmla="*/ 130171 h 1225525"/>
                <a:gd name="connsiteX124" fmla="*/ 263077 w 1787791"/>
                <a:gd name="connsiteY124" fmla="*/ 123447 h 1225525"/>
                <a:gd name="connsiteX125" fmla="*/ 257564 w 1787791"/>
                <a:gd name="connsiteY125" fmla="*/ 121362 h 1225525"/>
                <a:gd name="connsiteX126" fmla="*/ 246874 w 1787791"/>
                <a:gd name="connsiteY126" fmla="*/ 117530 h 1225525"/>
                <a:gd name="connsiteX127" fmla="*/ 241629 w 1787791"/>
                <a:gd name="connsiteY127" fmla="*/ 115648 h 1225525"/>
                <a:gd name="connsiteX128" fmla="*/ 231275 w 1787791"/>
                <a:gd name="connsiteY128" fmla="*/ 112286 h 1225525"/>
                <a:gd name="connsiteX129" fmla="*/ 226098 w 1787791"/>
                <a:gd name="connsiteY129" fmla="*/ 110470 h 1225525"/>
                <a:gd name="connsiteX130" fmla="*/ 215542 w 1787791"/>
                <a:gd name="connsiteY130" fmla="*/ 107243 h 1225525"/>
                <a:gd name="connsiteX131" fmla="*/ 210029 w 1787791"/>
                <a:gd name="connsiteY131" fmla="*/ 105495 h 1225525"/>
                <a:gd name="connsiteX132" fmla="*/ 195640 w 1787791"/>
                <a:gd name="connsiteY132" fmla="*/ 102402 h 1225525"/>
                <a:gd name="connsiteX133" fmla="*/ 189657 w 1787791"/>
                <a:gd name="connsiteY133" fmla="*/ 100654 h 1225525"/>
                <a:gd name="connsiteX134" fmla="*/ 158593 w 1787791"/>
                <a:gd name="connsiteY134" fmla="*/ 92989 h 1225525"/>
                <a:gd name="connsiteX135" fmla="*/ 152946 w 1787791"/>
                <a:gd name="connsiteY135" fmla="*/ 89560 h 1225525"/>
                <a:gd name="connsiteX136" fmla="*/ 89610 w 1787791"/>
                <a:gd name="connsiteY136" fmla="*/ 73895 h 1225525"/>
                <a:gd name="connsiteX137" fmla="*/ 21366 w 1787791"/>
                <a:gd name="connsiteY137" fmla="*/ 63069 h 1225525"/>
                <a:gd name="connsiteX138" fmla="*/ 5499 w 1787791"/>
                <a:gd name="connsiteY138" fmla="*/ 26897 h 1225525"/>
                <a:gd name="connsiteX139" fmla="*/ 61372 w 1787791"/>
                <a:gd name="connsiteY139" fmla="*/ -602 h 1225525"/>
                <a:gd name="connsiteX140" fmla="*/ 223408 w 1787791"/>
                <a:gd name="connsiteY140" fmla="*/ 33015 h 1225525"/>
                <a:gd name="connsiteX141" fmla="*/ 495577 w 1787791"/>
                <a:gd name="connsiteY141" fmla="*/ 124657 h 1225525"/>
                <a:gd name="connsiteX142" fmla="*/ 620164 w 1787791"/>
                <a:gd name="connsiteY142" fmla="*/ 173537 h 1225525"/>
                <a:gd name="connsiteX143" fmla="*/ 643158 w 1787791"/>
                <a:gd name="connsiteY143" fmla="*/ 187589 h 1225525"/>
                <a:gd name="connsiteX144" fmla="*/ 629711 w 1787791"/>
                <a:gd name="connsiteY144" fmla="*/ 228334 h 1225525"/>
                <a:gd name="connsiteX145" fmla="*/ 619626 w 1787791"/>
                <a:gd name="connsiteY145" fmla="*/ 235058 h 1225525"/>
                <a:gd name="connsiteX146" fmla="*/ 673414 w 1787791"/>
                <a:gd name="connsiteY146" fmla="*/ 266188 h 1225525"/>
                <a:gd name="connsiteX147" fmla="*/ 716714 w 1787791"/>
                <a:gd name="connsiteY147" fmla="*/ 290325 h 1225525"/>
                <a:gd name="connsiteX148" fmla="*/ 727337 w 1787791"/>
                <a:gd name="connsiteY148" fmla="*/ 300276 h 1225525"/>
                <a:gd name="connsiteX149" fmla="*/ 748584 w 1787791"/>
                <a:gd name="connsiteY149" fmla="*/ 349425 h 1225525"/>
                <a:gd name="connsiteX150" fmla="*/ 768754 w 1787791"/>
                <a:gd name="connsiteY150" fmla="*/ 379344 h 1225525"/>
                <a:gd name="connsiteX151" fmla="*/ 824896 w 1787791"/>
                <a:gd name="connsiteY151" fmla="*/ 428090 h 1225525"/>
                <a:gd name="connsiteX152" fmla="*/ 885945 w 1787791"/>
                <a:gd name="connsiteY152" fmla="*/ 490148 h 1225525"/>
                <a:gd name="connsiteX153" fmla="*/ 951164 w 1787791"/>
                <a:gd name="connsiteY153" fmla="*/ 521278 h 1225525"/>
                <a:gd name="connsiteX154" fmla="*/ 1176940 w 1787791"/>
                <a:gd name="connsiteY154" fmla="*/ 563032 h 1225525"/>
                <a:gd name="connsiteX155" fmla="*/ 1215869 w 1787791"/>
                <a:gd name="connsiteY155" fmla="*/ 549046 h 1225525"/>
                <a:gd name="connsiteX156" fmla="*/ 1346171 w 1787791"/>
                <a:gd name="connsiteY156" fmla="*/ 455925 h 1225525"/>
                <a:gd name="connsiteX157" fmla="*/ 1389672 w 1787791"/>
                <a:gd name="connsiteY157" fmla="*/ 447118 h 1225525"/>
                <a:gd name="connsiteX158" fmla="*/ 1414818 w 1787791"/>
                <a:gd name="connsiteY158" fmla="*/ 455858 h 1225525"/>
                <a:gd name="connsiteX159" fmla="*/ 1414818 w 1787791"/>
                <a:gd name="connsiteY159" fmla="*/ 455858 h 1225525"/>
                <a:gd name="connsiteX160" fmla="*/ 1430685 w 1787791"/>
                <a:gd name="connsiteY160" fmla="*/ 476029 h 1225525"/>
                <a:gd name="connsiteX161" fmla="*/ 1523201 w 1787791"/>
                <a:gd name="connsiteY161" fmla="*/ 604919 h 1225525"/>
                <a:gd name="connsiteX162" fmla="*/ 1640594 w 1787791"/>
                <a:gd name="connsiteY162" fmla="*/ 777310 h 1225525"/>
                <a:gd name="connsiteX163" fmla="*/ 1643283 w 1787791"/>
                <a:gd name="connsiteY163" fmla="*/ 784841 h 122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1787791" h="1225525">
                  <a:moveTo>
                    <a:pt x="1643283" y="784841"/>
                  </a:moveTo>
                  <a:cubicBezTo>
                    <a:pt x="1642141" y="797010"/>
                    <a:pt x="1651621" y="804338"/>
                    <a:pt x="1657335" y="812945"/>
                  </a:cubicBezTo>
                  <a:cubicBezTo>
                    <a:pt x="1697072" y="872717"/>
                    <a:pt x="1735867" y="933161"/>
                    <a:pt x="1779032" y="990648"/>
                  </a:cubicBezTo>
                  <a:cubicBezTo>
                    <a:pt x="1785486" y="998447"/>
                    <a:pt x="1788378" y="1008666"/>
                    <a:pt x="1786898" y="1018684"/>
                  </a:cubicBezTo>
                  <a:cubicBezTo>
                    <a:pt x="1780174" y="1059026"/>
                    <a:pt x="1771502" y="1098157"/>
                    <a:pt x="1746557" y="1131640"/>
                  </a:cubicBezTo>
                  <a:cubicBezTo>
                    <a:pt x="1712939" y="1177226"/>
                    <a:pt x="1663656" y="1208692"/>
                    <a:pt x="1608120" y="1219920"/>
                  </a:cubicBezTo>
                  <a:cubicBezTo>
                    <a:pt x="1563341" y="1229871"/>
                    <a:pt x="1521924" y="1220390"/>
                    <a:pt x="1483129" y="1202574"/>
                  </a:cubicBezTo>
                  <a:cubicBezTo>
                    <a:pt x="1452739" y="1188656"/>
                    <a:pt x="1427391" y="1164316"/>
                    <a:pt x="1405809" y="1137893"/>
                  </a:cubicBezTo>
                  <a:cubicBezTo>
                    <a:pt x="1400430" y="1130631"/>
                    <a:pt x="1394647" y="1123640"/>
                    <a:pt x="1388394" y="1117050"/>
                  </a:cubicBezTo>
                  <a:cubicBezTo>
                    <a:pt x="1378511" y="1107973"/>
                    <a:pt x="1371922" y="1096005"/>
                    <a:pt x="1369502" y="1082827"/>
                  </a:cubicBezTo>
                  <a:cubicBezTo>
                    <a:pt x="1365736" y="1059967"/>
                    <a:pt x="1350541" y="1049814"/>
                    <a:pt x="1330774" y="1046991"/>
                  </a:cubicBezTo>
                  <a:cubicBezTo>
                    <a:pt x="1311141" y="1044436"/>
                    <a:pt x="1291979" y="1039057"/>
                    <a:pt x="1273893" y="1031056"/>
                  </a:cubicBezTo>
                  <a:cubicBezTo>
                    <a:pt x="1270666" y="1030182"/>
                    <a:pt x="1267371" y="1029913"/>
                    <a:pt x="1264076" y="1030182"/>
                  </a:cubicBezTo>
                  <a:cubicBezTo>
                    <a:pt x="1245453" y="1036906"/>
                    <a:pt x="1234291" y="1023459"/>
                    <a:pt x="1221180" y="1014920"/>
                  </a:cubicBezTo>
                  <a:cubicBezTo>
                    <a:pt x="1179293" y="986345"/>
                    <a:pt x="1144398" y="948693"/>
                    <a:pt x="1119050" y="904788"/>
                  </a:cubicBezTo>
                  <a:cubicBezTo>
                    <a:pt x="1080390" y="840982"/>
                    <a:pt x="1037763" y="779664"/>
                    <a:pt x="991303" y="721236"/>
                  </a:cubicBezTo>
                  <a:cubicBezTo>
                    <a:pt x="972208" y="696493"/>
                    <a:pt x="946322" y="676726"/>
                    <a:pt x="935968" y="645529"/>
                  </a:cubicBezTo>
                  <a:cubicBezTo>
                    <a:pt x="934758" y="643647"/>
                    <a:pt x="933682" y="641764"/>
                    <a:pt x="932539" y="639814"/>
                  </a:cubicBezTo>
                  <a:cubicBezTo>
                    <a:pt x="931396" y="637865"/>
                    <a:pt x="929984" y="636250"/>
                    <a:pt x="928774" y="634435"/>
                  </a:cubicBezTo>
                  <a:cubicBezTo>
                    <a:pt x="927564" y="632620"/>
                    <a:pt x="926286" y="630939"/>
                    <a:pt x="925144" y="629124"/>
                  </a:cubicBezTo>
                  <a:cubicBezTo>
                    <a:pt x="921715" y="623879"/>
                    <a:pt x="917747" y="618971"/>
                    <a:pt x="913310" y="614601"/>
                  </a:cubicBezTo>
                  <a:cubicBezTo>
                    <a:pt x="911830" y="613189"/>
                    <a:pt x="910486" y="611710"/>
                    <a:pt x="909209" y="610164"/>
                  </a:cubicBezTo>
                  <a:cubicBezTo>
                    <a:pt x="907796" y="608818"/>
                    <a:pt x="906519" y="607272"/>
                    <a:pt x="905241" y="605793"/>
                  </a:cubicBezTo>
                  <a:lnTo>
                    <a:pt x="903292" y="603708"/>
                  </a:lnTo>
                  <a:cubicBezTo>
                    <a:pt x="901880" y="602364"/>
                    <a:pt x="900535" y="600952"/>
                    <a:pt x="899191" y="599540"/>
                  </a:cubicBezTo>
                  <a:cubicBezTo>
                    <a:pt x="897846" y="598128"/>
                    <a:pt x="897846" y="598061"/>
                    <a:pt x="897106" y="597389"/>
                  </a:cubicBezTo>
                  <a:cubicBezTo>
                    <a:pt x="895695" y="595976"/>
                    <a:pt x="894417" y="594497"/>
                    <a:pt x="893207" y="592951"/>
                  </a:cubicBezTo>
                  <a:cubicBezTo>
                    <a:pt x="891929" y="591405"/>
                    <a:pt x="890786" y="589791"/>
                    <a:pt x="889710" y="588110"/>
                  </a:cubicBezTo>
                  <a:cubicBezTo>
                    <a:pt x="886349" y="583269"/>
                    <a:pt x="882516" y="578764"/>
                    <a:pt x="878280" y="574663"/>
                  </a:cubicBezTo>
                  <a:cubicBezTo>
                    <a:pt x="876868" y="573318"/>
                    <a:pt x="875591" y="571906"/>
                    <a:pt x="874313" y="570427"/>
                  </a:cubicBezTo>
                  <a:cubicBezTo>
                    <a:pt x="873036" y="568948"/>
                    <a:pt x="871758" y="567603"/>
                    <a:pt x="870481" y="566191"/>
                  </a:cubicBezTo>
                  <a:cubicBezTo>
                    <a:pt x="869203" y="564780"/>
                    <a:pt x="869203" y="564780"/>
                    <a:pt x="868599" y="564107"/>
                  </a:cubicBezTo>
                  <a:cubicBezTo>
                    <a:pt x="867994" y="563435"/>
                    <a:pt x="865976" y="561484"/>
                    <a:pt x="864699" y="560140"/>
                  </a:cubicBezTo>
                  <a:cubicBezTo>
                    <a:pt x="863421" y="558796"/>
                    <a:pt x="863421" y="558728"/>
                    <a:pt x="862749" y="558123"/>
                  </a:cubicBezTo>
                  <a:cubicBezTo>
                    <a:pt x="862077" y="557518"/>
                    <a:pt x="860261" y="555367"/>
                    <a:pt x="859118" y="553954"/>
                  </a:cubicBezTo>
                  <a:cubicBezTo>
                    <a:pt x="857976" y="552542"/>
                    <a:pt x="856832" y="550996"/>
                    <a:pt x="855756" y="549517"/>
                  </a:cubicBezTo>
                  <a:cubicBezTo>
                    <a:pt x="853538" y="546491"/>
                    <a:pt x="850848" y="543869"/>
                    <a:pt x="847756" y="541785"/>
                  </a:cubicBezTo>
                  <a:cubicBezTo>
                    <a:pt x="846075" y="540709"/>
                    <a:pt x="844461" y="539499"/>
                    <a:pt x="842981" y="538221"/>
                  </a:cubicBezTo>
                  <a:cubicBezTo>
                    <a:pt x="841435" y="536877"/>
                    <a:pt x="839956" y="535397"/>
                    <a:pt x="838612" y="533784"/>
                  </a:cubicBezTo>
                  <a:cubicBezTo>
                    <a:pt x="837267" y="532170"/>
                    <a:pt x="835990" y="530422"/>
                    <a:pt x="834779" y="528674"/>
                  </a:cubicBezTo>
                  <a:cubicBezTo>
                    <a:pt x="825232" y="517042"/>
                    <a:pt x="814945" y="506015"/>
                    <a:pt x="803985" y="495662"/>
                  </a:cubicBezTo>
                  <a:cubicBezTo>
                    <a:pt x="802507" y="494249"/>
                    <a:pt x="801161" y="492703"/>
                    <a:pt x="799817" y="491157"/>
                  </a:cubicBezTo>
                  <a:cubicBezTo>
                    <a:pt x="798472" y="489610"/>
                    <a:pt x="797127" y="488199"/>
                    <a:pt x="795783" y="486652"/>
                  </a:cubicBezTo>
                  <a:lnTo>
                    <a:pt x="793766" y="484500"/>
                  </a:lnTo>
                  <a:cubicBezTo>
                    <a:pt x="792354" y="483156"/>
                    <a:pt x="791009" y="481676"/>
                    <a:pt x="789664" y="480197"/>
                  </a:cubicBezTo>
                  <a:cubicBezTo>
                    <a:pt x="788319" y="478718"/>
                    <a:pt x="788319" y="478786"/>
                    <a:pt x="787580" y="478046"/>
                  </a:cubicBezTo>
                  <a:cubicBezTo>
                    <a:pt x="786168" y="476634"/>
                    <a:pt x="784824" y="475087"/>
                    <a:pt x="783613" y="473541"/>
                  </a:cubicBezTo>
                  <a:cubicBezTo>
                    <a:pt x="782269" y="471927"/>
                    <a:pt x="781125" y="470314"/>
                    <a:pt x="779982" y="468633"/>
                  </a:cubicBezTo>
                  <a:cubicBezTo>
                    <a:pt x="775209" y="462044"/>
                    <a:pt x="769829" y="455993"/>
                    <a:pt x="763913" y="450412"/>
                  </a:cubicBezTo>
                  <a:cubicBezTo>
                    <a:pt x="762501" y="449067"/>
                    <a:pt x="761224" y="447656"/>
                    <a:pt x="759946" y="446177"/>
                  </a:cubicBezTo>
                  <a:cubicBezTo>
                    <a:pt x="758669" y="444697"/>
                    <a:pt x="757458" y="443420"/>
                    <a:pt x="756249" y="442008"/>
                  </a:cubicBezTo>
                  <a:lnTo>
                    <a:pt x="754433" y="439991"/>
                  </a:lnTo>
                  <a:cubicBezTo>
                    <a:pt x="753155" y="438780"/>
                    <a:pt x="752013" y="437436"/>
                    <a:pt x="750802" y="436091"/>
                  </a:cubicBezTo>
                  <a:lnTo>
                    <a:pt x="749054" y="434276"/>
                  </a:lnTo>
                  <a:cubicBezTo>
                    <a:pt x="747844" y="433065"/>
                    <a:pt x="746634" y="431855"/>
                    <a:pt x="745490" y="430578"/>
                  </a:cubicBezTo>
                  <a:lnTo>
                    <a:pt x="743676" y="428762"/>
                  </a:lnTo>
                  <a:cubicBezTo>
                    <a:pt x="742465" y="427620"/>
                    <a:pt x="741254" y="426409"/>
                    <a:pt x="740112" y="425199"/>
                  </a:cubicBezTo>
                  <a:lnTo>
                    <a:pt x="738296" y="423384"/>
                  </a:lnTo>
                  <a:cubicBezTo>
                    <a:pt x="736952" y="422240"/>
                    <a:pt x="735741" y="421031"/>
                    <a:pt x="734531" y="419753"/>
                  </a:cubicBezTo>
                  <a:lnTo>
                    <a:pt x="732582" y="417937"/>
                  </a:lnTo>
                  <a:lnTo>
                    <a:pt x="728548" y="414173"/>
                  </a:lnTo>
                  <a:lnTo>
                    <a:pt x="726463" y="412222"/>
                  </a:lnTo>
                  <a:cubicBezTo>
                    <a:pt x="724917" y="410945"/>
                    <a:pt x="723505" y="409600"/>
                    <a:pt x="722025" y="408256"/>
                  </a:cubicBezTo>
                  <a:lnTo>
                    <a:pt x="719672" y="406104"/>
                  </a:lnTo>
                  <a:cubicBezTo>
                    <a:pt x="713755" y="399919"/>
                    <a:pt x="707368" y="394270"/>
                    <a:pt x="700510" y="389160"/>
                  </a:cubicBezTo>
                  <a:cubicBezTo>
                    <a:pt x="698762" y="388085"/>
                    <a:pt x="697081" y="386875"/>
                    <a:pt x="695468" y="385598"/>
                  </a:cubicBezTo>
                  <a:cubicBezTo>
                    <a:pt x="693921" y="384387"/>
                    <a:pt x="692375" y="383110"/>
                    <a:pt x="690963" y="381697"/>
                  </a:cubicBezTo>
                  <a:cubicBezTo>
                    <a:pt x="690290" y="381025"/>
                    <a:pt x="689618" y="380286"/>
                    <a:pt x="688879" y="379681"/>
                  </a:cubicBezTo>
                  <a:cubicBezTo>
                    <a:pt x="687466" y="378470"/>
                    <a:pt x="686122" y="377126"/>
                    <a:pt x="684845" y="375781"/>
                  </a:cubicBezTo>
                  <a:cubicBezTo>
                    <a:pt x="684172" y="375176"/>
                    <a:pt x="683500" y="374504"/>
                    <a:pt x="682827" y="373966"/>
                  </a:cubicBezTo>
                  <a:cubicBezTo>
                    <a:pt x="680205" y="371478"/>
                    <a:pt x="677381" y="369259"/>
                    <a:pt x="674356" y="367242"/>
                  </a:cubicBezTo>
                  <a:cubicBezTo>
                    <a:pt x="672809" y="366368"/>
                    <a:pt x="671398" y="365360"/>
                    <a:pt x="669985" y="364284"/>
                  </a:cubicBezTo>
                  <a:cubicBezTo>
                    <a:pt x="668573" y="363275"/>
                    <a:pt x="667296" y="362132"/>
                    <a:pt x="665951" y="360989"/>
                  </a:cubicBezTo>
                  <a:lnTo>
                    <a:pt x="663867" y="359376"/>
                  </a:lnTo>
                  <a:cubicBezTo>
                    <a:pt x="661581" y="357964"/>
                    <a:pt x="659228" y="356686"/>
                    <a:pt x="657144" y="355342"/>
                  </a:cubicBezTo>
                  <a:cubicBezTo>
                    <a:pt x="655463" y="354400"/>
                    <a:pt x="653849" y="353324"/>
                    <a:pt x="652370" y="352114"/>
                  </a:cubicBezTo>
                  <a:cubicBezTo>
                    <a:pt x="650756" y="350904"/>
                    <a:pt x="649210" y="349560"/>
                    <a:pt x="647663" y="348214"/>
                  </a:cubicBezTo>
                  <a:lnTo>
                    <a:pt x="645378" y="346063"/>
                  </a:lnTo>
                  <a:cubicBezTo>
                    <a:pt x="639326" y="339877"/>
                    <a:pt x="632804" y="334162"/>
                    <a:pt x="625879" y="328985"/>
                  </a:cubicBezTo>
                  <a:cubicBezTo>
                    <a:pt x="624064" y="327842"/>
                    <a:pt x="622383" y="326565"/>
                    <a:pt x="620702" y="325287"/>
                  </a:cubicBezTo>
                  <a:cubicBezTo>
                    <a:pt x="619088" y="324010"/>
                    <a:pt x="617475" y="322665"/>
                    <a:pt x="615995" y="321186"/>
                  </a:cubicBezTo>
                  <a:lnTo>
                    <a:pt x="613777" y="319102"/>
                  </a:lnTo>
                  <a:cubicBezTo>
                    <a:pt x="612230" y="317757"/>
                    <a:pt x="610819" y="316345"/>
                    <a:pt x="609406" y="314933"/>
                  </a:cubicBezTo>
                  <a:lnTo>
                    <a:pt x="607188" y="312848"/>
                  </a:lnTo>
                  <a:cubicBezTo>
                    <a:pt x="603019" y="308613"/>
                    <a:pt x="598246" y="304982"/>
                    <a:pt x="593136" y="302024"/>
                  </a:cubicBezTo>
                  <a:cubicBezTo>
                    <a:pt x="591388" y="300948"/>
                    <a:pt x="589774" y="299805"/>
                    <a:pt x="588160" y="298527"/>
                  </a:cubicBezTo>
                  <a:cubicBezTo>
                    <a:pt x="583790" y="294359"/>
                    <a:pt x="578949" y="290729"/>
                    <a:pt x="573839" y="287568"/>
                  </a:cubicBezTo>
                  <a:cubicBezTo>
                    <a:pt x="572091" y="286560"/>
                    <a:pt x="570410" y="285417"/>
                    <a:pt x="568797" y="284206"/>
                  </a:cubicBezTo>
                  <a:cubicBezTo>
                    <a:pt x="565569" y="281853"/>
                    <a:pt x="562073" y="279567"/>
                    <a:pt x="558845" y="277483"/>
                  </a:cubicBezTo>
                  <a:cubicBezTo>
                    <a:pt x="557098" y="276475"/>
                    <a:pt x="555483" y="275331"/>
                    <a:pt x="553870" y="274188"/>
                  </a:cubicBezTo>
                  <a:cubicBezTo>
                    <a:pt x="550710" y="271902"/>
                    <a:pt x="547550" y="269684"/>
                    <a:pt x="544255" y="267465"/>
                  </a:cubicBezTo>
                  <a:cubicBezTo>
                    <a:pt x="542642" y="266523"/>
                    <a:pt x="541028" y="265448"/>
                    <a:pt x="539549" y="264305"/>
                  </a:cubicBezTo>
                  <a:cubicBezTo>
                    <a:pt x="536591" y="262154"/>
                    <a:pt x="533632" y="259934"/>
                    <a:pt x="530539" y="257985"/>
                  </a:cubicBezTo>
                  <a:cubicBezTo>
                    <a:pt x="528926" y="257111"/>
                    <a:pt x="527447" y="256102"/>
                    <a:pt x="525900" y="255161"/>
                  </a:cubicBezTo>
                  <a:cubicBezTo>
                    <a:pt x="524354" y="254220"/>
                    <a:pt x="521193" y="252471"/>
                    <a:pt x="518773" y="251262"/>
                  </a:cubicBezTo>
                  <a:cubicBezTo>
                    <a:pt x="517092" y="250387"/>
                    <a:pt x="515546" y="249379"/>
                    <a:pt x="514067" y="248235"/>
                  </a:cubicBezTo>
                  <a:cubicBezTo>
                    <a:pt x="512588" y="247093"/>
                    <a:pt x="511175" y="245882"/>
                    <a:pt x="509764" y="244672"/>
                  </a:cubicBezTo>
                  <a:lnTo>
                    <a:pt x="507612" y="242924"/>
                  </a:lnTo>
                  <a:cubicBezTo>
                    <a:pt x="505393" y="241310"/>
                    <a:pt x="503175" y="239696"/>
                    <a:pt x="500888" y="238217"/>
                  </a:cubicBezTo>
                  <a:cubicBezTo>
                    <a:pt x="498602" y="236738"/>
                    <a:pt x="497863" y="236335"/>
                    <a:pt x="496317" y="235327"/>
                  </a:cubicBezTo>
                  <a:cubicBezTo>
                    <a:pt x="494770" y="234318"/>
                    <a:pt x="491744" y="232705"/>
                    <a:pt x="489593" y="231561"/>
                  </a:cubicBezTo>
                  <a:cubicBezTo>
                    <a:pt x="487441" y="230418"/>
                    <a:pt x="486366" y="229948"/>
                    <a:pt x="484752" y="229141"/>
                  </a:cubicBezTo>
                  <a:lnTo>
                    <a:pt x="477222" y="225443"/>
                  </a:lnTo>
                  <a:cubicBezTo>
                    <a:pt x="475541" y="224569"/>
                    <a:pt x="473860" y="223561"/>
                    <a:pt x="472313" y="222485"/>
                  </a:cubicBezTo>
                  <a:cubicBezTo>
                    <a:pt x="467607" y="219123"/>
                    <a:pt x="462564" y="216164"/>
                    <a:pt x="457320" y="213676"/>
                  </a:cubicBezTo>
                  <a:cubicBezTo>
                    <a:pt x="455639" y="212870"/>
                    <a:pt x="453958" y="211928"/>
                    <a:pt x="452345" y="210920"/>
                  </a:cubicBezTo>
                  <a:cubicBezTo>
                    <a:pt x="449924" y="209508"/>
                    <a:pt x="447436" y="208163"/>
                    <a:pt x="444949" y="206886"/>
                  </a:cubicBezTo>
                  <a:lnTo>
                    <a:pt x="439839" y="204331"/>
                  </a:lnTo>
                  <a:lnTo>
                    <a:pt x="431838" y="200431"/>
                  </a:lnTo>
                  <a:cubicBezTo>
                    <a:pt x="430023" y="199490"/>
                    <a:pt x="428275" y="198414"/>
                    <a:pt x="426526" y="197271"/>
                  </a:cubicBezTo>
                  <a:cubicBezTo>
                    <a:pt x="415702" y="190615"/>
                    <a:pt x="404473" y="184564"/>
                    <a:pt x="392909" y="179319"/>
                  </a:cubicBezTo>
                  <a:cubicBezTo>
                    <a:pt x="391026" y="178445"/>
                    <a:pt x="389210" y="177369"/>
                    <a:pt x="387395" y="176294"/>
                  </a:cubicBezTo>
                  <a:cubicBezTo>
                    <a:pt x="385580" y="175218"/>
                    <a:pt x="381949" y="173335"/>
                    <a:pt x="379125" y="171991"/>
                  </a:cubicBezTo>
                  <a:cubicBezTo>
                    <a:pt x="376302" y="170646"/>
                    <a:pt x="375293" y="170175"/>
                    <a:pt x="373478" y="169167"/>
                  </a:cubicBezTo>
                  <a:cubicBezTo>
                    <a:pt x="368772" y="166881"/>
                    <a:pt x="363930" y="164931"/>
                    <a:pt x="358955" y="163385"/>
                  </a:cubicBezTo>
                  <a:cubicBezTo>
                    <a:pt x="357073" y="162780"/>
                    <a:pt x="355257" y="162040"/>
                    <a:pt x="353442" y="161166"/>
                  </a:cubicBezTo>
                  <a:cubicBezTo>
                    <a:pt x="350887" y="159955"/>
                    <a:pt x="348332" y="158544"/>
                    <a:pt x="345777" y="157266"/>
                  </a:cubicBezTo>
                  <a:cubicBezTo>
                    <a:pt x="343222" y="155989"/>
                    <a:pt x="342482" y="155652"/>
                    <a:pt x="340869" y="154778"/>
                  </a:cubicBezTo>
                  <a:lnTo>
                    <a:pt x="333271" y="151215"/>
                  </a:lnTo>
                  <a:cubicBezTo>
                    <a:pt x="331456" y="150475"/>
                    <a:pt x="329707" y="149668"/>
                    <a:pt x="328027" y="148794"/>
                  </a:cubicBezTo>
                  <a:cubicBezTo>
                    <a:pt x="322715" y="146240"/>
                    <a:pt x="317202" y="144223"/>
                    <a:pt x="311554" y="142676"/>
                  </a:cubicBezTo>
                  <a:cubicBezTo>
                    <a:pt x="309604" y="142071"/>
                    <a:pt x="307789" y="141264"/>
                    <a:pt x="305973" y="140323"/>
                  </a:cubicBezTo>
                  <a:cubicBezTo>
                    <a:pt x="299586" y="136962"/>
                    <a:pt x="292795" y="134407"/>
                    <a:pt x="285803" y="132524"/>
                  </a:cubicBezTo>
                  <a:cubicBezTo>
                    <a:pt x="283853" y="131852"/>
                    <a:pt x="281971" y="131045"/>
                    <a:pt x="280088" y="130171"/>
                  </a:cubicBezTo>
                  <a:cubicBezTo>
                    <a:pt x="274642" y="127414"/>
                    <a:pt x="268926" y="125195"/>
                    <a:pt x="263077" y="123447"/>
                  </a:cubicBezTo>
                  <a:cubicBezTo>
                    <a:pt x="261195" y="122841"/>
                    <a:pt x="259380" y="122169"/>
                    <a:pt x="257564" y="121362"/>
                  </a:cubicBezTo>
                  <a:cubicBezTo>
                    <a:pt x="254068" y="119884"/>
                    <a:pt x="250504" y="118606"/>
                    <a:pt x="246874" y="117530"/>
                  </a:cubicBezTo>
                  <a:cubicBezTo>
                    <a:pt x="245058" y="116992"/>
                    <a:pt x="243310" y="116387"/>
                    <a:pt x="241629" y="115648"/>
                  </a:cubicBezTo>
                  <a:cubicBezTo>
                    <a:pt x="238268" y="114303"/>
                    <a:pt x="234771" y="113160"/>
                    <a:pt x="231275" y="112286"/>
                  </a:cubicBezTo>
                  <a:cubicBezTo>
                    <a:pt x="229527" y="111815"/>
                    <a:pt x="227779" y="111143"/>
                    <a:pt x="226098" y="110470"/>
                  </a:cubicBezTo>
                  <a:cubicBezTo>
                    <a:pt x="222669" y="109193"/>
                    <a:pt x="219105" y="108117"/>
                    <a:pt x="215542" y="107243"/>
                  </a:cubicBezTo>
                  <a:cubicBezTo>
                    <a:pt x="213659" y="106772"/>
                    <a:pt x="211844" y="106167"/>
                    <a:pt x="210029" y="105495"/>
                  </a:cubicBezTo>
                  <a:cubicBezTo>
                    <a:pt x="205322" y="104016"/>
                    <a:pt x="200414" y="103478"/>
                    <a:pt x="195640" y="102402"/>
                  </a:cubicBezTo>
                  <a:cubicBezTo>
                    <a:pt x="193623" y="101931"/>
                    <a:pt x="191606" y="101394"/>
                    <a:pt x="189657" y="100654"/>
                  </a:cubicBezTo>
                  <a:cubicBezTo>
                    <a:pt x="179638" y="96956"/>
                    <a:pt x="169217" y="94334"/>
                    <a:pt x="158593" y="92989"/>
                  </a:cubicBezTo>
                  <a:cubicBezTo>
                    <a:pt x="156509" y="92250"/>
                    <a:pt x="154560" y="91107"/>
                    <a:pt x="152946" y="89560"/>
                  </a:cubicBezTo>
                  <a:cubicBezTo>
                    <a:pt x="133582" y="77525"/>
                    <a:pt x="110857" y="78332"/>
                    <a:pt x="89610" y="73895"/>
                  </a:cubicBezTo>
                  <a:cubicBezTo>
                    <a:pt x="67086" y="69188"/>
                    <a:pt x="44025" y="67171"/>
                    <a:pt x="21366" y="63069"/>
                  </a:cubicBezTo>
                  <a:cubicBezTo>
                    <a:pt x="-1292" y="58968"/>
                    <a:pt x="-5931" y="45655"/>
                    <a:pt x="5499" y="26897"/>
                  </a:cubicBezTo>
                  <a:cubicBezTo>
                    <a:pt x="18946" y="4508"/>
                    <a:pt x="37032" y="-4771"/>
                    <a:pt x="61372" y="-602"/>
                  </a:cubicBezTo>
                  <a:cubicBezTo>
                    <a:pt x="115765" y="8676"/>
                    <a:pt x="170225" y="17484"/>
                    <a:pt x="223408" y="33015"/>
                  </a:cubicBezTo>
                  <a:cubicBezTo>
                    <a:pt x="315521" y="59506"/>
                    <a:pt x="407700" y="85392"/>
                    <a:pt x="495577" y="124657"/>
                  </a:cubicBezTo>
                  <a:cubicBezTo>
                    <a:pt x="535918" y="142811"/>
                    <a:pt x="578478" y="157468"/>
                    <a:pt x="620164" y="173537"/>
                  </a:cubicBezTo>
                  <a:cubicBezTo>
                    <a:pt x="628972" y="176092"/>
                    <a:pt x="636906" y="180933"/>
                    <a:pt x="643158" y="187589"/>
                  </a:cubicBezTo>
                  <a:cubicBezTo>
                    <a:pt x="657345" y="205071"/>
                    <a:pt x="651899" y="221946"/>
                    <a:pt x="629711" y="228334"/>
                  </a:cubicBezTo>
                  <a:cubicBezTo>
                    <a:pt x="625543" y="229074"/>
                    <a:pt x="621912" y="231494"/>
                    <a:pt x="619626" y="235058"/>
                  </a:cubicBezTo>
                  <a:cubicBezTo>
                    <a:pt x="637645" y="245479"/>
                    <a:pt x="655529" y="255900"/>
                    <a:pt x="673414" y="266188"/>
                  </a:cubicBezTo>
                  <a:cubicBezTo>
                    <a:pt x="687803" y="274323"/>
                    <a:pt x="702258" y="282324"/>
                    <a:pt x="716714" y="290325"/>
                  </a:cubicBezTo>
                  <a:cubicBezTo>
                    <a:pt x="721151" y="292813"/>
                    <a:pt x="726060" y="295098"/>
                    <a:pt x="727337" y="300276"/>
                  </a:cubicBezTo>
                  <a:cubicBezTo>
                    <a:pt x="731640" y="317757"/>
                    <a:pt x="747104" y="329792"/>
                    <a:pt x="748584" y="349425"/>
                  </a:cubicBezTo>
                  <a:cubicBezTo>
                    <a:pt x="750735" y="361796"/>
                    <a:pt x="758063" y="372688"/>
                    <a:pt x="768754" y="379344"/>
                  </a:cubicBezTo>
                  <a:cubicBezTo>
                    <a:pt x="788925" y="393800"/>
                    <a:pt x="807750" y="410139"/>
                    <a:pt x="824896" y="428090"/>
                  </a:cubicBezTo>
                  <a:cubicBezTo>
                    <a:pt x="845066" y="449202"/>
                    <a:pt x="867187" y="468431"/>
                    <a:pt x="885945" y="490148"/>
                  </a:cubicBezTo>
                  <a:cubicBezTo>
                    <a:pt x="903628" y="510924"/>
                    <a:pt x="926286" y="518588"/>
                    <a:pt x="951164" y="521278"/>
                  </a:cubicBezTo>
                  <a:cubicBezTo>
                    <a:pt x="1027274" y="530153"/>
                    <a:pt x="1102711" y="544138"/>
                    <a:pt x="1176940" y="563032"/>
                  </a:cubicBezTo>
                  <a:cubicBezTo>
                    <a:pt x="1201144" y="569015"/>
                    <a:pt x="1202085" y="569351"/>
                    <a:pt x="1215869" y="549046"/>
                  </a:cubicBezTo>
                  <a:cubicBezTo>
                    <a:pt x="1246192" y="502855"/>
                    <a:pt x="1292651" y="469642"/>
                    <a:pt x="1346171" y="455925"/>
                  </a:cubicBezTo>
                  <a:cubicBezTo>
                    <a:pt x="1360425" y="452093"/>
                    <a:pt x="1375216" y="450211"/>
                    <a:pt x="1389672" y="447118"/>
                  </a:cubicBezTo>
                  <a:cubicBezTo>
                    <a:pt x="1399959" y="444966"/>
                    <a:pt x="1406077" y="453842"/>
                    <a:pt x="1414818" y="455858"/>
                  </a:cubicBezTo>
                  <a:lnTo>
                    <a:pt x="1414818" y="455858"/>
                  </a:lnTo>
                  <a:cubicBezTo>
                    <a:pt x="1417911" y="464061"/>
                    <a:pt x="1423424" y="471121"/>
                    <a:pt x="1430685" y="476029"/>
                  </a:cubicBezTo>
                  <a:cubicBezTo>
                    <a:pt x="1464303" y="517042"/>
                    <a:pt x="1493820" y="560947"/>
                    <a:pt x="1523201" y="604919"/>
                  </a:cubicBezTo>
                  <a:cubicBezTo>
                    <a:pt x="1561727" y="662809"/>
                    <a:pt x="1597900" y="722312"/>
                    <a:pt x="1640594" y="777310"/>
                  </a:cubicBezTo>
                  <a:cubicBezTo>
                    <a:pt x="1641872" y="779664"/>
                    <a:pt x="1642746" y="782218"/>
                    <a:pt x="1643283" y="784841"/>
                  </a:cubicBezTo>
                  <a:close/>
                </a:path>
              </a:pathLst>
            </a:custGeom>
            <a:solidFill>
              <a:srgbClr val="000000"/>
            </a:solidFill>
            <a:ln w="6712" cap="flat">
              <a:noFill/>
              <a:prstDash val="solid"/>
              <a:miter/>
            </a:ln>
          </p:spPr>
          <p:txBody>
            <a:bodyPr rtlCol="0" anchor="ctr"/>
            <a:lstStyle/>
            <a:p>
              <a:endParaRPr lang="es-CO"/>
            </a:p>
          </p:txBody>
        </p:sp>
        <p:sp>
          <p:nvSpPr>
            <p:cNvPr id="1003" name="Freeform: Shape 1002">
              <a:extLst>
                <a:ext uri="{FF2B5EF4-FFF2-40B4-BE49-F238E27FC236}">
                  <a16:creationId xmlns:a16="http://schemas.microsoft.com/office/drawing/2014/main" id="{4F125CF4-89F8-F4CD-DF6F-A5244A1F3562}"/>
                </a:ext>
              </a:extLst>
            </p:cNvPr>
            <p:cNvSpPr/>
            <p:nvPr/>
          </p:nvSpPr>
          <p:spPr>
            <a:xfrm>
              <a:off x="7493734" y="2745620"/>
              <a:ext cx="1062270" cy="3763385"/>
            </a:xfrm>
            <a:custGeom>
              <a:avLst/>
              <a:gdLst>
                <a:gd name="connsiteX0" fmla="*/ 1055503 w 1062270"/>
                <a:gd name="connsiteY0" fmla="*/ -1573 h 3763385"/>
                <a:gd name="connsiteX1" fmla="*/ 1061757 w 1062270"/>
                <a:gd name="connsiteY1" fmla="*/ -1102 h 3763385"/>
                <a:gd name="connsiteX2" fmla="*/ 1027668 w 1062270"/>
                <a:gd name="connsiteY2" fmla="*/ 53359 h 3763385"/>
                <a:gd name="connsiteX3" fmla="*/ 968568 w 1062270"/>
                <a:gd name="connsiteY3" fmla="*/ 167659 h 3763385"/>
                <a:gd name="connsiteX4" fmla="*/ 958684 w 1062270"/>
                <a:gd name="connsiteY4" fmla="*/ 278126 h 3763385"/>
                <a:gd name="connsiteX5" fmla="*/ 1007901 w 1062270"/>
                <a:gd name="connsiteY5" fmla="*/ 585122 h 3763385"/>
                <a:gd name="connsiteX6" fmla="*/ 1031836 w 1062270"/>
                <a:gd name="connsiteY6" fmla="*/ 924930 h 3763385"/>
                <a:gd name="connsiteX7" fmla="*/ 1040846 w 1062270"/>
                <a:gd name="connsiteY7" fmla="*/ 1039230 h 3763385"/>
                <a:gd name="connsiteX8" fmla="*/ 1035131 w 1062270"/>
                <a:gd name="connsiteY8" fmla="*/ 1389392 h 3763385"/>
                <a:gd name="connsiteX9" fmla="*/ 1005749 w 1062270"/>
                <a:gd name="connsiteY9" fmla="*/ 1671780 h 3763385"/>
                <a:gd name="connsiteX10" fmla="*/ 946851 w 1062270"/>
                <a:gd name="connsiteY10" fmla="*/ 2045203 h 3763385"/>
                <a:gd name="connsiteX11" fmla="*/ 911485 w 1062270"/>
                <a:gd name="connsiteY11" fmla="*/ 2281335 h 3763385"/>
                <a:gd name="connsiteX12" fmla="*/ 898038 w 1062270"/>
                <a:gd name="connsiteY12" fmla="*/ 2352201 h 3763385"/>
                <a:gd name="connsiteX13" fmla="*/ 833425 w 1062270"/>
                <a:gd name="connsiteY13" fmla="*/ 2684208 h 3763385"/>
                <a:gd name="connsiteX14" fmla="*/ 811641 w 1062270"/>
                <a:gd name="connsiteY14" fmla="*/ 2808863 h 3763385"/>
                <a:gd name="connsiteX15" fmla="*/ 801153 w 1062270"/>
                <a:gd name="connsiteY15" fmla="*/ 2947637 h 3763385"/>
                <a:gd name="connsiteX16" fmla="*/ 738153 w 1062270"/>
                <a:gd name="connsiteY16" fmla="*/ 3301563 h 3763385"/>
                <a:gd name="connsiteX17" fmla="*/ 679255 w 1062270"/>
                <a:gd name="connsiteY17" fmla="*/ 3427495 h 3763385"/>
                <a:gd name="connsiteX18" fmla="*/ 652898 w 1062270"/>
                <a:gd name="connsiteY18" fmla="*/ 3472609 h 3763385"/>
                <a:gd name="connsiteX19" fmla="*/ 573225 w 1062270"/>
                <a:gd name="connsiteY19" fmla="*/ 3573462 h 3763385"/>
                <a:gd name="connsiteX20" fmla="*/ 362980 w 1062270"/>
                <a:gd name="connsiteY20" fmla="*/ 3723263 h 3763385"/>
                <a:gd name="connsiteX21" fmla="*/ 244780 w 1062270"/>
                <a:gd name="connsiteY21" fmla="*/ 3759369 h 3763385"/>
                <a:gd name="connsiteX22" fmla="*/ 81802 w 1062270"/>
                <a:gd name="connsiteY22" fmla="*/ 3761050 h 3763385"/>
                <a:gd name="connsiteX23" fmla="*/ 514 w 1062270"/>
                <a:gd name="connsiteY23" fmla="*/ 3759369 h 3763385"/>
                <a:gd name="connsiteX24" fmla="*/ 10599 w 1062270"/>
                <a:gd name="connsiteY24" fmla="*/ 3742962 h 3763385"/>
                <a:gd name="connsiteX25" fmla="*/ 36687 w 1062270"/>
                <a:gd name="connsiteY25" fmla="*/ 3737852 h 3763385"/>
                <a:gd name="connsiteX26" fmla="*/ 155357 w 1062270"/>
                <a:gd name="connsiteY26" fmla="*/ 3733213 h 3763385"/>
                <a:gd name="connsiteX27" fmla="*/ 204708 w 1062270"/>
                <a:gd name="connsiteY27" fmla="*/ 3745652 h 3763385"/>
                <a:gd name="connsiteX28" fmla="*/ 337296 w 1062270"/>
                <a:gd name="connsiteY28" fmla="*/ 3718758 h 3763385"/>
                <a:gd name="connsiteX29" fmla="*/ 605699 w 1062270"/>
                <a:gd name="connsiteY29" fmla="*/ 3516245 h 3763385"/>
                <a:gd name="connsiteX30" fmla="*/ 721882 w 1062270"/>
                <a:gd name="connsiteY30" fmla="*/ 3305731 h 3763385"/>
                <a:gd name="connsiteX31" fmla="*/ 785218 w 1062270"/>
                <a:gd name="connsiteY31" fmla="*/ 2981993 h 3763385"/>
                <a:gd name="connsiteX32" fmla="*/ 809960 w 1062270"/>
                <a:gd name="connsiteY32" fmla="*/ 2745191 h 3763385"/>
                <a:gd name="connsiteX33" fmla="*/ 864555 w 1062270"/>
                <a:gd name="connsiteY33" fmla="*/ 2439203 h 3763385"/>
                <a:gd name="connsiteX34" fmla="*/ 906375 w 1062270"/>
                <a:gd name="connsiteY34" fmla="*/ 2216923 h 3763385"/>
                <a:gd name="connsiteX35" fmla="*/ 968367 w 1062270"/>
                <a:gd name="connsiteY35" fmla="*/ 1853852 h 3763385"/>
                <a:gd name="connsiteX36" fmla="*/ 972199 w 1062270"/>
                <a:gd name="connsiteY36" fmla="*/ 1777809 h 3763385"/>
                <a:gd name="connsiteX37" fmla="*/ 977443 w 1062270"/>
                <a:gd name="connsiteY37" fmla="*/ 1723282 h 3763385"/>
                <a:gd name="connsiteX38" fmla="*/ 985982 w 1062270"/>
                <a:gd name="connsiteY38" fmla="*/ 1656920 h 3763385"/>
                <a:gd name="connsiteX39" fmla="*/ 990621 w 1062270"/>
                <a:gd name="connsiteY39" fmla="*/ 1591836 h 3763385"/>
                <a:gd name="connsiteX40" fmla="*/ 999093 w 1062270"/>
                <a:gd name="connsiteY40" fmla="*/ 1516600 h 3763385"/>
                <a:gd name="connsiteX41" fmla="*/ 1003463 w 1062270"/>
                <a:gd name="connsiteY41" fmla="*/ 1510885 h 3763385"/>
                <a:gd name="connsiteX42" fmla="*/ 1005010 w 1062270"/>
                <a:gd name="connsiteY42" fmla="*/ 1440692 h 3763385"/>
                <a:gd name="connsiteX43" fmla="*/ 1002253 w 1062270"/>
                <a:gd name="connsiteY43" fmla="*/ 1431547 h 3763385"/>
                <a:gd name="connsiteX44" fmla="*/ 1013818 w 1062270"/>
                <a:gd name="connsiteY44" fmla="*/ 1367069 h 3763385"/>
                <a:gd name="connsiteX45" fmla="*/ 1014490 w 1062270"/>
                <a:gd name="connsiteY45" fmla="*/ 1348647 h 3763385"/>
                <a:gd name="connsiteX46" fmla="*/ 1019062 w 1062270"/>
                <a:gd name="connsiteY46" fmla="*/ 1265812 h 3763385"/>
                <a:gd name="connsiteX47" fmla="*/ 1027063 w 1062270"/>
                <a:gd name="connsiteY47" fmla="*/ 1253710 h 3763385"/>
                <a:gd name="connsiteX48" fmla="*/ 1032038 w 1062270"/>
                <a:gd name="connsiteY48" fmla="*/ 1238245 h 3763385"/>
                <a:gd name="connsiteX49" fmla="*/ 1013145 w 1062270"/>
                <a:gd name="connsiteY49" fmla="*/ 1154605 h 3763385"/>
                <a:gd name="connsiteX50" fmla="*/ 1017515 w 1062270"/>
                <a:gd name="connsiteY50" fmla="*/ 1120987 h 3763385"/>
                <a:gd name="connsiteX51" fmla="*/ 1025584 w 1062270"/>
                <a:gd name="connsiteY51" fmla="*/ 1098867 h 3763385"/>
                <a:gd name="connsiteX52" fmla="*/ 1030492 w 1062270"/>
                <a:gd name="connsiteY52" fmla="*/ 1016236 h 3763385"/>
                <a:gd name="connsiteX53" fmla="*/ 1030088 w 1062270"/>
                <a:gd name="connsiteY53" fmla="*/ 989342 h 3763385"/>
                <a:gd name="connsiteX54" fmla="*/ 1025584 w 1062270"/>
                <a:gd name="connsiteY54" fmla="*/ 984366 h 3763385"/>
                <a:gd name="connsiteX55" fmla="*/ 1025113 w 1062270"/>
                <a:gd name="connsiteY55" fmla="*/ 839811 h 3763385"/>
                <a:gd name="connsiteX56" fmla="*/ 1020609 w 1062270"/>
                <a:gd name="connsiteY56" fmla="*/ 829993 h 3763385"/>
                <a:gd name="connsiteX57" fmla="*/ 1020609 w 1062270"/>
                <a:gd name="connsiteY57" fmla="*/ 745210 h 3763385"/>
                <a:gd name="connsiteX58" fmla="*/ 1015969 w 1062270"/>
                <a:gd name="connsiteY58" fmla="*/ 735327 h 3763385"/>
                <a:gd name="connsiteX59" fmla="*/ 1015969 w 1062270"/>
                <a:gd name="connsiteY59" fmla="*/ 695455 h 3763385"/>
                <a:gd name="connsiteX60" fmla="*/ 1011263 w 1062270"/>
                <a:gd name="connsiteY60" fmla="*/ 685504 h 3763385"/>
                <a:gd name="connsiteX61" fmla="*/ 1010724 w 1062270"/>
                <a:gd name="connsiteY61" fmla="*/ 650610 h 3763385"/>
                <a:gd name="connsiteX62" fmla="*/ 1006288 w 1062270"/>
                <a:gd name="connsiteY62" fmla="*/ 645701 h 3763385"/>
                <a:gd name="connsiteX63" fmla="*/ 1000841 w 1062270"/>
                <a:gd name="connsiteY63" fmla="*/ 570935 h 3763385"/>
                <a:gd name="connsiteX64" fmla="*/ 996336 w 1062270"/>
                <a:gd name="connsiteY64" fmla="*/ 566027 h 3763385"/>
                <a:gd name="connsiteX65" fmla="*/ 978653 w 1062270"/>
                <a:gd name="connsiteY65" fmla="*/ 455694 h 3763385"/>
                <a:gd name="connsiteX66" fmla="*/ 975897 w 1062270"/>
                <a:gd name="connsiteY66" fmla="*/ 436465 h 3763385"/>
                <a:gd name="connsiteX67" fmla="*/ 971459 w 1062270"/>
                <a:gd name="connsiteY67" fmla="*/ 431490 h 3763385"/>
                <a:gd name="connsiteX68" fmla="*/ 965140 w 1062270"/>
                <a:gd name="connsiteY68" fmla="*/ 380526 h 3763385"/>
                <a:gd name="connsiteX69" fmla="*/ 960702 w 1062270"/>
                <a:gd name="connsiteY69" fmla="*/ 326738 h 3763385"/>
                <a:gd name="connsiteX70" fmla="*/ 956466 w 1062270"/>
                <a:gd name="connsiteY70" fmla="*/ 321896 h 3763385"/>
                <a:gd name="connsiteX71" fmla="*/ 956466 w 1062270"/>
                <a:gd name="connsiteY71" fmla="*/ 296952 h 3763385"/>
                <a:gd name="connsiteX72" fmla="*/ 951692 w 1062270"/>
                <a:gd name="connsiteY72" fmla="*/ 291977 h 3763385"/>
                <a:gd name="connsiteX73" fmla="*/ 951692 w 1062270"/>
                <a:gd name="connsiteY73" fmla="*/ 262056 h 3763385"/>
                <a:gd name="connsiteX74" fmla="*/ 946986 w 1062270"/>
                <a:gd name="connsiteY74" fmla="*/ 252173 h 3763385"/>
                <a:gd name="connsiteX75" fmla="*/ 946986 w 1062270"/>
                <a:gd name="connsiteY75" fmla="*/ 227229 h 3763385"/>
                <a:gd name="connsiteX76" fmla="*/ 951558 w 1062270"/>
                <a:gd name="connsiteY76" fmla="*/ 222254 h 3763385"/>
                <a:gd name="connsiteX77" fmla="*/ 951961 w 1062270"/>
                <a:gd name="connsiteY77" fmla="*/ 192401 h 3763385"/>
                <a:gd name="connsiteX78" fmla="*/ 956735 w 1062270"/>
                <a:gd name="connsiteY78" fmla="*/ 187358 h 3763385"/>
                <a:gd name="connsiteX79" fmla="*/ 966887 w 1062270"/>
                <a:gd name="connsiteY79" fmla="*/ 147555 h 3763385"/>
                <a:gd name="connsiteX80" fmla="*/ 971661 w 1062270"/>
                <a:gd name="connsiteY80" fmla="*/ 142580 h 3763385"/>
                <a:gd name="connsiteX81" fmla="*/ 1033921 w 1062270"/>
                <a:gd name="connsiteY81" fmla="*/ 33456 h 3763385"/>
                <a:gd name="connsiteX82" fmla="*/ 1055503 w 1062270"/>
                <a:gd name="connsiteY82" fmla="*/ -1573 h 3763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062270" h="3763385">
                  <a:moveTo>
                    <a:pt x="1055503" y="-1573"/>
                  </a:moveTo>
                  <a:lnTo>
                    <a:pt x="1061757" y="-1102"/>
                  </a:lnTo>
                  <a:cubicBezTo>
                    <a:pt x="1054629" y="19674"/>
                    <a:pt x="1039569" y="35541"/>
                    <a:pt x="1027668" y="53359"/>
                  </a:cubicBezTo>
                  <a:cubicBezTo>
                    <a:pt x="1003060" y="88724"/>
                    <a:pt x="983158" y="127116"/>
                    <a:pt x="968568" y="167659"/>
                  </a:cubicBezTo>
                  <a:cubicBezTo>
                    <a:pt x="957407" y="203360"/>
                    <a:pt x="954046" y="241013"/>
                    <a:pt x="958684" y="278126"/>
                  </a:cubicBezTo>
                  <a:cubicBezTo>
                    <a:pt x="968434" y="381601"/>
                    <a:pt x="993311" y="482521"/>
                    <a:pt x="1007901" y="585122"/>
                  </a:cubicBezTo>
                  <a:cubicBezTo>
                    <a:pt x="1024643" y="697607"/>
                    <a:pt x="1032643" y="811236"/>
                    <a:pt x="1031836" y="924930"/>
                  </a:cubicBezTo>
                  <a:cubicBezTo>
                    <a:pt x="1031299" y="962917"/>
                    <a:pt x="1037081" y="1001041"/>
                    <a:pt x="1040846" y="1039230"/>
                  </a:cubicBezTo>
                  <a:cubicBezTo>
                    <a:pt x="1051739" y="1155816"/>
                    <a:pt x="1049856" y="1273209"/>
                    <a:pt x="1035131" y="1389392"/>
                  </a:cubicBezTo>
                  <a:cubicBezTo>
                    <a:pt x="1023970" y="1483521"/>
                    <a:pt x="1015902" y="1577651"/>
                    <a:pt x="1005749" y="1671780"/>
                  </a:cubicBezTo>
                  <a:cubicBezTo>
                    <a:pt x="992908" y="1797241"/>
                    <a:pt x="973207" y="1921895"/>
                    <a:pt x="946851" y="2045203"/>
                  </a:cubicBezTo>
                  <a:cubicBezTo>
                    <a:pt x="929774" y="2123130"/>
                    <a:pt x="920966" y="2202266"/>
                    <a:pt x="911485" y="2281335"/>
                  </a:cubicBezTo>
                  <a:cubicBezTo>
                    <a:pt x="908325" y="2305204"/>
                    <a:pt x="903887" y="2328871"/>
                    <a:pt x="898038" y="2352201"/>
                  </a:cubicBezTo>
                  <a:cubicBezTo>
                    <a:pt x="871884" y="2461928"/>
                    <a:pt x="850973" y="2572733"/>
                    <a:pt x="833425" y="2684208"/>
                  </a:cubicBezTo>
                  <a:cubicBezTo>
                    <a:pt x="826701" y="2725961"/>
                    <a:pt x="821592" y="2767648"/>
                    <a:pt x="811641" y="2808863"/>
                  </a:cubicBezTo>
                  <a:cubicBezTo>
                    <a:pt x="800681" y="2854246"/>
                    <a:pt x="803573" y="2901244"/>
                    <a:pt x="801153" y="2947637"/>
                  </a:cubicBezTo>
                  <a:cubicBezTo>
                    <a:pt x="794832" y="3068190"/>
                    <a:pt x="778225" y="3186994"/>
                    <a:pt x="738153" y="3301563"/>
                  </a:cubicBezTo>
                  <a:cubicBezTo>
                    <a:pt x="723226" y="3345602"/>
                    <a:pt x="703459" y="3387826"/>
                    <a:pt x="679255" y="3427495"/>
                  </a:cubicBezTo>
                  <a:cubicBezTo>
                    <a:pt x="670111" y="3442286"/>
                    <a:pt x="660698" y="3457077"/>
                    <a:pt x="652898" y="3472609"/>
                  </a:cubicBezTo>
                  <a:cubicBezTo>
                    <a:pt x="633064" y="3511000"/>
                    <a:pt x="606036" y="3545291"/>
                    <a:pt x="573225" y="3573462"/>
                  </a:cubicBezTo>
                  <a:cubicBezTo>
                    <a:pt x="508342" y="3630612"/>
                    <a:pt x="440031" y="3683123"/>
                    <a:pt x="362980" y="3723263"/>
                  </a:cubicBezTo>
                  <a:cubicBezTo>
                    <a:pt x="326135" y="3742425"/>
                    <a:pt x="286063" y="3754661"/>
                    <a:pt x="244780" y="3759369"/>
                  </a:cubicBezTo>
                  <a:cubicBezTo>
                    <a:pt x="190454" y="3763671"/>
                    <a:pt x="136128" y="3760646"/>
                    <a:pt x="81802" y="3761050"/>
                  </a:cubicBezTo>
                  <a:cubicBezTo>
                    <a:pt x="54908" y="3761050"/>
                    <a:pt x="27476" y="3763604"/>
                    <a:pt x="514" y="3759369"/>
                  </a:cubicBezTo>
                  <a:cubicBezTo>
                    <a:pt x="-3453" y="3749484"/>
                    <a:pt x="4952" y="3746593"/>
                    <a:pt x="10599" y="3742962"/>
                  </a:cubicBezTo>
                  <a:cubicBezTo>
                    <a:pt x="18062" y="3737383"/>
                    <a:pt x="27677" y="3735500"/>
                    <a:pt x="36687" y="3737852"/>
                  </a:cubicBezTo>
                  <a:cubicBezTo>
                    <a:pt x="77028" y="3753182"/>
                    <a:pt x="116092" y="3741483"/>
                    <a:pt x="155357" y="3733213"/>
                  </a:cubicBezTo>
                  <a:cubicBezTo>
                    <a:pt x="173914" y="3729313"/>
                    <a:pt x="188370" y="3741079"/>
                    <a:pt x="204708" y="3745652"/>
                  </a:cubicBezTo>
                  <a:cubicBezTo>
                    <a:pt x="251772" y="3750291"/>
                    <a:pt x="295745" y="3738929"/>
                    <a:pt x="337296" y="3718758"/>
                  </a:cubicBezTo>
                  <a:cubicBezTo>
                    <a:pt x="440233" y="3669340"/>
                    <a:pt x="532279" y="3603381"/>
                    <a:pt x="605699" y="3516245"/>
                  </a:cubicBezTo>
                  <a:cubicBezTo>
                    <a:pt x="657269" y="3454792"/>
                    <a:pt x="694046" y="3381774"/>
                    <a:pt x="721882" y="3305731"/>
                  </a:cubicBezTo>
                  <a:cubicBezTo>
                    <a:pt x="760005" y="3201181"/>
                    <a:pt x="776544" y="3092461"/>
                    <a:pt x="785218" y="2981993"/>
                  </a:cubicBezTo>
                  <a:cubicBezTo>
                    <a:pt x="791403" y="2902925"/>
                    <a:pt x="795975" y="2824192"/>
                    <a:pt x="809960" y="2745191"/>
                  </a:cubicBezTo>
                  <a:cubicBezTo>
                    <a:pt x="827979" y="2643263"/>
                    <a:pt x="846402" y="2541198"/>
                    <a:pt x="864555" y="2439203"/>
                  </a:cubicBezTo>
                  <a:cubicBezTo>
                    <a:pt x="878002" y="2365244"/>
                    <a:pt x="899383" y="2292428"/>
                    <a:pt x="906375" y="2216923"/>
                  </a:cubicBezTo>
                  <a:cubicBezTo>
                    <a:pt x="917738" y="2094353"/>
                    <a:pt x="950617" y="1975414"/>
                    <a:pt x="968367" y="1853852"/>
                  </a:cubicBezTo>
                  <a:cubicBezTo>
                    <a:pt x="962113" y="1828035"/>
                    <a:pt x="967358" y="1803628"/>
                    <a:pt x="972199" y="1777809"/>
                  </a:cubicBezTo>
                  <a:cubicBezTo>
                    <a:pt x="975359" y="1760867"/>
                    <a:pt x="975628" y="1741502"/>
                    <a:pt x="977443" y="1723282"/>
                  </a:cubicBezTo>
                  <a:cubicBezTo>
                    <a:pt x="979594" y="1701026"/>
                    <a:pt x="984167" y="1678704"/>
                    <a:pt x="985982" y="1656920"/>
                  </a:cubicBezTo>
                  <a:cubicBezTo>
                    <a:pt x="987798" y="1635135"/>
                    <a:pt x="990285" y="1613621"/>
                    <a:pt x="990621" y="1591836"/>
                  </a:cubicBezTo>
                  <a:cubicBezTo>
                    <a:pt x="990621" y="1567363"/>
                    <a:pt x="990621" y="1541006"/>
                    <a:pt x="999093" y="1516600"/>
                  </a:cubicBezTo>
                  <a:cubicBezTo>
                    <a:pt x="999832" y="1514448"/>
                    <a:pt x="1003934" y="1512029"/>
                    <a:pt x="1003463" y="1510885"/>
                  </a:cubicBezTo>
                  <a:cubicBezTo>
                    <a:pt x="993176" y="1487151"/>
                    <a:pt x="1006960" y="1463820"/>
                    <a:pt x="1005010" y="1440692"/>
                  </a:cubicBezTo>
                  <a:cubicBezTo>
                    <a:pt x="1005010" y="1437666"/>
                    <a:pt x="1000706" y="1433430"/>
                    <a:pt x="1002253" y="1431547"/>
                  </a:cubicBezTo>
                  <a:cubicBezTo>
                    <a:pt x="1017784" y="1411982"/>
                    <a:pt x="1000505" y="1386634"/>
                    <a:pt x="1013818" y="1367069"/>
                  </a:cubicBezTo>
                  <a:cubicBezTo>
                    <a:pt x="1018322" y="1360346"/>
                    <a:pt x="1013481" y="1354026"/>
                    <a:pt x="1014490" y="1348647"/>
                  </a:cubicBezTo>
                  <a:cubicBezTo>
                    <a:pt x="1019667" y="1321147"/>
                    <a:pt x="1027198" y="1294186"/>
                    <a:pt x="1019062" y="1265812"/>
                  </a:cubicBezTo>
                  <a:cubicBezTo>
                    <a:pt x="1017986" y="1261980"/>
                    <a:pt x="1023836" y="1257475"/>
                    <a:pt x="1027063" y="1253710"/>
                  </a:cubicBezTo>
                  <a:cubicBezTo>
                    <a:pt x="1030290" y="1249946"/>
                    <a:pt x="1035737" y="1241272"/>
                    <a:pt x="1032038" y="1238245"/>
                  </a:cubicBezTo>
                  <a:cubicBezTo>
                    <a:pt x="1003800" y="1214915"/>
                    <a:pt x="1022827" y="1181634"/>
                    <a:pt x="1013145" y="1154605"/>
                  </a:cubicBezTo>
                  <a:cubicBezTo>
                    <a:pt x="1009918" y="1143243"/>
                    <a:pt x="1011531" y="1131140"/>
                    <a:pt x="1017515" y="1120987"/>
                  </a:cubicBezTo>
                  <a:cubicBezTo>
                    <a:pt x="1020877" y="1113860"/>
                    <a:pt x="1028139" y="1108146"/>
                    <a:pt x="1025584" y="1098867"/>
                  </a:cubicBezTo>
                  <a:cubicBezTo>
                    <a:pt x="1034391" y="1071973"/>
                    <a:pt x="1029349" y="1043801"/>
                    <a:pt x="1030492" y="1016236"/>
                  </a:cubicBezTo>
                  <a:cubicBezTo>
                    <a:pt x="1030895" y="1007226"/>
                    <a:pt x="1030492" y="998216"/>
                    <a:pt x="1030088" y="989342"/>
                  </a:cubicBezTo>
                  <a:cubicBezTo>
                    <a:pt x="1028744" y="987526"/>
                    <a:pt x="1027265" y="985845"/>
                    <a:pt x="1025584" y="984366"/>
                  </a:cubicBezTo>
                  <a:cubicBezTo>
                    <a:pt x="1025584" y="936158"/>
                    <a:pt x="1025449" y="887950"/>
                    <a:pt x="1025113" y="839811"/>
                  </a:cubicBezTo>
                  <a:cubicBezTo>
                    <a:pt x="1022625" y="836986"/>
                    <a:pt x="1023769" y="832481"/>
                    <a:pt x="1020609" y="829993"/>
                  </a:cubicBezTo>
                  <a:cubicBezTo>
                    <a:pt x="1020609" y="801754"/>
                    <a:pt x="1020609" y="773516"/>
                    <a:pt x="1020609" y="745210"/>
                  </a:cubicBezTo>
                  <a:cubicBezTo>
                    <a:pt x="1017919" y="742452"/>
                    <a:pt x="1019129" y="737881"/>
                    <a:pt x="1015969" y="735327"/>
                  </a:cubicBezTo>
                  <a:lnTo>
                    <a:pt x="1015969" y="695455"/>
                  </a:lnTo>
                  <a:cubicBezTo>
                    <a:pt x="1013212" y="692699"/>
                    <a:pt x="1014423" y="688060"/>
                    <a:pt x="1011263" y="685504"/>
                  </a:cubicBezTo>
                  <a:cubicBezTo>
                    <a:pt x="1011263" y="673873"/>
                    <a:pt x="1011263" y="662241"/>
                    <a:pt x="1010724" y="650610"/>
                  </a:cubicBezTo>
                  <a:cubicBezTo>
                    <a:pt x="1009380" y="648861"/>
                    <a:pt x="1007901" y="647180"/>
                    <a:pt x="1006288" y="645701"/>
                  </a:cubicBezTo>
                  <a:cubicBezTo>
                    <a:pt x="1009313" y="620421"/>
                    <a:pt x="999564" y="596083"/>
                    <a:pt x="1000841" y="570935"/>
                  </a:cubicBezTo>
                  <a:cubicBezTo>
                    <a:pt x="999497" y="569188"/>
                    <a:pt x="997950" y="567508"/>
                    <a:pt x="996336" y="566027"/>
                  </a:cubicBezTo>
                  <a:cubicBezTo>
                    <a:pt x="995798" y="528376"/>
                    <a:pt x="985176" y="492405"/>
                    <a:pt x="978653" y="455694"/>
                  </a:cubicBezTo>
                  <a:cubicBezTo>
                    <a:pt x="977511" y="449307"/>
                    <a:pt x="976771" y="442852"/>
                    <a:pt x="975897" y="436465"/>
                  </a:cubicBezTo>
                  <a:cubicBezTo>
                    <a:pt x="974552" y="434650"/>
                    <a:pt x="973073" y="433036"/>
                    <a:pt x="971459" y="431490"/>
                  </a:cubicBezTo>
                  <a:cubicBezTo>
                    <a:pt x="973610" y="414076"/>
                    <a:pt x="967828" y="397200"/>
                    <a:pt x="965140" y="380526"/>
                  </a:cubicBezTo>
                  <a:cubicBezTo>
                    <a:pt x="962248" y="362506"/>
                    <a:pt x="962786" y="344622"/>
                    <a:pt x="960702" y="326738"/>
                  </a:cubicBezTo>
                  <a:cubicBezTo>
                    <a:pt x="959491" y="324922"/>
                    <a:pt x="958080" y="323309"/>
                    <a:pt x="956466" y="321896"/>
                  </a:cubicBezTo>
                  <a:lnTo>
                    <a:pt x="956466" y="296952"/>
                  </a:lnTo>
                  <a:cubicBezTo>
                    <a:pt x="954987" y="295204"/>
                    <a:pt x="953373" y="293523"/>
                    <a:pt x="951692" y="291977"/>
                  </a:cubicBezTo>
                  <a:cubicBezTo>
                    <a:pt x="951692" y="282026"/>
                    <a:pt x="951692" y="271806"/>
                    <a:pt x="951692" y="262056"/>
                  </a:cubicBezTo>
                  <a:cubicBezTo>
                    <a:pt x="948936" y="259300"/>
                    <a:pt x="950145" y="254661"/>
                    <a:pt x="946986" y="252173"/>
                  </a:cubicBezTo>
                  <a:lnTo>
                    <a:pt x="946986" y="227229"/>
                  </a:lnTo>
                  <a:cubicBezTo>
                    <a:pt x="948666" y="225750"/>
                    <a:pt x="950213" y="224069"/>
                    <a:pt x="951558" y="222254"/>
                  </a:cubicBezTo>
                  <a:lnTo>
                    <a:pt x="951961" y="192401"/>
                  </a:lnTo>
                  <a:cubicBezTo>
                    <a:pt x="953642" y="190787"/>
                    <a:pt x="955255" y="189106"/>
                    <a:pt x="956735" y="187358"/>
                  </a:cubicBezTo>
                  <a:cubicBezTo>
                    <a:pt x="956735" y="173172"/>
                    <a:pt x="965140" y="161204"/>
                    <a:pt x="966887" y="147555"/>
                  </a:cubicBezTo>
                  <a:cubicBezTo>
                    <a:pt x="968568" y="146009"/>
                    <a:pt x="970182" y="144328"/>
                    <a:pt x="971661" y="142580"/>
                  </a:cubicBezTo>
                  <a:cubicBezTo>
                    <a:pt x="985108" y="102239"/>
                    <a:pt x="1009178" y="67478"/>
                    <a:pt x="1033921" y="33456"/>
                  </a:cubicBezTo>
                  <a:cubicBezTo>
                    <a:pt x="1042191" y="22498"/>
                    <a:pt x="1049385" y="10732"/>
                    <a:pt x="1055503" y="-1573"/>
                  </a:cubicBezTo>
                  <a:close/>
                </a:path>
              </a:pathLst>
            </a:custGeom>
            <a:solidFill>
              <a:srgbClr val="020202"/>
            </a:solidFill>
            <a:ln w="6712" cap="flat">
              <a:noFill/>
              <a:prstDash val="solid"/>
              <a:miter/>
            </a:ln>
          </p:spPr>
          <p:txBody>
            <a:bodyPr rtlCol="0" anchor="ctr"/>
            <a:lstStyle/>
            <a:p>
              <a:endParaRPr lang="es-CO"/>
            </a:p>
          </p:txBody>
        </p:sp>
        <p:sp>
          <p:nvSpPr>
            <p:cNvPr id="1004" name="Freeform: Shape 1003">
              <a:extLst>
                <a:ext uri="{FF2B5EF4-FFF2-40B4-BE49-F238E27FC236}">
                  <a16:creationId xmlns:a16="http://schemas.microsoft.com/office/drawing/2014/main" id="{82165C1C-F79F-ECB6-FDD3-8421FF44B806}"/>
                </a:ext>
              </a:extLst>
            </p:cNvPr>
            <p:cNvSpPr/>
            <p:nvPr/>
          </p:nvSpPr>
          <p:spPr>
            <a:xfrm>
              <a:off x="3444372" y="2027211"/>
              <a:ext cx="170241" cy="2846809"/>
            </a:xfrm>
            <a:custGeom>
              <a:avLst/>
              <a:gdLst>
                <a:gd name="connsiteX0" fmla="*/ 168988 w 170241"/>
                <a:gd name="connsiteY0" fmla="*/ -1573 h 2846809"/>
                <a:gd name="connsiteX1" fmla="*/ 169728 w 170241"/>
                <a:gd name="connsiteY1" fmla="*/ 4613 h 2846809"/>
                <a:gd name="connsiteX2" fmla="*/ 135236 w 170241"/>
                <a:gd name="connsiteY2" fmla="*/ 43609 h 2846809"/>
                <a:gd name="connsiteX3" fmla="*/ 55294 w 170241"/>
                <a:gd name="connsiteY3" fmla="*/ 226153 h 2846809"/>
                <a:gd name="connsiteX4" fmla="*/ 34585 w 170241"/>
                <a:gd name="connsiteY4" fmla="*/ 375482 h 2846809"/>
                <a:gd name="connsiteX5" fmla="*/ 26584 w 170241"/>
                <a:gd name="connsiteY5" fmla="*/ 446618 h 2846809"/>
                <a:gd name="connsiteX6" fmla="*/ 25845 w 170241"/>
                <a:gd name="connsiteY6" fmla="*/ 478890 h 2846809"/>
                <a:gd name="connsiteX7" fmla="*/ 25845 w 170241"/>
                <a:gd name="connsiteY7" fmla="*/ 637162 h 2846809"/>
                <a:gd name="connsiteX8" fmla="*/ 25845 w 170241"/>
                <a:gd name="connsiteY8" fmla="*/ 649601 h 2846809"/>
                <a:gd name="connsiteX9" fmla="*/ 30282 w 170241"/>
                <a:gd name="connsiteY9" fmla="*/ 903011 h 2846809"/>
                <a:gd name="connsiteX10" fmla="*/ 35257 w 170241"/>
                <a:gd name="connsiteY10" fmla="*/ 937234 h 2846809"/>
                <a:gd name="connsiteX11" fmla="*/ 31291 w 170241"/>
                <a:gd name="connsiteY11" fmla="*/ 1072511 h 2846809"/>
                <a:gd name="connsiteX12" fmla="*/ 30618 w 170241"/>
                <a:gd name="connsiteY12" fmla="*/ 1097320 h 2846809"/>
                <a:gd name="connsiteX13" fmla="*/ 24298 w 170241"/>
                <a:gd name="connsiteY13" fmla="*/ 1308372 h 2846809"/>
                <a:gd name="connsiteX14" fmla="*/ 19995 w 170241"/>
                <a:gd name="connsiteY14" fmla="*/ 1407410 h 2846809"/>
                <a:gd name="connsiteX15" fmla="*/ 11792 w 170241"/>
                <a:gd name="connsiteY15" fmla="*/ 1700018 h 2846809"/>
                <a:gd name="connsiteX16" fmla="*/ 14145 w 170241"/>
                <a:gd name="connsiteY16" fmla="*/ 2010712 h 2846809"/>
                <a:gd name="connsiteX17" fmla="*/ 11591 w 170241"/>
                <a:gd name="connsiteY17" fmla="*/ 2196820 h 2846809"/>
                <a:gd name="connsiteX18" fmla="*/ 19860 w 170241"/>
                <a:gd name="connsiteY18" fmla="*/ 2322617 h 2846809"/>
                <a:gd name="connsiteX19" fmla="*/ 20398 w 170241"/>
                <a:gd name="connsiteY19" fmla="*/ 2332568 h 2846809"/>
                <a:gd name="connsiteX20" fmla="*/ 29340 w 170241"/>
                <a:gd name="connsiteY20" fmla="*/ 2470804 h 2846809"/>
                <a:gd name="connsiteX21" fmla="*/ 36064 w 170241"/>
                <a:gd name="connsiteY21" fmla="*/ 2562243 h 2846809"/>
                <a:gd name="connsiteX22" fmla="*/ 52201 w 170241"/>
                <a:gd name="connsiteY22" fmla="*/ 2664710 h 2846809"/>
                <a:gd name="connsiteX23" fmla="*/ 59529 w 170241"/>
                <a:gd name="connsiteY23" fmla="*/ 2721054 h 2846809"/>
                <a:gd name="connsiteX24" fmla="*/ 77212 w 170241"/>
                <a:gd name="connsiteY24" fmla="*/ 2820830 h 2846809"/>
                <a:gd name="connsiteX25" fmla="*/ 79834 w 170241"/>
                <a:gd name="connsiteY25" fmla="*/ 2845237 h 2846809"/>
                <a:gd name="connsiteX26" fmla="*/ 53680 w 170241"/>
                <a:gd name="connsiteY26" fmla="*/ 2726835 h 2846809"/>
                <a:gd name="connsiteX27" fmla="*/ 29744 w 170241"/>
                <a:gd name="connsiteY27" fmla="*/ 2582077 h 2846809"/>
                <a:gd name="connsiteX28" fmla="*/ 6413 w 170241"/>
                <a:gd name="connsiteY28" fmla="*/ 2321810 h 2846809"/>
                <a:gd name="connsiteX29" fmla="*/ 8632 w 170241"/>
                <a:gd name="connsiteY29" fmla="*/ 1839329 h 2846809"/>
                <a:gd name="connsiteX30" fmla="*/ 6548 w 170241"/>
                <a:gd name="connsiteY30" fmla="*/ 1714944 h 2846809"/>
                <a:gd name="connsiteX31" fmla="*/ 11389 w 170241"/>
                <a:gd name="connsiteY31" fmla="*/ 1428857 h 2846809"/>
                <a:gd name="connsiteX32" fmla="*/ 24836 w 170241"/>
                <a:gd name="connsiteY32" fmla="*/ 1110566 h 2846809"/>
                <a:gd name="connsiteX33" fmla="*/ 31559 w 170241"/>
                <a:gd name="connsiteY33" fmla="*/ 996266 h 2846809"/>
                <a:gd name="connsiteX34" fmla="*/ 32030 w 170241"/>
                <a:gd name="connsiteY34" fmla="*/ 963993 h 2846809"/>
                <a:gd name="connsiteX35" fmla="*/ 25307 w 170241"/>
                <a:gd name="connsiteY35" fmla="*/ 740368 h 2846809"/>
                <a:gd name="connsiteX36" fmla="*/ 23020 w 170241"/>
                <a:gd name="connsiteY36" fmla="*/ 484269 h 2846809"/>
                <a:gd name="connsiteX37" fmla="*/ 76069 w 170241"/>
                <a:gd name="connsiteY37" fmla="*/ 136730 h 2846809"/>
                <a:gd name="connsiteX38" fmla="*/ 168988 w 170241"/>
                <a:gd name="connsiteY38" fmla="*/ -1573 h 284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70241" h="2846809">
                  <a:moveTo>
                    <a:pt x="168988" y="-1573"/>
                  </a:moveTo>
                  <a:cubicBezTo>
                    <a:pt x="168988" y="445"/>
                    <a:pt x="169459" y="2528"/>
                    <a:pt x="169728" y="4613"/>
                  </a:cubicBezTo>
                  <a:cubicBezTo>
                    <a:pt x="158164" y="17589"/>
                    <a:pt x="146061" y="30027"/>
                    <a:pt x="135236" y="43609"/>
                  </a:cubicBezTo>
                  <a:cubicBezTo>
                    <a:pt x="92206" y="97397"/>
                    <a:pt x="70892" y="160464"/>
                    <a:pt x="55294" y="226153"/>
                  </a:cubicBezTo>
                  <a:cubicBezTo>
                    <a:pt x="42821" y="274966"/>
                    <a:pt x="35869" y="325056"/>
                    <a:pt x="34585" y="375482"/>
                  </a:cubicBezTo>
                  <a:cubicBezTo>
                    <a:pt x="34585" y="399217"/>
                    <a:pt x="29004" y="422547"/>
                    <a:pt x="26584" y="446618"/>
                  </a:cubicBezTo>
                  <a:cubicBezTo>
                    <a:pt x="25165" y="457308"/>
                    <a:pt x="24917" y="468133"/>
                    <a:pt x="25845" y="478890"/>
                  </a:cubicBezTo>
                  <a:cubicBezTo>
                    <a:pt x="32669" y="531401"/>
                    <a:pt x="32669" y="584651"/>
                    <a:pt x="25845" y="637162"/>
                  </a:cubicBezTo>
                  <a:cubicBezTo>
                    <a:pt x="25340" y="641264"/>
                    <a:pt x="25340" y="645500"/>
                    <a:pt x="25845" y="649601"/>
                  </a:cubicBezTo>
                  <a:cubicBezTo>
                    <a:pt x="35930" y="733914"/>
                    <a:pt x="28198" y="818563"/>
                    <a:pt x="30282" y="903011"/>
                  </a:cubicBezTo>
                  <a:cubicBezTo>
                    <a:pt x="30282" y="914777"/>
                    <a:pt x="33912" y="925804"/>
                    <a:pt x="35257" y="937234"/>
                  </a:cubicBezTo>
                  <a:cubicBezTo>
                    <a:pt x="40771" y="982550"/>
                    <a:pt x="36602" y="1027530"/>
                    <a:pt x="31291" y="1072511"/>
                  </a:cubicBezTo>
                  <a:cubicBezTo>
                    <a:pt x="30430" y="1080781"/>
                    <a:pt x="30201" y="1089051"/>
                    <a:pt x="30618" y="1097320"/>
                  </a:cubicBezTo>
                  <a:cubicBezTo>
                    <a:pt x="33308" y="1167784"/>
                    <a:pt x="25105" y="1237977"/>
                    <a:pt x="24298" y="1308372"/>
                  </a:cubicBezTo>
                  <a:cubicBezTo>
                    <a:pt x="23894" y="1341184"/>
                    <a:pt x="23155" y="1374600"/>
                    <a:pt x="19995" y="1407410"/>
                  </a:cubicBezTo>
                  <a:cubicBezTo>
                    <a:pt x="9842" y="1504564"/>
                    <a:pt x="7099" y="1602392"/>
                    <a:pt x="11792" y="1700018"/>
                  </a:cubicBezTo>
                  <a:cubicBezTo>
                    <a:pt x="17574" y="1803694"/>
                    <a:pt x="16431" y="1907305"/>
                    <a:pt x="14145" y="2010712"/>
                  </a:cubicBezTo>
                  <a:cubicBezTo>
                    <a:pt x="12801" y="2072770"/>
                    <a:pt x="8565" y="2134963"/>
                    <a:pt x="11591" y="2196820"/>
                  </a:cubicBezTo>
                  <a:cubicBezTo>
                    <a:pt x="13675" y="2238708"/>
                    <a:pt x="11591" y="2281132"/>
                    <a:pt x="19860" y="2322617"/>
                  </a:cubicBezTo>
                  <a:cubicBezTo>
                    <a:pt x="20345" y="2325912"/>
                    <a:pt x="20526" y="2329273"/>
                    <a:pt x="20398" y="2332568"/>
                  </a:cubicBezTo>
                  <a:cubicBezTo>
                    <a:pt x="20398" y="2378825"/>
                    <a:pt x="27122" y="2424747"/>
                    <a:pt x="29340" y="2470804"/>
                  </a:cubicBezTo>
                  <a:cubicBezTo>
                    <a:pt x="31089" y="2501328"/>
                    <a:pt x="35056" y="2531651"/>
                    <a:pt x="36064" y="2562243"/>
                  </a:cubicBezTo>
                  <a:cubicBezTo>
                    <a:pt x="37005" y="2596870"/>
                    <a:pt x="45410" y="2630823"/>
                    <a:pt x="52201" y="2664710"/>
                  </a:cubicBezTo>
                  <a:cubicBezTo>
                    <a:pt x="55717" y="2683334"/>
                    <a:pt x="58165" y="2702160"/>
                    <a:pt x="59529" y="2721054"/>
                  </a:cubicBezTo>
                  <a:cubicBezTo>
                    <a:pt x="62777" y="2754739"/>
                    <a:pt x="68687" y="2788087"/>
                    <a:pt x="77212" y="2820830"/>
                  </a:cubicBezTo>
                  <a:cubicBezTo>
                    <a:pt x="79781" y="2828697"/>
                    <a:pt x="80675" y="2837035"/>
                    <a:pt x="79834" y="2845237"/>
                  </a:cubicBezTo>
                  <a:cubicBezTo>
                    <a:pt x="65459" y="2807248"/>
                    <a:pt x="56652" y="2767378"/>
                    <a:pt x="53680" y="2726835"/>
                  </a:cubicBezTo>
                  <a:cubicBezTo>
                    <a:pt x="49848" y="2677888"/>
                    <a:pt x="36467" y="2630555"/>
                    <a:pt x="29744" y="2582077"/>
                  </a:cubicBezTo>
                  <a:cubicBezTo>
                    <a:pt x="17709" y="2495681"/>
                    <a:pt x="13742" y="2408611"/>
                    <a:pt x="6413" y="2321810"/>
                  </a:cubicBezTo>
                  <a:cubicBezTo>
                    <a:pt x="-7034" y="2160445"/>
                    <a:pt x="2110" y="2000157"/>
                    <a:pt x="8632" y="1839329"/>
                  </a:cubicBezTo>
                  <a:cubicBezTo>
                    <a:pt x="10313" y="1797845"/>
                    <a:pt x="8162" y="1756429"/>
                    <a:pt x="6548" y="1714944"/>
                  </a:cubicBezTo>
                  <a:cubicBezTo>
                    <a:pt x="3287" y="1619537"/>
                    <a:pt x="4900" y="1524063"/>
                    <a:pt x="11389" y="1428857"/>
                  </a:cubicBezTo>
                  <a:cubicBezTo>
                    <a:pt x="18112" y="1322829"/>
                    <a:pt x="21541" y="1216731"/>
                    <a:pt x="24836" y="1110566"/>
                  </a:cubicBezTo>
                  <a:cubicBezTo>
                    <a:pt x="25911" y="1072444"/>
                    <a:pt x="29340" y="1034388"/>
                    <a:pt x="31559" y="996266"/>
                  </a:cubicBezTo>
                  <a:cubicBezTo>
                    <a:pt x="32924" y="985575"/>
                    <a:pt x="33079" y="974751"/>
                    <a:pt x="32030" y="963993"/>
                  </a:cubicBezTo>
                  <a:cubicBezTo>
                    <a:pt x="19054" y="890034"/>
                    <a:pt x="28400" y="814866"/>
                    <a:pt x="25307" y="740368"/>
                  </a:cubicBezTo>
                  <a:cubicBezTo>
                    <a:pt x="21877" y="654980"/>
                    <a:pt x="21743" y="569591"/>
                    <a:pt x="23020" y="484269"/>
                  </a:cubicBezTo>
                  <a:cubicBezTo>
                    <a:pt x="24836" y="366271"/>
                    <a:pt x="33644" y="248946"/>
                    <a:pt x="76069" y="136730"/>
                  </a:cubicBezTo>
                  <a:cubicBezTo>
                    <a:pt x="95090" y="83615"/>
                    <a:pt x="127027" y="36079"/>
                    <a:pt x="168988" y="-1573"/>
                  </a:cubicBezTo>
                  <a:close/>
                </a:path>
              </a:pathLst>
            </a:custGeom>
            <a:solidFill>
              <a:srgbClr val="0B0B0B"/>
            </a:solidFill>
            <a:ln w="6712" cap="flat">
              <a:noFill/>
              <a:prstDash val="solid"/>
              <a:miter/>
            </a:ln>
          </p:spPr>
          <p:txBody>
            <a:bodyPr rtlCol="0" anchor="ctr"/>
            <a:lstStyle/>
            <a:p>
              <a:endParaRPr lang="es-CO"/>
            </a:p>
          </p:txBody>
        </p:sp>
        <p:sp>
          <p:nvSpPr>
            <p:cNvPr id="1005" name="Freeform: Shape 1004">
              <a:extLst>
                <a:ext uri="{FF2B5EF4-FFF2-40B4-BE49-F238E27FC236}">
                  <a16:creationId xmlns:a16="http://schemas.microsoft.com/office/drawing/2014/main" id="{38C9F277-FB11-AEDC-76BE-0627C8276683}"/>
                </a:ext>
              </a:extLst>
            </p:cNvPr>
            <p:cNvSpPr/>
            <p:nvPr/>
          </p:nvSpPr>
          <p:spPr>
            <a:xfrm>
              <a:off x="6805216" y="6355027"/>
              <a:ext cx="933812" cy="156516"/>
            </a:xfrm>
            <a:custGeom>
              <a:avLst/>
              <a:gdLst>
                <a:gd name="connsiteX0" fmla="*/ 688024 w 933812"/>
                <a:gd name="connsiteY0" fmla="*/ 144515 h 156516"/>
                <a:gd name="connsiteX1" fmla="*/ 716398 w 933812"/>
                <a:gd name="connsiteY1" fmla="*/ 149020 h 156516"/>
                <a:gd name="connsiteX2" fmla="*/ 908690 w 933812"/>
                <a:gd name="connsiteY2" fmla="*/ 149020 h 156516"/>
                <a:gd name="connsiteX3" fmla="*/ 933299 w 933812"/>
                <a:gd name="connsiteY3" fmla="*/ 149894 h 156516"/>
                <a:gd name="connsiteX4" fmla="*/ 909295 w 933812"/>
                <a:gd name="connsiteY4" fmla="*/ 154264 h 156516"/>
                <a:gd name="connsiteX5" fmla="*/ 710683 w 933812"/>
                <a:gd name="connsiteY5" fmla="*/ 154264 h 156516"/>
                <a:gd name="connsiteX6" fmla="*/ 624419 w 933812"/>
                <a:gd name="connsiteY6" fmla="*/ 144246 h 156516"/>
                <a:gd name="connsiteX7" fmla="*/ 478048 w 933812"/>
                <a:gd name="connsiteY7" fmla="*/ 142296 h 156516"/>
                <a:gd name="connsiteX8" fmla="*/ 237816 w 933812"/>
                <a:gd name="connsiteY8" fmla="*/ 134632 h 156516"/>
                <a:gd name="connsiteX9" fmla="*/ 120154 w 933812"/>
                <a:gd name="connsiteY9" fmla="*/ 104778 h 156516"/>
                <a:gd name="connsiteX10" fmla="*/ 6258 w 933812"/>
                <a:gd name="connsiteY10" fmla="*/ 17372 h 156516"/>
                <a:gd name="connsiteX11" fmla="*/ 5 w 933812"/>
                <a:gd name="connsiteY11" fmla="*/ -175 h 156516"/>
                <a:gd name="connsiteX12" fmla="*/ 5788 w 933812"/>
                <a:gd name="connsiteY12" fmla="*/ -579 h 156516"/>
                <a:gd name="connsiteX13" fmla="*/ 6191 w 933812"/>
                <a:gd name="connsiteY13" fmla="*/ -175 h 156516"/>
                <a:gd name="connsiteX14" fmla="*/ 69258 w 933812"/>
                <a:gd name="connsiteY14" fmla="*/ 55227 h 156516"/>
                <a:gd name="connsiteX15" fmla="*/ 175624 w 933812"/>
                <a:gd name="connsiteY15" fmla="*/ 114864 h 156516"/>
                <a:gd name="connsiteX16" fmla="*/ 299673 w 933812"/>
                <a:gd name="connsiteY16" fmla="*/ 134430 h 156516"/>
                <a:gd name="connsiteX17" fmla="*/ 312380 w 933812"/>
                <a:gd name="connsiteY17" fmla="*/ 130866 h 156516"/>
                <a:gd name="connsiteX18" fmla="*/ 467829 w 933812"/>
                <a:gd name="connsiteY18" fmla="*/ 129455 h 156516"/>
                <a:gd name="connsiteX19" fmla="*/ 490285 w 933812"/>
                <a:gd name="connsiteY19" fmla="*/ 127437 h 156516"/>
                <a:gd name="connsiteX20" fmla="*/ 602030 w 933812"/>
                <a:gd name="connsiteY20" fmla="*/ 127437 h 156516"/>
                <a:gd name="connsiteX21" fmla="*/ 610098 w 933812"/>
                <a:gd name="connsiteY21" fmla="*/ 128782 h 156516"/>
                <a:gd name="connsiteX22" fmla="*/ 651313 w 933812"/>
                <a:gd name="connsiteY22" fmla="*/ 133892 h 156516"/>
                <a:gd name="connsiteX23" fmla="*/ 658373 w 933812"/>
                <a:gd name="connsiteY23" fmla="*/ 135438 h 156516"/>
                <a:gd name="connsiteX24" fmla="*/ 675518 w 933812"/>
                <a:gd name="connsiteY24" fmla="*/ 138598 h 156516"/>
                <a:gd name="connsiteX25" fmla="*/ 688024 w 933812"/>
                <a:gd name="connsiteY25" fmla="*/ 144515 h 15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33812" h="156516">
                  <a:moveTo>
                    <a:pt x="688024" y="144515"/>
                  </a:moveTo>
                  <a:cubicBezTo>
                    <a:pt x="696495" y="151978"/>
                    <a:pt x="706850" y="149020"/>
                    <a:pt x="716398" y="149020"/>
                  </a:cubicBezTo>
                  <a:cubicBezTo>
                    <a:pt x="780473" y="149020"/>
                    <a:pt x="844615" y="149020"/>
                    <a:pt x="908690" y="149020"/>
                  </a:cubicBezTo>
                  <a:cubicBezTo>
                    <a:pt x="916893" y="149020"/>
                    <a:pt x="925095" y="149558"/>
                    <a:pt x="933299" y="149894"/>
                  </a:cubicBezTo>
                  <a:cubicBezTo>
                    <a:pt x="925969" y="155205"/>
                    <a:pt x="917431" y="154264"/>
                    <a:pt x="909295" y="154264"/>
                  </a:cubicBezTo>
                  <a:cubicBezTo>
                    <a:pt x="843069" y="154601"/>
                    <a:pt x="776842" y="155609"/>
                    <a:pt x="710683" y="154264"/>
                  </a:cubicBezTo>
                  <a:cubicBezTo>
                    <a:pt x="681838" y="153591"/>
                    <a:pt x="653129" y="147541"/>
                    <a:pt x="624419" y="144246"/>
                  </a:cubicBezTo>
                  <a:cubicBezTo>
                    <a:pt x="575741" y="139405"/>
                    <a:pt x="526793" y="138800"/>
                    <a:pt x="478048" y="142296"/>
                  </a:cubicBezTo>
                  <a:cubicBezTo>
                    <a:pt x="397837" y="146533"/>
                    <a:pt x="317423" y="149020"/>
                    <a:pt x="237816" y="134632"/>
                  </a:cubicBezTo>
                  <a:cubicBezTo>
                    <a:pt x="197677" y="128714"/>
                    <a:pt x="158277" y="118696"/>
                    <a:pt x="120154" y="104778"/>
                  </a:cubicBezTo>
                  <a:cubicBezTo>
                    <a:pt x="76250" y="83398"/>
                    <a:pt x="40481" y="50990"/>
                    <a:pt x="6258" y="17372"/>
                  </a:cubicBezTo>
                  <a:cubicBezTo>
                    <a:pt x="812" y="13339"/>
                    <a:pt x="-1676" y="6414"/>
                    <a:pt x="5" y="-175"/>
                  </a:cubicBezTo>
                  <a:cubicBezTo>
                    <a:pt x="1484" y="-1856"/>
                    <a:pt x="4107" y="-2058"/>
                    <a:pt x="5788" y="-579"/>
                  </a:cubicBezTo>
                  <a:cubicBezTo>
                    <a:pt x="5922" y="-444"/>
                    <a:pt x="6056" y="-310"/>
                    <a:pt x="6191" y="-175"/>
                  </a:cubicBezTo>
                  <a:cubicBezTo>
                    <a:pt x="27034" y="18516"/>
                    <a:pt x="48415" y="36535"/>
                    <a:pt x="69258" y="55227"/>
                  </a:cubicBezTo>
                  <a:cubicBezTo>
                    <a:pt x="99984" y="82659"/>
                    <a:pt x="133131" y="106796"/>
                    <a:pt x="175624" y="114864"/>
                  </a:cubicBezTo>
                  <a:cubicBezTo>
                    <a:pt x="216839" y="122731"/>
                    <a:pt x="256978" y="136380"/>
                    <a:pt x="299673" y="134430"/>
                  </a:cubicBezTo>
                  <a:cubicBezTo>
                    <a:pt x="303303" y="131607"/>
                    <a:pt x="307808" y="130328"/>
                    <a:pt x="312380" y="130866"/>
                  </a:cubicBezTo>
                  <a:cubicBezTo>
                    <a:pt x="364219" y="132682"/>
                    <a:pt x="416057" y="134901"/>
                    <a:pt x="467829" y="129455"/>
                  </a:cubicBezTo>
                  <a:cubicBezTo>
                    <a:pt x="475225" y="127908"/>
                    <a:pt x="482755" y="127235"/>
                    <a:pt x="490285" y="127437"/>
                  </a:cubicBezTo>
                  <a:cubicBezTo>
                    <a:pt x="527533" y="127437"/>
                    <a:pt x="564782" y="126697"/>
                    <a:pt x="602030" y="127437"/>
                  </a:cubicBezTo>
                  <a:cubicBezTo>
                    <a:pt x="604720" y="127707"/>
                    <a:pt x="607409" y="128178"/>
                    <a:pt x="610098" y="128782"/>
                  </a:cubicBezTo>
                  <a:cubicBezTo>
                    <a:pt x="623545" y="134094"/>
                    <a:pt x="637598" y="132211"/>
                    <a:pt x="651313" y="133892"/>
                  </a:cubicBezTo>
                  <a:cubicBezTo>
                    <a:pt x="653734" y="134228"/>
                    <a:pt x="656088" y="134699"/>
                    <a:pt x="658373" y="135438"/>
                  </a:cubicBezTo>
                  <a:cubicBezTo>
                    <a:pt x="663954" y="137253"/>
                    <a:pt x="669668" y="138263"/>
                    <a:pt x="675518" y="138598"/>
                  </a:cubicBezTo>
                  <a:cubicBezTo>
                    <a:pt x="680359" y="138732"/>
                    <a:pt x="684864" y="140884"/>
                    <a:pt x="688024" y="144515"/>
                  </a:cubicBezTo>
                  <a:close/>
                </a:path>
              </a:pathLst>
            </a:custGeom>
            <a:solidFill>
              <a:srgbClr val="1B1B1B"/>
            </a:solidFill>
            <a:ln w="6712" cap="flat">
              <a:noFill/>
              <a:prstDash val="solid"/>
              <a:miter/>
            </a:ln>
          </p:spPr>
          <p:txBody>
            <a:bodyPr rtlCol="0" anchor="ctr"/>
            <a:lstStyle/>
            <a:p>
              <a:endParaRPr lang="es-CO"/>
            </a:p>
          </p:txBody>
        </p:sp>
        <p:sp>
          <p:nvSpPr>
            <p:cNvPr id="1006" name="Freeform: Shape 1005">
              <a:extLst>
                <a:ext uri="{FF2B5EF4-FFF2-40B4-BE49-F238E27FC236}">
                  <a16:creationId xmlns:a16="http://schemas.microsoft.com/office/drawing/2014/main" id="{07BFB2B3-D82B-2709-25BF-9952797C150D}"/>
                </a:ext>
              </a:extLst>
            </p:cNvPr>
            <p:cNvSpPr/>
            <p:nvPr/>
          </p:nvSpPr>
          <p:spPr>
            <a:xfrm>
              <a:off x="6358687" y="5522413"/>
              <a:ext cx="60444" cy="571053"/>
            </a:xfrm>
            <a:custGeom>
              <a:avLst/>
              <a:gdLst>
                <a:gd name="connsiteX0" fmla="*/ 9303 w 60444"/>
                <a:gd name="connsiteY0" fmla="*/ 160220 h 571053"/>
                <a:gd name="connsiteX1" fmla="*/ 8967 w 60444"/>
                <a:gd name="connsiteY1" fmla="*/ 155379 h 571053"/>
                <a:gd name="connsiteX2" fmla="*/ 6681 w 60444"/>
                <a:gd name="connsiteY2" fmla="*/ 124114 h 571053"/>
                <a:gd name="connsiteX3" fmla="*/ 4193 w 60444"/>
                <a:gd name="connsiteY3" fmla="*/ 105422 h 571053"/>
                <a:gd name="connsiteX4" fmla="*/ 4193 w 60444"/>
                <a:gd name="connsiteY4" fmla="*/ 105422 h 571053"/>
                <a:gd name="connsiteX5" fmla="*/ 1840 w 60444"/>
                <a:gd name="connsiteY5" fmla="*/ 68914 h 571053"/>
                <a:gd name="connsiteX6" fmla="*/ -514 w 60444"/>
                <a:gd name="connsiteY6" fmla="*/ 45583 h 571053"/>
                <a:gd name="connsiteX7" fmla="*/ -514 w 60444"/>
                <a:gd name="connsiteY7" fmla="*/ 20707 h 571053"/>
                <a:gd name="connsiteX8" fmla="*/ 2176 w 60444"/>
                <a:gd name="connsiteY8" fmla="*/ 10621 h 571053"/>
                <a:gd name="connsiteX9" fmla="*/ 4529 w 60444"/>
                <a:gd name="connsiteY9" fmla="*/ 5848 h 571053"/>
                <a:gd name="connsiteX10" fmla="*/ 4529 w 60444"/>
                <a:gd name="connsiteY10" fmla="*/ 5848 h 571053"/>
                <a:gd name="connsiteX11" fmla="*/ 9504 w 60444"/>
                <a:gd name="connsiteY11" fmla="*/ 3359 h 571053"/>
                <a:gd name="connsiteX12" fmla="*/ 14413 w 60444"/>
                <a:gd name="connsiteY12" fmla="*/ 738 h 571053"/>
                <a:gd name="connsiteX13" fmla="*/ 14413 w 60444"/>
                <a:gd name="connsiteY13" fmla="*/ 738 h 571053"/>
                <a:gd name="connsiteX14" fmla="*/ 29810 w 60444"/>
                <a:gd name="connsiteY14" fmla="*/ 267 h 571053"/>
                <a:gd name="connsiteX15" fmla="*/ 59931 w 60444"/>
                <a:gd name="connsiteY15" fmla="*/ 1409 h 571053"/>
                <a:gd name="connsiteX16" fmla="*/ 26313 w 60444"/>
                <a:gd name="connsiteY16" fmla="*/ 8133 h 571053"/>
                <a:gd name="connsiteX17" fmla="*/ 9437 w 60444"/>
                <a:gd name="connsiteY17" fmla="*/ 28775 h 571053"/>
                <a:gd name="connsiteX18" fmla="*/ 12059 w 60444"/>
                <a:gd name="connsiteY18" fmla="*/ 68443 h 571053"/>
                <a:gd name="connsiteX19" fmla="*/ 36398 w 60444"/>
                <a:gd name="connsiteY19" fmla="*/ 400519 h 571053"/>
                <a:gd name="connsiteX20" fmla="*/ 20598 w 60444"/>
                <a:gd name="connsiteY20" fmla="*/ 556033 h 571053"/>
                <a:gd name="connsiteX21" fmla="*/ 15287 w 60444"/>
                <a:gd name="connsiteY21" fmla="*/ 569480 h 571053"/>
                <a:gd name="connsiteX22" fmla="*/ 16161 w 60444"/>
                <a:gd name="connsiteY22" fmla="*/ 547494 h 571053"/>
                <a:gd name="connsiteX23" fmla="*/ 24901 w 60444"/>
                <a:gd name="connsiteY23" fmla="*/ 463585 h 571053"/>
                <a:gd name="connsiteX24" fmla="*/ 19119 w 60444"/>
                <a:gd name="connsiteY24" fmla="*/ 249978 h 571053"/>
                <a:gd name="connsiteX25" fmla="*/ 14547 w 60444"/>
                <a:gd name="connsiteY25" fmla="*/ 205536 h 571053"/>
                <a:gd name="connsiteX26" fmla="*/ 9303 w 60444"/>
                <a:gd name="connsiteY26" fmla="*/ 160220 h 571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0444" h="571053">
                  <a:moveTo>
                    <a:pt x="9303" y="160220"/>
                  </a:moveTo>
                  <a:cubicBezTo>
                    <a:pt x="9303" y="158606"/>
                    <a:pt x="9303" y="156993"/>
                    <a:pt x="8967" y="155379"/>
                  </a:cubicBezTo>
                  <a:cubicBezTo>
                    <a:pt x="4260" y="145227"/>
                    <a:pt x="7823" y="134468"/>
                    <a:pt x="6681" y="124114"/>
                  </a:cubicBezTo>
                  <a:cubicBezTo>
                    <a:pt x="5874" y="117861"/>
                    <a:pt x="8698" y="111138"/>
                    <a:pt x="4193" y="105422"/>
                  </a:cubicBezTo>
                  <a:lnTo>
                    <a:pt x="4193" y="105422"/>
                  </a:lnTo>
                  <a:cubicBezTo>
                    <a:pt x="-715" y="93523"/>
                    <a:pt x="2983" y="81084"/>
                    <a:pt x="1840" y="68914"/>
                  </a:cubicBezTo>
                  <a:cubicBezTo>
                    <a:pt x="898" y="61182"/>
                    <a:pt x="4126" y="52980"/>
                    <a:pt x="-514" y="45583"/>
                  </a:cubicBezTo>
                  <a:lnTo>
                    <a:pt x="-514" y="20707"/>
                  </a:lnTo>
                  <a:cubicBezTo>
                    <a:pt x="2579" y="17883"/>
                    <a:pt x="1907" y="13983"/>
                    <a:pt x="2176" y="10621"/>
                  </a:cubicBezTo>
                  <a:cubicBezTo>
                    <a:pt x="2425" y="8806"/>
                    <a:pt x="3251" y="7125"/>
                    <a:pt x="4529" y="5848"/>
                  </a:cubicBezTo>
                  <a:lnTo>
                    <a:pt x="4529" y="5848"/>
                  </a:lnTo>
                  <a:cubicBezTo>
                    <a:pt x="5900" y="4569"/>
                    <a:pt x="7635" y="3696"/>
                    <a:pt x="9504" y="3359"/>
                  </a:cubicBezTo>
                  <a:cubicBezTo>
                    <a:pt x="11374" y="3023"/>
                    <a:pt x="13095" y="2082"/>
                    <a:pt x="14413" y="738"/>
                  </a:cubicBezTo>
                  <a:lnTo>
                    <a:pt x="14413" y="738"/>
                  </a:lnTo>
                  <a:cubicBezTo>
                    <a:pt x="19092" y="-2154"/>
                    <a:pt x="24962" y="-2355"/>
                    <a:pt x="29810" y="267"/>
                  </a:cubicBezTo>
                  <a:cubicBezTo>
                    <a:pt x="39828" y="940"/>
                    <a:pt x="49980" y="-2287"/>
                    <a:pt x="59931" y="1409"/>
                  </a:cubicBezTo>
                  <a:cubicBezTo>
                    <a:pt x="49173" y="6385"/>
                    <a:pt x="37273" y="5511"/>
                    <a:pt x="26313" y="8133"/>
                  </a:cubicBezTo>
                  <a:cubicBezTo>
                    <a:pt x="15354" y="10756"/>
                    <a:pt x="8899" y="17076"/>
                    <a:pt x="9437" y="28775"/>
                  </a:cubicBezTo>
                  <a:cubicBezTo>
                    <a:pt x="10042" y="42222"/>
                    <a:pt x="10916" y="55198"/>
                    <a:pt x="12059" y="68443"/>
                  </a:cubicBezTo>
                  <a:cubicBezTo>
                    <a:pt x="21405" y="179046"/>
                    <a:pt x="34987" y="289311"/>
                    <a:pt x="36398" y="400519"/>
                  </a:cubicBezTo>
                  <a:cubicBezTo>
                    <a:pt x="36600" y="452761"/>
                    <a:pt x="31302" y="504868"/>
                    <a:pt x="20598" y="556033"/>
                  </a:cubicBezTo>
                  <a:cubicBezTo>
                    <a:pt x="19657" y="560808"/>
                    <a:pt x="19724" y="566051"/>
                    <a:pt x="15287" y="569480"/>
                  </a:cubicBezTo>
                  <a:cubicBezTo>
                    <a:pt x="13451" y="562220"/>
                    <a:pt x="13760" y="554554"/>
                    <a:pt x="16161" y="547494"/>
                  </a:cubicBezTo>
                  <a:cubicBezTo>
                    <a:pt x="22031" y="519929"/>
                    <a:pt x="24962" y="491758"/>
                    <a:pt x="24901" y="463585"/>
                  </a:cubicBezTo>
                  <a:cubicBezTo>
                    <a:pt x="25439" y="392316"/>
                    <a:pt x="24901" y="321046"/>
                    <a:pt x="19119" y="249978"/>
                  </a:cubicBezTo>
                  <a:cubicBezTo>
                    <a:pt x="17909" y="235119"/>
                    <a:pt x="13471" y="220597"/>
                    <a:pt x="14547" y="205536"/>
                  </a:cubicBezTo>
                  <a:cubicBezTo>
                    <a:pt x="7958" y="190745"/>
                    <a:pt x="15623" y="174742"/>
                    <a:pt x="9303" y="160220"/>
                  </a:cubicBezTo>
                  <a:close/>
                </a:path>
              </a:pathLst>
            </a:custGeom>
            <a:solidFill>
              <a:srgbClr val="454545"/>
            </a:solidFill>
            <a:ln w="6712" cap="flat">
              <a:noFill/>
              <a:prstDash val="solid"/>
              <a:miter/>
            </a:ln>
          </p:spPr>
          <p:txBody>
            <a:bodyPr rtlCol="0" anchor="ctr"/>
            <a:lstStyle/>
            <a:p>
              <a:endParaRPr lang="es-CO"/>
            </a:p>
          </p:txBody>
        </p:sp>
        <p:sp>
          <p:nvSpPr>
            <p:cNvPr id="1007" name="Freeform: Shape 1006">
              <a:extLst>
                <a:ext uri="{FF2B5EF4-FFF2-40B4-BE49-F238E27FC236}">
                  <a16:creationId xmlns:a16="http://schemas.microsoft.com/office/drawing/2014/main" id="{62E20F6B-3048-3CA0-B242-17831F6CFAE1}"/>
                </a:ext>
              </a:extLst>
            </p:cNvPr>
            <p:cNvSpPr/>
            <p:nvPr/>
          </p:nvSpPr>
          <p:spPr>
            <a:xfrm>
              <a:off x="6715966" y="6242259"/>
              <a:ext cx="209716" cy="219053"/>
            </a:xfrm>
            <a:custGeom>
              <a:avLst/>
              <a:gdLst>
                <a:gd name="connsiteX0" fmla="*/ 88919 w 209716"/>
                <a:gd name="connsiteY0" fmla="*/ 113198 h 219053"/>
                <a:gd name="connsiteX1" fmla="*/ 195755 w 209716"/>
                <a:gd name="connsiteY1" fmla="*/ 207328 h 219053"/>
                <a:gd name="connsiteX2" fmla="*/ 209202 w 209716"/>
                <a:gd name="connsiteY2" fmla="*/ 217480 h 219053"/>
                <a:gd name="connsiteX3" fmla="*/ 151515 w 209716"/>
                <a:gd name="connsiteY3" fmla="*/ 185946 h 219053"/>
                <a:gd name="connsiteX4" fmla="*/ 11598 w 209716"/>
                <a:gd name="connsiteY4" fmla="*/ 32583 h 219053"/>
                <a:gd name="connsiteX5" fmla="*/ 101 w 209716"/>
                <a:gd name="connsiteY5" fmla="*/ -1573 h 219053"/>
                <a:gd name="connsiteX6" fmla="*/ 33181 w 209716"/>
                <a:gd name="connsiteY6" fmla="*/ 40853 h 219053"/>
                <a:gd name="connsiteX7" fmla="*/ 61823 w 209716"/>
                <a:gd name="connsiteY7" fmla="*/ 77765 h 219053"/>
                <a:gd name="connsiteX8" fmla="*/ 65857 w 209716"/>
                <a:gd name="connsiteY8" fmla="*/ 83010 h 219053"/>
                <a:gd name="connsiteX9" fmla="*/ 68009 w 209716"/>
                <a:gd name="connsiteY9" fmla="*/ 85429 h 219053"/>
                <a:gd name="connsiteX10" fmla="*/ 72446 w 209716"/>
                <a:gd name="connsiteY10" fmla="*/ 90135 h 219053"/>
                <a:gd name="connsiteX11" fmla="*/ 88919 w 209716"/>
                <a:gd name="connsiteY11" fmla="*/ 113198 h 21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716" h="219053">
                  <a:moveTo>
                    <a:pt x="88919" y="113198"/>
                  </a:moveTo>
                  <a:cubicBezTo>
                    <a:pt x="117696" y="152395"/>
                    <a:pt x="156827" y="179693"/>
                    <a:pt x="195755" y="207328"/>
                  </a:cubicBezTo>
                  <a:cubicBezTo>
                    <a:pt x="200395" y="210555"/>
                    <a:pt x="206446" y="211899"/>
                    <a:pt x="209202" y="217480"/>
                  </a:cubicBezTo>
                  <a:cubicBezTo>
                    <a:pt x="185065" y="216000"/>
                    <a:pt x="168861" y="199056"/>
                    <a:pt x="151515" y="185946"/>
                  </a:cubicBezTo>
                  <a:cubicBezTo>
                    <a:pt x="95374" y="143654"/>
                    <a:pt x="51738" y="89666"/>
                    <a:pt x="11598" y="32583"/>
                  </a:cubicBezTo>
                  <a:cubicBezTo>
                    <a:pt x="4337" y="22229"/>
                    <a:pt x="-2656" y="12009"/>
                    <a:pt x="101" y="-1573"/>
                  </a:cubicBezTo>
                  <a:cubicBezTo>
                    <a:pt x="17448" y="7570"/>
                    <a:pt x="21415" y="27204"/>
                    <a:pt x="33181" y="40853"/>
                  </a:cubicBezTo>
                  <a:cubicBezTo>
                    <a:pt x="43266" y="52619"/>
                    <a:pt x="51133" y="66334"/>
                    <a:pt x="61823" y="77765"/>
                  </a:cubicBezTo>
                  <a:lnTo>
                    <a:pt x="65857" y="83010"/>
                  </a:lnTo>
                  <a:lnTo>
                    <a:pt x="68009" y="85429"/>
                  </a:lnTo>
                  <a:cubicBezTo>
                    <a:pt x="69488" y="87043"/>
                    <a:pt x="70900" y="88589"/>
                    <a:pt x="72446" y="90135"/>
                  </a:cubicBezTo>
                  <a:cubicBezTo>
                    <a:pt x="78363" y="97666"/>
                    <a:pt x="85826" y="104054"/>
                    <a:pt x="88919" y="113198"/>
                  </a:cubicBezTo>
                  <a:close/>
                </a:path>
              </a:pathLst>
            </a:custGeom>
            <a:solidFill>
              <a:srgbClr val="C3C3C3"/>
            </a:solidFill>
            <a:ln w="6712" cap="flat">
              <a:noFill/>
              <a:prstDash val="solid"/>
              <a:miter/>
            </a:ln>
          </p:spPr>
          <p:txBody>
            <a:bodyPr rtlCol="0" anchor="ctr"/>
            <a:lstStyle/>
            <a:p>
              <a:endParaRPr lang="es-CO"/>
            </a:p>
          </p:txBody>
        </p:sp>
        <p:sp>
          <p:nvSpPr>
            <p:cNvPr id="1008" name="Freeform: Shape 1007">
              <a:extLst>
                <a:ext uri="{FF2B5EF4-FFF2-40B4-BE49-F238E27FC236}">
                  <a16:creationId xmlns:a16="http://schemas.microsoft.com/office/drawing/2014/main" id="{28F33660-C05C-FAE8-682C-5AEE81808148}"/>
                </a:ext>
              </a:extLst>
            </p:cNvPr>
            <p:cNvSpPr/>
            <p:nvPr/>
          </p:nvSpPr>
          <p:spPr>
            <a:xfrm>
              <a:off x="6715976" y="6232376"/>
              <a:ext cx="95675" cy="124654"/>
            </a:xfrm>
            <a:custGeom>
              <a:avLst/>
              <a:gdLst>
                <a:gd name="connsiteX0" fmla="*/ 60536 w 95675"/>
                <a:gd name="connsiteY0" fmla="*/ 92624 h 124654"/>
                <a:gd name="connsiteX1" fmla="*/ 24 w 95675"/>
                <a:gd name="connsiteY1" fmla="*/ 8378 h 124654"/>
                <a:gd name="connsiteX2" fmla="*/ -514 w 95675"/>
                <a:gd name="connsiteY2" fmla="*/ -1573 h 124654"/>
                <a:gd name="connsiteX3" fmla="*/ 7353 w 95675"/>
                <a:gd name="connsiteY3" fmla="*/ 3872 h 124654"/>
                <a:gd name="connsiteX4" fmla="*/ 95162 w 95675"/>
                <a:gd name="connsiteY4" fmla="*/ 122476 h 124654"/>
                <a:gd name="connsiteX5" fmla="*/ 88439 w 95675"/>
                <a:gd name="connsiteY5" fmla="*/ 123082 h 124654"/>
                <a:gd name="connsiteX6" fmla="*/ 69209 w 95675"/>
                <a:gd name="connsiteY6" fmla="*/ 103381 h 124654"/>
                <a:gd name="connsiteX7" fmla="*/ 64570 w 95675"/>
                <a:gd name="connsiteY7" fmla="*/ 97936 h 124654"/>
                <a:gd name="connsiteX8" fmla="*/ 64570 w 95675"/>
                <a:gd name="connsiteY8" fmla="*/ 97936 h 124654"/>
                <a:gd name="connsiteX9" fmla="*/ 60536 w 95675"/>
                <a:gd name="connsiteY9" fmla="*/ 92624 h 12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675" h="124654">
                  <a:moveTo>
                    <a:pt x="60536" y="92624"/>
                  </a:moveTo>
                  <a:cubicBezTo>
                    <a:pt x="38147" y="66199"/>
                    <a:pt x="17909" y="38028"/>
                    <a:pt x="24" y="8378"/>
                  </a:cubicBezTo>
                  <a:cubicBezTo>
                    <a:pt x="24" y="5083"/>
                    <a:pt x="24" y="1654"/>
                    <a:pt x="-514" y="-1573"/>
                  </a:cubicBezTo>
                  <a:cubicBezTo>
                    <a:pt x="2176" y="243"/>
                    <a:pt x="6210" y="1385"/>
                    <a:pt x="7353" y="3872"/>
                  </a:cubicBezTo>
                  <a:cubicBezTo>
                    <a:pt x="32230" y="46702"/>
                    <a:pt x="65377" y="83345"/>
                    <a:pt x="95162" y="122476"/>
                  </a:cubicBezTo>
                  <a:lnTo>
                    <a:pt x="88439" y="123082"/>
                  </a:lnTo>
                  <a:cubicBezTo>
                    <a:pt x="80707" y="117972"/>
                    <a:pt x="74117" y="111248"/>
                    <a:pt x="69209" y="103381"/>
                  </a:cubicBezTo>
                  <a:cubicBezTo>
                    <a:pt x="68201" y="101163"/>
                    <a:pt x="66587" y="99280"/>
                    <a:pt x="64570" y="97936"/>
                  </a:cubicBezTo>
                  <a:lnTo>
                    <a:pt x="64570" y="97936"/>
                  </a:lnTo>
                  <a:cubicBezTo>
                    <a:pt x="63629" y="96053"/>
                    <a:pt x="62015" y="94439"/>
                    <a:pt x="60536" y="92624"/>
                  </a:cubicBezTo>
                  <a:close/>
                </a:path>
              </a:pathLst>
            </a:custGeom>
            <a:solidFill>
              <a:srgbClr val="191919"/>
            </a:solidFill>
            <a:ln w="6712" cap="flat">
              <a:noFill/>
              <a:prstDash val="solid"/>
              <a:miter/>
            </a:ln>
          </p:spPr>
          <p:txBody>
            <a:bodyPr rtlCol="0" anchor="ctr"/>
            <a:lstStyle/>
            <a:p>
              <a:endParaRPr lang="es-CO"/>
            </a:p>
          </p:txBody>
        </p:sp>
        <p:sp>
          <p:nvSpPr>
            <p:cNvPr id="1009" name="Freeform: Shape 1008">
              <a:extLst>
                <a:ext uri="{FF2B5EF4-FFF2-40B4-BE49-F238E27FC236}">
                  <a16:creationId xmlns:a16="http://schemas.microsoft.com/office/drawing/2014/main" id="{84436C88-A54F-3E03-CC52-5A8016EEEFD9}"/>
                </a:ext>
              </a:extLst>
            </p:cNvPr>
            <p:cNvSpPr/>
            <p:nvPr/>
          </p:nvSpPr>
          <p:spPr>
            <a:xfrm>
              <a:off x="4417790" y="6104628"/>
              <a:ext cx="8151" cy="13200"/>
            </a:xfrm>
            <a:custGeom>
              <a:avLst/>
              <a:gdLst>
                <a:gd name="connsiteX0" fmla="*/ 7638 w 8151"/>
                <a:gd name="connsiteY0" fmla="*/ 6764 h 13200"/>
                <a:gd name="connsiteX1" fmla="*/ 4679 w 8151"/>
                <a:gd name="connsiteY1" fmla="*/ 11470 h 13200"/>
                <a:gd name="connsiteX2" fmla="*/ -431 w 8151"/>
                <a:gd name="connsiteY2" fmla="*/ 1856 h 13200"/>
                <a:gd name="connsiteX3" fmla="*/ 1990 w 8151"/>
                <a:gd name="connsiteY3" fmla="*/ -1573 h 13200"/>
                <a:gd name="connsiteX4" fmla="*/ 7638 w 8151"/>
                <a:gd name="connsiteY4" fmla="*/ 6764 h 13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51" h="13200">
                  <a:moveTo>
                    <a:pt x="7638" y="6764"/>
                  </a:moveTo>
                  <a:cubicBezTo>
                    <a:pt x="7234" y="8915"/>
                    <a:pt x="7167" y="12411"/>
                    <a:pt x="4679" y="11470"/>
                  </a:cubicBezTo>
                  <a:cubicBezTo>
                    <a:pt x="1096" y="9722"/>
                    <a:pt x="-962" y="5822"/>
                    <a:pt x="-431" y="1856"/>
                  </a:cubicBezTo>
                  <a:cubicBezTo>
                    <a:pt x="-431" y="645"/>
                    <a:pt x="1183" y="-1573"/>
                    <a:pt x="1990" y="-1573"/>
                  </a:cubicBezTo>
                  <a:cubicBezTo>
                    <a:pt x="7436" y="-1304"/>
                    <a:pt x="7234" y="3066"/>
                    <a:pt x="7638" y="6764"/>
                  </a:cubicBezTo>
                  <a:close/>
                </a:path>
              </a:pathLst>
            </a:custGeom>
            <a:solidFill>
              <a:srgbClr val="E8E8E8"/>
            </a:solidFill>
            <a:ln w="6712" cap="flat">
              <a:noFill/>
              <a:prstDash val="solid"/>
              <a:miter/>
            </a:ln>
          </p:spPr>
          <p:txBody>
            <a:bodyPr rtlCol="0" anchor="ctr"/>
            <a:lstStyle/>
            <a:p>
              <a:endParaRPr lang="es-CO"/>
            </a:p>
          </p:txBody>
        </p:sp>
        <p:sp>
          <p:nvSpPr>
            <p:cNvPr id="1010" name="Freeform: Shape 1009">
              <a:extLst>
                <a:ext uri="{FF2B5EF4-FFF2-40B4-BE49-F238E27FC236}">
                  <a16:creationId xmlns:a16="http://schemas.microsoft.com/office/drawing/2014/main" id="{E8AF7E6D-D1FA-7A83-D431-0E70280AEEE1}"/>
                </a:ext>
              </a:extLst>
            </p:cNvPr>
            <p:cNvSpPr/>
            <p:nvPr/>
          </p:nvSpPr>
          <p:spPr>
            <a:xfrm>
              <a:off x="8042605" y="777307"/>
              <a:ext cx="15991" cy="20170"/>
            </a:xfrm>
            <a:custGeom>
              <a:avLst/>
              <a:gdLst>
                <a:gd name="connsiteX0" fmla="*/ 15478 w 15991"/>
                <a:gd name="connsiteY0" fmla="*/ 18598 h 20170"/>
                <a:gd name="connsiteX1" fmla="*/ -390 w 15991"/>
                <a:gd name="connsiteY1" fmla="*/ -1573 h 20170"/>
                <a:gd name="connsiteX2" fmla="*/ 15478 w 15991"/>
                <a:gd name="connsiteY2" fmla="*/ 18598 h 20170"/>
              </a:gdLst>
              <a:ahLst/>
              <a:cxnLst>
                <a:cxn ang="0">
                  <a:pos x="connsiteX0" y="connsiteY0"/>
                </a:cxn>
                <a:cxn ang="0">
                  <a:pos x="connsiteX1" y="connsiteY1"/>
                </a:cxn>
                <a:cxn ang="0">
                  <a:pos x="connsiteX2" y="connsiteY2"/>
                </a:cxn>
              </a:cxnLst>
              <a:rect l="l" t="t" r="r" b="b"/>
              <a:pathLst>
                <a:path w="15991" h="20170">
                  <a:moveTo>
                    <a:pt x="15478" y="18598"/>
                  </a:moveTo>
                  <a:cubicBezTo>
                    <a:pt x="5326" y="15505"/>
                    <a:pt x="-1532" y="9924"/>
                    <a:pt x="-390" y="-1573"/>
                  </a:cubicBezTo>
                  <a:cubicBezTo>
                    <a:pt x="6805" y="3402"/>
                    <a:pt x="12318" y="10463"/>
                    <a:pt x="15478" y="18598"/>
                  </a:cubicBezTo>
                  <a:close/>
                </a:path>
              </a:pathLst>
            </a:custGeom>
            <a:solidFill>
              <a:srgbClr val="020202"/>
            </a:solidFill>
            <a:ln w="6712" cap="flat">
              <a:noFill/>
              <a:prstDash val="solid"/>
              <a:miter/>
            </a:ln>
          </p:spPr>
          <p:txBody>
            <a:bodyPr rtlCol="0" anchor="ctr"/>
            <a:lstStyle/>
            <a:p>
              <a:endParaRPr lang="es-CO"/>
            </a:p>
          </p:txBody>
        </p:sp>
        <p:sp>
          <p:nvSpPr>
            <p:cNvPr id="1011" name="Freeform: Shape 1010">
              <a:extLst>
                <a:ext uri="{FF2B5EF4-FFF2-40B4-BE49-F238E27FC236}">
                  <a16:creationId xmlns:a16="http://schemas.microsoft.com/office/drawing/2014/main" id="{58541F9A-6CEB-0480-E821-3C4B7128805D}"/>
                </a:ext>
              </a:extLst>
            </p:cNvPr>
            <p:cNvSpPr/>
            <p:nvPr/>
          </p:nvSpPr>
          <p:spPr>
            <a:xfrm>
              <a:off x="5045624" y="390593"/>
              <a:ext cx="3031232" cy="4259736"/>
            </a:xfrm>
            <a:custGeom>
              <a:avLst/>
              <a:gdLst>
                <a:gd name="connsiteX0" fmla="*/ 644298 w 3031232"/>
                <a:gd name="connsiteY0" fmla="*/ 1032280 h 4259736"/>
                <a:gd name="connsiteX1" fmla="*/ 615925 w 3031232"/>
                <a:gd name="connsiteY1" fmla="*/ 1160027 h 4259736"/>
                <a:gd name="connsiteX2" fmla="*/ 614916 w 3031232"/>
                <a:gd name="connsiteY2" fmla="*/ 1229683 h 4259736"/>
                <a:gd name="connsiteX3" fmla="*/ 607319 w 3031232"/>
                <a:gd name="connsiteY3" fmla="*/ 1418547 h 4259736"/>
                <a:gd name="connsiteX4" fmla="*/ 606915 w 3031232"/>
                <a:gd name="connsiteY4" fmla="*/ 1625094 h 4259736"/>
                <a:gd name="connsiteX5" fmla="*/ 607722 w 3031232"/>
                <a:gd name="connsiteY5" fmla="*/ 1714584 h 4259736"/>
                <a:gd name="connsiteX6" fmla="*/ 639592 w 3031232"/>
                <a:gd name="connsiteY6" fmla="*/ 1948361 h 4259736"/>
                <a:gd name="connsiteX7" fmla="*/ 744949 w 3031232"/>
                <a:gd name="connsiteY7" fmla="*/ 2226379 h 4259736"/>
                <a:gd name="connsiteX8" fmla="*/ 894279 w 3031232"/>
                <a:gd name="connsiteY8" fmla="*/ 2458341 h 4259736"/>
                <a:gd name="connsiteX9" fmla="*/ 997149 w 3031232"/>
                <a:gd name="connsiteY9" fmla="*/ 2579903 h 4259736"/>
                <a:gd name="connsiteX10" fmla="*/ 1072654 w 3031232"/>
                <a:gd name="connsiteY10" fmla="*/ 2631471 h 4259736"/>
                <a:gd name="connsiteX11" fmla="*/ 1212100 w 3031232"/>
                <a:gd name="connsiteY11" fmla="*/ 2691042 h 4259736"/>
                <a:gd name="connsiteX12" fmla="*/ 1467594 w 3031232"/>
                <a:gd name="connsiteY12" fmla="*/ 2774078 h 4259736"/>
                <a:gd name="connsiteX13" fmla="*/ 1609931 w 3031232"/>
                <a:gd name="connsiteY13" fmla="*/ 2796400 h 4259736"/>
                <a:gd name="connsiteX14" fmla="*/ 1975422 w 3031232"/>
                <a:gd name="connsiteY14" fmla="*/ 2805611 h 4259736"/>
                <a:gd name="connsiteX15" fmla="*/ 2111238 w 3031232"/>
                <a:gd name="connsiteY15" fmla="*/ 2789946 h 4259736"/>
                <a:gd name="connsiteX16" fmla="*/ 2300371 w 3031232"/>
                <a:gd name="connsiteY16" fmla="*/ 2760564 h 4259736"/>
                <a:gd name="connsiteX17" fmla="*/ 2521911 w 3031232"/>
                <a:gd name="connsiteY17" fmla="*/ 2714843 h 4259736"/>
                <a:gd name="connsiteX18" fmla="*/ 2713464 w 3031232"/>
                <a:gd name="connsiteY18" fmla="*/ 2661055 h 4259736"/>
                <a:gd name="connsiteX19" fmla="*/ 2880141 w 3031232"/>
                <a:gd name="connsiteY19" fmla="*/ 2611234 h 4259736"/>
                <a:gd name="connsiteX20" fmla="*/ 2941930 w 3031232"/>
                <a:gd name="connsiteY20" fmla="*/ 2593215 h 4259736"/>
                <a:gd name="connsiteX21" fmla="*/ 2971513 w 3031232"/>
                <a:gd name="connsiteY21" fmla="*/ 2591870 h 4259736"/>
                <a:gd name="connsiteX22" fmla="*/ 3025302 w 3031232"/>
                <a:gd name="connsiteY22" fmla="*/ 2631875 h 4259736"/>
                <a:gd name="connsiteX23" fmla="*/ 3030681 w 3031232"/>
                <a:gd name="connsiteY23" fmla="*/ 2668451 h 4259736"/>
                <a:gd name="connsiteX24" fmla="*/ 3025436 w 3031232"/>
                <a:gd name="connsiteY24" fmla="*/ 2801980 h 4259736"/>
                <a:gd name="connsiteX25" fmla="*/ 2996996 w 3031232"/>
                <a:gd name="connsiteY25" fmla="*/ 2912045 h 4259736"/>
                <a:gd name="connsiteX26" fmla="*/ 2923440 w 3031232"/>
                <a:gd name="connsiteY26" fmla="*/ 3228991 h 4259736"/>
                <a:gd name="connsiteX27" fmla="*/ 2892445 w 3031232"/>
                <a:gd name="connsiteY27" fmla="*/ 3380069 h 4259736"/>
                <a:gd name="connsiteX28" fmla="*/ 2784061 w 3031232"/>
                <a:gd name="connsiteY28" fmla="*/ 3749863 h 4259736"/>
                <a:gd name="connsiteX29" fmla="*/ 2745065 w 3031232"/>
                <a:gd name="connsiteY29" fmla="*/ 3827588 h 4259736"/>
                <a:gd name="connsiteX30" fmla="*/ 2587937 w 3031232"/>
                <a:gd name="connsiteY30" fmla="*/ 4032992 h 4259736"/>
                <a:gd name="connsiteX31" fmla="*/ 2512565 w 3031232"/>
                <a:gd name="connsiteY31" fmla="*/ 4089267 h 4259736"/>
                <a:gd name="connsiteX32" fmla="*/ 2142771 w 3031232"/>
                <a:gd name="connsiteY32" fmla="*/ 4227234 h 4259736"/>
                <a:gd name="connsiteX33" fmla="*/ 1940729 w 3031232"/>
                <a:gd name="connsiteY33" fmla="*/ 4253524 h 4259736"/>
                <a:gd name="connsiteX34" fmla="*/ 1814058 w 3031232"/>
                <a:gd name="connsiteY34" fmla="*/ 4258163 h 4259736"/>
                <a:gd name="connsiteX35" fmla="*/ 1608318 w 3031232"/>
                <a:gd name="connsiteY35" fmla="*/ 4244716 h 4259736"/>
                <a:gd name="connsiteX36" fmla="*/ 1501683 w 3031232"/>
                <a:gd name="connsiteY36" fmla="*/ 4239269 h 4259736"/>
                <a:gd name="connsiteX37" fmla="*/ 1205847 w 3031232"/>
                <a:gd name="connsiteY37" fmla="*/ 4205652 h 4259736"/>
                <a:gd name="connsiteX38" fmla="*/ 1027069 w 3031232"/>
                <a:gd name="connsiteY38" fmla="*/ 4173513 h 4259736"/>
                <a:gd name="connsiteX39" fmla="*/ 766465 w 3031232"/>
                <a:gd name="connsiteY39" fmla="*/ 4054978 h 4259736"/>
                <a:gd name="connsiteX40" fmla="*/ 570810 w 3031232"/>
                <a:gd name="connsiteY40" fmla="*/ 3890251 h 4259736"/>
                <a:gd name="connsiteX41" fmla="*/ 374012 w 3031232"/>
                <a:gd name="connsiteY41" fmla="*/ 3554075 h 4259736"/>
                <a:gd name="connsiteX42" fmla="*/ 299179 w 3031232"/>
                <a:gd name="connsiteY42" fmla="*/ 3272829 h 4259736"/>
                <a:gd name="connsiteX43" fmla="*/ 292456 w 3031232"/>
                <a:gd name="connsiteY43" fmla="*/ 3238740 h 4259736"/>
                <a:gd name="connsiteX44" fmla="*/ 268924 w 3031232"/>
                <a:gd name="connsiteY44" fmla="*/ 3141586 h 4259736"/>
                <a:gd name="connsiteX45" fmla="*/ 253863 w 3031232"/>
                <a:gd name="connsiteY45" fmla="*/ 3108506 h 4259736"/>
                <a:gd name="connsiteX46" fmla="*/ 227842 w 3031232"/>
                <a:gd name="connsiteY46" fmla="*/ 3025605 h 4259736"/>
                <a:gd name="connsiteX47" fmla="*/ 113542 w 3031232"/>
                <a:gd name="connsiteY47" fmla="*/ 2602763 h 4259736"/>
                <a:gd name="connsiteX48" fmla="*/ 50409 w 3031232"/>
                <a:gd name="connsiteY48" fmla="*/ 2240297 h 4259736"/>
                <a:gd name="connsiteX49" fmla="*/ 28423 w 3031232"/>
                <a:gd name="connsiteY49" fmla="*/ 2034960 h 4259736"/>
                <a:gd name="connsiteX50" fmla="*/ 19480 w 3031232"/>
                <a:gd name="connsiteY50" fmla="*/ 1816849 h 4259736"/>
                <a:gd name="connsiteX51" fmla="*/ 14908 w 3031232"/>
                <a:gd name="connsiteY51" fmla="*/ 1675655 h 4259736"/>
                <a:gd name="connsiteX52" fmla="*/ 10538 w 3031232"/>
                <a:gd name="connsiteY52" fmla="*/ 1486657 h 4259736"/>
                <a:gd name="connsiteX53" fmla="*/ 453 w 3031232"/>
                <a:gd name="connsiteY53" fmla="*/ 1148665 h 4259736"/>
                <a:gd name="connsiteX54" fmla="*/ 13900 w 3031232"/>
                <a:gd name="connsiteY54" fmla="*/ 835819 h 4259736"/>
                <a:gd name="connsiteX55" fmla="*/ 23245 w 3031232"/>
                <a:gd name="connsiteY55" fmla="*/ 704441 h 4259736"/>
                <a:gd name="connsiteX56" fmla="*/ 62040 w 3031232"/>
                <a:gd name="connsiteY56" fmla="*/ 545967 h 4259736"/>
                <a:gd name="connsiteX57" fmla="*/ 117375 w 3031232"/>
                <a:gd name="connsiteY57" fmla="*/ 443501 h 4259736"/>
                <a:gd name="connsiteX58" fmla="*/ 320157 w 3031232"/>
                <a:gd name="connsiteY58" fmla="*/ 192646 h 4259736"/>
                <a:gd name="connsiteX59" fmla="*/ 650955 w 3031232"/>
                <a:gd name="connsiteY59" fmla="*/ 23616 h 4259736"/>
                <a:gd name="connsiteX60" fmla="*/ 968103 w 3031232"/>
                <a:gd name="connsiteY60" fmla="*/ 6942 h 4259736"/>
                <a:gd name="connsiteX61" fmla="*/ 1114744 w 3031232"/>
                <a:gd name="connsiteY61" fmla="*/ 1496 h 4259736"/>
                <a:gd name="connsiteX62" fmla="*/ 1134914 w 3031232"/>
                <a:gd name="connsiteY62" fmla="*/ 151 h 4259736"/>
                <a:gd name="connsiteX63" fmla="*/ 1356185 w 3031232"/>
                <a:gd name="connsiteY63" fmla="*/ -252 h 4259736"/>
                <a:gd name="connsiteX64" fmla="*/ 1507868 w 3031232"/>
                <a:gd name="connsiteY64" fmla="*/ -1328 h 4259736"/>
                <a:gd name="connsiteX65" fmla="*/ 1705742 w 3031232"/>
                <a:gd name="connsiteY65" fmla="*/ 15885 h 4259736"/>
                <a:gd name="connsiteX66" fmla="*/ 1735258 w 3031232"/>
                <a:gd name="connsiteY66" fmla="*/ 19582 h 4259736"/>
                <a:gd name="connsiteX67" fmla="*/ 1735258 w 3031232"/>
                <a:gd name="connsiteY67" fmla="*/ 19112 h 4259736"/>
                <a:gd name="connsiteX68" fmla="*/ 1775599 w 3031232"/>
                <a:gd name="connsiteY68" fmla="*/ 29062 h 4259736"/>
                <a:gd name="connsiteX69" fmla="*/ 1775599 w 3031232"/>
                <a:gd name="connsiteY69" fmla="*/ 29062 h 4259736"/>
                <a:gd name="connsiteX70" fmla="*/ 1795770 w 3031232"/>
                <a:gd name="connsiteY70" fmla="*/ 34777 h 4259736"/>
                <a:gd name="connsiteX71" fmla="*/ 1795232 w 3031232"/>
                <a:gd name="connsiteY71" fmla="*/ 34374 h 4259736"/>
                <a:gd name="connsiteX72" fmla="*/ 1810696 w 3031232"/>
                <a:gd name="connsiteY72" fmla="*/ 39551 h 4259736"/>
                <a:gd name="connsiteX73" fmla="*/ 1810293 w 3031232"/>
                <a:gd name="connsiteY73" fmla="*/ 39215 h 4259736"/>
                <a:gd name="connsiteX74" fmla="*/ 1825690 w 3031232"/>
                <a:gd name="connsiteY74" fmla="*/ 44460 h 4259736"/>
                <a:gd name="connsiteX75" fmla="*/ 1825286 w 3031232"/>
                <a:gd name="connsiteY75" fmla="*/ 44460 h 4259736"/>
                <a:gd name="connsiteX76" fmla="*/ 1840549 w 3031232"/>
                <a:gd name="connsiteY76" fmla="*/ 49905 h 4259736"/>
                <a:gd name="connsiteX77" fmla="*/ 1840078 w 3031232"/>
                <a:gd name="connsiteY77" fmla="*/ 49569 h 4259736"/>
                <a:gd name="connsiteX78" fmla="*/ 1865560 w 3031232"/>
                <a:gd name="connsiteY78" fmla="*/ 59520 h 4259736"/>
                <a:gd name="connsiteX79" fmla="*/ 1865224 w 3031232"/>
                <a:gd name="connsiteY79" fmla="*/ 59520 h 4259736"/>
                <a:gd name="connsiteX80" fmla="*/ 1890437 w 3031232"/>
                <a:gd name="connsiteY80" fmla="*/ 69807 h 4259736"/>
                <a:gd name="connsiteX81" fmla="*/ 1890437 w 3031232"/>
                <a:gd name="connsiteY81" fmla="*/ 69807 h 4259736"/>
                <a:gd name="connsiteX82" fmla="*/ 1915584 w 3031232"/>
                <a:gd name="connsiteY82" fmla="*/ 80296 h 4259736"/>
                <a:gd name="connsiteX83" fmla="*/ 1915112 w 3031232"/>
                <a:gd name="connsiteY83" fmla="*/ 80296 h 4259736"/>
                <a:gd name="connsiteX84" fmla="*/ 1925669 w 3031232"/>
                <a:gd name="connsiteY84" fmla="*/ 85136 h 4259736"/>
                <a:gd name="connsiteX85" fmla="*/ 1925669 w 3031232"/>
                <a:gd name="connsiteY85" fmla="*/ 85136 h 4259736"/>
                <a:gd name="connsiteX86" fmla="*/ 1936022 w 3031232"/>
                <a:gd name="connsiteY86" fmla="*/ 89910 h 4259736"/>
                <a:gd name="connsiteX87" fmla="*/ 1936022 w 3031232"/>
                <a:gd name="connsiteY87" fmla="*/ 89910 h 4259736"/>
                <a:gd name="connsiteX88" fmla="*/ 1960631 w 3031232"/>
                <a:gd name="connsiteY88" fmla="*/ 101004 h 4259736"/>
                <a:gd name="connsiteX89" fmla="*/ 1960093 w 3031232"/>
                <a:gd name="connsiteY89" fmla="*/ 101004 h 4259736"/>
                <a:gd name="connsiteX90" fmla="*/ 1970514 w 3031232"/>
                <a:gd name="connsiteY90" fmla="*/ 106383 h 4259736"/>
                <a:gd name="connsiteX91" fmla="*/ 1969977 w 3031232"/>
                <a:gd name="connsiteY91" fmla="*/ 105979 h 4259736"/>
                <a:gd name="connsiteX92" fmla="*/ 2015696 w 3031232"/>
                <a:gd name="connsiteY92" fmla="*/ 130386 h 4259736"/>
                <a:gd name="connsiteX93" fmla="*/ 2015696 w 3031232"/>
                <a:gd name="connsiteY93" fmla="*/ 130386 h 4259736"/>
                <a:gd name="connsiteX94" fmla="*/ 2025781 w 3031232"/>
                <a:gd name="connsiteY94" fmla="*/ 135832 h 4259736"/>
                <a:gd name="connsiteX95" fmla="*/ 2025378 w 3031232"/>
                <a:gd name="connsiteY95" fmla="*/ 135832 h 4259736"/>
                <a:gd name="connsiteX96" fmla="*/ 2035531 w 3031232"/>
                <a:gd name="connsiteY96" fmla="*/ 141480 h 4259736"/>
                <a:gd name="connsiteX97" fmla="*/ 2035060 w 3031232"/>
                <a:gd name="connsiteY97" fmla="*/ 141480 h 4259736"/>
                <a:gd name="connsiteX98" fmla="*/ 2060677 w 3031232"/>
                <a:gd name="connsiteY98" fmla="*/ 156205 h 4259736"/>
                <a:gd name="connsiteX99" fmla="*/ 2060677 w 3031232"/>
                <a:gd name="connsiteY99" fmla="*/ 156205 h 4259736"/>
                <a:gd name="connsiteX100" fmla="*/ 2070830 w 3031232"/>
                <a:gd name="connsiteY100" fmla="*/ 161650 h 4259736"/>
                <a:gd name="connsiteX101" fmla="*/ 2070358 w 3031232"/>
                <a:gd name="connsiteY101" fmla="*/ 161650 h 4259736"/>
                <a:gd name="connsiteX102" fmla="*/ 2080578 w 3031232"/>
                <a:gd name="connsiteY102" fmla="*/ 167231 h 4259736"/>
                <a:gd name="connsiteX103" fmla="*/ 2080108 w 3031232"/>
                <a:gd name="connsiteY103" fmla="*/ 167231 h 4259736"/>
                <a:gd name="connsiteX104" fmla="*/ 2095504 w 3031232"/>
                <a:gd name="connsiteY104" fmla="*/ 177450 h 4259736"/>
                <a:gd name="connsiteX105" fmla="*/ 2095034 w 3031232"/>
                <a:gd name="connsiteY105" fmla="*/ 176913 h 4259736"/>
                <a:gd name="connsiteX106" fmla="*/ 2100884 w 3031232"/>
                <a:gd name="connsiteY106" fmla="*/ 181552 h 4259736"/>
                <a:gd name="connsiteX107" fmla="*/ 2100884 w 3031232"/>
                <a:gd name="connsiteY107" fmla="*/ 181552 h 4259736"/>
                <a:gd name="connsiteX108" fmla="*/ 2110566 w 3031232"/>
                <a:gd name="connsiteY108" fmla="*/ 187536 h 4259736"/>
                <a:gd name="connsiteX109" fmla="*/ 2110028 w 3031232"/>
                <a:gd name="connsiteY109" fmla="*/ 187200 h 4259736"/>
                <a:gd name="connsiteX110" fmla="*/ 2125492 w 3031232"/>
                <a:gd name="connsiteY110" fmla="*/ 197420 h 4259736"/>
                <a:gd name="connsiteX111" fmla="*/ 2125088 w 3031232"/>
                <a:gd name="connsiteY111" fmla="*/ 197420 h 4259736"/>
                <a:gd name="connsiteX112" fmla="*/ 2140418 w 3031232"/>
                <a:gd name="connsiteY112" fmla="*/ 207706 h 4259736"/>
                <a:gd name="connsiteX113" fmla="*/ 2140015 w 3031232"/>
                <a:gd name="connsiteY113" fmla="*/ 207706 h 4259736"/>
                <a:gd name="connsiteX114" fmla="*/ 2155344 w 3031232"/>
                <a:gd name="connsiteY114" fmla="*/ 217993 h 4259736"/>
                <a:gd name="connsiteX115" fmla="*/ 2154941 w 3031232"/>
                <a:gd name="connsiteY115" fmla="*/ 217993 h 4259736"/>
                <a:gd name="connsiteX116" fmla="*/ 2175515 w 3031232"/>
                <a:gd name="connsiteY116" fmla="*/ 232920 h 4259736"/>
                <a:gd name="connsiteX117" fmla="*/ 2175515 w 3031232"/>
                <a:gd name="connsiteY117" fmla="*/ 232920 h 4259736"/>
                <a:gd name="connsiteX118" fmla="*/ 2195685 w 3031232"/>
                <a:gd name="connsiteY118" fmla="*/ 248787 h 4259736"/>
                <a:gd name="connsiteX119" fmla="*/ 2195148 w 3031232"/>
                <a:gd name="connsiteY119" fmla="*/ 248182 h 4259736"/>
                <a:gd name="connsiteX120" fmla="*/ 2200930 w 3031232"/>
                <a:gd name="connsiteY120" fmla="*/ 253292 h 4259736"/>
                <a:gd name="connsiteX121" fmla="*/ 2200527 w 3031232"/>
                <a:gd name="connsiteY121" fmla="*/ 252822 h 4259736"/>
                <a:gd name="connsiteX122" fmla="*/ 2206174 w 3031232"/>
                <a:gd name="connsiteY122" fmla="*/ 257797 h 4259736"/>
                <a:gd name="connsiteX123" fmla="*/ 2206174 w 3031232"/>
                <a:gd name="connsiteY123" fmla="*/ 257797 h 4259736"/>
                <a:gd name="connsiteX124" fmla="*/ 2235825 w 3031232"/>
                <a:gd name="connsiteY124" fmla="*/ 283615 h 4259736"/>
                <a:gd name="connsiteX125" fmla="*/ 2235354 w 3031232"/>
                <a:gd name="connsiteY125" fmla="*/ 283078 h 4259736"/>
                <a:gd name="connsiteX126" fmla="*/ 2241271 w 3031232"/>
                <a:gd name="connsiteY126" fmla="*/ 287649 h 4259736"/>
                <a:gd name="connsiteX127" fmla="*/ 2241271 w 3031232"/>
                <a:gd name="connsiteY127" fmla="*/ 287649 h 4259736"/>
                <a:gd name="connsiteX128" fmla="*/ 2250953 w 3031232"/>
                <a:gd name="connsiteY128" fmla="*/ 293768 h 4259736"/>
                <a:gd name="connsiteX129" fmla="*/ 2250348 w 3031232"/>
                <a:gd name="connsiteY129" fmla="*/ 293163 h 4259736"/>
                <a:gd name="connsiteX130" fmla="*/ 2256264 w 3031232"/>
                <a:gd name="connsiteY130" fmla="*/ 297936 h 4259736"/>
                <a:gd name="connsiteX131" fmla="*/ 2256264 w 3031232"/>
                <a:gd name="connsiteY131" fmla="*/ 297936 h 4259736"/>
                <a:gd name="connsiteX132" fmla="*/ 2271057 w 3031232"/>
                <a:gd name="connsiteY132" fmla="*/ 308761 h 4259736"/>
                <a:gd name="connsiteX133" fmla="*/ 2270518 w 3031232"/>
                <a:gd name="connsiteY133" fmla="*/ 308224 h 4259736"/>
                <a:gd name="connsiteX134" fmla="*/ 2276300 w 3031232"/>
                <a:gd name="connsiteY134" fmla="*/ 313266 h 4259736"/>
                <a:gd name="connsiteX135" fmla="*/ 2275897 w 3031232"/>
                <a:gd name="connsiteY135" fmla="*/ 313266 h 4259736"/>
                <a:gd name="connsiteX136" fmla="*/ 2281410 w 3031232"/>
                <a:gd name="connsiteY136" fmla="*/ 318174 h 4259736"/>
                <a:gd name="connsiteX137" fmla="*/ 2281410 w 3031232"/>
                <a:gd name="connsiteY137" fmla="*/ 318174 h 4259736"/>
                <a:gd name="connsiteX138" fmla="*/ 2310927 w 3031232"/>
                <a:gd name="connsiteY138" fmla="*/ 344127 h 4259736"/>
                <a:gd name="connsiteX139" fmla="*/ 2310389 w 3031232"/>
                <a:gd name="connsiteY139" fmla="*/ 343589 h 4259736"/>
                <a:gd name="connsiteX140" fmla="*/ 2315969 w 3031232"/>
                <a:gd name="connsiteY140" fmla="*/ 348968 h 4259736"/>
                <a:gd name="connsiteX141" fmla="*/ 2315499 w 3031232"/>
                <a:gd name="connsiteY141" fmla="*/ 348430 h 4259736"/>
                <a:gd name="connsiteX142" fmla="*/ 2321012 w 3031232"/>
                <a:gd name="connsiteY142" fmla="*/ 353876 h 4259736"/>
                <a:gd name="connsiteX143" fmla="*/ 2320542 w 3031232"/>
                <a:gd name="connsiteY143" fmla="*/ 353405 h 4259736"/>
                <a:gd name="connsiteX144" fmla="*/ 2325987 w 3031232"/>
                <a:gd name="connsiteY144" fmla="*/ 358851 h 4259736"/>
                <a:gd name="connsiteX145" fmla="*/ 2325517 w 3031232"/>
                <a:gd name="connsiteY145" fmla="*/ 358381 h 4259736"/>
                <a:gd name="connsiteX146" fmla="*/ 2331030 w 3031232"/>
                <a:gd name="connsiteY146" fmla="*/ 363827 h 4259736"/>
                <a:gd name="connsiteX147" fmla="*/ 2330492 w 3031232"/>
                <a:gd name="connsiteY147" fmla="*/ 363289 h 4259736"/>
                <a:gd name="connsiteX148" fmla="*/ 2336005 w 3031232"/>
                <a:gd name="connsiteY148" fmla="*/ 368803 h 4259736"/>
                <a:gd name="connsiteX149" fmla="*/ 2335468 w 3031232"/>
                <a:gd name="connsiteY149" fmla="*/ 368332 h 4259736"/>
                <a:gd name="connsiteX150" fmla="*/ 2340847 w 3031232"/>
                <a:gd name="connsiteY150" fmla="*/ 373913 h 4259736"/>
                <a:gd name="connsiteX151" fmla="*/ 2340376 w 3031232"/>
                <a:gd name="connsiteY151" fmla="*/ 373374 h 4259736"/>
                <a:gd name="connsiteX152" fmla="*/ 2345755 w 3031232"/>
                <a:gd name="connsiteY152" fmla="*/ 378955 h 4259736"/>
                <a:gd name="connsiteX153" fmla="*/ 2345149 w 3031232"/>
                <a:gd name="connsiteY153" fmla="*/ 378417 h 4259736"/>
                <a:gd name="connsiteX154" fmla="*/ 2371103 w 3031232"/>
                <a:gd name="connsiteY154" fmla="*/ 408068 h 4259736"/>
                <a:gd name="connsiteX155" fmla="*/ 2371103 w 3031232"/>
                <a:gd name="connsiteY155" fmla="*/ 408068 h 4259736"/>
                <a:gd name="connsiteX156" fmla="*/ 2376212 w 3031232"/>
                <a:gd name="connsiteY156" fmla="*/ 413581 h 4259736"/>
                <a:gd name="connsiteX157" fmla="*/ 2375809 w 3031232"/>
                <a:gd name="connsiteY157" fmla="*/ 413178 h 4259736"/>
                <a:gd name="connsiteX158" fmla="*/ 2380986 w 3031232"/>
                <a:gd name="connsiteY158" fmla="*/ 418825 h 4259736"/>
                <a:gd name="connsiteX159" fmla="*/ 2380515 w 3031232"/>
                <a:gd name="connsiteY159" fmla="*/ 418288 h 4259736"/>
                <a:gd name="connsiteX160" fmla="*/ 2385760 w 3031232"/>
                <a:gd name="connsiteY160" fmla="*/ 424003 h 4259736"/>
                <a:gd name="connsiteX161" fmla="*/ 2385155 w 3031232"/>
                <a:gd name="connsiteY161" fmla="*/ 423465 h 4259736"/>
                <a:gd name="connsiteX162" fmla="*/ 2426168 w 3031232"/>
                <a:gd name="connsiteY162" fmla="*/ 467840 h 4259736"/>
                <a:gd name="connsiteX163" fmla="*/ 2426168 w 3031232"/>
                <a:gd name="connsiteY163" fmla="*/ 467840 h 4259736"/>
                <a:gd name="connsiteX164" fmla="*/ 2431278 w 3031232"/>
                <a:gd name="connsiteY164" fmla="*/ 472883 h 4259736"/>
                <a:gd name="connsiteX165" fmla="*/ 2431278 w 3031232"/>
                <a:gd name="connsiteY165" fmla="*/ 472883 h 4259736"/>
                <a:gd name="connsiteX166" fmla="*/ 2446271 w 3031232"/>
                <a:gd name="connsiteY166" fmla="*/ 487943 h 4259736"/>
                <a:gd name="connsiteX167" fmla="*/ 2446271 w 3031232"/>
                <a:gd name="connsiteY167" fmla="*/ 487943 h 4259736"/>
                <a:gd name="connsiteX168" fmla="*/ 2451247 w 3031232"/>
                <a:gd name="connsiteY168" fmla="*/ 493456 h 4259736"/>
                <a:gd name="connsiteX169" fmla="*/ 2451247 w 3031232"/>
                <a:gd name="connsiteY169" fmla="*/ 493053 h 4259736"/>
                <a:gd name="connsiteX170" fmla="*/ 2456424 w 3031232"/>
                <a:gd name="connsiteY170" fmla="*/ 498701 h 4259736"/>
                <a:gd name="connsiteX171" fmla="*/ 2455886 w 3031232"/>
                <a:gd name="connsiteY171" fmla="*/ 498231 h 4259736"/>
                <a:gd name="connsiteX172" fmla="*/ 2461197 w 3031232"/>
                <a:gd name="connsiteY172" fmla="*/ 503945 h 4259736"/>
                <a:gd name="connsiteX173" fmla="*/ 2460592 w 3031232"/>
                <a:gd name="connsiteY173" fmla="*/ 503407 h 4259736"/>
                <a:gd name="connsiteX174" fmla="*/ 2481570 w 3031232"/>
                <a:gd name="connsiteY174" fmla="*/ 527948 h 4259736"/>
                <a:gd name="connsiteX175" fmla="*/ 2481570 w 3031232"/>
                <a:gd name="connsiteY175" fmla="*/ 527948 h 4259736"/>
                <a:gd name="connsiteX176" fmla="*/ 2486545 w 3031232"/>
                <a:gd name="connsiteY176" fmla="*/ 533395 h 4259736"/>
                <a:gd name="connsiteX177" fmla="*/ 2486545 w 3031232"/>
                <a:gd name="connsiteY177" fmla="*/ 533395 h 4259736"/>
                <a:gd name="connsiteX178" fmla="*/ 2491722 w 3031232"/>
                <a:gd name="connsiteY178" fmla="*/ 538975 h 4259736"/>
                <a:gd name="connsiteX179" fmla="*/ 2491252 w 3031232"/>
                <a:gd name="connsiteY179" fmla="*/ 538504 h 4259736"/>
                <a:gd name="connsiteX180" fmla="*/ 2496563 w 3031232"/>
                <a:gd name="connsiteY180" fmla="*/ 544152 h 4259736"/>
                <a:gd name="connsiteX181" fmla="*/ 2495958 w 3031232"/>
                <a:gd name="connsiteY181" fmla="*/ 543682 h 4259736"/>
                <a:gd name="connsiteX182" fmla="*/ 2516734 w 3031232"/>
                <a:gd name="connsiteY182" fmla="*/ 568491 h 4259736"/>
                <a:gd name="connsiteX183" fmla="*/ 2516734 w 3031232"/>
                <a:gd name="connsiteY183" fmla="*/ 568491 h 4259736"/>
                <a:gd name="connsiteX184" fmla="*/ 2521709 w 3031232"/>
                <a:gd name="connsiteY184" fmla="*/ 574273 h 4259736"/>
                <a:gd name="connsiteX185" fmla="*/ 2521104 w 3031232"/>
                <a:gd name="connsiteY185" fmla="*/ 573601 h 4259736"/>
                <a:gd name="connsiteX186" fmla="*/ 2504161 w 3031232"/>
                <a:gd name="connsiteY186" fmla="*/ 604596 h 4259736"/>
                <a:gd name="connsiteX187" fmla="*/ 2474376 w 3031232"/>
                <a:gd name="connsiteY187" fmla="*/ 605000 h 4259736"/>
                <a:gd name="connsiteX188" fmla="*/ 2278385 w 3031232"/>
                <a:gd name="connsiteY188" fmla="*/ 595318 h 4259736"/>
                <a:gd name="connsiteX189" fmla="*/ 2037682 w 3031232"/>
                <a:gd name="connsiteY189" fmla="*/ 586039 h 4259736"/>
                <a:gd name="connsiteX190" fmla="*/ 1672662 w 3031232"/>
                <a:gd name="connsiteY190" fmla="*/ 596662 h 4259736"/>
                <a:gd name="connsiteX191" fmla="*/ 1075613 w 3031232"/>
                <a:gd name="connsiteY191" fmla="*/ 669882 h 4259736"/>
                <a:gd name="connsiteX192" fmla="*/ 981483 w 3031232"/>
                <a:gd name="connsiteY192" fmla="*/ 701146 h 4259736"/>
                <a:gd name="connsiteX193" fmla="*/ 870410 w 3031232"/>
                <a:gd name="connsiteY193" fmla="*/ 750766 h 4259736"/>
                <a:gd name="connsiteX194" fmla="*/ 738360 w 3031232"/>
                <a:gd name="connsiteY194" fmla="*/ 873000 h 4259736"/>
                <a:gd name="connsiteX195" fmla="*/ 657678 w 3031232"/>
                <a:gd name="connsiteY195" fmla="*/ 1009219 h 4259736"/>
                <a:gd name="connsiteX196" fmla="*/ 644298 w 3031232"/>
                <a:gd name="connsiteY196" fmla="*/ 1032280 h 425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3031232" h="4259736">
                  <a:moveTo>
                    <a:pt x="644298" y="1032280"/>
                  </a:moveTo>
                  <a:cubicBezTo>
                    <a:pt x="624127" y="1072621"/>
                    <a:pt x="619018" y="1115989"/>
                    <a:pt x="615925" y="1160027"/>
                  </a:cubicBezTo>
                  <a:cubicBezTo>
                    <a:pt x="614379" y="1183157"/>
                    <a:pt x="614782" y="1206420"/>
                    <a:pt x="614916" y="1229683"/>
                  </a:cubicBezTo>
                  <a:cubicBezTo>
                    <a:pt x="614916" y="1292750"/>
                    <a:pt x="609739" y="1355614"/>
                    <a:pt x="607319" y="1418547"/>
                  </a:cubicBezTo>
                  <a:cubicBezTo>
                    <a:pt x="604629" y="1487329"/>
                    <a:pt x="603352" y="1556245"/>
                    <a:pt x="606915" y="1625094"/>
                  </a:cubicBezTo>
                  <a:cubicBezTo>
                    <a:pt x="608395" y="1654879"/>
                    <a:pt x="607252" y="1684732"/>
                    <a:pt x="607722" y="1714584"/>
                  </a:cubicBezTo>
                  <a:cubicBezTo>
                    <a:pt x="609134" y="1793854"/>
                    <a:pt x="623791" y="1871108"/>
                    <a:pt x="639592" y="1948361"/>
                  </a:cubicBezTo>
                  <a:cubicBezTo>
                    <a:pt x="659682" y="2046054"/>
                    <a:pt x="695249" y="2139914"/>
                    <a:pt x="744949" y="2226379"/>
                  </a:cubicBezTo>
                  <a:cubicBezTo>
                    <a:pt x="790602" y="2306322"/>
                    <a:pt x="834440" y="2387744"/>
                    <a:pt x="894279" y="2458341"/>
                  </a:cubicBezTo>
                  <a:cubicBezTo>
                    <a:pt x="928569" y="2498682"/>
                    <a:pt x="963128" y="2539023"/>
                    <a:pt x="997149" y="2579903"/>
                  </a:cubicBezTo>
                  <a:cubicBezTo>
                    <a:pt x="1017320" y="2604309"/>
                    <a:pt x="1045222" y="2617823"/>
                    <a:pt x="1072654" y="2631471"/>
                  </a:cubicBezTo>
                  <a:cubicBezTo>
                    <a:pt x="1117662" y="2654601"/>
                    <a:pt x="1164262" y="2674502"/>
                    <a:pt x="1212100" y="2691042"/>
                  </a:cubicBezTo>
                  <a:cubicBezTo>
                    <a:pt x="1297086" y="2719214"/>
                    <a:pt x="1380188" y="2752764"/>
                    <a:pt x="1467594" y="2774078"/>
                  </a:cubicBezTo>
                  <a:cubicBezTo>
                    <a:pt x="1514471" y="2784768"/>
                    <a:pt x="1562026" y="2792231"/>
                    <a:pt x="1609931" y="2796400"/>
                  </a:cubicBezTo>
                  <a:cubicBezTo>
                    <a:pt x="1731493" y="2808838"/>
                    <a:pt x="1853525" y="2807628"/>
                    <a:pt x="1975422" y="2805611"/>
                  </a:cubicBezTo>
                  <a:cubicBezTo>
                    <a:pt x="2021075" y="2804132"/>
                    <a:pt x="2066459" y="2798888"/>
                    <a:pt x="2111238" y="2789946"/>
                  </a:cubicBezTo>
                  <a:cubicBezTo>
                    <a:pt x="2174036" y="2778314"/>
                    <a:pt x="2236699" y="2766883"/>
                    <a:pt x="2300371" y="2760564"/>
                  </a:cubicBezTo>
                  <a:cubicBezTo>
                    <a:pt x="2375742" y="2753101"/>
                    <a:pt x="2448289" y="2731450"/>
                    <a:pt x="2521911" y="2714843"/>
                  </a:cubicBezTo>
                  <a:cubicBezTo>
                    <a:pt x="2586726" y="2700254"/>
                    <a:pt x="2649658" y="2678402"/>
                    <a:pt x="2713464" y="2661055"/>
                  </a:cubicBezTo>
                  <a:cubicBezTo>
                    <a:pt x="2769472" y="2645860"/>
                    <a:pt x="2825142" y="2629791"/>
                    <a:pt x="2880141" y="2611234"/>
                  </a:cubicBezTo>
                  <a:cubicBezTo>
                    <a:pt x="2900311" y="2604510"/>
                    <a:pt x="2921289" y="2599199"/>
                    <a:pt x="2941930" y="2593215"/>
                  </a:cubicBezTo>
                  <a:cubicBezTo>
                    <a:pt x="2951814" y="2592744"/>
                    <a:pt x="2961697" y="2591601"/>
                    <a:pt x="2971513" y="2591870"/>
                  </a:cubicBezTo>
                  <a:cubicBezTo>
                    <a:pt x="2996525" y="2591265"/>
                    <a:pt x="3018713" y="2607738"/>
                    <a:pt x="3025302" y="2631875"/>
                  </a:cubicBezTo>
                  <a:cubicBezTo>
                    <a:pt x="3029135" y="2643641"/>
                    <a:pt x="3031017" y="2656013"/>
                    <a:pt x="3030681" y="2668451"/>
                  </a:cubicBezTo>
                  <a:cubicBezTo>
                    <a:pt x="3030009" y="2713028"/>
                    <a:pt x="3030681" y="2757605"/>
                    <a:pt x="3025436" y="2801980"/>
                  </a:cubicBezTo>
                  <a:cubicBezTo>
                    <a:pt x="3022679" y="2840371"/>
                    <a:pt x="3009703" y="2875939"/>
                    <a:pt x="2996996" y="2912045"/>
                  </a:cubicBezTo>
                  <a:cubicBezTo>
                    <a:pt x="2960823" y="3014646"/>
                    <a:pt x="2936215" y="3120944"/>
                    <a:pt x="2923440" y="3228991"/>
                  </a:cubicBezTo>
                  <a:cubicBezTo>
                    <a:pt x="2917188" y="3280158"/>
                    <a:pt x="2904211" y="3329844"/>
                    <a:pt x="2892445" y="3380069"/>
                  </a:cubicBezTo>
                  <a:cubicBezTo>
                    <a:pt x="2862996" y="3505329"/>
                    <a:pt x="2831530" y="3630051"/>
                    <a:pt x="2784061" y="3749863"/>
                  </a:cubicBezTo>
                  <a:cubicBezTo>
                    <a:pt x="2773708" y="3777026"/>
                    <a:pt x="2760664" y="3803047"/>
                    <a:pt x="2745065" y="3827588"/>
                  </a:cubicBezTo>
                  <a:cubicBezTo>
                    <a:pt x="2697530" y="3899664"/>
                    <a:pt x="2645019" y="3968243"/>
                    <a:pt x="2587937" y="4032992"/>
                  </a:cubicBezTo>
                  <a:cubicBezTo>
                    <a:pt x="2566959" y="4056793"/>
                    <a:pt x="2541342" y="4075954"/>
                    <a:pt x="2512565" y="4089267"/>
                  </a:cubicBezTo>
                  <a:cubicBezTo>
                    <a:pt x="2393155" y="4145611"/>
                    <a:pt x="2271997" y="4197786"/>
                    <a:pt x="2142771" y="4227234"/>
                  </a:cubicBezTo>
                  <a:cubicBezTo>
                    <a:pt x="2076275" y="4241556"/>
                    <a:pt x="2008704" y="4250364"/>
                    <a:pt x="1940729" y="4253524"/>
                  </a:cubicBezTo>
                  <a:cubicBezTo>
                    <a:pt x="1898505" y="4256011"/>
                    <a:pt x="1856349" y="4258230"/>
                    <a:pt x="1814058" y="4258163"/>
                  </a:cubicBezTo>
                  <a:cubicBezTo>
                    <a:pt x="1745142" y="4258163"/>
                    <a:pt x="1676898" y="4249489"/>
                    <a:pt x="1608318" y="4244716"/>
                  </a:cubicBezTo>
                  <a:cubicBezTo>
                    <a:pt x="1572818" y="4242093"/>
                    <a:pt x="1537048" y="4239808"/>
                    <a:pt x="1501683" y="4239269"/>
                  </a:cubicBezTo>
                  <a:cubicBezTo>
                    <a:pt x="1402255" y="4237050"/>
                    <a:pt x="1303238" y="4225822"/>
                    <a:pt x="1205847" y="4205652"/>
                  </a:cubicBezTo>
                  <a:cubicBezTo>
                    <a:pt x="1146412" y="4193818"/>
                    <a:pt x="1086370" y="4186221"/>
                    <a:pt x="1027069" y="4173513"/>
                  </a:cubicBezTo>
                  <a:cubicBezTo>
                    <a:pt x="932616" y="4153409"/>
                    <a:pt x="843684" y="4112934"/>
                    <a:pt x="766465" y="4054978"/>
                  </a:cubicBezTo>
                  <a:cubicBezTo>
                    <a:pt x="697817" y="4004013"/>
                    <a:pt x="628901" y="3953654"/>
                    <a:pt x="570810" y="3890251"/>
                  </a:cubicBezTo>
                  <a:cubicBezTo>
                    <a:pt x="480984" y="3792222"/>
                    <a:pt x="413278" y="3681822"/>
                    <a:pt x="374012" y="3554075"/>
                  </a:cubicBezTo>
                  <a:cubicBezTo>
                    <a:pt x="345504" y="3461222"/>
                    <a:pt x="324594" y="3366487"/>
                    <a:pt x="299179" y="3272829"/>
                  </a:cubicBezTo>
                  <a:cubicBezTo>
                    <a:pt x="295367" y="3261803"/>
                    <a:pt x="293101" y="3250372"/>
                    <a:pt x="292456" y="3238740"/>
                  </a:cubicBezTo>
                  <a:cubicBezTo>
                    <a:pt x="293800" y="3204115"/>
                    <a:pt x="279009" y="3173320"/>
                    <a:pt x="268924" y="3141586"/>
                  </a:cubicBezTo>
                  <a:cubicBezTo>
                    <a:pt x="265293" y="3130291"/>
                    <a:pt x="268924" y="3114691"/>
                    <a:pt x="253863" y="3108506"/>
                  </a:cubicBezTo>
                  <a:cubicBezTo>
                    <a:pt x="240416" y="3082218"/>
                    <a:pt x="234566" y="3053709"/>
                    <a:pt x="227842" y="3025605"/>
                  </a:cubicBezTo>
                  <a:cubicBezTo>
                    <a:pt x="193821" y="2883537"/>
                    <a:pt x="151867" y="2743620"/>
                    <a:pt x="113542" y="2602763"/>
                  </a:cubicBezTo>
                  <a:cubicBezTo>
                    <a:pt x="81001" y="2483823"/>
                    <a:pt x="64393" y="2362329"/>
                    <a:pt x="50409" y="2240297"/>
                  </a:cubicBezTo>
                  <a:cubicBezTo>
                    <a:pt x="42475" y="2171918"/>
                    <a:pt x="33263" y="2103541"/>
                    <a:pt x="28423" y="2034960"/>
                  </a:cubicBezTo>
                  <a:cubicBezTo>
                    <a:pt x="23245" y="1962480"/>
                    <a:pt x="11479" y="1890270"/>
                    <a:pt x="19480" y="1816849"/>
                  </a:cubicBezTo>
                  <a:cubicBezTo>
                    <a:pt x="24590" y="1769784"/>
                    <a:pt x="20489" y="1722316"/>
                    <a:pt x="14908" y="1675655"/>
                  </a:cubicBezTo>
                  <a:cubicBezTo>
                    <a:pt x="7445" y="1612723"/>
                    <a:pt x="11412" y="1549656"/>
                    <a:pt x="10538" y="1486657"/>
                  </a:cubicBezTo>
                  <a:cubicBezTo>
                    <a:pt x="8924" y="1373970"/>
                    <a:pt x="-4119" y="1261620"/>
                    <a:pt x="453" y="1148665"/>
                  </a:cubicBezTo>
                  <a:cubicBezTo>
                    <a:pt x="4688" y="1044383"/>
                    <a:pt x="7647" y="940235"/>
                    <a:pt x="13900" y="835819"/>
                  </a:cubicBezTo>
                  <a:cubicBezTo>
                    <a:pt x="16657" y="791981"/>
                    <a:pt x="18943" y="748413"/>
                    <a:pt x="23245" y="704441"/>
                  </a:cubicBezTo>
                  <a:cubicBezTo>
                    <a:pt x="27441" y="649846"/>
                    <a:pt x="40545" y="596327"/>
                    <a:pt x="62040" y="545967"/>
                  </a:cubicBezTo>
                  <a:cubicBezTo>
                    <a:pt x="72126" y="507307"/>
                    <a:pt x="97608" y="476917"/>
                    <a:pt x="117375" y="443501"/>
                  </a:cubicBezTo>
                  <a:cubicBezTo>
                    <a:pt x="172246" y="350380"/>
                    <a:pt x="240577" y="265798"/>
                    <a:pt x="320157" y="192646"/>
                  </a:cubicBezTo>
                  <a:cubicBezTo>
                    <a:pt x="412928" y="107190"/>
                    <a:pt x="527329" y="48695"/>
                    <a:pt x="650955" y="23616"/>
                  </a:cubicBezTo>
                  <a:cubicBezTo>
                    <a:pt x="755707" y="1697"/>
                    <a:pt x="861737" y="-454"/>
                    <a:pt x="968103" y="6942"/>
                  </a:cubicBezTo>
                  <a:cubicBezTo>
                    <a:pt x="1017252" y="10371"/>
                    <a:pt x="1065796" y="2706"/>
                    <a:pt x="1114744" y="1496"/>
                  </a:cubicBezTo>
                  <a:cubicBezTo>
                    <a:pt x="1121440" y="689"/>
                    <a:pt x="1128171" y="286"/>
                    <a:pt x="1134914" y="151"/>
                  </a:cubicBezTo>
                  <a:cubicBezTo>
                    <a:pt x="1208873" y="5463"/>
                    <a:pt x="1282496" y="-3479"/>
                    <a:pt x="1356185" y="-252"/>
                  </a:cubicBezTo>
                  <a:cubicBezTo>
                    <a:pt x="1406881" y="1966"/>
                    <a:pt x="1457375" y="420"/>
                    <a:pt x="1507868" y="-1328"/>
                  </a:cubicBezTo>
                  <a:cubicBezTo>
                    <a:pt x="1574256" y="-2874"/>
                    <a:pt x="1640611" y="2908"/>
                    <a:pt x="1705742" y="15885"/>
                  </a:cubicBezTo>
                  <a:cubicBezTo>
                    <a:pt x="1715423" y="18238"/>
                    <a:pt x="1725307" y="19515"/>
                    <a:pt x="1735258" y="19582"/>
                  </a:cubicBezTo>
                  <a:lnTo>
                    <a:pt x="1735258" y="19112"/>
                  </a:lnTo>
                  <a:cubicBezTo>
                    <a:pt x="1749041" y="21061"/>
                    <a:pt x="1762555" y="24356"/>
                    <a:pt x="1775599" y="29062"/>
                  </a:cubicBezTo>
                  <a:lnTo>
                    <a:pt x="1775599" y="29062"/>
                  </a:lnTo>
                  <a:cubicBezTo>
                    <a:pt x="1781314" y="34374"/>
                    <a:pt x="1790458" y="27717"/>
                    <a:pt x="1795770" y="34777"/>
                  </a:cubicBezTo>
                  <a:lnTo>
                    <a:pt x="1795232" y="34374"/>
                  </a:lnTo>
                  <a:cubicBezTo>
                    <a:pt x="1799804" y="38004"/>
                    <a:pt x="1806864" y="33971"/>
                    <a:pt x="1810696" y="39551"/>
                  </a:cubicBezTo>
                  <a:lnTo>
                    <a:pt x="1810293" y="39215"/>
                  </a:lnTo>
                  <a:cubicBezTo>
                    <a:pt x="1814730" y="43047"/>
                    <a:pt x="1821857" y="39215"/>
                    <a:pt x="1825690" y="44460"/>
                  </a:cubicBezTo>
                  <a:lnTo>
                    <a:pt x="1825286" y="44460"/>
                  </a:lnTo>
                  <a:cubicBezTo>
                    <a:pt x="1829589" y="48359"/>
                    <a:pt x="1836850" y="44056"/>
                    <a:pt x="1840549" y="49905"/>
                  </a:cubicBezTo>
                  <a:lnTo>
                    <a:pt x="1840078" y="49569"/>
                  </a:lnTo>
                  <a:cubicBezTo>
                    <a:pt x="1848886" y="51990"/>
                    <a:pt x="1857425" y="55352"/>
                    <a:pt x="1865560" y="59520"/>
                  </a:cubicBezTo>
                  <a:lnTo>
                    <a:pt x="1865224" y="59520"/>
                  </a:lnTo>
                  <a:cubicBezTo>
                    <a:pt x="1873427" y="63420"/>
                    <a:pt x="1882773" y="64563"/>
                    <a:pt x="1890437" y="69807"/>
                  </a:cubicBezTo>
                  <a:lnTo>
                    <a:pt x="1890437" y="69807"/>
                  </a:lnTo>
                  <a:cubicBezTo>
                    <a:pt x="1898640" y="73774"/>
                    <a:pt x="1908187" y="74446"/>
                    <a:pt x="1915584" y="80296"/>
                  </a:cubicBezTo>
                  <a:lnTo>
                    <a:pt x="1915112" y="80296"/>
                  </a:lnTo>
                  <a:cubicBezTo>
                    <a:pt x="1918474" y="82312"/>
                    <a:pt x="1922979" y="81707"/>
                    <a:pt x="1925669" y="85136"/>
                  </a:cubicBezTo>
                  <a:lnTo>
                    <a:pt x="1925669" y="85136"/>
                  </a:lnTo>
                  <a:cubicBezTo>
                    <a:pt x="1928694" y="87624"/>
                    <a:pt x="1933199" y="86952"/>
                    <a:pt x="1936022" y="89910"/>
                  </a:cubicBezTo>
                  <a:lnTo>
                    <a:pt x="1936022" y="89910"/>
                  </a:lnTo>
                  <a:cubicBezTo>
                    <a:pt x="1943687" y="94886"/>
                    <a:pt x="1953705" y="94550"/>
                    <a:pt x="1960631" y="101004"/>
                  </a:cubicBezTo>
                  <a:lnTo>
                    <a:pt x="1960093" y="101004"/>
                  </a:lnTo>
                  <a:cubicBezTo>
                    <a:pt x="1963522" y="102819"/>
                    <a:pt x="1968430" y="101945"/>
                    <a:pt x="1970514" y="106383"/>
                  </a:cubicBezTo>
                  <a:lnTo>
                    <a:pt x="1969977" y="105979"/>
                  </a:lnTo>
                  <a:cubicBezTo>
                    <a:pt x="1985642" y="113241"/>
                    <a:pt x="2000905" y="121376"/>
                    <a:pt x="2015696" y="130386"/>
                  </a:cubicBezTo>
                  <a:lnTo>
                    <a:pt x="2015696" y="130386"/>
                  </a:lnTo>
                  <a:cubicBezTo>
                    <a:pt x="2018588" y="133075"/>
                    <a:pt x="2023428" y="132201"/>
                    <a:pt x="2025781" y="135832"/>
                  </a:cubicBezTo>
                  <a:lnTo>
                    <a:pt x="2025378" y="135832"/>
                  </a:lnTo>
                  <a:cubicBezTo>
                    <a:pt x="2028471" y="138253"/>
                    <a:pt x="2033446" y="137311"/>
                    <a:pt x="2035531" y="141480"/>
                  </a:cubicBezTo>
                  <a:lnTo>
                    <a:pt x="2035060" y="141480"/>
                  </a:lnTo>
                  <a:cubicBezTo>
                    <a:pt x="2044070" y="145514"/>
                    <a:pt x="2052676" y="150422"/>
                    <a:pt x="2060677" y="156205"/>
                  </a:cubicBezTo>
                  <a:lnTo>
                    <a:pt x="2060677" y="156205"/>
                  </a:lnTo>
                  <a:cubicBezTo>
                    <a:pt x="2063635" y="158760"/>
                    <a:pt x="2068477" y="157818"/>
                    <a:pt x="2070830" y="161650"/>
                  </a:cubicBezTo>
                  <a:lnTo>
                    <a:pt x="2070358" y="161650"/>
                  </a:lnTo>
                  <a:cubicBezTo>
                    <a:pt x="2073586" y="163936"/>
                    <a:pt x="2078494" y="162995"/>
                    <a:pt x="2080578" y="167231"/>
                  </a:cubicBezTo>
                  <a:lnTo>
                    <a:pt x="2080108" y="167231"/>
                  </a:lnTo>
                  <a:cubicBezTo>
                    <a:pt x="2086025" y="169315"/>
                    <a:pt x="2091336" y="172812"/>
                    <a:pt x="2095504" y="177450"/>
                  </a:cubicBezTo>
                  <a:lnTo>
                    <a:pt x="2095034" y="176913"/>
                  </a:lnTo>
                  <a:cubicBezTo>
                    <a:pt x="2097320" y="177922"/>
                    <a:pt x="2099337" y="179535"/>
                    <a:pt x="2100884" y="181552"/>
                  </a:cubicBezTo>
                  <a:lnTo>
                    <a:pt x="2100884" y="181552"/>
                  </a:lnTo>
                  <a:cubicBezTo>
                    <a:pt x="2103506" y="184510"/>
                    <a:pt x="2108683" y="183367"/>
                    <a:pt x="2110566" y="187536"/>
                  </a:cubicBezTo>
                  <a:lnTo>
                    <a:pt x="2110028" y="187200"/>
                  </a:lnTo>
                  <a:cubicBezTo>
                    <a:pt x="2115944" y="189284"/>
                    <a:pt x="2121256" y="192780"/>
                    <a:pt x="2125492" y="197420"/>
                  </a:cubicBezTo>
                  <a:lnTo>
                    <a:pt x="2125088" y="197420"/>
                  </a:lnTo>
                  <a:cubicBezTo>
                    <a:pt x="2130938" y="199638"/>
                    <a:pt x="2136182" y="203135"/>
                    <a:pt x="2140418" y="207706"/>
                  </a:cubicBezTo>
                  <a:lnTo>
                    <a:pt x="2140015" y="207706"/>
                  </a:lnTo>
                  <a:cubicBezTo>
                    <a:pt x="2145864" y="209926"/>
                    <a:pt x="2151108" y="213421"/>
                    <a:pt x="2155344" y="217993"/>
                  </a:cubicBezTo>
                  <a:lnTo>
                    <a:pt x="2154941" y="217993"/>
                  </a:lnTo>
                  <a:cubicBezTo>
                    <a:pt x="2162471" y="222027"/>
                    <a:pt x="2169397" y="227003"/>
                    <a:pt x="2175515" y="232920"/>
                  </a:cubicBezTo>
                  <a:lnTo>
                    <a:pt x="2175515" y="232920"/>
                  </a:lnTo>
                  <a:cubicBezTo>
                    <a:pt x="2183112" y="237021"/>
                    <a:pt x="2189903" y="242400"/>
                    <a:pt x="2195685" y="248787"/>
                  </a:cubicBezTo>
                  <a:lnTo>
                    <a:pt x="2195148" y="248182"/>
                  </a:lnTo>
                  <a:cubicBezTo>
                    <a:pt x="2197770" y="248854"/>
                    <a:pt x="2199921" y="250804"/>
                    <a:pt x="2200930" y="253292"/>
                  </a:cubicBezTo>
                  <a:lnTo>
                    <a:pt x="2200527" y="252822"/>
                  </a:lnTo>
                  <a:cubicBezTo>
                    <a:pt x="2202745" y="254032"/>
                    <a:pt x="2204695" y="255712"/>
                    <a:pt x="2206174" y="257797"/>
                  </a:cubicBezTo>
                  <a:lnTo>
                    <a:pt x="2206174" y="257797"/>
                  </a:lnTo>
                  <a:cubicBezTo>
                    <a:pt x="2217537" y="264521"/>
                    <a:pt x="2225874" y="275076"/>
                    <a:pt x="2235825" y="283615"/>
                  </a:cubicBezTo>
                  <a:lnTo>
                    <a:pt x="2235354" y="283078"/>
                  </a:lnTo>
                  <a:cubicBezTo>
                    <a:pt x="2237707" y="284018"/>
                    <a:pt x="2239792" y="285565"/>
                    <a:pt x="2241271" y="287649"/>
                  </a:cubicBezTo>
                  <a:lnTo>
                    <a:pt x="2241271" y="287649"/>
                  </a:lnTo>
                  <a:cubicBezTo>
                    <a:pt x="2243961" y="290608"/>
                    <a:pt x="2249205" y="289397"/>
                    <a:pt x="2250953" y="293768"/>
                  </a:cubicBezTo>
                  <a:lnTo>
                    <a:pt x="2250348" y="293163"/>
                  </a:lnTo>
                  <a:cubicBezTo>
                    <a:pt x="2252835" y="293970"/>
                    <a:pt x="2254920" y="295651"/>
                    <a:pt x="2256264" y="297936"/>
                  </a:cubicBezTo>
                  <a:lnTo>
                    <a:pt x="2256264" y="297936"/>
                  </a:lnTo>
                  <a:cubicBezTo>
                    <a:pt x="2261778" y="300693"/>
                    <a:pt x="2266753" y="304323"/>
                    <a:pt x="2271057" y="308761"/>
                  </a:cubicBezTo>
                  <a:lnTo>
                    <a:pt x="2270518" y="308224"/>
                  </a:lnTo>
                  <a:cubicBezTo>
                    <a:pt x="2273006" y="309098"/>
                    <a:pt x="2275091" y="310912"/>
                    <a:pt x="2276300" y="313266"/>
                  </a:cubicBezTo>
                  <a:lnTo>
                    <a:pt x="2275897" y="313266"/>
                  </a:lnTo>
                  <a:cubicBezTo>
                    <a:pt x="2278048" y="314543"/>
                    <a:pt x="2279931" y="316157"/>
                    <a:pt x="2281410" y="318174"/>
                  </a:cubicBezTo>
                  <a:lnTo>
                    <a:pt x="2281410" y="318174"/>
                  </a:lnTo>
                  <a:cubicBezTo>
                    <a:pt x="2291899" y="326040"/>
                    <a:pt x="2301783" y="334714"/>
                    <a:pt x="2310927" y="344127"/>
                  </a:cubicBezTo>
                  <a:lnTo>
                    <a:pt x="2310389" y="343589"/>
                  </a:lnTo>
                  <a:cubicBezTo>
                    <a:pt x="2313079" y="344262"/>
                    <a:pt x="2315162" y="346345"/>
                    <a:pt x="2315969" y="348968"/>
                  </a:cubicBezTo>
                  <a:lnTo>
                    <a:pt x="2315499" y="348430"/>
                  </a:lnTo>
                  <a:cubicBezTo>
                    <a:pt x="2318054" y="349304"/>
                    <a:pt x="2320138" y="351321"/>
                    <a:pt x="2321012" y="353876"/>
                  </a:cubicBezTo>
                  <a:lnTo>
                    <a:pt x="2320542" y="353405"/>
                  </a:lnTo>
                  <a:cubicBezTo>
                    <a:pt x="2323097" y="354280"/>
                    <a:pt x="2325113" y="356296"/>
                    <a:pt x="2325987" y="358851"/>
                  </a:cubicBezTo>
                  <a:lnTo>
                    <a:pt x="2325517" y="358381"/>
                  </a:lnTo>
                  <a:cubicBezTo>
                    <a:pt x="2328072" y="359322"/>
                    <a:pt x="2330089" y="361272"/>
                    <a:pt x="2331030" y="363827"/>
                  </a:cubicBezTo>
                  <a:lnTo>
                    <a:pt x="2330492" y="363289"/>
                  </a:lnTo>
                  <a:cubicBezTo>
                    <a:pt x="2333047" y="364230"/>
                    <a:pt x="2335064" y="366248"/>
                    <a:pt x="2336005" y="368803"/>
                  </a:cubicBezTo>
                  <a:lnTo>
                    <a:pt x="2335468" y="368332"/>
                  </a:lnTo>
                  <a:cubicBezTo>
                    <a:pt x="2338090" y="369206"/>
                    <a:pt x="2340040" y="371290"/>
                    <a:pt x="2340847" y="373913"/>
                  </a:cubicBezTo>
                  <a:lnTo>
                    <a:pt x="2340376" y="373374"/>
                  </a:lnTo>
                  <a:cubicBezTo>
                    <a:pt x="2343065" y="374181"/>
                    <a:pt x="2345083" y="376266"/>
                    <a:pt x="2345755" y="378955"/>
                  </a:cubicBezTo>
                  <a:lnTo>
                    <a:pt x="2345149" y="378417"/>
                  </a:lnTo>
                  <a:cubicBezTo>
                    <a:pt x="2353823" y="388300"/>
                    <a:pt x="2364245" y="396571"/>
                    <a:pt x="2371103" y="408068"/>
                  </a:cubicBezTo>
                  <a:lnTo>
                    <a:pt x="2371103" y="408068"/>
                  </a:lnTo>
                  <a:cubicBezTo>
                    <a:pt x="2373187" y="409479"/>
                    <a:pt x="2375002" y="411362"/>
                    <a:pt x="2376212" y="413581"/>
                  </a:cubicBezTo>
                  <a:lnTo>
                    <a:pt x="2375809" y="413178"/>
                  </a:lnTo>
                  <a:cubicBezTo>
                    <a:pt x="2378162" y="414320"/>
                    <a:pt x="2380045" y="416338"/>
                    <a:pt x="2380986" y="418825"/>
                  </a:cubicBezTo>
                  <a:lnTo>
                    <a:pt x="2380515" y="418288"/>
                  </a:lnTo>
                  <a:cubicBezTo>
                    <a:pt x="2383137" y="419162"/>
                    <a:pt x="2385087" y="421313"/>
                    <a:pt x="2385760" y="424003"/>
                  </a:cubicBezTo>
                  <a:lnTo>
                    <a:pt x="2385155" y="423465"/>
                  </a:lnTo>
                  <a:cubicBezTo>
                    <a:pt x="2398602" y="438659"/>
                    <a:pt x="2414604" y="451166"/>
                    <a:pt x="2426168" y="467840"/>
                  </a:cubicBezTo>
                  <a:lnTo>
                    <a:pt x="2426168" y="467840"/>
                  </a:lnTo>
                  <a:cubicBezTo>
                    <a:pt x="2427984" y="469386"/>
                    <a:pt x="2429664" y="471067"/>
                    <a:pt x="2431278" y="472883"/>
                  </a:cubicBezTo>
                  <a:lnTo>
                    <a:pt x="2431278" y="472883"/>
                  </a:lnTo>
                  <a:cubicBezTo>
                    <a:pt x="2437598" y="476379"/>
                    <a:pt x="2442842" y="481556"/>
                    <a:pt x="2446271" y="487943"/>
                  </a:cubicBezTo>
                  <a:lnTo>
                    <a:pt x="2446271" y="487943"/>
                  </a:lnTo>
                  <a:cubicBezTo>
                    <a:pt x="2448289" y="489422"/>
                    <a:pt x="2449970" y="491305"/>
                    <a:pt x="2451247" y="493456"/>
                  </a:cubicBezTo>
                  <a:lnTo>
                    <a:pt x="2451247" y="493053"/>
                  </a:lnTo>
                  <a:cubicBezTo>
                    <a:pt x="2453532" y="494330"/>
                    <a:pt x="2455348" y="496280"/>
                    <a:pt x="2456424" y="498701"/>
                  </a:cubicBezTo>
                  <a:lnTo>
                    <a:pt x="2455886" y="498231"/>
                  </a:lnTo>
                  <a:cubicBezTo>
                    <a:pt x="2458509" y="499171"/>
                    <a:pt x="2460458" y="501323"/>
                    <a:pt x="2461197" y="503945"/>
                  </a:cubicBezTo>
                  <a:lnTo>
                    <a:pt x="2460592" y="503407"/>
                  </a:lnTo>
                  <a:cubicBezTo>
                    <a:pt x="2468392" y="510871"/>
                    <a:pt x="2475451" y="519073"/>
                    <a:pt x="2481570" y="527948"/>
                  </a:cubicBezTo>
                  <a:lnTo>
                    <a:pt x="2481570" y="527948"/>
                  </a:lnTo>
                  <a:cubicBezTo>
                    <a:pt x="2483587" y="529427"/>
                    <a:pt x="2485268" y="531243"/>
                    <a:pt x="2486545" y="533395"/>
                  </a:cubicBezTo>
                  <a:lnTo>
                    <a:pt x="2486545" y="533395"/>
                  </a:lnTo>
                  <a:cubicBezTo>
                    <a:pt x="2488831" y="534672"/>
                    <a:pt x="2490646" y="536622"/>
                    <a:pt x="2491722" y="538975"/>
                  </a:cubicBezTo>
                  <a:lnTo>
                    <a:pt x="2491252" y="538504"/>
                  </a:lnTo>
                  <a:cubicBezTo>
                    <a:pt x="2493740" y="539512"/>
                    <a:pt x="2495689" y="541597"/>
                    <a:pt x="2496563" y="544152"/>
                  </a:cubicBezTo>
                  <a:lnTo>
                    <a:pt x="2495958" y="543682"/>
                  </a:lnTo>
                  <a:cubicBezTo>
                    <a:pt x="2503825" y="551145"/>
                    <a:pt x="2510750" y="559482"/>
                    <a:pt x="2516734" y="568491"/>
                  </a:cubicBezTo>
                  <a:lnTo>
                    <a:pt x="2516734" y="568491"/>
                  </a:lnTo>
                  <a:cubicBezTo>
                    <a:pt x="2519020" y="569836"/>
                    <a:pt x="2520768" y="571853"/>
                    <a:pt x="2521709" y="574273"/>
                  </a:cubicBezTo>
                  <a:lnTo>
                    <a:pt x="2521104" y="573601"/>
                  </a:lnTo>
                  <a:cubicBezTo>
                    <a:pt x="2526886" y="594578"/>
                    <a:pt x="2523323" y="601167"/>
                    <a:pt x="2504161" y="604596"/>
                  </a:cubicBezTo>
                  <a:cubicBezTo>
                    <a:pt x="2494277" y="605874"/>
                    <a:pt x="2484259" y="606075"/>
                    <a:pt x="2474376" y="605000"/>
                  </a:cubicBezTo>
                  <a:cubicBezTo>
                    <a:pt x="2409090" y="600428"/>
                    <a:pt x="2343805" y="597873"/>
                    <a:pt x="2278385" y="595318"/>
                  </a:cubicBezTo>
                  <a:cubicBezTo>
                    <a:pt x="2198173" y="592225"/>
                    <a:pt x="2118096" y="582543"/>
                    <a:pt x="2037682" y="586039"/>
                  </a:cubicBezTo>
                  <a:cubicBezTo>
                    <a:pt x="1916054" y="591419"/>
                    <a:pt x="1794291" y="592360"/>
                    <a:pt x="1672662" y="596662"/>
                  </a:cubicBezTo>
                  <a:cubicBezTo>
                    <a:pt x="1471622" y="600024"/>
                    <a:pt x="1271503" y="624565"/>
                    <a:pt x="1075613" y="669882"/>
                  </a:cubicBezTo>
                  <a:cubicBezTo>
                    <a:pt x="1043252" y="677076"/>
                    <a:pt x="1011719" y="687565"/>
                    <a:pt x="981483" y="701146"/>
                  </a:cubicBezTo>
                  <a:cubicBezTo>
                    <a:pt x="943562" y="715602"/>
                    <a:pt x="906785" y="732680"/>
                    <a:pt x="870410" y="750766"/>
                  </a:cubicBezTo>
                  <a:cubicBezTo>
                    <a:pt x="814336" y="778736"/>
                    <a:pt x="776752" y="826271"/>
                    <a:pt x="738360" y="873000"/>
                  </a:cubicBezTo>
                  <a:cubicBezTo>
                    <a:pt x="704743" y="914215"/>
                    <a:pt x="674218" y="957514"/>
                    <a:pt x="657678" y="1009219"/>
                  </a:cubicBezTo>
                  <a:cubicBezTo>
                    <a:pt x="656158" y="1018295"/>
                    <a:pt x="651405" y="1026498"/>
                    <a:pt x="644298" y="1032280"/>
                  </a:cubicBezTo>
                  <a:close/>
                </a:path>
              </a:pathLst>
            </a:custGeom>
            <a:solidFill>
              <a:srgbClr val="D4DFF0"/>
            </a:solidFill>
            <a:ln w="6712" cap="flat">
              <a:noFill/>
              <a:prstDash val="solid"/>
              <a:miter/>
            </a:ln>
          </p:spPr>
          <p:txBody>
            <a:bodyPr rtlCol="0" anchor="ctr"/>
            <a:lstStyle/>
            <a:p>
              <a:endParaRPr lang="es-CO"/>
            </a:p>
          </p:txBody>
        </p:sp>
        <p:sp>
          <p:nvSpPr>
            <p:cNvPr id="1012" name="Freeform: Shape 1011">
              <a:extLst>
                <a:ext uri="{FF2B5EF4-FFF2-40B4-BE49-F238E27FC236}">
                  <a16:creationId xmlns:a16="http://schemas.microsoft.com/office/drawing/2014/main" id="{7BD1409C-C1E7-F7C9-2A16-5DBF13DDE418}"/>
                </a:ext>
              </a:extLst>
            </p:cNvPr>
            <p:cNvSpPr/>
            <p:nvPr/>
          </p:nvSpPr>
          <p:spPr>
            <a:xfrm>
              <a:off x="4778959" y="937058"/>
              <a:ext cx="3337670" cy="5505092"/>
            </a:xfrm>
            <a:custGeom>
              <a:avLst/>
              <a:gdLst>
                <a:gd name="connsiteX0" fmla="*/ 563020 w 3337670"/>
                <a:gd name="connsiteY0" fmla="*/ 2688445 h 5505092"/>
                <a:gd name="connsiteX1" fmla="*/ 614254 w 3337670"/>
                <a:gd name="connsiteY1" fmla="*/ 2887595 h 5505092"/>
                <a:gd name="connsiteX2" fmla="*/ 667706 w 3337670"/>
                <a:gd name="connsiteY2" fmla="*/ 3065365 h 5505092"/>
                <a:gd name="connsiteX3" fmla="*/ 733529 w 3337670"/>
                <a:gd name="connsiteY3" fmla="*/ 3196071 h 5505092"/>
                <a:gd name="connsiteX4" fmla="*/ 895835 w 3337670"/>
                <a:gd name="connsiteY4" fmla="*/ 3392600 h 5505092"/>
                <a:gd name="connsiteX5" fmla="*/ 1022708 w 3337670"/>
                <a:gd name="connsiteY5" fmla="*/ 3491705 h 5505092"/>
                <a:gd name="connsiteX6" fmla="*/ 1148237 w 3337670"/>
                <a:gd name="connsiteY6" fmla="*/ 3571243 h 5505092"/>
                <a:gd name="connsiteX7" fmla="*/ 1296154 w 3337670"/>
                <a:gd name="connsiteY7" fmla="*/ 3620056 h 5505092"/>
                <a:gd name="connsiteX8" fmla="*/ 1534503 w 3337670"/>
                <a:gd name="connsiteY8" fmla="*/ 3663289 h 5505092"/>
                <a:gd name="connsiteX9" fmla="*/ 1676773 w 3337670"/>
                <a:gd name="connsiteY9" fmla="*/ 3680500 h 5505092"/>
                <a:gd name="connsiteX10" fmla="*/ 1867318 w 3337670"/>
                <a:gd name="connsiteY10" fmla="*/ 3690787 h 5505092"/>
                <a:gd name="connsiteX11" fmla="*/ 2022497 w 3337670"/>
                <a:gd name="connsiteY11" fmla="*/ 3703159 h 5505092"/>
                <a:gd name="connsiteX12" fmla="*/ 2183862 w 3337670"/>
                <a:gd name="connsiteY12" fmla="*/ 3700336 h 5505092"/>
                <a:gd name="connsiteX13" fmla="*/ 2206251 w 3337670"/>
                <a:gd name="connsiteY13" fmla="*/ 3699663 h 5505092"/>
                <a:gd name="connsiteX14" fmla="*/ 2365935 w 3337670"/>
                <a:gd name="connsiteY14" fmla="*/ 3682181 h 5505092"/>
                <a:gd name="connsiteX15" fmla="*/ 2632792 w 3337670"/>
                <a:gd name="connsiteY15" fmla="*/ 3599146 h 5505092"/>
                <a:gd name="connsiteX16" fmla="*/ 2778356 w 3337670"/>
                <a:gd name="connsiteY16" fmla="*/ 3535542 h 5505092"/>
                <a:gd name="connsiteX17" fmla="*/ 2862065 w 3337670"/>
                <a:gd name="connsiteY17" fmla="*/ 3466962 h 5505092"/>
                <a:gd name="connsiteX18" fmla="*/ 2966615 w 3337670"/>
                <a:gd name="connsiteY18" fmla="*/ 3334844 h 5505092"/>
                <a:gd name="connsiteX19" fmla="*/ 3047297 w 3337670"/>
                <a:gd name="connsiteY19" fmla="*/ 3192844 h 5505092"/>
                <a:gd name="connsiteX20" fmla="*/ 3124685 w 3337670"/>
                <a:gd name="connsiteY20" fmla="*/ 2944073 h 5505092"/>
                <a:gd name="connsiteX21" fmla="*/ 3180826 w 3337670"/>
                <a:gd name="connsiteY21" fmla="*/ 2700546 h 5505092"/>
                <a:gd name="connsiteX22" fmla="*/ 3197232 w 3337670"/>
                <a:gd name="connsiteY22" fmla="*/ 2588061 h 5505092"/>
                <a:gd name="connsiteX23" fmla="*/ 3226547 w 3337670"/>
                <a:gd name="connsiteY23" fmla="*/ 2460314 h 5505092"/>
                <a:gd name="connsiteX24" fmla="*/ 3280335 w 3337670"/>
                <a:gd name="connsiteY24" fmla="*/ 2295051 h 5505092"/>
                <a:gd name="connsiteX25" fmla="*/ 3292034 w 3337670"/>
                <a:gd name="connsiteY25" fmla="*/ 2255180 h 5505092"/>
                <a:gd name="connsiteX26" fmla="*/ 3292572 w 3337670"/>
                <a:gd name="connsiteY26" fmla="*/ 2272526 h 5505092"/>
                <a:gd name="connsiteX27" fmla="*/ 3299295 w 3337670"/>
                <a:gd name="connsiteY27" fmla="*/ 2511279 h 5505092"/>
                <a:gd name="connsiteX28" fmla="*/ 3300775 w 3337670"/>
                <a:gd name="connsiteY28" fmla="*/ 2578514 h 5505092"/>
                <a:gd name="connsiteX29" fmla="*/ 3319600 w 3337670"/>
                <a:gd name="connsiteY29" fmla="*/ 2766100 h 5505092"/>
                <a:gd name="connsiteX30" fmla="*/ 3335535 w 3337670"/>
                <a:gd name="connsiteY30" fmla="*/ 2911329 h 5505092"/>
                <a:gd name="connsiteX31" fmla="*/ 3321281 w 3337670"/>
                <a:gd name="connsiteY31" fmla="*/ 3042303 h 5505092"/>
                <a:gd name="connsiteX32" fmla="*/ 3312474 w 3337670"/>
                <a:gd name="connsiteY32" fmla="*/ 3226125 h 5505092"/>
                <a:gd name="connsiteX33" fmla="*/ 3301043 w 3337670"/>
                <a:gd name="connsiteY33" fmla="*/ 3379690 h 5505092"/>
                <a:gd name="connsiteX34" fmla="*/ 3282823 w 3337670"/>
                <a:gd name="connsiteY34" fmla="*/ 3537760 h 5505092"/>
                <a:gd name="connsiteX35" fmla="*/ 3266216 w 3337670"/>
                <a:gd name="connsiteY35" fmla="*/ 3653406 h 5505092"/>
                <a:gd name="connsiteX36" fmla="*/ 3252769 w 3337670"/>
                <a:gd name="connsiteY36" fmla="*/ 3787001 h 5505092"/>
                <a:gd name="connsiteX37" fmla="*/ 3237102 w 3337670"/>
                <a:gd name="connsiteY37" fmla="*/ 3872323 h 5505092"/>
                <a:gd name="connsiteX38" fmla="*/ 3185197 w 3337670"/>
                <a:gd name="connsiteY38" fmla="*/ 4061658 h 5505092"/>
                <a:gd name="connsiteX39" fmla="*/ 3145999 w 3337670"/>
                <a:gd name="connsiteY39" fmla="*/ 4192700 h 5505092"/>
                <a:gd name="connsiteX40" fmla="*/ 3097926 w 3337670"/>
                <a:gd name="connsiteY40" fmla="*/ 4416055 h 5505092"/>
                <a:gd name="connsiteX41" fmla="*/ 3086227 w 3337670"/>
                <a:gd name="connsiteY41" fmla="*/ 4492234 h 5505092"/>
                <a:gd name="connsiteX42" fmla="*/ 3072780 w 3337670"/>
                <a:gd name="connsiteY42" fmla="*/ 4630737 h 5505092"/>
                <a:gd name="connsiteX43" fmla="*/ 3068207 w 3337670"/>
                <a:gd name="connsiteY43" fmla="*/ 4842259 h 5505092"/>
                <a:gd name="connsiteX44" fmla="*/ 3081050 w 3337670"/>
                <a:gd name="connsiteY44" fmla="*/ 5018282 h 5505092"/>
                <a:gd name="connsiteX45" fmla="*/ 3002519 w 3337670"/>
                <a:gd name="connsiteY45" fmla="*/ 5188252 h 5505092"/>
                <a:gd name="connsiteX46" fmla="*/ 2853861 w 3337670"/>
                <a:gd name="connsiteY46" fmla="*/ 5238478 h 5505092"/>
                <a:gd name="connsiteX47" fmla="*/ 2637498 w 3337670"/>
                <a:gd name="connsiteY47" fmla="*/ 5239486 h 5505092"/>
                <a:gd name="connsiteX48" fmla="*/ 2538057 w 3337670"/>
                <a:gd name="connsiteY48" fmla="*/ 5242444 h 5505092"/>
                <a:gd name="connsiteX49" fmla="*/ 2388056 w 3337670"/>
                <a:gd name="connsiteY49" fmla="*/ 5224089 h 5505092"/>
                <a:gd name="connsiteX50" fmla="*/ 2241550 w 3337670"/>
                <a:gd name="connsiteY50" fmla="*/ 5063262 h 5505092"/>
                <a:gd name="connsiteX51" fmla="*/ 2231935 w 3337670"/>
                <a:gd name="connsiteY51" fmla="*/ 4979420 h 5505092"/>
                <a:gd name="connsiteX52" fmla="*/ 2227229 w 3337670"/>
                <a:gd name="connsiteY52" fmla="*/ 4812811 h 5505092"/>
                <a:gd name="connsiteX53" fmla="*/ 2239734 w 3337670"/>
                <a:gd name="connsiteY53" fmla="*/ 4666709 h 5505092"/>
                <a:gd name="connsiteX54" fmla="*/ 2241146 w 3337670"/>
                <a:gd name="connsiteY54" fmla="*/ 4639411 h 5505092"/>
                <a:gd name="connsiteX55" fmla="*/ 2243500 w 3337670"/>
                <a:gd name="connsiteY55" fmla="*/ 4572176 h 5505092"/>
                <a:gd name="connsiteX56" fmla="*/ 2289489 w 3337670"/>
                <a:gd name="connsiteY56" fmla="*/ 4517514 h 5505092"/>
                <a:gd name="connsiteX57" fmla="*/ 2570465 w 3337670"/>
                <a:gd name="connsiteY57" fmla="*/ 4381832 h 5505092"/>
                <a:gd name="connsiteX58" fmla="*/ 2639582 w 3337670"/>
                <a:gd name="connsiteY58" fmla="*/ 4321320 h 5505092"/>
                <a:gd name="connsiteX59" fmla="*/ 2733712 w 3337670"/>
                <a:gd name="connsiteY59" fmla="*/ 4229006 h 5505092"/>
                <a:gd name="connsiteX60" fmla="*/ 2748235 w 3337670"/>
                <a:gd name="connsiteY60" fmla="*/ 4210113 h 5505092"/>
                <a:gd name="connsiteX61" fmla="*/ 2711525 w 3337670"/>
                <a:gd name="connsiteY61" fmla="*/ 4214215 h 5505092"/>
                <a:gd name="connsiteX62" fmla="*/ 2546193 w 3337670"/>
                <a:gd name="connsiteY62" fmla="*/ 4232907 h 5505092"/>
                <a:gd name="connsiteX63" fmla="*/ 2362573 w 3337670"/>
                <a:gd name="connsiteY63" fmla="*/ 4245479 h 5505092"/>
                <a:gd name="connsiteX64" fmla="*/ 2029960 w 3337670"/>
                <a:gd name="connsiteY64" fmla="*/ 4240301 h 5505092"/>
                <a:gd name="connsiteX65" fmla="*/ 1817564 w 3337670"/>
                <a:gd name="connsiteY65" fmla="*/ 4215829 h 5505092"/>
                <a:gd name="connsiteX66" fmla="*/ 1672403 w 3337670"/>
                <a:gd name="connsiteY66" fmla="*/ 4195120 h 5505092"/>
                <a:gd name="connsiteX67" fmla="*/ 1407765 w 3337670"/>
                <a:gd name="connsiteY67" fmla="*/ 4172125 h 5505092"/>
                <a:gd name="connsiteX68" fmla="*/ 1318543 w 3337670"/>
                <a:gd name="connsiteY68" fmla="*/ 4191825 h 5505092"/>
                <a:gd name="connsiteX69" fmla="*/ 1250501 w 3337670"/>
                <a:gd name="connsiteY69" fmla="*/ 4257851 h 5505092"/>
                <a:gd name="connsiteX70" fmla="*/ 1194360 w 3337670"/>
                <a:gd name="connsiteY70" fmla="*/ 4435284 h 5505092"/>
                <a:gd name="connsiteX71" fmla="*/ 1192746 w 3337670"/>
                <a:gd name="connsiteY71" fmla="*/ 4584211 h 5505092"/>
                <a:gd name="connsiteX72" fmla="*/ 1192343 w 3337670"/>
                <a:gd name="connsiteY72" fmla="*/ 4661195 h 5505092"/>
                <a:gd name="connsiteX73" fmla="*/ 1189989 w 3337670"/>
                <a:gd name="connsiteY73" fmla="*/ 4715924 h 5505092"/>
                <a:gd name="connsiteX74" fmla="*/ 1193822 w 3337670"/>
                <a:gd name="connsiteY74" fmla="*/ 4919916 h 5505092"/>
                <a:gd name="connsiteX75" fmla="*/ 1178022 w 3337670"/>
                <a:gd name="connsiteY75" fmla="*/ 5102527 h 5505092"/>
                <a:gd name="connsiteX76" fmla="*/ 1141311 w 3337670"/>
                <a:gd name="connsiteY76" fmla="*/ 5251992 h 5505092"/>
                <a:gd name="connsiteX77" fmla="*/ 1038105 w 3337670"/>
                <a:gd name="connsiteY77" fmla="*/ 5392446 h 5505092"/>
                <a:gd name="connsiteX78" fmla="*/ 813942 w 3337670"/>
                <a:gd name="connsiteY78" fmla="*/ 5492626 h 5505092"/>
                <a:gd name="connsiteX79" fmla="*/ 697760 w 3337670"/>
                <a:gd name="connsiteY79" fmla="*/ 5503519 h 5505092"/>
                <a:gd name="connsiteX80" fmla="*/ 438971 w 3337670"/>
                <a:gd name="connsiteY80" fmla="*/ 5498342 h 5505092"/>
                <a:gd name="connsiteX81" fmla="*/ 246409 w 3337670"/>
                <a:gd name="connsiteY81" fmla="*/ 5391840 h 5505092"/>
                <a:gd name="connsiteX82" fmla="*/ 162970 w 3337670"/>
                <a:gd name="connsiteY82" fmla="*/ 5212188 h 5505092"/>
                <a:gd name="connsiteX83" fmla="*/ 154700 w 3337670"/>
                <a:gd name="connsiteY83" fmla="*/ 5153088 h 5505092"/>
                <a:gd name="connsiteX84" fmla="*/ 150196 w 3337670"/>
                <a:gd name="connsiteY84" fmla="*/ 5128951 h 5505092"/>
                <a:gd name="connsiteX85" fmla="*/ 132042 w 3337670"/>
                <a:gd name="connsiteY85" fmla="*/ 4992396 h 5505092"/>
                <a:gd name="connsiteX86" fmla="*/ 121083 w 3337670"/>
                <a:gd name="connsiteY86" fmla="*/ 4899342 h 5505092"/>
                <a:gd name="connsiteX87" fmla="*/ 110661 w 3337670"/>
                <a:gd name="connsiteY87" fmla="*/ 4766015 h 5505092"/>
                <a:gd name="connsiteX88" fmla="*/ 87398 w 3337670"/>
                <a:gd name="connsiteY88" fmla="*/ 4607003 h 5505092"/>
                <a:gd name="connsiteX89" fmla="*/ 54453 w 3337670"/>
                <a:gd name="connsiteY89" fmla="*/ 4374504 h 5505092"/>
                <a:gd name="connsiteX90" fmla="*/ 29239 w 3337670"/>
                <a:gd name="connsiteY90" fmla="*/ 4058498 h 5505092"/>
                <a:gd name="connsiteX91" fmla="*/ 9069 w 3337670"/>
                <a:gd name="connsiteY91" fmla="*/ 3609703 h 5505092"/>
                <a:gd name="connsiteX92" fmla="*/ -210 w 3337670"/>
                <a:gd name="connsiteY92" fmla="*/ 3382043 h 5505092"/>
                <a:gd name="connsiteX93" fmla="*/ 5707 w 3337670"/>
                <a:gd name="connsiteY93" fmla="*/ 3236345 h 5505092"/>
                <a:gd name="connsiteX94" fmla="*/ 9405 w 3337670"/>
                <a:gd name="connsiteY94" fmla="*/ 3211803 h 5505092"/>
                <a:gd name="connsiteX95" fmla="*/ 13910 w 3337670"/>
                <a:gd name="connsiteY95" fmla="*/ 2873476 h 5505092"/>
                <a:gd name="connsiteX96" fmla="*/ 11557 w 3337670"/>
                <a:gd name="connsiteY96" fmla="*/ 2557471 h 5505092"/>
                <a:gd name="connsiteX97" fmla="*/ 13775 w 3337670"/>
                <a:gd name="connsiteY97" fmla="*/ 2413317 h 5505092"/>
                <a:gd name="connsiteX98" fmla="*/ 11758 w 3337670"/>
                <a:gd name="connsiteY98" fmla="*/ 2164547 h 5505092"/>
                <a:gd name="connsiteX99" fmla="*/ 23323 w 3337670"/>
                <a:gd name="connsiteY99" fmla="*/ 1843767 h 5505092"/>
                <a:gd name="connsiteX100" fmla="*/ 20566 w 3337670"/>
                <a:gd name="connsiteY100" fmla="*/ 1699480 h 5505092"/>
                <a:gd name="connsiteX101" fmla="*/ 21776 w 3337670"/>
                <a:gd name="connsiteY101" fmla="*/ 1505305 h 5505092"/>
                <a:gd name="connsiteX102" fmla="*/ 31794 w 3337670"/>
                <a:gd name="connsiteY102" fmla="*/ 1401426 h 5505092"/>
                <a:gd name="connsiteX103" fmla="*/ 53915 w 3337670"/>
                <a:gd name="connsiteY103" fmla="*/ 1223858 h 5505092"/>
                <a:gd name="connsiteX104" fmla="*/ 76573 w 3337670"/>
                <a:gd name="connsiteY104" fmla="*/ 1053752 h 5505092"/>
                <a:gd name="connsiteX105" fmla="*/ 120343 w 3337670"/>
                <a:gd name="connsiteY105" fmla="*/ 751193 h 5505092"/>
                <a:gd name="connsiteX106" fmla="*/ 159676 w 3337670"/>
                <a:gd name="connsiteY106" fmla="*/ 485681 h 5505092"/>
                <a:gd name="connsiteX107" fmla="*/ 201967 w 3337670"/>
                <a:gd name="connsiteY107" fmla="*/ 319408 h 5505092"/>
                <a:gd name="connsiteX108" fmla="*/ 218776 w 3337670"/>
                <a:gd name="connsiteY108" fmla="*/ 254392 h 5505092"/>
                <a:gd name="connsiteX109" fmla="*/ 272967 w 3337670"/>
                <a:gd name="connsiteY109" fmla="*/ 110441 h 5505092"/>
                <a:gd name="connsiteX110" fmla="*/ 314855 w 3337670"/>
                <a:gd name="connsiteY110" fmla="*/ 20481 h 5505092"/>
                <a:gd name="connsiteX111" fmla="*/ 328705 w 3337670"/>
                <a:gd name="connsiteY111" fmla="*/ -1573 h 5505092"/>
                <a:gd name="connsiteX112" fmla="*/ 317746 w 3337670"/>
                <a:gd name="connsiteY112" fmla="*/ 38768 h 5505092"/>
                <a:gd name="connsiteX113" fmla="*/ 298786 w 3337670"/>
                <a:gd name="connsiteY113" fmla="*/ 150715 h 5505092"/>
                <a:gd name="connsiteX114" fmla="*/ 288028 w 3337670"/>
                <a:gd name="connsiteY114" fmla="*/ 288883 h 5505092"/>
                <a:gd name="connsiteX115" fmla="*/ 283590 w 3337670"/>
                <a:gd name="connsiteY115" fmla="*/ 387854 h 5505092"/>
                <a:gd name="connsiteX116" fmla="*/ 278548 w 3337670"/>
                <a:gd name="connsiteY116" fmla="*/ 516676 h 5505092"/>
                <a:gd name="connsiteX117" fmla="*/ 275657 w 3337670"/>
                <a:gd name="connsiteY117" fmla="*/ 747630 h 5505092"/>
                <a:gd name="connsiteX118" fmla="*/ 283523 w 3337670"/>
                <a:gd name="connsiteY118" fmla="*/ 863477 h 5505092"/>
                <a:gd name="connsiteX119" fmla="*/ 284128 w 3337670"/>
                <a:gd name="connsiteY119" fmla="*/ 883647 h 5505092"/>
                <a:gd name="connsiteX120" fmla="*/ 284128 w 3337670"/>
                <a:gd name="connsiteY120" fmla="*/ 1032977 h 5505092"/>
                <a:gd name="connsiteX121" fmla="*/ 293071 w 3337670"/>
                <a:gd name="connsiteY121" fmla="*/ 1173700 h 5505092"/>
                <a:gd name="connsiteX122" fmla="*/ 290516 w 3337670"/>
                <a:gd name="connsiteY122" fmla="*/ 1295127 h 5505092"/>
                <a:gd name="connsiteX123" fmla="*/ 290516 w 3337670"/>
                <a:gd name="connsiteY123" fmla="*/ 1337216 h 5505092"/>
                <a:gd name="connsiteX124" fmla="*/ 294416 w 3337670"/>
                <a:gd name="connsiteY124" fmla="*/ 1381524 h 5505092"/>
                <a:gd name="connsiteX125" fmla="*/ 307863 w 3337670"/>
                <a:gd name="connsiteY125" fmla="*/ 1534149 h 5505092"/>
                <a:gd name="connsiteX126" fmla="*/ 313443 w 3337670"/>
                <a:gd name="connsiteY126" fmla="*/ 1590760 h 5505092"/>
                <a:gd name="connsiteX127" fmla="*/ 337984 w 3337670"/>
                <a:gd name="connsiteY127" fmla="*/ 1801745 h 5505092"/>
                <a:gd name="connsiteX128" fmla="*/ 410800 w 3337670"/>
                <a:gd name="connsiteY128" fmla="*/ 2140006 h 5505092"/>
                <a:gd name="connsiteX129" fmla="*/ 503517 w 3337670"/>
                <a:gd name="connsiteY129" fmla="*/ 2484452 h 5505092"/>
                <a:gd name="connsiteX130" fmla="*/ 527991 w 3337670"/>
                <a:gd name="connsiteY130" fmla="*/ 2564462 h 5505092"/>
                <a:gd name="connsiteX131" fmla="*/ 531756 w 3337670"/>
                <a:gd name="connsiteY131" fmla="*/ 2573741 h 5505092"/>
                <a:gd name="connsiteX132" fmla="*/ 563020 w 3337670"/>
                <a:gd name="connsiteY132" fmla="*/ 2688445 h 550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3337670" h="5505092">
                  <a:moveTo>
                    <a:pt x="563020" y="2688445"/>
                  </a:moveTo>
                  <a:cubicBezTo>
                    <a:pt x="565979" y="2706463"/>
                    <a:pt x="586082" y="2765833"/>
                    <a:pt x="614254" y="2887595"/>
                  </a:cubicBezTo>
                  <a:cubicBezTo>
                    <a:pt x="628689" y="2947837"/>
                    <a:pt x="646533" y="3007139"/>
                    <a:pt x="667706" y="3065365"/>
                  </a:cubicBezTo>
                  <a:cubicBezTo>
                    <a:pt x="684111" y="3111758"/>
                    <a:pt x="708383" y="3154049"/>
                    <a:pt x="733529" y="3196071"/>
                  </a:cubicBezTo>
                  <a:cubicBezTo>
                    <a:pt x="778274" y="3268751"/>
                    <a:pt x="832903" y="3334911"/>
                    <a:pt x="895835" y="3392600"/>
                  </a:cubicBezTo>
                  <a:cubicBezTo>
                    <a:pt x="935168" y="3429512"/>
                    <a:pt x="980148" y="3458960"/>
                    <a:pt x="1022708" y="3491705"/>
                  </a:cubicBezTo>
                  <a:cubicBezTo>
                    <a:pt x="1061792" y="3522364"/>
                    <a:pt x="1103841" y="3548989"/>
                    <a:pt x="1148237" y="3571243"/>
                  </a:cubicBezTo>
                  <a:cubicBezTo>
                    <a:pt x="1195456" y="3593296"/>
                    <a:pt x="1245102" y="3609636"/>
                    <a:pt x="1296154" y="3620056"/>
                  </a:cubicBezTo>
                  <a:cubicBezTo>
                    <a:pt x="1374954" y="3637874"/>
                    <a:pt x="1455300" y="3647354"/>
                    <a:pt x="1534503" y="3663289"/>
                  </a:cubicBezTo>
                  <a:cubicBezTo>
                    <a:pt x="1581420" y="3672634"/>
                    <a:pt x="1628982" y="3678417"/>
                    <a:pt x="1676773" y="3680500"/>
                  </a:cubicBezTo>
                  <a:cubicBezTo>
                    <a:pt x="1740311" y="3683460"/>
                    <a:pt x="1803915" y="3686216"/>
                    <a:pt x="1867318" y="3690787"/>
                  </a:cubicBezTo>
                  <a:cubicBezTo>
                    <a:pt x="1919022" y="3694486"/>
                    <a:pt x="1970860" y="3699730"/>
                    <a:pt x="2022497" y="3703159"/>
                  </a:cubicBezTo>
                  <a:cubicBezTo>
                    <a:pt x="2076285" y="3706656"/>
                    <a:pt x="2130074" y="3709277"/>
                    <a:pt x="2183862" y="3700336"/>
                  </a:cubicBezTo>
                  <a:cubicBezTo>
                    <a:pt x="2191325" y="3699596"/>
                    <a:pt x="2198788" y="3699326"/>
                    <a:pt x="2206251" y="3699663"/>
                  </a:cubicBezTo>
                  <a:cubicBezTo>
                    <a:pt x="2260039" y="3698722"/>
                    <a:pt x="2312954" y="3690318"/>
                    <a:pt x="2365935" y="3682181"/>
                  </a:cubicBezTo>
                  <a:cubicBezTo>
                    <a:pt x="2459056" y="3667928"/>
                    <a:pt x="2545924" y="3633907"/>
                    <a:pt x="2632792" y="3599146"/>
                  </a:cubicBezTo>
                  <a:cubicBezTo>
                    <a:pt x="2682008" y="3579380"/>
                    <a:pt x="2731561" y="3560621"/>
                    <a:pt x="2778356" y="3535542"/>
                  </a:cubicBezTo>
                  <a:cubicBezTo>
                    <a:pt x="2810293" y="3518060"/>
                    <a:pt x="2838667" y="3494797"/>
                    <a:pt x="2862065" y="3466962"/>
                  </a:cubicBezTo>
                  <a:cubicBezTo>
                    <a:pt x="2898842" y="3424335"/>
                    <a:pt x="2932796" y="3379557"/>
                    <a:pt x="2966615" y="3334844"/>
                  </a:cubicBezTo>
                  <a:cubicBezTo>
                    <a:pt x="2999560" y="3291141"/>
                    <a:pt x="3028808" y="3244951"/>
                    <a:pt x="3047297" y="3192844"/>
                  </a:cubicBezTo>
                  <a:cubicBezTo>
                    <a:pt x="3076411" y="3111018"/>
                    <a:pt x="3105321" y="3029125"/>
                    <a:pt x="3124685" y="2944073"/>
                  </a:cubicBezTo>
                  <a:cubicBezTo>
                    <a:pt x="3143242" y="2862853"/>
                    <a:pt x="3165766" y="2782709"/>
                    <a:pt x="3180826" y="2700546"/>
                  </a:cubicBezTo>
                  <a:cubicBezTo>
                    <a:pt x="3187550" y="2663299"/>
                    <a:pt x="3192257" y="2625646"/>
                    <a:pt x="3197232" y="2588061"/>
                  </a:cubicBezTo>
                  <a:cubicBezTo>
                    <a:pt x="3203082" y="2544560"/>
                    <a:pt x="3215318" y="2502538"/>
                    <a:pt x="3226547" y="2460314"/>
                  </a:cubicBezTo>
                  <a:cubicBezTo>
                    <a:pt x="3241406" y="2404308"/>
                    <a:pt x="3261576" y="2349914"/>
                    <a:pt x="3280335" y="2295051"/>
                  </a:cubicBezTo>
                  <a:cubicBezTo>
                    <a:pt x="3284773" y="2281604"/>
                    <a:pt x="3284167" y="2267215"/>
                    <a:pt x="3292034" y="2255180"/>
                  </a:cubicBezTo>
                  <a:cubicBezTo>
                    <a:pt x="3292034" y="2260962"/>
                    <a:pt x="3292841" y="2266745"/>
                    <a:pt x="3292572" y="2272526"/>
                  </a:cubicBezTo>
                  <a:cubicBezTo>
                    <a:pt x="3288739" y="2352268"/>
                    <a:pt x="3298757" y="2431672"/>
                    <a:pt x="3299295" y="2511279"/>
                  </a:cubicBezTo>
                  <a:cubicBezTo>
                    <a:pt x="3299295" y="2533669"/>
                    <a:pt x="3301380" y="2556124"/>
                    <a:pt x="3300775" y="2578514"/>
                  </a:cubicBezTo>
                  <a:cubicBezTo>
                    <a:pt x="3299564" y="2641582"/>
                    <a:pt x="3305885" y="2704581"/>
                    <a:pt x="3319600" y="2766100"/>
                  </a:cubicBezTo>
                  <a:cubicBezTo>
                    <a:pt x="3329753" y="2813771"/>
                    <a:pt x="3341519" y="2861576"/>
                    <a:pt x="3335535" y="2911329"/>
                  </a:cubicBezTo>
                  <a:cubicBezTo>
                    <a:pt x="3330291" y="2954897"/>
                    <a:pt x="3326929" y="2998735"/>
                    <a:pt x="3321281" y="3042303"/>
                  </a:cubicBezTo>
                  <a:cubicBezTo>
                    <a:pt x="3313616" y="3103286"/>
                    <a:pt x="3310726" y="3164739"/>
                    <a:pt x="3312474" y="3226125"/>
                  </a:cubicBezTo>
                  <a:cubicBezTo>
                    <a:pt x="3313751" y="3277829"/>
                    <a:pt x="3307296" y="3328659"/>
                    <a:pt x="3301043" y="3379690"/>
                  </a:cubicBezTo>
                  <a:cubicBezTo>
                    <a:pt x="3294320" y="3432335"/>
                    <a:pt x="3287596" y="3484981"/>
                    <a:pt x="3282823" y="3537760"/>
                  </a:cubicBezTo>
                  <a:cubicBezTo>
                    <a:pt x="3279192" y="3576689"/>
                    <a:pt x="3272536" y="3615013"/>
                    <a:pt x="3266216" y="3653406"/>
                  </a:cubicBezTo>
                  <a:cubicBezTo>
                    <a:pt x="3258954" y="3697646"/>
                    <a:pt x="3255727" y="3742358"/>
                    <a:pt x="3252769" y="3787001"/>
                  </a:cubicBezTo>
                  <a:cubicBezTo>
                    <a:pt x="3251558" y="3816048"/>
                    <a:pt x="3246247" y="3844757"/>
                    <a:pt x="3237102" y="3872323"/>
                  </a:cubicBezTo>
                  <a:cubicBezTo>
                    <a:pt x="3215453" y="3934180"/>
                    <a:pt x="3198106" y="3997448"/>
                    <a:pt x="3185197" y="4061658"/>
                  </a:cubicBezTo>
                  <a:cubicBezTo>
                    <a:pt x="3175851" y="4106436"/>
                    <a:pt x="3159177" y="4149064"/>
                    <a:pt x="3145999" y="4192700"/>
                  </a:cubicBezTo>
                  <a:cubicBezTo>
                    <a:pt x="3124215" y="4265784"/>
                    <a:pt x="3108146" y="4340483"/>
                    <a:pt x="3097926" y="4416055"/>
                  </a:cubicBezTo>
                  <a:cubicBezTo>
                    <a:pt x="3094362" y="4441471"/>
                    <a:pt x="3090665" y="4466953"/>
                    <a:pt x="3086227" y="4492234"/>
                  </a:cubicBezTo>
                  <a:cubicBezTo>
                    <a:pt x="3078225" y="4538020"/>
                    <a:pt x="3073721" y="4584278"/>
                    <a:pt x="3072780" y="4630737"/>
                  </a:cubicBezTo>
                  <a:cubicBezTo>
                    <a:pt x="3071233" y="4701267"/>
                    <a:pt x="3069351" y="4771931"/>
                    <a:pt x="3068207" y="4842259"/>
                  </a:cubicBezTo>
                  <a:cubicBezTo>
                    <a:pt x="3067333" y="4901292"/>
                    <a:pt x="3074124" y="4959786"/>
                    <a:pt x="3081050" y="5018282"/>
                  </a:cubicBezTo>
                  <a:cubicBezTo>
                    <a:pt x="3089656" y="5090828"/>
                    <a:pt x="3056912" y="5145491"/>
                    <a:pt x="3002519" y="5188252"/>
                  </a:cubicBezTo>
                  <a:cubicBezTo>
                    <a:pt x="2959488" y="5221869"/>
                    <a:pt x="2908390" y="5235316"/>
                    <a:pt x="2853861" y="5238478"/>
                  </a:cubicBezTo>
                  <a:cubicBezTo>
                    <a:pt x="2781718" y="5242915"/>
                    <a:pt x="2709642" y="5238813"/>
                    <a:pt x="2637498" y="5239486"/>
                  </a:cubicBezTo>
                  <a:cubicBezTo>
                    <a:pt x="2604351" y="5239486"/>
                    <a:pt x="2571205" y="5241503"/>
                    <a:pt x="2538057" y="5242444"/>
                  </a:cubicBezTo>
                  <a:cubicBezTo>
                    <a:pt x="2487429" y="5244259"/>
                    <a:pt x="2436801" y="5238007"/>
                    <a:pt x="2388056" y="5224089"/>
                  </a:cubicBezTo>
                  <a:cubicBezTo>
                    <a:pt x="2306567" y="5200220"/>
                    <a:pt x="2261518" y="5142331"/>
                    <a:pt x="2241550" y="5063262"/>
                  </a:cubicBezTo>
                  <a:cubicBezTo>
                    <a:pt x="2235566" y="5035695"/>
                    <a:pt x="2232339" y="5007591"/>
                    <a:pt x="2231935" y="4979420"/>
                  </a:cubicBezTo>
                  <a:cubicBezTo>
                    <a:pt x="2229313" y="4923884"/>
                    <a:pt x="2227632" y="4868347"/>
                    <a:pt x="2227229" y="4812811"/>
                  </a:cubicBezTo>
                  <a:cubicBezTo>
                    <a:pt x="2227901" y="4763863"/>
                    <a:pt x="2232137" y="4715051"/>
                    <a:pt x="2239734" y="4666709"/>
                  </a:cubicBezTo>
                  <a:cubicBezTo>
                    <a:pt x="2240878" y="4657699"/>
                    <a:pt x="2240810" y="4648556"/>
                    <a:pt x="2241146" y="4639411"/>
                  </a:cubicBezTo>
                  <a:cubicBezTo>
                    <a:pt x="2241886" y="4617088"/>
                    <a:pt x="2241752" y="4594633"/>
                    <a:pt x="2243500" y="4572176"/>
                  </a:cubicBezTo>
                  <a:cubicBezTo>
                    <a:pt x="2245718" y="4543533"/>
                    <a:pt x="2260779" y="4525111"/>
                    <a:pt x="2289489" y="4517514"/>
                  </a:cubicBezTo>
                  <a:cubicBezTo>
                    <a:pt x="2391888" y="4490620"/>
                    <a:pt x="2482790" y="4439520"/>
                    <a:pt x="2570465" y="4381832"/>
                  </a:cubicBezTo>
                  <a:cubicBezTo>
                    <a:pt x="2596351" y="4364754"/>
                    <a:pt x="2616790" y="4341895"/>
                    <a:pt x="2639582" y="4321320"/>
                  </a:cubicBezTo>
                  <a:cubicBezTo>
                    <a:pt x="2672461" y="4291939"/>
                    <a:pt x="2702784" y="4260137"/>
                    <a:pt x="2733712" y="4229006"/>
                  </a:cubicBezTo>
                  <a:cubicBezTo>
                    <a:pt x="2740032" y="4223964"/>
                    <a:pt x="2745008" y="4217509"/>
                    <a:pt x="2748235" y="4210113"/>
                  </a:cubicBezTo>
                  <a:cubicBezTo>
                    <a:pt x="2734788" y="4207020"/>
                    <a:pt x="2722820" y="4211726"/>
                    <a:pt x="2711525" y="4214215"/>
                  </a:cubicBezTo>
                  <a:cubicBezTo>
                    <a:pt x="2657064" y="4225106"/>
                    <a:pt x="2601729" y="4231360"/>
                    <a:pt x="2546193" y="4232907"/>
                  </a:cubicBezTo>
                  <a:cubicBezTo>
                    <a:pt x="2484941" y="4235663"/>
                    <a:pt x="2423825" y="4241109"/>
                    <a:pt x="2362573" y="4245479"/>
                  </a:cubicBezTo>
                  <a:cubicBezTo>
                    <a:pt x="2251702" y="4253346"/>
                    <a:pt x="2140697" y="4255564"/>
                    <a:pt x="2029960" y="4240301"/>
                  </a:cubicBezTo>
                  <a:cubicBezTo>
                    <a:pt x="1959430" y="4230620"/>
                    <a:pt x="1888766" y="4220131"/>
                    <a:pt x="1817564" y="4215829"/>
                  </a:cubicBezTo>
                  <a:cubicBezTo>
                    <a:pt x="1768953" y="4212736"/>
                    <a:pt x="1721014" y="4200431"/>
                    <a:pt x="1672403" y="4195120"/>
                  </a:cubicBezTo>
                  <a:cubicBezTo>
                    <a:pt x="1584325" y="4185572"/>
                    <a:pt x="1496919" y="4170781"/>
                    <a:pt x="1407765" y="4172125"/>
                  </a:cubicBezTo>
                  <a:cubicBezTo>
                    <a:pt x="1376998" y="4172597"/>
                    <a:pt x="1346648" y="4179320"/>
                    <a:pt x="1318543" y="4191825"/>
                  </a:cubicBezTo>
                  <a:cubicBezTo>
                    <a:pt x="1288092" y="4204062"/>
                    <a:pt x="1263666" y="4227797"/>
                    <a:pt x="1250501" y="4257851"/>
                  </a:cubicBezTo>
                  <a:cubicBezTo>
                    <a:pt x="1224750" y="4314529"/>
                    <a:pt x="1205897" y="4374101"/>
                    <a:pt x="1194360" y="4435284"/>
                  </a:cubicBezTo>
                  <a:cubicBezTo>
                    <a:pt x="1185821" y="4484770"/>
                    <a:pt x="1189519" y="4534590"/>
                    <a:pt x="1192746" y="4584211"/>
                  </a:cubicBezTo>
                  <a:cubicBezTo>
                    <a:pt x="1194932" y="4609828"/>
                    <a:pt x="1194797" y="4635578"/>
                    <a:pt x="1192343" y="4661195"/>
                  </a:cubicBezTo>
                  <a:cubicBezTo>
                    <a:pt x="1190413" y="4679348"/>
                    <a:pt x="1189627" y="4697636"/>
                    <a:pt x="1189989" y="4715924"/>
                  </a:cubicBezTo>
                  <a:cubicBezTo>
                    <a:pt x="1190662" y="4783899"/>
                    <a:pt x="1188443" y="4851875"/>
                    <a:pt x="1193822" y="4919916"/>
                  </a:cubicBezTo>
                  <a:cubicBezTo>
                    <a:pt x="1198206" y="4981236"/>
                    <a:pt x="1192874" y="5042890"/>
                    <a:pt x="1178022" y="5102527"/>
                  </a:cubicBezTo>
                  <a:cubicBezTo>
                    <a:pt x="1166121" y="5152416"/>
                    <a:pt x="1158927" y="5203380"/>
                    <a:pt x="1141311" y="5251992"/>
                  </a:cubicBezTo>
                  <a:cubicBezTo>
                    <a:pt x="1120536" y="5309679"/>
                    <a:pt x="1083556" y="5353247"/>
                    <a:pt x="1038105" y="5392446"/>
                  </a:cubicBezTo>
                  <a:cubicBezTo>
                    <a:pt x="973089" y="5448454"/>
                    <a:pt x="897314" y="5478037"/>
                    <a:pt x="813942" y="5492626"/>
                  </a:cubicBezTo>
                  <a:cubicBezTo>
                    <a:pt x="775652" y="5499955"/>
                    <a:pt x="736743" y="5503586"/>
                    <a:pt x="697760" y="5503519"/>
                  </a:cubicBezTo>
                  <a:cubicBezTo>
                    <a:pt x="611497" y="5502242"/>
                    <a:pt x="525033" y="5505806"/>
                    <a:pt x="438971" y="5498342"/>
                  </a:cubicBezTo>
                  <a:cubicBezTo>
                    <a:pt x="359970" y="5491618"/>
                    <a:pt x="291054" y="5463514"/>
                    <a:pt x="246409" y="5391840"/>
                  </a:cubicBezTo>
                  <a:cubicBezTo>
                    <a:pt x="211380" y="5335229"/>
                    <a:pt x="177964" y="5278012"/>
                    <a:pt x="162970" y="5212188"/>
                  </a:cubicBezTo>
                  <a:cubicBezTo>
                    <a:pt x="158909" y="5192690"/>
                    <a:pt x="156146" y="5172924"/>
                    <a:pt x="154700" y="5153088"/>
                  </a:cubicBezTo>
                  <a:cubicBezTo>
                    <a:pt x="153961" y="5144953"/>
                    <a:pt x="155104" y="5136414"/>
                    <a:pt x="150196" y="5128951"/>
                  </a:cubicBezTo>
                  <a:cubicBezTo>
                    <a:pt x="139337" y="5084172"/>
                    <a:pt x="133252" y="5038453"/>
                    <a:pt x="132042" y="4992396"/>
                  </a:cubicBezTo>
                  <a:cubicBezTo>
                    <a:pt x="130429" y="4961200"/>
                    <a:pt x="125319" y="4930204"/>
                    <a:pt x="121083" y="4899342"/>
                  </a:cubicBezTo>
                  <a:cubicBezTo>
                    <a:pt x="115233" y="4855035"/>
                    <a:pt x="116847" y="4810390"/>
                    <a:pt x="110661" y="4766015"/>
                  </a:cubicBezTo>
                  <a:cubicBezTo>
                    <a:pt x="103265" y="4712966"/>
                    <a:pt x="94457" y="4660120"/>
                    <a:pt x="87398" y="4607003"/>
                  </a:cubicBezTo>
                  <a:cubicBezTo>
                    <a:pt x="77044" y="4529413"/>
                    <a:pt x="62790" y="4452362"/>
                    <a:pt x="54453" y="4374504"/>
                  </a:cubicBezTo>
                  <a:cubicBezTo>
                    <a:pt x="43224" y="4269348"/>
                    <a:pt x="35492" y="4163990"/>
                    <a:pt x="29239" y="4058498"/>
                  </a:cubicBezTo>
                  <a:cubicBezTo>
                    <a:pt x="20297" y="3908967"/>
                    <a:pt x="10615" y="3759636"/>
                    <a:pt x="9069" y="3609703"/>
                  </a:cubicBezTo>
                  <a:cubicBezTo>
                    <a:pt x="8195" y="3533929"/>
                    <a:pt x="-2428" y="3457818"/>
                    <a:pt x="-210" y="3382043"/>
                  </a:cubicBezTo>
                  <a:cubicBezTo>
                    <a:pt x="1202" y="3333567"/>
                    <a:pt x="-1286" y="3284687"/>
                    <a:pt x="5707" y="3236345"/>
                  </a:cubicBezTo>
                  <a:cubicBezTo>
                    <a:pt x="6985" y="3228143"/>
                    <a:pt x="8800" y="3220006"/>
                    <a:pt x="9405" y="3211803"/>
                  </a:cubicBezTo>
                  <a:cubicBezTo>
                    <a:pt x="17628" y="3099184"/>
                    <a:pt x="19134" y="2986230"/>
                    <a:pt x="13910" y="2873476"/>
                  </a:cubicBezTo>
                  <a:cubicBezTo>
                    <a:pt x="9002" y="2768050"/>
                    <a:pt x="8531" y="2662693"/>
                    <a:pt x="11557" y="2557471"/>
                  </a:cubicBezTo>
                  <a:cubicBezTo>
                    <a:pt x="12901" y="2509396"/>
                    <a:pt x="16935" y="2461324"/>
                    <a:pt x="13775" y="2413317"/>
                  </a:cubicBezTo>
                  <a:cubicBezTo>
                    <a:pt x="8464" y="2330349"/>
                    <a:pt x="9069" y="2247448"/>
                    <a:pt x="11758" y="2164547"/>
                  </a:cubicBezTo>
                  <a:cubicBezTo>
                    <a:pt x="15187" y="2057643"/>
                    <a:pt x="20566" y="1950738"/>
                    <a:pt x="23323" y="1843767"/>
                  </a:cubicBezTo>
                  <a:cubicBezTo>
                    <a:pt x="24533" y="1795762"/>
                    <a:pt x="20835" y="1747621"/>
                    <a:pt x="20566" y="1699480"/>
                  </a:cubicBezTo>
                  <a:cubicBezTo>
                    <a:pt x="20566" y="1634800"/>
                    <a:pt x="19961" y="1570052"/>
                    <a:pt x="21776" y="1505305"/>
                  </a:cubicBezTo>
                  <a:cubicBezTo>
                    <a:pt x="22859" y="1470477"/>
                    <a:pt x="26207" y="1435784"/>
                    <a:pt x="31794" y="1401426"/>
                  </a:cubicBezTo>
                  <a:cubicBezTo>
                    <a:pt x="41342" y="1342461"/>
                    <a:pt x="47863" y="1283159"/>
                    <a:pt x="53915" y="1223858"/>
                  </a:cubicBezTo>
                  <a:cubicBezTo>
                    <a:pt x="59630" y="1166842"/>
                    <a:pt x="70186" y="1110634"/>
                    <a:pt x="76573" y="1053752"/>
                  </a:cubicBezTo>
                  <a:cubicBezTo>
                    <a:pt x="87936" y="952429"/>
                    <a:pt x="104005" y="852046"/>
                    <a:pt x="120343" y="751193"/>
                  </a:cubicBezTo>
                  <a:cubicBezTo>
                    <a:pt x="134664" y="662847"/>
                    <a:pt x="142800" y="573625"/>
                    <a:pt x="159676" y="485681"/>
                  </a:cubicBezTo>
                  <a:cubicBezTo>
                    <a:pt x="170568" y="429338"/>
                    <a:pt x="186570" y="374542"/>
                    <a:pt x="201967" y="319408"/>
                  </a:cubicBezTo>
                  <a:cubicBezTo>
                    <a:pt x="207931" y="297826"/>
                    <a:pt x="213531" y="276109"/>
                    <a:pt x="218776" y="254392"/>
                  </a:cubicBezTo>
                  <a:cubicBezTo>
                    <a:pt x="230596" y="204302"/>
                    <a:pt x="248810" y="155892"/>
                    <a:pt x="272967" y="110441"/>
                  </a:cubicBezTo>
                  <a:cubicBezTo>
                    <a:pt x="288566" y="81328"/>
                    <a:pt x="304837" y="52283"/>
                    <a:pt x="314855" y="20481"/>
                  </a:cubicBezTo>
                  <a:lnTo>
                    <a:pt x="328705" y="-1573"/>
                  </a:lnTo>
                  <a:cubicBezTo>
                    <a:pt x="331395" y="13488"/>
                    <a:pt x="320772" y="25321"/>
                    <a:pt x="317746" y="38768"/>
                  </a:cubicBezTo>
                  <a:cubicBezTo>
                    <a:pt x="309483" y="75748"/>
                    <a:pt x="303149" y="113064"/>
                    <a:pt x="298786" y="150715"/>
                  </a:cubicBezTo>
                  <a:cubicBezTo>
                    <a:pt x="293407" y="196704"/>
                    <a:pt x="291255" y="242760"/>
                    <a:pt x="288028" y="288883"/>
                  </a:cubicBezTo>
                  <a:cubicBezTo>
                    <a:pt x="285742" y="321963"/>
                    <a:pt x="287625" y="355178"/>
                    <a:pt x="283590" y="387854"/>
                  </a:cubicBezTo>
                  <a:cubicBezTo>
                    <a:pt x="278279" y="430818"/>
                    <a:pt x="282985" y="474050"/>
                    <a:pt x="278548" y="516676"/>
                  </a:cubicBezTo>
                  <a:cubicBezTo>
                    <a:pt x="270480" y="593729"/>
                    <a:pt x="273640" y="670780"/>
                    <a:pt x="275657" y="747630"/>
                  </a:cubicBezTo>
                  <a:cubicBezTo>
                    <a:pt x="276665" y="785954"/>
                    <a:pt x="275119" y="825287"/>
                    <a:pt x="283523" y="863477"/>
                  </a:cubicBezTo>
                  <a:cubicBezTo>
                    <a:pt x="284451" y="870133"/>
                    <a:pt x="284659" y="876924"/>
                    <a:pt x="284128" y="883647"/>
                  </a:cubicBezTo>
                  <a:cubicBezTo>
                    <a:pt x="284128" y="933402"/>
                    <a:pt x="284532" y="983155"/>
                    <a:pt x="284128" y="1032977"/>
                  </a:cubicBezTo>
                  <a:cubicBezTo>
                    <a:pt x="283725" y="1080041"/>
                    <a:pt x="289910" y="1127106"/>
                    <a:pt x="293071" y="1173700"/>
                  </a:cubicBezTo>
                  <a:cubicBezTo>
                    <a:pt x="295760" y="1214042"/>
                    <a:pt x="297911" y="1254383"/>
                    <a:pt x="290516" y="1295127"/>
                  </a:cubicBezTo>
                  <a:cubicBezTo>
                    <a:pt x="287927" y="1309045"/>
                    <a:pt x="287927" y="1323299"/>
                    <a:pt x="290516" y="1337216"/>
                  </a:cubicBezTo>
                  <a:cubicBezTo>
                    <a:pt x="292714" y="1351874"/>
                    <a:pt x="294012" y="1366665"/>
                    <a:pt x="294416" y="1381524"/>
                  </a:cubicBezTo>
                  <a:cubicBezTo>
                    <a:pt x="298651" y="1432422"/>
                    <a:pt x="298853" y="1483655"/>
                    <a:pt x="307863" y="1534149"/>
                  </a:cubicBezTo>
                  <a:cubicBezTo>
                    <a:pt x="311224" y="1552706"/>
                    <a:pt x="311291" y="1571868"/>
                    <a:pt x="313443" y="1590760"/>
                  </a:cubicBezTo>
                  <a:cubicBezTo>
                    <a:pt x="321310" y="1661156"/>
                    <a:pt x="329647" y="1731417"/>
                    <a:pt x="337984" y="1801745"/>
                  </a:cubicBezTo>
                  <a:cubicBezTo>
                    <a:pt x="351431" y="1916986"/>
                    <a:pt x="379132" y="2028866"/>
                    <a:pt x="410800" y="2140006"/>
                  </a:cubicBezTo>
                  <a:cubicBezTo>
                    <a:pt x="443409" y="2254306"/>
                    <a:pt x="474942" y="2368606"/>
                    <a:pt x="503517" y="2484452"/>
                  </a:cubicBezTo>
                  <a:cubicBezTo>
                    <a:pt x="509481" y="2511750"/>
                    <a:pt x="517670" y="2538510"/>
                    <a:pt x="527991" y="2564462"/>
                  </a:cubicBezTo>
                  <a:cubicBezTo>
                    <a:pt x="529739" y="2568900"/>
                    <a:pt x="530882" y="2571656"/>
                    <a:pt x="531756" y="2573741"/>
                  </a:cubicBezTo>
                  <a:cubicBezTo>
                    <a:pt x="545862" y="2610855"/>
                    <a:pt x="556330" y="2649313"/>
                    <a:pt x="563020" y="2688445"/>
                  </a:cubicBezTo>
                  <a:close/>
                </a:path>
              </a:pathLst>
            </a:custGeom>
            <a:solidFill>
              <a:srgbClr val="8394C2"/>
            </a:solidFill>
            <a:ln w="6712" cap="flat">
              <a:noFill/>
              <a:prstDash val="solid"/>
              <a:miter/>
            </a:ln>
          </p:spPr>
          <p:txBody>
            <a:bodyPr rtlCol="0" anchor="ctr"/>
            <a:lstStyle/>
            <a:p>
              <a:endParaRPr lang="es-CO"/>
            </a:p>
          </p:txBody>
        </p:sp>
        <p:sp>
          <p:nvSpPr>
            <p:cNvPr id="1013" name="Freeform: Shape 1012">
              <a:extLst>
                <a:ext uri="{FF2B5EF4-FFF2-40B4-BE49-F238E27FC236}">
                  <a16:creationId xmlns:a16="http://schemas.microsoft.com/office/drawing/2014/main" id="{AF24410C-9D6C-0D70-EB73-FACC310442F2}"/>
                </a:ext>
              </a:extLst>
            </p:cNvPr>
            <p:cNvSpPr/>
            <p:nvPr/>
          </p:nvSpPr>
          <p:spPr>
            <a:xfrm>
              <a:off x="3807049" y="2719642"/>
              <a:ext cx="665222" cy="2367624"/>
            </a:xfrm>
            <a:custGeom>
              <a:avLst/>
              <a:gdLst>
                <a:gd name="connsiteX0" fmla="*/ 618715 w 665222"/>
                <a:gd name="connsiteY0" fmla="*/ 39331 h 2367624"/>
                <a:gd name="connsiteX1" fmla="*/ 613336 w 665222"/>
                <a:gd name="connsiteY1" fmla="*/ 170978 h 2367624"/>
                <a:gd name="connsiteX2" fmla="*/ 617101 w 665222"/>
                <a:gd name="connsiteY2" fmla="*/ 374902 h 2367624"/>
                <a:gd name="connsiteX3" fmla="*/ 619791 w 665222"/>
                <a:gd name="connsiteY3" fmla="*/ 591064 h 2367624"/>
                <a:gd name="connsiteX4" fmla="*/ 620530 w 665222"/>
                <a:gd name="connsiteY4" fmla="*/ 660586 h 2367624"/>
                <a:gd name="connsiteX5" fmla="*/ 618042 w 665222"/>
                <a:gd name="connsiteY5" fmla="*/ 690169 h 2367624"/>
                <a:gd name="connsiteX6" fmla="*/ 607688 w 665222"/>
                <a:gd name="connsiteY6" fmla="*/ 816369 h 2367624"/>
                <a:gd name="connsiteX7" fmla="*/ 609773 w 665222"/>
                <a:gd name="connsiteY7" fmla="*/ 1137418 h 2367624"/>
                <a:gd name="connsiteX8" fmla="*/ 619791 w 665222"/>
                <a:gd name="connsiteY8" fmla="*/ 1405888 h 2367624"/>
                <a:gd name="connsiteX9" fmla="*/ 636331 w 665222"/>
                <a:gd name="connsiteY9" fmla="*/ 1649012 h 2367624"/>
                <a:gd name="connsiteX10" fmla="*/ 640701 w 665222"/>
                <a:gd name="connsiteY10" fmla="*/ 1845339 h 2367624"/>
                <a:gd name="connsiteX11" fmla="*/ 645811 w 665222"/>
                <a:gd name="connsiteY11" fmla="*/ 1981960 h 2367624"/>
                <a:gd name="connsiteX12" fmla="*/ 664166 w 665222"/>
                <a:gd name="connsiteY12" fmla="*/ 2192474 h 2367624"/>
                <a:gd name="connsiteX13" fmla="*/ 658451 w 665222"/>
                <a:gd name="connsiteY13" fmla="*/ 2264148 h 2367624"/>
                <a:gd name="connsiteX14" fmla="*/ 558001 w 665222"/>
                <a:gd name="connsiteY14" fmla="*/ 2359891 h 2367624"/>
                <a:gd name="connsiteX15" fmla="*/ 398990 w 665222"/>
                <a:gd name="connsiteY15" fmla="*/ 2347250 h 2367624"/>
                <a:gd name="connsiteX16" fmla="*/ 303717 w 665222"/>
                <a:gd name="connsiteY16" fmla="*/ 2310809 h 2367624"/>
                <a:gd name="connsiteX17" fmla="*/ 209185 w 665222"/>
                <a:gd name="connsiteY17" fmla="*/ 2252045 h 2367624"/>
                <a:gd name="connsiteX18" fmla="*/ 115055 w 665222"/>
                <a:gd name="connsiteY18" fmla="*/ 2149309 h 2367624"/>
                <a:gd name="connsiteX19" fmla="*/ 79353 w 665222"/>
                <a:gd name="connsiteY19" fmla="*/ 2081603 h 2367624"/>
                <a:gd name="connsiteX20" fmla="*/ 27649 w 665222"/>
                <a:gd name="connsiteY20" fmla="*/ 1851457 h 2367624"/>
                <a:gd name="connsiteX21" fmla="*/ 18774 w 665222"/>
                <a:gd name="connsiteY21" fmla="*/ 1556025 h 2367624"/>
                <a:gd name="connsiteX22" fmla="*/ 16825 w 665222"/>
                <a:gd name="connsiteY22" fmla="*/ 1496387 h 2367624"/>
                <a:gd name="connsiteX23" fmla="*/ 1898 w 665222"/>
                <a:gd name="connsiteY23" fmla="*/ 1248289 h 2367624"/>
                <a:gd name="connsiteX24" fmla="*/ 3714 w 665222"/>
                <a:gd name="connsiteY24" fmla="*/ 1111599 h 2367624"/>
                <a:gd name="connsiteX25" fmla="*/ 14808 w 665222"/>
                <a:gd name="connsiteY25" fmla="*/ 982844 h 2367624"/>
                <a:gd name="connsiteX26" fmla="*/ 31751 w 665222"/>
                <a:gd name="connsiteY26" fmla="*/ 622731 h 2367624"/>
                <a:gd name="connsiteX27" fmla="*/ 32154 w 665222"/>
                <a:gd name="connsiteY27" fmla="*/ 383778 h 2367624"/>
                <a:gd name="connsiteX28" fmla="*/ 43383 w 665222"/>
                <a:gd name="connsiteY28" fmla="*/ 202645 h 2367624"/>
                <a:gd name="connsiteX29" fmla="*/ 65234 w 665222"/>
                <a:gd name="connsiteY29" fmla="*/ 25077 h 2367624"/>
                <a:gd name="connsiteX30" fmla="*/ 70007 w 665222"/>
                <a:gd name="connsiteY30" fmla="*/ 8739 h 2367624"/>
                <a:gd name="connsiteX31" fmla="*/ 106583 w 665222"/>
                <a:gd name="connsiteY31" fmla="*/ 12168 h 2367624"/>
                <a:gd name="connsiteX32" fmla="*/ 182156 w 665222"/>
                <a:gd name="connsiteY32" fmla="*/ 32339 h 2367624"/>
                <a:gd name="connsiteX33" fmla="*/ 229221 w 665222"/>
                <a:gd name="connsiteY33" fmla="*/ 68780 h 2367624"/>
                <a:gd name="connsiteX34" fmla="*/ 390989 w 665222"/>
                <a:gd name="connsiteY34" fmla="*/ 92111 h 2367624"/>
                <a:gd name="connsiteX35" fmla="*/ 592157 w 665222"/>
                <a:gd name="connsiteY35" fmla="*/ 61855 h 2367624"/>
                <a:gd name="connsiteX36" fmla="*/ 618715 w 665222"/>
                <a:gd name="connsiteY36" fmla="*/ 39331 h 2367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65222" h="2367624">
                  <a:moveTo>
                    <a:pt x="618715" y="39331"/>
                  </a:moveTo>
                  <a:cubicBezTo>
                    <a:pt x="616832" y="83236"/>
                    <a:pt x="614076" y="126737"/>
                    <a:pt x="613336" y="170978"/>
                  </a:cubicBezTo>
                  <a:cubicBezTo>
                    <a:pt x="612193" y="238953"/>
                    <a:pt x="611992" y="306860"/>
                    <a:pt x="617101" y="374902"/>
                  </a:cubicBezTo>
                  <a:cubicBezTo>
                    <a:pt x="622548" y="446710"/>
                    <a:pt x="626581" y="518853"/>
                    <a:pt x="619791" y="591064"/>
                  </a:cubicBezTo>
                  <a:cubicBezTo>
                    <a:pt x="616846" y="614192"/>
                    <a:pt x="617094" y="637523"/>
                    <a:pt x="620530" y="660586"/>
                  </a:cubicBezTo>
                  <a:cubicBezTo>
                    <a:pt x="621741" y="670537"/>
                    <a:pt x="620893" y="680554"/>
                    <a:pt x="618042" y="690169"/>
                  </a:cubicBezTo>
                  <a:cubicBezTo>
                    <a:pt x="608495" y="731787"/>
                    <a:pt x="607621" y="774011"/>
                    <a:pt x="607688" y="816369"/>
                  </a:cubicBezTo>
                  <a:cubicBezTo>
                    <a:pt x="607688" y="923408"/>
                    <a:pt x="606411" y="1030515"/>
                    <a:pt x="609773" y="1137418"/>
                  </a:cubicBezTo>
                  <a:cubicBezTo>
                    <a:pt x="612529" y="1226909"/>
                    <a:pt x="615353" y="1316465"/>
                    <a:pt x="619791" y="1405888"/>
                  </a:cubicBezTo>
                  <a:cubicBezTo>
                    <a:pt x="623892" y="1486974"/>
                    <a:pt x="628195" y="1568060"/>
                    <a:pt x="636331" y="1649012"/>
                  </a:cubicBezTo>
                  <a:cubicBezTo>
                    <a:pt x="642631" y="1714230"/>
                    <a:pt x="644096" y="1779852"/>
                    <a:pt x="640701" y="1845339"/>
                  </a:cubicBezTo>
                  <a:cubicBezTo>
                    <a:pt x="639484" y="1890924"/>
                    <a:pt x="641192" y="1936576"/>
                    <a:pt x="645811" y="1981960"/>
                  </a:cubicBezTo>
                  <a:cubicBezTo>
                    <a:pt x="651459" y="2052155"/>
                    <a:pt x="662283" y="2121944"/>
                    <a:pt x="664166" y="2192474"/>
                  </a:cubicBezTo>
                  <a:cubicBezTo>
                    <a:pt x="665760" y="2216545"/>
                    <a:pt x="663837" y="2240683"/>
                    <a:pt x="658451" y="2264148"/>
                  </a:cubicBezTo>
                  <a:cubicBezTo>
                    <a:pt x="644399" y="2316657"/>
                    <a:pt x="610311" y="2348326"/>
                    <a:pt x="558001" y="2359891"/>
                  </a:cubicBezTo>
                  <a:cubicBezTo>
                    <a:pt x="504213" y="2371924"/>
                    <a:pt x="450761" y="2365605"/>
                    <a:pt x="398990" y="2347250"/>
                  </a:cubicBezTo>
                  <a:cubicBezTo>
                    <a:pt x="366986" y="2335820"/>
                    <a:pt x="335318" y="2323246"/>
                    <a:pt x="303717" y="2310809"/>
                  </a:cubicBezTo>
                  <a:cubicBezTo>
                    <a:pt x="268802" y="2297294"/>
                    <a:pt x="236731" y="2277393"/>
                    <a:pt x="209185" y="2252045"/>
                  </a:cubicBezTo>
                  <a:cubicBezTo>
                    <a:pt x="175836" y="2219637"/>
                    <a:pt x="144403" y="2185346"/>
                    <a:pt x="115055" y="2149309"/>
                  </a:cubicBezTo>
                  <a:cubicBezTo>
                    <a:pt x="98663" y="2129408"/>
                    <a:pt x="86514" y="2106345"/>
                    <a:pt x="79353" y="2081603"/>
                  </a:cubicBezTo>
                  <a:cubicBezTo>
                    <a:pt x="55888" y="2006232"/>
                    <a:pt x="35113" y="1930189"/>
                    <a:pt x="27649" y="1851457"/>
                  </a:cubicBezTo>
                  <a:cubicBezTo>
                    <a:pt x="18438" y="1753294"/>
                    <a:pt x="11177" y="1654861"/>
                    <a:pt x="18774" y="1556025"/>
                  </a:cubicBezTo>
                  <a:cubicBezTo>
                    <a:pt x="20254" y="1536326"/>
                    <a:pt x="17093" y="1516290"/>
                    <a:pt x="16825" y="1496387"/>
                  </a:cubicBezTo>
                  <a:cubicBezTo>
                    <a:pt x="15749" y="1413487"/>
                    <a:pt x="10572" y="1330787"/>
                    <a:pt x="1898" y="1248289"/>
                  </a:cubicBezTo>
                  <a:cubicBezTo>
                    <a:pt x="-2875" y="1202838"/>
                    <a:pt x="352" y="1157185"/>
                    <a:pt x="3714" y="1111599"/>
                  </a:cubicBezTo>
                  <a:cubicBezTo>
                    <a:pt x="6941" y="1068636"/>
                    <a:pt x="10437" y="1025739"/>
                    <a:pt x="14808" y="982844"/>
                  </a:cubicBezTo>
                  <a:cubicBezTo>
                    <a:pt x="26769" y="863165"/>
                    <a:pt x="32430" y="743016"/>
                    <a:pt x="31751" y="622731"/>
                  </a:cubicBezTo>
                  <a:cubicBezTo>
                    <a:pt x="31751" y="543059"/>
                    <a:pt x="31280" y="463384"/>
                    <a:pt x="32154" y="383778"/>
                  </a:cubicBezTo>
                  <a:cubicBezTo>
                    <a:pt x="32827" y="323266"/>
                    <a:pt x="38340" y="262754"/>
                    <a:pt x="43383" y="202645"/>
                  </a:cubicBezTo>
                  <a:cubicBezTo>
                    <a:pt x="48425" y="142538"/>
                    <a:pt x="55956" y="84042"/>
                    <a:pt x="65234" y="25077"/>
                  </a:cubicBezTo>
                  <a:cubicBezTo>
                    <a:pt x="65093" y="19295"/>
                    <a:pt x="66760" y="13580"/>
                    <a:pt x="70007" y="8739"/>
                  </a:cubicBezTo>
                  <a:cubicBezTo>
                    <a:pt x="86211" y="28910"/>
                    <a:pt x="86211" y="28910"/>
                    <a:pt x="106583" y="12168"/>
                  </a:cubicBezTo>
                  <a:cubicBezTo>
                    <a:pt x="135226" y="-11566"/>
                    <a:pt x="168776" y="-4372"/>
                    <a:pt x="182156" y="32339"/>
                  </a:cubicBezTo>
                  <a:cubicBezTo>
                    <a:pt x="191031" y="56880"/>
                    <a:pt x="206630" y="64611"/>
                    <a:pt x="229221" y="68780"/>
                  </a:cubicBezTo>
                  <a:cubicBezTo>
                    <a:pt x="283009" y="78731"/>
                    <a:pt x="335654" y="94934"/>
                    <a:pt x="390989" y="92111"/>
                  </a:cubicBezTo>
                  <a:cubicBezTo>
                    <a:pt x="459031" y="88615"/>
                    <a:pt x="524922" y="70393"/>
                    <a:pt x="592157" y="61855"/>
                  </a:cubicBezTo>
                  <a:cubicBezTo>
                    <a:pt x="607285" y="59905"/>
                    <a:pt x="604058" y="39734"/>
                    <a:pt x="618715" y="39331"/>
                  </a:cubicBezTo>
                  <a:close/>
                </a:path>
              </a:pathLst>
            </a:custGeom>
            <a:solidFill>
              <a:srgbClr val="8394C2"/>
            </a:solidFill>
            <a:ln w="6712" cap="flat">
              <a:noFill/>
              <a:prstDash val="solid"/>
              <a:miter/>
            </a:ln>
          </p:spPr>
          <p:txBody>
            <a:bodyPr rtlCol="0" anchor="ctr"/>
            <a:lstStyle/>
            <a:p>
              <a:endParaRPr lang="es-CO"/>
            </a:p>
          </p:txBody>
        </p:sp>
        <p:sp>
          <p:nvSpPr>
            <p:cNvPr id="1014" name="Freeform: Shape 1013">
              <a:extLst>
                <a:ext uri="{FF2B5EF4-FFF2-40B4-BE49-F238E27FC236}">
                  <a16:creationId xmlns:a16="http://schemas.microsoft.com/office/drawing/2014/main" id="{17F61111-8569-80F5-BADB-D8205B776D2D}"/>
                </a:ext>
              </a:extLst>
            </p:cNvPr>
            <p:cNvSpPr/>
            <p:nvPr/>
          </p:nvSpPr>
          <p:spPr>
            <a:xfrm>
              <a:off x="6641367" y="2940347"/>
              <a:ext cx="1893832" cy="3562271"/>
            </a:xfrm>
            <a:custGeom>
              <a:avLst/>
              <a:gdLst>
                <a:gd name="connsiteX0" fmla="*/ 777510 w 1893832"/>
                <a:gd name="connsiteY0" fmla="*/ 3549244 h 3562271"/>
                <a:gd name="connsiteX1" fmla="*/ 772602 w 1893832"/>
                <a:gd name="connsiteY1" fmla="*/ 3549244 h 3562271"/>
                <a:gd name="connsiteX2" fmla="*/ 726479 w 1893832"/>
                <a:gd name="connsiteY2" fmla="*/ 3541243 h 3562271"/>
                <a:gd name="connsiteX3" fmla="*/ 694408 w 1893832"/>
                <a:gd name="connsiteY3" fmla="*/ 3541243 h 3562271"/>
                <a:gd name="connsiteX4" fmla="*/ 653058 w 1893832"/>
                <a:gd name="connsiteY4" fmla="*/ 3549177 h 3562271"/>
                <a:gd name="connsiteX5" fmla="*/ 632887 w 1893832"/>
                <a:gd name="connsiteY5" fmla="*/ 3549177 h 3562271"/>
                <a:gd name="connsiteX6" fmla="*/ 473338 w 1893832"/>
                <a:gd name="connsiteY6" fmla="*/ 3549177 h 3562271"/>
                <a:gd name="connsiteX7" fmla="*/ 463454 w 1893832"/>
                <a:gd name="connsiteY7" fmla="*/ 3549177 h 3562271"/>
                <a:gd name="connsiteX8" fmla="*/ 458479 w 1893832"/>
                <a:gd name="connsiteY8" fmla="*/ 3534251 h 3562271"/>
                <a:gd name="connsiteX9" fmla="*/ 453504 w 1893832"/>
                <a:gd name="connsiteY9" fmla="*/ 3529275 h 3562271"/>
                <a:gd name="connsiteX10" fmla="*/ 438577 w 1893832"/>
                <a:gd name="connsiteY10" fmla="*/ 3529275 h 3562271"/>
                <a:gd name="connsiteX11" fmla="*/ 433602 w 1893832"/>
                <a:gd name="connsiteY11" fmla="*/ 3534251 h 3562271"/>
                <a:gd name="connsiteX12" fmla="*/ 428626 w 1893832"/>
                <a:gd name="connsiteY12" fmla="*/ 3534251 h 3562271"/>
                <a:gd name="connsiteX13" fmla="*/ 424055 w 1893832"/>
                <a:gd name="connsiteY13" fmla="*/ 3534653 h 3562271"/>
                <a:gd name="connsiteX14" fmla="*/ 423651 w 1893832"/>
                <a:gd name="connsiteY14" fmla="*/ 3534251 h 3562271"/>
                <a:gd name="connsiteX15" fmla="*/ 413700 w 1893832"/>
                <a:gd name="connsiteY15" fmla="*/ 3529275 h 3562271"/>
                <a:gd name="connsiteX16" fmla="*/ 398707 w 1893832"/>
                <a:gd name="connsiteY16" fmla="*/ 3529275 h 3562271"/>
                <a:gd name="connsiteX17" fmla="*/ 393731 w 1893832"/>
                <a:gd name="connsiteY17" fmla="*/ 3529275 h 3562271"/>
                <a:gd name="connsiteX18" fmla="*/ 388756 w 1893832"/>
                <a:gd name="connsiteY18" fmla="*/ 3524300 h 3562271"/>
                <a:gd name="connsiteX19" fmla="*/ 378805 w 1893832"/>
                <a:gd name="connsiteY19" fmla="*/ 3524300 h 3562271"/>
                <a:gd name="connsiteX20" fmla="*/ 373829 w 1893832"/>
                <a:gd name="connsiteY20" fmla="*/ 3519325 h 3562271"/>
                <a:gd name="connsiteX21" fmla="*/ 358903 w 1893832"/>
                <a:gd name="connsiteY21" fmla="*/ 3519325 h 3562271"/>
                <a:gd name="connsiteX22" fmla="*/ 353928 w 1893832"/>
                <a:gd name="connsiteY22" fmla="*/ 3514349 h 3562271"/>
                <a:gd name="connsiteX23" fmla="*/ 343910 w 1893832"/>
                <a:gd name="connsiteY23" fmla="*/ 3504330 h 3562271"/>
                <a:gd name="connsiteX24" fmla="*/ 338935 w 1893832"/>
                <a:gd name="connsiteY24" fmla="*/ 3499354 h 3562271"/>
                <a:gd name="connsiteX25" fmla="*/ 328984 w 1893832"/>
                <a:gd name="connsiteY25" fmla="*/ 3494379 h 3562271"/>
                <a:gd name="connsiteX26" fmla="*/ 324008 w 1893832"/>
                <a:gd name="connsiteY26" fmla="*/ 3489404 h 3562271"/>
                <a:gd name="connsiteX27" fmla="*/ 299131 w 1893832"/>
                <a:gd name="connsiteY27" fmla="*/ 3489404 h 3562271"/>
                <a:gd name="connsiteX28" fmla="*/ 294156 w 1893832"/>
                <a:gd name="connsiteY28" fmla="*/ 3484428 h 3562271"/>
                <a:gd name="connsiteX29" fmla="*/ 284205 w 1893832"/>
                <a:gd name="connsiteY29" fmla="*/ 3469502 h 3562271"/>
                <a:gd name="connsiteX30" fmla="*/ 279230 w 1893832"/>
                <a:gd name="connsiteY30" fmla="*/ 3464527 h 3562271"/>
                <a:gd name="connsiteX31" fmla="*/ 264236 w 1893832"/>
                <a:gd name="connsiteY31" fmla="*/ 3449601 h 3562271"/>
                <a:gd name="connsiteX32" fmla="*/ 259261 w 1893832"/>
                <a:gd name="connsiteY32" fmla="*/ 3444558 h 3562271"/>
                <a:gd name="connsiteX33" fmla="*/ 234383 w 1893832"/>
                <a:gd name="connsiteY33" fmla="*/ 3434608 h 3562271"/>
                <a:gd name="connsiteX34" fmla="*/ 229408 w 1893832"/>
                <a:gd name="connsiteY34" fmla="*/ 3429632 h 3562271"/>
                <a:gd name="connsiteX35" fmla="*/ 214482 w 1893832"/>
                <a:gd name="connsiteY35" fmla="*/ 3404755 h 3562271"/>
                <a:gd name="connsiteX36" fmla="*/ 209439 w 1893832"/>
                <a:gd name="connsiteY36" fmla="*/ 3399780 h 3562271"/>
                <a:gd name="connsiteX37" fmla="*/ 174611 w 1893832"/>
                <a:gd name="connsiteY37" fmla="*/ 3374836 h 3562271"/>
                <a:gd name="connsiteX38" fmla="*/ 169636 w 1893832"/>
                <a:gd name="connsiteY38" fmla="*/ 3369859 h 3562271"/>
                <a:gd name="connsiteX39" fmla="*/ 154710 w 1893832"/>
                <a:gd name="connsiteY39" fmla="*/ 3335032 h 3562271"/>
                <a:gd name="connsiteX40" fmla="*/ 149734 w 1893832"/>
                <a:gd name="connsiteY40" fmla="*/ 3330056 h 3562271"/>
                <a:gd name="connsiteX41" fmla="*/ 144759 w 1893832"/>
                <a:gd name="connsiteY41" fmla="*/ 3325081 h 3562271"/>
                <a:gd name="connsiteX42" fmla="*/ 139716 w 1893832"/>
                <a:gd name="connsiteY42" fmla="*/ 3320038 h 3562271"/>
                <a:gd name="connsiteX43" fmla="*/ 129765 w 1893832"/>
                <a:gd name="connsiteY43" fmla="*/ 3315063 h 3562271"/>
                <a:gd name="connsiteX44" fmla="*/ 109595 w 1893832"/>
                <a:gd name="connsiteY44" fmla="*/ 3265242 h 3562271"/>
                <a:gd name="connsiteX45" fmla="*/ 94669 w 1893832"/>
                <a:gd name="connsiteY45" fmla="*/ 3250316 h 3562271"/>
                <a:gd name="connsiteX46" fmla="*/ 89693 w 1893832"/>
                <a:gd name="connsiteY46" fmla="*/ 3245341 h 3562271"/>
                <a:gd name="connsiteX47" fmla="*/ 79742 w 1893832"/>
                <a:gd name="connsiteY47" fmla="*/ 3210512 h 3562271"/>
                <a:gd name="connsiteX48" fmla="*/ 74699 w 1893832"/>
                <a:gd name="connsiteY48" fmla="*/ 3205536 h 3562271"/>
                <a:gd name="connsiteX49" fmla="*/ 74699 w 1893832"/>
                <a:gd name="connsiteY49" fmla="*/ 3190812 h 3562271"/>
                <a:gd name="connsiteX50" fmla="*/ 69724 w 1893832"/>
                <a:gd name="connsiteY50" fmla="*/ 3185837 h 3562271"/>
                <a:gd name="connsiteX51" fmla="*/ 64749 w 1893832"/>
                <a:gd name="connsiteY51" fmla="*/ 3175886 h 3562271"/>
                <a:gd name="connsiteX52" fmla="*/ 59773 w 1893832"/>
                <a:gd name="connsiteY52" fmla="*/ 3170911 h 3562271"/>
                <a:gd name="connsiteX53" fmla="*/ 54798 w 1893832"/>
                <a:gd name="connsiteY53" fmla="*/ 3165936 h 3562271"/>
                <a:gd name="connsiteX54" fmla="*/ 44847 w 1893832"/>
                <a:gd name="connsiteY54" fmla="*/ 3131376 h 3562271"/>
                <a:gd name="connsiteX55" fmla="*/ 34896 w 1893832"/>
                <a:gd name="connsiteY55" fmla="*/ 3086261 h 3562271"/>
                <a:gd name="connsiteX56" fmla="*/ 29921 w 1893832"/>
                <a:gd name="connsiteY56" fmla="*/ 3081286 h 3562271"/>
                <a:gd name="connsiteX57" fmla="*/ 24946 w 1893832"/>
                <a:gd name="connsiteY57" fmla="*/ 3076310 h 3562271"/>
                <a:gd name="connsiteX58" fmla="*/ 24946 w 1893832"/>
                <a:gd name="connsiteY58" fmla="*/ 3044104 h 3562271"/>
                <a:gd name="connsiteX59" fmla="*/ 17549 w 1893832"/>
                <a:gd name="connsiteY59" fmla="*/ 3000940 h 3562271"/>
                <a:gd name="connsiteX60" fmla="*/ 14995 w 1893832"/>
                <a:gd name="connsiteY60" fmla="*/ 2976667 h 3562271"/>
                <a:gd name="connsiteX61" fmla="*/ 19970 w 1893832"/>
                <a:gd name="connsiteY61" fmla="*/ 2971692 h 3562271"/>
                <a:gd name="connsiteX62" fmla="*/ 14995 w 1893832"/>
                <a:gd name="connsiteY62" fmla="*/ 2936797 h 3562271"/>
                <a:gd name="connsiteX63" fmla="*/ 10019 w 1893832"/>
                <a:gd name="connsiteY63" fmla="*/ 2931822 h 3562271"/>
                <a:gd name="connsiteX64" fmla="*/ 10019 w 1893832"/>
                <a:gd name="connsiteY64" fmla="*/ 2911651 h 3562271"/>
                <a:gd name="connsiteX65" fmla="*/ 14995 w 1893832"/>
                <a:gd name="connsiteY65" fmla="*/ 2906676 h 3562271"/>
                <a:gd name="connsiteX66" fmla="*/ 10826 w 1893832"/>
                <a:gd name="connsiteY66" fmla="*/ 2860351 h 3562271"/>
                <a:gd name="connsiteX67" fmla="*/ 11902 w 1893832"/>
                <a:gd name="connsiteY67" fmla="*/ 2843475 h 3562271"/>
                <a:gd name="connsiteX68" fmla="*/ 14995 w 1893832"/>
                <a:gd name="connsiteY68" fmla="*/ 2792107 h 3562271"/>
                <a:gd name="connsiteX69" fmla="*/ 10019 w 1893832"/>
                <a:gd name="connsiteY69" fmla="*/ 2787131 h 3562271"/>
                <a:gd name="connsiteX70" fmla="*/ 10019 w 1893832"/>
                <a:gd name="connsiteY70" fmla="*/ 2777181 h 3562271"/>
                <a:gd name="connsiteX71" fmla="*/ 14995 w 1893832"/>
                <a:gd name="connsiteY71" fmla="*/ 2772205 h 3562271"/>
                <a:gd name="connsiteX72" fmla="*/ 19970 w 1893832"/>
                <a:gd name="connsiteY72" fmla="*/ 2727360 h 3562271"/>
                <a:gd name="connsiteX73" fmla="*/ 14995 w 1893832"/>
                <a:gd name="connsiteY73" fmla="*/ 2722385 h 3562271"/>
                <a:gd name="connsiteX74" fmla="*/ 14995 w 1893832"/>
                <a:gd name="connsiteY74" fmla="*/ 2712434 h 3562271"/>
                <a:gd name="connsiteX75" fmla="*/ 19970 w 1893832"/>
                <a:gd name="connsiteY75" fmla="*/ 2707458 h 3562271"/>
                <a:gd name="connsiteX76" fmla="*/ 10288 w 1893832"/>
                <a:gd name="connsiteY76" fmla="*/ 2675454 h 3562271"/>
                <a:gd name="connsiteX77" fmla="*/ 8876 w 1893832"/>
                <a:gd name="connsiteY77" fmla="*/ 2626909 h 3562271"/>
                <a:gd name="connsiteX78" fmla="*/ 19970 w 1893832"/>
                <a:gd name="connsiteY78" fmla="*/ 2597865 h 3562271"/>
                <a:gd name="connsiteX79" fmla="*/ 29383 w 1893832"/>
                <a:gd name="connsiteY79" fmla="*/ 2635987 h 3562271"/>
                <a:gd name="connsiteX80" fmla="*/ 40006 w 1893832"/>
                <a:gd name="connsiteY80" fmla="*/ 2661671 h 3562271"/>
                <a:gd name="connsiteX81" fmla="*/ 117529 w 1893832"/>
                <a:gd name="connsiteY81" fmla="*/ 2676866 h 3562271"/>
                <a:gd name="connsiteX82" fmla="*/ 159080 w 1893832"/>
                <a:gd name="connsiteY82" fmla="*/ 2683051 h 3562271"/>
                <a:gd name="connsiteX83" fmla="*/ 189470 w 1893832"/>
                <a:gd name="connsiteY83" fmla="*/ 2717811 h 3562271"/>
                <a:gd name="connsiteX84" fmla="*/ 208027 w 1893832"/>
                <a:gd name="connsiteY84" fmla="*/ 2831642 h 3562271"/>
                <a:gd name="connsiteX85" fmla="*/ 216364 w 1893832"/>
                <a:gd name="connsiteY85" fmla="*/ 2900356 h 3562271"/>
                <a:gd name="connsiteX86" fmla="*/ 253545 w 1893832"/>
                <a:gd name="connsiteY86" fmla="*/ 3015597 h 3562271"/>
                <a:gd name="connsiteX87" fmla="*/ 364013 w 1893832"/>
                <a:gd name="connsiteY87" fmla="*/ 3197132 h 3562271"/>
                <a:gd name="connsiteX88" fmla="*/ 574863 w 1893832"/>
                <a:gd name="connsiteY88" fmla="*/ 3363607 h 3562271"/>
                <a:gd name="connsiteX89" fmla="*/ 733270 w 1893832"/>
                <a:gd name="connsiteY89" fmla="*/ 3410671 h 3562271"/>
                <a:gd name="connsiteX90" fmla="*/ 903846 w 1893832"/>
                <a:gd name="connsiteY90" fmla="*/ 3394199 h 3562271"/>
                <a:gd name="connsiteX91" fmla="*/ 993470 w 1893832"/>
                <a:gd name="connsiteY91" fmla="*/ 3351975 h 3562271"/>
                <a:gd name="connsiteX92" fmla="*/ 1066286 w 1893832"/>
                <a:gd name="connsiteY92" fmla="*/ 3320644 h 3562271"/>
                <a:gd name="connsiteX93" fmla="*/ 1169560 w 1893832"/>
                <a:gd name="connsiteY93" fmla="*/ 3278420 h 3562271"/>
                <a:gd name="connsiteX94" fmla="*/ 1225566 w 1893832"/>
                <a:gd name="connsiteY94" fmla="*/ 3238079 h 3562271"/>
                <a:gd name="connsiteX95" fmla="*/ 1350557 w 1893832"/>
                <a:gd name="connsiteY95" fmla="*/ 3035498 h 3562271"/>
                <a:gd name="connsiteX96" fmla="*/ 1388208 w 1893832"/>
                <a:gd name="connsiteY96" fmla="*/ 2979358 h 3562271"/>
                <a:gd name="connsiteX97" fmla="*/ 1455443 w 1893832"/>
                <a:gd name="connsiteY97" fmla="*/ 2844214 h 3562271"/>
                <a:gd name="connsiteX98" fmla="*/ 1464587 w 1893832"/>
                <a:gd name="connsiteY98" fmla="*/ 2698516 h 3562271"/>
                <a:gd name="connsiteX99" fmla="*/ 1492759 w 1893832"/>
                <a:gd name="connsiteY99" fmla="*/ 2513080 h 3562271"/>
                <a:gd name="connsiteX100" fmla="*/ 1508896 w 1893832"/>
                <a:gd name="connsiteY100" fmla="*/ 2395620 h 3562271"/>
                <a:gd name="connsiteX101" fmla="*/ 1537471 w 1893832"/>
                <a:gd name="connsiteY101" fmla="*/ 2215295 h 3562271"/>
                <a:gd name="connsiteX102" fmla="*/ 1577812 w 1893832"/>
                <a:gd name="connsiteY102" fmla="*/ 1989116 h 3562271"/>
                <a:gd name="connsiteX103" fmla="*/ 1598318 w 1893832"/>
                <a:gd name="connsiteY103" fmla="*/ 1857401 h 3562271"/>
                <a:gd name="connsiteX104" fmla="*/ 1598722 w 1893832"/>
                <a:gd name="connsiteY104" fmla="*/ 1844964 h 3562271"/>
                <a:gd name="connsiteX105" fmla="*/ 1607462 w 1893832"/>
                <a:gd name="connsiteY105" fmla="*/ 1706795 h 3562271"/>
                <a:gd name="connsiteX106" fmla="*/ 1604706 w 1893832"/>
                <a:gd name="connsiteY106" fmla="*/ 1540590 h 3562271"/>
                <a:gd name="connsiteX107" fmla="*/ 1603698 w 1893832"/>
                <a:gd name="connsiteY107" fmla="*/ 1485859 h 3562271"/>
                <a:gd name="connsiteX108" fmla="*/ 1568130 w 1893832"/>
                <a:gd name="connsiteY108" fmla="*/ 1371559 h 3562271"/>
                <a:gd name="connsiteX109" fmla="*/ 1539287 w 1893832"/>
                <a:gd name="connsiteY109" fmla="*/ 1340766 h 3562271"/>
                <a:gd name="connsiteX110" fmla="*/ 1533235 w 1893832"/>
                <a:gd name="connsiteY110" fmla="*/ 1312191 h 3562271"/>
                <a:gd name="connsiteX111" fmla="*/ 1559255 w 1893832"/>
                <a:gd name="connsiteY111" fmla="*/ 1242535 h 3562271"/>
                <a:gd name="connsiteX112" fmla="*/ 1562886 w 1893832"/>
                <a:gd name="connsiteY112" fmla="*/ 1175300 h 3562271"/>
                <a:gd name="connsiteX113" fmla="*/ 1562213 w 1893832"/>
                <a:gd name="connsiteY113" fmla="*/ 1100802 h 3562271"/>
                <a:gd name="connsiteX114" fmla="*/ 1579157 w 1893832"/>
                <a:gd name="connsiteY114" fmla="*/ 963643 h 3562271"/>
                <a:gd name="connsiteX115" fmla="*/ 1560600 w 1893832"/>
                <a:gd name="connsiteY115" fmla="*/ 913957 h 3562271"/>
                <a:gd name="connsiteX116" fmla="*/ 1548766 w 1893832"/>
                <a:gd name="connsiteY116" fmla="*/ 882893 h 3562271"/>
                <a:gd name="connsiteX117" fmla="*/ 1548766 w 1893832"/>
                <a:gd name="connsiteY117" fmla="*/ 850486 h 3562271"/>
                <a:gd name="connsiteX118" fmla="*/ 1552666 w 1893832"/>
                <a:gd name="connsiteY118" fmla="*/ 834013 h 3562271"/>
                <a:gd name="connsiteX119" fmla="*/ 1560532 w 1893832"/>
                <a:gd name="connsiteY119" fmla="*/ 778140 h 3562271"/>
                <a:gd name="connsiteX120" fmla="*/ 1544396 w 1893832"/>
                <a:gd name="connsiteY120" fmla="*/ 660950 h 3562271"/>
                <a:gd name="connsiteX121" fmla="*/ 1566382 w 1893832"/>
                <a:gd name="connsiteY121" fmla="*/ 549473 h 3562271"/>
                <a:gd name="connsiteX122" fmla="*/ 1578955 w 1893832"/>
                <a:gd name="connsiteY122" fmla="*/ 478943 h 3562271"/>
                <a:gd name="connsiteX123" fmla="*/ 1557776 w 1893832"/>
                <a:gd name="connsiteY123" fmla="*/ 422735 h 3562271"/>
                <a:gd name="connsiteX124" fmla="*/ 1551053 w 1893832"/>
                <a:gd name="connsiteY124" fmla="*/ 401019 h 3562271"/>
                <a:gd name="connsiteX125" fmla="*/ 1583325 w 1893832"/>
                <a:gd name="connsiteY125" fmla="*/ 271725 h 3562271"/>
                <a:gd name="connsiteX126" fmla="*/ 1598924 w 1893832"/>
                <a:gd name="connsiteY126" fmla="*/ 154265 h 3562271"/>
                <a:gd name="connsiteX127" fmla="*/ 1525638 w 1893832"/>
                <a:gd name="connsiteY127" fmla="*/ 82390 h 3562271"/>
                <a:gd name="connsiteX128" fmla="*/ 1513199 w 1893832"/>
                <a:gd name="connsiteY128" fmla="*/ 82390 h 3562271"/>
                <a:gd name="connsiteX129" fmla="*/ 1491616 w 1893832"/>
                <a:gd name="connsiteY129" fmla="*/ 76809 h 3562271"/>
                <a:gd name="connsiteX130" fmla="*/ 1507820 w 1893832"/>
                <a:gd name="connsiteY130" fmla="*/ 60068 h 3562271"/>
                <a:gd name="connsiteX131" fmla="*/ 1572366 w 1893832"/>
                <a:gd name="connsiteY131" fmla="*/ 28468 h 3562271"/>
                <a:gd name="connsiteX132" fmla="*/ 1625751 w 1893832"/>
                <a:gd name="connsiteY132" fmla="*/ 1573 h 3562271"/>
                <a:gd name="connsiteX133" fmla="*/ 1647670 w 1893832"/>
                <a:gd name="connsiteY133" fmla="*/ 13407 h 3562271"/>
                <a:gd name="connsiteX134" fmla="*/ 1672412 w 1893832"/>
                <a:gd name="connsiteY134" fmla="*/ 174772 h 3562271"/>
                <a:gd name="connsiteX135" fmla="*/ 1681287 w 1893832"/>
                <a:gd name="connsiteY135" fmla="*/ 243284 h 3562271"/>
                <a:gd name="connsiteX136" fmla="*/ 1700719 w 1893832"/>
                <a:gd name="connsiteY136" fmla="*/ 332304 h 3562271"/>
                <a:gd name="connsiteX137" fmla="*/ 1702735 w 1893832"/>
                <a:gd name="connsiteY137" fmla="*/ 344473 h 3562271"/>
                <a:gd name="connsiteX138" fmla="*/ 1708652 w 1893832"/>
                <a:gd name="connsiteY138" fmla="*/ 480759 h 3562271"/>
                <a:gd name="connsiteX139" fmla="*/ 1716384 w 1893832"/>
                <a:gd name="connsiteY139" fmla="*/ 586722 h 3562271"/>
                <a:gd name="connsiteX140" fmla="*/ 1723511 w 1893832"/>
                <a:gd name="connsiteY140" fmla="*/ 655571 h 3562271"/>
                <a:gd name="connsiteX141" fmla="*/ 1728688 w 1893832"/>
                <a:gd name="connsiteY141" fmla="*/ 781906 h 3562271"/>
                <a:gd name="connsiteX142" fmla="*/ 1742135 w 1893832"/>
                <a:gd name="connsiteY142" fmla="*/ 889482 h 3562271"/>
                <a:gd name="connsiteX143" fmla="*/ 1792561 w 1893832"/>
                <a:gd name="connsiteY143" fmla="*/ 947977 h 3562271"/>
                <a:gd name="connsiteX144" fmla="*/ 1864167 w 1893832"/>
                <a:gd name="connsiteY144" fmla="*/ 925050 h 3562271"/>
                <a:gd name="connsiteX145" fmla="*/ 1877614 w 1893832"/>
                <a:gd name="connsiteY145" fmla="*/ 904207 h 3562271"/>
                <a:gd name="connsiteX146" fmla="*/ 1878690 w 1893832"/>
                <a:gd name="connsiteY146" fmla="*/ 917184 h 3562271"/>
                <a:gd name="connsiteX147" fmla="*/ 1878084 w 1893832"/>
                <a:gd name="connsiteY147" fmla="*/ 972586 h 3562271"/>
                <a:gd name="connsiteX148" fmla="*/ 1875059 w 1893832"/>
                <a:gd name="connsiteY148" fmla="*/ 986033 h 3562271"/>
                <a:gd name="connsiteX149" fmla="*/ 1887296 w 1893832"/>
                <a:gd name="connsiteY149" fmla="*/ 1030811 h 3562271"/>
                <a:gd name="connsiteX150" fmla="*/ 1886355 w 1893832"/>
                <a:gd name="connsiteY150" fmla="*/ 1063219 h 3562271"/>
                <a:gd name="connsiteX151" fmla="*/ 1881312 w 1893832"/>
                <a:gd name="connsiteY151" fmla="*/ 1097643 h 3562271"/>
                <a:gd name="connsiteX152" fmla="*/ 1876942 w 1893832"/>
                <a:gd name="connsiteY152" fmla="*/ 1129916 h 3562271"/>
                <a:gd name="connsiteX153" fmla="*/ 1876942 w 1893832"/>
                <a:gd name="connsiteY153" fmla="*/ 1158424 h 3562271"/>
                <a:gd name="connsiteX154" fmla="*/ 1875059 w 1893832"/>
                <a:gd name="connsiteY154" fmla="*/ 1173753 h 3562271"/>
                <a:gd name="connsiteX155" fmla="*/ 1873042 w 1893832"/>
                <a:gd name="connsiteY155" fmla="*/ 1204144 h 3562271"/>
                <a:gd name="connsiteX156" fmla="*/ 1870958 w 1893832"/>
                <a:gd name="connsiteY156" fmla="*/ 1218062 h 3562271"/>
                <a:gd name="connsiteX157" fmla="*/ 1867260 w 1893832"/>
                <a:gd name="connsiteY157" fmla="*/ 1248453 h 3562271"/>
                <a:gd name="connsiteX158" fmla="*/ 1864772 w 1893832"/>
                <a:gd name="connsiteY158" fmla="*/ 1268623 h 3562271"/>
                <a:gd name="connsiteX159" fmla="*/ 1861276 w 1893832"/>
                <a:gd name="connsiteY159" fmla="*/ 1297802 h 3562271"/>
                <a:gd name="connsiteX160" fmla="*/ 1858318 w 1893832"/>
                <a:gd name="connsiteY160" fmla="*/ 1323554 h 3562271"/>
                <a:gd name="connsiteX161" fmla="*/ 1857444 w 1893832"/>
                <a:gd name="connsiteY161" fmla="*/ 1353339 h 3562271"/>
                <a:gd name="connsiteX162" fmla="*/ 1854619 w 1893832"/>
                <a:gd name="connsiteY162" fmla="*/ 1373509 h 3562271"/>
                <a:gd name="connsiteX163" fmla="*/ 1851661 w 1893832"/>
                <a:gd name="connsiteY163" fmla="*/ 1402623 h 3562271"/>
                <a:gd name="connsiteX164" fmla="*/ 1850317 w 1893832"/>
                <a:gd name="connsiteY164" fmla="*/ 1422793 h 3562271"/>
                <a:gd name="connsiteX165" fmla="*/ 1845879 w 1893832"/>
                <a:gd name="connsiteY165" fmla="*/ 1445787 h 3562271"/>
                <a:gd name="connsiteX166" fmla="*/ 1842786 w 1893832"/>
                <a:gd name="connsiteY166" fmla="*/ 1469387 h 3562271"/>
                <a:gd name="connsiteX167" fmla="*/ 1841172 w 1893832"/>
                <a:gd name="connsiteY167" fmla="*/ 1491104 h 3562271"/>
                <a:gd name="connsiteX168" fmla="*/ 1839358 w 1893832"/>
                <a:gd name="connsiteY168" fmla="*/ 1508316 h 3562271"/>
                <a:gd name="connsiteX169" fmla="*/ 1836601 w 1893832"/>
                <a:gd name="connsiteY169" fmla="*/ 1531378 h 3562271"/>
                <a:gd name="connsiteX170" fmla="*/ 1833911 w 1893832"/>
                <a:gd name="connsiteY170" fmla="*/ 1548523 h 3562271"/>
                <a:gd name="connsiteX171" fmla="*/ 1831961 w 1893832"/>
                <a:gd name="connsiteY171" fmla="*/ 1571786 h 3562271"/>
                <a:gd name="connsiteX172" fmla="*/ 1828264 w 1893832"/>
                <a:gd name="connsiteY172" fmla="*/ 1593301 h 3562271"/>
                <a:gd name="connsiteX173" fmla="*/ 1822952 w 1893832"/>
                <a:gd name="connsiteY173" fmla="*/ 1605875 h 3562271"/>
                <a:gd name="connsiteX174" fmla="*/ 1818985 w 1893832"/>
                <a:gd name="connsiteY174" fmla="*/ 1633173 h 3562271"/>
                <a:gd name="connsiteX175" fmla="*/ 1821876 w 1893832"/>
                <a:gd name="connsiteY175" fmla="*/ 1641577 h 3562271"/>
                <a:gd name="connsiteX176" fmla="*/ 1827390 w 1893832"/>
                <a:gd name="connsiteY176" fmla="*/ 1657242 h 3562271"/>
                <a:gd name="connsiteX177" fmla="*/ 1813943 w 1893832"/>
                <a:gd name="connsiteY177" fmla="*/ 1663965 h 3562271"/>
                <a:gd name="connsiteX178" fmla="*/ 1738975 w 1893832"/>
                <a:gd name="connsiteY178" fmla="*/ 1728781 h 3562271"/>
                <a:gd name="connsiteX179" fmla="*/ 1634895 w 1893832"/>
                <a:gd name="connsiteY179" fmla="*/ 2113838 h 3562271"/>
                <a:gd name="connsiteX180" fmla="*/ 1591057 w 1893832"/>
                <a:gd name="connsiteY180" fmla="*/ 2341093 h 3562271"/>
                <a:gd name="connsiteX181" fmla="*/ 1536530 w 1893832"/>
                <a:gd name="connsiteY181" fmla="*/ 2682446 h 3562271"/>
                <a:gd name="connsiteX182" fmla="*/ 1524831 w 1893832"/>
                <a:gd name="connsiteY182" fmla="*/ 2853561 h 3562271"/>
                <a:gd name="connsiteX183" fmla="*/ 1472185 w 1893832"/>
                <a:gd name="connsiteY183" fmla="*/ 3083505 h 3562271"/>
                <a:gd name="connsiteX184" fmla="*/ 1317544 w 1893832"/>
                <a:gd name="connsiteY184" fmla="*/ 3297581 h 3562271"/>
                <a:gd name="connsiteX185" fmla="*/ 1088944 w 1893832"/>
                <a:gd name="connsiteY185" fmla="*/ 3435281 h 3562271"/>
                <a:gd name="connsiteX186" fmla="*/ 1052166 w 1893832"/>
                <a:gd name="connsiteY186" fmla="*/ 3541309 h 3562271"/>
                <a:gd name="connsiteX187" fmla="*/ 1055663 w 1893832"/>
                <a:gd name="connsiteY187" fmla="*/ 3559933 h 3562271"/>
                <a:gd name="connsiteX188" fmla="*/ 1040265 w 1893832"/>
                <a:gd name="connsiteY188" fmla="*/ 3552808 h 3562271"/>
                <a:gd name="connsiteX189" fmla="*/ 1002547 w 1893832"/>
                <a:gd name="connsiteY189" fmla="*/ 3546486 h 3562271"/>
                <a:gd name="connsiteX190" fmla="*/ 930874 w 1893832"/>
                <a:gd name="connsiteY190" fmla="*/ 3559933 h 3562271"/>
                <a:gd name="connsiteX191" fmla="*/ 911644 w 1893832"/>
                <a:gd name="connsiteY191" fmla="*/ 3556774 h 3562271"/>
                <a:gd name="connsiteX192" fmla="*/ 858529 w 1893832"/>
                <a:gd name="connsiteY192" fmla="*/ 3558253 h 3562271"/>
                <a:gd name="connsiteX193" fmla="*/ 851334 w 1893832"/>
                <a:gd name="connsiteY193" fmla="*/ 3559866 h 3562271"/>
                <a:gd name="connsiteX194" fmla="*/ 836274 w 1893832"/>
                <a:gd name="connsiteY194" fmla="*/ 3559262 h 3562271"/>
                <a:gd name="connsiteX195" fmla="*/ 821550 w 1893832"/>
                <a:gd name="connsiteY195" fmla="*/ 3554891 h 3562271"/>
                <a:gd name="connsiteX196" fmla="*/ 821550 w 1893832"/>
                <a:gd name="connsiteY196" fmla="*/ 3554891 h 3562271"/>
                <a:gd name="connsiteX197" fmla="*/ 777510 w 1893832"/>
                <a:gd name="connsiteY197" fmla="*/ 3549244 h 356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Lst>
              <a:rect l="l" t="t" r="r" b="b"/>
              <a:pathLst>
                <a:path w="1893832" h="3562271">
                  <a:moveTo>
                    <a:pt x="777510" y="3549244"/>
                  </a:moveTo>
                  <a:lnTo>
                    <a:pt x="772602" y="3549244"/>
                  </a:lnTo>
                  <a:cubicBezTo>
                    <a:pt x="759155" y="3533510"/>
                    <a:pt x="743422" y="3532166"/>
                    <a:pt x="726479" y="3541243"/>
                  </a:cubicBezTo>
                  <a:cubicBezTo>
                    <a:pt x="716729" y="3547496"/>
                    <a:pt x="704156" y="3547496"/>
                    <a:pt x="694408" y="3541243"/>
                  </a:cubicBezTo>
                  <a:cubicBezTo>
                    <a:pt x="678808" y="3532099"/>
                    <a:pt x="664689" y="3535326"/>
                    <a:pt x="653058" y="3549177"/>
                  </a:cubicBezTo>
                  <a:lnTo>
                    <a:pt x="632887" y="3549177"/>
                  </a:lnTo>
                  <a:cubicBezTo>
                    <a:pt x="579704" y="3551529"/>
                    <a:pt x="526521" y="3548167"/>
                    <a:pt x="473338" y="3549177"/>
                  </a:cubicBezTo>
                  <a:lnTo>
                    <a:pt x="463454" y="3549177"/>
                  </a:lnTo>
                  <a:cubicBezTo>
                    <a:pt x="463454" y="3543663"/>
                    <a:pt x="464329" y="3537814"/>
                    <a:pt x="458479" y="3534251"/>
                  </a:cubicBezTo>
                  <a:cubicBezTo>
                    <a:pt x="457067" y="3532368"/>
                    <a:pt x="455050" y="3531024"/>
                    <a:pt x="453504" y="3529275"/>
                  </a:cubicBezTo>
                  <a:lnTo>
                    <a:pt x="438577" y="3529275"/>
                  </a:lnTo>
                  <a:cubicBezTo>
                    <a:pt x="437031" y="3531024"/>
                    <a:pt x="435014" y="3532368"/>
                    <a:pt x="433602" y="3534251"/>
                  </a:cubicBezTo>
                  <a:lnTo>
                    <a:pt x="428626" y="3534251"/>
                  </a:lnTo>
                  <a:cubicBezTo>
                    <a:pt x="427483" y="3535595"/>
                    <a:pt x="425466" y="3535797"/>
                    <a:pt x="424055" y="3534653"/>
                  </a:cubicBezTo>
                  <a:cubicBezTo>
                    <a:pt x="423920" y="3534520"/>
                    <a:pt x="423785" y="3534385"/>
                    <a:pt x="423651" y="3534251"/>
                  </a:cubicBezTo>
                  <a:cubicBezTo>
                    <a:pt x="421633" y="3530754"/>
                    <a:pt x="417734" y="3528804"/>
                    <a:pt x="413700" y="3529275"/>
                  </a:cubicBezTo>
                  <a:cubicBezTo>
                    <a:pt x="409397" y="3525510"/>
                    <a:pt x="403010" y="3525510"/>
                    <a:pt x="398707" y="3529275"/>
                  </a:cubicBezTo>
                  <a:lnTo>
                    <a:pt x="393731" y="3529275"/>
                  </a:lnTo>
                  <a:cubicBezTo>
                    <a:pt x="392319" y="3527393"/>
                    <a:pt x="390302" y="3526048"/>
                    <a:pt x="388756" y="3524300"/>
                  </a:cubicBezTo>
                  <a:lnTo>
                    <a:pt x="378805" y="3524300"/>
                  </a:lnTo>
                  <a:cubicBezTo>
                    <a:pt x="377393" y="3522417"/>
                    <a:pt x="375376" y="3521073"/>
                    <a:pt x="373829" y="3519325"/>
                  </a:cubicBezTo>
                  <a:lnTo>
                    <a:pt x="358903" y="3519325"/>
                  </a:lnTo>
                  <a:cubicBezTo>
                    <a:pt x="357424" y="3517442"/>
                    <a:pt x="355407" y="3516096"/>
                    <a:pt x="353928" y="3514349"/>
                  </a:cubicBezTo>
                  <a:cubicBezTo>
                    <a:pt x="349355" y="3512601"/>
                    <a:pt x="345658" y="3508903"/>
                    <a:pt x="343910" y="3504330"/>
                  </a:cubicBezTo>
                  <a:cubicBezTo>
                    <a:pt x="342229" y="3502716"/>
                    <a:pt x="340615" y="3501103"/>
                    <a:pt x="338935" y="3499354"/>
                  </a:cubicBezTo>
                  <a:lnTo>
                    <a:pt x="328984" y="3494379"/>
                  </a:lnTo>
                  <a:cubicBezTo>
                    <a:pt x="327571" y="3492498"/>
                    <a:pt x="325555" y="3491219"/>
                    <a:pt x="324008" y="3489404"/>
                  </a:cubicBezTo>
                  <a:lnTo>
                    <a:pt x="299131" y="3489404"/>
                  </a:lnTo>
                  <a:cubicBezTo>
                    <a:pt x="297585" y="3487655"/>
                    <a:pt x="295904" y="3485975"/>
                    <a:pt x="294156" y="3484428"/>
                  </a:cubicBezTo>
                  <a:lnTo>
                    <a:pt x="284205" y="3469502"/>
                  </a:lnTo>
                  <a:cubicBezTo>
                    <a:pt x="282389" y="3467956"/>
                    <a:pt x="281112" y="3465939"/>
                    <a:pt x="279230" y="3464527"/>
                  </a:cubicBezTo>
                  <a:cubicBezTo>
                    <a:pt x="276137" y="3457938"/>
                    <a:pt x="270825" y="3452693"/>
                    <a:pt x="264236" y="3449601"/>
                  </a:cubicBezTo>
                  <a:cubicBezTo>
                    <a:pt x="262824" y="3447718"/>
                    <a:pt x="260807" y="3446374"/>
                    <a:pt x="259261" y="3444558"/>
                  </a:cubicBezTo>
                  <a:lnTo>
                    <a:pt x="234383" y="3434608"/>
                  </a:lnTo>
                  <a:cubicBezTo>
                    <a:pt x="232837" y="3432859"/>
                    <a:pt x="231156" y="3431178"/>
                    <a:pt x="229408" y="3429632"/>
                  </a:cubicBezTo>
                  <a:lnTo>
                    <a:pt x="214482" y="3404755"/>
                  </a:lnTo>
                  <a:cubicBezTo>
                    <a:pt x="212666" y="3403209"/>
                    <a:pt x="211389" y="3401192"/>
                    <a:pt x="209439" y="3399780"/>
                  </a:cubicBezTo>
                  <a:cubicBezTo>
                    <a:pt x="202716" y="3385054"/>
                    <a:pt x="187050" y="3382029"/>
                    <a:pt x="174611" y="3374836"/>
                  </a:cubicBezTo>
                  <a:cubicBezTo>
                    <a:pt x="173065" y="3373088"/>
                    <a:pt x="171384" y="3371407"/>
                    <a:pt x="169636" y="3369859"/>
                  </a:cubicBezTo>
                  <a:lnTo>
                    <a:pt x="154710" y="3335032"/>
                  </a:lnTo>
                  <a:cubicBezTo>
                    <a:pt x="152961" y="3333418"/>
                    <a:pt x="151482" y="3331603"/>
                    <a:pt x="149734" y="3330056"/>
                  </a:cubicBezTo>
                  <a:cubicBezTo>
                    <a:pt x="147986" y="3328510"/>
                    <a:pt x="146440" y="3326695"/>
                    <a:pt x="144759" y="3325081"/>
                  </a:cubicBezTo>
                  <a:cubicBezTo>
                    <a:pt x="143078" y="3323467"/>
                    <a:pt x="141330" y="3321787"/>
                    <a:pt x="139716" y="3320038"/>
                  </a:cubicBezTo>
                  <a:lnTo>
                    <a:pt x="129765" y="3315063"/>
                  </a:lnTo>
                  <a:cubicBezTo>
                    <a:pt x="128219" y="3296775"/>
                    <a:pt x="121227" y="3279428"/>
                    <a:pt x="109595" y="3265242"/>
                  </a:cubicBezTo>
                  <a:cubicBezTo>
                    <a:pt x="97896" y="3253745"/>
                    <a:pt x="96417" y="3251930"/>
                    <a:pt x="94669" y="3250316"/>
                  </a:cubicBezTo>
                  <a:cubicBezTo>
                    <a:pt x="92920" y="3248703"/>
                    <a:pt x="91239" y="3247089"/>
                    <a:pt x="89693" y="3245341"/>
                  </a:cubicBezTo>
                  <a:cubicBezTo>
                    <a:pt x="74095" y="3237204"/>
                    <a:pt x="81490" y="3222547"/>
                    <a:pt x="79742" y="3210512"/>
                  </a:cubicBezTo>
                  <a:cubicBezTo>
                    <a:pt x="77927" y="3208966"/>
                    <a:pt x="76650" y="3206948"/>
                    <a:pt x="74699" y="3205536"/>
                  </a:cubicBezTo>
                  <a:lnTo>
                    <a:pt x="74699" y="3190812"/>
                  </a:lnTo>
                  <a:cubicBezTo>
                    <a:pt x="72952" y="3189333"/>
                    <a:pt x="71607" y="3187316"/>
                    <a:pt x="69724" y="3185837"/>
                  </a:cubicBezTo>
                  <a:lnTo>
                    <a:pt x="64749" y="3175886"/>
                  </a:lnTo>
                  <a:cubicBezTo>
                    <a:pt x="63001" y="3174340"/>
                    <a:pt x="61522" y="3172457"/>
                    <a:pt x="59773" y="3170911"/>
                  </a:cubicBezTo>
                  <a:cubicBezTo>
                    <a:pt x="58220" y="3169163"/>
                    <a:pt x="56553" y="3167482"/>
                    <a:pt x="54798" y="3165936"/>
                  </a:cubicBezTo>
                  <a:cubicBezTo>
                    <a:pt x="46468" y="3156522"/>
                    <a:pt x="42817" y="3143815"/>
                    <a:pt x="44847" y="3131376"/>
                  </a:cubicBezTo>
                  <a:cubicBezTo>
                    <a:pt x="46851" y="3115644"/>
                    <a:pt x="43334" y="3099708"/>
                    <a:pt x="34896" y="3086261"/>
                  </a:cubicBezTo>
                  <a:cubicBezTo>
                    <a:pt x="33148" y="3084648"/>
                    <a:pt x="31669" y="3082832"/>
                    <a:pt x="29921" y="3081286"/>
                  </a:cubicBezTo>
                  <a:cubicBezTo>
                    <a:pt x="28348" y="3079538"/>
                    <a:pt x="26687" y="3077857"/>
                    <a:pt x="24946" y="3076310"/>
                  </a:cubicBezTo>
                  <a:cubicBezTo>
                    <a:pt x="24946" y="3065554"/>
                    <a:pt x="24946" y="3054863"/>
                    <a:pt x="24946" y="3044104"/>
                  </a:cubicBezTo>
                  <a:cubicBezTo>
                    <a:pt x="24946" y="3029313"/>
                    <a:pt x="25752" y="3014522"/>
                    <a:pt x="17549" y="3000940"/>
                  </a:cubicBezTo>
                  <a:cubicBezTo>
                    <a:pt x="13045" y="2993611"/>
                    <a:pt x="15331" y="2984871"/>
                    <a:pt x="14995" y="2976667"/>
                  </a:cubicBezTo>
                  <a:cubicBezTo>
                    <a:pt x="16877" y="2975256"/>
                    <a:pt x="18155" y="2973238"/>
                    <a:pt x="19970" y="2971692"/>
                  </a:cubicBezTo>
                  <a:cubicBezTo>
                    <a:pt x="20508" y="2959858"/>
                    <a:pt x="18820" y="2948025"/>
                    <a:pt x="14995" y="2936797"/>
                  </a:cubicBezTo>
                  <a:cubicBezTo>
                    <a:pt x="13179" y="2935318"/>
                    <a:pt x="11902" y="2933301"/>
                    <a:pt x="10019" y="2931822"/>
                  </a:cubicBezTo>
                  <a:lnTo>
                    <a:pt x="10019" y="2911651"/>
                  </a:lnTo>
                  <a:cubicBezTo>
                    <a:pt x="11902" y="2910240"/>
                    <a:pt x="13179" y="2908222"/>
                    <a:pt x="14995" y="2906676"/>
                  </a:cubicBezTo>
                  <a:cubicBezTo>
                    <a:pt x="14524" y="2891144"/>
                    <a:pt x="16541" y="2875547"/>
                    <a:pt x="10826" y="2860351"/>
                  </a:cubicBezTo>
                  <a:cubicBezTo>
                    <a:pt x="9172" y="2854770"/>
                    <a:pt x="9555" y="2848786"/>
                    <a:pt x="11902" y="2843475"/>
                  </a:cubicBezTo>
                  <a:cubicBezTo>
                    <a:pt x="17886" y="2826667"/>
                    <a:pt x="13784" y="2809185"/>
                    <a:pt x="14995" y="2792107"/>
                  </a:cubicBezTo>
                  <a:cubicBezTo>
                    <a:pt x="13179" y="2790560"/>
                    <a:pt x="11902" y="2788543"/>
                    <a:pt x="10019" y="2787131"/>
                  </a:cubicBezTo>
                  <a:lnTo>
                    <a:pt x="10019" y="2777181"/>
                  </a:lnTo>
                  <a:cubicBezTo>
                    <a:pt x="11902" y="2775702"/>
                    <a:pt x="13179" y="2773684"/>
                    <a:pt x="14995" y="2772205"/>
                  </a:cubicBezTo>
                  <a:cubicBezTo>
                    <a:pt x="15936" y="2757145"/>
                    <a:pt x="22391" y="2742757"/>
                    <a:pt x="19970" y="2727360"/>
                  </a:cubicBezTo>
                  <a:cubicBezTo>
                    <a:pt x="18155" y="2725814"/>
                    <a:pt x="16877" y="2723796"/>
                    <a:pt x="14995" y="2722385"/>
                  </a:cubicBezTo>
                  <a:lnTo>
                    <a:pt x="14995" y="2712434"/>
                  </a:lnTo>
                  <a:cubicBezTo>
                    <a:pt x="16877" y="2710953"/>
                    <a:pt x="18155" y="2708937"/>
                    <a:pt x="19970" y="2707458"/>
                  </a:cubicBezTo>
                  <a:cubicBezTo>
                    <a:pt x="20932" y="2695960"/>
                    <a:pt x="17469" y="2684530"/>
                    <a:pt x="10288" y="2675454"/>
                  </a:cubicBezTo>
                  <a:cubicBezTo>
                    <a:pt x="-3697" y="2656696"/>
                    <a:pt x="-4033" y="2646812"/>
                    <a:pt x="8876" y="2626909"/>
                  </a:cubicBezTo>
                  <a:cubicBezTo>
                    <a:pt x="14793" y="2617901"/>
                    <a:pt x="20710" y="2609294"/>
                    <a:pt x="19970" y="2597865"/>
                  </a:cubicBezTo>
                  <a:cubicBezTo>
                    <a:pt x="40141" y="2615077"/>
                    <a:pt x="40141" y="2615077"/>
                    <a:pt x="29383" y="2635987"/>
                  </a:cubicBezTo>
                  <a:cubicBezTo>
                    <a:pt x="21920" y="2650376"/>
                    <a:pt x="24273" y="2657905"/>
                    <a:pt x="40006" y="2661671"/>
                  </a:cubicBezTo>
                  <a:cubicBezTo>
                    <a:pt x="65522" y="2668260"/>
                    <a:pt x="91441" y="2673370"/>
                    <a:pt x="117529" y="2676866"/>
                  </a:cubicBezTo>
                  <a:cubicBezTo>
                    <a:pt x="131513" y="2678412"/>
                    <a:pt x="144960" y="2682446"/>
                    <a:pt x="159080" y="2683051"/>
                  </a:cubicBezTo>
                  <a:cubicBezTo>
                    <a:pt x="173199" y="2683657"/>
                    <a:pt x="185033" y="2700197"/>
                    <a:pt x="189470" y="2717811"/>
                  </a:cubicBezTo>
                  <a:cubicBezTo>
                    <a:pt x="199354" y="2755060"/>
                    <a:pt x="205539" y="2793183"/>
                    <a:pt x="208027" y="2831642"/>
                  </a:cubicBezTo>
                  <a:cubicBezTo>
                    <a:pt x="209103" y="2854703"/>
                    <a:pt x="211927" y="2877697"/>
                    <a:pt x="216364" y="2900356"/>
                  </a:cubicBezTo>
                  <a:cubicBezTo>
                    <a:pt x="225509" y="2939755"/>
                    <a:pt x="237947" y="2978281"/>
                    <a:pt x="253545" y="3015597"/>
                  </a:cubicBezTo>
                  <a:cubicBezTo>
                    <a:pt x="279767" y="3081959"/>
                    <a:pt x="317150" y="3143344"/>
                    <a:pt x="364013" y="3197132"/>
                  </a:cubicBezTo>
                  <a:cubicBezTo>
                    <a:pt x="423181" y="3265712"/>
                    <a:pt x="491223" y="3324879"/>
                    <a:pt x="574863" y="3363607"/>
                  </a:cubicBezTo>
                  <a:cubicBezTo>
                    <a:pt x="625088" y="3386870"/>
                    <a:pt x="678473" y="3402738"/>
                    <a:pt x="733270" y="3410671"/>
                  </a:cubicBezTo>
                  <a:cubicBezTo>
                    <a:pt x="790621" y="3418807"/>
                    <a:pt x="849116" y="3413160"/>
                    <a:pt x="903846" y="3394199"/>
                  </a:cubicBezTo>
                  <a:cubicBezTo>
                    <a:pt x="935379" y="3383979"/>
                    <a:pt x="965500" y="3369793"/>
                    <a:pt x="993470" y="3351975"/>
                  </a:cubicBezTo>
                  <a:cubicBezTo>
                    <a:pt x="1016128" y="3338124"/>
                    <a:pt x="1040669" y="3327569"/>
                    <a:pt x="1066286" y="3320644"/>
                  </a:cubicBezTo>
                  <a:cubicBezTo>
                    <a:pt x="1101921" y="3309751"/>
                    <a:pt x="1136480" y="3295633"/>
                    <a:pt x="1169560" y="3278420"/>
                  </a:cubicBezTo>
                  <a:cubicBezTo>
                    <a:pt x="1189931" y="3267460"/>
                    <a:pt x="1208758" y="3253878"/>
                    <a:pt x="1225566" y="3238079"/>
                  </a:cubicBezTo>
                  <a:cubicBezTo>
                    <a:pt x="1287423" y="3182879"/>
                    <a:pt x="1325343" y="3113155"/>
                    <a:pt x="1350557" y="3035498"/>
                  </a:cubicBezTo>
                  <a:cubicBezTo>
                    <a:pt x="1356743" y="3013244"/>
                    <a:pt x="1369920" y="2993543"/>
                    <a:pt x="1388208" y="2979358"/>
                  </a:cubicBezTo>
                  <a:cubicBezTo>
                    <a:pt x="1431911" y="2945740"/>
                    <a:pt x="1451208" y="2899952"/>
                    <a:pt x="1455443" y="2844214"/>
                  </a:cubicBezTo>
                  <a:cubicBezTo>
                    <a:pt x="1459074" y="2795603"/>
                    <a:pt x="1455443" y="2746588"/>
                    <a:pt x="1464587" y="2698516"/>
                  </a:cubicBezTo>
                  <a:cubicBezTo>
                    <a:pt x="1476287" y="2637062"/>
                    <a:pt x="1481061" y="2574601"/>
                    <a:pt x="1492759" y="2513080"/>
                  </a:cubicBezTo>
                  <a:cubicBezTo>
                    <a:pt x="1500088" y="2474353"/>
                    <a:pt x="1502845" y="2434752"/>
                    <a:pt x="1508896" y="2395620"/>
                  </a:cubicBezTo>
                  <a:cubicBezTo>
                    <a:pt x="1518175" y="2335512"/>
                    <a:pt x="1527318" y="2275337"/>
                    <a:pt x="1537471" y="2215295"/>
                  </a:cubicBezTo>
                  <a:cubicBezTo>
                    <a:pt x="1550312" y="2139790"/>
                    <a:pt x="1566853" y="2064890"/>
                    <a:pt x="1577812" y="1989116"/>
                  </a:cubicBezTo>
                  <a:cubicBezTo>
                    <a:pt x="1584132" y="1945144"/>
                    <a:pt x="1591259" y="1901306"/>
                    <a:pt x="1598318" y="1857401"/>
                  </a:cubicBezTo>
                  <a:cubicBezTo>
                    <a:pt x="1598857" y="1853301"/>
                    <a:pt x="1598992" y="1849132"/>
                    <a:pt x="1598722" y="1844964"/>
                  </a:cubicBezTo>
                  <a:cubicBezTo>
                    <a:pt x="1597916" y="1798638"/>
                    <a:pt x="1605446" y="1752785"/>
                    <a:pt x="1607462" y="1706795"/>
                  </a:cubicBezTo>
                  <a:cubicBezTo>
                    <a:pt x="1609749" y="1651595"/>
                    <a:pt x="1613043" y="1595924"/>
                    <a:pt x="1604706" y="1540590"/>
                  </a:cubicBezTo>
                  <a:cubicBezTo>
                    <a:pt x="1602017" y="1522704"/>
                    <a:pt x="1604168" y="1504147"/>
                    <a:pt x="1603698" y="1485859"/>
                  </a:cubicBezTo>
                  <a:cubicBezTo>
                    <a:pt x="1602554" y="1444577"/>
                    <a:pt x="1593478" y="1405177"/>
                    <a:pt x="1568130" y="1371559"/>
                  </a:cubicBezTo>
                  <a:cubicBezTo>
                    <a:pt x="1559457" y="1360466"/>
                    <a:pt x="1549775" y="1350179"/>
                    <a:pt x="1539287" y="1340766"/>
                  </a:cubicBezTo>
                  <a:cubicBezTo>
                    <a:pt x="1530478" y="1334043"/>
                    <a:pt x="1527923" y="1321873"/>
                    <a:pt x="1533235" y="1312191"/>
                  </a:cubicBezTo>
                  <a:cubicBezTo>
                    <a:pt x="1542716" y="1289330"/>
                    <a:pt x="1550111" y="1265596"/>
                    <a:pt x="1559255" y="1242535"/>
                  </a:cubicBezTo>
                  <a:cubicBezTo>
                    <a:pt x="1568399" y="1219474"/>
                    <a:pt x="1574114" y="1197151"/>
                    <a:pt x="1562886" y="1175300"/>
                  </a:cubicBezTo>
                  <a:cubicBezTo>
                    <a:pt x="1549775" y="1149615"/>
                    <a:pt x="1556768" y="1125881"/>
                    <a:pt x="1562213" y="1100802"/>
                  </a:cubicBezTo>
                  <a:cubicBezTo>
                    <a:pt x="1573173" y="1055890"/>
                    <a:pt x="1578821" y="1009835"/>
                    <a:pt x="1579157" y="963643"/>
                  </a:cubicBezTo>
                  <a:cubicBezTo>
                    <a:pt x="1579963" y="945221"/>
                    <a:pt x="1573307" y="927337"/>
                    <a:pt x="1560600" y="913957"/>
                  </a:cubicBezTo>
                  <a:cubicBezTo>
                    <a:pt x="1551993" y="906022"/>
                    <a:pt x="1547624" y="894525"/>
                    <a:pt x="1548766" y="882893"/>
                  </a:cubicBezTo>
                  <a:cubicBezTo>
                    <a:pt x="1549506" y="872135"/>
                    <a:pt x="1548766" y="861311"/>
                    <a:pt x="1548766" y="850486"/>
                  </a:cubicBezTo>
                  <a:cubicBezTo>
                    <a:pt x="1547758" y="844704"/>
                    <a:pt x="1549170" y="838719"/>
                    <a:pt x="1552666" y="834013"/>
                  </a:cubicBezTo>
                  <a:cubicBezTo>
                    <a:pt x="1569139" y="817204"/>
                    <a:pt x="1564567" y="797640"/>
                    <a:pt x="1560532" y="778140"/>
                  </a:cubicBezTo>
                  <a:cubicBezTo>
                    <a:pt x="1552599" y="739345"/>
                    <a:pt x="1538815" y="701022"/>
                    <a:pt x="1544396" y="660950"/>
                  </a:cubicBezTo>
                  <a:cubicBezTo>
                    <a:pt x="1549573" y="623432"/>
                    <a:pt x="1556902" y="586185"/>
                    <a:pt x="1566382" y="549473"/>
                  </a:cubicBezTo>
                  <a:cubicBezTo>
                    <a:pt x="1573240" y="526546"/>
                    <a:pt x="1577476" y="502879"/>
                    <a:pt x="1578955" y="478943"/>
                  </a:cubicBezTo>
                  <a:cubicBezTo>
                    <a:pt x="1580434" y="458034"/>
                    <a:pt x="1572702" y="437460"/>
                    <a:pt x="1557776" y="422735"/>
                  </a:cubicBezTo>
                  <a:cubicBezTo>
                    <a:pt x="1551590" y="416616"/>
                    <a:pt x="1547085" y="410767"/>
                    <a:pt x="1551053" y="401019"/>
                  </a:cubicBezTo>
                  <a:cubicBezTo>
                    <a:pt x="1568668" y="359668"/>
                    <a:pt x="1574988" y="315361"/>
                    <a:pt x="1583325" y="271725"/>
                  </a:cubicBezTo>
                  <a:cubicBezTo>
                    <a:pt x="1590855" y="232930"/>
                    <a:pt x="1596100" y="193664"/>
                    <a:pt x="1598924" y="154265"/>
                  </a:cubicBezTo>
                  <a:cubicBezTo>
                    <a:pt x="1601210" y="120647"/>
                    <a:pt x="1561743" y="77213"/>
                    <a:pt x="1525638" y="82390"/>
                  </a:cubicBezTo>
                  <a:cubicBezTo>
                    <a:pt x="1521536" y="82995"/>
                    <a:pt x="1517300" y="82995"/>
                    <a:pt x="1513199" y="82390"/>
                  </a:cubicBezTo>
                  <a:cubicBezTo>
                    <a:pt x="1505602" y="81113"/>
                    <a:pt x="1493835" y="87366"/>
                    <a:pt x="1491616" y="76809"/>
                  </a:cubicBezTo>
                  <a:cubicBezTo>
                    <a:pt x="1489801" y="68203"/>
                    <a:pt x="1501433" y="65110"/>
                    <a:pt x="1507820" y="60068"/>
                  </a:cubicBezTo>
                  <a:cubicBezTo>
                    <a:pt x="1526982" y="44671"/>
                    <a:pt x="1551523" y="40435"/>
                    <a:pt x="1572366" y="28468"/>
                  </a:cubicBezTo>
                  <a:cubicBezTo>
                    <a:pt x="1589578" y="18583"/>
                    <a:pt x="1607664" y="10112"/>
                    <a:pt x="1625751" y="1573"/>
                  </a:cubicBezTo>
                  <a:cubicBezTo>
                    <a:pt x="1639938" y="-5150"/>
                    <a:pt x="1648207" y="-1049"/>
                    <a:pt x="1647670" y="13407"/>
                  </a:cubicBezTo>
                  <a:cubicBezTo>
                    <a:pt x="1645585" y="68809"/>
                    <a:pt x="1663335" y="120983"/>
                    <a:pt x="1672412" y="174772"/>
                  </a:cubicBezTo>
                  <a:cubicBezTo>
                    <a:pt x="1676312" y="197430"/>
                    <a:pt x="1677253" y="220626"/>
                    <a:pt x="1681287" y="243284"/>
                  </a:cubicBezTo>
                  <a:cubicBezTo>
                    <a:pt x="1686598" y="273204"/>
                    <a:pt x="1697625" y="301914"/>
                    <a:pt x="1700719" y="332304"/>
                  </a:cubicBezTo>
                  <a:cubicBezTo>
                    <a:pt x="1701726" y="336270"/>
                    <a:pt x="1702399" y="340372"/>
                    <a:pt x="1702735" y="344473"/>
                  </a:cubicBezTo>
                  <a:cubicBezTo>
                    <a:pt x="1699575" y="390126"/>
                    <a:pt x="1705962" y="435442"/>
                    <a:pt x="1708652" y="480759"/>
                  </a:cubicBezTo>
                  <a:cubicBezTo>
                    <a:pt x="1710669" y="515990"/>
                    <a:pt x="1712216" y="551423"/>
                    <a:pt x="1716384" y="586722"/>
                  </a:cubicBezTo>
                  <a:cubicBezTo>
                    <a:pt x="1719006" y="609515"/>
                    <a:pt x="1720956" y="632711"/>
                    <a:pt x="1723511" y="655571"/>
                  </a:cubicBezTo>
                  <a:cubicBezTo>
                    <a:pt x="1728285" y="697727"/>
                    <a:pt x="1724587" y="740086"/>
                    <a:pt x="1728688" y="781906"/>
                  </a:cubicBezTo>
                  <a:cubicBezTo>
                    <a:pt x="1732319" y="817810"/>
                    <a:pt x="1734067" y="853982"/>
                    <a:pt x="1742135" y="889482"/>
                  </a:cubicBezTo>
                  <a:cubicBezTo>
                    <a:pt x="1748858" y="919469"/>
                    <a:pt x="1763784" y="939640"/>
                    <a:pt x="1792561" y="947977"/>
                  </a:cubicBezTo>
                  <a:cubicBezTo>
                    <a:pt x="1821338" y="956314"/>
                    <a:pt x="1844266" y="945423"/>
                    <a:pt x="1864167" y="925050"/>
                  </a:cubicBezTo>
                  <a:cubicBezTo>
                    <a:pt x="1869747" y="918865"/>
                    <a:pt x="1874320" y="911872"/>
                    <a:pt x="1877614" y="904207"/>
                  </a:cubicBezTo>
                  <a:cubicBezTo>
                    <a:pt x="1883127" y="908174"/>
                    <a:pt x="1880573" y="912409"/>
                    <a:pt x="1878690" y="917184"/>
                  </a:cubicBezTo>
                  <a:cubicBezTo>
                    <a:pt x="1871496" y="935472"/>
                    <a:pt x="1861949" y="953827"/>
                    <a:pt x="1878084" y="972586"/>
                  </a:cubicBezTo>
                  <a:cubicBezTo>
                    <a:pt x="1882522" y="977763"/>
                    <a:pt x="1875463" y="981392"/>
                    <a:pt x="1875059" y="986033"/>
                  </a:cubicBezTo>
                  <a:cubicBezTo>
                    <a:pt x="1873311" y="1002303"/>
                    <a:pt x="1864504" y="1020120"/>
                    <a:pt x="1887296" y="1030811"/>
                  </a:cubicBezTo>
                  <a:cubicBezTo>
                    <a:pt x="1896306" y="1035048"/>
                    <a:pt x="1894558" y="1055419"/>
                    <a:pt x="1886355" y="1063219"/>
                  </a:cubicBezTo>
                  <a:cubicBezTo>
                    <a:pt x="1869680" y="1079018"/>
                    <a:pt x="1869614" y="1079624"/>
                    <a:pt x="1881312" y="1097643"/>
                  </a:cubicBezTo>
                  <a:cubicBezTo>
                    <a:pt x="1890859" y="1112434"/>
                    <a:pt x="1890254" y="1117142"/>
                    <a:pt x="1876942" y="1129916"/>
                  </a:cubicBezTo>
                  <a:cubicBezTo>
                    <a:pt x="1866453" y="1140001"/>
                    <a:pt x="1866050" y="1145380"/>
                    <a:pt x="1876942" y="1158424"/>
                  </a:cubicBezTo>
                  <a:cubicBezTo>
                    <a:pt x="1882657" y="1165147"/>
                    <a:pt x="1882388" y="1168038"/>
                    <a:pt x="1875059" y="1173753"/>
                  </a:cubicBezTo>
                  <a:cubicBezTo>
                    <a:pt x="1859461" y="1185789"/>
                    <a:pt x="1859797" y="1186797"/>
                    <a:pt x="1873042" y="1204144"/>
                  </a:cubicBezTo>
                  <a:cubicBezTo>
                    <a:pt x="1877614" y="1210060"/>
                    <a:pt x="1876942" y="1213154"/>
                    <a:pt x="1870958" y="1218062"/>
                  </a:cubicBezTo>
                  <a:cubicBezTo>
                    <a:pt x="1854418" y="1231844"/>
                    <a:pt x="1854552" y="1232517"/>
                    <a:pt x="1867260" y="1248453"/>
                  </a:cubicBezTo>
                  <a:cubicBezTo>
                    <a:pt x="1873983" y="1256588"/>
                    <a:pt x="1873983" y="1261496"/>
                    <a:pt x="1864772" y="1268623"/>
                  </a:cubicBezTo>
                  <a:cubicBezTo>
                    <a:pt x="1849644" y="1280187"/>
                    <a:pt x="1850048" y="1283549"/>
                    <a:pt x="1861276" y="1297802"/>
                  </a:cubicBezTo>
                  <a:cubicBezTo>
                    <a:pt x="1870084" y="1309097"/>
                    <a:pt x="1869614" y="1313267"/>
                    <a:pt x="1858318" y="1323554"/>
                  </a:cubicBezTo>
                  <a:cubicBezTo>
                    <a:pt x="1845476" y="1335253"/>
                    <a:pt x="1844871" y="1337672"/>
                    <a:pt x="1857444" y="1353339"/>
                  </a:cubicBezTo>
                  <a:cubicBezTo>
                    <a:pt x="1864167" y="1361474"/>
                    <a:pt x="1863764" y="1366382"/>
                    <a:pt x="1854619" y="1373509"/>
                  </a:cubicBezTo>
                  <a:cubicBezTo>
                    <a:pt x="1839559" y="1384872"/>
                    <a:pt x="1839626" y="1388368"/>
                    <a:pt x="1851661" y="1402623"/>
                  </a:cubicBezTo>
                  <a:cubicBezTo>
                    <a:pt x="1858385" y="1410489"/>
                    <a:pt x="1860402" y="1416876"/>
                    <a:pt x="1850317" y="1422793"/>
                  </a:cubicBezTo>
                  <a:cubicBezTo>
                    <a:pt x="1840232" y="1428709"/>
                    <a:pt x="1840298" y="1438123"/>
                    <a:pt x="1845879" y="1445787"/>
                  </a:cubicBezTo>
                  <a:cubicBezTo>
                    <a:pt x="1853006" y="1455671"/>
                    <a:pt x="1855561" y="1461992"/>
                    <a:pt x="1842786" y="1469387"/>
                  </a:cubicBezTo>
                  <a:cubicBezTo>
                    <a:pt x="1834046" y="1474429"/>
                    <a:pt x="1835659" y="1484178"/>
                    <a:pt x="1841172" y="1491104"/>
                  </a:cubicBezTo>
                  <a:cubicBezTo>
                    <a:pt x="1846686" y="1498029"/>
                    <a:pt x="1849443" y="1502735"/>
                    <a:pt x="1839358" y="1508316"/>
                  </a:cubicBezTo>
                  <a:cubicBezTo>
                    <a:pt x="1829272" y="1513897"/>
                    <a:pt x="1830482" y="1523646"/>
                    <a:pt x="1836601" y="1531378"/>
                  </a:cubicBezTo>
                  <a:cubicBezTo>
                    <a:pt x="1842719" y="1539111"/>
                    <a:pt x="1843324" y="1543009"/>
                    <a:pt x="1833911" y="1548523"/>
                  </a:cubicBezTo>
                  <a:cubicBezTo>
                    <a:pt x="1824498" y="1554037"/>
                    <a:pt x="1825911" y="1563853"/>
                    <a:pt x="1831961" y="1571786"/>
                  </a:cubicBezTo>
                  <a:cubicBezTo>
                    <a:pt x="1838685" y="1580729"/>
                    <a:pt x="1840298" y="1587856"/>
                    <a:pt x="1828264" y="1593301"/>
                  </a:cubicBezTo>
                  <a:cubicBezTo>
                    <a:pt x="1823489" y="1595453"/>
                    <a:pt x="1821136" y="1600967"/>
                    <a:pt x="1822952" y="1605875"/>
                  </a:cubicBezTo>
                  <a:cubicBezTo>
                    <a:pt x="1825641" y="1615758"/>
                    <a:pt x="1833575" y="1625507"/>
                    <a:pt x="1818985" y="1633173"/>
                  </a:cubicBezTo>
                  <a:cubicBezTo>
                    <a:pt x="1816766" y="1634315"/>
                    <a:pt x="1818985" y="1639492"/>
                    <a:pt x="1821876" y="1641577"/>
                  </a:cubicBezTo>
                  <a:cubicBezTo>
                    <a:pt x="1826381" y="1645476"/>
                    <a:pt x="1828466" y="1651393"/>
                    <a:pt x="1827390" y="1657242"/>
                  </a:cubicBezTo>
                  <a:cubicBezTo>
                    <a:pt x="1823759" y="1660873"/>
                    <a:pt x="1819053" y="1663227"/>
                    <a:pt x="1813943" y="1663965"/>
                  </a:cubicBezTo>
                  <a:cubicBezTo>
                    <a:pt x="1774004" y="1668404"/>
                    <a:pt x="1755515" y="1695969"/>
                    <a:pt x="1738975" y="1728781"/>
                  </a:cubicBezTo>
                  <a:cubicBezTo>
                    <a:pt x="1677858" y="1850141"/>
                    <a:pt x="1652443" y="1980981"/>
                    <a:pt x="1634895" y="2113838"/>
                  </a:cubicBezTo>
                  <a:cubicBezTo>
                    <a:pt x="1624742" y="2190553"/>
                    <a:pt x="1608001" y="2265856"/>
                    <a:pt x="1591057" y="2341093"/>
                  </a:cubicBezTo>
                  <a:cubicBezTo>
                    <a:pt x="1564500" y="2453376"/>
                    <a:pt x="1546278" y="2567474"/>
                    <a:pt x="1536530" y="2682446"/>
                  </a:cubicBezTo>
                  <a:cubicBezTo>
                    <a:pt x="1532159" y="2739395"/>
                    <a:pt x="1532966" y="2796746"/>
                    <a:pt x="1524831" y="2853561"/>
                  </a:cubicBezTo>
                  <a:cubicBezTo>
                    <a:pt x="1513669" y="2931553"/>
                    <a:pt x="1502441" y="3010085"/>
                    <a:pt x="1472185" y="3083505"/>
                  </a:cubicBezTo>
                  <a:cubicBezTo>
                    <a:pt x="1438030" y="3165936"/>
                    <a:pt x="1385048" y="3239221"/>
                    <a:pt x="1317544" y="3297581"/>
                  </a:cubicBezTo>
                  <a:cubicBezTo>
                    <a:pt x="1249771" y="3356816"/>
                    <a:pt x="1175409" y="3405965"/>
                    <a:pt x="1088944" y="3435281"/>
                  </a:cubicBezTo>
                  <a:cubicBezTo>
                    <a:pt x="1034820" y="3453568"/>
                    <a:pt x="1024465" y="3489069"/>
                    <a:pt x="1052166" y="3541309"/>
                  </a:cubicBezTo>
                  <a:cubicBezTo>
                    <a:pt x="1055326" y="3547159"/>
                    <a:pt x="1058890" y="3552942"/>
                    <a:pt x="1055663" y="3559933"/>
                  </a:cubicBezTo>
                  <a:cubicBezTo>
                    <a:pt x="1049881" y="3559397"/>
                    <a:pt x="1044434" y="3556841"/>
                    <a:pt x="1040265" y="3552808"/>
                  </a:cubicBezTo>
                  <a:cubicBezTo>
                    <a:pt x="1028769" y="3544605"/>
                    <a:pt x="1016330" y="3544671"/>
                    <a:pt x="1002547" y="3546486"/>
                  </a:cubicBezTo>
                  <a:cubicBezTo>
                    <a:pt x="978342" y="3549581"/>
                    <a:pt x="956423" y="3564170"/>
                    <a:pt x="930874" y="3559933"/>
                  </a:cubicBezTo>
                  <a:cubicBezTo>
                    <a:pt x="924151" y="3558926"/>
                    <a:pt x="917427" y="3560539"/>
                    <a:pt x="911644" y="3556774"/>
                  </a:cubicBezTo>
                  <a:cubicBezTo>
                    <a:pt x="895509" y="3545748"/>
                    <a:pt x="874060" y="3546352"/>
                    <a:pt x="858529" y="3558253"/>
                  </a:cubicBezTo>
                  <a:cubicBezTo>
                    <a:pt x="856243" y="3559195"/>
                    <a:pt x="853822" y="3559799"/>
                    <a:pt x="851334" y="3559866"/>
                  </a:cubicBezTo>
                  <a:lnTo>
                    <a:pt x="836274" y="3559262"/>
                  </a:lnTo>
                  <a:cubicBezTo>
                    <a:pt x="832038" y="3555429"/>
                    <a:pt x="825651" y="3559262"/>
                    <a:pt x="821550" y="3554891"/>
                  </a:cubicBezTo>
                  <a:lnTo>
                    <a:pt x="821550" y="3554891"/>
                  </a:lnTo>
                  <a:cubicBezTo>
                    <a:pt x="808775" y="3537882"/>
                    <a:pt x="791562" y="3556237"/>
                    <a:pt x="777510" y="3549244"/>
                  </a:cubicBezTo>
                  <a:close/>
                </a:path>
              </a:pathLst>
            </a:custGeom>
            <a:solidFill>
              <a:srgbClr val="020202"/>
            </a:solidFill>
            <a:ln w="6712" cap="flat">
              <a:noFill/>
              <a:prstDash val="solid"/>
              <a:miter/>
            </a:ln>
          </p:spPr>
          <p:txBody>
            <a:bodyPr rtlCol="0" anchor="ctr"/>
            <a:lstStyle/>
            <a:p>
              <a:endParaRPr lang="es-CO"/>
            </a:p>
          </p:txBody>
        </p:sp>
        <p:sp>
          <p:nvSpPr>
            <p:cNvPr id="1015" name="Freeform: Shape 1014">
              <a:extLst>
                <a:ext uri="{FF2B5EF4-FFF2-40B4-BE49-F238E27FC236}">
                  <a16:creationId xmlns:a16="http://schemas.microsoft.com/office/drawing/2014/main" id="{B34E367B-47FD-1EEE-F492-3D0EC366AD6F}"/>
                </a:ext>
              </a:extLst>
            </p:cNvPr>
            <p:cNvSpPr/>
            <p:nvPr/>
          </p:nvSpPr>
          <p:spPr>
            <a:xfrm>
              <a:off x="5859939" y="5220040"/>
              <a:ext cx="1122012" cy="1484730"/>
            </a:xfrm>
            <a:custGeom>
              <a:avLst/>
              <a:gdLst>
                <a:gd name="connsiteX0" fmla="*/ 771815 w 1122012"/>
                <a:gd name="connsiteY0" fmla="*/ 303246 h 1484730"/>
                <a:gd name="connsiteX1" fmla="*/ 751644 w 1122012"/>
                <a:gd name="connsiteY1" fmla="*/ 296522 h 1484730"/>
                <a:gd name="connsiteX2" fmla="*/ 681451 w 1122012"/>
                <a:gd name="connsiteY2" fmla="*/ 297194 h 1484730"/>
                <a:gd name="connsiteX3" fmla="*/ 667466 w 1122012"/>
                <a:gd name="connsiteY3" fmla="*/ 297799 h 1484730"/>
                <a:gd name="connsiteX4" fmla="*/ 640572 w 1122012"/>
                <a:gd name="connsiteY4" fmla="*/ 294168 h 1484730"/>
                <a:gd name="connsiteX5" fmla="*/ 622351 w 1122012"/>
                <a:gd name="connsiteY5" fmla="*/ 290605 h 1484730"/>
                <a:gd name="connsiteX6" fmla="*/ 597407 w 1122012"/>
                <a:gd name="connsiteY6" fmla="*/ 277965 h 1484730"/>
                <a:gd name="connsiteX7" fmla="*/ 503277 w 1122012"/>
                <a:gd name="connsiteY7" fmla="*/ 283277 h 1484730"/>
                <a:gd name="connsiteX8" fmla="*/ 468248 w 1122012"/>
                <a:gd name="connsiteY8" fmla="*/ 321062 h 1484730"/>
                <a:gd name="connsiteX9" fmla="*/ 462869 w 1122012"/>
                <a:gd name="connsiteY9" fmla="*/ 365304 h 1484730"/>
                <a:gd name="connsiteX10" fmla="*/ 462869 w 1122012"/>
                <a:gd name="connsiteY10" fmla="*/ 382515 h 1484730"/>
                <a:gd name="connsiteX11" fmla="*/ 467306 w 1122012"/>
                <a:gd name="connsiteY11" fmla="*/ 448406 h 1484730"/>
                <a:gd name="connsiteX12" fmla="*/ 472416 w 1122012"/>
                <a:gd name="connsiteY12" fmla="*/ 477384 h 1484730"/>
                <a:gd name="connsiteX13" fmla="*/ 474837 w 1122012"/>
                <a:gd name="connsiteY13" fmla="*/ 503538 h 1484730"/>
                <a:gd name="connsiteX14" fmla="*/ 478467 w 1122012"/>
                <a:gd name="connsiteY14" fmla="*/ 559344 h 1484730"/>
                <a:gd name="connsiteX15" fmla="*/ 480417 w 1122012"/>
                <a:gd name="connsiteY15" fmla="*/ 590811 h 1484730"/>
                <a:gd name="connsiteX16" fmla="*/ 484519 w 1122012"/>
                <a:gd name="connsiteY16" fmla="*/ 656298 h 1484730"/>
                <a:gd name="connsiteX17" fmla="*/ 485258 w 1122012"/>
                <a:gd name="connsiteY17" fmla="*/ 680435 h 1484730"/>
                <a:gd name="connsiteX18" fmla="*/ 485258 w 1122012"/>
                <a:gd name="connsiteY18" fmla="*/ 757755 h 1484730"/>
                <a:gd name="connsiteX19" fmla="*/ 483174 w 1122012"/>
                <a:gd name="connsiteY19" fmla="*/ 779203 h 1484730"/>
                <a:gd name="connsiteX20" fmla="*/ 479005 w 1122012"/>
                <a:gd name="connsiteY20" fmla="*/ 853498 h 1484730"/>
                <a:gd name="connsiteX21" fmla="*/ 475442 w 1122012"/>
                <a:gd name="connsiteY21" fmla="*/ 879183 h 1484730"/>
                <a:gd name="connsiteX22" fmla="*/ 462398 w 1122012"/>
                <a:gd name="connsiteY22" fmla="*/ 952536 h 1484730"/>
                <a:gd name="connsiteX23" fmla="*/ 451506 w 1122012"/>
                <a:gd name="connsiteY23" fmla="*/ 999131 h 1484730"/>
                <a:gd name="connsiteX24" fmla="*/ 438059 w 1122012"/>
                <a:gd name="connsiteY24" fmla="*/ 1053254 h 1484730"/>
                <a:gd name="connsiteX25" fmla="*/ 425419 w 1122012"/>
                <a:gd name="connsiteY25" fmla="*/ 1094134 h 1484730"/>
                <a:gd name="connsiteX26" fmla="*/ 402491 w 1122012"/>
                <a:gd name="connsiteY26" fmla="*/ 1159688 h 1484730"/>
                <a:gd name="connsiteX27" fmla="*/ 391263 w 1122012"/>
                <a:gd name="connsiteY27" fmla="*/ 1188330 h 1484730"/>
                <a:gd name="connsiteX28" fmla="*/ 365647 w 1122012"/>
                <a:gd name="connsiteY28" fmla="*/ 1218519 h 1484730"/>
                <a:gd name="connsiteX29" fmla="*/ 352603 w 1122012"/>
                <a:gd name="connsiteY29" fmla="*/ 1252137 h 1484730"/>
                <a:gd name="connsiteX30" fmla="*/ 334315 w 1122012"/>
                <a:gd name="connsiteY30" fmla="*/ 1290393 h 1484730"/>
                <a:gd name="connsiteX31" fmla="*/ 304395 w 1122012"/>
                <a:gd name="connsiteY31" fmla="*/ 1316414 h 1484730"/>
                <a:gd name="connsiteX32" fmla="*/ 289402 w 1122012"/>
                <a:gd name="connsiteY32" fmla="*/ 1347006 h 1484730"/>
                <a:gd name="connsiteX33" fmla="*/ 262508 w 1122012"/>
                <a:gd name="connsiteY33" fmla="*/ 1382842 h 1484730"/>
                <a:gd name="connsiteX34" fmla="*/ 217527 w 1122012"/>
                <a:gd name="connsiteY34" fmla="*/ 1433335 h 1484730"/>
                <a:gd name="connsiteX35" fmla="*/ 212216 w 1122012"/>
                <a:gd name="connsiteY35" fmla="*/ 1441538 h 1484730"/>
                <a:gd name="connsiteX36" fmla="*/ 148611 w 1122012"/>
                <a:gd name="connsiteY36" fmla="*/ 1483158 h 1484730"/>
                <a:gd name="connsiteX37" fmla="*/ 100135 w 1122012"/>
                <a:gd name="connsiteY37" fmla="*/ 1351107 h 1484730"/>
                <a:gd name="connsiteX38" fmla="*/ 20797 w 1122012"/>
                <a:gd name="connsiteY38" fmla="*/ 1289587 h 1484730"/>
                <a:gd name="connsiteX39" fmla="*/ 17233 w 1122012"/>
                <a:gd name="connsiteY39" fmla="*/ 1240034 h 1484730"/>
                <a:gd name="connsiteX40" fmla="*/ 72097 w 1122012"/>
                <a:gd name="connsiteY40" fmla="*/ 1193777 h 1484730"/>
                <a:gd name="connsiteX41" fmla="*/ 89377 w 1122012"/>
                <a:gd name="connsiteY41" fmla="*/ 1161706 h 1484730"/>
                <a:gd name="connsiteX42" fmla="*/ 117145 w 1122012"/>
                <a:gd name="connsiteY42" fmla="*/ 1098840 h 1484730"/>
                <a:gd name="connsiteX43" fmla="*/ 204551 w 1122012"/>
                <a:gd name="connsiteY43" fmla="*/ 957646 h 1484730"/>
                <a:gd name="connsiteX44" fmla="*/ 218334 w 1122012"/>
                <a:gd name="connsiteY44" fmla="*/ 900496 h 1484730"/>
                <a:gd name="connsiteX45" fmla="*/ 221225 w 1122012"/>
                <a:gd name="connsiteY45" fmla="*/ 878510 h 1484730"/>
                <a:gd name="connsiteX46" fmla="*/ 256860 w 1122012"/>
                <a:gd name="connsiteY46" fmla="*/ 686822 h 1484730"/>
                <a:gd name="connsiteX47" fmla="*/ 274341 w 1122012"/>
                <a:gd name="connsiteY47" fmla="*/ 547108 h 1484730"/>
                <a:gd name="connsiteX48" fmla="*/ 277837 w 1122012"/>
                <a:gd name="connsiteY48" fmla="*/ 468040 h 1484730"/>
                <a:gd name="connsiteX49" fmla="*/ 284090 w 1122012"/>
                <a:gd name="connsiteY49" fmla="*/ 264585 h 1484730"/>
                <a:gd name="connsiteX50" fmla="*/ 321271 w 1122012"/>
                <a:gd name="connsiteY50" fmla="*/ 96497 h 1484730"/>
                <a:gd name="connsiteX51" fmla="*/ 437521 w 1122012"/>
                <a:gd name="connsiteY51" fmla="*/ 8553 h 1484730"/>
                <a:gd name="connsiteX52" fmla="*/ 501126 w 1122012"/>
                <a:gd name="connsiteY52" fmla="*/ -323 h 1484730"/>
                <a:gd name="connsiteX53" fmla="*/ 559486 w 1122012"/>
                <a:gd name="connsiteY53" fmla="*/ 7478 h 1484730"/>
                <a:gd name="connsiteX54" fmla="*/ 602718 w 1122012"/>
                <a:gd name="connsiteY54" fmla="*/ 17965 h 1484730"/>
                <a:gd name="connsiteX55" fmla="*/ 636336 w 1122012"/>
                <a:gd name="connsiteY55" fmla="*/ 13932 h 1484730"/>
                <a:gd name="connsiteX56" fmla="*/ 657717 w 1122012"/>
                <a:gd name="connsiteY56" fmla="*/ 10032 h 1484730"/>
                <a:gd name="connsiteX57" fmla="*/ 769058 w 1122012"/>
                <a:gd name="connsiteY57" fmla="*/ 31883 h 1484730"/>
                <a:gd name="connsiteX58" fmla="*/ 915429 w 1122012"/>
                <a:gd name="connsiteY58" fmla="*/ 54408 h 1484730"/>
                <a:gd name="connsiteX59" fmla="*/ 1084123 w 1122012"/>
                <a:gd name="connsiteY59" fmla="*/ 58643 h 1484730"/>
                <a:gd name="connsiteX60" fmla="*/ 1104294 w 1122012"/>
                <a:gd name="connsiteY60" fmla="*/ 58643 h 1484730"/>
                <a:gd name="connsiteX61" fmla="*/ 1116597 w 1122012"/>
                <a:gd name="connsiteY61" fmla="*/ 85200 h 1484730"/>
                <a:gd name="connsiteX62" fmla="*/ 1031881 w 1122012"/>
                <a:gd name="connsiteY62" fmla="*/ 119424 h 1484730"/>
                <a:gd name="connsiteX63" fmla="*/ 857473 w 1122012"/>
                <a:gd name="connsiteY63" fmla="*/ 152436 h 1484730"/>
                <a:gd name="connsiteX64" fmla="*/ 776723 w 1122012"/>
                <a:gd name="connsiteY64" fmla="*/ 279108 h 1484730"/>
                <a:gd name="connsiteX65" fmla="*/ 771815 w 1122012"/>
                <a:gd name="connsiteY65" fmla="*/ 303246 h 1484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122012" h="1484730">
                  <a:moveTo>
                    <a:pt x="771815" y="303246"/>
                  </a:moveTo>
                  <a:cubicBezTo>
                    <a:pt x="765091" y="302371"/>
                    <a:pt x="758368" y="304321"/>
                    <a:pt x="751644" y="296522"/>
                  </a:cubicBezTo>
                  <a:cubicBezTo>
                    <a:pt x="734634" y="276352"/>
                    <a:pt x="699470" y="277023"/>
                    <a:pt x="681451" y="297194"/>
                  </a:cubicBezTo>
                  <a:cubicBezTo>
                    <a:pt x="676139" y="303044"/>
                    <a:pt x="671971" y="303917"/>
                    <a:pt x="667466" y="297799"/>
                  </a:cubicBezTo>
                  <a:cubicBezTo>
                    <a:pt x="659532" y="287310"/>
                    <a:pt x="651531" y="284689"/>
                    <a:pt x="640572" y="294168"/>
                  </a:cubicBezTo>
                  <a:cubicBezTo>
                    <a:pt x="633848" y="299615"/>
                    <a:pt x="626721" y="300019"/>
                    <a:pt x="622351" y="290605"/>
                  </a:cubicBezTo>
                  <a:cubicBezTo>
                    <a:pt x="617308" y="279781"/>
                    <a:pt x="607694" y="278569"/>
                    <a:pt x="597407" y="277965"/>
                  </a:cubicBezTo>
                  <a:cubicBezTo>
                    <a:pt x="565873" y="276015"/>
                    <a:pt x="534676" y="280183"/>
                    <a:pt x="503277" y="283277"/>
                  </a:cubicBezTo>
                  <a:cubicBezTo>
                    <a:pt x="490973" y="284487"/>
                    <a:pt x="468987" y="307750"/>
                    <a:pt x="468248" y="321062"/>
                  </a:cubicBezTo>
                  <a:cubicBezTo>
                    <a:pt x="467569" y="335921"/>
                    <a:pt x="465767" y="350713"/>
                    <a:pt x="462869" y="365304"/>
                  </a:cubicBezTo>
                  <a:cubicBezTo>
                    <a:pt x="461215" y="370950"/>
                    <a:pt x="461215" y="376868"/>
                    <a:pt x="462869" y="382515"/>
                  </a:cubicBezTo>
                  <a:cubicBezTo>
                    <a:pt x="472214" y="404099"/>
                    <a:pt x="466096" y="426487"/>
                    <a:pt x="467306" y="448406"/>
                  </a:cubicBezTo>
                  <a:cubicBezTo>
                    <a:pt x="467844" y="458356"/>
                    <a:pt x="467306" y="468576"/>
                    <a:pt x="472416" y="477384"/>
                  </a:cubicBezTo>
                  <a:cubicBezTo>
                    <a:pt x="476740" y="485385"/>
                    <a:pt x="477607" y="494866"/>
                    <a:pt x="474837" y="503538"/>
                  </a:cubicBezTo>
                  <a:cubicBezTo>
                    <a:pt x="470735" y="522163"/>
                    <a:pt x="469189" y="541325"/>
                    <a:pt x="478467" y="559344"/>
                  </a:cubicBezTo>
                  <a:cubicBezTo>
                    <a:pt x="482831" y="569295"/>
                    <a:pt x="483523" y="580389"/>
                    <a:pt x="480417" y="590811"/>
                  </a:cubicBezTo>
                  <a:cubicBezTo>
                    <a:pt x="475912" y="612863"/>
                    <a:pt x="473694" y="634984"/>
                    <a:pt x="484519" y="656298"/>
                  </a:cubicBezTo>
                  <a:cubicBezTo>
                    <a:pt x="488123" y="663895"/>
                    <a:pt x="488391" y="672636"/>
                    <a:pt x="485258" y="680435"/>
                  </a:cubicBezTo>
                  <a:cubicBezTo>
                    <a:pt x="476383" y="706254"/>
                    <a:pt x="473223" y="731938"/>
                    <a:pt x="485258" y="757755"/>
                  </a:cubicBezTo>
                  <a:cubicBezTo>
                    <a:pt x="487873" y="764815"/>
                    <a:pt x="487107" y="772749"/>
                    <a:pt x="483174" y="779203"/>
                  </a:cubicBezTo>
                  <a:cubicBezTo>
                    <a:pt x="472483" y="803408"/>
                    <a:pt x="466768" y="828151"/>
                    <a:pt x="479005" y="853498"/>
                  </a:cubicBezTo>
                  <a:cubicBezTo>
                    <a:pt x="483779" y="863382"/>
                    <a:pt x="480148" y="871317"/>
                    <a:pt x="475442" y="879183"/>
                  </a:cubicBezTo>
                  <a:cubicBezTo>
                    <a:pt x="461665" y="900967"/>
                    <a:pt x="456979" y="927323"/>
                    <a:pt x="462398" y="952536"/>
                  </a:cubicBezTo>
                  <a:cubicBezTo>
                    <a:pt x="465881" y="968942"/>
                    <a:pt x="461887" y="986019"/>
                    <a:pt x="451506" y="999131"/>
                  </a:cubicBezTo>
                  <a:cubicBezTo>
                    <a:pt x="439841" y="1014594"/>
                    <a:pt x="434986" y="1034160"/>
                    <a:pt x="438059" y="1053254"/>
                  </a:cubicBezTo>
                  <a:cubicBezTo>
                    <a:pt x="440641" y="1068115"/>
                    <a:pt x="435941" y="1083310"/>
                    <a:pt x="425419" y="1094134"/>
                  </a:cubicBezTo>
                  <a:cubicBezTo>
                    <a:pt x="408543" y="1112893"/>
                    <a:pt x="398524" y="1133804"/>
                    <a:pt x="402491" y="1159688"/>
                  </a:cubicBezTo>
                  <a:cubicBezTo>
                    <a:pt x="404414" y="1170581"/>
                    <a:pt x="400078" y="1181674"/>
                    <a:pt x="391263" y="1188330"/>
                  </a:cubicBezTo>
                  <a:cubicBezTo>
                    <a:pt x="381783" y="1197542"/>
                    <a:pt x="373204" y="1207695"/>
                    <a:pt x="365647" y="1218519"/>
                  </a:cubicBezTo>
                  <a:cubicBezTo>
                    <a:pt x="357088" y="1227596"/>
                    <a:pt x="352408" y="1239632"/>
                    <a:pt x="352603" y="1252137"/>
                  </a:cubicBezTo>
                  <a:cubicBezTo>
                    <a:pt x="353860" y="1267265"/>
                    <a:pt x="346868" y="1281854"/>
                    <a:pt x="334315" y="1290393"/>
                  </a:cubicBezTo>
                  <a:cubicBezTo>
                    <a:pt x="323692" y="1298059"/>
                    <a:pt x="315825" y="1309085"/>
                    <a:pt x="304395" y="1316414"/>
                  </a:cubicBezTo>
                  <a:cubicBezTo>
                    <a:pt x="292965" y="1323743"/>
                    <a:pt x="292696" y="1336181"/>
                    <a:pt x="289402" y="1347006"/>
                  </a:cubicBezTo>
                  <a:cubicBezTo>
                    <a:pt x="285993" y="1362269"/>
                    <a:pt x="276197" y="1375312"/>
                    <a:pt x="262508" y="1382842"/>
                  </a:cubicBezTo>
                  <a:cubicBezTo>
                    <a:pt x="242337" y="1394004"/>
                    <a:pt x="223646" y="1408526"/>
                    <a:pt x="217527" y="1433335"/>
                  </a:cubicBezTo>
                  <a:cubicBezTo>
                    <a:pt x="216694" y="1436563"/>
                    <a:pt x="214831" y="1439455"/>
                    <a:pt x="212216" y="1441538"/>
                  </a:cubicBezTo>
                  <a:cubicBezTo>
                    <a:pt x="192045" y="1456466"/>
                    <a:pt x="174093" y="1475829"/>
                    <a:pt x="148611" y="1483158"/>
                  </a:cubicBezTo>
                  <a:cubicBezTo>
                    <a:pt x="145249" y="1434412"/>
                    <a:pt x="133618" y="1389767"/>
                    <a:pt x="100135" y="1351107"/>
                  </a:cubicBezTo>
                  <a:cubicBezTo>
                    <a:pt x="78182" y="1325357"/>
                    <a:pt x="51174" y="1304446"/>
                    <a:pt x="20797" y="1289587"/>
                  </a:cubicBezTo>
                  <a:cubicBezTo>
                    <a:pt x="-6434" y="1276140"/>
                    <a:pt x="-7509" y="1258726"/>
                    <a:pt x="17233" y="1240034"/>
                  </a:cubicBezTo>
                  <a:cubicBezTo>
                    <a:pt x="36752" y="1226117"/>
                    <a:pt x="55100" y="1210653"/>
                    <a:pt x="72097" y="1193777"/>
                  </a:cubicBezTo>
                  <a:cubicBezTo>
                    <a:pt x="81187" y="1185238"/>
                    <a:pt x="87259" y="1174010"/>
                    <a:pt x="89377" y="1161706"/>
                  </a:cubicBezTo>
                  <a:cubicBezTo>
                    <a:pt x="93512" y="1138846"/>
                    <a:pt x="103032" y="1117262"/>
                    <a:pt x="117145" y="1098840"/>
                  </a:cubicBezTo>
                  <a:cubicBezTo>
                    <a:pt x="149916" y="1054129"/>
                    <a:pt x="179136" y="1006930"/>
                    <a:pt x="204551" y="957646"/>
                  </a:cubicBezTo>
                  <a:cubicBezTo>
                    <a:pt x="214421" y="940300"/>
                    <a:pt x="219194" y="920464"/>
                    <a:pt x="218334" y="900496"/>
                  </a:cubicBezTo>
                  <a:cubicBezTo>
                    <a:pt x="218072" y="893034"/>
                    <a:pt x="219053" y="885637"/>
                    <a:pt x="221225" y="878510"/>
                  </a:cubicBezTo>
                  <a:cubicBezTo>
                    <a:pt x="236978" y="815376"/>
                    <a:pt x="248879" y="751368"/>
                    <a:pt x="256860" y="686822"/>
                  </a:cubicBezTo>
                  <a:cubicBezTo>
                    <a:pt x="263247" y="640430"/>
                    <a:pt x="271181" y="594106"/>
                    <a:pt x="274341" y="547108"/>
                  </a:cubicBezTo>
                  <a:cubicBezTo>
                    <a:pt x="276157" y="520751"/>
                    <a:pt x="278039" y="494395"/>
                    <a:pt x="277837" y="468040"/>
                  </a:cubicBezTo>
                  <a:cubicBezTo>
                    <a:pt x="277232" y="400131"/>
                    <a:pt x="283149" y="332492"/>
                    <a:pt x="284090" y="264585"/>
                  </a:cubicBezTo>
                  <a:cubicBezTo>
                    <a:pt x="284964" y="206897"/>
                    <a:pt x="300697" y="150688"/>
                    <a:pt x="321271" y="96497"/>
                  </a:cubicBezTo>
                  <a:cubicBezTo>
                    <a:pt x="341845" y="42305"/>
                    <a:pt x="383128" y="17965"/>
                    <a:pt x="437521" y="8553"/>
                  </a:cubicBezTo>
                  <a:cubicBezTo>
                    <a:pt x="458633" y="4922"/>
                    <a:pt x="480014" y="4251"/>
                    <a:pt x="501126" y="-323"/>
                  </a:cubicBezTo>
                  <a:cubicBezTo>
                    <a:pt x="520691" y="-4490"/>
                    <a:pt x="540257" y="2703"/>
                    <a:pt x="559486" y="7478"/>
                  </a:cubicBezTo>
                  <a:cubicBezTo>
                    <a:pt x="573874" y="11040"/>
                    <a:pt x="588128" y="15276"/>
                    <a:pt x="602718" y="17965"/>
                  </a:cubicBezTo>
                  <a:cubicBezTo>
                    <a:pt x="614041" y="20723"/>
                    <a:pt x="625995" y="19311"/>
                    <a:pt x="636336" y="13932"/>
                  </a:cubicBezTo>
                  <a:cubicBezTo>
                    <a:pt x="642575" y="9628"/>
                    <a:pt x="650361" y="8216"/>
                    <a:pt x="657717" y="10032"/>
                  </a:cubicBezTo>
                  <a:cubicBezTo>
                    <a:pt x="694400" y="19379"/>
                    <a:pt x="731568" y="26639"/>
                    <a:pt x="769058" y="31883"/>
                  </a:cubicBezTo>
                  <a:cubicBezTo>
                    <a:pt x="817669" y="40153"/>
                    <a:pt x="866415" y="47954"/>
                    <a:pt x="915429" y="54408"/>
                  </a:cubicBezTo>
                  <a:cubicBezTo>
                    <a:pt x="971705" y="61803"/>
                    <a:pt x="1027914" y="56491"/>
                    <a:pt x="1084123" y="58643"/>
                  </a:cubicBezTo>
                  <a:cubicBezTo>
                    <a:pt x="1090847" y="58643"/>
                    <a:pt x="1097570" y="58104"/>
                    <a:pt x="1104294" y="58643"/>
                  </a:cubicBezTo>
                  <a:cubicBezTo>
                    <a:pt x="1121842" y="60795"/>
                    <a:pt x="1126010" y="70207"/>
                    <a:pt x="1116597" y="85200"/>
                  </a:cubicBezTo>
                  <a:cubicBezTo>
                    <a:pt x="1096427" y="117608"/>
                    <a:pt x="1070474" y="128299"/>
                    <a:pt x="1031881" y="119424"/>
                  </a:cubicBezTo>
                  <a:cubicBezTo>
                    <a:pt x="968814" y="104902"/>
                    <a:pt x="910185" y="114179"/>
                    <a:pt x="857473" y="152436"/>
                  </a:cubicBezTo>
                  <a:cubicBezTo>
                    <a:pt x="814745" y="182222"/>
                    <a:pt x="785679" y="227808"/>
                    <a:pt x="776723" y="279108"/>
                  </a:cubicBezTo>
                  <a:cubicBezTo>
                    <a:pt x="775244" y="287176"/>
                    <a:pt x="770605" y="294639"/>
                    <a:pt x="771815" y="303246"/>
                  </a:cubicBezTo>
                  <a:close/>
                </a:path>
              </a:pathLst>
            </a:custGeom>
            <a:solidFill>
              <a:srgbClr val="020202"/>
            </a:solidFill>
            <a:ln w="6712" cap="flat">
              <a:noFill/>
              <a:prstDash val="solid"/>
              <a:miter/>
            </a:ln>
          </p:spPr>
          <p:txBody>
            <a:bodyPr rtlCol="0" anchor="ctr"/>
            <a:lstStyle/>
            <a:p>
              <a:endParaRPr lang="es-CO"/>
            </a:p>
          </p:txBody>
        </p:sp>
        <p:sp>
          <p:nvSpPr>
            <p:cNvPr id="1016" name="Freeform: Shape 1015">
              <a:extLst>
                <a:ext uri="{FF2B5EF4-FFF2-40B4-BE49-F238E27FC236}">
                  <a16:creationId xmlns:a16="http://schemas.microsoft.com/office/drawing/2014/main" id="{2B9E975A-8507-0A38-C001-FDFE30FF21CB}"/>
                </a:ext>
              </a:extLst>
            </p:cNvPr>
            <p:cNvSpPr/>
            <p:nvPr/>
          </p:nvSpPr>
          <p:spPr>
            <a:xfrm>
              <a:off x="3877570" y="2189448"/>
              <a:ext cx="597351" cy="631979"/>
            </a:xfrm>
            <a:custGeom>
              <a:avLst/>
              <a:gdLst>
                <a:gd name="connsiteX0" fmla="*/ 548194 w 597351"/>
                <a:gd name="connsiteY0" fmla="*/ 569525 h 631979"/>
                <a:gd name="connsiteX1" fmla="*/ 535352 w 597351"/>
                <a:gd name="connsiteY1" fmla="*/ 596957 h 631979"/>
                <a:gd name="connsiteX2" fmla="*/ 506037 w 597351"/>
                <a:gd name="connsiteY2" fmla="*/ 600924 h 631979"/>
                <a:gd name="connsiteX3" fmla="*/ 342924 w 597351"/>
                <a:gd name="connsiteY3" fmla="*/ 628490 h 631979"/>
                <a:gd name="connsiteX4" fmla="*/ 212488 w 597351"/>
                <a:gd name="connsiteY4" fmla="*/ 617867 h 631979"/>
                <a:gd name="connsiteX5" fmla="*/ 135302 w 597351"/>
                <a:gd name="connsiteY5" fmla="*/ 600857 h 631979"/>
                <a:gd name="connsiteX6" fmla="*/ 109820 w 597351"/>
                <a:gd name="connsiteY6" fmla="*/ 575374 h 631979"/>
                <a:gd name="connsiteX7" fmla="*/ 95095 w 597351"/>
                <a:gd name="connsiteY7" fmla="*/ 547338 h 631979"/>
                <a:gd name="connsiteX8" fmla="*/ 44333 w 597351"/>
                <a:gd name="connsiteY8" fmla="*/ 543438 h 631979"/>
                <a:gd name="connsiteX9" fmla="*/ 30886 w 597351"/>
                <a:gd name="connsiteY9" fmla="*/ 557961 h 631979"/>
                <a:gd name="connsiteX10" fmla="*/ 15959 w 597351"/>
                <a:gd name="connsiteY10" fmla="*/ 568584 h 631979"/>
                <a:gd name="connsiteX11" fmla="*/ 495 w 597351"/>
                <a:gd name="connsiteY11" fmla="*/ 551304 h 631979"/>
                <a:gd name="connsiteX12" fmla="*/ -514 w 597351"/>
                <a:gd name="connsiteY12" fmla="*/ 538933 h 631979"/>
                <a:gd name="connsiteX13" fmla="*/ 20666 w 597351"/>
                <a:gd name="connsiteY13" fmla="*/ 351347 h 631979"/>
                <a:gd name="connsiteX14" fmla="*/ 103298 w 597351"/>
                <a:gd name="connsiteY14" fmla="*/ 120662 h 631979"/>
                <a:gd name="connsiteX15" fmla="*/ 265806 w 597351"/>
                <a:gd name="connsiteY15" fmla="*/ 8245 h 631979"/>
                <a:gd name="connsiteX16" fmla="*/ 528023 w 597351"/>
                <a:gd name="connsiteY16" fmla="*/ 6766 h 631979"/>
                <a:gd name="connsiteX17" fmla="*/ 549740 w 597351"/>
                <a:gd name="connsiteY17" fmla="*/ 11741 h 631979"/>
                <a:gd name="connsiteX18" fmla="*/ 594721 w 597351"/>
                <a:gd name="connsiteY18" fmla="*/ 87918 h 631979"/>
                <a:gd name="connsiteX19" fmla="*/ 585442 w 597351"/>
                <a:gd name="connsiteY19" fmla="*/ 134109 h 631979"/>
                <a:gd name="connsiteX20" fmla="*/ 565272 w 597351"/>
                <a:gd name="connsiteY20" fmla="*/ 319343 h 631979"/>
                <a:gd name="connsiteX21" fmla="*/ 559153 w 597351"/>
                <a:gd name="connsiteY21" fmla="*/ 428398 h 631979"/>
                <a:gd name="connsiteX22" fmla="*/ 548194 w 597351"/>
                <a:gd name="connsiteY22" fmla="*/ 569525 h 631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7351" h="631979">
                  <a:moveTo>
                    <a:pt x="548194" y="569525"/>
                  </a:moveTo>
                  <a:cubicBezTo>
                    <a:pt x="538109" y="576248"/>
                    <a:pt x="548194" y="592789"/>
                    <a:pt x="535352" y="596957"/>
                  </a:cubicBezTo>
                  <a:cubicBezTo>
                    <a:pt x="525683" y="598974"/>
                    <a:pt x="515894" y="600319"/>
                    <a:pt x="506037" y="600924"/>
                  </a:cubicBezTo>
                  <a:cubicBezTo>
                    <a:pt x="451644" y="610203"/>
                    <a:pt x="397587" y="621565"/>
                    <a:pt x="342924" y="628490"/>
                  </a:cubicBezTo>
                  <a:cubicBezTo>
                    <a:pt x="299221" y="634004"/>
                    <a:pt x="255518" y="626742"/>
                    <a:pt x="212488" y="617867"/>
                  </a:cubicBezTo>
                  <a:cubicBezTo>
                    <a:pt x="186670" y="612556"/>
                    <a:pt x="161255" y="605093"/>
                    <a:pt x="135302" y="600857"/>
                  </a:cubicBezTo>
                  <a:cubicBezTo>
                    <a:pt x="121532" y="600185"/>
                    <a:pt x="110526" y="589158"/>
                    <a:pt x="109820" y="575374"/>
                  </a:cubicBezTo>
                  <a:cubicBezTo>
                    <a:pt x="108078" y="564684"/>
                    <a:pt x="102908" y="554868"/>
                    <a:pt x="95095" y="547338"/>
                  </a:cubicBezTo>
                  <a:cubicBezTo>
                    <a:pt x="79765" y="531671"/>
                    <a:pt x="61477" y="529924"/>
                    <a:pt x="44333" y="543438"/>
                  </a:cubicBezTo>
                  <a:cubicBezTo>
                    <a:pt x="39189" y="547606"/>
                    <a:pt x="34664" y="552515"/>
                    <a:pt x="30886" y="557961"/>
                  </a:cubicBezTo>
                  <a:cubicBezTo>
                    <a:pt x="26986" y="563474"/>
                    <a:pt x="24162" y="570265"/>
                    <a:pt x="15959" y="568584"/>
                  </a:cubicBezTo>
                  <a:cubicBezTo>
                    <a:pt x="7461" y="567037"/>
                    <a:pt x="1093" y="559911"/>
                    <a:pt x="495" y="551304"/>
                  </a:cubicBezTo>
                  <a:cubicBezTo>
                    <a:pt x="-43" y="547203"/>
                    <a:pt x="-177" y="543035"/>
                    <a:pt x="-514" y="538933"/>
                  </a:cubicBezTo>
                  <a:cubicBezTo>
                    <a:pt x="6210" y="476337"/>
                    <a:pt x="9572" y="413135"/>
                    <a:pt x="20666" y="351347"/>
                  </a:cubicBezTo>
                  <a:cubicBezTo>
                    <a:pt x="34456" y="270194"/>
                    <a:pt x="62425" y="192133"/>
                    <a:pt x="103298" y="120662"/>
                  </a:cubicBezTo>
                  <a:cubicBezTo>
                    <a:pt x="139470" y="58537"/>
                    <a:pt x="195276" y="22835"/>
                    <a:pt x="265806" y="8245"/>
                  </a:cubicBezTo>
                  <a:cubicBezTo>
                    <a:pt x="353212" y="-9774"/>
                    <a:pt x="440617" y="1521"/>
                    <a:pt x="528023" y="6766"/>
                  </a:cubicBezTo>
                  <a:cubicBezTo>
                    <a:pt x="535433" y="7573"/>
                    <a:pt x="542721" y="9253"/>
                    <a:pt x="549740" y="11741"/>
                  </a:cubicBezTo>
                  <a:cubicBezTo>
                    <a:pt x="587795" y="23575"/>
                    <a:pt x="602789" y="48990"/>
                    <a:pt x="594721" y="87918"/>
                  </a:cubicBezTo>
                  <a:cubicBezTo>
                    <a:pt x="591561" y="103316"/>
                    <a:pt x="588401" y="118713"/>
                    <a:pt x="585442" y="134109"/>
                  </a:cubicBezTo>
                  <a:cubicBezTo>
                    <a:pt x="573743" y="195361"/>
                    <a:pt x="571995" y="257621"/>
                    <a:pt x="565272" y="319343"/>
                  </a:cubicBezTo>
                  <a:cubicBezTo>
                    <a:pt x="561506" y="355313"/>
                    <a:pt x="559422" y="391890"/>
                    <a:pt x="559153" y="428398"/>
                  </a:cubicBezTo>
                  <a:cubicBezTo>
                    <a:pt x="558696" y="475665"/>
                    <a:pt x="555032" y="522797"/>
                    <a:pt x="548194" y="569525"/>
                  </a:cubicBezTo>
                  <a:close/>
                </a:path>
              </a:pathLst>
            </a:custGeom>
            <a:solidFill>
              <a:srgbClr val="D4DFF0"/>
            </a:solidFill>
            <a:ln w="6712" cap="flat">
              <a:noFill/>
              <a:prstDash val="solid"/>
              <a:miter/>
            </a:ln>
          </p:spPr>
          <p:txBody>
            <a:bodyPr rtlCol="0" anchor="ctr"/>
            <a:lstStyle/>
            <a:p>
              <a:endParaRPr lang="es-CO"/>
            </a:p>
          </p:txBody>
        </p:sp>
        <p:sp>
          <p:nvSpPr>
            <p:cNvPr id="1017" name="Freeform: Shape 1016">
              <a:extLst>
                <a:ext uri="{FF2B5EF4-FFF2-40B4-BE49-F238E27FC236}">
                  <a16:creationId xmlns:a16="http://schemas.microsoft.com/office/drawing/2014/main" id="{CA86C9CA-1682-B96E-66BA-173B0E52254A}"/>
                </a:ext>
              </a:extLst>
            </p:cNvPr>
            <p:cNvSpPr/>
            <p:nvPr/>
          </p:nvSpPr>
          <p:spPr>
            <a:xfrm>
              <a:off x="4774218" y="4175043"/>
              <a:ext cx="155517" cy="1892875"/>
            </a:xfrm>
            <a:custGeom>
              <a:avLst/>
              <a:gdLst>
                <a:gd name="connsiteX0" fmla="*/ 10179 w 155517"/>
                <a:gd name="connsiteY0" fmla="*/ -1573 h 1892875"/>
                <a:gd name="connsiteX1" fmla="*/ 7691 w 155517"/>
                <a:gd name="connsiteY1" fmla="*/ 132898 h 1892875"/>
                <a:gd name="connsiteX2" fmla="*/ 12734 w 155517"/>
                <a:gd name="connsiteY2" fmla="*/ 259501 h 1892875"/>
                <a:gd name="connsiteX3" fmla="*/ 14078 w 155517"/>
                <a:gd name="connsiteY3" fmla="*/ 269318 h 1892875"/>
                <a:gd name="connsiteX4" fmla="*/ 19995 w 155517"/>
                <a:gd name="connsiteY4" fmla="*/ 410847 h 1892875"/>
                <a:gd name="connsiteX5" fmla="*/ 25912 w 155517"/>
                <a:gd name="connsiteY5" fmla="*/ 614705 h 1892875"/>
                <a:gd name="connsiteX6" fmla="*/ 40838 w 155517"/>
                <a:gd name="connsiteY6" fmla="*/ 867713 h 1892875"/>
                <a:gd name="connsiteX7" fmla="*/ 55361 w 155517"/>
                <a:gd name="connsiteY7" fmla="*/ 1055971 h 1892875"/>
                <a:gd name="connsiteX8" fmla="*/ 87634 w 155517"/>
                <a:gd name="connsiteY8" fmla="*/ 1301984 h 1892875"/>
                <a:gd name="connsiteX9" fmla="*/ 114999 w 155517"/>
                <a:gd name="connsiteY9" fmla="*/ 1486075 h 1892875"/>
                <a:gd name="connsiteX10" fmla="*/ 125219 w 155517"/>
                <a:gd name="connsiteY10" fmla="*/ 1617252 h 1892875"/>
                <a:gd name="connsiteX11" fmla="*/ 136447 w 155517"/>
                <a:gd name="connsiteY11" fmla="*/ 1728525 h 1892875"/>
                <a:gd name="connsiteX12" fmla="*/ 141557 w 155517"/>
                <a:gd name="connsiteY12" fmla="*/ 1787894 h 1892875"/>
                <a:gd name="connsiteX13" fmla="*/ 155004 w 155517"/>
                <a:gd name="connsiteY13" fmla="*/ 1891303 h 1892875"/>
                <a:gd name="connsiteX14" fmla="*/ 142834 w 155517"/>
                <a:gd name="connsiteY14" fmla="*/ 1844238 h 1892875"/>
                <a:gd name="connsiteX15" fmla="*/ 134631 w 155517"/>
                <a:gd name="connsiteY15" fmla="*/ 1768194 h 1892875"/>
                <a:gd name="connsiteX16" fmla="*/ 128849 w 155517"/>
                <a:gd name="connsiteY16" fmla="*/ 1716624 h 1892875"/>
                <a:gd name="connsiteX17" fmla="*/ 113923 w 155517"/>
                <a:gd name="connsiteY17" fmla="*/ 1554184 h 1892875"/>
                <a:gd name="connsiteX18" fmla="*/ 91197 w 155517"/>
                <a:gd name="connsiteY18" fmla="*/ 1405393 h 1892875"/>
                <a:gd name="connsiteX19" fmla="*/ 74523 w 155517"/>
                <a:gd name="connsiteY19" fmla="*/ 1288066 h 1892875"/>
                <a:gd name="connsiteX20" fmla="*/ 62689 w 155517"/>
                <a:gd name="connsiteY20" fmla="*/ 1209940 h 1892875"/>
                <a:gd name="connsiteX21" fmla="*/ 49915 w 155517"/>
                <a:gd name="connsiteY21" fmla="*/ 1097119 h 1892875"/>
                <a:gd name="connsiteX22" fmla="*/ 43191 w 155517"/>
                <a:gd name="connsiteY22" fmla="*/ 1043330 h 1892875"/>
                <a:gd name="connsiteX23" fmla="*/ 34989 w 155517"/>
                <a:gd name="connsiteY23" fmla="*/ 962244 h 1892875"/>
                <a:gd name="connsiteX24" fmla="*/ 34585 w 155517"/>
                <a:gd name="connsiteY24" fmla="*/ 957269 h 1892875"/>
                <a:gd name="connsiteX25" fmla="*/ 27862 w 155517"/>
                <a:gd name="connsiteY25" fmla="*/ 836245 h 1892875"/>
                <a:gd name="connsiteX26" fmla="*/ 19726 w 155517"/>
                <a:gd name="connsiteY26" fmla="*/ 722887 h 1892875"/>
                <a:gd name="connsiteX27" fmla="*/ 19726 w 155517"/>
                <a:gd name="connsiteY27" fmla="*/ 717979 h 1892875"/>
                <a:gd name="connsiteX28" fmla="*/ 13473 w 155517"/>
                <a:gd name="connsiteY28" fmla="*/ 591779 h 1892875"/>
                <a:gd name="connsiteX29" fmla="*/ 8834 w 155517"/>
                <a:gd name="connsiteY29" fmla="*/ 370977 h 1892875"/>
                <a:gd name="connsiteX30" fmla="*/ 429 w 155517"/>
                <a:gd name="connsiteY30" fmla="*/ 143318 h 1892875"/>
                <a:gd name="connsiteX31" fmla="*/ 4733 w 155517"/>
                <a:gd name="connsiteY31" fmla="*/ 11941 h 1892875"/>
                <a:gd name="connsiteX32" fmla="*/ 10179 w 155517"/>
                <a:gd name="connsiteY32" fmla="*/ -1573 h 189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517" h="1892875">
                  <a:moveTo>
                    <a:pt x="10179" y="-1573"/>
                  </a:moveTo>
                  <a:cubicBezTo>
                    <a:pt x="9775" y="43205"/>
                    <a:pt x="7557" y="87983"/>
                    <a:pt x="7691" y="132898"/>
                  </a:cubicBezTo>
                  <a:cubicBezTo>
                    <a:pt x="7691" y="174987"/>
                    <a:pt x="6952" y="217479"/>
                    <a:pt x="12734" y="259501"/>
                  </a:cubicBezTo>
                  <a:cubicBezTo>
                    <a:pt x="13480" y="262728"/>
                    <a:pt x="13931" y="266022"/>
                    <a:pt x="14078" y="269318"/>
                  </a:cubicBezTo>
                  <a:cubicBezTo>
                    <a:pt x="13003" y="316383"/>
                    <a:pt x="21609" y="363448"/>
                    <a:pt x="19995" y="410847"/>
                  </a:cubicBezTo>
                  <a:cubicBezTo>
                    <a:pt x="17776" y="478958"/>
                    <a:pt x="22281" y="546864"/>
                    <a:pt x="25912" y="614705"/>
                  </a:cubicBezTo>
                  <a:cubicBezTo>
                    <a:pt x="30417" y="699086"/>
                    <a:pt x="36065" y="783332"/>
                    <a:pt x="40838" y="867713"/>
                  </a:cubicBezTo>
                  <a:cubicBezTo>
                    <a:pt x="44334" y="930509"/>
                    <a:pt x="49310" y="993240"/>
                    <a:pt x="55361" y="1055971"/>
                  </a:cubicBezTo>
                  <a:cubicBezTo>
                    <a:pt x="63382" y="1138335"/>
                    <a:pt x="74140" y="1220361"/>
                    <a:pt x="87634" y="1301984"/>
                  </a:cubicBezTo>
                  <a:cubicBezTo>
                    <a:pt x="97786" y="1363169"/>
                    <a:pt x="105182" y="1424823"/>
                    <a:pt x="114999" y="1486075"/>
                  </a:cubicBezTo>
                  <a:cubicBezTo>
                    <a:pt x="120855" y="1529576"/>
                    <a:pt x="124264" y="1573347"/>
                    <a:pt x="125219" y="1617252"/>
                  </a:cubicBezTo>
                  <a:cubicBezTo>
                    <a:pt x="127034" y="1654431"/>
                    <a:pt x="131135" y="1691612"/>
                    <a:pt x="136447" y="1728525"/>
                  </a:cubicBezTo>
                  <a:cubicBezTo>
                    <a:pt x="139338" y="1748293"/>
                    <a:pt x="140010" y="1768194"/>
                    <a:pt x="141557" y="1787894"/>
                  </a:cubicBezTo>
                  <a:cubicBezTo>
                    <a:pt x="144313" y="1822654"/>
                    <a:pt x="151776" y="1856675"/>
                    <a:pt x="155004" y="1891303"/>
                  </a:cubicBezTo>
                  <a:cubicBezTo>
                    <a:pt x="144044" y="1877519"/>
                    <a:pt x="145523" y="1860508"/>
                    <a:pt x="142834" y="1844238"/>
                  </a:cubicBezTo>
                  <a:cubicBezTo>
                    <a:pt x="138531" y="1819092"/>
                    <a:pt x="133354" y="1793811"/>
                    <a:pt x="134631" y="1768194"/>
                  </a:cubicBezTo>
                  <a:cubicBezTo>
                    <a:pt x="134443" y="1750847"/>
                    <a:pt x="132507" y="1733567"/>
                    <a:pt x="128849" y="1716624"/>
                  </a:cubicBezTo>
                  <a:cubicBezTo>
                    <a:pt x="120579" y="1662836"/>
                    <a:pt x="120579" y="1608107"/>
                    <a:pt x="113923" y="1554184"/>
                  </a:cubicBezTo>
                  <a:cubicBezTo>
                    <a:pt x="107804" y="1504363"/>
                    <a:pt x="98593" y="1455012"/>
                    <a:pt x="91197" y="1405393"/>
                  </a:cubicBezTo>
                  <a:cubicBezTo>
                    <a:pt x="85348" y="1366329"/>
                    <a:pt x="80171" y="1327130"/>
                    <a:pt x="74523" y="1288066"/>
                  </a:cubicBezTo>
                  <a:cubicBezTo>
                    <a:pt x="70690" y="1261980"/>
                    <a:pt x="66051" y="1236026"/>
                    <a:pt x="62689" y="1209940"/>
                  </a:cubicBezTo>
                  <a:cubicBezTo>
                    <a:pt x="57849" y="1172422"/>
                    <a:pt x="50520" y="1135106"/>
                    <a:pt x="49915" y="1097119"/>
                  </a:cubicBezTo>
                  <a:cubicBezTo>
                    <a:pt x="49007" y="1079033"/>
                    <a:pt x="46762" y="1061080"/>
                    <a:pt x="43191" y="1043330"/>
                  </a:cubicBezTo>
                  <a:cubicBezTo>
                    <a:pt x="38754" y="1016436"/>
                    <a:pt x="43191" y="988601"/>
                    <a:pt x="34989" y="962244"/>
                  </a:cubicBezTo>
                  <a:cubicBezTo>
                    <a:pt x="34579" y="960631"/>
                    <a:pt x="34444" y="958950"/>
                    <a:pt x="34585" y="957269"/>
                  </a:cubicBezTo>
                  <a:cubicBezTo>
                    <a:pt x="37275" y="916928"/>
                    <a:pt x="31089" y="876586"/>
                    <a:pt x="27862" y="836245"/>
                  </a:cubicBezTo>
                  <a:cubicBezTo>
                    <a:pt x="25105" y="798527"/>
                    <a:pt x="28601" y="760202"/>
                    <a:pt x="19726" y="722887"/>
                  </a:cubicBezTo>
                  <a:cubicBezTo>
                    <a:pt x="19457" y="721274"/>
                    <a:pt x="19457" y="719593"/>
                    <a:pt x="19726" y="717979"/>
                  </a:cubicBezTo>
                  <a:cubicBezTo>
                    <a:pt x="22819" y="675688"/>
                    <a:pt x="16633" y="633599"/>
                    <a:pt x="13473" y="591779"/>
                  </a:cubicBezTo>
                  <a:cubicBezTo>
                    <a:pt x="7960" y="517820"/>
                    <a:pt x="13473" y="444398"/>
                    <a:pt x="8834" y="370977"/>
                  </a:cubicBezTo>
                  <a:cubicBezTo>
                    <a:pt x="3926" y="295068"/>
                    <a:pt x="-3066" y="219227"/>
                    <a:pt x="429" y="143318"/>
                  </a:cubicBezTo>
                  <a:cubicBezTo>
                    <a:pt x="2447" y="99482"/>
                    <a:pt x="4195" y="55912"/>
                    <a:pt x="4733" y="11941"/>
                  </a:cubicBezTo>
                  <a:cubicBezTo>
                    <a:pt x="3933" y="6764"/>
                    <a:pt x="6024" y="1587"/>
                    <a:pt x="10179" y="-1573"/>
                  </a:cubicBezTo>
                  <a:close/>
                </a:path>
              </a:pathLst>
            </a:custGeom>
            <a:solidFill>
              <a:srgbClr val="270000"/>
            </a:solidFill>
            <a:ln w="6712" cap="flat">
              <a:noFill/>
              <a:prstDash val="solid"/>
              <a:miter/>
            </a:ln>
          </p:spPr>
          <p:txBody>
            <a:bodyPr rtlCol="0" anchor="ctr"/>
            <a:lstStyle/>
            <a:p>
              <a:endParaRPr lang="es-CO"/>
            </a:p>
          </p:txBody>
        </p:sp>
        <p:sp>
          <p:nvSpPr>
            <p:cNvPr id="1018" name="Freeform: Shape 1017">
              <a:extLst>
                <a:ext uri="{FF2B5EF4-FFF2-40B4-BE49-F238E27FC236}">
                  <a16:creationId xmlns:a16="http://schemas.microsoft.com/office/drawing/2014/main" id="{63B18553-A9E0-7ADD-650D-043FDB0167E9}"/>
                </a:ext>
              </a:extLst>
            </p:cNvPr>
            <p:cNvSpPr/>
            <p:nvPr/>
          </p:nvSpPr>
          <p:spPr>
            <a:xfrm>
              <a:off x="8509825" y="3482721"/>
              <a:ext cx="4854" cy="9883"/>
            </a:xfrm>
            <a:custGeom>
              <a:avLst/>
              <a:gdLst>
                <a:gd name="connsiteX0" fmla="*/ -458 w 4854"/>
                <a:gd name="connsiteY0" fmla="*/ -1573 h 9883"/>
                <a:gd name="connsiteX1" fmla="*/ 4182 w 4854"/>
                <a:gd name="connsiteY1" fmla="*/ 8311 h 9883"/>
                <a:gd name="connsiteX2" fmla="*/ -458 w 4854"/>
                <a:gd name="connsiteY2" fmla="*/ -1573 h 9883"/>
              </a:gdLst>
              <a:ahLst/>
              <a:cxnLst>
                <a:cxn ang="0">
                  <a:pos x="connsiteX0" y="connsiteY0"/>
                </a:cxn>
                <a:cxn ang="0">
                  <a:pos x="connsiteX1" y="connsiteY1"/>
                </a:cxn>
                <a:cxn ang="0">
                  <a:pos x="connsiteX2" y="connsiteY2"/>
                </a:cxn>
              </a:cxnLst>
              <a:rect l="l" t="t" r="r" b="b"/>
              <a:pathLst>
                <a:path w="4854" h="9883">
                  <a:moveTo>
                    <a:pt x="-458" y="-1573"/>
                  </a:moveTo>
                  <a:cubicBezTo>
                    <a:pt x="3038" y="376"/>
                    <a:pt x="4921" y="4343"/>
                    <a:pt x="4182" y="8311"/>
                  </a:cubicBezTo>
                  <a:cubicBezTo>
                    <a:pt x="954" y="6091"/>
                    <a:pt x="-861" y="2326"/>
                    <a:pt x="-458" y="-1573"/>
                  </a:cubicBezTo>
                  <a:close/>
                </a:path>
              </a:pathLst>
            </a:custGeom>
            <a:solidFill>
              <a:srgbClr val="020202"/>
            </a:solidFill>
            <a:ln w="6712" cap="flat">
              <a:noFill/>
              <a:prstDash val="solid"/>
              <a:miter/>
            </a:ln>
          </p:spPr>
          <p:txBody>
            <a:bodyPr rtlCol="0" anchor="ctr"/>
            <a:lstStyle/>
            <a:p>
              <a:endParaRPr lang="es-CO"/>
            </a:p>
          </p:txBody>
        </p:sp>
        <p:sp>
          <p:nvSpPr>
            <p:cNvPr id="1019" name="Freeform: Shape 1018">
              <a:extLst>
                <a:ext uri="{FF2B5EF4-FFF2-40B4-BE49-F238E27FC236}">
                  <a16:creationId xmlns:a16="http://schemas.microsoft.com/office/drawing/2014/main" id="{3967E872-E0DA-3C81-44E2-DFDE0A622227}"/>
                </a:ext>
              </a:extLst>
            </p:cNvPr>
            <p:cNvSpPr/>
            <p:nvPr/>
          </p:nvSpPr>
          <p:spPr>
            <a:xfrm>
              <a:off x="8440102" y="2999568"/>
              <a:ext cx="4897" cy="9883"/>
            </a:xfrm>
            <a:custGeom>
              <a:avLst/>
              <a:gdLst>
                <a:gd name="connsiteX0" fmla="*/ -458 w 4897"/>
                <a:gd name="connsiteY0" fmla="*/ -1573 h 9883"/>
                <a:gd name="connsiteX1" fmla="*/ 4249 w 4897"/>
                <a:gd name="connsiteY1" fmla="*/ 8311 h 9883"/>
                <a:gd name="connsiteX2" fmla="*/ -458 w 4897"/>
                <a:gd name="connsiteY2" fmla="*/ -1573 h 9883"/>
              </a:gdLst>
              <a:ahLst/>
              <a:cxnLst>
                <a:cxn ang="0">
                  <a:pos x="connsiteX0" y="connsiteY0"/>
                </a:cxn>
                <a:cxn ang="0">
                  <a:pos x="connsiteX1" y="connsiteY1"/>
                </a:cxn>
                <a:cxn ang="0">
                  <a:pos x="connsiteX2" y="connsiteY2"/>
                </a:cxn>
              </a:cxnLst>
              <a:rect l="l" t="t" r="r" b="b"/>
              <a:pathLst>
                <a:path w="4897" h="9883">
                  <a:moveTo>
                    <a:pt x="-458" y="-1573"/>
                  </a:moveTo>
                  <a:cubicBezTo>
                    <a:pt x="3038" y="377"/>
                    <a:pt x="4921" y="4344"/>
                    <a:pt x="4249" y="8311"/>
                  </a:cubicBezTo>
                  <a:cubicBezTo>
                    <a:pt x="954" y="6159"/>
                    <a:pt x="-861" y="2326"/>
                    <a:pt x="-458" y="-1573"/>
                  </a:cubicBezTo>
                  <a:close/>
                </a:path>
              </a:pathLst>
            </a:custGeom>
            <a:solidFill>
              <a:srgbClr val="020202"/>
            </a:solidFill>
            <a:ln w="6712" cap="flat">
              <a:noFill/>
              <a:prstDash val="solid"/>
              <a:miter/>
            </a:ln>
          </p:spPr>
          <p:txBody>
            <a:bodyPr rtlCol="0" anchor="ctr"/>
            <a:lstStyle/>
            <a:p>
              <a:endParaRPr lang="es-CO"/>
            </a:p>
          </p:txBody>
        </p:sp>
        <p:sp>
          <p:nvSpPr>
            <p:cNvPr id="1020" name="Freeform: Shape 1019">
              <a:extLst>
                <a:ext uri="{FF2B5EF4-FFF2-40B4-BE49-F238E27FC236}">
                  <a16:creationId xmlns:a16="http://schemas.microsoft.com/office/drawing/2014/main" id="{D40B9CB5-947D-35A4-1FE4-556141089F3D}"/>
                </a:ext>
              </a:extLst>
            </p:cNvPr>
            <p:cNvSpPr/>
            <p:nvPr/>
          </p:nvSpPr>
          <p:spPr>
            <a:xfrm>
              <a:off x="8514799" y="3577387"/>
              <a:ext cx="4774" cy="9816"/>
            </a:xfrm>
            <a:custGeom>
              <a:avLst/>
              <a:gdLst>
                <a:gd name="connsiteX0" fmla="*/ -456 w 4774"/>
                <a:gd name="connsiteY0" fmla="*/ -1573 h 9816"/>
                <a:gd name="connsiteX1" fmla="*/ 4048 w 4774"/>
                <a:gd name="connsiteY1" fmla="*/ 8243 h 9816"/>
                <a:gd name="connsiteX2" fmla="*/ -456 w 4774"/>
                <a:gd name="connsiteY2" fmla="*/ -1573 h 9816"/>
              </a:gdLst>
              <a:ahLst/>
              <a:cxnLst>
                <a:cxn ang="0">
                  <a:pos x="connsiteX0" y="connsiteY0"/>
                </a:cxn>
                <a:cxn ang="0">
                  <a:pos x="connsiteX1" y="connsiteY1"/>
                </a:cxn>
                <a:cxn ang="0">
                  <a:pos x="connsiteX2" y="connsiteY2"/>
                </a:cxn>
              </a:cxnLst>
              <a:rect l="l" t="t" r="r" b="b"/>
              <a:pathLst>
                <a:path w="4774" h="9816">
                  <a:moveTo>
                    <a:pt x="-456" y="-1573"/>
                  </a:moveTo>
                  <a:cubicBezTo>
                    <a:pt x="3039" y="310"/>
                    <a:pt x="4922" y="4345"/>
                    <a:pt x="4048" y="8243"/>
                  </a:cubicBezTo>
                  <a:cubicBezTo>
                    <a:pt x="888" y="6026"/>
                    <a:pt x="-860" y="2260"/>
                    <a:pt x="-456" y="-1573"/>
                  </a:cubicBezTo>
                  <a:close/>
                </a:path>
              </a:pathLst>
            </a:custGeom>
            <a:solidFill>
              <a:srgbClr val="020202"/>
            </a:solidFill>
            <a:ln w="6712" cap="flat">
              <a:noFill/>
              <a:prstDash val="solid"/>
              <a:miter/>
            </a:ln>
          </p:spPr>
          <p:txBody>
            <a:bodyPr rtlCol="0" anchor="ctr"/>
            <a:lstStyle/>
            <a:p>
              <a:endParaRPr lang="es-CO"/>
            </a:p>
          </p:txBody>
        </p:sp>
        <p:sp>
          <p:nvSpPr>
            <p:cNvPr id="1021" name="Freeform: Shape 1020">
              <a:extLst>
                <a:ext uri="{FF2B5EF4-FFF2-40B4-BE49-F238E27FC236}">
                  <a16:creationId xmlns:a16="http://schemas.microsoft.com/office/drawing/2014/main" id="{56053406-B945-8EC3-E3CD-DA3C9208A1DB}"/>
                </a:ext>
              </a:extLst>
            </p:cNvPr>
            <p:cNvSpPr/>
            <p:nvPr/>
          </p:nvSpPr>
          <p:spPr>
            <a:xfrm>
              <a:off x="8504833" y="3432899"/>
              <a:ext cx="4913" cy="9950"/>
            </a:xfrm>
            <a:custGeom>
              <a:avLst/>
              <a:gdLst>
                <a:gd name="connsiteX0" fmla="*/ -442 w 4913"/>
                <a:gd name="connsiteY0" fmla="*/ -1573 h 9950"/>
                <a:gd name="connsiteX1" fmla="*/ 4265 w 4913"/>
                <a:gd name="connsiteY1" fmla="*/ 8378 h 9950"/>
                <a:gd name="connsiteX2" fmla="*/ -442 w 4913"/>
                <a:gd name="connsiteY2" fmla="*/ -1573 h 9950"/>
              </a:gdLst>
              <a:ahLst/>
              <a:cxnLst>
                <a:cxn ang="0">
                  <a:pos x="connsiteX0" y="connsiteY0"/>
                </a:cxn>
                <a:cxn ang="0">
                  <a:pos x="connsiteX1" y="connsiteY1"/>
                </a:cxn>
                <a:cxn ang="0">
                  <a:pos x="connsiteX2" y="connsiteY2"/>
                </a:cxn>
              </a:cxnLst>
              <a:rect l="l" t="t" r="r" b="b"/>
              <a:pathLst>
                <a:path w="4913" h="9950">
                  <a:moveTo>
                    <a:pt x="-442" y="-1573"/>
                  </a:moveTo>
                  <a:cubicBezTo>
                    <a:pt x="3054" y="445"/>
                    <a:pt x="4937" y="4412"/>
                    <a:pt x="4265" y="8378"/>
                  </a:cubicBezTo>
                  <a:cubicBezTo>
                    <a:pt x="970" y="6227"/>
                    <a:pt x="-912" y="2395"/>
                    <a:pt x="-442" y="-1573"/>
                  </a:cubicBezTo>
                  <a:close/>
                </a:path>
              </a:pathLst>
            </a:custGeom>
            <a:solidFill>
              <a:srgbClr val="020202"/>
            </a:solidFill>
            <a:ln w="6712" cap="flat">
              <a:noFill/>
              <a:prstDash val="solid"/>
              <a:miter/>
            </a:ln>
          </p:spPr>
          <p:txBody>
            <a:bodyPr rtlCol="0" anchor="ctr"/>
            <a:lstStyle/>
            <a:p>
              <a:endParaRPr lang="es-CO"/>
            </a:p>
          </p:txBody>
        </p:sp>
        <p:sp>
          <p:nvSpPr>
            <p:cNvPr id="1022" name="Freeform: Shape 1021">
              <a:extLst>
                <a:ext uri="{FF2B5EF4-FFF2-40B4-BE49-F238E27FC236}">
                  <a16:creationId xmlns:a16="http://schemas.microsoft.com/office/drawing/2014/main" id="{3D9F7355-B503-CCD7-6841-4F0CD6B072E4}"/>
                </a:ext>
              </a:extLst>
            </p:cNvPr>
            <p:cNvSpPr/>
            <p:nvPr/>
          </p:nvSpPr>
          <p:spPr>
            <a:xfrm>
              <a:off x="8460060" y="2890041"/>
              <a:ext cx="4773" cy="4975"/>
            </a:xfrm>
            <a:custGeom>
              <a:avLst/>
              <a:gdLst>
                <a:gd name="connsiteX0" fmla="*/ 4260 w 4773"/>
                <a:gd name="connsiteY0" fmla="*/ -1573 h 4975"/>
                <a:gd name="connsiteX1" fmla="*/ -514 w 4773"/>
                <a:gd name="connsiteY1" fmla="*/ 3402 h 4975"/>
              </a:gdLst>
              <a:ahLst/>
              <a:cxnLst>
                <a:cxn ang="0">
                  <a:pos x="connsiteX0" y="connsiteY0"/>
                </a:cxn>
                <a:cxn ang="0">
                  <a:pos x="connsiteX1" y="connsiteY1"/>
                </a:cxn>
              </a:cxnLst>
              <a:rect l="l" t="t" r="r" b="b"/>
              <a:pathLst>
                <a:path w="4773" h="4975">
                  <a:moveTo>
                    <a:pt x="4260" y="-1573"/>
                  </a:moveTo>
                  <a:lnTo>
                    <a:pt x="-514" y="3402"/>
                  </a:lnTo>
                  <a:close/>
                </a:path>
              </a:pathLst>
            </a:custGeom>
            <a:solidFill>
              <a:srgbClr val="020202"/>
            </a:solidFill>
            <a:ln w="6712" cap="flat">
              <a:noFill/>
              <a:prstDash val="solid"/>
              <a:miter/>
            </a:ln>
          </p:spPr>
          <p:txBody>
            <a:bodyPr rtlCol="0" anchor="ctr"/>
            <a:lstStyle/>
            <a:p>
              <a:endParaRPr lang="es-CO"/>
            </a:p>
          </p:txBody>
        </p:sp>
        <p:sp>
          <p:nvSpPr>
            <p:cNvPr id="1023" name="Freeform: Shape 1022">
              <a:extLst>
                <a:ext uri="{FF2B5EF4-FFF2-40B4-BE49-F238E27FC236}">
                  <a16:creationId xmlns:a16="http://schemas.microsoft.com/office/drawing/2014/main" id="{F0443122-31E4-59E8-90D9-593D995C69E7}"/>
                </a:ext>
              </a:extLst>
            </p:cNvPr>
            <p:cNvSpPr/>
            <p:nvPr/>
          </p:nvSpPr>
          <p:spPr>
            <a:xfrm>
              <a:off x="8445133" y="2934820"/>
              <a:ext cx="4773" cy="5042"/>
            </a:xfrm>
            <a:custGeom>
              <a:avLst/>
              <a:gdLst>
                <a:gd name="connsiteX0" fmla="*/ 4260 w 4773"/>
                <a:gd name="connsiteY0" fmla="*/ -1573 h 5042"/>
                <a:gd name="connsiteX1" fmla="*/ -514 w 4773"/>
                <a:gd name="connsiteY1" fmla="*/ 3470 h 5042"/>
              </a:gdLst>
              <a:ahLst/>
              <a:cxnLst>
                <a:cxn ang="0">
                  <a:pos x="connsiteX0" y="connsiteY0"/>
                </a:cxn>
                <a:cxn ang="0">
                  <a:pos x="connsiteX1" y="connsiteY1"/>
                </a:cxn>
              </a:cxnLst>
              <a:rect l="l" t="t" r="r" b="b"/>
              <a:pathLst>
                <a:path w="4773" h="5042">
                  <a:moveTo>
                    <a:pt x="4260" y="-1573"/>
                  </a:moveTo>
                  <a:lnTo>
                    <a:pt x="-514" y="3470"/>
                  </a:lnTo>
                  <a:close/>
                </a:path>
              </a:pathLst>
            </a:custGeom>
            <a:solidFill>
              <a:srgbClr val="020202"/>
            </a:solidFill>
            <a:ln w="6712" cap="flat">
              <a:noFill/>
              <a:prstDash val="solid"/>
              <a:miter/>
            </a:ln>
          </p:spPr>
          <p:txBody>
            <a:bodyPr rtlCol="0" anchor="ctr"/>
            <a:lstStyle/>
            <a:p>
              <a:endParaRPr lang="es-CO"/>
            </a:p>
          </p:txBody>
        </p:sp>
        <p:sp>
          <p:nvSpPr>
            <p:cNvPr id="1024" name="Freeform: Shape 1023">
              <a:extLst>
                <a:ext uri="{FF2B5EF4-FFF2-40B4-BE49-F238E27FC236}">
                  <a16:creationId xmlns:a16="http://schemas.microsoft.com/office/drawing/2014/main" id="{D368605F-16F4-D8CB-0D8F-283820B81033}"/>
                </a:ext>
              </a:extLst>
            </p:cNvPr>
            <p:cNvSpPr/>
            <p:nvPr/>
          </p:nvSpPr>
          <p:spPr>
            <a:xfrm>
              <a:off x="8440157" y="2969716"/>
              <a:ext cx="4572" cy="4975"/>
            </a:xfrm>
            <a:custGeom>
              <a:avLst/>
              <a:gdLst>
                <a:gd name="connsiteX0" fmla="*/ 4059 w 4572"/>
                <a:gd name="connsiteY0" fmla="*/ -1573 h 4975"/>
                <a:gd name="connsiteX1" fmla="*/ -514 w 4572"/>
                <a:gd name="connsiteY1" fmla="*/ 3402 h 4975"/>
                <a:gd name="connsiteX2" fmla="*/ 4059 w 4572"/>
                <a:gd name="connsiteY2" fmla="*/ -1573 h 4975"/>
              </a:gdLst>
              <a:ahLst/>
              <a:cxnLst>
                <a:cxn ang="0">
                  <a:pos x="connsiteX0" y="connsiteY0"/>
                </a:cxn>
                <a:cxn ang="0">
                  <a:pos x="connsiteX1" y="connsiteY1"/>
                </a:cxn>
                <a:cxn ang="0">
                  <a:pos x="connsiteX2" y="connsiteY2"/>
                </a:cxn>
              </a:cxnLst>
              <a:rect l="l" t="t" r="r" b="b"/>
              <a:pathLst>
                <a:path w="4572" h="4975">
                  <a:moveTo>
                    <a:pt x="4059" y="-1573"/>
                  </a:moveTo>
                  <a:cubicBezTo>
                    <a:pt x="2580" y="108"/>
                    <a:pt x="1033" y="1789"/>
                    <a:pt x="-514" y="3402"/>
                  </a:cubicBezTo>
                  <a:cubicBezTo>
                    <a:pt x="1033" y="1789"/>
                    <a:pt x="2580" y="108"/>
                    <a:pt x="4059" y="-1573"/>
                  </a:cubicBezTo>
                  <a:close/>
                </a:path>
              </a:pathLst>
            </a:custGeom>
            <a:solidFill>
              <a:srgbClr val="020202"/>
            </a:solidFill>
            <a:ln w="6712" cap="flat">
              <a:noFill/>
              <a:prstDash val="solid"/>
              <a:miter/>
            </a:ln>
          </p:spPr>
          <p:txBody>
            <a:bodyPr rtlCol="0" anchor="ctr"/>
            <a:lstStyle/>
            <a:p>
              <a:endParaRPr lang="es-CO"/>
            </a:p>
          </p:txBody>
        </p:sp>
        <p:sp>
          <p:nvSpPr>
            <p:cNvPr id="1025" name="Freeform: Shape 1024">
              <a:extLst>
                <a:ext uri="{FF2B5EF4-FFF2-40B4-BE49-F238E27FC236}">
                  <a16:creationId xmlns:a16="http://schemas.microsoft.com/office/drawing/2014/main" id="{46E86559-0DF5-6F4B-3BE7-3E5DE9EFFD00}"/>
                </a:ext>
              </a:extLst>
            </p:cNvPr>
            <p:cNvSpPr/>
            <p:nvPr/>
          </p:nvSpPr>
          <p:spPr>
            <a:xfrm>
              <a:off x="8445133" y="3039439"/>
              <a:ext cx="4773" cy="4975"/>
            </a:xfrm>
            <a:custGeom>
              <a:avLst/>
              <a:gdLst>
                <a:gd name="connsiteX0" fmla="*/ -514 w 4773"/>
                <a:gd name="connsiteY0" fmla="*/ -1573 h 4975"/>
                <a:gd name="connsiteX1" fmla="*/ 4260 w 4773"/>
                <a:gd name="connsiteY1" fmla="*/ 3402 h 4975"/>
                <a:gd name="connsiteX2" fmla="*/ -514 w 4773"/>
                <a:gd name="connsiteY2" fmla="*/ -1573 h 4975"/>
              </a:gdLst>
              <a:ahLst/>
              <a:cxnLst>
                <a:cxn ang="0">
                  <a:pos x="connsiteX0" y="connsiteY0"/>
                </a:cxn>
                <a:cxn ang="0">
                  <a:pos x="connsiteX1" y="connsiteY1"/>
                </a:cxn>
                <a:cxn ang="0">
                  <a:pos x="connsiteX2" y="connsiteY2"/>
                </a:cxn>
              </a:cxnLst>
              <a:rect l="l" t="t" r="r" b="b"/>
              <a:pathLst>
                <a:path w="4773" h="4975">
                  <a:moveTo>
                    <a:pt x="-514" y="-1573"/>
                  </a:moveTo>
                  <a:cubicBezTo>
                    <a:pt x="1100" y="108"/>
                    <a:pt x="2646" y="1789"/>
                    <a:pt x="4260" y="3402"/>
                  </a:cubicBezTo>
                  <a:cubicBezTo>
                    <a:pt x="2444" y="1789"/>
                    <a:pt x="1100" y="108"/>
                    <a:pt x="-514" y="-1573"/>
                  </a:cubicBezTo>
                  <a:close/>
                </a:path>
              </a:pathLst>
            </a:custGeom>
            <a:solidFill>
              <a:srgbClr val="020202"/>
            </a:solidFill>
            <a:ln w="6712" cap="flat">
              <a:noFill/>
              <a:prstDash val="solid"/>
              <a:miter/>
            </a:ln>
          </p:spPr>
          <p:txBody>
            <a:bodyPr rtlCol="0" anchor="ctr"/>
            <a:lstStyle/>
            <a:p>
              <a:endParaRPr lang="es-CO"/>
            </a:p>
          </p:txBody>
        </p:sp>
        <p:sp>
          <p:nvSpPr>
            <p:cNvPr id="1026" name="Freeform: Shape 1025">
              <a:extLst>
                <a:ext uri="{FF2B5EF4-FFF2-40B4-BE49-F238E27FC236}">
                  <a16:creationId xmlns:a16="http://schemas.microsoft.com/office/drawing/2014/main" id="{544D685A-0FFF-4683-66CD-02D70BE5D9E8}"/>
                </a:ext>
              </a:extLst>
            </p:cNvPr>
            <p:cNvSpPr/>
            <p:nvPr/>
          </p:nvSpPr>
          <p:spPr>
            <a:xfrm>
              <a:off x="8450109" y="3069358"/>
              <a:ext cx="4235" cy="4840"/>
            </a:xfrm>
            <a:custGeom>
              <a:avLst/>
              <a:gdLst>
                <a:gd name="connsiteX0" fmla="*/ -514 w 4235"/>
                <a:gd name="connsiteY0" fmla="*/ -1573 h 4840"/>
                <a:gd name="connsiteX1" fmla="*/ 3722 w 4235"/>
                <a:gd name="connsiteY1" fmla="*/ 3268 h 4840"/>
              </a:gdLst>
              <a:ahLst/>
              <a:cxnLst>
                <a:cxn ang="0">
                  <a:pos x="connsiteX0" y="connsiteY0"/>
                </a:cxn>
                <a:cxn ang="0">
                  <a:pos x="connsiteX1" y="connsiteY1"/>
                </a:cxn>
              </a:cxnLst>
              <a:rect l="l" t="t" r="r" b="b"/>
              <a:pathLst>
                <a:path w="4235" h="4840">
                  <a:moveTo>
                    <a:pt x="-514" y="-1573"/>
                  </a:moveTo>
                  <a:lnTo>
                    <a:pt x="3722" y="3268"/>
                  </a:lnTo>
                  <a:close/>
                </a:path>
              </a:pathLst>
            </a:custGeom>
            <a:solidFill>
              <a:srgbClr val="020202"/>
            </a:solidFill>
            <a:ln w="6712" cap="flat">
              <a:noFill/>
              <a:prstDash val="solid"/>
              <a:miter/>
            </a:ln>
          </p:spPr>
          <p:txBody>
            <a:bodyPr rtlCol="0" anchor="ctr"/>
            <a:lstStyle/>
            <a:p>
              <a:endParaRPr lang="es-CO"/>
            </a:p>
          </p:txBody>
        </p:sp>
        <p:sp>
          <p:nvSpPr>
            <p:cNvPr id="1027" name="Freeform: Shape 1026">
              <a:extLst>
                <a:ext uri="{FF2B5EF4-FFF2-40B4-BE49-F238E27FC236}">
                  <a16:creationId xmlns:a16="http://schemas.microsoft.com/office/drawing/2014/main" id="{0689EF87-DEC9-F5E4-CFF2-6900A80A3603}"/>
                </a:ext>
              </a:extLst>
            </p:cNvPr>
            <p:cNvSpPr/>
            <p:nvPr/>
          </p:nvSpPr>
          <p:spPr>
            <a:xfrm>
              <a:off x="8465102" y="3178885"/>
              <a:ext cx="4436" cy="4975"/>
            </a:xfrm>
            <a:custGeom>
              <a:avLst/>
              <a:gdLst>
                <a:gd name="connsiteX0" fmla="*/ -514 w 4436"/>
                <a:gd name="connsiteY0" fmla="*/ -1573 h 4975"/>
                <a:gd name="connsiteX1" fmla="*/ 3923 w 4436"/>
                <a:gd name="connsiteY1" fmla="*/ 3402 h 4975"/>
              </a:gdLst>
              <a:ahLst/>
              <a:cxnLst>
                <a:cxn ang="0">
                  <a:pos x="connsiteX0" y="connsiteY0"/>
                </a:cxn>
                <a:cxn ang="0">
                  <a:pos x="connsiteX1" y="connsiteY1"/>
                </a:cxn>
              </a:cxnLst>
              <a:rect l="l" t="t" r="r" b="b"/>
              <a:pathLst>
                <a:path w="4436" h="4975">
                  <a:moveTo>
                    <a:pt x="-514" y="-1573"/>
                  </a:moveTo>
                  <a:lnTo>
                    <a:pt x="3923" y="3402"/>
                  </a:lnTo>
                  <a:close/>
                </a:path>
              </a:pathLst>
            </a:custGeom>
            <a:solidFill>
              <a:srgbClr val="020202"/>
            </a:solidFill>
            <a:ln w="6712" cap="flat">
              <a:noFill/>
              <a:prstDash val="solid"/>
              <a:miter/>
            </a:ln>
          </p:spPr>
          <p:txBody>
            <a:bodyPr rtlCol="0" anchor="ctr"/>
            <a:lstStyle/>
            <a:p>
              <a:endParaRPr lang="es-CO"/>
            </a:p>
          </p:txBody>
        </p:sp>
        <p:sp>
          <p:nvSpPr>
            <p:cNvPr id="1028" name="Freeform: Shape 1027">
              <a:extLst>
                <a:ext uri="{FF2B5EF4-FFF2-40B4-BE49-F238E27FC236}">
                  <a16:creationId xmlns:a16="http://schemas.microsoft.com/office/drawing/2014/main" id="{0AD90D98-CEF9-44F8-D508-70CE392EC6F1}"/>
                </a:ext>
              </a:extLst>
            </p:cNvPr>
            <p:cNvSpPr/>
            <p:nvPr/>
          </p:nvSpPr>
          <p:spPr>
            <a:xfrm>
              <a:off x="8489979" y="3313422"/>
              <a:ext cx="4505" cy="4908"/>
            </a:xfrm>
            <a:custGeom>
              <a:avLst/>
              <a:gdLst>
                <a:gd name="connsiteX0" fmla="*/ -514 w 4505"/>
                <a:gd name="connsiteY0" fmla="*/ -1573 h 4908"/>
                <a:gd name="connsiteX1" fmla="*/ 3991 w 4505"/>
                <a:gd name="connsiteY1" fmla="*/ 3335 h 4908"/>
              </a:gdLst>
              <a:ahLst/>
              <a:cxnLst>
                <a:cxn ang="0">
                  <a:pos x="connsiteX0" y="connsiteY0"/>
                </a:cxn>
                <a:cxn ang="0">
                  <a:pos x="connsiteX1" y="connsiteY1"/>
                </a:cxn>
              </a:cxnLst>
              <a:rect l="l" t="t" r="r" b="b"/>
              <a:pathLst>
                <a:path w="4505" h="4908">
                  <a:moveTo>
                    <a:pt x="-514" y="-1573"/>
                  </a:moveTo>
                  <a:lnTo>
                    <a:pt x="3991" y="3335"/>
                  </a:lnTo>
                  <a:close/>
                </a:path>
              </a:pathLst>
            </a:custGeom>
            <a:solidFill>
              <a:srgbClr val="020202"/>
            </a:solidFill>
            <a:ln w="6712" cap="flat">
              <a:noFill/>
              <a:prstDash val="solid"/>
              <a:miter/>
            </a:ln>
          </p:spPr>
          <p:txBody>
            <a:bodyPr rtlCol="0" anchor="ctr"/>
            <a:lstStyle/>
            <a:p>
              <a:endParaRPr lang="es-CO"/>
            </a:p>
          </p:txBody>
        </p:sp>
        <p:sp>
          <p:nvSpPr>
            <p:cNvPr id="1029" name="Freeform: Shape 1028">
              <a:extLst>
                <a:ext uri="{FF2B5EF4-FFF2-40B4-BE49-F238E27FC236}">
                  <a16:creationId xmlns:a16="http://schemas.microsoft.com/office/drawing/2014/main" id="{B6E8C440-9831-3409-EA92-D3747D38FD11}"/>
                </a:ext>
              </a:extLst>
            </p:cNvPr>
            <p:cNvSpPr/>
            <p:nvPr/>
          </p:nvSpPr>
          <p:spPr>
            <a:xfrm>
              <a:off x="8499930" y="3393096"/>
              <a:ext cx="4437" cy="4908"/>
            </a:xfrm>
            <a:custGeom>
              <a:avLst/>
              <a:gdLst>
                <a:gd name="connsiteX0" fmla="*/ -514 w 4437"/>
                <a:gd name="connsiteY0" fmla="*/ -1573 h 4908"/>
                <a:gd name="connsiteX1" fmla="*/ 3924 w 4437"/>
                <a:gd name="connsiteY1" fmla="*/ 3335 h 4908"/>
              </a:gdLst>
              <a:ahLst/>
              <a:cxnLst>
                <a:cxn ang="0">
                  <a:pos x="connsiteX0" y="connsiteY0"/>
                </a:cxn>
                <a:cxn ang="0">
                  <a:pos x="connsiteX1" y="connsiteY1"/>
                </a:cxn>
              </a:cxnLst>
              <a:rect l="l" t="t" r="r" b="b"/>
              <a:pathLst>
                <a:path w="4437" h="4908">
                  <a:moveTo>
                    <a:pt x="-514" y="-1573"/>
                  </a:moveTo>
                  <a:lnTo>
                    <a:pt x="3924" y="3335"/>
                  </a:lnTo>
                  <a:close/>
                </a:path>
              </a:pathLst>
            </a:custGeom>
            <a:solidFill>
              <a:srgbClr val="020202"/>
            </a:solidFill>
            <a:ln w="6712" cap="flat">
              <a:noFill/>
              <a:prstDash val="solid"/>
              <a:miter/>
            </a:ln>
          </p:spPr>
          <p:txBody>
            <a:bodyPr rtlCol="0" anchor="ctr"/>
            <a:lstStyle/>
            <a:p>
              <a:endParaRPr lang="es-CO"/>
            </a:p>
          </p:txBody>
        </p:sp>
        <p:sp>
          <p:nvSpPr>
            <p:cNvPr id="1030" name="Freeform: Shape 1029">
              <a:extLst>
                <a:ext uri="{FF2B5EF4-FFF2-40B4-BE49-F238E27FC236}">
                  <a16:creationId xmlns:a16="http://schemas.microsoft.com/office/drawing/2014/main" id="{2BA51672-1C07-3132-F3F7-12E5BE54717A}"/>
                </a:ext>
              </a:extLst>
            </p:cNvPr>
            <p:cNvSpPr/>
            <p:nvPr/>
          </p:nvSpPr>
          <p:spPr>
            <a:xfrm>
              <a:off x="8519832" y="3731759"/>
              <a:ext cx="4504" cy="4975"/>
            </a:xfrm>
            <a:custGeom>
              <a:avLst/>
              <a:gdLst>
                <a:gd name="connsiteX0" fmla="*/ -514 w 4504"/>
                <a:gd name="connsiteY0" fmla="*/ -1573 h 4975"/>
                <a:gd name="connsiteX1" fmla="*/ 3991 w 4504"/>
                <a:gd name="connsiteY1" fmla="*/ 3402 h 4975"/>
              </a:gdLst>
              <a:ahLst/>
              <a:cxnLst>
                <a:cxn ang="0">
                  <a:pos x="connsiteX0" y="connsiteY0"/>
                </a:cxn>
                <a:cxn ang="0">
                  <a:pos x="connsiteX1" y="connsiteY1"/>
                </a:cxn>
              </a:cxnLst>
              <a:rect l="l" t="t" r="r" b="b"/>
              <a:pathLst>
                <a:path w="4504" h="4975">
                  <a:moveTo>
                    <a:pt x="-514" y="-1573"/>
                  </a:moveTo>
                  <a:lnTo>
                    <a:pt x="3991" y="3402"/>
                  </a:lnTo>
                  <a:close/>
                </a:path>
              </a:pathLst>
            </a:custGeom>
            <a:solidFill>
              <a:srgbClr val="020202"/>
            </a:solidFill>
            <a:ln w="6712" cap="flat">
              <a:noFill/>
              <a:prstDash val="solid"/>
              <a:miter/>
            </a:ln>
          </p:spPr>
          <p:txBody>
            <a:bodyPr rtlCol="0" anchor="ctr"/>
            <a:lstStyle/>
            <a:p>
              <a:endParaRPr lang="es-CO"/>
            </a:p>
          </p:txBody>
        </p:sp>
        <p:sp>
          <p:nvSpPr>
            <p:cNvPr id="1031" name="Freeform: Shape 1030">
              <a:extLst>
                <a:ext uri="{FF2B5EF4-FFF2-40B4-BE49-F238E27FC236}">
                  <a16:creationId xmlns:a16="http://schemas.microsoft.com/office/drawing/2014/main" id="{44A24D99-D603-C800-C055-63DDE4D68482}"/>
                </a:ext>
              </a:extLst>
            </p:cNvPr>
            <p:cNvSpPr/>
            <p:nvPr/>
          </p:nvSpPr>
          <p:spPr>
            <a:xfrm>
              <a:off x="6647194" y="5534809"/>
              <a:ext cx="5042" cy="4975"/>
            </a:xfrm>
            <a:custGeom>
              <a:avLst/>
              <a:gdLst>
                <a:gd name="connsiteX0" fmla="*/ 4529 w 5042"/>
                <a:gd name="connsiteY0" fmla="*/ 3402 h 4975"/>
                <a:gd name="connsiteX1" fmla="*/ -514 w 5042"/>
                <a:gd name="connsiteY1" fmla="*/ -1573 h 4975"/>
              </a:gdLst>
              <a:ahLst/>
              <a:cxnLst>
                <a:cxn ang="0">
                  <a:pos x="connsiteX0" y="connsiteY0"/>
                </a:cxn>
                <a:cxn ang="0">
                  <a:pos x="connsiteX1" y="connsiteY1"/>
                </a:cxn>
              </a:cxnLst>
              <a:rect l="l" t="t" r="r" b="b"/>
              <a:pathLst>
                <a:path w="5042" h="4975">
                  <a:moveTo>
                    <a:pt x="4529" y="3402"/>
                  </a:moveTo>
                  <a:lnTo>
                    <a:pt x="-514" y="-1573"/>
                  </a:lnTo>
                  <a:close/>
                </a:path>
              </a:pathLst>
            </a:custGeom>
            <a:solidFill>
              <a:srgbClr val="020202"/>
            </a:solidFill>
            <a:ln w="6712" cap="flat">
              <a:noFill/>
              <a:prstDash val="solid"/>
              <a:miter/>
            </a:ln>
          </p:spPr>
          <p:txBody>
            <a:bodyPr rtlCol="0" anchor="ctr"/>
            <a:lstStyle/>
            <a:p>
              <a:endParaRPr lang="es-CO"/>
            </a:p>
          </p:txBody>
        </p:sp>
        <p:sp>
          <p:nvSpPr>
            <p:cNvPr id="1032" name="Freeform: Shape 1031">
              <a:extLst>
                <a:ext uri="{FF2B5EF4-FFF2-40B4-BE49-F238E27FC236}">
                  <a16:creationId xmlns:a16="http://schemas.microsoft.com/office/drawing/2014/main" id="{ACC381C7-9401-ED99-7608-F0802F91981F}"/>
                </a:ext>
              </a:extLst>
            </p:cNvPr>
            <p:cNvSpPr/>
            <p:nvPr/>
          </p:nvSpPr>
          <p:spPr>
            <a:xfrm>
              <a:off x="5656099" y="1074734"/>
              <a:ext cx="2381924" cy="2118957"/>
            </a:xfrm>
            <a:custGeom>
              <a:avLst/>
              <a:gdLst>
                <a:gd name="connsiteX0" fmla="*/ 33823 w 2381924"/>
                <a:gd name="connsiteY0" fmla="*/ 348140 h 2118957"/>
                <a:gd name="connsiteX1" fmla="*/ 103412 w 2381924"/>
                <a:gd name="connsiteY1" fmla="*/ 209702 h 2118957"/>
                <a:gd name="connsiteX2" fmla="*/ 166613 w 2381924"/>
                <a:gd name="connsiteY2" fmla="*/ 133256 h 2118957"/>
                <a:gd name="connsiteX3" fmla="*/ 264171 w 2381924"/>
                <a:gd name="connsiteY3" fmla="*/ 58221 h 2118957"/>
                <a:gd name="connsiteX4" fmla="*/ 361326 w 2381924"/>
                <a:gd name="connsiteY4" fmla="*/ 15056 h 2118957"/>
                <a:gd name="connsiteX5" fmla="*/ 398441 w 2381924"/>
                <a:gd name="connsiteY5" fmla="*/ 1609 h 2118957"/>
                <a:gd name="connsiteX6" fmla="*/ 471861 w 2381924"/>
                <a:gd name="connsiteY6" fmla="*/ 63600 h 2118957"/>
                <a:gd name="connsiteX7" fmla="*/ 437773 w 2381924"/>
                <a:gd name="connsiteY7" fmla="*/ 115775 h 2118957"/>
                <a:gd name="connsiteX8" fmla="*/ 303302 w 2381924"/>
                <a:gd name="connsiteY8" fmla="*/ 205466 h 2118957"/>
                <a:gd name="connsiteX9" fmla="*/ 164125 w 2381924"/>
                <a:gd name="connsiteY9" fmla="*/ 363537 h 2118957"/>
                <a:gd name="connsiteX10" fmla="*/ 142072 w 2381924"/>
                <a:gd name="connsiteY10" fmla="*/ 462238 h 2118957"/>
                <a:gd name="connsiteX11" fmla="*/ 155519 w 2381924"/>
                <a:gd name="connsiteY11" fmla="*/ 472323 h 2118957"/>
                <a:gd name="connsiteX12" fmla="*/ 249649 w 2381924"/>
                <a:gd name="connsiteY12" fmla="*/ 492494 h 2118957"/>
                <a:gd name="connsiteX13" fmla="*/ 292410 w 2381924"/>
                <a:gd name="connsiteY13" fmla="*/ 479046 h 2118957"/>
                <a:gd name="connsiteX14" fmla="*/ 333626 w 2381924"/>
                <a:gd name="connsiteY14" fmla="*/ 440386 h 2118957"/>
                <a:gd name="connsiteX15" fmla="*/ 361999 w 2381924"/>
                <a:gd name="connsiteY15" fmla="*/ 388346 h 2118957"/>
                <a:gd name="connsiteX16" fmla="*/ 407584 w 2381924"/>
                <a:gd name="connsiteY16" fmla="*/ 289039 h 2118957"/>
                <a:gd name="connsiteX17" fmla="*/ 500571 w 2381924"/>
                <a:gd name="connsiteY17" fmla="*/ 279694 h 2118957"/>
                <a:gd name="connsiteX18" fmla="*/ 519524 w 2381924"/>
                <a:gd name="connsiteY18" fmla="*/ 350695 h 2118957"/>
                <a:gd name="connsiteX19" fmla="*/ 506555 w 2381924"/>
                <a:gd name="connsiteY19" fmla="*/ 365621 h 2118957"/>
                <a:gd name="connsiteX20" fmla="*/ 387212 w 2381924"/>
                <a:gd name="connsiteY20" fmla="*/ 506815 h 2118957"/>
                <a:gd name="connsiteX21" fmla="*/ 363276 w 2381924"/>
                <a:gd name="connsiteY21" fmla="*/ 633285 h 2118957"/>
                <a:gd name="connsiteX22" fmla="*/ 364285 w 2381924"/>
                <a:gd name="connsiteY22" fmla="*/ 690300 h 2118957"/>
                <a:gd name="connsiteX23" fmla="*/ 362940 w 2381924"/>
                <a:gd name="connsiteY23" fmla="*/ 697628 h 2118957"/>
                <a:gd name="connsiteX24" fmla="*/ 358973 w 2381924"/>
                <a:gd name="connsiteY24" fmla="*/ 726069 h 2118957"/>
                <a:gd name="connsiteX25" fmla="*/ 357561 w 2381924"/>
                <a:gd name="connsiteY25" fmla="*/ 732792 h 2118957"/>
                <a:gd name="connsiteX26" fmla="*/ 353729 w 2381924"/>
                <a:gd name="connsiteY26" fmla="*/ 757065 h 2118957"/>
                <a:gd name="connsiteX27" fmla="*/ 352317 w 2381924"/>
                <a:gd name="connsiteY27" fmla="*/ 764192 h 2118957"/>
                <a:gd name="connsiteX28" fmla="*/ 348888 w 2381924"/>
                <a:gd name="connsiteY28" fmla="*/ 793371 h 2118957"/>
                <a:gd name="connsiteX29" fmla="*/ 347409 w 2381924"/>
                <a:gd name="connsiteY29" fmla="*/ 801104 h 2118957"/>
                <a:gd name="connsiteX30" fmla="*/ 348148 w 2381924"/>
                <a:gd name="connsiteY30" fmla="*/ 1057741 h 2118957"/>
                <a:gd name="connsiteX31" fmla="*/ 389363 w 2381924"/>
                <a:gd name="connsiteY31" fmla="*/ 1254202 h 2118957"/>
                <a:gd name="connsiteX32" fmla="*/ 390305 w 2381924"/>
                <a:gd name="connsiteY32" fmla="*/ 1278609 h 2118957"/>
                <a:gd name="connsiteX33" fmla="*/ 389901 w 2381924"/>
                <a:gd name="connsiteY33" fmla="*/ 1336700 h 2118957"/>
                <a:gd name="connsiteX34" fmla="*/ 446715 w 2381924"/>
                <a:gd name="connsiteY34" fmla="*/ 1498737 h 2118957"/>
                <a:gd name="connsiteX35" fmla="*/ 541988 w 2381924"/>
                <a:gd name="connsiteY35" fmla="*/ 1608196 h 2118957"/>
                <a:gd name="connsiteX36" fmla="*/ 565117 w 2381924"/>
                <a:gd name="connsiteY36" fmla="*/ 1615996 h 2118957"/>
                <a:gd name="connsiteX37" fmla="*/ 653195 w 2381924"/>
                <a:gd name="connsiteY37" fmla="*/ 1603759 h 2118957"/>
                <a:gd name="connsiteX38" fmla="*/ 695621 w 2381924"/>
                <a:gd name="connsiteY38" fmla="*/ 1611289 h 2118957"/>
                <a:gd name="connsiteX39" fmla="*/ 775698 w 2381924"/>
                <a:gd name="connsiteY39" fmla="*/ 1656942 h 2118957"/>
                <a:gd name="connsiteX40" fmla="*/ 1061246 w 2381924"/>
                <a:gd name="connsiteY40" fmla="*/ 1753155 h 2118957"/>
                <a:gd name="connsiteX41" fmla="*/ 1213601 w 2381924"/>
                <a:gd name="connsiteY41" fmla="*/ 1773932 h 2118957"/>
                <a:gd name="connsiteX42" fmla="*/ 1416719 w 2381924"/>
                <a:gd name="connsiteY42" fmla="*/ 1764451 h 2118957"/>
                <a:gd name="connsiteX43" fmla="*/ 1480861 w 2381924"/>
                <a:gd name="connsiteY43" fmla="*/ 1758131 h 2118957"/>
                <a:gd name="connsiteX44" fmla="*/ 1643571 w 2381924"/>
                <a:gd name="connsiteY44" fmla="*/ 1741793 h 2118957"/>
                <a:gd name="connsiteX45" fmla="*/ 1657892 w 2381924"/>
                <a:gd name="connsiteY45" fmla="*/ 1738095 h 2118957"/>
                <a:gd name="connsiteX46" fmla="*/ 1723110 w 2381924"/>
                <a:gd name="connsiteY46" fmla="*/ 1733725 h 2118957"/>
                <a:gd name="connsiteX47" fmla="*/ 1818719 w 2381924"/>
                <a:gd name="connsiteY47" fmla="*/ 1724782 h 2118957"/>
                <a:gd name="connsiteX48" fmla="*/ 1863228 w 2381924"/>
                <a:gd name="connsiteY48" fmla="*/ 1724782 h 2118957"/>
                <a:gd name="connsiteX49" fmla="*/ 1958568 w 2381924"/>
                <a:gd name="connsiteY49" fmla="*/ 1713016 h 2118957"/>
                <a:gd name="connsiteX50" fmla="*/ 1960787 w 2381924"/>
                <a:gd name="connsiteY50" fmla="*/ 1711940 h 2118957"/>
                <a:gd name="connsiteX51" fmla="*/ 2050143 w 2381924"/>
                <a:gd name="connsiteY51" fmla="*/ 1684508 h 2118957"/>
                <a:gd name="connsiteX52" fmla="*/ 2078113 w 2381924"/>
                <a:gd name="connsiteY52" fmla="*/ 1675767 h 2118957"/>
                <a:gd name="connsiteX53" fmla="*/ 2212583 w 2381924"/>
                <a:gd name="connsiteY53" fmla="*/ 1628703 h 2118957"/>
                <a:gd name="connsiteX54" fmla="*/ 2226031 w 2381924"/>
                <a:gd name="connsiteY54" fmla="*/ 1622383 h 2118957"/>
                <a:gd name="connsiteX55" fmla="*/ 2273835 w 2381924"/>
                <a:gd name="connsiteY55" fmla="*/ 1603489 h 2118957"/>
                <a:gd name="connsiteX56" fmla="*/ 2286475 w 2381924"/>
                <a:gd name="connsiteY56" fmla="*/ 1596296 h 2118957"/>
                <a:gd name="connsiteX57" fmla="*/ 2326816 w 2381924"/>
                <a:gd name="connsiteY57" fmla="*/ 1578882 h 2118957"/>
                <a:gd name="connsiteX58" fmla="*/ 2340263 w 2381924"/>
                <a:gd name="connsiteY58" fmla="*/ 1572763 h 2118957"/>
                <a:gd name="connsiteX59" fmla="*/ 2381411 w 2381924"/>
                <a:gd name="connsiteY59" fmla="*/ 1559316 h 2118957"/>
                <a:gd name="connsiteX60" fmla="*/ 2322043 w 2381924"/>
                <a:gd name="connsiteY60" fmla="*/ 1598649 h 2118957"/>
                <a:gd name="connsiteX61" fmla="*/ 2194296 w 2381924"/>
                <a:gd name="connsiteY61" fmla="*/ 1652437 h 2118957"/>
                <a:gd name="connsiteX62" fmla="*/ 2058144 w 2381924"/>
                <a:gd name="connsiteY62" fmla="*/ 1706225 h 2118957"/>
                <a:gd name="connsiteX63" fmla="*/ 1957291 w 2381924"/>
                <a:gd name="connsiteY63" fmla="*/ 1739843 h 2118957"/>
                <a:gd name="connsiteX64" fmla="*/ 1943844 w 2381924"/>
                <a:gd name="connsiteY64" fmla="*/ 1774671 h 2118957"/>
                <a:gd name="connsiteX65" fmla="*/ 1968116 w 2381924"/>
                <a:gd name="connsiteY65" fmla="*/ 1806003 h 2118957"/>
                <a:gd name="connsiteX66" fmla="*/ 1994337 w 2381924"/>
                <a:gd name="connsiteY66" fmla="*/ 1981755 h 2118957"/>
                <a:gd name="connsiteX67" fmla="*/ 1965157 w 2381924"/>
                <a:gd name="connsiteY67" fmla="*/ 2010398 h 2118957"/>
                <a:gd name="connsiteX68" fmla="*/ 1750878 w 2381924"/>
                <a:gd name="connsiteY68" fmla="*/ 2060689 h 2118957"/>
                <a:gd name="connsiteX69" fmla="*/ 1655405 w 2381924"/>
                <a:gd name="connsiteY69" fmla="*/ 2073263 h 2118957"/>
                <a:gd name="connsiteX70" fmla="*/ 1565242 w 2381924"/>
                <a:gd name="connsiteY70" fmla="*/ 2087517 h 2118957"/>
                <a:gd name="connsiteX71" fmla="*/ 1423577 w 2381924"/>
                <a:gd name="connsiteY71" fmla="*/ 2108562 h 2118957"/>
                <a:gd name="connsiteX72" fmla="*/ 1292939 w 2381924"/>
                <a:gd name="connsiteY72" fmla="*/ 2116495 h 2118957"/>
                <a:gd name="connsiteX73" fmla="*/ 1074491 w 2381924"/>
                <a:gd name="connsiteY73" fmla="*/ 2111789 h 2118957"/>
                <a:gd name="connsiteX74" fmla="*/ 949299 w 2381924"/>
                <a:gd name="connsiteY74" fmla="*/ 2098812 h 2118957"/>
                <a:gd name="connsiteX75" fmla="*/ 743089 w 2381924"/>
                <a:gd name="connsiteY75" fmla="*/ 2048117 h 2118957"/>
                <a:gd name="connsiteX76" fmla="*/ 533113 w 2381924"/>
                <a:gd name="connsiteY76" fmla="*/ 1972208 h 2118957"/>
                <a:gd name="connsiteX77" fmla="*/ 458683 w 2381924"/>
                <a:gd name="connsiteY77" fmla="*/ 1937919 h 2118957"/>
                <a:gd name="connsiteX78" fmla="*/ 419082 w 2381924"/>
                <a:gd name="connsiteY78" fmla="*/ 1883054 h 2118957"/>
                <a:gd name="connsiteX79" fmla="*/ 360452 w 2381924"/>
                <a:gd name="connsiteY79" fmla="*/ 1804053 h 2118957"/>
                <a:gd name="connsiteX80" fmla="*/ 264642 w 2381924"/>
                <a:gd name="connsiteY80" fmla="*/ 1722093 h 2118957"/>
                <a:gd name="connsiteX81" fmla="*/ 215426 w 2381924"/>
                <a:gd name="connsiteY81" fmla="*/ 1607793 h 2118957"/>
                <a:gd name="connsiteX82" fmla="*/ 164058 w 2381924"/>
                <a:gd name="connsiteY82" fmla="*/ 1491744 h 2118957"/>
                <a:gd name="connsiteX83" fmla="*/ 144963 w 2381924"/>
                <a:gd name="connsiteY83" fmla="*/ 1480651 h 2118957"/>
                <a:gd name="connsiteX84" fmla="*/ 102269 w 2381924"/>
                <a:gd name="connsiteY84" fmla="*/ 1433183 h 2118957"/>
                <a:gd name="connsiteX85" fmla="*/ 92789 w 2381924"/>
                <a:gd name="connsiteY85" fmla="*/ 1399565 h 2118957"/>
                <a:gd name="connsiteX86" fmla="*/ 75576 w 2381924"/>
                <a:gd name="connsiteY86" fmla="*/ 1367023 h 2118957"/>
                <a:gd name="connsiteX87" fmla="*/ 50162 w 2381924"/>
                <a:gd name="connsiteY87" fmla="*/ 1313907 h 2118957"/>
                <a:gd name="connsiteX88" fmla="*/ 17485 w 2381924"/>
                <a:gd name="connsiteY88" fmla="*/ 1166729 h 2118957"/>
                <a:gd name="connsiteX89" fmla="*/ 5585 w 2381924"/>
                <a:gd name="connsiteY89" fmla="*/ 1048665 h 2118957"/>
                <a:gd name="connsiteX90" fmla="*/ 5585 w 2381924"/>
                <a:gd name="connsiteY90" fmla="*/ 939138 h 2118957"/>
                <a:gd name="connsiteX91" fmla="*/ 1685 w 2381924"/>
                <a:gd name="connsiteY91" fmla="*/ 889855 h 2118957"/>
                <a:gd name="connsiteX92" fmla="*/ 1282 w 2381924"/>
                <a:gd name="connsiteY92" fmla="*/ 857716 h 2118957"/>
                <a:gd name="connsiteX93" fmla="*/ 5450 w 2381924"/>
                <a:gd name="connsiteY93" fmla="*/ 781068 h 2118957"/>
                <a:gd name="connsiteX94" fmla="*/ 13586 w 2381924"/>
                <a:gd name="connsiteY94" fmla="*/ 575530 h 2118957"/>
                <a:gd name="connsiteX95" fmla="*/ 10425 w 2381924"/>
                <a:gd name="connsiteY95" fmla="*/ 543593 h 2118957"/>
                <a:gd name="connsiteX96" fmla="*/ 32882 w 2381924"/>
                <a:gd name="connsiteY96" fmla="*/ 365016 h 2118957"/>
                <a:gd name="connsiteX97" fmla="*/ 33823 w 2381924"/>
                <a:gd name="connsiteY97" fmla="*/ 348140 h 2118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2381924" h="2118957">
                  <a:moveTo>
                    <a:pt x="33823" y="348140"/>
                  </a:moveTo>
                  <a:cubicBezTo>
                    <a:pt x="47095" y="297646"/>
                    <a:pt x="70796" y="250446"/>
                    <a:pt x="103412" y="209702"/>
                  </a:cubicBezTo>
                  <a:cubicBezTo>
                    <a:pt x="124053" y="183884"/>
                    <a:pt x="145703" y="158872"/>
                    <a:pt x="166613" y="133256"/>
                  </a:cubicBezTo>
                  <a:cubicBezTo>
                    <a:pt x="193554" y="101722"/>
                    <a:pt x="226782" y="76173"/>
                    <a:pt x="264171" y="58221"/>
                  </a:cubicBezTo>
                  <a:cubicBezTo>
                    <a:pt x="295234" y="41009"/>
                    <a:pt x="327742" y="26553"/>
                    <a:pt x="361326" y="15056"/>
                  </a:cubicBezTo>
                  <a:cubicBezTo>
                    <a:pt x="374774" y="13039"/>
                    <a:pt x="385868" y="5576"/>
                    <a:pt x="398441" y="1609"/>
                  </a:cubicBezTo>
                  <a:cubicBezTo>
                    <a:pt x="440597" y="-11839"/>
                    <a:pt x="477913" y="18956"/>
                    <a:pt x="471861" y="63600"/>
                  </a:cubicBezTo>
                  <a:cubicBezTo>
                    <a:pt x="469306" y="85384"/>
                    <a:pt x="456686" y="104681"/>
                    <a:pt x="437773" y="115775"/>
                  </a:cubicBezTo>
                  <a:cubicBezTo>
                    <a:pt x="392188" y="144551"/>
                    <a:pt x="344720" y="170370"/>
                    <a:pt x="303302" y="205466"/>
                  </a:cubicBezTo>
                  <a:cubicBezTo>
                    <a:pt x="248936" y="250581"/>
                    <a:pt x="201972" y="303899"/>
                    <a:pt x="164125" y="363537"/>
                  </a:cubicBezTo>
                  <a:cubicBezTo>
                    <a:pt x="145165" y="393994"/>
                    <a:pt x="148325" y="429158"/>
                    <a:pt x="142072" y="462238"/>
                  </a:cubicBezTo>
                  <a:cubicBezTo>
                    <a:pt x="140257" y="471785"/>
                    <a:pt x="148460" y="472794"/>
                    <a:pt x="155519" y="472323"/>
                  </a:cubicBezTo>
                  <a:cubicBezTo>
                    <a:pt x="189137" y="470374"/>
                    <a:pt x="219393" y="480660"/>
                    <a:pt x="249649" y="492494"/>
                  </a:cubicBezTo>
                  <a:cubicBezTo>
                    <a:pt x="267466" y="499688"/>
                    <a:pt x="282124" y="495788"/>
                    <a:pt x="292410" y="479046"/>
                  </a:cubicBezTo>
                  <a:cubicBezTo>
                    <a:pt x="301864" y="462238"/>
                    <a:pt x="316252" y="448723"/>
                    <a:pt x="333626" y="440386"/>
                  </a:cubicBezTo>
                  <a:cubicBezTo>
                    <a:pt x="357225" y="429965"/>
                    <a:pt x="364621" y="412350"/>
                    <a:pt x="361999" y="388346"/>
                  </a:cubicBezTo>
                  <a:cubicBezTo>
                    <a:pt x="357359" y="346189"/>
                    <a:pt x="376118" y="314926"/>
                    <a:pt x="407584" y="289039"/>
                  </a:cubicBezTo>
                  <a:cubicBezTo>
                    <a:pt x="433436" y="266448"/>
                    <a:pt x="470745" y="262684"/>
                    <a:pt x="500571" y="279694"/>
                  </a:cubicBezTo>
                  <a:cubicBezTo>
                    <a:pt x="525414" y="294082"/>
                    <a:pt x="533899" y="325885"/>
                    <a:pt x="519524" y="350695"/>
                  </a:cubicBezTo>
                  <a:cubicBezTo>
                    <a:pt x="516196" y="356477"/>
                    <a:pt x="511793" y="361519"/>
                    <a:pt x="506555" y="365621"/>
                  </a:cubicBezTo>
                  <a:cubicBezTo>
                    <a:pt x="458219" y="404752"/>
                    <a:pt x="417723" y="452623"/>
                    <a:pt x="387212" y="506815"/>
                  </a:cubicBezTo>
                  <a:cubicBezTo>
                    <a:pt x="365226" y="545879"/>
                    <a:pt x="352721" y="587497"/>
                    <a:pt x="363276" y="633285"/>
                  </a:cubicBezTo>
                  <a:cubicBezTo>
                    <a:pt x="367512" y="651842"/>
                    <a:pt x="365226" y="671273"/>
                    <a:pt x="364285" y="690300"/>
                  </a:cubicBezTo>
                  <a:cubicBezTo>
                    <a:pt x="364076" y="692788"/>
                    <a:pt x="363626" y="695208"/>
                    <a:pt x="362940" y="697628"/>
                  </a:cubicBezTo>
                  <a:cubicBezTo>
                    <a:pt x="360412" y="706907"/>
                    <a:pt x="359081" y="716455"/>
                    <a:pt x="358973" y="726069"/>
                  </a:cubicBezTo>
                  <a:cubicBezTo>
                    <a:pt x="358691" y="728355"/>
                    <a:pt x="358213" y="730574"/>
                    <a:pt x="357561" y="732792"/>
                  </a:cubicBezTo>
                  <a:cubicBezTo>
                    <a:pt x="355383" y="740727"/>
                    <a:pt x="354092" y="748862"/>
                    <a:pt x="353729" y="757065"/>
                  </a:cubicBezTo>
                  <a:cubicBezTo>
                    <a:pt x="353460" y="759485"/>
                    <a:pt x="352989" y="761839"/>
                    <a:pt x="352317" y="764192"/>
                  </a:cubicBezTo>
                  <a:cubicBezTo>
                    <a:pt x="349022" y="773672"/>
                    <a:pt x="350367" y="783690"/>
                    <a:pt x="348888" y="793371"/>
                  </a:cubicBezTo>
                  <a:cubicBezTo>
                    <a:pt x="348599" y="795994"/>
                    <a:pt x="348101" y="798549"/>
                    <a:pt x="347409" y="801104"/>
                  </a:cubicBezTo>
                  <a:cubicBezTo>
                    <a:pt x="333538" y="886089"/>
                    <a:pt x="333787" y="972823"/>
                    <a:pt x="348148" y="1057741"/>
                  </a:cubicBezTo>
                  <a:cubicBezTo>
                    <a:pt x="359914" y="1123631"/>
                    <a:pt x="369193" y="1190060"/>
                    <a:pt x="389363" y="1254202"/>
                  </a:cubicBezTo>
                  <a:cubicBezTo>
                    <a:pt x="392914" y="1261867"/>
                    <a:pt x="393250" y="1270675"/>
                    <a:pt x="390305" y="1278609"/>
                  </a:cubicBezTo>
                  <a:cubicBezTo>
                    <a:pt x="380018" y="1298107"/>
                    <a:pt x="384254" y="1317538"/>
                    <a:pt x="389901" y="1336700"/>
                  </a:cubicBezTo>
                  <a:cubicBezTo>
                    <a:pt x="405144" y="1391968"/>
                    <a:pt x="424124" y="1446092"/>
                    <a:pt x="446715" y="1498737"/>
                  </a:cubicBezTo>
                  <a:cubicBezTo>
                    <a:pt x="466886" y="1544659"/>
                    <a:pt x="500974" y="1579420"/>
                    <a:pt x="541988" y="1608196"/>
                  </a:cubicBezTo>
                  <a:cubicBezTo>
                    <a:pt x="548348" y="1613777"/>
                    <a:pt x="556672" y="1616601"/>
                    <a:pt x="565117" y="1615996"/>
                  </a:cubicBezTo>
                  <a:cubicBezTo>
                    <a:pt x="594230" y="1610079"/>
                    <a:pt x="625024" y="1616332"/>
                    <a:pt x="653195" y="1603759"/>
                  </a:cubicBezTo>
                  <a:cubicBezTo>
                    <a:pt x="668861" y="1597035"/>
                    <a:pt x="682644" y="1603759"/>
                    <a:pt x="695621" y="1611289"/>
                  </a:cubicBezTo>
                  <a:cubicBezTo>
                    <a:pt x="722515" y="1626215"/>
                    <a:pt x="748871" y="1641949"/>
                    <a:pt x="775698" y="1656942"/>
                  </a:cubicBezTo>
                  <a:cubicBezTo>
                    <a:pt x="864919" y="1706764"/>
                    <a:pt x="958645" y="1742129"/>
                    <a:pt x="1061246" y="1753155"/>
                  </a:cubicBezTo>
                  <a:cubicBezTo>
                    <a:pt x="1112143" y="1758669"/>
                    <a:pt x="1162637" y="1767880"/>
                    <a:pt x="1213601" y="1773932"/>
                  </a:cubicBezTo>
                  <a:cubicBezTo>
                    <a:pt x="1282584" y="1782134"/>
                    <a:pt x="1349282" y="1770973"/>
                    <a:pt x="1416719" y="1764451"/>
                  </a:cubicBezTo>
                  <a:cubicBezTo>
                    <a:pt x="1438032" y="1762367"/>
                    <a:pt x="1459548" y="1760350"/>
                    <a:pt x="1480861" y="1758131"/>
                  </a:cubicBezTo>
                  <a:cubicBezTo>
                    <a:pt x="1535053" y="1752349"/>
                    <a:pt x="1589043" y="1744684"/>
                    <a:pt x="1643571" y="1741793"/>
                  </a:cubicBezTo>
                  <a:cubicBezTo>
                    <a:pt x="1648546" y="1741322"/>
                    <a:pt x="1653320" y="1740112"/>
                    <a:pt x="1657892" y="1738095"/>
                  </a:cubicBezTo>
                  <a:cubicBezTo>
                    <a:pt x="1679407" y="1733389"/>
                    <a:pt x="1700654" y="1724648"/>
                    <a:pt x="1723110" y="1733725"/>
                  </a:cubicBezTo>
                  <a:cubicBezTo>
                    <a:pt x="1755181" y="1734061"/>
                    <a:pt x="1787253" y="1731035"/>
                    <a:pt x="1818719" y="1724782"/>
                  </a:cubicBezTo>
                  <a:cubicBezTo>
                    <a:pt x="1833443" y="1721959"/>
                    <a:pt x="1848504" y="1721959"/>
                    <a:pt x="1863228" y="1724782"/>
                  </a:cubicBezTo>
                  <a:cubicBezTo>
                    <a:pt x="1895367" y="1732716"/>
                    <a:pt x="1929321" y="1728548"/>
                    <a:pt x="1958568" y="1713016"/>
                  </a:cubicBezTo>
                  <a:cubicBezTo>
                    <a:pt x="1959240" y="1712546"/>
                    <a:pt x="1959980" y="1712209"/>
                    <a:pt x="1960787" y="1711940"/>
                  </a:cubicBezTo>
                  <a:cubicBezTo>
                    <a:pt x="1991446" y="1705620"/>
                    <a:pt x="2020291" y="1693384"/>
                    <a:pt x="2050143" y="1684508"/>
                  </a:cubicBezTo>
                  <a:cubicBezTo>
                    <a:pt x="2059488" y="1681684"/>
                    <a:pt x="2068834" y="1678995"/>
                    <a:pt x="2078113" y="1675767"/>
                  </a:cubicBezTo>
                  <a:cubicBezTo>
                    <a:pt x="2123026" y="1660304"/>
                    <a:pt x="2165519" y="1638049"/>
                    <a:pt x="2212583" y="1628703"/>
                  </a:cubicBezTo>
                  <a:cubicBezTo>
                    <a:pt x="2217357" y="1627291"/>
                    <a:pt x="2221929" y="1625140"/>
                    <a:pt x="2226031" y="1622383"/>
                  </a:cubicBezTo>
                  <a:cubicBezTo>
                    <a:pt x="2241226" y="1614382"/>
                    <a:pt x="2255345" y="1603423"/>
                    <a:pt x="2273835" y="1603489"/>
                  </a:cubicBezTo>
                  <a:cubicBezTo>
                    <a:pt x="2279147" y="1603489"/>
                    <a:pt x="2282576" y="1599388"/>
                    <a:pt x="2286475" y="1596296"/>
                  </a:cubicBezTo>
                  <a:cubicBezTo>
                    <a:pt x="2297502" y="1586008"/>
                    <a:pt x="2311756" y="1579891"/>
                    <a:pt x="2326816" y="1578882"/>
                  </a:cubicBezTo>
                  <a:cubicBezTo>
                    <a:pt x="2331926" y="1578680"/>
                    <a:pt x="2336767" y="1576462"/>
                    <a:pt x="2340263" y="1572763"/>
                  </a:cubicBezTo>
                  <a:cubicBezTo>
                    <a:pt x="2351626" y="1563015"/>
                    <a:pt x="2366485" y="1558173"/>
                    <a:pt x="2381411" y="1559316"/>
                  </a:cubicBezTo>
                  <a:cubicBezTo>
                    <a:pt x="2365207" y="1577806"/>
                    <a:pt x="2342818" y="1587286"/>
                    <a:pt x="2322043" y="1598649"/>
                  </a:cubicBezTo>
                  <a:cubicBezTo>
                    <a:pt x="2281702" y="1620971"/>
                    <a:pt x="2237729" y="1636637"/>
                    <a:pt x="2194296" y="1652437"/>
                  </a:cubicBezTo>
                  <a:cubicBezTo>
                    <a:pt x="2148575" y="1669313"/>
                    <a:pt x="2104536" y="1690560"/>
                    <a:pt x="2058144" y="1706225"/>
                  </a:cubicBezTo>
                  <a:cubicBezTo>
                    <a:pt x="2024526" y="1717387"/>
                    <a:pt x="1990909" y="1728816"/>
                    <a:pt x="1957291" y="1739843"/>
                  </a:cubicBezTo>
                  <a:cubicBezTo>
                    <a:pt x="1937591" y="1746163"/>
                    <a:pt x="1932952" y="1756652"/>
                    <a:pt x="1943844" y="1774671"/>
                  </a:cubicBezTo>
                  <a:cubicBezTo>
                    <a:pt x="1950568" y="1785966"/>
                    <a:pt x="1961392" y="1794371"/>
                    <a:pt x="1968116" y="1806003"/>
                  </a:cubicBezTo>
                  <a:cubicBezTo>
                    <a:pt x="2000254" y="1861136"/>
                    <a:pt x="2013835" y="1918756"/>
                    <a:pt x="1994337" y="1981755"/>
                  </a:cubicBezTo>
                  <a:cubicBezTo>
                    <a:pt x="1991312" y="1996346"/>
                    <a:pt x="1979815" y="2007642"/>
                    <a:pt x="1965157" y="2010398"/>
                  </a:cubicBezTo>
                  <a:cubicBezTo>
                    <a:pt x="1894157" y="2029157"/>
                    <a:pt x="1822417" y="2044554"/>
                    <a:pt x="1750878" y="2060689"/>
                  </a:cubicBezTo>
                  <a:cubicBezTo>
                    <a:pt x="1719345" y="2067077"/>
                    <a:pt x="1687476" y="2071246"/>
                    <a:pt x="1655405" y="2073263"/>
                  </a:cubicBezTo>
                  <a:cubicBezTo>
                    <a:pt x="1625149" y="2075817"/>
                    <a:pt x="1594893" y="2082407"/>
                    <a:pt x="1565242" y="2087517"/>
                  </a:cubicBezTo>
                  <a:cubicBezTo>
                    <a:pt x="1518177" y="2095450"/>
                    <a:pt x="1471112" y="2104729"/>
                    <a:pt x="1423577" y="2108562"/>
                  </a:cubicBezTo>
                  <a:cubicBezTo>
                    <a:pt x="1380008" y="2111990"/>
                    <a:pt x="1336171" y="2120059"/>
                    <a:pt x="1292939" y="2116495"/>
                  </a:cubicBezTo>
                  <a:cubicBezTo>
                    <a:pt x="1219989" y="2110511"/>
                    <a:pt x="1147105" y="2116495"/>
                    <a:pt x="1074491" y="2111789"/>
                  </a:cubicBezTo>
                  <a:cubicBezTo>
                    <a:pt x="1032805" y="2108898"/>
                    <a:pt x="990985" y="2103653"/>
                    <a:pt x="949299" y="2098812"/>
                  </a:cubicBezTo>
                  <a:cubicBezTo>
                    <a:pt x="878911" y="2089534"/>
                    <a:pt x="809759" y="2072523"/>
                    <a:pt x="743089" y="2048117"/>
                  </a:cubicBezTo>
                  <a:cubicBezTo>
                    <a:pt x="672828" y="2023576"/>
                    <a:pt x="601895" y="2001658"/>
                    <a:pt x="533113" y="1972208"/>
                  </a:cubicBezTo>
                  <a:cubicBezTo>
                    <a:pt x="508034" y="1961451"/>
                    <a:pt x="484502" y="1947264"/>
                    <a:pt x="458683" y="1937919"/>
                  </a:cubicBezTo>
                  <a:cubicBezTo>
                    <a:pt x="432865" y="1928573"/>
                    <a:pt x="422780" y="1906721"/>
                    <a:pt x="419082" y="1883054"/>
                  </a:cubicBezTo>
                  <a:cubicBezTo>
                    <a:pt x="413299" y="1845537"/>
                    <a:pt x="386607" y="1825568"/>
                    <a:pt x="360452" y="1804053"/>
                  </a:cubicBezTo>
                  <a:cubicBezTo>
                    <a:pt x="327911" y="1777159"/>
                    <a:pt x="292545" y="1753088"/>
                    <a:pt x="264642" y="1722093"/>
                  </a:cubicBezTo>
                  <a:cubicBezTo>
                    <a:pt x="235664" y="1690762"/>
                    <a:pt x="218297" y="1650420"/>
                    <a:pt x="215426" y="1607793"/>
                  </a:cubicBezTo>
                  <a:cubicBezTo>
                    <a:pt x="212737" y="1562275"/>
                    <a:pt x="188532" y="1527110"/>
                    <a:pt x="164058" y="1491744"/>
                  </a:cubicBezTo>
                  <a:cubicBezTo>
                    <a:pt x="159083" y="1486030"/>
                    <a:pt x="152373" y="1482130"/>
                    <a:pt x="144963" y="1480651"/>
                  </a:cubicBezTo>
                  <a:cubicBezTo>
                    <a:pt x="121566" y="1472986"/>
                    <a:pt x="108791" y="1455908"/>
                    <a:pt x="102269" y="1433183"/>
                  </a:cubicBezTo>
                  <a:cubicBezTo>
                    <a:pt x="99042" y="1422089"/>
                    <a:pt x="95949" y="1410928"/>
                    <a:pt x="92789" y="1399565"/>
                  </a:cubicBezTo>
                  <a:cubicBezTo>
                    <a:pt x="89568" y="1387530"/>
                    <a:pt x="83685" y="1376437"/>
                    <a:pt x="75576" y="1367023"/>
                  </a:cubicBezTo>
                  <a:cubicBezTo>
                    <a:pt x="63051" y="1351559"/>
                    <a:pt x="54343" y="1333339"/>
                    <a:pt x="50162" y="1313907"/>
                  </a:cubicBezTo>
                  <a:cubicBezTo>
                    <a:pt x="38194" y="1265027"/>
                    <a:pt x="24545" y="1216416"/>
                    <a:pt x="17485" y="1166729"/>
                  </a:cubicBezTo>
                  <a:cubicBezTo>
                    <a:pt x="11972" y="1127666"/>
                    <a:pt x="4038" y="1088737"/>
                    <a:pt x="5585" y="1048665"/>
                  </a:cubicBezTo>
                  <a:cubicBezTo>
                    <a:pt x="7198" y="1012223"/>
                    <a:pt x="5988" y="975647"/>
                    <a:pt x="5585" y="939138"/>
                  </a:cubicBezTo>
                  <a:cubicBezTo>
                    <a:pt x="6499" y="922598"/>
                    <a:pt x="5188" y="906058"/>
                    <a:pt x="1685" y="889855"/>
                  </a:cubicBezTo>
                  <a:cubicBezTo>
                    <a:pt x="-1105" y="879366"/>
                    <a:pt x="-1240" y="868272"/>
                    <a:pt x="1282" y="857716"/>
                  </a:cubicBezTo>
                  <a:cubicBezTo>
                    <a:pt x="8005" y="832301"/>
                    <a:pt x="5450" y="806617"/>
                    <a:pt x="5450" y="781068"/>
                  </a:cubicBezTo>
                  <a:cubicBezTo>
                    <a:pt x="5450" y="712421"/>
                    <a:pt x="10425" y="644042"/>
                    <a:pt x="13586" y="575530"/>
                  </a:cubicBezTo>
                  <a:cubicBezTo>
                    <a:pt x="14056" y="565041"/>
                    <a:pt x="10762" y="554418"/>
                    <a:pt x="10425" y="543593"/>
                  </a:cubicBezTo>
                  <a:cubicBezTo>
                    <a:pt x="8308" y="483282"/>
                    <a:pt x="15892" y="422972"/>
                    <a:pt x="32882" y="365016"/>
                  </a:cubicBezTo>
                  <a:cubicBezTo>
                    <a:pt x="34294" y="359503"/>
                    <a:pt x="34617" y="353787"/>
                    <a:pt x="33823" y="348140"/>
                  </a:cubicBezTo>
                  <a:close/>
                </a:path>
              </a:pathLst>
            </a:custGeom>
            <a:solidFill>
              <a:srgbClr val="000000"/>
            </a:solidFill>
            <a:ln w="6712" cap="flat">
              <a:noFill/>
              <a:prstDash val="solid"/>
              <a:miter/>
            </a:ln>
          </p:spPr>
          <p:txBody>
            <a:bodyPr rtlCol="0" anchor="ctr"/>
            <a:lstStyle/>
            <a:p>
              <a:endParaRPr lang="es-CO"/>
            </a:p>
          </p:txBody>
        </p:sp>
        <p:sp>
          <p:nvSpPr>
            <p:cNvPr id="1033" name="Freeform: Shape 1032">
              <a:extLst>
                <a:ext uri="{FF2B5EF4-FFF2-40B4-BE49-F238E27FC236}">
                  <a16:creationId xmlns:a16="http://schemas.microsoft.com/office/drawing/2014/main" id="{A3746824-19C5-0FD9-2DF6-A7C8648D174D}"/>
                </a:ext>
              </a:extLst>
            </p:cNvPr>
            <p:cNvSpPr/>
            <p:nvPr/>
          </p:nvSpPr>
          <p:spPr>
            <a:xfrm>
              <a:off x="5993648" y="1458266"/>
              <a:ext cx="2345748" cy="1389688"/>
            </a:xfrm>
            <a:custGeom>
              <a:avLst/>
              <a:gdLst>
                <a:gd name="connsiteX0" fmla="*/ 2176988 w 2345748"/>
                <a:gd name="connsiteY0" fmla="*/ 1051601 h 1389688"/>
                <a:gd name="connsiteX1" fmla="*/ 2127099 w 2345748"/>
                <a:gd name="connsiteY1" fmla="*/ 1086093 h 1389688"/>
                <a:gd name="connsiteX2" fmla="*/ 1915240 w 2345748"/>
                <a:gd name="connsiteY2" fmla="*/ 1187954 h 1389688"/>
                <a:gd name="connsiteX3" fmla="*/ 1737269 w 2345748"/>
                <a:gd name="connsiteY3" fmla="*/ 1255190 h 1389688"/>
                <a:gd name="connsiteX4" fmla="*/ 1580543 w 2345748"/>
                <a:gd name="connsiteY4" fmla="*/ 1308978 h 1389688"/>
                <a:gd name="connsiteX5" fmla="*/ 1455687 w 2345748"/>
                <a:gd name="connsiteY5" fmla="*/ 1335065 h 1389688"/>
                <a:gd name="connsiteX6" fmla="*/ 1385023 w 2345748"/>
                <a:gd name="connsiteY6" fmla="*/ 1344949 h 1389688"/>
                <a:gd name="connsiteX7" fmla="*/ 1385023 w 2345748"/>
                <a:gd name="connsiteY7" fmla="*/ 1344949 h 1389688"/>
                <a:gd name="connsiteX8" fmla="*/ 1228566 w 2345748"/>
                <a:gd name="connsiteY8" fmla="*/ 1362026 h 1389688"/>
                <a:gd name="connsiteX9" fmla="*/ 1090734 w 2345748"/>
                <a:gd name="connsiteY9" fmla="*/ 1378364 h 1389688"/>
                <a:gd name="connsiteX10" fmla="*/ 573829 w 2345748"/>
                <a:gd name="connsiteY10" fmla="*/ 1318525 h 1389688"/>
                <a:gd name="connsiteX11" fmla="*/ 312216 w 2345748"/>
                <a:gd name="connsiteY11" fmla="*/ 1172624 h 1389688"/>
                <a:gd name="connsiteX12" fmla="*/ 188571 w 2345748"/>
                <a:gd name="connsiteY12" fmla="*/ 1037683 h 1389688"/>
                <a:gd name="connsiteX13" fmla="*/ 62303 w 2345748"/>
                <a:gd name="connsiteY13" fmla="*/ 841625 h 1389688"/>
                <a:gd name="connsiteX14" fmla="*/ 782 w 2345748"/>
                <a:gd name="connsiteY14" fmla="*/ 589963 h 1389688"/>
                <a:gd name="connsiteX15" fmla="*/ 19406 w 2345748"/>
                <a:gd name="connsiteY15" fmla="*/ 343613 h 1389688"/>
                <a:gd name="connsiteX16" fmla="*/ 47981 w 2345748"/>
                <a:gd name="connsiteY16" fmla="*/ 193006 h 1389688"/>
                <a:gd name="connsiteX17" fmla="*/ 76826 w 2345748"/>
                <a:gd name="connsiteY17" fmla="*/ 127116 h 1389688"/>
                <a:gd name="connsiteX18" fmla="*/ 80523 w 2345748"/>
                <a:gd name="connsiteY18" fmla="*/ 120392 h 1389688"/>
                <a:gd name="connsiteX19" fmla="*/ 90474 w 2345748"/>
                <a:gd name="connsiteY19" fmla="*/ 106407 h 1389688"/>
                <a:gd name="connsiteX20" fmla="*/ 94172 w 2345748"/>
                <a:gd name="connsiteY20" fmla="*/ 101163 h 1389688"/>
                <a:gd name="connsiteX21" fmla="*/ 105602 w 2345748"/>
                <a:gd name="connsiteY21" fmla="*/ 86438 h 1389688"/>
                <a:gd name="connsiteX22" fmla="*/ 109300 w 2345748"/>
                <a:gd name="connsiteY22" fmla="*/ 81193 h 1389688"/>
                <a:gd name="connsiteX23" fmla="*/ 113469 w 2345748"/>
                <a:gd name="connsiteY23" fmla="*/ 76218 h 1389688"/>
                <a:gd name="connsiteX24" fmla="*/ 115687 w 2345748"/>
                <a:gd name="connsiteY24" fmla="*/ 73798 h 1389688"/>
                <a:gd name="connsiteX25" fmla="*/ 177477 w 2345748"/>
                <a:gd name="connsiteY25" fmla="*/ 11941 h 1389688"/>
                <a:gd name="connsiteX26" fmla="*/ 182385 w 2345748"/>
                <a:gd name="connsiteY26" fmla="*/ 7168 h 1389688"/>
                <a:gd name="connsiteX27" fmla="*/ 187697 w 2345748"/>
                <a:gd name="connsiteY27" fmla="*/ 2528 h 1389688"/>
                <a:gd name="connsiteX28" fmla="*/ 190655 w 2345748"/>
                <a:gd name="connsiteY28" fmla="*/ 377 h 1389688"/>
                <a:gd name="connsiteX29" fmla="*/ 197378 w 2345748"/>
                <a:gd name="connsiteY29" fmla="*/ -1573 h 1389688"/>
                <a:gd name="connsiteX30" fmla="*/ 200740 w 2345748"/>
                <a:gd name="connsiteY30" fmla="*/ 175 h 1389688"/>
                <a:gd name="connsiteX31" fmla="*/ 202286 w 2345748"/>
                <a:gd name="connsiteY31" fmla="*/ 7706 h 1389688"/>
                <a:gd name="connsiteX32" fmla="*/ 179628 w 2345748"/>
                <a:gd name="connsiteY32" fmla="*/ 36751 h 1389688"/>
                <a:gd name="connsiteX33" fmla="*/ 41594 w 2345748"/>
                <a:gd name="connsiteY33" fmla="*/ 304885 h 1389688"/>
                <a:gd name="connsiteX34" fmla="*/ 22634 w 2345748"/>
                <a:gd name="connsiteY34" fmla="*/ 602267 h 1389688"/>
                <a:gd name="connsiteX35" fmla="*/ 77094 w 2345748"/>
                <a:gd name="connsiteY35" fmla="*/ 825824 h 1389688"/>
                <a:gd name="connsiteX36" fmla="*/ 255470 w 2345748"/>
                <a:gd name="connsiteY36" fmla="*/ 1088715 h 1389688"/>
                <a:gd name="connsiteX37" fmla="*/ 471766 w 2345748"/>
                <a:gd name="connsiteY37" fmla="*/ 1249541 h 1389688"/>
                <a:gd name="connsiteX38" fmla="*/ 798260 w 2345748"/>
                <a:gd name="connsiteY38" fmla="*/ 1359404 h 1389688"/>
                <a:gd name="connsiteX39" fmla="*/ 1056175 w 2345748"/>
                <a:gd name="connsiteY39" fmla="*/ 1361488 h 1389688"/>
                <a:gd name="connsiteX40" fmla="*/ 1266554 w 2345748"/>
                <a:gd name="connsiteY40" fmla="*/ 1342057 h 1389688"/>
                <a:gd name="connsiteX41" fmla="*/ 1396924 w 2345748"/>
                <a:gd name="connsiteY41" fmla="*/ 1324980 h 1389688"/>
                <a:gd name="connsiteX42" fmla="*/ 1426104 w 2345748"/>
                <a:gd name="connsiteY42" fmla="*/ 1319130 h 1389688"/>
                <a:gd name="connsiteX43" fmla="*/ 1627809 w 2345748"/>
                <a:gd name="connsiteY43" fmla="*/ 1272065 h 1389688"/>
                <a:gd name="connsiteX44" fmla="*/ 1731620 w 2345748"/>
                <a:gd name="connsiteY44" fmla="*/ 1237305 h 1389688"/>
                <a:gd name="connsiteX45" fmla="*/ 2071697 w 2345748"/>
                <a:gd name="connsiteY45" fmla="*/ 1097052 h 1389688"/>
                <a:gd name="connsiteX46" fmla="*/ 2275756 w 2345748"/>
                <a:gd name="connsiteY46" fmla="*/ 932930 h 1389688"/>
                <a:gd name="connsiteX47" fmla="*/ 2328805 w 2345748"/>
                <a:gd name="connsiteY47" fmla="*/ 770087 h 1389688"/>
                <a:gd name="connsiteX48" fmla="*/ 2323897 w 2345748"/>
                <a:gd name="connsiteY48" fmla="*/ 516475 h 1389688"/>
                <a:gd name="connsiteX49" fmla="*/ 2323897 w 2345748"/>
                <a:gd name="connsiteY49" fmla="*/ 491665 h 1389688"/>
                <a:gd name="connsiteX50" fmla="*/ 2325712 w 2345748"/>
                <a:gd name="connsiteY50" fmla="*/ 480034 h 1389688"/>
                <a:gd name="connsiteX51" fmla="*/ 2329140 w 2345748"/>
                <a:gd name="connsiteY51" fmla="*/ 473310 h 1389688"/>
                <a:gd name="connsiteX52" fmla="*/ 2335798 w 2345748"/>
                <a:gd name="connsiteY52" fmla="*/ 473243 h 1389688"/>
                <a:gd name="connsiteX53" fmla="*/ 2335864 w 2345748"/>
                <a:gd name="connsiteY53" fmla="*/ 473310 h 1389688"/>
                <a:gd name="connsiteX54" fmla="*/ 2335864 w 2345748"/>
                <a:gd name="connsiteY54" fmla="*/ 473310 h 1389688"/>
                <a:gd name="connsiteX55" fmla="*/ 2343798 w 2345748"/>
                <a:gd name="connsiteY55" fmla="*/ 672730 h 1389688"/>
                <a:gd name="connsiteX56" fmla="*/ 2343798 w 2345748"/>
                <a:gd name="connsiteY56" fmla="*/ 771902 h 1389688"/>
                <a:gd name="connsiteX57" fmla="*/ 2331023 w 2345748"/>
                <a:gd name="connsiteY57" fmla="*/ 861729 h 1389688"/>
                <a:gd name="connsiteX58" fmla="*/ 2331023 w 2345748"/>
                <a:gd name="connsiteY58" fmla="*/ 861729 h 1389688"/>
                <a:gd name="connsiteX59" fmla="*/ 2301104 w 2345748"/>
                <a:gd name="connsiteY59" fmla="*/ 926543 h 1389688"/>
                <a:gd name="connsiteX60" fmla="*/ 2301104 w 2345748"/>
                <a:gd name="connsiteY60" fmla="*/ 926543 h 1389688"/>
                <a:gd name="connsiteX61" fmla="*/ 2291019 w 2345748"/>
                <a:gd name="connsiteY61" fmla="*/ 941402 h 1389688"/>
                <a:gd name="connsiteX62" fmla="*/ 2291019 w 2345748"/>
                <a:gd name="connsiteY62" fmla="*/ 941402 h 1389688"/>
                <a:gd name="connsiteX63" fmla="*/ 2266075 w 2345748"/>
                <a:gd name="connsiteY63" fmla="*/ 971254 h 1389688"/>
                <a:gd name="connsiteX64" fmla="*/ 2266075 w 2345748"/>
                <a:gd name="connsiteY64" fmla="*/ 971254 h 1389688"/>
                <a:gd name="connsiteX65" fmla="*/ 2261098 w 2345748"/>
                <a:gd name="connsiteY65" fmla="*/ 976297 h 1389688"/>
                <a:gd name="connsiteX66" fmla="*/ 2261098 w 2345748"/>
                <a:gd name="connsiteY66" fmla="*/ 976297 h 1389688"/>
                <a:gd name="connsiteX67" fmla="*/ 2256123 w 2345748"/>
                <a:gd name="connsiteY67" fmla="*/ 981340 h 1389688"/>
                <a:gd name="connsiteX68" fmla="*/ 2256123 w 2345748"/>
                <a:gd name="connsiteY68" fmla="*/ 981340 h 1389688"/>
                <a:gd name="connsiteX69" fmla="*/ 2251148 w 2345748"/>
                <a:gd name="connsiteY69" fmla="*/ 986382 h 1389688"/>
                <a:gd name="connsiteX70" fmla="*/ 2251148 w 2345748"/>
                <a:gd name="connsiteY70" fmla="*/ 986382 h 1389688"/>
                <a:gd name="connsiteX71" fmla="*/ 2246105 w 2345748"/>
                <a:gd name="connsiteY71" fmla="*/ 991358 h 1389688"/>
                <a:gd name="connsiteX72" fmla="*/ 2246105 w 2345748"/>
                <a:gd name="connsiteY72" fmla="*/ 991358 h 1389688"/>
                <a:gd name="connsiteX73" fmla="*/ 2225934 w 2345748"/>
                <a:gd name="connsiteY73" fmla="*/ 1011528 h 1389688"/>
                <a:gd name="connsiteX74" fmla="*/ 2225934 w 2345748"/>
                <a:gd name="connsiteY74" fmla="*/ 1011528 h 1389688"/>
                <a:gd name="connsiteX75" fmla="*/ 2196015 w 2345748"/>
                <a:gd name="connsiteY75" fmla="*/ 1036473 h 1389688"/>
                <a:gd name="connsiteX76" fmla="*/ 2196015 w 2345748"/>
                <a:gd name="connsiteY76" fmla="*/ 1036473 h 1389688"/>
                <a:gd name="connsiteX77" fmla="*/ 2176988 w 2345748"/>
                <a:gd name="connsiteY77" fmla="*/ 1051601 h 138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345748" h="1389688">
                  <a:moveTo>
                    <a:pt x="2176988" y="1051601"/>
                  </a:moveTo>
                  <a:cubicBezTo>
                    <a:pt x="2160044" y="1062695"/>
                    <a:pt x="2141353" y="1071167"/>
                    <a:pt x="2127099" y="1086093"/>
                  </a:cubicBezTo>
                  <a:cubicBezTo>
                    <a:pt x="2060670" y="1128787"/>
                    <a:pt x="1987855" y="1158236"/>
                    <a:pt x="1915240" y="1187954"/>
                  </a:cubicBezTo>
                  <a:cubicBezTo>
                    <a:pt x="1856544" y="1212024"/>
                    <a:pt x="1799125" y="1239456"/>
                    <a:pt x="1737269" y="1255190"/>
                  </a:cubicBezTo>
                  <a:cubicBezTo>
                    <a:pt x="1683480" y="1269040"/>
                    <a:pt x="1632382" y="1290084"/>
                    <a:pt x="1580543" y="1308978"/>
                  </a:cubicBezTo>
                  <a:cubicBezTo>
                    <a:pt x="1540202" y="1323837"/>
                    <a:pt x="1499188" y="1335199"/>
                    <a:pt x="1455687" y="1335065"/>
                  </a:cubicBezTo>
                  <a:cubicBezTo>
                    <a:pt x="1431818" y="1335805"/>
                    <a:pt x="1408151" y="1339166"/>
                    <a:pt x="1385023" y="1344949"/>
                  </a:cubicBezTo>
                  <a:lnTo>
                    <a:pt x="1385023" y="1344949"/>
                  </a:lnTo>
                  <a:cubicBezTo>
                    <a:pt x="1333790" y="1357185"/>
                    <a:pt x="1281211" y="1362967"/>
                    <a:pt x="1228566" y="1362026"/>
                  </a:cubicBezTo>
                  <a:cubicBezTo>
                    <a:pt x="1182039" y="1361085"/>
                    <a:pt x="1136655" y="1372717"/>
                    <a:pt x="1090734" y="1378364"/>
                  </a:cubicBezTo>
                  <a:cubicBezTo>
                    <a:pt x="913502" y="1400081"/>
                    <a:pt x="741110" y="1387777"/>
                    <a:pt x="573829" y="1318525"/>
                  </a:cubicBezTo>
                  <a:cubicBezTo>
                    <a:pt x="480641" y="1279932"/>
                    <a:pt x="391554" y="1235624"/>
                    <a:pt x="312216" y="1172624"/>
                  </a:cubicBezTo>
                  <a:cubicBezTo>
                    <a:pt x="263740" y="1134166"/>
                    <a:pt x="225348" y="1086967"/>
                    <a:pt x="188571" y="1037683"/>
                  </a:cubicBezTo>
                  <a:cubicBezTo>
                    <a:pt x="141909" y="975222"/>
                    <a:pt x="96257" y="912491"/>
                    <a:pt x="62303" y="841625"/>
                  </a:cubicBezTo>
                  <a:cubicBezTo>
                    <a:pt x="24046" y="761750"/>
                    <a:pt x="6027" y="677504"/>
                    <a:pt x="782" y="589963"/>
                  </a:cubicBezTo>
                  <a:cubicBezTo>
                    <a:pt x="-4193" y="507062"/>
                    <a:pt x="5825" y="425371"/>
                    <a:pt x="19406" y="343613"/>
                  </a:cubicBezTo>
                  <a:cubicBezTo>
                    <a:pt x="27744" y="293119"/>
                    <a:pt x="30971" y="241953"/>
                    <a:pt x="47981" y="193006"/>
                  </a:cubicBezTo>
                  <a:cubicBezTo>
                    <a:pt x="56003" y="170347"/>
                    <a:pt x="65644" y="148362"/>
                    <a:pt x="76826" y="127116"/>
                  </a:cubicBezTo>
                  <a:cubicBezTo>
                    <a:pt x="77888" y="124763"/>
                    <a:pt x="79118" y="122543"/>
                    <a:pt x="80523" y="120392"/>
                  </a:cubicBezTo>
                  <a:cubicBezTo>
                    <a:pt x="83751" y="115685"/>
                    <a:pt x="87247" y="111248"/>
                    <a:pt x="90474" y="106407"/>
                  </a:cubicBezTo>
                  <a:cubicBezTo>
                    <a:pt x="91604" y="104592"/>
                    <a:pt x="92841" y="102844"/>
                    <a:pt x="94172" y="101163"/>
                  </a:cubicBezTo>
                  <a:cubicBezTo>
                    <a:pt x="98482" y="96658"/>
                    <a:pt x="102315" y="91750"/>
                    <a:pt x="105602" y="86438"/>
                  </a:cubicBezTo>
                  <a:cubicBezTo>
                    <a:pt x="106712" y="84622"/>
                    <a:pt x="107949" y="82874"/>
                    <a:pt x="109300" y="81193"/>
                  </a:cubicBezTo>
                  <a:cubicBezTo>
                    <a:pt x="110598" y="79446"/>
                    <a:pt x="111990" y="77765"/>
                    <a:pt x="113469" y="76218"/>
                  </a:cubicBezTo>
                  <a:lnTo>
                    <a:pt x="115687" y="73798"/>
                  </a:lnTo>
                  <a:cubicBezTo>
                    <a:pt x="136261" y="53157"/>
                    <a:pt x="156701" y="32448"/>
                    <a:pt x="177477" y="11941"/>
                  </a:cubicBezTo>
                  <a:cubicBezTo>
                    <a:pt x="179023" y="10261"/>
                    <a:pt x="180704" y="8714"/>
                    <a:pt x="182385" y="7168"/>
                  </a:cubicBezTo>
                  <a:cubicBezTo>
                    <a:pt x="184066" y="5621"/>
                    <a:pt x="185881" y="4007"/>
                    <a:pt x="187697" y="2528"/>
                  </a:cubicBezTo>
                  <a:lnTo>
                    <a:pt x="190655" y="377"/>
                  </a:lnTo>
                  <a:cubicBezTo>
                    <a:pt x="192699" y="-833"/>
                    <a:pt x="195012" y="-1506"/>
                    <a:pt x="197378" y="-1573"/>
                  </a:cubicBezTo>
                  <a:lnTo>
                    <a:pt x="200740" y="175"/>
                  </a:lnTo>
                  <a:cubicBezTo>
                    <a:pt x="201977" y="2461"/>
                    <a:pt x="202515" y="5083"/>
                    <a:pt x="202286" y="7706"/>
                  </a:cubicBezTo>
                  <a:cubicBezTo>
                    <a:pt x="198723" y="20481"/>
                    <a:pt x="188839" y="28818"/>
                    <a:pt x="179628" y="36751"/>
                  </a:cubicBezTo>
                  <a:cubicBezTo>
                    <a:pt x="96862" y="107348"/>
                    <a:pt x="59075" y="199528"/>
                    <a:pt x="41594" y="304885"/>
                  </a:cubicBezTo>
                  <a:cubicBezTo>
                    <a:pt x="24718" y="403049"/>
                    <a:pt x="18364" y="502759"/>
                    <a:pt x="22634" y="602267"/>
                  </a:cubicBezTo>
                  <a:cubicBezTo>
                    <a:pt x="26103" y="679587"/>
                    <a:pt x="44600" y="755564"/>
                    <a:pt x="77094" y="825824"/>
                  </a:cubicBezTo>
                  <a:cubicBezTo>
                    <a:pt x="122142" y="923249"/>
                    <a:pt x="187159" y="1007360"/>
                    <a:pt x="255470" y="1088715"/>
                  </a:cubicBezTo>
                  <a:cubicBezTo>
                    <a:pt x="314368" y="1158908"/>
                    <a:pt x="389940" y="1208797"/>
                    <a:pt x="471766" y="1249541"/>
                  </a:cubicBezTo>
                  <a:cubicBezTo>
                    <a:pt x="575577" y="1301313"/>
                    <a:pt x="682750" y="1342998"/>
                    <a:pt x="798260" y="1359404"/>
                  </a:cubicBezTo>
                  <a:cubicBezTo>
                    <a:pt x="883783" y="1371304"/>
                    <a:pt x="970450" y="1372045"/>
                    <a:pt x="1056175" y="1361488"/>
                  </a:cubicBezTo>
                  <a:cubicBezTo>
                    <a:pt x="1126100" y="1353084"/>
                    <a:pt x="1195486" y="1341654"/>
                    <a:pt x="1266554" y="1342057"/>
                  </a:cubicBezTo>
                  <a:cubicBezTo>
                    <a:pt x="1310593" y="1342662"/>
                    <a:pt x="1354498" y="1336880"/>
                    <a:pt x="1396924" y="1324980"/>
                  </a:cubicBezTo>
                  <a:cubicBezTo>
                    <a:pt x="1406202" y="1321282"/>
                    <a:pt x="1416086" y="1319332"/>
                    <a:pt x="1426104" y="1319130"/>
                  </a:cubicBezTo>
                  <a:cubicBezTo>
                    <a:pt x="1498382" y="1324778"/>
                    <a:pt x="1562658" y="1296539"/>
                    <a:pt x="1627809" y="1272065"/>
                  </a:cubicBezTo>
                  <a:cubicBezTo>
                    <a:pt x="1662099" y="1259425"/>
                    <a:pt x="1696726" y="1248062"/>
                    <a:pt x="1731620" y="1237305"/>
                  </a:cubicBezTo>
                  <a:cubicBezTo>
                    <a:pt x="1848745" y="1200258"/>
                    <a:pt x="1962507" y="1153328"/>
                    <a:pt x="2071697" y="1097052"/>
                  </a:cubicBezTo>
                  <a:cubicBezTo>
                    <a:pt x="2150429" y="1057114"/>
                    <a:pt x="2221296" y="1004267"/>
                    <a:pt x="2275756" y="932930"/>
                  </a:cubicBezTo>
                  <a:cubicBezTo>
                    <a:pt x="2311122" y="886068"/>
                    <a:pt x="2329813" y="828783"/>
                    <a:pt x="2328805" y="770087"/>
                  </a:cubicBezTo>
                  <a:cubicBezTo>
                    <a:pt x="2328805" y="685572"/>
                    <a:pt x="2332839" y="600855"/>
                    <a:pt x="2323897" y="516475"/>
                  </a:cubicBezTo>
                  <a:cubicBezTo>
                    <a:pt x="2322753" y="508272"/>
                    <a:pt x="2322753" y="499868"/>
                    <a:pt x="2323897" y="491665"/>
                  </a:cubicBezTo>
                  <a:cubicBezTo>
                    <a:pt x="2324165" y="487766"/>
                    <a:pt x="2324771" y="483866"/>
                    <a:pt x="2325712" y="480034"/>
                  </a:cubicBezTo>
                  <a:cubicBezTo>
                    <a:pt x="2326384" y="477613"/>
                    <a:pt x="2327527" y="475327"/>
                    <a:pt x="2329140" y="473310"/>
                  </a:cubicBezTo>
                  <a:cubicBezTo>
                    <a:pt x="2330956" y="471427"/>
                    <a:pt x="2333915" y="471427"/>
                    <a:pt x="2335798" y="473243"/>
                  </a:cubicBezTo>
                  <a:cubicBezTo>
                    <a:pt x="2335798" y="473243"/>
                    <a:pt x="2335864" y="473310"/>
                    <a:pt x="2335864" y="473310"/>
                  </a:cubicBezTo>
                  <a:lnTo>
                    <a:pt x="2335864" y="473310"/>
                  </a:lnTo>
                  <a:cubicBezTo>
                    <a:pt x="2342588" y="539604"/>
                    <a:pt x="2347899" y="605898"/>
                    <a:pt x="2343798" y="672730"/>
                  </a:cubicBezTo>
                  <a:cubicBezTo>
                    <a:pt x="2341714" y="705675"/>
                    <a:pt x="2342588" y="738889"/>
                    <a:pt x="2343798" y="771902"/>
                  </a:cubicBezTo>
                  <a:cubicBezTo>
                    <a:pt x="2345009" y="802359"/>
                    <a:pt x="2340638" y="832817"/>
                    <a:pt x="2331023" y="861729"/>
                  </a:cubicBezTo>
                  <a:lnTo>
                    <a:pt x="2331023" y="861729"/>
                  </a:lnTo>
                  <a:cubicBezTo>
                    <a:pt x="2322484" y="884050"/>
                    <a:pt x="2314686" y="906574"/>
                    <a:pt x="2301104" y="926543"/>
                  </a:cubicBezTo>
                  <a:lnTo>
                    <a:pt x="2301104" y="926543"/>
                  </a:lnTo>
                  <a:cubicBezTo>
                    <a:pt x="2297473" y="931317"/>
                    <a:pt x="2295053" y="936897"/>
                    <a:pt x="2291019" y="941402"/>
                  </a:cubicBezTo>
                  <a:lnTo>
                    <a:pt x="2291019" y="941402"/>
                  </a:lnTo>
                  <a:cubicBezTo>
                    <a:pt x="2284295" y="952899"/>
                    <a:pt x="2273134" y="960295"/>
                    <a:pt x="2266075" y="971254"/>
                  </a:cubicBezTo>
                  <a:lnTo>
                    <a:pt x="2266075" y="971254"/>
                  </a:lnTo>
                  <a:cubicBezTo>
                    <a:pt x="2264662" y="973137"/>
                    <a:pt x="2262981" y="974885"/>
                    <a:pt x="2261098" y="976297"/>
                  </a:cubicBezTo>
                  <a:lnTo>
                    <a:pt x="2261098" y="976297"/>
                  </a:lnTo>
                  <a:cubicBezTo>
                    <a:pt x="2259619" y="978112"/>
                    <a:pt x="2257939" y="979793"/>
                    <a:pt x="2256123" y="981340"/>
                  </a:cubicBezTo>
                  <a:lnTo>
                    <a:pt x="2256123" y="981340"/>
                  </a:lnTo>
                  <a:cubicBezTo>
                    <a:pt x="2254644" y="983155"/>
                    <a:pt x="2252963" y="984836"/>
                    <a:pt x="2251148" y="986382"/>
                  </a:cubicBezTo>
                  <a:lnTo>
                    <a:pt x="2251148" y="986382"/>
                  </a:lnTo>
                  <a:cubicBezTo>
                    <a:pt x="2249601" y="988130"/>
                    <a:pt x="2247921" y="989811"/>
                    <a:pt x="2246105" y="991358"/>
                  </a:cubicBezTo>
                  <a:lnTo>
                    <a:pt x="2246105" y="991358"/>
                  </a:lnTo>
                  <a:cubicBezTo>
                    <a:pt x="2241264" y="999762"/>
                    <a:pt x="2234339" y="1006687"/>
                    <a:pt x="2225934" y="1011528"/>
                  </a:cubicBezTo>
                  <a:lnTo>
                    <a:pt x="2225934" y="1011528"/>
                  </a:lnTo>
                  <a:cubicBezTo>
                    <a:pt x="2214840" y="1018252"/>
                    <a:pt x="2207445" y="1029884"/>
                    <a:pt x="2196015" y="1036473"/>
                  </a:cubicBezTo>
                  <a:lnTo>
                    <a:pt x="2196015" y="1036473"/>
                  </a:lnTo>
                  <a:cubicBezTo>
                    <a:pt x="2190031" y="1041246"/>
                    <a:pt x="2183980" y="1047096"/>
                    <a:pt x="2176988" y="1051601"/>
                  </a:cubicBezTo>
                  <a:close/>
                </a:path>
              </a:pathLst>
            </a:custGeom>
            <a:solidFill>
              <a:srgbClr val="384C54"/>
            </a:solidFill>
            <a:ln w="6712" cap="flat">
              <a:noFill/>
              <a:prstDash val="solid"/>
              <a:miter/>
            </a:ln>
          </p:spPr>
          <p:txBody>
            <a:bodyPr rtlCol="0" anchor="ctr"/>
            <a:lstStyle/>
            <a:p>
              <a:endParaRPr lang="es-CO"/>
            </a:p>
          </p:txBody>
        </p:sp>
        <p:sp>
          <p:nvSpPr>
            <p:cNvPr id="1034" name="Freeform: Shape 1033">
              <a:extLst>
                <a:ext uri="{FF2B5EF4-FFF2-40B4-BE49-F238E27FC236}">
                  <a16:creationId xmlns:a16="http://schemas.microsoft.com/office/drawing/2014/main" id="{62E0F9FE-E88C-8174-C8BF-83643541B56B}"/>
                </a:ext>
              </a:extLst>
            </p:cNvPr>
            <p:cNvSpPr/>
            <p:nvPr/>
          </p:nvSpPr>
          <p:spPr>
            <a:xfrm>
              <a:off x="8365746" y="1923316"/>
              <a:ext cx="106716" cy="285228"/>
            </a:xfrm>
            <a:custGeom>
              <a:avLst/>
              <a:gdLst>
                <a:gd name="connsiteX0" fmla="*/ 11167 w 106716"/>
                <a:gd name="connsiteY0" fmla="*/ 283655 h 285228"/>
                <a:gd name="connsiteX1" fmla="*/ 9553 w 106716"/>
                <a:gd name="connsiteY1" fmla="*/ 222269 h 285228"/>
                <a:gd name="connsiteX2" fmla="*/ 9553 w 106716"/>
                <a:gd name="connsiteY2" fmla="*/ 132780 h 285228"/>
                <a:gd name="connsiteX3" fmla="*/ 679 w 106716"/>
                <a:gd name="connsiteY3" fmla="*/ 44500 h 285228"/>
                <a:gd name="connsiteX4" fmla="*/ -397 w 106716"/>
                <a:gd name="connsiteY4" fmla="*/ 22177 h 285228"/>
                <a:gd name="connsiteX5" fmla="*/ 25018 w 106716"/>
                <a:gd name="connsiteY5" fmla="*/ -750 h 285228"/>
                <a:gd name="connsiteX6" fmla="*/ 95951 w 106716"/>
                <a:gd name="connsiteY6" fmla="*/ 47525 h 285228"/>
                <a:gd name="connsiteX7" fmla="*/ 80823 w 106716"/>
                <a:gd name="connsiteY7" fmla="*/ 163304 h 285228"/>
                <a:gd name="connsiteX8" fmla="*/ 47609 w 106716"/>
                <a:gd name="connsiteY8" fmla="*/ 225295 h 285228"/>
                <a:gd name="connsiteX9" fmla="*/ 11167 w 106716"/>
                <a:gd name="connsiteY9" fmla="*/ 283655 h 28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716" h="285228">
                  <a:moveTo>
                    <a:pt x="11167" y="283655"/>
                  </a:moveTo>
                  <a:cubicBezTo>
                    <a:pt x="18899" y="262476"/>
                    <a:pt x="10562" y="242507"/>
                    <a:pt x="9553" y="222269"/>
                  </a:cubicBezTo>
                  <a:cubicBezTo>
                    <a:pt x="8074" y="192485"/>
                    <a:pt x="9083" y="162632"/>
                    <a:pt x="9553" y="132780"/>
                  </a:cubicBezTo>
                  <a:cubicBezTo>
                    <a:pt x="9016" y="103129"/>
                    <a:pt x="6057" y="73612"/>
                    <a:pt x="679" y="44500"/>
                  </a:cubicBezTo>
                  <a:cubicBezTo>
                    <a:pt x="-330" y="37104"/>
                    <a:pt x="-734" y="29640"/>
                    <a:pt x="-397" y="22177"/>
                  </a:cubicBezTo>
                  <a:cubicBezTo>
                    <a:pt x="6" y="2007"/>
                    <a:pt x="5855" y="-3978"/>
                    <a:pt x="25018" y="-750"/>
                  </a:cubicBezTo>
                  <a:cubicBezTo>
                    <a:pt x="55811" y="4360"/>
                    <a:pt x="80688" y="19421"/>
                    <a:pt x="95951" y="47525"/>
                  </a:cubicBezTo>
                  <a:cubicBezTo>
                    <a:pt x="113903" y="80605"/>
                    <a:pt x="107919" y="136410"/>
                    <a:pt x="80823" y="163304"/>
                  </a:cubicBezTo>
                  <a:cubicBezTo>
                    <a:pt x="63476" y="179912"/>
                    <a:pt x="51845" y="201629"/>
                    <a:pt x="47609" y="225295"/>
                  </a:cubicBezTo>
                  <a:cubicBezTo>
                    <a:pt x="42701" y="248491"/>
                    <a:pt x="27236" y="266040"/>
                    <a:pt x="11167" y="283655"/>
                  </a:cubicBezTo>
                  <a:close/>
                </a:path>
              </a:pathLst>
            </a:custGeom>
            <a:solidFill>
              <a:srgbClr val="000000"/>
            </a:solidFill>
            <a:ln w="6712" cap="flat">
              <a:noFill/>
              <a:prstDash val="solid"/>
              <a:miter/>
            </a:ln>
          </p:spPr>
          <p:txBody>
            <a:bodyPr rtlCol="0" anchor="ctr"/>
            <a:lstStyle/>
            <a:p>
              <a:endParaRPr lang="es-CO"/>
            </a:p>
          </p:txBody>
        </p:sp>
        <p:sp>
          <p:nvSpPr>
            <p:cNvPr id="1035" name="Freeform: Shape 1034">
              <a:extLst>
                <a:ext uri="{FF2B5EF4-FFF2-40B4-BE49-F238E27FC236}">
                  <a16:creationId xmlns:a16="http://schemas.microsoft.com/office/drawing/2014/main" id="{4D0771DA-6C69-7862-004D-5B6CBA189C6F}"/>
                </a:ext>
              </a:extLst>
            </p:cNvPr>
            <p:cNvSpPr/>
            <p:nvPr/>
          </p:nvSpPr>
          <p:spPr>
            <a:xfrm>
              <a:off x="5990832" y="1579869"/>
              <a:ext cx="1388688" cy="1275338"/>
            </a:xfrm>
            <a:custGeom>
              <a:avLst/>
              <a:gdLst>
                <a:gd name="connsiteX0" fmla="*/ 88449 w 1388688"/>
                <a:gd name="connsiteY0" fmla="*/ -1143 h 1275338"/>
                <a:gd name="connsiteX1" fmla="*/ 65925 w 1388688"/>
                <a:gd name="connsiteY1" fmla="*/ 48476 h 1275338"/>
                <a:gd name="connsiteX2" fmla="*/ 32913 w 1388688"/>
                <a:gd name="connsiteY2" fmla="*/ 180459 h 1275338"/>
                <a:gd name="connsiteX3" fmla="*/ 15365 w 1388688"/>
                <a:gd name="connsiteY3" fmla="*/ 300474 h 1275338"/>
                <a:gd name="connsiteX4" fmla="*/ 11936 w 1388688"/>
                <a:gd name="connsiteY4" fmla="*/ 493574 h 1275338"/>
                <a:gd name="connsiteX5" fmla="*/ 41721 w 1388688"/>
                <a:gd name="connsiteY5" fmla="*/ 643979 h 1275338"/>
                <a:gd name="connsiteX6" fmla="*/ 148356 w 1388688"/>
                <a:gd name="connsiteY6" fmla="*/ 847837 h 1275338"/>
                <a:gd name="connsiteX7" fmla="*/ 220970 w 1388688"/>
                <a:gd name="connsiteY7" fmla="*/ 945261 h 1275338"/>
                <a:gd name="connsiteX8" fmla="*/ 356920 w 1388688"/>
                <a:gd name="connsiteY8" fmla="*/ 1074352 h 1275338"/>
                <a:gd name="connsiteX9" fmla="*/ 780502 w 1388688"/>
                <a:gd name="connsiteY9" fmla="*/ 1249164 h 1275338"/>
                <a:gd name="connsiteX10" fmla="*/ 923781 w 1388688"/>
                <a:gd name="connsiteY10" fmla="*/ 1259317 h 1275338"/>
                <a:gd name="connsiteX11" fmla="*/ 1165828 w 1388688"/>
                <a:gd name="connsiteY11" fmla="*/ 1239751 h 1275338"/>
                <a:gd name="connsiteX12" fmla="*/ 1242409 w 1388688"/>
                <a:gd name="connsiteY12" fmla="*/ 1233700 h 1275338"/>
                <a:gd name="connsiteX13" fmla="*/ 1373249 w 1388688"/>
                <a:gd name="connsiteY13" fmla="*/ 1224085 h 1275338"/>
                <a:gd name="connsiteX14" fmla="*/ 1388175 w 1388688"/>
                <a:gd name="connsiteY14" fmla="*/ 1223481 h 1275338"/>
                <a:gd name="connsiteX15" fmla="*/ 1388175 w 1388688"/>
                <a:gd name="connsiteY15" fmla="*/ 1228657 h 1275338"/>
                <a:gd name="connsiteX16" fmla="*/ 1323427 w 1388688"/>
                <a:gd name="connsiteY16" fmla="*/ 1238676 h 1275338"/>
                <a:gd name="connsiteX17" fmla="*/ 1170669 w 1388688"/>
                <a:gd name="connsiteY17" fmla="*/ 1251719 h 1275338"/>
                <a:gd name="connsiteX18" fmla="*/ 998277 w 1388688"/>
                <a:gd name="connsiteY18" fmla="*/ 1271217 h 1275338"/>
                <a:gd name="connsiteX19" fmla="*/ 747490 w 1388688"/>
                <a:gd name="connsiteY19" fmla="*/ 1255013 h 1275338"/>
                <a:gd name="connsiteX20" fmla="*/ 321554 w 1388688"/>
                <a:gd name="connsiteY20" fmla="*/ 1066015 h 1275338"/>
                <a:gd name="connsiteX21" fmla="*/ 214314 w 1388688"/>
                <a:gd name="connsiteY21" fmla="*/ 959515 h 1275338"/>
                <a:gd name="connsiteX22" fmla="*/ 54899 w 1388688"/>
                <a:gd name="connsiteY22" fmla="*/ 719619 h 1275338"/>
                <a:gd name="connsiteX23" fmla="*/ 10725 w 1388688"/>
                <a:gd name="connsiteY23" fmla="*/ 562625 h 1275338"/>
                <a:gd name="connsiteX24" fmla="*/ -301 w 1388688"/>
                <a:gd name="connsiteY24" fmla="*/ 444895 h 1275338"/>
                <a:gd name="connsiteX25" fmla="*/ 8641 w 1388688"/>
                <a:gd name="connsiteY25" fmla="*/ 292339 h 1275338"/>
                <a:gd name="connsiteX26" fmla="*/ 8641 w 1388688"/>
                <a:gd name="connsiteY26" fmla="*/ 287363 h 1275338"/>
                <a:gd name="connsiteX27" fmla="*/ 13616 w 1388688"/>
                <a:gd name="connsiteY27" fmla="*/ 257443 h 1275338"/>
                <a:gd name="connsiteX28" fmla="*/ 13616 w 1388688"/>
                <a:gd name="connsiteY28" fmla="*/ 252535 h 1275338"/>
                <a:gd name="connsiteX29" fmla="*/ 18592 w 1388688"/>
                <a:gd name="connsiteY29" fmla="*/ 227591 h 1275338"/>
                <a:gd name="connsiteX30" fmla="*/ 18592 w 1388688"/>
                <a:gd name="connsiteY30" fmla="*/ 222615 h 1275338"/>
                <a:gd name="connsiteX31" fmla="*/ 23567 w 1388688"/>
                <a:gd name="connsiteY31" fmla="*/ 192696 h 1275338"/>
                <a:gd name="connsiteX32" fmla="*/ 23567 w 1388688"/>
                <a:gd name="connsiteY32" fmla="*/ 187788 h 1275338"/>
                <a:gd name="connsiteX33" fmla="*/ 49520 w 1388688"/>
                <a:gd name="connsiteY33" fmla="*/ 55872 h 1275338"/>
                <a:gd name="connsiteX34" fmla="*/ 68951 w 1388688"/>
                <a:gd name="connsiteY34" fmla="*/ 13312 h 1275338"/>
                <a:gd name="connsiteX35" fmla="*/ 88449 w 1388688"/>
                <a:gd name="connsiteY35" fmla="*/ -1143 h 1275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88688" h="1275338">
                  <a:moveTo>
                    <a:pt x="88449" y="-1143"/>
                  </a:moveTo>
                  <a:cubicBezTo>
                    <a:pt x="83945" y="16741"/>
                    <a:pt x="72111" y="31398"/>
                    <a:pt x="65925" y="48476"/>
                  </a:cubicBezTo>
                  <a:cubicBezTo>
                    <a:pt x="49937" y="91103"/>
                    <a:pt x="38863" y="135344"/>
                    <a:pt x="32913" y="180459"/>
                  </a:cubicBezTo>
                  <a:cubicBezTo>
                    <a:pt x="28005" y="220800"/>
                    <a:pt x="19466" y="260335"/>
                    <a:pt x="15365" y="300474"/>
                  </a:cubicBezTo>
                  <a:cubicBezTo>
                    <a:pt x="9112" y="364683"/>
                    <a:pt x="5010" y="428826"/>
                    <a:pt x="11936" y="493574"/>
                  </a:cubicBezTo>
                  <a:cubicBezTo>
                    <a:pt x="16877" y="544538"/>
                    <a:pt x="26855" y="594964"/>
                    <a:pt x="41721" y="643979"/>
                  </a:cubicBezTo>
                  <a:cubicBezTo>
                    <a:pt x="65052" y="718342"/>
                    <a:pt x="103913" y="784636"/>
                    <a:pt x="148356" y="847837"/>
                  </a:cubicBezTo>
                  <a:cubicBezTo>
                    <a:pt x="171619" y="880916"/>
                    <a:pt x="196833" y="912718"/>
                    <a:pt x="220970" y="945261"/>
                  </a:cubicBezTo>
                  <a:cubicBezTo>
                    <a:pt x="258904" y="995418"/>
                    <a:pt x="304833" y="1039054"/>
                    <a:pt x="356920" y="1074352"/>
                  </a:cubicBezTo>
                  <a:cubicBezTo>
                    <a:pt x="485339" y="1163439"/>
                    <a:pt x="627811" y="1218371"/>
                    <a:pt x="780502" y="1249164"/>
                  </a:cubicBezTo>
                  <a:cubicBezTo>
                    <a:pt x="828038" y="1258846"/>
                    <a:pt x="875842" y="1258106"/>
                    <a:pt x="923781" y="1259317"/>
                  </a:cubicBezTo>
                  <a:cubicBezTo>
                    <a:pt x="1004933" y="1260863"/>
                    <a:pt x="1086020" y="1254341"/>
                    <a:pt x="1165828" y="1239751"/>
                  </a:cubicBezTo>
                  <a:cubicBezTo>
                    <a:pt x="1191108" y="1235112"/>
                    <a:pt x="1216725" y="1233095"/>
                    <a:pt x="1242409" y="1233700"/>
                  </a:cubicBezTo>
                  <a:cubicBezTo>
                    <a:pt x="1286246" y="1235717"/>
                    <a:pt x="1330150" y="1232490"/>
                    <a:pt x="1373249" y="1224085"/>
                  </a:cubicBezTo>
                  <a:cubicBezTo>
                    <a:pt x="1378224" y="1223413"/>
                    <a:pt x="1383199" y="1223211"/>
                    <a:pt x="1388175" y="1223481"/>
                  </a:cubicBezTo>
                  <a:cubicBezTo>
                    <a:pt x="1388175" y="1225229"/>
                    <a:pt x="1388175" y="1226976"/>
                    <a:pt x="1388175" y="1228657"/>
                  </a:cubicBezTo>
                  <a:cubicBezTo>
                    <a:pt x="1366390" y="1230674"/>
                    <a:pt x="1344808" y="1234036"/>
                    <a:pt x="1323427" y="1238676"/>
                  </a:cubicBezTo>
                  <a:cubicBezTo>
                    <a:pt x="1272732" y="1244995"/>
                    <a:pt x="1221431" y="1243919"/>
                    <a:pt x="1170669" y="1251719"/>
                  </a:cubicBezTo>
                  <a:cubicBezTo>
                    <a:pt x="1113519" y="1260527"/>
                    <a:pt x="1055966" y="1266578"/>
                    <a:pt x="998277" y="1271217"/>
                  </a:cubicBezTo>
                  <a:cubicBezTo>
                    <a:pt x="914368" y="1277537"/>
                    <a:pt x="829920" y="1272091"/>
                    <a:pt x="747490" y="1255013"/>
                  </a:cubicBezTo>
                  <a:cubicBezTo>
                    <a:pt x="593044" y="1225027"/>
                    <a:pt x="447405" y="1160414"/>
                    <a:pt x="321554" y="1066015"/>
                  </a:cubicBezTo>
                  <a:cubicBezTo>
                    <a:pt x="281004" y="1035692"/>
                    <a:pt x="244913" y="999856"/>
                    <a:pt x="214314" y="959515"/>
                  </a:cubicBezTo>
                  <a:cubicBezTo>
                    <a:pt x="156155" y="882799"/>
                    <a:pt x="96988" y="807092"/>
                    <a:pt x="54899" y="719619"/>
                  </a:cubicBezTo>
                  <a:cubicBezTo>
                    <a:pt x="30829" y="669596"/>
                    <a:pt x="22962" y="615673"/>
                    <a:pt x="10725" y="562625"/>
                  </a:cubicBezTo>
                  <a:cubicBezTo>
                    <a:pt x="2717" y="523897"/>
                    <a:pt x="-980" y="484430"/>
                    <a:pt x="-301" y="444895"/>
                  </a:cubicBezTo>
                  <a:cubicBezTo>
                    <a:pt x="-705" y="393999"/>
                    <a:pt x="-1579" y="342765"/>
                    <a:pt x="8641" y="292339"/>
                  </a:cubicBezTo>
                  <a:lnTo>
                    <a:pt x="8641" y="287363"/>
                  </a:lnTo>
                  <a:cubicBezTo>
                    <a:pt x="15365" y="278219"/>
                    <a:pt x="7364" y="266655"/>
                    <a:pt x="13616" y="257443"/>
                  </a:cubicBezTo>
                  <a:lnTo>
                    <a:pt x="13616" y="252535"/>
                  </a:lnTo>
                  <a:cubicBezTo>
                    <a:pt x="19735" y="245072"/>
                    <a:pt x="12742" y="235054"/>
                    <a:pt x="18592" y="227591"/>
                  </a:cubicBezTo>
                  <a:lnTo>
                    <a:pt x="18592" y="222615"/>
                  </a:lnTo>
                  <a:cubicBezTo>
                    <a:pt x="25315" y="213471"/>
                    <a:pt x="17314" y="201907"/>
                    <a:pt x="23567" y="192696"/>
                  </a:cubicBezTo>
                  <a:cubicBezTo>
                    <a:pt x="23567" y="191082"/>
                    <a:pt x="23567" y="189401"/>
                    <a:pt x="23567" y="187788"/>
                  </a:cubicBezTo>
                  <a:cubicBezTo>
                    <a:pt x="27870" y="142941"/>
                    <a:pt x="31837" y="98163"/>
                    <a:pt x="49520" y="55872"/>
                  </a:cubicBezTo>
                  <a:cubicBezTo>
                    <a:pt x="55141" y="41282"/>
                    <a:pt x="61629" y="27095"/>
                    <a:pt x="68951" y="13312"/>
                  </a:cubicBezTo>
                  <a:cubicBezTo>
                    <a:pt x="72985" y="6185"/>
                    <a:pt x="76616" y="-3766"/>
                    <a:pt x="88449" y="-1143"/>
                  </a:cubicBezTo>
                  <a:close/>
                </a:path>
              </a:pathLst>
            </a:custGeom>
            <a:solidFill>
              <a:srgbClr val="0E1315"/>
            </a:solidFill>
            <a:ln w="6712" cap="flat">
              <a:noFill/>
              <a:prstDash val="solid"/>
              <a:miter/>
            </a:ln>
          </p:spPr>
          <p:txBody>
            <a:bodyPr rtlCol="0" anchor="ctr"/>
            <a:lstStyle/>
            <a:p>
              <a:endParaRPr lang="es-CO"/>
            </a:p>
          </p:txBody>
        </p:sp>
        <p:sp>
          <p:nvSpPr>
            <p:cNvPr id="1036" name="Freeform: Shape 1035">
              <a:extLst>
                <a:ext uri="{FF2B5EF4-FFF2-40B4-BE49-F238E27FC236}">
                  <a16:creationId xmlns:a16="http://schemas.microsoft.com/office/drawing/2014/main" id="{5D9BE278-F6F7-48AA-E6D4-6C2A2EC96A32}"/>
                </a:ext>
              </a:extLst>
            </p:cNvPr>
            <p:cNvSpPr/>
            <p:nvPr/>
          </p:nvSpPr>
          <p:spPr>
            <a:xfrm>
              <a:off x="7442595" y="1238810"/>
              <a:ext cx="883685" cy="676656"/>
            </a:xfrm>
            <a:custGeom>
              <a:avLst/>
              <a:gdLst>
                <a:gd name="connsiteX0" fmla="*/ 409345 w 883685"/>
                <a:gd name="connsiteY0" fmla="*/ 90741 h 676656"/>
                <a:gd name="connsiteX1" fmla="*/ 449148 w 883685"/>
                <a:gd name="connsiteY1" fmla="*/ 110912 h 676656"/>
                <a:gd name="connsiteX2" fmla="*/ 621405 w 883685"/>
                <a:gd name="connsiteY2" fmla="*/ 259501 h 676656"/>
                <a:gd name="connsiteX3" fmla="*/ 813766 w 883685"/>
                <a:gd name="connsiteY3" fmla="*/ 494085 h 676656"/>
                <a:gd name="connsiteX4" fmla="*/ 881471 w 883685"/>
                <a:gd name="connsiteY4" fmla="*/ 653434 h 676656"/>
                <a:gd name="connsiteX5" fmla="*/ 883152 w 883685"/>
                <a:gd name="connsiteY5" fmla="*/ 673200 h 676656"/>
                <a:gd name="connsiteX6" fmla="*/ 879925 w 883685"/>
                <a:gd name="connsiteY6" fmla="*/ 675083 h 676656"/>
                <a:gd name="connsiteX7" fmla="*/ 873201 w 883685"/>
                <a:gd name="connsiteY7" fmla="*/ 671654 h 676656"/>
                <a:gd name="connsiteX8" fmla="*/ 833869 w 883685"/>
                <a:gd name="connsiteY8" fmla="*/ 565489 h 676656"/>
                <a:gd name="connsiteX9" fmla="*/ 748412 w 883685"/>
                <a:gd name="connsiteY9" fmla="*/ 425169 h 676656"/>
                <a:gd name="connsiteX10" fmla="*/ 480278 w 883685"/>
                <a:gd name="connsiteY10" fmla="*/ 150379 h 676656"/>
                <a:gd name="connsiteX11" fmla="*/ 292826 w 883685"/>
                <a:gd name="connsiteY11" fmla="*/ 67343 h 676656"/>
                <a:gd name="connsiteX12" fmla="*/ 19783 w 883685"/>
                <a:gd name="connsiteY12" fmla="*/ 18060 h 676656"/>
                <a:gd name="connsiteX13" fmla="*/ -387 w 883685"/>
                <a:gd name="connsiteY13" fmla="*/ 10664 h 676656"/>
                <a:gd name="connsiteX14" fmla="*/ 2639 w 883685"/>
                <a:gd name="connsiteY14" fmla="*/ 3604 h 676656"/>
                <a:gd name="connsiteX15" fmla="*/ 95759 w 883685"/>
                <a:gd name="connsiteY15" fmla="*/ 5353 h 676656"/>
                <a:gd name="connsiteX16" fmla="*/ 353809 w 883685"/>
                <a:gd name="connsiteY16" fmla="*/ 64251 h 676656"/>
                <a:gd name="connsiteX17" fmla="*/ 409345 w 883685"/>
                <a:gd name="connsiteY17" fmla="*/ 90741 h 676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3685" h="676656">
                  <a:moveTo>
                    <a:pt x="409345" y="90741"/>
                  </a:moveTo>
                  <a:cubicBezTo>
                    <a:pt x="421044" y="100221"/>
                    <a:pt x="434626" y="107080"/>
                    <a:pt x="449148" y="110912"/>
                  </a:cubicBezTo>
                  <a:cubicBezTo>
                    <a:pt x="512888" y="153136"/>
                    <a:pt x="566339" y="207058"/>
                    <a:pt x="621405" y="259501"/>
                  </a:cubicBezTo>
                  <a:cubicBezTo>
                    <a:pt x="694423" y="329965"/>
                    <a:pt x="758969" y="408697"/>
                    <a:pt x="813766" y="494085"/>
                  </a:cubicBezTo>
                  <a:cubicBezTo>
                    <a:pt x="845568" y="542764"/>
                    <a:pt x="864864" y="597830"/>
                    <a:pt x="881471" y="653434"/>
                  </a:cubicBezTo>
                  <a:cubicBezTo>
                    <a:pt x="882748" y="659955"/>
                    <a:pt x="883287" y="666544"/>
                    <a:pt x="883152" y="673200"/>
                  </a:cubicBezTo>
                  <a:lnTo>
                    <a:pt x="879925" y="675083"/>
                  </a:lnTo>
                  <a:cubicBezTo>
                    <a:pt x="877303" y="674949"/>
                    <a:pt x="874882" y="673739"/>
                    <a:pt x="873201" y="671654"/>
                  </a:cubicBezTo>
                  <a:cubicBezTo>
                    <a:pt x="859754" y="636288"/>
                    <a:pt x="850139" y="599713"/>
                    <a:pt x="833869" y="565489"/>
                  </a:cubicBezTo>
                  <a:cubicBezTo>
                    <a:pt x="815043" y="512844"/>
                    <a:pt x="781761" y="469007"/>
                    <a:pt x="748412" y="425169"/>
                  </a:cubicBezTo>
                  <a:cubicBezTo>
                    <a:pt x="670756" y="322837"/>
                    <a:pt x="580660" y="230523"/>
                    <a:pt x="480278" y="150379"/>
                  </a:cubicBezTo>
                  <a:cubicBezTo>
                    <a:pt x="425750" y="106340"/>
                    <a:pt x="358784" y="87044"/>
                    <a:pt x="292826" y="67343"/>
                  </a:cubicBezTo>
                  <a:cubicBezTo>
                    <a:pt x="203672" y="40853"/>
                    <a:pt x="112164" y="27002"/>
                    <a:pt x="19783" y="18060"/>
                  </a:cubicBezTo>
                  <a:cubicBezTo>
                    <a:pt x="12455" y="17321"/>
                    <a:pt x="4723" y="17321"/>
                    <a:pt x="-387" y="10664"/>
                  </a:cubicBezTo>
                  <a:cubicBezTo>
                    <a:pt x="-925" y="7907"/>
                    <a:pt x="285" y="5083"/>
                    <a:pt x="2639" y="3604"/>
                  </a:cubicBezTo>
                  <a:cubicBezTo>
                    <a:pt x="33836" y="-7220"/>
                    <a:pt x="64965" y="1722"/>
                    <a:pt x="95759" y="5353"/>
                  </a:cubicBezTo>
                  <a:cubicBezTo>
                    <a:pt x="183636" y="15773"/>
                    <a:pt x="270100" y="35541"/>
                    <a:pt x="353809" y="64251"/>
                  </a:cubicBezTo>
                  <a:cubicBezTo>
                    <a:pt x="373240" y="71042"/>
                    <a:pt x="391864" y="79916"/>
                    <a:pt x="409345" y="90741"/>
                  </a:cubicBezTo>
                  <a:close/>
                </a:path>
              </a:pathLst>
            </a:custGeom>
            <a:solidFill>
              <a:srgbClr val="141A1D"/>
            </a:solidFill>
            <a:ln w="6712" cap="flat">
              <a:noFill/>
              <a:prstDash val="solid"/>
              <a:miter/>
            </a:ln>
          </p:spPr>
          <p:txBody>
            <a:bodyPr rtlCol="0" anchor="ctr"/>
            <a:lstStyle/>
            <a:p>
              <a:endParaRPr lang="es-CO"/>
            </a:p>
          </p:txBody>
        </p:sp>
        <p:sp>
          <p:nvSpPr>
            <p:cNvPr id="1037" name="Freeform: Shape 1036">
              <a:extLst>
                <a:ext uri="{FF2B5EF4-FFF2-40B4-BE49-F238E27FC236}">
                  <a16:creationId xmlns:a16="http://schemas.microsoft.com/office/drawing/2014/main" id="{57A23099-C0DD-3F43-8B61-01DD8F3B5A27}"/>
                </a:ext>
              </a:extLst>
            </p:cNvPr>
            <p:cNvSpPr/>
            <p:nvPr/>
          </p:nvSpPr>
          <p:spPr>
            <a:xfrm>
              <a:off x="7379050" y="2546066"/>
              <a:ext cx="742345" cy="259455"/>
            </a:xfrm>
            <a:custGeom>
              <a:avLst/>
              <a:gdLst>
                <a:gd name="connsiteX0" fmla="*/ -514 w 742345"/>
                <a:gd name="connsiteY0" fmla="*/ 257551 h 259455"/>
                <a:gd name="connsiteX1" fmla="*/ 66722 w 742345"/>
                <a:gd name="connsiteY1" fmla="*/ 244104 h 259455"/>
                <a:gd name="connsiteX2" fmla="*/ 222707 w 742345"/>
                <a:gd name="connsiteY2" fmla="*/ 208201 h 259455"/>
                <a:gd name="connsiteX3" fmla="*/ 389989 w 742345"/>
                <a:gd name="connsiteY3" fmla="*/ 153136 h 259455"/>
                <a:gd name="connsiteX4" fmla="*/ 454938 w 742345"/>
                <a:gd name="connsiteY4" fmla="*/ 128393 h 259455"/>
                <a:gd name="connsiteX5" fmla="*/ 695909 w 742345"/>
                <a:gd name="connsiteY5" fmla="*/ 22497 h 259455"/>
                <a:gd name="connsiteX6" fmla="*/ 741832 w 742345"/>
                <a:gd name="connsiteY6" fmla="*/ -1573 h 259455"/>
                <a:gd name="connsiteX7" fmla="*/ 706398 w 742345"/>
                <a:gd name="connsiteY7" fmla="*/ 24111 h 259455"/>
                <a:gd name="connsiteX8" fmla="*/ 525670 w 742345"/>
                <a:gd name="connsiteY8" fmla="*/ 104793 h 259455"/>
                <a:gd name="connsiteX9" fmla="*/ 434566 w 742345"/>
                <a:gd name="connsiteY9" fmla="*/ 143386 h 259455"/>
                <a:gd name="connsiteX10" fmla="*/ 319324 w 742345"/>
                <a:gd name="connsiteY10" fmla="*/ 180567 h 259455"/>
                <a:gd name="connsiteX11" fmla="*/ 165289 w 742345"/>
                <a:gd name="connsiteY11" fmla="*/ 234893 h 259455"/>
                <a:gd name="connsiteX12" fmla="*/ 95431 w 742345"/>
                <a:gd name="connsiteY12" fmla="*/ 248879 h 259455"/>
                <a:gd name="connsiteX13" fmla="*/ 24430 w 742345"/>
                <a:gd name="connsiteY13" fmla="*/ 256409 h 259455"/>
                <a:gd name="connsiteX14" fmla="*/ -514 w 742345"/>
                <a:gd name="connsiteY14" fmla="*/ 257551 h 259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42345" h="259455">
                  <a:moveTo>
                    <a:pt x="-514" y="257551"/>
                  </a:moveTo>
                  <a:cubicBezTo>
                    <a:pt x="20262" y="246996"/>
                    <a:pt x="43526" y="242356"/>
                    <a:pt x="66722" y="244104"/>
                  </a:cubicBezTo>
                  <a:cubicBezTo>
                    <a:pt x="122863" y="247601"/>
                    <a:pt x="172617" y="227228"/>
                    <a:pt x="222707" y="208201"/>
                  </a:cubicBezTo>
                  <a:cubicBezTo>
                    <a:pt x="277706" y="187358"/>
                    <a:pt x="333645" y="169675"/>
                    <a:pt x="389989" y="153136"/>
                  </a:cubicBezTo>
                  <a:cubicBezTo>
                    <a:pt x="412177" y="146277"/>
                    <a:pt x="433826" y="138008"/>
                    <a:pt x="454938" y="128393"/>
                  </a:cubicBezTo>
                  <a:cubicBezTo>
                    <a:pt x="535150" y="92892"/>
                    <a:pt x="617984" y="63376"/>
                    <a:pt x="695909" y="22497"/>
                  </a:cubicBezTo>
                  <a:cubicBezTo>
                    <a:pt x="711172" y="14496"/>
                    <a:pt x="724149" y="1856"/>
                    <a:pt x="741832" y="-1573"/>
                  </a:cubicBezTo>
                  <a:cubicBezTo>
                    <a:pt x="733158" y="11336"/>
                    <a:pt x="719509" y="17320"/>
                    <a:pt x="706398" y="24111"/>
                  </a:cubicBezTo>
                  <a:cubicBezTo>
                    <a:pt x="647702" y="54367"/>
                    <a:pt x="587391" y="81328"/>
                    <a:pt x="525670" y="104793"/>
                  </a:cubicBezTo>
                  <a:cubicBezTo>
                    <a:pt x="494876" y="116559"/>
                    <a:pt x="465158" y="130343"/>
                    <a:pt x="434566" y="143386"/>
                  </a:cubicBezTo>
                  <a:cubicBezTo>
                    <a:pt x="397318" y="159455"/>
                    <a:pt x="357582" y="167792"/>
                    <a:pt x="319324" y="180567"/>
                  </a:cubicBezTo>
                  <a:cubicBezTo>
                    <a:pt x="267688" y="197712"/>
                    <a:pt x="216522" y="216471"/>
                    <a:pt x="165289" y="234893"/>
                  </a:cubicBezTo>
                  <a:cubicBezTo>
                    <a:pt x="142698" y="242423"/>
                    <a:pt x="119233" y="247130"/>
                    <a:pt x="95431" y="248879"/>
                  </a:cubicBezTo>
                  <a:cubicBezTo>
                    <a:pt x="71899" y="251232"/>
                    <a:pt x="47694" y="249685"/>
                    <a:pt x="24430" y="256409"/>
                  </a:cubicBezTo>
                  <a:cubicBezTo>
                    <a:pt x="16228" y="257888"/>
                    <a:pt x="7823" y="258224"/>
                    <a:pt x="-514" y="257551"/>
                  </a:cubicBezTo>
                  <a:close/>
                </a:path>
              </a:pathLst>
            </a:custGeom>
            <a:solidFill>
              <a:srgbClr val="0E1315"/>
            </a:solidFill>
            <a:ln w="6712" cap="flat">
              <a:noFill/>
              <a:prstDash val="solid"/>
              <a:miter/>
            </a:ln>
          </p:spPr>
          <p:txBody>
            <a:bodyPr rtlCol="0" anchor="ctr"/>
            <a:lstStyle/>
            <a:p>
              <a:endParaRPr lang="es-CO"/>
            </a:p>
          </p:txBody>
        </p:sp>
        <p:sp>
          <p:nvSpPr>
            <p:cNvPr id="1038" name="Freeform: Shape 1037">
              <a:extLst>
                <a:ext uri="{FF2B5EF4-FFF2-40B4-BE49-F238E27FC236}">
                  <a16:creationId xmlns:a16="http://schemas.microsoft.com/office/drawing/2014/main" id="{3230B695-DEA6-313A-12D9-924B76A22E74}"/>
                </a:ext>
              </a:extLst>
            </p:cNvPr>
            <p:cNvSpPr/>
            <p:nvPr/>
          </p:nvSpPr>
          <p:spPr>
            <a:xfrm>
              <a:off x="8325454" y="1933888"/>
              <a:ext cx="20651" cy="388283"/>
            </a:xfrm>
            <a:custGeom>
              <a:avLst/>
              <a:gdLst>
                <a:gd name="connsiteX0" fmla="*/ -514 w 20651"/>
                <a:gd name="connsiteY0" fmla="*/ 386711 h 388283"/>
                <a:gd name="connsiteX1" fmla="*/ 9168 w 20651"/>
                <a:gd name="connsiteY1" fmla="*/ 77429 h 388283"/>
                <a:gd name="connsiteX2" fmla="*/ 4529 w 20651"/>
                <a:gd name="connsiteY2" fmla="*/ -1573 h 388283"/>
                <a:gd name="connsiteX3" fmla="*/ 8630 w 20651"/>
                <a:gd name="connsiteY3" fmla="*/ 4344 h 388283"/>
                <a:gd name="connsiteX4" fmla="*/ 14883 w 20651"/>
                <a:gd name="connsiteY4" fmla="*/ 78303 h 388283"/>
                <a:gd name="connsiteX5" fmla="*/ 18648 w 20651"/>
                <a:gd name="connsiteY5" fmla="*/ 137470 h 388283"/>
                <a:gd name="connsiteX6" fmla="*/ 15219 w 20651"/>
                <a:gd name="connsiteY6" fmla="*/ 213849 h 388283"/>
                <a:gd name="connsiteX7" fmla="*/ 14547 w 20651"/>
                <a:gd name="connsiteY7" fmla="*/ 328149 h 388283"/>
                <a:gd name="connsiteX8" fmla="*/ -514 w 20651"/>
                <a:gd name="connsiteY8" fmla="*/ 386711 h 38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51" h="388283">
                  <a:moveTo>
                    <a:pt x="-514" y="386711"/>
                  </a:moveTo>
                  <a:cubicBezTo>
                    <a:pt x="18648" y="284110"/>
                    <a:pt x="7084" y="180433"/>
                    <a:pt x="9168" y="77429"/>
                  </a:cubicBezTo>
                  <a:cubicBezTo>
                    <a:pt x="9706" y="51139"/>
                    <a:pt x="1839" y="25052"/>
                    <a:pt x="4529" y="-1573"/>
                  </a:cubicBezTo>
                  <a:cubicBezTo>
                    <a:pt x="5941" y="445"/>
                    <a:pt x="8698" y="2461"/>
                    <a:pt x="8630" y="4344"/>
                  </a:cubicBezTo>
                  <a:cubicBezTo>
                    <a:pt x="7823" y="29221"/>
                    <a:pt x="15354" y="53291"/>
                    <a:pt x="14883" y="78303"/>
                  </a:cubicBezTo>
                  <a:cubicBezTo>
                    <a:pt x="14143" y="98069"/>
                    <a:pt x="15421" y="117904"/>
                    <a:pt x="18648" y="137470"/>
                  </a:cubicBezTo>
                  <a:cubicBezTo>
                    <a:pt x="23086" y="162750"/>
                    <a:pt x="16295" y="188367"/>
                    <a:pt x="15219" y="213849"/>
                  </a:cubicBezTo>
                  <a:cubicBezTo>
                    <a:pt x="13606" y="251904"/>
                    <a:pt x="15219" y="290027"/>
                    <a:pt x="14547" y="328149"/>
                  </a:cubicBezTo>
                  <a:cubicBezTo>
                    <a:pt x="15354" y="348723"/>
                    <a:pt x="10109" y="369095"/>
                    <a:pt x="-514" y="386711"/>
                  </a:cubicBezTo>
                  <a:close/>
                </a:path>
              </a:pathLst>
            </a:custGeom>
            <a:solidFill>
              <a:srgbClr val="141A1D"/>
            </a:solidFill>
            <a:ln w="6712" cap="flat">
              <a:noFill/>
              <a:prstDash val="solid"/>
              <a:miter/>
            </a:ln>
          </p:spPr>
          <p:txBody>
            <a:bodyPr rtlCol="0" anchor="ctr"/>
            <a:lstStyle/>
            <a:p>
              <a:endParaRPr lang="es-CO"/>
            </a:p>
          </p:txBody>
        </p:sp>
        <p:sp>
          <p:nvSpPr>
            <p:cNvPr id="1039" name="Freeform: Shape 1038">
              <a:extLst>
                <a:ext uri="{FF2B5EF4-FFF2-40B4-BE49-F238E27FC236}">
                  <a16:creationId xmlns:a16="http://schemas.microsoft.com/office/drawing/2014/main" id="{720903B8-96DE-E5FD-00C5-5B97CF84A500}"/>
                </a:ext>
              </a:extLst>
            </p:cNvPr>
            <p:cNvSpPr/>
            <p:nvPr/>
          </p:nvSpPr>
          <p:spPr>
            <a:xfrm>
              <a:off x="8295601" y="2322105"/>
              <a:ext cx="29920" cy="64814"/>
            </a:xfrm>
            <a:custGeom>
              <a:avLst/>
              <a:gdLst>
                <a:gd name="connsiteX0" fmla="*/ -514 w 29920"/>
                <a:gd name="connsiteY0" fmla="*/ 63242 h 64814"/>
                <a:gd name="connsiteX1" fmla="*/ 29407 w 29920"/>
                <a:gd name="connsiteY1" fmla="*/ -1573 h 64814"/>
                <a:gd name="connsiteX2" fmla="*/ -514 w 29920"/>
                <a:gd name="connsiteY2" fmla="*/ 63242 h 64814"/>
              </a:gdLst>
              <a:ahLst/>
              <a:cxnLst>
                <a:cxn ang="0">
                  <a:pos x="connsiteX0" y="connsiteY0"/>
                </a:cxn>
                <a:cxn ang="0">
                  <a:pos x="connsiteX1" y="connsiteY1"/>
                </a:cxn>
                <a:cxn ang="0">
                  <a:pos x="connsiteX2" y="connsiteY2"/>
                </a:cxn>
              </a:cxnLst>
              <a:rect l="l" t="t" r="r" b="b"/>
              <a:pathLst>
                <a:path w="29920" h="64814">
                  <a:moveTo>
                    <a:pt x="-514" y="63242"/>
                  </a:moveTo>
                  <a:cubicBezTo>
                    <a:pt x="7555" y="40853"/>
                    <a:pt x="17573" y="19135"/>
                    <a:pt x="29407" y="-1573"/>
                  </a:cubicBezTo>
                  <a:cubicBezTo>
                    <a:pt x="25776" y="22968"/>
                    <a:pt x="18245" y="45694"/>
                    <a:pt x="-514" y="63242"/>
                  </a:cubicBezTo>
                  <a:close/>
                </a:path>
              </a:pathLst>
            </a:custGeom>
            <a:solidFill>
              <a:srgbClr val="141A1D"/>
            </a:solidFill>
            <a:ln w="6712" cap="flat">
              <a:noFill/>
              <a:prstDash val="solid"/>
              <a:miter/>
            </a:ln>
          </p:spPr>
          <p:txBody>
            <a:bodyPr rtlCol="0" anchor="ctr"/>
            <a:lstStyle/>
            <a:p>
              <a:endParaRPr lang="es-CO"/>
            </a:p>
          </p:txBody>
        </p:sp>
        <p:sp>
          <p:nvSpPr>
            <p:cNvPr id="1040" name="Freeform: Shape 1039">
              <a:extLst>
                <a:ext uri="{FF2B5EF4-FFF2-40B4-BE49-F238E27FC236}">
                  <a16:creationId xmlns:a16="http://schemas.microsoft.com/office/drawing/2014/main" id="{7231263D-211D-0BF7-760F-8258EB98455B}"/>
                </a:ext>
              </a:extLst>
            </p:cNvPr>
            <p:cNvSpPr/>
            <p:nvPr/>
          </p:nvSpPr>
          <p:spPr>
            <a:xfrm>
              <a:off x="8190984" y="2471434"/>
              <a:ext cx="29919" cy="24944"/>
            </a:xfrm>
            <a:custGeom>
              <a:avLst/>
              <a:gdLst>
                <a:gd name="connsiteX0" fmla="*/ -514 w 29919"/>
                <a:gd name="connsiteY0" fmla="*/ 23372 h 24944"/>
                <a:gd name="connsiteX1" fmla="*/ 29406 w 29919"/>
                <a:gd name="connsiteY1" fmla="*/ -1573 h 24944"/>
                <a:gd name="connsiteX2" fmla="*/ -514 w 29919"/>
                <a:gd name="connsiteY2" fmla="*/ 23372 h 24944"/>
              </a:gdLst>
              <a:ahLst/>
              <a:cxnLst>
                <a:cxn ang="0">
                  <a:pos x="connsiteX0" y="connsiteY0"/>
                </a:cxn>
                <a:cxn ang="0">
                  <a:pos x="connsiteX1" y="connsiteY1"/>
                </a:cxn>
                <a:cxn ang="0">
                  <a:pos x="connsiteX2" y="connsiteY2"/>
                </a:cxn>
              </a:cxnLst>
              <a:rect l="l" t="t" r="r" b="b"/>
              <a:pathLst>
                <a:path w="29919" h="24944">
                  <a:moveTo>
                    <a:pt x="-514" y="23372"/>
                  </a:moveTo>
                  <a:cubicBezTo>
                    <a:pt x="7487" y="12681"/>
                    <a:pt x="15152" y="1588"/>
                    <a:pt x="29406" y="-1573"/>
                  </a:cubicBezTo>
                  <a:cubicBezTo>
                    <a:pt x="21875" y="9656"/>
                    <a:pt x="14547" y="21153"/>
                    <a:pt x="-514" y="23372"/>
                  </a:cubicBezTo>
                  <a:close/>
                </a:path>
              </a:pathLst>
            </a:custGeom>
            <a:solidFill>
              <a:srgbClr val="141A1D"/>
            </a:solidFill>
            <a:ln w="6712" cap="flat">
              <a:noFill/>
              <a:prstDash val="solid"/>
              <a:miter/>
            </a:ln>
          </p:spPr>
          <p:txBody>
            <a:bodyPr rtlCol="0" anchor="ctr"/>
            <a:lstStyle/>
            <a:p>
              <a:endParaRPr lang="es-CO"/>
            </a:p>
          </p:txBody>
        </p:sp>
        <p:sp>
          <p:nvSpPr>
            <p:cNvPr id="1041" name="Freeform: Shape 1040">
              <a:extLst>
                <a:ext uri="{FF2B5EF4-FFF2-40B4-BE49-F238E27FC236}">
                  <a16:creationId xmlns:a16="http://schemas.microsoft.com/office/drawing/2014/main" id="{7D0602AA-667D-BCA1-6F84-B78003CE8A3F}"/>
                </a:ext>
              </a:extLst>
            </p:cNvPr>
            <p:cNvSpPr/>
            <p:nvPr/>
          </p:nvSpPr>
          <p:spPr>
            <a:xfrm>
              <a:off x="8260572" y="2401711"/>
              <a:ext cx="24944" cy="29852"/>
            </a:xfrm>
            <a:custGeom>
              <a:avLst/>
              <a:gdLst>
                <a:gd name="connsiteX0" fmla="*/ -514 w 24944"/>
                <a:gd name="connsiteY0" fmla="*/ 28280 h 29852"/>
                <a:gd name="connsiteX1" fmla="*/ 24430 w 24944"/>
                <a:gd name="connsiteY1" fmla="*/ -1573 h 29852"/>
                <a:gd name="connsiteX2" fmla="*/ -514 w 24944"/>
                <a:gd name="connsiteY2" fmla="*/ 28280 h 29852"/>
              </a:gdLst>
              <a:ahLst/>
              <a:cxnLst>
                <a:cxn ang="0">
                  <a:pos x="connsiteX0" y="connsiteY0"/>
                </a:cxn>
                <a:cxn ang="0">
                  <a:pos x="connsiteX1" y="connsiteY1"/>
                </a:cxn>
                <a:cxn ang="0">
                  <a:pos x="connsiteX2" y="connsiteY2"/>
                </a:cxn>
              </a:cxnLst>
              <a:rect l="l" t="t" r="r" b="b"/>
              <a:pathLst>
                <a:path w="24944" h="29852">
                  <a:moveTo>
                    <a:pt x="-514" y="28280"/>
                  </a:moveTo>
                  <a:cubicBezTo>
                    <a:pt x="2781" y="14161"/>
                    <a:pt x="13875" y="6496"/>
                    <a:pt x="24430" y="-1573"/>
                  </a:cubicBezTo>
                  <a:cubicBezTo>
                    <a:pt x="22279" y="13488"/>
                    <a:pt x="10782" y="20817"/>
                    <a:pt x="-514" y="28280"/>
                  </a:cubicBezTo>
                  <a:close/>
                </a:path>
              </a:pathLst>
            </a:custGeom>
            <a:solidFill>
              <a:srgbClr val="141A1D"/>
            </a:solidFill>
            <a:ln w="6712" cap="flat">
              <a:noFill/>
              <a:prstDash val="solid"/>
              <a:miter/>
            </a:ln>
          </p:spPr>
          <p:txBody>
            <a:bodyPr rtlCol="0" anchor="ctr"/>
            <a:lstStyle/>
            <a:p>
              <a:endParaRPr lang="es-CO"/>
            </a:p>
          </p:txBody>
        </p:sp>
        <p:sp>
          <p:nvSpPr>
            <p:cNvPr id="1042" name="Freeform: Shape 1041">
              <a:extLst>
                <a:ext uri="{FF2B5EF4-FFF2-40B4-BE49-F238E27FC236}">
                  <a16:creationId xmlns:a16="http://schemas.microsoft.com/office/drawing/2014/main" id="{2CA534F4-9A9F-DE0C-9851-2DBF37F590E0}"/>
                </a:ext>
              </a:extLst>
            </p:cNvPr>
            <p:cNvSpPr/>
            <p:nvPr/>
          </p:nvSpPr>
          <p:spPr>
            <a:xfrm>
              <a:off x="8220836" y="2451264"/>
              <a:ext cx="20170" cy="20170"/>
            </a:xfrm>
            <a:custGeom>
              <a:avLst/>
              <a:gdLst>
                <a:gd name="connsiteX0" fmla="*/ -514 w 20170"/>
                <a:gd name="connsiteY0" fmla="*/ 18598 h 20170"/>
                <a:gd name="connsiteX1" fmla="*/ 19657 w 20170"/>
                <a:gd name="connsiteY1" fmla="*/ -1573 h 20170"/>
                <a:gd name="connsiteX2" fmla="*/ -514 w 20170"/>
                <a:gd name="connsiteY2" fmla="*/ 18598 h 20170"/>
              </a:gdLst>
              <a:ahLst/>
              <a:cxnLst>
                <a:cxn ang="0">
                  <a:pos x="connsiteX0" y="connsiteY0"/>
                </a:cxn>
                <a:cxn ang="0">
                  <a:pos x="connsiteX1" y="connsiteY1"/>
                </a:cxn>
                <a:cxn ang="0">
                  <a:pos x="connsiteX2" y="connsiteY2"/>
                </a:cxn>
              </a:cxnLst>
              <a:rect l="l" t="t" r="r" b="b"/>
              <a:pathLst>
                <a:path w="20170" h="20170">
                  <a:moveTo>
                    <a:pt x="-514" y="18598"/>
                  </a:moveTo>
                  <a:cubicBezTo>
                    <a:pt x="4059" y="9992"/>
                    <a:pt x="11051" y="2999"/>
                    <a:pt x="19657" y="-1573"/>
                  </a:cubicBezTo>
                  <a:cubicBezTo>
                    <a:pt x="19657" y="9588"/>
                    <a:pt x="10648" y="18598"/>
                    <a:pt x="-514" y="18598"/>
                  </a:cubicBezTo>
                  <a:close/>
                </a:path>
              </a:pathLst>
            </a:custGeom>
            <a:solidFill>
              <a:srgbClr val="141A1D"/>
            </a:solidFill>
            <a:ln w="6712" cap="flat">
              <a:noFill/>
              <a:prstDash val="solid"/>
              <a:miter/>
            </a:ln>
          </p:spPr>
          <p:txBody>
            <a:bodyPr rtlCol="0" anchor="ctr"/>
            <a:lstStyle/>
            <a:p>
              <a:endParaRPr lang="es-CO"/>
            </a:p>
          </p:txBody>
        </p:sp>
        <p:sp>
          <p:nvSpPr>
            <p:cNvPr id="1043" name="Freeform: Shape 1042">
              <a:extLst>
                <a:ext uri="{FF2B5EF4-FFF2-40B4-BE49-F238E27FC236}">
                  <a16:creationId xmlns:a16="http://schemas.microsoft.com/office/drawing/2014/main" id="{D4AD6DCF-AB16-97CA-92F8-CB68E8043342}"/>
                </a:ext>
              </a:extLst>
            </p:cNvPr>
            <p:cNvSpPr/>
            <p:nvPr/>
          </p:nvSpPr>
          <p:spPr>
            <a:xfrm>
              <a:off x="8171150" y="2496379"/>
              <a:ext cx="20170" cy="15060"/>
            </a:xfrm>
            <a:custGeom>
              <a:avLst/>
              <a:gdLst>
                <a:gd name="connsiteX0" fmla="*/ -514 w 20170"/>
                <a:gd name="connsiteY0" fmla="*/ 13488 h 15060"/>
                <a:gd name="connsiteX1" fmla="*/ 19657 w 20170"/>
                <a:gd name="connsiteY1" fmla="*/ -1573 h 15060"/>
                <a:gd name="connsiteX2" fmla="*/ -514 w 20170"/>
                <a:gd name="connsiteY2" fmla="*/ 13488 h 15060"/>
              </a:gdLst>
              <a:ahLst/>
              <a:cxnLst>
                <a:cxn ang="0">
                  <a:pos x="connsiteX0" y="connsiteY0"/>
                </a:cxn>
                <a:cxn ang="0">
                  <a:pos x="connsiteX1" y="connsiteY1"/>
                </a:cxn>
                <a:cxn ang="0">
                  <a:pos x="connsiteX2" y="connsiteY2"/>
                </a:cxn>
              </a:cxnLst>
              <a:rect l="l" t="t" r="r" b="b"/>
              <a:pathLst>
                <a:path w="20170" h="15060">
                  <a:moveTo>
                    <a:pt x="-514" y="13488"/>
                  </a:moveTo>
                  <a:cubicBezTo>
                    <a:pt x="2982" y="5218"/>
                    <a:pt x="10714" y="-564"/>
                    <a:pt x="19657" y="-1573"/>
                  </a:cubicBezTo>
                  <a:cubicBezTo>
                    <a:pt x="16631" y="7100"/>
                    <a:pt x="8630" y="13017"/>
                    <a:pt x="-514" y="13488"/>
                  </a:cubicBezTo>
                  <a:close/>
                </a:path>
              </a:pathLst>
            </a:custGeom>
            <a:solidFill>
              <a:srgbClr val="141A1D"/>
            </a:solidFill>
            <a:ln w="6712" cap="flat">
              <a:noFill/>
              <a:prstDash val="solid"/>
              <a:miter/>
            </a:ln>
          </p:spPr>
          <p:txBody>
            <a:bodyPr rtlCol="0" anchor="ctr"/>
            <a:lstStyle/>
            <a:p>
              <a:endParaRPr lang="es-CO"/>
            </a:p>
          </p:txBody>
        </p:sp>
        <p:sp>
          <p:nvSpPr>
            <p:cNvPr id="1044" name="Freeform: Shape 1043">
              <a:extLst>
                <a:ext uri="{FF2B5EF4-FFF2-40B4-BE49-F238E27FC236}">
                  <a16:creationId xmlns:a16="http://schemas.microsoft.com/office/drawing/2014/main" id="{0E4E5AE9-2A88-E17B-E07D-86B62A7D0701}"/>
                </a:ext>
              </a:extLst>
            </p:cNvPr>
            <p:cNvSpPr/>
            <p:nvPr/>
          </p:nvSpPr>
          <p:spPr>
            <a:xfrm>
              <a:off x="8321386" y="1913314"/>
              <a:ext cx="9366" cy="20507"/>
            </a:xfrm>
            <a:custGeom>
              <a:avLst/>
              <a:gdLst>
                <a:gd name="connsiteX0" fmla="*/ 8597 w 9366"/>
                <a:gd name="connsiteY0" fmla="*/ 18934 h 20507"/>
                <a:gd name="connsiteX1" fmla="*/ 4631 w 9366"/>
                <a:gd name="connsiteY1" fmla="*/ 17926 h 20507"/>
                <a:gd name="connsiteX2" fmla="*/ 1672 w 9366"/>
                <a:gd name="connsiteY2" fmla="*/ 1184 h 20507"/>
                <a:gd name="connsiteX3" fmla="*/ 3017 w 9366"/>
                <a:gd name="connsiteY3" fmla="*/ -430 h 20507"/>
                <a:gd name="connsiteX4" fmla="*/ 4361 w 9366"/>
                <a:gd name="connsiteY4" fmla="*/ -1573 h 20507"/>
                <a:gd name="connsiteX5" fmla="*/ 8597 w 9366"/>
                <a:gd name="connsiteY5" fmla="*/ 18934 h 20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66" h="20507">
                  <a:moveTo>
                    <a:pt x="8597" y="18934"/>
                  </a:moveTo>
                  <a:cubicBezTo>
                    <a:pt x="7253" y="18732"/>
                    <a:pt x="5908" y="18397"/>
                    <a:pt x="4631" y="17926"/>
                  </a:cubicBezTo>
                  <a:cubicBezTo>
                    <a:pt x="-816" y="14093"/>
                    <a:pt x="-2160" y="6630"/>
                    <a:pt x="1672" y="1184"/>
                  </a:cubicBezTo>
                  <a:cubicBezTo>
                    <a:pt x="2076" y="579"/>
                    <a:pt x="2546" y="42"/>
                    <a:pt x="3017" y="-430"/>
                  </a:cubicBezTo>
                  <a:lnTo>
                    <a:pt x="4361" y="-1573"/>
                  </a:lnTo>
                  <a:cubicBezTo>
                    <a:pt x="10413" y="4277"/>
                    <a:pt x="8597" y="11808"/>
                    <a:pt x="8597" y="18934"/>
                  </a:cubicBezTo>
                  <a:close/>
                </a:path>
              </a:pathLst>
            </a:custGeom>
            <a:solidFill>
              <a:srgbClr val="141A1D"/>
            </a:solidFill>
            <a:ln w="6712" cap="flat">
              <a:noFill/>
              <a:prstDash val="solid"/>
              <a:miter/>
            </a:ln>
          </p:spPr>
          <p:txBody>
            <a:bodyPr rtlCol="0" anchor="ctr"/>
            <a:lstStyle/>
            <a:p>
              <a:endParaRPr lang="es-CO"/>
            </a:p>
          </p:txBody>
        </p:sp>
        <p:sp>
          <p:nvSpPr>
            <p:cNvPr id="1045" name="Freeform: Shape 1044">
              <a:extLst>
                <a:ext uri="{FF2B5EF4-FFF2-40B4-BE49-F238E27FC236}">
                  <a16:creationId xmlns:a16="http://schemas.microsoft.com/office/drawing/2014/main" id="{986BB633-6A31-C277-4F68-BFA17224E958}"/>
                </a:ext>
              </a:extLst>
            </p:cNvPr>
            <p:cNvSpPr/>
            <p:nvPr/>
          </p:nvSpPr>
          <p:spPr>
            <a:xfrm>
              <a:off x="8285516" y="2386852"/>
              <a:ext cx="10167" cy="14858"/>
            </a:xfrm>
            <a:custGeom>
              <a:avLst/>
              <a:gdLst>
                <a:gd name="connsiteX0" fmla="*/ -514 w 10167"/>
                <a:gd name="connsiteY0" fmla="*/ 13286 h 14858"/>
                <a:gd name="connsiteX1" fmla="*/ 9572 w 10167"/>
                <a:gd name="connsiteY1" fmla="*/ -1573 h 14858"/>
                <a:gd name="connsiteX2" fmla="*/ -514 w 10167"/>
                <a:gd name="connsiteY2" fmla="*/ 13286 h 14858"/>
              </a:gdLst>
              <a:ahLst/>
              <a:cxnLst>
                <a:cxn ang="0">
                  <a:pos x="connsiteX0" y="connsiteY0"/>
                </a:cxn>
                <a:cxn ang="0">
                  <a:pos x="connsiteX1" y="connsiteY1"/>
                </a:cxn>
                <a:cxn ang="0">
                  <a:pos x="connsiteX2" y="connsiteY2"/>
                </a:cxn>
              </a:cxnLst>
              <a:rect l="l" t="t" r="r" b="b"/>
              <a:pathLst>
                <a:path w="10167" h="14858">
                  <a:moveTo>
                    <a:pt x="-514" y="13286"/>
                  </a:moveTo>
                  <a:cubicBezTo>
                    <a:pt x="-514" y="6764"/>
                    <a:pt x="3454" y="848"/>
                    <a:pt x="9572" y="-1573"/>
                  </a:cubicBezTo>
                  <a:cubicBezTo>
                    <a:pt x="10312" y="5151"/>
                    <a:pt x="6009" y="11471"/>
                    <a:pt x="-514" y="13286"/>
                  </a:cubicBezTo>
                  <a:close/>
                </a:path>
              </a:pathLst>
            </a:custGeom>
            <a:solidFill>
              <a:srgbClr val="141A1D"/>
            </a:solidFill>
            <a:ln w="6712" cap="flat">
              <a:noFill/>
              <a:prstDash val="solid"/>
              <a:miter/>
            </a:ln>
          </p:spPr>
          <p:txBody>
            <a:bodyPr rtlCol="0" anchor="ctr"/>
            <a:lstStyle/>
            <a:p>
              <a:endParaRPr lang="es-CO"/>
            </a:p>
          </p:txBody>
        </p:sp>
        <p:sp>
          <p:nvSpPr>
            <p:cNvPr id="1046" name="Freeform: Shape 1045">
              <a:extLst>
                <a:ext uri="{FF2B5EF4-FFF2-40B4-BE49-F238E27FC236}">
                  <a16:creationId xmlns:a16="http://schemas.microsoft.com/office/drawing/2014/main" id="{C465BB53-4946-8C2A-443F-226A52B59006}"/>
                </a:ext>
              </a:extLst>
            </p:cNvPr>
            <p:cNvSpPr/>
            <p:nvPr/>
          </p:nvSpPr>
          <p:spPr>
            <a:xfrm>
              <a:off x="8051403" y="2617458"/>
              <a:ext cx="11705" cy="8616"/>
            </a:xfrm>
            <a:custGeom>
              <a:avLst/>
              <a:gdLst>
                <a:gd name="connsiteX0" fmla="*/ -514 w 11705"/>
                <a:gd name="connsiteY0" fmla="*/ 7044 h 8616"/>
                <a:gd name="connsiteX1" fmla="*/ 9504 w 11705"/>
                <a:gd name="connsiteY1" fmla="*/ -755 h 8616"/>
                <a:gd name="connsiteX2" fmla="*/ 4327 w 11705"/>
                <a:gd name="connsiteY2" fmla="*/ 6372 h 8616"/>
                <a:gd name="connsiteX3" fmla="*/ -514 w 11705"/>
                <a:gd name="connsiteY3" fmla="*/ 7044 h 8616"/>
              </a:gdLst>
              <a:ahLst/>
              <a:cxnLst>
                <a:cxn ang="0">
                  <a:pos x="connsiteX0" y="connsiteY0"/>
                </a:cxn>
                <a:cxn ang="0">
                  <a:pos x="connsiteX1" y="connsiteY1"/>
                </a:cxn>
                <a:cxn ang="0">
                  <a:pos x="connsiteX2" y="connsiteY2"/>
                </a:cxn>
                <a:cxn ang="0">
                  <a:pos x="connsiteX3" y="connsiteY3"/>
                </a:cxn>
              </a:cxnLst>
              <a:rect l="l" t="t" r="r" b="b"/>
              <a:pathLst>
                <a:path w="11705" h="8616">
                  <a:moveTo>
                    <a:pt x="-514" y="7044"/>
                  </a:moveTo>
                  <a:cubicBezTo>
                    <a:pt x="1907" y="2808"/>
                    <a:pt x="5605" y="-3915"/>
                    <a:pt x="9504" y="-755"/>
                  </a:cubicBezTo>
                  <a:cubicBezTo>
                    <a:pt x="14412" y="3145"/>
                    <a:pt x="7353" y="4758"/>
                    <a:pt x="4327" y="6372"/>
                  </a:cubicBezTo>
                  <a:cubicBezTo>
                    <a:pt x="2781" y="6843"/>
                    <a:pt x="1100" y="7044"/>
                    <a:pt x="-514" y="7044"/>
                  </a:cubicBezTo>
                  <a:close/>
                </a:path>
              </a:pathLst>
            </a:custGeom>
            <a:solidFill>
              <a:srgbClr val="000000"/>
            </a:solidFill>
            <a:ln w="6712" cap="flat">
              <a:noFill/>
              <a:prstDash val="solid"/>
              <a:miter/>
            </a:ln>
          </p:spPr>
          <p:txBody>
            <a:bodyPr rtlCol="0" anchor="ctr"/>
            <a:lstStyle/>
            <a:p>
              <a:endParaRPr lang="es-CO"/>
            </a:p>
          </p:txBody>
        </p:sp>
        <p:sp>
          <p:nvSpPr>
            <p:cNvPr id="1047" name="Freeform: Shape 1046">
              <a:extLst>
                <a:ext uri="{FF2B5EF4-FFF2-40B4-BE49-F238E27FC236}">
                  <a16:creationId xmlns:a16="http://schemas.microsoft.com/office/drawing/2014/main" id="{FBE71526-244A-5174-1ADD-AF11CE77CB1C}"/>
                </a:ext>
              </a:extLst>
            </p:cNvPr>
            <p:cNvSpPr/>
            <p:nvPr/>
          </p:nvSpPr>
          <p:spPr>
            <a:xfrm>
              <a:off x="8049655" y="2626076"/>
              <a:ext cx="2084" cy="2017"/>
            </a:xfrm>
            <a:custGeom>
              <a:avLst/>
              <a:gdLst>
                <a:gd name="connsiteX0" fmla="*/ 2084 w 2084"/>
                <a:gd name="connsiteY0" fmla="*/ 0 h 2017"/>
                <a:gd name="connsiteX1" fmla="*/ 941 w 2084"/>
                <a:gd name="connsiteY1" fmla="*/ 2017 h 2017"/>
                <a:gd name="connsiteX2" fmla="*/ 0 w 2084"/>
                <a:gd name="connsiteY2" fmla="*/ 1143 h 2017"/>
                <a:gd name="connsiteX3" fmla="*/ 2084 w 2084"/>
                <a:gd name="connsiteY3" fmla="*/ 0 h 2017"/>
              </a:gdLst>
              <a:ahLst/>
              <a:cxnLst>
                <a:cxn ang="0">
                  <a:pos x="connsiteX0" y="connsiteY0"/>
                </a:cxn>
                <a:cxn ang="0">
                  <a:pos x="connsiteX1" y="connsiteY1"/>
                </a:cxn>
                <a:cxn ang="0">
                  <a:pos x="connsiteX2" y="connsiteY2"/>
                </a:cxn>
                <a:cxn ang="0">
                  <a:pos x="connsiteX3" y="connsiteY3"/>
                </a:cxn>
              </a:cxnLst>
              <a:rect l="l" t="t" r="r" b="b"/>
              <a:pathLst>
                <a:path w="2084" h="2017">
                  <a:moveTo>
                    <a:pt x="2084" y="0"/>
                  </a:moveTo>
                  <a:lnTo>
                    <a:pt x="941" y="2017"/>
                  </a:lnTo>
                  <a:lnTo>
                    <a:pt x="0" y="1143"/>
                  </a:lnTo>
                  <a:lnTo>
                    <a:pt x="2084" y="0"/>
                  </a:lnTo>
                  <a:close/>
                </a:path>
              </a:pathLst>
            </a:custGeom>
            <a:solidFill>
              <a:srgbClr val="000000"/>
            </a:solidFill>
            <a:ln w="6712" cap="flat">
              <a:noFill/>
              <a:prstDash val="solid"/>
              <a:miter/>
            </a:ln>
          </p:spPr>
          <p:txBody>
            <a:bodyPr rtlCol="0" anchor="ctr"/>
            <a:lstStyle/>
            <a:p>
              <a:endParaRPr lang="es-CO"/>
            </a:p>
          </p:txBody>
        </p:sp>
        <p:sp>
          <p:nvSpPr>
            <p:cNvPr id="1048" name="Freeform: Shape 1047">
              <a:extLst>
                <a:ext uri="{FF2B5EF4-FFF2-40B4-BE49-F238E27FC236}">
                  <a16:creationId xmlns:a16="http://schemas.microsoft.com/office/drawing/2014/main" id="{97E92214-17A9-7D8F-3808-184528A7D164}"/>
                </a:ext>
              </a:extLst>
            </p:cNvPr>
            <p:cNvSpPr/>
            <p:nvPr/>
          </p:nvSpPr>
          <p:spPr>
            <a:xfrm>
              <a:off x="8036746" y="2633942"/>
              <a:ext cx="2084" cy="2084"/>
            </a:xfrm>
            <a:custGeom>
              <a:avLst/>
              <a:gdLst>
                <a:gd name="connsiteX0" fmla="*/ 0 w 2084"/>
                <a:gd name="connsiteY0" fmla="*/ 2084 h 2084"/>
                <a:gd name="connsiteX1" fmla="*/ 1143 w 2084"/>
                <a:gd name="connsiteY1" fmla="*/ 0 h 2084"/>
                <a:gd name="connsiteX2" fmla="*/ 2084 w 2084"/>
                <a:gd name="connsiteY2" fmla="*/ 941 h 2084"/>
                <a:gd name="connsiteX3" fmla="*/ 0 w 2084"/>
                <a:gd name="connsiteY3" fmla="*/ 2084 h 2084"/>
              </a:gdLst>
              <a:ahLst/>
              <a:cxnLst>
                <a:cxn ang="0">
                  <a:pos x="connsiteX0" y="connsiteY0"/>
                </a:cxn>
                <a:cxn ang="0">
                  <a:pos x="connsiteX1" y="connsiteY1"/>
                </a:cxn>
                <a:cxn ang="0">
                  <a:pos x="connsiteX2" y="connsiteY2"/>
                </a:cxn>
                <a:cxn ang="0">
                  <a:pos x="connsiteX3" y="connsiteY3"/>
                </a:cxn>
              </a:cxnLst>
              <a:rect l="l" t="t" r="r" b="b"/>
              <a:pathLst>
                <a:path w="2084" h="2084">
                  <a:moveTo>
                    <a:pt x="0" y="2084"/>
                  </a:moveTo>
                  <a:lnTo>
                    <a:pt x="1143" y="0"/>
                  </a:lnTo>
                  <a:lnTo>
                    <a:pt x="2084" y="941"/>
                  </a:lnTo>
                  <a:lnTo>
                    <a:pt x="0" y="2084"/>
                  </a:lnTo>
                  <a:close/>
                </a:path>
              </a:pathLst>
            </a:custGeom>
            <a:solidFill>
              <a:srgbClr val="000000"/>
            </a:solidFill>
            <a:ln w="6712" cap="flat">
              <a:noFill/>
              <a:prstDash val="solid"/>
              <a:miter/>
            </a:ln>
          </p:spPr>
          <p:txBody>
            <a:bodyPr rtlCol="0" anchor="ctr"/>
            <a:lstStyle/>
            <a:p>
              <a:endParaRPr lang="es-CO"/>
            </a:p>
          </p:txBody>
        </p:sp>
        <p:sp>
          <p:nvSpPr>
            <p:cNvPr id="1049" name="Freeform: Shape 1048">
              <a:extLst>
                <a:ext uri="{FF2B5EF4-FFF2-40B4-BE49-F238E27FC236}">
                  <a16:creationId xmlns:a16="http://schemas.microsoft.com/office/drawing/2014/main" id="{4FF90A94-C679-90AD-CEB2-56A08895212D}"/>
                </a:ext>
              </a:extLst>
            </p:cNvPr>
            <p:cNvSpPr/>
            <p:nvPr/>
          </p:nvSpPr>
          <p:spPr>
            <a:xfrm>
              <a:off x="8255664" y="2431564"/>
              <a:ext cx="4975" cy="5042"/>
            </a:xfrm>
            <a:custGeom>
              <a:avLst/>
              <a:gdLst>
                <a:gd name="connsiteX0" fmla="*/ -514 w 4975"/>
                <a:gd name="connsiteY0" fmla="*/ 3470 h 5042"/>
                <a:gd name="connsiteX1" fmla="*/ 4462 w 4975"/>
                <a:gd name="connsiteY1" fmla="*/ -1573 h 5042"/>
                <a:gd name="connsiteX2" fmla="*/ -514 w 4975"/>
                <a:gd name="connsiteY2" fmla="*/ 3470 h 5042"/>
              </a:gdLst>
              <a:ahLst/>
              <a:cxnLst>
                <a:cxn ang="0">
                  <a:pos x="connsiteX0" y="connsiteY0"/>
                </a:cxn>
                <a:cxn ang="0">
                  <a:pos x="connsiteX1" y="connsiteY1"/>
                </a:cxn>
                <a:cxn ang="0">
                  <a:pos x="connsiteX2" y="connsiteY2"/>
                </a:cxn>
              </a:cxnLst>
              <a:rect l="l" t="t" r="r" b="b"/>
              <a:pathLst>
                <a:path w="4975" h="5042">
                  <a:moveTo>
                    <a:pt x="-514" y="3470"/>
                  </a:moveTo>
                  <a:lnTo>
                    <a:pt x="4462" y="-1573"/>
                  </a:lnTo>
                  <a:cubicBezTo>
                    <a:pt x="3924" y="915"/>
                    <a:pt x="1974" y="2865"/>
                    <a:pt x="-514" y="3470"/>
                  </a:cubicBezTo>
                  <a:close/>
                </a:path>
              </a:pathLst>
            </a:custGeom>
            <a:solidFill>
              <a:srgbClr val="141A1D"/>
            </a:solidFill>
            <a:ln w="6712" cap="flat">
              <a:noFill/>
              <a:prstDash val="solid"/>
              <a:miter/>
            </a:ln>
          </p:spPr>
          <p:txBody>
            <a:bodyPr rtlCol="0" anchor="ctr"/>
            <a:lstStyle/>
            <a:p>
              <a:endParaRPr lang="es-CO"/>
            </a:p>
          </p:txBody>
        </p:sp>
        <p:sp>
          <p:nvSpPr>
            <p:cNvPr id="1050" name="Freeform: Shape 1049">
              <a:extLst>
                <a:ext uri="{FF2B5EF4-FFF2-40B4-BE49-F238E27FC236}">
                  <a16:creationId xmlns:a16="http://schemas.microsoft.com/office/drawing/2014/main" id="{AA81FCA2-53F7-3059-B6FD-C2CBE27B173F}"/>
                </a:ext>
              </a:extLst>
            </p:cNvPr>
            <p:cNvSpPr/>
            <p:nvPr/>
          </p:nvSpPr>
          <p:spPr>
            <a:xfrm>
              <a:off x="8250756" y="2436472"/>
              <a:ext cx="4975" cy="5042"/>
            </a:xfrm>
            <a:custGeom>
              <a:avLst/>
              <a:gdLst>
                <a:gd name="connsiteX0" fmla="*/ -514 w 4975"/>
                <a:gd name="connsiteY0" fmla="*/ 3470 h 5042"/>
                <a:gd name="connsiteX1" fmla="*/ 4462 w 4975"/>
                <a:gd name="connsiteY1" fmla="*/ -1573 h 5042"/>
              </a:gdLst>
              <a:ahLst/>
              <a:cxnLst>
                <a:cxn ang="0">
                  <a:pos x="connsiteX0" y="connsiteY0"/>
                </a:cxn>
                <a:cxn ang="0">
                  <a:pos x="connsiteX1" y="connsiteY1"/>
                </a:cxn>
              </a:cxnLst>
              <a:rect l="l" t="t" r="r" b="b"/>
              <a:pathLst>
                <a:path w="4975" h="5042">
                  <a:moveTo>
                    <a:pt x="-514" y="3470"/>
                  </a:moveTo>
                  <a:lnTo>
                    <a:pt x="4462" y="-1573"/>
                  </a:lnTo>
                  <a:close/>
                </a:path>
              </a:pathLst>
            </a:custGeom>
            <a:solidFill>
              <a:srgbClr val="141A1D"/>
            </a:solidFill>
            <a:ln w="6712" cap="flat">
              <a:noFill/>
              <a:prstDash val="solid"/>
              <a:miter/>
            </a:ln>
          </p:spPr>
          <p:txBody>
            <a:bodyPr rtlCol="0" anchor="ctr"/>
            <a:lstStyle/>
            <a:p>
              <a:endParaRPr lang="es-CO"/>
            </a:p>
          </p:txBody>
        </p:sp>
        <p:sp>
          <p:nvSpPr>
            <p:cNvPr id="1051" name="Freeform: Shape 1050">
              <a:extLst>
                <a:ext uri="{FF2B5EF4-FFF2-40B4-BE49-F238E27FC236}">
                  <a16:creationId xmlns:a16="http://schemas.microsoft.com/office/drawing/2014/main" id="{AFEF267D-BD84-580F-B011-04E58B1D626C}"/>
                </a:ext>
              </a:extLst>
            </p:cNvPr>
            <p:cNvSpPr/>
            <p:nvPr/>
          </p:nvSpPr>
          <p:spPr>
            <a:xfrm>
              <a:off x="8245781" y="2441582"/>
              <a:ext cx="4975" cy="5042"/>
            </a:xfrm>
            <a:custGeom>
              <a:avLst/>
              <a:gdLst>
                <a:gd name="connsiteX0" fmla="*/ -514 w 4975"/>
                <a:gd name="connsiteY0" fmla="*/ 3470 h 5042"/>
                <a:gd name="connsiteX1" fmla="*/ 4462 w 4975"/>
                <a:gd name="connsiteY1" fmla="*/ -1573 h 5042"/>
              </a:gdLst>
              <a:ahLst/>
              <a:cxnLst>
                <a:cxn ang="0">
                  <a:pos x="connsiteX0" y="connsiteY0"/>
                </a:cxn>
                <a:cxn ang="0">
                  <a:pos x="connsiteX1" y="connsiteY1"/>
                </a:cxn>
              </a:cxnLst>
              <a:rect l="l" t="t" r="r" b="b"/>
              <a:pathLst>
                <a:path w="4975" h="5042">
                  <a:moveTo>
                    <a:pt x="-514" y="3470"/>
                  </a:moveTo>
                  <a:lnTo>
                    <a:pt x="4462" y="-1573"/>
                  </a:lnTo>
                  <a:close/>
                </a:path>
              </a:pathLst>
            </a:custGeom>
            <a:solidFill>
              <a:srgbClr val="141A1D"/>
            </a:solidFill>
            <a:ln w="6712" cap="flat">
              <a:noFill/>
              <a:prstDash val="solid"/>
              <a:miter/>
            </a:ln>
          </p:spPr>
          <p:txBody>
            <a:bodyPr rtlCol="0" anchor="ctr"/>
            <a:lstStyle/>
            <a:p>
              <a:endParaRPr lang="es-CO"/>
            </a:p>
          </p:txBody>
        </p:sp>
        <p:sp>
          <p:nvSpPr>
            <p:cNvPr id="1052" name="Freeform: Shape 1051">
              <a:extLst>
                <a:ext uri="{FF2B5EF4-FFF2-40B4-BE49-F238E27FC236}">
                  <a16:creationId xmlns:a16="http://schemas.microsoft.com/office/drawing/2014/main" id="{188E2B73-E3D6-21B9-79EA-ECD313225DD1}"/>
                </a:ext>
              </a:extLst>
            </p:cNvPr>
            <p:cNvSpPr/>
            <p:nvPr/>
          </p:nvSpPr>
          <p:spPr>
            <a:xfrm>
              <a:off x="8240805" y="2446625"/>
              <a:ext cx="5042" cy="4975"/>
            </a:xfrm>
            <a:custGeom>
              <a:avLst/>
              <a:gdLst>
                <a:gd name="connsiteX0" fmla="*/ -514 w 5042"/>
                <a:gd name="connsiteY0" fmla="*/ 3402 h 4975"/>
                <a:gd name="connsiteX1" fmla="*/ 4529 w 5042"/>
                <a:gd name="connsiteY1" fmla="*/ -1573 h 4975"/>
              </a:gdLst>
              <a:ahLst/>
              <a:cxnLst>
                <a:cxn ang="0">
                  <a:pos x="connsiteX0" y="connsiteY0"/>
                </a:cxn>
                <a:cxn ang="0">
                  <a:pos x="connsiteX1" y="connsiteY1"/>
                </a:cxn>
              </a:cxnLst>
              <a:rect l="l" t="t" r="r" b="b"/>
              <a:pathLst>
                <a:path w="5042" h="4975">
                  <a:moveTo>
                    <a:pt x="-514" y="3402"/>
                  </a:moveTo>
                  <a:cubicBezTo>
                    <a:pt x="91" y="915"/>
                    <a:pt x="2041" y="-1035"/>
                    <a:pt x="4529" y="-1573"/>
                  </a:cubicBezTo>
                  <a:close/>
                </a:path>
              </a:pathLst>
            </a:custGeom>
            <a:solidFill>
              <a:srgbClr val="141A1D"/>
            </a:solidFill>
            <a:ln w="6712" cap="flat">
              <a:noFill/>
              <a:prstDash val="solid"/>
              <a:miter/>
            </a:ln>
          </p:spPr>
          <p:txBody>
            <a:bodyPr rtlCol="0" anchor="ctr"/>
            <a:lstStyle/>
            <a:p>
              <a:endParaRPr lang="es-CO"/>
            </a:p>
          </p:txBody>
        </p:sp>
        <p:sp>
          <p:nvSpPr>
            <p:cNvPr id="1053" name="Freeform: Shape 1052">
              <a:extLst>
                <a:ext uri="{FF2B5EF4-FFF2-40B4-BE49-F238E27FC236}">
                  <a16:creationId xmlns:a16="http://schemas.microsoft.com/office/drawing/2014/main" id="{10E6846F-D3A0-7B08-6737-777E6002EE2C}"/>
                </a:ext>
              </a:extLst>
            </p:cNvPr>
            <p:cNvSpPr/>
            <p:nvPr/>
          </p:nvSpPr>
          <p:spPr>
            <a:xfrm>
              <a:off x="6367881" y="5684206"/>
              <a:ext cx="5674" cy="45114"/>
            </a:xfrm>
            <a:custGeom>
              <a:avLst/>
              <a:gdLst>
                <a:gd name="connsiteX0" fmla="*/ 109 w 5674"/>
                <a:gd name="connsiteY0" fmla="*/ -1573 h 45114"/>
                <a:gd name="connsiteX1" fmla="*/ 4614 w 5674"/>
                <a:gd name="connsiteY1" fmla="*/ 43542 h 45114"/>
                <a:gd name="connsiteX2" fmla="*/ 109 w 5674"/>
                <a:gd name="connsiteY2" fmla="*/ -1573 h 45114"/>
              </a:gdLst>
              <a:ahLst/>
              <a:cxnLst>
                <a:cxn ang="0">
                  <a:pos x="connsiteX0" y="connsiteY0"/>
                </a:cxn>
                <a:cxn ang="0">
                  <a:pos x="connsiteX1" y="connsiteY1"/>
                </a:cxn>
                <a:cxn ang="0">
                  <a:pos x="connsiteX2" y="connsiteY2"/>
                </a:cxn>
              </a:cxnLst>
              <a:rect l="l" t="t" r="r" b="b"/>
              <a:pathLst>
                <a:path w="5674" h="45114">
                  <a:moveTo>
                    <a:pt x="109" y="-1573"/>
                  </a:moveTo>
                  <a:cubicBezTo>
                    <a:pt x="8446" y="12747"/>
                    <a:pt x="3740" y="28414"/>
                    <a:pt x="4614" y="43542"/>
                  </a:cubicBezTo>
                  <a:cubicBezTo>
                    <a:pt x="-3858" y="29221"/>
                    <a:pt x="916" y="13555"/>
                    <a:pt x="109" y="-1573"/>
                  </a:cubicBezTo>
                  <a:close/>
                </a:path>
              </a:pathLst>
            </a:custGeom>
            <a:solidFill>
              <a:srgbClr val="2C2C2C"/>
            </a:solidFill>
            <a:ln w="6712" cap="flat">
              <a:noFill/>
              <a:prstDash val="solid"/>
              <a:miter/>
            </a:ln>
          </p:spPr>
          <p:txBody>
            <a:bodyPr rtlCol="0" anchor="ctr"/>
            <a:lstStyle/>
            <a:p>
              <a:endParaRPr lang="es-CO"/>
            </a:p>
          </p:txBody>
        </p:sp>
        <p:sp>
          <p:nvSpPr>
            <p:cNvPr id="1054" name="Freeform: Shape 1053">
              <a:extLst>
                <a:ext uri="{FF2B5EF4-FFF2-40B4-BE49-F238E27FC236}">
                  <a16:creationId xmlns:a16="http://schemas.microsoft.com/office/drawing/2014/main" id="{2D616F61-E3B0-73C9-A11C-91587D8DB59B}"/>
                </a:ext>
              </a:extLst>
            </p:cNvPr>
            <p:cNvSpPr/>
            <p:nvPr/>
          </p:nvSpPr>
          <p:spPr>
            <a:xfrm>
              <a:off x="6357942" y="5587905"/>
              <a:ext cx="5317" cy="41570"/>
            </a:xfrm>
            <a:custGeom>
              <a:avLst/>
              <a:gdLst>
                <a:gd name="connsiteX0" fmla="*/ 3997 w 5317"/>
                <a:gd name="connsiteY0" fmla="*/ 330 h 41570"/>
                <a:gd name="connsiteX1" fmla="*/ 4804 w 5317"/>
                <a:gd name="connsiteY1" fmla="*/ 39998 h 41570"/>
                <a:gd name="connsiteX2" fmla="*/ 30 w 5317"/>
                <a:gd name="connsiteY2" fmla="*/ 61 h 41570"/>
                <a:gd name="connsiteX3" fmla="*/ 3997 w 5317"/>
                <a:gd name="connsiteY3" fmla="*/ 330 h 41570"/>
              </a:gdLst>
              <a:ahLst/>
              <a:cxnLst>
                <a:cxn ang="0">
                  <a:pos x="connsiteX0" y="connsiteY0"/>
                </a:cxn>
                <a:cxn ang="0">
                  <a:pos x="connsiteX1" y="connsiteY1"/>
                </a:cxn>
                <a:cxn ang="0">
                  <a:pos x="connsiteX2" y="connsiteY2"/>
                </a:cxn>
                <a:cxn ang="0">
                  <a:pos x="connsiteX3" y="connsiteY3"/>
                </a:cxn>
              </a:cxnLst>
              <a:rect l="l" t="t" r="r" b="b"/>
              <a:pathLst>
                <a:path w="5317" h="41570">
                  <a:moveTo>
                    <a:pt x="3997" y="330"/>
                  </a:moveTo>
                  <a:lnTo>
                    <a:pt x="4804" y="39998"/>
                  </a:lnTo>
                  <a:cubicBezTo>
                    <a:pt x="-4676" y="27628"/>
                    <a:pt x="1778" y="13104"/>
                    <a:pt x="30" y="61"/>
                  </a:cubicBezTo>
                  <a:cubicBezTo>
                    <a:pt x="1509" y="-2224"/>
                    <a:pt x="2787" y="-2091"/>
                    <a:pt x="3997" y="330"/>
                  </a:cubicBezTo>
                  <a:close/>
                </a:path>
              </a:pathLst>
            </a:custGeom>
            <a:solidFill>
              <a:srgbClr val="252525"/>
            </a:solidFill>
            <a:ln w="6712" cap="flat">
              <a:noFill/>
              <a:prstDash val="solid"/>
              <a:miter/>
            </a:ln>
          </p:spPr>
          <p:txBody>
            <a:bodyPr rtlCol="0" anchor="ctr"/>
            <a:lstStyle/>
            <a:p>
              <a:endParaRPr lang="es-CO"/>
            </a:p>
          </p:txBody>
        </p:sp>
        <p:sp>
          <p:nvSpPr>
            <p:cNvPr id="1055" name="Freeform: Shape 1054">
              <a:extLst>
                <a:ext uri="{FF2B5EF4-FFF2-40B4-BE49-F238E27FC236}">
                  <a16:creationId xmlns:a16="http://schemas.microsoft.com/office/drawing/2014/main" id="{4C279C97-E176-E082-3000-BA3739E82C0E}"/>
                </a:ext>
              </a:extLst>
            </p:cNvPr>
            <p:cNvSpPr/>
            <p:nvPr/>
          </p:nvSpPr>
          <p:spPr>
            <a:xfrm>
              <a:off x="6363052" y="5642561"/>
              <a:ext cx="5115" cy="36804"/>
            </a:xfrm>
            <a:custGeom>
              <a:avLst/>
              <a:gdLst>
                <a:gd name="connsiteX0" fmla="*/ 3795 w 5115"/>
                <a:gd name="connsiteY0" fmla="*/ 469 h 36804"/>
                <a:gd name="connsiteX1" fmla="*/ 4602 w 5115"/>
                <a:gd name="connsiteY1" fmla="*/ 35231 h 36804"/>
                <a:gd name="connsiteX2" fmla="*/ -172 w 5115"/>
                <a:gd name="connsiteY2" fmla="*/ 269 h 36804"/>
                <a:gd name="connsiteX3" fmla="*/ 3795 w 5115"/>
                <a:gd name="connsiteY3" fmla="*/ 469 h 36804"/>
              </a:gdLst>
              <a:ahLst/>
              <a:cxnLst>
                <a:cxn ang="0">
                  <a:pos x="connsiteX0" y="connsiteY0"/>
                </a:cxn>
                <a:cxn ang="0">
                  <a:pos x="connsiteX1" y="connsiteY1"/>
                </a:cxn>
                <a:cxn ang="0">
                  <a:pos x="connsiteX2" y="connsiteY2"/>
                </a:cxn>
                <a:cxn ang="0">
                  <a:pos x="connsiteX3" y="connsiteY3"/>
                </a:cxn>
              </a:cxnLst>
              <a:rect l="l" t="t" r="r" b="b"/>
              <a:pathLst>
                <a:path w="5115" h="36804">
                  <a:moveTo>
                    <a:pt x="3795" y="469"/>
                  </a:moveTo>
                  <a:lnTo>
                    <a:pt x="4602" y="35231"/>
                  </a:lnTo>
                  <a:cubicBezTo>
                    <a:pt x="-4139" y="24540"/>
                    <a:pt x="1307" y="11901"/>
                    <a:pt x="-172" y="269"/>
                  </a:cubicBezTo>
                  <a:cubicBezTo>
                    <a:pt x="1240" y="-2219"/>
                    <a:pt x="2585" y="-2219"/>
                    <a:pt x="3795" y="469"/>
                  </a:cubicBezTo>
                  <a:close/>
                </a:path>
              </a:pathLst>
            </a:custGeom>
            <a:solidFill>
              <a:srgbClr val="252525"/>
            </a:solidFill>
            <a:ln w="6712" cap="flat">
              <a:noFill/>
              <a:prstDash val="solid"/>
              <a:miter/>
            </a:ln>
          </p:spPr>
          <p:txBody>
            <a:bodyPr rtlCol="0" anchor="ctr"/>
            <a:lstStyle/>
            <a:p>
              <a:endParaRPr lang="es-CO"/>
            </a:p>
          </p:txBody>
        </p:sp>
        <p:sp>
          <p:nvSpPr>
            <p:cNvPr id="1056" name="Freeform: Shape 1055">
              <a:extLst>
                <a:ext uri="{FF2B5EF4-FFF2-40B4-BE49-F238E27FC236}">
                  <a16:creationId xmlns:a16="http://schemas.microsoft.com/office/drawing/2014/main" id="{2476493A-8836-155E-4370-14D56852A163}"/>
                </a:ext>
              </a:extLst>
            </p:cNvPr>
            <p:cNvSpPr/>
            <p:nvPr/>
          </p:nvSpPr>
          <p:spPr>
            <a:xfrm>
              <a:off x="6358486" y="5569637"/>
              <a:ext cx="4494" cy="20170"/>
            </a:xfrm>
            <a:custGeom>
              <a:avLst/>
              <a:gdLst>
                <a:gd name="connsiteX0" fmla="*/ 3453 w 4494"/>
                <a:gd name="connsiteY0" fmla="*/ 18598 h 20170"/>
                <a:gd name="connsiteX1" fmla="*/ -514 w 4494"/>
                <a:gd name="connsiteY1" fmla="*/ 18598 h 20170"/>
                <a:gd name="connsiteX2" fmla="*/ -514 w 4494"/>
                <a:gd name="connsiteY2" fmla="*/ -1573 h 20170"/>
                <a:gd name="connsiteX3" fmla="*/ 3453 w 4494"/>
                <a:gd name="connsiteY3" fmla="*/ 18598 h 20170"/>
              </a:gdLst>
              <a:ahLst/>
              <a:cxnLst>
                <a:cxn ang="0">
                  <a:pos x="connsiteX0" y="connsiteY0"/>
                </a:cxn>
                <a:cxn ang="0">
                  <a:pos x="connsiteX1" y="connsiteY1"/>
                </a:cxn>
                <a:cxn ang="0">
                  <a:pos x="connsiteX2" y="connsiteY2"/>
                </a:cxn>
                <a:cxn ang="0">
                  <a:pos x="connsiteX3" y="connsiteY3"/>
                </a:cxn>
              </a:cxnLst>
              <a:rect l="l" t="t" r="r" b="b"/>
              <a:pathLst>
                <a:path w="4494" h="20170">
                  <a:moveTo>
                    <a:pt x="3453" y="18598"/>
                  </a:moveTo>
                  <a:lnTo>
                    <a:pt x="-514" y="18598"/>
                  </a:lnTo>
                  <a:cubicBezTo>
                    <a:pt x="-514" y="11874"/>
                    <a:pt x="-514" y="5151"/>
                    <a:pt x="-514" y="-1573"/>
                  </a:cubicBezTo>
                  <a:cubicBezTo>
                    <a:pt x="5941" y="4143"/>
                    <a:pt x="3588" y="11538"/>
                    <a:pt x="3453" y="18598"/>
                  </a:cubicBezTo>
                  <a:close/>
                </a:path>
              </a:pathLst>
            </a:custGeom>
            <a:solidFill>
              <a:srgbClr val="2C2C2C"/>
            </a:solidFill>
            <a:ln w="6712" cap="flat">
              <a:noFill/>
              <a:prstDash val="solid"/>
              <a:miter/>
            </a:ln>
          </p:spPr>
          <p:txBody>
            <a:bodyPr rtlCol="0" anchor="ctr"/>
            <a:lstStyle/>
            <a:p>
              <a:endParaRPr lang="es-CO"/>
            </a:p>
          </p:txBody>
        </p:sp>
        <p:sp>
          <p:nvSpPr>
            <p:cNvPr id="1057" name="Freeform: Shape 1056">
              <a:extLst>
                <a:ext uri="{FF2B5EF4-FFF2-40B4-BE49-F238E27FC236}">
                  <a16:creationId xmlns:a16="http://schemas.microsoft.com/office/drawing/2014/main" id="{CF2EC4EB-E778-ECEE-C3DB-5A92FD1E4BF2}"/>
                </a:ext>
              </a:extLst>
            </p:cNvPr>
            <p:cNvSpPr/>
            <p:nvPr/>
          </p:nvSpPr>
          <p:spPr>
            <a:xfrm>
              <a:off x="6373210" y="5520224"/>
              <a:ext cx="15396" cy="4433"/>
            </a:xfrm>
            <a:custGeom>
              <a:avLst/>
              <a:gdLst>
                <a:gd name="connsiteX0" fmla="*/ 14883 w 15396"/>
                <a:gd name="connsiteY0" fmla="*/ 2389 h 4433"/>
                <a:gd name="connsiteX1" fmla="*/ -514 w 15396"/>
                <a:gd name="connsiteY1" fmla="*/ 2860 h 4433"/>
                <a:gd name="connsiteX2" fmla="*/ 12026 w 15396"/>
                <a:gd name="connsiteY2" fmla="*/ -300 h 4433"/>
                <a:gd name="connsiteX3" fmla="*/ 14883 w 15396"/>
                <a:gd name="connsiteY3" fmla="*/ 2389 h 4433"/>
              </a:gdLst>
              <a:ahLst/>
              <a:cxnLst>
                <a:cxn ang="0">
                  <a:pos x="connsiteX0" y="connsiteY0"/>
                </a:cxn>
                <a:cxn ang="0">
                  <a:pos x="connsiteX1" y="connsiteY1"/>
                </a:cxn>
                <a:cxn ang="0">
                  <a:pos x="connsiteX2" y="connsiteY2"/>
                </a:cxn>
                <a:cxn ang="0">
                  <a:pos x="connsiteX3" y="connsiteY3"/>
                </a:cxn>
              </a:cxnLst>
              <a:rect l="l" t="t" r="r" b="b"/>
              <a:pathLst>
                <a:path w="15396" h="4433">
                  <a:moveTo>
                    <a:pt x="14883" y="2389"/>
                  </a:moveTo>
                  <a:lnTo>
                    <a:pt x="-514" y="2860"/>
                  </a:lnTo>
                  <a:cubicBezTo>
                    <a:pt x="2075" y="-1444"/>
                    <a:pt x="7689" y="-2855"/>
                    <a:pt x="12026" y="-300"/>
                  </a:cubicBezTo>
                  <a:cubicBezTo>
                    <a:pt x="13162" y="372"/>
                    <a:pt x="14137" y="1314"/>
                    <a:pt x="14883" y="2389"/>
                  </a:cubicBezTo>
                  <a:close/>
                </a:path>
              </a:pathLst>
            </a:custGeom>
            <a:solidFill>
              <a:srgbClr val="252525"/>
            </a:solidFill>
            <a:ln w="6712" cap="flat">
              <a:noFill/>
              <a:prstDash val="solid"/>
              <a:miter/>
            </a:ln>
          </p:spPr>
          <p:txBody>
            <a:bodyPr rtlCol="0" anchor="ctr"/>
            <a:lstStyle/>
            <a:p>
              <a:endParaRPr lang="es-CO"/>
            </a:p>
          </p:txBody>
        </p:sp>
        <p:sp>
          <p:nvSpPr>
            <p:cNvPr id="1058" name="Freeform: Shape 1057">
              <a:extLst>
                <a:ext uri="{FF2B5EF4-FFF2-40B4-BE49-F238E27FC236}">
                  <a16:creationId xmlns:a16="http://schemas.microsoft.com/office/drawing/2014/main" id="{24B197E8-E60F-AE99-11F0-F411FDD21474}"/>
                </a:ext>
              </a:extLst>
            </p:cNvPr>
            <p:cNvSpPr/>
            <p:nvPr/>
          </p:nvSpPr>
          <p:spPr>
            <a:xfrm>
              <a:off x="6363394" y="5629610"/>
              <a:ext cx="4404" cy="14993"/>
            </a:xfrm>
            <a:custGeom>
              <a:avLst/>
              <a:gdLst>
                <a:gd name="connsiteX0" fmla="*/ 3453 w 4404"/>
                <a:gd name="connsiteY0" fmla="*/ 13420 h 14993"/>
                <a:gd name="connsiteX1" fmla="*/ -514 w 4404"/>
                <a:gd name="connsiteY1" fmla="*/ 13420 h 14993"/>
                <a:gd name="connsiteX2" fmla="*/ -514 w 4404"/>
                <a:gd name="connsiteY2" fmla="*/ -1573 h 14993"/>
                <a:gd name="connsiteX3" fmla="*/ 3453 w 4404"/>
                <a:gd name="connsiteY3" fmla="*/ 13420 h 14993"/>
              </a:gdLst>
              <a:ahLst/>
              <a:cxnLst>
                <a:cxn ang="0">
                  <a:pos x="connsiteX0" y="connsiteY0"/>
                </a:cxn>
                <a:cxn ang="0">
                  <a:pos x="connsiteX1" y="connsiteY1"/>
                </a:cxn>
                <a:cxn ang="0">
                  <a:pos x="connsiteX2" y="connsiteY2"/>
                </a:cxn>
                <a:cxn ang="0">
                  <a:pos x="connsiteX3" y="connsiteY3"/>
                </a:cxn>
              </a:cxnLst>
              <a:rect l="l" t="t" r="r" b="b"/>
              <a:pathLst>
                <a:path w="4404" h="14993">
                  <a:moveTo>
                    <a:pt x="3453" y="13420"/>
                  </a:moveTo>
                  <a:lnTo>
                    <a:pt x="-514" y="13420"/>
                  </a:lnTo>
                  <a:lnTo>
                    <a:pt x="-514" y="-1573"/>
                  </a:lnTo>
                  <a:cubicBezTo>
                    <a:pt x="5000" y="2193"/>
                    <a:pt x="3991" y="7841"/>
                    <a:pt x="3453" y="13420"/>
                  </a:cubicBezTo>
                  <a:close/>
                </a:path>
              </a:pathLst>
            </a:custGeom>
            <a:solidFill>
              <a:srgbClr val="2C2C2C"/>
            </a:solidFill>
            <a:ln w="6712" cap="flat">
              <a:noFill/>
              <a:prstDash val="solid"/>
              <a:miter/>
            </a:ln>
          </p:spPr>
          <p:txBody>
            <a:bodyPr rtlCol="0" anchor="ctr"/>
            <a:lstStyle/>
            <a:p>
              <a:endParaRPr lang="es-CO"/>
            </a:p>
          </p:txBody>
        </p:sp>
        <p:sp>
          <p:nvSpPr>
            <p:cNvPr id="1059" name="Freeform: Shape 1058">
              <a:extLst>
                <a:ext uri="{FF2B5EF4-FFF2-40B4-BE49-F238E27FC236}">
                  <a16:creationId xmlns:a16="http://schemas.microsoft.com/office/drawing/2014/main" id="{925F19FC-B95B-38FE-BFB4-CFC27AC47BBE}"/>
                </a:ext>
              </a:extLst>
            </p:cNvPr>
            <p:cNvSpPr/>
            <p:nvPr/>
          </p:nvSpPr>
          <p:spPr>
            <a:xfrm>
              <a:off x="7040655" y="6466153"/>
              <a:ext cx="14993" cy="5042"/>
            </a:xfrm>
            <a:custGeom>
              <a:avLst/>
              <a:gdLst>
                <a:gd name="connsiteX0" fmla="*/ -514 w 14993"/>
                <a:gd name="connsiteY0" fmla="*/ 3470 h 5042"/>
                <a:gd name="connsiteX1" fmla="*/ 14480 w 14993"/>
                <a:gd name="connsiteY1" fmla="*/ 3470 h 5042"/>
              </a:gdLst>
              <a:ahLst/>
              <a:cxnLst>
                <a:cxn ang="0">
                  <a:pos x="connsiteX0" y="connsiteY0"/>
                </a:cxn>
                <a:cxn ang="0">
                  <a:pos x="connsiteX1" y="connsiteY1"/>
                </a:cxn>
              </a:cxnLst>
              <a:rect l="l" t="t" r="r" b="b"/>
              <a:pathLst>
                <a:path w="14993" h="5042">
                  <a:moveTo>
                    <a:pt x="-514" y="3470"/>
                  </a:moveTo>
                  <a:cubicBezTo>
                    <a:pt x="4462" y="-3254"/>
                    <a:pt x="9437" y="-3254"/>
                    <a:pt x="14480" y="3470"/>
                  </a:cubicBezTo>
                  <a:close/>
                </a:path>
              </a:pathLst>
            </a:custGeom>
            <a:solidFill>
              <a:srgbClr val="020202"/>
            </a:solidFill>
            <a:ln w="6712" cap="flat">
              <a:noFill/>
              <a:prstDash val="solid"/>
              <a:miter/>
            </a:ln>
          </p:spPr>
          <p:txBody>
            <a:bodyPr rtlCol="0" anchor="ctr"/>
            <a:lstStyle/>
            <a:p>
              <a:endParaRPr lang="es-CO"/>
            </a:p>
          </p:txBody>
        </p:sp>
        <p:sp>
          <p:nvSpPr>
            <p:cNvPr id="1060" name="Freeform: Shape 1059">
              <a:extLst>
                <a:ext uri="{FF2B5EF4-FFF2-40B4-BE49-F238E27FC236}">
                  <a16:creationId xmlns:a16="http://schemas.microsoft.com/office/drawing/2014/main" id="{94A82775-7D73-37BC-62F4-074928C6FEF2}"/>
                </a:ext>
              </a:extLst>
            </p:cNvPr>
            <p:cNvSpPr/>
            <p:nvPr/>
          </p:nvSpPr>
          <p:spPr>
            <a:xfrm>
              <a:off x="6358351" y="5533429"/>
              <a:ext cx="4700" cy="11330"/>
            </a:xfrm>
            <a:custGeom>
              <a:avLst/>
              <a:gdLst>
                <a:gd name="connsiteX0" fmla="*/ 4126 w 4700"/>
                <a:gd name="connsiteY0" fmla="*/ -327 h 11330"/>
                <a:gd name="connsiteX1" fmla="*/ -514 w 4700"/>
                <a:gd name="connsiteY1" fmla="*/ 9758 h 11330"/>
                <a:gd name="connsiteX2" fmla="*/ -514 w 4700"/>
                <a:gd name="connsiteY2" fmla="*/ -125 h 11330"/>
                <a:gd name="connsiteX3" fmla="*/ 3117 w 4700"/>
                <a:gd name="connsiteY3" fmla="*/ -1269 h 11330"/>
                <a:gd name="connsiteX4" fmla="*/ 4126 w 4700"/>
                <a:gd name="connsiteY4" fmla="*/ -327 h 11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0" h="11330">
                  <a:moveTo>
                    <a:pt x="4126" y="-327"/>
                  </a:moveTo>
                  <a:cubicBezTo>
                    <a:pt x="4549" y="3639"/>
                    <a:pt x="2767" y="7539"/>
                    <a:pt x="-514" y="9758"/>
                  </a:cubicBezTo>
                  <a:cubicBezTo>
                    <a:pt x="-514" y="6464"/>
                    <a:pt x="-514" y="3035"/>
                    <a:pt x="-514" y="-125"/>
                  </a:cubicBezTo>
                  <a:cubicBezTo>
                    <a:pt x="179" y="-1471"/>
                    <a:pt x="1806" y="-1941"/>
                    <a:pt x="3117" y="-1269"/>
                  </a:cubicBezTo>
                  <a:cubicBezTo>
                    <a:pt x="3527" y="-1000"/>
                    <a:pt x="3877" y="-731"/>
                    <a:pt x="4126" y="-327"/>
                  </a:cubicBezTo>
                  <a:close/>
                </a:path>
              </a:pathLst>
            </a:custGeom>
            <a:solidFill>
              <a:srgbClr val="2C2C2C"/>
            </a:solidFill>
            <a:ln w="6712" cap="flat">
              <a:noFill/>
              <a:prstDash val="solid"/>
              <a:miter/>
            </a:ln>
          </p:spPr>
          <p:txBody>
            <a:bodyPr rtlCol="0" anchor="ctr"/>
            <a:lstStyle/>
            <a:p>
              <a:endParaRPr lang="es-CO"/>
            </a:p>
          </p:txBody>
        </p:sp>
        <p:sp>
          <p:nvSpPr>
            <p:cNvPr id="1061" name="Freeform: Shape 1060">
              <a:extLst>
                <a:ext uri="{FF2B5EF4-FFF2-40B4-BE49-F238E27FC236}">
                  <a16:creationId xmlns:a16="http://schemas.microsoft.com/office/drawing/2014/main" id="{C23AF0EA-D99A-FC84-9B55-609E4620824D}"/>
                </a:ext>
              </a:extLst>
            </p:cNvPr>
            <p:cNvSpPr/>
            <p:nvPr/>
          </p:nvSpPr>
          <p:spPr>
            <a:xfrm>
              <a:off x="6363394" y="5524859"/>
              <a:ext cx="6213" cy="5042"/>
            </a:xfrm>
            <a:custGeom>
              <a:avLst/>
              <a:gdLst>
                <a:gd name="connsiteX0" fmla="*/ 4260 w 6213"/>
                <a:gd name="connsiteY0" fmla="*/ 2729 h 5042"/>
                <a:gd name="connsiteX1" fmla="*/ -514 w 6213"/>
                <a:gd name="connsiteY1" fmla="*/ 3470 h 5042"/>
                <a:gd name="connsiteX2" fmla="*/ 4394 w 6213"/>
                <a:gd name="connsiteY2" fmla="*/ -1573 h 5042"/>
                <a:gd name="connsiteX3" fmla="*/ 5538 w 6213"/>
                <a:gd name="connsiteY3" fmla="*/ 1318 h 5042"/>
                <a:gd name="connsiteX4" fmla="*/ 4260 w 6213"/>
                <a:gd name="connsiteY4" fmla="*/ 2729 h 5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3" h="5042">
                  <a:moveTo>
                    <a:pt x="4260" y="2729"/>
                  </a:moveTo>
                  <a:cubicBezTo>
                    <a:pt x="2693" y="3133"/>
                    <a:pt x="1093" y="3335"/>
                    <a:pt x="-514" y="3470"/>
                  </a:cubicBezTo>
                  <a:lnTo>
                    <a:pt x="4394" y="-1573"/>
                  </a:lnTo>
                  <a:cubicBezTo>
                    <a:pt x="5605" y="-565"/>
                    <a:pt x="5941" y="376"/>
                    <a:pt x="5538" y="1318"/>
                  </a:cubicBezTo>
                  <a:cubicBezTo>
                    <a:pt x="5134" y="2258"/>
                    <a:pt x="4664" y="2729"/>
                    <a:pt x="4260" y="2729"/>
                  </a:cubicBezTo>
                  <a:close/>
                </a:path>
              </a:pathLst>
            </a:custGeom>
            <a:solidFill>
              <a:srgbClr val="252525"/>
            </a:solidFill>
            <a:ln w="6712" cap="flat">
              <a:noFill/>
              <a:prstDash val="solid"/>
              <a:miter/>
            </a:ln>
          </p:spPr>
          <p:txBody>
            <a:bodyPr rtlCol="0" anchor="ctr"/>
            <a:lstStyle/>
            <a:p>
              <a:endParaRPr lang="es-CO"/>
            </a:p>
          </p:txBody>
        </p:sp>
        <p:sp>
          <p:nvSpPr>
            <p:cNvPr id="1062" name="Freeform: Shape 1061">
              <a:extLst>
                <a:ext uri="{FF2B5EF4-FFF2-40B4-BE49-F238E27FC236}">
                  <a16:creationId xmlns:a16="http://schemas.microsoft.com/office/drawing/2014/main" id="{E8BA4FBF-9307-3C5F-C24E-8D258D881CEB}"/>
                </a:ext>
              </a:extLst>
            </p:cNvPr>
            <p:cNvSpPr/>
            <p:nvPr/>
          </p:nvSpPr>
          <p:spPr>
            <a:xfrm>
              <a:off x="6368168" y="5524707"/>
              <a:ext cx="4975" cy="4453"/>
            </a:xfrm>
            <a:custGeom>
              <a:avLst/>
              <a:gdLst>
                <a:gd name="connsiteX0" fmla="*/ -514 w 4975"/>
                <a:gd name="connsiteY0" fmla="*/ 2881 h 4453"/>
                <a:gd name="connsiteX1" fmla="*/ -514 w 4975"/>
                <a:gd name="connsiteY1" fmla="*/ -1421 h 4453"/>
                <a:gd name="connsiteX2" fmla="*/ 4462 w 4975"/>
                <a:gd name="connsiteY2" fmla="*/ -1421 h 4453"/>
                <a:gd name="connsiteX3" fmla="*/ -514 w 4975"/>
                <a:gd name="connsiteY3" fmla="*/ 2881 h 4453"/>
              </a:gdLst>
              <a:ahLst/>
              <a:cxnLst>
                <a:cxn ang="0">
                  <a:pos x="connsiteX0" y="connsiteY0"/>
                </a:cxn>
                <a:cxn ang="0">
                  <a:pos x="connsiteX1" y="connsiteY1"/>
                </a:cxn>
                <a:cxn ang="0">
                  <a:pos x="connsiteX2" y="connsiteY2"/>
                </a:cxn>
                <a:cxn ang="0">
                  <a:pos x="connsiteX3" y="connsiteY3"/>
                </a:cxn>
              </a:cxnLst>
              <a:rect l="l" t="t" r="r" b="b"/>
              <a:pathLst>
                <a:path w="4975" h="4453">
                  <a:moveTo>
                    <a:pt x="-514" y="2881"/>
                  </a:moveTo>
                  <a:cubicBezTo>
                    <a:pt x="-514" y="1469"/>
                    <a:pt x="-514" y="-10"/>
                    <a:pt x="-514" y="-1421"/>
                  </a:cubicBezTo>
                  <a:cubicBezTo>
                    <a:pt x="1140" y="-1623"/>
                    <a:pt x="2807" y="-1623"/>
                    <a:pt x="4462" y="-1421"/>
                  </a:cubicBezTo>
                  <a:cubicBezTo>
                    <a:pt x="2848" y="-77"/>
                    <a:pt x="1167" y="1335"/>
                    <a:pt x="-514" y="2881"/>
                  </a:cubicBezTo>
                  <a:close/>
                </a:path>
              </a:pathLst>
            </a:custGeom>
            <a:solidFill>
              <a:srgbClr val="2C2C2C"/>
            </a:solidFill>
            <a:ln w="6712" cap="flat">
              <a:noFill/>
              <a:prstDash val="solid"/>
              <a:miter/>
            </a:ln>
          </p:spPr>
          <p:txBody>
            <a:bodyPr rtlCol="0" anchor="ctr"/>
            <a:lstStyle/>
            <a:p>
              <a:endParaRPr lang="es-CO"/>
            </a:p>
          </p:txBody>
        </p:sp>
        <p:sp>
          <p:nvSpPr>
            <p:cNvPr id="1063" name="Freeform: Shape 1062">
              <a:extLst>
                <a:ext uri="{FF2B5EF4-FFF2-40B4-BE49-F238E27FC236}">
                  <a16:creationId xmlns:a16="http://schemas.microsoft.com/office/drawing/2014/main" id="{BE346600-1604-C0E7-E9F9-8FA4476C59FD}"/>
                </a:ext>
              </a:extLst>
            </p:cNvPr>
            <p:cNvSpPr/>
            <p:nvPr/>
          </p:nvSpPr>
          <p:spPr>
            <a:xfrm>
              <a:off x="6358620" y="5529699"/>
              <a:ext cx="4785" cy="4975"/>
            </a:xfrm>
            <a:custGeom>
              <a:avLst/>
              <a:gdLst>
                <a:gd name="connsiteX0" fmla="*/ 3857 w 4785"/>
                <a:gd name="connsiteY0" fmla="*/ 3402 h 4975"/>
                <a:gd name="connsiteX1" fmla="*/ -514 w 4785"/>
                <a:gd name="connsiteY1" fmla="*/ 3402 h 4975"/>
                <a:gd name="connsiteX2" fmla="*/ 4260 w 4785"/>
                <a:gd name="connsiteY2" fmla="*/ -1573 h 4975"/>
                <a:gd name="connsiteX3" fmla="*/ 3857 w 4785"/>
                <a:gd name="connsiteY3" fmla="*/ 3402 h 4975"/>
              </a:gdLst>
              <a:ahLst/>
              <a:cxnLst>
                <a:cxn ang="0">
                  <a:pos x="connsiteX0" y="connsiteY0"/>
                </a:cxn>
                <a:cxn ang="0">
                  <a:pos x="connsiteX1" y="connsiteY1"/>
                </a:cxn>
                <a:cxn ang="0">
                  <a:pos x="connsiteX2" y="connsiteY2"/>
                </a:cxn>
                <a:cxn ang="0">
                  <a:pos x="connsiteX3" y="connsiteY3"/>
                </a:cxn>
              </a:cxnLst>
              <a:rect l="l" t="t" r="r" b="b"/>
              <a:pathLst>
                <a:path w="4785" h="4975">
                  <a:moveTo>
                    <a:pt x="3857" y="3402"/>
                  </a:moveTo>
                  <a:lnTo>
                    <a:pt x="-514" y="3402"/>
                  </a:lnTo>
                  <a:cubicBezTo>
                    <a:pt x="1100" y="1722"/>
                    <a:pt x="2647" y="41"/>
                    <a:pt x="4260" y="-1573"/>
                  </a:cubicBezTo>
                  <a:cubicBezTo>
                    <a:pt x="4314" y="108"/>
                    <a:pt x="4173" y="1789"/>
                    <a:pt x="3857" y="3402"/>
                  </a:cubicBezTo>
                  <a:close/>
                </a:path>
              </a:pathLst>
            </a:custGeom>
            <a:solidFill>
              <a:srgbClr val="252525"/>
            </a:solidFill>
            <a:ln w="6712" cap="flat">
              <a:noFill/>
              <a:prstDash val="solid"/>
              <a:miter/>
            </a:ln>
          </p:spPr>
          <p:txBody>
            <a:bodyPr rtlCol="0" anchor="ctr"/>
            <a:lstStyle/>
            <a:p>
              <a:endParaRPr lang="es-CO"/>
            </a:p>
          </p:txBody>
        </p:sp>
        <p:sp>
          <p:nvSpPr>
            <p:cNvPr id="1064" name="Freeform: Shape 1063">
              <a:extLst>
                <a:ext uri="{FF2B5EF4-FFF2-40B4-BE49-F238E27FC236}">
                  <a16:creationId xmlns:a16="http://schemas.microsoft.com/office/drawing/2014/main" id="{B5A530B1-A173-DD9D-C1AD-EFCCA4586626}"/>
                </a:ext>
              </a:extLst>
            </p:cNvPr>
            <p:cNvSpPr/>
            <p:nvPr/>
          </p:nvSpPr>
          <p:spPr>
            <a:xfrm>
              <a:off x="6657212" y="5649379"/>
              <a:ext cx="4975" cy="4975"/>
            </a:xfrm>
            <a:custGeom>
              <a:avLst/>
              <a:gdLst>
                <a:gd name="connsiteX0" fmla="*/ 4462 w 4975"/>
                <a:gd name="connsiteY0" fmla="*/ -1573 h 4975"/>
                <a:gd name="connsiteX1" fmla="*/ -514 w 4975"/>
                <a:gd name="connsiteY1" fmla="*/ 3402 h 4975"/>
                <a:gd name="connsiteX2" fmla="*/ 4462 w 4975"/>
                <a:gd name="connsiteY2" fmla="*/ -1573 h 4975"/>
              </a:gdLst>
              <a:ahLst/>
              <a:cxnLst>
                <a:cxn ang="0">
                  <a:pos x="connsiteX0" y="connsiteY0"/>
                </a:cxn>
                <a:cxn ang="0">
                  <a:pos x="connsiteX1" y="connsiteY1"/>
                </a:cxn>
                <a:cxn ang="0">
                  <a:pos x="connsiteX2" y="connsiteY2"/>
                </a:cxn>
              </a:cxnLst>
              <a:rect l="l" t="t" r="r" b="b"/>
              <a:pathLst>
                <a:path w="4975" h="4975">
                  <a:moveTo>
                    <a:pt x="4462" y="-1573"/>
                  </a:moveTo>
                  <a:cubicBezTo>
                    <a:pt x="2781" y="41"/>
                    <a:pt x="1100" y="1722"/>
                    <a:pt x="-514" y="3402"/>
                  </a:cubicBezTo>
                  <a:cubicBezTo>
                    <a:pt x="1100" y="1722"/>
                    <a:pt x="2781" y="41"/>
                    <a:pt x="4462" y="-1573"/>
                  </a:cubicBezTo>
                  <a:close/>
                </a:path>
              </a:pathLst>
            </a:custGeom>
            <a:solidFill>
              <a:srgbClr val="020202"/>
            </a:solidFill>
            <a:ln w="6712" cap="flat">
              <a:noFill/>
              <a:prstDash val="solid"/>
              <a:miter/>
            </a:ln>
          </p:spPr>
          <p:txBody>
            <a:bodyPr rtlCol="0" anchor="ctr"/>
            <a:lstStyle/>
            <a:p>
              <a:endParaRPr lang="es-CO"/>
            </a:p>
          </p:txBody>
        </p:sp>
        <p:sp>
          <p:nvSpPr>
            <p:cNvPr id="1065" name="Freeform: Shape 1064">
              <a:extLst>
                <a:ext uri="{FF2B5EF4-FFF2-40B4-BE49-F238E27FC236}">
                  <a16:creationId xmlns:a16="http://schemas.microsoft.com/office/drawing/2014/main" id="{1FB8A394-7439-1DC3-623C-48BBA56546D1}"/>
                </a:ext>
              </a:extLst>
            </p:cNvPr>
            <p:cNvSpPr/>
            <p:nvPr/>
          </p:nvSpPr>
          <p:spPr>
            <a:xfrm>
              <a:off x="6657212" y="5664305"/>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66" name="Freeform: Shape 1065">
              <a:extLst>
                <a:ext uri="{FF2B5EF4-FFF2-40B4-BE49-F238E27FC236}">
                  <a16:creationId xmlns:a16="http://schemas.microsoft.com/office/drawing/2014/main" id="{81B56664-984B-6362-7C95-4B978D6AF9F2}"/>
                </a:ext>
              </a:extLst>
            </p:cNvPr>
            <p:cNvSpPr/>
            <p:nvPr/>
          </p:nvSpPr>
          <p:spPr>
            <a:xfrm>
              <a:off x="6652237" y="5714125"/>
              <a:ext cx="4975" cy="4975"/>
            </a:xfrm>
            <a:custGeom>
              <a:avLst/>
              <a:gdLst>
                <a:gd name="connsiteX0" fmla="*/ 4462 w 4975"/>
                <a:gd name="connsiteY0" fmla="*/ -1573 h 4975"/>
                <a:gd name="connsiteX1" fmla="*/ -514 w 4975"/>
                <a:gd name="connsiteY1" fmla="*/ 3402 h 4975"/>
              </a:gdLst>
              <a:ahLst/>
              <a:cxnLst>
                <a:cxn ang="0">
                  <a:pos x="connsiteX0" y="connsiteY0"/>
                </a:cxn>
                <a:cxn ang="0">
                  <a:pos x="connsiteX1" y="connsiteY1"/>
                </a:cxn>
              </a:cxnLst>
              <a:rect l="l" t="t" r="r" b="b"/>
              <a:pathLst>
                <a:path w="4975" h="4975">
                  <a:moveTo>
                    <a:pt x="4462" y="-1573"/>
                  </a:moveTo>
                  <a:lnTo>
                    <a:pt x="-514" y="3402"/>
                  </a:lnTo>
                  <a:close/>
                </a:path>
              </a:pathLst>
            </a:custGeom>
            <a:solidFill>
              <a:srgbClr val="020202"/>
            </a:solidFill>
            <a:ln w="6712" cap="flat">
              <a:noFill/>
              <a:prstDash val="solid"/>
              <a:miter/>
            </a:ln>
          </p:spPr>
          <p:txBody>
            <a:bodyPr rtlCol="0" anchor="ctr"/>
            <a:lstStyle/>
            <a:p>
              <a:endParaRPr lang="es-CO"/>
            </a:p>
          </p:txBody>
        </p:sp>
        <p:sp>
          <p:nvSpPr>
            <p:cNvPr id="1067" name="Freeform: Shape 1066">
              <a:extLst>
                <a:ext uri="{FF2B5EF4-FFF2-40B4-BE49-F238E27FC236}">
                  <a16:creationId xmlns:a16="http://schemas.microsoft.com/office/drawing/2014/main" id="{C4C712F5-59E0-E66F-452B-04A06EB676C3}"/>
                </a:ext>
              </a:extLst>
            </p:cNvPr>
            <p:cNvSpPr/>
            <p:nvPr/>
          </p:nvSpPr>
          <p:spPr>
            <a:xfrm>
              <a:off x="6652237" y="5729321"/>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68" name="Freeform: Shape 1067">
              <a:extLst>
                <a:ext uri="{FF2B5EF4-FFF2-40B4-BE49-F238E27FC236}">
                  <a16:creationId xmlns:a16="http://schemas.microsoft.com/office/drawing/2014/main" id="{D1344E93-0A25-D30F-C9BC-E50888852D48}"/>
                </a:ext>
              </a:extLst>
            </p:cNvPr>
            <p:cNvSpPr/>
            <p:nvPr/>
          </p:nvSpPr>
          <p:spPr>
            <a:xfrm>
              <a:off x="6652237" y="5848596"/>
              <a:ext cx="4975" cy="4975"/>
            </a:xfrm>
            <a:custGeom>
              <a:avLst/>
              <a:gdLst>
                <a:gd name="connsiteX0" fmla="*/ 4462 w 4975"/>
                <a:gd name="connsiteY0" fmla="*/ -1573 h 4975"/>
                <a:gd name="connsiteX1" fmla="*/ -514 w 4975"/>
                <a:gd name="connsiteY1" fmla="*/ 3402 h 4975"/>
              </a:gdLst>
              <a:ahLst/>
              <a:cxnLst>
                <a:cxn ang="0">
                  <a:pos x="connsiteX0" y="connsiteY0"/>
                </a:cxn>
                <a:cxn ang="0">
                  <a:pos x="connsiteX1" y="connsiteY1"/>
                </a:cxn>
              </a:cxnLst>
              <a:rect l="l" t="t" r="r" b="b"/>
              <a:pathLst>
                <a:path w="4975" h="4975">
                  <a:moveTo>
                    <a:pt x="4462" y="-1573"/>
                  </a:moveTo>
                  <a:lnTo>
                    <a:pt x="-514" y="3402"/>
                  </a:lnTo>
                  <a:close/>
                </a:path>
              </a:pathLst>
            </a:custGeom>
            <a:solidFill>
              <a:srgbClr val="020202"/>
            </a:solidFill>
            <a:ln w="6712" cap="flat">
              <a:noFill/>
              <a:prstDash val="solid"/>
              <a:miter/>
            </a:ln>
          </p:spPr>
          <p:txBody>
            <a:bodyPr rtlCol="0" anchor="ctr"/>
            <a:lstStyle/>
            <a:p>
              <a:endParaRPr lang="es-CO"/>
            </a:p>
          </p:txBody>
        </p:sp>
        <p:sp>
          <p:nvSpPr>
            <p:cNvPr id="1069" name="Freeform: Shape 1068">
              <a:extLst>
                <a:ext uri="{FF2B5EF4-FFF2-40B4-BE49-F238E27FC236}">
                  <a16:creationId xmlns:a16="http://schemas.microsoft.com/office/drawing/2014/main" id="{CB268BC8-4E3E-12AB-D123-26AFE4FA3ED5}"/>
                </a:ext>
              </a:extLst>
            </p:cNvPr>
            <p:cNvSpPr/>
            <p:nvPr/>
          </p:nvSpPr>
          <p:spPr>
            <a:xfrm>
              <a:off x="6652237" y="5873473"/>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00" y="108"/>
                    <a:pt x="2781" y="1789"/>
                    <a:pt x="4462" y="3402"/>
                  </a:cubicBezTo>
                  <a:cubicBezTo>
                    <a:pt x="2781" y="1789"/>
                    <a:pt x="1100" y="108"/>
                    <a:pt x="-514" y="-1573"/>
                  </a:cubicBezTo>
                  <a:close/>
                </a:path>
              </a:pathLst>
            </a:custGeom>
            <a:solidFill>
              <a:srgbClr val="020202"/>
            </a:solidFill>
            <a:ln w="6712" cap="flat">
              <a:noFill/>
              <a:prstDash val="solid"/>
              <a:miter/>
            </a:ln>
          </p:spPr>
          <p:txBody>
            <a:bodyPr rtlCol="0" anchor="ctr"/>
            <a:lstStyle/>
            <a:p>
              <a:endParaRPr lang="es-CO"/>
            </a:p>
          </p:txBody>
        </p:sp>
        <p:sp>
          <p:nvSpPr>
            <p:cNvPr id="1070" name="Freeform: Shape 1069">
              <a:extLst>
                <a:ext uri="{FF2B5EF4-FFF2-40B4-BE49-F238E27FC236}">
                  <a16:creationId xmlns:a16="http://schemas.microsoft.com/office/drawing/2014/main" id="{A5D40D82-DEB7-1BCF-1A54-D9A69770FB09}"/>
                </a:ext>
              </a:extLst>
            </p:cNvPr>
            <p:cNvSpPr/>
            <p:nvPr/>
          </p:nvSpPr>
          <p:spPr>
            <a:xfrm>
              <a:off x="6657212" y="5913344"/>
              <a:ext cx="4975" cy="4975"/>
            </a:xfrm>
            <a:custGeom>
              <a:avLst/>
              <a:gdLst>
                <a:gd name="connsiteX0" fmla="*/ 4462 w 4975"/>
                <a:gd name="connsiteY0" fmla="*/ -1573 h 4975"/>
                <a:gd name="connsiteX1" fmla="*/ -514 w 4975"/>
                <a:gd name="connsiteY1" fmla="*/ 3402 h 4975"/>
              </a:gdLst>
              <a:ahLst/>
              <a:cxnLst>
                <a:cxn ang="0">
                  <a:pos x="connsiteX0" y="connsiteY0"/>
                </a:cxn>
                <a:cxn ang="0">
                  <a:pos x="connsiteX1" y="connsiteY1"/>
                </a:cxn>
              </a:cxnLst>
              <a:rect l="l" t="t" r="r" b="b"/>
              <a:pathLst>
                <a:path w="4975" h="4975">
                  <a:moveTo>
                    <a:pt x="4462" y="-1573"/>
                  </a:moveTo>
                  <a:lnTo>
                    <a:pt x="-514" y="3402"/>
                  </a:lnTo>
                  <a:close/>
                </a:path>
              </a:pathLst>
            </a:custGeom>
            <a:solidFill>
              <a:srgbClr val="020202"/>
            </a:solidFill>
            <a:ln w="6712" cap="flat">
              <a:noFill/>
              <a:prstDash val="solid"/>
              <a:miter/>
            </a:ln>
          </p:spPr>
          <p:txBody>
            <a:bodyPr rtlCol="0" anchor="ctr"/>
            <a:lstStyle/>
            <a:p>
              <a:endParaRPr lang="es-CO"/>
            </a:p>
          </p:txBody>
        </p:sp>
        <p:sp>
          <p:nvSpPr>
            <p:cNvPr id="1071" name="Freeform: Shape 1070">
              <a:extLst>
                <a:ext uri="{FF2B5EF4-FFF2-40B4-BE49-F238E27FC236}">
                  <a16:creationId xmlns:a16="http://schemas.microsoft.com/office/drawing/2014/main" id="{538135EE-1E07-A103-B8C5-593972A4EC12}"/>
                </a:ext>
              </a:extLst>
            </p:cNvPr>
            <p:cNvSpPr/>
            <p:nvPr/>
          </p:nvSpPr>
          <p:spPr>
            <a:xfrm>
              <a:off x="6667163" y="6017961"/>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72" name="Freeform: Shape 1071">
              <a:extLst>
                <a:ext uri="{FF2B5EF4-FFF2-40B4-BE49-F238E27FC236}">
                  <a16:creationId xmlns:a16="http://schemas.microsoft.com/office/drawing/2014/main" id="{4CC99B0D-CDAF-C9D0-76F8-910969987D11}"/>
                </a:ext>
              </a:extLst>
            </p:cNvPr>
            <p:cNvSpPr/>
            <p:nvPr/>
          </p:nvSpPr>
          <p:spPr>
            <a:xfrm>
              <a:off x="6672138" y="6022937"/>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67" y="41"/>
                    <a:pt x="2781" y="1722"/>
                    <a:pt x="4462" y="3402"/>
                  </a:cubicBezTo>
                  <a:cubicBezTo>
                    <a:pt x="2781" y="1722"/>
                    <a:pt x="1167" y="41"/>
                    <a:pt x="-514" y="-1573"/>
                  </a:cubicBezTo>
                  <a:close/>
                </a:path>
              </a:pathLst>
            </a:custGeom>
            <a:solidFill>
              <a:srgbClr val="020202"/>
            </a:solidFill>
            <a:ln w="6712" cap="flat">
              <a:noFill/>
              <a:prstDash val="solid"/>
              <a:miter/>
            </a:ln>
          </p:spPr>
          <p:txBody>
            <a:bodyPr rtlCol="0" anchor="ctr"/>
            <a:lstStyle/>
            <a:p>
              <a:endParaRPr lang="es-CO"/>
            </a:p>
          </p:txBody>
        </p:sp>
        <p:sp>
          <p:nvSpPr>
            <p:cNvPr id="1073" name="Freeform: Shape 1072">
              <a:extLst>
                <a:ext uri="{FF2B5EF4-FFF2-40B4-BE49-F238E27FC236}">
                  <a16:creationId xmlns:a16="http://schemas.microsoft.com/office/drawing/2014/main" id="{42113081-BA96-D805-6E29-94C664D32A71}"/>
                </a:ext>
              </a:extLst>
            </p:cNvPr>
            <p:cNvSpPr/>
            <p:nvPr/>
          </p:nvSpPr>
          <p:spPr>
            <a:xfrm>
              <a:off x="6697015" y="6107586"/>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67" y="108"/>
                    <a:pt x="2848" y="1722"/>
                    <a:pt x="4462" y="3402"/>
                  </a:cubicBezTo>
                  <a:cubicBezTo>
                    <a:pt x="2848" y="1722"/>
                    <a:pt x="1167" y="108"/>
                    <a:pt x="-514" y="-1573"/>
                  </a:cubicBezTo>
                  <a:close/>
                </a:path>
              </a:pathLst>
            </a:custGeom>
            <a:solidFill>
              <a:srgbClr val="020202"/>
            </a:solidFill>
            <a:ln w="6712" cap="flat">
              <a:noFill/>
              <a:prstDash val="solid"/>
              <a:miter/>
            </a:ln>
          </p:spPr>
          <p:txBody>
            <a:bodyPr rtlCol="0" anchor="ctr"/>
            <a:lstStyle/>
            <a:p>
              <a:endParaRPr lang="es-CO"/>
            </a:p>
          </p:txBody>
        </p:sp>
        <p:sp>
          <p:nvSpPr>
            <p:cNvPr id="1074" name="Freeform: Shape 1073">
              <a:extLst>
                <a:ext uri="{FF2B5EF4-FFF2-40B4-BE49-F238E27FC236}">
                  <a16:creationId xmlns:a16="http://schemas.microsoft.com/office/drawing/2014/main" id="{E6F48923-C8D3-5A85-E29A-99B313CB0954}"/>
                </a:ext>
              </a:extLst>
            </p:cNvPr>
            <p:cNvSpPr/>
            <p:nvPr/>
          </p:nvSpPr>
          <p:spPr>
            <a:xfrm>
              <a:off x="6701991" y="6112562"/>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lnTo>
                    <a:pt x="4462" y="3402"/>
                  </a:lnTo>
                  <a:cubicBezTo>
                    <a:pt x="2848" y="1722"/>
                    <a:pt x="1167" y="108"/>
                    <a:pt x="-514" y="-1573"/>
                  </a:cubicBezTo>
                  <a:close/>
                </a:path>
              </a:pathLst>
            </a:custGeom>
            <a:solidFill>
              <a:srgbClr val="020202"/>
            </a:solidFill>
            <a:ln w="6712" cap="flat">
              <a:noFill/>
              <a:prstDash val="solid"/>
              <a:miter/>
            </a:ln>
          </p:spPr>
          <p:txBody>
            <a:bodyPr rtlCol="0" anchor="ctr"/>
            <a:lstStyle/>
            <a:p>
              <a:endParaRPr lang="es-CO"/>
            </a:p>
          </p:txBody>
        </p:sp>
        <p:sp>
          <p:nvSpPr>
            <p:cNvPr id="1075" name="Freeform: Shape 1074">
              <a:extLst>
                <a:ext uri="{FF2B5EF4-FFF2-40B4-BE49-F238E27FC236}">
                  <a16:creationId xmlns:a16="http://schemas.microsoft.com/office/drawing/2014/main" id="{50CD3A78-A22A-C1EA-9918-7A29C575D728}"/>
                </a:ext>
              </a:extLst>
            </p:cNvPr>
            <p:cNvSpPr/>
            <p:nvPr/>
          </p:nvSpPr>
          <p:spPr>
            <a:xfrm>
              <a:off x="6711942" y="6127488"/>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76" name="Freeform: Shape 1075">
              <a:extLst>
                <a:ext uri="{FF2B5EF4-FFF2-40B4-BE49-F238E27FC236}">
                  <a16:creationId xmlns:a16="http://schemas.microsoft.com/office/drawing/2014/main" id="{7876400C-6EE0-E06A-E4B3-BAE88D149B21}"/>
                </a:ext>
              </a:extLst>
            </p:cNvPr>
            <p:cNvSpPr/>
            <p:nvPr/>
          </p:nvSpPr>
          <p:spPr>
            <a:xfrm>
              <a:off x="6716917" y="6147457"/>
              <a:ext cx="5042" cy="4975"/>
            </a:xfrm>
            <a:custGeom>
              <a:avLst/>
              <a:gdLst>
                <a:gd name="connsiteX0" fmla="*/ -514 w 5042"/>
                <a:gd name="connsiteY0" fmla="*/ -1573 h 4975"/>
                <a:gd name="connsiteX1" fmla="*/ 4529 w 5042"/>
                <a:gd name="connsiteY1" fmla="*/ 3402 h 4975"/>
              </a:gdLst>
              <a:ahLst/>
              <a:cxnLst>
                <a:cxn ang="0">
                  <a:pos x="connsiteX0" y="connsiteY0"/>
                </a:cxn>
                <a:cxn ang="0">
                  <a:pos x="connsiteX1" y="connsiteY1"/>
                </a:cxn>
              </a:cxnLst>
              <a:rect l="l" t="t" r="r" b="b"/>
              <a:pathLst>
                <a:path w="5042" h="4975">
                  <a:moveTo>
                    <a:pt x="-514" y="-1573"/>
                  </a:moveTo>
                  <a:lnTo>
                    <a:pt x="4529" y="3402"/>
                  </a:lnTo>
                  <a:close/>
                </a:path>
              </a:pathLst>
            </a:custGeom>
            <a:solidFill>
              <a:srgbClr val="020202"/>
            </a:solidFill>
            <a:ln w="6712" cap="flat">
              <a:noFill/>
              <a:prstDash val="solid"/>
              <a:miter/>
            </a:ln>
          </p:spPr>
          <p:txBody>
            <a:bodyPr rtlCol="0" anchor="ctr"/>
            <a:lstStyle/>
            <a:p>
              <a:endParaRPr lang="es-CO"/>
            </a:p>
          </p:txBody>
        </p:sp>
        <p:sp>
          <p:nvSpPr>
            <p:cNvPr id="1077" name="Freeform: Shape 1076">
              <a:extLst>
                <a:ext uri="{FF2B5EF4-FFF2-40B4-BE49-F238E27FC236}">
                  <a16:creationId xmlns:a16="http://schemas.microsoft.com/office/drawing/2014/main" id="{9C10BB0B-9A3E-AD5D-5BDA-7B1937DCABBA}"/>
                </a:ext>
              </a:extLst>
            </p:cNvPr>
            <p:cNvSpPr/>
            <p:nvPr/>
          </p:nvSpPr>
          <p:spPr>
            <a:xfrm>
              <a:off x="6731910" y="6187261"/>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00" y="108"/>
                    <a:pt x="2781" y="1789"/>
                    <a:pt x="4462" y="3402"/>
                  </a:cubicBezTo>
                  <a:cubicBezTo>
                    <a:pt x="2781" y="1789"/>
                    <a:pt x="1167" y="108"/>
                    <a:pt x="-514" y="-1573"/>
                  </a:cubicBezTo>
                  <a:close/>
                </a:path>
              </a:pathLst>
            </a:custGeom>
            <a:solidFill>
              <a:srgbClr val="020202"/>
            </a:solidFill>
            <a:ln w="6712" cap="flat">
              <a:noFill/>
              <a:prstDash val="solid"/>
              <a:miter/>
            </a:ln>
          </p:spPr>
          <p:txBody>
            <a:bodyPr rtlCol="0" anchor="ctr"/>
            <a:lstStyle/>
            <a:p>
              <a:endParaRPr lang="es-CO"/>
            </a:p>
          </p:txBody>
        </p:sp>
        <p:sp>
          <p:nvSpPr>
            <p:cNvPr id="1078" name="Freeform: Shape 1077">
              <a:extLst>
                <a:ext uri="{FF2B5EF4-FFF2-40B4-BE49-F238E27FC236}">
                  <a16:creationId xmlns:a16="http://schemas.microsoft.com/office/drawing/2014/main" id="{9B1B845A-DA92-356D-5E0B-C1FD031F723A}"/>
                </a:ext>
              </a:extLst>
            </p:cNvPr>
            <p:cNvSpPr/>
            <p:nvPr/>
          </p:nvSpPr>
          <p:spPr>
            <a:xfrm>
              <a:off x="6736886" y="6192236"/>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79" name="Freeform: Shape 1078">
              <a:extLst>
                <a:ext uri="{FF2B5EF4-FFF2-40B4-BE49-F238E27FC236}">
                  <a16:creationId xmlns:a16="http://schemas.microsoft.com/office/drawing/2014/main" id="{A34C6F66-3307-95EC-86D6-BBFBA572280B}"/>
                </a:ext>
              </a:extLst>
            </p:cNvPr>
            <p:cNvSpPr/>
            <p:nvPr/>
          </p:nvSpPr>
          <p:spPr>
            <a:xfrm>
              <a:off x="6761763" y="6247032"/>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80" name="Freeform: Shape 1079">
              <a:extLst>
                <a:ext uri="{FF2B5EF4-FFF2-40B4-BE49-F238E27FC236}">
                  <a16:creationId xmlns:a16="http://schemas.microsoft.com/office/drawing/2014/main" id="{7425B9DB-2F54-1D2D-7DD5-B2AD1E980194}"/>
                </a:ext>
              </a:extLst>
            </p:cNvPr>
            <p:cNvSpPr/>
            <p:nvPr/>
          </p:nvSpPr>
          <p:spPr>
            <a:xfrm>
              <a:off x="6766738" y="6252008"/>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81" name="Freeform: Shape 1080">
              <a:extLst>
                <a:ext uri="{FF2B5EF4-FFF2-40B4-BE49-F238E27FC236}">
                  <a16:creationId xmlns:a16="http://schemas.microsoft.com/office/drawing/2014/main" id="{8F503780-ACBE-6DEC-6C3F-1F432FAFDD32}"/>
                </a:ext>
              </a:extLst>
            </p:cNvPr>
            <p:cNvSpPr/>
            <p:nvPr/>
          </p:nvSpPr>
          <p:spPr>
            <a:xfrm>
              <a:off x="6781665" y="6261958"/>
              <a:ext cx="5042" cy="5042"/>
            </a:xfrm>
            <a:custGeom>
              <a:avLst/>
              <a:gdLst>
                <a:gd name="connsiteX0" fmla="*/ -514 w 5042"/>
                <a:gd name="connsiteY0" fmla="*/ -1573 h 5042"/>
                <a:gd name="connsiteX1" fmla="*/ 4529 w 5042"/>
                <a:gd name="connsiteY1" fmla="*/ 3470 h 5042"/>
              </a:gdLst>
              <a:ahLst/>
              <a:cxnLst>
                <a:cxn ang="0">
                  <a:pos x="connsiteX0" y="connsiteY0"/>
                </a:cxn>
                <a:cxn ang="0">
                  <a:pos x="connsiteX1" y="connsiteY1"/>
                </a:cxn>
              </a:cxnLst>
              <a:rect l="l" t="t" r="r" b="b"/>
              <a:pathLst>
                <a:path w="5042" h="5042">
                  <a:moveTo>
                    <a:pt x="-514" y="-1573"/>
                  </a:moveTo>
                  <a:lnTo>
                    <a:pt x="4529" y="3470"/>
                  </a:lnTo>
                  <a:close/>
                </a:path>
              </a:pathLst>
            </a:custGeom>
            <a:solidFill>
              <a:srgbClr val="020202"/>
            </a:solidFill>
            <a:ln w="6712" cap="flat">
              <a:noFill/>
              <a:prstDash val="solid"/>
              <a:miter/>
            </a:ln>
          </p:spPr>
          <p:txBody>
            <a:bodyPr rtlCol="0" anchor="ctr"/>
            <a:lstStyle/>
            <a:p>
              <a:endParaRPr lang="es-CO"/>
            </a:p>
          </p:txBody>
        </p:sp>
        <p:sp>
          <p:nvSpPr>
            <p:cNvPr id="1082" name="Freeform: Shape 1081">
              <a:extLst>
                <a:ext uri="{FF2B5EF4-FFF2-40B4-BE49-F238E27FC236}">
                  <a16:creationId xmlns:a16="http://schemas.microsoft.com/office/drawing/2014/main" id="{BEF01485-EB13-F0D3-D00C-7030D7AF7F1A}"/>
                </a:ext>
              </a:extLst>
            </p:cNvPr>
            <p:cNvSpPr/>
            <p:nvPr/>
          </p:nvSpPr>
          <p:spPr>
            <a:xfrm>
              <a:off x="6791683" y="6271976"/>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83" name="Freeform: Shape 1082">
              <a:extLst>
                <a:ext uri="{FF2B5EF4-FFF2-40B4-BE49-F238E27FC236}">
                  <a16:creationId xmlns:a16="http://schemas.microsoft.com/office/drawing/2014/main" id="{9DC4AFA0-A3BD-5DDE-8598-82A90BEA1B1E}"/>
                </a:ext>
              </a:extLst>
            </p:cNvPr>
            <p:cNvSpPr/>
            <p:nvPr/>
          </p:nvSpPr>
          <p:spPr>
            <a:xfrm>
              <a:off x="6811584" y="6311779"/>
              <a:ext cx="4975" cy="4976"/>
            </a:xfrm>
            <a:custGeom>
              <a:avLst/>
              <a:gdLst>
                <a:gd name="connsiteX0" fmla="*/ -514 w 4975"/>
                <a:gd name="connsiteY0" fmla="*/ -1573 h 4976"/>
                <a:gd name="connsiteX1" fmla="*/ 4462 w 4975"/>
                <a:gd name="connsiteY1" fmla="*/ 3404 h 4976"/>
                <a:gd name="connsiteX2" fmla="*/ -514 w 4975"/>
                <a:gd name="connsiteY2" fmla="*/ -1573 h 4976"/>
              </a:gdLst>
              <a:ahLst/>
              <a:cxnLst>
                <a:cxn ang="0">
                  <a:pos x="connsiteX0" y="connsiteY0"/>
                </a:cxn>
                <a:cxn ang="0">
                  <a:pos x="connsiteX1" y="connsiteY1"/>
                </a:cxn>
                <a:cxn ang="0">
                  <a:pos x="connsiteX2" y="connsiteY2"/>
                </a:cxn>
              </a:cxnLst>
              <a:rect l="l" t="t" r="r" b="b"/>
              <a:pathLst>
                <a:path w="4975" h="4976">
                  <a:moveTo>
                    <a:pt x="-514" y="-1573"/>
                  </a:moveTo>
                  <a:cubicBezTo>
                    <a:pt x="1167" y="108"/>
                    <a:pt x="2781" y="1789"/>
                    <a:pt x="4462" y="3404"/>
                  </a:cubicBezTo>
                  <a:cubicBezTo>
                    <a:pt x="2781" y="1789"/>
                    <a:pt x="1167" y="108"/>
                    <a:pt x="-514" y="-1573"/>
                  </a:cubicBezTo>
                  <a:close/>
                </a:path>
              </a:pathLst>
            </a:custGeom>
            <a:solidFill>
              <a:srgbClr val="020202"/>
            </a:solidFill>
            <a:ln w="6712" cap="flat">
              <a:noFill/>
              <a:prstDash val="solid"/>
              <a:miter/>
            </a:ln>
          </p:spPr>
          <p:txBody>
            <a:bodyPr rtlCol="0" anchor="ctr"/>
            <a:lstStyle/>
            <a:p>
              <a:endParaRPr lang="es-CO"/>
            </a:p>
          </p:txBody>
        </p:sp>
        <p:sp>
          <p:nvSpPr>
            <p:cNvPr id="1084" name="Freeform: Shape 1083">
              <a:extLst>
                <a:ext uri="{FF2B5EF4-FFF2-40B4-BE49-F238E27FC236}">
                  <a16:creationId xmlns:a16="http://schemas.microsoft.com/office/drawing/2014/main" id="{B332C080-FB38-5FD4-0B37-DC07ADCDBC5A}"/>
                </a:ext>
              </a:extLst>
            </p:cNvPr>
            <p:cNvSpPr/>
            <p:nvPr/>
          </p:nvSpPr>
          <p:spPr>
            <a:xfrm>
              <a:off x="6851388" y="6341700"/>
              <a:ext cx="5042" cy="4975"/>
            </a:xfrm>
            <a:custGeom>
              <a:avLst/>
              <a:gdLst>
                <a:gd name="connsiteX0" fmla="*/ -514 w 5042"/>
                <a:gd name="connsiteY0" fmla="*/ -1573 h 4975"/>
                <a:gd name="connsiteX1" fmla="*/ 4529 w 5042"/>
                <a:gd name="connsiteY1" fmla="*/ 3402 h 4975"/>
              </a:gdLst>
              <a:ahLst/>
              <a:cxnLst>
                <a:cxn ang="0">
                  <a:pos x="connsiteX0" y="connsiteY0"/>
                </a:cxn>
                <a:cxn ang="0">
                  <a:pos x="connsiteX1" y="connsiteY1"/>
                </a:cxn>
              </a:cxnLst>
              <a:rect l="l" t="t" r="r" b="b"/>
              <a:pathLst>
                <a:path w="5042" h="4975">
                  <a:moveTo>
                    <a:pt x="-514" y="-1573"/>
                  </a:moveTo>
                  <a:lnTo>
                    <a:pt x="4529" y="3402"/>
                  </a:lnTo>
                  <a:close/>
                </a:path>
              </a:pathLst>
            </a:custGeom>
            <a:solidFill>
              <a:srgbClr val="020202"/>
            </a:solidFill>
            <a:ln w="6712" cap="flat">
              <a:noFill/>
              <a:prstDash val="solid"/>
              <a:miter/>
            </a:ln>
          </p:spPr>
          <p:txBody>
            <a:bodyPr rtlCol="0" anchor="ctr"/>
            <a:lstStyle/>
            <a:p>
              <a:endParaRPr lang="es-CO"/>
            </a:p>
          </p:txBody>
        </p:sp>
        <p:sp>
          <p:nvSpPr>
            <p:cNvPr id="1085" name="Freeform: Shape 1084">
              <a:extLst>
                <a:ext uri="{FF2B5EF4-FFF2-40B4-BE49-F238E27FC236}">
                  <a16:creationId xmlns:a16="http://schemas.microsoft.com/office/drawing/2014/main" id="{3AEB203F-2232-1ECF-C5E3-0823329E0E37}"/>
                </a:ext>
              </a:extLst>
            </p:cNvPr>
            <p:cNvSpPr/>
            <p:nvPr/>
          </p:nvSpPr>
          <p:spPr>
            <a:xfrm>
              <a:off x="6871356" y="6371552"/>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86" name="Freeform: Shape 1085">
              <a:extLst>
                <a:ext uri="{FF2B5EF4-FFF2-40B4-BE49-F238E27FC236}">
                  <a16:creationId xmlns:a16="http://schemas.microsoft.com/office/drawing/2014/main" id="{CD2D1E54-6DC1-7E92-15B8-682A582DFAC1}"/>
                </a:ext>
              </a:extLst>
            </p:cNvPr>
            <p:cNvSpPr/>
            <p:nvPr/>
          </p:nvSpPr>
          <p:spPr>
            <a:xfrm>
              <a:off x="6901209" y="6386478"/>
              <a:ext cx="4975" cy="5042"/>
            </a:xfrm>
            <a:custGeom>
              <a:avLst/>
              <a:gdLst>
                <a:gd name="connsiteX0" fmla="*/ -514 w 4975"/>
                <a:gd name="connsiteY0" fmla="*/ -1573 h 5042"/>
                <a:gd name="connsiteX1" fmla="*/ 4462 w 4975"/>
                <a:gd name="connsiteY1" fmla="*/ 3470 h 5042"/>
              </a:gdLst>
              <a:ahLst/>
              <a:cxnLst>
                <a:cxn ang="0">
                  <a:pos x="connsiteX0" y="connsiteY0"/>
                </a:cxn>
                <a:cxn ang="0">
                  <a:pos x="connsiteX1" y="connsiteY1"/>
                </a:cxn>
              </a:cxnLst>
              <a:rect l="l" t="t" r="r" b="b"/>
              <a:pathLst>
                <a:path w="4975" h="5042">
                  <a:moveTo>
                    <a:pt x="-514" y="-1573"/>
                  </a:moveTo>
                  <a:lnTo>
                    <a:pt x="4462" y="3470"/>
                  </a:lnTo>
                  <a:close/>
                </a:path>
              </a:pathLst>
            </a:custGeom>
            <a:solidFill>
              <a:srgbClr val="020202"/>
            </a:solidFill>
            <a:ln w="6712" cap="flat">
              <a:noFill/>
              <a:prstDash val="solid"/>
              <a:miter/>
            </a:ln>
          </p:spPr>
          <p:txBody>
            <a:bodyPr rtlCol="0" anchor="ctr"/>
            <a:lstStyle/>
            <a:p>
              <a:endParaRPr lang="es-CO"/>
            </a:p>
          </p:txBody>
        </p:sp>
        <p:sp>
          <p:nvSpPr>
            <p:cNvPr id="1087" name="Freeform: Shape 1086">
              <a:extLst>
                <a:ext uri="{FF2B5EF4-FFF2-40B4-BE49-F238E27FC236}">
                  <a16:creationId xmlns:a16="http://schemas.microsoft.com/office/drawing/2014/main" id="{B8544093-17CE-3DD4-74F3-D44D11A7AAAB}"/>
                </a:ext>
              </a:extLst>
            </p:cNvPr>
            <p:cNvSpPr/>
            <p:nvPr/>
          </p:nvSpPr>
          <p:spPr>
            <a:xfrm>
              <a:off x="6921178" y="6406447"/>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88" name="Freeform: Shape 1087">
              <a:extLst>
                <a:ext uri="{FF2B5EF4-FFF2-40B4-BE49-F238E27FC236}">
                  <a16:creationId xmlns:a16="http://schemas.microsoft.com/office/drawing/2014/main" id="{E08B22DD-60BF-305A-46A1-BA7A3066DB75}"/>
                </a:ext>
              </a:extLst>
            </p:cNvPr>
            <p:cNvSpPr/>
            <p:nvPr/>
          </p:nvSpPr>
          <p:spPr>
            <a:xfrm>
              <a:off x="6936104" y="6426348"/>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00" y="108"/>
                    <a:pt x="2781" y="1722"/>
                    <a:pt x="4462" y="3402"/>
                  </a:cubicBezTo>
                  <a:cubicBezTo>
                    <a:pt x="2781" y="1722"/>
                    <a:pt x="1100" y="108"/>
                    <a:pt x="-514" y="-1573"/>
                  </a:cubicBezTo>
                  <a:close/>
                </a:path>
              </a:pathLst>
            </a:custGeom>
            <a:solidFill>
              <a:srgbClr val="020202"/>
            </a:solidFill>
            <a:ln w="6712" cap="flat">
              <a:noFill/>
              <a:prstDash val="solid"/>
              <a:miter/>
            </a:ln>
          </p:spPr>
          <p:txBody>
            <a:bodyPr rtlCol="0" anchor="ctr"/>
            <a:lstStyle/>
            <a:p>
              <a:endParaRPr lang="es-CO"/>
            </a:p>
          </p:txBody>
        </p:sp>
        <p:sp>
          <p:nvSpPr>
            <p:cNvPr id="1089" name="Freeform: Shape 1088">
              <a:extLst>
                <a:ext uri="{FF2B5EF4-FFF2-40B4-BE49-F238E27FC236}">
                  <a16:creationId xmlns:a16="http://schemas.microsoft.com/office/drawing/2014/main" id="{8A4EED30-BDB0-BA10-38F5-5A8D8071DBCF}"/>
                </a:ext>
              </a:extLst>
            </p:cNvPr>
            <p:cNvSpPr/>
            <p:nvPr/>
          </p:nvSpPr>
          <p:spPr>
            <a:xfrm>
              <a:off x="6965957" y="6431324"/>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90" name="Freeform: Shape 1089">
              <a:extLst>
                <a:ext uri="{FF2B5EF4-FFF2-40B4-BE49-F238E27FC236}">
                  <a16:creationId xmlns:a16="http://schemas.microsoft.com/office/drawing/2014/main" id="{75E16C53-2EAA-23B2-75FD-68E01A376D1E}"/>
                </a:ext>
              </a:extLst>
            </p:cNvPr>
            <p:cNvSpPr/>
            <p:nvPr/>
          </p:nvSpPr>
          <p:spPr>
            <a:xfrm>
              <a:off x="6980883" y="6441274"/>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91" name="Freeform: Shape 1090">
              <a:extLst>
                <a:ext uri="{FF2B5EF4-FFF2-40B4-BE49-F238E27FC236}">
                  <a16:creationId xmlns:a16="http://schemas.microsoft.com/office/drawing/2014/main" id="{89D52AEB-0307-3E93-7752-972CCCADD8CE}"/>
                </a:ext>
              </a:extLst>
            </p:cNvPr>
            <p:cNvSpPr/>
            <p:nvPr/>
          </p:nvSpPr>
          <p:spPr>
            <a:xfrm>
              <a:off x="6995809" y="6456269"/>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92" name="Freeform: Shape 1091">
              <a:extLst>
                <a:ext uri="{FF2B5EF4-FFF2-40B4-BE49-F238E27FC236}">
                  <a16:creationId xmlns:a16="http://schemas.microsoft.com/office/drawing/2014/main" id="{AA71C66F-9F5D-BAC0-CEC4-7EDCDC80059D}"/>
                </a:ext>
              </a:extLst>
            </p:cNvPr>
            <p:cNvSpPr/>
            <p:nvPr/>
          </p:nvSpPr>
          <p:spPr>
            <a:xfrm>
              <a:off x="7015980" y="6461245"/>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67" y="41"/>
                    <a:pt x="2781" y="1722"/>
                    <a:pt x="4462" y="3402"/>
                  </a:cubicBezTo>
                  <a:cubicBezTo>
                    <a:pt x="2579" y="1722"/>
                    <a:pt x="965" y="41"/>
                    <a:pt x="-514" y="-1573"/>
                  </a:cubicBezTo>
                  <a:close/>
                </a:path>
              </a:pathLst>
            </a:custGeom>
            <a:solidFill>
              <a:srgbClr val="020202"/>
            </a:solidFill>
            <a:ln w="6712" cap="flat">
              <a:noFill/>
              <a:prstDash val="solid"/>
              <a:miter/>
            </a:ln>
          </p:spPr>
          <p:txBody>
            <a:bodyPr rtlCol="0" anchor="ctr"/>
            <a:lstStyle/>
            <a:p>
              <a:endParaRPr lang="es-CO"/>
            </a:p>
          </p:txBody>
        </p:sp>
        <p:sp>
          <p:nvSpPr>
            <p:cNvPr id="1093" name="Freeform: Shape 1092">
              <a:extLst>
                <a:ext uri="{FF2B5EF4-FFF2-40B4-BE49-F238E27FC236}">
                  <a16:creationId xmlns:a16="http://schemas.microsoft.com/office/drawing/2014/main" id="{8A45E8AB-D467-FAAD-D435-A42142C52C26}"/>
                </a:ext>
              </a:extLst>
            </p:cNvPr>
            <p:cNvSpPr/>
            <p:nvPr/>
          </p:nvSpPr>
          <p:spPr>
            <a:xfrm>
              <a:off x="7030704" y="6466220"/>
              <a:ext cx="4976" cy="4975"/>
            </a:xfrm>
            <a:custGeom>
              <a:avLst/>
              <a:gdLst>
                <a:gd name="connsiteX0" fmla="*/ -514 w 4976"/>
                <a:gd name="connsiteY0" fmla="*/ -1573 h 4975"/>
                <a:gd name="connsiteX1" fmla="*/ 4462 w 4976"/>
                <a:gd name="connsiteY1" fmla="*/ 3402 h 4975"/>
              </a:gdLst>
              <a:ahLst/>
              <a:cxnLst>
                <a:cxn ang="0">
                  <a:pos x="connsiteX0" y="connsiteY0"/>
                </a:cxn>
                <a:cxn ang="0">
                  <a:pos x="connsiteX1" y="connsiteY1"/>
                </a:cxn>
              </a:cxnLst>
              <a:rect l="l" t="t" r="r" b="b"/>
              <a:pathLst>
                <a:path w="4976"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94" name="Freeform: Shape 1093">
              <a:extLst>
                <a:ext uri="{FF2B5EF4-FFF2-40B4-BE49-F238E27FC236}">
                  <a16:creationId xmlns:a16="http://schemas.microsoft.com/office/drawing/2014/main" id="{82931ED8-7F9E-C015-1C52-2A2D41C6E51B}"/>
                </a:ext>
              </a:extLst>
            </p:cNvPr>
            <p:cNvSpPr/>
            <p:nvPr/>
          </p:nvSpPr>
          <p:spPr>
            <a:xfrm>
              <a:off x="7075550" y="6471195"/>
              <a:ext cx="4975" cy="4975"/>
            </a:xfrm>
            <a:custGeom>
              <a:avLst/>
              <a:gdLst>
                <a:gd name="connsiteX0" fmla="*/ -514 w 4975"/>
                <a:gd name="connsiteY0" fmla="*/ 3402 h 4975"/>
                <a:gd name="connsiteX1" fmla="*/ 4462 w 4975"/>
                <a:gd name="connsiteY1" fmla="*/ -1573 h 4975"/>
                <a:gd name="connsiteX2" fmla="*/ -514 w 4975"/>
                <a:gd name="connsiteY2" fmla="*/ 3402 h 4975"/>
              </a:gdLst>
              <a:ahLst/>
              <a:cxnLst>
                <a:cxn ang="0">
                  <a:pos x="connsiteX0" y="connsiteY0"/>
                </a:cxn>
                <a:cxn ang="0">
                  <a:pos x="connsiteX1" y="connsiteY1"/>
                </a:cxn>
                <a:cxn ang="0">
                  <a:pos x="connsiteX2" y="connsiteY2"/>
                </a:cxn>
              </a:cxnLst>
              <a:rect l="l" t="t" r="r" b="b"/>
              <a:pathLst>
                <a:path w="4975" h="4975">
                  <a:moveTo>
                    <a:pt x="-514" y="3402"/>
                  </a:moveTo>
                  <a:cubicBezTo>
                    <a:pt x="1167" y="1722"/>
                    <a:pt x="2781" y="41"/>
                    <a:pt x="4462" y="-1573"/>
                  </a:cubicBezTo>
                  <a:cubicBezTo>
                    <a:pt x="2781" y="41"/>
                    <a:pt x="1167" y="1722"/>
                    <a:pt x="-514" y="3402"/>
                  </a:cubicBezTo>
                  <a:close/>
                </a:path>
              </a:pathLst>
            </a:custGeom>
            <a:solidFill>
              <a:srgbClr val="020202"/>
            </a:solidFill>
            <a:ln w="6712" cap="flat">
              <a:noFill/>
              <a:prstDash val="solid"/>
              <a:miter/>
            </a:ln>
          </p:spPr>
          <p:txBody>
            <a:bodyPr rtlCol="0" anchor="ctr"/>
            <a:lstStyle/>
            <a:p>
              <a:endParaRPr lang="es-CO"/>
            </a:p>
          </p:txBody>
        </p:sp>
        <p:sp>
          <p:nvSpPr>
            <p:cNvPr id="1095" name="Freeform: Shape 1094">
              <a:extLst>
                <a:ext uri="{FF2B5EF4-FFF2-40B4-BE49-F238E27FC236}">
                  <a16:creationId xmlns:a16="http://schemas.microsoft.com/office/drawing/2014/main" id="{F0791C94-2BC2-6E25-0E57-3A3463601F66}"/>
                </a:ext>
              </a:extLst>
            </p:cNvPr>
            <p:cNvSpPr/>
            <p:nvPr/>
          </p:nvSpPr>
          <p:spPr>
            <a:xfrm>
              <a:off x="7095451" y="6471195"/>
              <a:ext cx="4976" cy="4975"/>
            </a:xfrm>
            <a:custGeom>
              <a:avLst/>
              <a:gdLst>
                <a:gd name="connsiteX0" fmla="*/ -514 w 4976"/>
                <a:gd name="connsiteY0" fmla="*/ -1573 h 4975"/>
                <a:gd name="connsiteX1" fmla="*/ 4462 w 4976"/>
                <a:gd name="connsiteY1" fmla="*/ 3402 h 4975"/>
                <a:gd name="connsiteX2" fmla="*/ -514 w 4976"/>
                <a:gd name="connsiteY2" fmla="*/ -1573 h 4975"/>
              </a:gdLst>
              <a:ahLst/>
              <a:cxnLst>
                <a:cxn ang="0">
                  <a:pos x="connsiteX0" y="connsiteY0"/>
                </a:cxn>
                <a:cxn ang="0">
                  <a:pos x="connsiteX1" y="connsiteY1"/>
                </a:cxn>
                <a:cxn ang="0">
                  <a:pos x="connsiteX2" y="connsiteY2"/>
                </a:cxn>
              </a:cxnLst>
              <a:rect l="l" t="t" r="r" b="b"/>
              <a:pathLst>
                <a:path w="4976" h="4975">
                  <a:moveTo>
                    <a:pt x="-514" y="-1573"/>
                  </a:moveTo>
                  <a:cubicBezTo>
                    <a:pt x="1167" y="108"/>
                    <a:pt x="2848" y="1722"/>
                    <a:pt x="4462" y="3402"/>
                  </a:cubicBezTo>
                  <a:cubicBezTo>
                    <a:pt x="2848" y="1722"/>
                    <a:pt x="1167" y="108"/>
                    <a:pt x="-514" y="-1573"/>
                  </a:cubicBezTo>
                  <a:close/>
                </a:path>
              </a:pathLst>
            </a:custGeom>
            <a:solidFill>
              <a:srgbClr val="020202"/>
            </a:solidFill>
            <a:ln w="6712" cap="flat">
              <a:noFill/>
              <a:prstDash val="solid"/>
              <a:miter/>
            </a:ln>
          </p:spPr>
          <p:txBody>
            <a:bodyPr rtlCol="0" anchor="ctr"/>
            <a:lstStyle/>
            <a:p>
              <a:endParaRPr lang="es-CO"/>
            </a:p>
          </p:txBody>
        </p:sp>
        <p:sp>
          <p:nvSpPr>
            <p:cNvPr id="1096" name="Freeform: Shape 1095">
              <a:extLst>
                <a:ext uri="{FF2B5EF4-FFF2-40B4-BE49-F238E27FC236}">
                  <a16:creationId xmlns:a16="http://schemas.microsoft.com/office/drawing/2014/main" id="{636A18BB-0640-DD4B-C5BF-4FEAB87E7051}"/>
                </a:ext>
              </a:extLst>
            </p:cNvPr>
            <p:cNvSpPr/>
            <p:nvPr/>
          </p:nvSpPr>
          <p:spPr>
            <a:xfrm>
              <a:off x="7065599" y="6476171"/>
              <a:ext cx="4975" cy="2521"/>
            </a:xfrm>
            <a:custGeom>
              <a:avLst/>
              <a:gdLst>
                <a:gd name="connsiteX0" fmla="*/ -514 w 4975"/>
                <a:gd name="connsiteY0" fmla="*/ -1573 h 2521"/>
                <a:gd name="connsiteX1" fmla="*/ 4462 w 4975"/>
                <a:gd name="connsiteY1" fmla="*/ -1573 h 2521"/>
                <a:gd name="connsiteX2" fmla="*/ -514 w 4975"/>
                <a:gd name="connsiteY2" fmla="*/ -1573 h 2521"/>
              </a:gdLst>
              <a:ahLst/>
              <a:cxnLst>
                <a:cxn ang="0">
                  <a:pos x="connsiteX0" y="connsiteY0"/>
                </a:cxn>
                <a:cxn ang="0">
                  <a:pos x="connsiteX1" y="connsiteY1"/>
                </a:cxn>
                <a:cxn ang="0">
                  <a:pos x="connsiteX2" y="connsiteY2"/>
                </a:cxn>
              </a:cxnLst>
              <a:rect l="l" t="t" r="r" b="b"/>
              <a:pathLst>
                <a:path w="4975" h="2521">
                  <a:moveTo>
                    <a:pt x="-514" y="-1573"/>
                  </a:moveTo>
                  <a:lnTo>
                    <a:pt x="4462" y="-1573"/>
                  </a:lnTo>
                  <a:cubicBezTo>
                    <a:pt x="2781" y="1789"/>
                    <a:pt x="1100" y="1789"/>
                    <a:pt x="-514" y="-1573"/>
                  </a:cubicBezTo>
                  <a:close/>
                </a:path>
              </a:pathLst>
            </a:custGeom>
            <a:solidFill>
              <a:srgbClr val="020202"/>
            </a:solidFill>
            <a:ln w="6712" cap="flat">
              <a:noFill/>
              <a:prstDash val="solid"/>
              <a:miter/>
            </a:ln>
          </p:spPr>
          <p:txBody>
            <a:bodyPr rtlCol="0" anchor="ctr"/>
            <a:lstStyle/>
            <a:p>
              <a:endParaRPr lang="es-CO"/>
            </a:p>
          </p:txBody>
        </p:sp>
        <p:sp>
          <p:nvSpPr>
            <p:cNvPr id="1097" name="Freeform: Shape 1096">
              <a:extLst>
                <a:ext uri="{FF2B5EF4-FFF2-40B4-BE49-F238E27FC236}">
                  <a16:creationId xmlns:a16="http://schemas.microsoft.com/office/drawing/2014/main" id="{469CC1CF-1004-2665-CB22-62E597A32FAA}"/>
                </a:ext>
              </a:extLst>
            </p:cNvPr>
            <p:cNvSpPr/>
            <p:nvPr/>
          </p:nvSpPr>
          <p:spPr>
            <a:xfrm>
              <a:off x="6786707" y="6267203"/>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98" name="Freeform: Shape 1097">
              <a:extLst>
                <a:ext uri="{FF2B5EF4-FFF2-40B4-BE49-F238E27FC236}">
                  <a16:creationId xmlns:a16="http://schemas.microsoft.com/office/drawing/2014/main" id="{9C211BB3-F5F2-0160-F67E-0E507287013F}"/>
                </a:ext>
              </a:extLst>
            </p:cNvPr>
            <p:cNvSpPr/>
            <p:nvPr/>
          </p:nvSpPr>
          <p:spPr>
            <a:xfrm>
              <a:off x="5788733" y="958439"/>
              <a:ext cx="2063720" cy="811664"/>
            </a:xfrm>
            <a:custGeom>
              <a:avLst/>
              <a:gdLst>
                <a:gd name="connsiteX0" fmla="*/ 2063207 w 2063720"/>
                <a:gd name="connsiteY0" fmla="*/ 371112 h 811664"/>
                <a:gd name="connsiteX1" fmla="*/ 1946016 w 2063720"/>
                <a:gd name="connsiteY1" fmla="*/ 332317 h 811664"/>
                <a:gd name="connsiteX2" fmla="*/ 1770061 w 2063720"/>
                <a:gd name="connsiteY2" fmla="*/ 295674 h 811664"/>
                <a:gd name="connsiteX3" fmla="*/ 1654685 w 2063720"/>
                <a:gd name="connsiteY3" fmla="*/ 286463 h 811664"/>
                <a:gd name="connsiteX4" fmla="*/ 1633102 w 2063720"/>
                <a:gd name="connsiteY4" fmla="*/ 290968 h 811664"/>
                <a:gd name="connsiteX5" fmla="*/ 1476444 w 2063720"/>
                <a:gd name="connsiteY5" fmla="*/ 291371 h 811664"/>
                <a:gd name="connsiteX6" fmla="*/ 1440541 w 2063720"/>
                <a:gd name="connsiteY6" fmla="*/ 293321 h 811664"/>
                <a:gd name="connsiteX7" fmla="*/ 1321131 w 2063720"/>
                <a:gd name="connsiteY7" fmla="*/ 295002 h 811664"/>
                <a:gd name="connsiteX8" fmla="*/ 1312592 w 2063720"/>
                <a:gd name="connsiteY8" fmla="*/ 297220 h 811664"/>
                <a:gd name="connsiteX9" fmla="*/ 1186391 w 2063720"/>
                <a:gd name="connsiteY9" fmla="*/ 306701 h 811664"/>
                <a:gd name="connsiteX10" fmla="*/ 1060796 w 2063720"/>
                <a:gd name="connsiteY10" fmla="*/ 317458 h 811664"/>
                <a:gd name="connsiteX11" fmla="*/ 785602 w 2063720"/>
                <a:gd name="connsiteY11" fmla="*/ 350269 h 811664"/>
                <a:gd name="connsiteX12" fmla="*/ 724417 w 2063720"/>
                <a:gd name="connsiteY12" fmla="*/ 359346 h 811664"/>
                <a:gd name="connsiteX13" fmla="*/ 716484 w 2063720"/>
                <a:gd name="connsiteY13" fmla="*/ 361430 h 811664"/>
                <a:gd name="connsiteX14" fmla="*/ 693624 w 2063720"/>
                <a:gd name="connsiteY14" fmla="*/ 365330 h 811664"/>
                <a:gd name="connsiteX15" fmla="*/ 428985 w 2063720"/>
                <a:gd name="connsiteY15" fmla="*/ 486353 h 811664"/>
                <a:gd name="connsiteX16" fmla="*/ 409958 w 2063720"/>
                <a:gd name="connsiteY16" fmla="*/ 497783 h 811664"/>
                <a:gd name="connsiteX17" fmla="*/ 400007 w 2063720"/>
                <a:gd name="connsiteY17" fmla="*/ 500876 h 811664"/>
                <a:gd name="connsiteX18" fmla="*/ 400007 w 2063720"/>
                <a:gd name="connsiteY18" fmla="*/ 500876 h 811664"/>
                <a:gd name="connsiteX19" fmla="*/ 394898 w 2063720"/>
                <a:gd name="connsiteY19" fmla="*/ 505919 h 811664"/>
                <a:gd name="connsiteX20" fmla="*/ 394898 w 2063720"/>
                <a:gd name="connsiteY20" fmla="*/ 505919 h 811664"/>
                <a:gd name="connsiteX21" fmla="*/ 389720 w 2063720"/>
                <a:gd name="connsiteY21" fmla="*/ 510894 h 811664"/>
                <a:gd name="connsiteX22" fmla="*/ 389720 w 2063720"/>
                <a:gd name="connsiteY22" fmla="*/ 510894 h 811664"/>
                <a:gd name="connsiteX23" fmla="*/ 320199 w 2063720"/>
                <a:gd name="connsiteY23" fmla="*/ 580550 h 811664"/>
                <a:gd name="connsiteX24" fmla="*/ 320199 w 2063720"/>
                <a:gd name="connsiteY24" fmla="*/ 580550 h 811664"/>
                <a:gd name="connsiteX25" fmla="*/ 315291 w 2063720"/>
                <a:gd name="connsiteY25" fmla="*/ 585727 h 811664"/>
                <a:gd name="connsiteX26" fmla="*/ 315291 w 2063720"/>
                <a:gd name="connsiteY26" fmla="*/ 585727 h 811664"/>
                <a:gd name="connsiteX27" fmla="*/ 300297 w 2063720"/>
                <a:gd name="connsiteY27" fmla="*/ 605898 h 811664"/>
                <a:gd name="connsiteX28" fmla="*/ 300297 w 2063720"/>
                <a:gd name="connsiteY28" fmla="*/ 605898 h 811664"/>
                <a:gd name="connsiteX29" fmla="*/ 290279 w 2063720"/>
                <a:gd name="connsiteY29" fmla="*/ 620959 h 811664"/>
                <a:gd name="connsiteX30" fmla="*/ 290279 w 2063720"/>
                <a:gd name="connsiteY30" fmla="*/ 620959 h 811664"/>
                <a:gd name="connsiteX31" fmla="*/ 261032 w 2063720"/>
                <a:gd name="connsiteY31" fmla="*/ 670981 h 811664"/>
                <a:gd name="connsiteX32" fmla="*/ 229633 w 2063720"/>
                <a:gd name="connsiteY32" fmla="*/ 801687 h 811664"/>
                <a:gd name="connsiteX33" fmla="*/ 225195 w 2063720"/>
                <a:gd name="connsiteY33" fmla="*/ 810091 h 811664"/>
                <a:gd name="connsiteX34" fmla="*/ 220018 w 2063720"/>
                <a:gd name="connsiteY34" fmla="*/ 703591 h 811664"/>
                <a:gd name="connsiteX35" fmla="*/ 225464 w 2063720"/>
                <a:gd name="connsiteY35" fmla="*/ 672057 h 811664"/>
                <a:gd name="connsiteX36" fmla="*/ 282547 w 2063720"/>
                <a:gd name="connsiteY36" fmla="*/ 566565 h 811664"/>
                <a:gd name="connsiteX37" fmla="*/ 348706 w 2063720"/>
                <a:gd name="connsiteY37" fmla="*/ 490724 h 811664"/>
                <a:gd name="connsiteX38" fmla="*/ 354691 w 2063720"/>
                <a:gd name="connsiteY38" fmla="*/ 486421 h 811664"/>
                <a:gd name="connsiteX39" fmla="*/ 385821 w 2063720"/>
                <a:gd name="connsiteY39" fmla="*/ 435994 h 811664"/>
                <a:gd name="connsiteX40" fmla="*/ 373987 w 2063720"/>
                <a:gd name="connsiteY40" fmla="*/ 408764 h 811664"/>
                <a:gd name="connsiteX41" fmla="*/ 286245 w 2063720"/>
                <a:gd name="connsiteY41" fmla="*/ 404394 h 811664"/>
                <a:gd name="connsiteX42" fmla="*/ 247652 w 2063720"/>
                <a:gd name="connsiteY42" fmla="*/ 442987 h 811664"/>
                <a:gd name="connsiteX43" fmla="*/ 235214 w 2063720"/>
                <a:gd name="connsiteY43" fmla="*/ 482655 h 811664"/>
                <a:gd name="connsiteX44" fmla="*/ 235214 w 2063720"/>
                <a:gd name="connsiteY44" fmla="*/ 520038 h 811664"/>
                <a:gd name="connsiteX45" fmla="*/ 213160 w 2063720"/>
                <a:gd name="connsiteY45" fmla="*/ 557287 h 811664"/>
                <a:gd name="connsiteX46" fmla="*/ 161927 w 2063720"/>
                <a:gd name="connsiteY46" fmla="*/ 602536 h 811664"/>
                <a:gd name="connsiteX47" fmla="*/ 120712 w 2063720"/>
                <a:gd name="connsiteY47" fmla="*/ 618269 h 811664"/>
                <a:gd name="connsiteX48" fmla="*/ 104374 w 2063720"/>
                <a:gd name="connsiteY48" fmla="*/ 612487 h 811664"/>
                <a:gd name="connsiteX49" fmla="*/ 22548 w 2063720"/>
                <a:gd name="connsiteY49" fmla="*/ 595813 h 811664"/>
                <a:gd name="connsiteX50" fmla="*/ -514 w 2063720"/>
                <a:gd name="connsiteY50" fmla="*/ 595813 h 811664"/>
                <a:gd name="connsiteX51" fmla="*/ 12933 w 2063720"/>
                <a:gd name="connsiteY51" fmla="*/ 503499 h 811664"/>
                <a:gd name="connsiteX52" fmla="*/ 51863 w 2063720"/>
                <a:gd name="connsiteY52" fmla="*/ 437810 h 811664"/>
                <a:gd name="connsiteX53" fmla="*/ 146866 w 2063720"/>
                <a:gd name="connsiteY53" fmla="*/ 333258 h 811664"/>
                <a:gd name="connsiteX54" fmla="*/ 263789 w 2063720"/>
                <a:gd name="connsiteY54" fmla="*/ 250021 h 811664"/>
                <a:gd name="connsiteX55" fmla="*/ 310181 w 2063720"/>
                <a:gd name="connsiteY55" fmla="*/ 221379 h 811664"/>
                <a:gd name="connsiteX56" fmla="*/ 320206 w 2063720"/>
                <a:gd name="connsiteY56" fmla="*/ 136393 h 811664"/>
                <a:gd name="connsiteX57" fmla="*/ 312534 w 2063720"/>
                <a:gd name="connsiteY57" fmla="*/ 128325 h 811664"/>
                <a:gd name="connsiteX58" fmla="*/ 270310 w 2063720"/>
                <a:gd name="connsiteY58" fmla="*/ 119181 h 811664"/>
                <a:gd name="connsiteX59" fmla="*/ 228154 w 2063720"/>
                <a:gd name="connsiteY59" fmla="*/ 131956 h 811664"/>
                <a:gd name="connsiteX60" fmla="*/ 337748 w 2063720"/>
                <a:gd name="connsiteY60" fmla="*/ 93296 h 811664"/>
                <a:gd name="connsiteX61" fmla="*/ 581475 w 2063720"/>
                <a:gd name="connsiteY61" fmla="*/ 45626 h 811664"/>
                <a:gd name="connsiteX62" fmla="*/ 791115 w 2063720"/>
                <a:gd name="connsiteY62" fmla="*/ 20346 h 811664"/>
                <a:gd name="connsiteX63" fmla="*/ 952480 w 2063720"/>
                <a:gd name="connsiteY63" fmla="*/ 13017 h 811664"/>
                <a:gd name="connsiteX64" fmla="*/ 1099053 w 2063720"/>
                <a:gd name="connsiteY64" fmla="*/ 9454 h 811664"/>
                <a:gd name="connsiteX65" fmla="*/ 1387358 w 2063720"/>
                <a:gd name="connsiteY65" fmla="*/ 4411 h 811664"/>
                <a:gd name="connsiteX66" fmla="*/ 1563514 w 2063720"/>
                <a:gd name="connsiteY66" fmla="*/ 14025 h 811664"/>
                <a:gd name="connsiteX67" fmla="*/ 1737183 w 2063720"/>
                <a:gd name="connsiteY67" fmla="*/ 22834 h 811664"/>
                <a:gd name="connsiteX68" fmla="*/ 1754530 w 2063720"/>
                <a:gd name="connsiteY68" fmla="*/ 23506 h 811664"/>
                <a:gd name="connsiteX69" fmla="*/ 1772885 w 2063720"/>
                <a:gd name="connsiteY69" fmla="*/ -1573 h 811664"/>
                <a:gd name="connsiteX70" fmla="*/ 1903792 w 2063720"/>
                <a:gd name="connsiteY70" fmla="*/ 170684 h 811664"/>
                <a:gd name="connsiteX71" fmla="*/ 1957984 w 2063720"/>
                <a:gd name="connsiteY71" fmla="*/ 256274 h 811664"/>
                <a:gd name="connsiteX72" fmla="*/ 2030329 w 2063720"/>
                <a:gd name="connsiteY72" fmla="*/ 346773 h 811664"/>
                <a:gd name="connsiteX73" fmla="*/ 2046801 w 2063720"/>
                <a:gd name="connsiteY73" fmla="*/ 357195 h 811664"/>
                <a:gd name="connsiteX74" fmla="*/ 2063207 w 2063720"/>
                <a:gd name="connsiteY74" fmla="*/ 371112 h 81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2063720" h="811664">
                  <a:moveTo>
                    <a:pt x="2063207" y="371112"/>
                  </a:moveTo>
                  <a:cubicBezTo>
                    <a:pt x="2024008" y="358741"/>
                    <a:pt x="1985886" y="343075"/>
                    <a:pt x="1946016" y="332317"/>
                  </a:cubicBezTo>
                  <a:cubicBezTo>
                    <a:pt x="1888261" y="316114"/>
                    <a:pt x="1829497" y="303877"/>
                    <a:pt x="1770061" y="295674"/>
                  </a:cubicBezTo>
                  <a:cubicBezTo>
                    <a:pt x="1731669" y="290699"/>
                    <a:pt x="1693548" y="284311"/>
                    <a:pt x="1654685" y="286463"/>
                  </a:cubicBezTo>
                  <a:cubicBezTo>
                    <a:pt x="1648634" y="291371"/>
                    <a:pt x="1640633" y="293052"/>
                    <a:pt x="1633102" y="290968"/>
                  </a:cubicBezTo>
                  <a:cubicBezTo>
                    <a:pt x="1580995" y="286463"/>
                    <a:pt x="1528552" y="286598"/>
                    <a:pt x="1476444" y="291371"/>
                  </a:cubicBezTo>
                  <a:cubicBezTo>
                    <a:pt x="1464544" y="293119"/>
                    <a:pt x="1452576" y="293791"/>
                    <a:pt x="1440541" y="293321"/>
                  </a:cubicBezTo>
                  <a:cubicBezTo>
                    <a:pt x="1400737" y="294128"/>
                    <a:pt x="1360867" y="291236"/>
                    <a:pt x="1321131" y="295002"/>
                  </a:cubicBezTo>
                  <a:cubicBezTo>
                    <a:pt x="1318374" y="296077"/>
                    <a:pt x="1315483" y="296817"/>
                    <a:pt x="1312592" y="297220"/>
                  </a:cubicBezTo>
                  <a:cubicBezTo>
                    <a:pt x="1270435" y="299238"/>
                    <a:pt x="1228346" y="301994"/>
                    <a:pt x="1186391" y="306701"/>
                  </a:cubicBezTo>
                  <a:cubicBezTo>
                    <a:pt x="1145311" y="318602"/>
                    <a:pt x="1102616" y="312146"/>
                    <a:pt x="1060796" y="317458"/>
                  </a:cubicBezTo>
                  <a:cubicBezTo>
                    <a:pt x="969154" y="328955"/>
                    <a:pt x="877042" y="336957"/>
                    <a:pt x="785602" y="350269"/>
                  </a:cubicBezTo>
                  <a:cubicBezTo>
                    <a:pt x="765431" y="353227"/>
                    <a:pt x="744790" y="356186"/>
                    <a:pt x="724417" y="359346"/>
                  </a:cubicBezTo>
                  <a:cubicBezTo>
                    <a:pt x="721842" y="360287"/>
                    <a:pt x="719187" y="360959"/>
                    <a:pt x="716484" y="361430"/>
                  </a:cubicBezTo>
                  <a:cubicBezTo>
                    <a:pt x="708758" y="362035"/>
                    <a:pt x="701107" y="363312"/>
                    <a:pt x="693624" y="365330"/>
                  </a:cubicBezTo>
                  <a:cubicBezTo>
                    <a:pt x="596469" y="382273"/>
                    <a:pt x="505324" y="423891"/>
                    <a:pt x="428985" y="486353"/>
                  </a:cubicBezTo>
                  <a:cubicBezTo>
                    <a:pt x="423358" y="491261"/>
                    <a:pt x="416917" y="495094"/>
                    <a:pt x="409958" y="497783"/>
                  </a:cubicBezTo>
                  <a:cubicBezTo>
                    <a:pt x="406596" y="498591"/>
                    <a:pt x="402562" y="497313"/>
                    <a:pt x="400007" y="500876"/>
                  </a:cubicBezTo>
                  <a:lnTo>
                    <a:pt x="400007" y="500876"/>
                  </a:lnTo>
                  <a:cubicBezTo>
                    <a:pt x="397910" y="502086"/>
                    <a:pt x="396154" y="503834"/>
                    <a:pt x="394898" y="505919"/>
                  </a:cubicBezTo>
                  <a:lnTo>
                    <a:pt x="394898" y="505919"/>
                  </a:lnTo>
                  <a:cubicBezTo>
                    <a:pt x="392887" y="507263"/>
                    <a:pt x="391132" y="508944"/>
                    <a:pt x="389720" y="510894"/>
                  </a:cubicBezTo>
                  <a:lnTo>
                    <a:pt x="389720" y="510894"/>
                  </a:lnTo>
                  <a:cubicBezTo>
                    <a:pt x="364278" y="531737"/>
                    <a:pt x="340981" y="555068"/>
                    <a:pt x="320199" y="580550"/>
                  </a:cubicBezTo>
                  <a:lnTo>
                    <a:pt x="320199" y="580550"/>
                  </a:lnTo>
                  <a:cubicBezTo>
                    <a:pt x="318330" y="582029"/>
                    <a:pt x="316676" y="583777"/>
                    <a:pt x="315291" y="585727"/>
                  </a:cubicBezTo>
                  <a:lnTo>
                    <a:pt x="315291" y="585727"/>
                  </a:lnTo>
                  <a:cubicBezTo>
                    <a:pt x="309744" y="592047"/>
                    <a:pt x="304728" y="598771"/>
                    <a:pt x="300297" y="605898"/>
                  </a:cubicBezTo>
                  <a:lnTo>
                    <a:pt x="300297" y="605898"/>
                  </a:lnTo>
                  <a:cubicBezTo>
                    <a:pt x="296438" y="610537"/>
                    <a:pt x="293083" y="615579"/>
                    <a:pt x="290279" y="620959"/>
                  </a:cubicBezTo>
                  <a:lnTo>
                    <a:pt x="290279" y="620959"/>
                  </a:lnTo>
                  <a:cubicBezTo>
                    <a:pt x="273403" y="633397"/>
                    <a:pt x="267890" y="653097"/>
                    <a:pt x="261032" y="670981"/>
                  </a:cubicBezTo>
                  <a:cubicBezTo>
                    <a:pt x="244048" y="712735"/>
                    <a:pt x="233459" y="756773"/>
                    <a:pt x="229633" y="801687"/>
                  </a:cubicBezTo>
                  <a:cubicBezTo>
                    <a:pt x="229633" y="804578"/>
                    <a:pt x="226742" y="807267"/>
                    <a:pt x="225195" y="810091"/>
                  </a:cubicBezTo>
                  <a:cubicBezTo>
                    <a:pt x="228692" y="774322"/>
                    <a:pt x="219615" y="739225"/>
                    <a:pt x="220018" y="703591"/>
                  </a:cubicBezTo>
                  <a:cubicBezTo>
                    <a:pt x="219850" y="692833"/>
                    <a:pt x="221699" y="682142"/>
                    <a:pt x="225464" y="672057"/>
                  </a:cubicBezTo>
                  <a:cubicBezTo>
                    <a:pt x="240592" y="634742"/>
                    <a:pt x="255653" y="597493"/>
                    <a:pt x="282547" y="566565"/>
                  </a:cubicBezTo>
                  <a:cubicBezTo>
                    <a:pt x="304600" y="541285"/>
                    <a:pt x="326654" y="516004"/>
                    <a:pt x="348706" y="490724"/>
                  </a:cubicBezTo>
                  <a:cubicBezTo>
                    <a:pt x="350334" y="488841"/>
                    <a:pt x="352384" y="487362"/>
                    <a:pt x="354691" y="486421"/>
                  </a:cubicBezTo>
                  <a:cubicBezTo>
                    <a:pt x="377752" y="477344"/>
                    <a:pt x="386224" y="461275"/>
                    <a:pt x="385821" y="435994"/>
                  </a:cubicBezTo>
                  <a:cubicBezTo>
                    <a:pt x="386735" y="425505"/>
                    <a:pt x="382284" y="415286"/>
                    <a:pt x="373987" y="408764"/>
                  </a:cubicBezTo>
                  <a:cubicBezTo>
                    <a:pt x="351195" y="390543"/>
                    <a:pt x="314551" y="383954"/>
                    <a:pt x="286245" y="404394"/>
                  </a:cubicBezTo>
                  <a:cubicBezTo>
                    <a:pt x="271675" y="415420"/>
                    <a:pt x="258692" y="428397"/>
                    <a:pt x="247652" y="442987"/>
                  </a:cubicBezTo>
                  <a:cubicBezTo>
                    <a:pt x="239200" y="454484"/>
                    <a:pt x="234823" y="468401"/>
                    <a:pt x="235214" y="482655"/>
                  </a:cubicBezTo>
                  <a:cubicBezTo>
                    <a:pt x="235214" y="495162"/>
                    <a:pt x="234541" y="507600"/>
                    <a:pt x="235214" y="520038"/>
                  </a:cubicBezTo>
                  <a:cubicBezTo>
                    <a:pt x="236357" y="537788"/>
                    <a:pt x="230373" y="549824"/>
                    <a:pt x="213160" y="557287"/>
                  </a:cubicBezTo>
                  <a:cubicBezTo>
                    <a:pt x="191712" y="566565"/>
                    <a:pt x="173767" y="582366"/>
                    <a:pt x="161927" y="602536"/>
                  </a:cubicBezTo>
                  <a:cubicBezTo>
                    <a:pt x="149757" y="622707"/>
                    <a:pt x="142563" y="624522"/>
                    <a:pt x="120712" y="618269"/>
                  </a:cubicBezTo>
                  <a:cubicBezTo>
                    <a:pt x="115131" y="616723"/>
                    <a:pt x="109672" y="614840"/>
                    <a:pt x="104374" y="612487"/>
                  </a:cubicBezTo>
                  <a:cubicBezTo>
                    <a:pt x="78925" y="600183"/>
                    <a:pt x="50787" y="594401"/>
                    <a:pt x="22548" y="595813"/>
                  </a:cubicBezTo>
                  <a:cubicBezTo>
                    <a:pt x="15220" y="596216"/>
                    <a:pt x="7891" y="595813"/>
                    <a:pt x="-514" y="595813"/>
                  </a:cubicBezTo>
                  <a:cubicBezTo>
                    <a:pt x="4126" y="563472"/>
                    <a:pt x="6815" y="533082"/>
                    <a:pt x="12933" y="503499"/>
                  </a:cubicBezTo>
                  <a:cubicBezTo>
                    <a:pt x="18380" y="477949"/>
                    <a:pt x="37878" y="459123"/>
                    <a:pt x="51863" y="437810"/>
                  </a:cubicBezTo>
                  <a:cubicBezTo>
                    <a:pt x="78018" y="398006"/>
                    <a:pt x="112375" y="365262"/>
                    <a:pt x="146866" y="333258"/>
                  </a:cubicBezTo>
                  <a:cubicBezTo>
                    <a:pt x="182494" y="301120"/>
                    <a:pt x="221726" y="273150"/>
                    <a:pt x="263789" y="250021"/>
                  </a:cubicBezTo>
                  <a:cubicBezTo>
                    <a:pt x="279972" y="241684"/>
                    <a:pt x="295483" y="232137"/>
                    <a:pt x="310181" y="221379"/>
                  </a:cubicBezTo>
                  <a:cubicBezTo>
                    <a:pt x="336416" y="200671"/>
                    <a:pt x="340901" y="162615"/>
                    <a:pt x="320206" y="136393"/>
                  </a:cubicBezTo>
                  <a:cubicBezTo>
                    <a:pt x="317899" y="133503"/>
                    <a:pt x="315331" y="130746"/>
                    <a:pt x="312534" y="128325"/>
                  </a:cubicBezTo>
                  <a:cubicBezTo>
                    <a:pt x="300432" y="117164"/>
                    <a:pt x="287859" y="111718"/>
                    <a:pt x="270310" y="119181"/>
                  </a:cubicBezTo>
                  <a:cubicBezTo>
                    <a:pt x="256863" y="124829"/>
                    <a:pt x="244156" y="134444"/>
                    <a:pt x="228154" y="131956"/>
                  </a:cubicBezTo>
                  <a:cubicBezTo>
                    <a:pt x="262666" y="113937"/>
                    <a:pt x="299571" y="100894"/>
                    <a:pt x="337748" y="93296"/>
                  </a:cubicBezTo>
                  <a:cubicBezTo>
                    <a:pt x="418430" y="74537"/>
                    <a:pt x="499112" y="55980"/>
                    <a:pt x="581475" y="45626"/>
                  </a:cubicBezTo>
                  <a:cubicBezTo>
                    <a:pt x="651333" y="36818"/>
                    <a:pt x="720989" y="25052"/>
                    <a:pt x="791115" y="20346"/>
                  </a:cubicBezTo>
                  <a:cubicBezTo>
                    <a:pt x="844903" y="16715"/>
                    <a:pt x="898692" y="13622"/>
                    <a:pt x="952480" y="13017"/>
                  </a:cubicBezTo>
                  <a:cubicBezTo>
                    <a:pt x="1001360" y="12344"/>
                    <a:pt x="1050173" y="11538"/>
                    <a:pt x="1099053" y="9454"/>
                  </a:cubicBezTo>
                  <a:cubicBezTo>
                    <a:pt x="1195065" y="5352"/>
                    <a:pt x="1291211" y="3873"/>
                    <a:pt x="1387358" y="4411"/>
                  </a:cubicBezTo>
                  <a:cubicBezTo>
                    <a:pt x="1446054" y="4411"/>
                    <a:pt x="1504818" y="10462"/>
                    <a:pt x="1563514" y="14025"/>
                  </a:cubicBezTo>
                  <a:cubicBezTo>
                    <a:pt x="1622210" y="17589"/>
                    <a:pt x="1679427" y="16648"/>
                    <a:pt x="1737183" y="22834"/>
                  </a:cubicBezTo>
                  <a:cubicBezTo>
                    <a:pt x="1742965" y="23506"/>
                    <a:pt x="1748747" y="23774"/>
                    <a:pt x="1754530" y="23506"/>
                  </a:cubicBezTo>
                  <a:cubicBezTo>
                    <a:pt x="1773490" y="22766"/>
                    <a:pt x="1775372" y="20077"/>
                    <a:pt x="1772885" y="-1573"/>
                  </a:cubicBezTo>
                  <a:cubicBezTo>
                    <a:pt x="1811881" y="59409"/>
                    <a:pt x="1863383" y="110844"/>
                    <a:pt x="1903792" y="170684"/>
                  </a:cubicBezTo>
                  <a:cubicBezTo>
                    <a:pt x="1922685" y="198653"/>
                    <a:pt x="1939494" y="228035"/>
                    <a:pt x="1957984" y="256274"/>
                  </a:cubicBezTo>
                  <a:cubicBezTo>
                    <a:pt x="1979230" y="288681"/>
                    <a:pt x="2000880" y="320820"/>
                    <a:pt x="2030329" y="346773"/>
                  </a:cubicBezTo>
                  <a:cubicBezTo>
                    <a:pt x="2034767" y="351681"/>
                    <a:pt x="2040481" y="355244"/>
                    <a:pt x="2046801" y="357195"/>
                  </a:cubicBezTo>
                  <a:cubicBezTo>
                    <a:pt x="2054130" y="359077"/>
                    <a:pt x="2060181" y="364186"/>
                    <a:pt x="2063207" y="371112"/>
                  </a:cubicBezTo>
                  <a:close/>
                </a:path>
              </a:pathLst>
            </a:custGeom>
            <a:solidFill>
              <a:srgbClr val="020202"/>
            </a:solidFill>
            <a:ln w="6712" cap="flat">
              <a:noFill/>
              <a:prstDash val="solid"/>
              <a:miter/>
            </a:ln>
          </p:spPr>
          <p:txBody>
            <a:bodyPr rtlCol="0" anchor="ctr"/>
            <a:lstStyle/>
            <a:p>
              <a:endParaRPr lang="es-CO"/>
            </a:p>
          </p:txBody>
        </p:sp>
        <p:sp>
          <p:nvSpPr>
            <p:cNvPr id="1099" name="Freeform: Shape 1098">
              <a:extLst>
                <a:ext uri="{FF2B5EF4-FFF2-40B4-BE49-F238E27FC236}">
                  <a16:creationId xmlns:a16="http://schemas.microsoft.com/office/drawing/2014/main" id="{735E9B5D-6ED0-49E3-44C9-F55F223CD4F7}"/>
                </a:ext>
              </a:extLst>
            </p:cNvPr>
            <p:cNvSpPr/>
            <p:nvPr/>
          </p:nvSpPr>
          <p:spPr>
            <a:xfrm>
              <a:off x="7427863" y="808706"/>
              <a:ext cx="41013" cy="44375"/>
            </a:xfrm>
            <a:custGeom>
              <a:avLst/>
              <a:gdLst>
                <a:gd name="connsiteX0" fmla="*/ 40500 w 41013"/>
                <a:gd name="connsiteY0" fmla="*/ 42802 h 44375"/>
                <a:gd name="connsiteX1" fmla="*/ -514 w 41013"/>
                <a:gd name="connsiteY1" fmla="*/ -1573 h 44375"/>
                <a:gd name="connsiteX2" fmla="*/ 40500 w 41013"/>
                <a:gd name="connsiteY2" fmla="*/ 42802 h 44375"/>
              </a:gdLst>
              <a:ahLst/>
              <a:cxnLst>
                <a:cxn ang="0">
                  <a:pos x="connsiteX0" y="connsiteY0"/>
                </a:cxn>
                <a:cxn ang="0">
                  <a:pos x="connsiteX1" y="connsiteY1"/>
                </a:cxn>
                <a:cxn ang="0">
                  <a:pos x="connsiteX2" y="connsiteY2"/>
                </a:cxn>
              </a:cxnLst>
              <a:rect l="l" t="t" r="r" b="b"/>
              <a:pathLst>
                <a:path w="41013" h="44375">
                  <a:moveTo>
                    <a:pt x="40500" y="42802"/>
                  </a:moveTo>
                  <a:cubicBezTo>
                    <a:pt x="24363" y="30498"/>
                    <a:pt x="10446" y="15504"/>
                    <a:pt x="-514" y="-1573"/>
                  </a:cubicBezTo>
                  <a:cubicBezTo>
                    <a:pt x="16698" y="9991"/>
                    <a:pt x="33306" y="22027"/>
                    <a:pt x="40500" y="42802"/>
                  </a:cubicBezTo>
                  <a:close/>
                </a:path>
              </a:pathLst>
            </a:custGeom>
            <a:solidFill>
              <a:srgbClr val="020202"/>
            </a:solidFill>
            <a:ln w="6712" cap="flat">
              <a:noFill/>
              <a:prstDash val="solid"/>
              <a:miter/>
            </a:ln>
          </p:spPr>
          <p:txBody>
            <a:bodyPr rtlCol="0" anchor="ctr"/>
            <a:lstStyle/>
            <a:p>
              <a:endParaRPr lang="es-CO"/>
            </a:p>
          </p:txBody>
        </p:sp>
        <p:sp>
          <p:nvSpPr>
            <p:cNvPr id="1100" name="Freeform: Shape 1099">
              <a:extLst>
                <a:ext uri="{FF2B5EF4-FFF2-40B4-BE49-F238E27FC236}">
                  <a16:creationId xmlns:a16="http://schemas.microsoft.com/office/drawing/2014/main" id="{7856FB8F-2EBC-9D54-D9DB-5E7170B697F7}"/>
                </a:ext>
              </a:extLst>
            </p:cNvPr>
            <p:cNvSpPr/>
            <p:nvPr/>
          </p:nvSpPr>
          <p:spPr>
            <a:xfrm>
              <a:off x="7014769" y="495120"/>
              <a:ext cx="45720" cy="24406"/>
            </a:xfrm>
            <a:custGeom>
              <a:avLst/>
              <a:gdLst>
                <a:gd name="connsiteX0" fmla="*/ 45207 w 45720"/>
                <a:gd name="connsiteY0" fmla="*/ 22834 h 24406"/>
                <a:gd name="connsiteX1" fmla="*/ -514 w 45720"/>
                <a:gd name="connsiteY1" fmla="*/ -1573 h 24406"/>
                <a:gd name="connsiteX2" fmla="*/ 45207 w 45720"/>
                <a:gd name="connsiteY2" fmla="*/ 22834 h 24406"/>
              </a:gdLst>
              <a:ahLst/>
              <a:cxnLst>
                <a:cxn ang="0">
                  <a:pos x="connsiteX0" y="connsiteY0"/>
                </a:cxn>
                <a:cxn ang="0">
                  <a:pos x="connsiteX1" y="connsiteY1"/>
                </a:cxn>
                <a:cxn ang="0">
                  <a:pos x="connsiteX2" y="connsiteY2"/>
                </a:cxn>
              </a:cxnLst>
              <a:rect l="l" t="t" r="r" b="b"/>
              <a:pathLst>
                <a:path w="45720" h="24406">
                  <a:moveTo>
                    <a:pt x="45207" y="22834"/>
                  </a:moveTo>
                  <a:cubicBezTo>
                    <a:pt x="28667" y="17387"/>
                    <a:pt x="13203" y="9185"/>
                    <a:pt x="-514" y="-1573"/>
                  </a:cubicBezTo>
                  <a:cubicBezTo>
                    <a:pt x="17169" y="713"/>
                    <a:pt x="33440" y="9387"/>
                    <a:pt x="45207" y="22834"/>
                  </a:cubicBezTo>
                  <a:close/>
                </a:path>
              </a:pathLst>
            </a:custGeom>
            <a:solidFill>
              <a:srgbClr val="020202"/>
            </a:solidFill>
            <a:ln w="6712" cap="flat">
              <a:noFill/>
              <a:prstDash val="solid"/>
              <a:miter/>
            </a:ln>
          </p:spPr>
          <p:txBody>
            <a:bodyPr rtlCol="0" anchor="ctr"/>
            <a:lstStyle/>
            <a:p>
              <a:endParaRPr lang="es-CO"/>
            </a:p>
          </p:txBody>
        </p:sp>
        <p:sp>
          <p:nvSpPr>
            <p:cNvPr id="1101" name="Freeform: Shape 1100">
              <a:extLst>
                <a:ext uri="{FF2B5EF4-FFF2-40B4-BE49-F238E27FC236}">
                  <a16:creationId xmlns:a16="http://schemas.microsoft.com/office/drawing/2014/main" id="{F0E25E76-83CB-8222-44C9-BCD26603DFC7}"/>
                </a:ext>
              </a:extLst>
            </p:cNvPr>
            <p:cNvSpPr/>
            <p:nvPr/>
          </p:nvSpPr>
          <p:spPr>
            <a:xfrm>
              <a:off x="7324321" y="703617"/>
              <a:ext cx="29516" cy="25952"/>
            </a:xfrm>
            <a:custGeom>
              <a:avLst/>
              <a:gdLst>
                <a:gd name="connsiteX0" fmla="*/ 29003 w 29516"/>
                <a:gd name="connsiteY0" fmla="*/ 24380 h 25952"/>
                <a:gd name="connsiteX1" fmla="*/ -514 w 29516"/>
                <a:gd name="connsiteY1" fmla="*/ -1573 h 25952"/>
                <a:gd name="connsiteX2" fmla="*/ 29003 w 29516"/>
                <a:gd name="connsiteY2" fmla="*/ 24380 h 25952"/>
              </a:gdLst>
              <a:ahLst/>
              <a:cxnLst>
                <a:cxn ang="0">
                  <a:pos x="connsiteX0" y="connsiteY0"/>
                </a:cxn>
                <a:cxn ang="0">
                  <a:pos x="connsiteX1" y="connsiteY1"/>
                </a:cxn>
                <a:cxn ang="0">
                  <a:pos x="connsiteX2" y="connsiteY2"/>
                </a:cxn>
              </a:cxnLst>
              <a:rect l="l" t="t" r="r" b="b"/>
              <a:pathLst>
                <a:path w="29516" h="25952">
                  <a:moveTo>
                    <a:pt x="29003" y="24380"/>
                  </a:moveTo>
                  <a:cubicBezTo>
                    <a:pt x="17371" y="18059"/>
                    <a:pt x="7286" y="9185"/>
                    <a:pt x="-514" y="-1573"/>
                  </a:cubicBezTo>
                  <a:cubicBezTo>
                    <a:pt x="14547" y="1184"/>
                    <a:pt x="22683" y="11807"/>
                    <a:pt x="29003" y="24380"/>
                  </a:cubicBezTo>
                  <a:close/>
                </a:path>
              </a:pathLst>
            </a:custGeom>
            <a:solidFill>
              <a:srgbClr val="020202"/>
            </a:solidFill>
            <a:ln w="6712" cap="flat">
              <a:noFill/>
              <a:prstDash val="solid"/>
              <a:miter/>
            </a:ln>
          </p:spPr>
          <p:txBody>
            <a:bodyPr rtlCol="0" anchor="ctr"/>
            <a:lstStyle/>
            <a:p>
              <a:endParaRPr lang="es-CO"/>
            </a:p>
          </p:txBody>
        </p:sp>
        <p:sp>
          <p:nvSpPr>
            <p:cNvPr id="1102" name="Freeform: Shape 1101">
              <a:extLst>
                <a:ext uri="{FF2B5EF4-FFF2-40B4-BE49-F238E27FC236}">
                  <a16:creationId xmlns:a16="http://schemas.microsoft.com/office/drawing/2014/main" id="{E66D0D8C-9A22-4521-EAC7-5F56C41E7D6A}"/>
                </a:ext>
              </a:extLst>
            </p:cNvPr>
            <p:cNvSpPr/>
            <p:nvPr/>
          </p:nvSpPr>
          <p:spPr>
            <a:xfrm>
              <a:off x="7388059" y="763860"/>
              <a:ext cx="25952" cy="29650"/>
            </a:xfrm>
            <a:custGeom>
              <a:avLst/>
              <a:gdLst>
                <a:gd name="connsiteX0" fmla="*/ 25439 w 25952"/>
                <a:gd name="connsiteY0" fmla="*/ 28078 h 29650"/>
                <a:gd name="connsiteX1" fmla="*/ -514 w 25952"/>
                <a:gd name="connsiteY1" fmla="*/ -1573 h 29650"/>
                <a:gd name="connsiteX2" fmla="*/ 25439 w 25952"/>
                <a:gd name="connsiteY2" fmla="*/ 28078 h 29650"/>
              </a:gdLst>
              <a:ahLst/>
              <a:cxnLst>
                <a:cxn ang="0">
                  <a:pos x="connsiteX0" y="connsiteY0"/>
                </a:cxn>
                <a:cxn ang="0">
                  <a:pos x="connsiteX1" y="connsiteY1"/>
                </a:cxn>
                <a:cxn ang="0">
                  <a:pos x="connsiteX2" y="connsiteY2"/>
                </a:cxn>
              </a:cxnLst>
              <a:rect l="l" t="t" r="r" b="b"/>
              <a:pathLst>
                <a:path w="25952" h="29650">
                  <a:moveTo>
                    <a:pt x="25439" y="28078"/>
                  </a:moveTo>
                  <a:cubicBezTo>
                    <a:pt x="14614" y="20346"/>
                    <a:pt x="5740" y="10193"/>
                    <a:pt x="-514" y="-1573"/>
                  </a:cubicBezTo>
                  <a:cubicBezTo>
                    <a:pt x="12127" y="4815"/>
                    <a:pt x="22884" y="12816"/>
                    <a:pt x="25439" y="28078"/>
                  </a:cubicBezTo>
                  <a:close/>
                </a:path>
              </a:pathLst>
            </a:custGeom>
            <a:solidFill>
              <a:srgbClr val="020202"/>
            </a:solidFill>
            <a:ln w="6712" cap="flat">
              <a:noFill/>
              <a:prstDash val="solid"/>
              <a:miter/>
            </a:ln>
          </p:spPr>
          <p:txBody>
            <a:bodyPr rtlCol="0" anchor="ctr"/>
            <a:lstStyle/>
            <a:p>
              <a:endParaRPr lang="es-CO"/>
            </a:p>
          </p:txBody>
        </p:sp>
        <p:sp>
          <p:nvSpPr>
            <p:cNvPr id="1103" name="Freeform: Shape 1102">
              <a:extLst>
                <a:ext uri="{FF2B5EF4-FFF2-40B4-BE49-F238E27FC236}">
                  <a16:creationId xmlns:a16="http://schemas.microsoft.com/office/drawing/2014/main" id="{0359AE45-80D1-EFEB-0293-D0CBF087C501}"/>
                </a:ext>
              </a:extLst>
            </p:cNvPr>
            <p:cNvSpPr/>
            <p:nvPr/>
          </p:nvSpPr>
          <p:spPr>
            <a:xfrm>
              <a:off x="7249555" y="643912"/>
              <a:ext cx="29650" cy="25818"/>
            </a:xfrm>
            <a:custGeom>
              <a:avLst/>
              <a:gdLst>
                <a:gd name="connsiteX0" fmla="*/ 29137 w 29650"/>
                <a:gd name="connsiteY0" fmla="*/ 24245 h 25818"/>
                <a:gd name="connsiteX1" fmla="*/ -514 w 29650"/>
                <a:gd name="connsiteY1" fmla="*/ -1573 h 25818"/>
                <a:gd name="connsiteX2" fmla="*/ 29137 w 29650"/>
                <a:gd name="connsiteY2" fmla="*/ 24245 h 25818"/>
              </a:gdLst>
              <a:ahLst/>
              <a:cxnLst>
                <a:cxn ang="0">
                  <a:pos x="connsiteX0" y="connsiteY0"/>
                </a:cxn>
                <a:cxn ang="0">
                  <a:pos x="connsiteX1" y="connsiteY1"/>
                </a:cxn>
                <a:cxn ang="0">
                  <a:pos x="connsiteX2" y="connsiteY2"/>
                </a:cxn>
              </a:cxnLst>
              <a:rect l="l" t="t" r="r" b="b"/>
              <a:pathLst>
                <a:path w="29650" h="25818">
                  <a:moveTo>
                    <a:pt x="29137" y="24245"/>
                  </a:moveTo>
                  <a:cubicBezTo>
                    <a:pt x="15152" y="20413"/>
                    <a:pt x="8362" y="8176"/>
                    <a:pt x="-514" y="-1573"/>
                  </a:cubicBezTo>
                  <a:cubicBezTo>
                    <a:pt x="14682" y="848"/>
                    <a:pt x="22616" y="11740"/>
                    <a:pt x="29137" y="24245"/>
                  </a:cubicBezTo>
                  <a:close/>
                </a:path>
              </a:pathLst>
            </a:custGeom>
            <a:solidFill>
              <a:srgbClr val="020202"/>
            </a:solidFill>
            <a:ln w="6712" cap="flat">
              <a:noFill/>
              <a:prstDash val="solid"/>
              <a:miter/>
            </a:ln>
          </p:spPr>
          <p:txBody>
            <a:bodyPr rtlCol="0" anchor="ctr"/>
            <a:lstStyle/>
            <a:p>
              <a:endParaRPr lang="es-CO"/>
            </a:p>
          </p:txBody>
        </p:sp>
        <p:sp>
          <p:nvSpPr>
            <p:cNvPr id="1104" name="Freeform: Shape 1103">
              <a:extLst>
                <a:ext uri="{FF2B5EF4-FFF2-40B4-BE49-F238E27FC236}">
                  <a16:creationId xmlns:a16="http://schemas.microsoft.com/office/drawing/2014/main" id="{F828AFB2-AB65-E75D-563C-E58F2F15CB26}"/>
                </a:ext>
              </a:extLst>
            </p:cNvPr>
            <p:cNvSpPr/>
            <p:nvPr/>
          </p:nvSpPr>
          <p:spPr>
            <a:xfrm>
              <a:off x="6781059" y="409624"/>
              <a:ext cx="40341" cy="10461"/>
            </a:xfrm>
            <a:custGeom>
              <a:avLst/>
              <a:gdLst>
                <a:gd name="connsiteX0" fmla="*/ 39828 w 40341"/>
                <a:gd name="connsiteY0" fmla="*/ 8889 h 10461"/>
                <a:gd name="connsiteX1" fmla="*/ -514 w 40341"/>
                <a:gd name="connsiteY1" fmla="*/ -1062 h 10461"/>
                <a:gd name="connsiteX2" fmla="*/ 39828 w 40341"/>
                <a:gd name="connsiteY2" fmla="*/ 8889 h 10461"/>
              </a:gdLst>
              <a:ahLst/>
              <a:cxnLst>
                <a:cxn ang="0">
                  <a:pos x="connsiteX0" y="connsiteY0"/>
                </a:cxn>
                <a:cxn ang="0">
                  <a:pos x="connsiteX1" y="connsiteY1"/>
                </a:cxn>
                <a:cxn ang="0">
                  <a:pos x="connsiteX2" y="connsiteY2"/>
                </a:cxn>
              </a:cxnLst>
              <a:rect l="l" t="t" r="r" b="b"/>
              <a:pathLst>
                <a:path w="40341" h="10461">
                  <a:moveTo>
                    <a:pt x="39828" y="8889"/>
                  </a:moveTo>
                  <a:cubicBezTo>
                    <a:pt x="25842" y="8284"/>
                    <a:pt x="12127" y="4855"/>
                    <a:pt x="-514" y="-1062"/>
                  </a:cubicBezTo>
                  <a:cubicBezTo>
                    <a:pt x="14076" y="-2406"/>
                    <a:pt x="28196" y="-1734"/>
                    <a:pt x="39828" y="8889"/>
                  </a:cubicBezTo>
                  <a:close/>
                </a:path>
              </a:pathLst>
            </a:custGeom>
            <a:solidFill>
              <a:srgbClr val="020202"/>
            </a:solidFill>
            <a:ln w="6712" cap="flat">
              <a:noFill/>
              <a:prstDash val="solid"/>
              <a:miter/>
            </a:ln>
          </p:spPr>
          <p:txBody>
            <a:bodyPr rtlCol="0" anchor="ctr"/>
            <a:lstStyle/>
            <a:p>
              <a:endParaRPr lang="es-CO"/>
            </a:p>
          </p:txBody>
        </p:sp>
        <p:sp>
          <p:nvSpPr>
            <p:cNvPr id="1105" name="Freeform: Shape 1104">
              <a:extLst>
                <a:ext uri="{FF2B5EF4-FFF2-40B4-BE49-F238E27FC236}">
                  <a16:creationId xmlns:a16="http://schemas.microsoft.com/office/drawing/2014/main" id="{EEF8B109-F994-2BB6-4285-D13604B9861F}"/>
                </a:ext>
              </a:extLst>
            </p:cNvPr>
            <p:cNvSpPr/>
            <p:nvPr/>
          </p:nvSpPr>
          <p:spPr>
            <a:xfrm>
              <a:off x="7502629" y="888379"/>
              <a:ext cx="20977" cy="24541"/>
            </a:xfrm>
            <a:custGeom>
              <a:avLst/>
              <a:gdLst>
                <a:gd name="connsiteX0" fmla="*/ 20464 w 20977"/>
                <a:gd name="connsiteY0" fmla="*/ 22968 h 24541"/>
                <a:gd name="connsiteX1" fmla="*/ -514 w 20977"/>
                <a:gd name="connsiteY1" fmla="*/ -1573 h 24541"/>
                <a:gd name="connsiteX2" fmla="*/ 20464 w 20977"/>
                <a:gd name="connsiteY2" fmla="*/ 22968 h 24541"/>
              </a:gdLst>
              <a:ahLst/>
              <a:cxnLst>
                <a:cxn ang="0">
                  <a:pos x="connsiteX0" y="connsiteY0"/>
                </a:cxn>
                <a:cxn ang="0">
                  <a:pos x="connsiteX1" y="connsiteY1"/>
                </a:cxn>
                <a:cxn ang="0">
                  <a:pos x="connsiteX2" y="connsiteY2"/>
                </a:cxn>
              </a:cxnLst>
              <a:rect l="l" t="t" r="r" b="b"/>
              <a:pathLst>
                <a:path w="20977" h="24541">
                  <a:moveTo>
                    <a:pt x="20464" y="22968"/>
                  </a:moveTo>
                  <a:cubicBezTo>
                    <a:pt x="11387" y="16850"/>
                    <a:pt x="4125" y="8378"/>
                    <a:pt x="-514" y="-1573"/>
                  </a:cubicBezTo>
                  <a:cubicBezTo>
                    <a:pt x="10715" y="1722"/>
                    <a:pt x="18917" y="11337"/>
                    <a:pt x="20464" y="22968"/>
                  </a:cubicBezTo>
                  <a:close/>
                </a:path>
              </a:pathLst>
            </a:custGeom>
            <a:solidFill>
              <a:srgbClr val="020202"/>
            </a:solidFill>
            <a:ln w="6712" cap="flat">
              <a:noFill/>
              <a:prstDash val="solid"/>
              <a:miter/>
            </a:ln>
          </p:spPr>
          <p:txBody>
            <a:bodyPr rtlCol="0" anchor="ctr"/>
            <a:lstStyle/>
            <a:p>
              <a:endParaRPr lang="es-CO"/>
            </a:p>
          </p:txBody>
        </p:sp>
        <p:sp>
          <p:nvSpPr>
            <p:cNvPr id="1106" name="Freeform: Shape 1105">
              <a:extLst>
                <a:ext uri="{FF2B5EF4-FFF2-40B4-BE49-F238E27FC236}">
                  <a16:creationId xmlns:a16="http://schemas.microsoft.com/office/drawing/2014/main" id="{F278F303-726B-4F12-C93F-6C048FD65300}"/>
                </a:ext>
              </a:extLst>
            </p:cNvPr>
            <p:cNvSpPr/>
            <p:nvPr/>
          </p:nvSpPr>
          <p:spPr>
            <a:xfrm>
              <a:off x="7537591" y="928183"/>
              <a:ext cx="20776" cy="24809"/>
            </a:xfrm>
            <a:custGeom>
              <a:avLst/>
              <a:gdLst>
                <a:gd name="connsiteX0" fmla="*/ 20263 w 20776"/>
                <a:gd name="connsiteY0" fmla="*/ 23237 h 24809"/>
                <a:gd name="connsiteX1" fmla="*/ -514 w 20776"/>
                <a:gd name="connsiteY1" fmla="*/ -1573 h 24809"/>
                <a:gd name="connsiteX2" fmla="*/ 20263 w 20776"/>
                <a:gd name="connsiteY2" fmla="*/ 23237 h 24809"/>
              </a:gdLst>
              <a:ahLst/>
              <a:cxnLst>
                <a:cxn ang="0">
                  <a:pos x="connsiteX0" y="connsiteY0"/>
                </a:cxn>
                <a:cxn ang="0">
                  <a:pos x="connsiteX1" y="connsiteY1"/>
                </a:cxn>
                <a:cxn ang="0">
                  <a:pos x="connsiteX2" y="connsiteY2"/>
                </a:cxn>
              </a:cxnLst>
              <a:rect l="l" t="t" r="r" b="b"/>
              <a:pathLst>
                <a:path w="20776" h="24809">
                  <a:moveTo>
                    <a:pt x="20263" y="23237"/>
                  </a:moveTo>
                  <a:cubicBezTo>
                    <a:pt x="11387" y="16850"/>
                    <a:pt x="4193" y="8311"/>
                    <a:pt x="-514" y="-1573"/>
                  </a:cubicBezTo>
                  <a:cubicBezTo>
                    <a:pt x="10513" y="3201"/>
                    <a:pt x="19119" y="10126"/>
                    <a:pt x="20263" y="23237"/>
                  </a:cubicBezTo>
                  <a:close/>
                </a:path>
              </a:pathLst>
            </a:custGeom>
            <a:solidFill>
              <a:srgbClr val="020202"/>
            </a:solidFill>
            <a:ln w="6712" cap="flat">
              <a:noFill/>
              <a:prstDash val="solid"/>
              <a:miter/>
            </a:ln>
          </p:spPr>
          <p:txBody>
            <a:bodyPr rtlCol="0" anchor="ctr"/>
            <a:lstStyle/>
            <a:p>
              <a:endParaRPr lang="es-CO"/>
            </a:p>
          </p:txBody>
        </p:sp>
        <p:sp>
          <p:nvSpPr>
            <p:cNvPr id="1107" name="Freeform: Shape 1106">
              <a:extLst>
                <a:ext uri="{FF2B5EF4-FFF2-40B4-BE49-F238E27FC236}">
                  <a16:creationId xmlns:a16="http://schemas.microsoft.com/office/drawing/2014/main" id="{73BAADB2-3E8C-73DE-68CA-A8A85F40325D}"/>
                </a:ext>
              </a:extLst>
            </p:cNvPr>
            <p:cNvSpPr/>
            <p:nvPr/>
          </p:nvSpPr>
          <p:spPr>
            <a:xfrm>
              <a:off x="7079651" y="529807"/>
              <a:ext cx="25617" cy="14798"/>
            </a:xfrm>
            <a:custGeom>
              <a:avLst/>
              <a:gdLst>
                <a:gd name="connsiteX0" fmla="*/ 25103 w 25617"/>
                <a:gd name="connsiteY0" fmla="*/ 13225 h 14798"/>
                <a:gd name="connsiteX1" fmla="*/ -514 w 25617"/>
                <a:gd name="connsiteY1" fmla="*/ -1499 h 14798"/>
                <a:gd name="connsiteX2" fmla="*/ 25103 w 25617"/>
                <a:gd name="connsiteY2" fmla="*/ 13225 h 14798"/>
              </a:gdLst>
              <a:ahLst/>
              <a:cxnLst>
                <a:cxn ang="0">
                  <a:pos x="connsiteX0" y="connsiteY0"/>
                </a:cxn>
                <a:cxn ang="0">
                  <a:pos x="connsiteX1" y="connsiteY1"/>
                </a:cxn>
                <a:cxn ang="0">
                  <a:pos x="connsiteX2" y="connsiteY2"/>
                </a:cxn>
              </a:cxnLst>
              <a:rect l="l" t="t" r="r" b="b"/>
              <a:pathLst>
                <a:path w="25617" h="14798">
                  <a:moveTo>
                    <a:pt x="25103" y="13225"/>
                  </a:moveTo>
                  <a:cubicBezTo>
                    <a:pt x="15220" y="11074"/>
                    <a:pt x="6277" y="5964"/>
                    <a:pt x="-514" y="-1499"/>
                  </a:cubicBezTo>
                  <a:cubicBezTo>
                    <a:pt x="10244" y="-2306"/>
                    <a:pt x="20396" y="3544"/>
                    <a:pt x="25103" y="13225"/>
                  </a:cubicBezTo>
                  <a:close/>
                </a:path>
              </a:pathLst>
            </a:custGeom>
            <a:solidFill>
              <a:srgbClr val="020202"/>
            </a:solidFill>
            <a:ln w="6712" cap="flat">
              <a:noFill/>
              <a:prstDash val="solid"/>
              <a:miter/>
            </a:ln>
          </p:spPr>
          <p:txBody>
            <a:bodyPr rtlCol="0" anchor="ctr"/>
            <a:lstStyle/>
            <a:p>
              <a:endParaRPr lang="es-CO"/>
            </a:p>
          </p:txBody>
        </p:sp>
        <p:sp>
          <p:nvSpPr>
            <p:cNvPr id="1108" name="Freeform: Shape 1107">
              <a:extLst>
                <a:ext uri="{FF2B5EF4-FFF2-40B4-BE49-F238E27FC236}">
                  <a16:creationId xmlns:a16="http://schemas.microsoft.com/office/drawing/2014/main" id="{A6BB6D4D-C6E8-3297-9985-A4DBB41E82B0}"/>
                </a:ext>
              </a:extLst>
            </p:cNvPr>
            <p:cNvSpPr/>
            <p:nvPr/>
          </p:nvSpPr>
          <p:spPr>
            <a:xfrm>
              <a:off x="6935566" y="459688"/>
              <a:ext cx="25145" cy="10622"/>
            </a:xfrm>
            <a:custGeom>
              <a:avLst/>
              <a:gdLst>
                <a:gd name="connsiteX0" fmla="*/ 24632 w 25145"/>
                <a:gd name="connsiteY0" fmla="*/ 9049 h 10622"/>
                <a:gd name="connsiteX1" fmla="*/ -514 w 25145"/>
                <a:gd name="connsiteY1" fmla="*/ -1439 h 10622"/>
                <a:gd name="connsiteX2" fmla="*/ 24632 w 25145"/>
                <a:gd name="connsiteY2" fmla="*/ 9049 h 10622"/>
              </a:gdLst>
              <a:ahLst/>
              <a:cxnLst>
                <a:cxn ang="0">
                  <a:pos x="connsiteX0" y="connsiteY0"/>
                </a:cxn>
                <a:cxn ang="0">
                  <a:pos x="connsiteX1" y="connsiteY1"/>
                </a:cxn>
                <a:cxn ang="0">
                  <a:pos x="connsiteX2" y="connsiteY2"/>
                </a:cxn>
              </a:cxnLst>
              <a:rect l="l" t="t" r="r" b="b"/>
              <a:pathLst>
                <a:path w="25145" h="10622">
                  <a:moveTo>
                    <a:pt x="24632" y="9049"/>
                  </a:moveTo>
                  <a:cubicBezTo>
                    <a:pt x="15354" y="8310"/>
                    <a:pt x="6546" y="4680"/>
                    <a:pt x="-514" y="-1439"/>
                  </a:cubicBezTo>
                  <a:cubicBezTo>
                    <a:pt x="9639" y="-2111"/>
                    <a:pt x="18783" y="-498"/>
                    <a:pt x="24632" y="9049"/>
                  </a:cubicBezTo>
                  <a:close/>
                </a:path>
              </a:pathLst>
            </a:custGeom>
            <a:solidFill>
              <a:srgbClr val="020202"/>
            </a:solidFill>
            <a:ln w="6712" cap="flat">
              <a:noFill/>
              <a:prstDash val="solid"/>
              <a:miter/>
            </a:ln>
          </p:spPr>
          <p:txBody>
            <a:bodyPr rtlCol="0" anchor="ctr"/>
            <a:lstStyle/>
            <a:p>
              <a:endParaRPr lang="es-CO"/>
            </a:p>
          </p:txBody>
        </p:sp>
        <p:sp>
          <p:nvSpPr>
            <p:cNvPr id="1109" name="Freeform: Shape 1108">
              <a:extLst>
                <a:ext uri="{FF2B5EF4-FFF2-40B4-BE49-F238E27FC236}">
                  <a16:creationId xmlns:a16="http://schemas.microsoft.com/office/drawing/2014/main" id="{E43A9B9B-AF6E-90C2-639B-6600C00B6A45}"/>
                </a:ext>
              </a:extLst>
            </p:cNvPr>
            <p:cNvSpPr/>
            <p:nvPr/>
          </p:nvSpPr>
          <p:spPr>
            <a:xfrm>
              <a:off x="7219097" y="619146"/>
              <a:ext cx="20170" cy="15890"/>
            </a:xfrm>
            <a:custGeom>
              <a:avLst/>
              <a:gdLst>
                <a:gd name="connsiteX0" fmla="*/ 19657 w 20170"/>
                <a:gd name="connsiteY0" fmla="*/ 14318 h 15890"/>
                <a:gd name="connsiteX1" fmla="*/ -514 w 20170"/>
                <a:gd name="connsiteY1" fmla="*/ -1550 h 15890"/>
                <a:gd name="connsiteX2" fmla="*/ 19657 w 20170"/>
                <a:gd name="connsiteY2" fmla="*/ 14318 h 15890"/>
              </a:gdLst>
              <a:ahLst/>
              <a:cxnLst>
                <a:cxn ang="0">
                  <a:pos x="connsiteX0" y="connsiteY0"/>
                </a:cxn>
                <a:cxn ang="0">
                  <a:pos x="connsiteX1" y="connsiteY1"/>
                </a:cxn>
                <a:cxn ang="0">
                  <a:pos x="connsiteX2" y="connsiteY2"/>
                </a:cxn>
              </a:cxnLst>
              <a:rect l="l" t="t" r="r" b="b"/>
              <a:pathLst>
                <a:path w="20170" h="15890">
                  <a:moveTo>
                    <a:pt x="19657" y="14318"/>
                  </a:moveTo>
                  <a:cubicBezTo>
                    <a:pt x="11387" y="11360"/>
                    <a:pt x="4328" y="5779"/>
                    <a:pt x="-514" y="-1550"/>
                  </a:cubicBezTo>
                  <a:cubicBezTo>
                    <a:pt x="9236" y="-2020"/>
                    <a:pt x="17775" y="4771"/>
                    <a:pt x="19657" y="14318"/>
                  </a:cubicBezTo>
                  <a:close/>
                </a:path>
              </a:pathLst>
            </a:custGeom>
            <a:solidFill>
              <a:srgbClr val="020202"/>
            </a:solidFill>
            <a:ln w="6712" cap="flat">
              <a:noFill/>
              <a:prstDash val="solid"/>
              <a:miter/>
            </a:ln>
          </p:spPr>
          <p:txBody>
            <a:bodyPr rtlCol="0" anchor="ctr"/>
            <a:lstStyle/>
            <a:p>
              <a:endParaRPr lang="es-CO"/>
            </a:p>
          </p:txBody>
        </p:sp>
        <p:sp>
          <p:nvSpPr>
            <p:cNvPr id="1110" name="Freeform: Shape 1109">
              <a:extLst>
                <a:ext uri="{FF2B5EF4-FFF2-40B4-BE49-F238E27FC236}">
                  <a16:creationId xmlns:a16="http://schemas.microsoft.com/office/drawing/2014/main" id="{8377BAAA-0478-98F8-BE0B-1F469A334B6A}"/>
                </a:ext>
              </a:extLst>
            </p:cNvPr>
            <p:cNvSpPr/>
            <p:nvPr/>
          </p:nvSpPr>
          <p:spPr>
            <a:xfrm>
              <a:off x="6980816" y="479372"/>
              <a:ext cx="24608" cy="11108"/>
            </a:xfrm>
            <a:custGeom>
              <a:avLst/>
              <a:gdLst>
                <a:gd name="connsiteX0" fmla="*/ 24095 w 24608"/>
                <a:gd name="connsiteY0" fmla="*/ 9536 h 11108"/>
                <a:gd name="connsiteX1" fmla="*/ -514 w 24608"/>
                <a:gd name="connsiteY1" fmla="*/ -1557 h 11108"/>
                <a:gd name="connsiteX2" fmla="*/ 24095 w 24608"/>
                <a:gd name="connsiteY2" fmla="*/ 9536 h 11108"/>
              </a:gdLst>
              <a:ahLst/>
              <a:cxnLst>
                <a:cxn ang="0">
                  <a:pos x="connsiteX0" y="connsiteY0"/>
                </a:cxn>
                <a:cxn ang="0">
                  <a:pos x="connsiteX1" y="connsiteY1"/>
                </a:cxn>
                <a:cxn ang="0">
                  <a:pos x="connsiteX2" y="connsiteY2"/>
                </a:cxn>
              </a:cxnLst>
              <a:rect l="l" t="t" r="r" b="b"/>
              <a:pathLst>
                <a:path w="24608" h="11108">
                  <a:moveTo>
                    <a:pt x="24095" y="9536"/>
                  </a:moveTo>
                  <a:cubicBezTo>
                    <a:pt x="14950" y="8393"/>
                    <a:pt x="6412" y="4493"/>
                    <a:pt x="-514" y="-1557"/>
                  </a:cubicBezTo>
                  <a:cubicBezTo>
                    <a:pt x="9437" y="-1759"/>
                    <a:pt x="18581" y="-78"/>
                    <a:pt x="24095" y="9536"/>
                  </a:cubicBezTo>
                  <a:close/>
                </a:path>
              </a:pathLst>
            </a:custGeom>
            <a:solidFill>
              <a:srgbClr val="020202"/>
            </a:solidFill>
            <a:ln w="6712" cap="flat">
              <a:noFill/>
              <a:prstDash val="solid"/>
              <a:miter/>
            </a:ln>
          </p:spPr>
          <p:txBody>
            <a:bodyPr rtlCol="0" anchor="ctr"/>
            <a:lstStyle/>
            <a:p>
              <a:endParaRPr lang="es-CO"/>
            </a:p>
          </p:txBody>
        </p:sp>
        <p:sp>
          <p:nvSpPr>
            <p:cNvPr id="1111" name="Freeform: Shape 1110">
              <a:extLst>
                <a:ext uri="{FF2B5EF4-FFF2-40B4-BE49-F238E27FC236}">
                  <a16:creationId xmlns:a16="http://schemas.microsoft.com/office/drawing/2014/main" id="{B6066207-BB23-0CF7-F574-BEC4F6A97CE0}"/>
                </a:ext>
              </a:extLst>
            </p:cNvPr>
            <p:cNvSpPr/>
            <p:nvPr/>
          </p:nvSpPr>
          <p:spPr>
            <a:xfrm>
              <a:off x="6910689" y="449397"/>
              <a:ext cx="25213" cy="10694"/>
            </a:xfrm>
            <a:custGeom>
              <a:avLst/>
              <a:gdLst>
                <a:gd name="connsiteX0" fmla="*/ 24700 w 25213"/>
                <a:gd name="connsiteY0" fmla="*/ 9121 h 10694"/>
                <a:gd name="connsiteX1" fmla="*/ -514 w 25213"/>
                <a:gd name="connsiteY1" fmla="*/ -1166 h 10694"/>
                <a:gd name="connsiteX2" fmla="*/ 24700 w 25213"/>
                <a:gd name="connsiteY2" fmla="*/ 9121 h 10694"/>
              </a:gdLst>
              <a:ahLst/>
              <a:cxnLst>
                <a:cxn ang="0">
                  <a:pos x="connsiteX0" y="connsiteY0"/>
                </a:cxn>
                <a:cxn ang="0">
                  <a:pos x="connsiteX1" y="connsiteY1"/>
                </a:cxn>
                <a:cxn ang="0">
                  <a:pos x="connsiteX2" y="connsiteY2"/>
                </a:cxn>
              </a:cxnLst>
              <a:rect l="l" t="t" r="r" b="b"/>
              <a:pathLst>
                <a:path w="25213" h="10694">
                  <a:moveTo>
                    <a:pt x="24700" y="9121"/>
                  </a:moveTo>
                  <a:cubicBezTo>
                    <a:pt x="15421" y="8448"/>
                    <a:pt x="6614" y="4818"/>
                    <a:pt x="-514" y="-1166"/>
                  </a:cubicBezTo>
                  <a:cubicBezTo>
                    <a:pt x="9169" y="-2914"/>
                    <a:pt x="18985" y="1053"/>
                    <a:pt x="24700" y="9121"/>
                  </a:cubicBezTo>
                  <a:close/>
                </a:path>
              </a:pathLst>
            </a:custGeom>
            <a:solidFill>
              <a:srgbClr val="020202"/>
            </a:solidFill>
            <a:ln w="6712" cap="flat">
              <a:noFill/>
              <a:prstDash val="solid"/>
              <a:miter/>
            </a:ln>
          </p:spPr>
          <p:txBody>
            <a:bodyPr rtlCol="0" anchor="ctr"/>
            <a:lstStyle/>
            <a:p>
              <a:endParaRPr lang="es-CO"/>
            </a:p>
          </p:txBody>
        </p:sp>
        <p:sp>
          <p:nvSpPr>
            <p:cNvPr id="1112" name="Freeform: Shape 1111">
              <a:extLst>
                <a:ext uri="{FF2B5EF4-FFF2-40B4-BE49-F238E27FC236}">
                  <a16:creationId xmlns:a16="http://schemas.microsoft.com/office/drawing/2014/main" id="{AE9D400A-568E-7C78-BDEE-8B586CE713D7}"/>
                </a:ext>
              </a:extLst>
            </p:cNvPr>
            <p:cNvSpPr/>
            <p:nvPr/>
          </p:nvSpPr>
          <p:spPr>
            <a:xfrm>
              <a:off x="6885543" y="439568"/>
              <a:ext cx="25482" cy="10505"/>
            </a:xfrm>
            <a:custGeom>
              <a:avLst/>
              <a:gdLst>
                <a:gd name="connsiteX0" fmla="*/ 24969 w 25482"/>
                <a:gd name="connsiteY0" fmla="*/ 8933 h 10505"/>
                <a:gd name="connsiteX1" fmla="*/ -514 w 25482"/>
                <a:gd name="connsiteY1" fmla="*/ -1019 h 10505"/>
                <a:gd name="connsiteX2" fmla="*/ 24969 w 25482"/>
                <a:gd name="connsiteY2" fmla="*/ 8933 h 10505"/>
              </a:gdLst>
              <a:ahLst/>
              <a:cxnLst>
                <a:cxn ang="0">
                  <a:pos x="connsiteX0" y="connsiteY0"/>
                </a:cxn>
                <a:cxn ang="0">
                  <a:pos x="connsiteX1" y="connsiteY1"/>
                </a:cxn>
                <a:cxn ang="0">
                  <a:pos x="connsiteX2" y="connsiteY2"/>
                </a:cxn>
              </a:cxnLst>
              <a:rect l="l" t="t" r="r" b="b"/>
              <a:pathLst>
                <a:path w="25482" h="10505">
                  <a:moveTo>
                    <a:pt x="24969" y="8933"/>
                  </a:moveTo>
                  <a:cubicBezTo>
                    <a:pt x="15623" y="8327"/>
                    <a:pt x="6748" y="4830"/>
                    <a:pt x="-514" y="-1019"/>
                  </a:cubicBezTo>
                  <a:cubicBezTo>
                    <a:pt x="9236" y="-3103"/>
                    <a:pt x="19254" y="797"/>
                    <a:pt x="24969" y="8933"/>
                  </a:cubicBezTo>
                  <a:close/>
                </a:path>
              </a:pathLst>
            </a:custGeom>
            <a:solidFill>
              <a:srgbClr val="020202"/>
            </a:solidFill>
            <a:ln w="6712" cap="flat">
              <a:noFill/>
              <a:prstDash val="solid"/>
              <a:miter/>
            </a:ln>
          </p:spPr>
          <p:txBody>
            <a:bodyPr rtlCol="0" anchor="ctr"/>
            <a:lstStyle/>
            <a:p>
              <a:endParaRPr lang="es-CO"/>
            </a:p>
          </p:txBody>
        </p:sp>
        <p:sp>
          <p:nvSpPr>
            <p:cNvPr id="1113" name="Freeform: Shape 1112">
              <a:extLst>
                <a:ext uri="{FF2B5EF4-FFF2-40B4-BE49-F238E27FC236}">
                  <a16:creationId xmlns:a16="http://schemas.microsoft.com/office/drawing/2014/main" id="{36756000-27E9-A4D5-97B9-72FD2981ED91}"/>
                </a:ext>
              </a:extLst>
            </p:cNvPr>
            <p:cNvSpPr/>
            <p:nvPr/>
          </p:nvSpPr>
          <p:spPr>
            <a:xfrm>
              <a:off x="7199196" y="604448"/>
              <a:ext cx="20574" cy="14990"/>
            </a:xfrm>
            <a:custGeom>
              <a:avLst/>
              <a:gdLst>
                <a:gd name="connsiteX0" fmla="*/ 20061 w 20574"/>
                <a:gd name="connsiteY0" fmla="*/ 13418 h 14990"/>
                <a:gd name="connsiteX1" fmla="*/ -514 w 20574"/>
                <a:gd name="connsiteY1" fmla="*/ -1508 h 14990"/>
                <a:gd name="connsiteX2" fmla="*/ 20061 w 20574"/>
                <a:gd name="connsiteY2" fmla="*/ 13418 h 14990"/>
              </a:gdLst>
              <a:ahLst/>
              <a:cxnLst>
                <a:cxn ang="0">
                  <a:pos x="connsiteX0" y="connsiteY0"/>
                </a:cxn>
                <a:cxn ang="0">
                  <a:pos x="connsiteX1" y="connsiteY1"/>
                </a:cxn>
                <a:cxn ang="0">
                  <a:pos x="connsiteX2" y="connsiteY2"/>
                </a:cxn>
              </a:cxnLst>
              <a:rect l="l" t="t" r="r" b="b"/>
              <a:pathLst>
                <a:path w="20574" h="14990">
                  <a:moveTo>
                    <a:pt x="20061" y="13418"/>
                  </a:moveTo>
                  <a:cubicBezTo>
                    <a:pt x="11723" y="10863"/>
                    <a:pt x="4462" y="5618"/>
                    <a:pt x="-514" y="-1508"/>
                  </a:cubicBezTo>
                  <a:cubicBezTo>
                    <a:pt x="10513" y="-2315"/>
                    <a:pt x="16026" y="4543"/>
                    <a:pt x="20061" y="13418"/>
                  </a:cubicBezTo>
                  <a:close/>
                </a:path>
              </a:pathLst>
            </a:custGeom>
            <a:solidFill>
              <a:srgbClr val="020202"/>
            </a:solidFill>
            <a:ln w="6712" cap="flat">
              <a:noFill/>
              <a:prstDash val="solid"/>
              <a:miter/>
            </a:ln>
          </p:spPr>
          <p:txBody>
            <a:bodyPr rtlCol="0" anchor="ctr"/>
            <a:lstStyle/>
            <a:p>
              <a:endParaRPr lang="es-CO"/>
            </a:p>
          </p:txBody>
        </p:sp>
        <p:sp>
          <p:nvSpPr>
            <p:cNvPr id="1114" name="Freeform: Shape 1113">
              <a:extLst>
                <a:ext uri="{FF2B5EF4-FFF2-40B4-BE49-F238E27FC236}">
                  <a16:creationId xmlns:a16="http://schemas.microsoft.com/office/drawing/2014/main" id="{CDFBEDE2-F005-2C47-0B26-57DBFDA93F18}"/>
                </a:ext>
              </a:extLst>
            </p:cNvPr>
            <p:cNvSpPr/>
            <p:nvPr/>
          </p:nvSpPr>
          <p:spPr>
            <a:xfrm>
              <a:off x="7473784" y="857880"/>
              <a:ext cx="15094" cy="15169"/>
            </a:xfrm>
            <a:custGeom>
              <a:avLst/>
              <a:gdLst>
                <a:gd name="connsiteX0" fmla="*/ 14480 w 15094"/>
                <a:gd name="connsiteY0" fmla="*/ 13597 h 15169"/>
                <a:gd name="connsiteX1" fmla="*/ -514 w 15094"/>
                <a:gd name="connsiteY1" fmla="*/ -1464 h 15169"/>
                <a:gd name="connsiteX2" fmla="*/ 14480 w 15094"/>
                <a:gd name="connsiteY2" fmla="*/ 10235 h 15169"/>
                <a:gd name="connsiteX3" fmla="*/ 14480 w 15094"/>
                <a:gd name="connsiteY3" fmla="*/ 13597 h 15169"/>
              </a:gdLst>
              <a:ahLst/>
              <a:cxnLst>
                <a:cxn ang="0">
                  <a:pos x="connsiteX0" y="connsiteY0"/>
                </a:cxn>
                <a:cxn ang="0">
                  <a:pos x="connsiteX1" y="connsiteY1"/>
                </a:cxn>
                <a:cxn ang="0">
                  <a:pos x="connsiteX2" y="connsiteY2"/>
                </a:cxn>
                <a:cxn ang="0">
                  <a:pos x="connsiteX3" y="connsiteY3"/>
                </a:cxn>
              </a:cxnLst>
              <a:rect l="l" t="t" r="r" b="b"/>
              <a:pathLst>
                <a:path w="15094" h="15169">
                  <a:moveTo>
                    <a:pt x="14480" y="13597"/>
                  </a:moveTo>
                  <a:cubicBezTo>
                    <a:pt x="8227" y="9967"/>
                    <a:pt x="3117" y="4790"/>
                    <a:pt x="-514" y="-1464"/>
                  </a:cubicBezTo>
                  <a:cubicBezTo>
                    <a:pt x="6882" y="-2405"/>
                    <a:pt x="13606" y="2840"/>
                    <a:pt x="14480" y="10235"/>
                  </a:cubicBezTo>
                  <a:cubicBezTo>
                    <a:pt x="14614" y="11379"/>
                    <a:pt x="14614" y="12455"/>
                    <a:pt x="14480" y="13597"/>
                  </a:cubicBezTo>
                  <a:close/>
                </a:path>
              </a:pathLst>
            </a:custGeom>
            <a:solidFill>
              <a:srgbClr val="020202"/>
            </a:solidFill>
            <a:ln w="6712" cap="flat">
              <a:noFill/>
              <a:prstDash val="solid"/>
              <a:miter/>
            </a:ln>
          </p:spPr>
          <p:txBody>
            <a:bodyPr rtlCol="0" anchor="ctr"/>
            <a:lstStyle/>
            <a:p>
              <a:endParaRPr lang="es-CO"/>
            </a:p>
          </p:txBody>
        </p:sp>
        <p:sp>
          <p:nvSpPr>
            <p:cNvPr id="1115" name="Freeform: Shape 1114">
              <a:extLst>
                <a:ext uri="{FF2B5EF4-FFF2-40B4-BE49-F238E27FC236}">
                  <a16:creationId xmlns:a16="http://schemas.microsoft.com/office/drawing/2014/main" id="{DE50C5D5-2224-C87B-093A-3F3FE762B16B}"/>
                </a:ext>
              </a:extLst>
            </p:cNvPr>
            <p:cNvSpPr/>
            <p:nvPr/>
          </p:nvSpPr>
          <p:spPr>
            <a:xfrm>
              <a:off x="6820997" y="419536"/>
              <a:ext cx="20170" cy="6212"/>
            </a:xfrm>
            <a:custGeom>
              <a:avLst/>
              <a:gdLst>
                <a:gd name="connsiteX0" fmla="*/ 19657 w 20170"/>
                <a:gd name="connsiteY0" fmla="*/ 4490 h 6212"/>
                <a:gd name="connsiteX1" fmla="*/ -514 w 20170"/>
                <a:gd name="connsiteY1" fmla="*/ -1226 h 6212"/>
                <a:gd name="connsiteX2" fmla="*/ 19657 w 20170"/>
                <a:gd name="connsiteY2" fmla="*/ 4490 h 6212"/>
              </a:gdLst>
              <a:ahLst/>
              <a:cxnLst>
                <a:cxn ang="0">
                  <a:pos x="connsiteX0" y="connsiteY0"/>
                </a:cxn>
                <a:cxn ang="0">
                  <a:pos x="connsiteX1" y="connsiteY1"/>
                </a:cxn>
                <a:cxn ang="0">
                  <a:pos x="connsiteX2" y="connsiteY2"/>
                </a:cxn>
              </a:cxnLst>
              <a:rect l="l" t="t" r="r" b="b"/>
              <a:pathLst>
                <a:path w="20170" h="6212">
                  <a:moveTo>
                    <a:pt x="19657" y="4490"/>
                  </a:moveTo>
                  <a:cubicBezTo>
                    <a:pt x="12463" y="5230"/>
                    <a:pt x="5201" y="3212"/>
                    <a:pt x="-514" y="-1226"/>
                  </a:cubicBezTo>
                  <a:cubicBezTo>
                    <a:pt x="6681" y="-755"/>
                    <a:pt x="14950" y="-4385"/>
                    <a:pt x="19657" y="4490"/>
                  </a:cubicBezTo>
                  <a:close/>
                </a:path>
              </a:pathLst>
            </a:custGeom>
            <a:solidFill>
              <a:srgbClr val="020202"/>
            </a:solidFill>
            <a:ln w="6712" cap="flat">
              <a:noFill/>
              <a:prstDash val="solid"/>
              <a:miter/>
            </a:ln>
          </p:spPr>
          <p:txBody>
            <a:bodyPr rtlCol="0" anchor="ctr"/>
            <a:lstStyle/>
            <a:p>
              <a:endParaRPr lang="es-CO"/>
            </a:p>
          </p:txBody>
        </p:sp>
        <p:sp>
          <p:nvSpPr>
            <p:cNvPr id="1116" name="Freeform: Shape 1115">
              <a:extLst>
                <a:ext uri="{FF2B5EF4-FFF2-40B4-BE49-F238E27FC236}">
                  <a16:creationId xmlns:a16="http://schemas.microsoft.com/office/drawing/2014/main" id="{30DDE49C-1534-4F1E-6699-3502D52106F1}"/>
                </a:ext>
              </a:extLst>
            </p:cNvPr>
            <p:cNvSpPr/>
            <p:nvPr/>
          </p:nvSpPr>
          <p:spPr>
            <a:xfrm>
              <a:off x="7154282" y="574384"/>
              <a:ext cx="15464" cy="10562"/>
            </a:xfrm>
            <a:custGeom>
              <a:avLst/>
              <a:gdLst>
                <a:gd name="connsiteX0" fmla="*/ 14951 w 15464"/>
                <a:gd name="connsiteY0" fmla="*/ 8990 h 10562"/>
                <a:gd name="connsiteX1" fmla="*/ -514 w 15464"/>
                <a:gd name="connsiteY1" fmla="*/ -1230 h 10562"/>
                <a:gd name="connsiteX2" fmla="*/ 14816 w 15464"/>
                <a:gd name="connsiteY2" fmla="*/ 8183 h 10562"/>
                <a:gd name="connsiteX3" fmla="*/ 14951 w 15464"/>
                <a:gd name="connsiteY3" fmla="*/ 8990 h 10562"/>
              </a:gdLst>
              <a:ahLst/>
              <a:cxnLst>
                <a:cxn ang="0">
                  <a:pos x="connsiteX0" y="connsiteY0"/>
                </a:cxn>
                <a:cxn ang="0">
                  <a:pos x="connsiteX1" y="connsiteY1"/>
                </a:cxn>
                <a:cxn ang="0">
                  <a:pos x="connsiteX2" y="connsiteY2"/>
                </a:cxn>
                <a:cxn ang="0">
                  <a:pos x="connsiteX3" y="connsiteY3"/>
                </a:cxn>
              </a:cxnLst>
              <a:rect l="l" t="t" r="r" b="b"/>
              <a:pathLst>
                <a:path w="15464" h="10562">
                  <a:moveTo>
                    <a:pt x="14951" y="8990"/>
                  </a:moveTo>
                  <a:cubicBezTo>
                    <a:pt x="8564" y="8049"/>
                    <a:pt x="2915" y="4284"/>
                    <a:pt x="-514" y="-1230"/>
                  </a:cubicBezTo>
                  <a:cubicBezTo>
                    <a:pt x="6344" y="-2843"/>
                    <a:pt x="13135" y="1392"/>
                    <a:pt x="14816" y="8183"/>
                  </a:cubicBezTo>
                  <a:cubicBezTo>
                    <a:pt x="14883" y="8452"/>
                    <a:pt x="14883" y="8721"/>
                    <a:pt x="14951" y="8990"/>
                  </a:cubicBezTo>
                  <a:close/>
                </a:path>
              </a:pathLst>
            </a:custGeom>
            <a:solidFill>
              <a:srgbClr val="020202"/>
            </a:solidFill>
            <a:ln w="6712" cap="flat">
              <a:noFill/>
              <a:prstDash val="solid"/>
              <a:miter/>
            </a:ln>
          </p:spPr>
          <p:txBody>
            <a:bodyPr rtlCol="0" anchor="ctr"/>
            <a:lstStyle/>
            <a:p>
              <a:endParaRPr lang="es-CO"/>
            </a:p>
          </p:txBody>
        </p:sp>
        <p:sp>
          <p:nvSpPr>
            <p:cNvPr id="1117" name="Freeform: Shape 1116">
              <a:extLst>
                <a:ext uri="{FF2B5EF4-FFF2-40B4-BE49-F238E27FC236}">
                  <a16:creationId xmlns:a16="http://schemas.microsoft.com/office/drawing/2014/main" id="{ED176DB1-DBD4-E133-F61B-52469931C3B7}"/>
                </a:ext>
              </a:extLst>
            </p:cNvPr>
            <p:cNvSpPr/>
            <p:nvPr/>
          </p:nvSpPr>
          <p:spPr>
            <a:xfrm>
              <a:off x="7184270" y="594247"/>
              <a:ext cx="15329" cy="10601"/>
            </a:xfrm>
            <a:custGeom>
              <a:avLst/>
              <a:gdLst>
                <a:gd name="connsiteX0" fmla="*/ 14816 w 15329"/>
                <a:gd name="connsiteY0" fmla="*/ 9028 h 10601"/>
                <a:gd name="connsiteX1" fmla="*/ -514 w 15329"/>
                <a:gd name="connsiteY1" fmla="*/ -1258 h 10601"/>
                <a:gd name="connsiteX2" fmla="*/ 14682 w 15329"/>
                <a:gd name="connsiteY2" fmla="*/ 8356 h 10601"/>
                <a:gd name="connsiteX3" fmla="*/ 14816 w 15329"/>
                <a:gd name="connsiteY3" fmla="*/ 9028 h 10601"/>
              </a:gdLst>
              <a:ahLst/>
              <a:cxnLst>
                <a:cxn ang="0">
                  <a:pos x="connsiteX0" y="connsiteY0"/>
                </a:cxn>
                <a:cxn ang="0">
                  <a:pos x="connsiteX1" y="connsiteY1"/>
                </a:cxn>
                <a:cxn ang="0">
                  <a:pos x="connsiteX2" y="connsiteY2"/>
                </a:cxn>
                <a:cxn ang="0">
                  <a:pos x="connsiteX3" y="connsiteY3"/>
                </a:cxn>
              </a:cxnLst>
              <a:rect l="l" t="t" r="r" b="b"/>
              <a:pathLst>
                <a:path w="15329" h="10601">
                  <a:moveTo>
                    <a:pt x="14816" y="9028"/>
                  </a:moveTo>
                  <a:cubicBezTo>
                    <a:pt x="8428" y="8087"/>
                    <a:pt x="2781" y="4255"/>
                    <a:pt x="-514" y="-1258"/>
                  </a:cubicBezTo>
                  <a:cubicBezTo>
                    <a:pt x="6344" y="-2805"/>
                    <a:pt x="13135" y="1498"/>
                    <a:pt x="14682" y="8356"/>
                  </a:cubicBezTo>
                  <a:cubicBezTo>
                    <a:pt x="14749" y="8558"/>
                    <a:pt x="14749" y="8827"/>
                    <a:pt x="14816" y="9028"/>
                  </a:cubicBezTo>
                  <a:close/>
                </a:path>
              </a:pathLst>
            </a:custGeom>
            <a:solidFill>
              <a:srgbClr val="020202"/>
            </a:solidFill>
            <a:ln w="6712" cap="flat">
              <a:noFill/>
              <a:prstDash val="solid"/>
              <a:miter/>
            </a:ln>
          </p:spPr>
          <p:txBody>
            <a:bodyPr rtlCol="0" anchor="ctr"/>
            <a:lstStyle/>
            <a:p>
              <a:endParaRPr lang="es-CO"/>
            </a:p>
          </p:txBody>
        </p:sp>
        <p:sp>
          <p:nvSpPr>
            <p:cNvPr id="1118" name="Freeform: Shape 1117">
              <a:extLst>
                <a:ext uri="{FF2B5EF4-FFF2-40B4-BE49-F238E27FC236}">
                  <a16:creationId xmlns:a16="http://schemas.microsoft.com/office/drawing/2014/main" id="{AF7A7EF0-4F21-C041-DA91-2E72C8D554FE}"/>
                </a:ext>
              </a:extLst>
            </p:cNvPr>
            <p:cNvSpPr/>
            <p:nvPr/>
          </p:nvSpPr>
          <p:spPr>
            <a:xfrm>
              <a:off x="7299309" y="683692"/>
              <a:ext cx="14791" cy="10915"/>
            </a:xfrm>
            <a:custGeom>
              <a:avLst/>
              <a:gdLst>
                <a:gd name="connsiteX0" fmla="*/ 14278 w 14791"/>
                <a:gd name="connsiteY0" fmla="*/ 9343 h 10915"/>
                <a:gd name="connsiteX1" fmla="*/ -514 w 14791"/>
                <a:gd name="connsiteY1" fmla="*/ -1483 h 10915"/>
                <a:gd name="connsiteX2" fmla="*/ 14278 w 14791"/>
                <a:gd name="connsiteY2" fmla="*/ 9343 h 10915"/>
              </a:gdLst>
              <a:ahLst/>
              <a:cxnLst>
                <a:cxn ang="0">
                  <a:pos x="connsiteX0" y="connsiteY0"/>
                </a:cxn>
                <a:cxn ang="0">
                  <a:pos x="connsiteX1" y="connsiteY1"/>
                </a:cxn>
                <a:cxn ang="0">
                  <a:pos x="connsiteX2" y="connsiteY2"/>
                </a:cxn>
              </a:cxnLst>
              <a:rect l="l" t="t" r="r" b="b"/>
              <a:pathLst>
                <a:path w="14791" h="10915">
                  <a:moveTo>
                    <a:pt x="14278" y="9343"/>
                  </a:moveTo>
                  <a:cubicBezTo>
                    <a:pt x="8025" y="7930"/>
                    <a:pt x="2713" y="4031"/>
                    <a:pt x="-514" y="-1483"/>
                  </a:cubicBezTo>
                  <a:cubicBezTo>
                    <a:pt x="6479" y="-2290"/>
                    <a:pt x="12933" y="2417"/>
                    <a:pt x="14278" y="9343"/>
                  </a:cubicBezTo>
                  <a:close/>
                </a:path>
              </a:pathLst>
            </a:custGeom>
            <a:solidFill>
              <a:srgbClr val="020202"/>
            </a:solidFill>
            <a:ln w="6712" cap="flat">
              <a:noFill/>
              <a:prstDash val="solid"/>
              <a:miter/>
            </a:ln>
          </p:spPr>
          <p:txBody>
            <a:bodyPr rtlCol="0" anchor="ctr"/>
            <a:lstStyle/>
            <a:p>
              <a:endParaRPr lang="es-CO"/>
            </a:p>
          </p:txBody>
        </p:sp>
        <p:sp>
          <p:nvSpPr>
            <p:cNvPr id="1119" name="Freeform: Shape 1118">
              <a:extLst>
                <a:ext uri="{FF2B5EF4-FFF2-40B4-BE49-F238E27FC236}">
                  <a16:creationId xmlns:a16="http://schemas.microsoft.com/office/drawing/2014/main" id="{9BB6DAEE-7282-E32D-D1BC-2F886974189A}"/>
                </a:ext>
              </a:extLst>
            </p:cNvPr>
            <p:cNvSpPr/>
            <p:nvPr/>
          </p:nvSpPr>
          <p:spPr>
            <a:xfrm>
              <a:off x="7169344" y="584295"/>
              <a:ext cx="15329" cy="10601"/>
            </a:xfrm>
            <a:custGeom>
              <a:avLst/>
              <a:gdLst>
                <a:gd name="connsiteX0" fmla="*/ 14815 w 15329"/>
                <a:gd name="connsiteY0" fmla="*/ 9029 h 10601"/>
                <a:gd name="connsiteX1" fmla="*/ -514 w 15329"/>
                <a:gd name="connsiteY1" fmla="*/ -1258 h 10601"/>
                <a:gd name="connsiteX2" fmla="*/ 14681 w 15329"/>
                <a:gd name="connsiteY2" fmla="*/ 8357 h 10601"/>
                <a:gd name="connsiteX3" fmla="*/ 14815 w 15329"/>
                <a:gd name="connsiteY3" fmla="*/ 9029 h 10601"/>
              </a:gdLst>
              <a:ahLst/>
              <a:cxnLst>
                <a:cxn ang="0">
                  <a:pos x="connsiteX0" y="connsiteY0"/>
                </a:cxn>
                <a:cxn ang="0">
                  <a:pos x="connsiteX1" y="connsiteY1"/>
                </a:cxn>
                <a:cxn ang="0">
                  <a:pos x="connsiteX2" y="connsiteY2"/>
                </a:cxn>
                <a:cxn ang="0">
                  <a:pos x="connsiteX3" y="connsiteY3"/>
                </a:cxn>
              </a:cxnLst>
              <a:rect l="l" t="t" r="r" b="b"/>
              <a:pathLst>
                <a:path w="15329" h="10601">
                  <a:moveTo>
                    <a:pt x="14815" y="9029"/>
                  </a:moveTo>
                  <a:cubicBezTo>
                    <a:pt x="8428" y="8020"/>
                    <a:pt x="2781" y="4256"/>
                    <a:pt x="-514" y="-1258"/>
                  </a:cubicBezTo>
                  <a:cubicBezTo>
                    <a:pt x="6344" y="-2805"/>
                    <a:pt x="13134" y="1499"/>
                    <a:pt x="14681" y="8357"/>
                  </a:cubicBezTo>
                  <a:cubicBezTo>
                    <a:pt x="14748" y="8559"/>
                    <a:pt x="14748" y="8827"/>
                    <a:pt x="14815" y="9029"/>
                  </a:cubicBezTo>
                  <a:close/>
                </a:path>
              </a:pathLst>
            </a:custGeom>
            <a:solidFill>
              <a:srgbClr val="020202"/>
            </a:solidFill>
            <a:ln w="6712" cap="flat">
              <a:noFill/>
              <a:prstDash val="solid"/>
              <a:miter/>
            </a:ln>
          </p:spPr>
          <p:txBody>
            <a:bodyPr rtlCol="0" anchor="ctr"/>
            <a:lstStyle/>
            <a:p>
              <a:endParaRPr lang="es-CO"/>
            </a:p>
          </p:txBody>
        </p:sp>
        <p:sp>
          <p:nvSpPr>
            <p:cNvPr id="1120" name="Freeform: Shape 1119">
              <a:extLst>
                <a:ext uri="{FF2B5EF4-FFF2-40B4-BE49-F238E27FC236}">
                  <a16:creationId xmlns:a16="http://schemas.microsoft.com/office/drawing/2014/main" id="{4AA49915-2943-65C1-F9B9-4EFF66AB0BFB}"/>
                </a:ext>
              </a:extLst>
            </p:cNvPr>
            <p:cNvSpPr/>
            <p:nvPr/>
          </p:nvSpPr>
          <p:spPr>
            <a:xfrm>
              <a:off x="7124430" y="554448"/>
              <a:ext cx="15397" cy="10596"/>
            </a:xfrm>
            <a:custGeom>
              <a:avLst/>
              <a:gdLst>
                <a:gd name="connsiteX0" fmla="*/ 14883 w 15397"/>
                <a:gd name="connsiteY0" fmla="*/ 9024 h 10596"/>
                <a:gd name="connsiteX1" fmla="*/ -514 w 15397"/>
                <a:gd name="connsiteY1" fmla="*/ -1196 h 10596"/>
                <a:gd name="connsiteX2" fmla="*/ 14682 w 15397"/>
                <a:gd name="connsiteY2" fmla="*/ 7881 h 10596"/>
                <a:gd name="connsiteX3" fmla="*/ 14883 w 15397"/>
                <a:gd name="connsiteY3" fmla="*/ 9024 h 10596"/>
              </a:gdLst>
              <a:ahLst/>
              <a:cxnLst>
                <a:cxn ang="0">
                  <a:pos x="connsiteX0" y="connsiteY0"/>
                </a:cxn>
                <a:cxn ang="0">
                  <a:pos x="connsiteX1" y="connsiteY1"/>
                </a:cxn>
                <a:cxn ang="0">
                  <a:pos x="connsiteX2" y="connsiteY2"/>
                </a:cxn>
                <a:cxn ang="0">
                  <a:pos x="connsiteX3" y="connsiteY3"/>
                </a:cxn>
              </a:cxnLst>
              <a:rect l="l" t="t" r="r" b="b"/>
              <a:pathLst>
                <a:path w="15397" h="10596">
                  <a:moveTo>
                    <a:pt x="14883" y="9024"/>
                  </a:moveTo>
                  <a:cubicBezTo>
                    <a:pt x="8563" y="7813"/>
                    <a:pt x="3050" y="4183"/>
                    <a:pt x="-514" y="-1196"/>
                  </a:cubicBezTo>
                  <a:cubicBezTo>
                    <a:pt x="6210" y="-2877"/>
                    <a:pt x="13001" y="1225"/>
                    <a:pt x="14682" y="7881"/>
                  </a:cubicBezTo>
                  <a:cubicBezTo>
                    <a:pt x="14749" y="8285"/>
                    <a:pt x="14816" y="8620"/>
                    <a:pt x="14883" y="9024"/>
                  </a:cubicBezTo>
                  <a:close/>
                </a:path>
              </a:pathLst>
            </a:custGeom>
            <a:solidFill>
              <a:srgbClr val="020202"/>
            </a:solidFill>
            <a:ln w="6712" cap="flat">
              <a:noFill/>
              <a:prstDash val="solid"/>
              <a:miter/>
            </a:ln>
          </p:spPr>
          <p:txBody>
            <a:bodyPr rtlCol="0" anchor="ctr"/>
            <a:lstStyle/>
            <a:p>
              <a:endParaRPr lang="es-CO"/>
            </a:p>
          </p:txBody>
        </p:sp>
        <p:sp>
          <p:nvSpPr>
            <p:cNvPr id="1121" name="Freeform: Shape 1120">
              <a:extLst>
                <a:ext uri="{FF2B5EF4-FFF2-40B4-BE49-F238E27FC236}">
                  <a16:creationId xmlns:a16="http://schemas.microsoft.com/office/drawing/2014/main" id="{78451C0A-57BB-B999-A423-776650FA0F2E}"/>
                </a:ext>
              </a:extLst>
            </p:cNvPr>
            <p:cNvSpPr/>
            <p:nvPr/>
          </p:nvSpPr>
          <p:spPr>
            <a:xfrm>
              <a:off x="6840697" y="424639"/>
              <a:ext cx="15464" cy="5966"/>
            </a:xfrm>
            <a:custGeom>
              <a:avLst/>
              <a:gdLst>
                <a:gd name="connsiteX0" fmla="*/ 14950 w 15464"/>
                <a:gd name="connsiteY0" fmla="*/ 4161 h 5966"/>
                <a:gd name="connsiteX1" fmla="*/ -514 w 15464"/>
                <a:gd name="connsiteY1" fmla="*/ -1017 h 5966"/>
                <a:gd name="connsiteX2" fmla="*/ 14950 w 15464"/>
                <a:gd name="connsiteY2" fmla="*/ 4161 h 5966"/>
              </a:gdLst>
              <a:ahLst/>
              <a:cxnLst>
                <a:cxn ang="0">
                  <a:pos x="connsiteX0" y="connsiteY0"/>
                </a:cxn>
                <a:cxn ang="0">
                  <a:pos x="connsiteX1" y="connsiteY1"/>
                </a:cxn>
                <a:cxn ang="0">
                  <a:pos x="connsiteX2" y="connsiteY2"/>
                </a:cxn>
              </a:cxnLst>
              <a:rect l="l" t="t" r="r" b="b"/>
              <a:pathLst>
                <a:path w="15464" h="5966">
                  <a:moveTo>
                    <a:pt x="14950" y="4161"/>
                  </a:moveTo>
                  <a:cubicBezTo>
                    <a:pt x="9236" y="5102"/>
                    <a:pt x="3453" y="3152"/>
                    <a:pt x="-514" y="-1017"/>
                  </a:cubicBezTo>
                  <a:cubicBezTo>
                    <a:pt x="5403" y="-1756"/>
                    <a:pt x="11589" y="-2900"/>
                    <a:pt x="14950" y="4161"/>
                  </a:cubicBezTo>
                  <a:close/>
                </a:path>
              </a:pathLst>
            </a:custGeom>
            <a:solidFill>
              <a:srgbClr val="020202"/>
            </a:solidFill>
            <a:ln w="6712" cap="flat">
              <a:noFill/>
              <a:prstDash val="solid"/>
              <a:miter/>
            </a:ln>
          </p:spPr>
          <p:txBody>
            <a:bodyPr rtlCol="0" anchor="ctr"/>
            <a:lstStyle/>
            <a:p>
              <a:endParaRPr lang="es-CO"/>
            </a:p>
          </p:txBody>
        </p:sp>
        <p:sp>
          <p:nvSpPr>
            <p:cNvPr id="1122" name="Freeform: Shape 1121">
              <a:extLst>
                <a:ext uri="{FF2B5EF4-FFF2-40B4-BE49-F238E27FC236}">
                  <a16:creationId xmlns:a16="http://schemas.microsoft.com/office/drawing/2014/main" id="{DA55E027-55DD-BBA9-0A43-7433326BB130}"/>
                </a:ext>
              </a:extLst>
            </p:cNvPr>
            <p:cNvSpPr/>
            <p:nvPr/>
          </p:nvSpPr>
          <p:spPr>
            <a:xfrm>
              <a:off x="6855758" y="429707"/>
              <a:ext cx="15397" cy="5778"/>
            </a:xfrm>
            <a:custGeom>
              <a:avLst/>
              <a:gdLst>
                <a:gd name="connsiteX0" fmla="*/ 14883 w 15397"/>
                <a:gd name="connsiteY0" fmla="*/ 4000 h 5778"/>
                <a:gd name="connsiteX1" fmla="*/ -514 w 15397"/>
                <a:gd name="connsiteY1" fmla="*/ -1244 h 5778"/>
                <a:gd name="connsiteX2" fmla="*/ 14883 w 15397"/>
                <a:gd name="connsiteY2" fmla="*/ 4000 h 5778"/>
              </a:gdLst>
              <a:ahLst/>
              <a:cxnLst>
                <a:cxn ang="0">
                  <a:pos x="connsiteX0" y="connsiteY0"/>
                </a:cxn>
                <a:cxn ang="0">
                  <a:pos x="connsiteX1" y="connsiteY1"/>
                </a:cxn>
                <a:cxn ang="0">
                  <a:pos x="connsiteX2" y="connsiteY2"/>
                </a:cxn>
              </a:cxnLst>
              <a:rect l="l" t="t" r="r" b="b"/>
              <a:pathLst>
                <a:path w="15397" h="5778">
                  <a:moveTo>
                    <a:pt x="14883" y="4000"/>
                  </a:moveTo>
                  <a:cubicBezTo>
                    <a:pt x="9236" y="4874"/>
                    <a:pt x="3453" y="2924"/>
                    <a:pt x="-514" y="-1244"/>
                  </a:cubicBezTo>
                  <a:cubicBezTo>
                    <a:pt x="5067" y="-1580"/>
                    <a:pt x="11791" y="-2925"/>
                    <a:pt x="14883" y="4000"/>
                  </a:cubicBezTo>
                  <a:close/>
                </a:path>
              </a:pathLst>
            </a:custGeom>
            <a:solidFill>
              <a:srgbClr val="020202"/>
            </a:solidFill>
            <a:ln w="6712" cap="flat">
              <a:noFill/>
              <a:prstDash val="solid"/>
              <a:miter/>
            </a:ln>
          </p:spPr>
          <p:txBody>
            <a:bodyPr rtlCol="0" anchor="ctr"/>
            <a:lstStyle/>
            <a:p>
              <a:endParaRPr lang="es-CO"/>
            </a:p>
          </p:txBody>
        </p:sp>
        <p:sp>
          <p:nvSpPr>
            <p:cNvPr id="1123" name="Freeform: Shape 1122">
              <a:extLst>
                <a:ext uri="{FF2B5EF4-FFF2-40B4-BE49-F238E27FC236}">
                  <a16:creationId xmlns:a16="http://schemas.microsoft.com/office/drawing/2014/main" id="{CDC63AE8-25C5-4CEC-AA70-1C8D95B348EF}"/>
                </a:ext>
              </a:extLst>
            </p:cNvPr>
            <p:cNvSpPr/>
            <p:nvPr/>
          </p:nvSpPr>
          <p:spPr>
            <a:xfrm>
              <a:off x="6870752" y="434720"/>
              <a:ext cx="15262" cy="5888"/>
            </a:xfrm>
            <a:custGeom>
              <a:avLst/>
              <a:gdLst>
                <a:gd name="connsiteX0" fmla="*/ 14749 w 15262"/>
                <a:gd name="connsiteY0" fmla="*/ 4165 h 5888"/>
                <a:gd name="connsiteX1" fmla="*/ -514 w 15262"/>
                <a:gd name="connsiteY1" fmla="*/ -1281 h 5888"/>
                <a:gd name="connsiteX2" fmla="*/ 14749 w 15262"/>
                <a:gd name="connsiteY2" fmla="*/ 4165 h 5888"/>
              </a:gdLst>
              <a:ahLst/>
              <a:cxnLst>
                <a:cxn ang="0">
                  <a:pos x="connsiteX0" y="connsiteY0"/>
                </a:cxn>
                <a:cxn ang="0">
                  <a:pos x="connsiteX1" y="connsiteY1"/>
                </a:cxn>
                <a:cxn ang="0">
                  <a:pos x="connsiteX2" y="connsiteY2"/>
                </a:cxn>
              </a:cxnLst>
              <a:rect l="l" t="t" r="r" b="b"/>
              <a:pathLst>
                <a:path w="15262" h="5888">
                  <a:moveTo>
                    <a:pt x="14749" y="4165"/>
                  </a:moveTo>
                  <a:cubicBezTo>
                    <a:pt x="9101" y="4905"/>
                    <a:pt x="3386" y="2888"/>
                    <a:pt x="-514" y="-1281"/>
                  </a:cubicBezTo>
                  <a:cubicBezTo>
                    <a:pt x="5336" y="-1549"/>
                    <a:pt x="11521" y="-2962"/>
                    <a:pt x="14749" y="4165"/>
                  </a:cubicBezTo>
                  <a:close/>
                </a:path>
              </a:pathLst>
            </a:custGeom>
            <a:solidFill>
              <a:srgbClr val="020202"/>
            </a:solidFill>
            <a:ln w="6712" cap="flat">
              <a:noFill/>
              <a:prstDash val="solid"/>
              <a:miter/>
            </a:ln>
          </p:spPr>
          <p:txBody>
            <a:bodyPr rtlCol="0" anchor="ctr"/>
            <a:lstStyle/>
            <a:p>
              <a:endParaRPr lang="es-CO"/>
            </a:p>
          </p:txBody>
        </p:sp>
        <p:sp>
          <p:nvSpPr>
            <p:cNvPr id="1124" name="Freeform: Shape 1123">
              <a:extLst>
                <a:ext uri="{FF2B5EF4-FFF2-40B4-BE49-F238E27FC236}">
                  <a16:creationId xmlns:a16="http://schemas.microsoft.com/office/drawing/2014/main" id="{438D2085-C292-6442-FCB7-A95FBC0B7D45}"/>
                </a:ext>
              </a:extLst>
            </p:cNvPr>
            <p:cNvSpPr/>
            <p:nvPr/>
          </p:nvSpPr>
          <p:spPr>
            <a:xfrm>
              <a:off x="6960241" y="469631"/>
              <a:ext cx="10556" cy="5274"/>
            </a:xfrm>
            <a:custGeom>
              <a:avLst/>
              <a:gdLst>
                <a:gd name="connsiteX0" fmla="*/ 10043 w 10556"/>
                <a:gd name="connsiteY0" fmla="*/ 3611 h 5274"/>
                <a:gd name="connsiteX1" fmla="*/ -514 w 10556"/>
                <a:gd name="connsiteY1" fmla="*/ -1230 h 5274"/>
                <a:gd name="connsiteX2" fmla="*/ 10043 w 10556"/>
                <a:gd name="connsiteY2" fmla="*/ 3611 h 5274"/>
              </a:gdLst>
              <a:ahLst/>
              <a:cxnLst>
                <a:cxn ang="0">
                  <a:pos x="connsiteX0" y="connsiteY0"/>
                </a:cxn>
                <a:cxn ang="0">
                  <a:pos x="connsiteX1" y="connsiteY1"/>
                </a:cxn>
                <a:cxn ang="0">
                  <a:pos x="connsiteX2" y="connsiteY2"/>
                </a:cxn>
              </a:cxnLst>
              <a:rect l="l" t="t" r="r" b="b"/>
              <a:pathLst>
                <a:path w="10556" h="5274">
                  <a:moveTo>
                    <a:pt x="10043" y="3611"/>
                  </a:moveTo>
                  <a:cubicBezTo>
                    <a:pt x="5874" y="4148"/>
                    <a:pt x="1773" y="2266"/>
                    <a:pt x="-514" y="-1230"/>
                  </a:cubicBezTo>
                  <a:cubicBezTo>
                    <a:pt x="3722" y="-2441"/>
                    <a:pt x="8227" y="-356"/>
                    <a:pt x="10043" y="3611"/>
                  </a:cubicBezTo>
                  <a:close/>
                </a:path>
              </a:pathLst>
            </a:custGeom>
            <a:solidFill>
              <a:srgbClr val="020202"/>
            </a:solidFill>
            <a:ln w="6712" cap="flat">
              <a:noFill/>
              <a:prstDash val="solid"/>
              <a:miter/>
            </a:ln>
          </p:spPr>
          <p:txBody>
            <a:bodyPr rtlCol="0" anchor="ctr"/>
            <a:lstStyle/>
            <a:p>
              <a:endParaRPr lang="es-CO"/>
            </a:p>
          </p:txBody>
        </p:sp>
        <p:sp>
          <p:nvSpPr>
            <p:cNvPr id="1125" name="Freeform: Shape 1124">
              <a:extLst>
                <a:ext uri="{FF2B5EF4-FFF2-40B4-BE49-F238E27FC236}">
                  <a16:creationId xmlns:a16="http://schemas.microsoft.com/office/drawing/2014/main" id="{1D4BA4D1-B324-092E-F294-1565A378DB03}"/>
                </a:ext>
              </a:extLst>
            </p:cNvPr>
            <p:cNvSpPr/>
            <p:nvPr/>
          </p:nvSpPr>
          <p:spPr>
            <a:xfrm>
              <a:off x="6970528" y="474500"/>
              <a:ext cx="10354" cy="5026"/>
            </a:xfrm>
            <a:custGeom>
              <a:avLst/>
              <a:gdLst>
                <a:gd name="connsiteX0" fmla="*/ 9841 w 10354"/>
                <a:gd name="connsiteY0" fmla="*/ 3382 h 5026"/>
                <a:gd name="connsiteX1" fmla="*/ -514 w 10354"/>
                <a:gd name="connsiteY1" fmla="*/ -1392 h 5026"/>
                <a:gd name="connsiteX2" fmla="*/ 9841 w 10354"/>
                <a:gd name="connsiteY2" fmla="*/ 3382 h 5026"/>
              </a:gdLst>
              <a:ahLst/>
              <a:cxnLst>
                <a:cxn ang="0">
                  <a:pos x="connsiteX0" y="connsiteY0"/>
                </a:cxn>
                <a:cxn ang="0">
                  <a:pos x="connsiteX1" y="connsiteY1"/>
                </a:cxn>
                <a:cxn ang="0">
                  <a:pos x="connsiteX2" y="connsiteY2"/>
                </a:cxn>
              </a:cxnLst>
              <a:rect l="l" t="t" r="r" b="b"/>
              <a:pathLst>
                <a:path w="10354" h="5026">
                  <a:moveTo>
                    <a:pt x="9841" y="3382"/>
                  </a:moveTo>
                  <a:cubicBezTo>
                    <a:pt x="5807" y="3852"/>
                    <a:pt x="1772" y="1969"/>
                    <a:pt x="-514" y="-1392"/>
                  </a:cubicBezTo>
                  <a:cubicBezTo>
                    <a:pt x="3588" y="-2199"/>
                    <a:pt x="7756" y="-249"/>
                    <a:pt x="9841" y="3382"/>
                  </a:cubicBezTo>
                  <a:close/>
                </a:path>
              </a:pathLst>
            </a:custGeom>
            <a:solidFill>
              <a:srgbClr val="020202"/>
            </a:solidFill>
            <a:ln w="6712" cap="flat">
              <a:noFill/>
              <a:prstDash val="solid"/>
              <a:miter/>
            </a:ln>
          </p:spPr>
          <p:txBody>
            <a:bodyPr rtlCol="0" anchor="ctr"/>
            <a:lstStyle/>
            <a:p>
              <a:endParaRPr lang="es-CO"/>
            </a:p>
          </p:txBody>
        </p:sp>
        <p:sp>
          <p:nvSpPr>
            <p:cNvPr id="1126" name="Freeform: Shape 1125">
              <a:extLst>
                <a:ext uri="{FF2B5EF4-FFF2-40B4-BE49-F238E27FC236}">
                  <a16:creationId xmlns:a16="http://schemas.microsoft.com/office/drawing/2014/main" id="{2606BE44-1D57-53A3-F624-6B71A3BE4138}"/>
                </a:ext>
              </a:extLst>
            </p:cNvPr>
            <p:cNvSpPr/>
            <p:nvPr/>
          </p:nvSpPr>
          <p:spPr>
            <a:xfrm>
              <a:off x="7004886" y="489923"/>
              <a:ext cx="10421" cy="5649"/>
            </a:xfrm>
            <a:custGeom>
              <a:avLst/>
              <a:gdLst>
                <a:gd name="connsiteX0" fmla="*/ 9908 w 10421"/>
                <a:gd name="connsiteY0" fmla="*/ 4027 h 5649"/>
                <a:gd name="connsiteX1" fmla="*/ -514 w 10421"/>
                <a:gd name="connsiteY1" fmla="*/ -1351 h 5649"/>
                <a:gd name="connsiteX2" fmla="*/ 9908 w 10421"/>
                <a:gd name="connsiteY2" fmla="*/ 4027 h 5649"/>
              </a:gdLst>
              <a:ahLst/>
              <a:cxnLst>
                <a:cxn ang="0">
                  <a:pos x="connsiteX0" y="connsiteY0"/>
                </a:cxn>
                <a:cxn ang="0">
                  <a:pos x="connsiteX1" y="connsiteY1"/>
                </a:cxn>
                <a:cxn ang="0">
                  <a:pos x="connsiteX2" y="connsiteY2"/>
                </a:cxn>
              </a:cxnLst>
              <a:rect l="l" t="t" r="r" b="b"/>
              <a:pathLst>
                <a:path w="10421" h="5649">
                  <a:moveTo>
                    <a:pt x="9908" y="4027"/>
                  </a:moveTo>
                  <a:cubicBezTo>
                    <a:pt x="5672" y="4431"/>
                    <a:pt x="1638" y="2346"/>
                    <a:pt x="-514" y="-1351"/>
                  </a:cubicBezTo>
                  <a:cubicBezTo>
                    <a:pt x="4261" y="-2023"/>
                    <a:pt x="8362" y="-1418"/>
                    <a:pt x="9908" y="4027"/>
                  </a:cubicBezTo>
                  <a:close/>
                </a:path>
              </a:pathLst>
            </a:custGeom>
            <a:solidFill>
              <a:srgbClr val="020202"/>
            </a:solidFill>
            <a:ln w="6712" cap="flat">
              <a:noFill/>
              <a:prstDash val="solid"/>
              <a:miter/>
            </a:ln>
          </p:spPr>
          <p:txBody>
            <a:bodyPr rtlCol="0" anchor="ctr"/>
            <a:lstStyle/>
            <a:p>
              <a:endParaRPr lang="es-CO"/>
            </a:p>
          </p:txBody>
        </p:sp>
        <p:sp>
          <p:nvSpPr>
            <p:cNvPr id="1127" name="Freeform: Shape 1126">
              <a:extLst>
                <a:ext uri="{FF2B5EF4-FFF2-40B4-BE49-F238E27FC236}">
                  <a16:creationId xmlns:a16="http://schemas.microsoft.com/office/drawing/2014/main" id="{69ACC3D0-16F4-2B14-C1D7-24A987E129F3}"/>
                </a:ext>
              </a:extLst>
            </p:cNvPr>
            <p:cNvSpPr/>
            <p:nvPr/>
          </p:nvSpPr>
          <p:spPr>
            <a:xfrm>
              <a:off x="7060287" y="519388"/>
              <a:ext cx="10085" cy="5463"/>
            </a:xfrm>
            <a:custGeom>
              <a:avLst/>
              <a:gdLst>
                <a:gd name="connsiteX0" fmla="*/ 9572 w 10085"/>
                <a:gd name="connsiteY0" fmla="*/ 3878 h 5463"/>
                <a:gd name="connsiteX1" fmla="*/ -514 w 10085"/>
                <a:gd name="connsiteY1" fmla="*/ -1569 h 5463"/>
                <a:gd name="connsiteX2" fmla="*/ 9572 w 10085"/>
                <a:gd name="connsiteY2" fmla="*/ 3878 h 5463"/>
              </a:gdLst>
              <a:ahLst/>
              <a:cxnLst>
                <a:cxn ang="0">
                  <a:pos x="connsiteX0" y="connsiteY0"/>
                </a:cxn>
                <a:cxn ang="0">
                  <a:pos x="connsiteX1" y="connsiteY1"/>
                </a:cxn>
                <a:cxn ang="0">
                  <a:pos x="connsiteX2" y="connsiteY2"/>
                </a:cxn>
              </a:cxnLst>
              <a:rect l="l" t="t" r="r" b="b"/>
              <a:pathLst>
                <a:path w="10085" h="5463">
                  <a:moveTo>
                    <a:pt x="9572" y="3878"/>
                  </a:moveTo>
                  <a:cubicBezTo>
                    <a:pt x="5470" y="4079"/>
                    <a:pt x="1571" y="1995"/>
                    <a:pt x="-514" y="-1569"/>
                  </a:cubicBezTo>
                  <a:cubicBezTo>
                    <a:pt x="3857" y="-1636"/>
                    <a:pt x="7756" y="-897"/>
                    <a:pt x="9572" y="3878"/>
                  </a:cubicBezTo>
                  <a:close/>
                </a:path>
              </a:pathLst>
            </a:custGeom>
            <a:solidFill>
              <a:srgbClr val="020202"/>
            </a:solidFill>
            <a:ln w="6712" cap="flat">
              <a:noFill/>
              <a:prstDash val="solid"/>
              <a:miter/>
            </a:ln>
          </p:spPr>
          <p:txBody>
            <a:bodyPr rtlCol="0" anchor="ctr"/>
            <a:lstStyle/>
            <a:p>
              <a:endParaRPr lang="es-CO"/>
            </a:p>
          </p:txBody>
        </p:sp>
        <p:sp>
          <p:nvSpPr>
            <p:cNvPr id="1128" name="Freeform: Shape 1127">
              <a:extLst>
                <a:ext uri="{FF2B5EF4-FFF2-40B4-BE49-F238E27FC236}">
                  <a16:creationId xmlns:a16="http://schemas.microsoft.com/office/drawing/2014/main" id="{6DB42331-F37D-E4EF-2D65-F1C7D33B0FE8}"/>
                </a:ext>
              </a:extLst>
            </p:cNvPr>
            <p:cNvSpPr/>
            <p:nvPr/>
          </p:nvSpPr>
          <p:spPr>
            <a:xfrm>
              <a:off x="7069970" y="524544"/>
              <a:ext cx="10152" cy="5678"/>
            </a:xfrm>
            <a:custGeom>
              <a:avLst/>
              <a:gdLst>
                <a:gd name="connsiteX0" fmla="*/ 9639 w 10152"/>
                <a:gd name="connsiteY0" fmla="*/ 4100 h 5678"/>
                <a:gd name="connsiteX1" fmla="*/ -514 w 10152"/>
                <a:gd name="connsiteY1" fmla="*/ -1548 h 5678"/>
                <a:gd name="connsiteX2" fmla="*/ 9639 w 10152"/>
                <a:gd name="connsiteY2" fmla="*/ 4100 h 5678"/>
              </a:gdLst>
              <a:ahLst/>
              <a:cxnLst>
                <a:cxn ang="0">
                  <a:pos x="connsiteX0" y="connsiteY0"/>
                </a:cxn>
                <a:cxn ang="0">
                  <a:pos x="connsiteX1" y="connsiteY1"/>
                </a:cxn>
                <a:cxn ang="0">
                  <a:pos x="connsiteX2" y="connsiteY2"/>
                </a:cxn>
              </a:cxnLst>
              <a:rect l="l" t="t" r="r" b="b"/>
              <a:pathLst>
                <a:path w="10152" h="5678">
                  <a:moveTo>
                    <a:pt x="9639" y="4100"/>
                  </a:moveTo>
                  <a:cubicBezTo>
                    <a:pt x="5470" y="4234"/>
                    <a:pt x="1570" y="2083"/>
                    <a:pt x="-514" y="-1548"/>
                  </a:cubicBezTo>
                  <a:cubicBezTo>
                    <a:pt x="4058" y="-1750"/>
                    <a:pt x="8093" y="-808"/>
                    <a:pt x="9639" y="4100"/>
                  </a:cubicBezTo>
                  <a:close/>
                </a:path>
              </a:pathLst>
            </a:custGeom>
            <a:solidFill>
              <a:srgbClr val="020202"/>
            </a:solidFill>
            <a:ln w="6712" cap="flat">
              <a:noFill/>
              <a:prstDash val="solid"/>
              <a:miter/>
            </a:ln>
          </p:spPr>
          <p:txBody>
            <a:bodyPr rtlCol="0" anchor="ctr"/>
            <a:lstStyle/>
            <a:p>
              <a:endParaRPr lang="es-CO"/>
            </a:p>
          </p:txBody>
        </p:sp>
        <p:sp>
          <p:nvSpPr>
            <p:cNvPr id="1129" name="Freeform: Shape 1128">
              <a:extLst>
                <a:ext uri="{FF2B5EF4-FFF2-40B4-BE49-F238E27FC236}">
                  <a16:creationId xmlns:a16="http://schemas.microsoft.com/office/drawing/2014/main" id="{63872F56-DEA9-DA68-407E-6CE63464E995}"/>
                </a:ext>
              </a:extLst>
            </p:cNvPr>
            <p:cNvSpPr/>
            <p:nvPr/>
          </p:nvSpPr>
          <p:spPr>
            <a:xfrm>
              <a:off x="7104999" y="544374"/>
              <a:ext cx="10152" cy="5498"/>
            </a:xfrm>
            <a:custGeom>
              <a:avLst/>
              <a:gdLst>
                <a:gd name="connsiteX0" fmla="*/ 9639 w 10152"/>
                <a:gd name="connsiteY0" fmla="*/ 3903 h 5498"/>
                <a:gd name="connsiteX1" fmla="*/ -514 w 10152"/>
                <a:gd name="connsiteY1" fmla="*/ -1544 h 5498"/>
                <a:gd name="connsiteX2" fmla="*/ 9639 w 10152"/>
                <a:gd name="connsiteY2" fmla="*/ 3903 h 5498"/>
              </a:gdLst>
              <a:ahLst/>
              <a:cxnLst>
                <a:cxn ang="0">
                  <a:pos x="connsiteX0" y="connsiteY0"/>
                </a:cxn>
                <a:cxn ang="0">
                  <a:pos x="connsiteX1" y="connsiteY1"/>
                </a:cxn>
                <a:cxn ang="0">
                  <a:pos x="connsiteX2" y="connsiteY2"/>
                </a:cxn>
              </a:cxnLst>
              <a:rect l="l" t="t" r="r" b="b"/>
              <a:pathLst>
                <a:path w="10152" h="5498">
                  <a:moveTo>
                    <a:pt x="9639" y="3903"/>
                  </a:moveTo>
                  <a:cubicBezTo>
                    <a:pt x="5470" y="4171"/>
                    <a:pt x="1571" y="2020"/>
                    <a:pt x="-514" y="-1544"/>
                  </a:cubicBezTo>
                  <a:cubicBezTo>
                    <a:pt x="3924" y="-1745"/>
                    <a:pt x="7891" y="-1005"/>
                    <a:pt x="9639" y="3903"/>
                  </a:cubicBezTo>
                  <a:close/>
                </a:path>
              </a:pathLst>
            </a:custGeom>
            <a:solidFill>
              <a:srgbClr val="020202"/>
            </a:solidFill>
            <a:ln w="6712" cap="flat">
              <a:noFill/>
              <a:prstDash val="solid"/>
              <a:miter/>
            </a:ln>
          </p:spPr>
          <p:txBody>
            <a:bodyPr rtlCol="0" anchor="ctr"/>
            <a:lstStyle/>
            <a:p>
              <a:endParaRPr lang="es-CO"/>
            </a:p>
          </p:txBody>
        </p:sp>
        <p:sp>
          <p:nvSpPr>
            <p:cNvPr id="1130" name="Freeform: Shape 1129">
              <a:extLst>
                <a:ext uri="{FF2B5EF4-FFF2-40B4-BE49-F238E27FC236}">
                  <a16:creationId xmlns:a16="http://schemas.microsoft.com/office/drawing/2014/main" id="{1BB836E9-FC8B-DA1B-F9B4-17BC58DC5A7D}"/>
                </a:ext>
              </a:extLst>
            </p:cNvPr>
            <p:cNvSpPr/>
            <p:nvPr/>
          </p:nvSpPr>
          <p:spPr>
            <a:xfrm>
              <a:off x="7114681" y="549509"/>
              <a:ext cx="10219" cy="5665"/>
            </a:xfrm>
            <a:custGeom>
              <a:avLst/>
              <a:gdLst>
                <a:gd name="connsiteX0" fmla="*/ 9705 w 10219"/>
                <a:gd name="connsiteY0" fmla="*/ 4079 h 5665"/>
                <a:gd name="connsiteX1" fmla="*/ -514 w 10219"/>
                <a:gd name="connsiteY1" fmla="*/ -1501 h 5665"/>
                <a:gd name="connsiteX2" fmla="*/ 9705 w 10219"/>
                <a:gd name="connsiteY2" fmla="*/ 4079 h 5665"/>
              </a:gdLst>
              <a:ahLst/>
              <a:cxnLst>
                <a:cxn ang="0">
                  <a:pos x="connsiteX0" y="connsiteY0"/>
                </a:cxn>
                <a:cxn ang="0">
                  <a:pos x="connsiteX1" y="connsiteY1"/>
                </a:cxn>
                <a:cxn ang="0">
                  <a:pos x="connsiteX2" y="connsiteY2"/>
                </a:cxn>
              </a:cxnLst>
              <a:rect l="l" t="t" r="r" b="b"/>
              <a:pathLst>
                <a:path w="10219" h="5665">
                  <a:moveTo>
                    <a:pt x="9705" y="4079"/>
                  </a:moveTo>
                  <a:cubicBezTo>
                    <a:pt x="5537" y="4281"/>
                    <a:pt x="1570" y="2130"/>
                    <a:pt x="-514" y="-1501"/>
                  </a:cubicBezTo>
                  <a:cubicBezTo>
                    <a:pt x="4125" y="-1836"/>
                    <a:pt x="8361" y="-1164"/>
                    <a:pt x="9705" y="4079"/>
                  </a:cubicBezTo>
                  <a:close/>
                </a:path>
              </a:pathLst>
            </a:custGeom>
            <a:solidFill>
              <a:srgbClr val="020202"/>
            </a:solidFill>
            <a:ln w="6712" cap="flat">
              <a:noFill/>
              <a:prstDash val="solid"/>
              <a:miter/>
            </a:ln>
          </p:spPr>
          <p:txBody>
            <a:bodyPr rtlCol="0" anchor="ctr"/>
            <a:lstStyle/>
            <a:p>
              <a:endParaRPr lang="es-CO"/>
            </a:p>
          </p:txBody>
        </p:sp>
        <p:sp>
          <p:nvSpPr>
            <p:cNvPr id="1131" name="Freeform: Shape 1130">
              <a:extLst>
                <a:ext uri="{FF2B5EF4-FFF2-40B4-BE49-F238E27FC236}">
                  <a16:creationId xmlns:a16="http://schemas.microsoft.com/office/drawing/2014/main" id="{88B9D276-E99F-F05E-65C9-FB0F742E3456}"/>
                </a:ext>
              </a:extLst>
            </p:cNvPr>
            <p:cNvSpPr/>
            <p:nvPr/>
          </p:nvSpPr>
          <p:spPr>
            <a:xfrm>
              <a:off x="7145138" y="569079"/>
              <a:ext cx="9682" cy="5984"/>
            </a:xfrm>
            <a:custGeom>
              <a:avLst/>
              <a:gdLst>
                <a:gd name="connsiteX0" fmla="*/ 9169 w 9682"/>
                <a:gd name="connsiteY0" fmla="*/ 4411 h 5984"/>
                <a:gd name="connsiteX1" fmla="*/ -514 w 9682"/>
                <a:gd name="connsiteY1" fmla="*/ -1573 h 5984"/>
                <a:gd name="connsiteX2" fmla="*/ 9169 w 9682"/>
                <a:gd name="connsiteY2" fmla="*/ 4411 h 5984"/>
              </a:gdLst>
              <a:ahLst/>
              <a:cxnLst>
                <a:cxn ang="0">
                  <a:pos x="connsiteX0" y="connsiteY0"/>
                </a:cxn>
                <a:cxn ang="0">
                  <a:pos x="connsiteX1" y="connsiteY1"/>
                </a:cxn>
                <a:cxn ang="0">
                  <a:pos x="connsiteX2" y="connsiteY2"/>
                </a:cxn>
              </a:cxnLst>
              <a:rect l="l" t="t" r="r" b="b"/>
              <a:pathLst>
                <a:path w="9682" h="5984">
                  <a:moveTo>
                    <a:pt x="9169" y="4411"/>
                  </a:moveTo>
                  <a:cubicBezTo>
                    <a:pt x="5067" y="4411"/>
                    <a:pt x="1369" y="2058"/>
                    <a:pt x="-514" y="-1573"/>
                  </a:cubicBezTo>
                  <a:cubicBezTo>
                    <a:pt x="3857" y="-1506"/>
                    <a:pt x="7823" y="-631"/>
                    <a:pt x="9169" y="4411"/>
                  </a:cubicBezTo>
                  <a:close/>
                </a:path>
              </a:pathLst>
            </a:custGeom>
            <a:solidFill>
              <a:srgbClr val="020202"/>
            </a:solidFill>
            <a:ln w="6712" cap="flat">
              <a:noFill/>
              <a:prstDash val="solid"/>
              <a:miter/>
            </a:ln>
          </p:spPr>
          <p:txBody>
            <a:bodyPr rtlCol="0" anchor="ctr"/>
            <a:lstStyle/>
            <a:p>
              <a:endParaRPr lang="es-CO"/>
            </a:p>
          </p:txBody>
        </p:sp>
        <p:sp>
          <p:nvSpPr>
            <p:cNvPr id="1132" name="Freeform: Shape 1131">
              <a:extLst>
                <a:ext uri="{FF2B5EF4-FFF2-40B4-BE49-F238E27FC236}">
                  <a16:creationId xmlns:a16="http://schemas.microsoft.com/office/drawing/2014/main" id="{439706C0-967F-3DA8-CEA1-B2D874BA5696}"/>
                </a:ext>
              </a:extLst>
            </p:cNvPr>
            <p:cNvSpPr/>
            <p:nvPr/>
          </p:nvSpPr>
          <p:spPr>
            <a:xfrm>
              <a:off x="7284517" y="673828"/>
              <a:ext cx="9682" cy="6122"/>
            </a:xfrm>
            <a:custGeom>
              <a:avLst/>
              <a:gdLst>
                <a:gd name="connsiteX0" fmla="*/ 9169 w 9682"/>
                <a:gd name="connsiteY0" fmla="*/ 4549 h 6122"/>
                <a:gd name="connsiteX1" fmla="*/ -514 w 9682"/>
                <a:gd name="connsiteY1" fmla="*/ -1569 h 6122"/>
                <a:gd name="connsiteX2" fmla="*/ 9169 w 9682"/>
                <a:gd name="connsiteY2" fmla="*/ 4549 h 6122"/>
              </a:gdLst>
              <a:ahLst/>
              <a:cxnLst>
                <a:cxn ang="0">
                  <a:pos x="connsiteX0" y="connsiteY0"/>
                </a:cxn>
                <a:cxn ang="0">
                  <a:pos x="connsiteX1" y="connsiteY1"/>
                </a:cxn>
                <a:cxn ang="0">
                  <a:pos x="connsiteX2" y="connsiteY2"/>
                </a:cxn>
              </a:cxnLst>
              <a:rect l="l" t="t" r="r" b="b"/>
              <a:pathLst>
                <a:path w="9682" h="6122">
                  <a:moveTo>
                    <a:pt x="9169" y="4549"/>
                  </a:moveTo>
                  <a:cubicBezTo>
                    <a:pt x="5067" y="4482"/>
                    <a:pt x="1302" y="2129"/>
                    <a:pt x="-514" y="-1569"/>
                  </a:cubicBezTo>
                  <a:cubicBezTo>
                    <a:pt x="3991" y="-1637"/>
                    <a:pt x="7958" y="-763"/>
                    <a:pt x="9169" y="4549"/>
                  </a:cubicBezTo>
                  <a:close/>
                </a:path>
              </a:pathLst>
            </a:custGeom>
            <a:solidFill>
              <a:srgbClr val="020202"/>
            </a:solidFill>
            <a:ln w="6712" cap="flat">
              <a:noFill/>
              <a:prstDash val="solid"/>
              <a:miter/>
            </a:ln>
          </p:spPr>
          <p:txBody>
            <a:bodyPr rtlCol="0" anchor="ctr"/>
            <a:lstStyle/>
            <a:p>
              <a:endParaRPr lang="es-CO"/>
            </a:p>
          </p:txBody>
        </p:sp>
        <p:sp>
          <p:nvSpPr>
            <p:cNvPr id="1133" name="Freeform: Shape 1132">
              <a:extLst>
                <a:ext uri="{FF2B5EF4-FFF2-40B4-BE49-F238E27FC236}">
                  <a16:creationId xmlns:a16="http://schemas.microsoft.com/office/drawing/2014/main" id="{64D217F2-5461-CAB7-1055-A1C940C99114}"/>
                </a:ext>
              </a:extLst>
            </p:cNvPr>
            <p:cNvSpPr/>
            <p:nvPr/>
          </p:nvSpPr>
          <p:spPr>
            <a:xfrm>
              <a:off x="7558165" y="952723"/>
              <a:ext cx="4975" cy="5782"/>
            </a:xfrm>
            <a:custGeom>
              <a:avLst/>
              <a:gdLst>
                <a:gd name="connsiteX0" fmla="*/ 4462 w 4975"/>
                <a:gd name="connsiteY0" fmla="*/ 4210 h 5782"/>
                <a:gd name="connsiteX1" fmla="*/ -514 w 4975"/>
                <a:gd name="connsiteY1" fmla="*/ -1573 h 5782"/>
                <a:gd name="connsiteX2" fmla="*/ 4462 w 4975"/>
                <a:gd name="connsiteY2" fmla="*/ 4210 h 5782"/>
              </a:gdLst>
              <a:ahLst/>
              <a:cxnLst>
                <a:cxn ang="0">
                  <a:pos x="connsiteX0" y="connsiteY0"/>
                </a:cxn>
                <a:cxn ang="0">
                  <a:pos x="connsiteX1" y="connsiteY1"/>
                </a:cxn>
                <a:cxn ang="0">
                  <a:pos x="connsiteX2" y="connsiteY2"/>
                </a:cxn>
              </a:cxnLst>
              <a:rect l="l" t="t" r="r" b="b"/>
              <a:pathLst>
                <a:path w="4975" h="5782">
                  <a:moveTo>
                    <a:pt x="4462" y="4210"/>
                  </a:moveTo>
                  <a:cubicBezTo>
                    <a:pt x="1772" y="3470"/>
                    <a:pt x="-244" y="1184"/>
                    <a:pt x="-514" y="-1573"/>
                  </a:cubicBezTo>
                  <a:cubicBezTo>
                    <a:pt x="2176" y="-833"/>
                    <a:pt x="4192" y="1453"/>
                    <a:pt x="4462" y="4210"/>
                  </a:cubicBezTo>
                  <a:close/>
                </a:path>
              </a:pathLst>
            </a:custGeom>
            <a:solidFill>
              <a:srgbClr val="020202"/>
            </a:solidFill>
            <a:ln w="6712" cap="flat">
              <a:noFill/>
              <a:prstDash val="solid"/>
              <a:miter/>
            </a:ln>
          </p:spPr>
          <p:txBody>
            <a:bodyPr rtlCol="0" anchor="ctr"/>
            <a:lstStyle/>
            <a:p>
              <a:endParaRPr lang="es-CO"/>
            </a:p>
          </p:txBody>
        </p:sp>
        <p:sp>
          <p:nvSpPr>
            <p:cNvPr id="1134" name="Freeform: Shape 1133">
              <a:extLst>
                <a:ext uri="{FF2B5EF4-FFF2-40B4-BE49-F238E27FC236}">
                  <a16:creationId xmlns:a16="http://schemas.microsoft.com/office/drawing/2014/main" id="{8CB92A1F-2616-E828-7043-41BD8846FDC4}"/>
                </a:ext>
              </a:extLst>
            </p:cNvPr>
            <p:cNvSpPr/>
            <p:nvPr/>
          </p:nvSpPr>
          <p:spPr>
            <a:xfrm>
              <a:off x="7532885" y="923073"/>
              <a:ext cx="5311" cy="5647"/>
            </a:xfrm>
            <a:custGeom>
              <a:avLst/>
              <a:gdLst>
                <a:gd name="connsiteX0" fmla="*/ 4798 w 5311"/>
                <a:gd name="connsiteY0" fmla="*/ 4075 h 5647"/>
                <a:gd name="connsiteX1" fmla="*/ -514 w 5311"/>
                <a:gd name="connsiteY1" fmla="*/ -1573 h 5647"/>
                <a:gd name="connsiteX2" fmla="*/ 4798 w 5311"/>
                <a:gd name="connsiteY2" fmla="*/ 4075 h 5647"/>
              </a:gdLst>
              <a:ahLst/>
              <a:cxnLst>
                <a:cxn ang="0">
                  <a:pos x="connsiteX0" y="connsiteY0"/>
                </a:cxn>
                <a:cxn ang="0">
                  <a:pos x="connsiteX1" y="connsiteY1"/>
                </a:cxn>
                <a:cxn ang="0">
                  <a:pos x="connsiteX2" y="connsiteY2"/>
                </a:cxn>
              </a:cxnLst>
              <a:rect l="l" t="t" r="r" b="b"/>
              <a:pathLst>
                <a:path w="5311" h="5647">
                  <a:moveTo>
                    <a:pt x="4798" y="4075"/>
                  </a:moveTo>
                  <a:cubicBezTo>
                    <a:pt x="2041" y="3537"/>
                    <a:pt x="-111" y="1250"/>
                    <a:pt x="-514" y="-1573"/>
                  </a:cubicBezTo>
                  <a:cubicBezTo>
                    <a:pt x="2243" y="-1035"/>
                    <a:pt x="4394" y="1250"/>
                    <a:pt x="4798" y="4075"/>
                  </a:cubicBezTo>
                  <a:close/>
                </a:path>
              </a:pathLst>
            </a:custGeom>
            <a:solidFill>
              <a:srgbClr val="020202"/>
            </a:solidFill>
            <a:ln w="6712" cap="flat">
              <a:noFill/>
              <a:prstDash val="solid"/>
              <a:miter/>
            </a:ln>
          </p:spPr>
          <p:txBody>
            <a:bodyPr rtlCol="0" anchor="ctr"/>
            <a:lstStyle/>
            <a:p>
              <a:endParaRPr lang="es-CO"/>
            </a:p>
          </p:txBody>
        </p:sp>
        <p:sp>
          <p:nvSpPr>
            <p:cNvPr id="1135" name="Freeform: Shape 1134">
              <a:extLst>
                <a:ext uri="{FF2B5EF4-FFF2-40B4-BE49-F238E27FC236}">
                  <a16:creationId xmlns:a16="http://schemas.microsoft.com/office/drawing/2014/main" id="{FDCD77E3-EBFA-E6C9-BDCE-B95D76B485CA}"/>
                </a:ext>
              </a:extLst>
            </p:cNvPr>
            <p:cNvSpPr/>
            <p:nvPr/>
          </p:nvSpPr>
          <p:spPr>
            <a:xfrm>
              <a:off x="7528514" y="917896"/>
              <a:ext cx="5177" cy="5580"/>
            </a:xfrm>
            <a:custGeom>
              <a:avLst/>
              <a:gdLst>
                <a:gd name="connsiteX0" fmla="*/ 4664 w 5177"/>
                <a:gd name="connsiteY0" fmla="*/ 4007 h 5580"/>
                <a:gd name="connsiteX1" fmla="*/ -514 w 5177"/>
                <a:gd name="connsiteY1" fmla="*/ -1573 h 5580"/>
                <a:gd name="connsiteX2" fmla="*/ 4664 w 5177"/>
                <a:gd name="connsiteY2" fmla="*/ 4007 h 5580"/>
              </a:gdLst>
              <a:ahLst/>
              <a:cxnLst>
                <a:cxn ang="0">
                  <a:pos x="connsiteX0" y="connsiteY0"/>
                </a:cxn>
                <a:cxn ang="0">
                  <a:pos x="connsiteX1" y="connsiteY1"/>
                </a:cxn>
                <a:cxn ang="0">
                  <a:pos x="connsiteX2" y="connsiteY2"/>
                </a:cxn>
              </a:cxnLst>
              <a:rect l="l" t="t" r="r" b="b"/>
              <a:pathLst>
                <a:path w="5177" h="5580">
                  <a:moveTo>
                    <a:pt x="4664" y="4007"/>
                  </a:moveTo>
                  <a:cubicBezTo>
                    <a:pt x="1974" y="3402"/>
                    <a:pt x="-110" y="1184"/>
                    <a:pt x="-514" y="-1573"/>
                  </a:cubicBezTo>
                  <a:cubicBezTo>
                    <a:pt x="2176" y="-901"/>
                    <a:pt x="4126" y="1318"/>
                    <a:pt x="4664" y="4007"/>
                  </a:cubicBezTo>
                  <a:close/>
                </a:path>
              </a:pathLst>
            </a:custGeom>
            <a:solidFill>
              <a:srgbClr val="020202"/>
            </a:solidFill>
            <a:ln w="6712" cap="flat">
              <a:noFill/>
              <a:prstDash val="solid"/>
              <a:miter/>
            </a:ln>
          </p:spPr>
          <p:txBody>
            <a:bodyPr rtlCol="0" anchor="ctr"/>
            <a:lstStyle/>
            <a:p>
              <a:endParaRPr lang="es-CO"/>
            </a:p>
          </p:txBody>
        </p:sp>
        <p:sp>
          <p:nvSpPr>
            <p:cNvPr id="1136" name="Freeform: Shape 1135">
              <a:extLst>
                <a:ext uri="{FF2B5EF4-FFF2-40B4-BE49-F238E27FC236}">
                  <a16:creationId xmlns:a16="http://schemas.microsoft.com/office/drawing/2014/main" id="{0DE40A84-4D20-9AD2-93BF-0B70784298FC}"/>
                </a:ext>
              </a:extLst>
            </p:cNvPr>
            <p:cNvSpPr/>
            <p:nvPr/>
          </p:nvSpPr>
          <p:spPr>
            <a:xfrm>
              <a:off x="7523539" y="912786"/>
              <a:ext cx="4975" cy="5445"/>
            </a:xfrm>
            <a:custGeom>
              <a:avLst/>
              <a:gdLst>
                <a:gd name="connsiteX0" fmla="*/ 4462 w 4975"/>
                <a:gd name="connsiteY0" fmla="*/ 3873 h 5445"/>
                <a:gd name="connsiteX1" fmla="*/ -514 w 4975"/>
                <a:gd name="connsiteY1" fmla="*/ -1573 h 5445"/>
              </a:gdLst>
              <a:ahLst/>
              <a:cxnLst>
                <a:cxn ang="0">
                  <a:pos x="connsiteX0" y="connsiteY0"/>
                </a:cxn>
                <a:cxn ang="0">
                  <a:pos x="connsiteX1" y="connsiteY1"/>
                </a:cxn>
              </a:cxnLst>
              <a:rect l="l" t="t" r="r" b="b"/>
              <a:pathLst>
                <a:path w="4975" h="5445">
                  <a:moveTo>
                    <a:pt x="4462" y="3873"/>
                  </a:moveTo>
                  <a:cubicBezTo>
                    <a:pt x="1772" y="3335"/>
                    <a:pt x="-244" y="1117"/>
                    <a:pt x="-514" y="-1573"/>
                  </a:cubicBezTo>
                  <a:close/>
                </a:path>
              </a:pathLst>
            </a:custGeom>
            <a:solidFill>
              <a:srgbClr val="020202"/>
            </a:solidFill>
            <a:ln w="6712" cap="flat">
              <a:noFill/>
              <a:prstDash val="solid"/>
              <a:miter/>
            </a:ln>
          </p:spPr>
          <p:txBody>
            <a:bodyPr rtlCol="0" anchor="ctr"/>
            <a:lstStyle/>
            <a:p>
              <a:endParaRPr lang="es-CO"/>
            </a:p>
          </p:txBody>
        </p:sp>
        <p:sp>
          <p:nvSpPr>
            <p:cNvPr id="1137" name="Freeform: Shape 1136">
              <a:extLst>
                <a:ext uri="{FF2B5EF4-FFF2-40B4-BE49-F238E27FC236}">
                  <a16:creationId xmlns:a16="http://schemas.microsoft.com/office/drawing/2014/main" id="{A5C2E050-B9CF-C3B1-306B-65DD8A75F08A}"/>
                </a:ext>
              </a:extLst>
            </p:cNvPr>
            <p:cNvSpPr/>
            <p:nvPr/>
          </p:nvSpPr>
          <p:spPr>
            <a:xfrm>
              <a:off x="7497989" y="883202"/>
              <a:ext cx="5244" cy="5714"/>
            </a:xfrm>
            <a:custGeom>
              <a:avLst/>
              <a:gdLst>
                <a:gd name="connsiteX0" fmla="*/ 4731 w 5244"/>
                <a:gd name="connsiteY0" fmla="*/ 4142 h 5714"/>
                <a:gd name="connsiteX1" fmla="*/ -514 w 5244"/>
                <a:gd name="connsiteY1" fmla="*/ -1573 h 5714"/>
                <a:gd name="connsiteX2" fmla="*/ 4731 w 5244"/>
                <a:gd name="connsiteY2" fmla="*/ 4142 h 5714"/>
              </a:gdLst>
              <a:ahLst/>
              <a:cxnLst>
                <a:cxn ang="0">
                  <a:pos x="connsiteX0" y="connsiteY0"/>
                </a:cxn>
                <a:cxn ang="0">
                  <a:pos x="connsiteX1" y="connsiteY1"/>
                </a:cxn>
                <a:cxn ang="0">
                  <a:pos x="connsiteX2" y="connsiteY2"/>
                </a:cxn>
              </a:cxnLst>
              <a:rect l="l" t="t" r="r" b="b"/>
              <a:pathLst>
                <a:path w="5244" h="5714">
                  <a:moveTo>
                    <a:pt x="4731" y="4142"/>
                  </a:moveTo>
                  <a:cubicBezTo>
                    <a:pt x="1908" y="3672"/>
                    <a:pt x="-244" y="1319"/>
                    <a:pt x="-514" y="-1573"/>
                  </a:cubicBezTo>
                  <a:cubicBezTo>
                    <a:pt x="2243" y="-968"/>
                    <a:pt x="4395" y="1319"/>
                    <a:pt x="4731" y="4142"/>
                  </a:cubicBezTo>
                  <a:close/>
                </a:path>
              </a:pathLst>
            </a:custGeom>
            <a:solidFill>
              <a:srgbClr val="020202"/>
            </a:solidFill>
            <a:ln w="6712" cap="flat">
              <a:noFill/>
              <a:prstDash val="solid"/>
              <a:miter/>
            </a:ln>
          </p:spPr>
          <p:txBody>
            <a:bodyPr rtlCol="0" anchor="ctr"/>
            <a:lstStyle/>
            <a:p>
              <a:endParaRPr lang="es-CO"/>
            </a:p>
          </p:txBody>
        </p:sp>
        <p:sp>
          <p:nvSpPr>
            <p:cNvPr id="1138" name="Freeform: Shape 1137">
              <a:extLst>
                <a:ext uri="{FF2B5EF4-FFF2-40B4-BE49-F238E27FC236}">
                  <a16:creationId xmlns:a16="http://schemas.microsoft.com/office/drawing/2014/main" id="{FA5C3F33-F339-61DF-5733-61615934A7F3}"/>
                </a:ext>
              </a:extLst>
            </p:cNvPr>
            <p:cNvSpPr/>
            <p:nvPr/>
          </p:nvSpPr>
          <p:spPr>
            <a:xfrm>
              <a:off x="7493283" y="878025"/>
              <a:ext cx="5177" cy="5648"/>
            </a:xfrm>
            <a:custGeom>
              <a:avLst/>
              <a:gdLst>
                <a:gd name="connsiteX0" fmla="*/ 4664 w 5177"/>
                <a:gd name="connsiteY0" fmla="*/ 4075 h 5648"/>
                <a:gd name="connsiteX1" fmla="*/ -514 w 5177"/>
                <a:gd name="connsiteY1" fmla="*/ -1573 h 5648"/>
                <a:gd name="connsiteX2" fmla="*/ 4664 w 5177"/>
                <a:gd name="connsiteY2" fmla="*/ 4075 h 5648"/>
              </a:gdLst>
              <a:ahLst/>
              <a:cxnLst>
                <a:cxn ang="0">
                  <a:pos x="connsiteX0" y="connsiteY0"/>
                </a:cxn>
                <a:cxn ang="0">
                  <a:pos x="connsiteX1" y="connsiteY1"/>
                </a:cxn>
                <a:cxn ang="0">
                  <a:pos x="connsiteX2" y="connsiteY2"/>
                </a:cxn>
              </a:cxnLst>
              <a:rect l="l" t="t" r="r" b="b"/>
              <a:pathLst>
                <a:path w="5177" h="5648">
                  <a:moveTo>
                    <a:pt x="4664" y="4075"/>
                  </a:moveTo>
                  <a:cubicBezTo>
                    <a:pt x="1839" y="3604"/>
                    <a:pt x="-244" y="1251"/>
                    <a:pt x="-514" y="-1573"/>
                  </a:cubicBezTo>
                  <a:cubicBezTo>
                    <a:pt x="2176" y="-900"/>
                    <a:pt x="4192" y="1319"/>
                    <a:pt x="4664" y="4075"/>
                  </a:cubicBezTo>
                  <a:close/>
                </a:path>
              </a:pathLst>
            </a:custGeom>
            <a:solidFill>
              <a:srgbClr val="020202"/>
            </a:solidFill>
            <a:ln w="6712" cap="flat">
              <a:noFill/>
              <a:prstDash val="solid"/>
              <a:miter/>
            </a:ln>
          </p:spPr>
          <p:txBody>
            <a:bodyPr rtlCol="0" anchor="ctr"/>
            <a:lstStyle/>
            <a:p>
              <a:endParaRPr lang="es-CO"/>
            </a:p>
          </p:txBody>
        </p:sp>
        <p:sp>
          <p:nvSpPr>
            <p:cNvPr id="1139" name="Freeform: Shape 1138">
              <a:extLst>
                <a:ext uri="{FF2B5EF4-FFF2-40B4-BE49-F238E27FC236}">
                  <a16:creationId xmlns:a16="http://schemas.microsoft.com/office/drawing/2014/main" id="{73326A76-B22F-138C-A102-F538DA9E4034}"/>
                </a:ext>
              </a:extLst>
            </p:cNvPr>
            <p:cNvSpPr/>
            <p:nvPr/>
          </p:nvSpPr>
          <p:spPr>
            <a:xfrm>
              <a:off x="7488375" y="872915"/>
              <a:ext cx="4975" cy="5513"/>
            </a:xfrm>
            <a:custGeom>
              <a:avLst/>
              <a:gdLst>
                <a:gd name="connsiteX0" fmla="*/ 4462 w 4975"/>
                <a:gd name="connsiteY0" fmla="*/ 3941 h 5513"/>
                <a:gd name="connsiteX1" fmla="*/ -514 w 4975"/>
                <a:gd name="connsiteY1" fmla="*/ -1573 h 5513"/>
              </a:gdLst>
              <a:ahLst/>
              <a:cxnLst>
                <a:cxn ang="0">
                  <a:pos x="connsiteX0" y="connsiteY0"/>
                </a:cxn>
                <a:cxn ang="0">
                  <a:pos x="connsiteX1" y="connsiteY1"/>
                </a:cxn>
              </a:cxnLst>
              <a:rect l="l" t="t" r="r" b="b"/>
              <a:pathLst>
                <a:path w="4975" h="5513">
                  <a:moveTo>
                    <a:pt x="4462" y="3941"/>
                  </a:moveTo>
                  <a:cubicBezTo>
                    <a:pt x="1772" y="3402"/>
                    <a:pt x="-244" y="1184"/>
                    <a:pt x="-514" y="-1573"/>
                  </a:cubicBezTo>
                  <a:close/>
                </a:path>
              </a:pathLst>
            </a:custGeom>
            <a:solidFill>
              <a:srgbClr val="020202"/>
            </a:solidFill>
            <a:ln w="6712" cap="flat">
              <a:noFill/>
              <a:prstDash val="solid"/>
              <a:miter/>
            </a:ln>
          </p:spPr>
          <p:txBody>
            <a:bodyPr rtlCol="0" anchor="ctr"/>
            <a:lstStyle/>
            <a:p>
              <a:endParaRPr lang="es-CO"/>
            </a:p>
          </p:txBody>
        </p:sp>
        <p:sp>
          <p:nvSpPr>
            <p:cNvPr id="1140" name="Freeform: Shape 1139">
              <a:extLst>
                <a:ext uri="{FF2B5EF4-FFF2-40B4-BE49-F238E27FC236}">
                  <a16:creationId xmlns:a16="http://schemas.microsoft.com/office/drawing/2014/main" id="{7233FA9A-5077-40C7-B873-77BE171DE0EB}"/>
                </a:ext>
              </a:extLst>
            </p:cNvPr>
            <p:cNvSpPr/>
            <p:nvPr/>
          </p:nvSpPr>
          <p:spPr>
            <a:xfrm>
              <a:off x="7468809" y="853014"/>
              <a:ext cx="5109" cy="5042"/>
            </a:xfrm>
            <a:custGeom>
              <a:avLst/>
              <a:gdLst>
                <a:gd name="connsiteX0" fmla="*/ 4596 w 5109"/>
                <a:gd name="connsiteY0" fmla="*/ 3470 h 5042"/>
                <a:gd name="connsiteX1" fmla="*/ -514 w 5109"/>
                <a:gd name="connsiteY1" fmla="*/ -1573 h 5042"/>
              </a:gdLst>
              <a:ahLst/>
              <a:cxnLst>
                <a:cxn ang="0">
                  <a:pos x="connsiteX0" y="connsiteY0"/>
                </a:cxn>
                <a:cxn ang="0">
                  <a:pos x="connsiteX1" y="connsiteY1"/>
                </a:cxn>
              </a:cxnLst>
              <a:rect l="l" t="t" r="r" b="b"/>
              <a:pathLst>
                <a:path w="5109" h="5042">
                  <a:moveTo>
                    <a:pt x="4596" y="3470"/>
                  </a:moveTo>
                  <a:cubicBezTo>
                    <a:pt x="1974" y="3133"/>
                    <a:pt x="-110" y="1049"/>
                    <a:pt x="-514" y="-1573"/>
                  </a:cubicBezTo>
                  <a:close/>
                </a:path>
              </a:pathLst>
            </a:custGeom>
            <a:solidFill>
              <a:srgbClr val="020202"/>
            </a:solidFill>
            <a:ln w="6712" cap="flat">
              <a:noFill/>
              <a:prstDash val="solid"/>
              <a:miter/>
            </a:ln>
          </p:spPr>
          <p:txBody>
            <a:bodyPr rtlCol="0" anchor="ctr"/>
            <a:lstStyle/>
            <a:p>
              <a:endParaRPr lang="es-CO"/>
            </a:p>
          </p:txBody>
        </p:sp>
        <p:sp>
          <p:nvSpPr>
            <p:cNvPr id="1141" name="Freeform: Shape 1140">
              <a:extLst>
                <a:ext uri="{FF2B5EF4-FFF2-40B4-BE49-F238E27FC236}">
                  <a16:creationId xmlns:a16="http://schemas.microsoft.com/office/drawing/2014/main" id="{7D7FB8C2-3327-9F0A-8176-711C057BE0B6}"/>
                </a:ext>
              </a:extLst>
            </p:cNvPr>
            <p:cNvSpPr/>
            <p:nvPr/>
          </p:nvSpPr>
          <p:spPr>
            <a:xfrm>
              <a:off x="7423223" y="803529"/>
              <a:ext cx="5244" cy="5714"/>
            </a:xfrm>
            <a:custGeom>
              <a:avLst/>
              <a:gdLst>
                <a:gd name="connsiteX0" fmla="*/ 4731 w 5244"/>
                <a:gd name="connsiteY0" fmla="*/ 4142 h 5714"/>
                <a:gd name="connsiteX1" fmla="*/ -514 w 5244"/>
                <a:gd name="connsiteY1" fmla="*/ -1573 h 5714"/>
                <a:gd name="connsiteX2" fmla="*/ 4731 w 5244"/>
                <a:gd name="connsiteY2" fmla="*/ 4142 h 5714"/>
              </a:gdLst>
              <a:ahLst/>
              <a:cxnLst>
                <a:cxn ang="0">
                  <a:pos x="connsiteX0" y="connsiteY0"/>
                </a:cxn>
                <a:cxn ang="0">
                  <a:pos x="connsiteX1" y="connsiteY1"/>
                </a:cxn>
                <a:cxn ang="0">
                  <a:pos x="connsiteX2" y="connsiteY2"/>
                </a:cxn>
              </a:cxnLst>
              <a:rect l="l" t="t" r="r" b="b"/>
              <a:pathLst>
                <a:path w="5244" h="5714">
                  <a:moveTo>
                    <a:pt x="4731" y="4142"/>
                  </a:moveTo>
                  <a:cubicBezTo>
                    <a:pt x="1908" y="3672"/>
                    <a:pt x="-244" y="1319"/>
                    <a:pt x="-514" y="-1573"/>
                  </a:cubicBezTo>
                  <a:cubicBezTo>
                    <a:pt x="2243" y="-968"/>
                    <a:pt x="4395" y="1319"/>
                    <a:pt x="4731" y="4142"/>
                  </a:cubicBezTo>
                  <a:close/>
                </a:path>
              </a:pathLst>
            </a:custGeom>
            <a:solidFill>
              <a:srgbClr val="020202"/>
            </a:solidFill>
            <a:ln w="6712" cap="flat">
              <a:noFill/>
              <a:prstDash val="solid"/>
              <a:miter/>
            </a:ln>
          </p:spPr>
          <p:txBody>
            <a:bodyPr rtlCol="0" anchor="ctr"/>
            <a:lstStyle/>
            <a:p>
              <a:endParaRPr lang="es-CO"/>
            </a:p>
          </p:txBody>
        </p:sp>
        <p:sp>
          <p:nvSpPr>
            <p:cNvPr id="1142" name="Freeform: Shape 1141">
              <a:extLst>
                <a:ext uri="{FF2B5EF4-FFF2-40B4-BE49-F238E27FC236}">
                  <a16:creationId xmlns:a16="http://schemas.microsoft.com/office/drawing/2014/main" id="{CADF4CFA-BEE2-BEE7-048D-106A8888A9EE}"/>
                </a:ext>
              </a:extLst>
            </p:cNvPr>
            <p:cNvSpPr/>
            <p:nvPr/>
          </p:nvSpPr>
          <p:spPr>
            <a:xfrm>
              <a:off x="7418517" y="798419"/>
              <a:ext cx="5177" cy="5647"/>
            </a:xfrm>
            <a:custGeom>
              <a:avLst/>
              <a:gdLst>
                <a:gd name="connsiteX0" fmla="*/ 4664 w 5177"/>
                <a:gd name="connsiteY0" fmla="*/ 4075 h 5647"/>
                <a:gd name="connsiteX1" fmla="*/ -514 w 5177"/>
                <a:gd name="connsiteY1" fmla="*/ -1573 h 5647"/>
                <a:gd name="connsiteX2" fmla="*/ 4664 w 5177"/>
                <a:gd name="connsiteY2" fmla="*/ 4075 h 5647"/>
              </a:gdLst>
              <a:ahLst/>
              <a:cxnLst>
                <a:cxn ang="0">
                  <a:pos x="connsiteX0" y="connsiteY0"/>
                </a:cxn>
                <a:cxn ang="0">
                  <a:pos x="connsiteX1" y="connsiteY1"/>
                </a:cxn>
                <a:cxn ang="0">
                  <a:pos x="connsiteX2" y="connsiteY2"/>
                </a:cxn>
              </a:cxnLst>
              <a:rect l="l" t="t" r="r" b="b"/>
              <a:pathLst>
                <a:path w="5177" h="5647">
                  <a:moveTo>
                    <a:pt x="4664" y="4075"/>
                  </a:moveTo>
                  <a:cubicBezTo>
                    <a:pt x="1907" y="3470"/>
                    <a:pt x="-110" y="1184"/>
                    <a:pt x="-514" y="-1573"/>
                  </a:cubicBezTo>
                  <a:cubicBezTo>
                    <a:pt x="2243" y="-968"/>
                    <a:pt x="4260" y="1319"/>
                    <a:pt x="4664" y="4075"/>
                  </a:cubicBezTo>
                  <a:close/>
                </a:path>
              </a:pathLst>
            </a:custGeom>
            <a:solidFill>
              <a:srgbClr val="020202"/>
            </a:solidFill>
            <a:ln w="6712" cap="flat">
              <a:noFill/>
              <a:prstDash val="solid"/>
              <a:miter/>
            </a:ln>
          </p:spPr>
          <p:txBody>
            <a:bodyPr rtlCol="0" anchor="ctr"/>
            <a:lstStyle/>
            <a:p>
              <a:endParaRPr lang="es-CO"/>
            </a:p>
          </p:txBody>
        </p:sp>
        <p:sp>
          <p:nvSpPr>
            <p:cNvPr id="1143" name="Freeform: Shape 1142">
              <a:extLst>
                <a:ext uri="{FF2B5EF4-FFF2-40B4-BE49-F238E27FC236}">
                  <a16:creationId xmlns:a16="http://schemas.microsoft.com/office/drawing/2014/main" id="{BA6C884C-0297-0A72-095B-EF35E43A0E5B}"/>
                </a:ext>
              </a:extLst>
            </p:cNvPr>
            <p:cNvSpPr/>
            <p:nvPr/>
          </p:nvSpPr>
          <p:spPr>
            <a:xfrm>
              <a:off x="7413811" y="793309"/>
              <a:ext cx="5109" cy="5513"/>
            </a:xfrm>
            <a:custGeom>
              <a:avLst/>
              <a:gdLst>
                <a:gd name="connsiteX0" fmla="*/ 4596 w 5109"/>
                <a:gd name="connsiteY0" fmla="*/ 3941 h 5513"/>
                <a:gd name="connsiteX1" fmla="*/ -514 w 5109"/>
                <a:gd name="connsiteY1" fmla="*/ -1573 h 5513"/>
                <a:gd name="connsiteX2" fmla="*/ 4596 w 5109"/>
                <a:gd name="connsiteY2" fmla="*/ 3941 h 5513"/>
              </a:gdLst>
              <a:ahLst/>
              <a:cxnLst>
                <a:cxn ang="0">
                  <a:pos x="connsiteX0" y="connsiteY0"/>
                </a:cxn>
                <a:cxn ang="0">
                  <a:pos x="connsiteX1" y="connsiteY1"/>
                </a:cxn>
                <a:cxn ang="0">
                  <a:pos x="connsiteX2" y="connsiteY2"/>
                </a:cxn>
              </a:cxnLst>
              <a:rect l="l" t="t" r="r" b="b"/>
              <a:pathLst>
                <a:path w="5109" h="5513">
                  <a:moveTo>
                    <a:pt x="4596" y="3941"/>
                  </a:moveTo>
                  <a:cubicBezTo>
                    <a:pt x="1907" y="3335"/>
                    <a:pt x="-111" y="1117"/>
                    <a:pt x="-514" y="-1573"/>
                  </a:cubicBezTo>
                  <a:cubicBezTo>
                    <a:pt x="2041" y="-766"/>
                    <a:pt x="3991" y="1319"/>
                    <a:pt x="4596" y="3941"/>
                  </a:cubicBezTo>
                  <a:close/>
                </a:path>
              </a:pathLst>
            </a:custGeom>
            <a:solidFill>
              <a:srgbClr val="020202"/>
            </a:solidFill>
            <a:ln w="6712" cap="flat">
              <a:noFill/>
              <a:prstDash val="solid"/>
              <a:miter/>
            </a:ln>
          </p:spPr>
          <p:txBody>
            <a:bodyPr rtlCol="0" anchor="ctr"/>
            <a:lstStyle/>
            <a:p>
              <a:endParaRPr lang="es-CO"/>
            </a:p>
          </p:txBody>
        </p:sp>
        <p:sp>
          <p:nvSpPr>
            <p:cNvPr id="1144" name="Freeform: Shape 1143">
              <a:extLst>
                <a:ext uri="{FF2B5EF4-FFF2-40B4-BE49-F238E27FC236}">
                  <a16:creationId xmlns:a16="http://schemas.microsoft.com/office/drawing/2014/main" id="{CBDD0A81-3511-12A0-05F8-722D6F40B79F}"/>
                </a:ext>
              </a:extLst>
            </p:cNvPr>
            <p:cNvSpPr/>
            <p:nvPr/>
          </p:nvSpPr>
          <p:spPr>
            <a:xfrm>
              <a:off x="7383286" y="758817"/>
              <a:ext cx="5379" cy="5581"/>
            </a:xfrm>
            <a:custGeom>
              <a:avLst/>
              <a:gdLst>
                <a:gd name="connsiteX0" fmla="*/ 4865 w 5379"/>
                <a:gd name="connsiteY0" fmla="*/ 4008 h 5581"/>
                <a:gd name="connsiteX1" fmla="*/ -514 w 5379"/>
                <a:gd name="connsiteY1" fmla="*/ -1573 h 5581"/>
                <a:gd name="connsiteX2" fmla="*/ 4865 w 5379"/>
                <a:gd name="connsiteY2" fmla="*/ 4008 h 5581"/>
              </a:gdLst>
              <a:ahLst/>
              <a:cxnLst>
                <a:cxn ang="0">
                  <a:pos x="connsiteX0" y="connsiteY0"/>
                </a:cxn>
                <a:cxn ang="0">
                  <a:pos x="connsiteX1" y="connsiteY1"/>
                </a:cxn>
                <a:cxn ang="0">
                  <a:pos x="connsiteX2" y="connsiteY2"/>
                </a:cxn>
              </a:cxnLst>
              <a:rect l="l" t="t" r="r" b="b"/>
              <a:pathLst>
                <a:path w="5379" h="5581">
                  <a:moveTo>
                    <a:pt x="4865" y="4008"/>
                  </a:moveTo>
                  <a:cubicBezTo>
                    <a:pt x="1974" y="3604"/>
                    <a:pt x="-244" y="1319"/>
                    <a:pt x="-514" y="-1573"/>
                  </a:cubicBezTo>
                  <a:cubicBezTo>
                    <a:pt x="2311" y="-1169"/>
                    <a:pt x="4529" y="1117"/>
                    <a:pt x="4865" y="4008"/>
                  </a:cubicBezTo>
                  <a:close/>
                </a:path>
              </a:pathLst>
            </a:custGeom>
            <a:solidFill>
              <a:srgbClr val="020202"/>
            </a:solidFill>
            <a:ln w="6712" cap="flat">
              <a:noFill/>
              <a:prstDash val="solid"/>
              <a:miter/>
            </a:ln>
          </p:spPr>
          <p:txBody>
            <a:bodyPr rtlCol="0" anchor="ctr"/>
            <a:lstStyle/>
            <a:p>
              <a:endParaRPr lang="es-CO"/>
            </a:p>
          </p:txBody>
        </p:sp>
        <p:sp>
          <p:nvSpPr>
            <p:cNvPr id="1145" name="Freeform: Shape 1144">
              <a:extLst>
                <a:ext uri="{FF2B5EF4-FFF2-40B4-BE49-F238E27FC236}">
                  <a16:creationId xmlns:a16="http://schemas.microsoft.com/office/drawing/2014/main" id="{179284F7-84CB-1314-40AF-366E300B5A65}"/>
                </a:ext>
              </a:extLst>
            </p:cNvPr>
            <p:cNvSpPr/>
            <p:nvPr/>
          </p:nvSpPr>
          <p:spPr>
            <a:xfrm>
              <a:off x="7378378" y="753774"/>
              <a:ext cx="5378" cy="5581"/>
            </a:xfrm>
            <a:custGeom>
              <a:avLst/>
              <a:gdLst>
                <a:gd name="connsiteX0" fmla="*/ 4865 w 5378"/>
                <a:gd name="connsiteY0" fmla="*/ 4008 h 5581"/>
                <a:gd name="connsiteX1" fmla="*/ -514 w 5378"/>
                <a:gd name="connsiteY1" fmla="*/ -1573 h 5581"/>
                <a:gd name="connsiteX2" fmla="*/ 4865 w 5378"/>
                <a:gd name="connsiteY2" fmla="*/ 4008 h 5581"/>
              </a:gdLst>
              <a:ahLst/>
              <a:cxnLst>
                <a:cxn ang="0">
                  <a:pos x="connsiteX0" y="connsiteY0"/>
                </a:cxn>
                <a:cxn ang="0">
                  <a:pos x="connsiteX1" y="connsiteY1"/>
                </a:cxn>
                <a:cxn ang="0">
                  <a:pos x="connsiteX2" y="connsiteY2"/>
                </a:cxn>
              </a:cxnLst>
              <a:rect l="l" t="t" r="r" b="b"/>
              <a:pathLst>
                <a:path w="5378" h="5581">
                  <a:moveTo>
                    <a:pt x="4865" y="4008"/>
                  </a:moveTo>
                  <a:cubicBezTo>
                    <a:pt x="2041" y="3470"/>
                    <a:pt x="-111" y="1251"/>
                    <a:pt x="-514" y="-1573"/>
                  </a:cubicBezTo>
                  <a:cubicBezTo>
                    <a:pt x="2310" y="-1034"/>
                    <a:pt x="4462" y="1184"/>
                    <a:pt x="4865" y="4008"/>
                  </a:cubicBezTo>
                  <a:close/>
                </a:path>
              </a:pathLst>
            </a:custGeom>
            <a:solidFill>
              <a:srgbClr val="020202"/>
            </a:solidFill>
            <a:ln w="6712" cap="flat">
              <a:noFill/>
              <a:prstDash val="solid"/>
              <a:miter/>
            </a:ln>
          </p:spPr>
          <p:txBody>
            <a:bodyPr rtlCol="0" anchor="ctr"/>
            <a:lstStyle/>
            <a:p>
              <a:endParaRPr lang="es-CO"/>
            </a:p>
          </p:txBody>
        </p:sp>
        <p:sp>
          <p:nvSpPr>
            <p:cNvPr id="1146" name="Freeform: Shape 1145">
              <a:extLst>
                <a:ext uri="{FF2B5EF4-FFF2-40B4-BE49-F238E27FC236}">
                  <a16:creationId xmlns:a16="http://schemas.microsoft.com/office/drawing/2014/main" id="{B7B47495-0FA5-5FDE-0D08-F245E543CF3E}"/>
                </a:ext>
              </a:extLst>
            </p:cNvPr>
            <p:cNvSpPr/>
            <p:nvPr/>
          </p:nvSpPr>
          <p:spPr>
            <a:xfrm>
              <a:off x="7373604" y="748732"/>
              <a:ext cx="5446" cy="5513"/>
            </a:xfrm>
            <a:custGeom>
              <a:avLst/>
              <a:gdLst>
                <a:gd name="connsiteX0" fmla="*/ 4933 w 5446"/>
                <a:gd name="connsiteY0" fmla="*/ 3941 h 5513"/>
                <a:gd name="connsiteX1" fmla="*/ -514 w 5446"/>
                <a:gd name="connsiteY1" fmla="*/ -1573 h 5513"/>
                <a:gd name="connsiteX2" fmla="*/ 4933 w 5446"/>
                <a:gd name="connsiteY2" fmla="*/ 3941 h 5513"/>
              </a:gdLst>
              <a:ahLst/>
              <a:cxnLst>
                <a:cxn ang="0">
                  <a:pos x="connsiteX0" y="connsiteY0"/>
                </a:cxn>
                <a:cxn ang="0">
                  <a:pos x="connsiteX1" y="connsiteY1"/>
                </a:cxn>
                <a:cxn ang="0">
                  <a:pos x="connsiteX2" y="connsiteY2"/>
                </a:cxn>
              </a:cxnLst>
              <a:rect l="l" t="t" r="r" b="b"/>
              <a:pathLst>
                <a:path w="5446" h="5513">
                  <a:moveTo>
                    <a:pt x="4933" y="3941"/>
                  </a:moveTo>
                  <a:cubicBezTo>
                    <a:pt x="2041" y="3604"/>
                    <a:pt x="-177" y="1319"/>
                    <a:pt x="-514" y="-1573"/>
                  </a:cubicBezTo>
                  <a:cubicBezTo>
                    <a:pt x="2311" y="-1102"/>
                    <a:pt x="4462" y="1117"/>
                    <a:pt x="4933" y="3941"/>
                  </a:cubicBezTo>
                  <a:close/>
                </a:path>
              </a:pathLst>
            </a:custGeom>
            <a:solidFill>
              <a:srgbClr val="020202"/>
            </a:solidFill>
            <a:ln w="6712" cap="flat">
              <a:noFill/>
              <a:prstDash val="solid"/>
              <a:miter/>
            </a:ln>
          </p:spPr>
          <p:txBody>
            <a:bodyPr rtlCol="0" anchor="ctr"/>
            <a:lstStyle/>
            <a:p>
              <a:endParaRPr lang="es-CO"/>
            </a:p>
          </p:txBody>
        </p:sp>
        <p:sp>
          <p:nvSpPr>
            <p:cNvPr id="1147" name="Freeform: Shape 1146">
              <a:extLst>
                <a:ext uri="{FF2B5EF4-FFF2-40B4-BE49-F238E27FC236}">
                  <a16:creationId xmlns:a16="http://schemas.microsoft.com/office/drawing/2014/main" id="{45E248BF-1935-5095-1598-5FCA402BCDE1}"/>
                </a:ext>
              </a:extLst>
            </p:cNvPr>
            <p:cNvSpPr/>
            <p:nvPr/>
          </p:nvSpPr>
          <p:spPr>
            <a:xfrm>
              <a:off x="7139356" y="564507"/>
              <a:ext cx="5849" cy="4639"/>
            </a:xfrm>
            <a:custGeom>
              <a:avLst/>
              <a:gdLst>
                <a:gd name="connsiteX0" fmla="*/ 5336 w 5849"/>
                <a:gd name="connsiteY0" fmla="*/ 3067 h 4639"/>
                <a:gd name="connsiteX1" fmla="*/ -514 w 5849"/>
                <a:gd name="connsiteY1" fmla="*/ -1573 h 4639"/>
                <a:gd name="connsiteX2" fmla="*/ 5336 w 5849"/>
                <a:gd name="connsiteY2" fmla="*/ 3067 h 4639"/>
              </a:gdLst>
              <a:ahLst/>
              <a:cxnLst>
                <a:cxn ang="0">
                  <a:pos x="connsiteX0" y="connsiteY0"/>
                </a:cxn>
                <a:cxn ang="0">
                  <a:pos x="connsiteX1" y="connsiteY1"/>
                </a:cxn>
                <a:cxn ang="0">
                  <a:pos x="connsiteX2" y="connsiteY2"/>
                </a:cxn>
              </a:cxnLst>
              <a:rect l="l" t="t" r="r" b="b"/>
              <a:pathLst>
                <a:path w="5849" h="4639">
                  <a:moveTo>
                    <a:pt x="5336" y="3067"/>
                  </a:moveTo>
                  <a:cubicBezTo>
                    <a:pt x="2580" y="3067"/>
                    <a:pt x="159" y="1117"/>
                    <a:pt x="-514" y="-1573"/>
                  </a:cubicBezTo>
                  <a:cubicBezTo>
                    <a:pt x="2176" y="-1236"/>
                    <a:pt x="4394" y="579"/>
                    <a:pt x="5336" y="3067"/>
                  </a:cubicBezTo>
                  <a:close/>
                </a:path>
              </a:pathLst>
            </a:custGeom>
            <a:solidFill>
              <a:srgbClr val="020202"/>
            </a:solidFill>
            <a:ln w="6712" cap="flat">
              <a:noFill/>
              <a:prstDash val="solid"/>
              <a:miter/>
            </a:ln>
          </p:spPr>
          <p:txBody>
            <a:bodyPr rtlCol="0" anchor="ctr"/>
            <a:lstStyle/>
            <a:p>
              <a:endParaRPr lang="es-CO"/>
            </a:p>
          </p:txBody>
        </p:sp>
        <p:sp>
          <p:nvSpPr>
            <p:cNvPr id="1148" name="Freeform: Shape 1147">
              <a:extLst>
                <a:ext uri="{FF2B5EF4-FFF2-40B4-BE49-F238E27FC236}">
                  <a16:creationId xmlns:a16="http://schemas.microsoft.com/office/drawing/2014/main" id="{19CF7E4F-96BB-EB2C-1605-69F7FA1EA954}"/>
                </a:ext>
              </a:extLst>
            </p:cNvPr>
            <p:cNvSpPr/>
            <p:nvPr/>
          </p:nvSpPr>
          <p:spPr>
            <a:xfrm>
              <a:off x="7368427" y="743824"/>
              <a:ext cx="5512" cy="5446"/>
            </a:xfrm>
            <a:custGeom>
              <a:avLst/>
              <a:gdLst>
                <a:gd name="connsiteX0" fmla="*/ 4999 w 5512"/>
                <a:gd name="connsiteY0" fmla="*/ 3874 h 5446"/>
                <a:gd name="connsiteX1" fmla="*/ -514 w 5512"/>
                <a:gd name="connsiteY1" fmla="*/ -1573 h 5446"/>
                <a:gd name="connsiteX2" fmla="*/ 4999 w 5512"/>
                <a:gd name="connsiteY2" fmla="*/ 3874 h 5446"/>
              </a:gdLst>
              <a:ahLst/>
              <a:cxnLst>
                <a:cxn ang="0">
                  <a:pos x="connsiteX0" y="connsiteY0"/>
                </a:cxn>
                <a:cxn ang="0">
                  <a:pos x="connsiteX1" y="connsiteY1"/>
                </a:cxn>
                <a:cxn ang="0">
                  <a:pos x="connsiteX2" y="connsiteY2"/>
                </a:cxn>
              </a:cxnLst>
              <a:rect l="l" t="t" r="r" b="b"/>
              <a:pathLst>
                <a:path w="5512" h="5446">
                  <a:moveTo>
                    <a:pt x="4999" y="3874"/>
                  </a:moveTo>
                  <a:cubicBezTo>
                    <a:pt x="2175" y="3402"/>
                    <a:pt x="-43" y="1251"/>
                    <a:pt x="-514" y="-1573"/>
                  </a:cubicBezTo>
                  <a:cubicBezTo>
                    <a:pt x="2310" y="-1103"/>
                    <a:pt x="4529" y="1049"/>
                    <a:pt x="4999" y="3874"/>
                  </a:cubicBezTo>
                  <a:close/>
                </a:path>
              </a:pathLst>
            </a:custGeom>
            <a:solidFill>
              <a:srgbClr val="020202"/>
            </a:solidFill>
            <a:ln w="6712" cap="flat">
              <a:noFill/>
              <a:prstDash val="solid"/>
              <a:miter/>
            </a:ln>
          </p:spPr>
          <p:txBody>
            <a:bodyPr rtlCol="0" anchor="ctr"/>
            <a:lstStyle/>
            <a:p>
              <a:endParaRPr lang="es-CO"/>
            </a:p>
          </p:txBody>
        </p:sp>
        <p:sp>
          <p:nvSpPr>
            <p:cNvPr id="1149" name="Freeform: Shape 1148">
              <a:extLst>
                <a:ext uri="{FF2B5EF4-FFF2-40B4-BE49-F238E27FC236}">
                  <a16:creationId xmlns:a16="http://schemas.microsoft.com/office/drawing/2014/main" id="{2F61051E-AAC3-A814-6E00-5458A7C90285}"/>
                </a:ext>
              </a:extLst>
            </p:cNvPr>
            <p:cNvSpPr/>
            <p:nvPr/>
          </p:nvSpPr>
          <p:spPr>
            <a:xfrm>
              <a:off x="7363452" y="738848"/>
              <a:ext cx="5445" cy="5445"/>
            </a:xfrm>
            <a:custGeom>
              <a:avLst/>
              <a:gdLst>
                <a:gd name="connsiteX0" fmla="*/ 4932 w 5445"/>
                <a:gd name="connsiteY0" fmla="*/ 3873 h 5445"/>
                <a:gd name="connsiteX1" fmla="*/ -514 w 5445"/>
                <a:gd name="connsiteY1" fmla="*/ -1573 h 5445"/>
                <a:gd name="connsiteX2" fmla="*/ 4932 w 5445"/>
                <a:gd name="connsiteY2" fmla="*/ 3873 h 5445"/>
              </a:gdLst>
              <a:ahLst/>
              <a:cxnLst>
                <a:cxn ang="0">
                  <a:pos x="connsiteX0" y="connsiteY0"/>
                </a:cxn>
                <a:cxn ang="0">
                  <a:pos x="connsiteX1" y="connsiteY1"/>
                </a:cxn>
                <a:cxn ang="0">
                  <a:pos x="connsiteX2" y="connsiteY2"/>
                </a:cxn>
              </a:cxnLst>
              <a:rect l="l" t="t" r="r" b="b"/>
              <a:pathLst>
                <a:path w="5445" h="5445">
                  <a:moveTo>
                    <a:pt x="4932" y="3873"/>
                  </a:moveTo>
                  <a:cubicBezTo>
                    <a:pt x="2175" y="3402"/>
                    <a:pt x="-43" y="1184"/>
                    <a:pt x="-514" y="-1573"/>
                  </a:cubicBezTo>
                  <a:cubicBezTo>
                    <a:pt x="2242" y="-1103"/>
                    <a:pt x="4462" y="1117"/>
                    <a:pt x="4932" y="3873"/>
                  </a:cubicBezTo>
                  <a:close/>
                </a:path>
              </a:pathLst>
            </a:custGeom>
            <a:solidFill>
              <a:srgbClr val="020202"/>
            </a:solidFill>
            <a:ln w="6712" cap="flat">
              <a:noFill/>
              <a:prstDash val="solid"/>
              <a:miter/>
            </a:ln>
          </p:spPr>
          <p:txBody>
            <a:bodyPr rtlCol="0" anchor="ctr"/>
            <a:lstStyle/>
            <a:p>
              <a:endParaRPr lang="es-CO"/>
            </a:p>
          </p:txBody>
        </p:sp>
        <p:sp>
          <p:nvSpPr>
            <p:cNvPr id="1150" name="Freeform: Shape 1149">
              <a:extLst>
                <a:ext uri="{FF2B5EF4-FFF2-40B4-BE49-F238E27FC236}">
                  <a16:creationId xmlns:a16="http://schemas.microsoft.com/office/drawing/2014/main" id="{25951A65-9701-5326-43E7-34787310A424}"/>
                </a:ext>
              </a:extLst>
            </p:cNvPr>
            <p:cNvSpPr/>
            <p:nvPr/>
          </p:nvSpPr>
          <p:spPr>
            <a:xfrm>
              <a:off x="7358409" y="733873"/>
              <a:ext cx="5512" cy="5445"/>
            </a:xfrm>
            <a:custGeom>
              <a:avLst/>
              <a:gdLst>
                <a:gd name="connsiteX0" fmla="*/ 4999 w 5512"/>
                <a:gd name="connsiteY0" fmla="*/ 3873 h 5445"/>
                <a:gd name="connsiteX1" fmla="*/ -514 w 5512"/>
                <a:gd name="connsiteY1" fmla="*/ -1573 h 5445"/>
                <a:gd name="connsiteX2" fmla="*/ 4999 w 5512"/>
                <a:gd name="connsiteY2" fmla="*/ 3873 h 5445"/>
              </a:gdLst>
              <a:ahLst/>
              <a:cxnLst>
                <a:cxn ang="0">
                  <a:pos x="connsiteX0" y="connsiteY0"/>
                </a:cxn>
                <a:cxn ang="0">
                  <a:pos x="connsiteX1" y="connsiteY1"/>
                </a:cxn>
                <a:cxn ang="0">
                  <a:pos x="connsiteX2" y="connsiteY2"/>
                </a:cxn>
              </a:cxnLst>
              <a:rect l="l" t="t" r="r" b="b"/>
              <a:pathLst>
                <a:path w="5512" h="5445">
                  <a:moveTo>
                    <a:pt x="4999" y="3873"/>
                  </a:moveTo>
                  <a:cubicBezTo>
                    <a:pt x="2108" y="3537"/>
                    <a:pt x="-111" y="1318"/>
                    <a:pt x="-514" y="-1573"/>
                  </a:cubicBezTo>
                  <a:cubicBezTo>
                    <a:pt x="2310" y="-1103"/>
                    <a:pt x="4529" y="1049"/>
                    <a:pt x="4999" y="3873"/>
                  </a:cubicBezTo>
                  <a:close/>
                </a:path>
              </a:pathLst>
            </a:custGeom>
            <a:solidFill>
              <a:srgbClr val="020202"/>
            </a:solidFill>
            <a:ln w="6712" cap="flat">
              <a:noFill/>
              <a:prstDash val="solid"/>
              <a:miter/>
            </a:ln>
          </p:spPr>
          <p:txBody>
            <a:bodyPr rtlCol="0" anchor="ctr"/>
            <a:lstStyle/>
            <a:p>
              <a:endParaRPr lang="es-CO"/>
            </a:p>
          </p:txBody>
        </p:sp>
        <p:sp>
          <p:nvSpPr>
            <p:cNvPr id="1151" name="Freeform: Shape 1150">
              <a:extLst>
                <a:ext uri="{FF2B5EF4-FFF2-40B4-BE49-F238E27FC236}">
                  <a16:creationId xmlns:a16="http://schemas.microsoft.com/office/drawing/2014/main" id="{3F936DE1-ABE8-56DE-F4B1-0092A6017AF1}"/>
                </a:ext>
              </a:extLst>
            </p:cNvPr>
            <p:cNvSpPr/>
            <p:nvPr/>
          </p:nvSpPr>
          <p:spPr>
            <a:xfrm>
              <a:off x="7353299" y="729032"/>
              <a:ext cx="5580" cy="5378"/>
            </a:xfrm>
            <a:custGeom>
              <a:avLst/>
              <a:gdLst>
                <a:gd name="connsiteX0" fmla="*/ 5067 w 5580"/>
                <a:gd name="connsiteY0" fmla="*/ 3805 h 5378"/>
                <a:gd name="connsiteX1" fmla="*/ -514 w 5580"/>
                <a:gd name="connsiteY1" fmla="*/ -1573 h 5378"/>
                <a:gd name="connsiteX2" fmla="*/ 5067 w 5580"/>
                <a:gd name="connsiteY2" fmla="*/ 3805 h 5378"/>
              </a:gdLst>
              <a:ahLst/>
              <a:cxnLst>
                <a:cxn ang="0">
                  <a:pos x="connsiteX0" y="connsiteY0"/>
                </a:cxn>
                <a:cxn ang="0">
                  <a:pos x="connsiteX1" y="connsiteY1"/>
                </a:cxn>
                <a:cxn ang="0">
                  <a:pos x="connsiteX2" y="connsiteY2"/>
                </a:cxn>
              </a:cxnLst>
              <a:rect l="l" t="t" r="r" b="b"/>
              <a:pathLst>
                <a:path w="5580" h="5378">
                  <a:moveTo>
                    <a:pt x="5067" y="3805"/>
                  </a:moveTo>
                  <a:cubicBezTo>
                    <a:pt x="2175" y="3470"/>
                    <a:pt x="-111" y="1250"/>
                    <a:pt x="-514" y="-1573"/>
                  </a:cubicBezTo>
                  <a:cubicBezTo>
                    <a:pt x="2377" y="-1304"/>
                    <a:pt x="4730" y="915"/>
                    <a:pt x="5067" y="3805"/>
                  </a:cubicBezTo>
                  <a:close/>
                </a:path>
              </a:pathLst>
            </a:custGeom>
            <a:solidFill>
              <a:srgbClr val="020202"/>
            </a:solidFill>
            <a:ln w="6712" cap="flat">
              <a:noFill/>
              <a:prstDash val="solid"/>
              <a:miter/>
            </a:ln>
          </p:spPr>
          <p:txBody>
            <a:bodyPr rtlCol="0" anchor="ctr"/>
            <a:lstStyle/>
            <a:p>
              <a:endParaRPr lang="es-CO"/>
            </a:p>
          </p:txBody>
        </p:sp>
        <p:sp>
          <p:nvSpPr>
            <p:cNvPr id="1152" name="Freeform: Shape 1151">
              <a:extLst>
                <a:ext uri="{FF2B5EF4-FFF2-40B4-BE49-F238E27FC236}">
                  <a16:creationId xmlns:a16="http://schemas.microsoft.com/office/drawing/2014/main" id="{9D83BA57-8B34-F9FE-368A-64719B861BA3}"/>
                </a:ext>
              </a:extLst>
            </p:cNvPr>
            <p:cNvSpPr/>
            <p:nvPr/>
          </p:nvSpPr>
          <p:spPr>
            <a:xfrm>
              <a:off x="7318942" y="698776"/>
              <a:ext cx="5512" cy="4908"/>
            </a:xfrm>
            <a:custGeom>
              <a:avLst/>
              <a:gdLst>
                <a:gd name="connsiteX0" fmla="*/ 4999 w 5512"/>
                <a:gd name="connsiteY0" fmla="*/ 3335 h 4908"/>
                <a:gd name="connsiteX1" fmla="*/ -514 w 5512"/>
                <a:gd name="connsiteY1" fmla="*/ -1573 h 4908"/>
              </a:gdLst>
              <a:ahLst/>
              <a:cxnLst>
                <a:cxn ang="0">
                  <a:pos x="connsiteX0" y="connsiteY0"/>
                </a:cxn>
                <a:cxn ang="0">
                  <a:pos x="connsiteX1" y="connsiteY1"/>
                </a:cxn>
              </a:cxnLst>
              <a:rect l="l" t="t" r="r" b="b"/>
              <a:pathLst>
                <a:path w="5512" h="4908">
                  <a:moveTo>
                    <a:pt x="4999" y="3335"/>
                  </a:moveTo>
                  <a:cubicBezTo>
                    <a:pt x="2377" y="2931"/>
                    <a:pt x="159" y="1049"/>
                    <a:pt x="-514" y="-1573"/>
                  </a:cubicBezTo>
                  <a:close/>
                </a:path>
              </a:pathLst>
            </a:custGeom>
            <a:solidFill>
              <a:srgbClr val="020202"/>
            </a:solidFill>
            <a:ln w="6712" cap="flat">
              <a:noFill/>
              <a:prstDash val="solid"/>
              <a:miter/>
            </a:ln>
          </p:spPr>
          <p:txBody>
            <a:bodyPr rtlCol="0" anchor="ctr"/>
            <a:lstStyle/>
            <a:p>
              <a:endParaRPr lang="es-CO"/>
            </a:p>
          </p:txBody>
        </p:sp>
        <p:sp>
          <p:nvSpPr>
            <p:cNvPr id="1153" name="Freeform: Shape 1152">
              <a:extLst>
                <a:ext uri="{FF2B5EF4-FFF2-40B4-BE49-F238E27FC236}">
                  <a16:creationId xmlns:a16="http://schemas.microsoft.com/office/drawing/2014/main" id="{C059DEA5-B8CF-BDF0-C2C6-4B59ACBACF53}"/>
                </a:ext>
              </a:extLst>
            </p:cNvPr>
            <p:cNvSpPr/>
            <p:nvPr/>
          </p:nvSpPr>
          <p:spPr>
            <a:xfrm>
              <a:off x="7313563" y="694069"/>
              <a:ext cx="5782" cy="5042"/>
            </a:xfrm>
            <a:custGeom>
              <a:avLst/>
              <a:gdLst>
                <a:gd name="connsiteX0" fmla="*/ 5268 w 5782"/>
                <a:gd name="connsiteY0" fmla="*/ 3470 h 5042"/>
                <a:gd name="connsiteX1" fmla="*/ -514 w 5782"/>
                <a:gd name="connsiteY1" fmla="*/ -1573 h 5042"/>
                <a:gd name="connsiteX2" fmla="*/ 5268 w 5782"/>
                <a:gd name="connsiteY2" fmla="*/ 3470 h 5042"/>
              </a:gdLst>
              <a:ahLst/>
              <a:cxnLst>
                <a:cxn ang="0">
                  <a:pos x="connsiteX0" y="connsiteY0"/>
                </a:cxn>
                <a:cxn ang="0">
                  <a:pos x="connsiteX1" y="connsiteY1"/>
                </a:cxn>
                <a:cxn ang="0">
                  <a:pos x="connsiteX2" y="connsiteY2"/>
                </a:cxn>
              </a:cxnLst>
              <a:rect l="l" t="t" r="r" b="b"/>
              <a:pathLst>
                <a:path w="5782" h="5042">
                  <a:moveTo>
                    <a:pt x="5268" y="3470"/>
                  </a:moveTo>
                  <a:cubicBezTo>
                    <a:pt x="2444" y="3134"/>
                    <a:pt x="159" y="1184"/>
                    <a:pt x="-514" y="-1573"/>
                  </a:cubicBezTo>
                  <a:cubicBezTo>
                    <a:pt x="2311" y="-1236"/>
                    <a:pt x="4596" y="713"/>
                    <a:pt x="5268" y="3470"/>
                  </a:cubicBezTo>
                  <a:close/>
                </a:path>
              </a:pathLst>
            </a:custGeom>
            <a:solidFill>
              <a:srgbClr val="020202"/>
            </a:solidFill>
            <a:ln w="6712" cap="flat">
              <a:noFill/>
              <a:prstDash val="solid"/>
              <a:miter/>
            </a:ln>
          </p:spPr>
          <p:txBody>
            <a:bodyPr rtlCol="0" anchor="ctr"/>
            <a:lstStyle/>
            <a:p>
              <a:endParaRPr lang="es-CO"/>
            </a:p>
          </p:txBody>
        </p:sp>
        <p:sp>
          <p:nvSpPr>
            <p:cNvPr id="1154" name="Freeform: Shape 1153">
              <a:extLst>
                <a:ext uri="{FF2B5EF4-FFF2-40B4-BE49-F238E27FC236}">
                  <a16:creationId xmlns:a16="http://schemas.microsoft.com/office/drawing/2014/main" id="{F5874E2D-9967-308D-609C-11200F05DEB3}"/>
                </a:ext>
              </a:extLst>
            </p:cNvPr>
            <p:cNvSpPr/>
            <p:nvPr/>
          </p:nvSpPr>
          <p:spPr>
            <a:xfrm>
              <a:off x="7293594" y="679211"/>
              <a:ext cx="5916" cy="4773"/>
            </a:xfrm>
            <a:custGeom>
              <a:avLst/>
              <a:gdLst>
                <a:gd name="connsiteX0" fmla="*/ 5403 w 5916"/>
                <a:gd name="connsiteY0" fmla="*/ 3201 h 4773"/>
                <a:gd name="connsiteX1" fmla="*/ -514 w 5916"/>
                <a:gd name="connsiteY1" fmla="*/ -1573 h 4773"/>
                <a:gd name="connsiteX2" fmla="*/ 5403 w 5916"/>
                <a:gd name="connsiteY2" fmla="*/ 3201 h 4773"/>
              </a:gdLst>
              <a:ahLst/>
              <a:cxnLst>
                <a:cxn ang="0">
                  <a:pos x="connsiteX0" y="connsiteY0"/>
                </a:cxn>
                <a:cxn ang="0">
                  <a:pos x="connsiteX1" y="connsiteY1"/>
                </a:cxn>
                <a:cxn ang="0">
                  <a:pos x="connsiteX2" y="connsiteY2"/>
                </a:cxn>
              </a:cxnLst>
              <a:rect l="l" t="t" r="r" b="b"/>
              <a:pathLst>
                <a:path w="5916" h="4773">
                  <a:moveTo>
                    <a:pt x="5403" y="3201"/>
                  </a:moveTo>
                  <a:cubicBezTo>
                    <a:pt x="2579" y="3133"/>
                    <a:pt x="159" y="1184"/>
                    <a:pt x="-514" y="-1573"/>
                  </a:cubicBezTo>
                  <a:cubicBezTo>
                    <a:pt x="2242" y="-1371"/>
                    <a:pt x="4596" y="511"/>
                    <a:pt x="5403" y="3201"/>
                  </a:cubicBezTo>
                  <a:close/>
                </a:path>
              </a:pathLst>
            </a:custGeom>
            <a:solidFill>
              <a:srgbClr val="020202"/>
            </a:solidFill>
            <a:ln w="6712" cap="flat">
              <a:noFill/>
              <a:prstDash val="solid"/>
              <a:miter/>
            </a:ln>
          </p:spPr>
          <p:txBody>
            <a:bodyPr rtlCol="0" anchor="ctr"/>
            <a:lstStyle/>
            <a:p>
              <a:endParaRPr lang="es-CO"/>
            </a:p>
          </p:txBody>
        </p:sp>
        <p:sp>
          <p:nvSpPr>
            <p:cNvPr id="1155" name="Freeform: Shape 1154">
              <a:extLst>
                <a:ext uri="{FF2B5EF4-FFF2-40B4-BE49-F238E27FC236}">
                  <a16:creationId xmlns:a16="http://schemas.microsoft.com/office/drawing/2014/main" id="{47429D48-1853-BDAA-86AF-C8221515A54D}"/>
                </a:ext>
              </a:extLst>
            </p:cNvPr>
            <p:cNvSpPr/>
            <p:nvPr/>
          </p:nvSpPr>
          <p:spPr>
            <a:xfrm>
              <a:off x="7279004" y="669193"/>
              <a:ext cx="5916" cy="4571"/>
            </a:xfrm>
            <a:custGeom>
              <a:avLst/>
              <a:gdLst>
                <a:gd name="connsiteX0" fmla="*/ 5403 w 5916"/>
                <a:gd name="connsiteY0" fmla="*/ 2999 h 4571"/>
                <a:gd name="connsiteX1" fmla="*/ -514 w 5916"/>
                <a:gd name="connsiteY1" fmla="*/ -1573 h 4571"/>
                <a:gd name="connsiteX2" fmla="*/ 5403 w 5916"/>
                <a:gd name="connsiteY2" fmla="*/ 2999 h 4571"/>
              </a:gdLst>
              <a:ahLst/>
              <a:cxnLst>
                <a:cxn ang="0">
                  <a:pos x="connsiteX0" y="connsiteY0"/>
                </a:cxn>
                <a:cxn ang="0">
                  <a:pos x="connsiteX1" y="connsiteY1"/>
                </a:cxn>
                <a:cxn ang="0">
                  <a:pos x="connsiteX2" y="connsiteY2"/>
                </a:cxn>
              </a:cxnLst>
              <a:rect l="l" t="t" r="r" b="b"/>
              <a:pathLst>
                <a:path w="5916" h="4571">
                  <a:moveTo>
                    <a:pt x="5403" y="2999"/>
                  </a:moveTo>
                  <a:cubicBezTo>
                    <a:pt x="2646" y="2999"/>
                    <a:pt x="159" y="1117"/>
                    <a:pt x="-514" y="-1573"/>
                  </a:cubicBezTo>
                  <a:cubicBezTo>
                    <a:pt x="2176" y="-1304"/>
                    <a:pt x="4462" y="511"/>
                    <a:pt x="5403" y="2999"/>
                  </a:cubicBezTo>
                  <a:close/>
                </a:path>
              </a:pathLst>
            </a:custGeom>
            <a:solidFill>
              <a:srgbClr val="020202"/>
            </a:solidFill>
            <a:ln w="6712" cap="flat">
              <a:noFill/>
              <a:prstDash val="solid"/>
              <a:miter/>
            </a:ln>
          </p:spPr>
          <p:txBody>
            <a:bodyPr rtlCol="0" anchor="ctr"/>
            <a:lstStyle/>
            <a:p>
              <a:endParaRPr lang="es-CO"/>
            </a:p>
          </p:txBody>
        </p:sp>
        <p:sp>
          <p:nvSpPr>
            <p:cNvPr id="1156" name="Freeform: Shape 1155">
              <a:extLst>
                <a:ext uri="{FF2B5EF4-FFF2-40B4-BE49-F238E27FC236}">
                  <a16:creationId xmlns:a16="http://schemas.microsoft.com/office/drawing/2014/main" id="{486D70DE-9AA5-AD21-A244-2B2C0C0941A6}"/>
                </a:ext>
              </a:extLst>
            </p:cNvPr>
            <p:cNvSpPr/>
            <p:nvPr/>
          </p:nvSpPr>
          <p:spPr>
            <a:xfrm>
              <a:off x="7244109" y="639071"/>
              <a:ext cx="5647" cy="4975"/>
            </a:xfrm>
            <a:custGeom>
              <a:avLst/>
              <a:gdLst>
                <a:gd name="connsiteX0" fmla="*/ 5134 w 5647"/>
                <a:gd name="connsiteY0" fmla="*/ 3402 h 4975"/>
                <a:gd name="connsiteX1" fmla="*/ -514 w 5647"/>
                <a:gd name="connsiteY1" fmla="*/ -1573 h 4975"/>
                <a:gd name="connsiteX2" fmla="*/ 5134 w 5647"/>
                <a:gd name="connsiteY2" fmla="*/ 3402 h 4975"/>
              </a:gdLst>
              <a:ahLst/>
              <a:cxnLst>
                <a:cxn ang="0">
                  <a:pos x="connsiteX0" y="connsiteY0"/>
                </a:cxn>
                <a:cxn ang="0">
                  <a:pos x="connsiteX1" y="connsiteY1"/>
                </a:cxn>
                <a:cxn ang="0">
                  <a:pos x="connsiteX2" y="connsiteY2"/>
                </a:cxn>
              </a:cxnLst>
              <a:rect l="l" t="t" r="r" b="b"/>
              <a:pathLst>
                <a:path w="5647" h="4975">
                  <a:moveTo>
                    <a:pt x="5134" y="3402"/>
                  </a:moveTo>
                  <a:cubicBezTo>
                    <a:pt x="2377" y="3201"/>
                    <a:pt x="91" y="1116"/>
                    <a:pt x="-514" y="-1573"/>
                  </a:cubicBezTo>
                  <a:cubicBezTo>
                    <a:pt x="2108" y="-1035"/>
                    <a:pt x="4260" y="848"/>
                    <a:pt x="5134" y="3402"/>
                  </a:cubicBezTo>
                  <a:close/>
                </a:path>
              </a:pathLst>
            </a:custGeom>
            <a:solidFill>
              <a:srgbClr val="020202"/>
            </a:solidFill>
            <a:ln w="6712" cap="flat">
              <a:noFill/>
              <a:prstDash val="solid"/>
              <a:miter/>
            </a:ln>
          </p:spPr>
          <p:txBody>
            <a:bodyPr rtlCol="0" anchor="ctr"/>
            <a:lstStyle/>
            <a:p>
              <a:endParaRPr lang="es-CO"/>
            </a:p>
          </p:txBody>
        </p:sp>
        <p:sp>
          <p:nvSpPr>
            <p:cNvPr id="1157" name="Freeform: Shape 1156">
              <a:extLst>
                <a:ext uri="{FF2B5EF4-FFF2-40B4-BE49-F238E27FC236}">
                  <a16:creationId xmlns:a16="http://schemas.microsoft.com/office/drawing/2014/main" id="{AFD837A9-2C13-5C6E-FCB7-81EA010ACFC7}"/>
                </a:ext>
              </a:extLst>
            </p:cNvPr>
            <p:cNvSpPr/>
            <p:nvPr/>
          </p:nvSpPr>
          <p:spPr>
            <a:xfrm>
              <a:off x="7238797" y="634499"/>
              <a:ext cx="5782" cy="5109"/>
            </a:xfrm>
            <a:custGeom>
              <a:avLst/>
              <a:gdLst>
                <a:gd name="connsiteX0" fmla="*/ 5268 w 5782"/>
                <a:gd name="connsiteY0" fmla="*/ 3537 h 5109"/>
                <a:gd name="connsiteX1" fmla="*/ -514 w 5782"/>
                <a:gd name="connsiteY1" fmla="*/ -1573 h 5109"/>
                <a:gd name="connsiteX2" fmla="*/ 5268 w 5782"/>
                <a:gd name="connsiteY2" fmla="*/ 3537 h 5109"/>
              </a:gdLst>
              <a:ahLst/>
              <a:cxnLst>
                <a:cxn ang="0">
                  <a:pos x="connsiteX0" y="connsiteY0"/>
                </a:cxn>
                <a:cxn ang="0">
                  <a:pos x="connsiteX1" y="connsiteY1"/>
                </a:cxn>
                <a:cxn ang="0">
                  <a:pos x="connsiteX2" y="connsiteY2"/>
                </a:cxn>
              </a:cxnLst>
              <a:rect l="l" t="t" r="r" b="b"/>
              <a:pathLst>
                <a:path w="5782" h="5109">
                  <a:moveTo>
                    <a:pt x="5268" y="3537"/>
                  </a:moveTo>
                  <a:cubicBezTo>
                    <a:pt x="2444" y="3201"/>
                    <a:pt x="159" y="1184"/>
                    <a:pt x="-514" y="-1573"/>
                  </a:cubicBezTo>
                  <a:cubicBezTo>
                    <a:pt x="2311" y="-1236"/>
                    <a:pt x="4596" y="780"/>
                    <a:pt x="5268" y="3537"/>
                  </a:cubicBezTo>
                  <a:close/>
                </a:path>
              </a:pathLst>
            </a:custGeom>
            <a:solidFill>
              <a:srgbClr val="020202"/>
            </a:solidFill>
            <a:ln w="6712" cap="flat">
              <a:noFill/>
              <a:prstDash val="solid"/>
              <a:miter/>
            </a:ln>
          </p:spPr>
          <p:txBody>
            <a:bodyPr rtlCol="0" anchor="ctr"/>
            <a:lstStyle/>
            <a:p>
              <a:endParaRPr lang="es-CO"/>
            </a:p>
          </p:txBody>
        </p:sp>
        <p:sp>
          <p:nvSpPr>
            <p:cNvPr id="1158" name="Freeform: Shape 1157">
              <a:extLst>
                <a:ext uri="{FF2B5EF4-FFF2-40B4-BE49-F238E27FC236}">
                  <a16:creationId xmlns:a16="http://schemas.microsoft.com/office/drawing/2014/main" id="{ED97F695-2B39-A29C-2B89-F0B817BFAB42}"/>
                </a:ext>
              </a:extLst>
            </p:cNvPr>
            <p:cNvSpPr/>
            <p:nvPr/>
          </p:nvSpPr>
          <p:spPr>
            <a:xfrm>
              <a:off x="7672881" y="4598391"/>
              <a:ext cx="797061" cy="1902973"/>
            </a:xfrm>
            <a:custGeom>
              <a:avLst/>
              <a:gdLst>
                <a:gd name="connsiteX0" fmla="*/ 24686 w 797061"/>
                <a:gd name="connsiteY0" fmla="*/ 1901084 h 1902973"/>
                <a:gd name="connsiteX1" fmla="*/ 16215 w 797061"/>
                <a:gd name="connsiteY1" fmla="*/ 1886023 h 1902973"/>
                <a:gd name="connsiteX2" fmla="*/ -258 w 797061"/>
                <a:gd name="connsiteY2" fmla="*/ 1831092 h 1902973"/>
                <a:gd name="connsiteX3" fmla="*/ 28922 w 797061"/>
                <a:gd name="connsiteY3" fmla="*/ 1782279 h 1902973"/>
                <a:gd name="connsiteX4" fmla="*/ 65028 w 797061"/>
                <a:gd name="connsiteY4" fmla="*/ 1765671 h 1902973"/>
                <a:gd name="connsiteX5" fmla="*/ 245219 w 797061"/>
                <a:gd name="connsiteY5" fmla="*/ 1663474 h 1902973"/>
                <a:gd name="connsiteX6" fmla="*/ 314672 w 797061"/>
                <a:gd name="connsiteY6" fmla="*/ 1603635 h 1902973"/>
                <a:gd name="connsiteX7" fmla="*/ 409676 w 797061"/>
                <a:gd name="connsiteY7" fmla="*/ 1476963 h 1902973"/>
                <a:gd name="connsiteX8" fmla="*/ 467767 w 797061"/>
                <a:gd name="connsiteY8" fmla="*/ 1309279 h 1902973"/>
                <a:gd name="connsiteX9" fmla="*/ 486526 w 797061"/>
                <a:gd name="connsiteY9" fmla="*/ 1209703 h 1902973"/>
                <a:gd name="connsiteX10" fmla="*/ 492913 w 797061"/>
                <a:gd name="connsiteY10" fmla="*/ 1145762 h 1902973"/>
                <a:gd name="connsiteX11" fmla="*/ 501721 w 797061"/>
                <a:gd name="connsiteY11" fmla="*/ 1000063 h 1902973"/>
                <a:gd name="connsiteX12" fmla="*/ 523775 w 797061"/>
                <a:gd name="connsiteY12" fmla="*/ 828546 h 1902973"/>
                <a:gd name="connsiteX13" fmla="*/ 554366 w 797061"/>
                <a:gd name="connsiteY13" fmla="*/ 678342 h 1902973"/>
                <a:gd name="connsiteX14" fmla="*/ 591346 w 797061"/>
                <a:gd name="connsiteY14" fmla="*/ 499228 h 1902973"/>
                <a:gd name="connsiteX15" fmla="*/ 622543 w 797061"/>
                <a:gd name="connsiteY15" fmla="*/ 304245 h 1902973"/>
                <a:gd name="connsiteX16" fmla="*/ 681509 w 797061"/>
                <a:gd name="connsiteY16" fmla="*/ 110002 h 1902973"/>
                <a:gd name="connsiteX17" fmla="*/ 709882 w 797061"/>
                <a:gd name="connsiteY17" fmla="*/ 52248 h 1902973"/>
                <a:gd name="connsiteX18" fmla="*/ 796548 w 797061"/>
                <a:gd name="connsiteY18" fmla="*/ -1541 h 1902973"/>
                <a:gd name="connsiteX19" fmla="*/ 754122 w 797061"/>
                <a:gd name="connsiteY19" fmla="*/ 229144 h 1902973"/>
                <a:gd name="connsiteX20" fmla="*/ 735767 w 797061"/>
                <a:gd name="connsiteY20" fmla="*/ 348687 h 1902973"/>
                <a:gd name="connsiteX21" fmla="*/ 708873 w 797061"/>
                <a:gd name="connsiteY21" fmla="*/ 509313 h 1902973"/>
                <a:gd name="connsiteX22" fmla="*/ 671491 w 797061"/>
                <a:gd name="connsiteY22" fmla="*/ 693201 h 1902973"/>
                <a:gd name="connsiteX23" fmla="*/ 648698 w 797061"/>
                <a:gd name="connsiteY23" fmla="*/ 812074 h 1902973"/>
                <a:gd name="connsiteX24" fmla="*/ 643386 w 797061"/>
                <a:gd name="connsiteY24" fmla="*/ 858533 h 1902973"/>
                <a:gd name="connsiteX25" fmla="*/ 624224 w 797061"/>
                <a:gd name="connsiteY25" fmla="*/ 960461 h 1902973"/>
                <a:gd name="connsiteX26" fmla="*/ 616963 w 797061"/>
                <a:gd name="connsiteY26" fmla="*/ 1024269 h 1902973"/>
                <a:gd name="connsiteX27" fmla="*/ 611382 w 797061"/>
                <a:gd name="connsiteY27" fmla="*/ 1155443 h 1902973"/>
                <a:gd name="connsiteX28" fmla="*/ 535742 w 797061"/>
                <a:gd name="connsiteY28" fmla="*/ 1489604 h 1902973"/>
                <a:gd name="connsiteX29" fmla="*/ 483635 w 797061"/>
                <a:gd name="connsiteY29" fmla="*/ 1588507 h 1902973"/>
                <a:gd name="connsiteX30" fmla="*/ 465414 w 797061"/>
                <a:gd name="connsiteY30" fmla="*/ 1620915 h 1902973"/>
                <a:gd name="connsiteX31" fmla="*/ 352997 w 797061"/>
                <a:gd name="connsiteY31" fmla="*/ 1745367 h 1902973"/>
                <a:gd name="connsiteX32" fmla="*/ 243874 w 797061"/>
                <a:gd name="connsiteY32" fmla="*/ 1826788 h 1902973"/>
                <a:gd name="connsiteX33" fmla="*/ 66641 w 797061"/>
                <a:gd name="connsiteY33" fmla="*/ 1900343 h 1902973"/>
                <a:gd name="connsiteX34" fmla="*/ 24686 w 797061"/>
                <a:gd name="connsiteY34" fmla="*/ 1901084 h 1902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797061" h="1902973">
                  <a:moveTo>
                    <a:pt x="24686" y="1901084"/>
                  </a:moveTo>
                  <a:cubicBezTo>
                    <a:pt x="22737" y="1895637"/>
                    <a:pt x="19846" y="1890527"/>
                    <a:pt x="16215" y="1886023"/>
                  </a:cubicBezTo>
                  <a:cubicBezTo>
                    <a:pt x="-997" y="1870962"/>
                    <a:pt x="-1064" y="1851396"/>
                    <a:pt x="-258" y="1831092"/>
                  </a:cubicBezTo>
                  <a:cubicBezTo>
                    <a:pt x="-56" y="1810720"/>
                    <a:pt x="11106" y="1792096"/>
                    <a:pt x="28922" y="1782279"/>
                  </a:cubicBezTo>
                  <a:cubicBezTo>
                    <a:pt x="40285" y="1775421"/>
                    <a:pt x="52387" y="1769840"/>
                    <a:pt x="65028" y="1765671"/>
                  </a:cubicBezTo>
                  <a:cubicBezTo>
                    <a:pt x="132263" y="1744358"/>
                    <a:pt x="190556" y="1707311"/>
                    <a:pt x="245219" y="1663474"/>
                  </a:cubicBezTo>
                  <a:cubicBezTo>
                    <a:pt x="269827" y="1645320"/>
                    <a:pt x="293090" y="1625284"/>
                    <a:pt x="314672" y="1603635"/>
                  </a:cubicBezTo>
                  <a:cubicBezTo>
                    <a:pt x="350980" y="1565109"/>
                    <a:pt x="382849" y="1522616"/>
                    <a:pt x="409676" y="1476963"/>
                  </a:cubicBezTo>
                  <a:cubicBezTo>
                    <a:pt x="438385" y="1424788"/>
                    <a:pt x="458018" y="1368042"/>
                    <a:pt x="467767" y="1309279"/>
                  </a:cubicBezTo>
                  <a:cubicBezTo>
                    <a:pt x="473886" y="1276065"/>
                    <a:pt x="481214" y="1243051"/>
                    <a:pt x="486526" y="1209703"/>
                  </a:cubicBezTo>
                  <a:cubicBezTo>
                    <a:pt x="489955" y="1188591"/>
                    <a:pt x="490627" y="1167077"/>
                    <a:pt x="492913" y="1145762"/>
                  </a:cubicBezTo>
                  <a:cubicBezTo>
                    <a:pt x="498090" y="1097353"/>
                    <a:pt x="498158" y="1048607"/>
                    <a:pt x="501721" y="1000063"/>
                  </a:cubicBezTo>
                  <a:cubicBezTo>
                    <a:pt x="505957" y="942308"/>
                    <a:pt x="515841" y="885763"/>
                    <a:pt x="523775" y="828546"/>
                  </a:cubicBezTo>
                  <a:cubicBezTo>
                    <a:pt x="530498" y="777985"/>
                    <a:pt x="543004" y="728164"/>
                    <a:pt x="554366" y="678342"/>
                  </a:cubicBezTo>
                  <a:cubicBezTo>
                    <a:pt x="567813" y="618840"/>
                    <a:pt x="583345" y="559672"/>
                    <a:pt x="591346" y="499228"/>
                  </a:cubicBezTo>
                  <a:cubicBezTo>
                    <a:pt x="600019" y="433875"/>
                    <a:pt x="608894" y="368657"/>
                    <a:pt x="622543" y="304245"/>
                  </a:cubicBezTo>
                  <a:cubicBezTo>
                    <a:pt x="635923" y="237749"/>
                    <a:pt x="655623" y="172733"/>
                    <a:pt x="681509" y="110002"/>
                  </a:cubicBezTo>
                  <a:cubicBezTo>
                    <a:pt x="689846" y="90302"/>
                    <a:pt x="701142" y="71813"/>
                    <a:pt x="709882" y="52248"/>
                  </a:cubicBezTo>
                  <a:cubicBezTo>
                    <a:pt x="726758" y="14461"/>
                    <a:pt x="756005" y="-2415"/>
                    <a:pt x="796548" y="-1541"/>
                  </a:cubicBezTo>
                  <a:cubicBezTo>
                    <a:pt x="784916" y="75780"/>
                    <a:pt x="768310" y="152226"/>
                    <a:pt x="754122" y="229144"/>
                  </a:cubicBezTo>
                  <a:cubicBezTo>
                    <a:pt x="746794" y="268745"/>
                    <a:pt x="741281" y="308682"/>
                    <a:pt x="735767" y="348687"/>
                  </a:cubicBezTo>
                  <a:cubicBezTo>
                    <a:pt x="728371" y="402475"/>
                    <a:pt x="725279" y="456667"/>
                    <a:pt x="708873" y="509313"/>
                  </a:cubicBezTo>
                  <a:cubicBezTo>
                    <a:pt x="690585" y="569152"/>
                    <a:pt x="685879" y="632287"/>
                    <a:pt x="671491" y="693201"/>
                  </a:cubicBezTo>
                  <a:cubicBezTo>
                    <a:pt x="662279" y="732534"/>
                    <a:pt x="657505" y="772673"/>
                    <a:pt x="648698" y="812074"/>
                  </a:cubicBezTo>
                  <a:cubicBezTo>
                    <a:pt x="645269" y="827336"/>
                    <a:pt x="643453" y="842866"/>
                    <a:pt x="643386" y="858533"/>
                  </a:cubicBezTo>
                  <a:cubicBezTo>
                    <a:pt x="643386" y="894235"/>
                    <a:pt x="628662" y="926172"/>
                    <a:pt x="624224" y="960461"/>
                  </a:cubicBezTo>
                  <a:cubicBezTo>
                    <a:pt x="621534" y="981641"/>
                    <a:pt x="615282" y="1002417"/>
                    <a:pt x="616963" y="1024269"/>
                  </a:cubicBezTo>
                  <a:cubicBezTo>
                    <a:pt x="620325" y="1068172"/>
                    <a:pt x="615483" y="1111675"/>
                    <a:pt x="611382" y="1155443"/>
                  </a:cubicBezTo>
                  <a:cubicBezTo>
                    <a:pt x="600490" y="1269743"/>
                    <a:pt x="580857" y="1382834"/>
                    <a:pt x="535742" y="1489604"/>
                  </a:cubicBezTo>
                  <a:cubicBezTo>
                    <a:pt x="520951" y="1523893"/>
                    <a:pt x="503537" y="1556974"/>
                    <a:pt x="483635" y="1588507"/>
                  </a:cubicBezTo>
                  <a:cubicBezTo>
                    <a:pt x="476911" y="1598996"/>
                    <a:pt x="471398" y="1610022"/>
                    <a:pt x="465414" y="1620915"/>
                  </a:cubicBezTo>
                  <a:cubicBezTo>
                    <a:pt x="437713" y="1671274"/>
                    <a:pt x="395019" y="1707782"/>
                    <a:pt x="352997" y="1745367"/>
                  </a:cubicBezTo>
                  <a:cubicBezTo>
                    <a:pt x="318640" y="1775085"/>
                    <a:pt x="282131" y="1802315"/>
                    <a:pt x="243874" y="1826788"/>
                  </a:cubicBezTo>
                  <a:cubicBezTo>
                    <a:pt x="190086" y="1862625"/>
                    <a:pt x="132196" y="1891737"/>
                    <a:pt x="66641" y="1900343"/>
                  </a:cubicBezTo>
                  <a:cubicBezTo>
                    <a:pt x="52657" y="1901420"/>
                    <a:pt x="38672" y="1901689"/>
                    <a:pt x="24686" y="1901084"/>
                  </a:cubicBezTo>
                  <a:close/>
                </a:path>
              </a:pathLst>
            </a:custGeom>
            <a:solidFill>
              <a:srgbClr val="000000"/>
            </a:solidFill>
            <a:ln w="6712" cap="flat">
              <a:noFill/>
              <a:prstDash val="solid"/>
              <a:miter/>
            </a:ln>
          </p:spPr>
          <p:txBody>
            <a:bodyPr rtlCol="0" anchor="ctr"/>
            <a:lstStyle/>
            <a:p>
              <a:endParaRPr lang="es-CO"/>
            </a:p>
          </p:txBody>
        </p:sp>
        <p:sp>
          <p:nvSpPr>
            <p:cNvPr id="1159" name="Freeform: Shape 1158">
              <a:extLst>
                <a:ext uri="{FF2B5EF4-FFF2-40B4-BE49-F238E27FC236}">
                  <a16:creationId xmlns:a16="http://schemas.microsoft.com/office/drawing/2014/main" id="{AB19B080-1A3D-2704-2D3E-3CF278CD2ED6}"/>
                </a:ext>
              </a:extLst>
            </p:cNvPr>
            <p:cNvSpPr/>
            <p:nvPr/>
          </p:nvSpPr>
          <p:spPr>
            <a:xfrm>
              <a:off x="7294670" y="6470022"/>
              <a:ext cx="119603" cy="21546"/>
            </a:xfrm>
            <a:custGeom>
              <a:avLst/>
              <a:gdLst>
                <a:gd name="connsiteX0" fmla="*/ -514 w 119603"/>
                <a:gd name="connsiteY0" fmla="*/ 19368 h 21546"/>
                <a:gd name="connsiteX1" fmla="*/ 37474 w 119603"/>
                <a:gd name="connsiteY1" fmla="*/ 1617 h 21546"/>
                <a:gd name="connsiteX2" fmla="*/ 49443 w 119603"/>
                <a:gd name="connsiteY2" fmla="*/ 9888 h 21546"/>
                <a:gd name="connsiteX3" fmla="*/ 64167 w 119603"/>
                <a:gd name="connsiteY3" fmla="*/ 9888 h 21546"/>
                <a:gd name="connsiteX4" fmla="*/ 100541 w 119603"/>
                <a:gd name="connsiteY4" fmla="*/ -197 h 21546"/>
                <a:gd name="connsiteX5" fmla="*/ 119031 w 119603"/>
                <a:gd name="connsiteY5" fmla="*/ 19973 h 21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603" h="21546">
                  <a:moveTo>
                    <a:pt x="-514" y="19368"/>
                  </a:moveTo>
                  <a:cubicBezTo>
                    <a:pt x="3655" y="541"/>
                    <a:pt x="17775" y="-6182"/>
                    <a:pt x="37474" y="1617"/>
                  </a:cubicBezTo>
                  <a:cubicBezTo>
                    <a:pt x="41912" y="3634"/>
                    <a:pt x="45946" y="6459"/>
                    <a:pt x="49443" y="9888"/>
                  </a:cubicBezTo>
                  <a:cubicBezTo>
                    <a:pt x="54687" y="14796"/>
                    <a:pt x="59461" y="15064"/>
                    <a:pt x="64167" y="9888"/>
                  </a:cubicBezTo>
                  <a:cubicBezTo>
                    <a:pt x="74051" y="-1678"/>
                    <a:pt x="87498" y="3"/>
                    <a:pt x="100541" y="-197"/>
                  </a:cubicBezTo>
                  <a:cubicBezTo>
                    <a:pt x="113585" y="-399"/>
                    <a:pt x="119770" y="6526"/>
                    <a:pt x="119031" y="19973"/>
                  </a:cubicBezTo>
                  <a:close/>
                </a:path>
              </a:pathLst>
            </a:custGeom>
            <a:solidFill>
              <a:srgbClr val="020202"/>
            </a:solidFill>
            <a:ln w="6712" cap="flat">
              <a:noFill/>
              <a:prstDash val="solid"/>
              <a:miter/>
            </a:ln>
          </p:spPr>
          <p:txBody>
            <a:bodyPr rtlCol="0" anchor="ctr"/>
            <a:lstStyle/>
            <a:p>
              <a:endParaRPr lang="es-CO"/>
            </a:p>
          </p:txBody>
        </p:sp>
        <p:sp>
          <p:nvSpPr>
            <p:cNvPr id="1160" name="Freeform: Shape 1159">
              <a:extLst>
                <a:ext uri="{FF2B5EF4-FFF2-40B4-BE49-F238E27FC236}">
                  <a16:creationId xmlns:a16="http://schemas.microsoft.com/office/drawing/2014/main" id="{BC7BC8BA-7B11-76C6-B710-C7C0E96ECF31}"/>
                </a:ext>
              </a:extLst>
            </p:cNvPr>
            <p:cNvSpPr/>
            <p:nvPr/>
          </p:nvSpPr>
          <p:spPr>
            <a:xfrm>
              <a:off x="7115286" y="6479096"/>
              <a:ext cx="159549" cy="16480"/>
            </a:xfrm>
            <a:custGeom>
              <a:avLst/>
              <a:gdLst>
                <a:gd name="connsiteX0" fmla="*/ -514 w 159549"/>
                <a:gd name="connsiteY0" fmla="*/ 10496 h 16480"/>
                <a:gd name="connsiteX1" fmla="*/ 59998 w 159549"/>
                <a:gd name="connsiteY1" fmla="*/ 2159 h 16480"/>
                <a:gd name="connsiteX2" fmla="*/ 93616 w 159549"/>
                <a:gd name="connsiteY2" fmla="*/ 2159 h 16480"/>
                <a:gd name="connsiteX3" fmla="*/ 159036 w 159549"/>
                <a:gd name="connsiteY3" fmla="*/ 10496 h 16480"/>
                <a:gd name="connsiteX4" fmla="*/ 145589 w 159549"/>
                <a:gd name="connsiteY4" fmla="*/ 14731 h 16480"/>
                <a:gd name="connsiteX5" fmla="*/ 13068 w 159549"/>
                <a:gd name="connsiteY5" fmla="*/ 14731 h 16480"/>
                <a:gd name="connsiteX6" fmla="*/ -514 w 159549"/>
                <a:gd name="connsiteY6" fmla="*/ 10496 h 16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549" h="16480">
                  <a:moveTo>
                    <a:pt x="-514" y="10496"/>
                  </a:moveTo>
                  <a:cubicBezTo>
                    <a:pt x="19657" y="8882"/>
                    <a:pt x="39828" y="13723"/>
                    <a:pt x="59998" y="2159"/>
                  </a:cubicBezTo>
                  <a:cubicBezTo>
                    <a:pt x="70621" y="-2817"/>
                    <a:pt x="82992" y="-2817"/>
                    <a:pt x="93616" y="2159"/>
                  </a:cubicBezTo>
                  <a:cubicBezTo>
                    <a:pt x="115063" y="14596"/>
                    <a:pt x="137251" y="8478"/>
                    <a:pt x="159036" y="10496"/>
                  </a:cubicBezTo>
                  <a:cubicBezTo>
                    <a:pt x="155405" y="13858"/>
                    <a:pt x="150497" y="15404"/>
                    <a:pt x="145589" y="14731"/>
                  </a:cubicBezTo>
                  <a:lnTo>
                    <a:pt x="13068" y="14731"/>
                  </a:lnTo>
                  <a:cubicBezTo>
                    <a:pt x="8160" y="15471"/>
                    <a:pt x="3117" y="13858"/>
                    <a:pt x="-514" y="10496"/>
                  </a:cubicBezTo>
                  <a:close/>
                </a:path>
              </a:pathLst>
            </a:custGeom>
            <a:solidFill>
              <a:srgbClr val="020202"/>
            </a:solidFill>
            <a:ln w="6712" cap="flat">
              <a:noFill/>
              <a:prstDash val="solid"/>
              <a:miter/>
            </a:ln>
          </p:spPr>
          <p:txBody>
            <a:bodyPr rtlCol="0" anchor="ctr"/>
            <a:lstStyle/>
            <a:p>
              <a:endParaRPr lang="es-CO"/>
            </a:p>
          </p:txBody>
        </p:sp>
        <p:sp>
          <p:nvSpPr>
            <p:cNvPr id="1161" name="Freeform: Shape 1160">
              <a:extLst>
                <a:ext uri="{FF2B5EF4-FFF2-40B4-BE49-F238E27FC236}">
                  <a16:creationId xmlns:a16="http://schemas.microsoft.com/office/drawing/2014/main" id="{4FA18684-95C5-43D8-B813-6F1390FB216A}"/>
                </a:ext>
              </a:extLst>
            </p:cNvPr>
            <p:cNvSpPr/>
            <p:nvPr/>
          </p:nvSpPr>
          <p:spPr>
            <a:xfrm>
              <a:off x="7419391" y="6480826"/>
              <a:ext cx="44577" cy="15380"/>
            </a:xfrm>
            <a:custGeom>
              <a:avLst/>
              <a:gdLst>
                <a:gd name="connsiteX0" fmla="*/ -514 w 44577"/>
                <a:gd name="connsiteY0" fmla="*/ 8765 h 15380"/>
                <a:gd name="connsiteX1" fmla="*/ 12933 w 44577"/>
                <a:gd name="connsiteY1" fmla="*/ 5403 h 15380"/>
                <a:gd name="connsiteX2" fmla="*/ 44063 w 44577"/>
                <a:gd name="connsiteY2" fmla="*/ 13808 h 15380"/>
                <a:gd name="connsiteX3" fmla="*/ -514 w 44577"/>
                <a:gd name="connsiteY3" fmla="*/ 8765 h 15380"/>
              </a:gdLst>
              <a:ahLst/>
              <a:cxnLst>
                <a:cxn ang="0">
                  <a:pos x="connsiteX0" y="connsiteY0"/>
                </a:cxn>
                <a:cxn ang="0">
                  <a:pos x="connsiteX1" y="connsiteY1"/>
                </a:cxn>
                <a:cxn ang="0">
                  <a:pos x="connsiteX2" y="connsiteY2"/>
                </a:cxn>
                <a:cxn ang="0">
                  <a:pos x="connsiteX3" y="connsiteY3"/>
                </a:cxn>
              </a:cxnLst>
              <a:rect l="l" t="t" r="r" b="b"/>
              <a:pathLst>
                <a:path w="44577" h="15380">
                  <a:moveTo>
                    <a:pt x="-514" y="8765"/>
                  </a:moveTo>
                  <a:cubicBezTo>
                    <a:pt x="4192" y="8765"/>
                    <a:pt x="8765" y="7621"/>
                    <a:pt x="12933" y="5403"/>
                  </a:cubicBezTo>
                  <a:cubicBezTo>
                    <a:pt x="30818" y="-5221"/>
                    <a:pt x="32297" y="-4682"/>
                    <a:pt x="44063" y="13808"/>
                  </a:cubicBezTo>
                  <a:cubicBezTo>
                    <a:pt x="29137" y="11992"/>
                    <a:pt x="13404" y="17237"/>
                    <a:pt x="-514" y="8765"/>
                  </a:cubicBezTo>
                  <a:close/>
                </a:path>
              </a:pathLst>
            </a:custGeom>
            <a:solidFill>
              <a:srgbClr val="020202"/>
            </a:solidFill>
            <a:ln w="6712" cap="flat">
              <a:noFill/>
              <a:prstDash val="solid"/>
              <a:miter/>
            </a:ln>
          </p:spPr>
          <p:txBody>
            <a:bodyPr rtlCol="0" anchor="ctr"/>
            <a:lstStyle/>
            <a:p>
              <a:endParaRPr lang="es-CO"/>
            </a:p>
          </p:txBody>
        </p:sp>
        <p:sp>
          <p:nvSpPr>
            <p:cNvPr id="1162" name="Freeform: Shape 1161">
              <a:extLst>
                <a:ext uri="{FF2B5EF4-FFF2-40B4-BE49-F238E27FC236}">
                  <a16:creationId xmlns:a16="http://schemas.microsoft.com/office/drawing/2014/main" id="{886E5016-2CAC-F132-0D48-223A7FB70AC4}"/>
                </a:ext>
              </a:extLst>
            </p:cNvPr>
            <p:cNvSpPr/>
            <p:nvPr/>
          </p:nvSpPr>
          <p:spPr>
            <a:xfrm>
              <a:off x="7463968" y="6496064"/>
              <a:ext cx="14724" cy="4528"/>
            </a:xfrm>
            <a:custGeom>
              <a:avLst/>
              <a:gdLst>
                <a:gd name="connsiteX0" fmla="*/ -514 w 14724"/>
                <a:gd name="connsiteY0" fmla="*/ -1498 h 4528"/>
                <a:gd name="connsiteX1" fmla="*/ 14210 w 14724"/>
                <a:gd name="connsiteY1" fmla="*/ 2872 h 4528"/>
                <a:gd name="connsiteX2" fmla="*/ -514 w 14724"/>
                <a:gd name="connsiteY2" fmla="*/ -1498 h 4528"/>
              </a:gdLst>
              <a:ahLst/>
              <a:cxnLst>
                <a:cxn ang="0">
                  <a:pos x="connsiteX0" y="connsiteY0"/>
                </a:cxn>
                <a:cxn ang="0">
                  <a:pos x="connsiteX1" y="connsiteY1"/>
                </a:cxn>
                <a:cxn ang="0">
                  <a:pos x="connsiteX2" y="connsiteY2"/>
                </a:cxn>
              </a:cxnLst>
              <a:rect l="l" t="t" r="r" b="b"/>
              <a:pathLst>
                <a:path w="14724" h="4528">
                  <a:moveTo>
                    <a:pt x="-514" y="-1498"/>
                  </a:moveTo>
                  <a:cubicBezTo>
                    <a:pt x="4798" y="-1498"/>
                    <a:pt x="10446" y="-2507"/>
                    <a:pt x="14210" y="2872"/>
                  </a:cubicBezTo>
                  <a:cubicBezTo>
                    <a:pt x="8698" y="2939"/>
                    <a:pt x="3251" y="3747"/>
                    <a:pt x="-514" y="-1498"/>
                  </a:cubicBezTo>
                  <a:close/>
                </a:path>
              </a:pathLst>
            </a:custGeom>
            <a:solidFill>
              <a:srgbClr val="020202"/>
            </a:solidFill>
            <a:ln w="6712" cap="flat">
              <a:noFill/>
              <a:prstDash val="solid"/>
              <a:miter/>
            </a:ln>
          </p:spPr>
          <p:txBody>
            <a:bodyPr rtlCol="0" anchor="ctr"/>
            <a:lstStyle/>
            <a:p>
              <a:endParaRPr lang="es-CO"/>
            </a:p>
          </p:txBody>
        </p:sp>
        <p:sp>
          <p:nvSpPr>
            <p:cNvPr id="1163" name="Freeform: Shape 1162">
              <a:extLst>
                <a:ext uri="{FF2B5EF4-FFF2-40B4-BE49-F238E27FC236}">
                  <a16:creationId xmlns:a16="http://schemas.microsoft.com/office/drawing/2014/main" id="{82AD0125-0BBC-4705-9E47-B18EEBE02053}"/>
                </a:ext>
              </a:extLst>
            </p:cNvPr>
            <p:cNvSpPr/>
            <p:nvPr/>
          </p:nvSpPr>
          <p:spPr>
            <a:xfrm>
              <a:off x="6776958" y="6326572"/>
              <a:ext cx="4640" cy="5311"/>
            </a:xfrm>
            <a:custGeom>
              <a:avLst/>
              <a:gdLst>
                <a:gd name="connsiteX0" fmla="*/ -446 w 4640"/>
                <a:gd name="connsiteY0" fmla="*/ -1573 h 5311"/>
                <a:gd name="connsiteX1" fmla="*/ 4126 w 4640"/>
                <a:gd name="connsiteY1" fmla="*/ 3268 h 5311"/>
                <a:gd name="connsiteX2" fmla="*/ 4058 w 4640"/>
                <a:gd name="connsiteY2" fmla="*/ 3739 h 5311"/>
                <a:gd name="connsiteX3" fmla="*/ -514 w 4640"/>
                <a:gd name="connsiteY3" fmla="*/ -834 h 5311"/>
                <a:gd name="connsiteX4" fmla="*/ -446 w 4640"/>
                <a:gd name="connsiteY4" fmla="*/ -1573 h 5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0" h="5311">
                  <a:moveTo>
                    <a:pt x="-446" y="-1573"/>
                  </a:moveTo>
                  <a:cubicBezTo>
                    <a:pt x="2175" y="-1506"/>
                    <a:pt x="4193" y="712"/>
                    <a:pt x="4126" y="3268"/>
                  </a:cubicBezTo>
                  <a:cubicBezTo>
                    <a:pt x="4058" y="3470"/>
                    <a:pt x="4058" y="3604"/>
                    <a:pt x="4058" y="3739"/>
                  </a:cubicBezTo>
                  <a:cubicBezTo>
                    <a:pt x="1503" y="3739"/>
                    <a:pt x="-514" y="1654"/>
                    <a:pt x="-514" y="-834"/>
                  </a:cubicBezTo>
                  <a:cubicBezTo>
                    <a:pt x="-514" y="-1103"/>
                    <a:pt x="-514" y="-1304"/>
                    <a:pt x="-446" y="-1573"/>
                  </a:cubicBezTo>
                  <a:close/>
                </a:path>
              </a:pathLst>
            </a:custGeom>
            <a:solidFill>
              <a:srgbClr val="5B5B5B"/>
            </a:solidFill>
            <a:ln w="6712" cap="flat">
              <a:noFill/>
              <a:prstDash val="solid"/>
              <a:miter/>
            </a:ln>
          </p:spPr>
          <p:txBody>
            <a:bodyPr rtlCol="0" anchor="ctr"/>
            <a:lstStyle/>
            <a:p>
              <a:endParaRPr lang="es-CO"/>
            </a:p>
          </p:txBody>
        </p:sp>
        <p:sp>
          <p:nvSpPr>
            <p:cNvPr id="1164" name="Freeform: Shape 1163">
              <a:extLst>
                <a:ext uri="{FF2B5EF4-FFF2-40B4-BE49-F238E27FC236}">
                  <a16:creationId xmlns:a16="http://schemas.microsoft.com/office/drawing/2014/main" id="{D28AFC6F-DBA4-818A-16D5-2D428BE90BF6}"/>
                </a:ext>
              </a:extLst>
            </p:cNvPr>
            <p:cNvSpPr/>
            <p:nvPr/>
          </p:nvSpPr>
          <p:spPr>
            <a:xfrm>
              <a:off x="6781517" y="6331884"/>
              <a:ext cx="4658" cy="5444"/>
            </a:xfrm>
            <a:custGeom>
              <a:avLst/>
              <a:gdLst>
                <a:gd name="connsiteX0" fmla="*/ -500 w 4658"/>
                <a:gd name="connsiteY0" fmla="*/ -1573 h 5444"/>
                <a:gd name="connsiteX1" fmla="*/ 4139 w 4658"/>
                <a:gd name="connsiteY1" fmla="*/ 3535 h 5444"/>
                <a:gd name="connsiteX2" fmla="*/ 4139 w 4658"/>
                <a:gd name="connsiteY2" fmla="*/ 3872 h 5444"/>
                <a:gd name="connsiteX3" fmla="*/ -500 w 4658"/>
                <a:gd name="connsiteY3" fmla="*/ -1573 h 5444"/>
              </a:gdLst>
              <a:ahLst/>
              <a:cxnLst>
                <a:cxn ang="0">
                  <a:pos x="connsiteX0" y="connsiteY0"/>
                </a:cxn>
                <a:cxn ang="0">
                  <a:pos x="connsiteX1" y="connsiteY1"/>
                </a:cxn>
                <a:cxn ang="0">
                  <a:pos x="connsiteX2" y="connsiteY2"/>
                </a:cxn>
                <a:cxn ang="0">
                  <a:pos x="connsiteX3" y="connsiteY3"/>
                </a:cxn>
              </a:cxnLst>
              <a:rect l="l" t="t" r="r" b="b"/>
              <a:pathLst>
                <a:path w="4658" h="5444">
                  <a:moveTo>
                    <a:pt x="-500" y="-1573"/>
                  </a:moveTo>
                  <a:cubicBezTo>
                    <a:pt x="2189" y="-1440"/>
                    <a:pt x="4274" y="847"/>
                    <a:pt x="4139" y="3535"/>
                  </a:cubicBezTo>
                  <a:cubicBezTo>
                    <a:pt x="4139" y="3670"/>
                    <a:pt x="4139" y="3805"/>
                    <a:pt x="4139" y="3872"/>
                  </a:cubicBezTo>
                  <a:cubicBezTo>
                    <a:pt x="1382" y="3603"/>
                    <a:pt x="-702" y="1183"/>
                    <a:pt x="-500" y="-1573"/>
                  </a:cubicBezTo>
                  <a:close/>
                </a:path>
              </a:pathLst>
            </a:custGeom>
            <a:solidFill>
              <a:srgbClr val="5B5B5B"/>
            </a:solidFill>
            <a:ln w="6712" cap="flat">
              <a:noFill/>
              <a:prstDash val="solid"/>
              <a:miter/>
            </a:ln>
          </p:spPr>
          <p:txBody>
            <a:bodyPr rtlCol="0" anchor="ctr"/>
            <a:lstStyle/>
            <a:p>
              <a:endParaRPr lang="es-CO"/>
            </a:p>
          </p:txBody>
        </p:sp>
        <p:sp>
          <p:nvSpPr>
            <p:cNvPr id="1165" name="Freeform: Shape 1164">
              <a:extLst>
                <a:ext uri="{FF2B5EF4-FFF2-40B4-BE49-F238E27FC236}">
                  <a16:creationId xmlns:a16="http://schemas.microsoft.com/office/drawing/2014/main" id="{D12B1FEB-DFBA-192F-AF89-DD908AB47790}"/>
                </a:ext>
              </a:extLst>
            </p:cNvPr>
            <p:cNvSpPr/>
            <p:nvPr/>
          </p:nvSpPr>
          <p:spPr>
            <a:xfrm>
              <a:off x="5984154" y="1873981"/>
              <a:ext cx="1330485" cy="991686"/>
            </a:xfrm>
            <a:custGeom>
              <a:avLst/>
              <a:gdLst>
                <a:gd name="connsiteX0" fmla="*/ 15118 w 1330485"/>
                <a:gd name="connsiteY0" fmla="*/ -1573 h 991686"/>
                <a:gd name="connsiteX1" fmla="*/ 9604 w 1330485"/>
                <a:gd name="connsiteY1" fmla="*/ 169474 h 991686"/>
                <a:gd name="connsiteX2" fmla="*/ 27086 w 1330485"/>
                <a:gd name="connsiteY2" fmla="*/ 303945 h 991686"/>
                <a:gd name="connsiteX3" fmla="*/ 89413 w 1330485"/>
                <a:gd name="connsiteY3" fmla="*/ 465309 h 991686"/>
                <a:gd name="connsiteX4" fmla="*/ 174398 w 1330485"/>
                <a:gd name="connsiteY4" fmla="*/ 593057 h 991686"/>
                <a:gd name="connsiteX5" fmla="*/ 257904 w 1330485"/>
                <a:gd name="connsiteY5" fmla="*/ 700633 h 991686"/>
                <a:gd name="connsiteX6" fmla="*/ 343831 w 1330485"/>
                <a:gd name="connsiteY6" fmla="*/ 775197 h 991686"/>
                <a:gd name="connsiteX7" fmla="*/ 667636 w 1330485"/>
                <a:gd name="connsiteY7" fmla="*/ 933872 h 991686"/>
                <a:gd name="connsiteX8" fmla="*/ 843995 w 1330485"/>
                <a:gd name="connsiteY8" fmla="*/ 970381 h 991686"/>
                <a:gd name="connsiteX9" fmla="*/ 1002670 w 1330485"/>
                <a:gd name="connsiteY9" fmla="*/ 973339 h 991686"/>
                <a:gd name="connsiteX10" fmla="*/ 1154621 w 1330485"/>
                <a:gd name="connsiteY10" fmla="*/ 955858 h 991686"/>
                <a:gd name="connsiteX11" fmla="*/ 1262736 w 1330485"/>
                <a:gd name="connsiteY11" fmla="*/ 944899 h 991686"/>
                <a:gd name="connsiteX12" fmla="*/ 1329972 w 1330485"/>
                <a:gd name="connsiteY12" fmla="*/ 944563 h 991686"/>
                <a:gd name="connsiteX13" fmla="*/ 1267442 w 1330485"/>
                <a:gd name="connsiteY13" fmla="*/ 954177 h 991686"/>
                <a:gd name="connsiteX14" fmla="*/ 1196509 w 1330485"/>
                <a:gd name="connsiteY14" fmla="*/ 962985 h 991686"/>
                <a:gd name="connsiteX15" fmla="*/ 1179364 w 1330485"/>
                <a:gd name="connsiteY15" fmla="*/ 964464 h 991686"/>
                <a:gd name="connsiteX16" fmla="*/ 1051617 w 1330485"/>
                <a:gd name="connsiteY16" fmla="*/ 977239 h 991686"/>
                <a:gd name="connsiteX17" fmla="*/ 958362 w 1330485"/>
                <a:gd name="connsiteY17" fmla="*/ 980735 h 991686"/>
                <a:gd name="connsiteX18" fmla="*/ 944376 w 1330485"/>
                <a:gd name="connsiteY18" fmla="*/ 983963 h 991686"/>
                <a:gd name="connsiteX19" fmla="*/ 904035 w 1330485"/>
                <a:gd name="connsiteY19" fmla="*/ 985374 h 991686"/>
                <a:gd name="connsiteX20" fmla="*/ 877680 w 1330485"/>
                <a:gd name="connsiteY20" fmla="*/ 979390 h 991686"/>
                <a:gd name="connsiteX21" fmla="*/ 745427 w 1330485"/>
                <a:gd name="connsiteY21" fmla="*/ 962783 h 991686"/>
                <a:gd name="connsiteX22" fmla="*/ 657618 w 1330485"/>
                <a:gd name="connsiteY22" fmla="*/ 949336 h 991686"/>
                <a:gd name="connsiteX23" fmla="*/ 439843 w 1330485"/>
                <a:gd name="connsiteY23" fmla="*/ 861056 h 991686"/>
                <a:gd name="connsiteX24" fmla="*/ 362186 w 1330485"/>
                <a:gd name="connsiteY24" fmla="*/ 816816 h 991686"/>
                <a:gd name="connsiteX25" fmla="*/ 317946 w 1330485"/>
                <a:gd name="connsiteY25" fmla="*/ 816816 h 991686"/>
                <a:gd name="connsiteX26" fmla="*/ 298851 w 1330485"/>
                <a:gd name="connsiteY26" fmla="*/ 819572 h 991686"/>
                <a:gd name="connsiteX27" fmla="*/ 252391 w 1330485"/>
                <a:gd name="connsiteY27" fmla="*/ 823068 h 991686"/>
                <a:gd name="connsiteX28" fmla="*/ 205931 w 1330485"/>
                <a:gd name="connsiteY28" fmla="*/ 813252 h 991686"/>
                <a:gd name="connsiteX29" fmla="*/ 104204 w 1330485"/>
                <a:gd name="connsiteY29" fmla="*/ 684967 h 991686"/>
                <a:gd name="connsiteX30" fmla="*/ 52837 w 1330485"/>
                <a:gd name="connsiteY30" fmla="*/ 532141 h 991686"/>
                <a:gd name="connsiteX31" fmla="*/ 46113 w 1330485"/>
                <a:gd name="connsiteY31" fmla="*/ 503298 h 991686"/>
                <a:gd name="connsiteX32" fmla="*/ 49408 w 1330485"/>
                <a:gd name="connsiteY32" fmla="*/ 489447 h 991686"/>
                <a:gd name="connsiteX33" fmla="*/ 53173 w 1330485"/>
                <a:gd name="connsiteY33" fmla="*/ 452736 h 991686"/>
                <a:gd name="connsiteX34" fmla="*/ 31792 w 1330485"/>
                <a:gd name="connsiteY34" fmla="*/ 372054 h 991686"/>
                <a:gd name="connsiteX35" fmla="*/ 9403 w 1330485"/>
                <a:gd name="connsiteY35" fmla="*/ 245651 h 991686"/>
                <a:gd name="connsiteX36" fmla="*/ 5100 w 1330485"/>
                <a:gd name="connsiteY36" fmla="*/ 186551 h 991686"/>
                <a:gd name="connsiteX37" fmla="*/ 729 w 1330485"/>
                <a:gd name="connsiteY37" fmla="*/ 149707 h 991686"/>
                <a:gd name="connsiteX38" fmla="*/ 4831 w 1330485"/>
                <a:gd name="connsiteY38" fmla="*/ 88186 h 991686"/>
                <a:gd name="connsiteX39" fmla="*/ 9941 w 1330485"/>
                <a:gd name="connsiteY39" fmla="*/ 9185 h 991686"/>
                <a:gd name="connsiteX40" fmla="*/ 15118 w 1330485"/>
                <a:gd name="connsiteY40" fmla="*/ -1573 h 991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330485" h="991686">
                  <a:moveTo>
                    <a:pt x="15118" y="-1573"/>
                  </a:moveTo>
                  <a:cubicBezTo>
                    <a:pt x="8394" y="55309"/>
                    <a:pt x="11622" y="112727"/>
                    <a:pt x="9604" y="169474"/>
                  </a:cubicBezTo>
                  <a:cubicBezTo>
                    <a:pt x="7991" y="215597"/>
                    <a:pt x="17538" y="259973"/>
                    <a:pt x="27086" y="303945"/>
                  </a:cubicBezTo>
                  <a:cubicBezTo>
                    <a:pt x="39390" y="360624"/>
                    <a:pt x="60414" y="415085"/>
                    <a:pt x="89413" y="465309"/>
                  </a:cubicBezTo>
                  <a:cubicBezTo>
                    <a:pt x="114760" y="509819"/>
                    <a:pt x="143161" y="552513"/>
                    <a:pt x="174398" y="593057"/>
                  </a:cubicBezTo>
                  <a:cubicBezTo>
                    <a:pt x="202234" y="628893"/>
                    <a:pt x="228792" y="665737"/>
                    <a:pt x="257904" y="700633"/>
                  </a:cubicBezTo>
                  <a:cubicBezTo>
                    <a:pt x="282378" y="729880"/>
                    <a:pt x="313643" y="752135"/>
                    <a:pt x="343831" y="775197"/>
                  </a:cubicBezTo>
                  <a:cubicBezTo>
                    <a:pt x="441322" y="849156"/>
                    <a:pt x="552261" y="896220"/>
                    <a:pt x="667636" y="933872"/>
                  </a:cubicBezTo>
                  <a:cubicBezTo>
                    <a:pt x="725035" y="951959"/>
                    <a:pt x="784155" y="964195"/>
                    <a:pt x="843995" y="970381"/>
                  </a:cubicBezTo>
                  <a:cubicBezTo>
                    <a:pt x="896707" y="975759"/>
                    <a:pt x="949756" y="976701"/>
                    <a:pt x="1002670" y="973339"/>
                  </a:cubicBezTo>
                  <a:cubicBezTo>
                    <a:pt x="1053701" y="971658"/>
                    <a:pt x="1104531" y="965809"/>
                    <a:pt x="1154621" y="955858"/>
                  </a:cubicBezTo>
                  <a:cubicBezTo>
                    <a:pt x="1190324" y="949269"/>
                    <a:pt x="1226429" y="945571"/>
                    <a:pt x="1262736" y="944899"/>
                  </a:cubicBezTo>
                  <a:cubicBezTo>
                    <a:pt x="1285058" y="943755"/>
                    <a:pt x="1307514" y="944899"/>
                    <a:pt x="1329972" y="944563"/>
                  </a:cubicBezTo>
                  <a:cubicBezTo>
                    <a:pt x="1309801" y="952227"/>
                    <a:pt x="1288487" y="952765"/>
                    <a:pt x="1267442" y="954177"/>
                  </a:cubicBezTo>
                  <a:cubicBezTo>
                    <a:pt x="1243641" y="955791"/>
                    <a:pt x="1219369" y="952294"/>
                    <a:pt x="1196509" y="962985"/>
                  </a:cubicBezTo>
                  <a:cubicBezTo>
                    <a:pt x="1190929" y="964532"/>
                    <a:pt x="1185147" y="965069"/>
                    <a:pt x="1179364" y="964464"/>
                  </a:cubicBezTo>
                  <a:cubicBezTo>
                    <a:pt x="1136468" y="965741"/>
                    <a:pt x="1094177" y="973945"/>
                    <a:pt x="1051617" y="977239"/>
                  </a:cubicBezTo>
                  <a:cubicBezTo>
                    <a:pt x="1020823" y="979659"/>
                    <a:pt x="989694" y="990148"/>
                    <a:pt x="958362" y="980735"/>
                  </a:cubicBezTo>
                  <a:cubicBezTo>
                    <a:pt x="953454" y="979525"/>
                    <a:pt x="948277" y="980735"/>
                    <a:pt x="944376" y="983963"/>
                  </a:cubicBezTo>
                  <a:cubicBezTo>
                    <a:pt x="932140" y="991628"/>
                    <a:pt x="916743" y="992165"/>
                    <a:pt x="904035" y="985374"/>
                  </a:cubicBezTo>
                  <a:cubicBezTo>
                    <a:pt x="895900" y="981273"/>
                    <a:pt x="886823" y="979188"/>
                    <a:pt x="877680" y="979390"/>
                  </a:cubicBezTo>
                  <a:cubicBezTo>
                    <a:pt x="832565" y="982214"/>
                    <a:pt x="789332" y="969574"/>
                    <a:pt x="745427" y="962783"/>
                  </a:cubicBezTo>
                  <a:cubicBezTo>
                    <a:pt x="716180" y="958278"/>
                    <a:pt x="686395" y="957337"/>
                    <a:pt x="657618" y="949336"/>
                  </a:cubicBezTo>
                  <a:cubicBezTo>
                    <a:pt x="581374" y="929166"/>
                    <a:pt x="508020" y="901800"/>
                    <a:pt x="439843" y="861056"/>
                  </a:cubicBezTo>
                  <a:cubicBezTo>
                    <a:pt x="414294" y="845794"/>
                    <a:pt x="388408" y="830935"/>
                    <a:pt x="362186" y="816816"/>
                  </a:cubicBezTo>
                  <a:cubicBezTo>
                    <a:pt x="348134" y="809218"/>
                    <a:pt x="333141" y="799133"/>
                    <a:pt x="317946" y="816816"/>
                  </a:cubicBezTo>
                  <a:cubicBezTo>
                    <a:pt x="313373" y="822060"/>
                    <a:pt x="305238" y="820513"/>
                    <a:pt x="298851" y="819572"/>
                  </a:cubicBezTo>
                  <a:cubicBezTo>
                    <a:pt x="283292" y="817488"/>
                    <a:pt x="267459" y="818630"/>
                    <a:pt x="252391" y="823068"/>
                  </a:cubicBezTo>
                  <a:cubicBezTo>
                    <a:pt x="236235" y="827708"/>
                    <a:pt x="218827" y="824010"/>
                    <a:pt x="205931" y="813252"/>
                  </a:cubicBezTo>
                  <a:cubicBezTo>
                    <a:pt x="160750" y="779634"/>
                    <a:pt x="124711" y="738621"/>
                    <a:pt x="104204" y="684967"/>
                  </a:cubicBezTo>
                  <a:cubicBezTo>
                    <a:pt x="84975" y="634675"/>
                    <a:pt x="67024" y="584114"/>
                    <a:pt x="52837" y="532141"/>
                  </a:cubicBezTo>
                  <a:cubicBezTo>
                    <a:pt x="50215" y="522661"/>
                    <a:pt x="48534" y="512912"/>
                    <a:pt x="46113" y="503298"/>
                  </a:cubicBezTo>
                  <a:cubicBezTo>
                    <a:pt x="44479" y="498456"/>
                    <a:pt x="45757" y="493078"/>
                    <a:pt x="49408" y="489447"/>
                  </a:cubicBezTo>
                  <a:cubicBezTo>
                    <a:pt x="60905" y="478151"/>
                    <a:pt x="57140" y="465914"/>
                    <a:pt x="53173" y="452736"/>
                  </a:cubicBezTo>
                  <a:cubicBezTo>
                    <a:pt x="45172" y="425842"/>
                    <a:pt x="33675" y="398948"/>
                    <a:pt x="31792" y="372054"/>
                  </a:cubicBezTo>
                  <a:cubicBezTo>
                    <a:pt x="28834" y="328889"/>
                    <a:pt x="13907" y="288346"/>
                    <a:pt x="9403" y="245651"/>
                  </a:cubicBezTo>
                  <a:cubicBezTo>
                    <a:pt x="6592" y="226086"/>
                    <a:pt x="5153" y="206319"/>
                    <a:pt x="5100" y="186551"/>
                  </a:cubicBezTo>
                  <a:cubicBezTo>
                    <a:pt x="5086" y="174113"/>
                    <a:pt x="3621" y="161742"/>
                    <a:pt x="729" y="149707"/>
                  </a:cubicBezTo>
                  <a:cubicBezTo>
                    <a:pt x="-3439" y="129066"/>
                    <a:pt x="4158" y="108760"/>
                    <a:pt x="4831" y="88186"/>
                  </a:cubicBezTo>
                  <a:cubicBezTo>
                    <a:pt x="5638" y="61763"/>
                    <a:pt x="3957" y="35272"/>
                    <a:pt x="9941" y="9185"/>
                  </a:cubicBezTo>
                  <a:cubicBezTo>
                    <a:pt x="10257" y="5083"/>
                    <a:pt x="12099" y="1251"/>
                    <a:pt x="15118" y="-1573"/>
                  </a:cubicBezTo>
                  <a:close/>
                </a:path>
              </a:pathLst>
            </a:custGeom>
            <a:solidFill>
              <a:srgbClr val="020202"/>
            </a:solidFill>
            <a:ln w="6712" cap="flat">
              <a:noFill/>
              <a:prstDash val="solid"/>
              <a:miter/>
            </a:ln>
          </p:spPr>
          <p:txBody>
            <a:bodyPr rtlCol="0" anchor="ctr"/>
            <a:lstStyle/>
            <a:p>
              <a:endParaRPr lang="es-CO"/>
            </a:p>
          </p:txBody>
        </p:sp>
        <p:sp>
          <p:nvSpPr>
            <p:cNvPr id="1166" name="Freeform: Shape 1165">
              <a:extLst>
                <a:ext uri="{FF2B5EF4-FFF2-40B4-BE49-F238E27FC236}">
                  <a16:creationId xmlns:a16="http://schemas.microsoft.com/office/drawing/2014/main" id="{B8B164D4-FE18-FD4C-1D6A-591298CCD224}"/>
                </a:ext>
              </a:extLst>
            </p:cNvPr>
            <p:cNvSpPr/>
            <p:nvPr/>
          </p:nvSpPr>
          <p:spPr>
            <a:xfrm>
              <a:off x="5999446" y="1839087"/>
              <a:ext cx="5551" cy="29919"/>
            </a:xfrm>
            <a:custGeom>
              <a:avLst/>
              <a:gdLst>
                <a:gd name="connsiteX0" fmla="*/ 4801 w 5551"/>
                <a:gd name="connsiteY0" fmla="*/ -1573 h 29919"/>
                <a:gd name="connsiteX1" fmla="*/ -174 w 5551"/>
                <a:gd name="connsiteY1" fmla="*/ 28347 h 29919"/>
                <a:gd name="connsiteX2" fmla="*/ 4801 w 5551"/>
                <a:gd name="connsiteY2" fmla="*/ -1573 h 29919"/>
              </a:gdLst>
              <a:ahLst/>
              <a:cxnLst>
                <a:cxn ang="0">
                  <a:pos x="connsiteX0" y="connsiteY0"/>
                </a:cxn>
                <a:cxn ang="0">
                  <a:pos x="connsiteX1" y="connsiteY1"/>
                </a:cxn>
                <a:cxn ang="0">
                  <a:pos x="connsiteX2" y="connsiteY2"/>
                </a:cxn>
              </a:cxnLst>
              <a:rect l="l" t="t" r="r" b="b"/>
              <a:pathLst>
                <a:path w="5551" h="29919">
                  <a:moveTo>
                    <a:pt x="4801" y="-1573"/>
                  </a:moveTo>
                  <a:cubicBezTo>
                    <a:pt x="3322" y="8445"/>
                    <a:pt x="8566" y="19539"/>
                    <a:pt x="-174" y="28347"/>
                  </a:cubicBezTo>
                  <a:cubicBezTo>
                    <a:pt x="1305" y="18329"/>
                    <a:pt x="-4208" y="7167"/>
                    <a:pt x="4801" y="-1573"/>
                  </a:cubicBezTo>
                  <a:close/>
                </a:path>
              </a:pathLst>
            </a:custGeom>
            <a:solidFill>
              <a:srgbClr val="020202"/>
            </a:solidFill>
            <a:ln w="6712" cap="flat">
              <a:noFill/>
              <a:prstDash val="solid"/>
              <a:miter/>
            </a:ln>
          </p:spPr>
          <p:txBody>
            <a:bodyPr rtlCol="0" anchor="ctr"/>
            <a:lstStyle/>
            <a:p>
              <a:endParaRPr lang="es-CO"/>
            </a:p>
          </p:txBody>
        </p:sp>
        <p:sp>
          <p:nvSpPr>
            <p:cNvPr id="1167" name="Freeform: Shape 1166">
              <a:extLst>
                <a:ext uri="{FF2B5EF4-FFF2-40B4-BE49-F238E27FC236}">
                  <a16:creationId xmlns:a16="http://schemas.microsoft.com/office/drawing/2014/main" id="{EBF5C551-BD81-19A2-CF74-B6021DDBC809}"/>
                </a:ext>
              </a:extLst>
            </p:cNvPr>
            <p:cNvSpPr/>
            <p:nvPr/>
          </p:nvSpPr>
          <p:spPr>
            <a:xfrm>
              <a:off x="6009396" y="1774339"/>
              <a:ext cx="5551" cy="29919"/>
            </a:xfrm>
            <a:custGeom>
              <a:avLst/>
              <a:gdLst>
                <a:gd name="connsiteX0" fmla="*/ 4802 w 5551"/>
                <a:gd name="connsiteY0" fmla="*/ -1573 h 29919"/>
                <a:gd name="connsiteX1" fmla="*/ -174 w 5551"/>
                <a:gd name="connsiteY1" fmla="*/ 28347 h 29919"/>
                <a:gd name="connsiteX2" fmla="*/ 4802 w 5551"/>
                <a:gd name="connsiteY2" fmla="*/ -1573 h 29919"/>
              </a:gdLst>
              <a:ahLst/>
              <a:cxnLst>
                <a:cxn ang="0">
                  <a:pos x="connsiteX0" y="connsiteY0"/>
                </a:cxn>
                <a:cxn ang="0">
                  <a:pos x="connsiteX1" y="connsiteY1"/>
                </a:cxn>
                <a:cxn ang="0">
                  <a:pos x="connsiteX2" y="connsiteY2"/>
                </a:cxn>
              </a:cxnLst>
              <a:rect l="l" t="t" r="r" b="b"/>
              <a:pathLst>
                <a:path w="5551" h="29919">
                  <a:moveTo>
                    <a:pt x="4802" y="-1573"/>
                  </a:moveTo>
                  <a:cubicBezTo>
                    <a:pt x="3322" y="8445"/>
                    <a:pt x="8567" y="19539"/>
                    <a:pt x="-174" y="28347"/>
                  </a:cubicBezTo>
                  <a:cubicBezTo>
                    <a:pt x="1305" y="18329"/>
                    <a:pt x="-4208" y="7167"/>
                    <a:pt x="4802" y="-1573"/>
                  </a:cubicBezTo>
                  <a:close/>
                </a:path>
              </a:pathLst>
            </a:custGeom>
            <a:solidFill>
              <a:srgbClr val="020202"/>
            </a:solidFill>
            <a:ln w="6712" cap="flat">
              <a:noFill/>
              <a:prstDash val="solid"/>
              <a:miter/>
            </a:ln>
          </p:spPr>
          <p:txBody>
            <a:bodyPr rtlCol="0" anchor="ctr"/>
            <a:lstStyle/>
            <a:p>
              <a:endParaRPr lang="es-CO"/>
            </a:p>
          </p:txBody>
        </p:sp>
        <p:sp>
          <p:nvSpPr>
            <p:cNvPr id="1168" name="Freeform: Shape 1167">
              <a:extLst>
                <a:ext uri="{FF2B5EF4-FFF2-40B4-BE49-F238E27FC236}">
                  <a16:creationId xmlns:a16="http://schemas.microsoft.com/office/drawing/2014/main" id="{0AAC7985-39F7-E050-367E-5EBE8024B301}"/>
                </a:ext>
              </a:extLst>
            </p:cNvPr>
            <p:cNvSpPr/>
            <p:nvPr/>
          </p:nvSpPr>
          <p:spPr>
            <a:xfrm>
              <a:off x="6004574" y="1809503"/>
              <a:ext cx="5279" cy="24944"/>
            </a:xfrm>
            <a:custGeom>
              <a:avLst/>
              <a:gdLst>
                <a:gd name="connsiteX0" fmla="*/ 4649 w 5279"/>
                <a:gd name="connsiteY0" fmla="*/ -1573 h 24944"/>
                <a:gd name="connsiteX1" fmla="*/ -327 w 5279"/>
                <a:gd name="connsiteY1" fmla="*/ 23371 h 24944"/>
                <a:gd name="connsiteX2" fmla="*/ 4649 w 5279"/>
                <a:gd name="connsiteY2" fmla="*/ -1573 h 24944"/>
              </a:gdLst>
              <a:ahLst/>
              <a:cxnLst>
                <a:cxn ang="0">
                  <a:pos x="connsiteX0" y="connsiteY0"/>
                </a:cxn>
                <a:cxn ang="0">
                  <a:pos x="connsiteX1" y="connsiteY1"/>
                </a:cxn>
                <a:cxn ang="0">
                  <a:pos x="connsiteX2" y="connsiteY2"/>
                </a:cxn>
              </a:cxnLst>
              <a:rect l="l" t="t" r="r" b="b"/>
              <a:pathLst>
                <a:path w="5279" h="24944">
                  <a:moveTo>
                    <a:pt x="4649" y="-1573"/>
                  </a:moveTo>
                  <a:cubicBezTo>
                    <a:pt x="3506" y="6832"/>
                    <a:pt x="7742" y="16312"/>
                    <a:pt x="-327" y="23371"/>
                  </a:cubicBezTo>
                  <a:cubicBezTo>
                    <a:pt x="884" y="14698"/>
                    <a:pt x="-3689" y="5151"/>
                    <a:pt x="4649" y="-1573"/>
                  </a:cubicBezTo>
                  <a:close/>
                </a:path>
              </a:pathLst>
            </a:custGeom>
            <a:solidFill>
              <a:srgbClr val="020202"/>
            </a:solidFill>
            <a:ln w="6712" cap="flat">
              <a:noFill/>
              <a:prstDash val="solid"/>
              <a:miter/>
            </a:ln>
          </p:spPr>
          <p:txBody>
            <a:bodyPr rtlCol="0" anchor="ctr"/>
            <a:lstStyle/>
            <a:p>
              <a:endParaRPr lang="es-CO"/>
            </a:p>
          </p:txBody>
        </p:sp>
        <p:sp>
          <p:nvSpPr>
            <p:cNvPr id="1169" name="Freeform: Shape 1168">
              <a:extLst>
                <a:ext uri="{FF2B5EF4-FFF2-40B4-BE49-F238E27FC236}">
                  <a16:creationId xmlns:a16="http://schemas.microsoft.com/office/drawing/2014/main" id="{7D791566-3C93-22A5-AF68-B14713F63904}"/>
                </a:ext>
              </a:extLst>
            </p:cNvPr>
            <p:cNvSpPr/>
            <p:nvPr/>
          </p:nvSpPr>
          <p:spPr>
            <a:xfrm>
              <a:off x="6008633" y="1318938"/>
              <a:ext cx="2321617" cy="1518196"/>
            </a:xfrm>
            <a:custGeom>
              <a:avLst/>
              <a:gdLst>
                <a:gd name="connsiteX0" fmla="*/ 185890 w 2321617"/>
                <a:gd name="connsiteY0" fmla="*/ 135469 h 1518196"/>
                <a:gd name="connsiteX1" fmla="*/ 395933 w 2321617"/>
                <a:gd name="connsiteY1" fmla="*/ 17201 h 1518196"/>
                <a:gd name="connsiteX2" fmla="*/ 473052 w 2321617"/>
                <a:gd name="connsiteY2" fmla="*/ -10 h 1518196"/>
                <a:gd name="connsiteX3" fmla="*/ 484549 w 2321617"/>
                <a:gd name="connsiteY3" fmla="*/ 460 h 1518196"/>
                <a:gd name="connsiteX4" fmla="*/ 466328 w 2321617"/>
                <a:gd name="connsiteY4" fmla="*/ 12697 h 1518196"/>
                <a:gd name="connsiteX5" fmla="*/ 400707 w 2321617"/>
                <a:gd name="connsiteY5" fmla="*/ 30245 h 1518196"/>
                <a:gd name="connsiteX6" fmla="*/ 215272 w 2321617"/>
                <a:gd name="connsiteY6" fmla="*/ 130224 h 1518196"/>
                <a:gd name="connsiteX7" fmla="*/ 193891 w 2321617"/>
                <a:gd name="connsiteY7" fmla="*/ 181861 h 1518196"/>
                <a:gd name="connsiteX8" fmla="*/ 225828 w 2321617"/>
                <a:gd name="connsiteY8" fmla="*/ 370119 h 1518196"/>
                <a:gd name="connsiteX9" fmla="*/ 348398 w 2321617"/>
                <a:gd name="connsiteY9" fmla="*/ 579087 h 1518196"/>
                <a:gd name="connsiteX10" fmla="*/ 622180 w 2321617"/>
                <a:gd name="connsiteY10" fmla="*/ 820395 h 1518196"/>
                <a:gd name="connsiteX11" fmla="*/ 977720 w 2321617"/>
                <a:gd name="connsiteY11" fmla="*/ 946057 h 1518196"/>
                <a:gd name="connsiteX12" fmla="*/ 1089129 w 2321617"/>
                <a:gd name="connsiteY12" fmla="*/ 955336 h 1518196"/>
                <a:gd name="connsiteX13" fmla="*/ 1222860 w 2321617"/>
                <a:gd name="connsiteY13" fmla="*/ 946124 h 1518196"/>
                <a:gd name="connsiteX14" fmla="*/ 1464907 w 2321617"/>
                <a:gd name="connsiteY14" fmla="*/ 920575 h 1518196"/>
                <a:gd name="connsiteX15" fmla="*/ 1897768 w 2321617"/>
                <a:gd name="connsiteY15" fmla="*/ 840363 h 1518196"/>
                <a:gd name="connsiteX16" fmla="*/ 2293717 w 2321617"/>
                <a:gd name="connsiteY16" fmla="*/ 638658 h 1518196"/>
                <a:gd name="connsiteX17" fmla="*/ 2307164 w 2321617"/>
                <a:gd name="connsiteY17" fmla="*/ 627900 h 1518196"/>
                <a:gd name="connsiteX18" fmla="*/ 2314963 w 2321617"/>
                <a:gd name="connsiteY18" fmla="*/ 627228 h 1518196"/>
                <a:gd name="connsiteX19" fmla="*/ 2319804 w 2321617"/>
                <a:gd name="connsiteY19" fmla="*/ 698564 h 1518196"/>
                <a:gd name="connsiteX20" fmla="*/ 2320813 w 2321617"/>
                <a:gd name="connsiteY20" fmla="*/ 720819 h 1518196"/>
                <a:gd name="connsiteX21" fmla="*/ 2320813 w 2321617"/>
                <a:gd name="connsiteY21" fmla="*/ 912507 h 1518196"/>
                <a:gd name="connsiteX22" fmla="*/ 2270924 w 2321617"/>
                <a:gd name="connsiteY22" fmla="*/ 1070779 h 1518196"/>
                <a:gd name="connsiteX23" fmla="*/ 2194881 w 2321617"/>
                <a:gd name="connsiteY23" fmla="*/ 1151864 h 1518196"/>
                <a:gd name="connsiteX24" fmla="*/ 2020069 w 2321617"/>
                <a:gd name="connsiteY24" fmla="*/ 1264215 h 1518196"/>
                <a:gd name="connsiteX25" fmla="*/ 1876253 w 2321617"/>
                <a:gd name="connsiteY25" fmla="*/ 1325466 h 1518196"/>
                <a:gd name="connsiteX26" fmla="*/ 1805521 w 2321617"/>
                <a:gd name="connsiteY26" fmla="*/ 1355588 h 1518196"/>
                <a:gd name="connsiteX27" fmla="*/ 1675757 w 2321617"/>
                <a:gd name="connsiteY27" fmla="*/ 1397273 h 1518196"/>
                <a:gd name="connsiteX28" fmla="*/ 1519098 w 2321617"/>
                <a:gd name="connsiteY28" fmla="*/ 1453011 h 1518196"/>
                <a:gd name="connsiteX29" fmla="*/ 1443728 w 2321617"/>
                <a:gd name="connsiteY29" fmla="*/ 1465114 h 1518196"/>
                <a:gd name="connsiteX30" fmla="*/ 1375216 w 2321617"/>
                <a:gd name="connsiteY30" fmla="*/ 1473787 h 1518196"/>
                <a:gd name="connsiteX31" fmla="*/ 1294533 w 2321617"/>
                <a:gd name="connsiteY31" fmla="*/ 1485957 h 1518196"/>
                <a:gd name="connsiteX32" fmla="*/ 1180569 w 2321617"/>
                <a:gd name="connsiteY32" fmla="*/ 1490528 h 1518196"/>
                <a:gd name="connsiteX33" fmla="*/ 1094844 w 2321617"/>
                <a:gd name="connsiteY33" fmla="*/ 1501757 h 1518196"/>
                <a:gd name="connsiteX34" fmla="*/ 1036013 w 2321617"/>
                <a:gd name="connsiteY34" fmla="*/ 1508951 h 1518196"/>
                <a:gd name="connsiteX35" fmla="*/ 850108 w 2321617"/>
                <a:gd name="connsiteY35" fmla="*/ 1514061 h 1518196"/>
                <a:gd name="connsiteX36" fmla="*/ 637106 w 2321617"/>
                <a:gd name="connsiteY36" fmla="*/ 1472241 h 1518196"/>
                <a:gd name="connsiteX37" fmla="*/ 361441 w 2321617"/>
                <a:gd name="connsiteY37" fmla="*/ 1342543 h 1518196"/>
                <a:gd name="connsiteX38" fmla="*/ 190664 w 2321617"/>
                <a:gd name="connsiteY38" fmla="*/ 1178557 h 1518196"/>
                <a:gd name="connsiteX39" fmla="*/ 105275 w 2321617"/>
                <a:gd name="connsiteY39" fmla="*/ 1059887 h 1518196"/>
                <a:gd name="connsiteX40" fmla="*/ 9398 w 2321617"/>
                <a:gd name="connsiteY40" fmla="*/ 819588 h 1518196"/>
                <a:gd name="connsiteX41" fmla="*/ -284 w 2321617"/>
                <a:gd name="connsiteY41" fmla="*/ 651500 h 1518196"/>
                <a:gd name="connsiteX42" fmla="*/ 18541 w 2321617"/>
                <a:gd name="connsiteY42" fmla="*/ 459610 h 1518196"/>
                <a:gd name="connsiteX43" fmla="*/ 43822 w 2321617"/>
                <a:gd name="connsiteY43" fmla="*/ 343696 h 1518196"/>
                <a:gd name="connsiteX44" fmla="*/ 118655 w 2321617"/>
                <a:gd name="connsiteY44" fmla="*/ 213865 h 1518196"/>
                <a:gd name="connsiteX45" fmla="*/ 171233 w 2321617"/>
                <a:gd name="connsiteY45" fmla="*/ 160950 h 1518196"/>
                <a:gd name="connsiteX46" fmla="*/ 184680 w 2321617"/>
                <a:gd name="connsiteY46" fmla="*/ 140780 h 1518196"/>
                <a:gd name="connsiteX47" fmla="*/ 183537 w 2321617"/>
                <a:gd name="connsiteY47" fmla="*/ 137217 h 1518196"/>
                <a:gd name="connsiteX48" fmla="*/ 185890 w 2321617"/>
                <a:gd name="connsiteY48" fmla="*/ 135469 h 151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321617" h="1518196">
                  <a:moveTo>
                    <a:pt x="185890" y="135469"/>
                  </a:moveTo>
                  <a:cubicBezTo>
                    <a:pt x="247666" y="82958"/>
                    <a:pt x="318975" y="42751"/>
                    <a:pt x="395933" y="17201"/>
                  </a:cubicBezTo>
                  <a:cubicBezTo>
                    <a:pt x="421005" y="8932"/>
                    <a:pt x="446837" y="3149"/>
                    <a:pt x="473052" y="-10"/>
                  </a:cubicBezTo>
                  <a:cubicBezTo>
                    <a:pt x="476609" y="-2230"/>
                    <a:pt x="481188" y="-2095"/>
                    <a:pt x="484549" y="460"/>
                  </a:cubicBezTo>
                  <a:cubicBezTo>
                    <a:pt x="483406" y="11823"/>
                    <a:pt x="473724" y="10680"/>
                    <a:pt x="466328" y="12697"/>
                  </a:cubicBezTo>
                  <a:cubicBezTo>
                    <a:pt x="444477" y="18547"/>
                    <a:pt x="421617" y="20765"/>
                    <a:pt x="400707" y="30245"/>
                  </a:cubicBezTo>
                  <a:cubicBezTo>
                    <a:pt x="334345" y="55122"/>
                    <a:pt x="271077" y="85445"/>
                    <a:pt x="215272" y="130224"/>
                  </a:cubicBezTo>
                  <a:cubicBezTo>
                    <a:pt x="197791" y="144209"/>
                    <a:pt x="192950" y="159606"/>
                    <a:pt x="193891" y="181861"/>
                  </a:cubicBezTo>
                  <a:cubicBezTo>
                    <a:pt x="196648" y="246071"/>
                    <a:pt x="204783" y="308667"/>
                    <a:pt x="225828" y="370119"/>
                  </a:cubicBezTo>
                  <a:cubicBezTo>
                    <a:pt x="251552" y="447642"/>
                    <a:pt x="293319" y="518844"/>
                    <a:pt x="348398" y="579087"/>
                  </a:cubicBezTo>
                  <a:cubicBezTo>
                    <a:pt x="431299" y="668644"/>
                    <a:pt x="518570" y="753899"/>
                    <a:pt x="622180" y="820395"/>
                  </a:cubicBezTo>
                  <a:cubicBezTo>
                    <a:pt x="730765" y="889916"/>
                    <a:pt x="848628" y="933753"/>
                    <a:pt x="977720" y="946057"/>
                  </a:cubicBezTo>
                  <a:cubicBezTo>
                    <a:pt x="1014834" y="949621"/>
                    <a:pt x="1051679" y="953520"/>
                    <a:pt x="1089129" y="955336"/>
                  </a:cubicBezTo>
                  <a:cubicBezTo>
                    <a:pt x="1134043" y="957554"/>
                    <a:pt x="1178283" y="951369"/>
                    <a:pt x="1222860" y="946124"/>
                  </a:cubicBezTo>
                  <a:cubicBezTo>
                    <a:pt x="1303542" y="936644"/>
                    <a:pt x="1384830" y="933417"/>
                    <a:pt x="1464907" y="920575"/>
                  </a:cubicBezTo>
                  <a:cubicBezTo>
                    <a:pt x="1609866" y="897312"/>
                    <a:pt x="1755834" y="879360"/>
                    <a:pt x="1897768" y="840363"/>
                  </a:cubicBezTo>
                  <a:cubicBezTo>
                    <a:pt x="2043400" y="800022"/>
                    <a:pt x="2176997" y="735678"/>
                    <a:pt x="2293717" y="638658"/>
                  </a:cubicBezTo>
                  <a:cubicBezTo>
                    <a:pt x="2297885" y="634691"/>
                    <a:pt x="2302323" y="631060"/>
                    <a:pt x="2307164" y="627900"/>
                  </a:cubicBezTo>
                  <a:cubicBezTo>
                    <a:pt x="2309584" y="626689"/>
                    <a:pt x="2312341" y="626420"/>
                    <a:pt x="2314963" y="627228"/>
                  </a:cubicBezTo>
                  <a:cubicBezTo>
                    <a:pt x="2316241" y="651029"/>
                    <a:pt x="2313753" y="674965"/>
                    <a:pt x="2319804" y="698564"/>
                  </a:cubicBezTo>
                  <a:cubicBezTo>
                    <a:pt x="2321081" y="705893"/>
                    <a:pt x="2321418" y="713356"/>
                    <a:pt x="2320813" y="720819"/>
                  </a:cubicBezTo>
                  <a:cubicBezTo>
                    <a:pt x="2320813" y="784692"/>
                    <a:pt x="2321351" y="848566"/>
                    <a:pt x="2320813" y="912507"/>
                  </a:cubicBezTo>
                  <a:cubicBezTo>
                    <a:pt x="2320207" y="970128"/>
                    <a:pt x="2305147" y="1024319"/>
                    <a:pt x="2270924" y="1070779"/>
                  </a:cubicBezTo>
                  <a:cubicBezTo>
                    <a:pt x="2249140" y="1100900"/>
                    <a:pt x="2223523" y="1128131"/>
                    <a:pt x="2194881" y="1151864"/>
                  </a:cubicBezTo>
                  <a:cubicBezTo>
                    <a:pt x="2141698" y="1196711"/>
                    <a:pt x="2082934" y="1234497"/>
                    <a:pt x="2020069" y="1264215"/>
                  </a:cubicBezTo>
                  <a:cubicBezTo>
                    <a:pt x="1973004" y="1285797"/>
                    <a:pt x="1924258" y="1305094"/>
                    <a:pt x="1876253" y="1325466"/>
                  </a:cubicBezTo>
                  <a:lnTo>
                    <a:pt x="1805521" y="1355588"/>
                  </a:lnTo>
                  <a:cubicBezTo>
                    <a:pt x="1763567" y="1373540"/>
                    <a:pt x="1718855" y="1382817"/>
                    <a:pt x="1675757" y="1397273"/>
                  </a:cubicBezTo>
                  <a:cubicBezTo>
                    <a:pt x="1623179" y="1414821"/>
                    <a:pt x="1571946" y="1436135"/>
                    <a:pt x="1519098" y="1453011"/>
                  </a:cubicBezTo>
                  <a:cubicBezTo>
                    <a:pt x="1494961" y="1461819"/>
                    <a:pt x="1469412" y="1465921"/>
                    <a:pt x="1443728" y="1465114"/>
                  </a:cubicBezTo>
                  <a:cubicBezTo>
                    <a:pt x="1420599" y="1464173"/>
                    <a:pt x="1397403" y="1467131"/>
                    <a:pt x="1375216" y="1473787"/>
                  </a:cubicBezTo>
                  <a:cubicBezTo>
                    <a:pt x="1348657" y="1479973"/>
                    <a:pt x="1321696" y="1484007"/>
                    <a:pt x="1294533" y="1485957"/>
                  </a:cubicBezTo>
                  <a:cubicBezTo>
                    <a:pt x="1256478" y="1489856"/>
                    <a:pt x="1218490" y="1488310"/>
                    <a:pt x="1180569" y="1490528"/>
                  </a:cubicBezTo>
                  <a:cubicBezTo>
                    <a:pt x="1151725" y="1492075"/>
                    <a:pt x="1123083" y="1495773"/>
                    <a:pt x="1094844" y="1501757"/>
                  </a:cubicBezTo>
                  <a:cubicBezTo>
                    <a:pt x="1075279" y="1506060"/>
                    <a:pt x="1055579" y="1505656"/>
                    <a:pt x="1036013" y="1508951"/>
                  </a:cubicBezTo>
                  <a:cubicBezTo>
                    <a:pt x="974492" y="1519171"/>
                    <a:pt x="911964" y="1517288"/>
                    <a:pt x="850108" y="1514061"/>
                  </a:cubicBezTo>
                  <a:cubicBezTo>
                    <a:pt x="777494" y="1510027"/>
                    <a:pt x="705820" y="1495975"/>
                    <a:pt x="637106" y="1472241"/>
                  </a:cubicBezTo>
                  <a:cubicBezTo>
                    <a:pt x="540489" y="1439228"/>
                    <a:pt x="447301" y="1399021"/>
                    <a:pt x="361441" y="1342543"/>
                  </a:cubicBezTo>
                  <a:cubicBezTo>
                    <a:pt x="294939" y="1298841"/>
                    <a:pt x="237049" y="1243238"/>
                    <a:pt x="190664" y="1178557"/>
                  </a:cubicBezTo>
                  <a:cubicBezTo>
                    <a:pt x="162156" y="1139023"/>
                    <a:pt x="130824" y="1101505"/>
                    <a:pt x="105275" y="1059887"/>
                  </a:cubicBezTo>
                  <a:cubicBezTo>
                    <a:pt x="59487" y="985322"/>
                    <a:pt x="24592" y="906725"/>
                    <a:pt x="9398" y="819588"/>
                  </a:cubicBezTo>
                  <a:cubicBezTo>
                    <a:pt x="-419" y="763648"/>
                    <a:pt x="1329" y="707641"/>
                    <a:pt x="-284" y="651500"/>
                  </a:cubicBezTo>
                  <a:cubicBezTo>
                    <a:pt x="-2167" y="586550"/>
                    <a:pt x="7851" y="523214"/>
                    <a:pt x="18541" y="459610"/>
                  </a:cubicBezTo>
                  <a:cubicBezTo>
                    <a:pt x="24882" y="420546"/>
                    <a:pt x="33320" y="381886"/>
                    <a:pt x="43822" y="343696"/>
                  </a:cubicBezTo>
                  <a:cubicBezTo>
                    <a:pt x="57874" y="293740"/>
                    <a:pt x="84768" y="251853"/>
                    <a:pt x="118655" y="213865"/>
                  </a:cubicBezTo>
                  <a:cubicBezTo>
                    <a:pt x="135127" y="195308"/>
                    <a:pt x="153752" y="178633"/>
                    <a:pt x="171233" y="160950"/>
                  </a:cubicBezTo>
                  <a:cubicBezTo>
                    <a:pt x="177015" y="155168"/>
                    <a:pt x="184209" y="150126"/>
                    <a:pt x="184680" y="140780"/>
                  </a:cubicBezTo>
                  <a:cubicBezTo>
                    <a:pt x="183133" y="139435"/>
                    <a:pt x="182797" y="138225"/>
                    <a:pt x="183537" y="137217"/>
                  </a:cubicBezTo>
                  <a:cubicBezTo>
                    <a:pt x="184276" y="136208"/>
                    <a:pt x="185218" y="135469"/>
                    <a:pt x="185890" y="135469"/>
                  </a:cubicBezTo>
                  <a:close/>
                </a:path>
              </a:pathLst>
            </a:custGeom>
            <a:solidFill>
              <a:srgbClr val="4A646E"/>
            </a:solidFill>
            <a:ln w="6712" cap="flat">
              <a:noFill/>
              <a:prstDash val="solid"/>
              <a:miter/>
            </a:ln>
          </p:spPr>
          <p:txBody>
            <a:bodyPr rtlCol="0" anchor="ctr"/>
            <a:lstStyle/>
            <a:p>
              <a:endParaRPr lang="es-CO"/>
            </a:p>
          </p:txBody>
        </p:sp>
        <p:sp>
          <p:nvSpPr>
            <p:cNvPr id="1170" name="Freeform: Shape 1169">
              <a:extLst>
                <a:ext uri="{FF2B5EF4-FFF2-40B4-BE49-F238E27FC236}">
                  <a16:creationId xmlns:a16="http://schemas.microsoft.com/office/drawing/2014/main" id="{74DC0541-F314-1CC4-A213-653EEB85209F}"/>
                </a:ext>
              </a:extLst>
            </p:cNvPr>
            <p:cNvSpPr/>
            <p:nvPr/>
          </p:nvSpPr>
          <p:spPr>
            <a:xfrm>
              <a:off x="8272731" y="1802712"/>
              <a:ext cx="52118" cy="145631"/>
            </a:xfrm>
            <a:custGeom>
              <a:avLst/>
              <a:gdLst>
                <a:gd name="connsiteX0" fmla="*/ 51336 w 52118"/>
                <a:gd name="connsiteY0" fmla="*/ 143185 h 145631"/>
                <a:gd name="connsiteX1" fmla="*/ 47100 w 52118"/>
                <a:gd name="connsiteY1" fmla="*/ 144059 h 145631"/>
                <a:gd name="connsiteX2" fmla="*/ 36343 w 52118"/>
                <a:gd name="connsiteY2" fmla="*/ 128864 h 145631"/>
                <a:gd name="connsiteX3" fmla="*/ 2254 w 52118"/>
                <a:gd name="connsiteY3" fmla="*/ 18732 h 145631"/>
                <a:gd name="connsiteX4" fmla="*/ 1447 w 52118"/>
                <a:gd name="connsiteY4" fmla="*/ -161 h 145631"/>
                <a:gd name="connsiteX5" fmla="*/ 8642 w 52118"/>
                <a:gd name="connsiteY5" fmla="*/ -161 h 145631"/>
                <a:gd name="connsiteX6" fmla="*/ 47369 w 52118"/>
                <a:gd name="connsiteY6" fmla="*/ 109903 h 145631"/>
                <a:gd name="connsiteX7" fmla="*/ 51605 w 52118"/>
                <a:gd name="connsiteY7" fmla="*/ 135587 h 145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18" h="145631">
                  <a:moveTo>
                    <a:pt x="51336" y="143185"/>
                  </a:moveTo>
                  <a:cubicBezTo>
                    <a:pt x="49992" y="143790"/>
                    <a:pt x="48579" y="144059"/>
                    <a:pt x="47100" y="144059"/>
                  </a:cubicBezTo>
                  <a:cubicBezTo>
                    <a:pt x="40914" y="141437"/>
                    <a:pt x="36746" y="135587"/>
                    <a:pt x="36343" y="128864"/>
                  </a:cubicBezTo>
                  <a:cubicBezTo>
                    <a:pt x="28543" y="91145"/>
                    <a:pt x="17113" y="54233"/>
                    <a:pt x="2254" y="18732"/>
                  </a:cubicBezTo>
                  <a:cubicBezTo>
                    <a:pt x="-1108" y="12950"/>
                    <a:pt x="-1444" y="5890"/>
                    <a:pt x="1447" y="-161"/>
                  </a:cubicBezTo>
                  <a:cubicBezTo>
                    <a:pt x="3465" y="-2043"/>
                    <a:pt x="6624" y="-2043"/>
                    <a:pt x="8642" y="-161"/>
                  </a:cubicBezTo>
                  <a:cubicBezTo>
                    <a:pt x="26728" y="34465"/>
                    <a:pt x="39772" y="71579"/>
                    <a:pt x="47369" y="109903"/>
                  </a:cubicBezTo>
                  <a:cubicBezTo>
                    <a:pt x="53084" y="117770"/>
                    <a:pt x="47369" y="127518"/>
                    <a:pt x="51605" y="135587"/>
                  </a:cubicBezTo>
                  <a:close/>
                </a:path>
              </a:pathLst>
            </a:custGeom>
            <a:solidFill>
              <a:srgbClr val="7CA2B4"/>
            </a:solidFill>
            <a:ln w="6712" cap="flat">
              <a:noFill/>
              <a:prstDash val="solid"/>
              <a:miter/>
            </a:ln>
          </p:spPr>
          <p:txBody>
            <a:bodyPr rtlCol="0" anchor="ctr"/>
            <a:lstStyle/>
            <a:p>
              <a:endParaRPr lang="es-CO"/>
            </a:p>
          </p:txBody>
        </p:sp>
        <p:sp>
          <p:nvSpPr>
            <p:cNvPr id="1171" name="Freeform: Shape 1170">
              <a:extLst>
                <a:ext uri="{FF2B5EF4-FFF2-40B4-BE49-F238E27FC236}">
                  <a16:creationId xmlns:a16="http://schemas.microsoft.com/office/drawing/2014/main" id="{3E05BA85-3092-8CE3-25E0-6ACF839F1A0E}"/>
                </a:ext>
              </a:extLst>
            </p:cNvPr>
            <p:cNvSpPr/>
            <p:nvPr/>
          </p:nvSpPr>
          <p:spPr>
            <a:xfrm>
              <a:off x="6109440" y="1470690"/>
              <a:ext cx="69997" cy="69871"/>
            </a:xfrm>
            <a:custGeom>
              <a:avLst/>
              <a:gdLst>
                <a:gd name="connsiteX0" fmla="*/ -508 w 69997"/>
                <a:gd name="connsiteY0" fmla="*/ 68299 h 69871"/>
                <a:gd name="connsiteX1" fmla="*/ 5140 w 69997"/>
                <a:gd name="connsiteY1" fmla="*/ 54851 h 69871"/>
                <a:gd name="connsiteX2" fmla="*/ 56037 w 69997"/>
                <a:gd name="connsiteY2" fmla="*/ 4021 h 69871"/>
                <a:gd name="connsiteX3" fmla="*/ 69484 w 69997"/>
                <a:gd name="connsiteY3" fmla="*/ -1559 h 69871"/>
                <a:gd name="connsiteX4" fmla="*/ -508 w 69997"/>
                <a:gd name="connsiteY4" fmla="*/ 68299 h 698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97" h="69871">
                  <a:moveTo>
                    <a:pt x="-508" y="68299"/>
                  </a:moveTo>
                  <a:cubicBezTo>
                    <a:pt x="-636" y="63189"/>
                    <a:pt x="1415" y="58348"/>
                    <a:pt x="5140" y="54851"/>
                  </a:cubicBezTo>
                  <a:lnTo>
                    <a:pt x="56037" y="4021"/>
                  </a:lnTo>
                  <a:cubicBezTo>
                    <a:pt x="59493" y="256"/>
                    <a:pt x="64401" y="-1761"/>
                    <a:pt x="69484" y="-1559"/>
                  </a:cubicBezTo>
                  <a:cubicBezTo>
                    <a:pt x="47975" y="23452"/>
                    <a:pt x="24578" y="46851"/>
                    <a:pt x="-508" y="68299"/>
                  </a:cubicBezTo>
                  <a:close/>
                </a:path>
              </a:pathLst>
            </a:custGeom>
            <a:solidFill>
              <a:srgbClr val="0E1315"/>
            </a:solidFill>
            <a:ln w="6712" cap="flat">
              <a:noFill/>
              <a:prstDash val="solid"/>
              <a:miter/>
            </a:ln>
          </p:spPr>
          <p:txBody>
            <a:bodyPr rtlCol="0" anchor="ctr"/>
            <a:lstStyle/>
            <a:p>
              <a:endParaRPr lang="es-CO"/>
            </a:p>
          </p:txBody>
        </p:sp>
        <p:sp>
          <p:nvSpPr>
            <p:cNvPr id="1172" name="Freeform: Shape 1171">
              <a:extLst>
                <a:ext uri="{FF2B5EF4-FFF2-40B4-BE49-F238E27FC236}">
                  <a16:creationId xmlns:a16="http://schemas.microsoft.com/office/drawing/2014/main" id="{35CC2512-4B63-AB1E-3C0E-07C42067A1DF}"/>
                </a:ext>
              </a:extLst>
            </p:cNvPr>
            <p:cNvSpPr/>
            <p:nvPr/>
          </p:nvSpPr>
          <p:spPr>
            <a:xfrm>
              <a:off x="6089679" y="1545268"/>
              <a:ext cx="14993" cy="20170"/>
            </a:xfrm>
            <a:custGeom>
              <a:avLst/>
              <a:gdLst>
                <a:gd name="connsiteX0" fmla="*/ -514 w 14993"/>
                <a:gd name="connsiteY0" fmla="*/ 18598 h 20170"/>
                <a:gd name="connsiteX1" fmla="*/ 14480 w 14993"/>
                <a:gd name="connsiteY1" fmla="*/ -1573 h 20170"/>
                <a:gd name="connsiteX2" fmla="*/ -514 w 14993"/>
                <a:gd name="connsiteY2" fmla="*/ 18598 h 20170"/>
              </a:gdLst>
              <a:ahLst/>
              <a:cxnLst>
                <a:cxn ang="0">
                  <a:pos x="connsiteX0" y="connsiteY0"/>
                </a:cxn>
                <a:cxn ang="0">
                  <a:pos x="connsiteX1" y="connsiteY1"/>
                </a:cxn>
                <a:cxn ang="0">
                  <a:pos x="connsiteX2" y="connsiteY2"/>
                </a:cxn>
              </a:cxnLst>
              <a:rect l="l" t="t" r="r" b="b"/>
              <a:pathLst>
                <a:path w="14993" h="20170">
                  <a:moveTo>
                    <a:pt x="-514" y="18598"/>
                  </a:moveTo>
                  <a:cubicBezTo>
                    <a:pt x="-514" y="8109"/>
                    <a:pt x="6210" y="2596"/>
                    <a:pt x="14480" y="-1573"/>
                  </a:cubicBezTo>
                  <a:cubicBezTo>
                    <a:pt x="13276" y="7303"/>
                    <a:pt x="7615" y="14900"/>
                    <a:pt x="-514" y="18598"/>
                  </a:cubicBezTo>
                  <a:close/>
                </a:path>
              </a:pathLst>
            </a:custGeom>
            <a:solidFill>
              <a:srgbClr val="0E1315"/>
            </a:solidFill>
            <a:ln w="6712" cap="flat">
              <a:noFill/>
              <a:prstDash val="solid"/>
              <a:miter/>
            </a:ln>
          </p:spPr>
          <p:txBody>
            <a:bodyPr rtlCol="0" anchor="ctr"/>
            <a:lstStyle/>
            <a:p>
              <a:endParaRPr lang="es-CO"/>
            </a:p>
          </p:txBody>
        </p:sp>
        <p:sp>
          <p:nvSpPr>
            <p:cNvPr id="1173" name="Freeform: Shape 1172">
              <a:extLst>
                <a:ext uri="{FF2B5EF4-FFF2-40B4-BE49-F238E27FC236}">
                  <a16:creationId xmlns:a16="http://schemas.microsoft.com/office/drawing/2014/main" id="{F2D98244-DEDA-66F1-469C-22F7DA41A548}"/>
                </a:ext>
              </a:extLst>
            </p:cNvPr>
            <p:cNvSpPr/>
            <p:nvPr/>
          </p:nvSpPr>
          <p:spPr>
            <a:xfrm>
              <a:off x="8319939" y="1913812"/>
              <a:ext cx="6591" cy="25723"/>
            </a:xfrm>
            <a:custGeom>
              <a:avLst/>
              <a:gdLst>
                <a:gd name="connsiteX0" fmla="*/ 4397 w 6591"/>
                <a:gd name="connsiteY0" fmla="*/ 24151 h 25723"/>
                <a:gd name="connsiteX1" fmla="*/ 161 w 6591"/>
                <a:gd name="connsiteY1" fmla="*/ -1532 h 25723"/>
                <a:gd name="connsiteX2" fmla="*/ 4464 w 6591"/>
                <a:gd name="connsiteY2" fmla="*/ -928 h 25723"/>
                <a:gd name="connsiteX3" fmla="*/ 6078 w 6591"/>
                <a:gd name="connsiteY3" fmla="*/ 17428 h 25723"/>
                <a:gd name="connsiteX4" fmla="*/ 4397 w 6591"/>
                <a:gd name="connsiteY4" fmla="*/ 24151 h 25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1" h="25723">
                  <a:moveTo>
                    <a:pt x="4397" y="24151"/>
                  </a:moveTo>
                  <a:cubicBezTo>
                    <a:pt x="-41" y="16352"/>
                    <a:pt x="-1520" y="7275"/>
                    <a:pt x="161" y="-1532"/>
                  </a:cubicBezTo>
                  <a:cubicBezTo>
                    <a:pt x="1640" y="-1667"/>
                    <a:pt x="3119" y="-1465"/>
                    <a:pt x="4464" y="-928"/>
                  </a:cubicBezTo>
                  <a:lnTo>
                    <a:pt x="6078" y="17428"/>
                  </a:lnTo>
                  <a:cubicBezTo>
                    <a:pt x="5539" y="19647"/>
                    <a:pt x="5002" y="21865"/>
                    <a:pt x="4397" y="24151"/>
                  </a:cubicBezTo>
                  <a:close/>
                </a:path>
              </a:pathLst>
            </a:custGeom>
            <a:solidFill>
              <a:srgbClr val="4A646E"/>
            </a:solidFill>
            <a:ln w="6712" cap="flat">
              <a:noFill/>
              <a:prstDash val="solid"/>
              <a:miter/>
            </a:ln>
          </p:spPr>
          <p:txBody>
            <a:bodyPr rtlCol="0" anchor="ctr"/>
            <a:lstStyle/>
            <a:p>
              <a:endParaRPr lang="es-CO"/>
            </a:p>
          </p:txBody>
        </p:sp>
        <p:sp>
          <p:nvSpPr>
            <p:cNvPr id="1174" name="Freeform: Shape 1173">
              <a:extLst>
                <a:ext uri="{FF2B5EF4-FFF2-40B4-BE49-F238E27FC236}">
                  <a16:creationId xmlns:a16="http://schemas.microsoft.com/office/drawing/2014/main" id="{A2EDB189-1A38-4ACA-3DCA-06B2238EE0BA}"/>
                </a:ext>
              </a:extLst>
            </p:cNvPr>
            <p:cNvSpPr/>
            <p:nvPr/>
          </p:nvSpPr>
          <p:spPr>
            <a:xfrm>
              <a:off x="6079574" y="1565305"/>
              <a:ext cx="10172" cy="15060"/>
            </a:xfrm>
            <a:custGeom>
              <a:avLst/>
              <a:gdLst>
                <a:gd name="connsiteX0" fmla="*/ -359 w 10172"/>
                <a:gd name="connsiteY0" fmla="*/ 13488 h 15060"/>
                <a:gd name="connsiteX1" fmla="*/ 9659 w 10172"/>
                <a:gd name="connsiteY1" fmla="*/ -1573 h 15060"/>
                <a:gd name="connsiteX2" fmla="*/ -359 w 10172"/>
                <a:gd name="connsiteY2" fmla="*/ 13488 h 15060"/>
              </a:gdLst>
              <a:ahLst/>
              <a:cxnLst>
                <a:cxn ang="0">
                  <a:pos x="connsiteX0" y="connsiteY0"/>
                </a:cxn>
                <a:cxn ang="0">
                  <a:pos x="connsiteX1" y="connsiteY1"/>
                </a:cxn>
                <a:cxn ang="0">
                  <a:pos x="connsiteX2" y="connsiteY2"/>
                </a:cxn>
              </a:cxnLst>
              <a:rect l="l" t="t" r="r" b="b"/>
              <a:pathLst>
                <a:path w="10172" h="15060">
                  <a:moveTo>
                    <a:pt x="-359" y="13488"/>
                  </a:moveTo>
                  <a:cubicBezTo>
                    <a:pt x="-1402" y="6630"/>
                    <a:pt x="2935" y="108"/>
                    <a:pt x="9659" y="-1573"/>
                  </a:cubicBezTo>
                  <a:cubicBezTo>
                    <a:pt x="9618" y="5016"/>
                    <a:pt x="5685" y="10933"/>
                    <a:pt x="-359" y="13488"/>
                  </a:cubicBezTo>
                  <a:close/>
                </a:path>
              </a:pathLst>
            </a:custGeom>
            <a:solidFill>
              <a:srgbClr val="0E1315"/>
            </a:solidFill>
            <a:ln w="6712" cap="flat">
              <a:noFill/>
              <a:prstDash val="solid"/>
              <a:miter/>
            </a:ln>
          </p:spPr>
          <p:txBody>
            <a:bodyPr rtlCol="0" anchor="ctr"/>
            <a:lstStyle/>
            <a:p>
              <a:endParaRPr lang="es-CO"/>
            </a:p>
          </p:txBody>
        </p:sp>
        <p:sp>
          <p:nvSpPr>
            <p:cNvPr id="1175" name="Freeform: Shape 1174">
              <a:extLst>
                <a:ext uri="{FF2B5EF4-FFF2-40B4-BE49-F238E27FC236}">
                  <a16:creationId xmlns:a16="http://schemas.microsoft.com/office/drawing/2014/main" id="{208AA3A1-DBB0-DB75-1CB2-2519D0FCC703}"/>
                </a:ext>
              </a:extLst>
            </p:cNvPr>
            <p:cNvSpPr/>
            <p:nvPr/>
          </p:nvSpPr>
          <p:spPr>
            <a:xfrm>
              <a:off x="6104538" y="1540293"/>
              <a:ext cx="4908" cy="5177"/>
            </a:xfrm>
            <a:custGeom>
              <a:avLst/>
              <a:gdLst>
                <a:gd name="connsiteX0" fmla="*/ -514 w 4908"/>
                <a:gd name="connsiteY0" fmla="*/ 3604 h 5177"/>
                <a:gd name="connsiteX1" fmla="*/ 4394 w 4908"/>
                <a:gd name="connsiteY1" fmla="*/ -1573 h 5177"/>
                <a:gd name="connsiteX2" fmla="*/ -514 w 4908"/>
                <a:gd name="connsiteY2" fmla="*/ 3604 h 5177"/>
              </a:gdLst>
              <a:ahLst/>
              <a:cxnLst>
                <a:cxn ang="0">
                  <a:pos x="connsiteX0" y="connsiteY0"/>
                </a:cxn>
                <a:cxn ang="0">
                  <a:pos x="connsiteX1" y="connsiteY1"/>
                </a:cxn>
                <a:cxn ang="0">
                  <a:pos x="connsiteX2" y="connsiteY2"/>
                </a:cxn>
              </a:cxnLst>
              <a:rect l="l" t="t" r="r" b="b"/>
              <a:pathLst>
                <a:path w="4908" h="5177">
                  <a:moveTo>
                    <a:pt x="-514" y="3604"/>
                  </a:moveTo>
                  <a:cubicBezTo>
                    <a:pt x="1167" y="1923"/>
                    <a:pt x="2781" y="175"/>
                    <a:pt x="4394" y="-1573"/>
                  </a:cubicBezTo>
                  <a:cubicBezTo>
                    <a:pt x="2781" y="175"/>
                    <a:pt x="1167" y="1923"/>
                    <a:pt x="-514" y="3604"/>
                  </a:cubicBezTo>
                  <a:close/>
                </a:path>
              </a:pathLst>
            </a:custGeom>
            <a:solidFill>
              <a:srgbClr val="0E1315"/>
            </a:solidFill>
            <a:ln w="6712" cap="flat">
              <a:noFill/>
              <a:prstDash val="solid"/>
              <a:miter/>
            </a:ln>
          </p:spPr>
          <p:txBody>
            <a:bodyPr rtlCol="0" anchor="ctr"/>
            <a:lstStyle/>
            <a:p>
              <a:endParaRPr lang="es-CO"/>
            </a:p>
          </p:txBody>
        </p:sp>
        <p:sp>
          <p:nvSpPr>
            <p:cNvPr id="1176" name="Freeform: Shape 1175">
              <a:extLst>
                <a:ext uri="{FF2B5EF4-FFF2-40B4-BE49-F238E27FC236}">
                  <a16:creationId xmlns:a16="http://schemas.microsoft.com/office/drawing/2014/main" id="{0ED49158-989B-0512-B2CC-CCEF1D91B958}"/>
                </a:ext>
              </a:extLst>
            </p:cNvPr>
            <p:cNvSpPr/>
            <p:nvPr/>
          </p:nvSpPr>
          <p:spPr>
            <a:xfrm>
              <a:off x="6179169" y="1465729"/>
              <a:ext cx="5177" cy="4975"/>
            </a:xfrm>
            <a:custGeom>
              <a:avLst/>
              <a:gdLst>
                <a:gd name="connsiteX0" fmla="*/ -514 w 5177"/>
                <a:gd name="connsiteY0" fmla="*/ 3402 h 4975"/>
                <a:gd name="connsiteX1" fmla="*/ 4664 w 5177"/>
                <a:gd name="connsiteY1" fmla="*/ -1573 h 4975"/>
              </a:gdLst>
              <a:ahLst/>
              <a:cxnLst>
                <a:cxn ang="0">
                  <a:pos x="connsiteX0" y="connsiteY0"/>
                </a:cxn>
                <a:cxn ang="0">
                  <a:pos x="connsiteX1" y="connsiteY1"/>
                </a:cxn>
              </a:cxnLst>
              <a:rect l="l" t="t" r="r" b="b"/>
              <a:pathLst>
                <a:path w="5177" h="4975">
                  <a:moveTo>
                    <a:pt x="-514" y="3402"/>
                  </a:moveTo>
                  <a:lnTo>
                    <a:pt x="4664" y="-1573"/>
                  </a:lnTo>
                  <a:close/>
                </a:path>
              </a:pathLst>
            </a:custGeom>
            <a:solidFill>
              <a:srgbClr val="0E1315"/>
            </a:solidFill>
            <a:ln w="6712" cap="flat">
              <a:noFill/>
              <a:prstDash val="solid"/>
              <a:miter/>
            </a:ln>
          </p:spPr>
          <p:txBody>
            <a:bodyPr rtlCol="0" anchor="ctr"/>
            <a:lstStyle/>
            <a:p>
              <a:endParaRPr lang="es-CO"/>
            </a:p>
          </p:txBody>
        </p:sp>
        <p:sp>
          <p:nvSpPr>
            <p:cNvPr id="1177" name="Freeform: Shape 1176">
              <a:extLst>
                <a:ext uri="{FF2B5EF4-FFF2-40B4-BE49-F238E27FC236}">
                  <a16:creationId xmlns:a16="http://schemas.microsoft.com/office/drawing/2014/main" id="{5D1D70CF-8FA6-AFDC-CA57-A3B8456929FD}"/>
                </a:ext>
              </a:extLst>
            </p:cNvPr>
            <p:cNvSpPr/>
            <p:nvPr/>
          </p:nvSpPr>
          <p:spPr>
            <a:xfrm>
              <a:off x="6184279" y="1460821"/>
              <a:ext cx="5109" cy="5042"/>
            </a:xfrm>
            <a:custGeom>
              <a:avLst/>
              <a:gdLst>
                <a:gd name="connsiteX0" fmla="*/ -514 w 5109"/>
                <a:gd name="connsiteY0" fmla="*/ 3470 h 5042"/>
                <a:gd name="connsiteX1" fmla="*/ 4596 w 5109"/>
                <a:gd name="connsiteY1" fmla="*/ -1573 h 5042"/>
              </a:gdLst>
              <a:ahLst/>
              <a:cxnLst>
                <a:cxn ang="0">
                  <a:pos x="connsiteX0" y="connsiteY0"/>
                </a:cxn>
                <a:cxn ang="0">
                  <a:pos x="connsiteX1" y="connsiteY1"/>
                </a:cxn>
              </a:cxnLst>
              <a:rect l="l" t="t" r="r" b="b"/>
              <a:pathLst>
                <a:path w="5109" h="5042">
                  <a:moveTo>
                    <a:pt x="-514" y="3470"/>
                  </a:moveTo>
                  <a:cubicBezTo>
                    <a:pt x="78" y="915"/>
                    <a:pt x="2061" y="-1035"/>
                    <a:pt x="4596" y="-1573"/>
                  </a:cubicBezTo>
                  <a:close/>
                </a:path>
              </a:pathLst>
            </a:custGeom>
            <a:solidFill>
              <a:srgbClr val="0E1315"/>
            </a:solidFill>
            <a:ln w="6712" cap="flat">
              <a:noFill/>
              <a:prstDash val="solid"/>
              <a:miter/>
            </a:ln>
          </p:spPr>
          <p:txBody>
            <a:bodyPr rtlCol="0" anchor="ctr"/>
            <a:lstStyle/>
            <a:p>
              <a:endParaRPr lang="es-CO"/>
            </a:p>
          </p:txBody>
        </p:sp>
        <p:sp>
          <p:nvSpPr>
            <p:cNvPr id="1178" name="Freeform: Shape 1177">
              <a:extLst>
                <a:ext uri="{FF2B5EF4-FFF2-40B4-BE49-F238E27FC236}">
                  <a16:creationId xmlns:a16="http://schemas.microsoft.com/office/drawing/2014/main" id="{B76E0922-6F1A-214C-E463-CFF36B0EFEFE}"/>
                </a:ext>
              </a:extLst>
            </p:cNvPr>
            <p:cNvSpPr/>
            <p:nvPr/>
          </p:nvSpPr>
          <p:spPr>
            <a:xfrm>
              <a:off x="6188985" y="1455980"/>
              <a:ext cx="6051" cy="4975"/>
            </a:xfrm>
            <a:custGeom>
              <a:avLst/>
              <a:gdLst>
                <a:gd name="connsiteX0" fmla="*/ 5538 w 6051"/>
                <a:gd name="connsiteY0" fmla="*/ -1573 h 4975"/>
                <a:gd name="connsiteX1" fmla="*/ 4731 w 6051"/>
                <a:gd name="connsiteY1" fmla="*/ 3402 h 4975"/>
                <a:gd name="connsiteX2" fmla="*/ -514 w 6051"/>
                <a:gd name="connsiteY2" fmla="*/ 3402 h 4975"/>
                <a:gd name="connsiteX3" fmla="*/ 5538 w 6051"/>
                <a:gd name="connsiteY3" fmla="*/ -1573 h 4975"/>
              </a:gdLst>
              <a:ahLst/>
              <a:cxnLst>
                <a:cxn ang="0">
                  <a:pos x="connsiteX0" y="connsiteY0"/>
                </a:cxn>
                <a:cxn ang="0">
                  <a:pos x="connsiteX1" y="connsiteY1"/>
                </a:cxn>
                <a:cxn ang="0">
                  <a:pos x="connsiteX2" y="connsiteY2"/>
                </a:cxn>
                <a:cxn ang="0">
                  <a:pos x="connsiteX3" y="connsiteY3"/>
                </a:cxn>
              </a:cxnLst>
              <a:rect l="l" t="t" r="r" b="b"/>
              <a:pathLst>
                <a:path w="6051" h="4975">
                  <a:moveTo>
                    <a:pt x="5538" y="-1573"/>
                  </a:moveTo>
                  <a:lnTo>
                    <a:pt x="4731" y="3402"/>
                  </a:lnTo>
                  <a:lnTo>
                    <a:pt x="-514" y="3402"/>
                  </a:lnTo>
                  <a:cubicBezTo>
                    <a:pt x="226" y="646"/>
                    <a:pt x="2660" y="-1372"/>
                    <a:pt x="5538" y="-1573"/>
                  </a:cubicBezTo>
                  <a:close/>
                </a:path>
              </a:pathLst>
            </a:custGeom>
            <a:solidFill>
              <a:srgbClr val="0E1315"/>
            </a:solidFill>
            <a:ln w="6712" cap="flat">
              <a:noFill/>
              <a:prstDash val="solid"/>
              <a:miter/>
            </a:ln>
          </p:spPr>
          <p:txBody>
            <a:bodyPr rtlCol="0" anchor="ctr"/>
            <a:lstStyle/>
            <a:p>
              <a:endParaRPr lang="es-CO"/>
            </a:p>
          </p:txBody>
        </p:sp>
        <p:sp>
          <p:nvSpPr>
            <p:cNvPr id="1179" name="Freeform: Shape 1178">
              <a:extLst>
                <a:ext uri="{FF2B5EF4-FFF2-40B4-BE49-F238E27FC236}">
                  <a16:creationId xmlns:a16="http://schemas.microsoft.com/office/drawing/2014/main" id="{ACAC06DB-E52D-4B98-83E7-3E5C9F12D4EA}"/>
                </a:ext>
              </a:extLst>
            </p:cNvPr>
            <p:cNvSpPr/>
            <p:nvPr/>
          </p:nvSpPr>
          <p:spPr>
            <a:xfrm>
              <a:off x="6407904" y="1244281"/>
              <a:ext cx="1788727" cy="421924"/>
            </a:xfrm>
            <a:custGeom>
              <a:avLst/>
              <a:gdLst>
                <a:gd name="connsiteX0" fmla="*/ -514 w 1788727"/>
                <a:gd name="connsiteY0" fmla="*/ 99725 h 421924"/>
                <a:gd name="connsiteX1" fmla="*/ 71697 w 1788727"/>
                <a:gd name="connsiteY1" fmla="*/ 80361 h 421924"/>
                <a:gd name="connsiteX2" fmla="*/ 85144 w 1788727"/>
                <a:gd name="connsiteY2" fmla="*/ 75991 h 421924"/>
                <a:gd name="connsiteX3" fmla="*/ 95767 w 1788727"/>
                <a:gd name="connsiteY3" fmla="*/ 72562 h 421924"/>
                <a:gd name="connsiteX4" fmla="*/ 120106 w 1788727"/>
                <a:gd name="connsiteY4" fmla="*/ 67587 h 421924"/>
                <a:gd name="connsiteX5" fmla="*/ 360002 w 1788727"/>
                <a:gd name="connsiteY5" fmla="*/ 37129 h 421924"/>
                <a:gd name="connsiteX6" fmla="*/ 628540 w 1788727"/>
                <a:gd name="connsiteY6" fmla="*/ 14269 h 421924"/>
                <a:gd name="connsiteX7" fmla="*/ 699742 w 1788727"/>
                <a:gd name="connsiteY7" fmla="*/ 7142 h 421924"/>
                <a:gd name="connsiteX8" fmla="*/ 875159 w 1788727"/>
                <a:gd name="connsiteY8" fmla="*/ 1495 h 421924"/>
                <a:gd name="connsiteX9" fmla="*/ 1035313 w 1788727"/>
                <a:gd name="connsiteY9" fmla="*/ 5461 h 421924"/>
                <a:gd name="connsiteX10" fmla="*/ 1438725 w 1788727"/>
                <a:gd name="connsiteY10" fmla="*/ 93741 h 421924"/>
                <a:gd name="connsiteX11" fmla="*/ 1543881 w 1788727"/>
                <a:gd name="connsiteY11" fmla="*/ 158825 h 421924"/>
                <a:gd name="connsiteX12" fmla="*/ 1782499 w 1788727"/>
                <a:gd name="connsiteY12" fmla="*/ 407596 h 421924"/>
                <a:gd name="connsiteX13" fmla="*/ 1788214 w 1788727"/>
                <a:gd name="connsiteY13" fmla="*/ 418421 h 421924"/>
                <a:gd name="connsiteX14" fmla="*/ 1781491 w 1788727"/>
                <a:gd name="connsiteY14" fmla="*/ 420169 h 421924"/>
                <a:gd name="connsiteX15" fmla="*/ 1778196 w 1788727"/>
                <a:gd name="connsiteY15" fmla="*/ 418623 h 421924"/>
                <a:gd name="connsiteX16" fmla="*/ 1772145 w 1788727"/>
                <a:gd name="connsiteY16" fmla="*/ 414387 h 421924"/>
                <a:gd name="connsiteX17" fmla="*/ 1769254 w 1788727"/>
                <a:gd name="connsiteY17" fmla="*/ 411966 h 421924"/>
                <a:gd name="connsiteX18" fmla="*/ 1763405 w 1788727"/>
                <a:gd name="connsiteY18" fmla="*/ 406655 h 421924"/>
                <a:gd name="connsiteX19" fmla="*/ 1607150 w 1788727"/>
                <a:gd name="connsiteY19" fmla="*/ 236414 h 421924"/>
                <a:gd name="connsiteX20" fmla="*/ 1425615 w 1788727"/>
                <a:gd name="connsiteY20" fmla="*/ 104163 h 421924"/>
                <a:gd name="connsiteX21" fmla="*/ 1146924 w 1788727"/>
                <a:gd name="connsiteY21" fmla="*/ 31818 h 421924"/>
                <a:gd name="connsiteX22" fmla="*/ 968818 w 1788727"/>
                <a:gd name="connsiteY22" fmla="*/ 19648 h 421924"/>
                <a:gd name="connsiteX23" fmla="*/ 663569 w 1788727"/>
                <a:gd name="connsiteY23" fmla="*/ 30002 h 421924"/>
                <a:gd name="connsiteX24" fmla="*/ 497700 w 1788727"/>
                <a:gd name="connsiteY24" fmla="*/ 41634 h 421924"/>
                <a:gd name="connsiteX25" fmla="*/ 225935 w 1788727"/>
                <a:gd name="connsiteY25" fmla="*/ 69267 h 421924"/>
                <a:gd name="connsiteX26" fmla="*/ 24901 w 1788727"/>
                <a:gd name="connsiteY26" fmla="*/ 102885 h 421924"/>
                <a:gd name="connsiteX27" fmla="*/ -514 w 1788727"/>
                <a:gd name="connsiteY27" fmla="*/ 99725 h 42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88727" h="421924">
                  <a:moveTo>
                    <a:pt x="-514" y="99725"/>
                  </a:moveTo>
                  <a:cubicBezTo>
                    <a:pt x="21741" y="86278"/>
                    <a:pt x="47492" y="86278"/>
                    <a:pt x="71697" y="80361"/>
                  </a:cubicBezTo>
                  <a:cubicBezTo>
                    <a:pt x="76451" y="79959"/>
                    <a:pt x="81043" y="78411"/>
                    <a:pt x="85144" y="75991"/>
                  </a:cubicBezTo>
                  <a:cubicBezTo>
                    <a:pt x="87699" y="71822"/>
                    <a:pt x="91868" y="72831"/>
                    <a:pt x="95767" y="72562"/>
                  </a:cubicBezTo>
                  <a:cubicBezTo>
                    <a:pt x="103970" y="71419"/>
                    <a:pt x="111769" y="68393"/>
                    <a:pt x="120106" y="67587"/>
                  </a:cubicBezTo>
                  <a:cubicBezTo>
                    <a:pt x="199847" y="55417"/>
                    <a:pt x="279790" y="45735"/>
                    <a:pt x="360002" y="37129"/>
                  </a:cubicBezTo>
                  <a:cubicBezTo>
                    <a:pt x="449425" y="27582"/>
                    <a:pt x="538983" y="20993"/>
                    <a:pt x="628540" y="14269"/>
                  </a:cubicBezTo>
                  <a:cubicBezTo>
                    <a:pt x="652139" y="12521"/>
                    <a:pt x="676411" y="13596"/>
                    <a:pt x="699742" y="7142"/>
                  </a:cubicBezTo>
                  <a:cubicBezTo>
                    <a:pt x="758102" y="2503"/>
                    <a:pt x="816664" y="5126"/>
                    <a:pt x="875159" y="1495"/>
                  </a:cubicBezTo>
                  <a:cubicBezTo>
                    <a:pt x="928207" y="-1800"/>
                    <a:pt x="982197" y="-4691"/>
                    <a:pt x="1035313" y="5461"/>
                  </a:cubicBezTo>
                  <a:cubicBezTo>
                    <a:pt x="1174222" y="14538"/>
                    <a:pt x="1309432" y="40357"/>
                    <a:pt x="1438725" y="93741"/>
                  </a:cubicBezTo>
                  <a:cubicBezTo>
                    <a:pt x="1477116" y="109541"/>
                    <a:pt x="1512617" y="131527"/>
                    <a:pt x="1543881" y="158825"/>
                  </a:cubicBezTo>
                  <a:cubicBezTo>
                    <a:pt x="1631287" y="234600"/>
                    <a:pt x="1712978" y="315147"/>
                    <a:pt x="1782499" y="407596"/>
                  </a:cubicBezTo>
                  <a:cubicBezTo>
                    <a:pt x="1784718" y="411025"/>
                    <a:pt x="1786601" y="414655"/>
                    <a:pt x="1788214" y="418421"/>
                  </a:cubicBezTo>
                  <a:cubicBezTo>
                    <a:pt x="1786399" y="420034"/>
                    <a:pt x="1783911" y="420707"/>
                    <a:pt x="1781491" y="420169"/>
                  </a:cubicBezTo>
                  <a:lnTo>
                    <a:pt x="1778196" y="418623"/>
                  </a:lnTo>
                  <a:cubicBezTo>
                    <a:pt x="1776045" y="417345"/>
                    <a:pt x="1774028" y="415933"/>
                    <a:pt x="1772145" y="414387"/>
                  </a:cubicBezTo>
                  <a:cubicBezTo>
                    <a:pt x="1771203" y="413580"/>
                    <a:pt x="1770263" y="412706"/>
                    <a:pt x="1769254" y="411966"/>
                  </a:cubicBezTo>
                  <a:cubicBezTo>
                    <a:pt x="1767237" y="410285"/>
                    <a:pt x="1765287" y="408537"/>
                    <a:pt x="1763405" y="406655"/>
                  </a:cubicBezTo>
                  <a:cubicBezTo>
                    <a:pt x="1715600" y="346143"/>
                    <a:pt x="1663359" y="289195"/>
                    <a:pt x="1607150" y="236414"/>
                  </a:cubicBezTo>
                  <a:cubicBezTo>
                    <a:pt x="1551681" y="185450"/>
                    <a:pt x="1497825" y="132066"/>
                    <a:pt x="1425615" y="104163"/>
                  </a:cubicBezTo>
                  <a:cubicBezTo>
                    <a:pt x="1335452" y="70478"/>
                    <a:pt x="1242062" y="46274"/>
                    <a:pt x="1146924" y="31818"/>
                  </a:cubicBezTo>
                  <a:cubicBezTo>
                    <a:pt x="1088160" y="21665"/>
                    <a:pt x="1028455" y="17564"/>
                    <a:pt x="968818" y="19648"/>
                  </a:cubicBezTo>
                  <a:cubicBezTo>
                    <a:pt x="867158" y="24422"/>
                    <a:pt x="765162" y="15748"/>
                    <a:pt x="663569" y="30002"/>
                  </a:cubicBezTo>
                  <a:cubicBezTo>
                    <a:pt x="608974" y="37600"/>
                    <a:pt x="553035" y="37936"/>
                    <a:pt x="497700" y="41634"/>
                  </a:cubicBezTo>
                  <a:cubicBezTo>
                    <a:pt x="406731" y="47618"/>
                    <a:pt x="316164" y="58040"/>
                    <a:pt x="225935" y="69267"/>
                  </a:cubicBezTo>
                  <a:cubicBezTo>
                    <a:pt x="158397" y="77067"/>
                    <a:pt x="91296" y="88228"/>
                    <a:pt x="24901" y="102885"/>
                  </a:cubicBezTo>
                  <a:cubicBezTo>
                    <a:pt x="16362" y="105306"/>
                    <a:pt x="7219" y="107726"/>
                    <a:pt x="-514" y="99725"/>
                  </a:cubicBezTo>
                  <a:close/>
                </a:path>
              </a:pathLst>
            </a:custGeom>
            <a:solidFill>
              <a:srgbClr val="7A9FB0"/>
            </a:solidFill>
            <a:ln w="6712" cap="flat">
              <a:noFill/>
              <a:prstDash val="solid"/>
              <a:miter/>
            </a:ln>
          </p:spPr>
          <p:txBody>
            <a:bodyPr rtlCol="0" anchor="ctr"/>
            <a:lstStyle/>
            <a:p>
              <a:endParaRPr lang="es-CO"/>
            </a:p>
          </p:txBody>
        </p:sp>
        <p:sp>
          <p:nvSpPr>
            <p:cNvPr id="1180" name="Freeform: Shape 1179">
              <a:extLst>
                <a:ext uri="{FF2B5EF4-FFF2-40B4-BE49-F238E27FC236}">
                  <a16:creationId xmlns:a16="http://schemas.microsoft.com/office/drawing/2014/main" id="{927B72D8-CA53-FAE1-89FE-0ED551F500E7}"/>
                </a:ext>
              </a:extLst>
            </p:cNvPr>
            <p:cNvSpPr/>
            <p:nvPr/>
          </p:nvSpPr>
          <p:spPr>
            <a:xfrm>
              <a:off x="7103541" y="1243432"/>
              <a:ext cx="340458" cy="13464"/>
            </a:xfrm>
            <a:custGeom>
              <a:avLst/>
              <a:gdLst>
                <a:gd name="connsiteX0" fmla="*/ 339945 w 340458"/>
                <a:gd name="connsiteY0" fmla="*/ 6445 h 13464"/>
                <a:gd name="connsiteX1" fmla="*/ 285350 w 340458"/>
                <a:gd name="connsiteY1" fmla="*/ 6445 h 13464"/>
                <a:gd name="connsiteX2" fmla="*/ 2088 w 340458"/>
                <a:gd name="connsiteY2" fmla="*/ 11891 h 13464"/>
                <a:gd name="connsiteX3" fmla="*/ -265 w 340458"/>
                <a:gd name="connsiteY3" fmla="*/ 10546 h 13464"/>
                <a:gd name="connsiteX4" fmla="*/ 1416 w 340458"/>
                <a:gd name="connsiteY4" fmla="*/ 6041 h 13464"/>
                <a:gd name="connsiteX5" fmla="*/ 1416 w 340458"/>
                <a:gd name="connsiteY5" fmla="*/ 6041 h 13464"/>
                <a:gd name="connsiteX6" fmla="*/ 94469 w 340458"/>
                <a:gd name="connsiteY6" fmla="*/ 3553 h 13464"/>
                <a:gd name="connsiteX7" fmla="*/ 126002 w 340458"/>
                <a:gd name="connsiteY7" fmla="*/ 1200 h 13464"/>
                <a:gd name="connsiteX8" fmla="*/ 160696 w 340458"/>
                <a:gd name="connsiteY8" fmla="*/ 1200 h 13464"/>
                <a:gd name="connsiteX9" fmla="*/ 320177 w 340458"/>
                <a:gd name="connsiteY9" fmla="*/ 1200 h 13464"/>
                <a:gd name="connsiteX10" fmla="*/ 339878 w 340458"/>
                <a:gd name="connsiteY10" fmla="*/ 1200 h 13464"/>
                <a:gd name="connsiteX11" fmla="*/ 339945 w 340458"/>
                <a:gd name="connsiteY11" fmla="*/ 6445 h 1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0458" h="13464">
                  <a:moveTo>
                    <a:pt x="339945" y="6445"/>
                  </a:moveTo>
                  <a:cubicBezTo>
                    <a:pt x="321724" y="6445"/>
                    <a:pt x="303503" y="6982"/>
                    <a:pt x="285350" y="6445"/>
                  </a:cubicBezTo>
                  <a:cubicBezTo>
                    <a:pt x="191221" y="4966"/>
                    <a:pt x="96553" y="10681"/>
                    <a:pt x="2088" y="11891"/>
                  </a:cubicBezTo>
                  <a:lnTo>
                    <a:pt x="-265" y="10546"/>
                  </a:lnTo>
                  <a:cubicBezTo>
                    <a:pt x="-938" y="8865"/>
                    <a:pt x="-199" y="6849"/>
                    <a:pt x="1416" y="6041"/>
                  </a:cubicBezTo>
                  <a:lnTo>
                    <a:pt x="1416" y="6041"/>
                  </a:lnTo>
                  <a:cubicBezTo>
                    <a:pt x="32276" y="393"/>
                    <a:pt x="63474" y="5301"/>
                    <a:pt x="94469" y="3553"/>
                  </a:cubicBezTo>
                  <a:cubicBezTo>
                    <a:pt x="105025" y="2948"/>
                    <a:pt x="115849" y="6108"/>
                    <a:pt x="126002" y="1200"/>
                  </a:cubicBezTo>
                  <a:lnTo>
                    <a:pt x="160696" y="1200"/>
                  </a:lnTo>
                  <a:cubicBezTo>
                    <a:pt x="213812" y="-2497"/>
                    <a:pt x="267061" y="-2497"/>
                    <a:pt x="320177" y="1200"/>
                  </a:cubicBezTo>
                  <a:lnTo>
                    <a:pt x="339878" y="1200"/>
                  </a:lnTo>
                  <a:cubicBezTo>
                    <a:pt x="339878" y="3150"/>
                    <a:pt x="339945" y="4831"/>
                    <a:pt x="339945" y="6445"/>
                  </a:cubicBezTo>
                  <a:close/>
                </a:path>
              </a:pathLst>
            </a:custGeom>
            <a:solidFill>
              <a:srgbClr val="36474E"/>
            </a:solidFill>
            <a:ln w="6712" cap="flat">
              <a:noFill/>
              <a:prstDash val="solid"/>
              <a:miter/>
            </a:ln>
          </p:spPr>
          <p:txBody>
            <a:bodyPr rtlCol="0" anchor="ctr"/>
            <a:lstStyle/>
            <a:p>
              <a:endParaRPr lang="es-CO"/>
            </a:p>
          </p:txBody>
        </p:sp>
        <p:sp>
          <p:nvSpPr>
            <p:cNvPr id="1181" name="Freeform: Shape 1180">
              <a:extLst>
                <a:ext uri="{FF2B5EF4-FFF2-40B4-BE49-F238E27FC236}">
                  <a16:creationId xmlns:a16="http://schemas.microsoft.com/office/drawing/2014/main" id="{1535D26A-55D7-12C8-4FD4-D661D5B148D2}"/>
                </a:ext>
              </a:extLst>
            </p:cNvPr>
            <p:cNvSpPr/>
            <p:nvPr/>
          </p:nvSpPr>
          <p:spPr>
            <a:xfrm>
              <a:off x="8189923" y="1664543"/>
              <a:ext cx="91962" cy="139715"/>
            </a:xfrm>
            <a:custGeom>
              <a:avLst/>
              <a:gdLst>
                <a:gd name="connsiteX0" fmla="*/ 479 w 91962"/>
                <a:gd name="connsiteY0" fmla="*/ -1034 h 139715"/>
                <a:gd name="connsiteX1" fmla="*/ 6396 w 91962"/>
                <a:gd name="connsiteY1" fmla="*/ -1573 h 139715"/>
                <a:gd name="connsiteX2" fmla="*/ 91449 w 91962"/>
                <a:gd name="connsiteY2" fmla="*/ 137672 h 139715"/>
                <a:gd name="connsiteX3" fmla="*/ 85263 w 91962"/>
                <a:gd name="connsiteY3" fmla="*/ 138142 h 139715"/>
                <a:gd name="connsiteX4" fmla="*/ 73228 w 91962"/>
                <a:gd name="connsiteY4" fmla="*/ 126443 h 139715"/>
                <a:gd name="connsiteX5" fmla="*/ 5992 w 91962"/>
                <a:gd name="connsiteY5" fmla="*/ 19405 h 139715"/>
                <a:gd name="connsiteX6" fmla="*/ 479 w 91962"/>
                <a:gd name="connsiteY6" fmla="*/ -1034 h 13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962" h="139715">
                  <a:moveTo>
                    <a:pt x="479" y="-1034"/>
                  </a:moveTo>
                  <a:lnTo>
                    <a:pt x="6396" y="-1573"/>
                  </a:lnTo>
                  <a:cubicBezTo>
                    <a:pt x="41762" y="40584"/>
                    <a:pt x="74102" y="84556"/>
                    <a:pt x="91449" y="137672"/>
                  </a:cubicBezTo>
                  <a:lnTo>
                    <a:pt x="85263" y="138142"/>
                  </a:lnTo>
                  <a:cubicBezTo>
                    <a:pt x="79683" y="136327"/>
                    <a:pt x="75178" y="132024"/>
                    <a:pt x="73228" y="126443"/>
                  </a:cubicBezTo>
                  <a:cubicBezTo>
                    <a:pt x="55949" y="87581"/>
                    <a:pt x="31273" y="53426"/>
                    <a:pt x="5992" y="19405"/>
                  </a:cubicBezTo>
                  <a:cubicBezTo>
                    <a:pt x="2160" y="13421"/>
                    <a:pt x="-2613" y="7168"/>
                    <a:pt x="479" y="-1034"/>
                  </a:cubicBezTo>
                  <a:close/>
                </a:path>
              </a:pathLst>
            </a:custGeom>
            <a:solidFill>
              <a:srgbClr val="7AA0B1"/>
            </a:solidFill>
            <a:ln w="6712" cap="flat">
              <a:noFill/>
              <a:prstDash val="solid"/>
              <a:miter/>
            </a:ln>
          </p:spPr>
          <p:txBody>
            <a:bodyPr rtlCol="0" anchor="ctr"/>
            <a:lstStyle/>
            <a:p>
              <a:endParaRPr lang="es-CO"/>
            </a:p>
          </p:txBody>
        </p:sp>
        <p:sp>
          <p:nvSpPr>
            <p:cNvPr id="1182" name="Freeform: Shape 1181">
              <a:extLst>
                <a:ext uri="{FF2B5EF4-FFF2-40B4-BE49-F238E27FC236}">
                  <a16:creationId xmlns:a16="http://schemas.microsoft.com/office/drawing/2014/main" id="{1B610EA9-F4E0-8C7A-8431-87913EAD1B66}"/>
                </a:ext>
              </a:extLst>
            </p:cNvPr>
            <p:cNvSpPr/>
            <p:nvPr/>
          </p:nvSpPr>
          <p:spPr>
            <a:xfrm>
              <a:off x="6507210" y="1253757"/>
              <a:ext cx="598932" cy="64704"/>
            </a:xfrm>
            <a:custGeom>
              <a:avLst/>
              <a:gdLst>
                <a:gd name="connsiteX0" fmla="*/ 598419 w 598932"/>
                <a:gd name="connsiteY0" fmla="*/ 1902 h 64704"/>
                <a:gd name="connsiteX1" fmla="*/ 537100 w 598932"/>
                <a:gd name="connsiteY1" fmla="*/ 9231 h 64704"/>
                <a:gd name="connsiteX2" fmla="*/ 420513 w 598932"/>
                <a:gd name="connsiteY2" fmla="*/ 15954 h 64704"/>
                <a:gd name="connsiteX3" fmla="*/ 279320 w 598932"/>
                <a:gd name="connsiteY3" fmla="*/ 28527 h 64704"/>
                <a:gd name="connsiteX4" fmla="*/ 91800 w 598932"/>
                <a:gd name="connsiteY4" fmla="*/ 50648 h 64704"/>
                <a:gd name="connsiteX5" fmla="*/ 15623 w 598932"/>
                <a:gd name="connsiteY5" fmla="*/ 61338 h 64704"/>
                <a:gd name="connsiteX6" fmla="*/ -514 w 598932"/>
                <a:gd name="connsiteY6" fmla="*/ 60330 h 64704"/>
                <a:gd name="connsiteX7" fmla="*/ 81715 w 598932"/>
                <a:gd name="connsiteY7" fmla="*/ 45605 h 64704"/>
                <a:gd name="connsiteX8" fmla="*/ 223985 w 598932"/>
                <a:gd name="connsiteY8" fmla="*/ 26914 h 64704"/>
                <a:gd name="connsiteX9" fmla="*/ 334721 w 598932"/>
                <a:gd name="connsiteY9" fmla="*/ 15551 h 64704"/>
                <a:gd name="connsiteX10" fmla="*/ 468049 w 598932"/>
                <a:gd name="connsiteY10" fmla="*/ 5735 h 64704"/>
                <a:gd name="connsiteX11" fmla="*/ 596401 w 598932"/>
                <a:gd name="connsiteY11" fmla="*/ -518 h 64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932" h="64704">
                  <a:moveTo>
                    <a:pt x="598419" y="1902"/>
                  </a:moveTo>
                  <a:cubicBezTo>
                    <a:pt x="578248" y="9097"/>
                    <a:pt x="557405" y="8626"/>
                    <a:pt x="537100" y="9231"/>
                  </a:cubicBezTo>
                  <a:cubicBezTo>
                    <a:pt x="498170" y="10979"/>
                    <a:pt x="459443" y="15417"/>
                    <a:pt x="420513" y="15954"/>
                  </a:cubicBezTo>
                  <a:cubicBezTo>
                    <a:pt x="373449" y="16896"/>
                    <a:pt x="326384" y="23686"/>
                    <a:pt x="279320" y="28527"/>
                  </a:cubicBezTo>
                  <a:cubicBezTo>
                    <a:pt x="216724" y="35251"/>
                    <a:pt x="154262" y="42983"/>
                    <a:pt x="91800" y="50648"/>
                  </a:cubicBezTo>
                  <a:cubicBezTo>
                    <a:pt x="66386" y="53808"/>
                    <a:pt x="40970" y="57775"/>
                    <a:pt x="15623" y="61338"/>
                  </a:cubicBezTo>
                  <a:cubicBezTo>
                    <a:pt x="10479" y="64028"/>
                    <a:pt x="4253" y="63692"/>
                    <a:pt x="-514" y="60330"/>
                  </a:cubicBezTo>
                  <a:cubicBezTo>
                    <a:pt x="26044" y="50513"/>
                    <a:pt x="54216" y="49707"/>
                    <a:pt x="81715" y="45605"/>
                  </a:cubicBezTo>
                  <a:cubicBezTo>
                    <a:pt x="128780" y="38882"/>
                    <a:pt x="176450" y="32562"/>
                    <a:pt x="223985" y="26914"/>
                  </a:cubicBezTo>
                  <a:cubicBezTo>
                    <a:pt x="260830" y="22544"/>
                    <a:pt x="297944" y="20594"/>
                    <a:pt x="334721" y="15551"/>
                  </a:cubicBezTo>
                  <a:cubicBezTo>
                    <a:pt x="379030" y="9500"/>
                    <a:pt x="423942" y="12794"/>
                    <a:pt x="468049" y="5735"/>
                  </a:cubicBezTo>
                  <a:cubicBezTo>
                    <a:pt x="510945" y="5735"/>
                    <a:pt x="553303" y="-4889"/>
                    <a:pt x="596401" y="-518"/>
                  </a:cubicBezTo>
                  <a:close/>
                </a:path>
              </a:pathLst>
            </a:custGeom>
            <a:solidFill>
              <a:srgbClr val="36474E"/>
            </a:solidFill>
            <a:ln w="6712" cap="flat">
              <a:noFill/>
              <a:prstDash val="solid"/>
              <a:miter/>
            </a:ln>
          </p:spPr>
          <p:txBody>
            <a:bodyPr rtlCol="0" anchor="ctr"/>
            <a:lstStyle/>
            <a:p>
              <a:endParaRPr lang="es-CO"/>
            </a:p>
          </p:txBody>
        </p:sp>
        <p:sp>
          <p:nvSpPr>
            <p:cNvPr id="1183" name="Freeform: Shape 1182">
              <a:extLst>
                <a:ext uri="{FF2B5EF4-FFF2-40B4-BE49-F238E27FC236}">
                  <a16:creationId xmlns:a16="http://schemas.microsoft.com/office/drawing/2014/main" id="{E4C1CBFE-DFCD-96D3-B634-4038B357798D}"/>
                </a:ext>
              </a:extLst>
            </p:cNvPr>
            <p:cNvSpPr/>
            <p:nvPr/>
          </p:nvSpPr>
          <p:spPr>
            <a:xfrm>
              <a:off x="7264750" y="1241121"/>
              <a:ext cx="159481" cy="5017"/>
            </a:xfrm>
            <a:custGeom>
              <a:avLst/>
              <a:gdLst>
                <a:gd name="connsiteX0" fmla="*/ 158968 w 159481"/>
                <a:gd name="connsiteY0" fmla="*/ 3445 h 5017"/>
                <a:gd name="connsiteX1" fmla="*/ -514 w 159481"/>
                <a:gd name="connsiteY1" fmla="*/ 3445 h 5017"/>
                <a:gd name="connsiteX2" fmla="*/ 15286 w 159481"/>
                <a:gd name="connsiteY2" fmla="*/ -1262 h 5017"/>
                <a:gd name="connsiteX3" fmla="*/ 143034 w 159481"/>
                <a:gd name="connsiteY3" fmla="*/ -1262 h 5017"/>
                <a:gd name="connsiteX4" fmla="*/ 158968 w 159481"/>
                <a:gd name="connsiteY4" fmla="*/ 3445 h 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481" h="5017">
                  <a:moveTo>
                    <a:pt x="158968" y="3445"/>
                  </a:moveTo>
                  <a:lnTo>
                    <a:pt x="-514" y="3445"/>
                  </a:lnTo>
                  <a:cubicBezTo>
                    <a:pt x="3655" y="-589"/>
                    <a:pt x="9572" y="-2338"/>
                    <a:pt x="15286" y="-1262"/>
                  </a:cubicBezTo>
                  <a:lnTo>
                    <a:pt x="143034" y="-1262"/>
                  </a:lnTo>
                  <a:cubicBezTo>
                    <a:pt x="148816" y="-2338"/>
                    <a:pt x="154732" y="-589"/>
                    <a:pt x="158968" y="3445"/>
                  </a:cubicBezTo>
                  <a:close/>
                </a:path>
              </a:pathLst>
            </a:custGeom>
            <a:solidFill>
              <a:srgbClr val="141A1D"/>
            </a:solidFill>
            <a:ln w="6712" cap="flat">
              <a:noFill/>
              <a:prstDash val="solid"/>
              <a:miter/>
            </a:ln>
          </p:spPr>
          <p:txBody>
            <a:bodyPr rtlCol="0" anchor="ctr"/>
            <a:lstStyle/>
            <a:p>
              <a:endParaRPr lang="es-CO"/>
            </a:p>
          </p:txBody>
        </p:sp>
        <p:sp>
          <p:nvSpPr>
            <p:cNvPr id="1184" name="Freeform: Shape 1183">
              <a:extLst>
                <a:ext uri="{FF2B5EF4-FFF2-40B4-BE49-F238E27FC236}">
                  <a16:creationId xmlns:a16="http://schemas.microsoft.com/office/drawing/2014/main" id="{9788250C-8FC2-8523-8196-5BD04FB7E447}"/>
                </a:ext>
              </a:extLst>
            </p:cNvPr>
            <p:cNvSpPr/>
            <p:nvPr/>
          </p:nvSpPr>
          <p:spPr>
            <a:xfrm>
              <a:off x="6975908" y="1250853"/>
              <a:ext cx="129495" cy="10927"/>
            </a:xfrm>
            <a:custGeom>
              <a:avLst/>
              <a:gdLst>
                <a:gd name="connsiteX0" fmla="*/ 127838 w 129495"/>
                <a:gd name="connsiteY0" fmla="*/ 2588 h 10927"/>
                <a:gd name="connsiteX1" fmla="*/ -514 w 129495"/>
                <a:gd name="connsiteY1" fmla="*/ 8840 h 10927"/>
                <a:gd name="connsiteX2" fmla="*/ 7958 w 129495"/>
                <a:gd name="connsiteY2" fmla="*/ 4471 h 10927"/>
                <a:gd name="connsiteX3" fmla="*/ 128982 w 129495"/>
                <a:gd name="connsiteY3" fmla="*/ -1043 h 10927"/>
                <a:gd name="connsiteX4" fmla="*/ 127838 w 129495"/>
                <a:gd name="connsiteY4" fmla="*/ 2588 h 10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495" h="10927">
                  <a:moveTo>
                    <a:pt x="127838" y="2588"/>
                  </a:moveTo>
                  <a:cubicBezTo>
                    <a:pt x="85009" y="3663"/>
                    <a:pt x="42516" y="11395"/>
                    <a:pt x="-514" y="8840"/>
                  </a:cubicBezTo>
                  <a:cubicBezTo>
                    <a:pt x="2310" y="7294"/>
                    <a:pt x="5201" y="4336"/>
                    <a:pt x="7958" y="4471"/>
                  </a:cubicBezTo>
                  <a:cubicBezTo>
                    <a:pt x="48299" y="6487"/>
                    <a:pt x="88640" y="-4001"/>
                    <a:pt x="128982" y="-1043"/>
                  </a:cubicBezTo>
                  <a:cubicBezTo>
                    <a:pt x="128982" y="235"/>
                    <a:pt x="128578" y="1512"/>
                    <a:pt x="127838" y="2588"/>
                  </a:cubicBezTo>
                  <a:close/>
                </a:path>
              </a:pathLst>
            </a:custGeom>
            <a:solidFill>
              <a:srgbClr val="141A1D"/>
            </a:solidFill>
            <a:ln w="6712" cap="flat">
              <a:noFill/>
              <a:prstDash val="solid"/>
              <a:miter/>
            </a:ln>
          </p:spPr>
          <p:txBody>
            <a:bodyPr rtlCol="0" anchor="ctr"/>
            <a:lstStyle/>
            <a:p>
              <a:endParaRPr lang="es-CO"/>
            </a:p>
          </p:txBody>
        </p:sp>
        <p:sp>
          <p:nvSpPr>
            <p:cNvPr id="1185" name="Freeform: Shape 1184">
              <a:extLst>
                <a:ext uri="{FF2B5EF4-FFF2-40B4-BE49-F238E27FC236}">
                  <a16:creationId xmlns:a16="http://schemas.microsoft.com/office/drawing/2014/main" id="{76FB47DD-5A8D-E06F-C72F-E5C1D1870E8A}"/>
                </a:ext>
              </a:extLst>
            </p:cNvPr>
            <p:cNvSpPr/>
            <p:nvPr/>
          </p:nvSpPr>
          <p:spPr>
            <a:xfrm>
              <a:off x="7105470" y="1246251"/>
              <a:ext cx="124586" cy="5131"/>
            </a:xfrm>
            <a:custGeom>
              <a:avLst/>
              <a:gdLst>
                <a:gd name="connsiteX0" fmla="*/ 124073 w 124586"/>
                <a:gd name="connsiteY0" fmla="*/ -1282 h 5131"/>
                <a:gd name="connsiteX1" fmla="*/ 103028 w 124586"/>
                <a:gd name="connsiteY1" fmla="*/ 2819 h 5131"/>
                <a:gd name="connsiteX2" fmla="*/ -514 w 124586"/>
                <a:gd name="connsiteY2" fmla="*/ 3558 h 5131"/>
                <a:gd name="connsiteX3" fmla="*/ 20195 w 124586"/>
                <a:gd name="connsiteY3" fmla="*/ -1350 h 5131"/>
                <a:gd name="connsiteX4" fmla="*/ 124073 w 124586"/>
                <a:gd name="connsiteY4" fmla="*/ -1282 h 5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86" h="5131">
                  <a:moveTo>
                    <a:pt x="124073" y="-1282"/>
                  </a:moveTo>
                  <a:cubicBezTo>
                    <a:pt x="117955" y="4634"/>
                    <a:pt x="110155" y="2684"/>
                    <a:pt x="103028" y="2819"/>
                  </a:cubicBezTo>
                  <a:cubicBezTo>
                    <a:pt x="68469" y="3222"/>
                    <a:pt x="33977" y="3357"/>
                    <a:pt x="-514" y="3558"/>
                  </a:cubicBezTo>
                  <a:cubicBezTo>
                    <a:pt x="5067" y="-3165"/>
                    <a:pt x="12933" y="-1350"/>
                    <a:pt x="20195" y="-1350"/>
                  </a:cubicBezTo>
                  <a:cubicBezTo>
                    <a:pt x="54821" y="-1484"/>
                    <a:pt x="89446" y="-1350"/>
                    <a:pt x="124073" y="-1282"/>
                  </a:cubicBezTo>
                  <a:close/>
                </a:path>
              </a:pathLst>
            </a:custGeom>
            <a:solidFill>
              <a:srgbClr val="141A1D"/>
            </a:solidFill>
            <a:ln w="6712" cap="flat">
              <a:noFill/>
              <a:prstDash val="solid"/>
              <a:miter/>
            </a:ln>
          </p:spPr>
          <p:txBody>
            <a:bodyPr rtlCol="0" anchor="ctr"/>
            <a:lstStyle/>
            <a:p>
              <a:endParaRPr lang="es-CO"/>
            </a:p>
          </p:txBody>
        </p:sp>
        <p:sp>
          <p:nvSpPr>
            <p:cNvPr id="1186" name="Freeform: Shape 1185">
              <a:extLst>
                <a:ext uri="{FF2B5EF4-FFF2-40B4-BE49-F238E27FC236}">
                  <a16:creationId xmlns:a16="http://schemas.microsoft.com/office/drawing/2014/main" id="{7D445CC8-1D5D-20E3-C676-A3955BBE974D}"/>
                </a:ext>
              </a:extLst>
            </p:cNvPr>
            <p:cNvSpPr/>
            <p:nvPr/>
          </p:nvSpPr>
          <p:spPr>
            <a:xfrm>
              <a:off x="6482198" y="1315983"/>
              <a:ext cx="22430" cy="6064"/>
            </a:xfrm>
            <a:custGeom>
              <a:avLst/>
              <a:gdLst>
                <a:gd name="connsiteX0" fmla="*/ 19993 w 22430"/>
                <a:gd name="connsiteY0" fmla="*/ 3348 h 6064"/>
                <a:gd name="connsiteX1" fmla="*/ 11118 w 22430"/>
                <a:gd name="connsiteY1" fmla="*/ 4491 h 6064"/>
                <a:gd name="connsiteX2" fmla="*/ -514 w 22430"/>
                <a:gd name="connsiteY2" fmla="*/ 2945 h 6064"/>
                <a:gd name="connsiteX3" fmla="*/ 20195 w 22430"/>
                <a:gd name="connsiteY3" fmla="*/ -1156 h 6064"/>
                <a:gd name="connsiteX4" fmla="*/ 21674 w 22430"/>
                <a:gd name="connsiteY4" fmla="*/ 1936 h 6064"/>
                <a:gd name="connsiteX5" fmla="*/ 19993 w 22430"/>
                <a:gd name="connsiteY5" fmla="*/ 3348 h 6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30" h="6064">
                  <a:moveTo>
                    <a:pt x="19993" y="3348"/>
                  </a:moveTo>
                  <a:lnTo>
                    <a:pt x="11118" y="4491"/>
                  </a:lnTo>
                  <a:lnTo>
                    <a:pt x="-514" y="2945"/>
                  </a:lnTo>
                  <a:cubicBezTo>
                    <a:pt x="5538" y="-2636"/>
                    <a:pt x="12933" y="-1694"/>
                    <a:pt x="20195" y="-1156"/>
                  </a:cubicBezTo>
                  <a:cubicBezTo>
                    <a:pt x="21741" y="-81"/>
                    <a:pt x="22279" y="928"/>
                    <a:pt x="21674" y="1936"/>
                  </a:cubicBezTo>
                  <a:cubicBezTo>
                    <a:pt x="21069" y="2945"/>
                    <a:pt x="20531" y="3348"/>
                    <a:pt x="19993" y="3348"/>
                  </a:cubicBezTo>
                  <a:close/>
                </a:path>
              </a:pathLst>
            </a:custGeom>
            <a:solidFill>
              <a:srgbClr val="36474E"/>
            </a:solidFill>
            <a:ln w="6712" cap="flat">
              <a:noFill/>
              <a:prstDash val="solid"/>
              <a:miter/>
            </a:ln>
          </p:spPr>
          <p:txBody>
            <a:bodyPr rtlCol="0" anchor="ctr"/>
            <a:lstStyle/>
            <a:p>
              <a:endParaRPr lang="es-CO"/>
            </a:p>
          </p:txBody>
        </p:sp>
        <p:sp>
          <p:nvSpPr>
            <p:cNvPr id="1187" name="Freeform: Shape 1186">
              <a:extLst>
                <a:ext uri="{FF2B5EF4-FFF2-40B4-BE49-F238E27FC236}">
                  <a16:creationId xmlns:a16="http://schemas.microsoft.com/office/drawing/2014/main" id="{36CDB200-865A-8764-783F-CB14C06DF35C}"/>
                </a:ext>
              </a:extLst>
            </p:cNvPr>
            <p:cNvSpPr/>
            <p:nvPr/>
          </p:nvSpPr>
          <p:spPr>
            <a:xfrm>
              <a:off x="6502705" y="1315848"/>
              <a:ext cx="20507" cy="5281"/>
            </a:xfrm>
            <a:custGeom>
              <a:avLst/>
              <a:gdLst>
                <a:gd name="connsiteX0" fmla="*/ -514 w 20507"/>
                <a:gd name="connsiteY0" fmla="*/ 3483 h 5281"/>
                <a:gd name="connsiteX1" fmla="*/ -514 w 20507"/>
                <a:gd name="connsiteY1" fmla="*/ -1022 h 5281"/>
                <a:gd name="connsiteX2" fmla="*/ 3924 w 20507"/>
                <a:gd name="connsiteY2" fmla="*/ -1560 h 5281"/>
                <a:gd name="connsiteX3" fmla="*/ 19993 w 20507"/>
                <a:gd name="connsiteY3" fmla="*/ -551 h 5281"/>
                <a:gd name="connsiteX4" fmla="*/ -514 w 20507"/>
                <a:gd name="connsiteY4" fmla="*/ 3483 h 5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07" h="5281">
                  <a:moveTo>
                    <a:pt x="-514" y="3483"/>
                  </a:moveTo>
                  <a:cubicBezTo>
                    <a:pt x="-514" y="2004"/>
                    <a:pt x="-514" y="457"/>
                    <a:pt x="-514" y="-1022"/>
                  </a:cubicBezTo>
                  <a:cubicBezTo>
                    <a:pt x="926" y="-1426"/>
                    <a:pt x="2425" y="-1627"/>
                    <a:pt x="3924" y="-1560"/>
                  </a:cubicBezTo>
                  <a:lnTo>
                    <a:pt x="19993" y="-551"/>
                  </a:lnTo>
                  <a:cubicBezTo>
                    <a:pt x="14077" y="4626"/>
                    <a:pt x="6748" y="3752"/>
                    <a:pt x="-514" y="3483"/>
                  </a:cubicBezTo>
                  <a:close/>
                </a:path>
              </a:pathLst>
            </a:custGeom>
            <a:solidFill>
              <a:srgbClr val="4A646E"/>
            </a:solidFill>
            <a:ln w="6712" cap="flat">
              <a:noFill/>
              <a:prstDash val="solid"/>
              <a:miter/>
            </a:ln>
          </p:spPr>
          <p:txBody>
            <a:bodyPr rtlCol="0" anchor="ctr"/>
            <a:lstStyle/>
            <a:p>
              <a:endParaRPr lang="es-CO"/>
            </a:p>
          </p:txBody>
        </p:sp>
        <p:sp>
          <p:nvSpPr>
            <p:cNvPr id="1188" name="Freeform: Shape 1187">
              <a:extLst>
                <a:ext uri="{FF2B5EF4-FFF2-40B4-BE49-F238E27FC236}">
                  <a16:creationId xmlns:a16="http://schemas.microsoft.com/office/drawing/2014/main" id="{BCFB4DD7-8C70-9066-18A0-E7684DBDDB8E}"/>
                </a:ext>
              </a:extLst>
            </p:cNvPr>
            <p:cNvSpPr/>
            <p:nvPr/>
          </p:nvSpPr>
          <p:spPr>
            <a:xfrm>
              <a:off x="6195164" y="1258373"/>
              <a:ext cx="2125179" cy="1024394"/>
            </a:xfrm>
            <a:custGeom>
              <a:avLst/>
              <a:gdLst>
                <a:gd name="connsiteX0" fmla="*/ 1995238 w 2125179"/>
                <a:gd name="connsiteY0" fmla="*/ 405136 h 1024394"/>
                <a:gd name="connsiteX1" fmla="*/ 2018905 w 2125179"/>
                <a:gd name="connsiteY1" fmla="*/ 439763 h 1024394"/>
                <a:gd name="connsiteX2" fmla="*/ 2080022 w 2125179"/>
                <a:gd name="connsiteY2" fmla="*/ 544313 h 1024394"/>
                <a:gd name="connsiteX3" fmla="*/ 2124666 w 2125179"/>
                <a:gd name="connsiteY3" fmla="*/ 688399 h 1024394"/>
                <a:gd name="connsiteX4" fmla="*/ 2047883 w 2125179"/>
                <a:gd name="connsiteY4" fmla="*/ 754491 h 1024394"/>
                <a:gd name="connsiteX5" fmla="*/ 1924978 w 2125179"/>
                <a:gd name="connsiteY5" fmla="*/ 824953 h 1024394"/>
                <a:gd name="connsiteX6" fmla="*/ 1659196 w 2125179"/>
                <a:gd name="connsiteY6" fmla="*/ 921167 h 1024394"/>
                <a:gd name="connsiteX7" fmla="*/ 1363361 w 2125179"/>
                <a:gd name="connsiteY7" fmla="*/ 973610 h 1024394"/>
                <a:gd name="connsiteX8" fmla="*/ 1223444 w 2125179"/>
                <a:gd name="connsiteY8" fmla="*/ 994991 h 1024394"/>
                <a:gd name="connsiteX9" fmla="*/ 1102421 w 2125179"/>
                <a:gd name="connsiteY9" fmla="*/ 1006892 h 1024394"/>
                <a:gd name="connsiteX10" fmla="*/ 998744 w 2125179"/>
                <a:gd name="connsiteY10" fmla="*/ 1018120 h 1024394"/>
                <a:gd name="connsiteX11" fmla="*/ 859970 w 2125179"/>
                <a:gd name="connsiteY11" fmla="*/ 1019263 h 1024394"/>
                <a:gd name="connsiteX12" fmla="*/ 746343 w 2125179"/>
                <a:gd name="connsiteY12" fmla="*/ 1007564 h 1024394"/>
                <a:gd name="connsiteX13" fmla="*/ 497572 w 2125179"/>
                <a:gd name="connsiteY13" fmla="*/ 924394 h 1024394"/>
                <a:gd name="connsiteX14" fmla="*/ 246919 w 2125179"/>
                <a:gd name="connsiteY14" fmla="*/ 734253 h 1024394"/>
                <a:gd name="connsiteX15" fmla="*/ 137796 w 2125179"/>
                <a:gd name="connsiteY15" fmla="*/ 621835 h 1024394"/>
                <a:gd name="connsiteX16" fmla="*/ 4401 w 2125179"/>
                <a:gd name="connsiteY16" fmla="*/ 310402 h 1024394"/>
                <a:gd name="connsiteX17" fmla="*/ -36 w 2125179"/>
                <a:gd name="connsiteY17" fmla="*/ 228442 h 1024394"/>
                <a:gd name="connsiteX18" fmla="*/ 12738 w 2125179"/>
                <a:gd name="connsiteY18" fmla="*/ 194824 h 1024394"/>
                <a:gd name="connsiteX19" fmla="*/ 212225 w 2125179"/>
                <a:gd name="connsiteY19" fmla="*/ 85634 h 1024394"/>
                <a:gd name="connsiteX20" fmla="*/ 302052 w 2125179"/>
                <a:gd name="connsiteY20" fmla="*/ 68489 h 1024394"/>
                <a:gd name="connsiteX21" fmla="*/ 421932 w 2125179"/>
                <a:gd name="connsiteY21" fmla="*/ 50672 h 1024394"/>
                <a:gd name="connsiteX22" fmla="*/ 559294 w 2125179"/>
                <a:gd name="connsiteY22" fmla="*/ 32854 h 1024394"/>
                <a:gd name="connsiteX23" fmla="*/ 635808 w 2125179"/>
                <a:gd name="connsiteY23" fmla="*/ 26534 h 1024394"/>
                <a:gd name="connsiteX24" fmla="*/ 788970 w 2125179"/>
                <a:gd name="connsiteY24" fmla="*/ 14970 h 1024394"/>
                <a:gd name="connsiteX25" fmla="*/ 862928 w 2125179"/>
                <a:gd name="connsiteY25" fmla="*/ 11271 h 1024394"/>
                <a:gd name="connsiteX26" fmla="*/ 914565 w 2125179"/>
                <a:gd name="connsiteY26" fmla="*/ 5019 h 1024394"/>
                <a:gd name="connsiteX27" fmla="*/ 983817 w 2125179"/>
                <a:gd name="connsiteY27" fmla="*/ 1388 h 1024394"/>
                <a:gd name="connsiteX28" fmla="*/ 1137719 w 2125179"/>
                <a:gd name="connsiteY28" fmla="*/ -24 h 1024394"/>
                <a:gd name="connsiteX29" fmla="*/ 1273736 w 2125179"/>
                <a:gd name="connsiteY29" fmla="*/ 2329 h 1024394"/>
                <a:gd name="connsiteX30" fmla="*/ 1433017 w 2125179"/>
                <a:gd name="connsiteY30" fmla="*/ 23643 h 1024394"/>
                <a:gd name="connsiteX31" fmla="*/ 1565134 w 2125179"/>
                <a:gd name="connsiteY31" fmla="*/ 57261 h 1024394"/>
                <a:gd name="connsiteX32" fmla="*/ 1724751 w 2125179"/>
                <a:gd name="connsiteY32" fmla="*/ 130413 h 1024394"/>
                <a:gd name="connsiteX33" fmla="*/ 1765092 w 2125179"/>
                <a:gd name="connsiteY33" fmla="*/ 163022 h 1024394"/>
                <a:gd name="connsiteX34" fmla="*/ 1909648 w 2125179"/>
                <a:gd name="connsiteY34" fmla="*/ 303140 h 1024394"/>
                <a:gd name="connsiteX35" fmla="*/ 1985153 w 2125179"/>
                <a:gd name="connsiteY35" fmla="*/ 395051 h 1024394"/>
                <a:gd name="connsiteX36" fmla="*/ 1989994 w 2125179"/>
                <a:gd name="connsiteY36" fmla="*/ 400094 h 1024394"/>
                <a:gd name="connsiteX37" fmla="*/ 1989994 w 2125179"/>
                <a:gd name="connsiteY37" fmla="*/ 400094 h 1024394"/>
                <a:gd name="connsiteX38" fmla="*/ 1994902 w 2125179"/>
                <a:gd name="connsiteY38" fmla="*/ 405271 h 1024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125179" h="1024394">
                  <a:moveTo>
                    <a:pt x="1995238" y="405136"/>
                  </a:moveTo>
                  <a:cubicBezTo>
                    <a:pt x="2000348" y="418583"/>
                    <a:pt x="2010434" y="428803"/>
                    <a:pt x="2018905" y="439763"/>
                  </a:cubicBezTo>
                  <a:cubicBezTo>
                    <a:pt x="2043043" y="472237"/>
                    <a:pt x="2063550" y="507334"/>
                    <a:pt x="2080022" y="544313"/>
                  </a:cubicBezTo>
                  <a:cubicBezTo>
                    <a:pt x="2099251" y="590907"/>
                    <a:pt x="2114177" y="639115"/>
                    <a:pt x="2124666" y="688399"/>
                  </a:cubicBezTo>
                  <a:cubicBezTo>
                    <a:pt x="2103487" y="715293"/>
                    <a:pt x="2075248" y="734589"/>
                    <a:pt x="2047883" y="754491"/>
                  </a:cubicBezTo>
                  <a:cubicBezTo>
                    <a:pt x="2009559" y="782461"/>
                    <a:pt x="1966798" y="803102"/>
                    <a:pt x="1924978" y="824953"/>
                  </a:cubicBezTo>
                  <a:cubicBezTo>
                    <a:pt x="1841202" y="869060"/>
                    <a:pt x="1751780" y="901467"/>
                    <a:pt x="1659196" y="921167"/>
                  </a:cubicBezTo>
                  <a:cubicBezTo>
                    <a:pt x="1561167" y="941943"/>
                    <a:pt x="1462936" y="961037"/>
                    <a:pt x="1363361" y="973610"/>
                  </a:cubicBezTo>
                  <a:cubicBezTo>
                    <a:pt x="1316296" y="979527"/>
                    <a:pt x="1270441" y="990353"/>
                    <a:pt x="1223444" y="994991"/>
                  </a:cubicBezTo>
                  <a:cubicBezTo>
                    <a:pt x="1183103" y="998958"/>
                    <a:pt x="1142762" y="1004673"/>
                    <a:pt x="1102421" y="1006892"/>
                  </a:cubicBezTo>
                  <a:cubicBezTo>
                    <a:pt x="1067593" y="1008842"/>
                    <a:pt x="1033169" y="1013011"/>
                    <a:pt x="998744" y="1018120"/>
                  </a:cubicBezTo>
                  <a:cubicBezTo>
                    <a:pt x="952687" y="1023970"/>
                    <a:pt x="906094" y="1024373"/>
                    <a:pt x="859970" y="1019263"/>
                  </a:cubicBezTo>
                  <a:cubicBezTo>
                    <a:pt x="821982" y="1015969"/>
                    <a:pt x="784062" y="1013346"/>
                    <a:pt x="746343" y="1007564"/>
                  </a:cubicBezTo>
                  <a:cubicBezTo>
                    <a:pt x="659475" y="993580"/>
                    <a:pt x="575431" y="965475"/>
                    <a:pt x="497572" y="924394"/>
                  </a:cubicBezTo>
                  <a:cubicBezTo>
                    <a:pt x="402837" y="875514"/>
                    <a:pt x="321953" y="808750"/>
                    <a:pt x="246919" y="734253"/>
                  </a:cubicBezTo>
                  <a:cubicBezTo>
                    <a:pt x="209872" y="697475"/>
                    <a:pt x="170674" y="662714"/>
                    <a:pt x="137796" y="621835"/>
                  </a:cubicBezTo>
                  <a:cubicBezTo>
                    <a:pt x="65061" y="532547"/>
                    <a:pt x="18843" y="424635"/>
                    <a:pt x="4401" y="310402"/>
                  </a:cubicBezTo>
                  <a:cubicBezTo>
                    <a:pt x="905" y="283508"/>
                    <a:pt x="2989" y="255740"/>
                    <a:pt x="-36" y="228442"/>
                  </a:cubicBezTo>
                  <a:cubicBezTo>
                    <a:pt x="-2127" y="215734"/>
                    <a:pt x="2747" y="202892"/>
                    <a:pt x="12738" y="194824"/>
                  </a:cubicBezTo>
                  <a:cubicBezTo>
                    <a:pt x="71784" y="146213"/>
                    <a:pt x="139463" y="109166"/>
                    <a:pt x="212225" y="85634"/>
                  </a:cubicBezTo>
                  <a:cubicBezTo>
                    <a:pt x="242817" y="83348"/>
                    <a:pt x="271863" y="72926"/>
                    <a:pt x="302052" y="68489"/>
                  </a:cubicBezTo>
                  <a:cubicBezTo>
                    <a:pt x="341989" y="62572"/>
                    <a:pt x="381726" y="55042"/>
                    <a:pt x="421932" y="50672"/>
                  </a:cubicBezTo>
                  <a:cubicBezTo>
                    <a:pt x="467854" y="45763"/>
                    <a:pt x="513439" y="38300"/>
                    <a:pt x="559294" y="32854"/>
                  </a:cubicBezTo>
                  <a:cubicBezTo>
                    <a:pt x="584709" y="29828"/>
                    <a:pt x="610326" y="29560"/>
                    <a:pt x="635808" y="26534"/>
                  </a:cubicBezTo>
                  <a:cubicBezTo>
                    <a:pt x="686705" y="20617"/>
                    <a:pt x="737938" y="18735"/>
                    <a:pt x="788970" y="14970"/>
                  </a:cubicBezTo>
                  <a:cubicBezTo>
                    <a:pt x="813780" y="13221"/>
                    <a:pt x="838455" y="11541"/>
                    <a:pt x="862928" y="11271"/>
                  </a:cubicBezTo>
                  <a:cubicBezTo>
                    <a:pt x="880276" y="10398"/>
                    <a:pt x="897555" y="8313"/>
                    <a:pt x="914565" y="5019"/>
                  </a:cubicBezTo>
                  <a:cubicBezTo>
                    <a:pt x="937559" y="2127"/>
                    <a:pt x="960689" y="918"/>
                    <a:pt x="983817" y="1388"/>
                  </a:cubicBezTo>
                  <a:cubicBezTo>
                    <a:pt x="1035185" y="985"/>
                    <a:pt x="1086822" y="4548"/>
                    <a:pt x="1137719" y="-24"/>
                  </a:cubicBezTo>
                  <a:cubicBezTo>
                    <a:pt x="1183507" y="-4192"/>
                    <a:pt x="1228554" y="1253"/>
                    <a:pt x="1273736" y="2329"/>
                  </a:cubicBezTo>
                  <a:cubicBezTo>
                    <a:pt x="1327390" y="4615"/>
                    <a:pt x="1380708" y="11742"/>
                    <a:pt x="1433017" y="23643"/>
                  </a:cubicBezTo>
                  <a:cubicBezTo>
                    <a:pt x="1477527" y="32854"/>
                    <a:pt x="1521834" y="43343"/>
                    <a:pt x="1565134" y="57261"/>
                  </a:cubicBezTo>
                  <a:cubicBezTo>
                    <a:pt x="1621208" y="74944"/>
                    <a:pt x="1676879" y="94509"/>
                    <a:pt x="1724751" y="130413"/>
                  </a:cubicBezTo>
                  <a:cubicBezTo>
                    <a:pt x="1738601" y="140834"/>
                    <a:pt x="1752183" y="151659"/>
                    <a:pt x="1765092" y="163022"/>
                  </a:cubicBezTo>
                  <a:cubicBezTo>
                    <a:pt x="1815653" y="207262"/>
                    <a:pt x="1863860" y="253991"/>
                    <a:pt x="1909648" y="303140"/>
                  </a:cubicBezTo>
                  <a:cubicBezTo>
                    <a:pt x="1936542" y="332052"/>
                    <a:pt x="1960074" y="364324"/>
                    <a:pt x="1985153" y="395051"/>
                  </a:cubicBezTo>
                  <a:cubicBezTo>
                    <a:pt x="1986834" y="396665"/>
                    <a:pt x="1988380" y="398413"/>
                    <a:pt x="1989994" y="400094"/>
                  </a:cubicBezTo>
                  <a:lnTo>
                    <a:pt x="1989994" y="400094"/>
                  </a:lnTo>
                  <a:cubicBezTo>
                    <a:pt x="1991742" y="401640"/>
                    <a:pt x="1993288" y="403523"/>
                    <a:pt x="1994902" y="405271"/>
                  </a:cubicBezTo>
                  <a:close/>
                </a:path>
              </a:pathLst>
            </a:custGeom>
            <a:solidFill>
              <a:srgbClr val="98C7DC"/>
            </a:solidFill>
            <a:ln w="6712" cap="flat">
              <a:noFill/>
              <a:prstDash val="solid"/>
              <a:miter/>
            </a:ln>
          </p:spPr>
          <p:txBody>
            <a:bodyPr rtlCol="0" anchor="ctr"/>
            <a:lstStyle/>
            <a:p>
              <a:endParaRPr lang="es-CO"/>
            </a:p>
          </p:txBody>
        </p:sp>
        <p:sp>
          <p:nvSpPr>
            <p:cNvPr id="1189" name="Freeform: Shape 1188">
              <a:extLst>
                <a:ext uri="{FF2B5EF4-FFF2-40B4-BE49-F238E27FC236}">
                  <a16:creationId xmlns:a16="http://schemas.microsoft.com/office/drawing/2014/main" id="{81A968E1-B76D-22AB-A685-F46FA3C9ED19}"/>
                </a:ext>
              </a:extLst>
            </p:cNvPr>
            <p:cNvSpPr/>
            <p:nvPr/>
          </p:nvSpPr>
          <p:spPr>
            <a:xfrm>
              <a:off x="8186076" y="1659837"/>
              <a:ext cx="4908" cy="5177"/>
            </a:xfrm>
            <a:custGeom>
              <a:avLst/>
              <a:gdLst>
                <a:gd name="connsiteX0" fmla="*/ 4394 w 4908"/>
                <a:gd name="connsiteY0" fmla="*/ 3604 h 5177"/>
                <a:gd name="connsiteX1" fmla="*/ -514 w 4908"/>
                <a:gd name="connsiteY1" fmla="*/ -1573 h 5177"/>
              </a:gdLst>
              <a:ahLst/>
              <a:cxnLst>
                <a:cxn ang="0">
                  <a:pos x="connsiteX0" y="connsiteY0"/>
                </a:cxn>
                <a:cxn ang="0">
                  <a:pos x="connsiteX1" y="connsiteY1"/>
                </a:cxn>
              </a:cxnLst>
              <a:rect l="l" t="t" r="r" b="b"/>
              <a:pathLst>
                <a:path w="4908" h="5177">
                  <a:moveTo>
                    <a:pt x="4394" y="3604"/>
                  </a:moveTo>
                  <a:lnTo>
                    <a:pt x="-514" y="-1573"/>
                  </a:lnTo>
                  <a:close/>
                </a:path>
              </a:pathLst>
            </a:custGeom>
            <a:solidFill>
              <a:srgbClr val="7AA0B1"/>
            </a:solidFill>
            <a:ln w="6712" cap="flat">
              <a:noFill/>
              <a:prstDash val="solid"/>
              <a:miter/>
            </a:ln>
          </p:spPr>
          <p:txBody>
            <a:bodyPr rtlCol="0" anchor="ctr"/>
            <a:lstStyle/>
            <a:p>
              <a:endParaRPr lang="es-CO"/>
            </a:p>
          </p:txBody>
        </p:sp>
        <p:sp>
          <p:nvSpPr>
            <p:cNvPr id="1190" name="Freeform: Shape 1189">
              <a:extLst>
                <a:ext uri="{FF2B5EF4-FFF2-40B4-BE49-F238E27FC236}">
                  <a16:creationId xmlns:a16="http://schemas.microsoft.com/office/drawing/2014/main" id="{431066D7-977D-5F31-FF73-8632D6628E5C}"/>
                </a:ext>
              </a:extLst>
            </p:cNvPr>
            <p:cNvSpPr/>
            <p:nvPr/>
          </p:nvSpPr>
          <p:spPr>
            <a:xfrm>
              <a:off x="8181033" y="1654862"/>
              <a:ext cx="4840" cy="5042"/>
            </a:xfrm>
            <a:custGeom>
              <a:avLst/>
              <a:gdLst>
                <a:gd name="connsiteX0" fmla="*/ 4327 w 4840"/>
                <a:gd name="connsiteY0" fmla="*/ 3470 h 5042"/>
                <a:gd name="connsiteX1" fmla="*/ -514 w 4840"/>
                <a:gd name="connsiteY1" fmla="*/ -1573 h 5042"/>
              </a:gdLst>
              <a:ahLst/>
              <a:cxnLst>
                <a:cxn ang="0">
                  <a:pos x="connsiteX0" y="connsiteY0"/>
                </a:cxn>
                <a:cxn ang="0">
                  <a:pos x="connsiteX1" y="connsiteY1"/>
                </a:cxn>
              </a:cxnLst>
              <a:rect l="l" t="t" r="r" b="b"/>
              <a:pathLst>
                <a:path w="4840" h="5042">
                  <a:moveTo>
                    <a:pt x="4327" y="3470"/>
                  </a:moveTo>
                  <a:lnTo>
                    <a:pt x="-514" y="-1573"/>
                  </a:lnTo>
                  <a:close/>
                </a:path>
              </a:pathLst>
            </a:custGeom>
            <a:solidFill>
              <a:srgbClr val="7AA0B1"/>
            </a:solidFill>
            <a:ln w="6712" cap="flat">
              <a:noFill/>
              <a:prstDash val="solid"/>
              <a:miter/>
            </a:ln>
          </p:spPr>
          <p:txBody>
            <a:bodyPr rtlCol="0" anchor="ctr"/>
            <a:lstStyle/>
            <a:p>
              <a:endParaRPr lang="es-CO"/>
            </a:p>
          </p:txBody>
        </p:sp>
        <p:sp>
          <p:nvSpPr>
            <p:cNvPr id="1191" name="Freeform: Shape 1190">
              <a:extLst>
                <a:ext uri="{FF2B5EF4-FFF2-40B4-BE49-F238E27FC236}">
                  <a16:creationId xmlns:a16="http://schemas.microsoft.com/office/drawing/2014/main" id="{55D881B1-1E97-BA0D-B4EC-EC84E1417D05}"/>
                </a:ext>
              </a:extLst>
            </p:cNvPr>
            <p:cNvSpPr/>
            <p:nvPr/>
          </p:nvSpPr>
          <p:spPr>
            <a:xfrm>
              <a:off x="6836662" y="1404555"/>
              <a:ext cx="1190854" cy="456029"/>
            </a:xfrm>
            <a:custGeom>
              <a:avLst/>
              <a:gdLst>
                <a:gd name="connsiteX0" fmla="*/ 399941 w 1190854"/>
                <a:gd name="connsiteY0" fmla="*/ -709 h 456029"/>
                <a:gd name="connsiteX1" fmla="*/ 572400 w 1190854"/>
                <a:gd name="connsiteY1" fmla="*/ 13209 h 456029"/>
                <a:gd name="connsiteX2" fmla="*/ 631432 w 1190854"/>
                <a:gd name="connsiteY2" fmla="*/ 8031 h 456029"/>
                <a:gd name="connsiteX3" fmla="*/ 767920 w 1190854"/>
                <a:gd name="connsiteY3" fmla="*/ 6082 h 456029"/>
                <a:gd name="connsiteX4" fmla="*/ 923839 w 1190854"/>
                <a:gd name="connsiteY4" fmla="*/ 34388 h 456029"/>
                <a:gd name="connsiteX5" fmla="*/ 1117745 w 1190854"/>
                <a:gd name="connsiteY5" fmla="*/ 136250 h 456029"/>
                <a:gd name="connsiteX6" fmla="*/ 1190225 w 1190854"/>
                <a:gd name="connsiteY6" fmla="*/ 293648 h 456029"/>
                <a:gd name="connsiteX7" fmla="*/ 1154993 w 1190854"/>
                <a:gd name="connsiteY7" fmla="*/ 385020 h 456029"/>
                <a:gd name="connsiteX8" fmla="*/ 1070680 w 1190854"/>
                <a:gd name="connsiteY8" fmla="*/ 434236 h 456029"/>
                <a:gd name="connsiteX9" fmla="*/ 1011245 w 1190854"/>
                <a:gd name="connsiteY9" fmla="*/ 437397 h 456029"/>
                <a:gd name="connsiteX10" fmla="*/ 852771 w 1190854"/>
                <a:gd name="connsiteY10" fmla="*/ 446608 h 456029"/>
                <a:gd name="connsiteX11" fmla="*/ 649249 w 1190854"/>
                <a:gd name="connsiteY11" fmla="*/ 452457 h 456029"/>
                <a:gd name="connsiteX12" fmla="*/ 509468 w 1190854"/>
                <a:gd name="connsiteY12" fmla="*/ 419714 h 456029"/>
                <a:gd name="connsiteX13" fmla="*/ 385620 w 1190854"/>
                <a:gd name="connsiteY13" fmla="*/ 398602 h 456029"/>
                <a:gd name="connsiteX14" fmla="*/ 307021 w 1190854"/>
                <a:gd name="connsiteY14" fmla="*/ 408955 h 456029"/>
                <a:gd name="connsiteX15" fmla="*/ 198437 w 1190854"/>
                <a:gd name="connsiteY15" fmla="*/ 407611 h 456029"/>
                <a:gd name="connsiteX16" fmla="*/ 76405 w 1190854"/>
                <a:gd name="connsiteY16" fmla="*/ 356512 h 456029"/>
                <a:gd name="connsiteX17" fmla="*/ -512 w 1190854"/>
                <a:gd name="connsiteY17" fmla="*/ 207048 h 456029"/>
                <a:gd name="connsiteX18" fmla="*/ 31290 w 1190854"/>
                <a:gd name="connsiteY18" fmla="*/ 120247 h 456029"/>
                <a:gd name="connsiteX19" fmla="*/ 190368 w 1190854"/>
                <a:gd name="connsiteY19" fmla="*/ 19395 h 456029"/>
                <a:gd name="connsiteX20" fmla="*/ 399941 w 1190854"/>
                <a:gd name="connsiteY20" fmla="*/ -709 h 456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90854" h="456029">
                  <a:moveTo>
                    <a:pt x="399941" y="-709"/>
                  </a:moveTo>
                  <a:cubicBezTo>
                    <a:pt x="457763" y="-3668"/>
                    <a:pt x="515787" y="972"/>
                    <a:pt x="572400" y="13209"/>
                  </a:cubicBezTo>
                  <a:cubicBezTo>
                    <a:pt x="592570" y="17714"/>
                    <a:pt x="612001" y="10654"/>
                    <a:pt x="631432" y="8031"/>
                  </a:cubicBezTo>
                  <a:cubicBezTo>
                    <a:pt x="676749" y="2653"/>
                    <a:pt x="722468" y="2048"/>
                    <a:pt x="767920" y="6082"/>
                  </a:cubicBezTo>
                  <a:cubicBezTo>
                    <a:pt x="820632" y="10654"/>
                    <a:pt x="872874" y="20134"/>
                    <a:pt x="923839" y="34388"/>
                  </a:cubicBezTo>
                  <a:cubicBezTo>
                    <a:pt x="996250" y="53415"/>
                    <a:pt x="1062814" y="85419"/>
                    <a:pt x="1117745" y="136250"/>
                  </a:cubicBezTo>
                  <a:cubicBezTo>
                    <a:pt x="1162524" y="177667"/>
                    <a:pt x="1192443" y="228698"/>
                    <a:pt x="1190225" y="293648"/>
                  </a:cubicBezTo>
                  <a:cubicBezTo>
                    <a:pt x="1189014" y="328610"/>
                    <a:pt x="1173214" y="357117"/>
                    <a:pt x="1154993" y="385020"/>
                  </a:cubicBezTo>
                  <a:cubicBezTo>
                    <a:pt x="1136840" y="414402"/>
                    <a:pt x="1105239" y="432892"/>
                    <a:pt x="1070680" y="434236"/>
                  </a:cubicBezTo>
                  <a:cubicBezTo>
                    <a:pt x="1050510" y="435716"/>
                    <a:pt x="1031079" y="437262"/>
                    <a:pt x="1011245" y="437397"/>
                  </a:cubicBezTo>
                  <a:cubicBezTo>
                    <a:pt x="958263" y="437867"/>
                    <a:pt x="905617" y="444120"/>
                    <a:pt x="852771" y="446608"/>
                  </a:cubicBezTo>
                  <a:cubicBezTo>
                    <a:pt x="784998" y="449768"/>
                    <a:pt x="717157" y="458307"/>
                    <a:pt x="649249" y="452457"/>
                  </a:cubicBezTo>
                  <a:cubicBezTo>
                    <a:pt x="601445" y="447750"/>
                    <a:pt x="554448" y="436724"/>
                    <a:pt x="509468" y="419714"/>
                  </a:cubicBezTo>
                  <a:cubicBezTo>
                    <a:pt x="469529" y="405258"/>
                    <a:pt x="428785" y="394567"/>
                    <a:pt x="385620" y="398602"/>
                  </a:cubicBezTo>
                  <a:cubicBezTo>
                    <a:pt x="359331" y="401022"/>
                    <a:pt x="332975" y="404115"/>
                    <a:pt x="307021" y="408955"/>
                  </a:cubicBezTo>
                  <a:cubicBezTo>
                    <a:pt x="271051" y="415209"/>
                    <a:pt x="234206" y="414738"/>
                    <a:pt x="198437" y="407611"/>
                  </a:cubicBezTo>
                  <a:cubicBezTo>
                    <a:pt x="154196" y="399543"/>
                    <a:pt x="111031" y="387440"/>
                    <a:pt x="76405" y="356512"/>
                  </a:cubicBezTo>
                  <a:cubicBezTo>
                    <a:pt x="31088" y="316776"/>
                    <a:pt x="-580" y="270115"/>
                    <a:pt x="-512" y="207048"/>
                  </a:cubicBezTo>
                  <a:cubicBezTo>
                    <a:pt x="-647" y="175245"/>
                    <a:pt x="10648" y="144452"/>
                    <a:pt x="31290" y="120247"/>
                  </a:cubicBezTo>
                  <a:cubicBezTo>
                    <a:pt x="73446" y="69821"/>
                    <a:pt x="127773" y="37952"/>
                    <a:pt x="190368" y="19395"/>
                  </a:cubicBezTo>
                  <a:cubicBezTo>
                    <a:pt x="257268" y="-776"/>
                    <a:pt x="325848" y="-1448"/>
                    <a:pt x="399941" y="-709"/>
                  </a:cubicBezTo>
                  <a:close/>
                </a:path>
              </a:pathLst>
            </a:custGeom>
            <a:solidFill>
              <a:srgbClr val="FCFEFD"/>
            </a:solidFill>
            <a:ln w="6712" cap="flat">
              <a:noFill/>
              <a:prstDash val="solid"/>
              <a:miter/>
            </a:ln>
          </p:spPr>
          <p:txBody>
            <a:bodyPr rtlCol="0" anchor="ctr"/>
            <a:lstStyle/>
            <a:p>
              <a:endParaRPr lang="es-CO"/>
            </a:p>
          </p:txBody>
        </p:sp>
      </p:grpSp>
      <p:grpSp>
        <p:nvGrpSpPr>
          <p:cNvPr id="1390" name="Group 1389">
            <a:extLst>
              <a:ext uri="{FF2B5EF4-FFF2-40B4-BE49-F238E27FC236}">
                <a16:creationId xmlns:a16="http://schemas.microsoft.com/office/drawing/2014/main" id="{617474A2-5BD8-0DD8-72C2-3B64F6EEC64E}"/>
              </a:ext>
            </a:extLst>
          </p:cNvPr>
          <p:cNvGrpSpPr/>
          <p:nvPr/>
        </p:nvGrpSpPr>
        <p:grpSpPr>
          <a:xfrm rot="17412444">
            <a:off x="2874105" y="7388643"/>
            <a:ext cx="1013947" cy="1311012"/>
            <a:chOff x="3443753" y="5267854"/>
            <a:chExt cx="1229952" cy="1590302"/>
          </a:xfrm>
        </p:grpSpPr>
        <p:sp>
          <p:nvSpPr>
            <p:cNvPr id="1196" name="Freeform: Shape 1195">
              <a:extLst>
                <a:ext uri="{FF2B5EF4-FFF2-40B4-BE49-F238E27FC236}">
                  <a16:creationId xmlns:a16="http://schemas.microsoft.com/office/drawing/2014/main" id="{63524484-0611-B002-5B3D-9A67E25F487C}"/>
                </a:ext>
              </a:extLst>
            </p:cNvPr>
            <p:cNvSpPr/>
            <p:nvPr/>
          </p:nvSpPr>
          <p:spPr>
            <a:xfrm>
              <a:off x="3444777" y="5405158"/>
              <a:ext cx="1223176" cy="1447422"/>
            </a:xfrm>
            <a:custGeom>
              <a:avLst/>
              <a:gdLst>
                <a:gd name="connsiteX0" fmla="*/ 92812 w 1223176"/>
                <a:gd name="connsiteY0" fmla="*/ 1104313 h 1447422"/>
                <a:gd name="connsiteX1" fmla="*/ 46183 w 1223176"/>
                <a:gd name="connsiteY1" fmla="*/ 1067615 h 1447422"/>
                <a:gd name="connsiteX2" fmla="*/ 37110 w 1223176"/>
                <a:gd name="connsiteY2" fmla="*/ 1052929 h 1447422"/>
                <a:gd name="connsiteX3" fmla="*/ 16843 w 1223176"/>
                <a:gd name="connsiteY3" fmla="*/ 992503 h 1447422"/>
                <a:gd name="connsiteX4" fmla="*/ 6148 w 1223176"/>
                <a:gd name="connsiteY4" fmla="*/ 929193 h 1447422"/>
                <a:gd name="connsiteX5" fmla="*/ 754 w 1223176"/>
                <a:gd name="connsiteY5" fmla="*/ 863295 h 1447422"/>
                <a:gd name="connsiteX6" fmla="*/ -181 w 1223176"/>
                <a:gd name="connsiteY6" fmla="*/ 812005 h 1447422"/>
                <a:gd name="connsiteX7" fmla="*/ 1160 w 1223176"/>
                <a:gd name="connsiteY7" fmla="*/ 746917 h 1447422"/>
                <a:gd name="connsiteX8" fmla="*/ 365 w 1223176"/>
                <a:gd name="connsiteY8" fmla="*/ 693912 h 1447422"/>
                <a:gd name="connsiteX9" fmla="*/ 3483 w 1223176"/>
                <a:gd name="connsiteY9" fmla="*/ 634671 h 1447422"/>
                <a:gd name="connsiteX10" fmla="*/ 4683 w 1223176"/>
                <a:gd name="connsiteY10" fmla="*/ 598393 h 1447422"/>
                <a:gd name="connsiteX11" fmla="*/ 6523 w 1223176"/>
                <a:gd name="connsiteY11" fmla="*/ 559856 h 1447422"/>
                <a:gd name="connsiteX12" fmla="*/ 4855 w 1223176"/>
                <a:gd name="connsiteY12" fmla="*/ 541616 h 1447422"/>
                <a:gd name="connsiteX13" fmla="*/ 4621 w 1223176"/>
                <a:gd name="connsiteY13" fmla="*/ 495454 h 1447422"/>
                <a:gd name="connsiteX14" fmla="*/ 3748 w 1223176"/>
                <a:gd name="connsiteY14" fmla="*/ 443244 h 1447422"/>
                <a:gd name="connsiteX15" fmla="*/ 5042 w 1223176"/>
                <a:gd name="connsiteY15" fmla="*/ 426703 h 1447422"/>
                <a:gd name="connsiteX16" fmla="*/ 12587 w 1223176"/>
                <a:gd name="connsiteY16" fmla="*/ 376925 h 1447422"/>
                <a:gd name="connsiteX17" fmla="*/ 36626 w 1223176"/>
                <a:gd name="connsiteY17" fmla="*/ 334381 h 1447422"/>
                <a:gd name="connsiteX18" fmla="*/ 74323 w 1223176"/>
                <a:gd name="connsiteY18" fmla="*/ 304464 h 1447422"/>
                <a:gd name="connsiteX19" fmla="*/ 133564 w 1223176"/>
                <a:gd name="connsiteY19" fmla="*/ 288656 h 1447422"/>
                <a:gd name="connsiteX20" fmla="*/ 187286 w 1223176"/>
                <a:gd name="connsiteY20" fmla="*/ 279863 h 1447422"/>
                <a:gd name="connsiteX21" fmla="*/ 219869 w 1223176"/>
                <a:gd name="connsiteY21" fmla="*/ 261031 h 1447422"/>
                <a:gd name="connsiteX22" fmla="*/ 235053 w 1223176"/>
                <a:gd name="connsiteY22" fmla="*/ 246174 h 1447422"/>
                <a:gd name="connsiteX23" fmla="*/ 249707 w 1223176"/>
                <a:gd name="connsiteY23" fmla="*/ 208322 h 1447422"/>
                <a:gd name="connsiteX24" fmla="*/ 256863 w 1223176"/>
                <a:gd name="connsiteY24" fmla="*/ 165949 h 1447422"/>
                <a:gd name="connsiteX25" fmla="*/ 264658 w 1223176"/>
                <a:gd name="connsiteY25" fmla="*/ 157842 h 1447422"/>
                <a:gd name="connsiteX26" fmla="*/ 303165 w 1223176"/>
                <a:gd name="connsiteY26" fmla="*/ 171670 h 1447422"/>
                <a:gd name="connsiteX27" fmla="*/ 306532 w 1223176"/>
                <a:gd name="connsiteY27" fmla="*/ 175614 h 1447422"/>
                <a:gd name="connsiteX28" fmla="*/ 310539 w 1223176"/>
                <a:gd name="connsiteY28" fmla="*/ 174835 h 1447422"/>
                <a:gd name="connsiteX29" fmla="*/ 312098 w 1223176"/>
                <a:gd name="connsiteY29" fmla="*/ 170485 h 1447422"/>
                <a:gd name="connsiteX30" fmla="*/ 336808 w 1223176"/>
                <a:gd name="connsiteY30" fmla="*/ 79753 h 1447422"/>
                <a:gd name="connsiteX31" fmla="*/ 350121 w 1223176"/>
                <a:gd name="connsiteY31" fmla="*/ 50959 h 1447422"/>
                <a:gd name="connsiteX32" fmla="*/ 359475 w 1223176"/>
                <a:gd name="connsiteY32" fmla="*/ 44348 h 1447422"/>
                <a:gd name="connsiteX33" fmla="*/ 364152 w 1223176"/>
                <a:gd name="connsiteY33" fmla="*/ 37115 h 1447422"/>
                <a:gd name="connsiteX34" fmla="*/ 366444 w 1223176"/>
                <a:gd name="connsiteY34" fmla="*/ 15913 h 1447422"/>
                <a:gd name="connsiteX35" fmla="*/ 387552 w 1223176"/>
                <a:gd name="connsiteY35" fmla="*/ -129 h 1447422"/>
                <a:gd name="connsiteX36" fmla="*/ 403984 w 1223176"/>
                <a:gd name="connsiteY36" fmla="*/ 21213 h 1447422"/>
                <a:gd name="connsiteX37" fmla="*/ 393570 w 1223176"/>
                <a:gd name="connsiteY37" fmla="*/ 58021 h 1447422"/>
                <a:gd name="connsiteX38" fmla="*/ 382298 w 1223176"/>
                <a:gd name="connsiteY38" fmla="*/ 85615 h 1447422"/>
                <a:gd name="connsiteX39" fmla="*/ 379648 w 1223176"/>
                <a:gd name="connsiteY39" fmla="*/ 92599 h 1447422"/>
                <a:gd name="connsiteX40" fmla="*/ 355203 w 1223176"/>
                <a:gd name="connsiteY40" fmla="*/ 158357 h 1447422"/>
                <a:gd name="connsiteX41" fmla="*/ 336496 w 1223176"/>
                <a:gd name="connsiteY41" fmla="*/ 261015 h 1447422"/>
                <a:gd name="connsiteX42" fmla="*/ 322044 w 1223176"/>
                <a:gd name="connsiteY42" fmla="*/ 366184 h 1447422"/>
                <a:gd name="connsiteX43" fmla="*/ 314639 w 1223176"/>
                <a:gd name="connsiteY43" fmla="*/ 426298 h 1447422"/>
                <a:gd name="connsiteX44" fmla="*/ 314374 w 1223176"/>
                <a:gd name="connsiteY44" fmla="*/ 434358 h 1447422"/>
                <a:gd name="connsiteX45" fmla="*/ 314920 w 1223176"/>
                <a:gd name="connsiteY45" fmla="*/ 504153 h 1447422"/>
                <a:gd name="connsiteX46" fmla="*/ 313657 w 1223176"/>
                <a:gd name="connsiteY46" fmla="*/ 551375 h 1447422"/>
                <a:gd name="connsiteX47" fmla="*/ 312098 w 1223176"/>
                <a:gd name="connsiteY47" fmla="*/ 586483 h 1447422"/>
                <a:gd name="connsiteX48" fmla="*/ 312940 w 1223176"/>
                <a:gd name="connsiteY48" fmla="*/ 660862 h 1447422"/>
                <a:gd name="connsiteX49" fmla="*/ 312332 w 1223176"/>
                <a:gd name="connsiteY49" fmla="*/ 732949 h 1447422"/>
                <a:gd name="connsiteX50" fmla="*/ 313314 w 1223176"/>
                <a:gd name="connsiteY50" fmla="*/ 787154 h 1447422"/>
                <a:gd name="connsiteX51" fmla="*/ 311973 w 1223176"/>
                <a:gd name="connsiteY51" fmla="*/ 824024 h 1447422"/>
                <a:gd name="connsiteX52" fmla="*/ 310617 w 1223176"/>
                <a:gd name="connsiteY52" fmla="*/ 830790 h 1447422"/>
                <a:gd name="connsiteX53" fmla="*/ 309650 w 1223176"/>
                <a:gd name="connsiteY53" fmla="*/ 835265 h 1447422"/>
                <a:gd name="connsiteX54" fmla="*/ 308574 w 1223176"/>
                <a:gd name="connsiteY54" fmla="*/ 885947 h 1447422"/>
                <a:gd name="connsiteX55" fmla="*/ 311069 w 1223176"/>
                <a:gd name="connsiteY55" fmla="*/ 958455 h 1447422"/>
                <a:gd name="connsiteX56" fmla="*/ 314436 w 1223176"/>
                <a:gd name="connsiteY56" fmla="*/ 1015295 h 1447422"/>
                <a:gd name="connsiteX57" fmla="*/ 317835 w 1223176"/>
                <a:gd name="connsiteY57" fmla="*/ 1065775 h 1447422"/>
                <a:gd name="connsiteX58" fmla="*/ 327407 w 1223176"/>
                <a:gd name="connsiteY58" fmla="*/ 1141042 h 1447422"/>
                <a:gd name="connsiteX59" fmla="*/ 336496 w 1223176"/>
                <a:gd name="connsiteY59" fmla="*/ 1210588 h 1447422"/>
                <a:gd name="connsiteX60" fmla="*/ 342139 w 1223176"/>
                <a:gd name="connsiteY60" fmla="*/ 1262596 h 1447422"/>
                <a:gd name="connsiteX61" fmla="*/ 343979 w 1223176"/>
                <a:gd name="connsiteY61" fmla="*/ 1268037 h 1447422"/>
                <a:gd name="connsiteX62" fmla="*/ 346239 w 1223176"/>
                <a:gd name="connsiteY62" fmla="*/ 1281039 h 1447422"/>
                <a:gd name="connsiteX63" fmla="*/ 370232 w 1223176"/>
                <a:gd name="connsiteY63" fmla="*/ 1334044 h 1447422"/>
                <a:gd name="connsiteX64" fmla="*/ 406088 w 1223176"/>
                <a:gd name="connsiteY64" fmla="*/ 1352752 h 1447422"/>
                <a:gd name="connsiteX65" fmla="*/ 482743 w 1223176"/>
                <a:gd name="connsiteY65" fmla="*/ 1353765 h 1447422"/>
                <a:gd name="connsiteX66" fmla="*/ 560692 w 1223176"/>
                <a:gd name="connsiteY66" fmla="*/ 1316209 h 1447422"/>
                <a:gd name="connsiteX67" fmla="*/ 572650 w 1223176"/>
                <a:gd name="connsiteY67" fmla="*/ 1292061 h 1447422"/>
                <a:gd name="connsiteX68" fmla="*/ 583266 w 1223176"/>
                <a:gd name="connsiteY68" fmla="*/ 1222826 h 1447422"/>
                <a:gd name="connsiteX69" fmla="*/ 582611 w 1223176"/>
                <a:gd name="connsiteY69" fmla="*/ 1170928 h 1447422"/>
                <a:gd name="connsiteX70" fmla="*/ 582300 w 1223176"/>
                <a:gd name="connsiteY70" fmla="*/ 1121992 h 1447422"/>
                <a:gd name="connsiteX71" fmla="*/ 597999 w 1223176"/>
                <a:gd name="connsiteY71" fmla="*/ 1064029 h 1447422"/>
                <a:gd name="connsiteX72" fmla="*/ 631485 w 1223176"/>
                <a:gd name="connsiteY72" fmla="*/ 1045976 h 1447422"/>
                <a:gd name="connsiteX73" fmla="*/ 675137 w 1223176"/>
                <a:gd name="connsiteY73" fmla="*/ 1048611 h 1447422"/>
                <a:gd name="connsiteX74" fmla="*/ 727721 w 1223176"/>
                <a:gd name="connsiteY74" fmla="*/ 1055720 h 1447422"/>
                <a:gd name="connsiteX75" fmla="*/ 803378 w 1223176"/>
                <a:gd name="connsiteY75" fmla="*/ 1064123 h 1447422"/>
                <a:gd name="connsiteX76" fmla="*/ 856383 w 1223176"/>
                <a:gd name="connsiteY76" fmla="*/ 1062564 h 1447422"/>
                <a:gd name="connsiteX77" fmla="*/ 896636 w 1223176"/>
                <a:gd name="connsiteY77" fmla="*/ 1059789 h 1447422"/>
                <a:gd name="connsiteX78" fmla="*/ 936718 w 1223176"/>
                <a:gd name="connsiteY78" fmla="*/ 1055455 h 1447422"/>
                <a:gd name="connsiteX79" fmla="*/ 940693 w 1223176"/>
                <a:gd name="connsiteY79" fmla="*/ 1054737 h 1447422"/>
                <a:gd name="connsiteX80" fmla="*/ 945370 w 1223176"/>
                <a:gd name="connsiteY80" fmla="*/ 1055829 h 1447422"/>
                <a:gd name="connsiteX81" fmla="*/ 943811 w 1223176"/>
                <a:gd name="connsiteY81" fmla="*/ 1060942 h 1447422"/>
                <a:gd name="connsiteX82" fmla="*/ 930871 w 1223176"/>
                <a:gd name="connsiteY82" fmla="*/ 1074131 h 1447422"/>
                <a:gd name="connsiteX83" fmla="*/ 841106 w 1223176"/>
                <a:gd name="connsiteY83" fmla="*/ 1128430 h 1447422"/>
                <a:gd name="connsiteX84" fmla="*/ 829569 w 1223176"/>
                <a:gd name="connsiteY84" fmla="*/ 1142461 h 1447422"/>
                <a:gd name="connsiteX85" fmla="*/ 825874 w 1223176"/>
                <a:gd name="connsiteY85" fmla="*/ 1202295 h 1447422"/>
                <a:gd name="connsiteX86" fmla="*/ 828197 w 1223176"/>
                <a:gd name="connsiteY86" fmla="*/ 1247770 h 1447422"/>
                <a:gd name="connsiteX87" fmla="*/ 866002 w 1223176"/>
                <a:gd name="connsiteY87" fmla="*/ 1290751 h 1447422"/>
                <a:gd name="connsiteX88" fmla="*/ 908983 w 1223176"/>
                <a:gd name="connsiteY88" fmla="*/ 1293401 h 1447422"/>
                <a:gd name="connsiteX89" fmla="*/ 942408 w 1223176"/>
                <a:gd name="connsiteY89" fmla="*/ 1293401 h 1447422"/>
                <a:gd name="connsiteX90" fmla="*/ 997642 w 1223176"/>
                <a:gd name="connsiteY90" fmla="*/ 1285357 h 1447422"/>
                <a:gd name="connsiteX91" fmla="*/ 1020544 w 1223176"/>
                <a:gd name="connsiteY91" fmla="*/ 1241534 h 1447422"/>
                <a:gd name="connsiteX92" fmla="*/ 1018533 w 1223176"/>
                <a:gd name="connsiteY92" fmla="*/ 1178863 h 1447422"/>
                <a:gd name="connsiteX93" fmla="*/ 1018673 w 1223176"/>
                <a:gd name="connsiteY93" fmla="*/ 1164443 h 1447422"/>
                <a:gd name="connsiteX94" fmla="*/ 1022742 w 1223176"/>
                <a:gd name="connsiteY94" fmla="*/ 1113916 h 1447422"/>
                <a:gd name="connsiteX95" fmla="*/ 1041559 w 1223176"/>
                <a:gd name="connsiteY95" fmla="*/ 1032506 h 1447422"/>
                <a:gd name="connsiteX96" fmla="*/ 1058271 w 1223176"/>
                <a:gd name="connsiteY96" fmla="*/ 971317 h 1447422"/>
                <a:gd name="connsiteX97" fmla="*/ 1062387 w 1223176"/>
                <a:gd name="connsiteY97" fmla="*/ 935865 h 1447422"/>
                <a:gd name="connsiteX98" fmla="*/ 1070182 w 1223176"/>
                <a:gd name="connsiteY98" fmla="*/ 875221 h 1447422"/>
                <a:gd name="connsiteX99" fmla="*/ 1074188 w 1223176"/>
                <a:gd name="connsiteY99" fmla="*/ 817742 h 1447422"/>
                <a:gd name="connsiteX100" fmla="*/ 1078055 w 1223176"/>
                <a:gd name="connsiteY100" fmla="*/ 770084 h 1447422"/>
                <a:gd name="connsiteX101" fmla="*/ 1075607 w 1223176"/>
                <a:gd name="connsiteY101" fmla="*/ 719775 h 1447422"/>
                <a:gd name="connsiteX102" fmla="*/ 1071709 w 1223176"/>
                <a:gd name="connsiteY102" fmla="*/ 679694 h 1447422"/>
                <a:gd name="connsiteX103" fmla="*/ 1069511 w 1223176"/>
                <a:gd name="connsiteY103" fmla="*/ 603039 h 1447422"/>
                <a:gd name="connsiteX104" fmla="*/ 1070681 w 1223176"/>
                <a:gd name="connsiteY104" fmla="*/ 573855 h 1447422"/>
                <a:gd name="connsiteX105" fmla="*/ 1070135 w 1223176"/>
                <a:gd name="connsiteY105" fmla="*/ 567011 h 1447422"/>
                <a:gd name="connsiteX106" fmla="*/ 1056993 w 1223176"/>
                <a:gd name="connsiteY106" fmla="*/ 556098 h 1447422"/>
                <a:gd name="connsiteX107" fmla="*/ 1052409 w 1223176"/>
                <a:gd name="connsiteY107" fmla="*/ 556098 h 1447422"/>
                <a:gd name="connsiteX108" fmla="*/ 1049525 w 1223176"/>
                <a:gd name="connsiteY108" fmla="*/ 555958 h 1447422"/>
                <a:gd name="connsiteX109" fmla="*/ 1042214 w 1223176"/>
                <a:gd name="connsiteY109" fmla="*/ 550408 h 1447422"/>
                <a:gd name="connsiteX110" fmla="*/ 1048995 w 1223176"/>
                <a:gd name="connsiteY110" fmla="*/ 541693 h 1447422"/>
                <a:gd name="connsiteX111" fmla="*/ 1060906 w 1223176"/>
                <a:gd name="connsiteY111" fmla="*/ 543019 h 1447422"/>
                <a:gd name="connsiteX112" fmla="*/ 1072489 w 1223176"/>
                <a:gd name="connsiteY112" fmla="*/ 536159 h 1447422"/>
                <a:gd name="connsiteX113" fmla="*/ 1087190 w 1223176"/>
                <a:gd name="connsiteY113" fmla="*/ 494986 h 1447422"/>
                <a:gd name="connsiteX114" fmla="*/ 1105898 w 1223176"/>
                <a:gd name="connsiteY114" fmla="*/ 457992 h 1447422"/>
                <a:gd name="connsiteX115" fmla="*/ 1132400 w 1223176"/>
                <a:gd name="connsiteY115" fmla="*/ 421605 h 1447422"/>
                <a:gd name="connsiteX116" fmla="*/ 1146431 w 1223176"/>
                <a:gd name="connsiteY116" fmla="*/ 399780 h 1447422"/>
                <a:gd name="connsiteX117" fmla="*/ 1184314 w 1223176"/>
                <a:gd name="connsiteY117" fmla="*/ 372217 h 1447422"/>
                <a:gd name="connsiteX118" fmla="*/ 1217630 w 1223176"/>
                <a:gd name="connsiteY118" fmla="*/ 378562 h 1447422"/>
                <a:gd name="connsiteX119" fmla="*/ 1221324 w 1223176"/>
                <a:gd name="connsiteY119" fmla="*/ 390675 h 1447422"/>
                <a:gd name="connsiteX120" fmla="*/ 1211066 w 1223176"/>
                <a:gd name="connsiteY120" fmla="*/ 420654 h 1447422"/>
                <a:gd name="connsiteX121" fmla="*/ 1211066 w 1223176"/>
                <a:gd name="connsiteY121" fmla="*/ 424552 h 1447422"/>
                <a:gd name="connsiteX122" fmla="*/ 1211596 w 1223176"/>
                <a:gd name="connsiteY122" fmla="*/ 435465 h 1447422"/>
                <a:gd name="connsiteX123" fmla="*/ 1188711 w 1223176"/>
                <a:gd name="connsiteY123" fmla="*/ 488096 h 1447422"/>
                <a:gd name="connsiteX124" fmla="*/ 1182958 w 1223176"/>
                <a:gd name="connsiteY124" fmla="*/ 498712 h 1447422"/>
                <a:gd name="connsiteX125" fmla="*/ 1174664 w 1223176"/>
                <a:gd name="connsiteY125" fmla="*/ 511652 h 1447422"/>
                <a:gd name="connsiteX126" fmla="*/ 1163284 w 1223176"/>
                <a:gd name="connsiteY126" fmla="*/ 532106 h 1447422"/>
                <a:gd name="connsiteX127" fmla="*/ 1162286 w 1223176"/>
                <a:gd name="connsiteY127" fmla="*/ 534304 h 1447422"/>
                <a:gd name="connsiteX128" fmla="*/ 1159589 w 1223176"/>
                <a:gd name="connsiteY128" fmla="*/ 542551 h 1447422"/>
                <a:gd name="connsiteX129" fmla="*/ 1159075 w 1223176"/>
                <a:gd name="connsiteY129" fmla="*/ 544858 h 1447422"/>
                <a:gd name="connsiteX130" fmla="*/ 1158435 w 1223176"/>
                <a:gd name="connsiteY130" fmla="*/ 550377 h 1447422"/>
                <a:gd name="connsiteX131" fmla="*/ 1157937 w 1223176"/>
                <a:gd name="connsiteY131" fmla="*/ 552715 h 1447422"/>
                <a:gd name="connsiteX132" fmla="*/ 1157937 w 1223176"/>
                <a:gd name="connsiteY132" fmla="*/ 557502 h 1447422"/>
                <a:gd name="connsiteX133" fmla="*/ 1158467 w 1223176"/>
                <a:gd name="connsiteY133" fmla="*/ 560619 h 1447422"/>
                <a:gd name="connsiteX134" fmla="*/ 1159121 w 1223176"/>
                <a:gd name="connsiteY134" fmla="*/ 566263 h 1447422"/>
                <a:gd name="connsiteX135" fmla="*/ 1159620 w 1223176"/>
                <a:gd name="connsiteY135" fmla="*/ 568679 h 1447422"/>
                <a:gd name="connsiteX136" fmla="*/ 1160306 w 1223176"/>
                <a:gd name="connsiteY136" fmla="*/ 573684 h 1447422"/>
                <a:gd name="connsiteX137" fmla="*/ 1160805 w 1223176"/>
                <a:gd name="connsiteY137" fmla="*/ 576303 h 1447422"/>
                <a:gd name="connsiteX138" fmla="*/ 1163642 w 1223176"/>
                <a:gd name="connsiteY138" fmla="*/ 598393 h 1447422"/>
                <a:gd name="connsiteX139" fmla="*/ 1164250 w 1223176"/>
                <a:gd name="connsiteY139" fmla="*/ 601137 h 1447422"/>
                <a:gd name="connsiteX140" fmla="*/ 1169488 w 1223176"/>
                <a:gd name="connsiteY140" fmla="*/ 629635 h 1447422"/>
                <a:gd name="connsiteX141" fmla="*/ 1170019 w 1223176"/>
                <a:gd name="connsiteY141" fmla="*/ 632379 h 1447422"/>
                <a:gd name="connsiteX142" fmla="*/ 1171811 w 1223176"/>
                <a:gd name="connsiteY142" fmla="*/ 647969 h 1447422"/>
                <a:gd name="connsiteX143" fmla="*/ 1172310 w 1223176"/>
                <a:gd name="connsiteY143" fmla="*/ 650650 h 1447422"/>
                <a:gd name="connsiteX144" fmla="*/ 1172949 w 1223176"/>
                <a:gd name="connsiteY144" fmla="*/ 657775 h 1447422"/>
                <a:gd name="connsiteX145" fmla="*/ 1173495 w 1223176"/>
                <a:gd name="connsiteY145" fmla="*/ 661314 h 1447422"/>
                <a:gd name="connsiteX146" fmla="*/ 1174119 w 1223176"/>
                <a:gd name="connsiteY146" fmla="*/ 669498 h 1447422"/>
                <a:gd name="connsiteX147" fmla="*/ 1174664 w 1223176"/>
                <a:gd name="connsiteY147" fmla="*/ 673256 h 1447422"/>
                <a:gd name="connsiteX148" fmla="*/ 1175272 w 1223176"/>
                <a:gd name="connsiteY148" fmla="*/ 691122 h 1447422"/>
                <a:gd name="connsiteX149" fmla="*/ 1175802 w 1223176"/>
                <a:gd name="connsiteY149" fmla="*/ 695144 h 1447422"/>
                <a:gd name="connsiteX150" fmla="*/ 1176442 w 1223176"/>
                <a:gd name="connsiteY150" fmla="*/ 726417 h 1447422"/>
                <a:gd name="connsiteX151" fmla="*/ 1176940 w 1223176"/>
                <a:gd name="connsiteY151" fmla="*/ 729535 h 1447422"/>
                <a:gd name="connsiteX152" fmla="*/ 1176940 w 1223176"/>
                <a:gd name="connsiteY152" fmla="*/ 754073 h 1447422"/>
                <a:gd name="connsiteX153" fmla="*/ 1151420 w 1223176"/>
                <a:gd name="connsiteY153" fmla="*/ 764144 h 1447422"/>
                <a:gd name="connsiteX154" fmla="*/ 1142503 w 1223176"/>
                <a:gd name="connsiteY154" fmla="*/ 751345 h 1447422"/>
                <a:gd name="connsiteX155" fmla="*/ 1139229 w 1223176"/>
                <a:gd name="connsiteY155" fmla="*/ 722145 h 1447422"/>
                <a:gd name="connsiteX156" fmla="*/ 1136111 w 1223176"/>
                <a:gd name="connsiteY156" fmla="*/ 677870 h 1447422"/>
                <a:gd name="connsiteX157" fmla="*/ 1133414 w 1223176"/>
                <a:gd name="connsiteY157" fmla="*/ 633003 h 1447422"/>
                <a:gd name="connsiteX158" fmla="*/ 1129734 w 1223176"/>
                <a:gd name="connsiteY158" fmla="*/ 606812 h 1447422"/>
                <a:gd name="connsiteX159" fmla="*/ 1120677 w 1223176"/>
                <a:gd name="connsiteY159" fmla="*/ 552248 h 1447422"/>
                <a:gd name="connsiteX160" fmla="*/ 1114036 w 1223176"/>
                <a:gd name="connsiteY160" fmla="*/ 548288 h 1447422"/>
                <a:gd name="connsiteX161" fmla="*/ 1094751 w 1223176"/>
                <a:gd name="connsiteY161" fmla="*/ 557455 h 1447422"/>
                <a:gd name="connsiteX162" fmla="*/ 1089793 w 1223176"/>
                <a:gd name="connsiteY162" fmla="*/ 561228 h 1447422"/>
                <a:gd name="connsiteX163" fmla="*/ 1095312 w 1223176"/>
                <a:gd name="connsiteY163" fmla="*/ 562163 h 1447422"/>
                <a:gd name="connsiteX164" fmla="*/ 1112243 w 1223176"/>
                <a:gd name="connsiteY164" fmla="*/ 579608 h 1447422"/>
                <a:gd name="connsiteX165" fmla="*/ 1109437 w 1223176"/>
                <a:gd name="connsiteY165" fmla="*/ 604801 h 1447422"/>
                <a:gd name="connsiteX166" fmla="*/ 1102780 w 1223176"/>
                <a:gd name="connsiteY166" fmla="*/ 634047 h 1447422"/>
                <a:gd name="connsiteX167" fmla="*/ 1104089 w 1223176"/>
                <a:gd name="connsiteY167" fmla="*/ 643682 h 1447422"/>
                <a:gd name="connsiteX168" fmla="*/ 1107207 w 1223176"/>
                <a:gd name="connsiteY168" fmla="*/ 661891 h 1447422"/>
                <a:gd name="connsiteX169" fmla="*/ 1102172 w 1223176"/>
                <a:gd name="connsiteY169" fmla="*/ 684418 h 1447422"/>
                <a:gd name="connsiteX170" fmla="*/ 1102811 w 1223176"/>
                <a:gd name="connsiteY170" fmla="*/ 721475 h 1447422"/>
                <a:gd name="connsiteX171" fmla="*/ 1101891 w 1223176"/>
                <a:gd name="connsiteY171" fmla="*/ 739403 h 1447422"/>
                <a:gd name="connsiteX172" fmla="*/ 1102406 w 1223176"/>
                <a:gd name="connsiteY172" fmla="*/ 753839 h 1447422"/>
                <a:gd name="connsiteX173" fmla="*/ 1107083 w 1223176"/>
                <a:gd name="connsiteY173" fmla="*/ 781402 h 1447422"/>
                <a:gd name="connsiteX174" fmla="*/ 1102889 w 1223176"/>
                <a:gd name="connsiteY174" fmla="*/ 804693 h 1447422"/>
                <a:gd name="connsiteX175" fmla="*/ 1103419 w 1223176"/>
                <a:gd name="connsiteY175" fmla="*/ 814873 h 1447422"/>
                <a:gd name="connsiteX176" fmla="*/ 1102983 w 1223176"/>
                <a:gd name="connsiteY176" fmla="*/ 833394 h 1447422"/>
                <a:gd name="connsiteX177" fmla="*/ 1101954 w 1223176"/>
                <a:gd name="connsiteY177" fmla="*/ 836091 h 1447422"/>
                <a:gd name="connsiteX178" fmla="*/ 1105165 w 1223176"/>
                <a:gd name="connsiteY178" fmla="*/ 862593 h 1447422"/>
                <a:gd name="connsiteX179" fmla="*/ 1113303 w 1223176"/>
                <a:gd name="connsiteY179" fmla="*/ 885557 h 1447422"/>
                <a:gd name="connsiteX180" fmla="*/ 1112913 w 1223176"/>
                <a:gd name="connsiteY180" fmla="*/ 959266 h 1447422"/>
                <a:gd name="connsiteX181" fmla="*/ 1095359 w 1223176"/>
                <a:gd name="connsiteY181" fmla="*/ 1074443 h 1447422"/>
                <a:gd name="connsiteX182" fmla="*/ 1083199 w 1223176"/>
                <a:gd name="connsiteY182" fmla="*/ 1157817 h 1447422"/>
                <a:gd name="connsiteX183" fmla="*/ 1078865 w 1223176"/>
                <a:gd name="connsiteY183" fmla="*/ 1206613 h 1447422"/>
                <a:gd name="connsiteX184" fmla="*/ 1064024 w 1223176"/>
                <a:gd name="connsiteY184" fmla="*/ 1235563 h 1447422"/>
                <a:gd name="connsiteX185" fmla="*/ 1054109 w 1223176"/>
                <a:gd name="connsiteY185" fmla="*/ 1250701 h 1447422"/>
                <a:gd name="connsiteX186" fmla="*/ 1026515 w 1223176"/>
                <a:gd name="connsiteY186" fmla="*/ 1295428 h 1447422"/>
                <a:gd name="connsiteX187" fmla="*/ 1003301 w 1223176"/>
                <a:gd name="connsiteY187" fmla="*/ 1310207 h 1447422"/>
                <a:gd name="connsiteX188" fmla="*/ 957811 w 1223176"/>
                <a:gd name="connsiteY188" fmla="*/ 1329803 h 1447422"/>
                <a:gd name="connsiteX189" fmla="*/ 882200 w 1223176"/>
                <a:gd name="connsiteY189" fmla="*/ 1329803 h 1447422"/>
                <a:gd name="connsiteX190" fmla="*/ 792045 w 1223176"/>
                <a:gd name="connsiteY190" fmla="*/ 1229873 h 1447422"/>
                <a:gd name="connsiteX191" fmla="*/ 785809 w 1223176"/>
                <a:gd name="connsiteY191" fmla="*/ 1191273 h 1447422"/>
                <a:gd name="connsiteX192" fmla="*/ 781303 w 1223176"/>
                <a:gd name="connsiteY192" fmla="*/ 1172846 h 1447422"/>
                <a:gd name="connsiteX193" fmla="*/ 774116 w 1223176"/>
                <a:gd name="connsiteY193" fmla="*/ 1167935 h 1447422"/>
                <a:gd name="connsiteX194" fmla="*/ 752524 w 1223176"/>
                <a:gd name="connsiteY194" fmla="*/ 1164115 h 1447422"/>
                <a:gd name="connsiteX195" fmla="*/ 745899 w 1223176"/>
                <a:gd name="connsiteY195" fmla="*/ 1153888 h 1447422"/>
                <a:gd name="connsiteX196" fmla="*/ 744792 w 1223176"/>
                <a:gd name="connsiteY196" fmla="*/ 1149211 h 1447422"/>
                <a:gd name="connsiteX197" fmla="*/ 742469 w 1223176"/>
                <a:gd name="connsiteY197" fmla="*/ 1147980 h 1447422"/>
                <a:gd name="connsiteX198" fmla="*/ 740115 w 1223176"/>
                <a:gd name="connsiteY198" fmla="*/ 1146780 h 1447422"/>
                <a:gd name="connsiteX199" fmla="*/ 736654 w 1223176"/>
                <a:gd name="connsiteY199" fmla="*/ 1142773 h 1447422"/>
                <a:gd name="connsiteX200" fmla="*/ 792933 w 1223176"/>
                <a:gd name="connsiteY200" fmla="*/ 1098560 h 1447422"/>
                <a:gd name="connsiteX201" fmla="*/ 801461 w 1223176"/>
                <a:gd name="connsiteY201" fmla="*/ 1100119 h 1447422"/>
                <a:gd name="connsiteX202" fmla="*/ 815102 w 1223176"/>
                <a:gd name="connsiteY202" fmla="*/ 1094133 h 1447422"/>
                <a:gd name="connsiteX203" fmla="*/ 812904 w 1223176"/>
                <a:gd name="connsiteY203" fmla="*/ 1088754 h 1447422"/>
                <a:gd name="connsiteX204" fmla="*/ 805997 w 1223176"/>
                <a:gd name="connsiteY204" fmla="*/ 1088614 h 1447422"/>
                <a:gd name="connsiteX205" fmla="*/ 725305 w 1223176"/>
                <a:gd name="connsiteY205" fmla="*/ 1080195 h 1447422"/>
                <a:gd name="connsiteX206" fmla="*/ 703167 w 1223176"/>
                <a:gd name="connsiteY206" fmla="*/ 1078917 h 1447422"/>
                <a:gd name="connsiteX207" fmla="*/ 689604 w 1223176"/>
                <a:gd name="connsiteY207" fmla="*/ 1077015 h 1447422"/>
                <a:gd name="connsiteX208" fmla="*/ 648463 w 1223176"/>
                <a:gd name="connsiteY208" fmla="*/ 1080866 h 1447422"/>
                <a:gd name="connsiteX209" fmla="*/ 635211 w 1223176"/>
                <a:gd name="connsiteY209" fmla="*/ 1096144 h 1447422"/>
                <a:gd name="connsiteX210" fmla="*/ 626278 w 1223176"/>
                <a:gd name="connsiteY210" fmla="*/ 1138829 h 1447422"/>
                <a:gd name="connsiteX211" fmla="*/ 614368 w 1223176"/>
                <a:gd name="connsiteY211" fmla="*/ 1266665 h 1447422"/>
                <a:gd name="connsiteX212" fmla="*/ 610720 w 1223176"/>
                <a:gd name="connsiteY212" fmla="*/ 1287649 h 1447422"/>
                <a:gd name="connsiteX213" fmla="*/ 604765 w 1223176"/>
                <a:gd name="connsiteY213" fmla="*/ 1301929 h 1447422"/>
                <a:gd name="connsiteX214" fmla="*/ 589393 w 1223176"/>
                <a:gd name="connsiteY214" fmla="*/ 1326311 h 1447422"/>
                <a:gd name="connsiteX215" fmla="*/ 581021 w 1223176"/>
                <a:gd name="connsiteY215" fmla="*/ 1343881 h 1447422"/>
                <a:gd name="connsiteX216" fmla="*/ 575986 w 1223176"/>
                <a:gd name="connsiteY216" fmla="*/ 1352128 h 1447422"/>
                <a:gd name="connsiteX217" fmla="*/ 564184 w 1223176"/>
                <a:gd name="connsiteY217" fmla="*/ 1362277 h 1447422"/>
                <a:gd name="connsiteX218" fmla="*/ 565229 w 1223176"/>
                <a:gd name="connsiteY218" fmla="*/ 1371397 h 1447422"/>
                <a:gd name="connsiteX219" fmla="*/ 583594 w 1223176"/>
                <a:gd name="connsiteY219" fmla="*/ 1385958 h 1447422"/>
                <a:gd name="connsiteX220" fmla="*/ 594896 w 1223176"/>
                <a:gd name="connsiteY220" fmla="*/ 1417340 h 1447422"/>
                <a:gd name="connsiteX221" fmla="*/ 590469 w 1223176"/>
                <a:gd name="connsiteY221" fmla="*/ 1423467 h 1447422"/>
                <a:gd name="connsiteX222" fmla="*/ 547410 w 1223176"/>
                <a:gd name="connsiteY222" fmla="*/ 1439400 h 1447422"/>
                <a:gd name="connsiteX223" fmla="*/ 507204 w 1223176"/>
                <a:gd name="connsiteY223" fmla="*/ 1446867 h 1447422"/>
                <a:gd name="connsiteX224" fmla="*/ 497616 w 1223176"/>
                <a:gd name="connsiteY224" fmla="*/ 1441894 h 1447422"/>
                <a:gd name="connsiteX225" fmla="*/ 494950 w 1223176"/>
                <a:gd name="connsiteY225" fmla="*/ 1401017 h 1447422"/>
                <a:gd name="connsiteX226" fmla="*/ 490086 w 1223176"/>
                <a:gd name="connsiteY226" fmla="*/ 1395015 h 1447422"/>
                <a:gd name="connsiteX227" fmla="*/ 394911 w 1223176"/>
                <a:gd name="connsiteY227" fmla="*/ 1390931 h 1447422"/>
                <a:gd name="connsiteX228" fmla="*/ 364963 w 1223176"/>
                <a:gd name="connsiteY228" fmla="*/ 1382341 h 1447422"/>
                <a:gd name="connsiteX229" fmla="*/ 355468 w 1223176"/>
                <a:gd name="connsiteY229" fmla="*/ 1376105 h 1447422"/>
                <a:gd name="connsiteX230" fmla="*/ 344104 w 1223176"/>
                <a:gd name="connsiteY230" fmla="*/ 1347155 h 1447422"/>
                <a:gd name="connsiteX231" fmla="*/ 341531 w 1223176"/>
                <a:gd name="connsiteY231" fmla="*/ 1340451 h 1447422"/>
                <a:gd name="connsiteX232" fmla="*/ 300031 w 1223176"/>
                <a:gd name="connsiteY232" fmla="*/ 1264342 h 1447422"/>
                <a:gd name="connsiteX233" fmla="*/ 283491 w 1223176"/>
                <a:gd name="connsiteY233" fmla="*/ 1180703 h 1447422"/>
                <a:gd name="connsiteX234" fmla="*/ 277722 w 1223176"/>
                <a:gd name="connsiteY234" fmla="*/ 1177928 h 1447422"/>
                <a:gd name="connsiteX235" fmla="*/ 245171 w 1223176"/>
                <a:gd name="connsiteY235" fmla="*/ 1179954 h 1447422"/>
                <a:gd name="connsiteX236" fmla="*/ 237080 w 1223176"/>
                <a:gd name="connsiteY236" fmla="*/ 1170102 h 1447422"/>
                <a:gd name="connsiteX237" fmla="*/ 234336 w 1223176"/>
                <a:gd name="connsiteY237" fmla="*/ 1156071 h 1447422"/>
                <a:gd name="connsiteX238" fmla="*/ 206165 w 1223176"/>
                <a:gd name="connsiteY238" fmla="*/ 1133778 h 1447422"/>
                <a:gd name="connsiteX239" fmla="*/ 151383 w 1223176"/>
                <a:gd name="connsiteY239" fmla="*/ 1128212 h 1447422"/>
                <a:gd name="connsiteX240" fmla="*/ 98097 w 1223176"/>
                <a:gd name="connsiteY240" fmla="*/ 1107103 h 1447422"/>
                <a:gd name="connsiteX241" fmla="*/ 92812 w 1223176"/>
                <a:gd name="connsiteY241" fmla="*/ 1104313 h 1447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1223176" h="1447422">
                  <a:moveTo>
                    <a:pt x="92812" y="1104313"/>
                  </a:moveTo>
                  <a:cubicBezTo>
                    <a:pt x="74993" y="1094959"/>
                    <a:pt x="58405" y="1084046"/>
                    <a:pt x="46183" y="1067615"/>
                  </a:cubicBezTo>
                  <a:cubicBezTo>
                    <a:pt x="42728" y="1063000"/>
                    <a:pt x="39691" y="1058089"/>
                    <a:pt x="37110" y="1052929"/>
                  </a:cubicBezTo>
                  <a:cubicBezTo>
                    <a:pt x="27656" y="1033800"/>
                    <a:pt x="20839" y="1013471"/>
                    <a:pt x="16843" y="992503"/>
                  </a:cubicBezTo>
                  <a:cubicBezTo>
                    <a:pt x="11168" y="971769"/>
                    <a:pt x="9438" y="950411"/>
                    <a:pt x="6148" y="929193"/>
                  </a:cubicBezTo>
                  <a:cubicBezTo>
                    <a:pt x="2750" y="907367"/>
                    <a:pt x="2298" y="885292"/>
                    <a:pt x="754" y="863295"/>
                  </a:cubicBezTo>
                  <a:cubicBezTo>
                    <a:pt x="-524" y="846229"/>
                    <a:pt x="-836" y="829105"/>
                    <a:pt x="-181" y="812005"/>
                  </a:cubicBezTo>
                  <a:cubicBezTo>
                    <a:pt x="723" y="790319"/>
                    <a:pt x="1378" y="768587"/>
                    <a:pt x="1160" y="746917"/>
                  </a:cubicBezTo>
                  <a:cubicBezTo>
                    <a:pt x="926" y="729254"/>
                    <a:pt x="-150" y="711560"/>
                    <a:pt x="365" y="693912"/>
                  </a:cubicBezTo>
                  <a:cubicBezTo>
                    <a:pt x="941" y="674175"/>
                    <a:pt x="2220" y="654454"/>
                    <a:pt x="3483" y="634671"/>
                  </a:cubicBezTo>
                  <a:cubicBezTo>
                    <a:pt x="4247" y="622604"/>
                    <a:pt x="4371" y="610476"/>
                    <a:pt x="4683" y="598393"/>
                  </a:cubicBezTo>
                  <a:cubicBezTo>
                    <a:pt x="5026" y="585532"/>
                    <a:pt x="5946" y="572702"/>
                    <a:pt x="6523" y="559856"/>
                  </a:cubicBezTo>
                  <a:cubicBezTo>
                    <a:pt x="6788" y="553620"/>
                    <a:pt x="4839" y="547758"/>
                    <a:pt x="4855" y="541616"/>
                  </a:cubicBezTo>
                  <a:cubicBezTo>
                    <a:pt x="4855" y="526213"/>
                    <a:pt x="5821" y="510748"/>
                    <a:pt x="4621" y="495454"/>
                  </a:cubicBezTo>
                  <a:cubicBezTo>
                    <a:pt x="3264" y="478025"/>
                    <a:pt x="6538" y="460595"/>
                    <a:pt x="3748" y="443244"/>
                  </a:cubicBezTo>
                  <a:cubicBezTo>
                    <a:pt x="2859" y="437679"/>
                    <a:pt x="4683" y="432222"/>
                    <a:pt x="5042" y="426703"/>
                  </a:cubicBezTo>
                  <a:cubicBezTo>
                    <a:pt x="6117" y="409913"/>
                    <a:pt x="7723" y="393170"/>
                    <a:pt x="12587" y="376925"/>
                  </a:cubicBezTo>
                  <a:cubicBezTo>
                    <a:pt x="17451" y="360681"/>
                    <a:pt x="23921" y="345902"/>
                    <a:pt x="36626" y="334381"/>
                  </a:cubicBezTo>
                  <a:cubicBezTo>
                    <a:pt x="47695" y="322532"/>
                    <a:pt x="59668" y="311963"/>
                    <a:pt x="74323" y="304464"/>
                  </a:cubicBezTo>
                  <a:cubicBezTo>
                    <a:pt x="93030" y="294892"/>
                    <a:pt x="112876" y="290854"/>
                    <a:pt x="133564" y="288656"/>
                  </a:cubicBezTo>
                  <a:cubicBezTo>
                    <a:pt x="151601" y="286738"/>
                    <a:pt x="169747" y="285398"/>
                    <a:pt x="187286" y="279863"/>
                  </a:cubicBezTo>
                  <a:cubicBezTo>
                    <a:pt x="199432" y="276131"/>
                    <a:pt x="210571" y="269691"/>
                    <a:pt x="219869" y="261031"/>
                  </a:cubicBezTo>
                  <a:cubicBezTo>
                    <a:pt x="225060" y="256198"/>
                    <a:pt x="230781" y="251926"/>
                    <a:pt x="235053" y="246174"/>
                  </a:cubicBezTo>
                  <a:cubicBezTo>
                    <a:pt x="243550" y="234918"/>
                    <a:pt x="246215" y="221495"/>
                    <a:pt x="249707" y="208322"/>
                  </a:cubicBezTo>
                  <a:cubicBezTo>
                    <a:pt x="253387" y="194400"/>
                    <a:pt x="256520" y="180432"/>
                    <a:pt x="256863" y="165949"/>
                  </a:cubicBezTo>
                  <a:cubicBezTo>
                    <a:pt x="256988" y="161147"/>
                    <a:pt x="259591" y="158544"/>
                    <a:pt x="264658" y="157842"/>
                  </a:cubicBezTo>
                  <a:cubicBezTo>
                    <a:pt x="279998" y="155722"/>
                    <a:pt x="292720" y="160586"/>
                    <a:pt x="303165" y="171670"/>
                  </a:cubicBezTo>
                  <a:cubicBezTo>
                    <a:pt x="304350" y="172917"/>
                    <a:pt x="305254" y="174430"/>
                    <a:pt x="306532" y="175614"/>
                  </a:cubicBezTo>
                  <a:cubicBezTo>
                    <a:pt x="308236" y="177215"/>
                    <a:pt x="309572" y="176955"/>
                    <a:pt x="310539" y="174835"/>
                  </a:cubicBezTo>
                  <a:cubicBezTo>
                    <a:pt x="311144" y="173418"/>
                    <a:pt x="311664" y="171965"/>
                    <a:pt x="312098" y="170485"/>
                  </a:cubicBezTo>
                  <a:cubicBezTo>
                    <a:pt x="322142" y="140763"/>
                    <a:pt x="330394" y="110465"/>
                    <a:pt x="336808" y="79753"/>
                  </a:cubicBezTo>
                  <a:cubicBezTo>
                    <a:pt x="339037" y="69167"/>
                    <a:pt x="341375" y="58598"/>
                    <a:pt x="350121" y="50959"/>
                  </a:cubicBezTo>
                  <a:cubicBezTo>
                    <a:pt x="352896" y="48307"/>
                    <a:pt x="356048" y="46079"/>
                    <a:pt x="359475" y="44348"/>
                  </a:cubicBezTo>
                  <a:cubicBezTo>
                    <a:pt x="362593" y="42914"/>
                    <a:pt x="363887" y="40560"/>
                    <a:pt x="364152" y="37115"/>
                  </a:cubicBezTo>
                  <a:cubicBezTo>
                    <a:pt x="364557" y="30014"/>
                    <a:pt x="365321" y="22937"/>
                    <a:pt x="366444" y="15913"/>
                  </a:cubicBezTo>
                  <a:cubicBezTo>
                    <a:pt x="368439" y="5140"/>
                    <a:pt x="377247" y="-1532"/>
                    <a:pt x="387552" y="-129"/>
                  </a:cubicBezTo>
                  <a:cubicBezTo>
                    <a:pt x="397031" y="1165"/>
                    <a:pt x="404358" y="11158"/>
                    <a:pt x="403984" y="21213"/>
                  </a:cubicBezTo>
                  <a:cubicBezTo>
                    <a:pt x="403485" y="34402"/>
                    <a:pt x="399120" y="46157"/>
                    <a:pt x="393570" y="58021"/>
                  </a:cubicBezTo>
                  <a:cubicBezTo>
                    <a:pt x="389485" y="67094"/>
                    <a:pt x="383857" y="75544"/>
                    <a:pt x="382298" y="85615"/>
                  </a:cubicBezTo>
                  <a:cubicBezTo>
                    <a:pt x="381890" y="88096"/>
                    <a:pt x="380989" y="90471"/>
                    <a:pt x="379648" y="92599"/>
                  </a:cubicBezTo>
                  <a:cubicBezTo>
                    <a:pt x="367971" y="113224"/>
                    <a:pt x="361845" y="135782"/>
                    <a:pt x="355203" y="158357"/>
                  </a:cubicBezTo>
                  <a:cubicBezTo>
                    <a:pt x="345304" y="191999"/>
                    <a:pt x="342202" y="226702"/>
                    <a:pt x="336496" y="261015"/>
                  </a:cubicBezTo>
                  <a:cubicBezTo>
                    <a:pt x="330774" y="295936"/>
                    <a:pt x="326066" y="331029"/>
                    <a:pt x="322044" y="366184"/>
                  </a:cubicBezTo>
                  <a:cubicBezTo>
                    <a:pt x="319737" y="386232"/>
                    <a:pt x="316463" y="406172"/>
                    <a:pt x="314639" y="426298"/>
                  </a:cubicBezTo>
                  <a:cubicBezTo>
                    <a:pt x="314410" y="428978"/>
                    <a:pt x="314322" y="431669"/>
                    <a:pt x="314374" y="434358"/>
                  </a:cubicBezTo>
                  <a:cubicBezTo>
                    <a:pt x="314873" y="457618"/>
                    <a:pt x="314592" y="480893"/>
                    <a:pt x="314920" y="504153"/>
                  </a:cubicBezTo>
                  <a:cubicBezTo>
                    <a:pt x="315138" y="519743"/>
                    <a:pt x="315013" y="535629"/>
                    <a:pt x="313657" y="551375"/>
                  </a:cubicBezTo>
                  <a:cubicBezTo>
                    <a:pt x="312659" y="563020"/>
                    <a:pt x="312487" y="574759"/>
                    <a:pt x="312098" y="586483"/>
                  </a:cubicBezTo>
                  <a:cubicBezTo>
                    <a:pt x="311240" y="611302"/>
                    <a:pt x="314109" y="636121"/>
                    <a:pt x="312940" y="660862"/>
                  </a:cubicBezTo>
                  <a:cubicBezTo>
                    <a:pt x="311802" y="684917"/>
                    <a:pt x="311817" y="708956"/>
                    <a:pt x="312332" y="732949"/>
                  </a:cubicBezTo>
                  <a:cubicBezTo>
                    <a:pt x="312706" y="751017"/>
                    <a:pt x="312908" y="769086"/>
                    <a:pt x="313314" y="787154"/>
                  </a:cubicBezTo>
                  <a:cubicBezTo>
                    <a:pt x="313594" y="799486"/>
                    <a:pt x="311911" y="811708"/>
                    <a:pt x="311973" y="824024"/>
                  </a:cubicBezTo>
                  <a:cubicBezTo>
                    <a:pt x="311911" y="826341"/>
                    <a:pt x="311452" y="828630"/>
                    <a:pt x="310617" y="830790"/>
                  </a:cubicBezTo>
                  <a:cubicBezTo>
                    <a:pt x="310031" y="832212"/>
                    <a:pt x="309703" y="833727"/>
                    <a:pt x="309650" y="835265"/>
                  </a:cubicBezTo>
                  <a:cubicBezTo>
                    <a:pt x="310040" y="852179"/>
                    <a:pt x="307203" y="869063"/>
                    <a:pt x="308574" y="885947"/>
                  </a:cubicBezTo>
                  <a:cubicBezTo>
                    <a:pt x="310554" y="910095"/>
                    <a:pt x="310289" y="934275"/>
                    <a:pt x="311069" y="958455"/>
                  </a:cubicBezTo>
                  <a:cubicBezTo>
                    <a:pt x="311677" y="977412"/>
                    <a:pt x="313220" y="996354"/>
                    <a:pt x="314436" y="1015295"/>
                  </a:cubicBezTo>
                  <a:cubicBezTo>
                    <a:pt x="315512" y="1032117"/>
                    <a:pt x="316167" y="1049000"/>
                    <a:pt x="317835" y="1065775"/>
                  </a:cubicBezTo>
                  <a:cubicBezTo>
                    <a:pt x="320349" y="1090937"/>
                    <a:pt x="323541" y="1116021"/>
                    <a:pt x="327407" y="1141042"/>
                  </a:cubicBezTo>
                  <a:cubicBezTo>
                    <a:pt x="330930" y="1164131"/>
                    <a:pt x="334906" y="1187172"/>
                    <a:pt x="336496" y="1210588"/>
                  </a:cubicBezTo>
                  <a:cubicBezTo>
                    <a:pt x="337681" y="1227940"/>
                    <a:pt x="339520" y="1245338"/>
                    <a:pt x="342139" y="1262596"/>
                  </a:cubicBezTo>
                  <a:cubicBezTo>
                    <a:pt x="342454" y="1264498"/>
                    <a:pt x="343076" y="1266337"/>
                    <a:pt x="343979" y="1268037"/>
                  </a:cubicBezTo>
                  <a:cubicBezTo>
                    <a:pt x="346052" y="1272121"/>
                    <a:pt x="345647" y="1276689"/>
                    <a:pt x="346239" y="1281039"/>
                  </a:cubicBezTo>
                  <a:cubicBezTo>
                    <a:pt x="349014" y="1301118"/>
                    <a:pt x="358571" y="1318127"/>
                    <a:pt x="370232" y="1334044"/>
                  </a:cubicBezTo>
                  <a:cubicBezTo>
                    <a:pt x="379025" y="1346064"/>
                    <a:pt x="392058" y="1351068"/>
                    <a:pt x="406088" y="1352752"/>
                  </a:cubicBezTo>
                  <a:cubicBezTo>
                    <a:pt x="431547" y="1355714"/>
                    <a:pt x="457285" y="1355277"/>
                    <a:pt x="482743" y="1353765"/>
                  </a:cubicBezTo>
                  <a:cubicBezTo>
                    <a:pt x="513331" y="1351957"/>
                    <a:pt x="540238" y="1340373"/>
                    <a:pt x="560692" y="1316209"/>
                  </a:cubicBezTo>
                  <a:cubicBezTo>
                    <a:pt x="566351" y="1309100"/>
                    <a:pt x="570428" y="1300869"/>
                    <a:pt x="572650" y="1292061"/>
                  </a:cubicBezTo>
                  <a:cubicBezTo>
                    <a:pt x="579041" y="1269455"/>
                    <a:pt x="584856" y="1246554"/>
                    <a:pt x="583266" y="1222826"/>
                  </a:cubicBezTo>
                  <a:cubicBezTo>
                    <a:pt x="582089" y="1205553"/>
                    <a:pt x="581871" y="1188233"/>
                    <a:pt x="582611" y="1170928"/>
                  </a:cubicBezTo>
                  <a:cubicBezTo>
                    <a:pt x="583329" y="1154574"/>
                    <a:pt x="582269" y="1138299"/>
                    <a:pt x="582300" y="1121992"/>
                  </a:cubicBezTo>
                  <a:cubicBezTo>
                    <a:pt x="582300" y="1101226"/>
                    <a:pt x="588894" y="1082129"/>
                    <a:pt x="597999" y="1064029"/>
                  </a:cubicBezTo>
                  <a:cubicBezTo>
                    <a:pt x="604624" y="1050871"/>
                    <a:pt x="617704" y="1046880"/>
                    <a:pt x="631485" y="1045976"/>
                  </a:cubicBezTo>
                  <a:cubicBezTo>
                    <a:pt x="646124" y="1045009"/>
                    <a:pt x="660638" y="1047130"/>
                    <a:pt x="675137" y="1048611"/>
                  </a:cubicBezTo>
                  <a:cubicBezTo>
                    <a:pt x="692753" y="1050403"/>
                    <a:pt x="710120" y="1054192"/>
                    <a:pt x="727721" y="1055720"/>
                  </a:cubicBezTo>
                  <a:cubicBezTo>
                    <a:pt x="753023" y="1057902"/>
                    <a:pt x="778076" y="1062205"/>
                    <a:pt x="803378" y="1064123"/>
                  </a:cubicBezTo>
                  <a:cubicBezTo>
                    <a:pt x="821057" y="1065448"/>
                    <a:pt x="838751" y="1063670"/>
                    <a:pt x="856383" y="1062564"/>
                  </a:cubicBezTo>
                  <a:cubicBezTo>
                    <a:pt x="869806" y="1061800"/>
                    <a:pt x="883214" y="1060412"/>
                    <a:pt x="896636" y="1059789"/>
                  </a:cubicBezTo>
                  <a:cubicBezTo>
                    <a:pt x="910059" y="1059165"/>
                    <a:pt x="923497" y="1058230"/>
                    <a:pt x="936718" y="1055455"/>
                  </a:cubicBezTo>
                  <a:cubicBezTo>
                    <a:pt x="938027" y="1055143"/>
                    <a:pt x="939352" y="1054909"/>
                    <a:pt x="940693" y="1054737"/>
                  </a:cubicBezTo>
                  <a:cubicBezTo>
                    <a:pt x="942408" y="1054550"/>
                    <a:pt x="944403" y="1054114"/>
                    <a:pt x="945370" y="1055829"/>
                  </a:cubicBezTo>
                  <a:cubicBezTo>
                    <a:pt x="946601" y="1057840"/>
                    <a:pt x="945105" y="1059539"/>
                    <a:pt x="943811" y="1060942"/>
                  </a:cubicBezTo>
                  <a:cubicBezTo>
                    <a:pt x="939711" y="1065619"/>
                    <a:pt x="935127" y="1069672"/>
                    <a:pt x="930871" y="1074131"/>
                  </a:cubicBezTo>
                  <a:cubicBezTo>
                    <a:pt x="905819" y="1100291"/>
                    <a:pt x="875652" y="1118032"/>
                    <a:pt x="841106" y="1128430"/>
                  </a:cubicBezTo>
                  <a:cubicBezTo>
                    <a:pt x="833887" y="1130597"/>
                    <a:pt x="829522" y="1135134"/>
                    <a:pt x="829569" y="1142461"/>
                  </a:cubicBezTo>
                  <a:cubicBezTo>
                    <a:pt x="829741" y="1162525"/>
                    <a:pt x="824892" y="1182262"/>
                    <a:pt x="825874" y="1202295"/>
                  </a:cubicBezTo>
                  <a:cubicBezTo>
                    <a:pt x="826591" y="1217448"/>
                    <a:pt x="826638" y="1232648"/>
                    <a:pt x="828197" y="1247770"/>
                  </a:cubicBezTo>
                  <a:cubicBezTo>
                    <a:pt x="830239" y="1267429"/>
                    <a:pt x="845237" y="1286744"/>
                    <a:pt x="866002" y="1290751"/>
                  </a:cubicBezTo>
                  <a:cubicBezTo>
                    <a:pt x="880127" y="1293713"/>
                    <a:pt x="894610" y="1294617"/>
                    <a:pt x="908983" y="1293401"/>
                  </a:cubicBezTo>
                  <a:cubicBezTo>
                    <a:pt x="920052" y="1292310"/>
                    <a:pt x="931292" y="1293495"/>
                    <a:pt x="942408" y="1293401"/>
                  </a:cubicBezTo>
                  <a:cubicBezTo>
                    <a:pt x="961116" y="1293152"/>
                    <a:pt x="979995" y="1294836"/>
                    <a:pt x="997642" y="1285357"/>
                  </a:cubicBezTo>
                  <a:cubicBezTo>
                    <a:pt x="1010987" y="1278186"/>
                    <a:pt x="1023319" y="1257669"/>
                    <a:pt x="1020544" y="1241534"/>
                  </a:cubicBezTo>
                  <a:cubicBezTo>
                    <a:pt x="1016896" y="1220846"/>
                    <a:pt x="1016225" y="1199738"/>
                    <a:pt x="1018533" y="1178863"/>
                  </a:cubicBezTo>
                  <a:cubicBezTo>
                    <a:pt x="1018922" y="1174062"/>
                    <a:pt x="1018969" y="1169244"/>
                    <a:pt x="1018673" y="1164443"/>
                  </a:cubicBezTo>
                  <a:cubicBezTo>
                    <a:pt x="1018159" y="1147450"/>
                    <a:pt x="1020232" y="1130691"/>
                    <a:pt x="1022742" y="1113916"/>
                  </a:cubicBezTo>
                  <a:cubicBezTo>
                    <a:pt x="1026811" y="1086322"/>
                    <a:pt x="1033109" y="1059087"/>
                    <a:pt x="1041559" y="1032506"/>
                  </a:cubicBezTo>
                  <a:cubicBezTo>
                    <a:pt x="1047904" y="1012380"/>
                    <a:pt x="1051926" y="991521"/>
                    <a:pt x="1058271" y="971317"/>
                  </a:cubicBezTo>
                  <a:cubicBezTo>
                    <a:pt x="1061857" y="959905"/>
                    <a:pt x="1060672" y="947651"/>
                    <a:pt x="1062387" y="935865"/>
                  </a:cubicBezTo>
                  <a:cubicBezTo>
                    <a:pt x="1065318" y="915692"/>
                    <a:pt x="1067921" y="895477"/>
                    <a:pt x="1070182" y="875221"/>
                  </a:cubicBezTo>
                  <a:cubicBezTo>
                    <a:pt x="1072317" y="856108"/>
                    <a:pt x="1074983" y="837073"/>
                    <a:pt x="1074188" y="817742"/>
                  </a:cubicBezTo>
                  <a:cubicBezTo>
                    <a:pt x="1073549" y="801746"/>
                    <a:pt x="1075747" y="785845"/>
                    <a:pt x="1078055" y="770084"/>
                  </a:cubicBezTo>
                  <a:cubicBezTo>
                    <a:pt x="1080502" y="753314"/>
                    <a:pt x="1079676" y="736227"/>
                    <a:pt x="1075607" y="719775"/>
                  </a:cubicBezTo>
                  <a:cubicBezTo>
                    <a:pt x="1072380" y="706587"/>
                    <a:pt x="1071756" y="693273"/>
                    <a:pt x="1071709" y="679694"/>
                  </a:cubicBezTo>
                  <a:cubicBezTo>
                    <a:pt x="1071709" y="654127"/>
                    <a:pt x="1068810" y="628638"/>
                    <a:pt x="1069511" y="603039"/>
                  </a:cubicBezTo>
                  <a:cubicBezTo>
                    <a:pt x="1070556" y="593349"/>
                    <a:pt x="1070946" y="583599"/>
                    <a:pt x="1070681" y="573855"/>
                  </a:cubicBezTo>
                  <a:cubicBezTo>
                    <a:pt x="1070727" y="571562"/>
                    <a:pt x="1070540" y="569269"/>
                    <a:pt x="1070135" y="567011"/>
                  </a:cubicBezTo>
                  <a:cubicBezTo>
                    <a:pt x="1068420" y="559216"/>
                    <a:pt x="1064881" y="556332"/>
                    <a:pt x="1056993" y="556098"/>
                  </a:cubicBezTo>
                  <a:cubicBezTo>
                    <a:pt x="1055434" y="556098"/>
                    <a:pt x="1053875" y="556098"/>
                    <a:pt x="1052409" y="556098"/>
                  </a:cubicBezTo>
                  <a:cubicBezTo>
                    <a:pt x="1051458" y="556098"/>
                    <a:pt x="1050492" y="555989"/>
                    <a:pt x="1049525" y="555958"/>
                  </a:cubicBezTo>
                  <a:cubicBezTo>
                    <a:pt x="1045752" y="555880"/>
                    <a:pt x="1042603" y="554960"/>
                    <a:pt x="1042214" y="550408"/>
                  </a:cubicBezTo>
                  <a:cubicBezTo>
                    <a:pt x="1041871" y="546182"/>
                    <a:pt x="1044817" y="542392"/>
                    <a:pt x="1048995" y="541693"/>
                  </a:cubicBezTo>
                  <a:cubicBezTo>
                    <a:pt x="1053017" y="541134"/>
                    <a:pt x="1057102" y="541589"/>
                    <a:pt x="1060906" y="543019"/>
                  </a:cubicBezTo>
                  <a:cubicBezTo>
                    <a:pt x="1068701" y="545482"/>
                    <a:pt x="1070603" y="544344"/>
                    <a:pt x="1072489" y="536159"/>
                  </a:cubicBezTo>
                  <a:cubicBezTo>
                    <a:pt x="1075654" y="521877"/>
                    <a:pt x="1080596" y="508046"/>
                    <a:pt x="1087190" y="494986"/>
                  </a:cubicBezTo>
                  <a:cubicBezTo>
                    <a:pt x="1093426" y="482702"/>
                    <a:pt x="1097370" y="469232"/>
                    <a:pt x="1105898" y="457992"/>
                  </a:cubicBezTo>
                  <a:cubicBezTo>
                    <a:pt x="1114940" y="446035"/>
                    <a:pt x="1124013" y="434093"/>
                    <a:pt x="1132400" y="421605"/>
                  </a:cubicBezTo>
                  <a:cubicBezTo>
                    <a:pt x="1137202" y="414403"/>
                    <a:pt x="1141879" y="407127"/>
                    <a:pt x="1146431" y="399780"/>
                  </a:cubicBezTo>
                  <a:cubicBezTo>
                    <a:pt x="1155349" y="385453"/>
                    <a:pt x="1167056" y="374961"/>
                    <a:pt x="1184314" y="372217"/>
                  </a:cubicBezTo>
                  <a:cubicBezTo>
                    <a:pt x="1195820" y="370289"/>
                    <a:pt x="1207637" y="372540"/>
                    <a:pt x="1217630" y="378562"/>
                  </a:cubicBezTo>
                  <a:cubicBezTo>
                    <a:pt x="1223071" y="381758"/>
                    <a:pt x="1223756" y="384798"/>
                    <a:pt x="1221324" y="390675"/>
                  </a:cubicBezTo>
                  <a:cubicBezTo>
                    <a:pt x="1217255" y="400435"/>
                    <a:pt x="1215291" y="410942"/>
                    <a:pt x="1211066" y="420654"/>
                  </a:cubicBezTo>
                  <a:cubicBezTo>
                    <a:pt x="1210381" y="421861"/>
                    <a:pt x="1210381" y="423345"/>
                    <a:pt x="1211066" y="424552"/>
                  </a:cubicBezTo>
                  <a:cubicBezTo>
                    <a:pt x="1213966" y="428153"/>
                    <a:pt x="1212423" y="431786"/>
                    <a:pt x="1211596" y="435465"/>
                  </a:cubicBezTo>
                  <a:cubicBezTo>
                    <a:pt x="1207418" y="454515"/>
                    <a:pt x="1197472" y="471056"/>
                    <a:pt x="1188711" y="488096"/>
                  </a:cubicBezTo>
                  <a:cubicBezTo>
                    <a:pt x="1186980" y="491731"/>
                    <a:pt x="1185063" y="495275"/>
                    <a:pt x="1182958" y="498712"/>
                  </a:cubicBezTo>
                  <a:cubicBezTo>
                    <a:pt x="1181072" y="503592"/>
                    <a:pt x="1177548" y="507412"/>
                    <a:pt x="1174664" y="511652"/>
                  </a:cubicBezTo>
                  <a:cubicBezTo>
                    <a:pt x="1170237" y="518095"/>
                    <a:pt x="1166417" y="524944"/>
                    <a:pt x="1163284" y="532106"/>
                  </a:cubicBezTo>
                  <a:cubicBezTo>
                    <a:pt x="1162910" y="532820"/>
                    <a:pt x="1162582" y="533553"/>
                    <a:pt x="1162286" y="534304"/>
                  </a:cubicBezTo>
                  <a:cubicBezTo>
                    <a:pt x="1161304" y="537017"/>
                    <a:pt x="1160415" y="539776"/>
                    <a:pt x="1159589" y="542551"/>
                  </a:cubicBezTo>
                  <a:cubicBezTo>
                    <a:pt x="1159308" y="543290"/>
                    <a:pt x="1159121" y="544068"/>
                    <a:pt x="1159075" y="544858"/>
                  </a:cubicBezTo>
                  <a:cubicBezTo>
                    <a:pt x="1159075" y="546713"/>
                    <a:pt x="1158264" y="548491"/>
                    <a:pt x="1158435" y="550377"/>
                  </a:cubicBezTo>
                  <a:cubicBezTo>
                    <a:pt x="1158217" y="551144"/>
                    <a:pt x="1158046" y="551925"/>
                    <a:pt x="1157937" y="552715"/>
                  </a:cubicBezTo>
                  <a:cubicBezTo>
                    <a:pt x="1157937" y="554274"/>
                    <a:pt x="1157937" y="555911"/>
                    <a:pt x="1157937" y="557502"/>
                  </a:cubicBezTo>
                  <a:cubicBezTo>
                    <a:pt x="1157937" y="558563"/>
                    <a:pt x="1158108" y="559617"/>
                    <a:pt x="1158467" y="560619"/>
                  </a:cubicBezTo>
                  <a:cubicBezTo>
                    <a:pt x="1158841" y="562481"/>
                    <a:pt x="1159059" y="564367"/>
                    <a:pt x="1159121" y="566263"/>
                  </a:cubicBezTo>
                  <a:cubicBezTo>
                    <a:pt x="1159184" y="567086"/>
                    <a:pt x="1159355" y="567898"/>
                    <a:pt x="1159620" y="568679"/>
                  </a:cubicBezTo>
                  <a:cubicBezTo>
                    <a:pt x="1159620" y="570363"/>
                    <a:pt x="1160353" y="571969"/>
                    <a:pt x="1160306" y="573684"/>
                  </a:cubicBezTo>
                  <a:cubicBezTo>
                    <a:pt x="1160415" y="574572"/>
                    <a:pt x="1160758" y="575414"/>
                    <a:pt x="1160805" y="576303"/>
                  </a:cubicBezTo>
                  <a:cubicBezTo>
                    <a:pt x="1161210" y="583727"/>
                    <a:pt x="1162146" y="591110"/>
                    <a:pt x="1163642" y="598393"/>
                  </a:cubicBezTo>
                  <a:cubicBezTo>
                    <a:pt x="1163783" y="599321"/>
                    <a:pt x="1163985" y="600238"/>
                    <a:pt x="1164250" y="601137"/>
                  </a:cubicBezTo>
                  <a:cubicBezTo>
                    <a:pt x="1166215" y="610600"/>
                    <a:pt x="1168070" y="620079"/>
                    <a:pt x="1169488" y="629635"/>
                  </a:cubicBezTo>
                  <a:cubicBezTo>
                    <a:pt x="1169582" y="630565"/>
                    <a:pt x="1169753" y="631483"/>
                    <a:pt x="1170019" y="632379"/>
                  </a:cubicBezTo>
                  <a:cubicBezTo>
                    <a:pt x="1170486" y="637586"/>
                    <a:pt x="1171453" y="642731"/>
                    <a:pt x="1171811" y="647969"/>
                  </a:cubicBezTo>
                  <a:cubicBezTo>
                    <a:pt x="1171858" y="648881"/>
                    <a:pt x="1172030" y="649782"/>
                    <a:pt x="1172310" y="650650"/>
                  </a:cubicBezTo>
                  <a:cubicBezTo>
                    <a:pt x="1172201" y="653051"/>
                    <a:pt x="1173168" y="655327"/>
                    <a:pt x="1172949" y="657775"/>
                  </a:cubicBezTo>
                  <a:cubicBezTo>
                    <a:pt x="1172965" y="658974"/>
                    <a:pt x="1173152" y="660165"/>
                    <a:pt x="1173495" y="661314"/>
                  </a:cubicBezTo>
                  <a:cubicBezTo>
                    <a:pt x="1173495" y="664058"/>
                    <a:pt x="1174384" y="666739"/>
                    <a:pt x="1174119" y="669498"/>
                  </a:cubicBezTo>
                  <a:cubicBezTo>
                    <a:pt x="1174181" y="670764"/>
                    <a:pt x="1174368" y="672022"/>
                    <a:pt x="1174664" y="673256"/>
                  </a:cubicBezTo>
                  <a:cubicBezTo>
                    <a:pt x="1174664" y="679227"/>
                    <a:pt x="1175600" y="685151"/>
                    <a:pt x="1175272" y="691122"/>
                  </a:cubicBezTo>
                  <a:cubicBezTo>
                    <a:pt x="1175304" y="692478"/>
                    <a:pt x="1175475" y="693826"/>
                    <a:pt x="1175802" y="695144"/>
                  </a:cubicBezTo>
                  <a:cubicBezTo>
                    <a:pt x="1175912" y="705573"/>
                    <a:pt x="1175491" y="716003"/>
                    <a:pt x="1176442" y="726417"/>
                  </a:cubicBezTo>
                  <a:cubicBezTo>
                    <a:pt x="1176488" y="727471"/>
                    <a:pt x="1176660" y="728517"/>
                    <a:pt x="1176940" y="729535"/>
                  </a:cubicBezTo>
                  <a:cubicBezTo>
                    <a:pt x="1177112" y="737704"/>
                    <a:pt x="1178998" y="745904"/>
                    <a:pt x="1176940" y="754073"/>
                  </a:cubicBezTo>
                  <a:cubicBezTo>
                    <a:pt x="1171468" y="765313"/>
                    <a:pt x="1161101" y="769382"/>
                    <a:pt x="1151420" y="764144"/>
                  </a:cubicBezTo>
                  <a:cubicBezTo>
                    <a:pt x="1146275" y="761369"/>
                    <a:pt x="1143703" y="756864"/>
                    <a:pt x="1142503" y="751345"/>
                  </a:cubicBezTo>
                  <a:cubicBezTo>
                    <a:pt x="1140398" y="741751"/>
                    <a:pt x="1139307" y="731965"/>
                    <a:pt x="1139229" y="722145"/>
                  </a:cubicBezTo>
                  <a:cubicBezTo>
                    <a:pt x="1139104" y="707288"/>
                    <a:pt x="1137264" y="692618"/>
                    <a:pt x="1136111" y="677870"/>
                  </a:cubicBezTo>
                  <a:cubicBezTo>
                    <a:pt x="1134957" y="663122"/>
                    <a:pt x="1133585" y="647985"/>
                    <a:pt x="1133414" y="633003"/>
                  </a:cubicBezTo>
                  <a:cubicBezTo>
                    <a:pt x="1133305" y="624054"/>
                    <a:pt x="1131278" y="615527"/>
                    <a:pt x="1129734" y="606812"/>
                  </a:cubicBezTo>
                  <a:cubicBezTo>
                    <a:pt x="1126507" y="588650"/>
                    <a:pt x="1122376" y="570628"/>
                    <a:pt x="1120677" y="552248"/>
                  </a:cubicBezTo>
                  <a:cubicBezTo>
                    <a:pt x="1120131" y="546433"/>
                    <a:pt x="1119336" y="545747"/>
                    <a:pt x="1114036" y="548288"/>
                  </a:cubicBezTo>
                  <a:cubicBezTo>
                    <a:pt x="1107613" y="551406"/>
                    <a:pt x="1101299" y="554649"/>
                    <a:pt x="1094751" y="557455"/>
                  </a:cubicBezTo>
                  <a:cubicBezTo>
                    <a:pt x="1092865" y="558265"/>
                    <a:pt x="1090807" y="559014"/>
                    <a:pt x="1089793" y="561228"/>
                  </a:cubicBezTo>
                  <a:cubicBezTo>
                    <a:pt x="1091477" y="562786"/>
                    <a:pt x="1093488" y="561991"/>
                    <a:pt x="1095312" y="562163"/>
                  </a:cubicBezTo>
                  <a:cubicBezTo>
                    <a:pt x="1104526" y="562922"/>
                    <a:pt x="1111760" y="570376"/>
                    <a:pt x="1112243" y="579608"/>
                  </a:cubicBezTo>
                  <a:cubicBezTo>
                    <a:pt x="1112711" y="588151"/>
                    <a:pt x="1110871" y="596492"/>
                    <a:pt x="1109437" y="604801"/>
                  </a:cubicBezTo>
                  <a:cubicBezTo>
                    <a:pt x="1107722" y="614638"/>
                    <a:pt x="1106085" y="624553"/>
                    <a:pt x="1102780" y="634047"/>
                  </a:cubicBezTo>
                  <a:cubicBezTo>
                    <a:pt x="1101533" y="637617"/>
                    <a:pt x="1101579" y="640579"/>
                    <a:pt x="1104089" y="643682"/>
                  </a:cubicBezTo>
                  <a:cubicBezTo>
                    <a:pt x="1108470" y="649091"/>
                    <a:pt x="1108174" y="655499"/>
                    <a:pt x="1107207" y="661891"/>
                  </a:cubicBezTo>
                  <a:cubicBezTo>
                    <a:pt x="1105976" y="669498"/>
                    <a:pt x="1103980" y="676950"/>
                    <a:pt x="1102172" y="684418"/>
                  </a:cubicBezTo>
                  <a:cubicBezTo>
                    <a:pt x="1099085" y="696608"/>
                    <a:pt x="1099303" y="709399"/>
                    <a:pt x="1102811" y="721475"/>
                  </a:cubicBezTo>
                  <a:cubicBezTo>
                    <a:pt x="1104838" y="727346"/>
                    <a:pt x="1104510" y="733770"/>
                    <a:pt x="1101891" y="739403"/>
                  </a:cubicBezTo>
                  <a:cubicBezTo>
                    <a:pt x="1099771" y="743893"/>
                    <a:pt x="1099241" y="749817"/>
                    <a:pt x="1102406" y="753839"/>
                  </a:cubicBezTo>
                  <a:cubicBezTo>
                    <a:pt x="1109109" y="762429"/>
                    <a:pt x="1108127" y="771814"/>
                    <a:pt x="1107083" y="781402"/>
                  </a:cubicBezTo>
                  <a:cubicBezTo>
                    <a:pt x="1106163" y="789243"/>
                    <a:pt x="1104760" y="797021"/>
                    <a:pt x="1102889" y="804693"/>
                  </a:cubicBezTo>
                  <a:cubicBezTo>
                    <a:pt x="1101969" y="808056"/>
                    <a:pt x="1102156" y="811624"/>
                    <a:pt x="1103419" y="814873"/>
                  </a:cubicBezTo>
                  <a:cubicBezTo>
                    <a:pt x="1105867" y="820836"/>
                    <a:pt x="1105711" y="827552"/>
                    <a:pt x="1102983" y="833394"/>
                  </a:cubicBezTo>
                  <a:cubicBezTo>
                    <a:pt x="1102608" y="834282"/>
                    <a:pt x="1102390" y="835249"/>
                    <a:pt x="1101954" y="836091"/>
                  </a:cubicBezTo>
                  <a:cubicBezTo>
                    <a:pt x="1096887" y="845663"/>
                    <a:pt x="1095718" y="854081"/>
                    <a:pt x="1105165" y="862593"/>
                  </a:cubicBezTo>
                  <a:cubicBezTo>
                    <a:pt x="1111401" y="868221"/>
                    <a:pt x="1112866" y="877217"/>
                    <a:pt x="1113303" y="885557"/>
                  </a:cubicBezTo>
                  <a:cubicBezTo>
                    <a:pt x="1114612" y="910113"/>
                    <a:pt x="1114488" y="934727"/>
                    <a:pt x="1112913" y="959266"/>
                  </a:cubicBezTo>
                  <a:cubicBezTo>
                    <a:pt x="1110372" y="998240"/>
                    <a:pt x="1101018" y="1036030"/>
                    <a:pt x="1095359" y="1074443"/>
                  </a:cubicBezTo>
                  <a:cubicBezTo>
                    <a:pt x="1091259" y="1102224"/>
                    <a:pt x="1087564" y="1130067"/>
                    <a:pt x="1083199" y="1157817"/>
                  </a:cubicBezTo>
                  <a:cubicBezTo>
                    <a:pt x="1080674" y="1174030"/>
                    <a:pt x="1080346" y="1190353"/>
                    <a:pt x="1078865" y="1206613"/>
                  </a:cubicBezTo>
                  <a:cubicBezTo>
                    <a:pt x="1077789" y="1218368"/>
                    <a:pt x="1073175" y="1228205"/>
                    <a:pt x="1064024" y="1235563"/>
                  </a:cubicBezTo>
                  <a:cubicBezTo>
                    <a:pt x="1059300" y="1239523"/>
                    <a:pt x="1055855" y="1244792"/>
                    <a:pt x="1054109" y="1250701"/>
                  </a:cubicBezTo>
                  <a:cubicBezTo>
                    <a:pt x="1048293" y="1267647"/>
                    <a:pt x="1039844" y="1282956"/>
                    <a:pt x="1026515" y="1295428"/>
                  </a:cubicBezTo>
                  <a:cubicBezTo>
                    <a:pt x="1019842" y="1301851"/>
                    <a:pt x="1011938" y="1306871"/>
                    <a:pt x="1003301" y="1310207"/>
                  </a:cubicBezTo>
                  <a:cubicBezTo>
                    <a:pt x="987805" y="1316006"/>
                    <a:pt x="972699" y="1322570"/>
                    <a:pt x="957811" y="1329803"/>
                  </a:cubicBezTo>
                  <a:cubicBezTo>
                    <a:pt x="932867" y="1341917"/>
                    <a:pt x="907128" y="1340062"/>
                    <a:pt x="882200" y="1329803"/>
                  </a:cubicBezTo>
                  <a:cubicBezTo>
                    <a:pt x="836335" y="1311002"/>
                    <a:pt x="807712" y="1276190"/>
                    <a:pt x="792045" y="1229873"/>
                  </a:cubicBezTo>
                  <a:cubicBezTo>
                    <a:pt x="787804" y="1217401"/>
                    <a:pt x="786354" y="1204368"/>
                    <a:pt x="785809" y="1191273"/>
                  </a:cubicBezTo>
                  <a:cubicBezTo>
                    <a:pt x="785544" y="1184803"/>
                    <a:pt x="782691" y="1179019"/>
                    <a:pt x="781303" y="1172846"/>
                  </a:cubicBezTo>
                  <a:cubicBezTo>
                    <a:pt x="780555" y="1169494"/>
                    <a:pt x="777328" y="1168465"/>
                    <a:pt x="774116" y="1167935"/>
                  </a:cubicBezTo>
                  <a:cubicBezTo>
                    <a:pt x="766914" y="1166703"/>
                    <a:pt x="759618" y="1166048"/>
                    <a:pt x="752524" y="1164115"/>
                  </a:cubicBezTo>
                  <a:cubicBezTo>
                    <a:pt x="745010" y="1162073"/>
                    <a:pt x="744527" y="1161434"/>
                    <a:pt x="745899" y="1153888"/>
                  </a:cubicBezTo>
                  <a:cubicBezTo>
                    <a:pt x="746211" y="1152111"/>
                    <a:pt x="746335" y="1150443"/>
                    <a:pt x="744792" y="1149211"/>
                  </a:cubicBezTo>
                  <a:cubicBezTo>
                    <a:pt x="744053" y="1148744"/>
                    <a:pt x="743277" y="1148323"/>
                    <a:pt x="742469" y="1147980"/>
                  </a:cubicBezTo>
                  <a:cubicBezTo>
                    <a:pt x="741674" y="1147606"/>
                    <a:pt x="740910" y="1147200"/>
                    <a:pt x="740115" y="1146780"/>
                  </a:cubicBezTo>
                  <a:cubicBezTo>
                    <a:pt x="738370" y="1146093"/>
                    <a:pt x="737076" y="1144597"/>
                    <a:pt x="736654" y="1142773"/>
                  </a:cubicBezTo>
                  <a:cubicBezTo>
                    <a:pt x="738509" y="1115304"/>
                    <a:pt x="765573" y="1094055"/>
                    <a:pt x="792933" y="1098560"/>
                  </a:cubicBezTo>
                  <a:cubicBezTo>
                    <a:pt x="795786" y="1099043"/>
                    <a:pt x="798577" y="1099839"/>
                    <a:pt x="801461" y="1100119"/>
                  </a:cubicBezTo>
                  <a:cubicBezTo>
                    <a:pt x="806746" y="1100712"/>
                    <a:pt x="811953" y="1098436"/>
                    <a:pt x="815102" y="1094133"/>
                  </a:cubicBezTo>
                  <a:cubicBezTo>
                    <a:pt x="817534" y="1091015"/>
                    <a:pt x="816832" y="1089300"/>
                    <a:pt x="812904" y="1088754"/>
                  </a:cubicBezTo>
                  <a:cubicBezTo>
                    <a:pt x="810612" y="1088489"/>
                    <a:pt x="808305" y="1088443"/>
                    <a:pt x="805997" y="1088614"/>
                  </a:cubicBezTo>
                  <a:cubicBezTo>
                    <a:pt x="778653" y="1090033"/>
                    <a:pt x="751994" y="1085184"/>
                    <a:pt x="725305" y="1080195"/>
                  </a:cubicBezTo>
                  <a:cubicBezTo>
                    <a:pt x="718071" y="1078839"/>
                    <a:pt x="710884" y="1076469"/>
                    <a:pt x="703167" y="1078917"/>
                  </a:cubicBezTo>
                  <a:cubicBezTo>
                    <a:pt x="698755" y="1080320"/>
                    <a:pt x="694016" y="1078325"/>
                    <a:pt x="689604" y="1077015"/>
                  </a:cubicBezTo>
                  <a:cubicBezTo>
                    <a:pt x="675355" y="1072775"/>
                    <a:pt x="661776" y="1076080"/>
                    <a:pt x="648463" y="1080866"/>
                  </a:cubicBezTo>
                  <a:cubicBezTo>
                    <a:pt x="641510" y="1083360"/>
                    <a:pt x="637846" y="1089612"/>
                    <a:pt x="635211" y="1096144"/>
                  </a:cubicBezTo>
                  <a:cubicBezTo>
                    <a:pt x="629501" y="1109660"/>
                    <a:pt x="626467" y="1124159"/>
                    <a:pt x="626278" y="1138829"/>
                  </a:cubicBezTo>
                  <a:cubicBezTo>
                    <a:pt x="626278" y="1181810"/>
                    <a:pt x="623160" y="1224463"/>
                    <a:pt x="614368" y="1266665"/>
                  </a:cubicBezTo>
                  <a:cubicBezTo>
                    <a:pt x="612675" y="1273571"/>
                    <a:pt x="611456" y="1280586"/>
                    <a:pt x="610720" y="1287649"/>
                  </a:cubicBezTo>
                  <a:cubicBezTo>
                    <a:pt x="610377" y="1292918"/>
                    <a:pt x="607228" y="1297361"/>
                    <a:pt x="604765" y="1301929"/>
                  </a:cubicBezTo>
                  <a:cubicBezTo>
                    <a:pt x="600147" y="1310363"/>
                    <a:pt x="595013" y="1318501"/>
                    <a:pt x="589393" y="1326311"/>
                  </a:cubicBezTo>
                  <a:cubicBezTo>
                    <a:pt x="585589" y="1331690"/>
                    <a:pt x="582269" y="1337224"/>
                    <a:pt x="581021" y="1343881"/>
                  </a:cubicBezTo>
                  <a:cubicBezTo>
                    <a:pt x="580192" y="1347061"/>
                    <a:pt x="578440" y="1349930"/>
                    <a:pt x="575986" y="1352128"/>
                  </a:cubicBezTo>
                  <a:cubicBezTo>
                    <a:pt x="572385" y="1355916"/>
                    <a:pt x="568019" y="1358800"/>
                    <a:pt x="564184" y="1362277"/>
                  </a:cubicBezTo>
                  <a:cubicBezTo>
                    <a:pt x="559757" y="1366283"/>
                    <a:pt x="559960" y="1368731"/>
                    <a:pt x="565229" y="1371397"/>
                  </a:cubicBezTo>
                  <a:cubicBezTo>
                    <a:pt x="572290" y="1374936"/>
                    <a:pt x="578543" y="1379893"/>
                    <a:pt x="583594" y="1385958"/>
                  </a:cubicBezTo>
                  <a:cubicBezTo>
                    <a:pt x="591279" y="1395109"/>
                    <a:pt x="594506" y="1405679"/>
                    <a:pt x="594896" y="1417340"/>
                  </a:cubicBezTo>
                  <a:cubicBezTo>
                    <a:pt x="594896" y="1420458"/>
                    <a:pt x="592979" y="1422017"/>
                    <a:pt x="590469" y="1423467"/>
                  </a:cubicBezTo>
                  <a:cubicBezTo>
                    <a:pt x="577055" y="1431043"/>
                    <a:pt x="562519" y="1436422"/>
                    <a:pt x="547410" y="1439400"/>
                  </a:cubicBezTo>
                  <a:cubicBezTo>
                    <a:pt x="534065" y="1442175"/>
                    <a:pt x="520595" y="1444357"/>
                    <a:pt x="507204" y="1446867"/>
                  </a:cubicBezTo>
                  <a:cubicBezTo>
                    <a:pt x="502277" y="1447787"/>
                    <a:pt x="499705" y="1446056"/>
                    <a:pt x="497616" y="1441894"/>
                  </a:cubicBezTo>
                  <a:cubicBezTo>
                    <a:pt x="491154" y="1429219"/>
                    <a:pt x="490191" y="1414425"/>
                    <a:pt x="494950" y="1401017"/>
                  </a:cubicBezTo>
                  <a:cubicBezTo>
                    <a:pt x="497117" y="1394407"/>
                    <a:pt x="496883" y="1394252"/>
                    <a:pt x="490086" y="1395015"/>
                  </a:cubicBezTo>
                  <a:cubicBezTo>
                    <a:pt x="458158" y="1398570"/>
                    <a:pt x="426371" y="1398274"/>
                    <a:pt x="394911" y="1390931"/>
                  </a:cubicBezTo>
                  <a:cubicBezTo>
                    <a:pt x="384793" y="1388561"/>
                    <a:pt x="374847" y="1385568"/>
                    <a:pt x="364963" y="1382341"/>
                  </a:cubicBezTo>
                  <a:cubicBezTo>
                    <a:pt x="361201" y="1381359"/>
                    <a:pt x="357866" y="1379161"/>
                    <a:pt x="355468" y="1376105"/>
                  </a:cubicBezTo>
                  <a:cubicBezTo>
                    <a:pt x="349420" y="1367390"/>
                    <a:pt x="341438" y="1359346"/>
                    <a:pt x="344104" y="1347155"/>
                  </a:cubicBezTo>
                  <a:cubicBezTo>
                    <a:pt x="344696" y="1344458"/>
                    <a:pt x="343355" y="1342306"/>
                    <a:pt x="341531" y="1340451"/>
                  </a:cubicBezTo>
                  <a:cubicBezTo>
                    <a:pt x="320376" y="1319062"/>
                    <a:pt x="307811" y="1293027"/>
                    <a:pt x="300031" y="1264342"/>
                  </a:cubicBezTo>
                  <a:cubicBezTo>
                    <a:pt x="292579" y="1236826"/>
                    <a:pt x="285720" y="1209216"/>
                    <a:pt x="283491" y="1180703"/>
                  </a:cubicBezTo>
                  <a:cubicBezTo>
                    <a:pt x="283116" y="1176026"/>
                    <a:pt x="280840" y="1176447"/>
                    <a:pt x="277722" y="1177928"/>
                  </a:cubicBezTo>
                  <a:cubicBezTo>
                    <a:pt x="267570" y="1182901"/>
                    <a:pt x="255861" y="1183634"/>
                    <a:pt x="245171" y="1179954"/>
                  </a:cubicBezTo>
                  <a:cubicBezTo>
                    <a:pt x="240229" y="1178395"/>
                    <a:pt x="237376" y="1175543"/>
                    <a:pt x="237080" y="1170102"/>
                  </a:cubicBezTo>
                  <a:cubicBezTo>
                    <a:pt x="236628" y="1165347"/>
                    <a:pt x="235709" y="1160639"/>
                    <a:pt x="234336" y="1156071"/>
                  </a:cubicBezTo>
                  <a:cubicBezTo>
                    <a:pt x="230735" y="1142679"/>
                    <a:pt x="220196" y="1134822"/>
                    <a:pt x="206165" y="1133778"/>
                  </a:cubicBezTo>
                  <a:cubicBezTo>
                    <a:pt x="187863" y="1132437"/>
                    <a:pt x="169389" y="1133107"/>
                    <a:pt x="151383" y="1128212"/>
                  </a:cubicBezTo>
                  <a:cubicBezTo>
                    <a:pt x="132800" y="1123145"/>
                    <a:pt x="114747" y="1116941"/>
                    <a:pt x="98097" y="1107103"/>
                  </a:cubicBezTo>
                  <a:cubicBezTo>
                    <a:pt x="96458" y="1105950"/>
                    <a:pt x="94683" y="1105014"/>
                    <a:pt x="92812" y="1104313"/>
                  </a:cubicBezTo>
                  <a:close/>
                </a:path>
              </a:pathLst>
            </a:custGeom>
            <a:solidFill>
              <a:srgbClr val="000000"/>
            </a:solidFill>
            <a:ln w="1557" cap="flat">
              <a:noFill/>
              <a:prstDash val="solid"/>
              <a:miter/>
            </a:ln>
          </p:spPr>
          <p:txBody>
            <a:bodyPr rtlCol="0" anchor="ctr"/>
            <a:lstStyle/>
            <a:p>
              <a:endParaRPr lang="es-CO"/>
            </a:p>
          </p:txBody>
        </p:sp>
        <p:sp>
          <p:nvSpPr>
            <p:cNvPr id="1197" name="Freeform: Shape 1196">
              <a:extLst>
                <a:ext uri="{FF2B5EF4-FFF2-40B4-BE49-F238E27FC236}">
                  <a16:creationId xmlns:a16="http://schemas.microsoft.com/office/drawing/2014/main" id="{6214B459-E078-5D1A-5D9B-C3EA67479178}"/>
                </a:ext>
              </a:extLst>
            </p:cNvPr>
            <p:cNvSpPr/>
            <p:nvPr/>
          </p:nvSpPr>
          <p:spPr>
            <a:xfrm>
              <a:off x="3482745" y="5267854"/>
              <a:ext cx="1027380" cy="471469"/>
            </a:xfrm>
            <a:custGeom>
              <a:avLst/>
              <a:gdLst>
                <a:gd name="connsiteX0" fmla="*/ 343006 w 1027380"/>
                <a:gd name="connsiteY0" fmla="*/ 222046 h 471469"/>
                <a:gd name="connsiteX1" fmla="*/ 347823 w 1027380"/>
                <a:gd name="connsiteY1" fmla="*/ 208716 h 471469"/>
                <a:gd name="connsiteX2" fmla="*/ 355961 w 1027380"/>
                <a:gd name="connsiteY2" fmla="*/ 191084 h 471469"/>
                <a:gd name="connsiteX3" fmla="*/ 363912 w 1027380"/>
                <a:gd name="connsiteY3" fmla="*/ 163194 h 471469"/>
                <a:gd name="connsiteX4" fmla="*/ 363631 w 1027380"/>
                <a:gd name="connsiteY4" fmla="*/ 150832 h 471469"/>
                <a:gd name="connsiteX5" fmla="*/ 346093 w 1027380"/>
                <a:gd name="connsiteY5" fmla="*/ 138547 h 471469"/>
                <a:gd name="connsiteX6" fmla="*/ 330129 w 1027380"/>
                <a:gd name="connsiteY6" fmla="*/ 153264 h 471469"/>
                <a:gd name="connsiteX7" fmla="*/ 327821 w 1027380"/>
                <a:gd name="connsiteY7" fmla="*/ 177210 h 471469"/>
                <a:gd name="connsiteX8" fmla="*/ 324033 w 1027380"/>
                <a:gd name="connsiteY8" fmla="*/ 182385 h 471469"/>
                <a:gd name="connsiteX9" fmla="*/ 302410 w 1027380"/>
                <a:gd name="connsiteY9" fmla="*/ 208888 h 471469"/>
                <a:gd name="connsiteX10" fmla="*/ 290843 w 1027380"/>
                <a:gd name="connsiteY10" fmla="*/ 258604 h 471469"/>
                <a:gd name="connsiteX11" fmla="*/ 285947 w 1027380"/>
                <a:gd name="connsiteY11" fmla="*/ 276314 h 471469"/>
                <a:gd name="connsiteX12" fmla="*/ 273850 w 1027380"/>
                <a:gd name="connsiteY12" fmla="*/ 313511 h 471469"/>
                <a:gd name="connsiteX13" fmla="*/ 267879 w 1027380"/>
                <a:gd name="connsiteY13" fmla="*/ 314633 h 471469"/>
                <a:gd name="connsiteX14" fmla="*/ 255064 w 1027380"/>
                <a:gd name="connsiteY14" fmla="*/ 302442 h 471469"/>
                <a:gd name="connsiteX15" fmla="*/ 224913 w 1027380"/>
                <a:gd name="connsiteY15" fmla="*/ 297017 h 471469"/>
                <a:gd name="connsiteX16" fmla="*/ 220112 w 1027380"/>
                <a:gd name="connsiteY16" fmla="*/ 301694 h 471469"/>
                <a:gd name="connsiteX17" fmla="*/ 219348 w 1027380"/>
                <a:gd name="connsiteY17" fmla="*/ 305030 h 471469"/>
                <a:gd name="connsiteX18" fmla="*/ 213517 w 1027380"/>
                <a:gd name="connsiteY18" fmla="*/ 341152 h 471469"/>
                <a:gd name="connsiteX19" fmla="*/ 205831 w 1027380"/>
                <a:gd name="connsiteY19" fmla="*/ 368808 h 471469"/>
                <a:gd name="connsiteX20" fmla="*/ 185565 w 1027380"/>
                <a:gd name="connsiteY20" fmla="*/ 396106 h 471469"/>
                <a:gd name="connsiteX21" fmla="*/ 177380 w 1027380"/>
                <a:gd name="connsiteY21" fmla="*/ 403324 h 471469"/>
                <a:gd name="connsiteX22" fmla="*/ 141820 w 1027380"/>
                <a:gd name="connsiteY22" fmla="*/ 420083 h 471469"/>
                <a:gd name="connsiteX23" fmla="*/ 118669 w 1027380"/>
                <a:gd name="connsiteY23" fmla="*/ 423855 h 471469"/>
                <a:gd name="connsiteX24" fmla="*/ 101131 w 1027380"/>
                <a:gd name="connsiteY24" fmla="*/ 426319 h 471469"/>
                <a:gd name="connsiteX25" fmla="*/ 82906 w 1027380"/>
                <a:gd name="connsiteY25" fmla="*/ 428252 h 471469"/>
                <a:gd name="connsiteX26" fmla="*/ 40673 w 1027380"/>
                <a:gd name="connsiteY26" fmla="*/ 440614 h 471469"/>
                <a:gd name="connsiteX27" fmla="*/ 4256 w 1027380"/>
                <a:gd name="connsiteY27" fmla="*/ 467335 h 471469"/>
                <a:gd name="connsiteX28" fmla="*/ -16 w 1027380"/>
                <a:gd name="connsiteY28" fmla="*/ 471155 h 471469"/>
                <a:gd name="connsiteX29" fmla="*/ -440 w 1027380"/>
                <a:gd name="connsiteY29" fmla="*/ 470043 h 471469"/>
                <a:gd name="connsiteX30" fmla="*/ -187 w 1027380"/>
                <a:gd name="connsiteY30" fmla="*/ 469721 h 471469"/>
                <a:gd name="connsiteX31" fmla="*/ 38787 w 1027380"/>
                <a:gd name="connsiteY31" fmla="*/ 439726 h 471469"/>
                <a:gd name="connsiteX32" fmla="*/ 94910 w 1027380"/>
                <a:gd name="connsiteY32" fmla="*/ 425305 h 471469"/>
                <a:gd name="connsiteX33" fmla="*/ 154338 w 1027380"/>
                <a:gd name="connsiteY33" fmla="*/ 414657 h 471469"/>
                <a:gd name="connsiteX34" fmla="*/ 176694 w 1027380"/>
                <a:gd name="connsiteY34" fmla="*/ 401796 h 471469"/>
                <a:gd name="connsiteX35" fmla="*/ 186828 w 1027380"/>
                <a:gd name="connsiteY35" fmla="*/ 393237 h 471469"/>
                <a:gd name="connsiteX36" fmla="*/ 202776 w 1027380"/>
                <a:gd name="connsiteY36" fmla="*/ 372362 h 471469"/>
                <a:gd name="connsiteX37" fmla="*/ 208263 w 1027380"/>
                <a:gd name="connsiteY37" fmla="*/ 356570 h 471469"/>
                <a:gd name="connsiteX38" fmla="*/ 219301 w 1027380"/>
                <a:gd name="connsiteY38" fmla="*/ 297719 h 471469"/>
                <a:gd name="connsiteX39" fmla="*/ 261518 w 1027380"/>
                <a:gd name="connsiteY39" fmla="*/ 163210 h 471469"/>
                <a:gd name="connsiteX40" fmla="*/ 305980 w 1027380"/>
                <a:gd name="connsiteY40" fmla="*/ 94506 h 471469"/>
                <a:gd name="connsiteX41" fmla="*/ 329614 w 1027380"/>
                <a:gd name="connsiteY41" fmla="*/ 69235 h 471469"/>
                <a:gd name="connsiteX42" fmla="*/ 354854 w 1027380"/>
                <a:gd name="connsiteY42" fmla="*/ 46536 h 471469"/>
                <a:gd name="connsiteX43" fmla="*/ 374871 w 1027380"/>
                <a:gd name="connsiteY43" fmla="*/ 31897 h 471469"/>
                <a:gd name="connsiteX44" fmla="*/ 411726 w 1027380"/>
                <a:gd name="connsiteY44" fmla="*/ 14577 h 471469"/>
                <a:gd name="connsiteX45" fmla="*/ 455221 w 1027380"/>
                <a:gd name="connsiteY45" fmla="*/ 3087 h 471469"/>
                <a:gd name="connsiteX46" fmla="*/ 481537 w 1027380"/>
                <a:gd name="connsiteY46" fmla="*/ 266 h 471469"/>
                <a:gd name="connsiteX47" fmla="*/ 572129 w 1027380"/>
                <a:gd name="connsiteY47" fmla="*/ -202 h 471469"/>
                <a:gd name="connsiteX48" fmla="*/ 632711 w 1027380"/>
                <a:gd name="connsiteY48" fmla="*/ -62 h 471469"/>
                <a:gd name="connsiteX49" fmla="*/ 641940 w 1027380"/>
                <a:gd name="connsiteY49" fmla="*/ 344 h 471469"/>
                <a:gd name="connsiteX50" fmla="*/ 706481 w 1027380"/>
                <a:gd name="connsiteY50" fmla="*/ 1638 h 471469"/>
                <a:gd name="connsiteX51" fmla="*/ 734730 w 1027380"/>
                <a:gd name="connsiteY51" fmla="*/ 344 h 471469"/>
                <a:gd name="connsiteX52" fmla="*/ 763259 w 1027380"/>
                <a:gd name="connsiteY52" fmla="*/ 4038 h 471469"/>
                <a:gd name="connsiteX53" fmla="*/ 860337 w 1027380"/>
                <a:gd name="connsiteY53" fmla="*/ 35218 h 471469"/>
                <a:gd name="connsiteX54" fmla="*/ 883456 w 1027380"/>
                <a:gd name="connsiteY54" fmla="*/ 48189 h 471469"/>
                <a:gd name="connsiteX55" fmla="*/ 945317 w 1027380"/>
                <a:gd name="connsiteY55" fmla="*/ 89486 h 471469"/>
                <a:gd name="connsiteX56" fmla="*/ 975093 w 1027380"/>
                <a:gd name="connsiteY56" fmla="*/ 116550 h 471469"/>
                <a:gd name="connsiteX57" fmla="*/ 1015268 w 1027380"/>
                <a:gd name="connsiteY57" fmla="*/ 163428 h 471469"/>
                <a:gd name="connsiteX58" fmla="*/ 1026867 w 1027380"/>
                <a:gd name="connsiteY58" fmla="*/ 179860 h 471469"/>
                <a:gd name="connsiteX59" fmla="*/ 1003482 w 1027380"/>
                <a:gd name="connsiteY59" fmla="*/ 184085 h 471469"/>
                <a:gd name="connsiteX60" fmla="*/ 982966 w 1027380"/>
                <a:gd name="connsiteY60" fmla="*/ 201233 h 471469"/>
                <a:gd name="connsiteX61" fmla="*/ 969637 w 1027380"/>
                <a:gd name="connsiteY61" fmla="*/ 205910 h 471469"/>
                <a:gd name="connsiteX62" fmla="*/ 918658 w 1027380"/>
                <a:gd name="connsiteY62" fmla="*/ 196354 h 471469"/>
                <a:gd name="connsiteX63" fmla="*/ 902959 w 1027380"/>
                <a:gd name="connsiteY63" fmla="*/ 188684 h 471469"/>
                <a:gd name="connsiteX64" fmla="*/ 875755 w 1027380"/>
                <a:gd name="connsiteY64" fmla="*/ 162914 h 471469"/>
                <a:gd name="connsiteX65" fmla="*/ 870470 w 1027380"/>
                <a:gd name="connsiteY65" fmla="*/ 154199 h 471469"/>
                <a:gd name="connsiteX66" fmla="*/ 859059 w 1027380"/>
                <a:gd name="connsiteY66" fmla="*/ 139810 h 471469"/>
                <a:gd name="connsiteX67" fmla="*/ 844482 w 1027380"/>
                <a:gd name="connsiteY67" fmla="*/ 131609 h 471469"/>
                <a:gd name="connsiteX68" fmla="*/ 844046 w 1027380"/>
                <a:gd name="connsiteY68" fmla="*/ 125732 h 471469"/>
                <a:gd name="connsiteX69" fmla="*/ 842798 w 1027380"/>
                <a:gd name="connsiteY69" fmla="*/ 116222 h 471469"/>
                <a:gd name="connsiteX70" fmla="*/ 821409 w 1027380"/>
                <a:gd name="connsiteY70" fmla="*/ 107570 h 471469"/>
                <a:gd name="connsiteX71" fmla="*/ 744411 w 1027380"/>
                <a:gd name="connsiteY71" fmla="*/ 81629 h 471469"/>
                <a:gd name="connsiteX72" fmla="*/ 713232 w 1027380"/>
                <a:gd name="connsiteY72" fmla="*/ 75673 h 471469"/>
                <a:gd name="connsiteX73" fmla="*/ 702927 w 1027380"/>
                <a:gd name="connsiteY73" fmla="*/ 79275 h 471469"/>
                <a:gd name="connsiteX74" fmla="*/ 705608 w 1027380"/>
                <a:gd name="connsiteY74" fmla="*/ 87257 h 471469"/>
                <a:gd name="connsiteX75" fmla="*/ 729991 w 1027380"/>
                <a:gd name="connsiteY75" fmla="*/ 91715 h 471469"/>
                <a:gd name="connsiteX76" fmla="*/ 733951 w 1027380"/>
                <a:gd name="connsiteY76" fmla="*/ 94989 h 471469"/>
                <a:gd name="connsiteX77" fmla="*/ 726701 w 1027380"/>
                <a:gd name="connsiteY77" fmla="*/ 95519 h 471469"/>
                <a:gd name="connsiteX78" fmla="*/ 671030 w 1027380"/>
                <a:gd name="connsiteY78" fmla="*/ 91793 h 471469"/>
                <a:gd name="connsiteX79" fmla="*/ 645775 w 1027380"/>
                <a:gd name="connsiteY79" fmla="*/ 91700 h 471469"/>
                <a:gd name="connsiteX80" fmla="*/ 578489 w 1027380"/>
                <a:gd name="connsiteY80" fmla="*/ 92962 h 471469"/>
                <a:gd name="connsiteX81" fmla="*/ 522631 w 1027380"/>
                <a:gd name="connsiteY81" fmla="*/ 92713 h 471469"/>
                <a:gd name="connsiteX82" fmla="*/ 457762 w 1027380"/>
                <a:gd name="connsiteY82" fmla="*/ 104904 h 471469"/>
                <a:gd name="connsiteX83" fmla="*/ 384490 w 1027380"/>
                <a:gd name="connsiteY83" fmla="*/ 160217 h 471469"/>
                <a:gd name="connsiteX84" fmla="*/ 352188 w 1027380"/>
                <a:gd name="connsiteY84" fmla="*/ 207251 h 471469"/>
                <a:gd name="connsiteX85" fmla="*/ 347745 w 1027380"/>
                <a:gd name="connsiteY85" fmla="*/ 216605 h 471469"/>
                <a:gd name="connsiteX86" fmla="*/ 343006 w 1027380"/>
                <a:gd name="connsiteY86" fmla="*/ 222046 h 47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027380" h="471469">
                  <a:moveTo>
                    <a:pt x="343006" y="222046"/>
                  </a:moveTo>
                  <a:cubicBezTo>
                    <a:pt x="342819" y="216979"/>
                    <a:pt x="345641" y="212785"/>
                    <a:pt x="347823" y="208716"/>
                  </a:cubicBezTo>
                  <a:cubicBezTo>
                    <a:pt x="350941" y="202979"/>
                    <a:pt x="353326" y="196946"/>
                    <a:pt x="355961" y="191084"/>
                  </a:cubicBezTo>
                  <a:cubicBezTo>
                    <a:pt x="359905" y="182339"/>
                    <a:pt x="364691" y="173655"/>
                    <a:pt x="363912" y="163194"/>
                  </a:cubicBezTo>
                  <a:cubicBezTo>
                    <a:pt x="363616" y="159188"/>
                    <a:pt x="364847" y="155010"/>
                    <a:pt x="363631" y="150832"/>
                  </a:cubicBezTo>
                  <a:cubicBezTo>
                    <a:pt x="361154" y="143302"/>
                    <a:pt x="354015" y="138302"/>
                    <a:pt x="346093" y="138547"/>
                  </a:cubicBezTo>
                  <a:cubicBezTo>
                    <a:pt x="337913" y="138946"/>
                    <a:pt x="331190" y="145143"/>
                    <a:pt x="330129" y="153264"/>
                  </a:cubicBezTo>
                  <a:cubicBezTo>
                    <a:pt x="328924" y="161197"/>
                    <a:pt x="328154" y="169192"/>
                    <a:pt x="327821" y="177210"/>
                  </a:cubicBezTo>
                  <a:cubicBezTo>
                    <a:pt x="327848" y="179585"/>
                    <a:pt x="326306" y="181693"/>
                    <a:pt x="324033" y="182385"/>
                  </a:cubicBezTo>
                  <a:cubicBezTo>
                    <a:pt x="312216" y="187436"/>
                    <a:pt x="305325" y="196416"/>
                    <a:pt x="302410" y="208888"/>
                  </a:cubicBezTo>
                  <a:cubicBezTo>
                    <a:pt x="298606" y="225476"/>
                    <a:pt x="294787" y="242063"/>
                    <a:pt x="290843" y="258604"/>
                  </a:cubicBezTo>
                  <a:cubicBezTo>
                    <a:pt x="289424" y="264559"/>
                    <a:pt x="287725" y="270483"/>
                    <a:pt x="285947" y="276314"/>
                  </a:cubicBezTo>
                  <a:cubicBezTo>
                    <a:pt x="282019" y="288786"/>
                    <a:pt x="277950" y="301133"/>
                    <a:pt x="273850" y="313511"/>
                  </a:cubicBezTo>
                  <a:cubicBezTo>
                    <a:pt x="272291" y="318188"/>
                    <a:pt x="271121" y="318578"/>
                    <a:pt x="267879" y="314633"/>
                  </a:cubicBezTo>
                  <a:cubicBezTo>
                    <a:pt x="264296" y="309902"/>
                    <a:pt x="259969" y="305785"/>
                    <a:pt x="255064" y="302442"/>
                  </a:cubicBezTo>
                  <a:cubicBezTo>
                    <a:pt x="246111" y="296760"/>
                    <a:pt x="235287" y="294811"/>
                    <a:pt x="224913" y="297017"/>
                  </a:cubicBezTo>
                  <a:cubicBezTo>
                    <a:pt x="222403" y="297485"/>
                    <a:pt x="220127" y="298467"/>
                    <a:pt x="220112" y="301694"/>
                  </a:cubicBezTo>
                  <a:cubicBezTo>
                    <a:pt x="220112" y="302801"/>
                    <a:pt x="219348" y="303908"/>
                    <a:pt x="219348" y="305030"/>
                  </a:cubicBezTo>
                  <a:cubicBezTo>
                    <a:pt x="219348" y="317377"/>
                    <a:pt x="216713" y="329288"/>
                    <a:pt x="213517" y="341152"/>
                  </a:cubicBezTo>
                  <a:cubicBezTo>
                    <a:pt x="211054" y="350396"/>
                    <a:pt x="209090" y="359766"/>
                    <a:pt x="205831" y="368808"/>
                  </a:cubicBezTo>
                  <a:cubicBezTo>
                    <a:pt x="201928" y="379713"/>
                    <a:pt x="194873" y="389213"/>
                    <a:pt x="185565" y="396106"/>
                  </a:cubicBezTo>
                  <a:cubicBezTo>
                    <a:pt x="182634" y="398304"/>
                    <a:pt x="180077" y="400907"/>
                    <a:pt x="177380" y="403324"/>
                  </a:cubicBezTo>
                  <a:cubicBezTo>
                    <a:pt x="167138" y="412475"/>
                    <a:pt x="154650" y="416653"/>
                    <a:pt x="141820" y="420083"/>
                  </a:cubicBezTo>
                  <a:cubicBezTo>
                    <a:pt x="134257" y="422153"/>
                    <a:pt x="126497" y="423417"/>
                    <a:pt x="118669" y="423855"/>
                  </a:cubicBezTo>
                  <a:cubicBezTo>
                    <a:pt x="112761" y="424145"/>
                    <a:pt x="106891" y="424970"/>
                    <a:pt x="101131" y="426319"/>
                  </a:cubicBezTo>
                  <a:cubicBezTo>
                    <a:pt x="95097" y="427753"/>
                    <a:pt x="88971" y="427332"/>
                    <a:pt x="82906" y="428252"/>
                  </a:cubicBezTo>
                  <a:cubicBezTo>
                    <a:pt x="68221" y="430497"/>
                    <a:pt x="53987" y="434113"/>
                    <a:pt x="40673" y="440614"/>
                  </a:cubicBezTo>
                  <a:cubicBezTo>
                    <a:pt x="27001" y="447287"/>
                    <a:pt x="14327" y="455596"/>
                    <a:pt x="4256" y="467335"/>
                  </a:cubicBezTo>
                  <a:cubicBezTo>
                    <a:pt x="2921" y="468706"/>
                    <a:pt x="1493" y="469981"/>
                    <a:pt x="-16" y="471155"/>
                  </a:cubicBezTo>
                  <a:cubicBezTo>
                    <a:pt x="-440" y="470965"/>
                    <a:pt x="-630" y="470467"/>
                    <a:pt x="-440" y="470043"/>
                  </a:cubicBezTo>
                  <a:cubicBezTo>
                    <a:pt x="-384" y="469915"/>
                    <a:pt x="-296" y="469805"/>
                    <a:pt x="-187" y="469721"/>
                  </a:cubicBezTo>
                  <a:cubicBezTo>
                    <a:pt x="10320" y="456516"/>
                    <a:pt x="23836" y="447271"/>
                    <a:pt x="38787" y="439726"/>
                  </a:cubicBezTo>
                  <a:cubicBezTo>
                    <a:pt x="56450" y="430793"/>
                    <a:pt x="75330" y="427254"/>
                    <a:pt x="94910" y="425305"/>
                  </a:cubicBezTo>
                  <a:cubicBezTo>
                    <a:pt x="114974" y="423372"/>
                    <a:pt x="135163" y="421860"/>
                    <a:pt x="154338" y="414657"/>
                  </a:cubicBezTo>
                  <a:cubicBezTo>
                    <a:pt x="162536" y="411820"/>
                    <a:pt x="170122" y="407456"/>
                    <a:pt x="176694" y="401796"/>
                  </a:cubicBezTo>
                  <a:cubicBezTo>
                    <a:pt x="179984" y="398849"/>
                    <a:pt x="183382" y="396012"/>
                    <a:pt x="186828" y="393237"/>
                  </a:cubicBezTo>
                  <a:cubicBezTo>
                    <a:pt x="193762" y="387679"/>
                    <a:pt x="199235" y="380514"/>
                    <a:pt x="202776" y="372362"/>
                  </a:cubicBezTo>
                  <a:cubicBezTo>
                    <a:pt x="204976" y="367235"/>
                    <a:pt x="206809" y="361956"/>
                    <a:pt x="208263" y="356570"/>
                  </a:cubicBezTo>
                  <a:cubicBezTo>
                    <a:pt x="213617" y="337304"/>
                    <a:pt x="217310" y="317614"/>
                    <a:pt x="219301" y="297719"/>
                  </a:cubicBezTo>
                  <a:cubicBezTo>
                    <a:pt x="223978" y="250014"/>
                    <a:pt x="239443" y="205567"/>
                    <a:pt x="261518" y="163210"/>
                  </a:cubicBezTo>
                  <a:cubicBezTo>
                    <a:pt x="274208" y="138890"/>
                    <a:pt x="289580" y="116347"/>
                    <a:pt x="305980" y="94506"/>
                  </a:cubicBezTo>
                  <a:cubicBezTo>
                    <a:pt x="312918" y="85261"/>
                    <a:pt x="322038" y="77950"/>
                    <a:pt x="329614" y="69235"/>
                  </a:cubicBezTo>
                  <a:cubicBezTo>
                    <a:pt x="336984" y="60582"/>
                    <a:pt x="345471" y="52950"/>
                    <a:pt x="354854" y="46536"/>
                  </a:cubicBezTo>
                  <a:cubicBezTo>
                    <a:pt x="361714" y="41859"/>
                    <a:pt x="368105" y="36637"/>
                    <a:pt x="374871" y="31897"/>
                  </a:cubicBezTo>
                  <a:cubicBezTo>
                    <a:pt x="386004" y="23937"/>
                    <a:pt x="398493" y="18069"/>
                    <a:pt x="411726" y="14577"/>
                  </a:cubicBezTo>
                  <a:cubicBezTo>
                    <a:pt x="426255" y="10851"/>
                    <a:pt x="440707" y="6891"/>
                    <a:pt x="455221" y="3087"/>
                  </a:cubicBezTo>
                  <a:cubicBezTo>
                    <a:pt x="463838" y="1034"/>
                    <a:pt x="472680" y="86"/>
                    <a:pt x="481537" y="266"/>
                  </a:cubicBezTo>
                  <a:cubicBezTo>
                    <a:pt x="511734" y="172"/>
                    <a:pt x="541947" y="406"/>
                    <a:pt x="572129" y="-202"/>
                  </a:cubicBezTo>
                  <a:cubicBezTo>
                    <a:pt x="592395" y="-607"/>
                    <a:pt x="612522" y="234"/>
                    <a:pt x="632711" y="-62"/>
                  </a:cubicBezTo>
                  <a:cubicBezTo>
                    <a:pt x="635793" y="-113"/>
                    <a:pt x="638875" y="21"/>
                    <a:pt x="641940" y="344"/>
                  </a:cubicBezTo>
                  <a:cubicBezTo>
                    <a:pt x="663387" y="2450"/>
                    <a:pt x="684966" y="2883"/>
                    <a:pt x="706481" y="1638"/>
                  </a:cubicBezTo>
                  <a:cubicBezTo>
                    <a:pt x="715835" y="1170"/>
                    <a:pt x="725298" y="624"/>
                    <a:pt x="734730" y="344"/>
                  </a:cubicBezTo>
                  <a:cubicBezTo>
                    <a:pt x="744411" y="47"/>
                    <a:pt x="753843" y="2121"/>
                    <a:pt x="763259" y="4038"/>
                  </a:cubicBezTo>
                  <a:cubicBezTo>
                    <a:pt x="796762" y="10867"/>
                    <a:pt x="828565" y="23027"/>
                    <a:pt x="860337" y="35218"/>
                  </a:cubicBezTo>
                  <a:cubicBezTo>
                    <a:pt x="868600" y="38336"/>
                    <a:pt x="875802" y="43746"/>
                    <a:pt x="883456" y="48189"/>
                  </a:cubicBezTo>
                  <a:cubicBezTo>
                    <a:pt x="904924" y="60660"/>
                    <a:pt x="925206" y="74909"/>
                    <a:pt x="945317" y="89486"/>
                  </a:cubicBezTo>
                  <a:cubicBezTo>
                    <a:pt x="956167" y="97426"/>
                    <a:pt x="966160" y="106497"/>
                    <a:pt x="975093" y="116550"/>
                  </a:cubicBezTo>
                  <a:cubicBezTo>
                    <a:pt x="988874" y="131843"/>
                    <a:pt x="1001378" y="148228"/>
                    <a:pt x="1015268" y="163428"/>
                  </a:cubicBezTo>
                  <a:cubicBezTo>
                    <a:pt x="1019727" y="168462"/>
                    <a:pt x="1023624" y="173973"/>
                    <a:pt x="1026867" y="179860"/>
                  </a:cubicBezTo>
                  <a:cubicBezTo>
                    <a:pt x="1018854" y="179400"/>
                    <a:pt x="1010841" y="180848"/>
                    <a:pt x="1003482" y="184085"/>
                  </a:cubicBezTo>
                  <a:cubicBezTo>
                    <a:pt x="995110" y="187659"/>
                    <a:pt x="987970" y="193624"/>
                    <a:pt x="982966" y="201233"/>
                  </a:cubicBezTo>
                  <a:cubicBezTo>
                    <a:pt x="979630" y="206425"/>
                    <a:pt x="975452" y="207469"/>
                    <a:pt x="969637" y="205910"/>
                  </a:cubicBezTo>
                  <a:cubicBezTo>
                    <a:pt x="952893" y="201505"/>
                    <a:pt x="935854" y="198310"/>
                    <a:pt x="918658" y="196354"/>
                  </a:cubicBezTo>
                  <a:cubicBezTo>
                    <a:pt x="912687" y="195733"/>
                    <a:pt x="907122" y="193016"/>
                    <a:pt x="902959" y="188684"/>
                  </a:cubicBezTo>
                  <a:cubicBezTo>
                    <a:pt x="894245" y="179735"/>
                    <a:pt x="885811" y="170506"/>
                    <a:pt x="875755" y="162914"/>
                  </a:cubicBezTo>
                  <a:cubicBezTo>
                    <a:pt x="873089" y="160663"/>
                    <a:pt x="871234" y="157602"/>
                    <a:pt x="870470" y="154199"/>
                  </a:cubicBezTo>
                  <a:cubicBezTo>
                    <a:pt x="868568" y="147963"/>
                    <a:pt x="865357" y="142772"/>
                    <a:pt x="859059" y="139810"/>
                  </a:cubicBezTo>
                  <a:cubicBezTo>
                    <a:pt x="854023" y="137424"/>
                    <a:pt x="849346" y="134322"/>
                    <a:pt x="844482" y="131609"/>
                  </a:cubicBezTo>
                  <a:cubicBezTo>
                    <a:pt x="841489" y="129941"/>
                    <a:pt x="840522" y="128211"/>
                    <a:pt x="844046" y="125732"/>
                  </a:cubicBezTo>
                  <a:cubicBezTo>
                    <a:pt x="848925" y="122271"/>
                    <a:pt x="848489" y="118623"/>
                    <a:pt x="842798" y="116222"/>
                  </a:cubicBezTo>
                  <a:cubicBezTo>
                    <a:pt x="835721" y="113229"/>
                    <a:pt x="828471" y="110626"/>
                    <a:pt x="821409" y="107570"/>
                  </a:cubicBezTo>
                  <a:cubicBezTo>
                    <a:pt x="796450" y="96932"/>
                    <a:pt x="770711" y="88259"/>
                    <a:pt x="744411" y="81629"/>
                  </a:cubicBezTo>
                  <a:cubicBezTo>
                    <a:pt x="734138" y="78994"/>
                    <a:pt x="723708" y="77310"/>
                    <a:pt x="713232" y="75673"/>
                  </a:cubicBezTo>
                  <a:cubicBezTo>
                    <a:pt x="709391" y="74786"/>
                    <a:pt x="705381" y="76188"/>
                    <a:pt x="702927" y="79275"/>
                  </a:cubicBezTo>
                  <a:cubicBezTo>
                    <a:pt x="699388" y="83577"/>
                    <a:pt x="700168" y="86196"/>
                    <a:pt x="705608" y="87257"/>
                  </a:cubicBezTo>
                  <a:cubicBezTo>
                    <a:pt x="713715" y="88816"/>
                    <a:pt x="721962" y="89704"/>
                    <a:pt x="729991" y="91715"/>
                  </a:cubicBezTo>
                  <a:cubicBezTo>
                    <a:pt x="731550" y="92136"/>
                    <a:pt x="734574" y="91575"/>
                    <a:pt x="733951" y="94989"/>
                  </a:cubicBezTo>
                  <a:cubicBezTo>
                    <a:pt x="731628" y="96548"/>
                    <a:pt x="729133" y="96034"/>
                    <a:pt x="726701" y="95519"/>
                  </a:cubicBezTo>
                  <a:cubicBezTo>
                    <a:pt x="708391" y="91821"/>
                    <a:pt x="689671" y="90569"/>
                    <a:pt x="671030" y="91793"/>
                  </a:cubicBezTo>
                  <a:cubicBezTo>
                    <a:pt x="662549" y="92261"/>
                    <a:pt x="654162" y="91326"/>
                    <a:pt x="645775" y="91700"/>
                  </a:cubicBezTo>
                  <a:cubicBezTo>
                    <a:pt x="623341" y="92729"/>
                    <a:pt x="600830" y="90827"/>
                    <a:pt x="578489" y="92962"/>
                  </a:cubicBezTo>
                  <a:cubicBezTo>
                    <a:pt x="559782" y="94740"/>
                    <a:pt x="541261" y="91668"/>
                    <a:pt x="522631" y="92713"/>
                  </a:cubicBezTo>
                  <a:cubicBezTo>
                    <a:pt x="500463" y="93976"/>
                    <a:pt x="478621" y="96704"/>
                    <a:pt x="457762" y="104904"/>
                  </a:cubicBezTo>
                  <a:cubicBezTo>
                    <a:pt x="428142" y="116534"/>
                    <a:pt x="404476" y="135772"/>
                    <a:pt x="384490" y="160217"/>
                  </a:cubicBezTo>
                  <a:cubicBezTo>
                    <a:pt x="372377" y="175027"/>
                    <a:pt x="362212" y="191069"/>
                    <a:pt x="352188" y="207251"/>
                  </a:cubicBezTo>
                  <a:cubicBezTo>
                    <a:pt x="350349" y="210198"/>
                    <a:pt x="349445" y="213596"/>
                    <a:pt x="347745" y="216605"/>
                  </a:cubicBezTo>
                  <a:cubicBezTo>
                    <a:pt x="346295" y="218600"/>
                    <a:pt x="345890" y="221422"/>
                    <a:pt x="343006" y="222046"/>
                  </a:cubicBezTo>
                  <a:close/>
                </a:path>
              </a:pathLst>
            </a:custGeom>
            <a:solidFill>
              <a:srgbClr val="020202"/>
            </a:solidFill>
            <a:ln w="1557" cap="flat">
              <a:noFill/>
              <a:prstDash val="solid"/>
              <a:miter/>
            </a:ln>
          </p:spPr>
          <p:txBody>
            <a:bodyPr rtlCol="0" anchor="ctr"/>
            <a:lstStyle/>
            <a:p>
              <a:endParaRPr lang="es-CO"/>
            </a:p>
          </p:txBody>
        </p:sp>
        <p:sp>
          <p:nvSpPr>
            <p:cNvPr id="1198" name="Freeform: Shape 1197">
              <a:extLst>
                <a:ext uri="{FF2B5EF4-FFF2-40B4-BE49-F238E27FC236}">
                  <a16:creationId xmlns:a16="http://schemas.microsoft.com/office/drawing/2014/main" id="{22838994-C399-A082-D367-EB77CEDBB0F9}"/>
                </a:ext>
              </a:extLst>
            </p:cNvPr>
            <p:cNvSpPr/>
            <p:nvPr/>
          </p:nvSpPr>
          <p:spPr>
            <a:xfrm>
              <a:off x="3953392" y="5524059"/>
              <a:ext cx="720313" cy="487037"/>
            </a:xfrm>
            <a:custGeom>
              <a:avLst/>
              <a:gdLst>
                <a:gd name="connsiteX0" fmla="*/ 673626 w 720313"/>
                <a:gd name="connsiteY0" fmla="*/ 380029 h 487037"/>
                <a:gd name="connsiteX1" fmla="*/ 692162 w 720313"/>
                <a:gd name="connsiteY1" fmla="*/ 344173 h 487037"/>
                <a:gd name="connsiteX2" fmla="*/ 703200 w 720313"/>
                <a:gd name="connsiteY2" fmla="*/ 312759 h 487037"/>
                <a:gd name="connsiteX3" fmla="*/ 702062 w 720313"/>
                <a:gd name="connsiteY3" fmla="*/ 308176 h 487037"/>
                <a:gd name="connsiteX4" fmla="*/ 700846 w 720313"/>
                <a:gd name="connsiteY4" fmla="*/ 301441 h 487037"/>
                <a:gd name="connsiteX5" fmla="*/ 708999 w 720313"/>
                <a:gd name="connsiteY5" fmla="*/ 276934 h 487037"/>
                <a:gd name="connsiteX6" fmla="*/ 711478 w 720313"/>
                <a:gd name="connsiteY6" fmla="*/ 271135 h 487037"/>
                <a:gd name="connsiteX7" fmla="*/ 709420 w 720313"/>
                <a:gd name="connsiteY7" fmla="*/ 261562 h 487037"/>
                <a:gd name="connsiteX8" fmla="*/ 675871 w 720313"/>
                <a:gd name="connsiteY8" fmla="*/ 254750 h 487037"/>
                <a:gd name="connsiteX9" fmla="*/ 639110 w 720313"/>
                <a:gd name="connsiteY9" fmla="*/ 281736 h 487037"/>
                <a:gd name="connsiteX10" fmla="*/ 605312 w 720313"/>
                <a:gd name="connsiteY10" fmla="*/ 330999 h 487037"/>
                <a:gd name="connsiteX11" fmla="*/ 585310 w 720313"/>
                <a:gd name="connsiteY11" fmla="*/ 365718 h 487037"/>
                <a:gd name="connsiteX12" fmla="*/ 575317 w 720313"/>
                <a:gd name="connsiteY12" fmla="*/ 387122 h 487037"/>
                <a:gd name="connsiteX13" fmla="*/ 565090 w 720313"/>
                <a:gd name="connsiteY13" fmla="*/ 420001 h 487037"/>
                <a:gd name="connsiteX14" fmla="*/ 554317 w 720313"/>
                <a:gd name="connsiteY14" fmla="*/ 426237 h 487037"/>
                <a:gd name="connsiteX15" fmla="*/ 541394 w 720313"/>
                <a:gd name="connsiteY15" fmla="*/ 423852 h 487037"/>
                <a:gd name="connsiteX16" fmla="*/ 535828 w 720313"/>
                <a:gd name="connsiteY16" fmla="*/ 427438 h 487037"/>
                <a:gd name="connsiteX17" fmla="*/ 539928 w 720313"/>
                <a:gd name="connsiteY17" fmla="*/ 435435 h 487037"/>
                <a:gd name="connsiteX18" fmla="*/ 543389 w 720313"/>
                <a:gd name="connsiteY18" fmla="*/ 435560 h 487037"/>
                <a:gd name="connsiteX19" fmla="*/ 539008 w 720313"/>
                <a:gd name="connsiteY19" fmla="*/ 438678 h 487037"/>
                <a:gd name="connsiteX20" fmla="*/ 443053 w 720313"/>
                <a:gd name="connsiteY20" fmla="*/ 466178 h 487037"/>
                <a:gd name="connsiteX21" fmla="*/ 380117 w 720313"/>
                <a:gd name="connsiteY21" fmla="*/ 477808 h 487037"/>
                <a:gd name="connsiteX22" fmla="*/ 325943 w 720313"/>
                <a:gd name="connsiteY22" fmla="*/ 486102 h 487037"/>
                <a:gd name="connsiteX23" fmla="*/ 310353 w 720313"/>
                <a:gd name="connsiteY23" fmla="*/ 486710 h 487037"/>
                <a:gd name="connsiteX24" fmla="*/ 246903 w 720313"/>
                <a:gd name="connsiteY24" fmla="*/ 485541 h 487037"/>
                <a:gd name="connsiteX25" fmla="*/ 164277 w 720313"/>
                <a:gd name="connsiteY25" fmla="*/ 467675 h 487037"/>
                <a:gd name="connsiteX26" fmla="*/ 116806 w 720313"/>
                <a:gd name="connsiteY26" fmla="*/ 449669 h 487037"/>
                <a:gd name="connsiteX27" fmla="*/ 81090 w 720313"/>
                <a:gd name="connsiteY27" fmla="*/ 422262 h 487037"/>
                <a:gd name="connsiteX28" fmla="*/ 16829 w 720313"/>
                <a:gd name="connsiteY28" fmla="*/ 317467 h 487037"/>
                <a:gd name="connsiteX29" fmla="*/ 2299 w 720313"/>
                <a:gd name="connsiteY29" fmla="*/ 255202 h 487037"/>
                <a:gd name="connsiteX30" fmla="*/ 117 w 720313"/>
                <a:gd name="connsiteY30" fmla="*/ 165904 h 487037"/>
                <a:gd name="connsiteX31" fmla="*/ 2221 w 720313"/>
                <a:gd name="connsiteY31" fmla="*/ 104823 h 487037"/>
                <a:gd name="connsiteX32" fmla="*/ 6898 w 720313"/>
                <a:gd name="connsiteY32" fmla="*/ 78195 h 487037"/>
                <a:gd name="connsiteX33" fmla="*/ 10718 w 720313"/>
                <a:gd name="connsiteY33" fmla="*/ 73768 h 487037"/>
                <a:gd name="connsiteX34" fmla="*/ 11061 w 720313"/>
                <a:gd name="connsiteY34" fmla="*/ 80347 h 487037"/>
                <a:gd name="connsiteX35" fmla="*/ 6774 w 720313"/>
                <a:gd name="connsiteY35" fmla="*/ 124918 h 487037"/>
                <a:gd name="connsiteX36" fmla="*/ 4497 w 720313"/>
                <a:gd name="connsiteY36" fmla="*/ 191736 h 487037"/>
                <a:gd name="connsiteX37" fmla="*/ 5480 w 720313"/>
                <a:gd name="connsiteY37" fmla="*/ 214185 h 487037"/>
                <a:gd name="connsiteX38" fmla="*/ 15317 w 720313"/>
                <a:gd name="connsiteY38" fmla="*/ 295751 h 487037"/>
                <a:gd name="connsiteX39" fmla="*/ 17156 w 720313"/>
                <a:gd name="connsiteY39" fmla="*/ 301800 h 487037"/>
                <a:gd name="connsiteX40" fmla="*/ 29145 w 720313"/>
                <a:gd name="connsiteY40" fmla="*/ 327850 h 487037"/>
                <a:gd name="connsiteX41" fmla="*/ 34555 w 720313"/>
                <a:gd name="connsiteY41" fmla="*/ 333634 h 487037"/>
                <a:gd name="connsiteX42" fmla="*/ 53262 w 720313"/>
                <a:gd name="connsiteY42" fmla="*/ 361805 h 487037"/>
                <a:gd name="connsiteX43" fmla="*/ 57581 w 720313"/>
                <a:gd name="connsiteY43" fmla="*/ 379094 h 487037"/>
                <a:gd name="connsiteX44" fmla="*/ 79843 w 720313"/>
                <a:gd name="connsiteY44" fmla="*/ 404334 h 487037"/>
                <a:gd name="connsiteX45" fmla="*/ 86593 w 720313"/>
                <a:gd name="connsiteY45" fmla="*/ 409759 h 487037"/>
                <a:gd name="connsiteX46" fmla="*/ 101622 w 720313"/>
                <a:gd name="connsiteY46" fmla="*/ 430727 h 487037"/>
                <a:gd name="connsiteX47" fmla="*/ 111615 w 720313"/>
                <a:gd name="connsiteY47" fmla="*/ 441780 h 487037"/>
                <a:gd name="connsiteX48" fmla="*/ 205107 w 720313"/>
                <a:gd name="connsiteY48" fmla="*/ 475127 h 487037"/>
                <a:gd name="connsiteX49" fmla="*/ 240480 w 720313"/>
                <a:gd name="connsiteY49" fmla="*/ 480131 h 487037"/>
                <a:gd name="connsiteX50" fmla="*/ 285425 w 720313"/>
                <a:gd name="connsiteY50" fmla="*/ 481472 h 487037"/>
                <a:gd name="connsiteX51" fmla="*/ 381645 w 720313"/>
                <a:gd name="connsiteY51" fmla="*/ 473022 h 487037"/>
                <a:gd name="connsiteX52" fmla="*/ 455135 w 720313"/>
                <a:gd name="connsiteY52" fmla="*/ 458290 h 487037"/>
                <a:gd name="connsiteX53" fmla="*/ 464318 w 720313"/>
                <a:gd name="connsiteY53" fmla="*/ 448671 h 487037"/>
                <a:gd name="connsiteX54" fmla="*/ 455759 w 720313"/>
                <a:gd name="connsiteY54" fmla="*/ 410367 h 487037"/>
                <a:gd name="connsiteX55" fmla="*/ 452641 w 720313"/>
                <a:gd name="connsiteY55" fmla="*/ 406251 h 487037"/>
                <a:gd name="connsiteX56" fmla="*/ 456570 w 720313"/>
                <a:gd name="connsiteY56" fmla="*/ 394933 h 487037"/>
                <a:gd name="connsiteX57" fmla="*/ 541440 w 720313"/>
                <a:gd name="connsiteY57" fmla="*/ 361820 h 487037"/>
                <a:gd name="connsiteX58" fmla="*/ 553086 w 720313"/>
                <a:gd name="connsiteY58" fmla="*/ 355584 h 487037"/>
                <a:gd name="connsiteX59" fmla="*/ 554551 w 720313"/>
                <a:gd name="connsiteY59" fmla="*/ 355257 h 487037"/>
                <a:gd name="connsiteX60" fmla="*/ 552992 w 720313"/>
                <a:gd name="connsiteY60" fmla="*/ 355600 h 487037"/>
                <a:gd name="connsiteX61" fmla="*/ 519022 w 720313"/>
                <a:gd name="connsiteY61" fmla="*/ 370816 h 487037"/>
                <a:gd name="connsiteX62" fmla="*/ 492520 w 720313"/>
                <a:gd name="connsiteY62" fmla="*/ 380388 h 487037"/>
                <a:gd name="connsiteX63" fmla="*/ 455104 w 720313"/>
                <a:gd name="connsiteY63" fmla="*/ 393171 h 487037"/>
                <a:gd name="connsiteX64" fmla="*/ 438704 w 720313"/>
                <a:gd name="connsiteY64" fmla="*/ 395291 h 487037"/>
                <a:gd name="connsiteX65" fmla="*/ 413542 w 720313"/>
                <a:gd name="connsiteY65" fmla="*/ 396227 h 487037"/>
                <a:gd name="connsiteX66" fmla="*/ 403268 w 720313"/>
                <a:gd name="connsiteY66" fmla="*/ 396040 h 487037"/>
                <a:gd name="connsiteX67" fmla="*/ 401990 w 720313"/>
                <a:gd name="connsiteY67" fmla="*/ 394715 h 487037"/>
                <a:gd name="connsiteX68" fmla="*/ 402910 w 720313"/>
                <a:gd name="connsiteY68" fmla="*/ 393156 h 487037"/>
                <a:gd name="connsiteX69" fmla="*/ 422210 w 720313"/>
                <a:gd name="connsiteY69" fmla="*/ 390583 h 487037"/>
                <a:gd name="connsiteX70" fmla="*/ 451659 w 720313"/>
                <a:gd name="connsiteY70" fmla="*/ 383241 h 487037"/>
                <a:gd name="connsiteX71" fmla="*/ 508296 w 720313"/>
                <a:gd name="connsiteY71" fmla="*/ 363691 h 487037"/>
                <a:gd name="connsiteX72" fmla="*/ 564170 w 720313"/>
                <a:gd name="connsiteY72" fmla="*/ 339012 h 487037"/>
                <a:gd name="connsiteX73" fmla="*/ 572807 w 720313"/>
                <a:gd name="connsiteY73" fmla="*/ 333384 h 487037"/>
                <a:gd name="connsiteX74" fmla="*/ 585092 w 720313"/>
                <a:gd name="connsiteY74" fmla="*/ 325075 h 487037"/>
                <a:gd name="connsiteX75" fmla="*/ 589519 w 720313"/>
                <a:gd name="connsiteY75" fmla="*/ 322175 h 487037"/>
                <a:gd name="connsiteX76" fmla="*/ 590735 w 720313"/>
                <a:gd name="connsiteY76" fmla="*/ 321271 h 487037"/>
                <a:gd name="connsiteX77" fmla="*/ 596363 w 720313"/>
                <a:gd name="connsiteY77" fmla="*/ 316470 h 487037"/>
                <a:gd name="connsiteX78" fmla="*/ 597532 w 720313"/>
                <a:gd name="connsiteY78" fmla="*/ 315581 h 487037"/>
                <a:gd name="connsiteX79" fmla="*/ 600650 w 720313"/>
                <a:gd name="connsiteY79" fmla="*/ 312822 h 487037"/>
                <a:gd name="connsiteX80" fmla="*/ 601445 w 720313"/>
                <a:gd name="connsiteY80" fmla="*/ 311730 h 487037"/>
                <a:gd name="connsiteX81" fmla="*/ 602334 w 720313"/>
                <a:gd name="connsiteY81" fmla="*/ 310717 h 487037"/>
                <a:gd name="connsiteX82" fmla="*/ 602786 w 720313"/>
                <a:gd name="connsiteY82" fmla="*/ 310234 h 487037"/>
                <a:gd name="connsiteX83" fmla="*/ 603722 w 720313"/>
                <a:gd name="connsiteY83" fmla="*/ 309298 h 487037"/>
                <a:gd name="connsiteX84" fmla="*/ 604189 w 720313"/>
                <a:gd name="connsiteY84" fmla="*/ 308831 h 487037"/>
                <a:gd name="connsiteX85" fmla="*/ 605125 w 720313"/>
                <a:gd name="connsiteY85" fmla="*/ 307864 h 487037"/>
                <a:gd name="connsiteX86" fmla="*/ 605577 w 720313"/>
                <a:gd name="connsiteY86" fmla="*/ 307365 h 487037"/>
                <a:gd name="connsiteX87" fmla="*/ 606528 w 720313"/>
                <a:gd name="connsiteY87" fmla="*/ 306305 h 487037"/>
                <a:gd name="connsiteX88" fmla="*/ 607042 w 720313"/>
                <a:gd name="connsiteY88" fmla="*/ 305759 h 487037"/>
                <a:gd name="connsiteX89" fmla="*/ 611158 w 720313"/>
                <a:gd name="connsiteY89" fmla="*/ 301082 h 487037"/>
                <a:gd name="connsiteX90" fmla="*/ 612015 w 720313"/>
                <a:gd name="connsiteY90" fmla="*/ 299866 h 487037"/>
                <a:gd name="connsiteX91" fmla="*/ 614042 w 720313"/>
                <a:gd name="connsiteY91" fmla="*/ 296749 h 487037"/>
                <a:gd name="connsiteX92" fmla="*/ 614853 w 720313"/>
                <a:gd name="connsiteY92" fmla="*/ 295439 h 487037"/>
                <a:gd name="connsiteX93" fmla="*/ 620792 w 720313"/>
                <a:gd name="connsiteY93" fmla="*/ 281408 h 487037"/>
                <a:gd name="connsiteX94" fmla="*/ 621353 w 720313"/>
                <a:gd name="connsiteY94" fmla="*/ 279646 h 487037"/>
                <a:gd name="connsiteX95" fmla="*/ 623661 w 720313"/>
                <a:gd name="connsiteY95" fmla="*/ 264961 h 487037"/>
                <a:gd name="connsiteX96" fmla="*/ 624456 w 720313"/>
                <a:gd name="connsiteY96" fmla="*/ 231677 h 487037"/>
                <a:gd name="connsiteX97" fmla="*/ 622320 w 720313"/>
                <a:gd name="connsiteY97" fmla="*/ 193918 h 487037"/>
                <a:gd name="connsiteX98" fmla="*/ 621884 w 720313"/>
                <a:gd name="connsiteY98" fmla="*/ 192125 h 487037"/>
                <a:gd name="connsiteX99" fmla="*/ 620808 w 720313"/>
                <a:gd name="connsiteY99" fmla="*/ 186965 h 487037"/>
                <a:gd name="connsiteX100" fmla="*/ 597782 w 720313"/>
                <a:gd name="connsiteY100" fmla="*/ 135924 h 487037"/>
                <a:gd name="connsiteX101" fmla="*/ 565901 w 720313"/>
                <a:gd name="connsiteY101" fmla="*/ 97449 h 487037"/>
                <a:gd name="connsiteX102" fmla="*/ 524650 w 720313"/>
                <a:gd name="connsiteY102" fmla="*/ 60860 h 487037"/>
                <a:gd name="connsiteX103" fmla="*/ 521407 w 720313"/>
                <a:gd name="connsiteY103" fmla="*/ 56276 h 487037"/>
                <a:gd name="connsiteX104" fmla="*/ 542734 w 720313"/>
                <a:gd name="connsiteY104" fmla="*/ 61561 h 487037"/>
                <a:gd name="connsiteX105" fmla="*/ 546694 w 720313"/>
                <a:gd name="connsiteY105" fmla="*/ 67049 h 487037"/>
                <a:gd name="connsiteX106" fmla="*/ 579791 w 720313"/>
                <a:gd name="connsiteY106" fmla="*/ 97807 h 487037"/>
                <a:gd name="connsiteX107" fmla="*/ 638284 w 720313"/>
                <a:gd name="connsiteY107" fmla="*/ 66113 h 487037"/>
                <a:gd name="connsiteX108" fmla="*/ 638736 w 720313"/>
                <a:gd name="connsiteY108" fmla="*/ 64445 h 487037"/>
                <a:gd name="connsiteX109" fmla="*/ 635104 w 720313"/>
                <a:gd name="connsiteY109" fmla="*/ 41996 h 487037"/>
                <a:gd name="connsiteX110" fmla="*/ 610753 w 720313"/>
                <a:gd name="connsiteY110" fmla="*/ 6311 h 487037"/>
                <a:gd name="connsiteX111" fmla="*/ 609194 w 720313"/>
                <a:gd name="connsiteY111" fmla="*/ -315 h 487037"/>
                <a:gd name="connsiteX112" fmla="*/ 626966 w 720313"/>
                <a:gd name="connsiteY112" fmla="*/ 25143 h 487037"/>
                <a:gd name="connsiteX113" fmla="*/ 653375 w 720313"/>
                <a:gd name="connsiteY113" fmla="*/ 62263 h 487037"/>
                <a:gd name="connsiteX114" fmla="*/ 664444 w 720313"/>
                <a:gd name="connsiteY114" fmla="*/ 79100 h 487037"/>
                <a:gd name="connsiteX115" fmla="*/ 672581 w 720313"/>
                <a:gd name="connsiteY115" fmla="*/ 92351 h 487037"/>
                <a:gd name="connsiteX116" fmla="*/ 712008 w 720313"/>
                <a:gd name="connsiteY116" fmla="*/ 175741 h 487037"/>
                <a:gd name="connsiteX117" fmla="*/ 719023 w 720313"/>
                <a:gd name="connsiteY117" fmla="*/ 247079 h 487037"/>
                <a:gd name="connsiteX118" fmla="*/ 711384 w 720313"/>
                <a:gd name="connsiteY118" fmla="*/ 287862 h 487037"/>
                <a:gd name="connsiteX119" fmla="*/ 701329 w 720313"/>
                <a:gd name="connsiteY119" fmla="*/ 325730 h 487037"/>
                <a:gd name="connsiteX120" fmla="*/ 697400 w 720313"/>
                <a:gd name="connsiteY120" fmla="*/ 337173 h 487037"/>
                <a:gd name="connsiteX121" fmla="*/ 675169 w 720313"/>
                <a:gd name="connsiteY121" fmla="*/ 380091 h 487037"/>
                <a:gd name="connsiteX122" fmla="*/ 673626 w 720313"/>
                <a:gd name="connsiteY122" fmla="*/ 380029 h 487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720313" h="487037">
                  <a:moveTo>
                    <a:pt x="673626" y="380029"/>
                  </a:moveTo>
                  <a:cubicBezTo>
                    <a:pt x="679862" y="368072"/>
                    <a:pt x="685848" y="356068"/>
                    <a:pt x="692162" y="344173"/>
                  </a:cubicBezTo>
                  <a:cubicBezTo>
                    <a:pt x="697432" y="334242"/>
                    <a:pt x="700425" y="323547"/>
                    <a:pt x="703200" y="312759"/>
                  </a:cubicBezTo>
                  <a:cubicBezTo>
                    <a:pt x="703668" y="310951"/>
                    <a:pt x="703823" y="309439"/>
                    <a:pt x="702062" y="308176"/>
                  </a:cubicBezTo>
                  <a:cubicBezTo>
                    <a:pt x="699536" y="306367"/>
                    <a:pt x="699848" y="303873"/>
                    <a:pt x="700846" y="301441"/>
                  </a:cubicBezTo>
                  <a:cubicBezTo>
                    <a:pt x="704244" y="293512"/>
                    <a:pt x="706957" y="285315"/>
                    <a:pt x="708999" y="276934"/>
                  </a:cubicBezTo>
                  <a:cubicBezTo>
                    <a:pt x="709498" y="274878"/>
                    <a:pt x="710340" y="272918"/>
                    <a:pt x="711478" y="271135"/>
                  </a:cubicBezTo>
                  <a:cubicBezTo>
                    <a:pt x="714097" y="266691"/>
                    <a:pt x="713629" y="264244"/>
                    <a:pt x="709420" y="261562"/>
                  </a:cubicBezTo>
                  <a:cubicBezTo>
                    <a:pt x="699489" y="255144"/>
                    <a:pt x="687517" y="252712"/>
                    <a:pt x="675871" y="254750"/>
                  </a:cubicBezTo>
                  <a:cubicBezTo>
                    <a:pt x="658956" y="257384"/>
                    <a:pt x="647607" y="267783"/>
                    <a:pt x="639110" y="281736"/>
                  </a:cubicBezTo>
                  <a:cubicBezTo>
                    <a:pt x="628712" y="298739"/>
                    <a:pt x="617440" y="315183"/>
                    <a:pt x="605312" y="330999"/>
                  </a:cubicBezTo>
                  <a:cubicBezTo>
                    <a:pt x="597112" y="341725"/>
                    <a:pt x="589862" y="352825"/>
                    <a:pt x="585310" y="365718"/>
                  </a:cubicBezTo>
                  <a:cubicBezTo>
                    <a:pt x="582691" y="373107"/>
                    <a:pt x="578310" y="379748"/>
                    <a:pt x="575317" y="387122"/>
                  </a:cubicBezTo>
                  <a:cubicBezTo>
                    <a:pt x="570858" y="397725"/>
                    <a:pt x="567429" y="408736"/>
                    <a:pt x="565090" y="420001"/>
                  </a:cubicBezTo>
                  <a:cubicBezTo>
                    <a:pt x="563858" y="426237"/>
                    <a:pt x="560585" y="428295"/>
                    <a:pt x="554317" y="426237"/>
                  </a:cubicBezTo>
                  <a:cubicBezTo>
                    <a:pt x="550108" y="424865"/>
                    <a:pt x="545961" y="423540"/>
                    <a:pt x="541394" y="423852"/>
                  </a:cubicBezTo>
                  <a:cubicBezTo>
                    <a:pt x="539055" y="424028"/>
                    <a:pt x="536950" y="425377"/>
                    <a:pt x="535828" y="427438"/>
                  </a:cubicBezTo>
                  <a:cubicBezTo>
                    <a:pt x="533302" y="431429"/>
                    <a:pt x="535267" y="435123"/>
                    <a:pt x="539928" y="435435"/>
                  </a:cubicBezTo>
                  <a:cubicBezTo>
                    <a:pt x="541082" y="435435"/>
                    <a:pt x="542235" y="435529"/>
                    <a:pt x="543389" y="435560"/>
                  </a:cubicBezTo>
                  <a:cubicBezTo>
                    <a:pt x="542937" y="437992"/>
                    <a:pt x="540786" y="438179"/>
                    <a:pt x="539008" y="438678"/>
                  </a:cubicBezTo>
                  <a:cubicBezTo>
                    <a:pt x="507096" y="448032"/>
                    <a:pt x="475386" y="458212"/>
                    <a:pt x="443053" y="466178"/>
                  </a:cubicBezTo>
                  <a:cubicBezTo>
                    <a:pt x="422350" y="471426"/>
                    <a:pt x="401335" y="475311"/>
                    <a:pt x="380117" y="477808"/>
                  </a:cubicBezTo>
                  <a:cubicBezTo>
                    <a:pt x="361986" y="479835"/>
                    <a:pt x="344261" y="484356"/>
                    <a:pt x="325943" y="486102"/>
                  </a:cubicBezTo>
                  <a:cubicBezTo>
                    <a:pt x="320752" y="486601"/>
                    <a:pt x="315576" y="486710"/>
                    <a:pt x="310353" y="486710"/>
                  </a:cubicBezTo>
                  <a:cubicBezTo>
                    <a:pt x="289198" y="486710"/>
                    <a:pt x="268043" y="486928"/>
                    <a:pt x="246903" y="485541"/>
                  </a:cubicBezTo>
                  <a:cubicBezTo>
                    <a:pt x="218618" y="483785"/>
                    <a:pt x="190761" y="477763"/>
                    <a:pt x="164277" y="467675"/>
                  </a:cubicBezTo>
                  <a:cubicBezTo>
                    <a:pt x="148469" y="461641"/>
                    <a:pt x="132349" y="456528"/>
                    <a:pt x="116806" y="449669"/>
                  </a:cubicBezTo>
                  <a:cubicBezTo>
                    <a:pt x="102495" y="443324"/>
                    <a:pt x="91223" y="434079"/>
                    <a:pt x="81090" y="422262"/>
                  </a:cubicBezTo>
                  <a:cubicBezTo>
                    <a:pt x="53948" y="390770"/>
                    <a:pt x="32107" y="356099"/>
                    <a:pt x="16829" y="317467"/>
                  </a:cubicBezTo>
                  <a:cubicBezTo>
                    <a:pt x="8925" y="297497"/>
                    <a:pt x="4872" y="276435"/>
                    <a:pt x="2299" y="255202"/>
                  </a:cubicBezTo>
                  <a:cubicBezTo>
                    <a:pt x="-1271" y="225581"/>
                    <a:pt x="-741" y="195664"/>
                    <a:pt x="117" y="165904"/>
                  </a:cubicBezTo>
                  <a:cubicBezTo>
                    <a:pt x="693" y="145543"/>
                    <a:pt x="2237" y="125230"/>
                    <a:pt x="2221" y="104823"/>
                  </a:cubicBezTo>
                  <a:cubicBezTo>
                    <a:pt x="2351" y="95754"/>
                    <a:pt x="3930" y="86765"/>
                    <a:pt x="6898" y="78195"/>
                  </a:cubicBezTo>
                  <a:cubicBezTo>
                    <a:pt x="7553" y="76262"/>
                    <a:pt x="7974" y="73955"/>
                    <a:pt x="10718" y="73768"/>
                  </a:cubicBezTo>
                  <a:cubicBezTo>
                    <a:pt x="12542" y="75873"/>
                    <a:pt x="11653" y="78195"/>
                    <a:pt x="11061" y="80347"/>
                  </a:cubicBezTo>
                  <a:cubicBezTo>
                    <a:pt x="6976" y="94970"/>
                    <a:pt x="6836" y="109827"/>
                    <a:pt x="6774" y="124918"/>
                  </a:cubicBezTo>
                  <a:cubicBezTo>
                    <a:pt x="6664" y="147196"/>
                    <a:pt x="5947" y="169489"/>
                    <a:pt x="4497" y="191736"/>
                  </a:cubicBezTo>
                  <a:cubicBezTo>
                    <a:pt x="4014" y="199266"/>
                    <a:pt x="5900" y="206640"/>
                    <a:pt x="5480" y="214185"/>
                  </a:cubicBezTo>
                  <a:cubicBezTo>
                    <a:pt x="3921" y="241935"/>
                    <a:pt x="7865" y="269061"/>
                    <a:pt x="15317" y="295751"/>
                  </a:cubicBezTo>
                  <a:cubicBezTo>
                    <a:pt x="15643" y="297843"/>
                    <a:pt x="16261" y="299880"/>
                    <a:pt x="17156" y="301800"/>
                  </a:cubicBezTo>
                  <a:cubicBezTo>
                    <a:pt x="22410" y="309847"/>
                    <a:pt x="26451" y="318624"/>
                    <a:pt x="29145" y="327850"/>
                  </a:cubicBezTo>
                  <a:cubicBezTo>
                    <a:pt x="30057" y="330452"/>
                    <a:pt x="32020" y="332550"/>
                    <a:pt x="34555" y="333634"/>
                  </a:cubicBezTo>
                  <a:cubicBezTo>
                    <a:pt x="46200" y="339433"/>
                    <a:pt x="50659" y="350159"/>
                    <a:pt x="53262" y="361805"/>
                  </a:cubicBezTo>
                  <a:cubicBezTo>
                    <a:pt x="54587" y="367604"/>
                    <a:pt x="55367" y="373466"/>
                    <a:pt x="57581" y="379094"/>
                  </a:cubicBezTo>
                  <a:cubicBezTo>
                    <a:pt x="61992" y="390272"/>
                    <a:pt x="71284" y="396944"/>
                    <a:pt x="79843" y="404334"/>
                  </a:cubicBezTo>
                  <a:cubicBezTo>
                    <a:pt x="82025" y="406220"/>
                    <a:pt x="84239" y="408075"/>
                    <a:pt x="86593" y="409759"/>
                  </a:cubicBezTo>
                  <a:cubicBezTo>
                    <a:pt x="93967" y="415059"/>
                    <a:pt x="99860" y="421311"/>
                    <a:pt x="101622" y="430727"/>
                  </a:cubicBezTo>
                  <a:cubicBezTo>
                    <a:pt x="102651" y="436277"/>
                    <a:pt x="106564" y="439426"/>
                    <a:pt x="111615" y="441780"/>
                  </a:cubicBezTo>
                  <a:cubicBezTo>
                    <a:pt x="141730" y="455644"/>
                    <a:pt x="173017" y="466803"/>
                    <a:pt x="205107" y="475127"/>
                  </a:cubicBezTo>
                  <a:cubicBezTo>
                    <a:pt x="216643" y="478245"/>
                    <a:pt x="228647" y="478759"/>
                    <a:pt x="240480" y="480131"/>
                  </a:cubicBezTo>
                  <a:cubicBezTo>
                    <a:pt x="255446" y="481861"/>
                    <a:pt x="270521" y="480256"/>
                    <a:pt x="285425" y="481472"/>
                  </a:cubicBezTo>
                  <a:cubicBezTo>
                    <a:pt x="318070" y="484122"/>
                    <a:pt x="349670" y="477387"/>
                    <a:pt x="381645" y="473022"/>
                  </a:cubicBezTo>
                  <a:cubicBezTo>
                    <a:pt x="406589" y="469639"/>
                    <a:pt x="430800" y="464089"/>
                    <a:pt x="455135" y="458290"/>
                  </a:cubicBezTo>
                  <a:cubicBezTo>
                    <a:pt x="460639" y="456980"/>
                    <a:pt x="463289" y="453971"/>
                    <a:pt x="464318" y="448671"/>
                  </a:cubicBezTo>
                  <a:cubicBezTo>
                    <a:pt x="467062" y="434640"/>
                    <a:pt x="463741" y="421997"/>
                    <a:pt x="455759" y="410367"/>
                  </a:cubicBezTo>
                  <a:cubicBezTo>
                    <a:pt x="454777" y="408948"/>
                    <a:pt x="453530" y="407717"/>
                    <a:pt x="452641" y="406251"/>
                  </a:cubicBezTo>
                  <a:cubicBezTo>
                    <a:pt x="448993" y="400608"/>
                    <a:pt x="450240" y="397053"/>
                    <a:pt x="456570" y="394933"/>
                  </a:cubicBezTo>
                  <a:cubicBezTo>
                    <a:pt x="485458" y="385479"/>
                    <a:pt x="513784" y="374425"/>
                    <a:pt x="541440" y="361820"/>
                  </a:cubicBezTo>
                  <a:cubicBezTo>
                    <a:pt x="545431" y="359949"/>
                    <a:pt x="548830" y="356941"/>
                    <a:pt x="553086" y="355584"/>
                  </a:cubicBezTo>
                  <a:cubicBezTo>
                    <a:pt x="553538" y="355350"/>
                    <a:pt x="554037" y="355237"/>
                    <a:pt x="554551" y="355257"/>
                  </a:cubicBezTo>
                  <a:cubicBezTo>
                    <a:pt x="553787" y="354197"/>
                    <a:pt x="553616" y="355849"/>
                    <a:pt x="552992" y="355600"/>
                  </a:cubicBezTo>
                  <a:cubicBezTo>
                    <a:pt x="541814" y="360994"/>
                    <a:pt x="530496" y="366139"/>
                    <a:pt x="519022" y="370816"/>
                  </a:cubicBezTo>
                  <a:cubicBezTo>
                    <a:pt x="510354" y="374339"/>
                    <a:pt x="501297" y="377051"/>
                    <a:pt x="492520" y="380388"/>
                  </a:cubicBezTo>
                  <a:cubicBezTo>
                    <a:pt x="480204" y="385189"/>
                    <a:pt x="467451" y="388697"/>
                    <a:pt x="455104" y="393171"/>
                  </a:cubicBezTo>
                  <a:cubicBezTo>
                    <a:pt x="449804" y="395073"/>
                    <a:pt x="444191" y="396289"/>
                    <a:pt x="438704" y="395291"/>
                  </a:cubicBezTo>
                  <a:cubicBezTo>
                    <a:pt x="430160" y="393732"/>
                    <a:pt x="421898" y="395136"/>
                    <a:pt x="413542" y="396227"/>
                  </a:cubicBezTo>
                  <a:cubicBezTo>
                    <a:pt x="410143" y="396921"/>
                    <a:pt x="406636" y="396857"/>
                    <a:pt x="403268" y="396040"/>
                  </a:cubicBezTo>
                  <a:cubicBezTo>
                    <a:pt x="402691" y="395778"/>
                    <a:pt x="402224" y="395304"/>
                    <a:pt x="401990" y="394715"/>
                  </a:cubicBezTo>
                  <a:cubicBezTo>
                    <a:pt x="401959" y="394058"/>
                    <a:pt x="402317" y="393446"/>
                    <a:pt x="402910" y="393156"/>
                  </a:cubicBezTo>
                  <a:cubicBezTo>
                    <a:pt x="409146" y="390911"/>
                    <a:pt x="415818" y="390755"/>
                    <a:pt x="422210" y="390583"/>
                  </a:cubicBezTo>
                  <a:cubicBezTo>
                    <a:pt x="432717" y="390318"/>
                    <a:pt x="442212" y="386842"/>
                    <a:pt x="451659" y="383241"/>
                  </a:cubicBezTo>
                  <a:cubicBezTo>
                    <a:pt x="470367" y="376116"/>
                    <a:pt x="489885" y="371533"/>
                    <a:pt x="508296" y="363691"/>
                  </a:cubicBezTo>
                  <a:cubicBezTo>
                    <a:pt x="527004" y="355709"/>
                    <a:pt x="546148" y="348600"/>
                    <a:pt x="564170" y="339012"/>
                  </a:cubicBezTo>
                  <a:cubicBezTo>
                    <a:pt x="567319" y="337595"/>
                    <a:pt x="570235" y="335696"/>
                    <a:pt x="572807" y="333384"/>
                  </a:cubicBezTo>
                  <a:cubicBezTo>
                    <a:pt x="576268" y="329775"/>
                    <a:pt x="580462" y="326943"/>
                    <a:pt x="585092" y="325075"/>
                  </a:cubicBezTo>
                  <a:cubicBezTo>
                    <a:pt x="586744" y="324395"/>
                    <a:pt x="588241" y="323412"/>
                    <a:pt x="589519" y="322175"/>
                  </a:cubicBezTo>
                  <a:cubicBezTo>
                    <a:pt x="589893" y="321843"/>
                    <a:pt x="590314" y="321541"/>
                    <a:pt x="590735" y="321271"/>
                  </a:cubicBezTo>
                  <a:cubicBezTo>
                    <a:pt x="592793" y="319895"/>
                    <a:pt x="594679" y="318283"/>
                    <a:pt x="596363" y="316470"/>
                  </a:cubicBezTo>
                  <a:cubicBezTo>
                    <a:pt x="596737" y="316152"/>
                    <a:pt x="597127" y="315855"/>
                    <a:pt x="597532" y="315581"/>
                  </a:cubicBezTo>
                  <a:cubicBezTo>
                    <a:pt x="598764" y="314900"/>
                    <a:pt x="599824" y="313958"/>
                    <a:pt x="600650" y="312822"/>
                  </a:cubicBezTo>
                  <a:cubicBezTo>
                    <a:pt x="600900" y="312441"/>
                    <a:pt x="601165" y="312078"/>
                    <a:pt x="601445" y="311730"/>
                  </a:cubicBezTo>
                  <a:cubicBezTo>
                    <a:pt x="601710" y="311372"/>
                    <a:pt x="602007" y="311032"/>
                    <a:pt x="602334" y="310717"/>
                  </a:cubicBezTo>
                  <a:cubicBezTo>
                    <a:pt x="602474" y="310545"/>
                    <a:pt x="602646" y="310405"/>
                    <a:pt x="602786" y="310234"/>
                  </a:cubicBezTo>
                  <a:cubicBezTo>
                    <a:pt x="602926" y="310062"/>
                    <a:pt x="603410" y="309610"/>
                    <a:pt x="603722" y="309298"/>
                  </a:cubicBezTo>
                  <a:lnTo>
                    <a:pt x="604189" y="308831"/>
                  </a:lnTo>
                  <a:cubicBezTo>
                    <a:pt x="604485" y="308488"/>
                    <a:pt x="604797" y="308176"/>
                    <a:pt x="605125" y="307864"/>
                  </a:cubicBezTo>
                  <a:cubicBezTo>
                    <a:pt x="605452" y="307552"/>
                    <a:pt x="605436" y="307537"/>
                    <a:pt x="605577" y="307365"/>
                  </a:cubicBezTo>
                  <a:lnTo>
                    <a:pt x="606528" y="306305"/>
                  </a:lnTo>
                  <a:lnTo>
                    <a:pt x="607042" y="305759"/>
                  </a:lnTo>
                  <a:cubicBezTo>
                    <a:pt x="608570" y="304338"/>
                    <a:pt x="609942" y="302771"/>
                    <a:pt x="611158" y="301082"/>
                  </a:cubicBezTo>
                  <a:cubicBezTo>
                    <a:pt x="611423" y="300658"/>
                    <a:pt x="611704" y="300252"/>
                    <a:pt x="612015" y="299866"/>
                  </a:cubicBezTo>
                  <a:cubicBezTo>
                    <a:pt x="612779" y="298887"/>
                    <a:pt x="613465" y="297844"/>
                    <a:pt x="614042" y="296749"/>
                  </a:cubicBezTo>
                  <a:cubicBezTo>
                    <a:pt x="614291" y="296296"/>
                    <a:pt x="614572" y="295875"/>
                    <a:pt x="614853" y="295439"/>
                  </a:cubicBezTo>
                  <a:cubicBezTo>
                    <a:pt x="617690" y="291169"/>
                    <a:pt x="619701" y="286412"/>
                    <a:pt x="620792" y="281408"/>
                  </a:cubicBezTo>
                  <a:cubicBezTo>
                    <a:pt x="620995" y="280831"/>
                    <a:pt x="621182" y="280255"/>
                    <a:pt x="621353" y="279646"/>
                  </a:cubicBezTo>
                  <a:cubicBezTo>
                    <a:pt x="622912" y="274909"/>
                    <a:pt x="623692" y="269950"/>
                    <a:pt x="623661" y="264961"/>
                  </a:cubicBezTo>
                  <a:cubicBezTo>
                    <a:pt x="623661" y="253861"/>
                    <a:pt x="624019" y="242777"/>
                    <a:pt x="624456" y="231677"/>
                  </a:cubicBezTo>
                  <a:cubicBezTo>
                    <a:pt x="624939" y="219205"/>
                    <a:pt x="623443" y="206484"/>
                    <a:pt x="622320" y="193918"/>
                  </a:cubicBezTo>
                  <a:cubicBezTo>
                    <a:pt x="622195" y="193310"/>
                    <a:pt x="622055" y="192702"/>
                    <a:pt x="621884" y="192125"/>
                  </a:cubicBezTo>
                  <a:cubicBezTo>
                    <a:pt x="621619" y="190387"/>
                    <a:pt x="621260" y="188665"/>
                    <a:pt x="620808" y="186965"/>
                  </a:cubicBezTo>
                  <a:cubicBezTo>
                    <a:pt x="616708" y="168554"/>
                    <a:pt x="608882" y="151181"/>
                    <a:pt x="597782" y="135924"/>
                  </a:cubicBezTo>
                  <a:cubicBezTo>
                    <a:pt x="588069" y="122346"/>
                    <a:pt x="577920" y="108954"/>
                    <a:pt x="565901" y="97449"/>
                  </a:cubicBezTo>
                  <a:cubicBezTo>
                    <a:pt x="552665" y="84759"/>
                    <a:pt x="540365" y="70853"/>
                    <a:pt x="524650" y="60860"/>
                  </a:cubicBezTo>
                  <a:cubicBezTo>
                    <a:pt x="523091" y="59877"/>
                    <a:pt x="520519" y="59176"/>
                    <a:pt x="521407" y="56276"/>
                  </a:cubicBezTo>
                  <a:cubicBezTo>
                    <a:pt x="528797" y="56616"/>
                    <a:pt x="536046" y="58412"/>
                    <a:pt x="542734" y="61561"/>
                  </a:cubicBezTo>
                  <a:cubicBezTo>
                    <a:pt x="544839" y="62497"/>
                    <a:pt x="545712" y="64929"/>
                    <a:pt x="546694" y="67049"/>
                  </a:cubicBezTo>
                  <a:cubicBezTo>
                    <a:pt x="553554" y="81781"/>
                    <a:pt x="564248" y="92507"/>
                    <a:pt x="579791" y="97807"/>
                  </a:cubicBezTo>
                  <a:cubicBezTo>
                    <a:pt x="603347" y="105867"/>
                    <a:pt x="631238" y="90012"/>
                    <a:pt x="638284" y="66113"/>
                  </a:cubicBezTo>
                  <a:cubicBezTo>
                    <a:pt x="638456" y="65552"/>
                    <a:pt x="638549" y="64975"/>
                    <a:pt x="638736" y="64445"/>
                  </a:cubicBezTo>
                  <a:cubicBezTo>
                    <a:pt x="641574" y="56307"/>
                    <a:pt x="640872" y="49214"/>
                    <a:pt x="635104" y="41996"/>
                  </a:cubicBezTo>
                  <a:cubicBezTo>
                    <a:pt x="626124" y="30756"/>
                    <a:pt x="618656" y="18362"/>
                    <a:pt x="610753" y="6311"/>
                  </a:cubicBezTo>
                  <a:cubicBezTo>
                    <a:pt x="609490" y="4409"/>
                    <a:pt x="607104" y="2507"/>
                    <a:pt x="609194" y="-315"/>
                  </a:cubicBezTo>
                  <a:cubicBezTo>
                    <a:pt x="616038" y="7480"/>
                    <a:pt x="621089" y="16616"/>
                    <a:pt x="626966" y="25143"/>
                  </a:cubicBezTo>
                  <a:cubicBezTo>
                    <a:pt x="635587" y="37615"/>
                    <a:pt x="644115" y="50212"/>
                    <a:pt x="653375" y="62263"/>
                  </a:cubicBezTo>
                  <a:cubicBezTo>
                    <a:pt x="657553" y="67543"/>
                    <a:pt x="661248" y="73175"/>
                    <a:pt x="664444" y="79100"/>
                  </a:cubicBezTo>
                  <a:cubicBezTo>
                    <a:pt x="666782" y="83736"/>
                    <a:pt x="669510" y="88168"/>
                    <a:pt x="672581" y="92351"/>
                  </a:cubicBezTo>
                  <a:cubicBezTo>
                    <a:pt x="691570" y="117388"/>
                    <a:pt x="703979" y="145528"/>
                    <a:pt x="712008" y="175741"/>
                  </a:cubicBezTo>
                  <a:cubicBezTo>
                    <a:pt x="718244" y="199125"/>
                    <a:pt x="721362" y="222853"/>
                    <a:pt x="719023" y="247079"/>
                  </a:cubicBezTo>
                  <a:cubicBezTo>
                    <a:pt x="717683" y="260876"/>
                    <a:pt x="714440" y="274377"/>
                    <a:pt x="711384" y="287862"/>
                  </a:cubicBezTo>
                  <a:cubicBezTo>
                    <a:pt x="708516" y="300599"/>
                    <a:pt x="704790" y="313149"/>
                    <a:pt x="701329" y="325730"/>
                  </a:cubicBezTo>
                  <a:cubicBezTo>
                    <a:pt x="700331" y="329645"/>
                    <a:pt x="699022" y="333472"/>
                    <a:pt x="697400" y="337173"/>
                  </a:cubicBezTo>
                  <a:cubicBezTo>
                    <a:pt x="690619" y="351812"/>
                    <a:pt x="683276" y="366154"/>
                    <a:pt x="675169" y="380091"/>
                  </a:cubicBezTo>
                  <a:cubicBezTo>
                    <a:pt x="674546" y="380793"/>
                    <a:pt x="674063" y="380762"/>
                    <a:pt x="673626" y="380029"/>
                  </a:cubicBezTo>
                  <a:close/>
                </a:path>
              </a:pathLst>
            </a:custGeom>
            <a:solidFill>
              <a:srgbClr val="020202"/>
            </a:solidFill>
            <a:ln w="1557" cap="flat">
              <a:noFill/>
              <a:prstDash val="solid"/>
              <a:miter/>
            </a:ln>
          </p:spPr>
          <p:txBody>
            <a:bodyPr rtlCol="0" anchor="ctr"/>
            <a:lstStyle/>
            <a:p>
              <a:endParaRPr lang="es-CO"/>
            </a:p>
          </p:txBody>
        </p:sp>
        <p:sp>
          <p:nvSpPr>
            <p:cNvPr id="1199" name="Freeform: Shape 1198">
              <a:extLst>
                <a:ext uri="{FF2B5EF4-FFF2-40B4-BE49-F238E27FC236}">
                  <a16:creationId xmlns:a16="http://schemas.microsoft.com/office/drawing/2014/main" id="{AF96CAD9-A5C6-6A51-3C4C-C96E882D08DE}"/>
                </a:ext>
              </a:extLst>
            </p:cNvPr>
            <p:cNvSpPr/>
            <p:nvPr/>
          </p:nvSpPr>
          <p:spPr>
            <a:xfrm>
              <a:off x="3538103" y="6509761"/>
              <a:ext cx="755375" cy="348395"/>
            </a:xfrm>
            <a:custGeom>
              <a:avLst/>
              <a:gdLst>
                <a:gd name="connsiteX0" fmla="*/ -514 w 755375"/>
                <a:gd name="connsiteY0" fmla="*/ -291 h 348395"/>
                <a:gd name="connsiteX1" fmla="*/ 6377 w 755375"/>
                <a:gd name="connsiteY1" fmla="*/ 2297 h 348395"/>
                <a:gd name="connsiteX2" fmla="*/ 32880 w 755375"/>
                <a:gd name="connsiteY2" fmla="*/ 14629 h 348395"/>
                <a:gd name="connsiteX3" fmla="*/ 67084 w 755375"/>
                <a:gd name="connsiteY3" fmla="*/ 24388 h 348395"/>
                <a:gd name="connsiteX4" fmla="*/ 92682 w 755375"/>
                <a:gd name="connsiteY4" fmla="*/ 27288 h 348395"/>
                <a:gd name="connsiteX5" fmla="*/ 116191 w 755375"/>
                <a:gd name="connsiteY5" fmla="*/ 28504 h 348395"/>
                <a:gd name="connsiteX6" fmla="*/ 141135 w 755375"/>
                <a:gd name="connsiteY6" fmla="*/ 50002 h 348395"/>
                <a:gd name="connsiteX7" fmla="*/ 144144 w 755375"/>
                <a:gd name="connsiteY7" fmla="*/ 65155 h 348395"/>
                <a:gd name="connsiteX8" fmla="*/ 150380 w 755375"/>
                <a:gd name="connsiteY8" fmla="*/ 73122 h 348395"/>
                <a:gd name="connsiteX9" fmla="*/ 183337 w 755375"/>
                <a:gd name="connsiteY9" fmla="*/ 71718 h 348395"/>
                <a:gd name="connsiteX10" fmla="*/ 186953 w 755375"/>
                <a:gd name="connsiteY10" fmla="*/ 69941 h 348395"/>
                <a:gd name="connsiteX11" fmla="*/ 191350 w 755375"/>
                <a:gd name="connsiteY11" fmla="*/ 72716 h 348395"/>
                <a:gd name="connsiteX12" fmla="*/ 197476 w 755375"/>
                <a:gd name="connsiteY12" fmla="*/ 118114 h 348395"/>
                <a:gd name="connsiteX13" fmla="*/ 204149 w 755375"/>
                <a:gd name="connsiteY13" fmla="*/ 144258 h 348395"/>
                <a:gd name="connsiteX14" fmla="*/ 215701 w 755375"/>
                <a:gd name="connsiteY14" fmla="*/ 182749 h 348395"/>
                <a:gd name="connsiteX15" fmla="*/ 240645 w 755375"/>
                <a:gd name="connsiteY15" fmla="*/ 225153 h 348395"/>
                <a:gd name="connsiteX16" fmla="*/ 250341 w 755375"/>
                <a:gd name="connsiteY16" fmla="*/ 235754 h 348395"/>
                <a:gd name="connsiteX17" fmla="*/ 252228 w 755375"/>
                <a:gd name="connsiteY17" fmla="*/ 242536 h 348395"/>
                <a:gd name="connsiteX18" fmla="*/ 256312 w 755375"/>
                <a:gd name="connsiteY18" fmla="*/ 260121 h 348395"/>
                <a:gd name="connsiteX19" fmla="*/ 261410 w 755375"/>
                <a:gd name="connsiteY19" fmla="*/ 269038 h 348395"/>
                <a:gd name="connsiteX20" fmla="*/ 279447 w 755375"/>
                <a:gd name="connsiteY20" fmla="*/ 278486 h 348395"/>
                <a:gd name="connsiteX21" fmla="*/ 307743 w 755375"/>
                <a:gd name="connsiteY21" fmla="*/ 285953 h 348395"/>
                <a:gd name="connsiteX22" fmla="*/ 333248 w 755375"/>
                <a:gd name="connsiteY22" fmla="*/ 289554 h 348395"/>
                <a:gd name="connsiteX23" fmla="*/ 368902 w 755375"/>
                <a:gd name="connsiteY23" fmla="*/ 290552 h 348395"/>
                <a:gd name="connsiteX24" fmla="*/ 396324 w 755375"/>
                <a:gd name="connsiteY24" fmla="*/ 288432 h 348395"/>
                <a:gd name="connsiteX25" fmla="*/ 405085 w 755375"/>
                <a:gd name="connsiteY25" fmla="*/ 288432 h 348395"/>
                <a:gd name="connsiteX26" fmla="*/ 403526 w 755375"/>
                <a:gd name="connsiteY26" fmla="*/ 294528 h 348395"/>
                <a:gd name="connsiteX27" fmla="*/ 407190 w 755375"/>
                <a:gd name="connsiteY27" fmla="*/ 339738 h 348395"/>
                <a:gd name="connsiteX28" fmla="*/ 414533 w 755375"/>
                <a:gd name="connsiteY28" fmla="*/ 341110 h 348395"/>
                <a:gd name="connsiteX29" fmla="*/ 426365 w 755375"/>
                <a:gd name="connsiteY29" fmla="*/ 338943 h 348395"/>
                <a:gd name="connsiteX30" fmla="*/ 460663 w 755375"/>
                <a:gd name="connsiteY30" fmla="*/ 332208 h 348395"/>
                <a:gd name="connsiteX31" fmla="*/ 493402 w 755375"/>
                <a:gd name="connsiteY31" fmla="*/ 319736 h 348395"/>
                <a:gd name="connsiteX32" fmla="*/ 499809 w 755375"/>
                <a:gd name="connsiteY32" fmla="*/ 312612 h 348395"/>
                <a:gd name="connsiteX33" fmla="*/ 507432 w 755375"/>
                <a:gd name="connsiteY33" fmla="*/ 306500 h 348395"/>
                <a:gd name="connsiteX34" fmla="*/ 515960 w 755375"/>
                <a:gd name="connsiteY34" fmla="*/ 297458 h 348395"/>
                <a:gd name="connsiteX35" fmla="*/ 537786 w 755375"/>
                <a:gd name="connsiteY35" fmla="*/ 270847 h 348395"/>
                <a:gd name="connsiteX36" fmla="*/ 546111 w 755375"/>
                <a:gd name="connsiteY36" fmla="*/ 256395 h 348395"/>
                <a:gd name="connsiteX37" fmla="*/ 553001 w 755375"/>
                <a:gd name="connsiteY37" fmla="*/ 245326 h 348395"/>
                <a:gd name="connsiteX38" fmla="*/ 557195 w 755375"/>
                <a:gd name="connsiteY38" fmla="*/ 235021 h 348395"/>
                <a:gd name="connsiteX39" fmla="*/ 561732 w 755375"/>
                <a:gd name="connsiteY39" fmla="*/ 222892 h 348395"/>
                <a:gd name="connsiteX40" fmla="*/ 565411 w 755375"/>
                <a:gd name="connsiteY40" fmla="*/ 211699 h 348395"/>
                <a:gd name="connsiteX41" fmla="*/ 568716 w 755375"/>
                <a:gd name="connsiteY41" fmla="*/ 199664 h 348395"/>
                <a:gd name="connsiteX42" fmla="*/ 570961 w 755375"/>
                <a:gd name="connsiteY42" fmla="*/ 188642 h 348395"/>
                <a:gd name="connsiteX43" fmla="*/ 573190 w 755375"/>
                <a:gd name="connsiteY43" fmla="*/ 174097 h 348395"/>
                <a:gd name="connsiteX44" fmla="*/ 574079 w 755375"/>
                <a:gd name="connsiteY44" fmla="*/ 164103 h 348395"/>
                <a:gd name="connsiteX45" fmla="*/ 573595 w 755375"/>
                <a:gd name="connsiteY45" fmla="*/ 161282 h 348395"/>
                <a:gd name="connsiteX46" fmla="*/ 575653 w 755375"/>
                <a:gd name="connsiteY46" fmla="*/ 128995 h 348395"/>
                <a:gd name="connsiteX47" fmla="*/ 575435 w 755375"/>
                <a:gd name="connsiteY47" fmla="*/ 119376 h 348395"/>
                <a:gd name="connsiteX48" fmla="*/ 574796 w 755375"/>
                <a:gd name="connsiteY48" fmla="*/ 116570 h 348395"/>
                <a:gd name="connsiteX49" fmla="*/ 573564 w 755375"/>
                <a:gd name="connsiteY49" fmla="*/ 85157 h 348395"/>
                <a:gd name="connsiteX50" fmla="*/ 571600 w 755375"/>
                <a:gd name="connsiteY50" fmla="*/ 60042 h 348395"/>
                <a:gd name="connsiteX51" fmla="*/ 572956 w 755375"/>
                <a:gd name="connsiteY51" fmla="*/ 41771 h 348395"/>
                <a:gd name="connsiteX52" fmla="*/ 582637 w 755375"/>
                <a:gd name="connsiteY52" fmla="*/ 32931 h 348395"/>
                <a:gd name="connsiteX53" fmla="*/ 602733 w 755375"/>
                <a:gd name="connsiteY53" fmla="*/ 31622 h 348395"/>
                <a:gd name="connsiteX54" fmla="*/ 607254 w 755375"/>
                <a:gd name="connsiteY54" fmla="*/ 32432 h 348395"/>
                <a:gd name="connsiteX55" fmla="*/ 626632 w 755375"/>
                <a:gd name="connsiteY55" fmla="*/ 33383 h 348395"/>
                <a:gd name="connsiteX56" fmla="*/ 644186 w 755375"/>
                <a:gd name="connsiteY56" fmla="*/ 38902 h 348395"/>
                <a:gd name="connsiteX57" fmla="*/ 647647 w 755375"/>
                <a:gd name="connsiteY57" fmla="*/ 41209 h 348395"/>
                <a:gd name="connsiteX58" fmla="*/ 648816 w 755375"/>
                <a:gd name="connsiteY58" fmla="*/ 42363 h 348395"/>
                <a:gd name="connsiteX59" fmla="*/ 651123 w 755375"/>
                <a:gd name="connsiteY59" fmla="*/ 42363 h 348395"/>
                <a:gd name="connsiteX60" fmla="*/ 650219 w 755375"/>
                <a:gd name="connsiteY60" fmla="*/ 49191 h 348395"/>
                <a:gd name="connsiteX61" fmla="*/ 650375 w 755375"/>
                <a:gd name="connsiteY61" fmla="*/ 60213 h 348395"/>
                <a:gd name="connsiteX62" fmla="*/ 652199 w 755375"/>
                <a:gd name="connsiteY62" fmla="*/ 66605 h 348395"/>
                <a:gd name="connsiteX63" fmla="*/ 651669 w 755375"/>
                <a:gd name="connsiteY63" fmla="*/ 68897 h 348395"/>
                <a:gd name="connsiteX64" fmla="*/ 651669 w 755375"/>
                <a:gd name="connsiteY64" fmla="*/ 71126 h 348395"/>
                <a:gd name="connsiteX65" fmla="*/ 652230 w 755375"/>
                <a:gd name="connsiteY65" fmla="*/ 73355 h 348395"/>
                <a:gd name="connsiteX66" fmla="*/ 651201 w 755375"/>
                <a:gd name="connsiteY66" fmla="*/ 82008 h 348395"/>
                <a:gd name="connsiteX67" fmla="*/ 650531 w 755375"/>
                <a:gd name="connsiteY67" fmla="*/ 84221 h 348395"/>
                <a:gd name="connsiteX68" fmla="*/ 650640 w 755375"/>
                <a:gd name="connsiteY68" fmla="*/ 86513 h 348395"/>
                <a:gd name="connsiteX69" fmla="*/ 651279 w 755375"/>
                <a:gd name="connsiteY69" fmla="*/ 88961 h 348395"/>
                <a:gd name="connsiteX70" fmla="*/ 651279 w 755375"/>
                <a:gd name="connsiteY70" fmla="*/ 112688 h 348395"/>
                <a:gd name="connsiteX71" fmla="*/ 650671 w 755375"/>
                <a:gd name="connsiteY71" fmla="*/ 115183 h 348395"/>
                <a:gd name="connsiteX72" fmla="*/ 650500 w 755375"/>
                <a:gd name="connsiteY72" fmla="*/ 119096 h 348395"/>
                <a:gd name="connsiteX73" fmla="*/ 651279 w 755375"/>
                <a:gd name="connsiteY73" fmla="*/ 121356 h 348395"/>
                <a:gd name="connsiteX74" fmla="*/ 652168 w 755375"/>
                <a:gd name="connsiteY74" fmla="*/ 128839 h 348395"/>
                <a:gd name="connsiteX75" fmla="*/ 651809 w 755375"/>
                <a:gd name="connsiteY75" fmla="*/ 131412 h 348395"/>
                <a:gd name="connsiteX76" fmla="*/ 654101 w 755375"/>
                <a:gd name="connsiteY76" fmla="*/ 151678 h 348395"/>
                <a:gd name="connsiteX77" fmla="*/ 654584 w 755375"/>
                <a:gd name="connsiteY77" fmla="*/ 153237 h 348395"/>
                <a:gd name="connsiteX78" fmla="*/ 654958 w 755375"/>
                <a:gd name="connsiteY78" fmla="*/ 153970 h 348395"/>
                <a:gd name="connsiteX79" fmla="*/ 655878 w 755375"/>
                <a:gd name="connsiteY79" fmla="*/ 155373 h 348395"/>
                <a:gd name="connsiteX80" fmla="*/ 658450 w 755375"/>
                <a:gd name="connsiteY80" fmla="*/ 165132 h 348395"/>
                <a:gd name="connsiteX81" fmla="*/ 659916 w 755375"/>
                <a:gd name="connsiteY81" fmla="*/ 172304 h 348395"/>
                <a:gd name="connsiteX82" fmla="*/ 660711 w 755375"/>
                <a:gd name="connsiteY82" fmla="*/ 173660 h 348395"/>
                <a:gd name="connsiteX83" fmla="*/ 661147 w 755375"/>
                <a:gd name="connsiteY83" fmla="*/ 174299 h 348395"/>
                <a:gd name="connsiteX84" fmla="*/ 662052 w 755375"/>
                <a:gd name="connsiteY84" fmla="*/ 175515 h 348395"/>
                <a:gd name="connsiteX85" fmla="*/ 663611 w 755375"/>
                <a:gd name="connsiteY85" fmla="*/ 178009 h 348395"/>
                <a:gd name="connsiteX86" fmla="*/ 664577 w 755375"/>
                <a:gd name="connsiteY86" fmla="*/ 179989 h 348395"/>
                <a:gd name="connsiteX87" fmla="*/ 665279 w 755375"/>
                <a:gd name="connsiteY87" fmla="*/ 182827 h 348395"/>
                <a:gd name="connsiteX88" fmla="*/ 665902 w 755375"/>
                <a:gd name="connsiteY88" fmla="*/ 184978 h 348395"/>
                <a:gd name="connsiteX89" fmla="*/ 667929 w 755375"/>
                <a:gd name="connsiteY89" fmla="*/ 191650 h 348395"/>
                <a:gd name="connsiteX90" fmla="*/ 668989 w 755375"/>
                <a:gd name="connsiteY90" fmla="*/ 192773 h 348395"/>
                <a:gd name="connsiteX91" fmla="*/ 669535 w 755375"/>
                <a:gd name="connsiteY91" fmla="*/ 193319 h 348395"/>
                <a:gd name="connsiteX92" fmla="*/ 670595 w 755375"/>
                <a:gd name="connsiteY92" fmla="*/ 194441 h 348395"/>
                <a:gd name="connsiteX93" fmla="*/ 675474 w 755375"/>
                <a:gd name="connsiteY93" fmla="*/ 204840 h 348395"/>
                <a:gd name="connsiteX94" fmla="*/ 675911 w 755375"/>
                <a:gd name="connsiteY94" fmla="*/ 206133 h 348395"/>
                <a:gd name="connsiteX95" fmla="*/ 676254 w 755375"/>
                <a:gd name="connsiteY95" fmla="*/ 206695 h 348395"/>
                <a:gd name="connsiteX96" fmla="*/ 677174 w 755375"/>
                <a:gd name="connsiteY96" fmla="*/ 207615 h 348395"/>
                <a:gd name="connsiteX97" fmla="*/ 679294 w 755375"/>
                <a:gd name="connsiteY97" fmla="*/ 209251 h 348395"/>
                <a:gd name="connsiteX98" fmla="*/ 680323 w 755375"/>
                <a:gd name="connsiteY98" fmla="*/ 210187 h 348395"/>
                <a:gd name="connsiteX99" fmla="*/ 680822 w 755375"/>
                <a:gd name="connsiteY99" fmla="*/ 210670 h 348395"/>
                <a:gd name="connsiteX100" fmla="*/ 681866 w 755375"/>
                <a:gd name="connsiteY100" fmla="*/ 211668 h 348395"/>
                <a:gd name="connsiteX101" fmla="*/ 682381 w 755375"/>
                <a:gd name="connsiteY101" fmla="*/ 212182 h 348395"/>
                <a:gd name="connsiteX102" fmla="*/ 683378 w 755375"/>
                <a:gd name="connsiteY102" fmla="*/ 213320 h 348395"/>
                <a:gd name="connsiteX103" fmla="*/ 686715 w 755375"/>
                <a:gd name="connsiteY103" fmla="*/ 220117 h 348395"/>
                <a:gd name="connsiteX104" fmla="*/ 688274 w 755375"/>
                <a:gd name="connsiteY104" fmla="*/ 221676 h 348395"/>
                <a:gd name="connsiteX105" fmla="*/ 695741 w 755375"/>
                <a:gd name="connsiteY105" fmla="*/ 227180 h 348395"/>
                <a:gd name="connsiteX106" fmla="*/ 697097 w 755375"/>
                <a:gd name="connsiteY106" fmla="*/ 229051 h 348395"/>
                <a:gd name="connsiteX107" fmla="*/ 700480 w 755375"/>
                <a:gd name="connsiteY107" fmla="*/ 234008 h 348395"/>
                <a:gd name="connsiteX108" fmla="*/ 702039 w 755375"/>
                <a:gd name="connsiteY108" fmla="*/ 235458 h 348395"/>
                <a:gd name="connsiteX109" fmla="*/ 706607 w 755375"/>
                <a:gd name="connsiteY109" fmla="*/ 237672 h 348395"/>
                <a:gd name="connsiteX110" fmla="*/ 708431 w 755375"/>
                <a:gd name="connsiteY110" fmla="*/ 238888 h 348395"/>
                <a:gd name="connsiteX111" fmla="*/ 712001 w 755375"/>
                <a:gd name="connsiteY111" fmla="*/ 242426 h 348395"/>
                <a:gd name="connsiteX112" fmla="*/ 713233 w 755375"/>
                <a:gd name="connsiteY112" fmla="*/ 244141 h 348395"/>
                <a:gd name="connsiteX113" fmla="*/ 715416 w 755375"/>
                <a:gd name="connsiteY113" fmla="*/ 246729 h 348395"/>
                <a:gd name="connsiteX114" fmla="*/ 717084 w 755375"/>
                <a:gd name="connsiteY114" fmla="*/ 247665 h 348395"/>
                <a:gd name="connsiteX115" fmla="*/ 721106 w 755375"/>
                <a:gd name="connsiteY115" fmla="*/ 248241 h 348395"/>
                <a:gd name="connsiteX116" fmla="*/ 723054 w 755375"/>
                <a:gd name="connsiteY116" fmla="*/ 249099 h 348395"/>
                <a:gd name="connsiteX117" fmla="*/ 725377 w 755375"/>
                <a:gd name="connsiteY117" fmla="*/ 250658 h 348395"/>
                <a:gd name="connsiteX118" fmla="*/ 726936 w 755375"/>
                <a:gd name="connsiteY118" fmla="*/ 252061 h 348395"/>
                <a:gd name="connsiteX119" fmla="*/ 728838 w 755375"/>
                <a:gd name="connsiteY119" fmla="*/ 253869 h 348395"/>
                <a:gd name="connsiteX120" fmla="*/ 730522 w 755375"/>
                <a:gd name="connsiteY120" fmla="*/ 254664 h 348395"/>
                <a:gd name="connsiteX121" fmla="*/ 732985 w 755375"/>
                <a:gd name="connsiteY121" fmla="*/ 255226 h 348395"/>
                <a:gd name="connsiteX122" fmla="*/ 734793 w 755375"/>
                <a:gd name="connsiteY122" fmla="*/ 255849 h 348395"/>
                <a:gd name="connsiteX123" fmla="*/ 736633 w 755375"/>
                <a:gd name="connsiteY123" fmla="*/ 256426 h 348395"/>
                <a:gd name="connsiteX124" fmla="*/ 738473 w 755375"/>
                <a:gd name="connsiteY124" fmla="*/ 256940 h 348395"/>
                <a:gd name="connsiteX125" fmla="*/ 739782 w 755375"/>
                <a:gd name="connsiteY125" fmla="*/ 256940 h 348395"/>
                <a:gd name="connsiteX126" fmla="*/ 742464 w 755375"/>
                <a:gd name="connsiteY126" fmla="*/ 257050 h 348395"/>
                <a:gd name="connsiteX127" fmla="*/ 744833 w 755375"/>
                <a:gd name="connsiteY127" fmla="*/ 258094 h 348395"/>
                <a:gd name="connsiteX128" fmla="*/ 745987 w 755375"/>
                <a:gd name="connsiteY128" fmla="*/ 258687 h 348395"/>
                <a:gd name="connsiteX129" fmla="*/ 747078 w 755375"/>
                <a:gd name="connsiteY129" fmla="*/ 258063 h 348395"/>
                <a:gd name="connsiteX130" fmla="*/ 749011 w 755375"/>
                <a:gd name="connsiteY130" fmla="*/ 257315 h 348395"/>
                <a:gd name="connsiteX131" fmla="*/ 752036 w 755375"/>
                <a:gd name="connsiteY131" fmla="*/ 257642 h 348395"/>
                <a:gd name="connsiteX132" fmla="*/ 754078 w 755375"/>
                <a:gd name="connsiteY132" fmla="*/ 259107 h 348395"/>
                <a:gd name="connsiteX133" fmla="*/ 754078 w 755375"/>
                <a:gd name="connsiteY133" fmla="*/ 263145 h 348395"/>
                <a:gd name="connsiteX134" fmla="*/ 695429 w 755375"/>
                <a:gd name="connsiteY134" fmla="*/ 241585 h 348395"/>
                <a:gd name="connsiteX135" fmla="*/ 685577 w 755375"/>
                <a:gd name="connsiteY135" fmla="*/ 232854 h 348395"/>
                <a:gd name="connsiteX136" fmla="*/ 663751 w 755375"/>
                <a:gd name="connsiteY136" fmla="*/ 202828 h 348395"/>
                <a:gd name="connsiteX137" fmla="*/ 645589 w 755375"/>
                <a:gd name="connsiteY137" fmla="*/ 145333 h 348395"/>
                <a:gd name="connsiteX138" fmla="*/ 639977 w 755375"/>
                <a:gd name="connsiteY138" fmla="*/ 103085 h 348395"/>
                <a:gd name="connsiteX139" fmla="*/ 642549 w 755375"/>
                <a:gd name="connsiteY139" fmla="*/ 58171 h 348395"/>
                <a:gd name="connsiteX140" fmla="*/ 643609 w 755375"/>
                <a:gd name="connsiteY140" fmla="*/ 44935 h 348395"/>
                <a:gd name="connsiteX141" fmla="*/ 640226 w 755375"/>
                <a:gd name="connsiteY141" fmla="*/ 40851 h 348395"/>
                <a:gd name="connsiteX142" fmla="*/ 627551 w 755375"/>
                <a:gd name="connsiteY142" fmla="*/ 40367 h 348395"/>
                <a:gd name="connsiteX143" fmla="*/ 615485 w 755375"/>
                <a:gd name="connsiteY143" fmla="*/ 39650 h 348395"/>
                <a:gd name="connsiteX144" fmla="*/ 594766 w 755375"/>
                <a:gd name="connsiteY144" fmla="*/ 38871 h 348395"/>
                <a:gd name="connsiteX145" fmla="*/ 589403 w 755375"/>
                <a:gd name="connsiteY145" fmla="*/ 39338 h 348395"/>
                <a:gd name="connsiteX146" fmla="*/ 585381 w 755375"/>
                <a:gd name="connsiteY146" fmla="*/ 39214 h 348395"/>
                <a:gd name="connsiteX147" fmla="*/ 584773 w 755375"/>
                <a:gd name="connsiteY147" fmla="*/ 39385 h 348395"/>
                <a:gd name="connsiteX148" fmla="*/ 583666 w 755375"/>
                <a:gd name="connsiteY148" fmla="*/ 39759 h 348395"/>
                <a:gd name="connsiteX149" fmla="*/ 582715 w 755375"/>
                <a:gd name="connsiteY149" fmla="*/ 40383 h 348395"/>
                <a:gd name="connsiteX150" fmla="*/ 582372 w 755375"/>
                <a:gd name="connsiteY150" fmla="*/ 40835 h 348395"/>
                <a:gd name="connsiteX151" fmla="*/ 581951 w 755375"/>
                <a:gd name="connsiteY151" fmla="*/ 42581 h 348395"/>
                <a:gd name="connsiteX152" fmla="*/ 581951 w 755375"/>
                <a:gd name="connsiteY152" fmla="*/ 44686 h 348395"/>
                <a:gd name="connsiteX153" fmla="*/ 581951 w 755375"/>
                <a:gd name="connsiteY153" fmla="*/ 49363 h 348395"/>
                <a:gd name="connsiteX154" fmla="*/ 581951 w 755375"/>
                <a:gd name="connsiteY154" fmla="*/ 53525 h 348395"/>
                <a:gd name="connsiteX155" fmla="*/ 582591 w 755375"/>
                <a:gd name="connsiteY155" fmla="*/ 61866 h 348395"/>
                <a:gd name="connsiteX156" fmla="*/ 582996 w 755375"/>
                <a:gd name="connsiteY156" fmla="*/ 63518 h 348395"/>
                <a:gd name="connsiteX157" fmla="*/ 583136 w 755375"/>
                <a:gd name="connsiteY157" fmla="*/ 66932 h 348395"/>
                <a:gd name="connsiteX158" fmla="*/ 584103 w 755375"/>
                <a:gd name="connsiteY158" fmla="*/ 74727 h 348395"/>
                <a:gd name="connsiteX159" fmla="*/ 584243 w 755375"/>
                <a:gd name="connsiteY159" fmla="*/ 76582 h 348395"/>
                <a:gd name="connsiteX160" fmla="*/ 585366 w 755375"/>
                <a:gd name="connsiteY160" fmla="*/ 87184 h 348395"/>
                <a:gd name="connsiteX161" fmla="*/ 587829 w 755375"/>
                <a:gd name="connsiteY161" fmla="*/ 133033 h 348395"/>
                <a:gd name="connsiteX162" fmla="*/ 584368 w 755375"/>
                <a:gd name="connsiteY162" fmla="*/ 170589 h 348395"/>
                <a:gd name="connsiteX163" fmla="*/ 583230 w 755375"/>
                <a:gd name="connsiteY163" fmla="*/ 176217 h 348395"/>
                <a:gd name="connsiteX164" fmla="*/ 562480 w 755375"/>
                <a:gd name="connsiteY164" fmla="*/ 249489 h 348395"/>
                <a:gd name="connsiteX165" fmla="*/ 553827 w 755375"/>
                <a:gd name="connsiteY165" fmla="*/ 266279 h 348395"/>
                <a:gd name="connsiteX166" fmla="*/ 552861 w 755375"/>
                <a:gd name="connsiteY166" fmla="*/ 267713 h 348395"/>
                <a:gd name="connsiteX167" fmla="*/ 461115 w 755375"/>
                <a:gd name="connsiteY167" fmla="*/ 333424 h 348395"/>
                <a:gd name="connsiteX168" fmla="*/ 365472 w 755375"/>
                <a:gd name="connsiteY168" fmla="*/ 348078 h 348395"/>
                <a:gd name="connsiteX169" fmla="*/ 265136 w 755375"/>
                <a:gd name="connsiteY169" fmla="*/ 332691 h 348395"/>
                <a:gd name="connsiteX170" fmla="*/ 262953 w 755375"/>
                <a:gd name="connsiteY170" fmla="*/ 331943 h 348395"/>
                <a:gd name="connsiteX171" fmla="*/ 205677 w 755375"/>
                <a:gd name="connsiteY171" fmla="*/ 301652 h 348395"/>
                <a:gd name="connsiteX172" fmla="*/ 199441 w 755375"/>
                <a:gd name="connsiteY172" fmla="*/ 296492 h 348395"/>
                <a:gd name="connsiteX173" fmla="*/ 163803 w 755375"/>
                <a:gd name="connsiteY173" fmla="*/ 247088 h 348395"/>
                <a:gd name="connsiteX174" fmla="*/ 160451 w 755375"/>
                <a:gd name="connsiteY174" fmla="*/ 240369 h 348395"/>
                <a:gd name="connsiteX175" fmla="*/ 160201 w 755375"/>
                <a:gd name="connsiteY175" fmla="*/ 235489 h 348395"/>
                <a:gd name="connsiteX176" fmla="*/ 160856 w 755375"/>
                <a:gd name="connsiteY176" fmla="*/ 228754 h 348395"/>
                <a:gd name="connsiteX177" fmla="*/ 153669 w 755375"/>
                <a:gd name="connsiteY177" fmla="*/ 173333 h 348395"/>
                <a:gd name="connsiteX178" fmla="*/ 147012 w 755375"/>
                <a:gd name="connsiteY178" fmla="*/ 98050 h 348395"/>
                <a:gd name="connsiteX179" fmla="*/ 140948 w 755375"/>
                <a:gd name="connsiteY179" fmla="*/ 55209 h 348395"/>
                <a:gd name="connsiteX180" fmla="*/ 111452 w 755375"/>
                <a:gd name="connsiteY180" fmla="*/ 29501 h 348395"/>
                <a:gd name="connsiteX181" fmla="*/ 91887 w 755375"/>
                <a:gd name="connsiteY181" fmla="*/ 28893 h 348395"/>
                <a:gd name="connsiteX182" fmla="*/ 52055 w 755375"/>
                <a:gd name="connsiteY182" fmla="*/ 22657 h 348395"/>
                <a:gd name="connsiteX183" fmla="*/ 1684 w 755375"/>
                <a:gd name="connsiteY183" fmla="*/ 1471 h 348395"/>
                <a:gd name="connsiteX184" fmla="*/ -514 w 755375"/>
                <a:gd name="connsiteY184" fmla="*/ -291 h 348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755375" h="348395">
                  <a:moveTo>
                    <a:pt x="-514" y="-291"/>
                  </a:moveTo>
                  <a:cubicBezTo>
                    <a:pt x="2183" y="-525"/>
                    <a:pt x="4319" y="1003"/>
                    <a:pt x="6377" y="2297"/>
                  </a:cubicBezTo>
                  <a:cubicBezTo>
                    <a:pt x="14733" y="7551"/>
                    <a:pt x="23838" y="11074"/>
                    <a:pt x="32880" y="14629"/>
                  </a:cubicBezTo>
                  <a:cubicBezTo>
                    <a:pt x="43923" y="19025"/>
                    <a:pt x="55383" y="22299"/>
                    <a:pt x="67084" y="24388"/>
                  </a:cubicBezTo>
                  <a:cubicBezTo>
                    <a:pt x="75533" y="25869"/>
                    <a:pt x="83952" y="27864"/>
                    <a:pt x="92682" y="27288"/>
                  </a:cubicBezTo>
                  <a:cubicBezTo>
                    <a:pt x="100539" y="26851"/>
                    <a:pt x="108420" y="27272"/>
                    <a:pt x="116191" y="28504"/>
                  </a:cubicBezTo>
                  <a:cubicBezTo>
                    <a:pt x="126387" y="30063"/>
                    <a:pt x="138422" y="37000"/>
                    <a:pt x="141135" y="50002"/>
                  </a:cubicBezTo>
                  <a:cubicBezTo>
                    <a:pt x="142226" y="55037"/>
                    <a:pt x="143816" y="59979"/>
                    <a:pt x="144144" y="65155"/>
                  </a:cubicBezTo>
                  <a:cubicBezTo>
                    <a:pt x="144228" y="68897"/>
                    <a:pt x="146766" y="72139"/>
                    <a:pt x="150380" y="73122"/>
                  </a:cubicBezTo>
                  <a:cubicBezTo>
                    <a:pt x="161573" y="77081"/>
                    <a:pt x="172548" y="76925"/>
                    <a:pt x="183337" y="71718"/>
                  </a:cubicBezTo>
                  <a:cubicBezTo>
                    <a:pt x="184553" y="71142"/>
                    <a:pt x="185722" y="70456"/>
                    <a:pt x="186953" y="69941"/>
                  </a:cubicBezTo>
                  <a:cubicBezTo>
                    <a:pt x="190071" y="68647"/>
                    <a:pt x="191241" y="69255"/>
                    <a:pt x="191350" y="72716"/>
                  </a:cubicBezTo>
                  <a:cubicBezTo>
                    <a:pt x="191849" y="88072"/>
                    <a:pt x="195060" y="103054"/>
                    <a:pt x="197476" y="118114"/>
                  </a:cubicBezTo>
                  <a:cubicBezTo>
                    <a:pt x="198895" y="126953"/>
                    <a:pt x="201888" y="135543"/>
                    <a:pt x="204149" y="144258"/>
                  </a:cubicBezTo>
                  <a:cubicBezTo>
                    <a:pt x="207516" y="157228"/>
                    <a:pt x="210494" y="170324"/>
                    <a:pt x="215701" y="182749"/>
                  </a:cubicBezTo>
                  <a:cubicBezTo>
                    <a:pt x="222108" y="198027"/>
                    <a:pt x="229732" y="212510"/>
                    <a:pt x="240645" y="225153"/>
                  </a:cubicBezTo>
                  <a:cubicBezTo>
                    <a:pt x="243762" y="228785"/>
                    <a:pt x="246880" y="232433"/>
                    <a:pt x="250341" y="235754"/>
                  </a:cubicBezTo>
                  <a:cubicBezTo>
                    <a:pt x="252332" y="237391"/>
                    <a:pt x="253085" y="240104"/>
                    <a:pt x="252228" y="242536"/>
                  </a:cubicBezTo>
                  <a:cubicBezTo>
                    <a:pt x="250030" y="249255"/>
                    <a:pt x="251854" y="255085"/>
                    <a:pt x="256312" y="260121"/>
                  </a:cubicBezTo>
                  <a:cubicBezTo>
                    <a:pt x="258651" y="262787"/>
                    <a:pt x="259150" y="266263"/>
                    <a:pt x="261410" y="269038"/>
                  </a:cubicBezTo>
                  <a:cubicBezTo>
                    <a:pt x="266087" y="274884"/>
                    <a:pt x="272869" y="276599"/>
                    <a:pt x="279447" y="278486"/>
                  </a:cubicBezTo>
                  <a:cubicBezTo>
                    <a:pt x="288801" y="281183"/>
                    <a:pt x="298155" y="284051"/>
                    <a:pt x="307743" y="285953"/>
                  </a:cubicBezTo>
                  <a:cubicBezTo>
                    <a:pt x="316177" y="287637"/>
                    <a:pt x="324751" y="288354"/>
                    <a:pt x="333248" y="289554"/>
                  </a:cubicBezTo>
                  <a:cubicBezTo>
                    <a:pt x="345143" y="291254"/>
                    <a:pt x="357022" y="290225"/>
                    <a:pt x="368902" y="290552"/>
                  </a:cubicBezTo>
                  <a:cubicBezTo>
                    <a:pt x="378086" y="290615"/>
                    <a:pt x="387259" y="289913"/>
                    <a:pt x="396324" y="288432"/>
                  </a:cubicBezTo>
                  <a:cubicBezTo>
                    <a:pt x="399241" y="288229"/>
                    <a:pt x="402169" y="288229"/>
                    <a:pt x="405085" y="288432"/>
                  </a:cubicBezTo>
                  <a:cubicBezTo>
                    <a:pt x="405553" y="290879"/>
                    <a:pt x="404197" y="292750"/>
                    <a:pt x="403526" y="294528"/>
                  </a:cubicBezTo>
                  <a:cubicBezTo>
                    <a:pt x="397328" y="309291"/>
                    <a:pt x="398694" y="326159"/>
                    <a:pt x="407190" y="339738"/>
                  </a:cubicBezTo>
                  <a:cubicBezTo>
                    <a:pt x="409076" y="342638"/>
                    <a:pt x="412070" y="341593"/>
                    <a:pt x="414533" y="341110"/>
                  </a:cubicBezTo>
                  <a:cubicBezTo>
                    <a:pt x="418477" y="340346"/>
                    <a:pt x="422468" y="339800"/>
                    <a:pt x="426365" y="338943"/>
                  </a:cubicBezTo>
                  <a:cubicBezTo>
                    <a:pt x="437746" y="336448"/>
                    <a:pt x="449376" y="335201"/>
                    <a:pt x="460663" y="332208"/>
                  </a:cubicBezTo>
                  <a:cubicBezTo>
                    <a:pt x="472036" y="329371"/>
                    <a:pt x="483026" y="325193"/>
                    <a:pt x="493402" y="319736"/>
                  </a:cubicBezTo>
                  <a:cubicBezTo>
                    <a:pt x="496192" y="318177"/>
                    <a:pt x="500261" y="317289"/>
                    <a:pt x="499809" y="312612"/>
                  </a:cubicBezTo>
                  <a:cubicBezTo>
                    <a:pt x="502023" y="310195"/>
                    <a:pt x="504593" y="308137"/>
                    <a:pt x="507432" y="306500"/>
                  </a:cubicBezTo>
                  <a:cubicBezTo>
                    <a:pt x="511080" y="304146"/>
                    <a:pt x="513091" y="300265"/>
                    <a:pt x="515960" y="297458"/>
                  </a:cubicBezTo>
                  <a:cubicBezTo>
                    <a:pt x="524098" y="289211"/>
                    <a:pt x="530770" y="279967"/>
                    <a:pt x="537786" y="270847"/>
                  </a:cubicBezTo>
                  <a:cubicBezTo>
                    <a:pt x="541278" y="266294"/>
                    <a:pt x="545783" y="262927"/>
                    <a:pt x="546111" y="256395"/>
                  </a:cubicBezTo>
                  <a:cubicBezTo>
                    <a:pt x="546344" y="251827"/>
                    <a:pt x="550008" y="248600"/>
                    <a:pt x="553001" y="245326"/>
                  </a:cubicBezTo>
                  <a:cubicBezTo>
                    <a:pt x="555994" y="242052"/>
                    <a:pt x="557507" y="239199"/>
                    <a:pt x="557195" y="235021"/>
                  </a:cubicBezTo>
                  <a:cubicBezTo>
                    <a:pt x="556852" y="230344"/>
                    <a:pt x="558910" y="226416"/>
                    <a:pt x="561732" y="222892"/>
                  </a:cubicBezTo>
                  <a:cubicBezTo>
                    <a:pt x="564416" y="219806"/>
                    <a:pt x="565743" y="215768"/>
                    <a:pt x="565411" y="211699"/>
                  </a:cubicBezTo>
                  <a:cubicBezTo>
                    <a:pt x="565143" y="207428"/>
                    <a:pt x="566305" y="203203"/>
                    <a:pt x="568716" y="199664"/>
                  </a:cubicBezTo>
                  <a:cubicBezTo>
                    <a:pt x="570875" y="196421"/>
                    <a:pt x="571681" y="192461"/>
                    <a:pt x="570961" y="188642"/>
                  </a:cubicBezTo>
                  <a:cubicBezTo>
                    <a:pt x="569997" y="183684"/>
                    <a:pt x="570786" y="178540"/>
                    <a:pt x="573190" y="174097"/>
                  </a:cubicBezTo>
                  <a:cubicBezTo>
                    <a:pt x="574950" y="171056"/>
                    <a:pt x="575274" y="167409"/>
                    <a:pt x="574079" y="164103"/>
                  </a:cubicBezTo>
                  <a:cubicBezTo>
                    <a:pt x="573644" y="163230"/>
                    <a:pt x="573475" y="162248"/>
                    <a:pt x="573595" y="161282"/>
                  </a:cubicBezTo>
                  <a:cubicBezTo>
                    <a:pt x="576542" y="150650"/>
                    <a:pt x="574250" y="139690"/>
                    <a:pt x="575653" y="128995"/>
                  </a:cubicBezTo>
                  <a:cubicBezTo>
                    <a:pt x="576090" y="125706"/>
                    <a:pt x="576729" y="122557"/>
                    <a:pt x="575435" y="119376"/>
                  </a:cubicBezTo>
                  <a:cubicBezTo>
                    <a:pt x="574991" y="118503"/>
                    <a:pt x="574771" y="117537"/>
                    <a:pt x="574796" y="116570"/>
                  </a:cubicBezTo>
                  <a:cubicBezTo>
                    <a:pt x="576043" y="106047"/>
                    <a:pt x="573860" y="95633"/>
                    <a:pt x="573564" y="85157"/>
                  </a:cubicBezTo>
                  <a:cubicBezTo>
                    <a:pt x="573360" y="76754"/>
                    <a:pt x="572705" y="68367"/>
                    <a:pt x="571600" y="60042"/>
                  </a:cubicBezTo>
                  <a:cubicBezTo>
                    <a:pt x="570948" y="53915"/>
                    <a:pt x="571408" y="47726"/>
                    <a:pt x="572956" y="41771"/>
                  </a:cubicBezTo>
                  <a:cubicBezTo>
                    <a:pt x="574029" y="37094"/>
                    <a:pt x="577886" y="33570"/>
                    <a:pt x="582637" y="32931"/>
                  </a:cubicBezTo>
                  <a:cubicBezTo>
                    <a:pt x="589261" y="31715"/>
                    <a:pt x="596006" y="31263"/>
                    <a:pt x="602733" y="31622"/>
                  </a:cubicBezTo>
                  <a:cubicBezTo>
                    <a:pt x="604279" y="31575"/>
                    <a:pt x="605819" y="31855"/>
                    <a:pt x="607254" y="32432"/>
                  </a:cubicBezTo>
                  <a:cubicBezTo>
                    <a:pt x="613249" y="35612"/>
                    <a:pt x="620352" y="35971"/>
                    <a:pt x="626632" y="33383"/>
                  </a:cubicBezTo>
                  <a:cubicBezTo>
                    <a:pt x="633444" y="30936"/>
                    <a:pt x="639431" y="33570"/>
                    <a:pt x="644186" y="38902"/>
                  </a:cubicBezTo>
                  <a:cubicBezTo>
                    <a:pt x="644996" y="40196"/>
                    <a:pt x="646446" y="40461"/>
                    <a:pt x="647647" y="41209"/>
                  </a:cubicBezTo>
                  <a:cubicBezTo>
                    <a:pt x="647990" y="41646"/>
                    <a:pt x="648457" y="41958"/>
                    <a:pt x="648816" y="42363"/>
                  </a:cubicBezTo>
                  <a:lnTo>
                    <a:pt x="651123" y="42363"/>
                  </a:lnTo>
                  <a:cubicBezTo>
                    <a:pt x="652932" y="44920"/>
                    <a:pt x="651529" y="47118"/>
                    <a:pt x="650219" y="49191"/>
                  </a:cubicBezTo>
                  <a:cubicBezTo>
                    <a:pt x="647818" y="52948"/>
                    <a:pt x="647491" y="56503"/>
                    <a:pt x="650375" y="60213"/>
                  </a:cubicBezTo>
                  <a:cubicBezTo>
                    <a:pt x="651848" y="61990"/>
                    <a:pt x="652509" y="64313"/>
                    <a:pt x="652199" y="66605"/>
                  </a:cubicBezTo>
                  <a:cubicBezTo>
                    <a:pt x="652074" y="67384"/>
                    <a:pt x="651856" y="68164"/>
                    <a:pt x="651669" y="68897"/>
                  </a:cubicBezTo>
                  <a:cubicBezTo>
                    <a:pt x="651560" y="69629"/>
                    <a:pt x="651560" y="70393"/>
                    <a:pt x="651669" y="71126"/>
                  </a:cubicBezTo>
                  <a:cubicBezTo>
                    <a:pt x="651856" y="71874"/>
                    <a:pt x="652059" y="72685"/>
                    <a:pt x="652230" y="73355"/>
                  </a:cubicBezTo>
                  <a:cubicBezTo>
                    <a:pt x="652717" y="76286"/>
                    <a:pt x="652360" y="79279"/>
                    <a:pt x="651201" y="82008"/>
                  </a:cubicBezTo>
                  <a:cubicBezTo>
                    <a:pt x="650967" y="82740"/>
                    <a:pt x="650702" y="83473"/>
                    <a:pt x="650531" y="84221"/>
                  </a:cubicBezTo>
                  <a:cubicBezTo>
                    <a:pt x="650465" y="84985"/>
                    <a:pt x="650503" y="85765"/>
                    <a:pt x="650640" y="86513"/>
                  </a:cubicBezTo>
                  <a:cubicBezTo>
                    <a:pt x="650874" y="87324"/>
                    <a:pt x="651108" y="88072"/>
                    <a:pt x="651279" y="88961"/>
                  </a:cubicBezTo>
                  <a:cubicBezTo>
                    <a:pt x="651591" y="96880"/>
                    <a:pt x="650889" y="104784"/>
                    <a:pt x="651279" y="112688"/>
                  </a:cubicBezTo>
                  <a:cubicBezTo>
                    <a:pt x="651123" y="113530"/>
                    <a:pt x="650889" y="114356"/>
                    <a:pt x="650671" y="115183"/>
                  </a:cubicBezTo>
                  <a:cubicBezTo>
                    <a:pt x="650341" y="116461"/>
                    <a:pt x="650283" y="117786"/>
                    <a:pt x="650500" y="119096"/>
                  </a:cubicBezTo>
                  <a:cubicBezTo>
                    <a:pt x="650705" y="119860"/>
                    <a:pt x="650966" y="120624"/>
                    <a:pt x="651279" y="121356"/>
                  </a:cubicBezTo>
                  <a:cubicBezTo>
                    <a:pt x="652394" y="123679"/>
                    <a:pt x="652707" y="126314"/>
                    <a:pt x="652168" y="128839"/>
                  </a:cubicBezTo>
                  <a:cubicBezTo>
                    <a:pt x="652027" y="129681"/>
                    <a:pt x="651887" y="130539"/>
                    <a:pt x="651809" y="131412"/>
                  </a:cubicBezTo>
                  <a:cubicBezTo>
                    <a:pt x="653438" y="138037"/>
                    <a:pt x="654208" y="144850"/>
                    <a:pt x="654101" y="151678"/>
                  </a:cubicBezTo>
                  <a:cubicBezTo>
                    <a:pt x="654241" y="152208"/>
                    <a:pt x="654397" y="152754"/>
                    <a:pt x="654584" y="153237"/>
                  </a:cubicBezTo>
                  <a:lnTo>
                    <a:pt x="654958" y="153970"/>
                  </a:lnTo>
                  <a:cubicBezTo>
                    <a:pt x="655286" y="154438"/>
                    <a:pt x="655566" y="154905"/>
                    <a:pt x="655878" y="155373"/>
                  </a:cubicBezTo>
                  <a:cubicBezTo>
                    <a:pt x="657825" y="158242"/>
                    <a:pt x="658733" y="161687"/>
                    <a:pt x="658450" y="165132"/>
                  </a:cubicBezTo>
                  <a:cubicBezTo>
                    <a:pt x="658260" y="167611"/>
                    <a:pt x="658768" y="170090"/>
                    <a:pt x="659916" y="172304"/>
                  </a:cubicBezTo>
                  <a:lnTo>
                    <a:pt x="660711" y="173660"/>
                  </a:lnTo>
                  <a:cubicBezTo>
                    <a:pt x="660867" y="173863"/>
                    <a:pt x="660992" y="174081"/>
                    <a:pt x="661147" y="174299"/>
                  </a:cubicBezTo>
                  <a:cubicBezTo>
                    <a:pt x="661303" y="174517"/>
                    <a:pt x="661755" y="175094"/>
                    <a:pt x="662052" y="175515"/>
                  </a:cubicBezTo>
                  <a:cubicBezTo>
                    <a:pt x="662632" y="176310"/>
                    <a:pt x="663159" y="177137"/>
                    <a:pt x="663611" y="178009"/>
                  </a:cubicBezTo>
                  <a:cubicBezTo>
                    <a:pt x="663985" y="178633"/>
                    <a:pt x="664312" y="179304"/>
                    <a:pt x="664577" y="179989"/>
                  </a:cubicBezTo>
                  <a:cubicBezTo>
                    <a:pt x="664858" y="180925"/>
                    <a:pt x="665092" y="181876"/>
                    <a:pt x="665279" y="182827"/>
                  </a:cubicBezTo>
                  <a:cubicBezTo>
                    <a:pt x="665497" y="183528"/>
                    <a:pt x="665715" y="184245"/>
                    <a:pt x="665902" y="184978"/>
                  </a:cubicBezTo>
                  <a:cubicBezTo>
                    <a:pt x="666417" y="187254"/>
                    <a:pt x="666199" y="189749"/>
                    <a:pt x="667929" y="191650"/>
                  </a:cubicBezTo>
                  <a:cubicBezTo>
                    <a:pt x="668303" y="192009"/>
                    <a:pt x="668646" y="192399"/>
                    <a:pt x="668989" y="192773"/>
                  </a:cubicBezTo>
                  <a:lnTo>
                    <a:pt x="669535" y="193319"/>
                  </a:lnTo>
                  <a:cubicBezTo>
                    <a:pt x="669909" y="193677"/>
                    <a:pt x="670252" y="194067"/>
                    <a:pt x="670595" y="194441"/>
                  </a:cubicBezTo>
                  <a:cubicBezTo>
                    <a:pt x="673152" y="197388"/>
                    <a:pt x="674835" y="200989"/>
                    <a:pt x="675474" y="204840"/>
                  </a:cubicBezTo>
                  <a:cubicBezTo>
                    <a:pt x="675615" y="205261"/>
                    <a:pt x="675755" y="205713"/>
                    <a:pt x="675911" y="206133"/>
                  </a:cubicBezTo>
                  <a:cubicBezTo>
                    <a:pt x="676036" y="206305"/>
                    <a:pt x="676129" y="206508"/>
                    <a:pt x="676254" y="206695"/>
                  </a:cubicBezTo>
                  <a:cubicBezTo>
                    <a:pt x="676550" y="207022"/>
                    <a:pt x="676846" y="207318"/>
                    <a:pt x="677174" y="207615"/>
                  </a:cubicBezTo>
                  <a:cubicBezTo>
                    <a:pt x="677891" y="208145"/>
                    <a:pt x="678608" y="208659"/>
                    <a:pt x="679294" y="209251"/>
                  </a:cubicBezTo>
                  <a:cubicBezTo>
                    <a:pt x="679652" y="209548"/>
                    <a:pt x="679996" y="209859"/>
                    <a:pt x="680323" y="210187"/>
                  </a:cubicBezTo>
                  <a:lnTo>
                    <a:pt x="680822" y="210670"/>
                  </a:lnTo>
                  <a:cubicBezTo>
                    <a:pt x="681180" y="210982"/>
                    <a:pt x="681523" y="211325"/>
                    <a:pt x="681866" y="211668"/>
                  </a:cubicBezTo>
                  <a:lnTo>
                    <a:pt x="682381" y="212182"/>
                  </a:lnTo>
                  <a:cubicBezTo>
                    <a:pt x="682739" y="212541"/>
                    <a:pt x="683067" y="212915"/>
                    <a:pt x="683378" y="213320"/>
                  </a:cubicBezTo>
                  <a:cubicBezTo>
                    <a:pt x="684937" y="215331"/>
                    <a:pt x="685623" y="217841"/>
                    <a:pt x="686715" y="220117"/>
                  </a:cubicBezTo>
                  <a:cubicBezTo>
                    <a:pt x="687136" y="220725"/>
                    <a:pt x="687666" y="221256"/>
                    <a:pt x="688274" y="221676"/>
                  </a:cubicBezTo>
                  <a:cubicBezTo>
                    <a:pt x="690971" y="223235"/>
                    <a:pt x="694011" y="224327"/>
                    <a:pt x="695741" y="227180"/>
                  </a:cubicBezTo>
                  <a:cubicBezTo>
                    <a:pt x="696209" y="227803"/>
                    <a:pt x="696630" y="228443"/>
                    <a:pt x="697097" y="229051"/>
                  </a:cubicBezTo>
                  <a:cubicBezTo>
                    <a:pt x="698391" y="230578"/>
                    <a:pt x="699529" y="232246"/>
                    <a:pt x="700480" y="234008"/>
                  </a:cubicBezTo>
                  <a:cubicBezTo>
                    <a:pt x="700917" y="234585"/>
                    <a:pt x="701447" y="235068"/>
                    <a:pt x="702039" y="235458"/>
                  </a:cubicBezTo>
                  <a:cubicBezTo>
                    <a:pt x="703598" y="236097"/>
                    <a:pt x="705126" y="236845"/>
                    <a:pt x="706607" y="237672"/>
                  </a:cubicBezTo>
                  <a:cubicBezTo>
                    <a:pt x="707231" y="238061"/>
                    <a:pt x="707823" y="238482"/>
                    <a:pt x="708431" y="238888"/>
                  </a:cubicBezTo>
                  <a:cubicBezTo>
                    <a:pt x="709881" y="239776"/>
                    <a:pt x="711097" y="240992"/>
                    <a:pt x="712001" y="242426"/>
                  </a:cubicBezTo>
                  <a:cubicBezTo>
                    <a:pt x="712407" y="243003"/>
                    <a:pt x="712796" y="243580"/>
                    <a:pt x="713233" y="244141"/>
                  </a:cubicBezTo>
                  <a:cubicBezTo>
                    <a:pt x="713981" y="244999"/>
                    <a:pt x="714667" y="245887"/>
                    <a:pt x="715416" y="246729"/>
                  </a:cubicBezTo>
                  <a:cubicBezTo>
                    <a:pt x="715883" y="247166"/>
                    <a:pt x="716460" y="247493"/>
                    <a:pt x="717084" y="247665"/>
                  </a:cubicBezTo>
                  <a:cubicBezTo>
                    <a:pt x="718440" y="247774"/>
                    <a:pt x="719781" y="247976"/>
                    <a:pt x="721106" y="248241"/>
                  </a:cubicBezTo>
                  <a:cubicBezTo>
                    <a:pt x="721792" y="248460"/>
                    <a:pt x="722431" y="248740"/>
                    <a:pt x="723054" y="249099"/>
                  </a:cubicBezTo>
                  <a:cubicBezTo>
                    <a:pt x="723881" y="249535"/>
                    <a:pt x="724660" y="250050"/>
                    <a:pt x="725377" y="250658"/>
                  </a:cubicBezTo>
                  <a:cubicBezTo>
                    <a:pt x="725907" y="251094"/>
                    <a:pt x="726391" y="251578"/>
                    <a:pt x="726936" y="252061"/>
                  </a:cubicBezTo>
                  <a:cubicBezTo>
                    <a:pt x="727482" y="252544"/>
                    <a:pt x="728168" y="253308"/>
                    <a:pt x="728838" y="253869"/>
                  </a:cubicBezTo>
                  <a:cubicBezTo>
                    <a:pt x="729353" y="254228"/>
                    <a:pt x="729929" y="254493"/>
                    <a:pt x="730522" y="254664"/>
                  </a:cubicBezTo>
                  <a:cubicBezTo>
                    <a:pt x="731348" y="254836"/>
                    <a:pt x="732175" y="254976"/>
                    <a:pt x="732985" y="255226"/>
                  </a:cubicBezTo>
                  <a:lnTo>
                    <a:pt x="734793" y="255849"/>
                  </a:lnTo>
                  <a:cubicBezTo>
                    <a:pt x="735417" y="256005"/>
                    <a:pt x="736025" y="256208"/>
                    <a:pt x="736633" y="256426"/>
                  </a:cubicBezTo>
                  <a:cubicBezTo>
                    <a:pt x="737226" y="256644"/>
                    <a:pt x="737849" y="256816"/>
                    <a:pt x="738473" y="256940"/>
                  </a:cubicBezTo>
                  <a:lnTo>
                    <a:pt x="739782" y="256940"/>
                  </a:lnTo>
                  <a:cubicBezTo>
                    <a:pt x="740686" y="256940"/>
                    <a:pt x="741575" y="256940"/>
                    <a:pt x="742464" y="257050"/>
                  </a:cubicBezTo>
                  <a:cubicBezTo>
                    <a:pt x="743352" y="257128"/>
                    <a:pt x="744179" y="257486"/>
                    <a:pt x="744833" y="258094"/>
                  </a:cubicBezTo>
                  <a:cubicBezTo>
                    <a:pt x="745208" y="258297"/>
                    <a:pt x="745145" y="259341"/>
                    <a:pt x="745987" y="258687"/>
                  </a:cubicBezTo>
                  <a:cubicBezTo>
                    <a:pt x="746330" y="258453"/>
                    <a:pt x="746704" y="258250"/>
                    <a:pt x="747078" y="258063"/>
                  </a:cubicBezTo>
                  <a:cubicBezTo>
                    <a:pt x="747686" y="257736"/>
                    <a:pt x="748341" y="257471"/>
                    <a:pt x="749011" y="257315"/>
                  </a:cubicBezTo>
                  <a:cubicBezTo>
                    <a:pt x="750025" y="257128"/>
                    <a:pt x="751085" y="257252"/>
                    <a:pt x="752036" y="257642"/>
                  </a:cubicBezTo>
                  <a:cubicBezTo>
                    <a:pt x="752815" y="257985"/>
                    <a:pt x="753517" y="258484"/>
                    <a:pt x="754078" y="259107"/>
                  </a:cubicBezTo>
                  <a:cubicBezTo>
                    <a:pt x="755123" y="260246"/>
                    <a:pt x="755123" y="261992"/>
                    <a:pt x="754078" y="263145"/>
                  </a:cubicBezTo>
                  <a:cubicBezTo>
                    <a:pt x="732252" y="262241"/>
                    <a:pt x="711331" y="258811"/>
                    <a:pt x="695429" y="241585"/>
                  </a:cubicBezTo>
                  <a:cubicBezTo>
                    <a:pt x="692467" y="238373"/>
                    <a:pt x="688523" y="236159"/>
                    <a:pt x="685577" y="232854"/>
                  </a:cubicBezTo>
                  <a:cubicBezTo>
                    <a:pt x="677657" y="223329"/>
                    <a:pt x="669363" y="214069"/>
                    <a:pt x="663751" y="202828"/>
                  </a:cubicBezTo>
                  <a:cubicBezTo>
                    <a:pt x="655039" y="184604"/>
                    <a:pt x="648927" y="165257"/>
                    <a:pt x="645589" y="145333"/>
                  </a:cubicBezTo>
                  <a:cubicBezTo>
                    <a:pt x="643406" y="131303"/>
                    <a:pt x="640148" y="117365"/>
                    <a:pt x="639977" y="103085"/>
                  </a:cubicBezTo>
                  <a:cubicBezTo>
                    <a:pt x="639774" y="88057"/>
                    <a:pt x="641411" y="73122"/>
                    <a:pt x="642549" y="58171"/>
                  </a:cubicBezTo>
                  <a:cubicBezTo>
                    <a:pt x="642892" y="53759"/>
                    <a:pt x="643110" y="49332"/>
                    <a:pt x="643609" y="44935"/>
                  </a:cubicBezTo>
                  <a:cubicBezTo>
                    <a:pt x="643921" y="42191"/>
                    <a:pt x="642861" y="40960"/>
                    <a:pt x="640226" y="40851"/>
                  </a:cubicBezTo>
                  <a:cubicBezTo>
                    <a:pt x="636001" y="40664"/>
                    <a:pt x="631776" y="40336"/>
                    <a:pt x="627551" y="40367"/>
                  </a:cubicBezTo>
                  <a:cubicBezTo>
                    <a:pt x="623515" y="40539"/>
                    <a:pt x="619473" y="40289"/>
                    <a:pt x="615485" y="39650"/>
                  </a:cubicBezTo>
                  <a:cubicBezTo>
                    <a:pt x="608594" y="38341"/>
                    <a:pt x="601673" y="38918"/>
                    <a:pt x="594766" y="38871"/>
                  </a:cubicBezTo>
                  <a:cubicBezTo>
                    <a:pt x="593036" y="39728"/>
                    <a:pt x="591181" y="39151"/>
                    <a:pt x="589403" y="39338"/>
                  </a:cubicBezTo>
                  <a:cubicBezTo>
                    <a:pt x="588063" y="39338"/>
                    <a:pt x="586737" y="38684"/>
                    <a:pt x="585381" y="39214"/>
                  </a:cubicBezTo>
                  <a:lnTo>
                    <a:pt x="584773" y="39385"/>
                  </a:lnTo>
                  <a:lnTo>
                    <a:pt x="583666" y="39759"/>
                  </a:lnTo>
                  <a:cubicBezTo>
                    <a:pt x="583331" y="39931"/>
                    <a:pt x="583013" y="40149"/>
                    <a:pt x="582715" y="40383"/>
                  </a:cubicBezTo>
                  <a:cubicBezTo>
                    <a:pt x="582715" y="40383"/>
                    <a:pt x="582357" y="40819"/>
                    <a:pt x="582372" y="40835"/>
                  </a:cubicBezTo>
                  <a:cubicBezTo>
                    <a:pt x="582146" y="41396"/>
                    <a:pt x="582004" y="41989"/>
                    <a:pt x="581951" y="42581"/>
                  </a:cubicBezTo>
                  <a:cubicBezTo>
                    <a:pt x="581951" y="43283"/>
                    <a:pt x="581951" y="43984"/>
                    <a:pt x="581951" y="44686"/>
                  </a:cubicBezTo>
                  <a:cubicBezTo>
                    <a:pt x="581951" y="46245"/>
                    <a:pt x="581951" y="47804"/>
                    <a:pt x="581951" y="49363"/>
                  </a:cubicBezTo>
                  <a:cubicBezTo>
                    <a:pt x="581951" y="50922"/>
                    <a:pt x="581951" y="52138"/>
                    <a:pt x="581951" y="53525"/>
                  </a:cubicBezTo>
                  <a:cubicBezTo>
                    <a:pt x="582357" y="56285"/>
                    <a:pt x="582076" y="59106"/>
                    <a:pt x="582591" y="61866"/>
                  </a:cubicBezTo>
                  <a:cubicBezTo>
                    <a:pt x="582773" y="62411"/>
                    <a:pt x="582909" y="62957"/>
                    <a:pt x="582996" y="63518"/>
                  </a:cubicBezTo>
                  <a:cubicBezTo>
                    <a:pt x="583105" y="64656"/>
                    <a:pt x="582996" y="65794"/>
                    <a:pt x="583136" y="66932"/>
                  </a:cubicBezTo>
                  <a:cubicBezTo>
                    <a:pt x="583588" y="69505"/>
                    <a:pt x="583277" y="72171"/>
                    <a:pt x="584103" y="74727"/>
                  </a:cubicBezTo>
                  <a:cubicBezTo>
                    <a:pt x="584181" y="75335"/>
                    <a:pt x="584228" y="75959"/>
                    <a:pt x="584243" y="76582"/>
                  </a:cubicBezTo>
                  <a:cubicBezTo>
                    <a:pt x="584321" y="80137"/>
                    <a:pt x="584695" y="83691"/>
                    <a:pt x="585366" y="87184"/>
                  </a:cubicBezTo>
                  <a:cubicBezTo>
                    <a:pt x="586967" y="102415"/>
                    <a:pt x="587788" y="117724"/>
                    <a:pt x="587829" y="133033"/>
                  </a:cubicBezTo>
                  <a:cubicBezTo>
                    <a:pt x="588060" y="145645"/>
                    <a:pt x="586898" y="158242"/>
                    <a:pt x="584368" y="170589"/>
                  </a:cubicBezTo>
                  <a:cubicBezTo>
                    <a:pt x="583994" y="172460"/>
                    <a:pt x="583760" y="174393"/>
                    <a:pt x="583230" y="176217"/>
                  </a:cubicBezTo>
                  <a:cubicBezTo>
                    <a:pt x="576152" y="200599"/>
                    <a:pt x="570961" y="225512"/>
                    <a:pt x="562480" y="249489"/>
                  </a:cubicBezTo>
                  <a:cubicBezTo>
                    <a:pt x="560360" y="255491"/>
                    <a:pt x="558286" y="261477"/>
                    <a:pt x="553827" y="266279"/>
                  </a:cubicBezTo>
                  <a:cubicBezTo>
                    <a:pt x="553456" y="266715"/>
                    <a:pt x="553132" y="267199"/>
                    <a:pt x="552861" y="267713"/>
                  </a:cubicBezTo>
                  <a:cubicBezTo>
                    <a:pt x="531815" y="302930"/>
                    <a:pt x="499980" y="323836"/>
                    <a:pt x="461115" y="333424"/>
                  </a:cubicBezTo>
                  <a:cubicBezTo>
                    <a:pt x="429795" y="341219"/>
                    <a:pt x="398008" y="348000"/>
                    <a:pt x="365472" y="348078"/>
                  </a:cubicBezTo>
                  <a:cubicBezTo>
                    <a:pt x="331283" y="348172"/>
                    <a:pt x="297376" y="345678"/>
                    <a:pt x="265136" y="332691"/>
                  </a:cubicBezTo>
                  <a:cubicBezTo>
                    <a:pt x="264425" y="332395"/>
                    <a:pt x="263696" y="332146"/>
                    <a:pt x="262953" y="331943"/>
                  </a:cubicBezTo>
                  <a:cubicBezTo>
                    <a:pt x="241580" y="326144"/>
                    <a:pt x="223496" y="314124"/>
                    <a:pt x="205677" y="301652"/>
                  </a:cubicBezTo>
                  <a:cubicBezTo>
                    <a:pt x="203416" y="300171"/>
                    <a:pt x="201326" y="298440"/>
                    <a:pt x="199441" y="296492"/>
                  </a:cubicBezTo>
                  <a:cubicBezTo>
                    <a:pt x="185706" y="281385"/>
                    <a:pt x="172050" y="266107"/>
                    <a:pt x="163803" y="247088"/>
                  </a:cubicBezTo>
                  <a:cubicBezTo>
                    <a:pt x="162789" y="244796"/>
                    <a:pt x="161651" y="242567"/>
                    <a:pt x="160451" y="240369"/>
                  </a:cubicBezTo>
                  <a:cubicBezTo>
                    <a:pt x="159458" y="238919"/>
                    <a:pt x="159361" y="237032"/>
                    <a:pt x="160201" y="235489"/>
                  </a:cubicBezTo>
                  <a:cubicBezTo>
                    <a:pt x="161296" y="233416"/>
                    <a:pt x="161531" y="230999"/>
                    <a:pt x="160856" y="228754"/>
                  </a:cubicBezTo>
                  <a:cubicBezTo>
                    <a:pt x="155727" y="210639"/>
                    <a:pt x="155368" y="191916"/>
                    <a:pt x="153669" y="173333"/>
                  </a:cubicBezTo>
                  <a:cubicBezTo>
                    <a:pt x="151377" y="148249"/>
                    <a:pt x="150364" y="123055"/>
                    <a:pt x="147012" y="98050"/>
                  </a:cubicBezTo>
                  <a:cubicBezTo>
                    <a:pt x="145095" y="83754"/>
                    <a:pt x="143894" y="69364"/>
                    <a:pt x="140948" y="55209"/>
                  </a:cubicBezTo>
                  <a:cubicBezTo>
                    <a:pt x="137612" y="39260"/>
                    <a:pt x="127806" y="30530"/>
                    <a:pt x="111452" y="29501"/>
                  </a:cubicBezTo>
                  <a:cubicBezTo>
                    <a:pt x="104951" y="29080"/>
                    <a:pt x="98419" y="28925"/>
                    <a:pt x="91887" y="28893"/>
                  </a:cubicBezTo>
                  <a:cubicBezTo>
                    <a:pt x="78394" y="28566"/>
                    <a:pt x="65004" y="26461"/>
                    <a:pt x="52055" y="22657"/>
                  </a:cubicBezTo>
                  <a:cubicBezTo>
                    <a:pt x="34370" y="17949"/>
                    <a:pt x="17421" y="10809"/>
                    <a:pt x="1684" y="1471"/>
                  </a:cubicBezTo>
                  <a:cubicBezTo>
                    <a:pt x="914" y="925"/>
                    <a:pt x="180" y="348"/>
                    <a:pt x="-514" y="-291"/>
                  </a:cubicBezTo>
                  <a:close/>
                </a:path>
              </a:pathLst>
            </a:custGeom>
            <a:solidFill>
              <a:srgbClr val="020202"/>
            </a:solidFill>
            <a:ln w="1557" cap="flat">
              <a:noFill/>
              <a:prstDash val="solid"/>
              <a:miter/>
            </a:ln>
          </p:spPr>
          <p:txBody>
            <a:bodyPr rtlCol="0" anchor="ctr"/>
            <a:lstStyle/>
            <a:p>
              <a:endParaRPr lang="es-CO"/>
            </a:p>
          </p:txBody>
        </p:sp>
        <p:sp>
          <p:nvSpPr>
            <p:cNvPr id="1200" name="Freeform: Shape 1199">
              <a:extLst>
                <a:ext uri="{FF2B5EF4-FFF2-40B4-BE49-F238E27FC236}">
                  <a16:creationId xmlns:a16="http://schemas.microsoft.com/office/drawing/2014/main" id="{E0D54FD8-E2CB-0CA7-39E4-F818B5E021E0}"/>
                </a:ext>
              </a:extLst>
            </p:cNvPr>
            <p:cNvSpPr/>
            <p:nvPr/>
          </p:nvSpPr>
          <p:spPr>
            <a:xfrm>
              <a:off x="4181860" y="5341980"/>
              <a:ext cx="414527" cy="284054"/>
            </a:xfrm>
            <a:custGeom>
              <a:avLst/>
              <a:gdLst>
                <a:gd name="connsiteX0" fmla="*/ 380632 w 414527"/>
                <a:gd name="connsiteY0" fmla="*/ 181874 h 284054"/>
                <a:gd name="connsiteX1" fmla="*/ 383890 w 414527"/>
                <a:gd name="connsiteY1" fmla="*/ 188391 h 284054"/>
                <a:gd name="connsiteX2" fmla="*/ 412108 w 414527"/>
                <a:gd name="connsiteY2" fmla="*/ 229610 h 284054"/>
                <a:gd name="connsiteX3" fmla="*/ 413931 w 414527"/>
                <a:gd name="connsiteY3" fmla="*/ 236095 h 284054"/>
                <a:gd name="connsiteX4" fmla="*/ 404578 w 414527"/>
                <a:gd name="connsiteY4" fmla="*/ 262302 h 284054"/>
                <a:gd name="connsiteX5" fmla="*/ 372525 w 414527"/>
                <a:gd name="connsiteY5" fmla="*/ 282802 h 284054"/>
                <a:gd name="connsiteX6" fmla="*/ 343544 w 414527"/>
                <a:gd name="connsiteY6" fmla="*/ 278796 h 284054"/>
                <a:gd name="connsiteX7" fmla="*/ 325615 w 414527"/>
                <a:gd name="connsiteY7" fmla="*/ 263798 h 284054"/>
                <a:gd name="connsiteX8" fmla="*/ 321578 w 414527"/>
                <a:gd name="connsiteY8" fmla="*/ 258966 h 284054"/>
                <a:gd name="connsiteX9" fmla="*/ 317197 w 414527"/>
                <a:gd name="connsiteY9" fmla="*/ 251015 h 284054"/>
                <a:gd name="connsiteX10" fmla="*/ 308217 w 414527"/>
                <a:gd name="connsiteY10" fmla="*/ 242705 h 284054"/>
                <a:gd name="connsiteX11" fmla="*/ 295028 w 414527"/>
                <a:gd name="connsiteY11" fmla="*/ 239011 h 284054"/>
                <a:gd name="connsiteX12" fmla="*/ 292752 w 414527"/>
                <a:gd name="connsiteY12" fmla="*/ 238808 h 284054"/>
                <a:gd name="connsiteX13" fmla="*/ 282806 w 414527"/>
                <a:gd name="connsiteY13" fmla="*/ 235269 h 284054"/>
                <a:gd name="connsiteX14" fmla="*/ 259078 w 414527"/>
                <a:gd name="connsiteY14" fmla="*/ 209780 h 284054"/>
                <a:gd name="connsiteX15" fmla="*/ 229458 w 414527"/>
                <a:gd name="connsiteY15" fmla="*/ 167220 h 284054"/>
                <a:gd name="connsiteX16" fmla="*/ 216627 w 414527"/>
                <a:gd name="connsiteY16" fmla="*/ 149666 h 284054"/>
                <a:gd name="connsiteX17" fmla="*/ 215832 w 414527"/>
                <a:gd name="connsiteY17" fmla="*/ 148341 h 284054"/>
                <a:gd name="connsiteX18" fmla="*/ 214959 w 414527"/>
                <a:gd name="connsiteY18" fmla="*/ 147093 h 284054"/>
                <a:gd name="connsiteX19" fmla="*/ 214117 w 414527"/>
                <a:gd name="connsiteY19" fmla="*/ 145862 h 284054"/>
                <a:gd name="connsiteX20" fmla="*/ 211374 w 414527"/>
                <a:gd name="connsiteY20" fmla="*/ 142479 h 284054"/>
                <a:gd name="connsiteX21" fmla="*/ 210423 w 414527"/>
                <a:gd name="connsiteY21" fmla="*/ 141465 h 284054"/>
                <a:gd name="connsiteX22" fmla="*/ 209503 w 414527"/>
                <a:gd name="connsiteY22" fmla="*/ 140452 h 284054"/>
                <a:gd name="connsiteX23" fmla="*/ 209051 w 414527"/>
                <a:gd name="connsiteY23" fmla="*/ 139953 h 284054"/>
                <a:gd name="connsiteX24" fmla="*/ 208100 w 414527"/>
                <a:gd name="connsiteY24" fmla="*/ 138987 h 284054"/>
                <a:gd name="connsiteX25" fmla="*/ 207616 w 414527"/>
                <a:gd name="connsiteY25" fmla="*/ 138503 h 284054"/>
                <a:gd name="connsiteX26" fmla="*/ 205902 w 414527"/>
                <a:gd name="connsiteY26" fmla="*/ 136336 h 284054"/>
                <a:gd name="connsiteX27" fmla="*/ 203251 w 414527"/>
                <a:gd name="connsiteY27" fmla="*/ 133219 h 284054"/>
                <a:gd name="connsiteX28" fmla="*/ 202331 w 414527"/>
                <a:gd name="connsiteY28" fmla="*/ 132236 h 284054"/>
                <a:gd name="connsiteX29" fmla="*/ 201443 w 414527"/>
                <a:gd name="connsiteY29" fmla="*/ 131254 h 284054"/>
                <a:gd name="connsiteX30" fmla="*/ 201006 w 414527"/>
                <a:gd name="connsiteY30" fmla="*/ 130771 h 284054"/>
                <a:gd name="connsiteX31" fmla="*/ 200102 w 414527"/>
                <a:gd name="connsiteY31" fmla="*/ 129836 h 284054"/>
                <a:gd name="connsiteX32" fmla="*/ 199650 w 414527"/>
                <a:gd name="connsiteY32" fmla="*/ 129368 h 284054"/>
                <a:gd name="connsiteX33" fmla="*/ 198808 w 414527"/>
                <a:gd name="connsiteY33" fmla="*/ 128401 h 284054"/>
                <a:gd name="connsiteX34" fmla="*/ 198029 w 414527"/>
                <a:gd name="connsiteY34" fmla="*/ 127372 h 284054"/>
                <a:gd name="connsiteX35" fmla="*/ 196174 w 414527"/>
                <a:gd name="connsiteY35" fmla="*/ 125595 h 284054"/>
                <a:gd name="connsiteX36" fmla="*/ 195067 w 414527"/>
                <a:gd name="connsiteY36" fmla="*/ 124753 h 284054"/>
                <a:gd name="connsiteX37" fmla="*/ 194053 w 414527"/>
                <a:gd name="connsiteY37" fmla="*/ 123724 h 284054"/>
                <a:gd name="connsiteX38" fmla="*/ 193165 w 414527"/>
                <a:gd name="connsiteY38" fmla="*/ 122555 h 284054"/>
                <a:gd name="connsiteX39" fmla="*/ 186025 w 414527"/>
                <a:gd name="connsiteY39" fmla="*/ 114885 h 284054"/>
                <a:gd name="connsiteX40" fmla="*/ 185058 w 414527"/>
                <a:gd name="connsiteY40" fmla="*/ 113840 h 284054"/>
                <a:gd name="connsiteX41" fmla="*/ 184123 w 414527"/>
                <a:gd name="connsiteY41" fmla="*/ 112811 h 284054"/>
                <a:gd name="connsiteX42" fmla="*/ 183655 w 414527"/>
                <a:gd name="connsiteY42" fmla="*/ 112313 h 284054"/>
                <a:gd name="connsiteX43" fmla="*/ 182704 w 414527"/>
                <a:gd name="connsiteY43" fmla="*/ 111315 h 284054"/>
                <a:gd name="connsiteX44" fmla="*/ 182221 w 414527"/>
                <a:gd name="connsiteY44" fmla="*/ 110816 h 284054"/>
                <a:gd name="connsiteX45" fmla="*/ 181301 w 414527"/>
                <a:gd name="connsiteY45" fmla="*/ 109756 h 284054"/>
                <a:gd name="connsiteX46" fmla="*/ 180459 w 414527"/>
                <a:gd name="connsiteY46" fmla="*/ 108618 h 284054"/>
                <a:gd name="connsiteX47" fmla="*/ 176733 w 414527"/>
                <a:gd name="connsiteY47" fmla="*/ 104393 h 284054"/>
                <a:gd name="connsiteX48" fmla="*/ 175813 w 414527"/>
                <a:gd name="connsiteY48" fmla="*/ 103411 h 284054"/>
                <a:gd name="connsiteX49" fmla="*/ 174956 w 414527"/>
                <a:gd name="connsiteY49" fmla="*/ 102444 h 284054"/>
                <a:gd name="connsiteX50" fmla="*/ 174535 w 414527"/>
                <a:gd name="connsiteY50" fmla="*/ 101977 h 284054"/>
                <a:gd name="connsiteX51" fmla="*/ 173693 w 414527"/>
                <a:gd name="connsiteY51" fmla="*/ 101088 h 284054"/>
                <a:gd name="connsiteX52" fmla="*/ 173288 w 414527"/>
                <a:gd name="connsiteY52" fmla="*/ 100651 h 284054"/>
                <a:gd name="connsiteX53" fmla="*/ 172461 w 414527"/>
                <a:gd name="connsiteY53" fmla="*/ 99810 h 284054"/>
                <a:gd name="connsiteX54" fmla="*/ 172041 w 414527"/>
                <a:gd name="connsiteY54" fmla="*/ 99389 h 284054"/>
                <a:gd name="connsiteX55" fmla="*/ 171214 w 414527"/>
                <a:gd name="connsiteY55" fmla="*/ 98547 h 284054"/>
                <a:gd name="connsiteX56" fmla="*/ 170793 w 414527"/>
                <a:gd name="connsiteY56" fmla="*/ 98142 h 284054"/>
                <a:gd name="connsiteX57" fmla="*/ 169920 w 414527"/>
                <a:gd name="connsiteY57" fmla="*/ 97300 h 284054"/>
                <a:gd name="connsiteX58" fmla="*/ 169468 w 414527"/>
                <a:gd name="connsiteY58" fmla="*/ 96863 h 284054"/>
                <a:gd name="connsiteX59" fmla="*/ 168533 w 414527"/>
                <a:gd name="connsiteY59" fmla="*/ 95990 h 284054"/>
                <a:gd name="connsiteX60" fmla="*/ 168050 w 414527"/>
                <a:gd name="connsiteY60" fmla="*/ 95554 h 284054"/>
                <a:gd name="connsiteX61" fmla="*/ 167021 w 414527"/>
                <a:gd name="connsiteY61" fmla="*/ 94618 h 284054"/>
                <a:gd name="connsiteX62" fmla="*/ 166475 w 414527"/>
                <a:gd name="connsiteY62" fmla="*/ 94135 h 284054"/>
                <a:gd name="connsiteX63" fmla="*/ 162032 w 414527"/>
                <a:gd name="connsiteY63" fmla="*/ 90206 h 284054"/>
                <a:gd name="connsiteX64" fmla="*/ 160863 w 414527"/>
                <a:gd name="connsiteY64" fmla="*/ 89364 h 284054"/>
                <a:gd name="connsiteX65" fmla="*/ 159818 w 414527"/>
                <a:gd name="connsiteY65" fmla="*/ 88460 h 284054"/>
                <a:gd name="connsiteX66" fmla="*/ 159335 w 414527"/>
                <a:gd name="connsiteY66" fmla="*/ 87993 h 284054"/>
                <a:gd name="connsiteX67" fmla="*/ 158400 w 414527"/>
                <a:gd name="connsiteY67" fmla="*/ 87104 h 284054"/>
                <a:gd name="connsiteX68" fmla="*/ 157932 w 414527"/>
                <a:gd name="connsiteY68" fmla="*/ 86667 h 284054"/>
                <a:gd name="connsiteX69" fmla="*/ 155968 w 414527"/>
                <a:gd name="connsiteY69" fmla="*/ 85202 h 284054"/>
                <a:gd name="connsiteX70" fmla="*/ 154954 w 414527"/>
                <a:gd name="connsiteY70" fmla="*/ 84516 h 284054"/>
                <a:gd name="connsiteX71" fmla="*/ 154019 w 414527"/>
                <a:gd name="connsiteY71" fmla="*/ 83752 h 284054"/>
                <a:gd name="connsiteX72" fmla="*/ 153536 w 414527"/>
                <a:gd name="connsiteY72" fmla="*/ 83378 h 284054"/>
                <a:gd name="connsiteX73" fmla="*/ 151977 w 414527"/>
                <a:gd name="connsiteY73" fmla="*/ 82443 h 284054"/>
                <a:gd name="connsiteX74" fmla="*/ 150870 w 414527"/>
                <a:gd name="connsiteY74" fmla="*/ 81694 h 284054"/>
                <a:gd name="connsiteX75" fmla="*/ 149778 w 414527"/>
                <a:gd name="connsiteY75" fmla="*/ 80774 h 284054"/>
                <a:gd name="connsiteX76" fmla="*/ 149248 w 414527"/>
                <a:gd name="connsiteY76" fmla="*/ 80291 h 284054"/>
                <a:gd name="connsiteX77" fmla="*/ 144727 w 414527"/>
                <a:gd name="connsiteY77" fmla="*/ 76316 h 284054"/>
                <a:gd name="connsiteX78" fmla="*/ 142436 w 414527"/>
                <a:gd name="connsiteY78" fmla="*/ 74523 h 284054"/>
                <a:gd name="connsiteX79" fmla="*/ 141921 w 414527"/>
                <a:gd name="connsiteY79" fmla="*/ 74040 h 284054"/>
                <a:gd name="connsiteX80" fmla="*/ 140908 w 414527"/>
                <a:gd name="connsiteY80" fmla="*/ 73073 h 284054"/>
                <a:gd name="connsiteX81" fmla="*/ 140393 w 414527"/>
                <a:gd name="connsiteY81" fmla="*/ 72590 h 284054"/>
                <a:gd name="connsiteX82" fmla="*/ 137135 w 414527"/>
                <a:gd name="connsiteY82" fmla="*/ 70064 h 284054"/>
                <a:gd name="connsiteX83" fmla="*/ 135982 w 414527"/>
                <a:gd name="connsiteY83" fmla="*/ 69254 h 284054"/>
                <a:gd name="connsiteX84" fmla="*/ 132661 w 414527"/>
                <a:gd name="connsiteY84" fmla="*/ 66713 h 284054"/>
                <a:gd name="connsiteX85" fmla="*/ 131492 w 414527"/>
                <a:gd name="connsiteY85" fmla="*/ 65933 h 284054"/>
                <a:gd name="connsiteX86" fmla="*/ 129184 w 414527"/>
                <a:gd name="connsiteY86" fmla="*/ 64374 h 284054"/>
                <a:gd name="connsiteX87" fmla="*/ 128031 w 414527"/>
                <a:gd name="connsiteY87" fmla="*/ 63626 h 284054"/>
                <a:gd name="connsiteX88" fmla="*/ 125801 w 414527"/>
                <a:gd name="connsiteY88" fmla="*/ 62067 h 284054"/>
                <a:gd name="connsiteX89" fmla="*/ 124710 w 414527"/>
                <a:gd name="connsiteY89" fmla="*/ 61334 h 284054"/>
                <a:gd name="connsiteX90" fmla="*/ 122621 w 414527"/>
                <a:gd name="connsiteY90" fmla="*/ 59853 h 284054"/>
                <a:gd name="connsiteX91" fmla="*/ 121545 w 414527"/>
                <a:gd name="connsiteY91" fmla="*/ 59198 h 284054"/>
                <a:gd name="connsiteX92" fmla="*/ 119893 w 414527"/>
                <a:gd name="connsiteY92" fmla="*/ 58294 h 284054"/>
                <a:gd name="connsiteX93" fmla="*/ 118802 w 414527"/>
                <a:gd name="connsiteY93" fmla="*/ 57593 h 284054"/>
                <a:gd name="connsiteX94" fmla="*/ 117804 w 414527"/>
                <a:gd name="connsiteY94" fmla="*/ 56782 h 284054"/>
                <a:gd name="connsiteX95" fmla="*/ 117305 w 414527"/>
                <a:gd name="connsiteY95" fmla="*/ 56377 h 284054"/>
                <a:gd name="connsiteX96" fmla="*/ 115746 w 414527"/>
                <a:gd name="connsiteY96" fmla="*/ 55270 h 284054"/>
                <a:gd name="connsiteX97" fmla="*/ 114686 w 414527"/>
                <a:gd name="connsiteY97" fmla="*/ 54615 h 284054"/>
                <a:gd name="connsiteX98" fmla="*/ 113127 w 414527"/>
                <a:gd name="connsiteY98" fmla="*/ 53726 h 284054"/>
                <a:gd name="connsiteX99" fmla="*/ 112004 w 414527"/>
                <a:gd name="connsiteY99" fmla="*/ 53165 h 284054"/>
                <a:gd name="connsiteX100" fmla="*/ 110258 w 414527"/>
                <a:gd name="connsiteY100" fmla="*/ 52323 h 284054"/>
                <a:gd name="connsiteX101" fmla="*/ 109120 w 414527"/>
                <a:gd name="connsiteY101" fmla="*/ 51637 h 284054"/>
                <a:gd name="connsiteX102" fmla="*/ 105644 w 414527"/>
                <a:gd name="connsiteY102" fmla="*/ 49595 h 284054"/>
                <a:gd name="connsiteX103" fmla="*/ 104490 w 414527"/>
                <a:gd name="connsiteY103" fmla="*/ 48956 h 284054"/>
                <a:gd name="connsiteX104" fmla="*/ 102775 w 414527"/>
                <a:gd name="connsiteY104" fmla="*/ 48005 h 284054"/>
                <a:gd name="connsiteX105" fmla="*/ 101590 w 414527"/>
                <a:gd name="connsiteY105" fmla="*/ 47412 h 284054"/>
                <a:gd name="connsiteX106" fmla="*/ 99735 w 414527"/>
                <a:gd name="connsiteY106" fmla="*/ 46524 h 284054"/>
                <a:gd name="connsiteX107" fmla="*/ 98504 w 414527"/>
                <a:gd name="connsiteY107" fmla="*/ 45791 h 284054"/>
                <a:gd name="connsiteX108" fmla="*/ 90709 w 414527"/>
                <a:gd name="connsiteY108" fmla="*/ 41613 h 284054"/>
                <a:gd name="connsiteX109" fmla="*/ 89430 w 414527"/>
                <a:gd name="connsiteY109" fmla="*/ 40927 h 284054"/>
                <a:gd name="connsiteX110" fmla="*/ 87513 w 414527"/>
                <a:gd name="connsiteY110" fmla="*/ 39914 h 284054"/>
                <a:gd name="connsiteX111" fmla="*/ 86203 w 414527"/>
                <a:gd name="connsiteY111" fmla="*/ 39275 h 284054"/>
                <a:gd name="connsiteX112" fmla="*/ 82836 w 414527"/>
                <a:gd name="connsiteY112" fmla="*/ 37918 h 284054"/>
                <a:gd name="connsiteX113" fmla="*/ 81558 w 414527"/>
                <a:gd name="connsiteY113" fmla="*/ 37404 h 284054"/>
                <a:gd name="connsiteX114" fmla="*/ 79780 w 414527"/>
                <a:gd name="connsiteY114" fmla="*/ 36515 h 284054"/>
                <a:gd name="connsiteX115" fmla="*/ 78642 w 414527"/>
                <a:gd name="connsiteY115" fmla="*/ 35923 h 284054"/>
                <a:gd name="connsiteX116" fmla="*/ 76881 w 414527"/>
                <a:gd name="connsiteY116" fmla="*/ 35112 h 284054"/>
                <a:gd name="connsiteX117" fmla="*/ 75665 w 414527"/>
                <a:gd name="connsiteY117" fmla="*/ 34551 h 284054"/>
                <a:gd name="connsiteX118" fmla="*/ 71845 w 414527"/>
                <a:gd name="connsiteY118" fmla="*/ 33117 h 284054"/>
                <a:gd name="connsiteX119" fmla="*/ 70551 w 414527"/>
                <a:gd name="connsiteY119" fmla="*/ 32586 h 284054"/>
                <a:gd name="connsiteX120" fmla="*/ 65874 w 414527"/>
                <a:gd name="connsiteY120" fmla="*/ 30763 h 284054"/>
                <a:gd name="connsiteX121" fmla="*/ 64549 w 414527"/>
                <a:gd name="connsiteY121" fmla="*/ 30217 h 284054"/>
                <a:gd name="connsiteX122" fmla="*/ 60605 w 414527"/>
                <a:gd name="connsiteY122" fmla="*/ 28658 h 284054"/>
                <a:gd name="connsiteX123" fmla="*/ 59327 w 414527"/>
                <a:gd name="connsiteY123" fmla="*/ 28175 h 284054"/>
                <a:gd name="connsiteX124" fmla="*/ 56848 w 414527"/>
                <a:gd name="connsiteY124" fmla="*/ 27286 h 284054"/>
                <a:gd name="connsiteX125" fmla="*/ 55632 w 414527"/>
                <a:gd name="connsiteY125" fmla="*/ 26849 h 284054"/>
                <a:gd name="connsiteX126" fmla="*/ 53231 w 414527"/>
                <a:gd name="connsiteY126" fmla="*/ 26070 h 284054"/>
                <a:gd name="connsiteX127" fmla="*/ 52031 w 414527"/>
                <a:gd name="connsiteY127" fmla="*/ 25649 h 284054"/>
                <a:gd name="connsiteX128" fmla="*/ 49583 w 414527"/>
                <a:gd name="connsiteY128" fmla="*/ 24901 h 284054"/>
                <a:gd name="connsiteX129" fmla="*/ 48305 w 414527"/>
                <a:gd name="connsiteY129" fmla="*/ 24511 h 284054"/>
                <a:gd name="connsiteX130" fmla="*/ 44968 w 414527"/>
                <a:gd name="connsiteY130" fmla="*/ 23794 h 284054"/>
                <a:gd name="connsiteX131" fmla="*/ 43581 w 414527"/>
                <a:gd name="connsiteY131" fmla="*/ 23373 h 284054"/>
                <a:gd name="connsiteX132" fmla="*/ 36378 w 414527"/>
                <a:gd name="connsiteY132" fmla="*/ 21596 h 284054"/>
                <a:gd name="connsiteX133" fmla="*/ 35069 w 414527"/>
                <a:gd name="connsiteY133" fmla="*/ 20816 h 284054"/>
                <a:gd name="connsiteX134" fmla="*/ 20383 w 414527"/>
                <a:gd name="connsiteY134" fmla="*/ 17184 h 284054"/>
                <a:gd name="connsiteX135" fmla="*/ 4560 w 414527"/>
                <a:gd name="connsiteY135" fmla="*/ 14674 h 284054"/>
                <a:gd name="connsiteX136" fmla="*/ 880 w 414527"/>
                <a:gd name="connsiteY136" fmla="*/ 6287 h 284054"/>
                <a:gd name="connsiteX137" fmla="*/ 13836 w 414527"/>
                <a:gd name="connsiteY137" fmla="*/ -90 h 284054"/>
                <a:gd name="connsiteX138" fmla="*/ 51407 w 414527"/>
                <a:gd name="connsiteY138" fmla="*/ 7705 h 284054"/>
                <a:gd name="connsiteX139" fmla="*/ 114514 w 414527"/>
                <a:gd name="connsiteY139" fmla="*/ 28954 h 284054"/>
                <a:gd name="connsiteX140" fmla="*/ 143402 w 414527"/>
                <a:gd name="connsiteY140" fmla="*/ 40288 h 284054"/>
                <a:gd name="connsiteX141" fmla="*/ 148734 w 414527"/>
                <a:gd name="connsiteY141" fmla="*/ 43546 h 284054"/>
                <a:gd name="connsiteX142" fmla="*/ 145616 w 414527"/>
                <a:gd name="connsiteY142" fmla="*/ 53009 h 284054"/>
                <a:gd name="connsiteX143" fmla="*/ 143277 w 414527"/>
                <a:gd name="connsiteY143" fmla="*/ 54646 h 284054"/>
                <a:gd name="connsiteX144" fmla="*/ 155749 w 414527"/>
                <a:gd name="connsiteY144" fmla="*/ 61848 h 284054"/>
                <a:gd name="connsiteX145" fmla="*/ 165789 w 414527"/>
                <a:gd name="connsiteY145" fmla="*/ 67461 h 284054"/>
                <a:gd name="connsiteX146" fmla="*/ 168252 w 414527"/>
                <a:gd name="connsiteY146" fmla="*/ 69753 h 284054"/>
                <a:gd name="connsiteX147" fmla="*/ 173179 w 414527"/>
                <a:gd name="connsiteY147" fmla="*/ 81149 h 284054"/>
                <a:gd name="connsiteX148" fmla="*/ 177856 w 414527"/>
                <a:gd name="connsiteY148" fmla="*/ 88086 h 284054"/>
                <a:gd name="connsiteX149" fmla="*/ 190873 w 414527"/>
                <a:gd name="connsiteY149" fmla="*/ 99389 h 284054"/>
                <a:gd name="connsiteX150" fmla="*/ 205028 w 414527"/>
                <a:gd name="connsiteY150" fmla="*/ 113778 h 284054"/>
                <a:gd name="connsiteX151" fmla="*/ 220151 w 414527"/>
                <a:gd name="connsiteY151" fmla="*/ 121012 h 284054"/>
                <a:gd name="connsiteX152" fmla="*/ 272501 w 414527"/>
                <a:gd name="connsiteY152" fmla="*/ 130693 h 284054"/>
                <a:gd name="connsiteX153" fmla="*/ 281528 w 414527"/>
                <a:gd name="connsiteY153" fmla="*/ 127435 h 284054"/>
                <a:gd name="connsiteX154" fmla="*/ 311741 w 414527"/>
                <a:gd name="connsiteY154" fmla="*/ 105843 h 284054"/>
                <a:gd name="connsiteX155" fmla="*/ 321827 w 414527"/>
                <a:gd name="connsiteY155" fmla="*/ 103816 h 284054"/>
                <a:gd name="connsiteX156" fmla="*/ 327658 w 414527"/>
                <a:gd name="connsiteY156" fmla="*/ 105843 h 284054"/>
                <a:gd name="connsiteX157" fmla="*/ 327658 w 414527"/>
                <a:gd name="connsiteY157" fmla="*/ 105843 h 284054"/>
                <a:gd name="connsiteX158" fmla="*/ 331337 w 414527"/>
                <a:gd name="connsiteY158" fmla="*/ 110520 h 284054"/>
                <a:gd name="connsiteX159" fmla="*/ 352788 w 414527"/>
                <a:gd name="connsiteY159" fmla="*/ 140421 h 284054"/>
                <a:gd name="connsiteX160" fmla="*/ 380008 w 414527"/>
                <a:gd name="connsiteY160" fmla="*/ 180393 h 284054"/>
                <a:gd name="connsiteX161" fmla="*/ 380632 w 414527"/>
                <a:gd name="connsiteY161" fmla="*/ 181874 h 284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414527" h="284054">
                  <a:moveTo>
                    <a:pt x="380632" y="181874"/>
                  </a:moveTo>
                  <a:cubicBezTo>
                    <a:pt x="380367" y="184712"/>
                    <a:pt x="382565" y="186395"/>
                    <a:pt x="383890" y="188391"/>
                  </a:cubicBezTo>
                  <a:cubicBezTo>
                    <a:pt x="393104" y="202266"/>
                    <a:pt x="402099" y="216281"/>
                    <a:pt x="412108" y="229610"/>
                  </a:cubicBezTo>
                  <a:cubicBezTo>
                    <a:pt x="413604" y="231417"/>
                    <a:pt x="414259" y="233773"/>
                    <a:pt x="413931" y="236095"/>
                  </a:cubicBezTo>
                  <a:cubicBezTo>
                    <a:pt x="412372" y="245449"/>
                    <a:pt x="410361" y="254538"/>
                    <a:pt x="404578" y="262302"/>
                  </a:cubicBezTo>
                  <a:cubicBezTo>
                    <a:pt x="396798" y="272867"/>
                    <a:pt x="385371" y="280171"/>
                    <a:pt x="372525" y="282802"/>
                  </a:cubicBezTo>
                  <a:cubicBezTo>
                    <a:pt x="362142" y="285110"/>
                    <a:pt x="352539" y="282927"/>
                    <a:pt x="343544" y="278796"/>
                  </a:cubicBezTo>
                  <a:cubicBezTo>
                    <a:pt x="336497" y="275569"/>
                    <a:pt x="330620" y="269925"/>
                    <a:pt x="325615" y="263798"/>
                  </a:cubicBezTo>
                  <a:cubicBezTo>
                    <a:pt x="324368" y="262104"/>
                    <a:pt x="323028" y="260490"/>
                    <a:pt x="321578" y="258966"/>
                  </a:cubicBezTo>
                  <a:cubicBezTo>
                    <a:pt x="319286" y="256863"/>
                    <a:pt x="317758" y="254070"/>
                    <a:pt x="317197" y="251015"/>
                  </a:cubicBezTo>
                  <a:cubicBezTo>
                    <a:pt x="316324" y="245730"/>
                    <a:pt x="312801" y="243360"/>
                    <a:pt x="308217" y="242705"/>
                  </a:cubicBezTo>
                  <a:cubicBezTo>
                    <a:pt x="303665" y="242116"/>
                    <a:pt x="299222" y="240872"/>
                    <a:pt x="295028" y="239011"/>
                  </a:cubicBezTo>
                  <a:cubicBezTo>
                    <a:pt x="294280" y="238822"/>
                    <a:pt x="293516" y="238755"/>
                    <a:pt x="292752" y="238808"/>
                  </a:cubicBezTo>
                  <a:cubicBezTo>
                    <a:pt x="288434" y="240367"/>
                    <a:pt x="285846" y="237249"/>
                    <a:pt x="282806" y="235269"/>
                  </a:cubicBezTo>
                  <a:cubicBezTo>
                    <a:pt x="273078" y="228664"/>
                    <a:pt x="264971" y="219952"/>
                    <a:pt x="259078" y="209780"/>
                  </a:cubicBezTo>
                  <a:cubicBezTo>
                    <a:pt x="250114" y="194979"/>
                    <a:pt x="240230" y="180764"/>
                    <a:pt x="229458" y="167220"/>
                  </a:cubicBezTo>
                  <a:cubicBezTo>
                    <a:pt x="225030" y="161467"/>
                    <a:pt x="219028" y="156884"/>
                    <a:pt x="216627" y="149666"/>
                  </a:cubicBezTo>
                  <a:cubicBezTo>
                    <a:pt x="216347" y="149229"/>
                    <a:pt x="216097" y="148777"/>
                    <a:pt x="215832" y="148341"/>
                  </a:cubicBezTo>
                  <a:cubicBezTo>
                    <a:pt x="215567" y="147904"/>
                    <a:pt x="215240" y="147514"/>
                    <a:pt x="214959" y="147093"/>
                  </a:cubicBezTo>
                  <a:cubicBezTo>
                    <a:pt x="214679" y="146672"/>
                    <a:pt x="214382" y="146283"/>
                    <a:pt x="214117" y="145862"/>
                  </a:cubicBezTo>
                  <a:cubicBezTo>
                    <a:pt x="213322" y="144640"/>
                    <a:pt x="212402" y="143506"/>
                    <a:pt x="211374" y="142479"/>
                  </a:cubicBezTo>
                  <a:cubicBezTo>
                    <a:pt x="211030" y="142161"/>
                    <a:pt x="210719" y="141822"/>
                    <a:pt x="210423" y="141465"/>
                  </a:cubicBezTo>
                  <a:cubicBezTo>
                    <a:pt x="210095" y="141138"/>
                    <a:pt x="209799" y="140795"/>
                    <a:pt x="209503" y="140452"/>
                  </a:cubicBezTo>
                  <a:cubicBezTo>
                    <a:pt x="209207" y="140109"/>
                    <a:pt x="209207" y="140125"/>
                    <a:pt x="209051" y="139953"/>
                  </a:cubicBezTo>
                  <a:cubicBezTo>
                    <a:pt x="208895" y="139782"/>
                    <a:pt x="208412" y="139314"/>
                    <a:pt x="208100" y="138987"/>
                  </a:cubicBezTo>
                  <a:lnTo>
                    <a:pt x="207616" y="138503"/>
                  </a:lnTo>
                  <a:cubicBezTo>
                    <a:pt x="206977" y="137833"/>
                    <a:pt x="206416" y="137108"/>
                    <a:pt x="205902" y="136336"/>
                  </a:cubicBezTo>
                  <a:cubicBezTo>
                    <a:pt x="205122" y="135211"/>
                    <a:pt x="204233" y="134166"/>
                    <a:pt x="203251" y="133219"/>
                  </a:cubicBezTo>
                  <a:cubicBezTo>
                    <a:pt x="202924" y="132907"/>
                    <a:pt x="202628" y="132564"/>
                    <a:pt x="202331" y="132236"/>
                  </a:cubicBezTo>
                  <a:cubicBezTo>
                    <a:pt x="202035" y="131909"/>
                    <a:pt x="201739" y="131582"/>
                    <a:pt x="201443" y="131254"/>
                  </a:cubicBezTo>
                  <a:cubicBezTo>
                    <a:pt x="201147" y="130927"/>
                    <a:pt x="201147" y="130927"/>
                    <a:pt x="201006" y="130771"/>
                  </a:cubicBezTo>
                  <a:cubicBezTo>
                    <a:pt x="200866" y="130615"/>
                    <a:pt x="200398" y="130147"/>
                    <a:pt x="200102" y="129836"/>
                  </a:cubicBezTo>
                  <a:lnTo>
                    <a:pt x="199650" y="129368"/>
                  </a:lnTo>
                  <a:cubicBezTo>
                    <a:pt x="199354" y="129064"/>
                    <a:pt x="199073" y="128741"/>
                    <a:pt x="198808" y="128401"/>
                  </a:cubicBezTo>
                  <a:cubicBezTo>
                    <a:pt x="198528" y="128072"/>
                    <a:pt x="198278" y="127728"/>
                    <a:pt x="198029" y="127372"/>
                  </a:cubicBezTo>
                  <a:cubicBezTo>
                    <a:pt x="197514" y="126682"/>
                    <a:pt x="196891" y="126082"/>
                    <a:pt x="196174" y="125595"/>
                  </a:cubicBezTo>
                  <a:cubicBezTo>
                    <a:pt x="195784" y="125346"/>
                    <a:pt x="195410" y="125065"/>
                    <a:pt x="195067" y="124753"/>
                  </a:cubicBezTo>
                  <a:cubicBezTo>
                    <a:pt x="194692" y="124441"/>
                    <a:pt x="194365" y="124097"/>
                    <a:pt x="194053" y="123724"/>
                  </a:cubicBezTo>
                  <a:cubicBezTo>
                    <a:pt x="193741" y="123352"/>
                    <a:pt x="193445" y="122962"/>
                    <a:pt x="193165" y="122555"/>
                  </a:cubicBezTo>
                  <a:cubicBezTo>
                    <a:pt x="190951" y="119844"/>
                    <a:pt x="188566" y="117281"/>
                    <a:pt x="186025" y="114885"/>
                  </a:cubicBezTo>
                  <a:cubicBezTo>
                    <a:pt x="185682" y="114558"/>
                    <a:pt x="185370" y="114199"/>
                    <a:pt x="185058" y="113840"/>
                  </a:cubicBezTo>
                  <a:cubicBezTo>
                    <a:pt x="184746" y="113482"/>
                    <a:pt x="184434" y="113154"/>
                    <a:pt x="184123" y="112811"/>
                  </a:cubicBezTo>
                  <a:cubicBezTo>
                    <a:pt x="183811" y="112468"/>
                    <a:pt x="183826" y="112468"/>
                    <a:pt x="183655" y="112313"/>
                  </a:cubicBezTo>
                  <a:cubicBezTo>
                    <a:pt x="183483" y="112157"/>
                    <a:pt x="183016" y="111658"/>
                    <a:pt x="182704" y="111315"/>
                  </a:cubicBezTo>
                  <a:cubicBezTo>
                    <a:pt x="182392" y="110972"/>
                    <a:pt x="182392" y="110972"/>
                    <a:pt x="182221" y="110816"/>
                  </a:cubicBezTo>
                  <a:cubicBezTo>
                    <a:pt x="181893" y="110484"/>
                    <a:pt x="181582" y="110130"/>
                    <a:pt x="181301" y="109756"/>
                  </a:cubicBezTo>
                  <a:cubicBezTo>
                    <a:pt x="181005" y="109394"/>
                    <a:pt x="180724" y="109014"/>
                    <a:pt x="180459" y="108618"/>
                  </a:cubicBezTo>
                  <a:cubicBezTo>
                    <a:pt x="179337" y="107103"/>
                    <a:pt x="178089" y="105688"/>
                    <a:pt x="176733" y="104393"/>
                  </a:cubicBezTo>
                  <a:cubicBezTo>
                    <a:pt x="176406" y="104084"/>
                    <a:pt x="176094" y="103757"/>
                    <a:pt x="175813" y="103411"/>
                  </a:cubicBezTo>
                  <a:cubicBezTo>
                    <a:pt x="175517" y="103115"/>
                    <a:pt x="175236" y="102772"/>
                    <a:pt x="174956" y="102444"/>
                  </a:cubicBezTo>
                  <a:lnTo>
                    <a:pt x="174535" y="101977"/>
                  </a:lnTo>
                  <a:cubicBezTo>
                    <a:pt x="174239" y="101696"/>
                    <a:pt x="173974" y="101384"/>
                    <a:pt x="173693" y="101088"/>
                  </a:cubicBezTo>
                  <a:lnTo>
                    <a:pt x="173288" y="100651"/>
                  </a:lnTo>
                  <a:cubicBezTo>
                    <a:pt x="173007" y="100386"/>
                    <a:pt x="172727" y="100090"/>
                    <a:pt x="172461" y="99810"/>
                  </a:cubicBezTo>
                  <a:lnTo>
                    <a:pt x="172041" y="99389"/>
                  </a:lnTo>
                  <a:cubicBezTo>
                    <a:pt x="171760" y="99124"/>
                    <a:pt x="171479" y="98843"/>
                    <a:pt x="171214" y="98547"/>
                  </a:cubicBezTo>
                  <a:lnTo>
                    <a:pt x="170793" y="98142"/>
                  </a:lnTo>
                  <a:cubicBezTo>
                    <a:pt x="170482" y="97861"/>
                    <a:pt x="170201" y="97580"/>
                    <a:pt x="169920" y="97300"/>
                  </a:cubicBezTo>
                  <a:lnTo>
                    <a:pt x="169468" y="96863"/>
                  </a:lnTo>
                  <a:lnTo>
                    <a:pt x="168533" y="95990"/>
                  </a:lnTo>
                  <a:lnTo>
                    <a:pt x="168050" y="95554"/>
                  </a:lnTo>
                  <a:cubicBezTo>
                    <a:pt x="167691" y="95257"/>
                    <a:pt x="167364" y="94946"/>
                    <a:pt x="167021" y="94618"/>
                  </a:cubicBezTo>
                  <a:lnTo>
                    <a:pt x="166475" y="94135"/>
                  </a:lnTo>
                  <a:cubicBezTo>
                    <a:pt x="165103" y="92704"/>
                    <a:pt x="163622" y="91390"/>
                    <a:pt x="162032" y="90206"/>
                  </a:cubicBezTo>
                  <a:cubicBezTo>
                    <a:pt x="161627" y="89946"/>
                    <a:pt x="161237" y="89665"/>
                    <a:pt x="160863" y="89364"/>
                  </a:cubicBezTo>
                  <a:cubicBezTo>
                    <a:pt x="160504" y="89084"/>
                    <a:pt x="160146" y="88781"/>
                    <a:pt x="159818" y="88460"/>
                  </a:cubicBezTo>
                  <a:lnTo>
                    <a:pt x="159335" y="87993"/>
                  </a:lnTo>
                  <a:cubicBezTo>
                    <a:pt x="159007" y="87712"/>
                    <a:pt x="158696" y="87400"/>
                    <a:pt x="158400" y="87104"/>
                  </a:cubicBezTo>
                  <a:lnTo>
                    <a:pt x="157932" y="86667"/>
                  </a:lnTo>
                  <a:cubicBezTo>
                    <a:pt x="157324" y="86117"/>
                    <a:pt x="156669" y="85628"/>
                    <a:pt x="155968" y="85202"/>
                  </a:cubicBezTo>
                  <a:cubicBezTo>
                    <a:pt x="155609" y="84996"/>
                    <a:pt x="155282" y="84767"/>
                    <a:pt x="154954" y="84516"/>
                  </a:cubicBezTo>
                  <a:cubicBezTo>
                    <a:pt x="154627" y="84282"/>
                    <a:pt x="154331" y="84017"/>
                    <a:pt x="154019" y="83752"/>
                  </a:cubicBezTo>
                  <a:cubicBezTo>
                    <a:pt x="153707" y="83487"/>
                    <a:pt x="153707" y="83487"/>
                    <a:pt x="153536" y="83378"/>
                  </a:cubicBezTo>
                  <a:cubicBezTo>
                    <a:pt x="153005" y="83035"/>
                    <a:pt x="152460" y="82739"/>
                    <a:pt x="151977" y="82443"/>
                  </a:cubicBezTo>
                  <a:cubicBezTo>
                    <a:pt x="151587" y="82223"/>
                    <a:pt x="151213" y="81972"/>
                    <a:pt x="150870" y="81694"/>
                  </a:cubicBezTo>
                  <a:cubicBezTo>
                    <a:pt x="150495" y="81398"/>
                    <a:pt x="150137" y="81102"/>
                    <a:pt x="149778" y="80774"/>
                  </a:cubicBezTo>
                  <a:lnTo>
                    <a:pt x="149248" y="80291"/>
                  </a:lnTo>
                  <a:cubicBezTo>
                    <a:pt x="147861" y="78843"/>
                    <a:pt x="146349" y="77513"/>
                    <a:pt x="144727" y="76316"/>
                  </a:cubicBezTo>
                  <a:cubicBezTo>
                    <a:pt x="143917" y="75787"/>
                    <a:pt x="143153" y="75187"/>
                    <a:pt x="142436" y="74523"/>
                  </a:cubicBezTo>
                  <a:lnTo>
                    <a:pt x="141921" y="74040"/>
                  </a:lnTo>
                  <a:cubicBezTo>
                    <a:pt x="141563" y="73728"/>
                    <a:pt x="141235" y="73401"/>
                    <a:pt x="140908" y="73073"/>
                  </a:cubicBezTo>
                  <a:lnTo>
                    <a:pt x="140393" y="72590"/>
                  </a:lnTo>
                  <a:cubicBezTo>
                    <a:pt x="139427" y="71603"/>
                    <a:pt x="138336" y="70753"/>
                    <a:pt x="137135" y="70064"/>
                  </a:cubicBezTo>
                  <a:cubicBezTo>
                    <a:pt x="136730" y="69823"/>
                    <a:pt x="136340" y="69551"/>
                    <a:pt x="135982" y="69254"/>
                  </a:cubicBezTo>
                  <a:cubicBezTo>
                    <a:pt x="134968" y="68293"/>
                    <a:pt x="133846" y="67442"/>
                    <a:pt x="132661" y="66713"/>
                  </a:cubicBezTo>
                  <a:cubicBezTo>
                    <a:pt x="132256" y="66476"/>
                    <a:pt x="131866" y="66217"/>
                    <a:pt x="131492" y="65933"/>
                  </a:cubicBezTo>
                  <a:cubicBezTo>
                    <a:pt x="130743" y="65403"/>
                    <a:pt x="129933" y="64873"/>
                    <a:pt x="129184" y="64374"/>
                  </a:cubicBezTo>
                  <a:cubicBezTo>
                    <a:pt x="128779" y="64148"/>
                    <a:pt x="128405" y="63899"/>
                    <a:pt x="128031" y="63626"/>
                  </a:cubicBezTo>
                  <a:cubicBezTo>
                    <a:pt x="127298" y="63096"/>
                    <a:pt x="126565" y="62566"/>
                    <a:pt x="125801" y="62067"/>
                  </a:cubicBezTo>
                  <a:cubicBezTo>
                    <a:pt x="125427" y="61845"/>
                    <a:pt x="125053" y="61601"/>
                    <a:pt x="124710" y="61334"/>
                  </a:cubicBezTo>
                  <a:cubicBezTo>
                    <a:pt x="124024" y="60820"/>
                    <a:pt x="123338" y="60305"/>
                    <a:pt x="122621" y="59853"/>
                  </a:cubicBezTo>
                  <a:cubicBezTo>
                    <a:pt x="122247" y="59650"/>
                    <a:pt x="121904" y="59432"/>
                    <a:pt x="121545" y="59198"/>
                  </a:cubicBezTo>
                  <a:lnTo>
                    <a:pt x="119893" y="58294"/>
                  </a:lnTo>
                  <a:cubicBezTo>
                    <a:pt x="119503" y="58093"/>
                    <a:pt x="119144" y="57859"/>
                    <a:pt x="118802" y="57593"/>
                  </a:cubicBezTo>
                  <a:cubicBezTo>
                    <a:pt x="118459" y="57343"/>
                    <a:pt x="118131" y="57062"/>
                    <a:pt x="117804" y="56782"/>
                  </a:cubicBezTo>
                  <a:lnTo>
                    <a:pt x="117305" y="56377"/>
                  </a:lnTo>
                  <a:cubicBezTo>
                    <a:pt x="116790" y="56002"/>
                    <a:pt x="116276" y="55628"/>
                    <a:pt x="115746" y="55270"/>
                  </a:cubicBezTo>
                  <a:cubicBezTo>
                    <a:pt x="115216" y="54911"/>
                    <a:pt x="115044" y="54849"/>
                    <a:pt x="114686" y="54615"/>
                  </a:cubicBezTo>
                  <a:cubicBezTo>
                    <a:pt x="114327" y="54381"/>
                    <a:pt x="113626" y="54007"/>
                    <a:pt x="113127" y="53726"/>
                  </a:cubicBezTo>
                  <a:cubicBezTo>
                    <a:pt x="112628" y="53446"/>
                    <a:pt x="112379" y="53368"/>
                    <a:pt x="112004" y="53165"/>
                  </a:cubicBezTo>
                  <a:cubicBezTo>
                    <a:pt x="111630" y="52962"/>
                    <a:pt x="110835" y="52619"/>
                    <a:pt x="110258" y="52323"/>
                  </a:cubicBezTo>
                  <a:cubicBezTo>
                    <a:pt x="109869" y="52122"/>
                    <a:pt x="109479" y="51893"/>
                    <a:pt x="109120" y="51637"/>
                  </a:cubicBezTo>
                  <a:cubicBezTo>
                    <a:pt x="108029" y="50855"/>
                    <a:pt x="106860" y="50172"/>
                    <a:pt x="105644" y="49595"/>
                  </a:cubicBezTo>
                  <a:cubicBezTo>
                    <a:pt x="105254" y="49408"/>
                    <a:pt x="104864" y="49174"/>
                    <a:pt x="104490" y="48956"/>
                  </a:cubicBezTo>
                  <a:cubicBezTo>
                    <a:pt x="104116" y="48738"/>
                    <a:pt x="103352" y="48301"/>
                    <a:pt x="102775" y="48005"/>
                  </a:cubicBezTo>
                  <a:cubicBezTo>
                    <a:pt x="102370" y="47829"/>
                    <a:pt x="101980" y="47632"/>
                    <a:pt x="101590" y="47412"/>
                  </a:cubicBezTo>
                  <a:cubicBezTo>
                    <a:pt x="100967" y="47132"/>
                    <a:pt x="100359" y="46836"/>
                    <a:pt x="99735" y="46524"/>
                  </a:cubicBezTo>
                  <a:cubicBezTo>
                    <a:pt x="99314" y="46301"/>
                    <a:pt x="98909" y="46056"/>
                    <a:pt x="98504" y="45791"/>
                  </a:cubicBezTo>
                  <a:cubicBezTo>
                    <a:pt x="95994" y="44237"/>
                    <a:pt x="93390" y="42841"/>
                    <a:pt x="90709" y="41613"/>
                  </a:cubicBezTo>
                  <a:cubicBezTo>
                    <a:pt x="90272" y="41406"/>
                    <a:pt x="89851" y="41176"/>
                    <a:pt x="89430" y="40927"/>
                  </a:cubicBezTo>
                  <a:cubicBezTo>
                    <a:pt x="88791" y="40584"/>
                    <a:pt x="88168" y="40241"/>
                    <a:pt x="87513" y="39914"/>
                  </a:cubicBezTo>
                  <a:cubicBezTo>
                    <a:pt x="86858" y="39586"/>
                    <a:pt x="86624" y="39493"/>
                    <a:pt x="86203" y="39275"/>
                  </a:cubicBezTo>
                  <a:cubicBezTo>
                    <a:pt x="85112" y="38732"/>
                    <a:pt x="83989" y="38278"/>
                    <a:pt x="82836" y="37918"/>
                  </a:cubicBezTo>
                  <a:cubicBezTo>
                    <a:pt x="82399" y="37783"/>
                    <a:pt x="81963" y="37611"/>
                    <a:pt x="81558" y="37404"/>
                  </a:cubicBezTo>
                  <a:lnTo>
                    <a:pt x="79780" y="36515"/>
                  </a:lnTo>
                  <a:cubicBezTo>
                    <a:pt x="79391" y="36344"/>
                    <a:pt x="79016" y="36125"/>
                    <a:pt x="78642" y="35923"/>
                  </a:cubicBezTo>
                  <a:lnTo>
                    <a:pt x="76881" y="35112"/>
                  </a:lnTo>
                  <a:cubicBezTo>
                    <a:pt x="76460" y="34941"/>
                    <a:pt x="76070" y="34753"/>
                    <a:pt x="75665" y="34551"/>
                  </a:cubicBezTo>
                  <a:cubicBezTo>
                    <a:pt x="74433" y="33965"/>
                    <a:pt x="73155" y="33486"/>
                    <a:pt x="71845" y="33117"/>
                  </a:cubicBezTo>
                  <a:cubicBezTo>
                    <a:pt x="71409" y="32973"/>
                    <a:pt x="70972" y="32795"/>
                    <a:pt x="70551" y="32586"/>
                  </a:cubicBezTo>
                  <a:cubicBezTo>
                    <a:pt x="69070" y="31810"/>
                    <a:pt x="67496" y="31197"/>
                    <a:pt x="65874" y="30763"/>
                  </a:cubicBezTo>
                  <a:cubicBezTo>
                    <a:pt x="65422" y="30619"/>
                    <a:pt x="64970" y="30437"/>
                    <a:pt x="64549" y="30217"/>
                  </a:cubicBezTo>
                  <a:cubicBezTo>
                    <a:pt x="63286" y="29582"/>
                    <a:pt x="61961" y="29060"/>
                    <a:pt x="60605" y="28658"/>
                  </a:cubicBezTo>
                  <a:cubicBezTo>
                    <a:pt x="60168" y="28527"/>
                    <a:pt x="59747" y="28365"/>
                    <a:pt x="59327" y="28175"/>
                  </a:cubicBezTo>
                  <a:cubicBezTo>
                    <a:pt x="58516" y="27832"/>
                    <a:pt x="57690" y="27535"/>
                    <a:pt x="56848" y="27286"/>
                  </a:cubicBezTo>
                  <a:cubicBezTo>
                    <a:pt x="56427" y="27174"/>
                    <a:pt x="56021" y="27027"/>
                    <a:pt x="55632" y="26849"/>
                  </a:cubicBezTo>
                  <a:cubicBezTo>
                    <a:pt x="54852" y="26542"/>
                    <a:pt x="54042" y="26282"/>
                    <a:pt x="53231" y="26070"/>
                  </a:cubicBezTo>
                  <a:cubicBezTo>
                    <a:pt x="52826" y="25953"/>
                    <a:pt x="52420" y="25813"/>
                    <a:pt x="52031" y="25649"/>
                  </a:cubicBezTo>
                  <a:cubicBezTo>
                    <a:pt x="51235" y="25353"/>
                    <a:pt x="50409" y="25103"/>
                    <a:pt x="49583" y="24901"/>
                  </a:cubicBezTo>
                  <a:cubicBezTo>
                    <a:pt x="49146" y="24792"/>
                    <a:pt x="48725" y="24651"/>
                    <a:pt x="48305" y="24511"/>
                  </a:cubicBezTo>
                  <a:cubicBezTo>
                    <a:pt x="47213" y="24152"/>
                    <a:pt x="46075" y="24043"/>
                    <a:pt x="44968" y="23794"/>
                  </a:cubicBezTo>
                  <a:cubicBezTo>
                    <a:pt x="44501" y="23686"/>
                    <a:pt x="44033" y="23546"/>
                    <a:pt x="43581" y="23373"/>
                  </a:cubicBezTo>
                  <a:cubicBezTo>
                    <a:pt x="41258" y="22519"/>
                    <a:pt x="38842" y="21922"/>
                    <a:pt x="36378" y="21596"/>
                  </a:cubicBezTo>
                  <a:cubicBezTo>
                    <a:pt x="35895" y="21438"/>
                    <a:pt x="35443" y="21172"/>
                    <a:pt x="35069" y="20816"/>
                  </a:cubicBezTo>
                  <a:cubicBezTo>
                    <a:pt x="30579" y="18010"/>
                    <a:pt x="25310" y="18213"/>
                    <a:pt x="20383" y="17184"/>
                  </a:cubicBezTo>
                  <a:cubicBezTo>
                    <a:pt x="15161" y="16093"/>
                    <a:pt x="9813" y="15625"/>
                    <a:pt x="4560" y="14674"/>
                  </a:cubicBezTo>
                  <a:cubicBezTo>
                    <a:pt x="-694" y="13723"/>
                    <a:pt x="-1770" y="10621"/>
                    <a:pt x="880" y="6287"/>
                  </a:cubicBezTo>
                  <a:cubicBezTo>
                    <a:pt x="3998" y="1095"/>
                    <a:pt x="8192" y="-1056"/>
                    <a:pt x="13836" y="-90"/>
                  </a:cubicBezTo>
                  <a:cubicBezTo>
                    <a:pt x="26448" y="2046"/>
                    <a:pt x="39075" y="4088"/>
                    <a:pt x="51407" y="7705"/>
                  </a:cubicBezTo>
                  <a:cubicBezTo>
                    <a:pt x="72765" y="13848"/>
                    <a:pt x="94138" y="19850"/>
                    <a:pt x="114514" y="28954"/>
                  </a:cubicBezTo>
                  <a:cubicBezTo>
                    <a:pt x="123868" y="33179"/>
                    <a:pt x="133736" y="36577"/>
                    <a:pt x="143402" y="40288"/>
                  </a:cubicBezTo>
                  <a:cubicBezTo>
                    <a:pt x="145444" y="40877"/>
                    <a:pt x="147284" y="42001"/>
                    <a:pt x="148734" y="43546"/>
                  </a:cubicBezTo>
                  <a:cubicBezTo>
                    <a:pt x="152023" y="47615"/>
                    <a:pt x="150761" y="51512"/>
                    <a:pt x="145616" y="53009"/>
                  </a:cubicBezTo>
                  <a:cubicBezTo>
                    <a:pt x="144634" y="53199"/>
                    <a:pt x="143792" y="53793"/>
                    <a:pt x="143277" y="54646"/>
                  </a:cubicBezTo>
                  <a:cubicBezTo>
                    <a:pt x="147456" y="57047"/>
                    <a:pt x="151602" y="59479"/>
                    <a:pt x="155749" y="61848"/>
                  </a:cubicBezTo>
                  <a:cubicBezTo>
                    <a:pt x="159085" y="63750"/>
                    <a:pt x="162437" y="65606"/>
                    <a:pt x="165789" y="67461"/>
                  </a:cubicBezTo>
                  <a:cubicBezTo>
                    <a:pt x="166818" y="68022"/>
                    <a:pt x="167956" y="68568"/>
                    <a:pt x="168252" y="69753"/>
                  </a:cubicBezTo>
                  <a:cubicBezTo>
                    <a:pt x="169250" y="73806"/>
                    <a:pt x="172836" y="76612"/>
                    <a:pt x="173179" y="81149"/>
                  </a:cubicBezTo>
                  <a:cubicBezTo>
                    <a:pt x="173677" y="84025"/>
                    <a:pt x="175377" y="86550"/>
                    <a:pt x="177856" y="88086"/>
                  </a:cubicBezTo>
                  <a:cubicBezTo>
                    <a:pt x="182533" y="91444"/>
                    <a:pt x="186898" y="95228"/>
                    <a:pt x="190873" y="99389"/>
                  </a:cubicBezTo>
                  <a:cubicBezTo>
                    <a:pt x="195550" y="104284"/>
                    <a:pt x="200679" y="108665"/>
                    <a:pt x="205028" y="113778"/>
                  </a:cubicBezTo>
                  <a:cubicBezTo>
                    <a:pt x="209129" y="118611"/>
                    <a:pt x="214382" y="120388"/>
                    <a:pt x="220151" y="121012"/>
                  </a:cubicBezTo>
                  <a:cubicBezTo>
                    <a:pt x="237798" y="123057"/>
                    <a:pt x="255290" y="126290"/>
                    <a:pt x="272501" y="130693"/>
                  </a:cubicBezTo>
                  <a:cubicBezTo>
                    <a:pt x="278113" y="132065"/>
                    <a:pt x="278332" y="132158"/>
                    <a:pt x="281528" y="127435"/>
                  </a:cubicBezTo>
                  <a:cubicBezTo>
                    <a:pt x="288559" y="116728"/>
                    <a:pt x="299331" y="109028"/>
                    <a:pt x="311741" y="105843"/>
                  </a:cubicBezTo>
                  <a:cubicBezTo>
                    <a:pt x="315046" y="104970"/>
                    <a:pt x="318475" y="104518"/>
                    <a:pt x="321827" y="103816"/>
                  </a:cubicBezTo>
                  <a:cubicBezTo>
                    <a:pt x="324212" y="103317"/>
                    <a:pt x="325631" y="105375"/>
                    <a:pt x="327658" y="105843"/>
                  </a:cubicBezTo>
                  <a:lnTo>
                    <a:pt x="327658" y="105843"/>
                  </a:lnTo>
                  <a:cubicBezTo>
                    <a:pt x="328375" y="107746"/>
                    <a:pt x="329653" y="109380"/>
                    <a:pt x="331337" y="110520"/>
                  </a:cubicBezTo>
                  <a:cubicBezTo>
                    <a:pt x="339132" y="120045"/>
                    <a:pt x="345976" y="130225"/>
                    <a:pt x="352788" y="140421"/>
                  </a:cubicBezTo>
                  <a:cubicBezTo>
                    <a:pt x="361721" y="153828"/>
                    <a:pt x="370109" y="167625"/>
                    <a:pt x="380008" y="180393"/>
                  </a:cubicBezTo>
                  <a:cubicBezTo>
                    <a:pt x="380273" y="180859"/>
                    <a:pt x="380491" y="181357"/>
                    <a:pt x="380632" y="181874"/>
                  </a:cubicBezTo>
                  <a:close/>
                </a:path>
              </a:pathLst>
            </a:custGeom>
            <a:solidFill>
              <a:srgbClr val="000000"/>
            </a:solidFill>
            <a:ln w="1557" cap="flat">
              <a:noFill/>
              <a:prstDash val="solid"/>
              <a:miter/>
            </a:ln>
          </p:spPr>
          <p:txBody>
            <a:bodyPr rtlCol="0" anchor="ctr"/>
            <a:lstStyle/>
            <a:p>
              <a:endParaRPr lang="es-CO"/>
            </a:p>
          </p:txBody>
        </p:sp>
        <p:sp>
          <p:nvSpPr>
            <p:cNvPr id="1201" name="Freeform: Shape 1200">
              <a:extLst>
                <a:ext uri="{FF2B5EF4-FFF2-40B4-BE49-F238E27FC236}">
                  <a16:creationId xmlns:a16="http://schemas.microsoft.com/office/drawing/2014/main" id="{D4C8B4CF-67ED-B14E-D6BD-4A93183EF57C}"/>
                </a:ext>
              </a:extLst>
            </p:cNvPr>
            <p:cNvSpPr/>
            <p:nvPr/>
          </p:nvSpPr>
          <p:spPr>
            <a:xfrm>
              <a:off x="4382674" y="5904403"/>
              <a:ext cx="246307" cy="872599"/>
            </a:xfrm>
            <a:custGeom>
              <a:avLst/>
              <a:gdLst>
                <a:gd name="connsiteX0" fmla="*/ 244344 w 246307"/>
                <a:gd name="connsiteY0" fmla="*/ -315 h 872599"/>
                <a:gd name="connsiteX1" fmla="*/ 245794 w 246307"/>
                <a:gd name="connsiteY1" fmla="*/ -206 h 872599"/>
                <a:gd name="connsiteX2" fmla="*/ 237890 w 246307"/>
                <a:gd name="connsiteY2" fmla="*/ 12438 h 872599"/>
                <a:gd name="connsiteX3" fmla="*/ 224186 w 246307"/>
                <a:gd name="connsiteY3" fmla="*/ 38940 h 872599"/>
                <a:gd name="connsiteX4" fmla="*/ 221894 w 246307"/>
                <a:gd name="connsiteY4" fmla="*/ 64539 h 872599"/>
                <a:gd name="connsiteX5" fmla="*/ 233306 w 246307"/>
                <a:gd name="connsiteY5" fmla="*/ 135737 h 872599"/>
                <a:gd name="connsiteX6" fmla="*/ 238856 w 246307"/>
                <a:gd name="connsiteY6" fmla="*/ 214528 h 872599"/>
                <a:gd name="connsiteX7" fmla="*/ 240945 w 246307"/>
                <a:gd name="connsiteY7" fmla="*/ 241031 h 872599"/>
                <a:gd name="connsiteX8" fmla="*/ 239620 w 246307"/>
                <a:gd name="connsiteY8" fmla="*/ 322207 h 872599"/>
                <a:gd name="connsiteX9" fmla="*/ 232807 w 246307"/>
                <a:gd name="connsiteY9" fmla="*/ 387684 h 872599"/>
                <a:gd name="connsiteX10" fmla="*/ 219151 w 246307"/>
                <a:gd name="connsiteY10" fmla="*/ 474254 h 872599"/>
                <a:gd name="connsiteX11" fmla="*/ 210950 w 246307"/>
                <a:gd name="connsiteY11" fmla="*/ 529021 h 872599"/>
                <a:gd name="connsiteX12" fmla="*/ 207832 w 246307"/>
                <a:gd name="connsiteY12" fmla="*/ 545437 h 872599"/>
                <a:gd name="connsiteX13" fmla="*/ 192851 w 246307"/>
                <a:gd name="connsiteY13" fmla="*/ 622419 h 872599"/>
                <a:gd name="connsiteX14" fmla="*/ 187800 w 246307"/>
                <a:gd name="connsiteY14" fmla="*/ 651338 h 872599"/>
                <a:gd name="connsiteX15" fmla="*/ 185368 w 246307"/>
                <a:gd name="connsiteY15" fmla="*/ 683500 h 872599"/>
                <a:gd name="connsiteX16" fmla="*/ 170760 w 246307"/>
                <a:gd name="connsiteY16" fmla="*/ 765564 h 872599"/>
                <a:gd name="connsiteX17" fmla="*/ 157104 w 246307"/>
                <a:gd name="connsiteY17" fmla="*/ 794779 h 872599"/>
                <a:gd name="connsiteX18" fmla="*/ 150992 w 246307"/>
                <a:gd name="connsiteY18" fmla="*/ 805225 h 872599"/>
                <a:gd name="connsiteX19" fmla="*/ 132518 w 246307"/>
                <a:gd name="connsiteY19" fmla="*/ 828609 h 872599"/>
                <a:gd name="connsiteX20" fmla="*/ 83769 w 246307"/>
                <a:gd name="connsiteY20" fmla="*/ 863359 h 872599"/>
                <a:gd name="connsiteX21" fmla="*/ 56362 w 246307"/>
                <a:gd name="connsiteY21" fmla="*/ 871715 h 872599"/>
                <a:gd name="connsiteX22" fmla="*/ 18573 w 246307"/>
                <a:gd name="connsiteY22" fmla="*/ 872105 h 872599"/>
                <a:gd name="connsiteX23" fmla="*/ -275 w 246307"/>
                <a:gd name="connsiteY23" fmla="*/ 871731 h 872599"/>
                <a:gd name="connsiteX24" fmla="*/ 2063 w 246307"/>
                <a:gd name="connsiteY24" fmla="*/ 867911 h 872599"/>
                <a:gd name="connsiteX25" fmla="*/ 8112 w 246307"/>
                <a:gd name="connsiteY25" fmla="*/ 866726 h 872599"/>
                <a:gd name="connsiteX26" fmla="*/ 35628 w 246307"/>
                <a:gd name="connsiteY26" fmla="*/ 865666 h 872599"/>
                <a:gd name="connsiteX27" fmla="*/ 47071 w 246307"/>
                <a:gd name="connsiteY27" fmla="*/ 868550 h 872599"/>
                <a:gd name="connsiteX28" fmla="*/ 77814 w 246307"/>
                <a:gd name="connsiteY28" fmla="*/ 862314 h 872599"/>
                <a:gd name="connsiteX29" fmla="*/ 140048 w 246307"/>
                <a:gd name="connsiteY29" fmla="*/ 815358 h 872599"/>
                <a:gd name="connsiteX30" fmla="*/ 166987 w 246307"/>
                <a:gd name="connsiteY30" fmla="*/ 766562 h 872599"/>
                <a:gd name="connsiteX31" fmla="*/ 181673 w 246307"/>
                <a:gd name="connsiteY31" fmla="*/ 691482 h 872599"/>
                <a:gd name="connsiteX32" fmla="*/ 187410 w 246307"/>
                <a:gd name="connsiteY32" fmla="*/ 636590 h 872599"/>
                <a:gd name="connsiteX33" fmla="*/ 200069 w 246307"/>
                <a:gd name="connsiteY33" fmla="*/ 565625 h 872599"/>
                <a:gd name="connsiteX34" fmla="*/ 209766 w 246307"/>
                <a:gd name="connsiteY34" fmla="*/ 514085 h 872599"/>
                <a:gd name="connsiteX35" fmla="*/ 224140 w 246307"/>
                <a:gd name="connsiteY35" fmla="*/ 429901 h 872599"/>
                <a:gd name="connsiteX36" fmla="*/ 225028 w 246307"/>
                <a:gd name="connsiteY36" fmla="*/ 412269 h 872599"/>
                <a:gd name="connsiteX37" fmla="*/ 226244 w 246307"/>
                <a:gd name="connsiteY37" fmla="*/ 399610 h 872599"/>
                <a:gd name="connsiteX38" fmla="*/ 228224 w 246307"/>
                <a:gd name="connsiteY38" fmla="*/ 384223 h 872599"/>
                <a:gd name="connsiteX39" fmla="*/ 229300 w 246307"/>
                <a:gd name="connsiteY39" fmla="*/ 369132 h 872599"/>
                <a:gd name="connsiteX40" fmla="*/ 231264 w 246307"/>
                <a:gd name="connsiteY40" fmla="*/ 351702 h 872599"/>
                <a:gd name="connsiteX41" fmla="*/ 232277 w 246307"/>
                <a:gd name="connsiteY41" fmla="*/ 350377 h 872599"/>
                <a:gd name="connsiteX42" fmla="*/ 232636 w 246307"/>
                <a:gd name="connsiteY42" fmla="*/ 334086 h 872599"/>
                <a:gd name="connsiteX43" fmla="*/ 231997 w 246307"/>
                <a:gd name="connsiteY43" fmla="*/ 331966 h 872599"/>
                <a:gd name="connsiteX44" fmla="*/ 234678 w 246307"/>
                <a:gd name="connsiteY44" fmla="*/ 317031 h 872599"/>
                <a:gd name="connsiteX45" fmla="*/ 234834 w 246307"/>
                <a:gd name="connsiteY45" fmla="*/ 312744 h 872599"/>
                <a:gd name="connsiteX46" fmla="*/ 235894 w 246307"/>
                <a:gd name="connsiteY46" fmla="*/ 293553 h 872599"/>
                <a:gd name="connsiteX47" fmla="*/ 237749 w 246307"/>
                <a:gd name="connsiteY47" fmla="*/ 290746 h 872599"/>
                <a:gd name="connsiteX48" fmla="*/ 238903 w 246307"/>
                <a:gd name="connsiteY48" fmla="*/ 287145 h 872599"/>
                <a:gd name="connsiteX49" fmla="*/ 234522 w 246307"/>
                <a:gd name="connsiteY49" fmla="*/ 267767 h 872599"/>
                <a:gd name="connsiteX50" fmla="*/ 235536 w 246307"/>
                <a:gd name="connsiteY50" fmla="*/ 259972 h 872599"/>
                <a:gd name="connsiteX51" fmla="*/ 237406 w 246307"/>
                <a:gd name="connsiteY51" fmla="*/ 254843 h 872599"/>
                <a:gd name="connsiteX52" fmla="*/ 238544 w 246307"/>
                <a:gd name="connsiteY52" fmla="*/ 235668 h 872599"/>
                <a:gd name="connsiteX53" fmla="*/ 238451 w 246307"/>
                <a:gd name="connsiteY53" fmla="*/ 229432 h 872599"/>
                <a:gd name="connsiteX54" fmla="*/ 237406 w 246307"/>
                <a:gd name="connsiteY54" fmla="*/ 228294 h 872599"/>
                <a:gd name="connsiteX55" fmla="*/ 237297 w 246307"/>
                <a:gd name="connsiteY55" fmla="*/ 194760 h 872599"/>
                <a:gd name="connsiteX56" fmla="*/ 236253 w 246307"/>
                <a:gd name="connsiteY56" fmla="*/ 192484 h 872599"/>
                <a:gd name="connsiteX57" fmla="*/ 236253 w 246307"/>
                <a:gd name="connsiteY57" fmla="*/ 172841 h 872599"/>
                <a:gd name="connsiteX58" fmla="*/ 235177 w 246307"/>
                <a:gd name="connsiteY58" fmla="*/ 170549 h 872599"/>
                <a:gd name="connsiteX59" fmla="*/ 235177 w 246307"/>
                <a:gd name="connsiteY59" fmla="*/ 161289 h 872599"/>
                <a:gd name="connsiteX60" fmla="*/ 234086 w 246307"/>
                <a:gd name="connsiteY60" fmla="*/ 158997 h 872599"/>
                <a:gd name="connsiteX61" fmla="*/ 233961 w 246307"/>
                <a:gd name="connsiteY61" fmla="*/ 150906 h 872599"/>
                <a:gd name="connsiteX62" fmla="*/ 232932 w 246307"/>
                <a:gd name="connsiteY62" fmla="*/ 149753 h 872599"/>
                <a:gd name="connsiteX63" fmla="*/ 231669 w 246307"/>
                <a:gd name="connsiteY63" fmla="*/ 132432 h 872599"/>
                <a:gd name="connsiteX64" fmla="*/ 230625 w 246307"/>
                <a:gd name="connsiteY64" fmla="*/ 131279 h 872599"/>
                <a:gd name="connsiteX65" fmla="*/ 226525 w 246307"/>
                <a:gd name="connsiteY65" fmla="*/ 105711 h 872599"/>
                <a:gd name="connsiteX66" fmla="*/ 225886 w 246307"/>
                <a:gd name="connsiteY66" fmla="*/ 101237 h 872599"/>
                <a:gd name="connsiteX67" fmla="*/ 224857 w 246307"/>
                <a:gd name="connsiteY67" fmla="*/ 100099 h 872599"/>
                <a:gd name="connsiteX68" fmla="*/ 223391 w 246307"/>
                <a:gd name="connsiteY68" fmla="*/ 88282 h 872599"/>
                <a:gd name="connsiteX69" fmla="*/ 222362 w 246307"/>
                <a:gd name="connsiteY69" fmla="*/ 75810 h 872599"/>
                <a:gd name="connsiteX70" fmla="*/ 221380 w 246307"/>
                <a:gd name="connsiteY70" fmla="*/ 74688 h 872599"/>
                <a:gd name="connsiteX71" fmla="*/ 221380 w 246307"/>
                <a:gd name="connsiteY71" fmla="*/ 68919 h 872599"/>
                <a:gd name="connsiteX72" fmla="*/ 220273 w 246307"/>
                <a:gd name="connsiteY72" fmla="*/ 67766 h 872599"/>
                <a:gd name="connsiteX73" fmla="*/ 220273 w 246307"/>
                <a:gd name="connsiteY73" fmla="*/ 60813 h 872599"/>
                <a:gd name="connsiteX74" fmla="*/ 219182 w 246307"/>
                <a:gd name="connsiteY74" fmla="*/ 58521 h 872599"/>
                <a:gd name="connsiteX75" fmla="*/ 219182 w 246307"/>
                <a:gd name="connsiteY75" fmla="*/ 52753 h 872599"/>
                <a:gd name="connsiteX76" fmla="*/ 220242 w 246307"/>
                <a:gd name="connsiteY76" fmla="*/ 51599 h 872599"/>
                <a:gd name="connsiteX77" fmla="*/ 220336 w 246307"/>
                <a:gd name="connsiteY77" fmla="*/ 44662 h 872599"/>
                <a:gd name="connsiteX78" fmla="*/ 221443 w 246307"/>
                <a:gd name="connsiteY78" fmla="*/ 43508 h 872599"/>
                <a:gd name="connsiteX79" fmla="*/ 223796 w 246307"/>
                <a:gd name="connsiteY79" fmla="*/ 34263 h 872599"/>
                <a:gd name="connsiteX80" fmla="*/ 224903 w 246307"/>
                <a:gd name="connsiteY80" fmla="*/ 33110 h 872599"/>
                <a:gd name="connsiteX81" fmla="*/ 239340 w 246307"/>
                <a:gd name="connsiteY81" fmla="*/ 7808 h 872599"/>
                <a:gd name="connsiteX82" fmla="*/ 244344 w 246307"/>
                <a:gd name="connsiteY82" fmla="*/ -315 h 872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46307" h="872599">
                  <a:moveTo>
                    <a:pt x="244344" y="-315"/>
                  </a:moveTo>
                  <a:lnTo>
                    <a:pt x="245794" y="-206"/>
                  </a:lnTo>
                  <a:cubicBezTo>
                    <a:pt x="244141" y="4627"/>
                    <a:pt x="240649" y="8307"/>
                    <a:pt x="237890" y="12438"/>
                  </a:cubicBezTo>
                  <a:cubicBezTo>
                    <a:pt x="232184" y="20633"/>
                    <a:pt x="227569" y="29543"/>
                    <a:pt x="224186" y="38940"/>
                  </a:cubicBezTo>
                  <a:cubicBezTo>
                    <a:pt x="221598" y="47212"/>
                    <a:pt x="220819" y="55939"/>
                    <a:pt x="221894" y="64539"/>
                  </a:cubicBezTo>
                  <a:cubicBezTo>
                    <a:pt x="224155" y="88547"/>
                    <a:pt x="229923" y="111947"/>
                    <a:pt x="233306" y="135737"/>
                  </a:cubicBezTo>
                  <a:cubicBezTo>
                    <a:pt x="237188" y="161817"/>
                    <a:pt x="239043" y="188161"/>
                    <a:pt x="238856" y="214528"/>
                  </a:cubicBezTo>
                  <a:cubicBezTo>
                    <a:pt x="238732" y="223321"/>
                    <a:pt x="240072" y="232160"/>
                    <a:pt x="240945" y="241031"/>
                  </a:cubicBezTo>
                  <a:cubicBezTo>
                    <a:pt x="243471" y="268057"/>
                    <a:pt x="243034" y="295278"/>
                    <a:pt x="239620" y="322207"/>
                  </a:cubicBezTo>
                  <a:cubicBezTo>
                    <a:pt x="237032" y="344032"/>
                    <a:pt x="235161" y="365858"/>
                    <a:pt x="232807" y="387684"/>
                  </a:cubicBezTo>
                  <a:cubicBezTo>
                    <a:pt x="229830" y="416766"/>
                    <a:pt x="225262" y="445662"/>
                    <a:pt x="219151" y="474254"/>
                  </a:cubicBezTo>
                  <a:cubicBezTo>
                    <a:pt x="215191" y="492322"/>
                    <a:pt x="213149" y="510687"/>
                    <a:pt x="210950" y="529021"/>
                  </a:cubicBezTo>
                  <a:cubicBezTo>
                    <a:pt x="210218" y="534555"/>
                    <a:pt x="209189" y="540027"/>
                    <a:pt x="207832" y="545437"/>
                  </a:cubicBezTo>
                  <a:cubicBezTo>
                    <a:pt x="201768" y="570895"/>
                    <a:pt x="196920" y="596587"/>
                    <a:pt x="192851" y="622419"/>
                  </a:cubicBezTo>
                  <a:cubicBezTo>
                    <a:pt x="191292" y="632100"/>
                    <a:pt x="190107" y="641766"/>
                    <a:pt x="187800" y="651338"/>
                  </a:cubicBezTo>
                  <a:cubicBezTo>
                    <a:pt x="185259" y="661861"/>
                    <a:pt x="185929" y="672758"/>
                    <a:pt x="185368" y="683500"/>
                  </a:cubicBezTo>
                  <a:cubicBezTo>
                    <a:pt x="183902" y="711452"/>
                    <a:pt x="180052" y="739015"/>
                    <a:pt x="170760" y="765564"/>
                  </a:cubicBezTo>
                  <a:cubicBezTo>
                    <a:pt x="167299" y="775775"/>
                    <a:pt x="162716" y="785566"/>
                    <a:pt x="157104" y="794779"/>
                  </a:cubicBezTo>
                  <a:cubicBezTo>
                    <a:pt x="154983" y="798209"/>
                    <a:pt x="152801" y="801639"/>
                    <a:pt x="150992" y="805225"/>
                  </a:cubicBezTo>
                  <a:cubicBezTo>
                    <a:pt x="146393" y="814126"/>
                    <a:pt x="140126" y="822077"/>
                    <a:pt x="132518" y="828609"/>
                  </a:cubicBezTo>
                  <a:cubicBezTo>
                    <a:pt x="117474" y="841860"/>
                    <a:pt x="101635" y="854036"/>
                    <a:pt x="83769" y="863359"/>
                  </a:cubicBezTo>
                  <a:cubicBezTo>
                    <a:pt x="75226" y="867802"/>
                    <a:pt x="65935" y="870639"/>
                    <a:pt x="56362" y="871715"/>
                  </a:cubicBezTo>
                  <a:cubicBezTo>
                    <a:pt x="43766" y="872713"/>
                    <a:pt x="31169" y="872027"/>
                    <a:pt x="18573" y="872105"/>
                  </a:cubicBezTo>
                  <a:cubicBezTo>
                    <a:pt x="12337" y="872105"/>
                    <a:pt x="5976" y="872697"/>
                    <a:pt x="-275" y="871731"/>
                  </a:cubicBezTo>
                  <a:cubicBezTo>
                    <a:pt x="-1195" y="869423"/>
                    <a:pt x="754" y="868768"/>
                    <a:pt x="2063" y="867911"/>
                  </a:cubicBezTo>
                  <a:cubicBezTo>
                    <a:pt x="3794" y="866617"/>
                    <a:pt x="6023" y="866181"/>
                    <a:pt x="8112" y="866726"/>
                  </a:cubicBezTo>
                  <a:cubicBezTo>
                    <a:pt x="17466" y="870296"/>
                    <a:pt x="26524" y="867584"/>
                    <a:pt x="35628" y="865666"/>
                  </a:cubicBezTo>
                  <a:cubicBezTo>
                    <a:pt x="39931" y="864762"/>
                    <a:pt x="43283" y="867490"/>
                    <a:pt x="47071" y="868550"/>
                  </a:cubicBezTo>
                  <a:cubicBezTo>
                    <a:pt x="57984" y="869610"/>
                    <a:pt x="68179" y="866991"/>
                    <a:pt x="77814" y="862314"/>
                  </a:cubicBezTo>
                  <a:cubicBezTo>
                    <a:pt x="101682" y="850856"/>
                    <a:pt x="123024" y="835562"/>
                    <a:pt x="140048" y="815358"/>
                  </a:cubicBezTo>
                  <a:cubicBezTo>
                    <a:pt x="152006" y="801109"/>
                    <a:pt x="160533" y="784178"/>
                    <a:pt x="166987" y="766562"/>
                  </a:cubicBezTo>
                  <a:cubicBezTo>
                    <a:pt x="175827" y="742320"/>
                    <a:pt x="179662" y="717111"/>
                    <a:pt x="181673" y="691482"/>
                  </a:cubicBezTo>
                  <a:cubicBezTo>
                    <a:pt x="183107" y="673164"/>
                    <a:pt x="184167" y="654908"/>
                    <a:pt x="187410" y="636590"/>
                  </a:cubicBezTo>
                  <a:cubicBezTo>
                    <a:pt x="191588" y="612940"/>
                    <a:pt x="195860" y="589275"/>
                    <a:pt x="200069" y="565625"/>
                  </a:cubicBezTo>
                  <a:cubicBezTo>
                    <a:pt x="203187" y="548477"/>
                    <a:pt x="208144" y="531593"/>
                    <a:pt x="209766" y="514085"/>
                  </a:cubicBezTo>
                  <a:cubicBezTo>
                    <a:pt x="212400" y="485681"/>
                    <a:pt x="220024" y="458103"/>
                    <a:pt x="224140" y="429901"/>
                  </a:cubicBezTo>
                  <a:cubicBezTo>
                    <a:pt x="222690" y="423914"/>
                    <a:pt x="223906" y="418240"/>
                    <a:pt x="225028" y="412269"/>
                  </a:cubicBezTo>
                  <a:cubicBezTo>
                    <a:pt x="225761" y="408324"/>
                    <a:pt x="225823" y="403835"/>
                    <a:pt x="226244" y="399610"/>
                  </a:cubicBezTo>
                  <a:cubicBezTo>
                    <a:pt x="226743" y="394465"/>
                    <a:pt x="227803" y="389274"/>
                    <a:pt x="228224" y="384223"/>
                  </a:cubicBezTo>
                  <a:cubicBezTo>
                    <a:pt x="228645" y="379172"/>
                    <a:pt x="229222" y="374183"/>
                    <a:pt x="229300" y="369132"/>
                  </a:cubicBezTo>
                  <a:cubicBezTo>
                    <a:pt x="229300" y="363473"/>
                    <a:pt x="229300" y="357346"/>
                    <a:pt x="231264" y="351702"/>
                  </a:cubicBezTo>
                  <a:cubicBezTo>
                    <a:pt x="231435" y="351188"/>
                    <a:pt x="232386" y="350642"/>
                    <a:pt x="232277" y="350377"/>
                  </a:cubicBezTo>
                  <a:cubicBezTo>
                    <a:pt x="229892" y="344858"/>
                    <a:pt x="233088" y="339464"/>
                    <a:pt x="232636" y="334086"/>
                  </a:cubicBezTo>
                  <a:cubicBezTo>
                    <a:pt x="232636" y="333384"/>
                    <a:pt x="231638" y="332418"/>
                    <a:pt x="231997" y="331966"/>
                  </a:cubicBezTo>
                  <a:cubicBezTo>
                    <a:pt x="235598" y="327429"/>
                    <a:pt x="231591" y="321567"/>
                    <a:pt x="234678" y="317031"/>
                  </a:cubicBezTo>
                  <a:cubicBezTo>
                    <a:pt x="235723" y="315472"/>
                    <a:pt x="234600" y="314006"/>
                    <a:pt x="234834" y="312744"/>
                  </a:cubicBezTo>
                  <a:cubicBezTo>
                    <a:pt x="236035" y="306383"/>
                    <a:pt x="237781" y="300116"/>
                    <a:pt x="235894" y="293553"/>
                  </a:cubicBezTo>
                  <a:cubicBezTo>
                    <a:pt x="235645" y="292664"/>
                    <a:pt x="237001" y="291619"/>
                    <a:pt x="237749" y="290746"/>
                  </a:cubicBezTo>
                  <a:cubicBezTo>
                    <a:pt x="238498" y="289873"/>
                    <a:pt x="239761" y="287862"/>
                    <a:pt x="238903" y="287145"/>
                  </a:cubicBezTo>
                  <a:cubicBezTo>
                    <a:pt x="232355" y="281751"/>
                    <a:pt x="236767" y="274019"/>
                    <a:pt x="234522" y="267767"/>
                  </a:cubicBezTo>
                  <a:cubicBezTo>
                    <a:pt x="233774" y="265140"/>
                    <a:pt x="234148" y="262323"/>
                    <a:pt x="235536" y="259972"/>
                  </a:cubicBezTo>
                  <a:cubicBezTo>
                    <a:pt x="236315" y="258320"/>
                    <a:pt x="237999" y="256995"/>
                    <a:pt x="237406" y="254843"/>
                  </a:cubicBezTo>
                  <a:cubicBezTo>
                    <a:pt x="239449" y="248607"/>
                    <a:pt x="238279" y="242060"/>
                    <a:pt x="238544" y="235668"/>
                  </a:cubicBezTo>
                  <a:cubicBezTo>
                    <a:pt x="238638" y="233594"/>
                    <a:pt x="238544" y="231505"/>
                    <a:pt x="238451" y="229432"/>
                  </a:cubicBezTo>
                  <a:cubicBezTo>
                    <a:pt x="238139" y="229020"/>
                    <a:pt x="237796" y="228638"/>
                    <a:pt x="237406" y="228294"/>
                  </a:cubicBezTo>
                  <a:cubicBezTo>
                    <a:pt x="237406" y="217111"/>
                    <a:pt x="237375" y="205933"/>
                    <a:pt x="237297" y="194760"/>
                  </a:cubicBezTo>
                  <a:cubicBezTo>
                    <a:pt x="236720" y="194105"/>
                    <a:pt x="236985" y="193076"/>
                    <a:pt x="236253" y="192484"/>
                  </a:cubicBezTo>
                  <a:cubicBezTo>
                    <a:pt x="236253" y="185936"/>
                    <a:pt x="236253" y="179389"/>
                    <a:pt x="236253" y="172841"/>
                  </a:cubicBezTo>
                  <a:cubicBezTo>
                    <a:pt x="235629" y="172202"/>
                    <a:pt x="235910" y="171126"/>
                    <a:pt x="235177" y="170549"/>
                  </a:cubicBezTo>
                  <a:lnTo>
                    <a:pt x="235177" y="161289"/>
                  </a:lnTo>
                  <a:cubicBezTo>
                    <a:pt x="234538" y="160650"/>
                    <a:pt x="234818" y="159590"/>
                    <a:pt x="234086" y="158997"/>
                  </a:cubicBezTo>
                  <a:cubicBezTo>
                    <a:pt x="234086" y="156300"/>
                    <a:pt x="234086" y="153603"/>
                    <a:pt x="233961" y="150906"/>
                  </a:cubicBezTo>
                  <a:cubicBezTo>
                    <a:pt x="233649" y="150490"/>
                    <a:pt x="233306" y="150103"/>
                    <a:pt x="232932" y="149753"/>
                  </a:cubicBezTo>
                  <a:cubicBezTo>
                    <a:pt x="233634" y="143906"/>
                    <a:pt x="231373" y="138263"/>
                    <a:pt x="231669" y="132432"/>
                  </a:cubicBezTo>
                  <a:cubicBezTo>
                    <a:pt x="231358" y="132019"/>
                    <a:pt x="230999" y="131633"/>
                    <a:pt x="230625" y="131279"/>
                  </a:cubicBezTo>
                  <a:cubicBezTo>
                    <a:pt x="230500" y="122564"/>
                    <a:pt x="228037" y="114130"/>
                    <a:pt x="226525" y="105711"/>
                  </a:cubicBezTo>
                  <a:cubicBezTo>
                    <a:pt x="226260" y="104152"/>
                    <a:pt x="226088" y="102734"/>
                    <a:pt x="225886" y="101237"/>
                  </a:cubicBezTo>
                  <a:cubicBezTo>
                    <a:pt x="225574" y="100829"/>
                    <a:pt x="225231" y="100448"/>
                    <a:pt x="224857" y="100099"/>
                  </a:cubicBezTo>
                  <a:cubicBezTo>
                    <a:pt x="225355" y="96046"/>
                    <a:pt x="224015" y="92148"/>
                    <a:pt x="223391" y="88282"/>
                  </a:cubicBezTo>
                  <a:cubicBezTo>
                    <a:pt x="222721" y="84104"/>
                    <a:pt x="222845" y="79957"/>
                    <a:pt x="222362" y="75810"/>
                  </a:cubicBezTo>
                  <a:cubicBezTo>
                    <a:pt x="222082" y="75400"/>
                    <a:pt x="221754" y="75024"/>
                    <a:pt x="221380" y="74688"/>
                  </a:cubicBezTo>
                  <a:lnTo>
                    <a:pt x="221380" y="68919"/>
                  </a:lnTo>
                  <a:cubicBezTo>
                    <a:pt x="221037" y="68513"/>
                    <a:pt x="220663" y="68128"/>
                    <a:pt x="220273" y="67766"/>
                  </a:cubicBezTo>
                  <a:cubicBezTo>
                    <a:pt x="220273" y="65443"/>
                    <a:pt x="220273" y="63089"/>
                    <a:pt x="220273" y="60813"/>
                  </a:cubicBezTo>
                  <a:cubicBezTo>
                    <a:pt x="219634" y="60189"/>
                    <a:pt x="219915" y="59114"/>
                    <a:pt x="219182" y="58521"/>
                  </a:cubicBezTo>
                  <a:lnTo>
                    <a:pt x="219182" y="52753"/>
                  </a:lnTo>
                  <a:cubicBezTo>
                    <a:pt x="219572" y="52399"/>
                    <a:pt x="219915" y="52014"/>
                    <a:pt x="220242" y="51599"/>
                  </a:cubicBezTo>
                  <a:lnTo>
                    <a:pt x="220336" y="44662"/>
                  </a:lnTo>
                  <a:cubicBezTo>
                    <a:pt x="220725" y="44300"/>
                    <a:pt x="221099" y="43915"/>
                    <a:pt x="221443" y="43508"/>
                  </a:cubicBezTo>
                  <a:cubicBezTo>
                    <a:pt x="221443" y="40219"/>
                    <a:pt x="223391" y="37444"/>
                    <a:pt x="223796" y="34263"/>
                  </a:cubicBezTo>
                  <a:cubicBezTo>
                    <a:pt x="224186" y="33902"/>
                    <a:pt x="224560" y="33517"/>
                    <a:pt x="224903" y="33110"/>
                  </a:cubicBezTo>
                  <a:cubicBezTo>
                    <a:pt x="228021" y="23756"/>
                    <a:pt x="233602" y="15712"/>
                    <a:pt x="239340" y="7808"/>
                  </a:cubicBezTo>
                  <a:cubicBezTo>
                    <a:pt x="241257" y="5260"/>
                    <a:pt x="242925" y="2541"/>
                    <a:pt x="244344" y="-315"/>
                  </a:cubicBezTo>
                  <a:close/>
                </a:path>
              </a:pathLst>
            </a:custGeom>
            <a:solidFill>
              <a:srgbClr val="020202"/>
            </a:solidFill>
            <a:ln w="1557" cap="flat">
              <a:noFill/>
              <a:prstDash val="solid"/>
              <a:miter/>
            </a:ln>
          </p:spPr>
          <p:txBody>
            <a:bodyPr rtlCol="0" anchor="ctr"/>
            <a:lstStyle/>
            <a:p>
              <a:endParaRPr lang="es-CO"/>
            </a:p>
          </p:txBody>
        </p:sp>
        <p:sp>
          <p:nvSpPr>
            <p:cNvPr id="1202" name="Freeform: Shape 1201">
              <a:extLst>
                <a:ext uri="{FF2B5EF4-FFF2-40B4-BE49-F238E27FC236}">
                  <a16:creationId xmlns:a16="http://schemas.microsoft.com/office/drawing/2014/main" id="{47466D9F-6610-E985-BEDA-5D134DB46427}"/>
                </a:ext>
              </a:extLst>
            </p:cNvPr>
            <p:cNvSpPr/>
            <p:nvPr/>
          </p:nvSpPr>
          <p:spPr>
            <a:xfrm>
              <a:off x="3443753" y="5737889"/>
              <a:ext cx="39473" cy="660086"/>
            </a:xfrm>
            <a:custGeom>
              <a:avLst/>
              <a:gdLst>
                <a:gd name="connsiteX0" fmla="*/ 38789 w 39473"/>
                <a:gd name="connsiteY0" fmla="*/ -315 h 660086"/>
                <a:gd name="connsiteX1" fmla="*/ 38960 w 39473"/>
                <a:gd name="connsiteY1" fmla="*/ 1120 h 660086"/>
                <a:gd name="connsiteX2" fmla="*/ 30962 w 39473"/>
                <a:gd name="connsiteY2" fmla="*/ 10162 h 660086"/>
                <a:gd name="connsiteX3" fmla="*/ 12426 w 39473"/>
                <a:gd name="connsiteY3" fmla="*/ 52503 h 660086"/>
                <a:gd name="connsiteX4" fmla="*/ 7625 w 39473"/>
                <a:gd name="connsiteY4" fmla="*/ 87113 h 660086"/>
                <a:gd name="connsiteX5" fmla="*/ 5769 w 39473"/>
                <a:gd name="connsiteY5" fmla="*/ 103622 h 660086"/>
                <a:gd name="connsiteX6" fmla="*/ 5598 w 39473"/>
                <a:gd name="connsiteY6" fmla="*/ 111090 h 660086"/>
                <a:gd name="connsiteX7" fmla="*/ 5598 w 39473"/>
                <a:gd name="connsiteY7" fmla="*/ 147788 h 660086"/>
                <a:gd name="connsiteX8" fmla="*/ 5598 w 39473"/>
                <a:gd name="connsiteY8" fmla="*/ 150672 h 660086"/>
                <a:gd name="connsiteX9" fmla="*/ 6627 w 39473"/>
                <a:gd name="connsiteY9" fmla="*/ 209430 h 660086"/>
                <a:gd name="connsiteX10" fmla="*/ 7780 w 39473"/>
                <a:gd name="connsiteY10" fmla="*/ 217381 h 660086"/>
                <a:gd name="connsiteX11" fmla="*/ 6861 w 39473"/>
                <a:gd name="connsiteY11" fmla="*/ 248732 h 660086"/>
                <a:gd name="connsiteX12" fmla="*/ 6705 w 39473"/>
                <a:gd name="connsiteY12" fmla="*/ 254500 h 660086"/>
                <a:gd name="connsiteX13" fmla="*/ 5239 w 39473"/>
                <a:gd name="connsiteY13" fmla="*/ 303437 h 660086"/>
                <a:gd name="connsiteX14" fmla="*/ 4242 w 39473"/>
                <a:gd name="connsiteY14" fmla="*/ 326385 h 660086"/>
                <a:gd name="connsiteX15" fmla="*/ 2340 w 39473"/>
                <a:gd name="connsiteY15" fmla="*/ 394247 h 660086"/>
                <a:gd name="connsiteX16" fmla="*/ 2885 w 39473"/>
                <a:gd name="connsiteY16" fmla="*/ 466287 h 660086"/>
                <a:gd name="connsiteX17" fmla="*/ 2293 w 39473"/>
                <a:gd name="connsiteY17" fmla="*/ 509424 h 660086"/>
                <a:gd name="connsiteX18" fmla="*/ 4210 w 39473"/>
                <a:gd name="connsiteY18" fmla="*/ 538608 h 660086"/>
                <a:gd name="connsiteX19" fmla="*/ 4335 w 39473"/>
                <a:gd name="connsiteY19" fmla="*/ 540900 h 660086"/>
                <a:gd name="connsiteX20" fmla="*/ 6409 w 39473"/>
                <a:gd name="connsiteY20" fmla="*/ 572952 h 660086"/>
                <a:gd name="connsiteX21" fmla="*/ 7968 w 39473"/>
                <a:gd name="connsiteY21" fmla="*/ 594155 h 660086"/>
                <a:gd name="connsiteX22" fmla="*/ 11709 w 39473"/>
                <a:gd name="connsiteY22" fmla="*/ 617929 h 660086"/>
                <a:gd name="connsiteX23" fmla="*/ 13408 w 39473"/>
                <a:gd name="connsiteY23" fmla="*/ 630978 h 660086"/>
                <a:gd name="connsiteX24" fmla="*/ 17508 w 39473"/>
                <a:gd name="connsiteY24" fmla="*/ 654128 h 660086"/>
                <a:gd name="connsiteX25" fmla="*/ 18117 w 39473"/>
                <a:gd name="connsiteY25" fmla="*/ 659772 h 660086"/>
                <a:gd name="connsiteX26" fmla="*/ 12052 w 39473"/>
                <a:gd name="connsiteY26" fmla="*/ 632334 h 660086"/>
                <a:gd name="connsiteX27" fmla="*/ 6502 w 39473"/>
                <a:gd name="connsiteY27" fmla="*/ 598754 h 660086"/>
                <a:gd name="connsiteX28" fmla="*/ 1093 w 39473"/>
                <a:gd name="connsiteY28" fmla="*/ 538421 h 660086"/>
                <a:gd name="connsiteX29" fmla="*/ 1607 w 39473"/>
                <a:gd name="connsiteY29" fmla="*/ 426549 h 660086"/>
                <a:gd name="connsiteX30" fmla="*/ 1124 w 39473"/>
                <a:gd name="connsiteY30" fmla="*/ 397708 h 660086"/>
                <a:gd name="connsiteX31" fmla="*/ 2246 w 39473"/>
                <a:gd name="connsiteY31" fmla="*/ 331373 h 660086"/>
                <a:gd name="connsiteX32" fmla="*/ 5364 w 39473"/>
                <a:gd name="connsiteY32" fmla="*/ 257556 h 660086"/>
                <a:gd name="connsiteX33" fmla="*/ 6923 w 39473"/>
                <a:gd name="connsiteY33" fmla="*/ 231053 h 660086"/>
                <a:gd name="connsiteX34" fmla="*/ 7032 w 39473"/>
                <a:gd name="connsiteY34" fmla="*/ 223570 h 660086"/>
                <a:gd name="connsiteX35" fmla="*/ 5473 w 39473"/>
                <a:gd name="connsiteY35" fmla="*/ 171734 h 660086"/>
                <a:gd name="connsiteX36" fmla="*/ 4943 w 39473"/>
                <a:gd name="connsiteY36" fmla="*/ 112337 h 660086"/>
                <a:gd name="connsiteX37" fmla="*/ 17243 w 39473"/>
                <a:gd name="connsiteY37" fmla="*/ 31753 h 660086"/>
                <a:gd name="connsiteX38" fmla="*/ 38789 w 39473"/>
                <a:gd name="connsiteY38" fmla="*/ -315 h 660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473" h="660086">
                  <a:moveTo>
                    <a:pt x="38789" y="-315"/>
                  </a:moveTo>
                  <a:cubicBezTo>
                    <a:pt x="38789" y="169"/>
                    <a:pt x="38898" y="652"/>
                    <a:pt x="38960" y="1120"/>
                  </a:cubicBezTo>
                  <a:cubicBezTo>
                    <a:pt x="36279" y="4128"/>
                    <a:pt x="33472" y="7028"/>
                    <a:pt x="30962" y="10162"/>
                  </a:cubicBezTo>
                  <a:cubicBezTo>
                    <a:pt x="20985" y="22633"/>
                    <a:pt x="16043" y="37257"/>
                    <a:pt x="12426" y="52503"/>
                  </a:cubicBezTo>
                  <a:cubicBezTo>
                    <a:pt x="9534" y="63823"/>
                    <a:pt x="7924" y="75433"/>
                    <a:pt x="7625" y="87113"/>
                  </a:cubicBezTo>
                  <a:cubicBezTo>
                    <a:pt x="7625" y="92616"/>
                    <a:pt x="6331" y="98104"/>
                    <a:pt x="5769" y="103622"/>
                  </a:cubicBezTo>
                  <a:cubicBezTo>
                    <a:pt x="5440" y="106098"/>
                    <a:pt x="5383" y="108602"/>
                    <a:pt x="5598" y="111090"/>
                  </a:cubicBezTo>
                  <a:cubicBezTo>
                    <a:pt x="7180" y="123272"/>
                    <a:pt x="7180" y="135606"/>
                    <a:pt x="5598" y="147788"/>
                  </a:cubicBezTo>
                  <a:cubicBezTo>
                    <a:pt x="5481" y="148745"/>
                    <a:pt x="5481" y="149715"/>
                    <a:pt x="5598" y="150672"/>
                  </a:cubicBezTo>
                  <a:cubicBezTo>
                    <a:pt x="7936" y="170222"/>
                    <a:pt x="6144" y="189849"/>
                    <a:pt x="6627" y="209430"/>
                  </a:cubicBezTo>
                  <a:cubicBezTo>
                    <a:pt x="6627" y="212174"/>
                    <a:pt x="7469" y="214731"/>
                    <a:pt x="7780" y="217381"/>
                  </a:cubicBezTo>
                  <a:cubicBezTo>
                    <a:pt x="9059" y="227873"/>
                    <a:pt x="8092" y="238302"/>
                    <a:pt x="6861" y="248732"/>
                  </a:cubicBezTo>
                  <a:cubicBezTo>
                    <a:pt x="6660" y="250648"/>
                    <a:pt x="6608" y="252576"/>
                    <a:pt x="6705" y="254500"/>
                  </a:cubicBezTo>
                  <a:cubicBezTo>
                    <a:pt x="7328" y="270838"/>
                    <a:pt x="5426" y="287114"/>
                    <a:pt x="5239" y="303437"/>
                  </a:cubicBezTo>
                  <a:cubicBezTo>
                    <a:pt x="5146" y="311044"/>
                    <a:pt x="4974" y="318777"/>
                    <a:pt x="4242" y="326385"/>
                  </a:cubicBezTo>
                  <a:cubicBezTo>
                    <a:pt x="1888" y="348924"/>
                    <a:pt x="1252" y="371611"/>
                    <a:pt x="2340" y="394247"/>
                  </a:cubicBezTo>
                  <a:cubicBezTo>
                    <a:pt x="3680" y="418286"/>
                    <a:pt x="3415" y="442295"/>
                    <a:pt x="2885" y="466287"/>
                  </a:cubicBezTo>
                  <a:cubicBezTo>
                    <a:pt x="2574" y="480661"/>
                    <a:pt x="1591" y="495097"/>
                    <a:pt x="2293" y="509424"/>
                  </a:cubicBezTo>
                  <a:cubicBezTo>
                    <a:pt x="2776" y="519137"/>
                    <a:pt x="2293" y="528974"/>
                    <a:pt x="4210" y="538608"/>
                  </a:cubicBezTo>
                  <a:cubicBezTo>
                    <a:pt x="4323" y="539367"/>
                    <a:pt x="4365" y="540135"/>
                    <a:pt x="4335" y="540900"/>
                  </a:cubicBezTo>
                  <a:cubicBezTo>
                    <a:pt x="4335" y="551641"/>
                    <a:pt x="5894" y="562274"/>
                    <a:pt x="6409" y="572952"/>
                  </a:cubicBezTo>
                  <a:cubicBezTo>
                    <a:pt x="6814" y="580030"/>
                    <a:pt x="7734" y="587061"/>
                    <a:pt x="7968" y="594155"/>
                  </a:cubicBezTo>
                  <a:cubicBezTo>
                    <a:pt x="8186" y="602199"/>
                    <a:pt x="10135" y="610072"/>
                    <a:pt x="11709" y="617929"/>
                  </a:cubicBezTo>
                  <a:cubicBezTo>
                    <a:pt x="12526" y="622247"/>
                    <a:pt x="13094" y="626597"/>
                    <a:pt x="13408" y="630978"/>
                  </a:cubicBezTo>
                  <a:cubicBezTo>
                    <a:pt x="14161" y="638788"/>
                    <a:pt x="15532" y="646536"/>
                    <a:pt x="17508" y="654128"/>
                  </a:cubicBezTo>
                  <a:cubicBezTo>
                    <a:pt x="18104" y="655953"/>
                    <a:pt x="18311" y="657870"/>
                    <a:pt x="18117" y="659772"/>
                  </a:cubicBezTo>
                  <a:cubicBezTo>
                    <a:pt x="14783" y="650964"/>
                    <a:pt x="12741" y="641719"/>
                    <a:pt x="12052" y="632334"/>
                  </a:cubicBezTo>
                  <a:cubicBezTo>
                    <a:pt x="11164" y="620969"/>
                    <a:pt x="8061" y="609994"/>
                    <a:pt x="6502" y="598754"/>
                  </a:cubicBezTo>
                  <a:cubicBezTo>
                    <a:pt x="3712" y="578736"/>
                    <a:pt x="2792" y="558548"/>
                    <a:pt x="1093" y="538421"/>
                  </a:cubicBezTo>
                  <a:cubicBezTo>
                    <a:pt x="-2025" y="501006"/>
                    <a:pt x="95" y="463824"/>
                    <a:pt x="1607" y="426549"/>
                  </a:cubicBezTo>
                  <a:cubicBezTo>
                    <a:pt x="1997" y="416914"/>
                    <a:pt x="1498" y="407311"/>
                    <a:pt x="1124" y="397708"/>
                  </a:cubicBezTo>
                  <a:cubicBezTo>
                    <a:pt x="368" y="375592"/>
                    <a:pt x="742" y="353452"/>
                    <a:pt x="2246" y="331373"/>
                  </a:cubicBezTo>
                  <a:cubicBezTo>
                    <a:pt x="3805" y="306788"/>
                    <a:pt x="4600" y="282172"/>
                    <a:pt x="5364" y="257556"/>
                  </a:cubicBezTo>
                  <a:cubicBezTo>
                    <a:pt x="5613" y="248716"/>
                    <a:pt x="6409" y="239893"/>
                    <a:pt x="6923" y="231053"/>
                  </a:cubicBezTo>
                  <a:cubicBezTo>
                    <a:pt x="7240" y="228571"/>
                    <a:pt x="7275" y="226061"/>
                    <a:pt x="7032" y="223570"/>
                  </a:cubicBezTo>
                  <a:cubicBezTo>
                    <a:pt x="4023" y="206421"/>
                    <a:pt x="6190" y="189008"/>
                    <a:pt x="5473" y="171734"/>
                  </a:cubicBezTo>
                  <a:cubicBezTo>
                    <a:pt x="4678" y="151935"/>
                    <a:pt x="4647" y="132120"/>
                    <a:pt x="4943" y="112337"/>
                  </a:cubicBezTo>
                  <a:cubicBezTo>
                    <a:pt x="5364" y="84993"/>
                    <a:pt x="7406" y="57773"/>
                    <a:pt x="17243" y="31753"/>
                  </a:cubicBezTo>
                  <a:cubicBezTo>
                    <a:pt x="21659" y="19445"/>
                    <a:pt x="29062" y="8425"/>
                    <a:pt x="38789" y="-315"/>
                  </a:cubicBezTo>
                  <a:close/>
                </a:path>
              </a:pathLst>
            </a:custGeom>
            <a:solidFill>
              <a:srgbClr val="0B0B0B"/>
            </a:solidFill>
            <a:ln w="1557" cap="flat">
              <a:noFill/>
              <a:prstDash val="solid"/>
              <a:miter/>
            </a:ln>
          </p:spPr>
          <p:txBody>
            <a:bodyPr rtlCol="0" anchor="ctr"/>
            <a:lstStyle/>
            <a:p>
              <a:endParaRPr lang="es-CO"/>
            </a:p>
          </p:txBody>
        </p:sp>
        <p:sp>
          <p:nvSpPr>
            <p:cNvPr id="1203" name="Freeform: Shape 1202">
              <a:extLst>
                <a:ext uri="{FF2B5EF4-FFF2-40B4-BE49-F238E27FC236}">
                  <a16:creationId xmlns:a16="http://schemas.microsoft.com/office/drawing/2014/main" id="{CF8E959D-4EC9-A3A6-438D-9B3D93AA73AD}"/>
                </a:ext>
              </a:extLst>
            </p:cNvPr>
            <p:cNvSpPr/>
            <p:nvPr/>
          </p:nvSpPr>
          <p:spPr>
            <a:xfrm>
              <a:off x="4223028" y="6741421"/>
              <a:ext cx="216521" cy="36234"/>
            </a:xfrm>
            <a:custGeom>
              <a:avLst/>
              <a:gdLst>
                <a:gd name="connsiteX0" fmla="*/ 159137 w 216521"/>
                <a:gd name="connsiteY0" fmla="*/ 33527 h 36234"/>
                <a:gd name="connsiteX1" fmla="*/ 165716 w 216521"/>
                <a:gd name="connsiteY1" fmla="*/ 34572 h 36234"/>
                <a:gd name="connsiteX2" fmla="*/ 210302 w 216521"/>
                <a:gd name="connsiteY2" fmla="*/ 34572 h 36234"/>
                <a:gd name="connsiteX3" fmla="*/ 216008 w 216521"/>
                <a:gd name="connsiteY3" fmla="*/ 34759 h 36234"/>
                <a:gd name="connsiteX4" fmla="*/ 210443 w 216521"/>
                <a:gd name="connsiteY4" fmla="*/ 35788 h 36234"/>
                <a:gd name="connsiteX5" fmla="*/ 164391 w 216521"/>
                <a:gd name="connsiteY5" fmla="*/ 35788 h 36234"/>
                <a:gd name="connsiteX6" fmla="*/ 144389 w 216521"/>
                <a:gd name="connsiteY6" fmla="*/ 33465 h 36234"/>
                <a:gd name="connsiteX7" fmla="*/ 110450 w 216521"/>
                <a:gd name="connsiteY7" fmla="*/ 33013 h 36234"/>
                <a:gd name="connsiteX8" fmla="*/ 54748 w 216521"/>
                <a:gd name="connsiteY8" fmla="*/ 31251 h 36234"/>
                <a:gd name="connsiteX9" fmla="*/ 27466 w 216521"/>
                <a:gd name="connsiteY9" fmla="*/ 24329 h 36234"/>
                <a:gd name="connsiteX10" fmla="*/ 1056 w 216521"/>
                <a:gd name="connsiteY10" fmla="*/ 4063 h 36234"/>
                <a:gd name="connsiteX11" fmla="*/ -393 w 216521"/>
                <a:gd name="connsiteY11" fmla="*/ 9 h 36234"/>
                <a:gd name="connsiteX12" fmla="*/ 947 w 216521"/>
                <a:gd name="connsiteY12" fmla="*/ -84 h 36234"/>
                <a:gd name="connsiteX13" fmla="*/ 1041 w 216521"/>
                <a:gd name="connsiteY13" fmla="*/ 9 h 36234"/>
                <a:gd name="connsiteX14" fmla="*/ 15664 w 216521"/>
                <a:gd name="connsiteY14" fmla="*/ 12855 h 36234"/>
                <a:gd name="connsiteX15" fmla="*/ 40327 w 216521"/>
                <a:gd name="connsiteY15" fmla="*/ 26699 h 36234"/>
                <a:gd name="connsiteX16" fmla="*/ 69090 w 216521"/>
                <a:gd name="connsiteY16" fmla="*/ 31236 h 36234"/>
                <a:gd name="connsiteX17" fmla="*/ 72037 w 216521"/>
                <a:gd name="connsiteY17" fmla="*/ 30394 h 36234"/>
                <a:gd name="connsiteX18" fmla="*/ 108080 w 216521"/>
                <a:gd name="connsiteY18" fmla="*/ 30082 h 36234"/>
                <a:gd name="connsiteX19" fmla="*/ 113287 w 216521"/>
                <a:gd name="connsiteY19" fmla="*/ 29614 h 36234"/>
                <a:gd name="connsiteX20" fmla="*/ 139197 w 216521"/>
                <a:gd name="connsiteY20" fmla="*/ 29614 h 36234"/>
                <a:gd name="connsiteX21" fmla="*/ 141068 w 216521"/>
                <a:gd name="connsiteY21" fmla="*/ 29911 h 36234"/>
                <a:gd name="connsiteX22" fmla="*/ 150625 w 216521"/>
                <a:gd name="connsiteY22" fmla="*/ 31095 h 36234"/>
                <a:gd name="connsiteX23" fmla="*/ 152262 w 216521"/>
                <a:gd name="connsiteY23" fmla="*/ 31470 h 36234"/>
                <a:gd name="connsiteX24" fmla="*/ 156237 w 216521"/>
                <a:gd name="connsiteY24" fmla="*/ 32202 h 36234"/>
                <a:gd name="connsiteX25" fmla="*/ 159137 w 216521"/>
                <a:gd name="connsiteY25" fmla="*/ 33527 h 3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16521" h="36234">
                  <a:moveTo>
                    <a:pt x="159137" y="33527"/>
                  </a:moveTo>
                  <a:cubicBezTo>
                    <a:pt x="161101" y="35258"/>
                    <a:pt x="163502" y="34556"/>
                    <a:pt x="165716" y="34572"/>
                  </a:cubicBezTo>
                  <a:cubicBezTo>
                    <a:pt x="180573" y="34572"/>
                    <a:pt x="195445" y="34572"/>
                    <a:pt x="210302" y="34572"/>
                  </a:cubicBezTo>
                  <a:cubicBezTo>
                    <a:pt x="212204" y="34572"/>
                    <a:pt x="214106" y="34697"/>
                    <a:pt x="216008" y="34759"/>
                  </a:cubicBezTo>
                  <a:cubicBezTo>
                    <a:pt x="214309" y="35991"/>
                    <a:pt x="212329" y="35772"/>
                    <a:pt x="210443" y="35788"/>
                  </a:cubicBezTo>
                  <a:cubicBezTo>
                    <a:pt x="195087" y="35788"/>
                    <a:pt x="179731" y="36084"/>
                    <a:pt x="164391" y="35788"/>
                  </a:cubicBezTo>
                  <a:cubicBezTo>
                    <a:pt x="157703" y="35648"/>
                    <a:pt x="151046" y="34229"/>
                    <a:pt x="144389" y="33465"/>
                  </a:cubicBezTo>
                  <a:cubicBezTo>
                    <a:pt x="133102" y="32358"/>
                    <a:pt x="121752" y="32202"/>
                    <a:pt x="110450" y="33013"/>
                  </a:cubicBezTo>
                  <a:cubicBezTo>
                    <a:pt x="91851" y="33995"/>
                    <a:pt x="73206" y="34572"/>
                    <a:pt x="54748" y="31251"/>
                  </a:cubicBezTo>
                  <a:cubicBezTo>
                    <a:pt x="45441" y="29864"/>
                    <a:pt x="36305" y="27557"/>
                    <a:pt x="27466" y="24329"/>
                  </a:cubicBezTo>
                  <a:cubicBezTo>
                    <a:pt x="17285" y="19356"/>
                    <a:pt x="8992" y="11858"/>
                    <a:pt x="1056" y="4063"/>
                  </a:cubicBezTo>
                  <a:cubicBezTo>
                    <a:pt x="-206" y="3143"/>
                    <a:pt x="-783" y="1537"/>
                    <a:pt x="-393" y="9"/>
                  </a:cubicBezTo>
                  <a:cubicBezTo>
                    <a:pt x="-50" y="-380"/>
                    <a:pt x="558" y="-427"/>
                    <a:pt x="947" y="-84"/>
                  </a:cubicBezTo>
                  <a:cubicBezTo>
                    <a:pt x="979" y="-53"/>
                    <a:pt x="1010" y="-22"/>
                    <a:pt x="1041" y="9"/>
                  </a:cubicBezTo>
                  <a:cubicBezTo>
                    <a:pt x="5874" y="4343"/>
                    <a:pt x="10831" y="8521"/>
                    <a:pt x="15664" y="12855"/>
                  </a:cubicBezTo>
                  <a:cubicBezTo>
                    <a:pt x="22789" y="19231"/>
                    <a:pt x="30474" y="24813"/>
                    <a:pt x="40327" y="26699"/>
                  </a:cubicBezTo>
                  <a:cubicBezTo>
                    <a:pt x="49884" y="28508"/>
                    <a:pt x="59191" y="31688"/>
                    <a:pt x="69090" y="31236"/>
                  </a:cubicBezTo>
                  <a:cubicBezTo>
                    <a:pt x="69916" y="30581"/>
                    <a:pt x="70977" y="30269"/>
                    <a:pt x="72037" y="30394"/>
                  </a:cubicBezTo>
                  <a:cubicBezTo>
                    <a:pt x="84056" y="30815"/>
                    <a:pt x="96076" y="31345"/>
                    <a:pt x="108080" y="30082"/>
                  </a:cubicBezTo>
                  <a:cubicBezTo>
                    <a:pt x="109795" y="29724"/>
                    <a:pt x="111541" y="29552"/>
                    <a:pt x="113287" y="29614"/>
                  </a:cubicBezTo>
                  <a:cubicBezTo>
                    <a:pt x="121924" y="29614"/>
                    <a:pt x="130561" y="29443"/>
                    <a:pt x="139197" y="29614"/>
                  </a:cubicBezTo>
                  <a:cubicBezTo>
                    <a:pt x="139821" y="29677"/>
                    <a:pt x="140445" y="29770"/>
                    <a:pt x="141068" y="29911"/>
                  </a:cubicBezTo>
                  <a:cubicBezTo>
                    <a:pt x="144186" y="31158"/>
                    <a:pt x="147445" y="30706"/>
                    <a:pt x="150625" y="31095"/>
                  </a:cubicBezTo>
                  <a:cubicBezTo>
                    <a:pt x="151186" y="31173"/>
                    <a:pt x="151732" y="31298"/>
                    <a:pt x="152262" y="31470"/>
                  </a:cubicBezTo>
                  <a:cubicBezTo>
                    <a:pt x="153556" y="31891"/>
                    <a:pt x="154881" y="32124"/>
                    <a:pt x="156237" y="32202"/>
                  </a:cubicBezTo>
                  <a:cubicBezTo>
                    <a:pt x="157344" y="32218"/>
                    <a:pt x="158404" y="32701"/>
                    <a:pt x="159137" y="33527"/>
                  </a:cubicBezTo>
                  <a:close/>
                </a:path>
              </a:pathLst>
            </a:custGeom>
            <a:solidFill>
              <a:srgbClr val="1B1B1B"/>
            </a:solidFill>
            <a:ln w="1557" cap="flat">
              <a:noFill/>
              <a:prstDash val="solid"/>
              <a:miter/>
            </a:ln>
          </p:spPr>
          <p:txBody>
            <a:bodyPr rtlCol="0" anchor="ctr"/>
            <a:lstStyle/>
            <a:p>
              <a:endParaRPr lang="es-CO"/>
            </a:p>
          </p:txBody>
        </p:sp>
        <p:sp>
          <p:nvSpPr>
            <p:cNvPr id="1204" name="Freeform: Shape 1203">
              <a:extLst>
                <a:ext uri="{FF2B5EF4-FFF2-40B4-BE49-F238E27FC236}">
                  <a16:creationId xmlns:a16="http://schemas.microsoft.com/office/drawing/2014/main" id="{B8809D19-6B22-2AD5-6CF4-D69272DC3328}"/>
                </a:ext>
              </a:extLst>
            </p:cNvPr>
            <p:cNvSpPr/>
            <p:nvPr/>
          </p:nvSpPr>
          <p:spPr>
            <a:xfrm>
              <a:off x="4119492" y="6548315"/>
              <a:ext cx="14015" cy="132380"/>
            </a:xfrm>
            <a:custGeom>
              <a:avLst/>
              <a:gdLst>
                <a:gd name="connsiteX0" fmla="*/ 1762 w 14015"/>
                <a:gd name="connsiteY0" fmla="*/ 37202 h 132380"/>
                <a:gd name="connsiteX1" fmla="*/ 1685 w 14015"/>
                <a:gd name="connsiteY1" fmla="*/ 36080 h 132380"/>
                <a:gd name="connsiteX2" fmla="*/ 1154 w 14015"/>
                <a:gd name="connsiteY2" fmla="*/ 28831 h 132380"/>
                <a:gd name="connsiteX3" fmla="*/ 578 w 14015"/>
                <a:gd name="connsiteY3" fmla="*/ 24512 h 132380"/>
                <a:gd name="connsiteX4" fmla="*/ 578 w 14015"/>
                <a:gd name="connsiteY4" fmla="*/ 24512 h 132380"/>
                <a:gd name="connsiteX5" fmla="*/ 32 w 14015"/>
                <a:gd name="connsiteY5" fmla="*/ 16047 h 132380"/>
                <a:gd name="connsiteX6" fmla="*/ -514 w 14015"/>
                <a:gd name="connsiteY6" fmla="*/ 10622 h 132380"/>
                <a:gd name="connsiteX7" fmla="*/ -514 w 14015"/>
                <a:gd name="connsiteY7" fmla="*/ 4869 h 132380"/>
                <a:gd name="connsiteX8" fmla="*/ 110 w 14015"/>
                <a:gd name="connsiteY8" fmla="*/ 2515 h 132380"/>
                <a:gd name="connsiteX9" fmla="*/ 656 w 14015"/>
                <a:gd name="connsiteY9" fmla="*/ 1408 h 132380"/>
                <a:gd name="connsiteX10" fmla="*/ 656 w 14015"/>
                <a:gd name="connsiteY10" fmla="*/ 1408 h 132380"/>
                <a:gd name="connsiteX11" fmla="*/ 1809 w 14015"/>
                <a:gd name="connsiteY11" fmla="*/ 831 h 132380"/>
                <a:gd name="connsiteX12" fmla="*/ 2947 w 14015"/>
                <a:gd name="connsiteY12" fmla="*/ 223 h 132380"/>
                <a:gd name="connsiteX13" fmla="*/ 2947 w 14015"/>
                <a:gd name="connsiteY13" fmla="*/ 223 h 132380"/>
                <a:gd name="connsiteX14" fmla="*/ 6517 w 14015"/>
                <a:gd name="connsiteY14" fmla="*/ 99 h 132380"/>
                <a:gd name="connsiteX15" fmla="*/ 13502 w 14015"/>
                <a:gd name="connsiteY15" fmla="*/ 364 h 132380"/>
                <a:gd name="connsiteX16" fmla="*/ 5707 w 14015"/>
                <a:gd name="connsiteY16" fmla="*/ 1923 h 132380"/>
                <a:gd name="connsiteX17" fmla="*/ 1794 w 14015"/>
                <a:gd name="connsiteY17" fmla="*/ 6693 h 132380"/>
                <a:gd name="connsiteX18" fmla="*/ 2402 w 14015"/>
                <a:gd name="connsiteY18" fmla="*/ 15891 h 132380"/>
                <a:gd name="connsiteX19" fmla="*/ 8045 w 14015"/>
                <a:gd name="connsiteY19" fmla="*/ 92905 h 132380"/>
                <a:gd name="connsiteX20" fmla="*/ 4382 w 14015"/>
                <a:gd name="connsiteY20" fmla="*/ 128948 h 132380"/>
                <a:gd name="connsiteX21" fmla="*/ 3150 w 14015"/>
                <a:gd name="connsiteY21" fmla="*/ 132066 h 132380"/>
                <a:gd name="connsiteX22" fmla="*/ 3353 w 14015"/>
                <a:gd name="connsiteY22" fmla="*/ 126953 h 132380"/>
                <a:gd name="connsiteX23" fmla="*/ 5379 w 14015"/>
                <a:gd name="connsiteY23" fmla="*/ 107512 h 132380"/>
                <a:gd name="connsiteX24" fmla="*/ 4039 w 14015"/>
                <a:gd name="connsiteY24" fmla="*/ 57968 h 132380"/>
                <a:gd name="connsiteX25" fmla="*/ 2978 w 14015"/>
                <a:gd name="connsiteY25" fmla="*/ 47679 h 132380"/>
                <a:gd name="connsiteX26" fmla="*/ 1762 w 14015"/>
                <a:gd name="connsiteY26" fmla="*/ 37202 h 13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015" h="132380">
                  <a:moveTo>
                    <a:pt x="1762" y="37202"/>
                  </a:moveTo>
                  <a:cubicBezTo>
                    <a:pt x="1762" y="36828"/>
                    <a:pt x="1762" y="36454"/>
                    <a:pt x="1685" y="36080"/>
                  </a:cubicBezTo>
                  <a:cubicBezTo>
                    <a:pt x="593" y="33726"/>
                    <a:pt x="1419" y="31247"/>
                    <a:pt x="1154" y="28831"/>
                  </a:cubicBezTo>
                  <a:cubicBezTo>
                    <a:pt x="967" y="27396"/>
                    <a:pt x="1622" y="25837"/>
                    <a:pt x="578" y="24512"/>
                  </a:cubicBezTo>
                  <a:lnTo>
                    <a:pt x="578" y="24512"/>
                  </a:lnTo>
                  <a:cubicBezTo>
                    <a:pt x="-560" y="21753"/>
                    <a:pt x="297" y="18853"/>
                    <a:pt x="32" y="16047"/>
                  </a:cubicBezTo>
                  <a:cubicBezTo>
                    <a:pt x="-186" y="14239"/>
                    <a:pt x="562" y="12337"/>
                    <a:pt x="-514" y="10622"/>
                  </a:cubicBezTo>
                  <a:lnTo>
                    <a:pt x="-514" y="4869"/>
                  </a:lnTo>
                  <a:cubicBezTo>
                    <a:pt x="203" y="4214"/>
                    <a:pt x="48" y="3310"/>
                    <a:pt x="110" y="2515"/>
                  </a:cubicBezTo>
                  <a:cubicBezTo>
                    <a:pt x="171" y="2094"/>
                    <a:pt x="362" y="1704"/>
                    <a:pt x="656" y="1408"/>
                  </a:cubicBezTo>
                  <a:lnTo>
                    <a:pt x="656" y="1408"/>
                  </a:lnTo>
                  <a:cubicBezTo>
                    <a:pt x="974" y="1112"/>
                    <a:pt x="1376" y="909"/>
                    <a:pt x="1809" y="831"/>
                  </a:cubicBezTo>
                  <a:cubicBezTo>
                    <a:pt x="2246" y="753"/>
                    <a:pt x="2646" y="551"/>
                    <a:pt x="2947" y="223"/>
                  </a:cubicBezTo>
                  <a:lnTo>
                    <a:pt x="2947" y="223"/>
                  </a:lnTo>
                  <a:cubicBezTo>
                    <a:pt x="4029" y="-447"/>
                    <a:pt x="5390" y="-494"/>
                    <a:pt x="6517" y="99"/>
                  </a:cubicBezTo>
                  <a:cubicBezTo>
                    <a:pt x="8840" y="255"/>
                    <a:pt x="11194" y="-478"/>
                    <a:pt x="13502" y="364"/>
                  </a:cubicBezTo>
                  <a:cubicBezTo>
                    <a:pt x="11007" y="1533"/>
                    <a:pt x="8248" y="1330"/>
                    <a:pt x="5707" y="1923"/>
                  </a:cubicBezTo>
                  <a:cubicBezTo>
                    <a:pt x="3165" y="2515"/>
                    <a:pt x="1669" y="3981"/>
                    <a:pt x="1794" y="6693"/>
                  </a:cubicBezTo>
                  <a:cubicBezTo>
                    <a:pt x="1939" y="9811"/>
                    <a:pt x="2141" y="12882"/>
                    <a:pt x="2402" y="15891"/>
                  </a:cubicBezTo>
                  <a:cubicBezTo>
                    <a:pt x="4569" y="41536"/>
                    <a:pt x="7718" y="67104"/>
                    <a:pt x="8045" y="92905"/>
                  </a:cubicBezTo>
                  <a:cubicBezTo>
                    <a:pt x="8092" y="105018"/>
                    <a:pt x="6863" y="117100"/>
                    <a:pt x="4382" y="128948"/>
                  </a:cubicBezTo>
                  <a:cubicBezTo>
                    <a:pt x="4163" y="130055"/>
                    <a:pt x="4179" y="131271"/>
                    <a:pt x="3150" y="132066"/>
                  </a:cubicBezTo>
                  <a:cubicBezTo>
                    <a:pt x="2724" y="130382"/>
                    <a:pt x="2794" y="128605"/>
                    <a:pt x="3353" y="126953"/>
                  </a:cubicBezTo>
                  <a:cubicBezTo>
                    <a:pt x="4714" y="120561"/>
                    <a:pt x="5392" y="114044"/>
                    <a:pt x="5379" y="107512"/>
                  </a:cubicBezTo>
                  <a:cubicBezTo>
                    <a:pt x="5504" y="90971"/>
                    <a:pt x="5379" y="74462"/>
                    <a:pt x="4039" y="57968"/>
                  </a:cubicBezTo>
                  <a:cubicBezTo>
                    <a:pt x="3758" y="54523"/>
                    <a:pt x="2729" y="51171"/>
                    <a:pt x="2978" y="47679"/>
                  </a:cubicBezTo>
                  <a:cubicBezTo>
                    <a:pt x="1451" y="44280"/>
                    <a:pt x="3228" y="40585"/>
                    <a:pt x="1762" y="37202"/>
                  </a:cubicBezTo>
                  <a:close/>
                </a:path>
              </a:pathLst>
            </a:custGeom>
            <a:solidFill>
              <a:srgbClr val="454545"/>
            </a:solidFill>
            <a:ln w="1557" cap="flat">
              <a:noFill/>
              <a:prstDash val="solid"/>
              <a:miter/>
            </a:ln>
          </p:spPr>
          <p:txBody>
            <a:bodyPr rtlCol="0" anchor="ctr"/>
            <a:lstStyle/>
            <a:p>
              <a:endParaRPr lang="es-CO"/>
            </a:p>
          </p:txBody>
        </p:sp>
        <p:sp>
          <p:nvSpPr>
            <p:cNvPr id="1205" name="Freeform: Shape 1204">
              <a:extLst>
                <a:ext uri="{FF2B5EF4-FFF2-40B4-BE49-F238E27FC236}">
                  <a16:creationId xmlns:a16="http://schemas.microsoft.com/office/drawing/2014/main" id="{E105794A-BF33-0A8D-AA7F-8C97A4327A2C}"/>
                </a:ext>
              </a:extLst>
            </p:cNvPr>
            <p:cNvSpPr/>
            <p:nvPr/>
          </p:nvSpPr>
          <p:spPr>
            <a:xfrm>
              <a:off x="4202334" y="6715243"/>
              <a:ext cx="48626" cy="50807"/>
            </a:xfrm>
            <a:custGeom>
              <a:avLst/>
              <a:gdLst>
                <a:gd name="connsiteX0" fmla="*/ 20223 w 48626"/>
                <a:gd name="connsiteY0" fmla="*/ 26297 h 50807"/>
                <a:gd name="connsiteX1" fmla="*/ 44995 w 48626"/>
                <a:gd name="connsiteY1" fmla="*/ 48123 h 50807"/>
                <a:gd name="connsiteX2" fmla="*/ 48113 w 48626"/>
                <a:gd name="connsiteY2" fmla="*/ 50492 h 50807"/>
                <a:gd name="connsiteX3" fmla="*/ 34737 w 48626"/>
                <a:gd name="connsiteY3" fmla="*/ 43181 h 50807"/>
                <a:gd name="connsiteX4" fmla="*/ 2295 w 48626"/>
                <a:gd name="connsiteY4" fmla="*/ 7605 h 50807"/>
                <a:gd name="connsiteX5" fmla="*/ -371 w 48626"/>
                <a:gd name="connsiteY5" fmla="*/ -315 h 50807"/>
                <a:gd name="connsiteX6" fmla="*/ 7299 w 48626"/>
                <a:gd name="connsiteY6" fmla="*/ 9538 h 50807"/>
                <a:gd name="connsiteX7" fmla="*/ 13940 w 48626"/>
                <a:gd name="connsiteY7" fmla="*/ 18081 h 50807"/>
                <a:gd name="connsiteX8" fmla="*/ 14876 w 48626"/>
                <a:gd name="connsiteY8" fmla="*/ 19313 h 50807"/>
                <a:gd name="connsiteX9" fmla="*/ 15375 w 48626"/>
                <a:gd name="connsiteY9" fmla="*/ 19874 h 50807"/>
                <a:gd name="connsiteX10" fmla="*/ 16403 w 48626"/>
                <a:gd name="connsiteY10" fmla="*/ 20950 h 50807"/>
                <a:gd name="connsiteX11" fmla="*/ 20223 w 48626"/>
                <a:gd name="connsiteY11" fmla="*/ 26297 h 5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626" h="50807">
                  <a:moveTo>
                    <a:pt x="20223" y="26297"/>
                  </a:moveTo>
                  <a:cubicBezTo>
                    <a:pt x="26895" y="35370"/>
                    <a:pt x="35969" y="41715"/>
                    <a:pt x="44995" y="48123"/>
                  </a:cubicBezTo>
                  <a:cubicBezTo>
                    <a:pt x="46071" y="48887"/>
                    <a:pt x="47474" y="49198"/>
                    <a:pt x="48113" y="50492"/>
                  </a:cubicBezTo>
                  <a:cubicBezTo>
                    <a:pt x="42516" y="50134"/>
                    <a:pt x="38759" y="46221"/>
                    <a:pt x="34737" y="43181"/>
                  </a:cubicBezTo>
                  <a:cubicBezTo>
                    <a:pt x="21720" y="33375"/>
                    <a:pt x="11602" y="20841"/>
                    <a:pt x="2295" y="7605"/>
                  </a:cubicBezTo>
                  <a:cubicBezTo>
                    <a:pt x="611" y="5220"/>
                    <a:pt x="-1010" y="2928"/>
                    <a:pt x="-371" y="-315"/>
                  </a:cubicBezTo>
                  <a:cubicBezTo>
                    <a:pt x="3651" y="1806"/>
                    <a:pt x="4571" y="6358"/>
                    <a:pt x="7299" y="9538"/>
                  </a:cubicBezTo>
                  <a:cubicBezTo>
                    <a:pt x="9638" y="12251"/>
                    <a:pt x="11462" y="15431"/>
                    <a:pt x="13940" y="18081"/>
                  </a:cubicBezTo>
                  <a:lnTo>
                    <a:pt x="14876" y="19313"/>
                  </a:lnTo>
                  <a:lnTo>
                    <a:pt x="15375" y="19874"/>
                  </a:lnTo>
                  <a:cubicBezTo>
                    <a:pt x="15717" y="20233"/>
                    <a:pt x="16045" y="20607"/>
                    <a:pt x="16403" y="20950"/>
                  </a:cubicBezTo>
                  <a:cubicBezTo>
                    <a:pt x="17775" y="22680"/>
                    <a:pt x="19506" y="24130"/>
                    <a:pt x="20223" y="26297"/>
                  </a:cubicBezTo>
                  <a:close/>
                </a:path>
              </a:pathLst>
            </a:custGeom>
            <a:solidFill>
              <a:srgbClr val="C3C3C3"/>
            </a:solidFill>
            <a:ln w="1557" cap="flat">
              <a:noFill/>
              <a:prstDash val="solid"/>
              <a:miter/>
            </a:ln>
          </p:spPr>
          <p:txBody>
            <a:bodyPr rtlCol="0" anchor="ctr"/>
            <a:lstStyle/>
            <a:p>
              <a:endParaRPr lang="es-CO"/>
            </a:p>
          </p:txBody>
        </p:sp>
        <p:sp>
          <p:nvSpPr>
            <p:cNvPr id="1206" name="Freeform: Shape 1205">
              <a:extLst>
                <a:ext uri="{FF2B5EF4-FFF2-40B4-BE49-F238E27FC236}">
                  <a16:creationId xmlns:a16="http://schemas.microsoft.com/office/drawing/2014/main" id="{5C29CEF2-4D41-54A7-9B1A-C5EA001DA377}"/>
                </a:ext>
              </a:extLst>
            </p:cNvPr>
            <p:cNvSpPr/>
            <p:nvPr/>
          </p:nvSpPr>
          <p:spPr>
            <a:xfrm>
              <a:off x="4202336" y="6712951"/>
              <a:ext cx="22184" cy="28903"/>
            </a:xfrm>
            <a:custGeom>
              <a:avLst/>
              <a:gdLst>
                <a:gd name="connsiteX0" fmla="*/ 13642 w 22184"/>
                <a:gd name="connsiteY0" fmla="*/ 21511 h 28903"/>
                <a:gd name="connsiteX1" fmla="*/ -389 w 22184"/>
                <a:gd name="connsiteY1" fmla="*/ 1977 h 28903"/>
                <a:gd name="connsiteX2" fmla="*/ -514 w 22184"/>
                <a:gd name="connsiteY2" fmla="*/ -315 h 28903"/>
                <a:gd name="connsiteX3" fmla="*/ 1310 w 22184"/>
                <a:gd name="connsiteY3" fmla="*/ 932 h 28903"/>
                <a:gd name="connsiteX4" fmla="*/ 21671 w 22184"/>
                <a:gd name="connsiteY4" fmla="*/ 28433 h 28903"/>
                <a:gd name="connsiteX5" fmla="*/ 20112 w 22184"/>
                <a:gd name="connsiteY5" fmla="*/ 28589 h 28903"/>
                <a:gd name="connsiteX6" fmla="*/ 15653 w 22184"/>
                <a:gd name="connsiteY6" fmla="*/ 24005 h 28903"/>
                <a:gd name="connsiteX7" fmla="*/ 14577 w 22184"/>
                <a:gd name="connsiteY7" fmla="*/ 22743 h 28903"/>
                <a:gd name="connsiteX8" fmla="*/ 14577 w 22184"/>
                <a:gd name="connsiteY8" fmla="*/ 22743 h 28903"/>
                <a:gd name="connsiteX9" fmla="*/ 13642 w 22184"/>
                <a:gd name="connsiteY9" fmla="*/ 21511 h 28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84" h="28903">
                  <a:moveTo>
                    <a:pt x="13642" y="21511"/>
                  </a:moveTo>
                  <a:cubicBezTo>
                    <a:pt x="8435" y="15400"/>
                    <a:pt x="3742" y="8852"/>
                    <a:pt x="-389" y="1977"/>
                  </a:cubicBezTo>
                  <a:cubicBezTo>
                    <a:pt x="-389" y="1213"/>
                    <a:pt x="-389" y="418"/>
                    <a:pt x="-514" y="-315"/>
                  </a:cubicBezTo>
                  <a:cubicBezTo>
                    <a:pt x="110" y="91"/>
                    <a:pt x="1045" y="356"/>
                    <a:pt x="1310" y="932"/>
                  </a:cubicBezTo>
                  <a:cubicBezTo>
                    <a:pt x="7079" y="10863"/>
                    <a:pt x="14764" y="19360"/>
                    <a:pt x="21671" y="28433"/>
                  </a:cubicBezTo>
                  <a:lnTo>
                    <a:pt x="20112" y="28589"/>
                  </a:lnTo>
                  <a:cubicBezTo>
                    <a:pt x="18303" y="27404"/>
                    <a:pt x="16791" y="25845"/>
                    <a:pt x="15653" y="24005"/>
                  </a:cubicBezTo>
                  <a:cubicBezTo>
                    <a:pt x="15419" y="23491"/>
                    <a:pt x="15045" y="23054"/>
                    <a:pt x="14577" y="22743"/>
                  </a:cubicBezTo>
                  <a:lnTo>
                    <a:pt x="14577" y="22743"/>
                  </a:lnTo>
                  <a:cubicBezTo>
                    <a:pt x="14359" y="22322"/>
                    <a:pt x="13985" y="21932"/>
                    <a:pt x="13642" y="21511"/>
                  </a:cubicBezTo>
                  <a:close/>
                </a:path>
              </a:pathLst>
            </a:custGeom>
            <a:solidFill>
              <a:srgbClr val="191919"/>
            </a:solidFill>
            <a:ln w="1557" cap="flat">
              <a:noFill/>
              <a:prstDash val="solid"/>
              <a:miter/>
            </a:ln>
          </p:spPr>
          <p:txBody>
            <a:bodyPr rtlCol="0" anchor="ctr"/>
            <a:lstStyle/>
            <a:p>
              <a:endParaRPr lang="es-CO"/>
            </a:p>
          </p:txBody>
        </p:sp>
        <p:sp>
          <p:nvSpPr>
            <p:cNvPr id="1207" name="Freeform: Shape 1206">
              <a:extLst>
                <a:ext uri="{FF2B5EF4-FFF2-40B4-BE49-F238E27FC236}">
                  <a16:creationId xmlns:a16="http://schemas.microsoft.com/office/drawing/2014/main" id="{98BC25DE-D21D-93EB-4175-269F73E25448}"/>
                </a:ext>
              </a:extLst>
            </p:cNvPr>
            <p:cNvSpPr/>
            <p:nvPr/>
          </p:nvSpPr>
          <p:spPr>
            <a:xfrm>
              <a:off x="3669458" y="6683330"/>
              <a:ext cx="1890" cy="3057"/>
            </a:xfrm>
            <a:custGeom>
              <a:avLst/>
              <a:gdLst>
                <a:gd name="connsiteX0" fmla="*/ 1377 w 1890"/>
                <a:gd name="connsiteY0" fmla="*/ 1619 h 3057"/>
                <a:gd name="connsiteX1" fmla="*/ 691 w 1890"/>
                <a:gd name="connsiteY1" fmla="*/ 2710 h 3057"/>
                <a:gd name="connsiteX2" fmla="*/ -494 w 1890"/>
                <a:gd name="connsiteY2" fmla="*/ 465 h 3057"/>
                <a:gd name="connsiteX3" fmla="*/ 67 w 1890"/>
                <a:gd name="connsiteY3" fmla="*/ -314 h 3057"/>
                <a:gd name="connsiteX4" fmla="*/ 1377 w 1890"/>
                <a:gd name="connsiteY4" fmla="*/ 1619 h 3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0" h="3057">
                  <a:moveTo>
                    <a:pt x="1377" y="1619"/>
                  </a:moveTo>
                  <a:cubicBezTo>
                    <a:pt x="1283" y="2118"/>
                    <a:pt x="1268" y="2913"/>
                    <a:pt x="691" y="2710"/>
                  </a:cubicBezTo>
                  <a:cubicBezTo>
                    <a:pt x="-143" y="2289"/>
                    <a:pt x="-619" y="1385"/>
                    <a:pt x="-494" y="465"/>
                  </a:cubicBezTo>
                  <a:cubicBezTo>
                    <a:pt x="-494" y="200"/>
                    <a:pt x="-120" y="-330"/>
                    <a:pt x="67" y="-314"/>
                  </a:cubicBezTo>
                  <a:cubicBezTo>
                    <a:pt x="1330" y="-268"/>
                    <a:pt x="1283" y="746"/>
                    <a:pt x="1377" y="1619"/>
                  </a:cubicBezTo>
                  <a:close/>
                </a:path>
              </a:pathLst>
            </a:custGeom>
            <a:solidFill>
              <a:srgbClr val="E8E8E8"/>
            </a:solidFill>
            <a:ln w="1557" cap="flat">
              <a:noFill/>
              <a:prstDash val="solid"/>
              <a:miter/>
            </a:ln>
          </p:spPr>
          <p:txBody>
            <a:bodyPr rtlCol="0" anchor="ctr"/>
            <a:lstStyle/>
            <a:p>
              <a:endParaRPr lang="es-CO"/>
            </a:p>
          </p:txBody>
        </p:sp>
        <p:sp>
          <p:nvSpPr>
            <p:cNvPr id="1208" name="Freeform: Shape 1207">
              <a:extLst>
                <a:ext uri="{FF2B5EF4-FFF2-40B4-BE49-F238E27FC236}">
                  <a16:creationId xmlns:a16="http://schemas.microsoft.com/office/drawing/2014/main" id="{90E67B18-FE94-54B7-3303-41B5A0F96F9A}"/>
                </a:ext>
              </a:extLst>
            </p:cNvPr>
            <p:cNvSpPr/>
            <p:nvPr/>
          </p:nvSpPr>
          <p:spPr>
            <a:xfrm>
              <a:off x="4509940" y="5448075"/>
              <a:ext cx="3707" cy="4676"/>
            </a:xfrm>
            <a:custGeom>
              <a:avLst/>
              <a:gdLst>
                <a:gd name="connsiteX0" fmla="*/ 3194 w 3707"/>
                <a:gd name="connsiteY0" fmla="*/ 4362 h 4676"/>
                <a:gd name="connsiteX1" fmla="*/ -485 w 3707"/>
                <a:gd name="connsiteY1" fmla="*/ -315 h 4676"/>
                <a:gd name="connsiteX2" fmla="*/ 3194 w 3707"/>
                <a:gd name="connsiteY2" fmla="*/ 4362 h 4676"/>
              </a:gdLst>
              <a:ahLst/>
              <a:cxnLst>
                <a:cxn ang="0">
                  <a:pos x="connsiteX0" y="connsiteY0"/>
                </a:cxn>
                <a:cxn ang="0">
                  <a:pos x="connsiteX1" y="connsiteY1"/>
                </a:cxn>
                <a:cxn ang="0">
                  <a:pos x="connsiteX2" y="connsiteY2"/>
                </a:cxn>
              </a:cxnLst>
              <a:rect l="l" t="t" r="r" b="b"/>
              <a:pathLst>
                <a:path w="3707" h="4676">
                  <a:moveTo>
                    <a:pt x="3194" y="4362"/>
                  </a:moveTo>
                  <a:cubicBezTo>
                    <a:pt x="840" y="3645"/>
                    <a:pt x="-750" y="2351"/>
                    <a:pt x="-485" y="-315"/>
                  </a:cubicBezTo>
                  <a:cubicBezTo>
                    <a:pt x="1183" y="842"/>
                    <a:pt x="2462" y="2471"/>
                    <a:pt x="3194" y="4362"/>
                  </a:cubicBezTo>
                  <a:close/>
                </a:path>
              </a:pathLst>
            </a:custGeom>
            <a:solidFill>
              <a:srgbClr val="020202"/>
            </a:solidFill>
            <a:ln w="1557" cap="flat">
              <a:noFill/>
              <a:prstDash val="solid"/>
              <a:miter/>
            </a:ln>
          </p:spPr>
          <p:txBody>
            <a:bodyPr rtlCol="0" anchor="ctr"/>
            <a:lstStyle/>
            <a:p>
              <a:endParaRPr lang="es-CO"/>
            </a:p>
          </p:txBody>
        </p:sp>
        <p:sp>
          <p:nvSpPr>
            <p:cNvPr id="1209" name="Freeform: Shape 1208">
              <a:extLst>
                <a:ext uri="{FF2B5EF4-FFF2-40B4-BE49-F238E27FC236}">
                  <a16:creationId xmlns:a16="http://schemas.microsoft.com/office/drawing/2014/main" id="{B9FFDA9A-917C-8173-FF04-70D636A1DC2C}"/>
                </a:ext>
              </a:extLst>
            </p:cNvPr>
            <p:cNvSpPr/>
            <p:nvPr/>
          </p:nvSpPr>
          <p:spPr>
            <a:xfrm>
              <a:off x="3814878" y="5358156"/>
              <a:ext cx="703004" cy="987953"/>
            </a:xfrm>
            <a:custGeom>
              <a:avLst/>
              <a:gdLst>
                <a:gd name="connsiteX0" fmla="*/ 149154 w 703004"/>
                <a:gd name="connsiteY0" fmla="*/ 239655 h 987953"/>
                <a:gd name="connsiteX1" fmla="*/ 142575 w 703004"/>
                <a:gd name="connsiteY1" fmla="*/ 269276 h 987953"/>
                <a:gd name="connsiteX2" fmla="*/ 142341 w 703004"/>
                <a:gd name="connsiteY2" fmla="*/ 285427 h 987953"/>
                <a:gd name="connsiteX3" fmla="*/ 140580 w 703004"/>
                <a:gd name="connsiteY3" fmla="*/ 329234 h 987953"/>
                <a:gd name="connsiteX4" fmla="*/ 140486 w 703004"/>
                <a:gd name="connsiteY4" fmla="*/ 377111 h 987953"/>
                <a:gd name="connsiteX5" fmla="*/ 140673 w 703004"/>
                <a:gd name="connsiteY5" fmla="*/ 397861 h 987953"/>
                <a:gd name="connsiteX6" fmla="*/ 148063 w 703004"/>
                <a:gd name="connsiteY6" fmla="*/ 452066 h 987953"/>
                <a:gd name="connsiteX7" fmla="*/ 172492 w 703004"/>
                <a:gd name="connsiteY7" fmla="*/ 516530 h 987953"/>
                <a:gd name="connsiteX8" fmla="*/ 207117 w 703004"/>
                <a:gd name="connsiteY8" fmla="*/ 570315 h 987953"/>
                <a:gd name="connsiteX9" fmla="*/ 230969 w 703004"/>
                <a:gd name="connsiteY9" fmla="*/ 598501 h 987953"/>
                <a:gd name="connsiteX10" fmla="*/ 248476 w 703004"/>
                <a:gd name="connsiteY10" fmla="*/ 610458 h 987953"/>
                <a:gd name="connsiteX11" fmla="*/ 280810 w 703004"/>
                <a:gd name="connsiteY11" fmla="*/ 624286 h 987953"/>
                <a:gd name="connsiteX12" fmla="*/ 340051 w 703004"/>
                <a:gd name="connsiteY12" fmla="*/ 643540 h 987953"/>
                <a:gd name="connsiteX13" fmla="*/ 373054 w 703004"/>
                <a:gd name="connsiteY13" fmla="*/ 648700 h 987953"/>
                <a:gd name="connsiteX14" fmla="*/ 457800 w 703004"/>
                <a:gd name="connsiteY14" fmla="*/ 650836 h 987953"/>
                <a:gd name="connsiteX15" fmla="*/ 489292 w 703004"/>
                <a:gd name="connsiteY15" fmla="*/ 647203 h 987953"/>
                <a:gd name="connsiteX16" fmla="*/ 533146 w 703004"/>
                <a:gd name="connsiteY16" fmla="*/ 640406 h 987953"/>
                <a:gd name="connsiteX17" fmla="*/ 584514 w 703004"/>
                <a:gd name="connsiteY17" fmla="*/ 629805 h 987953"/>
                <a:gd name="connsiteX18" fmla="*/ 628929 w 703004"/>
                <a:gd name="connsiteY18" fmla="*/ 617333 h 987953"/>
                <a:gd name="connsiteX19" fmla="*/ 667576 w 703004"/>
                <a:gd name="connsiteY19" fmla="*/ 605781 h 987953"/>
                <a:gd name="connsiteX20" fmla="*/ 681903 w 703004"/>
                <a:gd name="connsiteY20" fmla="*/ 601603 h 987953"/>
                <a:gd name="connsiteX21" fmla="*/ 688763 w 703004"/>
                <a:gd name="connsiteY21" fmla="*/ 601292 h 987953"/>
                <a:gd name="connsiteX22" fmla="*/ 701235 w 703004"/>
                <a:gd name="connsiteY22" fmla="*/ 610567 h 987953"/>
                <a:gd name="connsiteX23" fmla="*/ 702482 w 703004"/>
                <a:gd name="connsiteY23" fmla="*/ 619048 h 987953"/>
                <a:gd name="connsiteX24" fmla="*/ 701266 w 703004"/>
                <a:gd name="connsiteY24" fmla="*/ 649994 h 987953"/>
                <a:gd name="connsiteX25" fmla="*/ 694671 w 703004"/>
                <a:gd name="connsiteY25" fmla="*/ 675514 h 987953"/>
                <a:gd name="connsiteX26" fmla="*/ 677616 w 703004"/>
                <a:gd name="connsiteY26" fmla="*/ 749005 h 987953"/>
                <a:gd name="connsiteX27" fmla="*/ 670429 w 703004"/>
                <a:gd name="connsiteY27" fmla="*/ 784050 h 987953"/>
                <a:gd name="connsiteX28" fmla="*/ 645298 w 703004"/>
                <a:gd name="connsiteY28" fmla="*/ 869794 h 987953"/>
                <a:gd name="connsiteX29" fmla="*/ 636257 w 703004"/>
                <a:gd name="connsiteY29" fmla="*/ 887816 h 987953"/>
                <a:gd name="connsiteX30" fmla="*/ 599823 w 703004"/>
                <a:gd name="connsiteY30" fmla="*/ 935443 h 987953"/>
                <a:gd name="connsiteX31" fmla="*/ 582347 w 703004"/>
                <a:gd name="connsiteY31" fmla="*/ 948476 h 987953"/>
                <a:gd name="connsiteX32" fmla="*/ 496603 w 703004"/>
                <a:gd name="connsiteY32" fmla="*/ 980482 h 987953"/>
                <a:gd name="connsiteX33" fmla="*/ 449756 w 703004"/>
                <a:gd name="connsiteY33" fmla="*/ 986562 h 987953"/>
                <a:gd name="connsiteX34" fmla="*/ 420385 w 703004"/>
                <a:gd name="connsiteY34" fmla="*/ 987637 h 987953"/>
                <a:gd name="connsiteX35" fmla="*/ 372680 w 703004"/>
                <a:gd name="connsiteY35" fmla="*/ 984519 h 987953"/>
                <a:gd name="connsiteX36" fmla="*/ 347955 w 703004"/>
                <a:gd name="connsiteY36" fmla="*/ 983257 h 987953"/>
                <a:gd name="connsiteX37" fmla="*/ 279360 w 703004"/>
                <a:gd name="connsiteY37" fmla="*/ 975462 h 987953"/>
                <a:gd name="connsiteX38" fmla="*/ 237907 w 703004"/>
                <a:gd name="connsiteY38" fmla="*/ 968025 h 987953"/>
                <a:gd name="connsiteX39" fmla="*/ 177325 w 703004"/>
                <a:gd name="connsiteY39" fmla="*/ 940354 h 987953"/>
                <a:gd name="connsiteX40" fmla="*/ 131959 w 703004"/>
                <a:gd name="connsiteY40" fmla="*/ 902159 h 987953"/>
                <a:gd name="connsiteX41" fmla="*/ 86327 w 703004"/>
                <a:gd name="connsiteY41" fmla="*/ 824210 h 987953"/>
                <a:gd name="connsiteX42" fmla="*/ 68976 w 703004"/>
                <a:gd name="connsiteY42" fmla="*/ 758998 h 987953"/>
                <a:gd name="connsiteX43" fmla="*/ 67417 w 703004"/>
                <a:gd name="connsiteY43" fmla="*/ 751078 h 987953"/>
                <a:gd name="connsiteX44" fmla="*/ 61960 w 703004"/>
                <a:gd name="connsiteY44" fmla="*/ 728551 h 987953"/>
                <a:gd name="connsiteX45" fmla="*/ 58468 w 703004"/>
                <a:gd name="connsiteY45" fmla="*/ 720896 h 987953"/>
                <a:gd name="connsiteX46" fmla="*/ 52435 w 703004"/>
                <a:gd name="connsiteY46" fmla="*/ 701658 h 987953"/>
                <a:gd name="connsiteX47" fmla="*/ 25932 w 703004"/>
                <a:gd name="connsiteY47" fmla="*/ 603630 h 987953"/>
                <a:gd name="connsiteX48" fmla="*/ 11294 w 703004"/>
                <a:gd name="connsiteY48" fmla="*/ 519570 h 987953"/>
                <a:gd name="connsiteX49" fmla="*/ 6196 w 703004"/>
                <a:gd name="connsiteY49" fmla="*/ 471974 h 987953"/>
                <a:gd name="connsiteX50" fmla="*/ 4122 w 703004"/>
                <a:gd name="connsiteY50" fmla="*/ 421401 h 987953"/>
                <a:gd name="connsiteX51" fmla="*/ 3062 w 703004"/>
                <a:gd name="connsiteY51" fmla="*/ 388585 h 987953"/>
                <a:gd name="connsiteX52" fmla="*/ 2049 w 703004"/>
                <a:gd name="connsiteY52" fmla="*/ 344777 h 987953"/>
                <a:gd name="connsiteX53" fmla="*/ -290 w 703004"/>
                <a:gd name="connsiteY53" fmla="*/ 266408 h 987953"/>
                <a:gd name="connsiteX54" fmla="*/ 2828 w 703004"/>
                <a:gd name="connsiteY54" fmla="*/ 193868 h 987953"/>
                <a:gd name="connsiteX55" fmla="*/ 4995 w 703004"/>
                <a:gd name="connsiteY55" fmla="*/ 163390 h 987953"/>
                <a:gd name="connsiteX56" fmla="*/ 13991 w 703004"/>
                <a:gd name="connsiteY56" fmla="*/ 126661 h 987953"/>
                <a:gd name="connsiteX57" fmla="*/ 26821 w 703004"/>
                <a:gd name="connsiteY57" fmla="*/ 102902 h 987953"/>
                <a:gd name="connsiteX58" fmla="*/ 73933 w 703004"/>
                <a:gd name="connsiteY58" fmla="*/ 44721 h 987953"/>
                <a:gd name="connsiteX59" fmla="*/ 150635 w 703004"/>
                <a:gd name="connsiteY59" fmla="*/ 5528 h 987953"/>
                <a:gd name="connsiteX60" fmla="*/ 224172 w 703004"/>
                <a:gd name="connsiteY60" fmla="*/ 1646 h 987953"/>
                <a:gd name="connsiteX61" fmla="*/ 258173 w 703004"/>
                <a:gd name="connsiteY61" fmla="*/ 384 h 987953"/>
                <a:gd name="connsiteX62" fmla="*/ 262850 w 703004"/>
                <a:gd name="connsiteY62" fmla="*/ 87 h 987953"/>
                <a:gd name="connsiteX63" fmla="*/ 314156 w 703004"/>
                <a:gd name="connsiteY63" fmla="*/ -22 h 987953"/>
                <a:gd name="connsiteX64" fmla="*/ 349327 w 703004"/>
                <a:gd name="connsiteY64" fmla="*/ -256 h 987953"/>
                <a:gd name="connsiteX65" fmla="*/ 395207 w 703004"/>
                <a:gd name="connsiteY65" fmla="*/ 3735 h 987953"/>
                <a:gd name="connsiteX66" fmla="*/ 402051 w 703004"/>
                <a:gd name="connsiteY66" fmla="*/ 4593 h 987953"/>
                <a:gd name="connsiteX67" fmla="*/ 402051 w 703004"/>
                <a:gd name="connsiteY67" fmla="*/ 4484 h 987953"/>
                <a:gd name="connsiteX68" fmla="*/ 411405 w 703004"/>
                <a:gd name="connsiteY68" fmla="*/ 6775 h 987953"/>
                <a:gd name="connsiteX69" fmla="*/ 411405 w 703004"/>
                <a:gd name="connsiteY69" fmla="*/ 6775 h 987953"/>
                <a:gd name="connsiteX70" fmla="*/ 416082 w 703004"/>
                <a:gd name="connsiteY70" fmla="*/ 8101 h 987953"/>
                <a:gd name="connsiteX71" fmla="*/ 415957 w 703004"/>
                <a:gd name="connsiteY71" fmla="*/ 8023 h 987953"/>
                <a:gd name="connsiteX72" fmla="*/ 419543 w 703004"/>
                <a:gd name="connsiteY72" fmla="*/ 9207 h 987953"/>
                <a:gd name="connsiteX73" fmla="*/ 419449 w 703004"/>
                <a:gd name="connsiteY73" fmla="*/ 9207 h 987953"/>
                <a:gd name="connsiteX74" fmla="*/ 423020 w 703004"/>
                <a:gd name="connsiteY74" fmla="*/ 10423 h 987953"/>
                <a:gd name="connsiteX75" fmla="*/ 422926 w 703004"/>
                <a:gd name="connsiteY75" fmla="*/ 10345 h 987953"/>
                <a:gd name="connsiteX76" fmla="*/ 426465 w 703004"/>
                <a:gd name="connsiteY76" fmla="*/ 11608 h 987953"/>
                <a:gd name="connsiteX77" fmla="*/ 426356 w 703004"/>
                <a:gd name="connsiteY77" fmla="*/ 11530 h 987953"/>
                <a:gd name="connsiteX78" fmla="*/ 432264 w 703004"/>
                <a:gd name="connsiteY78" fmla="*/ 13838 h 987953"/>
                <a:gd name="connsiteX79" fmla="*/ 432186 w 703004"/>
                <a:gd name="connsiteY79" fmla="*/ 13838 h 987953"/>
                <a:gd name="connsiteX80" fmla="*/ 438033 w 703004"/>
                <a:gd name="connsiteY80" fmla="*/ 16207 h 987953"/>
                <a:gd name="connsiteX81" fmla="*/ 438033 w 703004"/>
                <a:gd name="connsiteY81" fmla="*/ 16207 h 987953"/>
                <a:gd name="connsiteX82" fmla="*/ 443863 w 703004"/>
                <a:gd name="connsiteY82" fmla="*/ 18639 h 987953"/>
                <a:gd name="connsiteX83" fmla="*/ 443754 w 703004"/>
                <a:gd name="connsiteY83" fmla="*/ 18561 h 987953"/>
                <a:gd name="connsiteX84" fmla="*/ 446202 w 703004"/>
                <a:gd name="connsiteY84" fmla="*/ 19684 h 987953"/>
                <a:gd name="connsiteX85" fmla="*/ 446202 w 703004"/>
                <a:gd name="connsiteY85" fmla="*/ 19684 h 987953"/>
                <a:gd name="connsiteX86" fmla="*/ 448602 w 703004"/>
                <a:gd name="connsiteY86" fmla="*/ 20791 h 987953"/>
                <a:gd name="connsiteX87" fmla="*/ 448602 w 703004"/>
                <a:gd name="connsiteY87" fmla="*/ 20791 h 987953"/>
                <a:gd name="connsiteX88" fmla="*/ 454308 w 703004"/>
                <a:gd name="connsiteY88" fmla="*/ 23363 h 987953"/>
                <a:gd name="connsiteX89" fmla="*/ 454184 w 703004"/>
                <a:gd name="connsiteY89" fmla="*/ 23269 h 987953"/>
                <a:gd name="connsiteX90" fmla="*/ 456600 w 703004"/>
                <a:gd name="connsiteY90" fmla="*/ 24532 h 987953"/>
                <a:gd name="connsiteX91" fmla="*/ 456475 w 703004"/>
                <a:gd name="connsiteY91" fmla="*/ 24439 h 987953"/>
                <a:gd name="connsiteX92" fmla="*/ 467076 w 703004"/>
                <a:gd name="connsiteY92" fmla="*/ 30098 h 987953"/>
                <a:gd name="connsiteX93" fmla="*/ 467076 w 703004"/>
                <a:gd name="connsiteY93" fmla="*/ 30098 h 987953"/>
                <a:gd name="connsiteX94" fmla="*/ 469415 w 703004"/>
                <a:gd name="connsiteY94" fmla="*/ 31360 h 987953"/>
                <a:gd name="connsiteX95" fmla="*/ 469321 w 703004"/>
                <a:gd name="connsiteY95" fmla="*/ 31360 h 987953"/>
                <a:gd name="connsiteX96" fmla="*/ 471675 w 703004"/>
                <a:gd name="connsiteY96" fmla="*/ 32670 h 987953"/>
                <a:gd name="connsiteX97" fmla="*/ 471566 w 703004"/>
                <a:gd name="connsiteY97" fmla="*/ 32576 h 987953"/>
                <a:gd name="connsiteX98" fmla="*/ 477506 w 703004"/>
                <a:gd name="connsiteY98" fmla="*/ 35991 h 987953"/>
                <a:gd name="connsiteX99" fmla="*/ 477506 w 703004"/>
                <a:gd name="connsiteY99" fmla="*/ 35991 h 987953"/>
                <a:gd name="connsiteX100" fmla="*/ 479860 w 703004"/>
                <a:gd name="connsiteY100" fmla="*/ 37269 h 987953"/>
                <a:gd name="connsiteX101" fmla="*/ 479751 w 703004"/>
                <a:gd name="connsiteY101" fmla="*/ 37269 h 987953"/>
                <a:gd name="connsiteX102" fmla="*/ 482120 w 703004"/>
                <a:gd name="connsiteY102" fmla="*/ 38563 h 987953"/>
                <a:gd name="connsiteX103" fmla="*/ 482011 w 703004"/>
                <a:gd name="connsiteY103" fmla="*/ 38469 h 987953"/>
                <a:gd name="connsiteX104" fmla="*/ 485581 w 703004"/>
                <a:gd name="connsiteY104" fmla="*/ 40855 h 987953"/>
                <a:gd name="connsiteX105" fmla="*/ 485472 w 703004"/>
                <a:gd name="connsiteY105" fmla="*/ 40730 h 987953"/>
                <a:gd name="connsiteX106" fmla="*/ 486828 w 703004"/>
                <a:gd name="connsiteY106" fmla="*/ 41806 h 987953"/>
                <a:gd name="connsiteX107" fmla="*/ 486828 w 703004"/>
                <a:gd name="connsiteY107" fmla="*/ 41806 h 987953"/>
                <a:gd name="connsiteX108" fmla="*/ 489073 w 703004"/>
                <a:gd name="connsiteY108" fmla="*/ 43193 h 987953"/>
                <a:gd name="connsiteX109" fmla="*/ 488949 w 703004"/>
                <a:gd name="connsiteY109" fmla="*/ 43100 h 987953"/>
                <a:gd name="connsiteX110" fmla="*/ 492534 w 703004"/>
                <a:gd name="connsiteY110" fmla="*/ 45469 h 987953"/>
                <a:gd name="connsiteX111" fmla="*/ 492441 w 703004"/>
                <a:gd name="connsiteY111" fmla="*/ 45391 h 987953"/>
                <a:gd name="connsiteX112" fmla="*/ 495995 w 703004"/>
                <a:gd name="connsiteY112" fmla="*/ 47777 h 987953"/>
                <a:gd name="connsiteX113" fmla="*/ 495902 w 703004"/>
                <a:gd name="connsiteY113" fmla="*/ 47699 h 987953"/>
                <a:gd name="connsiteX114" fmla="*/ 499456 w 703004"/>
                <a:gd name="connsiteY114" fmla="*/ 50099 h 987953"/>
                <a:gd name="connsiteX115" fmla="*/ 499363 w 703004"/>
                <a:gd name="connsiteY115" fmla="*/ 50099 h 987953"/>
                <a:gd name="connsiteX116" fmla="*/ 504133 w 703004"/>
                <a:gd name="connsiteY116" fmla="*/ 53545 h 987953"/>
                <a:gd name="connsiteX117" fmla="*/ 504133 w 703004"/>
                <a:gd name="connsiteY117" fmla="*/ 53545 h 987953"/>
                <a:gd name="connsiteX118" fmla="*/ 508810 w 703004"/>
                <a:gd name="connsiteY118" fmla="*/ 57208 h 987953"/>
                <a:gd name="connsiteX119" fmla="*/ 508685 w 703004"/>
                <a:gd name="connsiteY119" fmla="*/ 57068 h 987953"/>
                <a:gd name="connsiteX120" fmla="*/ 510026 w 703004"/>
                <a:gd name="connsiteY120" fmla="*/ 58253 h 987953"/>
                <a:gd name="connsiteX121" fmla="*/ 509933 w 703004"/>
                <a:gd name="connsiteY121" fmla="*/ 58159 h 987953"/>
                <a:gd name="connsiteX122" fmla="*/ 511242 w 703004"/>
                <a:gd name="connsiteY122" fmla="*/ 59297 h 987953"/>
                <a:gd name="connsiteX123" fmla="*/ 511242 w 703004"/>
                <a:gd name="connsiteY123" fmla="*/ 59297 h 987953"/>
                <a:gd name="connsiteX124" fmla="*/ 518117 w 703004"/>
                <a:gd name="connsiteY124" fmla="*/ 65284 h 987953"/>
                <a:gd name="connsiteX125" fmla="*/ 518008 w 703004"/>
                <a:gd name="connsiteY125" fmla="*/ 65159 h 987953"/>
                <a:gd name="connsiteX126" fmla="*/ 519380 w 703004"/>
                <a:gd name="connsiteY126" fmla="*/ 66235 h 987953"/>
                <a:gd name="connsiteX127" fmla="*/ 519380 w 703004"/>
                <a:gd name="connsiteY127" fmla="*/ 66235 h 987953"/>
                <a:gd name="connsiteX128" fmla="*/ 521625 w 703004"/>
                <a:gd name="connsiteY128" fmla="*/ 67638 h 987953"/>
                <a:gd name="connsiteX129" fmla="*/ 521485 w 703004"/>
                <a:gd name="connsiteY129" fmla="*/ 67498 h 987953"/>
                <a:gd name="connsiteX130" fmla="*/ 522857 w 703004"/>
                <a:gd name="connsiteY130" fmla="*/ 68604 h 987953"/>
                <a:gd name="connsiteX131" fmla="*/ 522857 w 703004"/>
                <a:gd name="connsiteY131" fmla="*/ 68604 h 987953"/>
                <a:gd name="connsiteX132" fmla="*/ 526286 w 703004"/>
                <a:gd name="connsiteY132" fmla="*/ 71114 h 987953"/>
                <a:gd name="connsiteX133" fmla="*/ 526162 w 703004"/>
                <a:gd name="connsiteY133" fmla="*/ 70974 h 987953"/>
                <a:gd name="connsiteX134" fmla="*/ 527502 w 703004"/>
                <a:gd name="connsiteY134" fmla="*/ 72159 h 987953"/>
                <a:gd name="connsiteX135" fmla="*/ 527409 w 703004"/>
                <a:gd name="connsiteY135" fmla="*/ 72065 h 987953"/>
                <a:gd name="connsiteX136" fmla="*/ 528687 w 703004"/>
                <a:gd name="connsiteY136" fmla="*/ 73219 h 987953"/>
                <a:gd name="connsiteX137" fmla="*/ 528687 w 703004"/>
                <a:gd name="connsiteY137" fmla="*/ 73219 h 987953"/>
                <a:gd name="connsiteX138" fmla="*/ 535531 w 703004"/>
                <a:gd name="connsiteY138" fmla="*/ 79252 h 987953"/>
                <a:gd name="connsiteX139" fmla="*/ 535406 w 703004"/>
                <a:gd name="connsiteY139" fmla="*/ 79112 h 987953"/>
                <a:gd name="connsiteX140" fmla="*/ 536700 w 703004"/>
                <a:gd name="connsiteY140" fmla="*/ 80375 h 987953"/>
                <a:gd name="connsiteX141" fmla="*/ 536591 w 703004"/>
                <a:gd name="connsiteY141" fmla="*/ 80250 h 987953"/>
                <a:gd name="connsiteX142" fmla="*/ 537869 w 703004"/>
                <a:gd name="connsiteY142" fmla="*/ 81513 h 987953"/>
                <a:gd name="connsiteX143" fmla="*/ 537760 w 703004"/>
                <a:gd name="connsiteY143" fmla="*/ 81388 h 987953"/>
                <a:gd name="connsiteX144" fmla="*/ 539023 w 703004"/>
                <a:gd name="connsiteY144" fmla="*/ 82666 h 987953"/>
                <a:gd name="connsiteX145" fmla="*/ 538914 w 703004"/>
                <a:gd name="connsiteY145" fmla="*/ 82542 h 987953"/>
                <a:gd name="connsiteX146" fmla="*/ 540192 w 703004"/>
                <a:gd name="connsiteY146" fmla="*/ 83805 h 987953"/>
                <a:gd name="connsiteX147" fmla="*/ 540068 w 703004"/>
                <a:gd name="connsiteY147" fmla="*/ 83695 h 987953"/>
                <a:gd name="connsiteX148" fmla="*/ 541346 w 703004"/>
                <a:gd name="connsiteY148" fmla="*/ 84974 h 987953"/>
                <a:gd name="connsiteX149" fmla="*/ 541221 w 703004"/>
                <a:gd name="connsiteY149" fmla="*/ 84849 h 987953"/>
                <a:gd name="connsiteX150" fmla="*/ 542468 w 703004"/>
                <a:gd name="connsiteY150" fmla="*/ 86143 h 987953"/>
                <a:gd name="connsiteX151" fmla="*/ 542359 w 703004"/>
                <a:gd name="connsiteY151" fmla="*/ 86018 h 987953"/>
                <a:gd name="connsiteX152" fmla="*/ 543606 w 703004"/>
                <a:gd name="connsiteY152" fmla="*/ 87328 h 987953"/>
                <a:gd name="connsiteX153" fmla="*/ 543466 w 703004"/>
                <a:gd name="connsiteY153" fmla="*/ 87203 h 987953"/>
                <a:gd name="connsiteX154" fmla="*/ 549484 w 703004"/>
                <a:gd name="connsiteY154" fmla="*/ 94063 h 987953"/>
                <a:gd name="connsiteX155" fmla="*/ 549484 w 703004"/>
                <a:gd name="connsiteY155" fmla="*/ 94063 h 987953"/>
                <a:gd name="connsiteX156" fmla="*/ 550669 w 703004"/>
                <a:gd name="connsiteY156" fmla="*/ 95341 h 987953"/>
                <a:gd name="connsiteX157" fmla="*/ 550575 w 703004"/>
                <a:gd name="connsiteY157" fmla="*/ 95247 h 987953"/>
                <a:gd name="connsiteX158" fmla="*/ 551775 w 703004"/>
                <a:gd name="connsiteY158" fmla="*/ 96557 h 987953"/>
                <a:gd name="connsiteX159" fmla="*/ 551666 w 703004"/>
                <a:gd name="connsiteY159" fmla="*/ 96448 h 987953"/>
                <a:gd name="connsiteX160" fmla="*/ 552882 w 703004"/>
                <a:gd name="connsiteY160" fmla="*/ 97773 h 987953"/>
                <a:gd name="connsiteX161" fmla="*/ 552742 w 703004"/>
                <a:gd name="connsiteY161" fmla="*/ 97648 h 987953"/>
                <a:gd name="connsiteX162" fmla="*/ 562252 w 703004"/>
                <a:gd name="connsiteY162" fmla="*/ 107937 h 987953"/>
                <a:gd name="connsiteX163" fmla="*/ 562252 w 703004"/>
                <a:gd name="connsiteY163" fmla="*/ 107937 h 987953"/>
                <a:gd name="connsiteX164" fmla="*/ 563437 w 703004"/>
                <a:gd name="connsiteY164" fmla="*/ 109122 h 987953"/>
                <a:gd name="connsiteX165" fmla="*/ 563437 w 703004"/>
                <a:gd name="connsiteY165" fmla="*/ 109122 h 987953"/>
                <a:gd name="connsiteX166" fmla="*/ 566913 w 703004"/>
                <a:gd name="connsiteY166" fmla="*/ 112630 h 987953"/>
                <a:gd name="connsiteX167" fmla="*/ 566913 w 703004"/>
                <a:gd name="connsiteY167" fmla="*/ 112630 h 987953"/>
                <a:gd name="connsiteX168" fmla="*/ 568067 w 703004"/>
                <a:gd name="connsiteY168" fmla="*/ 113893 h 987953"/>
                <a:gd name="connsiteX169" fmla="*/ 568067 w 703004"/>
                <a:gd name="connsiteY169" fmla="*/ 113815 h 987953"/>
                <a:gd name="connsiteX170" fmla="*/ 569267 w 703004"/>
                <a:gd name="connsiteY170" fmla="*/ 115124 h 987953"/>
                <a:gd name="connsiteX171" fmla="*/ 569142 w 703004"/>
                <a:gd name="connsiteY171" fmla="*/ 115015 h 987953"/>
                <a:gd name="connsiteX172" fmla="*/ 570374 w 703004"/>
                <a:gd name="connsiteY172" fmla="*/ 116340 h 987953"/>
                <a:gd name="connsiteX173" fmla="*/ 570234 w 703004"/>
                <a:gd name="connsiteY173" fmla="*/ 116216 h 987953"/>
                <a:gd name="connsiteX174" fmla="*/ 575098 w 703004"/>
                <a:gd name="connsiteY174" fmla="*/ 121906 h 987953"/>
                <a:gd name="connsiteX175" fmla="*/ 575098 w 703004"/>
                <a:gd name="connsiteY175" fmla="*/ 121906 h 987953"/>
                <a:gd name="connsiteX176" fmla="*/ 576252 w 703004"/>
                <a:gd name="connsiteY176" fmla="*/ 123169 h 987953"/>
                <a:gd name="connsiteX177" fmla="*/ 576252 w 703004"/>
                <a:gd name="connsiteY177" fmla="*/ 123091 h 987953"/>
                <a:gd name="connsiteX178" fmla="*/ 577452 w 703004"/>
                <a:gd name="connsiteY178" fmla="*/ 124385 h 987953"/>
                <a:gd name="connsiteX179" fmla="*/ 577343 w 703004"/>
                <a:gd name="connsiteY179" fmla="*/ 124291 h 987953"/>
                <a:gd name="connsiteX180" fmla="*/ 578574 w 703004"/>
                <a:gd name="connsiteY180" fmla="*/ 125601 h 987953"/>
                <a:gd name="connsiteX181" fmla="*/ 578434 w 703004"/>
                <a:gd name="connsiteY181" fmla="*/ 125476 h 987953"/>
                <a:gd name="connsiteX182" fmla="*/ 583251 w 703004"/>
                <a:gd name="connsiteY182" fmla="*/ 131229 h 987953"/>
                <a:gd name="connsiteX183" fmla="*/ 583251 w 703004"/>
                <a:gd name="connsiteY183" fmla="*/ 131229 h 987953"/>
                <a:gd name="connsiteX184" fmla="*/ 584405 w 703004"/>
                <a:gd name="connsiteY184" fmla="*/ 132569 h 987953"/>
                <a:gd name="connsiteX185" fmla="*/ 584264 w 703004"/>
                <a:gd name="connsiteY185" fmla="*/ 132429 h 987953"/>
                <a:gd name="connsiteX186" fmla="*/ 580336 w 703004"/>
                <a:gd name="connsiteY186" fmla="*/ 139600 h 987953"/>
                <a:gd name="connsiteX187" fmla="*/ 573430 w 703004"/>
                <a:gd name="connsiteY187" fmla="*/ 139694 h 987953"/>
                <a:gd name="connsiteX188" fmla="*/ 527985 w 703004"/>
                <a:gd name="connsiteY188" fmla="*/ 137464 h 987953"/>
                <a:gd name="connsiteX189" fmla="*/ 472174 w 703004"/>
                <a:gd name="connsiteY189" fmla="*/ 135313 h 987953"/>
                <a:gd name="connsiteX190" fmla="*/ 387537 w 703004"/>
                <a:gd name="connsiteY190" fmla="*/ 137776 h 987953"/>
                <a:gd name="connsiteX191" fmla="*/ 249162 w 703004"/>
                <a:gd name="connsiteY191" fmla="*/ 155627 h 987953"/>
                <a:gd name="connsiteX192" fmla="*/ 227337 w 703004"/>
                <a:gd name="connsiteY192" fmla="*/ 162891 h 987953"/>
                <a:gd name="connsiteX193" fmla="*/ 201582 w 703004"/>
                <a:gd name="connsiteY193" fmla="*/ 174397 h 987953"/>
                <a:gd name="connsiteX194" fmla="*/ 170964 w 703004"/>
                <a:gd name="connsiteY194" fmla="*/ 202739 h 987953"/>
                <a:gd name="connsiteX195" fmla="*/ 152256 w 703004"/>
                <a:gd name="connsiteY195" fmla="*/ 234308 h 987953"/>
                <a:gd name="connsiteX196" fmla="*/ 149154 w 703004"/>
                <a:gd name="connsiteY196" fmla="*/ 239655 h 987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703004" h="987953">
                  <a:moveTo>
                    <a:pt x="149154" y="239655"/>
                  </a:moveTo>
                  <a:cubicBezTo>
                    <a:pt x="144477" y="249009"/>
                    <a:pt x="143292" y="259065"/>
                    <a:pt x="142575" y="269276"/>
                  </a:cubicBezTo>
                  <a:cubicBezTo>
                    <a:pt x="142217" y="274639"/>
                    <a:pt x="142310" y="280049"/>
                    <a:pt x="142341" y="285427"/>
                  </a:cubicBezTo>
                  <a:cubicBezTo>
                    <a:pt x="142341" y="300066"/>
                    <a:pt x="141141" y="314627"/>
                    <a:pt x="140580" y="329234"/>
                  </a:cubicBezTo>
                  <a:cubicBezTo>
                    <a:pt x="139956" y="345183"/>
                    <a:pt x="139660" y="361147"/>
                    <a:pt x="140486" y="377111"/>
                  </a:cubicBezTo>
                  <a:cubicBezTo>
                    <a:pt x="140829" y="384032"/>
                    <a:pt x="140564" y="390939"/>
                    <a:pt x="140673" y="397861"/>
                  </a:cubicBezTo>
                  <a:cubicBezTo>
                    <a:pt x="141001" y="416256"/>
                    <a:pt x="144399" y="434169"/>
                    <a:pt x="148063" y="452066"/>
                  </a:cubicBezTo>
                  <a:cubicBezTo>
                    <a:pt x="152718" y="474718"/>
                    <a:pt x="160965" y="496481"/>
                    <a:pt x="172492" y="516530"/>
                  </a:cubicBezTo>
                  <a:cubicBezTo>
                    <a:pt x="183077" y="535066"/>
                    <a:pt x="193242" y="553945"/>
                    <a:pt x="207117" y="570315"/>
                  </a:cubicBezTo>
                  <a:cubicBezTo>
                    <a:pt x="215068" y="579669"/>
                    <a:pt x="223081" y="589022"/>
                    <a:pt x="230969" y="598501"/>
                  </a:cubicBezTo>
                  <a:cubicBezTo>
                    <a:pt x="235646" y="604160"/>
                    <a:pt x="242116" y="607294"/>
                    <a:pt x="248476" y="610458"/>
                  </a:cubicBezTo>
                  <a:cubicBezTo>
                    <a:pt x="258912" y="615831"/>
                    <a:pt x="269718" y="620451"/>
                    <a:pt x="280810" y="624286"/>
                  </a:cubicBezTo>
                  <a:cubicBezTo>
                    <a:pt x="300515" y="630819"/>
                    <a:pt x="319784" y="638582"/>
                    <a:pt x="340051" y="643540"/>
                  </a:cubicBezTo>
                  <a:cubicBezTo>
                    <a:pt x="350920" y="646019"/>
                    <a:pt x="361947" y="647743"/>
                    <a:pt x="373054" y="648700"/>
                  </a:cubicBezTo>
                  <a:cubicBezTo>
                    <a:pt x="401241" y="651600"/>
                    <a:pt x="429536" y="651304"/>
                    <a:pt x="457800" y="650836"/>
                  </a:cubicBezTo>
                  <a:cubicBezTo>
                    <a:pt x="468386" y="650504"/>
                    <a:pt x="478909" y="649289"/>
                    <a:pt x="489292" y="647203"/>
                  </a:cubicBezTo>
                  <a:cubicBezTo>
                    <a:pt x="503853" y="644522"/>
                    <a:pt x="518382" y="641872"/>
                    <a:pt x="533146" y="640406"/>
                  </a:cubicBezTo>
                  <a:cubicBezTo>
                    <a:pt x="550622" y="638676"/>
                    <a:pt x="567443" y="633656"/>
                    <a:pt x="584514" y="629805"/>
                  </a:cubicBezTo>
                  <a:cubicBezTo>
                    <a:pt x="599543" y="626407"/>
                    <a:pt x="614135" y="621340"/>
                    <a:pt x="628929" y="617333"/>
                  </a:cubicBezTo>
                  <a:cubicBezTo>
                    <a:pt x="641916" y="613795"/>
                    <a:pt x="654824" y="610069"/>
                    <a:pt x="667576" y="605781"/>
                  </a:cubicBezTo>
                  <a:cubicBezTo>
                    <a:pt x="672253" y="604222"/>
                    <a:pt x="677117" y="602991"/>
                    <a:pt x="681903" y="601603"/>
                  </a:cubicBezTo>
                  <a:cubicBezTo>
                    <a:pt x="684195" y="601494"/>
                    <a:pt x="686487" y="601214"/>
                    <a:pt x="688763" y="601292"/>
                  </a:cubicBezTo>
                  <a:cubicBezTo>
                    <a:pt x="694562" y="601133"/>
                    <a:pt x="699722" y="604966"/>
                    <a:pt x="701235" y="610567"/>
                  </a:cubicBezTo>
                  <a:cubicBezTo>
                    <a:pt x="702139" y="613302"/>
                    <a:pt x="702560" y="616170"/>
                    <a:pt x="702482" y="619048"/>
                  </a:cubicBezTo>
                  <a:cubicBezTo>
                    <a:pt x="702326" y="629369"/>
                    <a:pt x="702482" y="639720"/>
                    <a:pt x="701266" y="649994"/>
                  </a:cubicBezTo>
                  <a:cubicBezTo>
                    <a:pt x="700627" y="658911"/>
                    <a:pt x="697618" y="667143"/>
                    <a:pt x="694671" y="675514"/>
                  </a:cubicBezTo>
                  <a:cubicBezTo>
                    <a:pt x="686300" y="699308"/>
                    <a:pt x="680578" y="723953"/>
                    <a:pt x="677616" y="749005"/>
                  </a:cubicBezTo>
                  <a:cubicBezTo>
                    <a:pt x="676166" y="760884"/>
                    <a:pt x="673157" y="772389"/>
                    <a:pt x="670429" y="784050"/>
                  </a:cubicBezTo>
                  <a:cubicBezTo>
                    <a:pt x="663601" y="813094"/>
                    <a:pt x="656305" y="841998"/>
                    <a:pt x="645298" y="869794"/>
                  </a:cubicBezTo>
                  <a:cubicBezTo>
                    <a:pt x="642898" y="876088"/>
                    <a:pt x="639858" y="882126"/>
                    <a:pt x="636257" y="887816"/>
                  </a:cubicBezTo>
                  <a:cubicBezTo>
                    <a:pt x="625234" y="904517"/>
                    <a:pt x="613059" y="920431"/>
                    <a:pt x="599823" y="935443"/>
                  </a:cubicBezTo>
                  <a:cubicBezTo>
                    <a:pt x="594959" y="940954"/>
                    <a:pt x="589019" y="945394"/>
                    <a:pt x="582347" y="948476"/>
                  </a:cubicBezTo>
                  <a:cubicBezTo>
                    <a:pt x="554660" y="961556"/>
                    <a:pt x="526567" y="973638"/>
                    <a:pt x="496603" y="980482"/>
                  </a:cubicBezTo>
                  <a:cubicBezTo>
                    <a:pt x="481185" y="983802"/>
                    <a:pt x="465517" y="985829"/>
                    <a:pt x="449756" y="986562"/>
                  </a:cubicBezTo>
                  <a:cubicBezTo>
                    <a:pt x="439966" y="987138"/>
                    <a:pt x="430191" y="987668"/>
                    <a:pt x="420385" y="987637"/>
                  </a:cubicBezTo>
                  <a:cubicBezTo>
                    <a:pt x="404405" y="987637"/>
                    <a:pt x="388582" y="985626"/>
                    <a:pt x="372680" y="984519"/>
                  </a:cubicBezTo>
                  <a:cubicBezTo>
                    <a:pt x="364449" y="983911"/>
                    <a:pt x="356155" y="983366"/>
                    <a:pt x="347955" y="983257"/>
                  </a:cubicBezTo>
                  <a:cubicBezTo>
                    <a:pt x="324901" y="982742"/>
                    <a:pt x="301942" y="980139"/>
                    <a:pt x="279360" y="975462"/>
                  </a:cubicBezTo>
                  <a:cubicBezTo>
                    <a:pt x="265578" y="972733"/>
                    <a:pt x="251657" y="970956"/>
                    <a:pt x="237907" y="968025"/>
                  </a:cubicBezTo>
                  <a:cubicBezTo>
                    <a:pt x="215937" y="963328"/>
                    <a:pt x="195259" y="953884"/>
                    <a:pt x="177325" y="940354"/>
                  </a:cubicBezTo>
                  <a:cubicBezTo>
                    <a:pt x="161408" y="928536"/>
                    <a:pt x="145428" y="916875"/>
                    <a:pt x="131959" y="902159"/>
                  </a:cubicBezTo>
                  <a:cubicBezTo>
                    <a:pt x="111131" y="879429"/>
                    <a:pt x="95432" y="853830"/>
                    <a:pt x="86327" y="824210"/>
                  </a:cubicBezTo>
                  <a:cubicBezTo>
                    <a:pt x="79717" y="802680"/>
                    <a:pt x="74869" y="780699"/>
                    <a:pt x="68976" y="758998"/>
                  </a:cubicBezTo>
                  <a:cubicBezTo>
                    <a:pt x="68093" y="756443"/>
                    <a:pt x="67568" y="753777"/>
                    <a:pt x="67417" y="751078"/>
                  </a:cubicBezTo>
                  <a:cubicBezTo>
                    <a:pt x="67729" y="743065"/>
                    <a:pt x="64299" y="735909"/>
                    <a:pt x="61960" y="728551"/>
                  </a:cubicBezTo>
                  <a:cubicBezTo>
                    <a:pt x="61119" y="725932"/>
                    <a:pt x="61960" y="722315"/>
                    <a:pt x="58468" y="720896"/>
                  </a:cubicBezTo>
                  <a:cubicBezTo>
                    <a:pt x="55350" y="714801"/>
                    <a:pt x="53994" y="708175"/>
                    <a:pt x="52435" y="701658"/>
                  </a:cubicBezTo>
                  <a:cubicBezTo>
                    <a:pt x="44547" y="668717"/>
                    <a:pt x="34819" y="636275"/>
                    <a:pt x="25932" y="603630"/>
                  </a:cubicBezTo>
                  <a:cubicBezTo>
                    <a:pt x="18387" y="576052"/>
                    <a:pt x="14536" y="547865"/>
                    <a:pt x="11294" y="519570"/>
                  </a:cubicBezTo>
                  <a:cubicBezTo>
                    <a:pt x="9454" y="503715"/>
                    <a:pt x="7318" y="487876"/>
                    <a:pt x="6196" y="471974"/>
                  </a:cubicBezTo>
                  <a:cubicBezTo>
                    <a:pt x="4995" y="455169"/>
                    <a:pt x="2267" y="438410"/>
                    <a:pt x="4122" y="421401"/>
                  </a:cubicBezTo>
                  <a:cubicBezTo>
                    <a:pt x="5307" y="410488"/>
                    <a:pt x="4356" y="399466"/>
                    <a:pt x="3062" y="388585"/>
                  </a:cubicBezTo>
                  <a:cubicBezTo>
                    <a:pt x="1332" y="373993"/>
                    <a:pt x="2252" y="359385"/>
                    <a:pt x="2049" y="344777"/>
                  </a:cubicBezTo>
                  <a:cubicBezTo>
                    <a:pt x="1675" y="318633"/>
                    <a:pt x="-1350" y="292583"/>
                    <a:pt x="-290" y="266408"/>
                  </a:cubicBezTo>
                  <a:cubicBezTo>
                    <a:pt x="693" y="242228"/>
                    <a:pt x="1379" y="218079"/>
                    <a:pt x="2828" y="193868"/>
                  </a:cubicBezTo>
                  <a:cubicBezTo>
                    <a:pt x="3468" y="183704"/>
                    <a:pt x="3998" y="173602"/>
                    <a:pt x="4995" y="163390"/>
                  </a:cubicBezTo>
                  <a:cubicBezTo>
                    <a:pt x="5968" y="150738"/>
                    <a:pt x="9007" y="138331"/>
                    <a:pt x="13991" y="126661"/>
                  </a:cubicBezTo>
                  <a:cubicBezTo>
                    <a:pt x="16329" y="117697"/>
                    <a:pt x="22238" y="110634"/>
                    <a:pt x="26821" y="102902"/>
                  </a:cubicBezTo>
                  <a:cubicBezTo>
                    <a:pt x="39564" y="81287"/>
                    <a:pt x="55441" y="61679"/>
                    <a:pt x="73933" y="44721"/>
                  </a:cubicBezTo>
                  <a:cubicBezTo>
                    <a:pt x="95436" y="24889"/>
                    <a:pt x="121965" y="11334"/>
                    <a:pt x="150635" y="5528"/>
                  </a:cubicBezTo>
                  <a:cubicBezTo>
                    <a:pt x="174924" y="446"/>
                    <a:pt x="199509" y="-69"/>
                    <a:pt x="224172" y="1646"/>
                  </a:cubicBezTo>
                  <a:cubicBezTo>
                    <a:pt x="235568" y="2441"/>
                    <a:pt x="246824" y="664"/>
                    <a:pt x="258173" y="384"/>
                  </a:cubicBezTo>
                  <a:cubicBezTo>
                    <a:pt x="259732" y="384"/>
                    <a:pt x="261291" y="-22"/>
                    <a:pt x="262850" y="87"/>
                  </a:cubicBezTo>
                  <a:cubicBezTo>
                    <a:pt x="279999" y="1303"/>
                    <a:pt x="297070" y="-770"/>
                    <a:pt x="314156" y="-22"/>
                  </a:cubicBezTo>
                  <a:cubicBezTo>
                    <a:pt x="325911" y="508"/>
                    <a:pt x="337619" y="150"/>
                    <a:pt x="349327" y="-256"/>
                  </a:cubicBezTo>
                  <a:cubicBezTo>
                    <a:pt x="364720" y="-622"/>
                    <a:pt x="380109" y="716"/>
                    <a:pt x="395207" y="3735"/>
                  </a:cubicBezTo>
                  <a:cubicBezTo>
                    <a:pt x="397452" y="4276"/>
                    <a:pt x="399744" y="4565"/>
                    <a:pt x="402051" y="4593"/>
                  </a:cubicBezTo>
                  <a:lnTo>
                    <a:pt x="402051" y="4484"/>
                  </a:lnTo>
                  <a:cubicBezTo>
                    <a:pt x="405247" y="4919"/>
                    <a:pt x="408381" y="5687"/>
                    <a:pt x="411405" y="6775"/>
                  </a:cubicBezTo>
                  <a:lnTo>
                    <a:pt x="411405" y="6775"/>
                  </a:lnTo>
                  <a:cubicBezTo>
                    <a:pt x="412730" y="8007"/>
                    <a:pt x="414851" y="6464"/>
                    <a:pt x="416082" y="8101"/>
                  </a:cubicBezTo>
                  <a:lnTo>
                    <a:pt x="415957" y="8023"/>
                  </a:lnTo>
                  <a:cubicBezTo>
                    <a:pt x="417017" y="8849"/>
                    <a:pt x="418654" y="7913"/>
                    <a:pt x="419543" y="9207"/>
                  </a:cubicBezTo>
                  <a:lnTo>
                    <a:pt x="419449" y="9207"/>
                  </a:lnTo>
                  <a:cubicBezTo>
                    <a:pt x="420478" y="10080"/>
                    <a:pt x="422131" y="9207"/>
                    <a:pt x="423020" y="10423"/>
                  </a:cubicBezTo>
                  <a:lnTo>
                    <a:pt x="422926" y="10345"/>
                  </a:lnTo>
                  <a:cubicBezTo>
                    <a:pt x="423924" y="11265"/>
                    <a:pt x="425608" y="10268"/>
                    <a:pt x="426465" y="11608"/>
                  </a:cubicBezTo>
                  <a:lnTo>
                    <a:pt x="426356" y="11530"/>
                  </a:lnTo>
                  <a:cubicBezTo>
                    <a:pt x="428398" y="12099"/>
                    <a:pt x="430378" y="12873"/>
                    <a:pt x="432264" y="13838"/>
                  </a:cubicBezTo>
                  <a:lnTo>
                    <a:pt x="432186" y="13838"/>
                  </a:lnTo>
                  <a:cubicBezTo>
                    <a:pt x="434088" y="14742"/>
                    <a:pt x="436255" y="14991"/>
                    <a:pt x="438033" y="16207"/>
                  </a:cubicBezTo>
                  <a:lnTo>
                    <a:pt x="438033" y="16207"/>
                  </a:lnTo>
                  <a:cubicBezTo>
                    <a:pt x="439934" y="17111"/>
                    <a:pt x="442148" y="17283"/>
                    <a:pt x="443863" y="18639"/>
                  </a:cubicBezTo>
                  <a:lnTo>
                    <a:pt x="443754" y="18561"/>
                  </a:lnTo>
                  <a:cubicBezTo>
                    <a:pt x="444533" y="19029"/>
                    <a:pt x="445578" y="18889"/>
                    <a:pt x="446202" y="19684"/>
                  </a:cubicBezTo>
                  <a:lnTo>
                    <a:pt x="446202" y="19684"/>
                  </a:lnTo>
                  <a:cubicBezTo>
                    <a:pt x="446903" y="20261"/>
                    <a:pt x="447948" y="20105"/>
                    <a:pt x="448602" y="20791"/>
                  </a:cubicBezTo>
                  <a:lnTo>
                    <a:pt x="448602" y="20791"/>
                  </a:lnTo>
                  <a:cubicBezTo>
                    <a:pt x="450380" y="21929"/>
                    <a:pt x="452703" y="21851"/>
                    <a:pt x="454308" y="23363"/>
                  </a:cubicBezTo>
                  <a:lnTo>
                    <a:pt x="454184" y="23269"/>
                  </a:lnTo>
                  <a:cubicBezTo>
                    <a:pt x="454979" y="23690"/>
                    <a:pt x="456117" y="23488"/>
                    <a:pt x="456600" y="24532"/>
                  </a:cubicBezTo>
                  <a:lnTo>
                    <a:pt x="456475" y="24439"/>
                  </a:lnTo>
                  <a:cubicBezTo>
                    <a:pt x="460123" y="26108"/>
                    <a:pt x="463662" y="27998"/>
                    <a:pt x="467076" y="30098"/>
                  </a:cubicBezTo>
                  <a:lnTo>
                    <a:pt x="467076" y="30098"/>
                  </a:lnTo>
                  <a:cubicBezTo>
                    <a:pt x="467747" y="30721"/>
                    <a:pt x="468869" y="30503"/>
                    <a:pt x="469415" y="31360"/>
                  </a:cubicBezTo>
                  <a:lnTo>
                    <a:pt x="469321" y="31360"/>
                  </a:lnTo>
                  <a:cubicBezTo>
                    <a:pt x="470038" y="31922"/>
                    <a:pt x="471192" y="31688"/>
                    <a:pt x="471675" y="32670"/>
                  </a:cubicBezTo>
                  <a:lnTo>
                    <a:pt x="471566" y="32576"/>
                  </a:lnTo>
                  <a:cubicBezTo>
                    <a:pt x="473655" y="33506"/>
                    <a:pt x="475651" y="34650"/>
                    <a:pt x="477506" y="35991"/>
                  </a:cubicBezTo>
                  <a:lnTo>
                    <a:pt x="477506" y="35991"/>
                  </a:lnTo>
                  <a:cubicBezTo>
                    <a:pt x="478192" y="36583"/>
                    <a:pt x="479314" y="36380"/>
                    <a:pt x="479860" y="37269"/>
                  </a:cubicBezTo>
                  <a:lnTo>
                    <a:pt x="479751" y="37269"/>
                  </a:lnTo>
                  <a:cubicBezTo>
                    <a:pt x="480499" y="37783"/>
                    <a:pt x="481637" y="37565"/>
                    <a:pt x="482120" y="38563"/>
                  </a:cubicBezTo>
                  <a:lnTo>
                    <a:pt x="482011" y="38469"/>
                  </a:lnTo>
                  <a:cubicBezTo>
                    <a:pt x="483383" y="38948"/>
                    <a:pt x="484615" y="39768"/>
                    <a:pt x="485581" y="40855"/>
                  </a:cubicBezTo>
                  <a:lnTo>
                    <a:pt x="485472" y="40730"/>
                  </a:lnTo>
                  <a:cubicBezTo>
                    <a:pt x="486018" y="40959"/>
                    <a:pt x="486485" y="41332"/>
                    <a:pt x="486828" y="41806"/>
                  </a:cubicBezTo>
                  <a:lnTo>
                    <a:pt x="486828" y="41806"/>
                  </a:lnTo>
                  <a:cubicBezTo>
                    <a:pt x="487436" y="42492"/>
                    <a:pt x="488637" y="42211"/>
                    <a:pt x="489073" y="43193"/>
                  </a:cubicBezTo>
                  <a:lnTo>
                    <a:pt x="488949" y="43100"/>
                  </a:lnTo>
                  <a:cubicBezTo>
                    <a:pt x="490321" y="43594"/>
                    <a:pt x="491552" y="44406"/>
                    <a:pt x="492534" y="45469"/>
                  </a:cubicBezTo>
                  <a:lnTo>
                    <a:pt x="492441" y="45391"/>
                  </a:lnTo>
                  <a:cubicBezTo>
                    <a:pt x="493782" y="45910"/>
                    <a:pt x="494997" y="46726"/>
                    <a:pt x="495995" y="47777"/>
                  </a:cubicBezTo>
                  <a:lnTo>
                    <a:pt x="495902" y="47699"/>
                  </a:lnTo>
                  <a:cubicBezTo>
                    <a:pt x="497258" y="48219"/>
                    <a:pt x="498474" y="49041"/>
                    <a:pt x="499456" y="50099"/>
                  </a:cubicBezTo>
                  <a:lnTo>
                    <a:pt x="499363" y="50099"/>
                  </a:lnTo>
                  <a:cubicBezTo>
                    <a:pt x="501109" y="51019"/>
                    <a:pt x="502714" y="52179"/>
                    <a:pt x="504133" y="53545"/>
                  </a:cubicBezTo>
                  <a:lnTo>
                    <a:pt x="504133" y="53545"/>
                  </a:lnTo>
                  <a:cubicBezTo>
                    <a:pt x="505895" y="54494"/>
                    <a:pt x="507469" y="55732"/>
                    <a:pt x="508810" y="57208"/>
                  </a:cubicBezTo>
                  <a:lnTo>
                    <a:pt x="508685" y="57068"/>
                  </a:lnTo>
                  <a:cubicBezTo>
                    <a:pt x="509293" y="57229"/>
                    <a:pt x="509792" y="57668"/>
                    <a:pt x="510026" y="58253"/>
                  </a:cubicBezTo>
                  <a:lnTo>
                    <a:pt x="509933" y="58159"/>
                  </a:lnTo>
                  <a:cubicBezTo>
                    <a:pt x="510447" y="58434"/>
                    <a:pt x="510899" y="58823"/>
                    <a:pt x="511242" y="59297"/>
                  </a:cubicBezTo>
                  <a:lnTo>
                    <a:pt x="511242" y="59297"/>
                  </a:lnTo>
                  <a:cubicBezTo>
                    <a:pt x="513877" y="60856"/>
                    <a:pt x="515810" y="63320"/>
                    <a:pt x="518117" y="65284"/>
                  </a:cubicBezTo>
                  <a:lnTo>
                    <a:pt x="518008" y="65159"/>
                  </a:lnTo>
                  <a:cubicBezTo>
                    <a:pt x="518554" y="65381"/>
                    <a:pt x="519037" y="65753"/>
                    <a:pt x="519380" y="66235"/>
                  </a:cubicBezTo>
                  <a:lnTo>
                    <a:pt x="519380" y="66235"/>
                  </a:lnTo>
                  <a:cubicBezTo>
                    <a:pt x="520003" y="66905"/>
                    <a:pt x="521220" y="66625"/>
                    <a:pt x="521625" y="67638"/>
                  </a:cubicBezTo>
                  <a:lnTo>
                    <a:pt x="521485" y="67498"/>
                  </a:lnTo>
                  <a:cubicBezTo>
                    <a:pt x="522061" y="67691"/>
                    <a:pt x="522545" y="68084"/>
                    <a:pt x="522857" y="68604"/>
                  </a:cubicBezTo>
                  <a:lnTo>
                    <a:pt x="522857" y="68604"/>
                  </a:lnTo>
                  <a:cubicBezTo>
                    <a:pt x="523995" y="69431"/>
                    <a:pt x="525429" y="69883"/>
                    <a:pt x="526286" y="71114"/>
                  </a:cubicBezTo>
                  <a:lnTo>
                    <a:pt x="526162" y="70974"/>
                  </a:lnTo>
                  <a:cubicBezTo>
                    <a:pt x="526738" y="71186"/>
                    <a:pt x="527222" y="71609"/>
                    <a:pt x="527502" y="72159"/>
                  </a:cubicBezTo>
                  <a:lnTo>
                    <a:pt x="527409" y="72065"/>
                  </a:lnTo>
                  <a:cubicBezTo>
                    <a:pt x="527908" y="72365"/>
                    <a:pt x="528344" y="72756"/>
                    <a:pt x="528687" y="73219"/>
                  </a:cubicBezTo>
                  <a:lnTo>
                    <a:pt x="528687" y="73219"/>
                  </a:lnTo>
                  <a:cubicBezTo>
                    <a:pt x="531119" y="75045"/>
                    <a:pt x="533411" y="77062"/>
                    <a:pt x="535531" y="79252"/>
                  </a:cubicBezTo>
                  <a:lnTo>
                    <a:pt x="535406" y="79112"/>
                  </a:lnTo>
                  <a:cubicBezTo>
                    <a:pt x="536030" y="79280"/>
                    <a:pt x="536513" y="79757"/>
                    <a:pt x="536700" y="80375"/>
                  </a:cubicBezTo>
                  <a:lnTo>
                    <a:pt x="536591" y="80250"/>
                  </a:lnTo>
                  <a:cubicBezTo>
                    <a:pt x="537199" y="80442"/>
                    <a:pt x="537667" y="80911"/>
                    <a:pt x="537869" y="81513"/>
                  </a:cubicBezTo>
                  <a:lnTo>
                    <a:pt x="537760" y="81388"/>
                  </a:lnTo>
                  <a:cubicBezTo>
                    <a:pt x="538353" y="81602"/>
                    <a:pt x="538820" y="82072"/>
                    <a:pt x="539023" y="82666"/>
                  </a:cubicBezTo>
                  <a:lnTo>
                    <a:pt x="538914" y="82542"/>
                  </a:lnTo>
                  <a:cubicBezTo>
                    <a:pt x="539506" y="82758"/>
                    <a:pt x="539974" y="83218"/>
                    <a:pt x="540192" y="83805"/>
                  </a:cubicBezTo>
                  <a:lnTo>
                    <a:pt x="540068" y="83695"/>
                  </a:lnTo>
                  <a:cubicBezTo>
                    <a:pt x="540660" y="83909"/>
                    <a:pt x="541128" y="84378"/>
                    <a:pt x="541346" y="84974"/>
                  </a:cubicBezTo>
                  <a:lnTo>
                    <a:pt x="541221" y="84849"/>
                  </a:lnTo>
                  <a:cubicBezTo>
                    <a:pt x="541829" y="85052"/>
                    <a:pt x="542281" y="85535"/>
                    <a:pt x="542468" y="86143"/>
                  </a:cubicBezTo>
                  <a:lnTo>
                    <a:pt x="542359" y="86018"/>
                  </a:lnTo>
                  <a:cubicBezTo>
                    <a:pt x="542983" y="86198"/>
                    <a:pt x="543451" y="86698"/>
                    <a:pt x="543606" y="87328"/>
                  </a:cubicBezTo>
                  <a:lnTo>
                    <a:pt x="543466" y="87203"/>
                  </a:lnTo>
                  <a:cubicBezTo>
                    <a:pt x="545680" y="89298"/>
                    <a:pt x="547691" y="91595"/>
                    <a:pt x="549484" y="94063"/>
                  </a:cubicBezTo>
                  <a:lnTo>
                    <a:pt x="549484" y="94063"/>
                  </a:lnTo>
                  <a:cubicBezTo>
                    <a:pt x="549967" y="94393"/>
                    <a:pt x="550372" y="94830"/>
                    <a:pt x="550669" y="95341"/>
                  </a:cubicBezTo>
                  <a:lnTo>
                    <a:pt x="550575" y="95247"/>
                  </a:lnTo>
                  <a:cubicBezTo>
                    <a:pt x="551121" y="95525"/>
                    <a:pt x="551542" y="95989"/>
                    <a:pt x="551775" y="96557"/>
                  </a:cubicBezTo>
                  <a:lnTo>
                    <a:pt x="551666" y="96448"/>
                  </a:lnTo>
                  <a:cubicBezTo>
                    <a:pt x="552274" y="96650"/>
                    <a:pt x="552726" y="97151"/>
                    <a:pt x="552882" y="97773"/>
                  </a:cubicBezTo>
                  <a:lnTo>
                    <a:pt x="552742" y="97648"/>
                  </a:lnTo>
                  <a:cubicBezTo>
                    <a:pt x="555860" y="101171"/>
                    <a:pt x="559570" y="104056"/>
                    <a:pt x="562252" y="107937"/>
                  </a:cubicBezTo>
                  <a:lnTo>
                    <a:pt x="562252" y="107937"/>
                  </a:lnTo>
                  <a:cubicBezTo>
                    <a:pt x="562673" y="108305"/>
                    <a:pt x="563062" y="108700"/>
                    <a:pt x="563437" y="109122"/>
                  </a:cubicBezTo>
                  <a:lnTo>
                    <a:pt x="563437" y="109122"/>
                  </a:lnTo>
                  <a:cubicBezTo>
                    <a:pt x="564902" y="109938"/>
                    <a:pt x="566118" y="111155"/>
                    <a:pt x="566913" y="112630"/>
                  </a:cubicBezTo>
                  <a:lnTo>
                    <a:pt x="566913" y="112630"/>
                  </a:lnTo>
                  <a:cubicBezTo>
                    <a:pt x="567381" y="112968"/>
                    <a:pt x="567771" y="113399"/>
                    <a:pt x="568067" y="113893"/>
                  </a:cubicBezTo>
                  <a:lnTo>
                    <a:pt x="568067" y="113815"/>
                  </a:lnTo>
                  <a:cubicBezTo>
                    <a:pt x="568612" y="114100"/>
                    <a:pt x="569033" y="114563"/>
                    <a:pt x="569267" y="115124"/>
                  </a:cubicBezTo>
                  <a:lnTo>
                    <a:pt x="569142" y="115015"/>
                  </a:lnTo>
                  <a:cubicBezTo>
                    <a:pt x="569751" y="115224"/>
                    <a:pt x="570218" y="115720"/>
                    <a:pt x="570374" y="116340"/>
                  </a:cubicBezTo>
                  <a:lnTo>
                    <a:pt x="570234" y="116216"/>
                  </a:lnTo>
                  <a:cubicBezTo>
                    <a:pt x="572058" y="117935"/>
                    <a:pt x="573679" y="119842"/>
                    <a:pt x="575098" y="121906"/>
                  </a:cubicBezTo>
                  <a:lnTo>
                    <a:pt x="575098" y="121906"/>
                  </a:lnTo>
                  <a:cubicBezTo>
                    <a:pt x="575550" y="122252"/>
                    <a:pt x="575955" y="122681"/>
                    <a:pt x="576252" y="123169"/>
                  </a:cubicBezTo>
                  <a:lnTo>
                    <a:pt x="576252" y="123091"/>
                  </a:lnTo>
                  <a:cubicBezTo>
                    <a:pt x="576766" y="123392"/>
                    <a:pt x="577187" y="123844"/>
                    <a:pt x="577452" y="124385"/>
                  </a:cubicBezTo>
                  <a:lnTo>
                    <a:pt x="577343" y="124291"/>
                  </a:lnTo>
                  <a:cubicBezTo>
                    <a:pt x="577935" y="124520"/>
                    <a:pt x="578387" y="125000"/>
                    <a:pt x="578574" y="125601"/>
                  </a:cubicBezTo>
                  <a:lnTo>
                    <a:pt x="578434" y="125476"/>
                  </a:lnTo>
                  <a:cubicBezTo>
                    <a:pt x="580258" y="127206"/>
                    <a:pt x="581864" y="129136"/>
                    <a:pt x="583251" y="131229"/>
                  </a:cubicBezTo>
                  <a:lnTo>
                    <a:pt x="583251" y="131229"/>
                  </a:lnTo>
                  <a:cubicBezTo>
                    <a:pt x="583781" y="131533"/>
                    <a:pt x="584187" y="132005"/>
                    <a:pt x="584405" y="132569"/>
                  </a:cubicBezTo>
                  <a:lnTo>
                    <a:pt x="584264" y="132429"/>
                  </a:lnTo>
                  <a:cubicBezTo>
                    <a:pt x="585605" y="137277"/>
                    <a:pt x="584779" y="138821"/>
                    <a:pt x="580336" y="139600"/>
                  </a:cubicBezTo>
                  <a:cubicBezTo>
                    <a:pt x="578044" y="139912"/>
                    <a:pt x="575721" y="139943"/>
                    <a:pt x="573430" y="139694"/>
                  </a:cubicBezTo>
                  <a:cubicBezTo>
                    <a:pt x="558292" y="138634"/>
                    <a:pt x="543154" y="138041"/>
                    <a:pt x="527985" y="137464"/>
                  </a:cubicBezTo>
                  <a:cubicBezTo>
                    <a:pt x="509387" y="136732"/>
                    <a:pt x="490819" y="134502"/>
                    <a:pt x="472174" y="135313"/>
                  </a:cubicBezTo>
                  <a:cubicBezTo>
                    <a:pt x="443972" y="136545"/>
                    <a:pt x="415739" y="136763"/>
                    <a:pt x="387537" y="137776"/>
                  </a:cubicBezTo>
                  <a:cubicBezTo>
                    <a:pt x="340913" y="138844"/>
                    <a:pt x="294532" y="144828"/>
                    <a:pt x="249162" y="155627"/>
                  </a:cubicBezTo>
                  <a:cubicBezTo>
                    <a:pt x="241659" y="157301"/>
                    <a:pt x="234346" y="159734"/>
                    <a:pt x="227337" y="162891"/>
                  </a:cubicBezTo>
                  <a:cubicBezTo>
                    <a:pt x="218544" y="166243"/>
                    <a:pt x="210017" y="170187"/>
                    <a:pt x="201582" y="174397"/>
                  </a:cubicBezTo>
                  <a:cubicBezTo>
                    <a:pt x="188581" y="180866"/>
                    <a:pt x="179866" y="191888"/>
                    <a:pt x="170964" y="202739"/>
                  </a:cubicBezTo>
                  <a:cubicBezTo>
                    <a:pt x="163169" y="212280"/>
                    <a:pt x="156091" y="222320"/>
                    <a:pt x="152256" y="234308"/>
                  </a:cubicBezTo>
                  <a:cubicBezTo>
                    <a:pt x="151906" y="236408"/>
                    <a:pt x="150803" y="238309"/>
                    <a:pt x="149154" y="239655"/>
                  </a:cubicBezTo>
                  <a:close/>
                </a:path>
              </a:pathLst>
            </a:custGeom>
            <a:solidFill>
              <a:srgbClr val="FF0705"/>
            </a:solidFill>
            <a:ln w="1557" cap="flat">
              <a:noFill/>
              <a:prstDash val="solid"/>
              <a:miter/>
            </a:ln>
          </p:spPr>
          <p:txBody>
            <a:bodyPr rtlCol="0" anchor="ctr"/>
            <a:lstStyle/>
            <a:p>
              <a:endParaRPr lang="es-CO"/>
            </a:p>
          </p:txBody>
        </p:sp>
        <p:sp>
          <p:nvSpPr>
            <p:cNvPr id="1210" name="Freeform: Shape 1209">
              <a:extLst>
                <a:ext uri="{FF2B5EF4-FFF2-40B4-BE49-F238E27FC236}">
                  <a16:creationId xmlns:a16="http://schemas.microsoft.com/office/drawing/2014/main" id="{FF412076-87ED-6364-9F55-E76C848477DC}"/>
                </a:ext>
              </a:extLst>
            </p:cNvPr>
            <p:cNvSpPr/>
            <p:nvPr/>
          </p:nvSpPr>
          <p:spPr>
            <a:xfrm>
              <a:off x="3753078" y="5485038"/>
              <a:ext cx="773964" cy="1276428"/>
            </a:xfrm>
            <a:custGeom>
              <a:avLst/>
              <a:gdLst>
                <a:gd name="connsiteX0" fmla="*/ 130277 w 773964"/>
                <a:gd name="connsiteY0" fmla="*/ 623510 h 1276428"/>
                <a:gd name="connsiteX1" fmla="*/ 142156 w 773964"/>
                <a:gd name="connsiteY1" fmla="*/ 669687 h 1276428"/>
                <a:gd name="connsiteX2" fmla="*/ 154550 w 773964"/>
                <a:gd name="connsiteY2" fmla="*/ 710906 h 1276428"/>
                <a:gd name="connsiteX3" fmla="*/ 169813 w 773964"/>
                <a:gd name="connsiteY3" fmla="*/ 741213 h 1276428"/>
                <a:gd name="connsiteX4" fmla="*/ 207446 w 773964"/>
                <a:gd name="connsiteY4" fmla="*/ 786766 h 1276428"/>
                <a:gd name="connsiteX5" fmla="*/ 236864 w 773964"/>
                <a:gd name="connsiteY5" fmla="*/ 809746 h 1276428"/>
                <a:gd name="connsiteX6" fmla="*/ 265970 w 773964"/>
                <a:gd name="connsiteY6" fmla="*/ 828204 h 1276428"/>
                <a:gd name="connsiteX7" fmla="*/ 300268 w 773964"/>
                <a:gd name="connsiteY7" fmla="*/ 839522 h 1276428"/>
                <a:gd name="connsiteX8" fmla="*/ 355534 w 773964"/>
                <a:gd name="connsiteY8" fmla="*/ 849531 h 1276428"/>
                <a:gd name="connsiteX9" fmla="*/ 388522 w 773964"/>
                <a:gd name="connsiteY9" fmla="*/ 853537 h 1276428"/>
                <a:gd name="connsiteX10" fmla="*/ 432703 w 773964"/>
                <a:gd name="connsiteY10" fmla="*/ 855907 h 1276428"/>
                <a:gd name="connsiteX11" fmla="*/ 468684 w 773964"/>
                <a:gd name="connsiteY11" fmla="*/ 858775 h 1276428"/>
                <a:gd name="connsiteX12" fmla="*/ 506100 w 773964"/>
                <a:gd name="connsiteY12" fmla="*/ 858136 h 1276428"/>
                <a:gd name="connsiteX13" fmla="*/ 511291 w 773964"/>
                <a:gd name="connsiteY13" fmla="*/ 857980 h 1276428"/>
                <a:gd name="connsiteX14" fmla="*/ 548317 w 773964"/>
                <a:gd name="connsiteY14" fmla="*/ 853927 h 1276428"/>
                <a:gd name="connsiteX15" fmla="*/ 610193 w 773964"/>
                <a:gd name="connsiteY15" fmla="*/ 834658 h 1276428"/>
                <a:gd name="connsiteX16" fmla="*/ 643944 w 773964"/>
                <a:gd name="connsiteY16" fmla="*/ 819910 h 1276428"/>
                <a:gd name="connsiteX17" fmla="*/ 663291 w 773964"/>
                <a:gd name="connsiteY17" fmla="*/ 804024 h 1276428"/>
                <a:gd name="connsiteX18" fmla="*/ 687534 w 773964"/>
                <a:gd name="connsiteY18" fmla="*/ 773375 h 1276428"/>
                <a:gd name="connsiteX19" fmla="*/ 706241 w 773964"/>
                <a:gd name="connsiteY19" fmla="*/ 740449 h 1276428"/>
                <a:gd name="connsiteX20" fmla="*/ 724185 w 773964"/>
                <a:gd name="connsiteY20" fmla="*/ 682767 h 1276428"/>
                <a:gd name="connsiteX21" fmla="*/ 737203 w 773964"/>
                <a:gd name="connsiteY21" fmla="*/ 626301 h 1276428"/>
                <a:gd name="connsiteX22" fmla="*/ 741006 w 773964"/>
                <a:gd name="connsiteY22" fmla="*/ 600219 h 1276428"/>
                <a:gd name="connsiteX23" fmla="*/ 747803 w 773964"/>
                <a:gd name="connsiteY23" fmla="*/ 570599 h 1276428"/>
                <a:gd name="connsiteX24" fmla="*/ 760275 w 773964"/>
                <a:gd name="connsiteY24" fmla="*/ 532263 h 1276428"/>
                <a:gd name="connsiteX25" fmla="*/ 762988 w 773964"/>
                <a:gd name="connsiteY25" fmla="*/ 523018 h 1276428"/>
                <a:gd name="connsiteX26" fmla="*/ 763113 w 773964"/>
                <a:gd name="connsiteY26" fmla="*/ 527041 h 1276428"/>
                <a:gd name="connsiteX27" fmla="*/ 764672 w 773964"/>
                <a:gd name="connsiteY27" fmla="*/ 582415 h 1276428"/>
                <a:gd name="connsiteX28" fmla="*/ 765015 w 773964"/>
                <a:gd name="connsiteY28" fmla="*/ 598005 h 1276428"/>
                <a:gd name="connsiteX29" fmla="*/ 769380 w 773964"/>
                <a:gd name="connsiteY29" fmla="*/ 641501 h 1276428"/>
                <a:gd name="connsiteX30" fmla="*/ 773075 w 773964"/>
                <a:gd name="connsiteY30" fmla="*/ 675159 h 1276428"/>
                <a:gd name="connsiteX31" fmla="*/ 769770 w 773964"/>
                <a:gd name="connsiteY31" fmla="*/ 705544 h 1276428"/>
                <a:gd name="connsiteX32" fmla="*/ 767727 w 773964"/>
                <a:gd name="connsiteY32" fmla="*/ 748150 h 1276428"/>
                <a:gd name="connsiteX33" fmla="*/ 765077 w 773964"/>
                <a:gd name="connsiteY33" fmla="*/ 783773 h 1276428"/>
                <a:gd name="connsiteX34" fmla="*/ 760852 w 773964"/>
                <a:gd name="connsiteY34" fmla="*/ 820425 h 1276428"/>
                <a:gd name="connsiteX35" fmla="*/ 757001 w 773964"/>
                <a:gd name="connsiteY35" fmla="*/ 847239 h 1276428"/>
                <a:gd name="connsiteX36" fmla="*/ 753884 w 773964"/>
                <a:gd name="connsiteY36" fmla="*/ 878200 h 1276428"/>
                <a:gd name="connsiteX37" fmla="*/ 750251 w 773964"/>
                <a:gd name="connsiteY37" fmla="*/ 897999 h 1276428"/>
                <a:gd name="connsiteX38" fmla="*/ 738216 w 773964"/>
                <a:gd name="connsiteY38" fmla="*/ 941900 h 1276428"/>
                <a:gd name="connsiteX39" fmla="*/ 729127 w 773964"/>
                <a:gd name="connsiteY39" fmla="*/ 972269 h 1276428"/>
                <a:gd name="connsiteX40" fmla="*/ 717980 w 773964"/>
                <a:gd name="connsiteY40" fmla="*/ 1024058 h 1276428"/>
                <a:gd name="connsiteX41" fmla="*/ 715268 w 773964"/>
                <a:gd name="connsiteY41" fmla="*/ 1041737 h 1276428"/>
                <a:gd name="connsiteX42" fmla="*/ 712150 w 773964"/>
                <a:gd name="connsiteY42" fmla="*/ 1073852 h 1276428"/>
                <a:gd name="connsiteX43" fmla="*/ 711090 w 773964"/>
                <a:gd name="connsiteY43" fmla="*/ 1122897 h 1276428"/>
                <a:gd name="connsiteX44" fmla="*/ 714067 w 773964"/>
                <a:gd name="connsiteY44" fmla="*/ 1163696 h 1276428"/>
                <a:gd name="connsiteX45" fmla="*/ 695858 w 773964"/>
                <a:gd name="connsiteY45" fmla="*/ 1203122 h 1276428"/>
                <a:gd name="connsiteX46" fmla="*/ 661389 w 773964"/>
                <a:gd name="connsiteY46" fmla="*/ 1214768 h 1276428"/>
                <a:gd name="connsiteX47" fmla="*/ 611222 w 773964"/>
                <a:gd name="connsiteY47" fmla="*/ 1214986 h 1276428"/>
                <a:gd name="connsiteX48" fmla="*/ 588164 w 773964"/>
                <a:gd name="connsiteY48" fmla="*/ 1215672 h 1276428"/>
                <a:gd name="connsiteX49" fmla="*/ 553384 w 773964"/>
                <a:gd name="connsiteY49" fmla="*/ 1211416 h 1276428"/>
                <a:gd name="connsiteX50" fmla="*/ 519413 w 773964"/>
                <a:gd name="connsiteY50" fmla="*/ 1174141 h 1276428"/>
                <a:gd name="connsiteX51" fmla="*/ 517184 w 773964"/>
                <a:gd name="connsiteY51" fmla="*/ 1154685 h 1276428"/>
                <a:gd name="connsiteX52" fmla="*/ 516093 w 773964"/>
                <a:gd name="connsiteY52" fmla="*/ 1116053 h 1276428"/>
                <a:gd name="connsiteX53" fmla="*/ 518992 w 773964"/>
                <a:gd name="connsiteY53" fmla="*/ 1082193 h 1276428"/>
                <a:gd name="connsiteX54" fmla="*/ 519320 w 773964"/>
                <a:gd name="connsiteY54" fmla="*/ 1075863 h 1276428"/>
                <a:gd name="connsiteX55" fmla="*/ 519865 w 773964"/>
                <a:gd name="connsiteY55" fmla="*/ 1060273 h 1276428"/>
                <a:gd name="connsiteX56" fmla="*/ 530529 w 773964"/>
                <a:gd name="connsiteY56" fmla="*/ 1047583 h 1276428"/>
                <a:gd name="connsiteX57" fmla="*/ 595679 w 773964"/>
                <a:gd name="connsiteY57" fmla="*/ 1016123 h 1276428"/>
                <a:gd name="connsiteX58" fmla="*/ 611705 w 773964"/>
                <a:gd name="connsiteY58" fmla="*/ 1002092 h 1276428"/>
                <a:gd name="connsiteX59" fmla="*/ 633531 w 773964"/>
                <a:gd name="connsiteY59" fmla="*/ 980672 h 1276428"/>
                <a:gd name="connsiteX60" fmla="*/ 636898 w 773964"/>
                <a:gd name="connsiteY60" fmla="*/ 976291 h 1276428"/>
                <a:gd name="connsiteX61" fmla="*/ 628386 w 773964"/>
                <a:gd name="connsiteY61" fmla="*/ 977242 h 1276428"/>
                <a:gd name="connsiteX62" fmla="*/ 590051 w 773964"/>
                <a:gd name="connsiteY62" fmla="*/ 981592 h 1276428"/>
                <a:gd name="connsiteX63" fmla="*/ 547475 w 773964"/>
                <a:gd name="connsiteY63" fmla="*/ 984491 h 1276428"/>
                <a:gd name="connsiteX64" fmla="*/ 470352 w 773964"/>
                <a:gd name="connsiteY64" fmla="*/ 983291 h 1276428"/>
                <a:gd name="connsiteX65" fmla="*/ 421104 w 773964"/>
                <a:gd name="connsiteY65" fmla="*/ 977616 h 1276428"/>
                <a:gd name="connsiteX66" fmla="*/ 387446 w 773964"/>
                <a:gd name="connsiteY66" fmla="*/ 972815 h 1276428"/>
                <a:gd name="connsiteX67" fmla="*/ 326022 w 773964"/>
                <a:gd name="connsiteY67" fmla="*/ 967389 h 1276428"/>
                <a:gd name="connsiteX68" fmla="*/ 305335 w 773964"/>
                <a:gd name="connsiteY68" fmla="*/ 971973 h 1276428"/>
                <a:gd name="connsiteX69" fmla="*/ 289558 w 773964"/>
                <a:gd name="connsiteY69" fmla="*/ 987266 h 1276428"/>
                <a:gd name="connsiteX70" fmla="*/ 276540 w 773964"/>
                <a:gd name="connsiteY70" fmla="*/ 1028408 h 1276428"/>
                <a:gd name="connsiteX71" fmla="*/ 276166 w 773964"/>
                <a:gd name="connsiteY71" fmla="*/ 1062955 h 1276428"/>
                <a:gd name="connsiteX72" fmla="*/ 276073 w 773964"/>
                <a:gd name="connsiteY72" fmla="*/ 1080805 h 1276428"/>
                <a:gd name="connsiteX73" fmla="*/ 275527 w 773964"/>
                <a:gd name="connsiteY73" fmla="*/ 1093480 h 1276428"/>
                <a:gd name="connsiteX74" fmla="*/ 276416 w 773964"/>
                <a:gd name="connsiteY74" fmla="*/ 1140779 h 1276428"/>
                <a:gd name="connsiteX75" fmla="*/ 272752 w 773964"/>
                <a:gd name="connsiteY75" fmla="*/ 1183136 h 1276428"/>
                <a:gd name="connsiteX76" fmla="*/ 264240 w 773964"/>
                <a:gd name="connsiteY76" fmla="*/ 1217777 h 1276428"/>
                <a:gd name="connsiteX77" fmla="*/ 240310 w 773964"/>
                <a:gd name="connsiteY77" fmla="*/ 1250344 h 1276428"/>
                <a:gd name="connsiteX78" fmla="*/ 188333 w 773964"/>
                <a:gd name="connsiteY78" fmla="*/ 1273588 h 1276428"/>
                <a:gd name="connsiteX79" fmla="*/ 161394 w 773964"/>
                <a:gd name="connsiteY79" fmla="*/ 1276114 h 1276428"/>
                <a:gd name="connsiteX80" fmla="*/ 101389 w 773964"/>
                <a:gd name="connsiteY80" fmla="*/ 1274913 h 1276428"/>
                <a:gd name="connsiteX81" fmla="*/ 56740 w 773964"/>
                <a:gd name="connsiteY81" fmla="*/ 1250204 h 1276428"/>
                <a:gd name="connsiteX82" fmla="*/ 37393 w 773964"/>
                <a:gd name="connsiteY82" fmla="*/ 1208548 h 1276428"/>
                <a:gd name="connsiteX83" fmla="*/ 35476 w 773964"/>
                <a:gd name="connsiteY83" fmla="*/ 1194860 h 1276428"/>
                <a:gd name="connsiteX84" fmla="*/ 34431 w 773964"/>
                <a:gd name="connsiteY84" fmla="*/ 1189263 h 1276428"/>
                <a:gd name="connsiteX85" fmla="*/ 30222 w 773964"/>
                <a:gd name="connsiteY85" fmla="*/ 1157647 h 1276428"/>
                <a:gd name="connsiteX86" fmla="*/ 27681 w 773964"/>
                <a:gd name="connsiteY86" fmla="*/ 1136071 h 1276428"/>
                <a:gd name="connsiteX87" fmla="*/ 25264 w 773964"/>
                <a:gd name="connsiteY87" fmla="*/ 1105156 h 1276428"/>
                <a:gd name="connsiteX88" fmla="*/ 19870 w 773964"/>
                <a:gd name="connsiteY88" fmla="*/ 1068286 h 1276428"/>
                <a:gd name="connsiteX89" fmla="*/ 12231 w 773964"/>
                <a:gd name="connsiteY89" fmla="*/ 1014361 h 1276428"/>
                <a:gd name="connsiteX90" fmla="*/ 6385 w 773964"/>
                <a:gd name="connsiteY90" fmla="*/ 941089 h 1276428"/>
                <a:gd name="connsiteX91" fmla="*/ 1708 w 773964"/>
                <a:gd name="connsiteY91" fmla="*/ 837043 h 1276428"/>
                <a:gd name="connsiteX92" fmla="*/ -443 w 773964"/>
                <a:gd name="connsiteY92" fmla="*/ 784241 h 1276428"/>
                <a:gd name="connsiteX93" fmla="*/ 929 w 773964"/>
                <a:gd name="connsiteY93" fmla="*/ 750473 h 1276428"/>
                <a:gd name="connsiteX94" fmla="*/ 1786 w 773964"/>
                <a:gd name="connsiteY94" fmla="*/ 744767 h 1276428"/>
                <a:gd name="connsiteX95" fmla="*/ 2831 w 773964"/>
                <a:gd name="connsiteY95" fmla="*/ 666320 h 1276428"/>
                <a:gd name="connsiteX96" fmla="*/ 2285 w 773964"/>
                <a:gd name="connsiteY96" fmla="*/ 593048 h 1276428"/>
                <a:gd name="connsiteX97" fmla="*/ 2800 w 773964"/>
                <a:gd name="connsiteY97" fmla="*/ 559608 h 1276428"/>
                <a:gd name="connsiteX98" fmla="*/ 2332 w 773964"/>
                <a:gd name="connsiteY98" fmla="*/ 501925 h 1276428"/>
                <a:gd name="connsiteX99" fmla="*/ 5013 w 773964"/>
                <a:gd name="connsiteY99" fmla="*/ 427562 h 1276428"/>
                <a:gd name="connsiteX100" fmla="*/ 4374 w 773964"/>
                <a:gd name="connsiteY100" fmla="*/ 394107 h 1276428"/>
                <a:gd name="connsiteX101" fmla="*/ 4655 w 773964"/>
                <a:gd name="connsiteY101" fmla="*/ 349083 h 1276428"/>
                <a:gd name="connsiteX102" fmla="*/ 6978 w 773964"/>
                <a:gd name="connsiteY102" fmla="*/ 324997 h 1276428"/>
                <a:gd name="connsiteX103" fmla="*/ 12107 w 773964"/>
                <a:gd name="connsiteY103" fmla="*/ 283809 h 1276428"/>
                <a:gd name="connsiteX104" fmla="*/ 17360 w 773964"/>
                <a:gd name="connsiteY104" fmla="*/ 244382 h 1276428"/>
                <a:gd name="connsiteX105" fmla="*/ 27509 w 773964"/>
                <a:gd name="connsiteY105" fmla="*/ 174228 h 1276428"/>
                <a:gd name="connsiteX106" fmla="*/ 36629 w 773964"/>
                <a:gd name="connsiteY106" fmla="*/ 112649 h 1276428"/>
                <a:gd name="connsiteX107" fmla="*/ 46435 w 773964"/>
                <a:gd name="connsiteY107" fmla="*/ 74111 h 1276428"/>
                <a:gd name="connsiteX108" fmla="*/ 50333 w 773964"/>
                <a:gd name="connsiteY108" fmla="*/ 59036 h 1276428"/>
                <a:gd name="connsiteX109" fmla="*/ 62898 w 773964"/>
                <a:gd name="connsiteY109" fmla="*/ 25642 h 1276428"/>
                <a:gd name="connsiteX110" fmla="*/ 72610 w 773964"/>
                <a:gd name="connsiteY110" fmla="*/ 4783 h 1276428"/>
                <a:gd name="connsiteX111" fmla="*/ 75822 w 773964"/>
                <a:gd name="connsiteY111" fmla="*/ -315 h 1276428"/>
                <a:gd name="connsiteX112" fmla="*/ 73281 w 773964"/>
                <a:gd name="connsiteY112" fmla="*/ 9039 h 1276428"/>
                <a:gd name="connsiteX113" fmla="*/ 68885 w 773964"/>
                <a:gd name="connsiteY113" fmla="*/ 35012 h 1276428"/>
                <a:gd name="connsiteX114" fmla="*/ 66390 w 773964"/>
                <a:gd name="connsiteY114" fmla="*/ 67033 h 1276428"/>
                <a:gd name="connsiteX115" fmla="*/ 65361 w 773964"/>
                <a:gd name="connsiteY115" fmla="*/ 89981 h 1276428"/>
                <a:gd name="connsiteX116" fmla="*/ 64192 w 773964"/>
                <a:gd name="connsiteY116" fmla="*/ 119867 h 1276428"/>
                <a:gd name="connsiteX117" fmla="*/ 63522 w 773964"/>
                <a:gd name="connsiteY117" fmla="*/ 173402 h 1276428"/>
                <a:gd name="connsiteX118" fmla="*/ 65346 w 773964"/>
                <a:gd name="connsiteY118" fmla="*/ 200279 h 1276428"/>
                <a:gd name="connsiteX119" fmla="*/ 65486 w 773964"/>
                <a:gd name="connsiteY119" fmla="*/ 204878 h 1276428"/>
                <a:gd name="connsiteX120" fmla="*/ 65486 w 773964"/>
                <a:gd name="connsiteY120" fmla="*/ 239503 h 1276428"/>
                <a:gd name="connsiteX121" fmla="*/ 67559 w 773964"/>
                <a:gd name="connsiteY121" fmla="*/ 272148 h 1276428"/>
                <a:gd name="connsiteX122" fmla="*/ 66967 w 773964"/>
                <a:gd name="connsiteY122" fmla="*/ 300303 h 1276428"/>
                <a:gd name="connsiteX123" fmla="*/ 66967 w 773964"/>
                <a:gd name="connsiteY123" fmla="*/ 310047 h 1276428"/>
                <a:gd name="connsiteX124" fmla="*/ 67871 w 773964"/>
                <a:gd name="connsiteY124" fmla="*/ 320336 h 1276428"/>
                <a:gd name="connsiteX125" fmla="*/ 70989 w 773964"/>
                <a:gd name="connsiteY125" fmla="*/ 355725 h 1276428"/>
                <a:gd name="connsiteX126" fmla="*/ 72283 w 773964"/>
                <a:gd name="connsiteY126" fmla="*/ 368836 h 1276428"/>
                <a:gd name="connsiteX127" fmla="*/ 77973 w 773964"/>
                <a:gd name="connsiteY127" fmla="*/ 417772 h 1276428"/>
                <a:gd name="connsiteX128" fmla="*/ 94857 w 773964"/>
                <a:gd name="connsiteY128" fmla="*/ 496188 h 1276428"/>
                <a:gd name="connsiteX129" fmla="*/ 116355 w 773964"/>
                <a:gd name="connsiteY129" fmla="*/ 576055 h 1276428"/>
                <a:gd name="connsiteX130" fmla="*/ 122030 w 773964"/>
                <a:gd name="connsiteY130" fmla="*/ 594622 h 1276428"/>
                <a:gd name="connsiteX131" fmla="*/ 122903 w 773964"/>
                <a:gd name="connsiteY131" fmla="*/ 596758 h 1276428"/>
                <a:gd name="connsiteX132" fmla="*/ 130277 w 773964"/>
                <a:gd name="connsiteY132" fmla="*/ 623510 h 1276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73964" h="1276428">
                  <a:moveTo>
                    <a:pt x="130277" y="623510"/>
                  </a:moveTo>
                  <a:cubicBezTo>
                    <a:pt x="130963" y="627688"/>
                    <a:pt x="135624" y="641454"/>
                    <a:pt x="142156" y="669687"/>
                  </a:cubicBezTo>
                  <a:cubicBezTo>
                    <a:pt x="145508" y="683649"/>
                    <a:pt x="149646" y="697410"/>
                    <a:pt x="154550" y="710906"/>
                  </a:cubicBezTo>
                  <a:cubicBezTo>
                    <a:pt x="158354" y="721648"/>
                    <a:pt x="163982" y="731469"/>
                    <a:pt x="169813" y="741213"/>
                  </a:cubicBezTo>
                  <a:cubicBezTo>
                    <a:pt x="180185" y="758069"/>
                    <a:pt x="192851" y="773400"/>
                    <a:pt x="207446" y="786766"/>
                  </a:cubicBezTo>
                  <a:cubicBezTo>
                    <a:pt x="216566" y="795325"/>
                    <a:pt x="226996" y="802169"/>
                    <a:pt x="236864" y="809746"/>
                  </a:cubicBezTo>
                  <a:cubicBezTo>
                    <a:pt x="245930" y="816850"/>
                    <a:pt x="255680" y="823033"/>
                    <a:pt x="265970" y="828204"/>
                  </a:cubicBezTo>
                  <a:cubicBezTo>
                    <a:pt x="276921" y="833303"/>
                    <a:pt x="288432" y="837103"/>
                    <a:pt x="300268" y="839522"/>
                  </a:cubicBezTo>
                  <a:cubicBezTo>
                    <a:pt x="318539" y="843638"/>
                    <a:pt x="337169" y="845852"/>
                    <a:pt x="355534" y="849531"/>
                  </a:cubicBezTo>
                  <a:cubicBezTo>
                    <a:pt x="366412" y="851698"/>
                    <a:pt x="377440" y="853038"/>
                    <a:pt x="388522" y="853537"/>
                  </a:cubicBezTo>
                  <a:cubicBezTo>
                    <a:pt x="403254" y="854223"/>
                    <a:pt x="418002" y="854862"/>
                    <a:pt x="432703" y="855907"/>
                  </a:cubicBezTo>
                  <a:cubicBezTo>
                    <a:pt x="444692" y="856764"/>
                    <a:pt x="456711" y="857996"/>
                    <a:pt x="468684" y="858775"/>
                  </a:cubicBezTo>
                  <a:cubicBezTo>
                    <a:pt x="481156" y="859602"/>
                    <a:pt x="493628" y="860194"/>
                    <a:pt x="506100" y="858136"/>
                  </a:cubicBezTo>
                  <a:cubicBezTo>
                    <a:pt x="507830" y="857965"/>
                    <a:pt x="509561" y="857902"/>
                    <a:pt x="511291" y="857980"/>
                  </a:cubicBezTo>
                  <a:cubicBezTo>
                    <a:pt x="523763" y="857762"/>
                    <a:pt x="536032" y="855798"/>
                    <a:pt x="548317" y="853927"/>
                  </a:cubicBezTo>
                  <a:cubicBezTo>
                    <a:pt x="569909" y="850606"/>
                    <a:pt x="590051" y="842734"/>
                    <a:pt x="610193" y="834658"/>
                  </a:cubicBezTo>
                  <a:cubicBezTo>
                    <a:pt x="621604" y="830090"/>
                    <a:pt x="633094" y="825741"/>
                    <a:pt x="643944" y="819910"/>
                  </a:cubicBezTo>
                  <a:cubicBezTo>
                    <a:pt x="651318" y="815863"/>
                    <a:pt x="657882" y="810475"/>
                    <a:pt x="663291" y="804024"/>
                  </a:cubicBezTo>
                  <a:cubicBezTo>
                    <a:pt x="671819" y="794125"/>
                    <a:pt x="679692" y="783757"/>
                    <a:pt x="687534" y="773375"/>
                  </a:cubicBezTo>
                  <a:cubicBezTo>
                    <a:pt x="695172" y="763241"/>
                    <a:pt x="701954" y="752547"/>
                    <a:pt x="706241" y="740449"/>
                  </a:cubicBezTo>
                  <a:cubicBezTo>
                    <a:pt x="712992" y="721476"/>
                    <a:pt x="719695" y="702488"/>
                    <a:pt x="724185" y="682767"/>
                  </a:cubicBezTo>
                  <a:cubicBezTo>
                    <a:pt x="728488" y="663934"/>
                    <a:pt x="733710" y="645351"/>
                    <a:pt x="737203" y="626301"/>
                  </a:cubicBezTo>
                  <a:cubicBezTo>
                    <a:pt x="738762" y="617664"/>
                    <a:pt x="739853" y="608918"/>
                    <a:pt x="741006" y="600219"/>
                  </a:cubicBezTo>
                  <a:cubicBezTo>
                    <a:pt x="742363" y="590117"/>
                    <a:pt x="745200" y="580373"/>
                    <a:pt x="747803" y="570599"/>
                  </a:cubicBezTo>
                  <a:cubicBezTo>
                    <a:pt x="751249" y="557597"/>
                    <a:pt x="755926" y="544985"/>
                    <a:pt x="760275" y="532263"/>
                  </a:cubicBezTo>
                  <a:cubicBezTo>
                    <a:pt x="761304" y="529145"/>
                    <a:pt x="761164" y="525825"/>
                    <a:pt x="762988" y="523018"/>
                  </a:cubicBezTo>
                  <a:cubicBezTo>
                    <a:pt x="762988" y="524359"/>
                    <a:pt x="763175" y="525715"/>
                    <a:pt x="763113" y="527041"/>
                  </a:cubicBezTo>
                  <a:cubicBezTo>
                    <a:pt x="762224" y="545546"/>
                    <a:pt x="764547" y="563942"/>
                    <a:pt x="764672" y="582415"/>
                  </a:cubicBezTo>
                  <a:cubicBezTo>
                    <a:pt x="764672" y="587607"/>
                    <a:pt x="765155" y="592798"/>
                    <a:pt x="765015" y="598005"/>
                  </a:cubicBezTo>
                  <a:cubicBezTo>
                    <a:pt x="764734" y="612625"/>
                    <a:pt x="766200" y="627228"/>
                    <a:pt x="769380" y="641501"/>
                  </a:cubicBezTo>
                  <a:cubicBezTo>
                    <a:pt x="771734" y="652538"/>
                    <a:pt x="774462" y="663638"/>
                    <a:pt x="773075" y="675159"/>
                  </a:cubicBezTo>
                  <a:cubicBezTo>
                    <a:pt x="771859" y="685277"/>
                    <a:pt x="771079" y="695426"/>
                    <a:pt x="769770" y="705544"/>
                  </a:cubicBezTo>
                  <a:cubicBezTo>
                    <a:pt x="767992" y="719673"/>
                    <a:pt x="767322" y="733917"/>
                    <a:pt x="767727" y="748150"/>
                  </a:cubicBezTo>
                  <a:cubicBezTo>
                    <a:pt x="768024" y="760155"/>
                    <a:pt x="766527" y="771940"/>
                    <a:pt x="765077" y="783773"/>
                  </a:cubicBezTo>
                  <a:cubicBezTo>
                    <a:pt x="763518" y="795980"/>
                    <a:pt x="761959" y="808187"/>
                    <a:pt x="760852" y="820425"/>
                  </a:cubicBezTo>
                  <a:cubicBezTo>
                    <a:pt x="760010" y="829435"/>
                    <a:pt x="758467" y="838322"/>
                    <a:pt x="757001" y="847239"/>
                  </a:cubicBezTo>
                  <a:cubicBezTo>
                    <a:pt x="755318" y="857497"/>
                    <a:pt x="754570" y="867864"/>
                    <a:pt x="753884" y="878200"/>
                  </a:cubicBezTo>
                  <a:cubicBezTo>
                    <a:pt x="753603" y="884935"/>
                    <a:pt x="752371" y="891608"/>
                    <a:pt x="750251" y="897999"/>
                  </a:cubicBezTo>
                  <a:cubicBezTo>
                    <a:pt x="745231" y="912342"/>
                    <a:pt x="741209" y="927012"/>
                    <a:pt x="738216" y="941900"/>
                  </a:cubicBezTo>
                  <a:cubicBezTo>
                    <a:pt x="736049" y="952267"/>
                    <a:pt x="732183" y="962167"/>
                    <a:pt x="729127" y="972269"/>
                  </a:cubicBezTo>
                  <a:cubicBezTo>
                    <a:pt x="724076" y="989215"/>
                    <a:pt x="720350" y="1006535"/>
                    <a:pt x="717980" y="1024058"/>
                  </a:cubicBezTo>
                  <a:cubicBezTo>
                    <a:pt x="717154" y="1029967"/>
                    <a:pt x="716297" y="1035860"/>
                    <a:pt x="715268" y="1041737"/>
                  </a:cubicBezTo>
                  <a:cubicBezTo>
                    <a:pt x="713413" y="1052354"/>
                    <a:pt x="712368" y="1063079"/>
                    <a:pt x="712150" y="1073852"/>
                  </a:cubicBezTo>
                  <a:cubicBezTo>
                    <a:pt x="711791" y="1090190"/>
                    <a:pt x="711355" y="1106591"/>
                    <a:pt x="711090" y="1122897"/>
                  </a:cubicBezTo>
                  <a:cubicBezTo>
                    <a:pt x="710887" y="1136570"/>
                    <a:pt x="712462" y="1150133"/>
                    <a:pt x="714067" y="1163696"/>
                  </a:cubicBezTo>
                  <a:cubicBezTo>
                    <a:pt x="716063" y="1180517"/>
                    <a:pt x="708471" y="1193207"/>
                    <a:pt x="695858" y="1203122"/>
                  </a:cubicBezTo>
                  <a:cubicBezTo>
                    <a:pt x="685881" y="1210917"/>
                    <a:pt x="674033" y="1214035"/>
                    <a:pt x="661389" y="1214768"/>
                  </a:cubicBezTo>
                  <a:cubicBezTo>
                    <a:pt x="644662" y="1215781"/>
                    <a:pt x="627949" y="1214768"/>
                    <a:pt x="611222" y="1214986"/>
                  </a:cubicBezTo>
                  <a:cubicBezTo>
                    <a:pt x="603536" y="1214986"/>
                    <a:pt x="595850" y="1215454"/>
                    <a:pt x="588164" y="1215672"/>
                  </a:cubicBezTo>
                  <a:cubicBezTo>
                    <a:pt x="576425" y="1216093"/>
                    <a:pt x="564686" y="1214659"/>
                    <a:pt x="553384" y="1211416"/>
                  </a:cubicBezTo>
                  <a:cubicBezTo>
                    <a:pt x="534489" y="1205897"/>
                    <a:pt x="524044" y="1192475"/>
                    <a:pt x="519413" y="1174141"/>
                  </a:cubicBezTo>
                  <a:cubicBezTo>
                    <a:pt x="518026" y="1167749"/>
                    <a:pt x="517278" y="1161233"/>
                    <a:pt x="517184" y="1154685"/>
                  </a:cubicBezTo>
                  <a:cubicBezTo>
                    <a:pt x="516576" y="1141823"/>
                    <a:pt x="516186" y="1128931"/>
                    <a:pt x="516093" y="1116053"/>
                  </a:cubicBezTo>
                  <a:cubicBezTo>
                    <a:pt x="516249" y="1104720"/>
                    <a:pt x="517231" y="1093402"/>
                    <a:pt x="518992" y="1082193"/>
                  </a:cubicBezTo>
                  <a:cubicBezTo>
                    <a:pt x="519257" y="1080104"/>
                    <a:pt x="519242" y="1077968"/>
                    <a:pt x="519320" y="1075863"/>
                  </a:cubicBezTo>
                  <a:cubicBezTo>
                    <a:pt x="519491" y="1070672"/>
                    <a:pt x="519460" y="1065465"/>
                    <a:pt x="519865" y="1060273"/>
                  </a:cubicBezTo>
                  <a:cubicBezTo>
                    <a:pt x="520380" y="1053617"/>
                    <a:pt x="523872" y="1049361"/>
                    <a:pt x="530529" y="1047583"/>
                  </a:cubicBezTo>
                  <a:cubicBezTo>
                    <a:pt x="554272" y="1041347"/>
                    <a:pt x="575349" y="1029515"/>
                    <a:pt x="595679" y="1016123"/>
                  </a:cubicBezTo>
                  <a:cubicBezTo>
                    <a:pt x="601681" y="1012179"/>
                    <a:pt x="606420" y="1006878"/>
                    <a:pt x="611705" y="1002092"/>
                  </a:cubicBezTo>
                  <a:cubicBezTo>
                    <a:pt x="619328" y="995264"/>
                    <a:pt x="626359" y="987906"/>
                    <a:pt x="633531" y="980672"/>
                  </a:cubicBezTo>
                  <a:cubicBezTo>
                    <a:pt x="634996" y="979503"/>
                    <a:pt x="636150" y="978006"/>
                    <a:pt x="636898" y="976291"/>
                  </a:cubicBezTo>
                  <a:cubicBezTo>
                    <a:pt x="633780" y="975574"/>
                    <a:pt x="631005" y="976681"/>
                    <a:pt x="628386" y="977242"/>
                  </a:cubicBezTo>
                  <a:cubicBezTo>
                    <a:pt x="615758" y="979768"/>
                    <a:pt x="602928" y="981233"/>
                    <a:pt x="590051" y="981592"/>
                  </a:cubicBezTo>
                  <a:cubicBezTo>
                    <a:pt x="575848" y="982215"/>
                    <a:pt x="561677" y="983494"/>
                    <a:pt x="547475" y="984491"/>
                  </a:cubicBezTo>
                  <a:cubicBezTo>
                    <a:pt x="521767" y="986315"/>
                    <a:pt x="496029" y="986830"/>
                    <a:pt x="470352" y="983291"/>
                  </a:cubicBezTo>
                  <a:cubicBezTo>
                    <a:pt x="453999" y="981046"/>
                    <a:pt x="437614" y="978614"/>
                    <a:pt x="421104" y="977616"/>
                  </a:cubicBezTo>
                  <a:cubicBezTo>
                    <a:pt x="409833" y="976915"/>
                    <a:pt x="398717" y="974046"/>
                    <a:pt x="387446" y="972815"/>
                  </a:cubicBezTo>
                  <a:cubicBezTo>
                    <a:pt x="367008" y="970585"/>
                    <a:pt x="346679" y="967109"/>
                    <a:pt x="326022" y="967389"/>
                  </a:cubicBezTo>
                  <a:cubicBezTo>
                    <a:pt x="318888" y="967514"/>
                    <a:pt x="311851" y="969073"/>
                    <a:pt x="305335" y="971973"/>
                  </a:cubicBezTo>
                  <a:cubicBezTo>
                    <a:pt x="298279" y="974810"/>
                    <a:pt x="292615" y="980298"/>
                    <a:pt x="289558" y="987266"/>
                  </a:cubicBezTo>
                  <a:cubicBezTo>
                    <a:pt x="283592" y="1000409"/>
                    <a:pt x="279220" y="1014221"/>
                    <a:pt x="276540" y="1028408"/>
                  </a:cubicBezTo>
                  <a:cubicBezTo>
                    <a:pt x="274560" y="1039897"/>
                    <a:pt x="275418" y="1051434"/>
                    <a:pt x="276166" y="1062955"/>
                  </a:cubicBezTo>
                  <a:cubicBezTo>
                    <a:pt x="276673" y="1068894"/>
                    <a:pt x="276642" y="1074865"/>
                    <a:pt x="276073" y="1080805"/>
                  </a:cubicBezTo>
                  <a:cubicBezTo>
                    <a:pt x="275625" y="1085014"/>
                    <a:pt x="275443" y="1089255"/>
                    <a:pt x="275527" y="1093480"/>
                  </a:cubicBezTo>
                  <a:cubicBezTo>
                    <a:pt x="275683" y="1109241"/>
                    <a:pt x="275168" y="1125002"/>
                    <a:pt x="276416" y="1140779"/>
                  </a:cubicBezTo>
                  <a:cubicBezTo>
                    <a:pt x="277432" y="1154997"/>
                    <a:pt x="276196" y="1169293"/>
                    <a:pt x="272752" y="1183136"/>
                  </a:cubicBezTo>
                  <a:cubicBezTo>
                    <a:pt x="269993" y="1194704"/>
                    <a:pt x="268325" y="1206521"/>
                    <a:pt x="264240" y="1217777"/>
                  </a:cubicBezTo>
                  <a:cubicBezTo>
                    <a:pt x="259423" y="1231169"/>
                    <a:pt x="250848" y="1241271"/>
                    <a:pt x="240310" y="1250344"/>
                  </a:cubicBezTo>
                  <a:cubicBezTo>
                    <a:pt x="225234" y="1263346"/>
                    <a:pt x="207665" y="1270205"/>
                    <a:pt x="188333" y="1273588"/>
                  </a:cubicBezTo>
                  <a:cubicBezTo>
                    <a:pt x="179452" y="1275272"/>
                    <a:pt x="170433" y="1276114"/>
                    <a:pt x="161394" y="1276114"/>
                  </a:cubicBezTo>
                  <a:cubicBezTo>
                    <a:pt x="141393" y="1275817"/>
                    <a:pt x="121344" y="1276644"/>
                    <a:pt x="101389" y="1274913"/>
                  </a:cubicBezTo>
                  <a:cubicBezTo>
                    <a:pt x="83071" y="1273354"/>
                    <a:pt x="67092" y="1266822"/>
                    <a:pt x="56740" y="1250204"/>
                  </a:cubicBezTo>
                  <a:cubicBezTo>
                    <a:pt x="48618" y="1237077"/>
                    <a:pt x="40870" y="1223810"/>
                    <a:pt x="37393" y="1208548"/>
                  </a:cubicBezTo>
                  <a:cubicBezTo>
                    <a:pt x="36450" y="1204027"/>
                    <a:pt x="35809" y="1199459"/>
                    <a:pt x="35476" y="1194860"/>
                  </a:cubicBezTo>
                  <a:cubicBezTo>
                    <a:pt x="35304" y="1192958"/>
                    <a:pt x="35569" y="1190978"/>
                    <a:pt x="34431" y="1189263"/>
                  </a:cubicBezTo>
                  <a:cubicBezTo>
                    <a:pt x="31918" y="1178896"/>
                    <a:pt x="30507" y="1168310"/>
                    <a:pt x="30222" y="1157647"/>
                  </a:cubicBezTo>
                  <a:cubicBezTo>
                    <a:pt x="29848" y="1150413"/>
                    <a:pt x="28663" y="1143227"/>
                    <a:pt x="27681" y="1136071"/>
                  </a:cubicBezTo>
                  <a:cubicBezTo>
                    <a:pt x="26324" y="1125781"/>
                    <a:pt x="26699" y="1115445"/>
                    <a:pt x="25264" y="1105156"/>
                  </a:cubicBezTo>
                  <a:cubicBezTo>
                    <a:pt x="23550" y="1092856"/>
                    <a:pt x="21507" y="1080602"/>
                    <a:pt x="19870" y="1068286"/>
                  </a:cubicBezTo>
                  <a:cubicBezTo>
                    <a:pt x="17469" y="1050296"/>
                    <a:pt x="14164" y="1032430"/>
                    <a:pt x="12231" y="1014361"/>
                  </a:cubicBezTo>
                  <a:cubicBezTo>
                    <a:pt x="9628" y="989979"/>
                    <a:pt x="7835" y="965566"/>
                    <a:pt x="6385" y="941089"/>
                  </a:cubicBezTo>
                  <a:cubicBezTo>
                    <a:pt x="4312" y="906418"/>
                    <a:pt x="2067" y="871793"/>
                    <a:pt x="1708" y="837043"/>
                  </a:cubicBezTo>
                  <a:cubicBezTo>
                    <a:pt x="1506" y="819474"/>
                    <a:pt x="-958" y="801810"/>
                    <a:pt x="-443" y="784241"/>
                  </a:cubicBezTo>
                  <a:cubicBezTo>
                    <a:pt x="-116" y="773016"/>
                    <a:pt x="-693" y="761667"/>
                    <a:pt x="929" y="750473"/>
                  </a:cubicBezTo>
                  <a:cubicBezTo>
                    <a:pt x="1225" y="748571"/>
                    <a:pt x="1646" y="746685"/>
                    <a:pt x="1786" y="744767"/>
                  </a:cubicBezTo>
                  <a:cubicBezTo>
                    <a:pt x="3693" y="718662"/>
                    <a:pt x="4042" y="692467"/>
                    <a:pt x="2831" y="666320"/>
                  </a:cubicBezTo>
                  <a:cubicBezTo>
                    <a:pt x="1693" y="641891"/>
                    <a:pt x="1583" y="617461"/>
                    <a:pt x="2285" y="593048"/>
                  </a:cubicBezTo>
                  <a:cubicBezTo>
                    <a:pt x="2597" y="581901"/>
                    <a:pt x="3532" y="570739"/>
                    <a:pt x="2800" y="559608"/>
                  </a:cubicBezTo>
                  <a:cubicBezTo>
                    <a:pt x="1568" y="540386"/>
                    <a:pt x="1708" y="521163"/>
                    <a:pt x="2332" y="501925"/>
                  </a:cubicBezTo>
                  <a:cubicBezTo>
                    <a:pt x="3127" y="477138"/>
                    <a:pt x="4374" y="452350"/>
                    <a:pt x="5013" y="427562"/>
                  </a:cubicBezTo>
                  <a:cubicBezTo>
                    <a:pt x="5294" y="416416"/>
                    <a:pt x="4436" y="405253"/>
                    <a:pt x="4374" y="394107"/>
                  </a:cubicBezTo>
                  <a:cubicBezTo>
                    <a:pt x="4374" y="379094"/>
                    <a:pt x="4234" y="364081"/>
                    <a:pt x="4655" y="349083"/>
                  </a:cubicBezTo>
                  <a:cubicBezTo>
                    <a:pt x="4906" y="341013"/>
                    <a:pt x="5682" y="332967"/>
                    <a:pt x="6978" y="324997"/>
                  </a:cubicBezTo>
                  <a:cubicBezTo>
                    <a:pt x="9191" y="311325"/>
                    <a:pt x="10704" y="297575"/>
                    <a:pt x="12107" y="283809"/>
                  </a:cubicBezTo>
                  <a:cubicBezTo>
                    <a:pt x="13432" y="270604"/>
                    <a:pt x="15879" y="257556"/>
                    <a:pt x="17360" y="244382"/>
                  </a:cubicBezTo>
                  <a:cubicBezTo>
                    <a:pt x="19995" y="220889"/>
                    <a:pt x="23721" y="197613"/>
                    <a:pt x="27509" y="174228"/>
                  </a:cubicBezTo>
                  <a:cubicBezTo>
                    <a:pt x="30830" y="153743"/>
                    <a:pt x="32716" y="133056"/>
                    <a:pt x="36629" y="112649"/>
                  </a:cubicBezTo>
                  <a:cubicBezTo>
                    <a:pt x="39155" y="99600"/>
                    <a:pt x="42865" y="86895"/>
                    <a:pt x="46435" y="74111"/>
                  </a:cubicBezTo>
                  <a:cubicBezTo>
                    <a:pt x="47818" y="69102"/>
                    <a:pt x="49117" y="64076"/>
                    <a:pt x="50333" y="59036"/>
                  </a:cubicBezTo>
                  <a:cubicBezTo>
                    <a:pt x="53075" y="47413"/>
                    <a:pt x="57298" y="36190"/>
                    <a:pt x="62898" y="25642"/>
                  </a:cubicBezTo>
                  <a:cubicBezTo>
                    <a:pt x="66515" y="18892"/>
                    <a:pt x="70288" y="12173"/>
                    <a:pt x="72610" y="4783"/>
                  </a:cubicBezTo>
                  <a:cubicBezTo>
                    <a:pt x="73686" y="3084"/>
                    <a:pt x="74762" y="1385"/>
                    <a:pt x="75822" y="-315"/>
                  </a:cubicBezTo>
                  <a:cubicBezTo>
                    <a:pt x="76446" y="3162"/>
                    <a:pt x="73982" y="5843"/>
                    <a:pt x="73281" y="9039"/>
                  </a:cubicBezTo>
                  <a:cubicBezTo>
                    <a:pt x="71363" y="17614"/>
                    <a:pt x="69896" y="26283"/>
                    <a:pt x="68885" y="35012"/>
                  </a:cubicBezTo>
                  <a:cubicBezTo>
                    <a:pt x="67637" y="45660"/>
                    <a:pt x="67138" y="56354"/>
                    <a:pt x="66390" y="67033"/>
                  </a:cubicBezTo>
                  <a:cubicBezTo>
                    <a:pt x="65860" y="74703"/>
                    <a:pt x="66297" y="82420"/>
                    <a:pt x="65361" y="89981"/>
                  </a:cubicBezTo>
                  <a:cubicBezTo>
                    <a:pt x="64130" y="99959"/>
                    <a:pt x="65221" y="109983"/>
                    <a:pt x="64192" y="119867"/>
                  </a:cubicBezTo>
                  <a:cubicBezTo>
                    <a:pt x="62321" y="137717"/>
                    <a:pt x="63054" y="155583"/>
                    <a:pt x="63522" y="173402"/>
                  </a:cubicBezTo>
                  <a:cubicBezTo>
                    <a:pt x="63756" y="182304"/>
                    <a:pt x="63397" y="191408"/>
                    <a:pt x="65346" y="200279"/>
                  </a:cubicBezTo>
                  <a:cubicBezTo>
                    <a:pt x="65556" y="201802"/>
                    <a:pt x="65605" y="203344"/>
                    <a:pt x="65486" y="204878"/>
                  </a:cubicBezTo>
                  <a:cubicBezTo>
                    <a:pt x="65486" y="216430"/>
                    <a:pt x="65579" y="227966"/>
                    <a:pt x="65486" y="239503"/>
                  </a:cubicBezTo>
                  <a:cubicBezTo>
                    <a:pt x="65392" y="250416"/>
                    <a:pt x="66827" y="261329"/>
                    <a:pt x="67559" y="272148"/>
                  </a:cubicBezTo>
                  <a:cubicBezTo>
                    <a:pt x="68183" y="281502"/>
                    <a:pt x="68682" y="290856"/>
                    <a:pt x="66967" y="300303"/>
                  </a:cubicBezTo>
                  <a:cubicBezTo>
                    <a:pt x="66367" y="303524"/>
                    <a:pt x="66367" y="306826"/>
                    <a:pt x="66967" y="310047"/>
                  </a:cubicBezTo>
                  <a:cubicBezTo>
                    <a:pt x="67477" y="313454"/>
                    <a:pt x="67778" y="316890"/>
                    <a:pt x="67871" y="320336"/>
                  </a:cubicBezTo>
                  <a:cubicBezTo>
                    <a:pt x="68853" y="332137"/>
                    <a:pt x="68900" y="344001"/>
                    <a:pt x="70989" y="355725"/>
                  </a:cubicBezTo>
                  <a:cubicBezTo>
                    <a:pt x="71769" y="360012"/>
                    <a:pt x="71784" y="364455"/>
                    <a:pt x="72283" y="368836"/>
                  </a:cubicBezTo>
                  <a:cubicBezTo>
                    <a:pt x="74107" y="385158"/>
                    <a:pt x="76040" y="401465"/>
                    <a:pt x="77973" y="417772"/>
                  </a:cubicBezTo>
                  <a:cubicBezTo>
                    <a:pt x="81091" y="444477"/>
                    <a:pt x="87514" y="470419"/>
                    <a:pt x="94857" y="496188"/>
                  </a:cubicBezTo>
                  <a:cubicBezTo>
                    <a:pt x="102418" y="522691"/>
                    <a:pt x="109730" y="549287"/>
                    <a:pt x="116355" y="576055"/>
                  </a:cubicBezTo>
                  <a:cubicBezTo>
                    <a:pt x="117740" y="582387"/>
                    <a:pt x="119639" y="588597"/>
                    <a:pt x="122030" y="594622"/>
                  </a:cubicBezTo>
                  <a:cubicBezTo>
                    <a:pt x="122435" y="595651"/>
                    <a:pt x="122700" y="596290"/>
                    <a:pt x="122903" y="596758"/>
                  </a:cubicBezTo>
                  <a:cubicBezTo>
                    <a:pt x="126225" y="605414"/>
                    <a:pt x="128695" y="614375"/>
                    <a:pt x="130277" y="623510"/>
                  </a:cubicBezTo>
                  <a:close/>
                </a:path>
              </a:pathLst>
            </a:custGeom>
            <a:solidFill>
              <a:srgbClr val="CE0000"/>
            </a:solidFill>
            <a:ln w="1557" cap="flat">
              <a:noFill/>
              <a:prstDash val="solid"/>
              <a:miter/>
            </a:ln>
          </p:spPr>
          <p:txBody>
            <a:bodyPr rtlCol="0" anchor="ctr"/>
            <a:lstStyle/>
            <a:p>
              <a:endParaRPr lang="es-CO"/>
            </a:p>
          </p:txBody>
        </p:sp>
        <p:sp>
          <p:nvSpPr>
            <p:cNvPr id="1211" name="Freeform: Shape 1210">
              <a:extLst>
                <a:ext uri="{FF2B5EF4-FFF2-40B4-BE49-F238E27FC236}">
                  <a16:creationId xmlns:a16="http://schemas.microsoft.com/office/drawing/2014/main" id="{97CBB4FD-7AA2-EAF7-5966-C7B7F82F3381}"/>
                </a:ext>
              </a:extLst>
            </p:cNvPr>
            <p:cNvSpPr/>
            <p:nvPr/>
          </p:nvSpPr>
          <p:spPr>
            <a:xfrm>
              <a:off x="3527847" y="5898404"/>
              <a:ext cx="154244" cy="548981"/>
            </a:xfrm>
            <a:custGeom>
              <a:avLst/>
              <a:gdLst>
                <a:gd name="connsiteX0" fmla="*/ 143066 w 154244"/>
                <a:gd name="connsiteY0" fmla="*/ 9223 h 548981"/>
                <a:gd name="connsiteX1" fmla="*/ 141819 w 154244"/>
                <a:gd name="connsiteY1" fmla="*/ 39748 h 548981"/>
                <a:gd name="connsiteX2" fmla="*/ 142692 w 154244"/>
                <a:gd name="connsiteY2" fmla="*/ 87016 h 548981"/>
                <a:gd name="connsiteX3" fmla="*/ 143316 w 154244"/>
                <a:gd name="connsiteY3" fmla="*/ 137153 h 548981"/>
                <a:gd name="connsiteX4" fmla="*/ 143487 w 154244"/>
                <a:gd name="connsiteY4" fmla="*/ 153273 h 548981"/>
                <a:gd name="connsiteX5" fmla="*/ 142910 w 154244"/>
                <a:gd name="connsiteY5" fmla="*/ 160132 h 548981"/>
                <a:gd name="connsiteX6" fmla="*/ 140509 w 154244"/>
                <a:gd name="connsiteY6" fmla="*/ 189379 h 548981"/>
                <a:gd name="connsiteX7" fmla="*/ 140993 w 154244"/>
                <a:gd name="connsiteY7" fmla="*/ 263835 h 548981"/>
                <a:gd name="connsiteX8" fmla="*/ 143316 w 154244"/>
                <a:gd name="connsiteY8" fmla="*/ 326085 h 548981"/>
                <a:gd name="connsiteX9" fmla="*/ 147151 w 154244"/>
                <a:gd name="connsiteY9" fmla="*/ 382442 h 548981"/>
                <a:gd name="connsiteX10" fmla="*/ 148164 w 154244"/>
                <a:gd name="connsiteY10" fmla="*/ 427965 h 548981"/>
                <a:gd name="connsiteX11" fmla="*/ 149349 w 154244"/>
                <a:gd name="connsiteY11" fmla="*/ 459643 h 548981"/>
                <a:gd name="connsiteX12" fmla="*/ 153605 w 154244"/>
                <a:gd name="connsiteY12" fmla="*/ 508455 h 548981"/>
                <a:gd name="connsiteX13" fmla="*/ 152280 w 154244"/>
                <a:gd name="connsiteY13" fmla="*/ 525073 h 548981"/>
                <a:gd name="connsiteX14" fmla="*/ 128989 w 154244"/>
                <a:gd name="connsiteY14" fmla="*/ 547289 h 548981"/>
                <a:gd name="connsiteX15" fmla="*/ 92119 w 154244"/>
                <a:gd name="connsiteY15" fmla="*/ 544342 h 548981"/>
                <a:gd name="connsiteX16" fmla="*/ 70028 w 154244"/>
                <a:gd name="connsiteY16" fmla="*/ 535893 h 548981"/>
                <a:gd name="connsiteX17" fmla="*/ 48109 w 154244"/>
                <a:gd name="connsiteY17" fmla="*/ 522267 h 548981"/>
                <a:gd name="connsiteX18" fmla="*/ 26283 w 154244"/>
                <a:gd name="connsiteY18" fmla="*/ 498462 h 548981"/>
                <a:gd name="connsiteX19" fmla="*/ 18005 w 154244"/>
                <a:gd name="connsiteY19" fmla="*/ 482747 h 548981"/>
                <a:gd name="connsiteX20" fmla="*/ 6016 w 154244"/>
                <a:gd name="connsiteY20" fmla="*/ 429399 h 548981"/>
                <a:gd name="connsiteX21" fmla="*/ 3959 w 154244"/>
                <a:gd name="connsiteY21" fmla="*/ 360882 h 548981"/>
                <a:gd name="connsiteX22" fmla="*/ 3507 w 154244"/>
                <a:gd name="connsiteY22" fmla="*/ 347069 h 548981"/>
                <a:gd name="connsiteX23" fmla="*/ 46 w 154244"/>
                <a:gd name="connsiteY23" fmla="*/ 289527 h 548981"/>
                <a:gd name="connsiteX24" fmla="*/ 466 w 154244"/>
                <a:gd name="connsiteY24" fmla="*/ 257849 h 548981"/>
                <a:gd name="connsiteX25" fmla="*/ 3039 w 154244"/>
                <a:gd name="connsiteY25" fmla="*/ 227995 h 548981"/>
                <a:gd name="connsiteX26" fmla="*/ 6983 w 154244"/>
                <a:gd name="connsiteY26" fmla="*/ 144433 h 548981"/>
                <a:gd name="connsiteX27" fmla="*/ 7077 w 154244"/>
                <a:gd name="connsiteY27" fmla="*/ 89027 h 548981"/>
                <a:gd name="connsiteX28" fmla="*/ 9680 w 154244"/>
                <a:gd name="connsiteY28" fmla="*/ 47044 h 548981"/>
                <a:gd name="connsiteX29" fmla="*/ 14747 w 154244"/>
                <a:gd name="connsiteY29" fmla="*/ 5871 h 548981"/>
                <a:gd name="connsiteX30" fmla="*/ 15854 w 154244"/>
                <a:gd name="connsiteY30" fmla="*/ 2068 h 548981"/>
                <a:gd name="connsiteX31" fmla="*/ 24334 w 154244"/>
                <a:gd name="connsiteY31" fmla="*/ 2878 h 548981"/>
                <a:gd name="connsiteX32" fmla="*/ 41857 w 154244"/>
                <a:gd name="connsiteY32" fmla="*/ 7555 h 548981"/>
                <a:gd name="connsiteX33" fmla="*/ 52770 w 154244"/>
                <a:gd name="connsiteY33" fmla="*/ 16005 h 548981"/>
                <a:gd name="connsiteX34" fmla="*/ 90279 w 154244"/>
                <a:gd name="connsiteY34" fmla="*/ 21399 h 548981"/>
                <a:gd name="connsiteX35" fmla="*/ 136924 w 154244"/>
                <a:gd name="connsiteY35" fmla="*/ 14399 h 548981"/>
                <a:gd name="connsiteX36" fmla="*/ 143066 w 154244"/>
                <a:gd name="connsiteY36" fmla="*/ 9223 h 548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54244" h="548981">
                  <a:moveTo>
                    <a:pt x="143066" y="9223"/>
                  </a:moveTo>
                  <a:cubicBezTo>
                    <a:pt x="142630" y="19388"/>
                    <a:pt x="141990" y="29568"/>
                    <a:pt x="141819" y="39748"/>
                  </a:cubicBezTo>
                  <a:cubicBezTo>
                    <a:pt x="141554" y="55509"/>
                    <a:pt x="141507" y="71239"/>
                    <a:pt x="142692" y="87016"/>
                  </a:cubicBezTo>
                  <a:cubicBezTo>
                    <a:pt x="143955" y="103682"/>
                    <a:pt x="144890" y="120410"/>
                    <a:pt x="143316" y="137153"/>
                  </a:cubicBezTo>
                  <a:cubicBezTo>
                    <a:pt x="142633" y="142508"/>
                    <a:pt x="142690" y="147933"/>
                    <a:pt x="143487" y="153273"/>
                  </a:cubicBezTo>
                  <a:cubicBezTo>
                    <a:pt x="143768" y="155575"/>
                    <a:pt x="143571" y="157909"/>
                    <a:pt x="142910" y="160132"/>
                  </a:cubicBezTo>
                  <a:cubicBezTo>
                    <a:pt x="140697" y="169782"/>
                    <a:pt x="140494" y="179573"/>
                    <a:pt x="140509" y="189379"/>
                  </a:cubicBezTo>
                  <a:cubicBezTo>
                    <a:pt x="140509" y="214198"/>
                    <a:pt x="140213" y="239032"/>
                    <a:pt x="140993" y="263835"/>
                  </a:cubicBezTo>
                  <a:cubicBezTo>
                    <a:pt x="141632" y="284585"/>
                    <a:pt x="142287" y="305351"/>
                    <a:pt x="143316" y="326085"/>
                  </a:cubicBezTo>
                  <a:cubicBezTo>
                    <a:pt x="144267" y="344887"/>
                    <a:pt x="145264" y="363688"/>
                    <a:pt x="147151" y="382442"/>
                  </a:cubicBezTo>
                  <a:cubicBezTo>
                    <a:pt x="148611" y="397571"/>
                    <a:pt x="148950" y="412786"/>
                    <a:pt x="148164" y="427965"/>
                  </a:cubicBezTo>
                  <a:cubicBezTo>
                    <a:pt x="147882" y="438535"/>
                    <a:pt x="148278" y="449120"/>
                    <a:pt x="149349" y="459643"/>
                  </a:cubicBezTo>
                  <a:cubicBezTo>
                    <a:pt x="150658" y="475919"/>
                    <a:pt x="153168" y="492101"/>
                    <a:pt x="153605" y="508455"/>
                  </a:cubicBezTo>
                  <a:cubicBezTo>
                    <a:pt x="153976" y="514036"/>
                    <a:pt x="153528" y="519633"/>
                    <a:pt x="152280" y="525073"/>
                  </a:cubicBezTo>
                  <a:cubicBezTo>
                    <a:pt x="149021" y="537249"/>
                    <a:pt x="141117" y="544592"/>
                    <a:pt x="128989" y="547289"/>
                  </a:cubicBezTo>
                  <a:cubicBezTo>
                    <a:pt x="116670" y="549846"/>
                    <a:pt x="103875" y="548832"/>
                    <a:pt x="92119" y="544342"/>
                  </a:cubicBezTo>
                  <a:cubicBezTo>
                    <a:pt x="84698" y="541708"/>
                    <a:pt x="77355" y="538792"/>
                    <a:pt x="70028" y="535893"/>
                  </a:cubicBezTo>
                  <a:cubicBezTo>
                    <a:pt x="61929" y="532775"/>
                    <a:pt x="54493" y="528145"/>
                    <a:pt x="48109" y="522267"/>
                  </a:cubicBezTo>
                  <a:cubicBezTo>
                    <a:pt x="40379" y="514753"/>
                    <a:pt x="33093" y="506818"/>
                    <a:pt x="26283" y="498462"/>
                  </a:cubicBezTo>
                  <a:cubicBezTo>
                    <a:pt x="22479" y="493847"/>
                    <a:pt x="19661" y="488500"/>
                    <a:pt x="18005" y="482747"/>
                  </a:cubicBezTo>
                  <a:cubicBezTo>
                    <a:pt x="12564" y="465287"/>
                    <a:pt x="7747" y="447639"/>
                    <a:pt x="6016" y="429399"/>
                  </a:cubicBezTo>
                  <a:cubicBezTo>
                    <a:pt x="3881" y="406622"/>
                    <a:pt x="2197" y="383814"/>
                    <a:pt x="3959" y="360882"/>
                  </a:cubicBezTo>
                  <a:cubicBezTo>
                    <a:pt x="4302" y="356314"/>
                    <a:pt x="3569" y="351684"/>
                    <a:pt x="3507" y="347069"/>
                  </a:cubicBezTo>
                  <a:cubicBezTo>
                    <a:pt x="3257" y="327832"/>
                    <a:pt x="2057" y="308672"/>
                    <a:pt x="46" y="289527"/>
                  </a:cubicBezTo>
                  <a:cubicBezTo>
                    <a:pt x="-1061" y="279004"/>
                    <a:pt x="-313" y="268419"/>
                    <a:pt x="466" y="257849"/>
                  </a:cubicBezTo>
                  <a:cubicBezTo>
                    <a:pt x="1215" y="247887"/>
                    <a:pt x="2025" y="237925"/>
                    <a:pt x="3039" y="227995"/>
                  </a:cubicBezTo>
                  <a:cubicBezTo>
                    <a:pt x="5820" y="200229"/>
                    <a:pt x="7136" y="172337"/>
                    <a:pt x="6983" y="144433"/>
                  </a:cubicBezTo>
                  <a:cubicBezTo>
                    <a:pt x="6983" y="125975"/>
                    <a:pt x="6874" y="107501"/>
                    <a:pt x="7077" y="89027"/>
                  </a:cubicBezTo>
                  <a:cubicBezTo>
                    <a:pt x="7232" y="74997"/>
                    <a:pt x="8511" y="60966"/>
                    <a:pt x="9680" y="47044"/>
                  </a:cubicBezTo>
                  <a:cubicBezTo>
                    <a:pt x="10849" y="33122"/>
                    <a:pt x="12595" y="19528"/>
                    <a:pt x="14747" y="5871"/>
                  </a:cubicBezTo>
                  <a:cubicBezTo>
                    <a:pt x="14716" y="4520"/>
                    <a:pt x="15102" y="3192"/>
                    <a:pt x="15854" y="2068"/>
                  </a:cubicBezTo>
                  <a:cubicBezTo>
                    <a:pt x="19611" y="6744"/>
                    <a:pt x="19611" y="6744"/>
                    <a:pt x="24334" y="2878"/>
                  </a:cubicBezTo>
                  <a:cubicBezTo>
                    <a:pt x="30976" y="-2641"/>
                    <a:pt x="38755" y="-957"/>
                    <a:pt x="41857" y="7555"/>
                  </a:cubicBezTo>
                  <a:cubicBezTo>
                    <a:pt x="43915" y="13230"/>
                    <a:pt x="47532" y="15023"/>
                    <a:pt x="52770" y="16005"/>
                  </a:cubicBezTo>
                  <a:cubicBezTo>
                    <a:pt x="65242" y="18312"/>
                    <a:pt x="77449" y="22054"/>
                    <a:pt x="90279" y="21399"/>
                  </a:cubicBezTo>
                  <a:cubicBezTo>
                    <a:pt x="106056" y="20604"/>
                    <a:pt x="121334" y="16379"/>
                    <a:pt x="136924" y="14399"/>
                  </a:cubicBezTo>
                  <a:cubicBezTo>
                    <a:pt x="140416" y="13978"/>
                    <a:pt x="139668" y="9301"/>
                    <a:pt x="143066" y="9223"/>
                  </a:cubicBezTo>
                  <a:close/>
                </a:path>
              </a:pathLst>
            </a:custGeom>
            <a:solidFill>
              <a:srgbClr val="CE0000"/>
            </a:solidFill>
            <a:ln w="1557" cap="flat">
              <a:noFill/>
              <a:prstDash val="solid"/>
              <a:miter/>
            </a:ln>
          </p:spPr>
          <p:txBody>
            <a:bodyPr rtlCol="0" anchor="ctr"/>
            <a:lstStyle/>
            <a:p>
              <a:endParaRPr lang="es-CO"/>
            </a:p>
          </p:txBody>
        </p:sp>
        <p:sp>
          <p:nvSpPr>
            <p:cNvPr id="1212" name="Freeform: Shape 1211">
              <a:extLst>
                <a:ext uri="{FF2B5EF4-FFF2-40B4-BE49-F238E27FC236}">
                  <a16:creationId xmlns:a16="http://schemas.microsoft.com/office/drawing/2014/main" id="{41296914-1ACD-3458-D787-EE9B1EDE8ED4}"/>
                </a:ext>
              </a:extLst>
            </p:cNvPr>
            <p:cNvSpPr/>
            <p:nvPr/>
          </p:nvSpPr>
          <p:spPr>
            <a:xfrm>
              <a:off x="4185037" y="5949551"/>
              <a:ext cx="439120" cy="825692"/>
            </a:xfrm>
            <a:custGeom>
              <a:avLst/>
              <a:gdLst>
                <a:gd name="connsiteX0" fmla="*/ 179886 w 439120"/>
                <a:gd name="connsiteY0" fmla="*/ 823075 h 825692"/>
                <a:gd name="connsiteX1" fmla="*/ 178748 w 439120"/>
                <a:gd name="connsiteY1" fmla="*/ 823075 h 825692"/>
                <a:gd name="connsiteX2" fmla="*/ 168053 w 439120"/>
                <a:gd name="connsiteY2" fmla="*/ 821204 h 825692"/>
                <a:gd name="connsiteX3" fmla="*/ 160617 w 439120"/>
                <a:gd name="connsiteY3" fmla="*/ 821204 h 825692"/>
                <a:gd name="connsiteX4" fmla="*/ 151029 w 439120"/>
                <a:gd name="connsiteY4" fmla="*/ 823028 h 825692"/>
                <a:gd name="connsiteX5" fmla="*/ 146352 w 439120"/>
                <a:gd name="connsiteY5" fmla="*/ 823028 h 825692"/>
                <a:gd name="connsiteX6" fmla="*/ 109358 w 439120"/>
                <a:gd name="connsiteY6" fmla="*/ 823028 h 825692"/>
                <a:gd name="connsiteX7" fmla="*/ 107066 w 439120"/>
                <a:gd name="connsiteY7" fmla="*/ 823028 h 825692"/>
                <a:gd name="connsiteX8" fmla="*/ 105912 w 439120"/>
                <a:gd name="connsiteY8" fmla="*/ 819567 h 825692"/>
                <a:gd name="connsiteX9" fmla="*/ 104759 w 439120"/>
                <a:gd name="connsiteY9" fmla="*/ 818414 h 825692"/>
                <a:gd name="connsiteX10" fmla="*/ 101298 w 439120"/>
                <a:gd name="connsiteY10" fmla="*/ 818414 h 825692"/>
                <a:gd name="connsiteX11" fmla="*/ 100144 w 439120"/>
                <a:gd name="connsiteY11" fmla="*/ 819567 h 825692"/>
                <a:gd name="connsiteX12" fmla="*/ 98990 w 439120"/>
                <a:gd name="connsiteY12" fmla="*/ 819567 h 825692"/>
                <a:gd name="connsiteX13" fmla="*/ 97962 w 439120"/>
                <a:gd name="connsiteY13" fmla="*/ 819692 h 825692"/>
                <a:gd name="connsiteX14" fmla="*/ 97837 w 439120"/>
                <a:gd name="connsiteY14" fmla="*/ 819567 h 825692"/>
                <a:gd name="connsiteX15" fmla="*/ 95530 w 439120"/>
                <a:gd name="connsiteY15" fmla="*/ 818414 h 825692"/>
                <a:gd name="connsiteX16" fmla="*/ 92053 w 439120"/>
                <a:gd name="connsiteY16" fmla="*/ 818414 h 825692"/>
                <a:gd name="connsiteX17" fmla="*/ 90899 w 439120"/>
                <a:gd name="connsiteY17" fmla="*/ 818414 h 825692"/>
                <a:gd name="connsiteX18" fmla="*/ 89746 w 439120"/>
                <a:gd name="connsiteY18" fmla="*/ 817260 h 825692"/>
                <a:gd name="connsiteX19" fmla="*/ 87438 w 439120"/>
                <a:gd name="connsiteY19" fmla="*/ 817260 h 825692"/>
                <a:gd name="connsiteX20" fmla="*/ 86285 w 439120"/>
                <a:gd name="connsiteY20" fmla="*/ 816106 h 825692"/>
                <a:gd name="connsiteX21" fmla="*/ 82824 w 439120"/>
                <a:gd name="connsiteY21" fmla="*/ 816106 h 825692"/>
                <a:gd name="connsiteX22" fmla="*/ 81670 w 439120"/>
                <a:gd name="connsiteY22" fmla="*/ 814953 h 825692"/>
                <a:gd name="connsiteX23" fmla="*/ 79347 w 439120"/>
                <a:gd name="connsiteY23" fmla="*/ 812645 h 825692"/>
                <a:gd name="connsiteX24" fmla="*/ 78194 w 439120"/>
                <a:gd name="connsiteY24" fmla="*/ 811492 h 825692"/>
                <a:gd name="connsiteX25" fmla="*/ 75887 w 439120"/>
                <a:gd name="connsiteY25" fmla="*/ 810338 h 825692"/>
                <a:gd name="connsiteX26" fmla="*/ 74733 w 439120"/>
                <a:gd name="connsiteY26" fmla="*/ 809184 h 825692"/>
                <a:gd name="connsiteX27" fmla="*/ 68965 w 439120"/>
                <a:gd name="connsiteY27" fmla="*/ 809184 h 825692"/>
                <a:gd name="connsiteX28" fmla="*/ 67811 w 439120"/>
                <a:gd name="connsiteY28" fmla="*/ 808031 h 825692"/>
                <a:gd name="connsiteX29" fmla="*/ 65504 w 439120"/>
                <a:gd name="connsiteY29" fmla="*/ 804554 h 825692"/>
                <a:gd name="connsiteX30" fmla="*/ 64350 w 439120"/>
                <a:gd name="connsiteY30" fmla="*/ 803401 h 825692"/>
                <a:gd name="connsiteX31" fmla="*/ 60874 w 439120"/>
                <a:gd name="connsiteY31" fmla="*/ 799940 h 825692"/>
                <a:gd name="connsiteX32" fmla="*/ 59720 w 439120"/>
                <a:gd name="connsiteY32" fmla="*/ 798786 h 825692"/>
                <a:gd name="connsiteX33" fmla="*/ 53952 w 439120"/>
                <a:gd name="connsiteY33" fmla="*/ 796479 h 825692"/>
                <a:gd name="connsiteX34" fmla="*/ 52798 w 439120"/>
                <a:gd name="connsiteY34" fmla="*/ 795325 h 825692"/>
                <a:gd name="connsiteX35" fmla="*/ 49337 w 439120"/>
                <a:gd name="connsiteY35" fmla="*/ 789541 h 825692"/>
                <a:gd name="connsiteX36" fmla="*/ 48168 w 439120"/>
                <a:gd name="connsiteY36" fmla="*/ 788388 h 825692"/>
                <a:gd name="connsiteX37" fmla="*/ 40092 w 439120"/>
                <a:gd name="connsiteY37" fmla="*/ 782619 h 825692"/>
                <a:gd name="connsiteX38" fmla="*/ 38939 w 439120"/>
                <a:gd name="connsiteY38" fmla="*/ 781466 h 825692"/>
                <a:gd name="connsiteX39" fmla="*/ 35478 w 439120"/>
                <a:gd name="connsiteY39" fmla="*/ 773375 h 825692"/>
                <a:gd name="connsiteX40" fmla="*/ 34324 w 439120"/>
                <a:gd name="connsiteY40" fmla="*/ 772221 h 825692"/>
                <a:gd name="connsiteX41" fmla="*/ 33171 w 439120"/>
                <a:gd name="connsiteY41" fmla="*/ 771067 h 825692"/>
                <a:gd name="connsiteX42" fmla="*/ 32001 w 439120"/>
                <a:gd name="connsiteY42" fmla="*/ 769914 h 825692"/>
                <a:gd name="connsiteX43" fmla="*/ 29694 w 439120"/>
                <a:gd name="connsiteY43" fmla="*/ 768760 h 825692"/>
                <a:gd name="connsiteX44" fmla="*/ 28540 w 439120"/>
                <a:gd name="connsiteY44" fmla="*/ 767606 h 825692"/>
                <a:gd name="connsiteX45" fmla="*/ 27387 w 439120"/>
                <a:gd name="connsiteY45" fmla="*/ 766453 h 825692"/>
                <a:gd name="connsiteX46" fmla="*/ 22710 w 439120"/>
                <a:gd name="connsiteY46" fmla="*/ 754901 h 825692"/>
                <a:gd name="connsiteX47" fmla="*/ 21556 w 439120"/>
                <a:gd name="connsiteY47" fmla="*/ 753747 h 825692"/>
                <a:gd name="connsiteX48" fmla="*/ 20402 w 439120"/>
                <a:gd name="connsiteY48" fmla="*/ 752594 h 825692"/>
                <a:gd name="connsiteX49" fmla="*/ 18095 w 439120"/>
                <a:gd name="connsiteY49" fmla="*/ 744502 h 825692"/>
                <a:gd name="connsiteX50" fmla="*/ 16926 w 439120"/>
                <a:gd name="connsiteY50" fmla="*/ 743349 h 825692"/>
                <a:gd name="connsiteX51" fmla="*/ 16926 w 439120"/>
                <a:gd name="connsiteY51" fmla="*/ 739888 h 825692"/>
                <a:gd name="connsiteX52" fmla="*/ 15772 w 439120"/>
                <a:gd name="connsiteY52" fmla="*/ 738734 h 825692"/>
                <a:gd name="connsiteX53" fmla="*/ 14619 w 439120"/>
                <a:gd name="connsiteY53" fmla="*/ 736427 h 825692"/>
                <a:gd name="connsiteX54" fmla="*/ 13465 w 439120"/>
                <a:gd name="connsiteY54" fmla="*/ 735273 h 825692"/>
                <a:gd name="connsiteX55" fmla="*/ 12311 w 439120"/>
                <a:gd name="connsiteY55" fmla="*/ 734120 h 825692"/>
                <a:gd name="connsiteX56" fmla="*/ 10004 w 439120"/>
                <a:gd name="connsiteY56" fmla="*/ 726107 h 825692"/>
                <a:gd name="connsiteX57" fmla="*/ 7697 w 439120"/>
                <a:gd name="connsiteY57" fmla="*/ 715630 h 825692"/>
                <a:gd name="connsiteX58" fmla="*/ 6543 w 439120"/>
                <a:gd name="connsiteY58" fmla="*/ 714476 h 825692"/>
                <a:gd name="connsiteX59" fmla="*/ 5390 w 439120"/>
                <a:gd name="connsiteY59" fmla="*/ 713323 h 825692"/>
                <a:gd name="connsiteX60" fmla="*/ 5390 w 439120"/>
                <a:gd name="connsiteY60" fmla="*/ 705871 h 825692"/>
                <a:gd name="connsiteX61" fmla="*/ 3675 w 439120"/>
                <a:gd name="connsiteY61" fmla="*/ 695862 h 825692"/>
                <a:gd name="connsiteX62" fmla="*/ 3082 w 439120"/>
                <a:gd name="connsiteY62" fmla="*/ 690234 h 825692"/>
                <a:gd name="connsiteX63" fmla="*/ 4236 w 439120"/>
                <a:gd name="connsiteY63" fmla="*/ 689065 h 825692"/>
                <a:gd name="connsiteX64" fmla="*/ 3082 w 439120"/>
                <a:gd name="connsiteY64" fmla="*/ 680990 h 825692"/>
                <a:gd name="connsiteX65" fmla="*/ 1929 w 439120"/>
                <a:gd name="connsiteY65" fmla="*/ 679836 h 825692"/>
                <a:gd name="connsiteX66" fmla="*/ 1929 w 439120"/>
                <a:gd name="connsiteY66" fmla="*/ 675159 h 825692"/>
                <a:gd name="connsiteX67" fmla="*/ 3082 w 439120"/>
                <a:gd name="connsiteY67" fmla="*/ 674005 h 825692"/>
                <a:gd name="connsiteX68" fmla="*/ 2116 w 439120"/>
                <a:gd name="connsiteY68" fmla="*/ 663280 h 825692"/>
                <a:gd name="connsiteX69" fmla="*/ 2365 w 439120"/>
                <a:gd name="connsiteY69" fmla="*/ 659351 h 825692"/>
                <a:gd name="connsiteX70" fmla="*/ 3082 w 439120"/>
                <a:gd name="connsiteY70" fmla="*/ 647456 h 825692"/>
                <a:gd name="connsiteX71" fmla="*/ 1929 w 439120"/>
                <a:gd name="connsiteY71" fmla="*/ 646302 h 825692"/>
                <a:gd name="connsiteX72" fmla="*/ 1929 w 439120"/>
                <a:gd name="connsiteY72" fmla="*/ 643980 h 825692"/>
                <a:gd name="connsiteX73" fmla="*/ 3082 w 439120"/>
                <a:gd name="connsiteY73" fmla="*/ 642826 h 825692"/>
                <a:gd name="connsiteX74" fmla="*/ 4236 w 439120"/>
                <a:gd name="connsiteY74" fmla="*/ 632443 h 825692"/>
                <a:gd name="connsiteX75" fmla="*/ 3082 w 439120"/>
                <a:gd name="connsiteY75" fmla="*/ 631274 h 825692"/>
                <a:gd name="connsiteX76" fmla="*/ 3082 w 439120"/>
                <a:gd name="connsiteY76" fmla="*/ 628967 h 825692"/>
                <a:gd name="connsiteX77" fmla="*/ 4236 w 439120"/>
                <a:gd name="connsiteY77" fmla="*/ 627813 h 825692"/>
                <a:gd name="connsiteX78" fmla="*/ 1991 w 439120"/>
                <a:gd name="connsiteY78" fmla="*/ 620408 h 825692"/>
                <a:gd name="connsiteX79" fmla="*/ 1664 w 439120"/>
                <a:gd name="connsiteY79" fmla="*/ 609152 h 825692"/>
                <a:gd name="connsiteX80" fmla="*/ 4236 w 439120"/>
                <a:gd name="connsiteY80" fmla="*/ 602402 h 825692"/>
                <a:gd name="connsiteX81" fmla="*/ 6418 w 439120"/>
                <a:gd name="connsiteY81" fmla="*/ 611257 h 825692"/>
                <a:gd name="connsiteX82" fmla="*/ 8882 w 439120"/>
                <a:gd name="connsiteY82" fmla="*/ 617196 h 825692"/>
                <a:gd name="connsiteX83" fmla="*/ 26857 w 439120"/>
                <a:gd name="connsiteY83" fmla="*/ 620719 h 825692"/>
                <a:gd name="connsiteX84" fmla="*/ 36491 w 439120"/>
                <a:gd name="connsiteY84" fmla="*/ 622169 h 825692"/>
                <a:gd name="connsiteX85" fmla="*/ 43538 w 439120"/>
                <a:gd name="connsiteY85" fmla="*/ 630229 h 825692"/>
                <a:gd name="connsiteX86" fmla="*/ 47840 w 439120"/>
                <a:gd name="connsiteY86" fmla="*/ 656623 h 825692"/>
                <a:gd name="connsiteX87" fmla="*/ 49774 w 439120"/>
                <a:gd name="connsiteY87" fmla="*/ 672555 h 825692"/>
                <a:gd name="connsiteX88" fmla="*/ 58395 w 439120"/>
                <a:gd name="connsiteY88" fmla="*/ 699261 h 825692"/>
                <a:gd name="connsiteX89" fmla="*/ 84009 w 439120"/>
                <a:gd name="connsiteY89" fmla="*/ 741353 h 825692"/>
                <a:gd name="connsiteX90" fmla="*/ 132898 w 439120"/>
                <a:gd name="connsiteY90" fmla="*/ 779969 h 825692"/>
                <a:gd name="connsiteX91" fmla="*/ 169628 w 439120"/>
                <a:gd name="connsiteY91" fmla="*/ 790882 h 825692"/>
                <a:gd name="connsiteX92" fmla="*/ 209179 w 439120"/>
                <a:gd name="connsiteY92" fmla="*/ 787078 h 825692"/>
                <a:gd name="connsiteX93" fmla="*/ 229960 w 439120"/>
                <a:gd name="connsiteY93" fmla="*/ 777272 h 825692"/>
                <a:gd name="connsiteX94" fmla="*/ 246844 w 439120"/>
                <a:gd name="connsiteY94" fmla="*/ 770023 h 825692"/>
                <a:gd name="connsiteX95" fmla="*/ 270790 w 439120"/>
                <a:gd name="connsiteY95" fmla="*/ 760217 h 825692"/>
                <a:gd name="connsiteX96" fmla="*/ 283776 w 439120"/>
                <a:gd name="connsiteY96" fmla="*/ 750863 h 825692"/>
                <a:gd name="connsiteX97" fmla="*/ 312757 w 439120"/>
                <a:gd name="connsiteY97" fmla="*/ 703891 h 825692"/>
                <a:gd name="connsiteX98" fmla="*/ 321488 w 439120"/>
                <a:gd name="connsiteY98" fmla="*/ 690858 h 825692"/>
                <a:gd name="connsiteX99" fmla="*/ 337077 w 439120"/>
                <a:gd name="connsiteY99" fmla="*/ 659522 h 825692"/>
                <a:gd name="connsiteX100" fmla="*/ 339198 w 439120"/>
                <a:gd name="connsiteY100" fmla="*/ 625755 h 825692"/>
                <a:gd name="connsiteX101" fmla="*/ 345730 w 439120"/>
                <a:gd name="connsiteY101" fmla="*/ 582743 h 825692"/>
                <a:gd name="connsiteX102" fmla="*/ 349471 w 439120"/>
                <a:gd name="connsiteY102" fmla="*/ 555523 h 825692"/>
                <a:gd name="connsiteX103" fmla="*/ 356097 w 439120"/>
                <a:gd name="connsiteY103" fmla="*/ 513696 h 825692"/>
                <a:gd name="connsiteX104" fmla="*/ 365451 w 439120"/>
                <a:gd name="connsiteY104" fmla="*/ 461267 h 825692"/>
                <a:gd name="connsiteX105" fmla="*/ 370206 w 439120"/>
                <a:gd name="connsiteY105" fmla="*/ 430711 h 825692"/>
                <a:gd name="connsiteX106" fmla="*/ 370299 w 439120"/>
                <a:gd name="connsiteY106" fmla="*/ 427843 h 825692"/>
                <a:gd name="connsiteX107" fmla="*/ 372326 w 439120"/>
                <a:gd name="connsiteY107" fmla="*/ 395790 h 825692"/>
                <a:gd name="connsiteX108" fmla="*/ 371687 w 439120"/>
                <a:gd name="connsiteY108" fmla="*/ 357252 h 825692"/>
                <a:gd name="connsiteX109" fmla="*/ 371453 w 439120"/>
                <a:gd name="connsiteY109" fmla="*/ 344578 h 825692"/>
                <a:gd name="connsiteX110" fmla="*/ 363206 w 439120"/>
                <a:gd name="connsiteY110" fmla="*/ 318075 h 825692"/>
                <a:gd name="connsiteX111" fmla="*/ 356518 w 439120"/>
                <a:gd name="connsiteY111" fmla="*/ 310935 h 825692"/>
                <a:gd name="connsiteX112" fmla="*/ 355115 w 439120"/>
                <a:gd name="connsiteY112" fmla="*/ 304309 h 825692"/>
                <a:gd name="connsiteX113" fmla="*/ 361148 w 439120"/>
                <a:gd name="connsiteY113" fmla="*/ 288158 h 825692"/>
                <a:gd name="connsiteX114" fmla="*/ 361990 w 439120"/>
                <a:gd name="connsiteY114" fmla="*/ 272569 h 825692"/>
                <a:gd name="connsiteX115" fmla="*/ 361834 w 439120"/>
                <a:gd name="connsiteY115" fmla="*/ 255311 h 825692"/>
                <a:gd name="connsiteX116" fmla="*/ 365763 w 439120"/>
                <a:gd name="connsiteY116" fmla="*/ 223492 h 825692"/>
                <a:gd name="connsiteX117" fmla="*/ 361460 w 439120"/>
                <a:gd name="connsiteY117" fmla="*/ 211987 h 825692"/>
                <a:gd name="connsiteX118" fmla="*/ 358716 w 439120"/>
                <a:gd name="connsiteY118" fmla="*/ 204769 h 825692"/>
                <a:gd name="connsiteX119" fmla="*/ 358716 w 439120"/>
                <a:gd name="connsiteY119" fmla="*/ 197270 h 825692"/>
                <a:gd name="connsiteX120" fmla="*/ 359620 w 439120"/>
                <a:gd name="connsiteY120" fmla="*/ 193435 h 825692"/>
                <a:gd name="connsiteX121" fmla="*/ 361444 w 439120"/>
                <a:gd name="connsiteY121" fmla="*/ 180480 h 825692"/>
                <a:gd name="connsiteX122" fmla="*/ 357703 w 439120"/>
                <a:gd name="connsiteY122" fmla="*/ 153307 h 825692"/>
                <a:gd name="connsiteX123" fmla="*/ 362801 w 439120"/>
                <a:gd name="connsiteY123" fmla="*/ 127459 h 825692"/>
                <a:gd name="connsiteX124" fmla="*/ 365716 w 439120"/>
                <a:gd name="connsiteY124" fmla="*/ 111121 h 825692"/>
                <a:gd name="connsiteX125" fmla="*/ 360805 w 439120"/>
                <a:gd name="connsiteY125" fmla="*/ 98088 h 825692"/>
                <a:gd name="connsiteX126" fmla="*/ 359246 w 439120"/>
                <a:gd name="connsiteY126" fmla="*/ 93037 h 825692"/>
                <a:gd name="connsiteX127" fmla="*/ 366729 w 439120"/>
                <a:gd name="connsiteY127" fmla="*/ 63058 h 825692"/>
                <a:gd name="connsiteX128" fmla="*/ 370346 w 439120"/>
                <a:gd name="connsiteY128" fmla="*/ 35822 h 825692"/>
                <a:gd name="connsiteX129" fmla="*/ 353353 w 439120"/>
                <a:gd name="connsiteY129" fmla="*/ 19157 h 825692"/>
                <a:gd name="connsiteX130" fmla="*/ 350469 w 439120"/>
                <a:gd name="connsiteY130" fmla="*/ 19157 h 825692"/>
                <a:gd name="connsiteX131" fmla="*/ 345465 w 439120"/>
                <a:gd name="connsiteY131" fmla="*/ 17863 h 825692"/>
                <a:gd name="connsiteX132" fmla="*/ 349222 w 439120"/>
                <a:gd name="connsiteY132" fmla="*/ 13966 h 825692"/>
                <a:gd name="connsiteX133" fmla="*/ 364188 w 439120"/>
                <a:gd name="connsiteY133" fmla="*/ 6654 h 825692"/>
                <a:gd name="connsiteX134" fmla="*/ 376566 w 439120"/>
                <a:gd name="connsiteY134" fmla="*/ 418 h 825692"/>
                <a:gd name="connsiteX135" fmla="*/ 381649 w 439120"/>
                <a:gd name="connsiteY135" fmla="*/ 3162 h 825692"/>
                <a:gd name="connsiteX136" fmla="*/ 387386 w 439120"/>
                <a:gd name="connsiteY136" fmla="*/ 40484 h 825692"/>
                <a:gd name="connsiteX137" fmla="*/ 389444 w 439120"/>
                <a:gd name="connsiteY137" fmla="*/ 56385 h 825692"/>
                <a:gd name="connsiteX138" fmla="*/ 393949 w 439120"/>
                <a:gd name="connsiteY138" fmla="*/ 77026 h 825692"/>
                <a:gd name="connsiteX139" fmla="*/ 394417 w 439120"/>
                <a:gd name="connsiteY139" fmla="*/ 79848 h 825692"/>
                <a:gd name="connsiteX140" fmla="*/ 395789 w 439120"/>
                <a:gd name="connsiteY140" fmla="*/ 111433 h 825692"/>
                <a:gd name="connsiteX141" fmla="*/ 397581 w 439120"/>
                <a:gd name="connsiteY141" fmla="*/ 136002 h 825692"/>
                <a:gd name="connsiteX142" fmla="*/ 399234 w 439120"/>
                <a:gd name="connsiteY142" fmla="*/ 151966 h 825692"/>
                <a:gd name="connsiteX143" fmla="*/ 400434 w 439120"/>
                <a:gd name="connsiteY143" fmla="*/ 181259 h 825692"/>
                <a:gd name="connsiteX144" fmla="*/ 403552 w 439120"/>
                <a:gd name="connsiteY144" fmla="*/ 206203 h 825692"/>
                <a:gd name="connsiteX145" fmla="*/ 415245 w 439120"/>
                <a:gd name="connsiteY145" fmla="*/ 219751 h 825692"/>
                <a:gd name="connsiteX146" fmla="*/ 431848 w 439120"/>
                <a:gd name="connsiteY146" fmla="*/ 214450 h 825692"/>
                <a:gd name="connsiteX147" fmla="*/ 434966 w 439120"/>
                <a:gd name="connsiteY147" fmla="*/ 209617 h 825692"/>
                <a:gd name="connsiteX148" fmla="*/ 435215 w 439120"/>
                <a:gd name="connsiteY148" fmla="*/ 212626 h 825692"/>
                <a:gd name="connsiteX149" fmla="*/ 435075 w 439120"/>
                <a:gd name="connsiteY149" fmla="*/ 225456 h 825692"/>
                <a:gd name="connsiteX150" fmla="*/ 434373 w 439120"/>
                <a:gd name="connsiteY150" fmla="*/ 228574 h 825692"/>
                <a:gd name="connsiteX151" fmla="*/ 437211 w 439120"/>
                <a:gd name="connsiteY151" fmla="*/ 238957 h 825692"/>
                <a:gd name="connsiteX152" fmla="*/ 436992 w 439120"/>
                <a:gd name="connsiteY152" fmla="*/ 246487 h 825692"/>
                <a:gd name="connsiteX153" fmla="*/ 435823 w 439120"/>
                <a:gd name="connsiteY153" fmla="*/ 254469 h 825692"/>
                <a:gd name="connsiteX154" fmla="*/ 434810 w 439120"/>
                <a:gd name="connsiteY154" fmla="*/ 261952 h 825692"/>
                <a:gd name="connsiteX155" fmla="*/ 434810 w 439120"/>
                <a:gd name="connsiteY155" fmla="*/ 268547 h 825692"/>
                <a:gd name="connsiteX156" fmla="*/ 434373 w 439120"/>
                <a:gd name="connsiteY156" fmla="*/ 272101 h 825692"/>
                <a:gd name="connsiteX157" fmla="*/ 433906 w 439120"/>
                <a:gd name="connsiteY157" fmla="*/ 279163 h 825692"/>
                <a:gd name="connsiteX158" fmla="*/ 433422 w 439120"/>
                <a:gd name="connsiteY158" fmla="*/ 282390 h 825692"/>
                <a:gd name="connsiteX159" fmla="*/ 432565 w 439120"/>
                <a:gd name="connsiteY159" fmla="*/ 289437 h 825692"/>
                <a:gd name="connsiteX160" fmla="*/ 431988 w 439120"/>
                <a:gd name="connsiteY160" fmla="*/ 294114 h 825692"/>
                <a:gd name="connsiteX161" fmla="*/ 431177 w 439120"/>
                <a:gd name="connsiteY161" fmla="*/ 300895 h 825692"/>
                <a:gd name="connsiteX162" fmla="*/ 430491 w 439120"/>
                <a:gd name="connsiteY162" fmla="*/ 306866 h 825692"/>
                <a:gd name="connsiteX163" fmla="*/ 430289 w 439120"/>
                <a:gd name="connsiteY163" fmla="*/ 313757 h 825692"/>
                <a:gd name="connsiteX164" fmla="*/ 429634 w 439120"/>
                <a:gd name="connsiteY164" fmla="*/ 318434 h 825692"/>
                <a:gd name="connsiteX165" fmla="*/ 428948 w 439120"/>
                <a:gd name="connsiteY165" fmla="*/ 325169 h 825692"/>
                <a:gd name="connsiteX166" fmla="*/ 428636 w 439120"/>
                <a:gd name="connsiteY166" fmla="*/ 329846 h 825692"/>
                <a:gd name="connsiteX167" fmla="*/ 427607 w 439120"/>
                <a:gd name="connsiteY167" fmla="*/ 335177 h 825692"/>
                <a:gd name="connsiteX168" fmla="*/ 426890 w 439120"/>
                <a:gd name="connsiteY168" fmla="*/ 340649 h 825692"/>
                <a:gd name="connsiteX169" fmla="*/ 426516 w 439120"/>
                <a:gd name="connsiteY169" fmla="*/ 345669 h 825692"/>
                <a:gd name="connsiteX170" fmla="*/ 426095 w 439120"/>
                <a:gd name="connsiteY170" fmla="*/ 349660 h 825692"/>
                <a:gd name="connsiteX171" fmla="*/ 425456 w 439120"/>
                <a:gd name="connsiteY171" fmla="*/ 355007 h 825692"/>
                <a:gd name="connsiteX172" fmla="*/ 424832 w 439120"/>
                <a:gd name="connsiteY172" fmla="*/ 358983 h 825692"/>
                <a:gd name="connsiteX173" fmla="*/ 424380 w 439120"/>
                <a:gd name="connsiteY173" fmla="*/ 364377 h 825692"/>
                <a:gd name="connsiteX174" fmla="*/ 423523 w 439120"/>
                <a:gd name="connsiteY174" fmla="*/ 369366 h 825692"/>
                <a:gd name="connsiteX175" fmla="*/ 422291 w 439120"/>
                <a:gd name="connsiteY175" fmla="*/ 372296 h 825692"/>
                <a:gd name="connsiteX176" fmla="*/ 421371 w 439120"/>
                <a:gd name="connsiteY176" fmla="*/ 378532 h 825692"/>
                <a:gd name="connsiteX177" fmla="*/ 422042 w 439120"/>
                <a:gd name="connsiteY177" fmla="*/ 380481 h 825692"/>
                <a:gd name="connsiteX178" fmla="*/ 423320 w 439120"/>
                <a:gd name="connsiteY178" fmla="*/ 384114 h 825692"/>
                <a:gd name="connsiteX179" fmla="*/ 420202 w 439120"/>
                <a:gd name="connsiteY179" fmla="*/ 385673 h 825692"/>
                <a:gd name="connsiteX180" fmla="*/ 402820 w 439120"/>
                <a:gd name="connsiteY180" fmla="*/ 400701 h 825692"/>
                <a:gd name="connsiteX181" fmla="*/ 378687 w 439120"/>
                <a:gd name="connsiteY181" fmla="*/ 489984 h 825692"/>
                <a:gd name="connsiteX182" fmla="*/ 368522 w 439120"/>
                <a:gd name="connsiteY182" fmla="*/ 542677 h 825692"/>
                <a:gd name="connsiteX183" fmla="*/ 355879 w 439120"/>
                <a:gd name="connsiteY183" fmla="*/ 621826 h 825692"/>
                <a:gd name="connsiteX184" fmla="*/ 353166 w 439120"/>
                <a:gd name="connsiteY184" fmla="*/ 661487 h 825692"/>
                <a:gd name="connsiteX185" fmla="*/ 340959 w 439120"/>
                <a:gd name="connsiteY185" fmla="*/ 714820 h 825692"/>
                <a:gd name="connsiteX186" fmla="*/ 305103 w 439120"/>
                <a:gd name="connsiteY186" fmla="*/ 764442 h 825692"/>
                <a:gd name="connsiteX187" fmla="*/ 252098 w 439120"/>
                <a:gd name="connsiteY187" fmla="*/ 796385 h 825692"/>
                <a:gd name="connsiteX188" fmla="*/ 243570 w 439120"/>
                <a:gd name="connsiteY188" fmla="*/ 820955 h 825692"/>
                <a:gd name="connsiteX189" fmla="*/ 244381 w 439120"/>
                <a:gd name="connsiteY189" fmla="*/ 825289 h 825692"/>
                <a:gd name="connsiteX190" fmla="*/ 240811 w 439120"/>
                <a:gd name="connsiteY190" fmla="*/ 823636 h 825692"/>
                <a:gd name="connsiteX191" fmla="*/ 232065 w 439120"/>
                <a:gd name="connsiteY191" fmla="*/ 822077 h 825692"/>
                <a:gd name="connsiteX192" fmla="*/ 215446 w 439120"/>
                <a:gd name="connsiteY192" fmla="*/ 825195 h 825692"/>
                <a:gd name="connsiteX193" fmla="*/ 210987 w 439120"/>
                <a:gd name="connsiteY193" fmla="*/ 824462 h 825692"/>
                <a:gd name="connsiteX194" fmla="*/ 198672 w 439120"/>
                <a:gd name="connsiteY194" fmla="*/ 824805 h 825692"/>
                <a:gd name="connsiteX195" fmla="*/ 197003 w 439120"/>
                <a:gd name="connsiteY195" fmla="*/ 825179 h 825692"/>
                <a:gd name="connsiteX196" fmla="*/ 193511 w 439120"/>
                <a:gd name="connsiteY196" fmla="*/ 825039 h 825692"/>
                <a:gd name="connsiteX197" fmla="*/ 190097 w 439120"/>
                <a:gd name="connsiteY197" fmla="*/ 824026 h 825692"/>
                <a:gd name="connsiteX198" fmla="*/ 190097 w 439120"/>
                <a:gd name="connsiteY198" fmla="*/ 824026 h 825692"/>
                <a:gd name="connsiteX199" fmla="*/ 179886 w 439120"/>
                <a:gd name="connsiteY199" fmla="*/ 823075 h 825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439120" h="825692">
                  <a:moveTo>
                    <a:pt x="179886" y="823075"/>
                  </a:moveTo>
                  <a:lnTo>
                    <a:pt x="178748" y="823075"/>
                  </a:lnTo>
                  <a:cubicBezTo>
                    <a:pt x="175630" y="819427"/>
                    <a:pt x="171982" y="819099"/>
                    <a:pt x="168053" y="821204"/>
                  </a:cubicBezTo>
                  <a:cubicBezTo>
                    <a:pt x="165793" y="822654"/>
                    <a:pt x="162877" y="822654"/>
                    <a:pt x="160617" y="821204"/>
                  </a:cubicBezTo>
                  <a:cubicBezTo>
                    <a:pt x="157000" y="819084"/>
                    <a:pt x="153726" y="819817"/>
                    <a:pt x="151029" y="823028"/>
                  </a:cubicBezTo>
                  <a:lnTo>
                    <a:pt x="146352" y="823028"/>
                  </a:lnTo>
                  <a:cubicBezTo>
                    <a:pt x="134021" y="823574"/>
                    <a:pt x="121689" y="822794"/>
                    <a:pt x="109358" y="823028"/>
                  </a:cubicBezTo>
                  <a:lnTo>
                    <a:pt x="107066" y="823028"/>
                  </a:lnTo>
                  <a:cubicBezTo>
                    <a:pt x="107066" y="821765"/>
                    <a:pt x="107269" y="820393"/>
                    <a:pt x="105912" y="819567"/>
                  </a:cubicBezTo>
                  <a:cubicBezTo>
                    <a:pt x="105585" y="819131"/>
                    <a:pt x="105117" y="818834"/>
                    <a:pt x="104759" y="818414"/>
                  </a:cubicBezTo>
                  <a:lnTo>
                    <a:pt x="101298" y="818414"/>
                  </a:lnTo>
                  <a:cubicBezTo>
                    <a:pt x="100939" y="818834"/>
                    <a:pt x="100472" y="819131"/>
                    <a:pt x="100144" y="819567"/>
                  </a:cubicBezTo>
                  <a:lnTo>
                    <a:pt x="98990" y="819567"/>
                  </a:lnTo>
                  <a:cubicBezTo>
                    <a:pt x="98741" y="819879"/>
                    <a:pt x="98273" y="819941"/>
                    <a:pt x="97962" y="819692"/>
                  </a:cubicBezTo>
                  <a:cubicBezTo>
                    <a:pt x="97915" y="819661"/>
                    <a:pt x="97868" y="819614"/>
                    <a:pt x="97837" y="819567"/>
                  </a:cubicBezTo>
                  <a:cubicBezTo>
                    <a:pt x="97354" y="818772"/>
                    <a:pt x="96449" y="818320"/>
                    <a:pt x="95530" y="818414"/>
                  </a:cubicBezTo>
                  <a:cubicBezTo>
                    <a:pt x="94532" y="817556"/>
                    <a:pt x="93051" y="817556"/>
                    <a:pt x="92053" y="818414"/>
                  </a:cubicBezTo>
                  <a:lnTo>
                    <a:pt x="90899" y="818414"/>
                  </a:lnTo>
                  <a:cubicBezTo>
                    <a:pt x="90572" y="817977"/>
                    <a:pt x="90104" y="817681"/>
                    <a:pt x="89746" y="817260"/>
                  </a:cubicBezTo>
                  <a:lnTo>
                    <a:pt x="87438" y="817260"/>
                  </a:lnTo>
                  <a:cubicBezTo>
                    <a:pt x="87111" y="816823"/>
                    <a:pt x="86643" y="816527"/>
                    <a:pt x="86285" y="816106"/>
                  </a:cubicBezTo>
                  <a:lnTo>
                    <a:pt x="82824" y="816106"/>
                  </a:lnTo>
                  <a:cubicBezTo>
                    <a:pt x="82481" y="815670"/>
                    <a:pt x="82013" y="815374"/>
                    <a:pt x="81670" y="814953"/>
                  </a:cubicBezTo>
                  <a:cubicBezTo>
                    <a:pt x="80595" y="814547"/>
                    <a:pt x="79753" y="813705"/>
                    <a:pt x="79347" y="812645"/>
                  </a:cubicBezTo>
                  <a:lnTo>
                    <a:pt x="78194" y="811492"/>
                  </a:lnTo>
                  <a:lnTo>
                    <a:pt x="75887" y="810338"/>
                  </a:lnTo>
                  <a:cubicBezTo>
                    <a:pt x="75559" y="809902"/>
                    <a:pt x="75091" y="809590"/>
                    <a:pt x="74733" y="809184"/>
                  </a:cubicBezTo>
                  <a:lnTo>
                    <a:pt x="68965" y="809184"/>
                  </a:lnTo>
                  <a:cubicBezTo>
                    <a:pt x="68606" y="808779"/>
                    <a:pt x="68216" y="808389"/>
                    <a:pt x="67811" y="808031"/>
                  </a:cubicBezTo>
                  <a:cubicBezTo>
                    <a:pt x="67031" y="806877"/>
                    <a:pt x="66252" y="805708"/>
                    <a:pt x="65504" y="804554"/>
                  </a:cubicBezTo>
                  <a:cubicBezTo>
                    <a:pt x="65083" y="804211"/>
                    <a:pt x="64787" y="803743"/>
                    <a:pt x="64350" y="803401"/>
                  </a:cubicBezTo>
                  <a:cubicBezTo>
                    <a:pt x="63633" y="801873"/>
                    <a:pt x="62401" y="800657"/>
                    <a:pt x="60874" y="799940"/>
                  </a:cubicBezTo>
                  <a:cubicBezTo>
                    <a:pt x="60546" y="799503"/>
                    <a:pt x="60078" y="799207"/>
                    <a:pt x="59720" y="798786"/>
                  </a:cubicBezTo>
                  <a:lnTo>
                    <a:pt x="53952" y="796479"/>
                  </a:lnTo>
                  <a:cubicBezTo>
                    <a:pt x="53593" y="796073"/>
                    <a:pt x="53203" y="795684"/>
                    <a:pt x="52798" y="795325"/>
                  </a:cubicBezTo>
                  <a:lnTo>
                    <a:pt x="49337" y="789541"/>
                  </a:lnTo>
                  <a:cubicBezTo>
                    <a:pt x="48916" y="789198"/>
                    <a:pt x="48620" y="788731"/>
                    <a:pt x="48168" y="788388"/>
                  </a:cubicBezTo>
                  <a:cubicBezTo>
                    <a:pt x="46609" y="784989"/>
                    <a:pt x="42976" y="784287"/>
                    <a:pt x="40092" y="782619"/>
                  </a:cubicBezTo>
                  <a:cubicBezTo>
                    <a:pt x="39734" y="782214"/>
                    <a:pt x="39344" y="781824"/>
                    <a:pt x="38939" y="781466"/>
                  </a:cubicBezTo>
                  <a:lnTo>
                    <a:pt x="35478" y="773375"/>
                  </a:lnTo>
                  <a:cubicBezTo>
                    <a:pt x="35072" y="773016"/>
                    <a:pt x="34729" y="772580"/>
                    <a:pt x="34324" y="772221"/>
                  </a:cubicBezTo>
                  <a:lnTo>
                    <a:pt x="33171" y="771067"/>
                  </a:lnTo>
                  <a:cubicBezTo>
                    <a:pt x="32796" y="770662"/>
                    <a:pt x="32375" y="770319"/>
                    <a:pt x="32001" y="769914"/>
                  </a:cubicBezTo>
                  <a:lnTo>
                    <a:pt x="29694" y="768760"/>
                  </a:lnTo>
                  <a:cubicBezTo>
                    <a:pt x="29335" y="768355"/>
                    <a:pt x="28946" y="767965"/>
                    <a:pt x="28540" y="767606"/>
                  </a:cubicBezTo>
                  <a:cubicBezTo>
                    <a:pt x="28182" y="767201"/>
                    <a:pt x="27792" y="766811"/>
                    <a:pt x="27387" y="766453"/>
                  </a:cubicBezTo>
                  <a:cubicBezTo>
                    <a:pt x="27028" y="762212"/>
                    <a:pt x="25407" y="758190"/>
                    <a:pt x="22710" y="754901"/>
                  </a:cubicBezTo>
                  <a:cubicBezTo>
                    <a:pt x="22304" y="754527"/>
                    <a:pt x="21961" y="754106"/>
                    <a:pt x="21556" y="753747"/>
                  </a:cubicBezTo>
                  <a:cubicBezTo>
                    <a:pt x="21151" y="753389"/>
                    <a:pt x="20761" y="752999"/>
                    <a:pt x="20402" y="752594"/>
                  </a:cubicBezTo>
                  <a:cubicBezTo>
                    <a:pt x="16786" y="750707"/>
                    <a:pt x="18500" y="747309"/>
                    <a:pt x="18095" y="744502"/>
                  </a:cubicBezTo>
                  <a:cubicBezTo>
                    <a:pt x="17674" y="744159"/>
                    <a:pt x="17378" y="743692"/>
                    <a:pt x="16926" y="743349"/>
                  </a:cubicBezTo>
                  <a:lnTo>
                    <a:pt x="16926" y="739888"/>
                  </a:lnTo>
                  <a:cubicBezTo>
                    <a:pt x="16521" y="739529"/>
                    <a:pt x="16209" y="739062"/>
                    <a:pt x="15772" y="738734"/>
                  </a:cubicBezTo>
                  <a:cubicBezTo>
                    <a:pt x="15398" y="737955"/>
                    <a:pt x="15008" y="737175"/>
                    <a:pt x="14619" y="736427"/>
                  </a:cubicBezTo>
                  <a:cubicBezTo>
                    <a:pt x="14213" y="736053"/>
                    <a:pt x="13870" y="735632"/>
                    <a:pt x="13465" y="735273"/>
                  </a:cubicBezTo>
                  <a:cubicBezTo>
                    <a:pt x="13105" y="734868"/>
                    <a:pt x="12718" y="734478"/>
                    <a:pt x="12311" y="734120"/>
                  </a:cubicBezTo>
                  <a:cubicBezTo>
                    <a:pt x="10380" y="731937"/>
                    <a:pt x="9533" y="728991"/>
                    <a:pt x="10004" y="726107"/>
                  </a:cubicBezTo>
                  <a:cubicBezTo>
                    <a:pt x="10467" y="722458"/>
                    <a:pt x="9653" y="718748"/>
                    <a:pt x="7697" y="715630"/>
                  </a:cubicBezTo>
                  <a:cubicBezTo>
                    <a:pt x="7291" y="715272"/>
                    <a:pt x="6949" y="714835"/>
                    <a:pt x="6543" y="714476"/>
                  </a:cubicBezTo>
                  <a:cubicBezTo>
                    <a:pt x="6138" y="714118"/>
                    <a:pt x="5810" y="713666"/>
                    <a:pt x="5390" y="713323"/>
                  </a:cubicBezTo>
                  <a:cubicBezTo>
                    <a:pt x="5390" y="710844"/>
                    <a:pt x="5390" y="708350"/>
                    <a:pt x="5390" y="705871"/>
                  </a:cubicBezTo>
                  <a:cubicBezTo>
                    <a:pt x="5390" y="702426"/>
                    <a:pt x="5577" y="699011"/>
                    <a:pt x="3675" y="695862"/>
                  </a:cubicBezTo>
                  <a:cubicBezTo>
                    <a:pt x="2630" y="694163"/>
                    <a:pt x="3160" y="692121"/>
                    <a:pt x="3082" y="690234"/>
                  </a:cubicBezTo>
                  <a:cubicBezTo>
                    <a:pt x="3519" y="689891"/>
                    <a:pt x="3815" y="689424"/>
                    <a:pt x="4236" y="689065"/>
                  </a:cubicBezTo>
                  <a:cubicBezTo>
                    <a:pt x="4362" y="686321"/>
                    <a:pt x="3971" y="683578"/>
                    <a:pt x="3082" y="680990"/>
                  </a:cubicBezTo>
                  <a:cubicBezTo>
                    <a:pt x="2661" y="680631"/>
                    <a:pt x="2365" y="680163"/>
                    <a:pt x="1929" y="679836"/>
                  </a:cubicBezTo>
                  <a:lnTo>
                    <a:pt x="1929" y="675159"/>
                  </a:lnTo>
                  <a:cubicBezTo>
                    <a:pt x="2365" y="674832"/>
                    <a:pt x="2661" y="674364"/>
                    <a:pt x="3082" y="674005"/>
                  </a:cubicBezTo>
                  <a:cubicBezTo>
                    <a:pt x="2973" y="670420"/>
                    <a:pt x="3441" y="666787"/>
                    <a:pt x="2116" y="663280"/>
                  </a:cubicBezTo>
                  <a:cubicBezTo>
                    <a:pt x="1732" y="661986"/>
                    <a:pt x="1820" y="660583"/>
                    <a:pt x="2365" y="659351"/>
                  </a:cubicBezTo>
                  <a:cubicBezTo>
                    <a:pt x="3753" y="655454"/>
                    <a:pt x="2802" y="651416"/>
                    <a:pt x="3082" y="647456"/>
                  </a:cubicBezTo>
                  <a:cubicBezTo>
                    <a:pt x="2661" y="647097"/>
                    <a:pt x="2365" y="646630"/>
                    <a:pt x="1929" y="646302"/>
                  </a:cubicBezTo>
                  <a:lnTo>
                    <a:pt x="1929" y="643980"/>
                  </a:lnTo>
                  <a:cubicBezTo>
                    <a:pt x="2365" y="643652"/>
                    <a:pt x="2661" y="643184"/>
                    <a:pt x="3082" y="642826"/>
                  </a:cubicBezTo>
                  <a:cubicBezTo>
                    <a:pt x="3300" y="639349"/>
                    <a:pt x="4797" y="636013"/>
                    <a:pt x="4236" y="632443"/>
                  </a:cubicBezTo>
                  <a:cubicBezTo>
                    <a:pt x="3815" y="632084"/>
                    <a:pt x="3519" y="631617"/>
                    <a:pt x="3082" y="631274"/>
                  </a:cubicBezTo>
                  <a:lnTo>
                    <a:pt x="3082" y="628967"/>
                  </a:lnTo>
                  <a:cubicBezTo>
                    <a:pt x="3519" y="628639"/>
                    <a:pt x="3815" y="628171"/>
                    <a:pt x="4236" y="627813"/>
                  </a:cubicBezTo>
                  <a:cubicBezTo>
                    <a:pt x="4462" y="625147"/>
                    <a:pt x="3659" y="622497"/>
                    <a:pt x="1991" y="620408"/>
                  </a:cubicBezTo>
                  <a:cubicBezTo>
                    <a:pt x="-1252" y="616043"/>
                    <a:pt x="-1330" y="613751"/>
                    <a:pt x="1664" y="609152"/>
                  </a:cubicBezTo>
                  <a:cubicBezTo>
                    <a:pt x="3035" y="607063"/>
                    <a:pt x="4407" y="605052"/>
                    <a:pt x="4236" y="602402"/>
                  </a:cubicBezTo>
                  <a:cubicBezTo>
                    <a:pt x="8913" y="606393"/>
                    <a:pt x="8913" y="606393"/>
                    <a:pt x="6418" y="611257"/>
                  </a:cubicBezTo>
                  <a:cubicBezTo>
                    <a:pt x="4688" y="614577"/>
                    <a:pt x="5234" y="616339"/>
                    <a:pt x="8882" y="617196"/>
                  </a:cubicBezTo>
                  <a:cubicBezTo>
                    <a:pt x="14795" y="618740"/>
                    <a:pt x="20792" y="619925"/>
                    <a:pt x="26857" y="620719"/>
                  </a:cubicBezTo>
                  <a:cubicBezTo>
                    <a:pt x="30099" y="621078"/>
                    <a:pt x="33217" y="622014"/>
                    <a:pt x="36491" y="622169"/>
                  </a:cubicBezTo>
                  <a:cubicBezTo>
                    <a:pt x="39765" y="622325"/>
                    <a:pt x="42509" y="626129"/>
                    <a:pt x="43538" y="630229"/>
                  </a:cubicBezTo>
                  <a:cubicBezTo>
                    <a:pt x="45829" y="638866"/>
                    <a:pt x="47279" y="647705"/>
                    <a:pt x="47840" y="656623"/>
                  </a:cubicBezTo>
                  <a:cubicBezTo>
                    <a:pt x="48090" y="661970"/>
                    <a:pt x="48745" y="667302"/>
                    <a:pt x="49774" y="672555"/>
                  </a:cubicBezTo>
                  <a:cubicBezTo>
                    <a:pt x="51894" y="681676"/>
                    <a:pt x="54778" y="690609"/>
                    <a:pt x="58395" y="699261"/>
                  </a:cubicBezTo>
                  <a:cubicBezTo>
                    <a:pt x="64475" y="714648"/>
                    <a:pt x="73127" y="728881"/>
                    <a:pt x="84009" y="741353"/>
                  </a:cubicBezTo>
                  <a:cubicBezTo>
                    <a:pt x="97728" y="757270"/>
                    <a:pt x="113505" y="770974"/>
                    <a:pt x="132898" y="779969"/>
                  </a:cubicBezTo>
                  <a:cubicBezTo>
                    <a:pt x="144544" y="785363"/>
                    <a:pt x="156922" y="789042"/>
                    <a:pt x="169628" y="790882"/>
                  </a:cubicBezTo>
                  <a:cubicBezTo>
                    <a:pt x="182926" y="792768"/>
                    <a:pt x="196489" y="791459"/>
                    <a:pt x="209179" y="787078"/>
                  </a:cubicBezTo>
                  <a:cubicBezTo>
                    <a:pt x="216491" y="784708"/>
                    <a:pt x="223475" y="781403"/>
                    <a:pt x="229960" y="777272"/>
                  </a:cubicBezTo>
                  <a:cubicBezTo>
                    <a:pt x="235214" y="774061"/>
                    <a:pt x="240904" y="771613"/>
                    <a:pt x="246844" y="770023"/>
                  </a:cubicBezTo>
                  <a:cubicBezTo>
                    <a:pt x="255106" y="767482"/>
                    <a:pt x="263120" y="764208"/>
                    <a:pt x="270790" y="760217"/>
                  </a:cubicBezTo>
                  <a:cubicBezTo>
                    <a:pt x="275513" y="757676"/>
                    <a:pt x="279879" y="754542"/>
                    <a:pt x="283776" y="750863"/>
                  </a:cubicBezTo>
                  <a:cubicBezTo>
                    <a:pt x="298119" y="738048"/>
                    <a:pt x="306911" y="721897"/>
                    <a:pt x="312757" y="703891"/>
                  </a:cubicBezTo>
                  <a:cubicBezTo>
                    <a:pt x="314192" y="698731"/>
                    <a:pt x="317263" y="694163"/>
                    <a:pt x="321488" y="690858"/>
                  </a:cubicBezTo>
                  <a:cubicBezTo>
                    <a:pt x="331621" y="683063"/>
                    <a:pt x="336095" y="672462"/>
                    <a:pt x="337077" y="659522"/>
                  </a:cubicBezTo>
                  <a:cubicBezTo>
                    <a:pt x="337919" y="648267"/>
                    <a:pt x="337077" y="636886"/>
                    <a:pt x="339198" y="625755"/>
                  </a:cubicBezTo>
                  <a:cubicBezTo>
                    <a:pt x="341910" y="611490"/>
                    <a:pt x="343017" y="597008"/>
                    <a:pt x="345730" y="582743"/>
                  </a:cubicBezTo>
                  <a:cubicBezTo>
                    <a:pt x="347429" y="573779"/>
                    <a:pt x="348068" y="564581"/>
                    <a:pt x="349471" y="555523"/>
                  </a:cubicBezTo>
                  <a:cubicBezTo>
                    <a:pt x="351623" y="541492"/>
                    <a:pt x="353743" y="527617"/>
                    <a:pt x="356097" y="513696"/>
                  </a:cubicBezTo>
                  <a:cubicBezTo>
                    <a:pt x="359075" y="496188"/>
                    <a:pt x="362910" y="478837"/>
                    <a:pt x="365451" y="461267"/>
                  </a:cubicBezTo>
                  <a:cubicBezTo>
                    <a:pt x="366916" y="451056"/>
                    <a:pt x="368569" y="440891"/>
                    <a:pt x="370206" y="430711"/>
                  </a:cubicBezTo>
                  <a:cubicBezTo>
                    <a:pt x="370331" y="429760"/>
                    <a:pt x="370362" y="428794"/>
                    <a:pt x="370299" y="427843"/>
                  </a:cubicBezTo>
                  <a:cubicBezTo>
                    <a:pt x="370112" y="417086"/>
                    <a:pt x="371858" y="406454"/>
                    <a:pt x="372326" y="395790"/>
                  </a:cubicBezTo>
                  <a:cubicBezTo>
                    <a:pt x="372856" y="382991"/>
                    <a:pt x="373620" y="370098"/>
                    <a:pt x="371687" y="357252"/>
                  </a:cubicBezTo>
                  <a:cubicBezTo>
                    <a:pt x="371063" y="353105"/>
                    <a:pt x="371562" y="348803"/>
                    <a:pt x="371453" y="344578"/>
                  </a:cubicBezTo>
                  <a:cubicBezTo>
                    <a:pt x="371188" y="334990"/>
                    <a:pt x="369083" y="325870"/>
                    <a:pt x="363206" y="318075"/>
                  </a:cubicBezTo>
                  <a:cubicBezTo>
                    <a:pt x="361195" y="315500"/>
                    <a:pt x="358950" y="313110"/>
                    <a:pt x="356518" y="310935"/>
                  </a:cubicBezTo>
                  <a:cubicBezTo>
                    <a:pt x="354476" y="309378"/>
                    <a:pt x="353883" y="306561"/>
                    <a:pt x="355115" y="304309"/>
                  </a:cubicBezTo>
                  <a:cubicBezTo>
                    <a:pt x="357313" y="298993"/>
                    <a:pt x="359028" y="293490"/>
                    <a:pt x="361148" y="288158"/>
                  </a:cubicBezTo>
                  <a:cubicBezTo>
                    <a:pt x="363268" y="282827"/>
                    <a:pt x="364593" y="277635"/>
                    <a:pt x="361990" y="272569"/>
                  </a:cubicBezTo>
                  <a:cubicBezTo>
                    <a:pt x="358950" y="266629"/>
                    <a:pt x="360571" y="261110"/>
                    <a:pt x="361834" y="255311"/>
                  </a:cubicBezTo>
                  <a:cubicBezTo>
                    <a:pt x="364375" y="244892"/>
                    <a:pt x="365685" y="234215"/>
                    <a:pt x="365763" y="223492"/>
                  </a:cubicBezTo>
                  <a:cubicBezTo>
                    <a:pt x="365950" y="219231"/>
                    <a:pt x="364406" y="215077"/>
                    <a:pt x="361460" y="211987"/>
                  </a:cubicBezTo>
                  <a:cubicBezTo>
                    <a:pt x="359464" y="210144"/>
                    <a:pt x="358451" y="207472"/>
                    <a:pt x="358716" y="204769"/>
                  </a:cubicBezTo>
                  <a:cubicBezTo>
                    <a:pt x="358888" y="202274"/>
                    <a:pt x="358716" y="199764"/>
                    <a:pt x="358716" y="197270"/>
                  </a:cubicBezTo>
                  <a:cubicBezTo>
                    <a:pt x="358482" y="195922"/>
                    <a:pt x="358810" y="194537"/>
                    <a:pt x="359620" y="193435"/>
                  </a:cubicBezTo>
                  <a:cubicBezTo>
                    <a:pt x="363440" y="189553"/>
                    <a:pt x="362380" y="185017"/>
                    <a:pt x="361444" y="180480"/>
                  </a:cubicBezTo>
                  <a:cubicBezTo>
                    <a:pt x="359605" y="171500"/>
                    <a:pt x="356409" y="162598"/>
                    <a:pt x="357703" y="153307"/>
                  </a:cubicBezTo>
                  <a:cubicBezTo>
                    <a:pt x="358903" y="144600"/>
                    <a:pt x="360603" y="135970"/>
                    <a:pt x="362801" y="127459"/>
                  </a:cubicBezTo>
                  <a:cubicBezTo>
                    <a:pt x="364391" y="122143"/>
                    <a:pt x="365373" y="116662"/>
                    <a:pt x="365716" y="111121"/>
                  </a:cubicBezTo>
                  <a:cubicBezTo>
                    <a:pt x="366059" y="106268"/>
                    <a:pt x="364266" y="101508"/>
                    <a:pt x="360805" y="98088"/>
                  </a:cubicBezTo>
                  <a:cubicBezTo>
                    <a:pt x="359371" y="96669"/>
                    <a:pt x="358326" y="95297"/>
                    <a:pt x="359246" y="93037"/>
                  </a:cubicBezTo>
                  <a:cubicBezTo>
                    <a:pt x="363331" y="83449"/>
                    <a:pt x="364796" y="73175"/>
                    <a:pt x="366729" y="63058"/>
                  </a:cubicBezTo>
                  <a:cubicBezTo>
                    <a:pt x="368475" y="54061"/>
                    <a:pt x="369691" y="44966"/>
                    <a:pt x="370346" y="35822"/>
                  </a:cubicBezTo>
                  <a:cubicBezTo>
                    <a:pt x="370876" y="28028"/>
                    <a:pt x="361725" y="17956"/>
                    <a:pt x="353353" y="19157"/>
                  </a:cubicBezTo>
                  <a:cubicBezTo>
                    <a:pt x="352402" y="19307"/>
                    <a:pt x="351420" y="19307"/>
                    <a:pt x="350469" y="19157"/>
                  </a:cubicBezTo>
                  <a:cubicBezTo>
                    <a:pt x="348708" y="18861"/>
                    <a:pt x="345979" y="20311"/>
                    <a:pt x="345465" y="17863"/>
                  </a:cubicBezTo>
                  <a:cubicBezTo>
                    <a:pt x="345044" y="15868"/>
                    <a:pt x="347741" y="15150"/>
                    <a:pt x="349222" y="13966"/>
                  </a:cubicBezTo>
                  <a:cubicBezTo>
                    <a:pt x="353665" y="10395"/>
                    <a:pt x="359355" y="9429"/>
                    <a:pt x="364188" y="6654"/>
                  </a:cubicBezTo>
                  <a:cubicBezTo>
                    <a:pt x="368179" y="4362"/>
                    <a:pt x="372373" y="2398"/>
                    <a:pt x="376566" y="418"/>
                  </a:cubicBezTo>
                  <a:cubicBezTo>
                    <a:pt x="379856" y="-1141"/>
                    <a:pt x="381773" y="-206"/>
                    <a:pt x="381649" y="3162"/>
                  </a:cubicBezTo>
                  <a:cubicBezTo>
                    <a:pt x="381165" y="16008"/>
                    <a:pt x="385281" y="28105"/>
                    <a:pt x="387386" y="40484"/>
                  </a:cubicBezTo>
                  <a:cubicBezTo>
                    <a:pt x="388290" y="45753"/>
                    <a:pt x="388508" y="51132"/>
                    <a:pt x="389444" y="56385"/>
                  </a:cubicBezTo>
                  <a:cubicBezTo>
                    <a:pt x="390675" y="63307"/>
                    <a:pt x="393232" y="69964"/>
                    <a:pt x="393949" y="77026"/>
                  </a:cubicBezTo>
                  <a:cubicBezTo>
                    <a:pt x="394183" y="77952"/>
                    <a:pt x="394339" y="78897"/>
                    <a:pt x="394417" y="79848"/>
                  </a:cubicBezTo>
                  <a:cubicBezTo>
                    <a:pt x="393684" y="90418"/>
                    <a:pt x="395165" y="100925"/>
                    <a:pt x="395789" y="111433"/>
                  </a:cubicBezTo>
                  <a:cubicBezTo>
                    <a:pt x="396256" y="119617"/>
                    <a:pt x="396615" y="127833"/>
                    <a:pt x="397581" y="136002"/>
                  </a:cubicBezTo>
                  <a:cubicBezTo>
                    <a:pt x="398189" y="141287"/>
                    <a:pt x="398641" y="146681"/>
                    <a:pt x="399234" y="151966"/>
                  </a:cubicBezTo>
                  <a:cubicBezTo>
                    <a:pt x="400341" y="161741"/>
                    <a:pt x="399483" y="171563"/>
                    <a:pt x="400434" y="181259"/>
                  </a:cubicBezTo>
                  <a:cubicBezTo>
                    <a:pt x="401276" y="189584"/>
                    <a:pt x="401682" y="197987"/>
                    <a:pt x="403552" y="206203"/>
                  </a:cubicBezTo>
                  <a:cubicBezTo>
                    <a:pt x="405111" y="213156"/>
                    <a:pt x="408572" y="217833"/>
                    <a:pt x="415245" y="219751"/>
                  </a:cubicBezTo>
                  <a:cubicBezTo>
                    <a:pt x="421917" y="221668"/>
                    <a:pt x="427233" y="219158"/>
                    <a:pt x="431848" y="214450"/>
                  </a:cubicBezTo>
                  <a:cubicBezTo>
                    <a:pt x="433142" y="213019"/>
                    <a:pt x="434202" y="211387"/>
                    <a:pt x="434966" y="209617"/>
                  </a:cubicBezTo>
                  <a:cubicBezTo>
                    <a:pt x="436244" y="210521"/>
                    <a:pt x="435652" y="211504"/>
                    <a:pt x="435215" y="212626"/>
                  </a:cubicBezTo>
                  <a:cubicBezTo>
                    <a:pt x="433547" y="216866"/>
                    <a:pt x="431333" y="221107"/>
                    <a:pt x="435075" y="225456"/>
                  </a:cubicBezTo>
                  <a:cubicBezTo>
                    <a:pt x="436104" y="226672"/>
                    <a:pt x="434467" y="227499"/>
                    <a:pt x="434373" y="228574"/>
                  </a:cubicBezTo>
                  <a:cubicBezTo>
                    <a:pt x="433968" y="232347"/>
                    <a:pt x="431926" y="236478"/>
                    <a:pt x="437211" y="238957"/>
                  </a:cubicBezTo>
                  <a:cubicBezTo>
                    <a:pt x="439300" y="239939"/>
                    <a:pt x="438894" y="244679"/>
                    <a:pt x="436992" y="246487"/>
                  </a:cubicBezTo>
                  <a:cubicBezTo>
                    <a:pt x="433126" y="250135"/>
                    <a:pt x="433111" y="250291"/>
                    <a:pt x="435823" y="254469"/>
                  </a:cubicBezTo>
                  <a:cubicBezTo>
                    <a:pt x="438037" y="257899"/>
                    <a:pt x="437897" y="258974"/>
                    <a:pt x="434810" y="261952"/>
                  </a:cubicBezTo>
                  <a:cubicBezTo>
                    <a:pt x="432378" y="264291"/>
                    <a:pt x="432284" y="265538"/>
                    <a:pt x="434810" y="268547"/>
                  </a:cubicBezTo>
                  <a:cubicBezTo>
                    <a:pt x="436135" y="270106"/>
                    <a:pt x="436073" y="270791"/>
                    <a:pt x="434373" y="272101"/>
                  </a:cubicBezTo>
                  <a:cubicBezTo>
                    <a:pt x="430757" y="274907"/>
                    <a:pt x="430834" y="275125"/>
                    <a:pt x="433906" y="279163"/>
                  </a:cubicBezTo>
                  <a:cubicBezTo>
                    <a:pt x="434966" y="280535"/>
                    <a:pt x="434810" y="281237"/>
                    <a:pt x="433422" y="282390"/>
                  </a:cubicBezTo>
                  <a:cubicBezTo>
                    <a:pt x="429587" y="285586"/>
                    <a:pt x="429618" y="285726"/>
                    <a:pt x="432565" y="289437"/>
                  </a:cubicBezTo>
                  <a:cubicBezTo>
                    <a:pt x="434124" y="291308"/>
                    <a:pt x="434124" y="292461"/>
                    <a:pt x="431988" y="294114"/>
                  </a:cubicBezTo>
                  <a:cubicBezTo>
                    <a:pt x="428480" y="296795"/>
                    <a:pt x="428574" y="297575"/>
                    <a:pt x="431177" y="300895"/>
                  </a:cubicBezTo>
                  <a:cubicBezTo>
                    <a:pt x="433220" y="303514"/>
                    <a:pt x="433111" y="304481"/>
                    <a:pt x="430491" y="306866"/>
                  </a:cubicBezTo>
                  <a:cubicBezTo>
                    <a:pt x="427514" y="309563"/>
                    <a:pt x="427373" y="310140"/>
                    <a:pt x="430289" y="313757"/>
                  </a:cubicBezTo>
                  <a:cubicBezTo>
                    <a:pt x="431848" y="315659"/>
                    <a:pt x="431754" y="316875"/>
                    <a:pt x="429634" y="318434"/>
                  </a:cubicBezTo>
                  <a:cubicBezTo>
                    <a:pt x="426142" y="321068"/>
                    <a:pt x="426157" y="321864"/>
                    <a:pt x="428948" y="325169"/>
                  </a:cubicBezTo>
                  <a:cubicBezTo>
                    <a:pt x="430507" y="326993"/>
                    <a:pt x="430975" y="328474"/>
                    <a:pt x="428636" y="329846"/>
                  </a:cubicBezTo>
                  <a:cubicBezTo>
                    <a:pt x="426298" y="331217"/>
                    <a:pt x="426313" y="333384"/>
                    <a:pt x="427607" y="335177"/>
                  </a:cubicBezTo>
                  <a:cubicBezTo>
                    <a:pt x="429260" y="337453"/>
                    <a:pt x="429852" y="338934"/>
                    <a:pt x="426890" y="340649"/>
                  </a:cubicBezTo>
                  <a:cubicBezTo>
                    <a:pt x="424864" y="341818"/>
                    <a:pt x="425238" y="344063"/>
                    <a:pt x="426516" y="345669"/>
                  </a:cubicBezTo>
                  <a:cubicBezTo>
                    <a:pt x="427794" y="347275"/>
                    <a:pt x="428434" y="348366"/>
                    <a:pt x="426095" y="349660"/>
                  </a:cubicBezTo>
                  <a:cubicBezTo>
                    <a:pt x="423757" y="350954"/>
                    <a:pt x="424037" y="353230"/>
                    <a:pt x="425456" y="355007"/>
                  </a:cubicBezTo>
                  <a:cubicBezTo>
                    <a:pt x="426875" y="356785"/>
                    <a:pt x="427015" y="357720"/>
                    <a:pt x="424832" y="358983"/>
                  </a:cubicBezTo>
                  <a:cubicBezTo>
                    <a:pt x="422650" y="360246"/>
                    <a:pt x="422977" y="362537"/>
                    <a:pt x="424380" y="364377"/>
                  </a:cubicBezTo>
                  <a:cubicBezTo>
                    <a:pt x="425939" y="366450"/>
                    <a:pt x="426313" y="368118"/>
                    <a:pt x="423523" y="369366"/>
                  </a:cubicBezTo>
                  <a:cubicBezTo>
                    <a:pt x="422416" y="369871"/>
                    <a:pt x="421870" y="371147"/>
                    <a:pt x="422291" y="372296"/>
                  </a:cubicBezTo>
                  <a:cubicBezTo>
                    <a:pt x="422915" y="374573"/>
                    <a:pt x="424754" y="376833"/>
                    <a:pt x="421371" y="378532"/>
                  </a:cubicBezTo>
                  <a:cubicBezTo>
                    <a:pt x="420857" y="378797"/>
                    <a:pt x="421371" y="380091"/>
                    <a:pt x="422042" y="380481"/>
                  </a:cubicBezTo>
                  <a:cubicBezTo>
                    <a:pt x="423086" y="381381"/>
                    <a:pt x="423570" y="382762"/>
                    <a:pt x="423320" y="384114"/>
                  </a:cubicBezTo>
                  <a:cubicBezTo>
                    <a:pt x="422463" y="384944"/>
                    <a:pt x="421371" y="385489"/>
                    <a:pt x="420202" y="385673"/>
                  </a:cubicBezTo>
                  <a:cubicBezTo>
                    <a:pt x="410942" y="386701"/>
                    <a:pt x="406655" y="393093"/>
                    <a:pt x="402820" y="400701"/>
                  </a:cubicBezTo>
                  <a:cubicBezTo>
                    <a:pt x="388649" y="428763"/>
                    <a:pt x="382756" y="459178"/>
                    <a:pt x="378687" y="489984"/>
                  </a:cubicBezTo>
                  <a:cubicBezTo>
                    <a:pt x="376333" y="507756"/>
                    <a:pt x="372451" y="525217"/>
                    <a:pt x="368522" y="542677"/>
                  </a:cubicBezTo>
                  <a:cubicBezTo>
                    <a:pt x="362364" y="568712"/>
                    <a:pt x="358139" y="595168"/>
                    <a:pt x="355879" y="621826"/>
                  </a:cubicBezTo>
                  <a:cubicBezTo>
                    <a:pt x="354865" y="635031"/>
                    <a:pt x="355053" y="648329"/>
                    <a:pt x="353166" y="661487"/>
                  </a:cubicBezTo>
                  <a:cubicBezTo>
                    <a:pt x="350578" y="679586"/>
                    <a:pt x="347975" y="697795"/>
                    <a:pt x="340959" y="714820"/>
                  </a:cubicBezTo>
                  <a:cubicBezTo>
                    <a:pt x="333040" y="733932"/>
                    <a:pt x="320755" y="750925"/>
                    <a:pt x="305103" y="764442"/>
                  </a:cubicBezTo>
                  <a:cubicBezTo>
                    <a:pt x="289388" y="778192"/>
                    <a:pt x="272146" y="789572"/>
                    <a:pt x="252098" y="796385"/>
                  </a:cubicBezTo>
                  <a:cubicBezTo>
                    <a:pt x="239548" y="800626"/>
                    <a:pt x="237147" y="808857"/>
                    <a:pt x="243570" y="820955"/>
                  </a:cubicBezTo>
                  <a:cubicBezTo>
                    <a:pt x="244303" y="822311"/>
                    <a:pt x="245129" y="823652"/>
                    <a:pt x="244381" y="825289"/>
                  </a:cubicBezTo>
                  <a:cubicBezTo>
                    <a:pt x="243040" y="825148"/>
                    <a:pt x="241793" y="824571"/>
                    <a:pt x="240811" y="823636"/>
                  </a:cubicBezTo>
                  <a:cubicBezTo>
                    <a:pt x="238145" y="821719"/>
                    <a:pt x="235261" y="821750"/>
                    <a:pt x="232065" y="822077"/>
                  </a:cubicBezTo>
                  <a:cubicBezTo>
                    <a:pt x="226452" y="822810"/>
                    <a:pt x="221370" y="826193"/>
                    <a:pt x="215446" y="825195"/>
                  </a:cubicBezTo>
                  <a:cubicBezTo>
                    <a:pt x="213887" y="824946"/>
                    <a:pt x="212328" y="825335"/>
                    <a:pt x="210987" y="824462"/>
                  </a:cubicBezTo>
                  <a:cubicBezTo>
                    <a:pt x="207246" y="821906"/>
                    <a:pt x="202273" y="822046"/>
                    <a:pt x="198672" y="824805"/>
                  </a:cubicBezTo>
                  <a:cubicBezTo>
                    <a:pt x="198141" y="825024"/>
                    <a:pt x="197580" y="825148"/>
                    <a:pt x="197003" y="825179"/>
                  </a:cubicBezTo>
                  <a:lnTo>
                    <a:pt x="193511" y="825039"/>
                  </a:lnTo>
                  <a:cubicBezTo>
                    <a:pt x="192529" y="824151"/>
                    <a:pt x="191048" y="825039"/>
                    <a:pt x="190097" y="824026"/>
                  </a:cubicBezTo>
                  <a:lnTo>
                    <a:pt x="190097" y="824026"/>
                  </a:lnTo>
                  <a:cubicBezTo>
                    <a:pt x="187135" y="820456"/>
                    <a:pt x="183144" y="824712"/>
                    <a:pt x="179886" y="823075"/>
                  </a:cubicBezTo>
                  <a:close/>
                </a:path>
              </a:pathLst>
            </a:custGeom>
            <a:solidFill>
              <a:srgbClr val="020202"/>
            </a:solidFill>
            <a:ln w="1557" cap="flat">
              <a:noFill/>
              <a:prstDash val="solid"/>
              <a:miter/>
            </a:ln>
          </p:spPr>
          <p:txBody>
            <a:bodyPr rtlCol="0" anchor="ctr"/>
            <a:lstStyle/>
            <a:p>
              <a:endParaRPr lang="es-CO"/>
            </a:p>
          </p:txBody>
        </p:sp>
        <p:sp>
          <p:nvSpPr>
            <p:cNvPr id="1213" name="Freeform: Shape 1212">
              <a:extLst>
                <a:ext uri="{FF2B5EF4-FFF2-40B4-BE49-F238E27FC236}">
                  <a16:creationId xmlns:a16="http://schemas.microsoft.com/office/drawing/2014/main" id="{E252DF6A-05E7-908F-03C1-17A6FFAEBA8A}"/>
                </a:ext>
              </a:extLst>
            </p:cNvPr>
            <p:cNvSpPr/>
            <p:nvPr/>
          </p:nvSpPr>
          <p:spPr>
            <a:xfrm>
              <a:off x="4003988" y="6478200"/>
              <a:ext cx="260159" cy="344237"/>
            </a:xfrm>
            <a:custGeom>
              <a:avLst/>
              <a:gdLst>
                <a:gd name="connsiteX0" fmla="*/ 178425 w 260159"/>
                <a:gd name="connsiteY0" fmla="*/ 70369 h 344237"/>
                <a:gd name="connsiteX1" fmla="*/ 173748 w 260159"/>
                <a:gd name="connsiteY1" fmla="*/ 68810 h 344237"/>
                <a:gd name="connsiteX2" fmla="*/ 157472 w 260159"/>
                <a:gd name="connsiteY2" fmla="*/ 68966 h 344237"/>
                <a:gd name="connsiteX3" fmla="*/ 154230 w 260159"/>
                <a:gd name="connsiteY3" fmla="*/ 69122 h 344237"/>
                <a:gd name="connsiteX4" fmla="*/ 147994 w 260159"/>
                <a:gd name="connsiteY4" fmla="*/ 68265 h 344237"/>
                <a:gd name="connsiteX5" fmla="*/ 143769 w 260159"/>
                <a:gd name="connsiteY5" fmla="*/ 67439 h 344237"/>
                <a:gd name="connsiteX6" fmla="*/ 137985 w 260159"/>
                <a:gd name="connsiteY6" fmla="*/ 64508 h 344237"/>
                <a:gd name="connsiteX7" fmla="*/ 116159 w 260159"/>
                <a:gd name="connsiteY7" fmla="*/ 65755 h 344237"/>
                <a:gd name="connsiteX8" fmla="*/ 108037 w 260159"/>
                <a:gd name="connsiteY8" fmla="*/ 74516 h 344237"/>
                <a:gd name="connsiteX9" fmla="*/ 106790 w 260159"/>
                <a:gd name="connsiteY9" fmla="*/ 84759 h 344237"/>
                <a:gd name="connsiteX10" fmla="*/ 106790 w 260159"/>
                <a:gd name="connsiteY10" fmla="*/ 88765 h 344237"/>
                <a:gd name="connsiteX11" fmla="*/ 107819 w 260159"/>
                <a:gd name="connsiteY11" fmla="*/ 104043 h 344237"/>
                <a:gd name="connsiteX12" fmla="*/ 109004 w 260159"/>
                <a:gd name="connsiteY12" fmla="*/ 110747 h 344237"/>
                <a:gd name="connsiteX13" fmla="*/ 109565 w 260159"/>
                <a:gd name="connsiteY13" fmla="*/ 116827 h 344237"/>
                <a:gd name="connsiteX14" fmla="*/ 110407 w 260159"/>
                <a:gd name="connsiteY14" fmla="*/ 129766 h 344237"/>
                <a:gd name="connsiteX15" fmla="*/ 110859 w 260159"/>
                <a:gd name="connsiteY15" fmla="*/ 137063 h 344237"/>
                <a:gd name="connsiteX16" fmla="*/ 111810 w 260159"/>
                <a:gd name="connsiteY16" fmla="*/ 152231 h 344237"/>
                <a:gd name="connsiteX17" fmla="*/ 111981 w 260159"/>
                <a:gd name="connsiteY17" fmla="*/ 157844 h 344237"/>
                <a:gd name="connsiteX18" fmla="*/ 111981 w 260159"/>
                <a:gd name="connsiteY18" fmla="*/ 175772 h 344237"/>
                <a:gd name="connsiteX19" fmla="*/ 111498 w 260159"/>
                <a:gd name="connsiteY19" fmla="*/ 180745 h 344237"/>
                <a:gd name="connsiteX20" fmla="*/ 110532 w 260159"/>
                <a:gd name="connsiteY20" fmla="*/ 197894 h 344237"/>
                <a:gd name="connsiteX21" fmla="*/ 109705 w 260159"/>
                <a:gd name="connsiteY21" fmla="*/ 203849 h 344237"/>
                <a:gd name="connsiteX22" fmla="*/ 106821 w 260159"/>
                <a:gd name="connsiteY22" fmla="*/ 220967 h 344237"/>
                <a:gd name="connsiteX23" fmla="*/ 104296 w 260159"/>
                <a:gd name="connsiteY23" fmla="*/ 231755 h 344237"/>
                <a:gd name="connsiteX24" fmla="*/ 101178 w 260159"/>
                <a:gd name="connsiteY24" fmla="*/ 244227 h 344237"/>
                <a:gd name="connsiteX25" fmla="*/ 98247 w 260159"/>
                <a:gd name="connsiteY25" fmla="*/ 253721 h 344237"/>
                <a:gd name="connsiteX26" fmla="*/ 92931 w 260159"/>
                <a:gd name="connsiteY26" fmla="*/ 268921 h 344237"/>
                <a:gd name="connsiteX27" fmla="*/ 90327 w 260159"/>
                <a:gd name="connsiteY27" fmla="*/ 275562 h 344237"/>
                <a:gd name="connsiteX28" fmla="*/ 84387 w 260159"/>
                <a:gd name="connsiteY28" fmla="*/ 282562 h 344237"/>
                <a:gd name="connsiteX29" fmla="*/ 81363 w 260159"/>
                <a:gd name="connsiteY29" fmla="*/ 290357 h 344237"/>
                <a:gd name="connsiteX30" fmla="*/ 77123 w 260159"/>
                <a:gd name="connsiteY30" fmla="*/ 299243 h 344237"/>
                <a:gd name="connsiteX31" fmla="*/ 70185 w 260159"/>
                <a:gd name="connsiteY31" fmla="*/ 305260 h 344237"/>
                <a:gd name="connsiteX32" fmla="*/ 66709 w 260159"/>
                <a:gd name="connsiteY32" fmla="*/ 312370 h 344237"/>
                <a:gd name="connsiteX33" fmla="*/ 60473 w 260159"/>
                <a:gd name="connsiteY33" fmla="*/ 320663 h 344237"/>
                <a:gd name="connsiteX34" fmla="*/ 50043 w 260159"/>
                <a:gd name="connsiteY34" fmla="*/ 332371 h 344237"/>
                <a:gd name="connsiteX35" fmla="*/ 48812 w 260159"/>
                <a:gd name="connsiteY35" fmla="*/ 334273 h 344237"/>
                <a:gd name="connsiteX36" fmla="*/ 34064 w 260159"/>
                <a:gd name="connsiteY36" fmla="*/ 343923 h 344237"/>
                <a:gd name="connsiteX37" fmla="*/ 22823 w 260159"/>
                <a:gd name="connsiteY37" fmla="*/ 313305 h 344237"/>
                <a:gd name="connsiteX38" fmla="*/ 4428 w 260159"/>
                <a:gd name="connsiteY38" fmla="*/ 299040 h 344237"/>
                <a:gd name="connsiteX39" fmla="*/ 3601 w 260159"/>
                <a:gd name="connsiteY39" fmla="*/ 287566 h 344237"/>
                <a:gd name="connsiteX40" fmla="*/ 16323 w 260159"/>
                <a:gd name="connsiteY40" fmla="*/ 276825 h 344237"/>
                <a:gd name="connsiteX41" fmla="*/ 20329 w 260159"/>
                <a:gd name="connsiteY41" fmla="*/ 269389 h 344237"/>
                <a:gd name="connsiteX42" fmla="*/ 26768 w 260159"/>
                <a:gd name="connsiteY42" fmla="*/ 254828 h 344237"/>
                <a:gd name="connsiteX43" fmla="*/ 47034 w 260159"/>
                <a:gd name="connsiteY43" fmla="*/ 222089 h 344237"/>
                <a:gd name="connsiteX44" fmla="*/ 50230 w 260159"/>
                <a:gd name="connsiteY44" fmla="*/ 208853 h 344237"/>
                <a:gd name="connsiteX45" fmla="*/ 50901 w 260159"/>
                <a:gd name="connsiteY45" fmla="*/ 203755 h 344237"/>
                <a:gd name="connsiteX46" fmla="*/ 59163 w 260159"/>
                <a:gd name="connsiteY46" fmla="*/ 159293 h 344237"/>
                <a:gd name="connsiteX47" fmla="*/ 63217 w 260159"/>
                <a:gd name="connsiteY47" fmla="*/ 126914 h 344237"/>
                <a:gd name="connsiteX48" fmla="*/ 64027 w 260159"/>
                <a:gd name="connsiteY48" fmla="*/ 108564 h 344237"/>
                <a:gd name="connsiteX49" fmla="*/ 65477 w 260159"/>
                <a:gd name="connsiteY49" fmla="*/ 61405 h 344237"/>
                <a:gd name="connsiteX50" fmla="*/ 74098 w 260159"/>
                <a:gd name="connsiteY50" fmla="*/ 22431 h 344237"/>
                <a:gd name="connsiteX51" fmla="*/ 101053 w 260159"/>
                <a:gd name="connsiteY51" fmla="*/ 2039 h 344237"/>
                <a:gd name="connsiteX52" fmla="*/ 115801 w 260159"/>
                <a:gd name="connsiteY52" fmla="*/ -18 h 344237"/>
                <a:gd name="connsiteX53" fmla="*/ 129333 w 260159"/>
                <a:gd name="connsiteY53" fmla="*/ 1774 h 344237"/>
                <a:gd name="connsiteX54" fmla="*/ 139357 w 260159"/>
                <a:gd name="connsiteY54" fmla="*/ 4222 h 344237"/>
                <a:gd name="connsiteX55" fmla="*/ 147152 w 260159"/>
                <a:gd name="connsiteY55" fmla="*/ 3287 h 344237"/>
                <a:gd name="connsiteX56" fmla="*/ 152109 w 260159"/>
                <a:gd name="connsiteY56" fmla="*/ 2367 h 344237"/>
                <a:gd name="connsiteX57" fmla="*/ 177926 w 260159"/>
                <a:gd name="connsiteY57" fmla="*/ 7434 h 344237"/>
                <a:gd name="connsiteX58" fmla="*/ 211865 w 260159"/>
                <a:gd name="connsiteY58" fmla="*/ 12656 h 344237"/>
                <a:gd name="connsiteX59" fmla="*/ 250980 w 260159"/>
                <a:gd name="connsiteY59" fmla="*/ 13654 h 344237"/>
                <a:gd name="connsiteX60" fmla="*/ 255657 w 260159"/>
                <a:gd name="connsiteY60" fmla="*/ 13654 h 344237"/>
                <a:gd name="connsiteX61" fmla="*/ 258510 w 260159"/>
                <a:gd name="connsiteY61" fmla="*/ 19796 h 344237"/>
                <a:gd name="connsiteX62" fmla="*/ 238866 w 260159"/>
                <a:gd name="connsiteY62" fmla="*/ 27731 h 344237"/>
                <a:gd name="connsiteX63" fmla="*/ 198427 w 260159"/>
                <a:gd name="connsiteY63" fmla="*/ 35402 h 344237"/>
                <a:gd name="connsiteX64" fmla="*/ 179548 w 260159"/>
                <a:gd name="connsiteY64" fmla="*/ 64586 h 344237"/>
                <a:gd name="connsiteX65" fmla="*/ 178425 w 260159"/>
                <a:gd name="connsiteY65" fmla="*/ 70369 h 344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260159" h="344237">
                  <a:moveTo>
                    <a:pt x="178425" y="70369"/>
                  </a:moveTo>
                  <a:cubicBezTo>
                    <a:pt x="176866" y="70167"/>
                    <a:pt x="175307" y="70619"/>
                    <a:pt x="173748" y="68810"/>
                  </a:cubicBezTo>
                  <a:cubicBezTo>
                    <a:pt x="169804" y="64134"/>
                    <a:pt x="161650" y="64305"/>
                    <a:pt x="157472" y="68966"/>
                  </a:cubicBezTo>
                  <a:cubicBezTo>
                    <a:pt x="156241" y="70338"/>
                    <a:pt x="155274" y="70525"/>
                    <a:pt x="154230" y="69122"/>
                  </a:cubicBezTo>
                  <a:cubicBezTo>
                    <a:pt x="152390" y="66690"/>
                    <a:pt x="150535" y="66004"/>
                    <a:pt x="147994" y="68265"/>
                  </a:cubicBezTo>
                  <a:cubicBezTo>
                    <a:pt x="146435" y="69528"/>
                    <a:pt x="144782" y="69621"/>
                    <a:pt x="143769" y="67439"/>
                  </a:cubicBezTo>
                  <a:cubicBezTo>
                    <a:pt x="142600" y="64944"/>
                    <a:pt x="140370" y="64664"/>
                    <a:pt x="137985" y="64508"/>
                  </a:cubicBezTo>
                  <a:cubicBezTo>
                    <a:pt x="130688" y="64336"/>
                    <a:pt x="123390" y="64757"/>
                    <a:pt x="116159" y="65755"/>
                  </a:cubicBezTo>
                  <a:cubicBezTo>
                    <a:pt x="113306" y="66035"/>
                    <a:pt x="108209" y="71414"/>
                    <a:pt x="108037" y="74516"/>
                  </a:cubicBezTo>
                  <a:cubicBezTo>
                    <a:pt x="107880" y="77962"/>
                    <a:pt x="107463" y="81376"/>
                    <a:pt x="106790" y="84759"/>
                  </a:cubicBezTo>
                  <a:cubicBezTo>
                    <a:pt x="106406" y="86068"/>
                    <a:pt x="106406" y="87456"/>
                    <a:pt x="106790" y="88765"/>
                  </a:cubicBezTo>
                  <a:cubicBezTo>
                    <a:pt x="108957" y="93770"/>
                    <a:pt x="107538" y="98945"/>
                    <a:pt x="107819" y="104043"/>
                  </a:cubicBezTo>
                  <a:cubicBezTo>
                    <a:pt x="107944" y="106335"/>
                    <a:pt x="107819" y="108720"/>
                    <a:pt x="109004" y="110747"/>
                  </a:cubicBezTo>
                  <a:cubicBezTo>
                    <a:pt x="110009" y="112618"/>
                    <a:pt x="110212" y="114816"/>
                    <a:pt x="109565" y="116827"/>
                  </a:cubicBezTo>
                  <a:cubicBezTo>
                    <a:pt x="108614" y="121145"/>
                    <a:pt x="108255" y="125573"/>
                    <a:pt x="110407" y="129766"/>
                  </a:cubicBezTo>
                  <a:cubicBezTo>
                    <a:pt x="111419" y="132074"/>
                    <a:pt x="111579" y="134662"/>
                    <a:pt x="110859" y="137063"/>
                  </a:cubicBezTo>
                  <a:cubicBezTo>
                    <a:pt x="109814" y="142176"/>
                    <a:pt x="109300" y="147305"/>
                    <a:pt x="111810" y="152231"/>
                  </a:cubicBezTo>
                  <a:cubicBezTo>
                    <a:pt x="112644" y="153993"/>
                    <a:pt x="112706" y="156035"/>
                    <a:pt x="111981" y="157844"/>
                  </a:cubicBezTo>
                  <a:cubicBezTo>
                    <a:pt x="109924" y="163814"/>
                    <a:pt x="109191" y="169785"/>
                    <a:pt x="111981" y="175772"/>
                  </a:cubicBezTo>
                  <a:cubicBezTo>
                    <a:pt x="112588" y="177409"/>
                    <a:pt x="112410" y="179248"/>
                    <a:pt x="111498" y="180745"/>
                  </a:cubicBezTo>
                  <a:cubicBezTo>
                    <a:pt x="109019" y="186342"/>
                    <a:pt x="107694" y="192094"/>
                    <a:pt x="110532" y="197894"/>
                  </a:cubicBezTo>
                  <a:cubicBezTo>
                    <a:pt x="111638" y="200186"/>
                    <a:pt x="110797" y="202041"/>
                    <a:pt x="109705" y="203849"/>
                  </a:cubicBezTo>
                  <a:cubicBezTo>
                    <a:pt x="106533" y="208963"/>
                    <a:pt x="105498" y="215105"/>
                    <a:pt x="106821" y="220967"/>
                  </a:cubicBezTo>
                  <a:cubicBezTo>
                    <a:pt x="107629" y="224755"/>
                    <a:pt x="106703" y="228715"/>
                    <a:pt x="104296" y="231755"/>
                  </a:cubicBezTo>
                  <a:cubicBezTo>
                    <a:pt x="101616" y="235325"/>
                    <a:pt x="100492" y="239815"/>
                    <a:pt x="101178" y="244227"/>
                  </a:cubicBezTo>
                  <a:cubicBezTo>
                    <a:pt x="101781" y="247672"/>
                    <a:pt x="100691" y="251211"/>
                    <a:pt x="98247" y="253721"/>
                  </a:cubicBezTo>
                  <a:cubicBezTo>
                    <a:pt x="94334" y="258070"/>
                    <a:pt x="92011" y="262919"/>
                    <a:pt x="92931" y="268921"/>
                  </a:cubicBezTo>
                  <a:cubicBezTo>
                    <a:pt x="93377" y="271446"/>
                    <a:pt x="92371" y="274019"/>
                    <a:pt x="90327" y="275562"/>
                  </a:cubicBezTo>
                  <a:cubicBezTo>
                    <a:pt x="88129" y="277698"/>
                    <a:pt x="86140" y="280052"/>
                    <a:pt x="84387" y="282562"/>
                  </a:cubicBezTo>
                  <a:cubicBezTo>
                    <a:pt x="82401" y="284666"/>
                    <a:pt x="81316" y="287457"/>
                    <a:pt x="81363" y="290357"/>
                  </a:cubicBezTo>
                  <a:cubicBezTo>
                    <a:pt x="81658" y="293864"/>
                    <a:pt x="80036" y="297263"/>
                    <a:pt x="77123" y="299243"/>
                  </a:cubicBezTo>
                  <a:cubicBezTo>
                    <a:pt x="74659" y="301020"/>
                    <a:pt x="72835" y="303561"/>
                    <a:pt x="70185" y="305260"/>
                  </a:cubicBezTo>
                  <a:cubicBezTo>
                    <a:pt x="67535" y="306960"/>
                    <a:pt x="67473" y="309860"/>
                    <a:pt x="66709" y="312370"/>
                  </a:cubicBezTo>
                  <a:cubicBezTo>
                    <a:pt x="65918" y="315908"/>
                    <a:pt x="63647" y="318917"/>
                    <a:pt x="60473" y="320663"/>
                  </a:cubicBezTo>
                  <a:cubicBezTo>
                    <a:pt x="55796" y="323267"/>
                    <a:pt x="51462" y="326634"/>
                    <a:pt x="50043" y="332371"/>
                  </a:cubicBezTo>
                  <a:cubicBezTo>
                    <a:pt x="49850" y="333119"/>
                    <a:pt x="49418" y="333790"/>
                    <a:pt x="48812" y="334273"/>
                  </a:cubicBezTo>
                  <a:cubicBezTo>
                    <a:pt x="44135" y="337750"/>
                    <a:pt x="39972" y="342224"/>
                    <a:pt x="34064" y="343923"/>
                  </a:cubicBezTo>
                  <a:cubicBezTo>
                    <a:pt x="33284" y="332636"/>
                    <a:pt x="30587" y="322285"/>
                    <a:pt x="22823" y="313305"/>
                  </a:cubicBezTo>
                  <a:cubicBezTo>
                    <a:pt x="17729" y="307350"/>
                    <a:pt x="11468" y="302486"/>
                    <a:pt x="4428" y="299040"/>
                  </a:cubicBezTo>
                  <a:cubicBezTo>
                    <a:pt x="-1886" y="295922"/>
                    <a:pt x="-2136" y="291885"/>
                    <a:pt x="3601" y="287566"/>
                  </a:cubicBezTo>
                  <a:cubicBezTo>
                    <a:pt x="8124" y="284339"/>
                    <a:pt x="12378" y="280738"/>
                    <a:pt x="16323" y="276825"/>
                  </a:cubicBezTo>
                  <a:cubicBezTo>
                    <a:pt x="18437" y="274845"/>
                    <a:pt x="19844" y="272241"/>
                    <a:pt x="20329" y="269389"/>
                  </a:cubicBezTo>
                  <a:cubicBezTo>
                    <a:pt x="21291" y="264088"/>
                    <a:pt x="23498" y="259099"/>
                    <a:pt x="26768" y="254828"/>
                  </a:cubicBezTo>
                  <a:cubicBezTo>
                    <a:pt x="34361" y="244460"/>
                    <a:pt x="41138" y="233516"/>
                    <a:pt x="47034" y="222089"/>
                  </a:cubicBezTo>
                  <a:cubicBezTo>
                    <a:pt x="49321" y="218067"/>
                    <a:pt x="50428" y="213483"/>
                    <a:pt x="50230" y="208853"/>
                  </a:cubicBezTo>
                  <a:cubicBezTo>
                    <a:pt x="50166" y="207123"/>
                    <a:pt x="50392" y="205408"/>
                    <a:pt x="50901" y="203755"/>
                  </a:cubicBezTo>
                  <a:cubicBezTo>
                    <a:pt x="54553" y="189117"/>
                    <a:pt x="57313" y="174275"/>
                    <a:pt x="59163" y="159293"/>
                  </a:cubicBezTo>
                  <a:cubicBezTo>
                    <a:pt x="60644" y="148552"/>
                    <a:pt x="62484" y="137811"/>
                    <a:pt x="63217" y="126914"/>
                  </a:cubicBezTo>
                  <a:cubicBezTo>
                    <a:pt x="63637" y="120787"/>
                    <a:pt x="64074" y="114675"/>
                    <a:pt x="64027" y="108564"/>
                  </a:cubicBezTo>
                  <a:cubicBezTo>
                    <a:pt x="63887" y="92834"/>
                    <a:pt x="65259" y="77135"/>
                    <a:pt x="65477" y="61405"/>
                  </a:cubicBezTo>
                  <a:cubicBezTo>
                    <a:pt x="65680" y="48029"/>
                    <a:pt x="69328" y="34903"/>
                    <a:pt x="74098" y="22431"/>
                  </a:cubicBezTo>
                  <a:cubicBezTo>
                    <a:pt x="78869" y="9959"/>
                    <a:pt x="88441" y="4206"/>
                    <a:pt x="101053" y="2039"/>
                  </a:cubicBezTo>
                  <a:cubicBezTo>
                    <a:pt x="105948" y="1198"/>
                    <a:pt x="110906" y="1026"/>
                    <a:pt x="115801" y="-18"/>
                  </a:cubicBezTo>
                  <a:cubicBezTo>
                    <a:pt x="120337" y="-1001"/>
                    <a:pt x="124874" y="683"/>
                    <a:pt x="129333" y="1774"/>
                  </a:cubicBezTo>
                  <a:cubicBezTo>
                    <a:pt x="132669" y="2601"/>
                    <a:pt x="135974" y="3583"/>
                    <a:pt x="139357" y="4222"/>
                  </a:cubicBezTo>
                  <a:cubicBezTo>
                    <a:pt x="141984" y="4861"/>
                    <a:pt x="144751" y="4534"/>
                    <a:pt x="147152" y="3287"/>
                  </a:cubicBezTo>
                  <a:cubicBezTo>
                    <a:pt x="148602" y="2289"/>
                    <a:pt x="150401" y="1962"/>
                    <a:pt x="152109" y="2367"/>
                  </a:cubicBezTo>
                  <a:cubicBezTo>
                    <a:pt x="160614" y="4534"/>
                    <a:pt x="169233" y="6233"/>
                    <a:pt x="177926" y="7434"/>
                  </a:cubicBezTo>
                  <a:cubicBezTo>
                    <a:pt x="189198" y="9367"/>
                    <a:pt x="200500" y="11160"/>
                    <a:pt x="211865" y="12656"/>
                  </a:cubicBezTo>
                  <a:cubicBezTo>
                    <a:pt x="224914" y="14371"/>
                    <a:pt x="237947" y="13139"/>
                    <a:pt x="250980" y="13654"/>
                  </a:cubicBezTo>
                  <a:cubicBezTo>
                    <a:pt x="252539" y="13654"/>
                    <a:pt x="254098" y="13529"/>
                    <a:pt x="255657" y="13654"/>
                  </a:cubicBezTo>
                  <a:cubicBezTo>
                    <a:pt x="259726" y="14137"/>
                    <a:pt x="260692" y="16335"/>
                    <a:pt x="258510" y="19796"/>
                  </a:cubicBezTo>
                  <a:cubicBezTo>
                    <a:pt x="253833" y="27311"/>
                    <a:pt x="247815" y="29789"/>
                    <a:pt x="238866" y="27731"/>
                  </a:cubicBezTo>
                  <a:cubicBezTo>
                    <a:pt x="224243" y="24380"/>
                    <a:pt x="210649" y="26515"/>
                    <a:pt x="198427" y="35402"/>
                  </a:cubicBezTo>
                  <a:cubicBezTo>
                    <a:pt x="188496" y="42230"/>
                    <a:pt x="181700" y="52737"/>
                    <a:pt x="179548" y="64586"/>
                  </a:cubicBezTo>
                  <a:cubicBezTo>
                    <a:pt x="179220" y="66628"/>
                    <a:pt x="178144" y="68374"/>
                    <a:pt x="178425" y="70369"/>
                  </a:cubicBezTo>
                  <a:close/>
                </a:path>
              </a:pathLst>
            </a:custGeom>
            <a:solidFill>
              <a:srgbClr val="020202"/>
            </a:solidFill>
            <a:ln w="1557" cap="flat">
              <a:noFill/>
              <a:prstDash val="solid"/>
              <a:miter/>
            </a:ln>
          </p:spPr>
          <p:txBody>
            <a:bodyPr rtlCol="0" anchor="ctr"/>
            <a:lstStyle/>
            <a:p>
              <a:endParaRPr lang="es-CO"/>
            </a:p>
          </p:txBody>
        </p:sp>
        <p:sp>
          <p:nvSpPr>
            <p:cNvPr id="1214" name="Freeform: Shape 1213">
              <a:extLst>
                <a:ext uri="{FF2B5EF4-FFF2-40B4-BE49-F238E27FC236}">
                  <a16:creationId xmlns:a16="http://schemas.microsoft.com/office/drawing/2014/main" id="{DE8AAA1F-72E2-67B8-94AC-EAD26E47F965}"/>
                </a:ext>
              </a:extLst>
            </p:cNvPr>
            <p:cNvSpPr/>
            <p:nvPr/>
          </p:nvSpPr>
          <p:spPr>
            <a:xfrm>
              <a:off x="3544198" y="5775514"/>
              <a:ext cx="138507" cy="146535"/>
            </a:xfrm>
            <a:custGeom>
              <a:avLst/>
              <a:gdLst>
                <a:gd name="connsiteX0" fmla="*/ 126715 w 138507"/>
                <a:gd name="connsiteY0" fmla="*/ 132113 h 146535"/>
                <a:gd name="connsiteX1" fmla="*/ 123737 w 138507"/>
                <a:gd name="connsiteY1" fmla="*/ 138474 h 146535"/>
                <a:gd name="connsiteX2" fmla="*/ 116940 w 138507"/>
                <a:gd name="connsiteY2" fmla="*/ 139378 h 146535"/>
                <a:gd name="connsiteX3" fmla="*/ 79119 w 138507"/>
                <a:gd name="connsiteY3" fmla="*/ 145770 h 146535"/>
                <a:gd name="connsiteX4" fmla="*/ 48875 w 138507"/>
                <a:gd name="connsiteY4" fmla="*/ 143322 h 146535"/>
                <a:gd name="connsiteX5" fmla="*/ 30978 w 138507"/>
                <a:gd name="connsiteY5" fmla="*/ 139378 h 146535"/>
                <a:gd name="connsiteX6" fmla="*/ 25069 w 138507"/>
                <a:gd name="connsiteY6" fmla="*/ 133469 h 146535"/>
                <a:gd name="connsiteX7" fmla="*/ 21655 w 138507"/>
                <a:gd name="connsiteY7" fmla="*/ 126968 h 146535"/>
                <a:gd name="connsiteX8" fmla="*/ 9885 w 138507"/>
                <a:gd name="connsiteY8" fmla="*/ 126049 h 146535"/>
                <a:gd name="connsiteX9" fmla="*/ 6767 w 138507"/>
                <a:gd name="connsiteY9" fmla="*/ 129432 h 146535"/>
                <a:gd name="connsiteX10" fmla="*/ 3306 w 138507"/>
                <a:gd name="connsiteY10" fmla="*/ 131879 h 146535"/>
                <a:gd name="connsiteX11" fmla="*/ -280 w 138507"/>
                <a:gd name="connsiteY11" fmla="*/ 127873 h 146535"/>
                <a:gd name="connsiteX12" fmla="*/ -514 w 138507"/>
                <a:gd name="connsiteY12" fmla="*/ 125004 h 146535"/>
                <a:gd name="connsiteX13" fmla="*/ 4397 w 138507"/>
                <a:gd name="connsiteY13" fmla="*/ 81509 h 146535"/>
                <a:gd name="connsiteX14" fmla="*/ 23557 w 138507"/>
                <a:gd name="connsiteY14" fmla="*/ 28036 h 146535"/>
                <a:gd name="connsiteX15" fmla="*/ 61237 w 138507"/>
                <a:gd name="connsiteY15" fmla="*/ 1970 h 146535"/>
                <a:gd name="connsiteX16" fmla="*/ 122038 w 138507"/>
                <a:gd name="connsiteY16" fmla="*/ 1611 h 146535"/>
                <a:gd name="connsiteX17" fmla="*/ 127073 w 138507"/>
                <a:gd name="connsiteY17" fmla="*/ 2780 h 146535"/>
                <a:gd name="connsiteX18" fmla="*/ 137503 w 138507"/>
                <a:gd name="connsiteY18" fmla="*/ 20443 h 146535"/>
                <a:gd name="connsiteX19" fmla="*/ 135351 w 138507"/>
                <a:gd name="connsiteY19" fmla="*/ 31154 h 146535"/>
                <a:gd name="connsiteX20" fmla="*/ 130674 w 138507"/>
                <a:gd name="connsiteY20" fmla="*/ 74088 h 146535"/>
                <a:gd name="connsiteX21" fmla="*/ 129256 w 138507"/>
                <a:gd name="connsiteY21" fmla="*/ 99390 h 146535"/>
                <a:gd name="connsiteX22" fmla="*/ 126715 w 138507"/>
                <a:gd name="connsiteY22" fmla="*/ 132113 h 14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8507" h="146535">
                  <a:moveTo>
                    <a:pt x="126715" y="132113"/>
                  </a:moveTo>
                  <a:cubicBezTo>
                    <a:pt x="124376" y="133672"/>
                    <a:pt x="126715" y="137507"/>
                    <a:pt x="123737" y="138474"/>
                  </a:cubicBezTo>
                  <a:cubicBezTo>
                    <a:pt x="121495" y="138937"/>
                    <a:pt x="119224" y="139238"/>
                    <a:pt x="116940" y="139378"/>
                  </a:cubicBezTo>
                  <a:cubicBezTo>
                    <a:pt x="104328" y="141529"/>
                    <a:pt x="91793" y="144164"/>
                    <a:pt x="79119" y="145770"/>
                  </a:cubicBezTo>
                  <a:cubicBezTo>
                    <a:pt x="68986" y="147064"/>
                    <a:pt x="58852" y="145364"/>
                    <a:pt x="48875" y="143322"/>
                  </a:cubicBezTo>
                  <a:cubicBezTo>
                    <a:pt x="42888" y="142090"/>
                    <a:pt x="36995" y="140360"/>
                    <a:pt x="30978" y="139378"/>
                  </a:cubicBezTo>
                  <a:cubicBezTo>
                    <a:pt x="27785" y="139214"/>
                    <a:pt x="25233" y="136662"/>
                    <a:pt x="25069" y="133469"/>
                  </a:cubicBezTo>
                  <a:cubicBezTo>
                    <a:pt x="24669" y="130989"/>
                    <a:pt x="23470" y="128707"/>
                    <a:pt x="21655" y="126968"/>
                  </a:cubicBezTo>
                  <a:cubicBezTo>
                    <a:pt x="18101" y="123320"/>
                    <a:pt x="13860" y="122915"/>
                    <a:pt x="9885" y="126049"/>
                  </a:cubicBezTo>
                  <a:cubicBezTo>
                    <a:pt x="8687" y="127020"/>
                    <a:pt x="7638" y="128159"/>
                    <a:pt x="6767" y="129432"/>
                  </a:cubicBezTo>
                  <a:cubicBezTo>
                    <a:pt x="5863" y="130710"/>
                    <a:pt x="5208" y="132284"/>
                    <a:pt x="3306" y="131879"/>
                  </a:cubicBezTo>
                  <a:cubicBezTo>
                    <a:pt x="1332" y="131525"/>
                    <a:pt x="-147" y="129873"/>
                    <a:pt x="-280" y="127873"/>
                  </a:cubicBezTo>
                  <a:cubicBezTo>
                    <a:pt x="-405" y="126922"/>
                    <a:pt x="-436" y="125971"/>
                    <a:pt x="-514" y="125004"/>
                  </a:cubicBezTo>
                  <a:cubicBezTo>
                    <a:pt x="1045" y="110490"/>
                    <a:pt x="1825" y="95836"/>
                    <a:pt x="4397" y="81509"/>
                  </a:cubicBezTo>
                  <a:cubicBezTo>
                    <a:pt x="7595" y="62698"/>
                    <a:pt x="14080" y="44597"/>
                    <a:pt x="23557" y="28036"/>
                  </a:cubicBezTo>
                  <a:cubicBezTo>
                    <a:pt x="31944" y="13631"/>
                    <a:pt x="44884" y="5337"/>
                    <a:pt x="61237" y="1970"/>
                  </a:cubicBezTo>
                  <a:cubicBezTo>
                    <a:pt x="81504" y="-2224"/>
                    <a:pt x="101771" y="411"/>
                    <a:pt x="122038" y="1611"/>
                  </a:cubicBezTo>
                  <a:cubicBezTo>
                    <a:pt x="123757" y="1800"/>
                    <a:pt x="125447" y="2192"/>
                    <a:pt x="127073" y="2780"/>
                  </a:cubicBezTo>
                  <a:cubicBezTo>
                    <a:pt x="135897" y="5513"/>
                    <a:pt x="139373" y="11401"/>
                    <a:pt x="137503" y="20443"/>
                  </a:cubicBezTo>
                  <a:cubicBezTo>
                    <a:pt x="136770" y="24013"/>
                    <a:pt x="136037" y="27568"/>
                    <a:pt x="135351" y="31154"/>
                  </a:cubicBezTo>
                  <a:cubicBezTo>
                    <a:pt x="132639" y="45340"/>
                    <a:pt x="132233" y="59776"/>
                    <a:pt x="130674" y="74088"/>
                  </a:cubicBezTo>
                  <a:cubicBezTo>
                    <a:pt x="129801" y="82428"/>
                    <a:pt x="129318" y="90925"/>
                    <a:pt x="129256" y="99390"/>
                  </a:cubicBezTo>
                  <a:cubicBezTo>
                    <a:pt x="129150" y="110342"/>
                    <a:pt x="128300" y="121275"/>
                    <a:pt x="126715" y="132113"/>
                  </a:cubicBezTo>
                  <a:close/>
                </a:path>
              </a:pathLst>
            </a:custGeom>
            <a:solidFill>
              <a:srgbClr val="FF0705"/>
            </a:solidFill>
            <a:ln w="1557" cap="flat">
              <a:noFill/>
              <a:prstDash val="solid"/>
              <a:miter/>
            </a:ln>
          </p:spPr>
          <p:txBody>
            <a:bodyPr rtlCol="0" anchor="ctr"/>
            <a:lstStyle/>
            <a:p>
              <a:endParaRPr lang="es-CO"/>
            </a:p>
          </p:txBody>
        </p:sp>
        <p:sp>
          <p:nvSpPr>
            <p:cNvPr id="1215" name="Freeform: Shape 1214">
              <a:extLst>
                <a:ext uri="{FF2B5EF4-FFF2-40B4-BE49-F238E27FC236}">
                  <a16:creationId xmlns:a16="http://schemas.microsoft.com/office/drawing/2014/main" id="{5438E8F7-81D5-B75F-A3E9-AC582CB464AF}"/>
                </a:ext>
              </a:extLst>
            </p:cNvPr>
            <p:cNvSpPr/>
            <p:nvPr/>
          </p:nvSpPr>
          <p:spPr>
            <a:xfrm>
              <a:off x="3752103" y="6235920"/>
              <a:ext cx="36059" cy="438883"/>
            </a:xfrm>
            <a:custGeom>
              <a:avLst/>
              <a:gdLst>
                <a:gd name="connsiteX0" fmla="*/ 1966 w 36059"/>
                <a:gd name="connsiteY0" fmla="*/ -315 h 438883"/>
                <a:gd name="connsiteX1" fmla="*/ 1389 w 36059"/>
                <a:gd name="connsiteY1" fmla="*/ 30865 h 438883"/>
                <a:gd name="connsiteX2" fmla="*/ 2558 w 36059"/>
                <a:gd name="connsiteY2" fmla="*/ 60205 h 438883"/>
                <a:gd name="connsiteX3" fmla="*/ 2870 w 36059"/>
                <a:gd name="connsiteY3" fmla="*/ 62481 h 438883"/>
                <a:gd name="connsiteX4" fmla="*/ 4242 w 36059"/>
                <a:gd name="connsiteY4" fmla="*/ 95313 h 438883"/>
                <a:gd name="connsiteX5" fmla="*/ 5614 w 36059"/>
                <a:gd name="connsiteY5" fmla="*/ 142581 h 438883"/>
                <a:gd name="connsiteX6" fmla="*/ 9074 w 36059"/>
                <a:gd name="connsiteY6" fmla="*/ 201230 h 438883"/>
                <a:gd name="connsiteX7" fmla="*/ 12442 w 36059"/>
                <a:gd name="connsiteY7" fmla="*/ 244881 h 438883"/>
                <a:gd name="connsiteX8" fmla="*/ 19925 w 36059"/>
                <a:gd name="connsiteY8" fmla="*/ 301924 h 438883"/>
                <a:gd name="connsiteX9" fmla="*/ 26270 w 36059"/>
                <a:gd name="connsiteY9" fmla="*/ 344609 h 438883"/>
                <a:gd name="connsiteX10" fmla="*/ 28640 w 36059"/>
                <a:gd name="connsiteY10" fmla="*/ 375025 h 438883"/>
                <a:gd name="connsiteX11" fmla="*/ 31243 w 36059"/>
                <a:gd name="connsiteY11" fmla="*/ 400810 h 438883"/>
                <a:gd name="connsiteX12" fmla="*/ 32428 w 36059"/>
                <a:gd name="connsiteY12" fmla="*/ 414592 h 438883"/>
                <a:gd name="connsiteX13" fmla="*/ 35546 w 36059"/>
                <a:gd name="connsiteY13" fmla="*/ 438569 h 438883"/>
                <a:gd name="connsiteX14" fmla="*/ 32724 w 36059"/>
                <a:gd name="connsiteY14" fmla="*/ 427734 h 438883"/>
                <a:gd name="connsiteX15" fmla="*/ 30822 w 36059"/>
                <a:gd name="connsiteY15" fmla="*/ 410102 h 438883"/>
                <a:gd name="connsiteX16" fmla="*/ 29482 w 36059"/>
                <a:gd name="connsiteY16" fmla="*/ 398129 h 438883"/>
                <a:gd name="connsiteX17" fmla="*/ 26021 w 36059"/>
                <a:gd name="connsiteY17" fmla="*/ 360464 h 438883"/>
                <a:gd name="connsiteX18" fmla="*/ 20751 w 36059"/>
                <a:gd name="connsiteY18" fmla="*/ 325964 h 438883"/>
                <a:gd name="connsiteX19" fmla="*/ 16885 w 36059"/>
                <a:gd name="connsiteY19" fmla="*/ 298760 h 438883"/>
                <a:gd name="connsiteX20" fmla="*/ 14141 w 36059"/>
                <a:gd name="connsiteY20" fmla="*/ 280644 h 438883"/>
                <a:gd name="connsiteX21" fmla="*/ 11179 w 36059"/>
                <a:gd name="connsiteY21" fmla="*/ 254500 h 438883"/>
                <a:gd name="connsiteX22" fmla="*/ 9620 w 36059"/>
                <a:gd name="connsiteY22" fmla="*/ 242028 h 438883"/>
                <a:gd name="connsiteX23" fmla="*/ 7718 w 36059"/>
                <a:gd name="connsiteY23" fmla="*/ 223212 h 438883"/>
                <a:gd name="connsiteX24" fmla="*/ 7625 w 36059"/>
                <a:gd name="connsiteY24" fmla="*/ 222073 h 438883"/>
                <a:gd name="connsiteX25" fmla="*/ 6066 w 36059"/>
                <a:gd name="connsiteY25" fmla="*/ 194012 h 438883"/>
                <a:gd name="connsiteX26" fmla="*/ 4179 w 36059"/>
                <a:gd name="connsiteY26" fmla="*/ 167743 h 438883"/>
                <a:gd name="connsiteX27" fmla="*/ 4179 w 36059"/>
                <a:gd name="connsiteY27" fmla="*/ 166589 h 438883"/>
                <a:gd name="connsiteX28" fmla="*/ 2729 w 36059"/>
                <a:gd name="connsiteY28" fmla="*/ 137327 h 438883"/>
                <a:gd name="connsiteX29" fmla="*/ 1654 w 36059"/>
                <a:gd name="connsiteY29" fmla="*/ 86131 h 438883"/>
                <a:gd name="connsiteX30" fmla="*/ -295 w 36059"/>
                <a:gd name="connsiteY30" fmla="*/ 33344 h 438883"/>
                <a:gd name="connsiteX31" fmla="*/ 703 w 36059"/>
                <a:gd name="connsiteY31" fmla="*/ 2897 h 438883"/>
                <a:gd name="connsiteX32" fmla="*/ 1966 w 36059"/>
                <a:gd name="connsiteY32" fmla="*/ -315 h 438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6059" h="438883">
                  <a:moveTo>
                    <a:pt x="1966" y="-315"/>
                  </a:moveTo>
                  <a:cubicBezTo>
                    <a:pt x="1872" y="10052"/>
                    <a:pt x="1358" y="20451"/>
                    <a:pt x="1389" y="30865"/>
                  </a:cubicBezTo>
                  <a:cubicBezTo>
                    <a:pt x="1389" y="40608"/>
                    <a:pt x="1217" y="50461"/>
                    <a:pt x="2558" y="60205"/>
                  </a:cubicBezTo>
                  <a:cubicBezTo>
                    <a:pt x="2729" y="60953"/>
                    <a:pt x="2834" y="61714"/>
                    <a:pt x="2870" y="62481"/>
                  </a:cubicBezTo>
                  <a:cubicBezTo>
                    <a:pt x="2620" y="73394"/>
                    <a:pt x="4616" y="84307"/>
                    <a:pt x="4242" y="95313"/>
                  </a:cubicBezTo>
                  <a:cubicBezTo>
                    <a:pt x="3727" y="111090"/>
                    <a:pt x="4772" y="126851"/>
                    <a:pt x="5614" y="142581"/>
                  </a:cubicBezTo>
                  <a:cubicBezTo>
                    <a:pt x="6658" y="162131"/>
                    <a:pt x="7968" y="181680"/>
                    <a:pt x="9074" y="201230"/>
                  </a:cubicBezTo>
                  <a:cubicBezTo>
                    <a:pt x="9885" y="215791"/>
                    <a:pt x="11039" y="230352"/>
                    <a:pt x="12442" y="244881"/>
                  </a:cubicBezTo>
                  <a:cubicBezTo>
                    <a:pt x="14302" y="263963"/>
                    <a:pt x="16796" y="282983"/>
                    <a:pt x="19925" y="301924"/>
                  </a:cubicBezTo>
                  <a:cubicBezTo>
                    <a:pt x="22279" y="316111"/>
                    <a:pt x="23994" y="330407"/>
                    <a:pt x="26270" y="344609"/>
                  </a:cubicBezTo>
                  <a:cubicBezTo>
                    <a:pt x="27628" y="354696"/>
                    <a:pt x="28420" y="364845"/>
                    <a:pt x="28640" y="375025"/>
                  </a:cubicBezTo>
                  <a:cubicBezTo>
                    <a:pt x="29061" y="383646"/>
                    <a:pt x="30012" y="392267"/>
                    <a:pt x="31243" y="400810"/>
                  </a:cubicBezTo>
                  <a:cubicBezTo>
                    <a:pt x="31914" y="405409"/>
                    <a:pt x="32069" y="410008"/>
                    <a:pt x="32428" y="414592"/>
                  </a:cubicBezTo>
                  <a:cubicBezTo>
                    <a:pt x="33067" y="422651"/>
                    <a:pt x="34798" y="430540"/>
                    <a:pt x="35546" y="438569"/>
                  </a:cubicBezTo>
                  <a:cubicBezTo>
                    <a:pt x="33005" y="435451"/>
                    <a:pt x="33348" y="431413"/>
                    <a:pt x="32724" y="427734"/>
                  </a:cubicBezTo>
                  <a:cubicBezTo>
                    <a:pt x="31726" y="421888"/>
                    <a:pt x="30526" y="416041"/>
                    <a:pt x="30822" y="410102"/>
                  </a:cubicBezTo>
                  <a:cubicBezTo>
                    <a:pt x="30779" y="406079"/>
                    <a:pt x="30330" y="402057"/>
                    <a:pt x="29482" y="398129"/>
                  </a:cubicBezTo>
                  <a:cubicBezTo>
                    <a:pt x="27564" y="385657"/>
                    <a:pt x="27564" y="372982"/>
                    <a:pt x="26021" y="360464"/>
                  </a:cubicBezTo>
                  <a:cubicBezTo>
                    <a:pt x="24602" y="348927"/>
                    <a:pt x="22466" y="337469"/>
                    <a:pt x="20751" y="325964"/>
                  </a:cubicBezTo>
                  <a:cubicBezTo>
                    <a:pt x="19395" y="316906"/>
                    <a:pt x="18195" y="307817"/>
                    <a:pt x="16885" y="298760"/>
                  </a:cubicBezTo>
                  <a:cubicBezTo>
                    <a:pt x="15996" y="292726"/>
                    <a:pt x="14921" y="286709"/>
                    <a:pt x="14141" y="280644"/>
                  </a:cubicBezTo>
                  <a:cubicBezTo>
                    <a:pt x="13019" y="271945"/>
                    <a:pt x="11319" y="263293"/>
                    <a:pt x="11179" y="254500"/>
                  </a:cubicBezTo>
                  <a:cubicBezTo>
                    <a:pt x="10970" y="250307"/>
                    <a:pt x="10448" y="246144"/>
                    <a:pt x="9620" y="242028"/>
                  </a:cubicBezTo>
                  <a:cubicBezTo>
                    <a:pt x="8591" y="235792"/>
                    <a:pt x="9620" y="229323"/>
                    <a:pt x="7718" y="223212"/>
                  </a:cubicBezTo>
                  <a:cubicBezTo>
                    <a:pt x="7623" y="222837"/>
                    <a:pt x="7592" y="222463"/>
                    <a:pt x="7625" y="222073"/>
                  </a:cubicBezTo>
                  <a:cubicBezTo>
                    <a:pt x="8248" y="212720"/>
                    <a:pt x="6814" y="203366"/>
                    <a:pt x="6066" y="194012"/>
                  </a:cubicBezTo>
                  <a:cubicBezTo>
                    <a:pt x="5427" y="185266"/>
                    <a:pt x="6237" y="176380"/>
                    <a:pt x="4179" y="167743"/>
                  </a:cubicBezTo>
                  <a:cubicBezTo>
                    <a:pt x="4117" y="167353"/>
                    <a:pt x="4117" y="166963"/>
                    <a:pt x="4179" y="166589"/>
                  </a:cubicBezTo>
                  <a:cubicBezTo>
                    <a:pt x="4896" y="156784"/>
                    <a:pt x="3462" y="147040"/>
                    <a:pt x="2729" y="137327"/>
                  </a:cubicBezTo>
                  <a:cubicBezTo>
                    <a:pt x="1451" y="120179"/>
                    <a:pt x="2729" y="103155"/>
                    <a:pt x="1654" y="86131"/>
                  </a:cubicBezTo>
                  <a:cubicBezTo>
                    <a:pt x="516" y="68545"/>
                    <a:pt x="-1106" y="50960"/>
                    <a:pt x="-295" y="33344"/>
                  </a:cubicBezTo>
                  <a:cubicBezTo>
                    <a:pt x="173" y="23195"/>
                    <a:pt x="578" y="13077"/>
                    <a:pt x="703" y="2897"/>
                  </a:cubicBezTo>
                  <a:cubicBezTo>
                    <a:pt x="483" y="1673"/>
                    <a:pt x="973" y="432"/>
                    <a:pt x="1966" y="-315"/>
                  </a:cubicBezTo>
                  <a:close/>
                </a:path>
              </a:pathLst>
            </a:custGeom>
            <a:solidFill>
              <a:srgbClr val="270000"/>
            </a:solidFill>
            <a:ln w="1557" cap="flat">
              <a:noFill/>
              <a:prstDash val="solid"/>
              <a:miter/>
            </a:ln>
          </p:spPr>
          <p:txBody>
            <a:bodyPr rtlCol="0" anchor="ctr"/>
            <a:lstStyle/>
            <a:p>
              <a:endParaRPr lang="es-CO"/>
            </a:p>
          </p:txBody>
        </p:sp>
        <p:sp>
          <p:nvSpPr>
            <p:cNvPr id="1216" name="Freeform: Shape 1215">
              <a:extLst>
                <a:ext uri="{FF2B5EF4-FFF2-40B4-BE49-F238E27FC236}">
                  <a16:creationId xmlns:a16="http://schemas.microsoft.com/office/drawing/2014/main" id="{20CD6F85-2FC3-84A5-0A21-4FE501C4061B}"/>
                </a:ext>
              </a:extLst>
            </p:cNvPr>
            <p:cNvSpPr/>
            <p:nvPr/>
          </p:nvSpPr>
          <p:spPr>
            <a:xfrm>
              <a:off x="4618274" y="6075392"/>
              <a:ext cx="1125" cy="2291"/>
            </a:xfrm>
            <a:custGeom>
              <a:avLst/>
              <a:gdLst>
                <a:gd name="connsiteX0" fmla="*/ -501 w 1125"/>
                <a:gd name="connsiteY0" fmla="*/ -315 h 2291"/>
                <a:gd name="connsiteX1" fmla="*/ 575 w 1125"/>
                <a:gd name="connsiteY1" fmla="*/ 1977 h 2291"/>
                <a:gd name="connsiteX2" fmla="*/ -501 w 1125"/>
                <a:gd name="connsiteY2" fmla="*/ -315 h 2291"/>
              </a:gdLst>
              <a:ahLst/>
              <a:cxnLst>
                <a:cxn ang="0">
                  <a:pos x="connsiteX0" y="connsiteY0"/>
                </a:cxn>
                <a:cxn ang="0">
                  <a:pos x="connsiteX1" y="connsiteY1"/>
                </a:cxn>
                <a:cxn ang="0">
                  <a:pos x="connsiteX2" y="connsiteY2"/>
                </a:cxn>
              </a:cxnLst>
              <a:rect l="l" t="t" r="r" b="b"/>
              <a:pathLst>
                <a:path w="1125" h="2291">
                  <a:moveTo>
                    <a:pt x="-501" y="-315"/>
                  </a:moveTo>
                  <a:cubicBezTo>
                    <a:pt x="310" y="139"/>
                    <a:pt x="746" y="1062"/>
                    <a:pt x="575" y="1977"/>
                  </a:cubicBezTo>
                  <a:cubicBezTo>
                    <a:pt x="-173" y="1467"/>
                    <a:pt x="-594" y="588"/>
                    <a:pt x="-501" y="-315"/>
                  </a:cubicBezTo>
                  <a:close/>
                </a:path>
              </a:pathLst>
            </a:custGeom>
            <a:solidFill>
              <a:srgbClr val="020202"/>
            </a:solidFill>
            <a:ln w="1557" cap="flat">
              <a:noFill/>
              <a:prstDash val="solid"/>
              <a:miter/>
            </a:ln>
          </p:spPr>
          <p:txBody>
            <a:bodyPr rtlCol="0" anchor="ctr"/>
            <a:lstStyle/>
            <a:p>
              <a:endParaRPr lang="es-CO"/>
            </a:p>
          </p:txBody>
        </p:sp>
        <p:sp>
          <p:nvSpPr>
            <p:cNvPr id="1217" name="Freeform: Shape 1216">
              <a:extLst>
                <a:ext uri="{FF2B5EF4-FFF2-40B4-BE49-F238E27FC236}">
                  <a16:creationId xmlns:a16="http://schemas.microsoft.com/office/drawing/2014/main" id="{1FC47477-5997-8FD8-742D-63F290902564}"/>
                </a:ext>
              </a:extLst>
            </p:cNvPr>
            <p:cNvSpPr/>
            <p:nvPr/>
          </p:nvSpPr>
          <p:spPr>
            <a:xfrm>
              <a:off x="4602107" y="5963364"/>
              <a:ext cx="1135" cy="2291"/>
            </a:xfrm>
            <a:custGeom>
              <a:avLst/>
              <a:gdLst>
                <a:gd name="connsiteX0" fmla="*/ -501 w 1135"/>
                <a:gd name="connsiteY0" fmla="*/ -315 h 2291"/>
                <a:gd name="connsiteX1" fmla="*/ 591 w 1135"/>
                <a:gd name="connsiteY1" fmla="*/ 1977 h 2291"/>
                <a:gd name="connsiteX2" fmla="*/ -501 w 1135"/>
                <a:gd name="connsiteY2" fmla="*/ -315 h 2291"/>
              </a:gdLst>
              <a:ahLst/>
              <a:cxnLst>
                <a:cxn ang="0">
                  <a:pos x="connsiteX0" y="connsiteY0"/>
                </a:cxn>
                <a:cxn ang="0">
                  <a:pos x="connsiteX1" y="connsiteY1"/>
                </a:cxn>
                <a:cxn ang="0">
                  <a:pos x="connsiteX2" y="connsiteY2"/>
                </a:cxn>
              </a:cxnLst>
              <a:rect l="l" t="t" r="r" b="b"/>
              <a:pathLst>
                <a:path w="1135" h="2291">
                  <a:moveTo>
                    <a:pt x="-501" y="-315"/>
                  </a:moveTo>
                  <a:cubicBezTo>
                    <a:pt x="310" y="144"/>
                    <a:pt x="746" y="1060"/>
                    <a:pt x="591" y="1977"/>
                  </a:cubicBezTo>
                  <a:cubicBezTo>
                    <a:pt x="-173" y="1478"/>
                    <a:pt x="-594" y="594"/>
                    <a:pt x="-501" y="-315"/>
                  </a:cubicBezTo>
                  <a:close/>
                </a:path>
              </a:pathLst>
            </a:custGeom>
            <a:solidFill>
              <a:srgbClr val="020202"/>
            </a:solidFill>
            <a:ln w="1557" cap="flat">
              <a:noFill/>
              <a:prstDash val="solid"/>
              <a:miter/>
            </a:ln>
          </p:spPr>
          <p:txBody>
            <a:bodyPr rtlCol="0" anchor="ctr"/>
            <a:lstStyle/>
            <a:p>
              <a:endParaRPr lang="es-CO"/>
            </a:p>
          </p:txBody>
        </p:sp>
        <p:sp>
          <p:nvSpPr>
            <p:cNvPr id="1218" name="Freeform: Shape 1217">
              <a:extLst>
                <a:ext uri="{FF2B5EF4-FFF2-40B4-BE49-F238E27FC236}">
                  <a16:creationId xmlns:a16="http://schemas.microsoft.com/office/drawing/2014/main" id="{C1426CC4-EEFA-4CAE-E458-D0AC816AD5BE}"/>
                </a:ext>
              </a:extLst>
            </p:cNvPr>
            <p:cNvSpPr/>
            <p:nvPr/>
          </p:nvSpPr>
          <p:spPr>
            <a:xfrm>
              <a:off x="4619427" y="6097327"/>
              <a:ext cx="1107" cy="2276"/>
            </a:xfrm>
            <a:custGeom>
              <a:avLst/>
              <a:gdLst>
                <a:gd name="connsiteX0" fmla="*/ -500 w 1107"/>
                <a:gd name="connsiteY0" fmla="*/ -315 h 2276"/>
                <a:gd name="connsiteX1" fmla="*/ 544 w 1107"/>
                <a:gd name="connsiteY1" fmla="*/ 1961 h 2276"/>
                <a:gd name="connsiteX2" fmla="*/ -500 w 1107"/>
                <a:gd name="connsiteY2" fmla="*/ -315 h 2276"/>
              </a:gdLst>
              <a:ahLst/>
              <a:cxnLst>
                <a:cxn ang="0">
                  <a:pos x="connsiteX0" y="connsiteY0"/>
                </a:cxn>
                <a:cxn ang="0">
                  <a:pos x="connsiteX1" y="connsiteY1"/>
                </a:cxn>
                <a:cxn ang="0">
                  <a:pos x="connsiteX2" y="connsiteY2"/>
                </a:cxn>
              </a:cxnLst>
              <a:rect l="l" t="t" r="r" b="b"/>
              <a:pathLst>
                <a:path w="1107" h="2276">
                  <a:moveTo>
                    <a:pt x="-500" y="-315"/>
                  </a:moveTo>
                  <a:cubicBezTo>
                    <a:pt x="310" y="128"/>
                    <a:pt x="747" y="1056"/>
                    <a:pt x="544" y="1961"/>
                  </a:cubicBezTo>
                  <a:cubicBezTo>
                    <a:pt x="-189" y="1452"/>
                    <a:pt x="-594" y="579"/>
                    <a:pt x="-500" y="-315"/>
                  </a:cubicBezTo>
                  <a:close/>
                </a:path>
              </a:pathLst>
            </a:custGeom>
            <a:solidFill>
              <a:srgbClr val="020202"/>
            </a:solidFill>
            <a:ln w="1557" cap="flat">
              <a:noFill/>
              <a:prstDash val="solid"/>
              <a:miter/>
            </a:ln>
          </p:spPr>
          <p:txBody>
            <a:bodyPr rtlCol="0" anchor="ctr"/>
            <a:lstStyle/>
            <a:p>
              <a:endParaRPr lang="es-CO"/>
            </a:p>
          </p:txBody>
        </p:sp>
        <p:sp>
          <p:nvSpPr>
            <p:cNvPr id="1219" name="Freeform: Shape 1218">
              <a:extLst>
                <a:ext uri="{FF2B5EF4-FFF2-40B4-BE49-F238E27FC236}">
                  <a16:creationId xmlns:a16="http://schemas.microsoft.com/office/drawing/2014/main" id="{B5DA7F11-32A4-0353-B14E-4B142EC10211}"/>
                </a:ext>
              </a:extLst>
            </p:cNvPr>
            <p:cNvSpPr/>
            <p:nvPr/>
          </p:nvSpPr>
          <p:spPr>
            <a:xfrm>
              <a:off x="4617120" y="6063840"/>
              <a:ext cx="1135" cy="2291"/>
            </a:xfrm>
            <a:custGeom>
              <a:avLst/>
              <a:gdLst>
                <a:gd name="connsiteX0" fmla="*/ -501 w 1135"/>
                <a:gd name="connsiteY0" fmla="*/ -315 h 2291"/>
                <a:gd name="connsiteX1" fmla="*/ 591 w 1135"/>
                <a:gd name="connsiteY1" fmla="*/ 1977 h 2291"/>
                <a:gd name="connsiteX2" fmla="*/ -501 w 1135"/>
                <a:gd name="connsiteY2" fmla="*/ -315 h 2291"/>
              </a:gdLst>
              <a:ahLst/>
              <a:cxnLst>
                <a:cxn ang="0">
                  <a:pos x="connsiteX0" y="connsiteY0"/>
                </a:cxn>
                <a:cxn ang="0">
                  <a:pos x="connsiteX1" y="connsiteY1"/>
                </a:cxn>
                <a:cxn ang="0">
                  <a:pos x="connsiteX2" y="connsiteY2"/>
                </a:cxn>
              </a:cxnLst>
              <a:rect l="l" t="t" r="r" b="b"/>
              <a:pathLst>
                <a:path w="1135" h="2291">
                  <a:moveTo>
                    <a:pt x="-501" y="-315"/>
                  </a:moveTo>
                  <a:cubicBezTo>
                    <a:pt x="310" y="144"/>
                    <a:pt x="746" y="1060"/>
                    <a:pt x="591" y="1977"/>
                  </a:cubicBezTo>
                  <a:cubicBezTo>
                    <a:pt x="-173" y="1481"/>
                    <a:pt x="-594" y="594"/>
                    <a:pt x="-501" y="-315"/>
                  </a:cubicBezTo>
                  <a:close/>
                </a:path>
              </a:pathLst>
            </a:custGeom>
            <a:solidFill>
              <a:srgbClr val="020202"/>
            </a:solidFill>
            <a:ln w="1557" cap="flat">
              <a:noFill/>
              <a:prstDash val="solid"/>
              <a:miter/>
            </a:ln>
          </p:spPr>
          <p:txBody>
            <a:bodyPr rtlCol="0" anchor="ctr"/>
            <a:lstStyle/>
            <a:p>
              <a:endParaRPr lang="es-CO"/>
            </a:p>
          </p:txBody>
        </p:sp>
        <p:sp>
          <p:nvSpPr>
            <p:cNvPr id="1220" name="Freeform: Shape 1219">
              <a:extLst>
                <a:ext uri="{FF2B5EF4-FFF2-40B4-BE49-F238E27FC236}">
                  <a16:creationId xmlns:a16="http://schemas.microsoft.com/office/drawing/2014/main" id="{7FB497FC-5E46-2EFA-84E3-97EA4B3245A5}"/>
                </a:ext>
              </a:extLst>
            </p:cNvPr>
            <p:cNvSpPr/>
            <p:nvPr/>
          </p:nvSpPr>
          <p:spPr>
            <a:xfrm>
              <a:off x="4606735" y="5937952"/>
              <a:ext cx="1106" cy="1153"/>
            </a:xfrm>
            <a:custGeom>
              <a:avLst/>
              <a:gdLst>
                <a:gd name="connsiteX0" fmla="*/ 593 w 1106"/>
                <a:gd name="connsiteY0" fmla="*/ -315 h 1153"/>
                <a:gd name="connsiteX1" fmla="*/ -514 w 1106"/>
                <a:gd name="connsiteY1" fmla="*/ 839 h 1153"/>
                <a:gd name="connsiteX2" fmla="*/ 593 w 1106"/>
                <a:gd name="connsiteY2" fmla="*/ -315 h 1153"/>
              </a:gdLst>
              <a:ahLst/>
              <a:cxnLst>
                <a:cxn ang="0">
                  <a:pos x="connsiteX0" y="connsiteY0"/>
                </a:cxn>
                <a:cxn ang="0">
                  <a:pos x="connsiteX1" y="connsiteY1"/>
                </a:cxn>
                <a:cxn ang="0">
                  <a:pos x="connsiteX2" y="connsiteY2"/>
                </a:cxn>
              </a:cxnLst>
              <a:rect l="l" t="t" r="r" b="b"/>
              <a:pathLst>
                <a:path w="1106" h="1153">
                  <a:moveTo>
                    <a:pt x="593" y="-315"/>
                  </a:moveTo>
                  <a:cubicBezTo>
                    <a:pt x="235" y="75"/>
                    <a:pt x="-140" y="465"/>
                    <a:pt x="-514" y="839"/>
                  </a:cubicBezTo>
                  <a:cubicBezTo>
                    <a:pt x="-171" y="434"/>
                    <a:pt x="235" y="75"/>
                    <a:pt x="593" y="-315"/>
                  </a:cubicBezTo>
                  <a:close/>
                </a:path>
              </a:pathLst>
            </a:custGeom>
            <a:solidFill>
              <a:srgbClr val="020202"/>
            </a:solidFill>
            <a:ln w="1557" cap="flat">
              <a:noFill/>
              <a:prstDash val="solid"/>
              <a:miter/>
            </a:ln>
          </p:spPr>
          <p:txBody>
            <a:bodyPr rtlCol="0" anchor="ctr"/>
            <a:lstStyle/>
            <a:p>
              <a:endParaRPr lang="es-CO"/>
            </a:p>
          </p:txBody>
        </p:sp>
        <p:sp>
          <p:nvSpPr>
            <p:cNvPr id="1221" name="Freeform: Shape 1220">
              <a:extLst>
                <a:ext uri="{FF2B5EF4-FFF2-40B4-BE49-F238E27FC236}">
                  <a16:creationId xmlns:a16="http://schemas.microsoft.com/office/drawing/2014/main" id="{F1FDFBC8-35E7-4B9C-0436-861EE09C003A}"/>
                </a:ext>
              </a:extLst>
            </p:cNvPr>
            <p:cNvSpPr/>
            <p:nvPr/>
          </p:nvSpPr>
          <p:spPr>
            <a:xfrm>
              <a:off x="4603274" y="5948351"/>
              <a:ext cx="1106" cy="1153"/>
            </a:xfrm>
            <a:custGeom>
              <a:avLst/>
              <a:gdLst>
                <a:gd name="connsiteX0" fmla="*/ 593 w 1106"/>
                <a:gd name="connsiteY0" fmla="*/ -315 h 1153"/>
                <a:gd name="connsiteX1" fmla="*/ -514 w 1106"/>
                <a:gd name="connsiteY1" fmla="*/ 839 h 1153"/>
                <a:gd name="connsiteX2" fmla="*/ 593 w 1106"/>
                <a:gd name="connsiteY2" fmla="*/ -315 h 1153"/>
              </a:gdLst>
              <a:ahLst/>
              <a:cxnLst>
                <a:cxn ang="0">
                  <a:pos x="connsiteX0" y="connsiteY0"/>
                </a:cxn>
                <a:cxn ang="0">
                  <a:pos x="connsiteX1" y="connsiteY1"/>
                </a:cxn>
                <a:cxn ang="0">
                  <a:pos x="connsiteX2" y="connsiteY2"/>
                </a:cxn>
              </a:cxnLst>
              <a:rect l="l" t="t" r="r" b="b"/>
              <a:pathLst>
                <a:path w="1106" h="1153">
                  <a:moveTo>
                    <a:pt x="593" y="-315"/>
                  </a:moveTo>
                  <a:cubicBezTo>
                    <a:pt x="235" y="75"/>
                    <a:pt x="-140" y="449"/>
                    <a:pt x="-514" y="839"/>
                  </a:cubicBezTo>
                  <a:cubicBezTo>
                    <a:pt x="-140" y="449"/>
                    <a:pt x="172" y="75"/>
                    <a:pt x="593" y="-315"/>
                  </a:cubicBezTo>
                  <a:close/>
                </a:path>
              </a:pathLst>
            </a:custGeom>
            <a:solidFill>
              <a:srgbClr val="020202"/>
            </a:solidFill>
            <a:ln w="1557" cap="flat">
              <a:noFill/>
              <a:prstDash val="solid"/>
              <a:miter/>
            </a:ln>
          </p:spPr>
          <p:txBody>
            <a:bodyPr rtlCol="0" anchor="ctr"/>
            <a:lstStyle/>
            <a:p>
              <a:endParaRPr lang="es-CO"/>
            </a:p>
          </p:txBody>
        </p:sp>
        <p:sp>
          <p:nvSpPr>
            <p:cNvPr id="1222" name="Freeform: Shape 1221">
              <a:extLst>
                <a:ext uri="{FF2B5EF4-FFF2-40B4-BE49-F238E27FC236}">
                  <a16:creationId xmlns:a16="http://schemas.microsoft.com/office/drawing/2014/main" id="{50D7C049-BA91-4D06-C3CC-0FBF18CC76F5}"/>
                </a:ext>
              </a:extLst>
            </p:cNvPr>
            <p:cNvSpPr/>
            <p:nvPr/>
          </p:nvSpPr>
          <p:spPr>
            <a:xfrm>
              <a:off x="4602120" y="5956442"/>
              <a:ext cx="1060" cy="1153"/>
            </a:xfrm>
            <a:custGeom>
              <a:avLst/>
              <a:gdLst>
                <a:gd name="connsiteX0" fmla="*/ 547 w 1060"/>
                <a:gd name="connsiteY0" fmla="*/ -315 h 1153"/>
                <a:gd name="connsiteX1" fmla="*/ -514 w 1060"/>
                <a:gd name="connsiteY1" fmla="*/ 839 h 1153"/>
              </a:gdLst>
              <a:ahLst/>
              <a:cxnLst>
                <a:cxn ang="0">
                  <a:pos x="connsiteX0" y="connsiteY0"/>
                </a:cxn>
                <a:cxn ang="0">
                  <a:pos x="connsiteX1" y="connsiteY1"/>
                </a:cxn>
              </a:cxnLst>
              <a:rect l="l" t="t" r="r" b="b"/>
              <a:pathLst>
                <a:path w="1060" h="1153">
                  <a:moveTo>
                    <a:pt x="547" y="-315"/>
                  </a:moveTo>
                  <a:lnTo>
                    <a:pt x="-514" y="839"/>
                  </a:lnTo>
                  <a:close/>
                </a:path>
              </a:pathLst>
            </a:custGeom>
            <a:solidFill>
              <a:srgbClr val="020202"/>
            </a:solidFill>
            <a:ln w="1557" cap="flat">
              <a:noFill/>
              <a:prstDash val="solid"/>
              <a:miter/>
            </a:ln>
          </p:spPr>
          <p:txBody>
            <a:bodyPr rtlCol="0" anchor="ctr"/>
            <a:lstStyle/>
            <a:p>
              <a:endParaRPr lang="es-CO"/>
            </a:p>
          </p:txBody>
        </p:sp>
        <p:sp>
          <p:nvSpPr>
            <p:cNvPr id="1223" name="Freeform: Shape 1222">
              <a:extLst>
                <a:ext uri="{FF2B5EF4-FFF2-40B4-BE49-F238E27FC236}">
                  <a16:creationId xmlns:a16="http://schemas.microsoft.com/office/drawing/2014/main" id="{F82E4F2B-CD30-4D4F-6F76-7FBD4C2C2658}"/>
                </a:ext>
              </a:extLst>
            </p:cNvPr>
            <p:cNvSpPr/>
            <p:nvPr/>
          </p:nvSpPr>
          <p:spPr>
            <a:xfrm>
              <a:off x="4603274" y="5972608"/>
              <a:ext cx="1106" cy="1153"/>
            </a:xfrm>
            <a:custGeom>
              <a:avLst/>
              <a:gdLst>
                <a:gd name="connsiteX0" fmla="*/ -514 w 1106"/>
                <a:gd name="connsiteY0" fmla="*/ -315 h 1153"/>
                <a:gd name="connsiteX1" fmla="*/ 593 w 1106"/>
                <a:gd name="connsiteY1" fmla="*/ 839 h 1153"/>
                <a:gd name="connsiteX2" fmla="*/ -514 w 1106"/>
                <a:gd name="connsiteY2" fmla="*/ -315 h 1153"/>
              </a:gdLst>
              <a:ahLst/>
              <a:cxnLst>
                <a:cxn ang="0">
                  <a:pos x="connsiteX0" y="connsiteY0"/>
                </a:cxn>
                <a:cxn ang="0">
                  <a:pos x="connsiteX1" y="connsiteY1"/>
                </a:cxn>
                <a:cxn ang="0">
                  <a:pos x="connsiteX2" y="connsiteY2"/>
                </a:cxn>
              </a:cxnLst>
              <a:rect l="l" t="t" r="r" b="b"/>
              <a:pathLst>
                <a:path w="1106" h="1153">
                  <a:moveTo>
                    <a:pt x="-514" y="-315"/>
                  </a:moveTo>
                  <a:cubicBezTo>
                    <a:pt x="-140" y="59"/>
                    <a:pt x="219" y="449"/>
                    <a:pt x="593" y="839"/>
                  </a:cubicBezTo>
                  <a:cubicBezTo>
                    <a:pt x="172" y="449"/>
                    <a:pt x="-140" y="75"/>
                    <a:pt x="-514" y="-315"/>
                  </a:cubicBezTo>
                  <a:close/>
                </a:path>
              </a:pathLst>
            </a:custGeom>
            <a:solidFill>
              <a:srgbClr val="020202"/>
            </a:solidFill>
            <a:ln w="1557" cap="flat">
              <a:noFill/>
              <a:prstDash val="solid"/>
              <a:miter/>
            </a:ln>
          </p:spPr>
          <p:txBody>
            <a:bodyPr rtlCol="0" anchor="ctr"/>
            <a:lstStyle/>
            <a:p>
              <a:endParaRPr lang="es-CO"/>
            </a:p>
          </p:txBody>
        </p:sp>
        <p:sp>
          <p:nvSpPr>
            <p:cNvPr id="1224" name="Freeform: Shape 1223">
              <a:extLst>
                <a:ext uri="{FF2B5EF4-FFF2-40B4-BE49-F238E27FC236}">
                  <a16:creationId xmlns:a16="http://schemas.microsoft.com/office/drawing/2014/main" id="{FB3193F2-A973-9019-C67A-328E87D2BA11}"/>
                </a:ext>
              </a:extLst>
            </p:cNvPr>
            <p:cNvSpPr/>
            <p:nvPr/>
          </p:nvSpPr>
          <p:spPr>
            <a:xfrm>
              <a:off x="4604428" y="5979530"/>
              <a:ext cx="982" cy="1122"/>
            </a:xfrm>
            <a:custGeom>
              <a:avLst/>
              <a:gdLst>
                <a:gd name="connsiteX0" fmla="*/ -514 w 982"/>
                <a:gd name="connsiteY0" fmla="*/ -315 h 1122"/>
                <a:gd name="connsiteX1" fmla="*/ 468 w 982"/>
                <a:gd name="connsiteY1" fmla="*/ 808 h 1122"/>
              </a:gdLst>
              <a:ahLst/>
              <a:cxnLst>
                <a:cxn ang="0">
                  <a:pos x="connsiteX0" y="connsiteY0"/>
                </a:cxn>
                <a:cxn ang="0">
                  <a:pos x="connsiteX1" y="connsiteY1"/>
                </a:cxn>
              </a:cxnLst>
              <a:rect l="l" t="t" r="r" b="b"/>
              <a:pathLst>
                <a:path w="982" h="1122">
                  <a:moveTo>
                    <a:pt x="-514" y="-315"/>
                  </a:moveTo>
                  <a:lnTo>
                    <a:pt x="468" y="808"/>
                  </a:lnTo>
                  <a:close/>
                </a:path>
              </a:pathLst>
            </a:custGeom>
            <a:solidFill>
              <a:srgbClr val="020202"/>
            </a:solidFill>
            <a:ln w="1557" cap="flat">
              <a:noFill/>
              <a:prstDash val="solid"/>
              <a:miter/>
            </a:ln>
          </p:spPr>
          <p:txBody>
            <a:bodyPr rtlCol="0" anchor="ctr"/>
            <a:lstStyle/>
            <a:p>
              <a:endParaRPr lang="es-CO"/>
            </a:p>
          </p:txBody>
        </p:sp>
        <p:sp>
          <p:nvSpPr>
            <p:cNvPr id="1225" name="Freeform: Shape 1224">
              <a:extLst>
                <a:ext uri="{FF2B5EF4-FFF2-40B4-BE49-F238E27FC236}">
                  <a16:creationId xmlns:a16="http://schemas.microsoft.com/office/drawing/2014/main" id="{2C8CD7EC-76A8-135C-72AD-7FB33675DC21}"/>
                </a:ext>
              </a:extLst>
            </p:cNvPr>
            <p:cNvSpPr/>
            <p:nvPr/>
          </p:nvSpPr>
          <p:spPr>
            <a:xfrm>
              <a:off x="4607904" y="6004942"/>
              <a:ext cx="1028" cy="1138"/>
            </a:xfrm>
            <a:custGeom>
              <a:avLst/>
              <a:gdLst>
                <a:gd name="connsiteX0" fmla="*/ -514 w 1028"/>
                <a:gd name="connsiteY0" fmla="*/ -315 h 1138"/>
                <a:gd name="connsiteX1" fmla="*/ 515 w 1028"/>
                <a:gd name="connsiteY1" fmla="*/ 823 h 1138"/>
              </a:gdLst>
              <a:ahLst/>
              <a:cxnLst>
                <a:cxn ang="0">
                  <a:pos x="connsiteX0" y="connsiteY0"/>
                </a:cxn>
                <a:cxn ang="0">
                  <a:pos x="connsiteX1" y="connsiteY1"/>
                </a:cxn>
              </a:cxnLst>
              <a:rect l="l" t="t" r="r" b="b"/>
              <a:pathLst>
                <a:path w="1028" h="1138">
                  <a:moveTo>
                    <a:pt x="-514" y="-315"/>
                  </a:moveTo>
                  <a:lnTo>
                    <a:pt x="515" y="823"/>
                  </a:lnTo>
                  <a:close/>
                </a:path>
              </a:pathLst>
            </a:custGeom>
            <a:solidFill>
              <a:srgbClr val="020202"/>
            </a:solidFill>
            <a:ln w="1557" cap="flat">
              <a:noFill/>
              <a:prstDash val="solid"/>
              <a:miter/>
            </a:ln>
          </p:spPr>
          <p:txBody>
            <a:bodyPr rtlCol="0" anchor="ctr"/>
            <a:lstStyle/>
            <a:p>
              <a:endParaRPr lang="es-CO"/>
            </a:p>
          </p:txBody>
        </p:sp>
        <p:sp>
          <p:nvSpPr>
            <p:cNvPr id="1226" name="Freeform: Shape 1225">
              <a:extLst>
                <a:ext uri="{FF2B5EF4-FFF2-40B4-BE49-F238E27FC236}">
                  <a16:creationId xmlns:a16="http://schemas.microsoft.com/office/drawing/2014/main" id="{E18B8C91-C6E2-ED66-EAB0-3DAEE9C4956F}"/>
                </a:ext>
              </a:extLst>
            </p:cNvPr>
            <p:cNvSpPr/>
            <p:nvPr/>
          </p:nvSpPr>
          <p:spPr>
            <a:xfrm>
              <a:off x="4613672" y="6036121"/>
              <a:ext cx="1044" cy="1153"/>
            </a:xfrm>
            <a:custGeom>
              <a:avLst/>
              <a:gdLst>
                <a:gd name="connsiteX0" fmla="*/ -514 w 1044"/>
                <a:gd name="connsiteY0" fmla="*/ -315 h 1153"/>
                <a:gd name="connsiteX1" fmla="*/ 531 w 1044"/>
                <a:gd name="connsiteY1" fmla="*/ 839 h 1153"/>
              </a:gdLst>
              <a:ahLst/>
              <a:cxnLst>
                <a:cxn ang="0">
                  <a:pos x="connsiteX0" y="connsiteY0"/>
                </a:cxn>
                <a:cxn ang="0">
                  <a:pos x="connsiteX1" y="connsiteY1"/>
                </a:cxn>
              </a:cxnLst>
              <a:rect l="l" t="t" r="r" b="b"/>
              <a:pathLst>
                <a:path w="1044" h="1153">
                  <a:moveTo>
                    <a:pt x="-514" y="-315"/>
                  </a:moveTo>
                  <a:lnTo>
                    <a:pt x="531" y="839"/>
                  </a:lnTo>
                  <a:close/>
                </a:path>
              </a:pathLst>
            </a:custGeom>
            <a:solidFill>
              <a:srgbClr val="020202"/>
            </a:solidFill>
            <a:ln w="1557" cap="flat">
              <a:noFill/>
              <a:prstDash val="solid"/>
              <a:miter/>
            </a:ln>
          </p:spPr>
          <p:txBody>
            <a:bodyPr rtlCol="0" anchor="ctr"/>
            <a:lstStyle/>
            <a:p>
              <a:endParaRPr lang="es-CO"/>
            </a:p>
          </p:txBody>
        </p:sp>
        <p:sp>
          <p:nvSpPr>
            <p:cNvPr id="1227" name="Freeform: Shape 1226">
              <a:extLst>
                <a:ext uri="{FF2B5EF4-FFF2-40B4-BE49-F238E27FC236}">
                  <a16:creationId xmlns:a16="http://schemas.microsoft.com/office/drawing/2014/main" id="{6F8418D6-D4FF-43F2-C9D0-07DE6A56028D}"/>
                </a:ext>
              </a:extLst>
            </p:cNvPr>
            <p:cNvSpPr/>
            <p:nvPr/>
          </p:nvSpPr>
          <p:spPr>
            <a:xfrm>
              <a:off x="4615980" y="6054595"/>
              <a:ext cx="1028" cy="1153"/>
            </a:xfrm>
            <a:custGeom>
              <a:avLst/>
              <a:gdLst>
                <a:gd name="connsiteX0" fmla="*/ -514 w 1028"/>
                <a:gd name="connsiteY0" fmla="*/ -315 h 1153"/>
                <a:gd name="connsiteX1" fmla="*/ 515 w 1028"/>
                <a:gd name="connsiteY1" fmla="*/ 839 h 1153"/>
              </a:gdLst>
              <a:ahLst/>
              <a:cxnLst>
                <a:cxn ang="0">
                  <a:pos x="connsiteX0" y="connsiteY0"/>
                </a:cxn>
                <a:cxn ang="0">
                  <a:pos x="connsiteX1" y="connsiteY1"/>
                </a:cxn>
              </a:cxnLst>
              <a:rect l="l" t="t" r="r" b="b"/>
              <a:pathLst>
                <a:path w="1028" h="1153">
                  <a:moveTo>
                    <a:pt x="-514" y="-315"/>
                  </a:moveTo>
                  <a:lnTo>
                    <a:pt x="515" y="839"/>
                  </a:lnTo>
                  <a:close/>
                </a:path>
              </a:pathLst>
            </a:custGeom>
            <a:solidFill>
              <a:srgbClr val="020202"/>
            </a:solidFill>
            <a:ln w="1557" cap="flat">
              <a:noFill/>
              <a:prstDash val="solid"/>
              <a:miter/>
            </a:ln>
          </p:spPr>
          <p:txBody>
            <a:bodyPr rtlCol="0" anchor="ctr"/>
            <a:lstStyle/>
            <a:p>
              <a:endParaRPr lang="es-CO"/>
            </a:p>
          </p:txBody>
        </p:sp>
        <p:sp>
          <p:nvSpPr>
            <p:cNvPr id="1228" name="Freeform: Shape 1227">
              <a:extLst>
                <a:ext uri="{FF2B5EF4-FFF2-40B4-BE49-F238E27FC236}">
                  <a16:creationId xmlns:a16="http://schemas.microsoft.com/office/drawing/2014/main" id="{C23705BB-26B2-BE2D-2FEB-B938982607E9}"/>
                </a:ext>
              </a:extLst>
            </p:cNvPr>
            <p:cNvSpPr/>
            <p:nvPr/>
          </p:nvSpPr>
          <p:spPr>
            <a:xfrm>
              <a:off x="4620594" y="6133136"/>
              <a:ext cx="1044" cy="1138"/>
            </a:xfrm>
            <a:custGeom>
              <a:avLst/>
              <a:gdLst>
                <a:gd name="connsiteX0" fmla="*/ -514 w 1044"/>
                <a:gd name="connsiteY0" fmla="*/ -315 h 1138"/>
                <a:gd name="connsiteX1" fmla="*/ 531 w 1044"/>
                <a:gd name="connsiteY1" fmla="*/ 823 h 1138"/>
                <a:gd name="connsiteX2" fmla="*/ -514 w 1044"/>
                <a:gd name="connsiteY2" fmla="*/ -315 h 1138"/>
              </a:gdLst>
              <a:ahLst/>
              <a:cxnLst>
                <a:cxn ang="0">
                  <a:pos x="connsiteX0" y="connsiteY0"/>
                </a:cxn>
                <a:cxn ang="0">
                  <a:pos x="connsiteX1" y="connsiteY1"/>
                </a:cxn>
                <a:cxn ang="0">
                  <a:pos x="connsiteX2" y="connsiteY2"/>
                </a:cxn>
              </a:cxnLst>
              <a:rect l="l" t="t" r="r" b="b"/>
              <a:pathLst>
                <a:path w="1044" h="1138">
                  <a:moveTo>
                    <a:pt x="-514" y="-315"/>
                  </a:moveTo>
                  <a:cubicBezTo>
                    <a:pt x="-155" y="60"/>
                    <a:pt x="188" y="449"/>
                    <a:pt x="531" y="823"/>
                  </a:cubicBezTo>
                  <a:cubicBezTo>
                    <a:pt x="188" y="449"/>
                    <a:pt x="-155" y="122"/>
                    <a:pt x="-514" y="-315"/>
                  </a:cubicBezTo>
                  <a:close/>
                </a:path>
              </a:pathLst>
            </a:custGeom>
            <a:solidFill>
              <a:srgbClr val="020202"/>
            </a:solidFill>
            <a:ln w="1557" cap="flat">
              <a:noFill/>
              <a:prstDash val="solid"/>
              <a:miter/>
            </a:ln>
          </p:spPr>
          <p:txBody>
            <a:bodyPr rtlCol="0" anchor="ctr"/>
            <a:lstStyle/>
            <a:p>
              <a:endParaRPr lang="es-CO"/>
            </a:p>
          </p:txBody>
        </p:sp>
        <p:sp>
          <p:nvSpPr>
            <p:cNvPr id="1229" name="Freeform: Shape 1228">
              <a:extLst>
                <a:ext uri="{FF2B5EF4-FFF2-40B4-BE49-F238E27FC236}">
                  <a16:creationId xmlns:a16="http://schemas.microsoft.com/office/drawing/2014/main" id="{AE1506FB-6A75-DECD-7F1E-376C70B44BB7}"/>
                </a:ext>
              </a:extLst>
            </p:cNvPr>
            <p:cNvSpPr/>
            <p:nvPr/>
          </p:nvSpPr>
          <p:spPr>
            <a:xfrm>
              <a:off x="4186388" y="6551192"/>
              <a:ext cx="1169" cy="1153"/>
            </a:xfrm>
            <a:custGeom>
              <a:avLst/>
              <a:gdLst>
                <a:gd name="connsiteX0" fmla="*/ 656 w 1169"/>
                <a:gd name="connsiteY0" fmla="*/ 839 h 1153"/>
                <a:gd name="connsiteX1" fmla="*/ -514 w 1169"/>
                <a:gd name="connsiteY1" fmla="*/ -315 h 1153"/>
              </a:gdLst>
              <a:ahLst/>
              <a:cxnLst>
                <a:cxn ang="0">
                  <a:pos x="connsiteX0" y="connsiteY0"/>
                </a:cxn>
                <a:cxn ang="0">
                  <a:pos x="connsiteX1" y="connsiteY1"/>
                </a:cxn>
              </a:cxnLst>
              <a:rect l="l" t="t" r="r" b="b"/>
              <a:pathLst>
                <a:path w="1169" h="1153">
                  <a:moveTo>
                    <a:pt x="656" y="839"/>
                  </a:moveTo>
                  <a:lnTo>
                    <a:pt x="-514" y="-315"/>
                  </a:lnTo>
                  <a:close/>
                </a:path>
              </a:pathLst>
            </a:custGeom>
            <a:solidFill>
              <a:srgbClr val="020202"/>
            </a:solidFill>
            <a:ln w="1557" cap="flat">
              <a:noFill/>
              <a:prstDash val="solid"/>
              <a:miter/>
            </a:ln>
          </p:spPr>
          <p:txBody>
            <a:bodyPr rtlCol="0" anchor="ctr"/>
            <a:lstStyle/>
            <a:p>
              <a:endParaRPr lang="es-CO"/>
            </a:p>
          </p:txBody>
        </p:sp>
        <p:sp>
          <p:nvSpPr>
            <p:cNvPr id="1230" name="Freeform: Shape 1229">
              <a:extLst>
                <a:ext uri="{FF2B5EF4-FFF2-40B4-BE49-F238E27FC236}">
                  <a16:creationId xmlns:a16="http://schemas.microsoft.com/office/drawing/2014/main" id="{26B1FB6E-0491-E360-3A98-18704F0A1CB0}"/>
                </a:ext>
              </a:extLst>
            </p:cNvPr>
            <p:cNvSpPr/>
            <p:nvPr/>
          </p:nvSpPr>
          <p:spPr>
            <a:xfrm>
              <a:off x="3956584" y="5517039"/>
              <a:ext cx="552294" cy="491212"/>
            </a:xfrm>
            <a:custGeom>
              <a:avLst/>
              <a:gdLst>
                <a:gd name="connsiteX0" fmla="*/ 7448 w 552294"/>
                <a:gd name="connsiteY0" fmla="*/ 80773 h 491212"/>
                <a:gd name="connsiteX1" fmla="*/ 23583 w 552294"/>
                <a:gd name="connsiteY1" fmla="*/ 48751 h 491212"/>
                <a:gd name="connsiteX2" fmla="*/ 38238 w 552294"/>
                <a:gd name="connsiteY2" fmla="*/ 31026 h 491212"/>
                <a:gd name="connsiteX3" fmla="*/ 60859 w 552294"/>
                <a:gd name="connsiteY3" fmla="*/ 13643 h 491212"/>
                <a:gd name="connsiteX4" fmla="*/ 83386 w 552294"/>
                <a:gd name="connsiteY4" fmla="*/ 3541 h 491212"/>
                <a:gd name="connsiteX5" fmla="*/ 91991 w 552294"/>
                <a:gd name="connsiteY5" fmla="*/ 423 h 491212"/>
                <a:gd name="connsiteX6" fmla="*/ 109015 w 552294"/>
                <a:gd name="connsiteY6" fmla="*/ 14781 h 491212"/>
                <a:gd name="connsiteX7" fmla="*/ 101111 w 552294"/>
                <a:gd name="connsiteY7" fmla="*/ 26895 h 491212"/>
                <a:gd name="connsiteX8" fmla="*/ 69932 w 552294"/>
                <a:gd name="connsiteY8" fmla="*/ 47676 h 491212"/>
                <a:gd name="connsiteX9" fmla="*/ 37661 w 552294"/>
                <a:gd name="connsiteY9" fmla="*/ 84343 h 491212"/>
                <a:gd name="connsiteX10" fmla="*/ 32548 w 552294"/>
                <a:gd name="connsiteY10" fmla="*/ 107229 h 491212"/>
                <a:gd name="connsiteX11" fmla="*/ 35666 w 552294"/>
                <a:gd name="connsiteY11" fmla="*/ 109567 h 491212"/>
                <a:gd name="connsiteX12" fmla="*/ 57491 w 552294"/>
                <a:gd name="connsiteY12" fmla="*/ 114244 h 491212"/>
                <a:gd name="connsiteX13" fmla="*/ 67406 w 552294"/>
                <a:gd name="connsiteY13" fmla="*/ 111126 h 491212"/>
                <a:gd name="connsiteX14" fmla="*/ 76963 w 552294"/>
                <a:gd name="connsiteY14" fmla="*/ 102162 h 491212"/>
                <a:gd name="connsiteX15" fmla="*/ 83542 w 552294"/>
                <a:gd name="connsiteY15" fmla="*/ 90095 h 491212"/>
                <a:gd name="connsiteX16" fmla="*/ 94112 w 552294"/>
                <a:gd name="connsiteY16" fmla="*/ 67069 h 491212"/>
                <a:gd name="connsiteX17" fmla="*/ 115672 w 552294"/>
                <a:gd name="connsiteY17" fmla="*/ 64887 h 491212"/>
                <a:gd name="connsiteX18" fmla="*/ 120067 w 552294"/>
                <a:gd name="connsiteY18" fmla="*/ 81353 h 491212"/>
                <a:gd name="connsiteX19" fmla="*/ 117060 w 552294"/>
                <a:gd name="connsiteY19" fmla="*/ 84811 h 491212"/>
                <a:gd name="connsiteX20" fmla="*/ 89388 w 552294"/>
                <a:gd name="connsiteY20" fmla="*/ 117549 h 491212"/>
                <a:gd name="connsiteX21" fmla="*/ 83838 w 552294"/>
                <a:gd name="connsiteY21" fmla="*/ 146873 h 491212"/>
                <a:gd name="connsiteX22" fmla="*/ 84072 w 552294"/>
                <a:gd name="connsiteY22" fmla="*/ 160109 h 491212"/>
                <a:gd name="connsiteX23" fmla="*/ 83760 w 552294"/>
                <a:gd name="connsiteY23" fmla="*/ 161808 h 491212"/>
                <a:gd name="connsiteX24" fmla="*/ 82840 w 552294"/>
                <a:gd name="connsiteY24" fmla="*/ 168403 h 491212"/>
                <a:gd name="connsiteX25" fmla="*/ 82513 w 552294"/>
                <a:gd name="connsiteY25" fmla="*/ 169962 h 491212"/>
                <a:gd name="connsiteX26" fmla="*/ 81624 w 552294"/>
                <a:gd name="connsiteY26" fmla="*/ 175590 h 491212"/>
                <a:gd name="connsiteX27" fmla="*/ 81297 w 552294"/>
                <a:gd name="connsiteY27" fmla="*/ 177227 h 491212"/>
                <a:gd name="connsiteX28" fmla="*/ 80502 w 552294"/>
                <a:gd name="connsiteY28" fmla="*/ 183993 h 491212"/>
                <a:gd name="connsiteX29" fmla="*/ 80159 w 552294"/>
                <a:gd name="connsiteY29" fmla="*/ 185786 h 491212"/>
                <a:gd name="connsiteX30" fmla="*/ 80330 w 552294"/>
                <a:gd name="connsiteY30" fmla="*/ 245292 h 491212"/>
                <a:gd name="connsiteX31" fmla="*/ 89887 w 552294"/>
                <a:gd name="connsiteY31" fmla="*/ 290861 h 491212"/>
                <a:gd name="connsiteX32" fmla="*/ 90105 w 552294"/>
                <a:gd name="connsiteY32" fmla="*/ 296504 h 491212"/>
                <a:gd name="connsiteX33" fmla="*/ 90011 w 552294"/>
                <a:gd name="connsiteY33" fmla="*/ 309989 h 491212"/>
                <a:gd name="connsiteX34" fmla="*/ 103185 w 552294"/>
                <a:gd name="connsiteY34" fmla="*/ 347545 h 491212"/>
                <a:gd name="connsiteX35" fmla="*/ 125276 w 552294"/>
                <a:gd name="connsiteY35" fmla="*/ 372925 h 491212"/>
                <a:gd name="connsiteX36" fmla="*/ 130638 w 552294"/>
                <a:gd name="connsiteY36" fmla="*/ 374749 h 491212"/>
                <a:gd name="connsiteX37" fmla="*/ 151061 w 552294"/>
                <a:gd name="connsiteY37" fmla="*/ 371912 h 491212"/>
                <a:gd name="connsiteX38" fmla="*/ 160898 w 552294"/>
                <a:gd name="connsiteY38" fmla="*/ 373658 h 491212"/>
                <a:gd name="connsiteX39" fmla="*/ 179466 w 552294"/>
                <a:gd name="connsiteY39" fmla="*/ 384228 h 491212"/>
                <a:gd name="connsiteX40" fmla="*/ 245675 w 552294"/>
                <a:gd name="connsiteY40" fmla="*/ 406552 h 491212"/>
                <a:gd name="connsiteX41" fmla="*/ 281002 w 552294"/>
                <a:gd name="connsiteY41" fmla="*/ 411354 h 491212"/>
                <a:gd name="connsiteX42" fmla="*/ 328099 w 552294"/>
                <a:gd name="connsiteY42" fmla="*/ 409156 h 491212"/>
                <a:gd name="connsiteX43" fmla="*/ 342971 w 552294"/>
                <a:gd name="connsiteY43" fmla="*/ 407690 h 491212"/>
                <a:gd name="connsiteX44" fmla="*/ 380698 w 552294"/>
                <a:gd name="connsiteY44" fmla="*/ 403902 h 491212"/>
                <a:gd name="connsiteX45" fmla="*/ 384019 w 552294"/>
                <a:gd name="connsiteY45" fmla="*/ 403045 h 491212"/>
                <a:gd name="connsiteX46" fmla="*/ 399141 w 552294"/>
                <a:gd name="connsiteY46" fmla="*/ 402047 h 491212"/>
                <a:gd name="connsiteX47" fmla="*/ 421310 w 552294"/>
                <a:gd name="connsiteY47" fmla="*/ 399958 h 491212"/>
                <a:gd name="connsiteX48" fmla="*/ 431630 w 552294"/>
                <a:gd name="connsiteY48" fmla="*/ 399958 h 491212"/>
                <a:gd name="connsiteX49" fmla="*/ 453736 w 552294"/>
                <a:gd name="connsiteY49" fmla="*/ 397245 h 491212"/>
                <a:gd name="connsiteX50" fmla="*/ 454251 w 552294"/>
                <a:gd name="connsiteY50" fmla="*/ 396996 h 491212"/>
                <a:gd name="connsiteX51" fmla="*/ 474970 w 552294"/>
                <a:gd name="connsiteY51" fmla="*/ 390620 h 491212"/>
                <a:gd name="connsiteX52" fmla="*/ 481455 w 552294"/>
                <a:gd name="connsiteY52" fmla="*/ 388593 h 491212"/>
                <a:gd name="connsiteX53" fmla="*/ 512635 w 552294"/>
                <a:gd name="connsiteY53" fmla="*/ 377680 h 491212"/>
                <a:gd name="connsiteX54" fmla="*/ 515753 w 552294"/>
                <a:gd name="connsiteY54" fmla="*/ 376121 h 491212"/>
                <a:gd name="connsiteX55" fmla="*/ 526837 w 552294"/>
                <a:gd name="connsiteY55" fmla="*/ 371740 h 491212"/>
                <a:gd name="connsiteX56" fmla="*/ 529768 w 552294"/>
                <a:gd name="connsiteY56" fmla="*/ 370072 h 491212"/>
                <a:gd name="connsiteX57" fmla="*/ 539122 w 552294"/>
                <a:gd name="connsiteY57" fmla="*/ 366035 h 491212"/>
                <a:gd name="connsiteX58" fmla="*/ 542240 w 552294"/>
                <a:gd name="connsiteY58" fmla="*/ 364616 h 491212"/>
                <a:gd name="connsiteX59" fmla="*/ 551781 w 552294"/>
                <a:gd name="connsiteY59" fmla="*/ 361498 h 491212"/>
                <a:gd name="connsiteX60" fmla="*/ 538015 w 552294"/>
                <a:gd name="connsiteY60" fmla="*/ 370633 h 491212"/>
                <a:gd name="connsiteX61" fmla="*/ 508394 w 552294"/>
                <a:gd name="connsiteY61" fmla="*/ 383105 h 491212"/>
                <a:gd name="connsiteX62" fmla="*/ 476825 w 552294"/>
                <a:gd name="connsiteY62" fmla="*/ 395577 h 491212"/>
                <a:gd name="connsiteX63" fmla="*/ 453440 w 552294"/>
                <a:gd name="connsiteY63" fmla="*/ 403372 h 491212"/>
                <a:gd name="connsiteX64" fmla="*/ 450322 w 552294"/>
                <a:gd name="connsiteY64" fmla="*/ 411432 h 491212"/>
                <a:gd name="connsiteX65" fmla="*/ 455950 w 552294"/>
                <a:gd name="connsiteY65" fmla="*/ 418697 h 491212"/>
                <a:gd name="connsiteX66" fmla="*/ 462030 w 552294"/>
                <a:gd name="connsiteY66" fmla="*/ 459448 h 491212"/>
                <a:gd name="connsiteX67" fmla="*/ 455264 w 552294"/>
                <a:gd name="connsiteY67" fmla="*/ 466090 h 491212"/>
                <a:gd name="connsiteX68" fmla="*/ 405580 w 552294"/>
                <a:gd name="connsiteY68" fmla="*/ 477766 h 491212"/>
                <a:gd name="connsiteX69" fmla="*/ 383442 w 552294"/>
                <a:gd name="connsiteY69" fmla="*/ 480666 h 491212"/>
                <a:gd name="connsiteX70" fmla="*/ 362536 w 552294"/>
                <a:gd name="connsiteY70" fmla="*/ 483971 h 491212"/>
                <a:gd name="connsiteX71" fmla="*/ 329689 w 552294"/>
                <a:gd name="connsiteY71" fmla="*/ 488851 h 491212"/>
                <a:gd name="connsiteX72" fmla="*/ 299398 w 552294"/>
                <a:gd name="connsiteY72" fmla="*/ 490690 h 491212"/>
                <a:gd name="connsiteX73" fmla="*/ 248747 w 552294"/>
                <a:gd name="connsiteY73" fmla="*/ 489599 h 491212"/>
                <a:gd name="connsiteX74" fmla="*/ 219718 w 552294"/>
                <a:gd name="connsiteY74" fmla="*/ 486590 h 491212"/>
                <a:gd name="connsiteX75" fmla="*/ 171905 w 552294"/>
                <a:gd name="connsiteY75" fmla="*/ 474836 h 491212"/>
                <a:gd name="connsiteX76" fmla="*/ 123218 w 552294"/>
                <a:gd name="connsiteY76" fmla="*/ 457250 h 491212"/>
                <a:gd name="connsiteX77" fmla="*/ 105960 w 552294"/>
                <a:gd name="connsiteY77" fmla="*/ 449284 h 491212"/>
                <a:gd name="connsiteX78" fmla="*/ 96777 w 552294"/>
                <a:gd name="connsiteY78" fmla="*/ 436578 h 491212"/>
                <a:gd name="connsiteX79" fmla="*/ 83183 w 552294"/>
                <a:gd name="connsiteY79" fmla="*/ 418260 h 491212"/>
                <a:gd name="connsiteX80" fmla="*/ 60968 w 552294"/>
                <a:gd name="connsiteY80" fmla="*/ 399241 h 491212"/>
                <a:gd name="connsiteX81" fmla="*/ 49556 w 552294"/>
                <a:gd name="connsiteY81" fmla="*/ 372738 h 491212"/>
                <a:gd name="connsiteX82" fmla="*/ 37645 w 552294"/>
                <a:gd name="connsiteY82" fmla="*/ 345830 h 491212"/>
                <a:gd name="connsiteX83" fmla="*/ 33218 w 552294"/>
                <a:gd name="connsiteY83" fmla="*/ 343242 h 491212"/>
                <a:gd name="connsiteX84" fmla="*/ 23318 w 552294"/>
                <a:gd name="connsiteY84" fmla="*/ 332236 h 491212"/>
                <a:gd name="connsiteX85" fmla="*/ 21120 w 552294"/>
                <a:gd name="connsiteY85" fmla="*/ 324441 h 491212"/>
                <a:gd name="connsiteX86" fmla="*/ 17129 w 552294"/>
                <a:gd name="connsiteY86" fmla="*/ 316896 h 491212"/>
                <a:gd name="connsiteX87" fmla="*/ 11236 w 552294"/>
                <a:gd name="connsiteY87" fmla="*/ 304580 h 491212"/>
                <a:gd name="connsiteX88" fmla="*/ 3660 w 552294"/>
                <a:gd name="connsiteY88" fmla="*/ 270454 h 491212"/>
                <a:gd name="connsiteX89" fmla="*/ 900 w 552294"/>
                <a:gd name="connsiteY89" fmla="*/ 243078 h 491212"/>
                <a:gd name="connsiteX90" fmla="*/ 900 w 552294"/>
                <a:gd name="connsiteY90" fmla="*/ 217698 h 491212"/>
                <a:gd name="connsiteX91" fmla="*/ -4 w 552294"/>
                <a:gd name="connsiteY91" fmla="*/ 206255 h 491212"/>
                <a:gd name="connsiteX92" fmla="*/ -97 w 552294"/>
                <a:gd name="connsiteY92" fmla="*/ 198819 h 491212"/>
                <a:gd name="connsiteX93" fmla="*/ 869 w 552294"/>
                <a:gd name="connsiteY93" fmla="*/ 181046 h 491212"/>
                <a:gd name="connsiteX94" fmla="*/ 2756 w 552294"/>
                <a:gd name="connsiteY94" fmla="*/ 133373 h 491212"/>
                <a:gd name="connsiteX95" fmla="*/ 2023 w 552294"/>
                <a:gd name="connsiteY95" fmla="*/ 125983 h 491212"/>
                <a:gd name="connsiteX96" fmla="*/ 7230 w 552294"/>
                <a:gd name="connsiteY96" fmla="*/ 84561 h 491212"/>
                <a:gd name="connsiteX97" fmla="*/ 7448 w 552294"/>
                <a:gd name="connsiteY97" fmla="*/ 80773 h 491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552294" h="491212">
                  <a:moveTo>
                    <a:pt x="7448" y="80773"/>
                  </a:moveTo>
                  <a:cubicBezTo>
                    <a:pt x="10538" y="69091"/>
                    <a:pt x="16035" y="58185"/>
                    <a:pt x="23583" y="48751"/>
                  </a:cubicBezTo>
                  <a:cubicBezTo>
                    <a:pt x="28370" y="42765"/>
                    <a:pt x="33389" y="36966"/>
                    <a:pt x="38238" y="31026"/>
                  </a:cubicBezTo>
                  <a:cubicBezTo>
                    <a:pt x="44485" y="23719"/>
                    <a:pt x="52189" y="17798"/>
                    <a:pt x="60859" y="13643"/>
                  </a:cubicBezTo>
                  <a:cubicBezTo>
                    <a:pt x="68055" y="9618"/>
                    <a:pt x="75594" y="6238"/>
                    <a:pt x="83386" y="3541"/>
                  </a:cubicBezTo>
                  <a:cubicBezTo>
                    <a:pt x="86504" y="3073"/>
                    <a:pt x="89076" y="1343"/>
                    <a:pt x="91991" y="423"/>
                  </a:cubicBezTo>
                  <a:cubicBezTo>
                    <a:pt x="101766" y="-2695"/>
                    <a:pt x="110419" y="4445"/>
                    <a:pt x="109015" y="14781"/>
                  </a:cubicBezTo>
                  <a:cubicBezTo>
                    <a:pt x="108418" y="19832"/>
                    <a:pt x="105494" y="24313"/>
                    <a:pt x="101111" y="26895"/>
                  </a:cubicBezTo>
                  <a:cubicBezTo>
                    <a:pt x="90542" y="33551"/>
                    <a:pt x="79535" y="39538"/>
                    <a:pt x="69932" y="47676"/>
                  </a:cubicBezTo>
                  <a:cubicBezTo>
                    <a:pt x="57329" y="58141"/>
                    <a:pt x="46441" y="70513"/>
                    <a:pt x="37661" y="84343"/>
                  </a:cubicBezTo>
                  <a:cubicBezTo>
                    <a:pt x="33265" y="91389"/>
                    <a:pt x="33997" y="99543"/>
                    <a:pt x="32548" y="107229"/>
                  </a:cubicBezTo>
                  <a:cubicBezTo>
                    <a:pt x="32127" y="109442"/>
                    <a:pt x="34029" y="109661"/>
                    <a:pt x="35666" y="109567"/>
                  </a:cubicBezTo>
                  <a:cubicBezTo>
                    <a:pt x="43460" y="109099"/>
                    <a:pt x="50476" y="111485"/>
                    <a:pt x="57491" y="114244"/>
                  </a:cubicBezTo>
                  <a:cubicBezTo>
                    <a:pt x="61622" y="115912"/>
                    <a:pt x="65021" y="115008"/>
                    <a:pt x="67406" y="111126"/>
                  </a:cubicBezTo>
                  <a:cubicBezTo>
                    <a:pt x="69594" y="107225"/>
                    <a:pt x="72931" y="104095"/>
                    <a:pt x="76963" y="102162"/>
                  </a:cubicBezTo>
                  <a:cubicBezTo>
                    <a:pt x="82435" y="99730"/>
                    <a:pt x="84150" y="95645"/>
                    <a:pt x="83542" y="90095"/>
                  </a:cubicBezTo>
                  <a:cubicBezTo>
                    <a:pt x="82466" y="80321"/>
                    <a:pt x="86816" y="73056"/>
                    <a:pt x="94112" y="67069"/>
                  </a:cubicBezTo>
                  <a:cubicBezTo>
                    <a:pt x="100103" y="61830"/>
                    <a:pt x="108753" y="60954"/>
                    <a:pt x="115672" y="64887"/>
                  </a:cubicBezTo>
                  <a:cubicBezTo>
                    <a:pt x="121433" y="68220"/>
                    <a:pt x="123400" y="75592"/>
                    <a:pt x="120067" y="81353"/>
                  </a:cubicBezTo>
                  <a:cubicBezTo>
                    <a:pt x="119295" y="82687"/>
                    <a:pt x="118274" y="83861"/>
                    <a:pt x="117060" y="84811"/>
                  </a:cubicBezTo>
                  <a:cubicBezTo>
                    <a:pt x="105852" y="93879"/>
                    <a:pt x="96462" y="104988"/>
                    <a:pt x="89388" y="117549"/>
                  </a:cubicBezTo>
                  <a:cubicBezTo>
                    <a:pt x="84290" y="126622"/>
                    <a:pt x="81390" y="136257"/>
                    <a:pt x="83838" y="146873"/>
                  </a:cubicBezTo>
                  <a:cubicBezTo>
                    <a:pt x="84820" y="151176"/>
                    <a:pt x="84290" y="155682"/>
                    <a:pt x="84072" y="160109"/>
                  </a:cubicBezTo>
                  <a:cubicBezTo>
                    <a:pt x="84022" y="160684"/>
                    <a:pt x="83917" y="161253"/>
                    <a:pt x="83760" y="161808"/>
                  </a:cubicBezTo>
                  <a:cubicBezTo>
                    <a:pt x="83172" y="163958"/>
                    <a:pt x="82864" y="166175"/>
                    <a:pt x="82840" y="168403"/>
                  </a:cubicBezTo>
                  <a:cubicBezTo>
                    <a:pt x="82773" y="168930"/>
                    <a:pt x="82664" y="169452"/>
                    <a:pt x="82513" y="169962"/>
                  </a:cubicBezTo>
                  <a:cubicBezTo>
                    <a:pt x="82006" y="171798"/>
                    <a:pt x="81708" y="173686"/>
                    <a:pt x="81624" y="175590"/>
                  </a:cubicBezTo>
                  <a:cubicBezTo>
                    <a:pt x="81563" y="176143"/>
                    <a:pt x="81454" y="176692"/>
                    <a:pt x="81297" y="177227"/>
                  </a:cubicBezTo>
                  <a:cubicBezTo>
                    <a:pt x="80533" y="179425"/>
                    <a:pt x="80845" y="181748"/>
                    <a:pt x="80502" y="183993"/>
                  </a:cubicBezTo>
                  <a:cubicBezTo>
                    <a:pt x="80435" y="184598"/>
                    <a:pt x="80319" y="185198"/>
                    <a:pt x="80159" y="185786"/>
                  </a:cubicBezTo>
                  <a:cubicBezTo>
                    <a:pt x="76943" y="205496"/>
                    <a:pt x="77000" y="225600"/>
                    <a:pt x="80330" y="245292"/>
                  </a:cubicBezTo>
                  <a:cubicBezTo>
                    <a:pt x="83058" y="260585"/>
                    <a:pt x="85210" y="275988"/>
                    <a:pt x="89887" y="290861"/>
                  </a:cubicBezTo>
                  <a:cubicBezTo>
                    <a:pt x="90710" y="292636"/>
                    <a:pt x="90789" y="294669"/>
                    <a:pt x="90105" y="296504"/>
                  </a:cubicBezTo>
                  <a:cubicBezTo>
                    <a:pt x="87720" y="301041"/>
                    <a:pt x="88702" y="305531"/>
                    <a:pt x="90011" y="309989"/>
                  </a:cubicBezTo>
                  <a:cubicBezTo>
                    <a:pt x="93546" y="322792"/>
                    <a:pt x="97947" y="335340"/>
                    <a:pt x="103185" y="347545"/>
                  </a:cubicBezTo>
                  <a:cubicBezTo>
                    <a:pt x="107862" y="358208"/>
                    <a:pt x="115766" y="366253"/>
                    <a:pt x="125276" y="372925"/>
                  </a:cubicBezTo>
                  <a:cubicBezTo>
                    <a:pt x="126744" y="374232"/>
                    <a:pt x="128677" y="374889"/>
                    <a:pt x="130638" y="374749"/>
                  </a:cubicBezTo>
                  <a:cubicBezTo>
                    <a:pt x="137389" y="373377"/>
                    <a:pt x="144529" y="374827"/>
                    <a:pt x="151061" y="371912"/>
                  </a:cubicBezTo>
                  <a:cubicBezTo>
                    <a:pt x="154693" y="370353"/>
                    <a:pt x="157889" y="371912"/>
                    <a:pt x="160898" y="373658"/>
                  </a:cubicBezTo>
                  <a:cubicBezTo>
                    <a:pt x="167134" y="377103"/>
                    <a:pt x="173245" y="380767"/>
                    <a:pt x="179466" y="384228"/>
                  </a:cubicBezTo>
                  <a:cubicBezTo>
                    <a:pt x="200153" y="395780"/>
                    <a:pt x="221885" y="403980"/>
                    <a:pt x="245675" y="406552"/>
                  </a:cubicBezTo>
                  <a:cubicBezTo>
                    <a:pt x="257477" y="407815"/>
                    <a:pt x="269185" y="409966"/>
                    <a:pt x="281002" y="411354"/>
                  </a:cubicBezTo>
                  <a:cubicBezTo>
                    <a:pt x="296997" y="413256"/>
                    <a:pt x="312462" y="410668"/>
                    <a:pt x="328099" y="409156"/>
                  </a:cubicBezTo>
                  <a:cubicBezTo>
                    <a:pt x="333040" y="408673"/>
                    <a:pt x="338029" y="408220"/>
                    <a:pt x="342971" y="407690"/>
                  </a:cubicBezTo>
                  <a:cubicBezTo>
                    <a:pt x="355536" y="406350"/>
                    <a:pt x="368055" y="404572"/>
                    <a:pt x="380698" y="403902"/>
                  </a:cubicBezTo>
                  <a:cubicBezTo>
                    <a:pt x="381852" y="403805"/>
                    <a:pt x="382974" y="403515"/>
                    <a:pt x="384019" y="403045"/>
                  </a:cubicBezTo>
                  <a:cubicBezTo>
                    <a:pt x="389008" y="401953"/>
                    <a:pt x="393934" y="399927"/>
                    <a:pt x="399141" y="402047"/>
                  </a:cubicBezTo>
                  <a:cubicBezTo>
                    <a:pt x="406577" y="402108"/>
                    <a:pt x="414014" y="401408"/>
                    <a:pt x="421310" y="399958"/>
                  </a:cubicBezTo>
                  <a:cubicBezTo>
                    <a:pt x="424724" y="399320"/>
                    <a:pt x="428216" y="399320"/>
                    <a:pt x="431630" y="399958"/>
                  </a:cubicBezTo>
                  <a:cubicBezTo>
                    <a:pt x="439082" y="401793"/>
                    <a:pt x="446955" y="400828"/>
                    <a:pt x="453736" y="397245"/>
                  </a:cubicBezTo>
                  <a:cubicBezTo>
                    <a:pt x="453892" y="397135"/>
                    <a:pt x="454064" y="397050"/>
                    <a:pt x="454251" y="396996"/>
                  </a:cubicBezTo>
                  <a:cubicBezTo>
                    <a:pt x="461360" y="395530"/>
                    <a:pt x="468048" y="392677"/>
                    <a:pt x="474970" y="390620"/>
                  </a:cubicBezTo>
                  <a:cubicBezTo>
                    <a:pt x="477137" y="389980"/>
                    <a:pt x="479304" y="389341"/>
                    <a:pt x="481455" y="388593"/>
                  </a:cubicBezTo>
                  <a:cubicBezTo>
                    <a:pt x="491869" y="385007"/>
                    <a:pt x="501722" y="379847"/>
                    <a:pt x="512635" y="377680"/>
                  </a:cubicBezTo>
                  <a:cubicBezTo>
                    <a:pt x="513741" y="377325"/>
                    <a:pt x="514802" y="376799"/>
                    <a:pt x="515753" y="376121"/>
                  </a:cubicBezTo>
                  <a:cubicBezTo>
                    <a:pt x="519276" y="374266"/>
                    <a:pt x="522550" y="371725"/>
                    <a:pt x="526837" y="371740"/>
                  </a:cubicBezTo>
                  <a:cubicBezTo>
                    <a:pt x="528069" y="371740"/>
                    <a:pt x="528864" y="370789"/>
                    <a:pt x="529768" y="370072"/>
                  </a:cubicBezTo>
                  <a:cubicBezTo>
                    <a:pt x="532325" y="367690"/>
                    <a:pt x="535630" y="366264"/>
                    <a:pt x="539122" y="366035"/>
                  </a:cubicBezTo>
                  <a:cubicBezTo>
                    <a:pt x="540306" y="365999"/>
                    <a:pt x="541429" y="365487"/>
                    <a:pt x="542240" y="364616"/>
                  </a:cubicBezTo>
                  <a:cubicBezTo>
                    <a:pt x="544890" y="362357"/>
                    <a:pt x="548320" y="361236"/>
                    <a:pt x="551781" y="361498"/>
                  </a:cubicBezTo>
                  <a:cubicBezTo>
                    <a:pt x="548023" y="365785"/>
                    <a:pt x="542832" y="367983"/>
                    <a:pt x="538015" y="370633"/>
                  </a:cubicBezTo>
                  <a:cubicBezTo>
                    <a:pt x="528661" y="375794"/>
                    <a:pt x="518465" y="379442"/>
                    <a:pt x="508394" y="383105"/>
                  </a:cubicBezTo>
                  <a:cubicBezTo>
                    <a:pt x="497793" y="387018"/>
                    <a:pt x="487582" y="391945"/>
                    <a:pt x="476825" y="395577"/>
                  </a:cubicBezTo>
                  <a:cubicBezTo>
                    <a:pt x="469030" y="398165"/>
                    <a:pt x="461235" y="400815"/>
                    <a:pt x="453440" y="403372"/>
                  </a:cubicBezTo>
                  <a:cubicBezTo>
                    <a:pt x="448872" y="404837"/>
                    <a:pt x="447797" y="407254"/>
                    <a:pt x="450322" y="411432"/>
                  </a:cubicBezTo>
                  <a:cubicBezTo>
                    <a:pt x="451881" y="414051"/>
                    <a:pt x="454391" y="416000"/>
                    <a:pt x="455950" y="418697"/>
                  </a:cubicBezTo>
                  <a:cubicBezTo>
                    <a:pt x="463402" y="431496"/>
                    <a:pt x="466551" y="444856"/>
                    <a:pt x="462030" y="459448"/>
                  </a:cubicBezTo>
                  <a:cubicBezTo>
                    <a:pt x="461329" y="462830"/>
                    <a:pt x="458663" y="465454"/>
                    <a:pt x="455264" y="466090"/>
                  </a:cubicBezTo>
                  <a:cubicBezTo>
                    <a:pt x="438801" y="470439"/>
                    <a:pt x="422167" y="474025"/>
                    <a:pt x="405580" y="477766"/>
                  </a:cubicBezTo>
                  <a:cubicBezTo>
                    <a:pt x="398268" y="479229"/>
                    <a:pt x="390879" y="480197"/>
                    <a:pt x="383442" y="480666"/>
                  </a:cubicBezTo>
                  <a:cubicBezTo>
                    <a:pt x="376427" y="481274"/>
                    <a:pt x="369411" y="482802"/>
                    <a:pt x="362536" y="483971"/>
                  </a:cubicBezTo>
                  <a:cubicBezTo>
                    <a:pt x="351623" y="485826"/>
                    <a:pt x="340711" y="487962"/>
                    <a:pt x="329689" y="488851"/>
                  </a:cubicBezTo>
                  <a:cubicBezTo>
                    <a:pt x="319586" y="489661"/>
                    <a:pt x="309422" y="491517"/>
                    <a:pt x="299398" y="490690"/>
                  </a:cubicBezTo>
                  <a:cubicBezTo>
                    <a:pt x="282483" y="489303"/>
                    <a:pt x="265583" y="490690"/>
                    <a:pt x="248747" y="489599"/>
                  </a:cubicBezTo>
                  <a:cubicBezTo>
                    <a:pt x="239081" y="488944"/>
                    <a:pt x="229384" y="487728"/>
                    <a:pt x="219718" y="486590"/>
                  </a:cubicBezTo>
                  <a:cubicBezTo>
                    <a:pt x="203396" y="484450"/>
                    <a:pt x="187360" y="480507"/>
                    <a:pt x="171905" y="474836"/>
                  </a:cubicBezTo>
                  <a:cubicBezTo>
                    <a:pt x="155613" y="469161"/>
                    <a:pt x="139166" y="464063"/>
                    <a:pt x="123218" y="457250"/>
                  </a:cubicBezTo>
                  <a:cubicBezTo>
                    <a:pt x="117403" y="454740"/>
                    <a:pt x="111946" y="451451"/>
                    <a:pt x="105960" y="449284"/>
                  </a:cubicBezTo>
                  <a:cubicBezTo>
                    <a:pt x="99973" y="447117"/>
                    <a:pt x="97635" y="442066"/>
                    <a:pt x="96777" y="436578"/>
                  </a:cubicBezTo>
                  <a:cubicBezTo>
                    <a:pt x="95437" y="427879"/>
                    <a:pt x="89248" y="423249"/>
                    <a:pt x="83183" y="418260"/>
                  </a:cubicBezTo>
                  <a:cubicBezTo>
                    <a:pt x="75638" y="412024"/>
                    <a:pt x="67437" y="406428"/>
                    <a:pt x="60968" y="399241"/>
                  </a:cubicBezTo>
                  <a:cubicBezTo>
                    <a:pt x="54242" y="391973"/>
                    <a:pt x="50215" y="382617"/>
                    <a:pt x="49556" y="372738"/>
                  </a:cubicBezTo>
                  <a:cubicBezTo>
                    <a:pt x="48932" y="362184"/>
                    <a:pt x="43320" y="354030"/>
                    <a:pt x="37645" y="345830"/>
                  </a:cubicBezTo>
                  <a:cubicBezTo>
                    <a:pt x="36489" y="344510"/>
                    <a:pt x="34936" y="343602"/>
                    <a:pt x="33218" y="343242"/>
                  </a:cubicBezTo>
                  <a:cubicBezTo>
                    <a:pt x="27793" y="341481"/>
                    <a:pt x="24831" y="337505"/>
                    <a:pt x="23318" y="332236"/>
                  </a:cubicBezTo>
                  <a:cubicBezTo>
                    <a:pt x="22570" y="329664"/>
                    <a:pt x="21853" y="327091"/>
                    <a:pt x="21120" y="324441"/>
                  </a:cubicBezTo>
                  <a:cubicBezTo>
                    <a:pt x="20370" y="321660"/>
                    <a:pt x="19006" y="319081"/>
                    <a:pt x="17129" y="316896"/>
                  </a:cubicBezTo>
                  <a:cubicBezTo>
                    <a:pt x="14222" y="313311"/>
                    <a:pt x="12203" y="309091"/>
                    <a:pt x="11236" y="304580"/>
                  </a:cubicBezTo>
                  <a:cubicBezTo>
                    <a:pt x="8461" y="293261"/>
                    <a:pt x="5297" y="281990"/>
                    <a:pt x="3660" y="270454"/>
                  </a:cubicBezTo>
                  <a:cubicBezTo>
                    <a:pt x="2381" y="261396"/>
                    <a:pt x="542" y="252385"/>
                    <a:pt x="900" y="243078"/>
                  </a:cubicBezTo>
                  <a:cubicBezTo>
                    <a:pt x="1274" y="234628"/>
                    <a:pt x="994" y="226163"/>
                    <a:pt x="900" y="217698"/>
                  </a:cubicBezTo>
                  <a:cubicBezTo>
                    <a:pt x="1112" y="213860"/>
                    <a:pt x="808" y="210012"/>
                    <a:pt x="-4" y="206255"/>
                  </a:cubicBezTo>
                  <a:cubicBezTo>
                    <a:pt x="-651" y="203821"/>
                    <a:pt x="-682" y="201266"/>
                    <a:pt x="-97" y="198819"/>
                  </a:cubicBezTo>
                  <a:cubicBezTo>
                    <a:pt x="1462" y="192910"/>
                    <a:pt x="869" y="186970"/>
                    <a:pt x="869" y="181046"/>
                  </a:cubicBezTo>
                  <a:cubicBezTo>
                    <a:pt x="869" y="165129"/>
                    <a:pt x="2023" y="149259"/>
                    <a:pt x="2756" y="133373"/>
                  </a:cubicBezTo>
                  <a:cubicBezTo>
                    <a:pt x="2865" y="130941"/>
                    <a:pt x="2101" y="128493"/>
                    <a:pt x="2023" y="125983"/>
                  </a:cubicBezTo>
                  <a:cubicBezTo>
                    <a:pt x="1532" y="111987"/>
                    <a:pt x="3290" y="98001"/>
                    <a:pt x="7230" y="84561"/>
                  </a:cubicBezTo>
                  <a:cubicBezTo>
                    <a:pt x="7542" y="83323"/>
                    <a:pt x="7615" y="82039"/>
                    <a:pt x="7448" y="80773"/>
                  </a:cubicBezTo>
                  <a:close/>
                </a:path>
              </a:pathLst>
            </a:custGeom>
            <a:solidFill>
              <a:srgbClr val="000000"/>
            </a:solidFill>
            <a:ln w="1557" cap="flat">
              <a:noFill/>
              <a:prstDash val="solid"/>
              <a:miter/>
            </a:ln>
          </p:spPr>
          <p:txBody>
            <a:bodyPr rtlCol="0" anchor="ctr"/>
            <a:lstStyle/>
            <a:p>
              <a:endParaRPr lang="es-CO"/>
            </a:p>
          </p:txBody>
        </p:sp>
        <p:sp>
          <p:nvSpPr>
            <p:cNvPr id="1231" name="Freeform: Shape 1230">
              <a:extLst>
                <a:ext uri="{FF2B5EF4-FFF2-40B4-BE49-F238E27FC236}">
                  <a16:creationId xmlns:a16="http://schemas.microsoft.com/office/drawing/2014/main" id="{462F9281-91DD-C556-1342-081717936B3E}"/>
                </a:ext>
              </a:extLst>
            </p:cNvPr>
            <p:cNvSpPr/>
            <p:nvPr/>
          </p:nvSpPr>
          <p:spPr>
            <a:xfrm>
              <a:off x="4034820" y="5606186"/>
              <a:ext cx="543890" cy="322113"/>
            </a:xfrm>
            <a:custGeom>
              <a:avLst/>
              <a:gdLst>
                <a:gd name="connsiteX0" fmla="*/ 504412 w 543890"/>
                <a:gd name="connsiteY0" fmla="*/ 243665 h 322113"/>
                <a:gd name="connsiteX1" fmla="*/ 492845 w 543890"/>
                <a:gd name="connsiteY1" fmla="*/ 251678 h 322113"/>
                <a:gd name="connsiteX2" fmla="*/ 443721 w 543890"/>
                <a:gd name="connsiteY2" fmla="*/ 275281 h 322113"/>
                <a:gd name="connsiteX3" fmla="*/ 402455 w 543890"/>
                <a:gd name="connsiteY3" fmla="*/ 290871 h 322113"/>
                <a:gd name="connsiteX4" fmla="*/ 366115 w 543890"/>
                <a:gd name="connsiteY4" fmla="*/ 303343 h 322113"/>
                <a:gd name="connsiteX5" fmla="*/ 337165 w 543890"/>
                <a:gd name="connsiteY5" fmla="*/ 309376 h 322113"/>
                <a:gd name="connsiteX6" fmla="*/ 320749 w 543890"/>
                <a:gd name="connsiteY6" fmla="*/ 311777 h 322113"/>
                <a:gd name="connsiteX7" fmla="*/ 320749 w 543890"/>
                <a:gd name="connsiteY7" fmla="*/ 311777 h 322113"/>
                <a:gd name="connsiteX8" fmla="*/ 284472 w 543890"/>
                <a:gd name="connsiteY8" fmla="*/ 315752 h 322113"/>
                <a:gd name="connsiteX9" fmla="*/ 252513 w 543890"/>
                <a:gd name="connsiteY9" fmla="*/ 319541 h 322113"/>
                <a:gd name="connsiteX10" fmla="*/ 132658 w 543890"/>
                <a:gd name="connsiteY10" fmla="*/ 305650 h 322113"/>
                <a:gd name="connsiteX11" fmla="*/ 71999 w 543890"/>
                <a:gd name="connsiteY11" fmla="*/ 271836 h 322113"/>
                <a:gd name="connsiteX12" fmla="*/ 43329 w 543890"/>
                <a:gd name="connsiteY12" fmla="*/ 240547 h 322113"/>
                <a:gd name="connsiteX13" fmla="*/ 14052 w 543890"/>
                <a:gd name="connsiteY13" fmla="*/ 195088 h 322113"/>
                <a:gd name="connsiteX14" fmla="*/ -213 w 543890"/>
                <a:gd name="connsiteY14" fmla="*/ 136719 h 322113"/>
                <a:gd name="connsiteX15" fmla="*/ 4105 w 543890"/>
                <a:gd name="connsiteY15" fmla="*/ 79598 h 322113"/>
                <a:gd name="connsiteX16" fmla="*/ 10731 w 543890"/>
                <a:gd name="connsiteY16" fmla="*/ 44677 h 322113"/>
                <a:gd name="connsiteX17" fmla="*/ 17419 w 543890"/>
                <a:gd name="connsiteY17" fmla="*/ 29399 h 322113"/>
                <a:gd name="connsiteX18" fmla="*/ 18276 w 543890"/>
                <a:gd name="connsiteY18" fmla="*/ 27840 h 322113"/>
                <a:gd name="connsiteX19" fmla="*/ 20584 w 543890"/>
                <a:gd name="connsiteY19" fmla="*/ 24598 h 322113"/>
                <a:gd name="connsiteX20" fmla="*/ 21425 w 543890"/>
                <a:gd name="connsiteY20" fmla="*/ 23522 h 322113"/>
                <a:gd name="connsiteX21" fmla="*/ 24076 w 543890"/>
                <a:gd name="connsiteY21" fmla="*/ 20108 h 322113"/>
                <a:gd name="connsiteX22" fmla="*/ 24933 w 543890"/>
                <a:gd name="connsiteY22" fmla="*/ 18892 h 322113"/>
                <a:gd name="connsiteX23" fmla="*/ 25900 w 543890"/>
                <a:gd name="connsiteY23" fmla="*/ 17723 h 322113"/>
                <a:gd name="connsiteX24" fmla="*/ 26414 w 543890"/>
                <a:gd name="connsiteY24" fmla="*/ 17161 h 322113"/>
                <a:gd name="connsiteX25" fmla="*/ 40741 w 543890"/>
                <a:gd name="connsiteY25" fmla="*/ 2834 h 322113"/>
                <a:gd name="connsiteX26" fmla="*/ 41879 w 543890"/>
                <a:gd name="connsiteY26" fmla="*/ 1728 h 322113"/>
                <a:gd name="connsiteX27" fmla="*/ 43111 w 543890"/>
                <a:gd name="connsiteY27" fmla="*/ 636 h 322113"/>
                <a:gd name="connsiteX28" fmla="*/ 43797 w 543890"/>
                <a:gd name="connsiteY28" fmla="*/ 153 h 322113"/>
                <a:gd name="connsiteX29" fmla="*/ 45356 w 543890"/>
                <a:gd name="connsiteY29" fmla="*/ -315 h 322113"/>
                <a:gd name="connsiteX30" fmla="*/ 46135 w 543890"/>
                <a:gd name="connsiteY30" fmla="*/ 106 h 322113"/>
                <a:gd name="connsiteX31" fmla="*/ 46494 w 543890"/>
                <a:gd name="connsiteY31" fmla="*/ 1852 h 322113"/>
                <a:gd name="connsiteX32" fmla="*/ 41240 w 543890"/>
                <a:gd name="connsiteY32" fmla="*/ 8587 h 322113"/>
                <a:gd name="connsiteX33" fmla="*/ 9234 w 543890"/>
                <a:gd name="connsiteY33" fmla="*/ 70743 h 322113"/>
                <a:gd name="connsiteX34" fmla="*/ 4838 w 543890"/>
                <a:gd name="connsiteY34" fmla="*/ 139697 h 322113"/>
                <a:gd name="connsiteX35" fmla="*/ 17466 w 543890"/>
                <a:gd name="connsiteY35" fmla="*/ 191533 h 322113"/>
                <a:gd name="connsiteX36" fmla="*/ 58825 w 543890"/>
                <a:gd name="connsiteY36" fmla="*/ 252505 h 322113"/>
                <a:gd name="connsiteX37" fmla="*/ 108978 w 543890"/>
                <a:gd name="connsiteY37" fmla="*/ 289795 h 322113"/>
                <a:gd name="connsiteX38" fmla="*/ 184682 w 543890"/>
                <a:gd name="connsiteY38" fmla="*/ 315254 h 322113"/>
                <a:gd name="connsiteX39" fmla="*/ 244484 w 543890"/>
                <a:gd name="connsiteY39" fmla="*/ 315737 h 322113"/>
                <a:gd name="connsiteX40" fmla="*/ 293264 w 543890"/>
                <a:gd name="connsiteY40" fmla="*/ 311231 h 322113"/>
                <a:gd name="connsiteX41" fmla="*/ 323493 w 543890"/>
                <a:gd name="connsiteY41" fmla="*/ 307287 h 322113"/>
                <a:gd name="connsiteX42" fmla="*/ 330259 w 543890"/>
                <a:gd name="connsiteY42" fmla="*/ 305915 h 322113"/>
                <a:gd name="connsiteX43" fmla="*/ 377028 w 543890"/>
                <a:gd name="connsiteY43" fmla="*/ 295096 h 322113"/>
                <a:gd name="connsiteX44" fmla="*/ 401099 w 543890"/>
                <a:gd name="connsiteY44" fmla="*/ 287020 h 322113"/>
                <a:gd name="connsiteX45" fmla="*/ 479952 w 543890"/>
                <a:gd name="connsiteY45" fmla="*/ 254500 h 322113"/>
                <a:gd name="connsiteX46" fmla="*/ 527267 w 543890"/>
                <a:gd name="connsiteY46" fmla="*/ 216461 h 322113"/>
                <a:gd name="connsiteX47" fmla="*/ 539567 w 543890"/>
                <a:gd name="connsiteY47" fmla="*/ 178703 h 322113"/>
                <a:gd name="connsiteX48" fmla="*/ 538429 w 543890"/>
                <a:gd name="connsiteY48" fmla="*/ 119882 h 322113"/>
                <a:gd name="connsiteX49" fmla="*/ 538429 w 543890"/>
                <a:gd name="connsiteY49" fmla="*/ 114130 h 322113"/>
                <a:gd name="connsiteX50" fmla="*/ 538850 w 543890"/>
                <a:gd name="connsiteY50" fmla="*/ 111448 h 322113"/>
                <a:gd name="connsiteX51" fmla="*/ 539645 w 543890"/>
                <a:gd name="connsiteY51" fmla="*/ 109889 h 322113"/>
                <a:gd name="connsiteX52" fmla="*/ 541189 w 543890"/>
                <a:gd name="connsiteY52" fmla="*/ 109874 h 322113"/>
                <a:gd name="connsiteX53" fmla="*/ 541204 w 543890"/>
                <a:gd name="connsiteY53" fmla="*/ 109889 h 322113"/>
                <a:gd name="connsiteX54" fmla="*/ 541204 w 543890"/>
                <a:gd name="connsiteY54" fmla="*/ 109889 h 322113"/>
                <a:gd name="connsiteX55" fmla="*/ 543044 w 543890"/>
                <a:gd name="connsiteY55" fmla="*/ 156113 h 322113"/>
                <a:gd name="connsiteX56" fmla="*/ 543044 w 543890"/>
                <a:gd name="connsiteY56" fmla="*/ 179124 h 322113"/>
                <a:gd name="connsiteX57" fmla="*/ 540082 w 543890"/>
                <a:gd name="connsiteY57" fmla="*/ 199936 h 322113"/>
                <a:gd name="connsiteX58" fmla="*/ 540082 w 543890"/>
                <a:gd name="connsiteY58" fmla="*/ 199936 h 322113"/>
                <a:gd name="connsiteX59" fmla="*/ 533144 w 543890"/>
                <a:gd name="connsiteY59" fmla="*/ 214949 h 322113"/>
                <a:gd name="connsiteX60" fmla="*/ 533144 w 543890"/>
                <a:gd name="connsiteY60" fmla="*/ 214949 h 322113"/>
                <a:gd name="connsiteX61" fmla="*/ 530806 w 543890"/>
                <a:gd name="connsiteY61" fmla="*/ 218394 h 322113"/>
                <a:gd name="connsiteX62" fmla="*/ 530806 w 543890"/>
                <a:gd name="connsiteY62" fmla="*/ 218394 h 322113"/>
                <a:gd name="connsiteX63" fmla="*/ 525022 w 543890"/>
                <a:gd name="connsiteY63" fmla="*/ 225332 h 322113"/>
                <a:gd name="connsiteX64" fmla="*/ 525022 w 543890"/>
                <a:gd name="connsiteY64" fmla="*/ 225332 h 322113"/>
                <a:gd name="connsiteX65" fmla="*/ 523868 w 543890"/>
                <a:gd name="connsiteY65" fmla="*/ 226517 h 322113"/>
                <a:gd name="connsiteX66" fmla="*/ 523868 w 543890"/>
                <a:gd name="connsiteY66" fmla="*/ 226517 h 322113"/>
                <a:gd name="connsiteX67" fmla="*/ 522715 w 543890"/>
                <a:gd name="connsiteY67" fmla="*/ 227686 h 322113"/>
                <a:gd name="connsiteX68" fmla="*/ 522715 w 543890"/>
                <a:gd name="connsiteY68" fmla="*/ 227686 h 322113"/>
                <a:gd name="connsiteX69" fmla="*/ 521561 w 543890"/>
                <a:gd name="connsiteY69" fmla="*/ 228855 h 322113"/>
                <a:gd name="connsiteX70" fmla="*/ 521561 w 543890"/>
                <a:gd name="connsiteY70" fmla="*/ 228855 h 322113"/>
                <a:gd name="connsiteX71" fmla="*/ 520392 w 543890"/>
                <a:gd name="connsiteY71" fmla="*/ 230024 h 322113"/>
                <a:gd name="connsiteX72" fmla="*/ 520392 w 543890"/>
                <a:gd name="connsiteY72" fmla="*/ 230024 h 322113"/>
                <a:gd name="connsiteX73" fmla="*/ 515715 w 543890"/>
                <a:gd name="connsiteY73" fmla="*/ 234701 h 322113"/>
                <a:gd name="connsiteX74" fmla="*/ 515715 w 543890"/>
                <a:gd name="connsiteY74" fmla="*/ 234701 h 322113"/>
                <a:gd name="connsiteX75" fmla="*/ 508777 w 543890"/>
                <a:gd name="connsiteY75" fmla="*/ 240501 h 322113"/>
                <a:gd name="connsiteX76" fmla="*/ 508777 w 543890"/>
                <a:gd name="connsiteY76" fmla="*/ 240501 h 322113"/>
                <a:gd name="connsiteX77" fmla="*/ 504412 w 543890"/>
                <a:gd name="connsiteY77" fmla="*/ 243665 h 322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543890" h="322113">
                  <a:moveTo>
                    <a:pt x="504412" y="243665"/>
                  </a:moveTo>
                  <a:cubicBezTo>
                    <a:pt x="500484" y="246238"/>
                    <a:pt x="496150" y="248217"/>
                    <a:pt x="492845" y="251678"/>
                  </a:cubicBezTo>
                  <a:cubicBezTo>
                    <a:pt x="477442" y="261578"/>
                    <a:pt x="460558" y="268391"/>
                    <a:pt x="443721" y="275281"/>
                  </a:cubicBezTo>
                  <a:cubicBezTo>
                    <a:pt x="430111" y="280862"/>
                    <a:pt x="416798" y="287223"/>
                    <a:pt x="402455" y="290871"/>
                  </a:cubicBezTo>
                  <a:cubicBezTo>
                    <a:pt x="389983" y="294098"/>
                    <a:pt x="378135" y="298962"/>
                    <a:pt x="366115" y="303343"/>
                  </a:cubicBezTo>
                  <a:cubicBezTo>
                    <a:pt x="356761" y="306788"/>
                    <a:pt x="347252" y="309423"/>
                    <a:pt x="337165" y="309376"/>
                  </a:cubicBezTo>
                  <a:cubicBezTo>
                    <a:pt x="331631" y="309588"/>
                    <a:pt x="326128" y="310393"/>
                    <a:pt x="320749" y="311777"/>
                  </a:cubicBezTo>
                  <a:lnTo>
                    <a:pt x="320749" y="311777"/>
                  </a:lnTo>
                  <a:cubicBezTo>
                    <a:pt x="308870" y="314625"/>
                    <a:pt x="296679" y="315961"/>
                    <a:pt x="284472" y="315752"/>
                  </a:cubicBezTo>
                  <a:cubicBezTo>
                    <a:pt x="273684" y="315519"/>
                    <a:pt x="263161" y="318231"/>
                    <a:pt x="252513" y="319541"/>
                  </a:cubicBezTo>
                  <a:cubicBezTo>
                    <a:pt x="211418" y="324576"/>
                    <a:pt x="171446" y="321708"/>
                    <a:pt x="132658" y="305650"/>
                  </a:cubicBezTo>
                  <a:cubicBezTo>
                    <a:pt x="111051" y="296702"/>
                    <a:pt x="90395" y="286428"/>
                    <a:pt x="71999" y="271836"/>
                  </a:cubicBezTo>
                  <a:cubicBezTo>
                    <a:pt x="60758" y="262903"/>
                    <a:pt x="51857" y="251959"/>
                    <a:pt x="43329" y="240547"/>
                  </a:cubicBezTo>
                  <a:cubicBezTo>
                    <a:pt x="32510" y="226064"/>
                    <a:pt x="21924" y="211519"/>
                    <a:pt x="14052" y="195088"/>
                  </a:cubicBezTo>
                  <a:cubicBezTo>
                    <a:pt x="5181" y="176567"/>
                    <a:pt x="1003" y="157033"/>
                    <a:pt x="-213" y="136719"/>
                  </a:cubicBezTo>
                  <a:cubicBezTo>
                    <a:pt x="-1367" y="117497"/>
                    <a:pt x="956" y="98556"/>
                    <a:pt x="4105" y="79598"/>
                  </a:cubicBezTo>
                  <a:cubicBezTo>
                    <a:pt x="6038" y="67891"/>
                    <a:pt x="6787" y="56027"/>
                    <a:pt x="10731" y="44677"/>
                  </a:cubicBezTo>
                  <a:cubicBezTo>
                    <a:pt x="12594" y="39431"/>
                    <a:pt x="14829" y="34326"/>
                    <a:pt x="17419" y="29399"/>
                  </a:cubicBezTo>
                  <a:cubicBezTo>
                    <a:pt x="17671" y="28863"/>
                    <a:pt x="17958" y="28342"/>
                    <a:pt x="18276" y="27840"/>
                  </a:cubicBezTo>
                  <a:cubicBezTo>
                    <a:pt x="19025" y="26749"/>
                    <a:pt x="19835" y="25736"/>
                    <a:pt x="20584" y="24598"/>
                  </a:cubicBezTo>
                  <a:cubicBezTo>
                    <a:pt x="20842" y="24222"/>
                    <a:pt x="21123" y="23863"/>
                    <a:pt x="21425" y="23522"/>
                  </a:cubicBezTo>
                  <a:cubicBezTo>
                    <a:pt x="22422" y="22476"/>
                    <a:pt x="23309" y="21332"/>
                    <a:pt x="24076" y="20108"/>
                  </a:cubicBezTo>
                  <a:cubicBezTo>
                    <a:pt x="24330" y="19681"/>
                    <a:pt x="24617" y="19274"/>
                    <a:pt x="24933" y="18892"/>
                  </a:cubicBezTo>
                  <a:cubicBezTo>
                    <a:pt x="25229" y="18482"/>
                    <a:pt x="25552" y="18091"/>
                    <a:pt x="25900" y="17723"/>
                  </a:cubicBezTo>
                  <a:lnTo>
                    <a:pt x="26414" y="17161"/>
                  </a:lnTo>
                  <a:cubicBezTo>
                    <a:pt x="31185" y="12391"/>
                    <a:pt x="35924" y="7574"/>
                    <a:pt x="40741" y="2834"/>
                  </a:cubicBezTo>
                  <a:cubicBezTo>
                    <a:pt x="41100" y="2445"/>
                    <a:pt x="41490" y="2086"/>
                    <a:pt x="41879" y="1728"/>
                  </a:cubicBezTo>
                  <a:cubicBezTo>
                    <a:pt x="42269" y="1369"/>
                    <a:pt x="42690" y="995"/>
                    <a:pt x="43111" y="636"/>
                  </a:cubicBezTo>
                  <a:lnTo>
                    <a:pt x="43797" y="153"/>
                  </a:lnTo>
                  <a:cubicBezTo>
                    <a:pt x="44269" y="-129"/>
                    <a:pt x="44805" y="-290"/>
                    <a:pt x="45356" y="-315"/>
                  </a:cubicBezTo>
                  <a:lnTo>
                    <a:pt x="46135" y="106"/>
                  </a:lnTo>
                  <a:cubicBezTo>
                    <a:pt x="46422" y="641"/>
                    <a:pt x="46547" y="1247"/>
                    <a:pt x="46494" y="1852"/>
                  </a:cubicBezTo>
                  <a:cubicBezTo>
                    <a:pt x="45668" y="4814"/>
                    <a:pt x="43376" y="6747"/>
                    <a:pt x="41240" y="8587"/>
                  </a:cubicBezTo>
                  <a:cubicBezTo>
                    <a:pt x="22049" y="24941"/>
                    <a:pt x="13288" y="46330"/>
                    <a:pt x="9234" y="70743"/>
                  </a:cubicBezTo>
                  <a:cubicBezTo>
                    <a:pt x="5323" y="93506"/>
                    <a:pt x="3850" y="116621"/>
                    <a:pt x="4838" y="139697"/>
                  </a:cubicBezTo>
                  <a:cubicBezTo>
                    <a:pt x="5641" y="157632"/>
                    <a:pt x="9930" y="175239"/>
                    <a:pt x="17466" y="191533"/>
                  </a:cubicBezTo>
                  <a:cubicBezTo>
                    <a:pt x="27911" y="214138"/>
                    <a:pt x="42986" y="233625"/>
                    <a:pt x="58825" y="252505"/>
                  </a:cubicBezTo>
                  <a:cubicBezTo>
                    <a:pt x="72482" y="268765"/>
                    <a:pt x="90005" y="280348"/>
                    <a:pt x="108978" y="289795"/>
                  </a:cubicBezTo>
                  <a:cubicBezTo>
                    <a:pt x="133048" y="301784"/>
                    <a:pt x="157898" y="311450"/>
                    <a:pt x="184682" y="315254"/>
                  </a:cubicBezTo>
                  <a:cubicBezTo>
                    <a:pt x="204512" y="318018"/>
                    <a:pt x="224607" y="318180"/>
                    <a:pt x="244484" y="315737"/>
                  </a:cubicBezTo>
                  <a:cubicBezTo>
                    <a:pt x="260697" y="313804"/>
                    <a:pt x="276786" y="311153"/>
                    <a:pt x="293264" y="311231"/>
                  </a:cubicBezTo>
                  <a:cubicBezTo>
                    <a:pt x="303476" y="311362"/>
                    <a:pt x="313656" y="310034"/>
                    <a:pt x="323493" y="307287"/>
                  </a:cubicBezTo>
                  <a:cubicBezTo>
                    <a:pt x="325644" y="306430"/>
                    <a:pt x="327936" y="305965"/>
                    <a:pt x="330259" y="305915"/>
                  </a:cubicBezTo>
                  <a:cubicBezTo>
                    <a:pt x="347018" y="307225"/>
                    <a:pt x="361922" y="300677"/>
                    <a:pt x="377028" y="295096"/>
                  </a:cubicBezTo>
                  <a:cubicBezTo>
                    <a:pt x="384979" y="292149"/>
                    <a:pt x="393008" y="289515"/>
                    <a:pt x="401099" y="287020"/>
                  </a:cubicBezTo>
                  <a:cubicBezTo>
                    <a:pt x="428256" y="278440"/>
                    <a:pt x="454634" y="267561"/>
                    <a:pt x="479952" y="254500"/>
                  </a:cubicBezTo>
                  <a:cubicBezTo>
                    <a:pt x="498207" y="245255"/>
                    <a:pt x="514639" y="233002"/>
                    <a:pt x="527267" y="216461"/>
                  </a:cubicBezTo>
                  <a:cubicBezTo>
                    <a:pt x="535467" y="205598"/>
                    <a:pt x="539785" y="192308"/>
                    <a:pt x="539567" y="178703"/>
                  </a:cubicBezTo>
                  <a:cubicBezTo>
                    <a:pt x="539567" y="159091"/>
                    <a:pt x="540502" y="139463"/>
                    <a:pt x="538429" y="119882"/>
                  </a:cubicBezTo>
                  <a:cubicBezTo>
                    <a:pt x="538164" y="117974"/>
                    <a:pt x="538164" y="116038"/>
                    <a:pt x="538429" y="114130"/>
                  </a:cubicBezTo>
                  <a:cubicBezTo>
                    <a:pt x="538492" y="113226"/>
                    <a:pt x="538632" y="112328"/>
                    <a:pt x="538850" y="111448"/>
                  </a:cubicBezTo>
                  <a:cubicBezTo>
                    <a:pt x="539006" y="110881"/>
                    <a:pt x="539287" y="110352"/>
                    <a:pt x="539645" y="109889"/>
                  </a:cubicBezTo>
                  <a:cubicBezTo>
                    <a:pt x="540066" y="109459"/>
                    <a:pt x="540752" y="109451"/>
                    <a:pt x="541189" y="109874"/>
                  </a:cubicBezTo>
                  <a:cubicBezTo>
                    <a:pt x="541189" y="109879"/>
                    <a:pt x="541204" y="109885"/>
                    <a:pt x="541204" y="109889"/>
                  </a:cubicBezTo>
                  <a:lnTo>
                    <a:pt x="541204" y="109889"/>
                  </a:lnTo>
                  <a:cubicBezTo>
                    <a:pt x="542763" y="125261"/>
                    <a:pt x="543995" y="140632"/>
                    <a:pt x="543044" y="156113"/>
                  </a:cubicBezTo>
                  <a:cubicBezTo>
                    <a:pt x="542560" y="163752"/>
                    <a:pt x="542763" y="171453"/>
                    <a:pt x="543044" y="179124"/>
                  </a:cubicBezTo>
                  <a:cubicBezTo>
                    <a:pt x="543324" y="186183"/>
                    <a:pt x="542311" y="193234"/>
                    <a:pt x="540082" y="199936"/>
                  </a:cubicBezTo>
                  <a:lnTo>
                    <a:pt x="540082" y="199936"/>
                  </a:lnTo>
                  <a:cubicBezTo>
                    <a:pt x="538102" y="205096"/>
                    <a:pt x="536293" y="210334"/>
                    <a:pt x="533144" y="214949"/>
                  </a:cubicBezTo>
                  <a:lnTo>
                    <a:pt x="533144" y="214949"/>
                  </a:lnTo>
                  <a:cubicBezTo>
                    <a:pt x="532302" y="216056"/>
                    <a:pt x="531741" y="217350"/>
                    <a:pt x="530806" y="218394"/>
                  </a:cubicBezTo>
                  <a:lnTo>
                    <a:pt x="530806" y="218394"/>
                  </a:lnTo>
                  <a:cubicBezTo>
                    <a:pt x="529247" y="221076"/>
                    <a:pt x="526659" y="222775"/>
                    <a:pt x="525022" y="225332"/>
                  </a:cubicBezTo>
                  <a:lnTo>
                    <a:pt x="525022" y="225332"/>
                  </a:lnTo>
                  <a:cubicBezTo>
                    <a:pt x="524694" y="225779"/>
                    <a:pt x="524305" y="226177"/>
                    <a:pt x="523868" y="226517"/>
                  </a:cubicBezTo>
                  <a:lnTo>
                    <a:pt x="523868" y="226517"/>
                  </a:lnTo>
                  <a:cubicBezTo>
                    <a:pt x="523525" y="226944"/>
                    <a:pt x="523135" y="227335"/>
                    <a:pt x="522715" y="227686"/>
                  </a:cubicBezTo>
                  <a:lnTo>
                    <a:pt x="522715" y="227686"/>
                  </a:lnTo>
                  <a:cubicBezTo>
                    <a:pt x="522372" y="228110"/>
                    <a:pt x="521982" y="228501"/>
                    <a:pt x="521561" y="228855"/>
                  </a:cubicBezTo>
                  <a:lnTo>
                    <a:pt x="521561" y="228855"/>
                  </a:lnTo>
                  <a:cubicBezTo>
                    <a:pt x="521202" y="229276"/>
                    <a:pt x="520813" y="229666"/>
                    <a:pt x="520392" y="230024"/>
                  </a:cubicBezTo>
                  <a:lnTo>
                    <a:pt x="520392" y="230024"/>
                  </a:lnTo>
                  <a:cubicBezTo>
                    <a:pt x="519269" y="231970"/>
                    <a:pt x="517664" y="233585"/>
                    <a:pt x="515715" y="234701"/>
                  </a:cubicBezTo>
                  <a:lnTo>
                    <a:pt x="515715" y="234701"/>
                  </a:lnTo>
                  <a:cubicBezTo>
                    <a:pt x="513143" y="236260"/>
                    <a:pt x="511428" y="238973"/>
                    <a:pt x="508777" y="240501"/>
                  </a:cubicBezTo>
                  <a:lnTo>
                    <a:pt x="508777" y="240501"/>
                  </a:lnTo>
                  <a:cubicBezTo>
                    <a:pt x="507437" y="241264"/>
                    <a:pt x="506034" y="242621"/>
                    <a:pt x="504412" y="243665"/>
                  </a:cubicBezTo>
                  <a:close/>
                </a:path>
              </a:pathLst>
            </a:custGeom>
            <a:solidFill>
              <a:srgbClr val="384C54"/>
            </a:solidFill>
            <a:ln w="1557" cap="flat">
              <a:noFill/>
              <a:prstDash val="solid"/>
              <a:miter/>
            </a:ln>
          </p:spPr>
          <p:txBody>
            <a:bodyPr rtlCol="0" anchor="ctr"/>
            <a:lstStyle/>
            <a:p>
              <a:endParaRPr lang="es-CO"/>
            </a:p>
          </p:txBody>
        </p:sp>
        <p:sp>
          <p:nvSpPr>
            <p:cNvPr id="1232" name="Freeform: Shape 1231">
              <a:extLst>
                <a:ext uri="{FF2B5EF4-FFF2-40B4-BE49-F238E27FC236}">
                  <a16:creationId xmlns:a16="http://schemas.microsoft.com/office/drawing/2014/main" id="{DC02C4D6-CC5C-074F-1C59-F2704C283711}"/>
                </a:ext>
              </a:extLst>
            </p:cNvPr>
            <p:cNvSpPr/>
            <p:nvPr/>
          </p:nvSpPr>
          <p:spPr>
            <a:xfrm>
              <a:off x="4584867" y="5713805"/>
              <a:ext cx="24744" cy="66144"/>
            </a:xfrm>
            <a:custGeom>
              <a:avLst/>
              <a:gdLst>
                <a:gd name="connsiteX0" fmla="*/ 2195 w 24744"/>
                <a:gd name="connsiteY0" fmla="*/ 65830 h 66144"/>
                <a:gd name="connsiteX1" fmla="*/ 1821 w 24744"/>
                <a:gd name="connsiteY1" fmla="*/ 51581 h 66144"/>
                <a:gd name="connsiteX2" fmla="*/ 1821 w 24744"/>
                <a:gd name="connsiteY2" fmla="*/ 30831 h 66144"/>
                <a:gd name="connsiteX3" fmla="*/ -237 w 24744"/>
                <a:gd name="connsiteY3" fmla="*/ 10362 h 66144"/>
                <a:gd name="connsiteX4" fmla="*/ -487 w 24744"/>
                <a:gd name="connsiteY4" fmla="*/ 5201 h 66144"/>
                <a:gd name="connsiteX5" fmla="*/ 5406 w 24744"/>
                <a:gd name="connsiteY5" fmla="*/ -130 h 66144"/>
                <a:gd name="connsiteX6" fmla="*/ 21853 w 24744"/>
                <a:gd name="connsiteY6" fmla="*/ 11063 h 66144"/>
                <a:gd name="connsiteX7" fmla="*/ 18346 w 24744"/>
                <a:gd name="connsiteY7" fmla="*/ 37924 h 66144"/>
                <a:gd name="connsiteX8" fmla="*/ 10644 w 24744"/>
                <a:gd name="connsiteY8" fmla="*/ 52282 h 66144"/>
                <a:gd name="connsiteX9" fmla="*/ 2195 w 24744"/>
                <a:gd name="connsiteY9" fmla="*/ 65830 h 66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744" h="66144">
                  <a:moveTo>
                    <a:pt x="2195" y="65830"/>
                  </a:moveTo>
                  <a:cubicBezTo>
                    <a:pt x="3988" y="60904"/>
                    <a:pt x="2054" y="56273"/>
                    <a:pt x="1821" y="51581"/>
                  </a:cubicBezTo>
                  <a:cubicBezTo>
                    <a:pt x="1478" y="44690"/>
                    <a:pt x="1712" y="37753"/>
                    <a:pt x="1821" y="30831"/>
                  </a:cubicBezTo>
                  <a:cubicBezTo>
                    <a:pt x="1696" y="23964"/>
                    <a:pt x="1010" y="17117"/>
                    <a:pt x="-237" y="10362"/>
                  </a:cubicBezTo>
                  <a:cubicBezTo>
                    <a:pt x="-471" y="8653"/>
                    <a:pt x="-565" y="6926"/>
                    <a:pt x="-487" y="5201"/>
                  </a:cubicBezTo>
                  <a:cubicBezTo>
                    <a:pt x="-393" y="524"/>
                    <a:pt x="963" y="-863"/>
                    <a:pt x="5406" y="-130"/>
                  </a:cubicBezTo>
                  <a:cubicBezTo>
                    <a:pt x="12546" y="1070"/>
                    <a:pt x="18314" y="4547"/>
                    <a:pt x="21853" y="11063"/>
                  </a:cubicBezTo>
                  <a:cubicBezTo>
                    <a:pt x="26016" y="18733"/>
                    <a:pt x="24628" y="31688"/>
                    <a:pt x="18346" y="37924"/>
                  </a:cubicBezTo>
                  <a:cubicBezTo>
                    <a:pt x="14324" y="41777"/>
                    <a:pt x="11627" y="46803"/>
                    <a:pt x="10644" y="52282"/>
                  </a:cubicBezTo>
                  <a:cubicBezTo>
                    <a:pt x="9506" y="57661"/>
                    <a:pt x="5921" y="61730"/>
                    <a:pt x="2195" y="65830"/>
                  </a:cubicBezTo>
                  <a:close/>
                </a:path>
              </a:pathLst>
            </a:custGeom>
            <a:solidFill>
              <a:srgbClr val="000000"/>
            </a:solidFill>
            <a:ln w="1557" cap="flat">
              <a:noFill/>
              <a:prstDash val="solid"/>
              <a:miter/>
            </a:ln>
          </p:spPr>
          <p:txBody>
            <a:bodyPr rtlCol="0" anchor="ctr"/>
            <a:lstStyle/>
            <a:p>
              <a:endParaRPr lang="es-CO"/>
            </a:p>
          </p:txBody>
        </p:sp>
        <p:sp>
          <p:nvSpPr>
            <p:cNvPr id="1233" name="Freeform: Shape 1232">
              <a:extLst>
                <a:ext uri="{FF2B5EF4-FFF2-40B4-BE49-F238E27FC236}">
                  <a16:creationId xmlns:a16="http://schemas.microsoft.com/office/drawing/2014/main" id="{935CC87C-077A-71FA-46B4-2E7D755E9ED5}"/>
                </a:ext>
              </a:extLst>
            </p:cNvPr>
            <p:cNvSpPr/>
            <p:nvPr/>
          </p:nvSpPr>
          <p:spPr>
            <a:xfrm>
              <a:off x="4034151" y="5634178"/>
              <a:ext cx="321962" cy="295865"/>
            </a:xfrm>
            <a:custGeom>
              <a:avLst/>
              <a:gdLst>
                <a:gd name="connsiteX0" fmla="*/ 20161 w 321962"/>
                <a:gd name="connsiteY0" fmla="*/ -214 h 295865"/>
                <a:gd name="connsiteX1" fmla="*/ 14938 w 321962"/>
                <a:gd name="connsiteY1" fmla="*/ 11291 h 295865"/>
                <a:gd name="connsiteX2" fmla="*/ 7284 w 321962"/>
                <a:gd name="connsiteY2" fmla="*/ 41894 h 295865"/>
                <a:gd name="connsiteX3" fmla="*/ 3215 w 321962"/>
                <a:gd name="connsiteY3" fmla="*/ 69722 h 295865"/>
                <a:gd name="connsiteX4" fmla="*/ 2420 w 321962"/>
                <a:gd name="connsiteY4" fmla="*/ 114496 h 295865"/>
                <a:gd name="connsiteX5" fmla="*/ 9326 w 321962"/>
                <a:gd name="connsiteY5" fmla="*/ 149354 h 295865"/>
                <a:gd name="connsiteX6" fmla="*/ 34051 w 321962"/>
                <a:gd name="connsiteY6" fmla="*/ 196623 h 295865"/>
                <a:gd name="connsiteX7" fmla="*/ 50888 w 321962"/>
                <a:gd name="connsiteY7" fmla="*/ 219212 h 295865"/>
                <a:gd name="connsiteX8" fmla="*/ 82411 w 321962"/>
                <a:gd name="connsiteY8" fmla="*/ 249160 h 295865"/>
                <a:gd name="connsiteX9" fmla="*/ 180626 w 321962"/>
                <a:gd name="connsiteY9" fmla="*/ 289693 h 295865"/>
                <a:gd name="connsiteX10" fmla="*/ 213848 w 321962"/>
                <a:gd name="connsiteY10" fmla="*/ 292032 h 295865"/>
                <a:gd name="connsiteX11" fmla="*/ 269971 w 321962"/>
                <a:gd name="connsiteY11" fmla="*/ 287495 h 295865"/>
                <a:gd name="connsiteX12" fmla="*/ 287728 w 321962"/>
                <a:gd name="connsiteY12" fmla="*/ 286092 h 295865"/>
                <a:gd name="connsiteX13" fmla="*/ 317988 w 321962"/>
                <a:gd name="connsiteY13" fmla="*/ 283941 h 295865"/>
                <a:gd name="connsiteX14" fmla="*/ 321449 w 321962"/>
                <a:gd name="connsiteY14" fmla="*/ 283801 h 295865"/>
                <a:gd name="connsiteX15" fmla="*/ 321449 w 321962"/>
                <a:gd name="connsiteY15" fmla="*/ 285017 h 295865"/>
                <a:gd name="connsiteX16" fmla="*/ 306436 w 321962"/>
                <a:gd name="connsiteY16" fmla="*/ 287324 h 295865"/>
                <a:gd name="connsiteX17" fmla="*/ 271016 w 321962"/>
                <a:gd name="connsiteY17" fmla="*/ 290442 h 295865"/>
                <a:gd name="connsiteX18" fmla="*/ 231044 w 321962"/>
                <a:gd name="connsiteY18" fmla="*/ 294963 h 295865"/>
                <a:gd name="connsiteX19" fmla="*/ 172894 w 321962"/>
                <a:gd name="connsiteY19" fmla="*/ 291190 h 295865"/>
                <a:gd name="connsiteX20" fmla="*/ 74133 w 321962"/>
                <a:gd name="connsiteY20" fmla="*/ 247383 h 295865"/>
                <a:gd name="connsiteX21" fmla="*/ 49267 w 321962"/>
                <a:gd name="connsiteY21" fmla="*/ 222673 h 295865"/>
                <a:gd name="connsiteX22" fmla="*/ 12335 w 321962"/>
                <a:gd name="connsiteY22" fmla="*/ 167018 h 295865"/>
                <a:gd name="connsiteX23" fmla="*/ 2092 w 321962"/>
                <a:gd name="connsiteY23" fmla="*/ 130615 h 295865"/>
                <a:gd name="connsiteX24" fmla="*/ -464 w 321962"/>
                <a:gd name="connsiteY24" fmla="*/ 103333 h 295865"/>
                <a:gd name="connsiteX25" fmla="*/ 1609 w 321962"/>
                <a:gd name="connsiteY25" fmla="*/ 67945 h 295865"/>
                <a:gd name="connsiteX26" fmla="*/ 1609 w 321962"/>
                <a:gd name="connsiteY26" fmla="*/ 66806 h 295865"/>
                <a:gd name="connsiteX27" fmla="*/ 2763 w 321962"/>
                <a:gd name="connsiteY27" fmla="*/ 59869 h 295865"/>
                <a:gd name="connsiteX28" fmla="*/ 2763 w 321962"/>
                <a:gd name="connsiteY28" fmla="*/ 58715 h 295865"/>
                <a:gd name="connsiteX29" fmla="*/ 3916 w 321962"/>
                <a:gd name="connsiteY29" fmla="*/ 52932 h 295865"/>
                <a:gd name="connsiteX30" fmla="*/ 3916 w 321962"/>
                <a:gd name="connsiteY30" fmla="*/ 51653 h 295865"/>
                <a:gd name="connsiteX31" fmla="*/ 5070 w 321962"/>
                <a:gd name="connsiteY31" fmla="*/ 44716 h 295865"/>
                <a:gd name="connsiteX32" fmla="*/ 5070 w 321962"/>
                <a:gd name="connsiteY32" fmla="*/ 43562 h 295865"/>
                <a:gd name="connsiteX33" fmla="*/ 11088 w 321962"/>
                <a:gd name="connsiteY33" fmla="*/ 12991 h 295865"/>
                <a:gd name="connsiteX34" fmla="*/ 15593 w 321962"/>
                <a:gd name="connsiteY34" fmla="*/ 3107 h 295865"/>
                <a:gd name="connsiteX35" fmla="*/ 20161 w 321962"/>
                <a:gd name="connsiteY35" fmla="*/ -214 h 29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21962" h="295865">
                  <a:moveTo>
                    <a:pt x="20161" y="-214"/>
                  </a:moveTo>
                  <a:cubicBezTo>
                    <a:pt x="19116" y="3933"/>
                    <a:pt x="16373" y="7316"/>
                    <a:pt x="14938" y="11291"/>
                  </a:cubicBezTo>
                  <a:cubicBezTo>
                    <a:pt x="11228" y="21167"/>
                    <a:pt x="8660" y="31435"/>
                    <a:pt x="7284" y="41894"/>
                  </a:cubicBezTo>
                  <a:cubicBezTo>
                    <a:pt x="6146" y="51248"/>
                    <a:pt x="4166" y="60399"/>
                    <a:pt x="3215" y="69722"/>
                  </a:cubicBezTo>
                  <a:cubicBezTo>
                    <a:pt x="1765" y="84594"/>
                    <a:pt x="814" y="99483"/>
                    <a:pt x="2420" y="114496"/>
                  </a:cubicBezTo>
                  <a:cubicBezTo>
                    <a:pt x="3566" y="126314"/>
                    <a:pt x="5879" y="137991"/>
                    <a:pt x="9326" y="149354"/>
                  </a:cubicBezTo>
                  <a:cubicBezTo>
                    <a:pt x="14736" y="166597"/>
                    <a:pt x="23746" y="181968"/>
                    <a:pt x="34051" y="196623"/>
                  </a:cubicBezTo>
                  <a:cubicBezTo>
                    <a:pt x="39445" y="204308"/>
                    <a:pt x="45292" y="211682"/>
                    <a:pt x="50888" y="219212"/>
                  </a:cubicBezTo>
                  <a:cubicBezTo>
                    <a:pt x="59689" y="230851"/>
                    <a:pt x="70337" y="240968"/>
                    <a:pt x="82411" y="249160"/>
                  </a:cubicBezTo>
                  <a:cubicBezTo>
                    <a:pt x="112187" y="269817"/>
                    <a:pt x="145222" y="282553"/>
                    <a:pt x="180626" y="289693"/>
                  </a:cubicBezTo>
                  <a:cubicBezTo>
                    <a:pt x="191648" y="291938"/>
                    <a:pt x="202733" y="291751"/>
                    <a:pt x="213848" y="292032"/>
                  </a:cubicBezTo>
                  <a:cubicBezTo>
                    <a:pt x="232665" y="292390"/>
                    <a:pt x="251466" y="290871"/>
                    <a:pt x="269971" y="287495"/>
                  </a:cubicBezTo>
                  <a:cubicBezTo>
                    <a:pt x="275833" y="286434"/>
                    <a:pt x="281773" y="285964"/>
                    <a:pt x="287728" y="286092"/>
                  </a:cubicBezTo>
                  <a:cubicBezTo>
                    <a:pt x="297861" y="286586"/>
                    <a:pt x="308026" y="285865"/>
                    <a:pt x="317988" y="283941"/>
                  </a:cubicBezTo>
                  <a:cubicBezTo>
                    <a:pt x="319142" y="283801"/>
                    <a:pt x="320295" y="283754"/>
                    <a:pt x="321449" y="283801"/>
                  </a:cubicBezTo>
                  <a:cubicBezTo>
                    <a:pt x="321449" y="284206"/>
                    <a:pt x="321449" y="284611"/>
                    <a:pt x="321449" y="285017"/>
                  </a:cubicBezTo>
                  <a:cubicBezTo>
                    <a:pt x="316398" y="285489"/>
                    <a:pt x="311393" y="286259"/>
                    <a:pt x="306436" y="287324"/>
                  </a:cubicBezTo>
                  <a:cubicBezTo>
                    <a:pt x="294681" y="288789"/>
                    <a:pt x="282786" y="288555"/>
                    <a:pt x="271016" y="290442"/>
                  </a:cubicBezTo>
                  <a:cubicBezTo>
                    <a:pt x="257765" y="292468"/>
                    <a:pt x="244420" y="293872"/>
                    <a:pt x="231044" y="294963"/>
                  </a:cubicBezTo>
                  <a:cubicBezTo>
                    <a:pt x="211572" y="296427"/>
                    <a:pt x="192007" y="295156"/>
                    <a:pt x="172894" y="291190"/>
                  </a:cubicBezTo>
                  <a:cubicBezTo>
                    <a:pt x="137084" y="284246"/>
                    <a:pt x="103315" y="269268"/>
                    <a:pt x="74133" y="247383"/>
                  </a:cubicBezTo>
                  <a:cubicBezTo>
                    <a:pt x="64730" y="240349"/>
                    <a:pt x="56360" y="232030"/>
                    <a:pt x="49267" y="222673"/>
                  </a:cubicBezTo>
                  <a:cubicBezTo>
                    <a:pt x="35813" y="204776"/>
                    <a:pt x="22094" y="187284"/>
                    <a:pt x="12335" y="167018"/>
                  </a:cubicBezTo>
                  <a:cubicBezTo>
                    <a:pt x="6754" y="155419"/>
                    <a:pt x="4930" y="142931"/>
                    <a:pt x="2092" y="130615"/>
                  </a:cubicBezTo>
                  <a:cubicBezTo>
                    <a:pt x="236" y="121644"/>
                    <a:pt x="-622" y="112494"/>
                    <a:pt x="-464" y="103333"/>
                  </a:cubicBezTo>
                  <a:cubicBezTo>
                    <a:pt x="-558" y="91532"/>
                    <a:pt x="-761" y="79637"/>
                    <a:pt x="1609" y="67945"/>
                  </a:cubicBezTo>
                  <a:lnTo>
                    <a:pt x="1609" y="66806"/>
                  </a:lnTo>
                  <a:cubicBezTo>
                    <a:pt x="3168" y="64671"/>
                    <a:pt x="1313" y="62005"/>
                    <a:pt x="2763" y="59869"/>
                  </a:cubicBezTo>
                  <a:lnTo>
                    <a:pt x="2763" y="58715"/>
                  </a:lnTo>
                  <a:cubicBezTo>
                    <a:pt x="4181" y="57000"/>
                    <a:pt x="2560" y="54662"/>
                    <a:pt x="3916" y="52932"/>
                  </a:cubicBezTo>
                  <a:lnTo>
                    <a:pt x="3916" y="51653"/>
                  </a:lnTo>
                  <a:cubicBezTo>
                    <a:pt x="5475" y="49517"/>
                    <a:pt x="3620" y="46852"/>
                    <a:pt x="5070" y="44716"/>
                  </a:cubicBezTo>
                  <a:cubicBezTo>
                    <a:pt x="5070" y="44326"/>
                    <a:pt x="5070" y="43952"/>
                    <a:pt x="5070" y="43562"/>
                  </a:cubicBezTo>
                  <a:cubicBezTo>
                    <a:pt x="6068" y="33179"/>
                    <a:pt x="6987" y="22797"/>
                    <a:pt x="11088" y="12991"/>
                  </a:cubicBezTo>
                  <a:cubicBezTo>
                    <a:pt x="12388" y="9608"/>
                    <a:pt x="13894" y="6307"/>
                    <a:pt x="15593" y="3107"/>
                  </a:cubicBezTo>
                  <a:cubicBezTo>
                    <a:pt x="16575" y="1454"/>
                    <a:pt x="17417" y="-822"/>
                    <a:pt x="20161" y="-214"/>
                  </a:cubicBezTo>
                  <a:close/>
                </a:path>
              </a:pathLst>
            </a:custGeom>
            <a:solidFill>
              <a:srgbClr val="0E1315"/>
            </a:solidFill>
            <a:ln w="1557" cap="flat">
              <a:noFill/>
              <a:prstDash val="solid"/>
              <a:miter/>
            </a:ln>
          </p:spPr>
          <p:txBody>
            <a:bodyPr rtlCol="0" anchor="ctr"/>
            <a:lstStyle/>
            <a:p>
              <a:endParaRPr lang="es-CO"/>
            </a:p>
          </p:txBody>
        </p:sp>
        <p:sp>
          <p:nvSpPr>
            <p:cNvPr id="1234" name="Freeform: Shape 1233">
              <a:extLst>
                <a:ext uri="{FF2B5EF4-FFF2-40B4-BE49-F238E27FC236}">
                  <a16:creationId xmlns:a16="http://schemas.microsoft.com/office/drawing/2014/main" id="{CE3C242F-0F69-D099-1D8B-086CA8E3F62E}"/>
                </a:ext>
              </a:extLst>
            </p:cNvPr>
            <p:cNvSpPr/>
            <p:nvPr/>
          </p:nvSpPr>
          <p:spPr>
            <a:xfrm>
              <a:off x="4370879" y="5555036"/>
              <a:ext cx="204836" cy="156973"/>
            </a:xfrm>
            <a:custGeom>
              <a:avLst/>
              <a:gdLst>
                <a:gd name="connsiteX0" fmla="*/ 94457 w 204836"/>
                <a:gd name="connsiteY0" fmla="*/ 21152 h 156973"/>
                <a:gd name="connsiteX1" fmla="*/ 103686 w 204836"/>
                <a:gd name="connsiteY1" fmla="*/ 25829 h 156973"/>
                <a:gd name="connsiteX2" fmla="*/ 143627 w 204836"/>
                <a:gd name="connsiteY2" fmla="*/ 60283 h 156973"/>
                <a:gd name="connsiteX3" fmla="*/ 188230 w 204836"/>
                <a:gd name="connsiteY3" fmla="*/ 114675 h 156973"/>
                <a:gd name="connsiteX4" fmla="*/ 203929 w 204836"/>
                <a:gd name="connsiteY4" fmla="*/ 151639 h 156973"/>
                <a:gd name="connsiteX5" fmla="*/ 204318 w 204836"/>
                <a:gd name="connsiteY5" fmla="*/ 156207 h 156973"/>
                <a:gd name="connsiteX6" fmla="*/ 203570 w 204836"/>
                <a:gd name="connsiteY6" fmla="*/ 156659 h 156973"/>
                <a:gd name="connsiteX7" fmla="*/ 202011 w 204836"/>
                <a:gd name="connsiteY7" fmla="*/ 155864 h 156973"/>
                <a:gd name="connsiteX8" fmla="*/ 192891 w 204836"/>
                <a:gd name="connsiteY8" fmla="*/ 131247 h 156973"/>
                <a:gd name="connsiteX9" fmla="*/ 173076 w 204836"/>
                <a:gd name="connsiteY9" fmla="*/ 98696 h 156973"/>
                <a:gd name="connsiteX10" fmla="*/ 110967 w 204836"/>
                <a:gd name="connsiteY10" fmla="*/ 34903 h 156973"/>
                <a:gd name="connsiteX11" fmla="*/ 67503 w 204836"/>
                <a:gd name="connsiteY11" fmla="*/ 15665 h 156973"/>
                <a:gd name="connsiteX12" fmla="*/ 4193 w 204836"/>
                <a:gd name="connsiteY12" fmla="*/ 4222 h 156973"/>
                <a:gd name="connsiteX13" fmla="*/ -484 w 204836"/>
                <a:gd name="connsiteY13" fmla="*/ 2523 h 156973"/>
                <a:gd name="connsiteX14" fmla="*/ 217 w 204836"/>
                <a:gd name="connsiteY14" fmla="*/ 886 h 156973"/>
                <a:gd name="connsiteX15" fmla="*/ 21809 w 204836"/>
                <a:gd name="connsiteY15" fmla="*/ 1291 h 156973"/>
                <a:gd name="connsiteX16" fmla="*/ 81642 w 204836"/>
                <a:gd name="connsiteY16" fmla="*/ 14932 h 156973"/>
                <a:gd name="connsiteX17" fmla="*/ 94457 w 204836"/>
                <a:gd name="connsiteY17" fmla="*/ 21152 h 156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836" h="156973">
                  <a:moveTo>
                    <a:pt x="94457" y="21152"/>
                  </a:moveTo>
                  <a:cubicBezTo>
                    <a:pt x="97154" y="23357"/>
                    <a:pt x="100304" y="24952"/>
                    <a:pt x="103686" y="25829"/>
                  </a:cubicBezTo>
                  <a:cubicBezTo>
                    <a:pt x="118466" y="35620"/>
                    <a:pt x="130859" y="48123"/>
                    <a:pt x="143627" y="60283"/>
                  </a:cubicBezTo>
                  <a:cubicBezTo>
                    <a:pt x="160558" y="76621"/>
                    <a:pt x="175524" y="94875"/>
                    <a:pt x="188230" y="114675"/>
                  </a:cubicBezTo>
                  <a:cubicBezTo>
                    <a:pt x="195604" y="125963"/>
                    <a:pt x="200078" y="138731"/>
                    <a:pt x="203929" y="151639"/>
                  </a:cubicBezTo>
                  <a:cubicBezTo>
                    <a:pt x="204225" y="153143"/>
                    <a:pt x="204350" y="154674"/>
                    <a:pt x="204318" y="156207"/>
                  </a:cubicBezTo>
                  <a:lnTo>
                    <a:pt x="203570" y="156659"/>
                  </a:lnTo>
                  <a:cubicBezTo>
                    <a:pt x="202962" y="156629"/>
                    <a:pt x="202401" y="156339"/>
                    <a:pt x="202011" y="155864"/>
                  </a:cubicBezTo>
                  <a:cubicBezTo>
                    <a:pt x="198893" y="147663"/>
                    <a:pt x="196664" y="139183"/>
                    <a:pt x="192891" y="131247"/>
                  </a:cubicBezTo>
                  <a:cubicBezTo>
                    <a:pt x="188526" y="119041"/>
                    <a:pt x="180809" y="108861"/>
                    <a:pt x="173076" y="98696"/>
                  </a:cubicBezTo>
                  <a:cubicBezTo>
                    <a:pt x="155086" y="74951"/>
                    <a:pt x="134227" y="53525"/>
                    <a:pt x="110967" y="34903"/>
                  </a:cubicBezTo>
                  <a:cubicBezTo>
                    <a:pt x="98324" y="24707"/>
                    <a:pt x="82796" y="20217"/>
                    <a:pt x="67503" y="15665"/>
                  </a:cubicBezTo>
                  <a:cubicBezTo>
                    <a:pt x="46831" y="9507"/>
                    <a:pt x="25613" y="6311"/>
                    <a:pt x="4193" y="4222"/>
                  </a:cubicBezTo>
                  <a:cubicBezTo>
                    <a:pt x="2493" y="4066"/>
                    <a:pt x="700" y="4066"/>
                    <a:pt x="-484" y="2523"/>
                  </a:cubicBezTo>
                  <a:cubicBezTo>
                    <a:pt x="-609" y="1883"/>
                    <a:pt x="-329" y="1230"/>
                    <a:pt x="217" y="886"/>
                  </a:cubicBezTo>
                  <a:cubicBezTo>
                    <a:pt x="7451" y="-1624"/>
                    <a:pt x="14669" y="449"/>
                    <a:pt x="21809" y="1291"/>
                  </a:cubicBezTo>
                  <a:cubicBezTo>
                    <a:pt x="42185" y="3700"/>
                    <a:pt x="62233" y="8272"/>
                    <a:pt x="81642" y="14932"/>
                  </a:cubicBezTo>
                  <a:cubicBezTo>
                    <a:pt x="86132" y="16533"/>
                    <a:pt x="90419" y="18619"/>
                    <a:pt x="94457" y="21152"/>
                  </a:cubicBezTo>
                  <a:close/>
                </a:path>
              </a:pathLst>
            </a:custGeom>
            <a:solidFill>
              <a:srgbClr val="141A1D"/>
            </a:solidFill>
            <a:ln w="1557" cap="flat">
              <a:noFill/>
              <a:prstDash val="solid"/>
              <a:miter/>
            </a:ln>
          </p:spPr>
          <p:txBody>
            <a:bodyPr rtlCol="0" anchor="ctr"/>
            <a:lstStyle/>
            <a:p>
              <a:endParaRPr lang="es-CO"/>
            </a:p>
          </p:txBody>
        </p:sp>
        <p:sp>
          <p:nvSpPr>
            <p:cNvPr id="1235" name="Freeform: Shape 1234">
              <a:extLst>
                <a:ext uri="{FF2B5EF4-FFF2-40B4-BE49-F238E27FC236}">
                  <a16:creationId xmlns:a16="http://schemas.microsoft.com/office/drawing/2014/main" id="{F5E78B39-22DC-0BB9-673A-39AB18873DDD}"/>
                </a:ext>
              </a:extLst>
            </p:cNvPr>
            <p:cNvSpPr/>
            <p:nvPr/>
          </p:nvSpPr>
          <p:spPr>
            <a:xfrm>
              <a:off x="4356083" y="5858195"/>
              <a:ext cx="172126" cy="60177"/>
            </a:xfrm>
            <a:custGeom>
              <a:avLst/>
              <a:gdLst>
                <a:gd name="connsiteX0" fmla="*/ -514 w 172126"/>
                <a:gd name="connsiteY0" fmla="*/ 59768 h 60177"/>
                <a:gd name="connsiteX1" fmla="*/ 15076 w 172126"/>
                <a:gd name="connsiteY1" fmla="*/ 56650 h 60177"/>
                <a:gd name="connsiteX2" fmla="*/ 51244 w 172126"/>
                <a:gd name="connsiteY2" fmla="*/ 48325 h 60177"/>
                <a:gd name="connsiteX3" fmla="*/ 90032 w 172126"/>
                <a:gd name="connsiteY3" fmla="*/ 35542 h 60177"/>
                <a:gd name="connsiteX4" fmla="*/ 105091 w 172126"/>
                <a:gd name="connsiteY4" fmla="*/ 29820 h 60177"/>
                <a:gd name="connsiteX5" fmla="*/ 160965 w 172126"/>
                <a:gd name="connsiteY5" fmla="*/ 5251 h 60177"/>
                <a:gd name="connsiteX6" fmla="*/ 171613 w 172126"/>
                <a:gd name="connsiteY6" fmla="*/ -315 h 60177"/>
                <a:gd name="connsiteX7" fmla="*/ 163397 w 172126"/>
                <a:gd name="connsiteY7" fmla="*/ 5625 h 60177"/>
                <a:gd name="connsiteX8" fmla="*/ 121492 w 172126"/>
                <a:gd name="connsiteY8" fmla="*/ 24411 h 60177"/>
                <a:gd name="connsiteX9" fmla="*/ 100368 w 172126"/>
                <a:gd name="connsiteY9" fmla="*/ 33359 h 60177"/>
                <a:gd name="connsiteX10" fmla="*/ 73647 w 172126"/>
                <a:gd name="connsiteY10" fmla="*/ 41965 h 60177"/>
                <a:gd name="connsiteX11" fmla="*/ 37931 w 172126"/>
                <a:gd name="connsiteY11" fmla="*/ 54561 h 60177"/>
                <a:gd name="connsiteX12" fmla="*/ 21733 w 172126"/>
                <a:gd name="connsiteY12" fmla="*/ 57804 h 60177"/>
                <a:gd name="connsiteX13" fmla="*/ 5270 w 172126"/>
                <a:gd name="connsiteY13" fmla="*/ 59566 h 60177"/>
                <a:gd name="connsiteX14" fmla="*/ -514 w 172126"/>
                <a:gd name="connsiteY14" fmla="*/ 59768 h 60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2126" h="60177">
                  <a:moveTo>
                    <a:pt x="-514" y="59768"/>
                  </a:moveTo>
                  <a:cubicBezTo>
                    <a:pt x="4304" y="57311"/>
                    <a:pt x="9698" y="56233"/>
                    <a:pt x="15076" y="56650"/>
                  </a:cubicBezTo>
                  <a:cubicBezTo>
                    <a:pt x="28094" y="57461"/>
                    <a:pt x="39630" y="52722"/>
                    <a:pt x="51244" y="48325"/>
                  </a:cubicBezTo>
                  <a:cubicBezTo>
                    <a:pt x="63997" y="43493"/>
                    <a:pt x="76967" y="39377"/>
                    <a:pt x="90032" y="35542"/>
                  </a:cubicBezTo>
                  <a:cubicBezTo>
                    <a:pt x="95176" y="33967"/>
                    <a:pt x="100196" y="32056"/>
                    <a:pt x="105091" y="29820"/>
                  </a:cubicBezTo>
                  <a:cubicBezTo>
                    <a:pt x="123690" y="21589"/>
                    <a:pt x="142897" y="14729"/>
                    <a:pt x="160965" y="5251"/>
                  </a:cubicBezTo>
                  <a:cubicBezTo>
                    <a:pt x="164504" y="3396"/>
                    <a:pt x="167513" y="465"/>
                    <a:pt x="171613" y="-315"/>
                  </a:cubicBezTo>
                  <a:cubicBezTo>
                    <a:pt x="169602" y="2663"/>
                    <a:pt x="166437" y="4066"/>
                    <a:pt x="163397" y="5625"/>
                  </a:cubicBezTo>
                  <a:cubicBezTo>
                    <a:pt x="149803" y="12675"/>
                    <a:pt x="135803" y="18947"/>
                    <a:pt x="121492" y="24411"/>
                  </a:cubicBezTo>
                  <a:cubicBezTo>
                    <a:pt x="114352" y="27123"/>
                    <a:pt x="107461" y="30319"/>
                    <a:pt x="100368" y="33359"/>
                  </a:cubicBezTo>
                  <a:cubicBezTo>
                    <a:pt x="91731" y="37070"/>
                    <a:pt x="82517" y="39018"/>
                    <a:pt x="73647" y="41965"/>
                  </a:cubicBezTo>
                  <a:cubicBezTo>
                    <a:pt x="61674" y="45940"/>
                    <a:pt x="49810" y="50290"/>
                    <a:pt x="37931" y="54561"/>
                  </a:cubicBezTo>
                  <a:cubicBezTo>
                    <a:pt x="32693" y="56321"/>
                    <a:pt x="27252" y="57411"/>
                    <a:pt x="21733" y="57804"/>
                  </a:cubicBezTo>
                  <a:cubicBezTo>
                    <a:pt x="16277" y="58350"/>
                    <a:pt x="10664" y="58007"/>
                    <a:pt x="5270" y="59566"/>
                  </a:cubicBezTo>
                  <a:cubicBezTo>
                    <a:pt x="3353" y="59874"/>
                    <a:pt x="1419" y="59943"/>
                    <a:pt x="-514" y="59768"/>
                  </a:cubicBezTo>
                  <a:close/>
                </a:path>
              </a:pathLst>
            </a:custGeom>
            <a:solidFill>
              <a:srgbClr val="0E1315"/>
            </a:solidFill>
            <a:ln w="1557" cap="flat">
              <a:noFill/>
              <a:prstDash val="solid"/>
              <a:miter/>
            </a:ln>
          </p:spPr>
          <p:txBody>
            <a:bodyPr rtlCol="0" anchor="ctr"/>
            <a:lstStyle/>
            <a:p>
              <a:endParaRPr lang="es-CO"/>
            </a:p>
          </p:txBody>
        </p:sp>
        <p:sp>
          <p:nvSpPr>
            <p:cNvPr id="1236" name="Freeform: Shape 1235">
              <a:extLst>
                <a:ext uri="{FF2B5EF4-FFF2-40B4-BE49-F238E27FC236}">
                  <a16:creationId xmlns:a16="http://schemas.microsoft.com/office/drawing/2014/main" id="{46076246-E706-6229-2D2D-7EE79540BAD3}"/>
                </a:ext>
              </a:extLst>
            </p:cNvPr>
            <p:cNvSpPr/>
            <p:nvPr/>
          </p:nvSpPr>
          <p:spPr>
            <a:xfrm>
              <a:off x="4575524" y="5716250"/>
              <a:ext cx="4788" cy="90030"/>
            </a:xfrm>
            <a:custGeom>
              <a:avLst/>
              <a:gdLst>
                <a:gd name="connsiteX0" fmla="*/ -514 w 4788"/>
                <a:gd name="connsiteY0" fmla="*/ 89716 h 90030"/>
                <a:gd name="connsiteX1" fmla="*/ 1731 w 4788"/>
                <a:gd name="connsiteY1" fmla="*/ 18003 h 90030"/>
                <a:gd name="connsiteX2" fmla="*/ 656 w 4788"/>
                <a:gd name="connsiteY2" fmla="*/ -315 h 90030"/>
                <a:gd name="connsiteX3" fmla="*/ 1607 w 4788"/>
                <a:gd name="connsiteY3" fmla="*/ 1057 h 90030"/>
                <a:gd name="connsiteX4" fmla="*/ 3056 w 4788"/>
                <a:gd name="connsiteY4" fmla="*/ 18206 h 90030"/>
                <a:gd name="connsiteX5" fmla="*/ 3929 w 4788"/>
                <a:gd name="connsiteY5" fmla="*/ 31925 h 90030"/>
                <a:gd name="connsiteX6" fmla="*/ 3134 w 4788"/>
                <a:gd name="connsiteY6" fmla="*/ 49635 h 90030"/>
                <a:gd name="connsiteX7" fmla="*/ 2978 w 4788"/>
                <a:gd name="connsiteY7" fmla="*/ 76138 h 90030"/>
                <a:gd name="connsiteX8" fmla="*/ -514 w 4788"/>
                <a:gd name="connsiteY8" fmla="*/ 89716 h 9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88" h="90030">
                  <a:moveTo>
                    <a:pt x="-514" y="89716"/>
                  </a:moveTo>
                  <a:cubicBezTo>
                    <a:pt x="3929" y="65926"/>
                    <a:pt x="1248" y="41902"/>
                    <a:pt x="1731" y="18003"/>
                  </a:cubicBezTo>
                  <a:cubicBezTo>
                    <a:pt x="1856" y="11908"/>
                    <a:pt x="32" y="5843"/>
                    <a:pt x="656" y="-315"/>
                  </a:cubicBezTo>
                  <a:cubicBezTo>
                    <a:pt x="983" y="137"/>
                    <a:pt x="1622" y="605"/>
                    <a:pt x="1607" y="1057"/>
                  </a:cubicBezTo>
                  <a:cubicBezTo>
                    <a:pt x="1419" y="6825"/>
                    <a:pt x="3165" y="12407"/>
                    <a:pt x="3056" y="18206"/>
                  </a:cubicBezTo>
                  <a:cubicBezTo>
                    <a:pt x="2885" y="22797"/>
                    <a:pt x="3181" y="27393"/>
                    <a:pt x="3929" y="31925"/>
                  </a:cubicBezTo>
                  <a:cubicBezTo>
                    <a:pt x="4958" y="37771"/>
                    <a:pt x="3384" y="43726"/>
                    <a:pt x="3134" y="49635"/>
                  </a:cubicBezTo>
                  <a:cubicBezTo>
                    <a:pt x="2760" y="58443"/>
                    <a:pt x="3134" y="67298"/>
                    <a:pt x="2978" y="76138"/>
                  </a:cubicBezTo>
                  <a:cubicBezTo>
                    <a:pt x="3165" y="80906"/>
                    <a:pt x="1949" y="85627"/>
                    <a:pt x="-514" y="89716"/>
                  </a:cubicBezTo>
                  <a:close/>
                </a:path>
              </a:pathLst>
            </a:custGeom>
            <a:solidFill>
              <a:srgbClr val="141A1D"/>
            </a:solidFill>
            <a:ln w="1557" cap="flat">
              <a:noFill/>
              <a:prstDash val="solid"/>
              <a:miter/>
            </a:ln>
          </p:spPr>
          <p:txBody>
            <a:bodyPr rtlCol="0" anchor="ctr"/>
            <a:lstStyle/>
            <a:p>
              <a:endParaRPr lang="es-CO"/>
            </a:p>
          </p:txBody>
        </p:sp>
        <p:sp>
          <p:nvSpPr>
            <p:cNvPr id="1237" name="Freeform: Shape 1236">
              <a:extLst>
                <a:ext uri="{FF2B5EF4-FFF2-40B4-BE49-F238E27FC236}">
                  <a16:creationId xmlns:a16="http://schemas.microsoft.com/office/drawing/2014/main" id="{BFFE8493-5C97-0641-5FAB-E2DDE480129E}"/>
                </a:ext>
              </a:extLst>
            </p:cNvPr>
            <p:cNvSpPr/>
            <p:nvPr/>
          </p:nvSpPr>
          <p:spPr>
            <a:xfrm>
              <a:off x="4568602" y="5806281"/>
              <a:ext cx="6937" cy="15012"/>
            </a:xfrm>
            <a:custGeom>
              <a:avLst/>
              <a:gdLst>
                <a:gd name="connsiteX0" fmla="*/ -514 w 6937"/>
                <a:gd name="connsiteY0" fmla="*/ 14698 h 15012"/>
                <a:gd name="connsiteX1" fmla="*/ 6424 w 6937"/>
                <a:gd name="connsiteY1" fmla="*/ -315 h 15012"/>
                <a:gd name="connsiteX2" fmla="*/ -514 w 6937"/>
                <a:gd name="connsiteY2" fmla="*/ 14698 h 15012"/>
              </a:gdLst>
              <a:ahLst/>
              <a:cxnLst>
                <a:cxn ang="0">
                  <a:pos x="connsiteX0" y="connsiteY0"/>
                </a:cxn>
                <a:cxn ang="0">
                  <a:pos x="connsiteX1" y="connsiteY1"/>
                </a:cxn>
                <a:cxn ang="0">
                  <a:pos x="connsiteX2" y="connsiteY2"/>
                </a:cxn>
              </a:cxnLst>
              <a:rect l="l" t="t" r="r" b="b"/>
              <a:pathLst>
                <a:path w="6937" h="15012">
                  <a:moveTo>
                    <a:pt x="-514" y="14698"/>
                  </a:moveTo>
                  <a:cubicBezTo>
                    <a:pt x="1373" y="9505"/>
                    <a:pt x="3696" y="4482"/>
                    <a:pt x="6424" y="-315"/>
                  </a:cubicBezTo>
                  <a:cubicBezTo>
                    <a:pt x="5582" y="5376"/>
                    <a:pt x="3836" y="10645"/>
                    <a:pt x="-514" y="14698"/>
                  </a:cubicBezTo>
                  <a:close/>
                </a:path>
              </a:pathLst>
            </a:custGeom>
            <a:solidFill>
              <a:srgbClr val="141A1D"/>
            </a:solidFill>
            <a:ln w="1557" cap="flat">
              <a:noFill/>
              <a:prstDash val="solid"/>
              <a:miter/>
            </a:ln>
          </p:spPr>
          <p:txBody>
            <a:bodyPr rtlCol="0" anchor="ctr"/>
            <a:lstStyle/>
            <a:p>
              <a:endParaRPr lang="es-CO"/>
            </a:p>
          </p:txBody>
        </p:sp>
        <p:sp>
          <p:nvSpPr>
            <p:cNvPr id="1238" name="Freeform: Shape 1237">
              <a:extLst>
                <a:ext uri="{FF2B5EF4-FFF2-40B4-BE49-F238E27FC236}">
                  <a16:creationId xmlns:a16="http://schemas.microsoft.com/office/drawing/2014/main" id="{9823986D-F343-1D0A-5118-EFD9D9BF7921}"/>
                </a:ext>
              </a:extLst>
            </p:cNvPr>
            <p:cNvSpPr/>
            <p:nvPr/>
          </p:nvSpPr>
          <p:spPr>
            <a:xfrm>
              <a:off x="4544345" y="5840922"/>
              <a:ext cx="6937" cy="5799"/>
            </a:xfrm>
            <a:custGeom>
              <a:avLst/>
              <a:gdLst>
                <a:gd name="connsiteX0" fmla="*/ -514 w 6937"/>
                <a:gd name="connsiteY0" fmla="*/ 5485 h 5799"/>
                <a:gd name="connsiteX1" fmla="*/ 6424 w 6937"/>
                <a:gd name="connsiteY1" fmla="*/ -315 h 5799"/>
                <a:gd name="connsiteX2" fmla="*/ -514 w 6937"/>
                <a:gd name="connsiteY2" fmla="*/ 5485 h 5799"/>
              </a:gdLst>
              <a:ahLst/>
              <a:cxnLst>
                <a:cxn ang="0">
                  <a:pos x="connsiteX0" y="connsiteY0"/>
                </a:cxn>
                <a:cxn ang="0">
                  <a:pos x="connsiteX1" y="connsiteY1"/>
                </a:cxn>
                <a:cxn ang="0">
                  <a:pos x="connsiteX2" y="connsiteY2"/>
                </a:cxn>
              </a:cxnLst>
              <a:rect l="l" t="t" r="r" b="b"/>
              <a:pathLst>
                <a:path w="6937" h="5799">
                  <a:moveTo>
                    <a:pt x="-514" y="5485"/>
                  </a:moveTo>
                  <a:cubicBezTo>
                    <a:pt x="1341" y="3006"/>
                    <a:pt x="3119" y="434"/>
                    <a:pt x="6424" y="-315"/>
                  </a:cubicBezTo>
                  <a:cubicBezTo>
                    <a:pt x="4678" y="2258"/>
                    <a:pt x="2978" y="4923"/>
                    <a:pt x="-514" y="5485"/>
                  </a:cubicBezTo>
                  <a:close/>
                </a:path>
              </a:pathLst>
            </a:custGeom>
            <a:solidFill>
              <a:srgbClr val="141A1D"/>
            </a:solidFill>
            <a:ln w="1557" cap="flat">
              <a:noFill/>
              <a:prstDash val="solid"/>
              <a:miter/>
            </a:ln>
          </p:spPr>
          <p:txBody>
            <a:bodyPr rtlCol="0" anchor="ctr"/>
            <a:lstStyle/>
            <a:p>
              <a:endParaRPr lang="es-CO"/>
            </a:p>
          </p:txBody>
        </p:sp>
        <p:sp>
          <p:nvSpPr>
            <p:cNvPr id="1239" name="Freeform: Shape 1238">
              <a:extLst>
                <a:ext uri="{FF2B5EF4-FFF2-40B4-BE49-F238E27FC236}">
                  <a16:creationId xmlns:a16="http://schemas.microsoft.com/office/drawing/2014/main" id="{1FB0BB17-4AAB-CDE5-D7AE-5D3E9AEBCFD1}"/>
                </a:ext>
              </a:extLst>
            </p:cNvPr>
            <p:cNvSpPr/>
            <p:nvPr/>
          </p:nvSpPr>
          <p:spPr>
            <a:xfrm>
              <a:off x="4560480" y="5824724"/>
              <a:ext cx="5783" cy="6937"/>
            </a:xfrm>
            <a:custGeom>
              <a:avLst/>
              <a:gdLst>
                <a:gd name="connsiteX0" fmla="*/ -514 w 5783"/>
                <a:gd name="connsiteY0" fmla="*/ 6623 h 6937"/>
                <a:gd name="connsiteX1" fmla="*/ 5270 w 5783"/>
                <a:gd name="connsiteY1" fmla="*/ -315 h 6937"/>
                <a:gd name="connsiteX2" fmla="*/ -514 w 5783"/>
                <a:gd name="connsiteY2" fmla="*/ 6623 h 6937"/>
              </a:gdLst>
              <a:ahLst/>
              <a:cxnLst>
                <a:cxn ang="0">
                  <a:pos x="connsiteX0" y="connsiteY0"/>
                </a:cxn>
                <a:cxn ang="0">
                  <a:pos x="connsiteX1" y="connsiteY1"/>
                </a:cxn>
                <a:cxn ang="0">
                  <a:pos x="connsiteX2" y="connsiteY2"/>
                </a:cxn>
              </a:cxnLst>
              <a:rect l="l" t="t" r="r" b="b"/>
              <a:pathLst>
                <a:path w="5783" h="6937">
                  <a:moveTo>
                    <a:pt x="-514" y="6623"/>
                  </a:moveTo>
                  <a:cubicBezTo>
                    <a:pt x="250" y="3349"/>
                    <a:pt x="2823" y="1556"/>
                    <a:pt x="5270" y="-315"/>
                  </a:cubicBezTo>
                  <a:cubicBezTo>
                    <a:pt x="4771" y="3193"/>
                    <a:pt x="2105" y="4892"/>
                    <a:pt x="-514" y="6623"/>
                  </a:cubicBezTo>
                  <a:close/>
                </a:path>
              </a:pathLst>
            </a:custGeom>
            <a:solidFill>
              <a:srgbClr val="141A1D"/>
            </a:solidFill>
            <a:ln w="1557" cap="flat">
              <a:noFill/>
              <a:prstDash val="solid"/>
              <a:miter/>
            </a:ln>
          </p:spPr>
          <p:txBody>
            <a:bodyPr rtlCol="0" anchor="ctr"/>
            <a:lstStyle/>
            <a:p>
              <a:endParaRPr lang="es-CO"/>
            </a:p>
          </p:txBody>
        </p:sp>
        <p:sp>
          <p:nvSpPr>
            <p:cNvPr id="1240" name="Freeform: Shape 1239">
              <a:extLst>
                <a:ext uri="{FF2B5EF4-FFF2-40B4-BE49-F238E27FC236}">
                  <a16:creationId xmlns:a16="http://schemas.microsoft.com/office/drawing/2014/main" id="{A8162389-F227-9BE4-198C-8DBDD21A5262}"/>
                </a:ext>
              </a:extLst>
            </p:cNvPr>
            <p:cNvSpPr/>
            <p:nvPr/>
          </p:nvSpPr>
          <p:spPr>
            <a:xfrm>
              <a:off x="4551266" y="5836229"/>
              <a:ext cx="4676" cy="4676"/>
            </a:xfrm>
            <a:custGeom>
              <a:avLst/>
              <a:gdLst>
                <a:gd name="connsiteX0" fmla="*/ -514 w 4676"/>
                <a:gd name="connsiteY0" fmla="*/ 4362 h 4676"/>
                <a:gd name="connsiteX1" fmla="*/ 4163 w 4676"/>
                <a:gd name="connsiteY1" fmla="*/ -315 h 4676"/>
                <a:gd name="connsiteX2" fmla="*/ -514 w 4676"/>
                <a:gd name="connsiteY2" fmla="*/ 4362 h 4676"/>
              </a:gdLst>
              <a:ahLst/>
              <a:cxnLst>
                <a:cxn ang="0">
                  <a:pos x="connsiteX0" y="connsiteY0"/>
                </a:cxn>
                <a:cxn ang="0">
                  <a:pos x="connsiteX1" y="connsiteY1"/>
                </a:cxn>
                <a:cxn ang="0">
                  <a:pos x="connsiteX2" y="connsiteY2"/>
                </a:cxn>
              </a:cxnLst>
              <a:rect l="l" t="t" r="r" b="b"/>
              <a:pathLst>
                <a:path w="4676" h="4676">
                  <a:moveTo>
                    <a:pt x="-514" y="4362"/>
                  </a:moveTo>
                  <a:cubicBezTo>
                    <a:pt x="547" y="2375"/>
                    <a:pt x="2184" y="747"/>
                    <a:pt x="4163" y="-315"/>
                  </a:cubicBezTo>
                  <a:cubicBezTo>
                    <a:pt x="4163" y="2269"/>
                    <a:pt x="2074" y="4362"/>
                    <a:pt x="-514" y="4362"/>
                  </a:cubicBezTo>
                  <a:close/>
                </a:path>
              </a:pathLst>
            </a:custGeom>
            <a:solidFill>
              <a:srgbClr val="141A1D"/>
            </a:solidFill>
            <a:ln w="1557" cap="flat">
              <a:noFill/>
              <a:prstDash val="solid"/>
              <a:miter/>
            </a:ln>
          </p:spPr>
          <p:txBody>
            <a:bodyPr rtlCol="0" anchor="ctr"/>
            <a:lstStyle/>
            <a:p>
              <a:endParaRPr lang="es-CO"/>
            </a:p>
          </p:txBody>
        </p:sp>
        <p:sp>
          <p:nvSpPr>
            <p:cNvPr id="1241" name="Freeform: Shape 1240">
              <a:extLst>
                <a:ext uri="{FF2B5EF4-FFF2-40B4-BE49-F238E27FC236}">
                  <a16:creationId xmlns:a16="http://schemas.microsoft.com/office/drawing/2014/main" id="{73AED7BF-8DFF-0C47-4461-98963597DD50}"/>
                </a:ext>
              </a:extLst>
            </p:cNvPr>
            <p:cNvSpPr/>
            <p:nvPr/>
          </p:nvSpPr>
          <p:spPr>
            <a:xfrm>
              <a:off x="4539746" y="5846674"/>
              <a:ext cx="4676" cy="3492"/>
            </a:xfrm>
            <a:custGeom>
              <a:avLst/>
              <a:gdLst>
                <a:gd name="connsiteX0" fmla="*/ -514 w 4676"/>
                <a:gd name="connsiteY0" fmla="*/ 3178 h 3492"/>
                <a:gd name="connsiteX1" fmla="*/ 4163 w 4676"/>
                <a:gd name="connsiteY1" fmla="*/ -315 h 3492"/>
                <a:gd name="connsiteX2" fmla="*/ -514 w 4676"/>
                <a:gd name="connsiteY2" fmla="*/ 3178 h 3492"/>
              </a:gdLst>
              <a:ahLst/>
              <a:cxnLst>
                <a:cxn ang="0">
                  <a:pos x="connsiteX0" y="connsiteY0"/>
                </a:cxn>
                <a:cxn ang="0">
                  <a:pos x="connsiteX1" y="connsiteY1"/>
                </a:cxn>
                <a:cxn ang="0">
                  <a:pos x="connsiteX2" y="connsiteY2"/>
                </a:cxn>
              </a:cxnLst>
              <a:rect l="l" t="t" r="r" b="b"/>
              <a:pathLst>
                <a:path w="4676" h="3492">
                  <a:moveTo>
                    <a:pt x="-514" y="3178"/>
                  </a:moveTo>
                  <a:cubicBezTo>
                    <a:pt x="312" y="1263"/>
                    <a:pt x="2090" y="-68"/>
                    <a:pt x="4163" y="-315"/>
                  </a:cubicBezTo>
                  <a:cubicBezTo>
                    <a:pt x="3477" y="1701"/>
                    <a:pt x="1622" y="3087"/>
                    <a:pt x="-514" y="3178"/>
                  </a:cubicBezTo>
                  <a:close/>
                </a:path>
              </a:pathLst>
            </a:custGeom>
            <a:solidFill>
              <a:srgbClr val="141A1D"/>
            </a:solidFill>
            <a:ln w="1557" cap="flat">
              <a:noFill/>
              <a:prstDash val="solid"/>
              <a:miter/>
            </a:ln>
          </p:spPr>
          <p:txBody>
            <a:bodyPr rtlCol="0" anchor="ctr"/>
            <a:lstStyle/>
            <a:p>
              <a:endParaRPr lang="es-CO"/>
            </a:p>
          </p:txBody>
        </p:sp>
        <p:sp>
          <p:nvSpPr>
            <p:cNvPr id="1242" name="Freeform: Shape 1241">
              <a:extLst>
                <a:ext uri="{FF2B5EF4-FFF2-40B4-BE49-F238E27FC236}">
                  <a16:creationId xmlns:a16="http://schemas.microsoft.com/office/drawing/2014/main" id="{E72CE108-59F1-AC99-2529-31EFCDF09FA8}"/>
                </a:ext>
              </a:extLst>
            </p:cNvPr>
            <p:cNvSpPr/>
            <p:nvPr/>
          </p:nvSpPr>
          <p:spPr>
            <a:xfrm>
              <a:off x="4574581" y="5711495"/>
              <a:ext cx="2171" cy="4739"/>
            </a:xfrm>
            <a:custGeom>
              <a:avLst/>
              <a:gdLst>
                <a:gd name="connsiteX0" fmla="*/ 1599 w 2171"/>
                <a:gd name="connsiteY0" fmla="*/ 4425 h 4739"/>
                <a:gd name="connsiteX1" fmla="*/ 679 w 2171"/>
                <a:gd name="connsiteY1" fmla="*/ 4206 h 4739"/>
                <a:gd name="connsiteX2" fmla="*/ -7 w 2171"/>
                <a:gd name="connsiteY2" fmla="*/ 320 h 4739"/>
                <a:gd name="connsiteX3" fmla="*/ 305 w 2171"/>
                <a:gd name="connsiteY3" fmla="*/ -50 h 4739"/>
                <a:gd name="connsiteX4" fmla="*/ 617 w 2171"/>
                <a:gd name="connsiteY4" fmla="*/ -315 h 4739"/>
                <a:gd name="connsiteX5" fmla="*/ 1599 w 2171"/>
                <a:gd name="connsiteY5" fmla="*/ 4425 h 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1" h="4739">
                  <a:moveTo>
                    <a:pt x="1599" y="4425"/>
                  </a:moveTo>
                  <a:cubicBezTo>
                    <a:pt x="1287" y="4390"/>
                    <a:pt x="975" y="4317"/>
                    <a:pt x="679" y="4206"/>
                  </a:cubicBezTo>
                  <a:cubicBezTo>
                    <a:pt x="-584" y="3322"/>
                    <a:pt x="-895" y="1581"/>
                    <a:pt x="-7" y="320"/>
                  </a:cubicBezTo>
                  <a:cubicBezTo>
                    <a:pt x="87" y="187"/>
                    <a:pt x="196" y="64"/>
                    <a:pt x="305" y="-50"/>
                  </a:cubicBezTo>
                  <a:lnTo>
                    <a:pt x="617" y="-315"/>
                  </a:lnTo>
                  <a:cubicBezTo>
                    <a:pt x="2020" y="1042"/>
                    <a:pt x="1599" y="2788"/>
                    <a:pt x="1599" y="4425"/>
                  </a:cubicBezTo>
                  <a:close/>
                </a:path>
              </a:pathLst>
            </a:custGeom>
            <a:solidFill>
              <a:srgbClr val="141A1D"/>
            </a:solidFill>
            <a:ln w="1557" cap="flat">
              <a:noFill/>
              <a:prstDash val="solid"/>
              <a:miter/>
            </a:ln>
          </p:spPr>
          <p:txBody>
            <a:bodyPr rtlCol="0" anchor="ctr"/>
            <a:lstStyle/>
            <a:p>
              <a:endParaRPr lang="es-CO"/>
            </a:p>
          </p:txBody>
        </p:sp>
        <p:sp>
          <p:nvSpPr>
            <p:cNvPr id="1243" name="Freeform: Shape 1242">
              <a:extLst>
                <a:ext uri="{FF2B5EF4-FFF2-40B4-BE49-F238E27FC236}">
                  <a16:creationId xmlns:a16="http://schemas.microsoft.com/office/drawing/2014/main" id="{FB4D80EF-CF7F-9934-0CC8-FA09D3441A4F}"/>
                </a:ext>
              </a:extLst>
            </p:cNvPr>
            <p:cNvSpPr/>
            <p:nvPr/>
          </p:nvSpPr>
          <p:spPr>
            <a:xfrm>
              <a:off x="4566264" y="5821294"/>
              <a:ext cx="2354" cy="3445"/>
            </a:xfrm>
            <a:custGeom>
              <a:avLst/>
              <a:gdLst>
                <a:gd name="connsiteX0" fmla="*/ -513 w 2354"/>
                <a:gd name="connsiteY0" fmla="*/ 3131 h 3445"/>
                <a:gd name="connsiteX1" fmla="*/ 1825 w 2354"/>
                <a:gd name="connsiteY1" fmla="*/ -315 h 3445"/>
                <a:gd name="connsiteX2" fmla="*/ -513 w 2354"/>
                <a:gd name="connsiteY2" fmla="*/ 3131 h 3445"/>
              </a:gdLst>
              <a:ahLst/>
              <a:cxnLst>
                <a:cxn ang="0">
                  <a:pos x="connsiteX0" y="connsiteY0"/>
                </a:cxn>
                <a:cxn ang="0">
                  <a:pos x="connsiteX1" y="connsiteY1"/>
                </a:cxn>
                <a:cxn ang="0">
                  <a:pos x="connsiteX2" y="connsiteY2"/>
                </a:cxn>
              </a:cxnLst>
              <a:rect l="l" t="t" r="r" b="b"/>
              <a:pathLst>
                <a:path w="2354" h="3445">
                  <a:moveTo>
                    <a:pt x="-513" y="3131"/>
                  </a:moveTo>
                  <a:cubicBezTo>
                    <a:pt x="-529" y="1609"/>
                    <a:pt x="406" y="240"/>
                    <a:pt x="1825" y="-315"/>
                  </a:cubicBezTo>
                  <a:cubicBezTo>
                    <a:pt x="1981" y="1247"/>
                    <a:pt x="999" y="2696"/>
                    <a:pt x="-513" y="3131"/>
                  </a:cubicBezTo>
                  <a:close/>
                </a:path>
              </a:pathLst>
            </a:custGeom>
            <a:solidFill>
              <a:srgbClr val="141A1D"/>
            </a:solidFill>
            <a:ln w="1557" cap="flat">
              <a:noFill/>
              <a:prstDash val="solid"/>
              <a:miter/>
            </a:ln>
          </p:spPr>
          <p:txBody>
            <a:bodyPr rtlCol="0" anchor="ctr"/>
            <a:lstStyle/>
            <a:p>
              <a:endParaRPr lang="es-CO"/>
            </a:p>
          </p:txBody>
        </p:sp>
        <p:sp>
          <p:nvSpPr>
            <p:cNvPr id="1244" name="Freeform: Shape 1243">
              <a:extLst>
                <a:ext uri="{FF2B5EF4-FFF2-40B4-BE49-F238E27FC236}">
                  <a16:creationId xmlns:a16="http://schemas.microsoft.com/office/drawing/2014/main" id="{1D9444C4-5194-C51F-674E-0701D864259C}"/>
                </a:ext>
              </a:extLst>
            </p:cNvPr>
            <p:cNvSpPr/>
            <p:nvPr/>
          </p:nvSpPr>
          <p:spPr>
            <a:xfrm>
              <a:off x="4511980" y="5874750"/>
              <a:ext cx="2714" cy="1999"/>
            </a:xfrm>
            <a:custGeom>
              <a:avLst/>
              <a:gdLst>
                <a:gd name="connsiteX0" fmla="*/ -514 w 2714"/>
                <a:gd name="connsiteY0" fmla="*/ 1682 h 1999"/>
                <a:gd name="connsiteX1" fmla="*/ 1809 w 2714"/>
                <a:gd name="connsiteY1" fmla="*/ -126 h 1999"/>
                <a:gd name="connsiteX2" fmla="*/ 609 w 2714"/>
                <a:gd name="connsiteY2" fmla="*/ 1526 h 1999"/>
                <a:gd name="connsiteX3" fmla="*/ -514 w 2714"/>
                <a:gd name="connsiteY3" fmla="*/ 1682 h 1999"/>
              </a:gdLst>
              <a:ahLst/>
              <a:cxnLst>
                <a:cxn ang="0">
                  <a:pos x="connsiteX0" y="connsiteY0"/>
                </a:cxn>
                <a:cxn ang="0">
                  <a:pos x="connsiteX1" y="connsiteY1"/>
                </a:cxn>
                <a:cxn ang="0">
                  <a:pos x="connsiteX2" y="connsiteY2"/>
                </a:cxn>
                <a:cxn ang="0">
                  <a:pos x="connsiteX3" y="connsiteY3"/>
                </a:cxn>
              </a:cxnLst>
              <a:rect l="l" t="t" r="r" b="b"/>
              <a:pathLst>
                <a:path w="2714" h="1999">
                  <a:moveTo>
                    <a:pt x="-514" y="1682"/>
                  </a:moveTo>
                  <a:cubicBezTo>
                    <a:pt x="48" y="716"/>
                    <a:pt x="905" y="-859"/>
                    <a:pt x="1809" y="-126"/>
                  </a:cubicBezTo>
                  <a:cubicBezTo>
                    <a:pt x="2947" y="794"/>
                    <a:pt x="1310" y="1152"/>
                    <a:pt x="609" y="1526"/>
                  </a:cubicBezTo>
                  <a:cubicBezTo>
                    <a:pt x="250" y="1645"/>
                    <a:pt x="-140" y="1698"/>
                    <a:pt x="-514" y="1682"/>
                  </a:cubicBezTo>
                  <a:close/>
                </a:path>
              </a:pathLst>
            </a:custGeom>
            <a:solidFill>
              <a:srgbClr val="000000"/>
            </a:solidFill>
            <a:ln w="1557" cap="flat">
              <a:noFill/>
              <a:prstDash val="solid"/>
              <a:miter/>
            </a:ln>
          </p:spPr>
          <p:txBody>
            <a:bodyPr rtlCol="0" anchor="ctr"/>
            <a:lstStyle/>
            <a:p>
              <a:endParaRPr lang="es-CO"/>
            </a:p>
          </p:txBody>
        </p:sp>
        <p:sp>
          <p:nvSpPr>
            <p:cNvPr id="1245" name="Freeform: Shape 1244">
              <a:extLst>
                <a:ext uri="{FF2B5EF4-FFF2-40B4-BE49-F238E27FC236}">
                  <a16:creationId xmlns:a16="http://schemas.microsoft.com/office/drawing/2014/main" id="{A4AAABDD-3D8D-29D9-0F50-FD54674E51DC}"/>
                </a:ext>
              </a:extLst>
            </p:cNvPr>
            <p:cNvSpPr/>
            <p:nvPr/>
          </p:nvSpPr>
          <p:spPr>
            <a:xfrm>
              <a:off x="4511575" y="5876747"/>
              <a:ext cx="483" cy="467"/>
            </a:xfrm>
            <a:custGeom>
              <a:avLst/>
              <a:gdLst>
                <a:gd name="connsiteX0" fmla="*/ 483 w 483"/>
                <a:gd name="connsiteY0" fmla="*/ 0 h 467"/>
                <a:gd name="connsiteX1" fmla="*/ 218 w 483"/>
                <a:gd name="connsiteY1" fmla="*/ 468 h 467"/>
                <a:gd name="connsiteX2" fmla="*/ 0 w 483"/>
                <a:gd name="connsiteY2" fmla="*/ 265 h 467"/>
                <a:gd name="connsiteX3" fmla="*/ 483 w 483"/>
                <a:gd name="connsiteY3" fmla="*/ 0 h 467"/>
              </a:gdLst>
              <a:ahLst/>
              <a:cxnLst>
                <a:cxn ang="0">
                  <a:pos x="connsiteX0" y="connsiteY0"/>
                </a:cxn>
                <a:cxn ang="0">
                  <a:pos x="connsiteX1" y="connsiteY1"/>
                </a:cxn>
                <a:cxn ang="0">
                  <a:pos x="connsiteX2" y="connsiteY2"/>
                </a:cxn>
                <a:cxn ang="0">
                  <a:pos x="connsiteX3" y="connsiteY3"/>
                </a:cxn>
              </a:cxnLst>
              <a:rect l="l" t="t" r="r" b="b"/>
              <a:pathLst>
                <a:path w="483" h="467">
                  <a:moveTo>
                    <a:pt x="483" y="0"/>
                  </a:moveTo>
                  <a:lnTo>
                    <a:pt x="218" y="468"/>
                  </a:lnTo>
                  <a:lnTo>
                    <a:pt x="0" y="265"/>
                  </a:lnTo>
                  <a:lnTo>
                    <a:pt x="483" y="0"/>
                  </a:lnTo>
                  <a:close/>
                </a:path>
              </a:pathLst>
            </a:custGeom>
            <a:solidFill>
              <a:srgbClr val="000000"/>
            </a:solidFill>
            <a:ln w="1557" cap="flat">
              <a:noFill/>
              <a:prstDash val="solid"/>
              <a:miter/>
            </a:ln>
          </p:spPr>
          <p:txBody>
            <a:bodyPr rtlCol="0" anchor="ctr"/>
            <a:lstStyle/>
            <a:p>
              <a:endParaRPr lang="es-CO"/>
            </a:p>
          </p:txBody>
        </p:sp>
        <p:sp>
          <p:nvSpPr>
            <p:cNvPr id="1246" name="Freeform: Shape 1245">
              <a:extLst>
                <a:ext uri="{FF2B5EF4-FFF2-40B4-BE49-F238E27FC236}">
                  <a16:creationId xmlns:a16="http://schemas.microsoft.com/office/drawing/2014/main" id="{F2D020C5-AA1C-03C7-A989-3B6ADA8B0B9D}"/>
                </a:ext>
              </a:extLst>
            </p:cNvPr>
            <p:cNvSpPr/>
            <p:nvPr/>
          </p:nvSpPr>
          <p:spPr>
            <a:xfrm>
              <a:off x="4508582" y="5878571"/>
              <a:ext cx="483" cy="483"/>
            </a:xfrm>
            <a:custGeom>
              <a:avLst/>
              <a:gdLst>
                <a:gd name="connsiteX0" fmla="*/ 0 w 483"/>
                <a:gd name="connsiteY0" fmla="*/ 483 h 483"/>
                <a:gd name="connsiteX1" fmla="*/ 265 w 483"/>
                <a:gd name="connsiteY1" fmla="*/ 0 h 483"/>
                <a:gd name="connsiteX2" fmla="*/ 483 w 483"/>
                <a:gd name="connsiteY2" fmla="*/ 218 h 483"/>
                <a:gd name="connsiteX3" fmla="*/ 0 w 483"/>
                <a:gd name="connsiteY3" fmla="*/ 483 h 483"/>
              </a:gdLst>
              <a:ahLst/>
              <a:cxnLst>
                <a:cxn ang="0">
                  <a:pos x="connsiteX0" y="connsiteY0"/>
                </a:cxn>
                <a:cxn ang="0">
                  <a:pos x="connsiteX1" y="connsiteY1"/>
                </a:cxn>
                <a:cxn ang="0">
                  <a:pos x="connsiteX2" y="connsiteY2"/>
                </a:cxn>
                <a:cxn ang="0">
                  <a:pos x="connsiteX3" y="connsiteY3"/>
                </a:cxn>
              </a:cxnLst>
              <a:rect l="l" t="t" r="r" b="b"/>
              <a:pathLst>
                <a:path w="483" h="483">
                  <a:moveTo>
                    <a:pt x="0" y="483"/>
                  </a:moveTo>
                  <a:lnTo>
                    <a:pt x="265" y="0"/>
                  </a:lnTo>
                  <a:lnTo>
                    <a:pt x="483" y="218"/>
                  </a:lnTo>
                  <a:lnTo>
                    <a:pt x="0" y="483"/>
                  </a:lnTo>
                  <a:close/>
                </a:path>
              </a:pathLst>
            </a:custGeom>
            <a:solidFill>
              <a:srgbClr val="000000"/>
            </a:solidFill>
            <a:ln w="1557" cap="flat">
              <a:noFill/>
              <a:prstDash val="solid"/>
              <a:miter/>
            </a:ln>
          </p:spPr>
          <p:txBody>
            <a:bodyPr rtlCol="0" anchor="ctr"/>
            <a:lstStyle/>
            <a:p>
              <a:endParaRPr lang="es-CO"/>
            </a:p>
          </p:txBody>
        </p:sp>
        <p:sp>
          <p:nvSpPr>
            <p:cNvPr id="1247" name="Freeform: Shape 1246">
              <a:extLst>
                <a:ext uri="{FF2B5EF4-FFF2-40B4-BE49-F238E27FC236}">
                  <a16:creationId xmlns:a16="http://schemas.microsoft.com/office/drawing/2014/main" id="{E6481B31-3C95-8F6B-1768-5FAEC126940D}"/>
                </a:ext>
              </a:extLst>
            </p:cNvPr>
            <p:cNvSpPr/>
            <p:nvPr/>
          </p:nvSpPr>
          <p:spPr>
            <a:xfrm>
              <a:off x="4559342" y="5831646"/>
              <a:ext cx="1153" cy="1184"/>
            </a:xfrm>
            <a:custGeom>
              <a:avLst/>
              <a:gdLst>
                <a:gd name="connsiteX0" fmla="*/ -514 w 1153"/>
                <a:gd name="connsiteY0" fmla="*/ 870 h 1184"/>
                <a:gd name="connsiteX1" fmla="*/ 640 w 1153"/>
                <a:gd name="connsiteY1" fmla="*/ -315 h 1184"/>
                <a:gd name="connsiteX2" fmla="*/ -514 w 1153"/>
                <a:gd name="connsiteY2" fmla="*/ 870 h 1184"/>
              </a:gdLst>
              <a:ahLst/>
              <a:cxnLst>
                <a:cxn ang="0">
                  <a:pos x="connsiteX0" y="connsiteY0"/>
                </a:cxn>
                <a:cxn ang="0">
                  <a:pos x="connsiteX1" y="connsiteY1"/>
                </a:cxn>
                <a:cxn ang="0">
                  <a:pos x="connsiteX2" y="connsiteY2"/>
                </a:cxn>
              </a:cxnLst>
              <a:rect l="l" t="t" r="r" b="b"/>
              <a:pathLst>
                <a:path w="1153" h="1184">
                  <a:moveTo>
                    <a:pt x="-514" y="870"/>
                  </a:moveTo>
                  <a:lnTo>
                    <a:pt x="640" y="-315"/>
                  </a:lnTo>
                  <a:cubicBezTo>
                    <a:pt x="515" y="268"/>
                    <a:pt x="63" y="728"/>
                    <a:pt x="-514" y="870"/>
                  </a:cubicBezTo>
                  <a:close/>
                </a:path>
              </a:pathLst>
            </a:custGeom>
            <a:solidFill>
              <a:srgbClr val="141A1D"/>
            </a:solidFill>
            <a:ln w="1557" cap="flat">
              <a:noFill/>
              <a:prstDash val="solid"/>
              <a:miter/>
            </a:ln>
          </p:spPr>
          <p:txBody>
            <a:bodyPr rtlCol="0" anchor="ctr"/>
            <a:lstStyle/>
            <a:p>
              <a:endParaRPr lang="es-CO"/>
            </a:p>
          </p:txBody>
        </p:sp>
        <p:sp>
          <p:nvSpPr>
            <p:cNvPr id="1248" name="Freeform: Shape 1247">
              <a:extLst>
                <a:ext uri="{FF2B5EF4-FFF2-40B4-BE49-F238E27FC236}">
                  <a16:creationId xmlns:a16="http://schemas.microsoft.com/office/drawing/2014/main" id="{51E37600-B801-9F73-71E6-6F5BF5383D60}"/>
                </a:ext>
              </a:extLst>
            </p:cNvPr>
            <p:cNvSpPr/>
            <p:nvPr/>
          </p:nvSpPr>
          <p:spPr>
            <a:xfrm>
              <a:off x="4558204" y="5832815"/>
              <a:ext cx="1153" cy="1169"/>
            </a:xfrm>
            <a:custGeom>
              <a:avLst/>
              <a:gdLst>
                <a:gd name="connsiteX0" fmla="*/ -514 w 1153"/>
                <a:gd name="connsiteY0" fmla="*/ 855 h 1169"/>
                <a:gd name="connsiteX1" fmla="*/ 640 w 1153"/>
                <a:gd name="connsiteY1" fmla="*/ -315 h 1169"/>
              </a:gdLst>
              <a:ahLst/>
              <a:cxnLst>
                <a:cxn ang="0">
                  <a:pos x="connsiteX0" y="connsiteY0"/>
                </a:cxn>
                <a:cxn ang="0">
                  <a:pos x="connsiteX1" y="connsiteY1"/>
                </a:cxn>
              </a:cxnLst>
              <a:rect l="l" t="t" r="r" b="b"/>
              <a:pathLst>
                <a:path w="1153" h="1169">
                  <a:moveTo>
                    <a:pt x="-514" y="855"/>
                  </a:moveTo>
                  <a:lnTo>
                    <a:pt x="640" y="-315"/>
                  </a:lnTo>
                  <a:close/>
                </a:path>
              </a:pathLst>
            </a:custGeom>
            <a:solidFill>
              <a:srgbClr val="141A1D"/>
            </a:solidFill>
            <a:ln w="1557" cap="flat">
              <a:noFill/>
              <a:prstDash val="solid"/>
              <a:miter/>
            </a:ln>
          </p:spPr>
          <p:txBody>
            <a:bodyPr rtlCol="0" anchor="ctr"/>
            <a:lstStyle/>
            <a:p>
              <a:endParaRPr lang="es-CO"/>
            </a:p>
          </p:txBody>
        </p:sp>
        <p:sp>
          <p:nvSpPr>
            <p:cNvPr id="1249" name="Freeform: Shape 1248">
              <a:extLst>
                <a:ext uri="{FF2B5EF4-FFF2-40B4-BE49-F238E27FC236}">
                  <a16:creationId xmlns:a16="http://schemas.microsoft.com/office/drawing/2014/main" id="{14730BA8-A689-787E-F83D-763411453ADC}"/>
                </a:ext>
              </a:extLst>
            </p:cNvPr>
            <p:cNvSpPr/>
            <p:nvPr/>
          </p:nvSpPr>
          <p:spPr>
            <a:xfrm>
              <a:off x="4557050" y="5833984"/>
              <a:ext cx="1153" cy="1169"/>
            </a:xfrm>
            <a:custGeom>
              <a:avLst/>
              <a:gdLst>
                <a:gd name="connsiteX0" fmla="*/ -514 w 1153"/>
                <a:gd name="connsiteY0" fmla="*/ 855 h 1169"/>
                <a:gd name="connsiteX1" fmla="*/ 640 w 1153"/>
                <a:gd name="connsiteY1" fmla="*/ -315 h 1169"/>
              </a:gdLst>
              <a:ahLst/>
              <a:cxnLst>
                <a:cxn ang="0">
                  <a:pos x="connsiteX0" y="connsiteY0"/>
                </a:cxn>
                <a:cxn ang="0">
                  <a:pos x="connsiteX1" y="connsiteY1"/>
                </a:cxn>
              </a:cxnLst>
              <a:rect l="l" t="t" r="r" b="b"/>
              <a:pathLst>
                <a:path w="1153" h="1169">
                  <a:moveTo>
                    <a:pt x="-514" y="855"/>
                  </a:moveTo>
                  <a:lnTo>
                    <a:pt x="640" y="-315"/>
                  </a:lnTo>
                  <a:close/>
                </a:path>
              </a:pathLst>
            </a:custGeom>
            <a:solidFill>
              <a:srgbClr val="141A1D"/>
            </a:solidFill>
            <a:ln w="1557" cap="flat">
              <a:noFill/>
              <a:prstDash val="solid"/>
              <a:miter/>
            </a:ln>
          </p:spPr>
          <p:txBody>
            <a:bodyPr rtlCol="0" anchor="ctr"/>
            <a:lstStyle/>
            <a:p>
              <a:endParaRPr lang="es-CO"/>
            </a:p>
          </p:txBody>
        </p:sp>
        <p:sp>
          <p:nvSpPr>
            <p:cNvPr id="1250" name="Freeform: Shape 1249">
              <a:extLst>
                <a:ext uri="{FF2B5EF4-FFF2-40B4-BE49-F238E27FC236}">
                  <a16:creationId xmlns:a16="http://schemas.microsoft.com/office/drawing/2014/main" id="{DD087642-355B-DB7C-446B-9B43E708C5ED}"/>
                </a:ext>
              </a:extLst>
            </p:cNvPr>
            <p:cNvSpPr/>
            <p:nvPr/>
          </p:nvSpPr>
          <p:spPr>
            <a:xfrm>
              <a:off x="4555897" y="5835138"/>
              <a:ext cx="1169" cy="1169"/>
            </a:xfrm>
            <a:custGeom>
              <a:avLst/>
              <a:gdLst>
                <a:gd name="connsiteX0" fmla="*/ -514 w 1169"/>
                <a:gd name="connsiteY0" fmla="*/ 855 h 1169"/>
                <a:gd name="connsiteX1" fmla="*/ 656 w 1169"/>
                <a:gd name="connsiteY1" fmla="*/ -315 h 1169"/>
              </a:gdLst>
              <a:ahLst/>
              <a:cxnLst>
                <a:cxn ang="0">
                  <a:pos x="connsiteX0" y="connsiteY0"/>
                </a:cxn>
                <a:cxn ang="0">
                  <a:pos x="connsiteX1" y="connsiteY1"/>
                </a:cxn>
              </a:cxnLst>
              <a:rect l="l" t="t" r="r" b="b"/>
              <a:pathLst>
                <a:path w="1169" h="1169">
                  <a:moveTo>
                    <a:pt x="-514" y="855"/>
                  </a:moveTo>
                  <a:cubicBezTo>
                    <a:pt x="-373" y="273"/>
                    <a:pt x="79" y="-181"/>
                    <a:pt x="656" y="-315"/>
                  </a:cubicBezTo>
                  <a:close/>
                </a:path>
              </a:pathLst>
            </a:custGeom>
            <a:solidFill>
              <a:srgbClr val="141A1D"/>
            </a:solidFill>
            <a:ln w="1557" cap="flat">
              <a:noFill/>
              <a:prstDash val="solid"/>
              <a:miter/>
            </a:ln>
          </p:spPr>
          <p:txBody>
            <a:bodyPr rtlCol="0" anchor="ctr"/>
            <a:lstStyle/>
            <a:p>
              <a:endParaRPr lang="es-CO"/>
            </a:p>
          </p:txBody>
        </p:sp>
        <p:sp>
          <p:nvSpPr>
            <p:cNvPr id="1251" name="Freeform: Shape 1250">
              <a:extLst>
                <a:ext uri="{FF2B5EF4-FFF2-40B4-BE49-F238E27FC236}">
                  <a16:creationId xmlns:a16="http://schemas.microsoft.com/office/drawing/2014/main" id="{9B5A9D68-1EC8-D65F-BE73-F5DD98465AA1}"/>
                </a:ext>
              </a:extLst>
            </p:cNvPr>
            <p:cNvSpPr/>
            <p:nvPr/>
          </p:nvSpPr>
          <p:spPr>
            <a:xfrm>
              <a:off x="4121624" y="6585832"/>
              <a:ext cx="1315" cy="10476"/>
            </a:xfrm>
            <a:custGeom>
              <a:avLst/>
              <a:gdLst>
                <a:gd name="connsiteX0" fmla="*/ -369 w 1315"/>
                <a:gd name="connsiteY0" fmla="*/ -315 h 10476"/>
                <a:gd name="connsiteX1" fmla="*/ 675 w 1315"/>
                <a:gd name="connsiteY1" fmla="*/ 10162 h 10476"/>
                <a:gd name="connsiteX2" fmla="*/ -369 w 1315"/>
                <a:gd name="connsiteY2" fmla="*/ -315 h 10476"/>
              </a:gdLst>
              <a:ahLst/>
              <a:cxnLst>
                <a:cxn ang="0">
                  <a:pos x="connsiteX0" y="connsiteY0"/>
                </a:cxn>
                <a:cxn ang="0">
                  <a:pos x="connsiteX1" y="connsiteY1"/>
                </a:cxn>
                <a:cxn ang="0">
                  <a:pos x="connsiteX2" y="connsiteY2"/>
                </a:cxn>
              </a:cxnLst>
              <a:rect l="l" t="t" r="r" b="b"/>
              <a:pathLst>
                <a:path w="1315" h="10476">
                  <a:moveTo>
                    <a:pt x="-369" y="-315"/>
                  </a:moveTo>
                  <a:cubicBezTo>
                    <a:pt x="1564" y="3022"/>
                    <a:pt x="473" y="6654"/>
                    <a:pt x="675" y="10162"/>
                  </a:cubicBezTo>
                  <a:cubicBezTo>
                    <a:pt x="-1289" y="6826"/>
                    <a:pt x="-182" y="3193"/>
                    <a:pt x="-369" y="-315"/>
                  </a:cubicBezTo>
                  <a:close/>
                </a:path>
              </a:pathLst>
            </a:custGeom>
            <a:solidFill>
              <a:srgbClr val="2C2C2C"/>
            </a:solidFill>
            <a:ln w="1557" cap="flat">
              <a:noFill/>
              <a:prstDash val="solid"/>
              <a:miter/>
            </a:ln>
          </p:spPr>
          <p:txBody>
            <a:bodyPr rtlCol="0" anchor="ctr"/>
            <a:lstStyle/>
            <a:p>
              <a:endParaRPr lang="es-CO"/>
            </a:p>
          </p:txBody>
        </p:sp>
        <p:sp>
          <p:nvSpPr>
            <p:cNvPr id="1252" name="Freeform: Shape 1251">
              <a:extLst>
                <a:ext uri="{FF2B5EF4-FFF2-40B4-BE49-F238E27FC236}">
                  <a16:creationId xmlns:a16="http://schemas.microsoft.com/office/drawing/2014/main" id="{872C9846-E0BD-B1F7-2515-BD1832E29C53}"/>
                </a:ext>
              </a:extLst>
            </p:cNvPr>
            <p:cNvSpPr/>
            <p:nvPr/>
          </p:nvSpPr>
          <p:spPr>
            <a:xfrm>
              <a:off x="4119319" y="6563511"/>
              <a:ext cx="1232" cy="9646"/>
            </a:xfrm>
            <a:custGeom>
              <a:avLst/>
              <a:gdLst>
                <a:gd name="connsiteX0" fmla="*/ 532 w 1232"/>
                <a:gd name="connsiteY0" fmla="*/ 118 h 9646"/>
                <a:gd name="connsiteX1" fmla="*/ 719 w 1232"/>
                <a:gd name="connsiteY1" fmla="*/ 9332 h 9646"/>
                <a:gd name="connsiteX2" fmla="*/ -388 w 1232"/>
                <a:gd name="connsiteY2" fmla="*/ 72 h 9646"/>
                <a:gd name="connsiteX3" fmla="*/ 532 w 1232"/>
                <a:gd name="connsiteY3" fmla="*/ 118 h 9646"/>
              </a:gdLst>
              <a:ahLst/>
              <a:cxnLst>
                <a:cxn ang="0">
                  <a:pos x="connsiteX0" y="connsiteY0"/>
                </a:cxn>
                <a:cxn ang="0">
                  <a:pos x="connsiteX1" y="connsiteY1"/>
                </a:cxn>
                <a:cxn ang="0">
                  <a:pos x="connsiteX2" y="connsiteY2"/>
                </a:cxn>
                <a:cxn ang="0">
                  <a:pos x="connsiteX3" y="connsiteY3"/>
                </a:cxn>
              </a:cxnLst>
              <a:rect l="l" t="t" r="r" b="b"/>
              <a:pathLst>
                <a:path w="1232" h="9646">
                  <a:moveTo>
                    <a:pt x="532" y="118"/>
                  </a:moveTo>
                  <a:lnTo>
                    <a:pt x="719" y="9332"/>
                  </a:lnTo>
                  <a:cubicBezTo>
                    <a:pt x="-1479" y="6463"/>
                    <a:pt x="18" y="3096"/>
                    <a:pt x="-388" y="72"/>
                  </a:cubicBezTo>
                  <a:cubicBezTo>
                    <a:pt x="-45" y="-459"/>
                    <a:pt x="252" y="-443"/>
                    <a:pt x="532" y="118"/>
                  </a:cubicBezTo>
                  <a:close/>
                </a:path>
              </a:pathLst>
            </a:custGeom>
            <a:solidFill>
              <a:srgbClr val="252525"/>
            </a:solidFill>
            <a:ln w="1557" cap="flat">
              <a:noFill/>
              <a:prstDash val="solid"/>
              <a:miter/>
            </a:ln>
          </p:spPr>
          <p:txBody>
            <a:bodyPr rtlCol="0" anchor="ctr"/>
            <a:lstStyle/>
            <a:p>
              <a:endParaRPr lang="es-CO"/>
            </a:p>
          </p:txBody>
        </p:sp>
        <p:sp>
          <p:nvSpPr>
            <p:cNvPr id="1253" name="Freeform: Shape 1252">
              <a:extLst>
                <a:ext uri="{FF2B5EF4-FFF2-40B4-BE49-F238E27FC236}">
                  <a16:creationId xmlns:a16="http://schemas.microsoft.com/office/drawing/2014/main" id="{ADC51A32-66FE-7F9C-F104-A357AC3CECE6}"/>
                </a:ext>
              </a:extLst>
            </p:cNvPr>
            <p:cNvSpPr/>
            <p:nvPr/>
          </p:nvSpPr>
          <p:spPr>
            <a:xfrm>
              <a:off x="4120504" y="6576216"/>
              <a:ext cx="1186" cy="8493"/>
            </a:xfrm>
            <a:custGeom>
              <a:avLst/>
              <a:gdLst>
                <a:gd name="connsiteX0" fmla="*/ 485 w 1186"/>
                <a:gd name="connsiteY0" fmla="*/ 119 h 8493"/>
                <a:gd name="connsiteX1" fmla="*/ 673 w 1186"/>
                <a:gd name="connsiteY1" fmla="*/ 8179 h 8493"/>
                <a:gd name="connsiteX2" fmla="*/ -434 w 1186"/>
                <a:gd name="connsiteY2" fmla="*/ 72 h 8493"/>
                <a:gd name="connsiteX3" fmla="*/ 485 w 1186"/>
                <a:gd name="connsiteY3" fmla="*/ 119 h 8493"/>
              </a:gdLst>
              <a:ahLst/>
              <a:cxnLst>
                <a:cxn ang="0">
                  <a:pos x="connsiteX0" y="connsiteY0"/>
                </a:cxn>
                <a:cxn ang="0">
                  <a:pos x="connsiteX1" y="connsiteY1"/>
                </a:cxn>
                <a:cxn ang="0">
                  <a:pos x="connsiteX2" y="connsiteY2"/>
                </a:cxn>
                <a:cxn ang="0">
                  <a:pos x="connsiteX3" y="connsiteY3"/>
                </a:cxn>
              </a:cxnLst>
              <a:rect l="l" t="t" r="r" b="b"/>
              <a:pathLst>
                <a:path w="1186" h="8493">
                  <a:moveTo>
                    <a:pt x="485" y="119"/>
                  </a:moveTo>
                  <a:lnTo>
                    <a:pt x="673" y="8179"/>
                  </a:lnTo>
                  <a:cubicBezTo>
                    <a:pt x="-1354" y="5700"/>
                    <a:pt x="-91" y="2785"/>
                    <a:pt x="-434" y="72"/>
                  </a:cubicBezTo>
                  <a:cubicBezTo>
                    <a:pt x="-107" y="-474"/>
                    <a:pt x="205" y="-427"/>
                    <a:pt x="485" y="119"/>
                  </a:cubicBezTo>
                  <a:close/>
                </a:path>
              </a:pathLst>
            </a:custGeom>
            <a:solidFill>
              <a:srgbClr val="252525"/>
            </a:solidFill>
            <a:ln w="1557" cap="flat">
              <a:noFill/>
              <a:prstDash val="solid"/>
              <a:miter/>
            </a:ln>
          </p:spPr>
          <p:txBody>
            <a:bodyPr rtlCol="0" anchor="ctr"/>
            <a:lstStyle/>
            <a:p>
              <a:endParaRPr lang="es-CO"/>
            </a:p>
          </p:txBody>
        </p:sp>
        <p:sp>
          <p:nvSpPr>
            <p:cNvPr id="1254" name="Freeform: Shape 1253">
              <a:extLst>
                <a:ext uri="{FF2B5EF4-FFF2-40B4-BE49-F238E27FC236}">
                  <a16:creationId xmlns:a16="http://schemas.microsoft.com/office/drawing/2014/main" id="{B2776D78-B812-FD19-268A-62A718F9D0BC}"/>
                </a:ext>
              </a:extLst>
            </p:cNvPr>
            <p:cNvSpPr/>
            <p:nvPr/>
          </p:nvSpPr>
          <p:spPr>
            <a:xfrm>
              <a:off x="4119446" y="6559267"/>
              <a:ext cx="1042" cy="4676"/>
            </a:xfrm>
            <a:custGeom>
              <a:avLst/>
              <a:gdLst>
                <a:gd name="connsiteX0" fmla="*/ 406 w 1042"/>
                <a:gd name="connsiteY0" fmla="*/ 4362 h 4676"/>
                <a:gd name="connsiteX1" fmla="*/ -514 w 1042"/>
                <a:gd name="connsiteY1" fmla="*/ 4362 h 4676"/>
                <a:gd name="connsiteX2" fmla="*/ -514 w 1042"/>
                <a:gd name="connsiteY2" fmla="*/ -315 h 4676"/>
                <a:gd name="connsiteX3" fmla="*/ 406 w 1042"/>
                <a:gd name="connsiteY3" fmla="*/ 4362 h 4676"/>
              </a:gdLst>
              <a:ahLst/>
              <a:cxnLst>
                <a:cxn ang="0">
                  <a:pos x="connsiteX0" y="connsiteY0"/>
                </a:cxn>
                <a:cxn ang="0">
                  <a:pos x="connsiteX1" y="connsiteY1"/>
                </a:cxn>
                <a:cxn ang="0">
                  <a:pos x="connsiteX2" y="connsiteY2"/>
                </a:cxn>
                <a:cxn ang="0">
                  <a:pos x="connsiteX3" y="connsiteY3"/>
                </a:cxn>
              </a:cxnLst>
              <a:rect l="l" t="t" r="r" b="b"/>
              <a:pathLst>
                <a:path w="1042" h="4676">
                  <a:moveTo>
                    <a:pt x="406" y="4362"/>
                  </a:moveTo>
                  <a:cubicBezTo>
                    <a:pt x="99" y="4347"/>
                    <a:pt x="-208" y="4347"/>
                    <a:pt x="-514" y="4362"/>
                  </a:cubicBezTo>
                  <a:cubicBezTo>
                    <a:pt x="-514" y="2803"/>
                    <a:pt x="-514" y="1244"/>
                    <a:pt x="-514" y="-315"/>
                  </a:cubicBezTo>
                  <a:cubicBezTo>
                    <a:pt x="983" y="1010"/>
                    <a:pt x="437" y="2710"/>
                    <a:pt x="406" y="4362"/>
                  </a:cubicBezTo>
                  <a:close/>
                </a:path>
              </a:pathLst>
            </a:custGeom>
            <a:solidFill>
              <a:srgbClr val="2C2C2C"/>
            </a:solidFill>
            <a:ln w="1557" cap="flat">
              <a:noFill/>
              <a:prstDash val="solid"/>
              <a:miter/>
            </a:ln>
          </p:spPr>
          <p:txBody>
            <a:bodyPr rtlCol="0" anchor="ctr"/>
            <a:lstStyle/>
            <a:p>
              <a:endParaRPr lang="es-CO"/>
            </a:p>
          </p:txBody>
        </p:sp>
        <p:sp>
          <p:nvSpPr>
            <p:cNvPr id="1255" name="Freeform: Shape 1254">
              <a:extLst>
                <a:ext uri="{FF2B5EF4-FFF2-40B4-BE49-F238E27FC236}">
                  <a16:creationId xmlns:a16="http://schemas.microsoft.com/office/drawing/2014/main" id="{74AD52E4-295E-6412-5F88-1531C6F2E7EB}"/>
                </a:ext>
              </a:extLst>
            </p:cNvPr>
            <p:cNvSpPr/>
            <p:nvPr/>
          </p:nvSpPr>
          <p:spPr>
            <a:xfrm>
              <a:off x="4122860" y="6547820"/>
              <a:ext cx="3570" cy="1032"/>
            </a:xfrm>
            <a:custGeom>
              <a:avLst/>
              <a:gdLst>
                <a:gd name="connsiteX0" fmla="*/ 3056 w 3570"/>
                <a:gd name="connsiteY0" fmla="*/ 593 h 1032"/>
                <a:gd name="connsiteX1" fmla="*/ -514 w 3570"/>
                <a:gd name="connsiteY1" fmla="*/ 718 h 1032"/>
                <a:gd name="connsiteX2" fmla="*/ 3056 w 3570"/>
                <a:gd name="connsiteY2" fmla="*/ 593 h 1032"/>
              </a:gdLst>
              <a:ahLst/>
              <a:cxnLst>
                <a:cxn ang="0">
                  <a:pos x="connsiteX0" y="connsiteY0"/>
                </a:cxn>
                <a:cxn ang="0">
                  <a:pos x="connsiteX1" y="connsiteY1"/>
                </a:cxn>
                <a:cxn ang="0">
                  <a:pos x="connsiteX2" y="connsiteY2"/>
                </a:cxn>
              </a:cxnLst>
              <a:rect l="l" t="t" r="r" b="b"/>
              <a:pathLst>
                <a:path w="3570" h="1032">
                  <a:moveTo>
                    <a:pt x="3056" y="593"/>
                  </a:moveTo>
                  <a:lnTo>
                    <a:pt x="-514" y="718"/>
                  </a:lnTo>
                  <a:cubicBezTo>
                    <a:pt x="624" y="-701"/>
                    <a:pt x="1825" y="-576"/>
                    <a:pt x="3056" y="593"/>
                  </a:cubicBezTo>
                  <a:close/>
                </a:path>
              </a:pathLst>
            </a:custGeom>
            <a:solidFill>
              <a:srgbClr val="252525"/>
            </a:solidFill>
            <a:ln w="1557" cap="flat">
              <a:noFill/>
              <a:prstDash val="solid"/>
              <a:miter/>
            </a:ln>
          </p:spPr>
          <p:txBody>
            <a:bodyPr rtlCol="0" anchor="ctr"/>
            <a:lstStyle/>
            <a:p>
              <a:endParaRPr lang="es-CO"/>
            </a:p>
          </p:txBody>
        </p:sp>
        <p:sp>
          <p:nvSpPr>
            <p:cNvPr id="1256" name="Freeform: Shape 1255">
              <a:extLst>
                <a:ext uri="{FF2B5EF4-FFF2-40B4-BE49-F238E27FC236}">
                  <a16:creationId xmlns:a16="http://schemas.microsoft.com/office/drawing/2014/main" id="{81834A0A-3682-1DCA-ED25-649C7205351E}"/>
                </a:ext>
              </a:extLst>
            </p:cNvPr>
            <p:cNvSpPr/>
            <p:nvPr/>
          </p:nvSpPr>
          <p:spPr>
            <a:xfrm>
              <a:off x="4120584" y="6573204"/>
              <a:ext cx="1021" cy="3445"/>
            </a:xfrm>
            <a:custGeom>
              <a:avLst/>
              <a:gdLst>
                <a:gd name="connsiteX0" fmla="*/ 406 w 1021"/>
                <a:gd name="connsiteY0" fmla="*/ 3131 h 3445"/>
                <a:gd name="connsiteX1" fmla="*/ -514 w 1021"/>
                <a:gd name="connsiteY1" fmla="*/ 3131 h 3445"/>
                <a:gd name="connsiteX2" fmla="*/ -514 w 1021"/>
                <a:gd name="connsiteY2" fmla="*/ -315 h 3445"/>
                <a:gd name="connsiteX3" fmla="*/ 406 w 1021"/>
                <a:gd name="connsiteY3" fmla="*/ 3131 h 3445"/>
              </a:gdLst>
              <a:ahLst/>
              <a:cxnLst>
                <a:cxn ang="0">
                  <a:pos x="connsiteX0" y="connsiteY0"/>
                </a:cxn>
                <a:cxn ang="0">
                  <a:pos x="connsiteX1" y="connsiteY1"/>
                </a:cxn>
                <a:cxn ang="0">
                  <a:pos x="connsiteX2" y="connsiteY2"/>
                </a:cxn>
                <a:cxn ang="0">
                  <a:pos x="connsiteX3" y="connsiteY3"/>
                </a:cxn>
              </a:cxnLst>
              <a:rect l="l" t="t" r="r" b="b"/>
              <a:pathLst>
                <a:path w="1021" h="3445">
                  <a:moveTo>
                    <a:pt x="406" y="3131"/>
                  </a:moveTo>
                  <a:lnTo>
                    <a:pt x="-514" y="3131"/>
                  </a:lnTo>
                  <a:lnTo>
                    <a:pt x="-514" y="-315"/>
                  </a:lnTo>
                  <a:cubicBezTo>
                    <a:pt x="765" y="543"/>
                    <a:pt x="531" y="1852"/>
                    <a:pt x="406" y="3131"/>
                  </a:cubicBezTo>
                  <a:close/>
                </a:path>
              </a:pathLst>
            </a:custGeom>
            <a:solidFill>
              <a:srgbClr val="2C2C2C"/>
            </a:solidFill>
            <a:ln w="1557" cap="flat">
              <a:noFill/>
              <a:prstDash val="solid"/>
              <a:miter/>
            </a:ln>
          </p:spPr>
          <p:txBody>
            <a:bodyPr rtlCol="0" anchor="ctr"/>
            <a:lstStyle/>
            <a:p>
              <a:endParaRPr lang="es-CO"/>
            </a:p>
          </p:txBody>
        </p:sp>
        <p:sp>
          <p:nvSpPr>
            <p:cNvPr id="1257" name="Freeform: Shape 1256">
              <a:extLst>
                <a:ext uri="{FF2B5EF4-FFF2-40B4-BE49-F238E27FC236}">
                  <a16:creationId xmlns:a16="http://schemas.microsoft.com/office/drawing/2014/main" id="{D970F451-E797-EA84-0773-A37B2A8FA66B}"/>
                </a:ext>
              </a:extLst>
            </p:cNvPr>
            <p:cNvSpPr/>
            <p:nvPr/>
          </p:nvSpPr>
          <p:spPr>
            <a:xfrm>
              <a:off x="4277619" y="6767141"/>
              <a:ext cx="3476" cy="1169"/>
            </a:xfrm>
            <a:custGeom>
              <a:avLst/>
              <a:gdLst>
                <a:gd name="connsiteX0" fmla="*/ -514 w 3476"/>
                <a:gd name="connsiteY0" fmla="*/ 855 h 1169"/>
                <a:gd name="connsiteX1" fmla="*/ 2963 w 3476"/>
                <a:gd name="connsiteY1" fmla="*/ 855 h 1169"/>
              </a:gdLst>
              <a:ahLst/>
              <a:cxnLst>
                <a:cxn ang="0">
                  <a:pos x="connsiteX0" y="connsiteY0"/>
                </a:cxn>
                <a:cxn ang="0">
                  <a:pos x="connsiteX1" y="connsiteY1"/>
                </a:cxn>
              </a:cxnLst>
              <a:rect l="l" t="t" r="r" b="b"/>
              <a:pathLst>
                <a:path w="3476" h="1169">
                  <a:moveTo>
                    <a:pt x="-514" y="855"/>
                  </a:moveTo>
                  <a:cubicBezTo>
                    <a:pt x="640" y="-704"/>
                    <a:pt x="1794" y="-704"/>
                    <a:pt x="2963" y="855"/>
                  </a:cubicBezTo>
                  <a:close/>
                </a:path>
              </a:pathLst>
            </a:custGeom>
            <a:solidFill>
              <a:srgbClr val="020202"/>
            </a:solidFill>
            <a:ln w="1557" cap="flat">
              <a:noFill/>
              <a:prstDash val="solid"/>
              <a:miter/>
            </a:ln>
          </p:spPr>
          <p:txBody>
            <a:bodyPr rtlCol="0" anchor="ctr"/>
            <a:lstStyle/>
            <a:p>
              <a:endParaRPr lang="es-CO"/>
            </a:p>
          </p:txBody>
        </p:sp>
        <p:sp>
          <p:nvSpPr>
            <p:cNvPr id="1258" name="Freeform: Shape 1257">
              <a:extLst>
                <a:ext uri="{FF2B5EF4-FFF2-40B4-BE49-F238E27FC236}">
                  <a16:creationId xmlns:a16="http://schemas.microsoft.com/office/drawing/2014/main" id="{8BA3729A-3EFA-41E8-AE25-56CEF5506EA2}"/>
                </a:ext>
              </a:extLst>
            </p:cNvPr>
            <p:cNvSpPr/>
            <p:nvPr/>
          </p:nvSpPr>
          <p:spPr>
            <a:xfrm>
              <a:off x="4119414" y="6550887"/>
              <a:ext cx="1088" cy="2627"/>
            </a:xfrm>
            <a:custGeom>
              <a:avLst/>
              <a:gdLst>
                <a:gd name="connsiteX0" fmla="*/ 562 w 1088"/>
                <a:gd name="connsiteY0" fmla="*/ -26 h 2627"/>
                <a:gd name="connsiteX1" fmla="*/ -514 w 1088"/>
                <a:gd name="connsiteY1" fmla="*/ 2313 h 2627"/>
                <a:gd name="connsiteX2" fmla="*/ -514 w 1088"/>
                <a:gd name="connsiteY2" fmla="*/ 6 h 2627"/>
                <a:gd name="connsiteX3" fmla="*/ 333 w 1088"/>
                <a:gd name="connsiteY3" fmla="*/ -244 h 2627"/>
                <a:gd name="connsiteX4" fmla="*/ 562 w 1088"/>
                <a:gd name="connsiteY4" fmla="*/ -26 h 2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8" h="2627">
                  <a:moveTo>
                    <a:pt x="562" y="-26"/>
                  </a:moveTo>
                  <a:cubicBezTo>
                    <a:pt x="654" y="894"/>
                    <a:pt x="242" y="1783"/>
                    <a:pt x="-514" y="2313"/>
                  </a:cubicBezTo>
                  <a:cubicBezTo>
                    <a:pt x="-514" y="1549"/>
                    <a:pt x="-514" y="754"/>
                    <a:pt x="-514" y="6"/>
                  </a:cubicBezTo>
                  <a:cubicBezTo>
                    <a:pt x="-348" y="-291"/>
                    <a:pt x="30" y="-400"/>
                    <a:pt x="333" y="-244"/>
                  </a:cubicBezTo>
                  <a:cubicBezTo>
                    <a:pt x="426" y="-197"/>
                    <a:pt x="506" y="-119"/>
                    <a:pt x="562" y="-26"/>
                  </a:cubicBezTo>
                  <a:close/>
                </a:path>
              </a:pathLst>
            </a:custGeom>
            <a:solidFill>
              <a:srgbClr val="2C2C2C"/>
            </a:solidFill>
            <a:ln w="1557" cap="flat">
              <a:noFill/>
              <a:prstDash val="solid"/>
              <a:miter/>
            </a:ln>
          </p:spPr>
          <p:txBody>
            <a:bodyPr rtlCol="0" anchor="ctr"/>
            <a:lstStyle/>
            <a:p>
              <a:endParaRPr lang="es-CO"/>
            </a:p>
          </p:txBody>
        </p:sp>
        <p:sp>
          <p:nvSpPr>
            <p:cNvPr id="1259" name="Freeform: Shape 1258">
              <a:extLst>
                <a:ext uri="{FF2B5EF4-FFF2-40B4-BE49-F238E27FC236}">
                  <a16:creationId xmlns:a16="http://schemas.microsoft.com/office/drawing/2014/main" id="{98E7A47B-5575-DC31-FC0B-BD3F5E1D8B09}"/>
                </a:ext>
              </a:extLst>
            </p:cNvPr>
            <p:cNvSpPr/>
            <p:nvPr/>
          </p:nvSpPr>
          <p:spPr>
            <a:xfrm>
              <a:off x="4120584" y="6548900"/>
              <a:ext cx="1440" cy="1153"/>
            </a:xfrm>
            <a:custGeom>
              <a:avLst/>
              <a:gdLst>
                <a:gd name="connsiteX0" fmla="*/ 593 w 1440"/>
                <a:gd name="connsiteY0" fmla="*/ 683 h 1153"/>
                <a:gd name="connsiteX1" fmla="*/ -514 w 1440"/>
                <a:gd name="connsiteY1" fmla="*/ 839 h 1153"/>
                <a:gd name="connsiteX2" fmla="*/ 624 w 1440"/>
                <a:gd name="connsiteY2" fmla="*/ -315 h 1153"/>
                <a:gd name="connsiteX3" fmla="*/ 889 w 1440"/>
                <a:gd name="connsiteY3" fmla="*/ 356 h 1153"/>
                <a:gd name="connsiteX4" fmla="*/ 593 w 1440"/>
                <a:gd name="connsiteY4" fmla="*/ 683 h 1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0" h="1153">
                  <a:moveTo>
                    <a:pt x="593" y="683"/>
                  </a:moveTo>
                  <a:cubicBezTo>
                    <a:pt x="230" y="761"/>
                    <a:pt x="-141" y="823"/>
                    <a:pt x="-514" y="839"/>
                  </a:cubicBezTo>
                  <a:lnTo>
                    <a:pt x="624" y="-315"/>
                  </a:lnTo>
                  <a:cubicBezTo>
                    <a:pt x="905" y="-81"/>
                    <a:pt x="983" y="137"/>
                    <a:pt x="889" y="356"/>
                  </a:cubicBezTo>
                  <a:cubicBezTo>
                    <a:pt x="796" y="574"/>
                    <a:pt x="687" y="683"/>
                    <a:pt x="593" y="683"/>
                  </a:cubicBezTo>
                  <a:close/>
                </a:path>
              </a:pathLst>
            </a:custGeom>
            <a:solidFill>
              <a:srgbClr val="252525"/>
            </a:solidFill>
            <a:ln w="1557" cap="flat">
              <a:noFill/>
              <a:prstDash val="solid"/>
              <a:miter/>
            </a:ln>
          </p:spPr>
          <p:txBody>
            <a:bodyPr rtlCol="0" anchor="ctr"/>
            <a:lstStyle/>
            <a:p>
              <a:endParaRPr lang="es-CO"/>
            </a:p>
          </p:txBody>
        </p:sp>
        <p:sp>
          <p:nvSpPr>
            <p:cNvPr id="1260" name="Freeform: Shape 1259">
              <a:extLst>
                <a:ext uri="{FF2B5EF4-FFF2-40B4-BE49-F238E27FC236}">
                  <a16:creationId xmlns:a16="http://schemas.microsoft.com/office/drawing/2014/main" id="{61DE89E7-F746-F5B1-6C5C-23EA40FE2567}"/>
                </a:ext>
              </a:extLst>
            </p:cNvPr>
            <p:cNvSpPr/>
            <p:nvPr/>
          </p:nvSpPr>
          <p:spPr>
            <a:xfrm>
              <a:off x="4121690" y="6548865"/>
              <a:ext cx="1153" cy="1032"/>
            </a:xfrm>
            <a:custGeom>
              <a:avLst/>
              <a:gdLst>
                <a:gd name="connsiteX0" fmla="*/ -514 w 1153"/>
                <a:gd name="connsiteY0" fmla="*/ 718 h 1032"/>
                <a:gd name="connsiteX1" fmla="*/ -514 w 1153"/>
                <a:gd name="connsiteY1" fmla="*/ -280 h 1032"/>
                <a:gd name="connsiteX2" fmla="*/ 640 w 1153"/>
                <a:gd name="connsiteY2" fmla="*/ -280 h 1032"/>
              </a:gdLst>
              <a:ahLst/>
              <a:cxnLst>
                <a:cxn ang="0">
                  <a:pos x="connsiteX0" y="connsiteY0"/>
                </a:cxn>
                <a:cxn ang="0">
                  <a:pos x="connsiteX1" y="connsiteY1"/>
                </a:cxn>
                <a:cxn ang="0">
                  <a:pos x="connsiteX2" y="connsiteY2"/>
                </a:cxn>
              </a:cxnLst>
              <a:rect l="l" t="t" r="r" b="b"/>
              <a:pathLst>
                <a:path w="1153" h="1032">
                  <a:moveTo>
                    <a:pt x="-514" y="718"/>
                  </a:moveTo>
                  <a:cubicBezTo>
                    <a:pt x="-514" y="375"/>
                    <a:pt x="-514" y="48"/>
                    <a:pt x="-514" y="-280"/>
                  </a:cubicBezTo>
                  <a:cubicBezTo>
                    <a:pt x="-130" y="-326"/>
                    <a:pt x="256" y="-326"/>
                    <a:pt x="640" y="-280"/>
                  </a:cubicBezTo>
                  <a:close/>
                </a:path>
              </a:pathLst>
            </a:custGeom>
            <a:solidFill>
              <a:srgbClr val="2C2C2C"/>
            </a:solidFill>
            <a:ln w="1557" cap="flat">
              <a:noFill/>
              <a:prstDash val="solid"/>
              <a:miter/>
            </a:ln>
          </p:spPr>
          <p:txBody>
            <a:bodyPr rtlCol="0" anchor="ctr"/>
            <a:lstStyle/>
            <a:p>
              <a:endParaRPr lang="es-CO"/>
            </a:p>
          </p:txBody>
        </p:sp>
        <p:sp>
          <p:nvSpPr>
            <p:cNvPr id="1261" name="Freeform: Shape 1260">
              <a:extLst>
                <a:ext uri="{FF2B5EF4-FFF2-40B4-BE49-F238E27FC236}">
                  <a16:creationId xmlns:a16="http://schemas.microsoft.com/office/drawing/2014/main" id="{E0CED72B-7963-7090-7827-D27839C1BB94}"/>
                </a:ext>
              </a:extLst>
            </p:cNvPr>
            <p:cNvSpPr/>
            <p:nvPr/>
          </p:nvSpPr>
          <p:spPr>
            <a:xfrm>
              <a:off x="4119477" y="6550023"/>
              <a:ext cx="1108" cy="1153"/>
            </a:xfrm>
            <a:custGeom>
              <a:avLst/>
              <a:gdLst>
                <a:gd name="connsiteX0" fmla="*/ 500 w 1108"/>
                <a:gd name="connsiteY0" fmla="*/ 839 h 1153"/>
                <a:gd name="connsiteX1" fmla="*/ -514 w 1108"/>
                <a:gd name="connsiteY1" fmla="*/ 839 h 1153"/>
                <a:gd name="connsiteX2" fmla="*/ 593 w 1108"/>
                <a:gd name="connsiteY2" fmla="*/ -315 h 1153"/>
                <a:gd name="connsiteX3" fmla="*/ 500 w 1108"/>
                <a:gd name="connsiteY3" fmla="*/ 839 h 1153"/>
              </a:gdLst>
              <a:ahLst/>
              <a:cxnLst>
                <a:cxn ang="0">
                  <a:pos x="connsiteX0" y="connsiteY0"/>
                </a:cxn>
                <a:cxn ang="0">
                  <a:pos x="connsiteX1" y="connsiteY1"/>
                </a:cxn>
                <a:cxn ang="0">
                  <a:pos x="connsiteX2" y="connsiteY2"/>
                </a:cxn>
                <a:cxn ang="0">
                  <a:pos x="connsiteX3" y="connsiteY3"/>
                </a:cxn>
              </a:cxnLst>
              <a:rect l="l" t="t" r="r" b="b"/>
              <a:pathLst>
                <a:path w="1108" h="1153">
                  <a:moveTo>
                    <a:pt x="500" y="839"/>
                  </a:moveTo>
                  <a:lnTo>
                    <a:pt x="-514" y="839"/>
                  </a:lnTo>
                  <a:cubicBezTo>
                    <a:pt x="-140" y="465"/>
                    <a:pt x="219" y="75"/>
                    <a:pt x="593" y="-315"/>
                  </a:cubicBezTo>
                  <a:cubicBezTo>
                    <a:pt x="603" y="75"/>
                    <a:pt x="571" y="465"/>
                    <a:pt x="500" y="839"/>
                  </a:cubicBezTo>
                  <a:close/>
                </a:path>
              </a:pathLst>
            </a:custGeom>
            <a:solidFill>
              <a:srgbClr val="252525"/>
            </a:solidFill>
            <a:ln w="1557" cap="flat">
              <a:noFill/>
              <a:prstDash val="solid"/>
              <a:miter/>
            </a:ln>
          </p:spPr>
          <p:txBody>
            <a:bodyPr rtlCol="0" anchor="ctr"/>
            <a:lstStyle/>
            <a:p>
              <a:endParaRPr lang="es-CO"/>
            </a:p>
          </p:txBody>
        </p:sp>
        <p:sp>
          <p:nvSpPr>
            <p:cNvPr id="1262" name="Freeform: Shape 1261">
              <a:extLst>
                <a:ext uri="{FF2B5EF4-FFF2-40B4-BE49-F238E27FC236}">
                  <a16:creationId xmlns:a16="http://schemas.microsoft.com/office/drawing/2014/main" id="{1B07DEE2-8A72-722B-610F-3163F087C8BB}"/>
                </a:ext>
              </a:extLst>
            </p:cNvPr>
            <p:cNvSpPr/>
            <p:nvPr/>
          </p:nvSpPr>
          <p:spPr>
            <a:xfrm>
              <a:off x="4188711" y="6577757"/>
              <a:ext cx="1153" cy="1153"/>
            </a:xfrm>
            <a:custGeom>
              <a:avLst/>
              <a:gdLst>
                <a:gd name="connsiteX0" fmla="*/ 640 w 1153"/>
                <a:gd name="connsiteY0" fmla="*/ -315 h 1153"/>
                <a:gd name="connsiteX1" fmla="*/ -514 w 1153"/>
                <a:gd name="connsiteY1" fmla="*/ 839 h 1153"/>
              </a:gdLst>
              <a:ahLst/>
              <a:cxnLst>
                <a:cxn ang="0">
                  <a:pos x="connsiteX0" y="connsiteY0"/>
                </a:cxn>
                <a:cxn ang="0">
                  <a:pos x="connsiteX1" y="connsiteY1"/>
                </a:cxn>
              </a:cxnLst>
              <a:rect l="l" t="t" r="r" b="b"/>
              <a:pathLst>
                <a:path w="1153" h="1153">
                  <a:moveTo>
                    <a:pt x="640" y="-315"/>
                  </a:moveTo>
                  <a:lnTo>
                    <a:pt x="-514" y="839"/>
                  </a:lnTo>
                  <a:close/>
                </a:path>
              </a:pathLst>
            </a:custGeom>
            <a:solidFill>
              <a:srgbClr val="020202"/>
            </a:solidFill>
            <a:ln w="1557" cap="flat">
              <a:noFill/>
              <a:prstDash val="solid"/>
              <a:miter/>
            </a:ln>
          </p:spPr>
          <p:txBody>
            <a:bodyPr rtlCol="0" anchor="ctr"/>
            <a:lstStyle/>
            <a:p>
              <a:endParaRPr lang="es-CO"/>
            </a:p>
          </p:txBody>
        </p:sp>
        <p:sp>
          <p:nvSpPr>
            <p:cNvPr id="1263" name="Freeform: Shape 1262">
              <a:extLst>
                <a:ext uri="{FF2B5EF4-FFF2-40B4-BE49-F238E27FC236}">
                  <a16:creationId xmlns:a16="http://schemas.microsoft.com/office/drawing/2014/main" id="{0AD09F0A-76E3-026B-C876-F1727264C53E}"/>
                </a:ext>
              </a:extLst>
            </p:cNvPr>
            <p:cNvSpPr/>
            <p:nvPr/>
          </p:nvSpPr>
          <p:spPr>
            <a:xfrm>
              <a:off x="4188711" y="6581218"/>
              <a:ext cx="1153" cy="1169"/>
            </a:xfrm>
            <a:custGeom>
              <a:avLst/>
              <a:gdLst>
                <a:gd name="connsiteX0" fmla="*/ -514 w 1153"/>
                <a:gd name="connsiteY0" fmla="*/ -315 h 1169"/>
                <a:gd name="connsiteX1" fmla="*/ 640 w 1153"/>
                <a:gd name="connsiteY1" fmla="*/ 855 h 1169"/>
              </a:gdLst>
              <a:ahLst/>
              <a:cxnLst>
                <a:cxn ang="0">
                  <a:pos x="connsiteX0" y="connsiteY0"/>
                </a:cxn>
                <a:cxn ang="0">
                  <a:pos x="connsiteX1" y="connsiteY1"/>
                </a:cxn>
              </a:cxnLst>
              <a:rect l="l" t="t" r="r" b="b"/>
              <a:pathLst>
                <a:path w="1153" h="1169">
                  <a:moveTo>
                    <a:pt x="-514" y="-315"/>
                  </a:moveTo>
                  <a:lnTo>
                    <a:pt x="640" y="855"/>
                  </a:lnTo>
                  <a:close/>
                </a:path>
              </a:pathLst>
            </a:custGeom>
            <a:solidFill>
              <a:srgbClr val="020202"/>
            </a:solidFill>
            <a:ln w="1557" cap="flat">
              <a:noFill/>
              <a:prstDash val="solid"/>
              <a:miter/>
            </a:ln>
          </p:spPr>
          <p:txBody>
            <a:bodyPr rtlCol="0" anchor="ctr"/>
            <a:lstStyle/>
            <a:p>
              <a:endParaRPr lang="es-CO"/>
            </a:p>
          </p:txBody>
        </p:sp>
        <p:sp>
          <p:nvSpPr>
            <p:cNvPr id="1264" name="Freeform: Shape 1263">
              <a:extLst>
                <a:ext uri="{FF2B5EF4-FFF2-40B4-BE49-F238E27FC236}">
                  <a16:creationId xmlns:a16="http://schemas.microsoft.com/office/drawing/2014/main" id="{3225B7A7-077E-8EA4-BA46-68E77C9C19E7}"/>
                </a:ext>
              </a:extLst>
            </p:cNvPr>
            <p:cNvSpPr/>
            <p:nvPr/>
          </p:nvSpPr>
          <p:spPr>
            <a:xfrm>
              <a:off x="4187557" y="6592770"/>
              <a:ext cx="1153" cy="1153"/>
            </a:xfrm>
            <a:custGeom>
              <a:avLst/>
              <a:gdLst>
                <a:gd name="connsiteX0" fmla="*/ 640 w 1153"/>
                <a:gd name="connsiteY0" fmla="*/ -315 h 1153"/>
                <a:gd name="connsiteX1" fmla="*/ -514 w 1153"/>
                <a:gd name="connsiteY1" fmla="*/ 839 h 1153"/>
              </a:gdLst>
              <a:ahLst/>
              <a:cxnLst>
                <a:cxn ang="0">
                  <a:pos x="connsiteX0" y="connsiteY0"/>
                </a:cxn>
                <a:cxn ang="0">
                  <a:pos x="connsiteX1" y="connsiteY1"/>
                </a:cxn>
              </a:cxnLst>
              <a:rect l="l" t="t" r="r" b="b"/>
              <a:pathLst>
                <a:path w="1153" h="1153">
                  <a:moveTo>
                    <a:pt x="640" y="-315"/>
                  </a:moveTo>
                  <a:lnTo>
                    <a:pt x="-514" y="839"/>
                  </a:lnTo>
                  <a:close/>
                </a:path>
              </a:pathLst>
            </a:custGeom>
            <a:solidFill>
              <a:srgbClr val="020202"/>
            </a:solidFill>
            <a:ln w="1557" cap="flat">
              <a:noFill/>
              <a:prstDash val="solid"/>
              <a:miter/>
            </a:ln>
          </p:spPr>
          <p:txBody>
            <a:bodyPr rtlCol="0" anchor="ctr"/>
            <a:lstStyle/>
            <a:p>
              <a:endParaRPr lang="es-CO"/>
            </a:p>
          </p:txBody>
        </p:sp>
        <p:sp>
          <p:nvSpPr>
            <p:cNvPr id="1265" name="Freeform: Shape 1264">
              <a:extLst>
                <a:ext uri="{FF2B5EF4-FFF2-40B4-BE49-F238E27FC236}">
                  <a16:creationId xmlns:a16="http://schemas.microsoft.com/office/drawing/2014/main" id="{C24D4472-7B73-DED8-5F9E-8DEAAA4C4E56}"/>
                </a:ext>
              </a:extLst>
            </p:cNvPr>
            <p:cNvSpPr/>
            <p:nvPr/>
          </p:nvSpPr>
          <p:spPr>
            <a:xfrm>
              <a:off x="4187557" y="6596246"/>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66" name="Freeform: Shape 1265">
              <a:extLst>
                <a:ext uri="{FF2B5EF4-FFF2-40B4-BE49-F238E27FC236}">
                  <a16:creationId xmlns:a16="http://schemas.microsoft.com/office/drawing/2014/main" id="{7E7348E6-579A-CC7E-69D5-5F2DC4913E7B}"/>
                </a:ext>
              </a:extLst>
            </p:cNvPr>
            <p:cNvSpPr/>
            <p:nvPr/>
          </p:nvSpPr>
          <p:spPr>
            <a:xfrm>
              <a:off x="4187557" y="6623949"/>
              <a:ext cx="1153" cy="1153"/>
            </a:xfrm>
            <a:custGeom>
              <a:avLst/>
              <a:gdLst>
                <a:gd name="connsiteX0" fmla="*/ 640 w 1153"/>
                <a:gd name="connsiteY0" fmla="*/ -315 h 1153"/>
                <a:gd name="connsiteX1" fmla="*/ -514 w 1153"/>
                <a:gd name="connsiteY1" fmla="*/ 839 h 1153"/>
              </a:gdLst>
              <a:ahLst/>
              <a:cxnLst>
                <a:cxn ang="0">
                  <a:pos x="connsiteX0" y="connsiteY0"/>
                </a:cxn>
                <a:cxn ang="0">
                  <a:pos x="connsiteX1" y="connsiteY1"/>
                </a:cxn>
              </a:cxnLst>
              <a:rect l="l" t="t" r="r" b="b"/>
              <a:pathLst>
                <a:path w="1153" h="1153">
                  <a:moveTo>
                    <a:pt x="640" y="-315"/>
                  </a:moveTo>
                  <a:lnTo>
                    <a:pt x="-514" y="839"/>
                  </a:lnTo>
                  <a:close/>
                </a:path>
              </a:pathLst>
            </a:custGeom>
            <a:solidFill>
              <a:srgbClr val="020202"/>
            </a:solidFill>
            <a:ln w="1557" cap="flat">
              <a:noFill/>
              <a:prstDash val="solid"/>
              <a:miter/>
            </a:ln>
          </p:spPr>
          <p:txBody>
            <a:bodyPr rtlCol="0" anchor="ctr"/>
            <a:lstStyle/>
            <a:p>
              <a:endParaRPr lang="es-CO"/>
            </a:p>
          </p:txBody>
        </p:sp>
        <p:sp>
          <p:nvSpPr>
            <p:cNvPr id="1267" name="Freeform: Shape 1266">
              <a:extLst>
                <a:ext uri="{FF2B5EF4-FFF2-40B4-BE49-F238E27FC236}">
                  <a16:creationId xmlns:a16="http://schemas.microsoft.com/office/drawing/2014/main" id="{2F6D34B0-AE4F-0B5E-A236-20FD8E99AA69}"/>
                </a:ext>
              </a:extLst>
            </p:cNvPr>
            <p:cNvSpPr/>
            <p:nvPr/>
          </p:nvSpPr>
          <p:spPr>
            <a:xfrm>
              <a:off x="4187557" y="6629733"/>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68" name="Freeform: Shape 1267">
              <a:extLst>
                <a:ext uri="{FF2B5EF4-FFF2-40B4-BE49-F238E27FC236}">
                  <a16:creationId xmlns:a16="http://schemas.microsoft.com/office/drawing/2014/main" id="{4964E30A-4997-4341-5046-12E61C4BB8B0}"/>
                </a:ext>
              </a:extLst>
            </p:cNvPr>
            <p:cNvSpPr/>
            <p:nvPr/>
          </p:nvSpPr>
          <p:spPr>
            <a:xfrm>
              <a:off x="4188711" y="6638962"/>
              <a:ext cx="1153" cy="1169"/>
            </a:xfrm>
            <a:custGeom>
              <a:avLst/>
              <a:gdLst>
                <a:gd name="connsiteX0" fmla="*/ 640 w 1153"/>
                <a:gd name="connsiteY0" fmla="*/ -315 h 1169"/>
                <a:gd name="connsiteX1" fmla="*/ -514 w 1153"/>
                <a:gd name="connsiteY1" fmla="*/ 855 h 1169"/>
              </a:gdLst>
              <a:ahLst/>
              <a:cxnLst>
                <a:cxn ang="0">
                  <a:pos x="connsiteX0" y="connsiteY0"/>
                </a:cxn>
                <a:cxn ang="0">
                  <a:pos x="connsiteX1" y="connsiteY1"/>
                </a:cxn>
              </a:cxnLst>
              <a:rect l="l" t="t" r="r" b="b"/>
              <a:pathLst>
                <a:path w="1153" h="1169">
                  <a:moveTo>
                    <a:pt x="640" y="-315"/>
                  </a:moveTo>
                  <a:lnTo>
                    <a:pt x="-514" y="855"/>
                  </a:lnTo>
                  <a:close/>
                </a:path>
              </a:pathLst>
            </a:custGeom>
            <a:solidFill>
              <a:srgbClr val="020202"/>
            </a:solidFill>
            <a:ln w="1557" cap="flat">
              <a:noFill/>
              <a:prstDash val="solid"/>
              <a:miter/>
            </a:ln>
          </p:spPr>
          <p:txBody>
            <a:bodyPr rtlCol="0" anchor="ctr"/>
            <a:lstStyle/>
            <a:p>
              <a:endParaRPr lang="es-CO"/>
            </a:p>
          </p:txBody>
        </p:sp>
        <p:sp>
          <p:nvSpPr>
            <p:cNvPr id="1269" name="Freeform: Shape 1268">
              <a:extLst>
                <a:ext uri="{FF2B5EF4-FFF2-40B4-BE49-F238E27FC236}">
                  <a16:creationId xmlns:a16="http://schemas.microsoft.com/office/drawing/2014/main" id="{67FB427D-C997-3BE1-9C65-63C5536EFD50}"/>
                </a:ext>
              </a:extLst>
            </p:cNvPr>
            <p:cNvSpPr/>
            <p:nvPr/>
          </p:nvSpPr>
          <p:spPr>
            <a:xfrm>
              <a:off x="4191018" y="6663220"/>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70" name="Freeform: Shape 1269">
              <a:extLst>
                <a:ext uri="{FF2B5EF4-FFF2-40B4-BE49-F238E27FC236}">
                  <a16:creationId xmlns:a16="http://schemas.microsoft.com/office/drawing/2014/main" id="{2D287A4C-C61F-FA57-5837-8451353C031E}"/>
                </a:ext>
              </a:extLst>
            </p:cNvPr>
            <p:cNvSpPr/>
            <p:nvPr/>
          </p:nvSpPr>
          <p:spPr>
            <a:xfrm>
              <a:off x="4192172" y="6664373"/>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71" name="Freeform: Shape 1270">
              <a:extLst>
                <a:ext uri="{FF2B5EF4-FFF2-40B4-BE49-F238E27FC236}">
                  <a16:creationId xmlns:a16="http://schemas.microsoft.com/office/drawing/2014/main" id="{97E99127-702E-7BB0-FC96-076C6BD03A2B}"/>
                </a:ext>
              </a:extLst>
            </p:cNvPr>
            <p:cNvSpPr/>
            <p:nvPr/>
          </p:nvSpPr>
          <p:spPr>
            <a:xfrm>
              <a:off x="4197940" y="6684017"/>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72" name="Freeform: Shape 1271">
              <a:extLst>
                <a:ext uri="{FF2B5EF4-FFF2-40B4-BE49-F238E27FC236}">
                  <a16:creationId xmlns:a16="http://schemas.microsoft.com/office/drawing/2014/main" id="{42BC5DD9-0750-F9C3-6C94-A5E3CDB0A325}"/>
                </a:ext>
              </a:extLst>
            </p:cNvPr>
            <p:cNvSpPr/>
            <p:nvPr/>
          </p:nvSpPr>
          <p:spPr>
            <a:xfrm>
              <a:off x="4199094" y="6685170"/>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73" name="Freeform: Shape 1272">
              <a:extLst>
                <a:ext uri="{FF2B5EF4-FFF2-40B4-BE49-F238E27FC236}">
                  <a16:creationId xmlns:a16="http://schemas.microsoft.com/office/drawing/2014/main" id="{F0286657-705A-FBBB-205C-30D78B1AC9F5}"/>
                </a:ext>
              </a:extLst>
            </p:cNvPr>
            <p:cNvSpPr/>
            <p:nvPr/>
          </p:nvSpPr>
          <p:spPr>
            <a:xfrm>
              <a:off x="4201401" y="6688569"/>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74" name="Freeform: Shape 1273">
              <a:extLst>
                <a:ext uri="{FF2B5EF4-FFF2-40B4-BE49-F238E27FC236}">
                  <a16:creationId xmlns:a16="http://schemas.microsoft.com/office/drawing/2014/main" id="{7266CFB6-C4D8-12CE-7861-4C39E04C05BD}"/>
                </a:ext>
              </a:extLst>
            </p:cNvPr>
            <p:cNvSpPr/>
            <p:nvPr/>
          </p:nvSpPr>
          <p:spPr>
            <a:xfrm>
              <a:off x="4202555" y="6693246"/>
              <a:ext cx="1169" cy="1153"/>
            </a:xfrm>
            <a:custGeom>
              <a:avLst/>
              <a:gdLst>
                <a:gd name="connsiteX0" fmla="*/ -514 w 1169"/>
                <a:gd name="connsiteY0" fmla="*/ -315 h 1153"/>
                <a:gd name="connsiteX1" fmla="*/ 656 w 1169"/>
                <a:gd name="connsiteY1" fmla="*/ 839 h 1153"/>
              </a:gdLst>
              <a:ahLst/>
              <a:cxnLst>
                <a:cxn ang="0">
                  <a:pos x="connsiteX0" y="connsiteY0"/>
                </a:cxn>
                <a:cxn ang="0">
                  <a:pos x="connsiteX1" y="connsiteY1"/>
                </a:cxn>
              </a:cxnLst>
              <a:rect l="l" t="t" r="r" b="b"/>
              <a:pathLst>
                <a:path w="1169" h="1153">
                  <a:moveTo>
                    <a:pt x="-514" y="-315"/>
                  </a:moveTo>
                  <a:lnTo>
                    <a:pt x="656" y="839"/>
                  </a:lnTo>
                  <a:close/>
                </a:path>
              </a:pathLst>
            </a:custGeom>
            <a:solidFill>
              <a:srgbClr val="020202"/>
            </a:solidFill>
            <a:ln w="1557" cap="flat">
              <a:noFill/>
              <a:prstDash val="solid"/>
              <a:miter/>
            </a:ln>
          </p:spPr>
          <p:txBody>
            <a:bodyPr rtlCol="0" anchor="ctr"/>
            <a:lstStyle/>
            <a:p>
              <a:endParaRPr lang="es-CO"/>
            </a:p>
          </p:txBody>
        </p:sp>
        <p:sp>
          <p:nvSpPr>
            <p:cNvPr id="1275" name="Freeform: Shape 1274">
              <a:extLst>
                <a:ext uri="{FF2B5EF4-FFF2-40B4-BE49-F238E27FC236}">
                  <a16:creationId xmlns:a16="http://schemas.microsoft.com/office/drawing/2014/main" id="{D8DCD325-E697-2494-DA96-E06D13DE8B04}"/>
                </a:ext>
              </a:extLst>
            </p:cNvPr>
            <p:cNvSpPr/>
            <p:nvPr/>
          </p:nvSpPr>
          <p:spPr>
            <a:xfrm>
              <a:off x="4206031" y="6702491"/>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76" name="Freeform: Shape 1275">
              <a:extLst>
                <a:ext uri="{FF2B5EF4-FFF2-40B4-BE49-F238E27FC236}">
                  <a16:creationId xmlns:a16="http://schemas.microsoft.com/office/drawing/2014/main" id="{F06D8AA8-4414-6F11-1591-AC8DC22DA87D}"/>
                </a:ext>
              </a:extLst>
            </p:cNvPr>
            <p:cNvSpPr/>
            <p:nvPr/>
          </p:nvSpPr>
          <p:spPr>
            <a:xfrm>
              <a:off x="4207185" y="6703644"/>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77" name="Freeform: Shape 1276">
              <a:extLst>
                <a:ext uri="{FF2B5EF4-FFF2-40B4-BE49-F238E27FC236}">
                  <a16:creationId xmlns:a16="http://schemas.microsoft.com/office/drawing/2014/main" id="{4EE5453D-296E-5212-04DA-6F0C9AC553D6}"/>
                </a:ext>
              </a:extLst>
            </p:cNvPr>
            <p:cNvSpPr/>
            <p:nvPr/>
          </p:nvSpPr>
          <p:spPr>
            <a:xfrm>
              <a:off x="4212953" y="6716350"/>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78" name="Freeform: Shape 1277">
              <a:extLst>
                <a:ext uri="{FF2B5EF4-FFF2-40B4-BE49-F238E27FC236}">
                  <a16:creationId xmlns:a16="http://schemas.microsoft.com/office/drawing/2014/main" id="{7B27110C-F288-BA9B-A74F-26DDEAD98FAC}"/>
                </a:ext>
              </a:extLst>
            </p:cNvPr>
            <p:cNvSpPr/>
            <p:nvPr/>
          </p:nvSpPr>
          <p:spPr>
            <a:xfrm>
              <a:off x="4214107" y="6717504"/>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79" name="Freeform: Shape 1278">
              <a:extLst>
                <a:ext uri="{FF2B5EF4-FFF2-40B4-BE49-F238E27FC236}">
                  <a16:creationId xmlns:a16="http://schemas.microsoft.com/office/drawing/2014/main" id="{A296ED95-A16A-D48D-AF1F-436C98977DCC}"/>
                </a:ext>
              </a:extLst>
            </p:cNvPr>
            <p:cNvSpPr/>
            <p:nvPr/>
          </p:nvSpPr>
          <p:spPr>
            <a:xfrm>
              <a:off x="4217568" y="6719748"/>
              <a:ext cx="1169" cy="1153"/>
            </a:xfrm>
            <a:custGeom>
              <a:avLst/>
              <a:gdLst>
                <a:gd name="connsiteX0" fmla="*/ -514 w 1169"/>
                <a:gd name="connsiteY0" fmla="*/ -315 h 1153"/>
                <a:gd name="connsiteX1" fmla="*/ 656 w 1169"/>
                <a:gd name="connsiteY1" fmla="*/ 839 h 1153"/>
              </a:gdLst>
              <a:ahLst/>
              <a:cxnLst>
                <a:cxn ang="0">
                  <a:pos x="connsiteX0" y="connsiteY0"/>
                </a:cxn>
                <a:cxn ang="0">
                  <a:pos x="connsiteX1" y="connsiteY1"/>
                </a:cxn>
              </a:cxnLst>
              <a:rect l="l" t="t" r="r" b="b"/>
              <a:pathLst>
                <a:path w="1169" h="1153">
                  <a:moveTo>
                    <a:pt x="-514" y="-315"/>
                  </a:moveTo>
                  <a:lnTo>
                    <a:pt x="656" y="839"/>
                  </a:lnTo>
                  <a:close/>
                </a:path>
              </a:pathLst>
            </a:custGeom>
            <a:solidFill>
              <a:srgbClr val="020202"/>
            </a:solidFill>
            <a:ln w="1557" cap="flat">
              <a:noFill/>
              <a:prstDash val="solid"/>
              <a:miter/>
            </a:ln>
          </p:spPr>
          <p:txBody>
            <a:bodyPr rtlCol="0" anchor="ctr"/>
            <a:lstStyle/>
            <a:p>
              <a:endParaRPr lang="es-CO"/>
            </a:p>
          </p:txBody>
        </p:sp>
        <p:sp>
          <p:nvSpPr>
            <p:cNvPr id="1280" name="Freeform: Shape 1279">
              <a:extLst>
                <a:ext uri="{FF2B5EF4-FFF2-40B4-BE49-F238E27FC236}">
                  <a16:creationId xmlns:a16="http://schemas.microsoft.com/office/drawing/2014/main" id="{B55D7C19-A495-F54A-9C65-889FFAB1745C}"/>
                </a:ext>
              </a:extLst>
            </p:cNvPr>
            <p:cNvSpPr/>
            <p:nvPr/>
          </p:nvSpPr>
          <p:spPr>
            <a:xfrm>
              <a:off x="4219890" y="6722118"/>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81" name="Freeform: Shape 1280">
              <a:extLst>
                <a:ext uri="{FF2B5EF4-FFF2-40B4-BE49-F238E27FC236}">
                  <a16:creationId xmlns:a16="http://schemas.microsoft.com/office/drawing/2014/main" id="{8C945959-D199-7972-1378-BF9A662F7E72}"/>
                </a:ext>
              </a:extLst>
            </p:cNvPr>
            <p:cNvSpPr/>
            <p:nvPr/>
          </p:nvSpPr>
          <p:spPr>
            <a:xfrm>
              <a:off x="4224505" y="6731363"/>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82" name="Freeform: Shape 1281">
              <a:extLst>
                <a:ext uri="{FF2B5EF4-FFF2-40B4-BE49-F238E27FC236}">
                  <a16:creationId xmlns:a16="http://schemas.microsoft.com/office/drawing/2014/main" id="{A2529E85-83AF-25E3-220A-461D29D87779}"/>
                </a:ext>
              </a:extLst>
            </p:cNvPr>
            <p:cNvSpPr/>
            <p:nvPr/>
          </p:nvSpPr>
          <p:spPr>
            <a:xfrm>
              <a:off x="4233734" y="6738285"/>
              <a:ext cx="1169" cy="1153"/>
            </a:xfrm>
            <a:custGeom>
              <a:avLst/>
              <a:gdLst>
                <a:gd name="connsiteX0" fmla="*/ -514 w 1169"/>
                <a:gd name="connsiteY0" fmla="*/ -315 h 1153"/>
                <a:gd name="connsiteX1" fmla="*/ 656 w 1169"/>
                <a:gd name="connsiteY1" fmla="*/ 839 h 1153"/>
              </a:gdLst>
              <a:ahLst/>
              <a:cxnLst>
                <a:cxn ang="0">
                  <a:pos x="connsiteX0" y="connsiteY0"/>
                </a:cxn>
                <a:cxn ang="0">
                  <a:pos x="connsiteX1" y="connsiteY1"/>
                </a:cxn>
              </a:cxnLst>
              <a:rect l="l" t="t" r="r" b="b"/>
              <a:pathLst>
                <a:path w="1169" h="1153">
                  <a:moveTo>
                    <a:pt x="-514" y="-315"/>
                  </a:moveTo>
                  <a:lnTo>
                    <a:pt x="656" y="839"/>
                  </a:lnTo>
                  <a:close/>
                </a:path>
              </a:pathLst>
            </a:custGeom>
            <a:solidFill>
              <a:srgbClr val="020202"/>
            </a:solidFill>
            <a:ln w="1557" cap="flat">
              <a:noFill/>
              <a:prstDash val="solid"/>
              <a:miter/>
            </a:ln>
          </p:spPr>
          <p:txBody>
            <a:bodyPr rtlCol="0" anchor="ctr"/>
            <a:lstStyle/>
            <a:p>
              <a:endParaRPr lang="es-CO"/>
            </a:p>
          </p:txBody>
        </p:sp>
        <p:sp>
          <p:nvSpPr>
            <p:cNvPr id="1283" name="Freeform: Shape 1282">
              <a:extLst>
                <a:ext uri="{FF2B5EF4-FFF2-40B4-BE49-F238E27FC236}">
                  <a16:creationId xmlns:a16="http://schemas.microsoft.com/office/drawing/2014/main" id="{05B0EAA0-C5C7-5A5E-3D21-DDA4DD541ECC}"/>
                </a:ext>
              </a:extLst>
            </p:cNvPr>
            <p:cNvSpPr/>
            <p:nvPr/>
          </p:nvSpPr>
          <p:spPr>
            <a:xfrm>
              <a:off x="4238364" y="6745222"/>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84" name="Freeform: Shape 1283">
              <a:extLst>
                <a:ext uri="{FF2B5EF4-FFF2-40B4-BE49-F238E27FC236}">
                  <a16:creationId xmlns:a16="http://schemas.microsoft.com/office/drawing/2014/main" id="{D1AEFA5C-680D-0342-EEC1-7C4249CBA621}"/>
                </a:ext>
              </a:extLst>
            </p:cNvPr>
            <p:cNvSpPr/>
            <p:nvPr/>
          </p:nvSpPr>
          <p:spPr>
            <a:xfrm>
              <a:off x="4245286" y="6748683"/>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85" name="Freeform: Shape 1284">
              <a:extLst>
                <a:ext uri="{FF2B5EF4-FFF2-40B4-BE49-F238E27FC236}">
                  <a16:creationId xmlns:a16="http://schemas.microsoft.com/office/drawing/2014/main" id="{7B6CE612-B3F0-6395-2854-A018C8DDF982}"/>
                </a:ext>
              </a:extLst>
            </p:cNvPr>
            <p:cNvSpPr/>
            <p:nvPr/>
          </p:nvSpPr>
          <p:spPr>
            <a:xfrm>
              <a:off x="4249916" y="6753298"/>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86" name="Freeform: Shape 1285">
              <a:extLst>
                <a:ext uri="{FF2B5EF4-FFF2-40B4-BE49-F238E27FC236}">
                  <a16:creationId xmlns:a16="http://schemas.microsoft.com/office/drawing/2014/main" id="{AA7E5ABD-0462-8E5C-F863-80143FA1F350}"/>
                </a:ext>
              </a:extLst>
            </p:cNvPr>
            <p:cNvSpPr/>
            <p:nvPr/>
          </p:nvSpPr>
          <p:spPr>
            <a:xfrm>
              <a:off x="4253377" y="6757928"/>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87" name="Freeform: Shape 1286">
              <a:extLst>
                <a:ext uri="{FF2B5EF4-FFF2-40B4-BE49-F238E27FC236}">
                  <a16:creationId xmlns:a16="http://schemas.microsoft.com/office/drawing/2014/main" id="{975E7AB8-32C9-D363-6C28-416358B42881}"/>
                </a:ext>
              </a:extLst>
            </p:cNvPr>
            <p:cNvSpPr/>
            <p:nvPr/>
          </p:nvSpPr>
          <p:spPr>
            <a:xfrm>
              <a:off x="4260299" y="6759081"/>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88" name="Freeform: Shape 1287">
              <a:extLst>
                <a:ext uri="{FF2B5EF4-FFF2-40B4-BE49-F238E27FC236}">
                  <a16:creationId xmlns:a16="http://schemas.microsoft.com/office/drawing/2014/main" id="{6397AD5C-CD68-370E-6800-8F71BC7A0C11}"/>
                </a:ext>
              </a:extLst>
            </p:cNvPr>
            <p:cNvSpPr/>
            <p:nvPr/>
          </p:nvSpPr>
          <p:spPr>
            <a:xfrm>
              <a:off x="4263760" y="6761389"/>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89" name="Freeform: Shape 1288">
              <a:extLst>
                <a:ext uri="{FF2B5EF4-FFF2-40B4-BE49-F238E27FC236}">
                  <a16:creationId xmlns:a16="http://schemas.microsoft.com/office/drawing/2014/main" id="{DD9EB34F-61BE-B96B-6337-2535C390ECA8}"/>
                </a:ext>
              </a:extLst>
            </p:cNvPr>
            <p:cNvSpPr/>
            <p:nvPr/>
          </p:nvSpPr>
          <p:spPr>
            <a:xfrm>
              <a:off x="4267221" y="6764850"/>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90" name="Freeform: Shape 1289">
              <a:extLst>
                <a:ext uri="{FF2B5EF4-FFF2-40B4-BE49-F238E27FC236}">
                  <a16:creationId xmlns:a16="http://schemas.microsoft.com/office/drawing/2014/main" id="{5B2554A1-3E5A-5960-7215-DA95B0750FE7}"/>
                </a:ext>
              </a:extLst>
            </p:cNvPr>
            <p:cNvSpPr/>
            <p:nvPr/>
          </p:nvSpPr>
          <p:spPr>
            <a:xfrm>
              <a:off x="4271898" y="6766003"/>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91" name="Freeform: Shape 1290">
              <a:extLst>
                <a:ext uri="{FF2B5EF4-FFF2-40B4-BE49-F238E27FC236}">
                  <a16:creationId xmlns:a16="http://schemas.microsoft.com/office/drawing/2014/main" id="{ECB5768D-D697-E1D5-F449-0C29D65264DA}"/>
                </a:ext>
              </a:extLst>
            </p:cNvPr>
            <p:cNvSpPr/>
            <p:nvPr/>
          </p:nvSpPr>
          <p:spPr>
            <a:xfrm>
              <a:off x="4275312" y="6767157"/>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92" name="Freeform: Shape 1291">
              <a:extLst>
                <a:ext uri="{FF2B5EF4-FFF2-40B4-BE49-F238E27FC236}">
                  <a16:creationId xmlns:a16="http://schemas.microsoft.com/office/drawing/2014/main" id="{1965B04F-A172-1CD6-C675-7313F79628E9}"/>
                </a:ext>
              </a:extLst>
            </p:cNvPr>
            <p:cNvSpPr/>
            <p:nvPr/>
          </p:nvSpPr>
          <p:spPr>
            <a:xfrm>
              <a:off x="4285710" y="6768311"/>
              <a:ext cx="1153" cy="1153"/>
            </a:xfrm>
            <a:custGeom>
              <a:avLst/>
              <a:gdLst>
                <a:gd name="connsiteX0" fmla="*/ -514 w 1153"/>
                <a:gd name="connsiteY0" fmla="*/ 839 h 1153"/>
                <a:gd name="connsiteX1" fmla="*/ 640 w 1153"/>
                <a:gd name="connsiteY1" fmla="*/ -315 h 1153"/>
              </a:gdLst>
              <a:ahLst/>
              <a:cxnLst>
                <a:cxn ang="0">
                  <a:pos x="connsiteX0" y="connsiteY0"/>
                </a:cxn>
                <a:cxn ang="0">
                  <a:pos x="connsiteX1" y="connsiteY1"/>
                </a:cxn>
              </a:cxnLst>
              <a:rect l="l" t="t" r="r" b="b"/>
              <a:pathLst>
                <a:path w="1153" h="1153">
                  <a:moveTo>
                    <a:pt x="-514" y="839"/>
                  </a:moveTo>
                  <a:lnTo>
                    <a:pt x="640" y="-315"/>
                  </a:lnTo>
                  <a:close/>
                </a:path>
              </a:pathLst>
            </a:custGeom>
            <a:solidFill>
              <a:srgbClr val="020202"/>
            </a:solidFill>
            <a:ln w="1557" cap="flat">
              <a:noFill/>
              <a:prstDash val="solid"/>
              <a:miter/>
            </a:ln>
          </p:spPr>
          <p:txBody>
            <a:bodyPr rtlCol="0" anchor="ctr"/>
            <a:lstStyle/>
            <a:p>
              <a:endParaRPr lang="es-CO"/>
            </a:p>
          </p:txBody>
        </p:sp>
        <p:sp>
          <p:nvSpPr>
            <p:cNvPr id="1293" name="Freeform: Shape 1292">
              <a:extLst>
                <a:ext uri="{FF2B5EF4-FFF2-40B4-BE49-F238E27FC236}">
                  <a16:creationId xmlns:a16="http://schemas.microsoft.com/office/drawing/2014/main" id="{85917732-0C17-228C-B57B-68264C21DF3C}"/>
                </a:ext>
              </a:extLst>
            </p:cNvPr>
            <p:cNvSpPr/>
            <p:nvPr/>
          </p:nvSpPr>
          <p:spPr>
            <a:xfrm>
              <a:off x="4290325" y="6768311"/>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94" name="Freeform: Shape 1293">
              <a:extLst>
                <a:ext uri="{FF2B5EF4-FFF2-40B4-BE49-F238E27FC236}">
                  <a16:creationId xmlns:a16="http://schemas.microsoft.com/office/drawing/2014/main" id="{2A7C8E01-A850-2562-CDA6-841E66465FE3}"/>
                </a:ext>
              </a:extLst>
            </p:cNvPr>
            <p:cNvSpPr/>
            <p:nvPr/>
          </p:nvSpPr>
          <p:spPr>
            <a:xfrm>
              <a:off x="4283403" y="6769464"/>
              <a:ext cx="1153" cy="596"/>
            </a:xfrm>
            <a:custGeom>
              <a:avLst/>
              <a:gdLst>
                <a:gd name="connsiteX0" fmla="*/ -514 w 1153"/>
                <a:gd name="connsiteY0" fmla="*/ -315 h 596"/>
                <a:gd name="connsiteX1" fmla="*/ 640 w 1153"/>
                <a:gd name="connsiteY1" fmla="*/ -315 h 596"/>
                <a:gd name="connsiteX2" fmla="*/ -514 w 1153"/>
                <a:gd name="connsiteY2" fmla="*/ -315 h 596"/>
              </a:gdLst>
              <a:ahLst/>
              <a:cxnLst>
                <a:cxn ang="0">
                  <a:pos x="connsiteX0" y="connsiteY0"/>
                </a:cxn>
                <a:cxn ang="0">
                  <a:pos x="connsiteX1" y="connsiteY1"/>
                </a:cxn>
                <a:cxn ang="0">
                  <a:pos x="connsiteX2" y="connsiteY2"/>
                </a:cxn>
              </a:cxnLst>
              <a:rect l="l" t="t" r="r" b="b"/>
              <a:pathLst>
                <a:path w="1153" h="596">
                  <a:moveTo>
                    <a:pt x="-514" y="-315"/>
                  </a:moveTo>
                  <a:lnTo>
                    <a:pt x="640" y="-315"/>
                  </a:lnTo>
                  <a:cubicBezTo>
                    <a:pt x="250" y="480"/>
                    <a:pt x="-140" y="480"/>
                    <a:pt x="-514" y="-315"/>
                  </a:cubicBezTo>
                  <a:close/>
                </a:path>
              </a:pathLst>
            </a:custGeom>
            <a:solidFill>
              <a:srgbClr val="020202"/>
            </a:solidFill>
            <a:ln w="1557" cap="flat">
              <a:noFill/>
              <a:prstDash val="solid"/>
              <a:miter/>
            </a:ln>
          </p:spPr>
          <p:txBody>
            <a:bodyPr rtlCol="0" anchor="ctr"/>
            <a:lstStyle/>
            <a:p>
              <a:endParaRPr lang="es-CO"/>
            </a:p>
          </p:txBody>
        </p:sp>
        <p:sp>
          <p:nvSpPr>
            <p:cNvPr id="1295" name="Freeform: Shape 1294">
              <a:extLst>
                <a:ext uri="{FF2B5EF4-FFF2-40B4-BE49-F238E27FC236}">
                  <a16:creationId xmlns:a16="http://schemas.microsoft.com/office/drawing/2014/main" id="{5C2A95F8-7A7F-D920-28CA-997C3620F23B}"/>
                </a:ext>
              </a:extLst>
            </p:cNvPr>
            <p:cNvSpPr/>
            <p:nvPr/>
          </p:nvSpPr>
          <p:spPr>
            <a:xfrm>
              <a:off x="4218737" y="6720964"/>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96" name="Freeform: Shape 1295">
              <a:extLst>
                <a:ext uri="{FF2B5EF4-FFF2-40B4-BE49-F238E27FC236}">
                  <a16:creationId xmlns:a16="http://schemas.microsoft.com/office/drawing/2014/main" id="{CF1C256D-7AFA-312A-5A5F-B08F2E4C12F0}"/>
                </a:ext>
              </a:extLst>
            </p:cNvPr>
            <p:cNvSpPr/>
            <p:nvPr/>
          </p:nvSpPr>
          <p:spPr>
            <a:xfrm>
              <a:off x="3987494" y="5489965"/>
              <a:ext cx="478356" cy="188308"/>
            </a:xfrm>
            <a:custGeom>
              <a:avLst/>
              <a:gdLst>
                <a:gd name="connsiteX0" fmla="*/ 477843 w 478356"/>
                <a:gd name="connsiteY0" fmla="*/ 86224 h 188308"/>
                <a:gd name="connsiteX1" fmla="*/ 450670 w 478356"/>
                <a:gd name="connsiteY1" fmla="*/ 77229 h 188308"/>
                <a:gd name="connsiteX2" fmla="*/ 409872 w 478356"/>
                <a:gd name="connsiteY2" fmla="*/ 68717 h 188308"/>
                <a:gd name="connsiteX3" fmla="*/ 383119 w 478356"/>
                <a:gd name="connsiteY3" fmla="*/ 66597 h 188308"/>
                <a:gd name="connsiteX4" fmla="*/ 378115 w 478356"/>
                <a:gd name="connsiteY4" fmla="*/ 67641 h 188308"/>
                <a:gd name="connsiteX5" fmla="*/ 341791 w 478356"/>
                <a:gd name="connsiteY5" fmla="*/ 67719 h 188308"/>
                <a:gd name="connsiteX6" fmla="*/ 333466 w 478356"/>
                <a:gd name="connsiteY6" fmla="*/ 68187 h 188308"/>
                <a:gd name="connsiteX7" fmla="*/ 305779 w 478356"/>
                <a:gd name="connsiteY7" fmla="*/ 68577 h 188308"/>
                <a:gd name="connsiteX8" fmla="*/ 303799 w 478356"/>
                <a:gd name="connsiteY8" fmla="*/ 69091 h 188308"/>
                <a:gd name="connsiteX9" fmla="*/ 274537 w 478356"/>
                <a:gd name="connsiteY9" fmla="*/ 71289 h 188308"/>
                <a:gd name="connsiteX10" fmla="*/ 245415 w 478356"/>
                <a:gd name="connsiteY10" fmla="*/ 73768 h 188308"/>
                <a:gd name="connsiteX11" fmla="*/ 181606 w 478356"/>
                <a:gd name="connsiteY11" fmla="*/ 81376 h 188308"/>
                <a:gd name="connsiteX12" fmla="*/ 167419 w 478356"/>
                <a:gd name="connsiteY12" fmla="*/ 83480 h 188308"/>
                <a:gd name="connsiteX13" fmla="*/ 165580 w 478356"/>
                <a:gd name="connsiteY13" fmla="*/ 83979 h 188308"/>
                <a:gd name="connsiteX14" fmla="*/ 160279 w 478356"/>
                <a:gd name="connsiteY14" fmla="*/ 84883 h 188308"/>
                <a:gd name="connsiteX15" fmla="*/ 98918 w 478356"/>
                <a:gd name="connsiteY15" fmla="*/ 112945 h 188308"/>
                <a:gd name="connsiteX16" fmla="*/ 94506 w 478356"/>
                <a:gd name="connsiteY16" fmla="*/ 115580 h 188308"/>
                <a:gd name="connsiteX17" fmla="*/ 92199 w 478356"/>
                <a:gd name="connsiteY17" fmla="*/ 116312 h 188308"/>
                <a:gd name="connsiteX18" fmla="*/ 92199 w 478356"/>
                <a:gd name="connsiteY18" fmla="*/ 116312 h 188308"/>
                <a:gd name="connsiteX19" fmla="*/ 91014 w 478356"/>
                <a:gd name="connsiteY19" fmla="*/ 117482 h 188308"/>
                <a:gd name="connsiteX20" fmla="*/ 91014 w 478356"/>
                <a:gd name="connsiteY20" fmla="*/ 117482 h 188308"/>
                <a:gd name="connsiteX21" fmla="*/ 89813 w 478356"/>
                <a:gd name="connsiteY21" fmla="*/ 118635 h 188308"/>
                <a:gd name="connsiteX22" fmla="*/ 89813 w 478356"/>
                <a:gd name="connsiteY22" fmla="*/ 118635 h 188308"/>
                <a:gd name="connsiteX23" fmla="*/ 73631 w 478356"/>
                <a:gd name="connsiteY23" fmla="*/ 134802 h 188308"/>
                <a:gd name="connsiteX24" fmla="*/ 73631 w 478356"/>
                <a:gd name="connsiteY24" fmla="*/ 134802 h 188308"/>
                <a:gd name="connsiteX25" fmla="*/ 72493 w 478356"/>
                <a:gd name="connsiteY25" fmla="*/ 136002 h 188308"/>
                <a:gd name="connsiteX26" fmla="*/ 72493 w 478356"/>
                <a:gd name="connsiteY26" fmla="*/ 136002 h 188308"/>
                <a:gd name="connsiteX27" fmla="*/ 69017 w 478356"/>
                <a:gd name="connsiteY27" fmla="*/ 140679 h 188308"/>
                <a:gd name="connsiteX28" fmla="*/ 69017 w 478356"/>
                <a:gd name="connsiteY28" fmla="*/ 140679 h 188308"/>
                <a:gd name="connsiteX29" fmla="*/ 66694 w 478356"/>
                <a:gd name="connsiteY29" fmla="*/ 144156 h 188308"/>
                <a:gd name="connsiteX30" fmla="*/ 66694 w 478356"/>
                <a:gd name="connsiteY30" fmla="*/ 144156 h 188308"/>
                <a:gd name="connsiteX31" fmla="*/ 59912 w 478356"/>
                <a:gd name="connsiteY31" fmla="*/ 155739 h 188308"/>
                <a:gd name="connsiteX32" fmla="*/ 52632 w 478356"/>
                <a:gd name="connsiteY32" fmla="*/ 186061 h 188308"/>
                <a:gd name="connsiteX33" fmla="*/ 51603 w 478356"/>
                <a:gd name="connsiteY33" fmla="*/ 187994 h 188308"/>
                <a:gd name="connsiteX34" fmla="*/ 50402 w 478356"/>
                <a:gd name="connsiteY34" fmla="*/ 163316 h 188308"/>
                <a:gd name="connsiteX35" fmla="*/ 51665 w 478356"/>
                <a:gd name="connsiteY35" fmla="*/ 155988 h 188308"/>
                <a:gd name="connsiteX36" fmla="*/ 64901 w 478356"/>
                <a:gd name="connsiteY36" fmla="*/ 131544 h 188308"/>
                <a:gd name="connsiteX37" fmla="*/ 80241 w 478356"/>
                <a:gd name="connsiteY37" fmla="*/ 113943 h 188308"/>
                <a:gd name="connsiteX38" fmla="*/ 81629 w 478356"/>
                <a:gd name="connsiteY38" fmla="*/ 112961 h 188308"/>
                <a:gd name="connsiteX39" fmla="*/ 88847 w 478356"/>
                <a:gd name="connsiteY39" fmla="*/ 101253 h 188308"/>
                <a:gd name="connsiteX40" fmla="*/ 86103 w 478356"/>
                <a:gd name="connsiteY40" fmla="*/ 94939 h 188308"/>
                <a:gd name="connsiteX41" fmla="*/ 65758 w 478356"/>
                <a:gd name="connsiteY41" fmla="*/ 93925 h 188308"/>
                <a:gd name="connsiteX42" fmla="*/ 56810 w 478356"/>
                <a:gd name="connsiteY42" fmla="*/ 102890 h 188308"/>
                <a:gd name="connsiteX43" fmla="*/ 53926 w 478356"/>
                <a:gd name="connsiteY43" fmla="*/ 112088 h 188308"/>
                <a:gd name="connsiteX44" fmla="*/ 53926 w 478356"/>
                <a:gd name="connsiteY44" fmla="*/ 120740 h 188308"/>
                <a:gd name="connsiteX45" fmla="*/ 48812 w 478356"/>
                <a:gd name="connsiteY45" fmla="*/ 129392 h 188308"/>
                <a:gd name="connsiteX46" fmla="*/ 36933 w 478356"/>
                <a:gd name="connsiteY46" fmla="*/ 139869 h 188308"/>
                <a:gd name="connsiteX47" fmla="*/ 27376 w 478356"/>
                <a:gd name="connsiteY47" fmla="*/ 143517 h 188308"/>
                <a:gd name="connsiteX48" fmla="*/ 23588 w 478356"/>
                <a:gd name="connsiteY48" fmla="*/ 142176 h 188308"/>
                <a:gd name="connsiteX49" fmla="*/ 4834 w 478356"/>
                <a:gd name="connsiteY49" fmla="*/ 138185 h 188308"/>
                <a:gd name="connsiteX50" fmla="*/ -514 w 478356"/>
                <a:gd name="connsiteY50" fmla="*/ 138185 h 188308"/>
                <a:gd name="connsiteX51" fmla="*/ 2604 w 478356"/>
                <a:gd name="connsiteY51" fmla="*/ 116796 h 188308"/>
                <a:gd name="connsiteX52" fmla="*/ 11631 w 478356"/>
                <a:gd name="connsiteY52" fmla="*/ 101565 h 188308"/>
                <a:gd name="connsiteX53" fmla="*/ 33659 w 478356"/>
                <a:gd name="connsiteY53" fmla="*/ 77307 h 188308"/>
                <a:gd name="connsiteX54" fmla="*/ 60770 w 478356"/>
                <a:gd name="connsiteY54" fmla="*/ 58022 h 188308"/>
                <a:gd name="connsiteX55" fmla="*/ 71527 w 478356"/>
                <a:gd name="connsiteY55" fmla="*/ 51381 h 188308"/>
                <a:gd name="connsiteX56" fmla="*/ 73867 w 478356"/>
                <a:gd name="connsiteY56" fmla="*/ 31677 h 188308"/>
                <a:gd name="connsiteX57" fmla="*/ 72072 w 478356"/>
                <a:gd name="connsiteY57" fmla="*/ 29789 h 188308"/>
                <a:gd name="connsiteX58" fmla="*/ 62282 w 478356"/>
                <a:gd name="connsiteY58" fmla="*/ 27685 h 188308"/>
                <a:gd name="connsiteX59" fmla="*/ 52507 w 478356"/>
                <a:gd name="connsiteY59" fmla="*/ 30647 h 188308"/>
                <a:gd name="connsiteX60" fmla="*/ 77918 w 478356"/>
                <a:gd name="connsiteY60" fmla="*/ 21667 h 188308"/>
                <a:gd name="connsiteX61" fmla="*/ 134431 w 478356"/>
                <a:gd name="connsiteY61" fmla="*/ 10614 h 188308"/>
                <a:gd name="connsiteX62" fmla="*/ 183040 w 478356"/>
                <a:gd name="connsiteY62" fmla="*/ 4752 h 188308"/>
                <a:gd name="connsiteX63" fmla="*/ 220456 w 478356"/>
                <a:gd name="connsiteY63" fmla="*/ 3068 h 188308"/>
                <a:gd name="connsiteX64" fmla="*/ 254441 w 478356"/>
                <a:gd name="connsiteY64" fmla="*/ 2242 h 188308"/>
                <a:gd name="connsiteX65" fmla="*/ 321290 w 478356"/>
                <a:gd name="connsiteY65" fmla="*/ 1057 h 188308"/>
                <a:gd name="connsiteX66" fmla="*/ 362136 w 478356"/>
                <a:gd name="connsiteY66" fmla="*/ 3302 h 188308"/>
                <a:gd name="connsiteX67" fmla="*/ 402404 w 478356"/>
                <a:gd name="connsiteY67" fmla="*/ 5344 h 188308"/>
                <a:gd name="connsiteX68" fmla="*/ 406426 w 478356"/>
                <a:gd name="connsiteY68" fmla="*/ 5500 h 188308"/>
                <a:gd name="connsiteX69" fmla="*/ 410682 w 478356"/>
                <a:gd name="connsiteY69" fmla="*/ -315 h 188308"/>
                <a:gd name="connsiteX70" fmla="*/ 441036 w 478356"/>
                <a:gd name="connsiteY70" fmla="*/ 39626 h 188308"/>
                <a:gd name="connsiteX71" fmla="*/ 453601 w 478356"/>
                <a:gd name="connsiteY71" fmla="*/ 59457 h 188308"/>
                <a:gd name="connsiteX72" fmla="*/ 470375 w 478356"/>
                <a:gd name="connsiteY72" fmla="*/ 80456 h 188308"/>
                <a:gd name="connsiteX73" fmla="*/ 474195 w 478356"/>
                <a:gd name="connsiteY73" fmla="*/ 82872 h 188308"/>
                <a:gd name="connsiteX74" fmla="*/ 477843 w 478356"/>
                <a:gd name="connsiteY74" fmla="*/ 86224 h 18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478356" h="188308">
                  <a:moveTo>
                    <a:pt x="477843" y="86224"/>
                  </a:moveTo>
                  <a:cubicBezTo>
                    <a:pt x="468754" y="83340"/>
                    <a:pt x="459915" y="79723"/>
                    <a:pt x="450670" y="77229"/>
                  </a:cubicBezTo>
                  <a:cubicBezTo>
                    <a:pt x="437278" y="73473"/>
                    <a:pt x="423653" y="70630"/>
                    <a:pt x="409872" y="68717"/>
                  </a:cubicBezTo>
                  <a:cubicBezTo>
                    <a:pt x="400970" y="67563"/>
                    <a:pt x="392130" y="66098"/>
                    <a:pt x="383119" y="66597"/>
                  </a:cubicBezTo>
                  <a:cubicBezTo>
                    <a:pt x="381716" y="67733"/>
                    <a:pt x="379861" y="68123"/>
                    <a:pt x="378115" y="67641"/>
                  </a:cubicBezTo>
                  <a:cubicBezTo>
                    <a:pt x="366033" y="66600"/>
                    <a:pt x="353873" y="66625"/>
                    <a:pt x="341791" y="67719"/>
                  </a:cubicBezTo>
                  <a:cubicBezTo>
                    <a:pt x="339032" y="68132"/>
                    <a:pt x="336257" y="68288"/>
                    <a:pt x="333466" y="68187"/>
                  </a:cubicBezTo>
                  <a:cubicBezTo>
                    <a:pt x="324237" y="68374"/>
                    <a:pt x="314992" y="67704"/>
                    <a:pt x="305779" y="68577"/>
                  </a:cubicBezTo>
                  <a:cubicBezTo>
                    <a:pt x="305139" y="68817"/>
                    <a:pt x="304469" y="68990"/>
                    <a:pt x="303799" y="69091"/>
                  </a:cubicBezTo>
                  <a:cubicBezTo>
                    <a:pt x="294024" y="69559"/>
                    <a:pt x="284265" y="70182"/>
                    <a:pt x="274537" y="71289"/>
                  </a:cubicBezTo>
                  <a:cubicBezTo>
                    <a:pt x="265011" y="74033"/>
                    <a:pt x="255112" y="72552"/>
                    <a:pt x="245415" y="73768"/>
                  </a:cubicBezTo>
                  <a:cubicBezTo>
                    <a:pt x="224166" y="76434"/>
                    <a:pt x="202808" y="78305"/>
                    <a:pt x="181606" y="81376"/>
                  </a:cubicBezTo>
                  <a:cubicBezTo>
                    <a:pt x="176929" y="82077"/>
                    <a:pt x="172143" y="82763"/>
                    <a:pt x="167419" y="83480"/>
                  </a:cubicBezTo>
                  <a:cubicBezTo>
                    <a:pt x="166824" y="83708"/>
                    <a:pt x="166208" y="83875"/>
                    <a:pt x="165580" y="83979"/>
                  </a:cubicBezTo>
                  <a:cubicBezTo>
                    <a:pt x="163788" y="84110"/>
                    <a:pt x="162013" y="84413"/>
                    <a:pt x="160279" y="84883"/>
                  </a:cubicBezTo>
                  <a:cubicBezTo>
                    <a:pt x="137750" y="88798"/>
                    <a:pt x="116614" y="98464"/>
                    <a:pt x="98918" y="112945"/>
                  </a:cubicBezTo>
                  <a:cubicBezTo>
                    <a:pt x="97608" y="114069"/>
                    <a:pt x="96116" y="114961"/>
                    <a:pt x="94506" y="115580"/>
                  </a:cubicBezTo>
                  <a:cubicBezTo>
                    <a:pt x="93727" y="115782"/>
                    <a:pt x="92791" y="115471"/>
                    <a:pt x="92199" y="116312"/>
                  </a:cubicBezTo>
                  <a:lnTo>
                    <a:pt x="92199" y="116312"/>
                  </a:lnTo>
                  <a:cubicBezTo>
                    <a:pt x="91720" y="116607"/>
                    <a:pt x="91315" y="117006"/>
                    <a:pt x="91014" y="117482"/>
                  </a:cubicBezTo>
                  <a:lnTo>
                    <a:pt x="91014" y="117482"/>
                  </a:lnTo>
                  <a:cubicBezTo>
                    <a:pt x="90545" y="117787"/>
                    <a:pt x="90138" y="118179"/>
                    <a:pt x="89813" y="118635"/>
                  </a:cubicBezTo>
                  <a:lnTo>
                    <a:pt x="89813" y="118635"/>
                  </a:lnTo>
                  <a:cubicBezTo>
                    <a:pt x="83896" y="123473"/>
                    <a:pt x="78475" y="128889"/>
                    <a:pt x="73631" y="134802"/>
                  </a:cubicBezTo>
                  <a:lnTo>
                    <a:pt x="73631" y="134802"/>
                  </a:lnTo>
                  <a:cubicBezTo>
                    <a:pt x="73198" y="135146"/>
                    <a:pt x="72814" y="135552"/>
                    <a:pt x="72493" y="136002"/>
                  </a:cubicBezTo>
                  <a:lnTo>
                    <a:pt x="72493" y="136002"/>
                  </a:lnTo>
                  <a:cubicBezTo>
                    <a:pt x="71205" y="137462"/>
                    <a:pt x="70043" y="139025"/>
                    <a:pt x="69017" y="140679"/>
                  </a:cubicBezTo>
                  <a:lnTo>
                    <a:pt x="69017" y="140679"/>
                  </a:lnTo>
                  <a:cubicBezTo>
                    <a:pt x="68119" y="141750"/>
                    <a:pt x="67339" y="142916"/>
                    <a:pt x="66694" y="144156"/>
                  </a:cubicBezTo>
                  <a:lnTo>
                    <a:pt x="66694" y="144156"/>
                  </a:lnTo>
                  <a:cubicBezTo>
                    <a:pt x="62781" y="147040"/>
                    <a:pt x="61502" y="151608"/>
                    <a:pt x="59912" y="155739"/>
                  </a:cubicBezTo>
                  <a:cubicBezTo>
                    <a:pt x="55974" y="165422"/>
                    <a:pt x="53519" y="175646"/>
                    <a:pt x="52632" y="186061"/>
                  </a:cubicBezTo>
                  <a:cubicBezTo>
                    <a:pt x="52632" y="186716"/>
                    <a:pt x="51961" y="187355"/>
                    <a:pt x="51603" y="187994"/>
                  </a:cubicBezTo>
                  <a:cubicBezTo>
                    <a:pt x="52414" y="179716"/>
                    <a:pt x="50309" y="171578"/>
                    <a:pt x="50402" y="163316"/>
                  </a:cubicBezTo>
                  <a:cubicBezTo>
                    <a:pt x="50364" y="160817"/>
                    <a:pt x="50792" y="158332"/>
                    <a:pt x="51665" y="155988"/>
                  </a:cubicBezTo>
                  <a:cubicBezTo>
                    <a:pt x="55173" y="147352"/>
                    <a:pt x="58665" y="138699"/>
                    <a:pt x="64901" y="131544"/>
                  </a:cubicBezTo>
                  <a:cubicBezTo>
                    <a:pt x="70014" y="125671"/>
                    <a:pt x="75128" y="119805"/>
                    <a:pt x="80241" y="113943"/>
                  </a:cubicBezTo>
                  <a:cubicBezTo>
                    <a:pt x="80620" y="113511"/>
                    <a:pt x="81096" y="113174"/>
                    <a:pt x="81629" y="112961"/>
                  </a:cubicBezTo>
                  <a:cubicBezTo>
                    <a:pt x="86976" y="110840"/>
                    <a:pt x="88940" y="107130"/>
                    <a:pt x="88847" y="101253"/>
                  </a:cubicBezTo>
                  <a:cubicBezTo>
                    <a:pt x="89057" y="98819"/>
                    <a:pt x="88025" y="96445"/>
                    <a:pt x="86103" y="94939"/>
                  </a:cubicBezTo>
                  <a:cubicBezTo>
                    <a:pt x="80818" y="90730"/>
                    <a:pt x="72322" y="89202"/>
                    <a:pt x="65758" y="93925"/>
                  </a:cubicBezTo>
                  <a:cubicBezTo>
                    <a:pt x="62380" y="96490"/>
                    <a:pt x="59370" y="99507"/>
                    <a:pt x="56810" y="102890"/>
                  </a:cubicBezTo>
                  <a:cubicBezTo>
                    <a:pt x="54849" y="105548"/>
                    <a:pt x="53834" y="108786"/>
                    <a:pt x="53926" y="112088"/>
                  </a:cubicBezTo>
                  <a:cubicBezTo>
                    <a:pt x="53926" y="114972"/>
                    <a:pt x="53770" y="117871"/>
                    <a:pt x="53926" y="120740"/>
                  </a:cubicBezTo>
                  <a:cubicBezTo>
                    <a:pt x="54191" y="124856"/>
                    <a:pt x="52803" y="127662"/>
                    <a:pt x="48812" y="129392"/>
                  </a:cubicBezTo>
                  <a:cubicBezTo>
                    <a:pt x="43839" y="131533"/>
                    <a:pt x="39678" y="135203"/>
                    <a:pt x="36933" y="139869"/>
                  </a:cubicBezTo>
                  <a:cubicBezTo>
                    <a:pt x="34111" y="144546"/>
                    <a:pt x="32443" y="144966"/>
                    <a:pt x="27376" y="143517"/>
                  </a:cubicBezTo>
                  <a:cubicBezTo>
                    <a:pt x="26081" y="143170"/>
                    <a:pt x="24813" y="142721"/>
                    <a:pt x="23588" y="142176"/>
                  </a:cubicBezTo>
                  <a:cubicBezTo>
                    <a:pt x="17762" y="139318"/>
                    <a:pt x="11319" y="137946"/>
                    <a:pt x="4834" y="138185"/>
                  </a:cubicBezTo>
                  <a:cubicBezTo>
                    <a:pt x="3134" y="138294"/>
                    <a:pt x="1435" y="138185"/>
                    <a:pt x="-514" y="138185"/>
                  </a:cubicBezTo>
                  <a:cubicBezTo>
                    <a:pt x="562" y="130686"/>
                    <a:pt x="1186" y="123655"/>
                    <a:pt x="2604" y="116796"/>
                  </a:cubicBezTo>
                  <a:cubicBezTo>
                    <a:pt x="3867" y="110856"/>
                    <a:pt x="8388" y="106506"/>
                    <a:pt x="11631" y="101565"/>
                  </a:cubicBezTo>
                  <a:cubicBezTo>
                    <a:pt x="17695" y="92320"/>
                    <a:pt x="25662" y="84743"/>
                    <a:pt x="33659" y="77307"/>
                  </a:cubicBezTo>
                  <a:cubicBezTo>
                    <a:pt x="41920" y="69852"/>
                    <a:pt x="51018" y="63380"/>
                    <a:pt x="60770" y="58022"/>
                  </a:cubicBezTo>
                  <a:cubicBezTo>
                    <a:pt x="64522" y="56091"/>
                    <a:pt x="68119" y="53871"/>
                    <a:pt x="71527" y="51381"/>
                  </a:cubicBezTo>
                  <a:cubicBezTo>
                    <a:pt x="77614" y="46586"/>
                    <a:pt x="78662" y="37765"/>
                    <a:pt x="73867" y="31677"/>
                  </a:cubicBezTo>
                  <a:cubicBezTo>
                    <a:pt x="73329" y="30993"/>
                    <a:pt x="72727" y="30361"/>
                    <a:pt x="72072" y="29789"/>
                  </a:cubicBezTo>
                  <a:cubicBezTo>
                    <a:pt x="69266" y="27201"/>
                    <a:pt x="66351" y="25938"/>
                    <a:pt x="62282" y="27685"/>
                  </a:cubicBezTo>
                  <a:cubicBezTo>
                    <a:pt x="59164" y="28994"/>
                    <a:pt x="56218" y="31223"/>
                    <a:pt x="52507" y="30647"/>
                  </a:cubicBezTo>
                  <a:cubicBezTo>
                    <a:pt x="60513" y="26472"/>
                    <a:pt x="69068" y="23449"/>
                    <a:pt x="77918" y="21667"/>
                  </a:cubicBezTo>
                  <a:cubicBezTo>
                    <a:pt x="96626" y="17317"/>
                    <a:pt x="115334" y="13015"/>
                    <a:pt x="134431" y="10614"/>
                  </a:cubicBezTo>
                  <a:cubicBezTo>
                    <a:pt x="150629" y="8587"/>
                    <a:pt x="166780" y="5843"/>
                    <a:pt x="183040" y="4752"/>
                  </a:cubicBezTo>
                  <a:cubicBezTo>
                    <a:pt x="195512" y="3926"/>
                    <a:pt x="207984" y="3193"/>
                    <a:pt x="220456" y="3068"/>
                  </a:cubicBezTo>
                  <a:cubicBezTo>
                    <a:pt x="231790" y="2897"/>
                    <a:pt x="243108" y="2725"/>
                    <a:pt x="254441" y="2242"/>
                  </a:cubicBezTo>
                  <a:cubicBezTo>
                    <a:pt x="276704" y="1275"/>
                    <a:pt x="298997" y="948"/>
                    <a:pt x="321290" y="1057"/>
                  </a:cubicBezTo>
                  <a:cubicBezTo>
                    <a:pt x="334900" y="1135"/>
                    <a:pt x="348526" y="2476"/>
                    <a:pt x="362136" y="3302"/>
                  </a:cubicBezTo>
                  <a:cubicBezTo>
                    <a:pt x="375746" y="4128"/>
                    <a:pt x="389012" y="3895"/>
                    <a:pt x="402404" y="5344"/>
                  </a:cubicBezTo>
                  <a:cubicBezTo>
                    <a:pt x="403745" y="5489"/>
                    <a:pt x="405085" y="5542"/>
                    <a:pt x="406426" y="5500"/>
                  </a:cubicBezTo>
                  <a:cubicBezTo>
                    <a:pt x="410823" y="5313"/>
                    <a:pt x="411259" y="4705"/>
                    <a:pt x="410682" y="-315"/>
                  </a:cubicBezTo>
                  <a:cubicBezTo>
                    <a:pt x="419724" y="13825"/>
                    <a:pt x="431666" y="25751"/>
                    <a:pt x="441036" y="39626"/>
                  </a:cubicBezTo>
                  <a:cubicBezTo>
                    <a:pt x="445416" y="46112"/>
                    <a:pt x="449314" y="52909"/>
                    <a:pt x="453601" y="59457"/>
                  </a:cubicBezTo>
                  <a:cubicBezTo>
                    <a:pt x="458527" y="66986"/>
                    <a:pt x="463547" y="74438"/>
                    <a:pt x="470375" y="80456"/>
                  </a:cubicBezTo>
                  <a:cubicBezTo>
                    <a:pt x="471420" y="81583"/>
                    <a:pt x="472729" y="82417"/>
                    <a:pt x="474195" y="82872"/>
                  </a:cubicBezTo>
                  <a:cubicBezTo>
                    <a:pt x="475863" y="83365"/>
                    <a:pt x="477204" y="84603"/>
                    <a:pt x="477843" y="86224"/>
                  </a:cubicBezTo>
                  <a:close/>
                </a:path>
              </a:pathLst>
            </a:custGeom>
            <a:solidFill>
              <a:srgbClr val="020202"/>
            </a:solidFill>
            <a:ln w="1557" cap="flat">
              <a:noFill/>
              <a:prstDash val="solid"/>
              <a:miter/>
            </a:ln>
          </p:spPr>
          <p:txBody>
            <a:bodyPr rtlCol="0" anchor="ctr"/>
            <a:lstStyle/>
            <a:p>
              <a:endParaRPr lang="es-CO"/>
            </a:p>
          </p:txBody>
        </p:sp>
        <p:sp>
          <p:nvSpPr>
            <p:cNvPr id="1297" name="Freeform: Shape 1296">
              <a:extLst>
                <a:ext uri="{FF2B5EF4-FFF2-40B4-BE49-F238E27FC236}">
                  <a16:creationId xmlns:a16="http://schemas.microsoft.com/office/drawing/2014/main" id="{DD81536A-A9A5-C4FF-A746-52E3A188632F}"/>
                </a:ext>
              </a:extLst>
            </p:cNvPr>
            <p:cNvSpPr/>
            <p:nvPr/>
          </p:nvSpPr>
          <p:spPr>
            <a:xfrm>
              <a:off x="4367401" y="5455371"/>
              <a:ext cx="9509" cy="10289"/>
            </a:xfrm>
            <a:custGeom>
              <a:avLst/>
              <a:gdLst>
                <a:gd name="connsiteX0" fmla="*/ 8996 w 9509"/>
                <a:gd name="connsiteY0" fmla="*/ 9975 h 10289"/>
                <a:gd name="connsiteX1" fmla="*/ -514 w 9509"/>
                <a:gd name="connsiteY1" fmla="*/ -315 h 10289"/>
                <a:gd name="connsiteX2" fmla="*/ 8996 w 9509"/>
                <a:gd name="connsiteY2" fmla="*/ 9975 h 10289"/>
              </a:gdLst>
              <a:ahLst/>
              <a:cxnLst>
                <a:cxn ang="0">
                  <a:pos x="connsiteX0" y="connsiteY0"/>
                </a:cxn>
                <a:cxn ang="0">
                  <a:pos x="connsiteX1" y="connsiteY1"/>
                </a:cxn>
                <a:cxn ang="0">
                  <a:pos x="connsiteX2" y="connsiteY2"/>
                </a:cxn>
              </a:cxnLst>
              <a:rect l="l" t="t" r="r" b="b"/>
              <a:pathLst>
                <a:path w="9509" h="10289">
                  <a:moveTo>
                    <a:pt x="8996" y="9975"/>
                  </a:moveTo>
                  <a:cubicBezTo>
                    <a:pt x="5254" y="7125"/>
                    <a:pt x="2027" y="3644"/>
                    <a:pt x="-514" y="-315"/>
                  </a:cubicBezTo>
                  <a:cubicBezTo>
                    <a:pt x="3477" y="2351"/>
                    <a:pt x="7328" y="5157"/>
                    <a:pt x="8996" y="9975"/>
                  </a:cubicBezTo>
                  <a:close/>
                </a:path>
              </a:pathLst>
            </a:custGeom>
            <a:solidFill>
              <a:srgbClr val="020202"/>
            </a:solidFill>
            <a:ln w="1557" cap="flat">
              <a:noFill/>
              <a:prstDash val="solid"/>
              <a:miter/>
            </a:ln>
          </p:spPr>
          <p:txBody>
            <a:bodyPr rtlCol="0" anchor="ctr"/>
            <a:lstStyle/>
            <a:p>
              <a:endParaRPr lang="es-CO"/>
            </a:p>
          </p:txBody>
        </p:sp>
        <p:sp>
          <p:nvSpPr>
            <p:cNvPr id="1298" name="Freeform: Shape 1297">
              <a:extLst>
                <a:ext uri="{FF2B5EF4-FFF2-40B4-BE49-F238E27FC236}">
                  <a16:creationId xmlns:a16="http://schemas.microsoft.com/office/drawing/2014/main" id="{C132945E-61F0-E45A-992F-BEDA34C54938}"/>
                </a:ext>
              </a:extLst>
            </p:cNvPr>
            <p:cNvSpPr/>
            <p:nvPr/>
          </p:nvSpPr>
          <p:spPr>
            <a:xfrm>
              <a:off x="4271617" y="5382707"/>
              <a:ext cx="10601" cy="5674"/>
            </a:xfrm>
            <a:custGeom>
              <a:avLst/>
              <a:gdLst>
                <a:gd name="connsiteX0" fmla="*/ 10087 w 10601"/>
                <a:gd name="connsiteY0" fmla="*/ 5360 h 5674"/>
                <a:gd name="connsiteX1" fmla="*/ -514 w 10601"/>
                <a:gd name="connsiteY1" fmla="*/ -315 h 5674"/>
                <a:gd name="connsiteX2" fmla="*/ 10087 w 10601"/>
                <a:gd name="connsiteY2" fmla="*/ 5360 h 5674"/>
              </a:gdLst>
              <a:ahLst/>
              <a:cxnLst>
                <a:cxn ang="0">
                  <a:pos x="connsiteX0" y="connsiteY0"/>
                </a:cxn>
                <a:cxn ang="0">
                  <a:pos x="connsiteX1" y="connsiteY1"/>
                </a:cxn>
                <a:cxn ang="0">
                  <a:pos x="connsiteX2" y="connsiteY2"/>
                </a:cxn>
              </a:cxnLst>
              <a:rect l="l" t="t" r="r" b="b"/>
              <a:pathLst>
                <a:path w="10601" h="5674">
                  <a:moveTo>
                    <a:pt x="10087" y="5360"/>
                  </a:moveTo>
                  <a:cubicBezTo>
                    <a:pt x="6252" y="4097"/>
                    <a:pt x="2667" y="2178"/>
                    <a:pt x="-514" y="-315"/>
                  </a:cubicBezTo>
                  <a:cubicBezTo>
                    <a:pt x="3602" y="219"/>
                    <a:pt x="7359" y="2237"/>
                    <a:pt x="10087" y="5360"/>
                  </a:cubicBezTo>
                  <a:close/>
                </a:path>
              </a:pathLst>
            </a:custGeom>
            <a:solidFill>
              <a:srgbClr val="020202"/>
            </a:solidFill>
            <a:ln w="1557" cap="flat">
              <a:noFill/>
              <a:prstDash val="solid"/>
              <a:miter/>
            </a:ln>
          </p:spPr>
          <p:txBody>
            <a:bodyPr rtlCol="0" anchor="ctr"/>
            <a:lstStyle/>
            <a:p>
              <a:endParaRPr lang="es-CO"/>
            </a:p>
          </p:txBody>
        </p:sp>
        <p:sp>
          <p:nvSpPr>
            <p:cNvPr id="1299" name="Freeform: Shape 1298">
              <a:extLst>
                <a:ext uri="{FF2B5EF4-FFF2-40B4-BE49-F238E27FC236}">
                  <a16:creationId xmlns:a16="http://schemas.microsoft.com/office/drawing/2014/main" id="{817658EC-8E7C-2DB3-DC07-E8571E5B5EFC}"/>
                </a:ext>
              </a:extLst>
            </p:cNvPr>
            <p:cNvSpPr/>
            <p:nvPr/>
          </p:nvSpPr>
          <p:spPr>
            <a:xfrm>
              <a:off x="4343393" y="5430988"/>
              <a:ext cx="6843" cy="6033"/>
            </a:xfrm>
            <a:custGeom>
              <a:avLst/>
              <a:gdLst>
                <a:gd name="connsiteX0" fmla="*/ 6330 w 6843"/>
                <a:gd name="connsiteY0" fmla="*/ 5719 h 6033"/>
                <a:gd name="connsiteX1" fmla="*/ -514 w 6843"/>
                <a:gd name="connsiteY1" fmla="*/ -315 h 6033"/>
                <a:gd name="connsiteX2" fmla="*/ 6330 w 6843"/>
                <a:gd name="connsiteY2" fmla="*/ 5719 h 6033"/>
              </a:gdLst>
              <a:ahLst/>
              <a:cxnLst>
                <a:cxn ang="0">
                  <a:pos x="connsiteX0" y="connsiteY0"/>
                </a:cxn>
                <a:cxn ang="0">
                  <a:pos x="connsiteX1" y="connsiteY1"/>
                </a:cxn>
                <a:cxn ang="0">
                  <a:pos x="connsiteX2" y="connsiteY2"/>
                </a:cxn>
              </a:cxnLst>
              <a:rect l="l" t="t" r="r" b="b"/>
              <a:pathLst>
                <a:path w="6843" h="6033">
                  <a:moveTo>
                    <a:pt x="6330" y="5719"/>
                  </a:moveTo>
                  <a:cubicBezTo>
                    <a:pt x="3633" y="4242"/>
                    <a:pt x="1295" y="2181"/>
                    <a:pt x="-514" y="-315"/>
                  </a:cubicBezTo>
                  <a:cubicBezTo>
                    <a:pt x="2978" y="325"/>
                    <a:pt x="4865" y="2788"/>
                    <a:pt x="6330" y="5719"/>
                  </a:cubicBezTo>
                  <a:close/>
                </a:path>
              </a:pathLst>
            </a:custGeom>
            <a:solidFill>
              <a:srgbClr val="020202"/>
            </a:solidFill>
            <a:ln w="1557" cap="flat">
              <a:noFill/>
              <a:prstDash val="solid"/>
              <a:miter/>
            </a:ln>
          </p:spPr>
          <p:txBody>
            <a:bodyPr rtlCol="0" anchor="ctr"/>
            <a:lstStyle/>
            <a:p>
              <a:endParaRPr lang="es-CO"/>
            </a:p>
          </p:txBody>
        </p:sp>
        <p:sp>
          <p:nvSpPr>
            <p:cNvPr id="1300" name="Freeform: Shape 1299">
              <a:extLst>
                <a:ext uri="{FF2B5EF4-FFF2-40B4-BE49-F238E27FC236}">
                  <a16:creationId xmlns:a16="http://schemas.microsoft.com/office/drawing/2014/main" id="{D1244C54-738B-387F-5634-6CB1761EF1E5}"/>
                </a:ext>
              </a:extLst>
            </p:cNvPr>
            <p:cNvSpPr/>
            <p:nvPr/>
          </p:nvSpPr>
          <p:spPr>
            <a:xfrm>
              <a:off x="4358172" y="5444972"/>
              <a:ext cx="6017" cy="6859"/>
            </a:xfrm>
            <a:custGeom>
              <a:avLst/>
              <a:gdLst>
                <a:gd name="connsiteX0" fmla="*/ 5504 w 6017"/>
                <a:gd name="connsiteY0" fmla="*/ 6545 h 6859"/>
                <a:gd name="connsiteX1" fmla="*/ -514 w 6017"/>
                <a:gd name="connsiteY1" fmla="*/ -315 h 6859"/>
                <a:gd name="connsiteX2" fmla="*/ 5504 w 6017"/>
                <a:gd name="connsiteY2" fmla="*/ 6545 h 6859"/>
              </a:gdLst>
              <a:ahLst/>
              <a:cxnLst>
                <a:cxn ang="0">
                  <a:pos x="connsiteX0" y="connsiteY0"/>
                </a:cxn>
                <a:cxn ang="0">
                  <a:pos x="connsiteX1" y="connsiteY1"/>
                </a:cxn>
                <a:cxn ang="0">
                  <a:pos x="connsiteX2" y="connsiteY2"/>
                </a:cxn>
              </a:cxnLst>
              <a:rect l="l" t="t" r="r" b="b"/>
              <a:pathLst>
                <a:path w="6017" h="6859">
                  <a:moveTo>
                    <a:pt x="5504" y="6545"/>
                  </a:moveTo>
                  <a:cubicBezTo>
                    <a:pt x="3010" y="4746"/>
                    <a:pt x="952" y="2399"/>
                    <a:pt x="-514" y="-315"/>
                  </a:cubicBezTo>
                  <a:cubicBezTo>
                    <a:pt x="2417" y="1151"/>
                    <a:pt x="4912" y="3022"/>
                    <a:pt x="5504" y="6545"/>
                  </a:cubicBezTo>
                  <a:close/>
                </a:path>
              </a:pathLst>
            </a:custGeom>
            <a:solidFill>
              <a:srgbClr val="020202"/>
            </a:solidFill>
            <a:ln w="1557" cap="flat">
              <a:noFill/>
              <a:prstDash val="solid"/>
              <a:miter/>
            </a:ln>
          </p:spPr>
          <p:txBody>
            <a:bodyPr rtlCol="0" anchor="ctr"/>
            <a:lstStyle/>
            <a:p>
              <a:endParaRPr lang="es-CO"/>
            </a:p>
          </p:txBody>
        </p:sp>
        <p:sp>
          <p:nvSpPr>
            <p:cNvPr id="1301" name="Freeform: Shape 1300">
              <a:extLst>
                <a:ext uri="{FF2B5EF4-FFF2-40B4-BE49-F238E27FC236}">
                  <a16:creationId xmlns:a16="http://schemas.microsoft.com/office/drawing/2014/main" id="{2EDFF87B-866D-0C04-293D-F99EC749A3CD}"/>
                </a:ext>
              </a:extLst>
            </p:cNvPr>
            <p:cNvSpPr/>
            <p:nvPr/>
          </p:nvSpPr>
          <p:spPr>
            <a:xfrm>
              <a:off x="4326057" y="5417145"/>
              <a:ext cx="6875" cy="5986"/>
            </a:xfrm>
            <a:custGeom>
              <a:avLst/>
              <a:gdLst>
                <a:gd name="connsiteX0" fmla="*/ 6361 w 6875"/>
                <a:gd name="connsiteY0" fmla="*/ 5672 h 5986"/>
                <a:gd name="connsiteX1" fmla="*/ -514 w 6875"/>
                <a:gd name="connsiteY1" fmla="*/ -315 h 5986"/>
                <a:gd name="connsiteX2" fmla="*/ 6361 w 6875"/>
                <a:gd name="connsiteY2" fmla="*/ 5672 h 5986"/>
              </a:gdLst>
              <a:ahLst/>
              <a:cxnLst>
                <a:cxn ang="0">
                  <a:pos x="connsiteX0" y="connsiteY0"/>
                </a:cxn>
                <a:cxn ang="0">
                  <a:pos x="connsiteX1" y="connsiteY1"/>
                </a:cxn>
                <a:cxn ang="0">
                  <a:pos x="connsiteX2" y="connsiteY2"/>
                </a:cxn>
              </a:cxnLst>
              <a:rect l="l" t="t" r="r" b="b"/>
              <a:pathLst>
                <a:path w="6875" h="5986">
                  <a:moveTo>
                    <a:pt x="6361" y="5672"/>
                  </a:moveTo>
                  <a:cubicBezTo>
                    <a:pt x="3119" y="4783"/>
                    <a:pt x="1544" y="1946"/>
                    <a:pt x="-514" y="-315"/>
                  </a:cubicBezTo>
                  <a:cubicBezTo>
                    <a:pt x="3010" y="309"/>
                    <a:pt x="4849" y="2788"/>
                    <a:pt x="6361" y="5672"/>
                  </a:cubicBezTo>
                  <a:close/>
                </a:path>
              </a:pathLst>
            </a:custGeom>
            <a:solidFill>
              <a:srgbClr val="020202"/>
            </a:solidFill>
            <a:ln w="1557" cap="flat">
              <a:noFill/>
              <a:prstDash val="solid"/>
              <a:miter/>
            </a:ln>
          </p:spPr>
          <p:txBody>
            <a:bodyPr rtlCol="0" anchor="ctr"/>
            <a:lstStyle/>
            <a:p>
              <a:endParaRPr lang="es-CO"/>
            </a:p>
          </p:txBody>
        </p:sp>
        <p:sp>
          <p:nvSpPr>
            <p:cNvPr id="1302" name="Freeform: Shape 1301">
              <a:extLst>
                <a:ext uri="{FF2B5EF4-FFF2-40B4-BE49-F238E27FC236}">
                  <a16:creationId xmlns:a16="http://schemas.microsoft.com/office/drawing/2014/main" id="{59D052FC-B80D-9E70-7DEF-C264711B1594}"/>
                </a:ext>
              </a:extLst>
            </p:cNvPr>
            <p:cNvSpPr/>
            <p:nvPr/>
          </p:nvSpPr>
          <p:spPr>
            <a:xfrm>
              <a:off x="4217427" y="5362834"/>
              <a:ext cx="9353" cy="2412"/>
            </a:xfrm>
            <a:custGeom>
              <a:avLst/>
              <a:gdLst>
                <a:gd name="connsiteX0" fmla="*/ 8840 w 9353"/>
                <a:gd name="connsiteY0" fmla="*/ 2098 h 2412"/>
                <a:gd name="connsiteX1" fmla="*/ -514 w 9353"/>
                <a:gd name="connsiteY1" fmla="*/ -194 h 2412"/>
                <a:gd name="connsiteX2" fmla="*/ 8840 w 9353"/>
                <a:gd name="connsiteY2" fmla="*/ 2098 h 2412"/>
              </a:gdLst>
              <a:ahLst/>
              <a:cxnLst>
                <a:cxn ang="0">
                  <a:pos x="connsiteX0" y="connsiteY0"/>
                </a:cxn>
                <a:cxn ang="0">
                  <a:pos x="connsiteX1" y="connsiteY1"/>
                </a:cxn>
                <a:cxn ang="0">
                  <a:pos x="connsiteX2" y="connsiteY2"/>
                </a:cxn>
              </a:cxnLst>
              <a:rect l="l" t="t" r="r" b="b"/>
              <a:pathLst>
                <a:path w="9353" h="2412">
                  <a:moveTo>
                    <a:pt x="8840" y="2098"/>
                  </a:moveTo>
                  <a:cubicBezTo>
                    <a:pt x="5597" y="1964"/>
                    <a:pt x="2417" y="1186"/>
                    <a:pt x="-514" y="-194"/>
                  </a:cubicBezTo>
                  <a:cubicBezTo>
                    <a:pt x="2869" y="-506"/>
                    <a:pt x="6143" y="-366"/>
                    <a:pt x="8840" y="2098"/>
                  </a:cubicBezTo>
                  <a:close/>
                </a:path>
              </a:pathLst>
            </a:custGeom>
            <a:solidFill>
              <a:srgbClr val="020202"/>
            </a:solidFill>
            <a:ln w="1557" cap="flat">
              <a:noFill/>
              <a:prstDash val="solid"/>
              <a:miter/>
            </a:ln>
          </p:spPr>
          <p:txBody>
            <a:bodyPr rtlCol="0" anchor="ctr"/>
            <a:lstStyle/>
            <a:p>
              <a:endParaRPr lang="es-CO"/>
            </a:p>
          </p:txBody>
        </p:sp>
        <p:sp>
          <p:nvSpPr>
            <p:cNvPr id="1303" name="Freeform: Shape 1302">
              <a:extLst>
                <a:ext uri="{FF2B5EF4-FFF2-40B4-BE49-F238E27FC236}">
                  <a16:creationId xmlns:a16="http://schemas.microsoft.com/office/drawing/2014/main" id="{C57E283F-5D50-9B4F-882F-1C46A3F1D13F}"/>
                </a:ext>
              </a:extLst>
            </p:cNvPr>
            <p:cNvSpPr/>
            <p:nvPr/>
          </p:nvSpPr>
          <p:spPr>
            <a:xfrm>
              <a:off x="4384737" y="5473845"/>
              <a:ext cx="4864" cy="5690"/>
            </a:xfrm>
            <a:custGeom>
              <a:avLst/>
              <a:gdLst>
                <a:gd name="connsiteX0" fmla="*/ 4350 w 4864"/>
                <a:gd name="connsiteY0" fmla="*/ 5376 h 5690"/>
                <a:gd name="connsiteX1" fmla="*/ -514 w 4864"/>
                <a:gd name="connsiteY1" fmla="*/ -315 h 5690"/>
                <a:gd name="connsiteX2" fmla="*/ 4350 w 4864"/>
                <a:gd name="connsiteY2" fmla="*/ 5376 h 5690"/>
              </a:gdLst>
              <a:ahLst/>
              <a:cxnLst>
                <a:cxn ang="0">
                  <a:pos x="connsiteX0" y="connsiteY0"/>
                </a:cxn>
                <a:cxn ang="0">
                  <a:pos x="connsiteX1" y="connsiteY1"/>
                </a:cxn>
                <a:cxn ang="0">
                  <a:pos x="connsiteX2" y="connsiteY2"/>
                </a:cxn>
              </a:cxnLst>
              <a:rect l="l" t="t" r="r" b="b"/>
              <a:pathLst>
                <a:path w="4864" h="5690">
                  <a:moveTo>
                    <a:pt x="4350" y="5376"/>
                  </a:moveTo>
                  <a:cubicBezTo>
                    <a:pt x="2246" y="3954"/>
                    <a:pt x="562" y="1988"/>
                    <a:pt x="-514" y="-315"/>
                  </a:cubicBezTo>
                  <a:cubicBezTo>
                    <a:pt x="2090" y="452"/>
                    <a:pt x="3992" y="2683"/>
                    <a:pt x="4350" y="5376"/>
                  </a:cubicBezTo>
                  <a:close/>
                </a:path>
              </a:pathLst>
            </a:custGeom>
            <a:solidFill>
              <a:srgbClr val="020202"/>
            </a:solidFill>
            <a:ln w="1557" cap="flat">
              <a:noFill/>
              <a:prstDash val="solid"/>
              <a:miter/>
            </a:ln>
          </p:spPr>
          <p:txBody>
            <a:bodyPr rtlCol="0" anchor="ctr"/>
            <a:lstStyle/>
            <a:p>
              <a:endParaRPr lang="es-CO"/>
            </a:p>
          </p:txBody>
        </p:sp>
        <p:sp>
          <p:nvSpPr>
            <p:cNvPr id="1304" name="Freeform: Shape 1303">
              <a:extLst>
                <a:ext uri="{FF2B5EF4-FFF2-40B4-BE49-F238E27FC236}">
                  <a16:creationId xmlns:a16="http://schemas.microsoft.com/office/drawing/2014/main" id="{0088793C-850B-4442-3A45-D5D3ACD91FA4}"/>
                </a:ext>
              </a:extLst>
            </p:cNvPr>
            <p:cNvSpPr/>
            <p:nvPr/>
          </p:nvSpPr>
          <p:spPr>
            <a:xfrm>
              <a:off x="4392843" y="5483058"/>
              <a:ext cx="4817" cy="5752"/>
            </a:xfrm>
            <a:custGeom>
              <a:avLst/>
              <a:gdLst>
                <a:gd name="connsiteX0" fmla="*/ 4304 w 4817"/>
                <a:gd name="connsiteY0" fmla="*/ 5438 h 5752"/>
                <a:gd name="connsiteX1" fmla="*/ -514 w 4817"/>
                <a:gd name="connsiteY1" fmla="*/ -315 h 5752"/>
                <a:gd name="connsiteX2" fmla="*/ 4304 w 4817"/>
                <a:gd name="connsiteY2" fmla="*/ 5438 h 5752"/>
              </a:gdLst>
              <a:ahLst/>
              <a:cxnLst>
                <a:cxn ang="0">
                  <a:pos x="connsiteX0" y="connsiteY0"/>
                </a:cxn>
                <a:cxn ang="0">
                  <a:pos x="connsiteX1" y="connsiteY1"/>
                </a:cxn>
                <a:cxn ang="0">
                  <a:pos x="connsiteX2" y="connsiteY2"/>
                </a:cxn>
              </a:cxnLst>
              <a:rect l="l" t="t" r="r" b="b"/>
              <a:pathLst>
                <a:path w="4817" h="5752">
                  <a:moveTo>
                    <a:pt x="4304" y="5438"/>
                  </a:moveTo>
                  <a:cubicBezTo>
                    <a:pt x="2230" y="3965"/>
                    <a:pt x="578" y="1983"/>
                    <a:pt x="-514" y="-315"/>
                  </a:cubicBezTo>
                  <a:cubicBezTo>
                    <a:pt x="2043" y="808"/>
                    <a:pt x="4039" y="2398"/>
                    <a:pt x="4304" y="5438"/>
                  </a:cubicBezTo>
                  <a:close/>
                </a:path>
              </a:pathLst>
            </a:custGeom>
            <a:solidFill>
              <a:srgbClr val="020202"/>
            </a:solidFill>
            <a:ln w="1557" cap="flat">
              <a:noFill/>
              <a:prstDash val="solid"/>
              <a:miter/>
            </a:ln>
          </p:spPr>
          <p:txBody>
            <a:bodyPr rtlCol="0" anchor="ctr"/>
            <a:lstStyle/>
            <a:p>
              <a:endParaRPr lang="es-CO"/>
            </a:p>
          </p:txBody>
        </p:sp>
        <p:sp>
          <p:nvSpPr>
            <p:cNvPr id="1305" name="Freeform: Shape 1304">
              <a:extLst>
                <a:ext uri="{FF2B5EF4-FFF2-40B4-BE49-F238E27FC236}">
                  <a16:creationId xmlns:a16="http://schemas.microsoft.com/office/drawing/2014/main" id="{1FD30A23-A7E7-7A43-481D-A2830CF8FA12}"/>
                </a:ext>
              </a:extLst>
            </p:cNvPr>
            <p:cNvSpPr/>
            <p:nvPr/>
          </p:nvSpPr>
          <p:spPr>
            <a:xfrm>
              <a:off x="4286661" y="5390689"/>
              <a:ext cx="5939" cy="3429"/>
            </a:xfrm>
            <a:custGeom>
              <a:avLst/>
              <a:gdLst>
                <a:gd name="connsiteX0" fmla="*/ 5426 w 5939"/>
                <a:gd name="connsiteY0" fmla="*/ 3115 h 3429"/>
                <a:gd name="connsiteX1" fmla="*/ -514 w 5939"/>
                <a:gd name="connsiteY1" fmla="*/ -300 h 3429"/>
                <a:gd name="connsiteX2" fmla="*/ 5426 w 5939"/>
                <a:gd name="connsiteY2" fmla="*/ 3115 h 3429"/>
              </a:gdLst>
              <a:ahLst/>
              <a:cxnLst>
                <a:cxn ang="0">
                  <a:pos x="connsiteX0" y="connsiteY0"/>
                </a:cxn>
                <a:cxn ang="0">
                  <a:pos x="connsiteX1" y="connsiteY1"/>
                </a:cxn>
                <a:cxn ang="0">
                  <a:pos x="connsiteX2" y="connsiteY2"/>
                </a:cxn>
              </a:cxnLst>
              <a:rect l="l" t="t" r="r" b="b"/>
              <a:pathLst>
                <a:path w="5939" h="3429">
                  <a:moveTo>
                    <a:pt x="5426" y="3115"/>
                  </a:moveTo>
                  <a:cubicBezTo>
                    <a:pt x="3134" y="2634"/>
                    <a:pt x="1061" y="1439"/>
                    <a:pt x="-514" y="-300"/>
                  </a:cubicBezTo>
                  <a:cubicBezTo>
                    <a:pt x="1981" y="-474"/>
                    <a:pt x="4319" y="876"/>
                    <a:pt x="5426" y="3115"/>
                  </a:cubicBezTo>
                  <a:close/>
                </a:path>
              </a:pathLst>
            </a:custGeom>
            <a:solidFill>
              <a:srgbClr val="020202"/>
            </a:solidFill>
            <a:ln w="1557" cap="flat">
              <a:noFill/>
              <a:prstDash val="solid"/>
              <a:miter/>
            </a:ln>
          </p:spPr>
          <p:txBody>
            <a:bodyPr rtlCol="0" anchor="ctr"/>
            <a:lstStyle/>
            <a:p>
              <a:endParaRPr lang="es-CO"/>
            </a:p>
          </p:txBody>
        </p:sp>
        <p:sp>
          <p:nvSpPr>
            <p:cNvPr id="1306" name="Freeform: Shape 1305">
              <a:extLst>
                <a:ext uri="{FF2B5EF4-FFF2-40B4-BE49-F238E27FC236}">
                  <a16:creationId xmlns:a16="http://schemas.microsoft.com/office/drawing/2014/main" id="{F1C3CF41-16DB-FC75-3CF2-272F8F299987}"/>
                </a:ext>
              </a:extLst>
            </p:cNvPr>
            <p:cNvSpPr/>
            <p:nvPr/>
          </p:nvSpPr>
          <p:spPr>
            <a:xfrm>
              <a:off x="4253253" y="5374453"/>
              <a:ext cx="5830" cy="2454"/>
            </a:xfrm>
            <a:custGeom>
              <a:avLst/>
              <a:gdLst>
                <a:gd name="connsiteX0" fmla="*/ 5317 w 5830"/>
                <a:gd name="connsiteY0" fmla="*/ 2140 h 2454"/>
                <a:gd name="connsiteX1" fmla="*/ -514 w 5830"/>
                <a:gd name="connsiteY1" fmla="*/ -292 h 2454"/>
                <a:gd name="connsiteX2" fmla="*/ 5317 w 5830"/>
                <a:gd name="connsiteY2" fmla="*/ 2140 h 2454"/>
              </a:gdLst>
              <a:ahLst/>
              <a:cxnLst>
                <a:cxn ang="0">
                  <a:pos x="connsiteX0" y="connsiteY0"/>
                </a:cxn>
                <a:cxn ang="0">
                  <a:pos x="connsiteX1" y="connsiteY1"/>
                </a:cxn>
                <a:cxn ang="0">
                  <a:pos x="connsiteX2" y="connsiteY2"/>
                </a:cxn>
              </a:cxnLst>
              <a:rect l="l" t="t" r="r" b="b"/>
              <a:pathLst>
                <a:path w="5830" h="2454">
                  <a:moveTo>
                    <a:pt x="5317" y="2140"/>
                  </a:moveTo>
                  <a:cubicBezTo>
                    <a:pt x="3165" y="1965"/>
                    <a:pt x="1123" y="1114"/>
                    <a:pt x="-514" y="-292"/>
                  </a:cubicBezTo>
                  <a:cubicBezTo>
                    <a:pt x="1840" y="-417"/>
                    <a:pt x="3961" y="-74"/>
                    <a:pt x="5317" y="2140"/>
                  </a:cubicBezTo>
                  <a:close/>
                </a:path>
              </a:pathLst>
            </a:custGeom>
            <a:solidFill>
              <a:srgbClr val="020202"/>
            </a:solidFill>
            <a:ln w="1557" cap="flat">
              <a:noFill/>
              <a:prstDash val="solid"/>
              <a:miter/>
            </a:ln>
          </p:spPr>
          <p:txBody>
            <a:bodyPr rtlCol="0" anchor="ctr"/>
            <a:lstStyle/>
            <a:p>
              <a:endParaRPr lang="es-CO"/>
            </a:p>
          </p:txBody>
        </p:sp>
        <p:sp>
          <p:nvSpPr>
            <p:cNvPr id="1307" name="Freeform: Shape 1306">
              <a:extLst>
                <a:ext uri="{FF2B5EF4-FFF2-40B4-BE49-F238E27FC236}">
                  <a16:creationId xmlns:a16="http://schemas.microsoft.com/office/drawing/2014/main" id="{C578EDD8-EAD3-415E-C45F-DFD381883908}"/>
                </a:ext>
              </a:extLst>
            </p:cNvPr>
            <p:cNvSpPr/>
            <p:nvPr/>
          </p:nvSpPr>
          <p:spPr>
            <a:xfrm>
              <a:off x="4318994" y="5411418"/>
              <a:ext cx="4676" cy="3669"/>
            </a:xfrm>
            <a:custGeom>
              <a:avLst/>
              <a:gdLst>
                <a:gd name="connsiteX0" fmla="*/ 4163 w 4676"/>
                <a:gd name="connsiteY0" fmla="*/ 3354 h 3669"/>
                <a:gd name="connsiteX1" fmla="*/ -514 w 4676"/>
                <a:gd name="connsiteY1" fmla="*/ -309 h 3669"/>
                <a:gd name="connsiteX2" fmla="*/ 4163 w 4676"/>
                <a:gd name="connsiteY2" fmla="*/ 3354 h 3669"/>
              </a:gdLst>
              <a:ahLst/>
              <a:cxnLst>
                <a:cxn ang="0">
                  <a:pos x="connsiteX0" y="connsiteY0"/>
                </a:cxn>
                <a:cxn ang="0">
                  <a:pos x="connsiteX1" y="connsiteY1"/>
                </a:cxn>
                <a:cxn ang="0">
                  <a:pos x="connsiteX2" y="connsiteY2"/>
                </a:cxn>
              </a:cxnLst>
              <a:rect l="l" t="t" r="r" b="b"/>
              <a:pathLst>
                <a:path w="4676" h="3669">
                  <a:moveTo>
                    <a:pt x="4163" y="3354"/>
                  </a:moveTo>
                  <a:cubicBezTo>
                    <a:pt x="2246" y="2673"/>
                    <a:pt x="609" y="1389"/>
                    <a:pt x="-514" y="-309"/>
                  </a:cubicBezTo>
                  <a:cubicBezTo>
                    <a:pt x="1747" y="-420"/>
                    <a:pt x="3727" y="1141"/>
                    <a:pt x="4163" y="3354"/>
                  </a:cubicBezTo>
                  <a:close/>
                </a:path>
              </a:pathLst>
            </a:custGeom>
            <a:solidFill>
              <a:srgbClr val="020202"/>
            </a:solidFill>
            <a:ln w="1557" cap="flat">
              <a:noFill/>
              <a:prstDash val="solid"/>
              <a:miter/>
            </a:ln>
          </p:spPr>
          <p:txBody>
            <a:bodyPr rtlCol="0" anchor="ctr"/>
            <a:lstStyle/>
            <a:p>
              <a:endParaRPr lang="es-CO"/>
            </a:p>
          </p:txBody>
        </p:sp>
        <p:sp>
          <p:nvSpPr>
            <p:cNvPr id="1308" name="Freeform: Shape 1307">
              <a:extLst>
                <a:ext uri="{FF2B5EF4-FFF2-40B4-BE49-F238E27FC236}">
                  <a16:creationId xmlns:a16="http://schemas.microsoft.com/office/drawing/2014/main" id="{1314CB7D-B212-8781-32A5-6EB14AA5C89F}"/>
                </a:ext>
              </a:extLst>
            </p:cNvPr>
            <p:cNvSpPr/>
            <p:nvPr/>
          </p:nvSpPr>
          <p:spPr>
            <a:xfrm>
              <a:off x="4263744" y="5379012"/>
              <a:ext cx="5705" cy="2572"/>
            </a:xfrm>
            <a:custGeom>
              <a:avLst/>
              <a:gdLst>
                <a:gd name="connsiteX0" fmla="*/ 5192 w 5705"/>
                <a:gd name="connsiteY0" fmla="*/ 2258 h 2572"/>
                <a:gd name="connsiteX1" fmla="*/ -514 w 5705"/>
                <a:gd name="connsiteY1" fmla="*/ -315 h 2572"/>
                <a:gd name="connsiteX2" fmla="*/ 5192 w 5705"/>
                <a:gd name="connsiteY2" fmla="*/ 2258 h 2572"/>
              </a:gdLst>
              <a:ahLst/>
              <a:cxnLst>
                <a:cxn ang="0">
                  <a:pos x="connsiteX0" y="connsiteY0"/>
                </a:cxn>
                <a:cxn ang="0">
                  <a:pos x="connsiteX1" y="connsiteY1"/>
                </a:cxn>
                <a:cxn ang="0">
                  <a:pos x="connsiteX2" y="connsiteY2"/>
                </a:cxn>
              </a:cxnLst>
              <a:rect l="l" t="t" r="r" b="b"/>
              <a:pathLst>
                <a:path w="5705" h="2572">
                  <a:moveTo>
                    <a:pt x="5192" y="2258"/>
                  </a:moveTo>
                  <a:cubicBezTo>
                    <a:pt x="3072" y="1982"/>
                    <a:pt x="1092" y="1087"/>
                    <a:pt x="-514" y="-315"/>
                  </a:cubicBezTo>
                  <a:cubicBezTo>
                    <a:pt x="1794" y="-299"/>
                    <a:pt x="3914" y="28"/>
                    <a:pt x="5192" y="2258"/>
                  </a:cubicBezTo>
                  <a:close/>
                </a:path>
              </a:pathLst>
            </a:custGeom>
            <a:solidFill>
              <a:srgbClr val="020202"/>
            </a:solidFill>
            <a:ln w="1557" cap="flat">
              <a:noFill/>
              <a:prstDash val="solid"/>
              <a:miter/>
            </a:ln>
          </p:spPr>
          <p:txBody>
            <a:bodyPr rtlCol="0" anchor="ctr"/>
            <a:lstStyle/>
            <a:p>
              <a:endParaRPr lang="es-CO"/>
            </a:p>
          </p:txBody>
        </p:sp>
        <p:sp>
          <p:nvSpPr>
            <p:cNvPr id="1309" name="Freeform: Shape 1308">
              <a:extLst>
                <a:ext uri="{FF2B5EF4-FFF2-40B4-BE49-F238E27FC236}">
                  <a16:creationId xmlns:a16="http://schemas.microsoft.com/office/drawing/2014/main" id="{A2EA5392-D9C8-1A19-A5A7-C33D834DF92B}"/>
                </a:ext>
              </a:extLst>
            </p:cNvPr>
            <p:cNvSpPr/>
            <p:nvPr/>
          </p:nvSpPr>
          <p:spPr>
            <a:xfrm>
              <a:off x="4247484" y="5372058"/>
              <a:ext cx="5846" cy="2464"/>
            </a:xfrm>
            <a:custGeom>
              <a:avLst/>
              <a:gdLst>
                <a:gd name="connsiteX0" fmla="*/ 5332 w 5846"/>
                <a:gd name="connsiteY0" fmla="*/ 2150 h 2464"/>
                <a:gd name="connsiteX1" fmla="*/ -514 w 5846"/>
                <a:gd name="connsiteY1" fmla="*/ -220 h 2464"/>
                <a:gd name="connsiteX2" fmla="*/ 5332 w 5846"/>
                <a:gd name="connsiteY2" fmla="*/ 2150 h 2464"/>
              </a:gdLst>
              <a:ahLst/>
              <a:cxnLst>
                <a:cxn ang="0">
                  <a:pos x="connsiteX0" y="connsiteY0"/>
                </a:cxn>
                <a:cxn ang="0">
                  <a:pos x="connsiteX1" y="connsiteY1"/>
                </a:cxn>
                <a:cxn ang="0">
                  <a:pos x="connsiteX2" y="connsiteY2"/>
                </a:cxn>
              </a:cxnLst>
              <a:rect l="l" t="t" r="r" b="b"/>
              <a:pathLst>
                <a:path w="5846" h="2464">
                  <a:moveTo>
                    <a:pt x="5332" y="2150"/>
                  </a:moveTo>
                  <a:cubicBezTo>
                    <a:pt x="3181" y="1995"/>
                    <a:pt x="1139" y="1166"/>
                    <a:pt x="-514" y="-220"/>
                  </a:cubicBezTo>
                  <a:cubicBezTo>
                    <a:pt x="1731" y="-627"/>
                    <a:pt x="4007" y="296"/>
                    <a:pt x="5332" y="2150"/>
                  </a:cubicBezTo>
                  <a:close/>
                </a:path>
              </a:pathLst>
            </a:custGeom>
            <a:solidFill>
              <a:srgbClr val="020202"/>
            </a:solidFill>
            <a:ln w="1557" cap="flat">
              <a:noFill/>
              <a:prstDash val="solid"/>
              <a:miter/>
            </a:ln>
          </p:spPr>
          <p:txBody>
            <a:bodyPr rtlCol="0" anchor="ctr"/>
            <a:lstStyle/>
            <a:p>
              <a:endParaRPr lang="es-CO"/>
            </a:p>
          </p:txBody>
        </p:sp>
        <p:sp>
          <p:nvSpPr>
            <p:cNvPr id="1310" name="Freeform: Shape 1309">
              <a:extLst>
                <a:ext uri="{FF2B5EF4-FFF2-40B4-BE49-F238E27FC236}">
                  <a16:creationId xmlns:a16="http://schemas.microsoft.com/office/drawing/2014/main" id="{08BA8E98-3B5F-1C44-8E28-E3CD279300C6}"/>
                </a:ext>
              </a:extLst>
            </p:cNvPr>
            <p:cNvSpPr/>
            <p:nvPr/>
          </p:nvSpPr>
          <p:spPr>
            <a:xfrm>
              <a:off x="4241654" y="5369769"/>
              <a:ext cx="5908" cy="2430"/>
            </a:xfrm>
            <a:custGeom>
              <a:avLst/>
              <a:gdLst>
                <a:gd name="connsiteX0" fmla="*/ 5395 w 5908"/>
                <a:gd name="connsiteY0" fmla="*/ 2116 h 2430"/>
                <a:gd name="connsiteX1" fmla="*/ -514 w 5908"/>
                <a:gd name="connsiteY1" fmla="*/ -192 h 2430"/>
                <a:gd name="connsiteX2" fmla="*/ 5395 w 5908"/>
                <a:gd name="connsiteY2" fmla="*/ 2116 h 2430"/>
              </a:gdLst>
              <a:ahLst/>
              <a:cxnLst>
                <a:cxn ang="0">
                  <a:pos x="connsiteX0" y="connsiteY0"/>
                </a:cxn>
                <a:cxn ang="0">
                  <a:pos x="connsiteX1" y="connsiteY1"/>
                </a:cxn>
                <a:cxn ang="0">
                  <a:pos x="connsiteX2" y="connsiteY2"/>
                </a:cxn>
              </a:cxnLst>
              <a:rect l="l" t="t" r="r" b="b"/>
              <a:pathLst>
                <a:path w="5908" h="2430">
                  <a:moveTo>
                    <a:pt x="5395" y="2116"/>
                  </a:moveTo>
                  <a:cubicBezTo>
                    <a:pt x="3228" y="1986"/>
                    <a:pt x="1170" y="1179"/>
                    <a:pt x="-514" y="-192"/>
                  </a:cubicBezTo>
                  <a:cubicBezTo>
                    <a:pt x="1747" y="-662"/>
                    <a:pt x="4054" y="242"/>
                    <a:pt x="5395" y="2116"/>
                  </a:cubicBezTo>
                  <a:close/>
                </a:path>
              </a:pathLst>
            </a:custGeom>
            <a:solidFill>
              <a:srgbClr val="020202"/>
            </a:solidFill>
            <a:ln w="1557" cap="flat">
              <a:noFill/>
              <a:prstDash val="solid"/>
              <a:miter/>
            </a:ln>
          </p:spPr>
          <p:txBody>
            <a:bodyPr rtlCol="0" anchor="ctr"/>
            <a:lstStyle/>
            <a:p>
              <a:endParaRPr lang="es-CO"/>
            </a:p>
          </p:txBody>
        </p:sp>
        <p:sp>
          <p:nvSpPr>
            <p:cNvPr id="1311" name="Freeform: Shape 1310">
              <a:extLst>
                <a:ext uri="{FF2B5EF4-FFF2-40B4-BE49-F238E27FC236}">
                  <a16:creationId xmlns:a16="http://schemas.microsoft.com/office/drawing/2014/main" id="{2C2E5C91-F073-9F05-0BE0-E668A7DB41A9}"/>
                </a:ext>
              </a:extLst>
            </p:cNvPr>
            <p:cNvSpPr/>
            <p:nvPr/>
          </p:nvSpPr>
          <p:spPr>
            <a:xfrm>
              <a:off x="4314380" y="5408010"/>
              <a:ext cx="4770" cy="3460"/>
            </a:xfrm>
            <a:custGeom>
              <a:avLst/>
              <a:gdLst>
                <a:gd name="connsiteX0" fmla="*/ 4257 w 4770"/>
                <a:gd name="connsiteY0" fmla="*/ 3146 h 3460"/>
                <a:gd name="connsiteX1" fmla="*/ -514 w 4770"/>
                <a:gd name="connsiteY1" fmla="*/ -300 h 3460"/>
                <a:gd name="connsiteX2" fmla="*/ 4257 w 4770"/>
                <a:gd name="connsiteY2" fmla="*/ 3146 h 3460"/>
              </a:gdLst>
              <a:ahLst/>
              <a:cxnLst>
                <a:cxn ang="0">
                  <a:pos x="connsiteX0" y="connsiteY0"/>
                </a:cxn>
                <a:cxn ang="0">
                  <a:pos x="connsiteX1" y="connsiteY1"/>
                </a:cxn>
                <a:cxn ang="0">
                  <a:pos x="connsiteX2" y="connsiteY2"/>
                </a:cxn>
              </a:cxnLst>
              <a:rect l="l" t="t" r="r" b="b"/>
              <a:pathLst>
                <a:path w="4770" h="3460">
                  <a:moveTo>
                    <a:pt x="4257" y="3146"/>
                  </a:moveTo>
                  <a:cubicBezTo>
                    <a:pt x="2324" y="2569"/>
                    <a:pt x="640" y="1354"/>
                    <a:pt x="-514" y="-300"/>
                  </a:cubicBezTo>
                  <a:cubicBezTo>
                    <a:pt x="2043" y="-487"/>
                    <a:pt x="3321" y="1103"/>
                    <a:pt x="4257" y="3146"/>
                  </a:cubicBezTo>
                  <a:close/>
                </a:path>
              </a:pathLst>
            </a:custGeom>
            <a:solidFill>
              <a:srgbClr val="020202"/>
            </a:solidFill>
            <a:ln w="1557" cap="flat">
              <a:noFill/>
              <a:prstDash val="solid"/>
              <a:miter/>
            </a:ln>
          </p:spPr>
          <p:txBody>
            <a:bodyPr rtlCol="0" anchor="ctr"/>
            <a:lstStyle/>
            <a:p>
              <a:endParaRPr lang="es-CO"/>
            </a:p>
          </p:txBody>
        </p:sp>
        <p:sp>
          <p:nvSpPr>
            <p:cNvPr id="1312" name="Freeform: Shape 1311">
              <a:extLst>
                <a:ext uri="{FF2B5EF4-FFF2-40B4-BE49-F238E27FC236}">
                  <a16:creationId xmlns:a16="http://schemas.microsoft.com/office/drawing/2014/main" id="{3189512D-E3A5-22ED-3992-2756C1481C76}"/>
                </a:ext>
              </a:extLst>
            </p:cNvPr>
            <p:cNvSpPr/>
            <p:nvPr/>
          </p:nvSpPr>
          <p:spPr>
            <a:xfrm>
              <a:off x="4378049" y="5466758"/>
              <a:ext cx="3499" cy="3532"/>
            </a:xfrm>
            <a:custGeom>
              <a:avLst/>
              <a:gdLst>
                <a:gd name="connsiteX0" fmla="*/ 2963 w 3499"/>
                <a:gd name="connsiteY0" fmla="*/ 3217 h 3532"/>
                <a:gd name="connsiteX1" fmla="*/ -514 w 3499"/>
                <a:gd name="connsiteY1" fmla="*/ -290 h 3532"/>
                <a:gd name="connsiteX2" fmla="*/ 2963 w 3499"/>
                <a:gd name="connsiteY2" fmla="*/ 2418 h 3532"/>
                <a:gd name="connsiteX3" fmla="*/ 2963 w 3499"/>
                <a:gd name="connsiteY3" fmla="*/ 3217 h 3532"/>
              </a:gdLst>
              <a:ahLst/>
              <a:cxnLst>
                <a:cxn ang="0">
                  <a:pos x="connsiteX0" y="connsiteY0"/>
                </a:cxn>
                <a:cxn ang="0">
                  <a:pos x="connsiteX1" y="connsiteY1"/>
                </a:cxn>
                <a:cxn ang="0">
                  <a:pos x="connsiteX2" y="connsiteY2"/>
                </a:cxn>
                <a:cxn ang="0">
                  <a:pos x="connsiteX3" y="connsiteY3"/>
                </a:cxn>
              </a:cxnLst>
              <a:rect l="l" t="t" r="r" b="b"/>
              <a:pathLst>
                <a:path w="3499" h="3532">
                  <a:moveTo>
                    <a:pt x="2963" y="3217"/>
                  </a:moveTo>
                  <a:cubicBezTo>
                    <a:pt x="1513" y="2371"/>
                    <a:pt x="313" y="1161"/>
                    <a:pt x="-514" y="-290"/>
                  </a:cubicBezTo>
                  <a:cubicBezTo>
                    <a:pt x="1201" y="-504"/>
                    <a:pt x="2760" y="709"/>
                    <a:pt x="2963" y="2418"/>
                  </a:cubicBezTo>
                  <a:cubicBezTo>
                    <a:pt x="2994" y="2683"/>
                    <a:pt x="2994" y="2952"/>
                    <a:pt x="2963" y="3217"/>
                  </a:cubicBezTo>
                  <a:close/>
                </a:path>
              </a:pathLst>
            </a:custGeom>
            <a:solidFill>
              <a:srgbClr val="020202"/>
            </a:solidFill>
            <a:ln w="1557" cap="flat">
              <a:noFill/>
              <a:prstDash val="solid"/>
              <a:miter/>
            </a:ln>
          </p:spPr>
          <p:txBody>
            <a:bodyPr rtlCol="0" anchor="ctr"/>
            <a:lstStyle/>
            <a:p>
              <a:endParaRPr lang="es-CO"/>
            </a:p>
          </p:txBody>
        </p:sp>
        <p:sp>
          <p:nvSpPr>
            <p:cNvPr id="1313" name="Freeform: Shape 1312">
              <a:extLst>
                <a:ext uri="{FF2B5EF4-FFF2-40B4-BE49-F238E27FC236}">
                  <a16:creationId xmlns:a16="http://schemas.microsoft.com/office/drawing/2014/main" id="{3A08A5C3-1868-8EAD-6C48-69339768FAE7}"/>
                </a:ext>
              </a:extLst>
            </p:cNvPr>
            <p:cNvSpPr/>
            <p:nvPr/>
          </p:nvSpPr>
          <p:spPr>
            <a:xfrm>
              <a:off x="4226688" y="5365132"/>
              <a:ext cx="4676" cy="1460"/>
            </a:xfrm>
            <a:custGeom>
              <a:avLst/>
              <a:gdLst>
                <a:gd name="connsiteX0" fmla="*/ 4163 w 4676"/>
                <a:gd name="connsiteY0" fmla="*/ 1109 h 1460"/>
                <a:gd name="connsiteX1" fmla="*/ -514 w 4676"/>
                <a:gd name="connsiteY1" fmla="*/ -216 h 1460"/>
                <a:gd name="connsiteX2" fmla="*/ 4163 w 4676"/>
                <a:gd name="connsiteY2" fmla="*/ 1109 h 1460"/>
              </a:gdLst>
              <a:ahLst/>
              <a:cxnLst>
                <a:cxn ang="0">
                  <a:pos x="connsiteX0" y="connsiteY0"/>
                </a:cxn>
                <a:cxn ang="0">
                  <a:pos x="connsiteX1" y="connsiteY1"/>
                </a:cxn>
                <a:cxn ang="0">
                  <a:pos x="connsiteX2" y="connsiteY2"/>
                </a:cxn>
              </a:cxnLst>
              <a:rect l="l" t="t" r="r" b="b"/>
              <a:pathLst>
                <a:path w="4676" h="1460">
                  <a:moveTo>
                    <a:pt x="4163" y="1109"/>
                  </a:moveTo>
                  <a:cubicBezTo>
                    <a:pt x="2495" y="1288"/>
                    <a:pt x="811" y="814"/>
                    <a:pt x="-514" y="-216"/>
                  </a:cubicBezTo>
                  <a:cubicBezTo>
                    <a:pt x="1154" y="-138"/>
                    <a:pt x="3072" y="-964"/>
                    <a:pt x="4163" y="1109"/>
                  </a:cubicBezTo>
                  <a:close/>
                </a:path>
              </a:pathLst>
            </a:custGeom>
            <a:solidFill>
              <a:srgbClr val="020202"/>
            </a:solidFill>
            <a:ln w="1557" cap="flat">
              <a:noFill/>
              <a:prstDash val="solid"/>
              <a:miter/>
            </a:ln>
          </p:spPr>
          <p:txBody>
            <a:bodyPr rtlCol="0" anchor="ctr"/>
            <a:lstStyle/>
            <a:p>
              <a:endParaRPr lang="es-CO"/>
            </a:p>
          </p:txBody>
        </p:sp>
        <p:sp>
          <p:nvSpPr>
            <p:cNvPr id="1314" name="Freeform: Shape 1313">
              <a:extLst>
                <a:ext uri="{FF2B5EF4-FFF2-40B4-BE49-F238E27FC236}">
                  <a16:creationId xmlns:a16="http://schemas.microsoft.com/office/drawing/2014/main" id="{A2EAC60B-B8ED-1C23-7F7C-76AFAA11CB61}"/>
                </a:ext>
              </a:extLst>
            </p:cNvPr>
            <p:cNvSpPr/>
            <p:nvPr/>
          </p:nvSpPr>
          <p:spPr>
            <a:xfrm>
              <a:off x="4303966" y="5401023"/>
              <a:ext cx="3585" cy="2449"/>
            </a:xfrm>
            <a:custGeom>
              <a:avLst/>
              <a:gdLst>
                <a:gd name="connsiteX0" fmla="*/ 3072 w 3585"/>
                <a:gd name="connsiteY0" fmla="*/ 2135 h 2449"/>
                <a:gd name="connsiteX1" fmla="*/ -514 w 3585"/>
                <a:gd name="connsiteY1" fmla="*/ -234 h 2449"/>
                <a:gd name="connsiteX2" fmla="*/ 3041 w 3585"/>
                <a:gd name="connsiteY2" fmla="*/ 1951 h 2449"/>
                <a:gd name="connsiteX3" fmla="*/ 3072 w 3585"/>
                <a:gd name="connsiteY3" fmla="*/ 2135 h 2449"/>
              </a:gdLst>
              <a:ahLst/>
              <a:cxnLst>
                <a:cxn ang="0">
                  <a:pos x="connsiteX0" y="connsiteY0"/>
                </a:cxn>
                <a:cxn ang="0">
                  <a:pos x="connsiteX1" y="connsiteY1"/>
                </a:cxn>
                <a:cxn ang="0">
                  <a:pos x="connsiteX2" y="connsiteY2"/>
                </a:cxn>
                <a:cxn ang="0">
                  <a:pos x="connsiteX3" y="connsiteY3"/>
                </a:cxn>
              </a:cxnLst>
              <a:rect l="l" t="t" r="r" b="b"/>
              <a:pathLst>
                <a:path w="3585" h="2449">
                  <a:moveTo>
                    <a:pt x="3072" y="2135"/>
                  </a:moveTo>
                  <a:cubicBezTo>
                    <a:pt x="1591" y="1917"/>
                    <a:pt x="266" y="1049"/>
                    <a:pt x="-514" y="-234"/>
                  </a:cubicBezTo>
                  <a:cubicBezTo>
                    <a:pt x="1077" y="-610"/>
                    <a:pt x="2651" y="367"/>
                    <a:pt x="3041" y="1951"/>
                  </a:cubicBezTo>
                  <a:cubicBezTo>
                    <a:pt x="3056" y="2012"/>
                    <a:pt x="3056" y="2073"/>
                    <a:pt x="3072" y="2135"/>
                  </a:cubicBezTo>
                  <a:close/>
                </a:path>
              </a:pathLst>
            </a:custGeom>
            <a:solidFill>
              <a:srgbClr val="020202"/>
            </a:solidFill>
            <a:ln w="1557" cap="flat">
              <a:noFill/>
              <a:prstDash val="solid"/>
              <a:miter/>
            </a:ln>
          </p:spPr>
          <p:txBody>
            <a:bodyPr rtlCol="0" anchor="ctr"/>
            <a:lstStyle/>
            <a:p>
              <a:endParaRPr lang="es-CO"/>
            </a:p>
          </p:txBody>
        </p:sp>
        <p:sp>
          <p:nvSpPr>
            <p:cNvPr id="1315" name="Freeform: Shape 1314">
              <a:extLst>
                <a:ext uri="{FF2B5EF4-FFF2-40B4-BE49-F238E27FC236}">
                  <a16:creationId xmlns:a16="http://schemas.microsoft.com/office/drawing/2014/main" id="{E77985A5-2F59-7A73-5F13-05DDED5FC713}"/>
                </a:ext>
              </a:extLst>
            </p:cNvPr>
            <p:cNvSpPr/>
            <p:nvPr/>
          </p:nvSpPr>
          <p:spPr>
            <a:xfrm>
              <a:off x="4310919" y="5405632"/>
              <a:ext cx="3554" cy="2470"/>
            </a:xfrm>
            <a:custGeom>
              <a:avLst/>
              <a:gdLst>
                <a:gd name="connsiteX0" fmla="*/ 3041 w 3554"/>
                <a:gd name="connsiteY0" fmla="*/ 2156 h 2470"/>
                <a:gd name="connsiteX1" fmla="*/ -514 w 3554"/>
                <a:gd name="connsiteY1" fmla="*/ -245 h 2470"/>
                <a:gd name="connsiteX2" fmla="*/ 3010 w 3554"/>
                <a:gd name="connsiteY2" fmla="*/ 2015 h 2470"/>
                <a:gd name="connsiteX3" fmla="*/ 3041 w 3554"/>
                <a:gd name="connsiteY3" fmla="*/ 2156 h 2470"/>
              </a:gdLst>
              <a:ahLst/>
              <a:cxnLst>
                <a:cxn ang="0">
                  <a:pos x="connsiteX0" y="connsiteY0"/>
                </a:cxn>
                <a:cxn ang="0">
                  <a:pos x="connsiteX1" y="connsiteY1"/>
                </a:cxn>
                <a:cxn ang="0">
                  <a:pos x="connsiteX2" y="connsiteY2"/>
                </a:cxn>
                <a:cxn ang="0">
                  <a:pos x="connsiteX3" y="connsiteY3"/>
                </a:cxn>
              </a:cxnLst>
              <a:rect l="l" t="t" r="r" b="b"/>
              <a:pathLst>
                <a:path w="3554" h="2470">
                  <a:moveTo>
                    <a:pt x="3041" y="2156"/>
                  </a:moveTo>
                  <a:cubicBezTo>
                    <a:pt x="1560" y="1925"/>
                    <a:pt x="250" y="1046"/>
                    <a:pt x="-514" y="-245"/>
                  </a:cubicBezTo>
                  <a:cubicBezTo>
                    <a:pt x="1092" y="-596"/>
                    <a:pt x="2667" y="416"/>
                    <a:pt x="3010" y="2015"/>
                  </a:cubicBezTo>
                  <a:cubicBezTo>
                    <a:pt x="3025" y="2062"/>
                    <a:pt x="3025" y="2109"/>
                    <a:pt x="3041" y="2156"/>
                  </a:cubicBezTo>
                  <a:close/>
                </a:path>
              </a:pathLst>
            </a:custGeom>
            <a:solidFill>
              <a:srgbClr val="020202"/>
            </a:solidFill>
            <a:ln w="1557" cap="flat">
              <a:noFill/>
              <a:prstDash val="solid"/>
              <a:miter/>
            </a:ln>
          </p:spPr>
          <p:txBody>
            <a:bodyPr rtlCol="0" anchor="ctr"/>
            <a:lstStyle/>
            <a:p>
              <a:endParaRPr lang="es-CO"/>
            </a:p>
          </p:txBody>
        </p:sp>
        <p:sp>
          <p:nvSpPr>
            <p:cNvPr id="1316" name="Freeform: Shape 1315">
              <a:extLst>
                <a:ext uri="{FF2B5EF4-FFF2-40B4-BE49-F238E27FC236}">
                  <a16:creationId xmlns:a16="http://schemas.microsoft.com/office/drawing/2014/main" id="{5B6E5BF5-0019-DD3A-2789-F06EF3AAF428}"/>
                </a:ext>
              </a:extLst>
            </p:cNvPr>
            <p:cNvSpPr/>
            <p:nvPr/>
          </p:nvSpPr>
          <p:spPr>
            <a:xfrm>
              <a:off x="4337593" y="5426372"/>
              <a:ext cx="3429" cy="2543"/>
            </a:xfrm>
            <a:custGeom>
              <a:avLst/>
              <a:gdLst>
                <a:gd name="connsiteX0" fmla="*/ 2916 w 3429"/>
                <a:gd name="connsiteY0" fmla="*/ 2228 h 2543"/>
                <a:gd name="connsiteX1" fmla="*/ -514 w 3429"/>
                <a:gd name="connsiteY1" fmla="*/ -281 h 2543"/>
                <a:gd name="connsiteX2" fmla="*/ 2916 w 3429"/>
                <a:gd name="connsiteY2" fmla="*/ 2228 h 2543"/>
              </a:gdLst>
              <a:ahLst/>
              <a:cxnLst>
                <a:cxn ang="0">
                  <a:pos x="connsiteX0" y="connsiteY0"/>
                </a:cxn>
                <a:cxn ang="0">
                  <a:pos x="connsiteX1" y="connsiteY1"/>
                </a:cxn>
                <a:cxn ang="0">
                  <a:pos x="connsiteX2" y="connsiteY2"/>
                </a:cxn>
              </a:cxnLst>
              <a:rect l="l" t="t" r="r" b="b"/>
              <a:pathLst>
                <a:path w="3429" h="2543">
                  <a:moveTo>
                    <a:pt x="2916" y="2228"/>
                  </a:moveTo>
                  <a:cubicBezTo>
                    <a:pt x="1482" y="1899"/>
                    <a:pt x="235" y="992"/>
                    <a:pt x="-514" y="-281"/>
                  </a:cubicBezTo>
                  <a:cubicBezTo>
                    <a:pt x="1123" y="-525"/>
                    <a:pt x="2651" y="595"/>
                    <a:pt x="2916" y="2228"/>
                  </a:cubicBezTo>
                  <a:close/>
                </a:path>
              </a:pathLst>
            </a:custGeom>
            <a:solidFill>
              <a:srgbClr val="020202"/>
            </a:solidFill>
            <a:ln w="1557" cap="flat">
              <a:noFill/>
              <a:prstDash val="solid"/>
              <a:miter/>
            </a:ln>
          </p:spPr>
          <p:txBody>
            <a:bodyPr rtlCol="0" anchor="ctr"/>
            <a:lstStyle/>
            <a:p>
              <a:endParaRPr lang="es-CO"/>
            </a:p>
          </p:txBody>
        </p:sp>
        <p:sp>
          <p:nvSpPr>
            <p:cNvPr id="1317" name="Freeform: Shape 1316">
              <a:extLst>
                <a:ext uri="{FF2B5EF4-FFF2-40B4-BE49-F238E27FC236}">
                  <a16:creationId xmlns:a16="http://schemas.microsoft.com/office/drawing/2014/main" id="{0C48C9BD-FBA2-6172-2575-F995A88EDFD4}"/>
                </a:ext>
              </a:extLst>
            </p:cNvPr>
            <p:cNvSpPr/>
            <p:nvPr/>
          </p:nvSpPr>
          <p:spPr>
            <a:xfrm>
              <a:off x="4307458" y="5403325"/>
              <a:ext cx="3554" cy="2454"/>
            </a:xfrm>
            <a:custGeom>
              <a:avLst/>
              <a:gdLst>
                <a:gd name="connsiteX0" fmla="*/ 3041 w 3554"/>
                <a:gd name="connsiteY0" fmla="*/ 2140 h 2454"/>
                <a:gd name="connsiteX1" fmla="*/ -514 w 3554"/>
                <a:gd name="connsiteY1" fmla="*/ -245 h 2454"/>
                <a:gd name="connsiteX2" fmla="*/ 3009 w 3554"/>
                <a:gd name="connsiteY2" fmla="*/ 2012 h 2454"/>
                <a:gd name="connsiteX3" fmla="*/ 3041 w 3554"/>
                <a:gd name="connsiteY3" fmla="*/ 2140 h 2454"/>
              </a:gdLst>
              <a:ahLst/>
              <a:cxnLst>
                <a:cxn ang="0">
                  <a:pos x="connsiteX0" y="connsiteY0"/>
                </a:cxn>
                <a:cxn ang="0">
                  <a:pos x="connsiteX1" y="connsiteY1"/>
                </a:cxn>
                <a:cxn ang="0">
                  <a:pos x="connsiteX2" y="connsiteY2"/>
                </a:cxn>
                <a:cxn ang="0">
                  <a:pos x="connsiteX3" y="connsiteY3"/>
                </a:cxn>
              </a:cxnLst>
              <a:rect l="l" t="t" r="r" b="b"/>
              <a:pathLst>
                <a:path w="3554" h="2454">
                  <a:moveTo>
                    <a:pt x="3041" y="2140"/>
                  </a:moveTo>
                  <a:cubicBezTo>
                    <a:pt x="1560" y="1913"/>
                    <a:pt x="250" y="1039"/>
                    <a:pt x="-514" y="-245"/>
                  </a:cubicBezTo>
                  <a:cubicBezTo>
                    <a:pt x="1076" y="-596"/>
                    <a:pt x="2667" y="414"/>
                    <a:pt x="3009" y="2012"/>
                  </a:cubicBezTo>
                  <a:cubicBezTo>
                    <a:pt x="3025" y="2054"/>
                    <a:pt x="3041" y="2096"/>
                    <a:pt x="3041" y="2140"/>
                  </a:cubicBezTo>
                  <a:close/>
                </a:path>
              </a:pathLst>
            </a:custGeom>
            <a:solidFill>
              <a:srgbClr val="020202"/>
            </a:solidFill>
            <a:ln w="1557" cap="flat">
              <a:noFill/>
              <a:prstDash val="solid"/>
              <a:miter/>
            </a:ln>
          </p:spPr>
          <p:txBody>
            <a:bodyPr rtlCol="0" anchor="ctr"/>
            <a:lstStyle/>
            <a:p>
              <a:endParaRPr lang="es-CO"/>
            </a:p>
          </p:txBody>
        </p:sp>
        <p:sp>
          <p:nvSpPr>
            <p:cNvPr id="1318" name="Freeform: Shape 1317">
              <a:extLst>
                <a:ext uri="{FF2B5EF4-FFF2-40B4-BE49-F238E27FC236}">
                  <a16:creationId xmlns:a16="http://schemas.microsoft.com/office/drawing/2014/main" id="{F0F0B2CA-B687-5A48-1768-C26D5C417CD1}"/>
                </a:ext>
              </a:extLst>
            </p:cNvPr>
            <p:cNvSpPr/>
            <p:nvPr/>
          </p:nvSpPr>
          <p:spPr>
            <a:xfrm>
              <a:off x="4297044" y="5396405"/>
              <a:ext cx="3570" cy="2468"/>
            </a:xfrm>
            <a:custGeom>
              <a:avLst/>
              <a:gdLst>
                <a:gd name="connsiteX0" fmla="*/ 3056 w 3570"/>
                <a:gd name="connsiteY0" fmla="*/ 2154 h 2468"/>
                <a:gd name="connsiteX1" fmla="*/ -514 w 3570"/>
                <a:gd name="connsiteY1" fmla="*/ -231 h 2468"/>
                <a:gd name="connsiteX2" fmla="*/ 3010 w 3570"/>
                <a:gd name="connsiteY2" fmla="*/ 1912 h 2468"/>
                <a:gd name="connsiteX3" fmla="*/ 3056 w 3570"/>
                <a:gd name="connsiteY3" fmla="*/ 2154 h 2468"/>
              </a:gdLst>
              <a:ahLst/>
              <a:cxnLst>
                <a:cxn ang="0">
                  <a:pos x="connsiteX0" y="connsiteY0"/>
                </a:cxn>
                <a:cxn ang="0">
                  <a:pos x="connsiteX1" y="connsiteY1"/>
                </a:cxn>
                <a:cxn ang="0">
                  <a:pos x="connsiteX2" y="connsiteY2"/>
                </a:cxn>
                <a:cxn ang="0">
                  <a:pos x="connsiteX3" y="connsiteY3"/>
                </a:cxn>
              </a:cxnLst>
              <a:rect l="l" t="t" r="r" b="b"/>
              <a:pathLst>
                <a:path w="3570" h="2468">
                  <a:moveTo>
                    <a:pt x="3056" y="2154"/>
                  </a:moveTo>
                  <a:cubicBezTo>
                    <a:pt x="1591" y="1867"/>
                    <a:pt x="313" y="1008"/>
                    <a:pt x="-514" y="-231"/>
                  </a:cubicBezTo>
                  <a:cubicBezTo>
                    <a:pt x="1045" y="-612"/>
                    <a:pt x="2620" y="347"/>
                    <a:pt x="3010" y="1912"/>
                  </a:cubicBezTo>
                  <a:cubicBezTo>
                    <a:pt x="3025" y="1992"/>
                    <a:pt x="3041" y="2073"/>
                    <a:pt x="3056" y="2154"/>
                  </a:cubicBezTo>
                  <a:close/>
                </a:path>
              </a:pathLst>
            </a:custGeom>
            <a:solidFill>
              <a:srgbClr val="020202"/>
            </a:solidFill>
            <a:ln w="1557" cap="flat">
              <a:noFill/>
              <a:prstDash val="solid"/>
              <a:miter/>
            </a:ln>
          </p:spPr>
          <p:txBody>
            <a:bodyPr rtlCol="0" anchor="ctr"/>
            <a:lstStyle/>
            <a:p>
              <a:endParaRPr lang="es-CO"/>
            </a:p>
          </p:txBody>
        </p:sp>
        <p:sp>
          <p:nvSpPr>
            <p:cNvPr id="1319" name="Freeform: Shape 1318">
              <a:extLst>
                <a:ext uri="{FF2B5EF4-FFF2-40B4-BE49-F238E27FC236}">
                  <a16:creationId xmlns:a16="http://schemas.microsoft.com/office/drawing/2014/main" id="{C9A29A54-0EF7-94C5-5B53-22B14D879097}"/>
                </a:ext>
              </a:extLst>
            </p:cNvPr>
            <p:cNvSpPr/>
            <p:nvPr/>
          </p:nvSpPr>
          <p:spPr>
            <a:xfrm>
              <a:off x="4231255" y="5366338"/>
              <a:ext cx="3585" cy="1345"/>
            </a:xfrm>
            <a:custGeom>
              <a:avLst/>
              <a:gdLst>
                <a:gd name="connsiteX0" fmla="*/ 3072 w 3585"/>
                <a:gd name="connsiteY0" fmla="*/ 979 h 1345"/>
                <a:gd name="connsiteX1" fmla="*/ -514 w 3585"/>
                <a:gd name="connsiteY1" fmla="*/ -206 h 1345"/>
                <a:gd name="connsiteX2" fmla="*/ 3072 w 3585"/>
                <a:gd name="connsiteY2" fmla="*/ 979 h 1345"/>
              </a:gdLst>
              <a:ahLst/>
              <a:cxnLst>
                <a:cxn ang="0">
                  <a:pos x="connsiteX0" y="connsiteY0"/>
                </a:cxn>
                <a:cxn ang="0">
                  <a:pos x="connsiteX1" y="connsiteY1"/>
                </a:cxn>
                <a:cxn ang="0">
                  <a:pos x="connsiteX2" y="connsiteY2"/>
                </a:cxn>
              </a:cxnLst>
              <a:rect l="l" t="t" r="r" b="b"/>
              <a:pathLst>
                <a:path w="3585" h="1345">
                  <a:moveTo>
                    <a:pt x="3072" y="979"/>
                  </a:moveTo>
                  <a:cubicBezTo>
                    <a:pt x="1762" y="1191"/>
                    <a:pt x="422" y="748"/>
                    <a:pt x="-514" y="-206"/>
                  </a:cubicBezTo>
                  <a:cubicBezTo>
                    <a:pt x="858" y="-331"/>
                    <a:pt x="2292" y="-642"/>
                    <a:pt x="3072" y="979"/>
                  </a:cubicBezTo>
                  <a:close/>
                </a:path>
              </a:pathLst>
            </a:custGeom>
            <a:solidFill>
              <a:srgbClr val="020202"/>
            </a:solidFill>
            <a:ln w="1557" cap="flat">
              <a:noFill/>
              <a:prstDash val="solid"/>
              <a:miter/>
            </a:ln>
          </p:spPr>
          <p:txBody>
            <a:bodyPr rtlCol="0" anchor="ctr"/>
            <a:lstStyle/>
            <a:p>
              <a:endParaRPr lang="es-CO"/>
            </a:p>
          </p:txBody>
        </p:sp>
        <p:sp>
          <p:nvSpPr>
            <p:cNvPr id="1320" name="Freeform: Shape 1319">
              <a:extLst>
                <a:ext uri="{FF2B5EF4-FFF2-40B4-BE49-F238E27FC236}">
                  <a16:creationId xmlns:a16="http://schemas.microsoft.com/office/drawing/2014/main" id="{C3C17387-B0AB-B364-F03F-C2A8E2BD1BCC}"/>
                </a:ext>
              </a:extLst>
            </p:cNvPr>
            <p:cNvSpPr/>
            <p:nvPr/>
          </p:nvSpPr>
          <p:spPr>
            <a:xfrm>
              <a:off x="4234747" y="5367493"/>
              <a:ext cx="3570" cy="1334"/>
            </a:xfrm>
            <a:custGeom>
              <a:avLst/>
              <a:gdLst>
                <a:gd name="connsiteX0" fmla="*/ 3056 w 3570"/>
                <a:gd name="connsiteY0" fmla="*/ 978 h 1334"/>
                <a:gd name="connsiteX1" fmla="*/ -514 w 3570"/>
                <a:gd name="connsiteY1" fmla="*/ -238 h 1334"/>
                <a:gd name="connsiteX2" fmla="*/ 3056 w 3570"/>
                <a:gd name="connsiteY2" fmla="*/ 978 h 1334"/>
              </a:gdLst>
              <a:ahLst/>
              <a:cxnLst>
                <a:cxn ang="0">
                  <a:pos x="connsiteX0" y="connsiteY0"/>
                </a:cxn>
                <a:cxn ang="0">
                  <a:pos x="connsiteX1" y="connsiteY1"/>
                </a:cxn>
                <a:cxn ang="0">
                  <a:pos x="connsiteX2" y="connsiteY2"/>
                </a:cxn>
              </a:cxnLst>
              <a:rect l="l" t="t" r="r" b="b"/>
              <a:pathLst>
                <a:path w="3570" h="1334">
                  <a:moveTo>
                    <a:pt x="3056" y="978"/>
                  </a:moveTo>
                  <a:cubicBezTo>
                    <a:pt x="1747" y="1166"/>
                    <a:pt x="422" y="714"/>
                    <a:pt x="-514" y="-238"/>
                  </a:cubicBezTo>
                  <a:cubicBezTo>
                    <a:pt x="780" y="-316"/>
                    <a:pt x="2339" y="-628"/>
                    <a:pt x="3056" y="978"/>
                  </a:cubicBezTo>
                  <a:close/>
                </a:path>
              </a:pathLst>
            </a:custGeom>
            <a:solidFill>
              <a:srgbClr val="020202"/>
            </a:solidFill>
            <a:ln w="1557" cap="flat">
              <a:noFill/>
              <a:prstDash val="solid"/>
              <a:miter/>
            </a:ln>
          </p:spPr>
          <p:txBody>
            <a:bodyPr rtlCol="0" anchor="ctr"/>
            <a:lstStyle/>
            <a:p>
              <a:endParaRPr lang="es-CO"/>
            </a:p>
          </p:txBody>
        </p:sp>
        <p:sp>
          <p:nvSpPr>
            <p:cNvPr id="1321" name="Freeform: Shape 1320">
              <a:extLst>
                <a:ext uri="{FF2B5EF4-FFF2-40B4-BE49-F238E27FC236}">
                  <a16:creationId xmlns:a16="http://schemas.microsoft.com/office/drawing/2014/main" id="{759F1284-6990-1427-1847-34C62C29A5E0}"/>
                </a:ext>
              </a:extLst>
            </p:cNvPr>
            <p:cNvSpPr/>
            <p:nvPr/>
          </p:nvSpPr>
          <p:spPr>
            <a:xfrm>
              <a:off x="4238224" y="5368640"/>
              <a:ext cx="3538" cy="1365"/>
            </a:xfrm>
            <a:custGeom>
              <a:avLst/>
              <a:gdLst>
                <a:gd name="connsiteX0" fmla="*/ 3025 w 3538"/>
                <a:gd name="connsiteY0" fmla="*/ 1016 h 1365"/>
                <a:gd name="connsiteX1" fmla="*/ -514 w 3538"/>
                <a:gd name="connsiteY1" fmla="*/ -247 h 1365"/>
                <a:gd name="connsiteX2" fmla="*/ 3025 w 3538"/>
                <a:gd name="connsiteY2" fmla="*/ 1016 h 1365"/>
              </a:gdLst>
              <a:ahLst/>
              <a:cxnLst>
                <a:cxn ang="0">
                  <a:pos x="connsiteX0" y="connsiteY0"/>
                </a:cxn>
                <a:cxn ang="0">
                  <a:pos x="connsiteX1" y="connsiteY1"/>
                </a:cxn>
                <a:cxn ang="0">
                  <a:pos x="connsiteX2" y="connsiteY2"/>
                </a:cxn>
              </a:cxnLst>
              <a:rect l="l" t="t" r="r" b="b"/>
              <a:pathLst>
                <a:path w="3538" h="1365">
                  <a:moveTo>
                    <a:pt x="3025" y="1016"/>
                  </a:moveTo>
                  <a:cubicBezTo>
                    <a:pt x="1716" y="1189"/>
                    <a:pt x="390" y="720"/>
                    <a:pt x="-514" y="-247"/>
                  </a:cubicBezTo>
                  <a:cubicBezTo>
                    <a:pt x="843" y="-309"/>
                    <a:pt x="2277" y="-637"/>
                    <a:pt x="3025" y="1016"/>
                  </a:cubicBezTo>
                  <a:close/>
                </a:path>
              </a:pathLst>
            </a:custGeom>
            <a:solidFill>
              <a:srgbClr val="020202"/>
            </a:solidFill>
            <a:ln w="1557" cap="flat">
              <a:noFill/>
              <a:prstDash val="solid"/>
              <a:miter/>
            </a:ln>
          </p:spPr>
          <p:txBody>
            <a:bodyPr rtlCol="0" anchor="ctr"/>
            <a:lstStyle/>
            <a:p>
              <a:endParaRPr lang="es-CO"/>
            </a:p>
          </p:txBody>
        </p:sp>
        <p:sp>
          <p:nvSpPr>
            <p:cNvPr id="1322" name="Freeform: Shape 1321">
              <a:extLst>
                <a:ext uri="{FF2B5EF4-FFF2-40B4-BE49-F238E27FC236}">
                  <a16:creationId xmlns:a16="http://schemas.microsoft.com/office/drawing/2014/main" id="{78F9B5A9-E2FE-6105-B3C0-1E10F0261CBA}"/>
                </a:ext>
              </a:extLst>
            </p:cNvPr>
            <p:cNvSpPr/>
            <p:nvPr/>
          </p:nvSpPr>
          <p:spPr>
            <a:xfrm>
              <a:off x="4258974" y="5376744"/>
              <a:ext cx="2447" cy="1231"/>
            </a:xfrm>
            <a:custGeom>
              <a:avLst/>
              <a:gdLst>
                <a:gd name="connsiteX0" fmla="*/ 1934 w 2447"/>
                <a:gd name="connsiteY0" fmla="*/ 893 h 1231"/>
                <a:gd name="connsiteX1" fmla="*/ -514 w 2447"/>
                <a:gd name="connsiteY1" fmla="*/ -229 h 1231"/>
                <a:gd name="connsiteX2" fmla="*/ 1934 w 2447"/>
                <a:gd name="connsiteY2" fmla="*/ 893 h 1231"/>
              </a:gdLst>
              <a:ahLst/>
              <a:cxnLst>
                <a:cxn ang="0">
                  <a:pos x="connsiteX0" y="connsiteY0"/>
                </a:cxn>
                <a:cxn ang="0">
                  <a:pos x="connsiteX1" y="connsiteY1"/>
                </a:cxn>
                <a:cxn ang="0">
                  <a:pos x="connsiteX2" y="connsiteY2"/>
                </a:cxn>
              </a:cxnLst>
              <a:rect l="l" t="t" r="r" b="b"/>
              <a:pathLst>
                <a:path w="2447" h="1231">
                  <a:moveTo>
                    <a:pt x="1934" y="893"/>
                  </a:moveTo>
                  <a:cubicBezTo>
                    <a:pt x="967" y="1026"/>
                    <a:pt x="17" y="588"/>
                    <a:pt x="-514" y="-229"/>
                  </a:cubicBezTo>
                  <a:cubicBezTo>
                    <a:pt x="468" y="-522"/>
                    <a:pt x="1513" y="-42"/>
                    <a:pt x="1934" y="893"/>
                  </a:cubicBezTo>
                  <a:close/>
                </a:path>
              </a:pathLst>
            </a:custGeom>
            <a:solidFill>
              <a:srgbClr val="020202"/>
            </a:solidFill>
            <a:ln w="1557" cap="flat">
              <a:noFill/>
              <a:prstDash val="solid"/>
              <a:miter/>
            </a:ln>
          </p:spPr>
          <p:txBody>
            <a:bodyPr rtlCol="0" anchor="ctr"/>
            <a:lstStyle/>
            <a:p>
              <a:endParaRPr lang="es-CO"/>
            </a:p>
          </p:txBody>
        </p:sp>
        <p:sp>
          <p:nvSpPr>
            <p:cNvPr id="1323" name="Freeform: Shape 1322">
              <a:extLst>
                <a:ext uri="{FF2B5EF4-FFF2-40B4-BE49-F238E27FC236}">
                  <a16:creationId xmlns:a16="http://schemas.microsoft.com/office/drawing/2014/main" id="{0965BB83-59FB-85C3-CA6F-9EF587D79C96}"/>
                </a:ext>
              </a:extLst>
            </p:cNvPr>
            <p:cNvSpPr/>
            <p:nvPr/>
          </p:nvSpPr>
          <p:spPr>
            <a:xfrm>
              <a:off x="4261359" y="5377883"/>
              <a:ext cx="2400" cy="1161"/>
            </a:xfrm>
            <a:custGeom>
              <a:avLst/>
              <a:gdLst>
                <a:gd name="connsiteX0" fmla="*/ 1887 w 2400"/>
                <a:gd name="connsiteY0" fmla="*/ 830 h 1161"/>
                <a:gd name="connsiteX1" fmla="*/ -514 w 2400"/>
                <a:gd name="connsiteY1" fmla="*/ -276 h 1161"/>
                <a:gd name="connsiteX2" fmla="*/ 1887 w 2400"/>
                <a:gd name="connsiteY2" fmla="*/ 830 h 1161"/>
              </a:gdLst>
              <a:ahLst/>
              <a:cxnLst>
                <a:cxn ang="0">
                  <a:pos x="connsiteX0" y="connsiteY0"/>
                </a:cxn>
                <a:cxn ang="0">
                  <a:pos x="connsiteX1" y="connsiteY1"/>
                </a:cxn>
                <a:cxn ang="0">
                  <a:pos x="connsiteX2" y="connsiteY2"/>
                </a:cxn>
              </a:cxnLst>
              <a:rect l="l" t="t" r="r" b="b"/>
              <a:pathLst>
                <a:path w="2400" h="1161">
                  <a:moveTo>
                    <a:pt x="1887" y="830"/>
                  </a:moveTo>
                  <a:cubicBezTo>
                    <a:pt x="936" y="940"/>
                    <a:pt x="16" y="512"/>
                    <a:pt x="-514" y="-276"/>
                  </a:cubicBezTo>
                  <a:cubicBezTo>
                    <a:pt x="437" y="-453"/>
                    <a:pt x="1404" y="-10"/>
                    <a:pt x="1887" y="830"/>
                  </a:cubicBezTo>
                  <a:close/>
                </a:path>
              </a:pathLst>
            </a:custGeom>
            <a:solidFill>
              <a:srgbClr val="020202"/>
            </a:solidFill>
            <a:ln w="1557" cap="flat">
              <a:noFill/>
              <a:prstDash val="solid"/>
              <a:miter/>
            </a:ln>
          </p:spPr>
          <p:txBody>
            <a:bodyPr rtlCol="0" anchor="ctr"/>
            <a:lstStyle/>
            <a:p>
              <a:endParaRPr lang="es-CO"/>
            </a:p>
          </p:txBody>
        </p:sp>
        <p:sp>
          <p:nvSpPr>
            <p:cNvPr id="1324" name="Freeform: Shape 1323">
              <a:extLst>
                <a:ext uri="{FF2B5EF4-FFF2-40B4-BE49-F238E27FC236}">
                  <a16:creationId xmlns:a16="http://schemas.microsoft.com/office/drawing/2014/main" id="{0FBEF997-D053-6008-7B61-E0BAD59F7C84}"/>
                </a:ext>
              </a:extLst>
            </p:cNvPr>
            <p:cNvSpPr/>
            <p:nvPr/>
          </p:nvSpPr>
          <p:spPr>
            <a:xfrm>
              <a:off x="4269325" y="5381446"/>
              <a:ext cx="2416" cy="1317"/>
            </a:xfrm>
            <a:custGeom>
              <a:avLst/>
              <a:gdLst>
                <a:gd name="connsiteX0" fmla="*/ 1903 w 2416"/>
                <a:gd name="connsiteY0" fmla="*/ 993 h 1317"/>
                <a:gd name="connsiteX1" fmla="*/ -514 w 2416"/>
                <a:gd name="connsiteY1" fmla="*/ -269 h 1317"/>
                <a:gd name="connsiteX2" fmla="*/ 1903 w 2416"/>
                <a:gd name="connsiteY2" fmla="*/ 993 h 1317"/>
              </a:gdLst>
              <a:ahLst/>
              <a:cxnLst>
                <a:cxn ang="0">
                  <a:pos x="connsiteX0" y="connsiteY0"/>
                </a:cxn>
                <a:cxn ang="0">
                  <a:pos x="connsiteX1" y="connsiteY1"/>
                </a:cxn>
                <a:cxn ang="0">
                  <a:pos x="connsiteX2" y="connsiteY2"/>
                </a:cxn>
              </a:cxnLst>
              <a:rect l="l" t="t" r="r" b="b"/>
              <a:pathLst>
                <a:path w="2416" h="1317">
                  <a:moveTo>
                    <a:pt x="1903" y="993"/>
                  </a:moveTo>
                  <a:cubicBezTo>
                    <a:pt x="921" y="1078"/>
                    <a:pt x="-15" y="585"/>
                    <a:pt x="-514" y="-269"/>
                  </a:cubicBezTo>
                  <a:cubicBezTo>
                    <a:pt x="593" y="-410"/>
                    <a:pt x="1544" y="-285"/>
                    <a:pt x="1903" y="993"/>
                  </a:cubicBezTo>
                  <a:close/>
                </a:path>
              </a:pathLst>
            </a:custGeom>
            <a:solidFill>
              <a:srgbClr val="020202"/>
            </a:solidFill>
            <a:ln w="1557" cap="flat">
              <a:noFill/>
              <a:prstDash val="solid"/>
              <a:miter/>
            </a:ln>
          </p:spPr>
          <p:txBody>
            <a:bodyPr rtlCol="0" anchor="ctr"/>
            <a:lstStyle/>
            <a:p>
              <a:endParaRPr lang="es-CO"/>
            </a:p>
          </p:txBody>
        </p:sp>
        <p:sp>
          <p:nvSpPr>
            <p:cNvPr id="1325" name="Freeform: Shape 1324">
              <a:extLst>
                <a:ext uri="{FF2B5EF4-FFF2-40B4-BE49-F238E27FC236}">
                  <a16:creationId xmlns:a16="http://schemas.microsoft.com/office/drawing/2014/main" id="{91BDCE8D-F0EA-5828-96D4-AFD3670A5976}"/>
                </a:ext>
              </a:extLst>
            </p:cNvPr>
            <p:cNvSpPr/>
            <p:nvPr/>
          </p:nvSpPr>
          <p:spPr>
            <a:xfrm>
              <a:off x="4282171" y="5388246"/>
              <a:ext cx="2338" cy="1305"/>
            </a:xfrm>
            <a:custGeom>
              <a:avLst/>
              <a:gdLst>
                <a:gd name="connsiteX0" fmla="*/ 1825 w 2338"/>
                <a:gd name="connsiteY0" fmla="*/ 990 h 1305"/>
                <a:gd name="connsiteX1" fmla="*/ -514 w 2338"/>
                <a:gd name="connsiteY1" fmla="*/ -273 h 1305"/>
                <a:gd name="connsiteX2" fmla="*/ 1825 w 2338"/>
                <a:gd name="connsiteY2" fmla="*/ 990 h 1305"/>
              </a:gdLst>
              <a:ahLst/>
              <a:cxnLst>
                <a:cxn ang="0">
                  <a:pos x="connsiteX0" y="connsiteY0"/>
                </a:cxn>
                <a:cxn ang="0">
                  <a:pos x="connsiteX1" y="connsiteY1"/>
                </a:cxn>
                <a:cxn ang="0">
                  <a:pos x="connsiteX2" y="connsiteY2"/>
                </a:cxn>
              </a:cxnLst>
              <a:rect l="l" t="t" r="r" b="b"/>
              <a:pathLst>
                <a:path w="2338" h="1305">
                  <a:moveTo>
                    <a:pt x="1825" y="990"/>
                  </a:moveTo>
                  <a:cubicBezTo>
                    <a:pt x="874" y="1015"/>
                    <a:pt x="-15" y="535"/>
                    <a:pt x="-514" y="-273"/>
                  </a:cubicBezTo>
                  <a:cubicBezTo>
                    <a:pt x="468" y="-472"/>
                    <a:pt x="1451" y="59"/>
                    <a:pt x="1825" y="990"/>
                  </a:cubicBezTo>
                  <a:close/>
                </a:path>
              </a:pathLst>
            </a:custGeom>
            <a:solidFill>
              <a:srgbClr val="020202"/>
            </a:solidFill>
            <a:ln w="1557" cap="flat">
              <a:noFill/>
              <a:prstDash val="solid"/>
              <a:miter/>
            </a:ln>
          </p:spPr>
          <p:txBody>
            <a:bodyPr rtlCol="0" anchor="ctr"/>
            <a:lstStyle/>
            <a:p>
              <a:endParaRPr lang="es-CO"/>
            </a:p>
          </p:txBody>
        </p:sp>
        <p:sp>
          <p:nvSpPr>
            <p:cNvPr id="1326" name="Freeform: Shape 1325">
              <a:extLst>
                <a:ext uri="{FF2B5EF4-FFF2-40B4-BE49-F238E27FC236}">
                  <a16:creationId xmlns:a16="http://schemas.microsoft.com/office/drawing/2014/main" id="{3FDAF888-5EC3-8B32-672A-28C3C136B522}"/>
                </a:ext>
              </a:extLst>
            </p:cNvPr>
            <p:cNvSpPr/>
            <p:nvPr/>
          </p:nvSpPr>
          <p:spPr>
            <a:xfrm>
              <a:off x="4284416" y="5389477"/>
              <a:ext cx="2354" cy="1322"/>
            </a:xfrm>
            <a:custGeom>
              <a:avLst/>
              <a:gdLst>
                <a:gd name="connsiteX0" fmla="*/ 1840 w 2354"/>
                <a:gd name="connsiteY0" fmla="*/ 1006 h 1322"/>
                <a:gd name="connsiteX1" fmla="*/ -514 w 2354"/>
                <a:gd name="connsiteY1" fmla="*/ -304 h 1322"/>
                <a:gd name="connsiteX2" fmla="*/ 1840 w 2354"/>
                <a:gd name="connsiteY2" fmla="*/ 1006 h 1322"/>
              </a:gdLst>
              <a:ahLst/>
              <a:cxnLst>
                <a:cxn ang="0">
                  <a:pos x="connsiteX0" y="connsiteY0"/>
                </a:cxn>
                <a:cxn ang="0">
                  <a:pos x="connsiteX1" y="connsiteY1"/>
                </a:cxn>
                <a:cxn ang="0">
                  <a:pos x="connsiteX2" y="connsiteY2"/>
                </a:cxn>
              </a:cxnLst>
              <a:rect l="l" t="t" r="r" b="b"/>
              <a:pathLst>
                <a:path w="2354" h="1322">
                  <a:moveTo>
                    <a:pt x="1840" y="1006"/>
                  </a:moveTo>
                  <a:cubicBezTo>
                    <a:pt x="874" y="1045"/>
                    <a:pt x="-30" y="540"/>
                    <a:pt x="-514" y="-304"/>
                  </a:cubicBezTo>
                  <a:cubicBezTo>
                    <a:pt x="546" y="-366"/>
                    <a:pt x="1482" y="-195"/>
                    <a:pt x="1840" y="1006"/>
                  </a:cubicBezTo>
                  <a:close/>
                </a:path>
              </a:pathLst>
            </a:custGeom>
            <a:solidFill>
              <a:srgbClr val="020202"/>
            </a:solidFill>
            <a:ln w="1557" cap="flat">
              <a:noFill/>
              <a:prstDash val="solid"/>
              <a:miter/>
            </a:ln>
          </p:spPr>
          <p:txBody>
            <a:bodyPr rtlCol="0" anchor="ctr"/>
            <a:lstStyle/>
            <a:p>
              <a:endParaRPr lang="es-CO"/>
            </a:p>
          </p:txBody>
        </p:sp>
        <p:sp>
          <p:nvSpPr>
            <p:cNvPr id="1327" name="Freeform: Shape 1326">
              <a:extLst>
                <a:ext uri="{FF2B5EF4-FFF2-40B4-BE49-F238E27FC236}">
                  <a16:creationId xmlns:a16="http://schemas.microsoft.com/office/drawing/2014/main" id="{402915F6-8AEB-6CB9-3BD7-3DB1029BB2FF}"/>
                </a:ext>
              </a:extLst>
            </p:cNvPr>
            <p:cNvSpPr/>
            <p:nvPr/>
          </p:nvSpPr>
          <p:spPr>
            <a:xfrm>
              <a:off x="4292539" y="5394069"/>
              <a:ext cx="2354" cy="1285"/>
            </a:xfrm>
            <a:custGeom>
              <a:avLst/>
              <a:gdLst>
                <a:gd name="connsiteX0" fmla="*/ 1840 w 2354"/>
                <a:gd name="connsiteY0" fmla="*/ 967 h 1285"/>
                <a:gd name="connsiteX1" fmla="*/ -514 w 2354"/>
                <a:gd name="connsiteY1" fmla="*/ -311 h 1285"/>
                <a:gd name="connsiteX2" fmla="*/ 1840 w 2354"/>
                <a:gd name="connsiteY2" fmla="*/ 967 h 1285"/>
              </a:gdLst>
              <a:ahLst/>
              <a:cxnLst>
                <a:cxn ang="0">
                  <a:pos x="connsiteX0" y="connsiteY0"/>
                </a:cxn>
                <a:cxn ang="0">
                  <a:pos x="connsiteX1" y="connsiteY1"/>
                </a:cxn>
                <a:cxn ang="0">
                  <a:pos x="connsiteX2" y="connsiteY2"/>
                </a:cxn>
              </a:cxnLst>
              <a:rect l="l" t="t" r="r" b="b"/>
              <a:pathLst>
                <a:path w="2354" h="1285">
                  <a:moveTo>
                    <a:pt x="1840" y="967"/>
                  </a:moveTo>
                  <a:cubicBezTo>
                    <a:pt x="874" y="1018"/>
                    <a:pt x="-30" y="524"/>
                    <a:pt x="-514" y="-311"/>
                  </a:cubicBezTo>
                  <a:cubicBezTo>
                    <a:pt x="515" y="-343"/>
                    <a:pt x="1435" y="-171"/>
                    <a:pt x="1840" y="967"/>
                  </a:cubicBezTo>
                  <a:close/>
                </a:path>
              </a:pathLst>
            </a:custGeom>
            <a:solidFill>
              <a:srgbClr val="020202"/>
            </a:solidFill>
            <a:ln w="1557" cap="flat">
              <a:noFill/>
              <a:prstDash val="solid"/>
              <a:miter/>
            </a:ln>
          </p:spPr>
          <p:txBody>
            <a:bodyPr rtlCol="0" anchor="ctr"/>
            <a:lstStyle/>
            <a:p>
              <a:endParaRPr lang="es-CO"/>
            </a:p>
          </p:txBody>
        </p:sp>
        <p:sp>
          <p:nvSpPr>
            <p:cNvPr id="1328" name="Freeform: Shape 1327">
              <a:extLst>
                <a:ext uri="{FF2B5EF4-FFF2-40B4-BE49-F238E27FC236}">
                  <a16:creationId xmlns:a16="http://schemas.microsoft.com/office/drawing/2014/main" id="{438FC9B0-4201-AEBF-C0E2-45E7B5891117}"/>
                </a:ext>
              </a:extLst>
            </p:cNvPr>
            <p:cNvSpPr/>
            <p:nvPr/>
          </p:nvSpPr>
          <p:spPr>
            <a:xfrm>
              <a:off x="4294784" y="5395266"/>
              <a:ext cx="2369" cy="1318"/>
            </a:xfrm>
            <a:custGeom>
              <a:avLst/>
              <a:gdLst>
                <a:gd name="connsiteX0" fmla="*/ 1856 w 2369"/>
                <a:gd name="connsiteY0" fmla="*/ 1001 h 1318"/>
                <a:gd name="connsiteX1" fmla="*/ -514 w 2369"/>
                <a:gd name="connsiteY1" fmla="*/ -293 h 1318"/>
                <a:gd name="connsiteX2" fmla="*/ 1856 w 2369"/>
                <a:gd name="connsiteY2" fmla="*/ 1001 h 1318"/>
              </a:gdLst>
              <a:ahLst/>
              <a:cxnLst>
                <a:cxn ang="0">
                  <a:pos x="connsiteX0" y="connsiteY0"/>
                </a:cxn>
                <a:cxn ang="0">
                  <a:pos x="connsiteX1" y="connsiteY1"/>
                </a:cxn>
                <a:cxn ang="0">
                  <a:pos x="connsiteX2" y="connsiteY2"/>
                </a:cxn>
              </a:cxnLst>
              <a:rect l="l" t="t" r="r" b="b"/>
              <a:pathLst>
                <a:path w="2369" h="1318">
                  <a:moveTo>
                    <a:pt x="1856" y="1001"/>
                  </a:moveTo>
                  <a:cubicBezTo>
                    <a:pt x="889" y="1048"/>
                    <a:pt x="-30" y="549"/>
                    <a:pt x="-514" y="-293"/>
                  </a:cubicBezTo>
                  <a:cubicBezTo>
                    <a:pt x="562" y="-387"/>
                    <a:pt x="1544" y="-215"/>
                    <a:pt x="1856" y="1001"/>
                  </a:cubicBezTo>
                  <a:close/>
                </a:path>
              </a:pathLst>
            </a:custGeom>
            <a:solidFill>
              <a:srgbClr val="020202"/>
            </a:solidFill>
            <a:ln w="1557" cap="flat">
              <a:noFill/>
              <a:prstDash val="solid"/>
              <a:miter/>
            </a:ln>
          </p:spPr>
          <p:txBody>
            <a:bodyPr rtlCol="0" anchor="ctr"/>
            <a:lstStyle/>
            <a:p>
              <a:endParaRPr lang="es-CO"/>
            </a:p>
          </p:txBody>
        </p:sp>
        <p:sp>
          <p:nvSpPr>
            <p:cNvPr id="1329" name="Freeform: Shape 1328">
              <a:extLst>
                <a:ext uri="{FF2B5EF4-FFF2-40B4-BE49-F238E27FC236}">
                  <a16:creationId xmlns:a16="http://schemas.microsoft.com/office/drawing/2014/main" id="{96DF2B32-A301-8A71-559B-91F7802FCF5B}"/>
                </a:ext>
              </a:extLst>
            </p:cNvPr>
            <p:cNvSpPr/>
            <p:nvPr/>
          </p:nvSpPr>
          <p:spPr>
            <a:xfrm>
              <a:off x="4301846" y="5399809"/>
              <a:ext cx="2245" cy="1387"/>
            </a:xfrm>
            <a:custGeom>
              <a:avLst/>
              <a:gdLst>
                <a:gd name="connsiteX0" fmla="*/ 1731 w 2245"/>
                <a:gd name="connsiteY0" fmla="*/ 1073 h 1387"/>
                <a:gd name="connsiteX1" fmla="*/ -514 w 2245"/>
                <a:gd name="connsiteY1" fmla="*/ -315 h 1387"/>
                <a:gd name="connsiteX2" fmla="*/ 1731 w 2245"/>
                <a:gd name="connsiteY2" fmla="*/ 1073 h 1387"/>
              </a:gdLst>
              <a:ahLst/>
              <a:cxnLst>
                <a:cxn ang="0">
                  <a:pos x="connsiteX0" y="connsiteY0"/>
                </a:cxn>
                <a:cxn ang="0">
                  <a:pos x="connsiteX1" y="connsiteY1"/>
                </a:cxn>
                <a:cxn ang="0">
                  <a:pos x="connsiteX2" y="connsiteY2"/>
                </a:cxn>
              </a:cxnLst>
              <a:rect l="l" t="t" r="r" b="b"/>
              <a:pathLst>
                <a:path w="2245" h="1387">
                  <a:moveTo>
                    <a:pt x="1731" y="1073"/>
                  </a:moveTo>
                  <a:cubicBezTo>
                    <a:pt x="780" y="1059"/>
                    <a:pt x="-77" y="526"/>
                    <a:pt x="-514" y="-315"/>
                  </a:cubicBezTo>
                  <a:cubicBezTo>
                    <a:pt x="500" y="-299"/>
                    <a:pt x="1419" y="-112"/>
                    <a:pt x="1731" y="1073"/>
                  </a:cubicBezTo>
                  <a:close/>
                </a:path>
              </a:pathLst>
            </a:custGeom>
            <a:solidFill>
              <a:srgbClr val="020202"/>
            </a:solidFill>
            <a:ln w="1557" cap="flat">
              <a:noFill/>
              <a:prstDash val="solid"/>
              <a:miter/>
            </a:ln>
          </p:spPr>
          <p:txBody>
            <a:bodyPr rtlCol="0" anchor="ctr"/>
            <a:lstStyle/>
            <a:p>
              <a:endParaRPr lang="es-CO"/>
            </a:p>
          </p:txBody>
        </p:sp>
        <p:sp>
          <p:nvSpPr>
            <p:cNvPr id="1330" name="Freeform: Shape 1329">
              <a:extLst>
                <a:ext uri="{FF2B5EF4-FFF2-40B4-BE49-F238E27FC236}">
                  <a16:creationId xmlns:a16="http://schemas.microsoft.com/office/drawing/2014/main" id="{16152E82-4E0C-04DF-99E2-ACC1883800D4}"/>
                </a:ext>
              </a:extLst>
            </p:cNvPr>
            <p:cNvSpPr/>
            <p:nvPr/>
          </p:nvSpPr>
          <p:spPr>
            <a:xfrm>
              <a:off x="4334163" y="5424067"/>
              <a:ext cx="2245" cy="1403"/>
            </a:xfrm>
            <a:custGeom>
              <a:avLst/>
              <a:gdLst>
                <a:gd name="connsiteX0" fmla="*/ 1731 w 2245"/>
                <a:gd name="connsiteY0" fmla="*/ 1088 h 1403"/>
                <a:gd name="connsiteX1" fmla="*/ -514 w 2245"/>
                <a:gd name="connsiteY1" fmla="*/ -315 h 1403"/>
                <a:gd name="connsiteX2" fmla="*/ 1731 w 2245"/>
                <a:gd name="connsiteY2" fmla="*/ 1088 h 1403"/>
              </a:gdLst>
              <a:ahLst/>
              <a:cxnLst>
                <a:cxn ang="0">
                  <a:pos x="connsiteX0" y="connsiteY0"/>
                </a:cxn>
                <a:cxn ang="0">
                  <a:pos x="connsiteX1" y="connsiteY1"/>
                </a:cxn>
                <a:cxn ang="0">
                  <a:pos x="connsiteX2" y="connsiteY2"/>
                </a:cxn>
              </a:cxnLst>
              <a:rect l="l" t="t" r="r" b="b"/>
              <a:pathLst>
                <a:path w="2245" h="1403">
                  <a:moveTo>
                    <a:pt x="1731" y="1088"/>
                  </a:moveTo>
                  <a:cubicBezTo>
                    <a:pt x="780" y="1074"/>
                    <a:pt x="-77" y="535"/>
                    <a:pt x="-514" y="-315"/>
                  </a:cubicBezTo>
                  <a:cubicBezTo>
                    <a:pt x="531" y="-299"/>
                    <a:pt x="1451" y="-143"/>
                    <a:pt x="1731" y="1088"/>
                  </a:cubicBezTo>
                  <a:close/>
                </a:path>
              </a:pathLst>
            </a:custGeom>
            <a:solidFill>
              <a:srgbClr val="020202"/>
            </a:solidFill>
            <a:ln w="1557" cap="flat">
              <a:noFill/>
              <a:prstDash val="solid"/>
              <a:miter/>
            </a:ln>
          </p:spPr>
          <p:txBody>
            <a:bodyPr rtlCol="0" anchor="ctr"/>
            <a:lstStyle/>
            <a:p>
              <a:endParaRPr lang="es-CO"/>
            </a:p>
          </p:txBody>
        </p:sp>
        <p:sp>
          <p:nvSpPr>
            <p:cNvPr id="1331" name="Freeform: Shape 1330">
              <a:extLst>
                <a:ext uri="{FF2B5EF4-FFF2-40B4-BE49-F238E27FC236}">
                  <a16:creationId xmlns:a16="http://schemas.microsoft.com/office/drawing/2014/main" id="{C61EC6EE-F180-6170-676A-8282FE7B5A13}"/>
                </a:ext>
              </a:extLst>
            </p:cNvPr>
            <p:cNvSpPr/>
            <p:nvPr/>
          </p:nvSpPr>
          <p:spPr>
            <a:xfrm>
              <a:off x="4397614" y="5488749"/>
              <a:ext cx="1153" cy="1340"/>
            </a:xfrm>
            <a:custGeom>
              <a:avLst/>
              <a:gdLst>
                <a:gd name="connsiteX0" fmla="*/ 640 w 1153"/>
                <a:gd name="connsiteY0" fmla="*/ 1026 h 1340"/>
                <a:gd name="connsiteX1" fmla="*/ -514 w 1153"/>
                <a:gd name="connsiteY1" fmla="*/ -315 h 1340"/>
                <a:gd name="connsiteX2" fmla="*/ 640 w 1153"/>
                <a:gd name="connsiteY2" fmla="*/ 1026 h 1340"/>
              </a:gdLst>
              <a:ahLst/>
              <a:cxnLst>
                <a:cxn ang="0">
                  <a:pos x="connsiteX0" y="connsiteY0"/>
                </a:cxn>
                <a:cxn ang="0">
                  <a:pos x="connsiteX1" y="connsiteY1"/>
                </a:cxn>
                <a:cxn ang="0">
                  <a:pos x="connsiteX2" y="connsiteY2"/>
                </a:cxn>
              </a:cxnLst>
              <a:rect l="l" t="t" r="r" b="b"/>
              <a:pathLst>
                <a:path w="1153" h="1340">
                  <a:moveTo>
                    <a:pt x="640" y="1026"/>
                  </a:moveTo>
                  <a:cubicBezTo>
                    <a:pt x="1" y="887"/>
                    <a:pt x="-467" y="340"/>
                    <a:pt x="-514" y="-315"/>
                  </a:cubicBezTo>
                  <a:cubicBezTo>
                    <a:pt x="94" y="-124"/>
                    <a:pt x="546" y="395"/>
                    <a:pt x="640" y="1026"/>
                  </a:cubicBezTo>
                  <a:close/>
                </a:path>
              </a:pathLst>
            </a:custGeom>
            <a:solidFill>
              <a:srgbClr val="020202"/>
            </a:solidFill>
            <a:ln w="1557" cap="flat">
              <a:noFill/>
              <a:prstDash val="solid"/>
              <a:miter/>
            </a:ln>
          </p:spPr>
          <p:txBody>
            <a:bodyPr rtlCol="0" anchor="ctr"/>
            <a:lstStyle/>
            <a:p>
              <a:endParaRPr lang="es-CO"/>
            </a:p>
          </p:txBody>
        </p:sp>
        <p:sp>
          <p:nvSpPr>
            <p:cNvPr id="1332" name="Freeform: Shape 1331">
              <a:extLst>
                <a:ext uri="{FF2B5EF4-FFF2-40B4-BE49-F238E27FC236}">
                  <a16:creationId xmlns:a16="http://schemas.microsoft.com/office/drawing/2014/main" id="{803AE496-C681-639B-BF4D-D45EE522ECE2}"/>
                </a:ext>
              </a:extLst>
            </p:cNvPr>
            <p:cNvSpPr/>
            <p:nvPr/>
          </p:nvSpPr>
          <p:spPr>
            <a:xfrm>
              <a:off x="4391752" y="5481874"/>
              <a:ext cx="1231" cy="1309"/>
            </a:xfrm>
            <a:custGeom>
              <a:avLst/>
              <a:gdLst>
                <a:gd name="connsiteX0" fmla="*/ 718 w 1231"/>
                <a:gd name="connsiteY0" fmla="*/ 995 h 1309"/>
                <a:gd name="connsiteX1" fmla="*/ -514 w 1231"/>
                <a:gd name="connsiteY1" fmla="*/ -315 h 1309"/>
                <a:gd name="connsiteX2" fmla="*/ 718 w 1231"/>
                <a:gd name="connsiteY2" fmla="*/ 995 h 1309"/>
              </a:gdLst>
              <a:ahLst/>
              <a:cxnLst>
                <a:cxn ang="0">
                  <a:pos x="connsiteX0" y="connsiteY0"/>
                </a:cxn>
                <a:cxn ang="0">
                  <a:pos x="connsiteX1" y="connsiteY1"/>
                </a:cxn>
                <a:cxn ang="0">
                  <a:pos x="connsiteX2" y="connsiteY2"/>
                </a:cxn>
              </a:cxnLst>
              <a:rect l="l" t="t" r="r" b="b"/>
              <a:pathLst>
                <a:path w="1231" h="1309">
                  <a:moveTo>
                    <a:pt x="718" y="995"/>
                  </a:moveTo>
                  <a:cubicBezTo>
                    <a:pt x="79" y="862"/>
                    <a:pt x="-420" y="339"/>
                    <a:pt x="-514" y="-315"/>
                  </a:cubicBezTo>
                  <a:cubicBezTo>
                    <a:pt x="126" y="-182"/>
                    <a:pt x="624" y="342"/>
                    <a:pt x="718" y="995"/>
                  </a:cubicBezTo>
                  <a:close/>
                </a:path>
              </a:pathLst>
            </a:custGeom>
            <a:solidFill>
              <a:srgbClr val="020202"/>
            </a:solidFill>
            <a:ln w="1557" cap="flat">
              <a:noFill/>
              <a:prstDash val="solid"/>
              <a:miter/>
            </a:ln>
          </p:spPr>
          <p:txBody>
            <a:bodyPr rtlCol="0" anchor="ctr"/>
            <a:lstStyle/>
            <a:p>
              <a:endParaRPr lang="es-CO"/>
            </a:p>
          </p:txBody>
        </p:sp>
        <p:sp>
          <p:nvSpPr>
            <p:cNvPr id="1333" name="Freeform: Shape 1332">
              <a:extLst>
                <a:ext uri="{FF2B5EF4-FFF2-40B4-BE49-F238E27FC236}">
                  <a16:creationId xmlns:a16="http://schemas.microsoft.com/office/drawing/2014/main" id="{28B357A0-948F-D87F-867B-8DC890AAC1A8}"/>
                </a:ext>
              </a:extLst>
            </p:cNvPr>
            <p:cNvSpPr/>
            <p:nvPr/>
          </p:nvSpPr>
          <p:spPr>
            <a:xfrm>
              <a:off x="4390739" y="5480626"/>
              <a:ext cx="1200" cy="1293"/>
            </a:xfrm>
            <a:custGeom>
              <a:avLst/>
              <a:gdLst>
                <a:gd name="connsiteX0" fmla="*/ 687 w 1200"/>
                <a:gd name="connsiteY0" fmla="*/ 979 h 1293"/>
                <a:gd name="connsiteX1" fmla="*/ -514 w 1200"/>
                <a:gd name="connsiteY1" fmla="*/ -315 h 1293"/>
                <a:gd name="connsiteX2" fmla="*/ 687 w 1200"/>
                <a:gd name="connsiteY2" fmla="*/ 979 h 1293"/>
              </a:gdLst>
              <a:ahLst/>
              <a:cxnLst>
                <a:cxn ang="0">
                  <a:pos x="connsiteX0" y="connsiteY0"/>
                </a:cxn>
                <a:cxn ang="0">
                  <a:pos x="connsiteX1" y="connsiteY1"/>
                </a:cxn>
                <a:cxn ang="0">
                  <a:pos x="connsiteX2" y="connsiteY2"/>
                </a:cxn>
              </a:cxnLst>
              <a:rect l="l" t="t" r="r" b="b"/>
              <a:pathLst>
                <a:path w="1200" h="1293">
                  <a:moveTo>
                    <a:pt x="687" y="979"/>
                  </a:moveTo>
                  <a:cubicBezTo>
                    <a:pt x="63" y="837"/>
                    <a:pt x="-420" y="323"/>
                    <a:pt x="-514" y="-315"/>
                  </a:cubicBezTo>
                  <a:cubicBezTo>
                    <a:pt x="94" y="-148"/>
                    <a:pt x="562" y="354"/>
                    <a:pt x="687" y="979"/>
                  </a:cubicBezTo>
                  <a:close/>
                </a:path>
              </a:pathLst>
            </a:custGeom>
            <a:solidFill>
              <a:srgbClr val="020202"/>
            </a:solidFill>
            <a:ln w="1557" cap="flat">
              <a:noFill/>
              <a:prstDash val="solid"/>
              <a:miter/>
            </a:ln>
          </p:spPr>
          <p:txBody>
            <a:bodyPr rtlCol="0" anchor="ctr"/>
            <a:lstStyle/>
            <a:p>
              <a:endParaRPr lang="es-CO"/>
            </a:p>
          </p:txBody>
        </p:sp>
        <p:sp>
          <p:nvSpPr>
            <p:cNvPr id="1334" name="Freeform: Shape 1333">
              <a:extLst>
                <a:ext uri="{FF2B5EF4-FFF2-40B4-BE49-F238E27FC236}">
                  <a16:creationId xmlns:a16="http://schemas.microsoft.com/office/drawing/2014/main" id="{B36E586C-CEDA-A5E8-9430-77F5CA4E1F3D}"/>
                </a:ext>
              </a:extLst>
            </p:cNvPr>
            <p:cNvSpPr/>
            <p:nvPr/>
          </p:nvSpPr>
          <p:spPr>
            <a:xfrm>
              <a:off x="4389585" y="5479488"/>
              <a:ext cx="1153" cy="1262"/>
            </a:xfrm>
            <a:custGeom>
              <a:avLst/>
              <a:gdLst>
                <a:gd name="connsiteX0" fmla="*/ 640 w 1153"/>
                <a:gd name="connsiteY0" fmla="*/ 948 h 1262"/>
                <a:gd name="connsiteX1" fmla="*/ -514 w 1153"/>
                <a:gd name="connsiteY1" fmla="*/ -315 h 1262"/>
              </a:gdLst>
              <a:ahLst/>
              <a:cxnLst>
                <a:cxn ang="0">
                  <a:pos x="connsiteX0" y="connsiteY0"/>
                </a:cxn>
                <a:cxn ang="0">
                  <a:pos x="connsiteX1" y="connsiteY1"/>
                </a:cxn>
              </a:cxnLst>
              <a:rect l="l" t="t" r="r" b="b"/>
              <a:pathLst>
                <a:path w="1153" h="1262">
                  <a:moveTo>
                    <a:pt x="640" y="948"/>
                  </a:moveTo>
                  <a:cubicBezTo>
                    <a:pt x="16" y="833"/>
                    <a:pt x="-451" y="317"/>
                    <a:pt x="-514" y="-315"/>
                  </a:cubicBezTo>
                  <a:close/>
                </a:path>
              </a:pathLst>
            </a:custGeom>
            <a:solidFill>
              <a:srgbClr val="020202"/>
            </a:solidFill>
            <a:ln w="1557" cap="flat">
              <a:noFill/>
              <a:prstDash val="solid"/>
              <a:miter/>
            </a:ln>
          </p:spPr>
          <p:txBody>
            <a:bodyPr rtlCol="0" anchor="ctr"/>
            <a:lstStyle/>
            <a:p>
              <a:endParaRPr lang="es-CO"/>
            </a:p>
          </p:txBody>
        </p:sp>
        <p:sp>
          <p:nvSpPr>
            <p:cNvPr id="1335" name="Freeform: Shape 1334">
              <a:extLst>
                <a:ext uri="{FF2B5EF4-FFF2-40B4-BE49-F238E27FC236}">
                  <a16:creationId xmlns:a16="http://schemas.microsoft.com/office/drawing/2014/main" id="{C47A49A4-1561-EDDB-9BA8-A7A04EDFA3F5}"/>
                </a:ext>
              </a:extLst>
            </p:cNvPr>
            <p:cNvSpPr/>
            <p:nvPr/>
          </p:nvSpPr>
          <p:spPr>
            <a:xfrm>
              <a:off x="4383661" y="5472644"/>
              <a:ext cx="1216" cy="1325"/>
            </a:xfrm>
            <a:custGeom>
              <a:avLst/>
              <a:gdLst>
                <a:gd name="connsiteX0" fmla="*/ 702 w 1216"/>
                <a:gd name="connsiteY0" fmla="*/ 1010 h 1325"/>
                <a:gd name="connsiteX1" fmla="*/ -514 w 1216"/>
                <a:gd name="connsiteY1" fmla="*/ -315 h 1325"/>
                <a:gd name="connsiteX2" fmla="*/ 702 w 1216"/>
                <a:gd name="connsiteY2" fmla="*/ 1010 h 1325"/>
              </a:gdLst>
              <a:ahLst/>
              <a:cxnLst>
                <a:cxn ang="0">
                  <a:pos x="connsiteX0" y="connsiteY0"/>
                </a:cxn>
                <a:cxn ang="0">
                  <a:pos x="connsiteX1" y="connsiteY1"/>
                </a:cxn>
                <a:cxn ang="0">
                  <a:pos x="connsiteX2" y="connsiteY2"/>
                </a:cxn>
              </a:cxnLst>
              <a:rect l="l" t="t" r="r" b="b"/>
              <a:pathLst>
                <a:path w="1216" h="1325">
                  <a:moveTo>
                    <a:pt x="702" y="1010"/>
                  </a:moveTo>
                  <a:cubicBezTo>
                    <a:pt x="48" y="898"/>
                    <a:pt x="-451" y="353"/>
                    <a:pt x="-514" y="-315"/>
                  </a:cubicBezTo>
                  <a:cubicBezTo>
                    <a:pt x="126" y="-174"/>
                    <a:pt x="625" y="356"/>
                    <a:pt x="702" y="1010"/>
                  </a:cubicBezTo>
                  <a:close/>
                </a:path>
              </a:pathLst>
            </a:custGeom>
            <a:solidFill>
              <a:srgbClr val="020202"/>
            </a:solidFill>
            <a:ln w="1557" cap="flat">
              <a:noFill/>
              <a:prstDash val="solid"/>
              <a:miter/>
            </a:ln>
          </p:spPr>
          <p:txBody>
            <a:bodyPr rtlCol="0" anchor="ctr"/>
            <a:lstStyle/>
            <a:p>
              <a:endParaRPr lang="es-CO"/>
            </a:p>
          </p:txBody>
        </p:sp>
        <p:sp>
          <p:nvSpPr>
            <p:cNvPr id="1336" name="Freeform: Shape 1335">
              <a:extLst>
                <a:ext uri="{FF2B5EF4-FFF2-40B4-BE49-F238E27FC236}">
                  <a16:creationId xmlns:a16="http://schemas.microsoft.com/office/drawing/2014/main" id="{C0093D5A-DFF1-ABA8-8AC6-0002C0518D25}"/>
                </a:ext>
              </a:extLst>
            </p:cNvPr>
            <p:cNvSpPr/>
            <p:nvPr/>
          </p:nvSpPr>
          <p:spPr>
            <a:xfrm>
              <a:off x="4382570" y="5471444"/>
              <a:ext cx="1200" cy="1309"/>
            </a:xfrm>
            <a:custGeom>
              <a:avLst/>
              <a:gdLst>
                <a:gd name="connsiteX0" fmla="*/ 687 w 1200"/>
                <a:gd name="connsiteY0" fmla="*/ 995 h 1309"/>
                <a:gd name="connsiteX1" fmla="*/ -514 w 1200"/>
                <a:gd name="connsiteY1" fmla="*/ -315 h 1309"/>
                <a:gd name="connsiteX2" fmla="*/ 687 w 1200"/>
                <a:gd name="connsiteY2" fmla="*/ 995 h 1309"/>
              </a:gdLst>
              <a:ahLst/>
              <a:cxnLst>
                <a:cxn ang="0">
                  <a:pos x="connsiteX0" y="connsiteY0"/>
                </a:cxn>
                <a:cxn ang="0">
                  <a:pos x="connsiteX1" y="connsiteY1"/>
                </a:cxn>
                <a:cxn ang="0">
                  <a:pos x="connsiteX2" y="connsiteY2"/>
                </a:cxn>
              </a:cxnLst>
              <a:rect l="l" t="t" r="r" b="b"/>
              <a:pathLst>
                <a:path w="1200" h="1309">
                  <a:moveTo>
                    <a:pt x="687" y="995"/>
                  </a:moveTo>
                  <a:cubicBezTo>
                    <a:pt x="32" y="883"/>
                    <a:pt x="-451" y="345"/>
                    <a:pt x="-514" y="-315"/>
                  </a:cubicBezTo>
                  <a:cubicBezTo>
                    <a:pt x="110" y="-153"/>
                    <a:pt x="578" y="360"/>
                    <a:pt x="687" y="995"/>
                  </a:cubicBezTo>
                  <a:close/>
                </a:path>
              </a:pathLst>
            </a:custGeom>
            <a:solidFill>
              <a:srgbClr val="020202"/>
            </a:solidFill>
            <a:ln w="1557" cap="flat">
              <a:noFill/>
              <a:prstDash val="solid"/>
              <a:miter/>
            </a:ln>
          </p:spPr>
          <p:txBody>
            <a:bodyPr rtlCol="0" anchor="ctr"/>
            <a:lstStyle/>
            <a:p>
              <a:endParaRPr lang="es-CO"/>
            </a:p>
          </p:txBody>
        </p:sp>
        <p:sp>
          <p:nvSpPr>
            <p:cNvPr id="1337" name="Freeform: Shape 1336">
              <a:extLst>
                <a:ext uri="{FF2B5EF4-FFF2-40B4-BE49-F238E27FC236}">
                  <a16:creationId xmlns:a16="http://schemas.microsoft.com/office/drawing/2014/main" id="{489A2B9F-0B11-3467-E469-8B1F1F6BE154}"/>
                </a:ext>
              </a:extLst>
            </p:cNvPr>
            <p:cNvSpPr/>
            <p:nvPr/>
          </p:nvSpPr>
          <p:spPr>
            <a:xfrm>
              <a:off x="4381432" y="5470259"/>
              <a:ext cx="1153" cy="1262"/>
            </a:xfrm>
            <a:custGeom>
              <a:avLst/>
              <a:gdLst>
                <a:gd name="connsiteX0" fmla="*/ 640 w 1153"/>
                <a:gd name="connsiteY0" fmla="*/ 948 h 1262"/>
                <a:gd name="connsiteX1" fmla="*/ -514 w 1153"/>
                <a:gd name="connsiteY1" fmla="*/ -315 h 1262"/>
              </a:gdLst>
              <a:ahLst/>
              <a:cxnLst>
                <a:cxn ang="0">
                  <a:pos x="connsiteX0" y="connsiteY0"/>
                </a:cxn>
                <a:cxn ang="0">
                  <a:pos x="connsiteX1" y="connsiteY1"/>
                </a:cxn>
              </a:cxnLst>
              <a:rect l="l" t="t" r="r" b="b"/>
              <a:pathLst>
                <a:path w="1153" h="1262">
                  <a:moveTo>
                    <a:pt x="640" y="948"/>
                  </a:moveTo>
                  <a:cubicBezTo>
                    <a:pt x="16" y="833"/>
                    <a:pt x="-451" y="317"/>
                    <a:pt x="-514" y="-315"/>
                  </a:cubicBezTo>
                  <a:close/>
                </a:path>
              </a:pathLst>
            </a:custGeom>
            <a:solidFill>
              <a:srgbClr val="020202"/>
            </a:solidFill>
            <a:ln w="1557" cap="flat">
              <a:noFill/>
              <a:prstDash val="solid"/>
              <a:miter/>
            </a:ln>
          </p:spPr>
          <p:txBody>
            <a:bodyPr rtlCol="0" anchor="ctr"/>
            <a:lstStyle/>
            <a:p>
              <a:endParaRPr lang="es-CO"/>
            </a:p>
          </p:txBody>
        </p:sp>
        <p:sp>
          <p:nvSpPr>
            <p:cNvPr id="1338" name="Freeform: Shape 1337">
              <a:extLst>
                <a:ext uri="{FF2B5EF4-FFF2-40B4-BE49-F238E27FC236}">
                  <a16:creationId xmlns:a16="http://schemas.microsoft.com/office/drawing/2014/main" id="{1358E47C-54B6-F1A0-57E8-53637653D3D4}"/>
                </a:ext>
              </a:extLst>
            </p:cNvPr>
            <p:cNvSpPr/>
            <p:nvPr/>
          </p:nvSpPr>
          <p:spPr>
            <a:xfrm>
              <a:off x="4376895" y="5465629"/>
              <a:ext cx="1184" cy="1184"/>
            </a:xfrm>
            <a:custGeom>
              <a:avLst/>
              <a:gdLst>
                <a:gd name="connsiteX0" fmla="*/ 671 w 1184"/>
                <a:gd name="connsiteY0" fmla="*/ 870 h 1184"/>
                <a:gd name="connsiteX1" fmla="*/ -514 w 1184"/>
                <a:gd name="connsiteY1" fmla="*/ -315 h 1184"/>
              </a:gdLst>
              <a:ahLst/>
              <a:cxnLst>
                <a:cxn ang="0">
                  <a:pos x="connsiteX0" y="connsiteY0"/>
                </a:cxn>
                <a:cxn ang="0">
                  <a:pos x="connsiteX1" y="connsiteY1"/>
                </a:cxn>
              </a:cxnLst>
              <a:rect l="l" t="t" r="r" b="b"/>
              <a:pathLst>
                <a:path w="1184" h="1184">
                  <a:moveTo>
                    <a:pt x="671" y="870"/>
                  </a:moveTo>
                  <a:cubicBezTo>
                    <a:pt x="63" y="780"/>
                    <a:pt x="-420" y="298"/>
                    <a:pt x="-514" y="-315"/>
                  </a:cubicBezTo>
                  <a:close/>
                </a:path>
              </a:pathLst>
            </a:custGeom>
            <a:solidFill>
              <a:srgbClr val="020202"/>
            </a:solidFill>
            <a:ln w="1557" cap="flat">
              <a:noFill/>
              <a:prstDash val="solid"/>
              <a:miter/>
            </a:ln>
          </p:spPr>
          <p:txBody>
            <a:bodyPr rtlCol="0" anchor="ctr"/>
            <a:lstStyle/>
            <a:p>
              <a:endParaRPr lang="es-CO"/>
            </a:p>
          </p:txBody>
        </p:sp>
        <p:sp>
          <p:nvSpPr>
            <p:cNvPr id="1339" name="Freeform: Shape 1338">
              <a:extLst>
                <a:ext uri="{FF2B5EF4-FFF2-40B4-BE49-F238E27FC236}">
                  <a16:creationId xmlns:a16="http://schemas.microsoft.com/office/drawing/2014/main" id="{52A185CD-1F0C-1F83-9E01-A03A796A80A6}"/>
                </a:ext>
              </a:extLst>
            </p:cNvPr>
            <p:cNvSpPr/>
            <p:nvPr/>
          </p:nvSpPr>
          <p:spPr>
            <a:xfrm>
              <a:off x="4366325" y="5454171"/>
              <a:ext cx="1216" cy="1325"/>
            </a:xfrm>
            <a:custGeom>
              <a:avLst/>
              <a:gdLst>
                <a:gd name="connsiteX0" fmla="*/ 702 w 1216"/>
                <a:gd name="connsiteY0" fmla="*/ 1010 h 1325"/>
                <a:gd name="connsiteX1" fmla="*/ -514 w 1216"/>
                <a:gd name="connsiteY1" fmla="*/ -315 h 1325"/>
                <a:gd name="connsiteX2" fmla="*/ 702 w 1216"/>
                <a:gd name="connsiteY2" fmla="*/ 1010 h 1325"/>
              </a:gdLst>
              <a:ahLst/>
              <a:cxnLst>
                <a:cxn ang="0">
                  <a:pos x="connsiteX0" y="connsiteY0"/>
                </a:cxn>
                <a:cxn ang="0">
                  <a:pos x="connsiteX1" y="connsiteY1"/>
                </a:cxn>
                <a:cxn ang="0">
                  <a:pos x="connsiteX2" y="connsiteY2"/>
                </a:cxn>
              </a:cxnLst>
              <a:rect l="l" t="t" r="r" b="b"/>
              <a:pathLst>
                <a:path w="1216" h="1325">
                  <a:moveTo>
                    <a:pt x="702" y="1010"/>
                  </a:moveTo>
                  <a:cubicBezTo>
                    <a:pt x="48" y="898"/>
                    <a:pt x="-451" y="353"/>
                    <a:pt x="-514" y="-315"/>
                  </a:cubicBezTo>
                  <a:cubicBezTo>
                    <a:pt x="126" y="-174"/>
                    <a:pt x="625" y="356"/>
                    <a:pt x="702" y="1010"/>
                  </a:cubicBezTo>
                  <a:close/>
                </a:path>
              </a:pathLst>
            </a:custGeom>
            <a:solidFill>
              <a:srgbClr val="020202"/>
            </a:solidFill>
            <a:ln w="1557" cap="flat">
              <a:noFill/>
              <a:prstDash val="solid"/>
              <a:miter/>
            </a:ln>
          </p:spPr>
          <p:txBody>
            <a:bodyPr rtlCol="0" anchor="ctr"/>
            <a:lstStyle/>
            <a:p>
              <a:endParaRPr lang="es-CO"/>
            </a:p>
          </p:txBody>
        </p:sp>
        <p:sp>
          <p:nvSpPr>
            <p:cNvPr id="1340" name="Freeform: Shape 1339">
              <a:extLst>
                <a:ext uri="{FF2B5EF4-FFF2-40B4-BE49-F238E27FC236}">
                  <a16:creationId xmlns:a16="http://schemas.microsoft.com/office/drawing/2014/main" id="{5ECBD855-9B47-058D-277F-9A65F55D8646}"/>
                </a:ext>
              </a:extLst>
            </p:cNvPr>
            <p:cNvSpPr/>
            <p:nvPr/>
          </p:nvSpPr>
          <p:spPr>
            <a:xfrm>
              <a:off x="4365234" y="5452970"/>
              <a:ext cx="1200" cy="1309"/>
            </a:xfrm>
            <a:custGeom>
              <a:avLst/>
              <a:gdLst>
                <a:gd name="connsiteX0" fmla="*/ 687 w 1200"/>
                <a:gd name="connsiteY0" fmla="*/ 995 h 1309"/>
                <a:gd name="connsiteX1" fmla="*/ -514 w 1200"/>
                <a:gd name="connsiteY1" fmla="*/ -315 h 1309"/>
                <a:gd name="connsiteX2" fmla="*/ 687 w 1200"/>
                <a:gd name="connsiteY2" fmla="*/ 995 h 1309"/>
              </a:gdLst>
              <a:ahLst/>
              <a:cxnLst>
                <a:cxn ang="0">
                  <a:pos x="connsiteX0" y="connsiteY0"/>
                </a:cxn>
                <a:cxn ang="0">
                  <a:pos x="connsiteX1" y="connsiteY1"/>
                </a:cxn>
                <a:cxn ang="0">
                  <a:pos x="connsiteX2" y="connsiteY2"/>
                </a:cxn>
              </a:cxnLst>
              <a:rect l="l" t="t" r="r" b="b"/>
              <a:pathLst>
                <a:path w="1200" h="1309">
                  <a:moveTo>
                    <a:pt x="687" y="995"/>
                  </a:moveTo>
                  <a:cubicBezTo>
                    <a:pt x="32" y="883"/>
                    <a:pt x="-451" y="345"/>
                    <a:pt x="-514" y="-315"/>
                  </a:cubicBezTo>
                  <a:cubicBezTo>
                    <a:pt x="110" y="-153"/>
                    <a:pt x="578" y="360"/>
                    <a:pt x="687" y="995"/>
                  </a:cubicBezTo>
                  <a:close/>
                </a:path>
              </a:pathLst>
            </a:custGeom>
            <a:solidFill>
              <a:srgbClr val="020202"/>
            </a:solidFill>
            <a:ln w="1557" cap="flat">
              <a:noFill/>
              <a:prstDash val="solid"/>
              <a:miter/>
            </a:ln>
          </p:spPr>
          <p:txBody>
            <a:bodyPr rtlCol="0" anchor="ctr"/>
            <a:lstStyle/>
            <a:p>
              <a:endParaRPr lang="es-CO"/>
            </a:p>
          </p:txBody>
        </p:sp>
        <p:sp>
          <p:nvSpPr>
            <p:cNvPr id="1341" name="Freeform: Shape 1340">
              <a:extLst>
                <a:ext uri="{FF2B5EF4-FFF2-40B4-BE49-F238E27FC236}">
                  <a16:creationId xmlns:a16="http://schemas.microsoft.com/office/drawing/2014/main" id="{95AC1084-EB93-2251-4891-CD1BAB5FB16B}"/>
                </a:ext>
              </a:extLst>
            </p:cNvPr>
            <p:cNvSpPr/>
            <p:nvPr/>
          </p:nvSpPr>
          <p:spPr>
            <a:xfrm>
              <a:off x="4364143" y="5451785"/>
              <a:ext cx="1184" cy="1278"/>
            </a:xfrm>
            <a:custGeom>
              <a:avLst/>
              <a:gdLst>
                <a:gd name="connsiteX0" fmla="*/ 671 w 1184"/>
                <a:gd name="connsiteY0" fmla="*/ 964 h 1278"/>
                <a:gd name="connsiteX1" fmla="*/ -514 w 1184"/>
                <a:gd name="connsiteY1" fmla="*/ -315 h 1278"/>
                <a:gd name="connsiteX2" fmla="*/ 671 w 1184"/>
                <a:gd name="connsiteY2" fmla="*/ 964 h 1278"/>
              </a:gdLst>
              <a:ahLst/>
              <a:cxnLst>
                <a:cxn ang="0">
                  <a:pos x="connsiteX0" y="connsiteY0"/>
                </a:cxn>
                <a:cxn ang="0">
                  <a:pos x="connsiteX1" y="connsiteY1"/>
                </a:cxn>
                <a:cxn ang="0">
                  <a:pos x="connsiteX2" y="connsiteY2"/>
                </a:cxn>
              </a:cxnLst>
              <a:rect l="l" t="t" r="r" b="b"/>
              <a:pathLst>
                <a:path w="1184" h="1278">
                  <a:moveTo>
                    <a:pt x="671" y="964"/>
                  </a:moveTo>
                  <a:cubicBezTo>
                    <a:pt x="32" y="844"/>
                    <a:pt x="-436" y="326"/>
                    <a:pt x="-514" y="-315"/>
                  </a:cubicBezTo>
                  <a:cubicBezTo>
                    <a:pt x="79" y="-128"/>
                    <a:pt x="531" y="359"/>
                    <a:pt x="671" y="964"/>
                  </a:cubicBezTo>
                  <a:close/>
                </a:path>
              </a:pathLst>
            </a:custGeom>
            <a:solidFill>
              <a:srgbClr val="020202"/>
            </a:solidFill>
            <a:ln w="1557" cap="flat">
              <a:noFill/>
              <a:prstDash val="solid"/>
              <a:miter/>
            </a:ln>
          </p:spPr>
          <p:txBody>
            <a:bodyPr rtlCol="0" anchor="ctr"/>
            <a:lstStyle/>
            <a:p>
              <a:endParaRPr lang="es-CO"/>
            </a:p>
          </p:txBody>
        </p:sp>
        <p:sp>
          <p:nvSpPr>
            <p:cNvPr id="1342" name="Freeform: Shape 1341">
              <a:extLst>
                <a:ext uri="{FF2B5EF4-FFF2-40B4-BE49-F238E27FC236}">
                  <a16:creationId xmlns:a16="http://schemas.microsoft.com/office/drawing/2014/main" id="{6C19DE57-4693-10A5-D7D2-47B187788D37}"/>
                </a:ext>
              </a:extLst>
            </p:cNvPr>
            <p:cNvSpPr/>
            <p:nvPr/>
          </p:nvSpPr>
          <p:spPr>
            <a:xfrm>
              <a:off x="4357065" y="5443788"/>
              <a:ext cx="1247" cy="1309"/>
            </a:xfrm>
            <a:custGeom>
              <a:avLst/>
              <a:gdLst>
                <a:gd name="connsiteX0" fmla="*/ 734 w 1247"/>
                <a:gd name="connsiteY0" fmla="*/ 995 h 1309"/>
                <a:gd name="connsiteX1" fmla="*/ -514 w 1247"/>
                <a:gd name="connsiteY1" fmla="*/ -315 h 1309"/>
                <a:gd name="connsiteX2" fmla="*/ 734 w 1247"/>
                <a:gd name="connsiteY2" fmla="*/ 995 h 1309"/>
              </a:gdLst>
              <a:ahLst/>
              <a:cxnLst>
                <a:cxn ang="0">
                  <a:pos x="connsiteX0" y="connsiteY0"/>
                </a:cxn>
                <a:cxn ang="0">
                  <a:pos x="connsiteX1" y="connsiteY1"/>
                </a:cxn>
                <a:cxn ang="0">
                  <a:pos x="connsiteX2" y="connsiteY2"/>
                </a:cxn>
              </a:cxnLst>
              <a:rect l="l" t="t" r="r" b="b"/>
              <a:pathLst>
                <a:path w="1247" h="1309">
                  <a:moveTo>
                    <a:pt x="734" y="995"/>
                  </a:moveTo>
                  <a:cubicBezTo>
                    <a:pt x="79" y="869"/>
                    <a:pt x="-420" y="343"/>
                    <a:pt x="-514" y="-315"/>
                  </a:cubicBezTo>
                  <a:cubicBezTo>
                    <a:pt x="141" y="-188"/>
                    <a:pt x="640" y="337"/>
                    <a:pt x="734" y="995"/>
                  </a:cubicBezTo>
                  <a:close/>
                </a:path>
              </a:pathLst>
            </a:custGeom>
            <a:solidFill>
              <a:srgbClr val="020202"/>
            </a:solidFill>
            <a:ln w="1557" cap="flat">
              <a:noFill/>
              <a:prstDash val="solid"/>
              <a:miter/>
            </a:ln>
          </p:spPr>
          <p:txBody>
            <a:bodyPr rtlCol="0" anchor="ctr"/>
            <a:lstStyle/>
            <a:p>
              <a:endParaRPr lang="es-CO"/>
            </a:p>
          </p:txBody>
        </p:sp>
        <p:sp>
          <p:nvSpPr>
            <p:cNvPr id="1343" name="Freeform: Shape 1342">
              <a:extLst>
                <a:ext uri="{FF2B5EF4-FFF2-40B4-BE49-F238E27FC236}">
                  <a16:creationId xmlns:a16="http://schemas.microsoft.com/office/drawing/2014/main" id="{96E59AFC-252B-5773-0D5C-A058F1AF1ADD}"/>
                </a:ext>
              </a:extLst>
            </p:cNvPr>
            <p:cNvSpPr/>
            <p:nvPr/>
          </p:nvSpPr>
          <p:spPr>
            <a:xfrm>
              <a:off x="4355927" y="5442618"/>
              <a:ext cx="1247" cy="1293"/>
            </a:xfrm>
            <a:custGeom>
              <a:avLst/>
              <a:gdLst>
                <a:gd name="connsiteX0" fmla="*/ 733 w 1247"/>
                <a:gd name="connsiteY0" fmla="*/ 979 h 1293"/>
                <a:gd name="connsiteX1" fmla="*/ -514 w 1247"/>
                <a:gd name="connsiteY1" fmla="*/ -315 h 1293"/>
                <a:gd name="connsiteX2" fmla="*/ 733 w 1247"/>
                <a:gd name="connsiteY2" fmla="*/ 979 h 1293"/>
              </a:gdLst>
              <a:ahLst/>
              <a:cxnLst>
                <a:cxn ang="0">
                  <a:pos x="connsiteX0" y="connsiteY0"/>
                </a:cxn>
                <a:cxn ang="0">
                  <a:pos x="connsiteX1" y="connsiteY1"/>
                </a:cxn>
                <a:cxn ang="0">
                  <a:pos x="connsiteX2" y="connsiteY2"/>
                </a:cxn>
              </a:cxnLst>
              <a:rect l="l" t="t" r="r" b="b"/>
              <a:pathLst>
                <a:path w="1247" h="1293">
                  <a:moveTo>
                    <a:pt x="733" y="979"/>
                  </a:moveTo>
                  <a:cubicBezTo>
                    <a:pt x="79" y="855"/>
                    <a:pt x="-420" y="337"/>
                    <a:pt x="-514" y="-315"/>
                  </a:cubicBezTo>
                  <a:cubicBezTo>
                    <a:pt x="141" y="-190"/>
                    <a:pt x="640" y="328"/>
                    <a:pt x="733" y="979"/>
                  </a:cubicBezTo>
                  <a:close/>
                </a:path>
              </a:pathLst>
            </a:custGeom>
            <a:solidFill>
              <a:srgbClr val="020202"/>
            </a:solidFill>
            <a:ln w="1557" cap="flat">
              <a:noFill/>
              <a:prstDash val="solid"/>
              <a:miter/>
            </a:ln>
          </p:spPr>
          <p:txBody>
            <a:bodyPr rtlCol="0" anchor="ctr"/>
            <a:lstStyle/>
            <a:p>
              <a:endParaRPr lang="es-CO"/>
            </a:p>
          </p:txBody>
        </p:sp>
        <p:sp>
          <p:nvSpPr>
            <p:cNvPr id="1344" name="Freeform: Shape 1343">
              <a:extLst>
                <a:ext uri="{FF2B5EF4-FFF2-40B4-BE49-F238E27FC236}">
                  <a16:creationId xmlns:a16="http://schemas.microsoft.com/office/drawing/2014/main" id="{70520725-E638-D3AB-8D4F-5C07062327B3}"/>
                </a:ext>
              </a:extLst>
            </p:cNvPr>
            <p:cNvSpPr/>
            <p:nvPr/>
          </p:nvSpPr>
          <p:spPr>
            <a:xfrm>
              <a:off x="4354820" y="5441465"/>
              <a:ext cx="1262" cy="1278"/>
            </a:xfrm>
            <a:custGeom>
              <a:avLst/>
              <a:gdLst>
                <a:gd name="connsiteX0" fmla="*/ 749 w 1262"/>
                <a:gd name="connsiteY0" fmla="*/ 964 h 1278"/>
                <a:gd name="connsiteX1" fmla="*/ -514 w 1262"/>
                <a:gd name="connsiteY1" fmla="*/ -315 h 1278"/>
                <a:gd name="connsiteX2" fmla="*/ 749 w 1262"/>
                <a:gd name="connsiteY2" fmla="*/ 964 h 1278"/>
              </a:gdLst>
              <a:ahLst/>
              <a:cxnLst>
                <a:cxn ang="0">
                  <a:pos x="connsiteX0" y="connsiteY0"/>
                </a:cxn>
                <a:cxn ang="0">
                  <a:pos x="connsiteX1" y="connsiteY1"/>
                </a:cxn>
                <a:cxn ang="0">
                  <a:pos x="connsiteX2" y="connsiteY2"/>
                </a:cxn>
              </a:cxnLst>
              <a:rect l="l" t="t" r="r" b="b"/>
              <a:pathLst>
                <a:path w="1262" h="1278">
                  <a:moveTo>
                    <a:pt x="749" y="964"/>
                  </a:moveTo>
                  <a:cubicBezTo>
                    <a:pt x="94" y="847"/>
                    <a:pt x="-404" y="335"/>
                    <a:pt x="-514" y="-315"/>
                  </a:cubicBezTo>
                  <a:cubicBezTo>
                    <a:pt x="141" y="-198"/>
                    <a:pt x="640" y="314"/>
                    <a:pt x="749" y="964"/>
                  </a:cubicBezTo>
                  <a:close/>
                </a:path>
              </a:pathLst>
            </a:custGeom>
            <a:solidFill>
              <a:srgbClr val="020202"/>
            </a:solidFill>
            <a:ln w="1557" cap="flat">
              <a:noFill/>
              <a:prstDash val="solid"/>
              <a:miter/>
            </a:ln>
          </p:spPr>
          <p:txBody>
            <a:bodyPr rtlCol="0" anchor="ctr"/>
            <a:lstStyle/>
            <a:p>
              <a:endParaRPr lang="es-CO"/>
            </a:p>
          </p:txBody>
        </p:sp>
        <p:sp>
          <p:nvSpPr>
            <p:cNvPr id="1345" name="Freeform: Shape 1344">
              <a:extLst>
                <a:ext uri="{FF2B5EF4-FFF2-40B4-BE49-F238E27FC236}">
                  <a16:creationId xmlns:a16="http://schemas.microsoft.com/office/drawing/2014/main" id="{9F63B9AB-D249-969A-519E-C4680726DA8B}"/>
                </a:ext>
              </a:extLst>
            </p:cNvPr>
            <p:cNvSpPr/>
            <p:nvPr/>
          </p:nvSpPr>
          <p:spPr>
            <a:xfrm>
              <a:off x="4300505" y="5398749"/>
              <a:ext cx="1356" cy="1075"/>
            </a:xfrm>
            <a:custGeom>
              <a:avLst/>
              <a:gdLst>
                <a:gd name="connsiteX0" fmla="*/ 843 w 1356"/>
                <a:gd name="connsiteY0" fmla="*/ 761 h 1075"/>
                <a:gd name="connsiteX1" fmla="*/ -514 w 1356"/>
                <a:gd name="connsiteY1" fmla="*/ -315 h 1075"/>
                <a:gd name="connsiteX2" fmla="*/ 843 w 1356"/>
                <a:gd name="connsiteY2" fmla="*/ 761 h 1075"/>
              </a:gdLst>
              <a:ahLst/>
              <a:cxnLst>
                <a:cxn ang="0">
                  <a:pos x="connsiteX0" y="connsiteY0"/>
                </a:cxn>
                <a:cxn ang="0">
                  <a:pos x="connsiteX1" y="connsiteY1"/>
                </a:cxn>
                <a:cxn ang="0">
                  <a:pos x="connsiteX2" y="connsiteY2"/>
                </a:cxn>
              </a:cxnLst>
              <a:rect l="l" t="t" r="r" b="b"/>
              <a:pathLst>
                <a:path w="1356" h="1075">
                  <a:moveTo>
                    <a:pt x="843" y="761"/>
                  </a:moveTo>
                  <a:cubicBezTo>
                    <a:pt x="204" y="752"/>
                    <a:pt x="-358" y="310"/>
                    <a:pt x="-514" y="-315"/>
                  </a:cubicBezTo>
                  <a:cubicBezTo>
                    <a:pt x="110" y="-240"/>
                    <a:pt x="624" y="175"/>
                    <a:pt x="843" y="761"/>
                  </a:cubicBezTo>
                  <a:close/>
                </a:path>
              </a:pathLst>
            </a:custGeom>
            <a:solidFill>
              <a:srgbClr val="020202"/>
            </a:solidFill>
            <a:ln w="1557" cap="flat">
              <a:noFill/>
              <a:prstDash val="solid"/>
              <a:miter/>
            </a:ln>
          </p:spPr>
          <p:txBody>
            <a:bodyPr rtlCol="0" anchor="ctr"/>
            <a:lstStyle/>
            <a:p>
              <a:endParaRPr lang="es-CO"/>
            </a:p>
          </p:txBody>
        </p:sp>
        <p:sp>
          <p:nvSpPr>
            <p:cNvPr id="1346" name="Freeform: Shape 1345">
              <a:extLst>
                <a:ext uri="{FF2B5EF4-FFF2-40B4-BE49-F238E27FC236}">
                  <a16:creationId xmlns:a16="http://schemas.microsoft.com/office/drawing/2014/main" id="{26AAB327-D998-EFF2-90D1-91F6BBED7872}"/>
                </a:ext>
              </a:extLst>
            </p:cNvPr>
            <p:cNvSpPr/>
            <p:nvPr/>
          </p:nvSpPr>
          <p:spPr>
            <a:xfrm>
              <a:off x="4353620" y="5440311"/>
              <a:ext cx="1278" cy="1262"/>
            </a:xfrm>
            <a:custGeom>
              <a:avLst/>
              <a:gdLst>
                <a:gd name="connsiteX0" fmla="*/ 765 w 1278"/>
                <a:gd name="connsiteY0" fmla="*/ 948 h 1262"/>
                <a:gd name="connsiteX1" fmla="*/ -514 w 1278"/>
                <a:gd name="connsiteY1" fmla="*/ -315 h 1262"/>
                <a:gd name="connsiteX2" fmla="*/ 765 w 1278"/>
                <a:gd name="connsiteY2" fmla="*/ 948 h 1262"/>
              </a:gdLst>
              <a:ahLst/>
              <a:cxnLst>
                <a:cxn ang="0">
                  <a:pos x="connsiteX0" y="connsiteY0"/>
                </a:cxn>
                <a:cxn ang="0">
                  <a:pos x="connsiteX1" y="connsiteY1"/>
                </a:cxn>
                <a:cxn ang="0">
                  <a:pos x="connsiteX2" y="connsiteY2"/>
                </a:cxn>
              </a:cxnLst>
              <a:rect l="l" t="t" r="r" b="b"/>
              <a:pathLst>
                <a:path w="1278" h="1262">
                  <a:moveTo>
                    <a:pt x="765" y="948"/>
                  </a:moveTo>
                  <a:cubicBezTo>
                    <a:pt x="94" y="869"/>
                    <a:pt x="-420" y="349"/>
                    <a:pt x="-514" y="-315"/>
                  </a:cubicBezTo>
                  <a:cubicBezTo>
                    <a:pt x="141" y="-207"/>
                    <a:pt x="656" y="300"/>
                    <a:pt x="765" y="948"/>
                  </a:cubicBezTo>
                  <a:close/>
                </a:path>
              </a:pathLst>
            </a:custGeom>
            <a:solidFill>
              <a:srgbClr val="020202"/>
            </a:solidFill>
            <a:ln w="1557" cap="flat">
              <a:noFill/>
              <a:prstDash val="solid"/>
              <a:miter/>
            </a:ln>
          </p:spPr>
          <p:txBody>
            <a:bodyPr rtlCol="0" anchor="ctr"/>
            <a:lstStyle/>
            <a:p>
              <a:endParaRPr lang="es-CO"/>
            </a:p>
          </p:txBody>
        </p:sp>
        <p:sp>
          <p:nvSpPr>
            <p:cNvPr id="1347" name="Freeform: Shape 1346">
              <a:extLst>
                <a:ext uri="{FF2B5EF4-FFF2-40B4-BE49-F238E27FC236}">
                  <a16:creationId xmlns:a16="http://schemas.microsoft.com/office/drawing/2014/main" id="{D5D62421-1F7B-9623-5FCB-9FB4DBE5278F}"/>
                </a:ext>
              </a:extLst>
            </p:cNvPr>
            <p:cNvSpPr/>
            <p:nvPr/>
          </p:nvSpPr>
          <p:spPr>
            <a:xfrm>
              <a:off x="4352466" y="5439158"/>
              <a:ext cx="1262" cy="1278"/>
            </a:xfrm>
            <a:custGeom>
              <a:avLst/>
              <a:gdLst>
                <a:gd name="connsiteX0" fmla="*/ 749 w 1262"/>
                <a:gd name="connsiteY0" fmla="*/ 964 h 1278"/>
                <a:gd name="connsiteX1" fmla="*/ -514 w 1262"/>
                <a:gd name="connsiteY1" fmla="*/ -315 h 1278"/>
                <a:gd name="connsiteX2" fmla="*/ 749 w 1262"/>
                <a:gd name="connsiteY2" fmla="*/ 964 h 1278"/>
              </a:gdLst>
              <a:ahLst/>
              <a:cxnLst>
                <a:cxn ang="0">
                  <a:pos x="connsiteX0" y="connsiteY0"/>
                </a:cxn>
                <a:cxn ang="0">
                  <a:pos x="connsiteX1" y="connsiteY1"/>
                </a:cxn>
                <a:cxn ang="0">
                  <a:pos x="connsiteX2" y="connsiteY2"/>
                </a:cxn>
              </a:cxnLst>
              <a:rect l="l" t="t" r="r" b="b"/>
              <a:pathLst>
                <a:path w="1262" h="1278">
                  <a:moveTo>
                    <a:pt x="749" y="964"/>
                  </a:moveTo>
                  <a:cubicBezTo>
                    <a:pt x="94" y="847"/>
                    <a:pt x="-405" y="335"/>
                    <a:pt x="-514" y="-315"/>
                  </a:cubicBezTo>
                  <a:cubicBezTo>
                    <a:pt x="141" y="-198"/>
                    <a:pt x="640" y="314"/>
                    <a:pt x="749" y="964"/>
                  </a:cubicBezTo>
                  <a:close/>
                </a:path>
              </a:pathLst>
            </a:custGeom>
            <a:solidFill>
              <a:srgbClr val="020202"/>
            </a:solidFill>
            <a:ln w="1557" cap="flat">
              <a:noFill/>
              <a:prstDash val="solid"/>
              <a:miter/>
            </a:ln>
          </p:spPr>
          <p:txBody>
            <a:bodyPr rtlCol="0" anchor="ctr"/>
            <a:lstStyle/>
            <a:p>
              <a:endParaRPr lang="es-CO"/>
            </a:p>
          </p:txBody>
        </p:sp>
        <p:sp>
          <p:nvSpPr>
            <p:cNvPr id="1348" name="Freeform: Shape 1347">
              <a:extLst>
                <a:ext uri="{FF2B5EF4-FFF2-40B4-BE49-F238E27FC236}">
                  <a16:creationId xmlns:a16="http://schemas.microsoft.com/office/drawing/2014/main" id="{32C3EBA7-87FD-76F3-32F4-6F611B0DE0E8}"/>
                </a:ext>
              </a:extLst>
            </p:cNvPr>
            <p:cNvSpPr/>
            <p:nvPr/>
          </p:nvSpPr>
          <p:spPr>
            <a:xfrm>
              <a:off x="4351297" y="5438019"/>
              <a:ext cx="1278" cy="1262"/>
            </a:xfrm>
            <a:custGeom>
              <a:avLst/>
              <a:gdLst>
                <a:gd name="connsiteX0" fmla="*/ 765 w 1278"/>
                <a:gd name="connsiteY0" fmla="*/ 948 h 1262"/>
                <a:gd name="connsiteX1" fmla="*/ -514 w 1278"/>
                <a:gd name="connsiteY1" fmla="*/ -315 h 1262"/>
                <a:gd name="connsiteX2" fmla="*/ 765 w 1278"/>
                <a:gd name="connsiteY2" fmla="*/ 948 h 1262"/>
              </a:gdLst>
              <a:ahLst/>
              <a:cxnLst>
                <a:cxn ang="0">
                  <a:pos x="connsiteX0" y="connsiteY0"/>
                </a:cxn>
                <a:cxn ang="0">
                  <a:pos x="connsiteX1" y="connsiteY1"/>
                </a:cxn>
                <a:cxn ang="0">
                  <a:pos x="connsiteX2" y="connsiteY2"/>
                </a:cxn>
              </a:cxnLst>
              <a:rect l="l" t="t" r="r" b="b"/>
              <a:pathLst>
                <a:path w="1278" h="1262">
                  <a:moveTo>
                    <a:pt x="765" y="948"/>
                  </a:moveTo>
                  <a:cubicBezTo>
                    <a:pt x="110" y="841"/>
                    <a:pt x="-405" y="334"/>
                    <a:pt x="-514" y="-315"/>
                  </a:cubicBezTo>
                  <a:cubicBezTo>
                    <a:pt x="141" y="-207"/>
                    <a:pt x="656" y="300"/>
                    <a:pt x="765" y="948"/>
                  </a:cubicBezTo>
                  <a:close/>
                </a:path>
              </a:pathLst>
            </a:custGeom>
            <a:solidFill>
              <a:srgbClr val="020202"/>
            </a:solidFill>
            <a:ln w="1557" cap="flat">
              <a:noFill/>
              <a:prstDash val="solid"/>
              <a:miter/>
            </a:ln>
          </p:spPr>
          <p:txBody>
            <a:bodyPr rtlCol="0" anchor="ctr"/>
            <a:lstStyle/>
            <a:p>
              <a:endParaRPr lang="es-CO"/>
            </a:p>
          </p:txBody>
        </p:sp>
        <p:sp>
          <p:nvSpPr>
            <p:cNvPr id="1349" name="Freeform: Shape 1348">
              <a:extLst>
                <a:ext uri="{FF2B5EF4-FFF2-40B4-BE49-F238E27FC236}">
                  <a16:creationId xmlns:a16="http://schemas.microsoft.com/office/drawing/2014/main" id="{7DEEB3A0-1C85-EBA6-C42D-5D15A6E26E78}"/>
                </a:ext>
              </a:extLst>
            </p:cNvPr>
            <p:cNvSpPr/>
            <p:nvPr/>
          </p:nvSpPr>
          <p:spPr>
            <a:xfrm>
              <a:off x="4350112" y="5436881"/>
              <a:ext cx="1293" cy="1262"/>
            </a:xfrm>
            <a:custGeom>
              <a:avLst/>
              <a:gdLst>
                <a:gd name="connsiteX0" fmla="*/ 780 w 1293"/>
                <a:gd name="connsiteY0" fmla="*/ 948 h 1262"/>
                <a:gd name="connsiteX1" fmla="*/ -514 w 1293"/>
                <a:gd name="connsiteY1" fmla="*/ -315 h 1262"/>
                <a:gd name="connsiteX2" fmla="*/ 780 w 1293"/>
                <a:gd name="connsiteY2" fmla="*/ 948 h 1262"/>
              </a:gdLst>
              <a:ahLst/>
              <a:cxnLst>
                <a:cxn ang="0">
                  <a:pos x="connsiteX0" y="connsiteY0"/>
                </a:cxn>
                <a:cxn ang="0">
                  <a:pos x="connsiteX1" y="connsiteY1"/>
                </a:cxn>
                <a:cxn ang="0">
                  <a:pos x="connsiteX2" y="connsiteY2"/>
                </a:cxn>
              </a:cxnLst>
              <a:rect l="l" t="t" r="r" b="b"/>
              <a:pathLst>
                <a:path w="1293" h="1262">
                  <a:moveTo>
                    <a:pt x="780" y="948"/>
                  </a:moveTo>
                  <a:cubicBezTo>
                    <a:pt x="125" y="845"/>
                    <a:pt x="-389" y="339"/>
                    <a:pt x="-514" y="-315"/>
                  </a:cubicBezTo>
                  <a:cubicBezTo>
                    <a:pt x="157" y="-241"/>
                    <a:pt x="687" y="279"/>
                    <a:pt x="780" y="948"/>
                  </a:cubicBezTo>
                  <a:close/>
                </a:path>
              </a:pathLst>
            </a:custGeom>
            <a:solidFill>
              <a:srgbClr val="020202"/>
            </a:solidFill>
            <a:ln w="1557" cap="flat">
              <a:noFill/>
              <a:prstDash val="solid"/>
              <a:miter/>
            </a:ln>
          </p:spPr>
          <p:txBody>
            <a:bodyPr rtlCol="0" anchor="ctr"/>
            <a:lstStyle/>
            <a:p>
              <a:endParaRPr lang="es-CO"/>
            </a:p>
          </p:txBody>
        </p:sp>
        <p:sp>
          <p:nvSpPr>
            <p:cNvPr id="1350" name="Freeform: Shape 1349">
              <a:extLst>
                <a:ext uri="{FF2B5EF4-FFF2-40B4-BE49-F238E27FC236}">
                  <a16:creationId xmlns:a16="http://schemas.microsoft.com/office/drawing/2014/main" id="{3CC643CD-FDEE-5AA0-E03D-B78F6DE8C645}"/>
                </a:ext>
              </a:extLst>
            </p:cNvPr>
            <p:cNvSpPr/>
            <p:nvPr/>
          </p:nvSpPr>
          <p:spPr>
            <a:xfrm>
              <a:off x="4342145" y="5429866"/>
              <a:ext cx="1278" cy="1153"/>
            </a:xfrm>
            <a:custGeom>
              <a:avLst/>
              <a:gdLst>
                <a:gd name="connsiteX0" fmla="*/ 765 w 1278"/>
                <a:gd name="connsiteY0" fmla="*/ 839 h 1153"/>
                <a:gd name="connsiteX1" fmla="*/ -514 w 1278"/>
                <a:gd name="connsiteY1" fmla="*/ -315 h 1153"/>
              </a:gdLst>
              <a:ahLst/>
              <a:cxnLst>
                <a:cxn ang="0">
                  <a:pos x="connsiteX0" y="connsiteY0"/>
                </a:cxn>
                <a:cxn ang="0">
                  <a:pos x="connsiteX1" y="connsiteY1"/>
                </a:cxn>
              </a:cxnLst>
              <a:rect l="l" t="t" r="r" b="b"/>
              <a:pathLst>
                <a:path w="1278" h="1153">
                  <a:moveTo>
                    <a:pt x="765" y="839"/>
                  </a:moveTo>
                  <a:cubicBezTo>
                    <a:pt x="141" y="745"/>
                    <a:pt x="-358" y="292"/>
                    <a:pt x="-514" y="-315"/>
                  </a:cubicBezTo>
                  <a:close/>
                </a:path>
              </a:pathLst>
            </a:custGeom>
            <a:solidFill>
              <a:srgbClr val="020202"/>
            </a:solidFill>
            <a:ln w="1557" cap="flat">
              <a:noFill/>
              <a:prstDash val="solid"/>
              <a:miter/>
            </a:ln>
          </p:spPr>
          <p:txBody>
            <a:bodyPr rtlCol="0" anchor="ctr"/>
            <a:lstStyle/>
            <a:p>
              <a:endParaRPr lang="es-CO"/>
            </a:p>
          </p:txBody>
        </p:sp>
        <p:sp>
          <p:nvSpPr>
            <p:cNvPr id="1351" name="Freeform: Shape 1350">
              <a:extLst>
                <a:ext uri="{FF2B5EF4-FFF2-40B4-BE49-F238E27FC236}">
                  <a16:creationId xmlns:a16="http://schemas.microsoft.com/office/drawing/2014/main" id="{25BE2EDD-3818-6298-94A3-23E163FD0E32}"/>
                </a:ext>
              </a:extLst>
            </p:cNvPr>
            <p:cNvSpPr/>
            <p:nvPr/>
          </p:nvSpPr>
          <p:spPr>
            <a:xfrm>
              <a:off x="4340898" y="5428775"/>
              <a:ext cx="1340" cy="1184"/>
            </a:xfrm>
            <a:custGeom>
              <a:avLst/>
              <a:gdLst>
                <a:gd name="connsiteX0" fmla="*/ 827 w 1340"/>
                <a:gd name="connsiteY0" fmla="*/ 870 h 1184"/>
                <a:gd name="connsiteX1" fmla="*/ -514 w 1340"/>
                <a:gd name="connsiteY1" fmla="*/ -315 h 1184"/>
                <a:gd name="connsiteX2" fmla="*/ 827 w 1340"/>
                <a:gd name="connsiteY2" fmla="*/ 870 h 1184"/>
              </a:gdLst>
              <a:ahLst/>
              <a:cxnLst>
                <a:cxn ang="0">
                  <a:pos x="connsiteX0" y="connsiteY0"/>
                </a:cxn>
                <a:cxn ang="0">
                  <a:pos x="connsiteX1" y="connsiteY1"/>
                </a:cxn>
                <a:cxn ang="0">
                  <a:pos x="connsiteX2" y="connsiteY2"/>
                </a:cxn>
              </a:cxnLst>
              <a:rect l="l" t="t" r="r" b="b"/>
              <a:pathLst>
                <a:path w="1340" h="1184">
                  <a:moveTo>
                    <a:pt x="827" y="870"/>
                  </a:moveTo>
                  <a:cubicBezTo>
                    <a:pt x="172" y="797"/>
                    <a:pt x="-358" y="323"/>
                    <a:pt x="-514" y="-315"/>
                  </a:cubicBezTo>
                  <a:cubicBezTo>
                    <a:pt x="141" y="-241"/>
                    <a:pt x="671" y="232"/>
                    <a:pt x="827" y="870"/>
                  </a:cubicBezTo>
                  <a:close/>
                </a:path>
              </a:pathLst>
            </a:custGeom>
            <a:solidFill>
              <a:srgbClr val="020202"/>
            </a:solidFill>
            <a:ln w="1557" cap="flat">
              <a:noFill/>
              <a:prstDash val="solid"/>
              <a:miter/>
            </a:ln>
          </p:spPr>
          <p:txBody>
            <a:bodyPr rtlCol="0" anchor="ctr"/>
            <a:lstStyle/>
            <a:p>
              <a:endParaRPr lang="es-CO"/>
            </a:p>
          </p:txBody>
        </p:sp>
        <p:sp>
          <p:nvSpPr>
            <p:cNvPr id="1352" name="Freeform: Shape 1351">
              <a:extLst>
                <a:ext uri="{FF2B5EF4-FFF2-40B4-BE49-F238E27FC236}">
                  <a16:creationId xmlns:a16="http://schemas.microsoft.com/office/drawing/2014/main" id="{8708C1F7-643C-7C6E-5BC2-BEC25918500B}"/>
                </a:ext>
              </a:extLst>
            </p:cNvPr>
            <p:cNvSpPr/>
            <p:nvPr/>
          </p:nvSpPr>
          <p:spPr>
            <a:xfrm>
              <a:off x="4336268" y="5425329"/>
              <a:ext cx="1371" cy="1106"/>
            </a:xfrm>
            <a:custGeom>
              <a:avLst/>
              <a:gdLst>
                <a:gd name="connsiteX0" fmla="*/ 858 w 1371"/>
                <a:gd name="connsiteY0" fmla="*/ 792 h 1106"/>
                <a:gd name="connsiteX1" fmla="*/ -514 w 1371"/>
                <a:gd name="connsiteY1" fmla="*/ -315 h 1106"/>
                <a:gd name="connsiteX2" fmla="*/ 858 w 1371"/>
                <a:gd name="connsiteY2" fmla="*/ 792 h 1106"/>
              </a:gdLst>
              <a:ahLst/>
              <a:cxnLst>
                <a:cxn ang="0">
                  <a:pos x="connsiteX0" y="connsiteY0"/>
                </a:cxn>
                <a:cxn ang="0">
                  <a:pos x="connsiteX1" y="connsiteY1"/>
                </a:cxn>
                <a:cxn ang="0">
                  <a:pos x="connsiteX2" y="connsiteY2"/>
                </a:cxn>
              </a:cxnLst>
              <a:rect l="l" t="t" r="r" b="b"/>
              <a:pathLst>
                <a:path w="1371" h="1106">
                  <a:moveTo>
                    <a:pt x="858" y="792"/>
                  </a:moveTo>
                  <a:cubicBezTo>
                    <a:pt x="203" y="775"/>
                    <a:pt x="-358" y="321"/>
                    <a:pt x="-514" y="-315"/>
                  </a:cubicBezTo>
                  <a:cubicBezTo>
                    <a:pt x="125" y="-265"/>
                    <a:pt x="671" y="175"/>
                    <a:pt x="858" y="792"/>
                  </a:cubicBezTo>
                  <a:close/>
                </a:path>
              </a:pathLst>
            </a:custGeom>
            <a:solidFill>
              <a:srgbClr val="020202"/>
            </a:solidFill>
            <a:ln w="1557" cap="flat">
              <a:noFill/>
              <a:prstDash val="solid"/>
              <a:miter/>
            </a:ln>
          </p:spPr>
          <p:txBody>
            <a:bodyPr rtlCol="0" anchor="ctr"/>
            <a:lstStyle/>
            <a:p>
              <a:endParaRPr lang="es-CO"/>
            </a:p>
          </p:txBody>
        </p:sp>
        <p:sp>
          <p:nvSpPr>
            <p:cNvPr id="1353" name="Freeform: Shape 1352">
              <a:extLst>
                <a:ext uri="{FF2B5EF4-FFF2-40B4-BE49-F238E27FC236}">
                  <a16:creationId xmlns:a16="http://schemas.microsoft.com/office/drawing/2014/main" id="{0F2E395C-74B7-3375-4629-CDD8F7718399}"/>
                </a:ext>
              </a:extLst>
            </p:cNvPr>
            <p:cNvSpPr/>
            <p:nvPr/>
          </p:nvSpPr>
          <p:spPr>
            <a:xfrm>
              <a:off x="4332885" y="5423007"/>
              <a:ext cx="1371" cy="1075"/>
            </a:xfrm>
            <a:custGeom>
              <a:avLst/>
              <a:gdLst>
                <a:gd name="connsiteX0" fmla="*/ 858 w 1371"/>
                <a:gd name="connsiteY0" fmla="*/ 761 h 1075"/>
                <a:gd name="connsiteX1" fmla="*/ -514 w 1371"/>
                <a:gd name="connsiteY1" fmla="*/ -315 h 1075"/>
                <a:gd name="connsiteX2" fmla="*/ 858 w 1371"/>
                <a:gd name="connsiteY2" fmla="*/ 761 h 1075"/>
              </a:gdLst>
              <a:ahLst/>
              <a:cxnLst>
                <a:cxn ang="0">
                  <a:pos x="connsiteX0" y="connsiteY0"/>
                </a:cxn>
                <a:cxn ang="0">
                  <a:pos x="connsiteX1" y="connsiteY1"/>
                </a:cxn>
                <a:cxn ang="0">
                  <a:pos x="connsiteX2" y="connsiteY2"/>
                </a:cxn>
              </a:cxnLst>
              <a:rect l="l" t="t" r="r" b="b"/>
              <a:pathLst>
                <a:path w="1371" h="1075">
                  <a:moveTo>
                    <a:pt x="858" y="761"/>
                  </a:moveTo>
                  <a:cubicBezTo>
                    <a:pt x="219" y="749"/>
                    <a:pt x="-342" y="309"/>
                    <a:pt x="-514" y="-315"/>
                  </a:cubicBezTo>
                  <a:cubicBezTo>
                    <a:pt x="110" y="-243"/>
                    <a:pt x="640" y="173"/>
                    <a:pt x="858" y="761"/>
                  </a:cubicBezTo>
                  <a:close/>
                </a:path>
              </a:pathLst>
            </a:custGeom>
            <a:solidFill>
              <a:srgbClr val="020202"/>
            </a:solidFill>
            <a:ln w="1557" cap="flat">
              <a:noFill/>
              <a:prstDash val="solid"/>
              <a:miter/>
            </a:ln>
          </p:spPr>
          <p:txBody>
            <a:bodyPr rtlCol="0" anchor="ctr"/>
            <a:lstStyle/>
            <a:p>
              <a:endParaRPr lang="es-CO"/>
            </a:p>
          </p:txBody>
        </p:sp>
        <p:sp>
          <p:nvSpPr>
            <p:cNvPr id="1354" name="Freeform: Shape 1353">
              <a:extLst>
                <a:ext uri="{FF2B5EF4-FFF2-40B4-BE49-F238E27FC236}">
                  <a16:creationId xmlns:a16="http://schemas.microsoft.com/office/drawing/2014/main" id="{5B1E4BD4-C8E9-F006-1FDB-179DB725E7F9}"/>
                </a:ext>
              </a:extLst>
            </p:cNvPr>
            <p:cNvSpPr/>
            <p:nvPr/>
          </p:nvSpPr>
          <p:spPr>
            <a:xfrm>
              <a:off x="4324794" y="5416038"/>
              <a:ext cx="1309" cy="1138"/>
            </a:xfrm>
            <a:custGeom>
              <a:avLst/>
              <a:gdLst>
                <a:gd name="connsiteX0" fmla="*/ 796 w 1309"/>
                <a:gd name="connsiteY0" fmla="*/ 823 h 1138"/>
                <a:gd name="connsiteX1" fmla="*/ -514 w 1309"/>
                <a:gd name="connsiteY1" fmla="*/ -315 h 1138"/>
                <a:gd name="connsiteX2" fmla="*/ 796 w 1309"/>
                <a:gd name="connsiteY2" fmla="*/ 823 h 1138"/>
              </a:gdLst>
              <a:ahLst/>
              <a:cxnLst>
                <a:cxn ang="0">
                  <a:pos x="connsiteX0" y="connsiteY0"/>
                </a:cxn>
                <a:cxn ang="0">
                  <a:pos x="connsiteX1" y="connsiteY1"/>
                </a:cxn>
                <a:cxn ang="0">
                  <a:pos x="connsiteX2" y="connsiteY2"/>
                </a:cxn>
              </a:cxnLst>
              <a:rect l="l" t="t" r="r" b="b"/>
              <a:pathLst>
                <a:path w="1309" h="1138">
                  <a:moveTo>
                    <a:pt x="796" y="823"/>
                  </a:moveTo>
                  <a:cubicBezTo>
                    <a:pt x="157" y="786"/>
                    <a:pt x="-389" y="318"/>
                    <a:pt x="-514" y="-315"/>
                  </a:cubicBezTo>
                  <a:cubicBezTo>
                    <a:pt x="94" y="-198"/>
                    <a:pt x="593" y="237"/>
                    <a:pt x="796" y="823"/>
                  </a:cubicBezTo>
                  <a:close/>
                </a:path>
              </a:pathLst>
            </a:custGeom>
            <a:solidFill>
              <a:srgbClr val="020202"/>
            </a:solidFill>
            <a:ln w="1557" cap="flat">
              <a:noFill/>
              <a:prstDash val="solid"/>
              <a:miter/>
            </a:ln>
          </p:spPr>
          <p:txBody>
            <a:bodyPr rtlCol="0" anchor="ctr"/>
            <a:lstStyle/>
            <a:p>
              <a:endParaRPr lang="es-CO"/>
            </a:p>
          </p:txBody>
        </p:sp>
        <p:sp>
          <p:nvSpPr>
            <p:cNvPr id="1355" name="Freeform: Shape 1354">
              <a:extLst>
                <a:ext uri="{FF2B5EF4-FFF2-40B4-BE49-F238E27FC236}">
                  <a16:creationId xmlns:a16="http://schemas.microsoft.com/office/drawing/2014/main" id="{4D4B4845-0063-4CCE-6335-F27344BF1BFB}"/>
                </a:ext>
              </a:extLst>
            </p:cNvPr>
            <p:cNvSpPr/>
            <p:nvPr/>
          </p:nvSpPr>
          <p:spPr>
            <a:xfrm>
              <a:off x="4323562" y="5414947"/>
              <a:ext cx="1340" cy="1184"/>
            </a:xfrm>
            <a:custGeom>
              <a:avLst/>
              <a:gdLst>
                <a:gd name="connsiteX0" fmla="*/ 827 w 1340"/>
                <a:gd name="connsiteY0" fmla="*/ 870 h 1184"/>
                <a:gd name="connsiteX1" fmla="*/ -514 w 1340"/>
                <a:gd name="connsiteY1" fmla="*/ -315 h 1184"/>
                <a:gd name="connsiteX2" fmla="*/ 827 w 1340"/>
                <a:gd name="connsiteY2" fmla="*/ 870 h 1184"/>
              </a:gdLst>
              <a:ahLst/>
              <a:cxnLst>
                <a:cxn ang="0">
                  <a:pos x="connsiteX0" y="connsiteY0"/>
                </a:cxn>
                <a:cxn ang="0">
                  <a:pos x="connsiteX1" y="connsiteY1"/>
                </a:cxn>
                <a:cxn ang="0">
                  <a:pos x="connsiteX2" y="connsiteY2"/>
                </a:cxn>
              </a:cxnLst>
              <a:rect l="l" t="t" r="r" b="b"/>
              <a:pathLst>
                <a:path w="1340" h="1184">
                  <a:moveTo>
                    <a:pt x="827" y="870"/>
                  </a:moveTo>
                  <a:cubicBezTo>
                    <a:pt x="172" y="797"/>
                    <a:pt x="-358" y="323"/>
                    <a:pt x="-514" y="-315"/>
                  </a:cubicBezTo>
                  <a:cubicBezTo>
                    <a:pt x="141" y="-241"/>
                    <a:pt x="671" y="232"/>
                    <a:pt x="827" y="870"/>
                  </a:cubicBezTo>
                  <a:close/>
                </a:path>
              </a:pathLst>
            </a:custGeom>
            <a:solidFill>
              <a:srgbClr val="020202"/>
            </a:solidFill>
            <a:ln w="1557" cap="flat">
              <a:noFill/>
              <a:prstDash val="solid"/>
              <a:miter/>
            </a:ln>
          </p:spPr>
          <p:txBody>
            <a:bodyPr rtlCol="0" anchor="ctr"/>
            <a:lstStyle/>
            <a:p>
              <a:endParaRPr lang="es-CO"/>
            </a:p>
          </p:txBody>
        </p:sp>
        <p:sp>
          <p:nvSpPr>
            <p:cNvPr id="1356" name="Freeform: Shape 1355">
              <a:extLst>
                <a:ext uri="{FF2B5EF4-FFF2-40B4-BE49-F238E27FC236}">
                  <a16:creationId xmlns:a16="http://schemas.microsoft.com/office/drawing/2014/main" id="{8AC4FED0-5B89-DA7C-F5F4-5769F1BD5C2D}"/>
                </a:ext>
              </a:extLst>
            </p:cNvPr>
            <p:cNvSpPr/>
            <p:nvPr/>
          </p:nvSpPr>
          <p:spPr>
            <a:xfrm>
              <a:off x="4424213" y="6334067"/>
              <a:ext cx="184813" cy="441254"/>
            </a:xfrm>
            <a:custGeom>
              <a:avLst/>
              <a:gdLst>
                <a:gd name="connsiteX0" fmla="*/ 5329 w 184813"/>
                <a:gd name="connsiteY0" fmla="*/ 440867 h 441254"/>
                <a:gd name="connsiteX1" fmla="*/ 3365 w 184813"/>
                <a:gd name="connsiteY1" fmla="*/ 437359 h 441254"/>
                <a:gd name="connsiteX2" fmla="*/ -454 w 184813"/>
                <a:gd name="connsiteY2" fmla="*/ 424638 h 441254"/>
                <a:gd name="connsiteX3" fmla="*/ 6312 w 184813"/>
                <a:gd name="connsiteY3" fmla="*/ 413304 h 441254"/>
                <a:gd name="connsiteX4" fmla="*/ 14683 w 184813"/>
                <a:gd name="connsiteY4" fmla="*/ 409469 h 441254"/>
                <a:gd name="connsiteX5" fmla="*/ 56464 w 184813"/>
                <a:gd name="connsiteY5" fmla="*/ 385773 h 441254"/>
                <a:gd name="connsiteX6" fmla="*/ 72568 w 184813"/>
                <a:gd name="connsiteY6" fmla="*/ 371898 h 441254"/>
                <a:gd name="connsiteX7" fmla="*/ 94596 w 184813"/>
                <a:gd name="connsiteY7" fmla="*/ 342511 h 441254"/>
                <a:gd name="connsiteX8" fmla="*/ 108066 w 184813"/>
                <a:gd name="connsiteY8" fmla="*/ 303630 h 441254"/>
                <a:gd name="connsiteX9" fmla="*/ 112416 w 184813"/>
                <a:gd name="connsiteY9" fmla="*/ 280557 h 441254"/>
                <a:gd name="connsiteX10" fmla="*/ 113897 w 184813"/>
                <a:gd name="connsiteY10" fmla="*/ 265716 h 441254"/>
                <a:gd name="connsiteX11" fmla="*/ 115939 w 184813"/>
                <a:gd name="connsiteY11" fmla="*/ 231933 h 441254"/>
                <a:gd name="connsiteX12" fmla="*/ 121052 w 184813"/>
                <a:gd name="connsiteY12" fmla="*/ 192163 h 441254"/>
                <a:gd name="connsiteX13" fmla="*/ 128146 w 184813"/>
                <a:gd name="connsiteY13" fmla="*/ 157351 h 441254"/>
                <a:gd name="connsiteX14" fmla="*/ 136720 w 184813"/>
                <a:gd name="connsiteY14" fmla="*/ 115820 h 441254"/>
                <a:gd name="connsiteX15" fmla="*/ 143954 w 184813"/>
                <a:gd name="connsiteY15" fmla="*/ 70610 h 441254"/>
                <a:gd name="connsiteX16" fmla="*/ 157626 w 184813"/>
                <a:gd name="connsiteY16" fmla="*/ 25571 h 441254"/>
                <a:gd name="connsiteX17" fmla="*/ 164205 w 184813"/>
                <a:gd name="connsiteY17" fmla="*/ 12164 h 441254"/>
                <a:gd name="connsiteX18" fmla="*/ 184300 w 184813"/>
                <a:gd name="connsiteY18" fmla="*/ -308 h 441254"/>
                <a:gd name="connsiteX19" fmla="*/ 174463 w 184813"/>
                <a:gd name="connsiteY19" fmla="*/ 53180 h 441254"/>
                <a:gd name="connsiteX20" fmla="*/ 170207 w 184813"/>
                <a:gd name="connsiteY20" fmla="*/ 80899 h 441254"/>
                <a:gd name="connsiteX21" fmla="*/ 163971 w 184813"/>
                <a:gd name="connsiteY21" fmla="*/ 118158 h 441254"/>
                <a:gd name="connsiteX22" fmla="*/ 155303 w 184813"/>
                <a:gd name="connsiteY22" fmla="*/ 160781 h 441254"/>
                <a:gd name="connsiteX23" fmla="*/ 150018 w 184813"/>
                <a:gd name="connsiteY23" fmla="*/ 188344 h 441254"/>
                <a:gd name="connsiteX24" fmla="*/ 148787 w 184813"/>
                <a:gd name="connsiteY24" fmla="*/ 199116 h 441254"/>
                <a:gd name="connsiteX25" fmla="*/ 144344 w 184813"/>
                <a:gd name="connsiteY25" fmla="*/ 222750 h 441254"/>
                <a:gd name="connsiteX26" fmla="*/ 142660 w 184813"/>
                <a:gd name="connsiteY26" fmla="*/ 237545 h 441254"/>
                <a:gd name="connsiteX27" fmla="*/ 141366 w 184813"/>
                <a:gd name="connsiteY27" fmla="*/ 267976 h 441254"/>
                <a:gd name="connsiteX28" fmla="*/ 123827 w 184813"/>
                <a:gd name="connsiteY28" fmla="*/ 345457 h 441254"/>
                <a:gd name="connsiteX29" fmla="*/ 111745 w 184813"/>
                <a:gd name="connsiteY29" fmla="*/ 368374 h 441254"/>
                <a:gd name="connsiteX30" fmla="*/ 107520 w 184813"/>
                <a:gd name="connsiteY30" fmla="*/ 375904 h 441254"/>
                <a:gd name="connsiteX31" fmla="*/ 81454 w 184813"/>
                <a:gd name="connsiteY31" fmla="*/ 404761 h 441254"/>
                <a:gd name="connsiteX32" fmla="*/ 56152 w 184813"/>
                <a:gd name="connsiteY32" fmla="*/ 423640 h 441254"/>
                <a:gd name="connsiteX33" fmla="*/ 15057 w 184813"/>
                <a:gd name="connsiteY33" fmla="*/ 440680 h 441254"/>
                <a:gd name="connsiteX34" fmla="*/ 5329 w 184813"/>
                <a:gd name="connsiteY34" fmla="*/ 440867 h 441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84813" h="441254">
                  <a:moveTo>
                    <a:pt x="5329" y="440867"/>
                  </a:moveTo>
                  <a:cubicBezTo>
                    <a:pt x="4877" y="439604"/>
                    <a:pt x="4207" y="438419"/>
                    <a:pt x="3365" y="437359"/>
                  </a:cubicBezTo>
                  <a:cubicBezTo>
                    <a:pt x="-626" y="433867"/>
                    <a:pt x="-641" y="429330"/>
                    <a:pt x="-454" y="424638"/>
                  </a:cubicBezTo>
                  <a:cubicBezTo>
                    <a:pt x="-407" y="419914"/>
                    <a:pt x="2180" y="415580"/>
                    <a:pt x="6312" y="413304"/>
                  </a:cubicBezTo>
                  <a:cubicBezTo>
                    <a:pt x="8946" y="411714"/>
                    <a:pt x="11752" y="410435"/>
                    <a:pt x="14683" y="409469"/>
                  </a:cubicBezTo>
                  <a:cubicBezTo>
                    <a:pt x="30273" y="404527"/>
                    <a:pt x="43789" y="395921"/>
                    <a:pt x="56464" y="385773"/>
                  </a:cubicBezTo>
                  <a:cubicBezTo>
                    <a:pt x="62014" y="381329"/>
                    <a:pt x="67720" y="377136"/>
                    <a:pt x="72568" y="371898"/>
                  </a:cubicBezTo>
                  <a:cubicBezTo>
                    <a:pt x="80987" y="362965"/>
                    <a:pt x="88376" y="353096"/>
                    <a:pt x="94596" y="342511"/>
                  </a:cubicBezTo>
                  <a:cubicBezTo>
                    <a:pt x="101253" y="330413"/>
                    <a:pt x="105821" y="317256"/>
                    <a:pt x="108066" y="303630"/>
                  </a:cubicBezTo>
                  <a:cubicBezTo>
                    <a:pt x="109485" y="295929"/>
                    <a:pt x="111184" y="288274"/>
                    <a:pt x="112416" y="280557"/>
                  </a:cubicBezTo>
                  <a:cubicBezTo>
                    <a:pt x="113211" y="275662"/>
                    <a:pt x="113367" y="270658"/>
                    <a:pt x="113897" y="265716"/>
                  </a:cubicBezTo>
                  <a:cubicBezTo>
                    <a:pt x="115097" y="254491"/>
                    <a:pt x="115113" y="243189"/>
                    <a:pt x="115939" y="231933"/>
                  </a:cubicBezTo>
                  <a:cubicBezTo>
                    <a:pt x="116921" y="218557"/>
                    <a:pt x="119213" y="205430"/>
                    <a:pt x="121052" y="192163"/>
                  </a:cubicBezTo>
                  <a:cubicBezTo>
                    <a:pt x="122611" y="180455"/>
                    <a:pt x="125511" y="168903"/>
                    <a:pt x="128146" y="157351"/>
                  </a:cubicBezTo>
                  <a:cubicBezTo>
                    <a:pt x="131264" y="143554"/>
                    <a:pt x="134865" y="129820"/>
                    <a:pt x="136720" y="115820"/>
                  </a:cubicBezTo>
                  <a:cubicBezTo>
                    <a:pt x="138731" y="100667"/>
                    <a:pt x="140789" y="85529"/>
                    <a:pt x="143954" y="70610"/>
                  </a:cubicBezTo>
                  <a:cubicBezTo>
                    <a:pt x="147056" y="55191"/>
                    <a:pt x="151624" y="40100"/>
                    <a:pt x="157626" y="25571"/>
                  </a:cubicBezTo>
                  <a:cubicBezTo>
                    <a:pt x="159559" y="20987"/>
                    <a:pt x="162178" y="16716"/>
                    <a:pt x="164205" y="12164"/>
                  </a:cubicBezTo>
                  <a:cubicBezTo>
                    <a:pt x="168118" y="3418"/>
                    <a:pt x="174899" y="-495"/>
                    <a:pt x="184300" y="-308"/>
                  </a:cubicBezTo>
                  <a:cubicBezTo>
                    <a:pt x="181603" y="17636"/>
                    <a:pt x="177752" y="35361"/>
                    <a:pt x="174463" y="53180"/>
                  </a:cubicBezTo>
                  <a:cubicBezTo>
                    <a:pt x="172764" y="62363"/>
                    <a:pt x="171485" y="71639"/>
                    <a:pt x="170207" y="80899"/>
                  </a:cubicBezTo>
                  <a:cubicBezTo>
                    <a:pt x="168492" y="93371"/>
                    <a:pt x="167775" y="105936"/>
                    <a:pt x="163971" y="118158"/>
                  </a:cubicBezTo>
                  <a:cubicBezTo>
                    <a:pt x="159731" y="132033"/>
                    <a:pt x="158639" y="146672"/>
                    <a:pt x="155303" y="160781"/>
                  </a:cubicBezTo>
                  <a:cubicBezTo>
                    <a:pt x="153167" y="169917"/>
                    <a:pt x="152060" y="179224"/>
                    <a:pt x="150018" y="188344"/>
                  </a:cubicBezTo>
                  <a:cubicBezTo>
                    <a:pt x="149223" y="191883"/>
                    <a:pt x="148802" y="195484"/>
                    <a:pt x="148787" y="199116"/>
                  </a:cubicBezTo>
                  <a:cubicBezTo>
                    <a:pt x="148787" y="207394"/>
                    <a:pt x="145372" y="214815"/>
                    <a:pt x="144344" y="222750"/>
                  </a:cubicBezTo>
                  <a:cubicBezTo>
                    <a:pt x="143720" y="227677"/>
                    <a:pt x="142270" y="232494"/>
                    <a:pt x="142660" y="237545"/>
                  </a:cubicBezTo>
                  <a:cubicBezTo>
                    <a:pt x="143439" y="247741"/>
                    <a:pt x="142317" y="257905"/>
                    <a:pt x="141366" y="267976"/>
                  </a:cubicBezTo>
                  <a:cubicBezTo>
                    <a:pt x="138840" y="294479"/>
                    <a:pt x="134288" y="320701"/>
                    <a:pt x="123827" y="345457"/>
                  </a:cubicBezTo>
                  <a:cubicBezTo>
                    <a:pt x="120398" y="353393"/>
                    <a:pt x="116360" y="361063"/>
                    <a:pt x="111745" y="368374"/>
                  </a:cubicBezTo>
                  <a:cubicBezTo>
                    <a:pt x="110186" y="370822"/>
                    <a:pt x="108908" y="373379"/>
                    <a:pt x="107520" y="375904"/>
                  </a:cubicBezTo>
                  <a:cubicBezTo>
                    <a:pt x="101098" y="387581"/>
                    <a:pt x="91198" y="396031"/>
                    <a:pt x="81454" y="404761"/>
                  </a:cubicBezTo>
                  <a:cubicBezTo>
                    <a:pt x="73488" y="411652"/>
                    <a:pt x="65023" y="417965"/>
                    <a:pt x="56152" y="423640"/>
                  </a:cubicBezTo>
                  <a:cubicBezTo>
                    <a:pt x="43680" y="431934"/>
                    <a:pt x="30257" y="438684"/>
                    <a:pt x="15057" y="440680"/>
                  </a:cubicBezTo>
                  <a:cubicBezTo>
                    <a:pt x="11815" y="440945"/>
                    <a:pt x="8572" y="441007"/>
                    <a:pt x="5329" y="440867"/>
                  </a:cubicBezTo>
                  <a:close/>
                </a:path>
              </a:pathLst>
            </a:custGeom>
            <a:solidFill>
              <a:srgbClr val="000000"/>
            </a:solidFill>
            <a:ln w="1557" cap="flat">
              <a:noFill/>
              <a:prstDash val="solid"/>
              <a:miter/>
            </a:ln>
          </p:spPr>
          <p:txBody>
            <a:bodyPr rtlCol="0" anchor="ctr"/>
            <a:lstStyle/>
            <a:p>
              <a:endParaRPr lang="es-CO"/>
            </a:p>
          </p:txBody>
        </p:sp>
        <p:sp>
          <p:nvSpPr>
            <p:cNvPr id="1357" name="Freeform: Shape 1356">
              <a:extLst>
                <a:ext uri="{FF2B5EF4-FFF2-40B4-BE49-F238E27FC236}">
                  <a16:creationId xmlns:a16="http://schemas.microsoft.com/office/drawing/2014/main" id="{F6874DC0-2261-135D-FA9A-80C6B0F5CD9B}"/>
                </a:ext>
              </a:extLst>
            </p:cNvPr>
            <p:cNvSpPr/>
            <p:nvPr/>
          </p:nvSpPr>
          <p:spPr>
            <a:xfrm>
              <a:off x="4336517" y="6768047"/>
              <a:ext cx="27732" cy="5002"/>
            </a:xfrm>
            <a:custGeom>
              <a:avLst/>
              <a:gdLst>
                <a:gd name="connsiteX0" fmla="*/ -514 w 27732"/>
                <a:gd name="connsiteY0" fmla="*/ 4532 h 5002"/>
                <a:gd name="connsiteX1" fmla="*/ 8295 w 27732"/>
                <a:gd name="connsiteY1" fmla="*/ 432 h 5002"/>
                <a:gd name="connsiteX2" fmla="*/ 11070 w 27732"/>
                <a:gd name="connsiteY2" fmla="*/ 2349 h 5002"/>
                <a:gd name="connsiteX3" fmla="*/ 14484 w 27732"/>
                <a:gd name="connsiteY3" fmla="*/ 2349 h 5002"/>
                <a:gd name="connsiteX4" fmla="*/ 22918 w 27732"/>
                <a:gd name="connsiteY4" fmla="*/ 11 h 5002"/>
                <a:gd name="connsiteX5" fmla="*/ 27205 w 27732"/>
                <a:gd name="connsiteY5" fmla="*/ 4688 h 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732" h="5002">
                  <a:moveTo>
                    <a:pt x="-514" y="4532"/>
                  </a:moveTo>
                  <a:cubicBezTo>
                    <a:pt x="453" y="183"/>
                    <a:pt x="3727" y="-1392"/>
                    <a:pt x="8295" y="432"/>
                  </a:cubicBezTo>
                  <a:cubicBezTo>
                    <a:pt x="9324" y="900"/>
                    <a:pt x="10259" y="1555"/>
                    <a:pt x="11070" y="2349"/>
                  </a:cubicBezTo>
                  <a:cubicBezTo>
                    <a:pt x="12286" y="3472"/>
                    <a:pt x="13392" y="3550"/>
                    <a:pt x="14484" y="2349"/>
                  </a:cubicBezTo>
                  <a:cubicBezTo>
                    <a:pt x="16776" y="-348"/>
                    <a:pt x="19893" y="58"/>
                    <a:pt x="22918" y="11"/>
                  </a:cubicBezTo>
                  <a:cubicBezTo>
                    <a:pt x="25942" y="-36"/>
                    <a:pt x="27376" y="1570"/>
                    <a:pt x="27205" y="4688"/>
                  </a:cubicBezTo>
                  <a:close/>
                </a:path>
              </a:pathLst>
            </a:custGeom>
            <a:solidFill>
              <a:srgbClr val="020202"/>
            </a:solidFill>
            <a:ln w="1557" cap="flat">
              <a:noFill/>
              <a:prstDash val="solid"/>
              <a:miter/>
            </a:ln>
          </p:spPr>
          <p:txBody>
            <a:bodyPr rtlCol="0" anchor="ctr"/>
            <a:lstStyle/>
            <a:p>
              <a:endParaRPr lang="es-CO"/>
            </a:p>
          </p:txBody>
        </p:sp>
        <p:sp>
          <p:nvSpPr>
            <p:cNvPr id="1358" name="Freeform: Shape 1357">
              <a:extLst>
                <a:ext uri="{FF2B5EF4-FFF2-40B4-BE49-F238E27FC236}">
                  <a16:creationId xmlns:a16="http://schemas.microsoft.com/office/drawing/2014/main" id="{02DF504B-3350-FD26-0278-9DE917AD68CC}"/>
                </a:ext>
              </a:extLst>
            </p:cNvPr>
            <p:cNvSpPr/>
            <p:nvPr/>
          </p:nvSpPr>
          <p:spPr>
            <a:xfrm>
              <a:off x="4294924" y="6770158"/>
              <a:ext cx="36994" cy="3830"/>
            </a:xfrm>
            <a:custGeom>
              <a:avLst/>
              <a:gdLst>
                <a:gd name="connsiteX0" fmla="*/ -514 w 36994"/>
                <a:gd name="connsiteY0" fmla="*/ 2468 h 3830"/>
                <a:gd name="connsiteX1" fmla="*/ 13517 w 36994"/>
                <a:gd name="connsiteY1" fmla="*/ 551 h 3830"/>
                <a:gd name="connsiteX2" fmla="*/ 21312 w 36994"/>
                <a:gd name="connsiteY2" fmla="*/ 551 h 3830"/>
                <a:gd name="connsiteX3" fmla="*/ 36481 w 36994"/>
                <a:gd name="connsiteY3" fmla="*/ 2484 h 3830"/>
                <a:gd name="connsiteX4" fmla="*/ 33363 w 36994"/>
                <a:gd name="connsiteY4" fmla="*/ 3481 h 3830"/>
                <a:gd name="connsiteX5" fmla="*/ 2635 w 36994"/>
                <a:gd name="connsiteY5" fmla="*/ 3481 h 3830"/>
                <a:gd name="connsiteX6" fmla="*/ -514 w 36994"/>
                <a:gd name="connsiteY6" fmla="*/ 2468 h 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994" h="3830">
                  <a:moveTo>
                    <a:pt x="-514" y="2468"/>
                  </a:moveTo>
                  <a:cubicBezTo>
                    <a:pt x="4163" y="2094"/>
                    <a:pt x="8840" y="3232"/>
                    <a:pt x="13517" y="551"/>
                  </a:cubicBezTo>
                  <a:cubicBezTo>
                    <a:pt x="15980" y="-603"/>
                    <a:pt x="18849" y="-603"/>
                    <a:pt x="21312" y="551"/>
                  </a:cubicBezTo>
                  <a:cubicBezTo>
                    <a:pt x="26285" y="3435"/>
                    <a:pt x="31430" y="2016"/>
                    <a:pt x="36481" y="2484"/>
                  </a:cubicBezTo>
                  <a:cubicBezTo>
                    <a:pt x="35639" y="3263"/>
                    <a:pt x="34501" y="3622"/>
                    <a:pt x="33363" y="3481"/>
                  </a:cubicBezTo>
                  <a:lnTo>
                    <a:pt x="2635" y="3481"/>
                  </a:lnTo>
                  <a:cubicBezTo>
                    <a:pt x="1482" y="3637"/>
                    <a:pt x="328" y="3263"/>
                    <a:pt x="-514" y="2468"/>
                  </a:cubicBezTo>
                  <a:close/>
                </a:path>
              </a:pathLst>
            </a:custGeom>
            <a:solidFill>
              <a:srgbClr val="020202"/>
            </a:solidFill>
            <a:ln w="1557" cap="flat">
              <a:noFill/>
              <a:prstDash val="solid"/>
              <a:miter/>
            </a:ln>
          </p:spPr>
          <p:txBody>
            <a:bodyPr rtlCol="0" anchor="ctr"/>
            <a:lstStyle/>
            <a:p>
              <a:endParaRPr lang="es-CO"/>
            </a:p>
          </p:txBody>
        </p:sp>
        <p:sp>
          <p:nvSpPr>
            <p:cNvPr id="1359" name="Freeform: Shape 1358">
              <a:extLst>
                <a:ext uri="{FF2B5EF4-FFF2-40B4-BE49-F238E27FC236}">
                  <a16:creationId xmlns:a16="http://schemas.microsoft.com/office/drawing/2014/main" id="{E87DB948-146C-F942-12FD-02971013FC99}"/>
                </a:ext>
              </a:extLst>
            </p:cNvPr>
            <p:cNvSpPr/>
            <p:nvPr/>
          </p:nvSpPr>
          <p:spPr>
            <a:xfrm>
              <a:off x="4365436" y="6770549"/>
              <a:ext cx="10336" cy="3561"/>
            </a:xfrm>
            <a:custGeom>
              <a:avLst/>
              <a:gdLst>
                <a:gd name="connsiteX0" fmla="*/ -514 w 10336"/>
                <a:gd name="connsiteY0" fmla="*/ 2077 h 3561"/>
                <a:gd name="connsiteX1" fmla="*/ 2604 w 10336"/>
                <a:gd name="connsiteY1" fmla="*/ 1298 h 3561"/>
                <a:gd name="connsiteX2" fmla="*/ 9822 w 10336"/>
                <a:gd name="connsiteY2" fmla="*/ 3247 h 3561"/>
                <a:gd name="connsiteX3" fmla="*/ -514 w 10336"/>
                <a:gd name="connsiteY3" fmla="*/ 2077 h 3561"/>
              </a:gdLst>
              <a:ahLst/>
              <a:cxnLst>
                <a:cxn ang="0">
                  <a:pos x="connsiteX0" y="connsiteY0"/>
                </a:cxn>
                <a:cxn ang="0">
                  <a:pos x="connsiteX1" y="connsiteY1"/>
                </a:cxn>
                <a:cxn ang="0">
                  <a:pos x="connsiteX2" y="connsiteY2"/>
                </a:cxn>
                <a:cxn ang="0">
                  <a:pos x="connsiteX3" y="connsiteY3"/>
                </a:cxn>
              </a:cxnLst>
              <a:rect l="l" t="t" r="r" b="b"/>
              <a:pathLst>
                <a:path w="10336" h="3561">
                  <a:moveTo>
                    <a:pt x="-514" y="2077"/>
                  </a:moveTo>
                  <a:cubicBezTo>
                    <a:pt x="578" y="2093"/>
                    <a:pt x="1653" y="1828"/>
                    <a:pt x="2604" y="1298"/>
                  </a:cubicBezTo>
                  <a:cubicBezTo>
                    <a:pt x="6751" y="-1165"/>
                    <a:pt x="7094" y="-1025"/>
                    <a:pt x="9822" y="3247"/>
                  </a:cubicBezTo>
                  <a:cubicBezTo>
                    <a:pt x="6361" y="2826"/>
                    <a:pt x="2713" y="4057"/>
                    <a:pt x="-514" y="2077"/>
                  </a:cubicBezTo>
                  <a:close/>
                </a:path>
              </a:pathLst>
            </a:custGeom>
            <a:solidFill>
              <a:srgbClr val="020202"/>
            </a:solidFill>
            <a:ln w="1557" cap="flat">
              <a:noFill/>
              <a:prstDash val="solid"/>
              <a:miter/>
            </a:ln>
          </p:spPr>
          <p:txBody>
            <a:bodyPr rtlCol="0" anchor="ctr"/>
            <a:lstStyle/>
            <a:p>
              <a:endParaRPr lang="es-CO"/>
            </a:p>
          </p:txBody>
        </p:sp>
        <p:sp>
          <p:nvSpPr>
            <p:cNvPr id="1360" name="Freeform: Shape 1359">
              <a:extLst>
                <a:ext uri="{FF2B5EF4-FFF2-40B4-BE49-F238E27FC236}">
                  <a16:creationId xmlns:a16="http://schemas.microsoft.com/office/drawing/2014/main" id="{8B1CD0F4-6DA8-760E-B909-A43697F64D22}"/>
                </a:ext>
              </a:extLst>
            </p:cNvPr>
            <p:cNvSpPr/>
            <p:nvPr/>
          </p:nvSpPr>
          <p:spPr>
            <a:xfrm>
              <a:off x="4375773" y="6774090"/>
              <a:ext cx="3414" cy="1052"/>
            </a:xfrm>
            <a:custGeom>
              <a:avLst/>
              <a:gdLst>
                <a:gd name="connsiteX0" fmla="*/ -514 w 3414"/>
                <a:gd name="connsiteY0" fmla="*/ -295 h 1052"/>
                <a:gd name="connsiteX1" fmla="*/ 2900 w 3414"/>
                <a:gd name="connsiteY1" fmla="*/ 719 h 1052"/>
                <a:gd name="connsiteX2" fmla="*/ -514 w 3414"/>
                <a:gd name="connsiteY2" fmla="*/ -295 h 1052"/>
              </a:gdLst>
              <a:ahLst/>
              <a:cxnLst>
                <a:cxn ang="0">
                  <a:pos x="connsiteX0" y="connsiteY0"/>
                </a:cxn>
                <a:cxn ang="0">
                  <a:pos x="connsiteX1" y="connsiteY1"/>
                </a:cxn>
                <a:cxn ang="0">
                  <a:pos x="connsiteX2" y="connsiteY2"/>
                </a:cxn>
              </a:cxnLst>
              <a:rect l="l" t="t" r="r" b="b"/>
              <a:pathLst>
                <a:path w="3414" h="1052">
                  <a:moveTo>
                    <a:pt x="-514" y="-295"/>
                  </a:moveTo>
                  <a:cubicBezTo>
                    <a:pt x="718" y="-295"/>
                    <a:pt x="2027" y="-544"/>
                    <a:pt x="2900" y="719"/>
                  </a:cubicBezTo>
                  <a:cubicBezTo>
                    <a:pt x="1622" y="734"/>
                    <a:pt x="359" y="921"/>
                    <a:pt x="-514" y="-295"/>
                  </a:cubicBezTo>
                  <a:close/>
                </a:path>
              </a:pathLst>
            </a:custGeom>
            <a:solidFill>
              <a:srgbClr val="020202"/>
            </a:solidFill>
            <a:ln w="1557" cap="flat">
              <a:noFill/>
              <a:prstDash val="solid"/>
              <a:miter/>
            </a:ln>
          </p:spPr>
          <p:txBody>
            <a:bodyPr rtlCol="0" anchor="ctr"/>
            <a:lstStyle/>
            <a:p>
              <a:endParaRPr lang="es-CO"/>
            </a:p>
          </p:txBody>
        </p:sp>
        <p:sp>
          <p:nvSpPr>
            <p:cNvPr id="1361" name="Freeform: Shape 1360">
              <a:extLst>
                <a:ext uri="{FF2B5EF4-FFF2-40B4-BE49-F238E27FC236}">
                  <a16:creationId xmlns:a16="http://schemas.microsoft.com/office/drawing/2014/main" id="{FF440433-CFE3-39AB-F368-FEC1C05ADC6C}"/>
                </a:ext>
              </a:extLst>
            </p:cNvPr>
            <p:cNvSpPr/>
            <p:nvPr/>
          </p:nvSpPr>
          <p:spPr>
            <a:xfrm>
              <a:off x="4216476" y="6734777"/>
              <a:ext cx="1076" cy="1247"/>
            </a:xfrm>
            <a:custGeom>
              <a:avLst/>
              <a:gdLst>
                <a:gd name="connsiteX0" fmla="*/ -498 w 1076"/>
                <a:gd name="connsiteY0" fmla="*/ -315 h 1247"/>
                <a:gd name="connsiteX1" fmla="*/ 562 w 1076"/>
                <a:gd name="connsiteY1" fmla="*/ 839 h 1247"/>
                <a:gd name="connsiteX2" fmla="*/ 547 w 1076"/>
                <a:gd name="connsiteY2" fmla="*/ 932 h 1247"/>
                <a:gd name="connsiteX3" fmla="*/ -513 w 1076"/>
                <a:gd name="connsiteY3" fmla="*/ -190 h 1247"/>
                <a:gd name="connsiteX4" fmla="*/ -498 w 1076"/>
                <a:gd name="connsiteY4" fmla="*/ -315 h 12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6" h="1247">
                  <a:moveTo>
                    <a:pt x="-498" y="-315"/>
                  </a:moveTo>
                  <a:cubicBezTo>
                    <a:pt x="110" y="-283"/>
                    <a:pt x="578" y="231"/>
                    <a:pt x="562" y="839"/>
                  </a:cubicBezTo>
                  <a:cubicBezTo>
                    <a:pt x="547" y="870"/>
                    <a:pt x="547" y="901"/>
                    <a:pt x="547" y="932"/>
                  </a:cubicBezTo>
                  <a:cubicBezTo>
                    <a:pt x="-61" y="917"/>
                    <a:pt x="-529" y="402"/>
                    <a:pt x="-513" y="-190"/>
                  </a:cubicBezTo>
                  <a:cubicBezTo>
                    <a:pt x="-513" y="-237"/>
                    <a:pt x="-498" y="-268"/>
                    <a:pt x="-498" y="-315"/>
                  </a:cubicBezTo>
                  <a:close/>
                </a:path>
              </a:pathLst>
            </a:custGeom>
            <a:solidFill>
              <a:srgbClr val="5B5B5B"/>
            </a:solidFill>
            <a:ln w="1557" cap="flat">
              <a:noFill/>
              <a:prstDash val="solid"/>
              <a:miter/>
            </a:ln>
          </p:spPr>
          <p:txBody>
            <a:bodyPr rtlCol="0" anchor="ctr"/>
            <a:lstStyle/>
            <a:p>
              <a:endParaRPr lang="es-CO"/>
            </a:p>
          </p:txBody>
        </p:sp>
        <p:sp>
          <p:nvSpPr>
            <p:cNvPr id="1362" name="Freeform: Shape 1361">
              <a:extLst>
                <a:ext uri="{FF2B5EF4-FFF2-40B4-BE49-F238E27FC236}">
                  <a16:creationId xmlns:a16="http://schemas.microsoft.com/office/drawing/2014/main" id="{BA93FFB8-AFBB-B620-1B85-6CC70D0A0448}"/>
                </a:ext>
              </a:extLst>
            </p:cNvPr>
            <p:cNvSpPr/>
            <p:nvPr/>
          </p:nvSpPr>
          <p:spPr>
            <a:xfrm>
              <a:off x="4217533" y="6736009"/>
              <a:ext cx="1080" cy="1262"/>
            </a:xfrm>
            <a:custGeom>
              <a:avLst/>
              <a:gdLst>
                <a:gd name="connsiteX0" fmla="*/ -511 w 1080"/>
                <a:gd name="connsiteY0" fmla="*/ -315 h 1262"/>
                <a:gd name="connsiteX1" fmla="*/ 565 w 1080"/>
                <a:gd name="connsiteY1" fmla="*/ 870 h 1262"/>
                <a:gd name="connsiteX2" fmla="*/ 565 w 1080"/>
                <a:gd name="connsiteY2" fmla="*/ 948 h 1262"/>
                <a:gd name="connsiteX3" fmla="*/ -511 w 1080"/>
                <a:gd name="connsiteY3" fmla="*/ -315 h 1262"/>
              </a:gdLst>
              <a:ahLst/>
              <a:cxnLst>
                <a:cxn ang="0">
                  <a:pos x="connsiteX0" y="connsiteY0"/>
                </a:cxn>
                <a:cxn ang="0">
                  <a:pos x="connsiteX1" y="connsiteY1"/>
                </a:cxn>
                <a:cxn ang="0">
                  <a:pos x="connsiteX2" y="connsiteY2"/>
                </a:cxn>
                <a:cxn ang="0">
                  <a:pos x="connsiteX3" y="connsiteY3"/>
                </a:cxn>
              </a:cxnLst>
              <a:rect l="l" t="t" r="r" b="b"/>
              <a:pathLst>
                <a:path w="1080" h="1262">
                  <a:moveTo>
                    <a:pt x="-511" y="-315"/>
                  </a:moveTo>
                  <a:cubicBezTo>
                    <a:pt x="113" y="-284"/>
                    <a:pt x="596" y="247"/>
                    <a:pt x="565" y="870"/>
                  </a:cubicBezTo>
                  <a:cubicBezTo>
                    <a:pt x="565" y="901"/>
                    <a:pt x="565" y="917"/>
                    <a:pt x="565" y="948"/>
                  </a:cubicBezTo>
                  <a:cubicBezTo>
                    <a:pt x="-74" y="886"/>
                    <a:pt x="-557" y="324"/>
                    <a:pt x="-511" y="-315"/>
                  </a:cubicBezTo>
                  <a:close/>
                </a:path>
              </a:pathLst>
            </a:custGeom>
            <a:solidFill>
              <a:srgbClr val="5B5B5B"/>
            </a:solidFill>
            <a:ln w="1557" cap="flat">
              <a:noFill/>
              <a:prstDash val="solid"/>
              <a:miter/>
            </a:ln>
          </p:spPr>
          <p:txBody>
            <a:bodyPr rtlCol="0" anchor="ctr"/>
            <a:lstStyle/>
            <a:p>
              <a:endParaRPr lang="es-CO"/>
            </a:p>
          </p:txBody>
        </p:sp>
        <p:sp>
          <p:nvSpPr>
            <p:cNvPr id="1363" name="Freeform: Shape 1362">
              <a:extLst>
                <a:ext uri="{FF2B5EF4-FFF2-40B4-BE49-F238E27FC236}">
                  <a16:creationId xmlns:a16="http://schemas.microsoft.com/office/drawing/2014/main" id="{C0792AE3-428A-F1A0-C65A-16363DDD94FB}"/>
                </a:ext>
              </a:extLst>
            </p:cNvPr>
            <p:cNvSpPr/>
            <p:nvPr/>
          </p:nvSpPr>
          <p:spPr>
            <a:xfrm>
              <a:off x="4032650" y="5702360"/>
              <a:ext cx="308498" cy="229929"/>
            </a:xfrm>
            <a:custGeom>
              <a:avLst/>
              <a:gdLst>
                <a:gd name="connsiteX0" fmla="*/ 3111 w 308498"/>
                <a:gd name="connsiteY0" fmla="*/ -315 h 229929"/>
                <a:gd name="connsiteX1" fmla="*/ 1832 w 308498"/>
                <a:gd name="connsiteY1" fmla="*/ 39346 h 229929"/>
                <a:gd name="connsiteX2" fmla="*/ 5886 w 308498"/>
                <a:gd name="connsiteY2" fmla="*/ 70525 h 229929"/>
                <a:gd name="connsiteX3" fmla="*/ 20337 w 308498"/>
                <a:gd name="connsiteY3" fmla="*/ 107941 h 229929"/>
                <a:gd name="connsiteX4" fmla="*/ 40043 w 308498"/>
                <a:gd name="connsiteY4" fmla="*/ 137561 h 229929"/>
                <a:gd name="connsiteX5" fmla="*/ 59405 w 308498"/>
                <a:gd name="connsiteY5" fmla="*/ 162505 h 229929"/>
                <a:gd name="connsiteX6" fmla="*/ 79329 w 308498"/>
                <a:gd name="connsiteY6" fmla="*/ 179778 h 229929"/>
                <a:gd name="connsiteX7" fmla="*/ 154409 w 308498"/>
                <a:gd name="connsiteY7" fmla="*/ 216570 h 229929"/>
                <a:gd name="connsiteX8" fmla="*/ 195302 w 308498"/>
                <a:gd name="connsiteY8" fmla="*/ 225035 h 229929"/>
                <a:gd name="connsiteX9" fmla="*/ 232093 w 308498"/>
                <a:gd name="connsiteY9" fmla="*/ 225737 h 229929"/>
                <a:gd name="connsiteX10" fmla="*/ 267326 w 308498"/>
                <a:gd name="connsiteY10" fmla="*/ 221684 h 229929"/>
                <a:gd name="connsiteX11" fmla="*/ 292395 w 308498"/>
                <a:gd name="connsiteY11" fmla="*/ 219127 h 229929"/>
                <a:gd name="connsiteX12" fmla="*/ 307984 w 308498"/>
                <a:gd name="connsiteY12" fmla="*/ 219049 h 229929"/>
                <a:gd name="connsiteX13" fmla="*/ 293486 w 308498"/>
                <a:gd name="connsiteY13" fmla="*/ 221278 h 229929"/>
                <a:gd name="connsiteX14" fmla="*/ 277039 w 308498"/>
                <a:gd name="connsiteY14" fmla="*/ 223336 h 229929"/>
                <a:gd name="connsiteX15" fmla="*/ 273063 w 308498"/>
                <a:gd name="connsiteY15" fmla="*/ 223664 h 229929"/>
                <a:gd name="connsiteX16" fmla="*/ 243443 w 308498"/>
                <a:gd name="connsiteY16" fmla="*/ 226641 h 229929"/>
                <a:gd name="connsiteX17" fmla="*/ 221820 w 308498"/>
                <a:gd name="connsiteY17" fmla="*/ 227452 h 229929"/>
                <a:gd name="connsiteX18" fmla="*/ 218577 w 308498"/>
                <a:gd name="connsiteY18" fmla="*/ 228200 h 229929"/>
                <a:gd name="connsiteX19" fmla="*/ 209223 w 308498"/>
                <a:gd name="connsiteY19" fmla="*/ 228512 h 229929"/>
                <a:gd name="connsiteX20" fmla="*/ 203112 w 308498"/>
                <a:gd name="connsiteY20" fmla="*/ 227124 h 229929"/>
                <a:gd name="connsiteX21" fmla="*/ 172447 w 308498"/>
                <a:gd name="connsiteY21" fmla="*/ 223289 h 229929"/>
                <a:gd name="connsiteX22" fmla="*/ 152087 w 308498"/>
                <a:gd name="connsiteY22" fmla="*/ 220171 h 229929"/>
                <a:gd name="connsiteX23" fmla="*/ 101591 w 308498"/>
                <a:gd name="connsiteY23" fmla="*/ 199702 h 229929"/>
                <a:gd name="connsiteX24" fmla="*/ 83585 w 308498"/>
                <a:gd name="connsiteY24" fmla="*/ 189460 h 229929"/>
                <a:gd name="connsiteX25" fmla="*/ 73327 w 308498"/>
                <a:gd name="connsiteY25" fmla="*/ 189460 h 229929"/>
                <a:gd name="connsiteX26" fmla="*/ 68900 w 308498"/>
                <a:gd name="connsiteY26" fmla="*/ 190114 h 229929"/>
                <a:gd name="connsiteX27" fmla="*/ 58127 w 308498"/>
                <a:gd name="connsiteY27" fmla="*/ 190909 h 229929"/>
                <a:gd name="connsiteX28" fmla="*/ 47355 w 308498"/>
                <a:gd name="connsiteY28" fmla="*/ 188633 h 229929"/>
                <a:gd name="connsiteX29" fmla="*/ 23767 w 308498"/>
                <a:gd name="connsiteY29" fmla="*/ 158888 h 229929"/>
                <a:gd name="connsiteX30" fmla="*/ 11857 w 308498"/>
                <a:gd name="connsiteY30" fmla="*/ 123468 h 229929"/>
                <a:gd name="connsiteX31" fmla="*/ 10298 w 308498"/>
                <a:gd name="connsiteY31" fmla="*/ 116780 h 229929"/>
                <a:gd name="connsiteX32" fmla="*/ 11062 w 308498"/>
                <a:gd name="connsiteY32" fmla="*/ 113569 h 229929"/>
                <a:gd name="connsiteX33" fmla="*/ 11935 w 308498"/>
                <a:gd name="connsiteY33" fmla="*/ 105057 h 229929"/>
                <a:gd name="connsiteX34" fmla="*/ 6977 w 308498"/>
                <a:gd name="connsiteY34" fmla="*/ 86349 h 229929"/>
                <a:gd name="connsiteX35" fmla="*/ 1786 w 308498"/>
                <a:gd name="connsiteY35" fmla="*/ 57040 h 229929"/>
                <a:gd name="connsiteX36" fmla="*/ 788 w 308498"/>
                <a:gd name="connsiteY36" fmla="*/ 43321 h 229929"/>
                <a:gd name="connsiteX37" fmla="*/ -225 w 308498"/>
                <a:gd name="connsiteY37" fmla="*/ 34793 h 229929"/>
                <a:gd name="connsiteX38" fmla="*/ 726 w 308498"/>
                <a:gd name="connsiteY38" fmla="*/ 20529 h 229929"/>
                <a:gd name="connsiteX39" fmla="*/ 1910 w 308498"/>
                <a:gd name="connsiteY39" fmla="*/ 2195 h 229929"/>
                <a:gd name="connsiteX40" fmla="*/ 3111 w 308498"/>
                <a:gd name="connsiteY40" fmla="*/ -315 h 229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08498" h="229929">
                  <a:moveTo>
                    <a:pt x="3111" y="-315"/>
                  </a:moveTo>
                  <a:cubicBezTo>
                    <a:pt x="1552" y="12874"/>
                    <a:pt x="2300" y="26188"/>
                    <a:pt x="1832" y="39346"/>
                  </a:cubicBezTo>
                  <a:cubicBezTo>
                    <a:pt x="1458" y="50040"/>
                    <a:pt x="3672" y="60345"/>
                    <a:pt x="5886" y="70525"/>
                  </a:cubicBezTo>
                  <a:cubicBezTo>
                    <a:pt x="8742" y="83669"/>
                    <a:pt x="13617" y="96290"/>
                    <a:pt x="20337" y="107941"/>
                  </a:cubicBezTo>
                  <a:cubicBezTo>
                    <a:pt x="26218" y="118255"/>
                    <a:pt x="32803" y="128151"/>
                    <a:pt x="40043" y="137561"/>
                  </a:cubicBezTo>
                  <a:cubicBezTo>
                    <a:pt x="46497" y="145871"/>
                    <a:pt x="52655" y="154429"/>
                    <a:pt x="59405" y="162505"/>
                  </a:cubicBezTo>
                  <a:cubicBezTo>
                    <a:pt x="65080" y="169271"/>
                    <a:pt x="72329" y="174447"/>
                    <a:pt x="79329" y="179778"/>
                  </a:cubicBezTo>
                  <a:cubicBezTo>
                    <a:pt x="101934" y="196927"/>
                    <a:pt x="127657" y="207840"/>
                    <a:pt x="154409" y="216570"/>
                  </a:cubicBezTo>
                  <a:cubicBezTo>
                    <a:pt x="167714" y="220786"/>
                    <a:pt x="181411" y="223623"/>
                    <a:pt x="195302" y="225035"/>
                  </a:cubicBezTo>
                  <a:cubicBezTo>
                    <a:pt x="207524" y="226281"/>
                    <a:pt x="219824" y="226515"/>
                    <a:pt x="232093" y="225737"/>
                  </a:cubicBezTo>
                  <a:cubicBezTo>
                    <a:pt x="243926" y="225350"/>
                    <a:pt x="255712" y="223996"/>
                    <a:pt x="267326" y="221684"/>
                  </a:cubicBezTo>
                  <a:cubicBezTo>
                    <a:pt x="275604" y="220154"/>
                    <a:pt x="283976" y="219298"/>
                    <a:pt x="292395" y="219127"/>
                  </a:cubicBezTo>
                  <a:cubicBezTo>
                    <a:pt x="297570" y="218862"/>
                    <a:pt x="302777" y="219127"/>
                    <a:pt x="307984" y="219049"/>
                  </a:cubicBezTo>
                  <a:cubicBezTo>
                    <a:pt x="303308" y="220842"/>
                    <a:pt x="298365" y="220951"/>
                    <a:pt x="293486" y="221278"/>
                  </a:cubicBezTo>
                  <a:cubicBezTo>
                    <a:pt x="287967" y="221668"/>
                    <a:pt x="282339" y="220842"/>
                    <a:pt x="277039" y="223336"/>
                  </a:cubicBezTo>
                  <a:cubicBezTo>
                    <a:pt x="275745" y="223693"/>
                    <a:pt x="274404" y="223805"/>
                    <a:pt x="273063" y="223664"/>
                  </a:cubicBezTo>
                  <a:cubicBezTo>
                    <a:pt x="263117" y="223960"/>
                    <a:pt x="253311" y="225877"/>
                    <a:pt x="243443" y="226641"/>
                  </a:cubicBezTo>
                  <a:cubicBezTo>
                    <a:pt x="236302" y="227187"/>
                    <a:pt x="229085" y="229635"/>
                    <a:pt x="221820" y="227452"/>
                  </a:cubicBezTo>
                  <a:cubicBezTo>
                    <a:pt x="220682" y="227177"/>
                    <a:pt x="219481" y="227455"/>
                    <a:pt x="218577" y="228200"/>
                  </a:cubicBezTo>
                  <a:cubicBezTo>
                    <a:pt x="215740" y="229968"/>
                    <a:pt x="212170" y="230088"/>
                    <a:pt x="209223" y="228512"/>
                  </a:cubicBezTo>
                  <a:cubicBezTo>
                    <a:pt x="207337" y="227558"/>
                    <a:pt x="205232" y="227082"/>
                    <a:pt x="203112" y="227124"/>
                  </a:cubicBezTo>
                  <a:cubicBezTo>
                    <a:pt x="192651" y="227795"/>
                    <a:pt x="182627" y="224848"/>
                    <a:pt x="172447" y="223289"/>
                  </a:cubicBezTo>
                  <a:cubicBezTo>
                    <a:pt x="165665" y="222245"/>
                    <a:pt x="158759" y="222011"/>
                    <a:pt x="152087" y="220171"/>
                  </a:cubicBezTo>
                  <a:cubicBezTo>
                    <a:pt x="134408" y="215495"/>
                    <a:pt x="117399" y="209150"/>
                    <a:pt x="101591" y="199702"/>
                  </a:cubicBezTo>
                  <a:cubicBezTo>
                    <a:pt x="95667" y="196179"/>
                    <a:pt x="89665" y="192733"/>
                    <a:pt x="83585" y="189460"/>
                  </a:cubicBezTo>
                  <a:cubicBezTo>
                    <a:pt x="80327" y="187682"/>
                    <a:pt x="76850" y="185360"/>
                    <a:pt x="73327" y="189460"/>
                  </a:cubicBezTo>
                  <a:cubicBezTo>
                    <a:pt x="72267" y="190676"/>
                    <a:pt x="70381" y="190333"/>
                    <a:pt x="68900" y="190114"/>
                  </a:cubicBezTo>
                  <a:cubicBezTo>
                    <a:pt x="65292" y="189619"/>
                    <a:pt x="61622" y="189890"/>
                    <a:pt x="58127" y="190909"/>
                  </a:cubicBezTo>
                  <a:cubicBezTo>
                    <a:pt x="54381" y="191987"/>
                    <a:pt x="50345" y="191134"/>
                    <a:pt x="47355" y="188633"/>
                  </a:cubicBezTo>
                  <a:cubicBezTo>
                    <a:pt x="36878" y="180838"/>
                    <a:pt x="28522" y="171344"/>
                    <a:pt x="23767" y="158888"/>
                  </a:cubicBezTo>
                  <a:cubicBezTo>
                    <a:pt x="19309" y="147242"/>
                    <a:pt x="15146" y="135503"/>
                    <a:pt x="11857" y="123468"/>
                  </a:cubicBezTo>
                  <a:cubicBezTo>
                    <a:pt x="11249" y="121254"/>
                    <a:pt x="10859" y="118994"/>
                    <a:pt x="10298" y="116780"/>
                  </a:cubicBezTo>
                  <a:cubicBezTo>
                    <a:pt x="9919" y="115651"/>
                    <a:pt x="10215" y="114406"/>
                    <a:pt x="11062" y="113569"/>
                  </a:cubicBezTo>
                  <a:cubicBezTo>
                    <a:pt x="13727" y="110934"/>
                    <a:pt x="12854" y="108112"/>
                    <a:pt x="11935" y="105057"/>
                  </a:cubicBezTo>
                  <a:cubicBezTo>
                    <a:pt x="10079" y="98821"/>
                    <a:pt x="7414" y="92585"/>
                    <a:pt x="6977" y="86349"/>
                  </a:cubicBezTo>
                  <a:cubicBezTo>
                    <a:pt x="6291" y="76325"/>
                    <a:pt x="2830" y="66940"/>
                    <a:pt x="1786" y="57040"/>
                  </a:cubicBezTo>
                  <a:cubicBezTo>
                    <a:pt x="1134" y="52496"/>
                    <a:pt x="800" y="47912"/>
                    <a:pt x="788" y="43321"/>
                  </a:cubicBezTo>
                  <a:cubicBezTo>
                    <a:pt x="785" y="40448"/>
                    <a:pt x="445" y="37587"/>
                    <a:pt x="-225" y="34793"/>
                  </a:cubicBezTo>
                  <a:cubicBezTo>
                    <a:pt x="-1192" y="30007"/>
                    <a:pt x="570" y="25284"/>
                    <a:pt x="726" y="20529"/>
                  </a:cubicBezTo>
                  <a:cubicBezTo>
                    <a:pt x="913" y="14402"/>
                    <a:pt x="523" y="8244"/>
                    <a:pt x="1910" y="2195"/>
                  </a:cubicBezTo>
                  <a:cubicBezTo>
                    <a:pt x="1982" y="1238"/>
                    <a:pt x="2411" y="342"/>
                    <a:pt x="3111" y="-315"/>
                  </a:cubicBezTo>
                  <a:close/>
                </a:path>
              </a:pathLst>
            </a:custGeom>
            <a:solidFill>
              <a:srgbClr val="020202"/>
            </a:solidFill>
            <a:ln w="1557" cap="flat">
              <a:noFill/>
              <a:prstDash val="solid"/>
              <a:miter/>
            </a:ln>
          </p:spPr>
          <p:txBody>
            <a:bodyPr rtlCol="0" anchor="ctr"/>
            <a:lstStyle/>
            <a:p>
              <a:endParaRPr lang="es-CO"/>
            </a:p>
          </p:txBody>
        </p:sp>
        <p:sp>
          <p:nvSpPr>
            <p:cNvPr id="1364" name="Freeform: Shape 1363">
              <a:extLst>
                <a:ext uri="{FF2B5EF4-FFF2-40B4-BE49-F238E27FC236}">
                  <a16:creationId xmlns:a16="http://schemas.microsoft.com/office/drawing/2014/main" id="{B7F80CE0-140D-196B-97FD-5331AC4B77EB}"/>
                </a:ext>
              </a:extLst>
            </p:cNvPr>
            <p:cNvSpPr/>
            <p:nvPr/>
          </p:nvSpPr>
          <p:spPr>
            <a:xfrm>
              <a:off x="4036195" y="5694284"/>
              <a:ext cx="1287" cy="6937"/>
            </a:xfrm>
            <a:custGeom>
              <a:avLst/>
              <a:gdLst>
                <a:gd name="connsiteX0" fmla="*/ 719 w 1287"/>
                <a:gd name="connsiteY0" fmla="*/ -315 h 6937"/>
                <a:gd name="connsiteX1" fmla="*/ -435 w 1287"/>
                <a:gd name="connsiteY1" fmla="*/ 6623 h 6937"/>
                <a:gd name="connsiteX2" fmla="*/ 719 w 1287"/>
                <a:gd name="connsiteY2" fmla="*/ -315 h 6937"/>
              </a:gdLst>
              <a:ahLst/>
              <a:cxnLst>
                <a:cxn ang="0">
                  <a:pos x="connsiteX0" y="connsiteY0"/>
                </a:cxn>
                <a:cxn ang="0">
                  <a:pos x="connsiteX1" y="connsiteY1"/>
                </a:cxn>
                <a:cxn ang="0">
                  <a:pos x="connsiteX2" y="connsiteY2"/>
                </a:cxn>
              </a:cxnLst>
              <a:rect l="l" t="t" r="r" b="b"/>
              <a:pathLst>
                <a:path w="1287" h="6937">
                  <a:moveTo>
                    <a:pt x="719" y="-315"/>
                  </a:moveTo>
                  <a:cubicBezTo>
                    <a:pt x="376" y="1993"/>
                    <a:pt x="1592" y="4581"/>
                    <a:pt x="-435" y="6623"/>
                  </a:cubicBezTo>
                  <a:cubicBezTo>
                    <a:pt x="-92" y="4300"/>
                    <a:pt x="-1370" y="1712"/>
                    <a:pt x="719" y="-315"/>
                  </a:cubicBezTo>
                  <a:close/>
                </a:path>
              </a:pathLst>
            </a:custGeom>
            <a:solidFill>
              <a:srgbClr val="020202"/>
            </a:solidFill>
            <a:ln w="1557" cap="flat">
              <a:noFill/>
              <a:prstDash val="solid"/>
              <a:miter/>
            </a:ln>
          </p:spPr>
          <p:txBody>
            <a:bodyPr rtlCol="0" anchor="ctr"/>
            <a:lstStyle/>
            <a:p>
              <a:endParaRPr lang="es-CO"/>
            </a:p>
          </p:txBody>
        </p:sp>
        <p:sp>
          <p:nvSpPr>
            <p:cNvPr id="1365" name="Freeform: Shape 1364">
              <a:extLst>
                <a:ext uri="{FF2B5EF4-FFF2-40B4-BE49-F238E27FC236}">
                  <a16:creationId xmlns:a16="http://schemas.microsoft.com/office/drawing/2014/main" id="{AACB9ECE-3660-6B63-DE77-E85EEF366393}"/>
                </a:ext>
              </a:extLst>
            </p:cNvPr>
            <p:cNvSpPr/>
            <p:nvPr/>
          </p:nvSpPr>
          <p:spPr>
            <a:xfrm>
              <a:off x="4038503" y="5679271"/>
              <a:ext cx="1287" cy="6937"/>
            </a:xfrm>
            <a:custGeom>
              <a:avLst/>
              <a:gdLst>
                <a:gd name="connsiteX0" fmla="*/ 719 w 1287"/>
                <a:gd name="connsiteY0" fmla="*/ -315 h 6937"/>
                <a:gd name="connsiteX1" fmla="*/ -435 w 1287"/>
                <a:gd name="connsiteY1" fmla="*/ 6623 h 6937"/>
                <a:gd name="connsiteX2" fmla="*/ 719 w 1287"/>
                <a:gd name="connsiteY2" fmla="*/ -315 h 6937"/>
              </a:gdLst>
              <a:ahLst/>
              <a:cxnLst>
                <a:cxn ang="0">
                  <a:pos x="connsiteX0" y="connsiteY0"/>
                </a:cxn>
                <a:cxn ang="0">
                  <a:pos x="connsiteX1" y="connsiteY1"/>
                </a:cxn>
                <a:cxn ang="0">
                  <a:pos x="connsiteX2" y="connsiteY2"/>
                </a:cxn>
              </a:cxnLst>
              <a:rect l="l" t="t" r="r" b="b"/>
              <a:pathLst>
                <a:path w="1287" h="6937">
                  <a:moveTo>
                    <a:pt x="719" y="-315"/>
                  </a:moveTo>
                  <a:cubicBezTo>
                    <a:pt x="376" y="1993"/>
                    <a:pt x="1592" y="4580"/>
                    <a:pt x="-435" y="6623"/>
                  </a:cubicBezTo>
                  <a:cubicBezTo>
                    <a:pt x="-92" y="4300"/>
                    <a:pt x="-1370" y="1712"/>
                    <a:pt x="719" y="-315"/>
                  </a:cubicBezTo>
                  <a:close/>
                </a:path>
              </a:pathLst>
            </a:custGeom>
            <a:solidFill>
              <a:srgbClr val="020202"/>
            </a:solidFill>
            <a:ln w="1557" cap="flat">
              <a:noFill/>
              <a:prstDash val="solid"/>
              <a:miter/>
            </a:ln>
          </p:spPr>
          <p:txBody>
            <a:bodyPr rtlCol="0" anchor="ctr"/>
            <a:lstStyle/>
            <a:p>
              <a:endParaRPr lang="es-CO"/>
            </a:p>
          </p:txBody>
        </p:sp>
        <p:sp>
          <p:nvSpPr>
            <p:cNvPr id="1366" name="Freeform: Shape 1365">
              <a:extLst>
                <a:ext uri="{FF2B5EF4-FFF2-40B4-BE49-F238E27FC236}">
                  <a16:creationId xmlns:a16="http://schemas.microsoft.com/office/drawing/2014/main" id="{E70E85B6-E2C4-8741-A05B-3919517E0810}"/>
                </a:ext>
              </a:extLst>
            </p:cNvPr>
            <p:cNvSpPr/>
            <p:nvPr/>
          </p:nvSpPr>
          <p:spPr>
            <a:xfrm>
              <a:off x="4037384" y="5687347"/>
              <a:ext cx="1224" cy="5783"/>
            </a:xfrm>
            <a:custGeom>
              <a:avLst/>
              <a:gdLst>
                <a:gd name="connsiteX0" fmla="*/ 683 w 1224"/>
                <a:gd name="connsiteY0" fmla="*/ -315 h 5783"/>
                <a:gd name="connsiteX1" fmla="*/ -470 w 1224"/>
                <a:gd name="connsiteY1" fmla="*/ 5469 h 5783"/>
                <a:gd name="connsiteX2" fmla="*/ 683 w 1224"/>
                <a:gd name="connsiteY2" fmla="*/ -315 h 5783"/>
              </a:gdLst>
              <a:ahLst/>
              <a:cxnLst>
                <a:cxn ang="0">
                  <a:pos x="connsiteX0" y="connsiteY0"/>
                </a:cxn>
                <a:cxn ang="0">
                  <a:pos x="connsiteX1" y="connsiteY1"/>
                </a:cxn>
                <a:cxn ang="0">
                  <a:pos x="connsiteX2" y="connsiteY2"/>
                </a:cxn>
              </a:cxnLst>
              <a:rect l="l" t="t" r="r" b="b"/>
              <a:pathLst>
                <a:path w="1224" h="5783">
                  <a:moveTo>
                    <a:pt x="683" y="-315"/>
                  </a:moveTo>
                  <a:cubicBezTo>
                    <a:pt x="418" y="1634"/>
                    <a:pt x="1400" y="3832"/>
                    <a:pt x="-470" y="5469"/>
                  </a:cubicBezTo>
                  <a:cubicBezTo>
                    <a:pt x="-190" y="3520"/>
                    <a:pt x="-1250" y="1307"/>
                    <a:pt x="683" y="-315"/>
                  </a:cubicBezTo>
                  <a:close/>
                </a:path>
              </a:pathLst>
            </a:custGeom>
            <a:solidFill>
              <a:srgbClr val="020202"/>
            </a:solidFill>
            <a:ln w="1557" cap="flat">
              <a:noFill/>
              <a:prstDash val="solid"/>
              <a:miter/>
            </a:ln>
          </p:spPr>
          <p:txBody>
            <a:bodyPr rtlCol="0" anchor="ctr"/>
            <a:lstStyle/>
            <a:p>
              <a:endParaRPr lang="es-CO"/>
            </a:p>
          </p:txBody>
        </p:sp>
        <p:sp>
          <p:nvSpPr>
            <p:cNvPr id="1367" name="Freeform: Shape 1366">
              <a:extLst>
                <a:ext uri="{FF2B5EF4-FFF2-40B4-BE49-F238E27FC236}">
                  <a16:creationId xmlns:a16="http://schemas.microsoft.com/office/drawing/2014/main" id="{98E2ED6E-1BF7-531C-4A7A-D6233F2EA614}"/>
                </a:ext>
              </a:extLst>
            </p:cNvPr>
            <p:cNvSpPr/>
            <p:nvPr/>
          </p:nvSpPr>
          <p:spPr>
            <a:xfrm>
              <a:off x="4038435" y="5573671"/>
              <a:ext cx="538201" cy="352026"/>
            </a:xfrm>
            <a:custGeom>
              <a:avLst/>
              <a:gdLst>
                <a:gd name="connsiteX0" fmla="*/ 42598 w 538201"/>
                <a:gd name="connsiteY0" fmla="*/ 31468 h 352026"/>
                <a:gd name="connsiteX1" fmla="*/ 91301 w 538201"/>
                <a:gd name="connsiteY1" fmla="*/ 4046 h 352026"/>
                <a:gd name="connsiteX2" fmla="*/ 109182 w 538201"/>
                <a:gd name="connsiteY2" fmla="*/ 39 h 352026"/>
                <a:gd name="connsiteX3" fmla="*/ 111848 w 538201"/>
                <a:gd name="connsiteY3" fmla="*/ 164 h 352026"/>
                <a:gd name="connsiteX4" fmla="*/ 107623 w 538201"/>
                <a:gd name="connsiteY4" fmla="*/ 2986 h 352026"/>
                <a:gd name="connsiteX5" fmla="*/ 92408 w 538201"/>
                <a:gd name="connsiteY5" fmla="*/ 7055 h 352026"/>
                <a:gd name="connsiteX6" fmla="*/ 49411 w 538201"/>
                <a:gd name="connsiteY6" fmla="*/ 30237 h 352026"/>
                <a:gd name="connsiteX7" fmla="*/ 44454 w 538201"/>
                <a:gd name="connsiteY7" fmla="*/ 42225 h 352026"/>
                <a:gd name="connsiteX8" fmla="*/ 51859 w 538201"/>
                <a:gd name="connsiteY8" fmla="*/ 85877 h 352026"/>
                <a:gd name="connsiteX9" fmla="*/ 80279 w 538201"/>
                <a:gd name="connsiteY9" fmla="*/ 134345 h 352026"/>
                <a:gd name="connsiteX10" fmla="*/ 143760 w 538201"/>
                <a:gd name="connsiteY10" fmla="*/ 190297 h 352026"/>
                <a:gd name="connsiteX11" fmla="*/ 226199 w 538201"/>
                <a:gd name="connsiteY11" fmla="*/ 219419 h 352026"/>
                <a:gd name="connsiteX12" fmla="*/ 252031 w 538201"/>
                <a:gd name="connsiteY12" fmla="*/ 221586 h 352026"/>
                <a:gd name="connsiteX13" fmla="*/ 283039 w 538201"/>
                <a:gd name="connsiteY13" fmla="*/ 219434 h 352026"/>
                <a:gd name="connsiteX14" fmla="*/ 339163 w 538201"/>
                <a:gd name="connsiteY14" fmla="*/ 213510 h 352026"/>
                <a:gd name="connsiteX15" fmla="*/ 439530 w 538201"/>
                <a:gd name="connsiteY15" fmla="*/ 194912 h 352026"/>
                <a:gd name="connsiteX16" fmla="*/ 531338 w 538201"/>
                <a:gd name="connsiteY16" fmla="*/ 148142 h 352026"/>
                <a:gd name="connsiteX17" fmla="*/ 534456 w 538201"/>
                <a:gd name="connsiteY17" fmla="*/ 145648 h 352026"/>
                <a:gd name="connsiteX18" fmla="*/ 536264 w 538201"/>
                <a:gd name="connsiteY18" fmla="*/ 145492 h 352026"/>
                <a:gd name="connsiteX19" fmla="*/ 537387 w 538201"/>
                <a:gd name="connsiteY19" fmla="*/ 162017 h 352026"/>
                <a:gd name="connsiteX20" fmla="*/ 537621 w 538201"/>
                <a:gd name="connsiteY20" fmla="*/ 167193 h 352026"/>
                <a:gd name="connsiteX21" fmla="*/ 537621 w 538201"/>
                <a:gd name="connsiteY21" fmla="*/ 211624 h 352026"/>
                <a:gd name="connsiteX22" fmla="*/ 526053 w 538201"/>
                <a:gd name="connsiteY22" fmla="*/ 248338 h 352026"/>
                <a:gd name="connsiteX23" fmla="*/ 508421 w 538201"/>
                <a:gd name="connsiteY23" fmla="*/ 267124 h 352026"/>
                <a:gd name="connsiteX24" fmla="*/ 467887 w 538201"/>
                <a:gd name="connsiteY24" fmla="*/ 293174 h 352026"/>
                <a:gd name="connsiteX25" fmla="*/ 434541 w 538201"/>
                <a:gd name="connsiteY25" fmla="*/ 307376 h 352026"/>
                <a:gd name="connsiteX26" fmla="*/ 418140 w 538201"/>
                <a:gd name="connsiteY26" fmla="*/ 314376 h 352026"/>
                <a:gd name="connsiteX27" fmla="*/ 388052 w 538201"/>
                <a:gd name="connsiteY27" fmla="*/ 324026 h 352026"/>
                <a:gd name="connsiteX28" fmla="*/ 351728 w 538201"/>
                <a:gd name="connsiteY28" fmla="*/ 336950 h 352026"/>
                <a:gd name="connsiteX29" fmla="*/ 334283 w 538201"/>
                <a:gd name="connsiteY29" fmla="*/ 339772 h 352026"/>
                <a:gd name="connsiteX30" fmla="*/ 318397 w 538201"/>
                <a:gd name="connsiteY30" fmla="*/ 341767 h 352026"/>
                <a:gd name="connsiteX31" fmla="*/ 299689 w 538201"/>
                <a:gd name="connsiteY31" fmla="*/ 344589 h 352026"/>
                <a:gd name="connsiteX32" fmla="*/ 273265 w 538201"/>
                <a:gd name="connsiteY32" fmla="*/ 345665 h 352026"/>
                <a:gd name="connsiteX33" fmla="*/ 253388 w 538201"/>
                <a:gd name="connsiteY33" fmla="*/ 348268 h 352026"/>
                <a:gd name="connsiteX34" fmla="*/ 239747 w 538201"/>
                <a:gd name="connsiteY34" fmla="*/ 349921 h 352026"/>
                <a:gd name="connsiteX35" fmla="*/ 196641 w 538201"/>
                <a:gd name="connsiteY35" fmla="*/ 351106 h 352026"/>
                <a:gd name="connsiteX36" fmla="*/ 147331 w 538201"/>
                <a:gd name="connsiteY36" fmla="*/ 341331 h 352026"/>
                <a:gd name="connsiteX37" fmla="*/ 83412 w 538201"/>
                <a:gd name="connsiteY37" fmla="*/ 311258 h 352026"/>
                <a:gd name="connsiteX38" fmla="*/ 43814 w 538201"/>
                <a:gd name="connsiteY38" fmla="*/ 273235 h 352026"/>
                <a:gd name="connsiteX39" fmla="*/ 24015 w 538201"/>
                <a:gd name="connsiteY39" fmla="*/ 245719 h 352026"/>
                <a:gd name="connsiteX40" fmla="*/ 1784 w 538201"/>
                <a:gd name="connsiteY40" fmla="*/ 189985 h 352026"/>
                <a:gd name="connsiteX41" fmla="*/ -461 w 538201"/>
                <a:gd name="connsiteY41" fmla="*/ 151011 h 352026"/>
                <a:gd name="connsiteX42" fmla="*/ 3905 w 538201"/>
                <a:gd name="connsiteY42" fmla="*/ 106533 h 352026"/>
                <a:gd name="connsiteX43" fmla="*/ 9766 w 538201"/>
                <a:gd name="connsiteY43" fmla="*/ 79641 h 352026"/>
                <a:gd name="connsiteX44" fmla="*/ 27118 w 538201"/>
                <a:gd name="connsiteY44" fmla="*/ 49553 h 352026"/>
                <a:gd name="connsiteX45" fmla="*/ 39309 w 538201"/>
                <a:gd name="connsiteY45" fmla="*/ 37268 h 352026"/>
                <a:gd name="connsiteX46" fmla="*/ 42427 w 538201"/>
                <a:gd name="connsiteY46" fmla="*/ 32591 h 352026"/>
                <a:gd name="connsiteX47" fmla="*/ 42162 w 538201"/>
                <a:gd name="connsiteY47" fmla="*/ 31749 h 352026"/>
                <a:gd name="connsiteX48" fmla="*/ 42598 w 538201"/>
                <a:gd name="connsiteY48" fmla="*/ 31468 h 352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538201" h="352026">
                  <a:moveTo>
                    <a:pt x="42598" y="31468"/>
                  </a:moveTo>
                  <a:cubicBezTo>
                    <a:pt x="56918" y="19280"/>
                    <a:pt x="73454" y="9970"/>
                    <a:pt x="91301" y="4046"/>
                  </a:cubicBezTo>
                  <a:cubicBezTo>
                    <a:pt x="97116" y="2127"/>
                    <a:pt x="103105" y="785"/>
                    <a:pt x="109182" y="39"/>
                  </a:cubicBezTo>
                  <a:cubicBezTo>
                    <a:pt x="110010" y="-475"/>
                    <a:pt x="111072" y="-425"/>
                    <a:pt x="111848" y="164"/>
                  </a:cubicBezTo>
                  <a:cubicBezTo>
                    <a:pt x="111583" y="2799"/>
                    <a:pt x="109338" y="2534"/>
                    <a:pt x="107623" y="2986"/>
                  </a:cubicBezTo>
                  <a:cubicBezTo>
                    <a:pt x="102557" y="4358"/>
                    <a:pt x="97256" y="4857"/>
                    <a:pt x="92408" y="7055"/>
                  </a:cubicBezTo>
                  <a:cubicBezTo>
                    <a:pt x="77021" y="12839"/>
                    <a:pt x="62351" y="19854"/>
                    <a:pt x="49411" y="30237"/>
                  </a:cubicBezTo>
                  <a:cubicBezTo>
                    <a:pt x="45358" y="33495"/>
                    <a:pt x="44235" y="37065"/>
                    <a:pt x="44454" y="42225"/>
                  </a:cubicBezTo>
                  <a:cubicBezTo>
                    <a:pt x="45093" y="57114"/>
                    <a:pt x="46979" y="71628"/>
                    <a:pt x="51859" y="85877"/>
                  </a:cubicBezTo>
                  <a:cubicBezTo>
                    <a:pt x="57828" y="103847"/>
                    <a:pt x="67511" y="120361"/>
                    <a:pt x="80279" y="134345"/>
                  </a:cubicBezTo>
                  <a:cubicBezTo>
                    <a:pt x="99501" y="155095"/>
                    <a:pt x="119737" y="174879"/>
                    <a:pt x="143760" y="190297"/>
                  </a:cubicBezTo>
                  <a:cubicBezTo>
                    <a:pt x="168938" y="206401"/>
                    <a:pt x="196267" y="216566"/>
                    <a:pt x="226199" y="219419"/>
                  </a:cubicBezTo>
                  <a:cubicBezTo>
                    <a:pt x="234805" y="220245"/>
                    <a:pt x="243348" y="221149"/>
                    <a:pt x="252031" y="221586"/>
                  </a:cubicBezTo>
                  <a:cubicBezTo>
                    <a:pt x="262445" y="222100"/>
                    <a:pt x="272703" y="220666"/>
                    <a:pt x="283039" y="219434"/>
                  </a:cubicBezTo>
                  <a:cubicBezTo>
                    <a:pt x="301747" y="217236"/>
                    <a:pt x="320595" y="216503"/>
                    <a:pt x="339163" y="213510"/>
                  </a:cubicBezTo>
                  <a:cubicBezTo>
                    <a:pt x="372774" y="208132"/>
                    <a:pt x="406620" y="203969"/>
                    <a:pt x="439530" y="194912"/>
                  </a:cubicBezTo>
                  <a:cubicBezTo>
                    <a:pt x="473297" y="185636"/>
                    <a:pt x="504274" y="170654"/>
                    <a:pt x="531338" y="148142"/>
                  </a:cubicBezTo>
                  <a:cubicBezTo>
                    <a:pt x="532289" y="147207"/>
                    <a:pt x="533333" y="146370"/>
                    <a:pt x="534456" y="145648"/>
                  </a:cubicBezTo>
                  <a:cubicBezTo>
                    <a:pt x="535017" y="145356"/>
                    <a:pt x="535672" y="145300"/>
                    <a:pt x="536264" y="145492"/>
                  </a:cubicBezTo>
                  <a:cubicBezTo>
                    <a:pt x="536560" y="150995"/>
                    <a:pt x="535984" y="156561"/>
                    <a:pt x="537387" y="162017"/>
                  </a:cubicBezTo>
                  <a:cubicBezTo>
                    <a:pt x="537683" y="163726"/>
                    <a:pt x="537761" y="165464"/>
                    <a:pt x="537621" y="167193"/>
                  </a:cubicBezTo>
                  <a:cubicBezTo>
                    <a:pt x="537621" y="182003"/>
                    <a:pt x="537745" y="196814"/>
                    <a:pt x="537621" y="211624"/>
                  </a:cubicBezTo>
                  <a:cubicBezTo>
                    <a:pt x="537480" y="225000"/>
                    <a:pt x="533988" y="237550"/>
                    <a:pt x="526053" y="248338"/>
                  </a:cubicBezTo>
                  <a:cubicBezTo>
                    <a:pt x="520986" y="255320"/>
                    <a:pt x="515062" y="261633"/>
                    <a:pt x="508421" y="267124"/>
                  </a:cubicBezTo>
                  <a:cubicBezTo>
                    <a:pt x="496105" y="277533"/>
                    <a:pt x="482480" y="286291"/>
                    <a:pt x="467887" y="293174"/>
                  </a:cubicBezTo>
                  <a:cubicBezTo>
                    <a:pt x="456974" y="298194"/>
                    <a:pt x="445672" y="302653"/>
                    <a:pt x="434541" y="307376"/>
                  </a:cubicBezTo>
                  <a:lnTo>
                    <a:pt x="418140" y="314376"/>
                  </a:lnTo>
                  <a:cubicBezTo>
                    <a:pt x="408412" y="318523"/>
                    <a:pt x="398045" y="320690"/>
                    <a:pt x="388052" y="324026"/>
                  </a:cubicBezTo>
                  <a:cubicBezTo>
                    <a:pt x="375861" y="328111"/>
                    <a:pt x="363982" y="333037"/>
                    <a:pt x="351728" y="336950"/>
                  </a:cubicBezTo>
                  <a:cubicBezTo>
                    <a:pt x="346147" y="338991"/>
                    <a:pt x="340223" y="339948"/>
                    <a:pt x="334283" y="339772"/>
                  </a:cubicBezTo>
                  <a:cubicBezTo>
                    <a:pt x="328920" y="339555"/>
                    <a:pt x="323542" y="340229"/>
                    <a:pt x="318397" y="341767"/>
                  </a:cubicBezTo>
                  <a:cubicBezTo>
                    <a:pt x="312239" y="343195"/>
                    <a:pt x="305988" y="344140"/>
                    <a:pt x="299689" y="344589"/>
                  </a:cubicBezTo>
                  <a:cubicBezTo>
                    <a:pt x="290866" y="345509"/>
                    <a:pt x="282057" y="345135"/>
                    <a:pt x="273265" y="345665"/>
                  </a:cubicBezTo>
                  <a:cubicBezTo>
                    <a:pt x="266577" y="346009"/>
                    <a:pt x="259936" y="346879"/>
                    <a:pt x="253388" y="348268"/>
                  </a:cubicBezTo>
                  <a:cubicBezTo>
                    <a:pt x="248851" y="349266"/>
                    <a:pt x="244283" y="349173"/>
                    <a:pt x="239747" y="349921"/>
                  </a:cubicBezTo>
                  <a:cubicBezTo>
                    <a:pt x="225482" y="352306"/>
                    <a:pt x="210984" y="351870"/>
                    <a:pt x="196641" y="351106"/>
                  </a:cubicBezTo>
                  <a:cubicBezTo>
                    <a:pt x="179835" y="350142"/>
                    <a:pt x="163232" y="346853"/>
                    <a:pt x="147331" y="341331"/>
                  </a:cubicBezTo>
                  <a:cubicBezTo>
                    <a:pt x="124928" y="333676"/>
                    <a:pt x="103321" y="324338"/>
                    <a:pt x="83412" y="311258"/>
                  </a:cubicBezTo>
                  <a:cubicBezTo>
                    <a:pt x="67996" y="301115"/>
                    <a:pt x="54573" y="288227"/>
                    <a:pt x="43814" y="273235"/>
                  </a:cubicBezTo>
                  <a:cubicBezTo>
                    <a:pt x="37204" y="264068"/>
                    <a:pt x="29940" y="255369"/>
                    <a:pt x="24015" y="245719"/>
                  </a:cubicBezTo>
                  <a:cubicBezTo>
                    <a:pt x="13399" y="228430"/>
                    <a:pt x="5308" y="210190"/>
                    <a:pt x="1784" y="189985"/>
                  </a:cubicBezTo>
                  <a:cubicBezTo>
                    <a:pt x="-492" y="177015"/>
                    <a:pt x="-86" y="164028"/>
                    <a:pt x="-461" y="151011"/>
                  </a:cubicBezTo>
                  <a:cubicBezTo>
                    <a:pt x="-897" y="135967"/>
                    <a:pt x="1426" y="121281"/>
                    <a:pt x="3905" y="106533"/>
                  </a:cubicBezTo>
                  <a:cubicBezTo>
                    <a:pt x="5375" y="97471"/>
                    <a:pt x="7331" y="88493"/>
                    <a:pt x="9766" y="79641"/>
                  </a:cubicBezTo>
                  <a:cubicBezTo>
                    <a:pt x="13025" y="68073"/>
                    <a:pt x="19261" y="58361"/>
                    <a:pt x="27118" y="49553"/>
                  </a:cubicBezTo>
                  <a:cubicBezTo>
                    <a:pt x="30937" y="45250"/>
                    <a:pt x="35256" y="41368"/>
                    <a:pt x="39309" y="37268"/>
                  </a:cubicBezTo>
                  <a:cubicBezTo>
                    <a:pt x="40650" y="35927"/>
                    <a:pt x="42318" y="34773"/>
                    <a:pt x="42427" y="32591"/>
                  </a:cubicBezTo>
                  <a:cubicBezTo>
                    <a:pt x="42068" y="32264"/>
                    <a:pt x="41990" y="31999"/>
                    <a:pt x="42162" y="31749"/>
                  </a:cubicBezTo>
                  <a:cubicBezTo>
                    <a:pt x="42333" y="31500"/>
                    <a:pt x="42442" y="31468"/>
                    <a:pt x="42598" y="31468"/>
                  </a:cubicBezTo>
                  <a:close/>
                </a:path>
              </a:pathLst>
            </a:custGeom>
            <a:solidFill>
              <a:srgbClr val="4A646E"/>
            </a:solidFill>
            <a:ln w="1557" cap="flat">
              <a:noFill/>
              <a:prstDash val="solid"/>
              <a:miter/>
            </a:ln>
          </p:spPr>
          <p:txBody>
            <a:bodyPr rtlCol="0" anchor="ctr"/>
            <a:lstStyle/>
            <a:p>
              <a:endParaRPr lang="es-CO"/>
            </a:p>
          </p:txBody>
        </p:sp>
        <p:sp>
          <p:nvSpPr>
            <p:cNvPr id="1368" name="Freeform: Shape 1367">
              <a:extLst>
                <a:ext uri="{FF2B5EF4-FFF2-40B4-BE49-F238E27FC236}">
                  <a16:creationId xmlns:a16="http://schemas.microsoft.com/office/drawing/2014/main" id="{30777CDD-59D9-C766-9831-9B3A27632F99}"/>
                </a:ext>
              </a:extLst>
            </p:cNvPr>
            <p:cNvSpPr/>
            <p:nvPr/>
          </p:nvSpPr>
          <p:spPr>
            <a:xfrm>
              <a:off x="4563299" y="5685831"/>
              <a:ext cx="12084" cy="33786"/>
            </a:xfrm>
            <a:custGeom>
              <a:avLst/>
              <a:gdLst>
                <a:gd name="connsiteX0" fmla="*/ 11509 w 12084"/>
                <a:gd name="connsiteY0" fmla="*/ 33269 h 33786"/>
                <a:gd name="connsiteX1" fmla="*/ 10526 w 12084"/>
                <a:gd name="connsiteY1" fmla="*/ 33472 h 33786"/>
                <a:gd name="connsiteX2" fmla="*/ 8032 w 12084"/>
                <a:gd name="connsiteY2" fmla="*/ 29933 h 33786"/>
                <a:gd name="connsiteX3" fmla="*/ 128 w 12084"/>
                <a:gd name="connsiteY3" fmla="*/ 4397 h 33786"/>
                <a:gd name="connsiteX4" fmla="*/ -59 w 12084"/>
                <a:gd name="connsiteY4" fmla="*/ 16 h 33786"/>
                <a:gd name="connsiteX5" fmla="*/ 1609 w 12084"/>
                <a:gd name="connsiteY5" fmla="*/ 16 h 33786"/>
                <a:gd name="connsiteX6" fmla="*/ 10589 w 12084"/>
                <a:gd name="connsiteY6" fmla="*/ 25521 h 33786"/>
                <a:gd name="connsiteX7" fmla="*/ 11571 w 12084"/>
                <a:gd name="connsiteY7" fmla="*/ 31476 h 33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84" h="33786">
                  <a:moveTo>
                    <a:pt x="11509" y="33269"/>
                  </a:moveTo>
                  <a:cubicBezTo>
                    <a:pt x="11197" y="33399"/>
                    <a:pt x="10869" y="33467"/>
                    <a:pt x="10526" y="33472"/>
                  </a:cubicBezTo>
                  <a:cubicBezTo>
                    <a:pt x="9092" y="32861"/>
                    <a:pt x="8126" y="31490"/>
                    <a:pt x="8032" y="29933"/>
                  </a:cubicBezTo>
                  <a:cubicBezTo>
                    <a:pt x="6224" y="21187"/>
                    <a:pt x="3574" y="12636"/>
                    <a:pt x="128" y="4397"/>
                  </a:cubicBezTo>
                  <a:cubicBezTo>
                    <a:pt x="-651" y="3058"/>
                    <a:pt x="-729" y="1418"/>
                    <a:pt x="-59" y="16"/>
                  </a:cubicBezTo>
                  <a:cubicBezTo>
                    <a:pt x="409" y="-425"/>
                    <a:pt x="1141" y="-425"/>
                    <a:pt x="1609" y="16"/>
                  </a:cubicBezTo>
                  <a:cubicBezTo>
                    <a:pt x="5803" y="8047"/>
                    <a:pt x="8827" y="16635"/>
                    <a:pt x="10589" y="25521"/>
                  </a:cubicBezTo>
                  <a:cubicBezTo>
                    <a:pt x="11914" y="27345"/>
                    <a:pt x="10589" y="29621"/>
                    <a:pt x="11571" y="31476"/>
                  </a:cubicBezTo>
                  <a:close/>
                </a:path>
              </a:pathLst>
            </a:custGeom>
            <a:solidFill>
              <a:srgbClr val="7CA2B4"/>
            </a:solidFill>
            <a:ln w="1557" cap="flat">
              <a:noFill/>
              <a:prstDash val="solid"/>
              <a:miter/>
            </a:ln>
          </p:spPr>
          <p:txBody>
            <a:bodyPr rtlCol="0" anchor="ctr"/>
            <a:lstStyle/>
            <a:p>
              <a:endParaRPr lang="es-CO"/>
            </a:p>
          </p:txBody>
        </p:sp>
        <p:sp>
          <p:nvSpPr>
            <p:cNvPr id="1369" name="Freeform: Shape 1368">
              <a:extLst>
                <a:ext uri="{FF2B5EF4-FFF2-40B4-BE49-F238E27FC236}">
                  <a16:creationId xmlns:a16="http://schemas.microsoft.com/office/drawing/2014/main" id="{D44686BE-7CF3-1FED-E8D3-684EE5026898}"/>
                </a:ext>
              </a:extLst>
            </p:cNvPr>
            <p:cNvSpPr/>
            <p:nvPr/>
          </p:nvSpPr>
          <p:spPr>
            <a:xfrm>
              <a:off x="4061699" y="5608803"/>
              <a:ext cx="16230" cy="16216"/>
            </a:xfrm>
            <a:custGeom>
              <a:avLst/>
              <a:gdLst>
                <a:gd name="connsiteX0" fmla="*/ -512 w 16230"/>
                <a:gd name="connsiteY0" fmla="*/ 15902 h 16216"/>
                <a:gd name="connsiteX1" fmla="*/ 798 w 16230"/>
                <a:gd name="connsiteY1" fmla="*/ 12784 h 16216"/>
                <a:gd name="connsiteX2" fmla="*/ 12599 w 16230"/>
                <a:gd name="connsiteY2" fmla="*/ 982 h 16216"/>
                <a:gd name="connsiteX3" fmla="*/ 15717 w 16230"/>
                <a:gd name="connsiteY3" fmla="*/ -312 h 16216"/>
                <a:gd name="connsiteX4" fmla="*/ -512 w 16230"/>
                <a:gd name="connsiteY4" fmla="*/ 15902 h 16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30" h="16216">
                  <a:moveTo>
                    <a:pt x="-512" y="15902"/>
                  </a:moveTo>
                  <a:cubicBezTo>
                    <a:pt x="-548" y="14722"/>
                    <a:pt x="-71" y="13583"/>
                    <a:pt x="798" y="12784"/>
                  </a:cubicBezTo>
                  <a:lnTo>
                    <a:pt x="12599" y="982"/>
                  </a:lnTo>
                  <a:cubicBezTo>
                    <a:pt x="13401" y="117"/>
                    <a:pt x="14539" y="-357"/>
                    <a:pt x="15717" y="-312"/>
                  </a:cubicBezTo>
                  <a:cubicBezTo>
                    <a:pt x="10735" y="5505"/>
                    <a:pt x="5309" y="10925"/>
                    <a:pt x="-512" y="15902"/>
                  </a:cubicBezTo>
                  <a:close/>
                </a:path>
              </a:pathLst>
            </a:custGeom>
            <a:solidFill>
              <a:srgbClr val="0E1315"/>
            </a:solidFill>
            <a:ln w="1557" cap="flat">
              <a:noFill/>
              <a:prstDash val="solid"/>
              <a:miter/>
            </a:ln>
          </p:spPr>
          <p:txBody>
            <a:bodyPr rtlCol="0" anchor="ctr"/>
            <a:lstStyle/>
            <a:p>
              <a:endParaRPr lang="es-CO"/>
            </a:p>
          </p:txBody>
        </p:sp>
        <p:sp>
          <p:nvSpPr>
            <p:cNvPr id="1370" name="Freeform: Shape 1369">
              <a:extLst>
                <a:ext uri="{FF2B5EF4-FFF2-40B4-BE49-F238E27FC236}">
                  <a16:creationId xmlns:a16="http://schemas.microsoft.com/office/drawing/2014/main" id="{EC3D5F75-DD21-D942-7064-374FE00023C0}"/>
                </a:ext>
              </a:extLst>
            </p:cNvPr>
            <p:cNvSpPr/>
            <p:nvPr/>
          </p:nvSpPr>
          <p:spPr>
            <a:xfrm>
              <a:off x="4057118" y="5626141"/>
              <a:ext cx="3476" cy="4676"/>
            </a:xfrm>
            <a:custGeom>
              <a:avLst/>
              <a:gdLst>
                <a:gd name="connsiteX0" fmla="*/ -514 w 3476"/>
                <a:gd name="connsiteY0" fmla="*/ 4362 h 4676"/>
                <a:gd name="connsiteX1" fmla="*/ 2963 w 3476"/>
                <a:gd name="connsiteY1" fmla="*/ -315 h 4676"/>
                <a:gd name="connsiteX2" fmla="*/ -514 w 3476"/>
                <a:gd name="connsiteY2" fmla="*/ 4362 h 4676"/>
              </a:gdLst>
              <a:ahLst/>
              <a:cxnLst>
                <a:cxn ang="0">
                  <a:pos x="connsiteX0" y="connsiteY0"/>
                </a:cxn>
                <a:cxn ang="0">
                  <a:pos x="connsiteX1" y="connsiteY1"/>
                </a:cxn>
                <a:cxn ang="0">
                  <a:pos x="connsiteX2" y="connsiteY2"/>
                </a:cxn>
              </a:cxnLst>
              <a:rect l="l" t="t" r="r" b="b"/>
              <a:pathLst>
                <a:path w="3476" h="4676">
                  <a:moveTo>
                    <a:pt x="-514" y="4362"/>
                  </a:moveTo>
                  <a:cubicBezTo>
                    <a:pt x="-514" y="1946"/>
                    <a:pt x="1045" y="667"/>
                    <a:pt x="2963" y="-315"/>
                  </a:cubicBezTo>
                  <a:cubicBezTo>
                    <a:pt x="2690" y="1740"/>
                    <a:pt x="1376" y="3508"/>
                    <a:pt x="-514" y="4362"/>
                  </a:cubicBezTo>
                  <a:close/>
                </a:path>
              </a:pathLst>
            </a:custGeom>
            <a:solidFill>
              <a:srgbClr val="0E1315"/>
            </a:solidFill>
            <a:ln w="1557" cap="flat">
              <a:noFill/>
              <a:prstDash val="solid"/>
              <a:miter/>
            </a:ln>
          </p:spPr>
          <p:txBody>
            <a:bodyPr rtlCol="0" anchor="ctr"/>
            <a:lstStyle/>
            <a:p>
              <a:endParaRPr lang="es-CO"/>
            </a:p>
          </p:txBody>
        </p:sp>
        <p:sp>
          <p:nvSpPr>
            <p:cNvPr id="1371" name="Freeform: Shape 1370">
              <a:extLst>
                <a:ext uri="{FF2B5EF4-FFF2-40B4-BE49-F238E27FC236}">
                  <a16:creationId xmlns:a16="http://schemas.microsoft.com/office/drawing/2014/main" id="{D9224758-66B5-D79B-2D60-6C4AC5D82DED}"/>
                </a:ext>
              </a:extLst>
            </p:cNvPr>
            <p:cNvSpPr/>
            <p:nvPr/>
          </p:nvSpPr>
          <p:spPr>
            <a:xfrm>
              <a:off x="4574313" y="5711602"/>
              <a:ext cx="1460" cy="5958"/>
            </a:xfrm>
            <a:custGeom>
              <a:avLst/>
              <a:gdLst>
                <a:gd name="connsiteX0" fmla="*/ 557 w 1460"/>
                <a:gd name="connsiteY0" fmla="*/ 5644 h 5958"/>
                <a:gd name="connsiteX1" fmla="*/ -425 w 1460"/>
                <a:gd name="connsiteY1" fmla="*/ -312 h 5958"/>
                <a:gd name="connsiteX2" fmla="*/ 573 w 1460"/>
                <a:gd name="connsiteY2" fmla="*/ -171 h 5958"/>
                <a:gd name="connsiteX3" fmla="*/ 947 w 1460"/>
                <a:gd name="connsiteY3" fmla="*/ 4100 h 5958"/>
                <a:gd name="connsiteX4" fmla="*/ 557 w 1460"/>
                <a:gd name="connsiteY4" fmla="*/ 5644 h 5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0" h="5958">
                  <a:moveTo>
                    <a:pt x="557" y="5644"/>
                  </a:moveTo>
                  <a:cubicBezTo>
                    <a:pt x="-737" y="3819"/>
                    <a:pt x="-550" y="1762"/>
                    <a:pt x="-425" y="-312"/>
                  </a:cubicBezTo>
                  <a:cubicBezTo>
                    <a:pt x="-82" y="-327"/>
                    <a:pt x="245" y="-281"/>
                    <a:pt x="573" y="-171"/>
                  </a:cubicBezTo>
                  <a:lnTo>
                    <a:pt x="947" y="4100"/>
                  </a:lnTo>
                  <a:cubicBezTo>
                    <a:pt x="822" y="4615"/>
                    <a:pt x="697" y="5129"/>
                    <a:pt x="557" y="5644"/>
                  </a:cubicBezTo>
                  <a:close/>
                </a:path>
              </a:pathLst>
            </a:custGeom>
            <a:solidFill>
              <a:srgbClr val="4A646E"/>
            </a:solidFill>
            <a:ln w="1557" cap="flat">
              <a:noFill/>
              <a:prstDash val="solid"/>
              <a:miter/>
            </a:ln>
          </p:spPr>
          <p:txBody>
            <a:bodyPr rtlCol="0" anchor="ctr"/>
            <a:lstStyle/>
            <a:p>
              <a:endParaRPr lang="es-CO"/>
            </a:p>
          </p:txBody>
        </p:sp>
        <p:sp>
          <p:nvSpPr>
            <p:cNvPr id="1372" name="Freeform: Shape 1371">
              <a:extLst>
                <a:ext uri="{FF2B5EF4-FFF2-40B4-BE49-F238E27FC236}">
                  <a16:creationId xmlns:a16="http://schemas.microsoft.com/office/drawing/2014/main" id="{4FB0CDE7-31E0-1331-2983-0F65128D5E9B}"/>
                </a:ext>
              </a:extLst>
            </p:cNvPr>
            <p:cNvSpPr/>
            <p:nvPr/>
          </p:nvSpPr>
          <p:spPr>
            <a:xfrm>
              <a:off x="4054777" y="5630803"/>
              <a:ext cx="2356" cy="3476"/>
            </a:xfrm>
            <a:custGeom>
              <a:avLst/>
              <a:gdLst>
                <a:gd name="connsiteX0" fmla="*/ -480 w 2356"/>
                <a:gd name="connsiteY0" fmla="*/ 3162 h 3476"/>
                <a:gd name="connsiteX1" fmla="*/ 1843 w 2356"/>
                <a:gd name="connsiteY1" fmla="*/ -315 h 3476"/>
                <a:gd name="connsiteX2" fmla="*/ -480 w 2356"/>
                <a:gd name="connsiteY2" fmla="*/ 3162 h 3476"/>
              </a:gdLst>
              <a:ahLst/>
              <a:cxnLst>
                <a:cxn ang="0">
                  <a:pos x="connsiteX0" y="connsiteY0"/>
                </a:cxn>
                <a:cxn ang="0">
                  <a:pos x="connsiteX1" y="connsiteY1"/>
                </a:cxn>
                <a:cxn ang="0">
                  <a:pos x="connsiteX2" y="connsiteY2"/>
                </a:cxn>
              </a:cxnLst>
              <a:rect l="l" t="t" r="r" b="b"/>
              <a:pathLst>
                <a:path w="2356" h="3476">
                  <a:moveTo>
                    <a:pt x="-480" y="3162"/>
                  </a:moveTo>
                  <a:cubicBezTo>
                    <a:pt x="-713" y="1578"/>
                    <a:pt x="291" y="77"/>
                    <a:pt x="1843" y="-315"/>
                  </a:cubicBezTo>
                  <a:cubicBezTo>
                    <a:pt x="1832" y="1204"/>
                    <a:pt x="918" y="2571"/>
                    <a:pt x="-480" y="3162"/>
                  </a:cubicBezTo>
                  <a:close/>
                </a:path>
              </a:pathLst>
            </a:custGeom>
            <a:solidFill>
              <a:srgbClr val="0E1315"/>
            </a:solidFill>
            <a:ln w="1557" cap="flat">
              <a:noFill/>
              <a:prstDash val="solid"/>
              <a:miter/>
            </a:ln>
          </p:spPr>
          <p:txBody>
            <a:bodyPr rtlCol="0" anchor="ctr"/>
            <a:lstStyle/>
            <a:p>
              <a:endParaRPr lang="es-CO"/>
            </a:p>
          </p:txBody>
        </p:sp>
        <p:sp>
          <p:nvSpPr>
            <p:cNvPr id="1373" name="Freeform: Shape 1372">
              <a:extLst>
                <a:ext uri="{FF2B5EF4-FFF2-40B4-BE49-F238E27FC236}">
                  <a16:creationId xmlns:a16="http://schemas.microsoft.com/office/drawing/2014/main" id="{83CBBDA8-C48B-5CF9-D75A-3CF5F8F0FCF5}"/>
                </a:ext>
              </a:extLst>
            </p:cNvPr>
            <p:cNvSpPr/>
            <p:nvPr/>
          </p:nvSpPr>
          <p:spPr>
            <a:xfrm>
              <a:off x="4060563" y="5625003"/>
              <a:ext cx="1138" cy="1200"/>
            </a:xfrm>
            <a:custGeom>
              <a:avLst/>
              <a:gdLst>
                <a:gd name="connsiteX0" fmla="*/ -514 w 1138"/>
                <a:gd name="connsiteY0" fmla="*/ 886 h 1200"/>
                <a:gd name="connsiteX1" fmla="*/ 624 w 1138"/>
                <a:gd name="connsiteY1" fmla="*/ -315 h 1200"/>
              </a:gdLst>
              <a:ahLst/>
              <a:cxnLst>
                <a:cxn ang="0">
                  <a:pos x="connsiteX0" y="connsiteY0"/>
                </a:cxn>
                <a:cxn ang="0">
                  <a:pos x="connsiteX1" y="connsiteY1"/>
                </a:cxn>
              </a:cxnLst>
              <a:rect l="l" t="t" r="r" b="b"/>
              <a:pathLst>
                <a:path w="1138" h="1200">
                  <a:moveTo>
                    <a:pt x="-514" y="886"/>
                  </a:moveTo>
                  <a:lnTo>
                    <a:pt x="624" y="-315"/>
                  </a:lnTo>
                  <a:close/>
                </a:path>
              </a:pathLst>
            </a:custGeom>
            <a:solidFill>
              <a:srgbClr val="0E1315"/>
            </a:solidFill>
            <a:ln w="1557" cap="flat">
              <a:noFill/>
              <a:prstDash val="solid"/>
              <a:miter/>
            </a:ln>
          </p:spPr>
          <p:txBody>
            <a:bodyPr rtlCol="0" anchor="ctr"/>
            <a:lstStyle/>
            <a:p>
              <a:endParaRPr lang="es-CO"/>
            </a:p>
          </p:txBody>
        </p:sp>
        <p:sp>
          <p:nvSpPr>
            <p:cNvPr id="1374" name="Freeform: Shape 1373">
              <a:extLst>
                <a:ext uri="{FF2B5EF4-FFF2-40B4-BE49-F238E27FC236}">
                  <a16:creationId xmlns:a16="http://schemas.microsoft.com/office/drawing/2014/main" id="{5C992D53-15BD-03B4-5F4A-CAFB299A7B64}"/>
                </a:ext>
              </a:extLst>
            </p:cNvPr>
            <p:cNvSpPr/>
            <p:nvPr/>
          </p:nvSpPr>
          <p:spPr>
            <a:xfrm>
              <a:off x="4077868" y="5607714"/>
              <a:ext cx="1200" cy="1153"/>
            </a:xfrm>
            <a:custGeom>
              <a:avLst/>
              <a:gdLst>
                <a:gd name="connsiteX0" fmla="*/ -514 w 1200"/>
                <a:gd name="connsiteY0" fmla="*/ 839 h 1153"/>
                <a:gd name="connsiteX1" fmla="*/ 687 w 1200"/>
                <a:gd name="connsiteY1" fmla="*/ -315 h 1153"/>
              </a:gdLst>
              <a:ahLst/>
              <a:cxnLst>
                <a:cxn ang="0">
                  <a:pos x="connsiteX0" y="connsiteY0"/>
                </a:cxn>
                <a:cxn ang="0">
                  <a:pos x="connsiteX1" y="connsiteY1"/>
                </a:cxn>
              </a:cxnLst>
              <a:rect l="l" t="t" r="r" b="b"/>
              <a:pathLst>
                <a:path w="1200" h="1153">
                  <a:moveTo>
                    <a:pt x="-514" y="839"/>
                  </a:moveTo>
                  <a:lnTo>
                    <a:pt x="687" y="-315"/>
                  </a:lnTo>
                  <a:close/>
                </a:path>
              </a:pathLst>
            </a:custGeom>
            <a:solidFill>
              <a:srgbClr val="0E1315"/>
            </a:solidFill>
            <a:ln w="1557" cap="flat">
              <a:noFill/>
              <a:prstDash val="solid"/>
              <a:miter/>
            </a:ln>
          </p:spPr>
          <p:txBody>
            <a:bodyPr rtlCol="0" anchor="ctr"/>
            <a:lstStyle/>
            <a:p>
              <a:endParaRPr lang="es-CO"/>
            </a:p>
          </p:txBody>
        </p:sp>
        <p:sp>
          <p:nvSpPr>
            <p:cNvPr id="1375" name="Freeform: Shape 1374">
              <a:extLst>
                <a:ext uri="{FF2B5EF4-FFF2-40B4-BE49-F238E27FC236}">
                  <a16:creationId xmlns:a16="http://schemas.microsoft.com/office/drawing/2014/main" id="{84BDE382-435A-86F9-DD81-51384AA91C6F}"/>
                </a:ext>
              </a:extLst>
            </p:cNvPr>
            <p:cNvSpPr/>
            <p:nvPr/>
          </p:nvSpPr>
          <p:spPr>
            <a:xfrm>
              <a:off x="4079052" y="5606561"/>
              <a:ext cx="1184" cy="1169"/>
            </a:xfrm>
            <a:custGeom>
              <a:avLst/>
              <a:gdLst>
                <a:gd name="connsiteX0" fmla="*/ -514 w 1184"/>
                <a:gd name="connsiteY0" fmla="*/ 855 h 1169"/>
                <a:gd name="connsiteX1" fmla="*/ 671 w 1184"/>
                <a:gd name="connsiteY1" fmla="*/ -315 h 1169"/>
              </a:gdLst>
              <a:ahLst/>
              <a:cxnLst>
                <a:cxn ang="0">
                  <a:pos x="connsiteX0" y="connsiteY0"/>
                </a:cxn>
                <a:cxn ang="0">
                  <a:pos x="connsiteX1" y="connsiteY1"/>
                </a:cxn>
              </a:cxnLst>
              <a:rect l="l" t="t" r="r" b="b"/>
              <a:pathLst>
                <a:path w="1184" h="1169">
                  <a:moveTo>
                    <a:pt x="-514" y="855"/>
                  </a:moveTo>
                  <a:cubicBezTo>
                    <a:pt x="-376" y="268"/>
                    <a:pt x="83" y="-185"/>
                    <a:pt x="671" y="-315"/>
                  </a:cubicBezTo>
                  <a:close/>
                </a:path>
              </a:pathLst>
            </a:custGeom>
            <a:solidFill>
              <a:srgbClr val="0E1315"/>
            </a:solidFill>
            <a:ln w="1557" cap="flat">
              <a:noFill/>
              <a:prstDash val="solid"/>
              <a:miter/>
            </a:ln>
          </p:spPr>
          <p:txBody>
            <a:bodyPr rtlCol="0" anchor="ctr"/>
            <a:lstStyle/>
            <a:p>
              <a:endParaRPr lang="es-CO"/>
            </a:p>
          </p:txBody>
        </p:sp>
        <p:sp>
          <p:nvSpPr>
            <p:cNvPr id="1376" name="Freeform: Shape 1375">
              <a:extLst>
                <a:ext uri="{FF2B5EF4-FFF2-40B4-BE49-F238E27FC236}">
                  <a16:creationId xmlns:a16="http://schemas.microsoft.com/office/drawing/2014/main" id="{311B3F76-D1D8-C268-47AF-938713F5F672}"/>
                </a:ext>
              </a:extLst>
            </p:cNvPr>
            <p:cNvSpPr/>
            <p:nvPr/>
          </p:nvSpPr>
          <p:spPr>
            <a:xfrm>
              <a:off x="4080144" y="5605454"/>
              <a:ext cx="1403" cy="1153"/>
            </a:xfrm>
            <a:custGeom>
              <a:avLst/>
              <a:gdLst>
                <a:gd name="connsiteX0" fmla="*/ 889 w 1403"/>
                <a:gd name="connsiteY0" fmla="*/ -315 h 1153"/>
                <a:gd name="connsiteX1" fmla="*/ 702 w 1403"/>
                <a:gd name="connsiteY1" fmla="*/ 839 h 1153"/>
                <a:gd name="connsiteX2" fmla="*/ -514 w 1403"/>
                <a:gd name="connsiteY2" fmla="*/ 839 h 1153"/>
                <a:gd name="connsiteX3" fmla="*/ 889 w 1403"/>
                <a:gd name="connsiteY3" fmla="*/ -315 h 1153"/>
              </a:gdLst>
              <a:ahLst/>
              <a:cxnLst>
                <a:cxn ang="0">
                  <a:pos x="connsiteX0" y="connsiteY0"/>
                </a:cxn>
                <a:cxn ang="0">
                  <a:pos x="connsiteX1" y="connsiteY1"/>
                </a:cxn>
                <a:cxn ang="0">
                  <a:pos x="connsiteX2" y="connsiteY2"/>
                </a:cxn>
                <a:cxn ang="0">
                  <a:pos x="connsiteX3" y="connsiteY3"/>
                </a:cxn>
              </a:cxnLst>
              <a:rect l="l" t="t" r="r" b="b"/>
              <a:pathLst>
                <a:path w="1403" h="1153">
                  <a:moveTo>
                    <a:pt x="889" y="-315"/>
                  </a:moveTo>
                  <a:lnTo>
                    <a:pt x="702" y="839"/>
                  </a:lnTo>
                  <a:lnTo>
                    <a:pt x="-514" y="839"/>
                  </a:lnTo>
                  <a:cubicBezTo>
                    <a:pt x="-342" y="194"/>
                    <a:pt x="222" y="-271"/>
                    <a:pt x="889" y="-315"/>
                  </a:cubicBezTo>
                  <a:close/>
                </a:path>
              </a:pathLst>
            </a:custGeom>
            <a:solidFill>
              <a:srgbClr val="0E1315"/>
            </a:solidFill>
            <a:ln w="1557" cap="flat">
              <a:noFill/>
              <a:prstDash val="solid"/>
              <a:miter/>
            </a:ln>
          </p:spPr>
          <p:txBody>
            <a:bodyPr rtlCol="0" anchor="ctr"/>
            <a:lstStyle/>
            <a:p>
              <a:endParaRPr lang="es-CO"/>
            </a:p>
          </p:txBody>
        </p:sp>
        <p:sp>
          <p:nvSpPr>
            <p:cNvPr id="1377" name="Freeform: Shape 1376">
              <a:extLst>
                <a:ext uri="{FF2B5EF4-FFF2-40B4-BE49-F238E27FC236}">
                  <a16:creationId xmlns:a16="http://schemas.microsoft.com/office/drawing/2014/main" id="{18965596-5BDC-A380-05CC-F7CB9FA34DFD}"/>
                </a:ext>
              </a:extLst>
            </p:cNvPr>
            <p:cNvSpPr/>
            <p:nvPr/>
          </p:nvSpPr>
          <p:spPr>
            <a:xfrm>
              <a:off x="4130904" y="5556412"/>
              <a:ext cx="414750" cy="97814"/>
            </a:xfrm>
            <a:custGeom>
              <a:avLst/>
              <a:gdLst>
                <a:gd name="connsiteX0" fmla="*/ -514 w 414750"/>
                <a:gd name="connsiteY0" fmla="*/ 23175 h 97814"/>
                <a:gd name="connsiteX1" fmla="*/ 16230 w 414750"/>
                <a:gd name="connsiteY1" fmla="*/ 18669 h 97814"/>
                <a:gd name="connsiteX2" fmla="*/ 19348 w 414750"/>
                <a:gd name="connsiteY2" fmla="*/ 17656 h 97814"/>
                <a:gd name="connsiteX3" fmla="*/ 21811 w 414750"/>
                <a:gd name="connsiteY3" fmla="*/ 16877 h 97814"/>
                <a:gd name="connsiteX4" fmla="*/ 27454 w 414750"/>
                <a:gd name="connsiteY4" fmla="*/ 15723 h 97814"/>
                <a:gd name="connsiteX5" fmla="*/ 83079 w 414750"/>
                <a:gd name="connsiteY5" fmla="*/ 8661 h 97814"/>
                <a:gd name="connsiteX6" fmla="*/ 145344 w 414750"/>
                <a:gd name="connsiteY6" fmla="*/ 3360 h 97814"/>
                <a:gd name="connsiteX7" fmla="*/ 161854 w 414750"/>
                <a:gd name="connsiteY7" fmla="*/ 1708 h 97814"/>
                <a:gd name="connsiteX8" fmla="*/ 202528 w 414750"/>
                <a:gd name="connsiteY8" fmla="*/ 398 h 97814"/>
                <a:gd name="connsiteX9" fmla="*/ 239662 w 414750"/>
                <a:gd name="connsiteY9" fmla="*/ 1302 h 97814"/>
                <a:gd name="connsiteX10" fmla="*/ 333201 w 414750"/>
                <a:gd name="connsiteY10" fmla="*/ 21787 h 97814"/>
                <a:gd name="connsiteX11" fmla="*/ 357583 w 414750"/>
                <a:gd name="connsiteY11" fmla="*/ 36878 h 97814"/>
                <a:gd name="connsiteX12" fmla="*/ 412912 w 414750"/>
                <a:gd name="connsiteY12" fmla="*/ 94561 h 97814"/>
                <a:gd name="connsiteX13" fmla="*/ 414237 w 414750"/>
                <a:gd name="connsiteY13" fmla="*/ 97055 h 97814"/>
                <a:gd name="connsiteX14" fmla="*/ 412678 w 414750"/>
                <a:gd name="connsiteY14" fmla="*/ 97460 h 97814"/>
                <a:gd name="connsiteX15" fmla="*/ 411914 w 414750"/>
                <a:gd name="connsiteY15" fmla="*/ 97117 h 97814"/>
                <a:gd name="connsiteX16" fmla="*/ 410511 w 414750"/>
                <a:gd name="connsiteY16" fmla="*/ 96120 h 97814"/>
                <a:gd name="connsiteX17" fmla="*/ 409840 w 414750"/>
                <a:gd name="connsiteY17" fmla="*/ 95558 h 97814"/>
                <a:gd name="connsiteX18" fmla="*/ 408484 w 414750"/>
                <a:gd name="connsiteY18" fmla="*/ 94342 h 97814"/>
                <a:gd name="connsiteX19" fmla="*/ 372253 w 414750"/>
                <a:gd name="connsiteY19" fmla="*/ 54853 h 97814"/>
                <a:gd name="connsiteX20" fmla="*/ 330161 w 414750"/>
                <a:gd name="connsiteY20" fmla="*/ 24204 h 97814"/>
                <a:gd name="connsiteX21" fmla="*/ 265541 w 414750"/>
                <a:gd name="connsiteY21" fmla="*/ 7429 h 97814"/>
                <a:gd name="connsiteX22" fmla="*/ 224244 w 414750"/>
                <a:gd name="connsiteY22" fmla="*/ 4592 h 97814"/>
                <a:gd name="connsiteX23" fmla="*/ 153466 w 414750"/>
                <a:gd name="connsiteY23" fmla="*/ 6993 h 97814"/>
                <a:gd name="connsiteX24" fmla="*/ 115007 w 414750"/>
                <a:gd name="connsiteY24" fmla="*/ 9690 h 97814"/>
                <a:gd name="connsiteX25" fmla="*/ 51993 w 414750"/>
                <a:gd name="connsiteY25" fmla="*/ 16097 h 97814"/>
                <a:gd name="connsiteX26" fmla="*/ 5379 w 414750"/>
                <a:gd name="connsiteY26" fmla="*/ 23892 h 97814"/>
                <a:gd name="connsiteX27" fmla="*/ -514 w 414750"/>
                <a:gd name="connsiteY27" fmla="*/ 23175 h 97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14750" h="97814">
                  <a:moveTo>
                    <a:pt x="-514" y="23175"/>
                  </a:moveTo>
                  <a:cubicBezTo>
                    <a:pt x="4647" y="20057"/>
                    <a:pt x="10617" y="20057"/>
                    <a:pt x="16230" y="18669"/>
                  </a:cubicBezTo>
                  <a:cubicBezTo>
                    <a:pt x="17333" y="18576"/>
                    <a:pt x="18400" y="18230"/>
                    <a:pt x="19348" y="17656"/>
                  </a:cubicBezTo>
                  <a:cubicBezTo>
                    <a:pt x="19940" y="16690"/>
                    <a:pt x="20907" y="16923"/>
                    <a:pt x="21811" y="16877"/>
                  </a:cubicBezTo>
                  <a:cubicBezTo>
                    <a:pt x="23713" y="16596"/>
                    <a:pt x="25521" y="15894"/>
                    <a:pt x="27454" y="15723"/>
                  </a:cubicBezTo>
                  <a:cubicBezTo>
                    <a:pt x="45944" y="12886"/>
                    <a:pt x="64480" y="10641"/>
                    <a:pt x="83079" y="8661"/>
                  </a:cubicBezTo>
                  <a:cubicBezTo>
                    <a:pt x="103813" y="6431"/>
                    <a:pt x="124579" y="4919"/>
                    <a:pt x="145344" y="3360"/>
                  </a:cubicBezTo>
                  <a:cubicBezTo>
                    <a:pt x="150816" y="2939"/>
                    <a:pt x="156444" y="3204"/>
                    <a:pt x="161854" y="1708"/>
                  </a:cubicBezTo>
                  <a:cubicBezTo>
                    <a:pt x="175386" y="632"/>
                    <a:pt x="188964" y="1240"/>
                    <a:pt x="202528" y="398"/>
                  </a:cubicBezTo>
                  <a:cubicBezTo>
                    <a:pt x="214828" y="-366"/>
                    <a:pt x="227346" y="-1036"/>
                    <a:pt x="239662" y="1302"/>
                  </a:cubicBezTo>
                  <a:cubicBezTo>
                    <a:pt x="271871" y="3423"/>
                    <a:pt x="303222" y="9409"/>
                    <a:pt x="333201" y="21787"/>
                  </a:cubicBezTo>
                  <a:cubicBezTo>
                    <a:pt x="342103" y="25450"/>
                    <a:pt x="350334" y="30547"/>
                    <a:pt x="357583" y="36878"/>
                  </a:cubicBezTo>
                  <a:cubicBezTo>
                    <a:pt x="377850" y="54432"/>
                    <a:pt x="396792" y="73109"/>
                    <a:pt x="412912" y="94561"/>
                  </a:cubicBezTo>
                  <a:cubicBezTo>
                    <a:pt x="413426" y="95354"/>
                    <a:pt x="413862" y="96188"/>
                    <a:pt x="414237" y="97055"/>
                  </a:cubicBezTo>
                  <a:cubicBezTo>
                    <a:pt x="413816" y="97429"/>
                    <a:pt x="413239" y="97579"/>
                    <a:pt x="412678" y="97460"/>
                  </a:cubicBezTo>
                  <a:lnTo>
                    <a:pt x="411914" y="97117"/>
                  </a:lnTo>
                  <a:cubicBezTo>
                    <a:pt x="411415" y="96823"/>
                    <a:pt x="410947" y="96489"/>
                    <a:pt x="410511" y="96120"/>
                  </a:cubicBezTo>
                  <a:lnTo>
                    <a:pt x="409840" y="95558"/>
                  </a:lnTo>
                  <a:cubicBezTo>
                    <a:pt x="409373" y="95178"/>
                    <a:pt x="408920" y="94773"/>
                    <a:pt x="408484" y="94342"/>
                  </a:cubicBezTo>
                  <a:cubicBezTo>
                    <a:pt x="397400" y="80302"/>
                    <a:pt x="385286" y="67104"/>
                    <a:pt x="372253" y="54853"/>
                  </a:cubicBezTo>
                  <a:cubicBezTo>
                    <a:pt x="359392" y="43052"/>
                    <a:pt x="346904" y="30658"/>
                    <a:pt x="330161" y="24204"/>
                  </a:cubicBezTo>
                  <a:cubicBezTo>
                    <a:pt x="309255" y="16389"/>
                    <a:pt x="287601" y="10767"/>
                    <a:pt x="265541" y="7429"/>
                  </a:cubicBezTo>
                  <a:cubicBezTo>
                    <a:pt x="251916" y="5061"/>
                    <a:pt x="238072" y="4110"/>
                    <a:pt x="224244" y="4592"/>
                  </a:cubicBezTo>
                  <a:cubicBezTo>
                    <a:pt x="200672" y="5699"/>
                    <a:pt x="177023" y="3703"/>
                    <a:pt x="153466" y="6993"/>
                  </a:cubicBezTo>
                  <a:cubicBezTo>
                    <a:pt x="140808" y="8770"/>
                    <a:pt x="127837" y="8848"/>
                    <a:pt x="115007" y="9690"/>
                  </a:cubicBezTo>
                  <a:cubicBezTo>
                    <a:pt x="93914" y="11093"/>
                    <a:pt x="72914" y="13494"/>
                    <a:pt x="51993" y="16097"/>
                  </a:cubicBezTo>
                  <a:cubicBezTo>
                    <a:pt x="36333" y="17907"/>
                    <a:pt x="20776" y="20507"/>
                    <a:pt x="5379" y="23892"/>
                  </a:cubicBezTo>
                  <a:cubicBezTo>
                    <a:pt x="3399" y="24407"/>
                    <a:pt x="1279" y="24968"/>
                    <a:pt x="-514" y="23175"/>
                  </a:cubicBezTo>
                  <a:close/>
                </a:path>
              </a:pathLst>
            </a:custGeom>
            <a:solidFill>
              <a:srgbClr val="7A9FB0"/>
            </a:solidFill>
            <a:ln w="1557" cap="flat">
              <a:noFill/>
              <a:prstDash val="solid"/>
              <a:miter/>
            </a:ln>
          </p:spPr>
          <p:txBody>
            <a:bodyPr rtlCol="0" anchor="ctr"/>
            <a:lstStyle/>
            <a:p>
              <a:endParaRPr lang="es-CO"/>
            </a:p>
          </p:txBody>
        </p:sp>
        <p:sp>
          <p:nvSpPr>
            <p:cNvPr id="1378" name="Freeform: Shape 1377">
              <a:extLst>
                <a:ext uri="{FF2B5EF4-FFF2-40B4-BE49-F238E27FC236}">
                  <a16:creationId xmlns:a16="http://schemas.microsoft.com/office/drawing/2014/main" id="{6A24D33A-CA17-59FB-6BB7-59AC875BCFD3}"/>
                </a:ext>
              </a:extLst>
            </p:cNvPr>
            <p:cNvSpPr/>
            <p:nvPr/>
          </p:nvSpPr>
          <p:spPr>
            <a:xfrm>
              <a:off x="4292192" y="5556170"/>
              <a:ext cx="78950" cy="3137"/>
            </a:xfrm>
            <a:custGeom>
              <a:avLst/>
              <a:gdLst>
                <a:gd name="connsiteX0" fmla="*/ 78437 w 78950"/>
                <a:gd name="connsiteY0" fmla="*/ 1544 h 3137"/>
                <a:gd name="connsiteX1" fmla="*/ 65778 w 78950"/>
                <a:gd name="connsiteY1" fmla="*/ 1544 h 3137"/>
                <a:gd name="connsiteX2" fmla="*/ 98 w 78950"/>
                <a:gd name="connsiteY2" fmla="*/ 2823 h 3137"/>
                <a:gd name="connsiteX3" fmla="*/ -447 w 78950"/>
                <a:gd name="connsiteY3" fmla="*/ 2495 h 3137"/>
                <a:gd name="connsiteX4" fmla="*/ -57 w 78950"/>
                <a:gd name="connsiteY4" fmla="*/ 1466 h 3137"/>
                <a:gd name="connsiteX5" fmla="*/ -57 w 78950"/>
                <a:gd name="connsiteY5" fmla="*/ 1466 h 3137"/>
                <a:gd name="connsiteX6" fmla="*/ 21519 w 78950"/>
                <a:gd name="connsiteY6" fmla="*/ 874 h 3137"/>
                <a:gd name="connsiteX7" fmla="*/ 28830 w 78950"/>
                <a:gd name="connsiteY7" fmla="*/ 328 h 3137"/>
                <a:gd name="connsiteX8" fmla="*/ 36875 w 78950"/>
                <a:gd name="connsiteY8" fmla="*/ 328 h 3137"/>
                <a:gd name="connsiteX9" fmla="*/ 73854 w 78950"/>
                <a:gd name="connsiteY9" fmla="*/ 328 h 3137"/>
                <a:gd name="connsiteX10" fmla="*/ 78421 w 78950"/>
                <a:gd name="connsiteY10" fmla="*/ 406 h 3137"/>
                <a:gd name="connsiteX11" fmla="*/ 78437 w 78950"/>
                <a:gd name="connsiteY11" fmla="*/ 1544 h 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950" h="3137">
                  <a:moveTo>
                    <a:pt x="78437" y="1544"/>
                  </a:moveTo>
                  <a:cubicBezTo>
                    <a:pt x="74212" y="1544"/>
                    <a:pt x="69987" y="1669"/>
                    <a:pt x="65778" y="1544"/>
                  </a:cubicBezTo>
                  <a:cubicBezTo>
                    <a:pt x="43952" y="1217"/>
                    <a:pt x="22002" y="2542"/>
                    <a:pt x="98" y="2823"/>
                  </a:cubicBezTo>
                  <a:lnTo>
                    <a:pt x="-447" y="2495"/>
                  </a:lnTo>
                  <a:cubicBezTo>
                    <a:pt x="-619" y="2104"/>
                    <a:pt x="-447" y="1650"/>
                    <a:pt x="-57" y="1466"/>
                  </a:cubicBezTo>
                  <a:lnTo>
                    <a:pt x="-57" y="1466"/>
                  </a:lnTo>
                  <a:cubicBezTo>
                    <a:pt x="7098" y="157"/>
                    <a:pt x="14332" y="1295"/>
                    <a:pt x="21519" y="874"/>
                  </a:cubicBezTo>
                  <a:cubicBezTo>
                    <a:pt x="23966" y="734"/>
                    <a:pt x="26476" y="1466"/>
                    <a:pt x="28830" y="328"/>
                  </a:cubicBezTo>
                  <a:lnTo>
                    <a:pt x="36875" y="328"/>
                  </a:lnTo>
                  <a:cubicBezTo>
                    <a:pt x="49191" y="-529"/>
                    <a:pt x="61538" y="-529"/>
                    <a:pt x="73854" y="328"/>
                  </a:cubicBezTo>
                  <a:lnTo>
                    <a:pt x="78421" y="406"/>
                  </a:lnTo>
                  <a:cubicBezTo>
                    <a:pt x="78421" y="780"/>
                    <a:pt x="78437" y="1170"/>
                    <a:pt x="78437" y="1544"/>
                  </a:cubicBezTo>
                  <a:close/>
                </a:path>
              </a:pathLst>
            </a:custGeom>
            <a:solidFill>
              <a:srgbClr val="36474E"/>
            </a:solidFill>
            <a:ln w="1557" cap="flat">
              <a:noFill/>
              <a:prstDash val="solid"/>
              <a:miter/>
            </a:ln>
          </p:spPr>
          <p:txBody>
            <a:bodyPr rtlCol="0" anchor="ctr"/>
            <a:lstStyle/>
            <a:p>
              <a:endParaRPr lang="es-CO"/>
            </a:p>
          </p:txBody>
        </p:sp>
        <p:sp>
          <p:nvSpPr>
            <p:cNvPr id="1379" name="Freeform: Shape 1378">
              <a:extLst>
                <a:ext uri="{FF2B5EF4-FFF2-40B4-BE49-F238E27FC236}">
                  <a16:creationId xmlns:a16="http://schemas.microsoft.com/office/drawing/2014/main" id="{3DE37342-BE72-DC37-3890-CF0BF3DB928D}"/>
                </a:ext>
              </a:extLst>
            </p:cNvPr>
            <p:cNvSpPr/>
            <p:nvPr/>
          </p:nvSpPr>
          <p:spPr>
            <a:xfrm>
              <a:off x="4544099" y="5653798"/>
              <a:ext cx="21323" cy="32395"/>
            </a:xfrm>
            <a:custGeom>
              <a:avLst/>
              <a:gdLst>
                <a:gd name="connsiteX0" fmla="*/ -283 w 21323"/>
                <a:gd name="connsiteY0" fmla="*/ -190 h 32395"/>
                <a:gd name="connsiteX1" fmla="*/ 1089 w 21323"/>
                <a:gd name="connsiteY1" fmla="*/ -315 h 32395"/>
                <a:gd name="connsiteX2" fmla="*/ 20810 w 21323"/>
                <a:gd name="connsiteY2" fmla="*/ 31987 h 32395"/>
                <a:gd name="connsiteX3" fmla="*/ 19375 w 21323"/>
                <a:gd name="connsiteY3" fmla="*/ 32081 h 32395"/>
                <a:gd name="connsiteX4" fmla="*/ 16585 w 21323"/>
                <a:gd name="connsiteY4" fmla="*/ 29368 h 32395"/>
                <a:gd name="connsiteX5" fmla="*/ 995 w 21323"/>
                <a:gd name="connsiteY5" fmla="*/ 4549 h 32395"/>
                <a:gd name="connsiteX6" fmla="*/ -283 w 21323"/>
                <a:gd name="connsiteY6" fmla="*/ -190 h 32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323" h="32395">
                  <a:moveTo>
                    <a:pt x="-283" y="-190"/>
                  </a:moveTo>
                  <a:lnTo>
                    <a:pt x="1089" y="-315"/>
                  </a:lnTo>
                  <a:cubicBezTo>
                    <a:pt x="9289" y="9460"/>
                    <a:pt x="16787" y="19671"/>
                    <a:pt x="20810" y="31987"/>
                  </a:cubicBezTo>
                  <a:lnTo>
                    <a:pt x="19375" y="32081"/>
                  </a:lnTo>
                  <a:cubicBezTo>
                    <a:pt x="18066" y="31671"/>
                    <a:pt x="17037" y="30664"/>
                    <a:pt x="16585" y="29368"/>
                  </a:cubicBezTo>
                  <a:cubicBezTo>
                    <a:pt x="12578" y="20373"/>
                    <a:pt x="6857" y="12438"/>
                    <a:pt x="995" y="4549"/>
                  </a:cubicBezTo>
                  <a:cubicBezTo>
                    <a:pt x="106" y="3162"/>
                    <a:pt x="-1000" y="1728"/>
                    <a:pt x="-283" y="-190"/>
                  </a:cubicBezTo>
                  <a:close/>
                </a:path>
              </a:pathLst>
            </a:custGeom>
            <a:solidFill>
              <a:srgbClr val="7AA0B1"/>
            </a:solidFill>
            <a:ln w="1557" cap="flat">
              <a:noFill/>
              <a:prstDash val="solid"/>
              <a:miter/>
            </a:ln>
          </p:spPr>
          <p:txBody>
            <a:bodyPr rtlCol="0" anchor="ctr"/>
            <a:lstStyle/>
            <a:p>
              <a:endParaRPr lang="es-CO"/>
            </a:p>
          </p:txBody>
        </p:sp>
        <p:sp>
          <p:nvSpPr>
            <p:cNvPr id="1380" name="Freeform: Shape 1379">
              <a:extLst>
                <a:ext uri="{FF2B5EF4-FFF2-40B4-BE49-F238E27FC236}">
                  <a16:creationId xmlns:a16="http://schemas.microsoft.com/office/drawing/2014/main" id="{6D95D8BD-1C59-87F9-8B61-14CF2AE8BF21}"/>
                </a:ext>
              </a:extLst>
            </p:cNvPr>
            <p:cNvSpPr/>
            <p:nvPr/>
          </p:nvSpPr>
          <p:spPr>
            <a:xfrm>
              <a:off x="4153930" y="5558542"/>
              <a:ext cx="138873" cy="14999"/>
            </a:xfrm>
            <a:custGeom>
              <a:avLst/>
              <a:gdLst>
                <a:gd name="connsiteX0" fmla="*/ 138360 w 138873"/>
                <a:gd name="connsiteY0" fmla="*/ 513 h 14999"/>
                <a:gd name="connsiteX1" fmla="*/ 124142 w 138873"/>
                <a:gd name="connsiteY1" fmla="*/ 2197 h 14999"/>
                <a:gd name="connsiteX2" fmla="*/ 97109 w 138873"/>
                <a:gd name="connsiteY2" fmla="*/ 3756 h 14999"/>
                <a:gd name="connsiteX3" fmla="*/ 64371 w 138873"/>
                <a:gd name="connsiteY3" fmla="*/ 6656 h 14999"/>
                <a:gd name="connsiteX4" fmla="*/ 20891 w 138873"/>
                <a:gd name="connsiteY4" fmla="*/ 11800 h 14999"/>
                <a:gd name="connsiteX5" fmla="*/ 3228 w 138873"/>
                <a:gd name="connsiteY5" fmla="*/ 14264 h 14999"/>
                <a:gd name="connsiteX6" fmla="*/ -514 w 138873"/>
                <a:gd name="connsiteY6" fmla="*/ 14030 h 14999"/>
                <a:gd name="connsiteX7" fmla="*/ 18553 w 138873"/>
                <a:gd name="connsiteY7" fmla="*/ 10631 h 14999"/>
                <a:gd name="connsiteX8" fmla="*/ 51541 w 138873"/>
                <a:gd name="connsiteY8" fmla="*/ 6297 h 14999"/>
                <a:gd name="connsiteX9" fmla="*/ 77217 w 138873"/>
                <a:gd name="connsiteY9" fmla="*/ 3663 h 14999"/>
                <a:gd name="connsiteX10" fmla="*/ 108131 w 138873"/>
                <a:gd name="connsiteY10" fmla="*/ 1371 h 14999"/>
                <a:gd name="connsiteX11" fmla="*/ 137892 w 138873"/>
                <a:gd name="connsiteY11" fmla="*/ -63 h 14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873" h="14999">
                  <a:moveTo>
                    <a:pt x="138360" y="513"/>
                  </a:moveTo>
                  <a:cubicBezTo>
                    <a:pt x="133683" y="2166"/>
                    <a:pt x="128850" y="1979"/>
                    <a:pt x="124142" y="2197"/>
                  </a:cubicBezTo>
                  <a:cubicBezTo>
                    <a:pt x="115116" y="2618"/>
                    <a:pt x="106136" y="3631"/>
                    <a:pt x="97109" y="3756"/>
                  </a:cubicBezTo>
                  <a:cubicBezTo>
                    <a:pt x="86197" y="3959"/>
                    <a:pt x="75284" y="5549"/>
                    <a:pt x="64371" y="6656"/>
                  </a:cubicBezTo>
                  <a:cubicBezTo>
                    <a:pt x="49857" y="8215"/>
                    <a:pt x="35374" y="10023"/>
                    <a:pt x="20891" y="11800"/>
                  </a:cubicBezTo>
                  <a:cubicBezTo>
                    <a:pt x="14998" y="12518"/>
                    <a:pt x="9105" y="13437"/>
                    <a:pt x="3228" y="14264"/>
                  </a:cubicBezTo>
                  <a:cubicBezTo>
                    <a:pt x="2037" y="14900"/>
                    <a:pt x="588" y="14809"/>
                    <a:pt x="-514" y="14030"/>
                  </a:cubicBezTo>
                  <a:cubicBezTo>
                    <a:pt x="5644" y="11769"/>
                    <a:pt x="12176" y="11582"/>
                    <a:pt x="18553" y="10631"/>
                  </a:cubicBezTo>
                  <a:cubicBezTo>
                    <a:pt x="29465" y="9072"/>
                    <a:pt x="40519" y="7591"/>
                    <a:pt x="51541" y="6297"/>
                  </a:cubicBezTo>
                  <a:cubicBezTo>
                    <a:pt x="60084" y="5284"/>
                    <a:pt x="68689" y="4832"/>
                    <a:pt x="77217" y="3663"/>
                  </a:cubicBezTo>
                  <a:cubicBezTo>
                    <a:pt x="87491" y="2259"/>
                    <a:pt x="97904" y="3008"/>
                    <a:pt x="108131" y="1371"/>
                  </a:cubicBezTo>
                  <a:cubicBezTo>
                    <a:pt x="118078" y="1371"/>
                    <a:pt x="127899" y="-1092"/>
                    <a:pt x="137892" y="-63"/>
                  </a:cubicBezTo>
                  <a:close/>
                </a:path>
              </a:pathLst>
            </a:custGeom>
            <a:solidFill>
              <a:srgbClr val="36474E"/>
            </a:solidFill>
            <a:ln w="1557" cap="flat">
              <a:noFill/>
              <a:prstDash val="solid"/>
              <a:miter/>
            </a:ln>
          </p:spPr>
          <p:txBody>
            <a:bodyPr rtlCol="0" anchor="ctr"/>
            <a:lstStyle/>
            <a:p>
              <a:endParaRPr lang="es-CO"/>
            </a:p>
          </p:txBody>
        </p:sp>
        <p:sp>
          <p:nvSpPr>
            <p:cNvPr id="1381" name="Freeform: Shape 1380">
              <a:extLst>
                <a:ext uri="{FF2B5EF4-FFF2-40B4-BE49-F238E27FC236}">
                  <a16:creationId xmlns:a16="http://schemas.microsoft.com/office/drawing/2014/main" id="{C433B9D6-1E6D-04E7-2632-373D44292AEF}"/>
                </a:ext>
              </a:extLst>
            </p:cNvPr>
            <p:cNvSpPr/>
            <p:nvPr/>
          </p:nvSpPr>
          <p:spPr>
            <a:xfrm>
              <a:off x="4329580" y="5555572"/>
              <a:ext cx="36978" cy="1178"/>
            </a:xfrm>
            <a:custGeom>
              <a:avLst/>
              <a:gdLst>
                <a:gd name="connsiteX0" fmla="*/ 36465 w 36978"/>
                <a:gd name="connsiteY0" fmla="*/ 864 h 1178"/>
                <a:gd name="connsiteX1" fmla="*/ -514 w 36978"/>
                <a:gd name="connsiteY1" fmla="*/ 864 h 1178"/>
                <a:gd name="connsiteX2" fmla="*/ 3150 w 36978"/>
                <a:gd name="connsiteY2" fmla="*/ -243 h 1178"/>
                <a:gd name="connsiteX3" fmla="*/ 32770 w 36978"/>
                <a:gd name="connsiteY3" fmla="*/ -243 h 1178"/>
                <a:gd name="connsiteX4" fmla="*/ 36465 w 36978"/>
                <a:gd name="connsiteY4" fmla="*/ 864 h 1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78" h="1178">
                  <a:moveTo>
                    <a:pt x="36465" y="864"/>
                  </a:moveTo>
                  <a:lnTo>
                    <a:pt x="-514" y="864"/>
                  </a:lnTo>
                  <a:cubicBezTo>
                    <a:pt x="453" y="-80"/>
                    <a:pt x="1825" y="-494"/>
                    <a:pt x="3150" y="-243"/>
                  </a:cubicBezTo>
                  <a:lnTo>
                    <a:pt x="32770" y="-243"/>
                  </a:lnTo>
                  <a:cubicBezTo>
                    <a:pt x="34111" y="-492"/>
                    <a:pt x="35483" y="-80"/>
                    <a:pt x="36465" y="864"/>
                  </a:cubicBezTo>
                  <a:close/>
                </a:path>
              </a:pathLst>
            </a:custGeom>
            <a:solidFill>
              <a:srgbClr val="141A1D"/>
            </a:solidFill>
            <a:ln w="1557" cap="flat">
              <a:noFill/>
              <a:prstDash val="solid"/>
              <a:miter/>
            </a:ln>
          </p:spPr>
          <p:txBody>
            <a:bodyPr rtlCol="0" anchor="ctr"/>
            <a:lstStyle/>
            <a:p>
              <a:endParaRPr lang="es-CO"/>
            </a:p>
          </p:txBody>
        </p:sp>
        <p:sp>
          <p:nvSpPr>
            <p:cNvPr id="1382" name="Freeform: Shape 1381">
              <a:extLst>
                <a:ext uri="{FF2B5EF4-FFF2-40B4-BE49-F238E27FC236}">
                  <a16:creationId xmlns:a16="http://schemas.microsoft.com/office/drawing/2014/main" id="{2C73AFCE-F02D-674A-C73E-A1FC9460C61B}"/>
                </a:ext>
              </a:extLst>
            </p:cNvPr>
            <p:cNvSpPr/>
            <p:nvPr/>
          </p:nvSpPr>
          <p:spPr>
            <a:xfrm>
              <a:off x="4262606" y="5557886"/>
              <a:ext cx="30025" cy="2524"/>
            </a:xfrm>
            <a:custGeom>
              <a:avLst/>
              <a:gdLst>
                <a:gd name="connsiteX0" fmla="*/ 29247 w 30025"/>
                <a:gd name="connsiteY0" fmla="*/ 655 h 2524"/>
                <a:gd name="connsiteX1" fmla="*/ -514 w 30025"/>
                <a:gd name="connsiteY1" fmla="*/ 2089 h 2524"/>
                <a:gd name="connsiteX2" fmla="*/ 1451 w 30025"/>
                <a:gd name="connsiteY2" fmla="*/ 1076 h 2524"/>
                <a:gd name="connsiteX3" fmla="*/ 29512 w 30025"/>
                <a:gd name="connsiteY3" fmla="*/ -187 h 2524"/>
                <a:gd name="connsiteX4" fmla="*/ 29247 w 30025"/>
                <a:gd name="connsiteY4" fmla="*/ 655 h 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25" h="2524">
                  <a:moveTo>
                    <a:pt x="29247" y="655"/>
                  </a:moveTo>
                  <a:cubicBezTo>
                    <a:pt x="19316" y="905"/>
                    <a:pt x="9464" y="2682"/>
                    <a:pt x="-514" y="2089"/>
                  </a:cubicBezTo>
                  <a:cubicBezTo>
                    <a:pt x="141" y="1731"/>
                    <a:pt x="811" y="1045"/>
                    <a:pt x="1451" y="1076"/>
                  </a:cubicBezTo>
                  <a:cubicBezTo>
                    <a:pt x="10805" y="1544"/>
                    <a:pt x="20158" y="-888"/>
                    <a:pt x="29512" y="-187"/>
                  </a:cubicBezTo>
                  <a:cubicBezTo>
                    <a:pt x="29497" y="113"/>
                    <a:pt x="29419" y="404"/>
                    <a:pt x="29247" y="655"/>
                  </a:cubicBezTo>
                  <a:close/>
                </a:path>
              </a:pathLst>
            </a:custGeom>
            <a:solidFill>
              <a:srgbClr val="141A1D"/>
            </a:solidFill>
            <a:ln w="1557" cap="flat">
              <a:noFill/>
              <a:prstDash val="solid"/>
              <a:miter/>
            </a:ln>
          </p:spPr>
          <p:txBody>
            <a:bodyPr rtlCol="0" anchor="ctr"/>
            <a:lstStyle/>
            <a:p>
              <a:endParaRPr lang="es-CO"/>
            </a:p>
          </p:txBody>
        </p:sp>
        <p:sp>
          <p:nvSpPr>
            <p:cNvPr id="1383" name="Freeform: Shape 1382">
              <a:extLst>
                <a:ext uri="{FF2B5EF4-FFF2-40B4-BE49-F238E27FC236}">
                  <a16:creationId xmlns:a16="http://schemas.microsoft.com/office/drawing/2014/main" id="{773F5ACB-1EBA-CE28-30E0-34D040B8EEE4}"/>
                </a:ext>
              </a:extLst>
            </p:cNvPr>
            <p:cNvSpPr/>
            <p:nvPr/>
          </p:nvSpPr>
          <p:spPr>
            <a:xfrm>
              <a:off x="4292648" y="5556820"/>
              <a:ext cx="28887" cy="1194"/>
            </a:xfrm>
            <a:custGeom>
              <a:avLst/>
              <a:gdLst>
                <a:gd name="connsiteX0" fmla="*/ 28374 w 28887"/>
                <a:gd name="connsiteY0" fmla="*/ -259 h 1194"/>
                <a:gd name="connsiteX1" fmla="*/ 23494 w 28887"/>
                <a:gd name="connsiteY1" fmla="*/ 692 h 1194"/>
                <a:gd name="connsiteX2" fmla="*/ -514 w 28887"/>
                <a:gd name="connsiteY2" fmla="*/ 879 h 1194"/>
                <a:gd name="connsiteX3" fmla="*/ 4288 w 28887"/>
                <a:gd name="connsiteY3" fmla="*/ -274 h 1194"/>
                <a:gd name="connsiteX4" fmla="*/ 28374 w 28887"/>
                <a:gd name="connsiteY4" fmla="*/ -259 h 1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87" h="1194">
                  <a:moveTo>
                    <a:pt x="28374" y="-259"/>
                  </a:moveTo>
                  <a:cubicBezTo>
                    <a:pt x="26956" y="1129"/>
                    <a:pt x="25147" y="677"/>
                    <a:pt x="23494" y="692"/>
                  </a:cubicBezTo>
                  <a:cubicBezTo>
                    <a:pt x="15481" y="786"/>
                    <a:pt x="7484" y="817"/>
                    <a:pt x="-514" y="879"/>
                  </a:cubicBezTo>
                  <a:cubicBezTo>
                    <a:pt x="780" y="-679"/>
                    <a:pt x="2604" y="-259"/>
                    <a:pt x="4288" y="-274"/>
                  </a:cubicBezTo>
                  <a:cubicBezTo>
                    <a:pt x="12317" y="-305"/>
                    <a:pt x="20345" y="-274"/>
                    <a:pt x="28374" y="-259"/>
                  </a:cubicBezTo>
                  <a:close/>
                </a:path>
              </a:pathLst>
            </a:custGeom>
            <a:solidFill>
              <a:srgbClr val="141A1D"/>
            </a:solidFill>
            <a:ln w="1557" cap="flat">
              <a:noFill/>
              <a:prstDash val="solid"/>
              <a:miter/>
            </a:ln>
          </p:spPr>
          <p:txBody>
            <a:bodyPr rtlCol="0" anchor="ctr"/>
            <a:lstStyle/>
            <a:p>
              <a:endParaRPr lang="es-CO"/>
            </a:p>
          </p:txBody>
        </p:sp>
        <p:sp>
          <p:nvSpPr>
            <p:cNvPr id="1384" name="Freeform: Shape 1383">
              <a:extLst>
                <a:ext uri="{FF2B5EF4-FFF2-40B4-BE49-F238E27FC236}">
                  <a16:creationId xmlns:a16="http://schemas.microsoft.com/office/drawing/2014/main" id="{9C63156A-BC31-C6D7-0571-A2351C6F6E42}"/>
                </a:ext>
              </a:extLst>
            </p:cNvPr>
            <p:cNvSpPr/>
            <p:nvPr/>
          </p:nvSpPr>
          <p:spPr>
            <a:xfrm>
              <a:off x="4148131" y="5572977"/>
              <a:ext cx="5200" cy="1406"/>
            </a:xfrm>
            <a:custGeom>
              <a:avLst/>
              <a:gdLst>
                <a:gd name="connsiteX0" fmla="*/ 4241 w 5200"/>
                <a:gd name="connsiteY0" fmla="*/ 842 h 1406"/>
                <a:gd name="connsiteX1" fmla="*/ 2183 w 5200"/>
                <a:gd name="connsiteY1" fmla="*/ 1091 h 1406"/>
                <a:gd name="connsiteX2" fmla="*/ -514 w 5200"/>
                <a:gd name="connsiteY2" fmla="*/ 733 h 1406"/>
                <a:gd name="connsiteX3" fmla="*/ 4288 w 5200"/>
                <a:gd name="connsiteY3" fmla="*/ -218 h 1406"/>
                <a:gd name="connsiteX4" fmla="*/ 4631 w 5200"/>
                <a:gd name="connsiteY4" fmla="*/ 499 h 1406"/>
                <a:gd name="connsiteX5" fmla="*/ 4241 w 5200"/>
                <a:gd name="connsiteY5" fmla="*/ 842 h 1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00" h="1406">
                  <a:moveTo>
                    <a:pt x="4241" y="842"/>
                  </a:moveTo>
                  <a:lnTo>
                    <a:pt x="2183" y="1091"/>
                  </a:lnTo>
                  <a:lnTo>
                    <a:pt x="-514" y="733"/>
                  </a:lnTo>
                  <a:cubicBezTo>
                    <a:pt x="889" y="-561"/>
                    <a:pt x="2604" y="-343"/>
                    <a:pt x="4288" y="-218"/>
                  </a:cubicBezTo>
                  <a:cubicBezTo>
                    <a:pt x="4647" y="31"/>
                    <a:pt x="4771" y="281"/>
                    <a:pt x="4631" y="499"/>
                  </a:cubicBezTo>
                  <a:cubicBezTo>
                    <a:pt x="4491" y="717"/>
                    <a:pt x="4366" y="842"/>
                    <a:pt x="4241" y="842"/>
                  </a:cubicBezTo>
                  <a:close/>
                </a:path>
              </a:pathLst>
            </a:custGeom>
            <a:solidFill>
              <a:srgbClr val="36474E"/>
            </a:solidFill>
            <a:ln w="1557" cap="flat">
              <a:noFill/>
              <a:prstDash val="solid"/>
              <a:miter/>
            </a:ln>
          </p:spPr>
          <p:txBody>
            <a:bodyPr rtlCol="0" anchor="ctr"/>
            <a:lstStyle/>
            <a:p>
              <a:endParaRPr lang="es-CO"/>
            </a:p>
          </p:txBody>
        </p:sp>
        <p:sp>
          <p:nvSpPr>
            <p:cNvPr id="1385" name="Freeform: Shape 1384">
              <a:extLst>
                <a:ext uri="{FF2B5EF4-FFF2-40B4-BE49-F238E27FC236}">
                  <a16:creationId xmlns:a16="http://schemas.microsoft.com/office/drawing/2014/main" id="{0CA59F6C-C172-A584-3C60-0CEDA0A78C1D}"/>
                </a:ext>
              </a:extLst>
            </p:cNvPr>
            <p:cNvSpPr/>
            <p:nvPr/>
          </p:nvSpPr>
          <p:spPr>
            <a:xfrm>
              <a:off x="4152885" y="5572949"/>
              <a:ext cx="4754" cy="1299"/>
            </a:xfrm>
            <a:custGeom>
              <a:avLst/>
              <a:gdLst>
                <a:gd name="connsiteX0" fmla="*/ -514 w 4754"/>
                <a:gd name="connsiteY0" fmla="*/ 870 h 1299"/>
                <a:gd name="connsiteX1" fmla="*/ -514 w 4754"/>
                <a:gd name="connsiteY1" fmla="*/ -190 h 1299"/>
                <a:gd name="connsiteX2" fmla="*/ 515 w 4754"/>
                <a:gd name="connsiteY2" fmla="*/ -314 h 1299"/>
                <a:gd name="connsiteX3" fmla="*/ 4241 w 4754"/>
                <a:gd name="connsiteY3" fmla="*/ -80 h 1299"/>
                <a:gd name="connsiteX4" fmla="*/ -514 w 4754"/>
                <a:gd name="connsiteY4" fmla="*/ 870 h 1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4" h="1299">
                  <a:moveTo>
                    <a:pt x="-514" y="870"/>
                  </a:moveTo>
                  <a:cubicBezTo>
                    <a:pt x="-514" y="512"/>
                    <a:pt x="-514" y="169"/>
                    <a:pt x="-514" y="-190"/>
                  </a:cubicBezTo>
                  <a:cubicBezTo>
                    <a:pt x="-178" y="-277"/>
                    <a:pt x="168" y="-319"/>
                    <a:pt x="515" y="-314"/>
                  </a:cubicBezTo>
                  <a:lnTo>
                    <a:pt x="4241" y="-80"/>
                  </a:lnTo>
                  <a:cubicBezTo>
                    <a:pt x="2841" y="844"/>
                    <a:pt x="1134" y="1185"/>
                    <a:pt x="-514" y="870"/>
                  </a:cubicBezTo>
                  <a:close/>
                </a:path>
              </a:pathLst>
            </a:custGeom>
            <a:solidFill>
              <a:srgbClr val="4A646E"/>
            </a:solidFill>
            <a:ln w="1557" cap="flat">
              <a:noFill/>
              <a:prstDash val="solid"/>
              <a:miter/>
            </a:ln>
          </p:spPr>
          <p:txBody>
            <a:bodyPr rtlCol="0" anchor="ctr"/>
            <a:lstStyle/>
            <a:p>
              <a:endParaRPr lang="es-CO"/>
            </a:p>
          </p:txBody>
        </p:sp>
        <p:sp>
          <p:nvSpPr>
            <p:cNvPr id="1386" name="Freeform: Shape 1385">
              <a:extLst>
                <a:ext uri="{FF2B5EF4-FFF2-40B4-BE49-F238E27FC236}">
                  <a16:creationId xmlns:a16="http://schemas.microsoft.com/office/drawing/2014/main" id="{3B510C65-9100-784C-E764-8834DC09100A}"/>
                </a:ext>
              </a:extLst>
            </p:cNvPr>
            <p:cNvSpPr/>
            <p:nvPr/>
          </p:nvSpPr>
          <p:spPr>
            <a:xfrm>
              <a:off x="4081578" y="5559641"/>
              <a:ext cx="492761" cy="237519"/>
            </a:xfrm>
            <a:custGeom>
              <a:avLst/>
              <a:gdLst>
                <a:gd name="connsiteX0" fmla="*/ 462238 w 492761"/>
                <a:gd name="connsiteY0" fmla="*/ 93966 h 237519"/>
                <a:gd name="connsiteX1" fmla="*/ 467725 w 492761"/>
                <a:gd name="connsiteY1" fmla="*/ 101995 h 237519"/>
                <a:gd name="connsiteX2" fmla="*/ 481897 w 492761"/>
                <a:gd name="connsiteY2" fmla="*/ 126237 h 237519"/>
                <a:gd name="connsiteX3" fmla="*/ 492248 w 492761"/>
                <a:gd name="connsiteY3" fmla="*/ 159661 h 237519"/>
                <a:gd name="connsiteX4" fmla="*/ 474445 w 492761"/>
                <a:gd name="connsiteY4" fmla="*/ 174986 h 237519"/>
                <a:gd name="connsiteX5" fmla="*/ 445947 w 492761"/>
                <a:gd name="connsiteY5" fmla="*/ 191324 h 237519"/>
                <a:gd name="connsiteX6" fmla="*/ 384320 w 492761"/>
                <a:gd name="connsiteY6" fmla="*/ 213633 h 237519"/>
                <a:gd name="connsiteX7" fmla="*/ 315725 w 492761"/>
                <a:gd name="connsiteY7" fmla="*/ 225793 h 237519"/>
                <a:gd name="connsiteX8" fmla="*/ 283283 w 492761"/>
                <a:gd name="connsiteY8" fmla="*/ 230735 h 237519"/>
                <a:gd name="connsiteX9" fmla="*/ 255221 w 492761"/>
                <a:gd name="connsiteY9" fmla="*/ 233510 h 237519"/>
                <a:gd name="connsiteX10" fmla="*/ 231182 w 492761"/>
                <a:gd name="connsiteY10" fmla="*/ 236114 h 237519"/>
                <a:gd name="connsiteX11" fmla="*/ 199005 w 492761"/>
                <a:gd name="connsiteY11" fmla="*/ 236379 h 237519"/>
                <a:gd name="connsiteX12" fmla="*/ 172658 w 492761"/>
                <a:gd name="connsiteY12" fmla="*/ 233651 h 237519"/>
                <a:gd name="connsiteX13" fmla="*/ 114976 w 492761"/>
                <a:gd name="connsiteY13" fmla="*/ 214366 h 237519"/>
                <a:gd name="connsiteX14" fmla="*/ 56857 w 492761"/>
                <a:gd name="connsiteY14" fmla="*/ 170294 h 237519"/>
                <a:gd name="connsiteX15" fmla="*/ 31555 w 492761"/>
                <a:gd name="connsiteY15" fmla="*/ 144212 h 237519"/>
                <a:gd name="connsiteX16" fmla="*/ 625 w 492761"/>
                <a:gd name="connsiteY16" fmla="*/ 72016 h 237519"/>
                <a:gd name="connsiteX17" fmla="*/ -404 w 492761"/>
                <a:gd name="connsiteY17" fmla="*/ 53012 h 237519"/>
                <a:gd name="connsiteX18" fmla="*/ 2558 w 492761"/>
                <a:gd name="connsiteY18" fmla="*/ 45217 h 237519"/>
                <a:gd name="connsiteX19" fmla="*/ 48828 w 492761"/>
                <a:gd name="connsiteY19" fmla="*/ 19915 h 237519"/>
                <a:gd name="connsiteX20" fmla="*/ 69656 w 492761"/>
                <a:gd name="connsiteY20" fmla="*/ 15939 h 237519"/>
                <a:gd name="connsiteX21" fmla="*/ 97453 w 492761"/>
                <a:gd name="connsiteY21" fmla="*/ 11808 h 237519"/>
                <a:gd name="connsiteX22" fmla="*/ 129303 w 492761"/>
                <a:gd name="connsiteY22" fmla="*/ 7677 h 237519"/>
                <a:gd name="connsiteX23" fmla="*/ 147044 w 492761"/>
                <a:gd name="connsiteY23" fmla="*/ 6211 h 237519"/>
                <a:gd name="connsiteX24" fmla="*/ 182557 w 492761"/>
                <a:gd name="connsiteY24" fmla="*/ 3530 h 237519"/>
                <a:gd name="connsiteX25" fmla="*/ 199706 w 492761"/>
                <a:gd name="connsiteY25" fmla="*/ 2657 h 237519"/>
                <a:gd name="connsiteX26" fmla="*/ 211679 w 492761"/>
                <a:gd name="connsiteY26" fmla="*/ 1223 h 237519"/>
                <a:gd name="connsiteX27" fmla="*/ 227736 w 492761"/>
                <a:gd name="connsiteY27" fmla="*/ 381 h 237519"/>
                <a:gd name="connsiteX28" fmla="*/ 263421 w 492761"/>
                <a:gd name="connsiteY28" fmla="*/ 38 h 237519"/>
                <a:gd name="connsiteX29" fmla="*/ 294960 w 492761"/>
                <a:gd name="connsiteY29" fmla="*/ 583 h 237519"/>
                <a:gd name="connsiteX30" fmla="*/ 331892 w 492761"/>
                <a:gd name="connsiteY30" fmla="*/ 5525 h 237519"/>
                <a:gd name="connsiteX31" fmla="*/ 362526 w 492761"/>
                <a:gd name="connsiteY31" fmla="*/ 13320 h 237519"/>
                <a:gd name="connsiteX32" fmla="*/ 399536 w 492761"/>
                <a:gd name="connsiteY32" fmla="*/ 30282 h 237519"/>
                <a:gd name="connsiteX33" fmla="*/ 408890 w 492761"/>
                <a:gd name="connsiteY33" fmla="*/ 37843 h 237519"/>
                <a:gd name="connsiteX34" fmla="*/ 442408 w 492761"/>
                <a:gd name="connsiteY34" fmla="*/ 70332 h 237519"/>
                <a:gd name="connsiteX35" fmla="*/ 459915 w 492761"/>
                <a:gd name="connsiteY35" fmla="*/ 91628 h 237519"/>
                <a:gd name="connsiteX36" fmla="*/ 461037 w 492761"/>
                <a:gd name="connsiteY36" fmla="*/ 92797 h 237519"/>
                <a:gd name="connsiteX37" fmla="*/ 461037 w 492761"/>
                <a:gd name="connsiteY37" fmla="*/ 92797 h 237519"/>
                <a:gd name="connsiteX38" fmla="*/ 462175 w 492761"/>
                <a:gd name="connsiteY38" fmla="*/ 93997 h 237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92761" h="237519">
                  <a:moveTo>
                    <a:pt x="462238" y="93966"/>
                  </a:moveTo>
                  <a:cubicBezTo>
                    <a:pt x="463423" y="97084"/>
                    <a:pt x="465761" y="99454"/>
                    <a:pt x="467725" y="101995"/>
                  </a:cubicBezTo>
                  <a:cubicBezTo>
                    <a:pt x="473322" y="109529"/>
                    <a:pt x="478077" y="117660"/>
                    <a:pt x="481897" y="126237"/>
                  </a:cubicBezTo>
                  <a:cubicBezTo>
                    <a:pt x="486355" y="137042"/>
                    <a:pt x="489816" y="148230"/>
                    <a:pt x="492248" y="159661"/>
                  </a:cubicBezTo>
                  <a:cubicBezTo>
                    <a:pt x="487337" y="165897"/>
                    <a:pt x="480790" y="170356"/>
                    <a:pt x="474445" y="174986"/>
                  </a:cubicBezTo>
                  <a:cubicBezTo>
                    <a:pt x="465558" y="181472"/>
                    <a:pt x="455643" y="186242"/>
                    <a:pt x="445947" y="191324"/>
                  </a:cubicBezTo>
                  <a:cubicBezTo>
                    <a:pt x="426522" y="201553"/>
                    <a:pt x="405787" y="209059"/>
                    <a:pt x="384320" y="213633"/>
                  </a:cubicBezTo>
                  <a:cubicBezTo>
                    <a:pt x="361590" y="218435"/>
                    <a:pt x="338814" y="222862"/>
                    <a:pt x="315725" y="225793"/>
                  </a:cubicBezTo>
                  <a:cubicBezTo>
                    <a:pt x="304812" y="227165"/>
                    <a:pt x="294180" y="229660"/>
                    <a:pt x="283283" y="230735"/>
                  </a:cubicBezTo>
                  <a:cubicBezTo>
                    <a:pt x="273929" y="231671"/>
                    <a:pt x="264575" y="232996"/>
                    <a:pt x="255221" y="233510"/>
                  </a:cubicBezTo>
                  <a:cubicBezTo>
                    <a:pt x="247146" y="233947"/>
                    <a:pt x="239164" y="234913"/>
                    <a:pt x="231182" y="236114"/>
                  </a:cubicBezTo>
                  <a:cubicBezTo>
                    <a:pt x="220503" y="237473"/>
                    <a:pt x="209699" y="237562"/>
                    <a:pt x="199005" y="236379"/>
                  </a:cubicBezTo>
                  <a:cubicBezTo>
                    <a:pt x="190196" y="235599"/>
                    <a:pt x="181404" y="234991"/>
                    <a:pt x="172658" y="233651"/>
                  </a:cubicBezTo>
                  <a:cubicBezTo>
                    <a:pt x="152516" y="230403"/>
                    <a:pt x="133029" y="223888"/>
                    <a:pt x="114976" y="214366"/>
                  </a:cubicBezTo>
                  <a:cubicBezTo>
                    <a:pt x="93010" y="203032"/>
                    <a:pt x="74255" y="187567"/>
                    <a:pt x="56857" y="170294"/>
                  </a:cubicBezTo>
                  <a:cubicBezTo>
                    <a:pt x="48267" y="161766"/>
                    <a:pt x="39178" y="153706"/>
                    <a:pt x="31555" y="144212"/>
                  </a:cubicBezTo>
                  <a:cubicBezTo>
                    <a:pt x="14690" y="123517"/>
                    <a:pt x="3973" y="98503"/>
                    <a:pt x="625" y="72016"/>
                  </a:cubicBezTo>
                  <a:cubicBezTo>
                    <a:pt x="-186" y="65780"/>
                    <a:pt x="297" y="59341"/>
                    <a:pt x="-404" y="53012"/>
                  </a:cubicBezTo>
                  <a:cubicBezTo>
                    <a:pt x="-886" y="50070"/>
                    <a:pt x="244" y="47096"/>
                    <a:pt x="2558" y="45217"/>
                  </a:cubicBezTo>
                  <a:cubicBezTo>
                    <a:pt x="16250" y="33944"/>
                    <a:pt x="31949" y="25360"/>
                    <a:pt x="48828" y="19915"/>
                  </a:cubicBezTo>
                  <a:cubicBezTo>
                    <a:pt x="55922" y="19369"/>
                    <a:pt x="62656" y="16968"/>
                    <a:pt x="69656" y="15939"/>
                  </a:cubicBezTo>
                  <a:cubicBezTo>
                    <a:pt x="78917" y="14567"/>
                    <a:pt x="88130" y="12821"/>
                    <a:pt x="97453" y="11808"/>
                  </a:cubicBezTo>
                  <a:cubicBezTo>
                    <a:pt x="108101" y="10670"/>
                    <a:pt x="118670" y="8940"/>
                    <a:pt x="129303" y="7677"/>
                  </a:cubicBezTo>
                  <a:cubicBezTo>
                    <a:pt x="135196" y="6975"/>
                    <a:pt x="141135" y="6897"/>
                    <a:pt x="147044" y="6211"/>
                  </a:cubicBezTo>
                  <a:cubicBezTo>
                    <a:pt x="158845" y="4824"/>
                    <a:pt x="170725" y="4387"/>
                    <a:pt x="182557" y="3530"/>
                  </a:cubicBezTo>
                  <a:cubicBezTo>
                    <a:pt x="188310" y="3109"/>
                    <a:pt x="194031" y="2735"/>
                    <a:pt x="199706" y="2657"/>
                  </a:cubicBezTo>
                  <a:cubicBezTo>
                    <a:pt x="203728" y="2464"/>
                    <a:pt x="207719" y="1983"/>
                    <a:pt x="211679" y="1223"/>
                  </a:cubicBezTo>
                  <a:cubicBezTo>
                    <a:pt x="217011" y="546"/>
                    <a:pt x="222374" y="265"/>
                    <a:pt x="227736" y="381"/>
                  </a:cubicBezTo>
                  <a:cubicBezTo>
                    <a:pt x="239647" y="272"/>
                    <a:pt x="251620" y="1098"/>
                    <a:pt x="263421" y="38"/>
                  </a:cubicBezTo>
                  <a:cubicBezTo>
                    <a:pt x="274038" y="-913"/>
                    <a:pt x="284483" y="334"/>
                    <a:pt x="294960" y="583"/>
                  </a:cubicBezTo>
                  <a:cubicBezTo>
                    <a:pt x="307400" y="1112"/>
                    <a:pt x="319763" y="2766"/>
                    <a:pt x="331892" y="5525"/>
                  </a:cubicBezTo>
                  <a:cubicBezTo>
                    <a:pt x="342212" y="7677"/>
                    <a:pt x="352486" y="10093"/>
                    <a:pt x="362526" y="13320"/>
                  </a:cubicBezTo>
                  <a:cubicBezTo>
                    <a:pt x="375528" y="17420"/>
                    <a:pt x="388436" y="21957"/>
                    <a:pt x="399536" y="30282"/>
                  </a:cubicBezTo>
                  <a:cubicBezTo>
                    <a:pt x="402747" y="32683"/>
                    <a:pt x="405896" y="35208"/>
                    <a:pt x="408890" y="37843"/>
                  </a:cubicBezTo>
                  <a:cubicBezTo>
                    <a:pt x="420613" y="48087"/>
                    <a:pt x="431807" y="58931"/>
                    <a:pt x="442408" y="70332"/>
                  </a:cubicBezTo>
                  <a:cubicBezTo>
                    <a:pt x="448644" y="77020"/>
                    <a:pt x="454100" y="84503"/>
                    <a:pt x="459915" y="91628"/>
                  </a:cubicBezTo>
                  <a:cubicBezTo>
                    <a:pt x="460305" y="92002"/>
                    <a:pt x="460663" y="92423"/>
                    <a:pt x="461037" y="92797"/>
                  </a:cubicBezTo>
                  <a:lnTo>
                    <a:pt x="461037" y="92797"/>
                  </a:lnTo>
                  <a:cubicBezTo>
                    <a:pt x="461443" y="93171"/>
                    <a:pt x="461801" y="93592"/>
                    <a:pt x="462175" y="93997"/>
                  </a:cubicBezTo>
                  <a:close/>
                </a:path>
              </a:pathLst>
            </a:custGeom>
            <a:solidFill>
              <a:srgbClr val="98C7DC"/>
            </a:solidFill>
            <a:ln w="1557" cap="flat">
              <a:noFill/>
              <a:prstDash val="solid"/>
              <a:miter/>
            </a:ln>
          </p:spPr>
          <p:txBody>
            <a:bodyPr rtlCol="0" anchor="ctr"/>
            <a:lstStyle/>
            <a:p>
              <a:endParaRPr lang="es-CO"/>
            </a:p>
          </p:txBody>
        </p:sp>
        <p:sp>
          <p:nvSpPr>
            <p:cNvPr id="1387" name="Freeform: Shape 1386">
              <a:extLst>
                <a:ext uri="{FF2B5EF4-FFF2-40B4-BE49-F238E27FC236}">
                  <a16:creationId xmlns:a16="http://schemas.microsoft.com/office/drawing/2014/main" id="{1A09E66D-8F33-E6CB-0709-BC98393EF300}"/>
                </a:ext>
              </a:extLst>
            </p:cNvPr>
            <p:cNvSpPr/>
            <p:nvPr/>
          </p:nvSpPr>
          <p:spPr>
            <a:xfrm>
              <a:off x="4543207" y="5652706"/>
              <a:ext cx="1138" cy="1200"/>
            </a:xfrm>
            <a:custGeom>
              <a:avLst/>
              <a:gdLst>
                <a:gd name="connsiteX0" fmla="*/ 624 w 1138"/>
                <a:gd name="connsiteY0" fmla="*/ 886 h 1200"/>
                <a:gd name="connsiteX1" fmla="*/ -514 w 1138"/>
                <a:gd name="connsiteY1" fmla="*/ -315 h 1200"/>
              </a:gdLst>
              <a:ahLst/>
              <a:cxnLst>
                <a:cxn ang="0">
                  <a:pos x="connsiteX0" y="connsiteY0"/>
                </a:cxn>
                <a:cxn ang="0">
                  <a:pos x="connsiteX1" y="connsiteY1"/>
                </a:cxn>
              </a:cxnLst>
              <a:rect l="l" t="t" r="r" b="b"/>
              <a:pathLst>
                <a:path w="1138" h="1200">
                  <a:moveTo>
                    <a:pt x="624" y="886"/>
                  </a:moveTo>
                  <a:lnTo>
                    <a:pt x="-514" y="-315"/>
                  </a:lnTo>
                  <a:close/>
                </a:path>
              </a:pathLst>
            </a:custGeom>
            <a:solidFill>
              <a:srgbClr val="7AA0B1"/>
            </a:solidFill>
            <a:ln w="1557" cap="flat">
              <a:noFill/>
              <a:prstDash val="solid"/>
              <a:miter/>
            </a:ln>
          </p:spPr>
          <p:txBody>
            <a:bodyPr rtlCol="0" anchor="ctr"/>
            <a:lstStyle/>
            <a:p>
              <a:endParaRPr lang="es-CO"/>
            </a:p>
          </p:txBody>
        </p:sp>
        <p:sp>
          <p:nvSpPr>
            <p:cNvPr id="1388" name="Freeform: Shape 1387">
              <a:extLst>
                <a:ext uri="{FF2B5EF4-FFF2-40B4-BE49-F238E27FC236}">
                  <a16:creationId xmlns:a16="http://schemas.microsoft.com/office/drawing/2014/main" id="{0AB4FCFD-5240-AD22-06A3-A145A7A1E268}"/>
                </a:ext>
              </a:extLst>
            </p:cNvPr>
            <p:cNvSpPr/>
            <p:nvPr/>
          </p:nvSpPr>
          <p:spPr>
            <a:xfrm>
              <a:off x="4542037" y="5651553"/>
              <a:ext cx="1122" cy="1169"/>
            </a:xfrm>
            <a:custGeom>
              <a:avLst/>
              <a:gdLst>
                <a:gd name="connsiteX0" fmla="*/ 609 w 1122"/>
                <a:gd name="connsiteY0" fmla="*/ 855 h 1169"/>
                <a:gd name="connsiteX1" fmla="*/ -514 w 1122"/>
                <a:gd name="connsiteY1" fmla="*/ -315 h 1169"/>
              </a:gdLst>
              <a:ahLst/>
              <a:cxnLst>
                <a:cxn ang="0">
                  <a:pos x="connsiteX0" y="connsiteY0"/>
                </a:cxn>
                <a:cxn ang="0">
                  <a:pos x="connsiteX1" y="connsiteY1"/>
                </a:cxn>
              </a:cxnLst>
              <a:rect l="l" t="t" r="r" b="b"/>
              <a:pathLst>
                <a:path w="1122" h="1169">
                  <a:moveTo>
                    <a:pt x="609" y="855"/>
                  </a:moveTo>
                  <a:lnTo>
                    <a:pt x="-514" y="-315"/>
                  </a:lnTo>
                  <a:close/>
                </a:path>
              </a:pathLst>
            </a:custGeom>
            <a:solidFill>
              <a:srgbClr val="7AA0B1"/>
            </a:solidFill>
            <a:ln w="1557" cap="flat">
              <a:noFill/>
              <a:prstDash val="solid"/>
              <a:miter/>
            </a:ln>
          </p:spPr>
          <p:txBody>
            <a:bodyPr rtlCol="0" anchor="ctr"/>
            <a:lstStyle/>
            <a:p>
              <a:endParaRPr lang="es-CO"/>
            </a:p>
          </p:txBody>
        </p:sp>
        <p:sp>
          <p:nvSpPr>
            <p:cNvPr id="1389" name="Freeform: Shape 1388">
              <a:extLst>
                <a:ext uri="{FF2B5EF4-FFF2-40B4-BE49-F238E27FC236}">
                  <a16:creationId xmlns:a16="http://schemas.microsoft.com/office/drawing/2014/main" id="{F3E32D92-021B-2F04-F8A9-016737434C61}"/>
                </a:ext>
              </a:extLst>
            </p:cNvPr>
            <p:cNvSpPr/>
            <p:nvPr/>
          </p:nvSpPr>
          <p:spPr>
            <a:xfrm>
              <a:off x="4230320" y="5593522"/>
              <a:ext cx="276121" cy="105733"/>
            </a:xfrm>
            <a:custGeom>
              <a:avLst/>
              <a:gdLst>
                <a:gd name="connsiteX0" fmla="*/ 92339 w 276121"/>
                <a:gd name="connsiteY0" fmla="*/ -106 h 105733"/>
                <a:gd name="connsiteX1" fmla="*/ 132327 w 276121"/>
                <a:gd name="connsiteY1" fmla="*/ 3121 h 105733"/>
                <a:gd name="connsiteX2" fmla="*/ 146015 w 276121"/>
                <a:gd name="connsiteY2" fmla="*/ 1905 h 105733"/>
                <a:gd name="connsiteX3" fmla="*/ 177662 w 276121"/>
                <a:gd name="connsiteY3" fmla="*/ 1468 h 105733"/>
                <a:gd name="connsiteX4" fmla="*/ 213815 w 276121"/>
                <a:gd name="connsiteY4" fmla="*/ 8032 h 105733"/>
                <a:gd name="connsiteX5" fmla="*/ 258776 w 276121"/>
                <a:gd name="connsiteY5" fmla="*/ 31634 h 105733"/>
                <a:gd name="connsiteX6" fmla="*/ 275582 w 276121"/>
                <a:gd name="connsiteY6" fmla="*/ 68146 h 105733"/>
                <a:gd name="connsiteX7" fmla="*/ 267412 w 276121"/>
                <a:gd name="connsiteY7" fmla="*/ 89317 h 105733"/>
                <a:gd name="connsiteX8" fmla="*/ 247863 w 276121"/>
                <a:gd name="connsiteY8" fmla="*/ 100744 h 105733"/>
                <a:gd name="connsiteX9" fmla="*/ 234082 w 276121"/>
                <a:gd name="connsiteY9" fmla="*/ 101477 h 105733"/>
                <a:gd name="connsiteX10" fmla="*/ 197336 w 276121"/>
                <a:gd name="connsiteY10" fmla="*/ 103597 h 105733"/>
                <a:gd name="connsiteX11" fmla="*/ 150146 w 276121"/>
                <a:gd name="connsiteY11" fmla="*/ 104953 h 105733"/>
                <a:gd name="connsiteX12" fmla="*/ 117735 w 276121"/>
                <a:gd name="connsiteY12" fmla="*/ 97377 h 105733"/>
                <a:gd name="connsiteX13" fmla="*/ 89019 w 276121"/>
                <a:gd name="connsiteY13" fmla="*/ 92466 h 105733"/>
                <a:gd name="connsiteX14" fmla="*/ 70794 w 276121"/>
                <a:gd name="connsiteY14" fmla="*/ 94882 h 105733"/>
                <a:gd name="connsiteX15" fmla="*/ 45617 w 276121"/>
                <a:gd name="connsiteY15" fmla="*/ 94555 h 105733"/>
                <a:gd name="connsiteX16" fmla="*/ 17321 w 276121"/>
                <a:gd name="connsiteY16" fmla="*/ 82722 h 105733"/>
                <a:gd name="connsiteX17" fmla="*/ -513 w 276121"/>
                <a:gd name="connsiteY17" fmla="*/ 48066 h 105733"/>
                <a:gd name="connsiteX18" fmla="*/ 6861 w 276121"/>
                <a:gd name="connsiteY18" fmla="*/ 27924 h 105733"/>
                <a:gd name="connsiteX19" fmla="*/ 43746 w 276121"/>
                <a:gd name="connsiteY19" fmla="*/ 4539 h 105733"/>
                <a:gd name="connsiteX20" fmla="*/ 92339 w 276121"/>
                <a:gd name="connsiteY20" fmla="*/ -106 h 105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6121" h="105733">
                  <a:moveTo>
                    <a:pt x="92339" y="-106"/>
                  </a:moveTo>
                  <a:cubicBezTo>
                    <a:pt x="105746" y="-811"/>
                    <a:pt x="119200" y="274"/>
                    <a:pt x="132327" y="3121"/>
                  </a:cubicBezTo>
                  <a:cubicBezTo>
                    <a:pt x="137004" y="4165"/>
                    <a:pt x="141509" y="2528"/>
                    <a:pt x="146015" y="1905"/>
                  </a:cubicBezTo>
                  <a:cubicBezTo>
                    <a:pt x="156522" y="668"/>
                    <a:pt x="167123" y="524"/>
                    <a:pt x="177662" y="1468"/>
                  </a:cubicBezTo>
                  <a:cubicBezTo>
                    <a:pt x="189884" y="2527"/>
                    <a:pt x="201998" y="4723"/>
                    <a:pt x="213815" y="8032"/>
                  </a:cubicBezTo>
                  <a:cubicBezTo>
                    <a:pt x="230605" y="12428"/>
                    <a:pt x="246039" y="19864"/>
                    <a:pt x="258776" y="31634"/>
                  </a:cubicBezTo>
                  <a:cubicBezTo>
                    <a:pt x="269159" y="41253"/>
                    <a:pt x="276096" y="53086"/>
                    <a:pt x="275582" y="68146"/>
                  </a:cubicBezTo>
                  <a:cubicBezTo>
                    <a:pt x="275301" y="76252"/>
                    <a:pt x="271637" y="82847"/>
                    <a:pt x="267412" y="89317"/>
                  </a:cubicBezTo>
                  <a:cubicBezTo>
                    <a:pt x="263203" y="96142"/>
                    <a:pt x="255876" y="100426"/>
                    <a:pt x="247863" y="100744"/>
                  </a:cubicBezTo>
                  <a:cubicBezTo>
                    <a:pt x="243186" y="101071"/>
                    <a:pt x="238680" y="101430"/>
                    <a:pt x="234082" y="101477"/>
                  </a:cubicBezTo>
                  <a:cubicBezTo>
                    <a:pt x="221797" y="101586"/>
                    <a:pt x="209590" y="103036"/>
                    <a:pt x="197336" y="103597"/>
                  </a:cubicBezTo>
                  <a:cubicBezTo>
                    <a:pt x="181622" y="104345"/>
                    <a:pt x="165892" y="106309"/>
                    <a:pt x="150146" y="104953"/>
                  </a:cubicBezTo>
                  <a:cubicBezTo>
                    <a:pt x="139062" y="103868"/>
                    <a:pt x="128165" y="101321"/>
                    <a:pt x="117735" y="97377"/>
                  </a:cubicBezTo>
                  <a:cubicBezTo>
                    <a:pt x="108475" y="94009"/>
                    <a:pt x="99027" y="91546"/>
                    <a:pt x="89019" y="92466"/>
                  </a:cubicBezTo>
                  <a:cubicBezTo>
                    <a:pt x="82923" y="93043"/>
                    <a:pt x="76812" y="93744"/>
                    <a:pt x="70794" y="94882"/>
                  </a:cubicBezTo>
                  <a:cubicBezTo>
                    <a:pt x="62454" y="96334"/>
                    <a:pt x="53910" y="96223"/>
                    <a:pt x="45617" y="94555"/>
                  </a:cubicBezTo>
                  <a:cubicBezTo>
                    <a:pt x="35359" y="92700"/>
                    <a:pt x="25350" y="89878"/>
                    <a:pt x="17321" y="82722"/>
                  </a:cubicBezTo>
                  <a:cubicBezTo>
                    <a:pt x="6814" y="73509"/>
                    <a:pt x="-529" y="62689"/>
                    <a:pt x="-513" y="48066"/>
                  </a:cubicBezTo>
                  <a:cubicBezTo>
                    <a:pt x="-545" y="40686"/>
                    <a:pt x="2074" y="33538"/>
                    <a:pt x="6861" y="27924"/>
                  </a:cubicBezTo>
                  <a:cubicBezTo>
                    <a:pt x="16635" y="16247"/>
                    <a:pt x="29232" y="8858"/>
                    <a:pt x="43746" y="4539"/>
                  </a:cubicBezTo>
                  <a:cubicBezTo>
                    <a:pt x="59258" y="-138"/>
                    <a:pt x="75159" y="-278"/>
                    <a:pt x="92339" y="-106"/>
                  </a:cubicBezTo>
                  <a:close/>
                </a:path>
              </a:pathLst>
            </a:custGeom>
            <a:solidFill>
              <a:srgbClr val="FCFEFD"/>
            </a:solidFill>
            <a:ln w="1557" cap="flat">
              <a:noFill/>
              <a:prstDash val="solid"/>
              <a:miter/>
            </a:ln>
          </p:spPr>
          <p:txBody>
            <a:bodyPr rtlCol="0" anchor="ctr"/>
            <a:lstStyle/>
            <a:p>
              <a:endParaRPr lang="es-CO"/>
            </a:p>
          </p:txBody>
        </p:sp>
      </p:grpSp>
      <p:grpSp>
        <p:nvGrpSpPr>
          <p:cNvPr id="1588" name="Group 1587">
            <a:extLst>
              <a:ext uri="{FF2B5EF4-FFF2-40B4-BE49-F238E27FC236}">
                <a16:creationId xmlns:a16="http://schemas.microsoft.com/office/drawing/2014/main" id="{FE650446-169C-2815-6948-150DCA9386E9}"/>
              </a:ext>
            </a:extLst>
          </p:cNvPr>
          <p:cNvGrpSpPr/>
          <p:nvPr/>
        </p:nvGrpSpPr>
        <p:grpSpPr>
          <a:xfrm flipH="1">
            <a:off x="9950450" y="4330243"/>
            <a:ext cx="1485900" cy="1921309"/>
            <a:chOff x="3444283" y="-149"/>
            <a:chExt cx="5304373" cy="6858697"/>
          </a:xfrm>
        </p:grpSpPr>
        <p:sp>
          <p:nvSpPr>
            <p:cNvPr id="1394" name="Freeform: Shape 1393">
              <a:extLst>
                <a:ext uri="{FF2B5EF4-FFF2-40B4-BE49-F238E27FC236}">
                  <a16:creationId xmlns:a16="http://schemas.microsoft.com/office/drawing/2014/main" id="{865EA68D-45F4-55AD-7598-20904BE6EEE3}"/>
                </a:ext>
              </a:extLst>
            </p:cNvPr>
            <p:cNvSpPr/>
            <p:nvPr/>
          </p:nvSpPr>
          <p:spPr>
            <a:xfrm>
              <a:off x="3449102" y="592215"/>
              <a:ext cx="5274891" cy="6242214"/>
            </a:xfrm>
            <a:custGeom>
              <a:avLst/>
              <a:gdLst>
                <a:gd name="connsiteX0" fmla="*/ 399751 w 5274891"/>
                <a:gd name="connsiteY0" fmla="*/ 4763702 h 6242214"/>
                <a:gd name="connsiteX1" fmla="*/ 198718 w 5274891"/>
                <a:gd name="connsiteY1" fmla="*/ 4605431 h 6242214"/>
                <a:gd name="connsiteX2" fmla="*/ 159519 w 5274891"/>
                <a:gd name="connsiteY2" fmla="*/ 4542095 h 6242214"/>
                <a:gd name="connsiteX3" fmla="*/ 72114 w 5274891"/>
                <a:gd name="connsiteY3" fmla="*/ 4281491 h 6242214"/>
                <a:gd name="connsiteX4" fmla="*/ 25989 w 5274891"/>
                <a:gd name="connsiteY4" fmla="*/ 4008449 h 6242214"/>
                <a:gd name="connsiteX5" fmla="*/ 2726 w 5274891"/>
                <a:gd name="connsiteY5" fmla="*/ 3724245 h 6242214"/>
                <a:gd name="connsiteX6" fmla="*/ -1307 w 5274891"/>
                <a:gd name="connsiteY6" fmla="*/ 3503041 h 6242214"/>
                <a:gd name="connsiteX7" fmla="*/ 4542 w 5274891"/>
                <a:gd name="connsiteY7" fmla="*/ 3222334 h 6242214"/>
                <a:gd name="connsiteX8" fmla="*/ 1113 w 5274891"/>
                <a:gd name="connsiteY8" fmla="*/ 2993734 h 6242214"/>
                <a:gd name="connsiteX9" fmla="*/ 14560 w 5274891"/>
                <a:gd name="connsiteY9" fmla="*/ 2738240 h 6242214"/>
                <a:gd name="connsiteX10" fmla="*/ 19804 w 5274891"/>
                <a:gd name="connsiteY10" fmla="*/ 2581783 h 6242214"/>
                <a:gd name="connsiteX11" fmla="*/ 27670 w 5274891"/>
                <a:gd name="connsiteY11" fmla="*/ 2415577 h 6242214"/>
                <a:gd name="connsiteX12" fmla="*/ 20545 w 5274891"/>
                <a:gd name="connsiteY12" fmla="*/ 2336912 h 6242214"/>
                <a:gd name="connsiteX13" fmla="*/ 19535 w 5274891"/>
                <a:gd name="connsiteY13" fmla="*/ 2137828 h 6242214"/>
                <a:gd name="connsiteX14" fmla="*/ 15770 w 5274891"/>
                <a:gd name="connsiteY14" fmla="*/ 1912657 h 6242214"/>
                <a:gd name="connsiteX15" fmla="*/ 21283 w 5274891"/>
                <a:gd name="connsiteY15" fmla="*/ 1841320 h 6242214"/>
                <a:gd name="connsiteX16" fmla="*/ 53826 w 5274891"/>
                <a:gd name="connsiteY16" fmla="*/ 1626638 h 6242214"/>
                <a:gd name="connsiteX17" fmla="*/ 157569 w 5274891"/>
                <a:gd name="connsiteY17" fmla="*/ 1443153 h 6242214"/>
                <a:gd name="connsiteX18" fmla="*/ 320144 w 5274891"/>
                <a:gd name="connsiteY18" fmla="*/ 1314129 h 6242214"/>
                <a:gd name="connsiteX19" fmla="*/ 575236 w 5274891"/>
                <a:gd name="connsiteY19" fmla="*/ 1245952 h 6242214"/>
                <a:gd name="connsiteX20" fmla="*/ 806996 w 5274891"/>
                <a:gd name="connsiteY20" fmla="*/ 1208031 h 6242214"/>
                <a:gd name="connsiteX21" fmla="*/ 947517 w 5274891"/>
                <a:gd name="connsiteY21" fmla="*/ 1126811 h 6242214"/>
                <a:gd name="connsiteX22" fmla="*/ 1012937 w 5274891"/>
                <a:gd name="connsiteY22" fmla="*/ 1062736 h 6242214"/>
                <a:gd name="connsiteX23" fmla="*/ 1076139 w 5274891"/>
                <a:gd name="connsiteY23" fmla="*/ 899489 h 6242214"/>
                <a:gd name="connsiteX24" fmla="*/ 1107066 w 5274891"/>
                <a:gd name="connsiteY24" fmla="*/ 716743 h 6242214"/>
                <a:gd name="connsiteX25" fmla="*/ 1140684 w 5274891"/>
                <a:gd name="connsiteY25" fmla="*/ 681781 h 6242214"/>
                <a:gd name="connsiteX26" fmla="*/ 1306687 w 5274891"/>
                <a:gd name="connsiteY26" fmla="*/ 741419 h 6242214"/>
                <a:gd name="connsiteX27" fmla="*/ 1321211 w 5274891"/>
                <a:gd name="connsiteY27" fmla="*/ 758429 h 6242214"/>
                <a:gd name="connsiteX28" fmla="*/ 1338557 w 5274891"/>
                <a:gd name="connsiteY28" fmla="*/ 755067 h 6242214"/>
                <a:gd name="connsiteX29" fmla="*/ 1345280 w 5274891"/>
                <a:gd name="connsiteY29" fmla="*/ 736309 h 6242214"/>
                <a:gd name="connsiteX30" fmla="*/ 1451782 w 5274891"/>
                <a:gd name="connsiteY30" fmla="*/ 344999 h 6242214"/>
                <a:gd name="connsiteX31" fmla="*/ 1509268 w 5274891"/>
                <a:gd name="connsiteY31" fmla="*/ 220815 h 6242214"/>
                <a:gd name="connsiteX32" fmla="*/ 1549609 w 5274891"/>
                <a:gd name="connsiteY32" fmla="*/ 192308 h 6242214"/>
                <a:gd name="connsiteX33" fmla="*/ 1569780 w 5274891"/>
                <a:gd name="connsiteY33" fmla="*/ 161110 h 6242214"/>
                <a:gd name="connsiteX34" fmla="*/ 1579663 w 5274891"/>
                <a:gd name="connsiteY34" fmla="*/ 69671 h 6242214"/>
                <a:gd name="connsiteX35" fmla="*/ 1670767 w 5274891"/>
                <a:gd name="connsiteY35" fmla="*/ 485 h 6242214"/>
                <a:gd name="connsiteX36" fmla="*/ 1741566 w 5274891"/>
                <a:gd name="connsiteY36" fmla="*/ 92531 h 6242214"/>
                <a:gd name="connsiteX37" fmla="*/ 1696652 w 5274891"/>
                <a:gd name="connsiteY37" fmla="*/ 251273 h 6242214"/>
                <a:gd name="connsiteX38" fmla="*/ 1647370 w 5274891"/>
                <a:gd name="connsiteY38" fmla="*/ 370078 h 6242214"/>
                <a:gd name="connsiteX39" fmla="*/ 1636007 w 5274891"/>
                <a:gd name="connsiteY39" fmla="*/ 400199 h 6242214"/>
                <a:gd name="connsiteX40" fmla="*/ 1530514 w 5274891"/>
                <a:gd name="connsiteY40" fmla="*/ 683798 h 6242214"/>
                <a:gd name="connsiteX41" fmla="*/ 1450235 w 5274891"/>
                <a:gd name="connsiteY41" fmla="*/ 1126542 h 6242214"/>
                <a:gd name="connsiteX42" fmla="*/ 1387841 w 5274891"/>
                <a:gd name="connsiteY42" fmla="*/ 1580112 h 6242214"/>
                <a:gd name="connsiteX43" fmla="*/ 1355971 w 5274891"/>
                <a:gd name="connsiteY43" fmla="*/ 1839371 h 6242214"/>
                <a:gd name="connsiteX44" fmla="*/ 1354829 w 5274891"/>
                <a:gd name="connsiteY44" fmla="*/ 1874131 h 6242214"/>
                <a:gd name="connsiteX45" fmla="*/ 1357114 w 5274891"/>
                <a:gd name="connsiteY45" fmla="*/ 2175144 h 6242214"/>
                <a:gd name="connsiteX46" fmla="*/ 1351736 w 5274891"/>
                <a:gd name="connsiteY46" fmla="*/ 2378800 h 6242214"/>
                <a:gd name="connsiteX47" fmla="*/ 1345013 w 5274891"/>
                <a:gd name="connsiteY47" fmla="*/ 2530214 h 6242214"/>
                <a:gd name="connsiteX48" fmla="*/ 1348642 w 5274891"/>
                <a:gd name="connsiteY48" fmla="*/ 2850993 h 6242214"/>
                <a:gd name="connsiteX49" fmla="*/ 1345953 w 5274891"/>
                <a:gd name="connsiteY49" fmla="*/ 3161889 h 6242214"/>
                <a:gd name="connsiteX50" fmla="*/ 1350257 w 5274891"/>
                <a:gd name="connsiteY50" fmla="*/ 3395666 h 6242214"/>
                <a:gd name="connsiteX51" fmla="*/ 1344474 w 5274891"/>
                <a:gd name="connsiteY51" fmla="*/ 3554678 h 6242214"/>
                <a:gd name="connsiteX52" fmla="*/ 1338557 w 5274891"/>
                <a:gd name="connsiteY52" fmla="*/ 3583858 h 6242214"/>
                <a:gd name="connsiteX53" fmla="*/ 1334389 w 5274891"/>
                <a:gd name="connsiteY53" fmla="*/ 3603154 h 6242214"/>
                <a:gd name="connsiteX54" fmla="*/ 1329817 w 5274891"/>
                <a:gd name="connsiteY54" fmla="*/ 3821736 h 6242214"/>
                <a:gd name="connsiteX55" fmla="*/ 1340574 w 5274891"/>
                <a:gd name="connsiteY55" fmla="*/ 4134447 h 6242214"/>
                <a:gd name="connsiteX56" fmla="*/ 1355031 w 5274891"/>
                <a:gd name="connsiteY56" fmla="*/ 4379587 h 6242214"/>
                <a:gd name="connsiteX57" fmla="*/ 1369755 w 5274891"/>
                <a:gd name="connsiteY57" fmla="*/ 4597295 h 6242214"/>
                <a:gd name="connsiteX58" fmla="*/ 1410969 w 5274891"/>
                <a:gd name="connsiteY58" fmla="*/ 4921907 h 6242214"/>
                <a:gd name="connsiteX59" fmla="*/ 1450235 w 5274891"/>
                <a:gd name="connsiteY59" fmla="*/ 5221844 h 6242214"/>
                <a:gd name="connsiteX60" fmla="*/ 1474575 w 5274891"/>
                <a:gd name="connsiteY60" fmla="*/ 5446141 h 6242214"/>
                <a:gd name="connsiteX61" fmla="*/ 1482509 w 5274891"/>
                <a:gd name="connsiteY61" fmla="*/ 5469607 h 6242214"/>
                <a:gd name="connsiteX62" fmla="*/ 1492257 w 5274891"/>
                <a:gd name="connsiteY62" fmla="*/ 5525681 h 6242214"/>
                <a:gd name="connsiteX63" fmla="*/ 1595732 w 5274891"/>
                <a:gd name="connsiteY63" fmla="*/ 5754281 h 6242214"/>
                <a:gd name="connsiteX64" fmla="*/ 1750373 w 5274891"/>
                <a:gd name="connsiteY64" fmla="*/ 5834963 h 6242214"/>
                <a:gd name="connsiteX65" fmla="*/ 2081037 w 5274891"/>
                <a:gd name="connsiteY65" fmla="*/ 5839333 h 6242214"/>
                <a:gd name="connsiteX66" fmla="*/ 2416877 w 5274891"/>
                <a:gd name="connsiteY66" fmla="*/ 5677363 h 6242214"/>
                <a:gd name="connsiteX67" fmla="*/ 2468446 w 5274891"/>
                <a:gd name="connsiteY67" fmla="*/ 5573216 h 6242214"/>
                <a:gd name="connsiteX68" fmla="*/ 2514301 w 5274891"/>
                <a:gd name="connsiteY68" fmla="*/ 5274624 h 6242214"/>
                <a:gd name="connsiteX69" fmla="*/ 2511411 w 5274891"/>
                <a:gd name="connsiteY69" fmla="*/ 5050798 h 6242214"/>
                <a:gd name="connsiteX70" fmla="*/ 2510132 w 5274891"/>
                <a:gd name="connsiteY70" fmla="*/ 4839746 h 6242214"/>
                <a:gd name="connsiteX71" fmla="*/ 2577838 w 5274891"/>
                <a:gd name="connsiteY71" fmla="*/ 4589765 h 6242214"/>
                <a:gd name="connsiteX72" fmla="*/ 2722192 w 5274891"/>
                <a:gd name="connsiteY72" fmla="*/ 4511907 h 6242214"/>
                <a:gd name="connsiteX73" fmla="*/ 2910451 w 5274891"/>
                <a:gd name="connsiteY73" fmla="*/ 4523270 h 6242214"/>
                <a:gd name="connsiteX74" fmla="*/ 3137303 w 5274891"/>
                <a:gd name="connsiteY74" fmla="*/ 4553929 h 6242214"/>
                <a:gd name="connsiteX75" fmla="*/ 3463596 w 5274891"/>
                <a:gd name="connsiteY75" fmla="*/ 4590169 h 6242214"/>
                <a:gd name="connsiteX76" fmla="*/ 3692196 w 5274891"/>
                <a:gd name="connsiteY76" fmla="*/ 4583445 h 6242214"/>
                <a:gd name="connsiteX77" fmla="*/ 3865731 w 5274891"/>
                <a:gd name="connsiteY77" fmla="*/ 4571477 h 6242214"/>
                <a:gd name="connsiteX78" fmla="*/ 4038592 w 5274891"/>
                <a:gd name="connsiteY78" fmla="*/ 4552785 h 6242214"/>
                <a:gd name="connsiteX79" fmla="*/ 4055738 w 5274891"/>
                <a:gd name="connsiteY79" fmla="*/ 4549693 h 6242214"/>
                <a:gd name="connsiteX80" fmla="*/ 4076312 w 5274891"/>
                <a:gd name="connsiteY80" fmla="*/ 4554399 h 6242214"/>
                <a:gd name="connsiteX81" fmla="*/ 4069589 w 5274891"/>
                <a:gd name="connsiteY81" fmla="*/ 4576452 h 6242214"/>
                <a:gd name="connsiteX82" fmla="*/ 4013783 w 5274891"/>
                <a:gd name="connsiteY82" fmla="*/ 4633334 h 6242214"/>
                <a:gd name="connsiteX83" fmla="*/ 3626574 w 5274891"/>
                <a:gd name="connsiteY83" fmla="*/ 4867514 h 6242214"/>
                <a:gd name="connsiteX84" fmla="*/ 3576888 w 5274891"/>
                <a:gd name="connsiteY84" fmla="*/ 4928026 h 6242214"/>
                <a:gd name="connsiteX85" fmla="*/ 3560885 w 5274891"/>
                <a:gd name="connsiteY85" fmla="*/ 5186075 h 6242214"/>
                <a:gd name="connsiteX86" fmla="*/ 3570971 w 5274891"/>
                <a:gd name="connsiteY86" fmla="*/ 5382201 h 6242214"/>
                <a:gd name="connsiteX87" fmla="*/ 3734016 w 5274891"/>
                <a:gd name="connsiteY87" fmla="*/ 5567568 h 6242214"/>
                <a:gd name="connsiteX88" fmla="*/ 3919384 w 5274891"/>
                <a:gd name="connsiteY88" fmla="*/ 5578998 h 6242214"/>
                <a:gd name="connsiteX89" fmla="*/ 4063469 w 5274891"/>
                <a:gd name="connsiteY89" fmla="*/ 5578998 h 6242214"/>
                <a:gd name="connsiteX90" fmla="*/ 4301685 w 5274891"/>
                <a:gd name="connsiteY90" fmla="*/ 5544305 h 6242214"/>
                <a:gd name="connsiteX91" fmla="*/ 4400521 w 5274891"/>
                <a:gd name="connsiteY91" fmla="*/ 5355307 h 6242214"/>
                <a:gd name="connsiteX92" fmla="*/ 4391847 w 5274891"/>
                <a:gd name="connsiteY92" fmla="*/ 5085020 h 6242214"/>
                <a:gd name="connsiteX93" fmla="*/ 4392385 w 5274891"/>
                <a:gd name="connsiteY93" fmla="*/ 5022828 h 6242214"/>
                <a:gd name="connsiteX94" fmla="*/ 4410000 w 5274891"/>
                <a:gd name="connsiteY94" fmla="*/ 4804918 h 6242214"/>
                <a:gd name="connsiteX95" fmla="*/ 4491154 w 5274891"/>
                <a:gd name="connsiteY95" fmla="*/ 4453815 h 6242214"/>
                <a:gd name="connsiteX96" fmla="*/ 4563230 w 5274891"/>
                <a:gd name="connsiteY96" fmla="*/ 4189917 h 6242214"/>
                <a:gd name="connsiteX97" fmla="*/ 4580914 w 5274891"/>
                <a:gd name="connsiteY97" fmla="*/ 4037024 h 6242214"/>
                <a:gd name="connsiteX98" fmla="*/ 4614531 w 5274891"/>
                <a:gd name="connsiteY98" fmla="*/ 3775479 h 6242214"/>
                <a:gd name="connsiteX99" fmla="*/ 4631877 w 5274891"/>
                <a:gd name="connsiteY99" fmla="*/ 3527582 h 6242214"/>
                <a:gd name="connsiteX100" fmla="*/ 4648551 w 5274891"/>
                <a:gd name="connsiteY100" fmla="*/ 3322044 h 6242214"/>
                <a:gd name="connsiteX101" fmla="*/ 4637929 w 5274891"/>
                <a:gd name="connsiteY101" fmla="*/ 3105075 h 6242214"/>
                <a:gd name="connsiteX102" fmla="*/ 4621120 w 5274891"/>
                <a:gd name="connsiteY102" fmla="*/ 2932213 h 6242214"/>
                <a:gd name="connsiteX103" fmla="*/ 4611706 w 5274891"/>
                <a:gd name="connsiteY103" fmla="*/ 2601617 h 6242214"/>
                <a:gd name="connsiteX104" fmla="*/ 4616749 w 5274891"/>
                <a:gd name="connsiteY104" fmla="*/ 2475753 h 6242214"/>
                <a:gd name="connsiteX105" fmla="*/ 4614397 w 5274891"/>
                <a:gd name="connsiteY105" fmla="*/ 2446237 h 6242214"/>
                <a:gd name="connsiteX106" fmla="*/ 4557716 w 5274891"/>
                <a:gd name="connsiteY106" fmla="*/ 2399172 h 6242214"/>
                <a:gd name="connsiteX107" fmla="*/ 4537882 w 5274891"/>
                <a:gd name="connsiteY107" fmla="*/ 2399172 h 6242214"/>
                <a:gd name="connsiteX108" fmla="*/ 4525510 w 5274891"/>
                <a:gd name="connsiteY108" fmla="*/ 2398567 h 6242214"/>
                <a:gd name="connsiteX109" fmla="*/ 4493977 w 5274891"/>
                <a:gd name="connsiteY109" fmla="*/ 2374631 h 6242214"/>
                <a:gd name="connsiteX110" fmla="*/ 4523225 w 5274891"/>
                <a:gd name="connsiteY110" fmla="*/ 2337047 h 6242214"/>
                <a:gd name="connsiteX111" fmla="*/ 4574525 w 5274891"/>
                <a:gd name="connsiteY111" fmla="*/ 2342761 h 6242214"/>
                <a:gd name="connsiteX112" fmla="*/ 4624482 w 5274891"/>
                <a:gd name="connsiteY112" fmla="*/ 2313178 h 6242214"/>
                <a:gd name="connsiteX113" fmla="*/ 4687952 w 5274891"/>
                <a:gd name="connsiteY113" fmla="*/ 2135610 h 6242214"/>
                <a:gd name="connsiteX114" fmla="*/ 4768634 w 5274891"/>
                <a:gd name="connsiteY114" fmla="*/ 1976060 h 6242214"/>
                <a:gd name="connsiteX115" fmla="*/ 4882934 w 5274891"/>
                <a:gd name="connsiteY115" fmla="*/ 1819133 h 6242214"/>
                <a:gd name="connsiteX116" fmla="*/ 4943446 w 5274891"/>
                <a:gd name="connsiteY116" fmla="*/ 1725004 h 6242214"/>
                <a:gd name="connsiteX117" fmla="*/ 5106828 w 5274891"/>
                <a:gd name="connsiteY117" fmla="*/ 1606132 h 6242214"/>
                <a:gd name="connsiteX118" fmla="*/ 5250441 w 5274891"/>
                <a:gd name="connsiteY118" fmla="*/ 1633496 h 6242214"/>
                <a:gd name="connsiteX119" fmla="*/ 5266444 w 5274891"/>
                <a:gd name="connsiteY119" fmla="*/ 1685738 h 6242214"/>
                <a:gd name="connsiteX120" fmla="*/ 5222203 w 5274891"/>
                <a:gd name="connsiteY120" fmla="*/ 1815032 h 6242214"/>
                <a:gd name="connsiteX121" fmla="*/ 5222203 w 5274891"/>
                <a:gd name="connsiteY121" fmla="*/ 1831840 h 6242214"/>
                <a:gd name="connsiteX122" fmla="*/ 5224490 w 5274891"/>
                <a:gd name="connsiteY122" fmla="*/ 1878905 h 6242214"/>
                <a:gd name="connsiteX123" fmla="*/ 5125720 w 5274891"/>
                <a:gd name="connsiteY123" fmla="*/ 2105892 h 6242214"/>
                <a:gd name="connsiteX124" fmla="*/ 5100910 w 5274891"/>
                <a:gd name="connsiteY124" fmla="*/ 2151679 h 6242214"/>
                <a:gd name="connsiteX125" fmla="*/ 5065208 w 5274891"/>
                <a:gd name="connsiteY125" fmla="*/ 2207484 h 6242214"/>
                <a:gd name="connsiteX126" fmla="*/ 5016060 w 5274891"/>
                <a:gd name="connsiteY126" fmla="*/ 2295697 h 6242214"/>
                <a:gd name="connsiteX127" fmla="*/ 5011823 w 5274891"/>
                <a:gd name="connsiteY127" fmla="*/ 2305177 h 6242214"/>
                <a:gd name="connsiteX128" fmla="*/ 5000125 w 5274891"/>
                <a:gd name="connsiteY128" fmla="*/ 2340745 h 6242214"/>
                <a:gd name="connsiteX129" fmla="*/ 4997905 w 5274891"/>
                <a:gd name="connsiteY129" fmla="*/ 2350695 h 6242214"/>
                <a:gd name="connsiteX130" fmla="*/ 4995217 w 5274891"/>
                <a:gd name="connsiteY130" fmla="*/ 2374496 h 6242214"/>
                <a:gd name="connsiteX131" fmla="*/ 4993065 w 5274891"/>
                <a:gd name="connsiteY131" fmla="*/ 2384582 h 6242214"/>
                <a:gd name="connsiteX132" fmla="*/ 4993065 w 5274891"/>
                <a:gd name="connsiteY132" fmla="*/ 2405223 h 6242214"/>
                <a:gd name="connsiteX133" fmla="*/ 4995284 w 5274891"/>
                <a:gd name="connsiteY133" fmla="*/ 2418670 h 6242214"/>
                <a:gd name="connsiteX134" fmla="*/ 4998107 w 5274891"/>
                <a:gd name="connsiteY134" fmla="*/ 2443009 h 6242214"/>
                <a:gd name="connsiteX135" fmla="*/ 5000259 w 5274891"/>
                <a:gd name="connsiteY135" fmla="*/ 2453431 h 6242214"/>
                <a:gd name="connsiteX136" fmla="*/ 5003217 w 5274891"/>
                <a:gd name="connsiteY136" fmla="*/ 2475013 h 6242214"/>
                <a:gd name="connsiteX137" fmla="*/ 5005436 w 5274891"/>
                <a:gd name="connsiteY137" fmla="*/ 2486309 h 6242214"/>
                <a:gd name="connsiteX138" fmla="*/ 5017674 w 5274891"/>
                <a:gd name="connsiteY138" fmla="*/ 2581581 h 6242214"/>
                <a:gd name="connsiteX139" fmla="*/ 5020228 w 5274891"/>
                <a:gd name="connsiteY139" fmla="*/ 2593415 h 6242214"/>
                <a:gd name="connsiteX140" fmla="*/ 5042887 w 5274891"/>
                <a:gd name="connsiteY140" fmla="*/ 2716321 h 6242214"/>
                <a:gd name="connsiteX141" fmla="*/ 5045105 w 5274891"/>
                <a:gd name="connsiteY141" fmla="*/ 2728154 h 6242214"/>
                <a:gd name="connsiteX142" fmla="*/ 5052905 w 5274891"/>
                <a:gd name="connsiteY142" fmla="*/ 2795390 h 6242214"/>
                <a:gd name="connsiteX143" fmla="*/ 5054988 w 5274891"/>
                <a:gd name="connsiteY143" fmla="*/ 2806954 h 6242214"/>
                <a:gd name="connsiteX144" fmla="*/ 5057813 w 5274891"/>
                <a:gd name="connsiteY144" fmla="*/ 2837680 h 6242214"/>
                <a:gd name="connsiteX145" fmla="*/ 5060098 w 5274891"/>
                <a:gd name="connsiteY145" fmla="*/ 2852943 h 6242214"/>
                <a:gd name="connsiteX146" fmla="*/ 5062788 w 5274891"/>
                <a:gd name="connsiteY146" fmla="*/ 2888241 h 6242214"/>
                <a:gd name="connsiteX147" fmla="*/ 5065141 w 5274891"/>
                <a:gd name="connsiteY147" fmla="*/ 2904445 h 6242214"/>
                <a:gd name="connsiteX148" fmla="*/ 5067764 w 5274891"/>
                <a:gd name="connsiteY148" fmla="*/ 2981497 h 6242214"/>
                <a:gd name="connsiteX149" fmla="*/ 5070116 w 5274891"/>
                <a:gd name="connsiteY149" fmla="*/ 2998844 h 6242214"/>
                <a:gd name="connsiteX150" fmla="*/ 5072806 w 5274891"/>
                <a:gd name="connsiteY150" fmla="*/ 3133718 h 6242214"/>
                <a:gd name="connsiteX151" fmla="*/ 5075026 w 5274891"/>
                <a:gd name="connsiteY151" fmla="*/ 3147165 h 6242214"/>
                <a:gd name="connsiteX152" fmla="*/ 5075026 w 5274891"/>
                <a:gd name="connsiteY152" fmla="*/ 3252993 h 6242214"/>
                <a:gd name="connsiteX153" fmla="*/ 4964893 w 5274891"/>
                <a:gd name="connsiteY153" fmla="*/ 3296427 h 6242214"/>
                <a:gd name="connsiteX154" fmla="*/ 4926435 w 5274891"/>
                <a:gd name="connsiteY154" fmla="*/ 3241227 h 6242214"/>
                <a:gd name="connsiteX155" fmla="*/ 4912382 w 5274891"/>
                <a:gd name="connsiteY155" fmla="*/ 3115295 h 6242214"/>
                <a:gd name="connsiteX156" fmla="*/ 4898935 w 5274891"/>
                <a:gd name="connsiteY156" fmla="*/ 2924347 h 6242214"/>
                <a:gd name="connsiteX157" fmla="*/ 4887304 w 5274891"/>
                <a:gd name="connsiteY157" fmla="*/ 2730843 h 6242214"/>
                <a:gd name="connsiteX158" fmla="*/ 4871437 w 5274891"/>
                <a:gd name="connsiteY158" fmla="*/ 2617888 h 6242214"/>
                <a:gd name="connsiteX159" fmla="*/ 4832373 w 5274891"/>
                <a:gd name="connsiteY159" fmla="*/ 2382565 h 6242214"/>
                <a:gd name="connsiteX160" fmla="*/ 4803731 w 5274891"/>
                <a:gd name="connsiteY160" fmla="*/ 2365487 h 6242214"/>
                <a:gd name="connsiteX161" fmla="*/ 4720560 w 5274891"/>
                <a:gd name="connsiteY161" fmla="*/ 2405021 h 6242214"/>
                <a:gd name="connsiteX162" fmla="*/ 4699179 w 5274891"/>
                <a:gd name="connsiteY162" fmla="*/ 2421292 h 6242214"/>
                <a:gd name="connsiteX163" fmla="*/ 4723048 w 5274891"/>
                <a:gd name="connsiteY163" fmla="*/ 2425327 h 6242214"/>
                <a:gd name="connsiteX164" fmla="*/ 4795999 w 5274891"/>
                <a:gd name="connsiteY164" fmla="*/ 2500563 h 6242214"/>
                <a:gd name="connsiteX165" fmla="*/ 4783896 w 5274891"/>
                <a:gd name="connsiteY165" fmla="*/ 2609215 h 6242214"/>
                <a:gd name="connsiteX166" fmla="*/ 4755254 w 5274891"/>
                <a:gd name="connsiteY166" fmla="*/ 2735348 h 6242214"/>
                <a:gd name="connsiteX167" fmla="*/ 4760834 w 5274891"/>
                <a:gd name="connsiteY167" fmla="*/ 2776900 h 6242214"/>
                <a:gd name="connsiteX168" fmla="*/ 4774281 w 5274891"/>
                <a:gd name="connsiteY168" fmla="*/ 2855431 h 6242214"/>
                <a:gd name="connsiteX169" fmla="*/ 4752496 w 5274891"/>
                <a:gd name="connsiteY169" fmla="*/ 2952586 h 6242214"/>
                <a:gd name="connsiteX170" fmla="*/ 4755321 w 5274891"/>
                <a:gd name="connsiteY170" fmla="*/ 3112404 h 6242214"/>
                <a:gd name="connsiteX171" fmla="*/ 4751287 w 5274891"/>
                <a:gd name="connsiteY171" fmla="*/ 3189724 h 6242214"/>
                <a:gd name="connsiteX172" fmla="*/ 4753506 w 5274891"/>
                <a:gd name="connsiteY172" fmla="*/ 3251984 h 6242214"/>
                <a:gd name="connsiteX173" fmla="*/ 4773677 w 5274891"/>
                <a:gd name="connsiteY173" fmla="*/ 3370856 h 6242214"/>
                <a:gd name="connsiteX174" fmla="*/ 4755591 w 5274891"/>
                <a:gd name="connsiteY174" fmla="*/ 3471306 h 6242214"/>
                <a:gd name="connsiteX175" fmla="*/ 4757876 w 5274891"/>
                <a:gd name="connsiteY175" fmla="*/ 3515211 h 6242214"/>
                <a:gd name="connsiteX176" fmla="*/ 4755993 w 5274891"/>
                <a:gd name="connsiteY176" fmla="*/ 3595086 h 6242214"/>
                <a:gd name="connsiteX177" fmla="*/ 4751489 w 5274891"/>
                <a:gd name="connsiteY177" fmla="*/ 3606718 h 6242214"/>
                <a:gd name="connsiteX178" fmla="*/ 4765339 w 5274891"/>
                <a:gd name="connsiteY178" fmla="*/ 3721018 h 6242214"/>
                <a:gd name="connsiteX179" fmla="*/ 4800436 w 5274891"/>
                <a:gd name="connsiteY179" fmla="*/ 3820055 h 6242214"/>
                <a:gd name="connsiteX180" fmla="*/ 4798823 w 5274891"/>
                <a:gd name="connsiteY180" fmla="*/ 4137944 h 6242214"/>
                <a:gd name="connsiteX181" fmla="*/ 4723048 w 5274891"/>
                <a:gd name="connsiteY181" fmla="*/ 4634678 h 6242214"/>
                <a:gd name="connsiteX182" fmla="*/ 4670604 w 5274891"/>
                <a:gd name="connsiteY182" fmla="*/ 4994253 h 6242214"/>
                <a:gd name="connsiteX183" fmla="*/ 4651913 w 5274891"/>
                <a:gd name="connsiteY183" fmla="*/ 5204699 h 6242214"/>
                <a:gd name="connsiteX184" fmla="*/ 4587905 w 5274891"/>
                <a:gd name="connsiteY184" fmla="*/ 5329555 h 6242214"/>
                <a:gd name="connsiteX185" fmla="*/ 4545211 w 5274891"/>
                <a:gd name="connsiteY185" fmla="*/ 5394840 h 6242214"/>
                <a:gd name="connsiteX186" fmla="*/ 4426138 w 5274891"/>
                <a:gd name="connsiteY186" fmla="*/ 5587739 h 6242214"/>
                <a:gd name="connsiteX187" fmla="*/ 4326091 w 5274891"/>
                <a:gd name="connsiteY187" fmla="*/ 5651478 h 6242214"/>
                <a:gd name="connsiteX188" fmla="*/ 4129831 w 5274891"/>
                <a:gd name="connsiteY188" fmla="*/ 5735993 h 6242214"/>
                <a:gd name="connsiteX189" fmla="*/ 3803807 w 5274891"/>
                <a:gd name="connsiteY189" fmla="*/ 5735993 h 6242214"/>
                <a:gd name="connsiteX190" fmla="*/ 3414918 w 5274891"/>
                <a:gd name="connsiteY190" fmla="*/ 5305014 h 6242214"/>
                <a:gd name="connsiteX191" fmla="*/ 3388024 w 5274891"/>
                <a:gd name="connsiteY191" fmla="*/ 5138539 h 6242214"/>
                <a:gd name="connsiteX192" fmla="*/ 3368593 w 5274891"/>
                <a:gd name="connsiteY192" fmla="*/ 5059067 h 6242214"/>
                <a:gd name="connsiteX193" fmla="*/ 3337597 w 5274891"/>
                <a:gd name="connsiteY193" fmla="*/ 5037888 h 6242214"/>
                <a:gd name="connsiteX194" fmla="*/ 3244477 w 5274891"/>
                <a:gd name="connsiteY194" fmla="*/ 5021416 h 6242214"/>
                <a:gd name="connsiteX195" fmla="*/ 3215835 w 5274891"/>
                <a:gd name="connsiteY195" fmla="*/ 4977309 h 6242214"/>
                <a:gd name="connsiteX196" fmla="*/ 3211127 w 5274891"/>
                <a:gd name="connsiteY196" fmla="*/ 4957139 h 6242214"/>
                <a:gd name="connsiteX197" fmla="*/ 3201109 w 5274891"/>
                <a:gd name="connsiteY197" fmla="*/ 4951828 h 6242214"/>
                <a:gd name="connsiteX198" fmla="*/ 3190889 w 5274891"/>
                <a:gd name="connsiteY198" fmla="*/ 4946650 h 6242214"/>
                <a:gd name="connsiteX199" fmla="*/ 3175963 w 5274891"/>
                <a:gd name="connsiteY199" fmla="*/ 4929370 h 6242214"/>
                <a:gd name="connsiteX200" fmla="*/ 3418683 w 5274891"/>
                <a:gd name="connsiteY200" fmla="*/ 4738691 h 6242214"/>
                <a:gd name="connsiteX201" fmla="*/ 3455461 w 5274891"/>
                <a:gd name="connsiteY201" fmla="*/ 4745415 h 6242214"/>
                <a:gd name="connsiteX202" fmla="*/ 3514292 w 5274891"/>
                <a:gd name="connsiteY202" fmla="*/ 4719597 h 6242214"/>
                <a:gd name="connsiteX203" fmla="*/ 3504879 w 5274891"/>
                <a:gd name="connsiteY203" fmla="*/ 4696401 h 6242214"/>
                <a:gd name="connsiteX204" fmla="*/ 3475026 w 5274891"/>
                <a:gd name="connsiteY204" fmla="*/ 4695795 h 6242214"/>
                <a:gd name="connsiteX205" fmla="*/ 3127083 w 5274891"/>
                <a:gd name="connsiteY205" fmla="*/ 4659488 h 6242214"/>
                <a:gd name="connsiteX206" fmla="*/ 3031542 w 5274891"/>
                <a:gd name="connsiteY206" fmla="*/ 4653975 h 6242214"/>
                <a:gd name="connsiteX207" fmla="*/ 2973115 w 5274891"/>
                <a:gd name="connsiteY207" fmla="*/ 4645772 h 6242214"/>
                <a:gd name="connsiteX208" fmla="*/ 2795682 w 5274891"/>
                <a:gd name="connsiteY208" fmla="*/ 4662379 h 6242214"/>
                <a:gd name="connsiteX209" fmla="*/ 2738464 w 5274891"/>
                <a:gd name="connsiteY209" fmla="*/ 4728270 h 6242214"/>
                <a:gd name="connsiteX210" fmla="*/ 2699939 w 5274891"/>
                <a:gd name="connsiteY210" fmla="*/ 4912360 h 6242214"/>
                <a:gd name="connsiteX211" fmla="*/ 2648637 w 5274891"/>
                <a:gd name="connsiteY211" fmla="*/ 5463690 h 6242214"/>
                <a:gd name="connsiteX212" fmla="*/ 2632904 w 5274891"/>
                <a:gd name="connsiteY212" fmla="*/ 5554188 h 6242214"/>
                <a:gd name="connsiteX213" fmla="*/ 2607221 w 5274891"/>
                <a:gd name="connsiteY213" fmla="*/ 5615776 h 6242214"/>
                <a:gd name="connsiteX214" fmla="*/ 2540859 w 5274891"/>
                <a:gd name="connsiteY214" fmla="*/ 5720931 h 6242214"/>
                <a:gd name="connsiteX215" fmla="*/ 2504822 w 5274891"/>
                <a:gd name="connsiteY215" fmla="*/ 5796706 h 6242214"/>
                <a:gd name="connsiteX216" fmla="*/ 2483037 w 5274891"/>
                <a:gd name="connsiteY216" fmla="*/ 5832273 h 6242214"/>
                <a:gd name="connsiteX217" fmla="*/ 2432140 w 5274891"/>
                <a:gd name="connsiteY217" fmla="*/ 5876044 h 6242214"/>
                <a:gd name="connsiteX218" fmla="*/ 2436711 w 5274891"/>
                <a:gd name="connsiteY218" fmla="*/ 5915376 h 6242214"/>
                <a:gd name="connsiteX219" fmla="*/ 2515915 w 5274891"/>
                <a:gd name="connsiteY219" fmla="*/ 5978174 h 6242214"/>
                <a:gd name="connsiteX220" fmla="*/ 2564660 w 5274891"/>
                <a:gd name="connsiteY220" fmla="*/ 6113518 h 6242214"/>
                <a:gd name="connsiteX221" fmla="*/ 2545565 w 5274891"/>
                <a:gd name="connsiteY221" fmla="*/ 6139942 h 6242214"/>
                <a:gd name="connsiteX222" fmla="*/ 2359795 w 5274891"/>
                <a:gd name="connsiteY222" fmla="*/ 6208656 h 6242214"/>
                <a:gd name="connsiteX223" fmla="*/ 2186395 w 5274891"/>
                <a:gd name="connsiteY223" fmla="*/ 6240862 h 6242214"/>
                <a:gd name="connsiteX224" fmla="*/ 2145113 w 5274891"/>
                <a:gd name="connsiteY224" fmla="*/ 6219414 h 6242214"/>
                <a:gd name="connsiteX225" fmla="*/ 2133549 w 5274891"/>
                <a:gd name="connsiteY225" fmla="*/ 6043123 h 6242214"/>
                <a:gd name="connsiteX226" fmla="*/ 2112570 w 5274891"/>
                <a:gd name="connsiteY226" fmla="*/ 6017238 h 6242214"/>
                <a:gd name="connsiteX227" fmla="*/ 1702435 w 5274891"/>
                <a:gd name="connsiteY227" fmla="*/ 5999622 h 6242214"/>
                <a:gd name="connsiteX228" fmla="*/ 1573276 w 5274891"/>
                <a:gd name="connsiteY228" fmla="*/ 5962575 h 6242214"/>
                <a:gd name="connsiteX229" fmla="*/ 1532262 w 5274891"/>
                <a:gd name="connsiteY229" fmla="*/ 5935681 h 6242214"/>
                <a:gd name="connsiteX230" fmla="*/ 1483315 w 5274891"/>
                <a:gd name="connsiteY230" fmla="*/ 5810826 h 6242214"/>
                <a:gd name="connsiteX231" fmla="*/ 1472154 w 5274891"/>
                <a:gd name="connsiteY231" fmla="*/ 5781914 h 6242214"/>
                <a:gd name="connsiteX232" fmla="*/ 1293173 w 5274891"/>
                <a:gd name="connsiteY232" fmla="*/ 5453671 h 6242214"/>
                <a:gd name="connsiteX233" fmla="*/ 1221904 w 5274891"/>
                <a:gd name="connsiteY233" fmla="*/ 5092954 h 6242214"/>
                <a:gd name="connsiteX234" fmla="*/ 1197028 w 5274891"/>
                <a:gd name="connsiteY234" fmla="*/ 5080986 h 6242214"/>
                <a:gd name="connsiteX235" fmla="*/ 1056640 w 5274891"/>
                <a:gd name="connsiteY235" fmla="*/ 5089727 h 6242214"/>
                <a:gd name="connsiteX236" fmla="*/ 1021678 w 5274891"/>
                <a:gd name="connsiteY236" fmla="*/ 5047234 h 6242214"/>
                <a:gd name="connsiteX237" fmla="*/ 1009911 w 5274891"/>
                <a:gd name="connsiteY237" fmla="*/ 4986722 h 6242214"/>
                <a:gd name="connsiteX238" fmla="*/ 888417 w 5274891"/>
                <a:gd name="connsiteY238" fmla="*/ 4890575 h 6242214"/>
                <a:gd name="connsiteX239" fmla="*/ 652153 w 5274891"/>
                <a:gd name="connsiteY239" fmla="*/ 4866573 h 6242214"/>
                <a:gd name="connsiteX240" fmla="*/ 422343 w 5274891"/>
                <a:gd name="connsiteY240" fmla="*/ 4775536 h 6242214"/>
                <a:gd name="connsiteX241" fmla="*/ 399751 w 5274891"/>
                <a:gd name="connsiteY241" fmla="*/ 4763702 h 624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5274891" h="6242214">
                  <a:moveTo>
                    <a:pt x="399751" y="4763702"/>
                  </a:moveTo>
                  <a:cubicBezTo>
                    <a:pt x="322902" y="4723361"/>
                    <a:pt x="251362" y="4676297"/>
                    <a:pt x="198718" y="4605431"/>
                  </a:cubicBezTo>
                  <a:cubicBezTo>
                    <a:pt x="183790" y="4585529"/>
                    <a:pt x="170680" y="4564350"/>
                    <a:pt x="159519" y="4542095"/>
                  </a:cubicBezTo>
                  <a:cubicBezTo>
                    <a:pt x="118774" y="4459530"/>
                    <a:pt x="89393" y="4371923"/>
                    <a:pt x="72114" y="4281491"/>
                  </a:cubicBezTo>
                  <a:cubicBezTo>
                    <a:pt x="47639" y="4192069"/>
                    <a:pt x="40177" y="4099956"/>
                    <a:pt x="25989" y="4008449"/>
                  </a:cubicBezTo>
                  <a:cubicBezTo>
                    <a:pt x="11333" y="3914319"/>
                    <a:pt x="9450" y="3819114"/>
                    <a:pt x="2726" y="3724245"/>
                  </a:cubicBezTo>
                  <a:cubicBezTo>
                    <a:pt x="-2720" y="3650643"/>
                    <a:pt x="-4065" y="3576791"/>
                    <a:pt x="-1307" y="3503041"/>
                  </a:cubicBezTo>
                  <a:cubicBezTo>
                    <a:pt x="2592" y="3409516"/>
                    <a:pt x="5752" y="3315790"/>
                    <a:pt x="4542" y="3222334"/>
                  </a:cubicBezTo>
                  <a:cubicBezTo>
                    <a:pt x="3467" y="3146156"/>
                    <a:pt x="-1172" y="3069844"/>
                    <a:pt x="1113" y="2993734"/>
                  </a:cubicBezTo>
                  <a:cubicBezTo>
                    <a:pt x="3601" y="2908614"/>
                    <a:pt x="9046" y="2823561"/>
                    <a:pt x="14560" y="2738240"/>
                  </a:cubicBezTo>
                  <a:cubicBezTo>
                    <a:pt x="17921" y="2686199"/>
                    <a:pt x="18460" y="2633890"/>
                    <a:pt x="19804" y="2581783"/>
                  </a:cubicBezTo>
                  <a:cubicBezTo>
                    <a:pt x="21216" y="2526314"/>
                    <a:pt x="25251" y="2470979"/>
                    <a:pt x="27670" y="2415577"/>
                  </a:cubicBezTo>
                  <a:cubicBezTo>
                    <a:pt x="28882" y="2388683"/>
                    <a:pt x="20477" y="2363403"/>
                    <a:pt x="20545" y="2336912"/>
                  </a:cubicBezTo>
                  <a:cubicBezTo>
                    <a:pt x="20545" y="2270484"/>
                    <a:pt x="24645" y="2203786"/>
                    <a:pt x="19535" y="2137828"/>
                  </a:cubicBezTo>
                  <a:cubicBezTo>
                    <a:pt x="13686" y="2062659"/>
                    <a:pt x="27738" y="1987490"/>
                    <a:pt x="15770" y="1912657"/>
                  </a:cubicBezTo>
                  <a:cubicBezTo>
                    <a:pt x="11938" y="1888654"/>
                    <a:pt x="19737" y="1865122"/>
                    <a:pt x="21283" y="1841320"/>
                  </a:cubicBezTo>
                  <a:cubicBezTo>
                    <a:pt x="25922" y="1768908"/>
                    <a:pt x="32848" y="1696697"/>
                    <a:pt x="53826" y="1626638"/>
                  </a:cubicBezTo>
                  <a:cubicBezTo>
                    <a:pt x="74802" y="1556579"/>
                    <a:pt x="102773" y="1492840"/>
                    <a:pt x="157569" y="1443153"/>
                  </a:cubicBezTo>
                  <a:cubicBezTo>
                    <a:pt x="205307" y="1392054"/>
                    <a:pt x="256876" y="1346469"/>
                    <a:pt x="320144" y="1314129"/>
                  </a:cubicBezTo>
                  <a:cubicBezTo>
                    <a:pt x="400826" y="1272846"/>
                    <a:pt x="486417" y="1255432"/>
                    <a:pt x="575236" y="1245952"/>
                  </a:cubicBezTo>
                  <a:cubicBezTo>
                    <a:pt x="653093" y="1237682"/>
                    <a:pt x="731356" y="1231900"/>
                    <a:pt x="806996" y="1208031"/>
                  </a:cubicBezTo>
                  <a:cubicBezTo>
                    <a:pt x="859372" y="1191908"/>
                    <a:pt x="907378" y="1164140"/>
                    <a:pt x="947517" y="1126811"/>
                  </a:cubicBezTo>
                  <a:cubicBezTo>
                    <a:pt x="969907" y="1105968"/>
                    <a:pt x="994245" y="1087546"/>
                    <a:pt x="1012937" y="1062736"/>
                  </a:cubicBezTo>
                  <a:cubicBezTo>
                    <a:pt x="1049580" y="1014192"/>
                    <a:pt x="1061145" y="956302"/>
                    <a:pt x="1076139" y="899489"/>
                  </a:cubicBezTo>
                  <a:cubicBezTo>
                    <a:pt x="1092005" y="839447"/>
                    <a:pt x="1105520" y="779205"/>
                    <a:pt x="1107066" y="716743"/>
                  </a:cubicBezTo>
                  <a:cubicBezTo>
                    <a:pt x="1107537" y="696034"/>
                    <a:pt x="1118832" y="684806"/>
                    <a:pt x="1140684" y="681781"/>
                  </a:cubicBezTo>
                  <a:cubicBezTo>
                    <a:pt x="1206844" y="672637"/>
                    <a:pt x="1261707" y="693614"/>
                    <a:pt x="1306687" y="741419"/>
                  </a:cubicBezTo>
                  <a:cubicBezTo>
                    <a:pt x="1311797" y="746797"/>
                    <a:pt x="1315765" y="753319"/>
                    <a:pt x="1321211" y="758429"/>
                  </a:cubicBezTo>
                  <a:cubicBezTo>
                    <a:pt x="1328539" y="765152"/>
                    <a:pt x="1334658" y="764211"/>
                    <a:pt x="1338557" y="755067"/>
                  </a:cubicBezTo>
                  <a:cubicBezTo>
                    <a:pt x="1341314" y="749016"/>
                    <a:pt x="1343130" y="742629"/>
                    <a:pt x="1345280" y="736309"/>
                  </a:cubicBezTo>
                  <a:cubicBezTo>
                    <a:pt x="1388581" y="608118"/>
                    <a:pt x="1424149" y="477446"/>
                    <a:pt x="1451782" y="344999"/>
                  </a:cubicBezTo>
                  <a:cubicBezTo>
                    <a:pt x="1461396" y="299346"/>
                    <a:pt x="1471548" y="253761"/>
                    <a:pt x="1509268" y="220815"/>
                  </a:cubicBezTo>
                  <a:cubicBezTo>
                    <a:pt x="1521236" y="209359"/>
                    <a:pt x="1534818" y="199744"/>
                    <a:pt x="1549609" y="192308"/>
                  </a:cubicBezTo>
                  <a:cubicBezTo>
                    <a:pt x="1563393" y="186122"/>
                    <a:pt x="1568637" y="175970"/>
                    <a:pt x="1569780" y="161110"/>
                  </a:cubicBezTo>
                  <a:cubicBezTo>
                    <a:pt x="1572401" y="130586"/>
                    <a:pt x="1574082" y="99859"/>
                    <a:pt x="1579663" y="69671"/>
                  </a:cubicBezTo>
                  <a:cubicBezTo>
                    <a:pt x="1588270" y="23211"/>
                    <a:pt x="1626324" y="-5566"/>
                    <a:pt x="1670767" y="485"/>
                  </a:cubicBezTo>
                  <a:cubicBezTo>
                    <a:pt x="1711580" y="6066"/>
                    <a:pt x="1743247" y="49164"/>
                    <a:pt x="1741566" y="92531"/>
                  </a:cubicBezTo>
                  <a:cubicBezTo>
                    <a:pt x="1739414" y="149412"/>
                    <a:pt x="1720588" y="200107"/>
                    <a:pt x="1696652" y="251273"/>
                  </a:cubicBezTo>
                  <a:cubicBezTo>
                    <a:pt x="1678499" y="289933"/>
                    <a:pt x="1654362" y="326644"/>
                    <a:pt x="1647370" y="370078"/>
                  </a:cubicBezTo>
                  <a:cubicBezTo>
                    <a:pt x="1645689" y="380788"/>
                    <a:pt x="1641789" y="391035"/>
                    <a:pt x="1636007" y="400199"/>
                  </a:cubicBezTo>
                  <a:cubicBezTo>
                    <a:pt x="1585581" y="489152"/>
                    <a:pt x="1559156" y="586441"/>
                    <a:pt x="1530514" y="683798"/>
                  </a:cubicBezTo>
                  <a:cubicBezTo>
                    <a:pt x="1487820" y="828892"/>
                    <a:pt x="1474508" y="978557"/>
                    <a:pt x="1450235" y="1126542"/>
                  </a:cubicBezTo>
                  <a:cubicBezTo>
                    <a:pt x="1425560" y="1277149"/>
                    <a:pt x="1405255" y="1428496"/>
                    <a:pt x="1387841" y="1580112"/>
                  </a:cubicBezTo>
                  <a:cubicBezTo>
                    <a:pt x="1377957" y="1666576"/>
                    <a:pt x="1363837" y="1752570"/>
                    <a:pt x="1355971" y="1839371"/>
                  </a:cubicBezTo>
                  <a:cubicBezTo>
                    <a:pt x="1354896" y="1850929"/>
                    <a:pt x="1354560" y="1862533"/>
                    <a:pt x="1354829" y="1874131"/>
                  </a:cubicBezTo>
                  <a:cubicBezTo>
                    <a:pt x="1356913" y="1974446"/>
                    <a:pt x="1355702" y="2074829"/>
                    <a:pt x="1357114" y="2175144"/>
                  </a:cubicBezTo>
                  <a:cubicBezTo>
                    <a:pt x="1358056" y="2242379"/>
                    <a:pt x="1357585" y="2310892"/>
                    <a:pt x="1351736" y="2378800"/>
                  </a:cubicBezTo>
                  <a:cubicBezTo>
                    <a:pt x="1347432" y="2429024"/>
                    <a:pt x="1346694" y="2479652"/>
                    <a:pt x="1345013" y="2530214"/>
                  </a:cubicBezTo>
                  <a:cubicBezTo>
                    <a:pt x="1341247" y="2637252"/>
                    <a:pt x="1353685" y="2744290"/>
                    <a:pt x="1348642" y="2850993"/>
                  </a:cubicBezTo>
                  <a:cubicBezTo>
                    <a:pt x="1343734" y="2954737"/>
                    <a:pt x="1343801" y="3058414"/>
                    <a:pt x="1345953" y="3161889"/>
                  </a:cubicBezTo>
                  <a:cubicBezTo>
                    <a:pt x="1347634" y="3239815"/>
                    <a:pt x="1348442" y="3317741"/>
                    <a:pt x="1350257" y="3395666"/>
                  </a:cubicBezTo>
                  <a:cubicBezTo>
                    <a:pt x="1351400" y="3448849"/>
                    <a:pt x="1344138" y="3501562"/>
                    <a:pt x="1344474" y="3554678"/>
                  </a:cubicBezTo>
                  <a:cubicBezTo>
                    <a:pt x="1344138" y="3564669"/>
                    <a:pt x="1342120" y="3574532"/>
                    <a:pt x="1338557" y="3583858"/>
                  </a:cubicBezTo>
                  <a:cubicBezTo>
                    <a:pt x="1336070" y="3590003"/>
                    <a:pt x="1334658" y="3596531"/>
                    <a:pt x="1334389" y="3603154"/>
                  </a:cubicBezTo>
                  <a:cubicBezTo>
                    <a:pt x="1336137" y="3676105"/>
                    <a:pt x="1323900" y="3748921"/>
                    <a:pt x="1329817" y="3821736"/>
                  </a:cubicBezTo>
                  <a:cubicBezTo>
                    <a:pt x="1338289" y="3925884"/>
                    <a:pt x="1337212" y="4030165"/>
                    <a:pt x="1340574" y="4134447"/>
                  </a:cubicBezTo>
                  <a:cubicBezTo>
                    <a:pt x="1343197" y="4216206"/>
                    <a:pt x="1349853" y="4297897"/>
                    <a:pt x="1355031" y="4379587"/>
                  </a:cubicBezTo>
                  <a:cubicBezTo>
                    <a:pt x="1359670" y="4452134"/>
                    <a:pt x="1362560" y="4524951"/>
                    <a:pt x="1369755" y="4597295"/>
                  </a:cubicBezTo>
                  <a:cubicBezTo>
                    <a:pt x="1380579" y="4705813"/>
                    <a:pt x="1394295" y="4813995"/>
                    <a:pt x="1410969" y="4921907"/>
                  </a:cubicBezTo>
                  <a:cubicBezTo>
                    <a:pt x="1426232" y="5021483"/>
                    <a:pt x="1443310" y="5120856"/>
                    <a:pt x="1450235" y="5221844"/>
                  </a:cubicBezTo>
                  <a:cubicBezTo>
                    <a:pt x="1455345" y="5296677"/>
                    <a:pt x="1463211" y="5371712"/>
                    <a:pt x="1474575" y="5446141"/>
                  </a:cubicBezTo>
                  <a:cubicBezTo>
                    <a:pt x="1475920" y="5454344"/>
                    <a:pt x="1478608" y="5462277"/>
                    <a:pt x="1482509" y="5469607"/>
                  </a:cubicBezTo>
                  <a:cubicBezTo>
                    <a:pt x="1491451" y="5487222"/>
                    <a:pt x="1489636" y="5506922"/>
                    <a:pt x="1492257" y="5525681"/>
                  </a:cubicBezTo>
                  <a:cubicBezTo>
                    <a:pt x="1504158" y="5612280"/>
                    <a:pt x="1545373" y="5685633"/>
                    <a:pt x="1595732" y="5754281"/>
                  </a:cubicBezTo>
                  <a:cubicBezTo>
                    <a:pt x="1633586" y="5806119"/>
                    <a:pt x="1689861" y="5827701"/>
                    <a:pt x="1750373" y="5834963"/>
                  </a:cubicBezTo>
                  <a:cubicBezTo>
                    <a:pt x="1860236" y="5847738"/>
                    <a:pt x="1971174" y="5845855"/>
                    <a:pt x="2081037" y="5839333"/>
                  </a:cubicBezTo>
                  <a:cubicBezTo>
                    <a:pt x="2212885" y="5831534"/>
                    <a:pt x="2328933" y="5781578"/>
                    <a:pt x="2416877" y="5677363"/>
                  </a:cubicBezTo>
                  <a:cubicBezTo>
                    <a:pt x="2441350" y="5646771"/>
                    <a:pt x="2458899" y="5611204"/>
                    <a:pt x="2468446" y="5573216"/>
                  </a:cubicBezTo>
                  <a:cubicBezTo>
                    <a:pt x="2496013" y="5475724"/>
                    <a:pt x="2521159" y="5376956"/>
                    <a:pt x="2514301" y="5274624"/>
                  </a:cubicBezTo>
                  <a:cubicBezTo>
                    <a:pt x="2509191" y="5200127"/>
                    <a:pt x="2508183" y="5125429"/>
                    <a:pt x="2511411" y="5050798"/>
                  </a:cubicBezTo>
                  <a:cubicBezTo>
                    <a:pt x="2514570" y="4980268"/>
                    <a:pt x="2509932" y="4910074"/>
                    <a:pt x="2510132" y="4839746"/>
                  </a:cubicBezTo>
                  <a:cubicBezTo>
                    <a:pt x="2510132" y="4750189"/>
                    <a:pt x="2538507" y="4667826"/>
                    <a:pt x="2577838" y="4589765"/>
                  </a:cubicBezTo>
                  <a:cubicBezTo>
                    <a:pt x="2606413" y="4533019"/>
                    <a:pt x="2662757" y="4515806"/>
                    <a:pt x="2722192" y="4511907"/>
                  </a:cubicBezTo>
                  <a:cubicBezTo>
                    <a:pt x="2785327" y="4507738"/>
                    <a:pt x="2847924" y="4516882"/>
                    <a:pt x="2910451" y="4523270"/>
                  </a:cubicBezTo>
                  <a:cubicBezTo>
                    <a:pt x="2986495" y="4531001"/>
                    <a:pt x="3061396" y="4547340"/>
                    <a:pt x="3137303" y="4553929"/>
                  </a:cubicBezTo>
                  <a:cubicBezTo>
                    <a:pt x="3246426" y="4563342"/>
                    <a:pt x="3354473" y="4581899"/>
                    <a:pt x="3463596" y="4590169"/>
                  </a:cubicBezTo>
                  <a:cubicBezTo>
                    <a:pt x="3539841" y="4595883"/>
                    <a:pt x="3616087" y="4588219"/>
                    <a:pt x="3692196" y="4583445"/>
                  </a:cubicBezTo>
                  <a:cubicBezTo>
                    <a:pt x="3750086" y="4580151"/>
                    <a:pt x="3807840" y="4574167"/>
                    <a:pt x="3865731" y="4571477"/>
                  </a:cubicBezTo>
                  <a:cubicBezTo>
                    <a:pt x="3923621" y="4568787"/>
                    <a:pt x="3981644" y="4564753"/>
                    <a:pt x="4038592" y="4552785"/>
                  </a:cubicBezTo>
                  <a:cubicBezTo>
                    <a:pt x="4044241" y="4551441"/>
                    <a:pt x="4049955" y="4550432"/>
                    <a:pt x="4055738" y="4549693"/>
                  </a:cubicBezTo>
                  <a:cubicBezTo>
                    <a:pt x="4063134" y="4548886"/>
                    <a:pt x="4071806" y="4547003"/>
                    <a:pt x="4076312" y="4554399"/>
                  </a:cubicBezTo>
                  <a:cubicBezTo>
                    <a:pt x="4081624" y="4563073"/>
                    <a:pt x="4075168" y="4570401"/>
                    <a:pt x="4069589" y="4576452"/>
                  </a:cubicBezTo>
                  <a:cubicBezTo>
                    <a:pt x="4051838" y="4596623"/>
                    <a:pt x="4032138" y="4614104"/>
                    <a:pt x="4013783" y="4633334"/>
                  </a:cubicBezTo>
                  <a:cubicBezTo>
                    <a:pt x="3905735" y="4746154"/>
                    <a:pt x="3775636" y="4822668"/>
                    <a:pt x="3626574" y="4867514"/>
                  </a:cubicBezTo>
                  <a:cubicBezTo>
                    <a:pt x="3595512" y="4876860"/>
                    <a:pt x="3576619" y="4896426"/>
                    <a:pt x="3576888" y="4928026"/>
                  </a:cubicBezTo>
                  <a:cubicBezTo>
                    <a:pt x="3577627" y="5014558"/>
                    <a:pt x="3556718" y="5099678"/>
                    <a:pt x="3560885" y="5186075"/>
                  </a:cubicBezTo>
                  <a:cubicBezTo>
                    <a:pt x="3564045" y="5251428"/>
                    <a:pt x="3564180" y="5316982"/>
                    <a:pt x="3570971" y="5382201"/>
                  </a:cubicBezTo>
                  <a:cubicBezTo>
                    <a:pt x="3579712" y="5466984"/>
                    <a:pt x="3644460" y="5550289"/>
                    <a:pt x="3734016" y="5567568"/>
                  </a:cubicBezTo>
                  <a:cubicBezTo>
                    <a:pt x="3794932" y="5580343"/>
                    <a:pt x="3857394" y="5584242"/>
                    <a:pt x="3919384" y="5578998"/>
                  </a:cubicBezTo>
                  <a:cubicBezTo>
                    <a:pt x="3967122" y="5574292"/>
                    <a:pt x="4015531" y="5579402"/>
                    <a:pt x="4063469" y="5578998"/>
                  </a:cubicBezTo>
                  <a:cubicBezTo>
                    <a:pt x="4144152" y="5577923"/>
                    <a:pt x="4225642" y="5585184"/>
                    <a:pt x="4301685" y="5544305"/>
                  </a:cubicBezTo>
                  <a:cubicBezTo>
                    <a:pt x="4359237" y="5513376"/>
                    <a:pt x="4412489" y="5424895"/>
                    <a:pt x="4400521" y="5355307"/>
                  </a:cubicBezTo>
                  <a:cubicBezTo>
                    <a:pt x="4384720" y="5266085"/>
                    <a:pt x="4381829" y="5175048"/>
                    <a:pt x="4391847" y="5085020"/>
                  </a:cubicBezTo>
                  <a:cubicBezTo>
                    <a:pt x="4393528" y="5064312"/>
                    <a:pt x="4393730" y="5043536"/>
                    <a:pt x="4392385" y="5022828"/>
                  </a:cubicBezTo>
                  <a:cubicBezTo>
                    <a:pt x="4390233" y="4949541"/>
                    <a:pt x="4399444" y="4877263"/>
                    <a:pt x="4410000" y="4804918"/>
                  </a:cubicBezTo>
                  <a:cubicBezTo>
                    <a:pt x="4427482" y="4685844"/>
                    <a:pt x="4454645" y="4568452"/>
                    <a:pt x="4491154" y="4453815"/>
                  </a:cubicBezTo>
                  <a:cubicBezTo>
                    <a:pt x="4518519" y="4367014"/>
                    <a:pt x="4535797" y="4277053"/>
                    <a:pt x="4563230" y="4189917"/>
                  </a:cubicBezTo>
                  <a:cubicBezTo>
                    <a:pt x="4578694" y="4140700"/>
                    <a:pt x="4573517" y="4087853"/>
                    <a:pt x="4580914" y="4037024"/>
                  </a:cubicBezTo>
                  <a:cubicBezTo>
                    <a:pt x="4593620" y="3950021"/>
                    <a:pt x="4604848" y="3862837"/>
                    <a:pt x="4614531" y="3775479"/>
                  </a:cubicBezTo>
                  <a:cubicBezTo>
                    <a:pt x="4623809" y="3693048"/>
                    <a:pt x="4635239" y="3610954"/>
                    <a:pt x="4631877" y="3527582"/>
                  </a:cubicBezTo>
                  <a:cubicBezTo>
                    <a:pt x="4629053" y="3458599"/>
                    <a:pt x="4638600" y="3390018"/>
                    <a:pt x="4648551" y="3322044"/>
                  </a:cubicBezTo>
                  <a:cubicBezTo>
                    <a:pt x="4659107" y="3249719"/>
                    <a:pt x="4655476" y="3176022"/>
                    <a:pt x="4637929" y="3105075"/>
                  </a:cubicBezTo>
                  <a:cubicBezTo>
                    <a:pt x="4624011" y="3048194"/>
                    <a:pt x="4621320" y="2990775"/>
                    <a:pt x="4621120" y="2932213"/>
                  </a:cubicBezTo>
                  <a:cubicBezTo>
                    <a:pt x="4621120" y="2821948"/>
                    <a:pt x="4608614" y="2712018"/>
                    <a:pt x="4611706" y="2601617"/>
                  </a:cubicBezTo>
                  <a:cubicBezTo>
                    <a:pt x="4616145" y="2559824"/>
                    <a:pt x="4617893" y="2517775"/>
                    <a:pt x="4616749" y="2475753"/>
                  </a:cubicBezTo>
                  <a:cubicBezTo>
                    <a:pt x="4616883" y="2465863"/>
                    <a:pt x="4616145" y="2455979"/>
                    <a:pt x="4614397" y="2446237"/>
                  </a:cubicBezTo>
                  <a:cubicBezTo>
                    <a:pt x="4607000" y="2412619"/>
                    <a:pt x="4591670" y="2400180"/>
                    <a:pt x="4557716" y="2399172"/>
                  </a:cubicBezTo>
                  <a:cubicBezTo>
                    <a:pt x="4550992" y="2399172"/>
                    <a:pt x="4544269" y="2399172"/>
                    <a:pt x="4537882" y="2399172"/>
                  </a:cubicBezTo>
                  <a:cubicBezTo>
                    <a:pt x="4533782" y="2399172"/>
                    <a:pt x="4529679" y="2398701"/>
                    <a:pt x="4525510" y="2398567"/>
                  </a:cubicBezTo>
                  <a:cubicBezTo>
                    <a:pt x="4509172" y="2398231"/>
                    <a:pt x="4495591" y="2394264"/>
                    <a:pt x="4493977" y="2374631"/>
                  </a:cubicBezTo>
                  <a:cubicBezTo>
                    <a:pt x="4492431" y="2356390"/>
                    <a:pt x="4505139" y="2340032"/>
                    <a:pt x="4523225" y="2337047"/>
                  </a:cubicBezTo>
                  <a:cubicBezTo>
                    <a:pt x="4540505" y="2334633"/>
                    <a:pt x="4558187" y="2336596"/>
                    <a:pt x="4574525" y="2342761"/>
                  </a:cubicBezTo>
                  <a:cubicBezTo>
                    <a:pt x="4608479" y="2353385"/>
                    <a:pt x="4616345" y="2348476"/>
                    <a:pt x="4624482" y="2313178"/>
                  </a:cubicBezTo>
                  <a:cubicBezTo>
                    <a:pt x="4638196" y="2251577"/>
                    <a:pt x="4659511" y="2191933"/>
                    <a:pt x="4687952" y="2135610"/>
                  </a:cubicBezTo>
                  <a:cubicBezTo>
                    <a:pt x="4715182" y="2082628"/>
                    <a:pt x="4731789" y="2024537"/>
                    <a:pt x="4768634" y="1976060"/>
                  </a:cubicBezTo>
                  <a:cubicBezTo>
                    <a:pt x="4807631" y="1924491"/>
                    <a:pt x="4846761" y="1872988"/>
                    <a:pt x="4882934" y="1819133"/>
                  </a:cubicBezTo>
                  <a:cubicBezTo>
                    <a:pt x="4903643" y="1788070"/>
                    <a:pt x="4923814" y="1756692"/>
                    <a:pt x="4943446" y="1725004"/>
                  </a:cubicBezTo>
                  <a:cubicBezTo>
                    <a:pt x="4981837" y="1663214"/>
                    <a:pt x="5032331" y="1617965"/>
                    <a:pt x="5106828" y="1606132"/>
                  </a:cubicBezTo>
                  <a:cubicBezTo>
                    <a:pt x="5156447" y="1597815"/>
                    <a:pt x="5207344" y="1607523"/>
                    <a:pt x="5250441" y="1633496"/>
                  </a:cubicBezTo>
                  <a:cubicBezTo>
                    <a:pt x="5273907" y="1647280"/>
                    <a:pt x="5276932" y="1660390"/>
                    <a:pt x="5266444" y="1685738"/>
                  </a:cubicBezTo>
                  <a:cubicBezTo>
                    <a:pt x="5248895" y="1727827"/>
                    <a:pt x="5240424" y="1773144"/>
                    <a:pt x="5222203" y="1815032"/>
                  </a:cubicBezTo>
                  <a:cubicBezTo>
                    <a:pt x="5219178" y="1820222"/>
                    <a:pt x="5219178" y="1826650"/>
                    <a:pt x="5222203" y="1831840"/>
                  </a:cubicBezTo>
                  <a:cubicBezTo>
                    <a:pt x="5234709" y="1847372"/>
                    <a:pt x="5227986" y="1863038"/>
                    <a:pt x="5224490" y="1878905"/>
                  </a:cubicBezTo>
                  <a:cubicBezTo>
                    <a:pt x="5206402" y="1961067"/>
                    <a:pt x="5163574" y="2032403"/>
                    <a:pt x="5125720" y="2105892"/>
                  </a:cubicBezTo>
                  <a:cubicBezTo>
                    <a:pt x="5118325" y="2121598"/>
                    <a:pt x="5109988" y="2136887"/>
                    <a:pt x="5100910" y="2151679"/>
                  </a:cubicBezTo>
                  <a:cubicBezTo>
                    <a:pt x="5092775" y="2172724"/>
                    <a:pt x="5077647" y="2189196"/>
                    <a:pt x="5065208" y="2207484"/>
                  </a:cubicBezTo>
                  <a:cubicBezTo>
                    <a:pt x="5046047" y="2235252"/>
                    <a:pt x="5029575" y="2264795"/>
                    <a:pt x="5016060" y="2295697"/>
                  </a:cubicBezTo>
                  <a:cubicBezTo>
                    <a:pt x="5014447" y="2298763"/>
                    <a:pt x="5013033" y="2301930"/>
                    <a:pt x="5011823" y="2305177"/>
                  </a:cubicBezTo>
                  <a:cubicBezTo>
                    <a:pt x="5007521" y="2316876"/>
                    <a:pt x="5003688" y="2328776"/>
                    <a:pt x="5000125" y="2340745"/>
                  </a:cubicBezTo>
                  <a:cubicBezTo>
                    <a:pt x="4998915" y="2343938"/>
                    <a:pt x="4998175" y="2347293"/>
                    <a:pt x="4997905" y="2350695"/>
                  </a:cubicBezTo>
                  <a:cubicBezTo>
                    <a:pt x="4997905" y="2358696"/>
                    <a:pt x="4994411" y="2366361"/>
                    <a:pt x="4995217" y="2374496"/>
                  </a:cubicBezTo>
                  <a:cubicBezTo>
                    <a:pt x="4994209" y="2377791"/>
                    <a:pt x="4993468" y="2381166"/>
                    <a:pt x="4993065" y="2384582"/>
                  </a:cubicBezTo>
                  <a:cubicBezTo>
                    <a:pt x="4993065" y="2391305"/>
                    <a:pt x="4993065" y="2398365"/>
                    <a:pt x="4993065" y="2405223"/>
                  </a:cubicBezTo>
                  <a:cubicBezTo>
                    <a:pt x="4993065" y="2409802"/>
                    <a:pt x="4993805" y="2414347"/>
                    <a:pt x="4995284" y="2418670"/>
                  </a:cubicBezTo>
                  <a:cubicBezTo>
                    <a:pt x="4996897" y="2426698"/>
                    <a:pt x="4997838" y="2434833"/>
                    <a:pt x="4998107" y="2443009"/>
                  </a:cubicBezTo>
                  <a:cubicBezTo>
                    <a:pt x="4998376" y="2446559"/>
                    <a:pt x="4999117" y="2450062"/>
                    <a:pt x="5000259" y="2453431"/>
                  </a:cubicBezTo>
                  <a:cubicBezTo>
                    <a:pt x="5000259" y="2460692"/>
                    <a:pt x="5003486" y="2467617"/>
                    <a:pt x="5003217" y="2475013"/>
                  </a:cubicBezTo>
                  <a:cubicBezTo>
                    <a:pt x="5003756" y="2478846"/>
                    <a:pt x="5005167" y="2482477"/>
                    <a:pt x="5005436" y="2486309"/>
                  </a:cubicBezTo>
                  <a:cubicBezTo>
                    <a:pt x="5007117" y="2518326"/>
                    <a:pt x="5011219" y="2550176"/>
                    <a:pt x="5017674" y="2581581"/>
                  </a:cubicBezTo>
                  <a:cubicBezTo>
                    <a:pt x="5018278" y="2585582"/>
                    <a:pt x="5019085" y="2589535"/>
                    <a:pt x="5020228" y="2593415"/>
                  </a:cubicBezTo>
                  <a:cubicBezTo>
                    <a:pt x="5028767" y="2634226"/>
                    <a:pt x="5036700" y="2675105"/>
                    <a:pt x="5042887" y="2716321"/>
                  </a:cubicBezTo>
                  <a:cubicBezTo>
                    <a:pt x="5043289" y="2720321"/>
                    <a:pt x="5044029" y="2724282"/>
                    <a:pt x="5045105" y="2728154"/>
                  </a:cubicBezTo>
                  <a:cubicBezTo>
                    <a:pt x="5047122" y="2750611"/>
                    <a:pt x="5051359" y="2772799"/>
                    <a:pt x="5052905" y="2795390"/>
                  </a:cubicBezTo>
                  <a:cubicBezTo>
                    <a:pt x="5053040" y="2799323"/>
                    <a:pt x="5053778" y="2803216"/>
                    <a:pt x="5054988" y="2806954"/>
                  </a:cubicBezTo>
                  <a:cubicBezTo>
                    <a:pt x="5054586" y="2817308"/>
                    <a:pt x="5058686" y="2827124"/>
                    <a:pt x="5057813" y="2837680"/>
                  </a:cubicBezTo>
                  <a:cubicBezTo>
                    <a:pt x="5057880" y="2842851"/>
                    <a:pt x="5058619" y="2847988"/>
                    <a:pt x="5060098" y="2852943"/>
                  </a:cubicBezTo>
                  <a:cubicBezTo>
                    <a:pt x="5060098" y="2864776"/>
                    <a:pt x="5063931" y="2876341"/>
                    <a:pt x="5062788" y="2888241"/>
                  </a:cubicBezTo>
                  <a:cubicBezTo>
                    <a:pt x="5063125" y="2893701"/>
                    <a:pt x="5063931" y="2899120"/>
                    <a:pt x="5065141" y="2904445"/>
                  </a:cubicBezTo>
                  <a:cubicBezTo>
                    <a:pt x="5065544" y="2930196"/>
                    <a:pt x="5069175" y="2955746"/>
                    <a:pt x="5067764" y="2981497"/>
                  </a:cubicBezTo>
                  <a:cubicBezTo>
                    <a:pt x="5067966" y="2987346"/>
                    <a:pt x="5068704" y="2993155"/>
                    <a:pt x="5070116" y="2998844"/>
                  </a:cubicBezTo>
                  <a:cubicBezTo>
                    <a:pt x="5070587" y="3043824"/>
                    <a:pt x="5068772" y="3088804"/>
                    <a:pt x="5072806" y="3133718"/>
                  </a:cubicBezTo>
                  <a:cubicBezTo>
                    <a:pt x="5073076" y="3138262"/>
                    <a:pt x="5073814" y="3142768"/>
                    <a:pt x="5075026" y="3147165"/>
                  </a:cubicBezTo>
                  <a:cubicBezTo>
                    <a:pt x="5075697" y="3182396"/>
                    <a:pt x="5083832" y="3217762"/>
                    <a:pt x="5075026" y="3252993"/>
                  </a:cubicBezTo>
                  <a:cubicBezTo>
                    <a:pt x="5051359" y="3301470"/>
                    <a:pt x="5006714" y="3319018"/>
                    <a:pt x="4964893" y="3296427"/>
                  </a:cubicBezTo>
                  <a:cubicBezTo>
                    <a:pt x="4942773" y="3284459"/>
                    <a:pt x="4931680" y="3265028"/>
                    <a:pt x="4926435" y="3241227"/>
                  </a:cubicBezTo>
                  <a:cubicBezTo>
                    <a:pt x="4917425" y="3199850"/>
                    <a:pt x="4912719" y="3157646"/>
                    <a:pt x="4912382" y="3115295"/>
                  </a:cubicBezTo>
                  <a:cubicBezTo>
                    <a:pt x="4911778" y="3051220"/>
                    <a:pt x="4903911" y="2987952"/>
                    <a:pt x="4898935" y="2924347"/>
                  </a:cubicBezTo>
                  <a:cubicBezTo>
                    <a:pt x="4893960" y="2860742"/>
                    <a:pt x="4888111" y="2795457"/>
                    <a:pt x="4887304" y="2730843"/>
                  </a:cubicBezTo>
                  <a:cubicBezTo>
                    <a:pt x="4886834" y="2692250"/>
                    <a:pt x="4878093" y="2655473"/>
                    <a:pt x="4871437" y="2617888"/>
                  </a:cubicBezTo>
                  <a:cubicBezTo>
                    <a:pt x="4857519" y="2539559"/>
                    <a:pt x="4839769" y="2461835"/>
                    <a:pt x="4832373" y="2382565"/>
                  </a:cubicBezTo>
                  <a:cubicBezTo>
                    <a:pt x="4830019" y="2357486"/>
                    <a:pt x="4826657" y="2354528"/>
                    <a:pt x="4803731" y="2365487"/>
                  </a:cubicBezTo>
                  <a:cubicBezTo>
                    <a:pt x="4776029" y="2378934"/>
                    <a:pt x="4748800" y="2392919"/>
                    <a:pt x="4720560" y="2405021"/>
                  </a:cubicBezTo>
                  <a:cubicBezTo>
                    <a:pt x="4712492" y="2408518"/>
                    <a:pt x="4703551" y="2411745"/>
                    <a:pt x="4699179" y="2421292"/>
                  </a:cubicBezTo>
                  <a:cubicBezTo>
                    <a:pt x="4706441" y="2428016"/>
                    <a:pt x="4715115" y="2424587"/>
                    <a:pt x="4723048" y="2425327"/>
                  </a:cubicBezTo>
                  <a:cubicBezTo>
                    <a:pt x="4762784" y="2428608"/>
                    <a:pt x="4793914" y="2460759"/>
                    <a:pt x="4795999" y="2500563"/>
                  </a:cubicBezTo>
                  <a:cubicBezTo>
                    <a:pt x="4798015" y="2537408"/>
                    <a:pt x="4790149" y="2573378"/>
                    <a:pt x="4783896" y="2609215"/>
                  </a:cubicBezTo>
                  <a:cubicBezTo>
                    <a:pt x="4776567" y="2651640"/>
                    <a:pt x="4769507" y="2694402"/>
                    <a:pt x="4755254" y="2735348"/>
                  </a:cubicBezTo>
                  <a:cubicBezTo>
                    <a:pt x="4749875" y="2750745"/>
                    <a:pt x="4750010" y="2763520"/>
                    <a:pt x="4760834" y="2776900"/>
                  </a:cubicBezTo>
                  <a:cubicBezTo>
                    <a:pt x="4779727" y="2800230"/>
                    <a:pt x="4778517" y="2827864"/>
                    <a:pt x="4774281" y="2855431"/>
                  </a:cubicBezTo>
                  <a:cubicBezTo>
                    <a:pt x="4768903" y="2888241"/>
                    <a:pt x="4760364" y="2920380"/>
                    <a:pt x="4752496" y="2952586"/>
                  </a:cubicBezTo>
                  <a:cubicBezTo>
                    <a:pt x="4739184" y="3005164"/>
                    <a:pt x="4740194" y="3060330"/>
                    <a:pt x="4755321" y="3112404"/>
                  </a:cubicBezTo>
                  <a:cubicBezTo>
                    <a:pt x="4763995" y="3137738"/>
                    <a:pt x="4762514" y="3165432"/>
                    <a:pt x="4751287" y="3189724"/>
                  </a:cubicBezTo>
                  <a:cubicBezTo>
                    <a:pt x="4742144" y="3209088"/>
                    <a:pt x="4739924" y="3234638"/>
                    <a:pt x="4753506" y="3251984"/>
                  </a:cubicBezTo>
                  <a:cubicBezTo>
                    <a:pt x="4782485" y="3289031"/>
                    <a:pt x="4778248" y="3329507"/>
                    <a:pt x="4773677" y="3370856"/>
                  </a:cubicBezTo>
                  <a:cubicBezTo>
                    <a:pt x="4769642" y="3404669"/>
                    <a:pt x="4763659" y="3438213"/>
                    <a:pt x="4755591" y="3471306"/>
                  </a:cubicBezTo>
                  <a:cubicBezTo>
                    <a:pt x="4751623" y="3485802"/>
                    <a:pt x="4752364" y="3501205"/>
                    <a:pt x="4757876" y="3515211"/>
                  </a:cubicBezTo>
                  <a:cubicBezTo>
                    <a:pt x="4768432" y="3540935"/>
                    <a:pt x="4767692" y="3569886"/>
                    <a:pt x="4755993" y="3595086"/>
                  </a:cubicBezTo>
                  <a:cubicBezTo>
                    <a:pt x="4754379" y="3598919"/>
                    <a:pt x="4753439" y="3603087"/>
                    <a:pt x="4751489" y="3606718"/>
                  </a:cubicBezTo>
                  <a:cubicBezTo>
                    <a:pt x="4729704" y="3648000"/>
                    <a:pt x="4724594" y="3684308"/>
                    <a:pt x="4765339" y="3721018"/>
                  </a:cubicBezTo>
                  <a:cubicBezTo>
                    <a:pt x="4792234" y="3745290"/>
                    <a:pt x="4798553" y="3784084"/>
                    <a:pt x="4800436" y="3820055"/>
                  </a:cubicBezTo>
                  <a:cubicBezTo>
                    <a:pt x="4806152" y="3925958"/>
                    <a:pt x="4805613" y="4032116"/>
                    <a:pt x="4798823" y="4137944"/>
                  </a:cubicBezTo>
                  <a:cubicBezTo>
                    <a:pt x="4787862" y="4306032"/>
                    <a:pt x="4747454" y="4469010"/>
                    <a:pt x="4723048" y="4634678"/>
                  </a:cubicBezTo>
                  <a:cubicBezTo>
                    <a:pt x="4705364" y="4754491"/>
                    <a:pt x="4689431" y="4874574"/>
                    <a:pt x="4670604" y="4994253"/>
                  </a:cubicBezTo>
                  <a:cubicBezTo>
                    <a:pt x="4659713" y="5064177"/>
                    <a:pt x="4658367" y="5134573"/>
                    <a:pt x="4651913" y="5204699"/>
                  </a:cubicBezTo>
                  <a:cubicBezTo>
                    <a:pt x="4647274" y="5255394"/>
                    <a:pt x="4627440" y="5297820"/>
                    <a:pt x="4587905" y="5329555"/>
                  </a:cubicBezTo>
                  <a:cubicBezTo>
                    <a:pt x="4567532" y="5346633"/>
                    <a:pt x="4552673" y="5369359"/>
                    <a:pt x="4545211" y="5394840"/>
                  </a:cubicBezTo>
                  <a:cubicBezTo>
                    <a:pt x="4520065" y="5467926"/>
                    <a:pt x="4483623" y="5533950"/>
                    <a:pt x="4426138" y="5587739"/>
                  </a:cubicBezTo>
                  <a:cubicBezTo>
                    <a:pt x="4397361" y="5615440"/>
                    <a:pt x="4363339" y="5637089"/>
                    <a:pt x="4326091" y="5651478"/>
                  </a:cubicBezTo>
                  <a:cubicBezTo>
                    <a:pt x="4259259" y="5676489"/>
                    <a:pt x="4194109" y="5704796"/>
                    <a:pt x="4129831" y="5735993"/>
                  </a:cubicBezTo>
                  <a:cubicBezTo>
                    <a:pt x="4022255" y="5788234"/>
                    <a:pt x="3911316" y="5780233"/>
                    <a:pt x="3803807" y="5735993"/>
                  </a:cubicBezTo>
                  <a:cubicBezTo>
                    <a:pt x="3606002" y="5654907"/>
                    <a:pt x="3482490" y="5504771"/>
                    <a:pt x="3414918" y="5305014"/>
                  </a:cubicBezTo>
                  <a:cubicBezTo>
                    <a:pt x="3396697" y="5251226"/>
                    <a:pt x="3390445" y="5195017"/>
                    <a:pt x="3388024" y="5138539"/>
                  </a:cubicBezTo>
                  <a:cubicBezTo>
                    <a:pt x="3386881" y="5110637"/>
                    <a:pt x="3374577" y="5085692"/>
                    <a:pt x="3368593" y="5059067"/>
                  </a:cubicBezTo>
                  <a:cubicBezTo>
                    <a:pt x="3365299" y="5044612"/>
                    <a:pt x="3351381" y="5040174"/>
                    <a:pt x="3337597" y="5037888"/>
                  </a:cubicBezTo>
                  <a:cubicBezTo>
                    <a:pt x="3306535" y="5032577"/>
                    <a:pt x="3275001" y="5029753"/>
                    <a:pt x="3244477" y="5021416"/>
                  </a:cubicBezTo>
                  <a:cubicBezTo>
                    <a:pt x="3212002" y="5012608"/>
                    <a:pt x="3209985" y="5009852"/>
                    <a:pt x="3215835" y="4977309"/>
                  </a:cubicBezTo>
                  <a:cubicBezTo>
                    <a:pt x="3217247" y="4969644"/>
                    <a:pt x="3217783" y="4962450"/>
                    <a:pt x="3211127" y="4957139"/>
                  </a:cubicBezTo>
                  <a:cubicBezTo>
                    <a:pt x="3207900" y="4955122"/>
                    <a:pt x="3204606" y="4953374"/>
                    <a:pt x="3201109" y="4951828"/>
                  </a:cubicBezTo>
                  <a:cubicBezTo>
                    <a:pt x="3197613" y="4950214"/>
                    <a:pt x="3194386" y="4948466"/>
                    <a:pt x="3190889" y="4946650"/>
                  </a:cubicBezTo>
                  <a:cubicBezTo>
                    <a:pt x="3183360" y="4943691"/>
                    <a:pt x="3177779" y="4937237"/>
                    <a:pt x="3175963" y="4929370"/>
                  </a:cubicBezTo>
                  <a:cubicBezTo>
                    <a:pt x="3183965" y="4810902"/>
                    <a:pt x="3300685" y="4719260"/>
                    <a:pt x="3418683" y="4738691"/>
                  </a:cubicBezTo>
                  <a:cubicBezTo>
                    <a:pt x="3430988" y="4740776"/>
                    <a:pt x="3443022" y="4744205"/>
                    <a:pt x="3455461" y="4745415"/>
                  </a:cubicBezTo>
                  <a:cubicBezTo>
                    <a:pt x="3478320" y="4748037"/>
                    <a:pt x="3500777" y="4738154"/>
                    <a:pt x="3514292" y="4719597"/>
                  </a:cubicBezTo>
                  <a:cubicBezTo>
                    <a:pt x="3524781" y="4706149"/>
                    <a:pt x="3521756" y="4698754"/>
                    <a:pt x="3504879" y="4696401"/>
                  </a:cubicBezTo>
                  <a:cubicBezTo>
                    <a:pt x="3494996" y="4695257"/>
                    <a:pt x="3484978" y="4695056"/>
                    <a:pt x="3475026" y="4695795"/>
                  </a:cubicBezTo>
                  <a:cubicBezTo>
                    <a:pt x="3357096" y="4701914"/>
                    <a:pt x="3242123" y="4681004"/>
                    <a:pt x="3127083" y="4659488"/>
                  </a:cubicBezTo>
                  <a:cubicBezTo>
                    <a:pt x="3095887" y="4653638"/>
                    <a:pt x="3064823" y="4643419"/>
                    <a:pt x="3031542" y="4653975"/>
                  </a:cubicBezTo>
                  <a:cubicBezTo>
                    <a:pt x="3012583" y="4660026"/>
                    <a:pt x="2992143" y="4651420"/>
                    <a:pt x="2973115" y="4645772"/>
                  </a:cubicBezTo>
                  <a:cubicBezTo>
                    <a:pt x="2911663" y="4627485"/>
                    <a:pt x="2853032" y="4641738"/>
                    <a:pt x="2795682" y="4662379"/>
                  </a:cubicBezTo>
                  <a:cubicBezTo>
                    <a:pt x="2765626" y="4673137"/>
                    <a:pt x="2749894" y="4700098"/>
                    <a:pt x="2738464" y="4728270"/>
                  </a:cubicBezTo>
                  <a:cubicBezTo>
                    <a:pt x="2713922" y="4786563"/>
                    <a:pt x="2700812" y="4849092"/>
                    <a:pt x="2699939" y="4912360"/>
                  </a:cubicBezTo>
                  <a:cubicBezTo>
                    <a:pt x="2699939" y="5097728"/>
                    <a:pt x="2686492" y="5281683"/>
                    <a:pt x="2648637" y="5463690"/>
                  </a:cubicBezTo>
                  <a:cubicBezTo>
                    <a:pt x="2641308" y="5493475"/>
                    <a:pt x="2636065" y="5523663"/>
                    <a:pt x="2632904" y="5554188"/>
                  </a:cubicBezTo>
                  <a:cubicBezTo>
                    <a:pt x="2631357" y="5576914"/>
                    <a:pt x="2617843" y="5596076"/>
                    <a:pt x="2607221" y="5615776"/>
                  </a:cubicBezTo>
                  <a:cubicBezTo>
                    <a:pt x="2587320" y="5652150"/>
                    <a:pt x="2565132" y="5687314"/>
                    <a:pt x="2540859" y="5720931"/>
                  </a:cubicBezTo>
                  <a:cubicBezTo>
                    <a:pt x="2524454" y="5744128"/>
                    <a:pt x="2510199" y="5767996"/>
                    <a:pt x="2504822" y="5796706"/>
                  </a:cubicBezTo>
                  <a:cubicBezTo>
                    <a:pt x="2501191" y="5810422"/>
                    <a:pt x="2493592" y="5822793"/>
                    <a:pt x="2483037" y="5832273"/>
                  </a:cubicBezTo>
                  <a:cubicBezTo>
                    <a:pt x="2467506" y="5848612"/>
                    <a:pt x="2448747" y="5861050"/>
                    <a:pt x="2432140" y="5876044"/>
                  </a:cubicBezTo>
                  <a:cubicBezTo>
                    <a:pt x="2413112" y="5893323"/>
                    <a:pt x="2413987" y="5903879"/>
                    <a:pt x="2436711" y="5915376"/>
                  </a:cubicBezTo>
                  <a:cubicBezTo>
                    <a:pt x="2467169" y="5930639"/>
                    <a:pt x="2494131" y="5952020"/>
                    <a:pt x="2515915" y="5978174"/>
                  </a:cubicBezTo>
                  <a:cubicBezTo>
                    <a:pt x="2549061" y="6017641"/>
                    <a:pt x="2562980" y="6063226"/>
                    <a:pt x="2564660" y="6113518"/>
                  </a:cubicBezTo>
                  <a:cubicBezTo>
                    <a:pt x="2564660" y="6126965"/>
                    <a:pt x="2556391" y="6133689"/>
                    <a:pt x="2545565" y="6139942"/>
                  </a:cubicBezTo>
                  <a:cubicBezTo>
                    <a:pt x="2487676" y="6172618"/>
                    <a:pt x="2425013" y="6195814"/>
                    <a:pt x="2359795" y="6208656"/>
                  </a:cubicBezTo>
                  <a:cubicBezTo>
                    <a:pt x="2302308" y="6220624"/>
                    <a:pt x="2244218" y="6230038"/>
                    <a:pt x="2186395" y="6240862"/>
                  </a:cubicBezTo>
                  <a:cubicBezTo>
                    <a:pt x="2165216" y="6244829"/>
                    <a:pt x="2154054" y="6237366"/>
                    <a:pt x="2145113" y="6219414"/>
                  </a:cubicBezTo>
                  <a:cubicBezTo>
                    <a:pt x="2117209" y="6164752"/>
                    <a:pt x="2113041" y="6101013"/>
                    <a:pt x="2133549" y="6043123"/>
                  </a:cubicBezTo>
                  <a:cubicBezTo>
                    <a:pt x="2142894" y="6014615"/>
                    <a:pt x="2141886" y="6013943"/>
                    <a:pt x="2112570" y="6017238"/>
                  </a:cubicBezTo>
                  <a:cubicBezTo>
                    <a:pt x="1974873" y="6032568"/>
                    <a:pt x="1837779" y="6031290"/>
                    <a:pt x="1702435" y="5999622"/>
                  </a:cubicBezTo>
                  <a:cubicBezTo>
                    <a:pt x="1658799" y="5989402"/>
                    <a:pt x="1615902" y="5976493"/>
                    <a:pt x="1573276" y="5962575"/>
                  </a:cubicBezTo>
                  <a:cubicBezTo>
                    <a:pt x="1557071" y="5958340"/>
                    <a:pt x="1542617" y="5948859"/>
                    <a:pt x="1532262" y="5935681"/>
                  </a:cubicBezTo>
                  <a:cubicBezTo>
                    <a:pt x="1506243" y="5898097"/>
                    <a:pt x="1471750" y="5863403"/>
                    <a:pt x="1483315" y="5810826"/>
                  </a:cubicBezTo>
                  <a:cubicBezTo>
                    <a:pt x="1485870" y="5799193"/>
                    <a:pt x="1480087" y="5789915"/>
                    <a:pt x="1472154" y="5781914"/>
                  </a:cubicBezTo>
                  <a:cubicBezTo>
                    <a:pt x="1380915" y="5689668"/>
                    <a:pt x="1326725" y="5577384"/>
                    <a:pt x="1293173" y="5453671"/>
                  </a:cubicBezTo>
                  <a:cubicBezTo>
                    <a:pt x="1261036" y="5335001"/>
                    <a:pt x="1231519" y="5215927"/>
                    <a:pt x="1221904" y="5092954"/>
                  </a:cubicBezTo>
                  <a:cubicBezTo>
                    <a:pt x="1220291" y="5072784"/>
                    <a:pt x="1210475" y="5074599"/>
                    <a:pt x="1197028" y="5080986"/>
                  </a:cubicBezTo>
                  <a:cubicBezTo>
                    <a:pt x="1153258" y="5102434"/>
                    <a:pt x="1102764" y="5105527"/>
                    <a:pt x="1056640" y="5089727"/>
                  </a:cubicBezTo>
                  <a:cubicBezTo>
                    <a:pt x="1035327" y="5083004"/>
                    <a:pt x="1023022" y="5070699"/>
                    <a:pt x="1021678" y="5047234"/>
                  </a:cubicBezTo>
                  <a:cubicBezTo>
                    <a:pt x="1019727" y="5026727"/>
                    <a:pt x="1015827" y="5006490"/>
                    <a:pt x="1009911" y="4986722"/>
                  </a:cubicBezTo>
                  <a:cubicBezTo>
                    <a:pt x="994312" y="4928967"/>
                    <a:pt x="948861" y="4895081"/>
                    <a:pt x="888417" y="4890575"/>
                  </a:cubicBezTo>
                  <a:cubicBezTo>
                    <a:pt x="809483" y="4884793"/>
                    <a:pt x="729810" y="4887685"/>
                    <a:pt x="652153" y="4866573"/>
                  </a:cubicBezTo>
                  <a:cubicBezTo>
                    <a:pt x="572009" y="4844721"/>
                    <a:pt x="494150" y="4817962"/>
                    <a:pt x="422343" y="4775536"/>
                  </a:cubicBezTo>
                  <a:cubicBezTo>
                    <a:pt x="415350" y="4770695"/>
                    <a:pt x="407752" y="4766729"/>
                    <a:pt x="399751" y="4763702"/>
                  </a:cubicBezTo>
                  <a:close/>
                </a:path>
              </a:pathLst>
            </a:custGeom>
            <a:solidFill>
              <a:srgbClr val="000000"/>
            </a:solidFill>
            <a:ln w="6712" cap="flat">
              <a:noFill/>
              <a:prstDash val="solid"/>
              <a:miter/>
            </a:ln>
          </p:spPr>
          <p:txBody>
            <a:bodyPr rtlCol="0" anchor="ctr"/>
            <a:lstStyle/>
            <a:p>
              <a:endParaRPr lang="es-CO"/>
            </a:p>
          </p:txBody>
        </p:sp>
        <p:sp>
          <p:nvSpPr>
            <p:cNvPr id="1395" name="Freeform: Shape 1394">
              <a:extLst>
                <a:ext uri="{FF2B5EF4-FFF2-40B4-BE49-F238E27FC236}">
                  <a16:creationId xmlns:a16="http://schemas.microsoft.com/office/drawing/2014/main" id="{7DD96ECF-7060-8D9E-8246-4B3D911E448F}"/>
                </a:ext>
              </a:extLst>
            </p:cNvPr>
            <p:cNvSpPr/>
            <p:nvPr/>
          </p:nvSpPr>
          <p:spPr>
            <a:xfrm>
              <a:off x="3612541" y="-149"/>
              <a:ext cx="4430793" cy="2033344"/>
            </a:xfrm>
            <a:custGeom>
              <a:avLst/>
              <a:gdLst>
                <a:gd name="connsiteX0" fmla="*/ 1478888 w 4430793"/>
                <a:gd name="connsiteY0" fmla="*/ 958879 h 2033344"/>
                <a:gd name="connsiteX1" fmla="*/ 1499595 w 4430793"/>
                <a:gd name="connsiteY1" fmla="*/ 901393 h 2033344"/>
                <a:gd name="connsiteX2" fmla="*/ 1534761 w 4430793"/>
                <a:gd name="connsiteY2" fmla="*/ 825350 h 2033344"/>
                <a:gd name="connsiteX3" fmla="*/ 1568982 w 4430793"/>
                <a:gd name="connsiteY3" fmla="*/ 705066 h 2033344"/>
                <a:gd name="connsiteX4" fmla="*/ 1567772 w 4430793"/>
                <a:gd name="connsiteY4" fmla="*/ 651748 h 2033344"/>
                <a:gd name="connsiteX5" fmla="*/ 1492200 w 4430793"/>
                <a:gd name="connsiteY5" fmla="*/ 598767 h 2033344"/>
                <a:gd name="connsiteX6" fmla="*/ 1423351 w 4430793"/>
                <a:gd name="connsiteY6" fmla="*/ 662237 h 2033344"/>
                <a:gd name="connsiteX7" fmla="*/ 1413333 w 4430793"/>
                <a:gd name="connsiteY7" fmla="*/ 765510 h 2033344"/>
                <a:gd name="connsiteX8" fmla="*/ 1396994 w 4430793"/>
                <a:gd name="connsiteY8" fmla="*/ 787833 h 2033344"/>
                <a:gd name="connsiteX9" fmla="*/ 1303807 w 4430793"/>
                <a:gd name="connsiteY9" fmla="*/ 902133 h 2033344"/>
                <a:gd name="connsiteX10" fmla="*/ 1253919 w 4430793"/>
                <a:gd name="connsiteY10" fmla="*/ 1116546 h 2033344"/>
                <a:gd name="connsiteX11" fmla="*/ 1232738 w 4430793"/>
                <a:gd name="connsiteY11" fmla="*/ 1192925 h 2033344"/>
                <a:gd name="connsiteX12" fmla="*/ 1180564 w 4430793"/>
                <a:gd name="connsiteY12" fmla="*/ 1353349 h 2033344"/>
                <a:gd name="connsiteX13" fmla="*/ 1154814 w 4430793"/>
                <a:gd name="connsiteY13" fmla="*/ 1358190 h 2033344"/>
                <a:gd name="connsiteX14" fmla="*/ 1099545 w 4430793"/>
                <a:gd name="connsiteY14" fmla="*/ 1305612 h 2033344"/>
                <a:gd name="connsiteX15" fmla="*/ 969513 w 4430793"/>
                <a:gd name="connsiteY15" fmla="*/ 1282214 h 2033344"/>
                <a:gd name="connsiteX16" fmla="*/ 948871 w 4430793"/>
                <a:gd name="connsiteY16" fmla="*/ 1302384 h 2033344"/>
                <a:gd name="connsiteX17" fmla="*/ 945577 w 4430793"/>
                <a:gd name="connsiteY17" fmla="*/ 1316773 h 2033344"/>
                <a:gd name="connsiteX18" fmla="*/ 920431 w 4430793"/>
                <a:gd name="connsiteY18" fmla="*/ 1472557 h 2033344"/>
                <a:gd name="connsiteX19" fmla="*/ 887284 w 4430793"/>
                <a:gd name="connsiteY19" fmla="*/ 1591832 h 2033344"/>
                <a:gd name="connsiteX20" fmla="*/ 799878 w 4430793"/>
                <a:gd name="connsiteY20" fmla="*/ 1709561 h 2033344"/>
                <a:gd name="connsiteX21" fmla="*/ 764647 w 4430793"/>
                <a:gd name="connsiteY21" fmla="*/ 1740691 h 2033344"/>
                <a:gd name="connsiteX22" fmla="*/ 611283 w 4430793"/>
                <a:gd name="connsiteY22" fmla="*/ 1812969 h 2033344"/>
                <a:gd name="connsiteX23" fmla="*/ 511371 w 4430793"/>
                <a:gd name="connsiteY23" fmla="*/ 1829240 h 2033344"/>
                <a:gd name="connsiteX24" fmla="*/ 435664 w 4430793"/>
                <a:gd name="connsiteY24" fmla="*/ 1839662 h 2033344"/>
                <a:gd name="connsiteX25" fmla="*/ 357066 w 4430793"/>
                <a:gd name="connsiteY25" fmla="*/ 1847999 h 2033344"/>
                <a:gd name="connsiteX26" fmla="*/ 174927 w 4430793"/>
                <a:gd name="connsiteY26" fmla="*/ 1901316 h 2033344"/>
                <a:gd name="connsiteX27" fmla="*/ 17864 w 4430793"/>
                <a:gd name="connsiteY27" fmla="*/ 2016558 h 2033344"/>
                <a:gd name="connsiteX28" fmla="*/ -558 w 4430793"/>
                <a:gd name="connsiteY28" fmla="*/ 2033030 h 2033344"/>
                <a:gd name="connsiteX29" fmla="*/ -2374 w 4430793"/>
                <a:gd name="connsiteY29" fmla="*/ 2028115 h 2033344"/>
                <a:gd name="connsiteX30" fmla="*/ -1366 w 4430793"/>
                <a:gd name="connsiteY30" fmla="*/ 2026844 h 2033344"/>
                <a:gd name="connsiteX31" fmla="*/ 166722 w 4430793"/>
                <a:gd name="connsiteY31" fmla="*/ 1897484 h 2033344"/>
                <a:gd name="connsiteX32" fmla="*/ 408770 w 4430793"/>
                <a:gd name="connsiteY32" fmla="*/ 1835291 h 2033344"/>
                <a:gd name="connsiteX33" fmla="*/ 665071 w 4430793"/>
                <a:gd name="connsiteY33" fmla="*/ 1789370 h 2033344"/>
                <a:gd name="connsiteX34" fmla="*/ 761420 w 4430793"/>
                <a:gd name="connsiteY34" fmla="*/ 1733901 h 2033344"/>
                <a:gd name="connsiteX35" fmla="*/ 805123 w 4430793"/>
                <a:gd name="connsiteY35" fmla="*/ 1696988 h 2033344"/>
                <a:gd name="connsiteX36" fmla="*/ 873972 w 4430793"/>
                <a:gd name="connsiteY36" fmla="*/ 1606960 h 2033344"/>
                <a:gd name="connsiteX37" fmla="*/ 897571 w 4430793"/>
                <a:gd name="connsiteY37" fmla="*/ 1538851 h 2033344"/>
                <a:gd name="connsiteX38" fmla="*/ 945173 w 4430793"/>
                <a:gd name="connsiteY38" fmla="*/ 1285037 h 2033344"/>
                <a:gd name="connsiteX39" fmla="*/ 1127314 w 4430793"/>
                <a:gd name="connsiteY39" fmla="*/ 704931 h 2033344"/>
                <a:gd name="connsiteX40" fmla="*/ 1319002 w 4430793"/>
                <a:gd name="connsiteY40" fmla="*/ 408625 h 2033344"/>
                <a:gd name="connsiteX41" fmla="*/ 1420997 w 4430793"/>
                <a:gd name="connsiteY41" fmla="*/ 299637 h 2033344"/>
                <a:gd name="connsiteX42" fmla="*/ 1529784 w 4430793"/>
                <a:gd name="connsiteY42" fmla="*/ 201742 h 2033344"/>
                <a:gd name="connsiteX43" fmla="*/ 1616182 w 4430793"/>
                <a:gd name="connsiteY43" fmla="*/ 138609 h 2033344"/>
                <a:gd name="connsiteX44" fmla="*/ 1775127 w 4430793"/>
                <a:gd name="connsiteY44" fmla="*/ 63910 h 2033344"/>
                <a:gd name="connsiteX45" fmla="*/ 1962645 w 4430793"/>
                <a:gd name="connsiteY45" fmla="*/ 14358 h 2033344"/>
                <a:gd name="connsiteX46" fmla="*/ 2076138 w 4430793"/>
                <a:gd name="connsiteY46" fmla="*/ 2188 h 2033344"/>
                <a:gd name="connsiteX47" fmla="*/ 2466910 w 4430793"/>
                <a:gd name="connsiteY47" fmla="*/ 171 h 2033344"/>
                <a:gd name="connsiteX48" fmla="*/ 2728187 w 4430793"/>
                <a:gd name="connsiteY48" fmla="*/ 776 h 2033344"/>
                <a:gd name="connsiteX49" fmla="*/ 2767923 w 4430793"/>
                <a:gd name="connsiteY49" fmla="*/ 2524 h 2033344"/>
                <a:gd name="connsiteX50" fmla="*/ 3046276 w 4430793"/>
                <a:gd name="connsiteY50" fmla="*/ 8105 h 2033344"/>
                <a:gd name="connsiteX51" fmla="*/ 3168107 w 4430793"/>
                <a:gd name="connsiteY51" fmla="*/ 2524 h 2033344"/>
                <a:gd name="connsiteX52" fmla="*/ 3291215 w 4430793"/>
                <a:gd name="connsiteY52" fmla="*/ 18459 h 2033344"/>
                <a:gd name="connsiteX53" fmla="*/ 3709888 w 4430793"/>
                <a:gd name="connsiteY53" fmla="*/ 152930 h 2033344"/>
                <a:gd name="connsiteX54" fmla="*/ 3809531 w 4430793"/>
                <a:gd name="connsiteY54" fmla="*/ 208869 h 2033344"/>
                <a:gd name="connsiteX55" fmla="*/ 4076388 w 4430793"/>
                <a:gd name="connsiteY55" fmla="*/ 386976 h 2033344"/>
                <a:gd name="connsiteX56" fmla="*/ 4204741 w 4430793"/>
                <a:gd name="connsiteY56" fmla="*/ 503696 h 2033344"/>
                <a:gd name="connsiteX57" fmla="*/ 4378074 w 4430793"/>
                <a:gd name="connsiteY57" fmla="*/ 705873 h 2033344"/>
                <a:gd name="connsiteX58" fmla="*/ 4428096 w 4430793"/>
                <a:gd name="connsiteY58" fmla="*/ 776739 h 2033344"/>
                <a:gd name="connsiteX59" fmla="*/ 4327243 w 4430793"/>
                <a:gd name="connsiteY59" fmla="*/ 794959 h 2033344"/>
                <a:gd name="connsiteX60" fmla="*/ 4238762 w 4430793"/>
                <a:gd name="connsiteY60" fmla="*/ 868918 h 2033344"/>
                <a:gd name="connsiteX61" fmla="*/ 4181343 w 4430793"/>
                <a:gd name="connsiteY61" fmla="*/ 889089 h 2033344"/>
                <a:gd name="connsiteX62" fmla="*/ 3961416 w 4430793"/>
                <a:gd name="connsiteY62" fmla="*/ 847874 h 2033344"/>
                <a:gd name="connsiteX63" fmla="*/ 3893710 w 4430793"/>
                <a:gd name="connsiteY63" fmla="*/ 814794 h 2033344"/>
                <a:gd name="connsiteX64" fmla="*/ 3776452 w 4430793"/>
                <a:gd name="connsiteY64" fmla="*/ 703654 h 2033344"/>
                <a:gd name="connsiteX65" fmla="*/ 3753591 w 4430793"/>
                <a:gd name="connsiteY65" fmla="*/ 666069 h 2033344"/>
                <a:gd name="connsiteX66" fmla="*/ 3704376 w 4430793"/>
                <a:gd name="connsiteY66" fmla="*/ 604011 h 2033344"/>
                <a:gd name="connsiteX67" fmla="*/ 3641510 w 4430793"/>
                <a:gd name="connsiteY67" fmla="*/ 568645 h 2033344"/>
                <a:gd name="connsiteX68" fmla="*/ 3639628 w 4430793"/>
                <a:gd name="connsiteY68" fmla="*/ 543298 h 2033344"/>
                <a:gd name="connsiteX69" fmla="*/ 3634248 w 4430793"/>
                <a:gd name="connsiteY69" fmla="*/ 502284 h 2033344"/>
                <a:gd name="connsiteX70" fmla="*/ 3542002 w 4430793"/>
                <a:gd name="connsiteY70" fmla="*/ 464969 h 2033344"/>
                <a:gd name="connsiteX71" fmla="*/ 3209927 w 4430793"/>
                <a:gd name="connsiteY71" fmla="*/ 353089 h 2033344"/>
                <a:gd name="connsiteX72" fmla="*/ 3075457 w 4430793"/>
                <a:gd name="connsiteY72" fmla="*/ 327405 h 2033344"/>
                <a:gd name="connsiteX73" fmla="*/ 3031081 w 4430793"/>
                <a:gd name="connsiteY73" fmla="*/ 342936 h 2033344"/>
                <a:gd name="connsiteX74" fmla="*/ 3042578 w 4430793"/>
                <a:gd name="connsiteY74" fmla="*/ 377361 h 2033344"/>
                <a:gd name="connsiteX75" fmla="*/ 3147802 w 4430793"/>
                <a:gd name="connsiteY75" fmla="*/ 396590 h 2033344"/>
                <a:gd name="connsiteX76" fmla="*/ 3164880 w 4430793"/>
                <a:gd name="connsiteY76" fmla="*/ 410710 h 2033344"/>
                <a:gd name="connsiteX77" fmla="*/ 3133547 w 4430793"/>
                <a:gd name="connsiteY77" fmla="*/ 412996 h 2033344"/>
                <a:gd name="connsiteX78" fmla="*/ 2893518 w 4430793"/>
                <a:gd name="connsiteY78" fmla="*/ 396926 h 2033344"/>
                <a:gd name="connsiteX79" fmla="*/ 2784530 w 4430793"/>
                <a:gd name="connsiteY79" fmla="*/ 396523 h 2033344"/>
                <a:gd name="connsiteX80" fmla="*/ 2494343 w 4430793"/>
                <a:gd name="connsiteY80" fmla="*/ 401969 h 2033344"/>
                <a:gd name="connsiteX81" fmla="*/ 2253505 w 4430793"/>
                <a:gd name="connsiteY81" fmla="*/ 400893 h 2033344"/>
                <a:gd name="connsiteX82" fmla="*/ 1973738 w 4430793"/>
                <a:gd name="connsiteY82" fmla="*/ 453471 h 2033344"/>
                <a:gd name="connsiteX83" fmla="*/ 1657733 w 4430793"/>
                <a:gd name="connsiteY83" fmla="*/ 692022 h 2033344"/>
                <a:gd name="connsiteX84" fmla="*/ 1518421 w 4430793"/>
                <a:gd name="connsiteY84" fmla="*/ 894871 h 2033344"/>
                <a:gd name="connsiteX85" fmla="*/ 1499327 w 4430793"/>
                <a:gd name="connsiteY85" fmla="*/ 935212 h 2033344"/>
                <a:gd name="connsiteX86" fmla="*/ 1478888 w 4430793"/>
                <a:gd name="connsiteY86" fmla="*/ 958879 h 203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4430793" h="2033344">
                  <a:moveTo>
                    <a:pt x="1478888" y="958879"/>
                  </a:moveTo>
                  <a:cubicBezTo>
                    <a:pt x="1478013" y="937028"/>
                    <a:pt x="1490250" y="918941"/>
                    <a:pt x="1499595" y="901393"/>
                  </a:cubicBezTo>
                  <a:cubicBezTo>
                    <a:pt x="1513042" y="876650"/>
                    <a:pt x="1523397" y="850630"/>
                    <a:pt x="1534761" y="825350"/>
                  </a:cubicBezTo>
                  <a:cubicBezTo>
                    <a:pt x="1551770" y="787631"/>
                    <a:pt x="1572411" y="750181"/>
                    <a:pt x="1568982" y="705066"/>
                  </a:cubicBezTo>
                  <a:cubicBezTo>
                    <a:pt x="1567705" y="687786"/>
                    <a:pt x="1573084" y="669767"/>
                    <a:pt x="1567772" y="651748"/>
                  </a:cubicBezTo>
                  <a:cubicBezTo>
                    <a:pt x="1557081" y="619287"/>
                    <a:pt x="1526356" y="597718"/>
                    <a:pt x="1492200" y="598767"/>
                  </a:cubicBezTo>
                  <a:cubicBezTo>
                    <a:pt x="1456902" y="600461"/>
                    <a:pt x="1427923" y="627201"/>
                    <a:pt x="1423351" y="662237"/>
                  </a:cubicBezTo>
                  <a:cubicBezTo>
                    <a:pt x="1418107" y="696453"/>
                    <a:pt x="1414812" y="730931"/>
                    <a:pt x="1413333" y="765510"/>
                  </a:cubicBezTo>
                  <a:cubicBezTo>
                    <a:pt x="1413468" y="775757"/>
                    <a:pt x="1406812" y="784847"/>
                    <a:pt x="1396994" y="787833"/>
                  </a:cubicBezTo>
                  <a:cubicBezTo>
                    <a:pt x="1346098" y="809617"/>
                    <a:pt x="1316311" y="848344"/>
                    <a:pt x="1303807" y="902133"/>
                  </a:cubicBezTo>
                  <a:cubicBezTo>
                    <a:pt x="1287402" y="973671"/>
                    <a:pt x="1270928" y="1045209"/>
                    <a:pt x="1253919" y="1116546"/>
                  </a:cubicBezTo>
                  <a:cubicBezTo>
                    <a:pt x="1247799" y="1142230"/>
                    <a:pt x="1240471" y="1167779"/>
                    <a:pt x="1232738" y="1192925"/>
                  </a:cubicBezTo>
                  <a:cubicBezTo>
                    <a:pt x="1215862" y="1246713"/>
                    <a:pt x="1198315" y="1299964"/>
                    <a:pt x="1180564" y="1353349"/>
                  </a:cubicBezTo>
                  <a:cubicBezTo>
                    <a:pt x="1173840" y="1373519"/>
                    <a:pt x="1168798" y="1375200"/>
                    <a:pt x="1154814" y="1358190"/>
                  </a:cubicBezTo>
                  <a:cubicBezTo>
                    <a:pt x="1139417" y="1337750"/>
                    <a:pt x="1120725" y="1319987"/>
                    <a:pt x="1099545" y="1305612"/>
                  </a:cubicBezTo>
                  <a:cubicBezTo>
                    <a:pt x="1060952" y="1281104"/>
                    <a:pt x="1014224" y="1272700"/>
                    <a:pt x="969513" y="1282214"/>
                  </a:cubicBezTo>
                  <a:cubicBezTo>
                    <a:pt x="958687" y="1284231"/>
                    <a:pt x="948871" y="1288467"/>
                    <a:pt x="948871" y="1302384"/>
                  </a:cubicBezTo>
                  <a:cubicBezTo>
                    <a:pt x="948871" y="1307158"/>
                    <a:pt x="945577" y="1311932"/>
                    <a:pt x="945577" y="1316773"/>
                  </a:cubicBezTo>
                  <a:cubicBezTo>
                    <a:pt x="945577" y="1370023"/>
                    <a:pt x="934147" y="1421391"/>
                    <a:pt x="920431" y="1472557"/>
                  </a:cubicBezTo>
                  <a:cubicBezTo>
                    <a:pt x="909740" y="1512427"/>
                    <a:pt x="901335" y="1552836"/>
                    <a:pt x="887284" y="1591832"/>
                  </a:cubicBezTo>
                  <a:cubicBezTo>
                    <a:pt x="870408" y="1638850"/>
                    <a:pt x="840018" y="1679816"/>
                    <a:pt x="799878" y="1709561"/>
                  </a:cubicBezTo>
                  <a:cubicBezTo>
                    <a:pt x="787305" y="1719041"/>
                    <a:pt x="776279" y="1730270"/>
                    <a:pt x="764647" y="1740691"/>
                  </a:cubicBezTo>
                  <a:cubicBezTo>
                    <a:pt x="720406" y="1780158"/>
                    <a:pt x="666618" y="1798177"/>
                    <a:pt x="611283" y="1812969"/>
                  </a:cubicBezTo>
                  <a:cubicBezTo>
                    <a:pt x="578673" y="1821898"/>
                    <a:pt x="545123" y="1827351"/>
                    <a:pt x="511371" y="1829240"/>
                  </a:cubicBezTo>
                  <a:cubicBezTo>
                    <a:pt x="485890" y="1830417"/>
                    <a:pt x="460542" y="1833906"/>
                    <a:pt x="435664" y="1839662"/>
                  </a:cubicBezTo>
                  <a:cubicBezTo>
                    <a:pt x="409644" y="1845847"/>
                    <a:pt x="383221" y="1844032"/>
                    <a:pt x="357066" y="1847999"/>
                  </a:cubicBezTo>
                  <a:cubicBezTo>
                    <a:pt x="293731" y="1857681"/>
                    <a:pt x="232277" y="1873279"/>
                    <a:pt x="174927" y="1901316"/>
                  </a:cubicBezTo>
                  <a:cubicBezTo>
                    <a:pt x="115894" y="1930093"/>
                    <a:pt x="61298" y="1965929"/>
                    <a:pt x="17864" y="2016558"/>
                  </a:cubicBezTo>
                  <a:cubicBezTo>
                    <a:pt x="12081" y="2022467"/>
                    <a:pt x="5963" y="2027968"/>
                    <a:pt x="-558" y="2033030"/>
                  </a:cubicBezTo>
                  <a:cubicBezTo>
                    <a:pt x="-2441" y="2032163"/>
                    <a:pt x="-3181" y="2029964"/>
                    <a:pt x="-2374" y="2028115"/>
                  </a:cubicBezTo>
                  <a:cubicBezTo>
                    <a:pt x="-2105" y="2027624"/>
                    <a:pt x="-1768" y="2027194"/>
                    <a:pt x="-1366" y="2026844"/>
                  </a:cubicBezTo>
                  <a:cubicBezTo>
                    <a:pt x="43951" y="1969896"/>
                    <a:pt x="102312" y="1930026"/>
                    <a:pt x="166722" y="1897484"/>
                  </a:cubicBezTo>
                  <a:cubicBezTo>
                    <a:pt x="242901" y="1858958"/>
                    <a:pt x="324323" y="1843695"/>
                    <a:pt x="408770" y="1835291"/>
                  </a:cubicBezTo>
                  <a:cubicBezTo>
                    <a:pt x="495235" y="1826954"/>
                    <a:pt x="582372" y="1820432"/>
                    <a:pt x="665071" y="1789370"/>
                  </a:cubicBezTo>
                  <a:cubicBezTo>
                    <a:pt x="700437" y="1777133"/>
                    <a:pt x="733113" y="1758314"/>
                    <a:pt x="761420" y="1733901"/>
                  </a:cubicBezTo>
                  <a:cubicBezTo>
                    <a:pt x="775673" y="1721193"/>
                    <a:pt x="790263" y="1708956"/>
                    <a:pt x="805123" y="1696988"/>
                  </a:cubicBezTo>
                  <a:cubicBezTo>
                    <a:pt x="835042" y="1673039"/>
                    <a:pt x="858709" y="1642131"/>
                    <a:pt x="873972" y="1606960"/>
                  </a:cubicBezTo>
                  <a:cubicBezTo>
                    <a:pt x="883451" y="1584853"/>
                    <a:pt x="891385" y="1562094"/>
                    <a:pt x="897571" y="1538851"/>
                  </a:cubicBezTo>
                  <a:cubicBezTo>
                    <a:pt x="920700" y="1455768"/>
                    <a:pt x="936634" y="1370850"/>
                    <a:pt x="945173" y="1285037"/>
                  </a:cubicBezTo>
                  <a:cubicBezTo>
                    <a:pt x="965680" y="1079298"/>
                    <a:pt x="1032042" y="887610"/>
                    <a:pt x="1127314" y="704931"/>
                  </a:cubicBezTo>
                  <a:cubicBezTo>
                    <a:pt x="1181975" y="600044"/>
                    <a:pt x="1248338" y="502822"/>
                    <a:pt x="1319002" y="408625"/>
                  </a:cubicBezTo>
                  <a:cubicBezTo>
                    <a:pt x="1348989" y="368755"/>
                    <a:pt x="1388255" y="337221"/>
                    <a:pt x="1420997" y="299637"/>
                  </a:cubicBezTo>
                  <a:cubicBezTo>
                    <a:pt x="1452732" y="262321"/>
                    <a:pt x="1489309" y="229403"/>
                    <a:pt x="1529784" y="201742"/>
                  </a:cubicBezTo>
                  <a:cubicBezTo>
                    <a:pt x="1559368" y="181572"/>
                    <a:pt x="1587001" y="159048"/>
                    <a:pt x="1616182" y="138609"/>
                  </a:cubicBezTo>
                  <a:cubicBezTo>
                    <a:pt x="1664188" y="104258"/>
                    <a:pt x="1718042" y="78944"/>
                    <a:pt x="1775127" y="63910"/>
                  </a:cubicBezTo>
                  <a:cubicBezTo>
                    <a:pt x="1837722" y="47841"/>
                    <a:pt x="1900116" y="30763"/>
                    <a:pt x="1962645" y="14358"/>
                  </a:cubicBezTo>
                  <a:cubicBezTo>
                    <a:pt x="1999827" y="5503"/>
                    <a:pt x="2037948" y="1415"/>
                    <a:pt x="2076138" y="2188"/>
                  </a:cubicBezTo>
                  <a:cubicBezTo>
                    <a:pt x="2206441" y="1785"/>
                    <a:pt x="2336674" y="2793"/>
                    <a:pt x="2466910" y="171"/>
                  </a:cubicBezTo>
                  <a:cubicBezTo>
                    <a:pt x="2554316" y="-1577"/>
                    <a:pt x="2641049" y="2054"/>
                    <a:pt x="2728187" y="776"/>
                  </a:cubicBezTo>
                  <a:cubicBezTo>
                    <a:pt x="2741432" y="554"/>
                    <a:pt x="2754745" y="1132"/>
                    <a:pt x="2767923" y="2524"/>
                  </a:cubicBezTo>
                  <a:cubicBezTo>
                    <a:pt x="2860438" y="11608"/>
                    <a:pt x="2953491" y="13477"/>
                    <a:pt x="3046276" y="8105"/>
                  </a:cubicBezTo>
                  <a:cubicBezTo>
                    <a:pt x="3086617" y="6088"/>
                    <a:pt x="3127497" y="3735"/>
                    <a:pt x="3168107" y="2524"/>
                  </a:cubicBezTo>
                  <a:cubicBezTo>
                    <a:pt x="3209927" y="1247"/>
                    <a:pt x="3250538" y="10189"/>
                    <a:pt x="3291215" y="18459"/>
                  </a:cubicBezTo>
                  <a:cubicBezTo>
                    <a:pt x="3435704" y="47908"/>
                    <a:pt x="3572863" y="100352"/>
                    <a:pt x="3709888" y="152930"/>
                  </a:cubicBezTo>
                  <a:cubicBezTo>
                    <a:pt x="3745456" y="166377"/>
                    <a:pt x="3776587" y="189707"/>
                    <a:pt x="3809531" y="208869"/>
                  </a:cubicBezTo>
                  <a:cubicBezTo>
                    <a:pt x="3902182" y="262658"/>
                    <a:pt x="3989655" y="324111"/>
                    <a:pt x="4076388" y="386976"/>
                  </a:cubicBezTo>
                  <a:cubicBezTo>
                    <a:pt x="4123185" y="421239"/>
                    <a:pt x="4166215" y="460363"/>
                    <a:pt x="4204741" y="503696"/>
                  </a:cubicBezTo>
                  <a:cubicBezTo>
                    <a:pt x="4264245" y="569654"/>
                    <a:pt x="4318100" y="640318"/>
                    <a:pt x="4378074" y="705873"/>
                  </a:cubicBezTo>
                  <a:cubicBezTo>
                    <a:pt x="4397236" y="727617"/>
                    <a:pt x="4414045" y="751378"/>
                    <a:pt x="4428096" y="776739"/>
                  </a:cubicBezTo>
                  <a:cubicBezTo>
                    <a:pt x="4393538" y="774775"/>
                    <a:pt x="4358978" y="781015"/>
                    <a:pt x="4327243" y="794959"/>
                  </a:cubicBezTo>
                  <a:cubicBezTo>
                    <a:pt x="4291139" y="810397"/>
                    <a:pt x="4260344" y="836114"/>
                    <a:pt x="4238762" y="868918"/>
                  </a:cubicBezTo>
                  <a:cubicBezTo>
                    <a:pt x="4224373" y="891308"/>
                    <a:pt x="4206422" y="895812"/>
                    <a:pt x="4181343" y="889089"/>
                  </a:cubicBezTo>
                  <a:cubicBezTo>
                    <a:pt x="4109132" y="870088"/>
                    <a:pt x="4035644" y="856312"/>
                    <a:pt x="3961416" y="847874"/>
                  </a:cubicBezTo>
                  <a:cubicBezTo>
                    <a:pt x="3935665" y="845171"/>
                    <a:pt x="3911661" y="833452"/>
                    <a:pt x="3893710" y="814794"/>
                  </a:cubicBezTo>
                  <a:cubicBezTo>
                    <a:pt x="3856125" y="776201"/>
                    <a:pt x="3819751" y="736398"/>
                    <a:pt x="3776452" y="703654"/>
                  </a:cubicBezTo>
                  <a:cubicBezTo>
                    <a:pt x="3764955" y="693932"/>
                    <a:pt x="3756953" y="680740"/>
                    <a:pt x="3753591" y="666069"/>
                  </a:cubicBezTo>
                  <a:cubicBezTo>
                    <a:pt x="3745389" y="639175"/>
                    <a:pt x="3731607" y="616786"/>
                    <a:pt x="3704376" y="604011"/>
                  </a:cubicBezTo>
                  <a:cubicBezTo>
                    <a:pt x="3682726" y="593724"/>
                    <a:pt x="3662556" y="580344"/>
                    <a:pt x="3641510" y="568645"/>
                  </a:cubicBezTo>
                  <a:cubicBezTo>
                    <a:pt x="3628669" y="561451"/>
                    <a:pt x="3624500" y="553988"/>
                    <a:pt x="3639628" y="543298"/>
                  </a:cubicBezTo>
                  <a:cubicBezTo>
                    <a:pt x="3660673" y="528372"/>
                    <a:pt x="3658790" y="512639"/>
                    <a:pt x="3634248" y="502284"/>
                  </a:cubicBezTo>
                  <a:cubicBezTo>
                    <a:pt x="3603725" y="489375"/>
                    <a:pt x="3572460" y="478147"/>
                    <a:pt x="3542002" y="464969"/>
                  </a:cubicBezTo>
                  <a:cubicBezTo>
                    <a:pt x="3434358" y="419087"/>
                    <a:pt x="3323352" y="381684"/>
                    <a:pt x="3209927" y="353089"/>
                  </a:cubicBezTo>
                  <a:cubicBezTo>
                    <a:pt x="3165686" y="341726"/>
                    <a:pt x="3120706" y="334465"/>
                    <a:pt x="3075457" y="327405"/>
                  </a:cubicBezTo>
                  <a:cubicBezTo>
                    <a:pt x="3058917" y="323593"/>
                    <a:pt x="3041637" y="329637"/>
                    <a:pt x="3031081" y="342936"/>
                  </a:cubicBezTo>
                  <a:cubicBezTo>
                    <a:pt x="3015818" y="361493"/>
                    <a:pt x="3019180" y="372789"/>
                    <a:pt x="3042578" y="377361"/>
                  </a:cubicBezTo>
                  <a:cubicBezTo>
                    <a:pt x="3077541" y="384084"/>
                    <a:pt x="3113175" y="387917"/>
                    <a:pt x="3147802" y="396590"/>
                  </a:cubicBezTo>
                  <a:cubicBezTo>
                    <a:pt x="3154526" y="398406"/>
                    <a:pt x="3167569" y="395985"/>
                    <a:pt x="3164880" y="410710"/>
                  </a:cubicBezTo>
                  <a:cubicBezTo>
                    <a:pt x="3154862" y="417433"/>
                    <a:pt x="3144104" y="415214"/>
                    <a:pt x="3133547" y="412996"/>
                  </a:cubicBezTo>
                  <a:cubicBezTo>
                    <a:pt x="3054613" y="397047"/>
                    <a:pt x="2973864" y="391648"/>
                    <a:pt x="2893518" y="396926"/>
                  </a:cubicBezTo>
                  <a:cubicBezTo>
                    <a:pt x="2856942" y="398944"/>
                    <a:pt x="2820701" y="394909"/>
                    <a:pt x="2784530" y="396523"/>
                  </a:cubicBezTo>
                  <a:cubicBezTo>
                    <a:pt x="2687779" y="400961"/>
                    <a:pt x="2590757" y="392758"/>
                    <a:pt x="2494343" y="401969"/>
                  </a:cubicBezTo>
                  <a:cubicBezTo>
                    <a:pt x="2413660" y="409634"/>
                    <a:pt x="2333784" y="396389"/>
                    <a:pt x="2253505" y="400893"/>
                  </a:cubicBezTo>
                  <a:cubicBezTo>
                    <a:pt x="2157830" y="406340"/>
                    <a:pt x="2063700" y="418106"/>
                    <a:pt x="1973738" y="453471"/>
                  </a:cubicBezTo>
                  <a:cubicBezTo>
                    <a:pt x="1845991" y="503629"/>
                    <a:pt x="1743929" y="586597"/>
                    <a:pt x="1657733" y="692022"/>
                  </a:cubicBezTo>
                  <a:cubicBezTo>
                    <a:pt x="1605491" y="755896"/>
                    <a:pt x="1561720" y="825081"/>
                    <a:pt x="1518421" y="894871"/>
                  </a:cubicBezTo>
                  <a:cubicBezTo>
                    <a:pt x="1510555" y="907579"/>
                    <a:pt x="1506588" y="922236"/>
                    <a:pt x="1499327" y="935212"/>
                  </a:cubicBezTo>
                  <a:cubicBezTo>
                    <a:pt x="1493073" y="944020"/>
                    <a:pt x="1491325" y="956190"/>
                    <a:pt x="1478888" y="958879"/>
                  </a:cubicBezTo>
                  <a:close/>
                </a:path>
              </a:pathLst>
            </a:custGeom>
            <a:solidFill>
              <a:srgbClr val="020202"/>
            </a:solidFill>
            <a:ln w="6712" cap="flat">
              <a:noFill/>
              <a:prstDash val="solid"/>
              <a:miter/>
            </a:ln>
          </p:spPr>
          <p:txBody>
            <a:bodyPr rtlCol="0" anchor="ctr"/>
            <a:lstStyle/>
            <a:p>
              <a:endParaRPr lang="es-CO"/>
            </a:p>
          </p:txBody>
        </p:sp>
        <p:sp>
          <p:nvSpPr>
            <p:cNvPr id="1396" name="Freeform: Shape 1395">
              <a:extLst>
                <a:ext uri="{FF2B5EF4-FFF2-40B4-BE49-F238E27FC236}">
                  <a16:creationId xmlns:a16="http://schemas.microsoft.com/office/drawing/2014/main" id="{BC86C3EC-7659-2974-E78A-B3073AD865D3}"/>
                </a:ext>
              </a:extLst>
            </p:cNvPr>
            <p:cNvSpPr/>
            <p:nvPr/>
          </p:nvSpPr>
          <p:spPr>
            <a:xfrm>
              <a:off x="5642722" y="1104877"/>
              <a:ext cx="3105934" cy="2100954"/>
            </a:xfrm>
            <a:custGeom>
              <a:avLst/>
              <a:gdLst>
                <a:gd name="connsiteX0" fmla="*/ 2904332 w 3105934"/>
                <a:gd name="connsiteY0" fmla="*/ 1640159 h 2100954"/>
                <a:gd name="connsiteX1" fmla="*/ 2984274 w 3105934"/>
                <a:gd name="connsiteY1" fmla="*/ 1485518 h 2100954"/>
                <a:gd name="connsiteX2" fmla="*/ 3031877 w 3105934"/>
                <a:gd name="connsiteY2" fmla="*/ 1350039 h 2100954"/>
                <a:gd name="connsiteX3" fmla="*/ 3026969 w 3105934"/>
                <a:gd name="connsiteY3" fmla="*/ 1330272 h 2100954"/>
                <a:gd name="connsiteX4" fmla="*/ 3021725 w 3105934"/>
                <a:gd name="connsiteY4" fmla="*/ 1301226 h 2100954"/>
                <a:gd name="connsiteX5" fmla="*/ 3056889 w 3105934"/>
                <a:gd name="connsiteY5" fmla="*/ 1195532 h 2100954"/>
                <a:gd name="connsiteX6" fmla="*/ 3067580 w 3105934"/>
                <a:gd name="connsiteY6" fmla="*/ 1170521 h 2100954"/>
                <a:gd name="connsiteX7" fmla="*/ 3058772 w 3105934"/>
                <a:gd name="connsiteY7" fmla="*/ 1129238 h 2100954"/>
                <a:gd name="connsiteX8" fmla="*/ 2914014 w 3105934"/>
                <a:gd name="connsiteY8" fmla="*/ 1099857 h 2100954"/>
                <a:gd name="connsiteX9" fmla="*/ 2755472 w 3105934"/>
                <a:gd name="connsiteY9" fmla="*/ 1216241 h 2100954"/>
                <a:gd name="connsiteX10" fmla="*/ 2610043 w 3105934"/>
                <a:gd name="connsiteY10" fmla="*/ 1429040 h 2100954"/>
                <a:gd name="connsiteX11" fmla="*/ 2523712 w 3105934"/>
                <a:gd name="connsiteY11" fmla="*/ 1578773 h 2100954"/>
                <a:gd name="connsiteX12" fmla="*/ 2480615 w 3105934"/>
                <a:gd name="connsiteY12" fmla="*/ 1671087 h 2100954"/>
                <a:gd name="connsiteX13" fmla="*/ 2436509 w 3105934"/>
                <a:gd name="connsiteY13" fmla="*/ 1812887 h 2100954"/>
                <a:gd name="connsiteX14" fmla="*/ 2390050 w 3105934"/>
                <a:gd name="connsiteY14" fmla="*/ 1839781 h 2100954"/>
                <a:gd name="connsiteX15" fmla="*/ 2334378 w 3105934"/>
                <a:gd name="connsiteY15" fmla="*/ 1829494 h 2100954"/>
                <a:gd name="connsiteX16" fmla="*/ 2310375 w 3105934"/>
                <a:gd name="connsiteY16" fmla="*/ 1844958 h 2100954"/>
                <a:gd name="connsiteX17" fmla="*/ 2327991 w 3105934"/>
                <a:gd name="connsiteY17" fmla="*/ 1879450 h 2100954"/>
                <a:gd name="connsiteX18" fmla="*/ 2342918 w 3105934"/>
                <a:gd name="connsiteY18" fmla="*/ 1879987 h 2100954"/>
                <a:gd name="connsiteX19" fmla="*/ 2324091 w 3105934"/>
                <a:gd name="connsiteY19" fmla="*/ 1893434 h 2100954"/>
                <a:gd name="connsiteX20" fmla="*/ 1910258 w 3105934"/>
                <a:gd name="connsiteY20" fmla="*/ 2012038 h 2100954"/>
                <a:gd name="connsiteX21" fmla="*/ 1638830 w 3105934"/>
                <a:gd name="connsiteY21" fmla="*/ 2062195 h 2100954"/>
                <a:gd name="connsiteX22" fmla="*/ 1405187 w 3105934"/>
                <a:gd name="connsiteY22" fmla="*/ 2097965 h 2100954"/>
                <a:gd name="connsiteX23" fmla="*/ 1337952 w 3105934"/>
                <a:gd name="connsiteY23" fmla="*/ 2100586 h 2100954"/>
                <a:gd name="connsiteX24" fmla="*/ 1064372 w 3105934"/>
                <a:gd name="connsiteY24" fmla="*/ 2095544 h 2100954"/>
                <a:gd name="connsiteX25" fmla="*/ 708024 w 3105934"/>
                <a:gd name="connsiteY25" fmla="*/ 2018492 h 2100954"/>
                <a:gd name="connsiteX26" fmla="*/ 503292 w 3105934"/>
                <a:gd name="connsiteY26" fmla="*/ 1940835 h 2100954"/>
                <a:gd name="connsiteX27" fmla="*/ 349256 w 3105934"/>
                <a:gd name="connsiteY27" fmla="*/ 1822636 h 2100954"/>
                <a:gd name="connsiteX28" fmla="*/ 72045 w 3105934"/>
                <a:gd name="connsiteY28" fmla="*/ 1370680 h 2100954"/>
                <a:gd name="connsiteX29" fmla="*/ 9449 w 3105934"/>
                <a:gd name="connsiteY29" fmla="*/ 1102142 h 2100954"/>
                <a:gd name="connsiteX30" fmla="*/ -31 w 3105934"/>
                <a:gd name="connsiteY30" fmla="*/ 717019 h 2100954"/>
                <a:gd name="connsiteX31" fmla="*/ 9045 w 3105934"/>
                <a:gd name="connsiteY31" fmla="*/ 453591 h 2100954"/>
                <a:gd name="connsiteX32" fmla="*/ 29216 w 3105934"/>
                <a:gd name="connsiteY32" fmla="*/ 338753 h 2100954"/>
                <a:gd name="connsiteX33" fmla="*/ 45689 w 3105934"/>
                <a:gd name="connsiteY33" fmla="*/ 319658 h 2100954"/>
                <a:gd name="connsiteX34" fmla="*/ 47101 w 3105934"/>
                <a:gd name="connsiteY34" fmla="*/ 348031 h 2100954"/>
                <a:gd name="connsiteX35" fmla="*/ 28611 w 3105934"/>
                <a:gd name="connsiteY35" fmla="*/ 540257 h 2100954"/>
                <a:gd name="connsiteX36" fmla="*/ 18863 w 3105934"/>
                <a:gd name="connsiteY36" fmla="*/ 828428 h 2100954"/>
                <a:gd name="connsiteX37" fmla="*/ 23030 w 3105934"/>
                <a:gd name="connsiteY37" fmla="*/ 925246 h 2100954"/>
                <a:gd name="connsiteX38" fmla="*/ 65524 w 3105934"/>
                <a:gd name="connsiteY38" fmla="*/ 1277021 h 2100954"/>
                <a:gd name="connsiteX39" fmla="*/ 73457 w 3105934"/>
                <a:gd name="connsiteY39" fmla="*/ 1303109 h 2100954"/>
                <a:gd name="connsiteX40" fmla="*/ 125093 w 3105934"/>
                <a:gd name="connsiteY40" fmla="*/ 1415459 h 2100954"/>
                <a:gd name="connsiteX41" fmla="*/ 148424 w 3105934"/>
                <a:gd name="connsiteY41" fmla="*/ 1440403 h 2100954"/>
                <a:gd name="connsiteX42" fmla="*/ 229106 w 3105934"/>
                <a:gd name="connsiteY42" fmla="*/ 1561897 h 2100954"/>
                <a:gd name="connsiteX43" fmla="*/ 247730 w 3105934"/>
                <a:gd name="connsiteY43" fmla="*/ 1636461 h 2100954"/>
                <a:gd name="connsiteX44" fmla="*/ 343742 w 3105934"/>
                <a:gd name="connsiteY44" fmla="*/ 1745315 h 2100954"/>
                <a:gd name="connsiteX45" fmla="*/ 372856 w 3105934"/>
                <a:gd name="connsiteY45" fmla="*/ 1768713 h 2100954"/>
                <a:gd name="connsiteX46" fmla="*/ 437670 w 3105934"/>
                <a:gd name="connsiteY46" fmla="*/ 1859145 h 2100954"/>
                <a:gd name="connsiteX47" fmla="*/ 480836 w 3105934"/>
                <a:gd name="connsiteY47" fmla="*/ 1906814 h 2100954"/>
                <a:gd name="connsiteX48" fmla="*/ 883575 w 3105934"/>
                <a:gd name="connsiteY48" fmla="*/ 2050093 h 2100954"/>
                <a:gd name="connsiteX49" fmla="*/ 1036199 w 3105934"/>
                <a:gd name="connsiteY49" fmla="*/ 2071675 h 2100954"/>
                <a:gd name="connsiteX50" fmla="*/ 1230039 w 3105934"/>
                <a:gd name="connsiteY50" fmla="*/ 2077457 h 2100954"/>
                <a:gd name="connsiteX51" fmla="*/ 1644947 w 3105934"/>
                <a:gd name="connsiteY51" fmla="*/ 2041016 h 2100954"/>
                <a:gd name="connsiteX52" fmla="*/ 1961896 w 3105934"/>
                <a:gd name="connsiteY52" fmla="*/ 1977479 h 2100954"/>
                <a:gd name="connsiteX53" fmla="*/ 2001496 w 3105934"/>
                <a:gd name="connsiteY53" fmla="*/ 1935995 h 2100954"/>
                <a:gd name="connsiteX54" fmla="*/ 1964584 w 3105934"/>
                <a:gd name="connsiteY54" fmla="*/ 1770797 h 2100954"/>
                <a:gd name="connsiteX55" fmla="*/ 1951137 w 3105934"/>
                <a:gd name="connsiteY55" fmla="*/ 1753047 h 2100954"/>
                <a:gd name="connsiteX56" fmla="*/ 1968148 w 3105934"/>
                <a:gd name="connsiteY56" fmla="*/ 1704235 h 2100954"/>
                <a:gd name="connsiteX57" fmla="*/ 2334378 w 3105934"/>
                <a:gd name="connsiteY57" fmla="*/ 1561494 h 2100954"/>
                <a:gd name="connsiteX58" fmla="*/ 2384670 w 3105934"/>
                <a:gd name="connsiteY58" fmla="*/ 1534600 h 2100954"/>
                <a:gd name="connsiteX59" fmla="*/ 2390923 w 3105934"/>
                <a:gd name="connsiteY59" fmla="*/ 1533188 h 2100954"/>
                <a:gd name="connsiteX60" fmla="*/ 2384199 w 3105934"/>
                <a:gd name="connsiteY60" fmla="*/ 1534667 h 2100954"/>
                <a:gd name="connsiteX61" fmla="*/ 2237695 w 3105934"/>
                <a:gd name="connsiteY61" fmla="*/ 1600289 h 2100954"/>
                <a:gd name="connsiteX62" fmla="*/ 2123395 w 3105934"/>
                <a:gd name="connsiteY62" fmla="*/ 1641571 h 2100954"/>
                <a:gd name="connsiteX63" fmla="*/ 1961694 w 3105934"/>
                <a:gd name="connsiteY63" fmla="*/ 1696704 h 2100954"/>
                <a:gd name="connsiteX64" fmla="*/ 1890962 w 3105934"/>
                <a:gd name="connsiteY64" fmla="*/ 1705848 h 2100954"/>
                <a:gd name="connsiteX65" fmla="*/ 1782376 w 3105934"/>
                <a:gd name="connsiteY65" fmla="*/ 1709882 h 2100954"/>
                <a:gd name="connsiteX66" fmla="*/ 1738136 w 3105934"/>
                <a:gd name="connsiteY66" fmla="*/ 1709075 h 2100954"/>
                <a:gd name="connsiteX67" fmla="*/ 1732623 w 3105934"/>
                <a:gd name="connsiteY67" fmla="*/ 1703361 h 2100954"/>
                <a:gd name="connsiteX68" fmla="*/ 1736523 w 3105934"/>
                <a:gd name="connsiteY68" fmla="*/ 1696637 h 2100954"/>
                <a:gd name="connsiteX69" fmla="*/ 1819826 w 3105934"/>
                <a:gd name="connsiteY69" fmla="*/ 1685543 h 2100954"/>
                <a:gd name="connsiteX70" fmla="*/ 1946835 w 3105934"/>
                <a:gd name="connsiteY70" fmla="*/ 1653875 h 2100954"/>
                <a:gd name="connsiteX71" fmla="*/ 2191032 w 3105934"/>
                <a:gd name="connsiteY71" fmla="*/ 1569562 h 2100954"/>
                <a:gd name="connsiteX72" fmla="*/ 2432004 w 3105934"/>
                <a:gd name="connsiteY72" fmla="*/ 1463129 h 2100954"/>
                <a:gd name="connsiteX73" fmla="*/ 2469320 w 3105934"/>
                <a:gd name="connsiteY73" fmla="*/ 1438857 h 2100954"/>
                <a:gd name="connsiteX74" fmla="*/ 2522301 w 3105934"/>
                <a:gd name="connsiteY74" fmla="*/ 1403020 h 2100954"/>
                <a:gd name="connsiteX75" fmla="*/ 2541396 w 3105934"/>
                <a:gd name="connsiteY75" fmla="*/ 1390515 h 2100954"/>
                <a:gd name="connsiteX76" fmla="*/ 2546573 w 3105934"/>
                <a:gd name="connsiteY76" fmla="*/ 1386615 h 2100954"/>
                <a:gd name="connsiteX77" fmla="*/ 2570912 w 3105934"/>
                <a:gd name="connsiteY77" fmla="*/ 1365907 h 2100954"/>
                <a:gd name="connsiteX78" fmla="*/ 2575887 w 3105934"/>
                <a:gd name="connsiteY78" fmla="*/ 1362074 h 2100954"/>
                <a:gd name="connsiteX79" fmla="*/ 2589334 w 3105934"/>
                <a:gd name="connsiteY79" fmla="*/ 1350173 h 2100954"/>
                <a:gd name="connsiteX80" fmla="*/ 2592831 w 3105934"/>
                <a:gd name="connsiteY80" fmla="*/ 1345467 h 2100954"/>
                <a:gd name="connsiteX81" fmla="*/ 2596596 w 3105934"/>
                <a:gd name="connsiteY81" fmla="*/ 1341097 h 2100954"/>
                <a:gd name="connsiteX82" fmla="*/ 2598614 w 3105934"/>
                <a:gd name="connsiteY82" fmla="*/ 1339013 h 2100954"/>
                <a:gd name="connsiteX83" fmla="*/ 2602647 w 3105934"/>
                <a:gd name="connsiteY83" fmla="*/ 1334978 h 2100954"/>
                <a:gd name="connsiteX84" fmla="*/ 2604664 w 3105934"/>
                <a:gd name="connsiteY84" fmla="*/ 1332961 h 2100954"/>
                <a:gd name="connsiteX85" fmla="*/ 2608632 w 3105934"/>
                <a:gd name="connsiteY85" fmla="*/ 1328793 h 2100954"/>
                <a:gd name="connsiteX86" fmla="*/ 2610649 w 3105934"/>
                <a:gd name="connsiteY86" fmla="*/ 1326641 h 2100954"/>
                <a:gd name="connsiteX87" fmla="*/ 2614749 w 3105934"/>
                <a:gd name="connsiteY87" fmla="*/ 1322069 h 2100954"/>
                <a:gd name="connsiteX88" fmla="*/ 2616901 w 3105934"/>
                <a:gd name="connsiteY88" fmla="*/ 1319716 h 2100954"/>
                <a:gd name="connsiteX89" fmla="*/ 2634651 w 3105934"/>
                <a:gd name="connsiteY89" fmla="*/ 1299545 h 2100954"/>
                <a:gd name="connsiteX90" fmla="*/ 2638349 w 3105934"/>
                <a:gd name="connsiteY90" fmla="*/ 1294301 h 2100954"/>
                <a:gd name="connsiteX91" fmla="*/ 2647157 w 3105934"/>
                <a:gd name="connsiteY91" fmla="*/ 1280854 h 2100954"/>
                <a:gd name="connsiteX92" fmla="*/ 2650654 w 3105934"/>
                <a:gd name="connsiteY92" fmla="*/ 1275206 h 2100954"/>
                <a:gd name="connsiteX93" fmla="*/ 2676271 w 3105934"/>
                <a:gd name="connsiteY93" fmla="*/ 1214694 h 2100954"/>
                <a:gd name="connsiteX94" fmla="*/ 2678623 w 3105934"/>
                <a:gd name="connsiteY94" fmla="*/ 1207097 h 2100954"/>
                <a:gd name="connsiteX95" fmla="*/ 2688574 w 3105934"/>
                <a:gd name="connsiteY95" fmla="*/ 1143761 h 2100954"/>
                <a:gd name="connsiteX96" fmla="*/ 2692003 w 3105934"/>
                <a:gd name="connsiteY96" fmla="*/ 1000214 h 2100954"/>
                <a:gd name="connsiteX97" fmla="*/ 2682792 w 3105934"/>
                <a:gd name="connsiteY97" fmla="*/ 837370 h 2100954"/>
                <a:gd name="connsiteX98" fmla="*/ 2680977 w 3105934"/>
                <a:gd name="connsiteY98" fmla="*/ 829638 h 2100954"/>
                <a:gd name="connsiteX99" fmla="*/ 2676338 w 3105934"/>
                <a:gd name="connsiteY99" fmla="*/ 807383 h 2100954"/>
                <a:gd name="connsiteX100" fmla="*/ 2577031 w 3105934"/>
                <a:gd name="connsiteY100" fmla="*/ 587255 h 2100954"/>
                <a:gd name="connsiteX101" fmla="*/ 2439534 w 3105934"/>
                <a:gd name="connsiteY101" fmla="*/ 421318 h 2100954"/>
                <a:gd name="connsiteX102" fmla="*/ 2261629 w 3105934"/>
                <a:gd name="connsiteY102" fmla="*/ 263517 h 2100954"/>
                <a:gd name="connsiteX103" fmla="*/ 2247578 w 3105934"/>
                <a:gd name="connsiteY103" fmla="*/ 243749 h 2100954"/>
                <a:gd name="connsiteX104" fmla="*/ 2339556 w 3105934"/>
                <a:gd name="connsiteY104" fmla="*/ 266542 h 2100954"/>
                <a:gd name="connsiteX105" fmla="*/ 2356634 w 3105934"/>
                <a:gd name="connsiteY105" fmla="*/ 290209 h 2100954"/>
                <a:gd name="connsiteX106" fmla="*/ 2499374 w 3105934"/>
                <a:gd name="connsiteY106" fmla="*/ 422864 h 2100954"/>
                <a:gd name="connsiteX107" fmla="*/ 2751708 w 3105934"/>
                <a:gd name="connsiteY107" fmla="*/ 286175 h 2100954"/>
                <a:gd name="connsiteX108" fmla="*/ 2753591 w 3105934"/>
                <a:gd name="connsiteY108" fmla="*/ 278981 h 2100954"/>
                <a:gd name="connsiteX109" fmla="*/ 2737992 w 3105934"/>
                <a:gd name="connsiteY109" fmla="*/ 182162 h 2100954"/>
                <a:gd name="connsiteX110" fmla="*/ 2632903 w 3105934"/>
                <a:gd name="connsiteY110" fmla="*/ 28260 h 2100954"/>
                <a:gd name="connsiteX111" fmla="*/ 2626179 w 3105934"/>
                <a:gd name="connsiteY111" fmla="*/ -315 h 2100954"/>
                <a:gd name="connsiteX112" fmla="*/ 2702896 w 3105934"/>
                <a:gd name="connsiteY112" fmla="*/ 109480 h 2100954"/>
                <a:gd name="connsiteX113" fmla="*/ 2816792 w 3105934"/>
                <a:gd name="connsiteY113" fmla="*/ 269568 h 2100954"/>
                <a:gd name="connsiteX114" fmla="*/ 2864462 w 3105934"/>
                <a:gd name="connsiteY114" fmla="*/ 342182 h 2100954"/>
                <a:gd name="connsiteX115" fmla="*/ 2899626 w 3105934"/>
                <a:gd name="connsiteY115" fmla="*/ 399332 h 2100954"/>
                <a:gd name="connsiteX116" fmla="*/ 3069664 w 3105934"/>
                <a:gd name="connsiteY116" fmla="*/ 758973 h 2100954"/>
                <a:gd name="connsiteX117" fmla="*/ 3099853 w 3105934"/>
                <a:gd name="connsiteY117" fmla="*/ 1066642 h 2100954"/>
                <a:gd name="connsiteX118" fmla="*/ 3066974 w 3105934"/>
                <a:gd name="connsiteY118" fmla="*/ 1242530 h 2100954"/>
                <a:gd name="connsiteX119" fmla="*/ 3023540 w 3105934"/>
                <a:gd name="connsiteY119" fmla="*/ 1405844 h 2100954"/>
                <a:gd name="connsiteX120" fmla="*/ 3006597 w 3105934"/>
                <a:gd name="connsiteY120" fmla="*/ 1455195 h 2100954"/>
                <a:gd name="connsiteX121" fmla="*/ 2910719 w 3105934"/>
                <a:gd name="connsiteY121" fmla="*/ 1640294 h 2100954"/>
                <a:gd name="connsiteX122" fmla="*/ 2904332 w 3105934"/>
                <a:gd name="connsiteY122" fmla="*/ 1640159 h 2100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3105934" h="2100954">
                  <a:moveTo>
                    <a:pt x="2904332" y="1640159"/>
                  </a:moveTo>
                  <a:cubicBezTo>
                    <a:pt x="2931226" y="1588590"/>
                    <a:pt x="2957113" y="1536819"/>
                    <a:pt x="2984274" y="1485518"/>
                  </a:cubicBezTo>
                  <a:cubicBezTo>
                    <a:pt x="3007068" y="1442689"/>
                    <a:pt x="3019909" y="1396566"/>
                    <a:pt x="3031877" y="1350039"/>
                  </a:cubicBezTo>
                  <a:cubicBezTo>
                    <a:pt x="3033895" y="1342240"/>
                    <a:pt x="3034566" y="1335718"/>
                    <a:pt x="3026969" y="1330272"/>
                  </a:cubicBezTo>
                  <a:cubicBezTo>
                    <a:pt x="3016076" y="1322472"/>
                    <a:pt x="3017490" y="1311715"/>
                    <a:pt x="3021725" y="1301226"/>
                  </a:cubicBezTo>
                  <a:cubicBezTo>
                    <a:pt x="3036382" y="1267037"/>
                    <a:pt x="3048148" y="1231685"/>
                    <a:pt x="3056889" y="1195532"/>
                  </a:cubicBezTo>
                  <a:cubicBezTo>
                    <a:pt x="3059108" y="1186684"/>
                    <a:pt x="3062739" y="1178239"/>
                    <a:pt x="3067580" y="1170521"/>
                  </a:cubicBezTo>
                  <a:cubicBezTo>
                    <a:pt x="3078942" y="1151359"/>
                    <a:pt x="3076857" y="1140803"/>
                    <a:pt x="3058772" y="1129238"/>
                  </a:cubicBezTo>
                  <a:cubicBezTo>
                    <a:pt x="3015943" y="1101571"/>
                    <a:pt x="2964238" y="1091075"/>
                    <a:pt x="2914014" y="1099857"/>
                  </a:cubicBezTo>
                  <a:cubicBezTo>
                    <a:pt x="2841064" y="1111219"/>
                    <a:pt x="2792184" y="1156065"/>
                    <a:pt x="2755472" y="1216241"/>
                  </a:cubicBezTo>
                  <a:cubicBezTo>
                    <a:pt x="2710762" y="1289682"/>
                    <a:pt x="2662218" y="1360716"/>
                    <a:pt x="2610043" y="1429040"/>
                  </a:cubicBezTo>
                  <a:cubicBezTo>
                    <a:pt x="2574677" y="1475298"/>
                    <a:pt x="2543346" y="1523170"/>
                    <a:pt x="2523712" y="1578773"/>
                  </a:cubicBezTo>
                  <a:cubicBezTo>
                    <a:pt x="2512417" y="1610643"/>
                    <a:pt x="2493524" y="1639285"/>
                    <a:pt x="2480615" y="1671087"/>
                  </a:cubicBezTo>
                  <a:cubicBezTo>
                    <a:pt x="2461385" y="1716814"/>
                    <a:pt x="2446594" y="1764302"/>
                    <a:pt x="2436509" y="1812887"/>
                  </a:cubicBezTo>
                  <a:cubicBezTo>
                    <a:pt x="2431197" y="1839781"/>
                    <a:pt x="2417146" y="1848656"/>
                    <a:pt x="2390050" y="1839781"/>
                  </a:cubicBezTo>
                  <a:cubicBezTo>
                    <a:pt x="2371896" y="1833864"/>
                    <a:pt x="2354011" y="1828149"/>
                    <a:pt x="2334378" y="1829494"/>
                  </a:cubicBezTo>
                  <a:cubicBezTo>
                    <a:pt x="2324293" y="1830213"/>
                    <a:pt x="2315216" y="1836042"/>
                    <a:pt x="2310375" y="1844958"/>
                  </a:cubicBezTo>
                  <a:cubicBezTo>
                    <a:pt x="2299416" y="1862170"/>
                    <a:pt x="2307888" y="1878105"/>
                    <a:pt x="2327991" y="1879450"/>
                  </a:cubicBezTo>
                  <a:cubicBezTo>
                    <a:pt x="2332967" y="1879450"/>
                    <a:pt x="2337942" y="1879853"/>
                    <a:pt x="2342918" y="1879987"/>
                  </a:cubicBezTo>
                  <a:cubicBezTo>
                    <a:pt x="2340967" y="1890476"/>
                    <a:pt x="2331690" y="1891283"/>
                    <a:pt x="2324091" y="1893434"/>
                  </a:cubicBezTo>
                  <a:cubicBezTo>
                    <a:pt x="2186394" y="1933776"/>
                    <a:pt x="2049704" y="1977681"/>
                    <a:pt x="1910258" y="2012038"/>
                  </a:cubicBezTo>
                  <a:cubicBezTo>
                    <a:pt x="1820969" y="2034669"/>
                    <a:pt x="1730336" y="2051424"/>
                    <a:pt x="1638830" y="2062195"/>
                  </a:cubicBezTo>
                  <a:cubicBezTo>
                    <a:pt x="1560567" y="2070936"/>
                    <a:pt x="1483785" y="2090434"/>
                    <a:pt x="1405187" y="2097965"/>
                  </a:cubicBezTo>
                  <a:cubicBezTo>
                    <a:pt x="1382730" y="2100116"/>
                    <a:pt x="1360474" y="2100586"/>
                    <a:pt x="1337952" y="2100586"/>
                  </a:cubicBezTo>
                  <a:cubicBezTo>
                    <a:pt x="1246713" y="2100586"/>
                    <a:pt x="1155474" y="2101528"/>
                    <a:pt x="1064372" y="2095544"/>
                  </a:cubicBezTo>
                  <a:cubicBezTo>
                    <a:pt x="942406" y="2087987"/>
                    <a:pt x="822257" y="2062014"/>
                    <a:pt x="708024" y="2018492"/>
                  </a:cubicBezTo>
                  <a:cubicBezTo>
                    <a:pt x="639847" y="1992472"/>
                    <a:pt x="570259" y="1970419"/>
                    <a:pt x="503292" y="1940835"/>
                  </a:cubicBezTo>
                  <a:cubicBezTo>
                    <a:pt x="441503" y="1913471"/>
                    <a:pt x="392892" y="1873600"/>
                    <a:pt x="349256" y="1822636"/>
                  </a:cubicBezTo>
                  <a:cubicBezTo>
                    <a:pt x="232133" y="1686821"/>
                    <a:pt x="137936" y="1537289"/>
                    <a:pt x="72045" y="1370680"/>
                  </a:cubicBezTo>
                  <a:cubicBezTo>
                    <a:pt x="38024" y="1284552"/>
                    <a:pt x="20476" y="1193717"/>
                    <a:pt x="9449" y="1102142"/>
                  </a:cubicBezTo>
                  <a:cubicBezTo>
                    <a:pt x="-5948" y="974395"/>
                    <a:pt x="-3662" y="845371"/>
                    <a:pt x="-31" y="717019"/>
                  </a:cubicBezTo>
                  <a:cubicBezTo>
                    <a:pt x="2523" y="629209"/>
                    <a:pt x="9112" y="541602"/>
                    <a:pt x="9045" y="453591"/>
                  </a:cubicBezTo>
                  <a:cubicBezTo>
                    <a:pt x="9583" y="414480"/>
                    <a:pt x="16374" y="375705"/>
                    <a:pt x="29216" y="338753"/>
                  </a:cubicBezTo>
                  <a:cubicBezTo>
                    <a:pt x="31973" y="330416"/>
                    <a:pt x="33789" y="320465"/>
                    <a:pt x="45689" y="319658"/>
                  </a:cubicBezTo>
                  <a:cubicBezTo>
                    <a:pt x="53555" y="328735"/>
                    <a:pt x="49723" y="338753"/>
                    <a:pt x="47101" y="348031"/>
                  </a:cubicBezTo>
                  <a:cubicBezTo>
                    <a:pt x="29485" y="411098"/>
                    <a:pt x="28948" y="475173"/>
                    <a:pt x="28611" y="540257"/>
                  </a:cubicBezTo>
                  <a:cubicBezTo>
                    <a:pt x="28140" y="636356"/>
                    <a:pt x="24846" y="732415"/>
                    <a:pt x="18863" y="828428"/>
                  </a:cubicBezTo>
                  <a:cubicBezTo>
                    <a:pt x="16711" y="860902"/>
                    <a:pt x="24846" y="892705"/>
                    <a:pt x="23030" y="925246"/>
                  </a:cubicBezTo>
                  <a:cubicBezTo>
                    <a:pt x="16307" y="1044925"/>
                    <a:pt x="33385" y="1161915"/>
                    <a:pt x="65524" y="1277021"/>
                  </a:cubicBezTo>
                  <a:cubicBezTo>
                    <a:pt x="66868" y="1286058"/>
                    <a:pt x="69557" y="1294852"/>
                    <a:pt x="73457" y="1303109"/>
                  </a:cubicBezTo>
                  <a:cubicBezTo>
                    <a:pt x="96116" y="1337802"/>
                    <a:pt x="113529" y="1375662"/>
                    <a:pt x="125093" y="1415459"/>
                  </a:cubicBezTo>
                  <a:cubicBezTo>
                    <a:pt x="128993" y="1426681"/>
                    <a:pt x="137465" y="1435730"/>
                    <a:pt x="148424" y="1440403"/>
                  </a:cubicBezTo>
                  <a:cubicBezTo>
                    <a:pt x="198717" y="1465415"/>
                    <a:pt x="217878" y="1511673"/>
                    <a:pt x="229106" y="1561897"/>
                  </a:cubicBezTo>
                  <a:cubicBezTo>
                    <a:pt x="234889" y="1586909"/>
                    <a:pt x="238183" y="1612190"/>
                    <a:pt x="247730" y="1636461"/>
                  </a:cubicBezTo>
                  <a:cubicBezTo>
                    <a:pt x="266758" y="1684669"/>
                    <a:pt x="306830" y="1713446"/>
                    <a:pt x="343742" y="1745315"/>
                  </a:cubicBezTo>
                  <a:cubicBezTo>
                    <a:pt x="353156" y="1753451"/>
                    <a:pt x="362771" y="1761452"/>
                    <a:pt x="372856" y="1768713"/>
                  </a:cubicBezTo>
                  <a:cubicBezTo>
                    <a:pt x="404725" y="1791573"/>
                    <a:pt x="430140" y="1818535"/>
                    <a:pt x="437670" y="1859145"/>
                  </a:cubicBezTo>
                  <a:cubicBezTo>
                    <a:pt x="442109" y="1883080"/>
                    <a:pt x="459052" y="1896662"/>
                    <a:pt x="480836" y="1906814"/>
                  </a:cubicBezTo>
                  <a:cubicBezTo>
                    <a:pt x="610601" y="1966398"/>
                    <a:pt x="745339" y="2014351"/>
                    <a:pt x="883575" y="2050093"/>
                  </a:cubicBezTo>
                  <a:cubicBezTo>
                    <a:pt x="933330" y="2063540"/>
                    <a:pt x="985101" y="2065759"/>
                    <a:pt x="1036199" y="2071675"/>
                  </a:cubicBezTo>
                  <a:cubicBezTo>
                    <a:pt x="1100678" y="2079138"/>
                    <a:pt x="1165761" y="2072213"/>
                    <a:pt x="1230039" y="2077457"/>
                  </a:cubicBezTo>
                  <a:cubicBezTo>
                    <a:pt x="1370829" y="2088888"/>
                    <a:pt x="1507115" y="2059842"/>
                    <a:pt x="1644947" y="2041016"/>
                  </a:cubicBezTo>
                  <a:cubicBezTo>
                    <a:pt x="1752524" y="2026426"/>
                    <a:pt x="1857008" y="2002490"/>
                    <a:pt x="1961896" y="1977479"/>
                  </a:cubicBezTo>
                  <a:cubicBezTo>
                    <a:pt x="1985628" y="1971831"/>
                    <a:pt x="1997059" y="1958855"/>
                    <a:pt x="2001496" y="1935995"/>
                  </a:cubicBezTo>
                  <a:cubicBezTo>
                    <a:pt x="2013330" y="1875483"/>
                    <a:pt x="1999010" y="1820955"/>
                    <a:pt x="1964584" y="1770797"/>
                  </a:cubicBezTo>
                  <a:cubicBezTo>
                    <a:pt x="1960349" y="1764679"/>
                    <a:pt x="1954970" y="1759367"/>
                    <a:pt x="1951137" y="1753047"/>
                  </a:cubicBezTo>
                  <a:cubicBezTo>
                    <a:pt x="1935471" y="1728708"/>
                    <a:pt x="1940783" y="1713379"/>
                    <a:pt x="1968148" y="1704235"/>
                  </a:cubicBezTo>
                  <a:cubicBezTo>
                    <a:pt x="2092802" y="1663497"/>
                    <a:pt x="2215036" y="1615840"/>
                    <a:pt x="2334378" y="1561494"/>
                  </a:cubicBezTo>
                  <a:cubicBezTo>
                    <a:pt x="2351658" y="1553426"/>
                    <a:pt x="2366248" y="1540449"/>
                    <a:pt x="2384670" y="1534600"/>
                  </a:cubicBezTo>
                  <a:cubicBezTo>
                    <a:pt x="2386620" y="1533585"/>
                    <a:pt x="2388772" y="1533101"/>
                    <a:pt x="2390923" y="1533188"/>
                  </a:cubicBezTo>
                  <a:cubicBezTo>
                    <a:pt x="2387696" y="1528616"/>
                    <a:pt x="2386890" y="1535743"/>
                    <a:pt x="2384199" y="1534667"/>
                  </a:cubicBezTo>
                  <a:cubicBezTo>
                    <a:pt x="2335925" y="1557931"/>
                    <a:pt x="2287179" y="1580118"/>
                    <a:pt x="2237695" y="1600289"/>
                  </a:cubicBezTo>
                  <a:cubicBezTo>
                    <a:pt x="2200312" y="1615484"/>
                    <a:pt x="2161248" y="1627183"/>
                    <a:pt x="2123395" y="1641571"/>
                  </a:cubicBezTo>
                  <a:cubicBezTo>
                    <a:pt x="2070211" y="1662280"/>
                    <a:pt x="2015213" y="1677407"/>
                    <a:pt x="1961694" y="1696704"/>
                  </a:cubicBezTo>
                  <a:cubicBezTo>
                    <a:pt x="1938833" y="1704907"/>
                    <a:pt x="1914629" y="1710151"/>
                    <a:pt x="1890962" y="1705848"/>
                  </a:cubicBezTo>
                  <a:cubicBezTo>
                    <a:pt x="1854117" y="1699125"/>
                    <a:pt x="1818415" y="1705176"/>
                    <a:pt x="1782376" y="1709882"/>
                  </a:cubicBezTo>
                  <a:cubicBezTo>
                    <a:pt x="1767719" y="1712881"/>
                    <a:pt x="1752658" y="1712605"/>
                    <a:pt x="1738136" y="1709075"/>
                  </a:cubicBezTo>
                  <a:cubicBezTo>
                    <a:pt x="1735580" y="1707993"/>
                    <a:pt x="1733630" y="1705929"/>
                    <a:pt x="1732623" y="1703361"/>
                  </a:cubicBezTo>
                  <a:cubicBezTo>
                    <a:pt x="1732488" y="1700550"/>
                    <a:pt x="1734034" y="1697921"/>
                    <a:pt x="1736523" y="1696637"/>
                  </a:cubicBezTo>
                  <a:cubicBezTo>
                    <a:pt x="1763417" y="1686955"/>
                    <a:pt x="1792261" y="1686283"/>
                    <a:pt x="1819826" y="1685543"/>
                  </a:cubicBezTo>
                  <a:cubicBezTo>
                    <a:pt x="1865143" y="1684400"/>
                    <a:pt x="1906090" y="1669406"/>
                    <a:pt x="1946835" y="1653875"/>
                  </a:cubicBezTo>
                  <a:cubicBezTo>
                    <a:pt x="2027517" y="1623149"/>
                    <a:pt x="2111694" y="1603382"/>
                    <a:pt x="2191032" y="1569562"/>
                  </a:cubicBezTo>
                  <a:cubicBezTo>
                    <a:pt x="2271715" y="1535138"/>
                    <a:pt x="2354280" y="1504478"/>
                    <a:pt x="2432004" y="1463129"/>
                  </a:cubicBezTo>
                  <a:cubicBezTo>
                    <a:pt x="2445653" y="1457017"/>
                    <a:pt x="2458225" y="1448828"/>
                    <a:pt x="2469320" y="1438857"/>
                  </a:cubicBezTo>
                  <a:cubicBezTo>
                    <a:pt x="2484246" y="1423278"/>
                    <a:pt x="2502265" y="1411062"/>
                    <a:pt x="2522301" y="1403020"/>
                  </a:cubicBezTo>
                  <a:cubicBezTo>
                    <a:pt x="2529428" y="1400089"/>
                    <a:pt x="2535882" y="1395847"/>
                    <a:pt x="2541396" y="1390515"/>
                  </a:cubicBezTo>
                  <a:cubicBezTo>
                    <a:pt x="2543010" y="1389082"/>
                    <a:pt x="2544758" y="1387778"/>
                    <a:pt x="2546573" y="1386615"/>
                  </a:cubicBezTo>
                  <a:cubicBezTo>
                    <a:pt x="2555447" y="1380665"/>
                    <a:pt x="2563584" y="1373712"/>
                    <a:pt x="2570912" y="1365907"/>
                  </a:cubicBezTo>
                  <a:cubicBezTo>
                    <a:pt x="2572458" y="1364522"/>
                    <a:pt x="2574139" y="1363237"/>
                    <a:pt x="2575887" y="1362074"/>
                  </a:cubicBezTo>
                  <a:cubicBezTo>
                    <a:pt x="2581199" y="1359170"/>
                    <a:pt x="2585838" y="1355102"/>
                    <a:pt x="2589334" y="1350173"/>
                  </a:cubicBezTo>
                  <a:cubicBezTo>
                    <a:pt x="2590411" y="1348560"/>
                    <a:pt x="2591621" y="1346946"/>
                    <a:pt x="2592831" y="1345467"/>
                  </a:cubicBezTo>
                  <a:cubicBezTo>
                    <a:pt x="2593975" y="1343921"/>
                    <a:pt x="2595252" y="1342462"/>
                    <a:pt x="2596596" y="1341097"/>
                  </a:cubicBezTo>
                  <a:lnTo>
                    <a:pt x="2598614" y="1339013"/>
                  </a:lnTo>
                  <a:cubicBezTo>
                    <a:pt x="2599891" y="1337600"/>
                    <a:pt x="2601235" y="1336323"/>
                    <a:pt x="2602647" y="1334978"/>
                  </a:cubicBezTo>
                  <a:lnTo>
                    <a:pt x="2604664" y="1332961"/>
                  </a:lnTo>
                  <a:cubicBezTo>
                    <a:pt x="2605941" y="1331482"/>
                    <a:pt x="2607287" y="1330137"/>
                    <a:pt x="2608632" y="1328793"/>
                  </a:cubicBezTo>
                  <a:lnTo>
                    <a:pt x="2610649" y="1326641"/>
                  </a:lnTo>
                  <a:cubicBezTo>
                    <a:pt x="2611926" y="1325095"/>
                    <a:pt x="2613338" y="1323615"/>
                    <a:pt x="2614749" y="1322069"/>
                  </a:cubicBezTo>
                  <a:cubicBezTo>
                    <a:pt x="2616161" y="1320523"/>
                    <a:pt x="2616228" y="1320523"/>
                    <a:pt x="2616901" y="1319716"/>
                  </a:cubicBezTo>
                  <a:cubicBezTo>
                    <a:pt x="2623490" y="1313604"/>
                    <a:pt x="2629406" y="1306847"/>
                    <a:pt x="2634651" y="1299545"/>
                  </a:cubicBezTo>
                  <a:cubicBezTo>
                    <a:pt x="2635795" y="1297730"/>
                    <a:pt x="2637005" y="1295975"/>
                    <a:pt x="2638349" y="1294301"/>
                  </a:cubicBezTo>
                  <a:cubicBezTo>
                    <a:pt x="2641643" y="1290085"/>
                    <a:pt x="2644601" y="1285580"/>
                    <a:pt x="2647157" y="1280854"/>
                  </a:cubicBezTo>
                  <a:cubicBezTo>
                    <a:pt x="2648232" y="1278904"/>
                    <a:pt x="2649377" y="1277015"/>
                    <a:pt x="2650654" y="1275206"/>
                  </a:cubicBezTo>
                  <a:cubicBezTo>
                    <a:pt x="2662824" y="1256763"/>
                    <a:pt x="2671496" y="1236257"/>
                    <a:pt x="2676271" y="1214694"/>
                  </a:cubicBezTo>
                  <a:cubicBezTo>
                    <a:pt x="2677077" y="1212206"/>
                    <a:pt x="2677952" y="1209719"/>
                    <a:pt x="2678623" y="1207097"/>
                  </a:cubicBezTo>
                  <a:cubicBezTo>
                    <a:pt x="2685414" y="1186677"/>
                    <a:pt x="2688775" y="1165276"/>
                    <a:pt x="2688574" y="1143761"/>
                  </a:cubicBezTo>
                  <a:cubicBezTo>
                    <a:pt x="2688574" y="1095889"/>
                    <a:pt x="2690120" y="1048085"/>
                    <a:pt x="2692003" y="1000214"/>
                  </a:cubicBezTo>
                  <a:cubicBezTo>
                    <a:pt x="2694155" y="946426"/>
                    <a:pt x="2687633" y="891561"/>
                    <a:pt x="2682792" y="837370"/>
                  </a:cubicBezTo>
                  <a:cubicBezTo>
                    <a:pt x="2682321" y="834761"/>
                    <a:pt x="2681715" y="832179"/>
                    <a:pt x="2680977" y="829638"/>
                  </a:cubicBezTo>
                  <a:cubicBezTo>
                    <a:pt x="2679833" y="822141"/>
                    <a:pt x="2678286" y="814711"/>
                    <a:pt x="2676338" y="807383"/>
                  </a:cubicBezTo>
                  <a:cubicBezTo>
                    <a:pt x="2658654" y="727985"/>
                    <a:pt x="2624835" y="653064"/>
                    <a:pt x="2577031" y="587255"/>
                  </a:cubicBezTo>
                  <a:cubicBezTo>
                    <a:pt x="2535077" y="528693"/>
                    <a:pt x="2491306" y="470937"/>
                    <a:pt x="2439534" y="421318"/>
                  </a:cubicBezTo>
                  <a:cubicBezTo>
                    <a:pt x="2382384" y="366588"/>
                    <a:pt x="2329336" y="306614"/>
                    <a:pt x="2261629" y="263517"/>
                  </a:cubicBezTo>
                  <a:cubicBezTo>
                    <a:pt x="2254906" y="259281"/>
                    <a:pt x="2243813" y="256255"/>
                    <a:pt x="2247578" y="243749"/>
                  </a:cubicBezTo>
                  <a:cubicBezTo>
                    <a:pt x="2279448" y="245202"/>
                    <a:pt x="2310712" y="252947"/>
                    <a:pt x="2339556" y="266542"/>
                  </a:cubicBezTo>
                  <a:cubicBezTo>
                    <a:pt x="2348699" y="270576"/>
                    <a:pt x="2352397" y="281065"/>
                    <a:pt x="2356634" y="290209"/>
                  </a:cubicBezTo>
                  <a:cubicBezTo>
                    <a:pt x="2386284" y="353746"/>
                    <a:pt x="2432408" y="400004"/>
                    <a:pt x="2499374" y="422864"/>
                  </a:cubicBezTo>
                  <a:cubicBezTo>
                    <a:pt x="2600966" y="457625"/>
                    <a:pt x="2721251" y="389247"/>
                    <a:pt x="2751708" y="286175"/>
                  </a:cubicBezTo>
                  <a:cubicBezTo>
                    <a:pt x="2752380" y="283754"/>
                    <a:pt x="2752784" y="281267"/>
                    <a:pt x="2753591" y="278981"/>
                  </a:cubicBezTo>
                  <a:cubicBezTo>
                    <a:pt x="2765827" y="243884"/>
                    <a:pt x="2762869" y="213292"/>
                    <a:pt x="2737992" y="182162"/>
                  </a:cubicBezTo>
                  <a:cubicBezTo>
                    <a:pt x="2699265" y="133685"/>
                    <a:pt x="2666991" y="80233"/>
                    <a:pt x="2632903" y="28260"/>
                  </a:cubicBezTo>
                  <a:cubicBezTo>
                    <a:pt x="2627525" y="20058"/>
                    <a:pt x="2617171" y="11855"/>
                    <a:pt x="2626179" y="-315"/>
                  </a:cubicBezTo>
                  <a:cubicBezTo>
                    <a:pt x="2655764" y="33303"/>
                    <a:pt x="2677548" y="72703"/>
                    <a:pt x="2702896" y="109480"/>
                  </a:cubicBezTo>
                  <a:cubicBezTo>
                    <a:pt x="2740010" y="163269"/>
                    <a:pt x="2776854" y="217595"/>
                    <a:pt x="2816792" y="269568"/>
                  </a:cubicBezTo>
                  <a:cubicBezTo>
                    <a:pt x="2834743" y="292340"/>
                    <a:pt x="2850746" y="316639"/>
                    <a:pt x="2864462" y="342182"/>
                  </a:cubicBezTo>
                  <a:cubicBezTo>
                    <a:pt x="2874547" y="362178"/>
                    <a:pt x="2886314" y="381299"/>
                    <a:pt x="2899626" y="399332"/>
                  </a:cubicBezTo>
                  <a:cubicBezTo>
                    <a:pt x="2981451" y="507312"/>
                    <a:pt x="3034970" y="628671"/>
                    <a:pt x="3069664" y="758973"/>
                  </a:cubicBezTo>
                  <a:cubicBezTo>
                    <a:pt x="3096559" y="859826"/>
                    <a:pt x="3110006" y="962158"/>
                    <a:pt x="3099853" y="1066642"/>
                  </a:cubicBezTo>
                  <a:cubicBezTo>
                    <a:pt x="3094137" y="1126145"/>
                    <a:pt x="3080085" y="1184371"/>
                    <a:pt x="3066974" y="1242530"/>
                  </a:cubicBezTo>
                  <a:cubicBezTo>
                    <a:pt x="3054536" y="1297461"/>
                    <a:pt x="3038534" y="1351585"/>
                    <a:pt x="3023540" y="1405844"/>
                  </a:cubicBezTo>
                  <a:cubicBezTo>
                    <a:pt x="3019238" y="1422727"/>
                    <a:pt x="3013590" y="1439233"/>
                    <a:pt x="3006597" y="1455195"/>
                  </a:cubicBezTo>
                  <a:cubicBezTo>
                    <a:pt x="2977416" y="1518329"/>
                    <a:pt x="2945749" y="1580185"/>
                    <a:pt x="2910719" y="1640294"/>
                  </a:cubicBezTo>
                  <a:cubicBezTo>
                    <a:pt x="2908300" y="1643454"/>
                    <a:pt x="2906215" y="1643319"/>
                    <a:pt x="2904332" y="1640159"/>
                  </a:cubicBezTo>
                  <a:close/>
                </a:path>
              </a:pathLst>
            </a:custGeom>
            <a:solidFill>
              <a:srgbClr val="020202"/>
            </a:solidFill>
            <a:ln w="6712" cap="flat">
              <a:noFill/>
              <a:prstDash val="solid"/>
              <a:miter/>
            </a:ln>
          </p:spPr>
          <p:txBody>
            <a:bodyPr rtlCol="0" anchor="ctr"/>
            <a:lstStyle/>
            <a:p>
              <a:endParaRPr lang="es-CO"/>
            </a:p>
          </p:txBody>
        </p:sp>
        <p:sp>
          <p:nvSpPr>
            <p:cNvPr id="1397" name="Freeform: Shape 1396">
              <a:extLst>
                <a:ext uri="{FF2B5EF4-FFF2-40B4-BE49-F238E27FC236}">
                  <a16:creationId xmlns:a16="http://schemas.microsoft.com/office/drawing/2014/main" id="{EBCB229B-2B02-B9CB-F4A9-E55B5041DDBE}"/>
                </a:ext>
              </a:extLst>
            </p:cNvPr>
            <p:cNvSpPr/>
            <p:nvPr/>
          </p:nvSpPr>
          <p:spPr>
            <a:xfrm>
              <a:off x="3851550" y="5356129"/>
              <a:ext cx="3258023" cy="1502419"/>
            </a:xfrm>
            <a:custGeom>
              <a:avLst/>
              <a:gdLst>
                <a:gd name="connsiteX0" fmla="*/ -2697 w 3258023"/>
                <a:gd name="connsiteY0" fmla="*/ -212 h 1502419"/>
                <a:gd name="connsiteX1" fmla="*/ 27087 w 3258023"/>
                <a:gd name="connsiteY1" fmla="*/ 10950 h 1502419"/>
                <a:gd name="connsiteX2" fmla="*/ 141724 w 3258023"/>
                <a:gd name="connsiteY2" fmla="*/ 64133 h 1502419"/>
                <a:gd name="connsiteX3" fmla="*/ 289171 w 3258023"/>
                <a:gd name="connsiteY3" fmla="*/ 106222 h 1502419"/>
                <a:gd name="connsiteX4" fmla="*/ 399639 w 3258023"/>
                <a:gd name="connsiteY4" fmla="*/ 118728 h 1502419"/>
                <a:gd name="connsiteX5" fmla="*/ 501029 w 3258023"/>
                <a:gd name="connsiteY5" fmla="*/ 123972 h 1502419"/>
                <a:gd name="connsiteX6" fmla="*/ 608606 w 3258023"/>
                <a:gd name="connsiteY6" fmla="*/ 216689 h 1502419"/>
                <a:gd name="connsiteX7" fmla="*/ 621583 w 3258023"/>
                <a:gd name="connsiteY7" fmla="*/ 282043 h 1502419"/>
                <a:gd name="connsiteX8" fmla="*/ 648477 w 3258023"/>
                <a:gd name="connsiteY8" fmla="*/ 316400 h 1502419"/>
                <a:gd name="connsiteX9" fmla="*/ 790612 w 3258023"/>
                <a:gd name="connsiteY9" fmla="*/ 310349 h 1502419"/>
                <a:gd name="connsiteX10" fmla="*/ 806278 w 3258023"/>
                <a:gd name="connsiteY10" fmla="*/ 302684 h 1502419"/>
                <a:gd name="connsiteX11" fmla="*/ 825237 w 3258023"/>
                <a:gd name="connsiteY11" fmla="*/ 314652 h 1502419"/>
                <a:gd name="connsiteX12" fmla="*/ 851595 w 3258023"/>
                <a:gd name="connsiteY12" fmla="*/ 510441 h 1502419"/>
                <a:gd name="connsiteX13" fmla="*/ 880439 w 3258023"/>
                <a:gd name="connsiteY13" fmla="*/ 623195 h 1502419"/>
                <a:gd name="connsiteX14" fmla="*/ 930260 w 3258023"/>
                <a:gd name="connsiteY14" fmla="*/ 789198 h 1502419"/>
                <a:gd name="connsiteX15" fmla="*/ 1037836 w 3258023"/>
                <a:gd name="connsiteY15" fmla="*/ 972079 h 1502419"/>
                <a:gd name="connsiteX16" fmla="*/ 1079656 w 3258023"/>
                <a:gd name="connsiteY16" fmla="*/ 1017798 h 1502419"/>
                <a:gd name="connsiteX17" fmla="*/ 1087859 w 3258023"/>
                <a:gd name="connsiteY17" fmla="*/ 1047045 h 1502419"/>
                <a:gd name="connsiteX18" fmla="*/ 1105408 w 3258023"/>
                <a:gd name="connsiteY18" fmla="*/ 1122887 h 1502419"/>
                <a:gd name="connsiteX19" fmla="*/ 1127394 w 3258023"/>
                <a:gd name="connsiteY19" fmla="*/ 1161345 h 1502419"/>
                <a:gd name="connsiteX20" fmla="*/ 1205184 w 3258023"/>
                <a:gd name="connsiteY20" fmla="*/ 1202090 h 1502419"/>
                <a:gd name="connsiteX21" fmla="*/ 1327217 w 3258023"/>
                <a:gd name="connsiteY21" fmla="*/ 1234296 h 1502419"/>
                <a:gd name="connsiteX22" fmla="*/ 1437213 w 3258023"/>
                <a:gd name="connsiteY22" fmla="*/ 1249827 h 1502419"/>
                <a:gd name="connsiteX23" fmla="*/ 1591049 w 3258023"/>
                <a:gd name="connsiteY23" fmla="*/ 1254130 h 1502419"/>
                <a:gd name="connsiteX24" fmla="*/ 1709314 w 3258023"/>
                <a:gd name="connsiteY24" fmla="*/ 1244986 h 1502419"/>
                <a:gd name="connsiteX25" fmla="*/ 1747034 w 3258023"/>
                <a:gd name="connsiteY25" fmla="*/ 1244986 h 1502419"/>
                <a:gd name="connsiteX26" fmla="*/ 1740311 w 3258023"/>
                <a:gd name="connsiteY26" fmla="*/ 1271276 h 1502419"/>
                <a:gd name="connsiteX27" fmla="*/ 1756044 w 3258023"/>
                <a:gd name="connsiteY27" fmla="*/ 1466258 h 1502419"/>
                <a:gd name="connsiteX28" fmla="*/ 1787779 w 3258023"/>
                <a:gd name="connsiteY28" fmla="*/ 1472175 h 1502419"/>
                <a:gd name="connsiteX29" fmla="*/ 1838742 w 3258023"/>
                <a:gd name="connsiteY29" fmla="*/ 1462829 h 1502419"/>
                <a:gd name="connsiteX30" fmla="*/ 1986660 w 3258023"/>
                <a:gd name="connsiteY30" fmla="*/ 1433783 h 1502419"/>
                <a:gd name="connsiteX31" fmla="*/ 2127854 w 3258023"/>
                <a:gd name="connsiteY31" fmla="*/ 1379995 h 1502419"/>
                <a:gd name="connsiteX32" fmla="*/ 2155489 w 3258023"/>
                <a:gd name="connsiteY32" fmla="*/ 1349268 h 1502419"/>
                <a:gd name="connsiteX33" fmla="*/ 2188366 w 3258023"/>
                <a:gd name="connsiteY33" fmla="*/ 1322912 h 1502419"/>
                <a:gd name="connsiteX34" fmla="*/ 2225145 w 3258023"/>
                <a:gd name="connsiteY34" fmla="*/ 1283916 h 1502419"/>
                <a:gd name="connsiteX35" fmla="*/ 2319274 w 3258023"/>
                <a:gd name="connsiteY35" fmla="*/ 1169145 h 1502419"/>
                <a:gd name="connsiteX36" fmla="*/ 2355110 w 3258023"/>
                <a:gd name="connsiteY36" fmla="*/ 1106818 h 1502419"/>
                <a:gd name="connsiteX37" fmla="*/ 2384829 w 3258023"/>
                <a:gd name="connsiteY37" fmla="*/ 1059081 h 1502419"/>
                <a:gd name="connsiteX38" fmla="*/ 2402982 w 3258023"/>
                <a:gd name="connsiteY38" fmla="*/ 1014638 h 1502419"/>
                <a:gd name="connsiteX39" fmla="*/ 2422547 w 3258023"/>
                <a:gd name="connsiteY39" fmla="*/ 962329 h 1502419"/>
                <a:gd name="connsiteX40" fmla="*/ 2438348 w 3258023"/>
                <a:gd name="connsiteY40" fmla="*/ 914055 h 1502419"/>
                <a:gd name="connsiteX41" fmla="*/ 2452601 w 3258023"/>
                <a:gd name="connsiteY41" fmla="*/ 862148 h 1502419"/>
                <a:gd name="connsiteX42" fmla="*/ 2462284 w 3258023"/>
                <a:gd name="connsiteY42" fmla="*/ 814613 h 1502419"/>
                <a:gd name="connsiteX43" fmla="*/ 2471966 w 3258023"/>
                <a:gd name="connsiteY43" fmla="*/ 751883 h 1502419"/>
                <a:gd name="connsiteX44" fmla="*/ 2475731 w 3258023"/>
                <a:gd name="connsiteY44" fmla="*/ 708785 h 1502419"/>
                <a:gd name="connsiteX45" fmla="*/ 2473646 w 3258023"/>
                <a:gd name="connsiteY45" fmla="*/ 696615 h 1502419"/>
                <a:gd name="connsiteX46" fmla="*/ 2482588 w 3258023"/>
                <a:gd name="connsiteY46" fmla="*/ 557371 h 1502419"/>
                <a:gd name="connsiteX47" fmla="*/ 2481580 w 3258023"/>
                <a:gd name="connsiteY47" fmla="*/ 515886 h 1502419"/>
                <a:gd name="connsiteX48" fmla="*/ 2478824 w 3258023"/>
                <a:gd name="connsiteY48" fmla="*/ 503785 h 1502419"/>
                <a:gd name="connsiteX49" fmla="*/ 2473579 w 3258023"/>
                <a:gd name="connsiteY49" fmla="*/ 368305 h 1502419"/>
                <a:gd name="connsiteX50" fmla="*/ 2464838 w 3258023"/>
                <a:gd name="connsiteY50" fmla="*/ 259855 h 1502419"/>
                <a:gd name="connsiteX51" fmla="*/ 2470621 w 3258023"/>
                <a:gd name="connsiteY51" fmla="*/ 181055 h 1502419"/>
                <a:gd name="connsiteX52" fmla="*/ 2512374 w 3258023"/>
                <a:gd name="connsiteY52" fmla="*/ 142932 h 1502419"/>
                <a:gd name="connsiteX53" fmla="*/ 2599107 w 3258023"/>
                <a:gd name="connsiteY53" fmla="*/ 137285 h 1502419"/>
                <a:gd name="connsiteX54" fmla="*/ 2618539 w 3258023"/>
                <a:gd name="connsiteY54" fmla="*/ 140781 h 1502419"/>
                <a:gd name="connsiteX55" fmla="*/ 2702179 w 3258023"/>
                <a:gd name="connsiteY55" fmla="*/ 144883 h 1502419"/>
                <a:gd name="connsiteX56" fmla="*/ 2777886 w 3258023"/>
                <a:gd name="connsiteY56" fmla="*/ 168683 h 1502419"/>
                <a:gd name="connsiteX57" fmla="*/ 2792812 w 3258023"/>
                <a:gd name="connsiteY57" fmla="*/ 178635 h 1502419"/>
                <a:gd name="connsiteX58" fmla="*/ 2797788 w 3258023"/>
                <a:gd name="connsiteY58" fmla="*/ 183610 h 1502419"/>
                <a:gd name="connsiteX59" fmla="*/ 2807738 w 3258023"/>
                <a:gd name="connsiteY59" fmla="*/ 183610 h 1502419"/>
                <a:gd name="connsiteX60" fmla="*/ 2803838 w 3258023"/>
                <a:gd name="connsiteY60" fmla="*/ 213059 h 1502419"/>
                <a:gd name="connsiteX61" fmla="*/ 2804511 w 3258023"/>
                <a:gd name="connsiteY61" fmla="*/ 260594 h 1502419"/>
                <a:gd name="connsiteX62" fmla="*/ 2812377 w 3258023"/>
                <a:gd name="connsiteY62" fmla="*/ 288161 h 1502419"/>
                <a:gd name="connsiteX63" fmla="*/ 2810092 w 3258023"/>
                <a:gd name="connsiteY63" fmla="*/ 298045 h 1502419"/>
                <a:gd name="connsiteX64" fmla="*/ 2810092 w 3258023"/>
                <a:gd name="connsiteY64" fmla="*/ 307659 h 1502419"/>
                <a:gd name="connsiteX65" fmla="*/ 2812579 w 3258023"/>
                <a:gd name="connsiteY65" fmla="*/ 317274 h 1502419"/>
                <a:gd name="connsiteX66" fmla="*/ 2808142 w 3258023"/>
                <a:gd name="connsiteY66" fmla="*/ 354589 h 1502419"/>
                <a:gd name="connsiteX67" fmla="*/ 2805250 w 3258023"/>
                <a:gd name="connsiteY67" fmla="*/ 364137 h 1502419"/>
                <a:gd name="connsiteX68" fmla="*/ 2805721 w 3258023"/>
                <a:gd name="connsiteY68" fmla="*/ 374020 h 1502419"/>
                <a:gd name="connsiteX69" fmla="*/ 2808411 w 3258023"/>
                <a:gd name="connsiteY69" fmla="*/ 384577 h 1502419"/>
                <a:gd name="connsiteX70" fmla="*/ 2808411 w 3258023"/>
                <a:gd name="connsiteY70" fmla="*/ 486908 h 1502419"/>
                <a:gd name="connsiteX71" fmla="*/ 2805788 w 3258023"/>
                <a:gd name="connsiteY71" fmla="*/ 497666 h 1502419"/>
                <a:gd name="connsiteX72" fmla="*/ 2804982 w 3258023"/>
                <a:gd name="connsiteY72" fmla="*/ 514542 h 1502419"/>
                <a:gd name="connsiteX73" fmla="*/ 2808344 w 3258023"/>
                <a:gd name="connsiteY73" fmla="*/ 524291 h 1502419"/>
                <a:gd name="connsiteX74" fmla="*/ 2812242 w 3258023"/>
                <a:gd name="connsiteY74" fmla="*/ 556564 h 1502419"/>
                <a:gd name="connsiteX75" fmla="*/ 2810696 w 3258023"/>
                <a:gd name="connsiteY75" fmla="*/ 567658 h 1502419"/>
                <a:gd name="connsiteX76" fmla="*/ 2820512 w 3258023"/>
                <a:gd name="connsiteY76" fmla="*/ 655064 h 1502419"/>
                <a:gd name="connsiteX77" fmla="*/ 2822597 w 3258023"/>
                <a:gd name="connsiteY77" fmla="*/ 661788 h 1502419"/>
                <a:gd name="connsiteX78" fmla="*/ 2824278 w 3258023"/>
                <a:gd name="connsiteY78" fmla="*/ 664947 h 1502419"/>
                <a:gd name="connsiteX79" fmla="*/ 2828178 w 3258023"/>
                <a:gd name="connsiteY79" fmla="*/ 670999 h 1502419"/>
                <a:gd name="connsiteX80" fmla="*/ 2839271 w 3258023"/>
                <a:gd name="connsiteY80" fmla="*/ 713088 h 1502419"/>
                <a:gd name="connsiteX81" fmla="*/ 2845591 w 3258023"/>
                <a:gd name="connsiteY81" fmla="*/ 744016 h 1502419"/>
                <a:gd name="connsiteX82" fmla="*/ 2849087 w 3258023"/>
                <a:gd name="connsiteY82" fmla="*/ 749866 h 1502419"/>
                <a:gd name="connsiteX83" fmla="*/ 2850903 w 3258023"/>
                <a:gd name="connsiteY83" fmla="*/ 752623 h 1502419"/>
                <a:gd name="connsiteX84" fmla="*/ 2854803 w 3258023"/>
                <a:gd name="connsiteY84" fmla="*/ 757866 h 1502419"/>
                <a:gd name="connsiteX85" fmla="*/ 2861930 w 3258023"/>
                <a:gd name="connsiteY85" fmla="*/ 768625 h 1502419"/>
                <a:gd name="connsiteX86" fmla="*/ 2866031 w 3258023"/>
                <a:gd name="connsiteY86" fmla="*/ 777163 h 1502419"/>
                <a:gd name="connsiteX87" fmla="*/ 2869123 w 3258023"/>
                <a:gd name="connsiteY87" fmla="*/ 789400 h 1502419"/>
                <a:gd name="connsiteX88" fmla="*/ 2871814 w 3258023"/>
                <a:gd name="connsiteY88" fmla="*/ 798679 h 1502419"/>
                <a:gd name="connsiteX89" fmla="*/ 2880555 w 3258023"/>
                <a:gd name="connsiteY89" fmla="*/ 827455 h 1502419"/>
                <a:gd name="connsiteX90" fmla="*/ 2885059 w 3258023"/>
                <a:gd name="connsiteY90" fmla="*/ 832296 h 1502419"/>
                <a:gd name="connsiteX91" fmla="*/ 2887413 w 3258023"/>
                <a:gd name="connsiteY91" fmla="*/ 834649 h 1502419"/>
                <a:gd name="connsiteX92" fmla="*/ 2892052 w 3258023"/>
                <a:gd name="connsiteY92" fmla="*/ 839490 h 1502419"/>
                <a:gd name="connsiteX93" fmla="*/ 2913028 w 3258023"/>
                <a:gd name="connsiteY93" fmla="*/ 884336 h 1502419"/>
                <a:gd name="connsiteX94" fmla="*/ 2914978 w 3258023"/>
                <a:gd name="connsiteY94" fmla="*/ 889916 h 1502419"/>
                <a:gd name="connsiteX95" fmla="*/ 2916390 w 3258023"/>
                <a:gd name="connsiteY95" fmla="*/ 892337 h 1502419"/>
                <a:gd name="connsiteX96" fmla="*/ 2920425 w 3258023"/>
                <a:gd name="connsiteY96" fmla="*/ 896304 h 1502419"/>
                <a:gd name="connsiteX97" fmla="*/ 2929502 w 3258023"/>
                <a:gd name="connsiteY97" fmla="*/ 903364 h 1502419"/>
                <a:gd name="connsiteX98" fmla="*/ 2933939 w 3258023"/>
                <a:gd name="connsiteY98" fmla="*/ 907398 h 1502419"/>
                <a:gd name="connsiteX99" fmla="*/ 2936158 w 3258023"/>
                <a:gd name="connsiteY99" fmla="*/ 909482 h 1502419"/>
                <a:gd name="connsiteX100" fmla="*/ 2940595 w 3258023"/>
                <a:gd name="connsiteY100" fmla="*/ 913785 h 1502419"/>
                <a:gd name="connsiteX101" fmla="*/ 2942882 w 3258023"/>
                <a:gd name="connsiteY101" fmla="*/ 916004 h 1502419"/>
                <a:gd name="connsiteX102" fmla="*/ 2947117 w 3258023"/>
                <a:gd name="connsiteY102" fmla="*/ 920912 h 1502419"/>
                <a:gd name="connsiteX103" fmla="*/ 2961572 w 3258023"/>
                <a:gd name="connsiteY103" fmla="*/ 950227 h 1502419"/>
                <a:gd name="connsiteX104" fmla="*/ 2968295 w 3258023"/>
                <a:gd name="connsiteY104" fmla="*/ 956951 h 1502419"/>
                <a:gd name="connsiteX105" fmla="*/ 3000501 w 3258023"/>
                <a:gd name="connsiteY105" fmla="*/ 980684 h 1502419"/>
                <a:gd name="connsiteX106" fmla="*/ 3006352 w 3258023"/>
                <a:gd name="connsiteY106" fmla="*/ 988753 h 1502419"/>
                <a:gd name="connsiteX107" fmla="*/ 3020941 w 3258023"/>
                <a:gd name="connsiteY107" fmla="*/ 1010133 h 1502419"/>
                <a:gd name="connsiteX108" fmla="*/ 3027665 w 3258023"/>
                <a:gd name="connsiteY108" fmla="*/ 1016386 h 1502419"/>
                <a:gd name="connsiteX109" fmla="*/ 3047431 w 3258023"/>
                <a:gd name="connsiteY109" fmla="*/ 1025933 h 1502419"/>
                <a:gd name="connsiteX110" fmla="*/ 3055232 w 3258023"/>
                <a:gd name="connsiteY110" fmla="*/ 1031178 h 1502419"/>
                <a:gd name="connsiteX111" fmla="*/ 3070629 w 3258023"/>
                <a:gd name="connsiteY111" fmla="*/ 1046440 h 1502419"/>
                <a:gd name="connsiteX112" fmla="*/ 3076006 w 3258023"/>
                <a:gd name="connsiteY112" fmla="*/ 1053836 h 1502419"/>
                <a:gd name="connsiteX113" fmla="*/ 3085353 w 3258023"/>
                <a:gd name="connsiteY113" fmla="*/ 1064997 h 1502419"/>
                <a:gd name="connsiteX114" fmla="*/ 3092548 w 3258023"/>
                <a:gd name="connsiteY114" fmla="*/ 1069031 h 1502419"/>
                <a:gd name="connsiteX115" fmla="*/ 3109961 w 3258023"/>
                <a:gd name="connsiteY115" fmla="*/ 1071519 h 1502419"/>
                <a:gd name="connsiteX116" fmla="*/ 3118298 w 3258023"/>
                <a:gd name="connsiteY116" fmla="*/ 1075217 h 1502419"/>
                <a:gd name="connsiteX117" fmla="*/ 3128316 w 3258023"/>
                <a:gd name="connsiteY117" fmla="*/ 1081941 h 1502419"/>
                <a:gd name="connsiteX118" fmla="*/ 3135039 w 3258023"/>
                <a:gd name="connsiteY118" fmla="*/ 1087992 h 1502419"/>
                <a:gd name="connsiteX119" fmla="*/ 3143242 w 3258023"/>
                <a:gd name="connsiteY119" fmla="*/ 1095791 h 1502419"/>
                <a:gd name="connsiteX120" fmla="*/ 3150504 w 3258023"/>
                <a:gd name="connsiteY120" fmla="*/ 1099220 h 1502419"/>
                <a:gd name="connsiteX121" fmla="*/ 3161127 w 3258023"/>
                <a:gd name="connsiteY121" fmla="*/ 1101640 h 1502419"/>
                <a:gd name="connsiteX122" fmla="*/ 3168993 w 3258023"/>
                <a:gd name="connsiteY122" fmla="*/ 1104330 h 1502419"/>
                <a:gd name="connsiteX123" fmla="*/ 3176859 w 3258023"/>
                <a:gd name="connsiteY123" fmla="*/ 1106818 h 1502419"/>
                <a:gd name="connsiteX124" fmla="*/ 3184862 w 3258023"/>
                <a:gd name="connsiteY124" fmla="*/ 1109037 h 1502419"/>
                <a:gd name="connsiteX125" fmla="*/ 3190508 w 3258023"/>
                <a:gd name="connsiteY125" fmla="*/ 1109037 h 1502419"/>
                <a:gd name="connsiteX126" fmla="*/ 3202005 w 3258023"/>
                <a:gd name="connsiteY126" fmla="*/ 1109507 h 1502419"/>
                <a:gd name="connsiteX127" fmla="*/ 3212225 w 3258023"/>
                <a:gd name="connsiteY127" fmla="*/ 1114012 h 1502419"/>
                <a:gd name="connsiteX128" fmla="*/ 3217268 w 3258023"/>
                <a:gd name="connsiteY128" fmla="*/ 1116567 h 1502419"/>
                <a:gd name="connsiteX129" fmla="*/ 3221976 w 3258023"/>
                <a:gd name="connsiteY129" fmla="*/ 1113878 h 1502419"/>
                <a:gd name="connsiteX130" fmla="*/ 3230245 w 3258023"/>
                <a:gd name="connsiteY130" fmla="*/ 1110650 h 1502419"/>
                <a:gd name="connsiteX131" fmla="*/ 3243356 w 3258023"/>
                <a:gd name="connsiteY131" fmla="*/ 1112062 h 1502419"/>
                <a:gd name="connsiteX132" fmla="*/ 3252164 w 3258023"/>
                <a:gd name="connsiteY132" fmla="*/ 1118382 h 1502419"/>
                <a:gd name="connsiteX133" fmla="*/ 3251828 w 3258023"/>
                <a:gd name="connsiteY133" fmla="*/ 1135796 h 1502419"/>
                <a:gd name="connsiteX134" fmla="*/ 2998955 w 3258023"/>
                <a:gd name="connsiteY134" fmla="*/ 1042809 h 1502419"/>
                <a:gd name="connsiteX135" fmla="*/ 2956464 w 3258023"/>
                <a:gd name="connsiteY135" fmla="*/ 1005158 h 1502419"/>
                <a:gd name="connsiteX136" fmla="*/ 2862334 w 3258023"/>
                <a:gd name="connsiteY136" fmla="*/ 875663 h 1502419"/>
                <a:gd name="connsiteX137" fmla="*/ 2784071 w 3258023"/>
                <a:gd name="connsiteY137" fmla="*/ 627699 h 1502419"/>
                <a:gd name="connsiteX138" fmla="*/ 2759800 w 3258023"/>
                <a:gd name="connsiteY138" fmla="*/ 445491 h 1502419"/>
                <a:gd name="connsiteX139" fmla="*/ 2770961 w 3258023"/>
                <a:gd name="connsiteY139" fmla="*/ 251787 h 1502419"/>
                <a:gd name="connsiteX140" fmla="*/ 2775465 w 3258023"/>
                <a:gd name="connsiteY140" fmla="*/ 194704 h 1502419"/>
                <a:gd name="connsiteX141" fmla="*/ 2760875 w 3258023"/>
                <a:gd name="connsiteY141" fmla="*/ 177088 h 1502419"/>
                <a:gd name="connsiteX142" fmla="*/ 2706212 w 3258023"/>
                <a:gd name="connsiteY142" fmla="*/ 175004 h 1502419"/>
                <a:gd name="connsiteX143" fmla="*/ 2654172 w 3258023"/>
                <a:gd name="connsiteY143" fmla="*/ 171911 h 1502419"/>
                <a:gd name="connsiteX144" fmla="*/ 2564818 w 3258023"/>
                <a:gd name="connsiteY144" fmla="*/ 168550 h 1502419"/>
                <a:gd name="connsiteX145" fmla="*/ 2541755 w 3258023"/>
                <a:gd name="connsiteY145" fmla="*/ 170566 h 1502419"/>
                <a:gd name="connsiteX146" fmla="*/ 2524342 w 3258023"/>
                <a:gd name="connsiteY146" fmla="*/ 170029 h 1502419"/>
                <a:gd name="connsiteX147" fmla="*/ 2521786 w 3258023"/>
                <a:gd name="connsiteY147" fmla="*/ 170768 h 1502419"/>
                <a:gd name="connsiteX148" fmla="*/ 2517013 w 3258023"/>
                <a:gd name="connsiteY148" fmla="*/ 172382 h 1502419"/>
                <a:gd name="connsiteX149" fmla="*/ 2512911 w 3258023"/>
                <a:gd name="connsiteY149" fmla="*/ 175071 h 1502419"/>
                <a:gd name="connsiteX150" fmla="*/ 2511432 w 3258023"/>
                <a:gd name="connsiteY150" fmla="*/ 177021 h 1502419"/>
                <a:gd name="connsiteX151" fmla="*/ 2509549 w 3258023"/>
                <a:gd name="connsiteY151" fmla="*/ 184552 h 1502419"/>
                <a:gd name="connsiteX152" fmla="*/ 2509549 w 3258023"/>
                <a:gd name="connsiteY152" fmla="*/ 193628 h 1502419"/>
                <a:gd name="connsiteX153" fmla="*/ 2509549 w 3258023"/>
                <a:gd name="connsiteY153" fmla="*/ 213799 h 1502419"/>
                <a:gd name="connsiteX154" fmla="*/ 2509549 w 3258023"/>
                <a:gd name="connsiteY154" fmla="*/ 231750 h 1502419"/>
                <a:gd name="connsiteX155" fmla="*/ 2512307 w 3258023"/>
                <a:gd name="connsiteY155" fmla="*/ 267722 h 1502419"/>
                <a:gd name="connsiteX156" fmla="*/ 2513988 w 3258023"/>
                <a:gd name="connsiteY156" fmla="*/ 274848 h 1502419"/>
                <a:gd name="connsiteX157" fmla="*/ 2514592 w 3258023"/>
                <a:gd name="connsiteY157" fmla="*/ 289573 h 1502419"/>
                <a:gd name="connsiteX158" fmla="*/ 2518828 w 3258023"/>
                <a:gd name="connsiteY158" fmla="*/ 323191 h 1502419"/>
                <a:gd name="connsiteX159" fmla="*/ 2519367 w 3258023"/>
                <a:gd name="connsiteY159" fmla="*/ 331191 h 1502419"/>
                <a:gd name="connsiteX160" fmla="*/ 2524208 w 3258023"/>
                <a:gd name="connsiteY160" fmla="*/ 376912 h 1502419"/>
                <a:gd name="connsiteX161" fmla="*/ 2534830 w 3258023"/>
                <a:gd name="connsiteY161" fmla="*/ 574650 h 1502419"/>
                <a:gd name="connsiteX162" fmla="*/ 2519971 w 3258023"/>
                <a:gd name="connsiteY162" fmla="*/ 736620 h 1502419"/>
                <a:gd name="connsiteX163" fmla="*/ 2515063 w 3258023"/>
                <a:gd name="connsiteY163" fmla="*/ 760892 h 1502419"/>
                <a:gd name="connsiteX164" fmla="*/ 2425505 w 3258023"/>
                <a:gd name="connsiteY164" fmla="*/ 1076898 h 1502419"/>
                <a:gd name="connsiteX165" fmla="*/ 2388258 w 3258023"/>
                <a:gd name="connsiteY165" fmla="*/ 1149311 h 1502419"/>
                <a:gd name="connsiteX166" fmla="*/ 2384089 w 3258023"/>
                <a:gd name="connsiteY166" fmla="*/ 1155496 h 1502419"/>
                <a:gd name="connsiteX167" fmla="*/ 1988408 w 3258023"/>
                <a:gd name="connsiteY167" fmla="*/ 1438893 h 1502419"/>
                <a:gd name="connsiteX168" fmla="*/ 1575853 w 3258023"/>
                <a:gd name="connsiteY168" fmla="*/ 1502094 h 1502419"/>
                <a:gd name="connsiteX169" fmla="*/ 1143126 w 3258023"/>
                <a:gd name="connsiteY169" fmla="*/ 1435733 h 1502419"/>
                <a:gd name="connsiteX170" fmla="*/ 1133714 w 3258023"/>
                <a:gd name="connsiteY170" fmla="*/ 1432506 h 1502419"/>
                <a:gd name="connsiteX171" fmla="*/ 886691 w 3258023"/>
                <a:gd name="connsiteY171" fmla="*/ 1301330 h 1502419"/>
                <a:gd name="connsiteX172" fmla="*/ 859797 w 3258023"/>
                <a:gd name="connsiteY172" fmla="*/ 1279074 h 1502419"/>
                <a:gd name="connsiteX173" fmla="*/ 705895 w 3258023"/>
                <a:gd name="connsiteY173" fmla="*/ 1066275 h 1502419"/>
                <a:gd name="connsiteX174" fmla="*/ 691507 w 3258023"/>
                <a:gd name="connsiteY174" fmla="*/ 1037297 h 1502419"/>
                <a:gd name="connsiteX175" fmla="*/ 690432 w 3258023"/>
                <a:gd name="connsiteY175" fmla="*/ 1016252 h 1502419"/>
                <a:gd name="connsiteX176" fmla="*/ 693188 w 3258023"/>
                <a:gd name="connsiteY176" fmla="*/ 987207 h 1502419"/>
                <a:gd name="connsiteX177" fmla="*/ 662259 w 3258023"/>
                <a:gd name="connsiteY177" fmla="*/ 748185 h 1502419"/>
                <a:gd name="connsiteX178" fmla="*/ 633484 w 3258023"/>
                <a:gd name="connsiteY178" fmla="*/ 423505 h 1502419"/>
                <a:gd name="connsiteX179" fmla="*/ 607396 w 3258023"/>
                <a:gd name="connsiteY179" fmla="*/ 238743 h 1502419"/>
                <a:gd name="connsiteX180" fmla="*/ 480187 w 3258023"/>
                <a:gd name="connsiteY180" fmla="*/ 127872 h 1502419"/>
                <a:gd name="connsiteX181" fmla="*/ 395739 w 3258023"/>
                <a:gd name="connsiteY181" fmla="*/ 125250 h 1502419"/>
                <a:gd name="connsiteX182" fmla="*/ 224020 w 3258023"/>
                <a:gd name="connsiteY182" fmla="*/ 98355 h 1502419"/>
                <a:gd name="connsiteX183" fmla="*/ 6715 w 3258023"/>
                <a:gd name="connsiteY183" fmla="*/ 6983 h 1502419"/>
                <a:gd name="connsiteX184" fmla="*/ -2697 w 3258023"/>
                <a:gd name="connsiteY184" fmla="*/ -212 h 150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3258023" h="1502419">
                  <a:moveTo>
                    <a:pt x="-2697" y="-212"/>
                  </a:moveTo>
                  <a:cubicBezTo>
                    <a:pt x="9002" y="-1220"/>
                    <a:pt x="18146" y="5369"/>
                    <a:pt x="27087" y="10950"/>
                  </a:cubicBezTo>
                  <a:cubicBezTo>
                    <a:pt x="63059" y="33608"/>
                    <a:pt x="102325" y="48803"/>
                    <a:pt x="141724" y="64133"/>
                  </a:cubicBezTo>
                  <a:cubicBezTo>
                    <a:pt x="189327" y="83093"/>
                    <a:pt x="238744" y="97213"/>
                    <a:pt x="289171" y="106222"/>
                  </a:cubicBezTo>
                  <a:cubicBezTo>
                    <a:pt x="325680" y="112609"/>
                    <a:pt x="361987" y="121216"/>
                    <a:pt x="399639" y="118728"/>
                  </a:cubicBezTo>
                  <a:cubicBezTo>
                    <a:pt x="433525" y="116845"/>
                    <a:pt x="467546" y="118661"/>
                    <a:pt x="501029" y="123972"/>
                  </a:cubicBezTo>
                  <a:cubicBezTo>
                    <a:pt x="544934" y="130696"/>
                    <a:pt x="596839" y="160615"/>
                    <a:pt x="608606" y="216689"/>
                  </a:cubicBezTo>
                  <a:cubicBezTo>
                    <a:pt x="613246" y="238407"/>
                    <a:pt x="620170" y="259720"/>
                    <a:pt x="621583" y="282043"/>
                  </a:cubicBezTo>
                  <a:cubicBezTo>
                    <a:pt x="621918" y="298179"/>
                    <a:pt x="632878" y="312164"/>
                    <a:pt x="648477" y="316400"/>
                  </a:cubicBezTo>
                  <a:cubicBezTo>
                    <a:pt x="696752" y="333477"/>
                    <a:pt x="744153" y="332805"/>
                    <a:pt x="790612" y="310349"/>
                  </a:cubicBezTo>
                  <a:cubicBezTo>
                    <a:pt x="795856" y="307861"/>
                    <a:pt x="800899" y="304902"/>
                    <a:pt x="806278" y="302684"/>
                  </a:cubicBezTo>
                  <a:cubicBezTo>
                    <a:pt x="819725" y="297103"/>
                    <a:pt x="824768" y="299726"/>
                    <a:pt x="825237" y="314652"/>
                  </a:cubicBezTo>
                  <a:cubicBezTo>
                    <a:pt x="827322" y="380878"/>
                    <a:pt x="841173" y="445491"/>
                    <a:pt x="851595" y="510441"/>
                  </a:cubicBezTo>
                  <a:cubicBezTo>
                    <a:pt x="857713" y="548563"/>
                    <a:pt x="870689" y="585609"/>
                    <a:pt x="880439" y="623195"/>
                  </a:cubicBezTo>
                  <a:cubicBezTo>
                    <a:pt x="894961" y="679134"/>
                    <a:pt x="907735" y="735612"/>
                    <a:pt x="930260" y="789198"/>
                  </a:cubicBezTo>
                  <a:cubicBezTo>
                    <a:pt x="957827" y="855089"/>
                    <a:pt x="990772" y="917550"/>
                    <a:pt x="1037836" y="972079"/>
                  </a:cubicBezTo>
                  <a:cubicBezTo>
                    <a:pt x="1051283" y="987744"/>
                    <a:pt x="1064730" y="1003477"/>
                    <a:pt x="1079656" y="1017798"/>
                  </a:cubicBezTo>
                  <a:cubicBezTo>
                    <a:pt x="1088263" y="1024858"/>
                    <a:pt x="1091557" y="1036557"/>
                    <a:pt x="1087859" y="1047045"/>
                  </a:cubicBezTo>
                  <a:cubicBezTo>
                    <a:pt x="1078379" y="1076024"/>
                    <a:pt x="1086178" y="1101170"/>
                    <a:pt x="1105408" y="1122887"/>
                  </a:cubicBezTo>
                  <a:cubicBezTo>
                    <a:pt x="1115561" y="1134384"/>
                    <a:pt x="1117711" y="1149378"/>
                    <a:pt x="1127394" y="1161345"/>
                  </a:cubicBezTo>
                  <a:cubicBezTo>
                    <a:pt x="1147967" y="1186559"/>
                    <a:pt x="1176811" y="1193955"/>
                    <a:pt x="1205184" y="1202090"/>
                  </a:cubicBezTo>
                  <a:cubicBezTo>
                    <a:pt x="1245525" y="1213722"/>
                    <a:pt x="1285867" y="1226093"/>
                    <a:pt x="1327217" y="1234296"/>
                  </a:cubicBezTo>
                  <a:cubicBezTo>
                    <a:pt x="1363658" y="1241557"/>
                    <a:pt x="1400570" y="1244650"/>
                    <a:pt x="1437213" y="1249827"/>
                  </a:cubicBezTo>
                  <a:cubicBezTo>
                    <a:pt x="1488515" y="1257156"/>
                    <a:pt x="1539814" y="1252719"/>
                    <a:pt x="1591049" y="1254130"/>
                  </a:cubicBezTo>
                  <a:cubicBezTo>
                    <a:pt x="1630649" y="1254400"/>
                    <a:pt x="1670252" y="1251373"/>
                    <a:pt x="1709314" y="1244986"/>
                  </a:cubicBezTo>
                  <a:cubicBezTo>
                    <a:pt x="1721888" y="1244112"/>
                    <a:pt x="1734462" y="1244112"/>
                    <a:pt x="1747034" y="1244986"/>
                  </a:cubicBezTo>
                  <a:cubicBezTo>
                    <a:pt x="1749051" y="1255542"/>
                    <a:pt x="1743201" y="1263611"/>
                    <a:pt x="1740311" y="1271276"/>
                  </a:cubicBezTo>
                  <a:cubicBezTo>
                    <a:pt x="1713618" y="1334947"/>
                    <a:pt x="1719467" y="1407696"/>
                    <a:pt x="1756044" y="1466258"/>
                  </a:cubicBezTo>
                  <a:cubicBezTo>
                    <a:pt x="1764247" y="1478764"/>
                    <a:pt x="1777088" y="1474259"/>
                    <a:pt x="1787779" y="1472175"/>
                  </a:cubicBezTo>
                  <a:cubicBezTo>
                    <a:pt x="1804722" y="1468880"/>
                    <a:pt x="1822001" y="1466526"/>
                    <a:pt x="1838742" y="1462829"/>
                  </a:cubicBezTo>
                  <a:cubicBezTo>
                    <a:pt x="1887892" y="1452071"/>
                    <a:pt x="1938049" y="1446692"/>
                    <a:pt x="1986660" y="1433783"/>
                  </a:cubicBezTo>
                  <a:cubicBezTo>
                    <a:pt x="2035742" y="1421614"/>
                    <a:pt x="2083143" y="1403527"/>
                    <a:pt x="2127854" y="1379995"/>
                  </a:cubicBezTo>
                  <a:cubicBezTo>
                    <a:pt x="2139890" y="1373271"/>
                    <a:pt x="2157439" y="1369439"/>
                    <a:pt x="2155489" y="1349268"/>
                  </a:cubicBezTo>
                  <a:cubicBezTo>
                    <a:pt x="2165035" y="1338847"/>
                    <a:pt x="2176130" y="1329972"/>
                    <a:pt x="2188366" y="1322912"/>
                  </a:cubicBezTo>
                  <a:cubicBezTo>
                    <a:pt x="2204100" y="1312759"/>
                    <a:pt x="2212840" y="1296018"/>
                    <a:pt x="2225145" y="1283916"/>
                  </a:cubicBezTo>
                  <a:cubicBezTo>
                    <a:pt x="2260309" y="1248348"/>
                    <a:pt x="2289086" y="1208477"/>
                    <a:pt x="2319274" y="1169145"/>
                  </a:cubicBezTo>
                  <a:cubicBezTo>
                    <a:pt x="2334335" y="1149512"/>
                    <a:pt x="2353765" y="1134990"/>
                    <a:pt x="2355110" y="1106818"/>
                  </a:cubicBezTo>
                  <a:cubicBezTo>
                    <a:pt x="2356119" y="1087118"/>
                    <a:pt x="2371986" y="1073200"/>
                    <a:pt x="2384829" y="1059081"/>
                  </a:cubicBezTo>
                  <a:cubicBezTo>
                    <a:pt x="2397670" y="1044961"/>
                    <a:pt x="2404259" y="1032657"/>
                    <a:pt x="2402982" y="1014638"/>
                  </a:cubicBezTo>
                  <a:cubicBezTo>
                    <a:pt x="2401503" y="994468"/>
                    <a:pt x="2410377" y="977524"/>
                    <a:pt x="2422547" y="962329"/>
                  </a:cubicBezTo>
                  <a:cubicBezTo>
                    <a:pt x="2434111" y="949017"/>
                    <a:pt x="2439827" y="931603"/>
                    <a:pt x="2438348" y="914055"/>
                  </a:cubicBezTo>
                  <a:cubicBezTo>
                    <a:pt x="2437204" y="895632"/>
                    <a:pt x="2442246" y="877411"/>
                    <a:pt x="2452601" y="862148"/>
                  </a:cubicBezTo>
                  <a:cubicBezTo>
                    <a:pt x="2461948" y="848231"/>
                    <a:pt x="2465444" y="831086"/>
                    <a:pt x="2462284" y="814613"/>
                  </a:cubicBezTo>
                  <a:cubicBezTo>
                    <a:pt x="2458182" y="793232"/>
                    <a:pt x="2461544" y="771045"/>
                    <a:pt x="2471966" y="751883"/>
                  </a:cubicBezTo>
                  <a:cubicBezTo>
                    <a:pt x="2479562" y="738772"/>
                    <a:pt x="2480974" y="722972"/>
                    <a:pt x="2475731" y="708785"/>
                  </a:cubicBezTo>
                  <a:cubicBezTo>
                    <a:pt x="2473916" y="705019"/>
                    <a:pt x="2473175" y="700784"/>
                    <a:pt x="2473646" y="696615"/>
                  </a:cubicBezTo>
                  <a:cubicBezTo>
                    <a:pt x="2486353" y="650761"/>
                    <a:pt x="2476470" y="603494"/>
                    <a:pt x="2482588" y="557371"/>
                  </a:cubicBezTo>
                  <a:cubicBezTo>
                    <a:pt x="2484470" y="543184"/>
                    <a:pt x="2487228" y="529603"/>
                    <a:pt x="2481580" y="515886"/>
                  </a:cubicBezTo>
                  <a:cubicBezTo>
                    <a:pt x="2479697" y="512122"/>
                    <a:pt x="2478756" y="507953"/>
                    <a:pt x="2478824" y="503785"/>
                  </a:cubicBezTo>
                  <a:cubicBezTo>
                    <a:pt x="2484201" y="458401"/>
                    <a:pt x="2474856" y="413487"/>
                    <a:pt x="2473579" y="368305"/>
                  </a:cubicBezTo>
                  <a:cubicBezTo>
                    <a:pt x="2472570" y="331998"/>
                    <a:pt x="2469679" y="295825"/>
                    <a:pt x="2464838" y="259855"/>
                  </a:cubicBezTo>
                  <a:cubicBezTo>
                    <a:pt x="2461948" y="233431"/>
                    <a:pt x="2463965" y="206739"/>
                    <a:pt x="2470621" y="181055"/>
                  </a:cubicBezTo>
                  <a:cubicBezTo>
                    <a:pt x="2475260" y="160885"/>
                    <a:pt x="2491867" y="145757"/>
                    <a:pt x="2512374" y="142932"/>
                  </a:cubicBezTo>
                  <a:cubicBezTo>
                    <a:pt x="2540949" y="137688"/>
                    <a:pt x="2570061" y="135739"/>
                    <a:pt x="2599107" y="137285"/>
                  </a:cubicBezTo>
                  <a:cubicBezTo>
                    <a:pt x="2605763" y="137083"/>
                    <a:pt x="2612352" y="138294"/>
                    <a:pt x="2618539" y="140781"/>
                  </a:cubicBezTo>
                  <a:cubicBezTo>
                    <a:pt x="2644423" y="154497"/>
                    <a:pt x="2675083" y="156044"/>
                    <a:pt x="2702179" y="144883"/>
                  </a:cubicBezTo>
                  <a:cubicBezTo>
                    <a:pt x="2731560" y="134326"/>
                    <a:pt x="2757312" y="145689"/>
                    <a:pt x="2777886" y="168683"/>
                  </a:cubicBezTo>
                  <a:cubicBezTo>
                    <a:pt x="2781315" y="174264"/>
                    <a:pt x="2787568" y="175407"/>
                    <a:pt x="2792812" y="178635"/>
                  </a:cubicBezTo>
                  <a:cubicBezTo>
                    <a:pt x="2794224" y="180517"/>
                    <a:pt x="2796241" y="181862"/>
                    <a:pt x="2797788" y="183610"/>
                  </a:cubicBezTo>
                  <a:lnTo>
                    <a:pt x="2807738" y="183610"/>
                  </a:lnTo>
                  <a:cubicBezTo>
                    <a:pt x="2815537" y="194637"/>
                    <a:pt x="2809554" y="204116"/>
                    <a:pt x="2803838" y="213059"/>
                  </a:cubicBezTo>
                  <a:cubicBezTo>
                    <a:pt x="2793484" y="229262"/>
                    <a:pt x="2792072" y="244592"/>
                    <a:pt x="2804511" y="260594"/>
                  </a:cubicBezTo>
                  <a:cubicBezTo>
                    <a:pt x="2810898" y="268259"/>
                    <a:pt x="2813721" y="278277"/>
                    <a:pt x="2812377" y="288161"/>
                  </a:cubicBezTo>
                  <a:cubicBezTo>
                    <a:pt x="2811773" y="291522"/>
                    <a:pt x="2811033" y="294817"/>
                    <a:pt x="2810092" y="298045"/>
                  </a:cubicBezTo>
                  <a:cubicBezTo>
                    <a:pt x="2809621" y="301205"/>
                    <a:pt x="2809621" y="304499"/>
                    <a:pt x="2810092" y="307659"/>
                  </a:cubicBezTo>
                  <a:cubicBezTo>
                    <a:pt x="2810898" y="310886"/>
                    <a:pt x="2811840" y="314382"/>
                    <a:pt x="2812579" y="317274"/>
                  </a:cubicBezTo>
                  <a:cubicBezTo>
                    <a:pt x="2814664" y="329914"/>
                    <a:pt x="2813117" y="342823"/>
                    <a:pt x="2808142" y="354589"/>
                  </a:cubicBezTo>
                  <a:cubicBezTo>
                    <a:pt x="2806998" y="357682"/>
                    <a:pt x="2805990" y="360910"/>
                    <a:pt x="2805250" y="364137"/>
                  </a:cubicBezTo>
                  <a:cubicBezTo>
                    <a:pt x="2804915" y="367431"/>
                    <a:pt x="2805049" y="370793"/>
                    <a:pt x="2805721" y="374020"/>
                  </a:cubicBezTo>
                  <a:cubicBezTo>
                    <a:pt x="2806663" y="377517"/>
                    <a:pt x="2807671" y="380744"/>
                    <a:pt x="2808411" y="384577"/>
                  </a:cubicBezTo>
                  <a:cubicBezTo>
                    <a:pt x="2809823" y="418732"/>
                    <a:pt x="2806798" y="452820"/>
                    <a:pt x="2808411" y="486908"/>
                  </a:cubicBezTo>
                  <a:cubicBezTo>
                    <a:pt x="2807738" y="490539"/>
                    <a:pt x="2806730" y="494102"/>
                    <a:pt x="2805788" y="497666"/>
                  </a:cubicBezTo>
                  <a:cubicBezTo>
                    <a:pt x="2804376" y="503179"/>
                    <a:pt x="2804040" y="508895"/>
                    <a:pt x="2804982" y="514542"/>
                  </a:cubicBezTo>
                  <a:cubicBezTo>
                    <a:pt x="2805855" y="517837"/>
                    <a:pt x="2806998" y="521131"/>
                    <a:pt x="2808344" y="524291"/>
                  </a:cubicBezTo>
                  <a:cubicBezTo>
                    <a:pt x="2813185" y="534309"/>
                    <a:pt x="2814596" y="545672"/>
                    <a:pt x="2812242" y="556564"/>
                  </a:cubicBezTo>
                  <a:cubicBezTo>
                    <a:pt x="2811638" y="560195"/>
                    <a:pt x="2810965" y="563893"/>
                    <a:pt x="2810696" y="567658"/>
                  </a:cubicBezTo>
                  <a:cubicBezTo>
                    <a:pt x="2817689" y="596233"/>
                    <a:pt x="2820983" y="625615"/>
                    <a:pt x="2820512" y="655064"/>
                  </a:cubicBezTo>
                  <a:cubicBezTo>
                    <a:pt x="2821185" y="657350"/>
                    <a:pt x="2821791" y="659703"/>
                    <a:pt x="2822597" y="661788"/>
                  </a:cubicBezTo>
                  <a:cubicBezTo>
                    <a:pt x="2823203" y="662796"/>
                    <a:pt x="2823674" y="663871"/>
                    <a:pt x="2824278" y="664947"/>
                  </a:cubicBezTo>
                  <a:cubicBezTo>
                    <a:pt x="2824884" y="666023"/>
                    <a:pt x="2826901" y="668981"/>
                    <a:pt x="2828178" y="670999"/>
                  </a:cubicBezTo>
                  <a:cubicBezTo>
                    <a:pt x="2836650" y="683303"/>
                    <a:pt x="2840548" y="698229"/>
                    <a:pt x="2839271" y="713088"/>
                  </a:cubicBezTo>
                  <a:cubicBezTo>
                    <a:pt x="2838533" y="723778"/>
                    <a:pt x="2840683" y="734468"/>
                    <a:pt x="2845591" y="744016"/>
                  </a:cubicBezTo>
                  <a:cubicBezTo>
                    <a:pt x="2846802" y="745899"/>
                    <a:pt x="2847945" y="747916"/>
                    <a:pt x="2849087" y="749866"/>
                  </a:cubicBezTo>
                  <a:lnTo>
                    <a:pt x="2850903" y="752623"/>
                  </a:lnTo>
                  <a:cubicBezTo>
                    <a:pt x="2852314" y="754303"/>
                    <a:pt x="2853526" y="756052"/>
                    <a:pt x="2854803" y="757866"/>
                  </a:cubicBezTo>
                  <a:cubicBezTo>
                    <a:pt x="2857424" y="761295"/>
                    <a:pt x="2859778" y="764859"/>
                    <a:pt x="2861930" y="768625"/>
                  </a:cubicBezTo>
                  <a:cubicBezTo>
                    <a:pt x="2863544" y="771313"/>
                    <a:pt x="2864956" y="774205"/>
                    <a:pt x="2866031" y="777163"/>
                  </a:cubicBezTo>
                  <a:cubicBezTo>
                    <a:pt x="2867242" y="781198"/>
                    <a:pt x="2868317" y="785299"/>
                    <a:pt x="2869123" y="789400"/>
                  </a:cubicBezTo>
                  <a:cubicBezTo>
                    <a:pt x="2869998" y="792425"/>
                    <a:pt x="2870939" y="795519"/>
                    <a:pt x="2871814" y="798679"/>
                  </a:cubicBezTo>
                  <a:cubicBezTo>
                    <a:pt x="2874033" y="808495"/>
                    <a:pt x="2873023" y="819252"/>
                    <a:pt x="2880555" y="827455"/>
                  </a:cubicBezTo>
                  <a:cubicBezTo>
                    <a:pt x="2882101" y="829002"/>
                    <a:pt x="2883580" y="830683"/>
                    <a:pt x="2885059" y="832296"/>
                  </a:cubicBezTo>
                  <a:lnTo>
                    <a:pt x="2887413" y="834649"/>
                  </a:lnTo>
                  <a:cubicBezTo>
                    <a:pt x="2889026" y="836196"/>
                    <a:pt x="2890573" y="837876"/>
                    <a:pt x="2892052" y="839490"/>
                  </a:cubicBezTo>
                  <a:cubicBezTo>
                    <a:pt x="2903077" y="852198"/>
                    <a:pt x="2910339" y="867729"/>
                    <a:pt x="2913028" y="884336"/>
                  </a:cubicBezTo>
                  <a:cubicBezTo>
                    <a:pt x="2913701" y="886152"/>
                    <a:pt x="2914240" y="888101"/>
                    <a:pt x="2914978" y="889916"/>
                  </a:cubicBezTo>
                  <a:cubicBezTo>
                    <a:pt x="2915449" y="890656"/>
                    <a:pt x="2915920" y="891530"/>
                    <a:pt x="2916390" y="892337"/>
                  </a:cubicBezTo>
                  <a:cubicBezTo>
                    <a:pt x="2917669" y="893749"/>
                    <a:pt x="2919013" y="895094"/>
                    <a:pt x="2920425" y="896304"/>
                  </a:cubicBezTo>
                  <a:cubicBezTo>
                    <a:pt x="2923450" y="898590"/>
                    <a:pt x="2926610" y="900809"/>
                    <a:pt x="2929502" y="903364"/>
                  </a:cubicBezTo>
                  <a:cubicBezTo>
                    <a:pt x="2931048" y="904574"/>
                    <a:pt x="2932527" y="905918"/>
                    <a:pt x="2933939" y="907398"/>
                  </a:cubicBezTo>
                  <a:lnTo>
                    <a:pt x="2936158" y="909482"/>
                  </a:lnTo>
                  <a:cubicBezTo>
                    <a:pt x="2937705" y="910827"/>
                    <a:pt x="2939116" y="912306"/>
                    <a:pt x="2940595" y="913785"/>
                  </a:cubicBezTo>
                  <a:lnTo>
                    <a:pt x="2942882" y="916004"/>
                  </a:lnTo>
                  <a:cubicBezTo>
                    <a:pt x="2944428" y="917550"/>
                    <a:pt x="2945840" y="919164"/>
                    <a:pt x="2947117" y="920912"/>
                  </a:cubicBezTo>
                  <a:cubicBezTo>
                    <a:pt x="2954177" y="929585"/>
                    <a:pt x="2956866" y="940410"/>
                    <a:pt x="2961572" y="950227"/>
                  </a:cubicBezTo>
                  <a:cubicBezTo>
                    <a:pt x="2963387" y="952849"/>
                    <a:pt x="2965674" y="955135"/>
                    <a:pt x="2968295" y="956951"/>
                  </a:cubicBezTo>
                  <a:cubicBezTo>
                    <a:pt x="2979861" y="963674"/>
                    <a:pt x="2992972" y="968380"/>
                    <a:pt x="3000501" y="980684"/>
                  </a:cubicBezTo>
                  <a:cubicBezTo>
                    <a:pt x="3002451" y="983374"/>
                    <a:pt x="3004334" y="986131"/>
                    <a:pt x="3006352" y="988753"/>
                  </a:cubicBezTo>
                  <a:cubicBezTo>
                    <a:pt x="3011933" y="995409"/>
                    <a:pt x="3016773" y="1002536"/>
                    <a:pt x="3020941" y="1010133"/>
                  </a:cubicBezTo>
                  <a:cubicBezTo>
                    <a:pt x="3022757" y="1012621"/>
                    <a:pt x="3025043" y="1014706"/>
                    <a:pt x="3027665" y="1016386"/>
                  </a:cubicBezTo>
                  <a:cubicBezTo>
                    <a:pt x="3034455" y="1019143"/>
                    <a:pt x="3041044" y="1022370"/>
                    <a:pt x="3047431" y="1025933"/>
                  </a:cubicBezTo>
                  <a:cubicBezTo>
                    <a:pt x="3050055" y="1027614"/>
                    <a:pt x="3052609" y="1029430"/>
                    <a:pt x="3055232" y="1031178"/>
                  </a:cubicBezTo>
                  <a:cubicBezTo>
                    <a:pt x="3061484" y="1035011"/>
                    <a:pt x="3066729" y="1040254"/>
                    <a:pt x="3070629" y="1046440"/>
                  </a:cubicBezTo>
                  <a:cubicBezTo>
                    <a:pt x="3072377" y="1048928"/>
                    <a:pt x="3074125" y="1051416"/>
                    <a:pt x="3076006" y="1053836"/>
                  </a:cubicBezTo>
                  <a:cubicBezTo>
                    <a:pt x="3079168" y="1057534"/>
                    <a:pt x="3082193" y="1061366"/>
                    <a:pt x="3085353" y="1064997"/>
                  </a:cubicBezTo>
                  <a:cubicBezTo>
                    <a:pt x="3087438" y="1066880"/>
                    <a:pt x="3089857" y="1068225"/>
                    <a:pt x="3092548" y="1069031"/>
                  </a:cubicBezTo>
                  <a:cubicBezTo>
                    <a:pt x="3098396" y="1069503"/>
                    <a:pt x="3104179" y="1070377"/>
                    <a:pt x="3109961" y="1071519"/>
                  </a:cubicBezTo>
                  <a:cubicBezTo>
                    <a:pt x="3112851" y="1072460"/>
                    <a:pt x="3115676" y="1073671"/>
                    <a:pt x="3118298" y="1075217"/>
                  </a:cubicBezTo>
                  <a:cubicBezTo>
                    <a:pt x="3121861" y="1077100"/>
                    <a:pt x="3125223" y="1079319"/>
                    <a:pt x="3128316" y="1081941"/>
                  </a:cubicBezTo>
                  <a:cubicBezTo>
                    <a:pt x="3130670" y="1083824"/>
                    <a:pt x="3132889" y="1085840"/>
                    <a:pt x="3135039" y="1087992"/>
                  </a:cubicBezTo>
                  <a:cubicBezTo>
                    <a:pt x="3137797" y="1090615"/>
                    <a:pt x="3140351" y="1093371"/>
                    <a:pt x="3143242" y="1095791"/>
                  </a:cubicBezTo>
                  <a:cubicBezTo>
                    <a:pt x="3145461" y="1097271"/>
                    <a:pt x="3147950" y="1098413"/>
                    <a:pt x="3150504" y="1099220"/>
                  </a:cubicBezTo>
                  <a:cubicBezTo>
                    <a:pt x="3154067" y="1099959"/>
                    <a:pt x="3157698" y="1100565"/>
                    <a:pt x="3161127" y="1101640"/>
                  </a:cubicBezTo>
                  <a:lnTo>
                    <a:pt x="3168993" y="1104330"/>
                  </a:lnTo>
                  <a:cubicBezTo>
                    <a:pt x="3171682" y="1105002"/>
                    <a:pt x="3174305" y="1105876"/>
                    <a:pt x="3176859" y="1106818"/>
                  </a:cubicBezTo>
                  <a:cubicBezTo>
                    <a:pt x="3179482" y="1107759"/>
                    <a:pt x="3182104" y="1108566"/>
                    <a:pt x="3184862" y="1109037"/>
                  </a:cubicBezTo>
                  <a:lnTo>
                    <a:pt x="3190508" y="1109037"/>
                  </a:lnTo>
                  <a:cubicBezTo>
                    <a:pt x="3194341" y="1109037"/>
                    <a:pt x="3198174" y="1109037"/>
                    <a:pt x="3202005" y="1109507"/>
                  </a:cubicBezTo>
                  <a:cubicBezTo>
                    <a:pt x="3205838" y="1109844"/>
                    <a:pt x="3209402" y="1111390"/>
                    <a:pt x="3212225" y="1114012"/>
                  </a:cubicBezTo>
                  <a:cubicBezTo>
                    <a:pt x="3213906" y="1114886"/>
                    <a:pt x="3213571" y="1119391"/>
                    <a:pt x="3217268" y="1116567"/>
                  </a:cubicBezTo>
                  <a:cubicBezTo>
                    <a:pt x="3218747" y="1115559"/>
                    <a:pt x="3220362" y="1114617"/>
                    <a:pt x="3221976" y="1113878"/>
                  </a:cubicBezTo>
                  <a:cubicBezTo>
                    <a:pt x="3224597" y="1112466"/>
                    <a:pt x="3227353" y="1111323"/>
                    <a:pt x="3230245" y="1110650"/>
                  </a:cubicBezTo>
                  <a:cubicBezTo>
                    <a:pt x="3234682" y="1109844"/>
                    <a:pt x="3239187" y="1110381"/>
                    <a:pt x="3243356" y="1112062"/>
                  </a:cubicBezTo>
                  <a:cubicBezTo>
                    <a:pt x="3246718" y="1113541"/>
                    <a:pt x="3249743" y="1115693"/>
                    <a:pt x="3252164" y="1118382"/>
                  </a:cubicBezTo>
                  <a:cubicBezTo>
                    <a:pt x="3256534" y="1123425"/>
                    <a:pt x="3256332" y="1130956"/>
                    <a:pt x="3251828" y="1135796"/>
                  </a:cubicBezTo>
                  <a:cubicBezTo>
                    <a:pt x="3157698" y="1131896"/>
                    <a:pt x="3067467" y="1117105"/>
                    <a:pt x="2998955" y="1042809"/>
                  </a:cubicBezTo>
                  <a:cubicBezTo>
                    <a:pt x="2986114" y="1028959"/>
                    <a:pt x="2969103" y="1019412"/>
                    <a:pt x="2956464" y="1005158"/>
                  </a:cubicBezTo>
                  <a:cubicBezTo>
                    <a:pt x="2922240" y="964077"/>
                    <a:pt x="2886471" y="924140"/>
                    <a:pt x="2862334" y="875663"/>
                  </a:cubicBezTo>
                  <a:cubicBezTo>
                    <a:pt x="2824816" y="797065"/>
                    <a:pt x="2798461" y="713626"/>
                    <a:pt x="2784071" y="627699"/>
                  </a:cubicBezTo>
                  <a:cubicBezTo>
                    <a:pt x="2774659" y="567187"/>
                    <a:pt x="2760606" y="507079"/>
                    <a:pt x="2759800" y="445491"/>
                  </a:cubicBezTo>
                  <a:cubicBezTo>
                    <a:pt x="2758993" y="380676"/>
                    <a:pt x="2766053" y="316265"/>
                    <a:pt x="2770961" y="251787"/>
                  </a:cubicBezTo>
                  <a:cubicBezTo>
                    <a:pt x="2772372" y="232759"/>
                    <a:pt x="2773313" y="213664"/>
                    <a:pt x="2775465" y="194704"/>
                  </a:cubicBezTo>
                  <a:cubicBezTo>
                    <a:pt x="2776809" y="182871"/>
                    <a:pt x="2772305" y="177559"/>
                    <a:pt x="2760875" y="177088"/>
                  </a:cubicBezTo>
                  <a:cubicBezTo>
                    <a:pt x="2742655" y="176281"/>
                    <a:pt x="2724434" y="174869"/>
                    <a:pt x="2706212" y="175004"/>
                  </a:cubicBezTo>
                  <a:cubicBezTo>
                    <a:pt x="2688799" y="175743"/>
                    <a:pt x="2671385" y="174667"/>
                    <a:pt x="2654172" y="171911"/>
                  </a:cubicBezTo>
                  <a:cubicBezTo>
                    <a:pt x="2624522" y="166263"/>
                    <a:pt x="2594670" y="168751"/>
                    <a:pt x="2564818" y="168550"/>
                  </a:cubicBezTo>
                  <a:cubicBezTo>
                    <a:pt x="2557421" y="172247"/>
                    <a:pt x="2549421" y="169759"/>
                    <a:pt x="2541755" y="170566"/>
                  </a:cubicBezTo>
                  <a:cubicBezTo>
                    <a:pt x="2535906" y="170566"/>
                    <a:pt x="2530191" y="167743"/>
                    <a:pt x="2524342" y="170029"/>
                  </a:cubicBezTo>
                  <a:lnTo>
                    <a:pt x="2521786" y="170768"/>
                  </a:lnTo>
                  <a:lnTo>
                    <a:pt x="2517013" y="172382"/>
                  </a:lnTo>
                  <a:cubicBezTo>
                    <a:pt x="2515534" y="173121"/>
                    <a:pt x="2514190" y="173995"/>
                    <a:pt x="2512911" y="175071"/>
                  </a:cubicBezTo>
                  <a:cubicBezTo>
                    <a:pt x="2512911" y="175071"/>
                    <a:pt x="2511365" y="176954"/>
                    <a:pt x="2511432" y="177021"/>
                  </a:cubicBezTo>
                  <a:cubicBezTo>
                    <a:pt x="2510424" y="179442"/>
                    <a:pt x="2509818" y="181929"/>
                    <a:pt x="2509549" y="184552"/>
                  </a:cubicBezTo>
                  <a:cubicBezTo>
                    <a:pt x="2509549" y="187577"/>
                    <a:pt x="2509549" y="190602"/>
                    <a:pt x="2509549" y="193628"/>
                  </a:cubicBezTo>
                  <a:lnTo>
                    <a:pt x="2509549" y="213799"/>
                  </a:lnTo>
                  <a:cubicBezTo>
                    <a:pt x="2509549" y="219783"/>
                    <a:pt x="2509549" y="225767"/>
                    <a:pt x="2509549" y="231750"/>
                  </a:cubicBezTo>
                  <a:cubicBezTo>
                    <a:pt x="2511297" y="243651"/>
                    <a:pt x="2510087" y="255821"/>
                    <a:pt x="2512307" y="267722"/>
                  </a:cubicBezTo>
                  <a:cubicBezTo>
                    <a:pt x="2513113" y="270007"/>
                    <a:pt x="2513651" y="272428"/>
                    <a:pt x="2513988" y="274848"/>
                  </a:cubicBezTo>
                  <a:cubicBezTo>
                    <a:pt x="2514457" y="279756"/>
                    <a:pt x="2514391" y="284664"/>
                    <a:pt x="2514592" y="289573"/>
                  </a:cubicBezTo>
                  <a:cubicBezTo>
                    <a:pt x="2516542" y="300666"/>
                    <a:pt x="2515197" y="312164"/>
                    <a:pt x="2518828" y="323191"/>
                  </a:cubicBezTo>
                  <a:cubicBezTo>
                    <a:pt x="2519165" y="325813"/>
                    <a:pt x="2519367" y="328502"/>
                    <a:pt x="2519367" y="331191"/>
                  </a:cubicBezTo>
                  <a:cubicBezTo>
                    <a:pt x="2519702" y="346521"/>
                    <a:pt x="2521383" y="361851"/>
                    <a:pt x="2524208" y="376912"/>
                  </a:cubicBezTo>
                  <a:cubicBezTo>
                    <a:pt x="2531133" y="442601"/>
                    <a:pt x="2534695" y="508625"/>
                    <a:pt x="2534830" y="574650"/>
                  </a:cubicBezTo>
                  <a:cubicBezTo>
                    <a:pt x="2535839" y="629044"/>
                    <a:pt x="2530864" y="683303"/>
                    <a:pt x="2519971" y="736620"/>
                  </a:cubicBezTo>
                  <a:cubicBezTo>
                    <a:pt x="2518357" y="744688"/>
                    <a:pt x="2517349" y="753025"/>
                    <a:pt x="2515063" y="760892"/>
                  </a:cubicBezTo>
                  <a:cubicBezTo>
                    <a:pt x="2484470" y="866048"/>
                    <a:pt x="2462149" y="973490"/>
                    <a:pt x="2425505" y="1076898"/>
                  </a:cubicBezTo>
                  <a:cubicBezTo>
                    <a:pt x="2416362" y="1102784"/>
                    <a:pt x="2407419" y="1128602"/>
                    <a:pt x="2388258" y="1149311"/>
                  </a:cubicBezTo>
                  <a:cubicBezTo>
                    <a:pt x="2386644" y="1151193"/>
                    <a:pt x="2385231" y="1153277"/>
                    <a:pt x="2384089" y="1155496"/>
                  </a:cubicBezTo>
                  <a:cubicBezTo>
                    <a:pt x="2293321" y="1307381"/>
                    <a:pt x="2156027" y="1397543"/>
                    <a:pt x="1988408" y="1438893"/>
                  </a:cubicBezTo>
                  <a:cubicBezTo>
                    <a:pt x="1853333" y="1472510"/>
                    <a:pt x="1716240" y="1501758"/>
                    <a:pt x="1575853" y="1502094"/>
                  </a:cubicBezTo>
                  <a:cubicBezTo>
                    <a:pt x="1428474" y="1502497"/>
                    <a:pt x="1282170" y="1491740"/>
                    <a:pt x="1143126" y="1435733"/>
                  </a:cubicBezTo>
                  <a:cubicBezTo>
                    <a:pt x="1140034" y="1434455"/>
                    <a:pt x="1136941" y="1433380"/>
                    <a:pt x="1133714" y="1432506"/>
                  </a:cubicBezTo>
                  <a:cubicBezTo>
                    <a:pt x="1041535" y="1407293"/>
                    <a:pt x="963406" y="1355723"/>
                    <a:pt x="886691" y="1301330"/>
                  </a:cubicBezTo>
                  <a:cubicBezTo>
                    <a:pt x="876943" y="1294875"/>
                    <a:pt x="867933" y="1287412"/>
                    <a:pt x="859797" y="1279074"/>
                  </a:cubicBezTo>
                  <a:cubicBezTo>
                    <a:pt x="800428" y="1213991"/>
                    <a:pt x="741799" y="1148369"/>
                    <a:pt x="705895" y="1066275"/>
                  </a:cubicBezTo>
                  <a:cubicBezTo>
                    <a:pt x="701592" y="1056391"/>
                    <a:pt x="696617" y="1046777"/>
                    <a:pt x="691507" y="1037297"/>
                  </a:cubicBezTo>
                  <a:cubicBezTo>
                    <a:pt x="687205" y="1031043"/>
                    <a:pt x="686801" y="1022908"/>
                    <a:pt x="690432" y="1016252"/>
                  </a:cubicBezTo>
                  <a:cubicBezTo>
                    <a:pt x="695138" y="1007310"/>
                    <a:pt x="696146" y="996888"/>
                    <a:pt x="693188" y="987207"/>
                  </a:cubicBezTo>
                  <a:cubicBezTo>
                    <a:pt x="671135" y="909079"/>
                    <a:pt x="669588" y="828330"/>
                    <a:pt x="662259" y="748185"/>
                  </a:cubicBezTo>
                  <a:cubicBezTo>
                    <a:pt x="652376" y="640003"/>
                    <a:pt x="647939" y="531351"/>
                    <a:pt x="633484" y="423505"/>
                  </a:cubicBezTo>
                  <a:cubicBezTo>
                    <a:pt x="625212" y="361851"/>
                    <a:pt x="620037" y="299792"/>
                    <a:pt x="607396" y="238743"/>
                  </a:cubicBezTo>
                  <a:cubicBezTo>
                    <a:pt x="593008" y="169961"/>
                    <a:pt x="550650" y="132310"/>
                    <a:pt x="480187" y="127872"/>
                  </a:cubicBezTo>
                  <a:cubicBezTo>
                    <a:pt x="452082" y="126056"/>
                    <a:pt x="423978" y="125384"/>
                    <a:pt x="395739" y="125250"/>
                  </a:cubicBezTo>
                  <a:cubicBezTo>
                    <a:pt x="337581" y="123838"/>
                    <a:pt x="279826" y="114761"/>
                    <a:pt x="224020" y="98355"/>
                  </a:cubicBezTo>
                  <a:cubicBezTo>
                    <a:pt x="147709" y="78050"/>
                    <a:pt x="74623" y="47257"/>
                    <a:pt x="6715" y="6983"/>
                  </a:cubicBezTo>
                  <a:cubicBezTo>
                    <a:pt x="3421" y="4764"/>
                    <a:pt x="261" y="2411"/>
                    <a:pt x="-2697" y="-212"/>
                  </a:cubicBezTo>
                  <a:close/>
                </a:path>
              </a:pathLst>
            </a:custGeom>
            <a:solidFill>
              <a:srgbClr val="020202"/>
            </a:solidFill>
            <a:ln w="6712" cap="flat">
              <a:noFill/>
              <a:prstDash val="solid"/>
              <a:miter/>
            </a:ln>
          </p:spPr>
          <p:txBody>
            <a:bodyPr rtlCol="0" anchor="ctr"/>
            <a:lstStyle/>
            <a:p>
              <a:endParaRPr lang="es-CO"/>
            </a:p>
          </p:txBody>
        </p:sp>
        <p:sp>
          <p:nvSpPr>
            <p:cNvPr id="1398" name="Freeform: Shape 1397">
              <a:extLst>
                <a:ext uri="{FF2B5EF4-FFF2-40B4-BE49-F238E27FC236}">
                  <a16:creationId xmlns:a16="http://schemas.microsoft.com/office/drawing/2014/main" id="{32163B4C-18B6-2FCC-9CF8-72651CFFF232}"/>
                </a:ext>
              </a:extLst>
            </p:cNvPr>
            <p:cNvSpPr/>
            <p:nvPr/>
          </p:nvSpPr>
          <p:spPr>
            <a:xfrm>
              <a:off x="6627600" y="319741"/>
              <a:ext cx="1787873" cy="1225067"/>
            </a:xfrm>
            <a:custGeom>
              <a:avLst/>
              <a:gdLst>
                <a:gd name="connsiteX0" fmla="*/ 1641166 w 1787873"/>
                <a:gd name="connsiteY0" fmla="*/ 785426 h 1225067"/>
                <a:gd name="connsiteX1" fmla="*/ 1655219 w 1787873"/>
                <a:gd name="connsiteY1" fmla="*/ 813530 h 1225067"/>
                <a:gd name="connsiteX2" fmla="*/ 1776983 w 1787873"/>
                <a:gd name="connsiteY2" fmla="*/ 991301 h 1225067"/>
                <a:gd name="connsiteX3" fmla="*/ 1784849 w 1787873"/>
                <a:gd name="connsiteY3" fmla="*/ 1019270 h 1225067"/>
                <a:gd name="connsiteX4" fmla="*/ 1744508 w 1787873"/>
                <a:gd name="connsiteY4" fmla="*/ 1132293 h 1225067"/>
                <a:gd name="connsiteX5" fmla="*/ 1606271 w 1787873"/>
                <a:gd name="connsiteY5" fmla="*/ 1220708 h 1225067"/>
                <a:gd name="connsiteX6" fmla="*/ 1481215 w 1787873"/>
                <a:gd name="connsiteY6" fmla="*/ 1203428 h 1225067"/>
                <a:gd name="connsiteX7" fmla="*/ 1403961 w 1787873"/>
                <a:gd name="connsiteY7" fmla="*/ 1138748 h 1225067"/>
                <a:gd name="connsiteX8" fmla="*/ 1386547 w 1787873"/>
                <a:gd name="connsiteY8" fmla="*/ 1117905 h 1225067"/>
                <a:gd name="connsiteX9" fmla="*/ 1367586 w 1787873"/>
                <a:gd name="connsiteY9" fmla="*/ 1083615 h 1225067"/>
                <a:gd name="connsiteX10" fmla="*/ 1328858 w 1787873"/>
                <a:gd name="connsiteY10" fmla="*/ 1047778 h 1225067"/>
                <a:gd name="connsiteX11" fmla="*/ 1272045 w 1787873"/>
                <a:gd name="connsiteY11" fmla="*/ 1031843 h 1225067"/>
                <a:gd name="connsiteX12" fmla="*/ 1262229 w 1787873"/>
                <a:gd name="connsiteY12" fmla="*/ 1030969 h 1225067"/>
                <a:gd name="connsiteX13" fmla="*/ 1219265 w 1787873"/>
                <a:gd name="connsiteY13" fmla="*/ 1015707 h 1225067"/>
                <a:gd name="connsiteX14" fmla="*/ 1117000 w 1787873"/>
                <a:gd name="connsiteY14" fmla="*/ 905777 h 1225067"/>
                <a:gd name="connsiteX15" fmla="*/ 989253 w 1787873"/>
                <a:gd name="connsiteY15" fmla="*/ 722225 h 1225067"/>
                <a:gd name="connsiteX16" fmla="*/ 933851 w 1787873"/>
                <a:gd name="connsiteY16" fmla="*/ 646518 h 1225067"/>
                <a:gd name="connsiteX17" fmla="*/ 930422 w 1787873"/>
                <a:gd name="connsiteY17" fmla="*/ 640803 h 1225067"/>
                <a:gd name="connsiteX18" fmla="*/ 926725 w 1787873"/>
                <a:gd name="connsiteY18" fmla="*/ 635424 h 1225067"/>
                <a:gd name="connsiteX19" fmla="*/ 923027 w 1787873"/>
                <a:gd name="connsiteY19" fmla="*/ 630113 h 1225067"/>
                <a:gd name="connsiteX20" fmla="*/ 911194 w 1787873"/>
                <a:gd name="connsiteY20" fmla="*/ 615522 h 1225067"/>
                <a:gd name="connsiteX21" fmla="*/ 907092 w 1787873"/>
                <a:gd name="connsiteY21" fmla="*/ 611152 h 1225067"/>
                <a:gd name="connsiteX22" fmla="*/ 903193 w 1787873"/>
                <a:gd name="connsiteY22" fmla="*/ 606782 h 1225067"/>
                <a:gd name="connsiteX23" fmla="*/ 901176 w 1787873"/>
                <a:gd name="connsiteY23" fmla="*/ 604630 h 1225067"/>
                <a:gd name="connsiteX24" fmla="*/ 897074 w 1787873"/>
                <a:gd name="connsiteY24" fmla="*/ 600462 h 1225067"/>
                <a:gd name="connsiteX25" fmla="*/ 895056 w 1787873"/>
                <a:gd name="connsiteY25" fmla="*/ 598378 h 1225067"/>
                <a:gd name="connsiteX26" fmla="*/ 891158 w 1787873"/>
                <a:gd name="connsiteY26" fmla="*/ 593873 h 1225067"/>
                <a:gd name="connsiteX27" fmla="*/ 887594 w 1787873"/>
                <a:gd name="connsiteY27" fmla="*/ 589032 h 1225067"/>
                <a:gd name="connsiteX28" fmla="*/ 876164 w 1787873"/>
                <a:gd name="connsiteY28" fmla="*/ 575585 h 1225067"/>
                <a:gd name="connsiteX29" fmla="*/ 872197 w 1787873"/>
                <a:gd name="connsiteY29" fmla="*/ 571349 h 1225067"/>
                <a:gd name="connsiteX30" fmla="*/ 868431 w 1787873"/>
                <a:gd name="connsiteY30" fmla="*/ 567113 h 1225067"/>
                <a:gd name="connsiteX31" fmla="*/ 866481 w 1787873"/>
                <a:gd name="connsiteY31" fmla="*/ 565029 h 1225067"/>
                <a:gd name="connsiteX32" fmla="*/ 862650 w 1787873"/>
                <a:gd name="connsiteY32" fmla="*/ 560995 h 1225067"/>
                <a:gd name="connsiteX33" fmla="*/ 860700 w 1787873"/>
                <a:gd name="connsiteY33" fmla="*/ 558978 h 1225067"/>
                <a:gd name="connsiteX34" fmla="*/ 857002 w 1787873"/>
                <a:gd name="connsiteY34" fmla="*/ 554809 h 1225067"/>
                <a:gd name="connsiteX35" fmla="*/ 853707 w 1787873"/>
                <a:gd name="connsiteY35" fmla="*/ 550372 h 1225067"/>
                <a:gd name="connsiteX36" fmla="*/ 845235 w 1787873"/>
                <a:gd name="connsiteY36" fmla="*/ 542707 h 1225067"/>
                <a:gd name="connsiteX37" fmla="*/ 840462 w 1787873"/>
                <a:gd name="connsiteY37" fmla="*/ 539076 h 1225067"/>
                <a:gd name="connsiteX38" fmla="*/ 836091 w 1787873"/>
                <a:gd name="connsiteY38" fmla="*/ 534638 h 1225067"/>
                <a:gd name="connsiteX39" fmla="*/ 832259 w 1787873"/>
                <a:gd name="connsiteY39" fmla="*/ 529596 h 1225067"/>
                <a:gd name="connsiteX40" fmla="*/ 801532 w 1787873"/>
                <a:gd name="connsiteY40" fmla="*/ 496516 h 1225067"/>
                <a:gd name="connsiteX41" fmla="*/ 797297 w 1787873"/>
                <a:gd name="connsiteY41" fmla="*/ 492011 h 1225067"/>
                <a:gd name="connsiteX42" fmla="*/ 793330 w 1787873"/>
                <a:gd name="connsiteY42" fmla="*/ 487574 h 1225067"/>
                <a:gd name="connsiteX43" fmla="*/ 791313 w 1787873"/>
                <a:gd name="connsiteY43" fmla="*/ 485422 h 1225067"/>
                <a:gd name="connsiteX44" fmla="*/ 787145 w 1787873"/>
                <a:gd name="connsiteY44" fmla="*/ 481119 h 1225067"/>
                <a:gd name="connsiteX45" fmla="*/ 785060 w 1787873"/>
                <a:gd name="connsiteY45" fmla="*/ 478968 h 1225067"/>
                <a:gd name="connsiteX46" fmla="*/ 781093 w 1787873"/>
                <a:gd name="connsiteY46" fmla="*/ 474396 h 1225067"/>
                <a:gd name="connsiteX47" fmla="*/ 777462 w 1787873"/>
                <a:gd name="connsiteY47" fmla="*/ 469487 h 1225067"/>
                <a:gd name="connsiteX48" fmla="*/ 761393 w 1787873"/>
                <a:gd name="connsiteY48" fmla="*/ 451267 h 1225067"/>
                <a:gd name="connsiteX49" fmla="*/ 757426 w 1787873"/>
                <a:gd name="connsiteY49" fmla="*/ 447031 h 1225067"/>
                <a:gd name="connsiteX50" fmla="*/ 753727 w 1787873"/>
                <a:gd name="connsiteY50" fmla="*/ 442862 h 1225067"/>
                <a:gd name="connsiteX51" fmla="*/ 751914 w 1787873"/>
                <a:gd name="connsiteY51" fmla="*/ 440845 h 1225067"/>
                <a:gd name="connsiteX52" fmla="*/ 748350 w 1787873"/>
                <a:gd name="connsiteY52" fmla="*/ 437013 h 1225067"/>
                <a:gd name="connsiteX53" fmla="*/ 746534 w 1787873"/>
                <a:gd name="connsiteY53" fmla="*/ 435130 h 1225067"/>
                <a:gd name="connsiteX54" fmla="*/ 742971 w 1787873"/>
                <a:gd name="connsiteY54" fmla="*/ 431499 h 1225067"/>
                <a:gd name="connsiteX55" fmla="*/ 741223 w 1787873"/>
                <a:gd name="connsiteY55" fmla="*/ 429684 h 1225067"/>
                <a:gd name="connsiteX56" fmla="*/ 737592 w 1787873"/>
                <a:gd name="connsiteY56" fmla="*/ 426053 h 1225067"/>
                <a:gd name="connsiteX57" fmla="*/ 735776 w 1787873"/>
                <a:gd name="connsiteY57" fmla="*/ 424305 h 1225067"/>
                <a:gd name="connsiteX58" fmla="*/ 732078 w 1787873"/>
                <a:gd name="connsiteY58" fmla="*/ 420675 h 1225067"/>
                <a:gd name="connsiteX59" fmla="*/ 730128 w 1787873"/>
                <a:gd name="connsiteY59" fmla="*/ 418792 h 1225067"/>
                <a:gd name="connsiteX60" fmla="*/ 726095 w 1787873"/>
                <a:gd name="connsiteY60" fmla="*/ 415027 h 1225067"/>
                <a:gd name="connsiteX61" fmla="*/ 723943 w 1787873"/>
                <a:gd name="connsiteY61" fmla="*/ 413144 h 1225067"/>
                <a:gd name="connsiteX62" fmla="*/ 719506 w 1787873"/>
                <a:gd name="connsiteY62" fmla="*/ 409110 h 1225067"/>
                <a:gd name="connsiteX63" fmla="*/ 717219 w 1787873"/>
                <a:gd name="connsiteY63" fmla="*/ 407026 h 1225067"/>
                <a:gd name="connsiteX64" fmla="*/ 697991 w 1787873"/>
                <a:gd name="connsiteY64" fmla="*/ 390082 h 1225067"/>
                <a:gd name="connsiteX65" fmla="*/ 692948 w 1787873"/>
                <a:gd name="connsiteY65" fmla="*/ 386452 h 1225067"/>
                <a:gd name="connsiteX66" fmla="*/ 688510 w 1787873"/>
                <a:gd name="connsiteY66" fmla="*/ 382552 h 1225067"/>
                <a:gd name="connsiteX67" fmla="*/ 686359 w 1787873"/>
                <a:gd name="connsiteY67" fmla="*/ 380535 h 1225067"/>
                <a:gd name="connsiteX68" fmla="*/ 682324 w 1787873"/>
                <a:gd name="connsiteY68" fmla="*/ 376703 h 1225067"/>
                <a:gd name="connsiteX69" fmla="*/ 680374 w 1787873"/>
                <a:gd name="connsiteY69" fmla="*/ 374820 h 1225067"/>
                <a:gd name="connsiteX70" fmla="*/ 671835 w 1787873"/>
                <a:gd name="connsiteY70" fmla="*/ 368500 h 1225067"/>
                <a:gd name="connsiteX71" fmla="*/ 667466 w 1787873"/>
                <a:gd name="connsiteY71" fmla="*/ 365542 h 1225067"/>
                <a:gd name="connsiteX72" fmla="*/ 663431 w 1787873"/>
                <a:gd name="connsiteY72" fmla="*/ 362247 h 1225067"/>
                <a:gd name="connsiteX73" fmla="*/ 661414 w 1787873"/>
                <a:gd name="connsiteY73" fmla="*/ 360634 h 1225067"/>
                <a:gd name="connsiteX74" fmla="*/ 654690 w 1787873"/>
                <a:gd name="connsiteY74" fmla="*/ 356599 h 1225067"/>
                <a:gd name="connsiteX75" fmla="*/ 649849 w 1787873"/>
                <a:gd name="connsiteY75" fmla="*/ 353372 h 1225067"/>
                <a:gd name="connsiteX76" fmla="*/ 645210 w 1787873"/>
                <a:gd name="connsiteY76" fmla="*/ 349405 h 1225067"/>
                <a:gd name="connsiteX77" fmla="*/ 642857 w 1787873"/>
                <a:gd name="connsiteY77" fmla="*/ 347321 h 1225067"/>
                <a:gd name="connsiteX78" fmla="*/ 623359 w 1787873"/>
                <a:gd name="connsiteY78" fmla="*/ 330176 h 1225067"/>
                <a:gd name="connsiteX79" fmla="*/ 618249 w 1787873"/>
                <a:gd name="connsiteY79" fmla="*/ 326478 h 1225067"/>
                <a:gd name="connsiteX80" fmla="*/ 613543 w 1787873"/>
                <a:gd name="connsiteY80" fmla="*/ 322444 h 1225067"/>
                <a:gd name="connsiteX81" fmla="*/ 611256 w 1787873"/>
                <a:gd name="connsiteY81" fmla="*/ 320360 h 1225067"/>
                <a:gd name="connsiteX82" fmla="*/ 606887 w 1787873"/>
                <a:gd name="connsiteY82" fmla="*/ 316191 h 1225067"/>
                <a:gd name="connsiteX83" fmla="*/ 604735 w 1787873"/>
                <a:gd name="connsiteY83" fmla="*/ 314107 h 1225067"/>
                <a:gd name="connsiteX84" fmla="*/ 590615 w 1787873"/>
                <a:gd name="connsiteY84" fmla="*/ 303215 h 1225067"/>
                <a:gd name="connsiteX85" fmla="*/ 585707 w 1787873"/>
                <a:gd name="connsiteY85" fmla="*/ 299718 h 1225067"/>
                <a:gd name="connsiteX86" fmla="*/ 571319 w 1787873"/>
                <a:gd name="connsiteY86" fmla="*/ 288759 h 1225067"/>
                <a:gd name="connsiteX87" fmla="*/ 566276 w 1787873"/>
                <a:gd name="connsiteY87" fmla="*/ 285397 h 1225067"/>
                <a:gd name="connsiteX88" fmla="*/ 556326 w 1787873"/>
                <a:gd name="connsiteY88" fmla="*/ 278674 h 1225067"/>
                <a:gd name="connsiteX89" fmla="*/ 551418 w 1787873"/>
                <a:gd name="connsiteY89" fmla="*/ 275446 h 1225067"/>
                <a:gd name="connsiteX90" fmla="*/ 541803 w 1787873"/>
                <a:gd name="connsiteY90" fmla="*/ 268723 h 1225067"/>
                <a:gd name="connsiteX91" fmla="*/ 537028 w 1787873"/>
                <a:gd name="connsiteY91" fmla="*/ 265563 h 1225067"/>
                <a:gd name="connsiteX92" fmla="*/ 528020 w 1787873"/>
                <a:gd name="connsiteY92" fmla="*/ 259175 h 1225067"/>
                <a:gd name="connsiteX93" fmla="*/ 523447 w 1787873"/>
                <a:gd name="connsiteY93" fmla="*/ 256352 h 1225067"/>
                <a:gd name="connsiteX94" fmla="*/ 516254 w 1787873"/>
                <a:gd name="connsiteY94" fmla="*/ 252452 h 1225067"/>
                <a:gd name="connsiteX95" fmla="*/ 511613 w 1787873"/>
                <a:gd name="connsiteY95" fmla="*/ 249426 h 1225067"/>
                <a:gd name="connsiteX96" fmla="*/ 507243 w 1787873"/>
                <a:gd name="connsiteY96" fmla="*/ 245930 h 1225067"/>
                <a:gd name="connsiteX97" fmla="*/ 505091 w 1787873"/>
                <a:gd name="connsiteY97" fmla="*/ 244182 h 1225067"/>
                <a:gd name="connsiteX98" fmla="*/ 498368 w 1787873"/>
                <a:gd name="connsiteY98" fmla="*/ 239408 h 1225067"/>
                <a:gd name="connsiteX99" fmla="*/ 493796 w 1787873"/>
                <a:gd name="connsiteY99" fmla="*/ 236584 h 1225067"/>
                <a:gd name="connsiteX100" fmla="*/ 487073 w 1787873"/>
                <a:gd name="connsiteY100" fmla="*/ 232752 h 1225067"/>
                <a:gd name="connsiteX101" fmla="*/ 482232 w 1787873"/>
                <a:gd name="connsiteY101" fmla="*/ 230332 h 1225067"/>
                <a:gd name="connsiteX102" fmla="*/ 474701 w 1787873"/>
                <a:gd name="connsiteY102" fmla="*/ 226701 h 1225067"/>
                <a:gd name="connsiteX103" fmla="*/ 469726 w 1787873"/>
                <a:gd name="connsiteY103" fmla="*/ 223742 h 1225067"/>
                <a:gd name="connsiteX104" fmla="*/ 454800 w 1787873"/>
                <a:gd name="connsiteY104" fmla="*/ 214935 h 1225067"/>
                <a:gd name="connsiteX105" fmla="*/ 449824 w 1787873"/>
                <a:gd name="connsiteY105" fmla="*/ 212178 h 1225067"/>
                <a:gd name="connsiteX106" fmla="*/ 442362 w 1787873"/>
                <a:gd name="connsiteY106" fmla="*/ 208077 h 1225067"/>
                <a:gd name="connsiteX107" fmla="*/ 437252 w 1787873"/>
                <a:gd name="connsiteY107" fmla="*/ 205522 h 1225067"/>
                <a:gd name="connsiteX108" fmla="*/ 429317 w 1787873"/>
                <a:gd name="connsiteY108" fmla="*/ 201689 h 1225067"/>
                <a:gd name="connsiteX109" fmla="*/ 424007 w 1787873"/>
                <a:gd name="connsiteY109" fmla="*/ 198529 h 1225067"/>
                <a:gd name="connsiteX110" fmla="*/ 390389 w 1787873"/>
                <a:gd name="connsiteY110" fmla="*/ 180510 h 1225067"/>
                <a:gd name="connsiteX111" fmla="*/ 384876 w 1787873"/>
                <a:gd name="connsiteY111" fmla="*/ 177552 h 1225067"/>
                <a:gd name="connsiteX112" fmla="*/ 376538 w 1787873"/>
                <a:gd name="connsiteY112" fmla="*/ 173182 h 1225067"/>
                <a:gd name="connsiteX113" fmla="*/ 370890 w 1787873"/>
                <a:gd name="connsiteY113" fmla="*/ 170425 h 1225067"/>
                <a:gd name="connsiteX114" fmla="*/ 356435 w 1787873"/>
                <a:gd name="connsiteY114" fmla="*/ 164575 h 1225067"/>
                <a:gd name="connsiteX115" fmla="*/ 350854 w 1787873"/>
                <a:gd name="connsiteY115" fmla="*/ 162357 h 1225067"/>
                <a:gd name="connsiteX116" fmla="*/ 343257 w 1787873"/>
                <a:gd name="connsiteY116" fmla="*/ 158524 h 1225067"/>
                <a:gd name="connsiteX117" fmla="*/ 338282 w 1787873"/>
                <a:gd name="connsiteY117" fmla="*/ 155969 h 1225067"/>
                <a:gd name="connsiteX118" fmla="*/ 330683 w 1787873"/>
                <a:gd name="connsiteY118" fmla="*/ 152473 h 1225067"/>
                <a:gd name="connsiteX119" fmla="*/ 325506 w 1787873"/>
                <a:gd name="connsiteY119" fmla="*/ 150053 h 1225067"/>
                <a:gd name="connsiteX120" fmla="*/ 309034 w 1787873"/>
                <a:gd name="connsiteY120" fmla="*/ 143867 h 1225067"/>
                <a:gd name="connsiteX121" fmla="*/ 303386 w 1787873"/>
                <a:gd name="connsiteY121" fmla="*/ 141581 h 1225067"/>
                <a:gd name="connsiteX122" fmla="*/ 283619 w 1787873"/>
                <a:gd name="connsiteY122" fmla="*/ 133714 h 1225067"/>
                <a:gd name="connsiteX123" fmla="*/ 277837 w 1787873"/>
                <a:gd name="connsiteY123" fmla="*/ 131361 h 1225067"/>
                <a:gd name="connsiteX124" fmla="*/ 260894 w 1787873"/>
                <a:gd name="connsiteY124" fmla="*/ 124638 h 1225067"/>
                <a:gd name="connsiteX125" fmla="*/ 255380 w 1787873"/>
                <a:gd name="connsiteY125" fmla="*/ 122553 h 1225067"/>
                <a:gd name="connsiteX126" fmla="*/ 244622 w 1787873"/>
                <a:gd name="connsiteY126" fmla="*/ 118721 h 1225067"/>
                <a:gd name="connsiteX127" fmla="*/ 239445 w 1787873"/>
                <a:gd name="connsiteY127" fmla="*/ 116838 h 1225067"/>
                <a:gd name="connsiteX128" fmla="*/ 229025 w 1787873"/>
                <a:gd name="connsiteY128" fmla="*/ 113477 h 1225067"/>
                <a:gd name="connsiteX129" fmla="*/ 223915 w 1787873"/>
                <a:gd name="connsiteY129" fmla="*/ 111661 h 1225067"/>
                <a:gd name="connsiteX130" fmla="*/ 213291 w 1787873"/>
                <a:gd name="connsiteY130" fmla="*/ 108434 h 1225067"/>
                <a:gd name="connsiteX131" fmla="*/ 207844 w 1787873"/>
                <a:gd name="connsiteY131" fmla="*/ 106753 h 1225067"/>
                <a:gd name="connsiteX132" fmla="*/ 193390 w 1787873"/>
                <a:gd name="connsiteY132" fmla="*/ 103660 h 1225067"/>
                <a:gd name="connsiteX133" fmla="*/ 187405 w 1787873"/>
                <a:gd name="connsiteY133" fmla="*/ 101845 h 1225067"/>
                <a:gd name="connsiteX134" fmla="*/ 156343 w 1787873"/>
                <a:gd name="connsiteY134" fmla="*/ 94180 h 1225067"/>
                <a:gd name="connsiteX135" fmla="*/ 150762 w 1787873"/>
                <a:gd name="connsiteY135" fmla="*/ 90818 h 1225067"/>
                <a:gd name="connsiteX136" fmla="*/ 87427 w 1787873"/>
                <a:gd name="connsiteY136" fmla="*/ 75152 h 1225067"/>
                <a:gd name="connsiteX137" fmla="*/ 19182 w 1787873"/>
                <a:gd name="connsiteY137" fmla="*/ 64328 h 1225067"/>
                <a:gd name="connsiteX138" fmla="*/ 3315 w 1787873"/>
                <a:gd name="connsiteY138" fmla="*/ 28155 h 1225067"/>
                <a:gd name="connsiteX139" fmla="*/ 59188 w 1787873"/>
                <a:gd name="connsiteY139" fmla="*/ 656 h 1225067"/>
                <a:gd name="connsiteX140" fmla="*/ 221224 w 1787873"/>
                <a:gd name="connsiteY140" fmla="*/ 34273 h 1225067"/>
                <a:gd name="connsiteX141" fmla="*/ 493325 w 1787873"/>
                <a:gd name="connsiteY141" fmla="*/ 125915 h 1225067"/>
                <a:gd name="connsiteX142" fmla="*/ 617912 w 1787873"/>
                <a:gd name="connsiteY142" fmla="*/ 174795 h 1225067"/>
                <a:gd name="connsiteX143" fmla="*/ 640908 w 1787873"/>
                <a:gd name="connsiteY143" fmla="*/ 188847 h 1225067"/>
                <a:gd name="connsiteX144" fmla="*/ 627461 w 1787873"/>
                <a:gd name="connsiteY144" fmla="*/ 229659 h 1225067"/>
                <a:gd name="connsiteX145" fmla="*/ 617308 w 1787873"/>
                <a:gd name="connsiteY145" fmla="*/ 236719 h 1225067"/>
                <a:gd name="connsiteX146" fmla="*/ 671097 w 1787873"/>
                <a:gd name="connsiteY146" fmla="*/ 267781 h 1225067"/>
                <a:gd name="connsiteX147" fmla="*/ 714463 w 1787873"/>
                <a:gd name="connsiteY147" fmla="*/ 291986 h 1225067"/>
                <a:gd name="connsiteX148" fmla="*/ 725085 w 1787873"/>
                <a:gd name="connsiteY148" fmla="*/ 301870 h 1225067"/>
                <a:gd name="connsiteX149" fmla="*/ 746333 w 1787873"/>
                <a:gd name="connsiteY149" fmla="*/ 351019 h 1225067"/>
                <a:gd name="connsiteX150" fmla="*/ 766503 w 1787873"/>
                <a:gd name="connsiteY150" fmla="*/ 380939 h 1225067"/>
                <a:gd name="connsiteX151" fmla="*/ 822576 w 1787873"/>
                <a:gd name="connsiteY151" fmla="*/ 429684 h 1225067"/>
                <a:gd name="connsiteX152" fmla="*/ 883627 w 1787873"/>
                <a:gd name="connsiteY152" fmla="*/ 491742 h 1225067"/>
                <a:gd name="connsiteX153" fmla="*/ 948912 w 1787873"/>
                <a:gd name="connsiteY153" fmla="*/ 522939 h 1225067"/>
                <a:gd name="connsiteX154" fmla="*/ 1174688 w 1787873"/>
                <a:gd name="connsiteY154" fmla="*/ 564222 h 1225067"/>
                <a:gd name="connsiteX155" fmla="*/ 1213618 w 1787873"/>
                <a:gd name="connsiteY155" fmla="*/ 550170 h 1225067"/>
                <a:gd name="connsiteX156" fmla="*/ 1343919 w 1787873"/>
                <a:gd name="connsiteY156" fmla="*/ 457049 h 1225067"/>
                <a:gd name="connsiteX157" fmla="*/ 1387353 w 1787873"/>
                <a:gd name="connsiteY157" fmla="*/ 448308 h 1225067"/>
                <a:gd name="connsiteX158" fmla="*/ 1412566 w 1787873"/>
                <a:gd name="connsiteY158" fmla="*/ 457049 h 1225067"/>
                <a:gd name="connsiteX159" fmla="*/ 1412566 w 1787873"/>
                <a:gd name="connsiteY159" fmla="*/ 457049 h 1225067"/>
                <a:gd name="connsiteX160" fmla="*/ 1428434 w 1787873"/>
                <a:gd name="connsiteY160" fmla="*/ 477220 h 1225067"/>
                <a:gd name="connsiteX161" fmla="*/ 1520950 w 1787873"/>
                <a:gd name="connsiteY161" fmla="*/ 606177 h 1225067"/>
                <a:gd name="connsiteX162" fmla="*/ 1638410 w 1787873"/>
                <a:gd name="connsiteY162" fmla="*/ 778568 h 1225067"/>
                <a:gd name="connsiteX163" fmla="*/ 1641166 w 1787873"/>
                <a:gd name="connsiteY163" fmla="*/ 785426 h 122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1787873" h="1225067">
                  <a:moveTo>
                    <a:pt x="1641166" y="785426"/>
                  </a:moveTo>
                  <a:cubicBezTo>
                    <a:pt x="1640091" y="797663"/>
                    <a:pt x="1649505" y="804924"/>
                    <a:pt x="1655219" y="813530"/>
                  </a:cubicBezTo>
                  <a:cubicBezTo>
                    <a:pt x="1695022" y="873370"/>
                    <a:pt x="1733817" y="933814"/>
                    <a:pt x="1776983" y="991301"/>
                  </a:cubicBezTo>
                  <a:cubicBezTo>
                    <a:pt x="1783370" y="999127"/>
                    <a:pt x="1786193" y="1009259"/>
                    <a:pt x="1784849" y="1019270"/>
                  </a:cubicBezTo>
                  <a:cubicBezTo>
                    <a:pt x="1778125" y="1059612"/>
                    <a:pt x="1769384" y="1098810"/>
                    <a:pt x="1744508" y="1132293"/>
                  </a:cubicBezTo>
                  <a:cubicBezTo>
                    <a:pt x="1710957" y="1177858"/>
                    <a:pt x="1661673" y="1209358"/>
                    <a:pt x="1606271" y="1220708"/>
                  </a:cubicBezTo>
                  <a:cubicBezTo>
                    <a:pt x="1561493" y="1230658"/>
                    <a:pt x="1520010" y="1221245"/>
                    <a:pt x="1481215" y="1203428"/>
                  </a:cubicBezTo>
                  <a:cubicBezTo>
                    <a:pt x="1450824" y="1189510"/>
                    <a:pt x="1425544" y="1165171"/>
                    <a:pt x="1403961" y="1138748"/>
                  </a:cubicBezTo>
                  <a:cubicBezTo>
                    <a:pt x="1398582" y="1131453"/>
                    <a:pt x="1392799" y="1124494"/>
                    <a:pt x="1386547" y="1117905"/>
                  </a:cubicBezTo>
                  <a:cubicBezTo>
                    <a:pt x="1376664" y="1108842"/>
                    <a:pt x="1370007" y="1096800"/>
                    <a:pt x="1367586" y="1083615"/>
                  </a:cubicBezTo>
                  <a:cubicBezTo>
                    <a:pt x="1363888" y="1060822"/>
                    <a:pt x="1348693" y="1050602"/>
                    <a:pt x="1328858" y="1047778"/>
                  </a:cubicBezTo>
                  <a:cubicBezTo>
                    <a:pt x="1309226" y="1045243"/>
                    <a:pt x="1290131" y="1039878"/>
                    <a:pt x="1272045" y="1031843"/>
                  </a:cubicBezTo>
                  <a:cubicBezTo>
                    <a:pt x="1268818" y="1031030"/>
                    <a:pt x="1265523" y="1030741"/>
                    <a:pt x="1262229" y="1030969"/>
                  </a:cubicBezTo>
                  <a:cubicBezTo>
                    <a:pt x="1243537" y="1037693"/>
                    <a:pt x="1232444" y="1024246"/>
                    <a:pt x="1219265" y="1015707"/>
                  </a:cubicBezTo>
                  <a:cubicBezTo>
                    <a:pt x="1177377" y="987199"/>
                    <a:pt x="1142415" y="949628"/>
                    <a:pt x="1117000" y="905777"/>
                  </a:cubicBezTo>
                  <a:cubicBezTo>
                    <a:pt x="1078340" y="841944"/>
                    <a:pt x="1035714" y="780639"/>
                    <a:pt x="989253" y="722225"/>
                  </a:cubicBezTo>
                  <a:cubicBezTo>
                    <a:pt x="970092" y="697415"/>
                    <a:pt x="944206" y="677648"/>
                    <a:pt x="933851" y="646518"/>
                  </a:cubicBezTo>
                  <a:lnTo>
                    <a:pt x="930422" y="640803"/>
                  </a:lnTo>
                  <a:cubicBezTo>
                    <a:pt x="929145" y="639055"/>
                    <a:pt x="927935" y="637240"/>
                    <a:pt x="926725" y="635424"/>
                  </a:cubicBezTo>
                  <a:cubicBezTo>
                    <a:pt x="925514" y="633609"/>
                    <a:pt x="924237" y="631928"/>
                    <a:pt x="923027" y="630113"/>
                  </a:cubicBezTo>
                  <a:cubicBezTo>
                    <a:pt x="919665" y="624828"/>
                    <a:pt x="915698" y="619933"/>
                    <a:pt x="911194" y="615522"/>
                  </a:cubicBezTo>
                  <a:cubicBezTo>
                    <a:pt x="909715" y="614178"/>
                    <a:pt x="908436" y="612631"/>
                    <a:pt x="907092" y="611152"/>
                  </a:cubicBezTo>
                  <a:cubicBezTo>
                    <a:pt x="905747" y="609673"/>
                    <a:pt x="904470" y="608261"/>
                    <a:pt x="903193" y="606782"/>
                  </a:cubicBezTo>
                  <a:cubicBezTo>
                    <a:pt x="901914" y="605303"/>
                    <a:pt x="901847" y="605370"/>
                    <a:pt x="901176" y="604630"/>
                  </a:cubicBezTo>
                  <a:cubicBezTo>
                    <a:pt x="900503" y="603891"/>
                    <a:pt x="898418" y="601874"/>
                    <a:pt x="897074" y="600462"/>
                  </a:cubicBezTo>
                  <a:lnTo>
                    <a:pt x="895056" y="598378"/>
                  </a:lnTo>
                  <a:cubicBezTo>
                    <a:pt x="893645" y="596959"/>
                    <a:pt x="892367" y="595453"/>
                    <a:pt x="891158" y="593873"/>
                  </a:cubicBezTo>
                  <a:cubicBezTo>
                    <a:pt x="889879" y="592326"/>
                    <a:pt x="888736" y="590713"/>
                    <a:pt x="887594" y="589032"/>
                  </a:cubicBezTo>
                  <a:cubicBezTo>
                    <a:pt x="884232" y="584164"/>
                    <a:pt x="880467" y="579652"/>
                    <a:pt x="876164" y="575585"/>
                  </a:cubicBezTo>
                  <a:cubicBezTo>
                    <a:pt x="874751" y="574240"/>
                    <a:pt x="873474" y="572761"/>
                    <a:pt x="872197" y="571349"/>
                  </a:cubicBezTo>
                  <a:lnTo>
                    <a:pt x="868431" y="567113"/>
                  </a:lnTo>
                  <a:lnTo>
                    <a:pt x="866481" y="565029"/>
                  </a:lnTo>
                  <a:cubicBezTo>
                    <a:pt x="865137" y="563751"/>
                    <a:pt x="863927" y="562339"/>
                    <a:pt x="862650" y="560995"/>
                  </a:cubicBezTo>
                  <a:lnTo>
                    <a:pt x="860700" y="558978"/>
                  </a:lnTo>
                  <a:cubicBezTo>
                    <a:pt x="859355" y="557687"/>
                    <a:pt x="858144" y="556288"/>
                    <a:pt x="857002" y="554809"/>
                  </a:cubicBezTo>
                  <a:cubicBezTo>
                    <a:pt x="855859" y="553397"/>
                    <a:pt x="854782" y="551918"/>
                    <a:pt x="853707" y="550372"/>
                  </a:cubicBezTo>
                  <a:cubicBezTo>
                    <a:pt x="851353" y="547353"/>
                    <a:pt x="848463" y="544757"/>
                    <a:pt x="845235" y="542707"/>
                  </a:cubicBezTo>
                  <a:cubicBezTo>
                    <a:pt x="843555" y="541618"/>
                    <a:pt x="841941" y="540401"/>
                    <a:pt x="840462" y="539076"/>
                  </a:cubicBezTo>
                  <a:cubicBezTo>
                    <a:pt x="838916" y="537718"/>
                    <a:pt x="837437" y="536232"/>
                    <a:pt x="836091" y="534638"/>
                  </a:cubicBezTo>
                  <a:cubicBezTo>
                    <a:pt x="834746" y="533025"/>
                    <a:pt x="833469" y="531344"/>
                    <a:pt x="832259" y="529596"/>
                  </a:cubicBezTo>
                  <a:cubicBezTo>
                    <a:pt x="822778" y="517904"/>
                    <a:pt x="812491" y="506850"/>
                    <a:pt x="801532" y="496516"/>
                  </a:cubicBezTo>
                  <a:cubicBezTo>
                    <a:pt x="800054" y="495104"/>
                    <a:pt x="798642" y="493558"/>
                    <a:pt x="797297" y="492011"/>
                  </a:cubicBezTo>
                  <a:cubicBezTo>
                    <a:pt x="795951" y="490465"/>
                    <a:pt x="794607" y="489053"/>
                    <a:pt x="793330" y="487574"/>
                  </a:cubicBezTo>
                  <a:lnTo>
                    <a:pt x="791313" y="485422"/>
                  </a:lnTo>
                  <a:lnTo>
                    <a:pt x="787145" y="481119"/>
                  </a:lnTo>
                  <a:cubicBezTo>
                    <a:pt x="786472" y="480447"/>
                    <a:pt x="785799" y="479640"/>
                    <a:pt x="785060" y="478968"/>
                  </a:cubicBezTo>
                  <a:cubicBezTo>
                    <a:pt x="783648" y="477522"/>
                    <a:pt x="782302" y="475996"/>
                    <a:pt x="781093" y="474396"/>
                  </a:cubicBezTo>
                  <a:cubicBezTo>
                    <a:pt x="779816" y="472849"/>
                    <a:pt x="778606" y="471168"/>
                    <a:pt x="777462" y="469487"/>
                  </a:cubicBezTo>
                  <a:cubicBezTo>
                    <a:pt x="772688" y="462939"/>
                    <a:pt x="767309" y="456841"/>
                    <a:pt x="761393" y="451267"/>
                  </a:cubicBezTo>
                  <a:cubicBezTo>
                    <a:pt x="760049" y="449989"/>
                    <a:pt x="758703" y="448510"/>
                    <a:pt x="757426" y="447031"/>
                  </a:cubicBezTo>
                  <a:cubicBezTo>
                    <a:pt x="756149" y="445552"/>
                    <a:pt x="754939" y="444274"/>
                    <a:pt x="753727" y="442862"/>
                  </a:cubicBezTo>
                  <a:cubicBezTo>
                    <a:pt x="752518" y="441450"/>
                    <a:pt x="752585" y="441518"/>
                    <a:pt x="751914" y="440845"/>
                  </a:cubicBezTo>
                  <a:cubicBezTo>
                    <a:pt x="751241" y="440173"/>
                    <a:pt x="749492" y="438290"/>
                    <a:pt x="748350" y="437013"/>
                  </a:cubicBezTo>
                  <a:lnTo>
                    <a:pt x="746534" y="435130"/>
                  </a:lnTo>
                  <a:cubicBezTo>
                    <a:pt x="745323" y="433987"/>
                    <a:pt x="744181" y="432710"/>
                    <a:pt x="742971" y="431499"/>
                  </a:cubicBezTo>
                  <a:lnTo>
                    <a:pt x="741223" y="429684"/>
                  </a:lnTo>
                  <a:cubicBezTo>
                    <a:pt x="739946" y="428541"/>
                    <a:pt x="738801" y="427331"/>
                    <a:pt x="737592" y="426053"/>
                  </a:cubicBezTo>
                  <a:cubicBezTo>
                    <a:pt x="736382" y="424776"/>
                    <a:pt x="736449" y="424843"/>
                    <a:pt x="735776" y="424305"/>
                  </a:cubicBezTo>
                  <a:lnTo>
                    <a:pt x="732078" y="420675"/>
                  </a:lnTo>
                  <a:lnTo>
                    <a:pt x="730128" y="418792"/>
                  </a:lnTo>
                  <a:cubicBezTo>
                    <a:pt x="728716" y="417582"/>
                    <a:pt x="727439" y="416304"/>
                    <a:pt x="726095" y="415027"/>
                  </a:cubicBezTo>
                  <a:lnTo>
                    <a:pt x="723943" y="413144"/>
                  </a:lnTo>
                  <a:cubicBezTo>
                    <a:pt x="722396" y="411867"/>
                    <a:pt x="720985" y="410522"/>
                    <a:pt x="719506" y="409110"/>
                  </a:cubicBezTo>
                  <a:lnTo>
                    <a:pt x="717219" y="407026"/>
                  </a:lnTo>
                  <a:cubicBezTo>
                    <a:pt x="711303" y="400833"/>
                    <a:pt x="704849" y="395166"/>
                    <a:pt x="697991" y="390082"/>
                  </a:cubicBezTo>
                  <a:cubicBezTo>
                    <a:pt x="696243" y="388960"/>
                    <a:pt x="694562" y="387750"/>
                    <a:pt x="692948" y="386452"/>
                  </a:cubicBezTo>
                  <a:cubicBezTo>
                    <a:pt x="691402" y="385242"/>
                    <a:pt x="689921" y="383897"/>
                    <a:pt x="688510" y="382552"/>
                  </a:cubicBezTo>
                  <a:cubicBezTo>
                    <a:pt x="687098" y="381208"/>
                    <a:pt x="687098" y="381208"/>
                    <a:pt x="686359" y="380535"/>
                  </a:cubicBezTo>
                  <a:lnTo>
                    <a:pt x="682324" y="376703"/>
                  </a:lnTo>
                  <a:lnTo>
                    <a:pt x="680374" y="374820"/>
                  </a:lnTo>
                  <a:cubicBezTo>
                    <a:pt x="677753" y="372467"/>
                    <a:pt x="674861" y="370349"/>
                    <a:pt x="671835" y="368500"/>
                  </a:cubicBezTo>
                  <a:cubicBezTo>
                    <a:pt x="670289" y="367613"/>
                    <a:pt x="668877" y="366624"/>
                    <a:pt x="667466" y="365542"/>
                  </a:cubicBezTo>
                  <a:cubicBezTo>
                    <a:pt x="666121" y="364533"/>
                    <a:pt x="664775" y="363390"/>
                    <a:pt x="663431" y="362247"/>
                  </a:cubicBezTo>
                  <a:cubicBezTo>
                    <a:pt x="662087" y="361104"/>
                    <a:pt x="662087" y="361104"/>
                    <a:pt x="661414" y="360634"/>
                  </a:cubicBezTo>
                  <a:cubicBezTo>
                    <a:pt x="659129" y="359154"/>
                    <a:pt x="656775" y="357877"/>
                    <a:pt x="654690" y="356599"/>
                  </a:cubicBezTo>
                  <a:cubicBezTo>
                    <a:pt x="653009" y="355665"/>
                    <a:pt x="651396" y="354589"/>
                    <a:pt x="649849" y="353372"/>
                  </a:cubicBezTo>
                  <a:cubicBezTo>
                    <a:pt x="648236" y="352095"/>
                    <a:pt x="646757" y="350817"/>
                    <a:pt x="645210" y="349405"/>
                  </a:cubicBezTo>
                  <a:lnTo>
                    <a:pt x="642857" y="347321"/>
                  </a:lnTo>
                  <a:cubicBezTo>
                    <a:pt x="636873" y="341061"/>
                    <a:pt x="630352" y="335326"/>
                    <a:pt x="623359" y="330176"/>
                  </a:cubicBezTo>
                  <a:cubicBezTo>
                    <a:pt x="621543" y="329080"/>
                    <a:pt x="619863" y="327843"/>
                    <a:pt x="618249" y="326478"/>
                  </a:cubicBezTo>
                  <a:cubicBezTo>
                    <a:pt x="616568" y="325241"/>
                    <a:pt x="615022" y="323896"/>
                    <a:pt x="613543" y="322444"/>
                  </a:cubicBezTo>
                  <a:lnTo>
                    <a:pt x="611256" y="320360"/>
                  </a:lnTo>
                  <a:lnTo>
                    <a:pt x="606887" y="316191"/>
                  </a:lnTo>
                  <a:lnTo>
                    <a:pt x="604735" y="314107"/>
                  </a:lnTo>
                  <a:cubicBezTo>
                    <a:pt x="600567" y="309851"/>
                    <a:pt x="595792" y="306186"/>
                    <a:pt x="590615" y="303215"/>
                  </a:cubicBezTo>
                  <a:cubicBezTo>
                    <a:pt x="588868" y="302186"/>
                    <a:pt x="587253" y="301016"/>
                    <a:pt x="585707" y="299718"/>
                  </a:cubicBezTo>
                  <a:cubicBezTo>
                    <a:pt x="581270" y="295577"/>
                    <a:pt x="576496" y="291906"/>
                    <a:pt x="571319" y="288759"/>
                  </a:cubicBezTo>
                  <a:cubicBezTo>
                    <a:pt x="569571" y="287737"/>
                    <a:pt x="567890" y="286621"/>
                    <a:pt x="566276" y="285397"/>
                  </a:cubicBezTo>
                  <a:cubicBezTo>
                    <a:pt x="563049" y="283111"/>
                    <a:pt x="559553" y="280825"/>
                    <a:pt x="556326" y="278674"/>
                  </a:cubicBezTo>
                  <a:cubicBezTo>
                    <a:pt x="554645" y="277685"/>
                    <a:pt x="552964" y="276610"/>
                    <a:pt x="551418" y="275446"/>
                  </a:cubicBezTo>
                  <a:cubicBezTo>
                    <a:pt x="548258" y="273160"/>
                    <a:pt x="545098" y="270874"/>
                    <a:pt x="541803" y="268723"/>
                  </a:cubicBezTo>
                  <a:cubicBezTo>
                    <a:pt x="540122" y="267775"/>
                    <a:pt x="538575" y="266719"/>
                    <a:pt x="537028" y="265563"/>
                  </a:cubicBezTo>
                  <a:cubicBezTo>
                    <a:pt x="534070" y="263344"/>
                    <a:pt x="531180" y="261125"/>
                    <a:pt x="528020" y="259175"/>
                  </a:cubicBezTo>
                  <a:cubicBezTo>
                    <a:pt x="526473" y="258301"/>
                    <a:pt x="524927" y="257360"/>
                    <a:pt x="523447" y="256352"/>
                  </a:cubicBezTo>
                  <a:lnTo>
                    <a:pt x="516254" y="252452"/>
                  </a:lnTo>
                  <a:cubicBezTo>
                    <a:pt x="514640" y="251584"/>
                    <a:pt x="513094" y="250576"/>
                    <a:pt x="511613" y="249426"/>
                  </a:cubicBezTo>
                  <a:cubicBezTo>
                    <a:pt x="510067" y="248337"/>
                    <a:pt x="508655" y="247167"/>
                    <a:pt x="507243" y="245930"/>
                  </a:cubicBezTo>
                  <a:lnTo>
                    <a:pt x="505091" y="244182"/>
                  </a:lnTo>
                  <a:cubicBezTo>
                    <a:pt x="502941" y="242568"/>
                    <a:pt x="500722" y="240955"/>
                    <a:pt x="498368" y="239408"/>
                  </a:cubicBezTo>
                  <a:cubicBezTo>
                    <a:pt x="496822" y="238548"/>
                    <a:pt x="495275" y="237606"/>
                    <a:pt x="493796" y="236584"/>
                  </a:cubicBezTo>
                  <a:cubicBezTo>
                    <a:pt x="491510" y="235240"/>
                    <a:pt x="489158" y="233962"/>
                    <a:pt x="487073" y="232752"/>
                  </a:cubicBezTo>
                  <a:cubicBezTo>
                    <a:pt x="484988" y="231542"/>
                    <a:pt x="483778" y="231206"/>
                    <a:pt x="482232" y="230332"/>
                  </a:cubicBezTo>
                  <a:cubicBezTo>
                    <a:pt x="479676" y="229121"/>
                    <a:pt x="477189" y="227978"/>
                    <a:pt x="474701" y="226701"/>
                  </a:cubicBezTo>
                  <a:cubicBezTo>
                    <a:pt x="472953" y="225820"/>
                    <a:pt x="471339" y="224832"/>
                    <a:pt x="469726" y="223742"/>
                  </a:cubicBezTo>
                  <a:cubicBezTo>
                    <a:pt x="465019" y="220381"/>
                    <a:pt x="460044" y="217436"/>
                    <a:pt x="454800" y="214935"/>
                  </a:cubicBezTo>
                  <a:cubicBezTo>
                    <a:pt x="453051" y="214128"/>
                    <a:pt x="451438" y="213119"/>
                    <a:pt x="449824" y="212178"/>
                  </a:cubicBezTo>
                  <a:cubicBezTo>
                    <a:pt x="448211" y="211237"/>
                    <a:pt x="444916" y="209354"/>
                    <a:pt x="442362" y="208077"/>
                  </a:cubicBezTo>
                  <a:cubicBezTo>
                    <a:pt x="440614" y="207317"/>
                    <a:pt x="438933" y="206470"/>
                    <a:pt x="437252" y="205522"/>
                  </a:cubicBezTo>
                  <a:cubicBezTo>
                    <a:pt x="434629" y="204312"/>
                    <a:pt x="431940" y="203034"/>
                    <a:pt x="429317" y="201689"/>
                  </a:cubicBezTo>
                  <a:cubicBezTo>
                    <a:pt x="427503" y="200755"/>
                    <a:pt x="425688" y="199699"/>
                    <a:pt x="424007" y="198529"/>
                  </a:cubicBezTo>
                  <a:cubicBezTo>
                    <a:pt x="413181" y="191839"/>
                    <a:pt x="401954" y="185822"/>
                    <a:pt x="390389" y="180510"/>
                  </a:cubicBezTo>
                  <a:cubicBezTo>
                    <a:pt x="388506" y="179643"/>
                    <a:pt x="386624" y="178654"/>
                    <a:pt x="384876" y="177552"/>
                  </a:cubicBezTo>
                  <a:cubicBezTo>
                    <a:pt x="382119" y="176073"/>
                    <a:pt x="379362" y="174593"/>
                    <a:pt x="376538" y="173182"/>
                  </a:cubicBezTo>
                  <a:cubicBezTo>
                    <a:pt x="373715" y="171769"/>
                    <a:pt x="372773" y="171366"/>
                    <a:pt x="370890" y="170425"/>
                  </a:cubicBezTo>
                  <a:cubicBezTo>
                    <a:pt x="366251" y="168085"/>
                    <a:pt x="361410" y="166128"/>
                    <a:pt x="356435" y="164575"/>
                  </a:cubicBezTo>
                  <a:cubicBezTo>
                    <a:pt x="354485" y="163997"/>
                    <a:pt x="352670" y="163251"/>
                    <a:pt x="350854" y="162357"/>
                  </a:cubicBezTo>
                  <a:cubicBezTo>
                    <a:pt x="348300" y="161146"/>
                    <a:pt x="345811" y="159802"/>
                    <a:pt x="343257" y="158524"/>
                  </a:cubicBezTo>
                  <a:cubicBezTo>
                    <a:pt x="340701" y="157247"/>
                    <a:pt x="339896" y="156843"/>
                    <a:pt x="338282" y="155969"/>
                  </a:cubicBezTo>
                  <a:lnTo>
                    <a:pt x="330683" y="152473"/>
                  </a:lnTo>
                  <a:cubicBezTo>
                    <a:pt x="328935" y="151733"/>
                    <a:pt x="327187" y="150927"/>
                    <a:pt x="325506" y="150053"/>
                  </a:cubicBezTo>
                  <a:cubicBezTo>
                    <a:pt x="320194" y="147525"/>
                    <a:pt x="314682" y="145460"/>
                    <a:pt x="309034" y="143867"/>
                  </a:cubicBezTo>
                  <a:cubicBezTo>
                    <a:pt x="307084" y="143242"/>
                    <a:pt x="305201" y="142482"/>
                    <a:pt x="303386" y="141581"/>
                  </a:cubicBezTo>
                  <a:cubicBezTo>
                    <a:pt x="297066" y="138266"/>
                    <a:pt x="290477" y="135630"/>
                    <a:pt x="283619" y="133714"/>
                  </a:cubicBezTo>
                  <a:cubicBezTo>
                    <a:pt x="281601" y="133096"/>
                    <a:pt x="279719" y="132309"/>
                    <a:pt x="277837" y="131361"/>
                  </a:cubicBezTo>
                  <a:cubicBezTo>
                    <a:pt x="272391" y="128625"/>
                    <a:pt x="266743" y="126372"/>
                    <a:pt x="260894" y="124638"/>
                  </a:cubicBezTo>
                  <a:cubicBezTo>
                    <a:pt x="259011" y="124086"/>
                    <a:pt x="257128" y="123387"/>
                    <a:pt x="255380" y="122553"/>
                  </a:cubicBezTo>
                  <a:cubicBezTo>
                    <a:pt x="251884" y="121074"/>
                    <a:pt x="248253" y="119797"/>
                    <a:pt x="244622" y="118721"/>
                  </a:cubicBezTo>
                  <a:cubicBezTo>
                    <a:pt x="242874" y="118223"/>
                    <a:pt x="241126" y="117591"/>
                    <a:pt x="239445" y="116838"/>
                  </a:cubicBezTo>
                  <a:cubicBezTo>
                    <a:pt x="236016" y="115507"/>
                    <a:pt x="232587" y="114384"/>
                    <a:pt x="229025" y="113477"/>
                  </a:cubicBezTo>
                  <a:cubicBezTo>
                    <a:pt x="227276" y="112972"/>
                    <a:pt x="225595" y="112367"/>
                    <a:pt x="223915" y="111661"/>
                  </a:cubicBezTo>
                  <a:cubicBezTo>
                    <a:pt x="220418" y="110390"/>
                    <a:pt x="216855" y="109315"/>
                    <a:pt x="213291" y="108434"/>
                  </a:cubicBezTo>
                  <a:cubicBezTo>
                    <a:pt x="211408" y="107963"/>
                    <a:pt x="209660" y="107358"/>
                    <a:pt x="207844" y="106753"/>
                  </a:cubicBezTo>
                  <a:cubicBezTo>
                    <a:pt x="203138" y="105207"/>
                    <a:pt x="198230" y="104736"/>
                    <a:pt x="193390" y="103660"/>
                  </a:cubicBezTo>
                  <a:cubicBezTo>
                    <a:pt x="191372" y="103190"/>
                    <a:pt x="189355" y="102584"/>
                    <a:pt x="187405" y="101845"/>
                  </a:cubicBezTo>
                  <a:cubicBezTo>
                    <a:pt x="177387" y="98147"/>
                    <a:pt x="166967" y="95578"/>
                    <a:pt x="156343" y="94180"/>
                  </a:cubicBezTo>
                  <a:cubicBezTo>
                    <a:pt x="154258" y="93501"/>
                    <a:pt x="152375" y="92351"/>
                    <a:pt x="150762" y="90818"/>
                  </a:cubicBezTo>
                  <a:cubicBezTo>
                    <a:pt x="131331" y="78716"/>
                    <a:pt x="108672" y="79590"/>
                    <a:pt x="87427" y="75152"/>
                  </a:cubicBezTo>
                  <a:cubicBezTo>
                    <a:pt x="64902" y="70446"/>
                    <a:pt x="41841" y="68429"/>
                    <a:pt x="19182" y="64328"/>
                  </a:cubicBezTo>
                  <a:cubicBezTo>
                    <a:pt x="-3476" y="60226"/>
                    <a:pt x="-8114" y="46846"/>
                    <a:pt x="3315" y="28155"/>
                  </a:cubicBezTo>
                  <a:cubicBezTo>
                    <a:pt x="16762" y="5766"/>
                    <a:pt x="34848" y="-3513"/>
                    <a:pt x="59188" y="656"/>
                  </a:cubicBezTo>
                  <a:cubicBezTo>
                    <a:pt x="113580" y="9867"/>
                    <a:pt x="167974" y="18675"/>
                    <a:pt x="221224" y="34273"/>
                  </a:cubicBezTo>
                  <a:cubicBezTo>
                    <a:pt x="313269" y="60764"/>
                    <a:pt x="405450" y="86650"/>
                    <a:pt x="493325" y="125915"/>
                  </a:cubicBezTo>
                  <a:cubicBezTo>
                    <a:pt x="533666" y="144136"/>
                    <a:pt x="576294" y="158793"/>
                    <a:pt x="617912" y="174795"/>
                  </a:cubicBezTo>
                  <a:cubicBezTo>
                    <a:pt x="626721" y="177316"/>
                    <a:pt x="634654" y="182171"/>
                    <a:pt x="640908" y="188847"/>
                  </a:cubicBezTo>
                  <a:cubicBezTo>
                    <a:pt x="655161" y="206396"/>
                    <a:pt x="649715" y="223205"/>
                    <a:pt x="627461" y="229659"/>
                  </a:cubicBezTo>
                  <a:cubicBezTo>
                    <a:pt x="623224" y="230466"/>
                    <a:pt x="619526" y="233034"/>
                    <a:pt x="617308" y="236719"/>
                  </a:cubicBezTo>
                  <a:cubicBezTo>
                    <a:pt x="635327" y="247073"/>
                    <a:pt x="653211" y="257562"/>
                    <a:pt x="671097" y="267781"/>
                  </a:cubicBezTo>
                  <a:cubicBezTo>
                    <a:pt x="685484" y="275984"/>
                    <a:pt x="700007" y="283985"/>
                    <a:pt x="714463" y="291986"/>
                  </a:cubicBezTo>
                  <a:cubicBezTo>
                    <a:pt x="718833" y="294407"/>
                    <a:pt x="723808" y="296760"/>
                    <a:pt x="725085" y="301870"/>
                  </a:cubicBezTo>
                  <a:cubicBezTo>
                    <a:pt x="729322" y="319351"/>
                    <a:pt x="744786" y="331453"/>
                    <a:pt x="746333" y="351019"/>
                  </a:cubicBezTo>
                  <a:cubicBezTo>
                    <a:pt x="748417" y="363430"/>
                    <a:pt x="755812" y="374336"/>
                    <a:pt x="766503" y="380939"/>
                  </a:cubicBezTo>
                  <a:cubicBezTo>
                    <a:pt x="786674" y="395421"/>
                    <a:pt x="805433" y="411739"/>
                    <a:pt x="822576" y="429684"/>
                  </a:cubicBezTo>
                  <a:cubicBezTo>
                    <a:pt x="842747" y="450796"/>
                    <a:pt x="864868" y="469689"/>
                    <a:pt x="883627" y="491742"/>
                  </a:cubicBezTo>
                  <a:cubicBezTo>
                    <a:pt x="901310" y="512585"/>
                    <a:pt x="923968" y="520250"/>
                    <a:pt x="948912" y="522939"/>
                  </a:cubicBezTo>
                  <a:cubicBezTo>
                    <a:pt x="1025023" y="531613"/>
                    <a:pt x="1100460" y="545403"/>
                    <a:pt x="1174688" y="564222"/>
                  </a:cubicBezTo>
                  <a:cubicBezTo>
                    <a:pt x="1198894" y="570139"/>
                    <a:pt x="1199834" y="570542"/>
                    <a:pt x="1213618" y="550170"/>
                  </a:cubicBezTo>
                  <a:cubicBezTo>
                    <a:pt x="1243941" y="503993"/>
                    <a:pt x="1290400" y="470785"/>
                    <a:pt x="1343919" y="457049"/>
                  </a:cubicBezTo>
                  <a:cubicBezTo>
                    <a:pt x="1358174" y="453284"/>
                    <a:pt x="1372898" y="451334"/>
                    <a:pt x="1387353" y="448308"/>
                  </a:cubicBezTo>
                  <a:cubicBezTo>
                    <a:pt x="1397640" y="446157"/>
                    <a:pt x="1403827" y="455032"/>
                    <a:pt x="1412566" y="457049"/>
                  </a:cubicBezTo>
                  <a:lnTo>
                    <a:pt x="1412566" y="457049"/>
                  </a:lnTo>
                  <a:cubicBezTo>
                    <a:pt x="1415660" y="465258"/>
                    <a:pt x="1421172" y="472305"/>
                    <a:pt x="1428434" y="477220"/>
                  </a:cubicBezTo>
                  <a:cubicBezTo>
                    <a:pt x="1462052" y="518300"/>
                    <a:pt x="1491635" y="562205"/>
                    <a:pt x="1520950" y="606177"/>
                  </a:cubicBezTo>
                  <a:cubicBezTo>
                    <a:pt x="1559543" y="663999"/>
                    <a:pt x="1595649" y="723503"/>
                    <a:pt x="1638410" y="778568"/>
                  </a:cubicBezTo>
                  <a:cubicBezTo>
                    <a:pt x="1639620" y="780733"/>
                    <a:pt x="1640495" y="783039"/>
                    <a:pt x="1641166" y="785426"/>
                  </a:cubicBezTo>
                  <a:close/>
                </a:path>
              </a:pathLst>
            </a:custGeom>
            <a:solidFill>
              <a:srgbClr val="000000"/>
            </a:solidFill>
            <a:ln w="6712" cap="flat">
              <a:noFill/>
              <a:prstDash val="solid"/>
              <a:miter/>
            </a:ln>
          </p:spPr>
          <p:txBody>
            <a:bodyPr rtlCol="0" anchor="ctr"/>
            <a:lstStyle/>
            <a:p>
              <a:endParaRPr lang="es-CO"/>
            </a:p>
          </p:txBody>
        </p:sp>
        <p:sp>
          <p:nvSpPr>
            <p:cNvPr id="1399" name="Freeform: Shape 1398">
              <a:extLst>
                <a:ext uri="{FF2B5EF4-FFF2-40B4-BE49-F238E27FC236}">
                  <a16:creationId xmlns:a16="http://schemas.microsoft.com/office/drawing/2014/main" id="{ACED0121-905F-C074-94CC-61069C7D0881}"/>
                </a:ext>
              </a:extLst>
            </p:cNvPr>
            <p:cNvSpPr/>
            <p:nvPr/>
          </p:nvSpPr>
          <p:spPr>
            <a:xfrm>
              <a:off x="7493740" y="2745351"/>
              <a:ext cx="1062263" cy="3763329"/>
            </a:xfrm>
            <a:custGeom>
              <a:avLst/>
              <a:gdLst>
                <a:gd name="connsiteX0" fmla="*/ 1053314 w 1062263"/>
                <a:gd name="connsiteY0" fmla="*/ -315 h 3763329"/>
                <a:gd name="connsiteX1" fmla="*/ 1059566 w 1062263"/>
                <a:gd name="connsiteY1" fmla="*/ 156 h 3763329"/>
                <a:gd name="connsiteX2" fmla="*/ 1025545 w 1062263"/>
                <a:gd name="connsiteY2" fmla="*/ 54684 h 3763329"/>
                <a:gd name="connsiteX3" fmla="*/ 966379 w 1062263"/>
                <a:gd name="connsiteY3" fmla="*/ 168984 h 3763329"/>
                <a:gd name="connsiteX4" fmla="*/ 956561 w 1062263"/>
                <a:gd name="connsiteY4" fmla="*/ 279384 h 3763329"/>
                <a:gd name="connsiteX5" fmla="*/ 1005778 w 1062263"/>
                <a:gd name="connsiteY5" fmla="*/ 586448 h 3763329"/>
                <a:gd name="connsiteX6" fmla="*/ 1029647 w 1062263"/>
                <a:gd name="connsiteY6" fmla="*/ 926255 h 3763329"/>
                <a:gd name="connsiteX7" fmla="*/ 1038724 w 1062263"/>
                <a:gd name="connsiteY7" fmla="*/ 1040555 h 3763329"/>
                <a:gd name="connsiteX8" fmla="*/ 1033008 w 1062263"/>
                <a:gd name="connsiteY8" fmla="*/ 1390649 h 3763329"/>
                <a:gd name="connsiteX9" fmla="*/ 1003560 w 1062263"/>
                <a:gd name="connsiteY9" fmla="*/ 1673037 h 3763329"/>
                <a:gd name="connsiteX10" fmla="*/ 944729 w 1062263"/>
                <a:gd name="connsiteY10" fmla="*/ 2046395 h 3763329"/>
                <a:gd name="connsiteX11" fmla="*/ 909296 w 1062263"/>
                <a:gd name="connsiteY11" fmla="*/ 2282593 h 3763329"/>
                <a:gd name="connsiteX12" fmla="*/ 895849 w 1062263"/>
                <a:gd name="connsiteY12" fmla="*/ 2353391 h 3763329"/>
                <a:gd name="connsiteX13" fmla="*/ 831302 w 1062263"/>
                <a:gd name="connsiteY13" fmla="*/ 2685399 h 3763329"/>
                <a:gd name="connsiteX14" fmla="*/ 809451 w 1062263"/>
                <a:gd name="connsiteY14" fmla="*/ 2810121 h 3763329"/>
                <a:gd name="connsiteX15" fmla="*/ 798962 w 1062263"/>
                <a:gd name="connsiteY15" fmla="*/ 2948827 h 3763329"/>
                <a:gd name="connsiteX16" fmla="*/ 735963 w 1062263"/>
                <a:gd name="connsiteY16" fmla="*/ 3302754 h 3763329"/>
                <a:gd name="connsiteX17" fmla="*/ 677132 w 1062263"/>
                <a:gd name="connsiteY17" fmla="*/ 3428753 h 3763329"/>
                <a:gd name="connsiteX18" fmla="*/ 650708 w 1062263"/>
                <a:gd name="connsiteY18" fmla="*/ 3473800 h 3763329"/>
                <a:gd name="connsiteX19" fmla="*/ 571102 w 1062263"/>
                <a:gd name="connsiteY19" fmla="*/ 3574653 h 3763329"/>
                <a:gd name="connsiteX20" fmla="*/ 360790 w 1062263"/>
                <a:gd name="connsiteY20" fmla="*/ 3724521 h 3763329"/>
                <a:gd name="connsiteX21" fmla="*/ 242590 w 1062263"/>
                <a:gd name="connsiteY21" fmla="*/ 3760559 h 3763329"/>
                <a:gd name="connsiteX22" fmla="*/ 79611 w 1062263"/>
                <a:gd name="connsiteY22" fmla="*/ 3762240 h 3763329"/>
                <a:gd name="connsiteX23" fmla="*/ -1675 w 1062263"/>
                <a:gd name="connsiteY23" fmla="*/ 3760626 h 3763329"/>
                <a:gd name="connsiteX24" fmla="*/ 8478 w 1062263"/>
                <a:gd name="connsiteY24" fmla="*/ 3744154 h 3763329"/>
                <a:gd name="connsiteX25" fmla="*/ 34564 w 1062263"/>
                <a:gd name="connsiteY25" fmla="*/ 3739044 h 3763329"/>
                <a:gd name="connsiteX26" fmla="*/ 153167 w 1062263"/>
                <a:gd name="connsiteY26" fmla="*/ 3734471 h 3763329"/>
                <a:gd name="connsiteX27" fmla="*/ 202585 w 1062263"/>
                <a:gd name="connsiteY27" fmla="*/ 3746910 h 3763329"/>
                <a:gd name="connsiteX28" fmla="*/ 335173 w 1062263"/>
                <a:gd name="connsiteY28" fmla="*/ 3720016 h 3763329"/>
                <a:gd name="connsiteX29" fmla="*/ 603510 w 1062263"/>
                <a:gd name="connsiteY29" fmla="*/ 3517503 h 3763329"/>
                <a:gd name="connsiteX30" fmla="*/ 719691 w 1062263"/>
                <a:gd name="connsiteY30" fmla="*/ 3307057 h 3763329"/>
                <a:gd name="connsiteX31" fmla="*/ 783028 w 1062263"/>
                <a:gd name="connsiteY31" fmla="*/ 2983252 h 3763329"/>
                <a:gd name="connsiteX32" fmla="*/ 807770 w 1062263"/>
                <a:gd name="connsiteY32" fmla="*/ 2746516 h 3763329"/>
                <a:gd name="connsiteX33" fmla="*/ 862366 w 1062263"/>
                <a:gd name="connsiteY33" fmla="*/ 2440461 h 3763329"/>
                <a:gd name="connsiteX34" fmla="*/ 904186 w 1062263"/>
                <a:gd name="connsiteY34" fmla="*/ 2218181 h 3763329"/>
                <a:gd name="connsiteX35" fmla="*/ 966177 w 1062263"/>
                <a:gd name="connsiteY35" fmla="*/ 1855111 h 3763329"/>
                <a:gd name="connsiteX36" fmla="*/ 970075 w 1062263"/>
                <a:gd name="connsiteY36" fmla="*/ 1779068 h 3763329"/>
                <a:gd name="connsiteX37" fmla="*/ 975253 w 1062263"/>
                <a:gd name="connsiteY37" fmla="*/ 1724473 h 3763329"/>
                <a:gd name="connsiteX38" fmla="*/ 983859 w 1062263"/>
                <a:gd name="connsiteY38" fmla="*/ 1658111 h 3763329"/>
                <a:gd name="connsiteX39" fmla="*/ 988432 w 1062263"/>
                <a:gd name="connsiteY39" fmla="*/ 1593027 h 3763329"/>
                <a:gd name="connsiteX40" fmla="*/ 996970 w 1062263"/>
                <a:gd name="connsiteY40" fmla="*/ 1517858 h 3763329"/>
                <a:gd name="connsiteX41" fmla="*/ 1001274 w 1062263"/>
                <a:gd name="connsiteY41" fmla="*/ 1512143 h 3763329"/>
                <a:gd name="connsiteX42" fmla="*/ 1002887 w 1062263"/>
                <a:gd name="connsiteY42" fmla="*/ 1441882 h 3763329"/>
                <a:gd name="connsiteX43" fmla="*/ 1000064 w 1062263"/>
                <a:gd name="connsiteY43" fmla="*/ 1432739 h 3763329"/>
                <a:gd name="connsiteX44" fmla="*/ 1011695 w 1062263"/>
                <a:gd name="connsiteY44" fmla="*/ 1368327 h 3763329"/>
                <a:gd name="connsiteX45" fmla="*/ 1012367 w 1062263"/>
                <a:gd name="connsiteY45" fmla="*/ 1349837 h 3763329"/>
                <a:gd name="connsiteX46" fmla="*/ 1016940 w 1062263"/>
                <a:gd name="connsiteY46" fmla="*/ 1267071 h 3763329"/>
                <a:gd name="connsiteX47" fmla="*/ 1024940 w 1062263"/>
                <a:gd name="connsiteY47" fmla="*/ 1254968 h 3763329"/>
                <a:gd name="connsiteX48" fmla="*/ 1029849 w 1062263"/>
                <a:gd name="connsiteY48" fmla="*/ 1239437 h 3763329"/>
                <a:gd name="connsiteX49" fmla="*/ 1010955 w 1062263"/>
                <a:gd name="connsiteY49" fmla="*/ 1155864 h 3763329"/>
                <a:gd name="connsiteX50" fmla="*/ 1015392 w 1062263"/>
                <a:gd name="connsiteY50" fmla="*/ 1122246 h 3763329"/>
                <a:gd name="connsiteX51" fmla="*/ 1023461 w 1062263"/>
                <a:gd name="connsiteY51" fmla="*/ 1100125 h 3763329"/>
                <a:gd name="connsiteX52" fmla="*/ 1028370 w 1062263"/>
                <a:gd name="connsiteY52" fmla="*/ 1017426 h 3763329"/>
                <a:gd name="connsiteX53" fmla="*/ 1027966 w 1062263"/>
                <a:gd name="connsiteY53" fmla="*/ 990532 h 3763329"/>
                <a:gd name="connsiteX54" fmla="*/ 1023461 w 1062263"/>
                <a:gd name="connsiteY54" fmla="*/ 985624 h 3763329"/>
                <a:gd name="connsiteX55" fmla="*/ 1022990 w 1062263"/>
                <a:gd name="connsiteY55" fmla="*/ 841001 h 3763329"/>
                <a:gd name="connsiteX56" fmla="*/ 1018486 w 1062263"/>
                <a:gd name="connsiteY56" fmla="*/ 831184 h 3763329"/>
                <a:gd name="connsiteX57" fmla="*/ 1018150 w 1062263"/>
                <a:gd name="connsiteY57" fmla="*/ 746468 h 3763329"/>
                <a:gd name="connsiteX58" fmla="*/ 1013511 w 1062263"/>
                <a:gd name="connsiteY58" fmla="*/ 736584 h 3763329"/>
                <a:gd name="connsiteX59" fmla="*/ 1013511 w 1062263"/>
                <a:gd name="connsiteY59" fmla="*/ 696646 h 3763329"/>
                <a:gd name="connsiteX60" fmla="*/ 1008870 w 1062263"/>
                <a:gd name="connsiteY60" fmla="*/ 686763 h 3763329"/>
                <a:gd name="connsiteX61" fmla="*/ 1008334 w 1062263"/>
                <a:gd name="connsiteY61" fmla="*/ 651868 h 3763329"/>
                <a:gd name="connsiteX62" fmla="*/ 1003895 w 1062263"/>
                <a:gd name="connsiteY62" fmla="*/ 646892 h 3763329"/>
                <a:gd name="connsiteX63" fmla="*/ 998450 w 1062263"/>
                <a:gd name="connsiteY63" fmla="*/ 572194 h 3763329"/>
                <a:gd name="connsiteX64" fmla="*/ 993877 w 1062263"/>
                <a:gd name="connsiteY64" fmla="*/ 567218 h 3763329"/>
                <a:gd name="connsiteX65" fmla="*/ 976195 w 1062263"/>
                <a:gd name="connsiteY65" fmla="*/ 456953 h 3763329"/>
                <a:gd name="connsiteX66" fmla="*/ 973437 w 1062263"/>
                <a:gd name="connsiteY66" fmla="*/ 437656 h 3763329"/>
                <a:gd name="connsiteX67" fmla="*/ 969000 w 1062263"/>
                <a:gd name="connsiteY67" fmla="*/ 432748 h 3763329"/>
                <a:gd name="connsiteX68" fmla="*/ 962748 w 1062263"/>
                <a:gd name="connsiteY68" fmla="*/ 381784 h 3763329"/>
                <a:gd name="connsiteX69" fmla="*/ 958309 w 1062263"/>
                <a:gd name="connsiteY69" fmla="*/ 327995 h 3763329"/>
                <a:gd name="connsiteX70" fmla="*/ 954074 w 1062263"/>
                <a:gd name="connsiteY70" fmla="*/ 323154 h 3763329"/>
                <a:gd name="connsiteX71" fmla="*/ 954074 w 1062263"/>
                <a:gd name="connsiteY71" fmla="*/ 298277 h 3763329"/>
                <a:gd name="connsiteX72" fmla="*/ 949368 w 1062263"/>
                <a:gd name="connsiteY72" fmla="*/ 293302 h 3763329"/>
                <a:gd name="connsiteX73" fmla="*/ 949368 w 1062263"/>
                <a:gd name="connsiteY73" fmla="*/ 263315 h 3763329"/>
                <a:gd name="connsiteX74" fmla="*/ 944662 w 1062263"/>
                <a:gd name="connsiteY74" fmla="*/ 253431 h 3763329"/>
                <a:gd name="connsiteX75" fmla="*/ 944662 w 1062263"/>
                <a:gd name="connsiteY75" fmla="*/ 228554 h 3763329"/>
                <a:gd name="connsiteX76" fmla="*/ 949233 w 1062263"/>
                <a:gd name="connsiteY76" fmla="*/ 223579 h 3763329"/>
                <a:gd name="connsiteX77" fmla="*/ 949637 w 1062263"/>
                <a:gd name="connsiteY77" fmla="*/ 193659 h 3763329"/>
                <a:gd name="connsiteX78" fmla="*/ 954411 w 1062263"/>
                <a:gd name="connsiteY78" fmla="*/ 188684 h 3763329"/>
                <a:gd name="connsiteX79" fmla="*/ 964563 w 1062263"/>
                <a:gd name="connsiteY79" fmla="*/ 148813 h 3763329"/>
                <a:gd name="connsiteX80" fmla="*/ 969337 w 1062263"/>
                <a:gd name="connsiteY80" fmla="*/ 143838 h 3763329"/>
                <a:gd name="connsiteX81" fmla="*/ 1031529 w 1062263"/>
                <a:gd name="connsiteY81" fmla="*/ 34715 h 3763329"/>
                <a:gd name="connsiteX82" fmla="*/ 1053314 w 1062263"/>
                <a:gd name="connsiteY82" fmla="*/ -315 h 3763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062263" h="3763329">
                  <a:moveTo>
                    <a:pt x="1053314" y="-315"/>
                  </a:moveTo>
                  <a:lnTo>
                    <a:pt x="1059566" y="156"/>
                  </a:lnTo>
                  <a:cubicBezTo>
                    <a:pt x="1052842" y="20999"/>
                    <a:pt x="1037378" y="36867"/>
                    <a:pt x="1025545" y="54684"/>
                  </a:cubicBezTo>
                  <a:cubicBezTo>
                    <a:pt x="1000870" y="90022"/>
                    <a:pt x="981036" y="128454"/>
                    <a:pt x="966379" y="168984"/>
                  </a:cubicBezTo>
                  <a:cubicBezTo>
                    <a:pt x="955284" y="204659"/>
                    <a:pt x="951922" y="242304"/>
                    <a:pt x="956561" y="279384"/>
                  </a:cubicBezTo>
                  <a:cubicBezTo>
                    <a:pt x="966244" y="382927"/>
                    <a:pt x="991121" y="483847"/>
                    <a:pt x="1005778" y="586448"/>
                  </a:cubicBezTo>
                  <a:cubicBezTo>
                    <a:pt x="1022519" y="698932"/>
                    <a:pt x="1030454" y="812540"/>
                    <a:pt x="1029647" y="926255"/>
                  </a:cubicBezTo>
                  <a:cubicBezTo>
                    <a:pt x="1029175" y="964176"/>
                    <a:pt x="1034891" y="1002298"/>
                    <a:pt x="1038724" y="1040555"/>
                  </a:cubicBezTo>
                  <a:cubicBezTo>
                    <a:pt x="1049615" y="1157114"/>
                    <a:pt x="1047665" y="1274507"/>
                    <a:pt x="1033008" y="1390649"/>
                  </a:cubicBezTo>
                  <a:cubicBezTo>
                    <a:pt x="1021848" y="1484779"/>
                    <a:pt x="1013711" y="1578908"/>
                    <a:pt x="1003560" y="1673037"/>
                  </a:cubicBezTo>
                  <a:cubicBezTo>
                    <a:pt x="990784" y="1798465"/>
                    <a:pt x="971085" y="1923085"/>
                    <a:pt x="944729" y="2046395"/>
                  </a:cubicBezTo>
                  <a:cubicBezTo>
                    <a:pt x="927584" y="2124321"/>
                    <a:pt x="918776" y="2203524"/>
                    <a:pt x="909296" y="2282593"/>
                  </a:cubicBezTo>
                  <a:cubicBezTo>
                    <a:pt x="906135" y="2306461"/>
                    <a:pt x="901698" y="2330061"/>
                    <a:pt x="895849" y="2353391"/>
                  </a:cubicBezTo>
                  <a:cubicBezTo>
                    <a:pt x="869761" y="2463187"/>
                    <a:pt x="848784" y="2573990"/>
                    <a:pt x="831302" y="2685399"/>
                  </a:cubicBezTo>
                  <a:cubicBezTo>
                    <a:pt x="824579" y="2727153"/>
                    <a:pt x="819469" y="2768838"/>
                    <a:pt x="809451" y="2810121"/>
                  </a:cubicBezTo>
                  <a:cubicBezTo>
                    <a:pt x="798492" y="2855505"/>
                    <a:pt x="801383" y="2902502"/>
                    <a:pt x="798962" y="2948827"/>
                  </a:cubicBezTo>
                  <a:cubicBezTo>
                    <a:pt x="792709" y="3069380"/>
                    <a:pt x="776035" y="3188252"/>
                    <a:pt x="735963" y="3302754"/>
                  </a:cubicBezTo>
                  <a:cubicBezTo>
                    <a:pt x="721105" y="3346792"/>
                    <a:pt x="701336" y="3389084"/>
                    <a:pt x="677132" y="3428753"/>
                  </a:cubicBezTo>
                  <a:cubicBezTo>
                    <a:pt x="667920" y="3443544"/>
                    <a:pt x="658575" y="3458336"/>
                    <a:pt x="650708" y="3473800"/>
                  </a:cubicBezTo>
                  <a:cubicBezTo>
                    <a:pt x="630874" y="3512192"/>
                    <a:pt x="603845" y="3546482"/>
                    <a:pt x="571102" y="3574653"/>
                  </a:cubicBezTo>
                  <a:cubicBezTo>
                    <a:pt x="506152" y="3631803"/>
                    <a:pt x="437841" y="3684314"/>
                    <a:pt x="360790" y="3724521"/>
                  </a:cubicBezTo>
                  <a:cubicBezTo>
                    <a:pt x="323945" y="3743683"/>
                    <a:pt x="283873" y="3755920"/>
                    <a:pt x="242590" y="3760559"/>
                  </a:cubicBezTo>
                  <a:cubicBezTo>
                    <a:pt x="188332" y="3764862"/>
                    <a:pt x="133938" y="3761904"/>
                    <a:pt x="79611" y="3762240"/>
                  </a:cubicBezTo>
                  <a:cubicBezTo>
                    <a:pt x="52717" y="3762240"/>
                    <a:pt x="25352" y="3764795"/>
                    <a:pt x="-1675" y="3760626"/>
                  </a:cubicBezTo>
                  <a:cubicBezTo>
                    <a:pt x="-5642" y="3750675"/>
                    <a:pt x="2829" y="3747851"/>
                    <a:pt x="8478" y="3744154"/>
                  </a:cubicBezTo>
                  <a:cubicBezTo>
                    <a:pt x="15940" y="3738573"/>
                    <a:pt x="25554" y="3736691"/>
                    <a:pt x="34564" y="3739044"/>
                  </a:cubicBezTo>
                  <a:cubicBezTo>
                    <a:pt x="74905" y="3754440"/>
                    <a:pt x="113969" y="3742741"/>
                    <a:pt x="153167" y="3734471"/>
                  </a:cubicBezTo>
                  <a:cubicBezTo>
                    <a:pt x="171724" y="3730572"/>
                    <a:pt x="186247" y="3742338"/>
                    <a:pt x="202585" y="3746910"/>
                  </a:cubicBezTo>
                  <a:cubicBezTo>
                    <a:pt x="249650" y="3751482"/>
                    <a:pt x="293622" y="3740186"/>
                    <a:pt x="335173" y="3720016"/>
                  </a:cubicBezTo>
                  <a:cubicBezTo>
                    <a:pt x="438111" y="3670598"/>
                    <a:pt x="530155" y="3604641"/>
                    <a:pt x="603510" y="3517503"/>
                  </a:cubicBezTo>
                  <a:cubicBezTo>
                    <a:pt x="655079" y="3456050"/>
                    <a:pt x="691857" y="3383032"/>
                    <a:pt x="719691" y="3307057"/>
                  </a:cubicBezTo>
                  <a:cubicBezTo>
                    <a:pt x="757882" y="3202506"/>
                    <a:pt x="774354" y="3093786"/>
                    <a:pt x="783028" y="2983252"/>
                  </a:cubicBezTo>
                  <a:cubicBezTo>
                    <a:pt x="789213" y="2904250"/>
                    <a:pt x="793852" y="2825518"/>
                    <a:pt x="807770" y="2746516"/>
                  </a:cubicBezTo>
                  <a:cubicBezTo>
                    <a:pt x="825789" y="2644520"/>
                    <a:pt x="844278" y="2542457"/>
                    <a:pt x="862366" y="2440461"/>
                  </a:cubicBezTo>
                  <a:cubicBezTo>
                    <a:pt x="875813" y="2366502"/>
                    <a:pt x="897193" y="2293686"/>
                    <a:pt x="904186" y="2218181"/>
                  </a:cubicBezTo>
                  <a:cubicBezTo>
                    <a:pt x="915548" y="2095678"/>
                    <a:pt x="948426" y="1976739"/>
                    <a:pt x="966177" y="1855111"/>
                  </a:cubicBezTo>
                  <a:cubicBezTo>
                    <a:pt x="959990" y="1829292"/>
                    <a:pt x="965235" y="1804818"/>
                    <a:pt x="970075" y="1779068"/>
                  </a:cubicBezTo>
                  <a:cubicBezTo>
                    <a:pt x="973237" y="1762057"/>
                    <a:pt x="973504" y="1742693"/>
                    <a:pt x="975253" y="1724473"/>
                  </a:cubicBezTo>
                  <a:cubicBezTo>
                    <a:pt x="977405" y="1702285"/>
                    <a:pt x="981976" y="1679896"/>
                    <a:pt x="983859" y="1658111"/>
                  </a:cubicBezTo>
                  <a:cubicBezTo>
                    <a:pt x="985742" y="1636327"/>
                    <a:pt x="988163" y="1614811"/>
                    <a:pt x="988432" y="1593027"/>
                  </a:cubicBezTo>
                  <a:cubicBezTo>
                    <a:pt x="988767" y="1568621"/>
                    <a:pt x="988432" y="1542197"/>
                    <a:pt x="996970" y="1517858"/>
                  </a:cubicBezTo>
                  <a:cubicBezTo>
                    <a:pt x="997710" y="1515639"/>
                    <a:pt x="1001812" y="1513286"/>
                    <a:pt x="1001274" y="1512143"/>
                  </a:cubicBezTo>
                  <a:cubicBezTo>
                    <a:pt x="991054" y="1488342"/>
                    <a:pt x="1004770" y="1465079"/>
                    <a:pt x="1002887" y="1441882"/>
                  </a:cubicBezTo>
                  <a:cubicBezTo>
                    <a:pt x="1002887" y="1438857"/>
                    <a:pt x="998583" y="1434688"/>
                    <a:pt x="1000064" y="1432739"/>
                  </a:cubicBezTo>
                  <a:cubicBezTo>
                    <a:pt x="1015661" y="1413173"/>
                    <a:pt x="998316" y="1387892"/>
                    <a:pt x="1011695" y="1368327"/>
                  </a:cubicBezTo>
                  <a:cubicBezTo>
                    <a:pt x="1016200" y="1361603"/>
                    <a:pt x="1011695" y="1355283"/>
                    <a:pt x="1012367" y="1349837"/>
                  </a:cubicBezTo>
                  <a:cubicBezTo>
                    <a:pt x="1017477" y="1322405"/>
                    <a:pt x="1025008" y="1295377"/>
                    <a:pt x="1016940" y="1267071"/>
                  </a:cubicBezTo>
                  <a:cubicBezTo>
                    <a:pt x="1015863" y="1263238"/>
                    <a:pt x="1021713" y="1258734"/>
                    <a:pt x="1024940" y="1254968"/>
                  </a:cubicBezTo>
                  <a:cubicBezTo>
                    <a:pt x="1028168" y="1251203"/>
                    <a:pt x="1033614" y="1242530"/>
                    <a:pt x="1029849" y="1239437"/>
                  </a:cubicBezTo>
                  <a:cubicBezTo>
                    <a:pt x="1001677" y="1216174"/>
                    <a:pt x="1020704" y="1182825"/>
                    <a:pt x="1010955" y="1155864"/>
                  </a:cubicBezTo>
                  <a:cubicBezTo>
                    <a:pt x="1007795" y="1144521"/>
                    <a:pt x="1009409" y="1132385"/>
                    <a:pt x="1015392" y="1122246"/>
                  </a:cubicBezTo>
                  <a:cubicBezTo>
                    <a:pt x="1018754" y="1115119"/>
                    <a:pt x="1026016" y="1109404"/>
                    <a:pt x="1023461" y="1100125"/>
                  </a:cubicBezTo>
                  <a:cubicBezTo>
                    <a:pt x="1032268" y="1073231"/>
                    <a:pt x="1027158" y="1044992"/>
                    <a:pt x="1028370" y="1017426"/>
                  </a:cubicBezTo>
                  <a:cubicBezTo>
                    <a:pt x="1028706" y="1008484"/>
                    <a:pt x="1028370" y="999474"/>
                    <a:pt x="1027966" y="990532"/>
                  </a:cubicBezTo>
                  <a:cubicBezTo>
                    <a:pt x="1026621" y="988770"/>
                    <a:pt x="1025075" y="987130"/>
                    <a:pt x="1023461" y="985624"/>
                  </a:cubicBezTo>
                  <a:cubicBezTo>
                    <a:pt x="1023461" y="937396"/>
                    <a:pt x="1023327" y="889188"/>
                    <a:pt x="1022990" y="841001"/>
                  </a:cubicBezTo>
                  <a:cubicBezTo>
                    <a:pt x="1020435" y="838177"/>
                    <a:pt x="1021646" y="833739"/>
                    <a:pt x="1018486" y="831184"/>
                  </a:cubicBezTo>
                  <a:lnTo>
                    <a:pt x="1018150" y="746468"/>
                  </a:lnTo>
                  <a:cubicBezTo>
                    <a:pt x="1015459" y="743711"/>
                    <a:pt x="1016671" y="739072"/>
                    <a:pt x="1013511" y="736584"/>
                  </a:cubicBezTo>
                  <a:cubicBezTo>
                    <a:pt x="1013511" y="723137"/>
                    <a:pt x="1013511" y="709690"/>
                    <a:pt x="1013511" y="696646"/>
                  </a:cubicBezTo>
                  <a:cubicBezTo>
                    <a:pt x="1010820" y="693890"/>
                    <a:pt x="1012030" y="689318"/>
                    <a:pt x="1008870" y="686763"/>
                  </a:cubicBezTo>
                  <a:cubicBezTo>
                    <a:pt x="1008870" y="675131"/>
                    <a:pt x="1008468" y="663499"/>
                    <a:pt x="1008334" y="651868"/>
                  </a:cubicBezTo>
                  <a:cubicBezTo>
                    <a:pt x="1006988" y="650086"/>
                    <a:pt x="1005509" y="648419"/>
                    <a:pt x="1003895" y="646892"/>
                  </a:cubicBezTo>
                  <a:cubicBezTo>
                    <a:pt x="1006855" y="621679"/>
                    <a:pt x="997171" y="597340"/>
                    <a:pt x="998450" y="572194"/>
                  </a:cubicBezTo>
                  <a:cubicBezTo>
                    <a:pt x="997037" y="570412"/>
                    <a:pt x="995558" y="568745"/>
                    <a:pt x="993877" y="567218"/>
                  </a:cubicBezTo>
                  <a:cubicBezTo>
                    <a:pt x="993407" y="529634"/>
                    <a:pt x="982784" y="493259"/>
                    <a:pt x="976195" y="456953"/>
                  </a:cubicBezTo>
                  <a:cubicBezTo>
                    <a:pt x="975051" y="450229"/>
                    <a:pt x="974379" y="444110"/>
                    <a:pt x="973437" y="437656"/>
                  </a:cubicBezTo>
                  <a:cubicBezTo>
                    <a:pt x="972093" y="435881"/>
                    <a:pt x="970614" y="434234"/>
                    <a:pt x="969000" y="432748"/>
                  </a:cubicBezTo>
                  <a:cubicBezTo>
                    <a:pt x="971220" y="415267"/>
                    <a:pt x="965437" y="398458"/>
                    <a:pt x="962748" y="381784"/>
                  </a:cubicBezTo>
                  <a:cubicBezTo>
                    <a:pt x="959857" y="363765"/>
                    <a:pt x="960394" y="345880"/>
                    <a:pt x="958309" y="327995"/>
                  </a:cubicBezTo>
                  <a:cubicBezTo>
                    <a:pt x="957099" y="326227"/>
                    <a:pt x="955688" y="324607"/>
                    <a:pt x="954074" y="323154"/>
                  </a:cubicBezTo>
                  <a:cubicBezTo>
                    <a:pt x="954074" y="314884"/>
                    <a:pt x="954074" y="306547"/>
                    <a:pt x="954074" y="298277"/>
                  </a:cubicBezTo>
                  <a:cubicBezTo>
                    <a:pt x="952595" y="296522"/>
                    <a:pt x="951049" y="294862"/>
                    <a:pt x="949368" y="293302"/>
                  </a:cubicBezTo>
                  <a:lnTo>
                    <a:pt x="949368" y="263315"/>
                  </a:lnTo>
                  <a:cubicBezTo>
                    <a:pt x="946610" y="260625"/>
                    <a:pt x="947822" y="255986"/>
                    <a:pt x="944662" y="253431"/>
                  </a:cubicBezTo>
                  <a:lnTo>
                    <a:pt x="944662" y="228554"/>
                  </a:lnTo>
                  <a:cubicBezTo>
                    <a:pt x="946275" y="226994"/>
                    <a:pt x="947822" y="225334"/>
                    <a:pt x="949233" y="223579"/>
                  </a:cubicBezTo>
                  <a:lnTo>
                    <a:pt x="949637" y="193659"/>
                  </a:lnTo>
                  <a:cubicBezTo>
                    <a:pt x="951318" y="192086"/>
                    <a:pt x="952932" y="190425"/>
                    <a:pt x="954411" y="188684"/>
                  </a:cubicBezTo>
                  <a:cubicBezTo>
                    <a:pt x="954411" y="174497"/>
                    <a:pt x="962748" y="162529"/>
                    <a:pt x="964563" y="148813"/>
                  </a:cubicBezTo>
                  <a:cubicBezTo>
                    <a:pt x="966244" y="147253"/>
                    <a:pt x="967858" y="145593"/>
                    <a:pt x="969337" y="143838"/>
                  </a:cubicBezTo>
                  <a:cubicBezTo>
                    <a:pt x="982784" y="103497"/>
                    <a:pt x="1006787" y="68803"/>
                    <a:pt x="1031529" y="34715"/>
                  </a:cubicBezTo>
                  <a:cubicBezTo>
                    <a:pt x="1039934" y="23769"/>
                    <a:pt x="1047196" y="12036"/>
                    <a:pt x="1053314" y="-315"/>
                  </a:cubicBezTo>
                  <a:close/>
                </a:path>
              </a:pathLst>
            </a:custGeom>
            <a:solidFill>
              <a:srgbClr val="020202"/>
            </a:solidFill>
            <a:ln w="6712" cap="flat">
              <a:noFill/>
              <a:prstDash val="solid"/>
              <a:miter/>
            </a:ln>
          </p:spPr>
          <p:txBody>
            <a:bodyPr rtlCol="0" anchor="ctr"/>
            <a:lstStyle/>
            <a:p>
              <a:endParaRPr lang="es-CO"/>
            </a:p>
          </p:txBody>
        </p:sp>
        <p:sp>
          <p:nvSpPr>
            <p:cNvPr id="1400" name="Freeform: Shape 1399">
              <a:extLst>
                <a:ext uri="{FF2B5EF4-FFF2-40B4-BE49-F238E27FC236}">
                  <a16:creationId xmlns:a16="http://schemas.microsoft.com/office/drawing/2014/main" id="{A3720413-C1B0-AA53-1D41-BEE6CFD212FF}"/>
                </a:ext>
              </a:extLst>
            </p:cNvPr>
            <p:cNvSpPr/>
            <p:nvPr/>
          </p:nvSpPr>
          <p:spPr>
            <a:xfrm>
              <a:off x="3444283" y="2027211"/>
              <a:ext cx="170195" cy="2846809"/>
            </a:xfrm>
            <a:custGeom>
              <a:avLst/>
              <a:gdLst>
                <a:gd name="connsiteX0" fmla="*/ 166693 w 170195"/>
                <a:gd name="connsiteY0" fmla="*/ -315 h 2846809"/>
                <a:gd name="connsiteX1" fmla="*/ 167499 w 170195"/>
                <a:gd name="connsiteY1" fmla="*/ 5871 h 2846809"/>
                <a:gd name="connsiteX2" fmla="*/ 132940 w 170195"/>
                <a:gd name="connsiteY2" fmla="*/ 44867 h 2846809"/>
                <a:gd name="connsiteX3" fmla="*/ 53064 w 170195"/>
                <a:gd name="connsiteY3" fmla="*/ 227479 h 2846809"/>
                <a:gd name="connsiteX4" fmla="*/ 32288 w 170195"/>
                <a:gd name="connsiteY4" fmla="*/ 376741 h 2846809"/>
                <a:gd name="connsiteX5" fmla="*/ 24287 w 170195"/>
                <a:gd name="connsiteY5" fmla="*/ 447943 h 2846809"/>
                <a:gd name="connsiteX6" fmla="*/ 23616 w 170195"/>
                <a:gd name="connsiteY6" fmla="*/ 480149 h 2846809"/>
                <a:gd name="connsiteX7" fmla="*/ 23616 w 170195"/>
                <a:gd name="connsiteY7" fmla="*/ 638421 h 2846809"/>
                <a:gd name="connsiteX8" fmla="*/ 23616 w 170195"/>
                <a:gd name="connsiteY8" fmla="*/ 650859 h 2846809"/>
                <a:gd name="connsiteX9" fmla="*/ 28053 w 170195"/>
                <a:gd name="connsiteY9" fmla="*/ 904269 h 2846809"/>
                <a:gd name="connsiteX10" fmla="*/ 33028 w 170195"/>
                <a:gd name="connsiteY10" fmla="*/ 938559 h 2846809"/>
                <a:gd name="connsiteX11" fmla="*/ 29061 w 170195"/>
                <a:gd name="connsiteY11" fmla="*/ 1073769 h 2846809"/>
                <a:gd name="connsiteX12" fmla="*/ 28389 w 170195"/>
                <a:gd name="connsiteY12" fmla="*/ 1098646 h 2846809"/>
                <a:gd name="connsiteX13" fmla="*/ 22002 w 170195"/>
                <a:gd name="connsiteY13" fmla="*/ 1309698 h 2846809"/>
                <a:gd name="connsiteX14" fmla="*/ 17698 w 170195"/>
                <a:gd name="connsiteY14" fmla="*/ 1408668 h 2846809"/>
                <a:gd name="connsiteX15" fmla="*/ 9563 w 170195"/>
                <a:gd name="connsiteY15" fmla="*/ 1701344 h 2846809"/>
                <a:gd name="connsiteX16" fmla="*/ 11917 w 170195"/>
                <a:gd name="connsiteY16" fmla="*/ 2012038 h 2846809"/>
                <a:gd name="connsiteX17" fmla="*/ 9361 w 170195"/>
                <a:gd name="connsiteY17" fmla="*/ 2198078 h 2846809"/>
                <a:gd name="connsiteX18" fmla="*/ 17564 w 170195"/>
                <a:gd name="connsiteY18" fmla="*/ 2323942 h 2846809"/>
                <a:gd name="connsiteX19" fmla="*/ 18169 w 170195"/>
                <a:gd name="connsiteY19" fmla="*/ 2333826 h 2846809"/>
                <a:gd name="connsiteX20" fmla="*/ 27112 w 170195"/>
                <a:gd name="connsiteY20" fmla="*/ 2472061 h 2846809"/>
                <a:gd name="connsiteX21" fmla="*/ 33836 w 170195"/>
                <a:gd name="connsiteY21" fmla="*/ 2563502 h 2846809"/>
                <a:gd name="connsiteX22" fmla="*/ 49971 w 170195"/>
                <a:gd name="connsiteY22" fmla="*/ 2666036 h 2846809"/>
                <a:gd name="connsiteX23" fmla="*/ 57368 w 170195"/>
                <a:gd name="connsiteY23" fmla="*/ 2722311 h 2846809"/>
                <a:gd name="connsiteX24" fmla="*/ 75050 w 170195"/>
                <a:gd name="connsiteY24" fmla="*/ 2822156 h 2846809"/>
                <a:gd name="connsiteX25" fmla="*/ 77606 w 170195"/>
                <a:gd name="connsiteY25" fmla="*/ 2846495 h 2846809"/>
                <a:gd name="connsiteX26" fmla="*/ 51450 w 170195"/>
                <a:gd name="connsiteY26" fmla="*/ 2728161 h 2846809"/>
                <a:gd name="connsiteX27" fmla="*/ 27514 w 170195"/>
                <a:gd name="connsiteY27" fmla="*/ 2583336 h 2846809"/>
                <a:gd name="connsiteX28" fmla="*/ 4251 w 170195"/>
                <a:gd name="connsiteY28" fmla="*/ 2323136 h 2846809"/>
                <a:gd name="connsiteX29" fmla="*/ 6403 w 170195"/>
                <a:gd name="connsiteY29" fmla="*/ 1840655 h 2846809"/>
                <a:gd name="connsiteX30" fmla="*/ 4386 w 170195"/>
                <a:gd name="connsiteY30" fmla="*/ 1716270 h 2846809"/>
                <a:gd name="connsiteX31" fmla="*/ 9159 w 170195"/>
                <a:gd name="connsiteY31" fmla="*/ 1430184 h 2846809"/>
                <a:gd name="connsiteX32" fmla="*/ 22606 w 170195"/>
                <a:gd name="connsiteY32" fmla="*/ 1111824 h 2846809"/>
                <a:gd name="connsiteX33" fmla="*/ 29330 w 170195"/>
                <a:gd name="connsiteY33" fmla="*/ 997524 h 2846809"/>
                <a:gd name="connsiteX34" fmla="*/ 29868 w 170195"/>
                <a:gd name="connsiteY34" fmla="*/ 965251 h 2846809"/>
                <a:gd name="connsiteX35" fmla="*/ 23145 w 170195"/>
                <a:gd name="connsiteY35" fmla="*/ 741694 h 2846809"/>
                <a:gd name="connsiteX36" fmla="*/ 20858 w 170195"/>
                <a:gd name="connsiteY36" fmla="*/ 485528 h 2846809"/>
                <a:gd name="connsiteX37" fmla="*/ 73908 w 170195"/>
                <a:gd name="connsiteY37" fmla="*/ 137988 h 2846809"/>
                <a:gd name="connsiteX38" fmla="*/ 166693 w 170195"/>
                <a:gd name="connsiteY38" fmla="*/ -315 h 284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70195" h="2846809">
                  <a:moveTo>
                    <a:pt x="166693" y="-315"/>
                  </a:moveTo>
                  <a:lnTo>
                    <a:pt x="167499" y="5871"/>
                  </a:lnTo>
                  <a:cubicBezTo>
                    <a:pt x="155934" y="18847"/>
                    <a:pt x="143832" y="31353"/>
                    <a:pt x="132940" y="44867"/>
                  </a:cubicBezTo>
                  <a:cubicBezTo>
                    <a:pt x="89909" y="98655"/>
                    <a:pt x="68596" y="161722"/>
                    <a:pt x="53064" y="227479"/>
                  </a:cubicBezTo>
                  <a:cubicBezTo>
                    <a:pt x="40559" y="276298"/>
                    <a:pt x="33566" y="326368"/>
                    <a:pt x="32288" y="376741"/>
                  </a:cubicBezTo>
                  <a:cubicBezTo>
                    <a:pt x="32288" y="400475"/>
                    <a:pt x="26708" y="424142"/>
                    <a:pt x="24287" y="447943"/>
                  </a:cubicBezTo>
                  <a:cubicBezTo>
                    <a:pt x="22875" y="458620"/>
                    <a:pt x="22606" y="469425"/>
                    <a:pt x="23616" y="480149"/>
                  </a:cubicBezTo>
                  <a:cubicBezTo>
                    <a:pt x="30407" y="532686"/>
                    <a:pt x="30407" y="585883"/>
                    <a:pt x="23616" y="638421"/>
                  </a:cubicBezTo>
                  <a:cubicBezTo>
                    <a:pt x="23077" y="642549"/>
                    <a:pt x="23077" y="646731"/>
                    <a:pt x="23616" y="650859"/>
                  </a:cubicBezTo>
                  <a:cubicBezTo>
                    <a:pt x="33701" y="735172"/>
                    <a:pt x="25901" y="819821"/>
                    <a:pt x="28053" y="904269"/>
                  </a:cubicBezTo>
                  <a:cubicBezTo>
                    <a:pt x="29128" y="915780"/>
                    <a:pt x="30809" y="927223"/>
                    <a:pt x="33028" y="938559"/>
                  </a:cubicBezTo>
                  <a:cubicBezTo>
                    <a:pt x="38474" y="983808"/>
                    <a:pt x="34372" y="1028789"/>
                    <a:pt x="29061" y="1073769"/>
                  </a:cubicBezTo>
                  <a:cubicBezTo>
                    <a:pt x="28187" y="1082032"/>
                    <a:pt x="27918" y="1090349"/>
                    <a:pt x="28389" y="1098646"/>
                  </a:cubicBezTo>
                  <a:cubicBezTo>
                    <a:pt x="31011" y="1169109"/>
                    <a:pt x="22808" y="1239302"/>
                    <a:pt x="22002" y="1309698"/>
                  </a:cubicBezTo>
                  <a:cubicBezTo>
                    <a:pt x="21666" y="1342508"/>
                    <a:pt x="20858" y="1375857"/>
                    <a:pt x="17698" y="1408668"/>
                  </a:cubicBezTo>
                  <a:cubicBezTo>
                    <a:pt x="7546" y="1505877"/>
                    <a:pt x="4857" y="1603718"/>
                    <a:pt x="9563" y="1701344"/>
                  </a:cubicBezTo>
                  <a:cubicBezTo>
                    <a:pt x="15279" y="1805020"/>
                    <a:pt x="14202" y="1908562"/>
                    <a:pt x="11917" y="2012038"/>
                  </a:cubicBezTo>
                  <a:cubicBezTo>
                    <a:pt x="10571" y="2074029"/>
                    <a:pt x="6336" y="2136288"/>
                    <a:pt x="9361" y="2198078"/>
                  </a:cubicBezTo>
                  <a:cubicBezTo>
                    <a:pt x="11378" y="2239966"/>
                    <a:pt x="9361" y="2282391"/>
                    <a:pt x="17564" y="2323942"/>
                  </a:cubicBezTo>
                  <a:cubicBezTo>
                    <a:pt x="18102" y="2327210"/>
                    <a:pt x="18304" y="2330518"/>
                    <a:pt x="18169" y="2333826"/>
                  </a:cubicBezTo>
                  <a:cubicBezTo>
                    <a:pt x="18169" y="2380151"/>
                    <a:pt x="24489" y="2426005"/>
                    <a:pt x="27112" y="2472061"/>
                  </a:cubicBezTo>
                  <a:cubicBezTo>
                    <a:pt x="28793" y="2502587"/>
                    <a:pt x="32759" y="2532910"/>
                    <a:pt x="33836" y="2563502"/>
                  </a:cubicBezTo>
                  <a:cubicBezTo>
                    <a:pt x="34776" y="2598195"/>
                    <a:pt x="43248" y="2632149"/>
                    <a:pt x="49971" y="2666036"/>
                  </a:cubicBezTo>
                  <a:cubicBezTo>
                    <a:pt x="53535" y="2684660"/>
                    <a:pt x="55955" y="2703418"/>
                    <a:pt x="57368" y="2722311"/>
                  </a:cubicBezTo>
                  <a:cubicBezTo>
                    <a:pt x="60528" y="2755996"/>
                    <a:pt x="66444" y="2789412"/>
                    <a:pt x="75050" y="2822156"/>
                  </a:cubicBezTo>
                  <a:cubicBezTo>
                    <a:pt x="77606" y="2830023"/>
                    <a:pt x="78479" y="2838292"/>
                    <a:pt x="77606" y="2846495"/>
                  </a:cubicBezTo>
                  <a:cubicBezTo>
                    <a:pt x="63284" y="2808507"/>
                    <a:pt x="54476" y="2768637"/>
                    <a:pt x="51450" y="2728161"/>
                  </a:cubicBezTo>
                  <a:cubicBezTo>
                    <a:pt x="47618" y="2679147"/>
                    <a:pt x="34305" y="2631813"/>
                    <a:pt x="27514" y="2583336"/>
                  </a:cubicBezTo>
                  <a:cubicBezTo>
                    <a:pt x="15479" y="2497006"/>
                    <a:pt x="11513" y="2409936"/>
                    <a:pt x="4251" y="2323136"/>
                  </a:cubicBezTo>
                  <a:cubicBezTo>
                    <a:pt x="-9196" y="2161771"/>
                    <a:pt x="-119" y="2001414"/>
                    <a:pt x="6403" y="1840655"/>
                  </a:cubicBezTo>
                  <a:cubicBezTo>
                    <a:pt x="8151" y="1799104"/>
                    <a:pt x="5932" y="1757686"/>
                    <a:pt x="4386" y="1716270"/>
                  </a:cubicBezTo>
                  <a:cubicBezTo>
                    <a:pt x="1091" y="1620890"/>
                    <a:pt x="2705" y="1525402"/>
                    <a:pt x="9159" y="1430184"/>
                  </a:cubicBezTo>
                  <a:cubicBezTo>
                    <a:pt x="15883" y="1324153"/>
                    <a:pt x="19312" y="1217989"/>
                    <a:pt x="22606" y="1111824"/>
                  </a:cubicBezTo>
                  <a:cubicBezTo>
                    <a:pt x="23750" y="1073702"/>
                    <a:pt x="27112" y="1035647"/>
                    <a:pt x="29330" y="997524"/>
                  </a:cubicBezTo>
                  <a:cubicBezTo>
                    <a:pt x="30741" y="986820"/>
                    <a:pt x="30876" y="975996"/>
                    <a:pt x="29868" y="965251"/>
                  </a:cubicBezTo>
                  <a:cubicBezTo>
                    <a:pt x="16825" y="891292"/>
                    <a:pt x="26237" y="816191"/>
                    <a:pt x="23145" y="741694"/>
                  </a:cubicBezTo>
                  <a:cubicBezTo>
                    <a:pt x="19716" y="656305"/>
                    <a:pt x="19581" y="570849"/>
                    <a:pt x="20858" y="485528"/>
                  </a:cubicBezTo>
                  <a:cubicBezTo>
                    <a:pt x="22606" y="367597"/>
                    <a:pt x="31414" y="250204"/>
                    <a:pt x="73908" y="137988"/>
                  </a:cubicBezTo>
                  <a:cubicBezTo>
                    <a:pt x="92934" y="84913"/>
                    <a:pt x="124804" y="37391"/>
                    <a:pt x="166693" y="-315"/>
                  </a:cubicBezTo>
                  <a:close/>
                </a:path>
              </a:pathLst>
            </a:custGeom>
            <a:solidFill>
              <a:srgbClr val="0B0B0B"/>
            </a:solidFill>
            <a:ln w="6712" cap="flat">
              <a:noFill/>
              <a:prstDash val="solid"/>
              <a:miter/>
            </a:ln>
          </p:spPr>
          <p:txBody>
            <a:bodyPr rtlCol="0" anchor="ctr"/>
            <a:lstStyle/>
            <a:p>
              <a:endParaRPr lang="es-CO"/>
            </a:p>
          </p:txBody>
        </p:sp>
        <p:sp>
          <p:nvSpPr>
            <p:cNvPr id="1401" name="Freeform: Shape 1400">
              <a:extLst>
                <a:ext uri="{FF2B5EF4-FFF2-40B4-BE49-F238E27FC236}">
                  <a16:creationId xmlns:a16="http://schemas.microsoft.com/office/drawing/2014/main" id="{633D8561-9828-C1AA-0523-9725FD0BB486}"/>
                </a:ext>
              </a:extLst>
            </p:cNvPr>
            <p:cNvSpPr/>
            <p:nvPr/>
          </p:nvSpPr>
          <p:spPr>
            <a:xfrm>
              <a:off x="6805275" y="6355228"/>
              <a:ext cx="933752" cy="156270"/>
            </a:xfrm>
            <a:custGeom>
              <a:avLst/>
              <a:gdLst>
                <a:gd name="connsiteX0" fmla="*/ 685848 w 933752"/>
                <a:gd name="connsiteY0" fmla="*/ 145639 h 156270"/>
                <a:gd name="connsiteX1" fmla="*/ 714154 w 933752"/>
                <a:gd name="connsiteY1" fmla="*/ 150144 h 156270"/>
                <a:gd name="connsiteX2" fmla="*/ 906515 w 933752"/>
                <a:gd name="connsiteY2" fmla="*/ 150144 h 156270"/>
                <a:gd name="connsiteX3" fmla="*/ 931055 w 933752"/>
                <a:gd name="connsiteY3" fmla="*/ 150951 h 156270"/>
                <a:gd name="connsiteX4" fmla="*/ 907119 w 933752"/>
                <a:gd name="connsiteY4" fmla="*/ 155388 h 156270"/>
                <a:gd name="connsiteX5" fmla="*/ 708440 w 933752"/>
                <a:gd name="connsiteY5" fmla="*/ 155388 h 156270"/>
                <a:gd name="connsiteX6" fmla="*/ 622177 w 933752"/>
                <a:gd name="connsiteY6" fmla="*/ 145370 h 156270"/>
                <a:gd name="connsiteX7" fmla="*/ 475873 w 933752"/>
                <a:gd name="connsiteY7" fmla="*/ 143420 h 156270"/>
                <a:gd name="connsiteX8" fmla="*/ 235641 w 933752"/>
                <a:gd name="connsiteY8" fmla="*/ 135823 h 156270"/>
                <a:gd name="connsiteX9" fmla="*/ 117912 w 933752"/>
                <a:gd name="connsiteY9" fmla="*/ 105970 h 156270"/>
                <a:gd name="connsiteX10" fmla="*/ 4016 w 933752"/>
                <a:gd name="connsiteY10" fmla="*/ 18564 h 156270"/>
                <a:gd name="connsiteX11" fmla="*/ -2171 w 933752"/>
                <a:gd name="connsiteY11" fmla="*/ 1083 h 156270"/>
                <a:gd name="connsiteX12" fmla="*/ 3545 w 933752"/>
                <a:gd name="connsiteY12" fmla="*/ 680 h 156270"/>
                <a:gd name="connsiteX13" fmla="*/ 3948 w 933752"/>
                <a:gd name="connsiteY13" fmla="*/ 1083 h 156270"/>
                <a:gd name="connsiteX14" fmla="*/ 67082 w 933752"/>
                <a:gd name="connsiteY14" fmla="*/ 56485 h 156270"/>
                <a:gd name="connsiteX15" fmla="*/ 173448 w 933752"/>
                <a:gd name="connsiteY15" fmla="*/ 116190 h 156270"/>
                <a:gd name="connsiteX16" fmla="*/ 297497 w 933752"/>
                <a:gd name="connsiteY16" fmla="*/ 135755 h 156270"/>
                <a:gd name="connsiteX17" fmla="*/ 310138 w 933752"/>
                <a:gd name="connsiteY17" fmla="*/ 132124 h 156270"/>
                <a:gd name="connsiteX18" fmla="*/ 465585 w 933752"/>
                <a:gd name="connsiteY18" fmla="*/ 130780 h 156270"/>
                <a:gd name="connsiteX19" fmla="*/ 488043 w 933752"/>
                <a:gd name="connsiteY19" fmla="*/ 128763 h 156270"/>
                <a:gd name="connsiteX20" fmla="*/ 599787 w 933752"/>
                <a:gd name="connsiteY20" fmla="*/ 128763 h 156270"/>
                <a:gd name="connsiteX21" fmla="*/ 607922 w 933752"/>
                <a:gd name="connsiteY21" fmla="*/ 130041 h 156270"/>
                <a:gd name="connsiteX22" fmla="*/ 649138 w 933752"/>
                <a:gd name="connsiteY22" fmla="*/ 135151 h 156270"/>
                <a:gd name="connsiteX23" fmla="*/ 655862 w 933752"/>
                <a:gd name="connsiteY23" fmla="*/ 136764 h 156270"/>
                <a:gd name="connsiteX24" fmla="*/ 673007 w 933752"/>
                <a:gd name="connsiteY24" fmla="*/ 139924 h 156270"/>
                <a:gd name="connsiteX25" fmla="*/ 685848 w 933752"/>
                <a:gd name="connsiteY25" fmla="*/ 145639 h 15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33752" h="156270">
                  <a:moveTo>
                    <a:pt x="685848" y="145639"/>
                  </a:moveTo>
                  <a:cubicBezTo>
                    <a:pt x="694320" y="153102"/>
                    <a:pt x="704674" y="150077"/>
                    <a:pt x="714154" y="150144"/>
                  </a:cubicBezTo>
                  <a:cubicBezTo>
                    <a:pt x="778297" y="150144"/>
                    <a:pt x="842372" y="150144"/>
                    <a:pt x="906515" y="150144"/>
                  </a:cubicBezTo>
                  <a:cubicBezTo>
                    <a:pt x="914650" y="150144"/>
                    <a:pt x="922853" y="150681"/>
                    <a:pt x="931055" y="150951"/>
                  </a:cubicBezTo>
                  <a:cubicBezTo>
                    <a:pt x="923795" y="156262"/>
                    <a:pt x="915189" y="155321"/>
                    <a:pt x="907119" y="155388"/>
                  </a:cubicBezTo>
                  <a:cubicBezTo>
                    <a:pt x="840893" y="155388"/>
                    <a:pt x="774666" y="156665"/>
                    <a:pt x="708440" y="155388"/>
                  </a:cubicBezTo>
                  <a:cubicBezTo>
                    <a:pt x="679663" y="154783"/>
                    <a:pt x="650954" y="148665"/>
                    <a:pt x="622177" y="145370"/>
                  </a:cubicBezTo>
                  <a:cubicBezTo>
                    <a:pt x="573566" y="140596"/>
                    <a:pt x="524618" y="139924"/>
                    <a:pt x="475873" y="143420"/>
                  </a:cubicBezTo>
                  <a:cubicBezTo>
                    <a:pt x="395594" y="147656"/>
                    <a:pt x="315248" y="150144"/>
                    <a:pt x="235641" y="135823"/>
                  </a:cubicBezTo>
                  <a:cubicBezTo>
                    <a:pt x="195502" y="129839"/>
                    <a:pt x="156034" y="119888"/>
                    <a:pt x="117912" y="105970"/>
                  </a:cubicBezTo>
                  <a:cubicBezTo>
                    <a:pt x="74007" y="84522"/>
                    <a:pt x="38237" y="52182"/>
                    <a:pt x="4016" y="18564"/>
                  </a:cubicBezTo>
                  <a:cubicBezTo>
                    <a:pt x="-1431" y="14530"/>
                    <a:pt x="-3852" y="7605"/>
                    <a:pt x="-2171" y="1083"/>
                  </a:cubicBezTo>
                  <a:cubicBezTo>
                    <a:pt x="-690" y="-598"/>
                    <a:pt x="1796" y="-800"/>
                    <a:pt x="3545" y="680"/>
                  </a:cubicBezTo>
                  <a:cubicBezTo>
                    <a:pt x="3679" y="814"/>
                    <a:pt x="3814" y="948"/>
                    <a:pt x="3948" y="1083"/>
                  </a:cubicBezTo>
                  <a:cubicBezTo>
                    <a:pt x="24790" y="19775"/>
                    <a:pt x="46240" y="37793"/>
                    <a:pt x="67082" y="56485"/>
                  </a:cubicBezTo>
                  <a:cubicBezTo>
                    <a:pt x="97809" y="83984"/>
                    <a:pt x="130888" y="108054"/>
                    <a:pt x="173448" y="116190"/>
                  </a:cubicBezTo>
                  <a:cubicBezTo>
                    <a:pt x="214595" y="123989"/>
                    <a:pt x="254804" y="137705"/>
                    <a:pt x="297497" y="135755"/>
                  </a:cubicBezTo>
                  <a:cubicBezTo>
                    <a:pt x="301061" y="132931"/>
                    <a:pt x="305632" y="131587"/>
                    <a:pt x="310138" y="132124"/>
                  </a:cubicBezTo>
                  <a:cubicBezTo>
                    <a:pt x="361976" y="133940"/>
                    <a:pt x="413815" y="136226"/>
                    <a:pt x="465585" y="130780"/>
                  </a:cubicBezTo>
                  <a:cubicBezTo>
                    <a:pt x="472982" y="129234"/>
                    <a:pt x="480511" y="128494"/>
                    <a:pt x="488043" y="128763"/>
                  </a:cubicBezTo>
                  <a:cubicBezTo>
                    <a:pt x="525358" y="128763"/>
                    <a:pt x="562605" y="128023"/>
                    <a:pt x="599787" y="128763"/>
                  </a:cubicBezTo>
                  <a:cubicBezTo>
                    <a:pt x="602544" y="129032"/>
                    <a:pt x="605233" y="129435"/>
                    <a:pt x="607922" y="130041"/>
                  </a:cubicBezTo>
                  <a:cubicBezTo>
                    <a:pt x="621369" y="135419"/>
                    <a:pt x="635354" y="133470"/>
                    <a:pt x="649138" y="135151"/>
                  </a:cubicBezTo>
                  <a:cubicBezTo>
                    <a:pt x="651425" y="135486"/>
                    <a:pt x="653642" y="136025"/>
                    <a:pt x="655862" y="136764"/>
                  </a:cubicBezTo>
                  <a:cubicBezTo>
                    <a:pt x="661443" y="138580"/>
                    <a:pt x="667157" y="139587"/>
                    <a:pt x="673007" y="139924"/>
                  </a:cubicBezTo>
                  <a:cubicBezTo>
                    <a:pt x="677915" y="139857"/>
                    <a:pt x="682621" y="141941"/>
                    <a:pt x="685848" y="145639"/>
                  </a:cubicBezTo>
                  <a:close/>
                </a:path>
              </a:pathLst>
            </a:custGeom>
            <a:solidFill>
              <a:srgbClr val="1B1B1B"/>
            </a:solidFill>
            <a:ln w="6712" cap="flat">
              <a:noFill/>
              <a:prstDash val="solid"/>
              <a:miter/>
            </a:ln>
          </p:spPr>
          <p:txBody>
            <a:bodyPr rtlCol="0" anchor="ctr"/>
            <a:lstStyle/>
            <a:p>
              <a:endParaRPr lang="es-CO"/>
            </a:p>
          </p:txBody>
        </p:sp>
        <p:sp>
          <p:nvSpPr>
            <p:cNvPr id="1402" name="Freeform: Shape 1401">
              <a:extLst>
                <a:ext uri="{FF2B5EF4-FFF2-40B4-BE49-F238E27FC236}">
                  <a16:creationId xmlns:a16="http://schemas.microsoft.com/office/drawing/2014/main" id="{4427AB91-83E3-768A-C915-A6A3E03DB2EC}"/>
                </a:ext>
              </a:extLst>
            </p:cNvPr>
            <p:cNvSpPr/>
            <p:nvPr/>
          </p:nvSpPr>
          <p:spPr>
            <a:xfrm>
              <a:off x="6358888" y="5522403"/>
              <a:ext cx="60377" cy="570929"/>
            </a:xfrm>
            <a:custGeom>
              <a:avLst/>
              <a:gdLst>
                <a:gd name="connsiteX0" fmla="*/ 6919 w 60377"/>
                <a:gd name="connsiteY0" fmla="*/ 161488 h 570929"/>
                <a:gd name="connsiteX1" fmla="*/ 6919 w 60377"/>
                <a:gd name="connsiteY1" fmla="*/ 156647 h 570929"/>
                <a:gd name="connsiteX2" fmla="*/ 4632 w 60377"/>
                <a:gd name="connsiteY2" fmla="*/ 125383 h 570929"/>
                <a:gd name="connsiteX3" fmla="*/ 2076 w 60377"/>
                <a:gd name="connsiteY3" fmla="*/ 106758 h 570929"/>
                <a:gd name="connsiteX4" fmla="*/ 2076 w 60377"/>
                <a:gd name="connsiteY4" fmla="*/ 106758 h 570929"/>
                <a:gd name="connsiteX5" fmla="*/ -276 w 60377"/>
                <a:gd name="connsiteY5" fmla="*/ 70250 h 570929"/>
                <a:gd name="connsiteX6" fmla="*/ -2697 w 60377"/>
                <a:gd name="connsiteY6" fmla="*/ 46852 h 570929"/>
                <a:gd name="connsiteX7" fmla="*/ -2697 w 60377"/>
                <a:gd name="connsiteY7" fmla="*/ 22042 h 570929"/>
                <a:gd name="connsiteX8" fmla="*/ -74 w 60377"/>
                <a:gd name="connsiteY8" fmla="*/ 11889 h 570929"/>
                <a:gd name="connsiteX9" fmla="*/ 2345 w 60377"/>
                <a:gd name="connsiteY9" fmla="*/ 7116 h 570929"/>
                <a:gd name="connsiteX10" fmla="*/ 2345 w 60377"/>
                <a:gd name="connsiteY10" fmla="*/ 7116 h 570929"/>
                <a:gd name="connsiteX11" fmla="*/ 7321 w 60377"/>
                <a:gd name="connsiteY11" fmla="*/ 4628 h 570929"/>
                <a:gd name="connsiteX12" fmla="*/ 12161 w 60377"/>
                <a:gd name="connsiteY12" fmla="*/ 2006 h 570929"/>
                <a:gd name="connsiteX13" fmla="*/ 12161 w 60377"/>
                <a:gd name="connsiteY13" fmla="*/ 2006 h 570929"/>
                <a:gd name="connsiteX14" fmla="*/ 27559 w 60377"/>
                <a:gd name="connsiteY14" fmla="*/ 1468 h 570929"/>
                <a:gd name="connsiteX15" fmla="*/ 57680 w 60377"/>
                <a:gd name="connsiteY15" fmla="*/ 2611 h 570929"/>
                <a:gd name="connsiteX16" fmla="*/ 24062 w 60377"/>
                <a:gd name="connsiteY16" fmla="*/ 9334 h 570929"/>
                <a:gd name="connsiteX17" fmla="*/ 7119 w 60377"/>
                <a:gd name="connsiteY17" fmla="*/ 29909 h 570929"/>
                <a:gd name="connsiteX18" fmla="*/ 9742 w 60377"/>
                <a:gd name="connsiteY18" fmla="*/ 69578 h 570929"/>
                <a:gd name="connsiteX19" fmla="*/ 34080 w 60377"/>
                <a:gd name="connsiteY19" fmla="*/ 401719 h 570929"/>
                <a:gd name="connsiteX20" fmla="*/ 18348 w 60377"/>
                <a:gd name="connsiteY20" fmla="*/ 557167 h 570929"/>
                <a:gd name="connsiteX21" fmla="*/ 13036 w 60377"/>
                <a:gd name="connsiteY21" fmla="*/ 570614 h 570929"/>
                <a:gd name="connsiteX22" fmla="*/ 13842 w 60377"/>
                <a:gd name="connsiteY22" fmla="*/ 548562 h 570929"/>
                <a:gd name="connsiteX23" fmla="*/ 22583 w 60377"/>
                <a:gd name="connsiteY23" fmla="*/ 464719 h 570929"/>
                <a:gd name="connsiteX24" fmla="*/ 16802 w 60377"/>
                <a:gd name="connsiteY24" fmla="*/ 251046 h 570929"/>
                <a:gd name="connsiteX25" fmla="*/ 12229 w 60377"/>
                <a:gd name="connsiteY25" fmla="*/ 206670 h 570929"/>
                <a:gd name="connsiteX26" fmla="*/ 6919 w 60377"/>
                <a:gd name="connsiteY26" fmla="*/ 161488 h 570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0377" h="570929">
                  <a:moveTo>
                    <a:pt x="6919" y="161488"/>
                  </a:moveTo>
                  <a:cubicBezTo>
                    <a:pt x="6919" y="159874"/>
                    <a:pt x="6919" y="158261"/>
                    <a:pt x="6919" y="156647"/>
                  </a:cubicBezTo>
                  <a:cubicBezTo>
                    <a:pt x="2211" y="146495"/>
                    <a:pt x="5707" y="135804"/>
                    <a:pt x="4632" y="125383"/>
                  </a:cubicBezTo>
                  <a:cubicBezTo>
                    <a:pt x="3824" y="119197"/>
                    <a:pt x="6649" y="112474"/>
                    <a:pt x="2076" y="106758"/>
                  </a:cubicBezTo>
                  <a:lnTo>
                    <a:pt x="2076" y="106758"/>
                  </a:lnTo>
                  <a:cubicBezTo>
                    <a:pt x="-2832" y="94857"/>
                    <a:pt x="799" y="82352"/>
                    <a:pt x="-276" y="70250"/>
                  </a:cubicBezTo>
                  <a:cubicBezTo>
                    <a:pt x="-1286" y="62450"/>
                    <a:pt x="2010" y="54248"/>
                    <a:pt x="-2697" y="46852"/>
                  </a:cubicBezTo>
                  <a:cubicBezTo>
                    <a:pt x="-2697" y="38582"/>
                    <a:pt x="-2697" y="30312"/>
                    <a:pt x="-2697" y="22042"/>
                  </a:cubicBezTo>
                  <a:cubicBezTo>
                    <a:pt x="330" y="19218"/>
                    <a:pt x="-276" y="15318"/>
                    <a:pt x="-74" y="11889"/>
                  </a:cubicBezTo>
                  <a:cubicBezTo>
                    <a:pt x="262" y="10074"/>
                    <a:pt x="1068" y="8460"/>
                    <a:pt x="2345" y="7116"/>
                  </a:cubicBezTo>
                  <a:lnTo>
                    <a:pt x="2345" y="7116"/>
                  </a:lnTo>
                  <a:cubicBezTo>
                    <a:pt x="3691" y="5838"/>
                    <a:pt x="5438" y="4964"/>
                    <a:pt x="7321" y="4628"/>
                  </a:cubicBezTo>
                  <a:cubicBezTo>
                    <a:pt x="9203" y="4292"/>
                    <a:pt x="10884" y="3418"/>
                    <a:pt x="12161" y="2006"/>
                  </a:cubicBezTo>
                  <a:lnTo>
                    <a:pt x="12161" y="2006"/>
                  </a:lnTo>
                  <a:cubicBezTo>
                    <a:pt x="16802" y="-886"/>
                    <a:pt x="22718" y="-1087"/>
                    <a:pt x="27559" y="1468"/>
                  </a:cubicBezTo>
                  <a:cubicBezTo>
                    <a:pt x="37644" y="2141"/>
                    <a:pt x="47729" y="-1019"/>
                    <a:pt x="57680" y="2611"/>
                  </a:cubicBezTo>
                  <a:cubicBezTo>
                    <a:pt x="46990" y="7653"/>
                    <a:pt x="35022" y="6779"/>
                    <a:pt x="24062" y="9334"/>
                  </a:cubicBezTo>
                  <a:cubicBezTo>
                    <a:pt x="13104" y="11889"/>
                    <a:pt x="6582" y="18210"/>
                    <a:pt x="7119" y="29909"/>
                  </a:cubicBezTo>
                  <a:cubicBezTo>
                    <a:pt x="7724" y="43356"/>
                    <a:pt x="8599" y="56601"/>
                    <a:pt x="9742" y="69578"/>
                  </a:cubicBezTo>
                  <a:cubicBezTo>
                    <a:pt x="19087" y="180179"/>
                    <a:pt x="32736" y="290446"/>
                    <a:pt x="34080" y="401719"/>
                  </a:cubicBezTo>
                  <a:cubicBezTo>
                    <a:pt x="34349" y="453961"/>
                    <a:pt x="29038" y="506069"/>
                    <a:pt x="18348" y="557167"/>
                  </a:cubicBezTo>
                  <a:cubicBezTo>
                    <a:pt x="17339" y="561942"/>
                    <a:pt x="17406" y="567185"/>
                    <a:pt x="13036" y="570614"/>
                  </a:cubicBezTo>
                  <a:cubicBezTo>
                    <a:pt x="11154" y="563353"/>
                    <a:pt x="11490" y="555688"/>
                    <a:pt x="13842" y="548562"/>
                  </a:cubicBezTo>
                  <a:cubicBezTo>
                    <a:pt x="19760" y="520995"/>
                    <a:pt x="22651" y="492891"/>
                    <a:pt x="22583" y="464719"/>
                  </a:cubicBezTo>
                  <a:cubicBezTo>
                    <a:pt x="23189" y="393382"/>
                    <a:pt x="22583" y="322180"/>
                    <a:pt x="16802" y="251046"/>
                  </a:cubicBezTo>
                  <a:cubicBezTo>
                    <a:pt x="15590" y="236186"/>
                    <a:pt x="11221" y="221731"/>
                    <a:pt x="12229" y="206670"/>
                  </a:cubicBezTo>
                  <a:cubicBezTo>
                    <a:pt x="5640" y="192013"/>
                    <a:pt x="13306" y="176078"/>
                    <a:pt x="6919" y="161488"/>
                  </a:cubicBezTo>
                  <a:close/>
                </a:path>
              </a:pathLst>
            </a:custGeom>
            <a:solidFill>
              <a:srgbClr val="454545"/>
            </a:solidFill>
            <a:ln w="6712" cap="flat">
              <a:noFill/>
              <a:prstDash val="solid"/>
              <a:miter/>
            </a:ln>
          </p:spPr>
          <p:txBody>
            <a:bodyPr rtlCol="0" anchor="ctr"/>
            <a:lstStyle/>
            <a:p>
              <a:endParaRPr lang="es-CO"/>
            </a:p>
          </p:txBody>
        </p:sp>
        <p:sp>
          <p:nvSpPr>
            <p:cNvPr id="1403" name="Freeform: Shape 1402">
              <a:extLst>
                <a:ext uri="{FF2B5EF4-FFF2-40B4-BE49-F238E27FC236}">
                  <a16:creationId xmlns:a16="http://schemas.microsoft.com/office/drawing/2014/main" id="{3154991A-9412-D0CE-39D9-1BE5FA6ADD94}"/>
                </a:ext>
              </a:extLst>
            </p:cNvPr>
            <p:cNvSpPr/>
            <p:nvPr/>
          </p:nvSpPr>
          <p:spPr>
            <a:xfrm>
              <a:off x="6716074" y="6242326"/>
              <a:ext cx="209676" cy="219119"/>
            </a:xfrm>
            <a:custGeom>
              <a:avLst/>
              <a:gdLst>
                <a:gd name="connsiteX0" fmla="*/ 86696 w 209676"/>
                <a:gd name="connsiteY0" fmla="*/ 114456 h 219119"/>
                <a:gd name="connsiteX1" fmla="*/ 193532 w 209676"/>
                <a:gd name="connsiteY1" fmla="*/ 208586 h 219119"/>
                <a:gd name="connsiteX2" fmla="*/ 206979 w 209676"/>
                <a:gd name="connsiteY2" fmla="*/ 218805 h 219119"/>
                <a:gd name="connsiteX3" fmla="*/ 149358 w 209676"/>
                <a:gd name="connsiteY3" fmla="*/ 187272 h 219119"/>
                <a:gd name="connsiteX4" fmla="*/ 9375 w 209676"/>
                <a:gd name="connsiteY4" fmla="*/ 33841 h 219119"/>
                <a:gd name="connsiteX5" fmla="*/ -2056 w 209676"/>
                <a:gd name="connsiteY5" fmla="*/ -315 h 219119"/>
                <a:gd name="connsiteX6" fmla="*/ 30957 w 209676"/>
                <a:gd name="connsiteY6" fmla="*/ 42178 h 219119"/>
                <a:gd name="connsiteX7" fmla="*/ 59667 w 209676"/>
                <a:gd name="connsiteY7" fmla="*/ 79023 h 219119"/>
                <a:gd name="connsiteX8" fmla="*/ 63633 w 209676"/>
                <a:gd name="connsiteY8" fmla="*/ 84334 h 219119"/>
                <a:gd name="connsiteX9" fmla="*/ 65852 w 209676"/>
                <a:gd name="connsiteY9" fmla="*/ 86756 h 219119"/>
                <a:gd name="connsiteX10" fmla="*/ 70222 w 209676"/>
                <a:gd name="connsiteY10" fmla="*/ 91394 h 219119"/>
                <a:gd name="connsiteX11" fmla="*/ 86696 w 209676"/>
                <a:gd name="connsiteY11" fmla="*/ 114456 h 219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676" h="219119">
                  <a:moveTo>
                    <a:pt x="86696" y="114456"/>
                  </a:moveTo>
                  <a:cubicBezTo>
                    <a:pt x="115472" y="153587"/>
                    <a:pt x="154602" y="180951"/>
                    <a:pt x="193532" y="208586"/>
                  </a:cubicBezTo>
                  <a:cubicBezTo>
                    <a:pt x="198103" y="211880"/>
                    <a:pt x="204223" y="213225"/>
                    <a:pt x="206979" y="218805"/>
                  </a:cubicBezTo>
                  <a:cubicBezTo>
                    <a:pt x="182908" y="217259"/>
                    <a:pt x="166638" y="200383"/>
                    <a:pt x="149358" y="187272"/>
                  </a:cubicBezTo>
                  <a:cubicBezTo>
                    <a:pt x="93217" y="144981"/>
                    <a:pt x="49514" y="90924"/>
                    <a:pt x="9375" y="33841"/>
                  </a:cubicBezTo>
                  <a:cubicBezTo>
                    <a:pt x="2113" y="23554"/>
                    <a:pt x="-4880" y="13670"/>
                    <a:pt x="-2056" y="-315"/>
                  </a:cubicBezTo>
                  <a:cubicBezTo>
                    <a:pt x="15224" y="8829"/>
                    <a:pt x="19191" y="28462"/>
                    <a:pt x="30957" y="42178"/>
                  </a:cubicBezTo>
                  <a:cubicBezTo>
                    <a:pt x="41042" y="53877"/>
                    <a:pt x="48976" y="67593"/>
                    <a:pt x="59667" y="79023"/>
                  </a:cubicBezTo>
                  <a:lnTo>
                    <a:pt x="63633" y="84334"/>
                  </a:lnTo>
                  <a:lnTo>
                    <a:pt x="65852" y="86756"/>
                  </a:lnTo>
                  <a:cubicBezTo>
                    <a:pt x="67264" y="88302"/>
                    <a:pt x="68743" y="89915"/>
                    <a:pt x="70222" y="91394"/>
                  </a:cubicBezTo>
                  <a:cubicBezTo>
                    <a:pt x="76139" y="98857"/>
                    <a:pt x="83536" y="105111"/>
                    <a:pt x="86696" y="114456"/>
                  </a:cubicBezTo>
                  <a:close/>
                </a:path>
              </a:pathLst>
            </a:custGeom>
            <a:solidFill>
              <a:srgbClr val="C3C3C3"/>
            </a:solidFill>
            <a:ln w="6712" cap="flat">
              <a:noFill/>
              <a:prstDash val="solid"/>
              <a:miter/>
            </a:ln>
          </p:spPr>
          <p:txBody>
            <a:bodyPr rtlCol="0" anchor="ctr"/>
            <a:lstStyle/>
            <a:p>
              <a:endParaRPr lang="es-CO"/>
            </a:p>
          </p:txBody>
        </p:sp>
        <p:sp>
          <p:nvSpPr>
            <p:cNvPr id="1404" name="Freeform: Shape 1403">
              <a:extLst>
                <a:ext uri="{FF2B5EF4-FFF2-40B4-BE49-F238E27FC236}">
                  <a16:creationId xmlns:a16="http://schemas.microsoft.com/office/drawing/2014/main" id="{78024DC6-749F-06AB-A7F9-D0148D725B27}"/>
                </a:ext>
              </a:extLst>
            </p:cNvPr>
            <p:cNvSpPr/>
            <p:nvPr/>
          </p:nvSpPr>
          <p:spPr>
            <a:xfrm>
              <a:off x="6715976" y="6232442"/>
              <a:ext cx="95675" cy="124654"/>
            </a:xfrm>
            <a:custGeom>
              <a:avLst/>
              <a:gdLst>
                <a:gd name="connsiteX0" fmla="*/ 58420 w 95675"/>
                <a:gd name="connsiteY0" fmla="*/ 93815 h 124654"/>
                <a:gd name="connsiteX1" fmla="*/ -2092 w 95675"/>
                <a:gd name="connsiteY1" fmla="*/ 9569 h 124654"/>
                <a:gd name="connsiteX2" fmla="*/ -2697 w 95675"/>
                <a:gd name="connsiteY2" fmla="*/ -315 h 124654"/>
                <a:gd name="connsiteX3" fmla="*/ 5236 w 95675"/>
                <a:gd name="connsiteY3" fmla="*/ 5064 h 124654"/>
                <a:gd name="connsiteX4" fmla="*/ 92978 w 95675"/>
                <a:gd name="connsiteY4" fmla="*/ 123667 h 124654"/>
                <a:gd name="connsiteX5" fmla="*/ 86255 w 95675"/>
                <a:gd name="connsiteY5" fmla="*/ 124340 h 124654"/>
                <a:gd name="connsiteX6" fmla="*/ 66958 w 95675"/>
                <a:gd name="connsiteY6" fmla="*/ 104572 h 124654"/>
                <a:gd name="connsiteX7" fmla="*/ 62319 w 95675"/>
                <a:gd name="connsiteY7" fmla="*/ 99127 h 124654"/>
                <a:gd name="connsiteX8" fmla="*/ 62319 w 95675"/>
                <a:gd name="connsiteY8" fmla="*/ 99127 h 124654"/>
                <a:gd name="connsiteX9" fmla="*/ 58420 w 95675"/>
                <a:gd name="connsiteY9" fmla="*/ 93815 h 12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675" h="124654">
                  <a:moveTo>
                    <a:pt x="58420" y="93815"/>
                  </a:moveTo>
                  <a:cubicBezTo>
                    <a:pt x="35963" y="67458"/>
                    <a:pt x="15725" y="39220"/>
                    <a:pt x="-2092" y="9569"/>
                  </a:cubicBezTo>
                  <a:lnTo>
                    <a:pt x="-2697" y="-315"/>
                  </a:lnTo>
                  <a:cubicBezTo>
                    <a:pt x="-9" y="1434"/>
                    <a:pt x="4026" y="2576"/>
                    <a:pt x="5236" y="5064"/>
                  </a:cubicBezTo>
                  <a:cubicBezTo>
                    <a:pt x="30045" y="47893"/>
                    <a:pt x="63194" y="84536"/>
                    <a:pt x="92978" y="123667"/>
                  </a:cubicBezTo>
                  <a:lnTo>
                    <a:pt x="86255" y="124340"/>
                  </a:lnTo>
                  <a:cubicBezTo>
                    <a:pt x="78456" y="119230"/>
                    <a:pt x="71867" y="112506"/>
                    <a:pt x="66958" y="104572"/>
                  </a:cubicBezTo>
                  <a:cubicBezTo>
                    <a:pt x="65950" y="102354"/>
                    <a:pt x="64336" y="100471"/>
                    <a:pt x="62319" y="99127"/>
                  </a:cubicBezTo>
                  <a:lnTo>
                    <a:pt x="62319" y="99127"/>
                  </a:lnTo>
                  <a:cubicBezTo>
                    <a:pt x="61513" y="97311"/>
                    <a:pt x="59832" y="95630"/>
                    <a:pt x="58420" y="93815"/>
                  </a:cubicBezTo>
                  <a:close/>
                </a:path>
              </a:pathLst>
            </a:custGeom>
            <a:solidFill>
              <a:srgbClr val="191919"/>
            </a:solidFill>
            <a:ln w="6712" cap="flat">
              <a:noFill/>
              <a:prstDash val="solid"/>
              <a:miter/>
            </a:ln>
          </p:spPr>
          <p:txBody>
            <a:bodyPr rtlCol="0" anchor="ctr"/>
            <a:lstStyle/>
            <a:p>
              <a:endParaRPr lang="es-CO"/>
            </a:p>
          </p:txBody>
        </p:sp>
        <p:sp>
          <p:nvSpPr>
            <p:cNvPr id="1405" name="Freeform: Shape 1404">
              <a:extLst>
                <a:ext uri="{FF2B5EF4-FFF2-40B4-BE49-F238E27FC236}">
                  <a16:creationId xmlns:a16="http://schemas.microsoft.com/office/drawing/2014/main" id="{B815F627-4E09-5D73-4A09-961E7B8DB86D}"/>
                </a:ext>
              </a:extLst>
            </p:cNvPr>
            <p:cNvSpPr/>
            <p:nvPr/>
          </p:nvSpPr>
          <p:spPr>
            <a:xfrm>
              <a:off x="4417805" y="6104694"/>
              <a:ext cx="8135" cy="13184"/>
            </a:xfrm>
            <a:custGeom>
              <a:avLst/>
              <a:gdLst>
                <a:gd name="connsiteX0" fmla="*/ 5438 w 8135"/>
                <a:gd name="connsiteY0" fmla="*/ 8024 h 13184"/>
                <a:gd name="connsiteX1" fmla="*/ 2480 w 8135"/>
                <a:gd name="connsiteY1" fmla="*/ 12730 h 13184"/>
                <a:gd name="connsiteX2" fmla="*/ -2630 w 8135"/>
                <a:gd name="connsiteY2" fmla="*/ 3049 h 13184"/>
                <a:gd name="connsiteX3" fmla="*/ -208 w 8135"/>
                <a:gd name="connsiteY3" fmla="*/ -313 h 13184"/>
                <a:gd name="connsiteX4" fmla="*/ 5438 w 8135"/>
                <a:gd name="connsiteY4" fmla="*/ 8024 h 13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5" h="13184">
                  <a:moveTo>
                    <a:pt x="5438" y="8024"/>
                  </a:moveTo>
                  <a:cubicBezTo>
                    <a:pt x="5438" y="10175"/>
                    <a:pt x="5036" y="13604"/>
                    <a:pt x="2480" y="12730"/>
                  </a:cubicBezTo>
                  <a:cubicBezTo>
                    <a:pt x="-1083" y="10915"/>
                    <a:pt x="-3101" y="7015"/>
                    <a:pt x="-2630" y="3049"/>
                  </a:cubicBezTo>
                  <a:cubicBezTo>
                    <a:pt x="-2630" y="1905"/>
                    <a:pt x="-1016" y="-381"/>
                    <a:pt x="-208" y="-313"/>
                  </a:cubicBezTo>
                  <a:cubicBezTo>
                    <a:pt x="5236" y="-111"/>
                    <a:pt x="5036" y="4258"/>
                    <a:pt x="5438" y="8024"/>
                  </a:cubicBezTo>
                  <a:close/>
                </a:path>
              </a:pathLst>
            </a:custGeom>
            <a:solidFill>
              <a:srgbClr val="E8E8E8"/>
            </a:solidFill>
            <a:ln w="6712" cap="flat">
              <a:noFill/>
              <a:prstDash val="solid"/>
              <a:miter/>
            </a:ln>
          </p:spPr>
          <p:txBody>
            <a:bodyPr rtlCol="0" anchor="ctr"/>
            <a:lstStyle/>
            <a:p>
              <a:endParaRPr lang="es-CO"/>
            </a:p>
          </p:txBody>
        </p:sp>
        <p:sp>
          <p:nvSpPr>
            <p:cNvPr id="1406" name="Freeform: Shape 1405">
              <a:extLst>
                <a:ext uri="{FF2B5EF4-FFF2-40B4-BE49-F238E27FC236}">
                  <a16:creationId xmlns:a16="http://schemas.microsoft.com/office/drawing/2014/main" id="{0A66A506-DFCF-3BDC-4508-57B99069CF8A}"/>
                </a:ext>
              </a:extLst>
            </p:cNvPr>
            <p:cNvSpPr/>
            <p:nvPr/>
          </p:nvSpPr>
          <p:spPr>
            <a:xfrm>
              <a:off x="8042619" y="777307"/>
              <a:ext cx="15977" cy="20170"/>
            </a:xfrm>
            <a:custGeom>
              <a:avLst/>
              <a:gdLst>
                <a:gd name="connsiteX0" fmla="*/ 13280 w 15977"/>
                <a:gd name="connsiteY0" fmla="*/ 19856 h 20170"/>
                <a:gd name="connsiteX1" fmla="*/ -2586 w 15977"/>
                <a:gd name="connsiteY1" fmla="*/ -315 h 20170"/>
                <a:gd name="connsiteX2" fmla="*/ 13280 w 15977"/>
                <a:gd name="connsiteY2" fmla="*/ 19856 h 20170"/>
              </a:gdLst>
              <a:ahLst/>
              <a:cxnLst>
                <a:cxn ang="0">
                  <a:pos x="connsiteX0" y="connsiteY0"/>
                </a:cxn>
                <a:cxn ang="0">
                  <a:pos x="connsiteX1" y="connsiteY1"/>
                </a:cxn>
                <a:cxn ang="0">
                  <a:pos x="connsiteX2" y="connsiteY2"/>
                </a:cxn>
              </a:cxnLst>
              <a:rect l="l" t="t" r="r" b="b"/>
              <a:pathLst>
                <a:path w="15977" h="20170">
                  <a:moveTo>
                    <a:pt x="13280" y="19856"/>
                  </a:moveTo>
                  <a:cubicBezTo>
                    <a:pt x="3195" y="16763"/>
                    <a:pt x="-3663" y="11182"/>
                    <a:pt x="-2586" y="-315"/>
                  </a:cubicBezTo>
                  <a:cubicBezTo>
                    <a:pt x="4607" y="4674"/>
                    <a:pt x="10121" y="11700"/>
                    <a:pt x="13280" y="19856"/>
                  </a:cubicBezTo>
                  <a:close/>
                </a:path>
              </a:pathLst>
            </a:custGeom>
            <a:solidFill>
              <a:srgbClr val="020202"/>
            </a:solidFill>
            <a:ln w="6712" cap="flat">
              <a:noFill/>
              <a:prstDash val="solid"/>
              <a:miter/>
            </a:ln>
          </p:spPr>
          <p:txBody>
            <a:bodyPr rtlCol="0" anchor="ctr"/>
            <a:lstStyle/>
            <a:p>
              <a:endParaRPr lang="es-CO"/>
            </a:p>
          </p:txBody>
        </p:sp>
        <p:sp>
          <p:nvSpPr>
            <p:cNvPr id="1407" name="Freeform: Shape 1406">
              <a:extLst>
                <a:ext uri="{FF2B5EF4-FFF2-40B4-BE49-F238E27FC236}">
                  <a16:creationId xmlns:a16="http://schemas.microsoft.com/office/drawing/2014/main" id="{E3E9FDA8-84F7-17B9-F129-55450C001E38}"/>
                </a:ext>
              </a:extLst>
            </p:cNvPr>
            <p:cNvSpPr/>
            <p:nvPr/>
          </p:nvSpPr>
          <p:spPr>
            <a:xfrm>
              <a:off x="5045064" y="389575"/>
              <a:ext cx="3031860" cy="4260759"/>
            </a:xfrm>
            <a:custGeom>
              <a:avLst/>
              <a:gdLst>
                <a:gd name="connsiteX0" fmla="*/ 642742 w 3031860"/>
                <a:gd name="connsiteY0" fmla="*/ 1034557 h 4260759"/>
                <a:gd name="connsiteX1" fmla="*/ 614369 w 3031860"/>
                <a:gd name="connsiteY1" fmla="*/ 1162304 h 4260759"/>
                <a:gd name="connsiteX2" fmla="*/ 613292 w 3031860"/>
                <a:gd name="connsiteY2" fmla="*/ 1231960 h 4260759"/>
                <a:gd name="connsiteX3" fmla="*/ 605695 w 3031860"/>
                <a:gd name="connsiteY3" fmla="*/ 1420891 h 4260759"/>
                <a:gd name="connsiteX4" fmla="*/ 605292 w 3031860"/>
                <a:gd name="connsiteY4" fmla="*/ 1627371 h 4260759"/>
                <a:gd name="connsiteX5" fmla="*/ 606166 w 3031860"/>
                <a:gd name="connsiteY5" fmla="*/ 1716861 h 4260759"/>
                <a:gd name="connsiteX6" fmla="*/ 637969 w 3031860"/>
                <a:gd name="connsiteY6" fmla="*/ 1950638 h 4260759"/>
                <a:gd name="connsiteX7" fmla="*/ 743393 w 3031860"/>
                <a:gd name="connsiteY7" fmla="*/ 2228656 h 4260759"/>
                <a:gd name="connsiteX8" fmla="*/ 892722 w 3031860"/>
                <a:gd name="connsiteY8" fmla="*/ 2460618 h 4260759"/>
                <a:gd name="connsiteX9" fmla="*/ 995593 w 3031860"/>
                <a:gd name="connsiteY9" fmla="*/ 2582179 h 4260759"/>
                <a:gd name="connsiteX10" fmla="*/ 1071031 w 3031860"/>
                <a:gd name="connsiteY10" fmla="*/ 2633749 h 4260759"/>
                <a:gd name="connsiteX11" fmla="*/ 1210544 w 3031860"/>
                <a:gd name="connsiteY11" fmla="*/ 2693386 h 4260759"/>
                <a:gd name="connsiteX12" fmla="*/ 1466038 w 3031860"/>
                <a:gd name="connsiteY12" fmla="*/ 2776422 h 4260759"/>
                <a:gd name="connsiteX13" fmla="*/ 1608375 w 3031860"/>
                <a:gd name="connsiteY13" fmla="*/ 2798677 h 4260759"/>
                <a:gd name="connsiteX14" fmla="*/ 1973934 w 3031860"/>
                <a:gd name="connsiteY14" fmla="*/ 2807888 h 4260759"/>
                <a:gd name="connsiteX15" fmla="*/ 2109681 w 3031860"/>
                <a:gd name="connsiteY15" fmla="*/ 2792222 h 4260759"/>
                <a:gd name="connsiteX16" fmla="*/ 2298882 w 3031860"/>
                <a:gd name="connsiteY16" fmla="*/ 2762907 h 4260759"/>
                <a:gd name="connsiteX17" fmla="*/ 2520422 w 3031860"/>
                <a:gd name="connsiteY17" fmla="*/ 2717187 h 4260759"/>
                <a:gd name="connsiteX18" fmla="*/ 2711908 w 3031860"/>
                <a:gd name="connsiteY18" fmla="*/ 2663399 h 4260759"/>
                <a:gd name="connsiteX19" fmla="*/ 2878652 w 3031860"/>
                <a:gd name="connsiteY19" fmla="*/ 2613578 h 4260759"/>
                <a:gd name="connsiteX20" fmla="*/ 2940374 w 3031860"/>
                <a:gd name="connsiteY20" fmla="*/ 2595559 h 4260759"/>
                <a:gd name="connsiteX21" fmla="*/ 2970024 w 3031860"/>
                <a:gd name="connsiteY21" fmla="*/ 2594214 h 4260759"/>
                <a:gd name="connsiteX22" fmla="*/ 3023812 w 3031860"/>
                <a:gd name="connsiteY22" fmla="*/ 2634219 h 4260759"/>
                <a:gd name="connsiteX23" fmla="*/ 3029124 w 3031860"/>
                <a:gd name="connsiteY23" fmla="*/ 2670795 h 4260759"/>
                <a:gd name="connsiteX24" fmla="*/ 3023947 w 3031860"/>
                <a:gd name="connsiteY24" fmla="*/ 2804257 h 4260759"/>
                <a:gd name="connsiteX25" fmla="*/ 2995439 w 3031860"/>
                <a:gd name="connsiteY25" fmla="*/ 2914321 h 4260759"/>
                <a:gd name="connsiteX26" fmla="*/ 2921884 w 3031860"/>
                <a:gd name="connsiteY26" fmla="*/ 3231269 h 4260759"/>
                <a:gd name="connsiteX27" fmla="*/ 2890888 w 3031860"/>
                <a:gd name="connsiteY27" fmla="*/ 3382413 h 4260759"/>
                <a:gd name="connsiteX28" fmla="*/ 2782506 w 3031860"/>
                <a:gd name="connsiteY28" fmla="*/ 3752208 h 4260759"/>
                <a:gd name="connsiteX29" fmla="*/ 2743509 w 3031860"/>
                <a:gd name="connsiteY29" fmla="*/ 3829932 h 4260759"/>
                <a:gd name="connsiteX30" fmla="*/ 2586448 w 3031860"/>
                <a:gd name="connsiteY30" fmla="*/ 4035335 h 4260759"/>
                <a:gd name="connsiteX31" fmla="*/ 2511076 w 3031860"/>
                <a:gd name="connsiteY31" fmla="*/ 4091544 h 4260759"/>
                <a:gd name="connsiteX32" fmla="*/ 2141282 w 3031860"/>
                <a:gd name="connsiteY32" fmla="*/ 4229578 h 4260759"/>
                <a:gd name="connsiteX33" fmla="*/ 1939576 w 3031860"/>
                <a:gd name="connsiteY33" fmla="*/ 4255800 h 4260759"/>
                <a:gd name="connsiteX34" fmla="*/ 1812905 w 3031860"/>
                <a:gd name="connsiteY34" fmla="*/ 4260439 h 4260759"/>
                <a:gd name="connsiteX35" fmla="*/ 1607165 w 3031860"/>
                <a:gd name="connsiteY35" fmla="*/ 4246992 h 4260759"/>
                <a:gd name="connsiteX36" fmla="*/ 1500463 w 3031860"/>
                <a:gd name="connsiteY36" fmla="*/ 4241546 h 4260759"/>
                <a:gd name="connsiteX37" fmla="*/ 1204628 w 3031860"/>
                <a:gd name="connsiteY37" fmla="*/ 4207929 h 4260759"/>
                <a:gd name="connsiteX38" fmla="*/ 1025849 w 3031860"/>
                <a:gd name="connsiteY38" fmla="*/ 4175857 h 4260759"/>
                <a:gd name="connsiteX39" fmla="*/ 764237 w 3031860"/>
                <a:gd name="connsiteY39" fmla="*/ 4056515 h 4260759"/>
                <a:gd name="connsiteX40" fmla="*/ 568514 w 3031860"/>
                <a:gd name="connsiteY40" fmla="*/ 3891788 h 4260759"/>
                <a:gd name="connsiteX41" fmla="*/ 371716 w 3031860"/>
                <a:gd name="connsiteY41" fmla="*/ 3555612 h 4260759"/>
                <a:gd name="connsiteX42" fmla="*/ 296884 w 3031860"/>
                <a:gd name="connsiteY42" fmla="*/ 3274366 h 4260759"/>
                <a:gd name="connsiteX43" fmla="*/ 290161 w 3031860"/>
                <a:gd name="connsiteY43" fmla="*/ 3240211 h 4260759"/>
                <a:gd name="connsiteX44" fmla="*/ 266695 w 3031860"/>
                <a:gd name="connsiteY44" fmla="*/ 3143056 h 4260759"/>
                <a:gd name="connsiteX45" fmla="*/ 251568 w 3031860"/>
                <a:gd name="connsiteY45" fmla="*/ 3110043 h 4260759"/>
                <a:gd name="connsiteX46" fmla="*/ 225614 w 3031860"/>
                <a:gd name="connsiteY46" fmla="*/ 3027075 h 4260759"/>
                <a:gd name="connsiteX47" fmla="*/ 111314 w 3031860"/>
                <a:gd name="connsiteY47" fmla="*/ 2604300 h 4260759"/>
                <a:gd name="connsiteX48" fmla="*/ 48181 w 3031860"/>
                <a:gd name="connsiteY48" fmla="*/ 2241767 h 4260759"/>
                <a:gd name="connsiteX49" fmla="*/ 26195 w 3031860"/>
                <a:gd name="connsiteY49" fmla="*/ 2036497 h 4260759"/>
                <a:gd name="connsiteX50" fmla="*/ 17252 w 3031860"/>
                <a:gd name="connsiteY50" fmla="*/ 1818386 h 4260759"/>
                <a:gd name="connsiteX51" fmla="*/ 12748 w 3031860"/>
                <a:gd name="connsiteY51" fmla="*/ 1676856 h 4260759"/>
                <a:gd name="connsiteX52" fmla="*/ 8309 w 3031860"/>
                <a:gd name="connsiteY52" fmla="*/ 1487924 h 4260759"/>
                <a:gd name="connsiteX53" fmla="*/ -1709 w 3031860"/>
                <a:gd name="connsiteY53" fmla="*/ 1149933 h 4260759"/>
                <a:gd name="connsiteX54" fmla="*/ 12075 w 3031860"/>
                <a:gd name="connsiteY54" fmla="*/ 837087 h 4260759"/>
                <a:gd name="connsiteX55" fmla="*/ 21354 w 3031860"/>
                <a:gd name="connsiteY55" fmla="*/ 705642 h 4260759"/>
                <a:gd name="connsiteX56" fmla="*/ 60216 w 3031860"/>
                <a:gd name="connsiteY56" fmla="*/ 547236 h 4260759"/>
                <a:gd name="connsiteX57" fmla="*/ 115483 w 3031860"/>
                <a:gd name="connsiteY57" fmla="*/ 444769 h 4260759"/>
                <a:gd name="connsiteX58" fmla="*/ 318332 w 3031860"/>
                <a:gd name="connsiteY58" fmla="*/ 193914 h 4260759"/>
                <a:gd name="connsiteX59" fmla="*/ 649062 w 3031860"/>
                <a:gd name="connsiteY59" fmla="*/ 24884 h 4260759"/>
                <a:gd name="connsiteX60" fmla="*/ 966212 w 3031860"/>
                <a:gd name="connsiteY60" fmla="*/ 8143 h 4260759"/>
                <a:gd name="connsiteX61" fmla="*/ 1112851 w 3031860"/>
                <a:gd name="connsiteY61" fmla="*/ 2697 h 4260759"/>
                <a:gd name="connsiteX62" fmla="*/ 1133021 w 3031860"/>
                <a:gd name="connsiteY62" fmla="*/ 1419 h 4260759"/>
                <a:gd name="connsiteX63" fmla="*/ 1354361 w 3031860"/>
                <a:gd name="connsiteY63" fmla="*/ 949 h 4260759"/>
                <a:gd name="connsiteX64" fmla="*/ 1505975 w 3031860"/>
                <a:gd name="connsiteY64" fmla="*/ -60 h 4260759"/>
                <a:gd name="connsiteX65" fmla="*/ 1703917 w 3031860"/>
                <a:gd name="connsiteY65" fmla="*/ 17152 h 4260759"/>
                <a:gd name="connsiteX66" fmla="*/ 1733433 w 3031860"/>
                <a:gd name="connsiteY66" fmla="*/ 20850 h 4260759"/>
                <a:gd name="connsiteX67" fmla="*/ 1733433 w 3031860"/>
                <a:gd name="connsiteY67" fmla="*/ 20380 h 4260759"/>
                <a:gd name="connsiteX68" fmla="*/ 1773774 w 3031860"/>
                <a:gd name="connsiteY68" fmla="*/ 30263 h 4260759"/>
                <a:gd name="connsiteX69" fmla="*/ 1773774 w 3031860"/>
                <a:gd name="connsiteY69" fmla="*/ 30263 h 4260759"/>
                <a:gd name="connsiteX70" fmla="*/ 1793945 w 3031860"/>
                <a:gd name="connsiteY70" fmla="*/ 35978 h 4260759"/>
                <a:gd name="connsiteX71" fmla="*/ 1793474 w 3031860"/>
                <a:gd name="connsiteY71" fmla="*/ 35642 h 4260759"/>
                <a:gd name="connsiteX72" fmla="*/ 1808938 w 3031860"/>
                <a:gd name="connsiteY72" fmla="*/ 40752 h 4260759"/>
                <a:gd name="connsiteX73" fmla="*/ 1808467 w 3031860"/>
                <a:gd name="connsiteY73" fmla="*/ 40752 h 4260759"/>
                <a:gd name="connsiteX74" fmla="*/ 1823864 w 3031860"/>
                <a:gd name="connsiteY74" fmla="*/ 45996 h 4260759"/>
                <a:gd name="connsiteX75" fmla="*/ 1823462 w 3031860"/>
                <a:gd name="connsiteY75" fmla="*/ 45660 h 4260759"/>
                <a:gd name="connsiteX76" fmla="*/ 1838790 w 3031860"/>
                <a:gd name="connsiteY76" fmla="*/ 51106 h 4260759"/>
                <a:gd name="connsiteX77" fmla="*/ 1838321 w 3031860"/>
                <a:gd name="connsiteY77" fmla="*/ 50770 h 4260759"/>
                <a:gd name="connsiteX78" fmla="*/ 1863803 w 3031860"/>
                <a:gd name="connsiteY78" fmla="*/ 60721 h 4260759"/>
                <a:gd name="connsiteX79" fmla="*/ 1863399 w 3031860"/>
                <a:gd name="connsiteY79" fmla="*/ 60721 h 4260759"/>
                <a:gd name="connsiteX80" fmla="*/ 1888680 w 3031860"/>
                <a:gd name="connsiteY80" fmla="*/ 70941 h 4260759"/>
                <a:gd name="connsiteX81" fmla="*/ 1888276 w 3031860"/>
                <a:gd name="connsiteY81" fmla="*/ 70941 h 4260759"/>
                <a:gd name="connsiteX82" fmla="*/ 1913422 w 3031860"/>
                <a:gd name="connsiteY82" fmla="*/ 81429 h 4260759"/>
                <a:gd name="connsiteX83" fmla="*/ 1912951 w 3031860"/>
                <a:gd name="connsiteY83" fmla="*/ 81093 h 4260759"/>
                <a:gd name="connsiteX84" fmla="*/ 1923575 w 3031860"/>
                <a:gd name="connsiteY84" fmla="*/ 85934 h 4260759"/>
                <a:gd name="connsiteX85" fmla="*/ 1923238 w 3031860"/>
                <a:gd name="connsiteY85" fmla="*/ 85934 h 4260759"/>
                <a:gd name="connsiteX86" fmla="*/ 1933660 w 3031860"/>
                <a:gd name="connsiteY86" fmla="*/ 90708 h 4260759"/>
                <a:gd name="connsiteX87" fmla="*/ 1933660 w 3031860"/>
                <a:gd name="connsiteY87" fmla="*/ 90708 h 4260759"/>
                <a:gd name="connsiteX88" fmla="*/ 1958267 w 3031860"/>
                <a:gd name="connsiteY88" fmla="*/ 101802 h 4260759"/>
                <a:gd name="connsiteX89" fmla="*/ 1957731 w 3031860"/>
                <a:gd name="connsiteY89" fmla="*/ 101398 h 4260759"/>
                <a:gd name="connsiteX90" fmla="*/ 1968151 w 3031860"/>
                <a:gd name="connsiteY90" fmla="*/ 106844 h 4260759"/>
                <a:gd name="connsiteX91" fmla="*/ 1967681 w 3031860"/>
                <a:gd name="connsiteY91" fmla="*/ 106441 h 4260759"/>
                <a:gd name="connsiteX92" fmla="*/ 2013334 w 3031860"/>
                <a:gd name="connsiteY92" fmla="*/ 130847 h 4260759"/>
                <a:gd name="connsiteX93" fmla="*/ 2013334 w 3031860"/>
                <a:gd name="connsiteY93" fmla="*/ 130847 h 4260759"/>
                <a:gd name="connsiteX94" fmla="*/ 2023420 w 3031860"/>
                <a:gd name="connsiteY94" fmla="*/ 136293 h 4260759"/>
                <a:gd name="connsiteX95" fmla="*/ 2023420 w 3031860"/>
                <a:gd name="connsiteY95" fmla="*/ 136293 h 4260759"/>
                <a:gd name="connsiteX96" fmla="*/ 2033572 w 3031860"/>
                <a:gd name="connsiteY96" fmla="*/ 141941 h 4260759"/>
                <a:gd name="connsiteX97" fmla="*/ 2033034 w 3031860"/>
                <a:gd name="connsiteY97" fmla="*/ 141538 h 4260759"/>
                <a:gd name="connsiteX98" fmla="*/ 2058651 w 3031860"/>
                <a:gd name="connsiteY98" fmla="*/ 156262 h 4260759"/>
                <a:gd name="connsiteX99" fmla="*/ 2058651 w 3031860"/>
                <a:gd name="connsiteY99" fmla="*/ 156262 h 4260759"/>
                <a:gd name="connsiteX100" fmla="*/ 2068803 w 3031860"/>
                <a:gd name="connsiteY100" fmla="*/ 161776 h 4260759"/>
                <a:gd name="connsiteX101" fmla="*/ 2068400 w 3031860"/>
                <a:gd name="connsiteY101" fmla="*/ 161776 h 4260759"/>
                <a:gd name="connsiteX102" fmla="*/ 2078620 w 3031860"/>
                <a:gd name="connsiteY102" fmla="*/ 167356 h 4260759"/>
                <a:gd name="connsiteX103" fmla="*/ 2078081 w 3031860"/>
                <a:gd name="connsiteY103" fmla="*/ 166953 h 4260759"/>
                <a:gd name="connsiteX104" fmla="*/ 2093546 w 3031860"/>
                <a:gd name="connsiteY104" fmla="*/ 177240 h 4260759"/>
                <a:gd name="connsiteX105" fmla="*/ 2093007 w 3031860"/>
                <a:gd name="connsiteY105" fmla="*/ 176702 h 4260759"/>
                <a:gd name="connsiteX106" fmla="*/ 2098925 w 3031860"/>
                <a:gd name="connsiteY106" fmla="*/ 181341 h 4260759"/>
                <a:gd name="connsiteX107" fmla="*/ 2098925 w 3031860"/>
                <a:gd name="connsiteY107" fmla="*/ 181341 h 4260759"/>
                <a:gd name="connsiteX108" fmla="*/ 2108606 w 3031860"/>
                <a:gd name="connsiteY108" fmla="*/ 187325 h 4260759"/>
                <a:gd name="connsiteX109" fmla="*/ 2108135 w 3031860"/>
                <a:gd name="connsiteY109" fmla="*/ 186922 h 4260759"/>
                <a:gd name="connsiteX110" fmla="*/ 2123600 w 3031860"/>
                <a:gd name="connsiteY110" fmla="*/ 197141 h 4260759"/>
                <a:gd name="connsiteX111" fmla="*/ 2123128 w 3031860"/>
                <a:gd name="connsiteY111" fmla="*/ 196805 h 4260759"/>
                <a:gd name="connsiteX112" fmla="*/ 2138526 w 3031860"/>
                <a:gd name="connsiteY112" fmla="*/ 207092 h 4260759"/>
                <a:gd name="connsiteX113" fmla="*/ 2138122 w 3031860"/>
                <a:gd name="connsiteY113" fmla="*/ 206756 h 4260759"/>
                <a:gd name="connsiteX114" fmla="*/ 2153452 w 3031860"/>
                <a:gd name="connsiteY114" fmla="*/ 217110 h 4260759"/>
                <a:gd name="connsiteX115" fmla="*/ 2152981 w 3031860"/>
                <a:gd name="connsiteY115" fmla="*/ 217110 h 4260759"/>
                <a:gd name="connsiteX116" fmla="*/ 2173555 w 3031860"/>
                <a:gd name="connsiteY116" fmla="*/ 231969 h 4260759"/>
                <a:gd name="connsiteX117" fmla="*/ 2173218 w 3031860"/>
                <a:gd name="connsiteY117" fmla="*/ 231969 h 4260759"/>
                <a:gd name="connsiteX118" fmla="*/ 2193389 w 3031860"/>
                <a:gd name="connsiteY118" fmla="*/ 247769 h 4260759"/>
                <a:gd name="connsiteX119" fmla="*/ 2192852 w 3031860"/>
                <a:gd name="connsiteY119" fmla="*/ 247164 h 4260759"/>
                <a:gd name="connsiteX120" fmla="*/ 2198634 w 3031860"/>
                <a:gd name="connsiteY120" fmla="*/ 252274 h 4260759"/>
                <a:gd name="connsiteX121" fmla="*/ 2198164 w 3031860"/>
                <a:gd name="connsiteY121" fmla="*/ 251871 h 4260759"/>
                <a:gd name="connsiteX122" fmla="*/ 2203811 w 3031860"/>
                <a:gd name="connsiteY122" fmla="*/ 256779 h 4260759"/>
                <a:gd name="connsiteX123" fmla="*/ 2203811 w 3031860"/>
                <a:gd name="connsiteY123" fmla="*/ 256779 h 4260759"/>
                <a:gd name="connsiteX124" fmla="*/ 2233530 w 3031860"/>
                <a:gd name="connsiteY124" fmla="*/ 282598 h 4260759"/>
                <a:gd name="connsiteX125" fmla="*/ 2233059 w 3031860"/>
                <a:gd name="connsiteY125" fmla="*/ 282060 h 4260759"/>
                <a:gd name="connsiteX126" fmla="*/ 2238975 w 3031860"/>
                <a:gd name="connsiteY126" fmla="*/ 286699 h 4260759"/>
                <a:gd name="connsiteX127" fmla="*/ 2238975 w 3031860"/>
                <a:gd name="connsiteY127" fmla="*/ 286699 h 4260759"/>
                <a:gd name="connsiteX128" fmla="*/ 2248591 w 3031860"/>
                <a:gd name="connsiteY128" fmla="*/ 292750 h 4260759"/>
                <a:gd name="connsiteX129" fmla="*/ 2247985 w 3031860"/>
                <a:gd name="connsiteY129" fmla="*/ 292145 h 4260759"/>
                <a:gd name="connsiteX130" fmla="*/ 2253968 w 3031860"/>
                <a:gd name="connsiteY130" fmla="*/ 296918 h 4260759"/>
                <a:gd name="connsiteX131" fmla="*/ 2253968 w 3031860"/>
                <a:gd name="connsiteY131" fmla="*/ 296918 h 4260759"/>
                <a:gd name="connsiteX132" fmla="*/ 2266407 w 3031860"/>
                <a:gd name="connsiteY132" fmla="*/ 304785 h 4260759"/>
                <a:gd name="connsiteX133" fmla="*/ 2265936 w 3031860"/>
                <a:gd name="connsiteY133" fmla="*/ 304180 h 4260759"/>
                <a:gd name="connsiteX134" fmla="*/ 2271652 w 3031860"/>
                <a:gd name="connsiteY134" fmla="*/ 309290 h 4260759"/>
                <a:gd name="connsiteX135" fmla="*/ 2271315 w 3031860"/>
                <a:gd name="connsiteY135" fmla="*/ 308886 h 4260759"/>
                <a:gd name="connsiteX136" fmla="*/ 2276829 w 3031860"/>
                <a:gd name="connsiteY136" fmla="*/ 313862 h 4260759"/>
                <a:gd name="connsiteX137" fmla="*/ 2276829 w 3031860"/>
                <a:gd name="connsiteY137" fmla="*/ 313862 h 4260759"/>
                <a:gd name="connsiteX138" fmla="*/ 2306345 w 3031860"/>
                <a:gd name="connsiteY138" fmla="*/ 339882 h 4260759"/>
                <a:gd name="connsiteX139" fmla="*/ 2305741 w 3031860"/>
                <a:gd name="connsiteY139" fmla="*/ 339277 h 4260759"/>
                <a:gd name="connsiteX140" fmla="*/ 2311387 w 3031860"/>
                <a:gd name="connsiteY140" fmla="*/ 344723 h 4260759"/>
                <a:gd name="connsiteX141" fmla="*/ 2310851 w 3031860"/>
                <a:gd name="connsiteY141" fmla="*/ 344185 h 4260759"/>
                <a:gd name="connsiteX142" fmla="*/ 2316430 w 3031860"/>
                <a:gd name="connsiteY142" fmla="*/ 349631 h 4260759"/>
                <a:gd name="connsiteX143" fmla="*/ 2315893 w 3031860"/>
                <a:gd name="connsiteY143" fmla="*/ 349093 h 4260759"/>
                <a:gd name="connsiteX144" fmla="*/ 2321405 w 3031860"/>
                <a:gd name="connsiteY144" fmla="*/ 354606 h 4260759"/>
                <a:gd name="connsiteX145" fmla="*/ 2320869 w 3031860"/>
                <a:gd name="connsiteY145" fmla="*/ 354068 h 4260759"/>
                <a:gd name="connsiteX146" fmla="*/ 2326381 w 3031860"/>
                <a:gd name="connsiteY146" fmla="*/ 359515 h 4260759"/>
                <a:gd name="connsiteX147" fmla="*/ 2325911 w 3031860"/>
                <a:gd name="connsiteY147" fmla="*/ 359044 h 4260759"/>
                <a:gd name="connsiteX148" fmla="*/ 2331356 w 3031860"/>
                <a:gd name="connsiteY148" fmla="*/ 364557 h 4260759"/>
                <a:gd name="connsiteX149" fmla="*/ 2330887 w 3031860"/>
                <a:gd name="connsiteY149" fmla="*/ 364019 h 4260759"/>
                <a:gd name="connsiteX150" fmla="*/ 2336264 w 3031860"/>
                <a:gd name="connsiteY150" fmla="*/ 369600 h 4260759"/>
                <a:gd name="connsiteX151" fmla="*/ 2335727 w 3031860"/>
                <a:gd name="connsiteY151" fmla="*/ 369062 h 4260759"/>
                <a:gd name="connsiteX152" fmla="*/ 2341174 w 3031860"/>
                <a:gd name="connsiteY152" fmla="*/ 374710 h 4260759"/>
                <a:gd name="connsiteX153" fmla="*/ 2340568 w 3031860"/>
                <a:gd name="connsiteY153" fmla="*/ 374172 h 4260759"/>
                <a:gd name="connsiteX154" fmla="*/ 2366453 w 3031860"/>
                <a:gd name="connsiteY154" fmla="*/ 403755 h 4260759"/>
                <a:gd name="connsiteX155" fmla="*/ 2366453 w 3031860"/>
                <a:gd name="connsiteY155" fmla="*/ 403755 h 4260759"/>
                <a:gd name="connsiteX156" fmla="*/ 2371495 w 3031860"/>
                <a:gd name="connsiteY156" fmla="*/ 409269 h 4260759"/>
                <a:gd name="connsiteX157" fmla="*/ 2371093 w 3031860"/>
                <a:gd name="connsiteY157" fmla="*/ 408865 h 4260759"/>
                <a:gd name="connsiteX158" fmla="*/ 2376338 w 3031860"/>
                <a:gd name="connsiteY158" fmla="*/ 414513 h 4260759"/>
                <a:gd name="connsiteX159" fmla="*/ 2375799 w 3031860"/>
                <a:gd name="connsiteY159" fmla="*/ 414042 h 4260759"/>
                <a:gd name="connsiteX160" fmla="*/ 2381111 w 3031860"/>
                <a:gd name="connsiteY160" fmla="*/ 419757 h 4260759"/>
                <a:gd name="connsiteX161" fmla="*/ 2380505 w 3031860"/>
                <a:gd name="connsiteY161" fmla="*/ 419219 h 4260759"/>
                <a:gd name="connsiteX162" fmla="*/ 2421520 w 3031860"/>
                <a:gd name="connsiteY162" fmla="*/ 463595 h 4260759"/>
                <a:gd name="connsiteX163" fmla="*/ 2421520 w 3031860"/>
                <a:gd name="connsiteY163" fmla="*/ 463595 h 4260759"/>
                <a:gd name="connsiteX164" fmla="*/ 2426630 w 3031860"/>
                <a:gd name="connsiteY164" fmla="*/ 468705 h 4260759"/>
                <a:gd name="connsiteX165" fmla="*/ 2426630 w 3031860"/>
                <a:gd name="connsiteY165" fmla="*/ 468705 h 4260759"/>
                <a:gd name="connsiteX166" fmla="*/ 2441556 w 3031860"/>
                <a:gd name="connsiteY166" fmla="*/ 483833 h 4260759"/>
                <a:gd name="connsiteX167" fmla="*/ 2441556 w 3031860"/>
                <a:gd name="connsiteY167" fmla="*/ 483833 h 4260759"/>
                <a:gd name="connsiteX168" fmla="*/ 2446531 w 3031860"/>
                <a:gd name="connsiteY168" fmla="*/ 489279 h 4260759"/>
                <a:gd name="connsiteX169" fmla="*/ 2446127 w 3031860"/>
                <a:gd name="connsiteY169" fmla="*/ 488943 h 4260759"/>
                <a:gd name="connsiteX170" fmla="*/ 2451304 w 3031860"/>
                <a:gd name="connsiteY170" fmla="*/ 494590 h 4260759"/>
                <a:gd name="connsiteX171" fmla="*/ 2450833 w 3031860"/>
                <a:gd name="connsiteY171" fmla="*/ 494120 h 4260759"/>
                <a:gd name="connsiteX172" fmla="*/ 2456078 w 3031860"/>
                <a:gd name="connsiteY172" fmla="*/ 499835 h 4260759"/>
                <a:gd name="connsiteX173" fmla="*/ 2455474 w 3031860"/>
                <a:gd name="connsiteY173" fmla="*/ 499297 h 4260759"/>
                <a:gd name="connsiteX174" fmla="*/ 2476518 w 3031860"/>
                <a:gd name="connsiteY174" fmla="*/ 523838 h 4260759"/>
                <a:gd name="connsiteX175" fmla="*/ 2476518 w 3031860"/>
                <a:gd name="connsiteY175" fmla="*/ 523838 h 4260759"/>
                <a:gd name="connsiteX176" fmla="*/ 2481560 w 3031860"/>
                <a:gd name="connsiteY176" fmla="*/ 529284 h 4260759"/>
                <a:gd name="connsiteX177" fmla="*/ 2481560 w 3031860"/>
                <a:gd name="connsiteY177" fmla="*/ 528948 h 4260759"/>
                <a:gd name="connsiteX178" fmla="*/ 2486670 w 3031860"/>
                <a:gd name="connsiteY178" fmla="*/ 534528 h 4260759"/>
                <a:gd name="connsiteX179" fmla="*/ 2486266 w 3031860"/>
                <a:gd name="connsiteY179" fmla="*/ 534125 h 4260759"/>
                <a:gd name="connsiteX180" fmla="*/ 2491511 w 3031860"/>
                <a:gd name="connsiteY180" fmla="*/ 539773 h 4260759"/>
                <a:gd name="connsiteX181" fmla="*/ 2490905 w 3031860"/>
                <a:gd name="connsiteY181" fmla="*/ 539235 h 4260759"/>
                <a:gd name="connsiteX182" fmla="*/ 2511682 w 3031860"/>
                <a:gd name="connsiteY182" fmla="*/ 564044 h 4260759"/>
                <a:gd name="connsiteX183" fmla="*/ 2511682 w 3031860"/>
                <a:gd name="connsiteY183" fmla="*/ 564044 h 4260759"/>
                <a:gd name="connsiteX184" fmla="*/ 2516657 w 3031860"/>
                <a:gd name="connsiteY184" fmla="*/ 569827 h 4260759"/>
                <a:gd name="connsiteX185" fmla="*/ 2516118 w 3031860"/>
                <a:gd name="connsiteY185" fmla="*/ 569221 h 4260759"/>
                <a:gd name="connsiteX186" fmla="*/ 2499109 w 3031860"/>
                <a:gd name="connsiteY186" fmla="*/ 600150 h 4260759"/>
                <a:gd name="connsiteX187" fmla="*/ 2469323 w 3031860"/>
                <a:gd name="connsiteY187" fmla="*/ 600553 h 4260759"/>
                <a:gd name="connsiteX188" fmla="*/ 2273400 w 3031860"/>
                <a:gd name="connsiteY188" fmla="*/ 590938 h 4260759"/>
                <a:gd name="connsiteX189" fmla="*/ 2032697 w 3031860"/>
                <a:gd name="connsiteY189" fmla="*/ 581660 h 4260759"/>
                <a:gd name="connsiteX190" fmla="*/ 1667609 w 3031860"/>
                <a:gd name="connsiteY190" fmla="*/ 592283 h 4260759"/>
                <a:gd name="connsiteX191" fmla="*/ 1075200 w 3031860"/>
                <a:gd name="connsiteY191" fmla="*/ 673369 h 4260759"/>
                <a:gd name="connsiteX192" fmla="*/ 981071 w 3031860"/>
                <a:gd name="connsiteY192" fmla="*/ 704701 h 4260759"/>
                <a:gd name="connsiteX193" fmla="*/ 869998 w 3031860"/>
                <a:gd name="connsiteY193" fmla="*/ 754320 h 4260759"/>
                <a:gd name="connsiteX194" fmla="*/ 738014 w 3031860"/>
                <a:gd name="connsiteY194" fmla="*/ 876554 h 4260759"/>
                <a:gd name="connsiteX195" fmla="*/ 657668 w 3031860"/>
                <a:gd name="connsiteY195" fmla="*/ 1012705 h 4260759"/>
                <a:gd name="connsiteX196" fmla="*/ 642742 w 3031860"/>
                <a:gd name="connsiteY196" fmla="*/ 1034557 h 4260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3031860" h="4260759">
                  <a:moveTo>
                    <a:pt x="642742" y="1034557"/>
                  </a:moveTo>
                  <a:cubicBezTo>
                    <a:pt x="622571" y="1074898"/>
                    <a:pt x="617394" y="1118265"/>
                    <a:pt x="614369" y="1162304"/>
                  </a:cubicBezTo>
                  <a:cubicBezTo>
                    <a:pt x="612755" y="1185433"/>
                    <a:pt x="613226" y="1208764"/>
                    <a:pt x="613292" y="1231960"/>
                  </a:cubicBezTo>
                  <a:cubicBezTo>
                    <a:pt x="613292" y="1295094"/>
                    <a:pt x="608117" y="1357892"/>
                    <a:pt x="605695" y="1420891"/>
                  </a:cubicBezTo>
                  <a:cubicBezTo>
                    <a:pt x="603074" y="1489673"/>
                    <a:pt x="601795" y="1558521"/>
                    <a:pt x="605292" y="1627371"/>
                  </a:cubicBezTo>
                  <a:cubicBezTo>
                    <a:pt x="606838" y="1657223"/>
                    <a:pt x="605292" y="1687008"/>
                    <a:pt x="606166" y="1716861"/>
                  </a:cubicBezTo>
                  <a:cubicBezTo>
                    <a:pt x="607511" y="1796198"/>
                    <a:pt x="622168" y="1873452"/>
                    <a:pt x="637969" y="1950638"/>
                  </a:cubicBezTo>
                  <a:cubicBezTo>
                    <a:pt x="658072" y="2048337"/>
                    <a:pt x="693640" y="2142191"/>
                    <a:pt x="743393" y="2228656"/>
                  </a:cubicBezTo>
                  <a:cubicBezTo>
                    <a:pt x="789046" y="2308599"/>
                    <a:pt x="832884" y="2390021"/>
                    <a:pt x="892722" y="2460618"/>
                  </a:cubicBezTo>
                  <a:cubicBezTo>
                    <a:pt x="926946" y="2500959"/>
                    <a:pt x="961571" y="2541300"/>
                    <a:pt x="995593" y="2582179"/>
                  </a:cubicBezTo>
                  <a:cubicBezTo>
                    <a:pt x="1015763" y="2606585"/>
                    <a:pt x="1043665" y="2620100"/>
                    <a:pt x="1071031" y="2633749"/>
                  </a:cubicBezTo>
                  <a:cubicBezTo>
                    <a:pt x="1116078" y="2656918"/>
                    <a:pt x="1162673" y="2676846"/>
                    <a:pt x="1210544" y="2693386"/>
                  </a:cubicBezTo>
                  <a:cubicBezTo>
                    <a:pt x="1295530" y="2721558"/>
                    <a:pt x="1378632" y="2755041"/>
                    <a:pt x="1466038" y="2776422"/>
                  </a:cubicBezTo>
                  <a:cubicBezTo>
                    <a:pt x="1512901" y="2787105"/>
                    <a:pt x="1560504" y="2794542"/>
                    <a:pt x="1608375" y="2798677"/>
                  </a:cubicBezTo>
                  <a:cubicBezTo>
                    <a:pt x="1729937" y="2811183"/>
                    <a:pt x="1851970" y="2809905"/>
                    <a:pt x="1973934" y="2807888"/>
                  </a:cubicBezTo>
                  <a:cubicBezTo>
                    <a:pt x="2019519" y="2806456"/>
                    <a:pt x="2064971" y="2801218"/>
                    <a:pt x="2109681" y="2792222"/>
                  </a:cubicBezTo>
                  <a:cubicBezTo>
                    <a:pt x="2172480" y="2780658"/>
                    <a:pt x="2235211" y="2769227"/>
                    <a:pt x="2298882" y="2762907"/>
                  </a:cubicBezTo>
                  <a:cubicBezTo>
                    <a:pt x="2374186" y="2755444"/>
                    <a:pt x="2446800" y="2733795"/>
                    <a:pt x="2520422" y="2717187"/>
                  </a:cubicBezTo>
                  <a:cubicBezTo>
                    <a:pt x="2585169" y="2702530"/>
                    <a:pt x="2648170" y="2680679"/>
                    <a:pt x="2711908" y="2663399"/>
                  </a:cubicBezTo>
                  <a:cubicBezTo>
                    <a:pt x="2767983" y="2648137"/>
                    <a:pt x="2823653" y="2632068"/>
                    <a:pt x="2878652" y="2613578"/>
                  </a:cubicBezTo>
                  <a:cubicBezTo>
                    <a:pt x="2898823" y="2606855"/>
                    <a:pt x="2919799" y="2601543"/>
                    <a:pt x="2940374" y="2595559"/>
                  </a:cubicBezTo>
                  <a:cubicBezTo>
                    <a:pt x="2950257" y="2595088"/>
                    <a:pt x="2960141" y="2593878"/>
                    <a:pt x="2970024" y="2594214"/>
                  </a:cubicBezTo>
                  <a:cubicBezTo>
                    <a:pt x="2995037" y="2593529"/>
                    <a:pt x="3017291" y="2610062"/>
                    <a:pt x="3023812" y="2634219"/>
                  </a:cubicBezTo>
                  <a:cubicBezTo>
                    <a:pt x="3027645" y="2646019"/>
                    <a:pt x="3029461" y="2658390"/>
                    <a:pt x="3029124" y="2670795"/>
                  </a:cubicBezTo>
                  <a:cubicBezTo>
                    <a:pt x="3028453" y="2715305"/>
                    <a:pt x="3029124" y="2759949"/>
                    <a:pt x="3023947" y="2804257"/>
                  </a:cubicBezTo>
                  <a:cubicBezTo>
                    <a:pt x="3021124" y="2842716"/>
                    <a:pt x="3008215" y="2878216"/>
                    <a:pt x="2995439" y="2914321"/>
                  </a:cubicBezTo>
                  <a:cubicBezTo>
                    <a:pt x="2959335" y="3016936"/>
                    <a:pt x="2934658" y="3123228"/>
                    <a:pt x="2921884" y="3231269"/>
                  </a:cubicBezTo>
                  <a:cubicBezTo>
                    <a:pt x="2915632" y="3282502"/>
                    <a:pt x="2902654" y="3332122"/>
                    <a:pt x="2890888" y="3382413"/>
                  </a:cubicBezTo>
                  <a:cubicBezTo>
                    <a:pt x="2861507" y="3507673"/>
                    <a:pt x="2829974" y="3632327"/>
                    <a:pt x="2782506" y="3752208"/>
                  </a:cubicBezTo>
                  <a:cubicBezTo>
                    <a:pt x="2772151" y="3779350"/>
                    <a:pt x="2759040" y="3805391"/>
                    <a:pt x="2743509" y="3829932"/>
                  </a:cubicBezTo>
                  <a:cubicBezTo>
                    <a:pt x="2695973" y="3901961"/>
                    <a:pt x="2643531" y="3970595"/>
                    <a:pt x="2586448" y="4035335"/>
                  </a:cubicBezTo>
                  <a:cubicBezTo>
                    <a:pt x="2565470" y="4059103"/>
                    <a:pt x="2539853" y="4078252"/>
                    <a:pt x="2511076" y="4091544"/>
                  </a:cubicBezTo>
                  <a:cubicBezTo>
                    <a:pt x="2391600" y="4147954"/>
                    <a:pt x="2270442" y="4200062"/>
                    <a:pt x="2141282" y="4229578"/>
                  </a:cubicBezTo>
                  <a:cubicBezTo>
                    <a:pt x="2074854" y="4243899"/>
                    <a:pt x="2007417" y="4252640"/>
                    <a:pt x="1939576" y="4255800"/>
                  </a:cubicBezTo>
                  <a:cubicBezTo>
                    <a:pt x="1897286" y="4258288"/>
                    <a:pt x="1855197" y="4260574"/>
                    <a:pt x="1812905" y="4260439"/>
                  </a:cubicBezTo>
                  <a:cubicBezTo>
                    <a:pt x="1743989" y="4260439"/>
                    <a:pt x="1675677" y="4251766"/>
                    <a:pt x="1607165" y="4246992"/>
                  </a:cubicBezTo>
                  <a:cubicBezTo>
                    <a:pt x="1571597" y="4244370"/>
                    <a:pt x="1535896" y="4242017"/>
                    <a:pt x="1500463" y="4241546"/>
                  </a:cubicBezTo>
                  <a:cubicBezTo>
                    <a:pt x="1401022" y="4239327"/>
                    <a:pt x="1301985" y="4228099"/>
                    <a:pt x="1204628" y="4207929"/>
                  </a:cubicBezTo>
                  <a:cubicBezTo>
                    <a:pt x="1145259" y="4196163"/>
                    <a:pt x="1085151" y="4188498"/>
                    <a:pt x="1025849" y="4175857"/>
                  </a:cubicBezTo>
                  <a:cubicBezTo>
                    <a:pt x="930979" y="4155639"/>
                    <a:pt x="841692" y="4114908"/>
                    <a:pt x="764237" y="4056515"/>
                  </a:cubicBezTo>
                  <a:cubicBezTo>
                    <a:pt x="695590" y="4005550"/>
                    <a:pt x="626606" y="3955258"/>
                    <a:pt x="568514" y="3891788"/>
                  </a:cubicBezTo>
                  <a:cubicBezTo>
                    <a:pt x="478689" y="3793759"/>
                    <a:pt x="410982" y="3683359"/>
                    <a:pt x="371716" y="3555612"/>
                  </a:cubicBezTo>
                  <a:cubicBezTo>
                    <a:pt x="343208" y="3462760"/>
                    <a:pt x="322299" y="3367958"/>
                    <a:pt x="296884" y="3274366"/>
                  </a:cubicBezTo>
                  <a:cubicBezTo>
                    <a:pt x="293119" y="3263340"/>
                    <a:pt x="290832" y="3251849"/>
                    <a:pt x="290161" y="3240211"/>
                  </a:cubicBezTo>
                  <a:cubicBezTo>
                    <a:pt x="291505" y="3205652"/>
                    <a:pt x="276713" y="3174791"/>
                    <a:pt x="266695" y="3143056"/>
                  </a:cubicBezTo>
                  <a:cubicBezTo>
                    <a:pt x="262997" y="3131761"/>
                    <a:pt x="266695" y="3116162"/>
                    <a:pt x="251568" y="3110043"/>
                  </a:cubicBezTo>
                  <a:cubicBezTo>
                    <a:pt x="238455" y="3083754"/>
                    <a:pt x="232338" y="3055179"/>
                    <a:pt x="225614" y="3027075"/>
                  </a:cubicBezTo>
                  <a:cubicBezTo>
                    <a:pt x="191525" y="2885007"/>
                    <a:pt x="149638" y="2745090"/>
                    <a:pt x="111314" y="2604300"/>
                  </a:cubicBezTo>
                  <a:cubicBezTo>
                    <a:pt x="78772" y="2485360"/>
                    <a:pt x="62232" y="2363799"/>
                    <a:pt x="48181" y="2241767"/>
                  </a:cubicBezTo>
                  <a:cubicBezTo>
                    <a:pt x="40313" y="2173388"/>
                    <a:pt x="31103" y="2105077"/>
                    <a:pt x="26195" y="2036497"/>
                  </a:cubicBezTo>
                  <a:cubicBezTo>
                    <a:pt x="21085" y="1964018"/>
                    <a:pt x="9251" y="1891740"/>
                    <a:pt x="17252" y="1818386"/>
                  </a:cubicBezTo>
                  <a:cubicBezTo>
                    <a:pt x="22362" y="1771321"/>
                    <a:pt x="18327" y="1723786"/>
                    <a:pt x="12748" y="1676856"/>
                  </a:cubicBezTo>
                  <a:cubicBezTo>
                    <a:pt x="5284" y="1613924"/>
                    <a:pt x="9184" y="1550924"/>
                    <a:pt x="8309" y="1487924"/>
                  </a:cubicBezTo>
                  <a:cubicBezTo>
                    <a:pt x="6763" y="1375171"/>
                    <a:pt x="-6348" y="1262821"/>
                    <a:pt x="-1709" y="1149933"/>
                  </a:cubicBezTo>
                  <a:cubicBezTo>
                    <a:pt x="2528" y="1045651"/>
                    <a:pt x="5486" y="941503"/>
                    <a:pt x="12075" y="837087"/>
                  </a:cubicBezTo>
                  <a:cubicBezTo>
                    <a:pt x="14832" y="793249"/>
                    <a:pt x="17050" y="749681"/>
                    <a:pt x="21354" y="705642"/>
                  </a:cubicBezTo>
                  <a:cubicBezTo>
                    <a:pt x="25589" y="651074"/>
                    <a:pt x="38700" y="597561"/>
                    <a:pt x="60216" y="547236"/>
                  </a:cubicBezTo>
                  <a:cubicBezTo>
                    <a:pt x="70301" y="508575"/>
                    <a:pt x="95782" y="478118"/>
                    <a:pt x="115483" y="444769"/>
                  </a:cubicBezTo>
                  <a:cubicBezTo>
                    <a:pt x="170347" y="351594"/>
                    <a:pt x="238725" y="267059"/>
                    <a:pt x="318332" y="193914"/>
                  </a:cubicBezTo>
                  <a:cubicBezTo>
                    <a:pt x="411049" y="108391"/>
                    <a:pt x="525417" y="49923"/>
                    <a:pt x="649062" y="24884"/>
                  </a:cubicBezTo>
                  <a:cubicBezTo>
                    <a:pt x="753815" y="2966"/>
                    <a:pt x="859845" y="747"/>
                    <a:pt x="966212" y="8143"/>
                  </a:cubicBezTo>
                  <a:cubicBezTo>
                    <a:pt x="1015360" y="11572"/>
                    <a:pt x="1063971" y="3907"/>
                    <a:pt x="1112851" y="2697"/>
                  </a:cubicBezTo>
                  <a:cubicBezTo>
                    <a:pt x="1119574" y="2697"/>
                    <a:pt x="1126298" y="949"/>
                    <a:pt x="1133021" y="1419"/>
                  </a:cubicBezTo>
                  <a:cubicBezTo>
                    <a:pt x="1206980" y="6664"/>
                    <a:pt x="1280939" y="-2279"/>
                    <a:pt x="1354361" y="949"/>
                  </a:cubicBezTo>
                  <a:cubicBezTo>
                    <a:pt x="1404988" y="3235"/>
                    <a:pt x="1455214" y="1688"/>
                    <a:pt x="1505975" y="-60"/>
                  </a:cubicBezTo>
                  <a:cubicBezTo>
                    <a:pt x="1572405" y="-1640"/>
                    <a:pt x="1638765" y="4129"/>
                    <a:pt x="1703917" y="17152"/>
                  </a:cubicBezTo>
                  <a:cubicBezTo>
                    <a:pt x="1713599" y="19492"/>
                    <a:pt x="1723482" y="20736"/>
                    <a:pt x="1733433" y="20850"/>
                  </a:cubicBezTo>
                  <a:lnTo>
                    <a:pt x="1733433" y="20380"/>
                  </a:lnTo>
                  <a:cubicBezTo>
                    <a:pt x="1747216" y="22262"/>
                    <a:pt x="1760731" y="25570"/>
                    <a:pt x="1773774" y="30263"/>
                  </a:cubicBezTo>
                  <a:lnTo>
                    <a:pt x="1773774" y="30263"/>
                  </a:lnTo>
                  <a:cubicBezTo>
                    <a:pt x="1779557" y="35575"/>
                    <a:pt x="1788633" y="28919"/>
                    <a:pt x="1793945" y="35978"/>
                  </a:cubicBezTo>
                  <a:lnTo>
                    <a:pt x="1793474" y="35642"/>
                  </a:lnTo>
                  <a:cubicBezTo>
                    <a:pt x="1797979" y="39206"/>
                    <a:pt x="1805038" y="35171"/>
                    <a:pt x="1808938" y="40752"/>
                  </a:cubicBezTo>
                  <a:lnTo>
                    <a:pt x="1808467" y="40752"/>
                  </a:lnTo>
                  <a:cubicBezTo>
                    <a:pt x="1812905" y="44517"/>
                    <a:pt x="1820033" y="40752"/>
                    <a:pt x="1823864" y="45996"/>
                  </a:cubicBezTo>
                  <a:lnTo>
                    <a:pt x="1823462" y="45660"/>
                  </a:lnTo>
                  <a:cubicBezTo>
                    <a:pt x="1827832" y="49627"/>
                    <a:pt x="1835093" y="45324"/>
                    <a:pt x="1838790" y="51106"/>
                  </a:cubicBezTo>
                  <a:lnTo>
                    <a:pt x="1838321" y="50770"/>
                  </a:lnTo>
                  <a:cubicBezTo>
                    <a:pt x="1847127" y="53244"/>
                    <a:pt x="1855666" y="56579"/>
                    <a:pt x="1863803" y="60721"/>
                  </a:cubicBezTo>
                  <a:lnTo>
                    <a:pt x="1863399" y="60721"/>
                  </a:lnTo>
                  <a:cubicBezTo>
                    <a:pt x="1871669" y="64621"/>
                    <a:pt x="1881014" y="65696"/>
                    <a:pt x="1888680" y="70941"/>
                  </a:cubicBezTo>
                  <a:lnTo>
                    <a:pt x="1888276" y="70941"/>
                  </a:lnTo>
                  <a:cubicBezTo>
                    <a:pt x="1896478" y="74840"/>
                    <a:pt x="1906025" y="75580"/>
                    <a:pt x="1913422" y="81429"/>
                  </a:cubicBezTo>
                  <a:lnTo>
                    <a:pt x="1912951" y="81093"/>
                  </a:lnTo>
                  <a:cubicBezTo>
                    <a:pt x="1916313" y="83110"/>
                    <a:pt x="1920886" y="82505"/>
                    <a:pt x="1923575" y="85934"/>
                  </a:cubicBezTo>
                  <a:lnTo>
                    <a:pt x="1923238" y="85934"/>
                  </a:lnTo>
                  <a:cubicBezTo>
                    <a:pt x="1926331" y="88422"/>
                    <a:pt x="1930769" y="87750"/>
                    <a:pt x="1933660" y="90708"/>
                  </a:cubicBezTo>
                  <a:lnTo>
                    <a:pt x="1933660" y="90708"/>
                  </a:lnTo>
                  <a:cubicBezTo>
                    <a:pt x="1941324" y="95616"/>
                    <a:pt x="1951342" y="95280"/>
                    <a:pt x="1958267" y="101802"/>
                  </a:cubicBezTo>
                  <a:lnTo>
                    <a:pt x="1957731" y="101398"/>
                  </a:lnTo>
                  <a:cubicBezTo>
                    <a:pt x="1961227" y="103214"/>
                    <a:pt x="1966068" y="102340"/>
                    <a:pt x="1968151" y="106844"/>
                  </a:cubicBezTo>
                  <a:lnTo>
                    <a:pt x="1967681" y="106441"/>
                  </a:lnTo>
                  <a:cubicBezTo>
                    <a:pt x="1983413" y="113628"/>
                    <a:pt x="1998609" y="121777"/>
                    <a:pt x="2013334" y="130847"/>
                  </a:cubicBezTo>
                  <a:lnTo>
                    <a:pt x="2013334" y="130847"/>
                  </a:lnTo>
                  <a:cubicBezTo>
                    <a:pt x="2016225" y="133537"/>
                    <a:pt x="2021066" y="132596"/>
                    <a:pt x="2023420" y="136293"/>
                  </a:cubicBezTo>
                  <a:lnTo>
                    <a:pt x="2023420" y="136293"/>
                  </a:lnTo>
                  <a:cubicBezTo>
                    <a:pt x="2026512" y="138714"/>
                    <a:pt x="2031488" y="137705"/>
                    <a:pt x="2033572" y="141941"/>
                  </a:cubicBezTo>
                  <a:lnTo>
                    <a:pt x="2033034" y="141538"/>
                  </a:lnTo>
                  <a:cubicBezTo>
                    <a:pt x="2042042" y="145518"/>
                    <a:pt x="2050649" y="150453"/>
                    <a:pt x="2058651" y="156262"/>
                  </a:cubicBezTo>
                  <a:lnTo>
                    <a:pt x="2058651" y="156262"/>
                  </a:lnTo>
                  <a:cubicBezTo>
                    <a:pt x="2061676" y="158817"/>
                    <a:pt x="2066517" y="157943"/>
                    <a:pt x="2068803" y="161776"/>
                  </a:cubicBezTo>
                  <a:lnTo>
                    <a:pt x="2068400" y="161776"/>
                  </a:lnTo>
                  <a:cubicBezTo>
                    <a:pt x="2071559" y="163994"/>
                    <a:pt x="2076535" y="163053"/>
                    <a:pt x="2078620" y="167356"/>
                  </a:cubicBezTo>
                  <a:lnTo>
                    <a:pt x="2078081" y="166953"/>
                  </a:lnTo>
                  <a:cubicBezTo>
                    <a:pt x="2083999" y="169010"/>
                    <a:pt x="2089376" y="172553"/>
                    <a:pt x="2093546" y="177240"/>
                  </a:cubicBezTo>
                  <a:lnTo>
                    <a:pt x="2093007" y="176702"/>
                  </a:lnTo>
                  <a:cubicBezTo>
                    <a:pt x="2095361" y="177690"/>
                    <a:pt x="2097378" y="179290"/>
                    <a:pt x="2098925" y="181341"/>
                  </a:cubicBezTo>
                  <a:lnTo>
                    <a:pt x="2098925" y="181341"/>
                  </a:lnTo>
                  <a:cubicBezTo>
                    <a:pt x="2101546" y="184299"/>
                    <a:pt x="2106723" y="183089"/>
                    <a:pt x="2108606" y="187325"/>
                  </a:cubicBezTo>
                  <a:lnTo>
                    <a:pt x="2108135" y="186922"/>
                  </a:lnTo>
                  <a:cubicBezTo>
                    <a:pt x="2114053" y="189066"/>
                    <a:pt x="2119297" y="192569"/>
                    <a:pt x="2123600" y="197141"/>
                  </a:cubicBezTo>
                  <a:lnTo>
                    <a:pt x="2123128" y="196805"/>
                  </a:lnTo>
                  <a:cubicBezTo>
                    <a:pt x="2128979" y="199031"/>
                    <a:pt x="2134223" y="202547"/>
                    <a:pt x="2138526" y="207092"/>
                  </a:cubicBezTo>
                  <a:lnTo>
                    <a:pt x="2138122" y="206756"/>
                  </a:lnTo>
                  <a:cubicBezTo>
                    <a:pt x="2143972" y="209022"/>
                    <a:pt x="2149149" y="212558"/>
                    <a:pt x="2153452" y="217110"/>
                  </a:cubicBezTo>
                  <a:lnTo>
                    <a:pt x="2152981" y="217110"/>
                  </a:lnTo>
                  <a:cubicBezTo>
                    <a:pt x="2160512" y="221044"/>
                    <a:pt x="2167437" y="226053"/>
                    <a:pt x="2173555" y="231969"/>
                  </a:cubicBezTo>
                  <a:lnTo>
                    <a:pt x="2173218" y="231969"/>
                  </a:lnTo>
                  <a:cubicBezTo>
                    <a:pt x="2180750" y="236071"/>
                    <a:pt x="2187608" y="241409"/>
                    <a:pt x="2193389" y="247769"/>
                  </a:cubicBezTo>
                  <a:lnTo>
                    <a:pt x="2192852" y="247164"/>
                  </a:lnTo>
                  <a:cubicBezTo>
                    <a:pt x="2195474" y="247877"/>
                    <a:pt x="2197626" y="249766"/>
                    <a:pt x="2198634" y="252274"/>
                  </a:cubicBezTo>
                  <a:lnTo>
                    <a:pt x="2198164" y="251871"/>
                  </a:lnTo>
                  <a:cubicBezTo>
                    <a:pt x="2200449" y="253021"/>
                    <a:pt x="2202332" y="254701"/>
                    <a:pt x="2203811" y="256779"/>
                  </a:cubicBezTo>
                  <a:lnTo>
                    <a:pt x="2203811" y="256779"/>
                  </a:lnTo>
                  <a:cubicBezTo>
                    <a:pt x="2215241" y="263502"/>
                    <a:pt x="2223578" y="274126"/>
                    <a:pt x="2233530" y="282598"/>
                  </a:cubicBezTo>
                  <a:lnTo>
                    <a:pt x="2233059" y="282060"/>
                  </a:lnTo>
                  <a:cubicBezTo>
                    <a:pt x="2235411" y="283014"/>
                    <a:pt x="2237496" y="284621"/>
                    <a:pt x="2238975" y="286699"/>
                  </a:cubicBezTo>
                  <a:lnTo>
                    <a:pt x="2238975" y="286699"/>
                  </a:lnTo>
                  <a:cubicBezTo>
                    <a:pt x="2241598" y="289590"/>
                    <a:pt x="2246842" y="288380"/>
                    <a:pt x="2248591" y="292750"/>
                  </a:cubicBezTo>
                  <a:lnTo>
                    <a:pt x="2247985" y="292145"/>
                  </a:lnTo>
                  <a:cubicBezTo>
                    <a:pt x="2250472" y="292978"/>
                    <a:pt x="2252624" y="294666"/>
                    <a:pt x="2253968" y="296918"/>
                  </a:cubicBezTo>
                  <a:lnTo>
                    <a:pt x="2253968" y="296918"/>
                  </a:lnTo>
                  <a:cubicBezTo>
                    <a:pt x="2258474" y="298936"/>
                    <a:pt x="2262642" y="301585"/>
                    <a:pt x="2266407" y="304785"/>
                  </a:cubicBezTo>
                  <a:lnTo>
                    <a:pt x="2265936" y="304180"/>
                  </a:lnTo>
                  <a:cubicBezTo>
                    <a:pt x="2268425" y="305094"/>
                    <a:pt x="2270442" y="306923"/>
                    <a:pt x="2271652" y="309290"/>
                  </a:cubicBezTo>
                  <a:lnTo>
                    <a:pt x="2271315" y="308886"/>
                  </a:lnTo>
                  <a:cubicBezTo>
                    <a:pt x="2273467" y="310177"/>
                    <a:pt x="2275350" y="311865"/>
                    <a:pt x="2276829" y="313862"/>
                  </a:cubicBezTo>
                  <a:lnTo>
                    <a:pt x="2276829" y="313862"/>
                  </a:lnTo>
                  <a:cubicBezTo>
                    <a:pt x="2287318" y="321755"/>
                    <a:pt x="2297202" y="330455"/>
                    <a:pt x="2306345" y="339882"/>
                  </a:cubicBezTo>
                  <a:lnTo>
                    <a:pt x="2305741" y="339277"/>
                  </a:lnTo>
                  <a:cubicBezTo>
                    <a:pt x="2308429" y="339969"/>
                    <a:pt x="2310581" y="342040"/>
                    <a:pt x="2311387" y="344723"/>
                  </a:cubicBezTo>
                  <a:lnTo>
                    <a:pt x="2310851" y="344185"/>
                  </a:lnTo>
                  <a:cubicBezTo>
                    <a:pt x="2313472" y="344998"/>
                    <a:pt x="2315557" y="347022"/>
                    <a:pt x="2316430" y="349631"/>
                  </a:cubicBezTo>
                  <a:lnTo>
                    <a:pt x="2315893" y="349093"/>
                  </a:lnTo>
                  <a:cubicBezTo>
                    <a:pt x="2318447" y="349994"/>
                    <a:pt x="2320532" y="352025"/>
                    <a:pt x="2321405" y="354606"/>
                  </a:cubicBezTo>
                  <a:lnTo>
                    <a:pt x="2320869" y="354068"/>
                  </a:lnTo>
                  <a:cubicBezTo>
                    <a:pt x="2323423" y="354963"/>
                    <a:pt x="2325440" y="356960"/>
                    <a:pt x="2326381" y="359515"/>
                  </a:cubicBezTo>
                  <a:lnTo>
                    <a:pt x="2325911" y="359044"/>
                  </a:lnTo>
                  <a:cubicBezTo>
                    <a:pt x="2328465" y="359965"/>
                    <a:pt x="2330483" y="361996"/>
                    <a:pt x="2331356" y="364557"/>
                  </a:cubicBezTo>
                  <a:lnTo>
                    <a:pt x="2330887" y="364019"/>
                  </a:lnTo>
                  <a:cubicBezTo>
                    <a:pt x="2333441" y="364914"/>
                    <a:pt x="2335458" y="366984"/>
                    <a:pt x="2336264" y="369600"/>
                  </a:cubicBezTo>
                  <a:lnTo>
                    <a:pt x="2335727" y="369062"/>
                  </a:lnTo>
                  <a:cubicBezTo>
                    <a:pt x="2338416" y="369855"/>
                    <a:pt x="2340501" y="372000"/>
                    <a:pt x="2341174" y="374710"/>
                  </a:cubicBezTo>
                  <a:lnTo>
                    <a:pt x="2340568" y="374172"/>
                  </a:lnTo>
                  <a:cubicBezTo>
                    <a:pt x="2349174" y="383988"/>
                    <a:pt x="2359663" y="392325"/>
                    <a:pt x="2366453" y="403755"/>
                  </a:cubicBezTo>
                  <a:lnTo>
                    <a:pt x="2366453" y="403755"/>
                  </a:lnTo>
                  <a:cubicBezTo>
                    <a:pt x="2368537" y="405201"/>
                    <a:pt x="2370218" y="407084"/>
                    <a:pt x="2371495" y="409269"/>
                  </a:cubicBezTo>
                  <a:lnTo>
                    <a:pt x="2371093" y="408865"/>
                  </a:lnTo>
                  <a:cubicBezTo>
                    <a:pt x="2373445" y="410076"/>
                    <a:pt x="2375328" y="412072"/>
                    <a:pt x="2376338" y="414513"/>
                  </a:cubicBezTo>
                  <a:lnTo>
                    <a:pt x="2375799" y="414042"/>
                  </a:lnTo>
                  <a:cubicBezTo>
                    <a:pt x="2378421" y="414917"/>
                    <a:pt x="2380438" y="417075"/>
                    <a:pt x="2381111" y="419757"/>
                  </a:cubicBezTo>
                  <a:lnTo>
                    <a:pt x="2380505" y="419219"/>
                  </a:lnTo>
                  <a:cubicBezTo>
                    <a:pt x="2393952" y="434415"/>
                    <a:pt x="2409888" y="446853"/>
                    <a:pt x="2421520" y="463595"/>
                  </a:cubicBezTo>
                  <a:lnTo>
                    <a:pt x="2421520" y="463595"/>
                  </a:lnTo>
                  <a:cubicBezTo>
                    <a:pt x="2423402" y="465141"/>
                    <a:pt x="2425083" y="466856"/>
                    <a:pt x="2426630" y="468705"/>
                  </a:cubicBezTo>
                  <a:lnTo>
                    <a:pt x="2426630" y="468705"/>
                  </a:lnTo>
                  <a:cubicBezTo>
                    <a:pt x="2432949" y="472228"/>
                    <a:pt x="2438127" y="477472"/>
                    <a:pt x="2441556" y="483833"/>
                  </a:cubicBezTo>
                  <a:lnTo>
                    <a:pt x="2441556" y="483833"/>
                  </a:lnTo>
                  <a:cubicBezTo>
                    <a:pt x="2443506" y="485325"/>
                    <a:pt x="2445254" y="487174"/>
                    <a:pt x="2446531" y="489279"/>
                  </a:cubicBezTo>
                  <a:lnTo>
                    <a:pt x="2446127" y="488943"/>
                  </a:lnTo>
                  <a:cubicBezTo>
                    <a:pt x="2448481" y="490153"/>
                    <a:pt x="2450296" y="492156"/>
                    <a:pt x="2451304" y="494590"/>
                  </a:cubicBezTo>
                  <a:lnTo>
                    <a:pt x="2450833" y="494120"/>
                  </a:lnTo>
                  <a:cubicBezTo>
                    <a:pt x="2453456" y="495014"/>
                    <a:pt x="2455406" y="497165"/>
                    <a:pt x="2456078" y="499835"/>
                  </a:cubicBezTo>
                  <a:lnTo>
                    <a:pt x="2455474" y="499297"/>
                  </a:lnTo>
                  <a:cubicBezTo>
                    <a:pt x="2463340" y="506693"/>
                    <a:pt x="2470400" y="514922"/>
                    <a:pt x="2476518" y="523838"/>
                  </a:cubicBezTo>
                  <a:lnTo>
                    <a:pt x="2476518" y="523838"/>
                  </a:lnTo>
                  <a:cubicBezTo>
                    <a:pt x="2478535" y="525324"/>
                    <a:pt x="2480216" y="527172"/>
                    <a:pt x="2481560" y="529284"/>
                  </a:cubicBezTo>
                  <a:lnTo>
                    <a:pt x="2481560" y="528948"/>
                  </a:lnTo>
                  <a:cubicBezTo>
                    <a:pt x="2483780" y="530232"/>
                    <a:pt x="2485595" y="532182"/>
                    <a:pt x="2486670" y="534528"/>
                  </a:cubicBezTo>
                  <a:lnTo>
                    <a:pt x="2486266" y="534125"/>
                  </a:lnTo>
                  <a:cubicBezTo>
                    <a:pt x="2488755" y="535133"/>
                    <a:pt x="2490705" y="537204"/>
                    <a:pt x="2491511" y="539773"/>
                  </a:cubicBezTo>
                  <a:lnTo>
                    <a:pt x="2490905" y="539235"/>
                  </a:lnTo>
                  <a:cubicBezTo>
                    <a:pt x="2498773" y="546677"/>
                    <a:pt x="2505766" y="555001"/>
                    <a:pt x="2511682" y="564044"/>
                  </a:cubicBezTo>
                  <a:lnTo>
                    <a:pt x="2511682" y="564044"/>
                  </a:lnTo>
                  <a:cubicBezTo>
                    <a:pt x="2513968" y="565335"/>
                    <a:pt x="2515716" y="567379"/>
                    <a:pt x="2516657" y="569827"/>
                  </a:cubicBezTo>
                  <a:lnTo>
                    <a:pt x="2516118" y="569221"/>
                  </a:lnTo>
                  <a:cubicBezTo>
                    <a:pt x="2521834" y="590132"/>
                    <a:pt x="2518338" y="596788"/>
                    <a:pt x="2499109" y="600150"/>
                  </a:cubicBezTo>
                  <a:cubicBezTo>
                    <a:pt x="2489224" y="601494"/>
                    <a:pt x="2479206" y="601629"/>
                    <a:pt x="2469323" y="600553"/>
                  </a:cubicBezTo>
                  <a:cubicBezTo>
                    <a:pt x="2404105" y="595981"/>
                    <a:pt x="2338753" y="593426"/>
                    <a:pt x="2273400" y="590938"/>
                  </a:cubicBezTo>
                  <a:cubicBezTo>
                    <a:pt x="2193121" y="587778"/>
                    <a:pt x="2113110" y="578164"/>
                    <a:pt x="2032697" y="581660"/>
                  </a:cubicBezTo>
                  <a:cubicBezTo>
                    <a:pt x="1911001" y="586972"/>
                    <a:pt x="1789239" y="587913"/>
                    <a:pt x="1667609" y="592283"/>
                  </a:cubicBezTo>
                  <a:cubicBezTo>
                    <a:pt x="1467853" y="598543"/>
                    <a:pt x="1269307" y="625719"/>
                    <a:pt x="1075200" y="673369"/>
                  </a:cubicBezTo>
                  <a:cubicBezTo>
                    <a:pt x="1042859" y="680597"/>
                    <a:pt x="1011326" y="691099"/>
                    <a:pt x="981071" y="704701"/>
                  </a:cubicBezTo>
                  <a:cubicBezTo>
                    <a:pt x="943216" y="719156"/>
                    <a:pt x="906371" y="736167"/>
                    <a:pt x="869998" y="754320"/>
                  </a:cubicBezTo>
                  <a:cubicBezTo>
                    <a:pt x="813990" y="782223"/>
                    <a:pt x="776405" y="829758"/>
                    <a:pt x="738014" y="876554"/>
                  </a:cubicBezTo>
                  <a:cubicBezTo>
                    <a:pt x="704396" y="917702"/>
                    <a:pt x="673871" y="961001"/>
                    <a:pt x="657668" y="1012705"/>
                  </a:cubicBezTo>
                  <a:cubicBezTo>
                    <a:pt x="655449" y="1021540"/>
                    <a:pt x="650139" y="1029293"/>
                    <a:pt x="642742" y="1034557"/>
                  </a:cubicBezTo>
                  <a:close/>
                </a:path>
              </a:pathLst>
            </a:custGeom>
            <a:solidFill>
              <a:srgbClr val="237F18"/>
            </a:solidFill>
            <a:ln w="6712" cap="flat">
              <a:noFill/>
              <a:prstDash val="solid"/>
              <a:miter/>
            </a:ln>
          </p:spPr>
          <p:txBody>
            <a:bodyPr rtlCol="0" anchor="ctr"/>
            <a:lstStyle/>
            <a:p>
              <a:endParaRPr lang="es-CO"/>
            </a:p>
          </p:txBody>
        </p:sp>
        <p:sp>
          <p:nvSpPr>
            <p:cNvPr id="1408" name="Freeform: Shape 1407">
              <a:extLst>
                <a:ext uri="{FF2B5EF4-FFF2-40B4-BE49-F238E27FC236}">
                  <a16:creationId xmlns:a16="http://schemas.microsoft.com/office/drawing/2014/main" id="{59B64121-BF96-036B-30DB-4CDF8AF6F0BF}"/>
                </a:ext>
              </a:extLst>
            </p:cNvPr>
            <p:cNvSpPr/>
            <p:nvPr/>
          </p:nvSpPr>
          <p:spPr>
            <a:xfrm>
              <a:off x="4779295" y="936722"/>
              <a:ext cx="3337736" cy="5504957"/>
            </a:xfrm>
            <a:custGeom>
              <a:avLst/>
              <a:gdLst>
                <a:gd name="connsiteX0" fmla="*/ 560501 w 3337736"/>
                <a:gd name="connsiteY0" fmla="*/ 2690106 h 5504957"/>
                <a:gd name="connsiteX1" fmla="*/ 611735 w 3337736"/>
                <a:gd name="connsiteY1" fmla="*/ 2889257 h 5504957"/>
                <a:gd name="connsiteX2" fmla="*/ 665523 w 3337736"/>
                <a:gd name="connsiteY2" fmla="*/ 3067027 h 5504957"/>
                <a:gd name="connsiteX3" fmla="*/ 731345 w 3337736"/>
                <a:gd name="connsiteY3" fmla="*/ 3197732 h 5504957"/>
                <a:gd name="connsiteX4" fmla="*/ 893719 w 3337736"/>
                <a:gd name="connsiteY4" fmla="*/ 3394194 h 5504957"/>
                <a:gd name="connsiteX5" fmla="*/ 1020524 w 3337736"/>
                <a:gd name="connsiteY5" fmla="*/ 3493298 h 5504957"/>
                <a:gd name="connsiteX6" fmla="*/ 1146053 w 3337736"/>
                <a:gd name="connsiteY6" fmla="*/ 3572905 h 5504957"/>
                <a:gd name="connsiteX7" fmla="*/ 1293971 w 3337736"/>
                <a:gd name="connsiteY7" fmla="*/ 3621718 h 5504957"/>
                <a:gd name="connsiteX8" fmla="*/ 1532320 w 3337736"/>
                <a:gd name="connsiteY8" fmla="*/ 3664883 h 5504957"/>
                <a:gd name="connsiteX9" fmla="*/ 1674656 w 3337736"/>
                <a:gd name="connsiteY9" fmla="*/ 3682163 h 5504957"/>
                <a:gd name="connsiteX10" fmla="*/ 1865135 w 3337736"/>
                <a:gd name="connsiteY10" fmla="*/ 3692382 h 5504957"/>
                <a:gd name="connsiteX11" fmla="*/ 2020380 w 3337736"/>
                <a:gd name="connsiteY11" fmla="*/ 3704754 h 5504957"/>
                <a:gd name="connsiteX12" fmla="*/ 2181745 w 3337736"/>
                <a:gd name="connsiteY12" fmla="*/ 3701997 h 5504957"/>
                <a:gd name="connsiteX13" fmla="*/ 2204067 w 3337736"/>
                <a:gd name="connsiteY13" fmla="*/ 3701324 h 5504957"/>
                <a:gd name="connsiteX14" fmla="*/ 2363751 w 3337736"/>
                <a:gd name="connsiteY14" fmla="*/ 3683843 h 5504957"/>
                <a:gd name="connsiteX15" fmla="*/ 2630607 w 3337736"/>
                <a:gd name="connsiteY15" fmla="*/ 3600741 h 5504957"/>
                <a:gd name="connsiteX16" fmla="*/ 2776173 w 3337736"/>
                <a:gd name="connsiteY16" fmla="*/ 3537136 h 5504957"/>
                <a:gd name="connsiteX17" fmla="*/ 2859948 w 3337736"/>
                <a:gd name="connsiteY17" fmla="*/ 3468623 h 5504957"/>
                <a:gd name="connsiteX18" fmla="*/ 2964432 w 3337736"/>
                <a:gd name="connsiteY18" fmla="*/ 3336439 h 5504957"/>
                <a:gd name="connsiteX19" fmla="*/ 3045114 w 3337736"/>
                <a:gd name="connsiteY19" fmla="*/ 3194437 h 5504957"/>
                <a:gd name="connsiteX20" fmla="*/ 3122502 w 3337736"/>
                <a:gd name="connsiteY20" fmla="*/ 2945667 h 5504957"/>
                <a:gd name="connsiteX21" fmla="*/ 3178642 w 3337736"/>
                <a:gd name="connsiteY21" fmla="*/ 2702141 h 5504957"/>
                <a:gd name="connsiteX22" fmla="*/ 3195116 w 3337736"/>
                <a:gd name="connsiteY22" fmla="*/ 2589656 h 5504957"/>
                <a:gd name="connsiteX23" fmla="*/ 3224363 w 3337736"/>
                <a:gd name="connsiteY23" fmla="*/ 2461909 h 5504957"/>
                <a:gd name="connsiteX24" fmla="*/ 3278151 w 3337736"/>
                <a:gd name="connsiteY24" fmla="*/ 2296578 h 5504957"/>
                <a:gd name="connsiteX25" fmla="*/ 3289917 w 3337736"/>
                <a:gd name="connsiteY25" fmla="*/ 2256707 h 5504957"/>
                <a:gd name="connsiteX26" fmla="*/ 3290456 w 3337736"/>
                <a:gd name="connsiteY26" fmla="*/ 2274054 h 5504957"/>
                <a:gd name="connsiteX27" fmla="*/ 3297179 w 3337736"/>
                <a:gd name="connsiteY27" fmla="*/ 2512873 h 5504957"/>
                <a:gd name="connsiteX28" fmla="*/ 3298591 w 3337736"/>
                <a:gd name="connsiteY28" fmla="*/ 2580109 h 5504957"/>
                <a:gd name="connsiteX29" fmla="*/ 3317417 w 3337736"/>
                <a:gd name="connsiteY29" fmla="*/ 2767695 h 5504957"/>
                <a:gd name="connsiteX30" fmla="*/ 3333418 w 3337736"/>
                <a:gd name="connsiteY30" fmla="*/ 2912856 h 5504957"/>
                <a:gd name="connsiteX31" fmla="*/ 3319098 w 3337736"/>
                <a:gd name="connsiteY31" fmla="*/ 3043898 h 5504957"/>
                <a:gd name="connsiteX32" fmla="*/ 3310357 w 3337736"/>
                <a:gd name="connsiteY32" fmla="*/ 3227652 h 5504957"/>
                <a:gd name="connsiteX33" fmla="*/ 3298927 w 3337736"/>
                <a:gd name="connsiteY33" fmla="*/ 3381285 h 5504957"/>
                <a:gd name="connsiteX34" fmla="*/ 3280640 w 3337736"/>
                <a:gd name="connsiteY34" fmla="*/ 3539355 h 5504957"/>
                <a:gd name="connsiteX35" fmla="*/ 3264100 w 3337736"/>
                <a:gd name="connsiteY35" fmla="*/ 3654999 h 5504957"/>
                <a:gd name="connsiteX36" fmla="*/ 3250653 w 3337736"/>
                <a:gd name="connsiteY36" fmla="*/ 3788529 h 5504957"/>
                <a:gd name="connsiteX37" fmla="*/ 3234987 w 3337736"/>
                <a:gd name="connsiteY37" fmla="*/ 3873917 h 5504957"/>
                <a:gd name="connsiteX38" fmla="*/ 3183014 w 3337736"/>
                <a:gd name="connsiteY38" fmla="*/ 4063252 h 5504957"/>
                <a:gd name="connsiteX39" fmla="*/ 3143882 w 3337736"/>
                <a:gd name="connsiteY39" fmla="*/ 4194226 h 5504957"/>
                <a:gd name="connsiteX40" fmla="*/ 3095742 w 3337736"/>
                <a:gd name="connsiteY40" fmla="*/ 4417582 h 5504957"/>
                <a:gd name="connsiteX41" fmla="*/ 3084044 w 3337736"/>
                <a:gd name="connsiteY41" fmla="*/ 4493827 h 5504957"/>
                <a:gd name="connsiteX42" fmla="*/ 3070931 w 3337736"/>
                <a:gd name="connsiteY42" fmla="*/ 4632332 h 5504957"/>
                <a:gd name="connsiteX43" fmla="*/ 3066360 w 3337736"/>
                <a:gd name="connsiteY43" fmla="*/ 4843854 h 5504957"/>
                <a:gd name="connsiteX44" fmla="*/ 3079203 w 3337736"/>
                <a:gd name="connsiteY44" fmla="*/ 5019809 h 5504957"/>
                <a:gd name="connsiteX45" fmla="*/ 3000604 w 3337736"/>
                <a:gd name="connsiteY45" fmla="*/ 5189846 h 5504957"/>
                <a:gd name="connsiteX46" fmla="*/ 2852015 w 3337736"/>
                <a:gd name="connsiteY46" fmla="*/ 5240072 h 5504957"/>
                <a:gd name="connsiteX47" fmla="*/ 2635650 w 3337736"/>
                <a:gd name="connsiteY47" fmla="*/ 5241013 h 5504957"/>
                <a:gd name="connsiteX48" fmla="*/ 2536143 w 3337736"/>
                <a:gd name="connsiteY48" fmla="*/ 5243971 h 5504957"/>
                <a:gd name="connsiteX49" fmla="*/ 2386141 w 3337736"/>
                <a:gd name="connsiteY49" fmla="*/ 5225616 h 5504957"/>
                <a:gd name="connsiteX50" fmla="*/ 2239635 w 3337736"/>
                <a:gd name="connsiteY50" fmla="*/ 5064856 h 5504957"/>
                <a:gd name="connsiteX51" fmla="*/ 2230021 w 3337736"/>
                <a:gd name="connsiteY51" fmla="*/ 4980947 h 5504957"/>
                <a:gd name="connsiteX52" fmla="*/ 2225315 w 3337736"/>
                <a:gd name="connsiteY52" fmla="*/ 4814338 h 5504957"/>
                <a:gd name="connsiteX53" fmla="*/ 2237819 w 3337736"/>
                <a:gd name="connsiteY53" fmla="*/ 4668303 h 5504957"/>
                <a:gd name="connsiteX54" fmla="*/ 2239231 w 3337736"/>
                <a:gd name="connsiteY54" fmla="*/ 4641006 h 5504957"/>
                <a:gd name="connsiteX55" fmla="*/ 2241585 w 3337736"/>
                <a:gd name="connsiteY55" fmla="*/ 4573770 h 5504957"/>
                <a:gd name="connsiteX56" fmla="*/ 2287640 w 3337736"/>
                <a:gd name="connsiteY56" fmla="*/ 4519041 h 5504957"/>
                <a:gd name="connsiteX57" fmla="*/ 2568617 w 3337736"/>
                <a:gd name="connsiteY57" fmla="*/ 4383359 h 5504957"/>
                <a:gd name="connsiteX58" fmla="*/ 2637735 w 3337736"/>
                <a:gd name="connsiteY58" fmla="*/ 4322848 h 5504957"/>
                <a:gd name="connsiteX59" fmla="*/ 2731864 w 3337736"/>
                <a:gd name="connsiteY59" fmla="*/ 4230466 h 5504957"/>
                <a:gd name="connsiteX60" fmla="*/ 2746455 w 3337736"/>
                <a:gd name="connsiteY60" fmla="*/ 4211573 h 5504957"/>
                <a:gd name="connsiteX61" fmla="*/ 2709676 w 3337736"/>
                <a:gd name="connsiteY61" fmla="*/ 4215675 h 5504957"/>
                <a:gd name="connsiteX62" fmla="*/ 2544413 w 3337736"/>
                <a:gd name="connsiteY62" fmla="*/ 4234433 h 5504957"/>
                <a:gd name="connsiteX63" fmla="*/ 2360793 w 3337736"/>
                <a:gd name="connsiteY63" fmla="*/ 4246939 h 5504957"/>
                <a:gd name="connsiteX64" fmla="*/ 2028113 w 3337736"/>
                <a:gd name="connsiteY64" fmla="*/ 4241762 h 5504957"/>
                <a:gd name="connsiteX65" fmla="*/ 1815783 w 3337736"/>
                <a:gd name="connsiteY65" fmla="*/ 4217289 h 5504957"/>
                <a:gd name="connsiteX66" fmla="*/ 1670623 w 3337736"/>
                <a:gd name="connsiteY66" fmla="*/ 4196580 h 5504957"/>
                <a:gd name="connsiteX67" fmla="*/ 1405648 w 3337736"/>
                <a:gd name="connsiteY67" fmla="*/ 4173182 h 5504957"/>
                <a:gd name="connsiteX68" fmla="*/ 1316427 w 3337736"/>
                <a:gd name="connsiteY68" fmla="*/ 4192949 h 5504957"/>
                <a:gd name="connsiteX69" fmla="*/ 1248453 w 3337736"/>
                <a:gd name="connsiteY69" fmla="*/ 4258907 h 5504957"/>
                <a:gd name="connsiteX70" fmla="*/ 1192243 w 3337736"/>
                <a:gd name="connsiteY70" fmla="*/ 4436341 h 5504957"/>
                <a:gd name="connsiteX71" fmla="*/ 1190697 w 3337736"/>
                <a:gd name="connsiteY71" fmla="*/ 4585335 h 5504957"/>
                <a:gd name="connsiteX72" fmla="*/ 1190226 w 3337736"/>
                <a:gd name="connsiteY72" fmla="*/ 4662319 h 5504957"/>
                <a:gd name="connsiteX73" fmla="*/ 1187941 w 3337736"/>
                <a:gd name="connsiteY73" fmla="*/ 4716981 h 5504957"/>
                <a:gd name="connsiteX74" fmla="*/ 1191705 w 3337736"/>
                <a:gd name="connsiteY74" fmla="*/ 4920973 h 5504957"/>
                <a:gd name="connsiteX75" fmla="*/ 1175973 w 3337736"/>
                <a:gd name="connsiteY75" fmla="*/ 5103651 h 5504957"/>
                <a:gd name="connsiteX76" fmla="*/ 1139195 w 3337736"/>
                <a:gd name="connsiteY76" fmla="*/ 5253048 h 5504957"/>
                <a:gd name="connsiteX77" fmla="*/ 1035988 w 3337736"/>
                <a:gd name="connsiteY77" fmla="*/ 5393502 h 5504957"/>
                <a:gd name="connsiteX78" fmla="*/ 811825 w 3337736"/>
                <a:gd name="connsiteY78" fmla="*/ 5493750 h 5504957"/>
                <a:gd name="connsiteX79" fmla="*/ 695711 w 3337736"/>
                <a:gd name="connsiteY79" fmla="*/ 5504643 h 5504957"/>
                <a:gd name="connsiteX80" fmla="*/ 436923 w 3337736"/>
                <a:gd name="connsiteY80" fmla="*/ 5499465 h 5504957"/>
                <a:gd name="connsiteX81" fmla="*/ 244360 w 3337736"/>
                <a:gd name="connsiteY81" fmla="*/ 5392898 h 5504957"/>
                <a:gd name="connsiteX82" fmla="*/ 160854 w 3337736"/>
                <a:gd name="connsiteY82" fmla="*/ 5213245 h 5504957"/>
                <a:gd name="connsiteX83" fmla="*/ 152584 w 3337736"/>
                <a:gd name="connsiteY83" fmla="*/ 5154212 h 5504957"/>
                <a:gd name="connsiteX84" fmla="*/ 148146 w 3337736"/>
                <a:gd name="connsiteY84" fmla="*/ 5130075 h 5504957"/>
                <a:gd name="connsiteX85" fmla="*/ 129925 w 3337736"/>
                <a:gd name="connsiteY85" fmla="*/ 4993722 h 5504957"/>
                <a:gd name="connsiteX86" fmla="*/ 118967 w 3337736"/>
                <a:gd name="connsiteY86" fmla="*/ 4900668 h 5504957"/>
                <a:gd name="connsiteX87" fmla="*/ 108545 w 3337736"/>
                <a:gd name="connsiteY87" fmla="*/ 4767340 h 5504957"/>
                <a:gd name="connsiteX88" fmla="*/ 85282 w 3337736"/>
                <a:gd name="connsiteY88" fmla="*/ 4608328 h 5504957"/>
                <a:gd name="connsiteX89" fmla="*/ 52336 w 3337736"/>
                <a:gd name="connsiteY89" fmla="*/ 4375762 h 5504957"/>
                <a:gd name="connsiteX90" fmla="*/ 27122 w 3337736"/>
                <a:gd name="connsiteY90" fmla="*/ 4059756 h 5504957"/>
                <a:gd name="connsiteX91" fmla="*/ 6952 w 3337736"/>
                <a:gd name="connsiteY91" fmla="*/ 3611028 h 5504957"/>
                <a:gd name="connsiteX92" fmla="*/ -2393 w 3337736"/>
                <a:gd name="connsiteY92" fmla="*/ 3383302 h 5504957"/>
                <a:gd name="connsiteX93" fmla="*/ 3523 w 3337736"/>
                <a:gd name="connsiteY93" fmla="*/ 3237670 h 5504957"/>
                <a:gd name="connsiteX94" fmla="*/ 7288 w 3337736"/>
                <a:gd name="connsiteY94" fmla="*/ 3213062 h 5504957"/>
                <a:gd name="connsiteX95" fmla="*/ 11793 w 3337736"/>
                <a:gd name="connsiteY95" fmla="*/ 2874734 h 5504957"/>
                <a:gd name="connsiteX96" fmla="*/ 9373 w 3337736"/>
                <a:gd name="connsiteY96" fmla="*/ 2558728 h 5504957"/>
                <a:gd name="connsiteX97" fmla="*/ 11660 w 3337736"/>
                <a:gd name="connsiteY97" fmla="*/ 2414508 h 5504957"/>
                <a:gd name="connsiteX98" fmla="*/ 9575 w 3337736"/>
                <a:gd name="connsiteY98" fmla="*/ 2165737 h 5504957"/>
                <a:gd name="connsiteX99" fmla="*/ 21139 w 3337736"/>
                <a:gd name="connsiteY99" fmla="*/ 1845025 h 5504957"/>
                <a:gd name="connsiteX100" fmla="*/ 18383 w 3337736"/>
                <a:gd name="connsiteY100" fmla="*/ 1700738 h 5504957"/>
                <a:gd name="connsiteX101" fmla="*/ 19660 w 3337736"/>
                <a:gd name="connsiteY101" fmla="*/ 1506563 h 5504957"/>
                <a:gd name="connsiteX102" fmla="*/ 29678 w 3337736"/>
                <a:gd name="connsiteY102" fmla="*/ 1402684 h 5504957"/>
                <a:gd name="connsiteX103" fmla="*/ 51732 w 3337736"/>
                <a:gd name="connsiteY103" fmla="*/ 1225049 h 5504957"/>
                <a:gd name="connsiteX104" fmla="*/ 74456 w 3337736"/>
                <a:gd name="connsiteY104" fmla="*/ 1055011 h 5504957"/>
                <a:gd name="connsiteX105" fmla="*/ 118159 w 3337736"/>
                <a:gd name="connsiteY105" fmla="*/ 752452 h 5504957"/>
                <a:gd name="connsiteX106" fmla="*/ 157560 w 3337736"/>
                <a:gd name="connsiteY106" fmla="*/ 486872 h 5504957"/>
                <a:gd name="connsiteX107" fmla="*/ 199784 w 3337736"/>
                <a:gd name="connsiteY107" fmla="*/ 320667 h 5504957"/>
                <a:gd name="connsiteX108" fmla="*/ 216660 w 3337736"/>
                <a:gd name="connsiteY108" fmla="*/ 255650 h 5504957"/>
                <a:gd name="connsiteX109" fmla="*/ 270783 w 3337736"/>
                <a:gd name="connsiteY109" fmla="*/ 111632 h 5504957"/>
                <a:gd name="connsiteX110" fmla="*/ 312670 w 3337736"/>
                <a:gd name="connsiteY110" fmla="*/ 21671 h 5504957"/>
                <a:gd name="connsiteX111" fmla="*/ 326589 w 3337736"/>
                <a:gd name="connsiteY111" fmla="*/ -315 h 5504957"/>
                <a:gd name="connsiteX112" fmla="*/ 315563 w 3337736"/>
                <a:gd name="connsiteY112" fmla="*/ 40026 h 5504957"/>
                <a:gd name="connsiteX113" fmla="*/ 296602 w 3337736"/>
                <a:gd name="connsiteY113" fmla="*/ 152041 h 5504957"/>
                <a:gd name="connsiteX114" fmla="*/ 285844 w 3337736"/>
                <a:gd name="connsiteY114" fmla="*/ 290142 h 5504957"/>
                <a:gd name="connsiteX115" fmla="*/ 281474 w 3337736"/>
                <a:gd name="connsiteY115" fmla="*/ 389112 h 5504957"/>
                <a:gd name="connsiteX116" fmla="*/ 276364 w 3337736"/>
                <a:gd name="connsiteY116" fmla="*/ 518002 h 5504957"/>
                <a:gd name="connsiteX117" fmla="*/ 273473 w 3337736"/>
                <a:gd name="connsiteY117" fmla="*/ 748888 h 5504957"/>
                <a:gd name="connsiteX118" fmla="*/ 281407 w 3337736"/>
                <a:gd name="connsiteY118" fmla="*/ 864802 h 5504957"/>
                <a:gd name="connsiteX119" fmla="*/ 282012 w 3337736"/>
                <a:gd name="connsiteY119" fmla="*/ 884636 h 5504957"/>
                <a:gd name="connsiteX120" fmla="*/ 282012 w 3337736"/>
                <a:gd name="connsiteY120" fmla="*/ 1033966 h 5504957"/>
                <a:gd name="connsiteX121" fmla="*/ 290886 w 3337736"/>
                <a:gd name="connsiteY121" fmla="*/ 1174757 h 5504957"/>
                <a:gd name="connsiteX122" fmla="*/ 288332 w 3337736"/>
                <a:gd name="connsiteY122" fmla="*/ 1296184 h 5504957"/>
                <a:gd name="connsiteX123" fmla="*/ 288332 w 3337736"/>
                <a:gd name="connsiteY123" fmla="*/ 1338206 h 5504957"/>
                <a:gd name="connsiteX124" fmla="*/ 292165 w 3337736"/>
                <a:gd name="connsiteY124" fmla="*/ 1382581 h 5504957"/>
                <a:gd name="connsiteX125" fmla="*/ 305612 w 3337736"/>
                <a:gd name="connsiteY125" fmla="*/ 1535205 h 5504957"/>
                <a:gd name="connsiteX126" fmla="*/ 311124 w 3337736"/>
                <a:gd name="connsiteY126" fmla="*/ 1591750 h 5504957"/>
                <a:gd name="connsiteX127" fmla="*/ 335733 w 3337736"/>
                <a:gd name="connsiteY127" fmla="*/ 1802801 h 5504957"/>
                <a:gd name="connsiteX128" fmla="*/ 408481 w 3337736"/>
                <a:gd name="connsiteY128" fmla="*/ 2140995 h 5504957"/>
                <a:gd name="connsiteX129" fmla="*/ 501199 w 3337736"/>
                <a:gd name="connsiteY129" fmla="*/ 2485442 h 5504957"/>
                <a:gd name="connsiteX130" fmla="*/ 525673 w 3337736"/>
                <a:gd name="connsiteY130" fmla="*/ 2565519 h 5504957"/>
                <a:gd name="connsiteX131" fmla="*/ 529371 w 3337736"/>
                <a:gd name="connsiteY131" fmla="*/ 2575066 h 5504957"/>
                <a:gd name="connsiteX132" fmla="*/ 560501 w 3337736"/>
                <a:gd name="connsiteY132" fmla="*/ 2690106 h 5504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3337736" h="5504957">
                  <a:moveTo>
                    <a:pt x="560501" y="2690106"/>
                  </a:moveTo>
                  <a:cubicBezTo>
                    <a:pt x="564535" y="2711890"/>
                    <a:pt x="584167" y="2770048"/>
                    <a:pt x="611735" y="2889257"/>
                  </a:cubicBezTo>
                  <a:cubicBezTo>
                    <a:pt x="626324" y="2949473"/>
                    <a:pt x="644275" y="3008821"/>
                    <a:pt x="665523" y="3067027"/>
                  </a:cubicBezTo>
                  <a:cubicBezTo>
                    <a:pt x="681928" y="3113352"/>
                    <a:pt x="705864" y="3155710"/>
                    <a:pt x="731345" y="3197732"/>
                  </a:cubicBezTo>
                  <a:cubicBezTo>
                    <a:pt x="776057" y="3270447"/>
                    <a:pt x="830719" y="3336566"/>
                    <a:pt x="893719" y="3394194"/>
                  </a:cubicBezTo>
                  <a:cubicBezTo>
                    <a:pt x="932983" y="3431106"/>
                    <a:pt x="977965" y="3460622"/>
                    <a:pt x="1020524" y="3493298"/>
                  </a:cubicBezTo>
                  <a:cubicBezTo>
                    <a:pt x="1059655" y="3523924"/>
                    <a:pt x="1101677" y="3550590"/>
                    <a:pt x="1146053" y="3572905"/>
                  </a:cubicBezTo>
                  <a:cubicBezTo>
                    <a:pt x="1193320" y="3594878"/>
                    <a:pt x="1242939" y="3611263"/>
                    <a:pt x="1293971" y="3621718"/>
                  </a:cubicBezTo>
                  <a:cubicBezTo>
                    <a:pt x="1372838" y="3639468"/>
                    <a:pt x="1453116" y="3649016"/>
                    <a:pt x="1532320" y="3664883"/>
                  </a:cubicBezTo>
                  <a:cubicBezTo>
                    <a:pt x="1579250" y="3674229"/>
                    <a:pt x="1626853" y="3680011"/>
                    <a:pt x="1674656" y="3682163"/>
                  </a:cubicBezTo>
                  <a:cubicBezTo>
                    <a:pt x="1738193" y="3685121"/>
                    <a:pt x="1801799" y="3687877"/>
                    <a:pt x="1865135" y="3692382"/>
                  </a:cubicBezTo>
                  <a:cubicBezTo>
                    <a:pt x="1916838" y="3696080"/>
                    <a:pt x="1968676" y="3701392"/>
                    <a:pt x="2020380" y="3704754"/>
                  </a:cubicBezTo>
                  <a:cubicBezTo>
                    <a:pt x="2073766" y="3708317"/>
                    <a:pt x="2127956" y="3710872"/>
                    <a:pt x="2181745" y="3701997"/>
                  </a:cubicBezTo>
                  <a:cubicBezTo>
                    <a:pt x="2189141" y="3701257"/>
                    <a:pt x="2196605" y="3700988"/>
                    <a:pt x="2204067" y="3701324"/>
                  </a:cubicBezTo>
                  <a:cubicBezTo>
                    <a:pt x="2257855" y="3700383"/>
                    <a:pt x="2310770" y="3691912"/>
                    <a:pt x="2363751" y="3683843"/>
                  </a:cubicBezTo>
                  <a:cubicBezTo>
                    <a:pt x="2456873" y="3669522"/>
                    <a:pt x="2543807" y="3635569"/>
                    <a:pt x="2630607" y="3600741"/>
                  </a:cubicBezTo>
                  <a:cubicBezTo>
                    <a:pt x="2679824" y="3581040"/>
                    <a:pt x="2729377" y="3562282"/>
                    <a:pt x="2776173" y="3537136"/>
                  </a:cubicBezTo>
                  <a:cubicBezTo>
                    <a:pt x="2808110" y="3519729"/>
                    <a:pt x="2836550" y="3496485"/>
                    <a:pt x="2859948" y="3468623"/>
                  </a:cubicBezTo>
                  <a:cubicBezTo>
                    <a:pt x="2896658" y="3425929"/>
                    <a:pt x="2930679" y="3381217"/>
                    <a:pt x="2964432" y="3336439"/>
                  </a:cubicBezTo>
                  <a:cubicBezTo>
                    <a:pt x="2997376" y="3292736"/>
                    <a:pt x="3026624" y="3246612"/>
                    <a:pt x="3045114" y="3194437"/>
                  </a:cubicBezTo>
                  <a:cubicBezTo>
                    <a:pt x="3074227" y="3112612"/>
                    <a:pt x="3103137" y="3030720"/>
                    <a:pt x="3122502" y="2945667"/>
                  </a:cubicBezTo>
                  <a:cubicBezTo>
                    <a:pt x="3141059" y="2864447"/>
                    <a:pt x="3163649" y="2784302"/>
                    <a:pt x="3178642" y="2702141"/>
                  </a:cubicBezTo>
                  <a:cubicBezTo>
                    <a:pt x="3185366" y="2664893"/>
                    <a:pt x="3190141" y="2627173"/>
                    <a:pt x="3195116" y="2589656"/>
                  </a:cubicBezTo>
                  <a:cubicBezTo>
                    <a:pt x="3200898" y="2546088"/>
                    <a:pt x="3213135" y="2504066"/>
                    <a:pt x="3224363" y="2461909"/>
                  </a:cubicBezTo>
                  <a:cubicBezTo>
                    <a:pt x="3239289" y="2405835"/>
                    <a:pt x="3259392" y="2351442"/>
                    <a:pt x="3278151" y="2296578"/>
                  </a:cubicBezTo>
                  <a:cubicBezTo>
                    <a:pt x="3282657" y="2283130"/>
                    <a:pt x="3281984" y="2268809"/>
                    <a:pt x="3289917" y="2256707"/>
                  </a:cubicBezTo>
                  <a:cubicBezTo>
                    <a:pt x="3289917" y="2262489"/>
                    <a:pt x="3290725" y="2268339"/>
                    <a:pt x="3290456" y="2274054"/>
                  </a:cubicBezTo>
                  <a:cubicBezTo>
                    <a:pt x="3286623" y="2353862"/>
                    <a:pt x="3296573" y="2433200"/>
                    <a:pt x="3297179" y="2512873"/>
                  </a:cubicBezTo>
                  <a:cubicBezTo>
                    <a:pt x="3297179" y="2535263"/>
                    <a:pt x="3299264" y="2557652"/>
                    <a:pt x="3298591" y="2580109"/>
                  </a:cubicBezTo>
                  <a:cubicBezTo>
                    <a:pt x="3297381" y="2643162"/>
                    <a:pt x="3303701" y="2706135"/>
                    <a:pt x="3317417" y="2767695"/>
                  </a:cubicBezTo>
                  <a:cubicBezTo>
                    <a:pt x="3327637" y="2815298"/>
                    <a:pt x="3339403" y="2863169"/>
                    <a:pt x="3333418" y="2912856"/>
                  </a:cubicBezTo>
                  <a:cubicBezTo>
                    <a:pt x="3328174" y="2956492"/>
                    <a:pt x="3324812" y="3000262"/>
                    <a:pt x="3319098" y="3043898"/>
                  </a:cubicBezTo>
                  <a:cubicBezTo>
                    <a:pt x="3311432" y="3104833"/>
                    <a:pt x="3308542" y="3166266"/>
                    <a:pt x="3310357" y="3227652"/>
                  </a:cubicBezTo>
                  <a:cubicBezTo>
                    <a:pt x="3311634" y="3279423"/>
                    <a:pt x="3305112" y="3330253"/>
                    <a:pt x="3298927" y="3381285"/>
                  </a:cubicBezTo>
                  <a:cubicBezTo>
                    <a:pt x="3292204" y="3433930"/>
                    <a:pt x="3285480" y="3486575"/>
                    <a:pt x="3280640" y="3539355"/>
                  </a:cubicBezTo>
                  <a:cubicBezTo>
                    <a:pt x="3277009" y="3578217"/>
                    <a:pt x="3270352" y="3616541"/>
                    <a:pt x="3264100" y="3654999"/>
                  </a:cubicBezTo>
                  <a:cubicBezTo>
                    <a:pt x="3256838" y="3699240"/>
                    <a:pt x="3253611" y="3743952"/>
                    <a:pt x="3250653" y="3788529"/>
                  </a:cubicBezTo>
                  <a:cubicBezTo>
                    <a:pt x="3249374" y="3817575"/>
                    <a:pt x="3244130" y="3846284"/>
                    <a:pt x="3234987" y="3873917"/>
                  </a:cubicBezTo>
                  <a:cubicBezTo>
                    <a:pt x="3213337" y="3935774"/>
                    <a:pt x="3195922" y="3999042"/>
                    <a:pt x="3183014" y="4063252"/>
                  </a:cubicBezTo>
                  <a:cubicBezTo>
                    <a:pt x="3173734" y="4107964"/>
                    <a:pt x="3156993" y="4150658"/>
                    <a:pt x="3143882" y="4194226"/>
                  </a:cubicBezTo>
                  <a:cubicBezTo>
                    <a:pt x="3122098" y="4267311"/>
                    <a:pt x="3106030" y="4342010"/>
                    <a:pt x="3095742" y="4417582"/>
                  </a:cubicBezTo>
                  <a:cubicBezTo>
                    <a:pt x="3092179" y="4443064"/>
                    <a:pt x="3088548" y="4468480"/>
                    <a:pt x="3084044" y="4493827"/>
                  </a:cubicBezTo>
                  <a:cubicBezTo>
                    <a:pt x="3076109" y="4539614"/>
                    <a:pt x="3071739" y="4585872"/>
                    <a:pt x="3070931" y="4632332"/>
                  </a:cubicBezTo>
                  <a:cubicBezTo>
                    <a:pt x="3069318" y="4702794"/>
                    <a:pt x="3067437" y="4773526"/>
                    <a:pt x="3066360" y="4843854"/>
                  </a:cubicBezTo>
                  <a:cubicBezTo>
                    <a:pt x="3065419" y="4902819"/>
                    <a:pt x="3072277" y="4961314"/>
                    <a:pt x="3079203" y="5019809"/>
                  </a:cubicBezTo>
                  <a:cubicBezTo>
                    <a:pt x="3087808" y="5092355"/>
                    <a:pt x="3054997" y="5147085"/>
                    <a:pt x="3000604" y="5189846"/>
                  </a:cubicBezTo>
                  <a:cubicBezTo>
                    <a:pt x="2957641" y="5223464"/>
                    <a:pt x="2906474" y="5236911"/>
                    <a:pt x="2852015" y="5240072"/>
                  </a:cubicBezTo>
                  <a:cubicBezTo>
                    <a:pt x="2779871" y="5244442"/>
                    <a:pt x="2707728" y="5240072"/>
                    <a:pt x="2635650" y="5241013"/>
                  </a:cubicBezTo>
                  <a:cubicBezTo>
                    <a:pt x="2602436" y="5241013"/>
                    <a:pt x="2569290" y="5243030"/>
                    <a:pt x="2536143" y="5243971"/>
                  </a:cubicBezTo>
                  <a:cubicBezTo>
                    <a:pt x="2485515" y="5245787"/>
                    <a:pt x="2434886" y="5239601"/>
                    <a:pt x="2386141" y="5225616"/>
                  </a:cubicBezTo>
                  <a:cubicBezTo>
                    <a:pt x="2304651" y="5201815"/>
                    <a:pt x="2259604" y="5143925"/>
                    <a:pt x="2239635" y="5064856"/>
                  </a:cubicBezTo>
                  <a:cubicBezTo>
                    <a:pt x="2233719" y="5037290"/>
                    <a:pt x="2230490" y="5009185"/>
                    <a:pt x="2230021" y="4980947"/>
                  </a:cubicBezTo>
                  <a:cubicBezTo>
                    <a:pt x="2227398" y="4925478"/>
                    <a:pt x="2225784" y="4869941"/>
                    <a:pt x="2225315" y="4814338"/>
                  </a:cubicBezTo>
                  <a:cubicBezTo>
                    <a:pt x="2226053" y="4765457"/>
                    <a:pt x="2230223" y="4716645"/>
                    <a:pt x="2237819" y="4668303"/>
                  </a:cubicBezTo>
                  <a:cubicBezTo>
                    <a:pt x="2238762" y="4659226"/>
                    <a:pt x="2239231" y="4650149"/>
                    <a:pt x="2239231" y="4641006"/>
                  </a:cubicBezTo>
                  <a:cubicBezTo>
                    <a:pt x="2240039" y="4618616"/>
                    <a:pt x="2239837" y="4596159"/>
                    <a:pt x="2241585" y="4573770"/>
                  </a:cubicBezTo>
                  <a:cubicBezTo>
                    <a:pt x="2243872" y="4545061"/>
                    <a:pt x="2258932" y="4526706"/>
                    <a:pt x="2287640" y="4519041"/>
                  </a:cubicBezTo>
                  <a:cubicBezTo>
                    <a:pt x="2390041" y="4492147"/>
                    <a:pt x="2480942" y="4441114"/>
                    <a:pt x="2568617" y="4383359"/>
                  </a:cubicBezTo>
                  <a:cubicBezTo>
                    <a:pt x="2594503" y="4366349"/>
                    <a:pt x="2614943" y="4343489"/>
                    <a:pt x="2637735" y="4322848"/>
                  </a:cubicBezTo>
                  <a:cubicBezTo>
                    <a:pt x="2670614" y="4293399"/>
                    <a:pt x="2700937" y="4261664"/>
                    <a:pt x="2731864" y="4230466"/>
                  </a:cubicBezTo>
                  <a:cubicBezTo>
                    <a:pt x="2738184" y="4225491"/>
                    <a:pt x="2743227" y="4218969"/>
                    <a:pt x="2746455" y="4211573"/>
                  </a:cubicBezTo>
                  <a:cubicBezTo>
                    <a:pt x="2733008" y="4208480"/>
                    <a:pt x="2720973" y="4213254"/>
                    <a:pt x="2709676" y="4215675"/>
                  </a:cubicBezTo>
                  <a:cubicBezTo>
                    <a:pt x="2655217" y="4226567"/>
                    <a:pt x="2599949" y="4232887"/>
                    <a:pt x="2544413" y="4234433"/>
                  </a:cubicBezTo>
                  <a:cubicBezTo>
                    <a:pt x="2483094" y="4237123"/>
                    <a:pt x="2421978" y="4242636"/>
                    <a:pt x="2360793" y="4246939"/>
                  </a:cubicBezTo>
                  <a:cubicBezTo>
                    <a:pt x="2249855" y="4254806"/>
                    <a:pt x="2138917" y="4257024"/>
                    <a:pt x="2028113" y="4241762"/>
                  </a:cubicBezTo>
                  <a:cubicBezTo>
                    <a:pt x="1957650" y="4232080"/>
                    <a:pt x="1886919" y="4221592"/>
                    <a:pt x="1815783" y="4217289"/>
                  </a:cubicBezTo>
                  <a:cubicBezTo>
                    <a:pt x="1767172" y="4214263"/>
                    <a:pt x="1719167" y="4201891"/>
                    <a:pt x="1670623" y="4196580"/>
                  </a:cubicBezTo>
                  <a:cubicBezTo>
                    <a:pt x="1582477" y="4186965"/>
                    <a:pt x="1494802" y="4171972"/>
                    <a:pt x="1405648" y="4173182"/>
                  </a:cubicBezTo>
                  <a:cubicBezTo>
                    <a:pt x="1374855" y="4173720"/>
                    <a:pt x="1344532" y="4180444"/>
                    <a:pt x="1316427" y="4192949"/>
                  </a:cubicBezTo>
                  <a:cubicBezTo>
                    <a:pt x="1286036" y="4205253"/>
                    <a:pt x="1261630" y="4228920"/>
                    <a:pt x="1248453" y="4258907"/>
                  </a:cubicBezTo>
                  <a:cubicBezTo>
                    <a:pt x="1222634" y="4315587"/>
                    <a:pt x="1203807" y="4375157"/>
                    <a:pt x="1192243" y="4436341"/>
                  </a:cubicBezTo>
                  <a:cubicBezTo>
                    <a:pt x="1183704" y="4485893"/>
                    <a:pt x="1187402" y="4535648"/>
                    <a:pt x="1190697" y="4585335"/>
                  </a:cubicBezTo>
                  <a:cubicBezTo>
                    <a:pt x="1192849" y="4610951"/>
                    <a:pt x="1192714" y="4636702"/>
                    <a:pt x="1190226" y="4662319"/>
                  </a:cubicBezTo>
                  <a:cubicBezTo>
                    <a:pt x="1188343" y="4680473"/>
                    <a:pt x="1187604" y="4698760"/>
                    <a:pt x="1187941" y="4716981"/>
                  </a:cubicBezTo>
                  <a:cubicBezTo>
                    <a:pt x="1188545" y="4784956"/>
                    <a:pt x="1186327" y="4852931"/>
                    <a:pt x="1191705" y="4920973"/>
                  </a:cubicBezTo>
                  <a:cubicBezTo>
                    <a:pt x="1196143" y="4982291"/>
                    <a:pt x="1190831" y="5043946"/>
                    <a:pt x="1175973" y="5103651"/>
                  </a:cubicBezTo>
                  <a:cubicBezTo>
                    <a:pt x="1164005" y="5153540"/>
                    <a:pt x="1156810" y="5204504"/>
                    <a:pt x="1139195" y="5253048"/>
                  </a:cubicBezTo>
                  <a:cubicBezTo>
                    <a:pt x="1118419" y="5310804"/>
                    <a:pt x="1081440" y="5354372"/>
                    <a:pt x="1035988" y="5393502"/>
                  </a:cubicBezTo>
                  <a:cubicBezTo>
                    <a:pt x="970972" y="5449576"/>
                    <a:pt x="895265" y="5479160"/>
                    <a:pt x="811825" y="5493750"/>
                  </a:cubicBezTo>
                  <a:cubicBezTo>
                    <a:pt x="773569" y="5501012"/>
                    <a:pt x="734639" y="5504643"/>
                    <a:pt x="695711" y="5504643"/>
                  </a:cubicBezTo>
                  <a:cubicBezTo>
                    <a:pt x="609381" y="5503365"/>
                    <a:pt x="522915" y="5506928"/>
                    <a:pt x="436923" y="5499465"/>
                  </a:cubicBezTo>
                  <a:cubicBezTo>
                    <a:pt x="357854" y="5492742"/>
                    <a:pt x="289005" y="5464571"/>
                    <a:pt x="244360" y="5392898"/>
                  </a:cubicBezTo>
                  <a:cubicBezTo>
                    <a:pt x="209263" y="5336285"/>
                    <a:pt x="175915" y="5279068"/>
                    <a:pt x="160854" y="5213245"/>
                  </a:cubicBezTo>
                  <a:cubicBezTo>
                    <a:pt x="156820" y="5193747"/>
                    <a:pt x="154063" y="5174046"/>
                    <a:pt x="152584" y="5154212"/>
                  </a:cubicBezTo>
                  <a:cubicBezTo>
                    <a:pt x="151844" y="5146010"/>
                    <a:pt x="152987" y="5137471"/>
                    <a:pt x="148146" y="5130075"/>
                  </a:cubicBezTo>
                  <a:cubicBezTo>
                    <a:pt x="137322" y="5085363"/>
                    <a:pt x="131202" y="5039710"/>
                    <a:pt x="129925" y="4993722"/>
                  </a:cubicBezTo>
                  <a:cubicBezTo>
                    <a:pt x="128379" y="4962524"/>
                    <a:pt x="123202" y="4931529"/>
                    <a:pt x="118967" y="4900668"/>
                  </a:cubicBezTo>
                  <a:cubicBezTo>
                    <a:pt x="113184" y="4856292"/>
                    <a:pt x="114730" y="4811715"/>
                    <a:pt x="108545" y="4767340"/>
                  </a:cubicBezTo>
                  <a:cubicBezTo>
                    <a:pt x="101148" y="4714291"/>
                    <a:pt x="92342" y="4661445"/>
                    <a:pt x="85282" y="4608328"/>
                  </a:cubicBezTo>
                  <a:cubicBezTo>
                    <a:pt x="74927" y="4530740"/>
                    <a:pt x="60673" y="4453687"/>
                    <a:pt x="52336" y="4375762"/>
                  </a:cubicBezTo>
                  <a:cubicBezTo>
                    <a:pt x="41108" y="4270606"/>
                    <a:pt x="33444" y="4165316"/>
                    <a:pt x="27122" y="4059756"/>
                  </a:cubicBezTo>
                  <a:cubicBezTo>
                    <a:pt x="18181" y="3910225"/>
                    <a:pt x="8565" y="3760895"/>
                    <a:pt x="6952" y="3611028"/>
                  </a:cubicBezTo>
                  <a:cubicBezTo>
                    <a:pt x="6011" y="3535253"/>
                    <a:pt x="-4613" y="3459076"/>
                    <a:pt x="-2393" y="3383302"/>
                  </a:cubicBezTo>
                  <a:cubicBezTo>
                    <a:pt x="-914" y="3334892"/>
                    <a:pt x="-3468" y="3285945"/>
                    <a:pt x="3523" y="3237670"/>
                  </a:cubicBezTo>
                  <a:cubicBezTo>
                    <a:pt x="4801" y="3229467"/>
                    <a:pt x="6683" y="3221332"/>
                    <a:pt x="7288" y="3213062"/>
                  </a:cubicBezTo>
                  <a:cubicBezTo>
                    <a:pt x="15491" y="3100476"/>
                    <a:pt x="17037" y="2987501"/>
                    <a:pt x="11793" y="2874734"/>
                  </a:cubicBezTo>
                  <a:cubicBezTo>
                    <a:pt x="6884" y="2769376"/>
                    <a:pt x="6415" y="2664019"/>
                    <a:pt x="9373" y="2558728"/>
                  </a:cubicBezTo>
                  <a:cubicBezTo>
                    <a:pt x="10785" y="2510655"/>
                    <a:pt x="14752" y="2462514"/>
                    <a:pt x="11660" y="2414508"/>
                  </a:cubicBezTo>
                  <a:cubicBezTo>
                    <a:pt x="6280" y="2331607"/>
                    <a:pt x="6884" y="2248706"/>
                    <a:pt x="9575" y="2165737"/>
                  </a:cubicBezTo>
                  <a:cubicBezTo>
                    <a:pt x="13071" y="2058834"/>
                    <a:pt x="18383" y="1951929"/>
                    <a:pt x="21139" y="1845025"/>
                  </a:cubicBezTo>
                  <a:cubicBezTo>
                    <a:pt x="22416" y="1796952"/>
                    <a:pt x="18651" y="1748812"/>
                    <a:pt x="18383" y="1700738"/>
                  </a:cubicBezTo>
                  <a:cubicBezTo>
                    <a:pt x="18047" y="1635991"/>
                    <a:pt x="17845" y="1571243"/>
                    <a:pt x="19660" y="1506563"/>
                  </a:cubicBezTo>
                  <a:cubicBezTo>
                    <a:pt x="20735" y="1471755"/>
                    <a:pt x="24030" y="1437055"/>
                    <a:pt x="29678" y="1402684"/>
                  </a:cubicBezTo>
                  <a:cubicBezTo>
                    <a:pt x="39158" y="1343719"/>
                    <a:pt x="45747" y="1284417"/>
                    <a:pt x="51732" y="1225049"/>
                  </a:cubicBezTo>
                  <a:cubicBezTo>
                    <a:pt x="57513" y="1168101"/>
                    <a:pt x="68069" y="1111824"/>
                    <a:pt x="74456" y="1055011"/>
                  </a:cubicBezTo>
                  <a:cubicBezTo>
                    <a:pt x="85819" y="953687"/>
                    <a:pt x="101822" y="853305"/>
                    <a:pt x="118159" y="752452"/>
                  </a:cubicBezTo>
                  <a:cubicBezTo>
                    <a:pt x="132481" y="664105"/>
                    <a:pt x="140616" y="574883"/>
                    <a:pt x="157560" y="486872"/>
                  </a:cubicBezTo>
                  <a:cubicBezTo>
                    <a:pt x="168384" y="430597"/>
                    <a:pt x="184454" y="375800"/>
                    <a:pt x="199784" y="320667"/>
                  </a:cubicBezTo>
                  <a:cubicBezTo>
                    <a:pt x="205767" y="299064"/>
                    <a:pt x="211415" y="277387"/>
                    <a:pt x="216660" y="255650"/>
                  </a:cubicBezTo>
                  <a:cubicBezTo>
                    <a:pt x="228493" y="205526"/>
                    <a:pt x="246647" y="157123"/>
                    <a:pt x="270783" y="111632"/>
                  </a:cubicBezTo>
                  <a:cubicBezTo>
                    <a:pt x="286449" y="82519"/>
                    <a:pt x="302720" y="53541"/>
                    <a:pt x="312670" y="21671"/>
                  </a:cubicBezTo>
                  <a:lnTo>
                    <a:pt x="326589" y="-315"/>
                  </a:lnTo>
                  <a:cubicBezTo>
                    <a:pt x="329212" y="14679"/>
                    <a:pt x="318655" y="26243"/>
                    <a:pt x="315563" y="40026"/>
                  </a:cubicBezTo>
                  <a:cubicBezTo>
                    <a:pt x="307360" y="77013"/>
                    <a:pt x="300972" y="114402"/>
                    <a:pt x="296602" y="152041"/>
                  </a:cubicBezTo>
                  <a:cubicBezTo>
                    <a:pt x="291223" y="197962"/>
                    <a:pt x="289071" y="244086"/>
                    <a:pt x="285844" y="290142"/>
                  </a:cubicBezTo>
                  <a:cubicBezTo>
                    <a:pt x="283559" y="323222"/>
                    <a:pt x="285844" y="356503"/>
                    <a:pt x="281474" y="389112"/>
                  </a:cubicBezTo>
                  <a:cubicBezTo>
                    <a:pt x="276095" y="432143"/>
                    <a:pt x="280801" y="475375"/>
                    <a:pt x="276364" y="518002"/>
                  </a:cubicBezTo>
                  <a:cubicBezTo>
                    <a:pt x="268363" y="594986"/>
                    <a:pt x="271456" y="672038"/>
                    <a:pt x="273473" y="748888"/>
                  </a:cubicBezTo>
                  <a:cubicBezTo>
                    <a:pt x="274481" y="787280"/>
                    <a:pt x="272935" y="826545"/>
                    <a:pt x="281407" y="864802"/>
                  </a:cubicBezTo>
                  <a:cubicBezTo>
                    <a:pt x="282347" y="871371"/>
                    <a:pt x="282549" y="878020"/>
                    <a:pt x="282012" y="884636"/>
                  </a:cubicBezTo>
                  <a:cubicBezTo>
                    <a:pt x="282012" y="934458"/>
                    <a:pt x="282347" y="984212"/>
                    <a:pt x="282012" y="1033966"/>
                  </a:cubicBezTo>
                  <a:cubicBezTo>
                    <a:pt x="281609" y="1081031"/>
                    <a:pt x="287794" y="1128095"/>
                    <a:pt x="290886" y="1174757"/>
                  </a:cubicBezTo>
                  <a:cubicBezTo>
                    <a:pt x="293577" y="1215098"/>
                    <a:pt x="295729" y="1255439"/>
                    <a:pt x="288332" y="1296184"/>
                  </a:cubicBezTo>
                  <a:cubicBezTo>
                    <a:pt x="285709" y="1310068"/>
                    <a:pt x="285709" y="1324322"/>
                    <a:pt x="288332" y="1338206"/>
                  </a:cubicBezTo>
                  <a:cubicBezTo>
                    <a:pt x="290484" y="1352910"/>
                    <a:pt x="291761" y="1367729"/>
                    <a:pt x="292165" y="1382581"/>
                  </a:cubicBezTo>
                  <a:cubicBezTo>
                    <a:pt x="296400" y="1433478"/>
                    <a:pt x="296669" y="1484644"/>
                    <a:pt x="305612" y="1535205"/>
                  </a:cubicBezTo>
                  <a:cubicBezTo>
                    <a:pt x="308974" y="1553695"/>
                    <a:pt x="309041" y="1572857"/>
                    <a:pt x="311124" y="1591750"/>
                  </a:cubicBezTo>
                  <a:cubicBezTo>
                    <a:pt x="318992" y="1662145"/>
                    <a:pt x="327396" y="1732473"/>
                    <a:pt x="335733" y="1802801"/>
                  </a:cubicBezTo>
                  <a:cubicBezTo>
                    <a:pt x="349180" y="1917976"/>
                    <a:pt x="376813" y="2029855"/>
                    <a:pt x="408481" y="2140995"/>
                  </a:cubicBezTo>
                  <a:cubicBezTo>
                    <a:pt x="441091" y="2255295"/>
                    <a:pt x="472691" y="2369998"/>
                    <a:pt x="501199" y="2485442"/>
                  </a:cubicBezTo>
                  <a:cubicBezTo>
                    <a:pt x="507586" y="2512638"/>
                    <a:pt x="515790" y="2539384"/>
                    <a:pt x="525673" y="2565519"/>
                  </a:cubicBezTo>
                  <a:lnTo>
                    <a:pt x="529371" y="2575066"/>
                  </a:lnTo>
                  <a:cubicBezTo>
                    <a:pt x="542884" y="2612496"/>
                    <a:pt x="553306" y="2650968"/>
                    <a:pt x="560501" y="2690106"/>
                  </a:cubicBezTo>
                  <a:close/>
                </a:path>
              </a:pathLst>
            </a:custGeom>
            <a:solidFill>
              <a:srgbClr val="134D29"/>
            </a:solidFill>
            <a:ln w="6712" cap="flat">
              <a:noFill/>
              <a:prstDash val="solid"/>
              <a:miter/>
            </a:ln>
          </p:spPr>
          <p:txBody>
            <a:bodyPr rtlCol="0" anchor="ctr"/>
            <a:lstStyle/>
            <a:p>
              <a:endParaRPr lang="es-CO"/>
            </a:p>
          </p:txBody>
        </p:sp>
        <p:sp>
          <p:nvSpPr>
            <p:cNvPr id="1409" name="Freeform: Shape 1408">
              <a:extLst>
                <a:ext uri="{FF2B5EF4-FFF2-40B4-BE49-F238E27FC236}">
                  <a16:creationId xmlns:a16="http://schemas.microsoft.com/office/drawing/2014/main" id="{2A46F0A1-02D1-C8D7-42CC-0497F58050E7}"/>
                </a:ext>
              </a:extLst>
            </p:cNvPr>
            <p:cNvSpPr/>
            <p:nvPr/>
          </p:nvSpPr>
          <p:spPr>
            <a:xfrm>
              <a:off x="3807032" y="2719680"/>
              <a:ext cx="665286" cy="2367433"/>
            </a:xfrm>
            <a:custGeom>
              <a:avLst/>
              <a:gdLst>
                <a:gd name="connsiteX0" fmla="*/ 616615 w 665286"/>
                <a:gd name="connsiteY0" fmla="*/ 40619 h 2367433"/>
                <a:gd name="connsiteX1" fmla="*/ 611169 w 665286"/>
                <a:gd name="connsiteY1" fmla="*/ 172265 h 2367433"/>
                <a:gd name="connsiteX2" fmla="*/ 615002 w 665286"/>
                <a:gd name="connsiteY2" fmla="*/ 376123 h 2367433"/>
                <a:gd name="connsiteX3" fmla="*/ 617691 w 665286"/>
                <a:gd name="connsiteY3" fmla="*/ 592351 h 2367433"/>
                <a:gd name="connsiteX4" fmla="*/ 618431 w 665286"/>
                <a:gd name="connsiteY4" fmla="*/ 661873 h 2367433"/>
                <a:gd name="connsiteX5" fmla="*/ 615875 w 665286"/>
                <a:gd name="connsiteY5" fmla="*/ 691456 h 2367433"/>
                <a:gd name="connsiteX6" fmla="*/ 605590 w 665286"/>
                <a:gd name="connsiteY6" fmla="*/ 817590 h 2367433"/>
                <a:gd name="connsiteX7" fmla="*/ 607605 w 665286"/>
                <a:gd name="connsiteY7" fmla="*/ 1138706 h 2367433"/>
                <a:gd name="connsiteX8" fmla="*/ 617691 w 665286"/>
                <a:gd name="connsiteY8" fmla="*/ 1407176 h 2367433"/>
                <a:gd name="connsiteX9" fmla="*/ 634165 w 665286"/>
                <a:gd name="connsiteY9" fmla="*/ 1650231 h 2367433"/>
                <a:gd name="connsiteX10" fmla="*/ 638602 w 665286"/>
                <a:gd name="connsiteY10" fmla="*/ 1846559 h 2367433"/>
                <a:gd name="connsiteX11" fmla="*/ 643644 w 665286"/>
                <a:gd name="connsiteY11" fmla="*/ 1983181 h 2367433"/>
                <a:gd name="connsiteX12" fmla="*/ 662067 w 665286"/>
                <a:gd name="connsiteY12" fmla="*/ 2193694 h 2367433"/>
                <a:gd name="connsiteX13" fmla="*/ 656351 w 665286"/>
                <a:gd name="connsiteY13" fmla="*/ 2265368 h 2367433"/>
                <a:gd name="connsiteX14" fmla="*/ 555902 w 665286"/>
                <a:gd name="connsiteY14" fmla="*/ 2361178 h 2367433"/>
                <a:gd name="connsiteX15" fmla="*/ 396824 w 665286"/>
                <a:gd name="connsiteY15" fmla="*/ 2348470 h 2367433"/>
                <a:gd name="connsiteX16" fmla="*/ 301617 w 665286"/>
                <a:gd name="connsiteY16" fmla="*/ 2312028 h 2367433"/>
                <a:gd name="connsiteX17" fmla="*/ 207018 w 665286"/>
                <a:gd name="connsiteY17" fmla="*/ 2253265 h 2367433"/>
                <a:gd name="connsiteX18" fmla="*/ 112889 w 665286"/>
                <a:gd name="connsiteY18" fmla="*/ 2150596 h 2367433"/>
                <a:gd name="connsiteX19" fmla="*/ 77187 w 665286"/>
                <a:gd name="connsiteY19" fmla="*/ 2082823 h 2367433"/>
                <a:gd name="connsiteX20" fmla="*/ 25483 w 665286"/>
                <a:gd name="connsiteY20" fmla="*/ 1852744 h 2367433"/>
                <a:gd name="connsiteX21" fmla="*/ 16540 w 665286"/>
                <a:gd name="connsiteY21" fmla="*/ 1557245 h 2367433"/>
                <a:gd name="connsiteX22" fmla="*/ 14658 w 665286"/>
                <a:gd name="connsiteY22" fmla="*/ 1497675 h 2367433"/>
                <a:gd name="connsiteX23" fmla="*/ -268 w 665286"/>
                <a:gd name="connsiteY23" fmla="*/ 1249509 h 2367433"/>
                <a:gd name="connsiteX24" fmla="*/ 1547 w 665286"/>
                <a:gd name="connsiteY24" fmla="*/ 1112887 h 2367433"/>
                <a:gd name="connsiteX25" fmla="*/ 12640 w 665286"/>
                <a:gd name="connsiteY25" fmla="*/ 984131 h 2367433"/>
                <a:gd name="connsiteX26" fmla="*/ 29516 w 665286"/>
                <a:gd name="connsiteY26" fmla="*/ 623952 h 2367433"/>
                <a:gd name="connsiteX27" fmla="*/ 29987 w 665286"/>
                <a:gd name="connsiteY27" fmla="*/ 384998 h 2367433"/>
                <a:gd name="connsiteX28" fmla="*/ 41215 w 665286"/>
                <a:gd name="connsiteY28" fmla="*/ 203933 h 2367433"/>
                <a:gd name="connsiteX29" fmla="*/ 63067 w 665286"/>
                <a:gd name="connsiteY29" fmla="*/ 26365 h 2367433"/>
                <a:gd name="connsiteX30" fmla="*/ 67842 w 665286"/>
                <a:gd name="connsiteY30" fmla="*/ 9959 h 2367433"/>
                <a:gd name="connsiteX31" fmla="*/ 104350 w 665286"/>
                <a:gd name="connsiteY31" fmla="*/ 13455 h 2367433"/>
                <a:gd name="connsiteX32" fmla="*/ 179922 w 665286"/>
                <a:gd name="connsiteY32" fmla="*/ 33626 h 2367433"/>
                <a:gd name="connsiteX33" fmla="*/ 226987 w 665286"/>
                <a:gd name="connsiteY33" fmla="*/ 70068 h 2367433"/>
                <a:gd name="connsiteX34" fmla="*/ 388756 w 665286"/>
                <a:gd name="connsiteY34" fmla="*/ 93331 h 2367433"/>
                <a:gd name="connsiteX35" fmla="*/ 589923 w 665286"/>
                <a:gd name="connsiteY35" fmla="*/ 63142 h 2367433"/>
                <a:gd name="connsiteX36" fmla="*/ 616615 w 665286"/>
                <a:gd name="connsiteY36" fmla="*/ 40619 h 2367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65286" h="2367433">
                  <a:moveTo>
                    <a:pt x="616615" y="40619"/>
                  </a:moveTo>
                  <a:cubicBezTo>
                    <a:pt x="614733" y="84456"/>
                    <a:pt x="611909" y="128361"/>
                    <a:pt x="611169" y="172265"/>
                  </a:cubicBezTo>
                  <a:cubicBezTo>
                    <a:pt x="610027" y="240240"/>
                    <a:pt x="609825" y="308080"/>
                    <a:pt x="615002" y="376123"/>
                  </a:cubicBezTo>
                  <a:cubicBezTo>
                    <a:pt x="620381" y="447997"/>
                    <a:pt x="624481" y="520141"/>
                    <a:pt x="617691" y="592351"/>
                  </a:cubicBezTo>
                  <a:cubicBezTo>
                    <a:pt x="614665" y="615447"/>
                    <a:pt x="614935" y="638851"/>
                    <a:pt x="618431" y="661873"/>
                  </a:cubicBezTo>
                  <a:cubicBezTo>
                    <a:pt x="619641" y="671803"/>
                    <a:pt x="618767" y="681875"/>
                    <a:pt x="615875" y="691456"/>
                  </a:cubicBezTo>
                  <a:cubicBezTo>
                    <a:pt x="606396" y="733075"/>
                    <a:pt x="605455" y="775298"/>
                    <a:pt x="605590" y="817590"/>
                  </a:cubicBezTo>
                  <a:cubicBezTo>
                    <a:pt x="605924" y="924628"/>
                    <a:pt x="604244" y="1031734"/>
                    <a:pt x="607605" y="1138706"/>
                  </a:cubicBezTo>
                  <a:cubicBezTo>
                    <a:pt x="610430" y="1228196"/>
                    <a:pt x="613186" y="1317753"/>
                    <a:pt x="617691" y="1407176"/>
                  </a:cubicBezTo>
                  <a:cubicBezTo>
                    <a:pt x="621725" y="1488262"/>
                    <a:pt x="626028" y="1569348"/>
                    <a:pt x="634165" y="1650231"/>
                  </a:cubicBezTo>
                  <a:cubicBezTo>
                    <a:pt x="640484" y="1715477"/>
                    <a:pt x="641963" y="1781098"/>
                    <a:pt x="638602" y="1846559"/>
                  </a:cubicBezTo>
                  <a:cubicBezTo>
                    <a:pt x="637392" y="1892144"/>
                    <a:pt x="639073" y="1937797"/>
                    <a:pt x="643644" y="1983181"/>
                  </a:cubicBezTo>
                  <a:cubicBezTo>
                    <a:pt x="649360" y="2053374"/>
                    <a:pt x="660184" y="2123165"/>
                    <a:pt x="662067" y="2193694"/>
                  </a:cubicBezTo>
                  <a:cubicBezTo>
                    <a:pt x="663613" y="2217764"/>
                    <a:pt x="661730" y="2241902"/>
                    <a:pt x="656351" y="2265368"/>
                  </a:cubicBezTo>
                  <a:cubicBezTo>
                    <a:pt x="642300" y="2317878"/>
                    <a:pt x="608144" y="2349546"/>
                    <a:pt x="555902" y="2361178"/>
                  </a:cubicBezTo>
                  <a:cubicBezTo>
                    <a:pt x="502719" y="2372204"/>
                    <a:pt x="447519" y="2367834"/>
                    <a:pt x="396824" y="2348470"/>
                  </a:cubicBezTo>
                  <a:cubicBezTo>
                    <a:pt x="364820" y="2337107"/>
                    <a:pt x="333219" y="2324534"/>
                    <a:pt x="301617" y="2312028"/>
                  </a:cubicBezTo>
                  <a:cubicBezTo>
                    <a:pt x="266655" y="2298581"/>
                    <a:pt x="234584" y="2278613"/>
                    <a:pt x="207018" y="2253265"/>
                  </a:cubicBezTo>
                  <a:cubicBezTo>
                    <a:pt x="173670" y="2220858"/>
                    <a:pt x="142270" y="2186634"/>
                    <a:pt x="112889" y="2150596"/>
                  </a:cubicBezTo>
                  <a:cubicBezTo>
                    <a:pt x="96482" y="2130695"/>
                    <a:pt x="84314" y="2107633"/>
                    <a:pt x="77187" y="2082823"/>
                  </a:cubicBezTo>
                  <a:cubicBezTo>
                    <a:pt x="53722" y="2007520"/>
                    <a:pt x="32878" y="1931409"/>
                    <a:pt x="25483" y="1852744"/>
                  </a:cubicBezTo>
                  <a:cubicBezTo>
                    <a:pt x="16204" y="1754513"/>
                    <a:pt x="9011" y="1656148"/>
                    <a:pt x="16540" y="1557245"/>
                  </a:cubicBezTo>
                  <a:cubicBezTo>
                    <a:pt x="18019" y="1537545"/>
                    <a:pt x="14859" y="1517576"/>
                    <a:pt x="14658" y="1497675"/>
                  </a:cubicBezTo>
                  <a:cubicBezTo>
                    <a:pt x="13515" y="1414706"/>
                    <a:pt x="8540" y="1331987"/>
                    <a:pt x="-268" y="1249509"/>
                  </a:cubicBezTo>
                  <a:cubicBezTo>
                    <a:pt x="-5042" y="1204125"/>
                    <a:pt x="-1882" y="1158473"/>
                    <a:pt x="1547" y="1112887"/>
                  </a:cubicBezTo>
                  <a:cubicBezTo>
                    <a:pt x="4707" y="1069924"/>
                    <a:pt x="7934" y="1026960"/>
                    <a:pt x="12640" y="984131"/>
                  </a:cubicBezTo>
                  <a:cubicBezTo>
                    <a:pt x="24541" y="864446"/>
                    <a:pt x="30189" y="744223"/>
                    <a:pt x="29516" y="623952"/>
                  </a:cubicBezTo>
                  <a:cubicBezTo>
                    <a:pt x="29516" y="544345"/>
                    <a:pt x="29114" y="464672"/>
                    <a:pt x="29987" y="384998"/>
                  </a:cubicBezTo>
                  <a:cubicBezTo>
                    <a:pt x="30593" y="324486"/>
                    <a:pt x="36105" y="263974"/>
                    <a:pt x="41215" y="203933"/>
                  </a:cubicBezTo>
                  <a:cubicBezTo>
                    <a:pt x="46325" y="143892"/>
                    <a:pt x="53789" y="85263"/>
                    <a:pt x="63067" y="26365"/>
                  </a:cubicBezTo>
                  <a:cubicBezTo>
                    <a:pt x="62932" y="20528"/>
                    <a:pt x="64546" y="14794"/>
                    <a:pt x="67842" y="9959"/>
                  </a:cubicBezTo>
                  <a:cubicBezTo>
                    <a:pt x="83978" y="30130"/>
                    <a:pt x="83978" y="30130"/>
                    <a:pt x="104350" y="13455"/>
                  </a:cubicBezTo>
                  <a:cubicBezTo>
                    <a:pt x="133060" y="-10346"/>
                    <a:pt x="166610" y="-3084"/>
                    <a:pt x="179922" y="33626"/>
                  </a:cubicBezTo>
                  <a:cubicBezTo>
                    <a:pt x="188865" y="58100"/>
                    <a:pt x="204395" y="65832"/>
                    <a:pt x="226987" y="70068"/>
                  </a:cubicBezTo>
                  <a:cubicBezTo>
                    <a:pt x="280775" y="80018"/>
                    <a:pt x="333421" y="96155"/>
                    <a:pt x="388756" y="93331"/>
                  </a:cubicBezTo>
                  <a:cubicBezTo>
                    <a:pt x="456730" y="89902"/>
                    <a:pt x="522621" y="71681"/>
                    <a:pt x="589923" y="63142"/>
                  </a:cubicBezTo>
                  <a:cubicBezTo>
                    <a:pt x="605186" y="61125"/>
                    <a:pt x="601891" y="40955"/>
                    <a:pt x="616615" y="40619"/>
                  </a:cubicBezTo>
                  <a:close/>
                </a:path>
              </a:pathLst>
            </a:custGeom>
            <a:solidFill>
              <a:srgbClr val="134D29"/>
            </a:solidFill>
            <a:ln w="6712" cap="flat">
              <a:noFill/>
              <a:prstDash val="solid"/>
              <a:miter/>
            </a:ln>
          </p:spPr>
          <p:txBody>
            <a:bodyPr rtlCol="0" anchor="ctr"/>
            <a:lstStyle/>
            <a:p>
              <a:endParaRPr lang="es-CO"/>
            </a:p>
          </p:txBody>
        </p:sp>
        <p:sp>
          <p:nvSpPr>
            <p:cNvPr id="1410" name="Freeform: Shape 1409">
              <a:extLst>
                <a:ext uri="{FF2B5EF4-FFF2-40B4-BE49-F238E27FC236}">
                  <a16:creationId xmlns:a16="http://schemas.microsoft.com/office/drawing/2014/main" id="{C5958217-B556-5A43-23F5-26CE6CDE031B}"/>
                </a:ext>
              </a:extLst>
            </p:cNvPr>
            <p:cNvSpPr/>
            <p:nvPr/>
          </p:nvSpPr>
          <p:spPr>
            <a:xfrm>
              <a:off x="6641788" y="2940401"/>
              <a:ext cx="1893988" cy="3561030"/>
            </a:xfrm>
            <a:custGeom>
              <a:avLst/>
              <a:gdLst>
                <a:gd name="connsiteX0" fmla="*/ 774638 w 1893988"/>
                <a:gd name="connsiteY0" fmla="*/ 3550448 h 3561030"/>
                <a:gd name="connsiteX1" fmla="*/ 769728 w 1893988"/>
                <a:gd name="connsiteY1" fmla="*/ 3550448 h 3561030"/>
                <a:gd name="connsiteX2" fmla="*/ 723673 w 1893988"/>
                <a:gd name="connsiteY2" fmla="*/ 3542381 h 3561030"/>
                <a:gd name="connsiteX3" fmla="*/ 691602 w 1893988"/>
                <a:gd name="connsiteY3" fmla="*/ 3542381 h 3561030"/>
                <a:gd name="connsiteX4" fmla="*/ 650253 w 1893988"/>
                <a:gd name="connsiteY4" fmla="*/ 3550247 h 3561030"/>
                <a:gd name="connsiteX5" fmla="*/ 630082 w 1893988"/>
                <a:gd name="connsiteY5" fmla="*/ 3550247 h 3561030"/>
                <a:gd name="connsiteX6" fmla="*/ 470466 w 1893988"/>
                <a:gd name="connsiteY6" fmla="*/ 3550247 h 3561030"/>
                <a:gd name="connsiteX7" fmla="*/ 461254 w 1893988"/>
                <a:gd name="connsiteY7" fmla="*/ 3550247 h 3561030"/>
                <a:gd name="connsiteX8" fmla="*/ 456278 w 1893988"/>
                <a:gd name="connsiteY8" fmla="*/ 3535321 h 3561030"/>
                <a:gd name="connsiteX9" fmla="*/ 451303 w 1893988"/>
                <a:gd name="connsiteY9" fmla="*/ 3530345 h 3561030"/>
                <a:gd name="connsiteX10" fmla="*/ 436310 w 1893988"/>
                <a:gd name="connsiteY10" fmla="*/ 3530345 h 3561030"/>
                <a:gd name="connsiteX11" fmla="*/ 431334 w 1893988"/>
                <a:gd name="connsiteY11" fmla="*/ 3535321 h 3561030"/>
                <a:gd name="connsiteX12" fmla="*/ 426359 w 1893988"/>
                <a:gd name="connsiteY12" fmla="*/ 3535321 h 3561030"/>
                <a:gd name="connsiteX13" fmla="*/ 421920 w 1893988"/>
                <a:gd name="connsiteY13" fmla="*/ 3535858 h 3561030"/>
                <a:gd name="connsiteX14" fmla="*/ 421384 w 1893988"/>
                <a:gd name="connsiteY14" fmla="*/ 3535321 h 3561030"/>
                <a:gd name="connsiteX15" fmla="*/ 411433 w 1893988"/>
                <a:gd name="connsiteY15" fmla="*/ 3530345 h 3561030"/>
                <a:gd name="connsiteX16" fmla="*/ 396507 w 1893988"/>
                <a:gd name="connsiteY16" fmla="*/ 3530345 h 3561030"/>
                <a:gd name="connsiteX17" fmla="*/ 391530 w 1893988"/>
                <a:gd name="connsiteY17" fmla="*/ 3530345 h 3561030"/>
                <a:gd name="connsiteX18" fmla="*/ 386555 w 1893988"/>
                <a:gd name="connsiteY18" fmla="*/ 3525370 h 3561030"/>
                <a:gd name="connsiteX19" fmla="*/ 376604 w 1893988"/>
                <a:gd name="connsiteY19" fmla="*/ 3525370 h 3561030"/>
                <a:gd name="connsiteX20" fmla="*/ 371561 w 1893988"/>
                <a:gd name="connsiteY20" fmla="*/ 3520394 h 3561030"/>
                <a:gd name="connsiteX21" fmla="*/ 356635 w 1893988"/>
                <a:gd name="connsiteY21" fmla="*/ 3520394 h 3561030"/>
                <a:gd name="connsiteX22" fmla="*/ 351660 w 1893988"/>
                <a:gd name="connsiteY22" fmla="*/ 3515419 h 3561030"/>
                <a:gd name="connsiteX23" fmla="*/ 341709 w 1893988"/>
                <a:gd name="connsiteY23" fmla="*/ 3505468 h 3561030"/>
                <a:gd name="connsiteX24" fmla="*/ 336734 w 1893988"/>
                <a:gd name="connsiteY24" fmla="*/ 3500492 h 3561030"/>
                <a:gd name="connsiteX25" fmla="*/ 326783 w 1893988"/>
                <a:gd name="connsiteY25" fmla="*/ 3495853 h 3561030"/>
                <a:gd name="connsiteX26" fmla="*/ 321808 w 1893988"/>
                <a:gd name="connsiteY26" fmla="*/ 3490878 h 3561030"/>
                <a:gd name="connsiteX27" fmla="*/ 296864 w 1893988"/>
                <a:gd name="connsiteY27" fmla="*/ 3490878 h 3561030"/>
                <a:gd name="connsiteX28" fmla="*/ 291888 w 1893988"/>
                <a:gd name="connsiteY28" fmla="*/ 3485903 h 3561030"/>
                <a:gd name="connsiteX29" fmla="*/ 281938 w 1893988"/>
                <a:gd name="connsiteY29" fmla="*/ 3470909 h 3561030"/>
                <a:gd name="connsiteX30" fmla="*/ 276962 w 1893988"/>
                <a:gd name="connsiteY30" fmla="*/ 3465934 h 3561030"/>
                <a:gd name="connsiteX31" fmla="*/ 262036 w 1893988"/>
                <a:gd name="connsiteY31" fmla="*/ 3451007 h 3561030"/>
                <a:gd name="connsiteX32" fmla="*/ 257059 w 1893988"/>
                <a:gd name="connsiteY32" fmla="*/ 3446032 h 3561030"/>
                <a:gd name="connsiteX33" fmla="*/ 232115 w 1893988"/>
                <a:gd name="connsiteY33" fmla="*/ 3436081 h 3561030"/>
                <a:gd name="connsiteX34" fmla="*/ 227140 w 1893988"/>
                <a:gd name="connsiteY34" fmla="*/ 3431106 h 3561030"/>
                <a:gd name="connsiteX35" fmla="*/ 212214 w 1893988"/>
                <a:gd name="connsiteY35" fmla="*/ 3406162 h 3561030"/>
                <a:gd name="connsiteX36" fmla="*/ 207239 w 1893988"/>
                <a:gd name="connsiteY36" fmla="*/ 3401186 h 3561030"/>
                <a:gd name="connsiteX37" fmla="*/ 172344 w 1893988"/>
                <a:gd name="connsiteY37" fmla="*/ 3376309 h 3561030"/>
                <a:gd name="connsiteX38" fmla="*/ 167368 w 1893988"/>
                <a:gd name="connsiteY38" fmla="*/ 3371334 h 3561030"/>
                <a:gd name="connsiteX39" fmla="*/ 152442 w 1893988"/>
                <a:gd name="connsiteY39" fmla="*/ 3336439 h 3561030"/>
                <a:gd name="connsiteX40" fmla="*/ 147467 w 1893988"/>
                <a:gd name="connsiteY40" fmla="*/ 3331463 h 3561030"/>
                <a:gd name="connsiteX41" fmla="*/ 142492 w 1893988"/>
                <a:gd name="connsiteY41" fmla="*/ 3326488 h 3561030"/>
                <a:gd name="connsiteX42" fmla="*/ 137516 w 1893988"/>
                <a:gd name="connsiteY42" fmla="*/ 3321512 h 3561030"/>
                <a:gd name="connsiteX43" fmla="*/ 127566 w 1893988"/>
                <a:gd name="connsiteY43" fmla="*/ 3316537 h 3561030"/>
                <a:gd name="connsiteX44" fmla="*/ 122589 w 1893988"/>
                <a:gd name="connsiteY44" fmla="*/ 3311561 h 3561030"/>
                <a:gd name="connsiteX45" fmla="*/ 117613 w 1893988"/>
                <a:gd name="connsiteY45" fmla="*/ 3306586 h 3561030"/>
                <a:gd name="connsiteX46" fmla="*/ 97443 w 1893988"/>
                <a:gd name="connsiteY46" fmla="*/ 3256764 h 3561030"/>
                <a:gd name="connsiteX47" fmla="*/ 92467 w 1893988"/>
                <a:gd name="connsiteY47" fmla="*/ 3251789 h 3561030"/>
                <a:gd name="connsiteX48" fmla="*/ 87492 w 1893988"/>
                <a:gd name="connsiteY48" fmla="*/ 3246814 h 3561030"/>
                <a:gd name="connsiteX49" fmla="*/ 77541 w 1893988"/>
                <a:gd name="connsiteY49" fmla="*/ 3211919 h 3561030"/>
                <a:gd name="connsiteX50" fmla="*/ 72566 w 1893988"/>
                <a:gd name="connsiteY50" fmla="*/ 3206944 h 3561030"/>
                <a:gd name="connsiteX51" fmla="*/ 72566 w 1893988"/>
                <a:gd name="connsiteY51" fmla="*/ 3192018 h 3561030"/>
                <a:gd name="connsiteX52" fmla="*/ 67591 w 1893988"/>
                <a:gd name="connsiteY52" fmla="*/ 3187041 h 3561030"/>
                <a:gd name="connsiteX53" fmla="*/ 62615 w 1893988"/>
                <a:gd name="connsiteY53" fmla="*/ 3177091 h 3561030"/>
                <a:gd name="connsiteX54" fmla="*/ 57640 w 1893988"/>
                <a:gd name="connsiteY54" fmla="*/ 3172115 h 3561030"/>
                <a:gd name="connsiteX55" fmla="*/ 52665 w 1893988"/>
                <a:gd name="connsiteY55" fmla="*/ 3167140 h 3561030"/>
                <a:gd name="connsiteX56" fmla="*/ 42714 w 1893988"/>
                <a:gd name="connsiteY56" fmla="*/ 3132581 h 3561030"/>
                <a:gd name="connsiteX57" fmla="*/ 32696 w 1893988"/>
                <a:gd name="connsiteY57" fmla="*/ 3087399 h 3561030"/>
                <a:gd name="connsiteX58" fmla="*/ 27721 w 1893988"/>
                <a:gd name="connsiteY58" fmla="*/ 3082424 h 3561030"/>
                <a:gd name="connsiteX59" fmla="*/ 22745 w 1893988"/>
                <a:gd name="connsiteY59" fmla="*/ 3077448 h 3561030"/>
                <a:gd name="connsiteX60" fmla="*/ 22745 w 1893988"/>
                <a:gd name="connsiteY60" fmla="*/ 3045310 h 3561030"/>
                <a:gd name="connsiteX61" fmla="*/ 15349 w 1893988"/>
                <a:gd name="connsiteY61" fmla="*/ 3002144 h 3561030"/>
                <a:gd name="connsiteX62" fmla="*/ 12795 w 1893988"/>
                <a:gd name="connsiteY62" fmla="*/ 2977872 h 3561030"/>
                <a:gd name="connsiteX63" fmla="*/ 17770 w 1893988"/>
                <a:gd name="connsiteY63" fmla="*/ 2972830 h 3561030"/>
                <a:gd name="connsiteX64" fmla="*/ 12795 w 1893988"/>
                <a:gd name="connsiteY64" fmla="*/ 2938002 h 3561030"/>
                <a:gd name="connsiteX65" fmla="*/ 7819 w 1893988"/>
                <a:gd name="connsiteY65" fmla="*/ 2933027 h 3561030"/>
                <a:gd name="connsiteX66" fmla="*/ 7819 w 1893988"/>
                <a:gd name="connsiteY66" fmla="*/ 2912856 h 3561030"/>
                <a:gd name="connsiteX67" fmla="*/ 12795 w 1893988"/>
                <a:gd name="connsiteY67" fmla="*/ 2907881 h 3561030"/>
                <a:gd name="connsiteX68" fmla="*/ 8625 w 1893988"/>
                <a:gd name="connsiteY68" fmla="*/ 2861623 h 3561030"/>
                <a:gd name="connsiteX69" fmla="*/ 9702 w 1893988"/>
                <a:gd name="connsiteY69" fmla="*/ 2844680 h 3561030"/>
                <a:gd name="connsiteX70" fmla="*/ 12795 w 1893988"/>
                <a:gd name="connsiteY70" fmla="*/ 2793379 h 3561030"/>
                <a:gd name="connsiteX71" fmla="*/ 7819 w 1893988"/>
                <a:gd name="connsiteY71" fmla="*/ 2788404 h 3561030"/>
                <a:gd name="connsiteX72" fmla="*/ 7819 w 1893988"/>
                <a:gd name="connsiteY72" fmla="*/ 2778386 h 3561030"/>
                <a:gd name="connsiteX73" fmla="*/ 12795 w 1893988"/>
                <a:gd name="connsiteY73" fmla="*/ 2773411 h 3561030"/>
                <a:gd name="connsiteX74" fmla="*/ 17770 w 1893988"/>
                <a:gd name="connsiteY74" fmla="*/ 2728632 h 3561030"/>
                <a:gd name="connsiteX75" fmla="*/ 12795 w 1893988"/>
                <a:gd name="connsiteY75" fmla="*/ 2723589 h 3561030"/>
                <a:gd name="connsiteX76" fmla="*/ 12795 w 1893988"/>
                <a:gd name="connsiteY76" fmla="*/ 2713638 h 3561030"/>
                <a:gd name="connsiteX77" fmla="*/ 17770 w 1893988"/>
                <a:gd name="connsiteY77" fmla="*/ 2708663 h 3561030"/>
                <a:gd name="connsiteX78" fmla="*/ 8156 w 1893988"/>
                <a:gd name="connsiteY78" fmla="*/ 2676726 h 3561030"/>
                <a:gd name="connsiteX79" fmla="*/ 6742 w 1893988"/>
                <a:gd name="connsiteY79" fmla="*/ 2628182 h 3561030"/>
                <a:gd name="connsiteX80" fmla="*/ 17770 w 1893988"/>
                <a:gd name="connsiteY80" fmla="*/ 2599069 h 3561030"/>
                <a:gd name="connsiteX81" fmla="*/ 27182 w 1893988"/>
                <a:gd name="connsiteY81" fmla="*/ 2637259 h 3561030"/>
                <a:gd name="connsiteX82" fmla="*/ 37806 w 1893988"/>
                <a:gd name="connsiteY82" fmla="*/ 2662875 h 3561030"/>
                <a:gd name="connsiteX83" fmla="*/ 115396 w 1893988"/>
                <a:gd name="connsiteY83" fmla="*/ 2678071 h 3561030"/>
                <a:gd name="connsiteX84" fmla="*/ 156947 w 1893988"/>
                <a:gd name="connsiteY84" fmla="*/ 2684324 h 3561030"/>
                <a:gd name="connsiteX85" fmla="*/ 187337 w 1893988"/>
                <a:gd name="connsiteY85" fmla="*/ 2719084 h 3561030"/>
                <a:gd name="connsiteX86" fmla="*/ 205894 w 1893988"/>
                <a:gd name="connsiteY86" fmla="*/ 2832914 h 3561030"/>
                <a:gd name="connsiteX87" fmla="*/ 214231 w 1893988"/>
                <a:gd name="connsiteY87" fmla="*/ 2901628 h 3561030"/>
                <a:gd name="connsiteX88" fmla="*/ 251345 w 1893988"/>
                <a:gd name="connsiteY88" fmla="*/ 3016802 h 3561030"/>
                <a:gd name="connsiteX89" fmla="*/ 361880 w 1893988"/>
                <a:gd name="connsiteY89" fmla="*/ 3198337 h 3561030"/>
                <a:gd name="connsiteX90" fmla="*/ 572730 w 1893988"/>
                <a:gd name="connsiteY90" fmla="*/ 3364879 h 3561030"/>
                <a:gd name="connsiteX91" fmla="*/ 731068 w 1893988"/>
                <a:gd name="connsiteY91" fmla="*/ 3411944 h 3561030"/>
                <a:gd name="connsiteX92" fmla="*/ 901645 w 1893988"/>
                <a:gd name="connsiteY92" fmla="*/ 3395538 h 3561030"/>
                <a:gd name="connsiteX93" fmla="*/ 991270 w 1893988"/>
                <a:gd name="connsiteY93" fmla="*/ 3353248 h 3561030"/>
                <a:gd name="connsiteX94" fmla="*/ 1064152 w 1893988"/>
                <a:gd name="connsiteY94" fmla="*/ 3321983 h 3561030"/>
                <a:gd name="connsiteX95" fmla="*/ 1167426 w 1893988"/>
                <a:gd name="connsiteY95" fmla="*/ 3279692 h 3561030"/>
                <a:gd name="connsiteX96" fmla="*/ 1223434 w 1893988"/>
                <a:gd name="connsiteY96" fmla="*/ 3239351 h 3561030"/>
                <a:gd name="connsiteX97" fmla="*/ 1348356 w 1893988"/>
                <a:gd name="connsiteY97" fmla="*/ 3036771 h 3561030"/>
                <a:gd name="connsiteX98" fmla="*/ 1386008 w 1893988"/>
                <a:gd name="connsiteY98" fmla="*/ 2980562 h 3561030"/>
                <a:gd name="connsiteX99" fmla="*/ 1453244 w 1893988"/>
                <a:gd name="connsiteY99" fmla="*/ 2845419 h 3561030"/>
                <a:gd name="connsiteX100" fmla="*/ 1462454 w 1893988"/>
                <a:gd name="connsiteY100" fmla="*/ 2699787 h 3561030"/>
                <a:gd name="connsiteX101" fmla="*/ 1490560 w 1893988"/>
                <a:gd name="connsiteY101" fmla="*/ 2514285 h 3561030"/>
                <a:gd name="connsiteX102" fmla="*/ 1506695 w 1893988"/>
                <a:gd name="connsiteY102" fmla="*/ 2396893 h 3561030"/>
                <a:gd name="connsiteX103" fmla="*/ 1535338 w 1893988"/>
                <a:gd name="connsiteY103" fmla="*/ 2216500 h 3561030"/>
                <a:gd name="connsiteX104" fmla="*/ 1575679 w 1893988"/>
                <a:gd name="connsiteY104" fmla="*/ 1990388 h 3561030"/>
                <a:gd name="connsiteX105" fmla="*/ 1596253 w 1893988"/>
                <a:gd name="connsiteY105" fmla="*/ 1858607 h 3561030"/>
                <a:gd name="connsiteX106" fmla="*/ 1596590 w 1893988"/>
                <a:gd name="connsiteY106" fmla="*/ 1846236 h 3561030"/>
                <a:gd name="connsiteX107" fmla="*/ 1605396 w 1893988"/>
                <a:gd name="connsiteY107" fmla="*/ 1708000 h 3561030"/>
                <a:gd name="connsiteX108" fmla="*/ 1602640 w 1893988"/>
                <a:gd name="connsiteY108" fmla="*/ 1541794 h 3561030"/>
                <a:gd name="connsiteX109" fmla="*/ 1601565 w 1893988"/>
                <a:gd name="connsiteY109" fmla="*/ 1487132 h 3561030"/>
                <a:gd name="connsiteX110" fmla="*/ 1565997 w 1893988"/>
                <a:gd name="connsiteY110" fmla="*/ 1372832 h 3561030"/>
                <a:gd name="connsiteX111" fmla="*/ 1537220 w 1893988"/>
                <a:gd name="connsiteY111" fmla="*/ 1342038 h 3561030"/>
                <a:gd name="connsiteX112" fmla="*/ 1531103 w 1893988"/>
                <a:gd name="connsiteY112" fmla="*/ 1313463 h 3561030"/>
                <a:gd name="connsiteX113" fmla="*/ 1557189 w 1893988"/>
                <a:gd name="connsiteY113" fmla="*/ 1243807 h 3561030"/>
                <a:gd name="connsiteX114" fmla="*/ 1560820 w 1893988"/>
                <a:gd name="connsiteY114" fmla="*/ 1176572 h 3561030"/>
                <a:gd name="connsiteX115" fmla="*/ 1560080 w 1893988"/>
                <a:gd name="connsiteY115" fmla="*/ 1102142 h 3561030"/>
                <a:gd name="connsiteX116" fmla="*/ 1577090 w 1893988"/>
                <a:gd name="connsiteY116" fmla="*/ 964915 h 3561030"/>
                <a:gd name="connsiteX117" fmla="*/ 1558533 w 1893988"/>
                <a:gd name="connsiteY117" fmla="*/ 915296 h 3561030"/>
                <a:gd name="connsiteX118" fmla="*/ 1546700 w 1893988"/>
                <a:gd name="connsiteY118" fmla="*/ 884166 h 3561030"/>
                <a:gd name="connsiteX119" fmla="*/ 1546700 w 1893988"/>
                <a:gd name="connsiteY119" fmla="*/ 851825 h 3561030"/>
                <a:gd name="connsiteX120" fmla="*/ 1550600 w 1893988"/>
                <a:gd name="connsiteY120" fmla="*/ 835285 h 3561030"/>
                <a:gd name="connsiteX121" fmla="*/ 1558466 w 1893988"/>
                <a:gd name="connsiteY121" fmla="*/ 779413 h 3561030"/>
                <a:gd name="connsiteX122" fmla="*/ 1542330 w 1893988"/>
                <a:gd name="connsiteY122" fmla="*/ 662222 h 3561030"/>
                <a:gd name="connsiteX123" fmla="*/ 1564384 w 1893988"/>
                <a:gd name="connsiteY123" fmla="*/ 550746 h 3561030"/>
                <a:gd name="connsiteX124" fmla="*/ 1576889 w 1893988"/>
                <a:gd name="connsiteY124" fmla="*/ 480283 h 3561030"/>
                <a:gd name="connsiteX125" fmla="*/ 1555777 w 1893988"/>
                <a:gd name="connsiteY125" fmla="*/ 424074 h 3561030"/>
                <a:gd name="connsiteX126" fmla="*/ 1549054 w 1893988"/>
                <a:gd name="connsiteY126" fmla="*/ 402290 h 3561030"/>
                <a:gd name="connsiteX127" fmla="*/ 1581260 w 1893988"/>
                <a:gd name="connsiteY127" fmla="*/ 272997 h 3561030"/>
                <a:gd name="connsiteX128" fmla="*/ 1596925 w 1893988"/>
                <a:gd name="connsiteY128" fmla="*/ 155537 h 3561030"/>
                <a:gd name="connsiteX129" fmla="*/ 1523571 w 1893988"/>
                <a:gd name="connsiteY129" fmla="*/ 83662 h 3561030"/>
                <a:gd name="connsiteX130" fmla="*/ 1511132 w 1893988"/>
                <a:gd name="connsiteY130" fmla="*/ 83662 h 3561030"/>
                <a:gd name="connsiteX131" fmla="*/ 1489550 w 1893988"/>
                <a:gd name="connsiteY131" fmla="*/ 78081 h 3561030"/>
                <a:gd name="connsiteX132" fmla="*/ 1505755 w 1893988"/>
                <a:gd name="connsiteY132" fmla="*/ 61273 h 3561030"/>
                <a:gd name="connsiteX133" fmla="*/ 1570300 w 1893988"/>
                <a:gd name="connsiteY133" fmla="*/ 29739 h 3561030"/>
                <a:gd name="connsiteX134" fmla="*/ 1623751 w 1893988"/>
                <a:gd name="connsiteY134" fmla="*/ 2845 h 3561030"/>
                <a:gd name="connsiteX135" fmla="*/ 1645603 w 1893988"/>
                <a:gd name="connsiteY135" fmla="*/ 14679 h 3561030"/>
                <a:gd name="connsiteX136" fmla="*/ 1670414 w 1893988"/>
                <a:gd name="connsiteY136" fmla="*/ 175640 h 3561030"/>
                <a:gd name="connsiteX137" fmla="*/ 1679288 w 1893988"/>
                <a:gd name="connsiteY137" fmla="*/ 244220 h 3561030"/>
                <a:gd name="connsiteX138" fmla="*/ 1698720 w 1893988"/>
                <a:gd name="connsiteY138" fmla="*/ 333240 h 3561030"/>
                <a:gd name="connsiteX139" fmla="*/ 1700670 w 1893988"/>
                <a:gd name="connsiteY139" fmla="*/ 345409 h 3561030"/>
                <a:gd name="connsiteX140" fmla="*/ 1706586 w 1893988"/>
                <a:gd name="connsiteY140" fmla="*/ 481628 h 3561030"/>
                <a:gd name="connsiteX141" fmla="*/ 1714319 w 1893988"/>
                <a:gd name="connsiteY141" fmla="*/ 587591 h 3561030"/>
                <a:gd name="connsiteX142" fmla="*/ 1721512 w 1893988"/>
                <a:gd name="connsiteY142" fmla="*/ 656440 h 3561030"/>
                <a:gd name="connsiteX143" fmla="*/ 1726689 w 1893988"/>
                <a:gd name="connsiteY143" fmla="*/ 782775 h 3561030"/>
                <a:gd name="connsiteX144" fmla="*/ 1740136 w 1893988"/>
                <a:gd name="connsiteY144" fmla="*/ 890351 h 3561030"/>
                <a:gd name="connsiteX145" fmla="*/ 1790495 w 1893988"/>
                <a:gd name="connsiteY145" fmla="*/ 948779 h 3561030"/>
                <a:gd name="connsiteX146" fmla="*/ 1862169 w 1893988"/>
                <a:gd name="connsiteY146" fmla="*/ 925919 h 3561030"/>
                <a:gd name="connsiteX147" fmla="*/ 1875616 w 1893988"/>
                <a:gd name="connsiteY147" fmla="*/ 905076 h 3561030"/>
                <a:gd name="connsiteX148" fmla="*/ 1876624 w 1893988"/>
                <a:gd name="connsiteY148" fmla="*/ 918052 h 3561030"/>
                <a:gd name="connsiteX149" fmla="*/ 1876018 w 1893988"/>
                <a:gd name="connsiteY149" fmla="*/ 973387 h 3561030"/>
                <a:gd name="connsiteX150" fmla="*/ 1872993 w 1893988"/>
                <a:gd name="connsiteY150" fmla="*/ 986834 h 3561030"/>
                <a:gd name="connsiteX151" fmla="*/ 1885298 w 1893988"/>
                <a:gd name="connsiteY151" fmla="*/ 1031613 h 3561030"/>
                <a:gd name="connsiteX152" fmla="*/ 1884288 w 1893988"/>
                <a:gd name="connsiteY152" fmla="*/ 1064087 h 3561030"/>
                <a:gd name="connsiteX153" fmla="*/ 1879246 w 1893988"/>
                <a:gd name="connsiteY153" fmla="*/ 1098512 h 3561030"/>
                <a:gd name="connsiteX154" fmla="*/ 1874876 w 1893988"/>
                <a:gd name="connsiteY154" fmla="*/ 1130785 h 3561030"/>
                <a:gd name="connsiteX155" fmla="*/ 1875212 w 1893988"/>
                <a:gd name="connsiteY155" fmla="*/ 1159225 h 3561030"/>
                <a:gd name="connsiteX156" fmla="*/ 1873397 w 1893988"/>
                <a:gd name="connsiteY156" fmla="*/ 1174555 h 3561030"/>
                <a:gd name="connsiteX157" fmla="*/ 1871380 w 1893988"/>
                <a:gd name="connsiteY157" fmla="*/ 1205013 h 3561030"/>
                <a:gd name="connsiteX158" fmla="*/ 1869295 w 1893988"/>
                <a:gd name="connsiteY158" fmla="*/ 1218930 h 3561030"/>
                <a:gd name="connsiteX159" fmla="*/ 1865531 w 1893988"/>
                <a:gd name="connsiteY159" fmla="*/ 1249320 h 3561030"/>
                <a:gd name="connsiteX160" fmla="*/ 1863042 w 1893988"/>
                <a:gd name="connsiteY160" fmla="*/ 1269491 h 3561030"/>
                <a:gd name="connsiteX161" fmla="*/ 1859546 w 1893988"/>
                <a:gd name="connsiteY161" fmla="*/ 1298738 h 3561030"/>
                <a:gd name="connsiteX162" fmla="*/ 1856655 w 1893988"/>
                <a:gd name="connsiteY162" fmla="*/ 1324489 h 3561030"/>
                <a:gd name="connsiteX163" fmla="*/ 1855780 w 1893988"/>
                <a:gd name="connsiteY163" fmla="*/ 1354207 h 3561030"/>
                <a:gd name="connsiteX164" fmla="*/ 1852890 w 1893988"/>
                <a:gd name="connsiteY164" fmla="*/ 1374378 h 3561030"/>
                <a:gd name="connsiteX165" fmla="*/ 1849932 w 1893988"/>
                <a:gd name="connsiteY165" fmla="*/ 1403424 h 3561030"/>
                <a:gd name="connsiteX166" fmla="*/ 1848587 w 1893988"/>
                <a:gd name="connsiteY166" fmla="*/ 1423594 h 3561030"/>
                <a:gd name="connsiteX167" fmla="*/ 1844149 w 1893988"/>
                <a:gd name="connsiteY167" fmla="*/ 1446589 h 3561030"/>
                <a:gd name="connsiteX168" fmla="*/ 1841056 w 1893988"/>
                <a:gd name="connsiteY168" fmla="*/ 1470188 h 3561030"/>
                <a:gd name="connsiteX169" fmla="*/ 1839443 w 1893988"/>
                <a:gd name="connsiteY169" fmla="*/ 1491838 h 3561030"/>
                <a:gd name="connsiteX170" fmla="*/ 1837695 w 1893988"/>
                <a:gd name="connsiteY170" fmla="*/ 1509050 h 3561030"/>
                <a:gd name="connsiteX171" fmla="*/ 1834939 w 1893988"/>
                <a:gd name="connsiteY171" fmla="*/ 1532112 h 3561030"/>
                <a:gd name="connsiteX172" fmla="*/ 1832181 w 1893988"/>
                <a:gd name="connsiteY172" fmla="*/ 1549257 h 3561030"/>
                <a:gd name="connsiteX173" fmla="*/ 1830232 w 1893988"/>
                <a:gd name="connsiteY173" fmla="*/ 1572521 h 3561030"/>
                <a:gd name="connsiteX174" fmla="*/ 1826601 w 1893988"/>
                <a:gd name="connsiteY174" fmla="*/ 1594036 h 3561030"/>
                <a:gd name="connsiteX175" fmla="*/ 1821222 w 1893988"/>
                <a:gd name="connsiteY175" fmla="*/ 1606676 h 3561030"/>
                <a:gd name="connsiteX176" fmla="*/ 1817322 w 1893988"/>
                <a:gd name="connsiteY176" fmla="*/ 1633570 h 3561030"/>
                <a:gd name="connsiteX177" fmla="*/ 1820214 w 1893988"/>
                <a:gd name="connsiteY177" fmla="*/ 1641975 h 3561030"/>
                <a:gd name="connsiteX178" fmla="*/ 1825726 w 1893988"/>
                <a:gd name="connsiteY178" fmla="*/ 1657640 h 3561030"/>
                <a:gd name="connsiteX179" fmla="*/ 1812279 w 1893988"/>
                <a:gd name="connsiteY179" fmla="*/ 1664364 h 3561030"/>
                <a:gd name="connsiteX180" fmla="*/ 1737245 w 1893988"/>
                <a:gd name="connsiteY180" fmla="*/ 1729179 h 3561030"/>
                <a:gd name="connsiteX181" fmla="*/ 1633165 w 1893988"/>
                <a:gd name="connsiteY181" fmla="*/ 2114235 h 3561030"/>
                <a:gd name="connsiteX182" fmla="*/ 1589395 w 1893988"/>
                <a:gd name="connsiteY182" fmla="*/ 2341491 h 3561030"/>
                <a:gd name="connsiteX183" fmla="*/ 1534867 w 1893988"/>
                <a:gd name="connsiteY183" fmla="*/ 2682844 h 3561030"/>
                <a:gd name="connsiteX184" fmla="*/ 1523168 w 1893988"/>
                <a:gd name="connsiteY184" fmla="*/ 2853891 h 3561030"/>
                <a:gd name="connsiteX185" fmla="*/ 1470456 w 1893988"/>
                <a:gd name="connsiteY185" fmla="*/ 3083903 h 3561030"/>
                <a:gd name="connsiteX186" fmla="*/ 1315815 w 1893988"/>
                <a:gd name="connsiteY186" fmla="*/ 3297913 h 3561030"/>
                <a:gd name="connsiteX187" fmla="*/ 1087215 w 1893988"/>
                <a:gd name="connsiteY187" fmla="*/ 3435678 h 3561030"/>
                <a:gd name="connsiteX188" fmla="*/ 1050503 w 1893988"/>
                <a:gd name="connsiteY188" fmla="*/ 3541641 h 3561030"/>
                <a:gd name="connsiteX189" fmla="*/ 1054000 w 1893988"/>
                <a:gd name="connsiteY189" fmla="*/ 3560332 h 3561030"/>
                <a:gd name="connsiteX190" fmla="*/ 1038604 w 1893988"/>
                <a:gd name="connsiteY190" fmla="*/ 3553205 h 3561030"/>
                <a:gd name="connsiteX191" fmla="*/ 1000817 w 1893988"/>
                <a:gd name="connsiteY191" fmla="*/ 3546482 h 3561030"/>
                <a:gd name="connsiteX192" fmla="*/ 929212 w 1893988"/>
                <a:gd name="connsiteY192" fmla="*/ 3559929 h 3561030"/>
                <a:gd name="connsiteX193" fmla="*/ 909915 w 1893988"/>
                <a:gd name="connsiteY193" fmla="*/ 3556769 h 3561030"/>
                <a:gd name="connsiteX194" fmla="*/ 856867 w 1893988"/>
                <a:gd name="connsiteY194" fmla="*/ 3558248 h 3561030"/>
                <a:gd name="connsiteX195" fmla="*/ 849672 w 1893988"/>
                <a:gd name="connsiteY195" fmla="*/ 3559862 h 3561030"/>
                <a:gd name="connsiteX196" fmla="*/ 834612 w 1893988"/>
                <a:gd name="connsiteY196" fmla="*/ 3559257 h 3561030"/>
                <a:gd name="connsiteX197" fmla="*/ 819820 w 1893988"/>
                <a:gd name="connsiteY197" fmla="*/ 3554886 h 3561030"/>
                <a:gd name="connsiteX198" fmla="*/ 819820 w 1893988"/>
                <a:gd name="connsiteY198" fmla="*/ 3554886 h 3561030"/>
                <a:gd name="connsiteX199" fmla="*/ 774638 w 1893988"/>
                <a:gd name="connsiteY199" fmla="*/ 3550448 h 3561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1893988" h="3561030">
                  <a:moveTo>
                    <a:pt x="774638" y="3550448"/>
                  </a:moveTo>
                  <a:lnTo>
                    <a:pt x="769728" y="3550448"/>
                  </a:lnTo>
                  <a:cubicBezTo>
                    <a:pt x="756685" y="3534716"/>
                    <a:pt x="740549" y="3533303"/>
                    <a:pt x="723673" y="3542381"/>
                  </a:cubicBezTo>
                  <a:cubicBezTo>
                    <a:pt x="713924" y="3548633"/>
                    <a:pt x="701351" y="3548633"/>
                    <a:pt x="691602" y="3542381"/>
                  </a:cubicBezTo>
                  <a:cubicBezTo>
                    <a:pt x="676003" y="3533237"/>
                    <a:pt x="661884" y="3536397"/>
                    <a:pt x="650253" y="3550247"/>
                  </a:cubicBezTo>
                  <a:lnTo>
                    <a:pt x="630082" y="3550247"/>
                  </a:lnTo>
                  <a:cubicBezTo>
                    <a:pt x="576831" y="3552600"/>
                    <a:pt x="523648" y="3549238"/>
                    <a:pt x="470466" y="3550247"/>
                  </a:cubicBezTo>
                  <a:lnTo>
                    <a:pt x="461254" y="3550247"/>
                  </a:lnTo>
                  <a:cubicBezTo>
                    <a:pt x="461254" y="3544801"/>
                    <a:pt x="462127" y="3538884"/>
                    <a:pt x="456278" y="3535321"/>
                  </a:cubicBezTo>
                  <a:cubicBezTo>
                    <a:pt x="454799" y="3533438"/>
                    <a:pt x="452782" y="3532161"/>
                    <a:pt x="451303" y="3530345"/>
                  </a:cubicBezTo>
                  <a:lnTo>
                    <a:pt x="436310" y="3530345"/>
                  </a:lnTo>
                  <a:cubicBezTo>
                    <a:pt x="434831" y="3532161"/>
                    <a:pt x="432813" y="3533438"/>
                    <a:pt x="431334" y="3535321"/>
                  </a:cubicBezTo>
                  <a:lnTo>
                    <a:pt x="426359" y="3535321"/>
                  </a:lnTo>
                  <a:cubicBezTo>
                    <a:pt x="425282" y="3536665"/>
                    <a:pt x="423266" y="3536934"/>
                    <a:pt x="421920" y="3535858"/>
                  </a:cubicBezTo>
                  <a:cubicBezTo>
                    <a:pt x="421720" y="3535724"/>
                    <a:pt x="421518" y="3535522"/>
                    <a:pt x="421384" y="3535321"/>
                  </a:cubicBezTo>
                  <a:cubicBezTo>
                    <a:pt x="419299" y="3531891"/>
                    <a:pt x="415399" y="3529941"/>
                    <a:pt x="411433" y="3530345"/>
                  </a:cubicBezTo>
                  <a:cubicBezTo>
                    <a:pt x="407129" y="3526647"/>
                    <a:pt x="400809" y="3526647"/>
                    <a:pt x="396507" y="3530345"/>
                  </a:cubicBezTo>
                  <a:lnTo>
                    <a:pt x="391530" y="3530345"/>
                  </a:lnTo>
                  <a:cubicBezTo>
                    <a:pt x="390051" y="3528462"/>
                    <a:pt x="388035" y="3527185"/>
                    <a:pt x="386555" y="3525370"/>
                  </a:cubicBezTo>
                  <a:lnTo>
                    <a:pt x="376604" y="3525370"/>
                  </a:lnTo>
                  <a:cubicBezTo>
                    <a:pt x="375125" y="3523487"/>
                    <a:pt x="373108" y="3522210"/>
                    <a:pt x="371561" y="3520394"/>
                  </a:cubicBezTo>
                  <a:lnTo>
                    <a:pt x="356635" y="3520394"/>
                  </a:lnTo>
                  <a:cubicBezTo>
                    <a:pt x="355224" y="3518512"/>
                    <a:pt x="353206" y="3517235"/>
                    <a:pt x="351660" y="3515419"/>
                  </a:cubicBezTo>
                  <a:cubicBezTo>
                    <a:pt x="347088" y="3513671"/>
                    <a:pt x="343457" y="3510040"/>
                    <a:pt x="341709" y="3505468"/>
                  </a:cubicBezTo>
                  <a:cubicBezTo>
                    <a:pt x="340028" y="3503854"/>
                    <a:pt x="338347" y="3502173"/>
                    <a:pt x="336734" y="3500492"/>
                  </a:cubicBezTo>
                  <a:lnTo>
                    <a:pt x="326783" y="3495853"/>
                  </a:lnTo>
                  <a:cubicBezTo>
                    <a:pt x="325304" y="3493971"/>
                    <a:pt x="323287" y="3492626"/>
                    <a:pt x="321808" y="3490878"/>
                  </a:cubicBezTo>
                  <a:lnTo>
                    <a:pt x="296864" y="3490878"/>
                  </a:lnTo>
                  <a:cubicBezTo>
                    <a:pt x="295317" y="3489063"/>
                    <a:pt x="293704" y="3487449"/>
                    <a:pt x="291888" y="3485903"/>
                  </a:cubicBezTo>
                  <a:lnTo>
                    <a:pt x="281938" y="3470909"/>
                  </a:lnTo>
                  <a:cubicBezTo>
                    <a:pt x="280122" y="3469430"/>
                    <a:pt x="278845" y="3467413"/>
                    <a:pt x="276962" y="3465934"/>
                  </a:cubicBezTo>
                  <a:cubicBezTo>
                    <a:pt x="273868" y="3459344"/>
                    <a:pt x="268625" y="3454101"/>
                    <a:pt x="262036" y="3451007"/>
                  </a:cubicBezTo>
                  <a:cubicBezTo>
                    <a:pt x="260556" y="3449125"/>
                    <a:pt x="258540" y="3447847"/>
                    <a:pt x="257059" y="3446032"/>
                  </a:cubicBezTo>
                  <a:lnTo>
                    <a:pt x="232115" y="3436081"/>
                  </a:lnTo>
                  <a:cubicBezTo>
                    <a:pt x="230569" y="3434266"/>
                    <a:pt x="228955" y="3432652"/>
                    <a:pt x="227140" y="3431106"/>
                  </a:cubicBezTo>
                  <a:lnTo>
                    <a:pt x="212214" y="3406162"/>
                  </a:lnTo>
                  <a:cubicBezTo>
                    <a:pt x="210398" y="3404682"/>
                    <a:pt x="209121" y="3402665"/>
                    <a:pt x="207239" y="3401186"/>
                  </a:cubicBezTo>
                  <a:cubicBezTo>
                    <a:pt x="200515" y="3386529"/>
                    <a:pt x="184781" y="3383504"/>
                    <a:pt x="172344" y="3376309"/>
                  </a:cubicBezTo>
                  <a:cubicBezTo>
                    <a:pt x="170865" y="3374493"/>
                    <a:pt x="169184" y="3372813"/>
                    <a:pt x="167368" y="3371334"/>
                  </a:cubicBezTo>
                  <a:lnTo>
                    <a:pt x="152442" y="3336439"/>
                  </a:lnTo>
                  <a:cubicBezTo>
                    <a:pt x="150694" y="3334893"/>
                    <a:pt x="149215" y="3333010"/>
                    <a:pt x="147467" y="3331463"/>
                  </a:cubicBezTo>
                  <a:cubicBezTo>
                    <a:pt x="145719" y="3329916"/>
                    <a:pt x="144173" y="3328102"/>
                    <a:pt x="142492" y="3326488"/>
                  </a:cubicBezTo>
                  <a:cubicBezTo>
                    <a:pt x="140811" y="3324874"/>
                    <a:pt x="139063" y="3323260"/>
                    <a:pt x="137516" y="3321512"/>
                  </a:cubicBezTo>
                  <a:lnTo>
                    <a:pt x="127566" y="3316537"/>
                  </a:lnTo>
                  <a:cubicBezTo>
                    <a:pt x="126085" y="3314722"/>
                    <a:pt x="124204" y="3313242"/>
                    <a:pt x="122589" y="3311561"/>
                  </a:cubicBezTo>
                  <a:cubicBezTo>
                    <a:pt x="121042" y="3309813"/>
                    <a:pt x="119362" y="3308132"/>
                    <a:pt x="117613" y="3306586"/>
                  </a:cubicBezTo>
                  <a:cubicBezTo>
                    <a:pt x="116067" y="3288298"/>
                    <a:pt x="109076" y="3270952"/>
                    <a:pt x="97443" y="3256764"/>
                  </a:cubicBezTo>
                  <a:cubicBezTo>
                    <a:pt x="95695" y="3255151"/>
                    <a:pt x="94216" y="3253336"/>
                    <a:pt x="92467" y="3251789"/>
                  </a:cubicBezTo>
                  <a:cubicBezTo>
                    <a:pt x="90719" y="3250243"/>
                    <a:pt x="89106" y="3248562"/>
                    <a:pt x="87492" y="3246814"/>
                  </a:cubicBezTo>
                  <a:cubicBezTo>
                    <a:pt x="71962" y="3238678"/>
                    <a:pt x="79357" y="3224021"/>
                    <a:pt x="77541" y="3211919"/>
                  </a:cubicBezTo>
                  <a:cubicBezTo>
                    <a:pt x="75726" y="3210440"/>
                    <a:pt x="74449" y="3208423"/>
                    <a:pt x="72566" y="3206944"/>
                  </a:cubicBezTo>
                  <a:lnTo>
                    <a:pt x="72566" y="3192018"/>
                  </a:lnTo>
                  <a:cubicBezTo>
                    <a:pt x="70751" y="3190470"/>
                    <a:pt x="69473" y="3188454"/>
                    <a:pt x="67591" y="3187041"/>
                  </a:cubicBezTo>
                  <a:lnTo>
                    <a:pt x="62615" y="3177091"/>
                  </a:lnTo>
                  <a:cubicBezTo>
                    <a:pt x="60867" y="3175477"/>
                    <a:pt x="59388" y="3173662"/>
                    <a:pt x="57640" y="3172115"/>
                  </a:cubicBezTo>
                  <a:cubicBezTo>
                    <a:pt x="56094" y="3170367"/>
                    <a:pt x="54413" y="3168686"/>
                    <a:pt x="52665" y="3167140"/>
                  </a:cubicBezTo>
                  <a:cubicBezTo>
                    <a:pt x="44328" y="3157727"/>
                    <a:pt x="40629" y="3145019"/>
                    <a:pt x="42714" y="3132581"/>
                  </a:cubicBezTo>
                  <a:cubicBezTo>
                    <a:pt x="44731" y="3116781"/>
                    <a:pt x="41168" y="3100846"/>
                    <a:pt x="32696" y="3087399"/>
                  </a:cubicBezTo>
                  <a:cubicBezTo>
                    <a:pt x="30948" y="3085853"/>
                    <a:pt x="29469" y="3083970"/>
                    <a:pt x="27721" y="3082424"/>
                  </a:cubicBezTo>
                  <a:cubicBezTo>
                    <a:pt x="26174" y="3080675"/>
                    <a:pt x="24493" y="3078995"/>
                    <a:pt x="22745" y="3077448"/>
                  </a:cubicBezTo>
                  <a:cubicBezTo>
                    <a:pt x="22745" y="3066758"/>
                    <a:pt x="22745" y="3056000"/>
                    <a:pt x="22745" y="3045310"/>
                  </a:cubicBezTo>
                  <a:cubicBezTo>
                    <a:pt x="22745" y="3030451"/>
                    <a:pt x="23619" y="3015726"/>
                    <a:pt x="15349" y="3002144"/>
                  </a:cubicBezTo>
                  <a:cubicBezTo>
                    <a:pt x="10912" y="2994816"/>
                    <a:pt x="13198" y="2986008"/>
                    <a:pt x="12795" y="2977872"/>
                  </a:cubicBezTo>
                  <a:cubicBezTo>
                    <a:pt x="14677" y="2976393"/>
                    <a:pt x="15954" y="2974376"/>
                    <a:pt x="17770" y="2972830"/>
                  </a:cubicBezTo>
                  <a:cubicBezTo>
                    <a:pt x="18374" y="2960996"/>
                    <a:pt x="16693" y="2949163"/>
                    <a:pt x="12795" y="2938002"/>
                  </a:cubicBezTo>
                  <a:cubicBezTo>
                    <a:pt x="10979" y="2936456"/>
                    <a:pt x="9702" y="2934439"/>
                    <a:pt x="7819" y="2933027"/>
                  </a:cubicBezTo>
                  <a:lnTo>
                    <a:pt x="7819" y="2912856"/>
                  </a:lnTo>
                  <a:cubicBezTo>
                    <a:pt x="9702" y="2911444"/>
                    <a:pt x="10979" y="2909427"/>
                    <a:pt x="12795" y="2907881"/>
                  </a:cubicBezTo>
                  <a:cubicBezTo>
                    <a:pt x="12391" y="2892417"/>
                    <a:pt x="14408" y="2876751"/>
                    <a:pt x="8625" y="2861623"/>
                  </a:cubicBezTo>
                  <a:cubicBezTo>
                    <a:pt x="7012" y="2856042"/>
                    <a:pt x="7415" y="2850058"/>
                    <a:pt x="9702" y="2844680"/>
                  </a:cubicBezTo>
                  <a:cubicBezTo>
                    <a:pt x="15685" y="2827871"/>
                    <a:pt x="11585" y="2810457"/>
                    <a:pt x="12795" y="2793379"/>
                  </a:cubicBezTo>
                  <a:cubicBezTo>
                    <a:pt x="10979" y="2791833"/>
                    <a:pt x="9702" y="2789816"/>
                    <a:pt x="7819" y="2788404"/>
                  </a:cubicBezTo>
                  <a:lnTo>
                    <a:pt x="7819" y="2778386"/>
                  </a:lnTo>
                  <a:cubicBezTo>
                    <a:pt x="9702" y="2776973"/>
                    <a:pt x="10979" y="2774957"/>
                    <a:pt x="12795" y="2773411"/>
                  </a:cubicBezTo>
                  <a:cubicBezTo>
                    <a:pt x="13802" y="2758416"/>
                    <a:pt x="20257" y="2744029"/>
                    <a:pt x="17770" y="2728632"/>
                  </a:cubicBezTo>
                  <a:cubicBezTo>
                    <a:pt x="15954" y="2727085"/>
                    <a:pt x="14677" y="2725068"/>
                    <a:pt x="12795" y="2723589"/>
                  </a:cubicBezTo>
                  <a:lnTo>
                    <a:pt x="12795" y="2713638"/>
                  </a:lnTo>
                  <a:cubicBezTo>
                    <a:pt x="14677" y="2712226"/>
                    <a:pt x="15954" y="2710209"/>
                    <a:pt x="17770" y="2708663"/>
                  </a:cubicBezTo>
                  <a:cubicBezTo>
                    <a:pt x="18778" y="2697165"/>
                    <a:pt x="15349" y="2685735"/>
                    <a:pt x="8156" y="2676726"/>
                  </a:cubicBezTo>
                  <a:cubicBezTo>
                    <a:pt x="-5897" y="2657900"/>
                    <a:pt x="-6234" y="2648017"/>
                    <a:pt x="6742" y="2628182"/>
                  </a:cubicBezTo>
                  <a:cubicBezTo>
                    <a:pt x="12593" y="2619172"/>
                    <a:pt x="18576" y="2610499"/>
                    <a:pt x="17770" y="2599069"/>
                  </a:cubicBezTo>
                  <a:cubicBezTo>
                    <a:pt x="37941" y="2616282"/>
                    <a:pt x="37941" y="2616282"/>
                    <a:pt x="27182" y="2637259"/>
                  </a:cubicBezTo>
                  <a:cubicBezTo>
                    <a:pt x="19720" y="2651580"/>
                    <a:pt x="22140" y="2659178"/>
                    <a:pt x="37806" y="2662875"/>
                  </a:cubicBezTo>
                  <a:cubicBezTo>
                    <a:pt x="63356" y="2669532"/>
                    <a:pt x="89240" y="2674574"/>
                    <a:pt x="115396" y="2678071"/>
                  </a:cubicBezTo>
                  <a:cubicBezTo>
                    <a:pt x="129312" y="2679617"/>
                    <a:pt x="142759" y="2683651"/>
                    <a:pt x="156947" y="2684324"/>
                  </a:cubicBezTo>
                  <a:cubicBezTo>
                    <a:pt x="171134" y="2684996"/>
                    <a:pt x="182833" y="2701401"/>
                    <a:pt x="187337" y="2719084"/>
                  </a:cubicBezTo>
                  <a:cubicBezTo>
                    <a:pt x="197221" y="2756333"/>
                    <a:pt x="203406" y="2794455"/>
                    <a:pt x="205894" y="2832914"/>
                  </a:cubicBezTo>
                  <a:cubicBezTo>
                    <a:pt x="206969" y="2855975"/>
                    <a:pt x="209727" y="2878970"/>
                    <a:pt x="214231" y="2901628"/>
                  </a:cubicBezTo>
                  <a:cubicBezTo>
                    <a:pt x="223376" y="2940960"/>
                    <a:pt x="235814" y="2979486"/>
                    <a:pt x="251345" y="3016802"/>
                  </a:cubicBezTo>
                  <a:cubicBezTo>
                    <a:pt x="277566" y="3083163"/>
                    <a:pt x="314950" y="3144549"/>
                    <a:pt x="361880" y="3198337"/>
                  </a:cubicBezTo>
                  <a:cubicBezTo>
                    <a:pt x="421047" y="3266984"/>
                    <a:pt x="489088" y="3326084"/>
                    <a:pt x="572730" y="3364879"/>
                  </a:cubicBezTo>
                  <a:cubicBezTo>
                    <a:pt x="622955" y="3388142"/>
                    <a:pt x="676272" y="3404010"/>
                    <a:pt x="731068" y="3411944"/>
                  </a:cubicBezTo>
                  <a:cubicBezTo>
                    <a:pt x="788420" y="3420079"/>
                    <a:pt x="846916" y="3414432"/>
                    <a:pt x="901645" y="3395538"/>
                  </a:cubicBezTo>
                  <a:cubicBezTo>
                    <a:pt x="933178" y="3385319"/>
                    <a:pt x="963299" y="3371132"/>
                    <a:pt x="991270" y="3353248"/>
                  </a:cubicBezTo>
                  <a:cubicBezTo>
                    <a:pt x="1013928" y="3339397"/>
                    <a:pt x="1038469" y="3328841"/>
                    <a:pt x="1064152" y="3321983"/>
                  </a:cubicBezTo>
                  <a:cubicBezTo>
                    <a:pt x="1099787" y="3311024"/>
                    <a:pt x="1134347" y="3296904"/>
                    <a:pt x="1167426" y="3279692"/>
                  </a:cubicBezTo>
                  <a:cubicBezTo>
                    <a:pt x="1187799" y="3268732"/>
                    <a:pt x="1206625" y="3255151"/>
                    <a:pt x="1223434" y="3239351"/>
                  </a:cubicBezTo>
                  <a:cubicBezTo>
                    <a:pt x="1285223" y="3184083"/>
                    <a:pt x="1323143" y="3114428"/>
                    <a:pt x="1348356" y="3036771"/>
                  </a:cubicBezTo>
                  <a:cubicBezTo>
                    <a:pt x="1354610" y="3014516"/>
                    <a:pt x="1367788" y="2994816"/>
                    <a:pt x="1386008" y="2980562"/>
                  </a:cubicBezTo>
                  <a:cubicBezTo>
                    <a:pt x="1429711" y="2946944"/>
                    <a:pt x="1449074" y="2901225"/>
                    <a:pt x="1453244" y="2845419"/>
                  </a:cubicBezTo>
                  <a:cubicBezTo>
                    <a:pt x="1456942" y="2796876"/>
                    <a:pt x="1453244" y="2747793"/>
                    <a:pt x="1462454" y="2699787"/>
                  </a:cubicBezTo>
                  <a:cubicBezTo>
                    <a:pt x="1474086" y="2638267"/>
                    <a:pt x="1478928" y="2575806"/>
                    <a:pt x="1490560" y="2514285"/>
                  </a:cubicBezTo>
                  <a:cubicBezTo>
                    <a:pt x="1497887" y="2475625"/>
                    <a:pt x="1500712" y="2435956"/>
                    <a:pt x="1506695" y="2396893"/>
                  </a:cubicBezTo>
                  <a:cubicBezTo>
                    <a:pt x="1516040" y="2336381"/>
                    <a:pt x="1525185" y="2276542"/>
                    <a:pt x="1535338" y="2216500"/>
                  </a:cubicBezTo>
                  <a:cubicBezTo>
                    <a:pt x="1548112" y="2140995"/>
                    <a:pt x="1564720" y="2066162"/>
                    <a:pt x="1575679" y="1990388"/>
                  </a:cubicBezTo>
                  <a:cubicBezTo>
                    <a:pt x="1582066" y="1946349"/>
                    <a:pt x="1589126" y="1902512"/>
                    <a:pt x="1596253" y="1858607"/>
                  </a:cubicBezTo>
                  <a:cubicBezTo>
                    <a:pt x="1596723" y="1854505"/>
                    <a:pt x="1596857" y="1850337"/>
                    <a:pt x="1596590" y="1846236"/>
                  </a:cubicBezTo>
                  <a:cubicBezTo>
                    <a:pt x="1595849" y="1799843"/>
                    <a:pt x="1603313" y="1753989"/>
                    <a:pt x="1605396" y="1708000"/>
                  </a:cubicBezTo>
                  <a:cubicBezTo>
                    <a:pt x="1607616" y="1652800"/>
                    <a:pt x="1610977" y="1597196"/>
                    <a:pt x="1602640" y="1541794"/>
                  </a:cubicBezTo>
                  <a:cubicBezTo>
                    <a:pt x="1599951" y="1523910"/>
                    <a:pt x="1602035" y="1505353"/>
                    <a:pt x="1601565" y="1487132"/>
                  </a:cubicBezTo>
                  <a:cubicBezTo>
                    <a:pt x="1600488" y="1445782"/>
                    <a:pt x="1591345" y="1406449"/>
                    <a:pt x="1565997" y="1372832"/>
                  </a:cubicBezTo>
                  <a:cubicBezTo>
                    <a:pt x="1557324" y="1361725"/>
                    <a:pt x="1547710" y="1351424"/>
                    <a:pt x="1537220" y="1342038"/>
                  </a:cubicBezTo>
                  <a:cubicBezTo>
                    <a:pt x="1528345" y="1335355"/>
                    <a:pt x="1525723" y="1323185"/>
                    <a:pt x="1531103" y="1313463"/>
                  </a:cubicBezTo>
                  <a:cubicBezTo>
                    <a:pt x="1540582" y="1290536"/>
                    <a:pt x="1548044" y="1266801"/>
                    <a:pt x="1557189" y="1243807"/>
                  </a:cubicBezTo>
                  <a:cubicBezTo>
                    <a:pt x="1566334" y="1220813"/>
                    <a:pt x="1571981" y="1198423"/>
                    <a:pt x="1560820" y="1176572"/>
                  </a:cubicBezTo>
                  <a:cubicBezTo>
                    <a:pt x="1547373" y="1150955"/>
                    <a:pt x="1554635" y="1127154"/>
                    <a:pt x="1560080" y="1102142"/>
                  </a:cubicBezTo>
                  <a:cubicBezTo>
                    <a:pt x="1571107" y="1057223"/>
                    <a:pt x="1576821" y="1011166"/>
                    <a:pt x="1577090" y="964915"/>
                  </a:cubicBezTo>
                  <a:cubicBezTo>
                    <a:pt x="1577898" y="946547"/>
                    <a:pt x="1571175" y="928642"/>
                    <a:pt x="1558533" y="915296"/>
                  </a:cubicBezTo>
                  <a:cubicBezTo>
                    <a:pt x="1549927" y="907362"/>
                    <a:pt x="1545490" y="895824"/>
                    <a:pt x="1546700" y="884166"/>
                  </a:cubicBezTo>
                  <a:cubicBezTo>
                    <a:pt x="1547440" y="873408"/>
                    <a:pt x="1546700" y="862583"/>
                    <a:pt x="1546700" y="851825"/>
                  </a:cubicBezTo>
                  <a:cubicBezTo>
                    <a:pt x="1545692" y="846010"/>
                    <a:pt x="1547104" y="840039"/>
                    <a:pt x="1550600" y="835285"/>
                  </a:cubicBezTo>
                  <a:cubicBezTo>
                    <a:pt x="1567072" y="818544"/>
                    <a:pt x="1562501" y="798979"/>
                    <a:pt x="1558466" y="779413"/>
                  </a:cubicBezTo>
                  <a:cubicBezTo>
                    <a:pt x="1550533" y="740685"/>
                    <a:pt x="1536749" y="702294"/>
                    <a:pt x="1542330" y="662222"/>
                  </a:cubicBezTo>
                  <a:cubicBezTo>
                    <a:pt x="1547508" y="624671"/>
                    <a:pt x="1554903" y="587450"/>
                    <a:pt x="1564384" y="550746"/>
                  </a:cubicBezTo>
                  <a:cubicBezTo>
                    <a:pt x="1571242" y="527819"/>
                    <a:pt x="1575477" y="504172"/>
                    <a:pt x="1576889" y="480283"/>
                  </a:cubicBezTo>
                  <a:cubicBezTo>
                    <a:pt x="1578368" y="459366"/>
                    <a:pt x="1570703" y="438839"/>
                    <a:pt x="1555777" y="424074"/>
                  </a:cubicBezTo>
                  <a:cubicBezTo>
                    <a:pt x="1549592" y="417956"/>
                    <a:pt x="1545086" y="412040"/>
                    <a:pt x="1549054" y="402290"/>
                  </a:cubicBezTo>
                  <a:cubicBezTo>
                    <a:pt x="1566601" y="360940"/>
                    <a:pt x="1572923" y="316633"/>
                    <a:pt x="1581260" y="272997"/>
                  </a:cubicBezTo>
                  <a:cubicBezTo>
                    <a:pt x="1588857" y="234202"/>
                    <a:pt x="1594101" y="194970"/>
                    <a:pt x="1596925" y="155537"/>
                  </a:cubicBezTo>
                  <a:cubicBezTo>
                    <a:pt x="1599144" y="121919"/>
                    <a:pt x="1559678" y="78485"/>
                    <a:pt x="1523571" y="83662"/>
                  </a:cubicBezTo>
                  <a:cubicBezTo>
                    <a:pt x="1519469" y="84308"/>
                    <a:pt x="1515234" y="84308"/>
                    <a:pt x="1511132" y="83662"/>
                  </a:cubicBezTo>
                  <a:cubicBezTo>
                    <a:pt x="1503603" y="82385"/>
                    <a:pt x="1491837" y="88637"/>
                    <a:pt x="1489550" y="78081"/>
                  </a:cubicBezTo>
                  <a:cubicBezTo>
                    <a:pt x="1487735" y="69476"/>
                    <a:pt x="1499433" y="66383"/>
                    <a:pt x="1505755" y="61273"/>
                  </a:cubicBezTo>
                  <a:cubicBezTo>
                    <a:pt x="1524983" y="45876"/>
                    <a:pt x="1549458" y="41707"/>
                    <a:pt x="1570300" y="29739"/>
                  </a:cubicBezTo>
                  <a:cubicBezTo>
                    <a:pt x="1587580" y="19856"/>
                    <a:pt x="1605665" y="11384"/>
                    <a:pt x="1623751" y="2845"/>
                  </a:cubicBezTo>
                  <a:cubicBezTo>
                    <a:pt x="1637871" y="-3878"/>
                    <a:pt x="1646141" y="156"/>
                    <a:pt x="1645603" y="14679"/>
                  </a:cubicBezTo>
                  <a:cubicBezTo>
                    <a:pt x="1643587" y="70080"/>
                    <a:pt x="1661269" y="122255"/>
                    <a:pt x="1670414" y="175640"/>
                  </a:cubicBezTo>
                  <a:cubicBezTo>
                    <a:pt x="1674245" y="198366"/>
                    <a:pt x="1675255" y="221562"/>
                    <a:pt x="1679288" y="244220"/>
                  </a:cubicBezTo>
                  <a:cubicBezTo>
                    <a:pt x="1684600" y="274073"/>
                    <a:pt x="1695627" y="302782"/>
                    <a:pt x="1698720" y="333240"/>
                  </a:cubicBezTo>
                  <a:cubicBezTo>
                    <a:pt x="1699660" y="337240"/>
                    <a:pt x="1700333" y="341308"/>
                    <a:pt x="1700670" y="345409"/>
                  </a:cubicBezTo>
                  <a:cubicBezTo>
                    <a:pt x="1697510" y="390995"/>
                    <a:pt x="1703964" y="436311"/>
                    <a:pt x="1706586" y="481628"/>
                  </a:cubicBezTo>
                  <a:cubicBezTo>
                    <a:pt x="1708670" y="516926"/>
                    <a:pt x="1710149" y="552360"/>
                    <a:pt x="1714319" y="587591"/>
                  </a:cubicBezTo>
                  <a:cubicBezTo>
                    <a:pt x="1717008" y="610384"/>
                    <a:pt x="1718890" y="633647"/>
                    <a:pt x="1721512" y="656440"/>
                  </a:cubicBezTo>
                  <a:cubicBezTo>
                    <a:pt x="1726285" y="698596"/>
                    <a:pt x="1722521" y="740954"/>
                    <a:pt x="1726689" y="782775"/>
                  </a:cubicBezTo>
                  <a:cubicBezTo>
                    <a:pt x="1730253" y="818678"/>
                    <a:pt x="1732068" y="854918"/>
                    <a:pt x="1740136" y="890351"/>
                  </a:cubicBezTo>
                  <a:cubicBezTo>
                    <a:pt x="1746860" y="920338"/>
                    <a:pt x="1761718" y="940509"/>
                    <a:pt x="1790495" y="948779"/>
                  </a:cubicBezTo>
                  <a:cubicBezTo>
                    <a:pt x="1819272" y="957049"/>
                    <a:pt x="1842266" y="946224"/>
                    <a:pt x="1862169" y="925919"/>
                  </a:cubicBezTo>
                  <a:cubicBezTo>
                    <a:pt x="1867749" y="919733"/>
                    <a:pt x="1872254" y="912693"/>
                    <a:pt x="1875616" y="905076"/>
                  </a:cubicBezTo>
                  <a:cubicBezTo>
                    <a:pt x="1881128" y="908975"/>
                    <a:pt x="1878507" y="913211"/>
                    <a:pt x="1876624" y="918052"/>
                  </a:cubicBezTo>
                  <a:cubicBezTo>
                    <a:pt x="1869497" y="936340"/>
                    <a:pt x="1859950" y="954628"/>
                    <a:pt x="1876018" y="973387"/>
                  </a:cubicBezTo>
                  <a:cubicBezTo>
                    <a:pt x="1880524" y="978631"/>
                    <a:pt x="1873464" y="982195"/>
                    <a:pt x="1872993" y="986834"/>
                  </a:cubicBezTo>
                  <a:cubicBezTo>
                    <a:pt x="1871245" y="1003105"/>
                    <a:pt x="1862437" y="1020922"/>
                    <a:pt x="1885298" y="1031613"/>
                  </a:cubicBezTo>
                  <a:cubicBezTo>
                    <a:pt x="1894306" y="1035848"/>
                    <a:pt x="1892492" y="1056288"/>
                    <a:pt x="1884288" y="1064087"/>
                  </a:cubicBezTo>
                  <a:cubicBezTo>
                    <a:pt x="1867614" y="1079820"/>
                    <a:pt x="1867547" y="1080493"/>
                    <a:pt x="1879246" y="1098512"/>
                  </a:cubicBezTo>
                  <a:cubicBezTo>
                    <a:pt x="1888861" y="1113304"/>
                    <a:pt x="1888256" y="1117943"/>
                    <a:pt x="1874876" y="1130785"/>
                  </a:cubicBezTo>
                  <a:cubicBezTo>
                    <a:pt x="1864387" y="1140870"/>
                    <a:pt x="1864050" y="1146249"/>
                    <a:pt x="1875212" y="1159225"/>
                  </a:cubicBezTo>
                  <a:cubicBezTo>
                    <a:pt x="1880926" y="1165949"/>
                    <a:pt x="1880659" y="1168907"/>
                    <a:pt x="1873397" y="1174555"/>
                  </a:cubicBezTo>
                  <a:cubicBezTo>
                    <a:pt x="1857798" y="1186657"/>
                    <a:pt x="1858134" y="1187599"/>
                    <a:pt x="1871380" y="1205013"/>
                  </a:cubicBezTo>
                  <a:cubicBezTo>
                    <a:pt x="1875884" y="1210929"/>
                    <a:pt x="1875280" y="1213955"/>
                    <a:pt x="1869295" y="1218930"/>
                  </a:cubicBezTo>
                  <a:cubicBezTo>
                    <a:pt x="1852755" y="1232714"/>
                    <a:pt x="1852823" y="1233318"/>
                    <a:pt x="1865531" y="1249320"/>
                  </a:cubicBezTo>
                  <a:cubicBezTo>
                    <a:pt x="1872254" y="1257389"/>
                    <a:pt x="1872254" y="1262364"/>
                    <a:pt x="1863042" y="1269491"/>
                  </a:cubicBezTo>
                  <a:cubicBezTo>
                    <a:pt x="1847982" y="1281056"/>
                    <a:pt x="1848318" y="1284417"/>
                    <a:pt x="1859546" y="1298738"/>
                  </a:cubicBezTo>
                  <a:cubicBezTo>
                    <a:pt x="1868422" y="1310034"/>
                    <a:pt x="1867950" y="1314203"/>
                    <a:pt x="1856655" y="1324489"/>
                  </a:cubicBezTo>
                  <a:cubicBezTo>
                    <a:pt x="1843747" y="1336121"/>
                    <a:pt x="1843208" y="1338609"/>
                    <a:pt x="1855780" y="1354207"/>
                  </a:cubicBezTo>
                  <a:cubicBezTo>
                    <a:pt x="1862169" y="1362410"/>
                    <a:pt x="1862035" y="1367654"/>
                    <a:pt x="1852890" y="1374378"/>
                  </a:cubicBezTo>
                  <a:cubicBezTo>
                    <a:pt x="1837896" y="1385741"/>
                    <a:pt x="1837896" y="1389170"/>
                    <a:pt x="1849932" y="1403424"/>
                  </a:cubicBezTo>
                  <a:cubicBezTo>
                    <a:pt x="1856655" y="1411290"/>
                    <a:pt x="1858673" y="1417677"/>
                    <a:pt x="1848587" y="1423594"/>
                  </a:cubicBezTo>
                  <a:cubicBezTo>
                    <a:pt x="1838502" y="1429511"/>
                    <a:pt x="1838637" y="1438857"/>
                    <a:pt x="1844149" y="1446589"/>
                  </a:cubicBezTo>
                  <a:cubicBezTo>
                    <a:pt x="1851344" y="1456405"/>
                    <a:pt x="1853898" y="1462793"/>
                    <a:pt x="1841056" y="1470188"/>
                  </a:cubicBezTo>
                  <a:cubicBezTo>
                    <a:pt x="1832315" y="1475231"/>
                    <a:pt x="1833929" y="1484913"/>
                    <a:pt x="1839443" y="1491838"/>
                  </a:cubicBezTo>
                  <a:cubicBezTo>
                    <a:pt x="1844957" y="1498763"/>
                    <a:pt x="1847780" y="1503470"/>
                    <a:pt x="1837695" y="1509050"/>
                  </a:cubicBezTo>
                  <a:cubicBezTo>
                    <a:pt x="1827609" y="1514631"/>
                    <a:pt x="1828752" y="1524447"/>
                    <a:pt x="1834939" y="1532112"/>
                  </a:cubicBezTo>
                  <a:cubicBezTo>
                    <a:pt x="1841124" y="1539777"/>
                    <a:pt x="1841662" y="1543811"/>
                    <a:pt x="1832181" y="1549257"/>
                  </a:cubicBezTo>
                  <a:cubicBezTo>
                    <a:pt x="1822701" y="1554703"/>
                    <a:pt x="1824248" y="1564587"/>
                    <a:pt x="1830232" y="1572521"/>
                  </a:cubicBezTo>
                  <a:cubicBezTo>
                    <a:pt x="1836956" y="1581463"/>
                    <a:pt x="1838569" y="1588657"/>
                    <a:pt x="1826601" y="1594036"/>
                  </a:cubicBezTo>
                  <a:cubicBezTo>
                    <a:pt x="1821828" y="1596214"/>
                    <a:pt x="1819474" y="1601707"/>
                    <a:pt x="1821222" y="1606676"/>
                  </a:cubicBezTo>
                  <a:cubicBezTo>
                    <a:pt x="1823978" y="1616492"/>
                    <a:pt x="1831913" y="1626241"/>
                    <a:pt x="1817322" y="1633570"/>
                  </a:cubicBezTo>
                  <a:cubicBezTo>
                    <a:pt x="1815037" y="1634713"/>
                    <a:pt x="1817322" y="1640294"/>
                    <a:pt x="1820214" y="1641975"/>
                  </a:cubicBezTo>
                  <a:cubicBezTo>
                    <a:pt x="1824651" y="1645895"/>
                    <a:pt x="1826736" y="1651818"/>
                    <a:pt x="1825726" y="1657640"/>
                  </a:cubicBezTo>
                  <a:cubicBezTo>
                    <a:pt x="1822028" y="1661224"/>
                    <a:pt x="1817322" y="1663571"/>
                    <a:pt x="1812279" y="1664364"/>
                  </a:cubicBezTo>
                  <a:cubicBezTo>
                    <a:pt x="1772342" y="1668802"/>
                    <a:pt x="1753785" y="1696368"/>
                    <a:pt x="1737245" y="1729179"/>
                  </a:cubicBezTo>
                  <a:cubicBezTo>
                    <a:pt x="1676195" y="1850202"/>
                    <a:pt x="1650713" y="1981378"/>
                    <a:pt x="1633165" y="2114235"/>
                  </a:cubicBezTo>
                  <a:cubicBezTo>
                    <a:pt x="1623080" y="2190884"/>
                    <a:pt x="1606271" y="2266187"/>
                    <a:pt x="1589395" y="2341491"/>
                  </a:cubicBezTo>
                  <a:cubicBezTo>
                    <a:pt x="1562837" y="2453774"/>
                    <a:pt x="1544615" y="2567872"/>
                    <a:pt x="1534867" y="2682844"/>
                  </a:cubicBezTo>
                  <a:cubicBezTo>
                    <a:pt x="1530497" y="2739793"/>
                    <a:pt x="1531236" y="2797144"/>
                    <a:pt x="1523168" y="2853891"/>
                  </a:cubicBezTo>
                  <a:cubicBezTo>
                    <a:pt x="1511940" y="2931951"/>
                    <a:pt x="1500779" y="3010482"/>
                    <a:pt x="1470456" y="3083903"/>
                  </a:cubicBezTo>
                  <a:cubicBezTo>
                    <a:pt x="1436300" y="3166333"/>
                    <a:pt x="1383318" y="3239620"/>
                    <a:pt x="1315815" y="3297913"/>
                  </a:cubicBezTo>
                  <a:cubicBezTo>
                    <a:pt x="1247974" y="3357214"/>
                    <a:pt x="1173679" y="3406296"/>
                    <a:pt x="1087215" y="3435678"/>
                  </a:cubicBezTo>
                  <a:cubicBezTo>
                    <a:pt x="1033427" y="3453966"/>
                    <a:pt x="1022803" y="3489466"/>
                    <a:pt x="1050503" y="3541641"/>
                  </a:cubicBezTo>
                  <a:cubicBezTo>
                    <a:pt x="1053597" y="3547491"/>
                    <a:pt x="1057227" y="3553273"/>
                    <a:pt x="1054000" y="3560332"/>
                  </a:cubicBezTo>
                  <a:cubicBezTo>
                    <a:pt x="1048218" y="3559727"/>
                    <a:pt x="1042772" y="3557239"/>
                    <a:pt x="1038604" y="3553205"/>
                  </a:cubicBezTo>
                  <a:cubicBezTo>
                    <a:pt x="1027105" y="3544936"/>
                    <a:pt x="1014601" y="3545069"/>
                    <a:pt x="1000817" y="3546482"/>
                  </a:cubicBezTo>
                  <a:cubicBezTo>
                    <a:pt x="976612" y="3549642"/>
                    <a:pt x="954760" y="3564232"/>
                    <a:pt x="929212" y="3559929"/>
                  </a:cubicBezTo>
                  <a:cubicBezTo>
                    <a:pt x="922489" y="3558853"/>
                    <a:pt x="915765" y="3560534"/>
                    <a:pt x="909915" y="3556769"/>
                  </a:cubicBezTo>
                  <a:cubicBezTo>
                    <a:pt x="893779" y="3545742"/>
                    <a:pt x="872330" y="3546280"/>
                    <a:pt x="856867" y="3558248"/>
                  </a:cubicBezTo>
                  <a:cubicBezTo>
                    <a:pt x="854580" y="3559122"/>
                    <a:pt x="852159" y="3559727"/>
                    <a:pt x="849672" y="3559862"/>
                  </a:cubicBezTo>
                  <a:lnTo>
                    <a:pt x="834612" y="3559257"/>
                  </a:lnTo>
                  <a:cubicBezTo>
                    <a:pt x="830375" y="3555424"/>
                    <a:pt x="823921" y="3559257"/>
                    <a:pt x="819820" y="3554886"/>
                  </a:cubicBezTo>
                  <a:lnTo>
                    <a:pt x="819820" y="3554886"/>
                  </a:lnTo>
                  <a:cubicBezTo>
                    <a:pt x="806238" y="3539153"/>
                    <a:pt x="789026" y="3557508"/>
                    <a:pt x="774638" y="3550448"/>
                  </a:cubicBezTo>
                  <a:close/>
                </a:path>
              </a:pathLst>
            </a:custGeom>
            <a:solidFill>
              <a:srgbClr val="020202"/>
            </a:solidFill>
            <a:ln w="6712" cap="flat">
              <a:noFill/>
              <a:prstDash val="solid"/>
              <a:miter/>
            </a:ln>
          </p:spPr>
          <p:txBody>
            <a:bodyPr rtlCol="0" anchor="ctr"/>
            <a:lstStyle/>
            <a:p>
              <a:endParaRPr lang="es-CO"/>
            </a:p>
          </p:txBody>
        </p:sp>
        <p:sp>
          <p:nvSpPr>
            <p:cNvPr id="1411" name="Freeform: Shape 1410">
              <a:extLst>
                <a:ext uri="{FF2B5EF4-FFF2-40B4-BE49-F238E27FC236}">
                  <a16:creationId xmlns:a16="http://schemas.microsoft.com/office/drawing/2014/main" id="{36FFF4EA-DE85-DF8D-0544-E611206AF9A2}"/>
                </a:ext>
              </a:extLst>
            </p:cNvPr>
            <p:cNvSpPr/>
            <p:nvPr/>
          </p:nvSpPr>
          <p:spPr>
            <a:xfrm>
              <a:off x="5860301" y="5219610"/>
              <a:ext cx="1121833" cy="1484623"/>
            </a:xfrm>
            <a:custGeom>
              <a:avLst/>
              <a:gdLst>
                <a:gd name="connsiteX0" fmla="*/ 769337 w 1121833"/>
                <a:gd name="connsiteY0" fmla="*/ 304934 h 1484623"/>
                <a:gd name="connsiteX1" fmla="*/ 749167 w 1121833"/>
                <a:gd name="connsiteY1" fmla="*/ 298210 h 1484623"/>
                <a:gd name="connsiteX2" fmla="*/ 678904 w 1121833"/>
                <a:gd name="connsiteY2" fmla="*/ 298883 h 1484623"/>
                <a:gd name="connsiteX3" fmla="*/ 664988 w 1121833"/>
                <a:gd name="connsiteY3" fmla="*/ 299555 h 1484623"/>
                <a:gd name="connsiteX4" fmla="*/ 638094 w 1121833"/>
                <a:gd name="connsiteY4" fmla="*/ 295857 h 1484623"/>
                <a:gd name="connsiteX5" fmla="*/ 619873 w 1121833"/>
                <a:gd name="connsiteY5" fmla="*/ 292294 h 1484623"/>
                <a:gd name="connsiteX6" fmla="*/ 594928 w 1121833"/>
                <a:gd name="connsiteY6" fmla="*/ 279653 h 1484623"/>
                <a:gd name="connsiteX7" fmla="*/ 500798 w 1121833"/>
                <a:gd name="connsiteY7" fmla="*/ 285032 h 1484623"/>
                <a:gd name="connsiteX8" fmla="*/ 465769 w 1121833"/>
                <a:gd name="connsiteY8" fmla="*/ 322819 h 1484623"/>
                <a:gd name="connsiteX9" fmla="*/ 460457 w 1121833"/>
                <a:gd name="connsiteY9" fmla="*/ 366992 h 1484623"/>
                <a:gd name="connsiteX10" fmla="*/ 460457 w 1121833"/>
                <a:gd name="connsiteY10" fmla="*/ 384271 h 1484623"/>
                <a:gd name="connsiteX11" fmla="*/ 464896 w 1121833"/>
                <a:gd name="connsiteY11" fmla="*/ 450162 h 1484623"/>
                <a:gd name="connsiteX12" fmla="*/ 470073 w 1121833"/>
                <a:gd name="connsiteY12" fmla="*/ 479074 h 1484623"/>
                <a:gd name="connsiteX13" fmla="*/ 472425 w 1121833"/>
                <a:gd name="connsiteY13" fmla="*/ 505295 h 1484623"/>
                <a:gd name="connsiteX14" fmla="*/ 476123 w 1121833"/>
                <a:gd name="connsiteY14" fmla="*/ 561100 h 1484623"/>
                <a:gd name="connsiteX15" fmla="*/ 478006 w 1121833"/>
                <a:gd name="connsiteY15" fmla="*/ 592567 h 1484623"/>
                <a:gd name="connsiteX16" fmla="*/ 482108 w 1121833"/>
                <a:gd name="connsiteY16" fmla="*/ 657987 h 1484623"/>
                <a:gd name="connsiteX17" fmla="*/ 482847 w 1121833"/>
                <a:gd name="connsiteY17" fmla="*/ 682191 h 1484623"/>
                <a:gd name="connsiteX18" fmla="*/ 482847 w 1121833"/>
                <a:gd name="connsiteY18" fmla="*/ 759512 h 1484623"/>
                <a:gd name="connsiteX19" fmla="*/ 480762 w 1121833"/>
                <a:gd name="connsiteY19" fmla="*/ 780959 h 1484623"/>
                <a:gd name="connsiteX20" fmla="*/ 476594 w 1121833"/>
                <a:gd name="connsiteY20" fmla="*/ 854918 h 1484623"/>
                <a:gd name="connsiteX21" fmla="*/ 473031 w 1121833"/>
                <a:gd name="connsiteY21" fmla="*/ 880603 h 1484623"/>
                <a:gd name="connsiteX22" fmla="*/ 459987 w 1121833"/>
                <a:gd name="connsiteY22" fmla="*/ 954023 h 1484623"/>
                <a:gd name="connsiteX23" fmla="*/ 449162 w 1121833"/>
                <a:gd name="connsiteY23" fmla="*/ 1000550 h 1484623"/>
                <a:gd name="connsiteX24" fmla="*/ 435715 w 1121833"/>
                <a:gd name="connsiteY24" fmla="*/ 1054338 h 1484623"/>
                <a:gd name="connsiteX25" fmla="*/ 423143 w 1121833"/>
                <a:gd name="connsiteY25" fmla="*/ 1095284 h 1484623"/>
                <a:gd name="connsiteX26" fmla="*/ 400147 w 1121833"/>
                <a:gd name="connsiteY26" fmla="*/ 1160839 h 1484623"/>
                <a:gd name="connsiteX27" fmla="*/ 388987 w 1121833"/>
                <a:gd name="connsiteY27" fmla="*/ 1189481 h 1484623"/>
                <a:gd name="connsiteX28" fmla="*/ 363302 w 1121833"/>
                <a:gd name="connsiteY28" fmla="*/ 1219670 h 1484623"/>
                <a:gd name="connsiteX29" fmla="*/ 350326 w 1121833"/>
                <a:gd name="connsiteY29" fmla="*/ 1253287 h 1484623"/>
                <a:gd name="connsiteX30" fmla="*/ 332039 w 1121833"/>
                <a:gd name="connsiteY30" fmla="*/ 1291612 h 1484623"/>
                <a:gd name="connsiteX31" fmla="*/ 302052 w 1121833"/>
                <a:gd name="connsiteY31" fmla="*/ 1317565 h 1484623"/>
                <a:gd name="connsiteX32" fmla="*/ 287126 w 1121833"/>
                <a:gd name="connsiteY32" fmla="*/ 1348224 h 1484623"/>
                <a:gd name="connsiteX33" fmla="*/ 260232 w 1121833"/>
                <a:gd name="connsiteY33" fmla="*/ 1383993 h 1484623"/>
                <a:gd name="connsiteX34" fmla="*/ 215183 w 1121833"/>
                <a:gd name="connsiteY34" fmla="*/ 1434487 h 1484623"/>
                <a:gd name="connsiteX35" fmla="*/ 209938 w 1121833"/>
                <a:gd name="connsiteY35" fmla="*/ 1442689 h 1484623"/>
                <a:gd name="connsiteX36" fmla="*/ 146267 w 1121833"/>
                <a:gd name="connsiteY36" fmla="*/ 1484309 h 1484623"/>
                <a:gd name="connsiteX37" fmla="*/ 97790 w 1121833"/>
                <a:gd name="connsiteY37" fmla="*/ 1352258 h 1484623"/>
                <a:gd name="connsiteX38" fmla="*/ 18519 w 1121833"/>
                <a:gd name="connsiteY38" fmla="*/ 1290738 h 1484623"/>
                <a:gd name="connsiteX39" fmla="*/ 14956 w 1121833"/>
                <a:gd name="connsiteY39" fmla="*/ 1241253 h 1484623"/>
                <a:gd name="connsiteX40" fmla="*/ 69754 w 1121833"/>
                <a:gd name="connsiteY40" fmla="*/ 1194928 h 1484623"/>
                <a:gd name="connsiteX41" fmla="*/ 87033 w 1121833"/>
                <a:gd name="connsiteY41" fmla="*/ 1162856 h 1484623"/>
                <a:gd name="connsiteX42" fmla="*/ 114868 w 1121833"/>
                <a:gd name="connsiteY42" fmla="*/ 1100059 h 1484623"/>
                <a:gd name="connsiteX43" fmla="*/ 202274 w 1121833"/>
                <a:gd name="connsiteY43" fmla="*/ 958865 h 1484623"/>
                <a:gd name="connsiteX44" fmla="*/ 216058 w 1121833"/>
                <a:gd name="connsiteY44" fmla="*/ 901782 h 1484623"/>
                <a:gd name="connsiteX45" fmla="*/ 218948 w 1121833"/>
                <a:gd name="connsiteY45" fmla="*/ 879796 h 1484623"/>
                <a:gd name="connsiteX46" fmla="*/ 254516 w 1121833"/>
                <a:gd name="connsiteY46" fmla="*/ 688041 h 1484623"/>
                <a:gd name="connsiteX47" fmla="*/ 272064 w 1121833"/>
                <a:gd name="connsiteY47" fmla="*/ 548393 h 1484623"/>
                <a:gd name="connsiteX48" fmla="*/ 275493 w 1121833"/>
                <a:gd name="connsiteY48" fmla="*/ 469257 h 1484623"/>
                <a:gd name="connsiteX49" fmla="*/ 281814 w 1121833"/>
                <a:gd name="connsiteY49" fmla="*/ 265870 h 1484623"/>
                <a:gd name="connsiteX50" fmla="*/ 318995 w 1121833"/>
                <a:gd name="connsiteY50" fmla="*/ 97782 h 1484623"/>
                <a:gd name="connsiteX51" fmla="*/ 435176 w 1121833"/>
                <a:gd name="connsiteY51" fmla="*/ 9838 h 1484623"/>
                <a:gd name="connsiteX52" fmla="*/ 498782 w 1121833"/>
                <a:gd name="connsiteY52" fmla="*/ 963 h 1484623"/>
                <a:gd name="connsiteX53" fmla="*/ 557142 w 1121833"/>
                <a:gd name="connsiteY53" fmla="*/ 8695 h 1484623"/>
                <a:gd name="connsiteX54" fmla="*/ 600374 w 1121833"/>
                <a:gd name="connsiteY54" fmla="*/ 19251 h 1484623"/>
                <a:gd name="connsiteX55" fmla="*/ 633992 w 1121833"/>
                <a:gd name="connsiteY55" fmla="*/ 15217 h 1484623"/>
                <a:gd name="connsiteX56" fmla="*/ 655372 w 1121833"/>
                <a:gd name="connsiteY56" fmla="*/ 11250 h 1484623"/>
                <a:gd name="connsiteX57" fmla="*/ 766714 w 1121833"/>
                <a:gd name="connsiteY57" fmla="*/ 33101 h 1484623"/>
                <a:gd name="connsiteX58" fmla="*/ 913085 w 1121833"/>
                <a:gd name="connsiteY58" fmla="*/ 55625 h 1484623"/>
                <a:gd name="connsiteX59" fmla="*/ 1081779 w 1121833"/>
                <a:gd name="connsiteY59" fmla="*/ 59928 h 1484623"/>
                <a:gd name="connsiteX60" fmla="*/ 1101950 w 1121833"/>
                <a:gd name="connsiteY60" fmla="*/ 59928 h 1484623"/>
                <a:gd name="connsiteX61" fmla="*/ 1114186 w 1121833"/>
                <a:gd name="connsiteY61" fmla="*/ 86419 h 1484623"/>
                <a:gd name="connsiteX62" fmla="*/ 1029537 w 1121833"/>
                <a:gd name="connsiteY62" fmla="*/ 120642 h 1484623"/>
                <a:gd name="connsiteX63" fmla="*/ 855062 w 1121833"/>
                <a:gd name="connsiteY63" fmla="*/ 153722 h 1484623"/>
                <a:gd name="connsiteX64" fmla="*/ 773707 w 1121833"/>
                <a:gd name="connsiteY64" fmla="*/ 279586 h 1484623"/>
                <a:gd name="connsiteX65" fmla="*/ 769337 w 1121833"/>
                <a:gd name="connsiteY65" fmla="*/ 304934 h 148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121833" h="1484623">
                  <a:moveTo>
                    <a:pt x="769337" y="304934"/>
                  </a:moveTo>
                  <a:cubicBezTo>
                    <a:pt x="762614" y="304060"/>
                    <a:pt x="755890" y="306010"/>
                    <a:pt x="749167" y="298210"/>
                  </a:cubicBezTo>
                  <a:cubicBezTo>
                    <a:pt x="732156" y="278040"/>
                    <a:pt x="696992" y="278779"/>
                    <a:pt x="678904" y="298883"/>
                  </a:cubicBezTo>
                  <a:cubicBezTo>
                    <a:pt x="673661" y="304799"/>
                    <a:pt x="669425" y="305606"/>
                    <a:pt x="664988" y="299555"/>
                  </a:cubicBezTo>
                  <a:cubicBezTo>
                    <a:pt x="657053" y="289067"/>
                    <a:pt x="649052" y="286108"/>
                    <a:pt x="638094" y="295857"/>
                  </a:cubicBezTo>
                  <a:cubicBezTo>
                    <a:pt x="631707" y="301303"/>
                    <a:pt x="624243" y="301707"/>
                    <a:pt x="619873" y="292294"/>
                  </a:cubicBezTo>
                  <a:cubicBezTo>
                    <a:pt x="614831" y="281536"/>
                    <a:pt x="605215" y="280326"/>
                    <a:pt x="594928" y="279653"/>
                  </a:cubicBezTo>
                  <a:cubicBezTo>
                    <a:pt x="563462" y="278914"/>
                    <a:pt x="531996" y="280729"/>
                    <a:pt x="500798" y="285032"/>
                  </a:cubicBezTo>
                  <a:cubicBezTo>
                    <a:pt x="488495" y="286242"/>
                    <a:pt x="466509" y="309438"/>
                    <a:pt x="465769" y="322819"/>
                  </a:cubicBezTo>
                  <a:cubicBezTo>
                    <a:pt x="465097" y="337678"/>
                    <a:pt x="463349" y="352402"/>
                    <a:pt x="460457" y="366992"/>
                  </a:cubicBezTo>
                  <a:cubicBezTo>
                    <a:pt x="458843" y="372640"/>
                    <a:pt x="458843" y="378624"/>
                    <a:pt x="460457" y="384271"/>
                  </a:cubicBezTo>
                  <a:cubicBezTo>
                    <a:pt x="469871" y="405854"/>
                    <a:pt x="463684" y="428176"/>
                    <a:pt x="464896" y="450162"/>
                  </a:cubicBezTo>
                  <a:cubicBezTo>
                    <a:pt x="465432" y="460045"/>
                    <a:pt x="464896" y="470333"/>
                    <a:pt x="470073" y="479074"/>
                  </a:cubicBezTo>
                  <a:cubicBezTo>
                    <a:pt x="474375" y="487141"/>
                    <a:pt x="475250" y="496622"/>
                    <a:pt x="472425" y="505295"/>
                  </a:cubicBezTo>
                  <a:cubicBezTo>
                    <a:pt x="468325" y="523919"/>
                    <a:pt x="466778" y="543014"/>
                    <a:pt x="476123" y="561100"/>
                  </a:cubicBezTo>
                  <a:cubicBezTo>
                    <a:pt x="480493" y="571051"/>
                    <a:pt x="481166" y="582212"/>
                    <a:pt x="478006" y="592567"/>
                  </a:cubicBezTo>
                  <a:cubicBezTo>
                    <a:pt x="473502" y="614619"/>
                    <a:pt x="471283" y="636740"/>
                    <a:pt x="482108" y="657987"/>
                  </a:cubicBezTo>
                  <a:cubicBezTo>
                    <a:pt x="485737" y="665584"/>
                    <a:pt x="486007" y="674392"/>
                    <a:pt x="482847" y="682191"/>
                  </a:cubicBezTo>
                  <a:cubicBezTo>
                    <a:pt x="473971" y="707942"/>
                    <a:pt x="470879" y="733694"/>
                    <a:pt x="482847" y="759512"/>
                  </a:cubicBezTo>
                  <a:cubicBezTo>
                    <a:pt x="485470" y="766572"/>
                    <a:pt x="484730" y="774505"/>
                    <a:pt x="480762" y="780959"/>
                  </a:cubicBezTo>
                  <a:cubicBezTo>
                    <a:pt x="470140" y="805097"/>
                    <a:pt x="464424" y="829907"/>
                    <a:pt x="476594" y="854918"/>
                  </a:cubicBezTo>
                  <a:cubicBezTo>
                    <a:pt x="481368" y="864802"/>
                    <a:pt x="477737" y="872803"/>
                    <a:pt x="473031" y="880603"/>
                  </a:cubicBezTo>
                  <a:cubicBezTo>
                    <a:pt x="459314" y="902454"/>
                    <a:pt x="454608" y="928810"/>
                    <a:pt x="459987" y="954023"/>
                  </a:cubicBezTo>
                  <a:cubicBezTo>
                    <a:pt x="463484" y="970362"/>
                    <a:pt x="459516" y="987440"/>
                    <a:pt x="449162" y="1000550"/>
                  </a:cubicBezTo>
                  <a:cubicBezTo>
                    <a:pt x="437665" y="1015947"/>
                    <a:pt x="432824" y="1035311"/>
                    <a:pt x="435715" y="1054338"/>
                  </a:cubicBezTo>
                  <a:cubicBezTo>
                    <a:pt x="438338" y="1069197"/>
                    <a:pt x="433630" y="1084460"/>
                    <a:pt x="423143" y="1095284"/>
                  </a:cubicBezTo>
                  <a:cubicBezTo>
                    <a:pt x="406267" y="1114043"/>
                    <a:pt x="396249" y="1134953"/>
                    <a:pt x="400147" y="1160839"/>
                  </a:cubicBezTo>
                  <a:cubicBezTo>
                    <a:pt x="402097" y="1171731"/>
                    <a:pt x="397795" y="1182825"/>
                    <a:pt x="388987" y="1189481"/>
                  </a:cubicBezTo>
                  <a:cubicBezTo>
                    <a:pt x="379507" y="1198692"/>
                    <a:pt x="370901" y="1208845"/>
                    <a:pt x="363302" y="1219670"/>
                  </a:cubicBezTo>
                  <a:cubicBezTo>
                    <a:pt x="354763" y="1228747"/>
                    <a:pt x="350124" y="1240849"/>
                    <a:pt x="350326" y="1253287"/>
                  </a:cubicBezTo>
                  <a:cubicBezTo>
                    <a:pt x="351603" y="1268415"/>
                    <a:pt x="344611" y="1283073"/>
                    <a:pt x="332039" y="1291612"/>
                  </a:cubicBezTo>
                  <a:cubicBezTo>
                    <a:pt x="321347" y="1299277"/>
                    <a:pt x="313481" y="1310236"/>
                    <a:pt x="302052" y="1317565"/>
                  </a:cubicBezTo>
                  <a:cubicBezTo>
                    <a:pt x="290621" y="1324893"/>
                    <a:pt x="290353" y="1337399"/>
                    <a:pt x="287126" y="1348224"/>
                  </a:cubicBezTo>
                  <a:cubicBezTo>
                    <a:pt x="283697" y="1363419"/>
                    <a:pt x="273879" y="1376463"/>
                    <a:pt x="260232" y="1383993"/>
                  </a:cubicBezTo>
                  <a:cubicBezTo>
                    <a:pt x="240061" y="1395222"/>
                    <a:pt x="221302" y="1409744"/>
                    <a:pt x="215183" y="1434487"/>
                  </a:cubicBezTo>
                  <a:cubicBezTo>
                    <a:pt x="214377" y="1437714"/>
                    <a:pt x="212561" y="1440606"/>
                    <a:pt x="209938" y="1442689"/>
                  </a:cubicBezTo>
                  <a:cubicBezTo>
                    <a:pt x="189433" y="1457683"/>
                    <a:pt x="171749" y="1476979"/>
                    <a:pt x="146267" y="1484309"/>
                  </a:cubicBezTo>
                  <a:cubicBezTo>
                    <a:pt x="142972" y="1435629"/>
                    <a:pt x="131273" y="1390986"/>
                    <a:pt x="97790" y="1352258"/>
                  </a:cubicBezTo>
                  <a:cubicBezTo>
                    <a:pt x="75871" y="1326574"/>
                    <a:pt x="48843" y="1305597"/>
                    <a:pt x="18519" y="1290738"/>
                  </a:cubicBezTo>
                  <a:cubicBezTo>
                    <a:pt x="-8375" y="1277291"/>
                    <a:pt x="-9854" y="1259877"/>
                    <a:pt x="14956" y="1241253"/>
                  </a:cubicBezTo>
                  <a:cubicBezTo>
                    <a:pt x="34455" y="1227335"/>
                    <a:pt x="52743" y="1211804"/>
                    <a:pt x="69754" y="1194928"/>
                  </a:cubicBezTo>
                  <a:cubicBezTo>
                    <a:pt x="78897" y="1186389"/>
                    <a:pt x="84949" y="1175160"/>
                    <a:pt x="87033" y="1162856"/>
                  </a:cubicBezTo>
                  <a:cubicBezTo>
                    <a:pt x="91201" y="1139996"/>
                    <a:pt x="100748" y="1118481"/>
                    <a:pt x="114868" y="1100059"/>
                  </a:cubicBezTo>
                  <a:cubicBezTo>
                    <a:pt x="147613" y="1055347"/>
                    <a:pt x="176792" y="1008080"/>
                    <a:pt x="202274" y="958865"/>
                  </a:cubicBezTo>
                  <a:cubicBezTo>
                    <a:pt x="212090" y="941450"/>
                    <a:pt x="216864" y="921751"/>
                    <a:pt x="216058" y="901782"/>
                  </a:cubicBezTo>
                  <a:cubicBezTo>
                    <a:pt x="215721" y="894319"/>
                    <a:pt x="216729" y="886922"/>
                    <a:pt x="218948" y="879796"/>
                  </a:cubicBezTo>
                  <a:cubicBezTo>
                    <a:pt x="234682" y="816662"/>
                    <a:pt x="246583" y="752654"/>
                    <a:pt x="254516" y="688041"/>
                  </a:cubicBezTo>
                  <a:cubicBezTo>
                    <a:pt x="261240" y="641715"/>
                    <a:pt x="268904" y="595390"/>
                    <a:pt x="272064" y="548393"/>
                  </a:cubicBezTo>
                  <a:cubicBezTo>
                    <a:pt x="273812" y="521970"/>
                    <a:pt x="275762" y="495613"/>
                    <a:pt x="275493" y="469257"/>
                  </a:cubicBezTo>
                  <a:cubicBezTo>
                    <a:pt x="274888" y="401416"/>
                    <a:pt x="280804" y="333711"/>
                    <a:pt x="281814" y="265870"/>
                  </a:cubicBezTo>
                  <a:cubicBezTo>
                    <a:pt x="282620" y="208182"/>
                    <a:pt x="298421" y="151570"/>
                    <a:pt x="318995" y="97782"/>
                  </a:cubicBezTo>
                  <a:cubicBezTo>
                    <a:pt x="339568" y="43993"/>
                    <a:pt x="380784" y="19184"/>
                    <a:pt x="435176" y="9838"/>
                  </a:cubicBezTo>
                  <a:cubicBezTo>
                    <a:pt x="456357" y="6207"/>
                    <a:pt x="477737" y="5468"/>
                    <a:pt x="498782" y="963"/>
                  </a:cubicBezTo>
                  <a:cubicBezTo>
                    <a:pt x="518415" y="-3272"/>
                    <a:pt x="537979" y="3989"/>
                    <a:pt x="557142" y="8695"/>
                  </a:cubicBezTo>
                  <a:cubicBezTo>
                    <a:pt x="571597" y="12259"/>
                    <a:pt x="585852" y="16494"/>
                    <a:pt x="600374" y="19251"/>
                  </a:cubicBezTo>
                  <a:cubicBezTo>
                    <a:pt x="611669" y="22007"/>
                    <a:pt x="623637" y="20596"/>
                    <a:pt x="633992" y="15217"/>
                  </a:cubicBezTo>
                  <a:cubicBezTo>
                    <a:pt x="640244" y="10914"/>
                    <a:pt x="647977" y="9502"/>
                    <a:pt x="655372" y="11250"/>
                  </a:cubicBezTo>
                  <a:cubicBezTo>
                    <a:pt x="692084" y="20596"/>
                    <a:pt x="729198" y="27924"/>
                    <a:pt x="766714" y="33101"/>
                  </a:cubicBezTo>
                  <a:cubicBezTo>
                    <a:pt x="815392" y="41438"/>
                    <a:pt x="864138" y="49171"/>
                    <a:pt x="913085" y="55625"/>
                  </a:cubicBezTo>
                  <a:cubicBezTo>
                    <a:pt x="969429" y="63022"/>
                    <a:pt x="1025570" y="57710"/>
                    <a:pt x="1081779" y="59928"/>
                  </a:cubicBezTo>
                  <a:cubicBezTo>
                    <a:pt x="1088503" y="59928"/>
                    <a:pt x="1095226" y="59391"/>
                    <a:pt x="1101950" y="59928"/>
                  </a:cubicBezTo>
                  <a:cubicBezTo>
                    <a:pt x="1119498" y="62013"/>
                    <a:pt x="1123667" y="71493"/>
                    <a:pt x="1114186" y="86419"/>
                  </a:cubicBezTo>
                  <a:cubicBezTo>
                    <a:pt x="1093680" y="118826"/>
                    <a:pt x="1068130" y="129517"/>
                    <a:pt x="1029537" y="120642"/>
                  </a:cubicBezTo>
                  <a:cubicBezTo>
                    <a:pt x="966470" y="106186"/>
                    <a:pt x="907774" y="115397"/>
                    <a:pt x="855062" y="153722"/>
                  </a:cubicBezTo>
                  <a:cubicBezTo>
                    <a:pt x="812232" y="183171"/>
                    <a:pt x="782986" y="228487"/>
                    <a:pt x="773707" y="279586"/>
                  </a:cubicBezTo>
                  <a:cubicBezTo>
                    <a:pt x="772766" y="288797"/>
                    <a:pt x="768126" y="296328"/>
                    <a:pt x="769337" y="304934"/>
                  </a:cubicBezTo>
                  <a:close/>
                </a:path>
              </a:pathLst>
            </a:custGeom>
            <a:solidFill>
              <a:srgbClr val="020202"/>
            </a:solidFill>
            <a:ln w="6712" cap="flat">
              <a:noFill/>
              <a:prstDash val="solid"/>
              <a:miter/>
            </a:ln>
          </p:spPr>
          <p:txBody>
            <a:bodyPr rtlCol="0" anchor="ctr"/>
            <a:lstStyle/>
            <a:p>
              <a:endParaRPr lang="es-CO"/>
            </a:p>
          </p:txBody>
        </p:sp>
        <p:sp>
          <p:nvSpPr>
            <p:cNvPr id="1412" name="Freeform: Shape 1411">
              <a:extLst>
                <a:ext uri="{FF2B5EF4-FFF2-40B4-BE49-F238E27FC236}">
                  <a16:creationId xmlns:a16="http://schemas.microsoft.com/office/drawing/2014/main" id="{B85E5F80-2460-E0CC-BC6B-36FF0CD3DA26}"/>
                </a:ext>
              </a:extLst>
            </p:cNvPr>
            <p:cNvSpPr/>
            <p:nvPr/>
          </p:nvSpPr>
          <p:spPr>
            <a:xfrm>
              <a:off x="3877637" y="2189482"/>
              <a:ext cx="597314" cy="631975"/>
            </a:xfrm>
            <a:custGeom>
              <a:avLst/>
              <a:gdLst>
                <a:gd name="connsiteX0" fmla="*/ 546011 w 597314"/>
                <a:gd name="connsiteY0" fmla="*/ 570817 h 631975"/>
                <a:gd name="connsiteX1" fmla="*/ 533102 w 597314"/>
                <a:gd name="connsiteY1" fmla="*/ 598249 h 631975"/>
                <a:gd name="connsiteX2" fmla="*/ 503787 w 597314"/>
                <a:gd name="connsiteY2" fmla="*/ 602149 h 631975"/>
                <a:gd name="connsiteX3" fmla="*/ 340674 w 597314"/>
                <a:gd name="connsiteY3" fmla="*/ 629715 h 631975"/>
                <a:gd name="connsiteX4" fmla="*/ 210305 w 597314"/>
                <a:gd name="connsiteY4" fmla="*/ 619159 h 631975"/>
                <a:gd name="connsiteX5" fmla="*/ 133052 w 597314"/>
                <a:gd name="connsiteY5" fmla="*/ 602149 h 631975"/>
                <a:gd name="connsiteX6" fmla="*/ 107570 w 597314"/>
                <a:gd name="connsiteY6" fmla="*/ 576667 h 631975"/>
                <a:gd name="connsiteX7" fmla="*/ 92845 w 597314"/>
                <a:gd name="connsiteY7" fmla="*/ 548629 h 631975"/>
                <a:gd name="connsiteX8" fmla="*/ 42150 w 597314"/>
                <a:gd name="connsiteY8" fmla="*/ 544662 h 631975"/>
                <a:gd name="connsiteX9" fmla="*/ 28703 w 597314"/>
                <a:gd name="connsiteY9" fmla="*/ 559252 h 631975"/>
                <a:gd name="connsiteX10" fmla="*/ 13709 w 597314"/>
                <a:gd name="connsiteY10" fmla="*/ 569808 h 631975"/>
                <a:gd name="connsiteX11" fmla="*/ -1688 w 597314"/>
                <a:gd name="connsiteY11" fmla="*/ 552529 h 631975"/>
                <a:gd name="connsiteX12" fmla="*/ -2697 w 597314"/>
                <a:gd name="connsiteY12" fmla="*/ 540158 h 631975"/>
                <a:gd name="connsiteX13" fmla="*/ 18483 w 597314"/>
                <a:gd name="connsiteY13" fmla="*/ 352571 h 631975"/>
                <a:gd name="connsiteX14" fmla="*/ 101048 w 597314"/>
                <a:gd name="connsiteY14" fmla="*/ 121954 h 631975"/>
                <a:gd name="connsiteX15" fmla="*/ 263555 w 597314"/>
                <a:gd name="connsiteY15" fmla="*/ 9537 h 631975"/>
                <a:gd name="connsiteX16" fmla="*/ 525773 w 597314"/>
                <a:gd name="connsiteY16" fmla="*/ 7990 h 631975"/>
                <a:gd name="connsiteX17" fmla="*/ 547557 w 597314"/>
                <a:gd name="connsiteY17" fmla="*/ 13033 h 631975"/>
                <a:gd name="connsiteX18" fmla="*/ 592470 w 597314"/>
                <a:gd name="connsiteY18" fmla="*/ 89211 h 631975"/>
                <a:gd name="connsiteX19" fmla="*/ 583259 w 597314"/>
                <a:gd name="connsiteY19" fmla="*/ 135401 h 631975"/>
                <a:gd name="connsiteX20" fmla="*/ 563089 w 597314"/>
                <a:gd name="connsiteY20" fmla="*/ 320567 h 631975"/>
                <a:gd name="connsiteX21" fmla="*/ 557037 w 597314"/>
                <a:gd name="connsiteY21" fmla="*/ 429690 h 631975"/>
                <a:gd name="connsiteX22" fmla="*/ 546011 w 597314"/>
                <a:gd name="connsiteY22" fmla="*/ 570817 h 631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7314" h="631975">
                  <a:moveTo>
                    <a:pt x="546011" y="570817"/>
                  </a:moveTo>
                  <a:cubicBezTo>
                    <a:pt x="535925" y="577541"/>
                    <a:pt x="546011" y="594080"/>
                    <a:pt x="533102" y="598249"/>
                  </a:cubicBezTo>
                  <a:cubicBezTo>
                    <a:pt x="523419" y="600246"/>
                    <a:pt x="513670" y="601544"/>
                    <a:pt x="503787" y="602149"/>
                  </a:cubicBezTo>
                  <a:cubicBezTo>
                    <a:pt x="449460" y="611427"/>
                    <a:pt x="395337" y="622790"/>
                    <a:pt x="340674" y="629715"/>
                  </a:cubicBezTo>
                  <a:cubicBezTo>
                    <a:pt x="297038" y="635296"/>
                    <a:pt x="253268" y="627967"/>
                    <a:pt x="210305" y="619159"/>
                  </a:cubicBezTo>
                  <a:cubicBezTo>
                    <a:pt x="184486" y="613847"/>
                    <a:pt x="159004" y="606384"/>
                    <a:pt x="133052" y="602149"/>
                  </a:cubicBezTo>
                  <a:cubicBezTo>
                    <a:pt x="119268" y="601443"/>
                    <a:pt x="108308" y="590436"/>
                    <a:pt x="107570" y="576667"/>
                  </a:cubicBezTo>
                  <a:cubicBezTo>
                    <a:pt x="105889" y="565956"/>
                    <a:pt x="100711" y="556106"/>
                    <a:pt x="92845" y="548629"/>
                  </a:cubicBezTo>
                  <a:cubicBezTo>
                    <a:pt x="77516" y="532896"/>
                    <a:pt x="59228" y="531148"/>
                    <a:pt x="42150" y="544662"/>
                  </a:cubicBezTo>
                  <a:cubicBezTo>
                    <a:pt x="36972" y="548831"/>
                    <a:pt x="32468" y="553753"/>
                    <a:pt x="28703" y="559252"/>
                  </a:cubicBezTo>
                  <a:cubicBezTo>
                    <a:pt x="24803" y="564766"/>
                    <a:pt x="21979" y="571557"/>
                    <a:pt x="13709" y="569808"/>
                  </a:cubicBezTo>
                  <a:cubicBezTo>
                    <a:pt x="5170" y="568302"/>
                    <a:pt x="-1149" y="561155"/>
                    <a:pt x="-1688" y="552529"/>
                  </a:cubicBezTo>
                  <a:cubicBezTo>
                    <a:pt x="-2226" y="548428"/>
                    <a:pt x="-2361" y="544326"/>
                    <a:pt x="-2697" y="540158"/>
                  </a:cubicBezTo>
                  <a:cubicBezTo>
                    <a:pt x="4026" y="477562"/>
                    <a:pt x="7388" y="414360"/>
                    <a:pt x="18483" y="352571"/>
                  </a:cubicBezTo>
                  <a:cubicBezTo>
                    <a:pt x="32266" y="271445"/>
                    <a:pt x="60168" y="193378"/>
                    <a:pt x="101048" y="121954"/>
                  </a:cubicBezTo>
                  <a:cubicBezTo>
                    <a:pt x="137220" y="59829"/>
                    <a:pt x="193093" y="24060"/>
                    <a:pt x="263555" y="9537"/>
                  </a:cubicBezTo>
                  <a:cubicBezTo>
                    <a:pt x="350961" y="-8550"/>
                    <a:pt x="438367" y="2813"/>
                    <a:pt x="525773" y="7990"/>
                  </a:cubicBezTo>
                  <a:cubicBezTo>
                    <a:pt x="533237" y="8811"/>
                    <a:pt x="540497" y="10505"/>
                    <a:pt x="547557" y="13033"/>
                  </a:cubicBezTo>
                  <a:cubicBezTo>
                    <a:pt x="585612" y="24819"/>
                    <a:pt x="600607" y="50214"/>
                    <a:pt x="592470" y="89211"/>
                  </a:cubicBezTo>
                  <a:cubicBezTo>
                    <a:pt x="589310" y="104607"/>
                    <a:pt x="586217" y="119937"/>
                    <a:pt x="583259" y="135401"/>
                  </a:cubicBezTo>
                  <a:cubicBezTo>
                    <a:pt x="571493" y="196585"/>
                    <a:pt x="569812" y="258845"/>
                    <a:pt x="563089" y="320567"/>
                  </a:cubicBezTo>
                  <a:cubicBezTo>
                    <a:pt x="559323" y="356538"/>
                    <a:pt x="557306" y="393181"/>
                    <a:pt x="557037" y="429690"/>
                  </a:cubicBezTo>
                  <a:cubicBezTo>
                    <a:pt x="556500" y="476923"/>
                    <a:pt x="552802" y="524068"/>
                    <a:pt x="546011" y="570817"/>
                  </a:cubicBezTo>
                  <a:close/>
                </a:path>
              </a:pathLst>
            </a:custGeom>
            <a:solidFill>
              <a:srgbClr val="237F18"/>
            </a:solidFill>
            <a:ln w="6712" cap="flat">
              <a:noFill/>
              <a:prstDash val="solid"/>
              <a:miter/>
            </a:ln>
          </p:spPr>
          <p:txBody>
            <a:bodyPr rtlCol="0" anchor="ctr"/>
            <a:lstStyle/>
            <a:p>
              <a:endParaRPr lang="es-CO"/>
            </a:p>
          </p:txBody>
        </p:sp>
        <p:sp>
          <p:nvSpPr>
            <p:cNvPr id="1413" name="Freeform: Shape 1412">
              <a:extLst>
                <a:ext uri="{FF2B5EF4-FFF2-40B4-BE49-F238E27FC236}">
                  <a16:creationId xmlns:a16="http://schemas.microsoft.com/office/drawing/2014/main" id="{112F5A88-6140-5C30-53D7-DFEBB8A383AB}"/>
                </a:ext>
              </a:extLst>
            </p:cNvPr>
            <p:cNvSpPr/>
            <p:nvPr/>
          </p:nvSpPr>
          <p:spPr>
            <a:xfrm>
              <a:off x="4774157" y="4175110"/>
              <a:ext cx="155578" cy="1892808"/>
            </a:xfrm>
            <a:custGeom>
              <a:avLst/>
              <a:gdLst>
                <a:gd name="connsiteX0" fmla="*/ 8056 w 155578"/>
                <a:gd name="connsiteY0" fmla="*/ -315 h 1892808"/>
                <a:gd name="connsiteX1" fmla="*/ 5635 w 155578"/>
                <a:gd name="connsiteY1" fmla="*/ 134156 h 1892808"/>
                <a:gd name="connsiteX2" fmla="*/ 10678 w 155578"/>
                <a:gd name="connsiteY2" fmla="*/ 260692 h 1892808"/>
                <a:gd name="connsiteX3" fmla="*/ 12022 w 155578"/>
                <a:gd name="connsiteY3" fmla="*/ 270509 h 1892808"/>
                <a:gd name="connsiteX4" fmla="*/ 17940 w 155578"/>
                <a:gd name="connsiteY4" fmla="*/ 412106 h 1892808"/>
                <a:gd name="connsiteX5" fmla="*/ 23856 w 155578"/>
                <a:gd name="connsiteY5" fmla="*/ 615964 h 1892808"/>
                <a:gd name="connsiteX6" fmla="*/ 38715 w 155578"/>
                <a:gd name="connsiteY6" fmla="*/ 868903 h 1892808"/>
                <a:gd name="connsiteX7" fmla="*/ 53306 w 155578"/>
                <a:gd name="connsiteY7" fmla="*/ 1057162 h 1892808"/>
                <a:gd name="connsiteX8" fmla="*/ 85512 w 155578"/>
                <a:gd name="connsiteY8" fmla="*/ 1303176 h 1892808"/>
                <a:gd name="connsiteX9" fmla="*/ 112875 w 155578"/>
                <a:gd name="connsiteY9" fmla="*/ 1487266 h 1892808"/>
                <a:gd name="connsiteX10" fmla="*/ 123162 w 155578"/>
                <a:gd name="connsiteY10" fmla="*/ 1618442 h 1892808"/>
                <a:gd name="connsiteX11" fmla="*/ 134392 w 155578"/>
                <a:gd name="connsiteY11" fmla="*/ 1729649 h 1892808"/>
                <a:gd name="connsiteX12" fmla="*/ 139435 w 155578"/>
                <a:gd name="connsiteY12" fmla="*/ 1789086 h 1892808"/>
                <a:gd name="connsiteX13" fmla="*/ 152882 w 155578"/>
                <a:gd name="connsiteY13" fmla="*/ 1892494 h 1892808"/>
                <a:gd name="connsiteX14" fmla="*/ 140712 w 155578"/>
                <a:gd name="connsiteY14" fmla="*/ 1845764 h 1892808"/>
                <a:gd name="connsiteX15" fmla="*/ 132509 w 155578"/>
                <a:gd name="connsiteY15" fmla="*/ 1769722 h 1892808"/>
                <a:gd name="connsiteX16" fmla="*/ 126659 w 155578"/>
                <a:gd name="connsiteY16" fmla="*/ 1718085 h 1892808"/>
                <a:gd name="connsiteX17" fmla="*/ 111800 w 155578"/>
                <a:gd name="connsiteY17" fmla="*/ 1555644 h 1892808"/>
                <a:gd name="connsiteX18" fmla="*/ 89008 w 155578"/>
                <a:gd name="connsiteY18" fmla="*/ 1406852 h 1892808"/>
                <a:gd name="connsiteX19" fmla="*/ 72332 w 155578"/>
                <a:gd name="connsiteY19" fmla="*/ 1289527 h 1892808"/>
                <a:gd name="connsiteX20" fmla="*/ 60500 w 155578"/>
                <a:gd name="connsiteY20" fmla="*/ 1211400 h 1892808"/>
                <a:gd name="connsiteX21" fmla="*/ 47725 w 155578"/>
                <a:gd name="connsiteY21" fmla="*/ 1098646 h 1892808"/>
                <a:gd name="connsiteX22" fmla="*/ 41405 w 155578"/>
                <a:gd name="connsiteY22" fmla="*/ 1044858 h 1892808"/>
                <a:gd name="connsiteX23" fmla="*/ 33135 w 155578"/>
                <a:gd name="connsiteY23" fmla="*/ 963705 h 1892808"/>
                <a:gd name="connsiteX24" fmla="*/ 32799 w 155578"/>
                <a:gd name="connsiteY24" fmla="*/ 958797 h 1892808"/>
                <a:gd name="connsiteX25" fmla="*/ 26075 w 155578"/>
                <a:gd name="connsiteY25" fmla="*/ 837773 h 1892808"/>
                <a:gd name="connsiteX26" fmla="*/ 17873 w 155578"/>
                <a:gd name="connsiteY26" fmla="*/ 724481 h 1892808"/>
                <a:gd name="connsiteX27" fmla="*/ 17536 w 155578"/>
                <a:gd name="connsiteY27" fmla="*/ 719506 h 1892808"/>
                <a:gd name="connsiteX28" fmla="*/ 11351 w 155578"/>
                <a:gd name="connsiteY28" fmla="*/ 593306 h 1892808"/>
                <a:gd name="connsiteX29" fmla="*/ 6645 w 155578"/>
                <a:gd name="connsiteY29" fmla="*/ 372505 h 1892808"/>
                <a:gd name="connsiteX30" fmla="*/ -1760 w 155578"/>
                <a:gd name="connsiteY30" fmla="*/ 144846 h 1892808"/>
                <a:gd name="connsiteX31" fmla="*/ 2543 w 155578"/>
                <a:gd name="connsiteY31" fmla="*/ 13536 h 1892808"/>
                <a:gd name="connsiteX32" fmla="*/ 8056 w 155578"/>
                <a:gd name="connsiteY32" fmla="*/ -315 h 189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578" h="1892808">
                  <a:moveTo>
                    <a:pt x="8056" y="-315"/>
                  </a:moveTo>
                  <a:cubicBezTo>
                    <a:pt x="7653" y="44397"/>
                    <a:pt x="5501" y="89242"/>
                    <a:pt x="5635" y="134156"/>
                  </a:cubicBezTo>
                  <a:cubicBezTo>
                    <a:pt x="5635" y="176178"/>
                    <a:pt x="4897" y="218670"/>
                    <a:pt x="10678" y="260692"/>
                  </a:cubicBezTo>
                  <a:cubicBezTo>
                    <a:pt x="11351" y="263927"/>
                    <a:pt x="11820" y="267208"/>
                    <a:pt x="12022" y="270509"/>
                  </a:cubicBezTo>
                  <a:cubicBezTo>
                    <a:pt x="10880" y="317574"/>
                    <a:pt x="19486" y="364638"/>
                    <a:pt x="17940" y="412106"/>
                  </a:cubicBezTo>
                  <a:cubicBezTo>
                    <a:pt x="15653" y="480148"/>
                    <a:pt x="20225" y="548123"/>
                    <a:pt x="23856" y="615964"/>
                  </a:cubicBezTo>
                  <a:cubicBezTo>
                    <a:pt x="28294" y="700277"/>
                    <a:pt x="33941" y="784590"/>
                    <a:pt x="38715" y="868903"/>
                  </a:cubicBezTo>
                  <a:cubicBezTo>
                    <a:pt x="42278" y="931634"/>
                    <a:pt x="47119" y="994431"/>
                    <a:pt x="53306" y="1057162"/>
                  </a:cubicBezTo>
                  <a:cubicBezTo>
                    <a:pt x="61239" y="1139458"/>
                    <a:pt x="71997" y="1221485"/>
                    <a:pt x="85512" y="1303176"/>
                  </a:cubicBezTo>
                  <a:cubicBezTo>
                    <a:pt x="95732" y="1364360"/>
                    <a:pt x="103126" y="1426015"/>
                    <a:pt x="112875" y="1487266"/>
                  </a:cubicBezTo>
                  <a:cubicBezTo>
                    <a:pt x="118726" y="1530767"/>
                    <a:pt x="122222" y="1574538"/>
                    <a:pt x="123162" y="1618442"/>
                  </a:cubicBezTo>
                  <a:cubicBezTo>
                    <a:pt x="124911" y="1655623"/>
                    <a:pt x="129080" y="1692804"/>
                    <a:pt x="134392" y="1729649"/>
                  </a:cubicBezTo>
                  <a:cubicBezTo>
                    <a:pt x="137215" y="1749484"/>
                    <a:pt x="137887" y="1769318"/>
                    <a:pt x="139435" y="1789086"/>
                  </a:cubicBezTo>
                  <a:cubicBezTo>
                    <a:pt x="142191" y="1823846"/>
                    <a:pt x="149653" y="1857867"/>
                    <a:pt x="152882" y="1892494"/>
                  </a:cubicBezTo>
                  <a:cubicBezTo>
                    <a:pt x="141921" y="1879046"/>
                    <a:pt x="143400" y="1861632"/>
                    <a:pt x="140712" y="1845764"/>
                  </a:cubicBezTo>
                  <a:cubicBezTo>
                    <a:pt x="136408" y="1820551"/>
                    <a:pt x="131230" y="1795338"/>
                    <a:pt x="132509" y="1769722"/>
                  </a:cubicBezTo>
                  <a:cubicBezTo>
                    <a:pt x="132307" y="1752375"/>
                    <a:pt x="130357" y="1735028"/>
                    <a:pt x="126659" y="1718085"/>
                  </a:cubicBezTo>
                  <a:cubicBezTo>
                    <a:pt x="118456" y="1664296"/>
                    <a:pt x="118389" y="1609634"/>
                    <a:pt x="111800" y="1555644"/>
                  </a:cubicBezTo>
                  <a:cubicBezTo>
                    <a:pt x="105682" y="1505891"/>
                    <a:pt x="96470" y="1456472"/>
                    <a:pt x="89008" y="1406852"/>
                  </a:cubicBezTo>
                  <a:cubicBezTo>
                    <a:pt x="83158" y="1367789"/>
                    <a:pt x="78048" y="1328591"/>
                    <a:pt x="72332" y="1289527"/>
                  </a:cubicBezTo>
                  <a:cubicBezTo>
                    <a:pt x="68568" y="1263507"/>
                    <a:pt x="63862" y="1237554"/>
                    <a:pt x="60500" y="1211400"/>
                  </a:cubicBezTo>
                  <a:cubicBezTo>
                    <a:pt x="55658" y="1173883"/>
                    <a:pt x="48398" y="1136567"/>
                    <a:pt x="47725" y="1098646"/>
                  </a:cubicBezTo>
                  <a:cubicBezTo>
                    <a:pt x="46919" y="1080560"/>
                    <a:pt x="44834" y="1062608"/>
                    <a:pt x="41405" y="1044858"/>
                  </a:cubicBezTo>
                  <a:cubicBezTo>
                    <a:pt x="36901" y="1017964"/>
                    <a:pt x="41405" y="990061"/>
                    <a:pt x="33135" y="963705"/>
                  </a:cubicBezTo>
                  <a:cubicBezTo>
                    <a:pt x="32731" y="962091"/>
                    <a:pt x="32597" y="960411"/>
                    <a:pt x="32799" y="958797"/>
                  </a:cubicBezTo>
                  <a:cubicBezTo>
                    <a:pt x="35420" y="918456"/>
                    <a:pt x="29302" y="878115"/>
                    <a:pt x="26075" y="837773"/>
                  </a:cubicBezTo>
                  <a:cubicBezTo>
                    <a:pt x="23319" y="800054"/>
                    <a:pt x="26815" y="761730"/>
                    <a:pt x="17873" y="724481"/>
                  </a:cubicBezTo>
                  <a:cubicBezTo>
                    <a:pt x="17469" y="722868"/>
                    <a:pt x="17401" y="721187"/>
                    <a:pt x="17536" y="719506"/>
                  </a:cubicBezTo>
                  <a:cubicBezTo>
                    <a:pt x="20696" y="677216"/>
                    <a:pt x="14511" y="635193"/>
                    <a:pt x="11351" y="593306"/>
                  </a:cubicBezTo>
                  <a:cubicBezTo>
                    <a:pt x="5837" y="519347"/>
                    <a:pt x="11351" y="445926"/>
                    <a:pt x="6645" y="372505"/>
                  </a:cubicBezTo>
                  <a:cubicBezTo>
                    <a:pt x="1802" y="296664"/>
                    <a:pt x="-5256" y="220822"/>
                    <a:pt x="-1760" y="144846"/>
                  </a:cubicBezTo>
                  <a:cubicBezTo>
                    <a:pt x="256" y="101076"/>
                    <a:pt x="2072" y="57440"/>
                    <a:pt x="2543" y="13536"/>
                  </a:cubicBezTo>
                  <a:cubicBezTo>
                    <a:pt x="1669" y="8258"/>
                    <a:pt x="3820" y="2933"/>
                    <a:pt x="8056" y="-315"/>
                  </a:cubicBezTo>
                  <a:close/>
                </a:path>
              </a:pathLst>
            </a:custGeom>
            <a:solidFill>
              <a:srgbClr val="270000"/>
            </a:solidFill>
            <a:ln w="6712" cap="flat">
              <a:noFill/>
              <a:prstDash val="solid"/>
              <a:miter/>
            </a:ln>
          </p:spPr>
          <p:txBody>
            <a:bodyPr rtlCol="0" anchor="ctr"/>
            <a:lstStyle/>
            <a:p>
              <a:endParaRPr lang="es-CO"/>
            </a:p>
          </p:txBody>
        </p:sp>
        <p:sp>
          <p:nvSpPr>
            <p:cNvPr id="1414" name="Freeform: Shape 1413">
              <a:extLst>
                <a:ext uri="{FF2B5EF4-FFF2-40B4-BE49-F238E27FC236}">
                  <a16:creationId xmlns:a16="http://schemas.microsoft.com/office/drawing/2014/main" id="{074BFBC9-CE28-D846-804C-759A74DFFF40}"/>
                </a:ext>
              </a:extLst>
            </p:cNvPr>
            <p:cNvSpPr/>
            <p:nvPr/>
          </p:nvSpPr>
          <p:spPr>
            <a:xfrm>
              <a:off x="8509875" y="3482788"/>
              <a:ext cx="4871" cy="9883"/>
            </a:xfrm>
            <a:custGeom>
              <a:avLst/>
              <a:gdLst>
                <a:gd name="connsiteX0" fmla="*/ -2624 w 4871"/>
                <a:gd name="connsiteY0" fmla="*/ -315 h 9883"/>
                <a:gd name="connsiteX1" fmla="*/ 2015 w 4871"/>
                <a:gd name="connsiteY1" fmla="*/ 9569 h 9883"/>
                <a:gd name="connsiteX2" fmla="*/ -2624 w 4871"/>
                <a:gd name="connsiteY2" fmla="*/ -315 h 9883"/>
              </a:gdLst>
              <a:ahLst/>
              <a:cxnLst>
                <a:cxn ang="0">
                  <a:pos x="connsiteX0" y="connsiteY0"/>
                </a:cxn>
                <a:cxn ang="0">
                  <a:pos x="connsiteX1" y="connsiteY1"/>
                </a:cxn>
                <a:cxn ang="0">
                  <a:pos x="connsiteX2" y="connsiteY2"/>
                </a:cxn>
              </a:cxnLst>
              <a:rect l="l" t="t" r="r" b="b"/>
              <a:pathLst>
                <a:path w="4871" h="9883">
                  <a:moveTo>
                    <a:pt x="-2624" y="-315"/>
                  </a:moveTo>
                  <a:cubicBezTo>
                    <a:pt x="873" y="1642"/>
                    <a:pt x="2754" y="5622"/>
                    <a:pt x="2015" y="9569"/>
                  </a:cubicBezTo>
                  <a:cubicBezTo>
                    <a:pt x="-1279" y="7411"/>
                    <a:pt x="-3095" y="3592"/>
                    <a:pt x="-2624" y="-315"/>
                  </a:cubicBezTo>
                  <a:close/>
                </a:path>
              </a:pathLst>
            </a:custGeom>
            <a:solidFill>
              <a:srgbClr val="020202"/>
            </a:solidFill>
            <a:ln w="6712" cap="flat">
              <a:noFill/>
              <a:prstDash val="solid"/>
              <a:miter/>
            </a:ln>
          </p:spPr>
          <p:txBody>
            <a:bodyPr rtlCol="0" anchor="ctr"/>
            <a:lstStyle/>
            <a:p>
              <a:endParaRPr lang="es-CO"/>
            </a:p>
          </p:txBody>
        </p:sp>
        <p:sp>
          <p:nvSpPr>
            <p:cNvPr id="1415" name="Freeform: Shape 1414">
              <a:extLst>
                <a:ext uri="{FF2B5EF4-FFF2-40B4-BE49-F238E27FC236}">
                  <a16:creationId xmlns:a16="http://schemas.microsoft.com/office/drawing/2014/main" id="{1415B1AE-9BA3-E15A-E977-7318CD44E72B}"/>
                </a:ext>
              </a:extLst>
            </p:cNvPr>
            <p:cNvSpPr/>
            <p:nvPr/>
          </p:nvSpPr>
          <p:spPr>
            <a:xfrm>
              <a:off x="8440153" y="2999635"/>
              <a:ext cx="4912" cy="9883"/>
            </a:xfrm>
            <a:custGeom>
              <a:avLst/>
              <a:gdLst>
                <a:gd name="connsiteX0" fmla="*/ -2626 w 4912"/>
                <a:gd name="connsiteY0" fmla="*/ -315 h 9883"/>
                <a:gd name="connsiteX1" fmla="*/ 2081 w 4912"/>
                <a:gd name="connsiteY1" fmla="*/ 9569 h 9883"/>
                <a:gd name="connsiteX2" fmla="*/ -2626 w 4912"/>
                <a:gd name="connsiteY2" fmla="*/ -315 h 9883"/>
              </a:gdLst>
              <a:ahLst/>
              <a:cxnLst>
                <a:cxn ang="0">
                  <a:pos x="connsiteX0" y="connsiteY0"/>
                </a:cxn>
                <a:cxn ang="0">
                  <a:pos x="connsiteX1" y="connsiteY1"/>
                </a:cxn>
                <a:cxn ang="0">
                  <a:pos x="connsiteX2" y="connsiteY2"/>
                </a:cxn>
              </a:cxnLst>
              <a:rect l="l" t="t" r="r" b="b"/>
              <a:pathLst>
                <a:path w="4912" h="9883">
                  <a:moveTo>
                    <a:pt x="-2626" y="-315"/>
                  </a:moveTo>
                  <a:cubicBezTo>
                    <a:pt x="871" y="1662"/>
                    <a:pt x="2754" y="5616"/>
                    <a:pt x="2081" y="9569"/>
                  </a:cubicBezTo>
                  <a:cubicBezTo>
                    <a:pt x="-1214" y="7438"/>
                    <a:pt x="-3097" y="3605"/>
                    <a:pt x="-2626" y="-315"/>
                  </a:cubicBezTo>
                  <a:close/>
                </a:path>
              </a:pathLst>
            </a:custGeom>
            <a:solidFill>
              <a:srgbClr val="020202"/>
            </a:solidFill>
            <a:ln w="6712" cap="flat">
              <a:noFill/>
              <a:prstDash val="solid"/>
              <a:miter/>
            </a:ln>
          </p:spPr>
          <p:txBody>
            <a:bodyPr rtlCol="0" anchor="ctr"/>
            <a:lstStyle/>
            <a:p>
              <a:endParaRPr lang="es-CO"/>
            </a:p>
          </p:txBody>
        </p:sp>
        <p:sp>
          <p:nvSpPr>
            <p:cNvPr id="1416" name="Freeform: Shape 1415">
              <a:extLst>
                <a:ext uri="{FF2B5EF4-FFF2-40B4-BE49-F238E27FC236}">
                  <a16:creationId xmlns:a16="http://schemas.microsoft.com/office/drawing/2014/main" id="{17661B85-5DFB-7A9A-8C66-B9CDCDD42C82}"/>
                </a:ext>
              </a:extLst>
            </p:cNvPr>
            <p:cNvSpPr/>
            <p:nvPr/>
          </p:nvSpPr>
          <p:spPr>
            <a:xfrm>
              <a:off x="8514848" y="3577388"/>
              <a:ext cx="4769" cy="9816"/>
            </a:xfrm>
            <a:custGeom>
              <a:avLst/>
              <a:gdLst>
                <a:gd name="connsiteX0" fmla="*/ -2621 w 4769"/>
                <a:gd name="connsiteY0" fmla="*/ -315 h 9816"/>
                <a:gd name="connsiteX1" fmla="*/ 1883 w 4769"/>
                <a:gd name="connsiteY1" fmla="*/ 9502 h 9816"/>
                <a:gd name="connsiteX2" fmla="*/ -2621 w 4769"/>
                <a:gd name="connsiteY2" fmla="*/ -315 h 9816"/>
              </a:gdLst>
              <a:ahLst/>
              <a:cxnLst>
                <a:cxn ang="0">
                  <a:pos x="connsiteX0" y="connsiteY0"/>
                </a:cxn>
                <a:cxn ang="0">
                  <a:pos x="connsiteX1" y="connsiteY1"/>
                </a:cxn>
                <a:cxn ang="0">
                  <a:pos x="connsiteX2" y="connsiteY2"/>
                </a:cxn>
              </a:cxnLst>
              <a:rect l="l" t="t" r="r" b="b"/>
              <a:pathLst>
                <a:path w="4769" h="9816">
                  <a:moveTo>
                    <a:pt x="-2621" y="-315"/>
                  </a:moveTo>
                  <a:cubicBezTo>
                    <a:pt x="875" y="1628"/>
                    <a:pt x="2689" y="5595"/>
                    <a:pt x="1883" y="9502"/>
                  </a:cubicBezTo>
                  <a:cubicBezTo>
                    <a:pt x="-1344" y="7343"/>
                    <a:pt x="-3093" y="3544"/>
                    <a:pt x="-2621" y="-315"/>
                  </a:cubicBezTo>
                  <a:close/>
                </a:path>
              </a:pathLst>
            </a:custGeom>
            <a:solidFill>
              <a:srgbClr val="020202"/>
            </a:solidFill>
            <a:ln w="6712" cap="flat">
              <a:noFill/>
              <a:prstDash val="solid"/>
              <a:miter/>
            </a:ln>
          </p:spPr>
          <p:txBody>
            <a:bodyPr rtlCol="0" anchor="ctr"/>
            <a:lstStyle/>
            <a:p>
              <a:endParaRPr lang="es-CO"/>
            </a:p>
          </p:txBody>
        </p:sp>
        <p:sp>
          <p:nvSpPr>
            <p:cNvPr id="1417" name="Freeform: Shape 1416">
              <a:extLst>
                <a:ext uri="{FF2B5EF4-FFF2-40B4-BE49-F238E27FC236}">
                  <a16:creationId xmlns:a16="http://schemas.microsoft.com/office/drawing/2014/main" id="{5C76DAB8-3237-6E3C-2A3F-914247C6F1F2}"/>
                </a:ext>
              </a:extLst>
            </p:cNvPr>
            <p:cNvSpPr/>
            <p:nvPr/>
          </p:nvSpPr>
          <p:spPr>
            <a:xfrm>
              <a:off x="8504900" y="3432967"/>
              <a:ext cx="4871" cy="9883"/>
            </a:xfrm>
            <a:custGeom>
              <a:avLst/>
              <a:gdLst>
                <a:gd name="connsiteX0" fmla="*/ -2624 w 4871"/>
                <a:gd name="connsiteY0" fmla="*/ -315 h 9883"/>
                <a:gd name="connsiteX1" fmla="*/ 2015 w 4871"/>
                <a:gd name="connsiteY1" fmla="*/ 9569 h 9883"/>
                <a:gd name="connsiteX2" fmla="*/ -2624 w 4871"/>
                <a:gd name="connsiteY2" fmla="*/ -315 h 9883"/>
              </a:gdLst>
              <a:ahLst/>
              <a:cxnLst>
                <a:cxn ang="0">
                  <a:pos x="connsiteX0" y="connsiteY0"/>
                </a:cxn>
                <a:cxn ang="0">
                  <a:pos x="connsiteX1" y="connsiteY1"/>
                </a:cxn>
                <a:cxn ang="0">
                  <a:pos x="connsiteX2" y="connsiteY2"/>
                </a:cxn>
              </a:cxnLst>
              <a:rect l="l" t="t" r="r" b="b"/>
              <a:pathLst>
                <a:path w="4871" h="9883">
                  <a:moveTo>
                    <a:pt x="-2624" y="-315"/>
                  </a:moveTo>
                  <a:cubicBezTo>
                    <a:pt x="871" y="1655"/>
                    <a:pt x="2754" y="5622"/>
                    <a:pt x="2015" y="9569"/>
                  </a:cubicBezTo>
                  <a:cubicBezTo>
                    <a:pt x="-1279" y="7424"/>
                    <a:pt x="-3095" y="3592"/>
                    <a:pt x="-2624" y="-315"/>
                  </a:cubicBezTo>
                  <a:close/>
                </a:path>
              </a:pathLst>
            </a:custGeom>
            <a:solidFill>
              <a:srgbClr val="020202"/>
            </a:solidFill>
            <a:ln w="6712" cap="flat">
              <a:noFill/>
              <a:prstDash val="solid"/>
              <a:miter/>
            </a:ln>
          </p:spPr>
          <p:txBody>
            <a:bodyPr rtlCol="0" anchor="ctr"/>
            <a:lstStyle/>
            <a:p>
              <a:endParaRPr lang="es-CO"/>
            </a:p>
          </p:txBody>
        </p:sp>
        <p:sp>
          <p:nvSpPr>
            <p:cNvPr id="1418" name="Freeform: Shape 1417">
              <a:extLst>
                <a:ext uri="{FF2B5EF4-FFF2-40B4-BE49-F238E27FC236}">
                  <a16:creationId xmlns:a16="http://schemas.microsoft.com/office/drawing/2014/main" id="{CFF52717-8A78-76B5-266E-22FBB6F94AC2}"/>
                </a:ext>
              </a:extLst>
            </p:cNvPr>
            <p:cNvSpPr/>
            <p:nvPr/>
          </p:nvSpPr>
          <p:spPr>
            <a:xfrm>
              <a:off x="8460126" y="2890042"/>
              <a:ext cx="4773" cy="4975"/>
            </a:xfrm>
            <a:custGeom>
              <a:avLst/>
              <a:gdLst>
                <a:gd name="connsiteX0" fmla="*/ 2076 w 4773"/>
                <a:gd name="connsiteY0" fmla="*/ -315 h 4975"/>
                <a:gd name="connsiteX1" fmla="*/ -2697 w 4773"/>
                <a:gd name="connsiteY1" fmla="*/ 4661 h 4975"/>
                <a:gd name="connsiteX2" fmla="*/ 2076 w 4773"/>
                <a:gd name="connsiteY2" fmla="*/ -315 h 4975"/>
              </a:gdLst>
              <a:ahLst/>
              <a:cxnLst>
                <a:cxn ang="0">
                  <a:pos x="connsiteX0" y="connsiteY0"/>
                </a:cxn>
                <a:cxn ang="0">
                  <a:pos x="connsiteX1" y="connsiteY1"/>
                </a:cxn>
                <a:cxn ang="0">
                  <a:pos x="connsiteX2" y="connsiteY2"/>
                </a:cxn>
              </a:cxnLst>
              <a:rect l="l" t="t" r="r" b="b"/>
              <a:pathLst>
                <a:path w="4773" h="4975">
                  <a:moveTo>
                    <a:pt x="2076" y="-315"/>
                  </a:moveTo>
                  <a:cubicBezTo>
                    <a:pt x="463" y="1366"/>
                    <a:pt x="-1084" y="3047"/>
                    <a:pt x="-2697" y="4661"/>
                  </a:cubicBezTo>
                  <a:cubicBezTo>
                    <a:pt x="-1084" y="2912"/>
                    <a:pt x="463" y="1366"/>
                    <a:pt x="2076" y="-315"/>
                  </a:cubicBezTo>
                  <a:close/>
                </a:path>
              </a:pathLst>
            </a:custGeom>
            <a:solidFill>
              <a:srgbClr val="020202"/>
            </a:solidFill>
            <a:ln w="6712" cap="flat">
              <a:noFill/>
              <a:prstDash val="solid"/>
              <a:miter/>
            </a:ln>
          </p:spPr>
          <p:txBody>
            <a:bodyPr rtlCol="0" anchor="ctr"/>
            <a:lstStyle/>
            <a:p>
              <a:endParaRPr lang="es-CO"/>
            </a:p>
          </p:txBody>
        </p:sp>
        <p:sp>
          <p:nvSpPr>
            <p:cNvPr id="1419" name="Freeform: Shape 1418">
              <a:extLst>
                <a:ext uri="{FF2B5EF4-FFF2-40B4-BE49-F238E27FC236}">
                  <a16:creationId xmlns:a16="http://schemas.microsoft.com/office/drawing/2014/main" id="{9612F9A6-520B-794B-BD16-7305BE686DD2}"/>
                </a:ext>
              </a:extLst>
            </p:cNvPr>
            <p:cNvSpPr/>
            <p:nvPr/>
          </p:nvSpPr>
          <p:spPr>
            <a:xfrm>
              <a:off x="8445200" y="2934887"/>
              <a:ext cx="4773" cy="4975"/>
            </a:xfrm>
            <a:custGeom>
              <a:avLst/>
              <a:gdLst>
                <a:gd name="connsiteX0" fmla="*/ 2076 w 4773"/>
                <a:gd name="connsiteY0" fmla="*/ -315 h 4975"/>
                <a:gd name="connsiteX1" fmla="*/ -2697 w 4773"/>
                <a:gd name="connsiteY1" fmla="*/ 4661 h 4975"/>
                <a:gd name="connsiteX2" fmla="*/ 2076 w 4773"/>
                <a:gd name="connsiteY2" fmla="*/ -315 h 4975"/>
              </a:gdLst>
              <a:ahLst/>
              <a:cxnLst>
                <a:cxn ang="0">
                  <a:pos x="connsiteX0" y="connsiteY0"/>
                </a:cxn>
                <a:cxn ang="0">
                  <a:pos x="connsiteX1" y="connsiteY1"/>
                </a:cxn>
                <a:cxn ang="0">
                  <a:pos x="connsiteX2" y="connsiteY2"/>
                </a:cxn>
              </a:cxnLst>
              <a:rect l="l" t="t" r="r" b="b"/>
              <a:pathLst>
                <a:path w="4773" h="4975">
                  <a:moveTo>
                    <a:pt x="2076" y="-315"/>
                  </a:moveTo>
                  <a:cubicBezTo>
                    <a:pt x="463" y="1366"/>
                    <a:pt x="-1151" y="2980"/>
                    <a:pt x="-2697" y="4661"/>
                  </a:cubicBezTo>
                  <a:cubicBezTo>
                    <a:pt x="-1151" y="2980"/>
                    <a:pt x="463" y="1366"/>
                    <a:pt x="2076" y="-315"/>
                  </a:cubicBezTo>
                  <a:close/>
                </a:path>
              </a:pathLst>
            </a:custGeom>
            <a:solidFill>
              <a:srgbClr val="020202"/>
            </a:solidFill>
            <a:ln w="6712" cap="flat">
              <a:noFill/>
              <a:prstDash val="solid"/>
              <a:miter/>
            </a:ln>
          </p:spPr>
          <p:txBody>
            <a:bodyPr rtlCol="0" anchor="ctr"/>
            <a:lstStyle/>
            <a:p>
              <a:endParaRPr lang="es-CO"/>
            </a:p>
          </p:txBody>
        </p:sp>
        <p:sp>
          <p:nvSpPr>
            <p:cNvPr id="1420" name="Freeform: Shape 1419">
              <a:extLst>
                <a:ext uri="{FF2B5EF4-FFF2-40B4-BE49-F238E27FC236}">
                  <a16:creationId xmlns:a16="http://schemas.microsoft.com/office/drawing/2014/main" id="{3E77C76B-EEA8-4E2E-85D9-587C2EEAB371}"/>
                </a:ext>
              </a:extLst>
            </p:cNvPr>
            <p:cNvSpPr/>
            <p:nvPr/>
          </p:nvSpPr>
          <p:spPr>
            <a:xfrm>
              <a:off x="8440225" y="2969782"/>
              <a:ext cx="4571" cy="4975"/>
            </a:xfrm>
            <a:custGeom>
              <a:avLst/>
              <a:gdLst>
                <a:gd name="connsiteX0" fmla="*/ 1874 w 4571"/>
                <a:gd name="connsiteY0" fmla="*/ -315 h 4975"/>
                <a:gd name="connsiteX1" fmla="*/ -2697 w 4571"/>
                <a:gd name="connsiteY1" fmla="*/ 4661 h 4975"/>
                <a:gd name="connsiteX2" fmla="*/ 1874 w 4571"/>
                <a:gd name="connsiteY2" fmla="*/ -315 h 4975"/>
              </a:gdLst>
              <a:ahLst/>
              <a:cxnLst>
                <a:cxn ang="0">
                  <a:pos x="connsiteX0" y="connsiteY0"/>
                </a:cxn>
                <a:cxn ang="0">
                  <a:pos x="connsiteX1" y="connsiteY1"/>
                </a:cxn>
                <a:cxn ang="0">
                  <a:pos x="connsiteX2" y="connsiteY2"/>
                </a:cxn>
              </a:cxnLst>
              <a:rect l="l" t="t" r="r" b="b"/>
              <a:pathLst>
                <a:path w="4571" h="4975">
                  <a:moveTo>
                    <a:pt x="1874" y="-315"/>
                  </a:moveTo>
                  <a:cubicBezTo>
                    <a:pt x="328" y="1299"/>
                    <a:pt x="-1218" y="2980"/>
                    <a:pt x="-2697" y="4661"/>
                  </a:cubicBezTo>
                  <a:cubicBezTo>
                    <a:pt x="-1218" y="2980"/>
                    <a:pt x="328" y="1299"/>
                    <a:pt x="1874" y="-315"/>
                  </a:cubicBezTo>
                  <a:close/>
                </a:path>
              </a:pathLst>
            </a:custGeom>
            <a:solidFill>
              <a:srgbClr val="020202"/>
            </a:solidFill>
            <a:ln w="6712" cap="flat">
              <a:noFill/>
              <a:prstDash val="solid"/>
              <a:miter/>
            </a:ln>
          </p:spPr>
          <p:txBody>
            <a:bodyPr rtlCol="0" anchor="ctr"/>
            <a:lstStyle/>
            <a:p>
              <a:endParaRPr lang="es-CO"/>
            </a:p>
          </p:txBody>
        </p:sp>
        <p:sp>
          <p:nvSpPr>
            <p:cNvPr id="1421" name="Freeform: Shape 1420">
              <a:extLst>
                <a:ext uri="{FF2B5EF4-FFF2-40B4-BE49-F238E27FC236}">
                  <a16:creationId xmlns:a16="http://schemas.microsoft.com/office/drawing/2014/main" id="{E3D68608-CBBD-DE7D-E6F9-C4677F956F72}"/>
                </a:ext>
              </a:extLst>
            </p:cNvPr>
            <p:cNvSpPr/>
            <p:nvPr/>
          </p:nvSpPr>
          <p:spPr>
            <a:xfrm>
              <a:off x="8445200" y="3039505"/>
              <a:ext cx="4706" cy="4975"/>
            </a:xfrm>
            <a:custGeom>
              <a:avLst/>
              <a:gdLst>
                <a:gd name="connsiteX0" fmla="*/ -2697 w 4706"/>
                <a:gd name="connsiteY0" fmla="*/ -315 h 4975"/>
                <a:gd name="connsiteX1" fmla="*/ 2009 w 4706"/>
                <a:gd name="connsiteY1" fmla="*/ 4661 h 4975"/>
              </a:gdLst>
              <a:ahLst/>
              <a:cxnLst>
                <a:cxn ang="0">
                  <a:pos x="connsiteX0" y="connsiteY0"/>
                </a:cxn>
                <a:cxn ang="0">
                  <a:pos x="connsiteX1" y="connsiteY1"/>
                </a:cxn>
              </a:cxnLst>
              <a:rect l="l" t="t" r="r" b="b"/>
              <a:pathLst>
                <a:path w="4706" h="4975">
                  <a:moveTo>
                    <a:pt x="-2697" y="-315"/>
                  </a:moveTo>
                  <a:lnTo>
                    <a:pt x="2009" y="4661"/>
                  </a:lnTo>
                  <a:close/>
                </a:path>
              </a:pathLst>
            </a:custGeom>
            <a:solidFill>
              <a:srgbClr val="020202"/>
            </a:solidFill>
            <a:ln w="6712" cap="flat">
              <a:noFill/>
              <a:prstDash val="solid"/>
              <a:miter/>
            </a:ln>
          </p:spPr>
          <p:txBody>
            <a:bodyPr rtlCol="0" anchor="ctr"/>
            <a:lstStyle/>
            <a:p>
              <a:endParaRPr lang="es-CO"/>
            </a:p>
          </p:txBody>
        </p:sp>
        <p:sp>
          <p:nvSpPr>
            <p:cNvPr id="1422" name="Freeform: Shape 1421">
              <a:extLst>
                <a:ext uri="{FF2B5EF4-FFF2-40B4-BE49-F238E27FC236}">
                  <a16:creationId xmlns:a16="http://schemas.microsoft.com/office/drawing/2014/main" id="{4BDDD545-18D6-34A0-5A32-06C266FA207E}"/>
                </a:ext>
              </a:extLst>
            </p:cNvPr>
            <p:cNvSpPr/>
            <p:nvPr/>
          </p:nvSpPr>
          <p:spPr>
            <a:xfrm>
              <a:off x="8450445" y="3069358"/>
              <a:ext cx="4235" cy="4840"/>
            </a:xfrm>
            <a:custGeom>
              <a:avLst/>
              <a:gdLst>
                <a:gd name="connsiteX0" fmla="*/ -2697 w 4235"/>
                <a:gd name="connsiteY0" fmla="*/ -315 h 4840"/>
                <a:gd name="connsiteX1" fmla="*/ 1538 w 4235"/>
                <a:gd name="connsiteY1" fmla="*/ 4526 h 4840"/>
              </a:gdLst>
              <a:ahLst/>
              <a:cxnLst>
                <a:cxn ang="0">
                  <a:pos x="connsiteX0" y="connsiteY0"/>
                </a:cxn>
                <a:cxn ang="0">
                  <a:pos x="connsiteX1" y="connsiteY1"/>
                </a:cxn>
              </a:cxnLst>
              <a:rect l="l" t="t" r="r" b="b"/>
              <a:pathLst>
                <a:path w="4235" h="4840">
                  <a:moveTo>
                    <a:pt x="-2697" y="-315"/>
                  </a:moveTo>
                  <a:lnTo>
                    <a:pt x="1538" y="4526"/>
                  </a:lnTo>
                  <a:close/>
                </a:path>
              </a:pathLst>
            </a:custGeom>
            <a:solidFill>
              <a:srgbClr val="020202"/>
            </a:solidFill>
            <a:ln w="6712" cap="flat">
              <a:noFill/>
              <a:prstDash val="solid"/>
              <a:miter/>
            </a:ln>
          </p:spPr>
          <p:txBody>
            <a:bodyPr rtlCol="0" anchor="ctr"/>
            <a:lstStyle/>
            <a:p>
              <a:endParaRPr lang="es-CO"/>
            </a:p>
          </p:txBody>
        </p:sp>
        <p:sp>
          <p:nvSpPr>
            <p:cNvPr id="1423" name="Freeform: Shape 1422">
              <a:extLst>
                <a:ext uri="{FF2B5EF4-FFF2-40B4-BE49-F238E27FC236}">
                  <a16:creationId xmlns:a16="http://schemas.microsoft.com/office/drawing/2014/main" id="{67E76DA9-9176-7629-456E-26F5A5885CB6}"/>
                </a:ext>
              </a:extLst>
            </p:cNvPr>
            <p:cNvSpPr/>
            <p:nvPr/>
          </p:nvSpPr>
          <p:spPr>
            <a:xfrm>
              <a:off x="8465101" y="3178951"/>
              <a:ext cx="4438" cy="4908"/>
            </a:xfrm>
            <a:custGeom>
              <a:avLst/>
              <a:gdLst>
                <a:gd name="connsiteX0" fmla="*/ -2697 w 4438"/>
                <a:gd name="connsiteY0" fmla="*/ -315 h 4908"/>
                <a:gd name="connsiteX1" fmla="*/ 1741 w 4438"/>
                <a:gd name="connsiteY1" fmla="*/ 4593 h 4908"/>
              </a:gdLst>
              <a:ahLst/>
              <a:cxnLst>
                <a:cxn ang="0">
                  <a:pos x="connsiteX0" y="connsiteY0"/>
                </a:cxn>
                <a:cxn ang="0">
                  <a:pos x="connsiteX1" y="connsiteY1"/>
                </a:cxn>
              </a:cxnLst>
              <a:rect l="l" t="t" r="r" b="b"/>
              <a:pathLst>
                <a:path w="4438" h="4908">
                  <a:moveTo>
                    <a:pt x="-2697" y="-315"/>
                  </a:moveTo>
                  <a:lnTo>
                    <a:pt x="1741" y="4593"/>
                  </a:lnTo>
                  <a:close/>
                </a:path>
              </a:pathLst>
            </a:custGeom>
            <a:solidFill>
              <a:srgbClr val="020202"/>
            </a:solidFill>
            <a:ln w="6712" cap="flat">
              <a:noFill/>
              <a:prstDash val="solid"/>
              <a:miter/>
            </a:ln>
          </p:spPr>
          <p:txBody>
            <a:bodyPr rtlCol="0" anchor="ctr"/>
            <a:lstStyle/>
            <a:p>
              <a:endParaRPr lang="es-CO"/>
            </a:p>
          </p:txBody>
        </p:sp>
        <p:sp>
          <p:nvSpPr>
            <p:cNvPr id="1424" name="Freeform: Shape 1423">
              <a:extLst>
                <a:ext uri="{FF2B5EF4-FFF2-40B4-BE49-F238E27FC236}">
                  <a16:creationId xmlns:a16="http://schemas.microsoft.com/office/drawing/2014/main" id="{34FE6E24-EE3B-DA33-67C8-93B80E62D4DA}"/>
                </a:ext>
              </a:extLst>
            </p:cNvPr>
            <p:cNvSpPr/>
            <p:nvPr/>
          </p:nvSpPr>
          <p:spPr>
            <a:xfrm>
              <a:off x="8489978" y="3313422"/>
              <a:ext cx="4573" cy="4975"/>
            </a:xfrm>
            <a:custGeom>
              <a:avLst/>
              <a:gdLst>
                <a:gd name="connsiteX0" fmla="*/ -2697 w 4573"/>
                <a:gd name="connsiteY0" fmla="*/ -315 h 4975"/>
                <a:gd name="connsiteX1" fmla="*/ 1876 w 4573"/>
                <a:gd name="connsiteY1" fmla="*/ 4661 h 4975"/>
              </a:gdLst>
              <a:ahLst/>
              <a:cxnLst>
                <a:cxn ang="0">
                  <a:pos x="connsiteX0" y="connsiteY0"/>
                </a:cxn>
                <a:cxn ang="0">
                  <a:pos x="connsiteX1" y="connsiteY1"/>
                </a:cxn>
              </a:cxnLst>
              <a:rect l="l" t="t" r="r" b="b"/>
              <a:pathLst>
                <a:path w="4573" h="4975">
                  <a:moveTo>
                    <a:pt x="-2697" y="-315"/>
                  </a:moveTo>
                  <a:lnTo>
                    <a:pt x="1876" y="4661"/>
                  </a:lnTo>
                  <a:close/>
                </a:path>
              </a:pathLst>
            </a:custGeom>
            <a:solidFill>
              <a:srgbClr val="020202"/>
            </a:solidFill>
            <a:ln w="6712" cap="flat">
              <a:noFill/>
              <a:prstDash val="solid"/>
              <a:miter/>
            </a:ln>
          </p:spPr>
          <p:txBody>
            <a:bodyPr rtlCol="0" anchor="ctr"/>
            <a:lstStyle/>
            <a:p>
              <a:endParaRPr lang="es-CO"/>
            </a:p>
          </p:txBody>
        </p:sp>
        <p:sp>
          <p:nvSpPr>
            <p:cNvPr id="1425" name="Freeform: Shape 1424">
              <a:extLst>
                <a:ext uri="{FF2B5EF4-FFF2-40B4-BE49-F238E27FC236}">
                  <a16:creationId xmlns:a16="http://schemas.microsoft.com/office/drawing/2014/main" id="{3737AAFB-319F-6E7F-0CD1-01FB89F8237A}"/>
                </a:ext>
              </a:extLst>
            </p:cNvPr>
            <p:cNvSpPr/>
            <p:nvPr/>
          </p:nvSpPr>
          <p:spPr>
            <a:xfrm>
              <a:off x="8499998" y="3393096"/>
              <a:ext cx="4436" cy="4975"/>
            </a:xfrm>
            <a:custGeom>
              <a:avLst/>
              <a:gdLst>
                <a:gd name="connsiteX0" fmla="*/ -2697 w 4436"/>
                <a:gd name="connsiteY0" fmla="*/ -315 h 4975"/>
                <a:gd name="connsiteX1" fmla="*/ 1740 w 4436"/>
                <a:gd name="connsiteY1" fmla="*/ 4661 h 4975"/>
              </a:gdLst>
              <a:ahLst/>
              <a:cxnLst>
                <a:cxn ang="0">
                  <a:pos x="connsiteX0" y="connsiteY0"/>
                </a:cxn>
                <a:cxn ang="0">
                  <a:pos x="connsiteX1" y="connsiteY1"/>
                </a:cxn>
              </a:cxnLst>
              <a:rect l="l" t="t" r="r" b="b"/>
              <a:pathLst>
                <a:path w="4436" h="4975">
                  <a:moveTo>
                    <a:pt x="-2697" y="-315"/>
                  </a:moveTo>
                  <a:lnTo>
                    <a:pt x="1740" y="4661"/>
                  </a:lnTo>
                  <a:close/>
                </a:path>
              </a:pathLst>
            </a:custGeom>
            <a:solidFill>
              <a:srgbClr val="020202"/>
            </a:solidFill>
            <a:ln w="6712" cap="flat">
              <a:noFill/>
              <a:prstDash val="solid"/>
              <a:miter/>
            </a:ln>
          </p:spPr>
          <p:txBody>
            <a:bodyPr rtlCol="0" anchor="ctr"/>
            <a:lstStyle/>
            <a:p>
              <a:endParaRPr lang="es-CO"/>
            </a:p>
          </p:txBody>
        </p:sp>
        <p:sp>
          <p:nvSpPr>
            <p:cNvPr id="1426" name="Freeform: Shape 1425">
              <a:extLst>
                <a:ext uri="{FF2B5EF4-FFF2-40B4-BE49-F238E27FC236}">
                  <a16:creationId xmlns:a16="http://schemas.microsoft.com/office/drawing/2014/main" id="{282D873E-D173-FF4C-6303-7915EC9C5A6E}"/>
                </a:ext>
              </a:extLst>
            </p:cNvPr>
            <p:cNvSpPr/>
            <p:nvPr/>
          </p:nvSpPr>
          <p:spPr>
            <a:xfrm>
              <a:off x="8519899" y="3731827"/>
              <a:ext cx="4504" cy="4908"/>
            </a:xfrm>
            <a:custGeom>
              <a:avLst/>
              <a:gdLst>
                <a:gd name="connsiteX0" fmla="*/ -2697 w 4504"/>
                <a:gd name="connsiteY0" fmla="*/ -315 h 4908"/>
                <a:gd name="connsiteX1" fmla="*/ 1807 w 4504"/>
                <a:gd name="connsiteY1" fmla="*/ 4594 h 4908"/>
                <a:gd name="connsiteX2" fmla="*/ -2697 w 4504"/>
                <a:gd name="connsiteY2" fmla="*/ -315 h 4908"/>
              </a:gdLst>
              <a:ahLst/>
              <a:cxnLst>
                <a:cxn ang="0">
                  <a:pos x="connsiteX0" y="connsiteY0"/>
                </a:cxn>
                <a:cxn ang="0">
                  <a:pos x="connsiteX1" y="connsiteY1"/>
                </a:cxn>
                <a:cxn ang="0">
                  <a:pos x="connsiteX2" y="connsiteY2"/>
                </a:cxn>
              </a:cxnLst>
              <a:rect l="l" t="t" r="r" b="b"/>
              <a:pathLst>
                <a:path w="4504" h="4908">
                  <a:moveTo>
                    <a:pt x="-2697" y="-315"/>
                  </a:moveTo>
                  <a:cubicBezTo>
                    <a:pt x="-1218" y="1299"/>
                    <a:pt x="261" y="2980"/>
                    <a:pt x="1807" y="4594"/>
                  </a:cubicBezTo>
                  <a:cubicBezTo>
                    <a:pt x="261" y="2980"/>
                    <a:pt x="-1218" y="1568"/>
                    <a:pt x="-2697" y="-315"/>
                  </a:cubicBezTo>
                  <a:close/>
                </a:path>
              </a:pathLst>
            </a:custGeom>
            <a:solidFill>
              <a:srgbClr val="020202"/>
            </a:solidFill>
            <a:ln w="6712" cap="flat">
              <a:noFill/>
              <a:prstDash val="solid"/>
              <a:miter/>
            </a:ln>
          </p:spPr>
          <p:txBody>
            <a:bodyPr rtlCol="0" anchor="ctr"/>
            <a:lstStyle/>
            <a:p>
              <a:endParaRPr lang="es-CO"/>
            </a:p>
          </p:txBody>
        </p:sp>
        <p:sp>
          <p:nvSpPr>
            <p:cNvPr id="1427" name="Freeform: Shape 1426">
              <a:extLst>
                <a:ext uri="{FF2B5EF4-FFF2-40B4-BE49-F238E27FC236}">
                  <a16:creationId xmlns:a16="http://schemas.microsoft.com/office/drawing/2014/main" id="{0C4D4E37-4E2D-D9EB-1420-ED5EDF48C1F9}"/>
                </a:ext>
              </a:extLst>
            </p:cNvPr>
            <p:cNvSpPr/>
            <p:nvPr/>
          </p:nvSpPr>
          <p:spPr>
            <a:xfrm>
              <a:off x="6647262" y="5534809"/>
              <a:ext cx="4975" cy="4975"/>
            </a:xfrm>
            <a:custGeom>
              <a:avLst/>
              <a:gdLst>
                <a:gd name="connsiteX0" fmla="*/ 2278 w 4975"/>
                <a:gd name="connsiteY0" fmla="*/ 4661 h 4975"/>
                <a:gd name="connsiteX1" fmla="*/ -2697 w 4975"/>
                <a:gd name="connsiteY1" fmla="*/ -315 h 4975"/>
              </a:gdLst>
              <a:ahLst/>
              <a:cxnLst>
                <a:cxn ang="0">
                  <a:pos x="connsiteX0" y="connsiteY0"/>
                </a:cxn>
                <a:cxn ang="0">
                  <a:pos x="connsiteX1" y="connsiteY1"/>
                </a:cxn>
              </a:cxnLst>
              <a:rect l="l" t="t" r="r" b="b"/>
              <a:pathLst>
                <a:path w="4975" h="4975">
                  <a:moveTo>
                    <a:pt x="2278" y="4661"/>
                  </a:moveTo>
                  <a:lnTo>
                    <a:pt x="-2697" y="-315"/>
                  </a:lnTo>
                  <a:close/>
                </a:path>
              </a:pathLst>
            </a:custGeom>
            <a:solidFill>
              <a:srgbClr val="020202"/>
            </a:solidFill>
            <a:ln w="6712" cap="flat">
              <a:noFill/>
              <a:prstDash val="solid"/>
              <a:miter/>
            </a:ln>
          </p:spPr>
          <p:txBody>
            <a:bodyPr rtlCol="0" anchor="ctr"/>
            <a:lstStyle/>
            <a:p>
              <a:endParaRPr lang="es-CO"/>
            </a:p>
          </p:txBody>
        </p:sp>
        <p:sp>
          <p:nvSpPr>
            <p:cNvPr id="1428" name="Freeform: Shape 1427">
              <a:extLst>
                <a:ext uri="{FF2B5EF4-FFF2-40B4-BE49-F238E27FC236}">
                  <a16:creationId xmlns:a16="http://schemas.microsoft.com/office/drawing/2014/main" id="{365EAA38-1E47-3D1C-5133-2C540B5F0FBF}"/>
                </a:ext>
              </a:extLst>
            </p:cNvPr>
            <p:cNvSpPr/>
            <p:nvPr/>
          </p:nvSpPr>
          <p:spPr>
            <a:xfrm>
              <a:off x="5656066" y="1075137"/>
              <a:ext cx="2381956" cy="2118491"/>
            </a:xfrm>
            <a:custGeom>
              <a:avLst/>
              <a:gdLst>
                <a:gd name="connsiteX0" fmla="*/ 31739 w 2381956"/>
                <a:gd name="connsiteY0" fmla="*/ 348994 h 2118491"/>
                <a:gd name="connsiteX1" fmla="*/ 101329 w 2381956"/>
                <a:gd name="connsiteY1" fmla="*/ 210893 h 2118491"/>
                <a:gd name="connsiteX2" fmla="*/ 164529 w 2381956"/>
                <a:gd name="connsiteY2" fmla="*/ 134447 h 2118491"/>
                <a:gd name="connsiteX3" fmla="*/ 262088 w 2381956"/>
                <a:gd name="connsiteY3" fmla="*/ 59479 h 2118491"/>
                <a:gd name="connsiteX4" fmla="*/ 359175 w 2381956"/>
                <a:gd name="connsiteY4" fmla="*/ 16314 h 2118491"/>
                <a:gd name="connsiteX5" fmla="*/ 396356 w 2381956"/>
                <a:gd name="connsiteY5" fmla="*/ 2867 h 2118491"/>
                <a:gd name="connsiteX6" fmla="*/ 469709 w 2381956"/>
                <a:gd name="connsiteY6" fmla="*/ 64791 h 2118491"/>
                <a:gd name="connsiteX7" fmla="*/ 435622 w 2381956"/>
                <a:gd name="connsiteY7" fmla="*/ 117033 h 2118491"/>
                <a:gd name="connsiteX8" fmla="*/ 301152 w 2381956"/>
                <a:gd name="connsiteY8" fmla="*/ 206657 h 2118491"/>
                <a:gd name="connsiteX9" fmla="*/ 161973 w 2381956"/>
                <a:gd name="connsiteY9" fmla="*/ 364795 h 2118491"/>
                <a:gd name="connsiteX10" fmla="*/ 139854 w 2381956"/>
                <a:gd name="connsiteY10" fmla="*/ 463496 h 2118491"/>
                <a:gd name="connsiteX11" fmla="*/ 153301 w 2381956"/>
                <a:gd name="connsiteY11" fmla="*/ 473581 h 2118491"/>
                <a:gd name="connsiteX12" fmla="*/ 247431 w 2381956"/>
                <a:gd name="connsiteY12" fmla="*/ 493752 h 2118491"/>
                <a:gd name="connsiteX13" fmla="*/ 290259 w 2381956"/>
                <a:gd name="connsiteY13" fmla="*/ 480305 h 2118491"/>
                <a:gd name="connsiteX14" fmla="*/ 331475 w 2381956"/>
                <a:gd name="connsiteY14" fmla="*/ 441645 h 2118491"/>
                <a:gd name="connsiteX15" fmla="*/ 359781 w 2381956"/>
                <a:gd name="connsiteY15" fmla="*/ 389605 h 2118491"/>
                <a:gd name="connsiteX16" fmla="*/ 405366 w 2381956"/>
                <a:gd name="connsiteY16" fmla="*/ 290298 h 2118491"/>
                <a:gd name="connsiteX17" fmla="*/ 498419 w 2381956"/>
                <a:gd name="connsiteY17" fmla="*/ 280885 h 2118491"/>
                <a:gd name="connsiteX18" fmla="*/ 517313 w 2381956"/>
                <a:gd name="connsiteY18" fmla="*/ 351919 h 2118491"/>
                <a:gd name="connsiteX19" fmla="*/ 504337 w 2381956"/>
                <a:gd name="connsiteY19" fmla="*/ 366812 h 2118491"/>
                <a:gd name="connsiteX20" fmla="*/ 385061 w 2381956"/>
                <a:gd name="connsiteY20" fmla="*/ 508006 h 2118491"/>
                <a:gd name="connsiteX21" fmla="*/ 361058 w 2381956"/>
                <a:gd name="connsiteY21" fmla="*/ 634475 h 2118491"/>
                <a:gd name="connsiteX22" fmla="*/ 362133 w 2381956"/>
                <a:gd name="connsiteY22" fmla="*/ 691558 h 2118491"/>
                <a:gd name="connsiteX23" fmla="*/ 360789 w 2381956"/>
                <a:gd name="connsiteY23" fmla="*/ 698887 h 2118491"/>
                <a:gd name="connsiteX24" fmla="*/ 356755 w 2381956"/>
                <a:gd name="connsiteY24" fmla="*/ 727327 h 2118491"/>
                <a:gd name="connsiteX25" fmla="*/ 355409 w 2381956"/>
                <a:gd name="connsiteY25" fmla="*/ 734051 h 2118491"/>
                <a:gd name="connsiteX26" fmla="*/ 351578 w 2381956"/>
                <a:gd name="connsiteY26" fmla="*/ 758323 h 2118491"/>
                <a:gd name="connsiteX27" fmla="*/ 350167 w 2381956"/>
                <a:gd name="connsiteY27" fmla="*/ 765382 h 2118491"/>
                <a:gd name="connsiteX28" fmla="*/ 346670 w 2381956"/>
                <a:gd name="connsiteY28" fmla="*/ 794563 h 2118491"/>
                <a:gd name="connsiteX29" fmla="*/ 345190 w 2381956"/>
                <a:gd name="connsiteY29" fmla="*/ 802295 h 2118491"/>
                <a:gd name="connsiteX30" fmla="*/ 345930 w 2381956"/>
                <a:gd name="connsiteY30" fmla="*/ 1058932 h 2118491"/>
                <a:gd name="connsiteX31" fmla="*/ 387146 w 2381956"/>
                <a:gd name="connsiteY31" fmla="*/ 1255461 h 2118491"/>
                <a:gd name="connsiteX32" fmla="*/ 388087 w 2381956"/>
                <a:gd name="connsiteY32" fmla="*/ 1279800 h 2118491"/>
                <a:gd name="connsiteX33" fmla="*/ 387683 w 2381956"/>
                <a:gd name="connsiteY33" fmla="*/ 1337958 h 2118491"/>
                <a:gd name="connsiteX34" fmla="*/ 444496 w 2381956"/>
                <a:gd name="connsiteY34" fmla="*/ 1499928 h 2118491"/>
                <a:gd name="connsiteX35" fmla="*/ 539837 w 2381956"/>
                <a:gd name="connsiteY35" fmla="*/ 1609387 h 2118491"/>
                <a:gd name="connsiteX36" fmla="*/ 562898 w 2381956"/>
                <a:gd name="connsiteY36" fmla="*/ 1617254 h 2118491"/>
                <a:gd name="connsiteX37" fmla="*/ 650977 w 2381956"/>
                <a:gd name="connsiteY37" fmla="*/ 1605017 h 2118491"/>
                <a:gd name="connsiteX38" fmla="*/ 693469 w 2381956"/>
                <a:gd name="connsiteY38" fmla="*/ 1612547 h 2118491"/>
                <a:gd name="connsiteX39" fmla="*/ 773480 w 2381956"/>
                <a:gd name="connsiteY39" fmla="*/ 1658133 h 2118491"/>
                <a:gd name="connsiteX40" fmla="*/ 1059095 w 2381956"/>
                <a:gd name="connsiteY40" fmla="*/ 1754414 h 2118491"/>
                <a:gd name="connsiteX41" fmla="*/ 1211382 w 2381956"/>
                <a:gd name="connsiteY41" fmla="*/ 1775122 h 2118491"/>
                <a:gd name="connsiteX42" fmla="*/ 1414500 w 2381956"/>
                <a:gd name="connsiteY42" fmla="*/ 1765642 h 2118491"/>
                <a:gd name="connsiteX43" fmla="*/ 1478710 w 2381956"/>
                <a:gd name="connsiteY43" fmla="*/ 1759322 h 2118491"/>
                <a:gd name="connsiteX44" fmla="*/ 1641352 w 2381956"/>
                <a:gd name="connsiteY44" fmla="*/ 1742984 h 2118491"/>
                <a:gd name="connsiteX45" fmla="*/ 1655741 w 2381956"/>
                <a:gd name="connsiteY45" fmla="*/ 1739286 h 2118491"/>
                <a:gd name="connsiteX46" fmla="*/ 1720959 w 2381956"/>
                <a:gd name="connsiteY46" fmla="*/ 1734983 h 2118491"/>
                <a:gd name="connsiteX47" fmla="*/ 1816567 w 2381956"/>
                <a:gd name="connsiteY47" fmla="*/ 1725973 h 2118491"/>
                <a:gd name="connsiteX48" fmla="*/ 1861078 w 2381956"/>
                <a:gd name="connsiteY48" fmla="*/ 1725973 h 2118491"/>
                <a:gd name="connsiteX49" fmla="*/ 1956350 w 2381956"/>
                <a:gd name="connsiteY49" fmla="*/ 1714274 h 2118491"/>
                <a:gd name="connsiteX50" fmla="*/ 1958637 w 2381956"/>
                <a:gd name="connsiteY50" fmla="*/ 1713199 h 2118491"/>
                <a:gd name="connsiteX51" fmla="*/ 2047924 w 2381956"/>
                <a:gd name="connsiteY51" fmla="*/ 1685699 h 2118491"/>
                <a:gd name="connsiteX52" fmla="*/ 2075962 w 2381956"/>
                <a:gd name="connsiteY52" fmla="*/ 1676959 h 2118491"/>
                <a:gd name="connsiteX53" fmla="*/ 2210432 w 2381956"/>
                <a:gd name="connsiteY53" fmla="*/ 1629894 h 2118491"/>
                <a:gd name="connsiteX54" fmla="*/ 2223879 w 2381956"/>
                <a:gd name="connsiteY54" fmla="*/ 1623170 h 2118491"/>
                <a:gd name="connsiteX55" fmla="*/ 2271683 w 2381956"/>
                <a:gd name="connsiteY55" fmla="*/ 1604277 h 2118491"/>
                <a:gd name="connsiteX56" fmla="*/ 2284324 w 2381956"/>
                <a:gd name="connsiteY56" fmla="*/ 1597083 h 2118491"/>
                <a:gd name="connsiteX57" fmla="*/ 2324665 w 2381956"/>
                <a:gd name="connsiteY57" fmla="*/ 1579669 h 2118491"/>
                <a:gd name="connsiteX58" fmla="*/ 2338112 w 2381956"/>
                <a:gd name="connsiteY58" fmla="*/ 1573551 h 2118491"/>
                <a:gd name="connsiteX59" fmla="*/ 2379259 w 2381956"/>
                <a:gd name="connsiteY59" fmla="*/ 1560104 h 2118491"/>
                <a:gd name="connsiteX60" fmla="*/ 2319892 w 2381956"/>
                <a:gd name="connsiteY60" fmla="*/ 1599504 h 2118491"/>
                <a:gd name="connsiteX61" fmla="*/ 2192145 w 2381956"/>
                <a:gd name="connsiteY61" fmla="*/ 1653292 h 2118491"/>
                <a:gd name="connsiteX62" fmla="*/ 2055993 w 2381956"/>
                <a:gd name="connsiteY62" fmla="*/ 1707080 h 2118491"/>
                <a:gd name="connsiteX63" fmla="*/ 1955140 w 2381956"/>
                <a:gd name="connsiteY63" fmla="*/ 1740698 h 2118491"/>
                <a:gd name="connsiteX64" fmla="*/ 1941693 w 2381956"/>
                <a:gd name="connsiteY64" fmla="*/ 1775459 h 2118491"/>
                <a:gd name="connsiteX65" fmla="*/ 1965964 w 2381956"/>
                <a:gd name="connsiteY65" fmla="*/ 1806790 h 2118491"/>
                <a:gd name="connsiteX66" fmla="*/ 1992187 w 2381956"/>
                <a:gd name="connsiteY66" fmla="*/ 1982543 h 2118491"/>
                <a:gd name="connsiteX67" fmla="*/ 1962939 w 2381956"/>
                <a:gd name="connsiteY67" fmla="*/ 2011185 h 2118491"/>
                <a:gd name="connsiteX68" fmla="*/ 1748661 w 2381956"/>
                <a:gd name="connsiteY68" fmla="*/ 2061545 h 2118491"/>
                <a:gd name="connsiteX69" fmla="*/ 1653185 w 2381956"/>
                <a:gd name="connsiteY69" fmla="*/ 2074050 h 2118491"/>
                <a:gd name="connsiteX70" fmla="*/ 1563023 w 2381956"/>
                <a:gd name="connsiteY70" fmla="*/ 2088304 h 2118491"/>
                <a:gd name="connsiteX71" fmla="*/ 1421358 w 2381956"/>
                <a:gd name="connsiteY71" fmla="*/ 2109349 h 2118491"/>
                <a:gd name="connsiteX72" fmla="*/ 1290720 w 2381956"/>
                <a:gd name="connsiteY72" fmla="*/ 2117283 h 2118491"/>
                <a:gd name="connsiteX73" fmla="*/ 1072273 w 2381956"/>
                <a:gd name="connsiteY73" fmla="*/ 2112576 h 2118491"/>
                <a:gd name="connsiteX74" fmla="*/ 947080 w 2381956"/>
                <a:gd name="connsiteY74" fmla="*/ 2099600 h 2118491"/>
                <a:gd name="connsiteX75" fmla="*/ 740870 w 2381956"/>
                <a:gd name="connsiteY75" fmla="*/ 2048904 h 2118491"/>
                <a:gd name="connsiteX76" fmla="*/ 530962 w 2381956"/>
                <a:gd name="connsiteY76" fmla="*/ 1973063 h 2118491"/>
                <a:gd name="connsiteX77" fmla="*/ 456532 w 2381956"/>
                <a:gd name="connsiteY77" fmla="*/ 1938706 h 2118491"/>
                <a:gd name="connsiteX78" fmla="*/ 416931 w 2381956"/>
                <a:gd name="connsiteY78" fmla="*/ 1883909 h 2118491"/>
                <a:gd name="connsiteX79" fmla="*/ 358234 w 2381956"/>
                <a:gd name="connsiteY79" fmla="*/ 1804908 h 2118491"/>
                <a:gd name="connsiteX80" fmla="*/ 262424 w 2381956"/>
                <a:gd name="connsiteY80" fmla="*/ 1722880 h 2118491"/>
                <a:gd name="connsiteX81" fmla="*/ 213207 w 2381956"/>
                <a:gd name="connsiteY81" fmla="*/ 1608580 h 2118491"/>
                <a:gd name="connsiteX82" fmla="*/ 161840 w 2381956"/>
                <a:gd name="connsiteY82" fmla="*/ 1492532 h 2118491"/>
                <a:gd name="connsiteX83" fmla="*/ 142812 w 2381956"/>
                <a:gd name="connsiteY83" fmla="*/ 1481371 h 2118491"/>
                <a:gd name="connsiteX84" fmla="*/ 100050 w 2381956"/>
                <a:gd name="connsiteY84" fmla="*/ 1433903 h 2118491"/>
                <a:gd name="connsiteX85" fmla="*/ 90638 w 2381956"/>
                <a:gd name="connsiteY85" fmla="*/ 1400286 h 2118491"/>
                <a:gd name="connsiteX86" fmla="*/ 73425 w 2381956"/>
                <a:gd name="connsiteY86" fmla="*/ 1367744 h 2118491"/>
                <a:gd name="connsiteX87" fmla="*/ 48010 w 2381956"/>
                <a:gd name="connsiteY87" fmla="*/ 1314628 h 2118491"/>
                <a:gd name="connsiteX88" fmla="*/ 15334 w 2381956"/>
                <a:gd name="connsiteY88" fmla="*/ 1167450 h 2118491"/>
                <a:gd name="connsiteX89" fmla="*/ 3366 w 2381956"/>
                <a:gd name="connsiteY89" fmla="*/ 1049385 h 2118491"/>
                <a:gd name="connsiteX90" fmla="*/ 3366 w 2381956"/>
                <a:gd name="connsiteY90" fmla="*/ 939925 h 2118491"/>
                <a:gd name="connsiteX91" fmla="*/ -534 w 2381956"/>
                <a:gd name="connsiteY91" fmla="*/ 890575 h 2118491"/>
                <a:gd name="connsiteX92" fmla="*/ -870 w 2381956"/>
                <a:gd name="connsiteY92" fmla="*/ 858504 h 2118491"/>
                <a:gd name="connsiteX93" fmla="*/ 3299 w 2381956"/>
                <a:gd name="connsiteY93" fmla="*/ 781855 h 2118491"/>
                <a:gd name="connsiteX94" fmla="*/ 11367 w 2381956"/>
                <a:gd name="connsiteY94" fmla="*/ 576250 h 2118491"/>
                <a:gd name="connsiteX95" fmla="*/ 8207 w 2381956"/>
                <a:gd name="connsiteY95" fmla="*/ 544380 h 2118491"/>
                <a:gd name="connsiteX96" fmla="*/ 30664 w 2381956"/>
                <a:gd name="connsiteY96" fmla="*/ 365736 h 2118491"/>
                <a:gd name="connsiteX97" fmla="*/ 31739 w 2381956"/>
                <a:gd name="connsiteY97" fmla="*/ 348994 h 211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2381956" h="2118491">
                  <a:moveTo>
                    <a:pt x="31739" y="348994"/>
                  </a:moveTo>
                  <a:cubicBezTo>
                    <a:pt x="45052" y="298608"/>
                    <a:pt x="68719" y="251564"/>
                    <a:pt x="101329" y="210893"/>
                  </a:cubicBezTo>
                  <a:cubicBezTo>
                    <a:pt x="121901" y="185075"/>
                    <a:pt x="143618" y="160063"/>
                    <a:pt x="164529" y="134447"/>
                  </a:cubicBezTo>
                  <a:cubicBezTo>
                    <a:pt x="191423" y="102920"/>
                    <a:pt x="224704" y="77384"/>
                    <a:pt x="262088" y="59479"/>
                  </a:cubicBezTo>
                  <a:cubicBezTo>
                    <a:pt x="293082" y="42260"/>
                    <a:pt x="325625" y="27811"/>
                    <a:pt x="359175" y="16314"/>
                  </a:cubicBezTo>
                  <a:cubicBezTo>
                    <a:pt x="372622" y="14297"/>
                    <a:pt x="383717" y="6834"/>
                    <a:pt x="396356" y="2867"/>
                  </a:cubicBezTo>
                  <a:cubicBezTo>
                    <a:pt x="438513" y="-10580"/>
                    <a:pt x="475829" y="20214"/>
                    <a:pt x="469709" y="64791"/>
                  </a:cubicBezTo>
                  <a:cubicBezTo>
                    <a:pt x="467155" y="86575"/>
                    <a:pt x="454514" y="105898"/>
                    <a:pt x="435622" y="117033"/>
                  </a:cubicBezTo>
                  <a:cubicBezTo>
                    <a:pt x="390037" y="145742"/>
                    <a:pt x="342568" y="171560"/>
                    <a:pt x="301152" y="206657"/>
                  </a:cubicBezTo>
                  <a:cubicBezTo>
                    <a:pt x="246758" y="251772"/>
                    <a:pt x="199828" y="305130"/>
                    <a:pt x="161973" y="364795"/>
                  </a:cubicBezTo>
                  <a:cubicBezTo>
                    <a:pt x="142947" y="395185"/>
                    <a:pt x="146174" y="430349"/>
                    <a:pt x="139854" y="463496"/>
                  </a:cubicBezTo>
                  <a:cubicBezTo>
                    <a:pt x="138039" y="473043"/>
                    <a:pt x="146241" y="473985"/>
                    <a:pt x="153301" y="473581"/>
                  </a:cubicBezTo>
                  <a:cubicBezTo>
                    <a:pt x="186919" y="471564"/>
                    <a:pt x="217108" y="481851"/>
                    <a:pt x="247431" y="493752"/>
                  </a:cubicBezTo>
                  <a:cubicBezTo>
                    <a:pt x="265248" y="500946"/>
                    <a:pt x="279904" y="497046"/>
                    <a:pt x="290259" y="480305"/>
                  </a:cubicBezTo>
                  <a:cubicBezTo>
                    <a:pt x="299673" y="463469"/>
                    <a:pt x="314060" y="449968"/>
                    <a:pt x="331475" y="441645"/>
                  </a:cubicBezTo>
                  <a:cubicBezTo>
                    <a:pt x="355075" y="431156"/>
                    <a:pt x="362402" y="413540"/>
                    <a:pt x="359781" y="389605"/>
                  </a:cubicBezTo>
                  <a:cubicBezTo>
                    <a:pt x="355209" y="347448"/>
                    <a:pt x="373966" y="316116"/>
                    <a:pt x="405366" y="290298"/>
                  </a:cubicBezTo>
                  <a:cubicBezTo>
                    <a:pt x="431184" y="267666"/>
                    <a:pt x="468567" y="263888"/>
                    <a:pt x="498419" y="280885"/>
                  </a:cubicBezTo>
                  <a:cubicBezTo>
                    <a:pt x="523230" y="295280"/>
                    <a:pt x="531702" y="327082"/>
                    <a:pt x="517313" y="351919"/>
                  </a:cubicBezTo>
                  <a:cubicBezTo>
                    <a:pt x="513951" y="357668"/>
                    <a:pt x="509581" y="362724"/>
                    <a:pt x="504337" y="366812"/>
                  </a:cubicBezTo>
                  <a:cubicBezTo>
                    <a:pt x="456062" y="405943"/>
                    <a:pt x="415586" y="453848"/>
                    <a:pt x="385061" y="508006"/>
                  </a:cubicBezTo>
                  <a:cubicBezTo>
                    <a:pt x="363008" y="547137"/>
                    <a:pt x="350501" y="588688"/>
                    <a:pt x="361058" y="634475"/>
                  </a:cubicBezTo>
                  <a:cubicBezTo>
                    <a:pt x="365360" y="653032"/>
                    <a:pt x="363008" y="672464"/>
                    <a:pt x="362133" y="691558"/>
                  </a:cubicBezTo>
                  <a:cubicBezTo>
                    <a:pt x="361865" y="694026"/>
                    <a:pt x="361394" y="696480"/>
                    <a:pt x="360789" y="698887"/>
                  </a:cubicBezTo>
                  <a:cubicBezTo>
                    <a:pt x="358234" y="708152"/>
                    <a:pt x="356823" y="717713"/>
                    <a:pt x="356755" y="727327"/>
                  </a:cubicBezTo>
                  <a:cubicBezTo>
                    <a:pt x="356486" y="729593"/>
                    <a:pt x="356015" y="731846"/>
                    <a:pt x="355409" y="734051"/>
                  </a:cubicBezTo>
                  <a:cubicBezTo>
                    <a:pt x="353192" y="741965"/>
                    <a:pt x="351913" y="750113"/>
                    <a:pt x="351578" y="758323"/>
                  </a:cubicBezTo>
                  <a:cubicBezTo>
                    <a:pt x="351309" y="760710"/>
                    <a:pt x="350838" y="763070"/>
                    <a:pt x="350167" y="765382"/>
                  </a:cubicBezTo>
                  <a:cubicBezTo>
                    <a:pt x="346870" y="774863"/>
                    <a:pt x="348149" y="784881"/>
                    <a:pt x="346670" y="794563"/>
                  </a:cubicBezTo>
                  <a:cubicBezTo>
                    <a:pt x="346468" y="797185"/>
                    <a:pt x="345930" y="799774"/>
                    <a:pt x="345190" y="802295"/>
                  </a:cubicBezTo>
                  <a:cubicBezTo>
                    <a:pt x="331340" y="887301"/>
                    <a:pt x="331610" y="974007"/>
                    <a:pt x="345930" y="1058932"/>
                  </a:cubicBezTo>
                  <a:cubicBezTo>
                    <a:pt x="357763" y="1124890"/>
                    <a:pt x="366975" y="1191318"/>
                    <a:pt x="387146" y="1255461"/>
                  </a:cubicBezTo>
                  <a:cubicBezTo>
                    <a:pt x="390708" y="1263112"/>
                    <a:pt x="391045" y="1271893"/>
                    <a:pt x="388087" y="1279800"/>
                  </a:cubicBezTo>
                  <a:cubicBezTo>
                    <a:pt x="377867" y="1299365"/>
                    <a:pt x="382036" y="1318729"/>
                    <a:pt x="387683" y="1337958"/>
                  </a:cubicBezTo>
                  <a:cubicBezTo>
                    <a:pt x="403013" y="1393152"/>
                    <a:pt x="421973" y="1447263"/>
                    <a:pt x="444496" y="1499928"/>
                  </a:cubicBezTo>
                  <a:cubicBezTo>
                    <a:pt x="465071" y="1545917"/>
                    <a:pt x="498823" y="1580610"/>
                    <a:pt x="539837" y="1609387"/>
                  </a:cubicBezTo>
                  <a:cubicBezTo>
                    <a:pt x="546157" y="1615022"/>
                    <a:pt x="554494" y="1617859"/>
                    <a:pt x="562898" y="1617254"/>
                  </a:cubicBezTo>
                  <a:cubicBezTo>
                    <a:pt x="592079" y="1611337"/>
                    <a:pt x="622804" y="1617590"/>
                    <a:pt x="650977" y="1605017"/>
                  </a:cubicBezTo>
                  <a:cubicBezTo>
                    <a:pt x="666642" y="1598293"/>
                    <a:pt x="680426" y="1605017"/>
                    <a:pt x="693469" y="1612547"/>
                  </a:cubicBezTo>
                  <a:cubicBezTo>
                    <a:pt x="720363" y="1627406"/>
                    <a:pt x="746653" y="1643207"/>
                    <a:pt x="773480" y="1658133"/>
                  </a:cubicBezTo>
                  <a:cubicBezTo>
                    <a:pt x="862768" y="1707954"/>
                    <a:pt x="956494" y="1743320"/>
                    <a:pt x="1059095" y="1754414"/>
                  </a:cubicBezTo>
                  <a:cubicBezTo>
                    <a:pt x="1109991" y="1759860"/>
                    <a:pt x="1160418" y="1769138"/>
                    <a:pt x="1211382" y="1775122"/>
                  </a:cubicBezTo>
                  <a:cubicBezTo>
                    <a:pt x="1280366" y="1783325"/>
                    <a:pt x="1347063" y="1772164"/>
                    <a:pt x="1414500" y="1765642"/>
                  </a:cubicBezTo>
                  <a:cubicBezTo>
                    <a:pt x="1435815" y="1763558"/>
                    <a:pt x="1457330" y="1761608"/>
                    <a:pt x="1478710" y="1759322"/>
                  </a:cubicBezTo>
                  <a:cubicBezTo>
                    <a:pt x="1532498" y="1753540"/>
                    <a:pt x="1586892" y="1745875"/>
                    <a:pt x="1641352" y="1742984"/>
                  </a:cubicBezTo>
                  <a:cubicBezTo>
                    <a:pt x="1646327" y="1742574"/>
                    <a:pt x="1651170" y="1741323"/>
                    <a:pt x="1655741" y="1739286"/>
                  </a:cubicBezTo>
                  <a:cubicBezTo>
                    <a:pt x="1677256" y="1734579"/>
                    <a:pt x="1698502" y="1725839"/>
                    <a:pt x="1720959" y="1734983"/>
                  </a:cubicBezTo>
                  <a:cubicBezTo>
                    <a:pt x="1753030" y="1735245"/>
                    <a:pt x="1785102" y="1732226"/>
                    <a:pt x="1816567" y="1725973"/>
                  </a:cubicBezTo>
                  <a:cubicBezTo>
                    <a:pt x="1831292" y="1723224"/>
                    <a:pt x="1846352" y="1723224"/>
                    <a:pt x="1861078" y="1725973"/>
                  </a:cubicBezTo>
                  <a:cubicBezTo>
                    <a:pt x="1893217" y="1733880"/>
                    <a:pt x="1927102" y="1729718"/>
                    <a:pt x="1956350" y="1714274"/>
                  </a:cubicBezTo>
                  <a:cubicBezTo>
                    <a:pt x="1957023" y="1713797"/>
                    <a:pt x="1957829" y="1713434"/>
                    <a:pt x="1958637" y="1713199"/>
                  </a:cubicBezTo>
                  <a:cubicBezTo>
                    <a:pt x="1989295" y="1706878"/>
                    <a:pt x="2018071" y="1694574"/>
                    <a:pt x="2047924" y="1685699"/>
                  </a:cubicBezTo>
                  <a:cubicBezTo>
                    <a:pt x="2057337" y="1682943"/>
                    <a:pt x="2066615" y="1680186"/>
                    <a:pt x="2075962" y="1676959"/>
                  </a:cubicBezTo>
                  <a:cubicBezTo>
                    <a:pt x="2120807" y="1661495"/>
                    <a:pt x="2163368" y="1639240"/>
                    <a:pt x="2210432" y="1629894"/>
                  </a:cubicBezTo>
                  <a:cubicBezTo>
                    <a:pt x="2215273" y="1628388"/>
                    <a:pt x="2219777" y="1626115"/>
                    <a:pt x="2223879" y="1623170"/>
                  </a:cubicBezTo>
                  <a:cubicBezTo>
                    <a:pt x="2239075" y="1615169"/>
                    <a:pt x="2253193" y="1604210"/>
                    <a:pt x="2271683" y="1604277"/>
                  </a:cubicBezTo>
                  <a:cubicBezTo>
                    <a:pt x="2276995" y="1604277"/>
                    <a:pt x="2280424" y="1600176"/>
                    <a:pt x="2284324" y="1597083"/>
                  </a:cubicBezTo>
                  <a:cubicBezTo>
                    <a:pt x="2295350" y="1586816"/>
                    <a:pt x="2309604" y="1580671"/>
                    <a:pt x="2324665" y="1579669"/>
                  </a:cubicBezTo>
                  <a:cubicBezTo>
                    <a:pt x="2329775" y="1579481"/>
                    <a:pt x="2334616" y="1577282"/>
                    <a:pt x="2338112" y="1573551"/>
                  </a:cubicBezTo>
                  <a:cubicBezTo>
                    <a:pt x="2349475" y="1563795"/>
                    <a:pt x="2364333" y="1558961"/>
                    <a:pt x="2379259" y="1560104"/>
                  </a:cubicBezTo>
                  <a:cubicBezTo>
                    <a:pt x="2363056" y="1578593"/>
                    <a:pt x="2340666" y="1588074"/>
                    <a:pt x="2319892" y="1599504"/>
                  </a:cubicBezTo>
                  <a:cubicBezTo>
                    <a:pt x="2279214" y="1621759"/>
                    <a:pt x="2235578" y="1637492"/>
                    <a:pt x="2192145" y="1653292"/>
                  </a:cubicBezTo>
                  <a:cubicBezTo>
                    <a:pt x="2146357" y="1670168"/>
                    <a:pt x="2102318" y="1691414"/>
                    <a:pt x="2055993" y="1707080"/>
                  </a:cubicBezTo>
                  <a:cubicBezTo>
                    <a:pt x="2022375" y="1718241"/>
                    <a:pt x="1988758" y="1729671"/>
                    <a:pt x="1955140" y="1740698"/>
                  </a:cubicBezTo>
                  <a:cubicBezTo>
                    <a:pt x="1935439" y="1747018"/>
                    <a:pt x="1930800" y="1757439"/>
                    <a:pt x="1941693" y="1775459"/>
                  </a:cubicBezTo>
                  <a:cubicBezTo>
                    <a:pt x="1948417" y="1786754"/>
                    <a:pt x="1959173" y="1795158"/>
                    <a:pt x="1965964" y="1806790"/>
                  </a:cubicBezTo>
                  <a:cubicBezTo>
                    <a:pt x="1998103" y="1861990"/>
                    <a:pt x="2011684" y="1919611"/>
                    <a:pt x="1992187" y="1982543"/>
                  </a:cubicBezTo>
                  <a:cubicBezTo>
                    <a:pt x="1989160" y="1997127"/>
                    <a:pt x="1977596" y="2008429"/>
                    <a:pt x="1962939" y="2011185"/>
                  </a:cubicBezTo>
                  <a:cubicBezTo>
                    <a:pt x="1892005" y="2029944"/>
                    <a:pt x="1820198" y="2045408"/>
                    <a:pt x="1748661" y="2061545"/>
                  </a:cubicBezTo>
                  <a:cubicBezTo>
                    <a:pt x="1717126" y="2067858"/>
                    <a:pt x="1685257" y="2072040"/>
                    <a:pt x="1653185" y="2074050"/>
                  </a:cubicBezTo>
                  <a:cubicBezTo>
                    <a:pt x="1622997" y="2076673"/>
                    <a:pt x="1593077" y="2083261"/>
                    <a:pt x="1563023" y="2088304"/>
                  </a:cubicBezTo>
                  <a:cubicBezTo>
                    <a:pt x="1515959" y="2096305"/>
                    <a:pt x="1469231" y="2105516"/>
                    <a:pt x="1421358" y="2109349"/>
                  </a:cubicBezTo>
                  <a:cubicBezTo>
                    <a:pt x="1377857" y="2112845"/>
                    <a:pt x="1333952" y="2120846"/>
                    <a:pt x="1290720" y="2117283"/>
                  </a:cubicBezTo>
                  <a:cubicBezTo>
                    <a:pt x="1217837" y="2111299"/>
                    <a:pt x="1144887" y="2117283"/>
                    <a:pt x="1072273" y="2112576"/>
                  </a:cubicBezTo>
                  <a:cubicBezTo>
                    <a:pt x="1030587" y="2109752"/>
                    <a:pt x="988767" y="2104508"/>
                    <a:pt x="947080" y="2099600"/>
                  </a:cubicBezTo>
                  <a:cubicBezTo>
                    <a:pt x="876685" y="2090368"/>
                    <a:pt x="807500" y="2073365"/>
                    <a:pt x="740870" y="2048904"/>
                  </a:cubicBezTo>
                  <a:cubicBezTo>
                    <a:pt x="670609" y="2024431"/>
                    <a:pt x="599676" y="2002445"/>
                    <a:pt x="530962" y="1973063"/>
                  </a:cubicBezTo>
                  <a:cubicBezTo>
                    <a:pt x="505816" y="1962238"/>
                    <a:pt x="482283" y="1948051"/>
                    <a:pt x="456532" y="1938706"/>
                  </a:cubicBezTo>
                  <a:cubicBezTo>
                    <a:pt x="430782" y="1929360"/>
                    <a:pt x="420562" y="1907576"/>
                    <a:pt x="416931" y="1883909"/>
                  </a:cubicBezTo>
                  <a:cubicBezTo>
                    <a:pt x="411080" y="1846392"/>
                    <a:pt x="384456" y="1826423"/>
                    <a:pt x="358234" y="1804908"/>
                  </a:cubicBezTo>
                  <a:cubicBezTo>
                    <a:pt x="325692" y="1778013"/>
                    <a:pt x="290326" y="1753876"/>
                    <a:pt x="262424" y="1722880"/>
                  </a:cubicBezTo>
                  <a:cubicBezTo>
                    <a:pt x="233445" y="1691502"/>
                    <a:pt x="216098" y="1651174"/>
                    <a:pt x="213207" y="1608580"/>
                  </a:cubicBezTo>
                  <a:cubicBezTo>
                    <a:pt x="210586" y="1563062"/>
                    <a:pt x="186313" y="1527898"/>
                    <a:pt x="161840" y="1492532"/>
                  </a:cubicBezTo>
                  <a:cubicBezTo>
                    <a:pt x="156865" y="1486844"/>
                    <a:pt x="150207" y="1482924"/>
                    <a:pt x="142812" y="1481371"/>
                  </a:cubicBezTo>
                  <a:cubicBezTo>
                    <a:pt x="119415" y="1473774"/>
                    <a:pt x="106639" y="1456629"/>
                    <a:pt x="100050" y="1433903"/>
                  </a:cubicBezTo>
                  <a:cubicBezTo>
                    <a:pt x="96823" y="1422809"/>
                    <a:pt x="93730" y="1411715"/>
                    <a:pt x="90638" y="1400286"/>
                  </a:cubicBezTo>
                  <a:cubicBezTo>
                    <a:pt x="87343" y="1388297"/>
                    <a:pt x="81493" y="1377190"/>
                    <a:pt x="73425" y="1367744"/>
                  </a:cubicBezTo>
                  <a:cubicBezTo>
                    <a:pt x="60853" y="1352306"/>
                    <a:pt x="52179" y="1334099"/>
                    <a:pt x="48010" y="1314628"/>
                  </a:cubicBezTo>
                  <a:cubicBezTo>
                    <a:pt x="36042" y="1265815"/>
                    <a:pt x="22394" y="1217204"/>
                    <a:pt x="15334" y="1167450"/>
                  </a:cubicBezTo>
                  <a:cubicBezTo>
                    <a:pt x="9753" y="1128386"/>
                    <a:pt x="1887" y="1089524"/>
                    <a:pt x="3366" y="1049385"/>
                  </a:cubicBezTo>
                  <a:cubicBezTo>
                    <a:pt x="4980" y="1012943"/>
                    <a:pt x="3837" y="976434"/>
                    <a:pt x="3366" y="939925"/>
                  </a:cubicBezTo>
                  <a:cubicBezTo>
                    <a:pt x="4307" y="923372"/>
                    <a:pt x="2963" y="906778"/>
                    <a:pt x="-534" y="890575"/>
                  </a:cubicBezTo>
                  <a:cubicBezTo>
                    <a:pt x="-3290" y="880079"/>
                    <a:pt x="-3424" y="869059"/>
                    <a:pt x="-870" y="858504"/>
                  </a:cubicBezTo>
                  <a:cubicBezTo>
                    <a:pt x="5853" y="833021"/>
                    <a:pt x="3299" y="807404"/>
                    <a:pt x="3299" y="781855"/>
                  </a:cubicBezTo>
                  <a:cubicBezTo>
                    <a:pt x="3299" y="713208"/>
                    <a:pt x="8274" y="644763"/>
                    <a:pt x="11367" y="576250"/>
                  </a:cubicBezTo>
                  <a:cubicBezTo>
                    <a:pt x="11838" y="565761"/>
                    <a:pt x="8544" y="555205"/>
                    <a:pt x="8207" y="544380"/>
                  </a:cubicBezTo>
                  <a:cubicBezTo>
                    <a:pt x="6122" y="484016"/>
                    <a:pt x="13654" y="423700"/>
                    <a:pt x="30664" y="365736"/>
                  </a:cubicBezTo>
                  <a:cubicBezTo>
                    <a:pt x="32076" y="360270"/>
                    <a:pt x="32412" y="354595"/>
                    <a:pt x="31739" y="348994"/>
                  </a:cubicBezTo>
                  <a:close/>
                </a:path>
              </a:pathLst>
            </a:custGeom>
            <a:solidFill>
              <a:srgbClr val="000000"/>
            </a:solidFill>
            <a:ln w="6712" cap="flat">
              <a:noFill/>
              <a:prstDash val="solid"/>
              <a:miter/>
            </a:ln>
          </p:spPr>
          <p:txBody>
            <a:bodyPr rtlCol="0" anchor="ctr"/>
            <a:lstStyle/>
            <a:p>
              <a:endParaRPr lang="es-CO"/>
            </a:p>
          </p:txBody>
        </p:sp>
        <p:sp>
          <p:nvSpPr>
            <p:cNvPr id="1429" name="Freeform: Shape 1428">
              <a:extLst>
                <a:ext uri="{FF2B5EF4-FFF2-40B4-BE49-F238E27FC236}">
                  <a16:creationId xmlns:a16="http://schemas.microsoft.com/office/drawing/2014/main" id="{76D384C8-F873-B076-9647-66F4082DB07B}"/>
                </a:ext>
              </a:extLst>
            </p:cNvPr>
            <p:cNvSpPr/>
            <p:nvPr/>
          </p:nvSpPr>
          <p:spPr>
            <a:xfrm>
              <a:off x="5993654" y="1458199"/>
              <a:ext cx="2345619" cy="1389741"/>
            </a:xfrm>
            <a:custGeom>
              <a:avLst/>
              <a:gdLst>
                <a:gd name="connsiteX0" fmla="*/ 2174798 w 2345619"/>
                <a:gd name="connsiteY0" fmla="*/ 1052926 h 1389741"/>
                <a:gd name="connsiteX1" fmla="*/ 2124977 w 2345619"/>
                <a:gd name="connsiteY1" fmla="*/ 1087485 h 1389741"/>
                <a:gd name="connsiteX2" fmla="*/ 1913051 w 2345619"/>
                <a:gd name="connsiteY2" fmla="*/ 1189279 h 1389741"/>
                <a:gd name="connsiteX3" fmla="*/ 1735080 w 2345619"/>
                <a:gd name="connsiteY3" fmla="*/ 1256515 h 1389741"/>
                <a:gd name="connsiteX4" fmla="*/ 1578421 w 2345619"/>
                <a:gd name="connsiteY4" fmla="*/ 1310303 h 1389741"/>
                <a:gd name="connsiteX5" fmla="*/ 1453565 w 2345619"/>
                <a:gd name="connsiteY5" fmla="*/ 1336323 h 1389741"/>
                <a:gd name="connsiteX6" fmla="*/ 1382833 w 2345619"/>
                <a:gd name="connsiteY6" fmla="*/ 1346207 h 1389741"/>
                <a:gd name="connsiteX7" fmla="*/ 1382833 w 2345619"/>
                <a:gd name="connsiteY7" fmla="*/ 1346207 h 1389741"/>
                <a:gd name="connsiteX8" fmla="*/ 1226444 w 2345619"/>
                <a:gd name="connsiteY8" fmla="*/ 1363352 h 1389741"/>
                <a:gd name="connsiteX9" fmla="*/ 1088611 w 2345619"/>
                <a:gd name="connsiteY9" fmla="*/ 1379690 h 1389741"/>
                <a:gd name="connsiteX10" fmla="*/ 571640 w 2345619"/>
                <a:gd name="connsiteY10" fmla="*/ 1319783 h 1389741"/>
                <a:gd name="connsiteX11" fmla="*/ 310095 w 2345619"/>
                <a:gd name="connsiteY11" fmla="*/ 1173950 h 1389741"/>
                <a:gd name="connsiteX12" fmla="*/ 186381 w 2345619"/>
                <a:gd name="connsiteY12" fmla="*/ 1039009 h 1389741"/>
                <a:gd name="connsiteX13" fmla="*/ 60181 w 2345619"/>
                <a:gd name="connsiteY13" fmla="*/ 842950 h 1389741"/>
                <a:gd name="connsiteX14" fmla="*/ -1406 w 2345619"/>
                <a:gd name="connsiteY14" fmla="*/ 591221 h 1389741"/>
                <a:gd name="connsiteX15" fmla="*/ 17218 w 2345619"/>
                <a:gd name="connsiteY15" fmla="*/ 344872 h 1389741"/>
                <a:gd name="connsiteX16" fmla="*/ 45860 w 2345619"/>
                <a:gd name="connsiteY16" fmla="*/ 194264 h 1389741"/>
                <a:gd name="connsiteX17" fmla="*/ 74704 w 2345619"/>
                <a:gd name="connsiteY17" fmla="*/ 128374 h 1389741"/>
                <a:gd name="connsiteX18" fmla="*/ 78334 w 2345619"/>
                <a:gd name="connsiteY18" fmla="*/ 121650 h 1389741"/>
                <a:gd name="connsiteX19" fmla="*/ 88352 w 2345619"/>
                <a:gd name="connsiteY19" fmla="*/ 107665 h 1389741"/>
                <a:gd name="connsiteX20" fmla="*/ 92050 w 2345619"/>
                <a:gd name="connsiteY20" fmla="*/ 102488 h 1389741"/>
                <a:gd name="connsiteX21" fmla="*/ 103480 w 2345619"/>
                <a:gd name="connsiteY21" fmla="*/ 87763 h 1389741"/>
                <a:gd name="connsiteX22" fmla="*/ 107111 w 2345619"/>
                <a:gd name="connsiteY22" fmla="*/ 82519 h 1389741"/>
                <a:gd name="connsiteX23" fmla="*/ 111280 w 2345619"/>
                <a:gd name="connsiteY23" fmla="*/ 77477 h 1389741"/>
                <a:gd name="connsiteX24" fmla="*/ 113565 w 2345619"/>
                <a:gd name="connsiteY24" fmla="*/ 75056 h 1389741"/>
                <a:gd name="connsiteX25" fmla="*/ 175288 w 2345619"/>
                <a:gd name="connsiteY25" fmla="*/ 13267 h 1389741"/>
                <a:gd name="connsiteX26" fmla="*/ 180264 w 2345619"/>
                <a:gd name="connsiteY26" fmla="*/ 8493 h 1389741"/>
                <a:gd name="connsiteX27" fmla="*/ 185508 w 2345619"/>
                <a:gd name="connsiteY27" fmla="*/ 3787 h 1389741"/>
                <a:gd name="connsiteX28" fmla="*/ 188466 w 2345619"/>
                <a:gd name="connsiteY28" fmla="*/ 1702 h 1389741"/>
                <a:gd name="connsiteX29" fmla="*/ 195190 w 2345619"/>
                <a:gd name="connsiteY29" fmla="*/ -315 h 1389741"/>
                <a:gd name="connsiteX30" fmla="*/ 198551 w 2345619"/>
                <a:gd name="connsiteY30" fmla="*/ 1501 h 1389741"/>
                <a:gd name="connsiteX31" fmla="*/ 200098 w 2345619"/>
                <a:gd name="connsiteY31" fmla="*/ 9031 h 1389741"/>
                <a:gd name="connsiteX32" fmla="*/ 177506 w 2345619"/>
                <a:gd name="connsiteY32" fmla="*/ 38077 h 1389741"/>
                <a:gd name="connsiteX33" fmla="*/ 39406 w 2345619"/>
                <a:gd name="connsiteY33" fmla="*/ 306144 h 1389741"/>
                <a:gd name="connsiteX34" fmla="*/ 20445 w 2345619"/>
                <a:gd name="connsiteY34" fmla="*/ 603526 h 1389741"/>
                <a:gd name="connsiteX35" fmla="*/ 74972 w 2345619"/>
                <a:gd name="connsiteY35" fmla="*/ 827083 h 1389741"/>
                <a:gd name="connsiteX36" fmla="*/ 253280 w 2345619"/>
                <a:gd name="connsiteY36" fmla="*/ 1090040 h 1389741"/>
                <a:gd name="connsiteX37" fmla="*/ 469577 w 2345619"/>
                <a:gd name="connsiteY37" fmla="*/ 1250867 h 1389741"/>
                <a:gd name="connsiteX38" fmla="*/ 796071 w 2345619"/>
                <a:gd name="connsiteY38" fmla="*/ 1360662 h 1389741"/>
                <a:gd name="connsiteX39" fmla="*/ 1054053 w 2345619"/>
                <a:gd name="connsiteY39" fmla="*/ 1362746 h 1389741"/>
                <a:gd name="connsiteX40" fmla="*/ 1264365 w 2345619"/>
                <a:gd name="connsiteY40" fmla="*/ 1343316 h 1389741"/>
                <a:gd name="connsiteX41" fmla="*/ 1394734 w 2345619"/>
                <a:gd name="connsiteY41" fmla="*/ 1326305 h 1389741"/>
                <a:gd name="connsiteX42" fmla="*/ 1423915 w 2345619"/>
                <a:gd name="connsiteY42" fmla="*/ 1320388 h 1389741"/>
                <a:gd name="connsiteX43" fmla="*/ 1625621 w 2345619"/>
                <a:gd name="connsiteY43" fmla="*/ 1273727 h 1389741"/>
                <a:gd name="connsiteX44" fmla="*/ 1729431 w 2345619"/>
                <a:gd name="connsiteY44" fmla="*/ 1238899 h 1389741"/>
                <a:gd name="connsiteX45" fmla="*/ 2069508 w 2345619"/>
                <a:gd name="connsiteY45" fmla="*/ 1098646 h 1389741"/>
                <a:gd name="connsiteX46" fmla="*/ 2273499 w 2345619"/>
                <a:gd name="connsiteY46" fmla="*/ 934592 h 1389741"/>
                <a:gd name="connsiteX47" fmla="*/ 2326616 w 2345619"/>
                <a:gd name="connsiteY47" fmla="*/ 771748 h 1389741"/>
                <a:gd name="connsiteX48" fmla="*/ 2321641 w 2345619"/>
                <a:gd name="connsiteY48" fmla="*/ 518069 h 1389741"/>
                <a:gd name="connsiteX49" fmla="*/ 2321641 w 2345619"/>
                <a:gd name="connsiteY49" fmla="*/ 493259 h 1389741"/>
                <a:gd name="connsiteX50" fmla="*/ 2323389 w 2345619"/>
                <a:gd name="connsiteY50" fmla="*/ 481695 h 1389741"/>
                <a:gd name="connsiteX51" fmla="*/ 2326885 w 2345619"/>
                <a:gd name="connsiteY51" fmla="*/ 474972 h 1389741"/>
                <a:gd name="connsiteX52" fmla="*/ 2333541 w 2345619"/>
                <a:gd name="connsiteY52" fmla="*/ 474904 h 1389741"/>
                <a:gd name="connsiteX53" fmla="*/ 2333609 w 2345619"/>
                <a:gd name="connsiteY53" fmla="*/ 474972 h 1389741"/>
                <a:gd name="connsiteX54" fmla="*/ 2333609 w 2345619"/>
                <a:gd name="connsiteY54" fmla="*/ 474972 h 1389741"/>
                <a:gd name="connsiteX55" fmla="*/ 2341475 w 2345619"/>
                <a:gd name="connsiteY55" fmla="*/ 674324 h 1389741"/>
                <a:gd name="connsiteX56" fmla="*/ 2341475 w 2345619"/>
                <a:gd name="connsiteY56" fmla="*/ 773563 h 1389741"/>
                <a:gd name="connsiteX57" fmla="*/ 2328701 w 2345619"/>
                <a:gd name="connsiteY57" fmla="*/ 863323 h 1389741"/>
                <a:gd name="connsiteX58" fmla="*/ 2328701 w 2345619"/>
                <a:gd name="connsiteY58" fmla="*/ 863323 h 1389741"/>
                <a:gd name="connsiteX59" fmla="*/ 2298780 w 2345619"/>
                <a:gd name="connsiteY59" fmla="*/ 928070 h 1389741"/>
                <a:gd name="connsiteX60" fmla="*/ 2298780 w 2345619"/>
                <a:gd name="connsiteY60" fmla="*/ 928070 h 1389741"/>
                <a:gd name="connsiteX61" fmla="*/ 2288627 w 2345619"/>
                <a:gd name="connsiteY61" fmla="*/ 942929 h 1389741"/>
                <a:gd name="connsiteX62" fmla="*/ 2288627 w 2345619"/>
                <a:gd name="connsiteY62" fmla="*/ 942929 h 1389741"/>
                <a:gd name="connsiteX63" fmla="*/ 2263683 w 2345619"/>
                <a:gd name="connsiteY63" fmla="*/ 972849 h 1389741"/>
                <a:gd name="connsiteX64" fmla="*/ 2263683 w 2345619"/>
                <a:gd name="connsiteY64" fmla="*/ 972849 h 1389741"/>
                <a:gd name="connsiteX65" fmla="*/ 2258708 w 2345619"/>
                <a:gd name="connsiteY65" fmla="*/ 977959 h 1389741"/>
                <a:gd name="connsiteX66" fmla="*/ 2258708 w 2345619"/>
                <a:gd name="connsiteY66" fmla="*/ 977959 h 1389741"/>
                <a:gd name="connsiteX67" fmla="*/ 2253732 w 2345619"/>
                <a:gd name="connsiteY67" fmla="*/ 983002 h 1389741"/>
                <a:gd name="connsiteX68" fmla="*/ 2253732 w 2345619"/>
                <a:gd name="connsiteY68" fmla="*/ 983002 h 1389741"/>
                <a:gd name="connsiteX69" fmla="*/ 2248757 w 2345619"/>
                <a:gd name="connsiteY69" fmla="*/ 988044 h 1389741"/>
                <a:gd name="connsiteX70" fmla="*/ 2248757 w 2345619"/>
                <a:gd name="connsiteY70" fmla="*/ 988044 h 1389741"/>
                <a:gd name="connsiteX71" fmla="*/ 2243782 w 2345619"/>
                <a:gd name="connsiteY71" fmla="*/ 993087 h 1389741"/>
                <a:gd name="connsiteX72" fmla="*/ 2243782 w 2345619"/>
                <a:gd name="connsiteY72" fmla="*/ 993087 h 1389741"/>
                <a:gd name="connsiteX73" fmla="*/ 2223611 w 2345619"/>
                <a:gd name="connsiteY73" fmla="*/ 1013257 h 1389741"/>
                <a:gd name="connsiteX74" fmla="*/ 2223611 w 2345619"/>
                <a:gd name="connsiteY74" fmla="*/ 1013257 h 1389741"/>
                <a:gd name="connsiteX75" fmla="*/ 2193759 w 2345619"/>
                <a:gd name="connsiteY75" fmla="*/ 1038269 h 1389741"/>
                <a:gd name="connsiteX76" fmla="*/ 2193759 w 2345619"/>
                <a:gd name="connsiteY76" fmla="*/ 1038269 h 1389741"/>
                <a:gd name="connsiteX77" fmla="*/ 2174798 w 2345619"/>
                <a:gd name="connsiteY77" fmla="*/ 1052926 h 1389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345619" h="1389741">
                  <a:moveTo>
                    <a:pt x="2174798" y="1052926"/>
                  </a:moveTo>
                  <a:cubicBezTo>
                    <a:pt x="2157922" y="1064020"/>
                    <a:pt x="2139230" y="1072559"/>
                    <a:pt x="2124977" y="1087485"/>
                  </a:cubicBezTo>
                  <a:cubicBezTo>
                    <a:pt x="2058548" y="1130180"/>
                    <a:pt x="1985666" y="1159562"/>
                    <a:pt x="1913051" y="1189279"/>
                  </a:cubicBezTo>
                  <a:cubicBezTo>
                    <a:pt x="1854355" y="1213350"/>
                    <a:pt x="1796936" y="1240782"/>
                    <a:pt x="1735080" y="1256515"/>
                  </a:cubicBezTo>
                  <a:cubicBezTo>
                    <a:pt x="1681292" y="1270432"/>
                    <a:pt x="1630259" y="1291410"/>
                    <a:pt x="1578421" y="1310303"/>
                  </a:cubicBezTo>
                  <a:cubicBezTo>
                    <a:pt x="1538080" y="1325162"/>
                    <a:pt x="1497066" y="1336525"/>
                    <a:pt x="1453565" y="1336323"/>
                  </a:cubicBezTo>
                  <a:cubicBezTo>
                    <a:pt x="1429696" y="1337090"/>
                    <a:pt x="1405963" y="1340404"/>
                    <a:pt x="1382833" y="1346207"/>
                  </a:cubicBezTo>
                  <a:lnTo>
                    <a:pt x="1382833" y="1346207"/>
                  </a:lnTo>
                  <a:cubicBezTo>
                    <a:pt x="1331668" y="1358490"/>
                    <a:pt x="1279090" y="1364252"/>
                    <a:pt x="1226444" y="1363352"/>
                  </a:cubicBezTo>
                  <a:cubicBezTo>
                    <a:pt x="1179850" y="1362343"/>
                    <a:pt x="1134534" y="1374042"/>
                    <a:pt x="1088611" y="1379690"/>
                  </a:cubicBezTo>
                  <a:cubicBezTo>
                    <a:pt x="911313" y="1401407"/>
                    <a:pt x="738988" y="1389036"/>
                    <a:pt x="571640" y="1319783"/>
                  </a:cubicBezTo>
                  <a:cubicBezTo>
                    <a:pt x="478451" y="1281190"/>
                    <a:pt x="389364" y="1236882"/>
                    <a:pt x="310095" y="1173950"/>
                  </a:cubicBezTo>
                  <a:cubicBezTo>
                    <a:pt x="261617" y="1135424"/>
                    <a:pt x="223226" y="1088225"/>
                    <a:pt x="186381" y="1039009"/>
                  </a:cubicBezTo>
                  <a:cubicBezTo>
                    <a:pt x="139720" y="976547"/>
                    <a:pt x="94135" y="913817"/>
                    <a:pt x="60181" y="842950"/>
                  </a:cubicBezTo>
                  <a:cubicBezTo>
                    <a:pt x="21857" y="763075"/>
                    <a:pt x="3905" y="678829"/>
                    <a:pt x="-1406" y="591221"/>
                  </a:cubicBezTo>
                  <a:cubicBezTo>
                    <a:pt x="-6382" y="508320"/>
                    <a:pt x="3704" y="426629"/>
                    <a:pt x="17218" y="344872"/>
                  </a:cubicBezTo>
                  <a:cubicBezTo>
                    <a:pt x="25622" y="294378"/>
                    <a:pt x="28849" y="243212"/>
                    <a:pt x="45860" y="194264"/>
                  </a:cubicBezTo>
                  <a:cubicBezTo>
                    <a:pt x="53861" y="171640"/>
                    <a:pt x="63542" y="149620"/>
                    <a:pt x="74704" y="128374"/>
                  </a:cubicBezTo>
                  <a:cubicBezTo>
                    <a:pt x="75712" y="126047"/>
                    <a:pt x="76989" y="123795"/>
                    <a:pt x="78334" y="121650"/>
                  </a:cubicBezTo>
                  <a:cubicBezTo>
                    <a:pt x="81561" y="116944"/>
                    <a:pt x="85057" y="112573"/>
                    <a:pt x="88352" y="107665"/>
                  </a:cubicBezTo>
                  <a:cubicBezTo>
                    <a:pt x="89429" y="105843"/>
                    <a:pt x="90706" y="104115"/>
                    <a:pt x="92050" y="102488"/>
                  </a:cubicBezTo>
                  <a:cubicBezTo>
                    <a:pt x="96287" y="97943"/>
                    <a:pt x="100118" y="93015"/>
                    <a:pt x="103480" y="87763"/>
                  </a:cubicBezTo>
                  <a:cubicBezTo>
                    <a:pt x="104556" y="85921"/>
                    <a:pt x="105766" y="84166"/>
                    <a:pt x="107111" y="82519"/>
                  </a:cubicBezTo>
                  <a:cubicBezTo>
                    <a:pt x="108389" y="80751"/>
                    <a:pt x="109801" y="79064"/>
                    <a:pt x="111280" y="77477"/>
                  </a:cubicBezTo>
                  <a:lnTo>
                    <a:pt x="113565" y="75056"/>
                  </a:lnTo>
                  <a:cubicBezTo>
                    <a:pt x="134139" y="54482"/>
                    <a:pt x="154579" y="33706"/>
                    <a:pt x="175288" y="13267"/>
                  </a:cubicBezTo>
                  <a:cubicBezTo>
                    <a:pt x="176902" y="11586"/>
                    <a:pt x="178515" y="10039"/>
                    <a:pt x="180264" y="8493"/>
                  </a:cubicBezTo>
                  <a:cubicBezTo>
                    <a:pt x="182012" y="6947"/>
                    <a:pt x="183693" y="5333"/>
                    <a:pt x="185508" y="3787"/>
                  </a:cubicBezTo>
                  <a:cubicBezTo>
                    <a:pt x="187324" y="2240"/>
                    <a:pt x="187524" y="2442"/>
                    <a:pt x="188466" y="1702"/>
                  </a:cubicBezTo>
                  <a:cubicBezTo>
                    <a:pt x="190483" y="499"/>
                    <a:pt x="192836" y="-194"/>
                    <a:pt x="195190" y="-315"/>
                  </a:cubicBezTo>
                  <a:lnTo>
                    <a:pt x="198551" y="1501"/>
                  </a:lnTo>
                  <a:cubicBezTo>
                    <a:pt x="199896" y="3780"/>
                    <a:pt x="200434" y="6422"/>
                    <a:pt x="200098" y="9031"/>
                  </a:cubicBezTo>
                  <a:cubicBezTo>
                    <a:pt x="196601" y="21806"/>
                    <a:pt x="186651" y="30143"/>
                    <a:pt x="177506" y="38077"/>
                  </a:cubicBezTo>
                  <a:cubicBezTo>
                    <a:pt x="94673" y="108607"/>
                    <a:pt x="56953" y="200853"/>
                    <a:pt x="39406" y="306144"/>
                  </a:cubicBezTo>
                  <a:cubicBezTo>
                    <a:pt x="22597" y="404321"/>
                    <a:pt x="16276" y="504004"/>
                    <a:pt x="20445" y="603526"/>
                  </a:cubicBezTo>
                  <a:cubicBezTo>
                    <a:pt x="23941" y="680873"/>
                    <a:pt x="42498" y="756802"/>
                    <a:pt x="74972" y="827083"/>
                  </a:cubicBezTo>
                  <a:cubicBezTo>
                    <a:pt x="120021" y="924574"/>
                    <a:pt x="185037" y="1008618"/>
                    <a:pt x="253280" y="1090040"/>
                  </a:cubicBezTo>
                  <a:cubicBezTo>
                    <a:pt x="312178" y="1160166"/>
                    <a:pt x="387751" y="1210123"/>
                    <a:pt x="469577" y="1250867"/>
                  </a:cubicBezTo>
                  <a:cubicBezTo>
                    <a:pt x="573388" y="1302571"/>
                    <a:pt x="680628" y="1344257"/>
                    <a:pt x="796071" y="1360662"/>
                  </a:cubicBezTo>
                  <a:cubicBezTo>
                    <a:pt x="881595" y="1372583"/>
                    <a:pt x="968328" y="1373282"/>
                    <a:pt x="1054053" y="1362746"/>
                  </a:cubicBezTo>
                  <a:cubicBezTo>
                    <a:pt x="1123910" y="1354409"/>
                    <a:pt x="1193365" y="1342979"/>
                    <a:pt x="1264365" y="1343316"/>
                  </a:cubicBezTo>
                  <a:cubicBezTo>
                    <a:pt x="1308405" y="1343887"/>
                    <a:pt x="1352308" y="1338159"/>
                    <a:pt x="1394734" y="1326305"/>
                  </a:cubicBezTo>
                  <a:cubicBezTo>
                    <a:pt x="1404013" y="1322607"/>
                    <a:pt x="1413897" y="1320603"/>
                    <a:pt x="1423915" y="1320388"/>
                  </a:cubicBezTo>
                  <a:cubicBezTo>
                    <a:pt x="1496193" y="1326036"/>
                    <a:pt x="1560537" y="1297797"/>
                    <a:pt x="1625621" y="1273727"/>
                  </a:cubicBezTo>
                  <a:cubicBezTo>
                    <a:pt x="1659844" y="1261019"/>
                    <a:pt x="1694469" y="1249657"/>
                    <a:pt x="1729431" y="1238899"/>
                  </a:cubicBezTo>
                  <a:cubicBezTo>
                    <a:pt x="1846555" y="1201872"/>
                    <a:pt x="1960318" y="1154949"/>
                    <a:pt x="2069508" y="1098646"/>
                  </a:cubicBezTo>
                  <a:cubicBezTo>
                    <a:pt x="2148240" y="1058776"/>
                    <a:pt x="2219107" y="1005929"/>
                    <a:pt x="2273499" y="934592"/>
                  </a:cubicBezTo>
                  <a:cubicBezTo>
                    <a:pt x="2308865" y="887763"/>
                    <a:pt x="2327624" y="830438"/>
                    <a:pt x="2326616" y="771748"/>
                  </a:cubicBezTo>
                  <a:cubicBezTo>
                    <a:pt x="2326616" y="687166"/>
                    <a:pt x="2330582" y="602517"/>
                    <a:pt x="2321641" y="518069"/>
                  </a:cubicBezTo>
                  <a:cubicBezTo>
                    <a:pt x="2320431" y="509840"/>
                    <a:pt x="2320431" y="501489"/>
                    <a:pt x="2321641" y="493259"/>
                  </a:cubicBezTo>
                  <a:cubicBezTo>
                    <a:pt x="2321910" y="489360"/>
                    <a:pt x="2322447" y="485494"/>
                    <a:pt x="2323389" y="481695"/>
                  </a:cubicBezTo>
                  <a:cubicBezTo>
                    <a:pt x="2324127" y="479248"/>
                    <a:pt x="2325272" y="476962"/>
                    <a:pt x="2326885" y="474972"/>
                  </a:cubicBezTo>
                  <a:cubicBezTo>
                    <a:pt x="2328701" y="473116"/>
                    <a:pt x="2331659" y="473082"/>
                    <a:pt x="2333541" y="474904"/>
                  </a:cubicBezTo>
                  <a:cubicBezTo>
                    <a:pt x="2333541" y="474924"/>
                    <a:pt x="2333609" y="474952"/>
                    <a:pt x="2333609" y="474972"/>
                  </a:cubicBezTo>
                  <a:lnTo>
                    <a:pt x="2333609" y="474972"/>
                  </a:lnTo>
                  <a:cubicBezTo>
                    <a:pt x="2340332" y="541266"/>
                    <a:pt x="2345577" y="607559"/>
                    <a:pt x="2341475" y="674324"/>
                  </a:cubicBezTo>
                  <a:cubicBezTo>
                    <a:pt x="2339457" y="707270"/>
                    <a:pt x="2340332" y="740484"/>
                    <a:pt x="2341475" y="773563"/>
                  </a:cubicBezTo>
                  <a:cubicBezTo>
                    <a:pt x="2342617" y="804008"/>
                    <a:pt x="2338315" y="834412"/>
                    <a:pt x="2328701" y="863323"/>
                  </a:cubicBezTo>
                  <a:lnTo>
                    <a:pt x="2328701" y="863323"/>
                  </a:lnTo>
                  <a:cubicBezTo>
                    <a:pt x="2320229" y="885578"/>
                    <a:pt x="2312361" y="908169"/>
                    <a:pt x="2298780" y="928070"/>
                  </a:cubicBezTo>
                  <a:lnTo>
                    <a:pt x="2298780" y="928070"/>
                  </a:lnTo>
                  <a:cubicBezTo>
                    <a:pt x="2295083" y="932844"/>
                    <a:pt x="2292729" y="938424"/>
                    <a:pt x="2288627" y="942929"/>
                  </a:cubicBezTo>
                  <a:lnTo>
                    <a:pt x="2288627" y="942929"/>
                  </a:lnTo>
                  <a:cubicBezTo>
                    <a:pt x="2281903" y="954494"/>
                    <a:pt x="2270743" y="961822"/>
                    <a:pt x="2263683" y="972849"/>
                  </a:cubicBezTo>
                  <a:lnTo>
                    <a:pt x="2263683" y="972849"/>
                  </a:lnTo>
                  <a:cubicBezTo>
                    <a:pt x="2262271" y="974779"/>
                    <a:pt x="2260590" y="976493"/>
                    <a:pt x="2258708" y="977959"/>
                  </a:cubicBezTo>
                  <a:lnTo>
                    <a:pt x="2258708" y="977959"/>
                  </a:lnTo>
                  <a:cubicBezTo>
                    <a:pt x="2257229" y="979821"/>
                    <a:pt x="2255548" y="981509"/>
                    <a:pt x="2253732" y="983002"/>
                  </a:cubicBezTo>
                  <a:lnTo>
                    <a:pt x="2253732" y="983002"/>
                  </a:lnTo>
                  <a:cubicBezTo>
                    <a:pt x="2252186" y="984797"/>
                    <a:pt x="2250505" y="986484"/>
                    <a:pt x="2248757" y="988044"/>
                  </a:cubicBezTo>
                  <a:lnTo>
                    <a:pt x="2248757" y="988044"/>
                  </a:lnTo>
                  <a:cubicBezTo>
                    <a:pt x="2247211" y="989840"/>
                    <a:pt x="2245530" y="991527"/>
                    <a:pt x="2243782" y="993087"/>
                  </a:cubicBezTo>
                  <a:lnTo>
                    <a:pt x="2243782" y="993087"/>
                  </a:lnTo>
                  <a:cubicBezTo>
                    <a:pt x="2238941" y="1001451"/>
                    <a:pt x="2231948" y="1008403"/>
                    <a:pt x="2223611" y="1013257"/>
                  </a:cubicBezTo>
                  <a:lnTo>
                    <a:pt x="2223611" y="1013257"/>
                  </a:lnTo>
                  <a:cubicBezTo>
                    <a:pt x="2212518" y="1019981"/>
                    <a:pt x="2205189" y="1031680"/>
                    <a:pt x="2193759" y="1038269"/>
                  </a:cubicBezTo>
                  <a:lnTo>
                    <a:pt x="2193759" y="1038269"/>
                  </a:lnTo>
                  <a:cubicBezTo>
                    <a:pt x="2187841" y="1042572"/>
                    <a:pt x="2181858" y="1048421"/>
                    <a:pt x="2174798" y="1052926"/>
                  </a:cubicBezTo>
                  <a:close/>
                </a:path>
              </a:pathLst>
            </a:custGeom>
            <a:solidFill>
              <a:srgbClr val="384C54"/>
            </a:solidFill>
            <a:ln w="6712" cap="flat">
              <a:noFill/>
              <a:prstDash val="solid"/>
              <a:miter/>
            </a:ln>
          </p:spPr>
          <p:txBody>
            <a:bodyPr rtlCol="0" anchor="ctr"/>
            <a:lstStyle/>
            <a:p>
              <a:endParaRPr lang="es-CO"/>
            </a:p>
          </p:txBody>
        </p:sp>
        <p:sp>
          <p:nvSpPr>
            <p:cNvPr id="1430" name="Freeform: Shape 1429">
              <a:extLst>
                <a:ext uri="{FF2B5EF4-FFF2-40B4-BE49-F238E27FC236}">
                  <a16:creationId xmlns:a16="http://schemas.microsoft.com/office/drawing/2014/main" id="{98370274-0DB4-FACB-E1D1-B28ACBE4DEF6}"/>
                </a:ext>
              </a:extLst>
            </p:cNvPr>
            <p:cNvSpPr/>
            <p:nvPr/>
          </p:nvSpPr>
          <p:spPr>
            <a:xfrm>
              <a:off x="8365467" y="1923344"/>
              <a:ext cx="106677" cy="285267"/>
            </a:xfrm>
            <a:custGeom>
              <a:avLst/>
              <a:gdLst>
                <a:gd name="connsiteX0" fmla="*/ 9329 w 106677"/>
                <a:gd name="connsiteY0" fmla="*/ 284953 h 285267"/>
                <a:gd name="connsiteX1" fmla="*/ 7715 w 106677"/>
                <a:gd name="connsiteY1" fmla="*/ 223500 h 285267"/>
                <a:gd name="connsiteX2" fmla="*/ 7313 w 106677"/>
                <a:gd name="connsiteY2" fmla="*/ 134009 h 285267"/>
                <a:gd name="connsiteX3" fmla="*/ -1562 w 106677"/>
                <a:gd name="connsiteY3" fmla="*/ 45730 h 285267"/>
                <a:gd name="connsiteX4" fmla="*/ -2572 w 106677"/>
                <a:gd name="connsiteY4" fmla="*/ 23475 h 285267"/>
                <a:gd name="connsiteX5" fmla="*/ 22776 w 106677"/>
                <a:gd name="connsiteY5" fmla="*/ 480 h 285267"/>
                <a:gd name="connsiteX6" fmla="*/ 93710 w 106677"/>
                <a:gd name="connsiteY6" fmla="*/ 48755 h 285267"/>
                <a:gd name="connsiteX7" fmla="*/ 78582 w 106677"/>
                <a:gd name="connsiteY7" fmla="*/ 164602 h 285267"/>
                <a:gd name="connsiteX8" fmla="*/ 45368 w 106677"/>
                <a:gd name="connsiteY8" fmla="*/ 226525 h 285267"/>
                <a:gd name="connsiteX9" fmla="*/ 9329 w 106677"/>
                <a:gd name="connsiteY9" fmla="*/ 284953 h 285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677" h="285267">
                  <a:moveTo>
                    <a:pt x="9329" y="284953"/>
                  </a:moveTo>
                  <a:cubicBezTo>
                    <a:pt x="17062" y="263706"/>
                    <a:pt x="8725" y="243737"/>
                    <a:pt x="7715" y="223500"/>
                  </a:cubicBezTo>
                  <a:cubicBezTo>
                    <a:pt x="6236" y="193781"/>
                    <a:pt x="7179" y="163862"/>
                    <a:pt x="7313" y="134009"/>
                  </a:cubicBezTo>
                  <a:cubicBezTo>
                    <a:pt x="6842" y="104386"/>
                    <a:pt x="3817" y="74856"/>
                    <a:pt x="-1562" y="45730"/>
                  </a:cubicBezTo>
                  <a:cubicBezTo>
                    <a:pt x="-2572" y="38354"/>
                    <a:pt x="-2907" y="30911"/>
                    <a:pt x="-2572" y="23475"/>
                  </a:cubicBezTo>
                  <a:cubicBezTo>
                    <a:pt x="-2572" y="3304"/>
                    <a:pt x="3615" y="-2680"/>
                    <a:pt x="22776" y="480"/>
                  </a:cubicBezTo>
                  <a:cubicBezTo>
                    <a:pt x="53570" y="5657"/>
                    <a:pt x="78447" y="20651"/>
                    <a:pt x="93710" y="48755"/>
                  </a:cubicBezTo>
                  <a:cubicBezTo>
                    <a:pt x="111663" y="81835"/>
                    <a:pt x="105745" y="137707"/>
                    <a:pt x="78582" y="164602"/>
                  </a:cubicBezTo>
                  <a:cubicBezTo>
                    <a:pt x="61302" y="181242"/>
                    <a:pt x="49670" y="202905"/>
                    <a:pt x="45368" y="226525"/>
                  </a:cubicBezTo>
                  <a:cubicBezTo>
                    <a:pt x="40864" y="249721"/>
                    <a:pt x="25332" y="267270"/>
                    <a:pt x="9329" y="284953"/>
                  </a:cubicBezTo>
                  <a:close/>
                </a:path>
              </a:pathLst>
            </a:custGeom>
            <a:solidFill>
              <a:srgbClr val="000000"/>
            </a:solidFill>
            <a:ln w="6712" cap="flat">
              <a:noFill/>
              <a:prstDash val="solid"/>
              <a:miter/>
            </a:ln>
          </p:spPr>
          <p:txBody>
            <a:bodyPr rtlCol="0" anchor="ctr"/>
            <a:lstStyle/>
            <a:p>
              <a:endParaRPr lang="es-CO"/>
            </a:p>
          </p:txBody>
        </p:sp>
        <p:sp>
          <p:nvSpPr>
            <p:cNvPr id="1431" name="Freeform: Shape 1430">
              <a:extLst>
                <a:ext uri="{FF2B5EF4-FFF2-40B4-BE49-F238E27FC236}">
                  <a16:creationId xmlns:a16="http://schemas.microsoft.com/office/drawing/2014/main" id="{3C920E13-4DA5-6FF6-7918-ABD4C6F5E096}"/>
                </a:ext>
              </a:extLst>
            </p:cNvPr>
            <p:cNvSpPr/>
            <p:nvPr/>
          </p:nvSpPr>
          <p:spPr>
            <a:xfrm>
              <a:off x="5990765" y="1579931"/>
              <a:ext cx="1388755" cy="1275668"/>
            </a:xfrm>
            <a:custGeom>
              <a:avLst/>
              <a:gdLst>
                <a:gd name="connsiteX0" fmla="*/ 86333 w 1388755"/>
                <a:gd name="connsiteY0" fmla="*/ 119 h 1275668"/>
                <a:gd name="connsiteX1" fmla="*/ 63877 w 1388755"/>
                <a:gd name="connsiteY1" fmla="*/ 49739 h 1275668"/>
                <a:gd name="connsiteX2" fmla="*/ 30796 w 1388755"/>
                <a:gd name="connsiteY2" fmla="*/ 181722 h 1275668"/>
                <a:gd name="connsiteX3" fmla="*/ 13316 w 1388755"/>
                <a:gd name="connsiteY3" fmla="*/ 301737 h 1275668"/>
                <a:gd name="connsiteX4" fmla="*/ 9887 w 1388755"/>
                <a:gd name="connsiteY4" fmla="*/ 494836 h 1275668"/>
                <a:gd name="connsiteX5" fmla="*/ 39605 w 1388755"/>
                <a:gd name="connsiteY5" fmla="*/ 645174 h 1275668"/>
                <a:gd name="connsiteX6" fmla="*/ 146240 w 1388755"/>
                <a:gd name="connsiteY6" fmla="*/ 849032 h 1275668"/>
                <a:gd name="connsiteX7" fmla="*/ 218855 w 1388755"/>
                <a:gd name="connsiteY7" fmla="*/ 946456 h 1275668"/>
                <a:gd name="connsiteX8" fmla="*/ 354872 w 1388755"/>
                <a:gd name="connsiteY8" fmla="*/ 1075615 h 1275668"/>
                <a:gd name="connsiteX9" fmla="*/ 778454 w 1388755"/>
                <a:gd name="connsiteY9" fmla="*/ 1250427 h 1275668"/>
                <a:gd name="connsiteX10" fmla="*/ 921731 w 1388755"/>
                <a:gd name="connsiteY10" fmla="*/ 1260512 h 1275668"/>
                <a:gd name="connsiteX11" fmla="*/ 1163778 w 1388755"/>
                <a:gd name="connsiteY11" fmla="*/ 1240947 h 1275668"/>
                <a:gd name="connsiteX12" fmla="*/ 1240360 w 1388755"/>
                <a:gd name="connsiteY12" fmla="*/ 1234895 h 1275668"/>
                <a:gd name="connsiteX13" fmla="*/ 1371200 w 1388755"/>
                <a:gd name="connsiteY13" fmla="*/ 1225281 h 1275668"/>
                <a:gd name="connsiteX14" fmla="*/ 1386059 w 1388755"/>
                <a:gd name="connsiteY14" fmla="*/ 1224675 h 1275668"/>
                <a:gd name="connsiteX15" fmla="*/ 1386059 w 1388755"/>
                <a:gd name="connsiteY15" fmla="*/ 1229920 h 1275668"/>
                <a:gd name="connsiteX16" fmla="*/ 1321312 w 1388755"/>
                <a:gd name="connsiteY16" fmla="*/ 1239871 h 1275668"/>
                <a:gd name="connsiteX17" fmla="*/ 1168486 w 1388755"/>
                <a:gd name="connsiteY17" fmla="*/ 1253318 h 1275668"/>
                <a:gd name="connsiteX18" fmla="*/ 996094 w 1388755"/>
                <a:gd name="connsiteY18" fmla="*/ 1272816 h 1275668"/>
                <a:gd name="connsiteX19" fmla="*/ 745373 w 1388755"/>
                <a:gd name="connsiteY19" fmla="*/ 1256545 h 1275668"/>
                <a:gd name="connsiteX20" fmla="*/ 319371 w 1388755"/>
                <a:gd name="connsiteY20" fmla="*/ 1067614 h 1275668"/>
                <a:gd name="connsiteX21" fmla="*/ 212197 w 1388755"/>
                <a:gd name="connsiteY21" fmla="*/ 961046 h 1275668"/>
                <a:gd name="connsiteX22" fmla="*/ 52715 w 1388755"/>
                <a:gd name="connsiteY22" fmla="*/ 721150 h 1275668"/>
                <a:gd name="connsiteX23" fmla="*/ 8543 w 1388755"/>
                <a:gd name="connsiteY23" fmla="*/ 564156 h 1275668"/>
                <a:gd name="connsiteX24" fmla="*/ -2485 w 1388755"/>
                <a:gd name="connsiteY24" fmla="*/ 446494 h 1275668"/>
                <a:gd name="connsiteX25" fmla="*/ 6458 w 1388755"/>
                <a:gd name="connsiteY25" fmla="*/ 293870 h 1275668"/>
                <a:gd name="connsiteX26" fmla="*/ 6458 w 1388755"/>
                <a:gd name="connsiteY26" fmla="*/ 288962 h 1275668"/>
                <a:gd name="connsiteX27" fmla="*/ 11366 w 1388755"/>
                <a:gd name="connsiteY27" fmla="*/ 259042 h 1275668"/>
                <a:gd name="connsiteX28" fmla="*/ 11366 w 1388755"/>
                <a:gd name="connsiteY28" fmla="*/ 254067 h 1275668"/>
                <a:gd name="connsiteX29" fmla="*/ 16274 w 1388755"/>
                <a:gd name="connsiteY29" fmla="*/ 229122 h 1275668"/>
                <a:gd name="connsiteX30" fmla="*/ 16274 w 1388755"/>
                <a:gd name="connsiteY30" fmla="*/ 224214 h 1275668"/>
                <a:gd name="connsiteX31" fmla="*/ 21182 w 1388755"/>
                <a:gd name="connsiteY31" fmla="*/ 194294 h 1275668"/>
                <a:gd name="connsiteX32" fmla="*/ 21182 w 1388755"/>
                <a:gd name="connsiteY32" fmla="*/ 189319 h 1275668"/>
                <a:gd name="connsiteX33" fmla="*/ 47136 w 1388755"/>
                <a:gd name="connsiteY33" fmla="*/ 57471 h 1275668"/>
                <a:gd name="connsiteX34" fmla="*/ 66499 w 1388755"/>
                <a:gd name="connsiteY34" fmla="*/ 14843 h 1275668"/>
                <a:gd name="connsiteX35" fmla="*/ 86333 w 1388755"/>
                <a:gd name="connsiteY35" fmla="*/ 119 h 1275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88755" h="1275668">
                  <a:moveTo>
                    <a:pt x="86333" y="119"/>
                  </a:moveTo>
                  <a:cubicBezTo>
                    <a:pt x="81828" y="18004"/>
                    <a:pt x="70062" y="32594"/>
                    <a:pt x="63877" y="49739"/>
                  </a:cubicBezTo>
                  <a:cubicBezTo>
                    <a:pt x="47874" y="92339"/>
                    <a:pt x="36781" y="136613"/>
                    <a:pt x="30796" y="181722"/>
                  </a:cubicBezTo>
                  <a:cubicBezTo>
                    <a:pt x="25956" y="222063"/>
                    <a:pt x="17349" y="261530"/>
                    <a:pt x="13316" y="301737"/>
                  </a:cubicBezTo>
                  <a:cubicBezTo>
                    <a:pt x="7064" y="365879"/>
                    <a:pt x="2962" y="430089"/>
                    <a:pt x="9887" y="494836"/>
                  </a:cubicBezTo>
                  <a:cubicBezTo>
                    <a:pt x="14795" y="545814"/>
                    <a:pt x="24746" y="596174"/>
                    <a:pt x="39605" y="645174"/>
                  </a:cubicBezTo>
                  <a:cubicBezTo>
                    <a:pt x="63002" y="719537"/>
                    <a:pt x="101797" y="785831"/>
                    <a:pt x="146240" y="849032"/>
                  </a:cubicBezTo>
                  <a:cubicBezTo>
                    <a:pt x="169571" y="882179"/>
                    <a:pt x="194717" y="913981"/>
                    <a:pt x="218855" y="946456"/>
                  </a:cubicBezTo>
                  <a:cubicBezTo>
                    <a:pt x="256842" y="996654"/>
                    <a:pt x="302764" y="1040283"/>
                    <a:pt x="354872" y="1075615"/>
                  </a:cubicBezTo>
                  <a:cubicBezTo>
                    <a:pt x="483223" y="1164702"/>
                    <a:pt x="625761" y="1219633"/>
                    <a:pt x="778454" y="1250427"/>
                  </a:cubicBezTo>
                  <a:cubicBezTo>
                    <a:pt x="826056" y="1260109"/>
                    <a:pt x="873793" y="1259302"/>
                    <a:pt x="921731" y="1260512"/>
                  </a:cubicBezTo>
                  <a:cubicBezTo>
                    <a:pt x="1002885" y="1262052"/>
                    <a:pt x="1083971" y="1255496"/>
                    <a:pt x="1163778" y="1240947"/>
                  </a:cubicBezTo>
                  <a:cubicBezTo>
                    <a:pt x="1189059" y="1236368"/>
                    <a:pt x="1214676" y="1234337"/>
                    <a:pt x="1240360" y="1234895"/>
                  </a:cubicBezTo>
                  <a:cubicBezTo>
                    <a:pt x="1284198" y="1236946"/>
                    <a:pt x="1328103" y="1233712"/>
                    <a:pt x="1371200" y="1225281"/>
                  </a:cubicBezTo>
                  <a:cubicBezTo>
                    <a:pt x="1376108" y="1224675"/>
                    <a:pt x="1381083" y="1224467"/>
                    <a:pt x="1386059" y="1224675"/>
                  </a:cubicBezTo>
                  <a:lnTo>
                    <a:pt x="1386059" y="1229920"/>
                  </a:lnTo>
                  <a:cubicBezTo>
                    <a:pt x="1364275" y="1231957"/>
                    <a:pt x="1342692" y="1235279"/>
                    <a:pt x="1321312" y="1239871"/>
                  </a:cubicBezTo>
                  <a:cubicBezTo>
                    <a:pt x="1270549" y="1246191"/>
                    <a:pt x="1219248" y="1245182"/>
                    <a:pt x="1168486" y="1253318"/>
                  </a:cubicBezTo>
                  <a:cubicBezTo>
                    <a:pt x="1111404" y="1262058"/>
                    <a:pt x="1053850" y="1268110"/>
                    <a:pt x="996094" y="1272816"/>
                  </a:cubicBezTo>
                  <a:cubicBezTo>
                    <a:pt x="912184" y="1279129"/>
                    <a:pt x="827804" y="1273650"/>
                    <a:pt x="745373" y="1256545"/>
                  </a:cubicBezTo>
                  <a:cubicBezTo>
                    <a:pt x="590934" y="1226585"/>
                    <a:pt x="445236" y="1161992"/>
                    <a:pt x="319371" y="1067614"/>
                  </a:cubicBezTo>
                  <a:cubicBezTo>
                    <a:pt x="278828" y="1037271"/>
                    <a:pt x="242789" y="1001400"/>
                    <a:pt x="212197" y="961046"/>
                  </a:cubicBezTo>
                  <a:cubicBezTo>
                    <a:pt x="154039" y="884330"/>
                    <a:pt x="94804" y="808623"/>
                    <a:pt x="52715" y="721150"/>
                  </a:cubicBezTo>
                  <a:cubicBezTo>
                    <a:pt x="28646" y="671128"/>
                    <a:pt x="20846" y="617272"/>
                    <a:pt x="8543" y="564156"/>
                  </a:cubicBezTo>
                  <a:cubicBezTo>
                    <a:pt x="608" y="525455"/>
                    <a:pt x="-3089" y="486001"/>
                    <a:pt x="-2485" y="446494"/>
                  </a:cubicBezTo>
                  <a:cubicBezTo>
                    <a:pt x="-2889" y="395597"/>
                    <a:pt x="-3762" y="344296"/>
                    <a:pt x="6458" y="293870"/>
                  </a:cubicBezTo>
                  <a:cubicBezTo>
                    <a:pt x="6458" y="292256"/>
                    <a:pt x="6458" y="290575"/>
                    <a:pt x="6458" y="288962"/>
                  </a:cubicBezTo>
                  <a:cubicBezTo>
                    <a:pt x="13182" y="279751"/>
                    <a:pt x="5181" y="268253"/>
                    <a:pt x="11366" y="259042"/>
                  </a:cubicBezTo>
                  <a:cubicBezTo>
                    <a:pt x="11366" y="257361"/>
                    <a:pt x="11366" y="255748"/>
                    <a:pt x="11366" y="254067"/>
                  </a:cubicBezTo>
                  <a:cubicBezTo>
                    <a:pt x="17417" y="246671"/>
                    <a:pt x="10425" y="236586"/>
                    <a:pt x="16274" y="229122"/>
                  </a:cubicBezTo>
                  <a:cubicBezTo>
                    <a:pt x="16274" y="227509"/>
                    <a:pt x="16274" y="225828"/>
                    <a:pt x="16274" y="224214"/>
                  </a:cubicBezTo>
                  <a:cubicBezTo>
                    <a:pt x="22998" y="215003"/>
                    <a:pt x="14997" y="203506"/>
                    <a:pt x="21182" y="194294"/>
                  </a:cubicBezTo>
                  <a:cubicBezTo>
                    <a:pt x="21182" y="192614"/>
                    <a:pt x="21182" y="191000"/>
                    <a:pt x="21182" y="189319"/>
                  </a:cubicBezTo>
                  <a:cubicBezTo>
                    <a:pt x="25419" y="144541"/>
                    <a:pt x="29452" y="99762"/>
                    <a:pt x="47136" y="57471"/>
                  </a:cubicBezTo>
                  <a:cubicBezTo>
                    <a:pt x="52715" y="42874"/>
                    <a:pt x="59171" y="28634"/>
                    <a:pt x="66499" y="14843"/>
                  </a:cubicBezTo>
                  <a:cubicBezTo>
                    <a:pt x="70870" y="7313"/>
                    <a:pt x="74232" y="-2503"/>
                    <a:pt x="86333" y="119"/>
                  </a:cubicBezTo>
                  <a:close/>
                </a:path>
              </a:pathLst>
            </a:custGeom>
            <a:solidFill>
              <a:srgbClr val="0E1315"/>
            </a:solidFill>
            <a:ln w="6712" cap="flat">
              <a:noFill/>
              <a:prstDash val="solid"/>
              <a:miter/>
            </a:ln>
          </p:spPr>
          <p:txBody>
            <a:bodyPr rtlCol="0" anchor="ctr"/>
            <a:lstStyle/>
            <a:p>
              <a:endParaRPr lang="es-CO"/>
            </a:p>
          </p:txBody>
        </p:sp>
        <p:sp>
          <p:nvSpPr>
            <p:cNvPr id="1432" name="Freeform: Shape 1431">
              <a:extLst>
                <a:ext uri="{FF2B5EF4-FFF2-40B4-BE49-F238E27FC236}">
                  <a16:creationId xmlns:a16="http://schemas.microsoft.com/office/drawing/2014/main" id="{F13F8387-B3C9-225E-E930-17EAC81C3EFE}"/>
                </a:ext>
              </a:extLst>
            </p:cNvPr>
            <p:cNvSpPr/>
            <p:nvPr/>
          </p:nvSpPr>
          <p:spPr>
            <a:xfrm>
              <a:off x="7442634" y="1238944"/>
              <a:ext cx="883699" cy="676656"/>
            </a:xfrm>
            <a:custGeom>
              <a:avLst/>
              <a:gdLst>
                <a:gd name="connsiteX0" fmla="*/ 407190 w 883699"/>
                <a:gd name="connsiteY0" fmla="*/ 91932 h 676656"/>
                <a:gd name="connsiteX1" fmla="*/ 446993 w 883699"/>
                <a:gd name="connsiteY1" fmla="*/ 112103 h 676656"/>
                <a:gd name="connsiteX2" fmla="*/ 619183 w 883699"/>
                <a:gd name="connsiteY2" fmla="*/ 260693 h 676656"/>
                <a:gd name="connsiteX3" fmla="*/ 811610 w 883699"/>
                <a:gd name="connsiteY3" fmla="*/ 495277 h 676656"/>
                <a:gd name="connsiteX4" fmla="*/ 879316 w 883699"/>
                <a:gd name="connsiteY4" fmla="*/ 654692 h 676656"/>
                <a:gd name="connsiteX5" fmla="*/ 880997 w 883699"/>
                <a:gd name="connsiteY5" fmla="*/ 674392 h 676656"/>
                <a:gd name="connsiteX6" fmla="*/ 877702 w 883699"/>
                <a:gd name="connsiteY6" fmla="*/ 676342 h 676656"/>
                <a:gd name="connsiteX7" fmla="*/ 870979 w 883699"/>
                <a:gd name="connsiteY7" fmla="*/ 672913 h 676656"/>
                <a:gd name="connsiteX8" fmla="*/ 831713 w 883699"/>
                <a:gd name="connsiteY8" fmla="*/ 566748 h 676656"/>
                <a:gd name="connsiteX9" fmla="*/ 746257 w 883699"/>
                <a:gd name="connsiteY9" fmla="*/ 426360 h 676656"/>
                <a:gd name="connsiteX10" fmla="*/ 478056 w 883699"/>
                <a:gd name="connsiteY10" fmla="*/ 151570 h 676656"/>
                <a:gd name="connsiteX11" fmla="*/ 290603 w 883699"/>
                <a:gd name="connsiteY11" fmla="*/ 68602 h 676656"/>
                <a:gd name="connsiteX12" fmla="*/ 17627 w 883699"/>
                <a:gd name="connsiteY12" fmla="*/ 19251 h 676656"/>
                <a:gd name="connsiteX13" fmla="*/ -2543 w 883699"/>
                <a:gd name="connsiteY13" fmla="*/ 11922 h 676656"/>
                <a:gd name="connsiteX14" fmla="*/ 416 w 883699"/>
                <a:gd name="connsiteY14" fmla="*/ 4863 h 676656"/>
                <a:gd name="connsiteX15" fmla="*/ 93536 w 883699"/>
                <a:gd name="connsiteY15" fmla="*/ 6611 h 676656"/>
                <a:gd name="connsiteX16" fmla="*/ 351654 w 883699"/>
                <a:gd name="connsiteY16" fmla="*/ 65442 h 676656"/>
                <a:gd name="connsiteX17" fmla="*/ 407190 w 883699"/>
                <a:gd name="connsiteY17" fmla="*/ 91932 h 676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3699" h="676656">
                  <a:moveTo>
                    <a:pt x="407190" y="91932"/>
                  </a:moveTo>
                  <a:cubicBezTo>
                    <a:pt x="418822" y="101453"/>
                    <a:pt x="432403" y="108331"/>
                    <a:pt x="446993" y="112103"/>
                  </a:cubicBezTo>
                  <a:cubicBezTo>
                    <a:pt x="510732" y="154327"/>
                    <a:pt x="564116" y="208249"/>
                    <a:pt x="619183" y="260693"/>
                  </a:cubicBezTo>
                  <a:cubicBezTo>
                    <a:pt x="692200" y="331135"/>
                    <a:pt x="756814" y="409861"/>
                    <a:pt x="811610" y="495277"/>
                  </a:cubicBezTo>
                  <a:cubicBezTo>
                    <a:pt x="843345" y="543955"/>
                    <a:pt x="862642" y="599021"/>
                    <a:pt x="879316" y="654692"/>
                  </a:cubicBezTo>
                  <a:cubicBezTo>
                    <a:pt x="880526" y="661187"/>
                    <a:pt x="881064" y="667783"/>
                    <a:pt x="880997" y="674392"/>
                  </a:cubicBezTo>
                  <a:lnTo>
                    <a:pt x="877702" y="676342"/>
                  </a:lnTo>
                  <a:cubicBezTo>
                    <a:pt x="875079" y="676193"/>
                    <a:pt x="872660" y="674950"/>
                    <a:pt x="870979" y="672913"/>
                  </a:cubicBezTo>
                  <a:cubicBezTo>
                    <a:pt x="857936" y="637547"/>
                    <a:pt x="847918" y="600971"/>
                    <a:pt x="831713" y="566748"/>
                  </a:cubicBezTo>
                  <a:cubicBezTo>
                    <a:pt x="812819" y="514103"/>
                    <a:pt x="779538" y="470198"/>
                    <a:pt x="746257" y="426360"/>
                  </a:cubicBezTo>
                  <a:cubicBezTo>
                    <a:pt x="668533" y="324069"/>
                    <a:pt x="578438" y="231775"/>
                    <a:pt x="478056" y="151570"/>
                  </a:cubicBezTo>
                  <a:cubicBezTo>
                    <a:pt x="423595" y="107598"/>
                    <a:pt x="356562" y="88234"/>
                    <a:pt x="290603" y="68602"/>
                  </a:cubicBezTo>
                  <a:cubicBezTo>
                    <a:pt x="201517" y="42044"/>
                    <a:pt x="109943" y="28261"/>
                    <a:pt x="17627" y="19251"/>
                  </a:cubicBezTo>
                  <a:cubicBezTo>
                    <a:pt x="10300" y="18579"/>
                    <a:pt x="2499" y="18579"/>
                    <a:pt x="-2543" y="11922"/>
                  </a:cubicBezTo>
                  <a:cubicBezTo>
                    <a:pt x="-3147" y="9186"/>
                    <a:pt x="-1937" y="6369"/>
                    <a:pt x="416" y="4863"/>
                  </a:cubicBezTo>
                  <a:cubicBezTo>
                    <a:pt x="31680" y="-5962"/>
                    <a:pt x="62744" y="2980"/>
                    <a:pt x="93536" y="6611"/>
                  </a:cubicBezTo>
                  <a:cubicBezTo>
                    <a:pt x="181413" y="16998"/>
                    <a:pt x="267946" y="36719"/>
                    <a:pt x="351654" y="65442"/>
                  </a:cubicBezTo>
                  <a:cubicBezTo>
                    <a:pt x="371084" y="72239"/>
                    <a:pt x="389708" y="81121"/>
                    <a:pt x="407190" y="91932"/>
                  </a:cubicBezTo>
                  <a:close/>
                </a:path>
              </a:pathLst>
            </a:custGeom>
            <a:solidFill>
              <a:srgbClr val="141A1D"/>
            </a:solidFill>
            <a:ln w="6712" cap="flat">
              <a:noFill/>
              <a:prstDash val="solid"/>
              <a:miter/>
            </a:ln>
          </p:spPr>
          <p:txBody>
            <a:bodyPr rtlCol="0" anchor="ctr"/>
            <a:lstStyle/>
            <a:p>
              <a:endParaRPr lang="es-CO"/>
            </a:p>
          </p:txBody>
        </p:sp>
        <p:sp>
          <p:nvSpPr>
            <p:cNvPr id="1433" name="Freeform: Shape 1432">
              <a:extLst>
                <a:ext uri="{FF2B5EF4-FFF2-40B4-BE49-F238E27FC236}">
                  <a16:creationId xmlns:a16="http://schemas.microsoft.com/office/drawing/2014/main" id="{5543C64D-1B88-0F5A-7AD0-99375AD9AE26}"/>
                </a:ext>
              </a:extLst>
            </p:cNvPr>
            <p:cNvSpPr/>
            <p:nvPr/>
          </p:nvSpPr>
          <p:spPr>
            <a:xfrm>
              <a:off x="7379184" y="2546066"/>
              <a:ext cx="742345" cy="259526"/>
            </a:xfrm>
            <a:custGeom>
              <a:avLst/>
              <a:gdLst>
                <a:gd name="connsiteX0" fmla="*/ -2697 w 742345"/>
                <a:gd name="connsiteY0" fmla="*/ 258810 h 259526"/>
                <a:gd name="connsiteX1" fmla="*/ 64538 w 742345"/>
                <a:gd name="connsiteY1" fmla="*/ 245363 h 259526"/>
                <a:gd name="connsiteX2" fmla="*/ 220458 w 742345"/>
                <a:gd name="connsiteY2" fmla="*/ 209460 h 259526"/>
                <a:gd name="connsiteX3" fmla="*/ 387739 w 742345"/>
                <a:gd name="connsiteY3" fmla="*/ 154327 h 259526"/>
                <a:gd name="connsiteX4" fmla="*/ 452687 w 742345"/>
                <a:gd name="connsiteY4" fmla="*/ 129651 h 259526"/>
                <a:gd name="connsiteX5" fmla="*/ 693659 w 742345"/>
                <a:gd name="connsiteY5" fmla="*/ 23688 h 259526"/>
                <a:gd name="connsiteX6" fmla="*/ 739649 w 742345"/>
                <a:gd name="connsiteY6" fmla="*/ -315 h 259526"/>
                <a:gd name="connsiteX7" fmla="*/ 704216 w 742345"/>
                <a:gd name="connsiteY7" fmla="*/ 25302 h 259526"/>
                <a:gd name="connsiteX8" fmla="*/ 523486 w 742345"/>
                <a:gd name="connsiteY8" fmla="*/ 106320 h 259526"/>
                <a:gd name="connsiteX9" fmla="*/ 432316 w 742345"/>
                <a:gd name="connsiteY9" fmla="*/ 144914 h 259526"/>
                <a:gd name="connsiteX10" fmla="*/ 317074 w 742345"/>
                <a:gd name="connsiteY10" fmla="*/ 182027 h 259526"/>
                <a:gd name="connsiteX11" fmla="*/ 163039 w 742345"/>
                <a:gd name="connsiteY11" fmla="*/ 236354 h 259526"/>
                <a:gd name="connsiteX12" fmla="*/ 93248 w 742345"/>
                <a:gd name="connsiteY12" fmla="*/ 250339 h 259526"/>
                <a:gd name="connsiteX13" fmla="*/ 22181 w 742345"/>
                <a:gd name="connsiteY13" fmla="*/ 257936 h 259526"/>
                <a:gd name="connsiteX14" fmla="*/ -2697 w 742345"/>
                <a:gd name="connsiteY14" fmla="*/ 258810 h 259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42345" h="259526">
                  <a:moveTo>
                    <a:pt x="-2697" y="258810"/>
                  </a:moveTo>
                  <a:cubicBezTo>
                    <a:pt x="18079" y="248221"/>
                    <a:pt x="41342" y="243568"/>
                    <a:pt x="64538" y="245363"/>
                  </a:cubicBezTo>
                  <a:cubicBezTo>
                    <a:pt x="120613" y="248859"/>
                    <a:pt x="170366" y="228420"/>
                    <a:pt x="220458" y="209460"/>
                  </a:cubicBezTo>
                  <a:cubicBezTo>
                    <a:pt x="275456" y="188617"/>
                    <a:pt x="331396" y="170867"/>
                    <a:pt x="387739" y="154327"/>
                  </a:cubicBezTo>
                  <a:cubicBezTo>
                    <a:pt x="409927" y="147536"/>
                    <a:pt x="431576" y="139293"/>
                    <a:pt x="452687" y="129651"/>
                  </a:cubicBezTo>
                  <a:cubicBezTo>
                    <a:pt x="532967" y="94151"/>
                    <a:pt x="615800" y="64568"/>
                    <a:pt x="693659" y="23688"/>
                  </a:cubicBezTo>
                  <a:cubicBezTo>
                    <a:pt x="708989" y="15687"/>
                    <a:pt x="721898" y="3047"/>
                    <a:pt x="739649" y="-315"/>
                  </a:cubicBezTo>
                  <a:cubicBezTo>
                    <a:pt x="730975" y="12527"/>
                    <a:pt x="717326" y="18578"/>
                    <a:pt x="704216" y="25302"/>
                  </a:cubicBezTo>
                  <a:cubicBezTo>
                    <a:pt x="645519" y="55692"/>
                    <a:pt x="585209" y="82741"/>
                    <a:pt x="523486" y="106320"/>
                  </a:cubicBezTo>
                  <a:cubicBezTo>
                    <a:pt x="492694" y="118020"/>
                    <a:pt x="462638" y="131803"/>
                    <a:pt x="432316" y="144914"/>
                  </a:cubicBezTo>
                  <a:cubicBezTo>
                    <a:pt x="395068" y="160916"/>
                    <a:pt x="355398" y="169320"/>
                    <a:pt x="317074" y="182027"/>
                  </a:cubicBezTo>
                  <a:cubicBezTo>
                    <a:pt x="265438" y="199173"/>
                    <a:pt x="214271" y="217931"/>
                    <a:pt x="163039" y="236354"/>
                  </a:cubicBezTo>
                  <a:cubicBezTo>
                    <a:pt x="140447" y="243945"/>
                    <a:pt x="116982" y="248644"/>
                    <a:pt x="93248" y="250339"/>
                  </a:cubicBezTo>
                  <a:cubicBezTo>
                    <a:pt x="69648" y="252692"/>
                    <a:pt x="45512" y="251213"/>
                    <a:pt x="22181" y="257936"/>
                  </a:cubicBezTo>
                  <a:cubicBezTo>
                    <a:pt x="13977" y="259261"/>
                    <a:pt x="5572" y="259556"/>
                    <a:pt x="-2697" y="258810"/>
                  </a:cubicBezTo>
                  <a:close/>
                </a:path>
              </a:pathLst>
            </a:custGeom>
            <a:solidFill>
              <a:srgbClr val="0E1315"/>
            </a:solidFill>
            <a:ln w="6712" cap="flat">
              <a:noFill/>
              <a:prstDash val="solid"/>
              <a:miter/>
            </a:ln>
          </p:spPr>
          <p:txBody>
            <a:bodyPr rtlCol="0" anchor="ctr"/>
            <a:lstStyle/>
            <a:p>
              <a:endParaRPr lang="es-CO"/>
            </a:p>
          </p:txBody>
        </p:sp>
        <p:sp>
          <p:nvSpPr>
            <p:cNvPr id="1434" name="Freeform: Shape 1433">
              <a:extLst>
                <a:ext uri="{FF2B5EF4-FFF2-40B4-BE49-F238E27FC236}">
                  <a16:creationId xmlns:a16="http://schemas.microsoft.com/office/drawing/2014/main" id="{0DA0DC6E-51DF-3C73-80EB-F7BD25B805ED}"/>
                </a:ext>
              </a:extLst>
            </p:cNvPr>
            <p:cNvSpPr/>
            <p:nvPr/>
          </p:nvSpPr>
          <p:spPr>
            <a:xfrm>
              <a:off x="8325521" y="1933888"/>
              <a:ext cx="20641" cy="388283"/>
            </a:xfrm>
            <a:custGeom>
              <a:avLst/>
              <a:gdLst>
                <a:gd name="connsiteX0" fmla="*/ -2697 w 20641"/>
                <a:gd name="connsiteY0" fmla="*/ 387969 h 388283"/>
                <a:gd name="connsiteX1" fmla="*/ 6919 w 20641"/>
                <a:gd name="connsiteY1" fmla="*/ 78687 h 388283"/>
                <a:gd name="connsiteX2" fmla="*/ 2345 w 20641"/>
                <a:gd name="connsiteY2" fmla="*/ -315 h 388283"/>
                <a:gd name="connsiteX3" fmla="*/ 6380 w 20641"/>
                <a:gd name="connsiteY3" fmla="*/ 5602 h 388283"/>
                <a:gd name="connsiteX4" fmla="*/ 12700 w 20641"/>
                <a:gd name="connsiteY4" fmla="*/ 79561 h 388283"/>
                <a:gd name="connsiteX5" fmla="*/ 16465 w 20641"/>
                <a:gd name="connsiteY5" fmla="*/ 138728 h 388283"/>
                <a:gd name="connsiteX6" fmla="*/ 12969 w 20641"/>
                <a:gd name="connsiteY6" fmla="*/ 215107 h 388283"/>
                <a:gd name="connsiteX7" fmla="*/ 12363 w 20641"/>
                <a:gd name="connsiteY7" fmla="*/ 329407 h 388283"/>
                <a:gd name="connsiteX8" fmla="*/ -2697 w 20641"/>
                <a:gd name="connsiteY8" fmla="*/ 387969 h 38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41" h="388283">
                  <a:moveTo>
                    <a:pt x="-2697" y="387969"/>
                  </a:moveTo>
                  <a:cubicBezTo>
                    <a:pt x="16465" y="285368"/>
                    <a:pt x="4901" y="181759"/>
                    <a:pt x="6919" y="78687"/>
                  </a:cubicBezTo>
                  <a:cubicBezTo>
                    <a:pt x="7455" y="52398"/>
                    <a:pt x="-411" y="26243"/>
                    <a:pt x="2345" y="-315"/>
                  </a:cubicBezTo>
                  <a:cubicBezTo>
                    <a:pt x="3757" y="1635"/>
                    <a:pt x="6447" y="3652"/>
                    <a:pt x="6380" y="5602"/>
                  </a:cubicBezTo>
                  <a:cubicBezTo>
                    <a:pt x="5640" y="30479"/>
                    <a:pt x="13440" y="54549"/>
                    <a:pt x="12700" y="79561"/>
                  </a:cubicBezTo>
                  <a:cubicBezTo>
                    <a:pt x="11894" y="99362"/>
                    <a:pt x="13171" y="119189"/>
                    <a:pt x="16465" y="138728"/>
                  </a:cubicBezTo>
                  <a:cubicBezTo>
                    <a:pt x="20902" y="163941"/>
                    <a:pt x="14044" y="189625"/>
                    <a:pt x="12969" y="215107"/>
                  </a:cubicBezTo>
                  <a:cubicBezTo>
                    <a:pt x="11355" y="253095"/>
                    <a:pt x="12969" y="291285"/>
                    <a:pt x="12363" y="329407"/>
                  </a:cubicBezTo>
                  <a:cubicBezTo>
                    <a:pt x="13104" y="349968"/>
                    <a:pt x="7859" y="370306"/>
                    <a:pt x="-2697" y="387969"/>
                  </a:cubicBezTo>
                  <a:close/>
                </a:path>
              </a:pathLst>
            </a:custGeom>
            <a:solidFill>
              <a:srgbClr val="141A1D"/>
            </a:solidFill>
            <a:ln w="6712" cap="flat">
              <a:noFill/>
              <a:prstDash val="solid"/>
              <a:miter/>
            </a:ln>
          </p:spPr>
          <p:txBody>
            <a:bodyPr rtlCol="0" anchor="ctr"/>
            <a:lstStyle/>
            <a:p>
              <a:endParaRPr lang="es-CO"/>
            </a:p>
          </p:txBody>
        </p:sp>
        <p:sp>
          <p:nvSpPr>
            <p:cNvPr id="1435" name="Freeform: Shape 1434">
              <a:extLst>
                <a:ext uri="{FF2B5EF4-FFF2-40B4-BE49-F238E27FC236}">
                  <a16:creationId xmlns:a16="http://schemas.microsoft.com/office/drawing/2014/main" id="{866A7FF3-5E62-E94E-5824-E37835E714BC}"/>
                </a:ext>
              </a:extLst>
            </p:cNvPr>
            <p:cNvSpPr/>
            <p:nvPr/>
          </p:nvSpPr>
          <p:spPr>
            <a:xfrm>
              <a:off x="8295803" y="2322172"/>
              <a:ext cx="29919" cy="64747"/>
            </a:xfrm>
            <a:custGeom>
              <a:avLst/>
              <a:gdLst>
                <a:gd name="connsiteX0" fmla="*/ -2697 w 29919"/>
                <a:gd name="connsiteY0" fmla="*/ 64433 h 64747"/>
                <a:gd name="connsiteX1" fmla="*/ 27222 w 29919"/>
                <a:gd name="connsiteY1" fmla="*/ -315 h 64747"/>
                <a:gd name="connsiteX2" fmla="*/ -2697 w 29919"/>
                <a:gd name="connsiteY2" fmla="*/ 64433 h 64747"/>
              </a:gdLst>
              <a:ahLst/>
              <a:cxnLst>
                <a:cxn ang="0">
                  <a:pos x="connsiteX0" y="connsiteY0"/>
                </a:cxn>
                <a:cxn ang="0">
                  <a:pos x="connsiteX1" y="connsiteY1"/>
                </a:cxn>
                <a:cxn ang="0">
                  <a:pos x="connsiteX2" y="connsiteY2"/>
                </a:cxn>
              </a:cxnLst>
              <a:rect l="l" t="t" r="r" b="b"/>
              <a:pathLst>
                <a:path w="29919" h="64747">
                  <a:moveTo>
                    <a:pt x="-2697" y="64433"/>
                  </a:moveTo>
                  <a:cubicBezTo>
                    <a:pt x="5438" y="42050"/>
                    <a:pt x="15456" y="20394"/>
                    <a:pt x="27222" y="-315"/>
                  </a:cubicBezTo>
                  <a:cubicBezTo>
                    <a:pt x="23456" y="24226"/>
                    <a:pt x="15927" y="46952"/>
                    <a:pt x="-2697" y="64433"/>
                  </a:cubicBezTo>
                  <a:close/>
                </a:path>
              </a:pathLst>
            </a:custGeom>
            <a:solidFill>
              <a:srgbClr val="141A1D"/>
            </a:solidFill>
            <a:ln w="6712" cap="flat">
              <a:noFill/>
              <a:prstDash val="solid"/>
              <a:miter/>
            </a:ln>
          </p:spPr>
          <p:txBody>
            <a:bodyPr rtlCol="0" anchor="ctr"/>
            <a:lstStyle/>
            <a:p>
              <a:endParaRPr lang="es-CO"/>
            </a:p>
          </p:txBody>
        </p:sp>
        <p:sp>
          <p:nvSpPr>
            <p:cNvPr id="1436" name="Freeform: Shape 1435">
              <a:extLst>
                <a:ext uri="{FF2B5EF4-FFF2-40B4-BE49-F238E27FC236}">
                  <a16:creationId xmlns:a16="http://schemas.microsoft.com/office/drawing/2014/main" id="{613BF0D3-0F35-6622-E32D-2C09237750DC}"/>
                </a:ext>
              </a:extLst>
            </p:cNvPr>
            <p:cNvSpPr/>
            <p:nvPr/>
          </p:nvSpPr>
          <p:spPr>
            <a:xfrm>
              <a:off x="8191050" y="2471569"/>
              <a:ext cx="29853" cy="25011"/>
            </a:xfrm>
            <a:custGeom>
              <a:avLst/>
              <a:gdLst>
                <a:gd name="connsiteX0" fmla="*/ -2697 w 29853"/>
                <a:gd name="connsiteY0" fmla="*/ 24697 h 25011"/>
                <a:gd name="connsiteX1" fmla="*/ 27156 w 29853"/>
                <a:gd name="connsiteY1" fmla="*/ -315 h 25011"/>
                <a:gd name="connsiteX2" fmla="*/ -2697 w 29853"/>
                <a:gd name="connsiteY2" fmla="*/ 24697 h 25011"/>
              </a:gdLst>
              <a:ahLst/>
              <a:cxnLst>
                <a:cxn ang="0">
                  <a:pos x="connsiteX0" y="connsiteY0"/>
                </a:cxn>
                <a:cxn ang="0">
                  <a:pos x="connsiteX1" y="connsiteY1"/>
                </a:cxn>
                <a:cxn ang="0">
                  <a:pos x="connsiteX2" y="connsiteY2"/>
                </a:cxn>
              </a:cxnLst>
              <a:rect l="l" t="t" r="r" b="b"/>
              <a:pathLst>
                <a:path w="29853" h="25011">
                  <a:moveTo>
                    <a:pt x="-2697" y="24697"/>
                  </a:moveTo>
                  <a:cubicBezTo>
                    <a:pt x="5238" y="14006"/>
                    <a:pt x="12902" y="2912"/>
                    <a:pt x="27156" y="-315"/>
                  </a:cubicBezTo>
                  <a:cubicBezTo>
                    <a:pt x="19625" y="10779"/>
                    <a:pt x="12296" y="22276"/>
                    <a:pt x="-2697" y="24697"/>
                  </a:cubicBezTo>
                  <a:close/>
                </a:path>
              </a:pathLst>
            </a:custGeom>
            <a:solidFill>
              <a:srgbClr val="141A1D"/>
            </a:solidFill>
            <a:ln w="6712" cap="flat">
              <a:noFill/>
              <a:prstDash val="solid"/>
              <a:miter/>
            </a:ln>
          </p:spPr>
          <p:txBody>
            <a:bodyPr rtlCol="0" anchor="ctr"/>
            <a:lstStyle/>
            <a:p>
              <a:endParaRPr lang="es-CO"/>
            </a:p>
          </p:txBody>
        </p:sp>
        <p:sp>
          <p:nvSpPr>
            <p:cNvPr id="1437" name="Freeform: Shape 1436">
              <a:extLst>
                <a:ext uri="{FF2B5EF4-FFF2-40B4-BE49-F238E27FC236}">
                  <a16:creationId xmlns:a16="http://schemas.microsoft.com/office/drawing/2014/main" id="{D36F5BC1-E51D-1505-7F57-13653BD59D0D}"/>
                </a:ext>
              </a:extLst>
            </p:cNvPr>
            <p:cNvSpPr/>
            <p:nvPr/>
          </p:nvSpPr>
          <p:spPr>
            <a:xfrm>
              <a:off x="8260640" y="2401712"/>
              <a:ext cx="24944" cy="29919"/>
            </a:xfrm>
            <a:custGeom>
              <a:avLst/>
              <a:gdLst>
                <a:gd name="connsiteX0" fmla="*/ -2697 w 24944"/>
                <a:gd name="connsiteY0" fmla="*/ 29605 h 29919"/>
                <a:gd name="connsiteX1" fmla="*/ 22247 w 24944"/>
                <a:gd name="connsiteY1" fmla="*/ -315 h 29919"/>
                <a:gd name="connsiteX2" fmla="*/ -2697 w 24944"/>
                <a:gd name="connsiteY2" fmla="*/ 29605 h 29919"/>
              </a:gdLst>
              <a:ahLst/>
              <a:cxnLst>
                <a:cxn ang="0">
                  <a:pos x="connsiteX0" y="connsiteY0"/>
                </a:cxn>
                <a:cxn ang="0">
                  <a:pos x="connsiteX1" y="connsiteY1"/>
                </a:cxn>
                <a:cxn ang="0">
                  <a:pos x="connsiteX2" y="connsiteY2"/>
                </a:cxn>
              </a:cxnLst>
              <a:rect l="l" t="t" r="r" b="b"/>
              <a:pathLst>
                <a:path w="24944" h="29919">
                  <a:moveTo>
                    <a:pt x="-2697" y="29605"/>
                  </a:moveTo>
                  <a:cubicBezTo>
                    <a:pt x="597" y="15485"/>
                    <a:pt x="11623" y="7754"/>
                    <a:pt x="22247" y="-315"/>
                  </a:cubicBezTo>
                  <a:cubicBezTo>
                    <a:pt x="20027" y="14813"/>
                    <a:pt x="8530" y="22142"/>
                    <a:pt x="-2697" y="29605"/>
                  </a:cubicBezTo>
                  <a:close/>
                </a:path>
              </a:pathLst>
            </a:custGeom>
            <a:solidFill>
              <a:srgbClr val="141A1D"/>
            </a:solidFill>
            <a:ln w="6712" cap="flat">
              <a:noFill/>
              <a:prstDash val="solid"/>
              <a:miter/>
            </a:ln>
          </p:spPr>
          <p:txBody>
            <a:bodyPr rtlCol="0" anchor="ctr"/>
            <a:lstStyle/>
            <a:p>
              <a:endParaRPr lang="es-CO"/>
            </a:p>
          </p:txBody>
        </p:sp>
        <p:sp>
          <p:nvSpPr>
            <p:cNvPr id="1438" name="Freeform: Shape 1437">
              <a:extLst>
                <a:ext uri="{FF2B5EF4-FFF2-40B4-BE49-F238E27FC236}">
                  <a16:creationId xmlns:a16="http://schemas.microsoft.com/office/drawing/2014/main" id="{D00DB840-4811-E7D1-426D-A190F30B8498}"/>
                </a:ext>
              </a:extLst>
            </p:cNvPr>
            <p:cNvSpPr/>
            <p:nvPr/>
          </p:nvSpPr>
          <p:spPr>
            <a:xfrm>
              <a:off x="8220904" y="2451331"/>
              <a:ext cx="20170" cy="20170"/>
            </a:xfrm>
            <a:custGeom>
              <a:avLst/>
              <a:gdLst>
                <a:gd name="connsiteX0" fmla="*/ -2697 w 20170"/>
                <a:gd name="connsiteY0" fmla="*/ 19856 h 20170"/>
                <a:gd name="connsiteX1" fmla="*/ 17473 w 20170"/>
                <a:gd name="connsiteY1" fmla="*/ -315 h 20170"/>
                <a:gd name="connsiteX2" fmla="*/ -2697 w 20170"/>
                <a:gd name="connsiteY2" fmla="*/ 19856 h 20170"/>
              </a:gdLst>
              <a:ahLst/>
              <a:cxnLst>
                <a:cxn ang="0">
                  <a:pos x="connsiteX0" y="connsiteY0"/>
                </a:cxn>
                <a:cxn ang="0">
                  <a:pos x="connsiteX1" y="connsiteY1"/>
                </a:cxn>
                <a:cxn ang="0">
                  <a:pos x="connsiteX2" y="connsiteY2"/>
                </a:cxn>
              </a:cxnLst>
              <a:rect l="l" t="t" r="r" b="b"/>
              <a:pathLst>
                <a:path w="20170" h="20170">
                  <a:moveTo>
                    <a:pt x="-2697" y="19856"/>
                  </a:moveTo>
                  <a:cubicBezTo>
                    <a:pt x="1874" y="11283"/>
                    <a:pt x="8934" y="4264"/>
                    <a:pt x="17473" y="-315"/>
                  </a:cubicBezTo>
                  <a:cubicBezTo>
                    <a:pt x="17473" y="10826"/>
                    <a:pt x="8463" y="19856"/>
                    <a:pt x="-2697" y="19856"/>
                  </a:cubicBezTo>
                  <a:close/>
                </a:path>
              </a:pathLst>
            </a:custGeom>
            <a:solidFill>
              <a:srgbClr val="141A1D"/>
            </a:solidFill>
            <a:ln w="6712" cap="flat">
              <a:noFill/>
              <a:prstDash val="solid"/>
              <a:miter/>
            </a:ln>
          </p:spPr>
          <p:txBody>
            <a:bodyPr rtlCol="0" anchor="ctr"/>
            <a:lstStyle/>
            <a:p>
              <a:endParaRPr lang="es-CO"/>
            </a:p>
          </p:txBody>
        </p:sp>
        <p:sp>
          <p:nvSpPr>
            <p:cNvPr id="1439" name="Freeform: Shape 1438">
              <a:extLst>
                <a:ext uri="{FF2B5EF4-FFF2-40B4-BE49-F238E27FC236}">
                  <a16:creationId xmlns:a16="http://schemas.microsoft.com/office/drawing/2014/main" id="{8A6C1310-7406-415A-DC9D-8D21CC2E5A5C}"/>
                </a:ext>
              </a:extLst>
            </p:cNvPr>
            <p:cNvSpPr/>
            <p:nvPr/>
          </p:nvSpPr>
          <p:spPr>
            <a:xfrm>
              <a:off x="8171149" y="2496379"/>
              <a:ext cx="20170" cy="15061"/>
            </a:xfrm>
            <a:custGeom>
              <a:avLst/>
              <a:gdLst>
                <a:gd name="connsiteX0" fmla="*/ -2697 w 20170"/>
                <a:gd name="connsiteY0" fmla="*/ 14746 h 15061"/>
                <a:gd name="connsiteX1" fmla="*/ 17473 w 20170"/>
                <a:gd name="connsiteY1" fmla="*/ -315 h 15061"/>
                <a:gd name="connsiteX2" fmla="*/ -2697 w 20170"/>
                <a:gd name="connsiteY2" fmla="*/ 14746 h 15061"/>
              </a:gdLst>
              <a:ahLst/>
              <a:cxnLst>
                <a:cxn ang="0">
                  <a:pos x="connsiteX0" y="connsiteY0"/>
                </a:cxn>
                <a:cxn ang="0">
                  <a:pos x="connsiteX1" y="connsiteY1"/>
                </a:cxn>
                <a:cxn ang="0">
                  <a:pos x="connsiteX2" y="connsiteY2"/>
                </a:cxn>
              </a:cxnLst>
              <a:rect l="l" t="t" r="r" b="b"/>
              <a:pathLst>
                <a:path w="20170" h="15061">
                  <a:moveTo>
                    <a:pt x="-2697" y="14746"/>
                  </a:moveTo>
                  <a:cubicBezTo>
                    <a:pt x="866" y="6496"/>
                    <a:pt x="8530" y="761"/>
                    <a:pt x="17473" y="-315"/>
                  </a:cubicBezTo>
                  <a:cubicBezTo>
                    <a:pt x="14515" y="8379"/>
                    <a:pt x="6515" y="14356"/>
                    <a:pt x="-2697" y="14746"/>
                  </a:cubicBezTo>
                  <a:close/>
                </a:path>
              </a:pathLst>
            </a:custGeom>
            <a:solidFill>
              <a:srgbClr val="141A1D"/>
            </a:solidFill>
            <a:ln w="6712" cap="flat">
              <a:noFill/>
              <a:prstDash val="solid"/>
              <a:miter/>
            </a:ln>
          </p:spPr>
          <p:txBody>
            <a:bodyPr rtlCol="0" anchor="ctr"/>
            <a:lstStyle/>
            <a:p>
              <a:endParaRPr lang="es-CO"/>
            </a:p>
          </p:txBody>
        </p:sp>
        <p:sp>
          <p:nvSpPr>
            <p:cNvPr id="1440" name="Freeform: Shape 1439">
              <a:extLst>
                <a:ext uri="{FF2B5EF4-FFF2-40B4-BE49-F238E27FC236}">
                  <a16:creationId xmlns:a16="http://schemas.microsoft.com/office/drawing/2014/main" id="{ADEF4FBE-3AAA-9F5E-5A11-FBFF60A337A3}"/>
                </a:ext>
              </a:extLst>
            </p:cNvPr>
            <p:cNvSpPr/>
            <p:nvPr/>
          </p:nvSpPr>
          <p:spPr>
            <a:xfrm>
              <a:off x="8321490" y="1913382"/>
              <a:ext cx="9281" cy="20439"/>
            </a:xfrm>
            <a:custGeom>
              <a:avLst/>
              <a:gdLst>
                <a:gd name="connsiteX0" fmla="*/ 6376 w 9281"/>
                <a:gd name="connsiteY0" fmla="*/ 20125 h 20439"/>
                <a:gd name="connsiteX1" fmla="*/ 2343 w 9281"/>
                <a:gd name="connsiteY1" fmla="*/ 19183 h 20439"/>
                <a:gd name="connsiteX2" fmla="*/ -415 w 9281"/>
                <a:gd name="connsiteY2" fmla="*/ 2294 h 20439"/>
                <a:gd name="connsiteX3" fmla="*/ 797 w 9281"/>
                <a:gd name="connsiteY3" fmla="*/ 828 h 20439"/>
                <a:gd name="connsiteX4" fmla="*/ 2141 w 9281"/>
                <a:gd name="connsiteY4" fmla="*/ -315 h 20439"/>
                <a:gd name="connsiteX5" fmla="*/ 6376 w 9281"/>
                <a:gd name="connsiteY5" fmla="*/ 20125 h 20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1" h="20439">
                  <a:moveTo>
                    <a:pt x="6376" y="20125"/>
                  </a:moveTo>
                  <a:cubicBezTo>
                    <a:pt x="5032" y="19970"/>
                    <a:pt x="3620" y="19654"/>
                    <a:pt x="2343" y="19183"/>
                  </a:cubicBezTo>
                  <a:cubicBezTo>
                    <a:pt x="-3104" y="15291"/>
                    <a:pt x="-4313" y="7727"/>
                    <a:pt x="-415" y="2294"/>
                  </a:cubicBezTo>
                  <a:cubicBezTo>
                    <a:pt x="-78" y="1776"/>
                    <a:pt x="325" y="1285"/>
                    <a:pt x="797" y="828"/>
                  </a:cubicBezTo>
                  <a:lnTo>
                    <a:pt x="2141" y="-315"/>
                  </a:lnTo>
                  <a:cubicBezTo>
                    <a:pt x="8124" y="5535"/>
                    <a:pt x="6309" y="13065"/>
                    <a:pt x="6376" y="20125"/>
                  </a:cubicBezTo>
                  <a:close/>
                </a:path>
              </a:pathLst>
            </a:custGeom>
            <a:solidFill>
              <a:srgbClr val="141A1D"/>
            </a:solidFill>
            <a:ln w="6712" cap="flat">
              <a:noFill/>
              <a:prstDash val="solid"/>
              <a:miter/>
            </a:ln>
          </p:spPr>
          <p:txBody>
            <a:bodyPr rtlCol="0" anchor="ctr"/>
            <a:lstStyle/>
            <a:p>
              <a:endParaRPr lang="es-CO"/>
            </a:p>
          </p:txBody>
        </p:sp>
        <p:sp>
          <p:nvSpPr>
            <p:cNvPr id="1441" name="Freeform: Shape 1440">
              <a:extLst>
                <a:ext uri="{FF2B5EF4-FFF2-40B4-BE49-F238E27FC236}">
                  <a16:creationId xmlns:a16="http://schemas.microsoft.com/office/drawing/2014/main" id="{B88972D6-0030-7CEA-76CB-1447978AF9D6}"/>
                </a:ext>
              </a:extLst>
            </p:cNvPr>
            <p:cNvSpPr/>
            <p:nvPr/>
          </p:nvSpPr>
          <p:spPr>
            <a:xfrm>
              <a:off x="8285516" y="2386920"/>
              <a:ext cx="10221" cy="14859"/>
            </a:xfrm>
            <a:custGeom>
              <a:avLst/>
              <a:gdLst>
                <a:gd name="connsiteX0" fmla="*/ -2697 w 10221"/>
                <a:gd name="connsiteY0" fmla="*/ 14544 h 14859"/>
                <a:gd name="connsiteX1" fmla="*/ 7455 w 10221"/>
                <a:gd name="connsiteY1" fmla="*/ -315 h 14859"/>
                <a:gd name="connsiteX2" fmla="*/ -2697 w 10221"/>
                <a:gd name="connsiteY2" fmla="*/ 14544 h 14859"/>
              </a:gdLst>
              <a:ahLst/>
              <a:cxnLst>
                <a:cxn ang="0">
                  <a:pos x="connsiteX0" y="connsiteY0"/>
                </a:cxn>
                <a:cxn ang="0">
                  <a:pos x="connsiteX1" y="connsiteY1"/>
                </a:cxn>
                <a:cxn ang="0">
                  <a:pos x="connsiteX2" y="connsiteY2"/>
                </a:cxn>
              </a:cxnLst>
              <a:rect l="l" t="t" r="r" b="b"/>
              <a:pathLst>
                <a:path w="10221" h="14859">
                  <a:moveTo>
                    <a:pt x="-2697" y="14544"/>
                  </a:moveTo>
                  <a:cubicBezTo>
                    <a:pt x="-2697" y="7969"/>
                    <a:pt x="1337" y="2072"/>
                    <a:pt x="7455" y="-315"/>
                  </a:cubicBezTo>
                  <a:cubicBezTo>
                    <a:pt x="8128" y="6443"/>
                    <a:pt x="3824" y="12695"/>
                    <a:pt x="-2697" y="14544"/>
                  </a:cubicBezTo>
                  <a:close/>
                </a:path>
              </a:pathLst>
            </a:custGeom>
            <a:solidFill>
              <a:srgbClr val="141A1D"/>
            </a:solidFill>
            <a:ln w="6712" cap="flat">
              <a:noFill/>
              <a:prstDash val="solid"/>
              <a:miter/>
            </a:ln>
          </p:spPr>
          <p:txBody>
            <a:bodyPr rtlCol="0" anchor="ctr"/>
            <a:lstStyle/>
            <a:p>
              <a:endParaRPr lang="es-CO"/>
            </a:p>
          </p:txBody>
        </p:sp>
        <p:sp>
          <p:nvSpPr>
            <p:cNvPr id="1442" name="Freeform: Shape 1441">
              <a:extLst>
                <a:ext uri="{FF2B5EF4-FFF2-40B4-BE49-F238E27FC236}">
                  <a16:creationId xmlns:a16="http://schemas.microsoft.com/office/drawing/2014/main" id="{64DEC047-00DF-2E29-A63E-BD3B76E8A6B0}"/>
                </a:ext>
              </a:extLst>
            </p:cNvPr>
            <p:cNvSpPr/>
            <p:nvPr/>
          </p:nvSpPr>
          <p:spPr>
            <a:xfrm>
              <a:off x="8051672" y="2617464"/>
              <a:ext cx="11306" cy="8623"/>
            </a:xfrm>
            <a:custGeom>
              <a:avLst/>
              <a:gdLst>
                <a:gd name="connsiteX0" fmla="*/ -2697 w 11306"/>
                <a:gd name="connsiteY0" fmla="*/ 8297 h 8623"/>
                <a:gd name="connsiteX1" fmla="*/ 7321 w 11306"/>
                <a:gd name="connsiteY1" fmla="*/ 498 h 8623"/>
                <a:gd name="connsiteX2" fmla="*/ 2076 w 11306"/>
                <a:gd name="connsiteY2" fmla="*/ 7625 h 8623"/>
                <a:gd name="connsiteX3" fmla="*/ -2697 w 11306"/>
                <a:gd name="connsiteY3" fmla="*/ 8297 h 8623"/>
              </a:gdLst>
              <a:ahLst/>
              <a:cxnLst>
                <a:cxn ang="0">
                  <a:pos x="connsiteX0" y="connsiteY0"/>
                </a:cxn>
                <a:cxn ang="0">
                  <a:pos x="connsiteX1" y="connsiteY1"/>
                </a:cxn>
                <a:cxn ang="0">
                  <a:pos x="connsiteX2" y="connsiteY2"/>
                </a:cxn>
                <a:cxn ang="0">
                  <a:pos x="connsiteX3" y="connsiteY3"/>
                </a:cxn>
              </a:cxnLst>
              <a:rect l="l" t="t" r="r" b="b"/>
              <a:pathLst>
                <a:path w="11306" h="8623">
                  <a:moveTo>
                    <a:pt x="-2697" y="8297"/>
                  </a:moveTo>
                  <a:cubicBezTo>
                    <a:pt x="-343" y="4129"/>
                    <a:pt x="3355" y="-2662"/>
                    <a:pt x="7321" y="498"/>
                  </a:cubicBezTo>
                  <a:cubicBezTo>
                    <a:pt x="11288" y="3658"/>
                    <a:pt x="5103" y="6011"/>
                    <a:pt x="2076" y="7625"/>
                  </a:cubicBezTo>
                  <a:cubicBezTo>
                    <a:pt x="530" y="8136"/>
                    <a:pt x="-1084" y="8365"/>
                    <a:pt x="-2697" y="8297"/>
                  </a:cubicBezTo>
                  <a:close/>
                </a:path>
              </a:pathLst>
            </a:custGeom>
            <a:solidFill>
              <a:srgbClr val="000000"/>
            </a:solidFill>
            <a:ln w="6712" cap="flat">
              <a:noFill/>
              <a:prstDash val="solid"/>
              <a:miter/>
            </a:ln>
          </p:spPr>
          <p:txBody>
            <a:bodyPr rtlCol="0" anchor="ctr"/>
            <a:lstStyle/>
            <a:p>
              <a:endParaRPr lang="es-CO"/>
            </a:p>
          </p:txBody>
        </p:sp>
        <p:sp>
          <p:nvSpPr>
            <p:cNvPr id="1443" name="Freeform: Shape 1442">
              <a:extLst>
                <a:ext uri="{FF2B5EF4-FFF2-40B4-BE49-F238E27FC236}">
                  <a16:creationId xmlns:a16="http://schemas.microsoft.com/office/drawing/2014/main" id="{0321F925-2B6B-F3D9-9FE4-159567ED5CEE}"/>
                </a:ext>
              </a:extLst>
            </p:cNvPr>
            <p:cNvSpPr/>
            <p:nvPr/>
          </p:nvSpPr>
          <p:spPr>
            <a:xfrm>
              <a:off x="8049655" y="2626076"/>
              <a:ext cx="2084" cy="2017"/>
            </a:xfrm>
            <a:custGeom>
              <a:avLst/>
              <a:gdLst>
                <a:gd name="connsiteX0" fmla="*/ 2084 w 2084"/>
                <a:gd name="connsiteY0" fmla="*/ 0 h 2017"/>
                <a:gd name="connsiteX1" fmla="*/ 941 w 2084"/>
                <a:gd name="connsiteY1" fmla="*/ 2017 h 2017"/>
                <a:gd name="connsiteX2" fmla="*/ 0 w 2084"/>
                <a:gd name="connsiteY2" fmla="*/ 1143 h 2017"/>
                <a:gd name="connsiteX3" fmla="*/ 2084 w 2084"/>
                <a:gd name="connsiteY3" fmla="*/ 0 h 2017"/>
              </a:gdLst>
              <a:ahLst/>
              <a:cxnLst>
                <a:cxn ang="0">
                  <a:pos x="connsiteX0" y="connsiteY0"/>
                </a:cxn>
                <a:cxn ang="0">
                  <a:pos x="connsiteX1" y="connsiteY1"/>
                </a:cxn>
                <a:cxn ang="0">
                  <a:pos x="connsiteX2" y="connsiteY2"/>
                </a:cxn>
                <a:cxn ang="0">
                  <a:pos x="connsiteX3" y="connsiteY3"/>
                </a:cxn>
              </a:cxnLst>
              <a:rect l="l" t="t" r="r" b="b"/>
              <a:pathLst>
                <a:path w="2084" h="2017">
                  <a:moveTo>
                    <a:pt x="2084" y="0"/>
                  </a:moveTo>
                  <a:lnTo>
                    <a:pt x="941" y="2017"/>
                  </a:lnTo>
                  <a:lnTo>
                    <a:pt x="0" y="1143"/>
                  </a:lnTo>
                  <a:lnTo>
                    <a:pt x="2084" y="0"/>
                  </a:lnTo>
                  <a:close/>
                </a:path>
              </a:pathLst>
            </a:custGeom>
            <a:solidFill>
              <a:srgbClr val="000000"/>
            </a:solidFill>
            <a:ln w="6712" cap="flat">
              <a:noFill/>
              <a:prstDash val="solid"/>
              <a:miter/>
            </a:ln>
          </p:spPr>
          <p:txBody>
            <a:bodyPr rtlCol="0" anchor="ctr"/>
            <a:lstStyle/>
            <a:p>
              <a:endParaRPr lang="es-CO"/>
            </a:p>
          </p:txBody>
        </p:sp>
        <p:sp>
          <p:nvSpPr>
            <p:cNvPr id="1444" name="Freeform: Shape 1443">
              <a:extLst>
                <a:ext uri="{FF2B5EF4-FFF2-40B4-BE49-F238E27FC236}">
                  <a16:creationId xmlns:a16="http://schemas.microsoft.com/office/drawing/2014/main" id="{76C3AAED-B0E2-9AE0-FBE7-667BFC533B18}"/>
                </a:ext>
              </a:extLst>
            </p:cNvPr>
            <p:cNvSpPr/>
            <p:nvPr/>
          </p:nvSpPr>
          <p:spPr>
            <a:xfrm>
              <a:off x="8036746" y="2633942"/>
              <a:ext cx="2084" cy="2084"/>
            </a:xfrm>
            <a:custGeom>
              <a:avLst/>
              <a:gdLst>
                <a:gd name="connsiteX0" fmla="*/ 0 w 2084"/>
                <a:gd name="connsiteY0" fmla="*/ 2084 h 2084"/>
                <a:gd name="connsiteX1" fmla="*/ 1143 w 2084"/>
                <a:gd name="connsiteY1" fmla="*/ 0 h 2084"/>
                <a:gd name="connsiteX2" fmla="*/ 2084 w 2084"/>
                <a:gd name="connsiteY2" fmla="*/ 941 h 2084"/>
                <a:gd name="connsiteX3" fmla="*/ 0 w 2084"/>
                <a:gd name="connsiteY3" fmla="*/ 2084 h 2084"/>
              </a:gdLst>
              <a:ahLst/>
              <a:cxnLst>
                <a:cxn ang="0">
                  <a:pos x="connsiteX0" y="connsiteY0"/>
                </a:cxn>
                <a:cxn ang="0">
                  <a:pos x="connsiteX1" y="connsiteY1"/>
                </a:cxn>
                <a:cxn ang="0">
                  <a:pos x="connsiteX2" y="connsiteY2"/>
                </a:cxn>
                <a:cxn ang="0">
                  <a:pos x="connsiteX3" y="connsiteY3"/>
                </a:cxn>
              </a:cxnLst>
              <a:rect l="l" t="t" r="r" b="b"/>
              <a:pathLst>
                <a:path w="2084" h="2084">
                  <a:moveTo>
                    <a:pt x="0" y="2084"/>
                  </a:moveTo>
                  <a:lnTo>
                    <a:pt x="1143" y="0"/>
                  </a:lnTo>
                  <a:lnTo>
                    <a:pt x="2084" y="941"/>
                  </a:lnTo>
                  <a:lnTo>
                    <a:pt x="0" y="2084"/>
                  </a:lnTo>
                  <a:close/>
                </a:path>
              </a:pathLst>
            </a:custGeom>
            <a:solidFill>
              <a:srgbClr val="000000"/>
            </a:solidFill>
            <a:ln w="6712" cap="flat">
              <a:noFill/>
              <a:prstDash val="solid"/>
              <a:miter/>
            </a:ln>
          </p:spPr>
          <p:txBody>
            <a:bodyPr rtlCol="0" anchor="ctr"/>
            <a:lstStyle/>
            <a:p>
              <a:endParaRPr lang="es-CO"/>
            </a:p>
          </p:txBody>
        </p:sp>
        <p:sp>
          <p:nvSpPr>
            <p:cNvPr id="1445" name="Freeform: Shape 1444">
              <a:extLst>
                <a:ext uri="{FF2B5EF4-FFF2-40B4-BE49-F238E27FC236}">
                  <a16:creationId xmlns:a16="http://schemas.microsoft.com/office/drawing/2014/main" id="{E9D1949F-22F5-CF74-AA5A-662D77C86702}"/>
                </a:ext>
              </a:extLst>
            </p:cNvPr>
            <p:cNvSpPr/>
            <p:nvPr/>
          </p:nvSpPr>
          <p:spPr>
            <a:xfrm>
              <a:off x="8255462" y="2431564"/>
              <a:ext cx="4975" cy="5109"/>
            </a:xfrm>
            <a:custGeom>
              <a:avLst/>
              <a:gdLst>
                <a:gd name="connsiteX0" fmla="*/ -2697 w 4975"/>
                <a:gd name="connsiteY0" fmla="*/ 4795 h 5109"/>
                <a:gd name="connsiteX1" fmla="*/ 2278 w 4975"/>
                <a:gd name="connsiteY1" fmla="*/ -315 h 5109"/>
                <a:gd name="connsiteX2" fmla="*/ -2697 w 4975"/>
                <a:gd name="connsiteY2" fmla="*/ 4795 h 5109"/>
              </a:gdLst>
              <a:ahLst/>
              <a:cxnLst>
                <a:cxn ang="0">
                  <a:pos x="connsiteX0" y="connsiteY0"/>
                </a:cxn>
                <a:cxn ang="0">
                  <a:pos x="connsiteX1" y="connsiteY1"/>
                </a:cxn>
                <a:cxn ang="0">
                  <a:pos x="connsiteX2" y="connsiteY2"/>
                </a:cxn>
              </a:cxnLst>
              <a:rect l="l" t="t" r="r" b="b"/>
              <a:pathLst>
                <a:path w="4975" h="5109">
                  <a:moveTo>
                    <a:pt x="-2697" y="4795"/>
                  </a:moveTo>
                  <a:lnTo>
                    <a:pt x="2278" y="-315"/>
                  </a:lnTo>
                  <a:cubicBezTo>
                    <a:pt x="1740" y="2200"/>
                    <a:pt x="-209" y="4183"/>
                    <a:pt x="-2697" y="4795"/>
                  </a:cubicBezTo>
                  <a:close/>
                </a:path>
              </a:pathLst>
            </a:custGeom>
            <a:solidFill>
              <a:srgbClr val="141A1D"/>
            </a:solidFill>
            <a:ln w="6712" cap="flat">
              <a:noFill/>
              <a:prstDash val="solid"/>
              <a:miter/>
            </a:ln>
          </p:spPr>
          <p:txBody>
            <a:bodyPr rtlCol="0" anchor="ctr"/>
            <a:lstStyle/>
            <a:p>
              <a:endParaRPr lang="es-CO"/>
            </a:p>
          </p:txBody>
        </p:sp>
        <p:sp>
          <p:nvSpPr>
            <p:cNvPr id="1446" name="Freeform: Shape 1445">
              <a:extLst>
                <a:ext uri="{FF2B5EF4-FFF2-40B4-BE49-F238E27FC236}">
                  <a16:creationId xmlns:a16="http://schemas.microsoft.com/office/drawing/2014/main" id="{9CB0C747-75F9-3AB1-5744-7ABD8830AC34}"/>
                </a:ext>
              </a:extLst>
            </p:cNvPr>
            <p:cNvSpPr/>
            <p:nvPr/>
          </p:nvSpPr>
          <p:spPr>
            <a:xfrm>
              <a:off x="8250756" y="2436607"/>
              <a:ext cx="4975" cy="5042"/>
            </a:xfrm>
            <a:custGeom>
              <a:avLst/>
              <a:gdLst>
                <a:gd name="connsiteX0" fmla="*/ -2697 w 4975"/>
                <a:gd name="connsiteY0" fmla="*/ 4728 h 5042"/>
                <a:gd name="connsiteX1" fmla="*/ 2278 w 4975"/>
                <a:gd name="connsiteY1" fmla="*/ -315 h 5042"/>
              </a:gdLst>
              <a:ahLst/>
              <a:cxnLst>
                <a:cxn ang="0">
                  <a:pos x="connsiteX0" y="connsiteY0"/>
                </a:cxn>
                <a:cxn ang="0">
                  <a:pos x="connsiteX1" y="connsiteY1"/>
                </a:cxn>
              </a:cxnLst>
              <a:rect l="l" t="t" r="r" b="b"/>
              <a:pathLst>
                <a:path w="4975" h="5042">
                  <a:moveTo>
                    <a:pt x="-2697" y="4728"/>
                  </a:moveTo>
                  <a:lnTo>
                    <a:pt x="2278" y="-315"/>
                  </a:lnTo>
                  <a:close/>
                </a:path>
              </a:pathLst>
            </a:custGeom>
            <a:solidFill>
              <a:srgbClr val="141A1D"/>
            </a:solidFill>
            <a:ln w="6712" cap="flat">
              <a:noFill/>
              <a:prstDash val="solid"/>
              <a:miter/>
            </a:ln>
          </p:spPr>
          <p:txBody>
            <a:bodyPr rtlCol="0" anchor="ctr"/>
            <a:lstStyle/>
            <a:p>
              <a:endParaRPr lang="es-CO"/>
            </a:p>
          </p:txBody>
        </p:sp>
        <p:sp>
          <p:nvSpPr>
            <p:cNvPr id="1447" name="Freeform: Shape 1446">
              <a:extLst>
                <a:ext uri="{FF2B5EF4-FFF2-40B4-BE49-F238E27FC236}">
                  <a16:creationId xmlns:a16="http://schemas.microsoft.com/office/drawing/2014/main" id="{B6B7C2CA-D5C1-A9E1-E519-3FBCA5188FE6}"/>
                </a:ext>
              </a:extLst>
            </p:cNvPr>
            <p:cNvSpPr/>
            <p:nvPr/>
          </p:nvSpPr>
          <p:spPr>
            <a:xfrm>
              <a:off x="8245848" y="2441649"/>
              <a:ext cx="4975" cy="5042"/>
            </a:xfrm>
            <a:custGeom>
              <a:avLst/>
              <a:gdLst>
                <a:gd name="connsiteX0" fmla="*/ -2697 w 4975"/>
                <a:gd name="connsiteY0" fmla="*/ 4728 h 5042"/>
                <a:gd name="connsiteX1" fmla="*/ 2278 w 4975"/>
                <a:gd name="connsiteY1" fmla="*/ -315 h 5042"/>
              </a:gdLst>
              <a:ahLst/>
              <a:cxnLst>
                <a:cxn ang="0">
                  <a:pos x="connsiteX0" y="connsiteY0"/>
                </a:cxn>
                <a:cxn ang="0">
                  <a:pos x="connsiteX1" y="connsiteY1"/>
                </a:cxn>
              </a:cxnLst>
              <a:rect l="l" t="t" r="r" b="b"/>
              <a:pathLst>
                <a:path w="4975" h="5042">
                  <a:moveTo>
                    <a:pt x="-2697" y="4728"/>
                  </a:moveTo>
                  <a:lnTo>
                    <a:pt x="2278" y="-315"/>
                  </a:lnTo>
                  <a:close/>
                </a:path>
              </a:pathLst>
            </a:custGeom>
            <a:solidFill>
              <a:srgbClr val="141A1D"/>
            </a:solidFill>
            <a:ln w="6712" cap="flat">
              <a:noFill/>
              <a:prstDash val="solid"/>
              <a:miter/>
            </a:ln>
          </p:spPr>
          <p:txBody>
            <a:bodyPr rtlCol="0" anchor="ctr"/>
            <a:lstStyle/>
            <a:p>
              <a:endParaRPr lang="es-CO"/>
            </a:p>
          </p:txBody>
        </p:sp>
        <p:sp>
          <p:nvSpPr>
            <p:cNvPr id="1448" name="Freeform: Shape 1447">
              <a:extLst>
                <a:ext uri="{FF2B5EF4-FFF2-40B4-BE49-F238E27FC236}">
                  <a16:creationId xmlns:a16="http://schemas.microsoft.com/office/drawing/2014/main" id="{F7DA9C59-56F4-8FCA-F923-0D7A6F728339}"/>
                </a:ext>
              </a:extLst>
            </p:cNvPr>
            <p:cNvSpPr/>
            <p:nvPr/>
          </p:nvSpPr>
          <p:spPr>
            <a:xfrm>
              <a:off x="8240873" y="2446625"/>
              <a:ext cx="4975" cy="5042"/>
            </a:xfrm>
            <a:custGeom>
              <a:avLst/>
              <a:gdLst>
                <a:gd name="connsiteX0" fmla="*/ -2697 w 4975"/>
                <a:gd name="connsiteY0" fmla="*/ 4728 h 5042"/>
                <a:gd name="connsiteX1" fmla="*/ 2278 w 4975"/>
                <a:gd name="connsiteY1" fmla="*/ -315 h 5042"/>
              </a:gdLst>
              <a:ahLst/>
              <a:cxnLst>
                <a:cxn ang="0">
                  <a:pos x="connsiteX0" y="connsiteY0"/>
                </a:cxn>
                <a:cxn ang="0">
                  <a:pos x="connsiteX1" y="connsiteY1"/>
                </a:cxn>
              </a:cxnLst>
              <a:rect l="l" t="t" r="r" b="b"/>
              <a:pathLst>
                <a:path w="4975" h="5042">
                  <a:moveTo>
                    <a:pt x="-2697" y="4728"/>
                  </a:moveTo>
                  <a:cubicBezTo>
                    <a:pt x="-2161" y="2240"/>
                    <a:pt x="-210" y="284"/>
                    <a:pt x="2278" y="-315"/>
                  </a:cubicBezTo>
                  <a:close/>
                </a:path>
              </a:pathLst>
            </a:custGeom>
            <a:solidFill>
              <a:srgbClr val="141A1D"/>
            </a:solidFill>
            <a:ln w="6712" cap="flat">
              <a:noFill/>
              <a:prstDash val="solid"/>
              <a:miter/>
            </a:ln>
          </p:spPr>
          <p:txBody>
            <a:bodyPr rtlCol="0" anchor="ctr"/>
            <a:lstStyle/>
            <a:p>
              <a:endParaRPr lang="es-CO"/>
            </a:p>
          </p:txBody>
        </p:sp>
        <p:sp>
          <p:nvSpPr>
            <p:cNvPr id="1449" name="Freeform: Shape 1448">
              <a:extLst>
                <a:ext uri="{FF2B5EF4-FFF2-40B4-BE49-F238E27FC236}">
                  <a16:creationId xmlns:a16="http://schemas.microsoft.com/office/drawing/2014/main" id="{0CAA40AC-20F5-3C2A-FCB2-AF13013F4954}"/>
                </a:ext>
              </a:extLst>
            </p:cNvPr>
            <p:cNvSpPr/>
            <p:nvPr/>
          </p:nvSpPr>
          <p:spPr>
            <a:xfrm>
              <a:off x="6367931" y="5684206"/>
              <a:ext cx="5648" cy="45181"/>
            </a:xfrm>
            <a:custGeom>
              <a:avLst/>
              <a:gdLst>
                <a:gd name="connsiteX0" fmla="*/ -2124 w 5648"/>
                <a:gd name="connsiteY0" fmla="*/ -315 h 45181"/>
                <a:gd name="connsiteX1" fmla="*/ 2380 w 5648"/>
                <a:gd name="connsiteY1" fmla="*/ 44867 h 45181"/>
                <a:gd name="connsiteX2" fmla="*/ -2124 w 5648"/>
                <a:gd name="connsiteY2" fmla="*/ -315 h 45181"/>
              </a:gdLst>
              <a:ahLst/>
              <a:cxnLst>
                <a:cxn ang="0">
                  <a:pos x="connsiteX0" y="connsiteY0"/>
                </a:cxn>
                <a:cxn ang="0">
                  <a:pos x="connsiteX1" y="connsiteY1"/>
                </a:cxn>
                <a:cxn ang="0">
                  <a:pos x="connsiteX2" y="connsiteY2"/>
                </a:cxn>
              </a:cxnLst>
              <a:rect l="l" t="t" r="r" b="b"/>
              <a:pathLst>
                <a:path w="5648" h="45181">
                  <a:moveTo>
                    <a:pt x="-2124" y="-315"/>
                  </a:moveTo>
                  <a:cubicBezTo>
                    <a:pt x="6213" y="14074"/>
                    <a:pt x="1572" y="29739"/>
                    <a:pt x="2380" y="44867"/>
                  </a:cubicBezTo>
                  <a:cubicBezTo>
                    <a:pt x="-6025" y="30480"/>
                    <a:pt x="-1251" y="14813"/>
                    <a:pt x="-2124" y="-315"/>
                  </a:cubicBezTo>
                  <a:close/>
                </a:path>
              </a:pathLst>
            </a:custGeom>
            <a:solidFill>
              <a:srgbClr val="2C2C2C"/>
            </a:solidFill>
            <a:ln w="6712" cap="flat">
              <a:noFill/>
              <a:prstDash val="solid"/>
              <a:miter/>
            </a:ln>
          </p:spPr>
          <p:txBody>
            <a:bodyPr rtlCol="0" anchor="ctr"/>
            <a:lstStyle/>
            <a:p>
              <a:endParaRPr lang="es-CO"/>
            </a:p>
          </p:txBody>
        </p:sp>
        <p:sp>
          <p:nvSpPr>
            <p:cNvPr id="1450" name="Freeform: Shape 1449">
              <a:extLst>
                <a:ext uri="{FF2B5EF4-FFF2-40B4-BE49-F238E27FC236}">
                  <a16:creationId xmlns:a16="http://schemas.microsoft.com/office/drawing/2014/main" id="{B23FBE06-0906-2CB1-7559-90ACD84963B1}"/>
                </a:ext>
              </a:extLst>
            </p:cNvPr>
            <p:cNvSpPr/>
            <p:nvPr/>
          </p:nvSpPr>
          <p:spPr>
            <a:xfrm>
              <a:off x="6357987" y="5587940"/>
              <a:ext cx="5340" cy="41603"/>
            </a:xfrm>
            <a:custGeom>
              <a:avLst/>
              <a:gdLst>
                <a:gd name="connsiteX0" fmla="*/ 1836 w 5340"/>
                <a:gd name="connsiteY0" fmla="*/ 1553 h 41603"/>
                <a:gd name="connsiteX1" fmla="*/ 2643 w 5340"/>
                <a:gd name="connsiteY1" fmla="*/ 41289 h 41603"/>
                <a:gd name="connsiteX2" fmla="*/ -2130 w 5340"/>
                <a:gd name="connsiteY2" fmla="*/ 1351 h 41603"/>
                <a:gd name="connsiteX3" fmla="*/ 1836 w 5340"/>
                <a:gd name="connsiteY3" fmla="*/ 1553 h 41603"/>
              </a:gdLst>
              <a:ahLst/>
              <a:cxnLst>
                <a:cxn ang="0">
                  <a:pos x="connsiteX0" y="connsiteY0"/>
                </a:cxn>
                <a:cxn ang="0">
                  <a:pos x="connsiteX1" y="connsiteY1"/>
                </a:cxn>
                <a:cxn ang="0">
                  <a:pos x="connsiteX2" y="connsiteY2"/>
                </a:cxn>
                <a:cxn ang="0">
                  <a:pos x="connsiteX3" y="connsiteY3"/>
                </a:cxn>
              </a:cxnLst>
              <a:rect l="l" t="t" r="r" b="b"/>
              <a:pathLst>
                <a:path w="5340" h="41603">
                  <a:moveTo>
                    <a:pt x="1836" y="1553"/>
                  </a:moveTo>
                  <a:lnTo>
                    <a:pt x="2643" y="41289"/>
                  </a:lnTo>
                  <a:cubicBezTo>
                    <a:pt x="-6838" y="28918"/>
                    <a:pt x="-449" y="14394"/>
                    <a:pt x="-2130" y="1351"/>
                  </a:cubicBezTo>
                  <a:cubicBezTo>
                    <a:pt x="-719" y="-935"/>
                    <a:pt x="626" y="-868"/>
                    <a:pt x="1836" y="1553"/>
                  </a:cubicBezTo>
                  <a:close/>
                </a:path>
              </a:pathLst>
            </a:custGeom>
            <a:solidFill>
              <a:srgbClr val="252525"/>
            </a:solidFill>
            <a:ln w="6712" cap="flat">
              <a:noFill/>
              <a:prstDash val="solid"/>
              <a:miter/>
            </a:ln>
          </p:spPr>
          <p:txBody>
            <a:bodyPr rtlCol="0" anchor="ctr"/>
            <a:lstStyle/>
            <a:p>
              <a:endParaRPr lang="es-CO"/>
            </a:p>
          </p:txBody>
        </p:sp>
        <p:sp>
          <p:nvSpPr>
            <p:cNvPr id="1451" name="Freeform: Shape 1450">
              <a:extLst>
                <a:ext uri="{FF2B5EF4-FFF2-40B4-BE49-F238E27FC236}">
                  <a16:creationId xmlns:a16="http://schemas.microsoft.com/office/drawing/2014/main" id="{A2B0112E-24C7-D8D1-3358-176A46D05351}"/>
                </a:ext>
              </a:extLst>
            </p:cNvPr>
            <p:cNvSpPr/>
            <p:nvPr/>
          </p:nvSpPr>
          <p:spPr>
            <a:xfrm>
              <a:off x="6363088" y="5642735"/>
              <a:ext cx="5147" cy="36629"/>
            </a:xfrm>
            <a:custGeom>
              <a:avLst/>
              <a:gdLst>
                <a:gd name="connsiteX0" fmla="*/ 1575 w 5147"/>
                <a:gd name="connsiteY0" fmla="*/ 1554 h 36629"/>
                <a:gd name="connsiteX1" fmla="*/ 2450 w 5147"/>
                <a:gd name="connsiteY1" fmla="*/ 36315 h 36629"/>
                <a:gd name="connsiteX2" fmla="*/ -2391 w 5147"/>
                <a:gd name="connsiteY2" fmla="*/ 1353 h 36629"/>
                <a:gd name="connsiteX3" fmla="*/ 1575 w 5147"/>
                <a:gd name="connsiteY3" fmla="*/ 1554 h 36629"/>
              </a:gdLst>
              <a:ahLst/>
              <a:cxnLst>
                <a:cxn ang="0">
                  <a:pos x="connsiteX0" y="connsiteY0"/>
                </a:cxn>
                <a:cxn ang="0">
                  <a:pos x="connsiteX1" y="connsiteY1"/>
                </a:cxn>
                <a:cxn ang="0">
                  <a:pos x="connsiteX2" y="connsiteY2"/>
                </a:cxn>
                <a:cxn ang="0">
                  <a:pos x="connsiteX3" y="connsiteY3"/>
                </a:cxn>
              </a:cxnLst>
              <a:rect l="l" t="t" r="r" b="b"/>
              <a:pathLst>
                <a:path w="5147" h="36629">
                  <a:moveTo>
                    <a:pt x="1575" y="1554"/>
                  </a:moveTo>
                  <a:cubicBezTo>
                    <a:pt x="1575" y="13119"/>
                    <a:pt x="2181" y="24751"/>
                    <a:pt x="2450" y="36315"/>
                  </a:cubicBezTo>
                  <a:cubicBezTo>
                    <a:pt x="-6291" y="25625"/>
                    <a:pt x="-912" y="13052"/>
                    <a:pt x="-2391" y="1353"/>
                  </a:cubicBezTo>
                  <a:cubicBezTo>
                    <a:pt x="-912" y="-1001"/>
                    <a:pt x="365" y="-799"/>
                    <a:pt x="1575" y="1554"/>
                  </a:cubicBezTo>
                  <a:close/>
                </a:path>
              </a:pathLst>
            </a:custGeom>
            <a:solidFill>
              <a:srgbClr val="252525"/>
            </a:solidFill>
            <a:ln w="6712" cap="flat">
              <a:noFill/>
              <a:prstDash val="solid"/>
              <a:miter/>
            </a:ln>
          </p:spPr>
          <p:txBody>
            <a:bodyPr rtlCol="0" anchor="ctr"/>
            <a:lstStyle/>
            <a:p>
              <a:endParaRPr lang="es-CO"/>
            </a:p>
          </p:txBody>
        </p:sp>
        <p:sp>
          <p:nvSpPr>
            <p:cNvPr id="1452" name="Freeform: Shape 1451">
              <a:extLst>
                <a:ext uri="{FF2B5EF4-FFF2-40B4-BE49-F238E27FC236}">
                  <a16:creationId xmlns:a16="http://schemas.microsoft.com/office/drawing/2014/main" id="{12422D06-7732-02FA-F55E-020F1B3E19F9}"/>
                </a:ext>
              </a:extLst>
            </p:cNvPr>
            <p:cNvSpPr/>
            <p:nvPr/>
          </p:nvSpPr>
          <p:spPr>
            <a:xfrm>
              <a:off x="6358554" y="5569637"/>
              <a:ext cx="4493" cy="20170"/>
            </a:xfrm>
            <a:custGeom>
              <a:avLst/>
              <a:gdLst>
                <a:gd name="connsiteX0" fmla="*/ 1269 w 4493"/>
                <a:gd name="connsiteY0" fmla="*/ 19856 h 20170"/>
                <a:gd name="connsiteX1" fmla="*/ -2697 w 4493"/>
                <a:gd name="connsiteY1" fmla="*/ 19856 h 20170"/>
                <a:gd name="connsiteX2" fmla="*/ -2697 w 4493"/>
                <a:gd name="connsiteY2" fmla="*/ -315 h 20170"/>
                <a:gd name="connsiteX3" fmla="*/ 1269 w 4493"/>
                <a:gd name="connsiteY3" fmla="*/ 19856 h 20170"/>
              </a:gdLst>
              <a:ahLst/>
              <a:cxnLst>
                <a:cxn ang="0">
                  <a:pos x="connsiteX0" y="connsiteY0"/>
                </a:cxn>
                <a:cxn ang="0">
                  <a:pos x="connsiteX1" y="connsiteY1"/>
                </a:cxn>
                <a:cxn ang="0">
                  <a:pos x="connsiteX2" y="connsiteY2"/>
                </a:cxn>
                <a:cxn ang="0">
                  <a:pos x="connsiteX3" y="connsiteY3"/>
                </a:cxn>
              </a:cxnLst>
              <a:rect l="l" t="t" r="r" b="b"/>
              <a:pathLst>
                <a:path w="4493" h="20170">
                  <a:moveTo>
                    <a:pt x="1269" y="19856"/>
                  </a:moveTo>
                  <a:lnTo>
                    <a:pt x="-2697" y="19856"/>
                  </a:lnTo>
                  <a:lnTo>
                    <a:pt x="-2697" y="-315"/>
                  </a:lnTo>
                  <a:cubicBezTo>
                    <a:pt x="3757" y="5400"/>
                    <a:pt x="1403" y="12729"/>
                    <a:pt x="1269" y="19856"/>
                  </a:cubicBezTo>
                  <a:close/>
                </a:path>
              </a:pathLst>
            </a:custGeom>
            <a:solidFill>
              <a:srgbClr val="2C2C2C"/>
            </a:solidFill>
            <a:ln w="6712" cap="flat">
              <a:noFill/>
              <a:prstDash val="solid"/>
              <a:miter/>
            </a:ln>
          </p:spPr>
          <p:txBody>
            <a:bodyPr rtlCol="0" anchor="ctr"/>
            <a:lstStyle/>
            <a:p>
              <a:endParaRPr lang="es-CO"/>
            </a:p>
          </p:txBody>
        </p:sp>
        <p:sp>
          <p:nvSpPr>
            <p:cNvPr id="1453" name="Freeform: Shape 1452">
              <a:extLst>
                <a:ext uri="{FF2B5EF4-FFF2-40B4-BE49-F238E27FC236}">
                  <a16:creationId xmlns:a16="http://schemas.microsoft.com/office/drawing/2014/main" id="{85B8F11B-4FA8-3EF5-736A-569FF45B3276}"/>
                </a:ext>
              </a:extLst>
            </p:cNvPr>
            <p:cNvSpPr/>
            <p:nvPr/>
          </p:nvSpPr>
          <p:spPr>
            <a:xfrm>
              <a:off x="6373210" y="5520295"/>
              <a:ext cx="15397" cy="4428"/>
            </a:xfrm>
            <a:custGeom>
              <a:avLst/>
              <a:gdLst>
                <a:gd name="connsiteX0" fmla="*/ 12700 w 15397"/>
                <a:gd name="connsiteY0" fmla="*/ 3577 h 4428"/>
                <a:gd name="connsiteX1" fmla="*/ -2697 w 15397"/>
                <a:gd name="connsiteY1" fmla="*/ 4114 h 4428"/>
                <a:gd name="connsiteX2" fmla="*/ 9942 w 15397"/>
                <a:gd name="connsiteY2" fmla="*/ 1022 h 4428"/>
                <a:gd name="connsiteX3" fmla="*/ 12700 w 15397"/>
                <a:gd name="connsiteY3" fmla="*/ 3577 h 4428"/>
              </a:gdLst>
              <a:ahLst/>
              <a:cxnLst>
                <a:cxn ang="0">
                  <a:pos x="connsiteX0" y="connsiteY0"/>
                </a:cxn>
                <a:cxn ang="0">
                  <a:pos x="connsiteX1" y="connsiteY1"/>
                </a:cxn>
                <a:cxn ang="0">
                  <a:pos x="connsiteX2" y="connsiteY2"/>
                </a:cxn>
                <a:cxn ang="0">
                  <a:pos x="connsiteX3" y="connsiteY3"/>
                </a:cxn>
              </a:cxnLst>
              <a:rect l="l" t="t" r="r" b="b"/>
              <a:pathLst>
                <a:path w="15397" h="4428">
                  <a:moveTo>
                    <a:pt x="12700" y="3577"/>
                  </a:moveTo>
                  <a:lnTo>
                    <a:pt x="-2697" y="4114"/>
                  </a:lnTo>
                  <a:cubicBezTo>
                    <a:pt x="-76" y="-256"/>
                    <a:pt x="5640" y="-1601"/>
                    <a:pt x="9942" y="1022"/>
                  </a:cubicBezTo>
                  <a:cubicBezTo>
                    <a:pt x="11019" y="1694"/>
                    <a:pt x="11960" y="2568"/>
                    <a:pt x="12700" y="3577"/>
                  </a:cubicBezTo>
                  <a:close/>
                </a:path>
              </a:pathLst>
            </a:custGeom>
            <a:solidFill>
              <a:srgbClr val="252525"/>
            </a:solidFill>
            <a:ln w="6712" cap="flat">
              <a:noFill/>
              <a:prstDash val="solid"/>
              <a:miter/>
            </a:ln>
          </p:spPr>
          <p:txBody>
            <a:bodyPr rtlCol="0" anchor="ctr"/>
            <a:lstStyle/>
            <a:p>
              <a:endParaRPr lang="es-CO"/>
            </a:p>
          </p:txBody>
        </p:sp>
        <p:sp>
          <p:nvSpPr>
            <p:cNvPr id="1454" name="Freeform: Shape 1453">
              <a:extLst>
                <a:ext uri="{FF2B5EF4-FFF2-40B4-BE49-F238E27FC236}">
                  <a16:creationId xmlns:a16="http://schemas.microsoft.com/office/drawing/2014/main" id="{F6B5B43E-F7E0-BA27-4E74-D34BAE8DF937}"/>
                </a:ext>
              </a:extLst>
            </p:cNvPr>
            <p:cNvSpPr/>
            <p:nvPr/>
          </p:nvSpPr>
          <p:spPr>
            <a:xfrm>
              <a:off x="6363394" y="5629745"/>
              <a:ext cx="4433" cy="14858"/>
            </a:xfrm>
            <a:custGeom>
              <a:avLst/>
              <a:gdLst>
                <a:gd name="connsiteX0" fmla="*/ 1269 w 4433"/>
                <a:gd name="connsiteY0" fmla="*/ 14544 h 14858"/>
                <a:gd name="connsiteX1" fmla="*/ -2697 w 4433"/>
                <a:gd name="connsiteY1" fmla="*/ 14544 h 14858"/>
                <a:gd name="connsiteX2" fmla="*/ -2697 w 4433"/>
                <a:gd name="connsiteY2" fmla="*/ -315 h 14858"/>
                <a:gd name="connsiteX3" fmla="*/ 1269 w 4433"/>
                <a:gd name="connsiteY3" fmla="*/ 14544 h 14858"/>
              </a:gdLst>
              <a:ahLst/>
              <a:cxnLst>
                <a:cxn ang="0">
                  <a:pos x="connsiteX0" y="connsiteY0"/>
                </a:cxn>
                <a:cxn ang="0">
                  <a:pos x="connsiteX1" y="connsiteY1"/>
                </a:cxn>
                <a:cxn ang="0">
                  <a:pos x="connsiteX2" y="connsiteY2"/>
                </a:cxn>
                <a:cxn ang="0">
                  <a:pos x="connsiteX3" y="connsiteY3"/>
                </a:cxn>
              </a:cxnLst>
              <a:rect l="l" t="t" r="r" b="b"/>
              <a:pathLst>
                <a:path w="4433" h="14858">
                  <a:moveTo>
                    <a:pt x="1269" y="14544"/>
                  </a:moveTo>
                  <a:cubicBezTo>
                    <a:pt x="-76" y="14477"/>
                    <a:pt x="-1353" y="14477"/>
                    <a:pt x="-2697" y="14544"/>
                  </a:cubicBezTo>
                  <a:lnTo>
                    <a:pt x="-2697" y="-315"/>
                  </a:lnTo>
                  <a:cubicBezTo>
                    <a:pt x="2815" y="3384"/>
                    <a:pt x="1874" y="9031"/>
                    <a:pt x="1269" y="14544"/>
                  </a:cubicBezTo>
                  <a:close/>
                </a:path>
              </a:pathLst>
            </a:custGeom>
            <a:solidFill>
              <a:srgbClr val="2C2C2C"/>
            </a:solidFill>
            <a:ln w="6712" cap="flat">
              <a:noFill/>
              <a:prstDash val="solid"/>
              <a:miter/>
            </a:ln>
          </p:spPr>
          <p:txBody>
            <a:bodyPr rtlCol="0" anchor="ctr"/>
            <a:lstStyle/>
            <a:p>
              <a:endParaRPr lang="es-CO"/>
            </a:p>
          </p:txBody>
        </p:sp>
        <p:sp>
          <p:nvSpPr>
            <p:cNvPr id="1455" name="Freeform: Shape 1454">
              <a:extLst>
                <a:ext uri="{FF2B5EF4-FFF2-40B4-BE49-F238E27FC236}">
                  <a16:creationId xmlns:a16="http://schemas.microsoft.com/office/drawing/2014/main" id="{C78F22FC-24AF-A406-CEBB-B82722DE29FC}"/>
                </a:ext>
              </a:extLst>
            </p:cNvPr>
            <p:cNvSpPr/>
            <p:nvPr/>
          </p:nvSpPr>
          <p:spPr>
            <a:xfrm>
              <a:off x="7040723" y="6466404"/>
              <a:ext cx="14926" cy="4790"/>
            </a:xfrm>
            <a:custGeom>
              <a:avLst/>
              <a:gdLst>
                <a:gd name="connsiteX0" fmla="*/ -2697 w 14926"/>
                <a:gd name="connsiteY0" fmla="*/ 4476 h 4790"/>
                <a:gd name="connsiteX1" fmla="*/ 12229 w 14926"/>
                <a:gd name="connsiteY1" fmla="*/ 4476 h 4790"/>
              </a:gdLst>
              <a:ahLst/>
              <a:cxnLst>
                <a:cxn ang="0">
                  <a:pos x="connsiteX0" y="connsiteY0"/>
                </a:cxn>
                <a:cxn ang="0">
                  <a:pos x="connsiteX1" y="connsiteY1"/>
                </a:cxn>
              </a:cxnLst>
              <a:rect l="l" t="t" r="r" b="b"/>
              <a:pathLst>
                <a:path w="14926" h="4790">
                  <a:moveTo>
                    <a:pt x="-2697" y="4476"/>
                  </a:moveTo>
                  <a:cubicBezTo>
                    <a:pt x="2278" y="-1912"/>
                    <a:pt x="7253" y="-1912"/>
                    <a:pt x="12229" y="4476"/>
                  </a:cubicBezTo>
                  <a:close/>
                </a:path>
              </a:pathLst>
            </a:custGeom>
            <a:solidFill>
              <a:srgbClr val="020202"/>
            </a:solidFill>
            <a:ln w="6712" cap="flat">
              <a:noFill/>
              <a:prstDash val="solid"/>
              <a:miter/>
            </a:ln>
          </p:spPr>
          <p:txBody>
            <a:bodyPr rtlCol="0" anchor="ctr"/>
            <a:lstStyle/>
            <a:p>
              <a:endParaRPr lang="es-CO"/>
            </a:p>
          </p:txBody>
        </p:sp>
        <p:sp>
          <p:nvSpPr>
            <p:cNvPr id="1456" name="Freeform: Shape 1455">
              <a:extLst>
                <a:ext uri="{FF2B5EF4-FFF2-40B4-BE49-F238E27FC236}">
                  <a16:creationId xmlns:a16="http://schemas.microsoft.com/office/drawing/2014/main" id="{B1C4FF9A-6B8A-C144-F24B-69480D901B10}"/>
                </a:ext>
              </a:extLst>
            </p:cNvPr>
            <p:cNvSpPr/>
            <p:nvPr/>
          </p:nvSpPr>
          <p:spPr>
            <a:xfrm>
              <a:off x="6358419" y="5533516"/>
              <a:ext cx="4628" cy="11310"/>
            </a:xfrm>
            <a:custGeom>
              <a:avLst/>
              <a:gdLst>
                <a:gd name="connsiteX0" fmla="*/ 1874 w 4628"/>
                <a:gd name="connsiteY0" fmla="*/ 911 h 11310"/>
                <a:gd name="connsiteX1" fmla="*/ -2697 w 4628"/>
                <a:gd name="connsiteY1" fmla="*/ 10996 h 11310"/>
                <a:gd name="connsiteX2" fmla="*/ -2697 w 4628"/>
                <a:gd name="connsiteY2" fmla="*/ 1045 h 11310"/>
                <a:gd name="connsiteX3" fmla="*/ 999 w 4628"/>
                <a:gd name="connsiteY3" fmla="*/ 37 h 11310"/>
                <a:gd name="connsiteX4" fmla="*/ 1874 w 4628"/>
                <a:gd name="connsiteY4" fmla="*/ 911 h 11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8" h="11310">
                  <a:moveTo>
                    <a:pt x="1874" y="911"/>
                  </a:moveTo>
                  <a:cubicBezTo>
                    <a:pt x="2278" y="4878"/>
                    <a:pt x="530" y="8710"/>
                    <a:pt x="-2697" y="10996"/>
                  </a:cubicBezTo>
                  <a:lnTo>
                    <a:pt x="-2697" y="1045"/>
                  </a:lnTo>
                  <a:cubicBezTo>
                    <a:pt x="-1959" y="-232"/>
                    <a:pt x="-278" y="-703"/>
                    <a:pt x="999" y="37"/>
                  </a:cubicBezTo>
                  <a:cubicBezTo>
                    <a:pt x="1336" y="306"/>
                    <a:pt x="1672" y="574"/>
                    <a:pt x="1874" y="911"/>
                  </a:cubicBezTo>
                  <a:close/>
                </a:path>
              </a:pathLst>
            </a:custGeom>
            <a:solidFill>
              <a:srgbClr val="2C2C2C"/>
            </a:solidFill>
            <a:ln w="6712" cap="flat">
              <a:noFill/>
              <a:prstDash val="solid"/>
              <a:miter/>
            </a:ln>
          </p:spPr>
          <p:txBody>
            <a:bodyPr rtlCol="0" anchor="ctr"/>
            <a:lstStyle/>
            <a:p>
              <a:endParaRPr lang="es-CO"/>
            </a:p>
          </p:txBody>
        </p:sp>
        <p:sp>
          <p:nvSpPr>
            <p:cNvPr id="1457" name="Freeform: Shape 1456">
              <a:extLst>
                <a:ext uri="{FF2B5EF4-FFF2-40B4-BE49-F238E27FC236}">
                  <a16:creationId xmlns:a16="http://schemas.microsoft.com/office/drawing/2014/main" id="{32AFF8B4-A12F-64B6-167F-7EB3493C0B62}"/>
                </a:ext>
              </a:extLst>
            </p:cNvPr>
            <p:cNvSpPr/>
            <p:nvPr/>
          </p:nvSpPr>
          <p:spPr>
            <a:xfrm>
              <a:off x="6363462" y="5524926"/>
              <a:ext cx="6147" cy="4975"/>
            </a:xfrm>
            <a:custGeom>
              <a:avLst/>
              <a:gdLst>
                <a:gd name="connsiteX0" fmla="*/ 2009 w 6147"/>
                <a:gd name="connsiteY0" fmla="*/ 3988 h 4975"/>
                <a:gd name="connsiteX1" fmla="*/ -2697 w 6147"/>
                <a:gd name="connsiteY1" fmla="*/ 4661 h 4975"/>
                <a:gd name="connsiteX2" fmla="*/ 2211 w 6147"/>
                <a:gd name="connsiteY2" fmla="*/ -315 h 4975"/>
                <a:gd name="connsiteX3" fmla="*/ 3286 w 6147"/>
                <a:gd name="connsiteY3" fmla="*/ 2576 h 4975"/>
                <a:gd name="connsiteX4" fmla="*/ 2009 w 6147"/>
                <a:gd name="connsiteY4" fmla="*/ 3988 h 4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47" h="4975">
                  <a:moveTo>
                    <a:pt x="2009" y="3988"/>
                  </a:moveTo>
                  <a:cubicBezTo>
                    <a:pt x="463" y="4324"/>
                    <a:pt x="-1084" y="4593"/>
                    <a:pt x="-2697" y="4661"/>
                  </a:cubicBezTo>
                  <a:lnTo>
                    <a:pt x="2211" y="-315"/>
                  </a:lnTo>
                  <a:cubicBezTo>
                    <a:pt x="3353" y="694"/>
                    <a:pt x="3690" y="1635"/>
                    <a:pt x="3286" y="2576"/>
                  </a:cubicBezTo>
                  <a:cubicBezTo>
                    <a:pt x="2882" y="3517"/>
                    <a:pt x="2413" y="3988"/>
                    <a:pt x="2009" y="3988"/>
                  </a:cubicBezTo>
                  <a:close/>
                </a:path>
              </a:pathLst>
            </a:custGeom>
            <a:solidFill>
              <a:srgbClr val="252525"/>
            </a:solidFill>
            <a:ln w="6712" cap="flat">
              <a:noFill/>
              <a:prstDash val="solid"/>
              <a:miter/>
            </a:ln>
          </p:spPr>
          <p:txBody>
            <a:bodyPr rtlCol="0" anchor="ctr"/>
            <a:lstStyle/>
            <a:p>
              <a:endParaRPr lang="es-CO"/>
            </a:p>
          </p:txBody>
        </p:sp>
        <p:sp>
          <p:nvSpPr>
            <p:cNvPr id="1458" name="Freeform: Shape 1457">
              <a:extLst>
                <a:ext uri="{FF2B5EF4-FFF2-40B4-BE49-F238E27FC236}">
                  <a16:creationId xmlns:a16="http://schemas.microsoft.com/office/drawing/2014/main" id="{FE8DDF6B-DD89-EB27-F1B6-09EACE2114CC}"/>
                </a:ext>
              </a:extLst>
            </p:cNvPr>
            <p:cNvSpPr/>
            <p:nvPr/>
          </p:nvSpPr>
          <p:spPr>
            <a:xfrm>
              <a:off x="6368168" y="5524774"/>
              <a:ext cx="4908" cy="4454"/>
            </a:xfrm>
            <a:custGeom>
              <a:avLst/>
              <a:gdLst>
                <a:gd name="connsiteX0" fmla="*/ -2697 w 4908"/>
                <a:gd name="connsiteY0" fmla="*/ 4140 h 4454"/>
                <a:gd name="connsiteX1" fmla="*/ -2697 w 4908"/>
                <a:gd name="connsiteY1" fmla="*/ -163 h 4454"/>
                <a:gd name="connsiteX2" fmla="*/ 2211 w 4908"/>
                <a:gd name="connsiteY2" fmla="*/ -163 h 4454"/>
              </a:gdLst>
              <a:ahLst/>
              <a:cxnLst>
                <a:cxn ang="0">
                  <a:pos x="connsiteX0" y="connsiteY0"/>
                </a:cxn>
                <a:cxn ang="0">
                  <a:pos x="connsiteX1" y="connsiteY1"/>
                </a:cxn>
                <a:cxn ang="0">
                  <a:pos x="connsiteX2" y="connsiteY2"/>
                </a:cxn>
              </a:cxnLst>
              <a:rect l="l" t="t" r="r" b="b"/>
              <a:pathLst>
                <a:path w="4908" h="4454">
                  <a:moveTo>
                    <a:pt x="-2697" y="4140"/>
                  </a:moveTo>
                  <a:cubicBezTo>
                    <a:pt x="-2697" y="2660"/>
                    <a:pt x="-2697" y="1248"/>
                    <a:pt x="-2697" y="-163"/>
                  </a:cubicBezTo>
                  <a:cubicBezTo>
                    <a:pt x="-1084" y="-365"/>
                    <a:pt x="597" y="-365"/>
                    <a:pt x="2211" y="-163"/>
                  </a:cubicBezTo>
                  <a:close/>
                </a:path>
              </a:pathLst>
            </a:custGeom>
            <a:solidFill>
              <a:srgbClr val="2C2C2C"/>
            </a:solidFill>
            <a:ln w="6712" cap="flat">
              <a:noFill/>
              <a:prstDash val="solid"/>
              <a:miter/>
            </a:ln>
          </p:spPr>
          <p:txBody>
            <a:bodyPr rtlCol="0" anchor="ctr"/>
            <a:lstStyle/>
            <a:p>
              <a:endParaRPr lang="es-CO"/>
            </a:p>
          </p:txBody>
        </p:sp>
        <p:sp>
          <p:nvSpPr>
            <p:cNvPr id="1459" name="Freeform: Shape 1458">
              <a:extLst>
                <a:ext uri="{FF2B5EF4-FFF2-40B4-BE49-F238E27FC236}">
                  <a16:creationId xmlns:a16="http://schemas.microsoft.com/office/drawing/2014/main" id="{C577A0AD-6147-7A17-2C8D-A5FDA193A8A6}"/>
                </a:ext>
              </a:extLst>
            </p:cNvPr>
            <p:cNvSpPr/>
            <p:nvPr/>
          </p:nvSpPr>
          <p:spPr>
            <a:xfrm>
              <a:off x="6358619" y="5529766"/>
              <a:ext cx="4842" cy="4975"/>
            </a:xfrm>
            <a:custGeom>
              <a:avLst/>
              <a:gdLst>
                <a:gd name="connsiteX0" fmla="*/ 1674 w 4842"/>
                <a:gd name="connsiteY0" fmla="*/ 4661 h 4975"/>
                <a:gd name="connsiteX1" fmla="*/ -2697 w 4842"/>
                <a:gd name="connsiteY1" fmla="*/ 4661 h 4975"/>
                <a:gd name="connsiteX2" fmla="*/ 2145 w 4842"/>
                <a:gd name="connsiteY2" fmla="*/ -315 h 4975"/>
                <a:gd name="connsiteX3" fmla="*/ 1674 w 4842"/>
                <a:gd name="connsiteY3" fmla="*/ 4661 h 4975"/>
              </a:gdLst>
              <a:ahLst/>
              <a:cxnLst>
                <a:cxn ang="0">
                  <a:pos x="connsiteX0" y="connsiteY0"/>
                </a:cxn>
                <a:cxn ang="0">
                  <a:pos x="connsiteX1" y="connsiteY1"/>
                </a:cxn>
                <a:cxn ang="0">
                  <a:pos x="connsiteX2" y="connsiteY2"/>
                </a:cxn>
                <a:cxn ang="0">
                  <a:pos x="connsiteX3" y="connsiteY3"/>
                </a:cxn>
              </a:cxnLst>
              <a:rect l="l" t="t" r="r" b="b"/>
              <a:pathLst>
                <a:path w="4842" h="4975">
                  <a:moveTo>
                    <a:pt x="1674" y="4661"/>
                  </a:moveTo>
                  <a:lnTo>
                    <a:pt x="-2697" y="4661"/>
                  </a:lnTo>
                  <a:lnTo>
                    <a:pt x="2145" y="-315"/>
                  </a:lnTo>
                  <a:cubicBezTo>
                    <a:pt x="2145" y="1366"/>
                    <a:pt x="2010" y="3047"/>
                    <a:pt x="1674" y="4661"/>
                  </a:cubicBezTo>
                  <a:close/>
                </a:path>
              </a:pathLst>
            </a:custGeom>
            <a:solidFill>
              <a:srgbClr val="252525"/>
            </a:solidFill>
            <a:ln w="6712" cap="flat">
              <a:noFill/>
              <a:prstDash val="solid"/>
              <a:miter/>
            </a:ln>
          </p:spPr>
          <p:txBody>
            <a:bodyPr rtlCol="0" anchor="ctr"/>
            <a:lstStyle/>
            <a:p>
              <a:endParaRPr lang="es-CO"/>
            </a:p>
          </p:txBody>
        </p:sp>
        <p:sp>
          <p:nvSpPr>
            <p:cNvPr id="1460" name="Freeform: Shape 1459">
              <a:extLst>
                <a:ext uri="{FF2B5EF4-FFF2-40B4-BE49-F238E27FC236}">
                  <a16:creationId xmlns:a16="http://schemas.microsoft.com/office/drawing/2014/main" id="{E78C5157-2219-6D4D-AE2A-096289D7BA0A}"/>
                </a:ext>
              </a:extLst>
            </p:cNvPr>
            <p:cNvSpPr/>
            <p:nvPr/>
          </p:nvSpPr>
          <p:spPr>
            <a:xfrm>
              <a:off x="6657010" y="5649378"/>
              <a:ext cx="4975" cy="4975"/>
            </a:xfrm>
            <a:custGeom>
              <a:avLst/>
              <a:gdLst>
                <a:gd name="connsiteX0" fmla="*/ 2278 w 4975"/>
                <a:gd name="connsiteY0" fmla="*/ -315 h 4975"/>
                <a:gd name="connsiteX1" fmla="*/ -2697 w 4975"/>
                <a:gd name="connsiteY1" fmla="*/ 4661 h 4975"/>
              </a:gdLst>
              <a:ahLst/>
              <a:cxnLst>
                <a:cxn ang="0">
                  <a:pos x="connsiteX0" y="connsiteY0"/>
                </a:cxn>
                <a:cxn ang="0">
                  <a:pos x="connsiteX1" y="connsiteY1"/>
                </a:cxn>
              </a:cxnLst>
              <a:rect l="l" t="t" r="r" b="b"/>
              <a:pathLst>
                <a:path w="4975" h="4975">
                  <a:moveTo>
                    <a:pt x="2278" y="-315"/>
                  </a:moveTo>
                  <a:lnTo>
                    <a:pt x="-2697" y="4661"/>
                  </a:lnTo>
                  <a:close/>
                </a:path>
              </a:pathLst>
            </a:custGeom>
            <a:solidFill>
              <a:srgbClr val="020202"/>
            </a:solidFill>
            <a:ln w="6712" cap="flat">
              <a:noFill/>
              <a:prstDash val="solid"/>
              <a:miter/>
            </a:ln>
          </p:spPr>
          <p:txBody>
            <a:bodyPr rtlCol="0" anchor="ctr"/>
            <a:lstStyle/>
            <a:p>
              <a:endParaRPr lang="es-CO"/>
            </a:p>
          </p:txBody>
        </p:sp>
        <p:sp>
          <p:nvSpPr>
            <p:cNvPr id="1461" name="Freeform: Shape 1460">
              <a:extLst>
                <a:ext uri="{FF2B5EF4-FFF2-40B4-BE49-F238E27FC236}">
                  <a16:creationId xmlns:a16="http://schemas.microsoft.com/office/drawing/2014/main" id="{DA651D61-3886-0F61-1475-FE80BF3ED940}"/>
                </a:ext>
              </a:extLst>
            </p:cNvPr>
            <p:cNvSpPr/>
            <p:nvPr/>
          </p:nvSpPr>
          <p:spPr>
            <a:xfrm>
              <a:off x="6657212" y="5664304"/>
              <a:ext cx="4975" cy="5042"/>
            </a:xfrm>
            <a:custGeom>
              <a:avLst/>
              <a:gdLst>
                <a:gd name="connsiteX0" fmla="*/ -2697 w 4975"/>
                <a:gd name="connsiteY0" fmla="*/ -315 h 5042"/>
                <a:gd name="connsiteX1" fmla="*/ 2278 w 4975"/>
                <a:gd name="connsiteY1" fmla="*/ 4728 h 5042"/>
              </a:gdLst>
              <a:ahLst/>
              <a:cxnLst>
                <a:cxn ang="0">
                  <a:pos x="connsiteX0" y="connsiteY0"/>
                </a:cxn>
                <a:cxn ang="0">
                  <a:pos x="connsiteX1" y="connsiteY1"/>
                </a:cxn>
              </a:cxnLst>
              <a:rect l="l" t="t" r="r" b="b"/>
              <a:pathLst>
                <a:path w="4975" h="5042">
                  <a:moveTo>
                    <a:pt x="-2697" y="-315"/>
                  </a:moveTo>
                  <a:lnTo>
                    <a:pt x="2278" y="4728"/>
                  </a:lnTo>
                  <a:close/>
                </a:path>
              </a:pathLst>
            </a:custGeom>
            <a:solidFill>
              <a:srgbClr val="020202"/>
            </a:solidFill>
            <a:ln w="6712" cap="flat">
              <a:noFill/>
              <a:prstDash val="solid"/>
              <a:miter/>
            </a:ln>
          </p:spPr>
          <p:txBody>
            <a:bodyPr rtlCol="0" anchor="ctr"/>
            <a:lstStyle/>
            <a:p>
              <a:endParaRPr lang="es-CO"/>
            </a:p>
          </p:txBody>
        </p:sp>
        <p:sp>
          <p:nvSpPr>
            <p:cNvPr id="1462" name="Freeform: Shape 1461">
              <a:extLst>
                <a:ext uri="{FF2B5EF4-FFF2-40B4-BE49-F238E27FC236}">
                  <a16:creationId xmlns:a16="http://schemas.microsoft.com/office/drawing/2014/main" id="{014133A3-B634-7C64-4432-BE424679061C}"/>
                </a:ext>
              </a:extLst>
            </p:cNvPr>
            <p:cNvSpPr/>
            <p:nvPr/>
          </p:nvSpPr>
          <p:spPr>
            <a:xfrm>
              <a:off x="6652237" y="5714126"/>
              <a:ext cx="4975" cy="4975"/>
            </a:xfrm>
            <a:custGeom>
              <a:avLst/>
              <a:gdLst>
                <a:gd name="connsiteX0" fmla="*/ 2278 w 4975"/>
                <a:gd name="connsiteY0" fmla="*/ -315 h 4975"/>
                <a:gd name="connsiteX1" fmla="*/ -2697 w 4975"/>
                <a:gd name="connsiteY1" fmla="*/ 4661 h 4975"/>
              </a:gdLst>
              <a:ahLst/>
              <a:cxnLst>
                <a:cxn ang="0">
                  <a:pos x="connsiteX0" y="connsiteY0"/>
                </a:cxn>
                <a:cxn ang="0">
                  <a:pos x="connsiteX1" y="connsiteY1"/>
                </a:cxn>
              </a:cxnLst>
              <a:rect l="l" t="t" r="r" b="b"/>
              <a:pathLst>
                <a:path w="4975" h="4975">
                  <a:moveTo>
                    <a:pt x="2278" y="-315"/>
                  </a:moveTo>
                  <a:lnTo>
                    <a:pt x="-2697" y="4661"/>
                  </a:lnTo>
                  <a:close/>
                </a:path>
              </a:pathLst>
            </a:custGeom>
            <a:solidFill>
              <a:srgbClr val="020202"/>
            </a:solidFill>
            <a:ln w="6712" cap="flat">
              <a:noFill/>
              <a:prstDash val="solid"/>
              <a:miter/>
            </a:ln>
          </p:spPr>
          <p:txBody>
            <a:bodyPr rtlCol="0" anchor="ctr"/>
            <a:lstStyle/>
            <a:p>
              <a:endParaRPr lang="es-CO"/>
            </a:p>
          </p:txBody>
        </p:sp>
        <p:sp>
          <p:nvSpPr>
            <p:cNvPr id="1463" name="Freeform: Shape 1462">
              <a:extLst>
                <a:ext uri="{FF2B5EF4-FFF2-40B4-BE49-F238E27FC236}">
                  <a16:creationId xmlns:a16="http://schemas.microsoft.com/office/drawing/2014/main" id="{6185A8C7-798B-81B8-A452-FAE8A9A48552}"/>
                </a:ext>
              </a:extLst>
            </p:cNvPr>
            <p:cNvSpPr/>
            <p:nvPr/>
          </p:nvSpPr>
          <p:spPr>
            <a:xfrm>
              <a:off x="6652237" y="5729119"/>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64" name="Freeform: Shape 1463">
              <a:extLst>
                <a:ext uri="{FF2B5EF4-FFF2-40B4-BE49-F238E27FC236}">
                  <a16:creationId xmlns:a16="http://schemas.microsoft.com/office/drawing/2014/main" id="{372F83D9-A94B-7779-5ACD-DC8BD7AE920A}"/>
                </a:ext>
              </a:extLst>
            </p:cNvPr>
            <p:cNvSpPr/>
            <p:nvPr/>
          </p:nvSpPr>
          <p:spPr>
            <a:xfrm>
              <a:off x="6652237" y="5848596"/>
              <a:ext cx="4975" cy="4975"/>
            </a:xfrm>
            <a:custGeom>
              <a:avLst/>
              <a:gdLst>
                <a:gd name="connsiteX0" fmla="*/ 2278 w 4975"/>
                <a:gd name="connsiteY0" fmla="*/ -315 h 4975"/>
                <a:gd name="connsiteX1" fmla="*/ -2697 w 4975"/>
                <a:gd name="connsiteY1" fmla="*/ 4661 h 4975"/>
              </a:gdLst>
              <a:ahLst/>
              <a:cxnLst>
                <a:cxn ang="0">
                  <a:pos x="connsiteX0" y="connsiteY0"/>
                </a:cxn>
                <a:cxn ang="0">
                  <a:pos x="connsiteX1" y="connsiteY1"/>
                </a:cxn>
              </a:cxnLst>
              <a:rect l="l" t="t" r="r" b="b"/>
              <a:pathLst>
                <a:path w="4975" h="4975">
                  <a:moveTo>
                    <a:pt x="2278" y="-315"/>
                  </a:moveTo>
                  <a:lnTo>
                    <a:pt x="-2697" y="4661"/>
                  </a:lnTo>
                  <a:close/>
                </a:path>
              </a:pathLst>
            </a:custGeom>
            <a:solidFill>
              <a:srgbClr val="020202"/>
            </a:solidFill>
            <a:ln w="6712" cap="flat">
              <a:noFill/>
              <a:prstDash val="solid"/>
              <a:miter/>
            </a:ln>
          </p:spPr>
          <p:txBody>
            <a:bodyPr rtlCol="0" anchor="ctr"/>
            <a:lstStyle/>
            <a:p>
              <a:endParaRPr lang="es-CO"/>
            </a:p>
          </p:txBody>
        </p:sp>
        <p:sp>
          <p:nvSpPr>
            <p:cNvPr id="1465" name="Freeform: Shape 1464">
              <a:extLst>
                <a:ext uri="{FF2B5EF4-FFF2-40B4-BE49-F238E27FC236}">
                  <a16:creationId xmlns:a16="http://schemas.microsoft.com/office/drawing/2014/main" id="{D682BE11-E20E-04D0-8888-43F50945F3B9}"/>
                </a:ext>
              </a:extLst>
            </p:cNvPr>
            <p:cNvSpPr/>
            <p:nvPr/>
          </p:nvSpPr>
          <p:spPr>
            <a:xfrm>
              <a:off x="6652237" y="5873540"/>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66" name="Freeform: Shape 1465">
              <a:extLst>
                <a:ext uri="{FF2B5EF4-FFF2-40B4-BE49-F238E27FC236}">
                  <a16:creationId xmlns:a16="http://schemas.microsoft.com/office/drawing/2014/main" id="{50C5DD7C-99C0-D949-1EFB-6F51A3112BD3}"/>
                </a:ext>
              </a:extLst>
            </p:cNvPr>
            <p:cNvSpPr/>
            <p:nvPr/>
          </p:nvSpPr>
          <p:spPr>
            <a:xfrm>
              <a:off x="6657010" y="5913344"/>
              <a:ext cx="4975" cy="5042"/>
            </a:xfrm>
            <a:custGeom>
              <a:avLst/>
              <a:gdLst>
                <a:gd name="connsiteX0" fmla="*/ 2278 w 4975"/>
                <a:gd name="connsiteY0" fmla="*/ -315 h 5042"/>
                <a:gd name="connsiteX1" fmla="*/ -2697 w 4975"/>
                <a:gd name="connsiteY1" fmla="*/ 4728 h 5042"/>
              </a:gdLst>
              <a:ahLst/>
              <a:cxnLst>
                <a:cxn ang="0">
                  <a:pos x="connsiteX0" y="connsiteY0"/>
                </a:cxn>
                <a:cxn ang="0">
                  <a:pos x="connsiteX1" y="connsiteY1"/>
                </a:cxn>
              </a:cxnLst>
              <a:rect l="l" t="t" r="r" b="b"/>
              <a:pathLst>
                <a:path w="4975" h="5042">
                  <a:moveTo>
                    <a:pt x="2278" y="-315"/>
                  </a:moveTo>
                  <a:lnTo>
                    <a:pt x="-2697" y="4728"/>
                  </a:lnTo>
                  <a:close/>
                </a:path>
              </a:pathLst>
            </a:custGeom>
            <a:solidFill>
              <a:srgbClr val="020202"/>
            </a:solidFill>
            <a:ln w="6712" cap="flat">
              <a:noFill/>
              <a:prstDash val="solid"/>
              <a:miter/>
            </a:ln>
          </p:spPr>
          <p:txBody>
            <a:bodyPr rtlCol="0" anchor="ctr"/>
            <a:lstStyle/>
            <a:p>
              <a:endParaRPr lang="es-CO"/>
            </a:p>
          </p:txBody>
        </p:sp>
        <p:sp>
          <p:nvSpPr>
            <p:cNvPr id="1467" name="Freeform: Shape 1466">
              <a:extLst>
                <a:ext uri="{FF2B5EF4-FFF2-40B4-BE49-F238E27FC236}">
                  <a16:creationId xmlns:a16="http://schemas.microsoft.com/office/drawing/2014/main" id="{3E18F76B-7ECB-325D-8EA8-5FCE6256682A}"/>
                </a:ext>
              </a:extLst>
            </p:cNvPr>
            <p:cNvSpPr/>
            <p:nvPr/>
          </p:nvSpPr>
          <p:spPr>
            <a:xfrm>
              <a:off x="6667163" y="6017962"/>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68" name="Freeform: Shape 1467">
              <a:extLst>
                <a:ext uri="{FF2B5EF4-FFF2-40B4-BE49-F238E27FC236}">
                  <a16:creationId xmlns:a16="http://schemas.microsoft.com/office/drawing/2014/main" id="{6E6F4395-4551-54AF-11F5-48ED51354158}"/>
                </a:ext>
              </a:extLst>
            </p:cNvPr>
            <p:cNvSpPr/>
            <p:nvPr/>
          </p:nvSpPr>
          <p:spPr>
            <a:xfrm>
              <a:off x="6672138" y="6022937"/>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69" name="Freeform: Shape 1468">
              <a:extLst>
                <a:ext uri="{FF2B5EF4-FFF2-40B4-BE49-F238E27FC236}">
                  <a16:creationId xmlns:a16="http://schemas.microsoft.com/office/drawing/2014/main" id="{0E953CA7-B438-8BED-146A-B268D5719768}"/>
                </a:ext>
              </a:extLst>
            </p:cNvPr>
            <p:cNvSpPr/>
            <p:nvPr/>
          </p:nvSpPr>
          <p:spPr>
            <a:xfrm>
              <a:off x="6697082" y="6107653"/>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70" name="Freeform: Shape 1469">
              <a:extLst>
                <a:ext uri="{FF2B5EF4-FFF2-40B4-BE49-F238E27FC236}">
                  <a16:creationId xmlns:a16="http://schemas.microsoft.com/office/drawing/2014/main" id="{6C913480-D78D-9402-D7C2-BBE3AC8E3C03}"/>
                </a:ext>
              </a:extLst>
            </p:cNvPr>
            <p:cNvSpPr/>
            <p:nvPr/>
          </p:nvSpPr>
          <p:spPr>
            <a:xfrm>
              <a:off x="6702327" y="6112629"/>
              <a:ext cx="4975" cy="4976"/>
            </a:xfrm>
            <a:custGeom>
              <a:avLst/>
              <a:gdLst>
                <a:gd name="connsiteX0" fmla="*/ -2697 w 4975"/>
                <a:gd name="connsiteY0" fmla="*/ -315 h 4976"/>
                <a:gd name="connsiteX1" fmla="*/ 2278 w 4975"/>
                <a:gd name="connsiteY1" fmla="*/ 4661 h 4976"/>
              </a:gdLst>
              <a:ahLst/>
              <a:cxnLst>
                <a:cxn ang="0">
                  <a:pos x="connsiteX0" y="connsiteY0"/>
                </a:cxn>
                <a:cxn ang="0">
                  <a:pos x="connsiteX1" y="connsiteY1"/>
                </a:cxn>
              </a:cxnLst>
              <a:rect l="l" t="t" r="r" b="b"/>
              <a:pathLst>
                <a:path w="4975" h="4976">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71" name="Freeform: Shape 1470">
              <a:extLst>
                <a:ext uri="{FF2B5EF4-FFF2-40B4-BE49-F238E27FC236}">
                  <a16:creationId xmlns:a16="http://schemas.microsoft.com/office/drawing/2014/main" id="{3C1AA5F3-FAA0-AF90-7964-F468D3BFF03F}"/>
                </a:ext>
              </a:extLst>
            </p:cNvPr>
            <p:cNvSpPr/>
            <p:nvPr/>
          </p:nvSpPr>
          <p:spPr>
            <a:xfrm>
              <a:off x="6712008" y="6127286"/>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72" name="Freeform: Shape 1471">
              <a:extLst>
                <a:ext uri="{FF2B5EF4-FFF2-40B4-BE49-F238E27FC236}">
                  <a16:creationId xmlns:a16="http://schemas.microsoft.com/office/drawing/2014/main" id="{2FAC98AD-E2A5-4EA3-73F3-AD2D5E550670}"/>
                </a:ext>
              </a:extLst>
            </p:cNvPr>
            <p:cNvSpPr/>
            <p:nvPr/>
          </p:nvSpPr>
          <p:spPr>
            <a:xfrm>
              <a:off x="6716984" y="6147457"/>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73" name="Freeform: Shape 1472">
              <a:extLst>
                <a:ext uri="{FF2B5EF4-FFF2-40B4-BE49-F238E27FC236}">
                  <a16:creationId xmlns:a16="http://schemas.microsoft.com/office/drawing/2014/main" id="{038C77CD-ABCA-567C-C081-3EF31F392DEA}"/>
                </a:ext>
              </a:extLst>
            </p:cNvPr>
            <p:cNvSpPr/>
            <p:nvPr/>
          </p:nvSpPr>
          <p:spPr>
            <a:xfrm>
              <a:off x="6731910" y="6187328"/>
              <a:ext cx="4975" cy="4975"/>
            </a:xfrm>
            <a:custGeom>
              <a:avLst/>
              <a:gdLst>
                <a:gd name="connsiteX0" fmla="*/ -2697 w 4975"/>
                <a:gd name="connsiteY0" fmla="*/ -315 h 4975"/>
                <a:gd name="connsiteX1" fmla="*/ 2278 w 4975"/>
                <a:gd name="connsiteY1" fmla="*/ 4661 h 4975"/>
                <a:gd name="connsiteX2" fmla="*/ -2697 w 4975"/>
                <a:gd name="connsiteY2" fmla="*/ -315 h 4975"/>
              </a:gdLst>
              <a:ahLst/>
              <a:cxnLst>
                <a:cxn ang="0">
                  <a:pos x="connsiteX0" y="connsiteY0"/>
                </a:cxn>
                <a:cxn ang="0">
                  <a:pos x="connsiteX1" y="connsiteY1"/>
                </a:cxn>
                <a:cxn ang="0">
                  <a:pos x="connsiteX2" y="connsiteY2"/>
                </a:cxn>
              </a:cxnLst>
              <a:rect l="l" t="t" r="r" b="b"/>
              <a:pathLst>
                <a:path w="4975" h="4975">
                  <a:moveTo>
                    <a:pt x="-2697" y="-315"/>
                  </a:moveTo>
                  <a:cubicBezTo>
                    <a:pt x="-1016" y="1366"/>
                    <a:pt x="664" y="2980"/>
                    <a:pt x="2278" y="4661"/>
                  </a:cubicBezTo>
                  <a:cubicBezTo>
                    <a:pt x="664" y="2980"/>
                    <a:pt x="-1016" y="1366"/>
                    <a:pt x="-2697" y="-315"/>
                  </a:cubicBezTo>
                  <a:close/>
                </a:path>
              </a:pathLst>
            </a:custGeom>
            <a:solidFill>
              <a:srgbClr val="020202"/>
            </a:solidFill>
            <a:ln w="6712" cap="flat">
              <a:noFill/>
              <a:prstDash val="solid"/>
              <a:miter/>
            </a:ln>
          </p:spPr>
          <p:txBody>
            <a:bodyPr rtlCol="0" anchor="ctr"/>
            <a:lstStyle/>
            <a:p>
              <a:endParaRPr lang="es-CO"/>
            </a:p>
          </p:txBody>
        </p:sp>
        <p:sp>
          <p:nvSpPr>
            <p:cNvPr id="1474" name="Freeform: Shape 1473">
              <a:extLst>
                <a:ext uri="{FF2B5EF4-FFF2-40B4-BE49-F238E27FC236}">
                  <a16:creationId xmlns:a16="http://schemas.microsoft.com/office/drawing/2014/main" id="{62D3DD80-FA99-AB7B-BFD7-FB87BDD8F724}"/>
                </a:ext>
              </a:extLst>
            </p:cNvPr>
            <p:cNvSpPr/>
            <p:nvPr/>
          </p:nvSpPr>
          <p:spPr>
            <a:xfrm>
              <a:off x="6736885" y="6192303"/>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75" name="Freeform: Shape 1474">
              <a:extLst>
                <a:ext uri="{FF2B5EF4-FFF2-40B4-BE49-F238E27FC236}">
                  <a16:creationId xmlns:a16="http://schemas.microsoft.com/office/drawing/2014/main" id="{A72C36A3-DAAF-1993-7F2E-008B6503B3C7}"/>
                </a:ext>
              </a:extLst>
            </p:cNvPr>
            <p:cNvSpPr/>
            <p:nvPr/>
          </p:nvSpPr>
          <p:spPr>
            <a:xfrm>
              <a:off x="6761831" y="6247099"/>
              <a:ext cx="4975" cy="4976"/>
            </a:xfrm>
            <a:custGeom>
              <a:avLst/>
              <a:gdLst>
                <a:gd name="connsiteX0" fmla="*/ -2697 w 4975"/>
                <a:gd name="connsiteY0" fmla="*/ -315 h 4976"/>
                <a:gd name="connsiteX1" fmla="*/ 2278 w 4975"/>
                <a:gd name="connsiteY1" fmla="*/ 4661 h 4976"/>
              </a:gdLst>
              <a:ahLst/>
              <a:cxnLst>
                <a:cxn ang="0">
                  <a:pos x="connsiteX0" y="connsiteY0"/>
                </a:cxn>
                <a:cxn ang="0">
                  <a:pos x="connsiteX1" y="connsiteY1"/>
                </a:cxn>
              </a:cxnLst>
              <a:rect l="l" t="t" r="r" b="b"/>
              <a:pathLst>
                <a:path w="4975" h="4976">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76" name="Freeform: Shape 1475">
              <a:extLst>
                <a:ext uri="{FF2B5EF4-FFF2-40B4-BE49-F238E27FC236}">
                  <a16:creationId xmlns:a16="http://schemas.microsoft.com/office/drawing/2014/main" id="{EC675F78-2D7E-49BE-EC44-6C1A1BAC3E4E}"/>
                </a:ext>
              </a:extLst>
            </p:cNvPr>
            <p:cNvSpPr/>
            <p:nvPr/>
          </p:nvSpPr>
          <p:spPr>
            <a:xfrm>
              <a:off x="6766806" y="6252075"/>
              <a:ext cx="4975" cy="4975"/>
            </a:xfrm>
            <a:custGeom>
              <a:avLst/>
              <a:gdLst>
                <a:gd name="connsiteX0" fmla="*/ -2697 w 4975"/>
                <a:gd name="connsiteY0" fmla="*/ -315 h 4975"/>
                <a:gd name="connsiteX1" fmla="*/ 2278 w 4975"/>
                <a:gd name="connsiteY1" fmla="*/ 4661 h 4975"/>
                <a:gd name="connsiteX2" fmla="*/ -2697 w 4975"/>
                <a:gd name="connsiteY2" fmla="*/ -315 h 4975"/>
              </a:gdLst>
              <a:ahLst/>
              <a:cxnLst>
                <a:cxn ang="0">
                  <a:pos x="connsiteX0" y="connsiteY0"/>
                </a:cxn>
                <a:cxn ang="0">
                  <a:pos x="connsiteX1" y="connsiteY1"/>
                </a:cxn>
                <a:cxn ang="0">
                  <a:pos x="connsiteX2" y="connsiteY2"/>
                </a:cxn>
              </a:cxnLst>
              <a:rect l="l" t="t" r="r" b="b"/>
              <a:pathLst>
                <a:path w="4975" h="4975">
                  <a:moveTo>
                    <a:pt x="-2697" y="-315"/>
                  </a:moveTo>
                  <a:cubicBezTo>
                    <a:pt x="-1084" y="1366"/>
                    <a:pt x="597" y="2980"/>
                    <a:pt x="2278" y="4661"/>
                  </a:cubicBezTo>
                  <a:cubicBezTo>
                    <a:pt x="597" y="2980"/>
                    <a:pt x="-1084" y="1366"/>
                    <a:pt x="-2697" y="-315"/>
                  </a:cubicBezTo>
                  <a:close/>
                </a:path>
              </a:pathLst>
            </a:custGeom>
            <a:solidFill>
              <a:srgbClr val="020202"/>
            </a:solidFill>
            <a:ln w="6712" cap="flat">
              <a:noFill/>
              <a:prstDash val="solid"/>
              <a:miter/>
            </a:ln>
          </p:spPr>
          <p:txBody>
            <a:bodyPr rtlCol="0" anchor="ctr"/>
            <a:lstStyle/>
            <a:p>
              <a:endParaRPr lang="es-CO"/>
            </a:p>
          </p:txBody>
        </p:sp>
        <p:sp>
          <p:nvSpPr>
            <p:cNvPr id="1477" name="Freeform: Shape 1476">
              <a:extLst>
                <a:ext uri="{FF2B5EF4-FFF2-40B4-BE49-F238E27FC236}">
                  <a16:creationId xmlns:a16="http://schemas.microsoft.com/office/drawing/2014/main" id="{E3981E2E-E32E-7533-264A-F012B48BD965}"/>
                </a:ext>
              </a:extLst>
            </p:cNvPr>
            <p:cNvSpPr/>
            <p:nvPr/>
          </p:nvSpPr>
          <p:spPr>
            <a:xfrm>
              <a:off x="6781732" y="6261757"/>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78" name="Freeform: Shape 1477">
              <a:extLst>
                <a:ext uri="{FF2B5EF4-FFF2-40B4-BE49-F238E27FC236}">
                  <a16:creationId xmlns:a16="http://schemas.microsoft.com/office/drawing/2014/main" id="{5BF5477E-69FD-A258-9D20-F67709607C09}"/>
                </a:ext>
              </a:extLst>
            </p:cNvPr>
            <p:cNvSpPr/>
            <p:nvPr/>
          </p:nvSpPr>
          <p:spPr>
            <a:xfrm>
              <a:off x="6791683" y="6271977"/>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79" name="Freeform: Shape 1478">
              <a:extLst>
                <a:ext uri="{FF2B5EF4-FFF2-40B4-BE49-F238E27FC236}">
                  <a16:creationId xmlns:a16="http://schemas.microsoft.com/office/drawing/2014/main" id="{E79536DA-60E6-2BB9-B447-3FC25D2D0C9A}"/>
                </a:ext>
              </a:extLst>
            </p:cNvPr>
            <p:cNvSpPr/>
            <p:nvPr/>
          </p:nvSpPr>
          <p:spPr>
            <a:xfrm>
              <a:off x="6811584" y="6311847"/>
              <a:ext cx="4975" cy="4975"/>
            </a:xfrm>
            <a:custGeom>
              <a:avLst/>
              <a:gdLst>
                <a:gd name="connsiteX0" fmla="*/ -2697 w 4975"/>
                <a:gd name="connsiteY0" fmla="*/ -315 h 4975"/>
                <a:gd name="connsiteX1" fmla="*/ 2278 w 4975"/>
                <a:gd name="connsiteY1" fmla="*/ 4661 h 4975"/>
                <a:gd name="connsiteX2" fmla="*/ -2697 w 4975"/>
                <a:gd name="connsiteY2" fmla="*/ -315 h 4975"/>
              </a:gdLst>
              <a:ahLst/>
              <a:cxnLst>
                <a:cxn ang="0">
                  <a:pos x="connsiteX0" y="connsiteY0"/>
                </a:cxn>
                <a:cxn ang="0">
                  <a:pos x="connsiteX1" y="connsiteY1"/>
                </a:cxn>
                <a:cxn ang="0">
                  <a:pos x="connsiteX2" y="connsiteY2"/>
                </a:cxn>
              </a:cxnLst>
              <a:rect l="l" t="t" r="r" b="b"/>
              <a:pathLst>
                <a:path w="4975" h="4975">
                  <a:moveTo>
                    <a:pt x="-2697" y="-315"/>
                  </a:moveTo>
                  <a:cubicBezTo>
                    <a:pt x="-1016" y="1299"/>
                    <a:pt x="664" y="2980"/>
                    <a:pt x="2278" y="4661"/>
                  </a:cubicBezTo>
                  <a:cubicBezTo>
                    <a:pt x="664" y="2980"/>
                    <a:pt x="-1016" y="1299"/>
                    <a:pt x="-2697" y="-315"/>
                  </a:cubicBezTo>
                  <a:close/>
                </a:path>
              </a:pathLst>
            </a:custGeom>
            <a:solidFill>
              <a:srgbClr val="020202"/>
            </a:solidFill>
            <a:ln w="6712" cap="flat">
              <a:noFill/>
              <a:prstDash val="solid"/>
              <a:miter/>
            </a:ln>
          </p:spPr>
          <p:txBody>
            <a:bodyPr rtlCol="0" anchor="ctr"/>
            <a:lstStyle/>
            <a:p>
              <a:endParaRPr lang="es-CO"/>
            </a:p>
          </p:txBody>
        </p:sp>
        <p:sp>
          <p:nvSpPr>
            <p:cNvPr id="1480" name="Freeform: Shape 1479">
              <a:extLst>
                <a:ext uri="{FF2B5EF4-FFF2-40B4-BE49-F238E27FC236}">
                  <a16:creationId xmlns:a16="http://schemas.microsoft.com/office/drawing/2014/main" id="{3D95D1AF-B549-6037-3998-B2763BF4D41B}"/>
                </a:ext>
              </a:extLst>
            </p:cNvPr>
            <p:cNvSpPr/>
            <p:nvPr/>
          </p:nvSpPr>
          <p:spPr>
            <a:xfrm>
              <a:off x="6851454" y="6341700"/>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81" name="Freeform: Shape 1480">
              <a:extLst>
                <a:ext uri="{FF2B5EF4-FFF2-40B4-BE49-F238E27FC236}">
                  <a16:creationId xmlns:a16="http://schemas.microsoft.com/office/drawing/2014/main" id="{C96C0BAD-913A-E216-6F55-5BCECADED61A}"/>
                </a:ext>
              </a:extLst>
            </p:cNvPr>
            <p:cNvSpPr/>
            <p:nvPr/>
          </p:nvSpPr>
          <p:spPr>
            <a:xfrm>
              <a:off x="6871356" y="6371619"/>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82" name="Freeform: Shape 1481">
              <a:extLst>
                <a:ext uri="{FF2B5EF4-FFF2-40B4-BE49-F238E27FC236}">
                  <a16:creationId xmlns:a16="http://schemas.microsoft.com/office/drawing/2014/main" id="{884C6D12-E5C6-B0D2-A748-47330BDC98E3}"/>
                </a:ext>
              </a:extLst>
            </p:cNvPr>
            <p:cNvSpPr/>
            <p:nvPr/>
          </p:nvSpPr>
          <p:spPr>
            <a:xfrm>
              <a:off x="6901277" y="6386546"/>
              <a:ext cx="4975" cy="4975"/>
            </a:xfrm>
            <a:custGeom>
              <a:avLst/>
              <a:gdLst>
                <a:gd name="connsiteX0" fmla="*/ -2697 w 4975"/>
                <a:gd name="connsiteY0" fmla="*/ -315 h 4975"/>
                <a:gd name="connsiteX1" fmla="*/ 2278 w 4975"/>
                <a:gd name="connsiteY1" fmla="*/ 4661 h 4975"/>
                <a:gd name="connsiteX2" fmla="*/ -2697 w 4975"/>
                <a:gd name="connsiteY2" fmla="*/ -315 h 4975"/>
              </a:gdLst>
              <a:ahLst/>
              <a:cxnLst>
                <a:cxn ang="0">
                  <a:pos x="connsiteX0" y="connsiteY0"/>
                </a:cxn>
                <a:cxn ang="0">
                  <a:pos x="connsiteX1" y="connsiteY1"/>
                </a:cxn>
                <a:cxn ang="0">
                  <a:pos x="connsiteX2" y="connsiteY2"/>
                </a:cxn>
              </a:cxnLst>
              <a:rect l="l" t="t" r="r" b="b"/>
              <a:pathLst>
                <a:path w="4975" h="4975">
                  <a:moveTo>
                    <a:pt x="-2697" y="-315"/>
                  </a:moveTo>
                  <a:cubicBezTo>
                    <a:pt x="-1084" y="1366"/>
                    <a:pt x="597" y="2980"/>
                    <a:pt x="2278" y="4661"/>
                  </a:cubicBezTo>
                  <a:cubicBezTo>
                    <a:pt x="597" y="2980"/>
                    <a:pt x="-1084" y="1366"/>
                    <a:pt x="-2697" y="-315"/>
                  </a:cubicBezTo>
                  <a:close/>
                </a:path>
              </a:pathLst>
            </a:custGeom>
            <a:solidFill>
              <a:srgbClr val="020202"/>
            </a:solidFill>
            <a:ln w="6712" cap="flat">
              <a:noFill/>
              <a:prstDash val="solid"/>
              <a:miter/>
            </a:ln>
          </p:spPr>
          <p:txBody>
            <a:bodyPr rtlCol="0" anchor="ctr"/>
            <a:lstStyle/>
            <a:p>
              <a:endParaRPr lang="es-CO"/>
            </a:p>
          </p:txBody>
        </p:sp>
        <p:sp>
          <p:nvSpPr>
            <p:cNvPr id="1483" name="Freeform: Shape 1482">
              <a:extLst>
                <a:ext uri="{FF2B5EF4-FFF2-40B4-BE49-F238E27FC236}">
                  <a16:creationId xmlns:a16="http://schemas.microsoft.com/office/drawing/2014/main" id="{C031ECEE-4AD8-410A-CE9A-D30D6A191595}"/>
                </a:ext>
              </a:extLst>
            </p:cNvPr>
            <p:cNvSpPr/>
            <p:nvPr/>
          </p:nvSpPr>
          <p:spPr>
            <a:xfrm>
              <a:off x="6921178" y="6406447"/>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84" name="Freeform: Shape 1483">
              <a:extLst>
                <a:ext uri="{FF2B5EF4-FFF2-40B4-BE49-F238E27FC236}">
                  <a16:creationId xmlns:a16="http://schemas.microsoft.com/office/drawing/2014/main" id="{411DD8CF-EA08-73CE-F35C-5ABBEBDBED52}"/>
                </a:ext>
              </a:extLst>
            </p:cNvPr>
            <p:cNvSpPr/>
            <p:nvPr/>
          </p:nvSpPr>
          <p:spPr>
            <a:xfrm>
              <a:off x="6936104" y="6426416"/>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85" name="Freeform: Shape 1484">
              <a:extLst>
                <a:ext uri="{FF2B5EF4-FFF2-40B4-BE49-F238E27FC236}">
                  <a16:creationId xmlns:a16="http://schemas.microsoft.com/office/drawing/2014/main" id="{8C8B9F15-463B-0AAD-7C73-B7DCAE33D3A0}"/>
                </a:ext>
              </a:extLst>
            </p:cNvPr>
            <p:cNvSpPr/>
            <p:nvPr/>
          </p:nvSpPr>
          <p:spPr>
            <a:xfrm>
              <a:off x="6966024" y="6431391"/>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86" name="Freeform: Shape 1485">
              <a:extLst>
                <a:ext uri="{FF2B5EF4-FFF2-40B4-BE49-F238E27FC236}">
                  <a16:creationId xmlns:a16="http://schemas.microsoft.com/office/drawing/2014/main" id="{E1EB59A7-1E50-5A1F-EED0-3EE36F19C476}"/>
                </a:ext>
              </a:extLst>
            </p:cNvPr>
            <p:cNvSpPr/>
            <p:nvPr/>
          </p:nvSpPr>
          <p:spPr>
            <a:xfrm>
              <a:off x="6980950" y="6441342"/>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87" name="Freeform: Shape 1486">
              <a:extLst>
                <a:ext uri="{FF2B5EF4-FFF2-40B4-BE49-F238E27FC236}">
                  <a16:creationId xmlns:a16="http://schemas.microsoft.com/office/drawing/2014/main" id="{5A00C27C-6DFD-B1A6-14AC-FAF8FB629DB0}"/>
                </a:ext>
              </a:extLst>
            </p:cNvPr>
            <p:cNvSpPr/>
            <p:nvPr/>
          </p:nvSpPr>
          <p:spPr>
            <a:xfrm>
              <a:off x="6995876" y="6456269"/>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88" name="Freeform: Shape 1487">
              <a:extLst>
                <a:ext uri="{FF2B5EF4-FFF2-40B4-BE49-F238E27FC236}">
                  <a16:creationId xmlns:a16="http://schemas.microsoft.com/office/drawing/2014/main" id="{6D0649A9-1563-41E4-B672-E91ABF6133DD}"/>
                </a:ext>
              </a:extLst>
            </p:cNvPr>
            <p:cNvSpPr/>
            <p:nvPr/>
          </p:nvSpPr>
          <p:spPr>
            <a:xfrm>
              <a:off x="7015779" y="6461244"/>
              <a:ext cx="5042" cy="4975"/>
            </a:xfrm>
            <a:custGeom>
              <a:avLst/>
              <a:gdLst>
                <a:gd name="connsiteX0" fmla="*/ -2697 w 5042"/>
                <a:gd name="connsiteY0" fmla="*/ -315 h 4975"/>
                <a:gd name="connsiteX1" fmla="*/ 2345 w 5042"/>
                <a:gd name="connsiteY1" fmla="*/ 4661 h 4975"/>
              </a:gdLst>
              <a:ahLst/>
              <a:cxnLst>
                <a:cxn ang="0">
                  <a:pos x="connsiteX0" y="connsiteY0"/>
                </a:cxn>
                <a:cxn ang="0">
                  <a:pos x="connsiteX1" y="connsiteY1"/>
                </a:cxn>
              </a:cxnLst>
              <a:rect l="l" t="t" r="r" b="b"/>
              <a:pathLst>
                <a:path w="5042" h="4975">
                  <a:moveTo>
                    <a:pt x="-2697" y="-315"/>
                  </a:moveTo>
                  <a:lnTo>
                    <a:pt x="2345" y="4661"/>
                  </a:lnTo>
                  <a:close/>
                </a:path>
              </a:pathLst>
            </a:custGeom>
            <a:solidFill>
              <a:srgbClr val="020202"/>
            </a:solidFill>
            <a:ln w="6712" cap="flat">
              <a:noFill/>
              <a:prstDash val="solid"/>
              <a:miter/>
            </a:ln>
          </p:spPr>
          <p:txBody>
            <a:bodyPr rtlCol="0" anchor="ctr"/>
            <a:lstStyle/>
            <a:p>
              <a:endParaRPr lang="es-CO"/>
            </a:p>
          </p:txBody>
        </p:sp>
        <p:sp>
          <p:nvSpPr>
            <p:cNvPr id="1489" name="Freeform: Shape 1488">
              <a:extLst>
                <a:ext uri="{FF2B5EF4-FFF2-40B4-BE49-F238E27FC236}">
                  <a16:creationId xmlns:a16="http://schemas.microsoft.com/office/drawing/2014/main" id="{B6E35220-6ECC-82BA-CCFF-9FA39008464A}"/>
                </a:ext>
              </a:extLst>
            </p:cNvPr>
            <p:cNvSpPr/>
            <p:nvPr/>
          </p:nvSpPr>
          <p:spPr>
            <a:xfrm>
              <a:off x="7030772" y="6466220"/>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90" name="Freeform: Shape 1489">
              <a:extLst>
                <a:ext uri="{FF2B5EF4-FFF2-40B4-BE49-F238E27FC236}">
                  <a16:creationId xmlns:a16="http://schemas.microsoft.com/office/drawing/2014/main" id="{76DBBC65-A02E-39BA-67DC-A57B2F9A82B8}"/>
                </a:ext>
              </a:extLst>
            </p:cNvPr>
            <p:cNvSpPr/>
            <p:nvPr/>
          </p:nvSpPr>
          <p:spPr>
            <a:xfrm>
              <a:off x="7075550" y="6471195"/>
              <a:ext cx="4975" cy="4975"/>
            </a:xfrm>
            <a:custGeom>
              <a:avLst/>
              <a:gdLst>
                <a:gd name="connsiteX0" fmla="*/ -2697 w 4975"/>
                <a:gd name="connsiteY0" fmla="*/ 4661 h 4975"/>
                <a:gd name="connsiteX1" fmla="*/ 2278 w 4975"/>
                <a:gd name="connsiteY1" fmla="*/ -315 h 4975"/>
                <a:gd name="connsiteX2" fmla="*/ -2697 w 4975"/>
                <a:gd name="connsiteY2" fmla="*/ 4661 h 4975"/>
              </a:gdLst>
              <a:ahLst/>
              <a:cxnLst>
                <a:cxn ang="0">
                  <a:pos x="connsiteX0" y="connsiteY0"/>
                </a:cxn>
                <a:cxn ang="0">
                  <a:pos x="connsiteX1" y="connsiteY1"/>
                </a:cxn>
                <a:cxn ang="0">
                  <a:pos x="connsiteX2" y="connsiteY2"/>
                </a:cxn>
              </a:cxnLst>
              <a:rect l="l" t="t" r="r" b="b"/>
              <a:pathLst>
                <a:path w="4975" h="4975">
                  <a:moveTo>
                    <a:pt x="-2697" y="4661"/>
                  </a:moveTo>
                  <a:cubicBezTo>
                    <a:pt x="-1016" y="3047"/>
                    <a:pt x="664" y="1366"/>
                    <a:pt x="2278" y="-315"/>
                  </a:cubicBezTo>
                  <a:cubicBezTo>
                    <a:pt x="597" y="1366"/>
                    <a:pt x="-1016" y="3047"/>
                    <a:pt x="-2697" y="4661"/>
                  </a:cubicBezTo>
                  <a:close/>
                </a:path>
              </a:pathLst>
            </a:custGeom>
            <a:solidFill>
              <a:srgbClr val="020202"/>
            </a:solidFill>
            <a:ln w="6712" cap="flat">
              <a:noFill/>
              <a:prstDash val="solid"/>
              <a:miter/>
            </a:ln>
          </p:spPr>
          <p:txBody>
            <a:bodyPr rtlCol="0" anchor="ctr"/>
            <a:lstStyle/>
            <a:p>
              <a:endParaRPr lang="es-CO"/>
            </a:p>
          </p:txBody>
        </p:sp>
        <p:sp>
          <p:nvSpPr>
            <p:cNvPr id="1491" name="Freeform: Shape 1490">
              <a:extLst>
                <a:ext uri="{FF2B5EF4-FFF2-40B4-BE49-F238E27FC236}">
                  <a16:creationId xmlns:a16="http://schemas.microsoft.com/office/drawing/2014/main" id="{29D0B4BE-7877-4915-E55A-EBF4F88F6F1D}"/>
                </a:ext>
              </a:extLst>
            </p:cNvPr>
            <p:cNvSpPr/>
            <p:nvPr/>
          </p:nvSpPr>
          <p:spPr>
            <a:xfrm>
              <a:off x="7095519" y="6471195"/>
              <a:ext cx="4975" cy="4975"/>
            </a:xfrm>
            <a:custGeom>
              <a:avLst/>
              <a:gdLst>
                <a:gd name="connsiteX0" fmla="*/ -2697 w 4975"/>
                <a:gd name="connsiteY0" fmla="*/ -315 h 4975"/>
                <a:gd name="connsiteX1" fmla="*/ 2278 w 4975"/>
                <a:gd name="connsiteY1" fmla="*/ 4661 h 4975"/>
                <a:gd name="connsiteX2" fmla="*/ -2697 w 4975"/>
                <a:gd name="connsiteY2" fmla="*/ -315 h 4975"/>
              </a:gdLst>
              <a:ahLst/>
              <a:cxnLst>
                <a:cxn ang="0">
                  <a:pos x="connsiteX0" y="connsiteY0"/>
                </a:cxn>
                <a:cxn ang="0">
                  <a:pos x="connsiteX1" y="connsiteY1"/>
                </a:cxn>
                <a:cxn ang="0">
                  <a:pos x="connsiteX2" y="connsiteY2"/>
                </a:cxn>
              </a:cxnLst>
              <a:rect l="l" t="t" r="r" b="b"/>
              <a:pathLst>
                <a:path w="4975" h="4975">
                  <a:moveTo>
                    <a:pt x="-2697" y="-315"/>
                  </a:moveTo>
                  <a:cubicBezTo>
                    <a:pt x="-1084" y="1366"/>
                    <a:pt x="597" y="3047"/>
                    <a:pt x="2278" y="4661"/>
                  </a:cubicBezTo>
                  <a:cubicBezTo>
                    <a:pt x="799" y="3047"/>
                    <a:pt x="-1084" y="1366"/>
                    <a:pt x="-2697" y="-315"/>
                  </a:cubicBezTo>
                  <a:close/>
                </a:path>
              </a:pathLst>
            </a:custGeom>
            <a:solidFill>
              <a:srgbClr val="020202"/>
            </a:solidFill>
            <a:ln w="6712" cap="flat">
              <a:noFill/>
              <a:prstDash val="solid"/>
              <a:miter/>
            </a:ln>
          </p:spPr>
          <p:txBody>
            <a:bodyPr rtlCol="0" anchor="ctr"/>
            <a:lstStyle/>
            <a:p>
              <a:endParaRPr lang="es-CO"/>
            </a:p>
          </p:txBody>
        </p:sp>
        <p:sp>
          <p:nvSpPr>
            <p:cNvPr id="1492" name="Freeform: Shape 1491">
              <a:extLst>
                <a:ext uri="{FF2B5EF4-FFF2-40B4-BE49-F238E27FC236}">
                  <a16:creationId xmlns:a16="http://schemas.microsoft.com/office/drawing/2014/main" id="{51B1AFD0-FA48-3C92-B290-D5BFEA8C8310}"/>
                </a:ext>
              </a:extLst>
            </p:cNvPr>
            <p:cNvSpPr/>
            <p:nvPr/>
          </p:nvSpPr>
          <p:spPr>
            <a:xfrm>
              <a:off x="7065398" y="6476170"/>
              <a:ext cx="4975" cy="2571"/>
            </a:xfrm>
            <a:custGeom>
              <a:avLst/>
              <a:gdLst>
                <a:gd name="connsiteX0" fmla="*/ -2697 w 4975"/>
                <a:gd name="connsiteY0" fmla="*/ -315 h 2571"/>
                <a:gd name="connsiteX1" fmla="*/ 2278 w 4975"/>
                <a:gd name="connsiteY1" fmla="*/ -315 h 2571"/>
                <a:gd name="connsiteX2" fmla="*/ -2697 w 4975"/>
                <a:gd name="connsiteY2" fmla="*/ -315 h 2571"/>
              </a:gdLst>
              <a:ahLst/>
              <a:cxnLst>
                <a:cxn ang="0">
                  <a:pos x="connsiteX0" y="connsiteY0"/>
                </a:cxn>
                <a:cxn ang="0">
                  <a:pos x="connsiteX1" y="connsiteY1"/>
                </a:cxn>
                <a:cxn ang="0">
                  <a:pos x="connsiteX2" y="connsiteY2"/>
                </a:cxn>
              </a:cxnLst>
              <a:rect l="l" t="t" r="r" b="b"/>
              <a:pathLst>
                <a:path w="4975" h="2571">
                  <a:moveTo>
                    <a:pt x="-2697" y="-315"/>
                  </a:moveTo>
                  <a:lnTo>
                    <a:pt x="2278" y="-315"/>
                  </a:lnTo>
                  <a:cubicBezTo>
                    <a:pt x="866" y="3114"/>
                    <a:pt x="-815" y="3114"/>
                    <a:pt x="-2697" y="-315"/>
                  </a:cubicBezTo>
                  <a:close/>
                </a:path>
              </a:pathLst>
            </a:custGeom>
            <a:solidFill>
              <a:srgbClr val="020202"/>
            </a:solidFill>
            <a:ln w="6712" cap="flat">
              <a:noFill/>
              <a:prstDash val="solid"/>
              <a:miter/>
            </a:ln>
          </p:spPr>
          <p:txBody>
            <a:bodyPr rtlCol="0" anchor="ctr"/>
            <a:lstStyle/>
            <a:p>
              <a:endParaRPr lang="es-CO"/>
            </a:p>
          </p:txBody>
        </p:sp>
        <p:sp>
          <p:nvSpPr>
            <p:cNvPr id="1493" name="Freeform: Shape 1492">
              <a:extLst>
                <a:ext uri="{FF2B5EF4-FFF2-40B4-BE49-F238E27FC236}">
                  <a16:creationId xmlns:a16="http://schemas.microsoft.com/office/drawing/2014/main" id="{23CBA2D0-AA4D-127A-CF37-28F468AAF0DE}"/>
                </a:ext>
              </a:extLst>
            </p:cNvPr>
            <p:cNvSpPr/>
            <p:nvPr/>
          </p:nvSpPr>
          <p:spPr>
            <a:xfrm>
              <a:off x="6786708" y="6267001"/>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94" name="Freeform: Shape 1493">
              <a:extLst>
                <a:ext uri="{FF2B5EF4-FFF2-40B4-BE49-F238E27FC236}">
                  <a16:creationId xmlns:a16="http://schemas.microsoft.com/office/drawing/2014/main" id="{51646866-A00C-DB7A-95F6-FB805071C591}"/>
                </a:ext>
              </a:extLst>
            </p:cNvPr>
            <p:cNvSpPr/>
            <p:nvPr/>
          </p:nvSpPr>
          <p:spPr>
            <a:xfrm>
              <a:off x="5789137" y="957968"/>
              <a:ext cx="2063384" cy="812135"/>
            </a:xfrm>
            <a:custGeom>
              <a:avLst/>
              <a:gdLst>
                <a:gd name="connsiteX0" fmla="*/ 2060688 w 2063384"/>
                <a:gd name="connsiteY0" fmla="*/ 372908 h 812135"/>
                <a:gd name="connsiteX1" fmla="*/ 1943495 w 2063384"/>
                <a:gd name="connsiteY1" fmla="*/ 334114 h 812135"/>
                <a:gd name="connsiteX2" fmla="*/ 1767474 w 2063384"/>
                <a:gd name="connsiteY2" fmla="*/ 297403 h 812135"/>
                <a:gd name="connsiteX3" fmla="*/ 1652099 w 2063384"/>
                <a:gd name="connsiteY3" fmla="*/ 288259 h 812135"/>
                <a:gd name="connsiteX4" fmla="*/ 1630516 w 2063384"/>
                <a:gd name="connsiteY4" fmla="*/ 292764 h 812135"/>
                <a:gd name="connsiteX5" fmla="*/ 1473925 w 2063384"/>
                <a:gd name="connsiteY5" fmla="*/ 293100 h 812135"/>
                <a:gd name="connsiteX6" fmla="*/ 1438021 w 2063384"/>
                <a:gd name="connsiteY6" fmla="*/ 295117 h 812135"/>
                <a:gd name="connsiteX7" fmla="*/ 1318544 w 2063384"/>
                <a:gd name="connsiteY7" fmla="*/ 296798 h 812135"/>
                <a:gd name="connsiteX8" fmla="*/ 1310005 w 2063384"/>
                <a:gd name="connsiteY8" fmla="*/ 299017 h 812135"/>
                <a:gd name="connsiteX9" fmla="*/ 1183871 w 2063384"/>
                <a:gd name="connsiteY9" fmla="*/ 308497 h 812135"/>
                <a:gd name="connsiteX10" fmla="*/ 1058209 w 2063384"/>
                <a:gd name="connsiteY10" fmla="*/ 319187 h 812135"/>
                <a:gd name="connsiteX11" fmla="*/ 783082 w 2063384"/>
                <a:gd name="connsiteY11" fmla="*/ 351998 h 812135"/>
                <a:gd name="connsiteX12" fmla="*/ 721830 w 2063384"/>
                <a:gd name="connsiteY12" fmla="*/ 361075 h 812135"/>
                <a:gd name="connsiteX13" fmla="*/ 713964 w 2063384"/>
                <a:gd name="connsiteY13" fmla="*/ 363227 h 812135"/>
                <a:gd name="connsiteX14" fmla="*/ 691105 w 2063384"/>
                <a:gd name="connsiteY14" fmla="*/ 367126 h 812135"/>
                <a:gd name="connsiteX15" fmla="*/ 426399 w 2063384"/>
                <a:gd name="connsiteY15" fmla="*/ 488150 h 812135"/>
                <a:gd name="connsiteX16" fmla="*/ 407371 w 2063384"/>
                <a:gd name="connsiteY16" fmla="*/ 499512 h 812135"/>
                <a:gd name="connsiteX17" fmla="*/ 397487 w 2063384"/>
                <a:gd name="connsiteY17" fmla="*/ 502672 h 812135"/>
                <a:gd name="connsiteX18" fmla="*/ 397487 w 2063384"/>
                <a:gd name="connsiteY18" fmla="*/ 502672 h 812135"/>
                <a:gd name="connsiteX19" fmla="*/ 392377 w 2063384"/>
                <a:gd name="connsiteY19" fmla="*/ 507715 h 812135"/>
                <a:gd name="connsiteX20" fmla="*/ 392377 w 2063384"/>
                <a:gd name="connsiteY20" fmla="*/ 507715 h 812135"/>
                <a:gd name="connsiteX21" fmla="*/ 387267 w 2063384"/>
                <a:gd name="connsiteY21" fmla="*/ 512691 h 812135"/>
                <a:gd name="connsiteX22" fmla="*/ 387267 w 2063384"/>
                <a:gd name="connsiteY22" fmla="*/ 512691 h 812135"/>
                <a:gd name="connsiteX23" fmla="*/ 317478 w 2063384"/>
                <a:gd name="connsiteY23" fmla="*/ 582414 h 812135"/>
                <a:gd name="connsiteX24" fmla="*/ 317478 w 2063384"/>
                <a:gd name="connsiteY24" fmla="*/ 582414 h 812135"/>
                <a:gd name="connsiteX25" fmla="*/ 312570 w 2063384"/>
                <a:gd name="connsiteY25" fmla="*/ 587591 h 812135"/>
                <a:gd name="connsiteX26" fmla="*/ 312570 w 2063384"/>
                <a:gd name="connsiteY26" fmla="*/ 587591 h 812135"/>
                <a:gd name="connsiteX27" fmla="*/ 297509 w 2063384"/>
                <a:gd name="connsiteY27" fmla="*/ 607761 h 812135"/>
                <a:gd name="connsiteX28" fmla="*/ 297509 w 2063384"/>
                <a:gd name="connsiteY28" fmla="*/ 607761 h 812135"/>
                <a:gd name="connsiteX29" fmla="*/ 287491 w 2063384"/>
                <a:gd name="connsiteY29" fmla="*/ 622755 h 812135"/>
                <a:gd name="connsiteX30" fmla="*/ 287491 w 2063384"/>
                <a:gd name="connsiteY30" fmla="*/ 622755 h 812135"/>
                <a:gd name="connsiteX31" fmla="*/ 258311 w 2063384"/>
                <a:gd name="connsiteY31" fmla="*/ 672711 h 812135"/>
                <a:gd name="connsiteX32" fmla="*/ 226845 w 2063384"/>
                <a:gd name="connsiteY32" fmla="*/ 803483 h 812135"/>
                <a:gd name="connsiteX33" fmla="*/ 222474 w 2063384"/>
                <a:gd name="connsiteY33" fmla="*/ 811821 h 812135"/>
                <a:gd name="connsiteX34" fmla="*/ 217296 w 2063384"/>
                <a:gd name="connsiteY34" fmla="*/ 705387 h 812135"/>
                <a:gd name="connsiteX35" fmla="*/ 222743 w 2063384"/>
                <a:gd name="connsiteY35" fmla="*/ 673786 h 812135"/>
                <a:gd name="connsiteX36" fmla="*/ 279826 w 2063384"/>
                <a:gd name="connsiteY36" fmla="*/ 568361 h 812135"/>
                <a:gd name="connsiteX37" fmla="*/ 345918 w 2063384"/>
                <a:gd name="connsiteY37" fmla="*/ 492453 h 812135"/>
                <a:gd name="connsiteX38" fmla="*/ 351969 w 2063384"/>
                <a:gd name="connsiteY38" fmla="*/ 488217 h 812135"/>
                <a:gd name="connsiteX39" fmla="*/ 383032 w 2063384"/>
                <a:gd name="connsiteY39" fmla="*/ 437723 h 812135"/>
                <a:gd name="connsiteX40" fmla="*/ 371266 w 2063384"/>
                <a:gd name="connsiteY40" fmla="*/ 410493 h 812135"/>
                <a:gd name="connsiteX41" fmla="*/ 283457 w 2063384"/>
                <a:gd name="connsiteY41" fmla="*/ 406123 h 812135"/>
                <a:gd name="connsiteX42" fmla="*/ 244931 w 2063384"/>
                <a:gd name="connsiteY42" fmla="*/ 444783 h 812135"/>
                <a:gd name="connsiteX43" fmla="*/ 232424 w 2063384"/>
                <a:gd name="connsiteY43" fmla="*/ 484452 h 812135"/>
                <a:gd name="connsiteX44" fmla="*/ 232424 w 2063384"/>
                <a:gd name="connsiteY44" fmla="*/ 521767 h 812135"/>
                <a:gd name="connsiteX45" fmla="*/ 210305 w 2063384"/>
                <a:gd name="connsiteY45" fmla="*/ 559083 h 812135"/>
                <a:gd name="connsiteX46" fmla="*/ 159071 w 2063384"/>
                <a:gd name="connsiteY46" fmla="*/ 604265 h 812135"/>
                <a:gd name="connsiteX47" fmla="*/ 117924 w 2063384"/>
                <a:gd name="connsiteY47" fmla="*/ 619998 h 812135"/>
                <a:gd name="connsiteX48" fmla="*/ 101517 w 2063384"/>
                <a:gd name="connsiteY48" fmla="*/ 614216 h 812135"/>
                <a:gd name="connsiteX49" fmla="*/ 20298 w 2063384"/>
                <a:gd name="connsiteY49" fmla="*/ 597004 h 812135"/>
                <a:gd name="connsiteX50" fmla="*/ -2697 w 2063384"/>
                <a:gd name="connsiteY50" fmla="*/ 597004 h 812135"/>
                <a:gd name="connsiteX51" fmla="*/ 10750 w 2063384"/>
                <a:gd name="connsiteY51" fmla="*/ 504757 h 812135"/>
                <a:gd name="connsiteX52" fmla="*/ 49679 w 2063384"/>
                <a:gd name="connsiteY52" fmla="*/ 439068 h 812135"/>
                <a:gd name="connsiteX53" fmla="*/ 144751 w 2063384"/>
                <a:gd name="connsiteY53" fmla="*/ 334450 h 812135"/>
                <a:gd name="connsiteX54" fmla="*/ 261605 w 2063384"/>
                <a:gd name="connsiteY54" fmla="*/ 251280 h 812135"/>
                <a:gd name="connsiteX55" fmla="*/ 307997 w 2063384"/>
                <a:gd name="connsiteY55" fmla="*/ 222638 h 812135"/>
                <a:gd name="connsiteX56" fmla="*/ 318149 w 2063384"/>
                <a:gd name="connsiteY56" fmla="*/ 137666 h 812135"/>
                <a:gd name="connsiteX57" fmla="*/ 310418 w 2063384"/>
                <a:gd name="connsiteY57" fmla="*/ 129517 h 812135"/>
                <a:gd name="connsiteX58" fmla="*/ 268127 w 2063384"/>
                <a:gd name="connsiteY58" fmla="*/ 120440 h 812135"/>
                <a:gd name="connsiteX59" fmla="*/ 225970 w 2063384"/>
                <a:gd name="connsiteY59" fmla="*/ 133215 h 812135"/>
                <a:gd name="connsiteX60" fmla="*/ 335564 w 2063384"/>
                <a:gd name="connsiteY60" fmla="*/ 94487 h 812135"/>
                <a:gd name="connsiteX61" fmla="*/ 579292 w 2063384"/>
                <a:gd name="connsiteY61" fmla="*/ 46817 h 812135"/>
                <a:gd name="connsiteX62" fmla="*/ 788931 w 2063384"/>
                <a:gd name="connsiteY62" fmla="*/ 21537 h 812135"/>
                <a:gd name="connsiteX63" fmla="*/ 950296 w 2063384"/>
                <a:gd name="connsiteY63" fmla="*/ 14275 h 812135"/>
                <a:gd name="connsiteX64" fmla="*/ 1096802 w 2063384"/>
                <a:gd name="connsiteY64" fmla="*/ 10712 h 812135"/>
                <a:gd name="connsiteX65" fmla="*/ 1385108 w 2063384"/>
                <a:gd name="connsiteY65" fmla="*/ 5602 h 812135"/>
                <a:gd name="connsiteX66" fmla="*/ 1561264 w 2063384"/>
                <a:gd name="connsiteY66" fmla="*/ 15284 h 812135"/>
                <a:gd name="connsiteX67" fmla="*/ 1734933 w 2063384"/>
                <a:gd name="connsiteY67" fmla="*/ 24092 h 812135"/>
                <a:gd name="connsiteX68" fmla="*/ 1752279 w 2063384"/>
                <a:gd name="connsiteY68" fmla="*/ 24764 h 812135"/>
                <a:gd name="connsiteX69" fmla="*/ 1770634 w 2063384"/>
                <a:gd name="connsiteY69" fmla="*/ -315 h 812135"/>
                <a:gd name="connsiteX70" fmla="*/ 1901541 w 2063384"/>
                <a:gd name="connsiteY70" fmla="*/ 171942 h 812135"/>
                <a:gd name="connsiteX71" fmla="*/ 1955733 w 2063384"/>
                <a:gd name="connsiteY71" fmla="*/ 257465 h 812135"/>
                <a:gd name="connsiteX72" fmla="*/ 2028145 w 2063384"/>
                <a:gd name="connsiteY72" fmla="*/ 348031 h 812135"/>
                <a:gd name="connsiteX73" fmla="*/ 2044618 w 2063384"/>
                <a:gd name="connsiteY73" fmla="*/ 358453 h 812135"/>
                <a:gd name="connsiteX74" fmla="*/ 2060688 w 2063384"/>
                <a:gd name="connsiteY74" fmla="*/ 372908 h 81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2063384" h="812135">
                  <a:moveTo>
                    <a:pt x="2060688" y="372908"/>
                  </a:moveTo>
                  <a:cubicBezTo>
                    <a:pt x="2021422" y="360470"/>
                    <a:pt x="1983300" y="344871"/>
                    <a:pt x="1943495" y="334114"/>
                  </a:cubicBezTo>
                  <a:cubicBezTo>
                    <a:pt x="1885741" y="317923"/>
                    <a:pt x="1826910" y="305660"/>
                    <a:pt x="1767474" y="297403"/>
                  </a:cubicBezTo>
                  <a:cubicBezTo>
                    <a:pt x="1729083" y="292428"/>
                    <a:pt x="1691028" y="286108"/>
                    <a:pt x="1652099" y="288259"/>
                  </a:cubicBezTo>
                  <a:cubicBezTo>
                    <a:pt x="1646047" y="293174"/>
                    <a:pt x="1638046" y="294848"/>
                    <a:pt x="1630516" y="292764"/>
                  </a:cubicBezTo>
                  <a:cubicBezTo>
                    <a:pt x="1578409" y="288273"/>
                    <a:pt x="1526032" y="288380"/>
                    <a:pt x="1473925" y="293100"/>
                  </a:cubicBezTo>
                  <a:cubicBezTo>
                    <a:pt x="1462024" y="294875"/>
                    <a:pt x="1450056" y="295554"/>
                    <a:pt x="1438021" y="295117"/>
                  </a:cubicBezTo>
                  <a:cubicBezTo>
                    <a:pt x="1398218" y="295924"/>
                    <a:pt x="1358348" y="293033"/>
                    <a:pt x="1318544" y="296798"/>
                  </a:cubicBezTo>
                  <a:cubicBezTo>
                    <a:pt x="1315788" y="297840"/>
                    <a:pt x="1312897" y="298587"/>
                    <a:pt x="1310005" y="299017"/>
                  </a:cubicBezTo>
                  <a:cubicBezTo>
                    <a:pt x="1267915" y="301034"/>
                    <a:pt x="1225826" y="303723"/>
                    <a:pt x="1183871" y="308497"/>
                  </a:cubicBezTo>
                  <a:cubicBezTo>
                    <a:pt x="1142724" y="320330"/>
                    <a:pt x="1100096" y="313943"/>
                    <a:pt x="1058209" y="319187"/>
                  </a:cubicBezTo>
                  <a:cubicBezTo>
                    <a:pt x="966568" y="330685"/>
                    <a:pt x="874521" y="338753"/>
                    <a:pt x="783082" y="351998"/>
                  </a:cubicBezTo>
                  <a:cubicBezTo>
                    <a:pt x="762912" y="355024"/>
                    <a:pt x="742203" y="357982"/>
                    <a:pt x="721830" y="361075"/>
                  </a:cubicBezTo>
                  <a:cubicBezTo>
                    <a:pt x="719276" y="362057"/>
                    <a:pt x="716653" y="362776"/>
                    <a:pt x="713964" y="363227"/>
                  </a:cubicBezTo>
                  <a:cubicBezTo>
                    <a:pt x="706233" y="363785"/>
                    <a:pt x="698567" y="365089"/>
                    <a:pt x="691105" y="367126"/>
                  </a:cubicBezTo>
                  <a:cubicBezTo>
                    <a:pt x="593949" y="384002"/>
                    <a:pt x="502712" y="425695"/>
                    <a:pt x="426399" y="488150"/>
                  </a:cubicBezTo>
                  <a:cubicBezTo>
                    <a:pt x="420750" y="492997"/>
                    <a:pt x="414296" y="496843"/>
                    <a:pt x="407371" y="499512"/>
                  </a:cubicBezTo>
                  <a:cubicBezTo>
                    <a:pt x="404009" y="500387"/>
                    <a:pt x="399976" y="499042"/>
                    <a:pt x="397487" y="502672"/>
                  </a:cubicBezTo>
                  <a:lnTo>
                    <a:pt x="397487" y="502672"/>
                  </a:lnTo>
                  <a:cubicBezTo>
                    <a:pt x="395470" y="503963"/>
                    <a:pt x="393722" y="505685"/>
                    <a:pt x="392377" y="507715"/>
                  </a:cubicBezTo>
                  <a:lnTo>
                    <a:pt x="392377" y="507715"/>
                  </a:lnTo>
                  <a:cubicBezTo>
                    <a:pt x="390360" y="509033"/>
                    <a:pt x="388612" y="510721"/>
                    <a:pt x="387267" y="512691"/>
                  </a:cubicBezTo>
                  <a:lnTo>
                    <a:pt x="387267" y="512691"/>
                  </a:lnTo>
                  <a:cubicBezTo>
                    <a:pt x="361718" y="533534"/>
                    <a:pt x="338320" y="556891"/>
                    <a:pt x="317478" y="582414"/>
                  </a:cubicBezTo>
                  <a:lnTo>
                    <a:pt x="317478" y="582414"/>
                  </a:lnTo>
                  <a:cubicBezTo>
                    <a:pt x="315595" y="583866"/>
                    <a:pt x="313914" y="585614"/>
                    <a:pt x="312570" y="587591"/>
                  </a:cubicBezTo>
                  <a:lnTo>
                    <a:pt x="312570" y="587591"/>
                  </a:lnTo>
                  <a:cubicBezTo>
                    <a:pt x="306989" y="593864"/>
                    <a:pt x="301946" y="600614"/>
                    <a:pt x="297509" y="607761"/>
                  </a:cubicBezTo>
                  <a:lnTo>
                    <a:pt x="297509" y="607761"/>
                  </a:lnTo>
                  <a:cubicBezTo>
                    <a:pt x="293676" y="612400"/>
                    <a:pt x="290315" y="617423"/>
                    <a:pt x="287491" y="622755"/>
                  </a:cubicBezTo>
                  <a:lnTo>
                    <a:pt x="287491" y="622755"/>
                  </a:lnTo>
                  <a:cubicBezTo>
                    <a:pt x="270682" y="635193"/>
                    <a:pt x="265169" y="654893"/>
                    <a:pt x="258311" y="672711"/>
                  </a:cubicBezTo>
                  <a:cubicBezTo>
                    <a:pt x="241300" y="714471"/>
                    <a:pt x="230676" y="758557"/>
                    <a:pt x="226845" y="803483"/>
                  </a:cubicBezTo>
                  <a:cubicBezTo>
                    <a:pt x="226845" y="806307"/>
                    <a:pt x="224020" y="809064"/>
                    <a:pt x="222474" y="811821"/>
                  </a:cubicBezTo>
                  <a:cubicBezTo>
                    <a:pt x="225903" y="776119"/>
                    <a:pt x="216894" y="741022"/>
                    <a:pt x="217296" y="705387"/>
                  </a:cubicBezTo>
                  <a:cubicBezTo>
                    <a:pt x="217096" y="694602"/>
                    <a:pt x="218910" y="683872"/>
                    <a:pt x="222743" y="673786"/>
                  </a:cubicBezTo>
                  <a:cubicBezTo>
                    <a:pt x="237803" y="636538"/>
                    <a:pt x="252931" y="599223"/>
                    <a:pt x="279826" y="568361"/>
                  </a:cubicBezTo>
                  <a:cubicBezTo>
                    <a:pt x="301812" y="543034"/>
                    <a:pt x="323865" y="517733"/>
                    <a:pt x="345918" y="492453"/>
                  </a:cubicBezTo>
                  <a:cubicBezTo>
                    <a:pt x="347599" y="490604"/>
                    <a:pt x="349684" y="489151"/>
                    <a:pt x="351969" y="488217"/>
                  </a:cubicBezTo>
                  <a:cubicBezTo>
                    <a:pt x="375032" y="479073"/>
                    <a:pt x="383436" y="463071"/>
                    <a:pt x="383032" y="437723"/>
                  </a:cubicBezTo>
                  <a:cubicBezTo>
                    <a:pt x="383973" y="427235"/>
                    <a:pt x="379536" y="416981"/>
                    <a:pt x="371266" y="410493"/>
                  </a:cubicBezTo>
                  <a:cubicBezTo>
                    <a:pt x="348405" y="392339"/>
                    <a:pt x="311762" y="385750"/>
                    <a:pt x="283457" y="406123"/>
                  </a:cubicBezTo>
                  <a:cubicBezTo>
                    <a:pt x="268934" y="417189"/>
                    <a:pt x="255957" y="430193"/>
                    <a:pt x="244931" y="444783"/>
                  </a:cubicBezTo>
                  <a:cubicBezTo>
                    <a:pt x="236459" y="456253"/>
                    <a:pt x="232089" y="470212"/>
                    <a:pt x="232424" y="484452"/>
                  </a:cubicBezTo>
                  <a:cubicBezTo>
                    <a:pt x="232424" y="496890"/>
                    <a:pt x="231753" y="509396"/>
                    <a:pt x="232424" y="521767"/>
                  </a:cubicBezTo>
                  <a:cubicBezTo>
                    <a:pt x="233501" y="539518"/>
                    <a:pt x="227584" y="551620"/>
                    <a:pt x="210305" y="559083"/>
                  </a:cubicBezTo>
                  <a:cubicBezTo>
                    <a:pt x="188856" y="568335"/>
                    <a:pt x="170905" y="584155"/>
                    <a:pt x="159071" y="604265"/>
                  </a:cubicBezTo>
                  <a:cubicBezTo>
                    <a:pt x="146901" y="624436"/>
                    <a:pt x="139708" y="626251"/>
                    <a:pt x="117924" y="619998"/>
                  </a:cubicBezTo>
                  <a:cubicBezTo>
                    <a:pt x="112276" y="618512"/>
                    <a:pt x="106829" y="616583"/>
                    <a:pt x="101517" y="614216"/>
                  </a:cubicBezTo>
                  <a:cubicBezTo>
                    <a:pt x="76304" y="601824"/>
                    <a:pt x="48402" y="595908"/>
                    <a:pt x="20298" y="597004"/>
                  </a:cubicBezTo>
                  <a:cubicBezTo>
                    <a:pt x="13036" y="597474"/>
                    <a:pt x="5707" y="597004"/>
                    <a:pt x="-2697" y="597004"/>
                  </a:cubicBezTo>
                  <a:cubicBezTo>
                    <a:pt x="1876" y="564664"/>
                    <a:pt x="4565" y="534340"/>
                    <a:pt x="10750" y="504757"/>
                  </a:cubicBezTo>
                  <a:cubicBezTo>
                    <a:pt x="16263" y="479140"/>
                    <a:pt x="35694" y="460381"/>
                    <a:pt x="49679" y="439068"/>
                  </a:cubicBezTo>
                  <a:cubicBezTo>
                    <a:pt x="75835" y="399198"/>
                    <a:pt x="110191" y="366521"/>
                    <a:pt x="144751" y="334450"/>
                  </a:cubicBezTo>
                  <a:cubicBezTo>
                    <a:pt x="180384" y="302318"/>
                    <a:pt x="219583" y="274409"/>
                    <a:pt x="261605" y="251280"/>
                  </a:cubicBezTo>
                  <a:cubicBezTo>
                    <a:pt x="277808" y="242963"/>
                    <a:pt x="293340" y="233389"/>
                    <a:pt x="307997" y="222638"/>
                  </a:cubicBezTo>
                  <a:cubicBezTo>
                    <a:pt x="334287" y="201976"/>
                    <a:pt x="338791" y="163934"/>
                    <a:pt x="318149" y="137666"/>
                  </a:cubicBezTo>
                  <a:cubicBezTo>
                    <a:pt x="315864" y="134714"/>
                    <a:pt x="313241" y="131984"/>
                    <a:pt x="310418" y="129517"/>
                  </a:cubicBezTo>
                  <a:cubicBezTo>
                    <a:pt x="298248" y="118356"/>
                    <a:pt x="285743" y="112910"/>
                    <a:pt x="268127" y="120440"/>
                  </a:cubicBezTo>
                  <a:cubicBezTo>
                    <a:pt x="254680" y="126088"/>
                    <a:pt x="242040" y="135702"/>
                    <a:pt x="225970" y="133215"/>
                  </a:cubicBezTo>
                  <a:cubicBezTo>
                    <a:pt x="260530" y="115216"/>
                    <a:pt x="297375" y="102179"/>
                    <a:pt x="335564" y="94487"/>
                  </a:cubicBezTo>
                  <a:cubicBezTo>
                    <a:pt x="416246" y="75728"/>
                    <a:pt x="496929" y="57171"/>
                    <a:pt x="579292" y="46817"/>
                  </a:cubicBezTo>
                  <a:cubicBezTo>
                    <a:pt x="649149" y="38077"/>
                    <a:pt x="718805" y="26243"/>
                    <a:pt x="788931" y="21537"/>
                  </a:cubicBezTo>
                  <a:cubicBezTo>
                    <a:pt x="842719" y="17973"/>
                    <a:pt x="896508" y="14813"/>
                    <a:pt x="950296" y="14275"/>
                  </a:cubicBezTo>
                  <a:cubicBezTo>
                    <a:pt x="999109" y="13536"/>
                    <a:pt x="1047922" y="12796"/>
                    <a:pt x="1096802" y="10712"/>
                  </a:cubicBezTo>
                  <a:cubicBezTo>
                    <a:pt x="1192814" y="6543"/>
                    <a:pt x="1289028" y="5131"/>
                    <a:pt x="1385108" y="5602"/>
                  </a:cubicBezTo>
                  <a:cubicBezTo>
                    <a:pt x="1443871" y="5938"/>
                    <a:pt x="1502567" y="11720"/>
                    <a:pt x="1561264" y="15284"/>
                  </a:cubicBezTo>
                  <a:cubicBezTo>
                    <a:pt x="1619960" y="18847"/>
                    <a:pt x="1677245" y="17839"/>
                    <a:pt x="1734933" y="24092"/>
                  </a:cubicBezTo>
                  <a:cubicBezTo>
                    <a:pt x="1740714" y="24717"/>
                    <a:pt x="1746497" y="24946"/>
                    <a:pt x="1752279" y="24764"/>
                  </a:cubicBezTo>
                  <a:cubicBezTo>
                    <a:pt x="1771307" y="23957"/>
                    <a:pt x="1773122" y="21335"/>
                    <a:pt x="1770634" y="-315"/>
                  </a:cubicBezTo>
                  <a:cubicBezTo>
                    <a:pt x="1809631" y="60668"/>
                    <a:pt x="1861199" y="112103"/>
                    <a:pt x="1901541" y="171942"/>
                  </a:cubicBezTo>
                  <a:cubicBezTo>
                    <a:pt x="1920434" y="199912"/>
                    <a:pt x="1937243" y="229227"/>
                    <a:pt x="1955733" y="257465"/>
                  </a:cubicBezTo>
                  <a:cubicBezTo>
                    <a:pt x="1976980" y="289940"/>
                    <a:pt x="1998697" y="322078"/>
                    <a:pt x="2028145" y="348031"/>
                  </a:cubicBezTo>
                  <a:cubicBezTo>
                    <a:pt x="2032582" y="352906"/>
                    <a:pt x="2038298" y="356503"/>
                    <a:pt x="2044618" y="358453"/>
                  </a:cubicBezTo>
                  <a:cubicBezTo>
                    <a:pt x="2051947" y="360517"/>
                    <a:pt x="2057863" y="365855"/>
                    <a:pt x="2060688" y="372908"/>
                  </a:cubicBezTo>
                  <a:close/>
                </a:path>
              </a:pathLst>
            </a:custGeom>
            <a:solidFill>
              <a:srgbClr val="020202"/>
            </a:solidFill>
            <a:ln w="6712" cap="flat">
              <a:noFill/>
              <a:prstDash val="solid"/>
              <a:miter/>
            </a:ln>
          </p:spPr>
          <p:txBody>
            <a:bodyPr rtlCol="0" anchor="ctr"/>
            <a:lstStyle/>
            <a:p>
              <a:endParaRPr lang="es-CO"/>
            </a:p>
          </p:txBody>
        </p:sp>
        <p:sp>
          <p:nvSpPr>
            <p:cNvPr id="1495" name="Freeform: Shape 1494">
              <a:extLst>
                <a:ext uri="{FF2B5EF4-FFF2-40B4-BE49-F238E27FC236}">
                  <a16:creationId xmlns:a16="http://schemas.microsoft.com/office/drawing/2014/main" id="{882D70A2-BFC1-0803-BC85-3D4E75C551D9}"/>
                </a:ext>
              </a:extLst>
            </p:cNvPr>
            <p:cNvSpPr/>
            <p:nvPr/>
          </p:nvSpPr>
          <p:spPr>
            <a:xfrm>
              <a:off x="7427795" y="808773"/>
              <a:ext cx="41014" cy="44375"/>
            </a:xfrm>
            <a:custGeom>
              <a:avLst/>
              <a:gdLst>
                <a:gd name="connsiteX0" fmla="*/ 38317 w 41014"/>
                <a:gd name="connsiteY0" fmla="*/ 44061 h 44375"/>
                <a:gd name="connsiteX1" fmla="*/ -2697 w 41014"/>
                <a:gd name="connsiteY1" fmla="*/ -315 h 44375"/>
                <a:gd name="connsiteX2" fmla="*/ 38317 w 41014"/>
                <a:gd name="connsiteY2" fmla="*/ 44061 h 44375"/>
              </a:gdLst>
              <a:ahLst/>
              <a:cxnLst>
                <a:cxn ang="0">
                  <a:pos x="connsiteX0" y="connsiteY0"/>
                </a:cxn>
                <a:cxn ang="0">
                  <a:pos x="connsiteX1" y="connsiteY1"/>
                </a:cxn>
                <a:cxn ang="0">
                  <a:pos x="connsiteX2" y="connsiteY2"/>
                </a:cxn>
              </a:cxnLst>
              <a:rect l="l" t="t" r="r" b="b"/>
              <a:pathLst>
                <a:path w="41014" h="44375">
                  <a:moveTo>
                    <a:pt x="38317" y="44061"/>
                  </a:moveTo>
                  <a:cubicBezTo>
                    <a:pt x="22114" y="31790"/>
                    <a:pt x="8263" y="16770"/>
                    <a:pt x="-2697" y="-315"/>
                  </a:cubicBezTo>
                  <a:cubicBezTo>
                    <a:pt x="14650" y="11182"/>
                    <a:pt x="31593" y="23285"/>
                    <a:pt x="38317" y="44061"/>
                  </a:cubicBezTo>
                  <a:close/>
                </a:path>
              </a:pathLst>
            </a:custGeom>
            <a:solidFill>
              <a:srgbClr val="020202"/>
            </a:solidFill>
            <a:ln w="6712" cap="flat">
              <a:noFill/>
              <a:prstDash val="solid"/>
              <a:miter/>
            </a:ln>
          </p:spPr>
          <p:txBody>
            <a:bodyPr rtlCol="0" anchor="ctr"/>
            <a:lstStyle/>
            <a:p>
              <a:endParaRPr lang="es-CO"/>
            </a:p>
          </p:txBody>
        </p:sp>
        <p:sp>
          <p:nvSpPr>
            <p:cNvPr id="1496" name="Freeform: Shape 1495">
              <a:extLst>
                <a:ext uri="{FF2B5EF4-FFF2-40B4-BE49-F238E27FC236}">
                  <a16:creationId xmlns:a16="http://schemas.microsoft.com/office/drawing/2014/main" id="{448D469A-F2F6-9FBD-06B4-C59B3A8A2617}"/>
                </a:ext>
              </a:extLst>
            </p:cNvPr>
            <p:cNvSpPr/>
            <p:nvPr/>
          </p:nvSpPr>
          <p:spPr>
            <a:xfrm>
              <a:off x="7014836" y="495389"/>
              <a:ext cx="45653" cy="24473"/>
            </a:xfrm>
            <a:custGeom>
              <a:avLst/>
              <a:gdLst>
                <a:gd name="connsiteX0" fmla="*/ 42956 w 45653"/>
                <a:gd name="connsiteY0" fmla="*/ 24159 h 24473"/>
                <a:gd name="connsiteX1" fmla="*/ -2697 w 45653"/>
                <a:gd name="connsiteY1" fmla="*/ -315 h 24473"/>
                <a:gd name="connsiteX2" fmla="*/ 42956 w 45653"/>
                <a:gd name="connsiteY2" fmla="*/ 24159 h 24473"/>
              </a:gdLst>
              <a:ahLst/>
              <a:cxnLst>
                <a:cxn ang="0">
                  <a:pos x="connsiteX0" y="connsiteY0"/>
                </a:cxn>
                <a:cxn ang="0">
                  <a:pos x="connsiteX1" y="connsiteY1"/>
                </a:cxn>
                <a:cxn ang="0">
                  <a:pos x="connsiteX2" y="connsiteY2"/>
                </a:cxn>
              </a:cxnLst>
              <a:rect l="l" t="t" r="r" b="b"/>
              <a:pathLst>
                <a:path w="45653" h="24473">
                  <a:moveTo>
                    <a:pt x="42956" y="24159"/>
                  </a:moveTo>
                  <a:cubicBezTo>
                    <a:pt x="26416" y="18713"/>
                    <a:pt x="10952" y="10430"/>
                    <a:pt x="-2697" y="-315"/>
                  </a:cubicBezTo>
                  <a:cubicBezTo>
                    <a:pt x="14986" y="1992"/>
                    <a:pt x="31257" y="10698"/>
                    <a:pt x="42956" y="24159"/>
                  </a:cubicBezTo>
                  <a:close/>
                </a:path>
              </a:pathLst>
            </a:custGeom>
            <a:solidFill>
              <a:srgbClr val="020202"/>
            </a:solidFill>
            <a:ln w="6712" cap="flat">
              <a:noFill/>
              <a:prstDash val="solid"/>
              <a:miter/>
            </a:ln>
          </p:spPr>
          <p:txBody>
            <a:bodyPr rtlCol="0" anchor="ctr"/>
            <a:lstStyle/>
            <a:p>
              <a:endParaRPr lang="es-CO"/>
            </a:p>
          </p:txBody>
        </p:sp>
        <p:sp>
          <p:nvSpPr>
            <p:cNvPr id="1497" name="Freeform: Shape 1496">
              <a:extLst>
                <a:ext uri="{FF2B5EF4-FFF2-40B4-BE49-F238E27FC236}">
                  <a16:creationId xmlns:a16="http://schemas.microsoft.com/office/drawing/2014/main" id="{A8078A32-5571-539B-9501-134B32B403F1}"/>
                </a:ext>
              </a:extLst>
            </p:cNvPr>
            <p:cNvSpPr/>
            <p:nvPr/>
          </p:nvSpPr>
          <p:spPr>
            <a:xfrm>
              <a:off x="7324388" y="703617"/>
              <a:ext cx="29515" cy="26020"/>
            </a:xfrm>
            <a:custGeom>
              <a:avLst/>
              <a:gdLst>
                <a:gd name="connsiteX0" fmla="*/ 26818 w 29515"/>
                <a:gd name="connsiteY0" fmla="*/ 25706 h 26020"/>
                <a:gd name="connsiteX1" fmla="*/ -2697 w 29515"/>
                <a:gd name="connsiteY1" fmla="*/ -315 h 26020"/>
                <a:gd name="connsiteX2" fmla="*/ 26818 w 29515"/>
                <a:gd name="connsiteY2" fmla="*/ 25706 h 26020"/>
              </a:gdLst>
              <a:ahLst/>
              <a:cxnLst>
                <a:cxn ang="0">
                  <a:pos x="connsiteX0" y="connsiteY0"/>
                </a:cxn>
                <a:cxn ang="0">
                  <a:pos x="connsiteX1" y="connsiteY1"/>
                </a:cxn>
                <a:cxn ang="0">
                  <a:pos x="connsiteX2" y="connsiteY2"/>
                </a:cxn>
              </a:cxnLst>
              <a:rect l="l" t="t" r="r" b="b"/>
              <a:pathLst>
                <a:path w="29515" h="26020">
                  <a:moveTo>
                    <a:pt x="26818" y="25706"/>
                  </a:moveTo>
                  <a:cubicBezTo>
                    <a:pt x="15119" y="19379"/>
                    <a:pt x="5034" y="10477"/>
                    <a:pt x="-2697" y="-315"/>
                  </a:cubicBezTo>
                  <a:cubicBezTo>
                    <a:pt x="12363" y="2442"/>
                    <a:pt x="20700" y="13065"/>
                    <a:pt x="26818" y="25706"/>
                  </a:cubicBezTo>
                  <a:close/>
                </a:path>
              </a:pathLst>
            </a:custGeom>
            <a:solidFill>
              <a:srgbClr val="020202"/>
            </a:solidFill>
            <a:ln w="6712" cap="flat">
              <a:noFill/>
              <a:prstDash val="solid"/>
              <a:miter/>
            </a:ln>
          </p:spPr>
          <p:txBody>
            <a:bodyPr rtlCol="0" anchor="ctr"/>
            <a:lstStyle/>
            <a:p>
              <a:endParaRPr lang="es-CO"/>
            </a:p>
          </p:txBody>
        </p:sp>
        <p:sp>
          <p:nvSpPr>
            <p:cNvPr id="1498" name="Freeform: Shape 1497">
              <a:extLst>
                <a:ext uri="{FF2B5EF4-FFF2-40B4-BE49-F238E27FC236}">
                  <a16:creationId xmlns:a16="http://schemas.microsoft.com/office/drawing/2014/main" id="{A1B0A8DC-4501-17CE-60A6-389A74AF3479}"/>
                </a:ext>
              </a:extLst>
            </p:cNvPr>
            <p:cNvSpPr/>
            <p:nvPr/>
          </p:nvSpPr>
          <p:spPr>
            <a:xfrm>
              <a:off x="7388127" y="763927"/>
              <a:ext cx="25886" cy="29583"/>
            </a:xfrm>
            <a:custGeom>
              <a:avLst/>
              <a:gdLst>
                <a:gd name="connsiteX0" fmla="*/ 23189 w 25886"/>
                <a:gd name="connsiteY0" fmla="*/ 29269 h 29583"/>
                <a:gd name="connsiteX1" fmla="*/ -2697 w 25886"/>
                <a:gd name="connsiteY1" fmla="*/ -315 h 29583"/>
                <a:gd name="connsiteX2" fmla="*/ 23189 w 25886"/>
                <a:gd name="connsiteY2" fmla="*/ 29269 h 29583"/>
              </a:gdLst>
              <a:ahLst/>
              <a:cxnLst>
                <a:cxn ang="0">
                  <a:pos x="connsiteX0" y="connsiteY0"/>
                </a:cxn>
                <a:cxn ang="0">
                  <a:pos x="connsiteX1" y="connsiteY1"/>
                </a:cxn>
                <a:cxn ang="0">
                  <a:pos x="connsiteX2" y="connsiteY2"/>
                </a:cxn>
              </a:cxnLst>
              <a:rect l="l" t="t" r="r" b="b"/>
              <a:pathLst>
                <a:path w="25886" h="29583">
                  <a:moveTo>
                    <a:pt x="23189" y="29269"/>
                  </a:moveTo>
                  <a:cubicBezTo>
                    <a:pt x="12431" y="21530"/>
                    <a:pt x="3555" y="11405"/>
                    <a:pt x="-2697" y="-315"/>
                  </a:cubicBezTo>
                  <a:cubicBezTo>
                    <a:pt x="9942" y="6005"/>
                    <a:pt x="20700" y="14074"/>
                    <a:pt x="23189" y="29269"/>
                  </a:cubicBezTo>
                  <a:close/>
                </a:path>
              </a:pathLst>
            </a:custGeom>
            <a:solidFill>
              <a:srgbClr val="020202"/>
            </a:solidFill>
            <a:ln w="6712" cap="flat">
              <a:noFill/>
              <a:prstDash val="solid"/>
              <a:miter/>
            </a:ln>
          </p:spPr>
          <p:txBody>
            <a:bodyPr rtlCol="0" anchor="ctr"/>
            <a:lstStyle/>
            <a:p>
              <a:endParaRPr lang="es-CO"/>
            </a:p>
          </p:txBody>
        </p:sp>
        <p:sp>
          <p:nvSpPr>
            <p:cNvPr id="1499" name="Freeform: Shape 1498">
              <a:extLst>
                <a:ext uri="{FF2B5EF4-FFF2-40B4-BE49-F238E27FC236}">
                  <a16:creationId xmlns:a16="http://schemas.microsoft.com/office/drawing/2014/main" id="{8B4A031A-889D-F17B-48C5-D82B47E85E89}"/>
                </a:ext>
              </a:extLst>
            </p:cNvPr>
            <p:cNvSpPr/>
            <p:nvPr/>
          </p:nvSpPr>
          <p:spPr>
            <a:xfrm>
              <a:off x="7249554" y="643912"/>
              <a:ext cx="29719" cy="25818"/>
            </a:xfrm>
            <a:custGeom>
              <a:avLst/>
              <a:gdLst>
                <a:gd name="connsiteX0" fmla="*/ 27022 w 29719"/>
                <a:gd name="connsiteY0" fmla="*/ 25504 h 25818"/>
                <a:gd name="connsiteX1" fmla="*/ -2697 w 29719"/>
                <a:gd name="connsiteY1" fmla="*/ -315 h 25818"/>
                <a:gd name="connsiteX2" fmla="*/ 27022 w 29719"/>
                <a:gd name="connsiteY2" fmla="*/ 25504 h 25818"/>
              </a:gdLst>
              <a:ahLst/>
              <a:cxnLst>
                <a:cxn ang="0">
                  <a:pos x="connsiteX0" y="connsiteY0"/>
                </a:cxn>
                <a:cxn ang="0">
                  <a:pos x="connsiteX1" y="connsiteY1"/>
                </a:cxn>
                <a:cxn ang="0">
                  <a:pos x="connsiteX2" y="connsiteY2"/>
                </a:cxn>
              </a:cxnLst>
              <a:rect l="l" t="t" r="r" b="b"/>
              <a:pathLst>
                <a:path w="29719" h="25818">
                  <a:moveTo>
                    <a:pt x="27022" y="25504"/>
                  </a:moveTo>
                  <a:cubicBezTo>
                    <a:pt x="12969" y="21671"/>
                    <a:pt x="6246" y="9434"/>
                    <a:pt x="-2697" y="-315"/>
                  </a:cubicBezTo>
                  <a:cubicBezTo>
                    <a:pt x="12431" y="2375"/>
                    <a:pt x="20500" y="13065"/>
                    <a:pt x="27022" y="25504"/>
                  </a:cubicBezTo>
                  <a:close/>
                </a:path>
              </a:pathLst>
            </a:custGeom>
            <a:solidFill>
              <a:srgbClr val="020202"/>
            </a:solidFill>
            <a:ln w="6712" cap="flat">
              <a:noFill/>
              <a:prstDash val="solid"/>
              <a:miter/>
            </a:ln>
          </p:spPr>
          <p:txBody>
            <a:bodyPr rtlCol="0" anchor="ctr"/>
            <a:lstStyle/>
            <a:p>
              <a:endParaRPr lang="es-CO"/>
            </a:p>
          </p:txBody>
        </p:sp>
        <p:sp>
          <p:nvSpPr>
            <p:cNvPr id="1500" name="Freeform: Shape 1499">
              <a:extLst>
                <a:ext uri="{FF2B5EF4-FFF2-40B4-BE49-F238E27FC236}">
                  <a16:creationId xmlns:a16="http://schemas.microsoft.com/office/drawing/2014/main" id="{7370EF02-1896-DEFB-06F1-D14467D6325C}"/>
                </a:ext>
              </a:extLst>
            </p:cNvPr>
            <p:cNvSpPr/>
            <p:nvPr/>
          </p:nvSpPr>
          <p:spPr>
            <a:xfrm>
              <a:off x="6781126" y="409682"/>
              <a:ext cx="40341" cy="10403"/>
            </a:xfrm>
            <a:custGeom>
              <a:avLst/>
              <a:gdLst>
                <a:gd name="connsiteX0" fmla="*/ 37644 w 40341"/>
                <a:gd name="connsiteY0" fmla="*/ 10089 h 10403"/>
                <a:gd name="connsiteX1" fmla="*/ -2697 w 40341"/>
                <a:gd name="connsiteY1" fmla="*/ 206 h 10403"/>
                <a:gd name="connsiteX2" fmla="*/ 37644 w 40341"/>
                <a:gd name="connsiteY2" fmla="*/ 10089 h 10403"/>
              </a:gdLst>
              <a:ahLst/>
              <a:cxnLst>
                <a:cxn ang="0">
                  <a:pos x="connsiteX0" y="connsiteY0"/>
                </a:cxn>
                <a:cxn ang="0">
                  <a:pos x="connsiteX1" y="connsiteY1"/>
                </a:cxn>
                <a:cxn ang="0">
                  <a:pos x="connsiteX2" y="connsiteY2"/>
                </a:cxn>
              </a:cxnLst>
              <a:rect l="l" t="t" r="r" b="b"/>
              <a:pathLst>
                <a:path w="40341" h="10403">
                  <a:moveTo>
                    <a:pt x="37644" y="10089"/>
                  </a:moveTo>
                  <a:cubicBezTo>
                    <a:pt x="23658" y="9511"/>
                    <a:pt x="9944" y="6149"/>
                    <a:pt x="-2697" y="206"/>
                  </a:cubicBezTo>
                  <a:cubicBezTo>
                    <a:pt x="11825" y="-1139"/>
                    <a:pt x="26080" y="-534"/>
                    <a:pt x="37644" y="10089"/>
                  </a:cubicBezTo>
                  <a:close/>
                </a:path>
              </a:pathLst>
            </a:custGeom>
            <a:solidFill>
              <a:srgbClr val="020202"/>
            </a:solidFill>
            <a:ln w="6712" cap="flat">
              <a:noFill/>
              <a:prstDash val="solid"/>
              <a:miter/>
            </a:ln>
          </p:spPr>
          <p:txBody>
            <a:bodyPr rtlCol="0" anchor="ctr"/>
            <a:lstStyle/>
            <a:p>
              <a:endParaRPr lang="es-CO"/>
            </a:p>
          </p:txBody>
        </p:sp>
        <p:sp>
          <p:nvSpPr>
            <p:cNvPr id="1501" name="Freeform: Shape 1500">
              <a:extLst>
                <a:ext uri="{FF2B5EF4-FFF2-40B4-BE49-F238E27FC236}">
                  <a16:creationId xmlns:a16="http://schemas.microsoft.com/office/drawing/2014/main" id="{396D645B-5EAB-6160-5852-0BCBB81CFD6C}"/>
                </a:ext>
              </a:extLst>
            </p:cNvPr>
            <p:cNvSpPr/>
            <p:nvPr/>
          </p:nvSpPr>
          <p:spPr>
            <a:xfrm>
              <a:off x="7502629" y="888447"/>
              <a:ext cx="21043" cy="24540"/>
            </a:xfrm>
            <a:custGeom>
              <a:avLst/>
              <a:gdLst>
                <a:gd name="connsiteX0" fmla="*/ 18347 w 21043"/>
                <a:gd name="connsiteY0" fmla="*/ 24226 h 24540"/>
                <a:gd name="connsiteX1" fmla="*/ -2697 w 21043"/>
                <a:gd name="connsiteY1" fmla="*/ -315 h 24540"/>
                <a:gd name="connsiteX2" fmla="*/ 18347 w 21043"/>
                <a:gd name="connsiteY2" fmla="*/ 24226 h 24540"/>
              </a:gdLst>
              <a:ahLst/>
              <a:cxnLst>
                <a:cxn ang="0">
                  <a:pos x="connsiteX0" y="connsiteY0"/>
                </a:cxn>
                <a:cxn ang="0">
                  <a:pos x="connsiteX1" y="connsiteY1"/>
                </a:cxn>
                <a:cxn ang="0">
                  <a:pos x="connsiteX2" y="connsiteY2"/>
                </a:cxn>
              </a:cxnLst>
              <a:rect l="l" t="t" r="r" b="b"/>
              <a:pathLst>
                <a:path w="21043" h="24540">
                  <a:moveTo>
                    <a:pt x="18347" y="24226"/>
                  </a:moveTo>
                  <a:cubicBezTo>
                    <a:pt x="9271" y="18088"/>
                    <a:pt x="2009" y="9609"/>
                    <a:pt x="-2697" y="-315"/>
                  </a:cubicBezTo>
                  <a:cubicBezTo>
                    <a:pt x="8530" y="2987"/>
                    <a:pt x="16800" y="12608"/>
                    <a:pt x="18347" y="24226"/>
                  </a:cubicBezTo>
                  <a:close/>
                </a:path>
              </a:pathLst>
            </a:custGeom>
            <a:solidFill>
              <a:srgbClr val="020202"/>
            </a:solidFill>
            <a:ln w="6712" cap="flat">
              <a:noFill/>
              <a:prstDash val="solid"/>
              <a:miter/>
            </a:ln>
          </p:spPr>
          <p:txBody>
            <a:bodyPr rtlCol="0" anchor="ctr"/>
            <a:lstStyle/>
            <a:p>
              <a:endParaRPr lang="es-CO"/>
            </a:p>
          </p:txBody>
        </p:sp>
        <p:sp>
          <p:nvSpPr>
            <p:cNvPr id="1502" name="Freeform: Shape 1501">
              <a:extLst>
                <a:ext uri="{FF2B5EF4-FFF2-40B4-BE49-F238E27FC236}">
                  <a16:creationId xmlns:a16="http://schemas.microsoft.com/office/drawing/2014/main" id="{E1410828-AAB3-E250-7339-1E3EE6100EA6}"/>
                </a:ext>
              </a:extLst>
            </p:cNvPr>
            <p:cNvSpPr/>
            <p:nvPr/>
          </p:nvSpPr>
          <p:spPr>
            <a:xfrm>
              <a:off x="7537591" y="928183"/>
              <a:ext cx="20776" cy="24809"/>
            </a:xfrm>
            <a:custGeom>
              <a:avLst/>
              <a:gdLst>
                <a:gd name="connsiteX0" fmla="*/ 18079 w 20776"/>
                <a:gd name="connsiteY0" fmla="*/ 24495 h 24809"/>
                <a:gd name="connsiteX1" fmla="*/ -2697 w 20776"/>
                <a:gd name="connsiteY1" fmla="*/ -315 h 24809"/>
                <a:gd name="connsiteX2" fmla="*/ 18079 w 20776"/>
                <a:gd name="connsiteY2" fmla="*/ 24495 h 24809"/>
              </a:gdLst>
              <a:ahLst/>
              <a:cxnLst>
                <a:cxn ang="0">
                  <a:pos x="connsiteX0" y="connsiteY0"/>
                </a:cxn>
                <a:cxn ang="0">
                  <a:pos x="connsiteX1" y="connsiteY1"/>
                </a:cxn>
                <a:cxn ang="0">
                  <a:pos x="connsiteX2" y="connsiteY2"/>
                </a:cxn>
              </a:cxnLst>
              <a:rect l="l" t="t" r="r" b="b"/>
              <a:pathLst>
                <a:path w="20776" h="24809">
                  <a:moveTo>
                    <a:pt x="18079" y="24495"/>
                  </a:moveTo>
                  <a:cubicBezTo>
                    <a:pt x="9203" y="18101"/>
                    <a:pt x="2009" y="9569"/>
                    <a:pt x="-2697" y="-315"/>
                  </a:cubicBezTo>
                  <a:cubicBezTo>
                    <a:pt x="8396" y="4526"/>
                    <a:pt x="16935" y="11384"/>
                    <a:pt x="18079" y="24495"/>
                  </a:cubicBezTo>
                  <a:close/>
                </a:path>
              </a:pathLst>
            </a:custGeom>
            <a:solidFill>
              <a:srgbClr val="020202"/>
            </a:solidFill>
            <a:ln w="6712" cap="flat">
              <a:noFill/>
              <a:prstDash val="solid"/>
              <a:miter/>
            </a:ln>
          </p:spPr>
          <p:txBody>
            <a:bodyPr rtlCol="0" anchor="ctr"/>
            <a:lstStyle/>
            <a:p>
              <a:endParaRPr lang="es-CO"/>
            </a:p>
          </p:txBody>
        </p:sp>
        <p:sp>
          <p:nvSpPr>
            <p:cNvPr id="1503" name="Freeform: Shape 1502">
              <a:extLst>
                <a:ext uri="{FF2B5EF4-FFF2-40B4-BE49-F238E27FC236}">
                  <a16:creationId xmlns:a16="http://schemas.microsoft.com/office/drawing/2014/main" id="{85EB0887-0F52-91A0-7BF5-F112C40D365E}"/>
                </a:ext>
              </a:extLst>
            </p:cNvPr>
            <p:cNvSpPr/>
            <p:nvPr/>
          </p:nvSpPr>
          <p:spPr>
            <a:xfrm>
              <a:off x="7079652" y="529816"/>
              <a:ext cx="25615" cy="14789"/>
            </a:xfrm>
            <a:custGeom>
              <a:avLst/>
              <a:gdLst>
                <a:gd name="connsiteX0" fmla="*/ 22918 w 25615"/>
                <a:gd name="connsiteY0" fmla="*/ 14475 h 14789"/>
                <a:gd name="connsiteX1" fmla="*/ -2697 w 25615"/>
                <a:gd name="connsiteY1" fmla="*/ -249 h 14789"/>
                <a:gd name="connsiteX2" fmla="*/ 22918 w 25615"/>
                <a:gd name="connsiteY2" fmla="*/ 14475 h 14789"/>
              </a:gdLst>
              <a:ahLst/>
              <a:cxnLst>
                <a:cxn ang="0">
                  <a:pos x="connsiteX0" y="connsiteY0"/>
                </a:cxn>
                <a:cxn ang="0">
                  <a:pos x="connsiteX1" y="connsiteY1"/>
                </a:cxn>
                <a:cxn ang="0">
                  <a:pos x="connsiteX2" y="connsiteY2"/>
                </a:cxn>
              </a:cxnLst>
              <a:rect l="l" t="t" r="r" b="b"/>
              <a:pathLst>
                <a:path w="25615" h="14789">
                  <a:moveTo>
                    <a:pt x="22918" y="14475"/>
                  </a:moveTo>
                  <a:cubicBezTo>
                    <a:pt x="13035" y="12404"/>
                    <a:pt x="4092" y="7247"/>
                    <a:pt x="-2697" y="-249"/>
                  </a:cubicBezTo>
                  <a:cubicBezTo>
                    <a:pt x="8059" y="-1003"/>
                    <a:pt x="18145" y="4820"/>
                    <a:pt x="22918" y="14475"/>
                  </a:cubicBezTo>
                  <a:close/>
                </a:path>
              </a:pathLst>
            </a:custGeom>
            <a:solidFill>
              <a:srgbClr val="020202"/>
            </a:solidFill>
            <a:ln w="6712" cap="flat">
              <a:noFill/>
              <a:prstDash val="solid"/>
              <a:miter/>
            </a:ln>
          </p:spPr>
          <p:txBody>
            <a:bodyPr rtlCol="0" anchor="ctr"/>
            <a:lstStyle/>
            <a:p>
              <a:endParaRPr lang="es-CO"/>
            </a:p>
          </p:txBody>
        </p:sp>
        <p:sp>
          <p:nvSpPr>
            <p:cNvPr id="1504" name="Freeform: Shape 1503">
              <a:extLst>
                <a:ext uri="{FF2B5EF4-FFF2-40B4-BE49-F238E27FC236}">
                  <a16:creationId xmlns:a16="http://schemas.microsoft.com/office/drawing/2014/main" id="{5E30B9E6-32C9-F274-7DF9-FD255B6A879D}"/>
                </a:ext>
              </a:extLst>
            </p:cNvPr>
            <p:cNvSpPr/>
            <p:nvPr/>
          </p:nvSpPr>
          <p:spPr>
            <a:xfrm>
              <a:off x="6935566" y="459792"/>
              <a:ext cx="25145" cy="10585"/>
            </a:xfrm>
            <a:custGeom>
              <a:avLst/>
              <a:gdLst>
                <a:gd name="connsiteX0" fmla="*/ 22449 w 25145"/>
                <a:gd name="connsiteY0" fmla="*/ 10271 h 10585"/>
                <a:gd name="connsiteX1" fmla="*/ -2697 w 25145"/>
                <a:gd name="connsiteY1" fmla="*/ -218 h 10585"/>
                <a:gd name="connsiteX2" fmla="*/ 22449 w 25145"/>
                <a:gd name="connsiteY2" fmla="*/ 10271 h 10585"/>
              </a:gdLst>
              <a:ahLst/>
              <a:cxnLst>
                <a:cxn ang="0">
                  <a:pos x="connsiteX0" y="connsiteY0"/>
                </a:cxn>
                <a:cxn ang="0">
                  <a:pos x="connsiteX1" y="connsiteY1"/>
                </a:cxn>
                <a:cxn ang="0">
                  <a:pos x="connsiteX2" y="connsiteY2"/>
                </a:cxn>
              </a:cxnLst>
              <a:rect l="l" t="t" r="r" b="b"/>
              <a:pathLst>
                <a:path w="25145" h="10585">
                  <a:moveTo>
                    <a:pt x="22449" y="10271"/>
                  </a:moveTo>
                  <a:cubicBezTo>
                    <a:pt x="13171" y="9518"/>
                    <a:pt x="4363" y="5846"/>
                    <a:pt x="-2697" y="-218"/>
                  </a:cubicBezTo>
                  <a:cubicBezTo>
                    <a:pt x="7455" y="-756"/>
                    <a:pt x="16600" y="723"/>
                    <a:pt x="22449" y="10271"/>
                  </a:cubicBezTo>
                  <a:close/>
                </a:path>
              </a:pathLst>
            </a:custGeom>
            <a:solidFill>
              <a:srgbClr val="020202"/>
            </a:solidFill>
            <a:ln w="6712" cap="flat">
              <a:noFill/>
              <a:prstDash val="solid"/>
              <a:miter/>
            </a:ln>
          </p:spPr>
          <p:txBody>
            <a:bodyPr rtlCol="0" anchor="ctr"/>
            <a:lstStyle/>
            <a:p>
              <a:endParaRPr lang="es-CO"/>
            </a:p>
          </p:txBody>
        </p:sp>
        <p:sp>
          <p:nvSpPr>
            <p:cNvPr id="1505" name="Freeform: Shape 1504">
              <a:extLst>
                <a:ext uri="{FF2B5EF4-FFF2-40B4-BE49-F238E27FC236}">
                  <a16:creationId xmlns:a16="http://schemas.microsoft.com/office/drawing/2014/main" id="{0F082E8C-8037-DCEC-F007-7050C81DD714}"/>
                </a:ext>
              </a:extLst>
            </p:cNvPr>
            <p:cNvSpPr/>
            <p:nvPr/>
          </p:nvSpPr>
          <p:spPr>
            <a:xfrm>
              <a:off x="7219165" y="619215"/>
              <a:ext cx="20170" cy="15821"/>
            </a:xfrm>
            <a:custGeom>
              <a:avLst/>
              <a:gdLst>
                <a:gd name="connsiteX0" fmla="*/ 17473 w 20170"/>
                <a:gd name="connsiteY0" fmla="*/ 15507 h 15821"/>
                <a:gd name="connsiteX1" fmla="*/ -2697 w 20170"/>
                <a:gd name="connsiteY1" fmla="*/ -293 h 15821"/>
                <a:gd name="connsiteX2" fmla="*/ 17473 w 20170"/>
                <a:gd name="connsiteY2" fmla="*/ 15507 h 15821"/>
              </a:gdLst>
              <a:ahLst/>
              <a:cxnLst>
                <a:cxn ang="0">
                  <a:pos x="connsiteX0" y="connsiteY0"/>
                </a:cxn>
                <a:cxn ang="0">
                  <a:pos x="connsiteX1" y="connsiteY1"/>
                </a:cxn>
                <a:cxn ang="0">
                  <a:pos x="connsiteX2" y="connsiteY2"/>
                </a:cxn>
              </a:cxnLst>
              <a:rect l="l" t="t" r="r" b="b"/>
              <a:pathLst>
                <a:path w="20170" h="15821">
                  <a:moveTo>
                    <a:pt x="17473" y="15507"/>
                  </a:moveTo>
                  <a:cubicBezTo>
                    <a:pt x="9202" y="12569"/>
                    <a:pt x="2143" y="7029"/>
                    <a:pt x="-2697" y="-293"/>
                  </a:cubicBezTo>
                  <a:cubicBezTo>
                    <a:pt x="6984" y="-744"/>
                    <a:pt x="15590" y="5973"/>
                    <a:pt x="17473" y="15507"/>
                  </a:cubicBezTo>
                  <a:close/>
                </a:path>
              </a:pathLst>
            </a:custGeom>
            <a:solidFill>
              <a:srgbClr val="020202"/>
            </a:solidFill>
            <a:ln w="6712" cap="flat">
              <a:noFill/>
              <a:prstDash val="solid"/>
              <a:miter/>
            </a:ln>
          </p:spPr>
          <p:txBody>
            <a:bodyPr rtlCol="0" anchor="ctr"/>
            <a:lstStyle/>
            <a:p>
              <a:endParaRPr lang="es-CO"/>
            </a:p>
          </p:txBody>
        </p:sp>
        <p:sp>
          <p:nvSpPr>
            <p:cNvPr id="1506" name="Freeform: Shape 1505">
              <a:extLst>
                <a:ext uri="{FF2B5EF4-FFF2-40B4-BE49-F238E27FC236}">
                  <a16:creationId xmlns:a16="http://schemas.microsoft.com/office/drawing/2014/main" id="{CAD88A3A-4142-B85E-29BE-DCB61578ECDD}"/>
                </a:ext>
              </a:extLst>
            </p:cNvPr>
            <p:cNvSpPr/>
            <p:nvPr/>
          </p:nvSpPr>
          <p:spPr>
            <a:xfrm>
              <a:off x="6980815" y="479454"/>
              <a:ext cx="24609" cy="11093"/>
            </a:xfrm>
            <a:custGeom>
              <a:avLst/>
              <a:gdLst>
                <a:gd name="connsiteX0" fmla="*/ 21912 w 24609"/>
                <a:gd name="connsiteY0" fmla="*/ 10779 h 11093"/>
                <a:gd name="connsiteX1" fmla="*/ -2697 w 24609"/>
                <a:gd name="connsiteY1" fmla="*/ -315 h 11093"/>
                <a:gd name="connsiteX2" fmla="*/ 21912 w 24609"/>
                <a:gd name="connsiteY2" fmla="*/ 10779 h 11093"/>
              </a:gdLst>
              <a:ahLst/>
              <a:cxnLst>
                <a:cxn ang="0">
                  <a:pos x="connsiteX0" y="connsiteY0"/>
                </a:cxn>
                <a:cxn ang="0">
                  <a:pos x="connsiteX1" y="connsiteY1"/>
                </a:cxn>
                <a:cxn ang="0">
                  <a:pos x="connsiteX2" y="connsiteY2"/>
                </a:cxn>
              </a:cxnLst>
              <a:rect l="l" t="t" r="r" b="b"/>
              <a:pathLst>
                <a:path w="24609" h="11093">
                  <a:moveTo>
                    <a:pt x="21912" y="10779"/>
                  </a:moveTo>
                  <a:cubicBezTo>
                    <a:pt x="12834" y="9562"/>
                    <a:pt x="4228" y="5710"/>
                    <a:pt x="-2697" y="-315"/>
                  </a:cubicBezTo>
                  <a:cubicBezTo>
                    <a:pt x="7321" y="-247"/>
                    <a:pt x="16398" y="1165"/>
                    <a:pt x="21912" y="10779"/>
                  </a:cubicBezTo>
                  <a:close/>
                </a:path>
              </a:pathLst>
            </a:custGeom>
            <a:solidFill>
              <a:srgbClr val="020202"/>
            </a:solidFill>
            <a:ln w="6712" cap="flat">
              <a:noFill/>
              <a:prstDash val="solid"/>
              <a:miter/>
            </a:ln>
          </p:spPr>
          <p:txBody>
            <a:bodyPr rtlCol="0" anchor="ctr"/>
            <a:lstStyle/>
            <a:p>
              <a:endParaRPr lang="es-CO"/>
            </a:p>
          </p:txBody>
        </p:sp>
        <p:sp>
          <p:nvSpPr>
            <p:cNvPr id="1507" name="Freeform: Shape 1506">
              <a:extLst>
                <a:ext uri="{FF2B5EF4-FFF2-40B4-BE49-F238E27FC236}">
                  <a16:creationId xmlns:a16="http://schemas.microsoft.com/office/drawing/2014/main" id="{7EA13BD8-984B-3ADA-D0F9-D85DC121FE2B}"/>
                </a:ext>
              </a:extLst>
            </p:cNvPr>
            <p:cNvSpPr/>
            <p:nvPr/>
          </p:nvSpPr>
          <p:spPr>
            <a:xfrm>
              <a:off x="6910689" y="449464"/>
              <a:ext cx="25280" cy="10626"/>
            </a:xfrm>
            <a:custGeom>
              <a:avLst/>
              <a:gdLst>
                <a:gd name="connsiteX0" fmla="*/ 22583 w 25280"/>
                <a:gd name="connsiteY0" fmla="*/ 10312 h 10626"/>
                <a:gd name="connsiteX1" fmla="*/ -2697 w 25280"/>
                <a:gd name="connsiteY1" fmla="*/ 92 h 10626"/>
                <a:gd name="connsiteX2" fmla="*/ 22583 w 25280"/>
                <a:gd name="connsiteY2" fmla="*/ 10312 h 10626"/>
              </a:gdLst>
              <a:ahLst/>
              <a:cxnLst>
                <a:cxn ang="0">
                  <a:pos x="connsiteX0" y="connsiteY0"/>
                </a:cxn>
                <a:cxn ang="0">
                  <a:pos x="connsiteX1" y="connsiteY1"/>
                </a:cxn>
                <a:cxn ang="0">
                  <a:pos x="connsiteX2" y="connsiteY2"/>
                </a:cxn>
              </a:cxnLst>
              <a:rect l="l" t="t" r="r" b="b"/>
              <a:pathLst>
                <a:path w="25280" h="10626">
                  <a:moveTo>
                    <a:pt x="22583" y="10312"/>
                  </a:moveTo>
                  <a:cubicBezTo>
                    <a:pt x="13306" y="9646"/>
                    <a:pt x="4430" y="6069"/>
                    <a:pt x="-2697" y="92"/>
                  </a:cubicBezTo>
                  <a:cubicBezTo>
                    <a:pt x="6984" y="-1656"/>
                    <a:pt x="16800" y="2318"/>
                    <a:pt x="22583" y="10312"/>
                  </a:cubicBezTo>
                  <a:close/>
                </a:path>
              </a:pathLst>
            </a:custGeom>
            <a:solidFill>
              <a:srgbClr val="020202"/>
            </a:solidFill>
            <a:ln w="6712" cap="flat">
              <a:noFill/>
              <a:prstDash val="solid"/>
              <a:miter/>
            </a:ln>
          </p:spPr>
          <p:txBody>
            <a:bodyPr rtlCol="0" anchor="ctr"/>
            <a:lstStyle/>
            <a:p>
              <a:endParaRPr lang="es-CO"/>
            </a:p>
          </p:txBody>
        </p:sp>
        <p:sp>
          <p:nvSpPr>
            <p:cNvPr id="1508" name="Freeform: Shape 1507">
              <a:extLst>
                <a:ext uri="{FF2B5EF4-FFF2-40B4-BE49-F238E27FC236}">
                  <a16:creationId xmlns:a16="http://schemas.microsoft.com/office/drawing/2014/main" id="{FEEF3C67-C6F1-6B13-20F8-94F2E13406D0}"/>
                </a:ext>
              </a:extLst>
            </p:cNvPr>
            <p:cNvSpPr/>
            <p:nvPr/>
          </p:nvSpPr>
          <p:spPr>
            <a:xfrm>
              <a:off x="6885610" y="439597"/>
              <a:ext cx="25482" cy="10475"/>
            </a:xfrm>
            <a:custGeom>
              <a:avLst/>
              <a:gdLst>
                <a:gd name="connsiteX0" fmla="*/ 22785 w 25482"/>
                <a:gd name="connsiteY0" fmla="*/ 10161 h 10475"/>
                <a:gd name="connsiteX1" fmla="*/ -2697 w 25482"/>
                <a:gd name="connsiteY1" fmla="*/ 210 h 10475"/>
                <a:gd name="connsiteX2" fmla="*/ 22785 w 25482"/>
                <a:gd name="connsiteY2" fmla="*/ 10161 h 10475"/>
              </a:gdLst>
              <a:ahLst/>
              <a:cxnLst>
                <a:cxn ang="0">
                  <a:pos x="connsiteX0" y="connsiteY0"/>
                </a:cxn>
                <a:cxn ang="0">
                  <a:pos x="connsiteX1" y="connsiteY1"/>
                </a:cxn>
                <a:cxn ang="0">
                  <a:pos x="connsiteX2" y="connsiteY2"/>
                </a:cxn>
              </a:cxnLst>
              <a:rect l="l" t="t" r="r" b="b"/>
              <a:pathLst>
                <a:path w="25482" h="10475">
                  <a:moveTo>
                    <a:pt x="22785" y="10161"/>
                  </a:moveTo>
                  <a:cubicBezTo>
                    <a:pt x="13438" y="9623"/>
                    <a:pt x="4497" y="6140"/>
                    <a:pt x="-2697" y="210"/>
                  </a:cubicBezTo>
                  <a:cubicBezTo>
                    <a:pt x="6984" y="-1807"/>
                    <a:pt x="17002" y="2093"/>
                    <a:pt x="22785" y="10161"/>
                  </a:cubicBezTo>
                  <a:close/>
                </a:path>
              </a:pathLst>
            </a:custGeom>
            <a:solidFill>
              <a:srgbClr val="020202"/>
            </a:solidFill>
            <a:ln w="6712" cap="flat">
              <a:noFill/>
              <a:prstDash val="solid"/>
              <a:miter/>
            </a:ln>
          </p:spPr>
          <p:txBody>
            <a:bodyPr rtlCol="0" anchor="ctr"/>
            <a:lstStyle/>
            <a:p>
              <a:endParaRPr lang="es-CO"/>
            </a:p>
          </p:txBody>
        </p:sp>
        <p:sp>
          <p:nvSpPr>
            <p:cNvPr id="1509" name="Freeform: Shape 1508">
              <a:extLst>
                <a:ext uri="{FF2B5EF4-FFF2-40B4-BE49-F238E27FC236}">
                  <a16:creationId xmlns:a16="http://schemas.microsoft.com/office/drawing/2014/main" id="{7D55459F-ADF4-B03B-2893-F1B579099EBA}"/>
                </a:ext>
              </a:extLst>
            </p:cNvPr>
            <p:cNvSpPr/>
            <p:nvPr/>
          </p:nvSpPr>
          <p:spPr>
            <a:xfrm>
              <a:off x="7199464" y="604515"/>
              <a:ext cx="20574" cy="14923"/>
            </a:xfrm>
            <a:custGeom>
              <a:avLst/>
              <a:gdLst>
                <a:gd name="connsiteX0" fmla="*/ 17877 w 20574"/>
                <a:gd name="connsiteY0" fmla="*/ 14609 h 14923"/>
                <a:gd name="connsiteX1" fmla="*/ -2697 w 20574"/>
                <a:gd name="connsiteY1" fmla="*/ -250 h 14923"/>
                <a:gd name="connsiteX2" fmla="*/ 17877 w 20574"/>
                <a:gd name="connsiteY2" fmla="*/ 14609 h 14923"/>
              </a:gdLst>
              <a:ahLst/>
              <a:cxnLst>
                <a:cxn ang="0">
                  <a:pos x="connsiteX0" y="connsiteY0"/>
                </a:cxn>
                <a:cxn ang="0">
                  <a:pos x="connsiteX1" y="connsiteY1"/>
                </a:cxn>
                <a:cxn ang="0">
                  <a:pos x="connsiteX2" y="connsiteY2"/>
                </a:cxn>
              </a:cxnLst>
              <a:rect l="l" t="t" r="r" b="b"/>
              <a:pathLst>
                <a:path w="20574" h="14923">
                  <a:moveTo>
                    <a:pt x="17877" y="14609"/>
                  </a:moveTo>
                  <a:cubicBezTo>
                    <a:pt x="9540" y="12101"/>
                    <a:pt x="2278" y="6870"/>
                    <a:pt x="-2697" y="-250"/>
                  </a:cubicBezTo>
                  <a:cubicBezTo>
                    <a:pt x="8128" y="-1057"/>
                    <a:pt x="13575" y="5801"/>
                    <a:pt x="17877" y="14609"/>
                  </a:cubicBezTo>
                  <a:close/>
                </a:path>
              </a:pathLst>
            </a:custGeom>
            <a:solidFill>
              <a:srgbClr val="020202"/>
            </a:solidFill>
            <a:ln w="6712" cap="flat">
              <a:noFill/>
              <a:prstDash val="solid"/>
              <a:miter/>
            </a:ln>
          </p:spPr>
          <p:txBody>
            <a:bodyPr rtlCol="0" anchor="ctr"/>
            <a:lstStyle/>
            <a:p>
              <a:endParaRPr lang="es-CO"/>
            </a:p>
          </p:txBody>
        </p:sp>
        <p:sp>
          <p:nvSpPr>
            <p:cNvPr id="1510" name="Freeform: Shape 1509">
              <a:extLst>
                <a:ext uri="{FF2B5EF4-FFF2-40B4-BE49-F238E27FC236}">
                  <a16:creationId xmlns:a16="http://schemas.microsoft.com/office/drawing/2014/main" id="{CA70265A-937D-4920-F392-F34D5CC1DB0F}"/>
                </a:ext>
              </a:extLst>
            </p:cNvPr>
            <p:cNvSpPr/>
            <p:nvPr/>
          </p:nvSpPr>
          <p:spPr>
            <a:xfrm>
              <a:off x="7474054" y="857893"/>
              <a:ext cx="15026" cy="15224"/>
            </a:xfrm>
            <a:custGeom>
              <a:avLst/>
              <a:gdLst>
                <a:gd name="connsiteX0" fmla="*/ 12229 w 15026"/>
                <a:gd name="connsiteY0" fmla="*/ 14910 h 15224"/>
                <a:gd name="connsiteX1" fmla="*/ -2697 w 15026"/>
                <a:gd name="connsiteY1" fmla="*/ -218 h 15224"/>
                <a:gd name="connsiteX2" fmla="*/ 12229 w 15026"/>
                <a:gd name="connsiteY2" fmla="*/ 11534 h 15224"/>
                <a:gd name="connsiteX3" fmla="*/ 12229 w 15026"/>
                <a:gd name="connsiteY3" fmla="*/ 14910 h 15224"/>
              </a:gdLst>
              <a:ahLst/>
              <a:cxnLst>
                <a:cxn ang="0">
                  <a:pos x="connsiteX0" y="connsiteY0"/>
                </a:cxn>
                <a:cxn ang="0">
                  <a:pos x="connsiteX1" y="connsiteY1"/>
                </a:cxn>
                <a:cxn ang="0">
                  <a:pos x="connsiteX2" y="connsiteY2"/>
                </a:cxn>
                <a:cxn ang="0">
                  <a:pos x="connsiteX3" y="connsiteY3"/>
                </a:cxn>
              </a:cxnLst>
              <a:rect l="l" t="t" r="r" b="b"/>
              <a:pathLst>
                <a:path w="15026" h="15224">
                  <a:moveTo>
                    <a:pt x="12229" y="14910"/>
                  </a:moveTo>
                  <a:cubicBezTo>
                    <a:pt x="6044" y="11259"/>
                    <a:pt x="866" y="6041"/>
                    <a:pt x="-2697" y="-218"/>
                  </a:cubicBezTo>
                  <a:cubicBezTo>
                    <a:pt x="4698" y="-1099"/>
                    <a:pt x="11355" y="4165"/>
                    <a:pt x="12229" y="11534"/>
                  </a:cubicBezTo>
                  <a:cubicBezTo>
                    <a:pt x="12363" y="12657"/>
                    <a:pt x="12363" y="13793"/>
                    <a:pt x="12229" y="14910"/>
                  </a:cubicBezTo>
                  <a:close/>
                </a:path>
              </a:pathLst>
            </a:custGeom>
            <a:solidFill>
              <a:srgbClr val="020202"/>
            </a:solidFill>
            <a:ln w="6712" cap="flat">
              <a:noFill/>
              <a:prstDash val="solid"/>
              <a:miter/>
            </a:ln>
          </p:spPr>
          <p:txBody>
            <a:bodyPr rtlCol="0" anchor="ctr"/>
            <a:lstStyle/>
            <a:p>
              <a:endParaRPr lang="es-CO"/>
            </a:p>
          </p:txBody>
        </p:sp>
        <p:sp>
          <p:nvSpPr>
            <p:cNvPr id="1511" name="Freeform: Shape 1510">
              <a:extLst>
                <a:ext uri="{FF2B5EF4-FFF2-40B4-BE49-F238E27FC236}">
                  <a16:creationId xmlns:a16="http://schemas.microsoft.com/office/drawing/2014/main" id="{EBCB938C-1C92-BBB1-A617-BE0E486B2B3D}"/>
                </a:ext>
              </a:extLst>
            </p:cNvPr>
            <p:cNvSpPr/>
            <p:nvPr/>
          </p:nvSpPr>
          <p:spPr>
            <a:xfrm>
              <a:off x="6821064" y="419593"/>
              <a:ext cx="20170" cy="6295"/>
            </a:xfrm>
            <a:custGeom>
              <a:avLst/>
              <a:gdLst>
                <a:gd name="connsiteX0" fmla="*/ 17473 w 20170"/>
                <a:gd name="connsiteY0" fmla="*/ 5825 h 6295"/>
                <a:gd name="connsiteX1" fmla="*/ -2697 w 20170"/>
                <a:gd name="connsiteY1" fmla="*/ 110 h 6295"/>
                <a:gd name="connsiteX2" fmla="*/ 17473 w 20170"/>
                <a:gd name="connsiteY2" fmla="*/ 5825 h 6295"/>
              </a:gdLst>
              <a:ahLst/>
              <a:cxnLst>
                <a:cxn ang="0">
                  <a:pos x="connsiteX0" y="connsiteY0"/>
                </a:cxn>
                <a:cxn ang="0">
                  <a:pos x="connsiteX1" y="connsiteY1"/>
                </a:cxn>
                <a:cxn ang="0">
                  <a:pos x="connsiteX2" y="connsiteY2"/>
                </a:cxn>
              </a:cxnLst>
              <a:rect l="l" t="t" r="r" b="b"/>
              <a:pathLst>
                <a:path w="20170" h="6295">
                  <a:moveTo>
                    <a:pt x="17473" y="5825"/>
                  </a:moveTo>
                  <a:cubicBezTo>
                    <a:pt x="10280" y="6585"/>
                    <a:pt x="3018" y="4541"/>
                    <a:pt x="-2697" y="110"/>
                  </a:cubicBezTo>
                  <a:cubicBezTo>
                    <a:pt x="4497" y="447"/>
                    <a:pt x="13036" y="-3117"/>
                    <a:pt x="17473" y="5825"/>
                  </a:cubicBezTo>
                  <a:close/>
                </a:path>
              </a:pathLst>
            </a:custGeom>
            <a:solidFill>
              <a:srgbClr val="020202"/>
            </a:solidFill>
            <a:ln w="6712" cap="flat">
              <a:noFill/>
              <a:prstDash val="solid"/>
              <a:miter/>
            </a:ln>
          </p:spPr>
          <p:txBody>
            <a:bodyPr rtlCol="0" anchor="ctr"/>
            <a:lstStyle/>
            <a:p>
              <a:endParaRPr lang="es-CO"/>
            </a:p>
          </p:txBody>
        </p:sp>
        <p:sp>
          <p:nvSpPr>
            <p:cNvPr id="1512" name="Freeform: Shape 1511">
              <a:extLst>
                <a:ext uri="{FF2B5EF4-FFF2-40B4-BE49-F238E27FC236}">
                  <a16:creationId xmlns:a16="http://schemas.microsoft.com/office/drawing/2014/main" id="{2283B17E-1D41-858B-051C-28D7CB4BBAD3}"/>
                </a:ext>
              </a:extLst>
            </p:cNvPr>
            <p:cNvSpPr/>
            <p:nvPr/>
          </p:nvSpPr>
          <p:spPr>
            <a:xfrm>
              <a:off x="7154350" y="574380"/>
              <a:ext cx="15464" cy="10566"/>
            </a:xfrm>
            <a:custGeom>
              <a:avLst/>
              <a:gdLst>
                <a:gd name="connsiteX0" fmla="*/ 12767 w 15464"/>
                <a:gd name="connsiteY0" fmla="*/ 10252 h 10566"/>
                <a:gd name="connsiteX1" fmla="*/ -2697 w 15464"/>
                <a:gd name="connsiteY1" fmla="*/ 32 h 10566"/>
                <a:gd name="connsiteX2" fmla="*/ 12633 w 15464"/>
                <a:gd name="connsiteY2" fmla="*/ 9458 h 10566"/>
                <a:gd name="connsiteX3" fmla="*/ 12767 w 15464"/>
                <a:gd name="connsiteY3" fmla="*/ 10252 h 10566"/>
              </a:gdLst>
              <a:ahLst/>
              <a:cxnLst>
                <a:cxn ang="0">
                  <a:pos x="connsiteX0" y="connsiteY0"/>
                </a:cxn>
                <a:cxn ang="0">
                  <a:pos x="connsiteX1" y="connsiteY1"/>
                </a:cxn>
                <a:cxn ang="0">
                  <a:pos x="connsiteX2" y="connsiteY2"/>
                </a:cxn>
                <a:cxn ang="0">
                  <a:pos x="connsiteX3" y="connsiteY3"/>
                </a:cxn>
              </a:cxnLst>
              <a:rect l="l" t="t" r="r" b="b"/>
              <a:pathLst>
                <a:path w="15464" h="10566">
                  <a:moveTo>
                    <a:pt x="12767" y="10252"/>
                  </a:moveTo>
                  <a:cubicBezTo>
                    <a:pt x="6313" y="9344"/>
                    <a:pt x="664" y="5592"/>
                    <a:pt x="-2697" y="32"/>
                  </a:cubicBezTo>
                  <a:cubicBezTo>
                    <a:pt x="4161" y="-1588"/>
                    <a:pt x="10952" y="2627"/>
                    <a:pt x="12633" y="9458"/>
                  </a:cubicBezTo>
                  <a:cubicBezTo>
                    <a:pt x="12700" y="9721"/>
                    <a:pt x="12700" y="9983"/>
                    <a:pt x="12767" y="10252"/>
                  </a:cubicBezTo>
                  <a:close/>
                </a:path>
              </a:pathLst>
            </a:custGeom>
            <a:solidFill>
              <a:srgbClr val="020202"/>
            </a:solidFill>
            <a:ln w="6712" cap="flat">
              <a:noFill/>
              <a:prstDash val="solid"/>
              <a:miter/>
            </a:ln>
          </p:spPr>
          <p:txBody>
            <a:bodyPr rtlCol="0" anchor="ctr"/>
            <a:lstStyle/>
            <a:p>
              <a:endParaRPr lang="es-CO"/>
            </a:p>
          </p:txBody>
        </p:sp>
        <p:sp>
          <p:nvSpPr>
            <p:cNvPr id="1513" name="Freeform: Shape 1512">
              <a:extLst>
                <a:ext uri="{FF2B5EF4-FFF2-40B4-BE49-F238E27FC236}">
                  <a16:creationId xmlns:a16="http://schemas.microsoft.com/office/drawing/2014/main" id="{14CE6BC2-F009-01CD-358F-7009B3453963}"/>
                </a:ext>
              </a:extLst>
            </p:cNvPr>
            <p:cNvSpPr/>
            <p:nvPr/>
          </p:nvSpPr>
          <p:spPr>
            <a:xfrm>
              <a:off x="7184538" y="594262"/>
              <a:ext cx="15329" cy="10653"/>
            </a:xfrm>
            <a:custGeom>
              <a:avLst/>
              <a:gdLst>
                <a:gd name="connsiteX0" fmla="*/ 12633 w 15329"/>
                <a:gd name="connsiteY0" fmla="*/ 10339 h 10653"/>
                <a:gd name="connsiteX1" fmla="*/ -2697 w 15329"/>
                <a:gd name="connsiteY1" fmla="*/ -15 h 10653"/>
                <a:gd name="connsiteX2" fmla="*/ 12498 w 15329"/>
                <a:gd name="connsiteY2" fmla="*/ 9734 h 10653"/>
                <a:gd name="connsiteX3" fmla="*/ 12633 w 15329"/>
                <a:gd name="connsiteY3" fmla="*/ 10339 h 10653"/>
              </a:gdLst>
              <a:ahLst/>
              <a:cxnLst>
                <a:cxn ang="0">
                  <a:pos x="connsiteX0" y="connsiteY0"/>
                </a:cxn>
                <a:cxn ang="0">
                  <a:pos x="connsiteX1" y="connsiteY1"/>
                </a:cxn>
                <a:cxn ang="0">
                  <a:pos x="connsiteX2" y="connsiteY2"/>
                </a:cxn>
                <a:cxn ang="0">
                  <a:pos x="connsiteX3" y="connsiteY3"/>
                </a:cxn>
              </a:cxnLst>
              <a:rect l="l" t="t" r="r" b="b"/>
              <a:pathLst>
                <a:path w="15329" h="10653">
                  <a:moveTo>
                    <a:pt x="12633" y="10339"/>
                  </a:moveTo>
                  <a:cubicBezTo>
                    <a:pt x="6246" y="9344"/>
                    <a:pt x="597" y="5552"/>
                    <a:pt x="-2697" y="-15"/>
                  </a:cubicBezTo>
                  <a:cubicBezTo>
                    <a:pt x="4228" y="-1528"/>
                    <a:pt x="11019" y="2836"/>
                    <a:pt x="12498" y="9734"/>
                  </a:cubicBezTo>
                  <a:cubicBezTo>
                    <a:pt x="12565" y="9936"/>
                    <a:pt x="12565" y="10137"/>
                    <a:pt x="12633" y="10339"/>
                  </a:cubicBezTo>
                  <a:close/>
                </a:path>
              </a:pathLst>
            </a:custGeom>
            <a:solidFill>
              <a:srgbClr val="020202"/>
            </a:solidFill>
            <a:ln w="6712" cap="flat">
              <a:noFill/>
              <a:prstDash val="solid"/>
              <a:miter/>
            </a:ln>
          </p:spPr>
          <p:txBody>
            <a:bodyPr rtlCol="0" anchor="ctr"/>
            <a:lstStyle/>
            <a:p>
              <a:endParaRPr lang="es-CO"/>
            </a:p>
          </p:txBody>
        </p:sp>
        <p:sp>
          <p:nvSpPr>
            <p:cNvPr id="1514" name="Freeform: Shape 1513">
              <a:extLst>
                <a:ext uri="{FF2B5EF4-FFF2-40B4-BE49-F238E27FC236}">
                  <a16:creationId xmlns:a16="http://schemas.microsoft.com/office/drawing/2014/main" id="{62E8AEF7-CDB1-3023-116D-1E7AD0F155D3}"/>
                </a:ext>
              </a:extLst>
            </p:cNvPr>
            <p:cNvSpPr/>
            <p:nvPr/>
          </p:nvSpPr>
          <p:spPr>
            <a:xfrm>
              <a:off x="7299377" y="683697"/>
              <a:ext cx="14791" cy="10977"/>
            </a:xfrm>
            <a:custGeom>
              <a:avLst/>
              <a:gdLst>
                <a:gd name="connsiteX0" fmla="*/ 12094 w 14791"/>
                <a:gd name="connsiteY0" fmla="*/ 10663 h 10977"/>
                <a:gd name="connsiteX1" fmla="*/ -2697 w 14791"/>
                <a:gd name="connsiteY1" fmla="*/ -162 h 10977"/>
                <a:gd name="connsiteX2" fmla="*/ 12094 w 14791"/>
                <a:gd name="connsiteY2" fmla="*/ 10663 h 10977"/>
              </a:gdLst>
              <a:ahLst/>
              <a:cxnLst>
                <a:cxn ang="0">
                  <a:pos x="connsiteX0" y="connsiteY0"/>
                </a:cxn>
                <a:cxn ang="0">
                  <a:pos x="connsiteX1" y="connsiteY1"/>
                </a:cxn>
                <a:cxn ang="0">
                  <a:pos x="connsiteX2" y="connsiteY2"/>
                </a:cxn>
              </a:cxnLst>
              <a:rect l="l" t="t" r="r" b="b"/>
              <a:pathLst>
                <a:path w="14791" h="10977">
                  <a:moveTo>
                    <a:pt x="12094" y="10663"/>
                  </a:moveTo>
                  <a:cubicBezTo>
                    <a:pt x="5909" y="9224"/>
                    <a:pt x="530" y="5311"/>
                    <a:pt x="-2697" y="-162"/>
                  </a:cubicBezTo>
                  <a:cubicBezTo>
                    <a:pt x="4363" y="-1251"/>
                    <a:pt x="11019" y="3597"/>
                    <a:pt x="12094" y="10663"/>
                  </a:cubicBezTo>
                  <a:close/>
                </a:path>
              </a:pathLst>
            </a:custGeom>
            <a:solidFill>
              <a:srgbClr val="020202"/>
            </a:solidFill>
            <a:ln w="6712" cap="flat">
              <a:noFill/>
              <a:prstDash val="solid"/>
              <a:miter/>
            </a:ln>
          </p:spPr>
          <p:txBody>
            <a:bodyPr rtlCol="0" anchor="ctr"/>
            <a:lstStyle/>
            <a:p>
              <a:endParaRPr lang="es-CO"/>
            </a:p>
          </p:txBody>
        </p:sp>
        <p:sp>
          <p:nvSpPr>
            <p:cNvPr id="1515" name="Freeform: Shape 1514">
              <a:extLst>
                <a:ext uri="{FF2B5EF4-FFF2-40B4-BE49-F238E27FC236}">
                  <a16:creationId xmlns:a16="http://schemas.microsoft.com/office/drawing/2014/main" id="{E121048B-7019-3134-9FA3-6BDB50F12603}"/>
                </a:ext>
              </a:extLst>
            </p:cNvPr>
            <p:cNvSpPr/>
            <p:nvPr/>
          </p:nvSpPr>
          <p:spPr>
            <a:xfrm>
              <a:off x="7169343" y="584309"/>
              <a:ext cx="15397" cy="10587"/>
            </a:xfrm>
            <a:custGeom>
              <a:avLst/>
              <a:gdLst>
                <a:gd name="connsiteX0" fmla="*/ 12700 w 15397"/>
                <a:gd name="connsiteY0" fmla="*/ 10273 h 10587"/>
                <a:gd name="connsiteX1" fmla="*/ -2697 w 15397"/>
                <a:gd name="connsiteY1" fmla="*/ -14 h 10587"/>
                <a:gd name="connsiteX2" fmla="*/ 12633 w 15397"/>
                <a:gd name="connsiteY2" fmla="*/ 9776 h 10587"/>
                <a:gd name="connsiteX3" fmla="*/ 12700 w 15397"/>
                <a:gd name="connsiteY3" fmla="*/ 10273 h 10587"/>
              </a:gdLst>
              <a:ahLst/>
              <a:cxnLst>
                <a:cxn ang="0">
                  <a:pos x="connsiteX0" y="connsiteY0"/>
                </a:cxn>
                <a:cxn ang="0">
                  <a:pos x="connsiteX1" y="connsiteY1"/>
                </a:cxn>
                <a:cxn ang="0">
                  <a:pos x="connsiteX2" y="connsiteY2"/>
                </a:cxn>
                <a:cxn ang="0">
                  <a:pos x="connsiteX3" y="connsiteY3"/>
                </a:cxn>
              </a:cxnLst>
              <a:rect l="l" t="t" r="r" b="b"/>
              <a:pathLst>
                <a:path w="15397" h="10587">
                  <a:moveTo>
                    <a:pt x="12700" y="10273"/>
                  </a:moveTo>
                  <a:cubicBezTo>
                    <a:pt x="6313" y="9298"/>
                    <a:pt x="664" y="5527"/>
                    <a:pt x="-2697" y="-14"/>
                  </a:cubicBezTo>
                  <a:cubicBezTo>
                    <a:pt x="4228" y="-1533"/>
                    <a:pt x="11086" y="2850"/>
                    <a:pt x="12633" y="9776"/>
                  </a:cubicBezTo>
                  <a:cubicBezTo>
                    <a:pt x="12633" y="9937"/>
                    <a:pt x="12700" y="10105"/>
                    <a:pt x="12700" y="10273"/>
                  </a:cubicBezTo>
                  <a:close/>
                </a:path>
              </a:pathLst>
            </a:custGeom>
            <a:solidFill>
              <a:srgbClr val="020202"/>
            </a:solidFill>
            <a:ln w="6712" cap="flat">
              <a:noFill/>
              <a:prstDash val="solid"/>
              <a:miter/>
            </a:ln>
          </p:spPr>
          <p:txBody>
            <a:bodyPr rtlCol="0" anchor="ctr"/>
            <a:lstStyle/>
            <a:p>
              <a:endParaRPr lang="es-CO"/>
            </a:p>
          </p:txBody>
        </p:sp>
        <p:sp>
          <p:nvSpPr>
            <p:cNvPr id="1516" name="Freeform: Shape 1515">
              <a:extLst>
                <a:ext uri="{FF2B5EF4-FFF2-40B4-BE49-F238E27FC236}">
                  <a16:creationId xmlns:a16="http://schemas.microsoft.com/office/drawing/2014/main" id="{F07B3D20-DEAC-2722-8C3B-19BC9D197B02}"/>
                </a:ext>
              </a:extLst>
            </p:cNvPr>
            <p:cNvSpPr/>
            <p:nvPr/>
          </p:nvSpPr>
          <p:spPr>
            <a:xfrm>
              <a:off x="7124430" y="554465"/>
              <a:ext cx="15464" cy="10647"/>
            </a:xfrm>
            <a:custGeom>
              <a:avLst/>
              <a:gdLst>
                <a:gd name="connsiteX0" fmla="*/ 12767 w 15464"/>
                <a:gd name="connsiteY0" fmla="*/ 10332 h 10647"/>
                <a:gd name="connsiteX1" fmla="*/ -2697 w 15464"/>
                <a:gd name="connsiteY1" fmla="*/ 45 h 10647"/>
                <a:gd name="connsiteX2" fmla="*/ 12565 w 15464"/>
                <a:gd name="connsiteY2" fmla="*/ 9344 h 10647"/>
                <a:gd name="connsiteX3" fmla="*/ 12767 w 15464"/>
                <a:gd name="connsiteY3" fmla="*/ 10332 h 10647"/>
              </a:gdLst>
              <a:ahLst/>
              <a:cxnLst>
                <a:cxn ang="0">
                  <a:pos x="connsiteX0" y="connsiteY0"/>
                </a:cxn>
                <a:cxn ang="0">
                  <a:pos x="connsiteX1" y="connsiteY1"/>
                </a:cxn>
                <a:cxn ang="0">
                  <a:pos x="connsiteX2" y="connsiteY2"/>
                </a:cxn>
                <a:cxn ang="0">
                  <a:pos x="connsiteX3" y="connsiteY3"/>
                </a:cxn>
              </a:cxnLst>
              <a:rect l="l" t="t" r="r" b="b"/>
              <a:pathLst>
                <a:path w="15464" h="10647">
                  <a:moveTo>
                    <a:pt x="12767" y="10332"/>
                  </a:moveTo>
                  <a:cubicBezTo>
                    <a:pt x="6446" y="9095"/>
                    <a:pt x="866" y="5397"/>
                    <a:pt x="-2697" y="45"/>
                  </a:cubicBezTo>
                  <a:cubicBezTo>
                    <a:pt x="4094" y="-1602"/>
                    <a:pt x="10952" y="2560"/>
                    <a:pt x="12565" y="9344"/>
                  </a:cubicBezTo>
                  <a:cubicBezTo>
                    <a:pt x="12633" y="9673"/>
                    <a:pt x="12700" y="10003"/>
                    <a:pt x="12767" y="10332"/>
                  </a:cubicBezTo>
                  <a:close/>
                </a:path>
              </a:pathLst>
            </a:custGeom>
            <a:solidFill>
              <a:srgbClr val="020202"/>
            </a:solidFill>
            <a:ln w="6712" cap="flat">
              <a:noFill/>
              <a:prstDash val="solid"/>
              <a:miter/>
            </a:ln>
          </p:spPr>
          <p:txBody>
            <a:bodyPr rtlCol="0" anchor="ctr"/>
            <a:lstStyle/>
            <a:p>
              <a:endParaRPr lang="es-CO"/>
            </a:p>
          </p:txBody>
        </p:sp>
        <p:sp>
          <p:nvSpPr>
            <p:cNvPr id="1517" name="Freeform: Shape 1516">
              <a:extLst>
                <a:ext uri="{FF2B5EF4-FFF2-40B4-BE49-F238E27FC236}">
                  <a16:creationId xmlns:a16="http://schemas.microsoft.com/office/drawing/2014/main" id="{42D74C46-73F6-735D-A1D9-96FB168943F3}"/>
                </a:ext>
              </a:extLst>
            </p:cNvPr>
            <p:cNvSpPr/>
            <p:nvPr/>
          </p:nvSpPr>
          <p:spPr>
            <a:xfrm>
              <a:off x="6840765" y="424793"/>
              <a:ext cx="15462" cy="5812"/>
            </a:xfrm>
            <a:custGeom>
              <a:avLst/>
              <a:gdLst>
                <a:gd name="connsiteX0" fmla="*/ 12765 w 15462"/>
                <a:gd name="connsiteY0" fmla="*/ 5265 h 5812"/>
                <a:gd name="connsiteX1" fmla="*/ -2697 w 15462"/>
                <a:gd name="connsiteY1" fmla="*/ 155 h 5812"/>
                <a:gd name="connsiteX2" fmla="*/ 12765 w 15462"/>
                <a:gd name="connsiteY2" fmla="*/ 5265 h 5812"/>
              </a:gdLst>
              <a:ahLst/>
              <a:cxnLst>
                <a:cxn ang="0">
                  <a:pos x="connsiteX0" y="connsiteY0"/>
                </a:cxn>
                <a:cxn ang="0">
                  <a:pos x="connsiteX1" y="connsiteY1"/>
                </a:cxn>
                <a:cxn ang="0">
                  <a:pos x="connsiteX2" y="connsiteY2"/>
                </a:cxn>
              </a:cxnLst>
              <a:rect l="l" t="t" r="r" b="b"/>
              <a:pathLst>
                <a:path w="15462" h="5812">
                  <a:moveTo>
                    <a:pt x="12765" y="5265"/>
                  </a:moveTo>
                  <a:cubicBezTo>
                    <a:pt x="7051" y="6199"/>
                    <a:pt x="1336" y="4290"/>
                    <a:pt x="-2697" y="155"/>
                  </a:cubicBezTo>
                  <a:cubicBezTo>
                    <a:pt x="3151" y="-383"/>
                    <a:pt x="9404" y="-1728"/>
                    <a:pt x="12765" y="5265"/>
                  </a:cubicBezTo>
                  <a:close/>
                </a:path>
              </a:pathLst>
            </a:custGeom>
            <a:solidFill>
              <a:srgbClr val="020202"/>
            </a:solidFill>
            <a:ln w="6712" cap="flat">
              <a:noFill/>
              <a:prstDash val="solid"/>
              <a:miter/>
            </a:ln>
          </p:spPr>
          <p:txBody>
            <a:bodyPr rtlCol="0" anchor="ctr"/>
            <a:lstStyle/>
            <a:p>
              <a:endParaRPr lang="es-CO"/>
            </a:p>
          </p:txBody>
        </p:sp>
        <p:sp>
          <p:nvSpPr>
            <p:cNvPr id="1518" name="Freeform: Shape 1517">
              <a:extLst>
                <a:ext uri="{FF2B5EF4-FFF2-40B4-BE49-F238E27FC236}">
                  <a16:creationId xmlns:a16="http://schemas.microsoft.com/office/drawing/2014/main" id="{61EDEDF8-C519-DB69-DFA1-CE6A982215B3}"/>
                </a:ext>
              </a:extLst>
            </p:cNvPr>
            <p:cNvSpPr/>
            <p:nvPr/>
          </p:nvSpPr>
          <p:spPr>
            <a:xfrm>
              <a:off x="6855758" y="429775"/>
              <a:ext cx="15397" cy="5749"/>
            </a:xfrm>
            <a:custGeom>
              <a:avLst/>
              <a:gdLst>
                <a:gd name="connsiteX0" fmla="*/ 12700 w 15397"/>
                <a:gd name="connsiteY0" fmla="*/ 5259 h 5749"/>
                <a:gd name="connsiteX1" fmla="*/ -2697 w 15397"/>
                <a:gd name="connsiteY1" fmla="*/ 14 h 5749"/>
                <a:gd name="connsiteX2" fmla="*/ 12700 w 15397"/>
                <a:gd name="connsiteY2" fmla="*/ 5259 h 5749"/>
              </a:gdLst>
              <a:ahLst/>
              <a:cxnLst>
                <a:cxn ang="0">
                  <a:pos x="connsiteX0" y="connsiteY0"/>
                </a:cxn>
                <a:cxn ang="0">
                  <a:pos x="connsiteX1" y="connsiteY1"/>
                </a:cxn>
                <a:cxn ang="0">
                  <a:pos x="connsiteX2" y="connsiteY2"/>
                </a:cxn>
              </a:cxnLst>
              <a:rect l="l" t="t" r="r" b="b"/>
              <a:pathLst>
                <a:path w="15397" h="5749">
                  <a:moveTo>
                    <a:pt x="12700" y="5259"/>
                  </a:moveTo>
                  <a:cubicBezTo>
                    <a:pt x="7051" y="6059"/>
                    <a:pt x="1336" y="4109"/>
                    <a:pt x="-2697" y="14"/>
                  </a:cubicBezTo>
                  <a:cubicBezTo>
                    <a:pt x="3151" y="-322"/>
                    <a:pt x="9338" y="-1667"/>
                    <a:pt x="12700" y="5259"/>
                  </a:cubicBezTo>
                  <a:close/>
                </a:path>
              </a:pathLst>
            </a:custGeom>
            <a:solidFill>
              <a:srgbClr val="020202"/>
            </a:solidFill>
            <a:ln w="6712" cap="flat">
              <a:noFill/>
              <a:prstDash val="solid"/>
              <a:miter/>
            </a:ln>
          </p:spPr>
          <p:txBody>
            <a:bodyPr rtlCol="0" anchor="ctr"/>
            <a:lstStyle/>
            <a:p>
              <a:endParaRPr lang="es-CO"/>
            </a:p>
          </p:txBody>
        </p:sp>
        <p:sp>
          <p:nvSpPr>
            <p:cNvPr id="1519" name="Freeform: Shape 1518">
              <a:extLst>
                <a:ext uri="{FF2B5EF4-FFF2-40B4-BE49-F238E27FC236}">
                  <a16:creationId xmlns:a16="http://schemas.microsoft.com/office/drawing/2014/main" id="{30B0846F-BF5F-7926-BFCD-6284A60BE6D2}"/>
                </a:ext>
              </a:extLst>
            </p:cNvPr>
            <p:cNvSpPr/>
            <p:nvPr/>
          </p:nvSpPr>
          <p:spPr>
            <a:xfrm>
              <a:off x="6870752" y="434720"/>
              <a:ext cx="15329" cy="5890"/>
            </a:xfrm>
            <a:custGeom>
              <a:avLst/>
              <a:gdLst>
                <a:gd name="connsiteX0" fmla="*/ 12633 w 15329"/>
                <a:gd name="connsiteY0" fmla="*/ 5423 h 5890"/>
                <a:gd name="connsiteX1" fmla="*/ -2697 w 15329"/>
                <a:gd name="connsiteY1" fmla="*/ -23 h 5890"/>
                <a:gd name="connsiteX2" fmla="*/ 12633 w 15329"/>
                <a:gd name="connsiteY2" fmla="*/ 5423 h 5890"/>
              </a:gdLst>
              <a:ahLst/>
              <a:cxnLst>
                <a:cxn ang="0">
                  <a:pos x="connsiteX0" y="connsiteY0"/>
                </a:cxn>
                <a:cxn ang="0">
                  <a:pos x="connsiteX1" y="connsiteY1"/>
                </a:cxn>
                <a:cxn ang="0">
                  <a:pos x="connsiteX2" y="connsiteY2"/>
                </a:cxn>
              </a:cxnLst>
              <a:rect l="l" t="t" r="r" b="b"/>
              <a:pathLst>
                <a:path w="15329" h="5890">
                  <a:moveTo>
                    <a:pt x="12633" y="5423"/>
                  </a:moveTo>
                  <a:cubicBezTo>
                    <a:pt x="6917" y="6170"/>
                    <a:pt x="1269" y="4146"/>
                    <a:pt x="-2697" y="-23"/>
                  </a:cubicBezTo>
                  <a:cubicBezTo>
                    <a:pt x="3151" y="-292"/>
                    <a:pt x="9405" y="-1703"/>
                    <a:pt x="12633" y="5423"/>
                  </a:cubicBezTo>
                  <a:close/>
                </a:path>
              </a:pathLst>
            </a:custGeom>
            <a:solidFill>
              <a:srgbClr val="020202"/>
            </a:solidFill>
            <a:ln w="6712" cap="flat">
              <a:noFill/>
              <a:prstDash val="solid"/>
              <a:miter/>
            </a:ln>
          </p:spPr>
          <p:txBody>
            <a:bodyPr rtlCol="0" anchor="ctr"/>
            <a:lstStyle/>
            <a:p>
              <a:endParaRPr lang="es-CO"/>
            </a:p>
          </p:txBody>
        </p:sp>
        <p:sp>
          <p:nvSpPr>
            <p:cNvPr id="1520" name="Freeform: Shape 1519">
              <a:extLst>
                <a:ext uri="{FF2B5EF4-FFF2-40B4-BE49-F238E27FC236}">
                  <a16:creationId xmlns:a16="http://schemas.microsoft.com/office/drawing/2014/main" id="{4810B778-F5D0-F6D2-A303-DBDD3429A927}"/>
                </a:ext>
              </a:extLst>
            </p:cNvPr>
            <p:cNvSpPr/>
            <p:nvPr/>
          </p:nvSpPr>
          <p:spPr>
            <a:xfrm>
              <a:off x="6960242" y="469669"/>
              <a:ext cx="10622" cy="5316"/>
            </a:xfrm>
            <a:custGeom>
              <a:avLst/>
              <a:gdLst>
                <a:gd name="connsiteX0" fmla="*/ 7925 w 10622"/>
                <a:gd name="connsiteY0" fmla="*/ 4899 h 5316"/>
                <a:gd name="connsiteX1" fmla="*/ -2697 w 10622"/>
                <a:gd name="connsiteY1" fmla="*/ 58 h 5316"/>
                <a:gd name="connsiteX2" fmla="*/ 7925 w 10622"/>
                <a:gd name="connsiteY2" fmla="*/ 4899 h 5316"/>
              </a:gdLst>
              <a:ahLst/>
              <a:cxnLst>
                <a:cxn ang="0">
                  <a:pos x="connsiteX0" y="connsiteY0"/>
                </a:cxn>
                <a:cxn ang="0">
                  <a:pos x="connsiteX1" y="connsiteY1"/>
                </a:cxn>
                <a:cxn ang="0">
                  <a:pos x="connsiteX2" y="connsiteY2"/>
                </a:cxn>
              </a:cxnLst>
              <a:rect l="l" t="t" r="r" b="b"/>
              <a:pathLst>
                <a:path w="10622" h="5316">
                  <a:moveTo>
                    <a:pt x="7925" y="4899"/>
                  </a:moveTo>
                  <a:cubicBezTo>
                    <a:pt x="3757" y="5477"/>
                    <a:pt x="-412" y="3594"/>
                    <a:pt x="-2697" y="58"/>
                  </a:cubicBezTo>
                  <a:cubicBezTo>
                    <a:pt x="1538" y="-1213"/>
                    <a:pt x="6109" y="858"/>
                    <a:pt x="7925" y="4899"/>
                  </a:cubicBezTo>
                  <a:close/>
                </a:path>
              </a:pathLst>
            </a:custGeom>
            <a:solidFill>
              <a:srgbClr val="020202"/>
            </a:solidFill>
            <a:ln w="6712" cap="flat">
              <a:noFill/>
              <a:prstDash val="solid"/>
              <a:miter/>
            </a:ln>
          </p:spPr>
          <p:txBody>
            <a:bodyPr rtlCol="0" anchor="ctr"/>
            <a:lstStyle/>
            <a:p>
              <a:endParaRPr lang="es-CO"/>
            </a:p>
          </p:txBody>
        </p:sp>
        <p:sp>
          <p:nvSpPr>
            <p:cNvPr id="1521" name="Freeform: Shape 1520">
              <a:extLst>
                <a:ext uri="{FF2B5EF4-FFF2-40B4-BE49-F238E27FC236}">
                  <a16:creationId xmlns:a16="http://schemas.microsoft.com/office/drawing/2014/main" id="{4FB47595-847C-96F7-DF5A-305A3E6AB512}"/>
                </a:ext>
              </a:extLst>
            </p:cNvPr>
            <p:cNvSpPr/>
            <p:nvPr/>
          </p:nvSpPr>
          <p:spPr>
            <a:xfrm>
              <a:off x="6970528" y="474585"/>
              <a:ext cx="10421" cy="5016"/>
            </a:xfrm>
            <a:custGeom>
              <a:avLst/>
              <a:gdLst>
                <a:gd name="connsiteX0" fmla="*/ 7724 w 10421"/>
                <a:gd name="connsiteY0" fmla="*/ 4622 h 5016"/>
                <a:gd name="connsiteX1" fmla="*/ -2697 w 10421"/>
                <a:gd name="connsiteY1" fmla="*/ -152 h 5016"/>
                <a:gd name="connsiteX2" fmla="*/ 7724 w 10421"/>
                <a:gd name="connsiteY2" fmla="*/ 4622 h 5016"/>
              </a:gdLst>
              <a:ahLst/>
              <a:cxnLst>
                <a:cxn ang="0">
                  <a:pos x="connsiteX0" y="connsiteY0"/>
                </a:cxn>
                <a:cxn ang="0">
                  <a:pos x="connsiteX1" y="connsiteY1"/>
                </a:cxn>
                <a:cxn ang="0">
                  <a:pos x="connsiteX2" y="connsiteY2"/>
                </a:cxn>
              </a:cxnLst>
              <a:rect l="l" t="t" r="r" b="b"/>
              <a:pathLst>
                <a:path w="10421" h="5016">
                  <a:moveTo>
                    <a:pt x="7724" y="4622"/>
                  </a:moveTo>
                  <a:cubicBezTo>
                    <a:pt x="3624" y="5119"/>
                    <a:pt x="-411" y="3277"/>
                    <a:pt x="-2697" y="-152"/>
                  </a:cubicBezTo>
                  <a:cubicBezTo>
                    <a:pt x="1405" y="-905"/>
                    <a:pt x="5574" y="1004"/>
                    <a:pt x="7724" y="4622"/>
                  </a:cubicBezTo>
                  <a:close/>
                </a:path>
              </a:pathLst>
            </a:custGeom>
            <a:solidFill>
              <a:srgbClr val="020202"/>
            </a:solidFill>
            <a:ln w="6712" cap="flat">
              <a:noFill/>
              <a:prstDash val="solid"/>
              <a:miter/>
            </a:ln>
          </p:spPr>
          <p:txBody>
            <a:bodyPr rtlCol="0" anchor="ctr"/>
            <a:lstStyle/>
            <a:p>
              <a:endParaRPr lang="es-CO"/>
            </a:p>
          </p:txBody>
        </p:sp>
        <p:sp>
          <p:nvSpPr>
            <p:cNvPr id="1522" name="Freeform: Shape 1521">
              <a:extLst>
                <a:ext uri="{FF2B5EF4-FFF2-40B4-BE49-F238E27FC236}">
                  <a16:creationId xmlns:a16="http://schemas.microsoft.com/office/drawing/2014/main" id="{C8A92AED-4513-911E-228D-B4D0C638C40E}"/>
                </a:ext>
              </a:extLst>
            </p:cNvPr>
            <p:cNvSpPr/>
            <p:nvPr/>
          </p:nvSpPr>
          <p:spPr>
            <a:xfrm>
              <a:off x="7004886" y="489949"/>
              <a:ext cx="10421" cy="5675"/>
            </a:xfrm>
            <a:custGeom>
              <a:avLst/>
              <a:gdLst>
                <a:gd name="connsiteX0" fmla="*/ 7724 w 10421"/>
                <a:gd name="connsiteY0" fmla="*/ 5327 h 5675"/>
                <a:gd name="connsiteX1" fmla="*/ -2697 w 10421"/>
                <a:gd name="connsiteY1" fmla="*/ -119 h 5675"/>
                <a:gd name="connsiteX2" fmla="*/ 7724 w 10421"/>
                <a:gd name="connsiteY2" fmla="*/ 5327 h 5675"/>
              </a:gdLst>
              <a:ahLst/>
              <a:cxnLst>
                <a:cxn ang="0">
                  <a:pos x="connsiteX0" y="connsiteY0"/>
                </a:cxn>
                <a:cxn ang="0">
                  <a:pos x="connsiteX1" y="connsiteY1"/>
                </a:cxn>
                <a:cxn ang="0">
                  <a:pos x="connsiteX2" y="connsiteY2"/>
                </a:cxn>
              </a:cxnLst>
              <a:rect l="l" t="t" r="r" b="b"/>
              <a:pathLst>
                <a:path w="10421" h="5675">
                  <a:moveTo>
                    <a:pt x="7724" y="5327"/>
                  </a:moveTo>
                  <a:cubicBezTo>
                    <a:pt x="3488" y="5656"/>
                    <a:pt x="-545" y="3538"/>
                    <a:pt x="-2697" y="-119"/>
                  </a:cubicBezTo>
                  <a:cubicBezTo>
                    <a:pt x="2076" y="-725"/>
                    <a:pt x="6178" y="-187"/>
                    <a:pt x="7724" y="5327"/>
                  </a:cubicBezTo>
                  <a:close/>
                </a:path>
              </a:pathLst>
            </a:custGeom>
            <a:solidFill>
              <a:srgbClr val="020202"/>
            </a:solidFill>
            <a:ln w="6712" cap="flat">
              <a:noFill/>
              <a:prstDash val="solid"/>
              <a:miter/>
            </a:ln>
          </p:spPr>
          <p:txBody>
            <a:bodyPr rtlCol="0" anchor="ctr"/>
            <a:lstStyle/>
            <a:p>
              <a:endParaRPr lang="es-CO"/>
            </a:p>
          </p:txBody>
        </p:sp>
        <p:sp>
          <p:nvSpPr>
            <p:cNvPr id="1523" name="Freeform: Shape 1522">
              <a:extLst>
                <a:ext uri="{FF2B5EF4-FFF2-40B4-BE49-F238E27FC236}">
                  <a16:creationId xmlns:a16="http://schemas.microsoft.com/office/drawing/2014/main" id="{68D83DC2-669A-51B7-7C1E-E45ED49E1EE9}"/>
                </a:ext>
              </a:extLst>
            </p:cNvPr>
            <p:cNvSpPr/>
            <p:nvPr/>
          </p:nvSpPr>
          <p:spPr>
            <a:xfrm>
              <a:off x="7060288" y="519442"/>
              <a:ext cx="10085" cy="5466"/>
            </a:xfrm>
            <a:custGeom>
              <a:avLst/>
              <a:gdLst>
                <a:gd name="connsiteX0" fmla="*/ 7388 w 10085"/>
                <a:gd name="connsiteY0" fmla="*/ 5149 h 5466"/>
                <a:gd name="connsiteX1" fmla="*/ -2697 w 10085"/>
                <a:gd name="connsiteY1" fmla="*/ -297 h 5466"/>
                <a:gd name="connsiteX2" fmla="*/ 7388 w 10085"/>
                <a:gd name="connsiteY2" fmla="*/ 5149 h 5466"/>
              </a:gdLst>
              <a:ahLst/>
              <a:cxnLst>
                <a:cxn ang="0">
                  <a:pos x="connsiteX0" y="connsiteY0"/>
                </a:cxn>
                <a:cxn ang="0">
                  <a:pos x="connsiteX1" y="connsiteY1"/>
                </a:cxn>
                <a:cxn ang="0">
                  <a:pos x="connsiteX2" y="connsiteY2"/>
                </a:cxn>
              </a:cxnLst>
              <a:rect l="l" t="t" r="r" b="b"/>
              <a:pathLst>
                <a:path w="10085" h="5466">
                  <a:moveTo>
                    <a:pt x="7388" y="5149"/>
                  </a:moveTo>
                  <a:cubicBezTo>
                    <a:pt x="3286" y="5243"/>
                    <a:pt x="-545" y="3172"/>
                    <a:pt x="-2697" y="-297"/>
                  </a:cubicBezTo>
                  <a:cubicBezTo>
                    <a:pt x="1740" y="-432"/>
                    <a:pt x="5640" y="106"/>
                    <a:pt x="7388" y="5149"/>
                  </a:cubicBezTo>
                  <a:close/>
                </a:path>
              </a:pathLst>
            </a:custGeom>
            <a:solidFill>
              <a:srgbClr val="020202"/>
            </a:solidFill>
            <a:ln w="6712" cap="flat">
              <a:noFill/>
              <a:prstDash val="solid"/>
              <a:miter/>
            </a:ln>
          </p:spPr>
          <p:txBody>
            <a:bodyPr rtlCol="0" anchor="ctr"/>
            <a:lstStyle/>
            <a:p>
              <a:endParaRPr lang="es-CO"/>
            </a:p>
          </p:txBody>
        </p:sp>
        <p:sp>
          <p:nvSpPr>
            <p:cNvPr id="1524" name="Freeform: Shape 1523">
              <a:extLst>
                <a:ext uri="{FF2B5EF4-FFF2-40B4-BE49-F238E27FC236}">
                  <a16:creationId xmlns:a16="http://schemas.microsoft.com/office/drawing/2014/main" id="{BC3BFC87-6138-DB01-36F2-7F6403B4E0CF}"/>
                </a:ext>
              </a:extLst>
            </p:cNvPr>
            <p:cNvSpPr/>
            <p:nvPr/>
          </p:nvSpPr>
          <p:spPr>
            <a:xfrm>
              <a:off x="7070036" y="524589"/>
              <a:ext cx="10152" cy="5705"/>
            </a:xfrm>
            <a:custGeom>
              <a:avLst/>
              <a:gdLst>
                <a:gd name="connsiteX0" fmla="*/ 7455 w 10152"/>
                <a:gd name="connsiteY0" fmla="*/ 5381 h 5705"/>
                <a:gd name="connsiteX1" fmla="*/ -2697 w 10152"/>
                <a:gd name="connsiteY1" fmla="*/ -267 h 5705"/>
                <a:gd name="connsiteX2" fmla="*/ 7455 w 10152"/>
                <a:gd name="connsiteY2" fmla="*/ 5381 h 5705"/>
              </a:gdLst>
              <a:ahLst/>
              <a:cxnLst>
                <a:cxn ang="0">
                  <a:pos x="connsiteX0" y="connsiteY0"/>
                </a:cxn>
                <a:cxn ang="0">
                  <a:pos x="connsiteX1" y="connsiteY1"/>
                </a:cxn>
                <a:cxn ang="0">
                  <a:pos x="connsiteX2" y="connsiteY2"/>
                </a:cxn>
              </a:cxnLst>
              <a:rect l="l" t="t" r="r" b="b"/>
              <a:pathLst>
                <a:path w="10152" h="5705">
                  <a:moveTo>
                    <a:pt x="7455" y="5381"/>
                  </a:moveTo>
                  <a:cubicBezTo>
                    <a:pt x="3288" y="5562"/>
                    <a:pt x="-680" y="3377"/>
                    <a:pt x="-2697" y="-267"/>
                  </a:cubicBezTo>
                  <a:cubicBezTo>
                    <a:pt x="1876" y="-536"/>
                    <a:pt x="6111" y="204"/>
                    <a:pt x="7455" y="5381"/>
                  </a:cubicBezTo>
                  <a:close/>
                </a:path>
              </a:pathLst>
            </a:custGeom>
            <a:solidFill>
              <a:srgbClr val="020202"/>
            </a:solidFill>
            <a:ln w="6712" cap="flat">
              <a:noFill/>
              <a:prstDash val="solid"/>
              <a:miter/>
            </a:ln>
          </p:spPr>
          <p:txBody>
            <a:bodyPr rtlCol="0" anchor="ctr"/>
            <a:lstStyle/>
            <a:p>
              <a:endParaRPr lang="es-CO"/>
            </a:p>
          </p:txBody>
        </p:sp>
        <p:sp>
          <p:nvSpPr>
            <p:cNvPr id="1525" name="Freeform: Shape 1524">
              <a:extLst>
                <a:ext uri="{FF2B5EF4-FFF2-40B4-BE49-F238E27FC236}">
                  <a16:creationId xmlns:a16="http://schemas.microsoft.com/office/drawing/2014/main" id="{B6E42A7C-8A14-EB20-AA16-984862C49E1B}"/>
                </a:ext>
              </a:extLst>
            </p:cNvPr>
            <p:cNvSpPr/>
            <p:nvPr/>
          </p:nvSpPr>
          <p:spPr>
            <a:xfrm>
              <a:off x="7104998" y="544389"/>
              <a:ext cx="10152" cy="5543"/>
            </a:xfrm>
            <a:custGeom>
              <a:avLst/>
              <a:gdLst>
                <a:gd name="connsiteX0" fmla="*/ 7455 w 10152"/>
                <a:gd name="connsiteY0" fmla="*/ 5213 h 5543"/>
                <a:gd name="connsiteX1" fmla="*/ -2697 w 10152"/>
                <a:gd name="connsiteY1" fmla="*/ -300 h 5543"/>
                <a:gd name="connsiteX2" fmla="*/ 7455 w 10152"/>
                <a:gd name="connsiteY2" fmla="*/ 5213 h 5543"/>
              </a:gdLst>
              <a:ahLst/>
              <a:cxnLst>
                <a:cxn ang="0">
                  <a:pos x="connsiteX0" y="connsiteY0"/>
                </a:cxn>
                <a:cxn ang="0">
                  <a:pos x="connsiteX1" y="connsiteY1"/>
                </a:cxn>
                <a:cxn ang="0">
                  <a:pos x="connsiteX2" y="connsiteY2"/>
                </a:cxn>
              </a:cxnLst>
              <a:rect l="l" t="t" r="r" b="b"/>
              <a:pathLst>
                <a:path w="10152" h="5543">
                  <a:moveTo>
                    <a:pt x="7455" y="5213"/>
                  </a:moveTo>
                  <a:cubicBezTo>
                    <a:pt x="3288" y="5435"/>
                    <a:pt x="-613" y="3303"/>
                    <a:pt x="-2697" y="-300"/>
                  </a:cubicBezTo>
                  <a:cubicBezTo>
                    <a:pt x="1741" y="-435"/>
                    <a:pt x="5774" y="305"/>
                    <a:pt x="7455" y="5213"/>
                  </a:cubicBezTo>
                  <a:close/>
                </a:path>
              </a:pathLst>
            </a:custGeom>
            <a:solidFill>
              <a:srgbClr val="020202"/>
            </a:solidFill>
            <a:ln w="6712" cap="flat">
              <a:noFill/>
              <a:prstDash val="solid"/>
              <a:miter/>
            </a:ln>
          </p:spPr>
          <p:txBody>
            <a:bodyPr rtlCol="0" anchor="ctr"/>
            <a:lstStyle/>
            <a:p>
              <a:endParaRPr lang="es-CO"/>
            </a:p>
          </p:txBody>
        </p:sp>
        <p:sp>
          <p:nvSpPr>
            <p:cNvPr id="1526" name="Freeform: Shape 1525">
              <a:extLst>
                <a:ext uri="{FF2B5EF4-FFF2-40B4-BE49-F238E27FC236}">
                  <a16:creationId xmlns:a16="http://schemas.microsoft.com/office/drawing/2014/main" id="{98B7018E-F3EA-AC2F-08AE-3AE5C7786359}"/>
                </a:ext>
              </a:extLst>
            </p:cNvPr>
            <p:cNvSpPr/>
            <p:nvPr/>
          </p:nvSpPr>
          <p:spPr>
            <a:xfrm>
              <a:off x="7114749" y="549555"/>
              <a:ext cx="10219" cy="5686"/>
            </a:xfrm>
            <a:custGeom>
              <a:avLst/>
              <a:gdLst>
                <a:gd name="connsiteX0" fmla="*/ 7523 w 10219"/>
                <a:gd name="connsiteY0" fmla="*/ 5359 h 5686"/>
                <a:gd name="connsiteX1" fmla="*/ -2697 w 10219"/>
                <a:gd name="connsiteY1" fmla="*/ -222 h 5686"/>
                <a:gd name="connsiteX2" fmla="*/ 7523 w 10219"/>
                <a:gd name="connsiteY2" fmla="*/ 5359 h 5686"/>
              </a:gdLst>
              <a:ahLst/>
              <a:cxnLst>
                <a:cxn ang="0">
                  <a:pos x="connsiteX0" y="connsiteY0"/>
                </a:cxn>
                <a:cxn ang="0">
                  <a:pos x="connsiteX1" y="connsiteY1"/>
                </a:cxn>
                <a:cxn ang="0">
                  <a:pos x="connsiteX2" y="connsiteY2"/>
                </a:cxn>
              </a:cxnLst>
              <a:rect l="l" t="t" r="r" b="b"/>
              <a:pathLst>
                <a:path w="10219" h="5686">
                  <a:moveTo>
                    <a:pt x="7523" y="5359"/>
                  </a:moveTo>
                  <a:cubicBezTo>
                    <a:pt x="3353" y="5561"/>
                    <a:pt x="-614" y="3409"/>
                    <a:pt x="-2697" y="-222"/>
                  </a:cubicBezTo>
                  <a:cubicBezTo>
                    <a:pt x="1740" y="-625"/>
                    <a:pt x="5975" y="115"/>
                    <a:pt x="7523" y="5359"/>
                  </a:cubicBezTo>
                  <a:close/>
                </a:path>
              </a:pathLst>
            </a:custGeom>
            <a:solidFill>
              <a:srgbClr val="020202"/>
            </a:solidFill>
            <a:ln w="6712" cap="flat">
              <a:noFill/>
              <a:prstDash val="solid"/>
              <a:miter/>
            </a:ln>
          </p:spPr>
          <p:txBody>
            <a:bodyPr rtlCol="0" anchor="ctr"/>
            <a:lstStyle/>
            <a:p>
              <a:endParaRPr lang="es-CO"/>
            </a:p>
          </p:txBody>
        </p:sp>
        <p:sp>
          <p:nvSpPr>
            <p:cNvPr id="1527" name="Freeform: Shape 1526">
              <a:extLst>
                <a:ext uri="{FF2B5EF4-FFF2-40B4-BE49-F238E27FC236}">
                  <a16:creationId xmlns:a16="http://schemas.microsoft.com/office/drawing/2014/main" id="{D2F261C8-D9EC-9EE6-7489-1AF3A8FAED7D}"/>
                </a:ext>
              </a:extLst>
            </p:cNvPr>
            <p:cNvSpPr/>
            <p:nvPr/>
          </p:nvSpPr>
          <p:spPr>
            <a:xfrm>
              <a:off x="7145139" y="569146"/>
              <a:ext cx="9681" cy="5984"/>
            </a:xfrm>
            <a:custGeom>
              <a:avLst/>
              <a:gdLst>
                <a:gd name="connsiteX0" fmla="*/ 6984 w 9681"/>
                <a:gd name="connsiteY0" fmla="*/ 5669 h 5984"/>
                <a:gd name="connsiteX1" fmla="*/ -2697 w 9681"/>
                <a:gd name="connsiteY1" fmla="*/ -315 h 5984"/>
                <a:gd name="connsiteX2" fmla="*/ 6984 w 9681"/>
                <a:gd name="connsiteY2" fmla="*/ 5669 h 5984"/>
              </a:gdLst>
              <a:ahLst/>
              <a:cxnLst>
                <a:cxn ang="0">
                  <a:pos x="connsiteX0" y="connsiteY0"/>
                </a:cxn>
                <a:cxn ang="0">
                  <a:pos x="connsiteX1" y="connsiteY1"/>
                </a:cxn>
                <a:cxn ang="0">
                  <a:pos x="connsiteX2" y="connsiteY2"/>
                </a:cxn>
              </a:cxnLst>
              <a:rect l="l" t="t" r="r" b="b"/>
              <a:pathLst>
                <a:path w="9681" h="5984">
                  <a:moveTo>
                    <a:pt x="6984" y="5669"/>
                  </a:moveTo>
                  <a:cubicBezTo>
                    <a:pt x="2882" y="5609"/>
                    <a:pt x="-816" y="3309"/>
                    <a:pt x="-2697" y="-315"/>
                  </a:cubicBezTo>
                  <a:cubicBezTo>
                    <a:pt x="1740" y="-247"/>
                    <a:pt x="5640" y="559"/>
                    <a:pt x="6984" y="5669"/>
                  </a:cubicBezTo>
                  <a:close/>
                </a:path>
              </a:pathLst>
            </a:custGeom>
            <a:solidFill>
              <a:srgbClr val="020202"/>
            </a:solidFill>
            <a:ln w="6712" cap="flat">
              <a:noFill/>
              <a:prstDash val="solid"/>
              <a:miter/>
            </a:ln>
          </p:spPr>
          <p:txBody>
            <a:bodyPr rtlCol="0" anchor="ctr"/>
            <a:lstStyle/>
            <a:p>
              <a:endParaRPr lang="es-CO"/>
            </a:p>
          </p:txBody>
        </p:sp>
        <p:sp>
          <p:nvSpPr>
            <p:cNvPr id="1528" name="Freeform: Shape 1527">
              <a:extLst>
                <a:ext uri="{FF2B5EF4-FFF2-40B4-BE49-F238E27FC236}">
                  <a16:creationId xmlns:a16="http://schemas.microsoft.com/office/drawing/2014/main" id="{58FEE611-DDD5-1554-8D9C-D40B88E7BFF7}"/>
                </a:ext>
              </a:extLst>
            </p:cNvPr>
            <p:cNvSpPr/>
            <p:nvPr/>
          </p:nvSpPr>
          <p:spPr>
            <a:xfrm>
              <a:off x="7284383" y="673764"/>
              <a:ext cx="9614" cy="6051"/>
            </a:xfrm>
            <a:custGeom>
              <a:avLst/>
              <a:gdLst>
                <a:gd name="connsiteX0" fmla="*/ 6917 w 9614"/>
                <a:gd name="connsiteY0" fmla="*/ 5736 h 6051"/>
                <a:gd name="connsiteX1" fmla="*/ -2697 w 9614"/>
                <a:gd name="connsiteY1" fmla="*/ -315 h 6051"/>
                <a:gd name="connsiteX2" fmla="*/ 6917 w 9614"/>
                <a:gd name="connsiteY2" fmla="*/ 5736 h 6051"/>
              </a:gdLst>
              <a:ahLst/>
              <a:cxnLst>
                <a:cxn ang="0">
                  <a:pos x="connsiteX0" y="connsiteY0"/>
                </a:cxn>
                <a:cxn ang="0">
                  <a:pos x="connsiteX1" y="connsiteY1"/>
                </a:cxn>
                <a:cxn ang="0">
                  <a:pos x="connsiteX2" y="connsiteY2"/>
                </a:cxn>
              </a:cxnLst>
              <a:rect l="l" t="t" r="r" b="b"/>
              <a:pathLst>
                <a:path w="9614" h="6051">
                  <a:moveTo>
                    <a:pt x="6917" y="5736"/>
                  </a:moveTo>
                  <a:cubicBezTo>
                    <a:pt x="2815" y="5656"/>
                    <a:pt x="-882" y="3323"/>
                    <a:pt x="-2697" y="-315"/>
                  </a:cubicBezTo>
                  <a:cubicBezTo>
                    <a:pt x="1942" y="-248"/>
                    <a:pt x="5909" y="425"/>
                    <a:pt x="6917" y="5736"/>
                  </a:cubicBezTo>
                  <a:close/>
                </a:path>
              </a:pathLst>
            </a:custGeom>
            <a:solidFill>
              <a:srgbClr val="020202"/>
            </a:solidFill>
            <a:ln w="6712" cap="flat">
              <a:noFill/>
              <a:prstDash val="solid"/>
              <a:miter/>
            </a:ln>
          </p:spPr>
          <p:txBody>
            <a:bodyPr rtlCol="0" anchor="ctr"/>
            <a:lstStyle/>
            <a:p>
              <a:endParaRPr lang="es-CO"/>
            </a:p>
          </p:txBody>
        </p:sp>
        <p:sp>
          <p:nvSpPr>
            <p:cNvPr id="1529" name="Freeform: Shape 1528">
              <a:extLst>
                <a:ext uri="{FF2B5EF4-FFF2-40B4-BE49-F238E27FC236}">
                  <a16:creationId xmlns:a16="http://schemas.microsoft.com/office/drawing/2014/main" id="{808731A4-A808-2188-D8B2-0587724F4D13}"/>
                </a:ext>
              </a:extLst>
            </p:cNvPr>
            <p:cNvSpPr/>
            <p:nvPr/>
          </p:nvSpPr>
          <p:spPr>
            <a:xfrm>
              <a:off x="7557963" y="952724"/>
              <a:ext cx="4975" cy="5782"/>
            </a:xfrm>
            <a:custGeom>
              <a:avLst/>
              <a:gdLst>
                <a:gd name="connsiteX0" fmla="*/ 2278 w 4975"/>
                <a:gd name="connsiteY0" fmla="*/ 5467 h 5782"/>
                <a:gd name="connsiteX1" fmla="*/ -2697 w 4975"/>
                <a:gd name="connsiteY1" fmla="*/ -315 h 5782"/>
                <a:gd name="connsiteX2" fmla="*/ 2278 w 4975"/>
                <a:gd name="connsiteY2" fmla="*/ 5467 h 5782"/>
              </a:gdLst>
              <a:ahLst/>
              <a:cxnLst>
                <a:cxn ang="0">
                  <a:pos x="connsiteX0" y="connsiteY0"/>
                </a:cxn>
                <a:cxn ang="0">
                  <a:pos x="connsiteX1" y="connsiteY1"/>
                </a:cxn>
                <a:cxn ang="0">
                  <a:pos x="connsiteX2" y="connsiteY2"/>
                </a:cxn>
              </a:cxnLst>
              <a:rect l="l" t="t" r="r" b="b"/>
              <a:pathLst>
                <a:path w="4975" h="5782">
                  <a:moveTo>
                    <a:pt x="2278" y="5467"/>
                  </a:moveTo>
                  <a:cubicBezTo>
                    <a:pt x="-411" y="4762"/>
                    <a:pt x="-2428" y="2455"/>
                    <a:pt x="-2697" y="-315"/>
                  </a:cubicBezTo>
                  <a:cubicBezTo>
                    <a:pt x="-76" y="485"/>
                    <a:pt x="1874" y="2738"/>
                    <a:pt x="2278" y="5467"/>
                  </a:cubicBezTo>
                  <a:close/>
                </a:path>
              </a:pathLst>
            </a:custGeom>
            <a:solidFill>
              <a:srgbClr val="020202"/>
            </a:solidFill>
            <a:ln w="6712" cap="flat">
              <a:noFill/>
              <a:prstDash val="solid"/>
              <a:miter/>
            </a:ln>
          </p:spPr>
          <p:txBody>
            <a:bodyPr rtlCol="0" anchor="ctr"/>
            <a:lstStyle/>
            <a:p>
              <a:endParaRPr lang="es-CO"/>
            </a:p>
          </p:txBody>
        </p:sp>
        <p:sp>
          <p:nvSpPr>
            <p:cNvPr id="1530" name="Freeform: Shape 1529">
              <a:extLst>
                <a:ext uri="{FF2B5EF4-FFF2-40B4-BE49-F238E27FC236}">
                  <a16:creationId xmlns:a16="http://schemas.microsoft.com/office/drawing/2014/main" id="{3851D260-3EE1-D509-5067-CD338D5DD0D7}"/>
                </a:ext>
              </a:extLst>
            </p:cNvPr>
            <p:cNvSpPr/>
            <p:nvPr/>
          </p:nvSpPr>
          <p:spPr>
            <a:xfrm>
              <a:off x="7532952" y="923073"/>
              <a:ext cx="5244" cy="5647"/>
            </a:xfrm>
            <a:custGeom>
              <a:avLst/>
              <a:gdLst>
                <a:gd name="connsiteX0" fmla="*/ 2547 w 5244"/>
                <a:gd name="connsiteY0" fmla="*/ 5333 h 5647"/>
                <a:gd name="connsiteX1" fmla="*/ -2697 w 5244"/>
                <a:gd name="connsiteY1" fmla="*/ -315 h 5647"/>
                <a:gd name="connsiteX2" fmla="*/ 2547 w 5244"/>
                <a:gd name="connsiteY2" fmla="*/ 5333 h 5647"/>
              </a:gdLst>
              <a:ahLst/>
              <a:cxnLst>
                <a:cxn ang="0">
                  <a:pos x="connsiteX0" y="connsiteY0"/>
                </a:cxn>
                <a:cxn ang="0">
                  <a:pos x="connsiteX1" y="connsiteY1"/>
                </a:cxn>
                <a:cxn ang="0">
                  <a:pos x="connsiteX2" y="connsiteY2"/>
                </a:cxn>
              </a:cxnLst>
              <a:rect l="l" t="t" r="r" b="b"/>
              <a:pathLst>
                <a:path w="5244" h="5647">
                  <a:moveTo>
                    <a:pt x="2547" y="5333"/>
                  </a:moveTo>
                  <a:cubicBezTo>
                    <a:pt x="-278" y="4883"/>
                    <a:pt x="-2428" y="2550"/>
                    <a:pt x="-2697" y="-315"/>
                  </a:cubicBezTo>
                  <a:cubicBezTo>
                    <a:pt x="59" y="277"/>
                    <a:pt x="2143" y="2536"/>
                    <a:pt x="2547" y="5333"/>
                  </a:cubicBezTo>
                  <a:close/>
                </a:path>
              </a:pathLst>
            </a:custGeom>
            <a:solidFill>
              <a:srgbClr val="020202"/>
            </a:solidFill>
            <a:ln w="6712" cap="flat">
              <a:noFill/>
              <a:prstDash val="solid"/>
              <a:miter/>
            </a:ln>
          </p:spPr>
          <p:txBody>
            <a:bodyPr rtlCol="0" anchor="ctr"/>
            <a:lstStyle/>
            <a:p>
              <a:endParaRPr lang="es-CO"/>
            </a:p>
          </p:txBody>
        </p:sp>
        <p:sp>
          <p:nvSpPr>
            <p:cNvPr id="1531" name="Freeform: Shape 1530">
              <a:extLst>
                <a:ext uri="{FF2B5EF4-FFF2-40B4-BE49-F238E27FC236}">
                  <a16:creationId xmlns:a16="http://schemas.microsoft.com/office/drawing/2014/main" id="{9CBAB41C-336E-D21C-5FEE-041606AF7E24}"/>
                </a:ext>
              </a:extLst>
            </p:cNvPr>
            <p:cNvSpPr/>
            <p:nvPr/>
          </p:nvSpPr>
          <p:spPr>
            <a:xfrm>
              <a:off x="7528246" y="917694"/>
              <a:ext cx="5109" cy="5580"/>
            </a:xfrm>
            <a:custGeom>
              <a:avLst/>
              <a:gdLst>
                <a:gd name="connsiteX0" fmla="*/ 2413 w 5109"/>
                <a:gd name="connsiteY0" fmla="*/ 5266 h 5580"/>
                <a:gd name="connsiteX1" fmla="*/ -2697 w 5109"/>
                <a:gd name="connsiteY1" fmla="*/ -315 h 5580"/>
                <a:gd name="connsiteX2" fmla="*/ 2413 w 5109"/>
                <a:gd name="connsiteY2" fmla="*/ 5266 h 5580"/>
              </a:gdLst>
              <a:ahLst/>
              <a:cxnLst>
                <a:cxn ang="0">
                  <a:pos x="connsiteX0" y="connsiteY0"/>
                </a:cxn>
                <a:cxn ang="0">
                  <a:pos x="connsiteX1" y="connsiteY1"/>
                </a:cxn>
                <a:cxn ang="0">
                  <a:pos x="connsiteX2" y="connsiteY2"/>
                </a:cxn>
              </a:cxnLst>
              <a:rect l="l" t="t" r="r" b="b"/>
              <a:pathLst>
                <a:path w="5109" h="5580">
                  <a:moveTo>
                    <a:pt x="2413" y="5266"/>
                  </a:moveTo>
                  <a:cubicBezTo>
                    <a:pt x="-345" y="4761"/>
                    <a:pt x="-2430" y="2482"/>
                    <a:pt x="-2697" y="-315"/>
                  </a:cubicBezTo>
                  <a:cubicBezTo>
                    <a:pt x="-76" y="411"/>
                    <a:pt x="1942" y="2583"/>
                    <a:pt x="2413" y="5266"/>
                  </a:cubicBezTo>
                  <a:close/>
                </a:path>
              </a:pathLst>
            </a:custGeom>
            <a:solidFill>
              <a:srgbClr val="020202"/>
            </a:solidFill>
            <a:ln w="6712" cap="flat">
              <a:noFill/>
              <a:prstDash val="solid"/>
              <a:miter/>
            </a:ln>
          </p:spPr>
          <p:txBody>
            <a:bodyPr rtlCol="0" anchor="ctr"/>
            <a:lstStyle/>
            <a:p>
              <a:endParaRPr lang="es-CO"/>
            </a:p>
          </p:txBody>
        </p:sp>
        <p:sp>
          <p:nvSpPr>
            <p:cNvPr id="1532" name="Freeform: Shape 1531">
              <a:extLst>
                <a:ext uri="{FF2B5EF4-FFF2-40B4-BE49-F238E27FC236}">
                  <a16:creationId xmlns:a16="http://schemas.microsoft.com/office/drawing/2014/main" id="{D6C79AA9-6EF0-DFEA-71E6-B0C39C444A8A}"/>
                </a:ext>
              </a:extLst>
            </p:cNvPr>
            <p:cNvSpPr/>
            <p:nvPr/>
          </p:nvSpPr>
          <p:spPr>
            <a:xfrm>
              <a:off x="7523538" y="912786"/>
              <a:ext cx="5042" cy="5446"/>
            </a:xfrm>
            <a:custGeom>
              <a:avLst/>
              <a:gdLst>
                <a:gd name="connsiteX0" fmla="*/ 2345 w 5042"/>
                <a:gd name="connsiteY0" fmla="*/ 5131 h 5446"/>
                <a:gd name="connsiteX1" fmla="*/ -2697 w 5042"/>
                <a:gd name="connsiteY1" fmla="*/ -315 h 5446"/>
              </a:gdLst>
              <a:ahLst/>
              <a:cxnLst>
                <a:cxn ang="0">
                  <a:pos x="connsiteX0" y="connsiteY0"/>
                </a:cxn>
                <a:cxn ang="0">
                  <a:pos x="connsiteX1" y="connsiteY1"/>
                </a:cxn>
              </a:cxnLst>
              <a:rect l="l" t="t" r="r" b="b"/>
              <a:pathLst>
                <a:path w="5042" h="5446">
                  <a:moveTo>
                    <a:pt x="2345" y="5131"/>
                  </a:moveTo>
                  <a:cubicBezTo>
                    <a:pt x="-343" y="4620"/>
                    <a:pt x="-2361" y="2408"/>
                    <a:pt x="-2697" y="-315"/>
                  </a:cubicBezTo>
                  <a:close/>
                </a:path>
              </a:pathLst>
            </a:custGeom>
            <a:solidFill>
              <a:srgbClr val="020202"/>
            </a:solidFill>
            <a:ln w="6712" cap="flat">
              <a:noFill/>
              <a:prstDash val="solid"/>
              <a:miter/>
            </a:ln>
          </p:spPr>
          <p:txBody>
            <a:bodyPr rtlCol="0" anchor="ctr"/>
            <a:lstStyle/>
            <a:p>
              <a:endParaRPr lang="es-CO"/>
            </a:p>
          </p:txBody>
        </p:sp>
        <p:sp>
          <p:nvSpPr>
            <p:cNvPr id="1533" name="Freeform: Shape 1532">
              <a:extLst>
                <a:ext uri="{FF2B5EF4-FFF2-40B4-BE49-F238E27FC236}">
                  <a16:creationId xmlns:a16="http://schemas.microsoft.com/office/drawing/2014/main" id="{947D9D78-9BC8-A559-9088-8A4AF50EDB41}"/>
                </a:ext>
              </a:extLst>
            </p:cNvPr>
            <p:cNvSpPr/>
            <p:nvPr/>
          </p:nvSpPr>
          <p:spPr>
            <a:xfrm>
              <a:off x="7497990" y="883269"/>
              <a:ext cx="5244" cy="5715"/>
            </a:xfrm>
            <a:custGeom>
              <a:avLst/>
              <a:gdLst>
                <a:gd name="connsiteX0" fmla="*/ 2547 w 5244"/>
                <a:gd name="connsiteY0" fmla="*/ 5400 h 5715"/>
                <a:gd name="connsiteX1" fmla="*/ -2697 w 5244"/>
                <a:gd name="connsiteY1" fmla="*/ -315 h 5715"/>
                <a:gd name="connsiteX2" fmla="*/ 2547 w 5244"/>
                <a:gd name="connsiteY2" fmla="*/ 5400 h 5715"/>
              </a:gdLst>
              <a:ahLst/>
              <a:cxnLst>
                <a:cxn ang="0">
                  <a:pos x="connsiteX0" y="connsiteY0"/>
                </a:cxn>
                <a:cxn ang="0">
                  <a:pos x="connsiteX1" y="connsiteY1"/>
                </a:cxn>
                <a:cxn ang="0">
                  <a:pos x="connsiteX2" y="connsiteY2"/>
                </a:cxn>
              </a:cxnLst>
              <a:rect l="l" t="t" r="r" b="b"/>
              <a:pathLst>
                <a:path w="5244" h="5715">
                  <a:moveTo>
                    <a:pt x="2547" y="5400"/>
                  </a:moveTo>
                  <a:cubicBezTo>
                    <a:pt x="-210" y="4795"/>
                    <a:pt x="-2362" y="2509"/>
                    <a:pt x="-2697" y="-315"/>
                  </a:cubicBezTo>
                  <a:cubicBezTo>
                    <a:pt x="59" y="291"/>
                    <a:pt x="2211" y="2577"/>
                    <a:pt x="2547" y="5400"/>
                  </a:cubicBezTo>
                  <a:close/>
                </a:path>
              </a:pathLst>
            </a:custGeom>
            <a:solidFill>
              <a:srgbClr val="020202"/>
            </a:solidFill>
            <a:ln w="6712" cap="flat">
              <a:noFill/>
              <a:prstDash val="solid"/>
              <a:miter/>
            </a:ln>
          </p:spPr>
          <p:txBody>
            <a:bodyPr rtlCol="0" anchor="ctr"/>
            <a:lstStyle/>
            <a:p>
              <a:endParaRPr lang="es-CO"/>
            </a:p>
          </p:txBody>
        </p:sp>
        <p:sp>
          <p:nvSpPr>
            <p:cNvPr id="1534" name="Freeform: Shape 1533">
              <a:extLst>
                <a:ext uri="{FF2B5EF4-FFF2-40B4-BE49-F238E27FC236}">
                  <a16:creationId xmlns:a16="http://schemas.microsoft.com/office/drawing/2014/main" id="{590E613C-E713-047A-E2B5-56185550793D}"/>
                </a:ext>
              </a:extLst>
            </p:cNvPr>
            <p:cNvSpPr/>
            <p:nvPr/>
          </p:nvSpPr>
          <p:spPr>
            <a:xfrm>
              <a:off x="7493282" y="878092"/>
              <a:ext cx="5177" cy="5647"/>
            </a:xfrm>
            <a:custGeom>
              <a:avLst/>
              <a:gdLst>
                <a:gd name="connsiteX0" fmla="*/ 2480 w 5177"/>
                <a:gd name="connsiteY0" fmla="*/ 5333 h 5647"/>
                <a:gd name="connsiteX1" fmla="*/ -2697 w 5177"/>
                <a:gd name="connsiteY1" fmla="*/ -315 h 5647"/>
                <a:gd name="connsiteX2" fmla="*/ 2480 w 5177"/>
                <a:gd name="connsiteY2" fmla="*/ 5333 h 5647"/>
              </a:gdLst>
              <a:ahLst/>
              <a:cxnLst>
                <a:cxn ang="0">
                  <a:pos x="connsiteX0" y="connsiteY0"/>
                </a:cxn>
                <a:cxn ang="0">
                  <a:pos x="connsiteX1" y="connsiteY1"/>
                </a:cxn>
                <a:cxn ang="0">
                  <a:pos x="connsiteX2" y="connsiteY2"/>
                </a:cxn>
              </a:cxnLst>
              <a:rect l="l" t="t" r="r" b="b"/>
              <a:pathLst>
                <a:path w="5177" h="5647">
                  <a:moveTo>
                    <a:pt x="2480" y="5333"/>
                  </a:moveTo>
                  <a:cubicBezTo>
                    <a:pt x="-276" y="4715"/>
                    <a:pt x="-2294" y="2462"/>
                    <a:pt x="-2697" y="-315"/>
                  </a:cubicBezTo>
                  <a:cubicBezTo>
                    <a:pt x="-7" y="385"/>
                    <a:pt x="2010" y="2597"/>
                    <a:pt x="2480" y="5333"/>
                  </a:cubicBezTo>
                  <a:close/>
                </a:path>
              </a:pathLst>
            </a:custGeom>
            <a:solidFill>
              <a:srgbClr val="020202"/>
            </a:solidFill>
            <a:ln w="6712" cap="flat">
              <a:noFill/>
              <a:prstDash val="solid"/>
              <a:miter/>
            </a:ln>
          </p:spPr>
          <p:txBody>
            <a:bodyPr rtlCol="0" anchor="ctr"/>
            <a:lstStyle/>
            <a:p>
              <a:endParaRPr lang="es-CO"/>
            </a:p>
          </p:txBody>
        </p:sp>
        <p:sp>
          <p:nvSpPr>
            <p:cNvPr id="1535" name="Freeform: Shape 1534">
              <a:extLst>
                <a:ext uri="{FF2B5EF4-FFF2-40B4-BE49-F238E27FC236}">
                  <a16:creationId xmlns:a16="http://schemas.microsoft.com/office/drawing/2014/main" id="{854A0F89-EA0F-6000-9938-9F3E8C4B6C0B}"/>
                </a:ext>
              </a:extLst>
            </p:cNvPr>
            <p:cNvSpPr/>
            <p:nvPr/>
          </p:nvSpPr>
          <p:spPr>
            <a:xfrm>
              <a:off x="7488711" y="872982"/>
              <a:ext cx="4975" cy="5446"/>
            </a:xfrm>
            <a:custGeom>
              <a:avLst/>
              <a:gdLst>
                <a:gd name="connsiteX0" fmla="*/ 2278 w 4975"/>
                <a:gd name="connsiteY0" fmla="*/ 5131 h 5446"/>
                <a:gd name="connsiteX1" fmla="*/ -2697 w 4975"/>
                <a:gd name="connsiteY1" fmla="*/ -315 h 5446"/>
              </a:gdLst>
              <a:ahLst/>
              <a:cxnLst>
                <a:cxn ang="0">
                  <a:pos x="connsiteX0" y="connsiteY0"/>
                </a:cxn>
                <a:cxn ang="0">
                  <a:pos x="connsiteX1" y="connsiteY1"/>
                </a:cxn>
              </a:cxnLst>
              <a:rect l="l" t="t" r="r" b="b"/>
              <a:pathLst>
                <a:path w="4975" h="5446">
                  <a:moveTo>
                    <a:pt x="2278" y="5131"/>
                  </a:moveTo>
                  <a:cubicBezTo>
                    <a:pt x="-411" y="4634"/>
                    <a:pt x="-2428" y="2408"/>
                    <a:pt x="-2697" y="-315"/>
                  </a:cubicBezTo>
                  <a:close/>
                </a:path>
              </a:pathLst>
            </a:custGeom>
            <a:solidFill>
              <a:srgbClr val="020202"/>
            </a:solidFill>
            <a:ln w="6712" cap="flat">
              <a:noFill/>
              <a:prstDash val="solid"/>
              <a:miter/>
            </a:ln>
          </p:spPr>
          <p:txBody>
            <a:bodyPr rtlCol="0" anchor="ctr"/>
            <a:lstStyle/>
            <a:p>
              <a:endParaRPr lang="es-CO"/>
            </a:p>
          </p:txBody>
        </p:sp>
        <p:sp>
          <p:nvSpPr>
            <p:cNvPr id="1536" name="Freeform: Shape 1535">
              <a:extLst>
                <a:ext uri="{FF2B5EF4-FFF2-40B4-BE49-F238E27FC236}">
                  <a16:creationId xmlns:a16="http://schemas.microsoft.com/office/drawing/2014/main" id="{7EDDA852-3759-F464-F646-3FCAF090AA21}"/>
                </a:ext>
              </a:extLst>
            </p:cNvPr>
            <p:cNvSpPr/>
            <p:nvPr/>
          </p:nvSpPr>
          <p:spPr>
            <a:xfrm>
              <a:off x="7468809" y="853014"/>
              <a:ext cx="5109" cy="5109"/>
            </a:xfrm>
            <a:custGeom>
              <a:avLst/>
              <a:gdLst>
                <a:gd name="connsiteX0" fmla="*/ 2413 w 5109"/>
                <a:gd name="connsiteY0" fmla="*/ 4795 h 5109"/>
                <a:gd name="connsiteX1" fmla="*/ -2697 w 5109"/>
                <a:gd name="connsiteY1" fmla="*/ -315 h 5109"/>
                <a:gd name="connsiteX2" fmla="*/ 2413 w 5109"/>
                <a:gd name="connsiteY2" fmla="*/ 4795 h 5109"/>
              </a:gdLst>
              <a:ahLst/>
              <a:cxnLst>
                <a:cxn ang="0">
                  <a:pos x="connsiteX0" y="connsiteY0"/>
                </a:cxn>
                <a:cxn ang="0">
                  <a:pos x="connsiteX1" y="connsiteY1"/>
                </a:cxn>
                <a:cxn ang="0">
                  <a:pos x="connsiteX2" y="connsiteY2"/>
                </a:cxn>
              </a:cxnLst>
              <a:rect l="l" t="t" r="r" b="b"/>
              <a:pathLst>
                <a:path w="5109" h="5109">
                  <a:moveTo>
                    <a:pt x="2413" y="4795"/>
                  </a:moveTo>
                  <a:cubicBezTo>
                    <a:pt x="-209" y="4385"/>
                    <a:pt x="-2294" y="2321"/>
                    <a:pt x="-2697" y="-315"/>
                  </a:cubicBezTo>
                  <a:cubicBezTo>
                    <a:pt x="-949" y="1366"/>
                    <a:pt x="732" y="3047"/>
                    <a:pt x="2413" y="4795"/>
                  </a:cubicBezTo>
                  <a:close/>
                </a:path>
              </a:pathLst>
            </a:custGeom>
            <a:solidFill>
              <a:srgbClr val="020202"/>
            </a:solidFill>
            <a:ln w="6712" cap="flat">
              <a:noFill/>
              <a:prstDash val="solid"/>
              <a:miter/>
            </a:ln>
          </p:spPr>
          <p:txBody>
            <a:bodyPr rtlCol="0" anchor="ctr"/>
            <a:lstStyle/>
            <a:p>
              <a:endParaRPr lang="es-CO"/>
            </a:p>
          </p:txBody>
        </p:sp>
        <p:sp>
          <p:nvSpPr>
            <p:cNvPr id="1537" name="Freeform: Shape 1536">
              <a:extLst>
                <a:ext uri="{FF2B5EF4-FFF2-40B4-BE49-F238E27FC236}">
                  <a16:creationId xmlns:a16="http://schemas.microsoft.com/office/drawing/2014/main" id="{6067E618-7347-BF0B-7354-D29CFFD6A0B6}"/>
                </a:ext>
              </a:extLst>
            </p:cNvPr>
            <p:cNvSpPr/>
            <p:nvPr/>
          </p:nvSpPr>
          <p:spPr>
            <a:xfrm>
              <a:off x="7423156" y="803596"/>
              <a:ext cx="5311" cy="5714"/>
            </a:xfrm>
            <a:custGeom>
              <a:avLst/>
              <a:gdLst>
                <a:gd name="connsiteX0" fmla="*/ 2615 w 5311"/>
                <a:gd name="connsiteY0" fmla="*/ 5400 h 5714"/>
                <a:gd name="connsiteX1" fmla="*/ -2697 w 5311"/>
                <a:gd name="connsiteY1" fmla="*/ -315 h 5714"/>
                <a:gd name="connsiteX2" fmla="*/ 2615 w 5311"/>
                <a:gd name="connsiteY2" fmla="*/ 5400 h 5714"/>
              </a:gdLst>
              <a:ahLst/>
              <a:cxnLst>
                <a:cxn ang="0">
                  <a:pos x="connsiteX0" y="connsiteY0"/>
                </a:cxn>
                <a:cxn ang="0">
                  <a:pos x="connsiteX1" y="connsiteY1"/>
                </a:cxn>
                <a:cxn ang="0">
                  <a:pos x="connsiteX2" y="connsiteY2"/>
                </a:cxn>
              </a:cxnLst>
              <a:rect l="l" t="t" r="r" b="b"/>
              <a:pathLst>
                <a:path w="5311" h="5714">
                  <a:moveTo>
                    <a:pt x="2615" y="5400"/>
                  </a:moveTo>
                  <a:cubicBezTo>
                    <a:pt x="-209" y="4822"/>
                    <a:pt x="-2294" y="2529"/>
                    <a:pt x="-2697" y="-315"/>
                  </a:cubicBezTo>
                  <a:cubicBezTo>
                    <a:pt x="126" y="264"/>
                    <a:pt x="2211" y="2556"/>
                    <a:pt x="2615" y="5400"/>
                  </a:cubicBezTo>
                  <a:close/>
                </a:path>
              </a:pathLst>
            </a:custGeom>
            <a:solidFill>
              <a:srgbClr val="020202"/>
            </a:solidFill>
            <a:ln w="6712" cap="flat">
              <a:noFill/>
              <a:prstDash val="solid"/>
              <a:miter/>
            </a:ln>
          </p:spPr>
          <p:txBody>
            <a:bodyPr rtlCol="0" anchor="ctr"/>
            <a:lstStyle/>
            <a:p>
              <a:endParaRPr lang="es-CO"/>
            </a:p>
          </p:txBody>
        </p:sp>
        <p:sp>
          <p:nvSpPr>
            <p:cNvPr id="1538" name="Freeform: Shape 1537">
              <a:extLst>
                <a:ext uri="{FF2B5EF4-FFF2-40B4-BE49-F238E27FC236}">
                  <a16:creationId xmlns:a16="http://schemas.microsoft.com/office/drawing/2014/main" id="{2FA48ECD-0FE2-A357-FF8F-48C5BEC20399}"/>
                </a:ext>
              </a:extLst>
            </p:cNvPr>
            <p:cNvSpPr/>
            <p:nvPr/>
          </p:nvSpPr>
          <p:spPr>
            <a:xfrm>
              <a:off x="7418517" y="798419"/>
              <a:ext cx="5244" cy="5647"/>
            </a:xfrm>
            <a:custGeom>
              <a:avLst/>
              <a:gdLst>
                <a:gd name="connsiteX0" fmla="*/ 2547 w 5244"/>
                <a:gd name="connsiteY0" fmla="*/ 5333 h 5647"/>
                <a:gd name="connsiteX1" fmla="*/ -2697 w 5244"/>
                <a:gd name="connsiteY1" fmla="*/ -315 h 5647"/>
                <a:gd name="connsiteX2" fmla="*/ 2547 w 5244"/>
                <a:gd name="connsiteY2" fmla="*/ 5333 h 5647"/>
              </a:gdLst>
              <a:ahLst/>
              <a:cxnLst>
                <a:cxn ang="0">
                  <a:pos x="connsiteX0" y="connsiteY0"/>
                </a:cxn>
                <a:cxn ang="0">
                  <a:pos x="connsiteX1" y="connsiteY1"/>
                </a:cxn>
                <a:cxn ang="0">
                  <a:pos x="connsiteX2" y="connsiteY2"/>
                </a:cxn>
              </a:cxnLst>
              <a:rect l="l" t="t" r="r" b="b"/>
              <a:pathLst>
                <a:path w="5244" h="5647">
                  <a:moveTo>
                    <a:pt x="2547" y="5333"/>
                  </a:moveTo>
                  <a:cubicBezTo>
                    <a:pt x="-210" y="4742"/>
                    <a:pt x="-2294" y="2482"/>
                    <a:pt x="-2697" y="-315"/>
                  </a:cubicBezTo>
                  <a:cubicBezTo>
                    <a:pt x="-9" y="364"/>
                    <a:pt x="2076" y="2576"/>
                    <a:pt x="2547" y="5333"/>
                  </a:cubicBezTo>
                  <a:close/>
                </a:path>
              </a:pathLst>
            </a:custGeom>
            <a:solidFill>
              <a:srgbClr val="020202"/>
            </a:solidFill>
            <a:ln w="6712" cap="flat">
              <a:noFill/>
              <a:prstDash val="solid"/>
              <a:miter/>
            </a:ln>
          </p:spPr>
          <p:txBody>
            <a:bodyPr rtlCol="0" anchor="ctr"/>
            <a:lstStyle/>
            <a:p>
              <a:endParaRPr lang="es-CO"/>
            </a:p>
          </p:txBody>
        </p:sp>
        <p:sp>
          <p:nvSpPr>
            <p:cNvPr id="1539" name="Freeform: Shape 1538">
              <a:extLst>
                <a:ext uri="{FF2B5EF4-FFF2-40B4-BE49-F238E27FC236}">
                  <a16:creationId xmlns:a16="http://schemas.microsoft.com/office/drawing/2014/main" id="{F860D654-5B4B-E4B8-A3AD-B9713218BFBC}"/>
                </a:ext>
              </a:extLst>
            </p:cNvPr>
            <p:cNvSpPr/>
            <p:nvPr/>
          </p:nvSpPr>
          <p:spPr>
            <a:xfrm>
              <a:off x="7413879" y="793309"/>
              <a:ext cx="5042" cy="5513"/>
            </a:xfrm>
            <a:custGeom>
              <a:avLst/>
              <a:gdLst>
                <a:gd name="connsiteX0" fmla="*/ 2345 w 5042"/>
                <a:gd name="connsiteY0" fmla="*/ 5198 h 5513"/>
                <a:gd name="connsiteX1" fmla="*/ -2697 w 5042"/>
                <a:gd name="connsiteY1" fmla="*/ -315 h 5513"/>
                <a:gd name="connsiteX2" fmla="*/ 2345 w 5042"/>
                <a:gd name="connsiteY2" fmla="*/ 5198 h 5513"/>
              </a:gdLst>
              <a:ahLst/>
              <a:cxnLst>
                <a:cxn ang="0">
                  <a:pos x="connsiteX0" y="connsiteY0"/>
                </a:cxn>
                <a:cxn ang="0">
                  <a:pos x="connsiteX1" y="connsiteY1"/>
                </a:cxn>
                <a:cxn ang="0">
                  <a:pos x="connsiteX2" y="connsiteY2"/>
                </a:cxn>
              </a:cxnLst>
              <a:rect l="l" t="t" r="r" b="b"/>
              <a:pathLst>
                <a:path w="5042" h="5513">
                  <a:moveTo>
                    <a:pt x="2345" y="5198"/>
                  </a:moveTo>
                  <a:cubicBezTo>
                    <a:pt x="-345" y="4674"/>
                    <a:pt x="-2428" y="2435"/>
                    <a:pt x="-2697" y="-315"/>
                  </a:cubicBezTo>
                  <a:cubicBezTo>
                    <a:pt x="-143" y="485"/>
                    <a:pt x="1740" y="2590"/>
                    <a:pt x="2345" y="5198"/>
                  </a:cubicBezTo>
                  <a:close/>
                </a:path>
              </a:pathLst>
            </a:custGeom>
            <a:solidFill>
              <a:srgbClr val="020202"/>
            </a:solidFill>
            <a:ln w="6712" cap="flat">
              <a:noFill/>
              <a:prstDash val="solid"/>
              <a:miter/>
            </a:ln>
          </p:spPr>
          <p:txBody>
            <a:bodyPr rtlCol="0" anchor="ctr"/>
            <a:lstStyle/>
            <a:p>
              <a:endParaRPr lang="es-CO"/>
            </a:p>
          </p:txBody>
        </p:sp>
        <p:sp>
          <p:nvSpPr>
            <p:cNvPr id="1540" name="Freeform: Shape 1539">
              <a:extLst>
                <a:ext uri="{FF2B5EF4-FFF2-40B4-BE49-F238E27FC236}">
                  <a16:creationId xmlns:a16="http://schemas.microsoft.com/office/drawing/2014/main" id="{F8378C28-F304-1188-2149-DCF740CBD6C5}"/>
                </a:ext>
              </a:extLst>
            </p:cNvPr>
            <p:cNvSpPr/>
            <p:nvPr/>
          </p:nvSpPr>
          <p:spPr>
            <a:xfrm>
              <a:off x="7383286" y="758817"/>
              <a:ext cx="5446" cy="5647"/>
            </a:xfrm>
            <a:custGeom>
              <a:avLst/>
              <a:gdLst>
                <a:gd name="connsiteX0" fmla="*/ 2749 w 5446"/>
                <a:gd name="connsiteY0" fmla="*/ 5333 h 5647"/>
                <a:gd name="connsiteX1" fmla="*/ -2697 w 5446"/>
                <a:gd name="connsiteY1" fmla="*/ -315 h 5647"/>
                <a:gd name="connsiteX2" fmla="*/ 2749 w 5446"/>
                <a:gd name="connsiteY2" fmla="*/ 5333 h 5647"/>
              </a:gdLst>
              <a:ahLst/>
              <a:cxnLst>
                <a:cxn ang="0">
                  <a:pos x="connsiteX0" y="connsiteY0"/>
                </a:cxn>
                <a:cxn ang="0">
                  <a:pos x="connsiteX1" y="connsiteY1"/>
                </a:cxn>
                <a:cxn ang="0">
                  <a:pos x="connsiteX2" y="connsiteY2"/>
                </a:cxn>
              </a:cxnLst>
              <a:rect l="l" t="t" r="r" b="b"/>
              <a:pathLst>
                <a:path w="5446" h="5647">
                  <a:moveTo>
                    <a:pt x="2749" y="5333"/>
                  </a:moveTo>
                  <a:cubicBezTo>
                    <a:pt x="-76" y="4815"/>
                    <a:pt x="-2294" y="2543"/>
                    <a:pt x="-2697" y="-315"/>
                  </a:cubicBezTo>
                  <a:cubicBezTo>
                    <a:pt x="126" y="203"/>
                    <a:pt x="2345" y="2475"/>
                    <a:pt x="2749" y="5333"/>
                  </a:cubicBezTo>
                  <a:close/>
                </a:path>
              </a:pathLst>
            </a:custGeom>
            <a:solidFill>
              <a:srgbClr val="020202"/>
            </a:solidFill>
            <a:ln w="6712" cap="flat">
              <a:noFill/>
              <a:prstDash val="solid"/>
              <a:miter/>
            </a:ln>
          </p:spPr>
          <p:txBody>
            <a:bodyPr rtlCol="0" anchor="ctr"/>
            <a:lstStyle/>
            <a:p>
              <a:endParaRPr lang="es-CO"/>
            </a:p>
          </p:txBody>
        </p:sp>
        <p:sp>
          <p:nvSpPr>
            <p:cNvPr id="1541" name="Freeform: Shape 1540">
              <a:extLst>
                <a:ext uri="{FF2B5EF4-FFF2-40B4-BE49-F238E27FC236}">
                  <a16:creationId xmlns:a16="http://schemas.microsoft.com/office/drawing/2014/main" id="{6D8A609D-02E2-8A90-97CF-5D00AED324E2}"/>
                </a:ext>
              </a:extLst>
            </p:cNvPr>
            <p:cNvSpPr/>
            <p:nvPr/>
          </p:nvSpPr>
          <p:spPr>
            <a:xfrm>
              <a:off x="7378445" y="753774"/>
              <a:ext cx="5379" cy="5580"/>
            </a:xfrm>
            <a:custGeom>
              <a:avLst/>
              <a:gdLst>
                <a:gd name="connsiteX0" fmla="*/ 2682 w 5379"/>
                <a:gd name="connsiteY0" fmla="*/ 5266 h 5580"/>
                <a:gd name="connsiteX1" fmla="*/ -2697 w 5379"/>
                <a:gd name="connsiteY1" fmla="*/ -315 h 5580"/>
                <a:gd name="connsiteX2" fmla="*/ 2682 w 5379"/>
                <a:gd name="connsiteY2" fmla="*/ 5266 h 5580"/>
              </a:gdLst>
              <a:ahLst/>
              <a:cxnLst>
                <a:cxn ang="0">
                  <a:pos x="connsiteX0" y="connsiteY0"/>
                </a:cxn>
                <a:cxn ang="0">
                  <a:pos x="connsiteX1" y="connsiteY1"/>
                </a:cxn>
                <a:cxn ang="0">
                  <a:pos x="connsiteX2" y="connsiteY2"/>
                </a:cxn>
              </a:cxnLst>
              <a:rect l="l" t="t" r="r" b="b"/>
              <a:pathLst>
                <a:path w="5379" h="5580">
                  <a:moveTo>
                    <a:pt x="2682" y="5266"/>
                  </a:moveTo>
                  <a:cubicBezTo>
                    <a:pt x="-210" y="4876"/>
                    <a:pt x="-2428" y="2570"/>
                    <a:pt x="-2697" y="-315"/>
                  </a:cubicBezTo>
                  <a:cubicBezTo>
                    <a:pt x="126" y="223"/>
                    <a:pt x="2278" y="2455"/>
                    <a:pt x="2682" y="5266"/>
                  </a:cubicBezTo>
                  <a:close/>
                </a:path>
              </a:pathLst>
            </a:custGeom>
            <a:solidFill>
              <a:srgbClr val="020202"/>
            </a:solidFill>
            <a:ln w="6712" cap="flat">
              <a:noFill/>
              <a:prstDash val="solid"/>
              <a:miter/>
            </a:ln>
          </p:spPr>
          <p:txBody>
            <a:bodyPr rtlCol="0" anchor="ctr"/>
            <a:lstStyle/>
            <a:p>
              <a:endParaRPr lang="es-CO"/>
            </a:p>
          </p:txBody>
        </p:sp>
        <p:sp>
          <p:nvSpPr>
            <p:cNvPr id="1542" name="Freeform: Shape 1541">
              <a:extLst>
                <a:ext uri="{FF2B5EF4-FFF2-40B4-BE49-F238E27FC236}">
                  <a16:creationId xmlns:a16="http://schemas.microsoft.com/office/drawing/2014/main" id="{8A87081A-AE97-20E0-69F4-B202FFADA550}"/>
                </a:ext>
              </a:extLst>
            </p:cNvPr>
            <p:cNvSpPr/>
            <p:nvPr/>
          </p:nvSpPr>
          <p:spPr>
            <a:xfrm>
              <a:off x="7373470" y="748799"/>
              <a:ext cx="5444" cy="5513"/>
            </a:xfrm>
            <a:custGeom>
              <a:avLst/>
              <a:gdLst>
                <a:gd name="connsiteX0" fmla="*/ 2747 w 5444"/>
                <a:gd name="connsiteY0" fmla="*/ 5199 h 5513"/>
                <a:gd name="connsiteX1" fmla="*/ -2697 w 5444"/>
                <a:gd name="connsiteY1" fmla="*/ -315 h 5513"/>
                <a:gd name="connsiteX2" fmla="*/ 2747 w 5444"/>
                <a:gd name="connsiteY2" fmla="*/ 5199 h 5513"/>
              </a:gdLst>
              <a:ahLst/>
              <a:cxnLst>
                <a:cxn ang="0">
                  <a:pos x="connsiteX0" y="connsiteY0"/>
                </a:cxn>
                <a:cxn ang="0">
                  <a:pos x="connsiteX1" y="connsiteY1"/>
                </a:cxn>
                <a:cxn ang="0">
                  <a:pos x="connsiteX2" y="connsiteY2"/>
                </a:cxn>
              </a:cxnLst>
              <a:rect l="l" t="t" r="r" b="b"/>
              <a:pathLst>
                <a:path w="5444" h="5513">
                  <a:moveTo>
                    <a:pt x="2747" y="5199"/>
                  </a:moveTo>
                  <a:cubicBezTo>
                    <a:pt x="-76" y="4695"/>
                    <a:pt x="-2228" y="2489"/>
                    <a:pt x="-2697" y="-315"/>
                  </a:cubicBezTo>
                  <a:cubicBezTo>
                    <a:pt x="126" y="190"/>
                    <a:pt x="2278" y="2395"/>
                    <a:pt x="2747" y="5199"/>
                  </a:cubicBezTo>
                  <a:close/>
                </a:path>
              </a:pathLst>
            </a:custGeom>
            <a:solidFill>
              <a:srgbClr val="020202"/>
            </a:solidFill>
            <a:ln w="6712" cap="flat">
              <a:noFill/>
              <a:prstDash val="solid"/>
              <a:miter/>
            </a:ln>
          </p:spPr>
          <p:txBody>
            <a:bodyPr rtlCol="0" anchor="ctr"/>
            <a:lstStyle/>
            <a:p>
              <a:endParaRPr lang="es-CO"/>
            </a:p>
          </p:txBody>
        </p:sp>
        <p:sp>
          <p:nvSpPr>
            <p:cNvPr id="1543" name="Freeform: Shape 1542">
              <a:extLst>
                <a:ext uri="{FF2B5EF4-FFF2-40B4-BE49-F238E27FC236}">
                  <a16:creationId xmlns:a16="http://schemas.microsoft.com/office/drawing/2014/main" id="{4514C954-8978-2494-F3D9-154308EAD69F}"/>
                </a:ext>
              </a:extLst>
            </p:cNvPr>
            <p:cNvSpPr/>
            <p:nvPr/>
          </p:nvSpPr>
          <p:spPr>
            <a:xfrm>
              <a:off x="7139356" y="564574"/>
              <a:ext cx="5915" cy="4639"/>
            </a:xfrm>
            <a:custGeom>
              <a:avLst/>
              <a:gdLst>
                <a:gd name="connsiteX0" fmla="*/ 3219 w 5915"/>
                <a:gd name="connsiteY0" fmla="*/ 4325 h 4639"/>
                <a:gd name="connsiteX1" fmla="*/ -2697 w 5915"/>
                <a:gd name="connsiteY1" fmla="*/ -315 h 4639"/>
                <a:gd name="connsiteX2" fmla="*/ 3219 w 5915"/>
                <a:gd name="connsiteY2" fmla="*/ 4325 h 4639"/>
              </a:gdLst>
              <a:ahLst/>
              <a:cxnLst>
                <a:cxn ang="0">
                  <a:pos x="connsiteX0" y="connsiteY0"/>
                </a:cxn>
                <a:cxn ang="0">
                  <a:pos x="connsiteX1" y="connsiteY1"/>
                </a:cxn>
                <a:cxn ang="0">
                  <a:pos x="connsiteX2" y="connsiteY2"/>
                </a:cxn>
              </a:cxnLst>
              <a:rect l="l" t="t" r="r" b="b"/>
              <a:pathLst>
                <a:path w="5915" h="4639">
                  <a:moveTo>
                    <a:pt x="3219" y="4325"/>
                  </a:moveTo>
                  <a:cubicBezTo>
                    <a:pt x="463" y="4271"/>
                    <a:pt x="-1957" y="2375"/>
                    <a:pt x="-2697" y="-315"/>
                  </a:cubicBezTo>
                  <a:cubicBezTo>
                    <a:pt x="-9" y="8"/>
                    <a:pt x="2278" y="1796"/>
                    <a:pt x="3219" y="4325"/>
                  </a:cubicBezTo>
                  <a:close/>
                </a:path>
              </a:pathLst>
            </a:custGeom>
            <a:solidFill>
              <a:srgbClr val="020202"/>
            </a:solidFill>
            <a:ln w="6712" cap="flat">
              <a:noFill/>
              <a:prstDash val="solid"/>
              <a:miter/>
            </a:ln>
          </p:spPr>
          <p:txBody>
            <a:bodyPr rtlCol="0" anchor="ctr"/>
            <a:lstStyle/>
            <a:p>
              <a:endParaRPr lang="es-CO"/>
            </a:p>
          </p:txBody>
        </p:sp>
        <p:sp>
          <p:nvSpPr>
            <p:cNvPr id="1544" name="Freeform: Shape 1543">
              <a:extLst>
                <a:ext uri="{FF2B5EF4-FFF2-40B4-BE49-F238E27FC236}">
                  <a16:creationId xmlns:a16="http://schemas.microsoft.com/office/drawing/2014/main" id="{197028DA-DE73-79B6-3FED-3E4177693317}"/>
                </a:ext>
              </a:extLst>
            </p:cNvPr>
            <p:cNvSpPr/>
            <p:nvPr/>
          </p:nvSpPr>
          <p:spPr>
            <a:xfrm>
              <a:off x="7368427" y="743824"/>
              <a:ext cx="5512" cy="5446"/>
            </a:xfrm>
            <a:custGeom>
              <a:avLst/>
              <a:gdLst>
                <a:gd name="connsiteX0" fmla="*/ 2815 w 5512"/>
                <a:gd name="connsiteY0" fmla="*/ 5131 h 5446"/>
                <a:gd name="connsiteX1" fmla="*/ -2697 w 5512"/>
                <a:gd name="connsiteY1" fmla="*/ -315 h 5446"/>
                <a:gd name="connsiteX2" fmla="*/ 2815 w 5512"/>
                <a:gd name="connsiteY2" fmla="*/ 5131 h 5446"/>
              </a:gdLst>
              <a:ahLst/>
              <a:cxnLst>
                <a:cxn ang="0">
                  <a:pos x="connsiteX0" y="connsiteY0"/>
                </a:cxn>
                <a:cxn ang="0">
                  <a:pos x="connsiteX1" y="connsiteY1"/>
                </a:cxn>
                <a:cxn ang="0">
                  <a:pos x="connsiteX2" y="connsiteY2"/>
                </a:cxn>
              </a:cxnLst>
              <a:rect l="l" t="t" r="r" b="b"/>
              <a:pathLst>
                <a:path w="5512" h="5446">
                  <a:moveTo>
                    <a:pt x="2815" y="5131"/>
                  </a:moveTo>
                  <a:cubicBezTo>
                    <a:pt x="-9" y="4667"/>
                    <a:pt x="-2228" y="2482"/>
                    <a:pt x="-2697" y="-315"/>
                  </a:cubicBezTo>
                  <a:cubicBezTo>
                    <a:pt x="126" y="149"/>
                    <a:pt x="2345" y="2334"/>
                    <a:pt x="2815" y="5131"/>
                  </a:cubicBezTo>
                  <a:close/>
                </a:path>
              </a:pathLst>
            </a:custGeom>
            <a:solidFill>
              <a:srgbClr val="020202"/>
            </a:solidFill>
            <a:ln w="6712" cap="flat">
              <a:noFill/>
              <a:prstDash val="solid"/>
              <a:miter/>
            </a:ln>
          </p:spPr>
          <p:txBody>
            <a:bodyPr rtlCol="0" anchor="ctr"/>
            <a:lstStyle/>
            <a:p>
              <a:endParaRPr lang="es-CO"/>
            </a:p>
          </p:txBody>
        </p:sp>
        <p:sp>
          <p:nvSpPr>
            <p:cNvPr id="1545" name="Freeform: Shape 1544">
              <a:extLst>
                <a:ext uri="{FF2B5EF4-FFF2-40B4-BE49-F238E27FC236}">
                  <a16:creationId xmlns:a16="http://schemas.microsoft.com/office/drawing/2014/main" id="{6544B9AC-F577-C5EE-B9A6-722AB9823B40}"/>
                </a:ext>
              </a:extLst>
            </p:cNvPr>
            <p:cNvSpPr/>
            <p:nvPr/>
          </p:nvSpPr>
          <p:spPr>
            <a:xfrm>
              <a:off x="7363452" y="738848"/>
              <a:ext cx="5512" cy="5513"/>
            </a:xfrm>
            <a:custGeom>
              <a:avLst/>
              <a:gdLst>
                <a:gd name="connsiteX0" fmla="*/ 2815 w 5512"/>
                <a:gd name="connsiteY0" fmla="*/ 5199 h 5513"/>
                <a:gd name="connsiteX1" fmla="*/ -2697 w 5512"/>
                <a:gd name="connsiteY1" fmla="*/ -315 h 5513"/>
                <a:gd name="connsiteX2" fmla="*/ 2815 w 5512"/>
                <a:gd name="connsiteY2" fmla="*/ 5199 h 5513"/>
              </a:gdLst>
              <a:ahLst/>
              <a:cxnLst>
                <a:cxn ang="0">
                  <a:pos x="connsiteX0" y="connsiteY0"/>
                </a:cxn>
                <a:cxn ang="0">
                  <a:pos x="connsiteX1" y="connsiteY1"/>
                </a:cxn>
                <a:cxn ang="0">
                  <a:pos x="connsiteX2" y="connsiteY2"/>
                </a:cxn>
              </a:cxnLst>
              <a:rect l="l" t="t" r="r" b="b"/>
              <a:pathLst>
                <a:path w="5512" h="5513">
                  <a:moveTo>
                    <a:pt x="2815" y="5199"/>
                  </a:moveTo>
                  <a:cubicBezTo>
                    <a:pt x="-9" y="4721"/>
                    <a:pt x="-2228" y="2509"/>
                    <a:pt x="-2697" y="-315"/>
                  </a:cubicBezTo>
                  <a:cubicBezTo>
                    <a:pt x="126" y="163"/>
                    <a:pt x="2345" y="2375"/>
                    <a:pt x="2815" y="5199"/>
                  </a:cubicBezTo>
                  <a:close/>
                </a:path>
              </a:pathLst>
            </a:custGeom>
            <a:solidFill>
              <a:srgbClr val="020202"/>
            </a:solidFill>
            <a:ln w="6712" cap="flat">
              <a:noFill/>
              <a:prstDash val="solid"/>
              <a:miter/>
            </a:ln>
          </p:spPr>
          <p:txBody>
            <a:bodyPr rtlCol="0" anchor="ctr"/>
            <a:lstStyle/>
            <a:p>
              <a:endParaRPr lang="es-CO"/>
            </a:p>
          </p:txBody>
        </p:sp>
        <p:sp>
          <p:nvSpPr>
            <p:cNvPr id="1546" name="Freeform: Shape 1545">
              <a:extLst>
                <a:ext uri="{FF2B5EF4-FFF2-40B4-BE49-F238E27FC236}">
                  <a16:creationId xmlns:a16="http://schemas.microsoft.com/office/drawing/2014/main" id="{42CA9052-BE05-CD4E-3D2A-807976768ECB}"/>
                </a:ext>
              </a:extLst>
            </p:cNvPr>
            <p:cNvSpPr/>
            <p:nvPr/>
          </p:nvSpPr>
          <p:spPr>
            <a:xfrm>
              <a:off x="7358409" y="733940"/>
              <a:ext cx="5579" cy="5446"/>
            </a:xfrm>
            <a:custGeom>
              <a:avLst/>
              <a:gdLst>
                <a:gd name="connsiteX0" fmla="*/ 2882 w 5579"/>
                <a:gd name="connsiteY0" fmla="*/ 5131 h 5446"/>
                <a:gd name="connsiteX1" fmla="*/ -2697 w 5579"/>
                <a:gd name="connsiteY1" fmla="*/ -315 h 5446"/>
                <a:gd name="connsiteX2" fmla="*/ 2882 w 5579"/>
                <a:gd name="connsiteY2" fmla="*/ 5131 h 5446"/>
              </a:gdLst>
              <a:ahLst/>
              <a:cxnLst>
                <a:cxn ang="0">
                  <a:pos x="connsiteX0" y="connsiteY0"/>
                </a:cxn>
                <a:cxn ang="0">
                  <a:pos x="connsiteX1" y="connsiteY1"/>
                </a:cxn>
                <a:cxn ang="0">
                  <a:pos x="connsiteX2" y="connsiteY2"/>
                </a:cxn>
              </a:cxnLst>
              <a:rect l="l" t="t" r="r" b="b"/>
              <a:pathLst>
                <a:path w="5579" h="5446">
                  <a:moveTo>
                    <a:pt x="2882" y="5131"/>
                  </a:moveTo>
                  <a:cubicBezTo>
                    <a:pt x="59" y="4688"/>
                    <a:pt x="-2161" y="2503"/>
                    <a:pt x="-2697" y="-315"/>
                  </a:cubicBezTo>
                  <a:cubicBezTo>
                    <a:pt x="126" y="129"/>
                    <a:pt x="2345" y="2314"/>
                    <a:pt x="2882" y="5131"/>
                  </a:cubicBezTo>
                  <a:close/>
                </a:path>
              </a:pathLst>
            </a:custGeom>
            <a:solidFill>
              <a:srgbClr val="020202"/>
            </a:solidFill>
            <a:ln w="6712" cap="flat">
              <a:noFill/>
              <a:prstDash val="solid"/>
              <a:miter/>
            </a:ln>
          </p:spPr>
          <p:txBody>
            <a:bodyPr rtlCol="0" anchor="ctr"/>
            <a:lstStyle/>
            <a:p>
              <a:endParaRPr lang="es-CO"/>
            </a:p>
          </p:txBody>
        </p:sp>
        <p:sp>
          <p:nvSpPr>
            <p:cNvPr id="1547" name="Freeform: Shape 1546">
              <a:extLst>
                <a:ext uri="{FF2B5EF4-FFF2-40B4-BE49-F238E27FC236}">
                  <a16:creationId xmlns:a16="http://schemas.microsoft.com/office/drawing/2014/main" id="{798033F1-47FF-A227-FF3D-A0FEA21021D9}"/>
                </a:ext>
              </a:extLst>
            </p:cNvPr>
            <p:cNvSpPr/>
            <p:nvPr/>
          </p:nvSpPr>
          <p:spPr>
            <a:xfrm>
              <a:off x="7353300" y="729032"/>
              <a:ext cx="5646" cy="5446"/>
            </a:xfrm>
            <a:custGeom>
              <a:avLst/>
              <a:gdLst>
                <a:gd name="connsiteX0" fmla="*/ 2949 w 5646"/>
                <a:gd name="connsiteY0" fmla="*/ 5132 h 5446"/>
                <a:gd name="connsiteX1" fmla="*/ -2697 w 5646"/>
                <a:gd name="connsiteY1" fmla="*/ -315 h 5446"/>
                <a:gd name="connsiteX2" fmla="*/ 2949 w 5646"/>
                <a:gd name="connsiteY2" fmla="*/ 5132 h 5446"/>
              </a:gdLst>
              <a:ahLst/>
              <a:cxnLst>
                <a:cxn ang="0">
                  <a:pos x="connsiteX0" y="connsiteY0"/>
                </a:cxn>
                <a:cxn ang="0">
                  <a:pos x="connsiteX1" y="connsiteY1"/>
                </a:cxn>
                <a:cxn ang="0">
                  <a:pos x="connsiteX2" y="connsiteY2"/>
                </a:cxn>
              </a:cxnLst>
              <a:rect l="l" t="t" r="r" b="b"/>
              <a:pathLst>
                <a:path w="5646" h="5446">
                  <a:moveTo>
                    <a:pt x="2949" y="5132"/>
                  </a:moveTo>
                  <a:cubicBezTo>
                    <a:pt x="126" y="4715"/>
                    <a:pt x="-2161" y="2523"/>
                    <a:pt x="-2697" y="-315"/>
                  </a:cubicBezTo>
                  <a:cubicBezTo>
                    <a:pt x="126" y="102"/>
                    <a:pt x="2413" y="2294"/>
                    <a:pt x="2949" y="5132"/>
                  </a:cubicBezTo>
                  <a:close/>
                </a:path>
              </a:pathLst>
            </a:custGeom>
            <a:solidFill>
              <a:srgbClr val="020202"/>
            </a:solidFill>
            <a:ln w="6712" cap="flat">
              <a:noFill/>
              <a:prstDash val="solid"/>
              <a:miter/>
            </a:ln>
          </p:spPr>
          <p:txBody>
            <a:bodyPr rtlCol="0" anchor="ctr"/>
            <a:lstStyle/>
            <a:p>
              <a:endParaRPr lang="es-CO"/>
            </a:p>
          </p:txBody>
        </p:sp>
        <p:sp>
          <p:nvSpPr>
            <p:cNvPr id="1548" name="Freeform: Shape 1547">
              <a:extLst>
                <a:ext uri="{FF2B5EF4-FFF2-40B4-BE49-F238E27FC236}">
                  <a16:creationId xmlns:a16="http://schemas.microsoft.com/office/drawing/2014/main" id="{B6E731D4-BEE0-9DC8-9E9D-34242410DF27}"/>
                </a:ext>
              </a:extLst>
            </p:cNvPr>
            <p:cNvSpPr/>
            <p:nvPr/>
          </p:nvSpPr>
          <p:spPr>
            <a:xfrm>
              <a:off x="7319009" y="698776"/>
              <a:ext cx="5513" cy="4975"/>
            </a:xfrm>
            <a:custGeom>
              <a:avLst/>
              <a:gdLst>
                <a:gd name="connsiteX0" fmla="*/ 2816 w 5513"/>
                <a:gd name="connsiteY0" fmla="*/ 4661 h 4975"/>
                <a:gd name="connsiteX1" fmla="*/ -2697 w 5513"/>
                <a:gd name="connsiteY1" fmla="*/ -315 h 4975"/>
              </a:gdLst>
              <a:ahLst/>
              <a:cxnLst>
                <a:cxn ang="0">
                  <a:pos x="connsiteX0" y="connsiteY0"/>
                </a:cxn>
                <a:cxn ang="0">
                  <a:pos x="connsiteX1" y="connsiteY1"/>
                </a:cxn>
              </a:cxnLst>
              <a:rect l="l" t="t" r="r" b="b"/>
              <a:pathLst>
                <a:path w="5513" h="4975">
                  <a:moveTo>
                    <a:pt x="2816" y="4661"/>
                  </a:moveTo>
                  <a:cubicBezTo>
                    <a:pt x="59" y="4392"/>
                    <a:pt x="-2159" y="2375"/>
                    <a:pt x="-2697" y="-315"/>
                  </a:cubicBezTo>
                  <a:close/>
                </a:path>
              </a:pathLst>
            </a:custGeom>
            <a:solidFill>
              <a:srgbClr val="020202"/>
            </a:solidFill>
            <a:ln w="6712" cap="flat">
              <a:noFill/>
              <a:prstDash val="solid"/>
              <a:miter/>
            </a:ln>
          </p:spPr>
          <p:txBody>
            <a:bodyPr rtlCol="0" anchor="ctr"/>
            <a:lstStyle/>
            <a:p>
              <a:endParaRPr lang="es-CO"/>
            </a:p>
          </p:txBody>
        </p:sp>
        <p:sp>
          <p:nvSpPr>
            <p:cNvPr id="1549" name="Freeform: Shape 1548">
              <a:extLst>
                <a:ext uri="{FF2B5EF4-FFF2-40B4-BE49-F238E27FC236}">
                  <a16:creationId xmlns:a16="http://schemas.microsoft.com/office/drawing/2014/main" id="{683A0691-2A96-6AAF-A818-E3F9526D4FF5}"/>
                </a:ext>
              </a:extLst>
            </p:cNvPr>
            <p:cNvSpPr/>
            <p:nvPr/>
          </p:nvSpPr>
          <p:spPr>
            <a:xfrm>
              <a:off x="7313630" y="694069"/>
              <a:ext cx="5715" cy="5109"/>
            </a:xfrm>
            <a:custGeom>
              <a:avLst/>
              <a:gdLst>
                <a:gd name="connsiteX0" fmla="*/ 3018 w 5715"/>
                <a:gd name="connsiteY0" fmla="*/ 4795 h 5109"/>
                <a:gd name="connsiteX1" fmla="*/ -2697 w 5715"/>
                <a:gd name="connsiteY1" fmla="*/ -315 h 5109"/>
                <a:gd name="connsiteX2" fmla="*/ 3018 w 5715"/>
                <a:gd name="connsiteY2" fmla="*/ 4795 h 5109"/>
              </a:gdLst>
              <a:ahLst/>
              <a:cxnLst>
                <a:cxn ang="0">
                  <a:pos x="connsiteX0" y="connsiteY0"/>
                </a:cxn>
                <a:cxn ang="0">
                  <a:pos x="connsiteX1" y="connsiteY1"/>
                </a:cxn>
                <a:cxn ang="0">
                  <a:pos x="connsiteX2" y="connsiteY2"/>
                </a:cxn>
              </a:cxnLst>
              <a:rect l="l" t="t" r="r" b="b"/>
              <a:pathLst>
                <a:path w="5715" h="5109">
                  <a:moveTo>
                    <a:pt x="3018" y="4795"/>
                  </a:moveTo>
                  <a:cubicBezTo>
                    <a:pt x="262" y="4452"/>
                    <a:pt x="-2024" y="2415"/>
                    <a:pt x="-2697" y="-315"/>
                  </a:cubicBezTo>
                  <a:cubicBezTo>
                    <a:pt x="60" y="28"/>
                    <a:pt x="2345" y="2065"/>
                    <a:pt x="3018" y="4795"/>
                  </a:cubicBezTo>
                  <a:close/>
                </a:path>
              </a:pathLst>
            </a:custGeom>
            <a:solidFill>
              <a:srgbClr val="020202"/>
            </a:solidFill>
            <a:ln w="6712" cap="flat">
              <a:noFill/>
              <a:prstDash val="solid"/>
              <a:miter/>
            </a:ln>
          </p:spPr>
          <p:txBody>
            <a:bodyPr rtlCol="0" anchor="ctr"/>
            <a:lstStyle/>
            <a:p>
              <a:endParaRPr lang="es-CO"/>
            </a:p>
          </p:txBody>
        </p:sp>
        <p:sp>
          <p:nvSpPr>
            <p:cNvPr id="1550" name="Freeform: Shape 1549">
              <a:extLst>
                <a:ext uri="{FF2B5EF4-FFF2-40B4-BE49-F238E27FC236}">
                  <a16:creationId xmlns:a16="http://schemas.microsoft.com/office/drawing/2014/main" id="{BEEEE56C-C551-EA6F-9ED5-D3EFE6D24A28}"/>
                </a:ext>
              </a:extLst>
            </p:cNvPr>
            <p:cNvSpPr/>
            <p:nvPr/>
          </p:nvSpPr>
          <p:spPr>
            <a:xfrm>
              <a:off x="7293594" y="679211"/>
              <a:ext cx="5984" cy="4773"/>
            </a:xfrm>
            <a:custGeom>
              <a:avLst/>
              <a:gdLst>
                <a:gd name="connsiteX0" fmla="*/ 3288 w 5984"/>
                <a:gd name="connsiteY0" fmla="*/ 4459 h 4773"/>
                <a:gd name="connsiteX1" fmla="*/ -2697 w 5984"/>
                <a:gd name="connsiteY1" fmla="*/ -315 h 4773"/>
                <a:gd name="connsiteX2" fmla="*/ 3288 w 5984"/>
                <a:gd name="connsiteY2" fmla="*/ 4459 h 4773"/>
              </a:gdLst>
              <a:ahLst/>
              <a:cxnLst>
                <a:cxn ang="0">
                  <a:pos x="connsiteX0" y="connsiteY0"/>
                </a:cxn>
                <a:cxn ang="0">
                  <a:pos x="connsiteX1" y="connsiteY1"/>
                </a:cxn>
                <a:cxn ang="0">
                  <a:pos x="connsiteX2" y="connsiteY2"/>
                </a:cxn>
              </a:cxnLst>
              <a:rect l="l" t="t" r="r" b="b"/>
              <a:pathLst>
                <a:path w="5984" h="4773">
                  <a:moveTo>
                    <a:pt x="3288" y="4459"/>
                  </a:moveTo>
                  <a:cubicBezTo>
                    <a:pt x="463" y="4392"/>
                    <a:pt x="-2024" y="2442"/>
                    <a:pt x="-2697" y="-315"/>
                  </a:cubicBezTo>
                  <a:cubicBezTo>
                    <a:pt x="128" y="-127"/>
                    <a:pt x="2480" y="1776"/>
                    <a:pt x="3288" y="4459"/>
                  </a:cubicBezTo>
                  <a:close/>
                </a:path>
              </a:pathLst>
            </a:custGeom>
            <a:solidFill>
              <a:srgbClr val="020202"/>
            </a:solidFill>
            <a:ln w="6712" cap="flat">
              <a:noFill/>
              <a:prstDash val="solid"/>
              <a:miter/>
            </a:ln>
          </p:spPr>
          <p:txBody>
            <a:bodyPr rtlCol="0" anchor="ctr"/>
            <a:lstStyle/>
            <a:p>
              <a:endParaRPr lang="es-CO"/>
            </a:p>
          </p:txBody>
        </p:sp>
        <p:sp>
          <p:nvSpPr>
            <p:cNvPr id="1551" name="Freeform: Shape 1550">
              <a:extLst>
                <a:ext uri="{FF2B5EF4-FFF2-40B4-BE49-F238E27FC236}">
                  <a16:creationId xmlns:a16="http://schemas.microsoft.com/office/drawing/2014/main" id="{5A1DAC6D-1BBA-0114-FF74-08D84FE8E0B2}"/>
                </a:ext>
              </a:extLst>
            </p:cNvPr>
            <p:cNvSpPr/>
            <p:nvPr/>
          </p:nvSpPr>
          <p:spPr>
            <a:xfrm>
              <a:off x="7278802" y="669192"/>
              <a:ext cx="5917" cy="4639"/>
            </a:xfrm>
            <a:custGeom>
              <a:avLst/>
              <a:gdLst>
                <a:gd name="connsiteX0" fmla="*/ 3220 w 5917"/>
                <a:gd name="connsiteY0" fmla="*/ 4325 h 4639"/>
                <a:gd name="connsiteX1" fmla="*/ -2697 w 5917"/>
                <a:gd name="connsiteY1" fmla="*/ -315 h 4639"/>
                <a:gd name="connsiteX2" fmla="*/ 3220 w 5917"/>
                <a:gd name="connsiteY2" fmla="*/ 4325 h 4639"/>
              </a:gdLst>
              <a:ahLst/>
              <a:cxnLst>
                <a:cxn ang="0">
                  <a:pos x="connsiteX0" y="connsiteY0"/>
                </a:cxn>
                <a:cxn ang="0">
                  <a:pos x="connsiteX1" y="connsiteY1"/>
                </a:cxn>
                <a:cxn ang="0">
                  <a:pos x="connsiteX2" y="connsiteY2"/>
                </a:cxn>
              </a:cxnLst>
              <a:rect l="l" t="t" r="r" b="b"/>
              <a:pathLst>
                <a:path w="5917" h="4639">
                  <a:moveTo>
                    <a:pt x="3220" y="4325"/>
                  </a:moveTo>
                  <a:cubicBezTo>
                    <a:pt x="395" y="4291"/>
                    <a:pt x="-2024" y="2388"/>
                    <a:pt x="-2697" y="-315"/>
                  </a:cubicBezTo>
                  <a:cubicBezTo>
                    <a:pt x="-9" y="-5"/>
                    <a:pt x="2278" y="1790"/>
                    <a:pt x="3220" y="4325"/>
                  </a:cubicBezTo>
                  <a:close/>
                </a:path>
              </a:pathLst>
            </a:custGeom>
            <a:solidFill>
              <a:srgbClr val="020202"/>
            </a:solidFill>
            <a:ln w="6712" cap="flat">
              <a:noFill/>
              <a:prstDash val="solid"/>
              <a:miter/>
            </a:ln>
          </p:spPr>
          <p:txBody>
            <a:bodyPr rtlCol="0" anchor="ctr"/>
            <a:lstStyle/>
            <a:p>
              <a:endParaRPr lang="es-CO"/>
            </a:p>
          </p:txBody>
        </p:sp>
        <p:sp>
          <p:nvSpPr>
            <p:cNvPr id="1552" name="Freeform: Shape 1551">
              <a:extLst>
                <a:ext uri="{FF2B5EF4-FFF2-40B4-BE49-F238E27FC236}">
                  <a16:creationId xmlns:a16="http://schemas.microsoft.com/office/drawing/2014/main" id="{F0E3922C-98DF-E8BC-4B54-D7EA2CF17BC8}"/>
                </a:ext>
              </a:extLst>
            </p:cNvPr>
            <p:cNvSpPr/>
            <p:nvPr/>
          </p:nvSpPr>
          <p:spPr>
            <a:xfrm>
              <a:off x="7244109" y="639138"/>
              <a:ext cx="5646" cy="4908"/>
            </a:xfrm>
            <a:custGeom>
              <a:avLst/>
              <a:gdLst>
                <a:gd name="connsiteX0" fmla="*/ 2949 w 5646"/>
                <a:gd name="connsiteY0" fmla="*/ 4594 h 4908"/>
                <a:gd name="connsiteX1" fmla="*/ -2697 w 5646"/>
                <a:gd name="connsiteY1" fmla="*/ -315 h 4908"/>
                <a:gd name="connsiteX2" fmla="*/ 2949 w 5646"/>
                <a:gd name="connsiteY2" fmla="*/ 4594 h 4908"/>
              </a:gdLst>
              <a:ahLst/>
              <a:cxnLst>
                <a:cxn ang="0">
                  <a:pos x="connsiteX0" y="connsiteY0"/>
                </a:cxn>
                <a:cxn ang="0">
                  <a:pos x="connsiteX1" y="connsiteY1"/>
                </a:cxn>
                <a:cxn ang="0">
                  <a:pos x="connsiteX2" y="connsiteY2"/>
                </a:cxn>
              </a:cxnLst>
              <a:rect l="l" t="t" r="r" b="b"/>
              <a:pathLst>
                <a:path w="5646" h="4908">
                  <a:moveTo>
                    <a:pt x="2949" y="4594"/>
                  </a:moveTo>
                  <a:cubicBezTo>
                    <a:pt x="193" y="4412"/>
                    <a:pt x="-2161" y="2402"/>
                    <a:pt x="-2697" y="-315"/>
                  </a:cubicBezTo>
                  <a:cubicBezTo>
                    <a:pt x="-76" y="176"/>
                    <a:pt x="2076" y="2059"/>
                    <a:pt x="2949" y="4594"/>
                  </a:cubicBezTo>
                  <a:close/>
                </a:path>
              </a:pathLst>
            </a:custGeom>
            <a:solidFill>
              <a:srgbClr val="020202"/>
            </a:solidFill>
            <a:ln w="6712" cap="flat">
              <a:noFill/>
              <a:prstDash val="solid"/>
              <a:miter/>
            </a:ln>
          </p:spPr>
          <p:txBody>
            <a:bodyPr rtlCol="0" anchor="ctr"/>
            <a:lstStyle/>
            <a:p>
              <a:endParaRPr lang="es-CO"/>
            </a:p>
          </p:txBody>
        </p:sp>
        <p:sp>
          <p:nvSpPr>
            <p:cNvPr id="1553" name="Freeform: Shape 1552">
              <a:extLst>
                <a:ext uri="{FF2B5EF4-FFF2-40B4-BE49-F238E27FC236}">
                  <a16:creationId xmlns:a16="http://schemas.microsoft.com/office/drawing/2014/main" id="{1598281B-2133-B939-3C33-1AA8015901F6}"/>
                </a:ext>
              </a:extLst>
            </p:cNvPr>
            <p:cNvSpPr/>
            <p:nvPr/>
          </p:nvSpPr>
          <p:spPr>
            <a:xfrm>
              <a:off x="7238798" y="634432"/>
              <a:ext cx="5781" cy="5109"/>
            </a:xfrm>
            <a:custGeom>
              <a:avLst/>
              <a:gdLst>
                <a:gd name="connsiteX0" fmla="*/ 3084 w 5781"/>
                <a:gd name="connsiteY0" fmla="*/ 4795 h 5109"/>
                <a:gd name="connsiteX1" fmla="*/ -2697 w 5781"/>
                <a:gd name="connsiteY1" fmla="*/ -315 h 5109"/>
                <a:gd name="connsiteX2" fmla="*/ 3084 w 5781"/>
                <a:gd name="connsiteY2" fmla="*/ 4795 h 5109"/>
              </a:gdLst>
              <a:ahLst/>
              <a:cxnLst>
                <a:cxn ang="0">
                  <a:pos x="connsiteX0" y="connsiteY0"/>
                </a:cxn>
                <a:cxn ang="0">
                  <a:pos x="connsiteX1" y="connsiteY1"/>
                </a:cxn>
                <a:cxn ang="0">
                  <a:pos x="connsiteX2" y="connsiteY2"/>
                </a:cxn>
              </a:cxnLst>
              <a:rect l="l" t="t" r="r" b="b"/>
              <a:pathLst>
                <a:path w="5781" h="5109">
                  <a:moveTo>
                    <a:pt x="3084" y="4795"/>
                  </a:moveTo>
                  <a:cubicBezTo>
                    <a:pt x="193" y="4600"/>
                    <a:pt x="-2159" y="2503"/>
                    <a:pt x="-2697" y="-315"/>
                  </a:cubicBezTo>
                  <a:cubicBezTo>
                    <a:pt x="126" y="1"/>
                    <a:pt x="2413" y="2045"/>
                    <a:pt x="3084" y="4795"/>
                  </a:cubicBezTo>
                  <a:close/>
                </a:path>
              </a:pathLst>
            </a:custGeom>
            <a:solidFill>
              <a:srgbClr val="020202"/>
            </a:solidFill>
            <a:ln w="6712" cap="flat">
              <a:noFill/>
              <a:prstDash val="solid"/>
              <a:miter/>
            </a:ln>
          </p:spPr>
          <p:txBody>
            <a:bodyPr rtlCol="0" anchor="ctr"/>
            <a:lstStyle/>
            <a:p>
              <a:endParaRPr lang="es-CO"/>
            </a:p>
          </p:txBody>
        </p:sp>
        <p:sp>
          <p:nvSpPr>
            <p:cNvPr id="1554" name="Freeform: Shape 1553">
              <a:extLst>
                <a:ext uri="{FF2B5EF4-FFF2-40B4-BE49-F238E27FC236}">
                  <a16:creationId xmlns:a16="http://schemas.microsoft.com/office/drawing/2014/main" id="{B7488141-9EF0-BA58-4B3F-B23DF3D44AF7}"/>
                </a:ext>
              </a:extLst>
            </p:cNvPr>
            <p:cNvSpPr/>
            <p:nvPr/>
          </p:nvSpPr>
          <p:spPr>
            <a:xfrm>
              <a:off x="7672924" y="4598395"/>
              <a:ext cx="797085" cy="1903033"/>
            </a:xfrm>
            <a:custGeom>
              <a:avLst/>
              <a:gdLst>
                <a:gd name="connsiteX0" fmla="*/ 22528 w 797085"/>
                <a:gd name="connsiteY0" fmla="*/ 1902404 h 1903033"/>
                <a:gd name="connsiteX1" fmla="*/ 14057 w 797085"/>
                <a:gd name="connsiteY1" fmla="*/ 1887277 h 1903033"/>
                <a:gd name="connsiteX2" fmla="*/ -2417 w 797085"/>
                <a:gd name="connsiteY2" fmla="*/ 1832412 h 1903033"/>
                <a:gd name="connsiteX3" fmla="*/ 26763 w 797085"/>
                <a:gd name="connsiteY3" fmla="*/ 1783533 h 1903033"/>
                <a:gd name="connsiteX4" fmla="*/ 62802 w 797085"/>
                <a:gd name="connsiteY4" fmla="*/ 1766992 h 1903033"/>
                <a:gd name="connsiteX5" fmla="*/ 243059 w 797085"/>
                <a:gd name="connsiteY5" fmla="*/ 1664795 h 1903033"/>
                <a:gd name="connsiteX6" fmla="*/ 312446 w 797085"/>
                <a:gd name="connsiteY6" fmla="*/ 1604956 h 1903033"/>
                <a:gd name="connsiteX7" fmla="*/ 407450 w 797085"/>
                <a:gd name="connsiteY7" fmla="*/ 1478217 h 1903033"/>
                <a:gd name="connsiteX8" fmla="*/ 465608 w 797085"/>
                <a:gd name="connsiteY8" fmla="*/ 1310532 h 1903033"/>
                <a:gd name="connsiteX9" fmla="*/ 484367 w 797085"/>
                <a:gd name="connsiteY9" fmla="*/ 1211024 h 1903033"/>
                <a:gd name="connsiteX10" fmla="*/ 490687 w 797085"/>
                <a:gd name="connsiteY10" fmla="*/ 1147016 h 1903033"/>
                <a:gd name="connsiteX11" fmla="*/ 499495 w 797085"/>
                <a:gd name="connsiteY11" fmla="*/ 1001317 h 1903033"/>
                <a:gd name="connsiteX12" fmla="*/ 521548 w 797085"/>
                <a:gd name="connsiteY12" fmla="*/ 829800 h 1903033"/>
                <a:gd name="connsiteX13" fmla="*/ 552139 w 797085"/>
                <a:gd name="connsiteY13" fmla="*/ 679663 h 1903033"/>
                <a:gd name="connsiteX14" fmla="*/ 589119 w 797085"/>
                <a:gd name="connsiteY14" fmla="*/ 500549 h 1903033"/>
                <a:gd name="connsiteX15" fmla="*/ 620384 w 797085"/>
                <a:gd name="connsiteY15" fmla="*/ 305566 h 1903033"/>
                <a:gd name="connsiteX16" fmla="*/ 679282 w 797085"/>
                <a:gd name="connsiteY16" fmla="*/ 111324 h 1903033"/>
                <a:gd name="connsiteX17" fmla="*/ 707723 w 797085"/>
                <a:gd name="connsiteY17" fmla="*/ 53501 h 1903033"/>
                <a:gd name="connsiteX18" fmla="*/ 794388 w 797085"/>
                <a:gd name="connsiteY18" fmla="*/ -287 h 1903033"/>
                <a:gd name="connsiteX19" fmla="*/ 751964 w 797085"/>
                <a:gd name="connsiteY19" fmla="*/ 230398 h 1903033"/>
                <a:gd name="connsiteX20" fmla="*/ 733542 w 797085"/>
                <a:gd name="connsiteY20" fmla="*/ 349941 h 1903033"/>
                <a:gd name="connsiteX21" fmla="*/ 706647 w 797085"/>
                <a:gd name="connsiteY21" fmla="*/ 510634 h 1903033"/>
                <a:gd name="connsiteX22" fmla="*/ 669332 w 797085"/>
                <a:gd name="connsiteY22" fmla="*/ 694455 h 1903033"/>
                <a:gd name="connsiteX23" fmla="*/ 646471 w 797085"/>
                <a:gd name="connsiteY23" fmla="*/ 813327 h 1903033"/>
                <a:gd name="connsiteX24" fmla="*/ 641226 w 797085"/>
                <a:gd name="connsiteY24" fmla="*/ 859787 h 1903033"/>
                <a:gd name="connsiteX25" fmla="*/ 622065 w 797085"/>
                <a:gd name="connsiteY25" fmla="*/ 961715 h 1903033"/>
                <a:gd name="connsiteX26" fmla="*/ 614803 w 797085"/>
                <a:gd name="connsiteY26" fmla="*/ 1025522 h 1903033"/>
                <a:gd name="connsiteX27" fmla="*/ 609156 w 797085"/>
                <a:gd name="connsiteY27" fmla="*/ 1156765 h 1903033"/>
                <a:gd name="connsiteX28" fmla="*/ 533584 w 797085"/>
                <a:gd name="connsiteY28" fmla="*/ 1490925 h 1903033"/>
                <a:gd name="connsiteX29" fmla="*/ 481476 w 797085"/>
                <a:gd name="connsiteY29" fmla="*/ 1589760 h 1903033"/>
                <a:gd name="connsiteX30" fmla="*/ 463254 w 797085"/>
                <a:gd name="connsiteY30" fmla="*/ 1622236 h 1903033"/>
                <a:gd name="connsiteX31" fmla="*/ 350770 w 797085"/>
                <a:gd name="connsiteY31" fmla="*/ 1746687 h 1903033"/>
                <a:gd name="connsiteX32" fmla="*/ 241714 w 797085"/>
                <a:gd name="connsiteY32" fmla="*/ 1828110 h 1903033"/>
                <a:gd name="connsiteX33" fmla="*/ 64416 w 797085"/>
                <a:gd name="connsiteY33" fmla="*/ 1901598 h 1903033"/>
                <a:gd name="connsiteX34" fmla="*/ 22528 w 797085"/>
                <a:gd name="connsiteY34" fmla="*/ 1902404 h 1903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797085" h="1903033">
                  <a:moveTo>
                    <a:pt x="22528" y="1902404"/>
                  </a:moveTo>
                  <a:cubicBezTo>
                    <a:pt x="20578" y="1896959"/>
                    <a:pt x="17686" y="1891849"/>
                    <a:pt x="14057" y="1887277"/>
                  </a:cubicBezTo>
                  <a:cubicBezTo>
                    <a:pt x="-3156" y="1872216"/>
                    <a:pt x="-3291" y="1852650"/>
                    <a:pt x="-2417" y="1832412"/>
                  </a:cubicBezTo>
                  <a:cubicBezTo>
                    <a:pt x="-2283" y="1812041"/>
                    <a:pt x="8879" y="1793282"/>
                    <a:pt x="26763" y="1783533"/>
                  </a:cubicBezTo>
                  <a:cubicBezTo>
                    <a:pt x="38126" y="1776742"/>
                    <a:pt x="50228" y="1771161"/>
                    <a:pt x="62802" y="1766992"/>
                  </a:cubicBezTo>
                  <a:cubicBezTo>
                    <a:pt x="130037" y="1745679"/>
                    <a:pt x="188397" y="1708565"/>
                    <a:pt x="243059" y="1664795"/>
                  </a:cubicBezTo>
                  <a:cubicBezTo>
                    <a:pt x="266928" y="1645633"/>
                    <a:pt x="291602" y="1627547"/>
                    <a:pt x="312446" y="1604956"/>
                  </a:cubicBezTo>
                  <a:cubicBezTo>
                    <a:pt x="348820" y="1566430"/>
                    <a:pt x="380689" y="1523938"/>
                    <a:pt x="407450" y="1478217"/>
                  </a:cubicBezTo>
                  <a:cubicBezTo>
                    <a:pt x="436158" y="1426043"/>
                    <a:pt x="455859" y="1369296"/>
                    <a:pt x="465608" y="1310532"/>
                  </a:cubicBezTo>
                  <a:cubicBezTo>
                    <a:pt x="471726" y="1277318"/>
                    <a:pt x="479055" y="1244305"/>
                    <a:pt x="484367" y="1211024"/>
                  </a:cubicBezTo>
                  <a:cubicBezTo>
                    <a:pt x="487729" y="1189912"/>
                    <a:pt x="488400" y="1168330"/>
                    <a:pt x="490687" y="1147016"/>
                  </a:cubicBezTo>
                  <a:cubicBezTo>
                    <a:pt x="495864" y="1098607"/>
                    <a:pt x="495931" y="1049861"/>
                    <a:pt x="499495" y="1001317"/>
                  </a:cubicBezTo>
                  <a:cubicBezTo>
                    <a:pt x="503730" y="943629"/>
                    <a:pt x="513681" y="887017"/>
                    <a:pt x="521548" y="829800"/>
                  </a:cubicBezTo>
                  <a:cubicBezTo>
                    <a:pt x="528607" y="779307"/>
                    <a:pt x="540844" y="729485"/>
                    <a:pt x="552139" y="679663"/>
                  </a:cubicBezTo>
                  <a:cubicBezTo>
                    <a:pt x="565586" y="620160"/>
                    <a:pt x="581118" y="560926"/>
                    <a:pt x="589119" y="500549"/>
                  </a:cubicBezTo>
                  <a:cubicBezTo>
                    <a:pt x="597860" y="435196"/>
                    <a:pt x="606668" y="369911"/>
                    <a:pt x="620384" y="305566"/>
                  </a:cubicBezTo>
                  <a:cubicBezTo>
                    <a:pt x="633696" y="239070"/>
                    <a:pt x="653396" y="173987"/>
                    <a:pt x="679282" y="111324"/>
                  </a:cubicBezTo>
                  <a:cubicBezTo>
                    <a:pt x="687687" y="91557"/>
                    <a:pt x="698914" y="73134"/>
                    <a:pt x="707723" y="53501"/>
                  </a:cubicBezTo>
                  <a:cubicBezTo>
                    <a:pt x="724599" y="15782"/>
                    <a:pt x="753845" y="-1094"/>
                    <a:pt x="794388" y="-287"/>
                  </a:cubicBezTo>
                  <a:cubicBezTo>
                    <a:pt x="782689" y="77101"/>
                    <a:pt x="766150" y="153547"/>
                    <a:pt x="751964" y="230398"/>
                  </a:cubicBezTo>
                  <a:cubicBezTo>
                    <a:pt x="744635" y="269999"/>
                    <a:pt x="739054" y="310004"/>
                    <a:pt x="733542" y="349941"/>
                  </a:cubicBezTo>
                  <a:cubicBezTo>
                    <a:pt x="726145" y="403730"/>
                    <a:pt x="723052" y="457922"/>
                    <a:pt x="706647" y="510634"/>
                  </a:cubicBezTo>
                  <a:cubicBezTo>
                    <a:pt x="688425" y="570473"/>
                    <a:pt x="683652" y="633607"/>
                    <a:pt x="669332" y="694455"/>
                  </a:cubicBezTo>
                  <a:cubicBezTo>
                    <a:pt x="660052" y="733856"/>
                    <a:pt x="655346" y="773995"/>
                    <a:pt x="646471" y="813327"/>
                  </a:cubicBezTo>
                  <a:cubicBezTo>
                    <a:pt x="643041" y="828590"/>
                    <a:pt x="641293" y="844188"/>
                    <a:pt x="641226" y="859787"/>
                  </a:cubicBezTo>
                  <a:cubicBezTo>
                    <a:pt x="641226" y="895489"/>
                    <a:pt x="626435" y="927493"/>
                    <a:pt x="622065" y="961715"/>
                  </a:cubicBezTo>
                  <a:cubicBezTo>
                    <a:pt x="619375" y="982962"/>
                    <a:pt x="613122" y="1003737"/>
                    <a:pt x="614803" y="1025522"/>
                  </a:cubicBezTo>
                  <a:cubicBezTo>
                    <a:pt x="618165" y="1069494"/>
                    <a:pt x="613257" y="1113331"/>
                    <a:pt x="609156" y="1156765"/>
                  </a:cubicBezTo>
                  <a:cubicBezTo>
                    <a:pt x="598331" y="1271065"/>
                    <a:pt x="578631" y="1384155"/>
                    <a:pt x="533584" y="1490925"/>
                  </a:cubicBezTo>
                  <a:cubicBezTo>
                    <a:pt x="518791" y="1525147"/>
                    <a:pt x="501378" y="1558227"/>
                    <a:pt x="481476" y="1589760"/>
                  </a:cubicBezTo>
                  <a:cubicBezTo>
                    <a:pt x="474753" y="1600317"/>
                    <a:pt x="469172" y="1611343"/>
                    <a:pt x="463254" y="1622236"/>
                  </a:cubicBezTo>
                  <a:cubicBezTo>
                    <a:pt x="435554" y="1672595"/>
                    <a:pt x="392792" y="1709036"/>
                    <a:pt x="350770" y="1746687"/>
                  </a:cubicBezTo>
                  <a:cubicBezTo>
                    <a:pt x="316413" y="1776406"/>
                    <a:pt x="279971" y="1803636"/>
                    <a:pt x="241714" y="1828110"/>
                  </a:cubicBezTo>
                  <a:cubicBezTo>
                    <a:pt x="187926" y="1863879"/>
                    <a:pt x="129970" y="1892991"/>
                    <a:pt x="64416" y="1901598"/>
                  </a:cubicBezTo>
                  <a:cubicBezTo>
                    <a:pt x="50498" y="1902741"/>
                    <a:pt x="36512" y="1903009"/>
                    <a:pt x="22528" y="1902404"/>
                  </a:cubicBezTo>
                  <a:close/>
                </a:path>
              </a:pathLst>
            </a:custGeom>
            <a:solidFill>
              <a:srgbClr val="000000"/>
            </a:solidFill>
            <a:ln w="6712" cap="flat">
              <a:noFill/>
              <a:prstDash val="solid"/>
              <a:miter/>
            </a:ln>
          </p:spPr>
          <p:txBody>
            <a:bodyPr rtlCol="0" anchor="ctr"/>
            <a:lstStyle/>
            <a:p>
              <a:endParaRPr lang="es-CO"/>
            </a:p>
          </p:txBody>
        </p:sp>
        <p:sp>
          <p:nvSpPr>
            <p:cNvPr id="1555" name="Freeform: Shape 1554">
              <a:extLst>
                <a:ext uri="{FF2B5EF4-FFF2-40B4-BE49-F238E27FC236}">
                  <a16:creationId xmlns:a16="http://schemas.microsoft.com/office/drawing/2014/main" id="{88E630CD-9607-F295-2391-4B9B142322FB}"/>
                </a:ext>
              </a:extLst>
            </p:cNvPr>
            <p:cNvSpPr/>
            <p:nvPr/>
          </p:nvSpPr>
          <p:spPr>
            <a:xfrm>
              <a:off x="7294738" y="6470059"/>
              <a:ext cx="119536" cy="21575"/>
            </a:xfrm>
            <a:custGeom>
              <a:avLst/>
              <a:gdLst>
                <a:gd name="connsiteX0" fmla="*/ -2697 w 119536"/>
                <a:gd name="connsiteY0" fmla="*/ 20588 h 21575"/>
                <a:gd name="connsiteX1" fmla="*/ 35290 w 119536"/>
                <a:gd name="connsiteY1" fmla="*/ 2905 h 21575"/>
                <a:gd name="connsiteX2" fmla="*/ 47191 w 119536"/>
                <a:gd name="connsiteY2" fmla="*/ 11175 h 21575"/>
                <a:gd name="connsiteX3" fmla="*/ 61915 w 119536"/>
                <a:gd name="connsiteY3" fmla="*/ 11175 h 21575"/>
                <a:gd name="connsiteX4" fmla="*/ 98356 w 119536"/>
                <a:gd name="connsiteY4" fmla="*/ 1090 h 21575"/>
                <a:gd name="connsiteX5" fmla="*/ 116778 w 119536"/>
                <a:gd name="connsiteY5" fmla="*/ 21261 h 2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536" h="21575">
                  <a:moveTo>
                    <a:pt x="-2697" y="20588"/>
                  </a:moveTo>
                  <a:cubicBezTo>
                    <a:pt x="1403" y="1830"/>
                    <a:pt x="15523" y="-4961"/>
                    <a:pt x="35290" y="2905"/>
                  </a:cubicBezTo>
                  <a:cubicBezTo>
                    <a:pt x="39727" y="4923"/>
                    <a:pt x="43762" y="7747"/>
                    <a:pt x="47191" y="11175"/>
                  </a:cubicBezTo>
                  <a:cubicBezTo>
                    <a:pt x="52503" y="16017"/>
                    <a:pt x="57276" y="16353"/>
                    <a:pt x="61915" y="11175"/>
                  </a:cubicBezTo>
                  <a:cubicBezTo>
                    <a:pt x="71866" y="-456"/>
                    <a:pt x="85245" y="1292"/>
                    <a:pt x="98356" y="1090"/>
                  </a:cubicBezTo>
                  <a:cubicBezTo>
                    <a:pt x="111468" y="889"/>
                    <a:pt x="117519" y="7813"/>
                    <a:pt x="116778" y="21261"/>
                  </a:cubicBezTo>
                  <a:close/>
                </a:path>
              </a:pathLst>
            </a:custGeom>
            <a:solidFill>
              <a:srgbClr val="020202"/>
            </a:solidFill>
            <a:ln w="6712" cap="flat">
              <a:noFill/>
              <a:prstDash val="solid"/>
              <a:miter/>
            </a:ln>
          </p:spPr>
          <p:txBody>
            <a:bodyPr rtlCol="0" anchor="ctr"/>
            <a:lstStyle/>
            <a:p>
              <a:endParaRPr lang="es-CO"/>
            </a:p>
          </p:txBody>
        </p:sp>
        <p:sp>
          <p:nvSpPr>
            <p:cNvPr id="1556" name="Freeform: Shape 1555">
              <a:extLst>
                <a:ext uri="{FF2B5EF4-FFF2-40B4-BE49-F238E27FC236}">
                  <a16:creationId xmlns:a16="http://schemas.microsoft.com/office/drawing/2014/main" id="{ED909949-69CE-1535-BFD3-C9D993033EEC}"/>
                </a:ext>
              </a:extLst>
            </p:cNvPr>
            <p:cNvSpPr/>
            <p:nvPr/>
          </p:nvSpPr>
          <p:spPr>
            <a:xfrm>
              <a:off x="7115286" y="6479162"/>
              <a:ext cx="159549" cy="16521"/>
            </a:xfrm>
            <a:custGeom>
              <a:avLst/>
              <a:gdLst>
                <a:gd name="connsiteX0" fmla="*/ -2697 w 159549"/>
                <a:gd name="connsiteY0" fmla="*/ 11687 h 16521"/>
                <a:gd name="connsiteX1" fmla="*/ 57814 w 159549"/>
                <a:gd name="connsiteY1" fmla="*/ 3417 h 16521"/>
                <a:gd name="connsiteX2" fmla="*/ 91432 w 159549"/>
                <a:gd name="connsiteY2" fmla="*/ 3417 h 16521"/>
                <a:gd name="connsiteX3" fmla="*/ 156852 w 159549"/>
                <a:gd name="connsiteY3" fmla="*/ 11754 h 16521"/>
                <a:gd name="connsiteX4" fmla="*/ 143405 w 159549"/>
                <a:gd name="connsiteY4" fmla="*/ 16057 h 16521"/>
                <a:gd name="connsiteX5" fmla="*/ 10884 w 159549"/>
                <a:gd name="connsiteY5" fmla="*/ 16057 h 16521"/>
                <a:gd name="connsiteX6" fmla="*/ -2697 w 159549"/>
                <a:gd name="connsiteY6" fmla="*/ 11687 h 16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549" h="16521">
                  <a:moveTo>
                    <a:pt x="-2697" y="11687"/>
                  </a:moveTo>
                  <a:cubicBezTo>
                    <a:pt x="17473" y="10073"/>
                    <a:pt x="37644" y="14981"/>
                    <a:pt x="57814" y="3417"/>
                  </a:cubicBezTo>
                  <a:cubicBezTo>
                    <a:pt x="68438" y="-1559"/>
                    <a:pt x="80743" y="-1559"/>
                    <a:pt x="91432" y="3417"/>
                  </a:cubicBezTo>
                  <a:cubicBezTo>
                    <a:pt x="112881" y="15855"/>
                    <a:pt x="135068" y="9737"/>
                    <a:pt x="156852" y="11754"/>
                  </a:cubicBezTo>
                  <a:cubicBezTo>
                    <a:pt x="153223" y="15116"/>
                    <a:pt x="148313" y="16662"/>
                    <a:pt x="143405" y="16057"/>
                  </a:cubicBezTo>
                  <a:lnTo>
                    <a:pt x="10884" y="16057"/>
                  </a:lnTo>
                  <a:cubicBezTo>
                    <a:pt x="5909" y="16729"/>
                    <a:pt x="934" y="15116"/>
                    <a:pt x="-2697" y="11687"/>
                  </a:cubicBezTo>
                  <a:close/>
                </a:path>
              </a:pathLst>
            </a:custGeom>
            <a:solidFill>
              <a:srgbClr val="020202"/>
            </a:solidFill>
            <a:ln w="6712" cap="flat">
              <a:noFill/>
              <a:prstDash val="solid"/>
              <a:miter/>
            </a:ln>
          </p:spPr>
          <p:txBody>
            <a:bodyPr rtlCol="0" anchor="ctr"/>
            <a:lstStyle/>
            <a:p>
              <a:endParaRPr lang="es-CO"/>
            </a:p>
          </p:txBody>
        </p:sp>
        <p:sp>
          <p:nvSpPr>
            <p:cNvPr id="1557" name="Freeform: Shape 1556">
              <a:extLst>
                <a:ext uri="{FF2B5EF4-FFF2-40B4-BE49-F238E27FC236}">
                  <a16:creationId xmlns:a16="http://schemas.microsoft.com/office/drawing/2014/main" id="{9EF7C621-A276-EAEF-D173-9D20C016A65F}"/>
                </a:ext>
              </a:extLst>
            </p:cNvPr>
            <p:cNvSpPr/>
            <p:nvPr/>
          </p:nvSpPr>
          <p:spPr>
            <a:xfrm>
              <a:off x="7419123" y="6480847"/>
              <a:ext cx="44643" cy="15360"/>
            </a:xfrm>
            <a:custGeom>
              <a:avLst/>
              <a:gdLst>
                <a:gd name="connsiteX0" fmla="*/ -2697 w 44643"/>
                <a:gd name="connsiteY0" fmla="*/ 10002 h 15360"/>
                <a:gd name="connsiteX1" fmla="*/ 10750 w 44643"/>
                <a:gd name="connsiteY1" fmla="*/ 6640 h 15360"/>
                <a:gd name="connsiteX2" fmla="*/ 41946 w 44643"/>
                <a:gd name="connsiteY2" fmla="*/ 15045 h 15360"/>
                <a:gd name="connsiteX3" fmla="*/ -2697 w 44643"/>
                <a:gd name="connsiteY3" fmla="*/ 10002 h 15360"/>
              </a:gdLst>
              <a:ahLst/>
              <a:cxnLst>
                <a:cxn ang="0">
                  <a:pos x="connsiteX0" y="connsiteY0"/>
                </a:cxn>
                <a:cxn ang="0">
                  <a:pos x="connsiteX1" y="connsiteY1"/>
                </a:cxn>
                <a:cxn ang="0">
                  <a:pos x="connsiteX2" y="connsiteY2"/>
                </a:cxn>
                <a:cxn ang="0">
                  <a:pos x="connsiteX3" y="connsiteY3"/>
                </a:cxn>
              </a:cxnLst>
              <a:rect l="l" t="t" r="r" b="b"/>
              <a:pathLst>
                <a:path w="44643" h="15360">
                  <a:moveTo>
                    <a:pt x="-2697" y="10002"/>
                  </a:moveTo>
                  <a:cubicBezTo>
                    <a:pt x="2009" y="10069"/>
                    <a:pt x="6648" y="8926"/>
                    <a:pt x="10750" y="6640"/>
                  </a:cubicBezTo>
                  <a:cubicBezTo>
                    <a:pt x="28701" y="-3983"/>
                    <a:pt x="30113" y="-3378"/>
                    <a:pt x="41946" y="15045"/>
                  </a:cubicBezTo>
                  <a:cubicBezTo>
                    <a:pt x="27222" y="13229"/>
                    <a:pt x="11488" y="18541"/>
                    <a:pt x="-2697" y="10002"/>
                  </a:cubicBezTo>
                  <a:close/>
                </a:path>
              </a:pathLst>
            </a:custGeom>
            <a:solidFill>
              <a:srgbClr val="020202"/>
            </a:solidFill>
            <a:ln w="6712" cap="flat">
              <a:noFill/>
              <a:prstDash val="solid"/>
              <a:miter/>
            </a:ln>
          </p:spPr>
          <p:txBody>
            <a:bodyPr rtlCol="0" anchor="ctr"/>
            <a:lstStyle/>
            <a:p>
              <a:endParaRPr lang="es-CO"/>
            </a:p>
          </p:txBody>
        </p:sp>
        <p:sp>
          <p:nvSpPr>
            <p:cNvPr id="1558" name="Freeform: Shape 1557">
              <a:extLst>
                <a:ext uri="{FF2B5EF4-FFF2-40B4-BE49-F238E27FC236}">
                  <a16:creationId xmlns:a16="http://schemas.microsoft.com/office/drawing/2014/main" id="{5DF4EFD3-9BD2-E7C8-3FFF-CE0516E7D87E}"/>
                </a:ext>
              </a:extLst>
            </p:cNvPr>
            <p:cNvSpPr/>
            <p:nvPr/>
          </p:nvSpPr>
          <p:spPr>
            <a:xfrm>
              <a:off x="7463969" y="6496120"/>
              <a:ext cx="14791" cy="4539"/>
            </a:xfrm>
            <a:custGeom>
              <a:avLst/>
              <a:gdLst>
                <a:gd name="connsiteX0" fmla="*/ -2697 w 14791"/>
                <a:gd name="connsiteY0" fmla="*/ -228 h 4539"/>
                <a:gd name="connsiteX1" fmla="*/ 12094 w 14791"/>
                <a:gd name="connsiteY1" fmla="*/ 4142 h 4539"/>
                <a:gd name="connsiteX2" fmla="*/ -2697 w 14791"/>
                <a:gd name="connsiteY2" fmla="*/ -228 h 4539"/>
              </a:gdLst>
              <a:ahLst/>
              <a:cxnLst>
                <a:cxn ang="0">
                  <a:pos x="connsiteX0" y="connsiteY0"/>
                </a:cxn>
                <a:cxn ang="0">
                  <a:pos x="connsiteX1" y="connsiteY1"/>
                </a:cxn>
                <a:cxn ang="0">
                  <a:pos x="connsiteX2" y="connsiteY2"/>
                </a:cxn>
              </a:cxnLst>
              <a:rect l="l" t="t" r="r" b="b"/>
              <a:pathLst>
                <a:path w="14791" h="4539">
                  <a:moveTo>
                    <a:pt x="-2697" y="-228"/>
                  </a:moveTo>
                  <a:cubicBezTo>
                    <a:pt x="2615" y="-228"/>
                    <a:pt x="8329" y="-1304"/>
                    <a:pt x="12094" y="4142"/>
                  </a:cubicBezTo>
                  <a:cubicBezTo>
                    <a:pt x="6715" y="4209"/>
                    <a:pt x="1068" y="5016"/>
                    <a:pt x="-2697" y="-228"/>
                  </a:cubicBezTo>
                  <a:close/>
                </a:path>
              </a:pathLst>
            </a:custGeom>
            <a:solidFill>
              <a:srgbClr val="020202"/>
            </a:solidFill>
            <a:ln w="6712" cap="flat">
              <a:noFill/>
              <a:prstDash val="solid"/>
              <a:miter/>
            </a:ln>
          </p:spPr>
          <p:txBody>
            <a:bodyPr rtlCol="0" anchor="ctr"/>
            <a:lstStyle/>
            <a:p>
              <a:endParaRPr lang="es-CO"/>
            </a:p>
          </p:txBody>
        </p:sp>
        <p:sp>
          <p:nvSpPr>
            <p:cNvPr id="1559" name="Freeform: Shape 1558">
              <a:extLst>
                <a:ext uri="{FF2B5EF4-FFF2-40B4-BE49-F238E27FC236}">
                  <a16:creationId xmlns:a16="http://schemas.microsoft.com/office/drawing/2014/main" id="{3E0BAEA8-D20F-8EA6-FB8F-1CB80E444E05}"/>
                </a:ext>
              </a:extLst>
            </p:cNvPr>
            <p:cNvSpPr/>
            <p:nvPr/>
          </p:nvSpPr>
          <p:spPr>
            <a:xfrm>
              <a:off x="6777026" y="6326572"/>
              <a:ext cx="4585" cy="5378"/>
            </a:xfrm>
            <a:custGeom>
              <a:avLst/>
              <a:gdLst>
                <a:gd name="connsiteX0" fmla="*/ -2630 w 4585"/>
                <a:gd name="connsiteY0" fmla="*/ -315 h 5378"/>
                <a:gd name="connsiteX1" fmla="*/ 1874 w 4585"/>
                <a:gd name="connsiteY1" fmla="*/ 4795 h 5378"/>
                <a:gd name="connsiteX2" fmla="*/ 1874 w 4585"/>
                <a:gd name="connsiteY2" fmla="*/ 5064 h 5378"/>
                <a:gd name="connsiteX3" fmla="*/ -2697 w 4585"/>
                <a:gd name="connsiteY3" fmla="*/ 358 h 5378"/>
                <a:gd name="connsiteX4" fmla="*/ -2630 w 4585"/>
                <a:gd name="connsiteY4" fmla="*/ -315 h 5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85" h="5378">
                  <a:moveTo>
                    <a:pt x="-2630" y="-315"/>
                  </a:moveTo>
                  <a:cubicBezTo>
                    <a:pt x="59" y="-113"/>
                    <a:pt x="2076" y="2173"/>
                    <a:pt x="1874" y="4795"/>
                  </a:cubicBezTo>
                  <a:cubicBezTo>
                    <a:pt x="1874" y="4930"/>
                    <a:pt x="1874" y="4997"/>
                    <a:pt x="1874" y="5064"/>
                  </a:cubicBezTo>
                  <a:cubicBezTo>
                    <a:pt x="-682" y="4997"/>
                    <a:pt x="-2697" y="2912"/>
                    <a:pt x="-2697" y="358"/>
                  </a:cubicBezTo>
                  <a:cubicBezTo>
                    <a:pt x="-2697" y="156"/>
                    <a:pt x="-2697" y="-113"/>
                    <a:pt x="-2630" y="-315"/>
                  </a:cubicBezTo>
                  <a:close/>
                </a:path>
              </a:pathLst>
            </a:custGeom>
            <a:solidFill>
              <a:srgbClr val="5B5B5B"/>
            </a:solidFill>
            <a:ln w="6712" cap="flat">
              <a:noFill/>
              <a:prstDash val="solid"/>
              <a:miter/>
            </a:ln>
          </p:spPr>
          <p:txBody>
            <a:bodyPr rtlCol="0" anchor="ctr"/>
            <a:lstStyle/>
            <a:p>
              <a:endParaRPr lang="es-CO"/>
            </a:p>
          </p:txBody>
        </p:sp>
        <p:sp>
          <p:nvSpPr>
            <p:cNvPr id="1560" name="Freeform: Shape 1559">
              <a:extLst>
                <a:ext uri="{FF2B5EF4-FFF2-40B4-BE49-F238E27FC236}">
                  <a16:creationId xmlns:a16="http://schemas.microsoft.com/office/drawing/2014/main" id="{230E5248-E625-79CA-CD45-6B0B90271B47}"/>
                </a:ext>
              </a:extLst>
            </p:cNvPr>
            <p:cNvSpPr/>
            <p:nvPr/>
          </p:nvSpPr>
          <p:spPr>
            <a:xfrm>
              <a:off x="6781517" y="6331884"/>
              <a:ext cx="4721" cy="5445"/>
            </a:xfrm>
            <a:custGeom>
              <a:avLst/>
              <a:gdLst>
                <a:gd name="connsiteX0" fmla="*/ -2684 w 4721"/>
                <a:gd name="connsiteY0" fmla="*/ -315 h 5445"/>
                <a:gd name="connsiteX1" fmla="*/ 2022 w 4721"/>
                <a:gd name="connsiteY1" fmla="*/ 4661 h 5445"/>
                <a:gd name="connsiteX2" fmla="*/ 1955 w 4721"/>
                <a:gd name="connsiteY2" fmla="*/ 5131 h 5445"/>
                <a:gd name="connsiteX3" fmla="*/ -2684 w 4721"/>
                <a:gd name="connsiteY3" fmla="*/ -315 h 5445"/>
              </a:gdLst>
              <a:ahLst/>
              <a:cxnLst>
                <a:cxn ang="0">
                  <a:pos x="connsiteX0" y="connsiteY0"/>
                </a:cxn>
                <a:cxn ang="0">
                  <a:pos x="connsiteX1" y="connsiteY1"/>
                </a:cxn>
                <a:cxn ang="0">
                  <a:pos x="connsiteX2" y="connsiteY2"/>
                </a:cxn>
                <a:cxn ang="0">
                  <a:pos x="connsiteX3" y="connsiteY3"/>
                </a:cxn>
              </a:cxnLst>
              <a:rect l="l" t="t" r="r" b="b"/>
              <a:pathLst>
                <a:path w="4721" h="5445">
                  <a:moveTo>
                    <a:pt x="-2684" y="-315"/>
                  </a:moveTo>
                  <a:cubicBezTo>
                    <a:pt x="5" y="-248"/>
                    <a:pt x="2090" y="2038"/>
                    <a:pt x="2022" y="4661"/>
                  </a:cubicBezTo>
                  <a:cubicBezTo>
                    <a:pt x="1955" y="4862"/>
                    <a:pt x="1955" y="4996"/>
                    <a:pt x="1955" y="5131"/>
                  </a:cubicBezTo>
                  <a:cubicBezTo>
                    <a:pt x="-801" y="4862"/>
                    <a:pt x="-2886" y="2441"/>
                    <a:pt x="-2684" y="-315"/>
                  </a:cubicBezTo>
                  <a:close/>
                </a:path>
              </a:pathLst>
            </a:custGeom>
            <a:solidFill>
              <a:srgbClr val="5B5B5B"/>
            </a:solidFill>
            <a:ln w="6712" cap="flat">
              <a:noFill/>
              <a:prstDash val="solid"/>
              <a:miter/>
            </a:ln>
          </p:spPr>
          <p:txBody>
            <a:bodyPr rtlCol="0" anchor="ctr"/>
            <a:lstStyle/>
            <a:p>
              <a:endParaRPr lang="es-CO"/>
            </a:p>
          </p:txBody>
        </p:sp>
        <p:sp>
          <p:nvSpPr>
            <p:cNvPr id="1561" name="Freeform: Shape 1560">
              <a:extLst>
                <a:ext uri="{FF2B5EF4-FFF2-40B4-BE49-F238E27FC236}">
                  <a16:creationId xmlns:a16="http://schemas.microsoft.com/office/drawing/2014/main" id="{125CFC22-07E8-7798-D6C5-8967A0102783}"/>
                </a:ext>
              </a:extLst>
            </p:cNvPr>
            <p:cNvSpPr/>
            <p:nvPr/>
          </p:nvSpPr>
          <p:spPr>
            <a:xfrm>
              <a:off x="5984261" y="1873982"/>
              <a:ext cx="1330445" cy="991974"/>
            </a:xfrm>
            <a:custGeom>
              <a:avLst/>
              <a:gdLst>
                <a:gd name="connsiteX0" fmla="*/ 12827 w 1330445"/>
                <a:gd name="connsiteY0" fmla="*/ -315 h 991974"/>
                <a:gd name="connsiteX1" fmla="*/ 7381 w 1330445"/>
                <a:gd name="connsiteY1" fmla="*/ 170732 h 991974"/>
                <a:gd name="connsiteX2" fmla="*/ 24863 w 1330445"/>
                <a:gd name="connsiteY2" fmla="*/ 305203 h 991974"/>
                <a:gd name="connsiteX3" fmla="*/ 87123 w 1330445"/>
                <a:gd name="connsiteY3" fmla="*/ 466567 h 991974"/>
                <a:gd name="connsiteX4" fmla="*/ 172107 w 1330445"/>
                <a:gd name="connsiteY4" fmla="*/ 594314 h 991974"/>
                <a:gd name="connsiteX5" fmla="*/ 255615 w 1330445"/>
                <a:gd name="connsiteY5" fmla="*/ 701891 h 991974"/>
                <a:gd name="connsiteX6" fmla="*/ 341607 w 1330445"/>
                <a:gd name="connsiteY6" fmla="*/ 776387 h 991974"/>
                <a:gd name="connsiteX7" fmla="*/ 665346 w 1330445"/>
                <a:gd name="connsiteY7" fmla="*/ 935063 h 991974"/>
                <a:gd name="connsiteX8" fmla="*/ 841772 w 1330445"/>
                <a:gd name="connsiteY8" fmla="*/ 971908 h 991974"/>
                <a:gd name="connsiteX9" fmla="*/ 1000446 w 1330445"/>
                <a:gd name="connsiteY9" fmla="*/ 974933 h 991974"/>
                <a:gd name="connsiteX10" fmla="*/ 1152398 w 1330445"/>
                <a:gd name="connsiteY10" fmla="*/ 957452 h 991974"/>
                <a:gd name="connsiteX11" fmla="*/ 1260513 w 1330445"/>
                <a:gd name="connsiteY11" fmla="*/ 946426 h 991974"/>
                <a:gd name="connsiteX12" fmla="*/ 1327748 w 1330445"/>
                <a:gd name="connsiteY12" fmla="*/ 946089 h 991974"/>
                <a:gd name="connsiteX13" fmla="*/ 1265219 w 1330445"/>
                <a:gd name="connsiteY13" fmla="*/ 955704 h 991974"/>
                <a:gd name="connsiteX14" fmla="*/ 1194286 w 1330445"/>
                <a:gd name="connsiteY14" fmla="*/ 964579 h 991974"/>
                <a:gd name="connsiteX15" fmla="*/ 1177073 w 1330445"/>
                <a:gd name="connsiteY15" fmla="*/ 965991 h 991974"/>
                <a:gd name="connsiteX16" fmla="*/ 1049326 w 1330445"/>
                <a:gd name="connsiteY16" fmla="*/ 978833 h 991974"/>
                <a:gd name="connsiteX17" fmla="*/ 956072 w 1330445"/>
                <a:gd name="connsiteY17" fmla="*/ 982329 h 991974"/>
                <a:gd name="connsiteX18" fmla="*/ 942153 w 1330445"/>
                <a:gd name="connsiteY18" fmla="*/ 985557 h 991974"/>
                <a:gd name="connsiteX19" fmla="*/ 901812 w 1330445"/>
                <a:gd name="connsiteY19" fmla="*/ 986901 h 991974"/>
                <a:gd name="connsiteX20" fmla="*/ 875524 w 1330445"/>
                <a:gd name="connsiteY20" fmla="*/ 980917 h 991974"/>
                <a:gd name="connsiteX21" fmla="*/ 743204 w 1330445"/>
                <a:gd name="connsiteY21" fmla="*/ 964377 h 991974"/>
                <a:gd name="connsiteX22" fmla="*/ 655395 w 1330445"/>
                <a:gd name="connsiteY22" fmla="*/ 950930 h 991974"/>
                <a:gd name="connsiteX23" fmla="*/ 437619 w 1330445"/>
                <a:gd name="connsiteY23" fmla="*/ 862650 h 991974"/>
                <a:gd name="connsiteX24" fmla="*/ 360030 w 1330445"/>
                <a:gd name="connsiteY24" fmla="*/ 818477 h 991974"/>
                <a:gd name="connsiteX25" fmla="*/ 315723 w 1330445"/>
                <a:gd name="connsiteY25" fmla="*/ 818477 h 991974"/>
                <a:gd name="connsiteX26" fmla="*/ 296627 w 1330445"/>
                <a:gd name="connsiteY26" fmla="*/ 821300 h 991974"/>
                <a:gd name="connsiteX27" fmla="*/ 250235 w 1330445"/>
                <a:gd name="connsiteY27" fmla="*/ 824729 h 991974"/>
                <a:gd name="connsiteX28" fmla="*/ 203775 w 1330445"/>
                <a:gd name="connsiteY28" fmla="*/ 814913 h 991974"/>
                <a:gd name="connsiteX29" fmla="*/ 101981 w 1330445"/>
                <a:gd name="connsiteY29" fmla="*/ 686628 h 991974"/>
                <a:gd name="connsiteX30" fmla="*/ 50680 w 1330445"/>
                <a:gd name="connsiteY30" fmla="*/ 533869 h 991974"/>
                <a:gd name="connsiteX31" fmla="*/ 43956 w 1330445"/>
                <a:gd name="connsiteY31" fmla="*/ 505026 h 991974"/>
                <a:gd name="connsiteX32" fmla="*/ 47185 w 1330445"/>
                <a:gd name="connsiteY32" fmla="*/ 491175 h 991974"/>
                <a:gd name="connsiteX33" fmla="*/ 51016 w 1330445"/>
                <a:gd name="connsiteY33" fmla="*/ 454465 h 991974"/>
                <a:gd name="connsiteX34" fmla="*/ 29636 w 1330445"/>
                <a:gd name="connsiteY34" fmla="*/ 373782 h 991974"/>
                <a:gd name="connsiteX35" fmla="*/ 7246 w 1330445"/>
                <a:gd name="connsiteY35" fmla="*/ 247380 h 991974"/>
                <a:gd name="connsiteX36" fmla="*/ 2877 w 1330445"/>
                <a:gd name="connsiteY36" fmla="*/ 188213 h 991974"/>
                <a:gd name="connsiteX37" fmla="*/ -1427 w 1330445"/>
                <a:gd name="connsiteY37" fmla="*/ 151435 h 991974"/>
                <a:gd name="connsiteX38" fmla="*/ 2607 w 1330445"/>
                <a:gd name="connsiteY38" fmla="*/ 89915 h 991974"/>
                <a:gd name="connsiteX39" fmla="*/ 7717 w 1330445"/>
                <a:gd name="connsiteY39" fmla="*/ 10846 h 991974"/>
                <a:gd name="connsiteX40" fmla="*/ 12827 w 1330445"/>
                <a:gd name="connsiteY40" fmla="*/ -315 h 99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330445" h="991974">
                  <a:moveTo>
                    <a:pt x="12827" y="-315"/>
                  </a:moveTo>
                  <a:cubicBezTo>
                    <a:pt x="6104" y="56566"/>
                    <a:pt x="9398" y="113985"/>
                    <a:pt x="7381" y="170732"/>
                  </a:cubicBezTo>
                  <a:cubicBezTo>
                    <a:pt x="5767" y="216855"/>
                    <a:pt x="15248" y="261298"/>
                    <a:pt x="24863" y="305203"/>
                  </a:cubicBezTo>
                  <a:cubicBezTo>
                    <a:pt x="37100" y="361895"/>
                    <a:pt x="58144" y="416329"/>
                    <a:pt x="87123" y="466567"/>
                  </a:cubicBezTo>
                  <a:cubicBezTo>
                    <a:pt x="112538" y="511036"/>
                    <a:pt x="140911" y="553717"/>
                    <a:pt x="172107" y="594314"/>
                  </a:cubicBezTo>
                  <a:cubicBezTo>
                    <a:pt x="199944" y="630150"/>
                    <a:pt x="226501" y="667063"/>
                    <a:pt x="255615" y="701891"/>
                  </a:cubicBezTo>
                  <a:cubicBezTo>
                    <a:pt x="280088" y="731071"/>
                    <a:pt x="311351" y="753393"/>
                    <a:pt x="341607" y="776387"/>
                  </a:cubicBezTo>
                  <a:cubicBezTo>
                    <a:pt x="439031" y="850346"/>
                    <a:pt x="550037" y="897411"/>
                    <a:pt x="665346" y="935063"/>
                  </a:cubicBezTo>
                  <a:cubicBezTo>
                    <a:pt x="722765" y="953364"/>
                    <a:pt x="781864" y="965708"/>
                    <a:pt x="841772" y="971908"/>
                  </a:cubicBezTo>
                  <a:cubicBezTo>
                    <a:pt x="894483" y="977280"/>
                    <a:pt x="947533" y="978288"/>
                    <a:pt x="1000446" y="974933"/>
                  </a:cubicBezTo>
                  <a:cubicBezTo>
                    <a:pt x="1051478" y="973259"/>
                    <a:pt x="1102308" y="967416"/>
                    <a:pt x="1152398" y="957452"/>
                  </a:cubicBezTo>
                  <a:cubicBezTo>
                    <a:pt x="1188101" y="950849"/>
                    <a:pt x="1224205" y="947158"/>
                    <a:pt x="1260513" y="946426"/>
                  </a:cubicBezTo>
                  <a:cubicBezTo>
                    <a:pt x="1282834" y="945282"/>
                    <a:pt x="1305291" y="946426"/>
                    <a:pt x="1327748" y="946089"/>
                  </a:cubicBezTo>
                  <a:cubicBezTo>
                    <a:pt x="1307578" y="953821"/>
                    <a:pt x="1286196" y="954292"/>
                    <a:pt x="1265219" y="955704"/>
                  </a:cubicBezTo>
                  <a:cubicBezTo>
                    <a:pt x="1241350" y="957385"/>
                    <a:pt x="1217145" y="953821"/>
                    <a:pt x="1194286" y="964579"/>
                  </a:cubicBezTo>
                  <a:cubicBezTo>
                    <a:pt x="1188705" y="966118"/>
                    <a:pt x="1182856" y="966596"/>
                    <a:pt x="1177073" y="965991"/>
                  </a:cubicBezTo>
                  <a:cubicBezTo>
                    <a:pt x="1134178" y="967268"/>
                    <a:pt x="1091954" y="975538"/>
                    <a:pt x="1049326" y="978833"/>
                  </a:cubicBezTo>
                  <a:cubicBezTo>
                    <a:pt x="1018601" y="981186"/>
                    <a:pt x="987470" y="991742"/>
                    <a:pt x="956072" y="982329"/>
                  </a:cubicBezTo>
                  <a:cubicBezTo>
                    <a:pt x="951163" y="981146"/>
                    <a:pt x="946054" y="982342"/>
                    <a:pt x="942153" y="985557"/>
                  </a:cubicBezTo>
                  <a:cubicBezTo>
                    <a:pt x="929916" y="993181"/>
                    <a:pt x="914521" y="993699"/>
                    <a:pt x="901812" y="986901"/>
                  </a:cubicBezTo>
                  <a:cubicBezTo>
                    <a:pt x="893677" y="982793"/>
                    <a:pt x="884667" y="980742"/>
                    <a:pt x="875524" y="980917"/>
                  </a:cubicBezTo>
                  <a:cubicBezTo>
                    <a:pt x="830409" y="983808"/>
                    <a:pt x="787108" y="971101"/>
                    <a:pt x="743204" y="964377"/>
                  </a:cubicBezTo>
                  <a:cubicBezTo>
                    <a:pt x="713957" y="959873"/>
                    <a:pt x="684172" y="958864"/>
                    <a:pt x="655395" y="950930"/>
                  </a:cubicBezTo>
                  <a:cubicBezTo>
                    <a:pt x="579217" y="930760"/>
                    <a:pt x="505864" y="903395"/>
                    <a:pt x="437619" y="862650"/>
                  </a:cubicBezTo>
                  <a:cubicBezTo>
                    <a:pt x="412137" y="847455"/>
                    <a:pt x="386252" y="832596"/>
                    <a:pt x="360030" y="818477"/>
                  </a:cubicBezTo>
                  <a:cubicBezTo>
                    <a:pt x="345911" y="810812"/>
                    <a:pt x="330918" y="800794"/>
                    <a:pt x="315723" y="818477"/>
                  </a:cubicBezTo>
                  <a:cubicBezTo>
                    <a:pt x="311217" y="823721"/>
                    <a:pt x="303014" y="822242"/>
                    <a:pt x="296627" y="821300"/>
                  </a:cubicBezTo>
                  <a:cubicBezTo>
                    <a:pt x="281095" y="819162"/>
                    <a:pt x="265296" y="820332"/>
                    <a:pt x="250235" y="824729"/>
                  </a:cubicBezTo>
                  <a:cubicBezTo>
                    <a:pt x="234098" y="829376"/>
                    <a:pt x="216685" y="825698"/>
                    <a:pt x="203775" y="814913"/>
                  </a:cubicBezTo>
                  <a:cubicBezTo>
                    <a:pt x="158526" y="781296"/>
                    <a:pt x="122488" y="740349"/>
                    <a:pt x="101981" y="686628"/>
                  </a:cubicBezTo>
                  <a:cubicBezTo>
                    <a:pt x="82819" y="636403"/>
                    <a:pt x="64867" y="585775"/>
                    <a:pt x="50680" y="533869"/>
                  </a:cubicBezTo>
                  <a:cubicBezTo>
                    <a:pt x="48058" y="524322"/>
                    <a:pt x="46310" y="514573"/>
                    <a:pt x="43956" y="505026"/>
                  </a:cubicBezTo>
                  <a:cubicBezTo>
                    <a:pt x="42276" y="500171"/>
                    <a:pt x="43554" y="494799"/>
                    <a:pt x="47185" y="491175"/>
                  </a:cubicBezTo>
                  <a:cubicBezTo>
                    <a:pt x="58749" y="479812"/>
                    <a:pt x="54917" y="467643"/>
                    <a:pt x="51016" y="454465"/>
                  </a:cubicBezTo>
                  <a:cubicBezTo>
                    <a:pt x="42949" y="427570"/>
                    <a:pt x="31519" y="400676"/>
                    <a:pt x="29636" y="373782"/>
                  </a:cubicBezTo>
                  <a:cubicBezTo>
                    <a:pt x="26611" y="330550"/>
                    <a:pt x="11752" y="290075"/>
                    <a:pt x="7246" y="247380"/>
                  </a:cubicBezTo>
                  <a:cubicBezTo>
                    <a:pt x="4423" y="227781"/>
                    <a:pt x="2944" y="208014"/>
                    <a:pt x="2877" y="188213"/>
                  </a:cubicBezTo>
                  <a:cubicBezTo>
                    <a:pt x="2877" y="175828"/>
                    <a:pt x="1465" y="163484"/>
                    <a:pt x="-1427" y="151435"/>
                  </a:cubicBezTo>
                  <a:cubicBezTo>
                    <a:pt x="-5662" y="130794"/>
                    <a:pt x="2002" y="110422"/>
                    <a:pt x="2607" y="89915"/>
                  </a:cubicBezTo>
                  <a:cubicBezTo>
                    <a:pt x="3415" y="63492"/>
                    <a:pt x="1801" y="36934"/>
                    <a:pt x="7717" y="10846"/>
                  </a:cubicBezTo>
                  <a:cubicBezTo>
                    <a:pt x="7919" y="6610"/>
                    <a:pt x="9735" y="2610"/>
                    <a:pt x="12827" y="-315"/>
                  </a:cubicBezTo>
                  <a:close/>
                </a:path>
              </a:pathLst>
            </a:custGeom>
            <a:solidFill>
              <a:srgbClr val="020202"/>
            </a:solidFill>
            <a:ln w="6712" cap="flat">
              <a:noFill/>
              <a:prstDash val="solid"/>
              <a:miter/>
            </a:ln>
          </p:spPr>
          <p:txBody>
            <a:bodyPr rtlCol="0" anchor="ctr"/>
            <a:lstStyle/>
            <a:p>
              <a:endParaRPr lang="es-CO"/>
            </a:p>
          </p:txBody>
        </p:sp>
        <p:sp>
          <p:nvSpPr>
            <p:cNvPr id="1562" name="Freeform: Shape 1561">
              <a:extLst>
                <a:ext uri="{FF2B5EF4-FFF2-40B4-BE49-F238E27FC236}">
                  <a16:creationId xmlns:a16="http://schemas.microsoft.com/office/drawing/2014/main" id="{40723917-5394-7395-CC5D-A1644F823B2F}"/>
                </a:ext>
              </a:extLst>
            </p:cNvPr>
            <p:cNvSpPr/>
            <p:nvPr/>
          </p:nvSpPr>
          <p:spPr>
            <a:xfrm>
              <a:off x="5999477" y="1839154"/>
              <a:ext cx="5554" cy="29919"/>
            </a:xfrm>
            <a:custGeom>
              <a:avLst/>
              <a:gdLst>
                <a:gd name="connsiteX0" fmla="*/ 2586 w 5554"/>
                <a:gd name="connsiteY0" fmla="*/ -315 h 29919"/>
                <a:gd name="connsiteX1" fmla="*/ -2322 w 5554"/>
                <a:gd name="connsiteY1" fmla="*/ 29605 h 29919"/>
                <a:gd name="connsiteX2" fmla="*/ 2586 w 5554"/>
                <a:gd name="connsiteY2" fmla="*/ -315 h 29919"/>
              </a:gdLst>
              <a:ahLst/>
              <a:cxnLst>
                <a:cxn ang="0">
                  <a:pos x="connsiteX0" y="connsiteY0"/>
                </a:cxn>
                <a:cxn ang="0">
                  <a:pos x="connsiteX1" y="connsiteY1"/>
                </a:cxn>
                <a:cxn ang="0">
                  <a:pos x="connsiteX2" y="connsiteY2"/>
                </a:cxn>
              </a:cxnLst>
              <a:rect l="l" t="t" r="r" b="b"/>
              <a:pathLst>
                <a:path w="5554" h="29919">
                  <a:moveTo>
                    <a:pt x="2586" y="-315"/>
                  </a:moveTo>
                  <a:cubicBezTo>
                    <a:pt x="1107" y="9636"/>
                    <a:pt x="6419" y="20797"/>
                    <a:pt x="-2322" y="29605"/>
                  </a:cubicBezTo>
                  <a:cubicBezTo>
                    <a:pt x="-843" y="19587"/>
                    <a:pt x="-6424" y="8426"/>
                    <a:pt x="2586" y="-315"/>
                  </a:cubicBezTo>
                  <a:close/>
                </a:path>
              </a:pathLst>
            </a:custGeom>
            <a:solidFill>
              <a:srgbClr val="020202"/>
            </a:solidFill>
            <a:ln w="6712" cap="flat">
              <a:noFill/>
              <a:prstDash val="solid"/>
              <a:miter/>
            </a:ln>
          </p:spPr>
          <p:txBody>
            <a:bodyPr rtlCol="0" anchor="ctr"/>
            <a:lstStyle/>
            <a:p>
              <a:endParaRPr lang="es-CO"/>
            </a:p>
          </p:txBody>
        </p:sp>
        <p:sp>
          <p:nvSpPr>
            <p:cNvPr id="1563" name="Freeform: Shape 1562">
              <a:extLst>
                <a:ext uri="{FF2B5EF4-FFF2-40B4-BE49-F238E27FC236}">
                  <a16:creationId xmlns:a16="http://schemas.microsoft.com/office/drawing/2014/main" id="{C5F15949-D082-DC39-B22D-61B973D4C0C5}"/>
                </a:ext>
              </a:extLst>
            </p:cNvPr>
            <p:cNvSpPr/>
            <p:nvPr/>
          </p:nvSpPr>
          <p:spPr>
            <a:xfrm>
              <a:off x="6009454" y="1774406"/>
              <a:ext cx="5527" cy="29919"/>
            </a:xfrm>
            <a:custGeom>
              <a:avLst/>
              <a:gdLst>
                <a:gd name="connsiteX0" fmla="*/ 2560 w 5527"/>
                <a:gd name="connsiteY0" fmla="*/ -315 h 29919"/>
                <a:gd name="connsiteX1" fmla="*/ -2348 w 5527"/>
                <a:gd name="connsiteY1" fmla="*/ 29605 h 29919"/>
                <a:gd name="connsiteX2" fmla="*/ 2560 w 5527"/>
                <a:gd name="connsiteY2" fmla="*/ -315 h 29919"/>
              </a:gdLst>
              <a:ahLst/>
              <a:cxnLst>
                <a:cxn ang="0">
                  <a:pos x="connsiteX0" y="connsiteY0"/>
                </a:cxn>
                <a:cxn ang="0">
                  <a:pos x="connsiteX1" y="connsiteY1"/>
                </a:cxn>
                <a:cxn ang="0">
                  <a:pos x="connsiteX2" y="connsiteY2"/>
                </a:cxn>
              </a:cxnLst>
              <a:rect l="l" t="t" r="r" b="b"/>
              <a:pathLst>
                <a:path w="5527" h="29919">
                  <a:moveTo>
                    <a:pt x="2560" y="-315"/>
                  </a:moveTo>
                  <a:cubicBezTo>
                    <a:pt x="1148" y="9636"/>
                    <a:pt x="6326" y="20797"/>
                    <a:pt x="-2348" y="29605"/>
                  </a:cubicBezTo>
                  <a:cubicBezTo>
                    <a:pt x="-869" y="19587"/>
                    <a:pt x="-6383" y="8426"/>
                    <a:pt x="2560" y="-315"/>
                  </a:cubicBezTo>
                  <a:close/>
                </a:path>
              </a:pathLst>
            </a:custGeom>
            <a:solidFill>
              <a:srgbClr val="020202"/>
            </a:solidFill>
            <a:ln w="6712" cap="flat">
              <a:noFill/>
              <a:prstDash val="solid"/>
              <a:miter/>
            </a:ln>
          </p:spPr>
          <p:txBody>
            <a:bodyPr rtlCol="0" anchor="ctr"/>
            <a:lstStyle/>
            <a:p>
              <a:endParaRPr lang="es-CO"/>
            </a:p>
          </p:txBody>
        </p:sp>
        <p:sp>
          <p:nvSpPr>
            <p:cNvPr id="1564" name="Freeform: Shape 1563">
              <a:extLst>
                <a:ext uri="{FF2B5EF4-FFF2-40B4-BE49-F238E27FC236}">
                  <a16:creationId xmlns:a16="http://schemas.microsoft.com/office/drawing/2014/main" id="{446F3F6A-E1BE-55AF-EE53-90FDAE6B1BB9}"/>
                </a:ext>
              </a:extLst>
            </p:cNvPr>
            <p:cNvSpPr/>
            <p:nvPr/>
          </p:nvSpPr>
          <p:spPr>
            <a:xfrm>
              <a:off x="6004624" y="1809234"/>
              <a:ext cx="5303" cy="24944"/>
            </a:xfrm>
            <a:custGeom>
              <a:avLst/>
              <a:gdLst>
                <a:gd name="connsiteX0" fmla="*/ 2482 w 5303"/>
                <a:gd name="connsiteY0" fmla="*/ -315 h 24944"/>
                <a:gd name="connsiteX1" fmla="*/ -2426 w 5303"/>
                <a:gd name="connsiteY1" fmla="*/ 24629 h 24944"/>
                <a:gd name="connsiteX2" fmla="*/ 2482 w 5303"/>
                <a:gd name="connsiteY2" fmla="*/ -315 h 24944"/>
              </a:gdLst>
              <a:ahLst/>
              <a:cxnLst>
                <a:cxn ang="0">
                  <a:pos x="connsiteX0" y="connsiteY0"/>
                </a:cxn>
                <a:cxn ang="0">
                  <a:pos x="connsiteX1" y="connsiteY1"/>
                </a:cxn>
                <a:cxn ang="0">
                  <a:pos x="connsiteX2" y="connsiteY2"/>
                </a:cxn>
              </a:cxnLst>
              <a:rect l="l" t="t" r="r" b="b"/>
              <a:pathLst>
                <a:path w="5303" h="24944">
                  <a:moveTo>
                    <a:pt x="2482" y="-315"/>
                  </a:moveTo>
                  <a:cubicBezTo>
                    <a:pt x="1340" y="8090"/>
                    <a:pt x="5575" y="17570"/>
                    <a:pt x="-2426" y="24629"/>
                  </a:cubicBezTo>
                  <a:cubicBezTo>
                    <a:pt x="-1351" y="16225"/>
                    <a:pt x="-5855" y="6678"/>
                    <a:pt x="2482" y="-315"/>
                  </a:cubicBezTo>
                  <a:close/>
                </a:path>
              </a:pathLst>
            </a:custGeom>
            <a:solidFill>
              <a:srgbClr val="020202"/>
            </a:solidFill>
            <a:ln w="6712" cap="flat">
              <a:noFill/>
              <a:prstDash val="solid"/>
              <a:miter/>
            </a:ln>
          </p:spPr>
          <p:txBody>
            <a:bodyPr rtlCol="0" anchor="ctr"/>
            <a:lstStyle/>
            <a:p>
              <a:endParaRPr lang="es-CO"/>
            </a:p>
          </p:txBody>
        </p:sp>
        <p:sp>
          <p:nvSpPr>
            <p:cNvPr id="1565" name="Freeform: Shape 1564">
              <a:extLst>
                <a:ext uri="{FF2B5EF4-FFF2-40B4-BE49-F238E27FC236}">
                  <a16:creationId xmlns:a16="http://schemas.microsoft.com/office/drawing/2014/main" id="{439932CD-F3F1-78D5-0457-D608A043103A}"/>
                </a:ext>
              </a:extLst>
            </p:cNvPr>
            <p:cNvSpPr/>
            <p:nvPr/>
          </p:nvSpPr>
          <p:spPr>
            <a:xfrm>
              <a:off x="6008701" y="1318973"/>
              <a:ext cx="2321751" cy="1518211"/>
            </a:xfrm>
            <a:custGeom>
              <a:avLst/>
              <a:gdLst>
                <a:gd name="connsiteX0" fmla="*/ 183639 w 2321751"/>
                <a:gd name="connsiteY0" fmla="*/ 136759 h 1518211"/>
                <a:gd name="connsiteX1" fmla="*/ 393682 w 2321751"/>
                <a:gd name="connsiteY1" fmla="*/ 18492 h 1518211"/>
                <a:gd name="connsiteX2" fmla="*/ 470800 w 2321751"/>
                <a:gd name="connsiteY2" fmla="*/ 1213 h 1518211"/>
                <a:gd name="connsiteX3" fmla="*/ 482297 w 2321751"/>
                <a:gd name="connsiteY3" fmla="*/ 1751 h 1518211"/>
                <a:gd name="connsiteX4" fmla="*/ 464144 w 2321751"/>
                <a:gd name="connsiteY4" fmla="*/ 13920 h 1518211"/>
                <a:gd name="connsiteX5" fmla="*/ 398455 w 2321751"/>
                <a:gd name="connsiteY5" fmla="*/ 31469 h 1518211"/>
                <a:gd name="connsiteX6" fmla="*/ 213087 w 2321751"/>
                <a:gd name="connsiteY6" fmla="*/ 131447 h 1518211"/>
                <a:gd name="connsiteX7" fmla="*/ 191707 w 2321751"/>
                <a:gd name="connsiteY7" fmla="*/ 183151 h 1518211"/>
                <a:gd name="connsiteX8" fmla="*/ 223576 w 2321751"/>
                <a:gd name="connsiteY8" fmla="*/ 371410 h 1518211"/>
                <a:gd name="connsiteX9" fmla="*/ 346146 w 2321751"/>
                <a:gd name="connsiteY9" fmla="*/ 580445 h 1518211"/>
                <a:gd name="connsiteX10" fmla="*/ 619928 w 2321751"/>
                <a:gd name="connsiteY10" fmla="*/ 821752 h 1518211"/>
                <a:gd name="connsiteX11" fmla="*/ 975469 w 2321751"/>
                <a:gd name="connsiteY11" fmla="*/ 947348 h 1518211"/>
                <a:gd name="connsiteX12" fmla="*/ 1086877 w 2321751"/>
                <a:gd name="connsiteY12" fmla="*/ 956693 h 1518211"/>
                <a:gd name="connsiteX13" fmla="*/ 1220676 w 2321751"/>
                <a:gd name="connsiteY13" fmla="*/ 947415 h 1518211"/>
                <a:gd name="connsiteX14" fmla="*/ 1462723 w 2321751"/>
                <a:gd name="connsiteY14" fmla="*/ 921866 h 1518211"/>
                <a:gd name="connsiteX15" fmla="*/ 1895650 w 2321751"/>
                <a:gd name="connsiteY15" fmla="*/ 841654 h 1518211"/>
                <a:gd name="connsiteX16" fmla="*/ 2291600 w 2321751"/>
                <a:gd name="connsiteY16" fmla="*/ 639948 h 1518211"/>
                <a:gd name="connsiteX17" fmla="*/ 2305047 w 2321751"/>
                <a:gd name="connsiteY17" fmla="*/ 629190 h 1518211"/>
                <a:gd name="connsiteX18" fmla="*/ 2312846 w 2321751"/>
                <a:gd name="connsiteY18" fmla="*/ 628518 h 1518211"/>
                <a:gd name="connsiteX19" fmla="*/ 2317754 w 2321751"/>
                <a:gd name="connsiteY19" fmla="*/ 699787 h 1518211"/>
                <a:gd name="connsiteX20" fmla="*/ 2318763 w 2321751"/>
                <a:gd name="connsiteY20" fmla="*/ 722109 h 1518211"/>
                <a:gd name="connsiteX21" fmla="*/ 2318763 w 2321751"/>
                <a:gd name="connsiteY21" fmla="*/ 913730 h 1518211"/>
                <a:gd name="connsiteX22" fmla="*/ 2268941 w 2321751"/>
                <a:gd name="connsiteY22" fmla="*/ 1072069 h 1518211"/>
                <a:gd name="connsiteX23" fmla="*/ 2192897 w 2321751"/>
                <a:gd name="connsiteY23" fmla="*/ 1153088 h 1518211"/>
                <a:gd name="connsiteX24" fmla="*/ 2018086 w 2321751"/>
                <a:gd name="connsiteY24" fmla="*/ 1265438 h 1518211"/>
                <a:gd name="connsiteX25" fmla="*/ 1874270 w 2321751"/>
                <a:gd name="connsiteY25" fmla="*/ 1326689 h 1518211"/>
                <a:gd name="connsiteX26" fmla="*/ 1803538 w 2321751"/>
                <a:gd name="connsiteY26" fmla="*/ 1356878 h 1518211"/>
                <a:gd name="connsiteX27" fmla="*/ 1673707 w 2321751"/>
                <a:gd name="connsiteY27" fmla="*/ 1398497 h 1518211"/>
                <a:gd name="connsiteX28" fmla="*/ 1517115 w 2321751"/>
                <a:gd name="connsiteY28" fmla="*/ 1454235 h 1518211"/>
                <a:gd name="connsiteX29" fmla="*/ 1441678 w 2321751"/>
                <a:gd name="connsiteY29" fmla="*/ 1466404 h 1518211"/>
                <a:gd name="connsiteX30" fmla="*/ 1373165 w 2321751"/>
                <a:gd name="connsiteY30" fmla="*/ 1475011 h 1518211"/>
                <a:gd name="connsiteX31" fmla="*/ 1292483 w 2321751"/>
                <a:gd name="connsiteY31" fmla="*/ 1487180 h 1518211"/>
                <a:gd name="connsiteX32" fmla="*/ 1178519 w 2321751"/>
                <a:gd name="connsiteY32" fmla="*/ 1491819 h 1518211"/>
                <a:gd name="connsiteX33" fmla="*/ 1092794 w 2321751"/>
                <a:gd name="connsiteY33" fmla="*/ 1503048 h 1518211"/>
                <a:gd name="connsiteX34" fmla="*/ 1033896 w 2321751"/>
                <a:gd name="connsiteY34" fmla="*/ 1510174 h 1518211"/>
                <a:gd name="connsiteX35" fmla="*/ 847991 w 2321751"/>
                <a:gd name="connsiteY35" fmla="*/ 1515284 h 1518211"/>
                <a:gd name="connsiteX36" fmla="*/ 634989 w 2321751"/>
                <a:gd name="connsiteY36" fmla="*/ 1473531 h 1518211"/>
                <a:gd name="connsiteX37" fmla="*/ 359324 w 2321751"/>
                <a:gd name="connsiteY37" fmla="*/ 1343834 h 1518211"/>
                <a:gd name="connsiteX38" fmla="*/ 188480 w 2321751"/>
                <a:gd name="connsiteY38" fmla="*/ 1179847 h 1518211"/>
                <a:gd name="connsiteX39" fmla="*/ 103091 w 2321751"/>
                <a:gd name="connsiteY39" fmla="*/ 1061177 h 1518211"/>
                <a:gd name="connsiteX40" fmla="*/ 7281 w 2321751"/>
                <a:gd name="connsiteY40" fmla="*/ 820811 h 1518211"/>
                <a:gd name="connsiteX41" fmla="*/ -2468 w 2321751"/>
                <a:gd name="connsiteY41" fmla="*/ 652723 h 1518211"/>
                <a:gd name="connsiteX42" fmla="*/ 16424 w 2321751"/>
                <a:gd name="connsiteY42" fmla="*/ 460900 h 1518211"/>
                <a:gd name="connsiteX43" fmla="*/ 41637 w 2321751"/>
                <a:gd name="connsiteY43" fmla="*/ 344920 h 1518211"/>
                <a:gd name="connsiteX44" fmla="*/ 116471 w 2321751"/>
                <a:gd name="connsiteY44" fmla="*/ 215155 h 1518211"/>
                <a:gd name="connsiteX45" fmla="*/ 169115 w 2321751"/>
                <a:gd name="connsiteY45" fmla="*/ 162174 h 1518211"/>
                <a:gd name="connsiteX46" fmla="*/ 182562 w 2321751"/>
                <a:gd name="connsiteY46" fmla="*/ 142003 h 1518211"/>
                <a:gd name="connsiteX47" fmla="*/ 181420 w 2321751"/>
                <a:gd name="connsiteY47" fmla="*/ 138372 h 1518211"/>
                <a:gd name="connsiteX48" fmla="*/ 183639 w 2321751"/>
                <a:gd name="connsiteY48" fmla="*/ 136759 h 151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321751" h="1518211">
                  <a:moveTo>
                    <a:pt x="183639" y="136759"/>
                  </a:moveTo>
                  <a:cubicBezTo>
                    <a:pt x="245428" y="84208"/>
                    <a:pt x="316698" y="44055"/>
                    <a:pt x="393682" y="18492"/>
                  </a:cubicBezTo>
                  <a:cubicBezTo>
                    <a:pt x="418760" y="10229"/>
                    <a:pt x="444579" y="4440"/>
                    <a:pt x="470800" y="1213"/>
                  </a:cubicBezTo>
                  <a:cubicBezTo>
                    <a:pt x="474364" y="-1006"/>
                    <a:pt x="478936" y="-791"/>
                    <a:pt x="482297" y="1751"/>
                  </a:cubicBezTo>
                  <a:cubicBezTo>
                    <a:pt x="481155" y="13113"/>
                    <a:pt x="471541" y="11970"/>
                    <a:pt x="464144" y="13920"/>
                  </a:cubicBezTo>
                  <a:cubicBezTo>
                    <a:pt x="442225" y="19837"/>
                    <a:pt x="419366" y="21988"/>
                    <a:pt x="398455" y="31469"/>
                  </a:cubicBezTo>
                  <a:cubicBezTo>
                    <a:pt x="332161" y="56413"/>
                    <a:pt x="268825" y="86669"/>
                    <a:pt x="213087" y="131447"/>
                  </a:cubicBezTo>
                  <a:cubicBezTo>
                    <a:pt x="195607" y="145499"/>
                    <a:pt x="190699" y="160897"/>
                    <a:pt x="191707" y="183151"/>
                  </a:cubicBezTo>
                  <a:cubicBezTo>
                    <a:pt x="194395" y="247361"/>
                    <a:pt x="202532" y="309957"/>
                    <a:pt x="223576" y="371410"/>
                  </a:cubicBezTo>
                  <a:cubicBezTo>
                    <a:pt x="249328" y="448906"/>
                    <a:pt x="291081" y="520121"/>
                    <a:pt x="346146" y="580445"/>
                  </a:cubicBezTo>
                  <a:cubicBezTo>
                    <a:pt x="429115" y="669935"/>
                    <a:pt x="516319" y="755256"/>
                    <a:pt x="619928" y="821752"/>
                  </a:cubicBezTo>
                  <a:cubicBezTo>
                    <a:pt x="728581" y="891206"/>
                    <a:pt x="846443" y="935043"/>
                    <a:pt x="975469" y="947348"/>
                  </a:cubicBezTo>
                  <a:cubicBezTo>
                    <a:pt x="1012583" y="950911"/>
                    <a:pt x="1049428" y="954811"/>
                    <a:pt x="1086877" y="956693"/>
                  </a:cubicBezTo>
                  <a:cubicBezTo>
                    <a:pt x="1131858" y="958912"/>
                    <a:pt x="1176098" y="952726"/>
                    <a:pt x="1220676" y="947415"/>
                  </a:cubicBezTo>
                  <a:cubicBezTo>
                    <a:pt x="1301358" y="937935"/>
                    <a:pt x="1382645" y="934775"/>
                    <a:pt x="1462723" y="921866"/>
                  </a:cubicBezTo>
                  <a:cubicBezTo>
                    <a:pt x="1607683" y="898669"/>
                    <a:pt x="1753718" y="880718"/>
                    <a:pt x="1895650" y="841654"/>
                  </a:cubicBezTo>
                  <a:cubicBezTo>
                    <a:pt x="2041283" y="801649"/>
                    <a:pt x="2174812" y="737036"/>
                    <a:pt x="2291600" y="639948"/>
                  </a:cubicBezTo>
                  <a:cubicBezTo>
                    <a:pt x="2295701" y="635894"/>
                    <a:pt x="2300206" y="632283"/>
                    <a:pt x="2305047" y="629190"/>
                  </a:cubicBezTo>
                  <a:cubicBezTo>
                    <a:pt x="2307467" y="627933"/>
                    <a:pt x="2310292" y="627691"/>
                    <a:pt x="2312846" y="628518"/>
                  </a:cubicBezTo>
                  <a:cubicBezTo>
                    <a:pt x="2314190" y="652252"/>
                    <a:pt x="2311703" y="676255"/>
                    <a:pt x="2317754" y="699787"/>
                  </a:cubicBezTo>
                  <a:cubicBezTo>
                    <a:pt x="2319031" y="707156"/>
                    <a:pt x="2319367" y="714653"/>
                    <a:pt x="2318763" y="722109"/>
                  </a:cubicBezTo>
                  <a:cubicBezTo>
                    <a:pt x="2318763" y="785983"/>
                    <a:pt x="2319233" y="849856"/>
                    <a:pt x="2318763" y="913730"/>
                  </a:cubicBezTo>
                  <a:cubicBezTo>
                    <a:pt x="2318158" y="971418"/>
                    <a:pt x="2303164" y="1025542"/>
                    <a:pt x="2268941" y="1072069"/>
                  </a:cubicBezTo>
                  <a:cubicBezTo>
                    <a:pt x="2247090" y="1102164"/>
                    <a:pt x="2221540" y="1129387"/>
                    <a:pt x="2192897" y="1153088"/>
                  </a:cubicBezTo>
                  <a:cubicBezTo>
                    <a:pt x="2139715" y="1197954"/>
                    <a:pt x="2080951" y="1235720"/>
                    <a:pt x="2018086" y="1265438"/>
                  </a:cubicBezTo>
                  <a:cubicBezTo>
                    <a:pt x="1970686" y="1287088"/>
                    <a:pt x="1922208" y="1306317"/>
                    <a:pt x="1874270" y="1326689"/>
                  </a:cubicBezTo>
                  <a:lnTo>
                    <a:pt x="1803538" y="1356878"/>
                  </a:lnTo>
                  <a:cubicBezTo>
                    <a:pt x="1761516" y="1374762"/>
                    <a:pt x="1716806" y="1384108"/>
                    <a:pt x="1673707" y="1398497"/>
                  </a:cubicBezTo>
                  <a:cubicBezTo>
                    <a:pt x="1621197" y="1416112"/>
                    <a:pt x="1569896" y="1437359"/>
                    <a:pt x="1517115" y="1454235"/>
                  </a:cubicBezTo>
                  <a:cubicBezTo>
                    <a:pt x="1492979" y="1463063"/>
                    <a:pt x="1467362" y="1467191"/>
                    <a:pt x="1441678" y="1466404"/>
                  </a:cubicBezTo>
                  <a:cubicBezTo>
                    <a:pt x="1418549" y="1465470"/>
                    <a:pt x="1395353" y="1468381"/>
                    <a:pt x="1373165" y="1475011"/>
                  </a:cubicBezTo>
                  <a:cubicBezTo>
                    <a:pt x="1346608" y="1481176"/>
                    <a:pt x="1319646" y="1485244"/>
                    <a:pt x="1292483" y="1487180"/>
                  </a:cubicBezTo>
                  <a:cubicBezTo>
                    <a:pt x="1254428" y="1491147"/>
                    <a:pt x="1216439" y="1489533"/>
                    <a:pt x="1178519" y="1491819"/>
                  </a:cubicBezTo>
                  <a:cubicBezTo>
                    <a:pt x="1149675" y="1493298"/>
                    <a:pt x="1121033" y="1497050"/>
                    <a:pt x="1092794" y="1503048"/>
                  </a:cubicBezTo>
                  <a:cubicBezTo>
                    <a:pt x="1073229" y="1507351"/>
                    <a:pt x="1053528" y="1506947"/>
                    <a:pt x="1033896" y="1510174"/>
                  </a:cubicBezTo>
                  <a:cubicBezTo>
                    <a:pt x="972444" y="1520461"/>
                    <a:pt x="909915" y="1518579"/>
                    <a:pt x="847991" y="1515284"/>
                  </a:cubicBezTo>
                  <a:cubicBezTo>
                    <a:pt x="775377" y="1511284"/>
                    <a:pt x="703703" y="1497232"/>
                    <a:pt x="634989" y="1473531"/>
                  </a:cubicBezTo>
                  <a:cubicBezTo>
                    <a:pt x="538372" y="1440519"/>
                    <a:pt x="445183" y="1400245"/>
                    <a:pt x="359324" y="1343834"/>
                  </a:cubicBezTo>
                  <a:cubicBezTo>
                    <a:pt x="292829" y="1300111"/>
                    <a:pt x="234871" y="1244528"/>
                    <a:pt x="188480" y="1179847"/>
                  </a:cubicBezTo>
                  <a:cubicBezTo>
                    <a:pt x="159972" y="1140313"/>
                    <a:pt x="128706" y="1102796"/>
                    <a:pt x="103091" y="1061177"/>
                  </a:cubicBezTo>
                  <a:cubicBezTo>
                    <a:pt x="57303" y="986613"/>
                    <a:pt x="22409" y="907948"/>
                    <a:pt x="7281" y="820811"/>
                  </a:cubicBezTo>
                  <a:cubicBezTo>
                    <a:pt x="-2535" y="764871"/>
                    <a:pt x="-854" y="708864"/>
                    <a:pt x="-2468" y="652723"/>
                  </a:cubicBezTo>
                  <a:cubicBezTo>
                    <a:pt x="-4351" y="587841"/>
                    <a:pt x="5667" y="524505"/>
                    <a:pt x="16424" y="460900"/>
                  </a:cubicBezTo>
                  <a:cubicBezTo>
                    <a:pt x="22745" y="421817"/>
                    <a:pt x="31150" y="383103"/>
                    <a:pt x="41637" y="344920"/>
                  </a:cubicBezTo>
                  <a:cubicBezTo>
                    <a:pt x="55757" y="295031"/>
                    <a:pt x="82651" y="253143"/>
                    <a:pt x="116471" y="215155"/>
                  </a:cubicBezTo>
                  <a:cubicBezTo>
                    <a:pt x="133010" y="196598"/>
                    <a:pt x="151567" y="179857"/>
                    <a:pt x="169115" y="162174"/>
                  </a:cubicBezTo>
                  <a:cubicBezTo>
                    <a:pt x="174898" y="156392"/>
                    <a:pt x="182025" y="151416"/>
                    <a:pt x="182562" y="142003"/>
                  </a:cubicBezTo>
                  <a:cubicBezTo>
                    <a:pt x="181083" y="140591"/>
                    <a:pt x="180681" y="139448"/>
                    <a:pt x="181420" y="138372"/>
                  </a:cubicBezTo>
                  <a:cubicBezTo>
                    <a:pt x="181823" y="137485"/>
                    <a:pt x="182697" y="136880"/>
                    <a:pt x="183639" y="136759"/>
                  </a:cubicBezTo>
                  <a:close/>
                </a:path>
              </a:pathLst>
            </a:custGeom>
            <a:solidFill>
              <a:srgbClr val="4A646E"/>
            </a:solidFill>
            <a:ln w="6712" cap="flat">
              <a:noFill/>
              <a:prstDash val="solid"/>
              <a:miter/>
            </a:ln>
          </p:spPr>
          <p:txBody>
            <a:bodyPr rtlCol="0" anchor="ctr"/>
            <a:lstStyle/>
            <a:p>
              <a:endParaRPr lang="es-CO"/>
            </a:p>
          </p:txBody>
        </p:sp>
        <p:sp>
          <p:nvSpPr>
            <p:cNvPr id="1566" name="Freeform: Shape 1565">
              <a:extLst>
                <a:ext uri="{FF2B5EF4-FFF2-40B4-BE49-F238E27FC236}">
                  <a16:creationId xmlns:a16="http://schemas.microsoft.com/office/drawing/2014/main" id="{6EB48C4C-4D52-4292-98A4-96C2A674B565}"/>
                </a:ext>
              </a:extLst>
            </p:cNvPr>
            <p:cNvSpPr/>
            <p:nvPr/>
          </p:nvSpPr>
          <p:spPr>
            <a:xfrm>
              <a:off x="8272781" y="1802692"/>
              <a:ext cx="52136" cy="145718"/>
            </a:xfrm>
            <a:custGeom>
              <a:avLst/>
              <a:gdLst>
                <a:gd name="connsiteX0" fmla="*/ 49103 w 52136"/>
                <a:gd name="connsiteY0" fmla="*/ 144530 h 145718"/>
                <a:gd name="connsiteX1" fmla="*/ 44933 w 52136"/>
                <a:gd name="connsiteY1" fmla="*/ 145404 h 145718"/>
                <a:gd name="connsiteX2" fmla="*/ 34109 w 52136"/>
                <a:gd name="connsiteY2" fmla="*/ 130142 h 145718"/>
                <a:gd name="connsiteX3" fmla="*/ 20 w 52136"/>
                <a:gd name="connsiteY3" fmla="*/ 20011 h 145718"/>
                <a:gd name="connsiteX4" fmla="*/ -786 w 52136"/>
                <a:gd name="connsiteY4" fmla="*/ 1117 h 145718"/>
                <a:gd name="connsiteX5" fmla="*/ 6475 w 52136"/>
                <a:gd name="connsiteY5" fmla="*/ 1117 h 145718"/>
                <a:gd name="connsiteX6" fmla="*/ 45135 w 52136"/>
                <a:gd name="connsiteY6" fmla="*/ 111114 h 145718"/>
                <a:gd name="connsiteX7" fmla="*/ 49439 w 52136"/>
                <a:gd name="connsiteY7" fmla="*/ 136798 h 145718"/>
                <a:gd name="connsiteX8" fmla="*/ 49103 w 52136"/>
                <a:gd name="connsiteY8" fmla="*/ 144530 h 14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136" h="145718">
                  <a:moveTo>
                    <a:pt x="49103" y="144530"/>
                  </a:moveTo>
                  <a:cubicBezTo>
                    <a:pt x="47758" y="145095"/>
                    <a:pt x="46346" y="145391"/>
                    <a:pt x="44933" y="145404"/>
                  </a:cubicBezTo>
                  <a:cubicBezTo>
                    <a:pt x="38748" y="142775"/>
                    <a:pt x="34513" y="136865"/>
                    <a:pt x="34109" y="130142"/>
                  </a:cubicBezTo>
                  <a:cubicBezTo>
                    <a:pt x="26376" y="92410"/>
                    <a:pt x="14946" y="55524"/>
                    <a:pt x="20" y="20011"/>
                  </a:cubicBezTo>
                  <a:cubicBezTo>
                    <a:pt x="-3274" y="14215"/>
                    <a:pt x="-3611" y="7175"/>
                    <a:pt x="-786" y="1117"/>
                  </a:cubicBezTo>
                  <a:cubicBezTo>
                    <a:pt x="1230" y="-792"/>
                    <a:pt x="4457" y="-792"/>
                    <a:pt x="6475" y="1117"/>
                  </a:cubicBezTo>
                  <a:cubicBezTo>
                    <a:pt x="24561" y="35750"/>
                    <a:pt x="37538" y="72790"/>
                    <a:pt x="45135" y="111114"/>
                  </a:cubicBezTo>
                  <a:cubicBezTo>
                    <a:pt x="50851" y="118981"/>
                    <a:pt x="44799" y="128797"/>
                    <a:pt x="49439" y="136798"/>
                  </a:cubicBezTo>
                  <a:cubicBezTo>
                    <a:pt x="49304" y="139219"/>
                    <a:pt x="49237" y="141841"/>
                    <a:pt x="49103" y="144530"/>
                  </a:cubicBezTo>
                  <a:close/>
                </a:path>
              </a:pathLst>
            </a:custGeom>
            <a:solidFill>
              <a:srgbClr val="7CA2B4"/>
            </a:solidFill>
            <a:ln w="6712" cap="flat">
              <a:noFill/>
              <a:prstDash val="solid"/>
              <a:miter/>
            </a:ln>
          </p:spPr>
          <p:txBody>
            <a:bodyPr rtlCol="0" anchor="ctr"/>
            <a:lstStyle/>
            <a:p>
              <a:endParaRPr lang="es-CO"/>
            </a:p>
          </p:txBody>
        </p:sp>
        <p:sp>
          <p:nvSpPr>
            <p:cNvPr id="1567" name="Freeform: Shape 1566">
              <a:extLst>
                <a:ext uri="{FF2B5EF4-FFF2-40B4-BE49-F238E27FC236}">
                  <a16:creationId xmlns:a16="http://schemas.microsoft.com/office/drawing/2014/main" id="{8DFE1C72-B0ED-9074-7EE4-72BED27F2D2F}"/>
                </a:ext>
              </a:extLst>
            </p:cNvPr>
            <p:cNvSpPr/>
            <p:nvPr/>
          </p:nvSpPr>
          <p:spPr>
            <a:xfrm>
              <a:off x="6109500" y="1470492"/>
              <a:ext cx="69937" cy="69935"/>
            </a:xfrm>
            <a:custGeom>
              <a:avLst/>
              <a:gdLst>
                <a:gd name="connsiteX0" fmla="*/ -2684 w 69937"/>
                <a:gd name="connsiteY0" fmla="*/ 69621 h 69935"/>
                <a:gd name="connsiteX1" fmla="*/ 2963 w 69937"/>
                <a:gd name="connsiteY1" fmla="*/ 56174 h 69935"/>
                <a:gd name="connsiteX2" fmla="*/ 53793 w 69937"/>
                <a:gd name="connsiteY2" fmla="*/ 5277 h 69935"/>
                <a:gd name="connsiteX3" fmla="*/ 67240 w 69937"/>
                <a:gd name="connsiteY3" fmla="*/ -303 h 69935"/>
                <a:gd name="connsiteX4" fmla="*/ -2684 w 69937"/>
                <a:gd name="connsiteY4" fmla="*/ 69621 h 69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37" h="69935">
                  <a:moveTo>
                    <a:pt x="-2684" y="69621"/>
                  </a:moveTo>
                  <a:cubicBezTo>
                    <a:pt x="-2886" y="64525"/>
                    <a:pt x="-801" y="59603"/>
                    <a:pt x="2963" y="56174"/>
                  </a:cubicBezTo>
                  <a:cubicBezTo>
                    <a:pt x="19906" y="39231"/>
                    <a:pt x="36580" y="22556"/>
                    <a:pt x="53793" y="5277"/>
                  </a:cubicBezTo>
                  <a:cubicBezTo>
                    <a:pt x="57222" y="1552"/>
                    <a:pt x="62130" y="-485"/>
                    <a:pt x="67240" y="-303"/>
                  </a:cubicBezTo>
                  <a:cubicBezTo>
                    <a:pt x="45792" y="24775"/>
                    <a:pt x="22395" y="48153"/>
                    <a:pt x="-2684" y="69621"/>
                  </a:cubicBezTo>
                  <a:close/>
                </a:path>
              </a:pathLst>
            </a:custGeom>
            <a:solidFill>
              <a:srgbClr val="0E1315"/>
            </a:solidFill>
            <a:ln w="6712" cap="flat">
              <a:noFill/>
              <a:prstDash val="solid"/>
              <a:miter/>
            </a:ln>
          </p:spPr>
          <p:txBody>
            <a:bodyPr rtlCol="0" anchor="ctr"/>
            <a:lstStyle/>
            <a:p>
              <a:endParaRPr lang="es-CO"/>
            </a:p>
          </p:txBody>
        </p:sp>
        <p:sp>
          <p:nvSpPr>
            <p:cNvPr id="1568" name="Freeform: Shape 1567">
              <a:extLst>
                <a:ext uri="{FF2B5EF4-FFF2-40B4-BE49-F238E27FC236}">
                  <a16:creationId xmlns:a16="http://schemas.microsoft.com/office/drawing/2014/main" id="{1098BA90-B328-DF82-6EEE-806FAAEE70D8}"/>
                </a:ext>
              </a:extLst>
            </p:cNvPr>
            <p:cNvSpPr/>
            <p:nvPr/>
          </p:nvSpPr>
          <p:spPr>
            <a:xfrm>
              <a:off x="6089678" y="1545268"/>
              <a:ext cx="15062" cy="20170"/>
            </a:xfrm>
            <a:custGeom>
              <a:avLst/>
              <a:gdLst>
                <a:gd name="connsiteX0" fmla="*/ -2697 w 15062"/>
                <a:gd name="connsiteY0" fmla="*/ 19856 h 20170"/>
                <a:gd name="connsiteX1" fmla="*/ 12365 w 15062"/>
                <a:gd name="connsiteY1" fmla="*/ -315 h 20170"/>
                <a:gd name="connsiteX2" fmla="*/ -2697 w 15062"/>
                <a:gd name="connsiteY2" fmla="*/ 19856 h 20170"/>
              </a:gdLst>
              <a:ahLst/>
              <a:cxnLst>
                <a:cxn ang="0">
                  <a:pos x="connsiteX0" y="connsiteY0"/>
                </a:cxn>
                <a:cxn ang="0">
                  <a:pos x="connsiteX1" y="connsiteY1"/>
                </a:cxn>
                <a:cxn ang="0">
                  <a:pos x="connsiteX2" y="connsiteY2"/>
                </a:cxn>
              </a:cxnLst>
              <a:rect l="l" t="t" r="r" b="b"/>
              <a:pathLst>
                <a:path w="15062" h="20170">
                  <a:moveTo>
                    <a:pt x="-2697" y="19856"/>
                  </a:moveTo>
                  <a:cubicBezTo>
                    <a:pt x="-2697" y="9435"/>
                    <a:pt x="4026" y="3921"/>
                    <a:pt x="12365" y="-315"/>
                  </a:cubicBezTo>
                  <a:cubicBezTo>
                    <a:pt x="11154" y="8540"/>
                    <a:pt x="5440" y="16151"/>
                    <a:pt x="-2697" y="19856"/>
                  </a:cubicBezTo>
                  <a:close/>
                </a:path>
              </a:pathLst>
            </a:custGeom>
            <a:solidFill>
              <a:srgbClr val="0E1315"/>
            </a:solidFill>
            <a:ln w="6712" cap="flat">
              <a:noFill/>
              <a:prstDash val="solid"/>
              <a:miter/>
            </a:ln>
          </p:spPr>
          <p:txBody>
            <a:bodyPr rtlCol="0" anchor="ctr"/>
            <a:lstStyle/>
            <a:p>
              <a:endParaRPr lang="es-CO"/>
            </a:p>
          </p:txBody>
        </p:sp>
        <p:sp>
          <p:nvSpPr>
            <p:cNvPr id="1569" name="Freeform: Shape 1568">
              <a:extLst>
                <a:ext uri="{FF2B5EF4-FFF2-40B4-BE49-F238E27FC236}">
                  <a16:creationId xmlns:a16="http://schemas.microsoft.com/office/drawing/2014/main" id="{4DC4175D-AEC5-98E5-C1B7-D0333926BB87}"/>
                </a:ext>
              </a:extLst>
            </p:cNvPr>
            <p:cNvSpPr/>
            <p:nvPr/>
          </p:nvSpPr>
          <p:spPr>
            <a:xfrm>
              <a:off x="8320279" y="1913840"/>
              <a:ext cx="6251" cy="25696"/>
            </a:xfrm>
            <a:custGeom>
              <a:avLst/>
              <a:gdLst>
                <a:gd name="connsiteX0" fmla="*/ 1941 w 6251"/>
                <a:gd name="connsiteY0" fmla="*/ 25382 h 25696"/>
                <a:gd name="connsiteX1" fmla="*/ -2363 w 6251"/>
                <a:gd name="connsiteY1" fmla="*/ -302 h 25696"/>
                <a:gd name="connsiteX2" fmla="*/ 2008 w 6251"/>
                <a:gd name="connsiteY2" fmla="*/ 303 h 25696"/>
                <a:gd name="connsiteX3" fmla="*/ 3554 w 6251"/>
                <a:gd name="connsiteY3" fmla="*/ 18725 h 25696"/>
              </a:gdLst>
              <a:ahLst/>
              <a:cxnLst>
                <a:cxn ang="0">
                  <a:pos x="connsiteX0" y="connsiteY0"/>
                </a:cxn>
                <a:cxn ang="0">
                  <a:pos x="connsiteX1" y="connsiteY1"/>
                </a:cxn>
                <a:cxn ang="0">
                  <a:pos x="connsiteX2" y="connsiteY2"/>
                </a:cxn>
                <a:cxn ang="0">
                  <a:pos x="connsiteX3" y="connsiteY3"/>
                </a:cxn>
              </a:cxnLst>
              <a:rect l="l" t="t" r="r" b="b"/>
              <a:pathLst>
                <a:path w="6251" h="25696">
                  <a:moveTo>
                    <a:pt x="1941" y="25382"/>
                  </a:moveTo>
                  <a:cubicBezTo>
                    <a:pt x="-3640" y="17515"/>
                    <a:pt x="-2833" y="8640"/>
                    <a:pt x="-2363" y="-302"/>
                  </a:cubicBezTo>
                  <a:cubicBezTo>
                    <a:pt x="-884" y="-369"/>
                    <a:pt x="595" y="-168"/>
                    <a:pt x="2008" y="303"/>
                  </a:cubicBezTo>
                  <a:cubicBezTo>
                    <a:pt x="2545" y="6489"/>
                    <a:pt x="3016" y="12607"/>
                    <a:pt x="3554" y="18725"/>
                  </a:cubicBezTo>
                  <a:close/>
                </a:path>
              </a:pathLst>
            </a:custGeom>
            <a:solidFill>
              <a:srgbClr val="4A646E"/>
            </a:solidFill>
            <a:ln w="6712" cap="flat">
              <a:noFill/>
              <a:prstDash val="solid"/>
              <a:miter/>
            </a:ln>
          </p:spPr>
          <p:txBody>
            <a:bodyPr rtlCol="0" anchor="ctr"/>
            <a:lstStyle/>
            <a:p>
              <a:endParaRPr lang="es-CO"/>
            </a:p>
          </p:txBody>
        </p:sp>
        <p:sp>
          <p:nvSpPr>
            <p:cNvPr id="1570" name="Freeform: Shape 1569">
              <a:extLst>
                <a:ext uri="{FF2B5EF4-FFF2-40B4-BE49-F238E27FC236}">
                  <a16:creationId xmlns:a16="http://schemas.microsoft.com/office/drawing/2014/main" id="{7D9A215A-88C2-EE3E-2E8F-AD254AA7C7A2}"/>
                </a:ext>
              </a:extLst>
            </p:cNvPr>
            <p:cNvSpPr/>
            <p:nvPr/>
          </p:nvSpPr>
          <p:spPr>
            <a:xfrm>
              <a:off x="6079629" y="1565372"/>
              <a:ext cx="10116" cy="14993"/>
            </a:xfrm>
            <a:custGeom>
              <a:avLst/>
              <a:gdLst>
                <a:gd name="connsiteX0" fmla="*/ -2599 w 10116"/>
                <a:gd name="connsiteY0" fmla="*/ 14679 h 14993"/>
                <a:gd name="connsiteX1" fmla="*/ 7419 w 10116"/>
                <a:gd name="connsiteY1" fmla="*/ -315 h 14993"/>
                <a:gd name="connsiteX2" fmla="*/ -2599 w 10116"/>
                <a:gd name="connsiteY2" fmla="*/ 14679 h 14993"/>
              </a:gdLst>
              <a:ahLst/>
              <a:cxnLst>
                <a:cxn ang="0">
                  <a:pos x="connsiteX0" y="connsiteY0"/>
                </a:cxn>
                <a:cxn ang="0">
                  <a:pos x="connsiteX1" y="connsiteY1"/>
                </a:cxn>
                <a:cxn ang="0">
                  <a:pos x="connsiteX2" y="connsiteY2"/>
                </a:cxn>
              </a:cxnLst>
              <a:rect l="l" t="t" r="r" b="b"/>
              <a:pathLst>
                <a:path w="10116" h="14993">
                  <a:moveTo>
                    <a:pt x="-2599" y="14679"/>
                  </a:moveTo>
                  <a:cubicBezTo>
                    <a:pt x="-3405" y="7895"/>
                    <a:pt x="830" y="1527"/>
                    <a:pt x="7419" y="-315"/>
                  </a:cubicBezTo>
                  <a:cubicBezTo>
                    <a:pt x="7419" y="6254"/>
                    <a:pt x="3453" y="12184"/>
                    <a:pt x="-2599" y="14679"/>
                  </a:cubicBezTo>
                  <a:close/>
                </a:path>
              </a:pathLst>
            </a:custGeom>
            <a:solidFill>
              <a:srgbClr val="0E1315"/>
            </a:solidFill>
            <a:ln w="6712" cap="flat">
              <a:noFill/>
              <a:prstDash val="solid"/>
              <a:miter/>
            </a:ln>
          </p:spPr>
          <p:txBody>
            <a:bodyPr rtlCol="0" anchor="ctr"/>
            <a:lstStyle/>
            <a:p>
              <a:endParaRPr lang="es-CO"/>
            </a:p>
          </p:txBody>
        </p:sp>
        <p:sp>
          <p:nvSpPr>
            <p:cNvPr id="1571" name="Freeform: Shape 1570">
              <a:extLst>
                <a:ext uri="{FF2B5EF4-FFF2-40B4-BE49-F238E27FC236}">
                  <a16:creationId xmlns:a16="http://schemas.microsoft.com/office/drawing/2014/main" id="{CA899F69-898C-7857-B855-0AC79FB6BF3C}"/>
                </a:ext>
              </a:extLst>
            </p:cNvPr>
            <p:cNvSpPr/>
            <p:nvPr/>
          </p:nvSpPr>
          <p:spPr>
            <a:xfrm>
              <a:off x="6104606" y="1540360"/>
              <a:ext cx="4908" cy="5176"/>
            </a:xfrm>
            <a:custGeom>
              <a:avLst/>
              <a:gdLst>
                <a:gd name="connsiteX0" fmla="*/ -2697 w 4908"/>
                <a:gd name="connsiteY0" fmla="*/ 4862 h 5176"/>
                <a:gd name="connsiteX1" fmla="*/ 2211 w 4908"/>
                <a:gd name="connsiteY1" fmla="*/ -315 h 5176"/>
              </a:gdLst>
              <a:ahLst/>
              <a:cxnLst>
                <a:cxn ang="0">
                  <a:pos x="connsiteX0" y="connsiteY0"/>
                </a:cxn>
                <a:cxn ang="0">
                  <a:pos x="connsiteX1" y="connsiteY1"/>
                </a:cxn>
              </a:cxnLst>
              <a:rect l="l" t="t" r="r" b="b"/>
              <a:pathLst>
                <a:path w="4908" h="5176">
                  <a:moveTo>
                    <a:pt x="-2697" y="4862"/>
                  </a:moveTo>
                  <a:lnTo>
                    <a:pt x="2211" y="-315"/>
                  </a:lnTo>
                  <a:close/>
                </a:path>
              </a:pathLst>
            </a:custGeom>
            <a:solidFill>
              <a:srgbClr val="0E1315"/>
            </a:solidFill>
            <a:ln w="6712" cap="flat">
              <a:noFill/>
              <a:prstDash val="solid"/>
              <a:miter/>
            </a:ln>
          </p:spPr>
          <p:txBody>
            <a:bodyPr rtlCol="0" anchor="ctr"/>
            <a:lstStyle/>
            <a:p>
              <a:endParaRPr lang="es-CO"/>
            </a:p>
          </p:txBody>
        </p:sp>
        <p:sp>
          <p:nvSpPr>
            <p:cNvPr id="1572" name="Freeform: Shape 1571">
              <a:extLst>
                <a:ext uri="{FF2B5EF4-FFF2-40B4-BE49-F238E27FC236}">
                  <a16:creationId xmlns:a16="http://schemas.microsoft.com/office/drawing/2014/main" id="{F06A55EE-2647-170B-C677-FA3A5D13BFC4}"/>
                </a:ext>
              </a:extLst>
            </p:cNvPr>
            <p:cNvSpPr/>
            <p:nvPr/>
          </p:nvSpPr>
          <p:spPr>
            <a:xfrm>
              <a:off x="6179236" y="1465796"/>
              <a:ext cx="5109" cy="4975"/>
            </a:xfrm>
            <a:custGeom>
              <a:avLst/>
              <a:gdLst>
                <a:gd name="connsiteX0" fmla="*/ -2697 w 5109"/>
                <a:gd name="connsiteY0" fmla="*/ 4661 h 4975"/>
                <a:gd name="connsiteX1" fmla="*/ 2413 w 5109"/>
                <a:gd name="connsiteY1" fmla="*/ -315 h 4975"/>
              </a:gdLst>
              <a:ahLst/>
              <a:cxnLst>
                <a:cxn ang="0">
                  <a:pos x="connsiteX0" y="connsiteY0"/>
                </a:cxn>
                <a:cxn ang="0">
                  <a:pos x="connsiteX1" y="connsiteY1"/>
                </a:cxn>
              </a:cxnLst>
              <a:rect l="l" t="t" r="r" b="b"/>
              <a:pathLst>
                <a:path w="5109" h="4975">
                  <a:moveTo>
                    <a:pt x="-2697" y="4661"/>
                  </a:moveTo>
                  <a:lnTo>
                    <a:pt x="2413" y="-315"/>
                  </a:lnTo>
                  <a:close/>
                </a:path>
              </a:pathLst>
            </a:custGeom>
            <a:solidFill>
              <a:srgbClr val="0E1315"/>
            </a:solidFill>
            <a:ln w="6712" cap="flat">
              <a:noFill/>
              <a:prstDash val="solid"/>
              <a:miter/>
            </a:ln>
          </p:spPr>
          <p:txBody>
            <a:bodyPr rtlCol="0" anchor="ctr"/>
            <a:lstStyle/>
            <a:p>
              <a:endParaRPr lang="es-CO"/>
            </a:p>
          </p:txBody>
        </p:sp>
        <p:sp>
          <p:nvSpPr>
            <p:cNvPr id="1573" name="Freeform: Shape 1572">
              <a:extLst>
                <a:ext uri="{FF2B5EF4-FFF2-40B4-BE49-F238E27FC236}">
                  <a16:creationId xmlns:a16="http://schemas.microsoft.com/office/drawing/2014/main" id="{89AED3F8-D105-0F9B-5F9D-CDFFBA40F583}"/>
                </a:ext>
              </a:extLst>
            </p:cNvPr>
            <p:cNvSpPr/>
            <p:nvPr/>
          </p:nvSpPr>
          <p:spPr>
            <a:xfrm>
              <a:off x="6184615" y="1460821"/>
              <a:ext cx="5109" cy="5042"/>
            </a:xfrm>
            <a:custGeom>
              <a:avLst/>
              <a:gdLst>
                <a:gd name="connsiteX0" fmla="*/ -2697 w 5109"/>
                <a:gd name="connsiteY0" fmla="*/ 4728 h 5042"/>
                <a:gd name="connsiteX1" fmla="*/ 2413 w 5109"/>
                <a:gd name="connsiteY1" fmla="*/ -315 h 5042"/>
              </a:gdLst>
              <a:ahLst/>
              <a:cxnLst>
                <a:cxn ang="0">
                  <a:pos x="connsiteX0" y="connsiteY0"/>
                </a:cxn>
                <a:cxn ang="0">
                  <a:pos x="connsiteX1" y="connsiteY1"/>
                </a:cxn>
              </a:cxnLst>
              <a:rect l="l" t="t" r="r" b="b"/>
              <a:pathLst>
                <a:path w="5109" h="5042">
                  <a:moveTo>
                    <a:pt x="-2697" y="4728"/>
                  </a:moveTo>
                  <a:cubicBezTo>
                    <a:pt x="-2092" y="2200"/>
                    <a:pt x="-143" y="243"/>
                    <a:pt x="2413" y="-315"/>
                  </a:cubicBezTo>
                  <a:close/>
                </a:path>
              </a:pathLst>
            </a:custGeom>
            <a:solidFill>
              <a:srgbClr val="0E1315"/>
            </a:solidFill>
            <a:ln w="6712" cap="flat">
              <a:noFill/>
              <a:prstDash val="solid"/>
              <a:miter/>
            </a:ln>
          </p:spPr>
          <p:txBody>
            <a:bodyPr rtlCol="0" anchor="ctr"/>
            <a:lstStyle/>
            <a:p>
              <a:endParaRPr lang="es-CO"/>
            </a:p>
          </p:txBody>
        </p:sp>
        <p:sp>
          <p:nvSpPr>
            <p:cNvPr id="1574" name="Freeform: Shape 1573">
              <a:extLst>
                <a:ext uri="{FF2B5EF4-FFF2-40B4-BE49-F238E27FC236}">
                  <a16:creationId xmlns:a16="http://schemas.microsoft.com/office/drawing/2014/main" id="{78CA72FD-6A1F-73F8-B63A-EBF6293E4A10}"/>
                </a:ext>
              </a:extLst>
            </p:cNvPr>
            <p:cNvSpPr/>
            <p:nvPr/>
          </p:nvSpPr>
          <p:spPr>
            <a:xfrm>
              <a:off x="6189321" y="1456047"/>
              <a:ext cx="5715" cy="4975"/>
            </a:xfrm>
            <a:custGeom>
              <a:avLst/>
              <a:gdLst>
                <a:gd name="connsiteX0" fmla="*/ 3018 w 5715"/>
                <a:gd name="connsiteY0" fmla="*/ -315 h 4975"/>
                <a:gd name="connsiteX1" fmla="*/ 2211 w 5715"/>
                <a:gd name="connsiteY1" fmla="*/ 4661 h 4975"/>
                <a:gd name="connsiteX2" fmla="*/ -2697 w 5715"/>
                <a:gd name="connsiteY2" fmla="*/ 4661 h 4975"/>
                <a:gd name="connsiteX3" fmla="*/ 3018 w 5715"/>
                <a:gd name="connsiteY3" fmla="*/ -315 h 4975"/>
              </a:gdLst>
              <a:ahLst/>
              <a:cxnLst>
                <a:cxn ang="0">
                  <a:pos x="connsiteX0" y="connsiteY0"/>
                </a:cxn>
                <a:cxn ang="0">
                  <a:pos x="connsiteX1" y="connsiteY1"/>
                </a:cxn>
                <a:cxn ang="0">
                  <a:pos x="connsiteX2" y="connsiteY2"/>
                </a:cxn>
                <a:cxn ang="0">
                  <a:pos x="connsiteX3" y="connsiteY3"/>
                </a:cxn>
              </a:cxnLst>
              <a:rect l="l" t="t" r="r" b="b"/>
              <a:pathLst>
                <a:path w="5715" h="4975">
                  <a:moveTo>
                    <a:pt x="3018" y="-315"/>
                  </a:moveTo>
                  <a:lnTo>
                    <a:pt x="2211" y="4661"/>
                  </a:lnTo>
                  <a:lnTo>
                    <a:pt x="-2697" y="4661"/>
                  </a:lnTo>
                  <a:cubicBezTo>
                    <a:pt x="-2024" y="1985"/>
                    <a:pt x="261" y="8"/>
                    <a:pt x="3018" y="-315"/>
                  </a:cubicBezTo>
                  <a:close/>
                </a:path>
              </a:pathLst>
            </a:custGeom>
            <a:solidFill>
              <a:srgbClr val="0E1315"/>
            </a:solidFill>
            <a:ln w="6712" cap="flat">
              <a:noFill/>
              <a:prstDash val="solid"/>
              <a:miter/>
            </a:ln>
          </p:spPr>
          <p:txBody>
            <a:bodyPr rtlCol="0" anchor="ctr"/>
            <a:lstStyle/>
            <a:p>
              <a:endParaRPr lang="es-CO"/>
            </a:p>
          </p:txBody>
        </p:sp>
        <p:sp>
          <p:nvSpPr>
            <p:cNvPr id="1575" name="Freeform: Shape 1574">
              <a:extLst>
                <a:ext uri="{FF2B5EF4-FFF2-40B4-BE49-F238E27FC236}">
                  <a16:creationId xmlns:a16="http://schemas.microsoft.com/office/drawing/2014/main" id="{FCFE4399-D595-9999-5556-3112DD3F22F6}"/>
                </a:ext>
              </a:extLst>
            </p:cNvPr>
            <p:cNvSpPr/>
            <p:nvPr/>
          </p:nvSpPr>
          <p:spPr>
            <a:xfrm>
              <a:off x="6407971" y="1244543"/>
              <a:ext cx="1788728" cy="421849"/>
            </a:xfrm>
            <a:custGeom>
              <a:avLst/>
              <a:gdLst>
                <a:gd name="connsiteX0" fmla="*/ -2697 w 1788728"/>
                <a:gd name="connsiteY0" fmla="*/ 100991 h 421849"/>
                <a:gd name="connsiteX1" fmla="*/ 69446 w 1788728"/>
                <a:gd name="connsiteY1" fmla="*/ 81560 h 421849"/>
                <a:gd name="connsiteX2" fmla="*/ 82893 w 1788728"/>
                <a:gd name="connsiteY2" fmla="*/ 77190 h 421849"/>
                <a:gd name="connsiteX3" fmla="*/ 93584 w 1788728"/>
                <a:gd name="connsiteY3" fmla="*/ 73828 h 421849"/>
                <a:gd name="connsiteX4" fmla="*/ 117855 w 1788728"/>
                <a:gd name="connsiteY4" fmla="*/ 68852 h 421849"/>
                <a:gd name="connsiteX5" fmla="*/ 357819 w 1788728"/>
                <a:gd name="connsiteY5" fmla="*/ 38395 h 421849"/>
                <a:gd name="connsiteX6" fmla="*/ 626289 w 1788728"/>
                <a:gd name="connsiteY6" fmla="*/ 15535 h 421849"/>
                <a:gd name="connsiteX7" fmla="*/ 697492 w 1788728"/>
                <a:gd name="connsiteY7" fmla="*/ 8408 h 421849"/>
                <a:gd name="connsiteX8" fmla="*/ 872908 w 1788728"/>
                <a:gd name="connsiteY8" fmla="*/ 2760 h 421849"/>
                <a:gd name="connsiteX9" fmla="*/ 1033130 w 1788728"/>
                <a:gd name="connsiteY9" fmla="*/ 6660 h 421849"/>
                <a:gd name="connsiteX10" fmla="*/ 1436542 w 1788728"/>
                <a:gd name="connsiteY10" fmla="*/ 95007 h 421849"/>
                <a:gd name="connsiteX11" fmla="*/ 1541697 w 1788728"/>
                <a:gd name="connsiteY11" fmla="*/ 160091 h 421849"/>
                <a:gd name="connsiteX12" fmla="*/ 1780315 w 1788728"/>
                <a:gd name="connsiteY12" fmla="*/ 408861 h 421849"/>
                <a:gd name="connsiteX13" fmla="*/ 1786031 w 1788728"/>
                <a:gd name="connsiteY13" fmla="*/ 419619 h 421849"/>
                <a:gd name="connsiteX14" fmla="*/ 1779307 w 1788728"/>
                <a:gd name="connsiteY14" fmla="*/ 421367 h 421849"/>
                <a:gd name="connsiteX15" fmla="*/ 1776013 w 1788728"/>
                <a:gd name="connsiteY15" fmla="*/ 419888 h 421849"/>
                <a:gd name="connsiteX16" fmla="*/ 1770028 w 1788728"/>
                <a:gd name="connsiteY16" fmla="*/ 415585 h 421849"/>
                <a:gd name="connsiteX17" fmla="*/ 1767070 w 1788728"/>
                <a:gd name="connsiteY17" fmla="*/ 413165 h 421849"/>
                <a:gd name="connsiteX18" fmla="*/ 1761221 w 1788728"/>
                <a:gd name="connsiteY18" fmla="*/ 407920 h 421849"/>
                <a:gd name="connsiteX19" fmla="*/ 1605034 w 1788728"/>
                <a:gd name="connsiteY19" fmla="*/ 237613 h 421849"/>
                <a:gd name="connsiteX20" fmla="*/ 1423499 w 1788728"/>
                <a:gd name="connsiteY20" fmla="*/ 105428 h 421849"/>
                <a:gd name="connsiteX21" fmla="*/ 1144874 w 1788728"/>
                <a:gd name="connsiteY21" fmla="*/ 33083 h 421849"/>
                <a:gd name="connsiteX22" fmla="*/ 966701 w 1788728"/>
                <a:gd name="connsiteY22" fmla="*/ 20846 h 421849"/>
                <a:gd name="connsiteX23" fmla="*/ 661453 w 1788728"/>
                <a:gd name="connsiteY23" fmla="*/ 31201 h 421849"/>
                <a:gd name="connsiteX24" fmla="*/ 495652 w 1788728"/>
                <a:gd name="connsiteY24" fmla="*/ 42832 h 421849"/>
                <a:gd name="connsiteX25" fmla="*/ 223818 w 1788728"/>
                <a:gd name="connsiteY25" fmla="*/ 70466 h 421849"/>
                <a:gd name="connsiteX26" fmla="*/ 22852 w 1788728"/>
                <a:gd name="connsiteY26" fmla="*/ 104084 h 421849"/>
                <a:gd name="connsiteX27" fmla="*/ -2697 w 1788728"/>
                <a:gd name="connsiteY27" fmla="*/ 100991 h 421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88728" h="421849">
                  <a:moveTo>
                    <a:pt x="-2697" y="100991"/>
                  </a:moveTo>
                  <a:cubicBezTo>
                    <a:pt x="19491" y="87544"/>
                    <a:pt x="45242" y="87544"/>
                    <a:pt x="69446" y="81560"/>
                  </a:cubicBezTo>
                  <a:cubicBezTo>
                    <a:pt x="74219" y="81163"/>
                    <a:pt x="78793" y="79670"/>
                    <a:pt x="82893" y="77190"/>
                  </a:cubicBezTo>
                  <a:cubicBezTo>
                    <a:pt x="85516" y="73021"/>
                    <a:pt x="89617" y="74030"/>
                    <a:pt x="93584" y="73828"/>
                  </a:cubicBezTo>
                  <a:cubicBezTo>
                    <a:pt x="101787" y="72618"/>
                    <a:pt x="109585" y="69592"/>
                    <a:pt x="117855" y="68852"/>
                  </a:cubicBezTo>
                  <a:cubicBezTo>
                    <a:pt x="197597" y="56616"/>
                    <a:pt x="277606" y="46934"/>
                    <a:pt x="357819" y="38395"/>
                  </a:cubicBezTo>
                  <a:cubicBezTo>
                    <a:pt x="447173" y="28780"/>
                    <a:pt x="536731" y="22258"/>
                    <a:pt x="626289" y="15535"/>
                  </a:cubicBezTo>
                  <a:cubicBezTo>
                    <a:pt x="649889" y="13719"/>
                    <a:pt x="674227" y="14863"/>
                    <a:pt x="697492" y="8408"/>
                  </a:cubicBezTo>
                  <a:cubicBezTo>
                    <a:pt x="755852" y="3769"/>
                    <a:pt x="814413" y="6391"/>
                    <a:pt x="872908" y="2760"/>
                  </a:cubicBezTo>
                  <a:cubicBezTo>
                    <a:pt x="926025" y="-534"/>
                    <a:pt x="979948" y="-3425"/>
                    <a:pt x="1033130" y="6660"/>
                  </a:cubicBezTo>
                  <a:cubicBezTo>
                    <a:pt x="1171970" y="15804"/>
                    <a:pt x="1307249" y="41622"/>
                    <a:pt x="1436542" y="95007"/>
                  </a:cubicBezTo>
                  <a:cubicBezTo>
                    <a:pt x="1474933" y="110827"/>
                    <a:pt x="1510433" y="132813"/>
                    <a:pt x="1541697" y="160091"/>
                  </a:cubicBezTo>
                  <a:cubicBezTo>
                    <a:pt x="1629103" y="235798"/>
                    <a:pt x="1710795" y="316346"/>
                    <a:pt x="1780315" y="408861"/>
                  </a:cubicBezTo>
                  <a:cubicBezTo>
                    <a:pt x="1782535" y="412284"/>
                    <a:pt x="1784417" y="415881"/>
                    <a:pt x="1786031" y="419619"/>
                  </a:cubicBezTo>
                  <a:cubicBezTo>
                    <a:pt x="1784215" y="421226"/>
                    <a:pt x="1781729" y="421871"/>
                    <a:pt x="1779307" y="421367"/>
                  </a:cubicBezTo>
                  <a:lnTo>
                    <a:pt x="1776013" y="419888"/>
                  </a:lnTo>
                  <a:cubicBezTo>
                    <a:pt x="1773928" y="418617"/>
                    <a:pt x="1771911" y="417178"/>
                    <a:pt x="1770028" y="415585"/>
                  </a:cubicBezTo>
                  <a:lnTo>
                    <a:pt x="1767070" y="413165"/>
                  </a:lnTo>
                  <a:cubicBezTo>
                    <a:pt x="1765053" y="411524"/>
                    <a:pt x="1763104" y="409776"/>
                    <a:pt x="1761221" y="407920"/>
                  </a:cubicBezTo>
                  <a:cubicBezTo>
                    <a:pt x="1713416" y="347368"/>
                    <a:pt x="1661242" y="290447"/>
                    <a:pt x="1605034" y="237613"/>
                  </a:cubicBezTo>
                  <a:cubicBezTo>
                    <a:pt x="1549565" y="186716"/>
                    <a:pt x="1495709" y="133264"/>
                    <a:pt x="1423499" y="105428"/>
                  </a:cubicBezTo>
                  <a:cubicBezTo>
                    <a:pt x="1333402" y="71723"/>
                    <a:pt x="1240013" y="47478"/>
                    <a:pt x="1144874" y="33083"/>
                  </a:cubicBezTo>
                  <a:cubicBezTo>
                    <a:pt x="1086043" y="22870"/>
                    <a:pt x="1026339" y="18769"/>
                    <a:pt x="966701" y="20846"/>
                  </a:cubicBezTo>
                  <a:cubicBezTo>
                    <a:pt x="865042" y="25620"/>
                    <a:pt x="763114" y="17014"/>
                    <a:pt x="661453" y="31201"/>
                  </a:cubicBezTo>
                  <a:cubicBezTo>
                    <a:pt x="606857" y="38865"/>
                    <a:pt x="550986" y="39202"/>
                    <a:pt x="495652" y="42832"/>
                  </a:cubicBezTo>
                  <a:cubicBezTo>
                    <a:pt x="404682" y="48884"/>
                    <a:pt x="314116" y="59238"/>
                    <a:pt x="223818" y="70466"/>
                  </a:cubicBezTo>
                  <a:cubicBezTo>
                    <a:pt x="156315" y="78272"/>
                    <a:pt x="89213" y="89494"/>
                    <a:pt x="22852" y="104084"/>
                  </a:cubicBezTo>
                  <a:cubicBezTo>
                    <a:pt x="14179" y="106303"/>
                    <a:pt x="4968" y="108723"/>
                    <a:pt x="-2697" y="100991"/>
                  </a:cubicBezTo>
                  <a:close/>
                </a:path>
              </a:pathLst>
            </a:custGeom>
            <a:solidFill>
              <a:srgbClr val="7A9FB0"/>
            </a:solidFill>
            <a:ln w="6712" cap="flat">
              <a:noFill/>
              <a:prstDash val="solid"/>
              <a:miter/>
            </a:ln>
          </p:spPr>
          <p:txBody>
            <a:bodyPr rtlCol="0" anchor="ctr"/>
            <a:lstStyle/>
            <a:p>
              <a:endParaRPr lang="es-CO"/>
            </a:p>
          </p:txBody>
        </p:sp>
        <p:sp>
          <p:nvSpPr>
            <p:cNvPr id="1576" name="Freeform: Shape 1575">
              <a:extLst>
                <a:ext uri="{FF2B5EF4-FFF2-40B4-BE49-F238E27FC236}">
                  <a16:creationId xmlns:a16="http://schemas.microsoft.com/office/drawing/2014/main" id="{2EA42D33-12F1-BADF-0E9F-3B2CAEDD55A5}"/>
                </a:ext>
              </a:extLst>
            </p:cNvPr>
            <p:cNvSpPr/>
            <p:nvPr/>
          </p:nvSpPr>
          <p:spPr>
            <a:xfrm>
              <a:off x="7103542" y="1243499"/>
              <a:ext cx="340525" cy="13531"/>
            </a:xfrm>
            <a:custGeom>
              <a:avLst/>
              <a:gdLst>
                <a:gd name="connsiteX0" fmla="*/ 337828 w 340525"/>
                <a:gd name="connsiteY0" fmla="*/ 7703 h 13531"/>
                <a:gd name="connsiteX1" fmla="*/ 283165 w 340525"/>
                <a:gd name="connsiteY1" fmla="*/ 7703 h 13531"/>
                <a:gd name="connsiteX2" fmla="*/ -30 w 340525"/>
                <a:gd name="connsiteY2" fmla="*/ 13217 h 13531"/>
                <a:gd name="connsiteX3" fmla="*/ -2451 w 340525"/>
                <a:gd name="connsiteY3" fmla="*/ 11804 h 13531"/>
                <a:gd name="connsiteX4" fmla="*/ -703 w 340525"/>
                <a:gd name="connsiteY4" fmla="*/ 7367 h 13531"/>
                <a:gd name="connsiteX5" fmla="*/ -703 w 340525"/>
                <a:gd name="connsiteY5" fmla="*/ 7367 h 13531"/>
                <a:gd name="connsiteX6" fmla="*/ 92419 w 340525"/>
                <a:gd name="connsiteY6" fmla="*/ 4812 h 13531"/>
                <a:gd name="connsiteX7" fmla="*/ 123952 w 340525"/>
                <a:gd name="connsiteY7" fmla="*/ 2459 h 13531"/>
                <a:gd name="connsiteX8" fmla="*/ 158645 w 340525"/>
                <a:gd name="connsiteY8" fmla="*/ 2459 h 13531"/>
                <a:gd name="connsiteX9" fmla="*/ 318059 w 340525"/>
                <a:gd name="connsiteY9" fmla="*/ 2459 h 13531"/>
                <a:gd name="connsiteX10" fmla="*/ 337760 w 340525"/>
                <a:gd name="connsiteY10" fmla="*/ 2795 h 13531"/>
                <a:gd name="connsiteX11" fmla="*/ 337828 w 340525"/>
                <a:gd name="connsiteY11" fmla="*/ 7703 h 1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0525" h="13531">
                  <a:moveTo>
                    <a:pt x="337828" y="7703"/>
                  </a:moveTo>
                  <a:cubicBezTo>
                    <a:pt x="319607" y="7703"/>
                    <a:pt x="301385" y="8241"/>
                    <a:pt x="283165" y="7703"/>
                  </a:cubicBezTo>
                  <a:cubicBezTo>
                    <a:pt x="188699" y="6291"/>
                    <a:pt x="94369" y="12006"/>
                    <a:pt x="-30" y="13217"/>
                  </a:cubicBezTo>
                  <a:lnTo>
                    <a:pt x="-2451" y="11804"/>
                  </a:lnTo>
                  <a:cubicBezTo>
                    <a:pt x="-3122" y="10097"/>
                    <a:pt x="-2384" y="8160"/>
                    <a:pt x="-703" y="7367"/>
                  </a:cubicBezTo>
                  <a:lnTo>
                    <a:pt x="-703" y="7367"/>
                  </a:lnTo>
                  <a:cubicBezTo>
                    <a:pt x="30226" y="1719"/>
                    <a:pt x="61423" y="6627"/>
                    <a:pt x="92419" y="4812"/>
                  </a:cubicBezTo>
                  <a:cubicBezTo>
                    <a:pt x="102906" y="4207"/>
                    <a:pt x="113732" y="7367"/>
                    <a:pt x="123952" y="2459"/>
                  </a:cubicBezTo>
                  <a:lnTo>
                    <a:pt x="158645" y="2459"/>
                  </a:lnTo>
                  <a:cubicBezTo>
                    <a:pt x="211694" y="-1239"/>
                    <a:pt x="265011" y="-1239"/>
                    <a:pt x="318059" y="2459"/>
                  </a:cubicBezTo>
                  <a:lnTo>
                    <a:pt x="337760" y="2795"/>
                  </a:lnTo>
                  <a:cubicBezTo>
                    <a:pt x="337760" y="4409"/>
                    <a:pt x="337760" y="6089"/>
                    <a:pt x="337828" y="7703"/>
                  </a:cubicBezTo>
                  <a:close/>
                </a:path>
              </a:pathLst>
            </a:custGeom>
            <a:solidFill>
              <a:srgbClr val="36474E"/>
            </a:solidFill>
            <a:ln w="6712" cap="flat">
              <a:noFill/>
              <a:prstDash val="solid"/>
              <a:miter/>
            </a:ln>
          </p:spPr>
          <p:txBody>
            <a:bodyPr rtlCol="0" anchor="ctr"/>
            <a:lstStyle/>
            <a:p>
              <a:endParaRPr lang="es-CO"/>
            </a:p>
          </p:txBody>
        </p:sp>
        <p:sp>
          <p:nvSpPr>
            <p:cNvPr id="1577" name="Freeform: Shape 1576">
              <a:extLst>
                <a:ext uri="{FF2B5EF4-FFF2-40B4-BE49-F238E27FC236}">
                  <a16:creationId xmlns:a16="http://schemas.microsoft.com/office/drawing/2014/main" id="{9CB513AF-4268-C244-C615-0E0D28CEB494}"/>
                </a:ext>
              </a:extLst>
            </p:cNvPr>
            <p:cNvSpPr/>
            <p:nvPr/>
          </p:nvSpPr>
          <p:spPr>
            <a:xfrm>
              <a:off x="8190063" y="1664544"/>
              <a:ext cx="91889" cy="139715"/>
            </a:xfrm>
            <a:custGeom>
              <a:avLst/>
              <a:gdLst>
                <a:gd name="connsiteX0" fmla="*/ -1845 w 91889"/>
                <a:gd name="connsiteY0" fmla="*/ 223 h 139715"/>
                <a:gd name="connsiteX1" fmla="*/ 4140 w 91889"/>
                <a:gd name="connsiteY1" fmla="*/ -315 h 139715"/>
                <a:gd name="connsiteX2" fmla="*/ 89192 w 91889"/>
                <a:gd name="connsiteY2" fmla="*/ 138997 h 139715"/>
                <a:gd name="connsiteX3" fmla="*/ 83007 w 91889"/>
                <a:gd name="connsiteY3" fmla="*/ 139400 h 139715"/>
                <a:gd name="connsiteX4" fmla="*/ 70972 w 91889"/>
                <a:gd name="connsiteY4" fmla="*/ 127701 h 139715"/>
                <a:gd name="connsiteX5" fmla="*/ 3736 w 91889"/>
                <a:gd name="connsiteY5" fmla="*/ 20663 h 139715"/>
                <a:gd name="connsiteX6" fmla="*/ -1845 w 91889"/>
                <a:gd name="connsiteY6" fmla="*/ 223 h 13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889" h="139715">
                  <a:moveTo>
                    <a:pt x="-1845" y="223"/>
                  </a:moveTo>
                  <a:lnTo>
                    <a:pt x="4140" y="-315"/>
                  </a:lnTo>
                  <a:cubicBezTo>
                    <a:pt x="39439" y="41842"/>
                    <a:pt x="71779" y="85881"/>
                    <a:pt x="89192" y="138997"/>
                  </a:cubicBezTo>
                  <a:lnTo>
                    <a:pt x="83007" y="139400"/>
                  </a:lnTo>
                  <a:cubicBezTo>
                    <a:pt x="77359" y="137652"/>
                    <a:pt x="72854" y="133302"/>
                    <a:pt x="70972" y="127701"/>
                  </a:cubicBezTo>
                  <a:cubicBezTo>
                    <a:pt x="53624" y="88907"/>
                    <a:pt x="28950" y="54684"/>
                    <a:pt x="3736" y="20663"/>
                  </a:cubicBezTo>
                  <a:cubicBezTo>
                    <a:pt x="-364" y="14679"/>
                    <a:pt x="-4534" y="8493"/>
                    <a:pt x="-1845" y="223"/>
                  </a:cubicBezTo>
                  <a:close/>
                </a:path>
              </a:pathLst>
            </a:custGeom>
            <a:solidFill>
              <a:srgbClr val="7AA0B1"/>
            </a:solidFill>
            <a:ln w="6712" cap="flat">
              <a:noFill/>
              <a:prstDash val="solid"/>
              <a:miter/>
            </a:ln>
          </p:spPr>
          <p:txBody>
            <a:bodyPr rtlCol="0" anchor="ctr"/>
            <a:lstStyle/>
            <a:p>
              <a:endParaRPr lang="es-CO"/>
            </a:p>
          </p:txBody>
        </p:sp>
        <p:sp>
          <p:nvSpPr>
            <p:cNvPr id="1578" name="Freeform: Shape 1577">
              <a:extLst>
                <a:ext uri="{FF2B5EF4-FFF2-40B4-BE49-F238E27FC236}">
                  <a16:creationId xmlns:a16="http://schemas.microsoft.com/office/drawing/2014/main" id="{14BB60F0-762E-1D7A-C4FA-CE9D6B403CDD}"/>
                </a:ext>
              </a:extLst>
            </p:cNvPr>
            <p:cNvSpPr/>
            <p:nvPr/>
          </p:nvSpPr>
          <p:spPr>
            <a:xfrm>
              <a:off x="6507277" y="1253728"/>
              <a:ext cx="598932" cy="64688"/>
            </a:xfrm>
            <a:custGeom>
              <a:avLst/>
              <a:gdLst>
                <a:gd name="connsiteX0" fmla="*/ 596235 w 598932"/>
                <a:gd name="connsiteY0" fmla="*/ 3257 h 64688"/>
                <a:gd name="connsiteX1" fmla="*/ 534916 w 598932"/>
                <a:gd name="connsiteY1" fmla="*/ 10518 h 64688"/>
                <a:gd name="connsiteX2" fmla="*/ 418264 w 598932"/>
                <a:gd name="connsiteY2" fmla="*/ 17242 h 64688"/>
                <a:gd name="connsiteX3" fmla="*/ 277069 w 598932"/>
                <a:gd name="connsiteY3" fmla="*/ 29748 h 64688"/>
                <a:gd name="connsiteX4" fmla="*/ 89617 w 598932"/>
                <a:gd name="connsiteY4" fmla="*/ 51935 h 64688"/>
                <a:gd name="connsiteX5" fmla="*/ 13371 w 598932"/>
                <a:gd name="connsiteY5" fmla="*/ 62558 h 64688"/>
                <a:gd name="connsiteX6" fmla="*/ -2697 w 598932"/>
                <a:gd name="connsiteY6" fmla="*/ 61550 h 64688"/>
                <a:gd name="connsiteX7" fmla="*/ 79531 w 598932"/>
                <a:gd name="connsiteY7" fmla="*/ 46893 h 64688"/>
                <a:gd name="connsiteX8" fmla="*/ 221735 w 598932"/>
                <a:gd name="connsiteY8" fmla="*/ 28201 h 64688"/>
                <a:gd name="connsiteX9" fmla="*/ 332539 w 598932"/>
                <a:gd name="connsiteY9" fmla="*/ 16838 h 64688"/>
                <a:gd name="connsiteX10" fmla="*/ 465865 w 598932"/>
                <a:gd name="connsiteY10" fmla="*/ 6955 h 64688"/>
                <a:gd name="connsiteX11" fmla="*/ 594151 w 598932"/>
                <a:gd name="connsiteY11" fmla="*/ 769 h 6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932" h="64688">
                  <a:moveTo>
                    <a:pt x="596235" y="3257"/>
                  </a:moveTo>
                  <a:cubicBezTo>
                    <a:pt x="576065" y="10384"/>
                    <a:pt x="555221" y="9577"/>
                    <a:pt x="534916" y="10518"/>
                  </a:cubicBezTo>
                  <a:cubicBezTo>
                    <a:pt x="495986" y="12334"/>
                    <a:pt x="457191" y="16704"/>
                    <a:pt x="418264" y="17242"/>
                  </a:cubicBezTo>
                  <a:cubicBezTo>
                    <a:pt x="371199" y="18116"/>
                    <a:pt x="324134" y="24974"/>
                    <a:pt x="277069" y="29748"/>
                  </a:cubicBezTo>
                  <a:cubicBezTo>
                    <a:pt x="214473" y="36471"/>
                    <a:pt x="152078" y="44270"/>
                    <a:pt x="89617" y="51935"/>
                  </a:cubicBezTo>
                  <a:cubicBezTo>
                    <a:pt x="64134" y="55028"/>
                    <a:pt x="38786" y="58995"/>
                    <a:pt x="13371" y="62558"/>
                  </a:cubicBezTo>
                  <a:cubicBezTo>
                    <a:pt x="8263" y="65302"/>
                    <a:pt x="2009" y="64912"/>
                    <a:pt x="-2697" y="61550"/>
                  </a:cubicBezTo>
                  <a:cubicBezTo>
                    <a:pt x="23793" y="51801"/>
                    <a:pt x="52031" y="50994"/>
                    <a:pt x="79531" y="46893"/>
                  </a:cubicBezTo>
                  <a:cubicBezTo>
                    <a:pt x="126596" y="40169"/>
                    <a:pt x="174266" y="33782"/>
                    <a:pt x="221735" y="28201"/>
                  </a:cubicBezTo>
                  <a:cubicBezTo>
                    <a:pt x="258580" y="23831"/>
                    <a:pt x="295694" y="21881"/>
                    <a:pt x="332539" y="16838"/>
                  </a:cubicBezTo>
                  <a:cubicBezTo>
                    <a:pt x="376846" y="10787"/>
                    <a:pt x="421693" y="14014"/>
                    <a:pt x="465865" y="6955"/>
                  </a:cubicBezTo>
                  <a:cubicBezTo>
                    <a:pt x="508695" y="6955"/>
                    <a:pt x="551053" y="-3668"/>
                    <a:pt x="594151" y="769"/>
                  </a:cubicBezTo>
                  <a:close/>
                </a:path>
              </a:pathLst>
            </a:custGeom>
            <a:solidFill>
              <a:srgbClr val="36474E"/>
            </a:solidFill>
            <a:ln w="6712" cap="flat">
              <a:noFill/>
              <a:prstDash val="solid"/>
              <a:miter/>
            </a:ln>
          </p:spPr>
          <p:txBody>
            <a:bodyPr rtlCol="0" anchor="ctr"/>
            <a:lstStyle/>
            <a:p>
              <a:endParaRPr lang="es-CO"/>
            </a:p>
          </p:txBody>
        </p:sp>
        <p:sp>
          <p:nvSpPr>
            <p:cNvPr id="1579" name="Freeform: Shape 1578">
              <a:extLst>
                <a:ext uri="{FF2B5EF4-FFF2-40B4-BE49-F238E27FC236}">
                  <a16:creationId xmlns:a16="http://schemas.microsoft.com/office/drawing/2014/main" id="{3B4B08B0-9EEA-C461-9321-DB47E12DDB57}"/>
                </a:ext>
              </a:extLst>
            </p:cNvPr>
            <p:cNvSpPr/>
            <p:nvPr/>
          </p:nvSpPr>
          <p:spPr>
            <a:xfrm>
              <a:off x="7264817" y="1240910"/>
              <a:ext cx="159416" cy="5093"/>
            </a:xfrm>
            <a:custGeom>
              <a:avLst/>
              <a:gdLst>
                <a:gd name="connsiteX0" fmla="*/ 156719 w 159416"/>
                <a:gd name="connsiteY0" fmla="*/ 4779 h 5093"/>
                <a:gd name="connsiteX1" fmla="*/ -2697 w 159416"/>
                <a:gd name="connsiteY1" fmla="*/ 4779 h 5093"/>
                <a:gd name="connsiteX2" fmla="*/ 13036 w 159416"/>
                <a:gd name="connsiteY2" fmla="*/ 6 h 5093"/>
                <a:gd name="connsiteX3" fmla="*/ 140783 w 159416"/>
                <a:gd name="connsiteY3" fmla="*/ 6 h 5093"/>
                <a:gd name="connsiteX4" fmla="*/ 156719 w 159416"/>
                <a:gd name="connsiteY4" fmla="*/ 4779 h 50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416" h="5093">
                  <a:moveTo>
                    <a:pt x="156719" y="4779"/>
                  </a:moveTo>
                  <a:lnTo>
                    <a:pt x="-2697" y="4779"/>
                  </a:lnTo>
                  <a:cubicBezTo>
                    <a:pt x="1472" y="698"/>
                    <a:pt x="7321" y="-1084"/>
                    <a:pt x="13036" y="6"/>
                  </a:cubicBezTo>
                  <a:lnTo>
                    <a:pt x="140783" y="6"/>
                  </a:lnTo>
                  <a:cubicBezTo>
                    <a:pt x="146566" y="-1097"/>
                    <a:pt x="152482" y="685"/>
                    <a:pt x="156719" y="4779"/>
                  </a:cubicBezTo>
                  <a:close/>
                </a:path>
              </a:pathLst>
            </a:custGeom>
            <a:solidFill>
              <a:srgbClr val="141A1D"/>
            </a:solidFill>
            <a:ln w="6712" cap="flat">
              <a:noFill/>
              <a:prstDash val="solid"/>
              <a:miter/>
            </a:ln>
          </p:spPr>
          <p:txBody>
            <a:bodyPr rtlCol="0" anchor="ctr"/>
            <a:lstStyle/>
            <a:p>
              <a:endParaRPr lang="es-CO"/>
            </a:p>
          </p:txBody>
        </p:sp>
        <p:sp>
          <p:nvSpPr>
            <p:cNvPr id="1580" name="Freeform: Shape 1579">
              <a:extLst>
                <a:ext uri="{FF2B5EF4-FFF2-40B4-BE49-F238E27FC236}">
                  <a16:creationId xmlns:a16="http://schemas.microsoft.com/office/drawing/2014/main" id="{67A9A000-ACBD-6D02-9312-6B346A639A2E}"/>
                </a:ext>
              </a:extLst>
            </p:cNvPr>
            <p:cNvSpPr/>
            <p:nvPr/>
          </p:nvSpPr>
          <p:spPr>
            <a:xfrm>
              <a:off x="6975974" y="1250898"/>
              <a:ext cx="129427" cy="10886"/>
            </a:xfrm>
            <a:custGeom>
              <a:avLst/>
              <a:gdLst>
                <a:gd name="connsiteX0" fmla="*/ 125588 w 129427"/>
                <a:gd name="connsiteY0" fmla="*/ 3868 h 10886"/>
                <a:gd name="connsiteX1" fmla="*/ -2697 w 129427"/>
                <a:gd name="connsiteY1" fmla="*/ 10054 h 10886"/>
                <a:gd name="connsiteX2" fmla="*/ 5707 w 129427"/>
                <a:gd name="connsiteY2" fmla="*/ 5684 h 10886"/>
                <a:gd name="connsiteX3" fmla="*/ 126731 w 129427"/>
                <a:gd name="connsiteY3" fmla="*/ 237 h 10886"/>
                <a:gd name="connsiteX4" fmla="*/ 125588 w 129427"/>
                <a:gd name="connsiteY4" fmla="*/ 3868 h 10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427" h="10886">
                  <a:moveTo>
                    <a:pt x="125588" y="3868"/>
                  </a:moveTo>
                  <a:cubicBezTo>
                    <a:pt x="82758" y="4944"/>
                    <a:pt x="40267" y="12609"/>
                    <a:pt x="-2697" y="10054"/>
                  </a:cubicBezTo>
                  <a:cubicBezTo>
                    <a:pt x="128" y="8507"/>
                    <a:pt x="3018" y="5549"/>
                    <a:pt x="5707" y="5684"/>
                  </a:cubicBezTo>
                  <a:cubicBezTo>
                    <a:pt x="46048" y="7701"/>
                    <a:pt x="86389" y="-2788"/>
                    <a:pt x="126731" y="237"/>
                  </a:cubicBezTo>
                  <a:cubicBezTo>
                    <a:pt x="126663" y="1529"/>
                    <a:pt x="126260" y="2786"/>
                    <a:pt x="125588" y="3868"/>
                  </a:cubicBezTo>
                  <a:close/>
                </a:path>
              </a:pathLst>
            </a:custGeom>
            <a:solidFill>
              <a:srgbClr val="141A1D"/>
            </a:solidFill>
            <a:ln w="6712" cap="flat">
              <a:noFill/>
              <a:prstDash val="solid"/>
              <a:miter/>
            </a:ln>
          </p:spPr>
          <p:txBody>
            <a:bodyPr rtlCol="0" anchor="ctr"/>
            <a:lstStyle/>
            <a:p>
              <a:endParaRPr lang="es-CO"/>
            </a:p>
          </p:txBody>
        </p:sp>
        <p:sp>
          <p:nvSpPr>
            <p:cNvPr id="1581" name="Freeform: Shape 1580">
              <a:extLst>
                <a:ext uri="{FF2B5EF4-FFF2-40B4-BE49-F238E27FC236}">
                  <a16:creationId xmlns:a16="http://schemas.microsoft.com/office/drawing/2014/main" id="{1B487601-14AF-60F4-6104-63997C262301}"/>
                </a:ext>
              </a:extLst>
            </p:cNvPr>
            <p:cNvSpPr/>
            <p:nvPr/>
          </p:nvSpPr>
          <p:spPr>
            <a:xfrm>
              <a:off x="7105469" y="1246300"/>
              <a:ext cx="124654" cy="5150"/>
            </a:xfrm>
            <a:custGeom>
              <a:avLst/>
              <a:gdLst>
                <a:gd name="connsiteX0" fmla="*/ 121957 w 124654"/>
                <a:gd name="connsiteY0" fmla="*/ -73 h 5150"/>
                <a:gd name="connsiteX1" fmla="*/ 100846 w 124654"/>
                <a:gd name="connsiteY1" fmla="*/ 4029 h 5150"/>
                <a:gd name="connsiteX2" fmla="*/ -2697 w 124654"/>
                <a:gd name="connsiteY2" fmla="*/ 4835 h 5150"/>
                <a:gd name="connsiteX3" fmla="*/ 18012 w 124654"/>
                <a:gd name="connsiteY3" fmla="*/ -140 h 5150"/>
                <a:gd name="connsiteX4" fmla="*/ 121957 w 124654"/>
                <a:gd name="connsiteY4" fmla="*/ -73 h 5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54" h="5150">
                  <a:moveTo>
                    <a:pt x="121957" y="-73"/>
                  </a:moveTo>
                  <a:cubicBezTo>
                    <a:pt x="115839" y="5911"/>
                    <a:pt x="108039" y="3961"/>
                    <a:pt x="100846" y="4029"/>
                  </a:cubicBezTo>
                  <a:cubicBezTo>
                    <a:pt x="66353" y="4432"/>
                    <a:pt x="31795" y="4566"/>
                    <a:pt x="-2697" y="4835"/>
                  </a:cubicBezTo>
                  <a:cubicBezTo>
                    <a:pt x="2951" y="-1888"/>
                    <a:pt x="10750" y="-73"/>
                    <a:pt x="18012" y="-140"/>
                  </a:cubicBezTo>
                  <a:cubicBezTo>
                    <a:pt x="52637" y="-274"/>
                    <a:pt x="87264" y="-140"/>
                    <a:pt x="121957" y="-73"/>
                  </a:cubicBezTo>
                  <a:close/>
                </a:path>
              </a:pathLst>
            </a:custGeom>
            <a:solidFill>
              <a:srgbClr val="141A1D"/>
            </a:solidFill>
            <a:ln w="6712" cap="flat">
              <a:noFill/>
              <a:prstDash val="solid"/>
              <a:miter/>
            </a:ln>
          </p:spPr>
          <p:txBody>
            <a:bodyPr rtlCol="0" anchor="ctr"/>
            <a:lstStyle/>
            <a:p>
              <a:endParaRPr lang="es-CO"/>
            </a:p>
          </p:txBody>
        </p:sp>
        <p:sp>
          <p:nvSpPr>
            <p:cNvPr id="1582" name="Freeform: Shape 1581">
              <a:extLst>
                <a:ext uri="{FF2B5EF4-FFF2-40B4-BE49-F238E27FC236}">
                  <a16:creationId xmlns:a16="http://schemas.microsoft.com/office/drawing/2014/main" id="{61963F07-D0BC-1B9A-2F61-3A7BB24DEB58}"/>
                </a:ext>
              </a:extLst>
            </p:cNvPr>
            <p:cNvSpPr/>
            <p:nvPr/>
          </p:nvSpPr>
          <p:spPr>
            <a:xfrm>
              <a:off x="6482199" y="1315983"/>
              <a:ext cx="22468" cy="6064"/>
            </a:xfrm>
            <a:custGeom>
              <a:avLst/>
              <a:gdLst>
                <a:gd name="connsiteX0" fmla="*/ 17877 w 22468"/>
                <a:gd name="connsiteY0" fmla="*/ 4674 h 6064"/>
                <a:gd name="connsiteX1" fmla="*/ 8934 w 22468"/>
                <a:gd name="connsiteY1" fmla="*/ 5749 h 6064"/>
                <a:gd name="connsiteX2" fmla="*/ -2697 w 22468"/>
                <a:gd name="connsiteY2" fmla="*/ 4203 h 6064"/>
                <a:gd name="connsiteX3" fmla="*/ 18079 w 22468"/>
                <a:gd name="connsiteY3" fmla="*/ 102 h 6064"/>
                <a:gd name="connsiteX4" fmla="*/ 19558 w 22468"/>
                <a:gd name="connsiteY4" fmla="*/ 3194 h 6064"/>
                <a:gd name="connsiteX5" fmla="*/ 17877 w 22468"/>
                <a:gd name="connsiteY5" fmla="*/ 4674 h 6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68" h="6064">
                  <a:moveTo>
                    <a:pt x="17877" y="4674"/>
                  </a:moveTo>
                  <a:lnTo>
                    <a:pt x="8934" y="5749"/>
                  </a:lnTo>
                  <a:lnTo>
                    <a:pt x="-2697" y="4203"/>
                  </a:lnTo>
                  <a:cubicBezTo>
                    <a:pt x="3421" y="-1377"/>
                    <a:pt x="10750" y="-436"/>
                    <a:pt x="18079" y="102"/>
                  </a:cubicBezTo>
                  <a:cubicBezTo>
                    <a:pt x="19625" y="1177"/>
                    <a:pt x="20095" y="2253"/>
                    <a:pt x="19558" y="3194"/>
                  </a:cubicBezTo>
                  <a:cubicBezTo>
                    <a:pt x="19020" y="4136"/>
                    <a:pt x="18414" y="4674"/>
                    <a:pt x="17877" y="4674"/>
                  </a:cubicBezTo>
                  <a:close/>
                </a:path>
              </a:pathLst>
            </a:custGeom>
            <a:solidFill>
              <a:srgbClr val="36474E"/>
            </a:solidFill>
            <a:ln w="6712" cap="flat">
              <a:noFill/>
              <a:prstDash val="solid"/>
              <a:miter/>
            </a:ln>
          </p:spPr>
          <p:txBody>
            <a:bodyPr rtlCol="0" anchor="ctr"/>
            <a:lstStyle/>
            <a:p>
              <a:endParaRPr lang="es-CO"/>
            </a:p>
          </p:txBody>
        </p:sp>
        <p:sp>
          <p:nvSpPr>
            <p:cNvPr id="1583" name="Freeform: Shape 1582">
              <a:extLst>
                <a:ext uri="{FF2B5EF4-FFF2-40B4-BE49-F238E27FC236}">
                  <a16:creationId xmlns:a16="http://schemas.microsoft.com/office/drawing/2014/main" id="{E8B56401-3CA8-FB93-0C4C-5A90EE392236}"/>
                </a:ext>
              </a:extLst>
            </p:cNvPr>
            <p:cNvSpPr/>
            <p:nvPr/>
          </p:nvSpPr>
          <p:spPr>
            <a:xfrm>
              <a:off x="6502773" y="1315859"/>
              <a:ext cx="20507" cy="5601"/>
            </a:xfrm>
            <a:custGeom>
              <a:avLst/>
              <a:gdLst>
                <a:gd name="connsiteX0" fmla="*/ -2697 w 20507"/>
                <a:gd name="connsiteY0" fmla="*/ 4798 h 5601"/>
                <a:gd name="connsiteX1" fmla="*/ -2697 w 20507"/>
                <a:gd name="connsiteY1" fmla="*/ 226 h 5601"/>
                <a:gd name="connsiteX2" fmla="*/ 1740 w 20507"/>
                <a:gd name="connsiteY2" fmla="*/ -312 h 5601"/>
                <a:gd name="connsiteX3" fmla="*/ 17810 w 20507"/>
                <a:gd name="connsiteY3" fmla="*/ 696 h 5601"/>
                <a:gd name="connsiteX4" fmla="*/ -2697 w 20507"/>
                <a:gd name="connsiteY4" fmla="*/ 4798 h 5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07" h="5601">
                  <a:moveTo>
                    <a:pt x="-2697" y="4798"/>
                  </a:moveTo>
                  <a:lnTo>
                    <a:pt x="-2697" y="226"/>
                  </a:lnTo>
                  <a:cubicBezTo>
                    <a:pt x="-1218" y="-158"/>
                    <a:pt x="261" y="-339"/>
                    <a:pt x="1740" y="-312"/>
                  </a:cubicBezTo>
                  <a:lnTo>
                    <a:pt x="17810" y="696"/>
                  </a:lnTo>
                  <a:cubicBezTo>
                    <a:pt x="11758" y="4677"/>
                    <a:pt x="4428" y="6149"/>
                    <a:pt x="-2697" y="4798"/>
                  </a:cubicBezTo>
                  <a:close/>
                </a:path>
              </a:pathLst>
            </a:custGeom>
            <a:solidFill>
              <a:srgbClr val="4A646E"/>
            </a:solidFill>
            <a:ln w="6712" cap="flat">
              <a:noFill/>
              <a:prstDash val="solid"/>
              <a:miter/>
            </a:ln>
          </p:spPr>
          <p:txBody>
            <a:bodyPr rtlCol="0" anchor="ctr"/>
            <a:lstStyle/>
            <a:p>
              <a:endParaRPr lang="es-CO"/>
            </a:p>
          </p:txBody>
        </p:sp>
        <p:sp>
          <p:nvSpPr>
            <p:cNvPr id="1584" name="Freeform: Shape 1583">
              <a:extLst>
                <a:ext uri="{FF2B5EF4-FFF2-40B4-BE49-F238E27FC236}">
                  <a16:creationId xmlns:a16="http://schemas.microsoft.com/office/drawing/2014/main" id="{39A271AF-0990-9647-5EDD-CEDBB9328814}"/>
                </a:ext>
              </a:extLst>
            </p:cNvPr>
            <p:cNvSpPr/>
            <p:nvPr/>
          </p:nvSpPr>
          <p:spPr>
            <a:xfrm>
              <a:off x="6194994" y="1258267"/>
              <a:ext cx="2125282" cy="1024367"/>
            </a:xfrm>
            <a:custGeom>
              <a:avLst/>
              <a:gdLst>
                <a:gd name="connsiteX0" fmla="*/ 1993225 w 2125282"/>
                <a:gd name="connsiteY0" fmla="*/ 406500 h 1024367"/>
                <a:gd name="connsiteX1" fmla="*/ 2016959 w 2125282"/>
                <a:gd name="connsiteY1" fmla="*/ 441126 h 1024367"/>
                <a:gd name="connsiteX2" fmla="*/ 2077942 w 2125282"/>
                <a:gd name="connsiteY2" fmla="*/ 545475 h 1024367"/>
                <a:gd name="connsiteX3" fmla="*/ 2122585 w 2125282"/>
                <a:gd name="connsiteY3" fmla="*/ 689628 h 1024367"/>
                <a:gd name="connsiteX4" fmla="*/ 2045803 w 2125282"/>
                <a:gd name="connsiteY4" fmla="*/ 755720 h 1024367"/>
                <a:gd name="connsiteX5" fmla="*/ 1922829 w 2125282"/>
                <a:gd name="connsiteY5" fmla="*/ 826183 h 1024367"/>
                <a:gd name="connsiteX6" fmla="*/ 1657115 w 2125282"/>
                <a:gd name="connsiteY6" fmla="*/ 922396 h 1024367"/>
                <a:gd name="connsiteX7" fmla="*/ 1361280 w 2125282"/>
                <a:gd name="connsiteY7" fmla="*/ 974840 h 1024367"/>
                <a:gd name="connsiteX8" fmla="*/ 1221365 w 2125282"/>
                <a:gd name="connsiteY8" fmla="*/ 996154 h 1024367"/>
                <a:gd name="connsiteX9" fmla="*/ 1100341 w 2125282"/>
                <a:gd name="connsiteY9" fmla="*/ 1008121 h 1024367"/>
                <a:gd name="connsiteX10" fmla="*/ 996663 w 2125282"/>
                <a:gd name="connsiteY10" fmla="*/ 1019349 h 1024367"/>
                <a:gd name="connsiteX11" fmla="*/ 857823 w 2125282"/>
                <a:gd name="connsiteY11" fmla="*/ 1020493 h 1024367"/>
                <a:gd name="connsiteX12" fmla="*/ 744194 w 2125282"/>
                <a:gd name="connsiteY12" fmla="*/ 1008727 h 1024367"/>
                <a:gd name="connsiteX13" fmla="*/ 495424 w 2125282"/>
                <a:gd name="connsiteY13" fmla="*/ 925557 h 1024367"/>
                <a:gd name="connsiteX14" fmla="*/ 244705 w 2125282"/>
                <a:gd name="connsiteY14" fmla="*/ 735482 h 1024367"/>
                <a:gd name="connsiteX15" fmla="*/ 135649 w 2125282"/>
                <a:gd name="connsiteY15" fmla="*/ 622998 h 1024367"/>
                <a:gd name="connsiteX16" fmla="*/ 2254 w 2125282"/>
                <a:gd name="connsiteY16" fmla="*/ 311631 h 1024367"/>
                <a:gd name="connsiteX17" fmla="*/ -2251 w 2125282"/>
                <a:gd name="connsiteY17" fmla="*/ 229671 h 1024367"/>
                <a:gd name="connsiteX18" fmla="*/ 10591 w 2125282"/>
                <a:gd name="connsiteY18" fmla="*/ 196054 h 1024367"/>
                <a:gd name="connsiteX19" fmla="*/ 210145 w 2125282"/>
                <a:gd name="connsiteY19" fmla="*/ 86930 h 1024367"/>
                <a:gd name="connsiteX20" fmla="*/ 299904 w 2125282"/>
                <a:gd name="connsiteY20" fmla="*/ 69785 h 1024367"/>
                <a:gd name="connsiteX21" fmla="*/ 419851 w 2125282"/>
                <a:gd name="connsiteY21" fmla="*/ 51968 h 1024367"/>
                <a:gd name="connsiteX22" fmla="*/ 557214 w 2125282"/>
                <a:gd name="connsiteY22" fmla="*/ 34151 h 1024367"/>
                <a:gd name="connsiteX23" fmla="*/ 633727 w 2125282"/>
                <a:gd name="connsiteY23" fmla="*/ 27831 h 1024367"/>
                <a:gd name="connsiteX24" fmla="*/ 786889 w 2125282"/>
                <a:gd name="connsiteY24" fmla="*/ 16266 h 1024367"/>
                <a:gd name="connsiteX25" fmla="*/ 860848 w 2125282"/>
                <a:gd name="connsiteY25" fmla="*/ 12501 h 1024367"/>
                <a:gd name="connsiteX26" fmla="*/ 912417 w 2125282"/>
                <a:gd name="connsiteY26" fmla="*/ 6315 h 1024367"/>
                <a:gd name="connsiteX27" fmla="*/ 981737 w 2125282"/>
                <a:gd name="connsiteY27" fmla="*/ 2685 h 1024367"/>
                <a:gd name="connsiteX28" fmla="*/ 1135640 w 2125282"/>
                <a:gd name="connsiteY28" fmla="*/ 1205 h 1024367"/>
                <a:gd name="connsiteX29" fmla="*/ 1271656 w 2125282"/>
                <a:gd name="connsiteY29" fmla="*/ 3559 h 1024367"/>
                <a:gd name="connsiteX30" fmla="*/ 1430869 w 2125282"/>
                <a:gd name="connsiteY30" fmla="*/ 24872 h 1024367"/>
                <a:gd name="connsiteX31" fmla="*/ 1563053 w 2125282"/>
                <a:gd name="connsiteY31" fmla="*/ 58490 h 1024367"/>
                <a:gd name="connsiteX32" fmla="*/ 1722602 w 2125282"/>
                <a:gd name="connsiteY32" fmla="*/ 131642 h 1024367"/>
                <a:gd name="connsiteX33" fmla="*/ 1762944 w 2125282"/>
                <a:gd name="connsiteY33" fmla="*/ 164251 h 1024367"/>
                <a:gd name="connsiteX34" fmla="*/ 1907500 w 2125282"/>
                <a:gd name="connsiteY34" fmla="*/ 304370 h 1024367"/>
                <a:gd name="connsiteX35" fmla="*/ 1983072 w 2125282"/>
                <a:gd name="connsiteY35" fmla="*/ 396213 h 1024367"/>
                <a:gd name="connsiteX36" fmla="*/ 1987847 w 2125282"/>
                <a:gd name="connsiteY36" fmla="*/ 401255 h 1024367"/>
                <a:gd name="connsiteX37" fmla="*/ 1987847 w 2125282"/>
                <a:gd name="connsiteY37" fmla="*/ 401255 h 1024367"/>
                <a:gd name="connsiteX38" fmla="*/ 1992822 w 2125282"/>
                <a:gd name="connsiteY38" fmla="*/ 406433 h 1024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125282" h="1024367">
                  <a:moveTo>
                    <a:pt x="1993225" y="406500"/>
                  </a:moveTo>
                  <a:cubicBezTo>
                    <a:pt x="1998402" y="419947"/>
                    <a:pt x="2008487" y="430166"/>
                    <a:pt x="2016959" y="441126"/>
                  </a:cubicBezTo>
                  <a:cubicBezTo>
                    <a:pt x="2041030" y="473560"/>
                    <a:pt x="2061537" y="508556"/>
                    <a:pt x="2077942" y="545475"/>
                  </a:cubicBezTo>
                  <a:cubicBezTo>
                    <a:pt x="2097104" y="592083"/>
                    <a:pt x="2112098" y="640331"/>
                    <a:pt x="2122585" y="689628"/>
                  </a:cubicBezTo>
                  <a:cubicBezTo>
                    <a:pt x="2101407" y="716522"/>
                    <a:pt x="2073101" y="735751"/>
                    <a:pt x="2045803" y="755720"/>
                  </a:cubicBezTo>
                  <a:cubicBezTo>
                    <a:pt x="2007412" y="783690"/>
                    <a:pt x="1964717" y="804264"/>
                    <a:pt x="1922829" y="826183"/>
                  </a:cubicBezTo>
                  <a:cubicBezTo>
                    <a:pt x="1839122" y="870289"/>
                    <a:pt x="1749698" y="902669"/>
                    <a:pt x="1657115" y="922396"/>
                  </a:cubicBezTo>
                  <a:cubicBezTo>
                    <a:pt x="1559087" y="943105"/>
                    <a:pt x="1460789" y="962199"/>
                    <a:pt x="1361280" y="974840"/>
                  </a:cubicBezTo>
                  <a:cubicBezTo>
                    <a:pt x="1314552" y="980756"/>
                    <a:pt x="1268429" y="991514"/>
                    <a:pt x="1221365" y="996154"/>
                  </a:cubicBezTo>
                  <a:cubicBezTo>
                    <a:pt x="1181023" y="1000188"/>
                    <a:pt x="1140682" y="1005902"/>
                    <a:pt x="1100341" y="1008121"/>
                  </a:cubicBezTo>
                  <a:cubicBezTo>
                    <a:pt x="1065512" y="1010004"/>
                    <a:pt x="1031021" y="1014173"/>
                    <a:pt x="996663" y="1019349"/>
                  </a:cubicBezTo>
                  <a:cubicBezTo>
                    <a:pt x="950608" y="1025212"/>
                    <a:pt x="904013" y="1025596"/>
                    <a:pt x="857823" y="1020493"/>
                  </a:cubicBezTo>
                  <a:cubicBezTo>
                    <a:pt x="819901" y="1017131"/>
                    <a:pt x="781914" y="1014509"/>
                    <a:pt x="744194" y="1008727"/>
                  </a:cubicBezTo>
                  <a:cubicBezTo>
                    <a:pt x="657327" y="994714"/>
                    <a:pt x="573283" y="966624"/>
                    <a:pt x="495424" y="925557"/>
                  </a:cubicBezTo>
                  <a:cubicBezTo>
                    <a:pt x="400690" y="876676"/>
                    <a:pt x="319739" y="809979"/>
                    <a:pt x="244705" y="735482"/>
                  </a:cubicBezTo>
                  <a:cubicBezTo>
                    <a:pt x="207658" y="698704"/>
                    <a:pt x="168526" y="663944"/>
                    <a:pt x="135649" y="622998"/>
                  </a:cubicBezTo>
                  <a:cubicBezTo>
                    <a:pt x="62900" y="533743"/>
                    <a:pt x="16709" y="425864"/>
                    <a:pt x="2254" y="311631"/>
                  </a:cubicBezTo>
                  <a:cubicBezTo>
                    <a:pt x="-1310" y="284737"/>
                    <a:pt x="842" y="256969"/>
                    <a:pt x="-2251" y="229671"/>
                  </a:cubicBezTo>
                  <a:cubicBezTo>
                    <a:pt x="-4268" y="216977"/>
                    <a:pt x="640" y="204169"/>
                    <a:pt x="10591" y="196054"/>
                  </a:cubicBezTo>
                  <a:cubicBezTo>
                    <a:pt x="69624" y="147422"/>
                    <a:pt x="137330" y="110402"/>
                    <a:pt x="210145" y="86930"/>
                  </a:cubicBezTo>
                  <a:cubicBezTo>
                    <a:pt x="240670" y="84577"/>
                    <a:pt x="269716" y="74223"/>
                    <a:pt x="299904" y="69785"/>
                  </a:cubicBezTo>
                  <a:cubicBezTo>
                    <a:pt x="339909" y="63869"/>
                    <a:pt x="379577" y="56338"/>
                    <a:pt x="419851" y="51968"/>
                  </a:cubicBezTo>
                  <a:cubicBezTo>
                    <a:pt x="465706" y="47060"/>
                    <a:pt x="511359" y="39597"/>
                    <a:pt x="557214" y="34151"/>
                  </a:cubicBezTo>
                  <a:cubicBezTo>
                    <a:pt x="582562" y="31125"/>
                    <a:pt x="608245" y="30789"/>
                    <a:pt x="633727" y="27831"/>
                  </a:cubicBezTo>
                  <a:cubicBezTo>
                    <a:pt x="684557" y="21847"/>
                    <a:pt x="735857" y="19964"/>
                    <a:pt x="786889" y="16266"/>
                  </a:cubicBezTo>
                  <a:cubicBezTo>
                    <a:pt x="811631" y="14451"/>
                    <a:pt x="836308" y="12837"/>
                    <a:pt x="860848" y="12501"/>
                  </a:cubicBezTo>
                  <a:cubicBezTo>
                    <a:pt x="878195" y="11667"/>
                    <a:pt x="895408" y="9596"/>
                    <a:pt x="912417" y="6315"/>
                  </a:cubicBezTo>
                  <a:cubicBezTo>
                    <a:pt x="935413" y="3397"/>
                    <a:pt x="958541" y="2187"/>
                    <a:pt x="981737" y="2685"/>
                  </a:cubicBezTo>
                  <a:cubicBezTo>
                    <a:pt x="1033038" y="2214"/>
                    <a:pt x="1084675" y="5778"/>
                    <a:pt x="1135640" y="1205"/>
                  </a:cubicBezTo>
                  <a:cubicBezTo>
                    <a:pt x="1181426" y="-2896"/>
                    <a:pt x="1226407" y="2483"/>
                    <a:pt x="1271656" y="3559"/>
                  </a:cubicBezTo>
                  <a:cubicBezTo>
                    <a:pt x="1325243" y="5838"/>
                    <a:pt x="1378560" y="12972"/>
                    <a:pt x="1430869" y="24872"/>
                  </a:cubicBezTo>
                  <a:cubicBezTo>
                    <a:pt x="1475445" y="33862"/>
                    <a:pt x="1519552" y="45083"/>
                    <a:pt x="1563053" y="58490"/>
                  </a:cubicBezTo>
                  <a:cubicBezTo>
                    <a:pt x="1619128" y="76173"/>
                    <a:pt x="1674732" y="95738"/>
                    <a:pt x="1722602" y="131642"/>
                  </a:cubicBezTo>
                  <a:cubicBezTo>
                    <a:pt x="1736521" y="141996"/>
                    <a:pt x="1750102" y="152888"/>
                    <a:pt x="1762944" y="164251"/>
                  </a:cubicBezTo>
                  <a:cubicBezTo>
                    <a:pt x="1813505" y="208431"/>
                    <a:pt x="1861781" y="255200"/>
                    <a:pt x="1907500" y="304370"/>
                  </a:cubicBezTo>
                  <a:cubicBezTo>
                    <a:pt x="1934394" y="333213"/>
                    <a:pt x="1957993" y="365486"/>
                    <a:pt x="1983072" y="396213"/>
                  </a:cubicBezTo>
                  <a:cubicBezTo>
                    <a:pt x="1984686" y="397826"/>
                    <a:pt x="1986233" y="399642"/>
                    <a:pt x="1987847" y="401255"/>
                  </a:cubicBezTo>
                  <a:lnTo>
                    <a:pt x="1987847" y="401255"/>
                  </a:lnTo>
                  <a:cubicBezTo>
                    <a:pt x="1989662" y="402869"/>
                    <a:pt x="1991209" y="404684"/>
                    <a:pt x="1992822" y="406433"/>
                  </a:cubicBezTo>
                  <a:close/>
                </a:path>
              </a:pathLst>
            </a:custGeom>
            <a:solidFill>
              <a:srgbClr val="98C7DC"/>
            </a:solidFill>
            <a:ln w="6712" cap="flat">
              <a:noFill/>
              <a:prstDash val="solid"/>
              <a:miter/>
            </a:ln>
          </p:spPr>
          <p:txBody>
            <a:bodyPr rtlCol="0" anchor="ctr"/>
            <a:lstStyle/>
            <a:p>
              <a:endParaRPr lang="es-CO"/>
            </a:p>
          </p:txBody>
        </p:sp>
        <p:sp>
          <p:nvSpPr>
            <p:cNvPr id="1585" name="Freeform: Shape 1584">
              <a:extLst>
                <a:ext uri="{FF2B5EF4-FFF2-40B4-BE49-F238E27FC236}">
                  <a16:creationId xmlns:a16="http://schemas.microsoft.com/office/drawing/2014/main" id="{9EB8CF90-64CA-AA8B-33B0-007C9C6832CA}"/>
                </a:ext>
              </a:extLst>
            </p:cNvPr>
            <p:cNvSpPr/>
            <p:nvPr/>
          </p:nvSpPr>
          <p:spPr>
            <a:xfrm>
              <a:off x="8186075" y="1659837"/>
              <a:ext cx="4975" cy="5177"/>
            </a:xfrm>
            <a:custGeom>
              <a:avLst/>
              <a:gdLst>
                <a:gd name="connsiteX0" fmla="*/ 2278 w 4975"/>
                <a:gd name="connsiteY0" fmla="*/ 4863 h 5177"/>
                <a:gd name="connsiteX1" fmla="*/ -2697 w 4975"/>
                <a:gd name="connsiteY1" fmla="*/ -315 h 5177"/>
              </a:gdLst>
              <a:ahLst/>
              <a:cxnLst>
                <a:cxn ang="0">
                  <a:pos x="connsiteX0" y="connsiteY0"/>
                </a:cxn>
                <a:cxn ang="0">
                  <a:pos x="connsiteX1" y="connsiteY1"/>
                </a:cxn>
              </a:cxnLst>
              <a:rect l="l" t="t" r="r" b="b"/>
              <a:pathLst>
                <a:path w="4975" h="5177">
                  <a:moveTo>
                    <a:pt x="2278" y="4863"/>
                  </a:moveTo>
                  <a:lnTo>
                    <a:pt x="-2697" y="-315"/>
                  </a:lnTo>
                  <a:close/>
                </a:path>
              </a:pathLst>
            </a:custGeom>
            <a:solidFill>
              <a:srgbClr val="7AA0B1"/>
            </a:solidFill>
            <a:ln w="6712" cap="flat">
              <a:noFill/>
              <a:prstDash val="solid"/>
              <a:miter/>
            </a:ln>
          </p:spPr>
          <p:txBody>
            <a:bodyPr rtlCol="0" anchor="ctr"/>
            <a:lstStyle/>
            <a:p>
              <a:endParaRPr lang="es-CO"/>
            </a:p>
          </p:txBody>
        </p:sp>
        <p:sp>
          <p:nvSpPr>
            <p:cNvPr id="1586" name="Freeform: Shape 1585">
              <a:extLst>
                <a:ext uri="{FF2B5EF4-FFF2-40B4-BE49-F238E27FC236}">
                  <a16:creationId xmlns:a16="http://schemas.microsoft.com/office/drawing/2014/main" id="{9F2CD35F-499B-5014-D488-21B91AC753D0}"/>
                </a:ext>
              </a:extLst>
            </p:cNvPr>
            <p:cNvSpPr/>
            <p:nvPr/>
          </p:nvSpPr>
          <p:spPr>
            <a:xfrm>
              <a:off x="8181369" y="1654862"/>
              <a:ext cx="4773" cy="5042"/>
            </a:xfrm>
            <a:custGeom>
              <a:avLst/>
              <a:gdLst>
                <a:gd name="connsiteX0" fmla="*/ 2076 w 4773"/>
                <a:gd name="connsiteY0" fmla="*/ 4728 h 5042"/>
                <a:gd name="connsiteX1" fmla="*/ -2697 w 4773"/>
                <a:gd name="connsiteY1" fmla="*/ -315 h 5042"/>
              </a:gdLst>
              <a:ahLst/>
              <a:cxnLst>
                <a:cxn ang="0">
                  <a:pos x="connsiteX0" y="connsiteY0"/>
                </a:cxn>
                <a:cxn ang="0">
                  <a:pos x="connsiteX1" y="connsiteY1"/>
                </a:cxn>
              </a:cxnLst>
              <a:rect l="l" t="t" r="r" b="b"/>
              <a:pathLst>
                <a:path w="4773" h="5042">
                  <a:moveTo>
                    <a:pt x="2076" y="4728"/>
                  </a:moveTo>
                  <a:lnTo>
                    <a:pt x="-2697" y="-315"/>
                  </a:lnTo>
                  <a:close/>
                </a:path>
              </a:pathLst>
            </a:custGeom>
            <a:solidFill>
              <a:srgbClr val="7AA0B1"/>
            </a:solidFill>
            <a:ln w="6712" cap="flat">
              <a:noFill/>
              <a:prstDash val="solid"/>
              <a:miter/>
            </a:ln>
          </p:spPr>
          <p:txBody>
            <a:bodyPr rtlCol="0" anchor="ctr"/>
            <a:lstStyle/>
            <a:p>
              <a:endParaRPr lang="es-CO"/>
            </a:p>
          </p:txBody>
        </p:sp>
        <p:sp>
          <p:nvSpPr>
            <p:cNvPr id="1587" name="Freeform: Shape 1586">
              <a:extLst>
                <a:ext uri="{FF2B5EF4-FFF2-40B4-BE49-F238E27FC236}">
                  <a16:creationId xmlns:a16="http://schemas.microsoft.com/office/drawing/2014/main" id="{91887B31-560C-F152-E4F1-6FF7F25E71E6}"/>
                </a:ext>
              </a:extLst>
            </p:cNvPr>
            <p:cNvSpPr/>
            <p:nvPr/>
          </p:nvSpPr>
          <p:spPr>
            <a:xfrm>
              <a:off x="6836662" y="1404588"/>
              <a:ext cx="1190854" cy="456005"/>
            </a:xfrm>
            <a:custGeom>
              <a:avLst/>
              <a:gdLst>
                <a:gd name="connsiteX0" fmla="*/ 397825 w 1190854"/>
                <a:gd name="connsiteY0" fmla="*/ 584 h 456005"/>
                <a:gd name="connsiteX1" fmla="*/ 570283 w 1190854"/>
                <a:gd name="connsiteY1" fmla="*/ 14501 h 456005"/>
                <a:gd name="connsiteX2" fmla="*/ 629316 w 1190854"/>
                <a:gd name="connsiteY2" fmla="*/ 9257 h 456005"/>
                <a:gd name="connsiteX3" fmla="*/ 765804 w 1190854"/>
                <a:gd name="connsiteY3" fmla="*/ 7374 h 456005"/>
                <a:gd name="connsiteX4" fmla="*/ 921655 w 1190854"/>
                <a:gd name="connsiteY4" fmla="*/ 35681 h 456005"/>
                <a:gd name="connsiteX5" fmla="*/ 1115562 w 1190854"/>
                <a:gd name="connsiteY5" fmla="*/ 137475 h 456005"/>
                <a:gd name="connsiteX6" fmla="*/ 1188042 w 1190854"/>
                <a:gd name="connsiteY6" fmla="*/ 294940 h 456005"/>
                <a:gd name="connsiteX7" fmla="*/ 1152810 w 1190854"/>
                <a:gd name="connsiteY7" fmla="*/ 386246 h 456005"/>
                <a:gd name="connsiteX8" fmla="*/ 1068497 w 1190854"/>
                <a:gd name="connsiteY8" fmla="*/ 435529 h 456005"/>
                <a:gd name="connsiteX9" fmla="*/ 1009128 w 1190854"/>
                <a:gd name="connsiteY9" fmla="*/ 438689 h 456005"/>
                <a:gd name="connsiteX10" fmla="*/ 850586 w 1190854"/>
                <a:gd name="connsiteY10" fmla="*/ 447833 h 456005"/>
                <a:gd name="connsiteX11" fmla="*/ 647067 w 1190854"/>
                <a:gd name="connsiteY11" fmla="*/ 453682 h 456005"/>
                <a:gd name="connsiteX12" fmla="*/ 507284 w 1190854"/>
                <a:gd name="connsiteY12" fmla="*/ 421006 h 456005"/>
                <a:gd name="connsiteX13" fmla="*/ 383436 w 1190854"/>
                <a:gd name="connsiteY13" fmla="*/ 399827 h 456005"/>
                <a:gd name="connsiteX14" fmla="*/ 304905 w 1190854"/>
                <a:gd name="connsiteY14" fmla="*/ 410249 h 456005"/>
                <a:gd name="connsiteX15" fmla="*/ 196321 w 1190854"/>
                <a:gd name="connsiteY15" fmla="*/ 408836 h 456005"/>
                <a:gd name="connsiteX16" fmla="*/ 74221 w 1190854"/>
                <a:gd name="connsiteY16" fmla="*/ 357805 h 456005"/>
                <a:gd name="connsiteX17" fmla="*/ -2696 w 1190854"/>
                <a:gd name="connsiteY17" fmla="*/ 208341 h 456005"/>
                <a:gd name="connsiteX18" fmla="*/ 29173 w 1190854"/>
                <a:gd name="connsiteY18" fmla="*/ 121473 h 456005"/>
                <a:gd name="connsiteX19" fmla="*/ 188251 w 1190854"/>
                <a:gd name="connsiteY19" fmla="*/ 20620 h 456005"/>
                <a:gd name="connsiteX20" fmla="*/ 397825 w 1190854"/>
                <a:gd name="connsiteY20" fmla="*/ 584 h 45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90854" h="456005">
                  <a:moveTo>
                    <a:pt x="397825" y="584"/>
                  </a:moveTo>
                  <a:cubicBezTo>
                    <a:pt x="455646" y="-2455"/>
                    <a:pt x="513671" y="2224"/>
                    <a:pt x="570283" y="14501"/>
                  </a:cubicBezTo>
                  <a:cubicBezTo>
                    <a:pt x="590454" y="19006"/>
                    <a:pt x="609818" y="11946"/>
                    <a:pt x="629316" y="9257"/>
                  </a:cubicBezTo>
                  <a:cubicBezTo>
                    <a:pt x="674632" y="3925"/>
                    <a:pt x="720353" y="3293"/>
                    <a:pt x="765804" y="7374"/>
                  </a:cubicBezTo>
                  <a:cubicBezTo>
                    <a:pt x="818517" y="11946"/>
                    <a:pt x="870690" y="21420"/>
                    <a:pt x="921655" y="35681"/>
                  </a:cubicBezTo>
                  <a:cubicBezTo>
                    <a:pt x="994134" y="54641"/>
                    <a:pt x="1060697" y="86712"/>
                    <a:pt x="1115562" y="137475"/>
                  </a:cubicBezTo>
                  <a:cubicBezTo>
                    <a:pt x="1160407" y="178959"/>
                    <a:pt x="1190259" y="229991"/>
                    <a:pt x="1188042" y="294940"/>
                  </a:cubicBezTo>
                  <a:cubicBezTo>
                    <a:pt x="1186898" y="329902"/>
                    <a:pt x="1171031" y="358343"/>
                    <a:pt x="1152810" y="386246"/>
                  </a:cubicBezTo>
                  <a:cubicBezTo>
                    <a:pt x="1134656" y="415708"/>
                    <a:pt x="1103055" y="434197"/>
                    <a:pt x="1068497" y="435529"/>
                  </a:cubicBezTo>
                  <a:cubicBezTo>
                    <a:pt x="1048730" y="436941"/>
                    <a:pt x="1028962" y="438487"/>
                    <a:pt x="1009128" y="438689"/>
                  </a:cubicBezTo>
                  <a:cubicBezTo>
                    <a:pt x="956147" y="439160"/>
                    <a:pt x="903434" y="445413"/>
                    <a:pt x="850586" y="447833"/>
                  </a:cubicBezTo>
                  <a:cubicBezTo>
                    <a:pt x="782814" y="451060"/>
                    <a:pt x="715041" y="459532"/>
                    <a:pt x="647067" y="453682"/>
                  </a:cubicBezTo>
                  <a:cubicBezTo>
                    <a:pt x="599262" y="448983"/>
                    <a:pt x="552264" y="437996"/>
                    <a:pt x="507284" y="421006"/>
                  </a:cubicBezTo>
                  <a:cubicBezTo>
                    <a:pt x="467413" y="406483"/>
                    <a:pt x="426602" y="395860"/>
                    <a:pt x="383436" y="399827"/>
                  </a:cubicBezTo>
                  <a:cubicBezTo>
                    <a:pt x="357147" y="402314"/>
                    <a:pt x="330792" y="405340"/>
                    <a:pt x="304905" y="410249"/>
                  </a:cubicBezTo>
                  <a:cubicBezTo>
                    <a:pt x="268934" y="416508"/>
                    <a:pt x="232089" y="416031"/>
                    <a:pt x="196321" y="408836"/>
                  </a:cubicBezTo>
                  <a:cubicBezTo>
                    <a:pt x="152012" y="400835"/>
                    <a:pt x="108915" y="388666"/>
                    <a:pt x="74221" y="357805"/>
                  </a:cubicBezTo>
                  <a:cubicBezTo>
                    <a:pt x="28971" y="318069"/>
                    <a:pt x="-2763" y="271408"/>
                    <a:pt x="-2696" y="208341"/>
                  </a:cubicBezTo>
                  <a:cubicBezTo>
                    <a:pt x="-2831" y="176498"/>
                    <a:pt x="8464" y="145657"/>
                    <a:pt x="29173" y="121473"/>
                  </a:cubicBezTo>
                  <a:cubicBezTo>
                    <a:pt x="71263" y="71114"/>
                    <a:pt x="125589" y="39244"/>
                    <a:pt x="188251" y="20620"/>
                  </a:cubicBezTo>
                  <a:cubicBezTo>
                    <a:pt x="255085" y="449"/>
                    <a:pt x="323732" y="-156"/>
                    <a:pt x="397825" y="584"/>
                  </a:cubicBezTo>
                  <a:close/>
                </a:path>
              </a:pathLst>
            </a:custGeom>
            <a:solidFill>
              <a:srgbClr val="FCFEFD"/>
            </a:solidFill>
            <a:ln w="6712" cap="flat">
              <a:noFill/>
              <a:prstDash val="solid"/>
              <a:miter/>
            </a:ln>
          </p:spPr>
          <p:txBody>
            <a:bodyPr rtlCol="0" anchor="ctr"/>
            <a:lstStyle/>
            <a:p>
              <a:endParaRPr lang="es-CO"/>
            </a:p>
          </p:txBody>
        </p:sp>
      </p:grpSp>
      <p:sp>
        <p:nvSpPr>
          <p:cNvPr id="5" name="TextBox 4">
            <a:extLst>
              <a:ext uri="{FF2B5EF4-FFF2-40B4-BE49-F238E27FC236}">
                <a16:creationId xmlns:a16="http://schemas.microsoft.com/office/drawing/2014/main" id="{E4105B76-6367-D873-2220-48CE6542BE40}"/>
              </a:ext>
            </a:extLst>
          </p:cNvPr>
          <p:cNvSpPr txBox="1"/>
          <p:nvPr/>
        </p:nvSpPr>
        <p:spPr>
          <a:xfrm>
            <a:off x="5664199" y="1850647"/>
            <a:ext cx="1092200" cy="954107"/>
          </a:xfrm>
          <a:prstGeom prst="rect">
            <a:avLst/>
          </a:prstGeom>
          <a:noFill/>
        </p:spPr>
        <p:txBody>
          <a:bodyPr wrap="square" rtlCol="0">
            <a:spAutoFit/>
          </a:bodyPr>
          <a:lstStyle/>
          <a:p>
            <a:pPr algn="ctr"/>
            <a:r>
              <a:rPr lang="es-CO" sz="2800" dirty="0">
                <a:solidFill>
                  <a:schemeClr val="accent4"/>
                </a:solidFill>
                <a:latin typeface="Amatic" pitchFamily="2" charset="0"/>
              </a:rPr>
              <a:t>Player 1</a:t>
            </a:r>
          </a:p>
          <a:p>
            <a:pPr algn="ctr"/>
            <a:r>
              <a:rPr lang="es-CO" sz="2800" dirty="0" err="1">
                <a:solidFill>
                  <a:schemeClr val="accent4"/>
                </a:solidFill>
                <a:latin typeface="Amatic" pitchFamily="2" charset="0"/>
              </a:rPr>
              <a:t>Scientist</a:t>
            </a:r>
            <a:endParaRPr lang="es-CO" sz="2800" dirty="0">
              <a:solidFill>
                <a:schemeClr val="accent4"/>
              </a:solidFill>
              <a:latin typeface="Amatic" pitchFamily="2" charset="0"/>
            </a:endParaRPr>
          </a:p>
        </p:txBody>
      </p:sp>
      <p:sp>
        <p:nvSpPr>
          <p:cNvPr id="2" name="TextBox 1">
            <a:extLst>
              <a:ext uri="{FF2B5EF4-FFF2-40B4-BE49-F238E27FC236}">
                <a16:creationId xmlns:a16="http://schemas.microsoft.com/office/drawing/2014/main" id="{712E06BE-DEF0-B82F-4EA3-0C1C9C9F6A1D}"/>
              </a:ext>
            </a:extLst>
          </p:cNvPr>
          <p:cNvSpPr txBox="1"/>
          <p:nvPr/>
        </p:nvSpPr>
        <p:spPr>
          <a:xfrm>
            <a:off x="3467099" y="869196"/>
            <a:ext cx="5486400" cy="830997"/>
          </a:xfrm>
          <a:prstGeom prst="rect">
            <a:avLst/>
          </a:prstGeom>
          <a:noFill/>
        </p:spPr>
        <p:txBody>
          <a:bodyPr wrap="square" rtlCol="0">
            <a:spAutoFit/>
          </a:bodyPr>
          <a:lstStyle/>
          <a:p>
            <a:pPr algn="ctr"/>
            <a:r>
              <a:rPr lang="es-CO" sz="4800" dirty="0">
                <a:solidFill>
                  <a:schemeClr val="bg2"/>
                </a:solidFill>
                <a:latin typeface="Amatic" pitchFamily="2" charset="0"/>
              </a:rPr>
              <a:t>INTRODUCTION</a:t>
            </a:r>
          </a:p>
        </p:txBody>
      </p:sp>
      <p:sp>
        <p:nvSpPr>
          <p:cNvPr id="3" name="TextBox 10">
            <a:extLst>
              <a:ext uri="{FF2B5EF4-FFF2-40B4-BE49-F238E27FC236}">
                <a16:creationId xmlns:a16="http://schemas.microsoft.com/office/drawing/2014/main" id="{D0686742-A865-D6D9-EC9E-8A65B6A3131B}"/>
              </a:ext>
            </a:extLst>
          </p:cNvPr>
          <p:cNvSpPr txBox="1">
            <a:spLocks noChangeArrowheads="1"/>
          </p:cNvSpPr>
          <p:nvPr/>
        </p:nvSpPr>
        <p:spPr bwMode="auto">
          <a:xfrm>
            <a:off x="2328076" y="2911056"/>
            <a:ext cx="8018445" cy="224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2" tIns="45711" rIns="91422" bIns="45711">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a:r>
              <a:rPr lang="es-CO" sz="2000" b="1" dirty="0" err="1">
                <a:solidFill>
                  <a:schemeClr val="bg2"/>
                </a:solidFill>
                <a:latin typeface="Amatic" pitchFamily="2" charset="0"/>
                <a:cs typeface="Arial" panose="020B0604020202020204" pitchFamily="34" charset="0"/>
              </a:rPr>
              <a:t>Lorem</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ipsum</a:t>
            </a:r>
            <a:r>
              <a:rPr lang="es-CO" sz="2000" b="1" dirty="0">
                <a:solidFill>
                  <a:schemeClr val="bg2"/>
                </a:solidFill>
                <a:latin typeface="Amatic" pitchFamily="2" charset="0"/>
                <a:cs typeface="Arial" panose="020B0604020202020204" pitchFamily="34" charset="0"/>
              </a:rPr>
              <a:t> dolor </a:t>
            </a:r>
            <a:r>
              <a:rPr lang="es-CO" sz="2000" b="1" dirty="0" err="1">
                <a:solidFill>
                  <a:schemeClr val="bg2"/>
                </a:solidFill>
                <a:latin typeface="Amatic" pitchFamily="2" charset="0"/>
                <a:cs typeface="Arial" panose="020B0604020202020204" pitchFamily="34" charset="0"/>
              </a:rPr>
              <a:t>sit</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amet</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consectetur</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adipiscing</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elit</a:t>
            </a:r>
            <a:r>
              <a:rPr lang="es-CO" sz="2000" b="1" dirty="0">
                <a:solidFill>
                  <a:schemeClr val="bg2"/>
                </a:solidFill>
                <a:latin typeface="Amatic" pitchFamily="2" charset="0"/>
                <a:cs typeface="Arial" panose="020B0604020202020204" pitchFamily="34" charset="0"/>
              </a:rPr>
              <a:t>. Quisque </a:t>
            </a:r>
            <a:r>
              <a:rPr lang="es-CO" sz="2000" b="1" dirty="0" err="1">
                <a:solidFill>
                  <a:schemeClr val="bg2"/>
                </a:solidFill>
                <a:latin typeface="Amatic" pitchFamily="2" charset="0"/>
                <a:cs typeface="Arial" panose="020B0604020202020204" pitchFamily="34" charset="0"/>
              </a:rPr>
              <a:t>egestas</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nisi</a:t>
            </a:r>
            <a:r>
              <a:rPr lang="es-CO" sz="2000" b="1" dirty="0">
                <a:solidFill>
                  <a:schemeClr val="bg2"/>
                </a:solidFill>
                <a:latin typeface="Amatic" pitchFamily="2" charset="0"/>
                <a:cs typeface="Arial" panose="020B0604020202020204" pitchFamily="34" charset="0"/>
              </a:rPr>
              <a:t> at leo </a:t>
            </a:r>
            <a:r>
              <a:rPr lang="es-CO" sz="2000" b="1" dirty="0" err="1">
                <a:solidFill>
                  <a:schemeClr val="bg2"/>
                </a:solidFill>
                <a:latin typeface="Amatic" pitchFamily="2" charset="0"/>
                <a:cs typeface="Arial" panose="020B0604020202020204" pitchFamily="34" charset="0"/>
              </a:rPr>
              <a:t>posuere</a:t>
            </a:r>
            <a:r>
              <a:rPr lang="es-CO" sz="2000" b="1" dirty="0">
                <a:solidFill>
                  <a:schemeClr val="bg2"/>
                </a:solidFill>
                <a:latin typeface="Amatic" pitchFamily="2" charset="0"/>
                <a:cs typeface="Arial" panose="020B0604020202020204" pitchFamily="34" charset="0"/>
              </a:rPr>
              <a:t>, vitae commodo neque </a:t>
            </a:r>
            <a:r>
              <a:rPr lang="es-CO" sz="2000" b="1" dirty="0" err="1">
                <a:solidFill>
                  <a:schemeClr val="bg2"/>
                </a:solidFill>
                <a:latin typeface="Amatic" pitchFamily="2" charset="0"/>
                <a:cs typeface="Arial" panose="020B0604020202020204" pitchFamily="34" charset="0"/>
              </a:rPr>
              <a:t>laoreet</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Integer</a:t>
            </a:r>
            <a:r>
              <a:rPr lang="es-CO" sz="2000" b="1" dirty="0">
                <a:solidFill>
                  <a:schemeClr val="bg2"/>
                </a:solidFill>
                <a:latin typeface="Amatic" pitchFamily="2" charset="0"/>
                <a:cs typeface="Arial" panose="020B0604020202020204" pitchFamily="34" charset="0"/>
              </a:rPr>
              <a:t> urna justo, </a:t>
            </a:r>
            <a:r>
              <a:rPr lang="es-CO" sz="2000" b="1" dirty="0" err="1">
                <a:solidFill>
                  <a:schemeClr val="bg2"/>
                </a:solidFill>
                <a:latin typeface="Amatic" pitchFamily="2" charset="0"/>
                <a:cs typeface="Arial" panose="020B0604020202020204" pitchFamily="34" charset="0"/>
              </a:rPr>
              <a:t>finibus</a:t>
            </a:r>
            <a:r>
              <a:rPr lang="es-CO" sz="2000" b="1" dirty="0">
                <a:solidFill>
                  <a:schemeClr val="bg2"/>
                </a:solidFill>
                <a:latin typeface="Amatic" pitchFamily="2" charset="0"/>
                <a:cs typeface="Arial" panose="020B0604020202020204" pitchFamily="34" charset="0"/>
              </a:rPr>
              <a:t> a </a:t>
            </a:r>
            <a:r>
              <a:rPr lang="es-CO" sz="2000" b="1" dirty="0" err="1">
                <a:solidFill>
                  <a:schemeClr val="bg2"/>
                </a:solidFill>
                <a:latin typeface="Amatic" pitchFamily="2" charset="0"/>
                <a:cs typeface="Arial" panose="020B0604020202020204" pitchFamily="34" charset="0"/>
              </a:rPr>
              <a:t>fringilla</a:t>
            </a:r>
            <a:r>
              <a:rPr lang="es-CO" sz="2000" b="1" dirty="0">
                <a:solidFill>
                  <a:schemeClr val="bg2"/>
                </a:solidFill>
                <a:latin typeface="Amatic" pitchFamily="2" charset="0"/>
                <a:cs typeface="Arial" panose="020B0604020202020204" pitchFamily="34" charset="0"/>
              </a:rPr>
              <a:t> in, </a:t>
            </a:r>
            <a:r>
              <a:rPr lang="es-CO" sz="2000" b="1" dirty="0" err="1">
                <a:solidFill>
                  <a:schemeClr val="bg2"/>
                </a:solidFill>
                <a:latin typeface="Amatic" pitchFamily="2" charset="0"/>
                <a:cs typeface="Arial" panose="020B0604020202020204" pitchFamily="34" charset="0"/>
              </a:rPr>
              <a:t>venenatis</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vel</a:t>
            </a:r>
            <a:r>
              <a:rPr lang="es-CO" sz="2000" b="1" dirty="0">
                <a:solidFill>
                  <a:schemeClr val="bg2"/>
                </a:solidFill>
                <a:latin typeface="Amatic" pitchFamily="2" charset="0"/>
                <a:cs typeface="Arial" panose="020B0604020202020204" pitchFamily="34" charset="0"/>
              </a:rPr>
              <a:t> urna. </a:t>
            </a:r>
            <a:r>
              <a:rPr lang="es-CO" sz="2000" b="1" dirty="0" err="1">
                <a:solidFill>
                  <a:schemeClr val="bg2"/>
                </a:solidFill>
                <a:latin typeface="Amatic" pitchFamily="2" charset="0"/>
                <a:cs typeface="Arial" panose="020B0604020202020204" pitchFamily="34" charset="0"/>
              </a:rPr>
              <a:t>Nulla</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cursus</a:t>
            </a:r>
            <a:r>
              <a:rPr lang="es-CO" sz="2000" b="1" dirty="0">
                <a:solidFill>
                  <a:schemeClr val="bg2"/>
                </a:solidFill>
                <a:latin typeface="Amatic" pitchFamily="2" charset="0"/>
                <a:cs typeface="Arial" panose="020B0604020202020204" pitchFamily="34" charset="0"/>
              </a:rPr>
              <a:t> justo </a:t>
            </a:r>
            <a:r>
              <a:rPr lang="es-CO" sz="2000" b="1" dirty="0" err="1">
                <a:solidFill>
                  <a:schemeClr val="bg2"/>
                </a:solidFill>
                <a:latin typeface="Amatic" pitchFamily="2" charset="0"/>
                <a:cs typeface="Arial" panose="020B0604020202020204" pitchFamily="34" charset="0"/>
              </a:rPr>
              <a:t>nec</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dignissim</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tincidunt</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Integer</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egestas</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dui</a:t>
            </a:r>
            <a:r>
              <a:rPr lang="es-CO" sz="2000" b="1" dirty="0">
                <a:solidFill>
                  <a:schemeClr val="bg2"/>
                </a:solidFill>
                <a:latin typeface="Amatic" pitchFamily="2" charset="0"/>
                <a:cs typeface="Arial" panose="020B0604020202020204" pitchFamily="34" charset="0"/>
              </a:rPr>
              <a:t> in </a:t>
            </a:r>
            <a:r>
              <a:rPr lang="es-CO" sz="2000" b="1" dirty="0" err="1">
                <a:solidFill>
                  <a:schemeClr val="bg2"/>
                </a:solidFill>
                <a:latin typeface="Amatic" pitchFamily="2" charset="0"/>
                <a:cs typeface="Arial" panose="020B0604020202020204" pitchFamily="34" charset="0"/>
              </a:rPr>
              <a:t>molestie</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sollicitudin</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nisl</a:t>
            </a:r>
            <a:r>
              <a:rPr lang="es-CO" sz="2000" b="1" dirty="0">
                <a:solidFill>
                  <a:schemeClr val="bg2"/>
                </a:solidFill>
                <a:latin typeface="Amatic" pitchFamily="2" charset="0"/>
                <a:cs typeface="Arial" panose="020B0604020202020204" pitchFamily="34" charset="0"/>
              </a:rPr>
              <a:t> ex </a:t>
            </a:r>
            <a:r>
              <a:rPr lang="es-CO" sz="2000" b="1" dirty="0" err="1">
                <a:solidFill>
                  <a:schemeClr val="bg2"/>
                </a:solidFill>
                <a:latin typeface="Amatic" pitchFamily="2" charset="0"/>
                <a:cs typeface="Arial" panose="020B0604020202020204" pitchFamily="34" charset="0"/>
              </a:rPr>
              <a:t>maximus</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quam</a:t>
            </a:r>
            <a:r>
              <a:rPr lang="es-CO" sz="2000" b="1" dirty="0">
                <a:solidFill>
                  <a:schemeClr val="bg2"/>
                </a:solidFill>
                <a:latin typeface="Amatic" pitchFamily="2" charset="0"/>
                <a:cs typeface="Arial" panose="020B0604020202020204" pitchFamily="34" charset="0"/>
              </a:rPr>
              <a:t>, ac </a:t>
            </a:r>
            <a:r>
              <a:rPr lang="es-CO" sz="2000" b="1" dirty="0" err="1">
                <a:solidFill>
                  <a:schemeClr val="bg2"/>
                </a:solidFill>
                <a:latin typeface="Amatic" pitchFamily="2" charset="0"/>
                <a:cs typeface="Arial" panose="020B0604020202020204" pitchFamily="34" charset="0"/>
              </a:rPr>
              <a:t>rhoncus</a:t>
            </a:r>
            <a:r>
              <a:rPr lang="es-CO" sz="2000" b="1" dirty="0">
                <a:solidFill>
                  <a:schemeClr val="bg2"/>
                </a:solidFill>
                <a:latin typeface="Amatic" pitchFamily="2" charset="0"/>
                <a:cs typeface="Arial" panose="020B0604020202020204" pitchFamily="34" charset="0"/>
              </a:rPr>
              <a:t> leo </a:t>
            </a:r>
            <a:r>
              <a:rPr lang="es-CO" sz="2000" b="1" dirty="0" err="1">
                <a:solidFill>
                  <a:schemeClr val="bg2"/>
                </a:solidFill>
                <a:latin typeface="Amatic" pitchFamily="2" charset="0"/>
                <a:cs typeface="Arial" panose="020B0604020202020204" pitchFamily="34" charset="0"/>
              </a:rPr>
              <a:t>est</a:t>
            </a:r>
            <a:r>
              <a:rPr lang="es-CO" sz="2000" b="1" dirty="0">
                <a:solidFill>
                  <a:schemeClr val="bg2"/>
                </a:solidFill>
                <a:latin typeface="Amatic" pitchFamily="2" charset="0"/>
                <a:cs typeface="Arial" panose="020B0604020202020204" pitchFamily="34" charset="0"/>
              </a:rPr>
              <a:t> et justo. Orci </a:t>
            </a:r>
            <a:r>
              <a:rPr lang="es-CO" sz="2000" b="1" dirty="0" err="1">
                <a:solidFill>
                  <a:schemeClr val="bg2"/>
                </a:solidFill>
                <a:latin typeface="Amatic" pitchFamily="2" charset="0"/>
                <a:cs typeface="Arial" panose="020B0604020202020204" pitchFamily="34" charset="0"/>
              </a:rPr>
              <a:t>varius</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natoque</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penatibus</a:t>
            </a:r>
            <a:r>
              <a:rPr lang="es-CO" sz="2000" b="1" dirty="0">
                <a:solidFill>
                  <a:schemeClr val="bg2"/>
                </a:solidFill>
                <a:latin typeface="Amatic" pitchFamily="2" charset="0"/>
                <a:cs typeface="Arial" panose="020B0604020202020204" pitchFamily="34" charset="0"/>
              </a:rPr>
              <a:t> et </a:t>
            </a:r>
            <a:r>
              <a:rPr lang="es-CO" sz="2000" b="1" dirty="0" err="1">
                <a:solidFill>
                  <a:schemeClr val="bg2"/>
                </a:solidFill>
                <a:latin typeface="Amatic" pitchFamily="2" charset="0"/>
                <a:cs typeface="Arial" panose="020B0604020202020204" pitchFamily="34" charset="0"/>
              </a:rPr>
              <a:t>magnis</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dis</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parturient</a:t>
            </a:r>
            <a:r>
              <a:rPr lang="es-CO" sz="2000" b="1" dirty="0">
                <a:solidFill>
                  <a:schemeClr val="bg2"/>
                </a:solidFill>
                <a:latin typeface="Amatic" pitchFamily="2" charset="0"/>
                <a:cs typeface="Arial" panose="020B0604020202020204" pitchFamily="34" charset="0"/>
              </a:rPr>
              <a:t> montes, </a:t>
            </a:r>
            <a:r>
              <a:rPr lang="es-CO" sz="2000" b="1" dirty="0" err="1">
                <a:solidFill>
                  <a:schemeClr val="bg2"/>
                </a:solidFill>
                <a:latin typeface="Amatic" pitchFamily="2" charset="0"/>
                <a:cs typeface="Arial" panose="020B0604020202020204" pitchFamily="34" charset="0"/>
              </a:rPr>
              <a:t>nascetur</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ridiculus</a:t>
            </a:r>
            <a:r>
              <a:rPr lang="es-CO" sz="2000" b="1" dirty="0">
                <a:solidFill>
                  <a:schemeClr val="bg2"/>
                </a:solidFill>
                <a:latin typeface="Amatic" pitchFamily="2" charset="0"/>
                <a:cs typeface="Arial" panose="020B0604020202020204" pitchFamily="34" charset="0"/>
              </a:rPr>
              <a:t> mus. </a:t>
            </a:r>
            <a:r>
              <a:rPr lang="es-CO" sz="2000" b="1" dirty="0" err="1">
                <a:solidFill>
                  <a:schemeClr val="bg2"/>
                </a:solidFill>
                <a:latin typeface="Amatic" pitchFamily="2" charset="0"/>
                <a:cs typeface="Arial" panose="020B0604020202020204" pitchFamily="34" charset="0"/>
              </a:rPr>
              <a:t>Lorem</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ipsum</a:t>
            </a:r>
            <a:r>
              <a:rPr lang="es-CO" sz="2000" b="1" dirty="0">
                <a:solidFill>
                  <a:schemeClr val="bg2"/>
                </a:solidFill>
                <a:latin typeface="Amatic" pitchFamily="2" charset="0"/>
                <a:cs typeface="Arial" panose="020B0604020202020204" pitchFamily="34" charset="0"/>
              </a:rPr>
              <a:t> dolor </a:t>
            </a:r>
            <a:r>
              <a:rPr lang="es-CO" sz="2000" b="1" dirty="0" err="1">
                <a:solidFill>
                  <a:schemeClr val="bg2"/>
                </a:solidFill>
                <a:latin typeface="Amatic" pitchFamily="2" charset="0"/>
                <a:cs typeface="Arial" panose="020B0604020202020204" pitchFamily="34" charset="0"/>
              </a:rPr>
              <a:t>sit</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amet</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consectetur</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adipiscing</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elit</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Curabitur</a:t>
            </a:r>
            <a:r>
              <a:rPr lang="es-CO" sz="2000" b="1" dirty="0">
                <a:solidFill>
                  <a:schemeClr val="bg2"/>
                </a:solidFill>
                <a:latin typeface="Amatic" pitchFamily="2" charset="0"/>
                <a:cs typeface="Arial" panose="020B0604020202020204" pitchFamily="34" charset="0"/>
              </a:rPr>
              <a:t> ac </a:t>
            </a:r>
            <a:r>
              <a:rPr lang="es-CO" sz="2000" b="1" dirty="0" err="1">
                <a:solidFill>
                  <a:schemeClr val="bg2"/>
                </a:solidFill>
                <a:latin typeface="Amatic" pitchFamily="2" charset="0"/>
                <a:cs typeface="Arial" panose="020B0604020202020204" pitchFamily="34" charset="0"/>
              </a:rPr>
              <a:t>est</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felis</a:t>
            </a:r>
            <a:r>
              <a:rPr lang="es-CO" sz="2000" b="1" dirty="0">
                <a:solidFill>
                  <a:schemeClr val="bg2"/>
                </a:solidFill>
                <a:latin typeface="Amatic" pitchFamily="2" charset="0"/>
                <a:cs typeface="Arial" panose="020B0604020202020204" pitchFamily="34" charset="0"/>
              </a:rPr>
              <a:t>.</a:t>
            </a:r>
            <a:endParaRPr lang="es-CO" sz="2000" dirty="0">
              <a:solidFill>
                <a:schemeClr val="bg2"/>
              </a:solidFill>
              <a:latin typeface="Amatic" pitchFamily="2" charset="0"/>
              <a:cs typeface="Arial" panose="020B0604020202020204" pitchFamily="34" charset="0"/>
            </a:endParaRPr>
          </a:p>
          <a:p>
            <a:pPr algn="ctr"/>
            <a:endParaRPr lang="es-CO" sz="2000" dirty="0">
              <a:solidFill>
                <a:schemeClr val="bg2"/>
              </a:solidFill>
              <a:latin typeface="Amatic" pitchFamily="2" charset="0"/>
              <a:cs typeface="Arial" panose="020B0604020202020204" pitchFamily="34" charset="0"/>
            </a:endParaRPr>
          </a:p>
          <a:p>
            <a:pPr algn="ctr"/>
            <a:endParaRPr lang="es-CO" sz="2000" dirty="0">
              <a:solidFill>
                <a:schemeClr val="bg2"/>
              </a:solidFill>
              <a:latin typeface="Amatic" pitchFamily="2" charset="0"/>
              <a:cs typeface="Arial" panose="020B0604020202020204" pitchFamily="34" charset="0"/>
            </a:endParaRPr>
          </a:p>
        </p:txBody>
      </p:sp>
    </p:spTree>
    <p:extLst>
      <p:ext uri="{BB962C8B-B14F-4D97-AF65-F5344CB8AC3E}">
        <p14:creationId xmlns:p14="http://schemas.microsoft.com/office/powerpoint/2010/main" val="366360026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p159:morph option="byObject"/>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accel="50000" decel="50000" fill="hold" nodeType="withEffect">
                                  <p:stCondLst>
                                    <p:cond delay="0"/>
                                  </p:stCondLst>
                                  <p:childTnLst>
                                    <p:animMotion origin="layout" path="M 0.00325 0.00324 L 1.2375 0.00555 L 1.2375 0.00579 " pathEditMode="relative" rAng="0" ptsTypes="AAA">
                                      <p:cBhvr>
                                        <p:cTn id="6" dur="4000" fill="hold"/>
                                        <p:tgtEl>
                                          <p:spTgt spid="200"/>
                                        </p:tgtEl>
                                        <p:attrNameLst>
                                          <p:attrName>ppt_x</p:attrName>
                                          <p:attrName>ppt_y</p:attrName>
                                        </p:attrNameLst>
                                      </p:cBhvr>
                                      <p:rCtr x="61706" y="116"/>
                                    </p:animMotion>
                                  </p:childTnLst>
                                </p:cTn>
                              </p:par>
                              <p:par>
                                <p:cTn id="7" presetID="8" presetClass="emph" presetSubtype="0" fill="hold" nodeType="withEffect">
                                  <p:stCondLst>
                                    <p:cond delay="0"/>
                                  </p:stCondLst>
                                  <p:childTnLst>
                                    <p:animRot by="21600000">
                                      <p:cBhvr>
                                        <p:cTn id="8" dur="3000" fill="hold"/>
                                        <p:tgtEl>
                                          <p:spTgt spid="200"/>
                                        </p:tgtEl>
                                        <p:attrNameLst>
                                          <p:attrName>r</p:attrName>
                                        </p:attrNameLst>
                                      </p:cBhvr>
                                    </p:animRot>
                                  </p:childTnLst>
                                </p:cTn>
                              </p:par>
                              <p:par>
                                <p:cTn id="9" presetID="1" presetClass="entr" presetSubtype="0" fill="hold" grpId="0" nodeType="withEffect">
                                  <p:stCondLst>
                                    <p:cond delay="2000"/>
                                  </p:stCondLst>
                                  <p:iterate type="lt">
                                    <p:tmAbs val="100"/>
                                  </p:iterate>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02" name="Group 401">
            <a:extLst>
              <a:ext uri="{FF2B5EF4-FFF2-40B4-BE49-F238E27FC236}">
                <a16:creationId xmlns:a16="http://schemas.microsoft.com/office/drawing/2014/main" id="{B20326C7-8F7B-9C09-4968-F19A49E7C841}"/>
              </a:ext>
            </a:extLst>
          </p:cNvPr>
          <p:cNvGrpSpPr/>
          <p:nvPr/>
        </p:nvGrpSpPr>
        <p:grpSpPr>
          <a:xfrm rot="4929499">
            <a:off x="12537734" y="-177801"/>
            <a:ext cx="934132" cy="1207889"/>
            <a:chOff x="-1841249" y="-467331"/>
            <a:chExt cx="1010719" cy="1306920"/>
          </a:xfrm>
        </p:grpSpPr>
        <p:sp>
          <p:nvSpPr>
            <p:cNvPr id="208" name="Freeform: Shape 207">
              <a:extLst>
                <a:ext uri="{FF2B5EF4-FFF2-40B4-BE49-F238E27FC236}">
                  <a16:creationId xmlns:a16="http://schemas.microsoft.com/office/drawing/2014/main" id="{08C70B04-31E9-BEAE-2083-0FF0BC64FD1C}"/>
                </a:ext>
              </a:extLst>
            </p:cNvPr>
            <p:cNvSpPr/>
            <p:nvPr/>
          </p:nvSpPr>
          <p:spPr>
            <a:xfrm>
              <a:off x="-1840370" y="-354511"/>
              <a:ext cx="1005110" cy="1189360"/>
            </a:xfrm>
            <a:custGeom>
              <a:avLst/>
              <a:gdLst>
                <a:gd name="connsiteX0" fmla="*/ 75092 w 1005110"/>
                <a:gd name="connsiteY0" fmla="*/ 906192 h 1189360"/>
                <a:gd name="connsiteX1" fmla="*/ 36773 w 1005110"/>
                <a:gd name="connsiteY1" fmla="*/ 876034 h 1189360"/>
                <a:gd name="connsiteX2" fmla="*/ 29304 w 1005110"/>
                <a:gd name="connsiteY2" fmla="*/ 863966 h 1189360"/>
                <a:gd name="connsiteX3" fmla="*/ 12649 w 1005110"/>
                <a:gd name="connsiteY3" fmla="*/ 814321 h 1189360"/>
                <a:gd name="connsiteX4" fmla="*/ 3861 w 1005110"/>
                <a:gd name="connsiteY4" fmla="*/ 762294 h 1189360"/>
                <a:gd name="connsiteX5" fmla="*/ -572 w 1005110"/>
                <a:gd name="connsiteY5" fmla="*/ 708140 h 1189360"/>
                <a:gd name="connsiteX6" fmla="*/ -1341 w 1005110"/>
                <a:gd name="connsiteY6" fmla="*/ 665991 h 1189360"/>
                <a:gd name="connsiteX7" fmla="*/ -226 w 1005110"/>
                <a:gd name="connsiteY7" fmla="*/ 612490 h 1189360"/>
                <a:gd name="connsiteX8" fmla="*/ -880 w 1005110"/>
                <a:gd name="connsiteY8" fmla="*/ 568931 h 1189360"/>
                <a:gd name="connsiteX9" fmla="*/ 1683 w 1005110"/>
                <a:gd name="connsiteY9" fmla="*/ 520248 h 1189360"/>
                <a:gd name="connsiteX10" fmla="*/ 2682 w 1005110"/>
                <a:gd name="connsiteY10" fmla="*/ 490448 h 1189360"/>
                <a:gd name="connsiteX11" fmla="*/ 4194 w 1005110"/>
                <a:gd name="connsiteY11" fmla="*/ 458779 h 1189360"/>
                <a:gd name="connsiteX12" fmla="*/ 2823 w 1005110"/>
                <a:gd name="connsiteY12" fmla="*/ 443777 h 1189360"/>
                <a:gd name="connsiteX13" fmla="*/ 2631 w 1005110"/>
                <a:gd name="connsiteY13" fmla="*/ 405842 h 1189360"/>
                <a:gd name="connsiteX14" fmla="*/ 1913 w 1005110"/>
                <a:gd name="connsiteY14" fmla="*/ 362949 h 1189360"/>
                <a:gd name="connsiteX15" fmla="*/ 2964 w 1005110"/>
                <a:gd name="connsiteY15" fmla="*/ 349343 h 1189360"/>
                <a:gd name="connsiteX16" fmla="*/ 9177 w 1005110"/>
                <a:gd name="connsiteY16" fmla="*/ 308437 h 1189360"/>
                <a:gd name="connsiteX17" fmla="*/ 28933 w 1005110"/>
                <a:gd name="connsiteY17" fmla="*/ 273487 h 1189360"/>
                <a:gd name="connsiteX18" fmla="*/ 59911 w 1005110"/>
                <a:gd name="connsiteY18" fmla="*/ 248889 h 1189360"/>
                <a:gd name="connsiteX19" fmla="*/ 108517 w 1005110"/>
                <a:gd name="connsiteY19" fmla="*/ 235911 h 1189360"/>
                <a:gd name="connsiteX20" fmla="*/ 152678 w 1005110"/>
                <a:gd name="connsiteY20" fmla="*/ 228686 h 1189360"/>
                <a:gd name="connsiteX21" fmla="*/ 179454 w 1005110"/>
                <a:gd name="connsiteY21" fmla="*/ 213196 h 1189360"/>
                <a:gd name="connsiteX22" fmla="*/ 191932 w 1005110"/>
                <a:gd name="connsiteY22" fmla="*/ 201000 h 1189360"/>
                <a:gd name="connsiteX23" fmla="*/ 203975 w 1005110"/>
                <a:gd name="connsiteY23" fmla="*/ 169881 h 1189360"/>
                <a:gd name="connsiteX24" fmla="*/ 209856 w 1005110"/>
                <a:gd name="connsiteY24" fmla="*/ 135072 h 1189360"/>
                <a:gd name="connsiteX25" fmla="*/ 216261 w 1005110"/>
                <a:gd name="connsiteY25" fmla="*/ 128398 h 1189360"/>
                <a:gd name="connsiteX26" fmla="*/ 247893 w 1005110"/>
                <a:gd name="connsiteY26" fmla="*/ 139761 h 1189360"/>
                <a:gd name="connsiteX27" fmla="*/ 250660 w 1005110"/>
                <a:gd name="connsiteY27" fmla="*/ 143016 h 1189360"/>
                <a:gd name="connsiteX28" fmla="*/ 253965 w 1005110"/>
                <a:gd name="connsiteY28" fmla="*/ 142362 h 1189360"/>
                <a:gd name="connsiteX29" fmla="*/ 255246 w 1005110"/>
                <a:gd name="connsiteY29" fmla="*/ 138801 h 1189360"/>
                <a:gd name="connsiteX30" fmla="*/ 275553 w 1005110"/>
                <a:gd name="connsiteY30" fmla="*/ 64225 h 1189360"/>
                <a:gd name="connsiteX31" fmla="*/ 286494 w 1005110"/>
                <a:gd name="connsiteY31" fmla="*/ 40563 h 1189360"/>
                <a:gd name="connsiteX32" fmla="*/ 294180 w 1005110"/>
                <a:gd name="connsiteY32" fmla="*/ 35130 h 1189360"/>
                <a:gd name="connsiteX33" fmla="*/ 298024 w 1005110"/>
                <a:gd name="connsiteY33" fmla="*/ 29199 h 1189360"/>
                <a:gd name="connsiteX34" fmla="*/ 299907 w 1005110"/>
                <a:gd name="connsiteY34" fmla="*/ 11762 h 1189360"/>
                <a:gd name="connsiteX35" fmla="*/ 317267 w 1005110"/>
                <a:gd name="connsiteY35" fmla="*/ -1420 h 1189360"/>
                <a:gd name="connsiteX36" fmla="*/ 330770 w 1005110"/>
                <a:gd name="connsiteY36" fmla="*/ 16118 h 1189360"/>
                <a:gd name="connsiteX37" fmla="*/ 322199 w 1005110"/>
                <a:gd name="connsiteY37" fmla="*/ 46379 h 1189360"/>
                <a:gd name="connsiteX38" fmla="*/ 312808 w 1005110"/>
                <a:gd name="connsiteY38" fmla="*/ 69017 h 1189360"/>
                <a:gd name="connsiteX39" fmla="*/ 310643 w 1005110"/>
                <a:gd name="connsiteY39" fmla="*/ 74756 h 1189360"/>
                <a:gd name="connsiteX40" fmla="*/ 290555 w 1005110"/>
                <a:gd name="connsiteY40" fmla="*/ 128782 h 1189360"/>
                <a:gd name="connsiteX41" fmla="*/ 275181 w 1005110"/>
                <a:gd name="connsiteY41" fmla="*/ 213145 h 1189360"/>
                <a:gd name="connsiteX42" fmla="*/ 263292 w 1005110"/>
                <a:gd name="connsiteY42" fmla="*/ 299571 h 1189360"/>
                <a:gd name="connsiteX43" fmla="*/ 257219 w 1005110"/>
                <a:gd name="connsiteY43" fmla="*/ 348972 h 1189360"/>
                <a:gd name="connsiteX44" fmla="*/ 257002 w 1005110"/>
                <a:gd name="connsiteY44" fmla="*/ 355608 h 1189360"/>
                <a:gd name="connsiteX45" fmla="*/ 257450 w 1005110"/>
                <a:gd name="connsiteY45" fmla="*/ 412952 h 1189360"/>
                <a:gd name="connsiteX46" fmla="*/ 256412 w 1005110"/>
                <a:gd name="connsiteY46" fmla="*/ 451758 h 1189360"/>
                <a:gd name="connsiteX47" fmla="*/ 255131 w 1005110"/>
                <a:gd name="connsiteY47" fmla="*/ 480622 h 1189360"/>
                <a:gd name="connsiteX48" fmla="*/ 255823 w 1005110"/>
                <a:gd name="connsiteY48" fmla="*/ 541745 h 1189360"/>
                <a:gd name="connsiteX49" fmla="*/ 255323 w 1005110"/>
                <a:gd name="connsiteY49" fmla="*/ 600985 h 1189360"/>
                <a:gd name="connsiteX50" fmla="*/ 256130 w 1005110"/>
                <a:gd name="connsiteY50" fmla="*/ 645518 h 1189360"/>
                <a:gd name="connsiteX51" fmla="*/ 255029 w 1005110"/>
                <a:gd name="connsiteY51" fmla="*/ 675817 h 1189360"/>
                <a:gd name="connsiteX52" fmla="*/ 253914 w 1005110"/>
                <a:gd name="connsiteY52" fmla="*/ 681377 h 1189360"/>
                <a:gd name="connsiteX53" fmla="*/ 253120 w 1005110"/>
                <a:gd name="connsiteY53" fmla="*/ 685067 h 1189360"/>
                <a:gd name="connsiteX54" fmla="*/ 252236 w 1005110"/>
                <a:gd name="connsiteY54" fmla="*/ 726704 h 1189360"/>
                <a:gd name="connsiteX55" fmla="*/ 254286 w 1005110"/>
                <a:gd name="connsiteY55" fmla="*/ 786303 h 1189360"/>
                <a:gd name="connsiteX56" fmla="*/ 257053 w 1005110"/>
                <a:gd name="connsiteY56" fmla="*/ 833000 h 1189360"/>
                <a:gd name="connsiteX57" fmla="*/ 259846 w 1005110"/>
                <a:gd name="connsiteY57" fmla="*/ 874484 h 1189360"/>
                <a:gd name="connsiteX58" fmla="*/ 267712 w 1005110"/>
                <a:gd name="connsiteY58" fmla="*/ 936337 h 1189360"/>
                <a:gd name="connsiteX59" fmla="*/ 275181 w 1005110"/>
                <a:gd name="connsiteY59" fmla="*/ 993489 h 1189360"/>
                <a:gd name="connsiteX60" fmla="*/ 279819 w 1005110"/>
                <a:gd name="connsiteY60" fmla="*/ 1036228 h 1189360"/>
                <a:gd name="connsiteX61" fmla="*/ 281330 w 1005110"/>
                <a:gd name="connsiteY61" fmla="*/ 1040699 h 1189360"/>
                <a:gd name="connsiteX62" fmla="*/ 283188 w 1005110"/>
                <a:gd name="connsiteY62" fmla="*/ 1051384 h 1189360"/>
                <a:gd name="connsiteX63" fmla="*/ 302905 w 1005110"/>
                <a:gd name="connsiteY63" fmla="*/ 1094943 h 1189360"/>
                <a:gd name="connsiteX64" fmla="*/ 332371 w 1005110"/>
                <a:gd name="connsiteY64" fmla="*/ 1110316 h 1189360"/>
                <a:gd name="connsiteX65" fmla="*/ 395378 w 1005110"/>
                <a:gd name="connsiteY65" fmla="*/ 1111162 h 1189360"/>
                <a:gd name="connsiteX66" fmla="*/ 459435 w 1005110"/>
                <a:gd name="connsiteY66" fmla="*/ 1080286 h 1189360"/>
                <a:gd name="connsiteX67" fmla="*/ 469261 w 1005110"/>
                <a:gd name="connsiteY67" fmla="*/ 1060441 h 1189360"/>
                <a:gd name="connsiteX68" fmla="*/ 477999 w 1005110"/>
                <a:gd name="connsiteY68" fmla="*/ 1003559 h 1189360"/>
                <a:gd name="connsiteX69" fmla="*/ 477448 w 1005110"/>
                <a:gd name="connsiteY69" fmla="*/ 960909 h 1189360"/>
                <a:gd name="connsiteX70" fmla="*/ 477204 w 1005110"/>
                <a:gd name="connsiteY70" fmla="*/ 920682 h 1189360"/>
                <a:gd name="connsiteX71" fmla="*/ 490105 w 1005110"/>
                <a:gd name="connsiteY71" fmla="*/ 873049 h 1189360"/>
                <a:gd name="connsiteX72" fmla="*/ 517612 w 1005110"/>
                <a:gd name="connsiteY72" fmla="*/ 858213 h 1189360"/>
                <a:gd name="connsiteX73" fmla="*/ 553484 w 1005110"/>
                <a:gd name="connsiteY73" fmla="*/ 860391 h 1189360"/>
                <a:gd name="connsiteX74" fmla="*/ 596696 w 1005110"/>
                <a:gd name="connsiteY74" fmla="*/ 866220 h 1189360"/>
                <a:gd name="connsiteX75" fmla="*/ 658870 w 1005110"/>
                <a:gd name="connsiteY75" fmla="*/ 873126 h 1189360"/>
                <a:gd name="connsiteX76" fmla="*/ 702429 w 1005110"/>
                <a:gd name="connsiteY76" fmla="*/ 871921 h 1189360"/>
                <a:gd name="connsiteX77" fmla="*/ 735508 w 1005110"/>
                <a:gd name="connsiteY77" fmla="*/ 869641 h 1189360"/>
                <a:gd name="connsiteX78" fmla="*/ 768434 w 1005110"/>
                <a:gd name="connsiteY78" fmla="*/ 866066 h 1189360"/>
                <a:gd name="connsiteX79" fmla="*/ 771713 w 1005110"/>
                <a:gd name="connsiteY79" fmla="*/ 865490 h 1189360"/>
                <a:gd name="connsiteX80" fmla="*/ 775621 w 1005110"/>
                <a:gd name="connsiteY80" fmla="*/ 866387 h 1189360"/>
                <a:gd name="connsiteX81" fmla="*/ 774339 w 1005110"/>
                <a:gd name="connsiteY81" fmla="*/ 870589 h 1189360"/>
                <a:gd name="connsiteX82" fmla="*/ 763706 w 1005110"/>
                <a:gd name="connsiteY82" fmla="*/ 881415 h 1189360"/>
                <a:gd name="connsiteX83" fmla="*/ 689938 w 1005110"/>
                <a:gd name="connsiteY83" fmla="*/ 926037 h 1189360"/>
                <a:gd name="connsiteX84" fmla="*/ 680457 w 1005110"/>
                <a:gd name="connsiteY84" fmla="*/ 937567 h 1189360"/>
                <a:gd name="connsiteX85" fmla="*/ 677408 w 1005110"/>
                <a:gd name="connsiteY85" fmla="*/ 986725 h 1189360"/>
                <a:gd name="connsiteX86" fmla="*/ 679330 w 1005110"/>
                <a:gd name="connsiteY86" fmla="*/ 1024095 h 1189360"/>
                <a:gd name="connsiteX87" fmla="*/ 710398 w 1005110"/>
                <a:gd name="connsiteY87" fmla="*/ 1059429 h 1189360"/>
                <a:gd name="connsiteX88" fmla="*/ 745719 w 1005110"/>
                <a:gd name="connsiteY88" fmla="*/ 1061595 h 1189360"/>
                <a:gd name="connsiteX89" fmla="*/ 773174 w 1005110"/>
                <a:gd name="connsiteY89" fmla="*/ 1061595 h 1189360"/>
                <a:gd name="connsiteX90" fmla="*/ 818577 w 1005110"/>
                <a:gd name="connsiteY90" fmla="*/ 1054984 h 1189360"/>
                <a:gd name="connsiteX91" fmla="*/ 837397 w 1005110"/>
                <a:gd name="connsiteY91" fmla="*/ 1018971 h 1189360"/>
                <a:gd name="connsiteX92" fmla="*/ 835745 w 1005110"/>
                <a:gd name="connsiteY92" fmla="*/ 967482 h 1189360"/>
                <a:gd name="connsiteX93" fmla="*/ 835860 w 1005110"/>
                <a:gd name="connsiteY93" fmla="*/ 955631 h 1189360"/>
                <a:gd name="connsiteX94" fmla="*/ 839204 w 1005110"/>
                <a:gd name="connsiteY94" fmla="*/ 914109 h 1189360"/>
                <a:gd name="connsiteX95" fmla="*/ 854667 w 1005110"/>
                <a:gd name="connsiteY95" fmla="*/ 847208 h 1189360"/>
                <a:gd name="connsiteX96" fmla="*/ 868401 w 1005110"/>
                <a:gd name="connsiteY96" fmla="*/ 796910 h 1189360"/>
                <a:gd name="connsiteX97" fmla="*/ 871783 w 1005110"/>
                <a:gd name="connsiteY97" fmla="*/ 767777 h 1189360"/>
                <a:gd name="connsiteX98" fmla="*/ 878189 w 1005110"/>
                <a:gd name="connsiteY98" fmla="*/ 717954 h 1189360"/>
                <a:gd name="connsiteX99" fmla="*/ 881494 w 1005110"/>
                <a:gd name="connsiteY99" fmla="*/ 670718 h 1189360"/>
                <a:gd name="connsiteX100" fmla="*/ 884672 w 1005110"/>
                <a:gd name="connsiteY100" fmla="*/ 631553 h 1189360"/>
                <a:gd name="connsiteX101" fmla="*/ 882660 w 1005110"/>
                <a:gd name="connsiteY101" fmla="*/ 590198 h 1189360"/>
                <a:gd name="connsiteX102" fmla="*/ 879457 w 1005110"/>
                <a:gd name="connsiteY102" fmla="*/ 557260 h 1189360"/>
                <a:gd name="connsiteX103" fmla="*/ 877651 w 1005110"/>
                <a:gd name="connsiteY103" fmla="*/ 494279 h 1189360"/>
                <a:gd name="connsiteX104" fmla="*/ 878612 w 1005110"/>
                <a:gd name="connsiteY104" fmla="*/ 470296 h 1189360"/>
                <a:gd name="connsiteX105" fmla="*/ 878163 w 1005110"/>
                <a:gd name="connsiteY105" fmla="*/ 464659 h 1189360"/>
                <a:gd name="connsiteX106" fmla="*/ 867363 w 1005110"/>
                <a:gd name="connsiteY106" fmla="*/ 455691 h 1189360"/>
                <a:gd name="connsiteX107" fmla="*/ 863597 w 1005110"/>
                <a:gd name="connsiteY107" fmla="*/ 455691 h 1189360"/>
                <a:gd name="connsiteX108" fmla="*/ 861227 w 1005110"/>
                <a:gd name="connsiteY108" fmla="*/ 455589 h 1189360"/>
                <a:gd name="connsiteX109" fmla="*/ 855218 w 1005110"/>
                <a:gd name="connsiteY109" fmla="*/ 451015 h 1189360"/>
                <a:gd name="connsiteX110" fmla="*/ 860791 w 1005110"/>
                <a:gd name="connsiteY110" fmla="*/ 443866 h 1189360"/>
                <a:gd name="connsiteX111" fmla="*/ 870579 w 1005110"/>
                <a:gd name="connsiteY111" fmla="*/ 444942 h 1189360"/>
                <a:gd name="connsiteX112" fmla="*/ 880085 w 1005110"/>
                <a:gd name="connsiteY112" fmla="*/ 439318 h 1189360"/>
                <a:gd name="connsiteX113" fmla="*/ 892179 w 1005110"/>
                <a:gd name="connsiteY113" fmla="*/ 405470 h 1189360"/>
                <a:gd name="connsiteX114" fmla="*/ 907553 w 1005110"/>
                <a:gd name="connsiteY114" fmla="*/ 375069 h 1189360"/>
                <a:gd name="connsiteX115" fmla="*/ 929332 w 1005110"/>
                <a:gd name="connsiteY115" fmla="*/ 345167 h 1189360"/>
                <a:gd name="connsiteX116" fmla="*/ 940862 w 1005110"/>
                <a:gd name="connsiteY116" fmla="*/ 327231 h 1189360"/>
                <a:gd name="connsiteX117" fmla="*/ 971994 w 1005110"/>
                <a:gd name="connsiteY117" fmla="*/ 304568 h 1189360"/>
                <a:gd name="connsiteX118" fmla="*/ 999372 w 1005110"/>
                <a:gd name="connsiteY118" fmla="*/ 309782 h 1189360"/>
                <a:gd name="connsiteX119" fmla="*/ 1002408 w 1005110"/>
                <a:gd name="connsiteY119" fmla="*/ 319736 h 1189360"/>
                <a:gd name="connsiteX120" fmla="*/ 993978 w 1005110"/>
                <a:gd name="connsiteY120" fmla="*/ 344373 h 1189360"/>
                <a:gd name="connsiteX121" fmla="*/ 993978 w 1005110"/>
                <a:gd name="connsiteY121" fmla="*/ 347575 h 1189360"/>
                <a:gd name="connsiteX122" fmla="*/ 994414 w 1005110"/>
                <a:gd name="connsiteY122" fmla="*/ 356543 h 1189360"/>
                <a:gd name="connsiteX123" fmla="*/ 975607 w 1005110"/>
                <a:gd name="connsiteY123" fmla="*/ 399808 h 1189360"/>
                <a:gd name="connsiteX124" fmla="*/ 970880 w 1005110"/>
                <a:gd name="connsiteY124" fmla="*/ 408519 h 1189360"/>
                <a:gd name="connsiteX125" fmla="*/ 964064 w 1005110"/>
                <a:gd name="connsiteY125" fmla="*/ 419166 h 1189360"/>
                <a:gd name="connsiteX126" fmla="*/ 954712 w 1005110"/>
                <a:gd name="connsiteY126" fmla="*/ 435961 h 1189360"/>
                <a:gd name="connsiteX127" fmla="*/ 953892 w 1005110"/>
                <a:gd name="connsiteY127" fmla="*/ 437768 h 1189360"/>
                <a:gd name="connsiteX128" fmla="*/ 951675 w 1005110"/>
                <a:gd name="connsiteY128" fmla="*/ 444545 h 1189360"/>
                <a:gd name="connsiteX129" fmla="*/ 951252 w 1005110"/>
                <a:gd name="connsiteY129" fmla="*/ 446441 h 1189360"/>
                <a:gd name="connsiteX130" fmla="*/ 950727 w 1005110"/>
                <a:gd name="connsiteY130" fmla="*/ 450989 h 1189360"/>
                <a:gd name="connsiteX131" fmla="*/ 950317 w 1005110"/>
                <a:gd name="connsiteY131" fmla="*/ 452898 h 1189360"/>
                <a:gd name="connsiteX132" fmla="*/ 950317 w 1005110"/>
                <a:gd name="connsiteY132" fmla="*/ 456831 h 1189360"/>
                <a:gd name="connsiteX133" fmla="*/ 950753 w 1005110"/>
                <a:gd name="connsiteY133" fmla="*/ 459394 h 1189360"/>
                <a:gd name="connsiteX134" fmla="*/ 951278 w 1005110"/>
                <a:gd name="connsiteY134" fmla="*/ 464018 h 1189360"/>
                <a:gd name="connsiteX135" fmla="*/ 951688 w 1005110"/>
                <a:gd name="connsiteY135" fmla="*/ 466004 h 1189360"/>
                <a:gd name="connsiteX136" fmla="*/ 952265 w 1005110"/>
                <a:gd name="connsiteY136" fmla="*/ 470130 h 1189360"/>
                <a:gd name="connsiteX137" fmla="*/ 952674 w 1005110"/>
                <a:gd name="connsiteY137" fmla="*/ 472282 h 1189360"/>
                <a:gd name="connsiteX138" fmla="*/ 955006 w 1005110"/>
                <a:gd name="connsiteY138" fmla="*/ 490436 h 1189360"/>
                <a:gd name="connsiteX139" fmla="*/ 955493 w 1005110"/>
                <a:gd name="connsiteY139" fmla="*/ 492690 h 1189360"/>
                <a:gd name="connsiteX140" fmla="*/ 959810 w 1005110"/>
                <a:gd name="connsiteY140" fmla="*/ 516097 h 1189360"/>
                <a:gd name="connsiteX141" fmla="*/ 960246 w 1005110"/>
                <a:gd name="connsiteY141" fmla="*/ 518352 h 1189360"/>
                <a:gd name="connsiteX142" fmla="*/ 961719 w 1005110"/>
                <a:gd name="connsiteY142" fmla="*/ 531163 h 1189360"/>
                <a:gd name="connsiteX143" fmla="*/ 962129 w 1005110"/>
                <a:gd name="connsiteY143" fmla="*/ 533354 h 1189360"/>
                <a:gd name="connsiteX144" fmla="*/ 962655 w 1005110"/>
                <a:gd name="connsiteY144" fmla="*/ 539209 h 1189360"/>
                <a:gd name="connsiteX145" fmla="*/ 963090 w 1005110"/>
                <a:gd name="connsiteY145" fmla="*/ 542117 h 1189360"/>
                <a:gd name="connsiteX146" fmla="*/ 963615 w 1005110"/>
                <a:gd name="connsiteY146" fmla="*/ 548856 h 1189360"/>
                <a:gd name="connsiteX147" fmla="*/ 964051 w 1005110"/>
                <a:gd name="connsiteY147" fmla="*/ 551943 h 1189360"/>
                <a:gd name="connsiteX148" fmla="*/ 964563 w 1005110"/>
                <a:gd name="connsiteY148" fmla="*/ 566612 h 1189360"/>
                <a:gd name="connsiteX149" fmla="*/ 964999 w 1005110"/>
                <a:gd name="connsiteY149" fmla="*/ 569931 h 1189360"/>
                <a:gd name="connsiteX150" fmla="*/ 965524 w 1005110"/>
                <a:gd name="connsiteY150" fmla="*/ 595618 h 1189360"/>
                <a:gd name="connsiteX151" fmla="*/ 965934 w 1005110"/>
                <a:gd name="connsiteY151" fmla="*/ 598180 h 1189360"/>
                <a:gd name="connsiteX152" fmla="*/ 965934 w 1005110"/>
                <a:gd name="connsiteY152" fmla="*/ 618345 h 1189360"/>
                <a:gd name="connsiteX153" fmla="*/ 944962 w 1005110"/>
                <a:gd name="connsiteY153" fmla="*/ 626634 h 1189360"/>
                <a:gd name="connsiteX154" fmla="*/ 937621 w 1005110"/>
                <a:gd name="connsiteY154" fmla="*/ 616103 h 1189360"/>
                <a:gd name="connsiteX155" fmla="*/ 934944 w 1005110"/>
                <a:gd name="connsiteY155" fmla="*/ 592107 h 1189360"/>
                <a:gd name="connsiteX156" fmla="*/ 932381 w 1005110"/>
                <a:gd name="connsiteY156" fmla="*/ 555735 h 1189360"/>
                <a:gd name="connsiteX157" fmla="*/ 930152 w 1005110"/>
                <a:gd name="connsiteY157" fmla="*/ 518851 h 1189360"/>
                <a:gd name="connsiteX158" fmla="*/ 927128 w 1005110"/>
                <a:gd name="connsiteY158" fmla="*/ 497328 h 1189360"/>
                <a:gd name="connsiteX159" fmla="*/ 919685 w 1005110"/>
                <a:gd name="connsiteY159" fmla="*/ 452488 h 1189360"/>
                <a:gd name="connsiteX160" fmla="*/ 914227 w 1005110"/>
                <a:gd name="connsiteY160" fmla="*/ 449221 h 1189360"/>
                <a:gd name="connsiteX161" fmla="*/ 898380 w 1005110"/>
                <a:gd name="connsiteY161" fmla="*/ 456767 h 1189360"/>
                <a:gd name="connsiteX162" fmla="*/ 894306 w 1005110"/>
                <a:gd name="connsiteY162" fmla="*/ 459855 h 1189360"/>
                <a:gd name="connsiteX163" fmla="*/ 898854 w 1005110"/>
                <a:gd name="connsiteY163" fmla="*/ 460636 h 1189360"/>
                <a:gd name="connsiteX164" fmla="*/ 912767 w 1005110"/>
                <a:gd name="connsiteY164" fmla="*/ 474972 h 1189360"/>
                <a:gd name="connsiteX165" fmla="*/ 910448 w 1005110"/>
                <a:gd name="connsiteY165" fmla="*/ 495676 h 1189360"/>
                <a:gd name="connsiteX166" fmla="*/ 904990 w 1005110"/>
                <a:gd name="connsiteY166" fmla="*/ 519697 h 1189360"/>
                <a:gd name="connsiteX167" fmla="*/ 906067 w 1005110"/>
                <a:gd name="connsiteY167" fmla="*/ 527627 h 1189360"/>
                <a:gd name="connsiteX168" fmla="*/ 908565 w 1005110"/>
                <a:gd name="connsiteY168" fmla="*/ 542591 h 1189360"/>
                <a:gd name="connsiteX169" fmla="*/ 904427 w 1005110"/>
                <a:gd name="connsiteY169" fmla="*/ 561103 h 1189360"/>
                <a:gd name="connsiteX170" fmla="*/ 904952 w 1005110"/>
                <a:gd name="connsiteY170" fmla="*/ 591543 h 1189360"/>
                <a:gd name="connsiteX171" fmla="*/ 904196 w 1005110"/>
                <a:gd name="connsiteY171" fmla="*/ 606276 h 1189360"/>
                <a:gd name="connsiteX172" fmla="*/ 904606 w 1005110"/>
                <a:gd name="connsiteY172" fmla="*/ 618153 h 1189360"/>
                <a:gd name="connsiteX173" fmla="*/ 908450 w 1005110"/>
                <a:gd name="connsiteY173" fmla="*/ 640803 h 1189360"/>
                <a:gd name="connsiteX174" fmla="*/ 905003 w 1005110"/>
                <a:gd name="connsiteY174" fmla="*/ 659931 h 1189360"/>
                <a:gd name="connsiteX175" fmla="*/ 905439 w 1005110"/>
                <a:gd name="connsiteY175" fmla="*/ 668297 h 1189360"/>
                <a:gd name="connsiteX176" fmla="*/ 905080 w 1005110"/>
                <a:gd name="connsiteY176" fmla="*/ 683529 h 1189360"/>
                <a:gd name="connsiteX177" fmla="*/ 904222 w 1005110"/>
                <a:gd name="connsiteY177" fmla="*/ 685733 h 1189360"/>
                <a:gd name="connsiteX178" fmla="*/ 906874 w 1005110"/>
                <a:gd name="connsiteY178" fmla="*/ 707512 h 1189360"/>
                <a:gd name="connsiteX179" fmla="*/ 913549 w 1005110"/>
                <a:gd name="connsiteY179" fmla="*/ 726383 h 1189360"/>
                <a:gd name="connsiteX180" fmla="*/ 913241 w 1005110"/>
                <a:gd name="connsiteY180" fmla="*/ 786969 h 1189360"/>
                <a:gd name="connsiteX181" fmla="*/ 898803 w 1005110"/>
                <a:gd name="connsiteY181" fmla="*/ 881607 h 1189360"/>
                <a:gd name="connsiteX182" fmla="*/ 888810 w 1005110"/>
                <a:gd name="connsiteY182" fmla="*/ 950122 h 1189360"/>
                <a:gd name="connsiteX183" fmla="*/ 885248 w 1005110"/>
                <a:gd name="connsiteY183" fmla="*/ 990235 h 1189360"/>
                <a:gd name="connsiteX184" fmla="*/ 873064 w 1005110"/>
                <a:gd name="connsiteY184" fmla="*/ 1014026 h 1189360"/>
                <a:gd name="connsiteX185" fmla="*/ 864916 w 1005110"/>
                <a:gd name="connsiteY185" fmla="*/ 1026453 h 1189360"/>
                <a:gd name="connsiteX186" fmla="*/ 842240 w 1005110"/>
                <a:gd name="connsiteY186" fmla="*/ 1063209 h 1189360"/>
                <a:gd name="connsiteX187" fmla="*/ 823164 w 1005110"/>
                <a:gd name="connsiteY187" fmla="*/ 1075367 h 1189360"/>
                <a:gd name="connsiteX188" fmla="*/ 785767 w 1005110"/>
                <a:gd name="connsiteY188" fmla="*/ 1091458 h 1189360"/>
                <a:gd name="connsiteX189" fmla="*/ 723645 w 1005110"/>
                <a:gd name="connsiteY189" fmla="*/ 1091458 h 1189360"/>
                <a:gd name="connsiteX190" fmla="*/ 649556 w 1005110"/>
                <a:gd name="connsiteY190" fmla="*/ 1009337 h 1189360"/>
                <a:gd name="connsiteX191" fmla="*/ 644432 w 1005110"/>
                <a:gd name="connsiteY191" fmla="*/ 977616 h 1189360"/>
                <a:gd name="connsiteX192" fmla="*/ 640729 w 1005110"/>
                <a:gd name="connsiteY192" fmla="*/ 962485 h 1189360"/>
                <a:gd name="connsiteX193" fmla="*/ 634823 w 1005110"/>
                <a:gd name="connsiteY193" fmla="*/ 958437 h 1189360"/>
                <a:gd name="connsiteX194" fmla="*/ 617079 w 1005110"/>
                <a:gd name="connsiteY194" fmla="*/ 955311 h 1189360"/>
                <a:gd name="connsiteX195" fmla="*/ 611634 w 1005110"/>
                <a:gd name="connsiteY195" fmla="*/ 946907 h 1189360"/>
                <a:gd name="connsiteX196" fmla="*/ 610725 w 1005110"/>
                <a:gd name="connsiteY196" fmla="*/ 942999 h 1189360"/>
                <a:gd name="connsiteX197" fmla="*/ 608816 w 1005110"/>
                <a:gd name="connsiteY197" fmla="*/ 941987 h 1189360"/>
                <a:gd name="connsiteX198" fmla="*/ 606869 w 1005110"/>
                <a:gd name="connsiteY198" fmla="*/ 940988 h 1189360"/>
                <a:gd name="connsiteX199" fmla="*/ 604037 w 1005110"/>
                <a:gd name="connsiteY199" fmla="*/ 937695 h 1189360"/>
                <a:gd name="connsiteX200" fmla="*/ 650287 w 1005110"/>
                <a:gd name="connsiteY200" fmla="*/ 901375 h 1189360"/>
                <a:gd name="connsiteX201" fmla="*/ 657282 w 1005110"/>
                <a:gd name="connsiteY201" fmla="*/ 902656 h 1189360"/>
                <a:gd name="connsiteX202" fmla="*/ 668492 w 1005110"/>
                <a:gd name="connsiteY202" fmla="*/ 897736 h 1189360"/>
                <a:gd name="connsiteX203" fmla="*/ 666698 w 1005110"/>
                <a:gd name="connsiteY203" fmla="*/ 893304 h 1189360"/>
                <a:gd name="connsiteX204" fmla="*/ 661010 w 1005110"/>
                <a:gd name="connsiteY204" fmla="*/ 893201 h 1189360"/>
                <a:gd name="connsiteX205" fmla="*/ 594711 w 1005110"/>
                <a:gd name="connsiteY205" fmla="*/ 886283 h 1189360"/>
                <a:gd name="connsiteX206" fmla="*/ 576506 w 1005110"/>
                <a:gd name="connsiteY206" fmla="*/ 885232 h 1189360"/>
                <a:gd name="connsiteX207" fmla="*/ 565373 w 1005110"/>
                <a:gd name="connsiteY207" fmla="*/ 883657 h 1189360"/>
                <a:gd name="connsiteX208" fmla="*/ 531563 w 1005110"/>
                <a:gd name="connsiteY208" fmla="*/ 886821 h 1189360"/>
                <a:gd name="connsiteX209" fmla="*/ 520673 w 1005110"/>
                <a:gd name="connsiteY209" fmla="*/ 899376 h 1189360"/>
                <a:gd name="connsiteX210" fmla="*/ 513320 w 1005110"/>
                <a:gd name="connsiteY210" fmla="*/ 934454 h 1189360"/>
                <a:gd name="connsiteX211" fmla="*/ 503544 w 1005110"/>
                <a:gd name="connsiteY211" fmla="*/ 1039508 h 1189360"/>
                <a:gd name="connsiteX212" fmla="*/ 500547 w 1005110"/>
                <a:gd name="connsiteY212" fmla="*/ 1056752 h 1189360"/>
                <a:gd name="connsiteX213" fmla="*/ 495653 w 1005110"/>
                <a:gd name="connsiteY213" fmla="*/ 1068487 h 1189360"/>
                <a:gd name="connsiteX214" fmla="*/ 483021 w 1005110"/>
                <a:gd name="connsiteY214" fmla="*/ 1088524 h 1189360"/>
                <a:gd name="connsiteX215" fmla="*/ 476141 w 1005110"/>
                <a:gd name="connsiteY215" fmla="*/ 1102950 h 1189360"/>
                <a:gd name="connsiteX216" fmla="*/ 472003 w 1005110"/>
                <a:gd name="connsiteY216" fmla="*/ 1109740 h 1189360"/>
                <a:gd name="connsiteX217" fmla="*/ 462292 w 1005110"/>
                <a:gd name="connsiteY217" fmla="*/ 1118080 h 1189360"/>
                <a:gd name="connsiteX218" fmla="*/ 463163 w 1005110"/>
                <a:gd name="connsiteY218" fmla="*/ 1125562 h 1189360"/>
                <a:gd name="connsiteX219" fmla="*/ 478255 w 1005110"/>
                <a:gd name="connsiteY219" fmla="*/ 1137528 h 1189360"/>
                <a:gd name="connsiteX220" fmla="*/ 487543 w 1005110"/>
                <a:gd name="connsiteY220" fmla="*/ 1163317 h 1189360"/>
                <a:gd name="connsiteX221" fmla="*/ 483905 w 1005110"/>
                <a:gd name="connsiteY221" fmla="*/ 1168365 h 1189360"/>
                <a:gd name="connsiteX222" fmla="*/ 448520 w 1005110"/>
                <a:gd name="connsiteY222" fmla="*/ 1181458 h 1189360"/>
                <a:gd name="connsiteX223" fmla="*/ 415466 w 1005110"/>
                <a:gd name="connsiteY223" fmla="*/ 1187595 h 1189360"/>
                <a:gd name="connsiteX224" fmla="*/ 407600 w 1005110"/>
                <a:gd name="connsiteY224" fmla="*/ 1183495 h 1189360"/>
                <a:gd name="connsiteX225" fmla="*/ 405409 w 1005110"/>
                <a:gd name="connsiteY225" fmla="*/ 1149904 h 1189360"/>
                <a:gd name="connsiteX226" fmla="*/ 401399 w 1005110"/>
                <a:gd name="connsiteY226" fmla="*/ 1144971 h 1189360"/>
                <a:gd name="connsiteX227" fmla="*/ 323249 w 1005110"/>
                <a:gd name="connsiteY227" fmla="*/ 1141615 h 1189360"/>
                <a:gd name="connsiteX228" fmla="*/ 298639 w 1005110"/>
                <a:gd name="connsiteY228" fmla="*/ 1134568 h 1189360"/>
                <a:gd name="connsiteX229" fmla="*/ 290837 w 1005110"/>
                <a:gd name="connsiteY229" fmla="*/ 1129444 h 1189360"/>
                <a:gd name="connsiteX230" fmla="*/ 281497 w 1005110"/>
                <a:gd name="connsiteY230" fmla="*/ 1105653 h 1189360"/>
                <a:gd name="connsiteX231" fmla="*/ 279370 w 1005110"/>
                <a:gd name="connsiteY231" fmla="*/ 1100131 h 1189360"/>
                <a:gd name="connsiteX232" fmla="*/ 245305 w 1005110"/>
                <a:gd name="connsiteY232" fmla="*/ 1037509 h 1189360"/>
                <a:gd name="connsiteX233" fmla="*/ 231712 w 1005110"/>
                <a:gd name="connsiteY233" fmla="*/ 968776 h 1189360"/>
                <a:gd name="connsiteX234" fmla="*/ 226972 w 1005110"/>
                <a:gd name="connsiteY234" fmla="*/ 966508 h 1189360"/>
                <a:gd name="connsiteX235" fmla="*/ 200221 w 1005110"/>
                <a:gd name="connsiteY235" fmla="*/ 968173 h 1189360"/>
                <a:gd name="connsiteX236" fmla="*/ 193572 w 1005110"/>
                <a:gd name="connsiteY236" fmla="*/ 960077 h 1189360"/>
                <a:gd name="connsiteX237" fmla="*/ 191317 w 1005110"/>
                <a:gd name="connsiteY237" fmla="*/ 948547 h 1189360"/>
                <a:gd name="connsiteX238" fmla="*/ 168167 w 1005110"/>
                <a:gd name="connsiteY238" fmla="*/ 930239 h 1189360"/>
                <a:gd name="connsiteX239" fmla="*/ 123148 w 1005110"/>
                <a:gd name="connsiteY239" fmla="*/ 925652 h 1189360"/>
                <a:gd name="connsiteX240" fmla="*/ 79358 w 1005110"/>
                <a:gd name="connsiteY240" fmla="*/ 908306 h 1189360"/>
                <a:gd name="connsiteX241" fmla="*/ 75092 w 1005110"/>
                <a:gd name="connsiteY241" fmla="*/ 906192 h 118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1005110" h="1189360">
                  <a:moveTo>
                    <a:pt x="75092" y="906192"/>
                  </a:moveTo>
                  <a:cubicBezTo>
                    <a:pt x="60449" y="898505"/>
                    <a:pt x="46817" y="889537"/>
                    <a:pt x="36773" y="876034"/>
                  </a:cubicBezTo>
                  <a:cubicBezTo>
                    <a:pt x="33929" y="872242"/>
                    <a:pt x="31431" y="868206"/>
                    <a:pt x="29304" y="863966"/>
                  </a:cubicBezTo>
                  <a:cubicBezTo>
                    <a:pt x="21540" y="848246"/>
                    <a:pt x="15942" y="831540"/>
                    <a:pt x="12649" y="814321"/>
                  </a:cubicBezTo>
                  <a:cubicBezTo>
                    <a:pt x="7999" y="797269"/>
                    <a:pt x="6577" y="779666"/>
                    <a:pt x="3861" y="762294"/>
                  </a:cubicBezTo>
                  <a:cubicBezTo>
                    <a:pt x="1081" y="744358"/>
                    <a:pt x="709" y="726217"/>
                    <a:pt x="-572" y="708140"/>
                  </a:cubicBezTo>
                  <a:cubicBezTo>
                    <a:pt x="-1610" y="694112"/>
                    <a:pt x="-1866" y="680045"/>
                    <a:pt x="-1341" y="665991"/>
                  </a:cubicBezTo>
                  <a:cubicBezTo>
                    <a:pt x="-598" y="648157"/>
                    <a:pt x="-60" y="630311"/>
                    <a:pt x="-226" y="612490"/>
                  </a:cubicBezTo>
                  <a:cubicBezTo>
                    <a:pt x="-418" y="597975"/>
                    <a:pt x="-1302" y="583447"/>
                    <a:pt x="-880" y="568931"/>
                  </a:cubicBezTo>
                  <a:cubicBezTo>
                    <a:pt x="-405" y="552699"/>
                    <a:pt x="632" y="536493"/>
                    <a:pt x="1683" y="520248"/>
                  </a:cubicBezTo>
                  <a:cubicBezTo>
                    <a:pt x="2323" y="510345"/>
                    <a:pt x="2426" y="500377"/>
                    <a:pt x="2682" y="490448"/>
                  </a:cubicBezTo>
                  <a:cubicBezTo>
                    <a:pt x="2964" y="479866"/>
                    <a:pt x="3720" y="469335"/>
                    <a:pt x="4194" y="458779"/>
                  </a:cubicBezTo>
                  <a:cubicBezTo>
                    <a:pt x="4412" y="453654"/>
                    <a:pt x="2810" y="448824"/>
                    <a:pt x="2823" y="443777"/>
                  </a:cubicBezTo>
                  <a:cubicBezTo>
                    <a:pt x="2823" y="431131"/>
                    <a:pt x="3604" y="418423"/>
                    <a:pt x="2631" y="405842"/>
                  </a:cubicBezTo>
                  <a:cubicBezTo>
                    <a:pt x="1516" y="391519"/>
                    <a:pt x="4194" y="377208"/>
                    <a:pt x="1913" y="362949"/>
                  </a:cubicBezTo>
                  <a:cubicBezTo>
                    <a:pt x="1183" y="358376"/>
                    <a:pt x="2669" y="353892"/>
                    <a:pt x="2964" y="349343"/>
                  </a:cubicBezTo>
                  <a:cubicBezTo>
                    <a:pt x="3861" y="335558"/>
                    <a:pt x="5168" y="321786"/>
                    <a:pt x="9177" y="308437"/>
                  </a:cubicBezTo>
                  <a:cubicBezTo>
                    <a:pt x="13187" y="295087"/>
                    <a:pt x="18491" y="282955"/>
                    <a:pt x="28933" y="273487"/>
                  </a:cubicBezTo>
                  <a:cubicBezTo>
                    <a:pt x="38029" y="263750"/>
                    <a:pt x="47868" y="255064"/>
                    <a:pt x="59911" y="248889"/>
                  </a:cubicBezTo>
                  <a:cubicBezTo>
                    <a:pt x="75284" y="241036"/>
                    <a:pt x="91593" y="237705"/>
                    <a:pt x="108517" y="235911"/>
                  </a:cubicBezTo>
                  <a:cubicBezTo>
                    <a:pt x="123353" y="234322"/>
                    <a:pt x="138265" y="233233"/>
                    <a:pt x="152678" y="228686"/>
                  </a:cubicBezTo>
                  <a:cubicBezTo>
                    <a:pt x="162658" y="225611"/>
                    <a:pt x="171818" y="220320"/>
                    <a:pt x="179454" y="213196"/>
                  </a:cubicBezTo>
                  <a:cubicBezTo>
                    <a:pt x="183720" y="209238"/>
                    <a:pt x="188358" y="205727"/>
                    <a:pt x="191932" y="201000"/>
                  </a:cubicBezTo>
                  <a:cubicBezTo>
                    <a:pt x="198915" y="191750"/>
                    <a:pt x="201105" y="180707"/>
                    <a:pt x="203975" y="169881"/>
                  </a:cubicBezTo>
                  <a:cubicBezTo>
                    <a:pt x="206999" y="158453"/>
                    <a:pt x="209574" y="146974"/>
                    <a:pt x="209856" y="135072"/>
                  </a:cubicBezTo>
                  <a:cubicBezTo>
                    <a:pt x="209958" y="131114"/>
                    <a:pt x="212098" y="128974"/>
                    <a:pt x="216261" y="128398"/>
                  </a:cubicBezTo>
                  <a:cubicBezTo>
                    <a:pt x="228868" y="126655"/>
                    <a:pt x="239322" y="130653"/>
                    <a:pt x="247893" y="139761"/>
                  </a:cubicBezTo>
                  <a:cubicBezTo>
                    <a:pt x="248879" y="140799"/>
                    <a:pt x="249622" y="142029"/>
                    <a:pt x="250660" y="143016"/>
                  </a:cubicBezTo>
                  <a:cubicBezTo>
                    <a:pt x="252069" y="144297"/>
                    <a:pt x="253222" y="144105"/>
                    <a:pt x="253965" y="142362"/>
                  </a:cubicBezTo>
                  <a:cubicBezTo>
                    <a:pt x="254491" y="141209"/>
                    <a:pt x="254836" y="139992"/>
                    <a:pt x="255246" y="138801"/>
                  </a:cubicBezTo>
                  <a:cubicBezTo>
                    <a:pt x="263497" y="114369"/>
                    <a:pt x="270274" y="89464"/>
                    <a:pt x="275553" y="64225"/>
                  </a:cubicBezTo>
                  <a:cubicBezTo>
                    <a:pt x="277372" y="55526"/>
                    <a:pt x="279306" y="46840"/>
                    <a:pt x="286494" y="40563"/>
                  </a:cubicBezTo>
                  <a:cubicBezTo>
                    <a:pt x="288774" y="38385"/>
                    <a:pt x="291375" y="36565"/>
                    <a:pt x="294180" y="35130"/>
                  </a:cubicBezTo>
                  <a:cubicBezTo>
                    <a:pt x="296743" y="33952"/>
                    <a:pt x="297819" y="32017"/>
                    <a:pt x="298024" y="29199"/>
                  </a:cubicBezTo>
                  <a:cubicBezTo>
                    <a:pt x="298523" y="23370"/>
                    <a:pt x="298844" y="17528"/>
                    <a:pt x="299907" y="11762"/>
                  </a:cubicBezTo>
                  <a:cubicBezTo>
                    <a:pt x="301547" y="2910"/>
                    <a:pt x="308798" y="-2573"/>
                    <a:pt x="317267" y="-1420"/>
                  </a:cubicBezTo>
                  <a:cubicBezTo>
                    <a:pt x="325056" y="-357"/>
                    <a:pt x="331077" y="7868"/>
                    <a:pt x="330770" y="16118"/>
                  </a:cubicBezTo>
                  <a:cubicBezTo>
                    <a:pt x="330360" y="26957"/>
                    <a:pt x="326760" y="36617"/>
                    <a:pt x="322199" y="46379"/>
                  </a:cubicBezTo>
                  <a:cubicBezTo>
                    <a:pt x="318740" y="53733"/>
                    <a:pt x="314141" y="60728"/>
                    <a:pt x="312808" y="69017"/>
                  </a:cubicBezTo>
                  <a:cubicBezTo>
                    <a:pt x="312488" y="71054"/>
                    <a:pt x="311745" y="73014"/>
                    <a:pt x="310643" y="74756"/>
                  </a:cubicBezTo>
                  <a:cubicBezTo>
                    <a:pt x="301034" y="91693"/>
                    <a:pt x="296012" y="110244"/>
                    <a:pt x="290555" y="128782"/>
                  </a:cubicBezTo>
                  <a:cubicBezTo>
                    <a:pt x="282419" y="156429"/>
                    <a:pt x="279870" y="184960"/>
                    <a:pt x="275181" y="213145"/>
                  </a:cubicBezTo>
                  <a:cubicBezTo>
                    <a:pt x="270479" y="241856"/>
                    <a:pt x="266610" y="270681"/>
                    <a:pt x="263292" y="299571"/>
                  </a:cubicBezTo>
                  <a:cubicBezTo>
                    <a:pt x="261409" y="316059"/>
                    <a:pt x="258718" y="332445"/>
                    <a:pt x="257219" y="348972"/>
                  </a:cubicBezTo>
                  <a:cubicBezTo>
                    <a:pt x="257027" y="351176"/>
                    <a:pt x="256950" y="353392"/>
                    <a:pt x="257002" y="355608"/>
                  </a:cubicBezTo>
                  <a:cubicBezTo>
                    <a:pt x="257412" y="374723"/>
                    <a:pt x="257181" y="393837"/>
                    <a:pt x="257450" y="412952"/>
                  </a:cubicBezTo>
                  <a:cubicBezTo>
                    <a:pt x="257629" y="425764"/>
                    <a:pt x="257527" y="438818"/>
                    <a:pt x="256412" y="451758"/>
                  </a:cubicBezTo>
                  <a:cubicBezTo>
                    <a:pt x="255592" y="461328"/>
                    <a:pt x="255451" y="470975"/>
                    <a:pt x="255131" y="480622"/>
                  </a:cubicBezTo>
                  <a:cubicBezTo>
                    <a:pt x="254427" y="501005"/>
                    <a:pt x="256784" y="521401"/>
                    <a:pt x="255823" y="541745"/>
                  </a:cubicBezTo>
                  <a:cubicBezTo>
                    <a:pt x="254888" y="561513"/>
                    <a:pt x="254901" y="581256"/>
                    <a:pt x="255323" y="600985"/>
                  </a:cubicBezTo>
                  <a:cubicBezTo>
                    <a:pt x="255631" y="615834"/>
                    <a:pt x="255797" y="630669"/>
                    <a:pt x="256130" y="645518"/>
                  </a:cubicBezTo>
                  <a:cubicBezTo>
                    <a:pt x="256361" y="655664"/>
                    <a:pt x="254965" y="665709"/>
                    <a:pt x="255029" y="675817"/>
                  </a:cubicBezTo>
                  <a:cubicBezTo>
                    <a:pt x="254977" y="677726"/>
                    <a:pt x="254606" y="679596"/>
                    <a:pt x="253914" y="681377"/>
                  </a:cubicBezTo>
                  <a:cubicBezTo>
                    <a:pt x="253427" y="682543"/>
                    <a:pt x="253158" y="683798"/>
                    <a:pt x="253120" y="685067"/>
                  </a:cubicBezTo>
                  <a:cubicBezTo>
                    <a:pt x="253440" y="698954"/>
                    <a:pt x="251108" y="712829"/>
                    <a:pt x="252236" y="726704"/>
                  </a:cubicBezTo>
                  <a:cubicBezTo>
                    <a:pt x="253863" y="746549"/>
                    <a:pt x="253645" y="766419"/>
                    <a:pt x="254286" y="786303"/>
                  </a:cubicBezTo>
                  <a:cubicBezTo>
                    <a:pt x="254785" y="801869"/>
                    <a:pt x="256054" y="817447"/>
                    <a:pt x="257053" y="833000"/>
                  </a:cubicBezTo>
                  <a:cubicBezTo>
                    <a:pt x="257937" y="846836"/>
                    <a:pt x="258475" y="860699"/>
                    <a:pt x="259846" y="874484"/>
                  </a:cubicBezTo>
                  <a:cubicBezTo>
                    <a:pt x="261908" y="895174"/>
                    <a:pt x="264522" y="915788"/>
                    <a:pt x="267712" y="936337"/>
                  </a:cubicBezTo>
                  <a:cubicBezTo>
                    <a:pt x="270607" y="955324"/>
                    <a:pt x="273861" y="974246"/>
                    <a:pt x="275181" y="993489"/>
                  </a:cubicBezTo>
                  <a:cubicBezTo>
                    <a:pt x="276155" y="1007761"/>
                    <a:pt x="277654" y="1022058"/>
                    <a:pt x="279819" y="1036228"/>
                  </a:cubicBezTo>
                  <a:cubicBezTo>
                    <a:pt x="280075" y="1037791"/>
                    <a:pt x="280587" y="1039302"/>
                    <a:pt x="281330" y="1040699"/>
                  </a:cubicBezTo>
                  <a:cubicBezTo>
                    <a:pt x="283034" y="1044069"/>
                    <a:pt x="282701" y="1047822"/>
                    <a:pt x="283188" y="1051384"/>
                  </a:cubicBezTo>
                  <a:cubicBezTo>
                    <a:pt x="285456" y="1067898"/>
                    <a:pt x="293322" y="1081875"/>
                    <a:pt x="302905" y="1094943"/>
                  </a:cubicBezTo>
                  <a:cubicBezTo>
                    <a:pt x="310131" y="1104833"/>
                    <a:pt x="320841" y="1108933"/>
                    <a:pt x="332371" y="1110316"/>
                  </a:cubicBezTo>
                  <a:cubicBezTo>
                    <a:pt x="353305" y="1112763"/>
                    <a:pt x="374444" y="1112405"/>
                    <a:pt x="395378" y="1111162"/>
                  </a:cubicBezTo>
                  <a:cubicBezTo>
                    <a:pt x="420501" y="1109676"/>
                    <a:pt x="442626" y="1100157"/>
                    <a:pt x="459435" y="1080286"/>
                  </a:cubicBezTo>
                  <a:cubicBezTo>
                    <a:pt x="464098" y="1074457"/>
                    <a:pt x="467455" y="1067680"/>
                    <a:pt x="469261" y="1060441"/>
                  </a:cubicBezTo>
                  <a:cubicBezTo>
                    <a:pt x="474527" y="1041878"/>
                    <a:pt x="479305" y="1023045"/>
                    <a:pt x="477999" y="1003559"/>
                  </a:cubicBezTo>
                  <a:cubicBezTo>
                    <a:pt x="477025" y="989364"/>
                    <a:pt x="476833" y="975130"/>
                    <a:pt x="477448" y="960909"/>
                  </a:cubicBezTo>
                  <a:cubicBezTo>
                    <a:pt x="478050" y="947457"/>
                    <a:pt x="477166" y="934082"/>
                    <a:pt x="477204" y="920682"/>
                  </a:cubicBezTo>
                  <a:cubicBezTo>
                    <a:pt x="477204" y="903630"/>
                    <a:pt x="482611" y="887923"/>
                    <a:pt x="490105" y="873049"/>
                  </a:cubicBezTo>
                  <a:cubicBezTo>
                    <a:pt x="495550" y="862249"/>
                    <a:pt x="506286" y="858956"/>
                    <a:pt x="517612" y="858213"/>
                  </a:cubicBezTo>
                  <a:cubicBezTo>
                    <a:pt x="529654" y="857419"/>
                    <a:pt x="541582" y="859161"/>
                    <a:pt x="553484" y="860391"/>
                  </a:cubicBezTo>
                  <a:cubicBezTo>
                    <a:pt x="567961" y="861864"/>
                    <a:pt x="582232" y="864978"/>
                    <a:pt x="596696" y="866220"/>
                  </a:cubicBezTo>
                  <a:cubicBezTo>
                    <a:pt x="617489" y="868027"/>
                    <a:pt x="638077" y="871550"/>
                    <a:pt x="658870" y="873126"/>
                  </a:cubicBezTo>
                  <a:cubicBezTo>
                    <a:pt x="673398" y="874227"/>
                    <a:pt x="687927" y="872754"/>
                    <a:pt x="702429" y="871921"/>
                  </a:cubicBezTo>
                  <a:cubicBezTo>
                    <a:pt x="713460" y="871281"/>
                    <a:pt x="724478" y="870154"/>
                    <a:pt x="735508" y="869641"/>
                  </a:cubicBezTo>
                  <a:cubicBezTo>
                    <a:pt x="746539" y="869129"/>
                    <a:pt x="757582" y="868360"/>
                    <a:pt x="768434" y="866066"/>
                  </a:cubicBezTo>
                  <a:cubicBezTo>
                    <a:pt x="769522" y="865836"/>
                    <a:pt x="770611" y="865618"/>
                    <a:pt x="771713" y="865490"/>
                  </a:cubicBezTo>
                  <a:cubicBezTo>
                    <a:pt x="773122" y="865324"/>
                    <a:pt x="774762" y="864978"/>
                    <a:pt x="775621" y="866387"/>
                  </a:cubicBezTo>
                  <a:cubicBezTo>
                    <a:pt x="776633" y="868039"/>
                    <a:pt x="775403" y="869423"/>
                    <a:pt x="774339" y="870589"/>
                  </a:cubicBezTo>
                  <a:cubicBezTo>
                    <a:pt x="770957" y="874368"/>
                    <a:pt x="767204" y="877763"/>
                    <a:pt x="763706" y="881415"/>
                  </a:cubicBezTo>
                  <a:cubicBezTo>
                    <a:pt x="743118" y="902925"/>
                    <a:pt x="718328" y="917492"/>
                    <a:pt x="689938" y="926037"/>
                  </a:cubicBezTo>
                  <a:cubicBezTo>
                    <a:pt x="684006" y="927817"/>
                    <a:pt x="680406" y="931559"/>
                    <a:pt x="680457" y="937567"/>
                  </a:cubicBezTo>
                  <a:cubicBezTo>
                    <a:pt x="680598" y="954043"/>
                    <a:pt x="676614" y="970275"/>
                    <a:pt x="677408" y="986725"/>
                  </a:cubicBezTo>
                  <a:cubicBezTo>
                    <a:pt x="678010" y="999177"/>
                    <a:pt x="678036" y="1011668"/>
                    <a:pt x="679330" y="1024095"/>
                  </a:cubicBezTo>
                  <a:cubicBezTo>
                    <a:pt x="681008" y="1040250"/>
                    <a:pt x="693333" y="1056124"/>
                    <a:pt x="710398" y="1059429"/>
                  </a:cubicBezTo>
                  <a:cubicBezTo>
                    <a:pt x="722005" y="1061864"/>
                    <a:pt x="733907" y="1062594"/>
                    <a:pt x="745719" y="1061595"/>
                  </a:cubicBezTo>
                  <a:cubicBezTo>
                    <a:pt x="754815" y="1060698"/>
                    <a:pt x="764039" y="1061684"/>
                    <a:pt x="773174" y="1061595"/>
                  </a:cubicBezTo>
                  <a:cubicBezTo>
                    <a:pt x="788547" y="1061402"/>
                    <a:pt x="804075" y="1062786"/>
                    <a:pt x="818577" y="1054984"/>
                  </a:cubicBezTo>
                  <a:cubicBezTo>
                    <a:pt x="829544" y="1049091"/>
                    <a:pt x="839678" y="1032243"/>
                    <a:pt x="837397" y="1018971"/>
                  </a:cubicBezTo>
                  <a:cubicBezTo>
                    <a:pt x="834400" y="1001970"/>
                    <a:pt x="833836" y="984636"/>
                    <a:pt x="835745" y="967482"/>
                  </a:cubicBezTo>
                  <a:cubicBezTo>
                    <a:pt x="836065" y="963536"/>
                    <a:pt x="836103" y="959577"/>
                    <a:pt x="835860" y="955631"/>
                  </a:cubicBezTo>
                  <a:cubicBezTo>
                    <a:pt x="835437" y="941654"/>
                    <a:pt x="837141" y="927894"/>
                    <a:pt x="839204" y="914109"/>
                  </a:cubicBezTo>
                  <a:cubicBezTo>
                    <a:pt x="842535" y="891420"/>
                    <a:pt x="847711" y="869052"/>
                    <a:pt x="854667" y="847208"/>
                  </a:cubicBezTo>
                  <a:cubicBezTo>
                    <a:pt x="859881" y="830669"/>
                    <a:pt x="863174" y="813527"/>
                    <a:pt x="868401" y="796910"/>
                  </a:cubicBezTo>
                  <a:cubicBezTo>
                    <a:pt x="871348" y="787545"/>
                    <a:pt x="870374" y="777476"/>
                    <a:pt x="871783" y="767777"/>
                  </a:cubicBezTo>
                  <a:cubicBezTo>
                    <a:pt x="874192" y="751212"/>
                    <a:pt x="876331" y="734609"/>
                    <a:pt x="878189" y="717954"/>
                  </a:cubicBezTo>
                  <a:cubicBezTo>
                    <a:pt x="879957" y="702234"/>
                    <a:pt x="882148" y="686604"/>
                    <a:pt x="881494" y="670718"/>
                  </a:cubicBezTo>
                  <a:cubicBezTo>
                    <a:pt x="880956" y="657561"/>
                    <a:pt x="882776" y="644493"/>
                    <a:pt x="884672" y="631553"/>
                  </a:cubicBezTo>
                  <a:cubicBezTo>
                    <a:pt x="886683" y="617769"/>
                    <a:pt x="886004" y="603727"/>
                    <a:pt x="882660" y="590198"/>
                  </a:cubicBezTo>
                  <a:cubicBezTo>
                    <a:pt x="879995" y="579372"/>
                    <a:pt x="879483" y="568419"/>
                    <a:pt x="879457" y="557260"/>
                  </a:cubicBezTo>
                  <a:cubicBezTo>
                    <a:pt x="879380" y="536262"/>
                    <a:pt x="877074" y="515302"/>
                    <a:pt x="877651" y="494279"/>
                  </a:cubicBezTo>
                  <a:cubicBezTo>
                    <a:pt x="878509" y="486310"/>
                    <a:pt x="878829" y="478303"/>
                    <a:pt x="878612" y="470296"/>
                  </a:cubicBezTo>
                  <a:cubicBezTo>
                    <a:pt x="878650" y="468413"/>
                    <a:pt x="878496" y="466517"/>
                    <a:pt x="878163" y="464659"/>
                  </a:cubicBezTo>
                  <a:cubicBezTo>
                    <a:pt x="876754" y="458317"/>
                    <a:pt x="873846" y="455896"/>
                    <a:pt x="867363" y="455691"/>
                  </a:cubicBezTo>
                  <a:cubicBezTo>
                    <a:pt x="866082" y="455691"/>
                    <a:pt x="864801" y="455691"/>
                    <a:pt x="863597" y="455691"/>
                  </a:cubicBezTo>
                  <a:cubicBezTo>
                    <a:pt x="862802" y="455691"/>
                    <a:pt x="862021" y="455601"/>
                    <a:pt x="861227" y="455589"/>
                  </a:cubicBezTo>
                  <a:cubicBezTo>
                    <a:pt x="858114" y="455589"/>
                    <a:pt x="855538" y="454769"/>
                    <a:pt x="855218" y="451015"/>
                  </a:cubicBezTo>
                  <a:cubicBezTo>
                    <a:pt x="854936" y="447543"/>
                    <a:pt x="857358" y="444430"/>
                    <a:pt x="860791" y="443866"/>
                  </a:cubicBezTo>
                  <a:cubicBezTo>
                    <a:pt x="864096" y="443392"/>
                    <a:pt x="867453" y="443764"/>
                    <a:pt x="870579" y="444942"/>
                  </a:cubicBezTo>
                  <a:cubicBezTo>
                    <a:pt x="877049" y="446979"/>
                    <a:pt x="878535" y="446031"/>
                    <a:pt x="880085" y="439318"/>
                  </a:cubicBezTo>
                  <a:cubicBezTo>
                    <a:pt x="882699" y="427583"/>
                    <a:pt x="886760" y="416206"/>
                    <a:pt x="892179" y="405470"/>
                  </a:cubicBezTo>
                  <a:cubicBezTo>
                    <a:pt x="897368" y="395388"/>
                    <a:pt x="900532" y="384306"/>
                    <a:pt x="907553" y="375069"/>
                  </a:cubicBezTo>
                  <a:cubicBezTo>
                    <a:pt x="914970" y="365242"/>
                    <a:pt x="922427" y="355429"/>
                    <a:pt x="929332" y="345167"/>
                  </a:cubicBezTo>
                  <a:cubicBezTo>
                    <a:pt x="933291" y="339261"/>
                    <a:pt x="937121" y="333278"/>
                    <a:pt x="940862" y="327231"/>
                  </a:cubicBezTo>
                  <a:cubicBezTo>
                    <a:pt x="948178" y="315457"/>
                    <a:pt x="957812" y="306822"/>
                    <a:pt x="971994" y="304568"/>
                  </a:cubicBezTo>
                  <a:cubicBezTo>
                    <a:pt x="981449" y="302979"/>
                    <a:pt x="991160" y="304837"/>
                    <a:pt x="999372" y="309782"/>
                  </a:cubicBezTo>
                  <a:cubicBezTo>
                    <a:pt x="1003831" y="312344"/>
                    <a:pt x="1004407" y="314906"/>
                    <a:pt x="1002408" y="319736"/>
                  </a:cubicBezTo>
                  <a:cubicBezTo>
                    <a:pt x="999065" y="327769"/>
                    <a:pt x="997451" y="336391"/>
                    <a:pt x="993978" y="344373"/>
                  </a:cubicBezTo>
                  <a:cubicBezTo>
                    <a:pt x="993415" y="345359"/>
                    <a:pt x="993415" y="346589"/>
                    <a:pt x="993978" y="347575"/>
                  </a:cubicBezTo>
                  <a:cubicBezTo>
                    <a:pt x="996361" y="350535"/>
                    <a:pt x="995093" y="353520"/>
                    <a:pt x="994414" y="356543"/>
                  </a:cubicBezTo>
                  <a:cubicBezTo>
                    <a:pt x="990981" y="372199"/>
                    <a:pt x="982807" y="385805"/>
                    <a:pt x="975607" y="399808"/>
                  </a:cubicBezTo>
                  <a:cubicBezTo>
                    <a:pt x="974185" y="402793"/>
                    <a:pt x="972609" y="405701"/>
                    <a:pt x="970880" y="408519"/>
                  </a:cubicBezTo>
                  <a:cubicBezTo>
                    <a:pt x="969329" y="412529"/>
                    <a:pt x="966434" y="415681"/>
                    <a:pt x="964064" y="419166"/>
                  </a:cubicBezTo>
                  <a:cubicBezTo>
                    <a:pt x="960413" y="424457"/>
                    <a:pt x="957287" y="430081"/>
                    <a:pt x="954712" y="435961"/>
                  </a:cubicBezTo>
                  <a:cubicBezTo>
                    <a:pt x="954404" y="436551"/>
                    <a:pt x="954135" y="437153"/>
                    <a:pt x="953892" y="437768"/>
                  </a:cubicBezTo>
                  <a:cubicBezTo>
                    <a:pt x="953084" y="440010"/>
                    <a:pt x="952354" y="442265"/>
                    <a:pt x="951675" y="444545"/>
                  </a:cubicBezTo>
                  <a:cubicBezTo>
                    <a:pt x="951445" y="445147"/>
                    <a:pt x="951291" y="445788"/>
                    <a:pt x="951252" y="446441"/>
                  </a:cubicBezTo>
                  <a:cubicBezTo>
                    <a:pt x="951252" y="447979"/>
                    <a:pt x="950573" y="449439"/>
                    <a:pt x="950727" y="450989"/>
                  </a:cubicBezTo>
                  <a:cubicBezTo>
                    <a:pt x="950535" y="451617"/>
                    <a:pt x="950394" y="452245"/>
                    <a:pt x="950317" y="452898"/>
                  </a:cubicBezTo>
                  <a:cubicBezTo>
                    <a:pt x="950317" y="454179"/>
                    <a:pt x="950317" y="455461"/>
                    <a:pt x="950317" y="456831"/>
                  </a:cubicBezTo>
                  <a:cubicBezTo>
                    <a:pt x="950317" y="457703"/>
                    <a:pt x="950471" y="458574"/>
                    <a:pt x="950753" y="459394"/>
                  </a:cubicBezTo>
                  <a:cubicBezTo>
                    <a:pt x="951048" y="460918"/>
                    <a:pt x="951214" y="462468"/>
                    <a:pt x="951278" y="464018"/>
                  </a:cubicBezTo>
                  <a:cubicBezTo>
                    <a:pt x="951342" y="464698"/>
                    <a:pt x="951483" y="465364"/>
                    <a:pt x="951688" y="466004"/>
                  </a:cubicBezTo>
                  <a:cubicBezTo>
                    <a:pt x="951688" y="467401"/>
                    <a:pt x="952303" y="468720"/>
                    <a:pt x="952265" y="470130"/>
                  </a:cubicBezTo>
                  <a:cubicBezTo>
                    <a:pt x="952354" y="470847"/>
                    <a:pt x="952636" y="471539"/>
                    <a:pt x="952674" y="472282"/>
                  </a:cubicBezTo>
                  <a:cubicBezTo>
                    <a:pt x="953007" y="478380"/>
                    <a:pt x="953776" y="484453"/>
                    <a:pt x="955006" y="490436"/>
                  </a:cubicBezTo>
                  <a:cubicBezTo>
                    <a:pt x="955122" y="491191"/>
                    <a:pt x="955275" y="491947"/>
                    <a:pt x="955493" y="492690"/>
                  </a:cubicBezTo>
                  <a:cubicBezTo>
                    <a:pt x="957120" y="500454"/>
                    <a:pt x="958645" y="508243"/>
                    <a:pt x="959810" y="516097"/>
                  </a:cubicBezTo>
                  <a:cubicBezTo>
                    <a:pt x="959887" y="516866"/>
                    <a:pt x="960028" y="517621"/>
                    <a:pt x="960246" y="518352"/>
                  </a:cubicBezTo>
                  <a:cubicBezTo>
                    <a:pt x="960631" y="522631"/>
                    <a:pt x="961425" y="526871"/>
                    <a:pt x="961719" y="531163"/>
                  </a:cubicBezTo>
                  <a:cubicBezTo>
                    <a:pt x="961758" y="531906"/>
                    <a:pt x="961899" y="532649"/>
                    <a:pt x="962129" y="533354"/>
                  </a:cubicBezTo>
                  <a:cubicBezTo>
                    <a:pt x="962040" y="535327"/>
                    <a:pt x="962834" y="537197"/>
                    <a:pt x="962655" y="539209"/>
                  </a:cubicBezTo>
                  <a:cubicBezTo>
                    <a:pt x="962667" y="540195"/>
                    <a:pt x="962808" y="541169"/>
                    <a:pt x="963090" y="542117"/>
                  </a:cubicBezTo>
                  <a:cubicBezTo>
                    <a:pt x="963090" y="544372"/>
                    <a:pt x="963821" y="546575"/>
                    <a:pt x="963615" y="548856"/>
                  </a:cubicBezTo>
                  <a:cubicBezTo>
                    <a:pt x="963667" y="549893"/>
                    <a:pt x="963821" y="550931"/>
                    <a:pt x="964051" y="551943"/>
                  </a:cubicBezTo>
                  <a:cubicBezTo>
                    <a:pt x="964128" y="556837"/>
                    <a:pt x="964832" y="561706"/>
                    <a:pt x="964563" y="566612"/>
                  </a:cubicBezTo>
                  <a:cubicBezTo>
                    <a:pt x="964589" y="567727"/>
                    <a:pt x="964730" y="568841"/>
                    <a:pt x="964999" y="569931"/>
                  </a:cubicBezTo>
                  <a:cubicBezTo>
                    <a:pt x="965089" y="578489"/>
                    <a:pt x="964743" y="587072"/>
                    <a:pt x="965524" y="595618"/>
                  </a:cubicBezTo>
                  <a:cubicBezTo>
                    <a:pt x="965563" y="596489"/>
                    <a:pt x="965704" y="597347"/>
                    <a:pt x="965934" y="598180"/>
                  </a:cubicBezTo>
                  <a:cubicBezTo>
                    <a:pt x="966063" y="604906"/>
                    <a:pt x="967613" y="611632"/>
                    <a:pt x="965934" y="618345"/>
                  </a:cubicBezTo>
                  <a:cubicBezTo>
                    <a:pt x="961425" y="627595"/>
                    <a:pt x="952918" y="630938"/>
                    <a:pt x="944962" y="626634"/>
                  </a:cubicBezTo>
                  <a:cubicBezTo>
                    <a:pt x="940734" y="624353"/>
                    <a:pt x="938556" y="620651"/>
                    <a:pt x="937621" y="616103"/>
                  </a:cubicBezTo>
                  <a:cubicBezTo>
                    <a:pt x="935904" y="608224"/>
                    <a:pt x="935008" y="600178"/>
                    <a:pt x="934944" y="592107"/>
                  </a:cubicBezTo>
                  <a:cubicBezTo>
                    <a:pt x="934841" y="579898"/>
                    <a:pt x="933329" y="567855"/>
                    <a:pt x="932381" y="555735"/>
                  </a:cubicBezTo>
                  <a:cubicBezTo>
                    <a:pt x="931433" y="543616"/>
                    <a:pt x="930306" y="531176"/>
                    <a:pt x="930152" y="518851"/>
                  </a:cubicBezTo>
                  <a:cubicBezTo>
                    <a:pt x="930075" y="511510"/>
                    <a:pt x="928397" y="504490"/>
                    <a:pt x="927128" y="497328"/>
                  </a:cubicBezTo>
                  <a:cubicBezTo>
                    <a:pt x="924489" y="482416"/>
                    <a:pt x="921094" y="467593"/>
                    <a:pt x="919685" y="452488"/>
                  </a:cubicBezTo>
                  <a:cubicBezTo>
                    <a:pt x="919250" y="447697"/>
                    <a:pt x="918596" y="447133"/>
                    <a:pt x="914227" y="449221"/>
                  </a:cubicBezTo>
                  <a:cubicBezTo>
                    <a:pt x="908949" y="451784"/>
                    <a:pt x="903773" y="454461"/>
                    <a:pt x="898380" y="456767"/>
                  </a:cubicBezTo>
                  <a:cubicBezTo>
                    <a:pt x="896842" y="457433"/>
                    <a:pt x="895138" y="458048"/>
                    <a:pt x="894306" y="459855"/>
                  </a:cubicBezTo>
                  <a:cubicBezTo>
                    <a:pt x="895689" y="461136"/>
                    <a:pt x="897355" y="460495"/>
                    <a:pt x="898854" y="460636"/>
                  </a:cubicBezTo>
                  <a:cubicBezTo>
                    <a:pt x="906425" y="461264"/>
                    <a:pt x="912370" y="467388"/>
                    <a:pt x="912767" y="474972"/>
                  </a:cubicBezTo>
                  <a:cubicBezTo>
                    <a:pt x="913151" y="481993"/>
                    <a:pt x="911640" y="488847"/>
                    <a:pt x="910448" y="495676"/>
                  </a:cubicBezTo>
                  <a:cubicBezTo>
                    <a:pt x="909052" y="503759"/>
                    <a:pt x="907706" y="511908"/>
                    <a:pt x="904990" y="519697"/>
                  </a:cubicBezTo>
                  <a:cubicBezTo>
                    <a:pt x="903966" y="522631"/>
                    <a:pt x="903991" y="525078"/>
                    <a:pt x="906067" y="527627"/>
                  </a:cubicBezTo>
                  <a:cubicBezTo>
                    <a:pt x="909654" y="532073"/>
                    <a:pt x="909423" y="537338"/>
                    <a:pt x="908565" y="542591"/>
                  </a:cubicBezTo>
                  <a:cubicBezTo>
                    <a:pt x="907540" y="548830"/>
                    <a:pt x="905913" y="554967"/>
                    <a:pt x="904427" y="561103"/>
                  </a:cubicBezTo>
                  <a:cubicBezTo>
                    <a:pt x="901877" y="571109"/>
                    <a:pt x="902069" y="581627"/>
                    <a:pt x="904952" y="591543"/>
                  </a:cubicBezTo>
                  <a:cubicBezTo>
                    <a:pt x="906617" y="596373"/>
                    <a:pt x="906348" y="601652"/>
                    <a:pt x="904196" y="606276"/>
                  </a:cubicBezTo>
                  <a:cubicBezTo>
                    <a:pt x="902441" y="609966"/>
                    <a:pt x="902018" y="614847"/>
                    <a:pt x="904606" y="618153"/>
                  </a:cubicBezTo>
                  <a:cubicBezTo>
                    <a:pt x="910128" y="625199"/>
                    <a:pt x="909321" y="632911"/>
                    <a:pt x="908450" y="640803"/>
                  </a:cubicBezTo>
                  <a:cubicBezTo>
                    <a:pt x="907694" y="647247"/>
                    <a:pt x="906540" y="653628"/>
                    <a:pt x="905003" y="659931"/>
                  </a:cubicBezTo>
                  <a:cubicBezTo>
                    <a:pt x="904247" y="662698"/>
                    <a:pt x="904388" y="665632"/>
                    <a:pt x="905439" y="668297"/>
                  </a:cubicBezTo>
                  <a:cubicBezTo>
                    <a:pt x="907450" y="673203"/>
                    <a:pt x="907322" y="678725"/>
                    <a:pt x="905080" y="683529"/>
                  </a:cubicBezTo>
                  <a:cubicBezTo>
                    <a:pt x="904773" y="684260"/>
                    <a:pt x="904593" y="685041"/>
                    <a:pt x="904222" y="685733"/>
                  </a:cubicBezTo>
                  <a:cubicBezTo>
                    <a:pt x="900071" y="693599"/>
                    <a:pt x="899097" y="700530"/>
                    <a:pt x="906874" y="707512"/>
                  </a:cubicBezTo>
                  <a:cubicBezTo>
                    <a:pt x="911998" y="712137"/>
                    <a:pt x="913190" y="719542"/>
                    <a:pt x="913549" y="726383"/>
                  </a:cubicBezTo>
                  <a:cubicBezTo>
                    <a:pt x="914637" y="746561"/>
                    <a:pt x="914535" y="766804"/>
                    <a:pt x="913241" y="786969"/>
                  </a:cubicBezTo>
                  <a:cubicBezTo>
                    <a:pt x="911153" y="818997"/>
                    <a:pt x="903466" y="850052"/>
                    <a:pt x="898803" y="881607"/>
                  </a:cubicBezTo>
                  <a:cubicBezTo>
                    <a:pt x="895433" y="904449"/>
                    <a:pt x="892397" y="927318"/>
                    <a:pt x="888810" y="950122"/>
                  </a:cubicBezTo>
                  <a:cubicBezTo>
                    <a:pt x="886734" y="963459"/>
                    <a:pt x="886478" y="976872"/>
                    <a:pt x="885248" y="990235"/>
                  </a:cubicBezTo>
                  <a:cubicBezTo>
                    <a:pt x="884364" y="999882"/>
                    <a:pt x="880585" y="1007979"/>
                    <a:pt x="873064" y="1014026"/>
                  </a:cubicBezTo>
                  <a:cubicBezTo>
                    <a:pt x="869182" y="1017267"/>
                    <a:pt x="866351" y="1021597"/>
                    <a:pt x="864916" y="1026453"/>
                  </a:cubicBezTo>
                  <a:cubicBezTo>
                    <a:pt x="860125" y="1040379"/>
                    <a:pt x="853194" y="1052972"/>
                    <a:pt x="842240" y="1063209"/>
                  </a:cubicBezTo>
                  <a:cubicBezTo>
                    <a:pt x="836757" y="1068487"/>
                    <a:pt x="830262" y="1072625"/>
                    <a:pt x="823164" y="1075367"/>
                  </a:cubicBezTo>
                  <a:cubicBezTo>
                    <a:pt x="810429" y="1080133"/>
                    <a:pt x="798015" y="1085526"/>
                    <a:pt x="785767" y="1091458"/>
                  </a:cubicBezTo>
                  <a:cubicBezTo>
                    <a:pt x="765269" y="1101425"/>
                    <a:pt x="744130" y="1099888"/>
                    <a:pt x="723645" y="1091458"/>
                  </a:cubicBezTo>
                  <a:cubicBezTo>
                    <a:pt x="685954" y="1076007"/>
                    <a:pt x="662419" y="1047399"/>
                    <a:pt x="649556" y="1009337"/>
                  </a:cubicBezTo>
                  <a:cubicBezTo>
                    <a:pt x="646072" y="999088"/>
                    <a:pt x="644880" y="988390"/>
                    <a:pt x="644432" y="977616"/>
                  </a:cubicBezTo>
                  <a:cubicBezTo>
                    <a:pt x="644214" y="972299"/>
                    <a:pt x="641870" y="967546"/>
                    <a:pt x="640729" y="962485"/>
                  </a:cubicBezTo>
                  <a:cubicBezTo>
                    <a:pt x="640101" y="959731"/>
                    <a:pt x="637462" y="958885"/>
                    <a:pt x="634823" y="958437"/>
                  </a:cubicBezTo>
                  <a:cubicBezTo>
                    <a:pt x="628904" y="957438"/>
                    <a:pt x="622909" y="956887"/>
                    <a:pt x="617079" y="955311"/>
                  </a:cubicBezTo>
                  <a:cubicBezTo>
                    <a:pt x="610892" y="953633"/>
                    <a:pt x="610507" y="953095"/>
                    <a:pt x="611634" y="946907"/>
                  </a:cubicBezTo>
                  <a:cubicBezTo>
                    <a:pt x="611891" y="945433"/>
                    <a:pt x="611993" y="944075"/>
                    <a:pt x="610725" y="942999"/>
                  </a:cubicBezTo>
                  <a:cubicBezTo>
                    <a:pt x="610123" y="942615"/>
                    <a:pt x="609482" y="942269"/>
                    <a:pt x="608816" y="941987"/>
                  </a:cubicBezTo>
                  <a:cubicBezTo>
                    <a:pt x="608163" y="941679"/>
                    <a:pt x="607535" y="941346"/>
                    <a:pt x="606869" y="940988"/>
                  </a:cubicBezTo>
                  <a:cubicBezTo>
                    <a:pt x="605447" y="940424"/>
                    <a:pt x="604383" y="939194"/>
                    <a:pt x="604037" y="937695"/>
                  </a:cubicBezTo>
                  <a:cubicBezTo>
                    <a:pt x="605562" y="915134"/>
                    <a:pt x="627790" y="897672"/>
                    <a:pt x="650287" y="901375"/>
                  </a:cubicBezTo>
                  <a:cubicBezTo>
                    <a:pt x="652618" y="901759"/>
                    <a:pt x="654924" y="902413"/>
                    <a:pt x="657282" y="902656"/>
                  </a:cubicBezTo>
                  <a:cubicBezTo>
                    <a:pt x="661625" y="903143"/>
                    <a:pt x="665904" y="901272"/>
                    <a:pt x="668492" y="897736"/>
                  </a:cubicBezTo>
                  <a:cubicBezTo>
                    <a:pt x="670503" y="895174"/>
                    <a:pt x="669914" y="893765"/>
                    <a:pt x="666698" y="893304"/>
                  </a:cubicBezTo>
                  <a:cubicBezTo>
                    <a:pt x="664815" y="893086"/>
                    <a:pt x="662906" y="893047"/>
                    <a:pt x="661010" y="893201"/>
                  </a:cubicBezTo>
                  <a:cubicBezTo>
                    <a:pt x="638538" y="894367"/>
                    <a:pt x="616631" y="890383"/>
                    <a:pt x="594711" y="886283"/>
                  </a:cubicBezTo>
                  <a:cubicBezTo>
                    <a:pt x="588766" y="885168"/>
                    <a:pt x="582860" y="883208"/>
                    <a:pt x="576506" y="885232"/>
                  </a:cubicBezTo>
                  <a:cubicBezTo>
                    <a:pt x="572893" y="886373"/>
                    <a:pt x="568998" y="884733"/>
                    <a:pt x="565373" y="883657"/>
                  </a:cubicBezTo>
                  <a:cubicBezTo>
                    <a:pt x="553663" y="880172"/>
                    <a:pt x="542491" y="882888"/>
                    <a:pt x="531563" y="886821"/>
                  </a:cubicBezTo>
                  <a:cubicBezTo>
                    <a:pt x="525836" y="888884"/>
                    <a:pt x="522839" y="894021"/>
                    <a:pt x="520673" y="899376"/>
                  </a:cubicBezTo>
                  <a:cubicBezTo>
                    <a:pt x="515984" y="910484"/>
                    <a:pt x="513486" y="922398"/>
                    <a:pt x="513320" y="934454"/>
                  </a:cubicBezTo>
                  <a:cubicBezTo>
                    <a:pt x="513320" y="969775"/>
                    <a:pt x="510757" y="1004840"/>
                    <a:pt x="503544" y="1039508"/>
                  </a:cubicBezTo>
                  <a:cubicBezTo>
                    <a:pt x="502148" y="1045183"/>
                    <a:pt x="501149" y="1050948"/>
                    <a:pt x="500547" y="1056752"/>
                  </a:cubicBezTo>
                  <a:cubicBezTo>
                    <a:pt x="500265" y="1061069"/>
                    <a:pt x="497677" y="1064733"/>
                    <a:pt x="495653" y="1068487"/>
                  </a:cubicBezTo>
                  <a:cubicBezTo>
                    <a:pt x="491860" y="1075418"/>
                    <a:pt x="487646" y="1082106"/>
                    <a:pt x="483021" y="1088524"/>
                  </a:cubicBezTo>
                  <a:cubicBezTo>
                    <a:pt x="479882" y="1092944"/>
                    <a:pt x="477166" y="1097492"/>
                    <a:pt x="476141" y="1102950"/>
                  </a:cubicBezTo>
                  <a:cubicBezTo>
                    <a:pt x="475462" y="1105576"/>
                    <a:pt x="474014" y="1107933"/>
                    <a:pt x="472003" y="1109740"/>
                  </a:cubicBezTo>
                  <a:cubicBezTo>
                    <a:pt x="469043" y="1112840"/>
                    <a:pt x="465456" y="1115210"/>
                    <a:pt x="462292" y="1118080"/>
                  </a:cubicBezTo>
                  <a:cubicBezTo>
                    <a:pt x="458666" y="1121373"/>
                    <a:pt x="458833" y="1123371"/>
                    <a:pt x="463163" y="1125562"/>
                  </a:cubicBezTo>
                  <a:cubicBezTo>
                    <a:pt x="468954" y="1128483"/>
                    <a:pt x="474091" y="1132544"/>
                    <a:pt x="478255" y="1137528"/>
                  </a:cubicBezTo>
                  <a:cubicBezTo>
                    <a:pt x="484571" y="1145048"/>
                    <a:pt x="487223" y="1153734"/>
                    <a:pt x="487543" y="1163317"/>
                  </a:cubicBezTo>
                  <a:cubicBezTo>
                    <a:pt x="487543" y="1165879"/>
                    <a:pt x="485967" y="1167161"/>
                    <a:pt x="483905" y="1168365"/>
                  </a:cubicBezTo>
                  <a:cubicBezTo>
                    <a:pt x="472874" y="1174578"/>
                    <a:pt x="460934" y="1178998"/>
                    <a:pt x="448520" y="1181458"/>
                  </a:cubicBezTo>
                  <a:cubicBezTo>
                    <a:pt x="437553" y="1183726"/>
                    <a:pt x="426484" y="1185532"/>
                    <a:pt x="415466" y="1187595"/>
                  </a:cubicBezTo>
                  <a:cubicBezTo>
                    <a:pt x="411431" y="1188338"/>
                    <a:pt x="409317" y="1186928"/>
                    <a:pt x="407600" y="1183495"/>
                  </a:cubicBezTo>
                  <a:cubicBezTo>
                    <a:pt x="402283" y="1173080"/>
                    <a:pt x="401502" y="1160922"/>
                    <a:pt x="405409" y="1149904"/>
                  </a:cubicBezTo>
                  <a:cubicBezTo>
                    <a:pt x="407177" y="1144484"/>
                    <a:pt x="406998" y="1144343"/>
                    <a:pt x="401399" y="1144971"/>
                  </a:cubicBezTo>
                  <a:cubicBezTo>
                    <a:pt x="375161" y="1147905"/>
                    <a:pt x="349052" y="1147662"/>
                    <a:pt x="323249" y="1141615"/>
                  </a:cubicBezTo>
                  <a:cubicBezTo>
                    <a:pt x="314935" y="1139680"/>
                    <a:pt x="306761" y="1137220"/>
                    <a:pt x="298639" y="1134568"/>
                  </a:cubicBezTo>
                  <a:cubicBezTo>
                    <a:pt x="295551" y="1133761"/>
                    <a:pt x="292809" y="1131955"/>
                    <a:pt x="290837" y="1129444"/>
                  </a:cubicBezTo>
                  <a:cubicBezTo>
                    <a:pt x="285866" y="1122282"/>
                    <a:pt x="279306" y="1115672"/>
                    <a:pt x="281497" y="1105653"/>
                  </a:cubicBezTo>
                  <a:cubicBezTo>
                    <a:pt x="281984" y="1103424"/>
                    <a:pt x="280882" y="1101669"/>
                    <a:pt x="279370" y="1100131"/>
                  </a:cubicBezTo>
                  <a:cubicBezTo>
                    <a:pt x="261960" y="1082490"/>
                    <a:pt x="251710" y="1061095"/>
                    <a:pt x="245305" y="1037509"/>
                  </a:cubicBezTo>
                  <a:cubicBezTo>
                    <a:pt x="239168" y="1014910"/>
                    <a:pt x="233544" y="992220"/>
                    <a:pt x="231712" y="968776"/>
                  </a:cubicBezTo>
                  <a:cubicBezTo>
                    <a:pt x="231404" y="964932"/>
                    <a:pt x="229534" y="965291"/>
                    <a:pt x="226972" y="966508"/>
                  </a:cubicBezTo>
                  <a:cubicBezTo>
                    <a:pt x="218631" y="970582"/>
                    <a:pt x="209010" y="971184"/>
                    <a:pt x="200221" y="968173"/>
                  </a:cubicBezTo>
                  <a:cubicBezTo>
                    <a:pt x="196160" y="966892"/>
                    <a:pt x="193816" y="964535"/>
                    <a:pt x="193572" y="960077"/>
                  </a:cubicBezTo>
                  <a:cubicBezTo>
                    <a:pt x="193201" y="956169"/>
                    <a:pt x="192445" y="952300"/>
                    <a:pt x="191317" y="948547"/>
                  </a:cubicBezTo>
                  <a:cubicBezTo>
                    <a:pt x="188358" y="937554"/>
                    <a:pt x="179698" y="931084"/>
                    <a:pt x="168167" y="930239"/>
                  </a:cubicBezTo>
                  <a:cubicBezTo>
                    <a:pt x="153127" y="929124"/>
                    <a:pt x="137945" y="929688"/>
                    <a:pt x="123148" y="925652"/>
                  </a:cubicBezTo>
                  <a:cubicBezTo>
                    <a:pt x="107877" y="921501"/>
                    <a:pt x="93041" y="916403"/>
                    <a:pt x="79358" y="908306"/>
                  </a:cubicBezTo>
                  <a:cubicBezTo>
                    <a:pt x="78026" y="907447"/>
                    <a:pt x="76591" y="906730"/>
                    <a:pt x="75092" y="906192"/>
                  </a:cubicBezTo>
                  <a:close/>
                </a:path>
              </a:pathLst>
            </a:custGeom>
            <a:solidFill>
              <a:srgbClr val="000000"/>
            </a:solidFill>
            <a:ln w="1280" cap="flat">
              <a:noFill/>
              <a:prstDash val="solid"/>
              <a:miter/>
            </a:ln>
          </p:spPr>
          <p:txBody>
            <a:bodyPr rtlCol="0" anchor="ctr"/>
            <a:lstStyle/>
            <a:p>
              <a:endParaRPr lang="es-CO"/>
            </a:p>
          </p:txBody>
        </p:sp>
        <p:sp>
          <p:nvSpPr>
            <p:cNvPr id="209" name="Freeform: Shape 208">
              <a:extLst>
                <a:ext uri="{FF2B5EF4-FFF2-40B4-BE49-F238E27FC236}">
                  <a16:creationId xmlns:a16="http://schemas.microsoft.com/office/drawing/2014/main" id="{650EC162-F0FB-E3C5-242A-DCAB453E776B}"/>
                </a:ext>
              </a:extLst>
            </p:cNvPr>
            <p:cNvSpPr/>
            <p:nvPr/>
          </p:nvSpPr>
          <p:spPr>
            <a:xfrm>
              <a:off x="-1809123" y="-467331"/>
              <a:ext cx="844280" cy="387457"/>
            </a:xfrm>
            <a:custGeom>
              <a:avLst/>
              <a:gdLst>
                <a:gd name="connsiteX0" fmla="*/ 280677 w 844280"/>
                <a:gd name="connsiteY0" fmla="*/ 181158 h 387457"/>
                <a:gd name="connsiteX1" fmla="*/ 284636 w 844280"/>
                <a:gd name="connsiteY1" fmla="*/ 170204 h 387457"/>
                <a:gd name="connsiteX2" fmla="*/ 291323 w 844280"/>
                <a:gd name="connsiteY2" fmla="*/ 155715 h 387457"/>
                <a:gd name="connsiteX3" fmla="*/ 297857 w 844280"/>
                <a:gd name="connsiteY3" fmla="*/ 132795 h 387457"/>
                <a:gd name="connsiteX4" fmla="*/ 297626 w 844280"/>
                <a:gd name="connsiteY4" fmla="*/ 122623 h 387457"/>
                <a:gd name="connsiteX5" fmla="*/ 283239 w 844280"/>
                <a:gd name="connsiteY5" fmla="*/ 112604 h 387457"/>
                <a:gd name="connsiteX6" fmla="*/ 270120 w 844280"/>
                <a:gd name="connsiteY6" fmla="*/ 124698 h 387457"/>
                <a:gd name="connsiteX7" fmla="*/ 268224 w 844280"/>
                <a:gd name="connsiteY7" fmla="*/ 144364 h 387457"/>
                <a:gd name="connsiteX8" fmla="*/ 265111 w 844280"/>
                <a:gd name="connsiteY8" fmla="*/ 148617 h 387457"/>
                <a:gd name="connsiteX9" fmla="*/ 247342 w 844280"/>
                <a:gd name="connsiteY9" fmla="*/ 170396 h 387457"/>
                <a:gd name="connsiteX10" fmla="*/ 237836 w 844280"/>
                <a:gd name="connsiteY10" fmla="*/ 211252 h 387457"/>
                <a:gd name="connsiteX11" fmla="*/ 233813 w 844280"/>
                <a:gd name="connsiteY11" fmla="*/ 225793 h 387457"/>
                <a:gd name="connsiteX12" fmla="*/ 223871 w 844280"/>
                <a:gd name="connsiteY12" fmla="*/ 256374 h 387457"/>
                <a:gd name="connsiteX13" fmla="*/ 218964 w 844280"/>
                <a:gd name="connsiteY13" fmla="*/ 257284 h 387457"/>
                <a:gd name="connsiteX14" fmla="*/ 208420 w 844280"/>
                <a:gd name="connsiteY14" fmla="*/ 247265 h 387457"/>
                <a:gd name="connsiteX15" fmla="*/ 183643 w 844280"/>
                <a:gd name="connsiteY15" fmla="*/ 242819 h 387457"/>
                <a:gd name="connsiteX16" fmla="*/ 179710 w 844280"/>
                <a:gd name="connsiteY16" fmla="*/ 246663 h 387457"/>
                <a:gd name="connsiteX17" fmla="*/ 179082 w 844280"/>
                <a:gd name="connsiteY17" fmla="*/ 249392 h 387457"/>
                <a:gd name="connsiteX18" fmla="*/ 174291 w 844280"/>
                <a:gd name="connsiteY18" fmla="*/ 279089 h 387457"/>
                <a:gd name="connsiteX19" fmla="*/ 167975 w 844280"/>
                <a:gd name="connsiteY19" fmla="*/ 301803 h 387457"/>
                <a:gd name="connsiteX20" fmla="*/ 151320 w 844280"/>
                <a:gd name="connsiteY20" fmla="*/ 324236 h 387457"/>
                <a:gd name="connsiteX21" fmla="*/ 144607 w 844280"/>
                <a:gd name="connsiteY21" fmla="*/ 330168 h 387457"/>
                <a:gd name="connsiteX22" fmla="*/ 115384 w 844280"/>
                <a:gd name="connsiteY22" fmla="*/ 343940 h 387457"/>
                <a:gd name="connsiteX23" fmla="*/ 96359 w 844280"/>
                <a:gd name="connsiteY23" fmla="*/ 347053 h 387457"/>
                <a:gd name="connsiteX24" fmla="*/ 81921 w 844280"/>
                <a:gd name="connsiteY24" fmla="*/ 349026 h 387457"/>
                <a:gd name="connsiteX25" fmla="*/ 66944 w 844280"/>
                <a:gd name="connsiteY25" fmla="*/ 350628 h 387457"/>
                <a:gd name="connsiteX26" fmla="*/ 32238 w 844280"/>
                <a:gd name="connsiteY26" fmla="*/ 360774 h 387457"/>
                <a:gd name="connsiteX27" fmla="*/ 2310 w 844280"/>
                <a:gd name="connsiteY27" fmla="*/ 382746 h 387457"/>
                <a:gd name="connsiteX28" fmla="*/ -1200 w 844280"/>
                <a:gd name="connsiteY28" fmla="*/ 385885 h 387457"/>
                <a:gd name="connsiteX29" fmla="*/ -1546 w 844280"/>
                <a:gd name="connsiteY29" fmla="*/ 384975 h 387457"/>
                <a:gd name="connsiteX30" fmla="*/ -1341 w 844280"/>
                <a:gd name="connsiteY30" fmla="*/ 384706 h 387457"/>
                <a:gd name="connsiteX31" fmla="*/ 30688 w 844280"/>
                <a:gd name="connsiteY31" fmla="*/ 360057 h 387457"/>
                <a:gd name="connsiteX32" fmla="*/ 76809 w 844280"/>
                <a:gd name="connsiteY32" fmla="*/ 348206 h 387457"/>
                <a:gd name="connsiteX33" fmla="*/ 125646 w 844280"/>
                <a:gd name="connsiteY33" fmla="*/ 339456 h 387457"/>
                <a:gd name="connsiteX34" fmla="*/ 144017 w 844280"/>
                <a:gd name="connsiteY34" fmla="*/ 328886 h 387457"/>
                <a:gd name="connsiteX35" fmla="*/ 152332 w 844280"/>
                <a:gd name="connsiteY35" fmla="*/ 321840 h 387457"/>
                <a:gd name="connsiteX36" fmla="*/ 165451 w 844280"/>
                <a:gd name="connsiteY36" fmla="*/ 304686 h 387457"/>
                <a:gd name="connsiteX37" fmla="*/ 169961 w 844280"/>
                <a:gd name="connsiteY37" fmla="*/ 291708 h 387457"/>
                <a:gd name="connsiteX38" fmla="*/ 179031 w 844280"/>
                <a:gd name="connsiteY38" fmla="*/ 243358 h 387457"/>
                <a:gd name="connsiteX39" fmla="*/ 213724 w 844280"/>
                <a:gd name="connsiteY39" fmla="*/ 132808 h 387457"/>
                <a:gd name="connsiteX40" fmla="*/ 250250 w 844280"/>
                <a:gd name="connsiteY40" fmla="*/ 76361 h 387457"/>
                <a:gd name="connsiteX41" fmla="*/ 269685 w 844280"/>
                <a:gd name="connsiteY41" fmla="*/ 55580 h 387457"/>
                <a:gd name="connsiteX42" fmla="*/ 290414 w 844280"/>
                <a:gd name="connsiteY42" fmla="*/ 36927 h 387457"/>
                <a:gd name="connsiteX43" fmla="*/ 306876 w 844280"/>
                <a:gd name="connsiteY43" fmla="*/ 24897 h 387457"/>
                <a:gd name="connsiteX44" fmla="*/ 337162 w 844280"/>
                <a:gd name="connsiteY44" fmla="*/ 10676 h 387457"/>
                <a:gd name="connsiteX45" fmla="*/ 372893 w 844280"/>
                <a:gd name="connsiteY45" fmla="*/ 1234 h 387457"/>
                <a:gd name="connsiteX46" fmla="*/ 394532 w 844280"/>
                <a:gd name="connsiteY46" fmla="*/ -1097 h 387457"/>
                <a:gd name="connsiteX47" fmla="*/ 468979 w 844280"/>
                <a:gd name="connsiteY47" fmla="*/ -1482 h 387457"/>
                <a:gd name="connsiteX48" fmla="*/ 518764 w 844280"/>
                <a:gd name="connsiteY48" fmla="*/ -1353 h 387457"/>
                <a:gd name="connsiteX49" fmla="*/ 526349 w 844280"/>
                <a:gd name="connsiteY49" fmla="*/ -1020 h 387457"/>
                <a:gd name="connsiteX50" fmla="*/ 579388 w 844280"/>
                <a:gd name="connsiteY50" fmla="*/ 43 h 387457"/>
                <a:gd name="connsiteX51" fmla="*/ 602589 w 844280"/>
                <a:gd name="connsiteY51" fmla="*/ -1033 h 387457"/>
                <a:gd name="connsiteX52" fmla="*/ 626047 w 844280"/>
                <a:gd name="connsiteY52" fmla="*/ 2016 h 387457"/>
                <a:gd name="connsiteX53" fmla="*/ 705824 w 844280"/>
                <a:gd name="connsiteY53" fmla="*/ 27639 h 387457"/>
                <a:gd name="connsiteX54" fmla="*/ 724810 w 844280"/>
                <a:gd name="connsiteY54" fmla="*/ 38311 h 387457"/>
                <a:gd name="connsiteX55" fmla="*/ 775659 w 844280"/>
                <a:gd name="connsiteY55" fmla="*/ 72235 h 387457"/>
                <a:gd name="connsiteX56" fmla="*/ 800129 w 844280"/>
                <a:gd name="connsiteY56" fmla="*/ 94489 h 387457"/>
                <a:gd name="connsiteX57" fmla="*/ 833144 w 844280"/>
                <a:gd name="connsiteY57" fmla="*/ 133013 h 387457"/>
                <a:gd name="connsiteX58" fmla="*/ 842675 w 844280"/>
                <a:gd name="connsiteY58" fmla="*/ 146503 h 387457"/>
                <a:gd name="connsiteX59" fmla="*/ 823458 w 844280"/>
                <a:gd name="connsiteY59" fmla="*/ 149975 h 387457"/>
                <a:gd name="connsiteX60" fmla="*/ 806611 w 844280"/>
                <a:gd name="connsiteY60" fmla="*/ 164068 h 387457"/>
                <a:gd name="connsiteX61" fmla="*/ 795658 w 844280"/>
                <a:gd name="connsiteY61" fmla="*/ 167911 h 387457"/>
                <a:gd name="connsiteX62" fmla="*/ 753764 w 844280"/>
                <a:gd name="connsiteY62" fmla="*/ 160058 h 387457"/>
                <a:gd name="connsiteX63" fmla="*/ 740850 w 844280"/>
                <a:gd name="connsiteY63" fmla="*/ 153754 h 387457"/>
                <a:gd name="connsiteX64" fmla="*/ 718507 w 844280"/>
                <a:gd name="connsiteY64" fmla="*/ 132590 h 387457"/>
                <a:gd name="connsiteX65" fmla="*/ 714151 w 844280"/>
                <a:gd name="connsiteY65" fmla="*/ 125416 h 387457"/>
                <a:gd name="connsiteX66" fmla="*/ 704773 w 844280"/>
                <a:gd name="connsiteY66" fmla="*/ 113591 h 387457"/>
                <a:gd name="connsiteX67" fmla="*/ 692795 w 844280"/>
                <a:gd name="connsiteY67" fmla="*/ 106852 h 387457"/>
                <a:gd name="connsiteX68" fmla="*/ 692449 w 844280"/>
                <a:gd name="connsiteY68" fmla="*/ 102022 h 387457"/>
                <a:gd name="connsiteX69" fmla="*/ 691411 w 844280"/>
                <a:gd name="connsiteY69" fmla="*/ 94207 h 387457"/>
                <a:gd name="connsiteX70" fmla="*/ 673834 w 844280"/>
                <a:gd name="connsiteY70" fmla="*/ 87109 h 387457"/>
                <a:gd name="connsiteX71" fmla="*/ 610558 w 844280"/>
                <a:gd name="connsiteY71" fmla="*/ 65791 h 387457"/>
                <a:gd name="connsiteX72" fmla="*/ 584935 w 844280"/>
                <a:gd name="connsiteY72" fmla="*/ 60897 h 387457"/>
                <a:gd name="connsiteX73" fmla="*/ 576467 w 844280"/>
                <a:gd name="connsiteY73" fmla="*/ 63857 h 387457"/>
                <a:gd name="connsiteX74" fmla="*/ 578658 w 844280"/>
                <a:gd name="connsiteY74" fmla="*/ 70403 h 387457"/>
                <a:gd name="connsiteX75" fmla="*/ 598708 w 844280"/>
                <a:gd name="connsiteY75" fmla="*/ 74080 h 387457"/>
                <a:gd name="connsiteX76" fmla="*/ 601962 w 844280"/>
                <a:gd name="connsiteY76" fmla="*/ 76758 h 387457"/>
                <a:gd name="connsiteX77" fmla="*/ 596004 w 844280"/>
                <a:gd name="connsiteY77" fmla="*/ 77193 h 387457"/>
                <a:gd name="connsiteX78" fmla="*/ 550255 w 844280"/>
                <a:gd name="connsiteY78" fmla="*/ 74144 h 387457"/>
                <a:gd name="connsiteX79" fmla="*/ 529487 w 844280"/>
                <a:gd name="connsiteY79" fmla="*/ 74067 h 387457"/>
                <a:gd name="connsiteX80" fmla="*/ 474206 w 844280"/>
                <a:gd name="connsiteY80" fmla="*/ 75092 h 387457"/>
                <a:gd name="connsiteX81" fmla="*/ 428303 w 844280"/>
                <a:gd name="connsiteY81" fmla="*/ 74900 h 387457"/>
                <a:gd name="connsiteX82" fmla="*/ 374995 w 844280"/>
                <a:gd name="connsiteY82" fmla="*/ 84919 h 387457"/>
                <a:gd name="connsiteX83" fmla="*/ 314781 w 844280"/>
                <a:gd name="connsiteY83" fmla="*/ 130374 h 387457"/>
                <a:gd name="connsiteX84" fmla="*/ 288249 w 844280"/>
                <a:gd name="connsiteY84" fmla="*/ 169013 h 387457"/>
                <a:gd name="connsiteX85" fmla="*/ 284597 w 844280"/>
                <a:gd name="connsiteY85" fmla="*/ 176700 h 387457"/>
                <a:gd name="connsiteX86" fmla="*/ 280677 w 844280"/>
                <a:gd name="connsiteY86" fmla="*/ 181158 h 387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844280" h="387457">
                  <a:moveTo>
                    <a:pt x="280677" y="181158"/>
                  </a:moveTo>
                  <a:cubicBezTo>
                    <a:pt x="280510" y="176982"/>
                    <a:pt x="282842" y="173548"/>
                    <a:pt x="284636" y="170204"/>
                  </a:cubicBezTo>
                  <a:cubicBezTo>
                    <a:pt x="287198" y="165490"/>
                    <a:pt x="289158" y="160519"/>
                    <a:pt x="291323" y="155715"/>
                  </a:cubicBezTo>
                  <a:cubicBezTo>
                    <a:pt x="294564" y="148527"/>
                    <a:pt x="298498" y="141391"/>
                    <a:pt x="297857" y="132795"/>
                  </a:cubicBezTo>
                  <a:cubicBezTo>
                    <a:pt x="297614" y="129490"/>
                    <a:pt x="298626" y="126069"/>
                    <a:pt x="297626" y="122623"/>
                  </a:cubicBezTo>
                  <a:cubicBezTo>
                    <a:pt x="295564" y="116473"/>
                    <a:pt x="289722" y="112412"/>
                    <a:pt x="283239" y="112604"/>
                  </a:cubicBezTo>
                  <a:cubicBezTo>
                    <a:pt x="276513" y="112937"/>
                    <a:pt x="270991" y="118023"/>
                    <a:pt x="270120" y="124698"/>
                  </a:cubicBezTo>
                  <a:cubicBezTo>
                    <a:pt x="269121" y="131219"/>
                    <a:pt x="268493" y="137779"/>
                    <a:pt x="268224" y="144364"/>
                  </a:cubicBezTo>
                  <a:cubicBezTo>
                    <a:pt x="268250" y="146311"/>
                    <a:pt x="266982" y="148053"/>
                    <a:pt x="265111" y="148617"/>
                  </a:cubicBezTo>
                  <a:cubicBezTo>
                    <a:pt x="255400" y="152781"/>
                    <a:pt x="249737" y="160147"/>
                    <a:pt x="247342" y="170396"/>
                  </a:cubicBezTo>
                  <a:cubicBezTo>
                    <a:pt x="244216" y="184015"/>
                    <a:pt x="241077" y="197646"/>
                    <a:pt x="237836" y="211252"/>
                  </a:cubicBezTo>
                  <a:cubicBezTo>
                    <a:pt x="236670" y="216146"/>
                    <a:pt x="235324" y="220989"/>
                    <a:pt x="233813" y="225793"/>
                  </a:cubicBezTo>
                  <a:cubicBezTo>
                    <a:pt x="230584" y="236042"/>
                    <a:pt x="227241" y="246202"/>
                    <a:pt x="223871" y="256374"/>
                  </a:cubicBezTo>
                  <a:cubicBezTo>
                    <a:pt x="222590" y="260217"/>
                    <a:pt x="221629" y="260538"/>
                    <a:pt x="218964" y="257284"/>
                  </a:cubicBezTo>
                  <a:cubicBezTo>
                    <a:pt x="216018" y="253389"/>
                    <a:pt x="212456" y="250007"/>
                    <a:pt x="208420" y="247265"/>
                  </a:cubicBezTo>
                  <a:cubicBezTo>
                    <a:pt x="201067" y="242602"/>
                    <a:pt x="192163" y="241000"/>
                    <a:pt x="183643" y="242819"/>
                  </a:cubicBezTo>
                  <a:cubicBezTo>
                    <a:pt x="181593" y="243191"/>
                    <a:pt x="179710" y="243998"/>
                    <a:pt x="179710" y="246663"/>
                  </a:cubicBezTo>
                  <a:cubicBezTo>
                    <a:pt x="179710" y="247572"/>
                    <a:pt x="179082" y="248482"/>
                    <a:pt x="179082" y="249392"/>
                  </a:cubicBezTo>
                  <a:cubicBezTo>
                    <a:pt x="179082" y="259551"/>
                    <a:pt x="176904" y="269326"/>
                    <a:pt x="174291" y="279089"/>
                  </a:cubicBezTo>
                  <a:cubicBezTo>
                    <a:pt x="172254" y="286686"/>
                    <a:pt x="170652" y="294373"/>
                    <a:pt x="167975" y="301803"/>
                  </a:cubicBezTo>
                  <a:cubicBezTo>
                    <a:pt x="164772" y="310771"/>
                    <a:pt x="158968" y="318573"/>
                    <a:pt x="151320" y="324236"/>
                  </a:cubicBezTo>
                  <a:cubicBezTo>
                    <a:pt x="148924" y="326055"/>
                    <a:pt x="146823" y="328195"/>
                    <a:pt x="144607" y="330168"/>
                  </a:cubicBezTo>
                  <a:cubicBezTo>
                    <a:pt x="136177" y="337701"/>
                    <a:pt x="125928" y="341121"/>
                    <a:pt x="115384" y="343940"/>
                  </a:cubicBezTo>
                  <a:cubicBezTo>
                    <a:pt x="109170" y="345644"/>
                    <a:pt x="102790" y="346682"/>
                    <a:pt x="96359" y="347053"/>
                  </a:cubicBezTo>
                  <a:cubicBezTo>
                    <a:pt x="91491" y="347284"/>
                    <a:pt x="86661" y="347937"/>
                    <a:pt x="81921" y="349026"/>
                  </a:cubicBezTo>
                  <a:cubicBezTo>
                    <a:pt x="76963" y="350218"/>
                    <a:pt x="71928" y="349859"/>
                    <a:pt x="66944" y="350628"/>
                  </a:cubicBezTo>
                  <a:cubicBezTo>
                    <a:pt x="54876" y="352460"/>
                    <a:pt x="43166" y="355445"/>
                    <a:pt x="32238" y="360774"/>
                  </a:cubicBezTo>
                  <a:cubicBezTo>
                    <a:pt x="21002" y="366270"/>
                    <a:pt x="10587" y="373099"/>
                    <a:pt x="2310" y="382746"/>
                  </a:cubicBezTo>
                  <a:cubicBezTo>
                    <a:pt x="1209" y="383873"/>
                    <a:pt x="43" y="384924"/>
                    <a:pt x="-1200" y="385885"/>
                  </a:cubicBezTo>
                  <a:cubicBezTo>
                    <a:pt x="-1546" y="385731"/>
                    <a:pt x="-1700" y="385321"/>
                    <a:pt x="-1546" y="384975"/>
                  </a:cubicBezTo>
                  <a:cubicBezTo>
                    <a:pt x="-1507" y="384872"/>
                    <a:pt x="-1430" y="384770"/>
                    <a:pt x="-1341" y="384706"/>
                  </a:cubicBezTo>
                  <a:cubicBezTo>
                    <a:pt x="7294" y="373842"/>
                    <a:pt x="18402" y="366257"/>
                    <a:pt x="30688" y="360057"/>
                  </a:cubicBezTo>
                  <a:cubicBezTo>
                    <a:pt x="45203" y="352716"/>
                    <a:pt x="60718" y="349744"/>
                    <a:pt x="76809" y="348206"/>
                  </a:cubicBezTo>
                  <a:cubicBezTo>
                    <a:pt x="93284" y="346605"/>
                    <a:pt x="109888" y="345362"/>
                    <a:pt x="125646" y="339456"/>
                  </a:cubicBezTo>
                  <a:cubicBezTo>
                    <a:pt x="132385" y="337111"/>
                    <a:pt x="138611" y="333537"/>
                    <a:pt x="144017" y="328886"/>
                  </a:cubicBezTo>
                  <a:cubicBezTo>
                    <a:pt x="146721" y="326465"/>
                    <a:pt x="149514" y="324134"/>
                    <a:pt x="152332" y="321840"/>
                  </a:cubicBezTo>
                  <a:cubicBezTo>
                    <a:pt x="158046" y="317279"/>
                    <a:pt x="162543" y="311386"/>
                    <a:pt x="165451" y="304686"/>
                  </a:cubicBezTo>
                  <a:cubicBezTo>
                    <a:pt x="167257" y="300471"/>
                    <a:pt x="168769" y="296141"/>
                    <a:pt x="169961" y="291708"/>
                  </a:cubicBezTo>
                  <a:cubicBezTo>
                    <a:pt x="174355" y="275873"/>
                    <a:pt x="177391" y="259705"/>
                    <a:pt x="179031" y="243358"/>
                  </a:cubicBezTo>
                  <a:cubicBezTo>
                    <a:pt x="182875" y="204155"/>
                    <a:pt x="195571" y="167616"/>
                    <a:pt x="213724" y="132808"/>
                  </a:cubicBezTo>
                  <a:cubicBezTo>
                    <a:pt x="224140" y="112822"/>
                    <a:pt x="236785" y="94374"/>
                    <a:pt x="250250" y="76361"/>
                  </a:cubicBezTo>
                  <a:cubicBezTo>
                    <a:pt x="255964" y="68763"/>
                    <a:pt x="263446" y="62742"/>
                    <a:pt x="269685" y="55580"/>
                  </a:cubicBezTo>
                  <a:cubicBezTo>
                    <a:pt x="275745" y="48470"/>
                    <a:pt x="282714" y="42205"/>
                    <a:pt x="290414" y="36927"/>
                  </a:cubicBezTo>
                  <a:cubicBezTo>
                    <a:pt x="296063" y="33084"/>
                    <a:pt x="301316" y="28805"/>
                    <a:pt x="306876" y="24897"/>
                  </a:cubicBezTo>
                  <a:cubicBezTo>
                    <a:pt x="316024" y="18351"/>
                    <a:pt x="326286" y="13533"/>
                    <a:pt x="337162" y="10676"/>
                  </a:cubicBezTo>
                  <a:cubicBezTo>
                    <a:pt x="349090" y="7602"/>
                    <a:pt x="360979" y="4348"/>
                    <a:pt x="372893" y="1234"/>
                  </a:cubicBezTo>
                  <a:cubicBezTo>
                    <a:pt x="379978" y="-457"/>
                    <a:pt x="387255" y="-1238"/>
                    <a:pt x="394532" y="-1097"/>
                  </a:cubicBezTo>
                  <a:cubicBezTo>
                    <a:pt x="419348" y="-1097"/>
                    <a:pt x="444163" y="-982"/>
                    <a:pt x="468979" y="-1482"/>
                  </a:cubicBezTo>
                  <a:cubicBezTo>
                    <a:pt x="485634" y="-1815"/>
                    <a:pt x="502174" y="-1110"/>
                    <a:pt x="518764" y="-1353"/>
                  </a:cubicBezTo>
                  <a:cubicBezTo>
                    <a:pt x="521301" y="-1392"/>
                    <a:pt x="523825" y="-1289"/>
                    <a:pt x="526349" y="-1020"/>
                  </a:cubicBezTo>
                  <a:cubicBezTo>
                    <a:pt x="543977" y="709"/>
                    <a:pt x="561708" y="1068"/>
                    <a:pt x="579388" y="43"/>
                  </a:cubicBezTo>
                  <a:cubicBezTo>
                    <a:pt x="587075" y="-341"/>
                    <a:pt x="594851" y="-803"/>
                    <a:pt x="602589" y="-1033"/>
                  </a:cubicBezTo>
                  <a:cubicBezTo>
                    <a:pt x="610558" y="-1264"/>
                    <a:pt x="618309" y="440"/>
                    <a:pt x="626047" y="2016"/>
                  </a:cubicBezTo>
                  <a:cubicBezTo>
                    <a:pt x="653579" y="7615"/>
                    <a:pt x="679714" y="17620"/>
                    <a:pt x="705824" y="27639"/>
                  </a:cubicBezTo>
                  <a:cubicBezTo>
                    <a:pt x="712601" y="30201"/>
                    <a:pt x="718533" y="34659"/>
                    <a:pt x="724810" y="38311"/>
                  </a:cubicBezTo>
                  <a:cubicBezTo>
                    <a:pt x="742464" y="48560"/>
                    <a:pt x="759132" y="60270"/>
                    <a:pt x="775659" y="72235"/>
                  </a:cubicBezTo>
                  <a:cubicBezTo>
                    <a:pt x="784589" y="78756"/>
                    <a:pt x="792788" y="86225"/>
                    <a:pt x="800129" y="94489"/>
                  </a:cubicBezTo>
                  <a:cubicBezTo>
                    <a:pt x="811454" y="107057"/>
                    <a:pt x="821716" y="120522"/>
                    <a:pt x="833144" y="133013"/>
                  </a:cubicBezTo>
                  <a:cubicBezTo>
                    <a:pt x="836808" y="137151"/>
                    <a:pt x="839998" y="141673"/>
                    <a:pt x="842675" y="146503"/>
                  </a:cubicBezTo>
                  <a:cubicBezTo>
                    <a:pt x="836090" y="146132"/>
                    <a:pt x="829505" y="147323"/>
                    <a:pt x="823458" y="149975"/>
                  </a:cubicBezTo>
                  <a:cubicBezTo>
                    <a:pt x="816579" y="152909"/>
                    <a:pt x="810724" y="157816"/>
                    <a:pt x="806611" y="164068"/>
                  </a:cubicBezTo>
                  <a:cubicBezTo>
                    <a:pt x="803857" y="168321"/>
                    <a:pt x="800436" y="169192"/>
                    <a:pt x="795658" y="167911"/>
                  </a:cubicBezTo>
                  <a:cubicBezTo>
                    <a:pt x="781898" y="164298"/>
                    <a:pt x="767895" y="161672"/>
                    <a:pt x="753764" y="160058"/>
                  </a:cubicBezTo>
                  <a:cubicBezTo>
                    <a:pt x="748845" y="159545"/>
                    <a:pt x="744271" y="157316"/>
                    <a:pt x="740850" y="153754"/>
                  </a:cubicBezTo>
                  <a:cubicBezTo>
                    <a:pt x="733702" y="146413"/>
                    <a:pt x="726758" y="138829"/>
                    <a:pt x="718507" y="132590"/>
                  </a:cubicBezTo>
                  <a:cubicBezTo>
                    <a:pt x="716316" y="130732"/>
                    <a:pt x="714792" y="128209"/>
                    <a:pt x="714151" y="125416"/>
                  </a:cubicBezTo>
                  <a:cubicBezTo>
                    <a:pt x="712588" y="120291"/>
                    <a:pt x="709962" y="116038"/>
                    <a:pt x="704773" y="113591"/>
                  </a:cubicBezTo>
                  <a:cubicBezTo>
                    <a:pt x="700648" y="111643"/>
                    <a:pt x="696805" y="109094"/>
                    <a:pt x="692795" y="106852"/>
                  </a:cubicBezTo>
                  <a:cubicBezTo>
                    <a:pt x="690348" y="105494"/>
                    <a:pt x="689553" y="104072"/>
                    <a:pt x="692449" y="102022"/>
                  </a:cubicBezTo>
                  <a:cubicBezTo>
                    <a:pt x="696459" y="99178"/>
                    <a:pt x="696100" y="96193"/>
                    <a:pt x="691411" y="94207"/>
                  </a:cubicBezTo>
                  <a:cubicBezTo>
                    <a:pt x="685595" y="91747"/>
                    <a:pt x="679637" y="89621"/>
                    <a:pt x="673834" y="87109"/>
                  </a:cubicBezTo>
                  <a:cubicBezTo>
                    <a:pt x="653335" y="78359"/>
                    <a:pt x="632171" y="71223"/>
                    <a:pt x="610558" y="65791"/>
                  </a:cubicBezTo>
                  <a:cubicBezTo>
                    <a:pt x="602128" y="63613"/>
                    <a:pt x="593557" y="62230"/>
                    <a:pt x="584935" y="60897"/>
                  </a:cubicBezTo>
                  <a:cubicBezTo>
                    <a:pt x="581784" y="60167"/>
                    <a:pt x="578478" y="61320"/>
                    <a:pt x="576467" y="63857"/>
                  </a:cubicBezTo>
                  <a:cubicBezTo>
                    <a:pt x="573559" y="67393"/>
                    <a:pt x="574200" y="69532"/>
                    <a:pt x="578658" y="70403"/>
                  </a:cubicBezTo>
                  <a:cubicBezTo>
                    <a:pt x="585333" y="71685"/>
                    <a:pt x="592110" y="72415"/>
                    <a:pt x="598708" y="74080"/>
                  </a:cubicBezTo>
                  <a:cubicBezTo>
                    <a:pt x="600053" y="74413"/>
                    <a:pt x="602474" y="73965"/>
                    <a:pt x="601962" y="76758"/>
                  </a:cubicBezTo>
                  <a:cubicBezTo>
                    <a:pt x="600053" y="78039"/>
                    <a:pt x="598003" y="77616"/>
                    <a:pt x="596004" y="77193"/>
                  </a:cubicBezTo>
                  <a:cubicBezTo>
                    <a:pt x="580951" y="74157"/>
                    <a:pt x="565577" y="73132"/>
                    <a:pt x="550255" y="74144"/>
                  </a:cubicBezTo>
                  <a:cubicBezTo>
                    <a:pt x="543285" y="74516"/>
                    <a:pt x="536393" y="73747"/>
                    <a:pt x="529487" y="74067"/>
                  </a:cubicBezTo>
                  <a:cubicBezTo>
                    <a:pt x="511065" y="74900"/>
                    <a:pt x="492565" y="73350"/>
                    <a:pt x="474206" y="75092"/>
                  </a:cubicBezTo>
                  <a:cubicBezTo>
                    <a:pt x="458833" y="76553"/>
                    <a:pt x="443613" y="74029"/>
                    <a:pt x="428303" y="74900"/>
                  </a:cubicBezTo>
                  <a:cubicBezTo>
                    <a:pt x="410085" y="75925"/>
                    <a:pt x="392136" y="78180"/>
                    <a:pt x="374995" y="84919"/>
                  </a:cubicBezTo>
                  <a:cubicBezTo>
                    <a:pt x="350653" y="94476"/>
                    <a:pt x="331205" y="110273"/>
                    <a:pt x="314781" y="130374"/>
                  </a:cubicBezTo>
                  <a:cubicBezTo>
                    <a:pt x="304839" y="142544"/>
                    <a:pt x="296486" y="155715"/>
                    <a:pt x="288249" y="169013"/>
                  </a:cubicBezTo>
                  <a:cubicBezTo>
                    <a:pt x="286737" y="171447"/>
                    <a:pt x="285981" y="174240"/>
                    <a:pt x="284597" y="176700"/>
                  </a:cubicBezTo>
                  <a:cubicBezTo>
                    <a:pt x="283354" y="178327"/>
                    <a:pt x="283034" y="180646"/>
                    <a:pt x="280677" y="181158"/>
                  </a:cubicBezTo>
                  <a:close/>
                </a:path>
              </a:pathLst>
            </a:custGeom>
            <a:solidFill>
              <a:srgbClr val="020202"/>
            </a:solidFill>
            <a:ln w="1280" cap="flat">
              <a:noFill/>
              <a:prstDash val="solid"/>
              <a:miter/>
            </a:ln>
          </p:spPr>
          <p:txBody>
            <a:bodyPr rtlCol="0" anchor="ctr"/>
            <a:lstStyle/>
            <a:p>
              <a:endParaRPr lang="es-CO"/>
            </a:p>
          </p:txBody>
        </p:sp>
        <p:sp>
          <p:nvSpPr>
            <p:cNvPr id="210" name="Freeform: Shape 209">
              <a:extLst>
                <a:ext uri="{FF2B5EF4-FFF2-40B4-BE49-F238E27FC236}">
                  <a16:creationId xmlns:a16="http://schemas.microsoft.com/office/drawing/2014/main" id="{0447E4EF-923C-A866-B42C-BB1F9EC17CEA}"/>
                </a:ext>
              </a:extLst>
            </p:cNvPr>
            <p:cNvSpPr/>
            <p:nvPr/>
          </p:nvSpPr>
          <p:spPr>
            <a:xfrm>
              <a:off x="-1422345" y="-256889"/>
              <a:ext cx="591815" cy="400403"/>
            </a:xfrm>
            <a:custGeom>
              <a:avLst/>
              <a:gdLst>
                <a:gd name="connsiteX0" fmla="*/ 552406 w 591815"/>
                <a:gd name="connsiteY0" fmla="*/ 311141 h 400403"/>
                <a:gd name="connsiteX1" fmla="*/ 567639 w 591815"/>
                <a:gd name="connsiteY1" fmla="*/ 281675 h 400403"/>
                <a:gd name="connsiteX2" fmla="*/ 576710 w 591815"/>
                <a:gd name="connsiteY2" fmla="*/ 255873 h 400403"/>
                <a:gd name="connsiteX3" fmla="*/ 575762 w 591815"/>
                <a:gd name="connsiteY3" fmla="*/ 252106 h 400403"/>
                <a:gd name="connsiteX4" fmla="*/ 574762 w 591815"/>
                <a:gd name="connsiteY4" fmla="*/ 246559 h 400403"/>
                <a:gd name="connsiteX5" fmla="*/ 581475 w 591815"/>
                <a:gd name="connsiteY5" fmla="*/ 226419 h 400403"/>
                <a:gd name="connsiteX6" fmla="*/ 583500 w 591815"/>
                <a:gd name="connsiteY6" fmla="*/ 221653 h 400403"/>
                <a:gd name="connsiteX7" fmla="*/ 581821 w 591815"/>
                <a:gd name="connsiteY7" fmla="*/ 213787 h 400403"/>
                <a:gd name="connsiteX8" fmla="*/ 554238 w 591815"/>
                <a:gd name="connsiteY8" fmla="*/ 208189 h 400403"/>
                <a:gd name="connsiteX9" fmla="*/ 524029 w 591815"/>
                <a:gd name="connsiteY9" fmla="*/ 230365 h 400403"/>
                <a:gd name="connsiteX10" fmla="*/ 496267 w 591815"/>
                <a:gd name="connsiteY10" fmla="*/ 270862 h 400403"/>
                <a:gd name="connsiteX11" fmla="*/ 479817 w 591815"/>
                <a:gd name="connsiteY11" fmla="*/ 299393 h 400403"/>
                <a:gd name="connsiteX12" fmla="*/ 471618 w 591815"/>
                <a:gd name="connsiteY12" fmla="*/ 316970 h 400403"/>
                <a:gd name="connsiteX13" fmla="*/ 463213 w 591815"/>
                <a:gd name="connsiteY13" fmla="*/ 343990 h 400403"/>
                <a:gd name="connsiteX14" fmla="*/ 454348 w 591815"/>
                <a:gd name="connsiteY14" fmla="*/ 349114 h 400403"/>
                <a:gd name="connsiteX15" fmla="*/ 443740 w 591815"/>
                <a:gd name="connsiteY15" fmla="*/ 347167 h 400403"/>
                <a:gd name="connsiteX16" fmla="*/ 439166 w 591815"/>
                <a:gd name="connsiteY16" fmla="*/ 350113 h 400403"/>
                <a:gd name="connsiteX17" fmla="*/ 442536 w 591815"/>
                <a:gd name="connsiteY17" fmla="*/ 356686 h 400403"/>
                <a:gd name="connsiteX18" fmla="*/ 445367 w 591815"/>
                <a:gd name="connsiteY18" fmla="*/ 356788 h 400403"/>
                <a:gd name="connsiteX19" fmla="*/ 441780 w 591815"/>
                <a:gd name="connsiteY19" fmla="*/ 359350 h 400403"/>
                <a:gd name="connsiteX20" fmla="*/ 362926 w 591815"/>
                <a:gd name="connsiteY20" fmla="*/ 381950 h 400403"/>
                <a:gd name="connsiteX21" fmla="*/ 311206 w 591815"/>
                <a:gd name="connsiteY21" fmla="*/ 391494 h 400403"/>
                <a:gd name="connsiteX22" fmla="*/ 266686 w 591815"/>
                <a:gd name="connsiteY22" fmla="*/ 398310 h 400403"/>
                <a:gd name="connsiteX23" fmla="*/ 253875 w 591815"/>
                <a:gd name="connsiteY23" fmla="*/ 398822 h 400403"/>
                <a:gd name="connsiteX24" fmla="*/ 201745 w 591815"/>
                <a:gd name="connsiteY24" fmla="*/ 397862 h 400403"/>
                <a:gd name="connsiteX25" fmla="*/ 133845 w 591815"/>
                <a:gd name="connsiteY25" fmla="*/ 383180 h 400403"/>
                <a:gd name="connsiteX26" fmla="*/ 94834 w 591815"/>
                <a:gd name="connsiteY26" fmla="*/ 368370 h 400403"/>
                <a:gd name="connsiteX27" fmla="*/ 65483 w 591815"/>
                <a:gd name="connsiteY27" fmla="*/ 345847 h 400403"/>
                <a:gd name="connsiteX28" fmla="*/ 12661 w 591815"/>
                <a:gd name="connsiteY28" fmla="*/ 259729 h 400403"/>
                <a:gd name="connsiteX29" fmla="*/ 734 w 591815"/>
                <a:gd name="connsiteY29" fmla="*/ 208560 h 400403"/>
                <a:gd name="connsiteX30" fmla="*/ -1060 w 591815"/>
                <a:gd name="connsiteY30" fmla="*/ 135176 h 400403"/>
                <a:gd name="connsiteX31" fmla="*/ 670 w 591815"/>
                <a:gd name="connsiteY31" fmla="*/ 84994 h 400403"/>
                <a:gd name="connsiteX32" fmla="*/ 4513 w 591815"/>
                <a:gd name="connsiteY32" fmla="*/ 63112 h 400403"/>
                <a:gd name="connsiteX33" fmla="*/ 7652 w 591815"/>
                <a:gd name="connsiteY33" fmla="*/ 59474 h 400403"/>
                <a:gd name="connsiteX34" fmla="*/ 7934 w 591815"/>
                <a:gd name="connsiteY34" fmla="*/ 64880 h 400403"/>
                <a:gd name="connsiteX35" fmla="*/ 4411 w 591815"/>
                <a:gd name="connsiteY35" fmla="*/ 101508 h 400403"/>
                <a:gd name="connsiteX36" fmla="*/ 2540 w 591815"/>
                <a:gd name="connsiteY36" fmla="*/ 156418 h 400403"/>
                <a:gd name="connsiteX37" fmla="*/ 3335 w 591815"/>
                <a:gd name="connsiteY37" fmla="*/ 174853 h 400403"/>
                <a:gd name="connsiteX38" fmla="*/ 11431 w 591815"/>
                <a:gd name="connsiteY38" fmla="*/ 241883 h 400403"/>
                <a:gd name="connsiteX39" fmla="*/ 12943 w 591815"/>
                <a:gd name="connsiteY39" fmla="*/ 246866 h 400403"/>
                <a:gd name="connsiteX40" fmla="*/ 22782 w 591815"/>
                <a:gd name="connsiteY40" fmla="*/ 268274 h 400403"/>
                <a:gd name="connsiteX41" fmla="*/ 27241 w 591815"/>
                <a:gd name="connsiteY41" fmla="*/ 273014 h 400403"/>
                <a:gd name="connsiteX42" fmla="*/ 42614 w 591815"/>
                <a:gd name="connsiteY42" fmla="*/ 296177 h 400403"/>
                <a:gd name="connsiteX43" fmla="*/ 46163 w 591815"/>
                <a:gd name="connsiteY43" fmla="*/ 310385 h 400403"/>
                <a:gd name="connsiteX44" fmla="*/ 64445 w 591815"/>
                <a:gd name="connsiteY44" fmla="*/ 331127 h 400403"/>
                <a:gd name="connsiteX45" fmla="*/ 69992 w 591815"/>
                <a:gd name="connsiteY45" fmla="*/ 335585 h 400403"/>
                <a:gd name="connsiteX46" fmla="*/ 82343 w 591815"/>
                <a:gd name="connsiteY46" fmla="*/ 352804 h 400403"/>
                <a:gd name="connsiteX47" fmla="*/ 90568 w 591815"/>
                <a:gd name="connsiteY47" fmla="*/ 361887 h 400403"/>
                <a:gd name="connsiteX48" fmla="*/ 167308 w 591815"/>
                <a:gd name="connsiteY48" fmla="*/ 389201 h 400403"/>
                <a:gd name="connsiteX49" fmla="*/ 196390 w 591815"/>
                <a:gd name="connsiteY49" fmla="*/ 393314 h 400403"/>
                <a:gd name="connsiteX50" fmla="*/ 233325 w 591815"/>
                <a:gd name="connsiteY50" fmla="*/ 394403 h 400403"/>
                <a:gd name="connsiteX51" fmla="*/ 312397 w 591815"/>
                <a:gd name="connsiteY51" fmla="*/ 387472 h 400403"/>
                <a:gd name="connsiteX52" fmla="*/ 372778 w 591815"/>
                <a:gd name="connsiteY52" fmla="*/ 375365 h 400403"/>
                <a:gd name="connsiteX53" fmla="*/ 380336 w 591815"/>
                <a:gd name="connsiteY53" fmla="*/ 367460 h 400403"/>
                <a:gd name="connsiteX54" fmla="*/ 373290 w 591815"/>
                <a:gd name="connsiteY54" fmla="*/ 335982 h 400403"/>
                <a:gd name="connsiteX55" fmla="*/ 370728 w 591815"/>
                <a:gd name="connsiteY55" fmla="*/ 332600 h 400403"/>
                <a:gd name="connsiteX56" fmla="*/ 373969 w 591815"/>
                <a:gd name="connsiteY56" fmla="*/ 323286 h 400403"/>
                <a:gd name="connsiteX57" fmla="*/ 443701 w 591815"/>
                <a:gd name="connsiteY57" fmla="*/ 296075 h 400403"/>
                <a:gd name="connsiteX58" fmla="*/ 453284 w 591815"/>
                <a:gd name="connsiteY58" fmla="*/ 290950 h 400403"/>
                <a:gd name="connsiteX59" fmla="*/ 454476 w 591815"/>
                <a:gd name="connsiteY59" fmla="*/ 290694 h 400403"/>
                <a:gd name="connsiteX60" fmla="*/ 453195 w 591815"/>
                <a:gd name="connsiteY60" fmla="*/ 290963 h 400403"/>
                <a:gd name="connsiteX61" fmla="*/ 425279 w 591815"/>
                <a:gd name="connsiteY61" fmla="*/ 303467 h 400403"/>
                <a:gd name="connsiteX62" fmla="*/ 403499 w 591815"/>
                <a:gd name="connsiteY62" fmla="*/ 311346 h 400403"/>
                <a:gd name="connsiteX63" fmla="*/ 372688 w 591815"/>
                <a:gd name="connsiteY63" fmla="*/ 321839 h 400403"/>
                <a:gd name="connsiteX64" fmla="*/ 359210 w 591815"/>
                <a:gd name="connsiteY64" fmla="*/ 323581 h 400403"/>
                <a:gd name="connsiteX65" fmla="*/ 338533 w 591815"/>
                <a:gd name="connsiteY65" fmla="*/ 324363 h 400403"/>
                <a:gd name="connsiteX66" fmla="*/ 330090 w 591815"/>
                <a:gd name="connsiteY66" fmla="*/ 324209 h 400403"/>
                <a:gd name="connsiteX67" fmla="*/ 329039 w 591815"/>
                <a:gd name="connsiteY67" fmla="*/ 323120 h 400403"/>
                <a:gd name="connsiteX68" fmla="*/ 329782 w 591815"/>
                <a:gd name="connsiteY68" fmla="*/ 321839 h 400403"/>
                <a:gd name="connsiteX69" fmla="*/ 345656 w 591815"/>
                <a:gd name="connsiteY69" fmla="*/ 319738 h 400403"/>
                <a:gd name="connsiteX70" fmla="*/ 369857 w 591815"/>
                <a:gd name="connsiteY70" fmla="*/ 313703 h 400403"/>
                <a:gd name="connsiteX71" fmla="*/ 416388 w 591815"/>
                <a:gd name="connsiteY71" fmla="*/ 297625 h 400403"/>
                <a:gd name="connsiteX72" fmla="*/ 462316 w 591815"/>
                <a:gd name="connsiteY72" fmla="*/ 277357 h 400403"/>
                <a:gd name="connsiteX73" fmla="*/ 469414 w 591815"/>
                <a:gd name="connsiteY73" fmla="*/ 272720 h 400403"/>
                <a:gd name="connsiteX74" fmla="*/ 479510 w 591815"/>
                <a:gd name="connsiteY74" fmla="*/ 265904 h 400403"/>
                <a:gd name="connsiteX75" fmla="*/ 483148 w 591815"/>
                <a:gd name="connsiteY75" fmla="*/ 263508 h 400403"/>
                <a:gd name="connsiteX76" fmla="*/ 484134 w 591815"/>
                <a:gd name="connsiteY76" fmla="*/ 262765 h 400403"/>
                <a:gd name="connsiteX77" fmla="*/ 488772 w 591815"/>
                <a:gd name="connsiteY77" fmla="*/ 258832 h 400403"/>
                <a:gd name="connsiteX78" fmla="*/ 489733 w 591815"/>
                <a:gd name="connsiteY78" fmla="*/ 258102 h 400403"/>
                <a:gd name="connsiteX79" fmla="*/ 492295 w 591815"/>
                <a:gd name="connsiteY79" fmla="*/ 255834 h 400403"/>
                <a:gd name="connsiteX80" fmla="*/ 492962 w 591815"/>
                <a:gd name="connsiteY80" fmla="*/ 254925 h 400403"/>
                <a:gd name="connsiteX81" fmla="*/ 493679 w 591815"/>
                <a:gd name="connsiteY81" fmla="*/ 254092 h 400403"/>
                <a:gd name="connsiteX82" fmla="*/ 494063 w 591815"/>
                <a:gd name="connsiteY82" fmla="*/ 253708 h 400403"/>
                <a:gd name="connsiteX83" fmla="*/ 494832 w 591815"/>
                <a:gd name="connsiteY83" fmla="*/ 252939 h 400403"/>
                <a:gd name="connsiteX84" fmla="*/ 495216 w 591815"/>
                <a:gd name="connsiteY84" fmla="*/ 252542 h 400403"/>
                <a:gd name="connsiteX85" fmla="*/ 495972 w 591815"/>
                <a:gd name="connsiteY85" fmla="*/ 251747 h 400403"/>
                <a:gd name="connsiteX86" fmla="*/ 496356 w 591815"/>
                <a:gd name="connsiteY86" fmla="*/ 251337 h 400403"/>
                <a:gd name="connsiteX87" fmla="*/ 497138 w 591815"/>
                <a:gd name="connsiteY87" fmla="*/ 250479 h 400403"/>
                <a:gd name="connsiteX88" fmla="*/ 497561 w 591815"/>
                <a:gd name="connsiteY88" fmla="*/ 250031 h 400403"/>
                <a:gd name="connsiteX89" fmla="*/ 500930 w 591815"/>
                <a:gd name="connsiteY89" fmla="*/ 246187 h 400403"/>
                <a:gd name="connsiteX90" fmla="*/ 501635 w 591815"/>
                <a:gd name="connsiteY90" fmla="*/ 245175 h 400403"/>
                <a:gd name="connsiteX91" fmla="*/ 503313 w 591815"/>
                <a:gd name="connsiteY91" fmla="*/ 242613 h 400403"/>
                <a:gd name="connsiteX92" fmla="*/ 503979 w 591815"/>
                <a:gd name="connsiteY92" fmla="*/ 241537 h 400403"/>
                <a:gd name="connsiteX93" fmla="*/ 508860 w 591815"/>
                <a:gd name="connsiteY93" fmla="*/ 230006 h 400403"/>
                <a:gd name="connsiteX94" fmla="*/ 509309 w 591815"/>
                <a:gd name="connsiteY94" fmla="*/ 228559 h 400403"/>
                <a:gd name="connsiteX95" fmla="*/ 511205 w 591815"/>
                <a:gd name="connsiteY95" fmla="*/ 216490 h 400403"/>
                <a:gd name="connsiteX96" fmla="*/ 511871 w 591815"/>
                <a:gd name="connsiteY96" fmla="*/ 189125 h 400403"/>
                <a:gd name="connsiteX97" fmla="*/ 510116 w 591815"/>
                <a:gd name="connsiteY97" fmla="*/ 158096 h 400403"/>
                <a:gd name="connsiteX98" fmla="*/ 509757 w 591815"/>
                <a:gd name="connsiteY98" fmla="*/ 156623 h 400403"/>
                <a:gd name="connsiteX99" fmla="*/ 508873 w 591815"/>
                <a:gd name="connsiteY99" fmla="*/ 152395 h 400403"/>
                <a:gd name="connsiteX100" fmla="*/ 489951 w 591815"/>
                <a:gd name="connsiteY100" fmla="*/ 110450 h 400403"/>
                <a:gd name="connsiteX101" fmla="*/ 463751 w 591815"/>
                <a:gd name="connsiteY101" fmla="*/ 78819 h 400403"/>
                <a:gd name="connsiteX102" fmla="*/ 429852 w 591815"/>
                <a:gd name="connsiteY102" fmla="*/ 48763 h 400403"/>
                <a:gd name="connsiteX103" fmla="*/ 427175 w 591815"/>
                <a:gd name="connsiteY103" fmla="*/ 44920 h 400403"/>
                <a:gd name="connsiteX104" fmla="*/ 444714 w 591815"/>
                <a:gd name="connsiteY104" fmla="*/ 49263 h 400403"/>
                <a:gd name="connsiteX105" fmla="*/ 447968 w 591815"/>
                <a:gd name="connsiteY105" fmla="*/ 53785 h 400403"/>
                <a:gd name="connsiteX106" fmla="*/ 475166 w 591815"/>
                <a:gd name="connsiteY106" fmla="*/ 79062 h 400403"/>
                <a:gd name="connsiteX107" fmla="*/ 523235 w 591815"/>
                <a:gd name="connsiteY107" fmla="*/ 53004 h 400403"/>
                <a:gd name="connsiteX108" fmla="*/ 523606 w 591815"/>
                <a:gd name="connsiteY108" fmla="*/ 51633 h 400403"/>
                <a:gd name="connsiteX109" fmla="*/ 520621 w 591815"/>
                <a:gd name="connsiteY109" fmla="*/ 33185 h 400403"/>
                <a:gd name="connsiteX110" fmla="*/ 500597 w 591815"/>
                <a:gd name="connsiteY110" fmla="*/ 3872 h 400403"/>
                <a:gd name="connsiteX111" fmla="*/ 499316 w 591815"/>
                <a:gd name="connsiteY111" fmla="*/ -1573 h 400403"/>
                <a:gd name="connsiteX112" fmla="*/ 513921 w 591815"/>
                <a:gd name="connsiteY112" fmla="*/ 19335 h 400403"/>
                <a:gd name="connsiteX113" fmla="*/ 535623 w 591815"/>
                <a:gd name="connsiteY113" fmla="*/ 49839 h 400403"/>
                <a:gd name="connsiteX114" fmla="*/ 544720 w 591815"/>
                <a:gd name="connsiteY114" fmla="*/ 63688 h 400403"/>
                <a:gd name="connsiteX115" fmla="*/ 551407 w 591815"/>
                <a:gd name="connsiteY115" fmla="*/ 74578 h 400403"/>
                <a:gd name="connsiteX116" fmla="*/ 583807 w 591815"/>
                <a:gd name="connsiteY116" fmla="*/ 143094 h 400403"/>
                <a:gd name="connsiteX117" fmla="*/ 589572 w 591815"/>
                <a:gd name="connsiteY117" fmla="*/ 201719 h 400403"/>
                <a:gd name="connsiteX118" fmla="*/ 583295 w 591815"/>
                <a:gd name="connsiteY118" fmla="*/ 235233 h 400403"/>
                <a:gd name="connsiteX119" fmla="*/ 575018 w 591815"/>
                <a:gd name="connsiteY119" fmla="*/ 266365 h 400403"/>
                <a:gd name="connsiteX120" fmla="*/ 571803 w 591815"/>
                <a:gd name="connsiteY120" fmla="*/ 275769 h 400403"/>
                <a:gd name="connsiteX121" fmla="*/ 553534 w 591815"/>
                <a:gd name="connsiteY121" fmla="*/ 311039 h 400403"/>
                <a:gd name="connsiteX122" fmla="*/ 552406 w 591815"/>
                <a:gd name="connsiteY122" fmla="*/ 311141 h 400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591815" h="400403">
                  <a:moveTo>
                    <a:pt x="552406" y="311141"/>
                  </a:moveTo>
                  <a:cubicBezTo>
                    <a:pt x="557531" y="301315"/>
                    <a:pt x="562451" y="291437"/>
                    <a:pt x="567639" y="281675"/>
                  </a:cubicBezTo>
                  <a:cubicBezTo>
                    <a:pt x="571969" y="273514"/>
                    <a:pt x="574429" y="264738"/>
                    <a:pt x="576710" y="255873"/>
                  </a:cubicBezTo>
                  <a:cubicBezTo>
                    <a:pt x="577094" y="254387"/>
                    <a:pt x="577222" y="253131"/>
                    <a:pt x="575762" y="252106"/>
                  </a:cubicBezTo>
                  <a:cubicBezTo>
                    <a:pt x="573686" y="250620"/>
                    <a:pt x="573955" y="248570"/>
                    <a:pt x="574762" y="246559"/>
                  </a:cubicBezTo>
                  <a:cubicBezTo>
                    <a:pt x="577555" y="240051"/>
                    <a:pt x="579810" y="233312"/>
                    <a:pt x="581475" y="226419"/>
                  </a:cubicBezTo>
                  <a:cubicBezTo>
                    <a:pt x="581898" y="224728"/>
                    <a:pt x="582577" y="223127"/>
                    <a:pt x="583500" y="221653"/>
                  </a:cubicBezTo>
                  <a:cubicBezTo>
                    <a:pt x="585665" y="218015"/>
                    <a:pt x="585280" y="215991"/>
                    <a:pt x="581821" y="213787"/>
                  </a:cubicBezTo>
                  <a:cubicBezTo>
                    <a:pt x="573661" y="208522"/>
                    <a:pt x="563808" y="206523"/>
                    <a:pt x="554238" y="208189"/>
                  </a:cubicBezTo>
                  <a:cubicBezTo>
                    <a:pt x="540338" y="210354"/>
                    <a:pt x="531024" y="218899"/>
                    <a:pt x="524029" y="230365"/>
                  </a:cubicBezTo>
                  <a:cubicBezTo>
                    <a:pt x="515497" y="244342"/>
                    <a:pt x="506221" y="257858"/>
                    <a:pt x="496267" y="270862"/>
                  </a:cubicBezTo>
                  <a:cubicBezTo>
                    <a:pt x="489528" y="279676"/>
                    <a:pt x="483571" y="288798"/>
                    <a:pt x="479817" y="299393"/>
                  </a:cubicBezTo>
                  <a:cubicBezTo>
                    <a:pt x="477677" y="305466"/>
                    <a:pt x="474078" y="310923"/>
                    <a:pt x="471618" y="316970"/>
                  </a:cubicBezTo>
                  <a:cubicBezTo>
                    <a:pt x="467941" y="325682"/>
                    <a:pt x="465122" y="334727"/>
                    <a:pt x="463213" y="343990"/>
                  </a:cubicBezTo>
                  <a:cubicBezTo>
                    <a:pt x="462188" y="349114"/>
                    <a:pt x="459511" y="350805"/>
                    <a:pt x="454348" y="349114"/>
                  </a:cubicBezTo>
                  <a:cubicBezTo>
                    <a:pt x="450889" y="347987"/>
                    <a:pt x="447481" y="346898"/>
                    <a:pt x="443740" y="347167"/>
                  </a:cubicBezTo>
                  <a:cubicBezTo>
                    <a:pt x="441818" y="347308"/>
                    <a:pt x="440089" y="348422"/>
                    <a:pt x="439166" y="350113"/>
                  </a:cubicBezTo>
                  <a:cubicBezTo>
                    <a:pt x="437091" y="353380"/>
                    <a:pt x="438692" y="356417"/>
                    <a:pt x="442536" y="356686"/>
                  </a:cubicBezTo>
                  <a:cubicBezTo>
                    <a:pt x="443471" y="356686"/>
                    <a:pt x="444419" y="356686"/>
                    <a:pt x="445367" y="356788"/>
                  </a:cubicBezTo>
                  <a:cubicBezTo>
                    <a:pt x="444995" y="358787"/>
                    <a:pt x="443228" y="358928"/>
                    <a:pt x="441780" y="359350"/>
                  </a:cubicBezTo>
                  <a:cubicBezTo>
                    <a:pt x="415555" y="367037"/>
                    <a:pt x="389497" y="375403"/>
                    <a:pt x="362926" y="381950"/>
                  </a:cubicBezTo>
                  <a:cubicBezTo>
                    <a:pt x="345912" y="386254"/>
                    <a:pt x="328629" y="389444"/>
                    <a:pt x="311206" y="391494"/>
                  </a:cubicBezTo>
                  <a:cubicBezTo>
                    <a:pt x="296306" y="393173"/>
                    <a:pt x="281663" y="396888"/>
                    <a:pt x="266686" y="398310"/>
                  </a:cubicBezTo>
                  <a:cubicBezTo>
                    <a:pt x="262420" y="398720"/>
                    <a:pt x="258167" y="398822"/>
                    <a:pt x="253875" y="398822"/>
                  </a:cubicBezTo>
                  <a:cubicBezTo>
                    <a:pt x="236490" y="398822"/>
                    <a:pt x="219117" y="398989"/>
                    <a:pt x="201745" y="397862"/>
                  </a:cubicBezTo>
                  <a:cubicBezTo>
                    <a:pt x="178505" y="396414"/>
                    <a:pt x="155611" y="391469"/>
                    <a:pt x="133845" y="383180"/>
                  </a:cubicBezTo>
                  <a:cubicBezTo>
                    <a:pt x="120854" y="378209"/>
                    <a:pt x="107607" y="374020"/>
                    <a:pt x="94834" y="368370"/>
                  </a:cubicBezTo>
                  <a:cubicBezTo>
                    <a:pt x="83073" y="363168"/>
                    <a:pt x="73797" y="355558"/>
                    <a:pt x="65483" y="345847"/>
                  </a:cubicBezTo>
                  <a:cubicBezTo>
                    <a:pt x="43178" y="319968"/>
                    <a:pt x="25229" y="291488"/>
                    <a:pt x="12661" y="259729"/>
                  </a:cubicBezTo>
                  <a:cubicBezTo>
                    <a:pt x="6179" y="243330"/>
                    <a:pt x="2835" y="226009"/>
                    <a:pt x="734" y="208560"/>
                  </a:cubicBezTo>
                  <a:cubicBezTo>
                    <a:pt x="-2200" y="184218"/>
                    <a:pt x="-1828" y="159646"/>
                    <a:pt x="-1060" y="135176"/>
                  </a:cubicBezTo>
                  <a:cubicBezTo>
                    <a:pt x="-586" y="118457"/>
                    <a:pt x="670" y="101751"/>
                    <a:pt x="670" y="84994"/>
                  </a:cubicBezTo>
                  <a:cubicBezTo>
                    <a:pt x="760" y="77538"/>
                    <a:pt x="2053" y="70145"/>
                    <a:pt x="4513" y="63112"/>
                  </a:cubicBezTo>
                  <a:cubicBezTo>
                    <a:pt x="5039" y="61511"/>
                    <a:pt x="5384" y="59627"/>
                    <a:pt x="7652" y="59474"/>
                  </a:cubicBezTo>
                  <a:cubicBezTo>
                    <a:pt x="9151" y="61190"/>
                    <a:pt x="8421" y="63099"/>
                    <a:pt x="7934" y="64880"/>
                  </a:cubicBezTo>
                  <a:cubicBezTo>
                    <a:pt x="4577" y="76884"/>
                    <a:pt x="4462" y="89106"/>
                    <a:pt x="4411" y="101508"/>
                  </a:cubicBezTo>
                  <a:cubicBezTo>
                    <a:pt x="4321" y="119803"/>
                    <a:pt x="3732" y="138136"/>
                    <a:pt x="2540" y="156418"/>
                  </a:cubicBezTo>
                  <a:cubicBezTo>
                    <a:pt x="2143" y="162606"/>
                    <a:pt x="3693" y="168665"/>
                    <a:pt x="3335" y="174853"/>
                  </a:cubicBezTo>
                  <a:cubicBezTo>
                    <a:pt x="2053" y="197670"/>
                    <a:pt x="5307" y="219962"/>
                    <a:pt x="11431" y="241883"/>
                  </a:cubicBezTo>
                  <a:cubicBezTo>
                    <a:pt x="11700" y="243612"/>
                    <a:pt x="12213" y="245278"/>
                    <a:pt x="12943" y="246866"/>
                  </a:cubicBezTo>
                  <a:cubicBezTo>
                    <a:pt x="17261" y="253477"/>
                    <a:pt x="20579" y="260690"/>
                    <a:pt x="22782" y="268274"/>
                  </a:cubicBezTo>
                  <a:cubicBezTo>
                    <a:pt x="23538" y="270414"/>
                    <a:pt x="25152" y="272130"/>
                    <a:pt x="27241" y="273014"/>
                  </a:cubicBezTo>
                  <a:cubicBezTo>
                    <a:pt x="36811" y="277793"/>
                    <a:pt x="40462" y="286594"/>
                    <a:pt x="42614" y="296177"/>
                  </a:cubicBezTo>
                  <a:cubicBezTo>
                    <a:pt x="43703" y="300930"/>
                    <a:pt x="44331" y="305748"/>
                    <a:pt x="46163" y="310385"/>
                  </a:cubicBezTo>
                  <a:cubicBezTo>
                    <a:pt x="49776" y="319558"/>
                    <a:pt x="57412" y="325041"/>
                    <a:pt x="64445" y="331127"/>
                  </a:cubicBezTo>
                  <a:cubicBezTo>
                    <a:pt x="66239" y="332677"/>
                    <a:pt x="68071" y="334202"/>
                    <a:pt x="69992" y="335585"/>
                  </a:cubicBezTo>
                  <a:cubicBezTo>
                    <a:pt x="76065" y="339941"/>
                    <a:pt x="80908" y="345066"/>
                    <a:pt x="82343" y="352804"/>
                  </a:cubicBezTo>
                  <a:cubicBezTo>
                    <a:pt x="83201" y="357365"/>
                    <a:pt x="86417" y="359953"/>
                    <a:pt x="90568" y="361887"/>
                  </a:cubicBezTo>
                  <a:cubicBezTo>
                    <a:pt x="115294" y="373238"/>
                    <a:pt x="140968" y="382385"/>
                    <a:pt x="167308" y="389201"/>
                  </a:cubicBezTo>
                  <a:cubicBezTo>
                    <a:pt x="176801" y="391763"/>
                    <a:pt x="186653" y="392186"/>
                    <a:pt x="196390" y="393314"/>
                  </a:cubicBezTo>
                  <a:cubicBezTo>
                    <a:pt x="208689" y="394736"/>
                    <a:pt x="221077" y="393416"/>
                    <a:pt x="233325" y="394403"/>
                  </a:cubicBezTo>
                  <a:cubicBezTo>
                    <a:pt x="260152" y="396581"/>
                    <a:pt x="286121" y="391059"/>
                    <a:pt x="312397" y="387472"/>
                  </a:cubicBezTo>
                  <a:cubicBezTo>
                    <a:pt x="332895" y="384679"/>
                    <a:pt x="352792" y="380118"/>
                    <a:pt x="372778" y="375365"/>
                  </a:cubicBezTo>
                  <a:cubicBezTo>
                    <a:pt x="377300" y="374289"/>
                    <a:pt x="379478" y="371803"/>
                    <a:pt x="380336" y="367460"/>
                  </a:cubicBezTo>
                  <a:cubicBezTo>
                    <a:pt x="382591" y="355930"/>
                    <a:pt x="379849" y="345527"/>
                    <a:pt x="373290" y="335982"/>
                  </a:cubicBezTo>
                  <a:cubicBezTo>
                    <a:pt x="372483" y="334804"/>
                    <a:pt x="371471" y="333792"/>
                    <a:pt x="370728" y="332600"/>
                  </a:cubicBezTo>
                  <a:cubicBezTo>
                    <a:pt x="367743" y="327950"/>
                    <a:pt x="368755" y="325041"/>
                    <a:pt x="373969" y="323286"/>
                  </a:cubicBezTo>
                  <a:cubicBezTo>
                    <a:pt x="397709" y="315523"/>
                    <a:pt x="420987" y="306439"/>
                    <a:pt x="443701" y="296075"/>
                  </a:cubicBezTo>
                  <a:cubicBezTo>
                    <a:pt x="446994" y="294550"/>
                    <a:pt x="449774" y="292065"/>
                    <a:pt x="453284" y="290950"/>
                  </a:cubicBezTo>
                  <a:cubicBezTo>
                    <a:pt x="453656" y="290758"/>
                    <a:pt x="454066" y="290668"/>
                    <a:pt x="454476" y="290694"/>
                  </a:cubicBezTo>
                  <a:cubicBezTo>
                    <a:pt x="453861" y="289823"/>
                    <a:pt x="453707" y="291168"/>
                    <a:pt x="453195" y="290963"/>
                  </a:cubicBezTo>
                  <a:cubicBezTo>
                    <a:pt x="443996" y="295409"/>
                    <a:pt x="434708" y="299636"/>
                    <a:pt x="425279" y="303467"/>
                  </a:cubicBezTo>
                  <a:cubicBezTo>
                    <a:pt x="418156" y="306362"/>
                    <a:pt x="410712" y="308592"/>
                    <a:pt x="403499" y="311346"/>
                  </a:cubicBezTo>
                  <a:cubicBezTo>
                    <a:pt x="393378" y="315279"/>
                    <a:pt x="382898" y="318162"/>
                    <a:pt x="372688" y="321839"/>
                  </a:cubicBezTo>
                  <a:cubicBezTo>
                    <a:pt x="368434" y="323607"/>
                    <a:pt x="363784" y="324209"/>
                    <a:pt x="359210" y="323581"/>
                  </a:cubicBezTo>
                  <a:cubicBezTo>
                    <a:pt x="352190" y="322300"/>
                    <a:pt x="345399" y="323453"/>
                    <a:pt x="338533" y="324363"/>
                  </a:cubicBezTo>
                  <a:cubicBezTo>
                    <a:pt x="335740" y="324926"/>
                    <a:pt x="332857" y="324875"/>
                    <a:pt x="330090" y="324209"/>
                  </a:cubicBezTo>
                  <a:cubicBezTo>
                    <a:pt x="329616" y="323991"/>
                    <a:pt x="329232" y="323607"/>
                    <a:pt x="329039" y="323120"/>
                  </a:cubicBezTo>
                  <a:cubicBezTo>
                    <a:pt x="329026" y="322582"/>
                    <a:pt x="329308" y="322095"/>
                    <a:pt x="329782" y="321839"/>
                  </a:cubicBezTo>
                  <a:cubicBezTo>
                    <a:pt x="334907" y="319994"/>
                    <a:pt x="340403" y="319866"/>
                    <a:pt x="345656" y="319738"/>
                  </a:cubicBezTo>
                  <a:cubicBezTo>
                    <a:pt x="354291" y="319507"/>
                    <a:pt x="362093" y="316663"/>
                    <a:pt x="369857" y="313703"/>
                  </a:cubicBezTo>
                  <a:cubicBezTo>
                    <a:pt x="385230" y="307849"/>
                    <a:pt x="401270" y="304069"/>
                    <a:pt x="416388" y="297625"/>
                  </a:cubicBezTo>
                  <a:cubicBezTo>
                    <a:pt x="431761" y="291066"/>
                    <a:pt x="447507" y="285236"/>
                    <a:pt x="462316" y="277357"/>
                  </a:cubicBezTo>
                  <a:cubicBezTo>
                    <a:pt x="464904" y="276179"/>
                    <a:pt x="467300" y="274616"/>
                    <a:pt x="469414" y="272720"/>
                  </a:cubicBezTo>
                  <a:cubicBezTo>
                    <a:pt x="472258" y="269747"/>
                    <a:pt x="475692" y="267429"/>
                    <a:pt x="479510" y="265904"/>
                  </a:cubicBezTo>
                  <a:cubicBezTo>
                    <a:pt x="480855" y="265340"/>
                    <a:pt x="482097" y="264520"/>
                    <a:pt x="483148" y="263508"/>
                  </a:cubicBezTo>
                  <a:cubicBezTo>
                    <a:pt x="483455" y="263239"/>
                    <a:pt x="483788" y="262996"/>
                    <a:pt x="484134" y="262765"/>
                  </a:cubicBezTo>
                  <a:cubicBezTo>
                    <a:pt x="485826" y="261638"/>
                    <a:pt x="487388" y="260318"/>
                    <a:pt x="488772" y="258832"/>
                  </a:cubicBezTo>
                  <a:cubicBezTo>
                    <a:pt x="489067" y="258563"/>
                    <a:pt x="489400" y="258320"/>
                    <a:pt x="489733" y="258102"/>
                  </a:cubicBezTo>
                  <a:cubicBezTo>
                    <a:pt x="490745" y="257538"/>
                    <a:pt x="491616" y="256769"/>
                    <a:pt x="492295" y="255834"/>
                  </a:cubicBezTo>
                  <a:cubicBezTo>
                    <a:pt x="492500" y="255514"/>
                    <a:pt x="492731" y="255219"/>
                    <a:pt x="492962" y="254925"/>
                  </a:cubicBezTo>
                  <a:cubicBezTo>
                    <a:pt x="493179" y="254630"/>
                    <a:pt x="493423" y="254348"/>
                    <a:pt x="493679" y="254092"/>
                  </a:cubicBezTo>
                  <a:lnTo>
                    <a:pt x="494063" y="253708"/>
                  </a:lnTo>
                  <a:cubicBezTo>
                    <a:pt x="494307" y="253438"/>
                    <a:pt x="494563" y="253182"/>
                    <a:pt x="494832" y="252939"/>
                  </a:cubicBezTo>
                  <a:lnTo>
                    <a:pt x="495216" y="252542"/>
                  </a:lnTo>
                  <a:cubicBezTo>
                    <a:pt x="495460" y="252273"/>
                    <a:pt x="495716" y="252016"/>
                    <a:pt x="495972" y="251747"/>
                  </a:cubicBezTo>
                  <a:lnTo>
                    <a:pt x="496356" y="251337"/>
                  </a:lnTo>
                  <a:cubicBezTo>
                    <a:pt x="496600" y="251043"/>
                    <a:pt x="496869" y="250761"/>
                    <a:pt x="497138" y="250479"/>
                  </a:cubicBezTo>
                  <a:lnTo>
                    <a:pt x="497561" y="250031"/>
                  </a:lnTo>
                  <a:cubicBezTo>
                    <a:pt x="498803" y="248865"/>
                    <a:pt x="499931" y="247571"/>
                    <a:pt x="500930" y="246187"/>
                  </a:cubicBezTo>
                  <a:cubicBezTo>
                    <a:pt x="501148" y="245828"/>
                    <a:pt x="501391" y="245508"/>
                    <a:pt x="501635" y="245175"/>
                  </a:cubicBezTo>
                  <a:cubicBezTo>
                    <a:pt x="502263" y="244368"/>
                    <a:pt x="502826" y="243510"/>
                    <a:pt x="503313" y="242613"/>
                  </a:cubicBezTo>
                  <a:cubicBezTo>
                    <a:pt x="503518" y="242241"/>
                    <a:pt x="503736" y="241883"/>
                    <a:pt x="503979" y="241537"/>
                  </a:cubicBezTo>
                  <a:cubicBezTo>
                    <a:pt x="506298" y="238026"/>
                    <a:pt x="507951" y="234119"/>
                    <a:pt x="508860" y="230006"/>
                  </a:cubicBezTo>
                  <a:cubicBezTo>
                    <a:pt x="509027" y="229520"/>
                    <a:pt x="509181" y="229046"/>
                    <a:pt x="509309" y="228559"/>
                  </a:cubicBezTo>
                  <a:cubicBezTo>
                    <a:pt x="510603" y="224664"/>
                    <a:pt x="511243" y="220590"/>
                    <a:pt x="511205" y="216490"/>
                  </a:cubicBezTo>
                  <a:cubicBezTo>
                    <a:pt x="511205" y="207369"/>
                    <a:pt x="511512" y="198247"/>
                    <a:pt x="511871" y="189125"/>
                  </a:cubicBezTo>
                  <a:cubicBezTo>
                    <a:pt x="512268" y="178876"/>
                    <a:pt x="511025" y="168422"/>
                    <a:pt x="510116" y="158096"/>
                  </a:cubicBezTo>
                  <a:cubicBezTo>
                    <a:pt x="510013" y="157609"/>
                    <a:pt x="509898" y="157109"/>
                    <a:pt x="509757" y="156623"/>
                  </a:cubicBezTo>
                  <a:cubicBezTo>
                    <a:pt x="509539" y="155200"/>
                    <a:pt x="509245" y="153791"/>
                    <a:pt x="508873" y="152395"/>
                  </a:cubicBezTo>
                  <a:cubicBezTo>
                    <a:pt x="505504" y="137265"/>
                    <a:pt x="499060" y="122993"/>
                    <a:pt x="489951" y="110450"/>
                  </a:cubicBezTo>
                  <a:cubicBezTo>
                    <a:pt x="481956" y="99291"/>
                    <a:pt x="473616" y="88274"/>
                    <a:pt x="463751" y="78819"/>
                  </a:cubicBezTo>
                  <a:cubicBezTo>
                    <a:pt x="452862" y="68390"/>
                    <a:pt x="442753" y="57039"/>
                    <a:pt x="429852" y="48763"/>
                  </a:cubicBezTo>
                  <a:cubicBezTo>
                    <a:pt x="428571" y="47956"/>
                    <a:pt x="426457" y="47367"/>
                    <a:pt x="427175" y="44920"/>
                  </a:cubicBezTo>
                  <a:cubicBezTo>
                    <a:pt x="433247" y="45202"/>
                    <a:pt x="439205" y="46675"/>
                    <a:pt x="444714" y="49263"/>
                  </a:cubicBezTo>
                  <a:cubicBezTo>
                    <a:pt x="446443" y="50032"/>
                    <a:pt x="447148" y="52030"/>
                    <a:pt x="447968" y="53785"/>
                  </a:cubicBezTo>
                  <a:cubicBezTo>
                    <a:pt x="453605" y="65879"/>
                    <a:pt x="462393" y="74694"/>
                    <a:pt x="475166" y="79062"/>
                  </a:cubicBezTo>
                  <a:cubicBezTo>
                    <a:pt x="494525" y="85673"/>
                    <a:pt x="517444" y="72580"/>
                    <a:pt x="523235" y="53004"/>
                  </a:cubicBezTo>
                  <a:cubicBezTo>
                    <a:pt x="523363" y="52555"/>
                    <a:pt x="523440" y="52081"/>
                    <a:pt x="523606" y="51633"/>
                  </a:cubicBezTo>
                  <a:cubicBezTo>
                    <a:pt x="525938" y="44945"/>
                    <a:pt x="525361" y="39129"/>
                    <a:pt x="520621" y="33185"/>
                  </a:cubicBezTo>
                  <a:cubicBezTo>
                    <a:pt x="513242" y="23948"/>
                    <a:pt x="507105" y="13762"/>
                    <a:pt x="500597" y="3872"/>
                  </a:cubicBezTo>
                  <a:cubicBezTo>
                    <a:pt x="499572" y="2309"/>
                    <a:pt x="497599" y="733"/>
                    <a:pt x="499316" y="-1573"/>
                  </a:cubicBezTo>
                  <a:cubicBezTo>
                    <a:pt x="504940" y="4833"/>
                    <a:pt x="509091" y="12340"/>
                    <a:pt x="513921" y="19335"/>
                  </a:cubicBezTo>
                  <a:cubicBezTo>
                    <a:pt x="521006" y="29584"/>
                    <a:pt x="528013" y="39949"/>
                    <a:pt x="535623" y="49839"/>
                  </a:cubicBezTo>
                  <a:cubicBezTo>
                    <a:pt x="539057" y="54182"/>
                    <a:pt x="542093" y="58820"/>
                    <a:pt x="544720" y="63688"/>
                  </a:cubicBezTo>
                  <a:cubicBezTo>
                    <a:pt x="546641" y="67494"/>
                    <a:pt x="548883" y="71145"/>
                    <a:pt x="551407" y="74578"/>
                  </a:cubicBezTo>
                  <a:cubicBezTo>
                    <a:pt x="567011" y="95153"/>
                    <a:pt x="577197" y="118265"/>
                    <a:pt x="583807" y="143094"/>
                  </a:cubicBezTo>
                  <a:cubicBezTo>
                    <a:pt x="588932" y="162311"/>
                    <a:pt x="591494" y="181823"/>
                    <a:pt x="589572" y="201719"/>
                  </a:cubicBezTo>
                  <a:cubicBezTo>
                    <a:pt x="588470" y="213070"/>
                    <a:pt x="585729" y="224151"/>
                    <a:pt x="583295" y="235233"/>
                  </a:cubicBezTo>
                  <a:cubicBezTo>
                    <a:pt x="580925" y="245700"/>
                    <a:pt x="577875" y="256013"/>
                    <a:pt x="575018" y="266365"/>
                  </a:cubicBezTo>
                  <a:cubicBezTo>
                    <a:pt x="574211" y="269581"/>
                    <a:pt x="573135" y="272732"/>
                    <a:pt x="571803" y="275769"/>
                  </a:cubicBezTo>
                  <a:cubicBezTo>
                    <a:pt x="566230" y="287786"/>
                    <a:pt x="560196" y="299572"/>
                    <a:pt x="553534" y="311039"/>
                  </a:cubicBezTo>
                  <a:cubicBezTo>
                    <a:pt x="553098" y="311718"/>
                    <a:pt x="552701" y="311679"/>
                    <a:pt x="552406" y="311141"/>
                  </a:cubicBezTo>
                  <a:close/>
                </a:path>
              </a:pathLst>
            </a:custGeom>
            <a:solidFill>
              <a:srgbClr val="020202"/>
            </a:solidFill>
            <a:ln w="1280" cap="flat">
              <a:noFill/>
              <a:prstDash val="solid"/>
              <a:miter/>
            </a:ln>
          </p:spPr>
          <p:txBody>
            <a:bodyPr rtlCol="0" anchor="ctr"/>
            <a:lstStyle/>
            <a:p>
              <a:endParaRPr lang="es-CO"/>
            </a:p>
          </p:txBody>
        </p:sp>
        <p:sp>
          <p:nvSpPr>
            <p:cNvPr id="211" name="Freeform: Shape 210">
              <a:extLst>
                <a:ext uri="{FF2B5EF4-FFF2-40B4-BE49-F238E27FC236}">
                  <a16:creationId xmlns:a16="http://schemas.microsoft.com/office/drawing/2014/main" id="{334A132B-F8F2-413A-6EAD-F0E433CA63F6}"/>
                </a:ext>
              </a:extLst>
            </p:cNvPr>
            <p:cNvSpPr/>
            <p:nvPr/>
          </p:nvSpPr>
          <p:spPr>
            <a:xfrm>
              <a:off x="-1763672" y="553235"/>
              <a:ext cx="620790" cy="286354"/>
            </a:xfrm>
            <a:custGeom>
              <a:avLst/>
              <a:gdLst>
                <a:gd name="connsiteX0" fmla="*/ -1606 w 620790"/>
                <a:gd name="connsiteY0" fmla="*/ -1556 h 286354"/>
                <a:gd name="connsiteX1" fmla="*/ 4057 w 620790"/>
                <a:gd name="connsiteY1" fmla="*/ 584 h 286354"/>
                <a:gd name="connsiteX2" fmla="*/ 25837 w 620790"/>
                <a:gd name="connsiteY2" fmla="*/ 10718 h 286354"/>
                <a:gd name="connsiteX3" fmla="*/ 53932 w 620790"/>
                <a:gd name="connsiteY3" fmla="*/ 18738 h 286354"/>
                <a:gd name="connsiteX4" fmla="*/ 74981 w 620790"/>
                <a:gd name="connsiteY4" fmla="*/ 21121 h 286354"/>
                <a:gd name="connsiteX5" fmla="*/ 94301 w 620790"/>
                <a:gd name="connsiteY5" fmla="*/ 22107 h 286354"/>
                <a:gd name="connsiteX6" fmla="*/ 114799 w 620790"/>
                <a:gd name="connsiteY6" fmla="*/ 39774 h 286354"/>
                <a:gd name="connsiteX7" fmla="*/ 117272 w 620790"/>
                <a:gd name="connsiteY7" fmla="*/ 52240 h 286354"/>
                <a:gd name="connsiteX8" fmla="*/ 122396 w 620790"/>
                <a:gd name="connsiteY8" fmla="*/ 58774 h 286354"/>
                <a:gd name="connsiteX9" fmla="*/ 149479 w 620790"/>
                <a:gd name="connsiteY9" fmla="*/ 57633 h 286354"/>
                <a:gd name="connsiteX10" fmla="*/ 152452 w 620790"/>
                <a:gd name="connsiteY10" fmla="*/ 56173 h 286354"/>
                <a:gd name="connsiteX11" fmla="*/ 156065 w 620790"/>
                <a:gd name="connsiteY11" fmla="*/ 58453 h 286354"/>
                <a:gd name="connsiteX12" fmla="*/ 161100 w 620790"/>
                <a:gd name="connsiteY12" fmla="*/ 95760 h 286354"/>
                <a:gd name="connsiteX13" fmla="*/ 166583 w 620790"/>
                <a:gd name="connsiteY13" fmla="*/ 117232 h 286354"/>
                <a:gd name="connsiteX14" fmla="*/ 176076 w 620790"/>
                <a:gd name="connsiteY14" fmla="*/ 148876 h 286354"/>
                <a:gd name="connsiteX15" fmla="*/ 196574 w 620790"/>
                <a:gd name="connsiteY15" fmla="*/ 183723 h 286354"/>
                <a:gd name="connsiteX16" fmla="*/ 204556 w 620790"/>
                <a:gd name="connsiteY16" fmla="*/ 192435 h 286354"/>
                <a:gd name="connsiteX17" fmla="*/ 206106 w 620790"/>
                <a:gd name="connsiteY17" fmla="*/ 197995 h 286354"/>
                <a:gd name="connsiteX18" fmla="*/ 209450 w 620790"/>
                <a:gd name="connsiteY18" fmla="*/ 212459 h 286354"/>
                <a:gd name="connsiteX19" fmla="*/ 213639 w 620790"/>
                <a:gd name="connsiteY19" fmla="*/ 219775 h 286354"/>
                <a:gd name="connsiteX20" fmla="*/ 228462 w 620790"/>
                <a:gd name="connsiteY20" fmla="*/ 227551 h 286354"/>
                <a:gd name="connsiteX21" fmla="*/ 251728 w 620790"/>
                <a:gd name="connsiteY21" fmla="*/ 233688 h 286354"/>
                <a:gd name="connsiteX22" fmla="*/ 272674 w 620790"/>
                <a:gd name="connsiteY22" fmla="*/ 236647 h 286354"/>
                <a:gd name="connsiteX23" fmla="*/ 301987 w 620790"/>
                <a:gd name="connsiteY23" fmla="*/ 237454 h 286354"/>
                <a:gd name="connsiteX24" fmla="*/ 324522 w 620790"/>
                <a:gd name="connsiteY24" fmla="*/ 235725 h 286354"/>
                <a:gd name="connsiteX25" fmla="*/ 331722 w 620790"/>
                <a:gd name="connsiteY25" fmla="*/ 235725 h 286354"/>
                <a:gd name="connsiteX26" fmla="*/ 330441 w 620790"/>
                <a:gd name="connsiteY26" fmla="*/ 240721 h 286354"/>
                <a:gd name="connsiteX27" fmla="*/ 333452 w 620790"/>
                <a:gd name="connsiteY27" fmla="*/ 277875 h 286354"/>
                <a:gd name="connsiteX28" fmla="*/ 339486 w 620790"/>
                <a:gd name="connsiteY28" fmla="*/ 279015 h 286354"/>
                <a:gd name="connsiteX29" fmla="*/ 349210 w 620790"/>
                <a:gd name="connsiteY29" fmla="*/ 277234 h 286354"/>
                <a:gd name="connsiteX30" fmla="*/ 377395 w 620790"/>
                <a:gd name="connsiteY30" fmla="*/ 271687 h 286354"/>
                <a:gd name="connsiteX31" fmla="*/ 404299 w 620790"/>
                <a:gd name="connsiteY31" fmla="*/ 261437 h 286354"/>
                <a:gd name="connsiteX32" fmla="*/ 409564 w 620790"/>
                <a:gd name="connsiteY32" fmla="*/ 255595 h 286354"/>
                <a:gd name="connsiteX33" fmla="*/ 415816 w 620790"/>
                <a:gd name="connsiteY33" fmla="*/ 250561 h 286354"/>
                <a:gd name="connsiteX34" fmla="*/ 422837 w 620790"/>
                <a:gd name="connsiteY34" fmla="*/ 243130 h 286354"/>
                <a:gd name="connsiteX35" fmla="*/ 440773 w 620790"/>
                <a:gd name="connsiteY35" fmla="*/ 221261 h 286354"/>
                <a:gd name="connsiteX36" fmla="*/ 447614 w 620790"/>
                <a:gd name="connsiteY36" fmla="*/ 209384 h 286354"/>
                <a:gd name="connsiteX37" fmla="*/ 453264 w 620790"/>
                <a:gd name="connsiteY37" fmla="*/ 200289 h 286354"/>
                <a:gd name="connsiteX38" fmla="*/ 456723 w 620790"/>
                <a:gd name="connsiteY38" fmla="*/ 191833 h 286354"/>
                <a:gd name="connsiteX39" fmla="*/ 460451 w 620790"/>
                <a:gd name="connsiteY39" fmla="*/ 181853 h 286354"/>
                <a:gd name="connsiteX40" fmla="*/ 463462 w 620790"/>
                <a:gd name="connsiteY40" fmla="*/ 172667 h 286354"/>
                <a:gd name="connsiteX41" fmla="*/ 466191 w 620790"/>
                <a:gd name="connsiteY41" fmla="*/ 162764 h 286354"/>
                <a:gd name="connsiteX42" fmla="*/ 468023 w 620790"/>
                <a:gd name="connsiteY42" fmla="*/ 153719 h 286354"/>
                <a:gd name="connsiteX43" fmla="*/ 469868 w 620790"/>
                <a:gd name="connsiteY43" fmla="*/ 141753 h 286354"/>
                <a:gd name="connsiteX44" fmla="*/ 470585 w 620790"/>
                <a:gd name="connsiteY44" fmla="*/ 133541 h 286354"/>
                <a:gd name="connsiteX45" fmla="*/ 470188 w 620790"/>
                <a:gd name="connsiteY45" fmla="*/ 131222 h 286354"/>
                <a:gd name="connsiteX46" fmla="*/ 471892 w 620790"/>
                <a:gd name="connsiteY46" fmla="*/ 104690 h 286354"/>
                <a:gd name="connsiteX47" fmla="*/ 471712 w 620790"/>
                <a:gd name="connsiteY47" fmla="*/ 96785 h 286354"/>
                <a:gd name="connsiteX48" fmla="*/ 471174 w 620790"/>
                <a:gd name="connsiteY48" fmla="*/ 94492 h 286354"/>
                <a:gd name="connsiteX49" fmla="*/ 470175 w 620790"/>
                <a:gd name="connsiteY49" fmla="*/ 68677 h 286354"/>
                <a:gd name="connsiteX50" fmla="*/ 468561 w 620790"/>
                <a:gd name="connsiteY50" fmla="*/ 48025 h 286354"/>
                <a:gd name="connsiteX51" fmla="*/ 469675 w 620790"/>
                <a:gd name="connsiteY51" fmla="*/ 33023 h 286354"/>
                <a:gd name="connsiteX52" fmla="*/ 477631 w 620790"/>
                <a:gd name="connsiteY52" fmla="*/ 25759 h 286354"/>
                <a:gd name="connsiteX53" fmla="*/ 494145 w 620790"/>
                <a:gd name="connsiteY53" fmla="*/ 24669 h 286354"/>
                <a:gd name="connsiteX54" fmla="*/ 497848 w 620790"/>
                <a:gd name="connsiteY54" fmla="*/ 25348 h 286354"/>
                <a:gd name="connsiteX55" fmla="*/ 513785 w 620790"/>
                <a:gd name="connsiteY55" fmla="*/ 26130 h 286354"/>
                <a:gd name="connsiteX56" fmla="*/ 528211 w 620790"/>
                <a:gd name="connsiteY56" fmla="*/ 30665 h 286354"/>
                <a:gd name="connsiteX57" fmla="*/ 531055 w 620790"/>
                <a:gd name="connsiteY57" fmla="*/ 32561 h 286354"/>
                <a:gd name="connsiteX58" fmla="*/ 532003 w 620790"/>
                <a:gd name="connsiteY58" fmla="*/ 33510 h 286354"/>
                <a:gd name="connsiteX59" fmla="*/ 533899 w 620790"/>
                <a:gd name="connsiteY59" fmla="*/ 33510 h 286354"/>
                <a:gd name="connsiteX60" fmla="*/ 533169 w 620790"/>
                <a:gd name="connsiteY60" fmla="*/ 39108 h 286354"/>
                <a:gd name="connsiteX61" fmla="*/ 533284 w 620790"/>
                <a:gd name="connsiteY61" fmla="*/ 48166 h 286354"/>
                <a:gd name="connsiteX62" fmla="*/ 534796 w 620790"/>
                <a:gd name="connsiteY62" fmla="*/ 53418 h 286354"/>
                <a:gd name="connsiteX63" fmla="*/ 534347 w 620790"/>
                <a:gd name="connsiteY63" fmla="*/ 55314 h 286354"/>
                <a:gd name="connsiteX64" fmla="*/ 534347 w 620790"/>
                <a:gd name="connsiteY64" fmla="*/ 57134 h 286354"/>
                <a:gd name="connsiteX65" fmla="*/ 534809 w 620790"/>
                <a:gd name="connsiteY65" fmla="*/ 58966 h 286354"/>
                <a:gd name="connsiteX66" fmla="*/ 533963 w 620790"/>
                <a:gd name="connsiteY66" fmla="*/ 66089 h 286354"/>
                <a:gd name="connsiteX67" fmla="*/ 533412 w 620790"/>
                <a:gd name="connsiteY67" fmla="*/ 67895 h 286354"/>
                <a:gd name="connsiteX68" fmla="*/ 533502 w 620790"/>
                <a:gd name="connsiteY68" fmla="*/ 69791 h 286354"/>
                <a:gd name="connsiteX69" fmla="*/ 534014 w 620790"/>
                <a:gd name="connsiteY69" fmla="*/ 71790 h 286354"/>
                <a:gd name="connsiteX70" fmla="*/ 534014 w 620790"/>
                <a:gd name="connsiteY70" fmla="*/ 91302 h 286354"/>
                <a:gd name="connsiteX71" fmla="*/ 533515 w 620790"/>
                <a:gd name="connsiteY71" fmla="*/ 93339 h 286354"/>
                <a:gd name="connsiteX72" fmla="*/ 533361 w 620790"/>
                <a:gd name="connsiteY72" fmla="*/ 96554 h 286354"/>
                <a:gd name="connsiteX73" fmla="*/ 534001 w 620790"/>
                <a:gd name="connsiteY73" fmla="*/ 98425 h 286354"/>
                <a:gd name="connsiteX74" fmla="*/ 534745 w 620790"/>
                <a:gd name="connsiteY74" fmla="*/ 104562 h 286354"/>
                <a:gd name="connsiteX75" fmla="*/ 534450 w 620790"/>
                <a:gd name="connsiteY75" fmla="*/ 106675 h 286354"/>
                <a:gd name="connsiteX76" fmla="*/ 536320 w 620790"/>
                <a:gd name="connsiteY76" fmla="*/ 123330 h 286354"/>
                <a:gd name="connsiteX77" fmla="*/ 536730 w 620790"/>
                <a:gd name="connsiteY77" fmla="*/ 124611 h 286354"/>
                <a:gd name="connsiteX78" fmla="*/ 537038 w 620790"/>
                <a:gd name="connsiteY78" fmla="*/ 125226 h 286354"/>
                <a:gd name="connsiteX79" fmla="*/ 537794 w 620790"/>
                <a:gd name="connsiteY79" fmla="*/ 126379 h 286354"/>
                <a:gd name="connsiteX80" fmla="*/ 539908 w 620790"/>
                <a:gd name="connsiteY80" fmla="*/ 134387 h 286354"/>
                <a:gd name="connsiteX81" fmla="*/ 541099 w 620790"/>
                <a:gd name="connsiteY81" fmla="*/ 140293 h 286354"/>
                <a:gd name="connsiteX82" fmla="*/ 541765 w 620790"/>
                <a:gd name="connsiteY82" fmla="*/ 141394 h 286354"/>
                <a:gd name="connsiteX83" fmla="*/ 542124 w 620790"/>
                <a:gd name="connsiteY83" fmla="*/ 141920 h 286354"/>
                <a:gd name="connsiteX84" fmla="*/ 542867 w 620790"/>
                <a:gd name="connsiteY84" fmla="*/ 142919 h 286354"/>
                <a:gd name="connsiteX85" fmla="*/ 544212 w 620790"/>
                <a:gd name="connsiteY85" fmla="*/ 144969 h 286354"/>
                <a:gd name="connsiteX86" fmla="*/ 545007 w 620790"/>
                <a:gd name="connsiteY86" fmla="*/ 146608 h 286354"/>
                <a:gd name="connsiteX87" fmla="*/ 545583 w 620790"/>
                <a:gd name="connsiteY87" fmla="*/ 148927 h 286354"/>
                <a:gd name="connsiteX88" fmla="*/ 546095 w 620790"/>
                <a:gd name="connsiteY88" fmla="*/ 150696 h 286354"/>
                <a:gd name="connsiteX89" fmla="*/ 547761 w 620790"/>
                <a:gd name="connsiteY89" fmla="*/ 156179 h 286354"/>
                <a:gd name="connsiteX90" fmla="*/ 548632 w 620790"/>
                <a:gd name="connsiteY90" fmla="*/ 157101 h 286354"/>
                <a:gd name="connsiteX91" fmla="*/ 549068 w 620790"/>
                <a:gd name="connsiteY91" fmla="*/ 157562 h 286354"/>
                <a:gd name="connsiteX92" fmla="*/ 549952 w 620790"/>
                <a:gd name="connsiteY92" fmla="*/ 158485 h 286354"/>
                <a:gd name="connsiteX93" fmla="*/ 553962 w 620790"/>
                <a:gd name="connsiteY93" fmla="*/ 167017 h 286354"/>
                <a:gd name="connsiteX94" fmla="*/ 554321 w 620790"/>
                <a:gd name="connsiteY94" fmla="*/ 168080 h 286354"/>
                <a:gd name="connsiteX95" fmla="*/ 554590 w 620790"/>
                <a:gd name="connsiteY95" fmla="*/ 168542 h 286354"/>
                <a:gd name="connsiteX96" fmla="*/ 555358 w 620790"/>
                <a:gd name="connsiteY96" fmla="*/ 169311 h 286354"/>
                <a:gd name="connsiteX97" fmla="*/ 557101 w 620790"/>
                <a:gd name="connsiteY97" fmla="*/ 170592 h 286354"/>
                <a:gd name="connsiteX98" fmla="*/ 557933 w 620790"/>
                <a:gd name="connsiteY98" fmla="*/ 171360 h 286354"/>
                <a:gd name="connsiteX99" fmla="*/ 558356 w 620790"/>
                <a:gd name="connsiteY99" fmla="*/ 171757 h 286354"/>
                <a:gd name="connsiteX100" fmla="*/ 559201 w 620790"/>
                <a:gd name="connsiteY100" fmla="*/ 172590 h 286354"/>
                <a:gd name="connsiteX101" fmla="*/ 559637 w 620790"/>
                <a:gd name="connsiteY101" fmla="*/ 173013 h 286354"/>
                <a:gd name="connsiteX102" fmla="*/ 560457 w 620790"/>
                <a:gd name="connsiteY102" fmla="*/ 173935 h 286354"/>
                <a:gd name="connsiteX103" fmla="*/ 563199 w 620790"/>
                <a:gd name="connsiteY103" fmla="*/ 179534 h 286354"/>
                <a:gd name="connsiteX104" fmla="*/ 564480 w 620790"/>
                <a:gd name="connsiteY104" fmla="*/ 180815 h 286354"/>
                <a:gd name="connsiteX105" fmla="*/ 570617 w 620790"/>
                <a:gd name="connsiteY105" fmla="*/ 185350 h 286354"/>
                <a:gd name="connsiteX106" fmla="*/ 571731 w 620790"/>
                <a:gd name="connsiteY106" fmla="*/ 186875 h 286354"/>
                <a:gd name="connsiteX107" fmla="*/ 574511 w 620790"/>
                <a:gd name="connsiteY107" fmla="*/ 190949 h 286354"/>
                <a:gd name="connsiteX108" fmla="*/ 575792 w 620790"/>
                <a:gd name="connsiteY108" fmla="*/ 192140 h 286354"/>
                <a:gd name="connsiteX109" fmla="*/ 579559 w 620790"/>
                <a:gd name="connsiteY109" fmla="*/ 193960 h 286354"/>
                <a:gd name="connsiteX110" fmla="*/ 581058 w 620790"/>
                <a:gd name="connsiteY110" fmla="*/ 194959 h 286354"/>
                <a:gd name="connsiteX111" fmla="*/ 583992 w 620790"/>
                <a:gd name="connsiteY111" fmla="*/ 197880 h 286354"/>
                <a:gd name="connsiteX112" fmla="*/ 585004 w 620790"/>
                <a:gd name="connsiteY112" fmla="*/ 199276 h 286354"/>
                <a:gd name="connsiteX113" fmla="*/ 586797 w 620790"/>
                <a:gd name="connsiteY113" fmla="*/ 201416 h 286354"/>
                <a:gd name="connsiteX114" fmla="*/ 588155 w 620790"/>
                <a:gd name="connsiteY114" fmla="*/ 202185 h 286354"/>
                <a:gd name="connsiteX115" fmla="*/ 591474 w 620790"/>
                <a:gd name="connsiteY115" fmla="*/ 202646 h 286354"/>
                <a:gd name="connsiteX116" fmla="*/ 593062 w 620790"/>
                <a:gd name="connsiteY116" fmla="*/ 203363 h 286354"/>
                <a:gd name="connsiteX117" fmla="*/ 594984 w 620790"/>
                <a:gd name="connsiteY117" fmla="*/ 204644 h 286354"/>
                <a:gd name="connsiteX118" fmla="*/ 596265 w 620790"/>
                <a:gd name="connsiteY118" fmla="*/ 205810 h 286354"/>
                <a:gd name="connsiteX119" fmla="*/ 597828 w 620790"/>
                <a:gd name="connsiteY119" fmla="*/ 207283 h 286354"/>
                <a:gd name="connsiteX120" fmla="*/ 599199 w 620790"/>
                <a:gd name="connsiteY120" fmla="*/ 207937 h 286354"/>
                <a:gd name="connsiteX121" fmla="*/ 601236 w 620790"/>
                <a:gd name="connsiteY121" fmla="*/ 208398 h 286354"/>
                <a:gd name="connsiteX122" fmla="*/ 602722 w 620790"/>
                <a:gd name="connsiteY122" fmla="*/ 208911 h 286354"/>
                <a:gd name="connsiteX123" fmla="*/ 604234 w 620790"/>
                <a:gd name="connsiteY123" fmla="*/ 209397 h 286354"/>
                <a:gd name="connsiteX124" fmla="*/ 605745 w 620790"/>
                <a:gd name="connsiteY124" fmla="*/ 209807 h 286354"/>
                <a:gd name="connsiteX125" fmla="*/ 606822 w 620790"/>
                <a:gd name="connsiteY125" fmla="*/ 209884 h 286354"/>
                <a:gd name="connsiteX126" fmla="*/ 609025 w 620790"/>
                <a:gd name="connsiteY126" fmla="*/ 209974 h 286354"/>
                <a:gd name="connsiteX127" fmla="*/ 610960 w 620790"/>
                <a:gd name="connsiteY127" fmla="*/ 210819 h 286354"/>
                <a:gd name="connsiteX128" fmla="*/ 611921 w 620790"/>
                <a:gd name="connsiteY128" fmla="*/ 211306 h 286354"/>
                <a:gd name="connsiteX129" fmla="*/ 612817 w 620790"/>
                <a:gd name="connsiteY129" fmla="*/ 210794 h 286354"/>
                <a:gd name="connsiteX130" fmla="*/ 614406 w 620790"/>
                <a:gd name="connsiteY130" fmla="*/ 210192 h 286354"/>
                <a:gd name="connsiteX131" fmla="*/ 616891 w 620790"/>
                <a:gd name="connsiteY131" fmla="*/ 210448 h 286354"/>
                <a:gd name="connsiteX132" fmla="*/ 618570 w 620790"/>
                <a:gd name="connsiteY132" fmla="*/ 211652 h 286354"/>
                <a:gd name="connsiteX133" fmla="*/ 618570 w 620790"/>
                <a:gd name="connsiteY133" fmla="*/ 214983 h 286354"/>
                <a:gd name="connsiteX134" fmla="*/ 570373 w 620790"/>
                <a:gd name="connsiteY134" fmla="*/ 197252 h 286354"/>
                <a:gd name="connsiteX135" fmla="*/ 562276 w 620790"/>
                <a:gd name="connsiteY135" fmla="*/ 190091 h 286354"/>
                <a:gd name="connsiteX136" fmla="*/ 544340 w 620790"/>
                <a:gd name="connsiteY136" fmla="*/ 165403 h 286354"/>
                <a:gd name="connsiteX137" fmla="*/ 529428 w 620790"/>
                <a:gd name="connsiteY137" fmla="*/ 118154 h 286354"/>
                <a:gd name="connsiteX138" fmla="*/ 524803 w 620790"/>
                <a:gd name="connsiteY138" fmla="*/ 83448 h 286354"/>
                <a:gd name="connsiteX139" fmla="*/ 526930 w 620790"/>
                <a:gd name="connsiteY139" fmla="*/ 46526 h 286354"/>
                <a:gd name="connsiteX140" fmla="*/ 527801 w 620790"/>
                <a:gd name="connsiteY140" fmla="*/ 35662 h 286354"/>
                <a:gd name="connsiteX141" fmla="*/ 525021 w 620790"/>
                <a:gd name="connsiteY141" fmla="*/ 32292 h 286354"/>
                <a:gd name="connsiteX142" fmla="*/ 514605 w 620790"/>
                <a:gd name="connsiteY142" fmla="*/ 31908 h 286354"/>
                <a:gd name="connsiteX143" fmla="*/ 504676 w 620790"/>
                <a:gd name="connsiteY143" fmla="*/ 31318 h 286354"/>
                <a:gd name="connsiteX144" fmla="*/ 487663 w 620790"/>
                <a:gd name="connsiteY144" fmla="*/ 30678 h 286354"/>
                <a:gd name="connsiteX145" fmla="*/ 483255 w 620790"/>
                <a:gd name="connsiteY145" fmla="*/ 31049 h 286354"/>
                <a:gd name="connsiteX146" fmla="*/ 479937 w 620790"/>
                <a:gd name="connsiteY146" fmla="*/ 30960 h 286354"/>
                <a:gd name="connsiteX147" fmla="*/ 479450 w 620790"/>
                <a:gd name="connsiteY147" fmla="*/ 31088 h 286354"/>
                <a:gd name="connsiteX148" fmla="*/ 478541 w 620790"/>
                <a:gd name="connsiteY148" fmla="*/ 31408 h 286354"/>
                <a:gd name="connsiteX149" fmla="*/ 477759 w 620790"/>
                <a:gd name="connsiteY149" fmla="*/ 31908 h 286354"/>
                <a:gd name="connsiteX150" fmla="*/ 477477 w 620790"/>
                <a:gd name="connsiteY150" fmla="*/ 32279 h 286354"/>
                <a:gd name="connsiteX151" fmla="*/ 477119 w 620790"/>
                <a:gd name="connsiteY151" fmla="*/ 33727 h 286354"/>
                <a:gd name="connsiteX152" fmla="*/ 477119 w 620790"/>
                <a:gd name="connsiteY152" fmla="*/ 35444 h 286354"/>
                <a:gd name="connsiteX153" fmla="*/ 477119 w 620790"/>
                <a:gd name="connsiteY153" fmla="*/ 39287 h 286354"/>
                <a:gd name="connsiteX154" fmla="*/ 477119 w 620790"/>
                <a:gd name="connsiteY154" fmla="*/ 42695 h 286354"/>
                <a:gd name="connsiteX155" fmla="*/ 477644 w 620790"/>
                <a:gd name="connsiteY155" fmla="*/ 49549 h 286354"/>
                <a:gd name="connsiteX156" fmla="*/ 477964 w 620790"/>
                <a:gd name="connsiteY156" fmla="*/ 50907 h 286354"/>
                <a:gd name="connsiteX157" fmla="*/ 478092 w 620790"/>
                <a:gd name="connsiteY157" fmla="*/ 53726 h 286354"/>
                <a:gd name="connsiteX158" fmla="*/ 478887 w 620790"/>
                <a:gd name="connsiteY158" fmla="*/ 60131 h 286354"/>
                <a:gd name="connsiteX159" fmla="*/ 478989 w 620790"/>
                <a:gd name="connsiteY159" fmla="*/ 61643 h 286354"/>
                <a:gd name="connsiteX160" fmla="*/ 479912 w 620790"/>
                <a:gd name="connsiteY160" fmla="*/ 70368 h 286354"/>
                <a:gd name="connsiteX161" fmla="*/ 481949 w 620790"/>
                <a:gd name="connsiteY161" fmla="*/ 108033 h 286354"/>
                <a:gd name="connsiteX162" fmla="*/ 479105 w 620790"/>
                <a:gd name="connsiteY162" fmla="*/ 138896 h 286354"/>
                <a:gd name="connsiteX163" fmla="*/ 478169 w 620790"/>
                <a:gd name="connsiteY163" fmla="*/ 143534 h 286354"/>
                <a:gd name="connsiteX164" fmla="*/ 461117 w 620790"/>
                <a:gd name="connsiteY164" fmla="*/ 203748 h 286354"/>
                <a:gd name="connsiteX165" fmla="*/ 454007 w 620790"/>
                <a:gd name="connsiteY165" fmla="*/ 217545 h 286354"/>
                <a:gd name="connsiteX166" fmla="*/ 453213 w 620790"/>
                <a:gd name="connsiteY166" fmla="*/ 218724 h 286354"/>
                <a:gd name="connsiteX167" fmla="*/ 377818 w 620790"/>
                <a:gd name="connsiteY167" fmla="*/ 272737 h 286354"/>
                <a:gd name="connsiteX168" fmla="*/ 299207 w 620790"/>
                <a:gd name="connsiteY168" fmla="*/ 284780 h 286354"/>
                <a:gd name="connsiteX169" fmla="*/ 216765 w 620790"/>
                <a:gd name="connsiteY169" fmla="*/ 272122 h 286354"/>
                <a:gd name="connsiteX170" fmla="*/ 214971 w 620790"/>
                <a:gd name="connsiteY170" fmla="*/ 271507 h 286354"/>
                <a:gd name="connsiteX171" fmla="*/ 167902 w 620790"/>
                <a:gd name="connsiteY171" fmla="*/ 246525 h 286354"/>
                <a:gd name="connsiteX172" fmla="*/ 162778 w 620790"/>
                <a:gd name="connsiteY172" fmla="*/ 242272 h 286354"/>
                <a:gd name="connsiteX173" fmla="*/ 133440 w 620790"/>
                <a:gd name="connsiteY173" fmla="*/ 201723 h 286354"/>
                <a:gd name="connsiteX174" fmla="*/ 130698 w 620790"/>
                <a:gd name="connsiteY174" fmla="*/ 196202 h 286354"/>
                <a:gd name="connsiteX175" fmla="*/ 130493 w 620790"/>
                <a:gd name="connsiteY175" fmla="*/ 192204 h 286354"/>
                <a:gd name="connsiteX176" fmla="*/ 131031 w 620790"/>
                <a:gd name="connsiteY176" fmla="*/ 186670 h 286354"/>
                <a:gd name="connsiteX177" fmla="*/ 125125 w 620790"/>
                <a:gd name="connsiteY177" fmla="*/ 141125 h 286354"/>
                <a:gd name="connsiteX178" fmla="*/ 119655 w 620790"/>
                <a:gd name="connsiteY178" fmla="*/ 79246 h 286354"/>
                <a:gd name="connsiteX179" fmla="*/ 114671 w 620790"/>
                <a:gd name="connsiteY179" fmla="*/ 44053 h 286354"/>
                <a:gd name="connsiteX180" fmla="*/ 90432 w 620790"/>
                <a:gd name="connsiteY180" fmla="*/ 22914 h 286354"/>
                <a:gd name="connsiteX181" fmla="*/ 74341 w 620790"/>
                <a:gd name="connsiteY181" fmla="*/ 22415 h 286354"/>
                <a:gd name="connsiteX182" fmla="*/ 41620 w 620790"/>
                <a:gd name="connsiteY182" fmla="*/ 17290 h 286354"/>
                <a:gd name="connsiteX183" fmla="*/ 226 w 620790"/>
                <a:gd name="connsiteY183" fmla="*/ -133 h 286354"/>
                <a:gd name="connsiteX184" fmla="*/ -1606 w 620790"/>
                <a:gd name="connsiteY184" fmla="*/ -1556 h 28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620790" h="286354">
                  <a:moveTo>
                    <a:pt x="-1606" y="-1556"/>
                  </a:moveTo>
                  <a:cubicBezTo>
                    <a:pt x="611" y="-1735"/>
                    <a:pt x="2366" y="-492"/>
                    <a:pt x="4057" y="584"/>
                  </a:cubicBezTo>
                  <a:cubicBezTo>
                    <a:pt x="10911" y="4889"/>
                    <a:pt x="18406" y="7784"/>
                    <a:pt x="25837" y="10718"/>
                  </a:cubicBezTo>
                  <a:cubicBezTo>
                    <a:pt x="34907" y="14318"/>
                    <a:pt x="44323" y="17008"/>
                    <a:pt x="53932" y="18738"/>
                  </a:cubicBezTo>
                  <a:cubicBezTo>
                    <a:pt x="60889" y="19955"/>
                    <a:pt x="67807" y="21582"/>
                    <a:pt x="74981" y="21121"/>
                  </a:cubicBezTo>
                  <a:cubicBezTo>
                    <a:pt x="81438" y="20762"/>
                    <a:pt x="87908" y="21095"/>
                    <a:pt x="94301" y="22107"/>
                  </a:cubicBezTo>
                  <a:cubicBezTo>
                    <a:pt x="102679" y="23388"/>
                    <a:pt x="112570" y="29089"/>
                    <a:pt x="114799" y="39774"/>
                  </a:cubicBezTo>
                  <a:cubicBezTo>
                    <a:pt x="115696" y="43912"/>
                    <a:pt x="117003" y="47973"/>
                    <a:pt x="117272" y="52240"/>
                  </a:cubicBezTo>
                  <a:cubicBezTo>
                    <a:pt x="117336" y="55314"/>
                    <a:pt x="119424" y="57979"/>
                    <a:pt x="122396" y="58774"/>
                  </a:cubicBezTo>
                  <a:cubicBezTo>
                    <a:pt x="131582" y="62027"/>
                    <a:pt x="140614" y="61912"/>
                    <a:pt x="149479" y="57633"/>
                  </a:cubicBezTo>
                  <a:cubicBezTo>
                    <a:pt x="150466" y="57147"/>
                    <a:pt x="151440" y="56595"/>
                    <a:pt x="152452" y="56173"/>
                  </a:cubicBezTo>
                  <a:cubicBezTo>
                    <a:pt x="155014" y="55097"/>
                    <a:pt x="155975" y="55596"/>
                    <a:pt x="156065" y="58453"/>
                  </a:cubicBezTo>
                  <a:cubicBezTo>
                    <a:pt x="156462" y="71060"/>
                    <a:pt x="159114" y="83371"/>
                    <a:pt x="161100" y="95760"/>
                  </a:cubicBezTo>
                  <a:cubicBezTo>
                    <a:pt x="162265" y="103024"/>
                    <a:pt x="164725" y="110083"/>
                    <a:pt x="166583" y="117232"/>
                  </a:cubicBezTo>
                  <a:cubicBezTo>
                    <a:pt x="169350" y="127904"/>
                    <a:pt x="171797" y="138665"/>
                    <a:pt x="176076" y="148876"/>
                  </a:cubicBezTo>
                  <a:cubicBezTo>
                    <a:pt x="181329" y="161419"/>
                    <a:pt x="187606" y="173333"/>
                    <a:pt x="196574" y="183723"/>
                  </a:cubicBezTo>
                  <a:cubicBezTo>
                    <a:pt x="199137" y="186708"/>
                    <a:pt x="201699" y="189706"/>
                    <a:pt x="204556" y="192435"/>
                  </a:cubicBezTo>
                  <a:cubicBezTo>
                    <a:pt x="206183" y="193780"/>
                    <a:pt x="206811" y="195997"/>
                    <a:pt x="206106" y="197995"/>
                  </a:cubicBezTo>
                  <a:cubicBezTo>
                    <a:pt x="204300" y="203517"/>
                    <a:pt x="205799" y="208321"/>
                    <a:pt x="209450" y="212459"/>
                  </a:cubicBezTo>
                  <a:cubicBezTo>
                    <a:pt x="211384" y="214637"/>
                    <a:pt x="211794" y="217507"/>
                    <a:pt x="213639" y="219775"/>
                  </a:cubicBezTo>
                  <a:cubicBezTo>
                    <a:pt x="217559" y="224592"/>
                    <a:pt x="223056" y="226001"/>
                    <a:pt x="228462" y="227551"/>
                  </a:cubicBezTo>
                  <a:cubicBezTo>
                    <a:pt x="236149" y="229768"/>
                    <a:pt x="243836" y="232125"/>
                    <a:pt x="251728" y="233688"/>
                  </a:cubicBezTo>
                  <a:cubicBezTo>
                    <a:pt x="258659" y="235071"/>
                    <a:pt x="265692" y="235648"/>
                    <a:pt x="272674" y="236647"/>
                  </a:cubicBezTo>
                  <a:cubicBezTo>
                    <a:pt x="282449" y="238031"/>
                    <a:pt x="292224" y="237185"/>
                    <a:pt x="301987" y="237454"/>
                  </a:cubicBezTo>
                  <a:cubicBezTo>
                    <a:pt x="309533" y="237519"/>
                    <a:pt x="317079" y="236929"/>
                    <a:pt x="324522" y="235725"/>
                  </a:cubicBezTo>
                  <a:cubicBezTo>
                    <a:pt x="326918" y="235558"/>
                    <a:pt x="329326" y="235558"/>
                    <a:pt x="331722" y="235725"/>
                  </a:cubicBezTo>
                  <a:cubicBezTo>
                    <a:pt x="332106" y="237736"/>
                    <a:pt x="330992" y="239261"/>
                    <a:pt x="330441" y="240721"/>
                  </a:cubicBezTo>
                  <a:cubicBezTo>
                    <a:pt x="325355" y="252854"/>
                    <a:pt x="326469" y="266716"/>
                    <a:pt x="333452" y="277875"/>
                  </a:cubicBezTo>
                  <a:cubicBezTo>
                    <a:pt x="335002" y="280257"/>
                    <a:pt x="337462" y="279412"/>
                    <a:pt x="339486" y="279015"/>
                  </a:cubicBezTo>
                  <a:cubicBezTo>
                    <a:pt x="342727" y="278387"/>
                    <a:pt x="346007" y="277938"/>
                    <a:pt x="349210" y="277234"/>
                  </a:cubicBezTo>
                  <a:cubicBezTo>
                    <a:pt x="358562" y="275171"/>
                    <a:pt x="368119" y="274159"/>
                    <a:pt x="377395" y="271687"/>
                  </a:cubicBezTo>
                  <a:cubicBezTo>
                    <a:pt x="386747" y="269368"/>
                    <a:pt x="395779" y="265921"/>
                    <a:pt x="404299" y="261437"/>
                  </a:cubicBezTo>
                  <a:cubicBezTo>
                    <a:pt x="406592" y="260156"/>
                    <a:pt x="409936" y="259426"/>
                    <a:pt x="409564" y="255595"/>
                  </a:cubicBezTo>
                  <a:cubicBezTo>
                    <a:pt x="411383" y="253609"/>
                    <a:pt x="413497" y="251919"/>
                    <a:pt x="415816" y="250561"/>
                  </a:cubicBezTo>
                  <a:cubicBezTo>
                    <a:pt x="418827" y="248626"/>
                    <a:pt x="420479" y="245513"/>
                    <a:pt x="422837" y="243130"/>
                  </a:cubicBezTo>
                  <a:cubicBezTo>
                    <a:pt x="429524" y="236365"/>
                    <a:pt x="435008" y="228755"/>
                    <a:pt x="440773" y="221261"/>
                  </a:cubicBezTo>
                  <a:cubicBezTo>
                    <a:pt x="443643" y="217520"/>
                    <a:pt x="447345" y="214753"/>
                    <a:pt x="447614" y="209384"/>
                  </a:cubicBezTo>
                  <a:cubicBezTo>
                    <a:pt x="447794" y="205644"/>
                    <a:pt x="450817" y="202979"/>
                    <a:pt x="453264" y="200289"/>
                  </a:cubicBezTo>
                  <a:cubicBezTo>
                    <a:pt x="455711" y="197598"/>
                    <a:pt x="456979" y="195254"/>
                    <a:pt x="456723" y="191833"/>
                  </a:cubicBezTo>
                  <a:cubicBezTo>
                    <a:pt x="456441" y="187989"/>
                    <a:pt x="458132" y="184761"/>
                    <a:pt x="460451" y="181853"/>
                  </a:cubicBezTo>
                  <a:cubicBezTo>
                    <a:pt x="462655" y="179329"/>
                    <a:pt x="463744" y="176011"/>
                    <a:pt x="463462" y="172667"/>
                  </a:cubicBezTo>
                  <a:cubicBezTo>
                    <a:pt x="463257" y="169157"/>
                    <a:pt x="464218" y="165672"/>
                    <a:pt x="466191" y="162764"/>
                  </a:cubicBezTo>
                  <a:cubicBezTo>
                    <a:pt x="467972" y="160112"/>
                    <a:pt x="468625" y="156858"/>
                    <a:pt x="468023" y="153719"/>
                  </a:cubicBezTo>
                  <a:cubicBezTo>
                    <a:pt x="467228" y="149632"/>
                    <a:pt x="467882" y="145404"/>
                    <a:pt x="469868" y="141753"/>
                  </a:cubicBezTo>
                  <a:cubicBezTo>
                    <a:pt x="471315" y="139255"/>
                    <a:pt x="471584" y="136244"/>
                    <a:pt x="470585" y="133541"/>
                  </a:cubicBezTo>
                  <a:cubicBezTo>
                    <a:pt x="470239" y="132823"/>
                    <a:pt x="470098" y="132016"/>
                    <a:pt x="470188" y="131222"/>
                  </a:cubicBezTo>
                  <a:cubicBezTo>
                    <a:pt x="472622" y="122485"/>
                    <a:pt x="470726" y="113491"/>
                    <a:pt x="471892" y="104690"/>
                  </a:cubicBezTo>
                  <a:cubicBezTo>
                    <a:pt x="472250" y="101986"/>
                    <a:pt x="472776" y="99411"/>
                    <a:pt x="471712" y="96785"/>
                  </a:cubicBezTo>
                  <a:cubicBezTo>
                    <a:pt x="471341" y="96080"/>
                    <a:pt x="471162" y="95286"/>
                    <a:pt x="471174" y="94492"/>
                  </a:cubicBezTo>
                  <a:cubicBezTo>
                    <a:pt x="472212" y="85844"/>
                    <a:pt x="470418" y="77286"/>
                    <a:pt x="470175" y="68677"/>
                  </a:cubicBezTo>
                  <a:cubicBezTo>
                    <a:pt x="470008" y="61771"/>
                    <a:pt x="469470" y="54879"/>
                    <a:pt x="468561" y="48025"/>
                  </a:cubicBezTo>
                  <a:cubicBezTo>
                    <a:pt x="468023" y="43003"/>
                    <a:pt x="468407" y="37917"/>
                    <a:pt x="469675" y="33023"/>
                  </a:cubicBezTo>
                  <a:cubicBezTo>
                    <a:pt x="470547" y="29179"/>
                    <a:pt x="473724" y="26284"/>
                    <a:pt x="477631" y="25759"/>
                  </a:cubicBezTo>
                  <a:cubicBezTo>
                    <a:pt x="483076" y="24759"/>
                    <a:pt x="488611" y="24388"/>
                    <a:pt x="494145" y="24669"/>
                  </a:cubicBezTo>
                  <a:cubicBezTo>
                    <a:pt x="495414" y="24631"/>
                    <a:pt x="496669" y="24862"/>
                    <a:pt x="497848" y="25348"/>
                  </a:cubicBezTo>
                  <a:cubicBezTo>
                    <a:pt x="502780" y="27949"/>
                    <a:pt x="508622" y="28231"/>
                    <a:pt x="513785" y="26130"/>
                  </a:cubicBezTo>
                  <a:cubicBezTo>
                    <a:pt x="519384" y="24106"/>
                    <a:pt x="524303" y="26271"/>
                    <a:pt x="528211" y="30665"/>
                  </a:cubicBezTo>
                  <a:cubicBezTo>
                    <a:pt x="528877" y="31729"/>
                    <a:pt x="530055" y="31946"/>
                    <a:pt x="531055" y="32561"/>
                  </a:cubicBezTo>
                  <a:cubicBezTo>
                    <a:pt x="531337" y="32920"/>
                    <a:pt x="531721" y="33164"/>
                    <a:pt x="532003" y="33510"/>
                  </a:cubicBezTo>
                  <a:lnTo>
                    <a:pt x="533899" y="33510"/>
                  </a:lnTo>
                  <a:cubicBezTo>
                    <a:pt x="535385" y="35598"/>
                    <a:pt x="534245" y="37417"/>
                    <a:pt x="533169" y="39108"/>
                  </a:cubicBezTo>
                  <a:cubicBezTo>
                    <a:pt x="531183" y="42208"/>
                    <a:pt x="530927" y="45129"/>
                    <a:pt x="533284" y="48166"/>
                  </a:cubicBezTo>
                  <a:cubicBezTo>
                    <a:pt x="534501" y="49626"/>
                    <a:pt x="535052" y="51535"/>
                    <a:pt x="534796" y="53418"/>
                  </a:cubicBezTo>
                  <a:cubicBezTo>
                    <a:pt x="534681" y="54059"/>
                    <a:pt x="534527" y="54687"/>
                    <a:pt x="534347" y="55314"/>
                  </a:cubicBezTo>
                  <a:cubicBezTo>
                    <a:pt x="534258" y="55917"/>
                    <a:pt x="534258" y="56532"/>
                    <a:pt x="534347" y="57134"/>
                  </a:cubicBezTo>
                  <a:cubicBezTo>
                    <a:pt x="534488" y="57749"/>
                    <a:pt x="534668" y="58351"/>
                    <a:pt x="534809" y="58966"/>
                  </a:cubicBezTo>
                  <a:cubicBezTo>
                    <a:pt x="535206" y="61374"/>
                    <a:pt x="534924" y="63847"/>
                    <a:pt x="533963" y="66089"/>
                  </a:cubicBezTo>
                  <a:cubicBezTo>
                    <a:pt x="533745" y="66678"/>
                    <a:pt x="533553" y="67280"/>
                    <a:pt x="533412" y="67895"/>
                  </a:cubicBezTo>
                  <a:cubicBezTo>
                    <a:pt x="533348" y="68523"/>
                    <a:pt x="533374" y="69163"/>
                    <a:pt x="533502" y="69791"/>
                  </a:cubicBezTo>
                  <a:cubicBezTo>
                    <a:pt x="533694" y="70457"/>
                    <a:pt x="533886" y="71072"/>
                    <a:pt x="534014" y="71790"/>
                  </a:cubicBezTo>
                  <a:cubicBezTo>
                    <a:pt x="534283" y="78298"/>
                    <a:pt x="533707" y="84806"/>
                    <a:pt x="534014" y="91302"/>
                  </a:cubicBezTo>
                  <a:cubicBezTo>
                    <a:pt x="533886" y="91994"/>
                    <a:pt x="533694" y="92673"/>
                    <a:pt x="533515" y="93339"/>
                  </a:cubicBezTo>
                  <a:cubicBezTo>
                    <a:pt x="533246" y="94389"/>
                    <a:pt x="533195" y="95478"/>
                    <a:pt x="533361" y="96554"/>
                  </a:cubicBezTo>
                  <a:cubicBezTo>
                    <a:pt x="533528" y="97195"/>
                    <a:pt x="533745" y="97823"/>
                    <a:pt x="534001" y="98425"/>
                  </a:cubicBezTo>
                  <a:cubicBezTo>
                    <a:pt x="534924" y="100334"/>
                    <a:pt x="535193" y="102486"/>
                    <a:pt x="534745" y="104562"/>
                  </a:cubicBezTo>
                  <a:cubicBezTo>
                    <a:pt x="534629" y="105266"/>
                    <a:pt x="534514" y="105971"/>
                    <a:pt x="534450" y="106675"/>
                  </a:cubicBezTo>
                  <a:cubicBezTo>
                    <a:pt x="535782" y="112120"/>
                    <a:pt x="536410" y="117719"/>
                    <a:pt x="536320" y="123330"/>
                  </a:cubicBezTo>
                  <a:cubicBezTo>
                    <a:pt x="536449" y="123779"/>
                    <a:pt x="536564" y="124214"/>
                    <a:pt x="536730" y="124611"/>
                  </a:cubicBezTo>
                  <a:cubicBezTo>
                    <a:pt x="536833" y="124816"/>
                    <a:pt x="536923" y="125021"/>
                    <a:pt x="537038" y="125226"/>
                  </a:cubicBezTo>
                  <a:cubicBezTo>
                    <a:pt x="537153" y="125431"/>
                    <a:pt x="537537" y="125995"/>
                    <a:pt x="537794" y="126379"/>
                  </a:cubicBezTo>
                  <a:cubicBezTo>
                    <a:pt x="539395" y="128724"/>
                    <a:pt x="540138" y="131555"/>
                    <a:pt x="539908" y="134387"/>
                  </a:cubicBezTo>
                  <a:cubicBezTo>
                    <a:pt x="539754" y="136423"/>
                    <a:pt x="540164" y="138473"/>
                    <a:pt x="541099" y="140293"/>
                  </a:cubicBezTo>
                  <a:cubicBezTo>
                    <a:pt x="541330" y="140651"/>
                    <a:pt x="541548" y="141036"/>
                    <a:pt x="541765" y="141394"/>
                  </a:cubicBezTo>
                  <a:cubicBezTo>
                    <a:pt x="541983" y="141753"/>
                    <a:pt x="541996" y="141753"/>
                    <a:pt x="542124" y="141920"/>
                  </a:cubicBezTo>
                  <a:cubicBezTo>
                    <a:pt x="542252" y="142086"/>
                    <a:pt x="542624" y="142586"/>
                    <a:pt x="542867" y="142919"/>
                  </a:cubicBezTo>
                  <a:cubicBezTo>
                    <a:pt x="543367" y="143572"/>
                    <a:pt x="543815" y="144251"/>
                    <a:pt x="544212" y="144969"/>
                  </a:cubicBezTo>
                  <a:cubicBezTo>
                    <a:pt x="544520" y="145494"/>
                    <a:pt x="544789" y="146045"/>
                    <a:pt x="545007" y="146608"/>
                  </a:cubicBezTo>
                  <a:cubicBezTo>
                    <a:pt x="545263" y="147364"/>
                    <a:pt x="545404" y="148159"/>
                    <a:pt x="545583" y="148927"/>
                  </a:cubicBezTo>
                  <a:cubicBezTo>
                    <a:pt x="545762" y="149696"/>
                    <a:pt x="545942" y="150106"/>
                    <a:pt x="546095" y="150696"/>
                  </a:cubicBezTo>
                  <a:cubicBezTo>
                    <a:pt x="546518" y="152579"/>
                    <a:pt x="546326" y="154628"/>
                    <a:pt x="547761" y="156179"/>
                  </a:cubicBezTo>
                  <a:lnTo>
                    <a:pt x="548632" y="157101"/>
                  </a:lnTo>
                  <a:lnTo>
                    <a:pt x="549068" y="157562"/>
                  </a:lnTo>
                  <a:cubicBezTo>
                    <a:pt x="549375" y="157857"/>
                    <a:pt x="549670" y="158164"/>
                    <a:pt x="549952" y="158485"/>
                  </a:cubicBezTo>
                  <a:cubicBezTo>
                    <a:pt x="552053" y="160906"/>
                    <a:pt x="553449" y="163853"/>
                    <a:pt x="553962" y="167017"/>
                  </a:cubicBezTo>
                  <a:cubicBezTo>
                    <a:pt x="554077" y="167376"/>
                    <a:pt x="554192" y="167734"/>
                    <a:pt x="554321" y="168080"/>
                  </a:cubicBezTo>
                  <a:lnTo>
                    <a:pt x="554590" y="168542"/>
                  </a:lnTo>
                  <a:cubicBezTo>
                    <a:pt x="554846" y="168811"/>
                    <a:pt x="555089" y="169067"/>
                    <a:pt x="555358" y="169311"/>
                  </a:cubicBezTo>
                  <a:cubicBezTo>
                    <a:pt x="555948" y="169746"/>
                    <a:pt x="556537" y="170169"/>
                    <a:pt x="557101" y="170592"/>
                  </a:cubicBezTo>
                  <a:cubicBezTo>
                    <a:pt x="557395" y="170835"/>
                    <a:pt x="557664" y="171091"/>
                    <a:pt x="557933" y="171360"/>
                  </a:cubicBezTo>
                  <a:cubicBezTo>
                    <a:pt x="558202" y="171629"/>
                    <a:pt x="558215" y="171629"/>
                    <a:pt x="558356" y="171757"/>
                  </a:cubicBezTo>
                  <a:cubicBezTo>
                    <a:pt x="558497" y="171885"/>
                    <a:pt x="558932" y="172308"/>
                    <a:pt x="559201" y="172590"/>
                  </a:cubicBezTo>
                  <a:cubicBezTo>
                    <a:pt x="559471" y="172872"/>
                    <a:pt x="559484" y="172872"/>
                    <a:pt x="559637" y="173013"/>
                  </a:cubicBezTo>
                  <a:cubicBezTo>
                    <a:pt x="559932" y="173308"/>
                    <a:pt x="560201" y="173615"/>
                    <a:pt x="560457" y="173935"/>
                  </a:cubicBezTo>
                  <a:cubicBezTo>
                    <a:pt x="561738" y="175601"/>
                    <a:pt x="562302" y="177663"/>
                    <a:pt x="563199" y="179534"/>
                  </a:cubicBezTo>
                  <a:cubicBezTo>
                    <a:pt x="563545" y="180034"/>
                    <a:pt x="563980" y="180469"/>
                    <a:pt x="564480" y="180815"/>
                  </a:cubicBezTo>
                  <a:cubicBezTo>
                    <a:pt x="566683" y="182096"/>
                    <a:pt x="569194" y="183006"/>
                    <a:pt x="570617" y="185350"/>
                  </a:cubicBezTo>
                  <a:cubicBezTo>
                    <a:pt x="570988" y="185850"/>
                    <a:pt x="571347" y="186375"/>
                    <a:pt x="571731" y="186875"/>
                  </a:cubicBezTo>
                  <a:cubicBezTo>
                    <a:pt x="572794" y="188130"/>
                    <a:pt x="573730" y="189501"/>
                    <a:pt x="574511" y="190949"/>
                  </a:cubicBezTo>
                  <a:cubicBezTo>
                    <a:pt x="574857" y="191423"/>
                    <a:pt x="575293" y="191820"/>
                    <a:pt x="575792" y="192140"/>
                  </a:cubicBezTo>
                  <a:cubicBezTo>
                    <a:pt x="577086" y="192666"/>
                    <a:pt x="578342" y="193281"/>
                    <a:pt x="579559" y="193960"/>
                  </a:cubicBezTo>
                  <a:lnTo>
                    <a:pt x="581058" y="194959"/>
                  </a:lnTo>
                  <a:cubicBezTo>
                    <a:pt x="582249" y="195689"/>
                    <a:pt x="583248" y="196688"/>
                    <a:pt x="583992" y="197880"/>
                  </a:cubicBezTo>
                  <a:cubicBezTo>
                    <a:pt x="584312" y="198354"/>
                    <a:pt x="584645" y="198828"/>
                    <a:pt x="585004" y="199276"/>
                  </a:cubicBezTo>
                  <a:cubicBezTo>
                    <a:pt x="585606" y="199981"/>
                    <a:pt x="586182" y="200724"/>
                    <a:pt x="586797" y="201416"/>
                  </a:cubicBezTo>
                  <a:cubicBezTo>
                    <a:pt x="587182" y="201775"/>
                    <a:pt x="587656" y="202031"/>
                    <a:pt x="588155" y="202185"/>
                  </a:cubicBezTo>
                  <a:cubicBezTo>
                    <a:pt x="589270" y="202274"/>
                    <a:pt x="590372" y="202428"/>
                    <a:pt x="591474" y="202646"/>
                  </a:cubicBezTo>
                  <a:cubicBezTo>
                    <a:pt x="592024" y="202825"/>
                    <a:pt x="592562" y="203068"/>
                    <a:pt x="593062" y="203363"/>
                  </a:cubicBezTo>
                  <a:cubicBezTo>
                    <a:pt x="593741" y="203722"/>
                    <a:pt x="594382" y="204158"/>
                    <a:pt x="594984" y="204644"/>
                  </a:cubicBezTo>
                  <a:cubicBezTo>
                    <a:pt x="595419" y="205003"/>
                    <a:pt x="595817" y="205413"/>
                    <a:pt x="596265" y="205810"/>
                  </a:cubicBezTo>
                  <a:cubicBezTo>
                    <a:pt x="596713" y="206207"/>
                    <a:pt x="597277" y="206835"/>
                    <a:pt x="597828" y="207283"/>
                  </a:cubicBezTo>
                  <a:cubicBezTo>
                    <a:pt x="598251" y="207578"/>
                    <a:pt x="598712" y="207796"/>
                    <a:pt x="599199" y="207937"/>
                  </a:cubicBezTo>
                  <a:cubicBezTo>
                    <a:pt x="599878" y="208078"/>
                    <a:pt x="600570" y="208193"/>
                    <a:pt x="601236" y="208398"/>
                  </a:cubicBezTo>
                  <a:cubicBezTo>
                    <a:pt x="601902" y="208603"/>
                    <a:pt x="602222" y="208757"/>
                    <a:pt x="602722" y="208911"/>
                  </a:cubicBezTo>
                  <a:cubicBezTo>
                    <a:pt x="603222" y="209064"/>
                    <a:pt x="603734" y="209205"/>
                    <a:pt x="604234" y="209397"/>
                  </a:cubicBezTo>
                  <a:cubicBezTo>
                    <a:pt x="604720" y="209577"/>
                    <a:pt x="605233" y="209718"/>
                    <a:pt x="605745" y="209807"/>
                  </a:cubicBezTo>
                  <a:lnTo>
                    <a:pt x="606822" y="209884"/>
                  </a:lnTo>
                  <a:cubicBezTo>
                    <a:pt x="607552" y="209884"/>
                    <a:pt x="608295" y="209884"/>
                    <a:pt x="609025" y="209974"/>
                  </a:cubicBezTo>
                  <a:cubicBezTo>
                    <a:pt x="609743" y="210025"/>
                    <a:pt x="610435" y="210320"/>
                    <a:pt x="610960" y="210819"/>
                  </a:cubicBezTo>
                  <a:cubicBezTo>
                    <a:pt x="611280" y="210986"/>
                    <a:pt x="611229" y="211844"/>
                    <a:pt x="611921" y="211306"/>
                  </a:cubicBezTo>
                  <a:cubicBezTo>
                    <a:pt x="612215" y="211114"/>
                    <a:pt x="612510" y="210948"/>
                    <a:pt x="612817" y="210794"/>
                  </a:cubicBezTo>
                  <a:cubicBezTo>
                    <a:pt x="613317" y="210525"/>
                    <a:pt x="613855" y="210320"/>
                    <a:pt x="614406" y="210192"/>
                  </a:cubicBezTo>
                  <a:cubicBezTo>
                    <a:pt x="615239" y="210038"/>
                    <a:pt x="616110" y="210128"/>
                    <a:pt x="616891" y="210448"/>
                  </a:cubicBezTo>
                  <a:cubicBezTo>
                    <a:pt x="617519" y="210730"/>
                    <a:pt x="618096" y="211140"/>
                    <a:pt x="618570" y="211652"/>
                  </a:cubicBezTo>
                  <a:cubicBezTo>
                    <a:pt x="619390" y="212613"/>
                    <a:pt x="619390" y="214022"/>
                    <a:pt x="618570" y="214983"/>
                  </a:cubicBezTo>
                  <a:cubicBezTo>
                    <a:pt x="600634" y="214227"/>
                    <a:pt x="583441" y="211422"/>
                    <a:pt x="570373" y="197252"/>
                  </a:cubicBezTo>
                  <a:cubicBezTo>
                    <a:pt x="567939" y="194613"/>
                    <a:pt x="564685" y="192807"/>
                    <a:pt x="562276" y="190091"/>
                  </a:cubicBezTo>
                  <a:cubicBezTo>
                    <a:pt x="555755" y="182263"/>
                    <a:pt x="548940" y="174640"/>
                    <a:pt x="544340" y="165403"/>
                  </a:cubicBezTo>
                  <a:cubicBezTo>
                    <a:pt x="537179" y="150426"/>
                    <a:pt x="532170" y="134527"/>
                    <a:pt x="529428" y="118154"/>
                  </a:cubicBezTo>
                  <a:cubicBezTo>
                    <a:pt x="527634" y="106624"/>
                    <a:pt x="524957" y="95184"/>
                    <a:pt x="524803" y="83448"/>
                  </a:cubicBezTo>
                  <a:cubicBezTo>
                    <a:pt x="524649" y="71098"/>
                    <a:pt x="525994" y="58825"/>
                    <a:pt x="526930" y="46526"/>
                  </a:cubicBezTo>
                  <a:cubicBezTo>
                    <a:pt x="527199" y="42913"/>
                    <a:pt x="527378" y="39275"/>
                    <a:pt x="527801" y="35662"/>
                  </a:cubicBezTo>
                  <a:cubicBezTo>
                    <a:pt x="528057" y="33407"/>
                    <a:pt x="527186" y="32382"/>
                    <a:pt x="525021" y="32292"/>
                  </a:cubicBezTo>
                  <a:cubicBezTo>
                    <a:pt x="521549" y="32151"/>
                    <a:pt x="518064" y="31870"/>
                    <a:pt x="514605" y="31908"/>
                  </a:cubicBezTo>
                  <a:cubicBezTo>
                    <a:pt x="511287" y="32036"/>
                    <a:pt x="507956" y="31831"/>
                    <a:pt x="504676" y="31318"/>
                  </a:cubicBezTo>
                  <a:cubicBezTo>
                    <a:pt x="499026" y="30230"/>
                    <a:pt x="493338" y="30704"/>
                    <a:pt x="487663" y="30678"/>
                  </a:cubicBezTo>
                  <a:cubicBezTo>
                    <a:pt x="486241" y="31370"/>
                    <a:pt x="484716" y="30909"/>
                    <a:pt x="483255" y="31049"/>
                  </a:cubicBezTo>
                  <a:cubicBezTo>
                    <a:pt x="482154" y="31114"/>
                    <a:pt x="481052" y="30524"/>
                    <a:pt x="479937" y="30960"/>
                  </a:cubicBezTo>
                  <a:lnTo>
                    <a:pt x="479450" y="31088"/>
                  </a:lnTo>
                  <a:lnTo>
                    <a:pt x="478541" y="31408"/>
                  </a:lnTo>
                  <a:cubicBezTo>
                    <a:pt x="478259" y="31549"/>
                    <a:pt x="478003" y="31716"/>
                    <a:pt x="477759" y="31908"/>
                  </a:cubicBezTo>
                  <a:cubicBezTo>
                    <a:pt x="477759" y="31908"/>
                    <a:pt x="477465" y="32267"/>
                    <a:pt x="477477" y="32279"/>
                  </a:cubicBezTo>
                  <a:cubicBezTo>
                    <a:pt x="477298" y="32741"/>
                    <a:pt x="477170" y="33227"/>
                    <a:pt x="477119" y="33727"/>
                  </a:cubicBezTo>
                  <a:cubicBezTo>
                    <a:pt x="477119" y="34304"/>
                    <a:pt x="477119" y="34867"/>
                    <a:pt x="477119" y="35444"/>
                  </a:cubicBezTo>
                  <a:lnTo>
                    <a:pt x="477119" y="39287"/>
                  </a:lnTo>
                  <a:cubicBezTo>
                    <a:pt x="477119" y="40428"/>
                    <a:pt x="477119" y="41555"/>
                    <a:pt x="477119" y="42695"/>
                  </a:cubicBezTo>
                  <a:cubicBezTo>
                    <a:pt x="477452" y="44976"/>
                    <a:pt x="477221" y="47282"/>
                    <a:pt x="477644" y="49549"/>
                  </a:cubicBezTo>
                  <a:cubicBezTo>
                    <a:pt x="477798" y="49985"/>
                    <a:pt x="477900" y="50446"/>
                    <a:pt x="477964" y="50907"/>
                  </a:cubicBezTo>
                  <a:cubicBezTo>
                    <a:pt x="478054" y="51842"/>
                    <a:pt x="478041" y="52778"/>
                    <a:pt x="478092" y="53726"/>
                  </a:cubicBezTo>
                  <a:cubicBezTo>
                    <a:pt x="478451" y="55840"/>
                    <a:pt x="478208" y="58018"/>
                    <a:pt x="478887" y="60131"/>
                  </a:cubicBezTo>
                  <a:cubicBezTo>
                    <a:pt x="478951" y="60631"/>
                    <a:pt x="478989" y="61144"/>
                    <a:pt x="478989" y="61643"/>
                  </a:cubicBezTo>
                  <a:cubicBezTo>
                    <a:pt x="479066" y="64577"/>
                    <a:pt x="479374" y="67485"/>
                    <a:pt x="479912" y="70368"/>
                  </a:cubicBezTo>
                  <a:cubicBezTo>
                    <a:pt x="481231" y="82884"/>
                    <a:pt x="481910" y="95453"/>
                    <a:pt x="481949" y="108033"/>
                  </a:cubicBezTo>
                  <a:cubicBezTo>
                    <a:pt x="482128" y="118398"/>
                    <a:pt x="481180" y="128749"/>
                    <a:pt x="479105" y="138896"/>
                  </a:cubicBezTo>
                  <a:cubicBezTo>
                    <a:pt x="478797" y="140446"/>
                    <a:pt x="478605" y="142022"/>
                    <a:pt x="478169" y="143534"/>
                  </a:cubicBezTo>
                  <a:cubicBezTo>
                    <a:pt x="472340" y="163571"/>
                    <a:pt x="468087" y="184044"/>
                    <a:pt x="461117" y="203748"/>
                  </a:cubicBezTo>
                  <a:cubicBezTo>
                    <a:pt x="459362" y="208680"/>
                    <a:pt x="457658" y="213612"/>
                    <a:pt x="454007" y="217545"/>
                  </a:cubicBezTo>
                  <a:cubicBezTo>
                    <a:pt x="453700" y="217917"/>
                    <a:pt x="453443" y="218301"/>
                    <a:pt x="453213" y="218724"/>
                  </a:cubicBezTo>
                  <a:cubicBezTo>
                    <a:pt x="435917" y="247665"/>
                    <a:pt x="409756" y="264845"/>
                    <a:pt x="377818" y="272737"/>
                  </a:cubicBezTo>
                  <a:cubicBezTo>
                    <a:pt x="352079" y="279143"/>
                    <a:pt x="325957" y="284703"/>
                    <a:pt x="299207" y="284780"/>
                  </a:cubicBezTo>
                  <a:cubicBezTo>
                    <a:pt x="271124" y="284857"/>
                    <a:pt x="243246" y="282794"/>
                    <a:pt x="216765" y="272122"/>
                  </a:cubicBezTo>
                  <a:cubicBezTo>
                    <a:pt x="216176" y="271891"/>
                    <a:pt x="215574" y="271687"/>
                    <a:pt x="214971" y="271507"/>
                  </a:cubicBezTo>
                  <a:cubicBezTo>
                    <a:pt x="197407" y="266716"/>
                    <a:pt x="182507" y="256889"/>
                    <a:pt x="167902" y="246525"/>
                  </a:cubicBezTo>
                  <a:cubicBezTo>
                    <a:pt x="166045" y="245295"/>
                    <a:pt x="164328" y="243873"/>
                    <a:pt x="162778" y="242272"/>
                  </a:cubicBezTo>
                  <a:cubicBezTo>
                    <a:pt x="151452" y="229883"/>
                    <a:pt x="140281" y="217366"/>
                    <a:pt x="133440" y="201723"/>
                  </a:cubicBezTo>
                  <a:cubicBezTo>
                    <a:pt x="132620" y="199840"/>
                    <a:pt x="131685" y="198008"/>
                    <a:pt x="130698" y="196202"/>
                  </a:cubicBezTo>
                  <a:cubicBezTo>
                    <a:pt x="129891" y="195010"/>
                    <a:pt x="129801" y="193473"/>
                    <a:pt x="130493" y="192204"/>
                  </a:cubicBezTo>
                  <a:cubicBezTo>
                    <a:pt x="131390" y="190500"/>
                    <a:pt x="131582" y="188515"/>
                    <a:pt x="131031" y="186670"/>
                  </a:cubicBezTo>
                  <a:cubicBezTo>
                    <a:pt x="126816" y="171770"/>
                    <a:pt x="126522" y="156384"/>
                    <a:pt x="125125" y="141125"/>
                  </a:cubicBezTo>
                  <a:cubicBezTo>
                    <a:pt x="123242" y="120512"/>
                    <a:pt x="122409" y="99809"/>
                    <a:pt x="119655" y="79246"/>
                  </a:cubicBezTo>
                  <a:cubicBezTo>
                    <a:pt x="118079" y="67498"/>
                    <a:pt x="117092" y="55686"/>
                    <a:pt x="114671" y="44053"/>
                  </a:cubicBezTo>
                  <a:cubicBezTo>
                    <a:pt x="111929" y="30934"/>
                    <a:pt x="103871" y="23773"/>
                    <a:pt x="90432" y="22914"/>
                  </a:cubicBezTo>
                  <a:cubicBezTo>
                    <a:pt x="85077" y="22581"/>
                    <a:pt x="79721" y="22453"/>
                    <a:pt x="74341" y="22415"/>
                  </a:cubicBezTo>
                  <a:cubicBezTo>
                    <a:pt x="63259" y="22133"/>
                    <a:pt x="52254" y="20416"/>
                    <a:pt x="41620" y="17290"/>
                  </a:cubicBezTo>
                  <a:cubicBezTo>
                    <a:pt x="27092" y="13408"/>
                    <a:pt x="13153" y="7541"/>
                    <a:pt x="226" y="-133"/>
                  </a:cubicBezTo>
                  <a:cubicBezTo>
                    <a:pt x="-414" y="-556"/>
                    <a:pt x="-1029" y="-1030"/>
                    <a:pt x="-1606" y="-1556"/>
                  </a:cubicBezTo>
                  <a:close/>
                </a:path>
              </a:pathLst>
            </a:custGeom>
            <a:solidFill>
              <a:srgbClr val="020202"/>
            </a:solidFill>
            <a:ln w="1280" cap="flat">
              <a:noFill/>
              <a:prstDash val="solid"/>
              <a:miter/>
            </a:ln>
          </p:spPr>
          <p:txBody>
            <a:bodyPr rtlCol="0" anchor="ctr"/>
            <a:lstStyle/>
            <a:p>
              <a:endParaRPr lang="es-CO"/>
            </a:p>
          </p:txBody>
        </p:sp>
        <p:sp>
          <p:nvSpPr>
            <p:cNvPr id="212" name="Freeform: Shape 211">
              <a:extLst>
                <a:ext uri="{FF2B5EF4-FFF2-40B4-BE49-F238E27FC236}">
                  <a16:creationId xmlns:a16="http://schemas.microsoft.com/office/drawing/2014/main" id="{6341F9A5-E275-6266-41D0-F34DCFC7273A}"/>
                </a:ext>
              </a:extLst>
            </p:cNvPr>
            <p:cNvSpPr/>
            <p:nvPr/>
          </p:nvSpPr>
          <p:spPr>
            <a:xfrm>
              <a:off x="-1234553" y="-406507"/>
              <a:ext cx="340566" cy="233518"/>
            </a:xfrm>
            <a:custGeom>
              <a:avLst/>
              <a:gdLst>
                <a:gd name="connsiteX0" fmla="*/ 311524 w 340566"/>
                <a:gd name="connsiteY0" fmla="*/ 148237 h 233518"/>
                <a:gd name="connsiteX1" fmla="*/ 314201 w 340566"/>
                <a:gd name="connsiteY1" fmla="*/ 153592 h 233518"/>
                <a:gd name="connsiteX2" fmla="*/ 337390 w 340566"/>
                <a:gd name="connsiteY2" fmla="*/ 187452 h 233518"/>
                <a:gd name="connsiteX3" fmla="*/ 338889 w 340566"/>
                <a:gd name="connsiteY3" fmla="*/ 192795 h 233518"/>
                <a:gd name="connsiteX4" fmla="*/ 331202 w 340566"/>
                <a:gd name="connsiteY4" fmla="*/ 214318 h 233518"/>
                <a:gd name="connsiteX5" fmla="*/ 304862 w 340566"/>
                <a:gd name="connsiteY5" fmla="*/ 231178 h 233518"/>
                <a:gd name="connsiteX6" fmla="*/ 281045 w 340566"/>
                <a:gd name="connsiteY6" fmla="*/ 227872 h 233518"/>
                <a:gd name="connsiteX7" fmla="*/ 266312 w 340566"/>
                <a:gd name="connsiteY7" fmla="*/ 215548 h 233518"/>
                <a:gd name="connsiteX8" fmla="*/ 262994 w 340566"/>
                <a:gd name="connsiteY8" fmla="*/ 211576 h 233518"/>
                <a:gd name="connsiteX9" fmla="*/ 259381 w 340566"/>
                <a:gd name="connsiteY9" fmla="*/ 205055 h 233518"/>
                <a:gd name="connsiteX10" fmla="*/ 252002 w 340566"/>
                <a:gd name="connsiteY10" fmla="*/ 198227 h 233518"/>
                <a:gd name="connsiteX11" fmla="*/ 241176 w 340566"/>
                <a:gd name="connsiteY11" fmla="*/ 195190 h 233518"/>
                <a:gd name="connsiteX12" fmla="*/ 239306 w 340566"/>
                <a:gd name="connsiteY12" fmla="*/ 195024 h 233518"/>
                <a:gd name="connsiteX13" fmla="*/ 231119 w 340566"/>
                <a:gd name="connsiteY13" fmla="*/ 192116 h 233518"/>
                <a:gd name="connsiteX14" fmla="*/ 211672 w 340566"/>
                <a:gd name="connsiteY14" fmla="*/ 171131 h 233518"/>
                <a:gd name="connsiteX15" fmla="*/ 187330 w 340566"/>
                <a:gd name="connsiteY15" fmla="*/ 136155 h 233518"/>
                <a:gd name="connsiteX16" fmla="*/ 176786 w 340566"/>
                <a:gd name="connsiteY16" fmla="*/ 121730 h 233518"/>
                <a:gd name="connsiteX17" fmla="*/ 176120 w 340566"/>
                <a:gd name="connsiteY17" fmla="*/ 120641 h 233518"/>
                <a:gd name="connsiteX18" fmla="*/ 175415 w 340566"/>
                <a:gd name="connsiteY18" fmla="*/ 119616 h 233518"/>
                <a:gd name="connsiteX19" fmla="*/ 174724 w 340566"/>
                <a:gd name="connsiteY19" fmla="*/ 118604 h 233518"/>
                <a:gd name="connsiteX20" fmla="*/ 172443 w 340566"/>
                <a:gd name="connsiteY20" fmla="*/ 115837 h 233518"/>
                <a:gd name="connsiteX21" fmla="*/ 171661 w 340566"/>
                <a:gd name="connsiteY21" fmla="*/ 114991 h 233518"/>
                <a:gd name="connsiteX22" fmla="*/ 170919 w 340566"/>
                <a:gd name="connsiteY22" fmla="*/ 114158 h 233518"/>
                <a:gd name="connsiteX23" fmla="*/ 170534 w 340566"/>
                <a:gd name="connsiteY23" fmla="*/ 113761 h 233518"/>
                <a:gd name="connsiteX24" fmla="*/ 169765 w 340566"/>
                <a:gd name="connsiteY24" fmla="*/ 112967 h 233518"/>
                <a:gd name="connsiteX25" fmla="*/ 169368 w 340566"/>
                <a:gd name="connsiteY25" fmla="*/ 112557 h 233518"/>
                <a:gd name="connsiteX26" fmla="*/ 168625 w 340566"/>
                <a:gd name="connsiteY26" fmla="*/ 111711 h 233518"/>
                <a:gd name="connsiteX27" fmla="*/ 167959 w 340566"/>
                <a:gd name="connsiteY27" fmla="*/ 110789 h 233518"/>
                <a:gd name="connsiteX28" fmla="*/ 165781 w 340566"/>
                <a:gd name="connsiteY28" fmla="*/ 108227 h 233518"/>
                <a:gd name="connsiteX29" fmla="*/ 165012 w 340566"/>
                <a:gd name="connsiteY29" fmla="*/ 107420 h 233518"/>
                <a:gd name="connsiteX30" fmla="*/ 164295 w 340566"/>
                <a:gd name="connsiteY30" fmla="*/ 106612 h 233518"/>
                <a:gd name="connsiteX31" fmla="*/ 163924 w 340566"/>
                <a:gd name="connsiteY31" fmla="*/ 106215 h 233518"/>
                <a:gd name="connsiteX32" fmla="*/ 163193 w 340566"/>
                <a:gd name="connsiteY32" fmla="*/ 105459 h 233518"/>
                <a:gd name="connsiteX33" fmla="*/ 162822 w 340566"/>
                <a:gd name="connsiteY33" fmla="*/ 105075 h 233518"/>
                <a:gd name="connsiteX34" fmla="*/ 162117 w 340566"/>
                <a:gd name="connsiteY34" fmla="*/ 104281 h 233518"/>
                <a:gd name="connsiteX35" fmla="*/ 161489 w 340566"/>
                <a:gd name="connsiteY35" fmla="*/ 103435 h 233518"/>
                <a:gd name="connsiteX36" fmla="*/ 159965 w 340566"/>
                <a:gd name="connsiteY36" fmla="*/ 101962 h 233518"/>
                <a:gd name="connsiteX37" fmla="*/ 159042 w 340566"/>
                <a:gd name="connsiteY37" fmla="*/ 101283 h 233518"/>
                <a:gd name="connsiteX38" fmla="*/ 158222 w 340566"/>
                <a:gd name="connsiteY38" fmla="*/ 100437 h 233518"/>
                <a:gd name="connsiteX39" fmla="*/ 157492 w 340566"/>
                <a:gd name="connsiteY39" fmla="*/ 99464 h 233518"/>
                <a:gd name="connsiteX40" fmla="*/ 151624 w 340566"/>
                <a:gd name="connsiteY40" fmla="*/ 93173 h 233518"/>
                <a:gd name="connsiteX41" fmla="*/ 150818 w 340566"/>
                <a:gd name="connsiteY41" fmla="*/ 92315 h 233518"/>
                <a:gd name="connsiteX42" fmla="*/ 150062 w 340566"/>
                <a:gd name="connsiteY42" fmla="*/ 91456 h 233518"/>
                <a:gd name="connsiteX43" fmla="*/ 149677 w 340566"/>
                <a:gd name="connsiteY43" fmla="*/ 91046 h 233518"/>
                <a:gd name="connsiteX44" fmla="*/ 148896 w 340566"/>
                <a:gd name="connsiteY44" fmla="*/ 90227 h 233518"/>
                <a:gd name="connsiteX45" fmla="*/ 148499 w 340566"/>
                <a:gd name="connsiteY45" fmla="*/ 89816 h 233518"/>
                <a:gd name="connsiteX46" fmla="*/ 147730 w 340566"/>
                <a:gd name="connsiteY46" fmla="*/ 88958 h 233518"/>
                <a:gd name="connsiteX47" fmla="*/ 147051 w 340566"/>
                <a:gd name="connsiteY47" fmla="*/ 88023 h 233518"/>
                <a:gd name="connsiteX48" fmla="*/ 143989 w 340566"/>
                <a:gd name="connsiteY48" fmla="*/ 84551 h 233518"/>
                <a:gd name="connsiteX49" fmla="*/ 143233 w 340566"/>
                <a:gd name="connsiteY49" fmla="*/ 83744 h 233518"/>
                <a:gd name="connsiteX50" fmla="*/ 142528 w 340566"/>
                <a:gd name="connsiteY50" fmla="*/ 82950 h 233518"/>
                <a:gd name="connsiteX51" fmla="*/ 142182 w 340566"/>
                <a:gd name="connsiteY51" fmla="*/ 82565 h 233518"/>
                <a:gd name="connsiteX52" fmla="*/ 141491 w 340566"/>
                <a:gd name="connsiteY52" fmla="*/ 81822 h 233518"/>
                <a:gd name="connsiteX53" fmla="*/ 141158 w 340566"/>
                <a:gd name="connsiteY53" fmla="*/ 81476 h 233518"/>
                <a:gd name="connsiteX54" fmla="*/ 140479 w 340566"/>
                <a:gd name="connsiteY54" fmla="*/ 80772 h 233518"/>
                <a:gd name="connsiteX55" fmla="*/ 140133 w 340566"/>
                <a:gd name="connsiteY55" fmla="*/ 80426 h 233518"/>
                <a:gd name="connsiteX56" fmla="*/ 139454 w 340566"/>
                <a:gd name="connsiteY56" fmla="*/ 79747 h 233518"/>
                <a:gd name="connsiteX57" fmla="*/ 139108 w 340566"/>
                <a:gd name="connsiteY57" fmla="*/ 79401 h 233518"/>
                <a:gd name="connsiteX58" fmla="*/ 138390 w 340566"/>
                <a:gd name="connsiteY58" fmla="*/ 78709 h 233518"/>
                <a:gd name="connsiteX59" fmla="*/ 138019 w 340566"/>
                <a:gd name="connsiteY59" fmla="*/ 78363 h 233518"/>
                <a:gd name="connsiteX60" fmla="*/ 137250 w 340566"/>
                <a:gd name="connsiteY60" fmla="*/ 77646 h 233518"/>
                <a:gd name="connsiteX61" fmla="*/ 136853 w 340566"/>
                <a:gd name="connsiteY61" fmla="*/ 77274 h 233518"/>
                <a:gd name="connsiteX62" fmla="*/ 135995 w 340566"/>
                <a:gd name="connsiteY62" fmla="*/ 76518 h 233518"/>
                <a:gd name="connsiteX63" fmla="*/ 135559 w 340566"/>
                <a:gd name="connsiteY63" fmla="*/ 76108 h 233518"/>
                <a:gd name="connsiteX64" fmla="*/ 131895 w 340566"/>
                <a:gd name="connsiteY64" fmla="*/ 72880 h 233518"/>
                <a:gd name="connsiteX65" fmla="*/ 130947 w 340566"/>
                <a:gd name="connsiteY65" fmla="*/ 72201 h 233518"/>
                <a:gd name="connsiteX66" fmla="*/ 130088 w 340566"/>
                <a:gd name="connsiteY66" fmla="*/ 71458 h 233518"/>
                <a:gd name="connsiteX67" fmla="*/ 129691 w 340566"/>
                <a:gd name="connsiteY67" fmla="*/ 71074 h 233518"/>
                <a:gd name="connsiteX68" fmla="*/ 128923 w 340566"/>
                <a:gd name="connsiteY68" fmla="*/ 70330 h 233518"/>
                <a:gd name="connsiteX69" fmla="*/ 128538 w 340566"/>
                <a:gd name="connsiteY69" fmla="*/ 69984 h 233518"/>
                <a:gd name="connsiteX70" fmla="*/ 126911 w 340566"/>
                <a:gd name="connsiteY70" fmla="*/ 68703 h 233518"/>
                <a:gd name="connsiteX71" fmla="*/ 126091 w 340566"/>
                <a:gd name="connsiteY71" fmla="*/ 68140 h 233518"/>
                <a:gd name="connsiteX72" fmla="*/ 125323 w 340566"/>
                <a:gd name="connsiteY72" fmla="*/ 67512 h 233518"/>
                <a:gd name="connsiteX73" fmla="*/ 124925 w 340566"/>
                <a:gd name="connsiteY73" fmla="*/ 67204 h 233518"/>
                <a:gd name="connsiteX74" fmla="*/ 123644 w 340566"/>
                <a:gd name="connsiteY74" fmla="*/ 66436 h 233518"/>
                <a:gd name="connsiteX75" fmla="*/ 122735 w 340566"/>
                <a:gd name="connsiteY75" fmla="*/ 65821 h 233518"/>
                <a:gd name="connsiteX76" fmla="*/ 121838 w 340566"/>
                <a:gd name="connsiteY76" fmla="*/ 65078 h 233518"/>
                <a:gd name="connsiteX77" fmla="*/ 121389 w 340566"/>
                <a:gd name="connsiteY77" fmla="*/ 64668 h 233518"/>
                <a:gd name="connsiteX78" fmla="*/ 117674 w 340566"/>
                <a:gd name="connsiteY78" fmla="*/ 61414 h 233518"/>
                <a:gd name="connsiteX79" fmla="*/ 116701 w 340566"/>
                <a:gd name="connsiteY79" fmla="*/ 60709 h 233518"/>
                <a:gd name="connsiteX80" fmla="*/ 115804 w 340566"/>
                <a:gd name="connsiteY80" fmla="*/ 59927 h 233518"/>
                <a:gd name="connsiteX81" fmla="*/ 115381 w 340566"/>
                <a:gd name="connsiteY81" fmla="*/ 59530 h 233518"/>
                <a:gd name="connsiteX82" fmla="*/ 114535 w 340566"/>
                <a:gd name="connsiteY82" fmla="*/ 58736 h 233518"/>
                <a:gd name="connsiteX83" fmla="*/ 114125 w 340566"/>
                <a:gd name="connsiteY83" fmla="*/ 58339 h 233518"/>
                <a:gd name="connsiteX84" fmla="*/ 111448 w 340566"/>
                <a:gd name="connsiteY84" fmla="*/ 56276 h 233518"/>
                <a:gd name="connsiteX85" fmla="*/ 110500 w 340566"/>
                <a:gd name="connsiteY85" fmla="*/ 55610 h 233518"/>
                <a:gd name="connsiteX86" fmla="*/ 107771 w 340566"/>
                <a:gd name="connsiteY86" fmla="*/ 53522 h 233518"/>
                <a:gd name="connsiteX87" fmla="*/ 106810 w 340566"/>
                <a:gd name="connsiteY87" fmla="*/ 52881 h 233518"/>
                <a:gd name="connsiteX88" fmla="*/ 104914 w 340566"/>
                <a:gd name="connsiteY88" fmla="*/ 51600 h 233518"/>
                <a:gd name="connsiteX89" fmla="*/ 103966 w 340566"/>
                <a:gd name="connsiteY89" fmla="*/ 50972 h 233518"/>
                <a:gd name="connsiteX90" fmla="*/ 102134 w 340566"/>
                <a:gd name="connsiteY90" fmla="*/ 49691 h 233518"/>
                <a:gd name="connsiteX91" fmla="*/ 101224 w 340566"/>
                <a:gd name="connsiteY91" fmla="*/ 49089 h 233518"/>
                <a:gd name="connsiteX92" fmla="*/ 99508 w 340566"/>
                <a:gd name="connsiteY92" fmla="*/ 47885 h 233518"/>
                <a:gd name="connsiteX93" fmla="*/ 98636 w 340566"/>
                <a:gd name="connsiteY93" fmla="*/ 47347 h 233518"/>
                <a:gd name="connsiteX94" fmla="*/ 97266 w 340566"/>
                <a:gd name="connsiteY94" fmla="*/ 46604 h 233518"/>
                <a:gd name="connsiteX95" fmla="*/ 96381 w 340566"/>
                <a:gd name="connsiteY95" fmla="*/ 46027 h 233518"/>
                <a:gd name="connsiteX96" fmla="*/ 95562 w 340566"/>
                <a:gd name="connsiteY96" fmla="*/ 45348 h 233518"/>
                <a:gd name="connsiteX97" fmla="*/ 95152 w 340566"/>
                <a:gd name="connsiteY97" fmla="*/ 45015 h 233518"/>
                <a:gd name="connsiteX98" fmla="*/ 93870 w 340566"/>
                <a:gd name="connsiteY98" fmla="*/ 44118 h 233518"/>
                <a:gd name="connsiteX99" fmla="*/ 92999 w 340566"/>
                <a:gd name="connsiteY99" fmla="*/ 43567 h 233518"/>
                <a:gd name="connsiteX100" fmla="*/ 91718 w 340566"/>
                <a:gd name="connsiteY100" fmla="*/ 42850 h 233518"/>
                <a:gd name="connsiteX101" fmla="*/ 90796 w 340566"/>
                <a:gd name="connsiteY101" fmla="*/ 42389 h 233518"/>
                <a:gd name="connsiteX102" fmla="*/ 89361 w 340566"/>
                <a:gd name="connsiteY102" fmla="*/ 41684 h 233518"/>
                <a:gd name="connsiteX103" fmla="*/ 88426 w 340566"/>
                <a:gd name="connsiteY103" fmla="*/ 41120 h 233518"/>
                <a:gd name="connsiteX104" fmla="*/ 85569 w 340566"/>
                <a:gd name="connsiteY104" fmla="*/ 39442 h 233518"/>
                <a:gd name="connsiteX105" fmla="*/ 84621 w 340566"/>
                <a:gd name="connsiteY105" fmla="*/ 38917 h 233518"/>
                <a:gd name="connsiteX106" fmla="*/ 83199 w 340566"/>
                <a:gd name="connsiteY106" fmla="*/ 38148 h 233518"/>
                <a:gd name="connsiteX107" fmla="*/ 82225 w 340566"/>
                <a:gd name="connsiteY107" fmla="*/ 37661 h 233518"/>
                <a:gd name="connsiteX108" fmla="*/ 80713 w 340566"/>
                <a:gd name="connsiteY108" fmla="*/ 36918 h 233518"/>
                <a:gd name="connsiteX109" fmla="*/ 79701 w 340566"/>
                <a:gd name="connsiteY109" fmla="*/ 36316 h 233518"/>
                <a:gd name="connsiteX110" fmla="*/ 73296 w 340566"/>
                <a:gd name="connsiteY110" fmla="*/ 32895 h 233518"/>
                <a:gd name="connsiteX111" fmla="*/ 72245 w 340566"/>
                <a:gd name="connsiteY111" fmla="*/ 32319 h 233518"/>
                <a:gd name="connsiteX112" fmla="*/ 70669 w 340566"/>
                <a:gd name="connsiteY112" fmla="*/ 31499 h 233518"/>
                <a:gd name="connsiteX113" fmla="*/ 69580 w 340566"/>
                <a:gd name="connsiteY113" fmla="*/ 30961 h 233518"/>
                <a:gd name="connsiteX114" fmla="*/ 66826 w 340566"/>
                <a:gd name="connsiteY114" fmla="*/ 29859 h 233518"/>
                <a:gd name="connsiteX115" fmla="*/ 65775 w 340566"/>
                <a:gd name="connsiteY115" fmla="*/ 29436 h 233518"/>
                <a:gd name="connsiteX116" fmla="*/ 64315 w 340566"/>
                <a:gd name="connsiteY116" fmla="*/ 28693 h 233518"/>
                <a:gd name="connsiteX117" fmla="*/ 63380 w 340566"/>
                <a:gd name="connsiteY117" fmla="*/ 28219 h 233518"/>
                <a:gd name="connsiteX118" fmla="*/ 61919 w 340566"/>
                <a:gd name="connsiteY118" fmla="*/ 27540 h 233518"/>
                <a:gd name="connsiteX119" fmla="*/ 60932 w 340566"/>
                <a:gd name="connsiteY119" fmla="*/ 27079 h 233518"/>
                <a:gd name="connsiteX120" fmla="*/ 57794 w 340566"/>
                <a:gd name="connsiteY120" fmla="*/ 25913 h 233518"/>
                <a:gd name="connsiteX121" fmla="*/ 56717 w 340566"/>
                <a:gd name="connsiteY121" fmla="*/ 25465 h 233518"/>
                <a:gd name="connsiteX122" fmla="*/ 52951 w 340566"/>
                <a:gd name="connsiteY122" fmla="*/ 23979 h 233518"/>
                <a:gd name="connsiteX123" fmla="*/ 51862 w 340566"/>
                <a:gd name="connsiteY123" fmla="*/ 23530 h 233518"/>
                <a:gd name="connsiteX124" fmla="*/ 48621 w 340566"/>
                <a:gd name="connsiteY124" fmla="*/ 22249 h 233518"/>
                <a:gd name="connsiteX125" fmla="*/ 47570 w 340566"/>
                <a:gd name="connsiteY125" fmla="*/ 21852 h 233518"/>
                <a:gd name="connsiteX126" fmla="*/ 45520 w 340566"/>
                <a:gd name="connsiteY126" fmla="*/ 21122 h 233518"/>
                <a:gd name="connsiteX127" fmla="*/ 44534 w 340566"/>
                <a:gd name="connsiteY127" fmla="*/ 20763 h 233518"/>
                <a:gd name="connsiteX128" fmla="*/ 42561 w 340566"/>
                <a:gd name="connsiteY128" fmla="*/ 20122 h 233518"/>
                <a:gd name="connsiteX129" fmla="*/ 41575 w 340566"/>
                <a:gd name="connsiteY129" fmla="*/ 19777 h 233518"/>
                <a:gd name="connsiteX130" fmla="*/ 39550 w 340566"/>
                <a:gd name="connsiteY130" fmla="*/ 19162 h 233518"/>
                <a:gd name="connsiteX131" fmla="*/ 38512 w 340566"/>
                <a:gd name="connsiteY131" fmla="*/ 18829 h 233518"/>
                <a:gd name="connsiteX132" fmla="*/ 35758 w 340566"/>
                <a:gd name="connsiteY132" fmla="*/ 18239 h 233518"/>
                <a:gd name="connsiteX133" fmla="*/ 34618 w 340566"/>
                <a:gd name="connsiteY133" fmla="*/ 17906 h 233518"/>
                <a:gd name="connsiteX134" fmla="*/ 28712 w 340566"/>
                <a:gd name="connsiteY134" fmla="*/ 16446 h 233518"/>
                <a:gd name="connsiteX135" fmla="*/ 27636 w 340566"/>
                <a:gd name="connsiteY135" fmla="*/ 15792 h 233518"/>
                <a:gd name="connsiteX136" fmla="*/ 15567 w 340566"/>
                <a:gd name="connsiteY136" fmla="*/ 12807 h 233518"/>
                <a:gd name="connsiteX137" fmla="*/ 2563 w 340566"/>
                <a:gd name="connsiteY137" fmla="*/ 10744 h 233518"/>
                <a:gd name="connsiteX138" fmla="*/ -460 w 340566"/>
                <a:gd name="connsiteY138" fmla="*/ 3852 h 233518"/>
                <a:gd name="connsiteX139" fmla="*/ 10187 w 340566"/>
                <a:gd name="connsiteY139" fmla="*/ -1388 h 233518"/>
                <a:gd name="connsiteX140" fmla="*/ 41062 w 340566"/>
                <a:gd name="connsiteY140" fmla="*/ 5018 h 233518"/>
                <a:gd name="connsiteX141" fmla="*/ 92910 w 340566"/>
                <a:gd name="connsiteY141" fmla="*/ 22480 h 233518"/>
                <a:gd name="connsiteX142" fmla="*/ 116662 w 340566"/>
                <a:gd name="connsiteY142" fmla="*/ 31794 h 233518"/>
                <a:gd name="connsiteX143" fmla="*/ 121031 w 340566"/>
                <a:gd name="connsiteY143" fmla="*/ 34471 h 233518"/>
                <a:gd name="connsiteX144" fmla="*/ 118469 w 340566"/>
                <a:gd name="connsiteY144" fmla="*/ 42235 h 233518"/>
                <a:gd name="connsiteX145" fmla="*/ 116547 w 340566"/>
                <a:gd name="connsiteY145" fmla="*/ 43516 h 233518"/>
                <a:gd name="connsiteX146" fmla="*/ 126796 w 340566"/>
                <a:gd name="connsiteY146" fmla="*/ 49448 h 233518"/>
                <a:gd name="connsiteX147" fmla="*/ 135047 w 340566"/>
                <a:gd name="connsiteY147" fmla="*/ 54047 h 233518"/>
                <a:gd name="connsiteX148" fmla="*/ 137071 w 340566"/>
                <a:gd name="connsiteY148" fmla="*/ 55943 h 233518"/>
                <a:gd name="connsiteX149" fmla="*/ 141119 w 340566"/>
                <a:gd name="connsiteY149" fmla="*/ 65308 h 233518"/>
                <a:gd name="connsiteX150" fmla="*/ 144963 w 340566"/>
                <a:gd name="connsiteY150" fmla="*/ 71009 h 233518"/>
                <a:gd name="connsiteX151" fmla="*/ 155647 w 340566"/>
                <a:gd name="connsiteY151" fmla="*/ 80298 h 233518"/>
                <a:gd name="connsiteX152" fmla="*/ 167280 w 340566"/>
                <a:gd name="connsiteY152" fmla="*/ 92123 h 233518"/>
                <a:gd name="connsiteX153" fmla="*/ 179720 w 340566"/>
                <a:gd name="connsiteY153" fmla="*/ 98054 h 233518"/>
                <a:gd name="connsiteX154" fmla="*/ 222741 w 340566"/>
                <a:gd name="connsiteY154" fmla="*/ 106010 h 233518"/>
                <a:gd name="connsiteX155" fmla="*/ 230159 w 340566"/>
                <a:gd name="connsiteY155" fmla="*/ 103345 h 233518"/>
                <a:gd name="connsiteX156" fmla="*/ 254987 w 340566"/>
                <a:gd name="connsiteY156" fmla="*/ 85602 h 233518"/>
                <a:gd name="connsiteX157" fmla="*/ 263276 w 340566"/>
                <a:gd name="connsiteY157" fmla="*/ 83923 h 233518"/>
                <a:gd name="connsiteX158" fmla="*/ 268067 w 340566"/>
                <a:gd name="connsiteY158" fmla="*/ 85589 h 233518"/>
                <a:gd name="connsiteX159" fmla="*/ 268067 w 340566"/>
                <a:gd name="connsiteY159" fmla="*/ 85589 h 233518"/>
                <a:gd name="connsiteX160" fmla="*/ 271091 w 340566"/>
                <a:gd name="connsiteY160" fmla="*/ 89432 h 233518"/>
                <a:gd name="connsiteX161" fmla="*/ 288720 w 340566"/>
                <a:gd name="connsiteY161" fmla="*/ 113992 h 233518"/>
                <a:gd name="connsiteX162" fmla="*/ 311101 w 340566"/>
                <a:gd name="connsiteY162" fmla="*/ 146840 h 233518"/>
                <a:gd name="connsiteX163" fmla="*/ 311524 w 340566"/>
                <a:gd name="connsiteY163" fmla="*/ 148237 h 23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340566" h="233518">
                  <a:moveTo>
                    <a:pt x="311524" y="148237"/>
                  </a:moveTo>
                  <a:cubicBezTo>
                    <a:pt x="311306" y="150555"/>
                    <a:pt x="313112" y="151952"/>
                    <a:pt x="314201" y="153592"/>
                  </a:cubicBezTo>
                  <a:cubicBezTo>
                    <a:pt x="321773" y="164981"/>
                    <a:pt x="329165" y="176499"/>
                    <a:pt x="337390" y="187452"/>
                  </a:cubicBezTo>
                  <a:cubicBezTo>
                    <a:pt x="338620" y="188939"/>
                    <a:pt x="339171" y="190886"/>
                    <a:pt x="338889" y="192795"/>
                  </a:cubicBezTo>
                  <a:cubicBezTo>
                    <a:pt x="337608" y="200482"/>
                    <a:pt x="335955" y="207938"/>
                    <a:pt x="331202" y="214318"/>
                  </a:cubicBezTo>
                  <a:cubicBezTo>
                    <a:pt x="324822" y="223017"/>
                    <a:pt x="315431" y="229025"/>
                    <a:pt x="304862" y="231178"/>
                  </a:cubicBezTo>
                  <a:cubicBezTo>
                    <a:pt x="296329" y="233074"/>
                    <a:pt x="288438" y="231267"/>
                    <a:pt x="281045" y="227872"/>
                  </a:cubicBezTo>
                  <a:cubicBezTo>
                    <a:pt x="275242" y="225220"/>
                    <a:pt x="270425" y="220583"/>
                    <a:pt x="266312" y="215548"/>
                  </a:cubicBezTo>
                  <a:cubicBezTo>
                    <a:pt x="265287" y="214151"/>
                    <a:pt x="264186" y="212832"/>
                    <a:pt x="262994" y="211576"/>
                  </a:cubicBezTo>
                  <a:cubicBezTo>
                    <a:pt x="261111" y="209847"/>
                    <a:pt x="259855" y="207566"/>
                    <a:pt x="259381" y="205055"/>
                  </a:cubicBezTo>
                  <a:cubicBezTo>
                    <a:pt x="258677" y="200699"/>
                    <a:pt x="255781" y="198765"/>
                    <a:pt x="252002" y="198227"/>
                  </a:cubicBezTo>
                  <a:cubicBezTo>
                    <a:pt x="248261" y="197740"/>
                    <a:pt x="244623" y="196715"/>
                    <a:pt x="241176" y="195190"/>
                  </a:cubicBezTo>
                  <a:cubicBezTo>
                    <a:pt x="240561" y="195024"/>
                    <a:pt x="239934" y="194973"/>
                    <a:pt x="239306" y="195024"/>
                  </a:cubicBezTo>
                  <a:cubicBezTo>
                    <a:pt x="235757" y="196305"/>
                    <a:pt x="233630" y="193743"/>
                    <a:pt x="231119" y="192116"/>
                  </a:cubicBezTo>
                  <a:cubicBezTo>
                    <a:pt x="223138" y="186671"/>
                    <a:pt x="216501" y="179496"/>
                    <a:pt x="211672" y="171131"/>
                  </a:cubicBezTo>
                  <a:cubicBezTo>
                    <a:pt x="204305" y="158973"/>
                    <a:pt x="196183" y="147289"/>
                    <a:pt x="187330" y="136155"/>
                  </a:cubicBezTo>
                  <a:cubicBezTo>
                    <a:pt x="183692" y="131441"/>
                    <a:pt x="178746" y="127674"/>
                    <a:pt x="176786" y="121730"/>
                  </a:cubicBezTo>
                  <a:cubicBezTo>
                    <a:pt x="176555" y="121371"/>
                    <a:pt x="176338" y="121012"/>
                    <a:pt x="176120" y="120641"/>
                  </a:cubicBezTo>
                  <a:cubicBezTo>
                    <a:pt x="175902" y="120269"/>
                    <a:pt x="175646" y="119962"/>
                    <a:pt x="175415" y="119616"/>
                  </a:cubicBezTo>
                  <a:cubicBezTo>
                    <a:pt x="175172" y="119296"/>
                    <a:pt x="174941" y="118950"/>
                    <a:pt x="174724" y="118604"/>
                  </a:cubicBezTo>
                  <a:cubicBezTo>
                    <a:pt x="174070" y="117605"/>
                    <a:pt x="173301" y="116669"/>
                    <a:pt x="172443" y="115837"/>
                  </a:cubicBezTo>
                  <a:cubicBezTo>
                    <a:pt x="172174" y="115568"/>
                    <a:pt x="171918" y="115286"/>
                    <a:pt x="171661" y="114991"/>
                  </a:cubicBezTo>
                  <a:cubicBezTo>
                    <a:pt x="171405" y="114696"/>
                    <a:pt x="171162" y="114440"/>
                    <a:pt x="170919" y="114158"/>
                  </a:cubicBezTo>
                  <a:lnTo>
                    <a:pt x="170534" y="113761"/>
                  </a:lnTo>
                  <a:cubicBezTo>
                    <a:pt x="170265" y="113505"/>
                    <a:pt x="170022" y="113236"/>
                    <a:pt x="169765" y="112967"/>
                  </a:cubicBezTo>
                  <a:cubicBezTo>
                    <a:pt x="169509" y="112698"/>
                    <a:pt x="169509" y="112685"/>
                    <a:pt x="169368" y="112557"/>
                  </a:cubicBezTo>
                  <a:cubicBezTo>
                    <a:pt x="169099" y="112288"/>
                    <a:pt x="168856" y="112006"/>
                    <a:pt x="168625" y="111711"/>
                  </a:cubicBezTo>
                  <a:cubicBezTo>
                    <a:pt x="168382" y="111417"/>
                    <a:pt x="168164" y="111109"/>
                    <a:pt x="167959" y="110789"/>
                  </a:cubicBezTo>
                  <a:cubicBezTo>
                    <a:pt x="167318" y="109866"/>
                    <a:pt x="166588" y="109008"/>
                    <a:pt x="165781" y="108227"/>
                  </a:cubicBezTo>
                  <a:cubicBezTo>
                    <a:pt x="165512" y="107970"/>
                    <a:pt x="165256" y="107701"/>
                    <a:pt x="165012" y="107420"/>
                  </a:cubicBezTo>
                  <a:cubicBezTo>
                    <a:pt x="164769" y="107163"/>
                    <a:pt x="164526" y="106881"/>
                    <a:pt x="164295" y="106612"/>
                  </a:cubicBezTo>
                  <a:lnTo>
                    <a:pt x="163924" y="106215"/>
                  </a:lnTo>
                  <a:lnTo>
                    <a:pt x="163193" y="105459"/>
                  </a:lnTo>
                  <a:cubicBezTo>
                    <a:pt x="163065" y="105331"/>
                    <a:pt x="162950" y="105190"/>
                    <a:pt x="162822" y="105075"/>
                  </a:cubicBezTo>
                  <a:cubicBezTo>
                    <a:pt x="162693" y="104960"/>
                    <a:pt x="162348" y="104550"/>
                    <a:pt x="162117" y="104281"/>
                  </a:cubicBezTo>
                  <a:cubicBezTo>
                    <a:pt x="161886" y="104012"/>
                    <a:pt x="161694" y="103717"/>
                    <a:pt x="161489" y="103435"/>
                  </a:cubicBezTo>
                  <a:cubicBezTo>
                    <a:pt x="161067" y="102859"/>
                    <a:pt x="160554" y="102359"/>
                    <a:pt x="159965" y="101962"/>
                  </a:cubicBezTo>
                  <a:cubicBezTo>
                    <a:pt x="159644" y="101757"/>
                    <a:pt x="159337" y="101526"/>
                    <a:pt x="159042" y="101283"/>
                  </a:cubicBezTo>
                  <a:cubicBezTo>
                    <a:pt x="158748" y="101014"/>
                    <a:pt x="158479" y="100732"/>
                    <a:pt x="158222" y="100437"/>
                  </a:cubicBezTo>
                  <a:cubicBezTo>
                    <a:pt x="157953" y="100130"/>
                    <a:pt x="157710" y="99809"/>
                    <a:pt x="157492" y="99464"/>
                  </a:cubicBezTo>
                  <a:cubicBezTo>
                    <a:pt x="155673" y="97247"/>
                    <a:pt x="153713" y="95146"/>
                    <a:pt x="151624" y="93173"/>
                  </a:cubicBezTo>
                  <a:cubicBezTo>
                    <a:pt x="151343" y="92904"/>
                    <a:pt x="151074" y="92609"/>
                    <a:pt x="150818" y="92315"/>
                  </a:cubicBezTo>
                  <a:cubicBezTo>
                    <a:pt x="150561" y="92020"/>
                    <a:pt x="150305" y="91751"/>
                    <a:pt x="150062" y="91456"/>
                  </a:cubicBezTo>
                  <a:lnTo>
                    <a:pt x="149677" y="91046"/>
                  </a:lnTo>
                  <a:cubicBezTo>
                    <a:pt x="149408" y="90790"/>
                    <a:pt x="149152" y="90508"/>
                    <a:pt x="148896" y="90227"/>
                  </a:cubicBezTo>
                  <a:cubicBezTo>
                    <a:pt x="148639" y="89945"/>
                    <a:pt x="148626" y="89958"/>
                    <a:pt x="148499" y="89816"/>
                  </a:cubicBezTo>
                  <a:cubicBezTo>
                    <a:pt x="148230" y="89547"/>
                    <a:pt x="147973" y="89266"/>
                    <a:pt x="147730" y="88958"/>
                  </a:cubicBezTo>
                  <a:cubicBezTo>
                    <a:pt x="147486" y="88651"/>
                    <a:pt x="147269" y="88343"/>
                    <a:pt x="147051" y="88023"/>
                  </a:cubicBezTo>
                  <a:cubicBezTo>
                    <a:pt x="146141" y="86768"/>
                    <a:pt x="145116" y="85614"/>
                    <a:pt x="143989" y="84551"/>
                  </a:cubicBezTo>
                  <a:cubicBezTo>
                    <a:pt x="143720" y="84295"/>
                    <a:pt x="143463" y="84026"/>
                    <a:pt x="143233" y="83744"/>
                  </a:cubicBezTo>
                  <a:cubicBezTo>
                    <a:pt x="142990" y="83488"/>
                    <a:pt x="142746" y="83232"/>
                    <a:pt x="142528" y="82950"/>
                  </a:cubicBezTo>
                  <a:cubicBezTo>
                    <a:pt x="142400" y="82821"/>
                    <a:pt x="142298" y="82693"/>
                    <a:pt x="142182" y="82565"/>
                  </a:cubicBezTo>
                  <a:cubicBezTo>
                    <a:pt x="142067" y="82437"/>
                    <a:pt x="141721" y="82078"/>
                    <a:pt x="141491" y="81822"/>
                  </a:cubicBezTo>
                  <a:lnTo>
                    <a:pt x="141158" y="81476"/>
                  </a:lnTo>
                  <a:cubicBezTo>
                    <a:pt x="140914" y="81246"/>
                    <a:pt x="140696" y="81015"/>
                    <a:pt x="140479" y="80772"/>
                  </a:cubicBezTo>
                  <a:lnTo>
                    <a:pt x="140133" y="80426"/>
                  </a:lnTo>
                  <a:lnTo>
                    <a:pt x="139454" y="79747"/>
                  </a:lnTo>
                  <a:lnTo>
                    <a:pt x="139108" y="79401"/>
                  </a:lnTo>
                  <a:cubicBezTo>
                    <a:pt x="138852" y="79183"/>
                    <a:pt x="138621" y="78952"/>
                    <a:pt x="138390" y="78709"/>
                  </a:cubicBezTo>
                  <a:lnTo>
                    <a:pt x="138019" y="78363"/>
                  </a:lnTo>
                  <a:cubicBezTo>
                    <a:pt x="137750" y="78132"/>
                    <a:pt x="137506" y="77889"/>
                    <a:pt x="137250" y="77646"/>
                  </a:cubicBezTo>
                  <a:lnTo>
                    <a:pt x="136853" y="77274"/>
                  </a:lnTo>
                  <a:cubicBezTo>
                    <a:pt x="136558" y="77031"/>
                    <a:pt x="136276" y="76775"/>
                    <a:pt x="135995" y="76518"/>
                  </a:cubicBezTo>
                  <a:lnTo>
                    <a:pt x="135559" y="76108"/>
                  </a:lnTo>
                  <a:cubicBezTo>
                    <a:pt x="134432" y="74930"/>
                    <a:pt x="133202" y="73854"/>
                    <a:pt x="131895" y="72880"/>
                  </a:cubicBezTo>
                  <a:cubicBezTo>
                    <a:pt x="131562" y="72675"/>
                    <a:pt x="131254" y="72444"/>
                    <a:pt x="130947" y="72201"/>
                  </a:cubicBezTo>
                  <a:cubicBezTo>
                    <a:pt x="130652" y="71970"/>
                    <a:pt x="130357" y="71727"/>
                    <a:pt x="130088" y="71458"/>
                  </a:cubicBezTo>
                  <a:lnTo>
                    <a:pt x="129691" y="71074"/>
                  </a:lnTo>
                  <a:cubicBezTo>
                    <a:pt x="129422" y="70843"/>
                    <a:pt x="129166" y="70587"/>
                    <a:pt x="128923" y="70330"/>
                  </a:cubicBezTo>
                  <a:lnTo>
                    <a:pt x="128538" y="69984"/>
                  </a:lnTo>
                  <a:cubicBezTo>
                    <a:pt x="128026" y="69510"/>
                    <a:pt x="127488" y="69088"/>
                    <a:pt x="126911" y="68703"/>
                  </a:cubicBezTo>
                  <a:cubicBezTo>
                    <a:pt x="126629" y="68537"/>
                    <a:pt x="126348" y="68345"/>
                    <a:pt x="126091" y="68140"/>
                  </a:cubicBezTo>
                  <a:cubicBezTo>
                    <a:pt x="125822" y="67947"/>
                    <a:pt x="125566" y="67730"/>
                    <a:pt x="125323" y="67512"/>
                  </a:cubicBezTo>
                  <a:lnTo>
                    <a:pt x="124925" y="67204"/>
                  </a:lnTo>
                  <a:cubicBezTo>
                    <a:pt x="124490" y="66935"/>
                    <a:pt x="124041" y="66692"/>
                    <a:pt x="123644" y="66436"/>
                  </a:cubicBezTo>
                  <a:cubicBezTo>
                    <a:pt x="123324" y="66269"/>
                    <a:pt x="123016" y="66064"/>
                    <a:pt x="122735" y="65821"/>
                  </a:cubicBezTo>
                  <a:cubicBezTo>
                    <a:pt x="122414" y="65590"/>
                    <a:pt x="122133" y="65334"/>
                    <a:pt x="121838" y="65078"/>
                  </a:cubicBezTo>
                  <a:lnTo>
                    <a:pt x="121389" y="64668"/>
                  </a:lnTo>
                  <a:cubicBezTo>
                    <a:pt x="120249" y="63476"/>
                    <a:pt x="119007" y="62387"/>
                    <a:pt x="117674" y="61414"/>
                  </a:cubicBezTo>
                  <a:cubicBezTo>
                    <a:pt x="117341" y="61196"/>
                    <a:pt x="117008" y="60952"/>
                    <a:pt x="116701" y="60709"/>
                  </a:cubicBezTo>
                  <a:cubicBezTo>
                    <a:pt x="116393" y="60466"/>
                    <a:pt x="116086" y="60209"/>
                    <a:pt x="115804" y="59927"/>
                  </a:cubicBezTo>
                  <a:lnTo>
                    <a:pt x="115381" y="59530"/>
                  </a:lnTo>
                  <a:cubicBezTo>
                    <a:pt x="115086" y="59274"/>
                    <a:pt x="114817" y="59005"/>
                    <a:pt x="114535" y="58736"/>
                  </a:cubicBezTo>
                  <a:lnTo>
                    <a:pt x="114125" y="58339"/>
                  </a:lnTo>
                  <a:cubicBezTo>
                    <a:pt x="113331" y="57545"/>
                    <a:pt x="112421" y="56840"/>
                    <a:pt x="111448" y="56276"/>
                  </a:cubicBezTo>
                  <a:cubicBezTo>
                    <a:pt x="111115" y="56071"/>
                    <a:pt x="110807" y="55854"/>
                    <a:pt x="110500" y="55610"/>
                  </a:cubicBezTo>
                  <a:cubicBezTo>
                    <a:pt x="109667" y="54816"/>
                    <a:pt x="108745" y="54124"/>
                    <a:pt x="107771" y="53522"/>
                  </a:cubicBezTo>
                  <a:cubicBezTo>
                    <a:pt x="107438" y="53330"/>
                    <a:pt x="107118" y="53112"/>
                    <a:pt x="106810" y="52881"/>
                  </a:cubicBezTo>
                  <a:cubicBezTo>
                    <a:pt x="106182" y="52433"/>
                    <a:pt x="105529" y="51997"/>
                    <a:pt x="104914" y="51600"/>
                  </a:cubicBezTo>
                  <a:cubicBezTo>
                    <a:pt x="104581" y="51408"/>
                    <a:pt x="104274" y="51190"/>
                    <a:pt x="103966" y="50972"/>
                  </a:cubicBezTo>
                  <a:cubicBezTo>
                    <a:pt x="103364" y="50537"/>
                    <a:pt x="102762" y="50114"/>
                    <a:pt x="102134" y="49691"/>
                  </a:cubicBezTo>
                  <a:cubicBezTo>
                    <a:pt x="101814" y="49512"/>
                    <a:pt x="101519" y="49307"/>
                    <a:pt x="101224" y="49089"/>
                  </a:cubicBezTo>
                  <a:cubicBezTo>
                    <a:pt x="100673" y="48679"/>
                    <a:pt x="100110" y="48256"/>
                    <a:pt x="99508" y="47885"/>
                  </a:cubicBezTo>
                  <a:cubicBezTo>
                    <a:pt x="99213" y="47718"/>
                    <a:pt x="98918" y="47526"/>
                    <a:pt x="98636" y="47347"/>
                  </a:cubicBezTo>
                  <a:cubicBezTo>
                    <a:pt x="98354" y="47167"/>
                    <a:pt x="97727" y="46834"/>
                    <a:pt x="97266" y="46604"/>
                  </a:cubicBezTo>
                  <a:cubicBezTo>
                    <a:pt x="96958" y="46437"/>
                    <a:pt x="96664" y="46245"/>
                    <a:pt x="96381" y="46027"/>
                  </a:cubicBezTo>
                  <a:cubicBezTo>
                    <a:pt x="96100" y="45809"/>
                    <a:pt x="95818" y="45579"/>
                    <a:pt x="95562" y="45348"/>
                  </a:cubicBezTo>
                  <a:lnTo>
                    <a:pt x="95152" y="45015"/>
                  </a:lnTo>
                  <a:cubicBezTo>
                    <a:pt x="94729" y="44708"/>
                    <a:pt x="94306" y="44400"/>
                    <a:pt x="93870" y="44118"/>
                  </a:cubicBezTo>
                  <a:cubicBezTo>
                    <a:pt x="93435" y="43836"/>
                    <a:pt x="93281" y="43759"/>
                    <a:pt x="92999" y="43567"/>
                  </a:cubicBezTo>
                  <a:cubicBezTo>
                    <a:pt x="92718" y="43375"/>
                    <a:pt x="92128" y="43068"/>
                    <a:pt x="91718" y="42850"/>
                  </a:cubicBezTo>
                  <a:cubicBezTo>
                    <a:pt x="91308" y="42632"/>
                    <a:pt x="91091" y="42542"/>
                    <a:pt x="90796" y="42389"/>
                  </a:cubicBezTo>
                  <a:lnTo>
                    <a:pt x="89361" y="41684"/>
                  </a:lnTo>
                  <a:cubicBezTo>
                    <a:pt x="89041" y="41517"/>
                    <a:pt x="88720" y="41325"/>
                    <a:pt x="88426" y="41120"/>
                  </a:cubicBezTo>
                  <a:cubicBezTo>
                    <a:pt x="87516" y="40480"/>
                    <a:pt x="86568" y="39916"/>
                    <a:pt x="85569" y="39442"/>
                  </a:cubicBezTo>
                  <a:cubicBezTo>
                    <a:pt x="85236" y="39288"/>
                    <a:pt x="84928" y="39109"/>
                    <a:pt x="84621" y="38917"/>
                  </a:cubicBezTo>
                  <a:cubicBezTo>
                    <a:pt x="84160" y="38648"/>
                    <a:pt x="83685" y="38392"/>
                    <a:pt x="83199" y="38148"/>
                  </a:cubicBezTo>
                  <a:lnTo>
                    <a:pt x="82225" y="37661"/>
                  </a:lnTo>
                  <a:lnTo>
                    <a:pt x="80713" y="36918"/>
                  </a:lnTo>
                  <a:cubicBezTo>
                    <a:pt x="80367" y="36739"/>
                    <a:pt x="80022" y="36534"/>
                    <a:pt x="79701" y="36316"/>
                  </a:cubicBezTo>
                  <a:cubicBezTo>
                    <a:pt x="77639" y="35048"/>
                    <a:pt x="75499" y="33908"/>
                    <a:pt x="73296" y="32895"/>
                  </a:cubicBezTo>
                  <a:cubicBezTo>
                    <a:pt x="72937" y="32729"/>
                    <a:pt x="72591" y="32524"/>
                    <a:pt x="72245" y="32319"/>
                  </a:cubicBezTo>
                  <a:cubicBezTo>
                    <a:pt x="71899" y="32114"/>
                    <a:pt x="71194" y="31755"/>
                    <a:pt x="70669" y="31499"/>
                  </a:cubicBezTo>
                  <a:cubicBezTo>
                    <a:pt x="70144" y="31243"/>
                    <a:pt x="69939" y="31153"/>
                    <a:pt x="69580" y="30961"/>
                  </a:cubicBezTo>
                  <a:cubicBezTo>
                    <a:pt x="68696" y="30513"/>
                    <a:pt x="67774" y="30154"/>
                    <a:pt x="66826" y="29859"/>
                  </a:cubicBezTo>
                  <a:cubicBezTo>
                    <a:pt x="66467" y="29744"/>
                    <a:pt x="66108" y="29603"/>
                    <a:pt x="65775" y="29436"/>
                  </a:cubicBezTo>
                  <a:cubicBezTo>
                    <a:pt x="65288" y="29206"/>
                    <a:pt x="64801" y="28937"/>
                    <a:pt x="64315" y="28693"/>
                  </a:cubicBezTo>
                  <a:cubicBezTo>
                    <a:pt x="63828" y="28450"/>
                    <a:pt x="63687" y="28386"/>
                    <a:pt x="63380" y="28219"/>
                  </a:cubicBezTo>
                  <a:cubicBezTo>
                    <a:pt x="63072" y="28053"/>
                    <a:pt x="62419" y="27758"/>
                    <a:pt x="61919" y="27540"/>
                  </a:cubicBezTo>
                  <a:cubicBezTo>
                    <a:pt x="61586" y="27399"/>
                    <a:pt x="61253" y="27246"/>
                    <a:pt x="60932" y="27079"/>
                  </a:cubicBezTo>
                  <a:cubicBezTo>
                    <a:pt x="59920" y="26592"/>
                    <a:pt x="58870" y="26208"/>
                    <a:pt x="57794" y="25913"/>
                  </a:cubicBezTo>
                  <a:cubicBezTo>
                    <a:pt x="57422" y="25798"/>
                    <a:pt x="57063" y="25644"/>
                    <a:pt x="56717" y="25465"/>
                  </a:cubicBezTo>
                  <a:cubicBezTo>
                    <a:pt x="55513" y="24837"/>
                    <a:pt x="54258" y="24337"/>
                    <a:pt x="52951" y="23979"/>
                  </a:cubicBezTo>
                  <a:cubicBezTo>
                    <a:pt x="52579" y="23850"/>
                    <a:pt x="52221" y="23697"/>
                    <a:pt x="51862" y="23530"/>
                  </a:cubicBezTo>
                  <a:cubicBezTo>
                    <a:pt x="50824" y="23005"/>
                    <a:pt x="49735" y="22582"/>
                    <a:pt x="48621" y="22249"/>
                  </a:cubicBezTo>
                  <a:cubicBezTo>
                    <a:pt x="48262" y="22134"/>
                    <a:pt x="47916" y="22006"/>
                    <a:pt x="47570" y="21852"/>
                  </a:cubicBezTo>
                  <a:cubicBezTo>
                    <a:pt x="46904" y="21557"/>
                    <a:pt x="46225" y="21314"/>
                    <a:pt x="45520" y="21122"/>
                  </a:cubicBezTo>
                  <a:cubicBezTo>
                    <a:pt x="45187" y="21019"/>
                    <a:pt x="44854" y="20904"/>
                    <a:pt x="44534" y="20763"/>
                  </a:cubicBezTo>
                  <a:cubicBezTo>
                    <a:pt x="43893" y="20507"/>
                    <a:pt x="43227" y="20289"/>
                    <a:pt x="42561" y="20122"/>
                  </a:cubicBezTo>
                  <a:cubicBezTo>
                    <a:pt x="42228" y="20033"/>
                    <a:pt x="41895" y="19917"/>
                    <a:pt x="41575" y="19777"/>
                  </a:cubicBezTo>
                  <a:cubicBezTo>
                    <a:pt x="40908" y="19533"/>
                    <a:pt x="40229" y="19328"/>
                    <a:pt x="39550" y="19162"/>
                  </a:cubicBezTo>
                  <a:cubicBezTo>
                    <a:pt x="39204" y="19072"/>
                    <a:pt x="38858" y="18957"/>
                    <a:pt x="38512" y="18829"/>
                  </a:cubicBezTo>
                  <a:cubicBezTo>
                    <a:pt x="37616" y="18547"/>
                    <a:pt x="36680" y="18444"/>
                    <a:pt x="35758" y="18239"/>
                  </a:cubicBezTo>
                  <a:cubicBezTo>
                    <a:pt x="35374" y="18149"/>
                    <a:pt x="34989" y="18034"/>
                    <a:pt x="34618" y="17906"/>
                  </a:cubicBezTo>
                  <a:cubicBezTo>
                    <a:pt x="32709" y="17201"/>
                    <a:pt x="30736" y="16702"/>
                    <a:pt x="28712" y="16446"/>
                  </a:cubicBezTo>
                  <a:cubicBezTo>
                    <a:pt x="28315" y="16305"/>
                    <a:pt x="27943" y="16087"/>
                    <a:pt x="27636" y="15792"/>
                  </a:cubicBezTo>
                  <a:cubicBezTo>
                    <a:pt x="23946" y="13499"/>
                    <a:pt x="19616" y="13653"/>
                    <a:pt x="15567" y="12807"/>
                  </a:cubicBezTo>
                  <a:cubicBezTo>
                    <a:pt x="11275" y="11910"/>
                    <a:pt x="6881" y="11526"/>
                    <a:pt x="2563" y="10744"/>
                  </a:cubicBezTo>
                  <a:cubicBezTo>
                    <a:pt x="-1754" y="9963"/>
                    <a:pt x="-2638" y="7426"/>
                    <a:pt x="-460" y="3852"/>
                  </a:cubicBezTo>
                  <a:cubicBezTo>
                    <a:pt x="2102" y="-414"/>
                    <a:pt x="5549" y="-2182"/>
                    <a:pt x="10187" y="-1388"/>
                  </a:cubicBezTo>
                  <a:cubicBezTo>
                    <a:pt x="20551" y="380"/>
                    <a:pt x="30928" y="2058"/>
                    <a:pt x="41062" y="5018"/>
                  </a:cubicBezTo>
                  <a:cubicBezTo>
                    <a:pt x="58613" y="10065"/>
                    <a:pt x="76178" y="14998"/>
                    <a:pt x="92910" y="22480"/>
                  </a:cubicBezTo>
                  <a:cubicBezTo>
                    <a:pt x="100673" y="25939"/>
                    <a:pt x="108719" y="28732"/>
                    <a:pt x="116662" y="31794"/>
                  </a:cubicBezTo>
                  <a:cubicBezTo>
                    <a:pt x="118328" y="32280"/>
                    <a:pt x="119839" y="33203"/>
                    <a:pt x="121031" y="34471"/>
                  </a:cubicBezTo>
                  <a:cubicBezTo>
                    <a:pt x="123747" y="37802"/>
                    <a:pt x="122709" y="41018"/>
                    <a:pt x="118469" y="42235"/>
                  </a:cubicBezTo>
                  <a:cubicBezTo>
                    <a:pt x="117674" y="42376"/>
                    <a:pt x="116982" y="42837"/>
                    <a:pt x="116547" y="43516"/>
                  </a:cubicBezTo>
                  <a:cubicBezTo>
                    <a:pt x="119968" y="45502"/>
                    <a:pt x="123375" y="47488"/>
                    <a:pt x="126796" y="49448"/>
                  </a:cubicBezTo>
                  <a:cubicBezTo>
                    <a:pt x="129525" y="50998"/>
                    <a:pt x="132292" y="52522"/>
                    <a:pt x="135047" y="54047"/>
                  </a:cubicBezTo>
                  <a:cubicBezTo>
                    <a:pt x="135879" y="54521"/>
                    <a:pt x="136827" y="54957"/>
                    <a:pt x="137071" y="55943"/>
                  </a:cubicBezTo>
                  <a:cubicBezTo>
                    <a:pt x="137891" y="59274"/>
                    <a:pt x="140837" y="61567"/>
                    <a:pt x="141119" y="65308"/>
                  </a:cubicBezTo>
                  <a:cubicBezTo>
                    <a:pt x="141516" y="67678"/>
                    <a:pt x="142925" y="69754"/>
                    <a:pt x="144963" y="71009"/>
                  </a:cubicBezTo>
                  <a:cubicBezTo>
                    <a:pt x="148806" y="73764"/>
                    <a:pt x="152380" y="76877"/>
                    <a:pt x="155647" y="80298"/>
                  </a:cubicBezTo>
                  <a:cubicBezTo>
                    <a:pt x="159491" y="84320"/>
                    <a:pt x="163706" y="87985"/>
                    <a:pt x="167280" y="92123"/>
                  </a:cubicBezTo>
                  <a:cubicBezTo>
                    <a:pt x="170650" y="96081"/>
                    <a:pt x="174967" y="97542"/>
                    <a:pt x="179720" y="98054"/>
                  </a:cubicBezTo>
                  <a:cubicBezTo>
                    <a:pt x="194222" y="99745"/>
                    <a:pt x="208597" y="102410"/>
                    <a:pt x="222741" y="106010"/>
                  </a:cubicBezTo>
                  <a:cubicBezTo>
                    <a:pt x="227353" y="107150"/>
                    <a:pt x="227532" y="107214"/>
                    <a:pt x="230159" y="103345"/>
                  </a:cubicBezTo>
                  <a:cubicBezTo>
                    <a:pt x="235937" y="94544"/>
                    <a:pt x="244789" y="88215"/>
                    <a:pt x="254987" y="85602"/>
                  </a:cubicBezTo>
                  <a:cubicBezTo>
                    <a:pt x="257703" y="84871"/>
                    <a:pt x="260509" y="84513"/>
                    <a:pt x="263276" y="83923"/>
                  </a:cubicBezTo>
                  <a:cubicBezTo>
                    <a:pt x="265223" y="83513"/>
                    <a:pt x="266402" y="85204"/>
                    <a:pt x="268067" y="85589"/>
                  </a:cubicBezTo>
                  <a:lnTo>
                    <a:pt x="268067" y="85589"/>
                  </a:lnTo>
                  <a:cubicBezTo>
                    <a:pt x="268657" y="87152"/>
                    <a:pt x="269707" y="88497"/>
                    <a:pt x="271091" y="89432"/>
                  </a:cubicBezTo>
                  <a:cubicBezTo>
                    <a:pt x="277497" y="97247"/>
                    <a:pt x="283134" y="105613"/>
                    <a:pt x="288720" y="113992"/>
                  </a:cubicBezTo>
                  <a:cubicBezTo>
                    <a:pt x="296073" y="125022"/>
                    <a:pt x="302966" y="136360"/>
                    <a:pt x="311101" y="146840"/>
                  </a:cubicBezTo>
                  <a:cubicBezTo>
                    <a:pt x="311293" y="147289"/>
                    <a:pt x="311434" y="147763"/>
                    <a:pt x="311524" y="148237"/>
                  </a:cubicBezTo>
                  <a:close/>
                </a:path>
              </a:pathLst>
            </a:custGeom>
            <a:solidFill>
              <a:srgbClr val="000000"/>
            </a:solidFill>
            <a:ln w="1280" cap="flat">
              <a:noFill/>
              <a:prstDash val="solid"/>
              <a:miter/>
            </a:ln>
          </p:spPr>
          <p:txBody>
            <a:bodyPr rtlCol="0" anchor="ctr"/>
            <a:lstStyle/>
            <a:p>
              <a:endParaRPr lang="es-CO"/>
            </a:p>
          </p:txBody>
        </p:sp>
        <p:sp>
          <p:nvSpPr>
            <p:cNvPr id="213" name="Freeform: Shape 212">
              <a:extLst>
                <a:ext uri="{FF2B5EF4-FFF2-40B4-BE49-F238E27FC236}">
                  <a16:creationId xmlns:a16="http://schemas.microsoft.com/office/drawing/2014/main" id="{5E024921-19FB-F43B-8B02-9D786D242808}"/>
                </a:ext>
              </a:extLst>
            </p:cNvPr>
            <p:cNvSpPr/>
            <p:nvPr/>
          </p:nvSpPr>
          <p:spPr>
            <a:xfrm>
              <a:off x="-1069570" y="55824"/>
              <a:ext cx="202428" cy="717098"/>
            </a:xfrm>
            <a:custGeom>
              <a:avLst/>
              <a:gdLst>
                <a:gd name="connsiteX0" fmla="*/ 199632 w 202428"/>
                <a:gd name="connsiteY0" fmla="*/ -1573 h 717098"/>
                <a:gd name="connsiteX1" fmla="*/ 200823 w 202428"/>
                <a:gd name="connsiteY1" fmla="*/ -1483 h 717098"/>
                <a:gd name="connsiteX2" fmla="*/ 194328 w 202428"/>
                <a:gd name="connsiteY2" fmla="*/ 8894 h 717098"/>
                <a:gd name="connsiteX3" fmla="*/ 183067 w 202428"/>
                <a:gd name="connsiteY3" fmla="*/ 30674 h 717098"/>
                <a:gd name="connsiteX4" fmla="*/ 181183 w 202428"/>
                <a:gd name="connsiteY4" fmla="*/ 51723 h 717098"/>
                <a:gd name="connsiteX5" fmla="*/ 190561 w 202428"/>
                <a:gd name="connsiteY5" fmla="*/ 110220 h 717098"/>
                <a:gd name="connsiteX6" fmla="*/ 195122 w 202428"/>
                <a:gd name="connsiteY6" fmla="*/ 174969 h 717098"/>
                <a:gd name="connsiteX7" fmla="*/ 196839 w 202428"/>
                <a:gd name="connsiteY7" fmla="*/ 196748 h 717098"/>
                <a:gd name="connsiteX8" fmla="*/ 195750 w 202428"/>
                <a:gd name="connsiteY8" fmla="*/ 263470 h 717098"/>
                <a:gd name="connsiteX9" fmla="*/ 190151 w 202428"/>
                <a:gd name="connsiteY9" fmla="*/ 317278 h 717098"/>
                <a:gd name="connsiteX10" fmla="*/ 178929 w 202428"/>
                <a:gd name="connsiteY10" fmla="*/ 388432 h 717098"/>
                <a:gd name="connsiteX11" fmla="*/ 172177 w 202428"/>
                <a:gd name="connsiteY11" fmla="*/ 433426 h 717098"/>
                <a:gd name="connsiteX12" fmla="*/ 169615 w 202428"/>
                <a:gd name="connsiteY12" fmla="*/ 446929 h 717098"/>
                <a:gd name="connsiteX13" fmla="*/ 157303 w 202428"/>
                <a:gd name="connsiteY13" fmla="*/ 510192 h 717098"/>
                <a:gd name="connsiteX14" fmla="*/ 153152 w 202428"/>
                <a:gd name="connsiteY14" fmla="*/ 533945 h 717098"/>
                <a:gd name="connsiteX15" fmla="*/ 151140 w 202428"/>
                <a:gd name="connsiteY15" fmla="*/ 560388 h 717098"/>
                <a:gd name="connsiteX16" fmla="*/ 139149 w 202428"/>
                <a:gd name="connsiteY16" fmla="*/ 627827 h 717098"/>
                <a:gd name="connsiteX17" fmla="*/ 127926 w 202428"/>
                <a:gd name="connsiteY17" fmla="*/ 651822 h 717098"/>
                <a:gd name="connsiteX18" fmla="*/ 122904 w 202428"/>
                <a:gd name="connsiteY18" fmla="*/ 660419 h 717098"/>
                <a:gd name="connsiteX19" fmla="*/ 107723 w 202428"/>
                <a:gd name="connsiteY19" fmla="*/ 679636 h 717098"/>
                <a:gd name="connsiteX20" fmla="*/ 67649 w 202428"/>
                <a:gd name="connsiteY20" fmla="*/ 708180 h 717098"/>
                <a:gd name="connsiteX21" fmla="*/ 45126 w 202428"/>
                <a:gd name="connsiteY21" fmla="*/ 715060 h 717098"/>
                <a:gd name="connsiteX22" fmla="*/ 14071 w 202428"/>
                <a:gd name="connsiteY22" fmla="*/ 715380 h 717098"/>
                <a:gd name="connsiteX23" fmla="*/ -1405 w 202428"/>
                <a:gd name="connsiteY23" fmla="*/ 715060 h 717098"/>
                <a:gd name="connsiteX24" fmla="*/ 517 w 202428"/>
                <a:gd name="connsiteY24" fmla="*/ 711934 h 717098"/>
                <a:gd name="connsiteX25" fmla="*/ 5487 w 202428"/>
                <a:gd name="connsiteY25" fmla="*/ 710960 h 717098"/>
                <a:gd name="connsiteX26" fmla="*/ 28087 w 202428"/>
                <a:gd name="connsiteY26" fmla="*/ 710076 h 717098"/>
                <a:gd name="connsiteX27" fmla="*/ 37503 w 202428"/>
                <a:gd name="connsiteY27" fmla="*/ 712446 h 717098"/>
                <a:gd name="connsiteX28" fmla="*/ 62767 w 202428"/>
                <a:gd name="connsiteY28" fmla="*/ 707322 h 717098"/>
                <a:gd name="connsiteX29" fmla="*/ 113898 w 202428"/>
                <a:gd name="connsiteY29" fmla="*/ 668733 h 717098"/>
                <a:gd name="connsiteX30" fmla="*/ 136036 w 202428"/>
                <a:gd name="connsiteY30" fmla="*/ 628621 h 717098"/>
                <a:gd name="connsiteX31" fmla="*/ 148104 w 202428"/>
                <a:gd name="connsiteY31" fmla="*/ 566934 h 717098"/>
                <a:gd name="connsiteX32" fmla="*/ 152832 w 202428"/>
                <a:gd name="connsiteY32" fmla="*/ 521812 h 717098"/>
                <a:gd name="connsiteX33" fmla="*/ 163222 w 202428"/>
                <a:gd name="connsiteY33" fmla="*/ 463507 h 717098"/>
                <a:gd name="connsiteX34" fmla="*/ 171203 w 202428"/>
                <a:gd name="connsiteY34" fmla="*/ 421153 h 717098"/>
                <a:gd name="connsiteX35" fmla="*/ 183003 w 202428"/>
                <a:gd name="connsiteY35" fmla="*/ 351971 h 717098"/>
                <a:gd name="connsiteX36" fmla="*/ 183746 w 202428"/>
                <a:gd name="connsiteY36" fmla="*/ 337481 h 717098"/>
                <a:gd name="connsiteX37" fmla="*/ 184732 w 202428"/>
                <a:gd name="connsiteY37" fmla="*/ 327091 h 717098"/>
                <a:gd name="connsiteX38" fmla="*/ 186372 w 202428"/>
                <a:gd name="connsiteY38" fmla="*/ 314446 h 717098"/>
                <a:gd name="connsiteX39" fmla="*/ 187256 w 202428"/>
                <a:gd name="connsiteY39" fmla="*/ 302045 h 717098"/>
                <a:gd name="connsiteX40" fmla="*/ 188870 w 202428"/>
                <a:gd name="connsiteY40" fmla="*/ 287709 h 717098"/>
                <a:gd name="connsiteX41" fmla="*/ 189690 w 202428"/>
                <a:gd name="connsiteY41" fmla="*/ 286620 h 717098"/>
                <a:gd name="connsiteX42" fmla="*/ 189998 w 202428"/>
                <a:gd name="connsiteY42" fmla="*/ 273245 h 717098"/>
                <a:gd name="connsiteX43" fmla="*/ 189472 w 202428"/>
                <a:gd name="connsiteY43" fmla="*/ 271502 h 717098"/>
                <a:gd name="connsiteX44" fmla="*/ 191676 w 202428"/>
                <a:gd name="connsiteY44" fmla="*/ 259217 h 717098"/>
                <a:gd name="connsiteX45" fmla="*/ 191804 w 202428"/>
                <a:gd name="connsiteY45" fmla="*/ 255706 h 717098"/>
                <a:gd name="connsiteX46" fmla="*/ 192675 w 202428"/>
                <a:gd name="connsiteY46" fmla="*/ 239922 h 717098"/>
                <a:gd name="connsiteX47" fmla="*/ 194200 w 202428"/>
                <a:gd name="connsiteY47" fmla="*/ 237616 h 717098"/>
                <a:gd name="connsiteX48" fmla="*/ 195148 w 202428"/>
                <a:gd name="connsiteY48" fmla="*/ 234670 h 717098"/>
                <a:gd name="connsiteX49" fmla="*/ 191535 w 202428"/>
                <a:gd name="connsiteY49" fmla="*/ 218732 h 717098"/>
                <a:gd name="connsiteX50" fmla="*/ 192381 w 202428"/>
                <a:gd name="connsiteY50" fmla="*/ 212327 h 717098"/>
                <a:gd name="connsiteX51" fmla="*/ 193918 w 202428"/>
                <a:gd name="connsiteY51" fmla="*/ 208112 h 717098"/>
                <a:gd name="connsiteX52" fmla="*/ 194853 w 202428"/>
                <a:gd name="connsiteY52" fmla="*/ 192367 h 717098"/>
                <a:gd name="connsiteX53" fmla="*/ 194776 w 202428"/>
                <a:gd name="connsiteY53" fmla="*/ 187242 h 717098"/>
                <a:gd name="connsiteX54" fmla="*/ 193918 w 202428"/>
                <a:gd name="connsiteY54" fmla="*/ 186294 h 717098"/>
                <a:gd name="connsiteX55" fmla="*/ 193828 w 202428"/>
                <a:gd name="connsiteY55" fmla="*/ 158749 h 717098"/>
                <a:gd name="connsiteX56" fmla="*/ 192970 w 202428"/>
                <a:gd name="connsiteY56" fmla="*/ 156879 h 717098"/>
                <a:gd name="connsiteX57" fmla="*/ 192906 w 202428"/>
                <a:gd name="connsiteY57" fmla="*/ 140724 h 717098"/>
                <a:gd name="connsiteX58" fmla="*/ 192022 w 202428"/>
                <a:gd name="connsiteY58" fmla="*/ 138840 h 717098"/>
                <a:gd name="connsiteX59" fmla="*/ 191958 w 202428"/>
                <a:gd name="connsiteY59" fmla="*/ 131243 h 717098"/>
                <a:gd name="connsiteX60" fmla="*/ 191074 w 202428"/>
                <a:gd name="connsiteY60" fmla="*/ 129347 h 717098"/>
                <a:gd name="connsiteX61" fmla="*/ 190971 w 202428"/>
                <a:gd name="connsiteY61" fmla="*/ 122698 h 717098"/>
                <a:gd name="connsiteX62" fmla="*/ 190126 w 202428"/>
                <a:gd name="connsiteY62" fmla="*/ 121763 h 717098"/>
                <a:gd name="connsiteX63" fmla="*/ 189088 w 202428"/>
                <a:gd name="connsiteY63" fmla="*/ 107516 h 717098"/>
                <a:gd name="connsiteX64" fmla="*/ 188230 w 202428"/>
                <a:gd name="connsiteY64" fmla="*/ 106581 h 717098"/>
                <a:gd name="connsiteX65" fmla="*/ 184860 w 202428"/>
                <a:gd name="connsiteY65" fmla="*/ 85558 h 717098"/>
                <a:gd name="connsiteX66" fmla="*/ 184335 w 202428"/>
                <a:gd name="connsiteY66" fmla="*/ 81894 h 717098"/>
                <a:gd name="connsiteX67" fmla="*/ 183476 w 202428"/>
                <a:gd name="connsiteY67" fmla="*/ 80946 h 717098"/>
                <a:gd name="connsiteX68" fmla="*/ 182285 w 202428"/>
                <a:gd name="connsiteY68" fmla="*/ 71235 h 717098"/>
                <a:gd name="connsiteX69" fmla="*/ 181440 w 202428"/>
                <a:gd name="connsiteY69" fmla="*/ 60985 h 717098"/>
                <a:gd name="connsiteX70" fmla="*/ 180632 w 202428"/>
                <a:gd name="connsiteY70" fmla="*/ 60063 h 717098"/>
                <a:gd name="connsiteX71" fmla="*/ 180632 w 202428"/>
                <a:gd name="connsiteY71" fmla="*/ 55310 h 717098"/>
                <a:gd name="connsiteX72" fmla="*/ 179723 w 202428"/>
                <a:gd name="connsiteY72" fmla="*/ 54362 h 717098"/>
                <a:gd name="connsiteX73" fmla="*/ 179723 w 202428"/>
                <a:gd name="connsiteY73" fmla="*/ 48661 h 717098"/>
                <a:gd name="connsiteX74" fmla="*/ 178826 w 202428"/>
                <a:gd name="connsiteY74" fmla="*/ 46777 h 717098"/>
                <a:gd name="connsiteX75" fmla="*/ 178826 w 202428"/>
                <a:gd name="connsiteY75" fmla="*/ 42024 h 717098"/>
                <a:gd name="connsiteX76" fmla="*/ 179697 w 202428"/>
                <a:gd name="connsiteY76" fmla="*/ 41076 h 717098"/>
                <a:gd name="connsiteX77" fmla="*/ 179774 w 202428"/>
                <a:gd name="connsiteY77" fmla="*/ 35388 h 717098"/>
                <a:gd name="connsiteX78" fmla="*/ 180684 w 202428"/>
                <a:gd name="connsiteY78" fmla="*/ 34427 h 717098"/>
                <a:gd name="connsiteX79" fmla="*/ 182618 w 202428"/>
                <a:gd name="connsiteY79" fmla="*/ 26843 h 717098"/>
                <a:gd name="connsiteX80" fmla="*/ 183528 w 202428"/>
                <a:gd name="connsiteY80" fmla="*/ 25895 h 717098"/>
                <a:gd name="connsiteX81" fmla="*/ 195378 w 202428"/>
                <a:gd name="connsiteY81" fmla="*/ 5102 h 717098"/>
                <a:gd name="connsiteX82" fmla="*/ 199632 w 202428"/>
                <a:gd name="connsiteY82" fmla="*/ -1573 h 717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02428" h="717098">
                  <a:moveTo>
                    <a:pt x="199632" y="-1573"/>
                  </a:moveTo>
                  <a:lnTo>
                    <a:pt x="200823" y="-1483"/>
                  </a:lnTo>
                  <a:cubicBezTo>
                    <a:pt x="199465" y="2476"/>
                    <a:pt x="196595" y="5499"/>
                    <a:pt x="194328" y="8894"/>
                  </a:cubicBezTo>
                  <a:cubicBezTo>
                    <a:pt x="189626" y="15620"/>
                    <a:pt x="185847" y="22948"/>
                    <a:pt x="183067" y="30674"/>
                  </a:cubicBezTo>
                  <a:cubicBezTo>
                    <a:pt x="180940" y="37476"/>
                    <a:pt x="180299" y="44651"/>
                    <a:pt x="181183" y="51723"/>
                  </a:cubicBezTo>
                  <a:cubicBezTo>
                    <a:pt x="183028" y="71439"/>
                    <a:pt x="187781" y="90669"/>
                    <a:pt x="190561" y="110220"/>
                  </a:cubicBezTo>
                  <a:cubicBezTo>
                    <a:pt x="193751" y="131653"/>
                    <a:pt x="195276" y="153305"/>
                    <a:pt x="195122" y="174969"/>
                  </a:cubicBezTo>
                  <a:cubicBezTo>
                    <a:pt x="195020" y="182207"/>
                    <a:pt x="196121" y="189471"/>
                    <a:pt x="196839" y="196748"/>
                  </a:cubicBezTo>
                  <a:cubicBezTo>
                    <a:pt x="198914" y="218963"/>
                    <a:pt x="198556" y="241332"/>
                    <a:pt x="195750" y="263470"/>
                  </a:cubicBezTo>
                  <a:cubicBezTo>
                    <a:pt x="193623" y="281406"/>
                    <a:pt x="192086" y="299342"/>
                    <a:pt x="190151" y="317278"/>
                  </a:cubicBezTo>
                  <a:cubicBezTo>
                    <a:pt x="187704" y="341184"/>
                    <a:pt x="183951" y="364936"/>
                    <a:pt x="178929" y="388432"/>
                  </a:cubicBezTo>
                  <a:cubicBezTo>
                    <a:pt x="175674" y="403281"/>
                    <a:pt x="173996" y="418360"/>
                    <a:pt x="172177" y="433426"/>
                  </a:cubicBezTo>
                  <a:cubicBezTo>
                    <a:pt x="171588" y="437974"/>
                    <a:pt x="170729" y="442484"/>
                    <a:pt x="169615" y="446929"/>
                  </a:cubicBezTo>
                  <a:cubicBezTo>
                    <a:pt x="164631" y="467838"/>
                    <a:pt x="160647" y="488951"/>
                    <a:pt x="157303" y="510192"/>
                  </a:cubicBezTo>
                  <a:cubicBezTo>
                    <a:pt x="156022" y="518148"/>
                    <a:pt x="155048" y="526091"/>
                    <a:pt x="153152" y="533945"/>
                  </a:cubicBezTo>
                  <a:cubicBezTo>
                    <a:pt x="151064" y="542592"/>
                    <a:pt x="151602" y="551547"/>
                    <a:pt x="151140" y="560388"/>
                  </a:cubicBezTo>
                  <a:cubicBezTo>
                    <a:pt x="149949" y="583358"/>
                    <a:pt x="146772" y="605996"/>
                    <a:pt x="139149" y="627827"/>
                  </a:cubicBezTo>
                  <a:cubicBezTo>
                    <a:pt x="136305" y="636218"/>
                    <a:pt x="132538" y="644264"/>
                    <a:pt x="127926" y="651822"/>
                  </a:cubicBezTo>
                  <a:cubicBezTo>
                    <a:pt x="126184" y="654641"/>
                    <a:pt x="124390" y="657459"/>
                    <a:pt x="122904" y="660419"/>
                  </a:cubicBezTo>
                  <a:cubicBezTo>
                    <a:pt x="119125" y="667734"/>
                    <a:pt x="113974" y="674268"/>
                    <a:pt x="107723" y="679636"/>
                  </a:cubicBezTo>
                  <a:cubicBezTo>
                    <a:pt x="95347" y="690526"/>
                    <a:pt x="82330" y="700532"/>
                    <a:pt x="67649" y="708180"/>
                  </a:cubicBezTo>
                  <a:cubicBezTo>
                    <a:pt x="60628" y="711831"/>
                    <a:pt x="52992" y="714163"/>
                    <a:pt x="45126" y="715060"/>
                  </a:cubicBezTo>
                  <a:cubicBezTo>
                    <a:pt x="34787" y="715880"/>
                    <a:pt x="24423" y="715303"/>
                    <a:pt x="14071" y="715380"/>
                  </a:cubicBezTo>
                  <a:cubicBezTo>
                    <a:pt x="8946" y="715380"/>
                    <a:pt x="3732" y="715867"/>
                    <a:pt x="-1405" y="715060"/>
                  </a:cubicBezTo>
                  <a:cubicBezTo>
                    <a:pt x="-2174" y="713176"/>
                    <a:pt x="-559" y="712625"/>
                    <a:pt x="517" y="711934"/>
                  </a:cubicBezTo>
                  <a:cubicBezTo>
                    <a:pt x="1939" y="710870"/>
                    <a:pt x="3771" y="710512"/>
                    <a:pt x="5487" y="710960"/>
                  </a:cubicBezTo>
                  <a:cubicBezTo>
                    <a:pt x="13174" y="713881"/>
                    <a:pt x="20618" y="711652"/>
                    <a:pt x="28087" y="710076"/>
                  </a:cubicBezTo>
                  <a:cubicBezTo>
                    <a:pt x="31636" y="709333"/>
                    <a:pt x="34390" y="711575"/>
                    <a:pt x="37503" y="712446"/>
                  </a:cubicBezTo>
                  <a:cubicBezTo>
                    <a:pt x="46471" y="713330"/>
                    <a:pt x="54850" y="711165"/>
                    <a:pt x="62767" y="707322"/>
                  </a:cubicBezTo>
                  <a:cubicBezTo>
                    <a:pt x="82382" y="697905"/>
                    <a:pt x="99920" y="685337"/>
                    <a:pt x="113898" y="668733"/>
                  </a:cubicBezTo>
                  <a:cubicBezTo>
                    <a:pt x="123724" y="657024"/>
                    <a:pt x="130745" y="643111"/>
                    <a:pt x="136036" y="628621"/>
                  </a:cubicBezTo>
                  <a:cubicBezTo>
                    <a:pt x="143313" y="608699"/>
                    <a:pt x="146452" y="587983"/>
                    <a:pt x="148104" y="566934"/>
                  </a:cubicBezTo>
                  <a:cubicBezTo>
                    <a:pt x="149296" y="551868"/>
                    <a:pt x="150167" y="536866"/>
                    <a:pt x="152832" y="521812"/>
                  </a:cubicBezTo>
                  <a:cubicBezTo>
                    <a:pt x="156252" y="502390"/>
                    <a:pt x="159775" y="482942"/>
                    <a:pt x="163222" y="463507"/>
                  </a:cubicBezTo>
                  <a:cubicBezTo>
                    <a:pt x="165784" y="449415"/>
                    <a:pt x="169871" y="435540"/>
                    <a:pt x="171203" y="421153"/>
                  </a:cubicBezTo>
                  <a:cubicBezTo>
                    <a:pt x="173356" y="397798"/>
                    <a:pt x="179633" y="375134"/>
                    <a:pt x="183003" y="351971"/>
                  </a:cubicBezTo>
                  <a:cubicBezTo>
                    <a:pt x="181824" y="347052"/>
                    <a:pt x="182823" y="342401"/>
                    <a:pt x="183746" y="337481"/>
                  </a:cubicBezTo>
                  <a:cubicBezTo>
                    <a:pt x="184348" y="334253"/>
                    <a:pt x="184399" y="330563"/>
                    <a:pt x="184732" y="327091"/>
                  </a:cubicBezTo>
                  <a:cubicBezTo>
                    <a:pt x="185155" y="322851"/>
                    <a:pt x="186013" y="318597"/>
                    <a:pt x="186372" y="314446"/>
                  </a:cubicBezTo>
                  <a:cubicBezTo>
                    <a:pt x="186731" y="310295"/>
                    <a:pt x="187192" y="306196"/>
                    <a:pt x="187256" y="302045"/>
                  </a:cubicBezTo>
                  <a:cubicBezTo>
                    <a:pt x="187256" y="297382"/>
                    <a:pt x="187256" y="292360"/>
                    <a:pt x="188870" y="287709"/>
                  </a:cubicBezTo>
                  <a:cubicBezTo>
                    <a:pt x="189011" y="287299"/>
                    <a:pt x="189793" y="286838"/>
                    <a:pt x="189690" y="286620"/>
                  </a:cubicBezTo>
                  <a:cubicBezTo>
                    <a:pt x="187743" y="282098"/>
                    <a:pt x="190369" y="277652"/>
                    <a:pt x="189998" y="273245"/>
                  </a:cubicBezTo>
                  <a:cubicBezTo>
                    <a:pt x="189998" y="272669"/>
                    <a:pt x="189178" y="271861"/>
                    <a:pt x="189472" y="271502"/>
                  </a:cubicBezTo>
                  <a:cubicBezTo>
                    <a:pt x="192432" y="267774"/>
                    <a:pt x="189139" y="262945"/>
                    <a:pt x="191676" y="259217"/>
                  </a:cubicBezTo>
                  <a:cubicBezTo>
                    <a:pt x="192534" y="257935"/>
                    <a:pt x="191612" y="256731"/>
                    <a:pt x="191804" y="255706"/>
                  </a:cubicBezTo>
                  <a:cubicBezTo>
                    <a:pt x="192790" y="250466"/>
                    <a:pt x="194213" y="245329"/>
                    <a:pt x="192675" y="239922"/>
                  </a:cubicBezTo>
                  <a:cubicBezTo>
                    <a:pt x="192470" y="239192"/>
                    <a:pt x="193585" y="238334"/>
                    <a:pt x="194200" y="237616"/>
                  </a:cubicBezTo>
                  <a:cubicBezTo>
                    <a:pt x="194815" y="236899"/>
                    <a:pt x="195852" y="235246"/>
                    <a:pt x="195148" y="234670"/>
                  </a:cubicBezTo>
                  <a:cubicBezTo>
                    <a:pt x="189767" y="230224"/>
                    <a:pt x="193392" y="223883"/>
                    <a:pt x="191535" y="218732"/>
                  </a:cubicBezTo>
                  <a:cubicBezTo>
                    <a:pt x="190933" y="216567"/>
                    <a:pt x="191240" y="214261"/>
                    <a:pt x="192381" y="212327"/>
                  </a:cubicBezTo>
                  <a:cubicBezTo>
                    <a:pt x="193021" y="210968"/>
                    <a:pt x="194405" y="209880"/>
                    <a:pt x="193918" y="208112"/>
                  </a:cubicBezTo>
                  <a:cubicBezTo>
                    <a:pt x="195596" y="202987"/>
                    <a:pt x="194635" y="197619"/>
                    <a:pt x="194853" y="192367"/>
                  </a:cubicBezTo>
                  <a:cubicBezTo>
                    <a:pt x="194930" y="190650"/>
                    <a:pt x="194853" y="188933"/>
                    <a:pt x="194776" y="187242"/>
                  </a:cubicBezTo>
                  <a:cubicBezTo>
                    <a:pt x="194520" y="186896"/>
                    <a:pt x="194238" y="186576"/>
                    <a:pt x="193918" y="186294"/>
                  </a:cubicBezTo>
                  <a:cubicBezTo>
                    <a:pt x="193918" y="177108"/>
                    <a:pt x="193892" y="167922"/>
                    <a:pt x="193828" y="158749"/>
                  </a:cubicBezTo>
                  <a:cubicBezTo>
                    <a:pt x="193354" y="158211"/>
                    <a:pt x="193572" y="157353"/>
                    <a:pt x="192970" y="156879"/>
                  </a:cubicBezTo>
                  <a:cubicBezTo>
                    <a:pt x="192970" y="151498"/>
                    <a:pt x="192944" y="146117"/>
                    <a:pt x="192906" y="140724"/>
                  </a:cubicBezTo>
                  <a:cubicBezTo>
                    <a:pt x="192393" y="140198"/>
                    <a:pt x="192624" y="139327"/>
                    <a:pt x="192022" y="138840"/>
                  </a:cubicBezTo>
                  <a:lnTo>
                    <a:pt x="191958" y="131243"/>
                  </a:lnTo>
                  <a:cubicBezTo>
                    <a:pt x="191445" y="130718"/>
                    <a:pt x="191676" y="129834"/>
                    <a:pt x="191074" y="129347"/>
                  </a:cubicBezTo>
                  <a:cubicBezTo>
                    <a:pt x="191074" y="127131"/>
                    <a:pt x="191010" y="124914"/>
                    <a:pt x="190971" y="122698"/>
                  </a:cubicBezTo>
                  <a:cubicBezTo>
                    <a:pt x="190715" y="122365"/>
                    <a:pt x="190433" y="122045"/>
                    <a:pt x="190126" y="121763"/>
                  </a:cubicBezTo>
                  <a:cubicBezTo>
                    <a:pt x="190689" y="116946"/>
                    <a:pt x="188845" y="112308"/>
                    <a:pt x="189088" y="107516"/>
                  </a:cubicBezTo>
                  <a:cubicBezTo>
                    <a:pt x="188832" y="107183"/>
                    <a:pt x="188537" y="106863"/>
                    <a:pt x="188230" y="106581"/>
                  </a:cubicBezTo>
                  <a:cubicBezTo>
                    <a:pt x="188127" y="99407"/>
                    <a:pt x="186103" y="92553"/>
                    <a:pt x="184860" y="85558"/>
                  </a:cubicBezTo>
                  <a:cubicBezTo>
                    <a:pt x="184642" y="84341"/>
                    <a:pt x="184501" y="83111"/>
                    <a:pt x="184335" y="81894"/>
                  </a:cubicBezTo>
                  <a:cubicBezTo>
                    <a:pt x="184079" y="81548"/>
                    <a:pt x="183797" y="81227"/>
                    <a:pt x="183476" y="80946"/>
                  </a:cubicBezTo>
                  <a:cubicBezTo>
                    <a:pt x="183899" y="77627"/>
                    <a:pt x="182798" y="74412"/>
                    <a:pt x="182285" y="71235"/>
                  </a:cubicBezTo>
                  <a:cubicBezTo>
                    <a:pt x="181734" y="67801"/>
                    <a:pt x="181837" y="64393"/>
                    <a:pt x="181440" y="60985"/>
                  </a:cubicBezTo>
                  <a:cubicBezTo>
                    <a:pt x="181209" y="60639"/>
                    <a:pt x="180940" y="60332"/>
                    <a:pt x="180632" y="60063"/>
                  </a:cubicBezTo>
                  <a:lnTo>
                    <a:pt x="180632" y="55310"/>
                  </a:lnTo>
                  <a:cubicBezTo>
                    <a:pt x="180338" y="54977"/>
                    <a:pt x="180043" y="54669"/>
                    <a:pt x="179723" y="54362"/>
                  </a:cubicBezTo>
                  <a:cubicBezTo>
                    <a:pt x="179723" y="52466"/>
                    <a:pt x="179723" y="50518"/>
                    <a:pt x="179723" y="48661"/>
                  </a:cubicBezTo>
                  <a:cubicBezTo>
                    <a:pt x="179198" y="48136"/>
                    <a:pt x="179428" y="47251"/>
                    <a:pt x="178826" y="46777"/>
                  </a:cubicBezTo>
                  <a:lnTo>
                    <a:pt x="178826" y="42024"/>
                  </a:lnTo>
                  <a:cubicBezTo>
                    <a:pt x="179146" y="41730"/>
                    <a:pt x="179428" y="41422"/>
                    <a:pt x="179697" y="41076"/>
                  </a:cubicBezTo>
                  <a:lnTo>
                    <a:pt x="179774" y="35388"/>
                  </a:lnTo>
                  <a:cubicBezTo>
                    <a:pt x="180094" y="35081"/>
                    <a:pt x="180402" y="34760"/>
                    <a:pt x="180684" y="34427"/>
                  </a:cubicBezTo>
                  <a:cubicBezTo>
                    <a:pt x="180684" y="31724"/>
                    <a:pt x="182272" y="29444"/>
                    <a:pt x="182618" y="26843"/>
                  </a:cubicBezTo>
                  <a:cubicBezTo>
                    <a:pt x="182938" y="26548"/>
                    <a:pt x="183246" y="26228"/>
                    <a:pt x="183528" y="25895"/>
                  </a:cubicBezTo>
                  <a:cubicBezTo>
                    <a:pt x="186090" y="18208"/>
                    <a:pt x="190664" y="11584"/>
                    <a:pt x="195378" y="5102"/>
                  </a:cubicBezTo>
                  <a:cubicBezTo>
                    <a:pt x="197005" y="3014"/>
                    <a:pt x="198428" y="784"/>
                    <a:pt x="199632" y="-1573"/>
                  </a:cubicBezTo>
                  <a:close/>
                </a:path>
              </a:pathLst>
            </a:custGeom>
            <a:solidFill>
              <a:srgbClr val="020202"/>
            </a:solidFill>
            <a:ln w="1280" cap="flat">
              <a:noFill/>
              <a:prstDash val="solid"/>
              <a:miter/>
            </a:ln>
          </p:spPr>
          <p:txBody>
            <a:bodyPr rtlCol="0" anchor="ctr"/>
            <a:lstStyle/>
            <a:p>
              <a:endParaRPr lang="es-CO"/>
            </a:p>
          </p:txBody>
        </p:sp>
        <p:sp>
          <p:nvSpPr>
            <p:cNvPr id="214" name="Freeform: Shape 213">
              <a:extLst>
                <a:ext uri="{FF2B5EF4-FFF2-40B4-BE49-F238E27FC236}">
                  <a16:creationId xmlns:a16="http://schemas.microsoft.com/office/drawing/2014/main" id="{3328459E-F08F-A497-04BB-0382295C1EB3}"/>
                </a:ext>
              </a:extLst>
            </p:cNvPr>
            <p:cNvSpPr/>
            <p:nvPr/>
          </p:nvSpPr>
          <p:spPr>
            <a:xfrm>
              <a:off x="-1841249" y="-81065"/>
              <a:ext cx="32442" cy="542448"/>
            </a:xfrm>
            <a:custGeom>
              <a:avLst/>
              <a:gdLst>
                <a:gd name="connsiteX0" fmla="*/ 30696 w 32442"/>
                <a:gd name="connsiteY0" fmla="*/ -1573 h 542448"/>
                <a:gd name="connsiteX1" fmla="*/ 30837 w 32442"/>
                <a:gd name="connsiteY1" fmla="*/ -394 h 542448"/>
                <a:gd name="connsiteX2" fmla="*/ 24252 w 32442"/>
                <a:gd name="connsiteY2" fmla="*/ 7036 h 542448"/>
                <a:gd name="connsiteX3" fmla="*/ 9032 w 32442"/>
                <a:gd name="connsiteY3" fmla="*/ 41819 h 542448"/>
                <a:gd name="connsiteX4" fmla="*/ 5073 w 32442"/>
                <a:gd name="connsiteY4" fmla="*/ 70274 h 542448"/>
                <a:gd name="connsiteX5" fmla="*/ 3561 w 32442"/>
                <a:gd name="connsiteY5" fmla="*/ 83828 h 542448"/>
                <a:gd name="connsiteX6" fmla="*/ 3420 w 32442"/>
                <a:gd name="connsiteY6" fmla="*/ 89978 h 542448"/>
                <a:gd name="connsiteX7" fmla="*/ 3420 w 32442"/>
                <a:gd name="connsiteY7" fmla="*/ 120136 h 542448"/>
                <a:gd name="connsiteX8" fmla="*/ 3420 w 32442"/>
                <a:gd name="connsiteY8" fmla="*/ 122506 h 542448"/>
                <a:gd name="connsiteX9" fmla="*/ 4266 w 32442"/>
                <a:gd name="connsiteY9" fmla="*/ 170792 h 542448"/>
                <a:gd name="connsiteX10" fmla="*/ 5214 w 32442"/>
                <a:gd name="connsiteY10" fmla="*/ 177313 h 542448"/>
                <a:gd name="connsiteX11" fmla="*/ 4458 w 32442"/>
                <a:gd name="connsiteY11" fmla="*/ 203090 h 542448"/>
                <a:gd name="connsiteX12" fmla="*/ 4330 w 32442"/>
                <a:gd name="connsiteY12" fmla="*/ 207817 h 542448"/>
                <a:gd name="connsiteX13" fmla="*/ 3126 w 32442"/>
                <a:gd name="connsiteY13" fmla="*/ 248032 h 542448"/>
                <a:gd name="connsiteX14" fmla="*/ 2293 w 32442"/>
                <a:gd name="connsiteY14" fmla="*/ 266903 h 542448"/>
                <a:gd name="connsiteX15" fmla="*/ 743 w 32442"/>
                <a:gd name="connsiteY15" fmla="*/ 322659 h 542448"/>
                <a:gd name="connsiteX16" fmla="*/ 1191 w 32442"/>
                <a:gd name="connsiteY16" fmla="*/ 381860 h 542448"/>
                <a:gd name="connsiteX17" fmla="*/ 704 w 32442"/>
                <a:gd name="connsiteY17" fmla="*/ 417322 h 542448"/>
                <a:gd name="connsiteX18" fmla="*/ 2267 w 32442"/>
                <a:gd name="connsiteY18" fmla="*/ 441292 h 542448"/>
                <a:gd name="connsiteX19" fmla="*/ 2383 w 32442"/>
                <a:gd name="connsiteY19" fmla="*/ 443189 h 542448"/>
                <a:gd name="connsiteX20" fmla="*/ 4087 w 32442"/>
                <a:gd name="connsiteY20" fmla="*/ 469529 h 542448"/>
                <a:gd name="connsiteX21" fmla="*/ 5368 w 32442"/>
                <a:gd name="connsiteY21" fmla="*/ 486952 h 542448"/>
                <a:gd name="connsiteX22" fmla="*/ 8430 w 32442"/>
                <a:gd name="connsiteY22" fmla="*/ 506477 h 542448"/>
                <a:gd name="connsiteX23" fmla="*/ 9839 w 32442"/>
                <a:gd name="connsiteY23" fmla="*/ 517213 h 542448"/>
                <a:gd name="connsiteX24" fmla="*/ 13208 w 32442"/>
                <a:gd name="connsiteY24" fmla="*/ 536225 h 542448"/>
                <a:gd name="connsiteX25" fmla="*/ 13695 w 32442"/>
                <a:gd name="connsiteY25" fmla="*/ 540876 h 542448"/>
                <a:gd name="connsiteX26" fmla="*/ 8724 w 32442"/>
                <a:gd name="connsiteY26" fmla="*/ 518315 h 542448"/>
                <a:gd name="connsiteX27" fmla="*/ 4163 w 32442"/>
                <a:gd name="connsiteY27" fmla="*/ 490732 h 542448"/>
                <a:gd name="connsiteX28" fmla="*/ -282 w 32442"/>
                <a:gd name="connsiteY28" fmla="*/ 441139 h 542448"/>
                <a:gd name="connsiteX29" fmla="*/ 141 w 32442"/>
                <a:gd name="connsiteY29" fmla="*/ 349204 h 542448"/>
                <a:gd name="connsiteX30" fmla="*/ -257 w 32442"/>
                <a:gd name="connsiteY30" fmla="*/ 325503 h 542448"/>
                <a:gd name="connsiteX31" fmla="*/ 666 w 32442"/>
                <a:gd name="connsiteY31" fmla="*/ 270990 h 542448"/>
                <a:gd name="connsiteX32" fmla="*/ 3228 w 32442"/>
                <a:gd name="connsiteY32" fmla="*/ 210341 h 542448"/>
                <a:gd name="connsiteX33" fmla="*/ 4509 w 32442"/>
                <a:gd name="connsiteY33" fmla="*/ 188561 h 542448"/>
                <a:gd name="connsiteX34" fmla="*/ 4612 w 32442"/>
                <a:gd name="connsiteY34" fmla="*/ 182412 h 542448"/>
                <a:gd name="connsiteX35" fmla="*/ 3331 w 32442"/>
                <a:gd name="connsiteY35" fmla="*/ 139801 h 542448"/>
                <a:gd name="connsiteX36" fmla="*/ 2895 w 32442"/>
                <a:gd name="connsiteY36" fmla="*/ 91002 h 542448"/>
                <a:gd name="connsiteX37" fmla="*/ 13003 w 32442"/>
                <a:gd name="connsiteY37" fmla="*/ 24780 h 542448"/>
                <a:gd name="connsiteX38" fmla="*/ 30696 w 32442"/>
                <a:gd name="connsiteY38" fmla="*/ -1573 h 542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2442" h="542448">
                  <a:moveTo>
                    <a:pt x="30696" y="-1573"/>
                  </a:moveTo>
                  <a:cubicBezTo>
                    <a:pt x="30696" y="-1188"/>
                    <a:pt x="30786" y="-791"/>
                    <a:pt x="30837" y="-394"/>
                  </a:cubicBezTo>
                  <a:cubicBezTo>
                    <a:pt x="28633" y="2078"/>
                    <a:pt x="26327" y="4448"/>
                    <a:pt x="24252" y="7036"/>
                  </a:cubicBezTo>
                  <a:cubicBezTo>
                    <a:pt x="16065" y="17286"/>
                    <a:pt x="11991" y="29303"/>
                    <a:pt x="9032" y="41819"/>
                  </a:cubicBezTo>
                  <a:cubicBezTo>
                    <a:pt x="6649" y="51121"/>
                    <a:pt x="5316" y="60665"/>
                    <a:pt x="5073" y="70274"/>
                  </a:cubicBezTo>
                  <a:cubicBezTo>
                    <a:pt x="5073" y="74796"/>
                    <a:pt x="4022" y="79242"/>
                    <a:pt x="3561" y="83828"/>
                  </a:cubicBezTo>
                  <a:cubicBezTo>
                    <a:pt x="3279" y="85865"/>
                    <a:pt x="3228" y="87928"/>
                    <a:pt x="3420" y="89978"/>
                  </a:cubicBezTo>
                  <a:cubicBezTo>
                    <a:pt x="4727" y="99983"/>
                    <a:pt x="4727" y="110130"/>
                    <a:pt x="3420" y="120136"/>
                  </a:cubicBezTo>
                  <a:cubicBezTo>
                    <a:pt x="3331" y="120917"/>
                    <a:pt x="3331" y="121724"/>
                    <a:pt x="3420" y="122506"/>
                  </a:cubicBezTo>
                  <a:cubicBezTo>
                    <a:pt x="5342" y="138571"/>
                    <a:pt x="3869" y="154701"/>
                    <a:pt x="4266" y="170792"/>
                  </a:cubicBezTo>
                  <a:cubicBezTo>
                    <a:pt x="4266" y="173034"/>
                    <a:pt x="4958" y="175135"/>
                    <a:pt x="5214" y="177313"/>
                  </a:cubicBezTo>
                  <a:cubicBezTo>
                    <a:pt x="6252" y="185948"/>
                    <a:pt x="5470" y="194519"/>
                    <a:pt x="4458" y="203090"/>
                  </a:cubicBezTo>
                  <a:cubicBezTo>
                    <a:pt x="4291" y="204665"/>
                    <a:pt x="4253" y="206241"/>
                    <a:pt x="4330" y="207817"/>
                  </a:cubicBezTo>
                  <a:cubicBezTo>
                    <a:pt x="4842" y="221243"/>
                    <a:pt x="3279" y="234618"/>
                    <a:pt x="3126" y="248032"/>
                  </a:cubicBezTo>
                  <a:cubicBezTo>
                    <a:pt x="3049" y="254284"/>
                    <a:pt x="2908" y="260651"/>
                    <a:pt x="2293" y="266903"/>
                  </a:cubicBezTo>
                  <a:cubicBezTo>
                    <a:pt x="358" y="285428"/>
                    <a:pt x="-154" y="304056"/>
                    <a:pt x="743" y="322659"/>
                  </a:cubicBezTo>
                  <a:cubicBezTo>
                    <a:pt x="1845" y="342414"/>
                    <a:pt x="1627" y="362156"/>
                    <a:pt x="1191" y="381860"/>
                  </a:cubicBezTo>
                  <a:cubicBezTo>
                    <a:pt x="935" y="393685"/>
                    <a:pt x="128" y="405536"/>
                    <a:pt x="704" y="417322"/>
                  </a:cubicBezTo>
                  <a:cubicBezTo>
                    <a:pt x="1089" y="425304"/>
                    <a:pt x="704" y="433388"/>
                    <a:pt x="2267" y="441292"/>
                  </a:cubicBezTo>
                  <a:cubicBezTo>
                    <a:pt x="2370" y="441920"/>
                    <a:pt x="2408" y="442548"/>
                    <a:pt x="2383" y="443189"/>
                  </a:cubicBezTo>
                  <a:cubicBezTo>
                    <a:pt x="2383" y="452003"/>
                    <a:pt x="3600" y="460753"/>
                    <a:pt x="4087" y="469529"/>
                  </a:cubicBezTo>
                  <a:cubicBezTo>
                    <a:pt x="4407" y="475345"/>
                    <a:pt x="5163" y="481123"/>
                    <a:pt x="5368" y="486952"/>
                  </a:cubicBezTo>
                  <a:cubicBezTo>
                    <a:pt x="5547" y="493550"/>
                    <a:pt x="7149" y="500020"/>
                    <a:pt x="8430" y="506477"/>
                  </a:cubicBezTo>
                  <a:cubicBezTo>
                    <a:pt x="9109" y="510026"/>
                    <a:pt x="9583" y="513613"/>
                    <a:pt x="9839" y="517213"/>
                  </a:cubicBezTo>
                  <a:cubicBezTo>
                    <a:pt x="10454" y="523631"/>
                    <a:pt x="11581" y="529986"/>
                    <a:pt x="13208" y="536225"/>
                  </a:cubicBezTo>
                  <a:cubicBezTo>
                    <a:pt x="13695" y="537724"/>
                    <a:pt x="13862" y="539313"/>
                    <a:pt x="13695" y="540876"/>
                  </a:cubicBezTo>
                  <a:cubicBezTo>
                    <a:pt x="10953" y="533637"/>
                    <a:pt x="9288" y="526040"/>
                    <a:pt x="8724" y="518315"/>
                  </a:cubicBezTo>
                  <a:cubicBezTo>
                    <a:pt x="7994" y="508988"/>
                    <a:pt x="5445" y="499969"/>
                    <a:pt x="4163" y="490732"/>
                  </a:cubicBezTo>
                  <a:cubicBezTo>
                    <a:pt x="1857" y="474269"/>
                    <a:pt x="1101" y="457678"/>
                    <a:pt x="-282" y="441139"/>
                  </a:cubicBezTo>
                  <a:cubicBezTo>
                    <a:pt x="-2844" y="410391"/>
                    <a:pt x="-1115" y="379849"/>
                    <a:pt x="141" y="349204"/>
                  </a:cubicBezTo>
                  <a:cubicBezTo>
                    <a:pt x="461" y="341299"/>
                    <a:pt x="51" y="333408"/>
                    <a:pt x="-257" y="325503"/>
                  </a:cubicBezTo>
                  <a:cubicBezTo>
                    <a:pt x="-884" y="307323"/>
                    <a:pt x="-564" y="289131"/>
                    <a:pt x="666" y="270990"/>
                  </a:cubicBezTo>
                  <a:cubicBezTo>
                    <a:pt x="1947" y="250787"/>
                    <a:pt x="2588" y="230570"/>
                    <a:pt x="3228" y="210341"/>
                  </a:cubicBezTo>
                  <a:cubicBezTo>
                    <a:pt x="3446" y="203077"/>
                    <a:pt x="4087" y="195825"/>
                    <a:pt x="4509" y="188561"/>
                  </a:cubicBezTo>
                  <a:cubicBezTo>
                    <a:pt x="4778" y="186524"/>
                    <a:pt x="4804" y="184462"/>
                    <a:pt x="4612" y="182412"/>
                  </a:cubicBezTo>
                  <a:cubicBezTo>
                    <a:pt x="2139" y="168319"/>
                    <a:pt x="3920" y="153996"/>
                    <a:pt x="3331" y="139801"/>
                  </a:cubicBezTo>
                  <a:cubicBezTo>
                    <a:pt x="2677" y="123531"/>
                    <a:pt x="2652" y="107260"/>
                    <a:pt x="2895" y="91002"/>
                  </a:cubicBezTo>
                  <a:cubicBezTo>
                    <a:pt x="3241" y="68518"/>
                    <a:pt x="4907" y="46163"/>
                    <a:pt x="13003" y="24780"/>
                  </a:cubicBezTo>
                  <a:cubicBezTo>
                    <a:pt x="16629" y="14659"/>
                    <a:pt x="22702" y="5614"/>
                    <a:pt x="30696" y="-1573"/>
                  </a:cubicBezTo>
                  <a:close/>
                </a:path>
              </a:pathLst>
            </a:custGeom>
            <a:solidFill>
              <a:srgbClr val="0B0B0B"/>
            </a:solidFill>
            <a:ln w="1280" cap="flat">
              <a:noFill/>
              <a:prstDash val="solid"/>
              <a:miter/>
            </a:ln>
          </p:spPr>
          <p:txBody>
            <a:bodyPr rtlCol="0" anchor="ctr"/>
            <a:lstStyle/>
            <a:p>
              <a:endParaRPr lang="es-CO"/>
            </a:p>
          </p:txBody>
        </p:sp>
        <p:sp>
          <p:nvSpPr>
            <p:cNvPr id="215" name="Freeform: Shape 214">
              <a:extLst>
                <a:ext uri="{FF2B5EF4-FFF2-40B4-BE49-F238E27FC236}">
                  <a16:creationId xmlns:a16="http://schemas.microsoft.com/office/drawing/2014/main" id="{FAA45734-024B-3A82-8278-0607C3DCBAD8}"/>
                </a:ext>
              </a:extLst>
            </p:cNvPr>
            <p:cNvSpPr/>
            <p:nvPr/>
          </p:nvSpPr>
          <p:spPr>
            <a:xfrm>
              <a:off x="-1200811" y="743582"/>
              <a:ext cx="177921" cy="29823"/>
            </a:xfrm>
            <a:custGeom>
              <a:avLst/>
              <a:gdLst>
                <a:gd name="connsiteX0" fmla="*/ 129592 w 177921"/>
                <a:gd name="connsiteY0" fmla="*/ 26264 h 29823"/>
                <a:gd name="connsiteX1" fmla="*/ 134999 w 177921"/>
                <a:gd name="connsiteY1" fmla="*/ 27122 h 29823"/>
                <a:gd name="connsiteX2" fmla="*/ 171640 w 177921"/>
                <a:gd name="connsiteY2" fmla="*/ 27122 h 29823"/>
                <a:gd name="connsiteX3" fmla="*/ 176316 w 177921"/>
                <a:gd name="connsiteY3" fmla="*/ 27289 h 29823"/>
                <a:gd name="connsiteX4" fmla="*/ 171755 w 177921"/>
                <a:gd name="connsiteY4" fmla="*/ 28121 h 29823"/>
                <a:gd name="connsiteX5" fmla="*/ 133897 w 177921"/>
                <a:gd name="connsiteY5" fmla="*/ 28121 h 29823"/>
                <a:gd name="connsiteX6" fmla="*/ 117460 w 177921"/>
                <a:gd name="connsiteY6" fmla="*/ 26212 h 29823"/>
                <a:gd name="connsiteX7" fmla="*/ 89582 w 177921"/>
                <a:gd name="connsiteY7" fmla="*/ 25841 h 29823"/>
                <a:gd name="connsiteX8" fmla="*/ 43807 w 177921"/>
                <a:gd name="connsiteY8" fmla="*/ 24380 h 29823"/>
                <a:gd name="connsiteX9" fmla="*/ 21374 w 177921"/>
                <a:gd name="connsiteY9" fmla="*/ 18692 h 29823"/>
                <a:gd name="connsiteX10" fmla="*/ -315 w 177921"/>
                <a:gd name="connsiteY10" fmla="*/ 2037 h 29823"/>
                <a:gd name="connsiteX11" fmla="*/ -1507 w 177921"/>
                <a:gd name="connsiteY11" fmla="*/ -1307 h 29823"/>
                <a:gd name="connsiteX12" fmla="*/ -405 w 177921"/>
                <a:gd name="connsiteY12" fmla="*/ -1383 h 29823"/>
                <a:gd name="connsiteX13" fmla="*/ -328 w 177921"/>
                <a:gd name="connsiteY13" fmla="*/ -1307 h 29823"/>
                <a:gd name="connsiteX14" fmla="*/ 11689 w 177921"/>
                <a:gd name="connsiteY14" fmla="*/ 9250 h 29823"/>
                <a:gd name="connsiteX15" fmla="*/ 31957 w 177921"/>
                <a:gd name="connsiteY15" fmla="*/ 20614 h 29823"/>
                <a:gd name="connsiteX16" fmla="*/ 55594 w 177921"/>
                <a:gd name="connsiteY16" fmla="*/ 24342 h 29823"/>
                <a:gd name="connsiteX17" fmla="*/ 58002 w 177921"/>
                <a:gd name="connsiteY17" fmla="*/ 23663 h 29823"/>
                <a:gd name="connsiteX18" fmla="*/ 87635 w 177921"/>
                <a:gd name="connsiteY18" fmla="*/ 23394 h 29823"/>
                <a:gd name="connsiteX19" fmla="*/ 91914 w 177921"/>
                <a:gd name="connsiteY19" fmla="*/ 23010 h 29823"/>
                <a:gd name="connsiteX20" fmla="*/ 113194 w 177921"/>
                <a:gd name="connsiteY20" fmla="*/ 23010 h 29823"/>
                <a:gd name="connsiteX21" fmla="*/ 114744 w 177921"/>
                <a:gd name="connsiteY21" fmla="*/ 23266 h 29823"/>
                <a:gd name="connsiteX22" fmla="*/ 122597 w 177921"/>
                <a:gd name="connsiteY22" fmla="*/ 24239 h 29823"/>
                <a:gd name="connsiteX23" fmla="*/ 123943 w 177921"/>
                <a:gd name="connsiteY23" fmla="*/ 24534 h 29823"/>
                <a:gd name="connsiteX24" fmla="*/ 127197 w 177921"/>
                <a:gd name="connsiteY24" fmla="*/ 25136 h 29823"/>
                <a:gd name="connsiteX25" fmla="*/ 129592 w 177921"/>
                <a:gd name="connsiteY25" fmla="*/ 26264 h 29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77921" h="29823">
                  <a:moveTo>
                    <a:pt x="129592" y="26264"/>
                  </a:moveTo>
                  <a:cubicBezTo>
                    <a:pt x="131207" y="27686"/>
                    <a:pt x="133180" y="27122"/>
                    <a:pt x="134999" y="27122"/>
                  </a:cubicBezTo>
                  <a:cubicBezTo>
                    <a:pt x="147208" y="27122"/>
                    <a:pt x="159417" y="27122"/>
                    <a:pt x="171640" y="27122"/>
                  </a:cubicBezTo>
                  <a:cubicBezTo>
                    <a:pt x="173203" y="27122"/>
                    <a:pt x="174765" y="27225"/>
                    <a:pt x="176316" y="27289"/>
                  </a:cubicBezTo>
                  <a:cubicBezTo>
                    <a:pt x="174932" y="28300"/>
                    <a:pt x="173305" y="28121"/>
                    <a:pt x="171755" y="28121"/>
                  </a:cubicBezTo>
                  <a:cubicBezTo>
                    <a:pt x="159136" y="28185"/>
                    <a:pt x="146517" y="28377"/>
                    <a:pt x="133897" y="28121"/>
                  </a:cubicBezTo>
                  <a:cubicBezTo>
                    <a:pt x="128414" y="27993"/>
                    <a:pt x="122943" y="26840"/>
                    <a:pt x="117460" y="26212"/>
                  </a:cubicBezTo>
                  <a:cubicBezTo>
                    <a:pt x="108197" y="25290"/>
                    <a:pt x="98871" y="25175"/>
                    <a:pt x="89582" y="25841"/>
                  </a:cubicBezTo>
                  <a:cubicBezTo>
                    <a:pt x="74286" y="26648"/>
                    <a:pt x="58976" y="27122"/>
                    <a:pt x="43807" y="24380"/>
                  </a:cubicBezTo>
                  <a:cubicBezTo>
                    <a:pt x="36159" y="23253"/>
                    <a:pt x="28639" y="21344"/>
                    <a:pt x="21374" y="18692"/>
                  </a:cubicBezTo>
                  <a:cubicBezTo>
                    <a:pt x="13008" y="14618"/>
                    <a:pt x="6206" y="8443"/>
                    <a:pt x="-315" y="2037"/>
                  </a:cubicBezTo>
                  <a:cubicBezTo>
                    <a:pt x="-1353" y="1269"/>
                    <a:pt x="-1827" y="-51"/>
                    <a:pt x="-1507" y="-1307"/>
                  </a:cubicBezTo>
                  <a:cubicBezTo>
                    <a:pt x="-1225" y="-1627"/>
                    <a:pt x="-725" y="-1665"/>
                    <a:pt x="-405" y="-1383"/>
                  </a:cubicBezTo>
                  <a:cubicBezTo>
                    <a:pt x="-379" y="-1358"/>
                    <a:pt x="-354" y="-1332"/>
                    <a:pt x="-328" y="-1307"/>
                  </a:cubicBezTo>
                  <a:cubicBezTo>
                    <a:pt x="3644" y="2255"/>
                    <a:pt x="7718" y="5688"/>
                    <a:pt x="11689" y="9250"/>
                  </a:cubicBezTo>
                  <a:cubicBezTo>
                    <a:pt x="17544" y="14477"/>
                    <a:pt x="23860" y="19076"/>
                    <a:pt x="31957" y="20614"/>
                  </a:cubicBezTo>
                  <a:cubicBezTo>
                    <a:pt x="39797" y="22113"/>
                    <a:pt x="47459" y="24714"/>
                    <a:pt x="55594" y="24342"/>
                  </a:cubicBezTo>
                  <a:cubicBezTo>
                    <a:pt x="56273" y="23804"/>
                    <a:pt x="57144" y="23560"/>
                    <a:pt x="58002" y="23663"/>
                  </a:cubicBezTo>
                  <a:cubicBezTo>
                    <a:pt x="67880" y="24009"/>
                    <a:pt x="77770" y="24432"/>
                    <a:pt x="87635" y="23394"/>
                  </a:cubicBezTo>
                  <a:cubicBezTo>
                    <a:pt x="89044" y="23099"/>
                    <a:pt x="90479" y="22971"/>
                    <a:pt x="91914" y="23010"/>
                  </a:cubicBezTo>
                  <a:cubicBezTo>
                    <a:pt x="99012" y="23010"/>
                    <a:pt x="106109" y="22868"/>
                    <a:pt x="113194" y="23010"/>
                  </a:cubicBezTo>
                  <a:cubicBezTo>
                    <a:pt x="113719" y="23061"/>
                    <a:pt x="114232" y="23151"/>
                    <a:pt x="114744" y="23266"/>
                  </a:cubicBezTo>
                  <a:cubicBezTo>
                    <a:pt x="117306" y="24278"/>
                    <a:pt x="119984" y="23919"/>
                    <a:pt x="122597" y="24239"/>
                  </a:cubicBezTo>
                  <a:cubicBezTo>
                    <a:pt x="123059" y="24303"/>
                    <a:pt x="123507" y="24393"/>
                    <a:pt x="123943" y="24534"/>
                  </a:cubicBezTo>
                  <a:cubicBezTo>
                    <a:pt x="124993" y="24880"/>
                    <a:pt x="126095" y="25072"/>
                    <a:pt x="127197" y="25136"/>
                  </a:cubicBezTo>
                  <a:cubicBezTo>
                    <a:pt x="128119" y="25162"/>
                    <a:pt x="128990" y="25572"/>
                    <a:pt x="129592" y="26264"/>
                  </a:cubicBezTo>
                  <a:close/>
                </a:path>
              </a:pathLst>
            </a:custGeom>
            <a:solidFill>
              <a:srgbClr val="1B1B1B"/>
            </a:solidFill>
            <a:ln w="1280" cap="flat">
              <a:noFill/>
              <a:prstDash val="solid"/>
              <a:miter/>
            </a:ln>
          </p:spPr>
          <p:txBody>
            <a:bodyPr rtlCol="0" anchor="ctr"/>
            <a:lstStyle/>
            <a:p>
              <a:endParaRPr lang="es-CO"/>
            </a:p>
          </p:txBody>
        </p:sp>
        <p:sp>
          <p:nvSpPr>
            <p:cNvPr id="216" name="Freeform: Shape 215">
              <a:extLst>
                <a:ext uri="{FF2B5EF4-FFF2-40B4-BE49-F238E27FC236}">
                  <a16:creationId xmlns:a16="http://schemas.microsoft.com/office/drawing/2014/main" id="{ECDA8346-2393-34F6-2B1C-1D15D09DC1D9}"/>
                </a:ext>
              </a:extLst>
            </p:cNvPr>
            <p:cNvSpPr/>
            <p:nvPr/>
          </p:nvSpPr>
          <p:spPr>
            <a:xfrm>
              <a:off x="-1285845" y="584931"/>
              <a:ext cx="11517" cy="108811"/>
            </a:xfrm>
            <a:custGeom>
              <a:avLst/>
              <a:gdLst>
                <a:gd name="connsiteX0" fmla="*/ 201 w 11517"/>
                <a:gd name="connsiteY0" fmla="*/ 29256 h 108811"/>
                <a:gd name="connsiteX1" fmla="*/ 201 w 11517"/>
                <a:gd name="connsiteY1" fmla="*/ 28334 h 108811"/>
                <a:gd name="connsiteX2" fmla="*/ -235 w 11517"/>
                <a:gd name="connsiteY2" fmla="*/ 22376 h 108811"/>
                <a:gd name="connsiteX3" fmla="*/ -709 w 11517"/>
                <a:gd name="connsiteY3" fmla="*/ 18815 h 108811"/>
                <a:gd name="connsiteX4" fmla="*/ -709 w 11517"/>
                <a:gd name="connsiteY4" fmla="*/ 18815 h 108811"/>
                <a:gd name="connsiteX5" fmla="*/ -1157 w 11517"/>
                <a:gd name="connsiteY5" fmla="*/ 11858 h 108811"/>
                <a:gd name="connsiteX6" fmla="*/ -1606 w 11517"/>
                <a:gd name="connsiteY6" fmla="*/ 7413 h 108811"/>
                <a:gd name="connsiteX7" fmla="*/ -1606 w 11517"/>
                <a:gd name="connsiteY7" fmla="*/ 2672 h 108811"/>
                <a:gd name="connsiteX8" fmla="*/ -1093 w 11517"/>
                <a:gd name="connsiteY8" fmla="*/ 751 h 108811"/>
                <a:gd name="connsiteX9" fmla="*/ -645 w 11517"/>
                <a:gd name="connsiteY9" fmla="*/ -159 h 108811"/>
                <a:gd name="connsiteX10" fmla="*/ -645 w 11517"/>
                <a:gd name="connsiteY10" fmla="*/ -159 h 108811"/>
                <a:gd name="connsiteX11" fmla="*/ 303 w 11517"/>
                <a:gd name="connsiteY11" fmla="*/ -633 h 108811"/>
                <a:gd name="connsiteX12" fmla="*/ 1226 w 11517"/>
                <a:gd name="connsiteY12" fmla="*/ -1133 h 108811"/>
                <a:gd name="connsiteX13" fmla="*/ 1226 w 11517"/>
                <a:gd name="connsiteY13" fmla="*/ -1133 h 108811"/>
                <a:gd name="connsiteX14" fmla="*/ 4172 w 11517"/>
                <a:gd name="connsiteY14" fmla="*/ -1222 h 108811"/>
                <a:gd name="connsiteX15" fmla="*/ 9912 w 11517"/>
                <a:gd name="connsiteY15" fmla="*/ -1005 h 108811"/>
                <a:gd name="connsiteX16" fmla="*/ 3506 w 11517"/>
                <a:gd name="connsiteY16" fmla="*/ 277 h 108811"/>
                <a:gd name="connsiteX17" fmla="*/ 278 w 11517"/>
                <a:gd name="connsiteY17" fmla="*/ 4210 h 108811"/>
                <a:gd name="connsiteX18" fmla="*/ 777 w 11517"/>
                <a:gd name="connsiteY18" fmla="*/ 11768 h 108811"/>
                <a:gd name="connsiteX19" fmla="*/ 5415 w 11517"/>
                <a:gd name="connsiteY19" fmla="*/ 75044 h 108811"/>
                <a:gd name="connsiteX20" fmla="*/ 2417 w 11517"/>
                <a:gd name="connsiteY20" fmla="*/ 104677 h 108811"/>
                <a:gd name="connsiteX21" fmla="*/ 1405 w 11517"/>
                <a:gd name="connsiteY21" fmla="*/ 107239 h 108811"/>
                <a:gd name="connsiteX22" fmla="*/ 1572 w 11517"/>
                <a:gd name="connsiteY22" fmla="*/ 103050 h 108811"/>
                <a:gd name="connsiteX23" fmla="*/ 3237 w 11517"/>
                <a:gd name="connsiteY23" fmla="*/ 87061 h 108811"/>
                <a:gd name="connsiteX24" fmla="*/ 2135 w 11517"/>
                <a:gd name="connsiteY24" fmla="*/ 46359 h 108811"/>
                <a:gd name="connsiteX25" fmla="*/ 1251 w 11517"/>
                <a:gd name="connsiteY25" fmla="*/ 37891 h 108811"/>
                <a:gd name="connsiteX26" fmla="*/ 201 w 11517"/>
                <a:gd name="connsiteY26" fmla="*/ 29256 h 108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517" h="108811">
                  <a:moveTo>
                    <a:pt x="201" y="29256"/>
                  </a:moveTo>
                  <a:cubicBezTo>
                    <a:pt x="201" y="28949"/>
                    <a:pt x="201" y="28641"/>
                    <a:pt x="201" y="28334"/>
                  </a:cubicBezTo>
                  <a:cubicBezTo>
                    <a:pt x="-696" y="26399"/>
                    <a:pt x="-17" y="24349"/>
                    <a:pt x="-235" y="22376"/>
                  </a:cubicBezTo>
                  <a:cubicBezTo>
                    <a:pt x="-388" y="21185"/>
                    <a:pt x="150" y="19904"/>
                    <a:pt x="-709" y="18815"/>
                  </a:cubicBezTo>
                  <a:lnTo>
                    <a:pt x="-709" y="18815"/>
                  </a:lnTo>
                  <a:cubicBezTo>
                    <a:pt x="-1644" y="16547"/>
                    <a:pt x="-939" y="14177"/>
                    <a:pt x="-1157" y="11858"/>
                  </a:cubicBezTo>
                  <a:cubicBezTo>
                    <a:pt x="-1337" y="10385"/>
                    <a:pt x="-721" y="8822"/>
                    <a:pt x="-1606" y="7413"/>
                  </a:cubicBezTo>
                  <a:lnTo>
                    <a:pt x="-1606" y="2672"/>
                  </a:lnTo>
                  <a:cubicBezTo>
                    <a:pt x="-1016" y="2134"/>
                    <a:pt x="-1144" y="1391"/>
                    <a:pt x="-1093" y="751"/>
                  </a:cubicBezTo>
                  <a:cubicBezTo>
                    <a:pt x="-1042" y="405"/>
                    <a:pt x="-888" y="84"/>
                    <a:pt x="-645" y="-159"/>
                  </a:cubicBezTo>
                  <a:lnTo>
                    <a:pt x="-645" y="-159"/>
                  </a:lnTo>
                  <a:cubicBezTo>
                    <a:pt x="-388" y="-403"/>
                    <a:pt x="-55" y="-569"/>
                    <a:pt x="303" y="-633"/>
                  </a:cubicBezTo>
                  <a:cubicBezTo>
                    <a:pt x="662" y="-697"/>
                    <a:pt x="982" y="-876"/>
                    <a:pt x="1226" y="-1133"/>
                  </a:cubicBezTo>
                  <a:lnTo>
                    <a:pt x="1226" y="-1133"/>
                  </a:lnTo>
                  <a:cubicBezTo>
                    <a:pt x="2123" y="-1684"/>
                    <a:pt x="3250" y="-1722"/>
                    <a:pt x="4172" y="-1222"/>
                  </a:cubicBezTo>
                  <a:cubicBezTo>
                    <a:pt x="6081" y="-1094"/>
                    <a:pt x="8016" y="-1709"/>
                    <a:pt x="9912" y="-1005"/>
                  </a:cubicBezTo>
                  <a:cubicBezTo>
                    <a:pt x="7862" y="-57"/>
                    <a:pt x="5582" y="-223"/>
                    <a:pt x="3506" y="277"/>
                  </a:cubicBezTo>
                  <a:cubicBezTo>
                    <a:pt x="1431" y="776"/>
                    <a:pt x="175" y="1981"/>
                    <a:pt x="278" y="4210"/>
                  </a:cubicBezTo>
                  <a:cubicBezTo>
                    <a:pt x="393" y="6772"/>
                    <a:pt x="573" y="9245"/>
                    <a:pt x="777" y="11768"/>
                  </a:cubicBezTo>
                  <a:cubicBezTo>
                    <a:pt x="2571" y="32843"/>
                    <a:pt x="5159" y="53854"/>
                    <a:pt x="5415" y="75044"/>
                  </a:cubicBezTo>
                  <a:cubicBezTo>
                    <a:pt x="5466" y="84999"/>
                    <a:pt x="4454" y="94927"/>
                    <a:pt x="2417" y="104677"/>
                  </a:cubicBezTo>
                  <a:cubicBezTo>
                    <a:pt x="2238" y="105587"/>
                    <a:pt x="2238" y="106586"/>
                    <a:pt x="1405" y="107239"/>
                  </a:cubicBezTo>
                  <a:cubicBezTo>
                    <a:pt x="1059" y="105856"/>
                    <a:pt x="1111" y="104395"/>
                    <a:pt x="1572" y="103050"/>
                  </a:cubicBezTo>
                  <a:cubicBezTo>
                    <a:pt x="2686" y="97797"/>
                    <a:pt x="3237" y="92429"/>
                    <a:pt x="3237" y="87061"/>
                  </a:cubicBezTo>
                  <a:cubicBezTo>
                    <a:pt x="3340" y="73481"/>
                    <a:pt x="3237" y="59901"/>
                    <a:pt x="2135" y="46359"/>
                  </a:cubicBezTo>
                  <a:cubicBezTo>
                    <a:pt x="1892" y="43528"/>
                    <a:pt x="1059" y="40761"/>
                    <a:pt x="1251" y="37891"/>
                  </a:cubicBezTo>
                  <a:cubicBezTo>
                    <a:pt x="-43" y="35073"/>
                    <a:pt x="1418" y="32023"/>
                    <a:pt x="201" y="29256"/>
                  </a:cubicBezTo>
                  <a:close/>
                </a:path>
              </a:pathLst>
            </a:custGeom>
            <a:solidFill>
              <a:srgbClr val="454545"/>
            </a:solidFill>
            <a:ln w="1280" cap="flat">
              <a:noFill/>
              <a:prstDash val="solid"/>
              <a:miter/>
            </a:ln>
          </p:spPr>
          <p:txBody>
            <a:bodyPr rtlCol="0" anchor="ctr"/>
            <a:lstStyle/>
            <a:p>
              <a:endParaRPr lang="es-CO"/>
            </a:p>
          </p:txBody>
        </p:sp>
        <p:sp>
          <p:nvSpPr>
            <p:cNvPr id="217" name="Freeform: Shape 216">
              <a:extLst>
                <a:ext uri="{FF2B5EF4-FFF2-40B4-BE49-F238E27FC236}">
                  <a16:creationId xmlns:a16="http://schemas.microsoft.com/office/drawing/2014/main" id="{2B1EF5FE-2A3C-6FCE-A760-A50C6E83B0F1}"/>
                </a:ext>
              </a:extLst>
            </p:cNvPr>
            <p:cNvSpPr/>
            <p:nvPr/>
          </p:nvSpPr>
          <p:spPr>
            <a:xfrm>
              <a:off x="-1217810" y="722095"/>
              <a:ext cx="39952" cy="41739"/>
            </a:xfrm>
            <a:custGeom>
              <a:avLst/>
              <a:gdLst>
                <a:gd name="connsiteX0" fmla="*/ 15428 w 39952"/>
                <a:gd name="connsiteY0" fmla="*/ 20296 h 41739"/>
                <a:gd name="connsiteX1" fmla="*/ 35785 w 39952"/>
                <a:gd name="connsiteY1" fmla="*/ 38232 h 41739"/>
                <a:gd name="connsiteX2" fmla="*/ 38347 w 39952"/>
                <a:gd name="connsiteY2" fmla="*/ 40167 h 41739"/>
                <a:gd name="connsiteX3" fmla="*/ 27368 w 39952"/>
                <a:gd name="connsiteY3" fmla="*/ 34158 h 41739"/>
                <a:gd name="connsiteX4" fmla="*/ 695 w 39952"/>
                <a:gd name="connsiteY4" fmla="*/ 4935 h 41739"/>
                <a:gd name="connsiteX5" fmla="*/ -1483 w 39952"/>
                <a:gd name="connsiteY5" fmla="*/ -1573 h 41739"/>
                <a:gd name="connsiteX6" fmla="*/ 4807 w 39952"/>
                <a:gd name="connsiteY6" fmla="*/ 6511 h 41739"/>
                <a:gd name="connsiteX7" fmla="*/ 10278 w 39952"/>
                <a:gd name="connsiteY7" fmla="*/ 13545 h 41739"/>
                <a:gd name="connsiteX8" fmla="*/ 11034 w 39952"/>
                <a:gd name="connsiteY8" fmla="*/ 14544 h 41739"/>
                <a:gd name="connsiteX9" fmla="*/ 11456 w 39952"/>
                <a:gd name="connsiteY9" fmla="*/ 15005 h 41739"/>
                <a:gd name="connsiteX10" fmla="*/ 12289 w 39952"/>
                <a:gd name="connsiteY10" fmla="*/ 15902 h 41739"/>
                <a:gd name="connsiteX11" fmla="*/ 15428 w 39952"/>
                <a:gd name="connsiteY11" fmla="*/ 20296 h 41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952" h="41739">
                  <a:moveTo>
                    <a:pt x="15428" y="20296"/>
                  </a:moveTo>
                  <a:cubicBezTo>
                    <a:pt x="20911" y="27765"/>
                    <a:pt x="28367" y="32967"/>
                    <a:pt x="35785" y="38232"/>
                  </a:cubicBezTo>
                  <a:cubicBezTo>
                    <a:pt x="36669" y="38847"/>
                    <a:pt x="37822" y="39103"/>
                    <a:pt x="38347" y="40167"/>
                  </a:cubicBezTo>
                  <a:cubicBezTo>
                    <a:pt x="33761" y="39885"/>
                    <a:pt x="30660" y="36656"/>
                    <a:pt x="27368" y="34158"/>
                  </a:cubicBezTo>
                  <a:cubicBezTo>
                    <a:pt x="16670" y="26100"/>
                    <a:pt x="8343" y="15812"/>
                    <a:pt x="695" y="4935"/>
                  </a:cubicBezTo>
                  <a:cubicBezTo>
                    <a:pt x="-689" y="2962"/>
                    <a:pt x="-2022" y="1015"/>
                    <a:pt x="-1483" y="-1573"/>
                  </a:cubicBezTo>
                  <a:cubicBezTo>
                    <a:pt x="1822" y="169"/>
                    <a:pt x="2578" y="3910"/>
                    <a:pt x="4807" y="6511"/>
                  </a:cubicBezTo>
                  <a:cubicBezTo>
                    <a:pt x="6742" y="8753"/>
                    <a:pt x="8240" y="11366"/>
                    <a:pt x="10278" y="13545"/>
                  </a:cubicBezTo>
                  <a:lnTo>
                    <a:pt x="11034" y="14544"/>
                  </a:lnTo>
                  <a:lnTo>
                    <a:pt x="11456" y="15005"/>
                  </a:lnTo>
                  <a:cubicBezTo>
                    <a:pt x="11725" y="15312"/>
                    <a:pt x="12007" y="15607"/>
                    <a:pt x="12289" y="15902"/>
                  </a:cubicBezTo>
                  <a:cubicBezTo>
                    <a:pt x="13416" y="17337"/>
                    <a:pt x="14774" y="18554"/>
                    <a:pt x="15428" y="20296"/>
                  </a:cubicBezTo>
                  <a:close/>
                </a:path>
              </a:pathLst>
            </a:custGeom>
            <a:solidFill>
              <a:srgbClr val="C3C3C3"/>
            </a:solidFill>
            <a:ln w="1280" cap="flat">
              <a:noFill/>
              <a:prstDash val="solid"/>
              <a:miter/>
            </a:ln>
          </p:spPr>
          <p:txBody>
            <a:bodyPr rtlCol="0" anchor="ctr"/>
            <a:lstStyle/>
            <a:p>
              <a:endParaRPr lang="es-CO"/>
            </a:p>
          </p:txBody>
        </p:sp>
        <p:sp>
          <p:nvSpPr>
            <p:cNvPr id="218" name="Freeform: Shape 217">
              <a:extLst>
                <a:ext uri="{FF2B5EF4-FFF2-40B4-BE49-F238E27FC236}">
                  <a16:creationId xmlns:a16="http://schemas.microsoft.com/office/drawing/2014/main" id="{A394C249-0E77-C9F5-E0C2-FFF2013D1C23}"/>
                </a:ext>
              </a:extLst>
            </p:cNvPr>
            <p:cNvSpPr/>
            <p:nvPr/>
          </p:nvSpPr>
          <p:spPr>
            <a:xfrm>
              <a:off x="-1217816" y="720211"/>
              <a:ext cx="18153" cy="23752"/>
            </a:xfrm>
            <a:custGeom>
              <a:avLst/>
              <a:gdLst>
                <a:gd name="connsiteX0" fmla="*/ 10027 w 18153"/>
                <a:gd name="connsiteY0" fmla="*/ 16376 h 23752"/>
                <a:gd name="connsiteX1" fmla="*/ -1503 w 18153"/>
                <a:gd name="connsiteY1" fmla="*/ 323 h 23752"/>
                <a:gd name="connsiteX2" fmla="*/ -1606 w 18153"/>
                <a:gd name="connsiteY2" fmla="*/ -1573 h 23752"/>
                <a:gd name="connsiteX3" fmla="*/ -107 w 18153"/>
                <a:gd name="connsiteY3" fmla="*/ -535 h 23752"/>
                <a:gd name="connsiteX4" fmla="*/ 16548 w 18153"/>
                <a:gd name="connsiteY4" fmla="*/ 22064 h 23752"/>
                <a:gd name="connsiteX5" fmla="*/ 15267 w 18153"/>
                <a:gd name="connsiteY5" fmla="*/ 22180 h 23752"/>
                <a:gd name="connsiteX6" fmla="*/ 11603 w 18153"/>
                <a:gd name="connsiteY6" fmla="*/ 18426 h 23752"/>
                <a:gd name="connsiteX7" fmla="*/ 10706 w 18153"/>
                <a:gd name="connsiteY7" fmla="*/ 17388 h 23752"/>
                <a:gd name="connsiteX8" fmla="*/ 10706 w 18153"/>
                <a:gd name="connsiteY8" fmla="*/ 17388 h 23752"/>
                <a:gd name="connsiteX9" fmla="*/ 10027 w 18153"/>
                <a:gd name="connsiteY9" fmla="*/ 16376 h 23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153" h="23752">
                  <a:moveTo>
                    <a:pt x="10027" y="16376"/>
                  </a:moveTo>
                  <a:cubicBezTo>
                    <a:pt x="5761" y="11341"/>
                    <a:pt x="1905" y="5973"/>
                    <a:pt x="-1503" y="323"/>
                  </a:cubicBezTo>
                  <a:cubicBezTo>
                    <a:pt x="-1503" y="-305"/>
                    <a:pt x="-1580" y="-958"/>
                    <a:pt x="-1606" y="-1573"/>
                  </a:cubicBezTo>
                  <a:cubicBezTo>
                    <a:pt x="-1106" y="-1227"/>
                    <a:pt x="-388" y="-1009"/>
                    <a:pt x="-107" y="-535"/>
                  </a:cubicBezTo>
                  <a:cubicBezTo>
                    <a:pt x="4621" y="7626"/>
                    <a:pt x="10937" y="14608"/>
                    <a:pt x="16548" y="22064"/>
                  </a:cubicBezTo>
                  <a:lnTo>
                    <a:pt x="15267" y="22180"/>
                  </a:lnTo>
                  <a:cubicBezTo>
                    <a:pt x="13781" y="21219"/>
                    <a:pt x="12526" y="19938"/>
                    <a:pt x="11603" y="18426"/>
                  </a:cubicBezTo>
                  <a:cubicBezTo>
                    <a:pt x="11398" y="18003"/>
                    <a:pt x="11091" y="17644"/>
                    <a:pt x="10706" y="17388"/>
                  </a:cubicBezTo>
                  <a:lnTo>
                    <a:pt x="10706" y="17388"/>
                  </a:lnTo>
                  <a:cubicBezTo>
                    <a:pt x="10617" y="17029"/>
                    <a:pt x="10309" y="16722"/>
                    <a:pt x="10027" y="16376"/>
                  </a:cubicBezTo>
                  <a:close/>
                </a:path>
              </a:pathLst>
            </a:custGeom>
            <a:solidFill>
              <a:srgbClr val="191919"/>
            </a:solidFill>
            <a:ln w="1280" cap="flat">
              <a:noFill/>
              <a:prstDash val="solid"/>
              <a:miter/>
            </a:ln>
          </p:spPr>
          <p:txBody>
            <a:bodyPr rtlCol="0" anchor="ctr"/>
            <a:lstStyle/>
            <a:p>
              <a:endParaRPr lang="es-CO"/>
            </a:p>
          </p:txBody>
        </p:sp>
        <p:sp>
          <p:nvSpPr>
            <p:cNvPr id="219" name="Freeform: Shape 218">
              <a:extLst>
                <a:ext uri="{FF2B5EF4-FFF2-40B4-BE49-F238E27FC236}">
                  <a16:creationId xmlns:a16="http://schemas.microsoft.com/office/drawing/2014/main" id="{92C92B60-79C7-C1B3-CADC-61081A9D9BFE}"/>
                </a:ext>
              </a:extLst>
            </p:cNvPr>
            <p:cNvSpPr/>
            <p:nvPr/>
          </p:nvSpPr>
          <p:spPr>
            <a:xfrm>
              <a:off x="-1655736" y="695870"/>
              <a:ext cx="1550" cy="2515"/>
            </a:xfrm>
            <a:custGeom>
              <a:avLst/>
              <a:gdLst>
                <a:gd name="connsiteX0" fmla="*/ -55 w 1550"/>
                <a:gd name="connsiteY0" fmla="*/ 16 h 2515"/>
                <a:gd name="connsiteX1" fmla="*/ -619 w 1550"/>
                <a:gd name="connsiteY1" fmla="*/ 912 h 2515"/>
                <a:gd name="connsiteX2" fmla="*/ -1593 w 1550"/>
                <a:gd name="connsiteY2" fmla="*/ -919 h 2515"/>
                <a:gd name="connsiteX3" fmla="*/ -1119 w 1550"/>
                <a:gd name="connsiteY3" fmla="*/ -1573 h 2515"/>
                <a:gd name="connsiteX4" fmla="*/ -55 w 1550"/>
                <a:gd name="connsiteY4" fmla="*/ 16 h 25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0" h="2515">
                  <a:moveTo>
                    <a:pt x="-55" y="16"/>
                  </a:moveTo>
                  <a:cubicBezTo>
                    <a:pt x="-55" y="425"/>
                    <a:pt x="-132" y="1092"/>
                    <a:pt x="-619" y="912"/>
                  </a:cubicBezTo>
                  <a:cubicBezTo>
                    <a:pt x="-1298" y="567"/>
                    <a:pt x="-1682" y="-164"/>
                    <a:pt x="-1593" y="-919"/>
                  </a:cubicBezTo>
                  <a:cubicBezTo>
                    <a:pt x="-1593" y="-1150"/>
                    <a:pt x="-1272" y="-1573"/>
                    <a:pt x="-1119" y="-1573"/>
                  </a:cubicBezTo>
                  <a:cubicBezTo>
                    <a:pt x="-81" y="-1522"/>
                    <a:pt x="-119" y="-689"/>
                    <a:pt x="-55" y="16"/>
                  </a:cubicBezTo>
                  <a:close/>
                </a:path>
              </a:pathLst>
            </a:custGeom>
            <a:solidFill>
              <a:srgbClr val="E8E8E8"/>
            </a:solidFill>
            <a:ln w="1280" cap="flat">
              <a:noFill/>
              <a:prstDash val="solid"/>
              <a:miter/>
            </a:ln>
          </p:spPr>
          <p:txBody>
            <a:bodyPr rtlCol="0" anchor="ctr"/>
            <a:lstStyle/>
            <a:p>
              <a:endParaRPr lang="es-CO"/>
            </a:p>
          </p:txBody>
        </p:sp>
        <p:sp>
          <p:nvSpPr>
            <p:cNvPr id="220" name="Freeform: Shape 219">
              <a:extLst>
                <a:ext uri="{FF2B5EF4-FFF2-40B4-BE49-F238E27FC236}">
                  <a16:creationId xmlns:a16="http://schemas.microsoft.com/office/drawing/2014/main" id="{8FB4AF1C-B113-0C9F-2E91-5C7A24F1F247}"/>
                </a:ext>
              </a:extLst>
            </p:cNvPr>
            <p:cNvSpPr/>
            <p:nvPr/>
          </p:nvSpPr>
          <p:spPr>
            <a:xfrm>
              <a:off x="-965042" y="-319230"/>
              <a:ext cx="3044" cy="3843"/>
            </a:xfrm>
            <a:custGeom>
              <a:avLst/>
              <a:gdLst>
                <a:gd name="connsiteX0" fmla="*/ 1439 w 3044"/>
                <a:gd name="connsiteY0" fmla="*/ 2271 h 3843"/>
                <a:gd name="connsiteX1" fmla="*/ -1584 w 3044"/>
                <a:gd name="connsiteY1" fmla="*/ -1573 h 3843"/>
                <a:gd name="connsiteX2" fmla="*/ 1439 w 3044"/>
                <a:gd name="connsiteY2" fmla="*/ 2271 h 3843"/>
              </a:gdLst>
              <a:ahLst/>
              <a:cxnLst>
                <a:cxn ang="0">
                  <a:pos x="connsiteX0" y="connsiteY0"/>
                </a:cxn>
                <a:cxn ang="0">
                  <a:pos x="connsiteX1" y="connsiteY1"/>
                </a:cxn>
                <a:cxn ang="0">
                  <a:pos x="connsiteX2" y="connsiteY2"/>
                </a:cxn>
              </a:cxnLst>
              <a:rect l="l" t="t" r="r" b="b"/>
              <a:pathLst>
                <a:path w="3044" h="3843">
                  <a:moveTo>
                    <a:pt x="1439" y="2271"/>
                  </a:moveTo>
                  <a:cubicBezTo>
                    <a:pt x="-483" y="1681"/>
                    <a:pt x="-1789" y="618"/>
                    <a:pt x="-1584" y="-1573"/>
                  </a:cubicBezTo>
                  <a:cubicBezTo>
                    <a:pt x="-213" y="-625"/>
                    <a:pt x="837" y="720"/>
                    <a:pt x="1439" y="2271"/>
                  </a:cubicBezTo>
                  <a:close/>
                </a:path>
              </a:pathLst>
            </a:custGeom>
            <a:solidFill>
              <a:srgbClr val="020202"/>
            </a:solidFill>
            <a:ln w="1280" cap="flat">
              <a:noFill/>
              <a:prstDash val="solid"/>
              <a:miter/>
            </a:ln>
          </p:spPr>
          <p:txBody>
            <a:bodyPr rtlCol="0" anchor="ctr"/>
            <a:lstStyle/>
            <a:p>
              <a:endParaRPr lang="es-CO"/>
            </a:p>
          </p:txBody>
        </p:sp>
        <p:sp>
          <p:nvSpPr>
            <p:cNvPr id="221" name="Freeform: Shape 220">
              <a:extLst>
                <a:ext uri="{FF2B5EF4-FFF2-40B4-BE49-F238E27FC236}">
                  <a16:creationId xmlns:a16="http://schemas.microsoft.com/office/drawing/2014/main" id="{31A03FCA-4583-4685-8244-49FADC06F1D7}"/>
                </a:ext>
              </a:extLst>
            </p:cNvPr>
            <p:cNvSpPr/>
            <p:nvPr/>
          </p:nvSpPr>
          <p:spPr>
            <a:xfrm>
              <a:off x="-1535971" y="-392913"/>
              <a:ext cx="577542" cy="811672"/>
            </a:xfrm>
            <a:custGeom>
              <a:avLst/>
              <a:gdLst>
                <a:gd name="connsiteX0" fmla="*/ 121137 w 577542"/>
                <a:gd name="connsiteY0" fmla="*/ 195421 h 811672"/>
                <a:gd name="connsiteX1" fmla="*/ 115730 w 577542"/>
                <a:gd name="connsiteY1" fmla="*/ 219762 h 811672"/>
                <a:gd name="connsiteX2" fmla="*/ 115526 w 577542"/>
                <a:gd name="connsiteY2" fmla="*/ 233035 h 811672"/>
                <a:gd name="connsiteX3" fmla="*/ 114078 w 577542"/>
                <a:gd name="connsiteY3" fmla="*/ 269022 h 811672"/>
                <a:gd name="connsiteX4" fmla="*/ 114001 w 577542"/>
                <a:gd name="connsiteY4" fmla="*/ 308379 h 811672"/>
                <a:gd name="connsiteX5" fmla="*/ 114167 w 577542"/>
                <a:gd name="connsiteY5" fmla="*/ 325431 h 811672"/>
                <a:gd name="connsiteX6" fmla="*/ 120227 w 577542"/>
                <a:gd name="connsiteY6" fmla="*/ 369976 h 811672"/>
                <a:gd name="connsiteX7" fmla="*/ 140316 w 577542"/>
                <a:gd name="connsiteY7" fmla="*/ 422951 h 811672"/>
                <a:gd name="connsiteX8" fmla="*/ 168770 w 577542"/>
                <a:gd name="connsiteY8" fmla="*/ 467151 h 811672"/>
                <a:gd name="connsiteX9" fmla="*/ 188371 w 577542"/>
                <a:gd name="connsiteY9" fmla="*/ 490314 h 811672"/>
                <a:gd name="connsiteX10" fmla="*/ 202746 w 577542"/>
                <a:gd name="connsiteY10" fmla="*/ 500140 h 811672"/>
                <a:gd name="connsiteX11" fmla="*/ 229329 w 577542"/>
                <a:gd name="connsiteY11" fmla="*/ 511491 h 811672"/>
                <a:gd name="connsiteX12" fmla="*/ 278013 w 577542"/>
                <a:gd name="connsiteY12" fmla="*/ 527313 h 811672"/>
                <a:gd name="connsiteX13" fmla="*/ 305147 w 577542"/>
                <a:gd name="connsiteY13" fmla="*/ 531567 h 811672"/>
                <a:gd name="connsiteX14" fmla="*/ 374790 w 577542"/>
                <a:gd name="connsiteY14" fmla="*/ 533322 h 811672"/>
                <a:gd name="connsiteX15" fmla="*/ 400669 w 577542"/>
                <a:gd name="connsiteY15" fmla="*/ 530337 h 811672"/>
                <a:gd name="connsiteX16" fmla="*/ 436708 w 577542"/>
                <a:gd name="connsiteY16" fmla="*/ 524738 h 811672"/>
                <a:gd name="connsiteX17" fmla="*/ 478985 w 577542"/>
                <a:gd name="connsiteY17" fmla="*/ 516026 h 811672"/>
                <a:gd name="connsiteX18" fmla="*/ 515472 w 577542"/>
                <a:gd name="connsiteY18" fmla="*/ 505777 h 811672"/>
                <a:gd name="connsiteX19" fmla="*/ 547245 w 577542"/>
                <a:gd name="connsiteY19" fmla="*/ 496284 h 811672"/>
                <a:gd name="connsiteX20" fmla="*/ 559006 w 577542"/>
                <a:gd name="connsiteY20" fmla="*/ 492851 h 811672"/>
                <a:gd name="connsiteX21" fmla="*/ 564656 w 577542"/>
                <a:gd name="connsiteY21" fmla="*/ 492594 h 811672"/>
                <a:gd name="connsiteX22" fmla="*/ 574905 w 577542"/>
                <a:gd name="connsiteY22" fmla="*/ 500217 h 811672"/>
                <a:gd name="connsiteX23" fmla="*/ 575929 w 577542"/>
                <a:gd name="connsiteY23" fmla="*/ 507186 h 811672"/>
                <a:gd name="connsiteX24" fmla="*/ 574930 w 577542"/>
                <a:gd name="connsiteY24" fmla="*/ 532630 h 811672"/>
                <a:gd name="connsiteX25" fmla="*/ 569498 w 577542"/>
                <a:gd name="connsiteY25" fmla="*/ 553602 h 811672"/>
                <a:gd name="connsiteX26" fmla="*/ 555495 w 577542"/>
                <a:gd name="connsiteY26" fmla="*/ 613995 h 811672"/>
                <a:gd name="connsiteX27" fmla="*/ 549589 w 577542"/>
                <a:gd name="connsiteY27" fmla="*/ 642783 h 811672"/>
                <a:gd name="connsiteX28" fmla="*/ 528937 w 577542"/>
                <a:gd name="connsiteY28" fmla="*/ 713245 h 811672"/>
                <a:gd name="connsiteX29" fmla="*/ 521494 w 577542"/>
                <a:gd name="connsiteY29" fmla="*/ 728055 h 811672"/>
                <a:gd name="connsiteX30" fmla="*/ 491566 w 577542"/>
                <a:gd name="connsiteY30" fmla="*/ 767194 h 811672"/>
                <a:gd name="connsiteX31" fmla="*/ 477205 w 577542"/>
                <a:gd name="connsiteY31" fmla="*/ 777917 h 811672"/>
                <a:gd name="connsiteX32" fmla="*/ 406742 w 577542"/>
                <a:gd name="connsiteY32" fmla="*/ 804206 h 811672"/>
                <a:gd name="connsiteX33" fmla="*/ 368308 w 577542"/>
                <a:gd name="connsiteY33" fmla="*/ 809216 h 811672"/>
                <a:gd name="connsiteX34" fmla="*/ 344171 w 577542"/>
                <a:gd name="connsiteY34" fmla="*/ 810100 h 811672"/>
                <a:gd name="connsiteX35" fmla="*/ 304968 w 577542"/>
                <a:gd name="connsiteY35" fmla="*/ 807538 h 811672"/>
                <a:gd name="connsiteX36" fmla="*/ 284636 w 577542"/>
                <a:gd name="connsiteY36" fmla="*/ 806500 h 811672"/>
                <a:gd name="connsiteX37" fmla="*/ 228266 w 577542"/>
                <a:gd name="connsiteY37" fmla="*/ 800094 h 811672"/>
                <a:gd name="connsiteX38" fmla="*/ 194200 w 577542"/>
                <a:gd name="connsiteY38" fmla="*/ 793970 h 811672"/>
                <a:gd name="connsiteX39" fmla="*/ 144543 w 577542"/>
                <a:gd name="connsiteY39" fmla="*/ 771384 h 811672"/>
                <a:gd name="connsiteX40" fmla="*/ 107249 w 577542"/>
                <a:gd name="connsiteY40" fmla="*/ 739996 h 811672"/>
                <a:gd name="connsiteX41" fmla="*/ 69763 w 577542"/>
                <a:gd name="connsiteY41" fmla="*/ 675939 h 811672"/>
                <a:gd name="connsiteX42" fmla="*/ 55491 w 577542"/>
                <a:gd name="connsiteY42" fmla="*/ 622348 h 811672"/>
                <a:gd name="connsiteX43" fmla="*/ 54210 w 577542"/>
                <a:gd name="connsiteY43" fmla="*/ 615853 h 811672"/>
                <a:gd name="connsiteX44" fmla="*/ 49739 w 577542"/>
                <a:gd name="connsiteY44" fmla="*/ 597340 h 811672"/>
                <a:gd name="connsiteX45" fmla="*/ 46856 w 577542"/>
                <a:gd name="connsiteY45" fmla="*/ 591037 h 811672"/>
                <a:gd name="connsiteX46" fmla="*/ 41911 w 577542"/>
                <a:gd name="connsiteY46" fmla="*/ 575241 h 811672"/>
                <a:gd name="connsiteX47" fmla="*/ 20132 w 577542"/>
                <a:gd name="connsiteY47" fmla="*/ 494670 h 811672"/>
                <a:gd name="connsiteX48" fmla="*/ 8089 w 577542"/>
                <a:gd name="connsiteY48" fmla="*/ 425603 h 811672"/>
                <a:gd name="connsiteX49" fmla="*/ 3912 w 577542"/>
                <a:gd name="connsiteY49" fmla="*/ 386477 h 811672"/>
                <a:gd name="connsiteX50" fmla="*/ 2196 w 577542"/>
                <a:gd name="connsiteY50" fmla="*/ 344917 h 811672"/>
                <a:gd name="connsiteX51" fmla="*/ 1337 w 577542"/>
                <a:gd name="connsiteY51" fmla="*/ 318013 h 811672"/>
                <a:gd name="connsiteX52" fmla="*/ 492 w 577542"/>
                <a:gd name="connsiteY52" fmla="*/ 282000 h 811672"/>
                <a:gd name="connsiteX53" fmla="*/ -1417 w 577542"/>
                <a:gd name="connsiteY53" fmla="*/ 217597 h 811672"/>
                <a:gd name="connsiteX54" fmla="*/ 1209 w 577542"/>
                <a:gd name="connsiteY54" fmla="*/ 157986 h 811672"/>
                <a:gd name="connsiteX55" fmla="*/ 2977 w 577542"/>
                <a:gd name="connsiteY55" fmla="*/ 132952 h 811672"/>
                <a:gd name="connsiteX56" fmla="*/ 10382 w 577542"/>
                <a:gd name="connsiteY56" fmla="*/ 102756 h 811672"/>
                <a:gd name="connsiteX57" fmla="*/ 20926 w 577542"/>
                <a:gd name="connsiteY57" fmla="*/ 83231 h 811672"/>
                <a:gd name="connsiteX58" fmla="*/ 59565 w 577542"/>
                <a:gd name="connsiteY58" fmla="*/ 35431 h 811672"/>
                <a:gd name="connsiteX59" fmla="*/ 122585 w 577542"/>
                <a:gd name="connsiteY59" fmla="*/ 3224 h 811672"/>
                <a:gd name="connsiteX60" fmla="*/ 183016 w 577542"/>
                <a:gd name="connsiteY60" fmla="*/ 46 h 811672"/>
                <a:gd name="connsiteX61" fmla="*/ 210958 w 577542"/>
                <a:gd name="connsiteY61" fmla="*/ -991 h 811672"/>
                <a:gd name="connsiteX62" fmla="*/ 214801 w 577542"/>
                <a:gd name="connsiteY62" fmla="*/ -1248 h 811672"/>
                <a:gd name="connsiteX63" fmla="*/ 256976 w 577542"/>
                <a:gd name="connsiteY63" fmla="*/ -1324 h 811672"/>
                <a:gd name="connsiteX64" fmla="*/ 285879 w 577542"/>
                <a:gd name="connsiteY64" fmla="*/ -1529 h 811672"/>
                <a:gd name="connsiteX65" fmla="*/ 323583 w 577542"/>
                <a:gd name="connsiteY65" fmla="*/ 1750 h 811672"/>
                <a:gd name="connsiteX66" fmla="*/ 329207 w 577542"/>
                <a:gd name="connsiteY66" fmla="*/ 2455 h 811672"/>
                <a:gd name="connsiteX67" fmla="*/ 329207 w 577542"/>
                <a:gd name="connsiteY67" fmla="*/ 2365 h 811672"/>
                <a:gd name="connsiteX68" fmla="*/ 336894 w 577542"/>
                <a:gd name="connsiteY68" fmla="*/ 4261 h 811672"/>
                <a:gd name="connsiteX69" fmla="*/ 336894 w 577542"/>
                <a:gd name="connsiteY69" fmla="*/ 4261 h 811672"/>
                <a:gd name="connsiteX70" fmla="*/ 340738 w 577542"/>
                <a:gd name="connsiteY70" fmla="*/ 5350 h 811672"/>
                <a:gd name="connsiteX71" fmla="*/ 340648 w 577542"/>
                <a:gd name="connsiteY71" fmla="*/ 5274 h 811672"/>
                <a:gd name="connsiteX72" fmla="*/ 343594 w 577542"/>
                <a:gd name="connsiteY72" fmla="*/ 6260 h 811672"/>
                <a:gd name="connsiteX73" fmla="*/ 343518 w 577542"/>
                <a:gd name="connsiteY73" fmla="*/ 6196 h 811672"/>
                <a:gd name="connsiteX74" fmla="*/ 346451 w 577542"/>
                <a:gd name="connsiteY74" fmla="*/ 7195 h 811672"/>
                <a:gd name="connsiteX75" fmla="*/ 346362 w 577542"/>
                <a:gd name="connsiteY75" fmla="*/ 7195 h 811672"/>
                <a:gd name="connsiteX76" fmla="*/ 349283 w 577542"/>
                <a:gd name="connsiteY76" fmla="*/ 8233 h 811672"/>
                <a:gd name="connsiteX77" fmla="*/ 349193 w 577542"/>
                <a:gd name="connsiteY77" fmla="*/ 8169 h 811672"/>
                <a:gd name="connsiteX78" fmla="*/ 354048 w 577542"/>
                <a:gd name="connsiteY78" fmla="*/ 10065 h 811672"/>
                <a:gd name="connsiteX79" fmla="*/ 354048 w 577542"/>
                <a:gd name="connsiteY79" fmla="*/ 10065 h 811672"/>
                <a:gd name="connsiteX80" fmla="*/ 358853 w 577542"/>
                <a:gd name="connsiteY80" fmla="*/ 12025 h 811672"/>
                <a:gd name="connsiteX81" fmla="*/ 358776 w 577542"/>
                <a:gd name="connsiteY81" fmla="*/ 12025 h 811672"/>
                <a:gd name="connsiteX82" fmla="*/ 363580 w 577542"/>
                <a:gd name="connsiteY82" fmla="*/ 14024 h 811672"/>
                <a:gd name="connsiteX83" fmla="*/ 363478 w 577542"/>
                <a:gd name="connsiteY83" fmla="*/ 14024 h 811672"/>
                <a:gd name="connsiteX84" fmla="*/ 365502 w 577542"/>
                <a:gd name="connsiteY84" fmla="*/ 14946 h 811672"/>
                <a:gd name="connsiteX85" fmla="*/ 365502 w 577542"/>
                <a:gd name="connsiteY85" fmla="*/ 14946 h 811672"/>
                <a:gd name="connsiteX86" fmla="*/ 367475 w 577542"/>
                <a:gd name="connsiteY86" fmla="*/ 15856 h 811672"/>
                <a:gd name="connsiteX87" fmla="*/ 367475 w 577542"/>
                <a:gd name="connsiteY87" fmla="*/ 15856 h 811672"/>
                <a:gd name="connsiteX88" fmla="*/ 372164 w 577542"/>
                <a:gd name="connsiteY88" fmla="*/ 17970 h 811672"/>
                <a:gd name="connsiteX89" fmla="*/ 372061 w 577542"/>
                <a:gd name="connsiteY89" fmla="*/ 17970 h 811672"/>
                <a:gd name="connsiteX90" fmla="*/ 374047 w 577542"/>
                <a:gd name="connsiteY90" fmla="*/ 18994 h 811672"/>
                <a:gd name="connsiteX91" fmla="*/ 373945 w 577542"/>
                <a:gd name="connsiteY91" fmla="*/ 18918 h 811672"/>
                <a:gd name="connsiteX92" fmla="*/ 382656 w 577542"/>
                <a:gd name="connsiteY92" fmla="*/ 23568 h 811672"/>
                <a:gd name="connsiteX93" fmla="*/ 382656 w 577542"/>
                <a:gd name="connsiteY93" fmla="*/ 23568 h 811672"/>
                <a:gd name="connsiteX94" fmla="*/ 384578 w 577542"/>
                <a:gd name="connsiteY94" fmla="*/ 24606 h 811672"/>
                <a:gd name="connsiteX95" fmla="*/ 384501 w 577542"/>
                <a:gd name="connsiteY95" fmla="*/ 24606 h 811672"/>
                <a:gd name="connsiteX96" fmla="*/ 386436 w 577542"/>
                <a:gd name="connsiteY96" fmla="*/ 25682 h 811672"/>
                <a:gd name="connsiteX97" fmla="*/ 386346 w 577542"/>
                <a:gd name="connsiteY97" fmla="*/ 25682 h 811672"/>
                <a:gd name="connsiteX98" fmla="*/ 391227 w 577542"/>
                <a:gd name="connsiteY98" fmla="*/ 28488 h 811672"/>
                <a:gd name="connsiteX99" fmla="*/ 391163 w 577542"/>
                <a:gd name="connsiteY99" fmla="*/ 28488 h 811672"/>
                <a:gd name="connsiteX100" fmla="*/ 393098 w 577542"/>
                <a:gd name="connsiteY100" fmla="*/ 29525 h 811672"/>
                <a:gd name="connsiteX101" fmla="*/ 393021 w 577542"/>
                <a:gd name="connsiteY101" fmla="*/ 29525 h 811672"/>
                <a:gd name="connsiteX102" fmla="*/ 394968 w 577542"/>
                <a:gd name="connsiteY102" fmla="*/ 30589 h 811672"/>
                <a:gd name="connsiteX103" fmla="*/ 394879 w 577542"/>
                <a:gd name="connsiteY103" fmla="*/ 30589 h 811672"/>
                <a:gd name="connsiteX104" fmla="*/ 397812 w 577542"/>
                <a:gd name="connsiteY104" fmla="*/ 32536 h 811672"/>
                <a:gd name="connsiteX105" fmla="*/ 397723 w 577542"/>
                <a:gd name="connsiteY105" fmla="*/ 32434 h 811672"/>
                <a:gd name="connsiteX106" fmla="*/ 398837 w 577542"/>
                <a:gd name="connsiteY106" fmla="*/ 33318 h 811672"/>
                <a:gd name="connsiteX107" fmla="*/ 398837 w 577542"/>
                <a:gd name="connsiteY107" fmla="*/ 33318 h 811672"/>
                <a:gd name="connsiteX108" fmla="*/ 400695 w 577542"/>
                <a:gd name="connsiteY108" fmla="*/ 34458 h 811672"/>
                <a:gd name="connsiteX109" fmla="*/ 400592 w 577542"/>
                <a:gd name="connsiteY109" fmla="*/ 34394 h 811672"/>
                <a:gd name="connsiteX110" fmla="*/ 403539 w 577542"/>
                <a:gd name="connsiteY110" fmla="*/ 36341 h 811672"/>
                <a:gd name="connsiteX111" fmla="*/ 403449 w 577542"/>
                <a:gd name="connsiteY111" fmla="*/ 36341 h 811672"/>
                <a:gd name="connsiteX112" fmla="*/ 406383 w 577542"/>
                <a:gd name="connsiteY112" fmla="*/ 38301 h 811672"/>
                <a:gd name="connsiteX113" fmla="*/ 406306 w 577542"/>
                <a:gd name="connsiteY113" fmla="*/ 38301 h 811672"/>
                <a:gd name="connsiteX114" fmla="*/ 409227 w 577542"/>
                <a:gd name="connsiteY114" fmla="*/ 40261 h 811672"/>
                <a:gd name="connsiteX115" fmla="*/ 409150 w 577542"/>
                <a:gd name="connsiteY115" fmla="*/ 40261 h 811672"/>
                <a:gd name="connsiteX116" fmla="*/ 413058 w 577542"/>
                <a:gd name="connsiteY116" fmla="*/ 43106 h 811672"/>
                <a:gd name="connsiteX117" fmla="*/ 412994 w 577542"/>
                <a:gd name="connsiteY117" fmla="*/ 43106 h 811672"/>
                <a:gd name="connsiteX118" fmla="*/ 416837 w 577542"/>
                <a:gd name="connsiteY118" fmla="*/ 46129 h 811672"/>
                <a:gd name="connsiteX119" fmla="*/ 416735 w 577542"/>
                <a:gd name="connsiteY119" fmla="*/ 46014 h 811672"/>
                <a:gd name="connsiteX120" fmla="*/ 417837 w 577542"/>
                <a:gd name="connsiteY120" fmla="*/ 46987 h 811672"/>
                <a:gd name="connsiteX121" fmla="*/ 417747 w 577542"/>
                <a:gd name="connsiteY121" fmla="*/ 46898 h 811672"/>
                <a:gd name="connsiteX122" fmla="*/ 418823 w 577542"/>
                <a:gd name="connsiteY122" fmla="*/ 47846 h 811672"/>
                <a:gd name="connsiteX123" fmla="*/ 418823 w 577542"/>
                <a:gd name="connsiteY123" fmla="*/ 47846 h 811672"/>
                <a:gd name="connsiteX124" fmla="*/ 424473 w 577542"/>
                <a:gd name="connsiteY124" fmla="*/ 52765 h 811672"/>
                <a:gd name="connsiteX125" fmla="*/ 424383 w 577542"/>
                <a:gd name="connsiteY125" fmla="*/ 52663 h 811672"/>
                <a:gd name="connsiteX126" fmla="*/ 425511 w 577542"/>
                <a:gd name="connsiteY126" fmla="*/ 53534 h 811672"/>
                <a:gd name="connsiteX127" fmla="*/ 425511 w 577542"/>
                <a:gd name="connsiteY127" fmla="*/ 53534 h 811672"/>
                <a:gd name="connsiteX128" fmla="*/ 427343 w 577542"/>
                <a:gd name="connsiteY128" fmla="*/ 54700 h 811672"/>
                <a:gd name="connsiteX129" fmla="*/ 427240 w 577542"/>
                <a:gd name="connsiteY129" fmla="*/ 54585 h 811672"/>
                <a:gd name="connsiteX130" fmla="*/ 428368 w 577542"/>
                <a:gd name="connsiteY130" fmla="*/ 55494 h 811672"/>
                <a:gd name="connsiteX131" fmla="*/ 428368 w 577542"/>
                <a:gd name="connsiteY131" fmla="*/ 55494 h 811672"/>
                <a:gd name="connsiteX132" fmla="*/ 431199 w 577542"/>
                <a:gd name="connsiteY132" fmla="*/ 57557 h 811672"/>
                <a:gd name="connsiteX133" fmla="*/ 431097 w 577542"/>
                <a:gd name="connsiteY133" fmla="*/ 57454 h 811672"/>
                <a:gd name="connsiteX134" fmla="*/ 432198 w 577542"/>
                <a:gd name="connsiteY134" fmla="*/ 58415 h 811672"/>
                <a:gd name="connsiteX135" fmla="*/ 432121 w 577542"/>
                <a:gd name="connsiteY135" fmla="*/ 58415 h 811672"/>
                <a:gd name="connsiteX136" fmla="*/ 433172 w 577542"/>
                <a:gd name="connsiteY136" fmla="*/ 59350 h 811672"/>
                <a:gd name="connsiteX137" fmla="*/ 433172 w 577542"/>
                <a:gd name="connsiteY137" fmla="*/ 59350 h 811672"/>
                <a:gd name="connsiteX138" fmla="*/ 438796 w 577542"/>
                <a:gd name="connsiteY138" fmla="*/ 64296 h 811672"/>
                <a:gd name="connsiteX139" fmla="*/ 438694 w 577542"/>
                <a:gd name="connsiteY139" fmla="*/ 64193 h 811672"/>
                <a:gd name="connsiteX140" fmla="*/ 439757 w 577542"/>
                <a:gd name="connsiteY140" fmla="*/ 65218 h 811672"/>
                <a:gd name="connsiteX141" fmla="*/ 439654 w 577542"/>
                <a:gd name="connsiteY141" fmla="*/ 65116 h 811672"/>
                <a:gd name="connsiteX142" fmla="*/ 440718 w 577542"/>
                <a:gd name="connsiteY142" fmla="*/ 66153 h 811672"/>
                <a:gd name="connsiteX143" fmla="*/ 440615 w 577542"/>
                <a:gd name="connsiteY143" fmla="*/ 66064 h 811672"/>
                <a:gd name="connsiteX144" fmla="*/ 441666 w 577542"/>
                <a:gd name="connsiteY144" fmla="*/ 67101 h 811672"/>
                <a:gd name="connsiteX145" fmla="*/ 441576 w 577542"/>
                <a:gd name="connsiteY145" fmla="*/ 67012 h 811672"/>
                <a:gd name="connsiteX146" fmla="*/ 442627 w 577542"/>
                <a:gd name="connsiteY146" fmla="*/ 68049 h 811672"/>
                <a:gd name="connsiteX147" fmla="*/ 442524 w 577542"/>
                <a:gd name="connsiteY147" fmla="*/ 67947 h 811672"/>
                <a:gd name="connsiteX148" fmla="*/ 443562 w 577542"/>
                <a:gd name="connsiteY148" fmla="*/ 68998 h 811672"/>
                <a:gd name="connsiteX149" fmla="*/ 443472 w 577542"/>
                <a:gd name="connsiteY149" fmla="*/ 68908 h 811672"/>
                <a:gd name="connsiteX150" fmla="*/ 444497 w 577542"/>
                <a:gd name="connsiteY150" fmla="*/ 69971 h 811672"/>
                <a:gd name="connsiteX151" fmla="*/ 444395 w 577542"/>
                <a:gd name="connsiteY151" fmla="*/ 69869 h 811672"/>
                <a:gd name="connsiteX152" fmla="*/ 445432 w 577542"/>
                <a:gd name="connsiteY152" fmla="*/ 70932 h 811672"/>
                <a:gd name="connsiteX153" fmla="*/ 445317 w 577542"/>
                <a:gd name="connsiteY153" fmla="*/ 70829 h 811672"/>
                <a:gd name="connsiteX154" fmla="*/ 450250 w 577542"/>
                <a:gd name="connsiteY154" fmla="*/ 76479 h 811672"/>
                <a:gd name="connsiteX155" fmla="*/ 450250 w 577542"/>
                <a:gd name="connsiteY155" fmla="*/ 76479 h 811672"/>
                <a:gd name="connsiteX156" fmla="*/ 451210 w 577542"/>
                <a:gd name="connsiteY156" fmla="*/ 77530 h 811672"/>
                <a:gd name="connsiteX157" fmla="*/ 451146 w 577542"/>
                <a:gd name="connsiteY157" fmla="*/ 77453 h 811672"/>
                <a:gd name="connsiteX158" fmla="*/ 452133 w 577542"/>
                <a:gd name="connsiteY158" fmla="*/ 78529 h 811672"/>
                <a:gd name="connsiteX159" fmla="*/ 452043 w 577542"/>
                <a:gd name="connsiteY159" fmla="*/ 78427 h 811672"/>
                <a:gd name="connsiteX160" fmla="*/ 453042 w 577542"/>
                <a:gd name="connsiteY160" fmla="*/ 79516 h 811672"/>
                <a:gd name="connsiteX161" fmla="*/ 452927 w 577542"/>
                <a:gd name="connsiteY161" fmla="*/ 79413 h 811672"/>
                <a:gd name="connsiteX162" fmla="*/ 460742 w 577542"/>
                <a:gd name="connsiteY162" fmla="*/ 87869 h 811672"/>
                <a:gd name="connsiteX163" fmla="*/ 460742 w 577542"/>
                <a:gd name="connsiteY163" fmla="*/ 87869 h 811672"/>
                <a:gd name="connsiteX164" fmla="*/ 461729 w 577542"/>
                <a:gd name="connsiteY164" fmla="*/ 88830 h 811672"/>
                <a:gd name="connsiteX165" fmla="*/ 461729 w 577542"/>
                <a:gd name="connsiteY165" fmla="*/ 88830 h 811672"/>
                <a:gd name="connsiteX166" fmla="*/ 464585 w 577542"/>
                <a:gd name="connsiteY166" fmla="*/ 91699 h 811672"/>
                <a:gd name="connsiteX167" fmla="*/ 464585 w 577542"/>
                <a:gd name="connsiteY167" fmla="*/ 91699 h 811672"/>
                <a:gd name="connsiteX168" fmla="*/ 465533 w 577542"/>
                <a:gd name="connsiteY168" fmla="*/ 92750 h 811672"/>
                <a:gd name="connsiteX169" fmla="*/ 465533 w 577542"/>
                <a:gd name="connsiteY169" fmla="*/ 92673 h 811672"/>
                <a:gd name="connsiteX170" fmla="*/ 466507 w 577542"/>
                <a:gd name="connsiteY170" fmla="*/ 93749 h 811672"/>
                <a:gd name="connsiteX171" fmla="*/ 466417 w 577542"/>
                <a:gd name="connsiteY171" fmla="*/ 93659 h 811672"/>
                <a:gd name="connsiteX172" fmla="*/ 467430 w 577542"/>
                <a:gd name="connsiteY172" fmla="*/ 94748 h 811672"/>
                <a:gd name="connsiteX173" fmla="*/ 467314 w 577542"/>
                <a:gd name="connsiteY173" fmla="*/ 94646 h 811672"/>
                <a:gd name="connsiteX174" fmla="*/ 471311 w 577542"/>
                <a:gd name="connsiteY174" fmla="*/ 99322 h 811672"/>
                <a:gd name="connsiteX175" fmla="*/ 471311 w 577542"/>
                <a:gd name="connsiteY175" fmla="*/ 99322 h 811672"/>
                <a:gd name="connsiteX176" fmla="*/ 472272 w 577542"/>
                <a:gd name="connsiteY176" fmla="*/ 100360 h 811672"/>
                <a:gd name="connsiteX177" fmla="*/ 472272 w 577542"/>
                <a:gd name="connsiteY177" fmla="*/ 100360 h 811672"/>
                <a:gd name="connsiteX178" fmla="*/ 473259 w 577542"/>
                <a:gd name="connsiteY178" fmla="*/ 101423 h 811672"/>
                <a:gd name="connsiteX179" fmla="*/ 473169 w 577542"/>
                <a:gd name="connsiteY179" fmla="*/ 101334 h 811672"/>
                <a:gd name="connsiteX180" fmla="*/ 474168 w 577542"/>
                <a:gd name="connsiteY180" fmla="*/ 102410 h 811672"/>
                <a:gd name="connsiteX181" fmla="*/ 474066 w 577542"/>
                <a:gd name="connsiteY181" fmla="*/ 102320 h 811672"/>
                <a:gd name="connsiteX182" fmla="*/ 478012 w 577542"/>
                <a:gd name="connsiteY182" fmla="*/ 107047 h 811672"/>
                <a:gd name="connsiteX183" fmla="*/ 478012 w 577542"/>
                <a:gd name="connsiteY183" fmla="*/ 107047 h 811672"/>
                <a:gd name="connsiteX184" fmla="*/ 478947 w 577542"/>
                <a:gd name="connsiteY184" fmla="*/ 108149 h 811672"/>
                <a:gd name="connsiteX185" fmla="*/ 478844 w 577542"/>
                <a:gd name="connsiteY185" fmla="*/ 108021 h 811672"/>
                <a:gd name="connsiteX186" fmla="*/ 475603 w 577542"/>
                <a:gd name="connsiteY186" fmla="*/ 113927 h 811672"/>
                <a:gd name="connsiteX187" fmla="*/ 469941 w 577542"/>
                <a:gd name="connsiteY187" fmla="*/ 114004 h 811672"/>
                <a:gd name="connsiteX188" fmla="*/ 432595 w 577542"/>
                <a:gd name="connsiteY188" fmla="*/ 112159 h 811672"/>
                <a:gd name="connsiteX189" fmla="*/ 386730 w 577542"/>
                <a:gd name="connsiteY189" fmla="*/ 110391 h 811672"/>
                <a:gd name="connsiteX190" fmla="*/ 317164 w 577542"/>
                <a:gd name="connsiteY190" fmla="*/ 112415 h 811672"/>
                <a:gd name="connsiteX191" fmla="*/ 204296 w 577542"/>
                <a:gd name="connsiteY191" fmla="*/ 127879 h 811672"/>
                <a:gd name="connsiteX192" fmla="*/ 186360 w 577542"/>
                <a:gd name="connsiteY192" fmla="*/ 133836 h 811672"/>
                <a:gd name="connsiteX193" fmla="*/ 165195 w 577542"/>
                <a:gd name="connsiteY193" fmla="*/ 143291 h 811672"/>
                <a:gd name="connsiteX194" fmla="*/ 140034 w 577542"/>
                <a:gd name="connsiteY194" fmla="*/ 166582 h 811672"/>
                <a:gd name="connsiteX195" fmla="*/ 124660 w 577542"/>
                <a:gd name="connsiteY195" fmla="*/ 192538 h 811672"/>
                <a:gd name="connsiteX196" fmla="*/ 121137 w 577542"/>
                <a:gd name="connsiteY196" fmla="*/ 195421 h 811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577542" h="811672">
                  <a:moveTo>
                    <a:pt x="121137" y="195421"/>
                  </a:moveTo>
                  <a:cubicBezTo>
                    <a:pt x="117294" y="203107"/>
                    <a:pt x="116320" y="211371"/>
                    <a:pt x="115730" y="219762"/>
                  </a:cubicBezTo>
                  <a:cubicBezTo>
                    <a:pt x="115423" y="224169"/>
                    <a:pt x="115513" y="228602"/>
                    <a:pt x="115526" y="233035"/>
                  </a:cubicBezTo>
                  <a:cubicBezTo>
                    <a:pt x="115526" y="245052"/>
                    <a:pt x="114539" y="257031"/>
                    <a:pt x="114078" y="269022"/>
                  </a:cubicBezTo>
                  <a:cubicBezTo>
                    <a:pt x="113578" y="282128"/>
                    <a:pt x="113335" y="295260"/>
                    <a:pt x="114001" y="308379"/>
                  </a:cubicBezTo>
                  <a:cubicBezTo>
                    <a:pt x="114296" y="314054"/>
                    <a:pt x="114078" y="319743"/>
                    <a:pt x="114167" y="325431"/>
                  </a:cubicBezTo>
                  <a:cubicBezTo>
                    <a:pt x="114436" y="340536"/>
                    <a:pt x="117217" y="355256"/>
                    <a:pt x="120227" y="369976"/>
                  </a:cubicBezTo>
                  <a:cubicBezTo>
                    <a:pt x="124071" y="388591"/>
                    <a:pt x="130848" y="406476"/>
                    <a:pt x="140316" y="422951"/>
                  </a:cubicBezTo>
                  <a:cubicBezTo>
                    <a:pt x="149014" y="438184"/>
                    <a:pt x="157368" y="453699"/>
                    <a:pt x="168770" y="467151"/>
                  </a:cubicBezTo>
                  <a:cubicBezTo>
                    <a:pt x="175291" y="474838"/>
                    <a:pt x="181889" y="482524"/>
                    <a:pt x="188371" y="490314"/>
                  </a:cubicBezTo>
                  <a:cubicBezTo>
                    <a:pt x="192215" y="494964"/>
                    <a:pt x="197531" y="497540"/>
                    <a:pt x="202746" y="500140"/>
                  </a:cubicBezTo>
                  <a:cubicBezTo>
                    <a:pt x="211329" y="504547"/>
                    <a:pt x="220208" y="508340"/>
                    <a:pt x="229329" y="511491"/>
                  </a:cubicBezTo>
                  <a:cubicBezTo>
                    <a:pt x="245523" y="516859"/>
                    <a:pt x="261358" y="523252"/>
                    <a:pt x="278013" y="527313"/>
                  </a:cubicBezTo>
                  <a:cubicBezTo>
                    <a:pt x="286942" y="529350"/>
                    <a:pt x="296013" y="530772"/>
                    <a:pt x="305147" y="531567"/>
                  </a:cubicBezTo>
                  <a:cubicBezTo>
                    <a:pt x="328297" y="533937"/>
                    <a:pt x="351563" y="533706"/>
                    <a:pt x="374790" y="533322"/>
                  </a:cubicBezTo>
                  <a:cubicBezTo>
                    <a:pt x="383489" y="533040"/>
                    <a:pt x="392137" y="532041"/>
                    <a:pt x="400669" y="530337"/>
                  </a:cubicBezTo>
                  <a:cubicBezTo>
                    <a:pt x="412635" y="528120"/>
                    <a:pt x="424575" y="525942"/>
                    <a:pt x="436708" y="524738"/>
                  </a:cubicBezTo>
                  <a:cubicBezTo>
                    <a:pt x="451057" y="523316"/>
                    <a:pt x="464893" y="519191"/>
                    <a:pt x="478985" y="516026"/>
                  </a:cubicBezTo>
                  <a:cubicBezTo>
                    <a:pt x="491323" y="513246"/>
                    <a:pt x="503327" y="509083"/>
                    <a:pt x="515472" y="505777"/>
                  </a:cubicBezTo>
                  <a:cubicBezTo>
                    <a:pt x="526157" y="502882"/>
                    <a:pt x="536765" y="499820"/>
                    <a:pt x="547245" y="496284"/>
                  </a:cubicBezTo>
                  <a:cubicBezTo>
                    <a:pt x="551088" y="495003"/>
                    <a:pt x="555085" y="493991"/>
                    <a:pt x="559006" y="492851"/>
                  </a:cubicBezTo>
                  <a:cubicBezTo>
                    <a:pt x="560889" y="492761"/>
                    <a:pt x="562785" y="492543"/>
                    <a:pt x="564656" y="492594"/>
                  </a:cubicBezTo>
                  <a:cubicBezTo>
                    <a:pt x="569421" y="492479"/>
                    <a:pt x="573649" y="495618"/>
                    <a:pt x="574905" y="500217"/>
                  </a:cubicBezTo>
                  <a:cubicBezTo>
                    <a:pt x="575635" y="502459"/>
                    <a:pt x="575994" y="504816"/>
                    <a:pt x="575929" y="507186"/>
                  </a:cubicBezTo>
                  <a:cubicBezTo>
                    <a:pt x="575789" y="515680"/>
                    <a:pt x="575929" y="524174"/>
                    <a:pt x="574930" y="532630"/>
                  </a:cubicBezTo>
                  <a:cubicBezTo>
                    <a:pt x="574392" y="539945"/>
                    <a:pt x="571932" y="546723"/>
                    <a:pt x="569498" y="553602"/>
                  </a:cubicBezTo>
                  <a:cubicBezTo>
                    <a:pt x="562618" y="573153"/>
                    <a:pt x="557930" y="593407"/>
                    <a:pt x="555495" y="613995"/>
                  </a:cubicBezTo>
                  <a:cubicBezTo>
                    <a:pt x="554291" y="623745"/>
                    <a:pt x="551819" y="633212"/>
                    <a:pt x="549589" y="642783"/>
                  </a:cubicBezTo>
                  <a:cubicBezTo>
                    <a:pt x="543978" y="666650"/>
                    <a:pt x="537969" y="690416"/>
                    <a:pt x="528937" y="713245"/>
                  </a:cubicBezTo>
                  <a:cubicBezTo>
                    <a:pt x="526951" y="718421"/>
                    <a:pt x="524466" y="723379"/>
                    <a:pt x="521494" y="728055"/>
                  </a:cubicBezTo>
                  <a:cubicBezTo>
                    <a:pt x="512449" y="741789"/>
                    <a:pt x="502443" y="754857"/>
                    <a:pt x="491566" y="767194"/>
                  </a:cubicBezTo>
                  <a:cubicBezTo>
                    <a:pt x="487569" y="771730"/>
                    <a:pt x="482688" y="775381"/>
                    <a:pt x="477205" y="777917"/>
                  </a:cubicBezTo>
                  <a:cubicBezTo>
                    <a:pt x="454439" y="788653"/>
                    <a:pt x="431353" y="798595"/>
                    <a:pt x="406742" y="804206"/>
                  </a:cubicBezTo>
                  <a:cubicBezTo>
                    <a:pt x="394097" y="806935"/>
                    <a:pt x="381234" y="808614"/>
                    <a:pt x="368308" y="809216"/>
                  </a:cubicBezTo>
                  <a:cubicBezTo>
                    <a:pt x="360262" y="809690"/>
                    <a:pt x="352229" y="810113"/>
                    <a:pt x="344171" y="810100"/>
                  </a:cubicBezTo>
                  <a:cubicBezTo>
                    <a:pt x="331039" y="810100"/>
                    <a:pt x="318023" y="808447"/>
                    <a:pt x="304968" y="807538"/>
                  </a:cubicBezTo>
                  <a:cubicBezTo>
                    <a:pt x="298203" y="807038"/>
                    <a:pt x="291388" y="806602"/>
                    <a:pt x="284636" y="806500"/>
                  </a:cubicBezTo>
                  <a:cubicBezTo>
                    <a:pt x="265688" y="806077"/>
                    <a:pt x="246817" y="803937"/>
                    <a:pt x="228266" y="800094"/>
                  </a:cubicBezTo>
                  <a:cubicBezTo>
                    <a:pt x="216941" y="797839"/>
                    <a:pt x="205500" y="796392"/>
                    <a:pt x="194200" y="793970"/>
                  </a:cubicBezTo>
                  <a:cubicBezTo>
                    <a:pt x="176200" y="790140"/>
                    <a:pt x="159264" y="782427"/>
                    <a:pt x="144543" y="771384"/>
                  </a:cubicBezTo>
                  <a:cubicBezTo>
                    <a:pt x="131463" y="761673"/>
                    <a:pt x="118331" y="752077"/>
                    <a:pt x="107249" y="739996"/>
                  </a:cubicBezTo>
                  <a:cubicBezTo>
                    <a:pt x="90133" y="721317"/>
                    <a:pt x="77232" y="700280"/>
                    <a:pt x="69763" y="675939"/>
                  </a:cubicBezTo>
                  <a:cubicBezTo>
                    <a:pt x="64331" y="658246"/>
                    <a:pt x="60334" y="640195"/>
                    <a:pt x="55491" y="622348"/>
                  </a:cubicBezTo>
                  <a:cubicBezTo>
                    <a:pt x="54774" y="620247"/>
                    <a:pt x="54338" y="618069"/>
                    <a:pt x="54210" y="615853"/>
                  </a:cubicBezTo>
                  <a:cubicBezTo>
                    <a:pt x="54479" y="609255"/>
                    <a:pt x="51648" y="603387"/>
                    <a:pt x="49739" y="597340"/>
                  </a:cubicBezTo>
                  <a:cubicBezTo>
                    <a:pt x="49047" y="595188"/>
                    <a:pt x="49739" y="592216"/>
                    <a:pt x="46856" y="591037"/>
                  </a:cubicBezTo>
                  <a:cubicBezTo>
                    <a:pt x="44294" y="586028"/>
                    <a:pt x="43192" y="580596"/>
                    <a:pt x="41911" y="575241"/>
                  </a:cubicBezTo>
                  <a:cubicBezTo>
                    <a:pt x="35416" y="548170"/>
                    <a:pt x="27434" y="521510"/>
                    <a:pt x="20132" y="494670"/>
                  </a:cubicBezTo>
                  <a:cubicBezTo>
                    <a:pt x="13918" y="472006"/>
                    <a:pt x="10767" y="448856"/>
                    <a:pt x="8089" y="425603"/>
                  </a:cubicBezTo>
                  <a:cubicBezTo>
                    <a:pt x="6590" y="412574"/>
                    <a:pt x="4835" y="399545"/>
                    <a:pt x="3912" y="386477"/>
                  </a:cubicBezTo>
                  <a:cubicBezTo>
                    <a:pt x="2926" y="372667"/>
                    <a:pt x="684" y="358907"/>
                    <a:pt x="2196" y="344917"/>
                  </a:cubicBezTo>
                  <a:cubicBezTo>
                    <a:pt x="3169" y="335949"/>
                    <a:pt x="2401" y="326904"/>
                    <a:pt x="1337" y="318013"/>
                  </a:cubicBezTo>
                  <a:cubicBezTo>
                    <a:pt x="-85" y="306022"/>
                    <a:pt x="671" y="294005"/>
                    <a:pt x="492" y="282000"/>
                  </a:cubicBezTo>
                  <a:cubicBezTo>
                    <a:pt x="197" y="260528"/>
                    <a:pt x="-2301" y="239120"/>
                    <a:pt x="-1417" y="217597"/>
                  </a:cubicBezTo>
                  <a:cubicBezTo>
                    <a:pt x="-610" y="197727"/>
                    <a:pt x="-46" y="177882"/>
                    <a:pt x="1209" y="157986"/>
                  </a:cubicBezTo>
                  <a:cubicBezTo>
                    <a:pt x="1734" y="149633"/>
                    <a:pt x="2170" y="141331"/>
                    <a:pt x="2977" y="132952"/>
                  </a:cubicBezTo>
                  <a:cubicBezTo>
                    <a:pt x="3784" y="122549"/>
                    <a:pt x="6283" y="112351"/>
                    <a:pt x="10382" y="102756"/>
                  </a:cubicBezTo>
                  <a:cubicBezTo>
                    <a:pt x="12304" y="95389"/>
                    <a:pt x="17159" y="89598"/>
                    <a:pt x="20926" y="83231"/>
                  </a:cubicBezTo>
                  <a:cubicBezTo>
                    <a:pt x="31380" y="65487"/>
                    <a:pt x="44397" y="49370"/>
                    <a:pt x="59565" y="35431"/>
                  </a:cubicBezTo>
                  <a:cubicBezTo>
                    <a:pt x="77232" y="19148"/>
                    <a:pt x="99037" y="8002"/>
                    <a:pt x="122585" y="3224"/>
                  </a:cubicBezTo>
                  <a:cubicBezTo>
                    <a:pt x="142545" y="-953"/>
                    <a:pt x="162761" y="-1363"/>
                    <a:pt x="183016" y="46"/>
                  </a:cubicBezTo>
                  <a:cubicBezTo>
                    <a:pt x="192394" y="700"/>
                    <a:pt x="201644" y="-761"/>
                    <a:pt x="210958" y="-991"/>
                  </a:cubicBezTo>
                  <a:cubicBezTo>
                    <a:pt x="212239" y="-991"/>
                    <a:pt x="213520" y="-1337"/>
                    <a:pt x="214801" y="-1248"/>
                  </a:cubicBezTo>
                  <a:cubicBezTo>
                    <a:pt x="228894" y="-235"/>
                    <a:pt x="242986" y="-1939"/>
                    <a:pt x="256976" y="-1324"/>
                  </a:cubicBezTo>
                  <a:cubicBezTo>
                    <a:pt x="266636" y="-902"/>
                    <a:pt x="276193" y="-1196"/>
                    <a:pt x="285879" y="-1529"/>
                  </a:cubicBezTo>
                  <a:cubicBezTo>
                    <a:pt x="298524" y="-1811"/>
                    <a:pt x="311169" y="-722"/>
                    <a:pt x="323583" y="1750"/>
                  </a:cubicBezTo>
                  <a:cubicBezTo>
                    <a:pt x="325428" y="2199"/>
                    <a:pt x="327311" y="2442"/>
                    <a:pt x="329207" y="2455"/>
                  </a:cubicBezTo>
                  <a:lnTo>
                    <a:pt x="329207" y="2365"/>
                  </a:lnTo>
                  <a:cubicBezTo>
                    <a:pt x="331833" y="2737"/>
                    <a:pt x="334408" y="3364"/>
                    <a:pt x="336894" y="4261"/>
                  </a:cubicBezTo>
                  <a:lnTo>
                    <a:pt x="336894" y="4261"/>
                  </a:lnTo>
                  <a:cubicBezTo>
                    <a:pt x="337983" y="5274"/>
                    <a:pt x="339713" y="4005"/>
                    <a:pt x="340738" y="5350"/>
                  </a:cubicBezTo>
                  <a:lnTo>
                    <a:pt x="340648" y="5274"/>
                  </a:lnTo>
                  <a:cubicBezTo>
                    <a:pt x="341506" y="5965"/>
                    <a:pt x="342864" y="5197"/>
                    <a:pt x="343594" y="6260"/>
                  </a:cubicBezTo>
                  <a:lnTo>
                    <a:pt x="343518" y="6196"/>
                  </a:lnTo>
                  <a:cubicBezTo>
                    <a:pt x="344363" y="6926"/>
                    <a:pt x="345708" y="6196"/>
                    <a:pt x="346451" y="7195"/>
                  </a:cubicBezTo>
                  <a:lnTo>
                    <a:pt x="346362" y="7195"/>
                  </a:lnTo>
                  <a:cubicBezTo>
                    <a:pt x="347194" y="7938"/>
                    <a:pt x="348578" y="7118"/>
                    <a:pt x="349283" y="8233"/>
                  </a:cubicBezTo>
                  <a:lnTo>
                    <a:pt x="349193" y="8169"/>
                  </a:lnTo>
                  <a:cubicBezTo>
                    <a:pt x="350871" y="8630"/>
                    <a:pt x="352498" y="9271"/>
                    <a:pt x="354048" y="10065"/>
                  </a:cubicBezTo>
                  <a:lnTo>
                    <a:pt x="354048" y="10065"/>
                  </a:lnTo>
                  <a:cubicBezTo>
                    <a:pt x="355611" y="10808"/>
                    <a:pt x="357392" y="11026"/>
                    <a:pt x="358853" y="12025"/>
                  </a:cubicBezTo>
                  <a:lnTo>
                    <a:pt x="358776" y="12025"/>
                  </a:lnTo>
                  <a:cubicBezTo>
                    <a:pt x="360339" y="12781"/>
                    <a:pt x="362158" y="12909"/>
                    <a:pt x="363580" y="14024"/>
                  </a:cubicBezTo>
                  <a:lnTo>
                    <a:pt x="363478" y="14024"/>
                  </a:lnTo>
                  <a:cubicBezTo>
                    <a:pt x="364118" y="14408"/>
                    <a:pt x="364989" y="14293"/>
                    <a:pt x="365502" y="14946"/>
                  </a:cubicBezTo>
                  <a:lnTo>
                    <a:pt x="365502" y="14946"/>
                  </a:lnTo>
                  <a:cubicBezTo>
                    <a:pt x="366079" y="15420"/>
                    <a:pt x="366937" y="15292"/>
                    <a:pt x="367475" y="15856"/>
                  </a:cubicBezTo>
                  <a:lnTo>
                    <a:pt x="367475" y="15856"/>
                  </a:lnTo>
                  <a:cubicBezTo>
                    <a:pt x="368923" y="16804"/>
                    <a:pt x="370832" y="16740"/>
                    <a:pt x="372164" y="17970"/>
                  </a:cubicBezTo>
                  <a:lnTo>
                    <a:pt x="372061" y="17970"/>
                  </a:lnTo>
                  <a:cubicBezTo>
                    <a:pt x="372715" y="18315"/>
                    <a:pt x="373650" y="18149"/>
                    <a:pt x="374047" y="18994"/>
                  </a:cubicBezTo>
                  <a:lnTo>
                    <a:pt x="373945" y="18918"/>
                  </a:lnTo>
                  <a:cubicBezTo>
                    <a:pt x="376930" y="20301"/>
                    <a:pt x="379838" y="21851"/>
                    <a:pt x="382656" y="23568"/>
                  </a:cubicBezTo>
                  <a:lnTo>
                    <a:pt x="382656" y="23568"/>
                  </a:lnTo>
                  <a:cubicBezTo>
                    <a:pt x="383194" y="24081"/>
                    <a:pt x="384117" y="23914"/>
                    <a:pt x="384578" y="24606"/>
                  </a:cubicBezTo>
                  <a:lnTo>
                    <a:pt x="384501" y="24606"/>
                  </a:lnTo>
                  <a:cubicBezTo>
                    <a:pt x="385091" y="25067"/>
                    <a:pt x="386039" y="24888"/>
                    <a:pt x="386436" y="25682"/>
                  </a:cubicBezTo>
                  <a:lnTo>
                    <a:pt x="386346" y="25682"/>
                  </a:lnTo>
                  <a:cubicBezTo>
                    <a:pt x="388063" y="26451"/>
                    <a:pt x="389703" y="27386"/>
                    <a:pt x="391227" y="28488"/>
                  </a:cubicBezTo>
                  <a:lnTo>
                    <a:pt x="391163" y="28488"/>
                  </a:lnTo>
                  <a:cubicBezTo>
                    <a:pt x="391740" y="28975"/>
                    <a:pt x="392662" y="28795"/>
                    <a:pt x="393098" y="29525"/>
                  </a:cubicBezTo>
                  <a:lnTo>
                    <a:pt x="393021" y="29525"/>
                  </a:lnTo>
                  <a:cubicBezTo>
                    <a:pt x="393636" y="29961"/>
                    <a:pt x="394571" y="29782"/>
                    <a:pt x="394968" y="30589"/>
                  </a:cubicBezTo>
                  <a:lnTo>
                    <a:pt x="394879" y="30589"/>
                  </a:lnTo>
                  <a:cubicBezTo>
                    <a:pt x="396006" y="30986"/>
                    <a:pt x="397005" y="31652"/>
                    <a:pt x="397812" y="32536"/>
                  </a:cubicBezTo>
                  <a:lnTo>
                    <a:pt x="397723" y="32434"/>
                  </a:lnTo>
                  <a:cubicBezTo>
                    <a:pt x="398158" y="32639"/>
                    <a:pt x="398543" y="32933"/>
                    <a:pt x="398837" y="33318"/>
                  </a:cubicBezTo>
                  <a:lnTo>
                    <a:pt x="398837" y="33318"/>
                  </a:lnTo>
                  <a:cubicBezTo>
                    <a:pt x="399350" y="33881"/>
                    <a:pt x="400336" y="33664"/>
                    <a:pt x="400695" y="34458"/>
                  </a:cubicBezTo>
                  <a:lnTo>
                    <a:pt x="400592" y="34394"/>
                  </a:lnTo>
                  <a:cubicBezTo>
                    <a:pt x="401720" y="34791"/>
                    <a:pt x="402732" y="35457"/>
                    <a:pt x="403539" y="36341"/>
                  </a:cubicBezTo>
                  <a:lnTo>
                    <a:pt x="403449" y="36341"/>
                  </a:lnTo>
                  <a:cubicBezTo>
                    <a:pt x="404564" y="36764"/>
                    <a:pt x="405576" y="37430"/>
                    <a:pt x="406383" y="38301"/>
                  </a:cubicBezTo>
                  <a:lnTo>
                    <a:pt x="406306" y="38301"/>
                  </a:lnTo>
                  <a:cubicBezTo>
                    <a:pt x="407421" y="38724"/>
                    <a:pt x="408420" y="39390"/>
                    <a:pt x="409227" y="40261"/>
                  </a:cubicBezTo>
                  <a:lnTo>
                    <a:pt x="409150" y="40261"/>
                  </a:lnTo>
                  <a:cubicBezTo>
                    <a:pt x="410573" y="41017"/>
                    <a:pt x="411892" y="41978"/>
                    <a:pt x="413058" y="43106"/>
                  </a:cubicBezTo>
                  <a:lnTo>
                    <a:pt x="412994" y="43106"/>
                  </a:lnTo>
                  <a:cubicBezTo>
                    <a:pt x="414442" y="43887"/>
                    <a:pt x="415735" y="44912"/>
                    <a:pt x="416837" y="46129"/>
                  </a:cubicBezTo>
                  <a:lnTo>
                    <a:pt x="416735" y="46014"/>
                  </a:lnTo>
                  <a:cubicBezTo>
                    <a:pt x="417235" y="46142"/>
                    <a:pt x="417645" y="46513"/>
                    <a:pt x="417837" y="46987"/>
                  </a:cubicBezTo>
                  <a:lnTo>
                    <a:pt x="417747" y="46898"/>
                  </a:lnTo>
                  <a:cubicBezTo>
                    <a:pt x="418183" y="47116"/>
                    <a:pt x="418554" y="47449"/>
                    <a:pt x="418823" y="47846"/>
                  </a:cubicBezTo>
                  <a:lnTo>
                    <a:pt x="418823" y="47846"/>
                  </a:lnTo>
                  <a:cubicBezTo>
                    <a:pt x="420988" y="49127"/>
                    <a:pt x="422577" y="51138"/>
                    <a:pt x="424473" y="52765"/>
                  </a:cubicBezTo>
                  <a:lnTo>
                    <a:pt x="424383" y="52663"/>
                  </a:lnTo>
                  <a:cubicBezTo>
                    <a:pt x="424832" y="52842"/>
                    <a:pt x="425229" y="53137"/>
                    <a:pt x="425511" y="53534"/>
                  </a:cubicBezTo>
                  <a:lnTo>
                    <a:pt x="425511" y="53534"/>
                  </a:lnTo>
                  <a:cubicBezTo>
                    <a:pt x="426010" y="54098"/>
                    <a:pt x="427022" y="53867"/>
                    <a:pt x="427343" y="54700"/>
                  </a:cubicBezTo>
                  <a:lnTo>
                    <a:pt x="427240" y="54585"/>
                  </a:lnTo>
                  <a:cubicBezTo>
                    <a:pt x="427714" y="54738"/>
                    <a:pt x="428111" y="55072"/>
                    <a:pt x="428368" y="55494"/>
                  </a:cubicBezTo>
                  <a:lnTo>
                    <a:pt x="428368" y="55494"/>
                  </a:lnTo>
                  <a:cubicBezTo>
                    <a:pt x="429418" y="56020"/>
                    <a:pt x="430379" y="56711"/>
                    <a:pt x="431199" y="57557"/>
                  </a:cubicBezTo>
                  <a:lnTo>
                    <a:pt x="431097" y="57454"/>
                  </a:lnTo>
                  <a:cubicBezTo>
                    <a:pt x="431570" y="57621"/>
                    <a:pt x="431968" y="57967"/>
                    <a:pt x="432198" y="58415"/>
                  </a:cubicBezTo>
                  <a:lnTo>
                    <a:pt x="432121" y="58415"/>
                  </a:lnTo>
                  <a:cubicBezTo>
                    <a:pt x="432531" y="58659"/>
                    <a:pt x="432890" y="58966"/>
                    <a:pt x="433172" y="59350"/>
                  </a:cubicBezTo>
                  <a:lnTo>
                    <a:pt x="433172" y="59350"/>
                  </a:lnTo>
                  <a:cubicBezTo>
                    <a:pt x="435170" y="60849"/>
                    <a:pt x="437054" y="62502"/>
                    <a:pt x="438796" y="64296"/>
                  </a:cubicBezTo>
                  <a:lnTo>
                    <a:pt x="438694" y="64193"/>
                  </a:lnTo>
                  <a:cubicBezTo>
                    <a:pt x="439206" y="64321"/>
                    <a:pt x="439603" y="64718"/>
                    <a:pt x="439757" y="65218"/>
                  </a:cubicBezTo>
                  <a:lnTo>
                    <a:pt x="439654" y="65116"/>
                  </a:lnTo>
                  <a:cubicBezTo>
                    <a:pt x="440154" y="65269"/>
                    <a:pt x="440551" y="65654"/>
                    <a:pt x="440718" y="66153"/>
                  </a:cubicBezTo>
                  <a:lnTo>
                    <a:pt x="440615" y="66064"/>
                  </a:lnTo>
                  <a:cubicBezTo>
                    <a:pt x="441102" y="66230"/>
                    <a:pt x="441499" y="66614"/>
                    <a:pt x="441666" y="67101"/>
                  </a:cubicBezTo>
                  <a:lnTo>
                    <a:pt x="441576" y="67012"/>
                  </a:lnTo>
                  <a:cubicBezTo>
                    <a:pt x="442063" y="67191"/>
                    <a:pt x="442447" y="67563"/>
                    <a:pt x="442627" y="68049"/>
                  </a:cubicBezTo>
                  <a:lnTo>
                    <a:pt x="442524" y="67947"/>
                  </a:lnTo>
                  <a:cubicBezTo>
                    <a:pt x="443011" y="68126"/>
                    <a:pt x="443382" y="68511"/>
                    <a:pt x="443562" y="68998"/>
                  </a:cubicBezTo>
                  <a:lnTo>
                    <a:pt x="443472" y="68908"/>
                  </a:lnTo>
                  <a:cubicBezTo>
                    <a:pt x="443959" y="69074"/>
                    <a:pt x="444343" y="69472"/>
                    <a:pt x="444497" y="69971"/>
                  </a:cubicBezTo>
                  <a:lnTo>
                    <a:pt x="444395" y="69869"/>
                  </a:lnTo>
                  <a:cubicBezTo>
                    <a:pt x="444907" y="70010"/>
                    <a:pt x="445304" y="70420"/>
                    <a:pt x="445432" y="70932"/>
                  </a:cubicBezTo>
                  <a:lnTo>
                    <a:pt x="445317" y="70829"/>
                  </a:lnTo>
                  <a:cubicBezTo>
                    <a:pt x="446970" y="72713"/>
                    <a:pt x="448956" y="74289"/>
                    <a:pt x="450250" y="76479"/>
                  </a:cubicBezTo>
                  <a:lnTo>
                    <a:pt x="450250" y="76479"/>
                  </a:lnTo>
                  <a:cubicBezTo>
                    <a:pt x="450646" y="76748"/>
                    <a:pt x="450980" y="77107"/>
                    <a:pt x="451210" y="77530"/>
                  </a:cubicBezTo>
                  <a:lnTo>
                    <a:pt x="451146" y="77453"/>
                  </a:lnTo>
                  <a:cubicBezTo>
                    <a:pt x="451595" y="77671"/>
                    <a:pt x="451953" y="78055"/>
                    <a:pt x="452133" y="78529"/>
                  </a:cubicBezTo>
                  <a:lnTo>
                    <a:pt x="452043" y="78427"/>
                  </a:lnTo>
                  <a:cubicBezTo>
                    <a:pt x="452543" y="78593"/>
                    <a:pt x="452914" y="79003"/>
                    <a:pt x="453042" y="79516"/>
                  </a:cubicBezTo>
                  <a:lnTo>
                    <a:pt x="452927" y="79413"/>
                  </a:lnTo>
                  <a:cubicBezTo>
                    <a:pt x="455489" y="82308"/>
                    <a:pt x="458539" y="84692"/>
                    <a:pt x="460742" y="87869"/>
                  </a:cubicBezTo>
                  <a:lnTo>
                    <a:pt x="460742" y="87869"/>
                  </a:lnTo>
                  <a:cubicBezTo>
                    <a:pt x="461101" y="88163"/>
                    <a:pt x="461421" y="88484"/>
                    <a:pt x="461729" y="88830"/>
                  </a:cubicBezTo>
                  <a:lnTo>
                    <a:pt x="461729" y="88830"/>
                  </a:lnTo>
                  <a:cubicBezTo>
                    <a:pt x="462933" y="89496"/>
                    <a:pt x="463932" y="90482"/>
                    <a:pt x="464585" y="91699"/>
                  </a:cubicBezTo>
                  <a:lnTo>
                    <a:pt x="464585" y="91699"/>
                  </a:lnTo>
                  <a:cubicBezTo>
                    <a:pt x="464970" y="91981"/>
                    <a:pt x="465290" y="92340"/>
                    <a:pt x="465533" y="92750"/>
                  </a:cubicBezTo>
                  <a:lnTo>
                    <a:pt x="465533" y="92673"/>
                  </a:lnTo>
                  <a:cubicBezTo>
                    <a:pt x="465969" y="92904"/>
                    <a:pt x="466315" y="93288"/>
                    <a:pt x="466507" y="93749"/>
                  </a:cubicBezTo>
                  <a:lnTo>
                    <a:pt x="466417" y="93659"/>
                  </a:lnTo>
                  <a:cubicBezTo>
                    <a:pt x="466904" y="93839"/>
                    <a:pt x="467289" y="94249"/>
                    <a:pt x="467430" y="94748"/>
                  </a:cubicBezTo>
                  <a:lnTo>
                    <a:pt x="467314" y="94646"/>
                  </a:lnTo>
                  <a:cubicBezTo>
                    <a:pt x="468800" y="96068"/>
                    <a:pt x="470146" y="97631"/>
                    <a:pt x="471311" y="99322"/>
                  </a:cubicBezTo>
                  <a:lnTo>
                    <a:pt x="471311" y="99322"/>
                  </a:lnTo>
                  <a:cubicBezTo>
                    <a:pt x="471696" y="99604"/>
                    <a:pt x="472029" y="99950"/>
                    <a:pt x="472272" y="100360"/>
                  </a:cubicBezTo>
                  <a:lnTo>
                    <a:pt x="472272" y="100360"/>
                  </a:lnTo>
                  <a:cubicBezTo>
                    <a:pt x="472708" y="100603"/>
                    <a:pt x="473054" y="100975"/>
                    <a:pt x="473259" y="101423"/>
                  </a:cubicBezTo>
                  <a:lnTo>
                    <a:pt x="473169" y="101334"/>
                  </a:lnTo>
                  <a:cubicBezTo>
                    <a:pt x="473643" y="101526"/>
                    <a:pt x="474015" y="101923"/>
                    <a:pt x="474168" y="102410"/>
                  </a:cubicBezTo>
                  <a:lnTo>
                    <a:pt x="474066" y="102320"/>
                  </a:lnTo>
                  <a:cubicBezTo>
                    <a:pt x="475552" y="103742"/>
                    <a:pt x="476885" y="105331"/>
                    <a:pt x="478012" y="107047"/>
                  </a:cubicBezTo>
                  <a:lnTo>
                    <a:pt x="478012" y="107047"/>
                  </a:lnTo>
                  <a:cubicBezTo>
                    <a:pt x="478448" y="107291"/>
                    <a:pt x="478768" y="107688"/>
                    <a:pt x="478947" y="108149"/>
                  </a:cubicBezTo>
                  <a:lnTo>
                    <a:pt x="478844" y="108021"/>
                  </a:lnTo>
                  <a:cubicBezTo>
                    <a:pt x="479934" y="112018"/>
                    <a:pt x="479267" y="113274"/>
                    <a:pt x="475603" y="113927"/>
                  </a:cubicBezTo>
                  <a:cubicBezTo>
                    <a:pt x="473720" y="114171"/>
                    <a:pt x="471824" y="114209"/>
                    <a:pt x="469941" y="114004"/>
                  </a:cubicBezTo>
                  <a:cubicBezTo>
                    <a:pt x="457501" y="113133"/>
                    <a:pt x="445048" y="112646"/>
                    <a:pt x="432595" y="112159"/>
                  </a:cubicBezTo>
                  <a:cubicBezTo>
                    <a:pt x="417311" y="111570"/>
                    <a:pt x="402053" y="109725"/>
                    <a:pt x="386730" y="110391"/>
                  </a:cubicBezTo>
                  <a:cubicBezTo>
                    <a:pt x="363554" y="111416"/>
                    <a:pt x="340340" y="111595"/>
                    <a:pt x="317164" y="112415"/>
                  </a:cubicBezTo>
                  <a:cubicBezTo>
                    <a:pt x="279102" y="113607"/>
                    <a:pt x="241270" y="118796"/>
                    <a:pt x="204296" y="127879"/>
                  </a:cubicBezTo>
                  <a:cubicBezTo>
                    <a:pt x="198134" y="129250"/>
                    <a:pt x="192125" y="131248"/>
                    <a:pt x="186360" y="133836"/>
                  </a:cubicBezTo>
                  <a:cubicBezTo>
                    <a:pt x="179134" y="136591"/>
                    <a:pt x="172126" y="139845"/>
                    <a:pt x="165195" y="143291"/>
                  </a:cubicBezTo>
                  <a:cubicBezTo>
                    <a:pt x="154511" y="148620"/>
                    <a:pt x="147349" y="157678"/>
                    <a:pt x="140034" y="166582"/>
                  </a:cubicBezTo>
                  <a:cubicBezTo>
                    <a:pt x="133628" y="174435"/>
                    <a:pt x="127812" y="182686"/>
                    <a:pt x="124660" y="192538"/>
                  </a:cubicBezTo>
                  <a:cubicBezTo>
                    <a:pt x="123827" y="193845"/>
                    <a:pt x="122585" y="194857"/>
                    <a:pt x="121137" y="195421"/>
                  </a:cubicBezTo>
                  <a:close/>
                </a:path>
              </a:pathLst>
            </a:custGeom>
            <a:solidFill>
              <a:srgbClr val="E752BE"/>
            </a:solidFill>
            <a:ln w="1280" cap="flat">
              <a:noFill/>
              <a:prstDash val="solid"/>
              <a:miter/>
            </a:ln>
          </p:spPr>
          <p:txBody>
            <a:bodyPr rtlCol="0" anchor="ctr"/>
            <a:lstStyle/>
            <a:p>
              <a:endParaRPr lang="es-CO"/>
            </a:p>
          </p:txBody>
        </p:sp>
        <p:sp>
          <p:nvSpPr>
            <p:cNvPr id="222" name="Freeform: Shape 221">
              <a:extLst>
                <a:ext uri="{FF2B5EF4-FFF2-40B4-BE49-F238E27FC236}">
                  <a16:creationId xmlns:a16="http://schemas.microsoft.com/office/drawing/2014/main" id="{AAD67F05-3D23-99F5-0F59-E67E3FC601E2}"/>
                </a:ext>
              </a:extLst>
            </p:cNvPr>
            <p:cNvSpPr/>
            <p:nvPr/>
          </p:nvSpPr>
          <p:spPr>
            <a:xfrm>
              <a:off x="-1586881" y="-288777"/>
              <a:ext cx="636044" cy="1048935"/>
            </a:xfrm>
            <a:custGeom>
              <a:avLst/>
              <a:gdLst>
                <a:gd name="connsiteX0" fmla="*/ 105748 w 636044"/>
                <a:gd name="connsiteY0" fmla="*/ 510987 h 1048935"/>
                <a:gd name="connsiteX1" fmla="*/ 115511 w 636044"/>
                <a:gd name="connsiteY1" fmla="*/ 548934 h 1048935"/>
                <a:gd name="connsiteX2" fmla="*/ 125760 w 636044"/>
                <a:gd name="connsiteY2" fmla="*/ 582807 h 1048935"/>
                <a:gd name="connsiteX3" fmla="*/ 138302 w 636044"/>
                <a:gd name="connsiteY3" fmla="*/ 607713 h 1048935"/>
                <a:gd name="connsiteX4" fmla="*/ 169229 w 636044"/>
                <a:gd name="connsiteY4" fmla="*/ 645161 h 1048935"/>
                <a:gd name="connsiteX5" fmla="*/ 193391 w 636044"/>
                <a:gd name="connsiteY5" fmla="*/ 664045 h 1048935"/>
                <a:gd name="connsiteX6" fmla="*/ 217323 w 636044"/>
                <a:gd name="connsiteY6" fmla="*/ 679200 h 1048935"/>
                <a:gd name="connsiteX7" fmla="*/ 245508 w 636044"/>
                <a:gd name="connsiteY7" fmla="*/ 688501 h 1048935"/>
                <a:gd name="connsiteX8" fmla="*/ 290937 w 636044"/>
                <a:gd name="connsiteY8" fmla="*/ 696739 h 1048935"/>
                <a:gd name="connsiteX9" fmla="*/ 318046 w 636044"/>
                <a:gd name="connsiteY9" fmla="*/ 700019 h 1048935"/>
                <a:gd name="connsiteX10" fmla="*/ 354354 w 636044"/>
                <a:gd name="connsiteY10" fmla="*/ 701979 h 1048935"/>
                <a:gd name="connsiteX11" fmla="*/ 383923 w 636044"/>
                <a:gd name="connsiteY11" fmla="*/ 704336 h 1048935"/>
                <a:gd name="connsiteX12" fmla="*/ 414670 w 636044"/>
                <a:gd name="connsiteY12" fmla="*/ 703799 h 1048935"/>
                <a:gd name="connsiteX13" fmla="*/ 418936 w 636044"/>
                <a:gd name="connsiteY13" fmla="*/ 703670 h 1048935"/>
                <a:gd name="connsiteX14" fmla="*/ 449350 w 636044"/>
                <a:gd name="connsiteY14" fmla="*/ 700339 h 1048935"/>
                <a:gd name="connsiteX15" fmla="*/ 500199 w 636044"/>
                <a:gd name="connsiteY15" fmla="*/ 684517 h 1048935"/>
                <a:gd name="connsiteX16" fmla="*/ 527936 w 636044"/>
                <a:gd name="connsiteY16" fmla="*/ 672398 h 1048935"/>
                <a:gd name="connsiteX17" fmla="*/ 543899 w 636044"/>
                <a:gd name="connsiteY17" fmla="*/ 659330 h 1048935"/>
                <a:gd name="connsiteX18" fmla="*/ 563821 w 636044"/>
                <a:gd name="connsiteY18" fmla="*/ 634155 h 1048935"/>
                <a:gd name="connsiteX19" fmla="*/ 579194 w 636044"/>
                <a:gd name="connsiteY19" fmla="*/ 607098 h 1048935"/>
                <a:gd name="connsiteX20" fmla="*/ 593953 w 636044"/>
                <a:gd name="connsiteY20" fmla="*/ 559696 h 1048935"/>
                <a:gd name="connsiteX21" fmla="*/ 604638 w 636044"/>
                <a:gd name="connsiteY21" fmla="*/ 513292 h 1048935"/>
                <a:gd name="connsiteX22" fmla="*/ 607777 w 636044"/>
                <a:gd name="connsiteY22" fmla="*/ 491859 h 1048935"/>
                <a:gd name="connsiteX23" fmla="*/ 613362 w 636044"/>
                <a:gd name="connsiteY23" fmla="*/ 467517 h 1048935"/>
                <a:gd name="connsiteX24" fmla="*/ 623611 w 636044"/>
                <a:gd name="connsiteY24" fmla="*/ 436027 h 1048935"/>
                <a:gd name="connsiteX25" fmla="*/ 625841 w 636044"/>
                <a:gd name="connsiteY25" fmla="*/ 428430 h 1048935"/>
                <a:gd name="connsiteX26" fmla="*/ 625943 w 636044"/>
                <a:gd name="connsiteY26" fmla="*/ 431735 h 1048935"/>
                <a:gd name="connsiteX27" fmla="*/ 627224 w 636044"/>
                <a:gd name="connsiteY27" fmla="*/ 477228 h 1048935"/>
                <a:gd name="connsiteX28" fmla="*/ 627506 w 636044"/>
                <a:gd name="connsiteY28" fmla="*/ 490040 h 1048935"/>
                <a:gd name="connsiteX29" fmla="*/ 631093 w 636044"/>
                <a:gd name="connsiteY29" fmla="*/ 525784 h 1048935"/>
                <a:gd name="connsiteX30" fmla="*/ 634130 w 636044"/>
                <a:gd name="connsiteY30" fmla="*/ 553456 h 1048935"/>
                <a:gd name="connsiteX31" fmla="*/ 631414 w 636044"/>
                <a:gd name="connsiteY31" fmla="*/ 578413 h 1048935"/>
                <a:gd name="connsiteX32" fmla="*/ 629735 w 636044"/>
                <a:gd name="connsiteY32" fmla="*/ 613440 h 1048935"/>
                <a:gd name="connsiteX33" fmla="*/ 627557 w 636044"/>
                <a:gd name="connsiteY33" fmla="*/ 642701 h 1048935"/>
                <a:gd name="connsiteX34" fmla="*/ 624086 w 636044"/>
                <a:gd name="connsiteY34" fmla="*/ 672820 h 1048935"/>
                <a:gd name="connsiteX35" fmla="*/ 620921 w 636044"/>
                <a:gd name="connsiteY35" fmla="*/ 694856 h 1048935"/>
                <a:gd name="connsiteX36" fmla="*/ 618359 w 636044"/>
                <a:gd name="connsiteY36" fmla="*/ 720312 h 1048935"/>
                <a:gd name="connsiteX37" fmla="*/ 615374 w 636044"/>
                <a:gd name="connsiteY37" fmla="*/ 736570 h 1048935"/>
                <a:gd name="connsiteX38" fmla="*/ 605483 w 636044"/>
                <a:gd name="connsiteY38" fmla="*/ 772647 h 1048935"/>
                <a:gd name="connsiteX39" fmla="*/ 598014 w 636044"/>
                <a:gd name="connsiteY39" fmla="*/ 797617 h 1048935"/>
                <a:gd name="connsiteX40" fmla="*/ 588841 w 636044"/>
                <a:gd name="connsiteY40" fmla="*/ 840176 h 1048935"/>
                <a:gd name="connsiteX41" fmla="*/ 586612 w 636044"/>
                <a:gd name="connsiteY41" fmla="*/ 854691 h 1048935"/>
                <a:gd name="connsiteX42" fmla="*/ 584050 w 636044"/>
                <a:gd name="connsiteY42" fmla="*/ 881083 h 1048935"/>
                <a:gd name="connsiteX43" fmla="*/ 583179 w 636044"/>
                <a:gd name="connsiteY43" fmla="*/ 921387 h 1048935"/>
                <a:gd name="connsiteX44" fmla="*/ 585626 w 636044"/>
                <a:gd name="connsiteY44" fmla="*/ 954928 h 1048935"/>
                <a:gd name="connsiteX45" fmla="*/ 570649 w 636044"/>
                <a:gd name="connsiteY45" fmla="*/ 987315 h 1048935"/>
                <a:gd name="connsiteX46" fmla="*/ 542336 w 636044"/>
                <a:gd name="connsiteY46" fmla="*/ 996885 h 1048935"/>
                <a:gd name="connsiteX47" fmla="*/ 501109 w 636044"/>
                <a:gd name="connsiteY47" fmla="*/ 997077 h 1048935"/>
                <a:gd name="connsiteX48" fmla="*/ 482148 w 636044"/>
                <a:gd name="connsiteY48" fmla="*/ 997641 h 1048935"/>
                <a:gd name="connsiteX49" fmla="*/ 453578 w 636044"/>
                <a:gd name="connsiteY49" fmla="*/ 994144 h 1048935"/>
                <a:gd name="connsiteX50" fmla="*/ 425649 w 636044"/>
                <a:gd name="connsiteY50" fmla="*/ 963499 h 1048935"/>
                <a:gd name="connsiteX51" fmla="*/ 423817 w 636044"/>
                <a:gd name="connsiteY51" fmla="*/ 947523 h 1048935"/>
                <a:gd name="connsiteX52" fmla="*/ 422933 w 636044"/>
                <a:gd name="connsiteY52" fmla="*/ 915776 h 1048935"/>
                <a:gd name="connsiteX53" fmla="*/ 425304 w 636044"/>
                <a:gd name="connsiteY53" fmla="*/ 887937 h 1048935"/>
                <a:gd name="connsiteX54" fmla="*/ 425573 w 636044"/>
                <a:gd name="connsiteY54" fmla="*/ 882736 h 1048935"/>
                <a:gd name="connsiteX55" fmla="*/ 426034 w 636044"/>
                <a:gd name="connsiteY55" fmla="*/ 869924 h 1048935"/>
                <a:gd name="connsiteX56" fmla="*/ 434797 w 636044"/>
                <a:gd name="connsiteY56" fmla="*/ 859509 h 1048935"/>
                <a:gd name="connsiteX57" fmla="*/ 488336 w 636044"/>
                <a:gd name="connsiteY57" fmla="*/ 833655 h 1048935"/>
                <a:gd name="connsiteX58" fmla="*/ 501506 w 636044"/>
                <a:gd name="connsiteY58" fmla="*/ 822125 h 1048935"/>
                <a:gd name="connsiteX59" fmla="*/ 519442 w 636044"/>
                <a:gd name="connsiteY59" fmla="*/ 804535 h 1048935"/>
                <a:gd name="connsiteX60" fmla="*/ 522209 w 636044"/>
                <a:gd name="connsiteY60" fmla="*/ 800934 h 1048935"/>
                <a:gd name="connsiteX61" fmla="*/ 515201 w 636044"/>
                <a:gd name="connsiteY61" fmla="*/ 801716 h 1048935"/>
                <a:gd name="connsiteX62" fmla="*/ 483711 w 636044"/>
                <a:gd name="connsiteY62" fmla="*/ 805278 h 1048935"/>
                <a:gd name="connsiteX63" fmla="*/ 448723 w 636044"/>
                <a:gd name="connsiteY63" fmla="*/ 807673 h 1048935"/>
                <a:gd name="connsiteX64" fmla="*/ 385332 w 636044"/>
                <a:gd name="connsiteY64" fmla="*/ 806687 h 1048935"/>
                <a:gd name="connsiteX65" fmla="*/ 344874 w 636044"/>
                <a:gd name="connsiteY65" fmla="*/ 802024 h 1048935"/>
                <a:gd name="connsiteX66" fmla="*/ 317214 w 636044"/>
                <a:gd name="connsiteY66" fmla="*/ 798078 h 1048935"/>
                <a:gd name="connsiteX67" fmla="*/ 266724 w 636044"/>
                <a:gd name="connsiteY67" fmla="*/ 793619 h 1048935"/>
                <a:gd name="connsiteX68" fmla="*/ 249723 w 636044"/>
                <a:gd name="connsiteY68" fmla="*/ 797373 h 1048935"/>
                <a:gd name="connsiteX69" fmla="*/ 236771 w 636044"/>
                <a:gd name="connsiteY69" fmla="*/ 809954 h 1048935"/>
                <a:gd name="connsiteX70" fmla="*/ 226060 w 636044"/>
                <a:gd name="connsiteY70" fmla="*/ 843763 h 1048935"/>
                <a:gd name="connsiteX71" fmla="*/ 225766 w 636044"/>
                <a:gd name="connsiteY71" fmla="*/ 872140 h 1048935"/>
                <a:gd name="connsiteX72" fmla="*/ 225689 w 636044"/>
                <a:gd name="connsiteY72" fmla="*/ 886809 h 1048935"/>
                <a:gd name="connsiteX73" fmla="*/ 225240 w 636044"/>
                <a:gd name="connsiteY73" fmla="*/ 897238 h 1048935"/>
                <a:gd name="connsiteX74" fmla="*/ 225958 w 636044"/>
                <a:gd name="connsiteY74" fmla="*/ 936108 h 1048935"/>
                <a:gd name="connsiteX75" fmla="*/ 222960 w 636044"/>
                <a:gd name="connsiteY75" fmla="*/ 970904 h 1048935"/>
                <a:gd name="connsiteX76" fmla="*/ 215965 w 636044"/>
                <a:gd name="connsiteY76" fmla="*/ 999384 h 1048935"/>
                <a:gd name="connsiteX77" fmla="*/ 196287 w 636044"/>
                <a:gd name="connsiteY77" fmla="*/ 1026147 h 1048935"/>
                <a:gd name="connsiteX78" fmla="*/ 153573 w 636044"/>
                <a:gd name="connsiteY78" fmla="*/ 1045236 h 1048935"/>
                <a:gd name="connsiteX79" fmla="*/ 131461 w 636044"/>
                <a:gd name="connsiteY79" fmla="*/ 1047362 h 1048935"/>
                <a:gd name="connsiteX80" fmla="*/ 82150 w 636044"/>
                <a:gd name="connsiteY80" fmla="*/ 1046376 h 1048935"/>
                <a:gd name="connsiteX81" fmla="*/ 45458 w 636044"/>
                <a:gd name="connsiteY81" fmla="*/ 1026082 h 1048935"/>
                <a:gd name="connsiteX82" fmla="*/ 29546 w 636044"/>
                <a:gd name="connsiteY82" fmla="*/ 991850 h 1048935"/>
                <a:gd name="connsiteX83" fmla="*/ 27983 w 636044"/>
                <a:gd name="connsiteY83" fmla="*/ 980589 h 1048935"/>
                <a:gd name="connsiteX84" fmla="*/ 27125 w 636044"/>
                <a:gd name="connsiteY84" fmla="*/ 975990 h 1048935"/>
                <a:gd name="connsiteX85" fmla="*/ 23653 w 636044"/>
                <a:gd name="connsiteY85" fmla="*/ 950008 h 1048935"/>
                <a:gd name="connsiteX86" fmla="*/ 21564 w 636044"/>
                <a:gd name="connsiteY86" fmla="*/ 932277 h 1048935"/>
                <a:gd name="connsiteX87" fmla="*/ 19579 w 636044"/>
                <a:gd name="connsiteY87" fmla="*/ 906872 h 1048935"/>
                <a:gd name="connsiteX88" fmla="*/ 15146 w 636044"/>
                <a:gd name="connsiteY88" fmla="*/ 876573 h 1048935"/>
                <a:gd name="connsiteX89" fmla="*/ 8881 w 636044"/>
                <a:gd name="connsiteY89" fmla="*/ 832271 h 1048935"/>
                <a:gd name="connsiteX90" fmla="*/ 4064 w 636044"/>
                <a:gd name="connsiteY90" fmla="*/ 772058 h 1048935"/>
                <a:gd name="connsiteX91" fmla="*/ 221 w 636044"/>
                <a:gd name="connsiteY91" fmla="*/ 686542 h 1048935"/>
                <a:gd name="connsiteX92" fmla="*/ -1547 w 636044"/>
                <a:gd name="connsiteY92" fmla="*/ 643162 h 1048935"/>
                <a:gd name="connsiteX93" fmla="*/ -433 w 636044"/>
                <a:gd name="connsiteY93" fmla="*/ 615400 h 1048935"/>
                <a:gd name="connsiteX94" fmla="*/ 285 w 636044"/>
                <a:gd name="connsiteY94" fmla="*/ 610723 h 1048935"/>
                <a:gd name="connsiteX95" fmla="*/ 1143 w 636044"/>
                <a:gd name="connsiteY95" fmla="*/ 546256 h 1048935"/>
                <a:gd name="connsiteX96" fmla="*/ 695 w 636044"/>
                <a:gd name="connsiteY96" fmla="*/ 486043 h 1048935"/>
                <a:gd name="connsiteX97" fmla="*/ 1117 w 636044"/>
                <a:gd name="connsiteY97" fmla="*/ 458575 h 1048935"/>
                <a:gd name="connsiteX98" fmla="*/ 720 w 636044"/>
                <a:gd name="connsiteY98" fmla="*/ 411173 h 1048935"/>
                <a:gd name="connsiteX99" fmla="*/ 2924 w 636044"/>
                <a:gd name="connsiteY99" fmla="*/ 350049 h 1048935"/>
                <a:gd name="connsiteX100" fmla="*/ 2411 w 636044"/>
                <a:gd name="connsiteY100" fmla="*/ 322556 h 1048935"/>
                <a:gd name="connsiteX101" fmla="*/ 2642 w 636044"/>
                <a:gd name="connsiteY101" fmla="*/ 285557 h 1048935"/>
                <a:gd name="connsiteX102" fmla="*/ 4551 w 636044"/>
                <a:gd name="connsiteY102" fmla="*/ 265763 h 1048935"/>
                <a:gd name="connsiteX103" fmla="*/ 8753 w 636044"/>
                <a:gd name="connsiteY103" fmla="*/ 231928 h 1048935"/>
                <a:gd name="connsiteX104" fmla="*/ 13083 w 636044"/>
                <a:gd name="connsiteY104" fmla="*/ 199515 h 1048935"/>
                <a:gd name="connsiteX105" fmla="*/ 21411 w 636044"/>
                <a:gd name="connsiteY105" fmla="*/ 141864 h 1048935"/>
                <a:gd name="connsiteX106" fmla="*/ 28918 w 636044"/>
                <a:gd name="connsiteY106" fmla="*/ 91271 h 1048935"/>
                <a:gd name="connsiteX107" fmla="*/ 36977 w 636044"/>
                <a:gd name="connsiteY107" fmla="*/ 59589 h 1048935"/>
                <a:gd name="connsiteX108" fmla="*/ 40179 w 636044"/>
                <a:gd name="connsiteY108" fmla="*/ 47200 h 1048935"/>
                <a:gd name="connsiteX109" fmla="*/ 50429 w 636044"/>
                <a:gd name="connsiteY109" fmla="*/ 19771 h 1048935"/>
                <a:gd name="connsiteX110" fmla="*/ 58423 w 636044"/>
                <a:gd name="connsiteY110" fmla="*/ 2629 h 1048935"/>
                <a:gd name="connsiteX111" fmla="*/ 61062 w 636044"/>
                <a:gd name="connsiteY111" fmla="*/ -1573 h 1048935"/>
                <a:gd name="connsiteX112" fmla="*/ 58974 w 636044"/>
                <a:gd name="connsiteY112" fmla="*/ 6114 h 1048935"/>
                <a:gd name="connsiteX113" fmla="*/ 55348 w 636044"/>
                <a:gd name="connsiteY113" fmla="*/ 27445 h 1048935"/>
                <a:gd name="connsiteX114" fmla="*/ 53311 w 636044"/>
                <a:gd name="connsiteY114" fmla="*/ 53772 h 1048935"/>
                <a:gd name="connsiteX115" fmla="*/ 52466 w 636044"/>
                <a:gd name="connsiteY115" fmla="*/ 72631 h 1048935"/>
                <a:gd name="connsiteX116" fmla="*/ 51492 w 636044"/>
                <a:gd name="connsiteY116" fmla="*/ 97178 h 1048935"/>
                <a:gd name="connsiteX117" fmla="*/ 50941 w 636044"/>
                <a:gd name="connsiteY117" fmla="*/ 141185 h 1048935"/>
                <a:gd name="connsiteX118" fmla="*/ 52453 w 636044"/>
                <a:gd name="connsiteY118" fmla="*/ 163259 h 1048935"/>
                <a:gd name="connsiteX119" fmla="*/ 52568 w 636044"/>
                <a:gd name="connsiteY119" fmla="*/ 167102 h 1048935"/>
                <a:gd name="connsiteX120" fmla="*/ 52568 w 636044"/>
                <a:gd name="connsiteY120" fmla="*/ 195556 h 1048935"/>
                <a:gd name="connsiteX121" fmla="*/ 54272 w 636044"/>
                <a:gd name="connsiteY121" fmla="*/ 222371 h 1048935"/>
                <a:gd name="connsiteX122" fmla="*/ 53785 w 636044"/>
                <a:gd name="connsiteY122" fmla="*/ 245508 h 1048935"/>
                <a:gd name="connsiteX123" fmla="*/ 53785 w 636044"/>
                <a:gd name="connsiteY123" fmla="*/ 253528 h 1048935"/>
                <a:gd name="connsiteX124" fmla="*/ 54528 w 636044"/>
                <a:gd name="connsiteY124" fmla="*/ 261971 h 1048935"/>
                <a:gd name="connsiteX125" fmla="*/ 57091 w 636044"/>
                <a:gd name="connsiteY125" fmla="*/ 291053 h 1048935"/>
                <a:gd name="connsiteX126" fmla="*/ 58154 w 636044"/>
                <a:gd name="connsiteY126" fmla="*/ 301840 h 1048935"/>
                <a:gd name="connsiteX127" fmla="*/ 62830 w 636044"/>
                <a:gd name="connsiteY127" fmla="*/ 342042 h 1048935"/>
                <a:gd name="connsiteX128" fmla="*/ 76692 w 636044"/>
                <a:gd name="connsiteY128" fmla="*/ 406497 h 1048935"/>
                <a:gd name="connsiteX129" fmla="*/ 94359 w 636044"/>
                <a:gd name="connsiteY129" fmla="*/ 472129 h 1048935"/>
                <a:gd name="connsiteX130" fmla="*/ 99022 w 636044"/>
                <a:gd name="connsiteY130" fmla="*/ 487375 h 1048935"/>
                <a:gd name="connsiteX131" fmla="*/ 99727 w 636044"/>
                <a:gd name="connsiteY131" fmla="*/ 489117 h 1048935"/>
                <a:gd name="connsiteX132" fmla="*/ 105748 w 636044"/>
                <a:gd name="connsiteY132" fmla="*/ 510987 h 1048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636044" h="1048935">
                  <a:moveTo>
                    <a:pt x="105748" y="510987"/>
                  </a:moveTo>
                  <a:cubicBezTo>
                    <a:pt x="106363" y="514586"/>
                    <a:pt x="110168" y="525848"/>
                    <a:pt x="115511" y="548934"/>
                  </a:cubicBezTo>
                  <a:cubicBezTo>
                    <a:pt x="118278" y="560413"/>
                    <a:pt x="121699" y="571725"/>
                    <a:pt x="125760" y="582807"/>
                  </a:cubicBezTo>
                  <a:cubicBezTo>
                    <a:pt x="128886" y="591647"/>
                    <a:pt x="133447" y="599706"/>
                    <a:pt x="138302" y="607713"/>
                  </a:cubicBezTo>
                  <a:cubicBezTo>
                    <a:pt x="146822" y="621575"/>
                    <a:pt x="157237" y="634168"/>
                    <a:pt x="169229" y="645161"/>
                  </a:cubicBezTo>
                  <a:cubicBezTo>
                    <a:pt x="176711" y="652194"/>
                    <a:pt x="185294" y="657805"/>
                    <a:pt x="193391" y="664045"/>
                  </a:cubicBezTo>
                  <a:cubicBezTo>
                    <a:pt x="200848" y="669887"/>
                    <a:pt x="208855" y="674960"/>
                    <a:pt x="217323" y="679200"/>
                  </a:cubicBezTo>
                  <a:cubicBezTo>
                    <a:pt x="226317" y="683403"/>
                    <a:pt x="235784" y="686516"/>
                    <a:pt x="245508" y="688501"/>
                  </a:cubicBezTo>
                  <a:cubicBezTo>
                    <a:pt x="260536" y="691897"/>
                    <a:pt x="275833" y="693703"/>
                    <a:pt x="290937" y="696739"/>
                  </a:cubicBezTo>
                  <a:cubicBezTo>
                    <a:pt x="299880" y="698520"/>
                    <a:pt x="308938" y="699622"/>
                    <a:pt x="318046" y="700019"/>
                  </a:cubicBezTo>
                  <a:cubicBezTo>
                    <a:pt x="330153" y="700583"/>
                    <a:pt x="342273" y="701108"/>
                    <a:pt x="354354" y="701979"/>
                  </a:cubicBezTo>
                  <a:cubicBezTo>
                    <a:pt x="364193" y="702684"/>
                    <a:pt x="374083" y="703683"/>
                    <a:pt x="383923" y="704336"/>
                  </a:cubicBezTo>
                  <a:cubicBezTo>
                    <a:pt x="394095" y="705003"/>
                    <a:pt x="404421" y="705502"/>
                    <a:pt x="414670" y="703799"/>
                  </a:cubicBezTo>
                  <a:cubicBezTo>
                    <a:pt x="416092" y="703657"/>
                    <a:pt x="417514" y="703606"/>
                    <a:pt x="418936" y="703670"/>
                  </a:cubicBezTo>
                  <a:cubicBezTo>
                    <a:pt x="429185" y="703491"/>
                    <a:pt x="439268" y="701890"/>
                    <a:pt x="449350" y="700339"/>
                  </a:cubicBezTo>
                  <a:cubicBezTo>
                    <a:pt x="467107" y="697623"/>
                    <a:pt x="483659" y="691141"/>
                    <a:pt x="500199" y="684517"/>
                  </a:cubicBezTo>
                  <a:cubicBezTo>
                    <a:pt x="509590" y="680751"/>
                    <a:pt x="519032" y="677176"/>
                    <a:pt x="527936" y="672398"/>
                  </a:cubicBezTo>
                  <a:cubicBezTo>
                    <a:pt x="534021" y="669067"/>
                    <a:pt x="539440" y="664634"/>
                    <a:pt x="543899" y="659330"/>
                  </a:cubicBezTo>
                  <a:cubicBezTo>
                    <a:pt x="550907" y="651208"/>
                    <a:pt x="557376" y="642675"/>
                    <a:pt x="563821" y="634155"/>
                  </a:cubicBezTo>
                  <a:cubicBezTo>
                    <a:pt x="570098" y="625828"/>
                    <a:pt x="575658" y="617027"/>
                    <a:pt x="579194" y="607098"/>
                  </a:cubicBezTo>
                  <a:cubicBezTo>
                    <a:pt x="584755" y="591506"/>
                    <a:pt x="590251" y="575902"/>
                    <a:pt x="593953" y="559696"/>
                  </a:cubicBezTo>
                  <a:cubicBezTo>
                    <a:pt x="597489" y="544219"/>
                    <a:pt x="601781" y="528948"/>
                    <a:pt x="604638" y="513292"/>
                  </a:cubicBezTo>
                  <a:cubicBezTo>
                    <a:pt x="605919" y="506195"/>
                    <a:pt x="606829" y="499021"/>
                    <a:pt x="607777" y="491859"/>
                  </a:cubicBezTo>
                  <a:cubicBezTo>
                    <a:pt x="608878" y="483570"/>
                    <a:pt x="611223" y="475563"/>
                    <a:pt x="613362" y="467517"/>
                  </a:cubicBezTo>
                  <a:cubicBezTo>
                    <a:pt x="616194" y="456846"/>
                    <a:pt x="620037" y="446481"/>
                    <a:pt x="623611" y="436027"/>
                  </a:cubicBezTo>
                  <a:cubicBezTo>
                    <a:pt x="624457" y="433465"/>
                    <a:pt x="624329" y="430723"/>
                    <a:pt x="625841" y="428430"/>
                  </a:cubicBezTo>
                  <a:cubicBezTo>
                    <a:pt x="625841" y="429531"/>
                    <a:pt x="625995" y="430633"/>
                    <a:pt x="625943" y="431735"/>
                  </a:cubicBezTo>
                  <a:cubicBezTo>
                    <a:pt x="625213" y="446929"/>
                    <a:pt x="627109" y="462060"/>
                    <a:pt x="627224" y="477228"/>
                  </a:cubicBezTo>
                  <a:cubicBezTo>
                    <a:pt x="627224" y="481495"/>
                    <a:pt x="627622" y="485773"/>
                    <a:pt x="627506" y="490040"/>
                  </a:cubicBezTo>
                  <a:cubicBezTo>
                    <a:pt x="627276" y="502057"/>
                    <a:pt x="628480" y="514061"/>
                    <a:pt x="631093" y="525784"/>
                  </a:cubicBezTo>
                  <a:cubicBezTo>
                    <a:pt x="633028" y="534867"/>
                    <a:pt x="635270" y="543976"/>
                    <a:pt x="634130" y="553456"/>
                  </a:cubicBezTo>
                  <a:cubicBezTo>
                    <a:pt x="633131" y="561758"/>
                    <a:pt x="632490" y="570111"/>
                    <a:pt x="631414" y="578413"/>
                  </a:cubicBezTo>
                  <a:cubicBezTo>
                    <a:pt x="629953" y="590033"/>
                    <a:pt x="629402" y="601743"/>
                    <a:pt x="629735" y="613440"/>
                  </a:cubicBezTo>
                  <a:cubicBezTo>
                    <a:pt x="629979" y="623291"/>
                    <a:pt x="628749" y="632977"/>
                    <a:pt x="627557" y="642701"/>
                  </a:cubicBezTo>
                  <a:cubicBezTo>
                    <a:pt x="626276" y="652732"/>
                    <a:pt x="624995" y="662763"/>
                    <a:pt x="624086" y="672820"/>
                  </a:cubicBezTo>
                  <a:cubicBezTo>
                    <a:pt x="623381" y="680238"/>
                    <a:pt x="622125" y="687541"/>
                    <a:pt x="620921" y="694856"/>
                  </a:cubicBezTo>
                  <a:cubicBezTo>
                    <a:pt x="619537" y="703286"/>
                    <a:pt x="618923" y="711806"/>
                    <a:pt x="618359" y="720312"/>
                  </a:cubicBezTo>
                  <a:cubicBezTo>
                    <a:pt x="618116" y="725847"/>
                    <a:pt x="617116" y="731317"/>
                    <a:pt x="615374" y="736570"/>
                  </a:cubicBezTo>
                  <a:cubicBezTo>
                    <a:pt x="611249" y="748357"/>
                    <a:pt x="607943" y="760412"/>
                    <a:pt x="605483" y="772647"/>
                  </a:cubicBezTo>
                  <a:cubicBezTo>
                    <a:pt x="603703" y="781179"/>
                    <a:pt x="600525" y="789302"/>
                    <a:pt x="598014" y="797617"/>
                  </a:cubicBezTo>
                  <a:cubicBezTo>
                    <a:pt x="593876" y="811542"/>
                    <a:pt x="590802" y="825776"/>
                    <a:pt x="588841" y="840176"/>
                  </a:cubicBezTo>
                  <a:cubicBezTo>
                    <a:pt x="588175" y="845019"/>
                    <a:pt x="587470" y="849874"/>
                    <a:pt x="586612" y="854691"/>
                  </a:cubicBezTo>
                  <a:cubicBezTo>
                    <a:pt x="585088" y="863416"/>
                    <a:pt x="584229" y="872230"/>
                    <a:pt x="584050" y="881083"/>
                  </a:cubicBezTo>
                  <a:cubicBezTo>
                    <a:pt x="583755" y="894522"/>
                    <a:pt x="583384" y="907987"/>
                    <a:pt x="583179" y="921387"/>
                  </a:cubicBezTo>
                  <a:cubicBezTo>
                    <a:pt x="582999" y="932636"/>
                    <a:pt x="584306" y="943782"/>
                    <a:pt x="585626" y="954928"/>
                  </a:cubicBezTo>
                  <a:cubicBezTo>
                    <a:pt x="587266" y="968751"/>
                    <a:pt x="581026" y="979167"/>
                    <a:pt x="570649" y="987315"/>
                  </a:cubicBezTo>
                  <a:cubicBezTo>
                    <a:pt x="562463" y="993721"/>
                    <a:pt x="552713" y="996283"/>
                    <a:pt x="542336" y="996885"/>
                  </a:cubicBezTo>
                  <a:cubicBezTo>
                    <a:pt x="528589" y="997731"/>
                    <a:pt x="514843" y="996949"/>
                    <a:pt x="501109" y="997077"/>
                  </a:cubicBezTo>
                  <a:cubicBezTo>
                    <a:pt x="494793" y="997077"/>
                    <a:pt x="488477" y="997462"/>
                    <a:pt x="482148" y="997641"/>
                  </a:cubicBezTo>
                  <a:cubicBezTo>
                    <a:pt x="472501" y="997987"/>
                    <a:pt x="462854" y="996796"/>
                    <a:pt x="453578" y="994144"/>
                  </a:cubicBezTo>
                  <a:cubicBezTo>
                    <a:pt x="438051" y="989595"/>
                    <a:pt x="429455" y="978565"/>
                    <a:pt x="425649" y="963499"/>
                  </a:cubicBezTo>
                  <a:cubicBezTo>
                    <a:pt x="424522" y="958246"/>
                    <a:pt x="423907" y="952891"/>
                    <a:pt x="423817" y="947523"/>
                  </a:cubicBezTo>
                  <a:cubicBezTo>
                    <a:pt x="423331" y="936941"/>
                    <a:pt x="423010" y="926358"/>
                    <a:pt x="422933" y="915776"/>
                  </a:cubicBezTo>
                  <a:cubicBezTo>
                    <a:pt x="423075" y="906449"/>
                    <a:pt x="423856" y="897148"/>
                    <a:pt x="425304" y="887937"/>
                  </a:cubicBezTo>
                  <a:cubicBezTo>
                    <a:pt x="425483" y="886207"/>
                    <a:pt x="425573" y="884478"/>
                    <a:pt x="425573" y="882736"/>
                  </a:cubicBezTo>
                  <a:cubicBezTo>
                    <a:pt x="425726" y="878482"/>
                    <a:pt x="425688" y="874203"/>
                    <a:pt x="426034" y="869924"/>
                  </a:cubicBezTo>
                  <a:cubicBezTo>
                    <a:pt x="426457" y="864466"/>
                    <a:pt x="429326" y="860956"/>
                    <a:pt x="434797" y="859509"/>
                  </a:cubicBezTo>
                  <a:cubicBezTo>
                    <a:pt x="454309" y="854384"/>
                    <a:pt x="471630" y="844647"/>
                    <a:pt x="488336" y="833655"/>
                  </a:cubicBezTo>
                  <a:cubicBezTo>
                    <a:pt x="493268" y="830401"/>
                    <a:pt x="497163" y="826045"/>
                    <a:pt x="501506" y="822125"/>
                  </a:cubicBezTo>
                  <a:cubicBezTo>
                    <a:pt x="507771" y="816526"/>
                    <a:pt x="513549" y="810466"/>
                    <a:pt x="519442" y="804535"/>
                  </a:cubicBezTo>
                  <a:cubicBezTo>
                    <a:pt x="520633" y="803574"/>
                    <a:pt x="521581" y="802344"/>
                    <a:pt x="522209" y="800934"/>
                  </a:cubicBezTo>
                  <a:cubicBezTo>
                    <a:pt x="519647" y="800345"/>
                    <a:pt x="517354" y="801242"/>
                    <a:pt x="515201" y="801716"/>
                  </a:cubicBezTo>
                  <a:cubicBezTo>
                    <a:pt x="504824" y="803791"/>
                    <a:pt x="494293" y="804983"/>
                    <a:pt x="483711" y="805278"/>
                  </a:cubicBezTo>
                  <a:cubicBezTo>
                    <a:pt x="472040" y="805803"/>
                    <a:pt x="460381" y="806841"/>
                    <a:pt x="448723" y="807673"/>
                  </a:cubicBezTo>
                  <a:cubicBezTo>
                    <a:pt x="427584" y="809172"/>
                    <a:pt x="406445" y="809595"/>
                    <a:pt x="385332" y="806687"/>
                  </a:cubicBezTo>
                  <a:cubicBezTo>
                    <a:pt x="371906" y="804842"/>
                    <a:pt x="358428" y="802843"/>
                    <a:pt x="344874" y="802024"/>
                  </a:cubicBezTo>
                  <a:cubicBezTo>
                    <a:pt x="335611" y="801434"/>
                    <a:pt x="326463" y="799090"/>
                    <a:pt x="317214" y="798078"/>
                  </a:cubicBezTo>
                  <a:cubicBezTo>
                    <a:pt x="300418" y="796233"/>
                    <a:pt x="283712" y="793376"/>
                    <a:pt x="266724" y="793619"/>
                  </a:cubicBezTo>
                  <a:cubicBezTo>
                    <a:pt x="260856" y="793709"/>
                    <a:pt x="255078" y="794990"/>
                    <a:pt x="249723" y="797373"/>
                  </a:cubicBezTo>
                  <a:cubicBezTo>
                    <a:pt x="243932" y="799717"/>
                    <a:pt x="239282" y="804227"/>
                    <a:pt x="236771" y="809954"/>
                  </a:cubicBezTo>
                  <a:cubicBezTo>
                    <a:pt x="231864" y="820754"/>
                    <a:pt x="228264" y="832105"/>
                    <a:pt x="226060" y="843763"/>
                  </a:cubicBezTo>
                  <a:cubicBezTo>
                    <a:pt x="224433" y="853192"/>
                    <a:pt x="225138" y="862686"/>
                    <a:pt x="225766" y="872140"/>
                  </a:cubicBezTo>
                  <a:cubicBezTo>
                    <a:pt x="226176" y="877022"/>
                    <a:pt x="226150" y="881929"/>
                    <a:pt x="225689" y="886809"/>
                  </a:cubicBezTo>
                  <a:cubicBezTo>
                    <a:pt x="225317" y="890269"/>
                    <a:pt x="225176" y="893753"/>
                    <a:pt x="225240" y="897238"/>
                  </a:cubicBezTo>
                  <a:cubicBezTo>
                    <a:pt x="225369" y="910190"/>
                    <a:pt x="224946" y="923143"/>
                    <a:pt x="225958" y="936108"/>
                  </a:cubicBezTo>
                  <a:cubicBezTo>
                    <a:pt x="226804" y="947792"/>
                    <a:pt x="225791" y="959540"/>
                    <a:pt x="222960" y="970904"/>
                  </a:cubicBezTo>
                  <a:cubicBezTo>
                    <a:pt x="220680" y="980410"/>
                    <a:pt x="219309" y="990121"/>
                    <a:pt x="215965" y="999384"/>
                  </a:cubicBezTo>
                  <a:cubicBezTo>
                    <a:pt x="211993" y="1010376"/>
                    <a:pt x="204947" y="1018678"/>
                    <a:pt x="196287" y="1026147"/>
                  </a:cubicBezTo>
                  <a:cubicBezTo>
                    <a:pt x="183911" y="1036819"/>
                    <a:pt x="169472" y="1042455"/>
                    <a:pt x="153573" y="1045236"/>
                  </a:cubicBezTo>
                  <a:cubicBezTo>
                    <a:pt x="146284" y="1046645"/>
                    <a:pt x="138879" y="1047362"/>
                    <a:pt x="131461" y="1047362"/>
                  </a:cubicBezTo>
                  <a:cubicBezTo>
                    <a:pt x="115024" y="1047119"/>
                    <a:pt x="98536" y="1047798"/>
                    <a:pt x="82150" y="1046376"/>
                  </a:cubicBezTo>
                  <a:cubicBezTo>
                    <a:pt x="67096" y="1045095"/>
                    <a:pt x="53965" y="1039740"/>
                    <a:pt x="45458" y="1026082"/>
                  </a:cubicBezTo>
                  <a:cubicBezTo>
                    <a:pt x="38783" y="1015295"/>
                    <a:pt x="32416" y="1004393"/>
                    <a:pt x="29546" y="991850"/>
                  </a:cubicBezTo>
                  <a:cubicBezTo>
                    <a:pt x="28777" y="988135"/>
                    <a:pt x="28252" y="984369"/>
                    <a:pt x="27983" y="980589"/>
                  </a:cubicBezTo>
                  <a:cubicBezTo>
                    <a:pt x="27829" y="979039"/>
                    <a:pt x="27983" y="977412"/>
                    <a:pt x="27125" y="975990"/>
                  </a:cubicBezTo>
                  <a:cubicBezTo>
                    <a:pt x="25062" y="967470"/>
                    <a:pt x="23896" y="958771"/>
                    <a:pt x="23653" y="950008"/>
                  </a:cubicBezTo>
                  <a:cubicBezTo>
                    <a:pt x="23358" y="944064"/>
                    <a:pt x="22372" y="938158"/>
                    <a:pt x="21564" y="932277"/>
                  </a:cubicBezTo>
                  <a:cubicBezTo>
                    <a:pt x="20463" y="923835"/>
                    <a:pt x="20757" y="915328"/>
                    <a:pt x="19579" y="906872"/>
                  </a:cubicBezTo>
                  <a:cubicBezTo>
                    <a:pt x="18182" y="896764"/>
                    <a:pt x="16491" y="886694"/>
                    <a:pt x="15146" y="876573"/>
                  </a:cubicBezTo>
                  <a:cubicBezTo>
                    <a:pt x="13186" y="861789"/>
                    <a:pt x="10457" y="847107"/>
                    <a:pt x="8881" y="832271"/>
                  </a:cubicBezTo>
                  <a:cubicBezTo>
                    <a:pt x="6742" y="812234"/>
                    <a:pt x="5268" y="792159"/>
                    <a:pt x="4064" y="772058"/>
                  </a:cubicBezTo>
                  <a:cubicBezTo>
                    <a:pt x="2360" y="743565"/>
                    <a:pt x="528" y="715111"/>
                    <a:pt x="221" y="686542"/>
                  </a:cubicBezTo>
                  <a:cubicBezTo>
                    <a:pt x="41" y="672103"/>
                    <a:pt x="-1970" y="657600"/>
                    <a:pt x="-1547" y="643162"/>
                  </a:cubicBezTo>
                  <a:cubicBezTo>
                    <a:pt x="-1278" y="633925"/>
                    <a:pt x="-1765" y="624611"/>
                    <a:pt x="-433" y="615400"/>
                  </a:cubicBezTo>
                  <a:cubicBezTo>
                    <a:pt x="-189" y="613837"/>
                    <a:pt x="169" y="612286"/>
                    <a:pt x="285" y="610723"/>
                  </a:cubicBezTo>
                  <a:cubicBezTo>
                    <a:pt x="1848" y="589264"/>
                    <a:pt x="2142" y="567741"/>
                    <a:pt x="1143" y="546256"/>
                  </a:cubicBezTo>
                  <a:cubicBezTo>
                    <a:pt x="208" y="526168"/>
                    <a:pt x="118" y="506093"/>
                    <a:pt x="695" y="486043"/>
                  </a:cubicBezTo>
                  <a:cubicBezTo>
                    <a:pt x="951" y="476882"/>
                    <a:pt x="1707" y="467722"/>
                    <a:pt x="1117" y="458575"/>
                  </a:cubicBezTo>
                  <a:cubicBezTo>
                    <a:pt x="93" y="442766"/>
                    <a:pt x="208" y="426969"/>
                    <a:pt x="720" y="411173"/>
                  </a:cubicBezTo>
                  <a:cubicBezTo>
                    <a:pt x="1386" y="390803"/>
                    <a:pt x="2399" y="370432"/>
                    <a:pt x="2924" y="350049"/>
                  </a:cubicBezTo>
                  <a:cubicBezTo>
                    <a:pt x="3167" y="340902"/>
                    <a:pt x="2450" y="331729"/>
                    <a:pt x="2411" y="322556"/>
                  </a:cubicBezTo>
                  <a:cubicBezTo>
                    <a:pt x="2335" y="310232"/>
                    <a:pt x="2296" y="297894"/>
                    <a:pt x="2642" y="285557"/>
                  </a:cubicBezTo>
                  <a:cubicBezTo>
                    <a:pt x="2847" y="278920"/>
                    <a:pt x="3475" y="272310"/>
                    <a:pt x="4551" y="265763"/>
                  </a:cubicBezTo>
                  <a:cubicBezTo>
                    <a:pt x="6357" y="254527"/>
                    <a:pt x="7613" y="243228"/>
                    <a:pt x="8753" y="231928"/>
                  </a:cubicBezTo>
                  <a:cubicBezTo>
                    <a:pt x="9855" y="221064"/>
                    <a:pt x="11866" y="210354"/>
                    <a:pt x="13083" y="199515"/>
                  </a:cubicBezTo>
                  <a:cubicBezTo>
                    <a:pt x="15249" y="180208"/>
                    <a:pt x="18298" y="161081"/>
                    <a:pt x="21411" y="141864"/>
                  </a:cubicBezTo>
                  <a:cubicBezTo>
                    <a:pt x="24152" y="125030"/>
                    <a:pt x="25690" y="108029"/>
                    <a:pt x="28918" y="91271"/>
                  </a:cubicBezTo>
                  <a:cubicBezTo>
                    <a:pt x="30981" y="80535"/>
                    <a:pt x="34043" y="70094"/>
                    <a:pt x="36977" y="59589"/>
                  </a:cubicBezTo>
                  <a:cubicBezTo>
                    <a:pt x="38104" y="55476"/>
                    <a:pt x="39167" y="51338"/>
                    <a:pt x="40179" y="47200"/>
                  </a:cubicBezTo>
                  <a:cubicBezTo>
                    <a:pt x="42409" y="37656"/>
                    <a:pt x="45855" y="28444"/>
                    <a:pt x="50429" y="19771"/>
                  </a:cubicBezTo>
                  <a:cubicBezTo>
                    <a:pt x="53414" y="14224"/>
                    <a:pt x="56514" y="8689"/>
                    <a:pt x="58423" y="2629"/>
                  </a:cubicBezTo>
                  <a:lnTo>
                    <a:pt x="61062" y="-1573"/>
                  </a:lnTo>
                  <a:cubicBezTo>
                    <a:pt x="61562" y="1297"/>
                    <a:pt x="59550" y="3552"/>
                    <a:pt x="58974" y="6114"/>
                  </a:cubicBezTo>
                  <a:cubicBezTo>
                    <a:pt x="57398" y="13160"/>
                    <a:pt x="56194" y="20283"/>
                    <a:pt x="55348" y="27445"/>
                  </a:cubicBezTo>
                  <a:cubicBezTo>
                    <a:pt x="54323" y="36208"/>
                    <a:pt x="53913" y="44984"/>
                    <a:pt x="53311" y="53772"/>
                  </a:cubicBezTo>
                  <a:cubicBezTo>
                    <a:pt x="52876" y="60076"/>
                    <a:pt x="53234" y="66405"/>
                    <a:pt x="52466" y="72631"/>
                  </a:cubicBezTo>
                  <a:cubicBezTo>
                    <a:pt x="51454" y="80817"/>
                    <a:pt x="52338" y="89055"/>
                    <a:pt x="51492" y="97178"/>
                  </a:cubicBezTo>
                  <a:cubicBezTo>
                    <a:pt x="49967" y="111860"/>
                    <a:pt x="50570" y="126541"/>
                    <a:pt x="50941" y="141185"/>
                  </a:cubicBezTo>
                  <a:cubicBezTo>
                    <a:pt x="51133" y="148487"/>
                    <a:pt x="50839" y="155982"/>
                    <a:pt x="52453" y="163259"/>
                  </a:cubicBezTo>
                  <a:cubicBezTo>
                    <a:pt x="52632" y="164527"/>
                    <a:pt x="52671" y="165821"/>
                    <a:pt x="52568" y="167102"/>
                  </a:cubicBezTo>
                  <a:cubicBezTo>
                    <a:pt x="52568" y="176583"/>
                    <a:pt x="52568" y="186063"/>
                    <a:pt x="52568" y="195556"/>
                  </a:cubicBezTo>
                  <a:cubicBezTo>
                    <a:pt x="52491" y="204524"/>
                    <a:pt x="53670" y="213492"/>
                    <a:pt x="54272" y="222371"/>
                  </a:cubicBezTo>
                  <a:cubicBezTo>
                    <a:pt x="54785" y="230058"/>
                    <a:pt x="55194" y="237745"/>
                    <a:pt x="53785" y="245508"/>
                  </a:cubicBezTo>
                  <a:cubicBezTo>
                    <a:pt x="53286" y="248160"/>
                    <a:pt x="53286" y="250876"/>
                    <a:pt x="53785" y="253528"/>
                  </a:cubicBezTo>
                  <a:cubicBezTo>
                    <a:pt x="54195" y="256321"/>
                    <a:pt x="54439" y="259140"/>
                    <a:pt x="54528" y="261971"/>
                  </a:cubicBezTo>
                  <a:cubicBezTo>
                    <a:pt x="55335" y="271669"/>
                    <a:pt x="55374" y="281431"/>
                    <a:pt x="57091" y="291053"/>
                  </a:cubicBezTo>
                  <a:cubicBezTo>
                    <a:pt x="57731" y="294589"/>
                    <a:pt x="57744" y="298240"/>
                    <a:pt x="58154" y="301840"/>
                  </a:cubicBezTo>
                  <a:cubicBezTo>
                    <a:pt x="59653" y="315254"/>
                    <a:pt x="61241" y="328642"/>
                    <a:pt x="62830" y="342042"/>
                  </a:cubicBezTo>
                  <a:cubicBezTo>
                    <a:pt x="65392" y="364001"/>
                    <a:pt x="70658" y="385319"/>
                    <a:pt x="76692" y="406497"/>
                  </a:cubicBezTo>
                  <a:cubicBezTo>
                    <a:pt x="82906" y="428276"/>
                    <a:pt x="88927" y="450055"/>
                    <a:pt x="94359" y="472129"/>
                  </a:cubicBezTo>
                  <a:cubicBezTo>
                    <a:pt x="95538" y="477318"/>
                    <a:pt x="97088" y="482417"/>
                    <a:pt x="99022" y="487375"/>
                  </a:cubicBezTo>
                  <a:lnTo>
                    <a:pt x="99727" y="489117"/>
                  </a:lnTo>
                  <a:cubicBezTo>
                    <a:pt x="102392" y="496215"/>
                    <a:pt x="104403" y="503530"/>
                    <a:pt x="105748" y="510987"/>
                  </a:cubicBezTo>
                  <a:close/>
                </a:path>
              </a:pathLst>
            </a:custGeom>
            <a:solidFill>
              <a:srgbClr val="A728B3"/>
            </a:solidFill>
            <a:ln w="1280" cap="flat">
              <a:noFill/>
              <a:prstDash val="solid"/>
              <a:miter/>
            </a:ln>
          </p:spPr>
          <p:txBody>
            <a:bodyPr rtlCol="0" anchor="ctr"/>
            <a:lstStyle/>
            <a:p>
              <a:endParaRPr lang="es-CO"/>
            </a:p>
          </p:txBody>
        </p:sp>
        <p:sp>
          <p:nvSpPr>
            <p:cNvPr id="223" name="Freeform: Shape 222">
              <a:extLst>
                <a:ext uri="{FF2B5EF4-FFF2-40B4-BE49-F238E27FC236}">
                  <a16:creationId xmlns:a16="http://schemas.microsoft.com/office/drawing/2014/main" id="{8E6AE27F-30A2-80E4-10DA-EDE792115BC1}"/>
                </a:ext>
              </a:extLst>
            </p:cNvPr>
            <p:cNvSpPr/>
            <p:nvPr/>
          </p:nvSpPr>
          <p:spPr>
            <a:xfrm>
              <a:off x="-1772113" y="50874"/>
              <a:ext cx="126764" cy="451141"/>
            </a:xfrm>
            <a:custGeom>
              <a:avLst/>
              <a:gdLst>
                <a:gd name="connsiteX0" fmla="*/ 116399 w 126764"/>
                <a:gd name="connsiteY0" fmla="*/ 6221 h 451141"/>
                <a:gd name="connsiteX1" fmla="*/ 115374 w 126764"/>
                <a:gd name="connsiteY1" fmla="*/ 31306 h 451141"/>
                <a:gd name="connsiteX2" fmla="*/ 116091 w 126764"/>
                <a:gd name="connsiteY2" fmla="*/ 70163 h 451141"/>
                <a:gd name="connsiteX3" fmla="*/ 116604 w 126764"/>
                <a:gd name="connsiteY3" fmla="*/ 111352 h 451141"/>
                <a:gd name="connsiteX4" fmla="*/ 116745 w 126764"/>
                <a:gd name="connsiteY4" fmla="*/ 124599 h 451141"/>
                <a:gd name="connsiteX5" fmla="*/ 116271 w 126764"/>
                <a:gd name="connsiteY5" fmla="*/ 130236 h 451141"/>
                <a:gd name="connsiteX6" fmla="*/ 114298 w 126764"/>
                <a:gd name="connsiteY6" fmla="*/ 154283 h 451141"/>
                <a:gd name="connsiteX7" fmla="*/ 114682 w 126764"/>
                <a:gd name="connsiteY7" fmla="*/ 215457 h 451141"/>
                <a:gd name="connsiteX8" fmla="*/ 116604 w 126764"/>
                <a:gd name="connsiteY8" fmla="*/ 266613 h 451141"/>
                <a:gd name="connsiteX9" fmla="*/ 119743 w 126764"/>
                <a:gd name="connsiteY9" fmla="*/ 312940 h 451141"/>
                <a:gd name="connsiteX10" fmla="*/ 120588 w 126764"/>
                <a:gd name="connsiteY10" fmla="*/ 350349 h 451141"/>
                <a:gd name="connsiteX11" fmla="*/ 121549 w 126764"/>
                <a:gd name="connsiteY11" fmla="*/ 376381 h 451141"/>
                <a:gd name="connsiteX12" fmla="*/ 125059 w 126764"/>
                <a:gd name="connsiteY12" fmla="*/ 416494 h 451141"/>
                <a:gd name="connsiteX13" fmla="*/ 123970 w 126764"/>
                <a:gd name="connsiteY13" fmla="*/ 430151 h 451141"/>
                <a:gd name="connsiteX14" fmla="*/ 104830 w 126764"/>
                <a:gd name="connsiteY14" fmla="*/ 448395 h 451141"/>
                <a:gd name="connsiteX15" fmla="*/ 74531 w 126764"/>
                <a:gd name="connsiteY15" fmla="*/ 445986 h 451141"/>
                <a:gd name="connsiteX16" fmla="*/ 56377 w 126764"/>
                <a:gd name="connsiteY16" fmla="*/ 439042 h 451141"/>
                <a:gd name="connsiteX17" fmla="*/ 38352 w 126764"/>
                <a:gd name="connsiteY17" fmla="*/ 427845 h 451141"/>
                <a:gd name="connsiteX18" fmla="*/ 20416 w 126764"/>
                <a:gd name="connsiteY18" fmla="*/ 408269 h 451141"/>
                <a:gd name="connsiteX19" fmla="*/ 13613 w 126764"/>
                <a:gd name="connsiteY19" fmla="*/ 395368 h 451141"/>
                <a:gd name="connsiteX20" fmla="*/ 3761 w 126764"/>
                <a:gd name="connsiteY20" fmla="*/ 351515 h 451141"/>
                <a:gd name="connsiteX21" fmla="*/ 2057 w 126764"/>
                <a:gd name="connsiteY21" fmla="*/ 295221 h 451141"/>
                <a:gd name="connsiteX22" fmla="*/ 1698 w 126764"/>
                <a:gd name="connsiteY22" fmla="*/ 283857 h 451141"/>
                <a:gd name="connsiteX23" fmla="*/ -1146 w 126764"/>
                <a:gd name="connsiteY23" fmla="*/ 236583 h 451141"/>
                <a:gd name="connsiteX24" fmla="*/ -800 w 126764"/>
                <a:gd name="connsiteY24" fmla="*/ 210538 h 451141"/>
                <a:gd name="connsiteX25" fmla="*/ 1314 w 126764"/>
                <a:gd name="connsiteY25" fmla="*/ 186004 h 451141"/>
                <a:gd name="connsiteX26" fmla="*/ 4530 w 126764"/>
                <a:gd name="connsiteY26" fmla="*/ 117386 h 451141"/>
                <a:gd name="connsiteX27" fmla="*/ 4619 w 126764"/>
                <a:gd name="connsiteY27" fmla="*/ 71854 h 451141"/>
                <a:gd name="connsiteX28" fmla="*/ 6759 w 126764"/>
                <a:gd name="connsiteY28" fmla="*/ 37340 h 451141"/>
                <a:gd name="connsiteX29" fmla="*/ 10922 w 126764"/>
                <a:gd name="connsiteY29" fmla="*/ 3505 h 451141"/>
                <a:gd name="connsiteX30" fmla="*/ 11832 w 126764"/>
                <a:gd name="connsiteY30" fmla="*/ 392 h 451141"/>
                <a:gd name="connsiteX31" fmla="*/ 18801 w 126764"/>
                <a:gd name="connsiteY31" fmla="*/ 1045 h 451141"/>
                <a:gd name="connsiteX32" fmla="*/ 33189 w 126764"/>
                <a:gd name="connsiteY32" fmla="*/ 4889 h 451141"/>
                <a:gd name="connsiteX33" fmla="*/ 42157 w 126764"/>
                <a:gd name="connsiteY33" fmla="*/ 11833 h 451141"/>
                <a:gd name="connsiteX34" fmla="*/ 72981 w 126764"/>
                <a:gd name="connsiteY34" fmla="*/ 16278 h 451141"/>
                <a:gd name="connsiteX35" fmla="*/ 111313 w 126764"/>
                <a:gd name="connsiteY35" fmla="*/ 10513 h 451141"/>
                <a:gd name="connsiteX36" fmla="*/ 116399 w 126764"/>
                <a:gd name="connsiteY36" fmla="*/ 6221 h 451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26764" h="451141">
                  <a:moveTo>
                    <a:pt x="116399" y="6221"/>
                  </a:moveTo>
                  <a:cubicBezTo>
                    <a:pt x="116040" y="14587"/>
                    <a:pt x="115502" y="22876"/>
                    <a:pt x="115374" y="31306"/>
                  </a:cubicBezTo>
                  <a:cubicBezTo>
                    <a:pt x="115156" y="44258"/>
                    <a:pt x="115118" y="57198"/>
                    <a:pt x="116091" y="70163"/>
                  </a:cubicBezTo>
                  <a:cubicBezTo>
                    <a:pt x="117116" y="83846"/>
                    <a:pt x="117898" y="97592"/>
                    <a:pt x="116604" y="111352"/>
                  </a:cubicBezTo>
                  <a:cubicBezTo>
                    <a:pt x="116040" y="115759"/>
                    <a:pt x="116091" y="120204"/>
                    <a:pt x="116745" y="124599"/>
                  </a:cubicBezTo>
                  <a:cubicBezTo>
                    <a:pt x="116975" y="126495"/>
                    <a:pt x="116809" y="128404"/>
                    <a:pt x="116271" y="130236"/>
                  </a:cubicBezTo>
                  <a:cubicBezTo>
                    <a:pt x="114452" y="138166"/>
                    <a:pt x="114272" y="146212"/>
                    <a:pt x="114298" y="154283"/>
                  </a:cubicBezTo>
                  <a:cubicBezTo>
                    <a:pt x="114298" y="174679"/>
                    <a:pt x="114054" y="195087"/>
                    <a:pt x="114682" y="215457"/>
                  </a:cubicBezTo>
                  <a:cubicBezTo>
                    <a:pt x="115220" y="232509"/>
                    <a:pt x="115758" y="249574"/>
                    <a:pt x="116604" y="266613"/>
                  </a:cubicBezTo>
                  <a:cubicBezTo>
                    <a:pt x="117385" y="282064"/>
                    <a:pt x="118193" y="297515"/>
                    <a:pt x="119743" y="312940"/>
                  </a:cubicBezTo>
                  <a:cubicBezTo>
                    <a:pt x="120960" y="325367"/>
                    <a:pt x="121242" y="337871"/>
                    <a:pt x="120588" y="350349"/>
                  </a:cubicBezTo>
                  <a:cubicBezTo>
                    <a:pt x="120358" y="359035"/>
                    <a:pt x="120678" y="367734"/>
                    <a:pt x="121549" y="376381"/>
                  </a:cubicBezTo>
                  <a:cubicBezTo>
                    <a:pt x="122638" y="389757"/>
                    <a:pt x="124701" y="403055"/>
                    <a:pt x="125059" y="416494"/>
                  </a:cubicBezTo>
                  <a:cubicBezTo>
                    <a:pt x="125354" y="421081"/>
                    <a:pt x="124995" y="425680"/>
                    <a:pt x="123970" y="430151"/>
                  </a:cubicBezTo>
                  <a:cubicBezTo>
                    <a:pt x="121293" y="440157"/>
                    <a:pt x="114785" y="446191"/>
                    <a:pt x="104830" y="448395"/>
                  </a:cubicBezTo>
                  <a:cubicBezTo>
                    <a:pt x="94581" y="450688"/>
                    <a:pt x="84332" y="449484"/>
                    <a:pt x="74531" y="445986"/>
                  </a:cubicBezTo>
                  <a:cubicBezTo>
                    <a:pt x="68420" y="443808"/>
                    <a:pt x="62399" y="441412"/>
                    <a:pt x="56377" y="439042"/>
                  </a:cubicBezTo>
                  <a:cubicBezTo>
                    <a:pt x="49715" y="436467"/>
                    <a:pt x="43604" y="432675"/>
                    <a:pt x="38352" y="427845"/>
                  </a:cubicBezTo>
                  <a:cubicBezTo>
                    <a:pt x="31997" y="421670"/>
                    <a:pt x="26014" y="415136"/>
                    <a:pt x="20416" y="408269"/>
                  </a:cubicBezTo>
                  <a:cubicBezTo>
                    <a:pt x="17290" y="404477"/>
                    <a:pt x="14971" y="400083"/>
                    <a:pt x="13613" y="395368"/>
                  </a:cubicBezTo>
                  <a:cubicBezTo>
                    <a:pt x="9142" y="381007"/>
                    <a:pt x="5170" y="366517"/>
                    <a:pt x="3761" y="351515"/>
                  </a:cubicBezTo>
                  <a:cubicBezTo>
                    <a:pt x="2006" y="332810"/>
                    <a:pt x="622" y="314054"/>
                    <a:pt x="2057" y="295221"/>
                  </a:cubicBezTo>
                  <a:cubicBezTo>
                    <a:pt x="2352" y="291468"/>
                    <a:pt x="1750" y="287650"/>
                    <a:pt x="1698" y="283857"/>
                  </a:cubicBezTo>
                  <a:cubicBezTo>
                    <a:pt x="1480" y="268061"/>
                    <a:pt x="532" y="252303"/>
                    <a:pt x="-1146" y="236583"/>
                  </a:cubicBezTo>
                  <a:cubicBezTo>
                    <a:pt x="-2056" y="227923"/>
                    <a:pt x="-1441" y="219224"/>
                    <a:pt x="-800" y="210538"/>
                  </a:cubicBezTo>
                  <a:cubicBezTo>
                    <a:pt x="-198" y="202351"/>
                    <a:pt x="481" y="194177"/>
                    <a:pt x="1314" y="186004"/>
                  </a:cubicBezTo>
                  <a:cubicBezTo>
                    <a:pt x="3594" y="163200"/>
                    <a:pt x="4658" y="140293"/>
                    <a:pt x="4530" y="117386"/>
                  </a:cubicBezTo>
                  <a:cubicBezTo>
                    <a:pt x="4530" y="102205"/>
                    <a:pt x="4453" y="87023"/>
                    <a:pt x="4619" y="71854"/>
                  </a:cubicBezTo>
                  <a:cubicBezTo>
                    <a:pt x="4747" y="60324"/>
                    <a:pt x="5798" y="48794"/>
                    <a:pt x="6759" y="37340"/>
                  </a:cubicBezTo>
                  <a:cubicBezTo>
                    <a:pt x="7720" y="25887"/>
                    <a:pt x="9154" y="14741"/>
                    <a:pt x="10922" y="3505"/>
                  </a:cubicBezTo>
                  <a:cubicBezTo>
                    <a:pt x="10884" y="2403"/>
                    <a:pt x="11204" y="1302"/>
                    <a:pt x="11832" y="392"/>
                  </a:cubicBezTo>
                  <a:cubicBezTo>
                    <a:pt x="14920" y="4235"/>
                    <a:pt x="14920" y="4235"/>
                    <a:pt x="18801" y="1045"/>
                  </a:cubicBezTo>
                  <a:cubicBezTo>
                    <a:pt x="24259" y="-3477"/>
                    <a:pt x="30652" y="-2106"/>
                    <a:pt x="33189" y="4889"/>
                  </a:cubicBezTo>
                  <a:cubicBezTo>
                    <a:pt x="34893" y="9565"/>
                    <a:pt x="37865" y="11038"/>
                    <a:pt x="42157" y="11833"/>
                  </a:cubicBezTo>
                  <a:cubicBezTo>
                    <a:pt x="52406" y="13729"/>
                    <a:pt x="62437" y="16816"/>
                    <a:pt x="72981" y="16278"/>
                  </a:cubicBezTo>
                  <a:cubicBezTo>
                    <a:pt x="85933" y="15612"/>
                    <a:pt x="98489" y="12140"/>
                    <a:pt x="111313" y="10513"/>
                  </a:cubicBezTo>
                  <a:cubicBezTo>
                    <a:pt x="114272" y="10142"/>
                    <a:pt x="113606" y="6298"/>
                    <a:pt x="116399" y="6221"/>
                  </a:cubicBezTo>
                  <a:close/>
                </a:path>
              </a:pathLst>
            </a:custGeom>
            <a:solidFill>
              <a:srgbClr val="A728B3"/>
            </a:solidFill>
            <a:ln w="1280" cap="flat">
              <a:noFill/>
              <a:prstDash val="solid"/>
              <a:miter/>
            </a:ln>
          </p:spPr>
          <p:txBody>
            <a:bodyPr rtlCol="0" anchor="ctr"/>
            <a:lstStyle/>
            <a:p>
              <a:endParaRPr lang="es-CO"/>
            </a:p>
          </p:txBody>
        </p:sp>
        <p:sp>
          <p:nvSpPr>
            <p:cNvPr id="224" name="Freeform: Shape 223">
              <a:extLst>
                <a:ext uri="{FF2B5EF4-FFF2-40B4-BE49-F238E27FC236}">
                  <a16:creationId xmlns:a16="http://schemas.microsoft.com/office/drawing/2014/main" id="{5B2A19A3-78FE-C572-21AF-3C2016891DF7}"/>
                </a:ext>
              </a:extLst>
            </p:cNvPr>
            <p:cNvSpPr/>
            <p:nvPr/>
          </p:nvSpPr>
          <p:spPr>
            <a:xfrm>
              <a:off x="-1231973" y="92967"/>
              <a:ext cx="360891" cy="678777"/>
            </a:xfrm>
            <a:custGeom>
              <a:avLst/>
              <a:gdLst>
                <a:gd name="connsiteX0" fmla="*/ 146521 w 360891"/>
                <a:gd name="connsiteY0" fmla="*/ 674983 h 678777"/>
                <a:gd name="connsiteX1" fmla="*/ 145598 w 360891"/>
                <a:gd name="connsiteY1" fmla="*/ 674983 h 678777"/>
                <a:gd name="connsiteX2" fmla="*/ 136810 w 360891"/>
                <a:gd name="connsiteY2" fmla="*/ 673459 h 678777"/>
                <a:gd name="connsiteX3" fmla="*/ 130699 w 360891"/>
                <a:gd name="connsiteY3" fmla="*/ 673459 h 678777"/>
                <a:gd name="connsiteX4" fmla="*/ 122820 w 360891"/>
                <a:gd name="connsiteY4" fmla="*/ 674970 h 678777"/>
                <a:gd name="connsiteX5" fmla="*/ 118976 w 360891"/>
                <a:gd name="connsiteY5" fmla="*/ 674970 h 678777"/>
                <a:gd name="connsiteX6" fmla="*/ 88562 w 360891"/>
                <a:gd name="connsiteY6" fmla="*/ 674970 h 678777"/>
                <a:gd name="connsiteX7" fmla="*/ 86692 w 360891"/>
                <a:gd name="connsiteY7" fmla="*/ 674970 h 678777"/>
                <a:gd name="connsiteX8" fmla="*/ 85744 w 360891"/>
                <a:gd name="connsiteY8" fmla="*/ 672126 h 678777"/>
                <a:gd name="connsiteX9" fmla="*/ 84795 w 360891"/>
                <a:gd name="connsiteY9" fmla="*/ 671178 h 678777"/>
                <a:gd name="connsiteX10" fmla="*/ 81951 w 360891"/>
                <a:gd name="connsiteY10" fmla="*/ 671178 h 678777"/>
                <a:gd name="connsiteX11" fmla="*/ 81003 w 360891"/>
                <a:gd name="connsiteY11" fmla="*/ 672126 h 678777"/>
                <a:gd name="connsiteX12" fmla="*/ 80183 w 360891"/>
                <a:gd name="connsiteY12" fmla="*/ 672126 h 678777"/>
                <a:gd name="connsiteX13" fmla="*/ 79299 w 360891"/>
                <a:gd name="connsiteY13" fmla="*/ 672203 h 678777"/>
                <a:gd name="connsiteX14" fmla="*/ 79222 w 360891"/>
                <a:gd name="connsiteY14" fmla="*/ 672126 h 678777"/>
                <a:gd name="connsiteX15" fmla="*/ 77326 w 360891"/>
                <a:gd name="connsiteY15" fmla="*/ 671178 h 678777"/>
                <a:gd name="connsiteX16" fmla="*/ 74482 w 360891"/>
                <a:gd name="connsiteY16" fmla="*/ 671178 h 678777"/>
                <a:gd name="connsiteX17" fmla="*/ 73534 w 360891"/>
                <a:gd name="connsiteY17" fmla="*/ 671178 h 678777"/>
                <a:gd name="connsiteX18" fmla="*/ 72586 w 360891"/>
                <a:gd name="connsiteY18" fmla="*/ 670230 h 678777"/>
                <a:gd name="connsiteX19" fmla="*/ 70690 w 360891"/>
                <a:gd name="connsiteY19" fmla="*/ 670230 h 678777"/>
                <a:gd name="connsiteX20" fmla="*/ 69742 w 360891"/>
                <a:gd name="connsiteY20" fmla="*/ 669282 h 678777"/>
                <a:gd name="connsiteX21" fmla="*/ 66885 w 360891"/>
                <a:gd name="connsiteY21" fmla="*/ 669282 h 678777"/>
                <a:gd name="connsiteX22" fmla="*/ 65937 w 360891"/>
                <a:gd name="connsiteY22" fmla="*/ 668334 h 678777"/>
                <a:gd name="connsiteX23" fmla="*/ 64041 w 360891"/>
                <a:gd name="connsiteY23" fmla="*/ 666425 h 678777"/>
                <a:gd name="connsiteX24" fmla="*/ 63093 w 360891"/>
                <a:gd name="connsiteY24" fmla="*/ 665477 h 678777"/>
                <a:gd name="connsiteX25" fmla="*/ 61197 w 360891"/>
                <a:gd name="connsiteY25" fmla="*/ 664529 h 678777"/>
                <a:gd name="connsiteX26" fmla="*/ 60249 w 360891"/>
                <a:gd name="connsiteY26" fmla="*/ 663581 h 678777"/>
                <a:gd name="connsiteX27" fmla="*/ 55508 w 360891"/>
                <a:gd name="connsiteY27" fmla="*/ 663581 h 678777"/>
                <a:gd name="connsiteX28" fmla="*/ 54560 w 360891"/>
                <a:gd name="connsiteY28" fmla="*/ 662633 h 678777"/>
                <a:gd name="connsiteX29" fmla="*/ 52652 w 360891"/>
                <a:gd name="connsiteY29" fmla="*/ 659789 h 678777"/>
                <a:gd name="connsiteX30" fmla="*/ 51703 w 360891"/>
                <a:gd name="connsiteY30" fmla="*/ 658841 h 678777"/>
                <a:gd name="connsiteX31" fmla="*/ 48859 w 360891"/>
                <a:gd name="connsiteY31" fmla="*/ 655996 h 678777"/>
                <a:gd name="connsiteX32" fmla="*/ 47911 w 360891"/>
                <a:gd name="connsiteY32" fmla="*/ 655036 h 678777"/>
                <a:gd name="connsiteX33" fmla="*/ 43171 w 360891"/>
                <a:gd name="connsiteY33" fmla="*/ 653139 h 678777"/>
                <a:gd name="connsiteX34" fmla="*/ 42223 w 360891"/>
                <a:gd name="connsiteY34" fmla="*/ 652191 h 678777"/>
                <a:gd name="connsiteX35" fmla="*/ 39366 w 360891"/>
                <a:gd name="connsiteY35" fmla="*/ 647451 h 678777"/>
                <a:gd name="connsiteX36" fmla="*/ 38418 w 360891"/>
                <a:gd name="connsiteY36" fmla="*/ 646503 h 678777"/>
                <a:gd name="connsiteX37" fmla="*/ 31782 w 360891"/>
                <a:gd name="connsiteY37" fmla="*/ 641750 h 678777"/>
                <a:gd name="connsiteX38" fmla="*/ 30834 w 360891"/>
                <a:gd name="connsiteY38" fmla="*/ 640802 h 678777"/>
                <a:gd name="connsiteX39" fmla="*/ 27977 w 360891"/>
                <a:gd name="connsiteY39" fmla="*/ 634166 h 678777"/>
                <a:gd name="connsiteX40" fmla="*/ 27029 w 360891"/>
                <a:gd name="connsiteY40" fmla="*/ 633218 h 678777"/>
                <a:gd name="connsiteX41" fmla="*/ 26081 w 360891"/>
                <a:gd name="connsiteY41" fmla="*/ 632270 h 678777"/>
                <a:gd name="connsiteX42" fmla="*/ 25133 w 360891"/>
                <a:gd name="connsiteY42" fmla="*/ 631309 h 678777"/>
                <a:gd name="connsiteX43" fmla="*/ 23237 w 360891"/>
                <a:gd name="connsiteY43" fmla="*/ 630361 h 678777"/>
                <a:gd name="connsiteX44" fmla="*/ 22289 w 360891"/>
                <a:gd name="connsiteY44" fmla="*/ 629413 h 678777"/>
                <a:gd name="connsiteX45" fmla="*/ 21340 w 360891"/>
                <a:gd name="connsiteY45" fmla="*/ 628465 h 678777"/>
                <a:gd name="connsiteX46" fmla="*/ 17497 w 360891"/>
                <a:gd name="connsiteY46" fmla="*/ 618972 h 678777"/>
                <a:gd name="connsiteX47" fmla="*/ 16549 w 360891"/>
                <a:gd name="connsiteY47" fmla="*/ 618023 h 678777"/>
                <a:gd name="connsiteX48" fmla="*/ 15588 w 360891"/>
                <a:gd name="connsiteY48" fmla="*/ 617075 h 678777"/>
                <a:gd name="connsiteX49" fmla="*/ 13692 w 360891"/>
                <a:gd name="connsiteY49" fmla="*/ 610439 h 678777"/>
                <a:gd name="connsiteX50" fmla="*/ 12744 w 360891"/>
                <a:gd name="connsiteY50" fmla="*/ 609491 h 678777"/>
                <a:gd name="connsiteX51" fmla="*/ 12744 w 360891"/>
                <a:gd name="connsiteY51" fmla="*/ 606685 h 678777"/>
                <a:gd name="connsiteX52" fmla="*/ 11796 w 360891"/>
                <a:gd name="connsiteY52" fmla="*/ 605737 h 678777"/>
                <a:gd name="connsiteX53" fmla="*/ 10848 w 360891"/>
                <a:gd name="connsiteY53" fmla="*/ 603841 h 678777"/>
                <a:gd name="connsiteX54" fmla="*/ 9900 w 360891"/>
                <a:gd name="connsiteY54" fmla="*/ 602893 h 678777"/>
                <a:gd name="connsiteX55" fmla="*/ 8952 w 360891"/>
                <a:gd name="connsiteY55" fmla="*/ 601945 h 678777"/>
                <a:gd name="connsiteX56" fmla="*/ 7056 w 360891"/>
                <a:gd name="connsiteY56" fmla="*/ 595360 h 678777"/>
                <a:gd name="connsiteX57" fmla="*/ 5160 w 360891"/>
                <a:gd name="connsiteY57" fmla="*/ 586763 h 678777"/>
                <a:gd name="connsiteX58" fmla="*/ 4211 w 360891"/>
                <a:gd name="connsiteY58" fmla="*/ 585815 h 678777"/>
                <a:gd name="connsiteX59" fmla="*/ 3251 w 360891"/>
                <a:gd name="connsiteY59" fmla="*/ 584867 h 678777"/>
                <a:gd name="connsiteX60" fmla="*/ 3251 w 360891"/>
                <a:gd name="connsiteY60" fmla="*/ 578731 h 678777"/>
                <a:gd name="connsiteX61" fmla="*/ 1829 w 360891"/>
                <a:gd name="connsiteY61" fmla="*/ 570506 h 678777"/>
                <a:gd name="connsiteX62" fmla="*/ 1342 w 360891"/>
                <a:gd name="connsiteY62" fmla="*/ 565881 h 678777"/>
                <a:gd name="connsiteX63" fmla="*/ 2290 w 360891"/>
                <a:gd name="connsiteY63" fmla="*/ 564933 h 678777"/>
                <a:gd name="connsiteX64" fmla="*/ 1342 w 360891"/>
                <a:gd name="connsiteY64" fmla="*/ 558284 h 678777"/>
                <a:gd name="connsiteX65" fmla="*/ 394 w 360891"/>
                <a:gd name="connsiteY65" fmla="*/ 557336 h 678777"/>
                <a:gd name="connsiteX66" fmla="*/ 394 w 360891"/>
                <a:gd name="connsiteY66" fmla="*/ 553492 h 678777"/>
                <a:gd name="connsiteX67" fmla="*/ 1342 w 360891"/>
                <a:gd name="connsiteY67" fmla="*/ 552544 h 678777"/>
                <a:gd name="connsiteX68" fmla="*/ 548 w 360891"/>
                <a:gd name="connsiteY68" fmla="*/ 543717 h 678777"/>
                <a:gd name="connsiteX69" fmla="*/ 752 w 360891"/>
                <a:gd name="connsiteY69" fmla="*/ 540502 h 678777"/>
                <a:gd name="connsiteX70" fmla="*/ 1342 w 360891"/>
                <a:gd name="connsiteY70" fmla="*/ 530713 h 678777"/>
                <a:gd name="connsiteX71" fmla="*/ 394 w 360891"/>
                <a:gd name="connsiteY71" fmla="*/ 529765 h 678777"/>
                <a:gd name="connsiteX72" fmla="*/ 394 w 360891"/>
                <a:gd name="connsiteY72" fmla="*/ 527869 h 678777"/>
                <a:gd name="connsiteX73" fmla="*/ 1342 w 360891"/>
                <a:gd name="connsiteY73" fmla="*/ 526921 h 678777"/>
                <a:gd name="connsiteX74" fmla="*/ 2290 w 360891"/>
                <a:gd name="connsiteY74" fmla="*/ 518376 h 678777"/>
                <a:gd name="connsiteX75" fmla="*/ 1342 w 360891"/>
                <a:gd name="connsiteY75" fmla="*/ 517428 h 678777"/>
                <a:gd name="connsiteX76" fmla="*/ 1342 w 360891"/>
                <a:gd name="connsiteY76" fmla="*/ 515532 h 678777"/>
                <a:gd name="connsiteX77" fmla="*/ 2290 w 360891"/>
                <a:gd name="connsiteY77" fmla="*/ 514584 h 678777"/>
                <a:gd name="connsiteX78" fmla="*/ 458 w 360891"/>
                <a:gd name="connsiteY78" fmla="*/ 508486 h 678777"/>
                <a:gd name="connsiteX79" fmla="*/ 189 w 360891"/>
                <a:gd name="connsiteY79" fmla="*/ 499236 h 678777"/>
                <a:gd name="connsiteX80" fmla="*/ 2290 w 360891"/>
                <a:gd name="connsiteY80" fmla="*/ 493701 h 678777"/>
                <a:gd name="connsiteX81" fmla="*/ 4084 w 360891"/>
                <a:gd name="connsiteY81" fmla="*/ 500965 h 678777"/>
                <a:gd name="connsiteX82" fmla="*/ 6120 w 360891"/>
                <a:gd name="connsiteY82" fmla="*/ 505859 h 678777"/>
                <a:gd name="connsiteX83" fmla="*/ 20892 w 360891"/>
                <a:gd name="connsiteY83" fmla="*/ 508755 h 678777"/>
                <a:gd name="connsiteX84" fmla="*/ 28809 w 360891"/>
                <a:gd name="connsiteY84" fmla="*/ 509933 h 678777"/>
                <a:gd name="connsiteX85" fmla="*/ 34600 w 360891"/>
                <a:gd name="connsiteY85" fmla="*/ 516557 h 678777"/>
                <a:gd name="connsiteX86" fmla="*/ 38136 w 360891"/>
                <a:gd name="connsiteY86" fmla="*/ 538247 h 678777"/>
                <a:gd name="connsiteX87" fmla="*/ 39725 w 360891"/>
                <a:gd name="connsiteY87" fmla="*/ 551340 h 678777"/>
                <a:gd name="connsiteX88" fmla="*/ 46809 w 360891"/>
                <a:gd name="connsiteY88" fmla="*/ 573299 h 678777"/>
                <a:gd name="connsiteX89" fmla="*/ 67859 w 360891"/>
                <a:gd name="connsiteY89" fmla="*/ 607889 h 678777"/>
                <a:gd name="connsiteX90" fmla="*/ 108035 w 360891"/>
                <a:gd name="connsiteY90" fmla="*/ 639611 h 678777"/>
                <a:gd name="connsiteX91" fmla="*/ 138219 w 360891"/>
                <a:gd name="connsiteY91" fmla="*/ 648579 h 678777"/>
                <a:gd name="connsiteX92" fmla="*/ 170721 w 360891"/>
                <a:gd name="connsiteY92" fmla="*/ 645440 h 678777"/>
                <a:gd name="connsiteX93" fmla="*/ 187799 w 360891"/>
                <a:gd name="connsiteY93" fmla="*/ 637433 h 678777"/>
                <a:gd name="connsiteX94" fmla="*/ 201687 w 360891"/>
                <a:gd name="connsiteY94" fmla="*/ 631463 h 678777"/>
                <a:gd name="connsiteX95" fmla="*/ 221365 w 360891"/>
                <a:gd name="connsiteY95" fmla="*/ 623417 h 678777"/>
                <a:gd name="connsiteX96" fmla="*/ 232037 w 360891"/>
                <a:gd name="connsiteY96" fmla="*/ 615730 h 678777"/>
                <a:gd name="connsiteX97" fmla="*/ 255841 w 360891"/>
                <a:gd name="connsiteY97" fmla="*/ 577129 h 678777"/>
                <a:gd name="connsiteX98" fmla="*/ 263028 w 360891"/>
                <a:gd name="connsiteY98" fmla="*/ 566432 h 678777"/>
                <a:gd name="connsiteX99" fmla="*/ 275839 w 360891"/>
                <a:gd name="connsiteY99" fmla="*/ 540681 h 678777"/>
                <a:gd name="connsiteX100" fmla="*/ 277582 w 360891"/>
                <a:gd name="connsiteY100" fmla="*/ 512919 h 678777"/>
                <a:gd name="connsiteX101" fmla="*/ 282937 w 360891"/>
                <a:gd name="connsiteY101" fmla="*/ 477585 h 678777"/>
                <a:gd name="connsiteX102" fmla="*/ 286024 w 360891"/>
                <a:gd name="connsiteY102" fmla="*/ 455203 h 678777"/>
                <a:gd name="connsiteX103" fmla="*/ 291469 w 360891"/>
                <a:gd name="connsiteY103" fmla="*/ 420843 h 678777"/>
                <a:gd name="connsiteX104" fmla="*/ 299156 w 360891"/>
                <a:gd name="connsiteY104" fmla="*/ 377745 h 678777"/>
                <a:gd name="connsiteX105" fmla="*/ 303064 w 360891"/>
                <a:gd name="connsiteY105" fmla="*/ 352648 h 678777"/>
                <a:gd name="connsiteX106" fmla="*/ 303140 w 360891"/>
                <a:gd name="connsiteY106" fmla="*/ 350278 h 678777"/>
                <a:gd name="connsiteX107" fmla="*/ 304806 w 360891"/>
                <a:gd name="connsiteY107" fmla="*/ 323950 h 678777"/>
                <a:gd name="connsiteX108" fmla="*/ 304281 w 360891"/>
                <a:gd name="connsiteY108" fmla="*/ 292280 h 678777"/>
                <a:gd name="connsiteX109" fmla="*/ 304076 w 360891"/>
                <a:gd name="connsiteY109" fmla="*/ 281852 h 678777"/>
                <a:gd name="connsiteX110" fmla="*/ 297311 w 360891"/>
                <a:gd name="connsiteY110" fmla="*/ 260072 h 678777"/>
                <a:gd name="connsiteX111" fmla="*/ 291815 w 360891"/>
                <a:gd name="connsiteY111" fmla="*/ 254205 h 678777"/>
                <a:gd name="connsiteX112" fmla="*/ 290649 w 360891"/>
                <a:gd name="connsiteY112" fmla="*/ 248760 h 678777"/>
                <a:gd name="connsiteX113" fmla="*/ 295620 w 360891"/>
                <a:gd name="connsiteY113" fmla="*/ 235487 h 678777"/>
                <a:gd name="connsiteX114" fmla="*/ 296312 w 360891"/>
                <a:gd name="connsiteY114" fmla="*/ 222676 h 678777"/>
                <a:gd name="connsiteX115" fmla="*/ 296184 w 360891"/>
                <a:gd name="connsiteY115" fmla="*/ 208481 h 678777"/>
                <a:gd name="connsiteX116" fmla="*/ 299412 w 360891"/>
                <a:gd name="connsiteY116" fmla="*/ 182345 h 678777"/>
                <a:gd name="connsiteX117" fmla="*/ 295876 w 360891"/>
                <a:gd name="connsiteY117" fmla="*/ 172878 h 678777"/>
                <a:gd name="connsiteX118" fmla="*/ 293622 w 360891"/>
                <a:gd name="connsiteY118" fmla="*/ 166959 h 678777"/>
                <a:gd name="connsiteX119" fmla="*/ 293622 w 360891"/>
                <a:gd name="connsiteY119" fmla="*/ 160784 h 678777"/>
                <a:gd name="connsiteX120" fmla="*/ 294364 w 360891"/>
                <a:gd name="connsiteY120" fmla="*/ 157645 h 678777"/>
                <a:gd name="connsiteX121" fmla="*/ 295876 w 360891"/>
                <a:gd name="connsiteY121" fmla="*/ 146999 h 678777"/>
                <a:gd name="connsiteX122" fmla="*/ 292802 w 360891"/>
                <a:gd name="connsiteY122" fmla="*/ 124668 h 678777"/>
                <a:gd name="connsiteX123" fmla="*/ 296991 w 360891"/>
                <a:gd name="connsiteY123" fmla="*/ 103427 h 678777"/>
                <a:gd name="connsiteX124" fmla="*/ 299387 w 360891"/>
                <a:gd name="connsiteY124" fmla="*/ 89988 h 678777"/>
                <a:gd name="connsiteX125" fmla="*/ 295351 w 360891"/>
                <a:gd name="connsiteY125" fmla="*/ 79278 h 678777"/>
                <a:gd name="connsiteX126" fmla="*/ 294070 w 360891"/>
                <a:gd name="connsiteY126" fmla="*/ 75139 h 678777"/>
                <a:gd name="connsiteX127" fmla="*/ 300219 w 360891"/>
                <a:gd name="connsiteY127" fmla="*/ 50503 h 678777"/>
                <a:gd name="connsiteX128" fmla="*/ 303192 w 360891"/>
                <a:gd name="connsiteY128" fmla="*/ 28121 h 678777"/>
                <a:gd name="connsiteX129" fmla="*/ 289214 w 360891"/>
                <a:gd name="connsiteY129" fmla="*/ 14426 h 678777"/>
                <a:gd name="connsiteX130" fmla="*/ 286857 w 360891"/>
                <a:gd name="connsiteY130" fmla="*/ 14426 h 678777"/>
                <a:gd name="connsiteX131" fmla="*/ 282745 w 360891"/>
                <a:gd name="connsiteY131" fmla="*/ 13363 h 678777"/>
                <a:gd name="connsiteX132" fmla="*/ 285819 w 360891"/>
                <a:gd name="connsiteY132" fmla="*/ 10173 h 678777"/>
                <a:gd name="connsiteX133" fmla="*/ 298131 w 360891"/>
                <a:gd name="connsiteY133" fmla="*/ 4151 h 678777"/>
                <a:gd name="connsiteX134" fmla="*/ 308303 w 360891"/>
                <a:gd name="connsiteY134" fmla="*/ -973 h 678777"/>
                <a:gd name="connsiteX135" fmla="*/ 312480 w 360891"/>
                <a:gd name="connsiteY135" fmla="*/ 1281 h 678777"/>
                <a:gd name="connsiteX136" fmla="*/ 317195 w 360891"/>
                <a:gd name="connsiteY136" fmla="*/ 32029 h 678777"/>
                <a:gd name="connsiteX137" fmla="*/ 318886 w 360891"/>
                <a:gd name="connsiteY137" fmla="*/ 45084 h 678777"/>
                <a:gd name="connsiteX138" fmla="*/ 322588 w 360891"/>
                <a:gd name="connsiteY138" fmla="*/ 62046 h 678777"/>
                <a:gd name="connsiteX139" fmla="*/ 322960 w 360891"/>
                <a:gd name="connsiteY139" fmla="*/ 64365 h 678777"/>
                <a:gd name="connsiteX140" fmla="*/ 324087 w 360891"/>
                <a:gd name="connsiteY140" fmla="*/ 90334 h 678777"/>
                <a:gd name="connsiteX141" fmla="*/ 325560 w 360891"/>
                <a:gd name="connsiteY141" fmla="*/ 110524 h 678777"/>
                <a:gd name="connsiteX142" fmla="*/ 326931 w 360891"/>
                <a:gd name="connsiteY142" fmla="*/ 123643 h 678777"/>
                <a:gd name="connsiteX143" fmla="*/ 327918 w 360891"/>
                <a:gd name="connsiteY143" fmla="*/ 147716 h 678777"/>
                <a:gd name="connsiteX144" fmla="*/ 330480 w 360891"/>
                <a:gd name="connsiteY144" fmla="*/ 168214 h 678777"/>
                <a:gd name="connsiteX145" fmla="*/ 340089 w 360891"/>
                <a:gd name="connsiteY145" fmla="*/ 179360 h 678777"/>
                <a:gd name="connsiteX146" fmla="*/ 353733 w 360891"/>
                <a:gd name="connsiteY146" fmla="*/ 174992 h 678777"/>
                <a:gd name="connsiteX147" fmla="*/ 356295 w 360891"/>
                <a:gd name="connsiteY147" fmla="*/ 171020 h 678777"/>
                <a:gd name="connsiteX148" fmla="*/ 356500 w 360891"/>
                <a:gd name="connsiteY148" fmla="*/ 173493 h 678777"/>
                <a:gd name="connsiteX149" fmla="*/ 356385 w 360891"/>
                <a:gd name="connsiteY149" fmla="*/ 184049 h 678777"/>
                <a:gd name="connsiteX150" fmla="*/ 355795 w 360891"/>
                <a:gd name="connsiteY150" fmla="*/ 186612 h 678777"/>
                <a:gd name="connsiteX151" fmla="*/ 358140 w 360891"/>
                <a:gd name="connsiteY151" fmla="*/ 195144 h 678777"/>
                <a:gd name="connsiteX152" fmla="*/ 357948 w 360891"/>
                <a:gd name="connsiteY152" fmla="*/ 201319 h 678777"/>
                <a:gd name="connsiteX153" fmla="*/ 356987 w 360891"/>
                <a:gd name="connsiteY153" fmla="*/ 207878 h 678777"/>
                <a:gd name="connsiteX154" fmla="*/ 356167 w 360891"/>
                <a:gd name="connsiteY154" fmla="*/ 214028 h 678777"/>
                <a:gd name="connsiteX155" fmla="*/ 356167 w 360891"/>
                <a:gd name="connsiteY155" fmla="*/ 219460 h 678777"/>
                <a:gd name="connsiteX156" fmla="*/ 355821 w 360891"/>
                <a:gd name="connsiteY156" fmla="*/ 222381 h 678777"/>
                <a:gd name="connsiteX157" fmla="*/ 355437 w 360891"/>
                <a:gd name="connsiteY157" fmla="*/ 228172 h 678777"/>
                <a:gd name="connsiteX158" fmla="*/ 355040 w 360891"/>
                <a:gd name="connsiteY158" fmla="*/ 230824 h 678777"/>
                <a:gd name="connsiteX159" fmla="*/ 354335 w 360891"/>
                <a:gd name="connsiteY159" fmla="*/ 236614 h 678777"/>
                <a:gd name="connsiteX160" fmla="*/ 353861 w 360891"/>
                <a:gd name="connsiteY160" fmla="*/ 240458 h 678777"/>
                <a:gd name="connsiteX161" fmla="*/ 353195 w 360891"/>
                <a:gd name="connsiteY161" fmla="*/ 246018 h 678777"/>
                <a:gd name="connsiteX162" fmla="*/ 352631 w 360891"/>
                <a:gd name="connsiteY162" fmla="*/ 250925 h 678777"/>
                <a:gd name="connsiteX163" fmla="*/ 352464 w 360891"/>
                <a:gd name="connsiteY163" fmla="*/ 256600 h 678777"/>
                <a:gd name="connsiteX164" fmla="*/ 351926 w 360891"/>
                <a:gd name="connsiteY164" fmla="*/ 260444 h 678777"/>
                <a:gd name="connsiteX165" fmla="*/ 351350 w 360891"/>
                <a:gd name="connsiteY165" fmla="*/ 265991 h 678777"/>
                <a:gd name="connsiteX166" fmla="*/ 351093 w 360891"/>
                <a:gd name="connsiteY166" fmla="*/ 269835 h 678777"/>
                <a:gd name="connsiteX167" fmla="*/ 350261 w 360891"/>
                <a:gd name="connsiteY167" fmla="*/ 274216 h 678777"/>
                <a:gd name="connsiteX168" fmla="*/ 349672 w 360891"/>
                <a:gd name="connsiteY168" fmla="*/ 278713 h 678777"/>
                <a:gd name="connsiteX169" fmla="*/ 349351 w 360891"/>
                <a:gd name="connsiteY169" fmla="*/ 282851 h 678777"/>
                <a:gd name="connsiteX170" fmla="*/ 349018 w 360891"/>
                <a:gd name="connsiteY170" fmla="*/ 286131 h 678777"/>
                <a:gd name="connsiteX171" fmla="*/ 348493 w 360891"/>
                <a:gd name="connsiteY171" fmla="*/ 290525 h 678777"/>
                <a:gd name="connsiteX172" fmla="*/ 347980 w 360891"/>
                <a:gd name="connsiteY172" fmla="*/ 293792 h 678777"/>
                <a:gd name="connsiteX173" fmla="*/ 347609 w 360891"/>
                <a:gd name="connsiteY173" fmla="*/ 298225 h 678777"/>
                <a:gd name="connsiteX174" fmla="*/ 346904 w 360891"/>
                <a:gd name="connsiteY174" fmla="*/ 302324 h 678777"/>
                <a:gd name="connsiteX175" fmla="*/ 345879 w 360891"/>
                <a:gd name="connsiteY175" fmla="*/ 304720 h 678777"/>
                <a:gd name="connsiteX176" fmla="*/ 345136 w 360891"/>
                <a:gd name="connsiteY176" fmla="*/ 309922 h 678777"/>
                <a:gd name="connsiteX177" fmla="*/ 345687 w 360891"/>
                <a:gd name="connsiteY177" fmla="*/ 311523 h 678777"/>
                <a:gd name="connsiteX178" fmla="*/ 346738 w 360891"/>
                <a:gd name="connsiteY178" fmla="*/ 314508 h 678777"/>
                <a:gd name="connsiteX179" fmla="*/ 344175 w 360891"/>
                <a:gd name="connsiteY179" fmla="*/ 315789 h 678777"/>
                <a:gd name="connsiteX180" fmla="*/ 329891 w 360891"/>
                <a:gd name="connsiteY180" fmla="*/ 328139 h 678777"/>
                <a:gd name="connsiteX181" fmla="*/ 310058 w 360891"/>
                <a:gd name="connsiteY181" fmla="*/ 401510 h 678777"/>
                <a:gd name="connsiteX182" fmla="*/ 301705 w 360891"/>
                <a:gd name="connsiteY182" fmla="*/ 444813 h 678777"/>
                <a:gd name="connsiteX183" fmla="*/ 291316 w 360891"/>
                <a:gd name="connsiteY183" fmla="*/ 509856 h 678777"/>
                <a:gd name="connsiteX184" fmla="*/ 289086 w 360891"/>
                <a:gd name="connsiteY184" fmla="*/ 542462 h 678777"/>
                <a:gd name="connsiteX185" fmla="*/ 279042 w 360891"/>
                <a:gd name="connsiteY185" fmla="*/ 586277 h 678777"/>
                <a:gd name="connsiteX186" fmla="*/ 249576 w 360891"/>
                <a:gd name="connsiteY186" fmla="*/ 627068 h 678777"/>
                <a:gd name="connsiteX187" fmla="*/ 206017 w 360891"/>
                <a:gd name="connsiteY187" fmla="*/ 653306 h 678777"/>
                <a:gd name="connsiteX188" fmla="*/ 199009 w 360891"/>
                <a:gd name="connsiteY188" fmla="*/ 673510 h 678777"/>
                <a:gd name="connsiteX189" fmla="*/ 199675 w 360891"/>
                <a:gd name="connsiteY189" fmla="*/ 677058 h 678777"/>
                <a:gd name="connsiteX190" fmla="*/ 196742 w 360891"/>
                <a:gd name="connsiteY190" fmla="*/ 675701 h 678777"/>
                <a:gd name="connsiteX191" fmla="*/ 189542 w 360891"/>
                <a:gd name="connsiteY191" fmla="*/ 674496 h 678777"/>
                <a:gd name="connsiteX192" fmla="*/ 175897 w 360891"/>
                <a:gd name="connsiteY192" fmla="*/ 677058 h 678777"/>
                <a:gd name="connsiteX193" fmla="*/ 172221 w 360891"/>
                <a:gd name="connsiteY193" fmla="*/ 676456 h 678777"/>
                <a:gd name="connsiteX194" fmla="*/ 162112 w 360891"/>
                <a:gd name="connsiteY194" fmla="*/ 676738 h 678777"/>
                <a:gd name="connsiteX195" fmla="*/ 160741 w 360891"/>
                <a:gd name="connsiteY195" fmla="*/ 677045 h 678777"/>
                <a:gd name="connsiteX196" fmla="*/ 157872 w 360891"/>
                <a:gd name="connsiteY196" fmla="*/ 676930 h 678777"/>
                <a:gd name="connsiteX197" fmla="*/ 155053 w 360891"/>
                <a:gd name="connsiteY197" fmla="*/ 676097 h 678777"/>
                <a:gd name="connsiteX198" fmla="*/ 155053 w 360891"/>
                <a:gd name="connsiteY198" fmla="*/ 676097 h 678777"/>
                <a:gd name="connsiteX199" fmla="*/ 146521 w 360891"/>
                <a:gd name="connsiteY199" fmla="*/ 674983 h 67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360891" h="678777">
                  <a:moveTo>
                    <a:pt x="146521" y="674983"/>
                  </a:moveTo>
                  <a:lnTo>
                    <a:pt x="145598" y="674983"/>
                  </a:lnTo>
                  <a:cubicBezTo>
                    <a:pt x="143100" y="671985"/>
                    <a:pt x="140025" y="671729"/>
                    <a:pt x="136810" y="673459"/>
                  </a:cubicBezTo>
                  <a:cubicBezTo>
                    <a:pt x="134952" y="674650"/>
                    <a:pt x="132556" y="674650"/>
                    <a:pt x="130699" y="673459"/>
                  </a:cubicBezTo>
                  <a:cubicBezTo>
                    <a:pt x="127727" y="671716"/>
                    <a:pt x="125036" y="672331"/>
                    <a:pt x="122820" y="674970"/>
                  </a:cubicBezTo>
                  <a:lnTo>
                    <a:pt x="118976" y="674970"/>
                  </a:lnTo>
                  <a:cubicBezTo>
                    <a:pt x="108843" y="675418"/>
                    <a:pt x="98709" y="674778"/>
                    <a:pt x="88562" y="674970"/>
                  </a:cubicBezTo>
                  <a:lnTo>
                    <a:pt x="86692" y="674970"/>
                  </a:lnTo>
                  <a:cubicBezTo>
                    <a:pt x="86692" y="673920"/>
                    <a:pt x="86858" y="672805"/>
                    <a:pt x="85744" y="672126"/>
                  </a:cubicBezTo>
                  <a:cubicBezTo>
                    <a:pt x="85474" y="671767"/>
                    <a:pt x="85090" y="671511"/>
                    <a:pt x="84795" y="671178"/>
                  </a:cubicBezTo>
                  <a:lnTo>
                    <a:pt x="81951" y="671178"/>
                  </a:lnTo>
                  <a:cubicBezTo>
                    <a:pt x="81656" y="671511"/>
                    <a:pt x="81272" y="671767"/>
                    <a:pt x="81003" y="672126"/>
                  </a:cubicBezTo>
                  <a:lnTo>
                    <a:pt x="80183" y="672126"/>
                  </a:lnTo>
                  <a:cubicBezTo>
                    <a:pt x="79966" y="672395"/>
                    <a:pt x="79568" y="672421"/>
                    <a:pt x="79299" y="672203"/>
                  </a:cubicBezTo>
                  <a:cubicBezTo>
                    <a:pt x="79274" y="672177"/>
                    <a:pt x="79248" y="672152"/>
                    <a:pt x="79222" y="672126"/>
                  </a:cubicBezTo>
                  <a:cubicBezTo>
                    <a:pt x="78838" y="671460"/>
                    <a:pt x="78095" y="671088"/>
                    <a:pt x="77326" y="671178"/>
                  </a:cubicBezTo>
                  <a:cubicBezTo>
                    <a:pt x="76519" y="670461"/>
                    <a:pt x="75289" y="670461"/>
                    <a:pt x="74482" y="671178"/>
                  </a:cubicBezTo>
                  <a:lnTo>
                    <a:pt x="73534" y="671178"/>
                  </a:lnTo>
                  <a:cubicBezTo>
                    <a:pt x="73265" y="670819"/>
                    <a:pt x="72881" y="670563"/>
                    <a:pt x="72586" y="670230"/>
                  </a:cubicBezTo>
                  <a:lnTo>
                    <a:pt x="70690" y="670230"/>
                  </a:lnTo>
                  <a:cubicBezTo>
                    <a:pt x="70408" y="669871"/>
                    <a:pt x="70024" y="669615"/>
                    <a:pt x="69742" y="669282"/>
                  </a:cubicBezTo>
                  <a:lnTo>
                    <a:pt x="66885" y="669282"/>
                  </a:lnTo>
                  <a:cubicBezTo>
                    <a:pt x="66616" y="668923"/>
                    <a:pt x="66232" y="668667"/>
                    <a:pt x="65937" y="668334"/>
                  </a:cubicBezTo>
                  <a:cubicBezTo>
                    <a:pt x="65066" y="667988"/>
                    <a:pt x="64374" y="667296"/>
                    <a:pt x="64041" y="666425"/>
                  </a:cubicBezTo>
                  <a:cubicBezTo>
                    <a:pt x="63720" y="666117"/>
                    <a:pt x="63400" y="665810"/>
                    <a:pt x="63093" y="665477"/>
                  </a:cubicBezTo>
                  <a:lnTo>
                    <a:pt x="61197" y="664529"/>
                  </a:lnTo>
                  <a:cubicBezTo>
                    <a:pt x="60928" y="664170"/>
                    <a:pt x="60543" y="663927"/>
                    <a:pt x="60249" y="663581"/>
                  </a:cubicBezTo>
                  <a:lnTo>
                    <a:pt x="55508" y="663581"/>
                  </a:lnTo>
                  <a:cubicBezTo>
                    <a:pt x="55214" y="663248"/>
                    <a:pt x="54894" y="662927"/>
                    <a:pt x="54560" y="662633"/>
                  </a:cubicBezTo>
                  <a:lnTo>
                    <a:pt x="52652" y="659789"/>
                  </a:lnTo>
                  <a:cubicBezTo>
                    <a:pt x="52318" y="659494"/>
                    <a:pt x="52062" y="659110"/>
                    <a:pt x="51703" y="658841"/>
                  </a:cubicBezTo>
                  <a:cubicBezTo>
                    <a:pt x="51114" y="657585"/>
                    <a:pt x="50115" y="656586"/>
                    <a:pt x="48859" y="655996"/>
                  </a:cubicBezTo>
                  <a:cubicBezTo>
                    <a:pt x="48590" y="655638"/>
                    <a:pt x="48206" y="655381"/>
                    <a:pt x="47911" y="655036"/>
                  </a:cubicBezTo>
                  <a:lnTo>
                    <a:pt x="43171" y="653139"/>
                  </a:lnTo>
                  <a:cubicBezTo>
                    <a:pt x="42876" y="652806"/>
                    <a:pt x="42556" y="652486"/>
                    <a:pt x="42223" y="652191"/>
                  </a:cubicBezTo>
                  <a:cubicBezTo>
                    <a:pt x="41262" y="650616"/>
                    <a:pt x="40314" y="649027"/>
                    <a:pt x="39366" y="647451"/>
                  </a:cubicBezTo>
                  <a:cubicBezTo>
                    <a:pt x="39033" y="647157"/>
                    <a:pt x="38777" y="646772"/>
                    <a:pt x="38418" y="646503"/>
                  </a:cubicBezTo>
                  <a:cubicBezTo>
                    <a:pt x="37137" y="643697"/>
                    <a:pt x="34139" y="643121"/>
                    <a:pt x="31782" y="641750"/>
                  </a:cubicBezTo>
                  <a:cubicBezTo>
                    <a:pt x="31487" y="641417"/>
                    <a:pt x="31167" y="641097"/>
                    <a:pt x="30834" y="640802"/>
                  </a:cubicBezTo>
                  <a:cubicBezTo>
                    <a:pt x="29886" y="638586"/>
                    <a:pt x="28925" y="636382"/>
                    <a:pt x="27977" y="634166"/>
                  </a:cubicBezTo>
                  <a:cubicBezTo>
                    <a:pt x="27644" y="633858"/>
                    <a:pt x="27362" y="633512"/>
                    <a:pt x="27029" y="633218"/>
                  </a:cubicBezTo>
                  <a:cubicBezTo>
                    <a:pt x="26696" y="632923"/>
                    <a:pt x="26414" y="632577"/>
                    <a:pt x="26081" y="632270"/>
                  </a:cubicBezTo>
                  <a:cubicBezTo>
                    <a:pt x="25748" y="631962"/>
                    <a:pt x="25440" y="631642"/>
                    <a:pt x="25133" y="631309"/>
                  </a:cubicBezTo>
                  <a:lnTo>
                    <a:pt x="23237" y="630361"/>
                  </a:lnTo>
                  <a:cubicBezTo>
                    <a:pt x="22942" y="630028"/>
                    <a:pt x="22622" y="629707"/>
                    <a:pt x="22289" y="629413"/>
                  </a:cubicBezTo>
                  <a:cubicBezTo>
                    <a:pt x="21968" y="629105"/>
                    <a:pt x="21686" y="628746"/>
                    <a:pt x="21340" y="628465"/>
                  </a:cubicBezTo>
                  <a:cubicBezTo>
                    <a:pt x="21046" y="624980"/>
                    <a:pt x="19701" y="621675"/>
                    <a:pt x="17497" y="618972"/>
                  </a:cubicBezTo>
                  <a:cubicBezTo>
                    <a:pt x="17164" y="618677"/>
                    <a:pt x="16882" y="618331"/>
                    <a:pt x="16549" y="618023"/>
                  </a:cubicBezTo>
                  <a:cubicBezTo>
                    <a:pt x="16216" y="617716"/>
                    <a:pt x="15896" y="617409"/>
                    <a:pt x="15588" y="617075"/>
                  </a:cubicBezTo>
                  <a:cubicBezTo>
                    <a:pt x="12629" y="615525"/>
                    <a:pt x="14038" y="612732"/>
                    <a:pt x="13692" y="610439"/>
                  </a:cubicBezTo>
                  <a:cubicBezTo>
                    <a:pt x="13359" y="610144"/>
                    <a:pt x="13103" y="609760"/>
                    <a:pt x="12744" y="609491"/>
                  </a:cubicBezTo>
                  <a:lnTo>
                    <a:pt x="12744" y="606685"/>
                  </a:lnTo>
                  <a:cubicBezTo>
                    <a:pt x="12411" y="606403"/>
                    <a:pt x="12154" y="606019"/>
                    <a:pt x="11796" y="605737"/>
                  </a:cubicBezTo>
                  <a:cubicBezTo>
                    <a:pt x="11476" y="605109"/>
                    <a:pt x="11168" y="604456"/>
                    <a:pt x="10848" y="603841"/>
                  </a:cubicBezTo>
                  <a:cubicBezTo>
                    <a:pt x="10515" y="603547"/>
                    <a:pt x="10233" y="603188"/>
                    <a:pt x="9900" y="602893"/>
                  </a:cubicBezTo>
                  <a:cubicBezTo>
                    <a:pt x="9605" y="602560"/>
                    <a:pt x="9285" y="602240"/>
                    <a:pt x="8952" y="601945"/>
                  </a:cubicBezTo>
                  <a:cubicBezTo>
                    <a:pt x="7363" y="600151"/>
                    <a:pt x="6659" y="597730"/>
                    <a:pt x="7056" y="595360"/>
                  </a:cubicBezTo>
                  <a:cubicBezTo>
                    <a:pt x="7440" y="592362"/>
                    <a:pt x="6761" y="589326"/>
                    <a:pt x="5160" y="586763"/>
                  </a:cubicBezTo>
                  <a:cubicBezTo>
                    <a:pt x="4826" y="586456"/>
                    <a:pt x="4545" y="586110"/>
                    <a:pt x="4211" y="585815"/>
                  </a:cubicBezTo>
                  <a:cubicBezTo>
                    <a:pt x="3917" y="585482"/>
                    <a:pt x="3584" y="585162"/>
                    <a:pt x="3251" y="584867"/>
                  </a:cubicBezTo>
                  <a:cubicBezTo>
                    <a:pt x="3251" y="582818"/>
                    <a:pt x="3251" y="580781"/>
                    <a:pt x="3251" y="578731"/>
                  </a:cubicBezTo>
                  <a:cubicBezTo>
                    <a:pt x="3251" y="575912"/>
                    <a:pt x="3405" y="573094"/>
                    <a:pt x="1829" y="570506"/>
                  </a:cubicBezTo>
                  <a:cubicBezTo>
                    <a:pt x="983" y="569109"/>
                    <a:pt x="1419" y="567444"/>
                    <a:pt x="1342" y="565881"/>
                  </a:cubicBezTo>
                  <a:cubicBezTo>
                    <a:pt x="1700" y="565612"/>
                    <a:pt x="1957" y="565227"/>
                    <a:pt x="2290" y="564933"/>
                  </a:cubicBezTo>
                  <a:cubicBezTo>
                    <a:pt x="2405" y="562678"/>
                    <a:pt x="2085" y="560423"/>
                    <a:pt x="1342" y="558284"/>
                  </a:cubicBezTo>
                  <a:cubicBezTo>
                    <a:pt x="1009" y="558002"/>
                    <a:pt x="752" y="557617"/>
                    <a:pt x="394" y="557336"/>
                  </a:cubicBezTo>
                  <a:lnTo>
                    <a:pt x="394" y="553492"/>
                  </a:lnTo>
                  <a:cubicBezTo>
                    <a:pt x="752" y="553223"/>
                    <a:pt x="1009" y="552839"/>
                    <a:pt x="1342" y="552544"/>
                  </a:cubicBezTo>
                  <a:cubicBezTo>
                    <a:pt x="1265" y="549585"/>
                    <a:pt x="1649" y="546613"/>
                    <a:pt x="548" y="543717"/>
                  </a:cubicBezTo>
                  <a:cubicBezTo>
                    <a:pt x="240" y="542654"/>
                    <a:pt x="317" y="541513"/>
                    <a:pt x="752" y="540502"/>
                  </a:cubicBezTo>
                  <a:cubicBezTo>
                    <a:pt x="1893" y="537299"/>
                    <a:pt x="1124" y="533968"/>
                    <a:pt x="1342" y="530713"/>
                  </a:cubicBezTo>
                  <a:cubicBezTo>
                    <a:pt x="1009" y="530419"/>
                    <a:pt x="752" y="530034"/>
                    <a:pt x="394" y="529765"/>
                  </a:cubicBezTo>
                  <a:lnTo>
                    <a:pt x="394" y="527869"/>
                  </a:lnTo>
                  <a:cubicBezTo>
                    <a:pt x="752" y="527588"/>
                    <a:pt x="1009" y="527203"/>
                    <a:pt x="1342" y="526921"/>
                  </a:cubicBezTo>
                  <a:cubicBezTo>
                    <a:pt x="1534" y="524052"/>
                    <a:pt x="2764" y="521310"/>
                    <a:pt x="2290" y="518376"/>
                  </a:cubicBezTo>
                  <a:cubicBezTo>
                    <a:pt x="1957" y="518082"/>
                    <a:pt x="1700" y="517697"/>
                    <a:pt x="1342" y="517428"/>
                  </a:cubicBezTo>
                  <a:lnTo>
                    <a:pt x="1342" y="515532"/>
                  </a:lnTo>
                  <a:cubicBezTo>
                    <a:pt x="1700" y="515250"/>
                    <a:pt x="1957" y="514866"/>
                    <a:pt x="2290" y="514584"/>
                  </a:cubicBezTo>
                  <a:cubicBezTo>
                    <a:pt x="2482" y="512393"/>
                    <a:pt x="1829" y="510202"/>
                    <a:pt x="458" y="508486"/>
                  </a:cubicBezTo>
                  <a:cubicBezTo>
                    <a:pt x="-2207" y="504911"/>
                    <a:pt x="-2284" y="503028"/>
                    <a:pt x="189" y="499236"/>
                  </a:cubicBezTo>
                  <a:cubicBezTo>
                    <a:pt x="1316" y="497519"/>
                    <a:pt x="2444" y="495879"/>
                    <a:pt x="2290" y="493701"/>
                  </a:cubicBezTo>
                  <a:cubicBezTo>
                    <a:pt x="6133" y="496981"/>
                    <a:pt x="6133" y="496981"/>
                    <a:pt x="4084" y="500965"/>
                  </a:cubicBezTo>
                  <a:cubicBezTo>
                    <a:pt x="2661" y="503707"/>
                    <a:pt x="3123" y="505142"/>
                    <a:pt x="6120" y="505859"/>
                  </a:cubicBezTo>
                  <a:cubicBezTo>
                    <a:pt x="10989" y="507115"/>
                    <a:pt x="15921" y="508089"/>
                    <a:pt x="20892" y="508755"/>
                  </a:cubicBezTo>
                  <a:cubicBezTo>
                    <a:pt x="23544" y="509049"/>
                    <a:pt x="26106" y="509818"/>
                    <a:pt x="28809" y="509933"/>
                  </a:cubicBezTo>
                  <a:cubicBezTo>
                    <a:pt x="31513" y="510049"/>
                    <a:pt x="33742" y="513200"/>
                    <a:pt x="34600" y="516557"/>
                  </a:cubicBezTo>
                  <a:cubicBezTo>
                    <a:pt x="36483" y="523654"/>
                    <a:pt x="37662" y="530919"/>
                    <a:pt x="38136" y="538247"/>
                  </a:cubicBezTo>
                  <a:cubicBezTo>
                    <a:pt x="38341" y="542641"/>
                    <a:pt x="38866" y="547022"/>
                    <a:pt x="39725" y="551340"/>
                  </a:cubicBezTo>
                  <a:cubicBezTo>
                    <a:pt x="41467" y="558847"/>
                    <a:pt x="43837" y="566188"/>
                    <a:pt x="46809" y="573299"/>
                  </a:cubicBezTo>
                  <a:cubicBezTo>
                    <a:pt x="51806" y="585944"/>
                    <a:pt x="58929" y="597640"/>
                    <a:pt x="67859" y="607889"/>
                  </a:cubicBezTo>
                  <a:cubicBezTo>
                    <a:pt x="79133" y="620957"/>
                    <a:pt x="92098" y="632231"/>
                    <a:pt x="108035" y="639611"/>
                  </a:cubicBezTo>
                  <a:cubicBezTo>
                    <a:pt x="117605" y="644043"/>
                    <a:pt x="127778" y="647067"/>
                    <a:pt x="138219" y="648579"/>
                  </a:cubicBezTo>
                  <a:cubicBezTo>
                    <a:pt x="149147" y="650129"/>
                    <a:pt x="160293" y="649053"/>
                    <a:pt x="170721" y="645440"/>
                  </a:cubicBezTo>
                  <a:cubicBezTo>
                    <a:pt x="176730" y="643505"/>
                    <a:pt x="182470" y="640815"/>
                    <a:pt x="187799" y="637433"/>
                  </a:cubicBezTo>
                  <a:cubicBezTo>
                    <a:pt x="192117" y="634793"/>
                    <a:pt x="196793" y="632782"/>
                    <a:pt x="201687" y="631463"/>
                  </a:cubicBezTo>
                  <a:cubicBezTo>
                    <a:pt x="208477" y="629387"/>
                    <a:pt x="215062" y="626697"/>
                    <a:pt x="221365" y="623417"/>
                  </a:cubicBezTo>
                  <a:cubicBezTo>
                    <a:pt x="225234" y="621329"/>
                    <a:pt x="228821" y="618741"/>
                    <a:pt x="232037" y="615730"/>
                  </a:cubicBezTo>
                  <a:cubicBezTo>
                    <a:pt x="243811" y="605212"/>
                    <a:pt x="251049" y="591926"/>
                    <a:pt x="255841" y="577129"/>
                  </a:cubicBezTo>
                  <a:cubicBezTo>
                    <a:pt x="257032" y="572889"/>
                    <a:pt x="259543" y="569135"/>
                    <a:pt x="263028" y="566432"/>
                  </a:cubicBezTo>
                  <a:cubicBezTo>
                    <a:pt x="271342" y="560026"/>
                    <a:pt x="275032" y="551302"/>
                    <a:pt x="275839" y="540681"/>
                  </a:cubicBezTo>
                  <a:cubicBezTo>
                    <a:pt x="276531" y="531418"/>
                    <a:pt x="275839" y="522079"/>
                    <a:pt x="277582" y="512919"/>
                  </a:cubicBezTo>
                  <a:cubicBezTo>
                    <a:pt x="279798" y="501209"/>
                    <a:pt x="280720" y="489307"/>
                    <a:pt x="282937" y="477585"/>
                  </a:cubicBezTo>
                  <a:cubicBezTo>
                    <a:pt x="284346" y="470205"/>
                    <a:pt x="284871" y="462659"/>
                    <a:pt x="286024" y="455203"/>
                  </a:cubicBezTo>
                  <a:cubicBezTo>
                    <a:pt x="287792" y="443750"/>
                    <a:pt x="289535" y="432284"/>
                    <a:pt x="291469" y="420843"/>
                  </a:cubicBezTo>
                  <a:cubicBezTo>
                    <a:pt x="293903" y="406455"/>
                    <a:pt x="297068" y="392184"/>
                    <a:pt x="299156" y="377745"/>
                  </a:cubicBezTo>
                  <a:cubicBezTo>
                    <a:pt x="300360" y="369366"/>
                    <a:pt x="301718" y="361013"/>
                    <a:pt x="303064" y="352648"/>
                  </a:cubicBezTo>
                  <a:cubicBezTo>
                    <a:pt x="303153" y="351866"/>
                    <a:pt x="303192" y="351072"/>
                    <a:pt x="303140" y="350278"/>
                  </a:cubicBezTo>
                  <a:cubicBezTo>
                    <a:pt x="302987" y="341450"/>
                    <a:pt x="304422" y="332713"/>
                    <a:pt x="304806" y="323950"/>
                  </a:cubicBezTo>
                  <a:cubicBezTo>
                    <a:pt x="305229" y="313432"/>
                    <a:pt x="305869" y="302824"/>
                    <a:pt x="304281" y="292280"/>
                  </a:cubicBezTo>
                  <a:cubicBezTo>
                    <a:pt x="303768" y="288872"/>
                    <a:pt x="304178" y="285336"/>
                    <a:pt x="304076" y="281852"/>
                  </a:cubicBezTo>
                  <a:cubicBezTo>
                    <a:pt x="303871" y="273986"/>
                    <a:pt x="302141" y="266478"/>
                    <a:pt x="297311" y="260072"/>
                  </a:cubicBezTo>
                  <a:cubicBezTo>
                    <a:pt x="295646" y="257958"/>
                    <a:pt x="293814" y="255998"/>
                    <a:pt x="291815" y="254205"/>
                  </a:cubicBezTo>
                  <a:cubicBezTo>
                    <a:pt x="290124" y="252936"/>
                    <a:pt x="289624" y="250617"/>
                    <a:pt x="290649" y="248760"/>
                  </a:cubicBezTo>
                  <a:cubicBezTo>
                    <a:pt x="292468" y="244404"/>
                    <a:pt x="293878" y="239881"/>
                    <a:pt x="295620" y="235487"/>
                  </a:cubicBezTo>
                  <a:cubicBezTo>
                    <a:pt x="297362" y="231093"/>
                    <a:pt x="298439" y="226839"/>
                    <a:pt x="296312" y="222676"/>
                  </a:cubicBezTo>
                  <a:cubicBezTo>
                    <a:pt x="293750" y="217782"/>
                    <a:pt x="295146" y="213259"/>
                    <a:pt x="296184" y="208481"/>
                  </a:cubicBezTo>
                  <a:cubicBezTo>
                    <a:pt x="298272" y="199923"/>
                    <a:pt x="299348" y="191147"/>
                    <a:pt x="299412" y="182345"/>
                  </a:cubicBezTo>
                  <a:cubicBezTo>
                    <a:pt x="299566" y="178835"/>
                    <a:pt x="298285" y="175427"/>
                    <a:pt x="295876" y="172878"/>
                  </a:cubicBezTo>
                  <a:cubicBezTo>
                    <a:pt x="294237" y="171366"/>
                    <a:pt x="293391" y="169175"/>
                    <a:pt x="293622" y="166959"/>
                  </a:cubicBezTo>
                  <a:cubicBezTo>
                    <a:pt x="293762" y="164909"/>
                    <a:pt x="293622" y="162846"/>
                    <a:pt x="293622" y="160784"/>
                  </a:cubicBezTo>
                  <a:cubicBezTo>
                    <a:pt x="293442" y="159682"/>
                    <a:pt x="293711" y="158554"/>
                    <a:pt x="294364" y="157645"/>
                  </a:cubicBezTo>
                  <a:cubicBezTo>
                    <a:pt x="297503" y="154442"/>
                    <a:pt x="296632" y="150714"/>
                    <a:pt x="295876" y="146999"/>
                  </a:cubicBezTo>
                  <a:cubicBezTo>
                    <a:pt x="294364" y="139606"/>
                    <a:pt x="291738" y="132304"/>
                    <a:pt x="292802" y="124668"/>
                  </a:cubicBezTo>
                  <a:cubicBezTo>
                    <a:pt x="293788" y="117519"/>
                    <a:pt x="295185" y="110422"/>
                    <a:pt x="296991" y="103427"/>
                  </a:cubicBezTo>
                  <a:cubicBezTo>
                    <a:pt x="298298" y="99058"/>
                    <a:pt x="299105" y="94549"/>
                    <a:pt x="299387" y="89988"/>
                  </a:cubicBezTo>
                  <a:cubicBezTo>
                    <a:pt x="299669" y="86004"/>
                    <a:pt x="298195" y="82083"/>
                    <a:pt x="295351" y="79278"/>
                  </a:cubicBezTo>
                  <a:cubicBezTo>
                    <a:pt x="294172" y="78112"/>
                    <a:pt x="293314" y="76997"/>
                    <a:pt x="294070" y="75139"/>
                  </a:cubicBezTo>
                  <a:cubicBezTo>
                    <a:pt x="297414" y="67260"/>
                    <a:pt x="298631" y="58818"/>
                    <a:pt x="300219" y="50503"/>
                  </a:cubicBezTo>
                  <a:cubicBezTo>
                    <a:pt x="301654" y="43111"/>
                    <a:pt x="302653" y="35629"/>
                    <a:pt x="303192" y="28121"/>
                  </a:cubicBezTo>
                  <a:cubicBezTo>
                    <a:pt x="303627" y="21716"/>
                    <a:pt x="296107" y="13439"/>
                    <a:pt x="289214" y="14426"/>
                  </a:cubicBezTo>
                  <a:cubicBezTo>
                    <a:pt x="288433" y="14541"/>
                    <a:pt x="287639" y="14541"/>
                    <a:pt x="286857" y="14426"/>
                  </a:cubicBezTo>
                  <a:cubicBezTo>
                    <a:pt x="285409" y="14183"/>
                    <a:pt x="283167" y="15374"/>
                    <a:pt x="282745" y="13363"/>
                  </a:cubicBezTo>
                  <a:cubicBezTo>
                    <a:pt x="282386" y="11723"/>
                    <a:pt x="284615" y="11134"/>
                    <a:pt x="285819" y="10173"/>
                  </a:cubicBezTo>
                  <a:cubicBezTo>
                    <a:pt x="289484" y="7239"/>
                    <a:pt x="294147" y="6432"/>
                    <a:pt x="298131" y="4151"/>
                  </a:cubicBezTo>
                  <a:cubicBezTo>
                    <a:pt x="301411" y="2268"/>
                    <a:pt x="304857" y="654"/>
                    <a:pt x="308303" y="-973"/>
                  </a:cubicBezTo>
                  <a:cubicBezTo>
                    <a:pt x="310994" y="-2255"/>
                    <a:pt x="312582" y="-1473"/>
                    <a:pt x="312480" y="1281"/>
                  </a:cubicBezTo>
                  <a:cubicBezTo>
                    <a:pt x="312083" y="11838"/>
                    <a:pt x="315452" y="21780"/>
                    <a:pt x="317195" y="32029"/>
                  </a:cubicBezTo>
                  <a:cubicBezTo>
                    <a:pt x="317925" y="36346"/>
                    <a:pt x="318117" y="40766"/>
                    <a:pt x="318886" y="45084"/>
                  </a:cubicBezTo>
                  <a:cubicBezTo>
                    <a:pt x="319898" y="50785"/>
                    <a:pt x="321999" y="56255"/>
                    <a:pt x="322588" y="62046"/>
                  </a:cubicBezTo>
                  <a:cubicBezTo>
                    <a:pt x="322780" y="62802"/>
                    <a:pt x="322908" y="63584"/>
                    <a:pt x="322960" y="64365"/>
                  </a:cubicBezTo>
                  <a:cubicBezTo>
                    <a:pt x="322370" y="73064"/>
                    <a:pt x="323587" y="81699"/>
                    <a:pt x="324087" y="90334"/>
                  </a:cubicBezTo>
                  <a:cubicBezTo>
                    <a:pt x="324484" y="97047"/>
                    <a:pt x="324779" y="103798"/>
                    <a:pt x="325560" y="110524"/>
                  </a:cubicBezTo>
                  <a:cubicBezTo>
                    <a:pt x="326073" y="114868"/>
                    <a:pt x="326444" y="119288"/>
                    <a:pt x="326931" y="123643"/>
                  </a:cubicBezTo>
                  <a:cubicBezTo>
                    <a:pt x="327841" y="131676"/>
                    <a:pt x="327123" y="139747"/>
                    <a:pt x="327918" y="147716"/>
                  </a:cubicBezTo>
                  <a:cubicBezTo>
                    <a:pt x="328597" y="154557"/>
                    <a:pt x="328943" y="161450"/>
                    <a:pt x="330480" y="168214"/>
                  </a:cubicBezTo>
                  <a:cubicBezTo>
                    <a:pt x="331761" y="173928"/>
                    <a:pt x="334605" y="177772"/>
                    <a:pt x="340089" y="179360"/>
                  </a:cubicBezTo>
                  <a:cubicBezTo>
                    <a:pt x="345572" y="180949"/>
                    <a:pt x="349941" y="178874"/>
                    <a:pt x="353733" y="174992"/>
                  </a:cubicBezTo>
                  <a:cubicBezTo>
                    <a:pt x="354796" y="173813"/>
                    <a:pt x="355667" y="172481"/>
                    <a:pt x="356295" y="171020"/>
                  </a:cubicBezTo>
                  <a:cubicBezTo>
                    <a:pt x="357346" y="171776"/>
                    <a:pt x="356859" y="172583"/>
                    <a:pt x="356500" y="173493"/>
                  </a:cubicBezTo>
                  <a:cubicBezTo>
                    <a:pt x="355129" y="176977"/>
                    <a:pt x="353310" y="180475"/>
                    <a:pt x="356385" y="184049"/>
                  </a:cubicBezTo>
                  <a:cubicBezTo>
                    <a:pt x="357230" y="185036"/>
                    <a:pt x="355885" y="185727"/>
                    <a:pt x="355795" y="186612"/>
                  </a:cubicBezTo>
                  <a:cubicBezTo>
                    <a:pt x="355462" y="189712"/>
                    <a:pt x="353784" y="193107"/>
                    <a:pt x="358140" y="195144"/>
                  </a:cubicBezTo>
                  <a:cubicBezTo>
                    <a:pt x="359857" y="195951"/>
                    <a:pt x="359524" y="199833"/>
                    <a:pt x="357948" y="201319"/>
                  </a:cubicBezTo>
                  <a:cubicBezTo>
                    <a:pt x="354783" y="204330"/>
                    <a:pt x="354758" y="204445"/>
                    <a:pt x="356987" y="207878"/>
                  </a:cubicBezTo>
                  <a:cubicBezTo>
                    <a:pt x="358819" y="210697"/>
                    <a:pt x="358703" y="211594"/>
                    <a:pt x="356167" y="214028"/>
                  </a:cubicBezTo>
                  <a:cubicBezTo>
                    <a:pt x="354156" y="215950"/>
                    <a:pt x="354091" y="216975"/>
                    <a:pt x="356167" y="219460"/>
                  </a:cubicBezTo>
                  <a:cubicBezTo>
                    <a:pt x="357269" y="220741"/>
                    <a:pt x="357217" y="221292"/>
                    <a:pt x="355821" y="222381"/>
                  </a:cubicBezTo>
                  <a:cubicBezTo>
                    <a:pt x="352849" y="224674"/>
                    <a:pt x="352913" y="224866"/>
                    <a:pt x="355437" y="228172"/>
                  </a:cubicBezTo>
                  <a:cubicBezTo>
                    <a:pt x="356308" y="229299"/>
                    <a:pt x="356180" y="229888"/>
                    <a:pt x="355040" y="230824"/>
                  </a:cubicBezTo>
                  <a:cubicBezTo>
                    <a:pt x="351888" y="233450"/>
                    <a:pt x="351914" y="233578"/>
                    <a:pt x="354335" y="236614"/>
                  </a:cubicBezTo>
                  <a:cubicBezTo>
                    <a:pt x="355616" y="238165"/>
                    <a:pt x="355616" y="239100"/>
                    <a:pt x="353861" y="240458"/>
                  </a:cubicBezTo>
                  <a:cubicBezTo>
                    <a:pt x="350978" y="242662"/>
                    <a:pt x="351055" y="243302"/>
                    <a:pt x="353195" y="246018"/>
                  </a:cubicBezTo>
                  <a:cubicBezTo>
                    <a:pt x="354873" y="248170"/>
                    <a:pt x="354783" y="248965"/>
                    <a:pt x="352631" y="250925"/>
                  </a:cubicBezTo>
                  <a:cubicBezTo>
                    <a:pt x="350184" y="253154"/>
                    <a:pt x="350069" y="253615"/>
                    <a:pt x="352464" y="256600"/>
                  </a:cubicBezTo>
                  <a:cubicBezTo>
                    <a:pt x="353681" y="258150"/>
                    <a:pt x="353669" y="259086"/>
                    <a:pt x="351926" y="260444"/>
                  </a:cubicBezTo>
                  <a:cubicBezTo>
                    <a:pt x="349057" y="262609"/>
                    <a:pt x="349069" y="263275"/>
                    <a:pt x="351350" y="265991"/>
                  </a:cubicBezTo>
                  <a:cubicBezTo>
                    <a:pt x="352631" y="267490"/>
                    <a:pt x="353015" y="268707"/>
                    <a:pt x="351093" y="269835"/>
                  </a:cubicBezTo>
                  <a:cubicBezTo>
                    <a:pt x="349172" y="270962"/>
                    <a:pt x="349197" y="272756"/>
                    <a:pt x="350261" y="274216"/>
                  </a:cubicBezTo>
                  <a:cubicBezTo>
                    <a:pt x="351619" y="276099"/>
                    <a:pt x="352106" y="277303"/>
                    <a:pt x="349672" y="278713"/>
                  </a:cubicBezTo>
                  <a:cubicBezTo>
                    <a:pt x="348006" y="279674"/>
                    <a:pt x="348301" y="281531"/>
                    <a:pt x="349351" y="282851"/>
                  </a:cubicBezTo>
                  <a:cubicBezTo>
                    <a:pt x="350402" y="284171"/>
                    <a:pt x="350940" y="285067"/>
                    <a:pt x="349018" y="286131"/>
                  </a:cubicBezTo>
                  <a:cubicBezTo>
                    <a:pt x="347096" y="287194"/>
                    <a:pt x="347314" y="289052"/>
                    <a:pt x="348493" y="290525"/>
                  </a:cubicBezTo>
                  <a:cubicBezTo>
                    <a:pt x="349672" y="291998"/>
                    <a:pt x="349774" y="292741"/>
                    <a:pt x="347980" y="293792"/>
                  </a:cubicBezTo>
                  <a:cubicBezTo>
                    <a:pt x="346187" y="294843"/>
                    <a:pt x="346456" y="296713"/>
                    <a:pt x="347609" y="298225"/>
                  </a:cubicBezTo>
                  <a:cubicBezTo>
                    <a:pt x="348890" y="299929"/>
                    <a:pt x="349197" y="301287"/>
                    <a:pt x="346904" y="302324"/>
                  </a:cubicBezTo>
                  <a:cubicBezTo>
                    <a:pt x="345995" y="302734"/>
                    <a:pt x="345546" y="303772"/>
                    <a:pt x="345879" y="304720"/>
                  </a:cubicBezTo>
                  <a:cubicBezTo>
                    <a:pt x="346405" y="306603"/>
                    <a:pt x="347916" y="308461"/>
                    <a:pt x="345136" y="309922"/>
                  </a:cubicBezTo>
                  <a:cubicBezTo>
                    <a:pt x="344713" y="310139"/>
                    <a:pt x="345136" y="311126"/>
                    <a:pt x="345687" y="311523"/>
                  </a:cubicBezTo>
                  <a:cubicBezTo>
                    <a:pt x="346545" y="312266"/>
                    <a:pt x="346943" y="313393"/>
                    <a:pt x="346738" y="314508"/>
                  </a:cubicBezTo>
                  <a:cubicBezTo>
                    <a:pt x="346046" y="315200"/>
                    <a:pt x="345149" y="315648"/>
                    <a:pt x="344175" y="315789"/>
                  </a:cubicBezTo>
                  <a:cubicBezTo>
                    <a:pt x="336566" y="316635"/>
                    <a:pt x="333030" y="321887"/>
                    <a:pt x="329891" y="328139"/>
                  </a:cubicBezTo>
                  <a:cubicBezTo>
                    <a:pt x="318245" y="351264"/>
                    <a:pt x="313402" y="376195"/>
                    <a:pt x="310058" y="401510"/>
                  </a:cubicBezTo>
                  <a:cubicBezTo>
                    <a:pt x="308124" y="416128"/>
                    <a:pt x="304934" y="430477"/>
                    <a:pt x="301705" y="444813"/>
                  </a:cubicBezTo>
                  <a:cubicBezTo>
                    <a:pt x="296645" y="466208"/>
                    <a:pt x="293173" y="487949"/>
                    <a:pt x="291316" y="509856"/>
                  </a:cubicBezTo>
                  <a:cubicBezTo>
                    <a:pt x="290483" y="520708"/>
                    <a:pt x="290624" y="531636"/>
                    <a:pt x="289086" y="542462"/>
                  </a:cubicBezTo>
                  <a:cubicBezTo>
                    <a:pt x="286959" y="557323"/>
                    <a:pt x="284820" y="572286"/>
                    <a:pt x="279042" y="586277"/>
                  </a:cubicBezTo>
                  <a:cubicBezTo>
                    <a:pt x="272534" y="601984"/>
                    <a:pt x="262439" y="615948"/>
                    <a:pt x="249576" y="627068"/>
                  </a:cubicBezTo>
                  <a:cubicBezTo>
                    <a:pt x="236649" y="638355"/>
                    <a:pt x="222493" y="647720"/>
                    <a:pt x="206017" y="653306"/>
                  </a:cubicBezTo>
                  <a:cubicBezTo>
                    <a:pt x="195704" y="656791"/>
                    <a:pt x="193731" y="663555"/>
                    <a:pt x="199009" y="673510"/>
                  </a:cubicBezTo>
                  <a:cubicBezTo>
                    <a:pt x="199611" y="674624"/>
                    <a:pt x="200290" y="675726"/>
                    <a:pt x="199675" y="677058"/>
                  </a:cubicBezTo>
                  <a:cubicBezTo>
                    <a:pt x="198573" y="676956"/>
                    <a:pt x="197536" y="676482"/>
                    <a:pt x="196742" y="675701"/>
                  </a:cubicBezTo>
                  <a:cubicBezTo>
                    <a:pt x="194551" y="674137"/>
                    <a:pt x="192168" y="674150"/>
                    <a:pt x="189542" y="674496"/>
                  </a:cubicBezTo>
                  <a:cubicBezTo>
                    <a:pt x="184942" y="675085"/>
                    <a:pt x="180766" y="677866"/>
                    <a:pt x="175897" y="677058"/>
                  </a:cubicBezTo>
                  <a:cubicBezTo>
                    <a:pt x="174680" y="676866"/>
                    <a:pt x="173335" y="677174"/>
                    <a:pt x="172221" y="676456"/>
                  </a:cubicBezTo>
                  <a:cubicBezTo>
                    <a:pt x="169146" y="674355"/>
                    <a:pt x="165072" y="674470"/>
                    <a:pt x="162112" y="676738"/>
                  </a:cubicBezTo>
                  <a:cubicBezTo>
                    <a:pt x="161677" y="676918"/>
                    <a:pt x="161215" y="677033"/>
                    <a:pt x="160741" y="677045"/>
                  </a:cubicBezTo>
                  <a:lnTo>
                    <a:pt x="157872" y="676930"/>
                  </a:lnTo>
                  <a:cubicBezTo>
                    <a:pt x="157065" y="676200"/>
                    <a:pt x="155848" y="676930"/>
                    <a:pt x="155053" y="676097"/>
                  </a:cubicBezTo>
                  <a:lnTo>
                    <a:pt x="155053" y="676097"/>
                  </a:lnTo>
                  <a:cubicBezTo>
                    <a:pt x="152542" y="672818"/>
                    <a:pt x="149262" y="676315"/>
                    <a:pt x="146521" y="674983"/>
                  </a:cubicBezTo>
                  <a:close/>
                </a:path>
              </a:pathLst>
            </a:custGeom>
            <a:solidFill>
              <a:srgbClr val="020202"/>
            </a:solidFill>
            <a:ln w="1280" cap="flat">
              <a:noFill/>
              <a:prstDash val="solid"/>
              <a:miter/>
            </a:ln>
          </p:spPr>
          <p:txBody>
            <a:bodyPr rtlCol="0" anchor="ctr"/>
            <a:lstStyle/>
            <a:p>
              <a:endParaRPr lang="es-CO"/>
            </a:p>
          </p:txBody>
        </p:sp>
        <p:sp>
          <p:nvSpPr>
            <p:cNvPr id="225" name="Freeform: Shape 224">
              <a:extLst>
                <a:ext uri="{FF2B5EF4-FFF2-40B4-BE49-F238E27FC236}">
                  <a16:creationId xmlns:a16="http://schemas.microsoft.com/office/drawing/2014/main" id="{F677F1E7-6CBF-AAC1-74B2-865D3BF9975F}"/>
                </a:ext>
              </a:extLst>
            </p:cNvPr>
            <p:cNvSpPr/>
            <p:nvPr/>
          </p:nvSpPr>
          <p:spPr>
            <a:xfrm>
              <a:off x="-1380935" y="527315"/>
              <a:ext cx="213732" cy="282909"/>
            </a:xfrm>
            <a:custGeom>
              <a:avLst/>
              <a:gdLst>
                <a:gd name="connsiteX0" fmla="*/ 145564 w 213732"/>
                <a:gd name="connsiteY0" fmla="*/ 56509 h 282909"/>
                <a:gd name="connsiteX1" fmla="*/ 141720 w 213732"/>
                <a:gd name="connsiteY1" fmla="*/ 55228 h 282909"/>
                <a:gd name="connsiteX2" fmla="*/ 128332 w 213732"/>
                <a:gd name="connsiteY2" fmla="*/ 55356 h 282909"/>
                <a:gd name="connsiteX3" fmla="*/ 125680 w 213732"/>
                <a:gd name="connsiteY3" fmla="*/ 55471 h 282909"/>
                <a:gd name="connsiteX4" fmla="*/ 120556 w 213732"/>
                <a:gd name="connsiteY4" fmla="*/ 54779 h 282909"/>
                <a:gd name="connsiteX5" fmla="*/ 117084 w 213732"/>
                <a:gd name="connsiteY5" fmla="*/ 54100 h 282909"/>
                <a:gd name="connsiteX6" fmla="*/ 112331 w 213732"/>
                <a:gd name="connsiteY6" fmla="*/ 51692 h 282909"/>
                <a:gd name="connsiteX7" fmla="*/ 94395 w 213732"/>
                <a:gd name="connsiteY7" fmla="*/ 52704 h 282909"/>
                <a:gd name="connsiteX8" fmla="*/ 87720 w 213732"/>
                <a:gd name="connsiteY8" fmla="*/ 59904 h 282909"/>
                <a:gd name="connsiteX9" fmla="*/ 86695 w 213732"/>
                <a:gd name="connsiteY9" fmla="*/ 68334 h 282909"/>
                <a:gd name="connsiteX10" fmla="*/ 86695 w 213732"/>
                <a:gd name="connsiteY10" fmla="*/ 71614 h 282909"/>
                <a:gd name="connsiteX11" fmla="*/ 87528 w 213732"/>
                <a:gd name="connsiteY11" fmla="*/ 84169 h 282909"/>
                <a:gd name="connsiteX12" fmla="*/ 88514 w 213732"/>
                <a:gd name="connsiteY12" fmla="*/ 89691 h 282909"/>
                <a:gd name="connsiteX13" fmla="*/ 88963 w 213732"/>
                <a:gd name="connsiteY13" fmla="*/ 94674 h 282909"/>
                <a:gd name="connsiteX14" fmla="*/ 89667 w 213732"/>
                <a:gd name="connsiteY14" fmla="*/ 105308 h 282909"/>
                <a:gd name="connsiteX15" fmla="*/ 90039 w 213732"/>
                <a:gd name="connsiteY15" fmla="*/ 111304 h 282909"/>
                <a:gd name="connsiteX16" fmla="*/ 90821 w 213732"/>
                <a:gd name="connsiteY16" fmla="*/ 123782 h 282909"/>
                <a:gd name="connsiteX17" fmla="*/ 90949 w 213732"/>
                <a:gd name="connsiteY17" fmla="*/ 128381 h 282909"/>
                <a:gd name="connsiteX18" fmla="*/ 90949 w 213732"/>
                <a:gd name="connsiteY18" fmla="*/ 143114 h 282909"/>
                <a:gd name="connsiteX19" fmla="*/ 90539 w 213732"/>
                <a:gd name="connsiteY19" fmla="*/ 147201 h 282909"/>
                <a:gd name="connsiteX20" fmla="*/ 89757 w 213732"/>
                <a:gd name="connsiteY20" fmla="*/ 161358 h 282909"/>
                <a:gd name="connsiteX21" fmla="*/ 89078 w 213732"/>
                <a:gd name="connsiteY21" fmla="*/ 166252 h 282909"/>
                <a:gd name="connsiteX22" fmla="*/ 86593 w 213732"/>
                <a:gd name="connsiteY22" fmla="*/ 180229 h 282909"/>
                <a:gd name="connsiteX23" fmla="*/ 84517 w 213732"/>
                <a:gd name="connsiteY23" fmla="*/ 189107 h 282909"/>
                <a:gd name="connsiteX24" fmla="*/ 81955 w 213732"/>
                <a:gd name="connsiteY24" fmla="*/ 199420 h 282909"/>
                <a:gd name="connsiteX25" fmla="*/ 79559 w 213732"/>
                <a:gd name="connsiteY25" fmla="*/ 207210 h 282909"/>
                <a:gd name="connsiteX26" fmla="*/ 75190 w 213732"/>
                <a:gd name="connsiteY26" fmla="*/ 219701 h 282909"/>
                <a:gd name="connsiteX27" fmla="*/ 73051 w 213732"/>
                <a:gd name="connsiteY27" fmla="*/ 225159 h 282909"/>
                <a:gd name="connsiteX28" fmla="*/ 68170 w 213732"/>
                <a:gd name="connsiteY28" fmla="*/ 230911 h 282909"/>
                <a:gd name="connsiteX29" fmla="*/ 65685 w 213732"/>
                <a:gd name="connsiteY29" fmla="*/ 237317 h 282909"/>
                <a:gd name="connsiteX30" fmla="*/ 62200 w 213732"/>
                <a:gd name="connsiteY30" fmla="*/ 244606 h 282909"/>
                <a:gd name="connsiteX31" fmla="*/ 56486 w 213732"/>
                <a:gd name="connsiteY31" fmla="*/ 249564 h 282909"/>
                <a:gd name="connsiteX32" fmla="*/ 53642 w 213732"/>
                <a:gd name="connsiteY32" fmla="*/ 255394 h 282909"/>
                <a:gd name="connsiteX33" fmla="*/ 48517 w 213732"/>
                <a:gd name="connsiteY33" fmla="*/ 262222 h 282909"/>
                <a:gd name="connsiteX34" fmla="*/ 39946 w 213732"/>
                <a:gd name="connsiteY34" fmla="*/ 271843 h 282909"/>
                <a:gd name="connsiteX35" fmla="*/ 38934 w 213732"/>
                <a:gd name="connsiteY35" fmla="*/ 273406 h 282909"/>
                <a:gd name="connsiteX36" fmla="*/ 26815 w 213732"/>
                <a:gd name="connsiteY36" fmla="*/ 281337 h 282909"/>
                <a:gd name="connsiteX37" fmla="*/ 17578 w 213732"/>
                <a:gd name="connsiteY37" fmla="*/ 256175 h 282909"/>
                <a:gd name="connsiteX38" fmla="*/ 2460 w 213732"/>
                <a:gd name="connsiteY38" fmla="*/ 244453 h 282909"/>
                <a:gd name="connsiteX39" fmla="*/ 1781 w 213732"/>
                <a:gd name="connsiteY39" fmla="*/ 235010 h 282909"/>
                <a:gd name="connsiteX40" fmla="*/ 12235 w 213732"/>
                <a:gd name="connsiteY40" fmla="*/ 226196 h 282909"/>
                <a:gd name="connsiteX41" fmla="*/ 15528 w 213732"/>
                <a:gd name="connsiteY41" fmla="*/ 220085 h 282909"/>
                <a:gd name="connsiteX42" fmla="*/ 20819 w 213732"/>
                <a:gd name="connsiteY42" fmla="*/ 208106 h 282909"/>
                <a:gd name="connsiteX43" fmla="*/ 37474 w 213732"/>
                <a:gd name="connsiteY43" fmla="*/ 181202 h 282909"/>
                <a:gd name="connsiteX44" fmla="*/ 40036 w 213732"/>
                <a:gd name="connsiteY44" fmla="*/ 170313 h 282909"/>
                <a:gd name="connsiteX45" fmla="*/ 40587 w 213732"/>
                <a:gd name="connsiteY45" fmla="*/ 166123 h 282909"/>
                <a:gd name="connsiteX46" fmla="*/ 47377 w 213732"/>
                <a:gd name="connsiteY46" fmla="*/ 129598 h 282909"/>
                <a:gd name="connsiteX47" fmla="*/ 50708 w 213732"/>
                <a:gd name="connsiteY47" fmla="*/ 102976 h 282909"/>
                <a:gd name="connsiteX48" fmla="*/ 51374 w 213732"/>
                <a:gd name="connsiteY48" fmla="*/ 87910 h 282909"/>
                <a:gd name="connsiteX49" fmla="*/ 52566 w 213732"/>
                <a:gd name="connsiteY49" fmla="*/ 49143 h 282909"/>
                <a:gd name="connsiteX50" fmla="*/ 59650 w 213732"/>
                <a:gd name="connsiteY50" fmla="*/ 17114 h 282909"/>
                <a:gd name="connsiteX51" fmla="*/ 81801 w 213732"/>
                <a:gd name="connsiteY51" fmla="*/ 357 h 282909"/>
                <a:gd name="connsiteX52" fmla="*/ 93908 w 213732"/>
                <a:gd name="connsiteY52" fmla="*/ -1335 h 282909"/>
                <a:gd name="connsiteX53" fmla="*/ 105041 w 213732"/>
                <a:gd name="connsiteY53" fmla="*/ 152 h 282909"/>
                <a:gd name="connsiteX54" fmla="*/ 113279 w 213732"/>
                <a:gd name="connsiteY54" fmla="*/ 2150 h 282909"/>
                <a:gd name="connsiteX55" fmla="*/ 119685 w 213732"/>
                <a:gd name="connsiteY55" fmla="*/ 1382 h 282909"/>
                <a:gd name="connsiteX56" fmla="*/ 123771 w 213732"/>
                <a:gd name="connsiteY56" fmla="*/ 638 h 282909"/>
                <a:gd name="connsiteX57" fmla="*/ 144987 w 213732"/>
                <a:gd name="connsiteY57" fmla="*/ 4802 h 282909"/>
                <a:gd name="connsiteX58" fmla="*/ 172878 w 213732"/>
                <a:gd name="connsiteY58" fmla="*/ 9094 h 282909"/>
                <a:gd name="connsiteX59" fmla="*/ 205009 w 213732"/>
                <a:gd name="connsiteY59" fmla="*/ 9901 h 282909"/>
                <a:gd name="connsiteX60" fmla="*/ 208852 w 213732"/>
                <a:gd name="connsiteY60" fmla="*/ 9901 h 282909"/>
                <a:gd name="connsiteX61" fmla="*/ 211184 w 213732"/>
                <a:gd name="connsiteY61" fmla="*/ 14961 h 282909"/>
                <a:gd name="connsiteX62" fmla="*/ 195054 w 213732"/>
                <a:gd name="connsiteY62" fmla="*/ 21483 h 282909"/>
                <a:gd name="connsiteX63" fmla="*/ 161821 w 213732"/>
                <a:gd name="connsiteY63" fmla="*/ 27773 h 282909"/>
                <a:gd name="connsiteX64" fmla="*/ 146307 w 213732"/>
                <a:gd name="connsiteY64" fmla="*/ 51756 h 282909"/>
                <a:gd name="connsiteX65" fmla="*/ 145564 w 213732"/>
                <a:gd name="connsiteY65" fmla="*/ 56509 h 282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213732" h="282909">
                  <a:moveTo>
                    <a:pt x="145564" y="56509"/>
                  </a:moveTo>
                  <a:cubicBezTo>
                    <a:pt x="144283" y="56342"/>
                    <a:pt x="143001" y="56714"/>
                    <a:pt x="141720" y="55228"/>
                  </a:cubicBezTo>
                  <a:cubicBezTo>
                    <a:pt x="138479" y="51385"/>
                    <a:pt x="131779" y="51512"/>
                    <a:pt x="128332" y="55356"/>
                  </a:cubicBezTo>
                  <a:cubicBezTo>
                    <a:pt x="127333" y="56471"/>
                    <a:pt x="126539" y="56637"/>
                    <a:pt x="125680" y="55471"/>
                  </a:cubicBezTo>
                  <a:cubicBezTo>
                    <a:pt x="124169" y="53473"/>
                    <a:pt x="122644" y="52973"/>
                    <a:pt x="120556" y="54779"/>
                  </a:cubicBezTo>
                  <a:cubicBezTo>
                    <a:pt x="119339" y="55817"/>
                    <a:pt x="117917" y="55894"/>
                    <a:pt x="117084" y="54100"/>
                  </a:cubicBezTo>
                  <a:cubicBezTo>
                    <a:pt x="116123" y="52038"/>
                    <a:pt x="114291" y="51807"/>
                    <a:pt x="112331" y="51692"/>
                  </a:cubicBezTo>
                  <a:cubicBezTo>
                    <a:pt x="106322" y="51320"/>
                    <a:pt x="100378" y="52115"/>
                    <a:pt x="94395" y="52704"/>
                  </a:cubicBezTo>
                  <a:cubicBezTo>
                    <a:pt x="92038" y="52935"/>
                    <a:pt x="87848" y="57367"/>
                    <a:pt x="87720" y="59904"/>
                  </a:cubicBezTo>
                  <a:cubicBezTo>
                    <a:pt x="87579" y="62735"/>
                    <a:pt x="87246" y="65554"/>
                    <a:pt x="86695" y="68334"/>
                  </a:cubicBezTo>
                  <a:cubicBezTo>
                    <a:pt x="86375" y="69410"/>
                    <a:pt x="86375" y="70538"/>
                    <a:pt x="86695" y="71614"/>
                  </a:cubicBezTo>
                  <a:cubicBezTo>
                    <a:pt x="88476" y="75726"/>
                    <a:pt x="87297" y="79992"/>
                    <a:pt x="87528" y="84169"/>
                  </a:cubicBezTo>
                  <a:cubicBezTo>
                    <a:pt x="87643" y="86065"/>
                    <a:pt x="87528" y="88012"/>
                    <a:pt x="88514" y="89691"/>
                  </a:cubicBezTo>
                  <a:cubicBezTo>
                    <a:pt x="89347" y="91215"/>
                    <a:pt x="89501" y="93022"/>
                    <a:pt x="88963" y="94674"/>
                  </a:cubicBezTo>
                  <a:cubicBezTo>
                    <a:pt x="88181" y="98223"/>
                    <a:pt x="87899" y="101874"/>
                    <a:pt x="89667" y="105308"/>
                  </a:cubicBezTo>
                  <a:cubicBezTo>
                    <a:pt x="90487" y="107204"/>
                    <a:pt x="90628" y="109318"/>
                    <a:pt x="90039" y="111304"/>
                  </a:cubicBezTo>
                  <a:cubicBezTo>
                    <a:pt x="89181" y="115505"/>
                    <a:pt x="88758" y="119720"/>
                    <a:pt x="90821" y="123782"/>
                  </a:cubicBezTo>
                  <a:cubicBezTo>
                    <a:pt x="91512" y="125229"/>
                    <a:pt x="91551" y="126895"/>
                    <a:pt x="90949" y="128381"/>
                  </a:cubicBezTo>
                  <a:cubicBezTo>
                    <a:pt x="89270" y="133301"/>
                    <a:pt x="88668" y="138195"/>
                    <a:pt x="90949" y="143114"/>
                  </a:cubicBezTo>
                  <a:cubicBezTo>
                    <a:pt x="91448" y="144472"/>
                    <a:pt x="91295" y="145971"/>
                    <a:pt x="90539" y="147201"/>
                  </a:cubicBezTo>
                  <a:cubicBezTo>
                    <a:pt x="88514" y="151813"/>
                    <a:pt x="87425" y="156528"/>
                    <a:pt x="89757" y="161358"/>
                  </a:cubicBezTo>
                  <a:cubicBezTo>
                    <a:pt x="90667" y="163241"/>
                    <a:pt x="89975" y="164753"/>
                    <a:pt x="89078" y="166252"/>
                  </a:cubicBezTo>
                  <a:cubicBezTo>
                    <a:pt x="86452" y="170403"/>
                    <a:pt x="85555" y="175425"/>
                    <a:pt x="86593" y="180229"/>
                  </a:cubicBezTo>
                  <a:cubicBezTo>
                    <a:pt x="87259" y="183355"/>
                    <a:pt x="86490" y="186609"/>
                    <a:pt x="84517" y="189107"/>
                  </a:cubicBezTo>
                  <a:cubicBezTo>
                    <a:pt x="82301" y="192054"/>
                    <a:pt x="81379" y="195782"/>
                    <a:pt x="81955" y="199420"/>
                  </a:cubicBezTo>
                  <a:cubicBezTo>
                    <a:pt x="82455" y="202252"/>
                    <a:pt x="81558" y="205147"/>
                    <a:pt x="79559" y="207210"/>
                  </a:cubicBezTo>
                  <a:cubicBezTo>
                    <a:pt x="76344" y="210784"/>
                    <a:pt x="74435" y="214769"/>
                    <a:pt x="75190" y="219701"/>
                  </a:cubicBezTo>
                  <a:cubicBezTo>
                    <a:pt x="75562" y="221776"/>
                    <a:pt x="74729" y="223890"/>
                    <a:pt x="73051" y="225159"/>
                  </a:cubicBezTo>
                  <a:cubicBezTo>
                    <a:pt x="71245" y="226914"/>
                    <a:pt x="69605" y="228848"/>
                    <a:pt x="68170" y="230911"/>
                  </a:cubicBezTo>
                  <a:cubicBezTo>
                    <a:pt x="66530" y="232641"/>
                    <a:pt x="65646" y="234934"/>
                    <a:pt x="65685" y="237317"/>
                  </a:cubicBezTo>
                  <a:cubicBezTo>
                    <a:pt x="65928" y="240199"/>
                    <a:pt x="64596" y="242979"/>
                    <a:pt x="62200" y="244606"/>
                  </a:cubicBezTo>
                  <a:cubicBezTo>
                    <a:pt x="60163" y="246067"/>
                    <a:pt x="58664" y="248168"/>
                    <a:pt x="56486" y="249564"/>
                  </a:cubicBezTo>
                  <a:cubicBezTo>
                    <a:pt x="54308" y="250961"/>
                    <a:pt x="54257" y="253331"/>
                    <a:pt x="53642" y="255394"/>
                  </a:cubicBezTo>
                  <a:cubicBezTo>
                    <a:pt x="52988" y="258302"/>
                    <a:pt x="51118" y="260787"/>
                    <a:pt x="48517" y="262222"/>
                  </a:cubicBezTo>
                  <a:cubicBezTo>
                    <a:pt x="44674" y="264349"/>
                    <a:pt x="41112" y="267116"/>
                    <a:pt x="39946" y="271843"/>
                  </a:cubicBezTo>
                  <a:cubicBezTo>
                    <a:pt x="39793" y="272458"/>
                    <a:pt x="39434" y="273009"/>
                    <a:pt x="38934" y="273406"/>
                  </a:cubicBezTo>
                  <a:cubicBezTo>
                    <a:pt x="35027" y="276251"/>
                    <a:pt x="31657" y="279940"/>
                    <a:pt x="26815" y="281337"/>
                  </a:cubicBezTo>
                  <a:cubicBezTo>
                    <a:pt x="26174" y="272048"/>
                    <a:pt x="23958" y="263542"/>
                    <a:pt x="17578" y="256175"/>
                  </a:cubicBezTo>
                  <a:cubicBezTo>
                    <a:pt x="13388" y="251281"/>
                    <a:pt x="8251" y="247284"/>
                    <a:pt x="2460" y="244453"/>
                  </a:cubicBezTo>
                  <a:cubicBezTo>
                    <a:pt x="-2728" y="241890"/>
                    <a:pt x="-2946" y="238572"/>
                    <a:pt x="1781" y="235010"/>
                  </a:cubicBezTo>
                  <a:cubicBezTo>
                    <a:pt x="5496" y="232359"/>
                    <a:pt x="8994" y="229412"/>
                    <a:pt x="12235" y="226196"/>
                  </a:cubicBezTo>
                  <a:cubicBezTo>
                    <a:pt x="13952" y="224569"/>
                    <a:pt x="15118" y="222417"/>
                    <a:pt x="15528" y="220085"/>
                  </a:cubicBezTo>
                  <a:cubicBezTo>
                    <a:pt x="16309" y="215730"/>
                    <a:pt x="18129" y="211617"/>
                    <a:pt x="20819" y="208106"/>
                  </a:cubicBezTo>
                  <a:cubicBezTo>
                    <a:pt x="27058" y="199587"/>
                    <a:pt x="32631" y="190593"/>
                    <a:pt x="37474" y="181202"/>
                  </a:cubicBezTo>
                  <a:cubicBezTo>
                    <a:pt x="39331" y="177885"/>
                    <a:pt x="40215" y="174105"/>
                    <a:pt x="40036" y="170313"/>
                  </a:cubicBezTo>
                  <a:cubicBezTo>
                    <a:pt x="39985" y="168891"/>
                    <a:pt x="40164" y="167481"/>
                    <a:pt x="40587" y="166123"/>
                  </a:cubicBezTo>
                  <a:cubicBezTo>
                    <a:pt x="43585" y="154094"/>
                    <a:pt x="45852" y="141897"/>
                    <a:pt x="47377" y="129598"/>
                  </a:cubicBezTo>
                  <a:cubicBezTo>
                    <a:pt x="48658" y="120758"/>
                    <a:pt x="50106" y="111931"/>
                    <a:pt x="50708" y="102976"/>
                  </a:cubicBezTo>
                  <a:cubicBezTo>
                    <a:pt x="51041" y="97954"/>
                    <a:pt x="51413" y="92932"/>
                    <a:pt x="51374" y="87910"/>
                  </a:cubicBezTo>
                  <a:cubicBezTo>
                    <a:pt x="51259" y="74970"/>
                    <a:pt x="52373" y="62082"/>
                    <a:pt x="52566" y="49143"/>
                  </a:cubicBezTo>
                  <a:cubicBezTo>
                    <a:pt x="52732" y="38150"/>
                    <a:pt x="55730" y="27440"/>
                    <a:pt x="59650" y="17114"/>
                  </a:cubicBezTo>
                  <a:cubicBezTo>
                    <a:pt x="63571" y="6788"/>
                    <a:pt x="71424" y="2150"/>
                    <a:pt x="81801" y="357"/>
                  </a:cubicBezTo>
                  <a:cubicBezTo>
                    <a:pt x="85824" y="-335"/>
                    <a:pt x="89898" y="-463"/>
                    <a:pt x="93908" y="-1335"/>
                  </a:cubicBezTo>
                  <a:cubicBezTo>
                    <a:pt x="97649" y="-2129"/>
                    <a:pt x="101377" y="-758"/>
                    <a:pt x="105041" y="152"/>
                  </a:cubicBezTo>
                  <a:cubicBezTo>
                    <a:pt x="107783" y="830"/>
                    <a:pt x="110499" y="1638"/>
                    <a:pt x="113279" y="2150"/>
                  </a:cubicBezTo>
                  <a:cubicBezTo>
                    <a:pt x="115431" y="2688"/>
                    <a:pt x="117712" y="2407"/>
                    <a:pt x="119685" y="1382"/>
                  </a:cubicBezTo>
                  <a:cubicBezTo>
                    <a:pt x="120876" y="561"/>
                    <a:pt x="122362" y="292"/>
                    <a:pt x="123771" y="638"/>
                  </a:cubicBezTo>
                  <a:cubicBezTo>
                    <a:pt x="130766" y="2419"/>
                    <a:pt x="137838" y="3803"/>
                    <a:pt x="144987" y="4802"/>
                  </a:cubicBezTo>
                  <a:cubicBezTo>
                    <a:pt x="154250" y="6378"/>
                    <a:pt x="163538" y="7864"/>
                    <a:pt x="172878" y="9094"/>
                  </a:cubicBezTo>
                  <a:cubicBezTo>
                    <a:pt x="183601" y="10503"/>
                    <a:pt x="194311" y="9491"/>
                    <a:pt x="205009" y="9901"/>
                  </a:cubicBezTo>
                  <a:cubicBezTo>
                    <a:pt x="206290" y="9901"/>
                    <a:pt x="207571" y="9798"/>
                    <a:pt x="208852" y="9901"/>
                  </a:cubicBezTo>
                  <a:cubicBezTo>
                    <a:pt x="212196" y="10311"/>
                    <a:pt x="212990" y="12105"/>
                    <a:pt x="211184" y="14961"/>
                  </a:cubicBezTo>
                  <a:cubicBezTo>
                    <a:pt x="207276" y="21137"/>
                    <a:pt x="202408" y="23174"/>
                    <a:pt x="195054" y="21483"/>
                  </a:cubicBezTo>
                  <a:cubicBezTo>
                    <a:pt x="183037" y="18715"/>
                    <a:pt x="171853" y="20483"/>
                    <a:pt x="161821" y="27773"/>
                  </a:cubicBezTo>
                  <a:cubicBezTo>
                    <a:pt x="153661" y="33384"/>
                    <a:pt x="148088" y="42019"/>
                    <a:pt x="146307" y="51756"/>
                  </a:cubicBezTo>
                  <a:cubicBezTo>
                    <a:pt x="146217" y="53447"/>
                    <a:pt x="145333" y="54869"/>
                    <a:pt x="145564" y="56509"/>
                  </a:cubicBezTo>
                  <a:close/>
                </a:path>
              </a:pathLst>
            </a:custGeom>
            <a:solidFill>
              <a:srgbClr val="020202"/>
            </a:solidFill>
            <a:ln w="1280" cap="flat">
              <a:noFill/>
              <a:prstDash val="solid"/>
              <a:miter/>
            </a:ln>
          </p:spPr>
          <p:txBody>
            <a:bodyPr rtlCol="0" anchor="ctr"/>
            <a:lstStyle/>
            <a:p>
              <a:endParaRPr lang="es-CO"/>
            </a:p>
          </p:txBody>
        </p:sp>
        <p:sp>
          <p:nvSpPr>
            <p:cNvPr id="226" name="Freeform: Shape 225">
              <a:extLst>
                <a:ext uri="{FF2B5EF4-FFF2-40B4-BE49-F238E27FC236}">
                  <a16:creationId xmlns:a16="http://schemas.microsoft.com/office/drawing/2014/main" id="{97BD7652-8FB6-DD1D-42BA-3EC3A807680E}"/>
                </a:ext>
              </a:extLst>
            </p:cNvPr>
            <p:cNvSpPr/>
            <p:nvPr/>
          </p:nvSpPr>
          <p:spPr>
            <a:xfrm>
              <a:off x="-1758663" y="-50152"/>
              <a:ext cx="113809" cy="120421"/>
            </a:xfrm>
            <a:custGeom>
              <a:avLst/>
              <a:gdLst>
                <a:gd name="connsiteX0" fmla="*/ 102948 w 113809"/>
                <a:gd name="connsiteY0" fmla="*/ 107248 h 120421"/>
                <a:gd name="connsiteX1" fmla="*/ 100489 w 113809"/>
                <a:gd name="connsiteY1" fmla="*/ 112475 h 120421"/>
                <a:gd name="connsiteX2" fmla="*/ 94916 w 113809"/>
                <a:gd name="connsiteY2" fmla="*/ 113231 h 120421"/>
                <a:gd name="connsiteX3" fmla="*/ 63822 w 113809"/>
                <a:gd name="connsiteY3" fmla="*/ 118483 h 120421"/>
                <a:gd name="connsiteX4" fmla="*/ 38981 w 113809"/>
                <a:gd name="connsiteY4" fmla="*/ 116459 h 120421"/>
                <a:gd name="connsiteX5" fmla="*/ 24261 w 113809"/>
                <a:gd name="connsiteY5" fmla="*/ 113218 h 120421"/>
                <a:gd name="connsiteX6" fmla="*/ 19418 w 113809"/>
                <a:gd name="connsiteY6" fmla="*/ 108362 h 120421"/>
                <a:gd name="connsiteX7" fmla="*/ 16599 w 113809"/>
                <a:gd name="connsiteY7" fmla="*/ 103020 h 120421"/>
                <a:gd name="connsiteX8" fmla="*/ 6940 w 113809"/>
                <a:gd name="connsiteY8" fmla="*/ 102277 h 120421"/>
                <a:gd name="connsiteX9" fmla="*/ 4377 w 113809"/>
                <a:gd name="connsiteY9" fmla="*/ 105044 h 120421"/>
                <a:gd name="connsiteX10" fmla="*/ 1520 w 113809"/>
                <a:gd name="connsiteY10" fmla="*/ 107068 h 120421"/>
                <a:gd name="connsiteX11" fmla="*/ -1413 w 113809"/>
                <a:gd name="connsiteY11" fmla="*/ 103776 h 120421"/>
                <a:gd name="connsiteX12" fmla="*/ -1606 w 113809"/>
                <a:gd name="connsiteY12" fmla="*/ 101418 h 120421"/>
                <a:gd name="connsiteX13" fmla="*/ 2430 w 113809"/>
                <a:gd name="connsiteY13" fmla="*/ 65675 h 120421"/>
                <a:gd name="connsiteX14" fmla="*/ 18162 w 113809"/>
                <a:gd name="connsiteY14" fmla="*/ 21718 h 120421"/>
                <a:gd name="connsiteX15" fmla="*/ 49128 w 113809"/>
                <a:gd name="connsiteY15" fmla="*/ 298 h 120421"/>
                <a:gd name="connsiteX16" fmla="*/ 99092 w 113809"/>
                <a:gd name="connsiteY16" fmla="*/ 16 h 120421"/>
                <a:gd name="connsiteX17" fmla="*/ 103230 w 113809"/>
                <a:gd name="connsiteY17" fmla="*/ 964 h 120421"/>
                <a:gd name="connsiteX18" fmla="*/ 111801 w 113809"/>
                <a:gd name="connsiteY18" fmla="*/ 15479 h 120421"/>
                <a:gd name="connsiteX19" fmla="*/ 110033 w 113809"/>
                <a:gd name="connsiteY19" fmla="*/ 24281 h 120421"/>
                <a:gd name="connsiteX20" fmla="*/ 106190 w 113809"/>
                <a:gd name="connsiteY20" fmla="*/ 59576 h 120421"/>
                <a:gd name="connsiteX21" fmla="*/ 105037 w 113809"/>
                <a:gd name="connsiteY21" fmla="*/ 80356 h 120421"/>
                <a:gd name="connsiteX22" fmla="*/ 102948 w 113809"/>
                <a:gd name="connsiteY22" fmla="*/ 107248 h 120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3809" h="120421">
                  <a:moveTo>
                    <a:pt x="102948" y="107248"/>
                  </a:moveTo>
                  <a:cubicBezTo>
                    <a:pt x="101027" y="108529"/>
                    <a:pt x="102948" y="111680"/>
                    <a:pt x="100489" y="112475"/>
                  </a:cubicBezTo>
                  <a:cubicBezTo>
                    <a:pt x="98657" y="112859"/>
                    <a:pt x="96786" y="113115"/>
                    <a:pt x="94916" y="113231"/>
                  </a:cubicBezTo>
                  <a:cubicBezTo>
                    <a:pt x="84551" y="114999"/>
                    <a:pt x="74238" y="117164"/>
                    <a:pt x="63822" y="118483"/>
                  </a:cubicBezTo>
                  <a:cubicBezTo>
                    <a:pt x="55508" y="119534"/>
                    <a:pt x="47168" y="118150"/>
                    <a:pt x="38981" y="116459"/>
                  </a:cubicBezTo>
                  <a:cubicBezTo>
                    <a:pt x="34061" y="115447"/>
                    <a:pt x="29219" y="114025"/>
                    <a:pt x="24261" y="113218"/>
                  </a:cubicBezTo>
                  <a:cubicBezTo>
                    <a:pt x="21647" y="113077"/>
                    <a:pt x="19546" y="110976"/>
                    <a:pt x="19418" y="108362"/>
                  </a:cubicBezTo>
                  <a:cubicBezTo>
                    <a:pt x="19085" y="106325"/>
                    <a:pt x="18098" y="104442"/>
                    <a:pt x="16599" y="103020"/>
                  </a:cubicBezTo>
                  <a:cubicBezTo>
                    <a:pt x="13691" y="100035"/>
                    <a:pt x="10194" y="99702"/>
                    <a:pt x="6940" y="102277"/>
                  </a:cubicBezTo>
                  <a:cubicBezTo>
                    <a:pt x="5953" y="103071"/>
                    <a:pt x="5095" y="104006"/>
                    <a:pt x="4377" y="105044"/>
                  </a:cubicBezTo>
                  <a:cubicBezTo>
                    <a:pt x="3634" y="106095"/>
                    <a:pt x="3096" y="107389"/>
                    <a:pt x="1520" y="107068"/>
                  </a:cubicBezTo>
                  <a:cubicBezTo>
                    <a:pt x="-94" y="106774"/>
                    <a:pt x="-1311" y="105416"/>
                    <a:pt x="-1413" y="103776"/>
                  </a:cubicBezTo>
                  <a:cubicBezTo>
                    <a:pt x="-1516" y="102994"/>
                    <a:pt x="-1542" y="102200"/>
                    <a:pt x="-1606" y="101418"/>
                  </a:cubicBezTo>
                  <a:cubicBezTo>
                    <a:pt x="-324" y="89491"/>
                    <a:pt x="316" y="77448"/>
                    <a:pt x="2430" y="65675"/>
                  </a:cubicBezTo>
                  <a:cubicBezTo>
                    <a:pt x="5056" y="50211"/>
                    <a:pt x="10386" y="35337"/>
                    <a:pt x="18162" y="21718"/>
                  </a:cubicBezTo>
                  <a:cubicBezTo>
                    <a:pt x="25068" y="9881"/>
                    <a:pt x="35701" y="3078"/>
                    <a:pt x="49128" y="298"/>
                  </a:cubicBezTo>
                  <a:cubicBezTo>
                    <a:pt x="65783" y="-3136"/>
                    <a:pt x="82437" y="-983"/>
                    <a:pt x="99092" y="16"/>
                  </a:cubicBezTo>
                  <a:cubicBezTo>
                    <a:pt x="100501" y="170"/>
                    <a:pt x="101898" y="490"/>
                    <a:pt x="103230" y="964"/>
                  </a:cubicBezTo>
                  <a:cubicBezTo>
                    <a:pt x="110482" y="3219"/>
                    <a:pt x="113339" y="8062"/>
                    <a:pt x="111801" y="15479"/>
                  </a:cubicBezTo>
                  <a:cubicBezTo>
                    <a:pt x="111199" y="18413"/>
                    <a:pt x="110597" y="21347"/>
                    <a:pt x="110033" y="24281"/>
                  </a:cubicBezTo>
                  <a:cubicBezTo>
                    <a:pt x="107791" y="35952"/>
                    <a:pt x="107471" y="47816"/>
                    <a:pt x="106190" y="59576"/>
                  </a:cubicBezTo>
                  <a:cubicBezTo>
                    <a:pt x="105485" y="66430"/>
                    <a:pt x="105088" y="73400"/>
                    <a:pt x="105037" y="80356"/>
                  </a:cubicBezTo>
                  <a:cubicBezTo>
                    <a:pt x="104947" y="89363"/>
                    <a:pt x="104255" y="98344"/>
                    <a:pt x="102948" y="107248"/>
                  </a:cubicBezTo>
                  <a:close/>
                </a:path>
              </a:pathLst>
            </a:custGeom>
            <a:solidFill>
              <a:srgbClr val="E752BE"/>
            </a:solidFill>
            <a:ln w="1280" cap="flat">
              <a:noFill/>
              <a:prstDash val="solid"/>
              <a:miter/>
            </a:ln>
          </p:spPr>
          <p:txBody>
            <a:bodyPr rtlCol="0" anchor="ctr"/>
            <a:lstStyle/>
            <a:p>
              <a:endParaRPr lang="es-CO"/>
            </a:p>
          </p:txBody>
        </p:sp>
        <p:sp>
          <p:nvSpPr>
            <p:cNvPr id="227" name="Freeform: Shape 226">
              <a:extLst>
                <a:ext uri="{FF2B5EF4-FFF2-40B4-BE49-F238E27FC236}">
                  <a16:creationId xmlns:a16="http://schemas.microsoft.com/office/drawing/2014/main" id="{C6B467C4-47F8-622F-DD1C-957C795B4125}"/>
                </a:ext>
              </a:extLst>
            </p:cNvPr>
            <p:cNvSpPr/>
            <p:nvPr/>
          </p:nvSpPr>
          <p:spPr>
            <a:xfrm>
              <a:off x="-1587733" y="328195"/>
              <a:ext cx="29569" cy="360679"/>
            </a:xfrm>
            <a:custGeom>
              <a:avLst/>
              <a:gdLst>
                <a:gd name="connsiteX0" fmla="*/ 355 w 29569"/>
                <a:gd name="connsiteY0" fmla="*/ -1573 h 360679"/>
                <a:gd name="connsiteX1" fmla="*/ -106 w 29569"/>
                <a:gd name="connsiteY1" fmla="*/ 24050 h 360679"/>
                <a:gd name="connsiteX2" fmla="*/ 855 w 29569"/>
                <a:gd name="connsiteY2" fmla="*/ 48174 h 360679"/>
                <a:gd name="connsiteX3" fmla="*/ 1111 w 29569"/>
                <a:gd name="connsiteY3" fmla="*/ 50044 h 360679"/>
                <a:gd name="connsiteX4" fmla="*/ 2238 w 29569"/>
                <a:gd name="connsiteY4" fmla="*/ 77012 h 360679"/>
                <a:gd name="connsiteX5" fmla="*/ 3366 w 29569"/>
                <a:gd name="connsiteY5" fmla="*/ 115857 h 360679"/>
                <a:gd name="connsiteX6" fmla="*/ 6197 w 29569"/>
                <a:gd name="connsiteY6" fmla="*/ 164066 h 360679"/>
                <a:gd name="connsiteX7" fmla="*/ 8977 w 29569"/>
                <a:gd name="connsiteY7" fmla="*/ 199938 h 360679"/>
                <a:gd name="connsiteX8" fmla="*/ 15114 w 29569"/>
                <a:gd name="connsiteY8" fmla="*/ 246815 h 360679"/>
                <a:gd name="connsiteX9" fmla="*/ 20341 w 29569"/>
                <a:gd name="connsiteY9" fmla="*/ 281893 h 360679"/>
                <a:gd name="connsiteX10" fmla="*/ 22288 w 29569"/>
                <a:gd name="connsiteY10" fmla="*/ 306888 h 360679"/>
                <a:gd name="connsiteX11" fmla="*/ 24428 w 29569"/>
                <a:gd name="connsiteY11" fmla="*/ 328090 h 360679"/>
                <a:gd name="connsiteX12" fmla="*/ 25401 w 29569"/>
                <a:gd name="connsiteY12" fmla="*/ 339403 h 360679"/>
                <a:gd name="connsiteX13" fmla="*/ 27964 w 29569"/>
                <a:gd name="connsiteY13" fmla="*/ 359107 h 360679"/>
                <a:gd name="connsiteX14" fmla="*/ 25645 w 29569"/>
                <a:gd name="connsiteY14" fmla="*/ 350139 h 360679"/>
                <a:gd name="connsiteX15" fmla="*/ 24082 w 29569"/>
                <a:gd name="connsiteY15" fmla="*/ 335649 h 360679"/>
                <a:gd name="connsiteX16" fmla="*/ 22980 w 29569"/>
                <a:gd name="connsiteY16" fmla="*/ 325823 h 360679"/>
                <a:gd name="connsiteX17" fmla="*/ 20136 w 29569"/>
                <a:gd name="connsiteY17" fmla="*/ 294870 h 360679"/>
                <a:gd name="connsiteX18" fmla="*/ 15806 w 29569"/>
                <a:gd name="connsiteY18" fmla="*/ 266519 h 360679"/>
                <a:gd name="connsiteX19" fmla="*/ 12616 w 29569"/>
                <a:gd name="connsiteY19" fmla="*/ 244163 h 360679"/>
                <a:gd name="connsiteX20" fmla="*/ 10374 w 29569"/>
                <a:gd name="connsiteY20" fmla="*/ 229276 h 360679"/>
                <a:gd name="connsiteX21" fmla="*/ 7927 w 29569"/>
                <a:gd name="connsiteY21" fmla="*/ 207778 h 360679"/>
                <a:gd name="connsiteX22" fmla="*/ 6722 w 29569"/>
                <a:gd name="connsiteY22" fmla="*/ 197529 h 360679"/>
                <a:gd name="connsiteX23" fmla="*/ 5159 w 29569"/>
                <a:gd name="connsiteY23" fmla="*/ 182079 h 360679"/>
                <a:gd name="connsiteX24" fmla="*/ 5082 w 29569"/>
                <a:gd name="connsiteY24" fmla="*/ 181131 h 360679"/>
                <a:gd name="connsiteX25" fmla="*/ 3801 w 29569"/>
                <a:gd name="connsiteY25" fmla="*/ 158070 h 360679"/>
                <a:gd name="connsiteX26" fmla="*/ 2238 w 29569"/>
                <a:gd name="connsiteY26" fmla="*/ 136470 h 360679"/>
                <a:gd name="connsiteX27" fmla="*/ 2238 w 29569"/>
                <a:gd name="connsiteY27" fmla="*/ 135535 h 360679"/>
                <a:gd name="connsiteX28" fmla="*/ 1060 w 29569"/>
                <a:gd name="connsiteY28" fmla="*/ 111488 h 360679"/>
                <a:gd name="connsiteX29" fmla="*/ 176 w 29569"/>
                <a:gd name="connsiteY29" fmla="*/ 69415 h 360679"/>
                <a:gd name="connsiteX30" fmla="*/ -1426 w 29569"/>
                <a:gd name="connsiteY30" fmla="*/ 26035 h 360679"/>
                <a:gd name="connsiteX31" fmla="*/ -619 w 29569"/>
                <a:gd name="connsiteY31" fmla="*/ 1002 h 360679"/>
                <a:gd name="connsiteX32" fmla="*/ 355 w 29569"/>
                <a:gd name="connsiteY32" fmla="*/ -1573 h 36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9569" h="360679">
                  <a:moveTo>
                    <a:pt x="355" y="-1573"/>
                  </a:moveTo>
                  <a:cubicBezTo>
                    <a:pt x="278" y="6959"/>
                    <a:pt x="-132" y="15492"/>
                    <a:pt x="-106" y="24050"/>
                  </a:cubicBezTo>
                  <a:cubicBezTo>
                    <a:pt x="-106" y="32070"/>
                    <a:pt x="-247" y="40167"/>
                    <a:pt x="855" y="48174"/>
                  </a:cubicBezTo>
                  <a:cubicBezTo>
                    <a:pt x="996" y="48789"/>
                    <a:pt x="1073" y="49416"/>
                    <a:pt x="1111" y="50044"/>
                  </a:cubicBezTo>
                  <a:cubicBezTo>
                    <a:pt x="906" y="59012"/>
                    <a:pt x="2533" y="67980"/>
                    <a:pt x="2238" y="77012"/>
                  </a:cubicBezTo>
                  <a:cubicBezTo>
                    <a:pt x="1816" y="89990"/>
                    <a:pt x="2674" y="102930"/>
                    <a:pt x="3366" y="115857"/>
                  </a:cubicBezTo>
                  <a:cubicBezTo>
                    <a:pt x="4224" y="131935"/>
                    <a:pt x="5300" y="147988"/>
                    <a:pt x="6197" y="164066"/>
                  </a:cubicBezTo>
                  <a:cubicBezTo>
                    <a:pt x="6876" y="176019"/>
                    <a:pt x="7799" y="187985"/>
                    <a:pt x="8977" y="199938"/>
                  </a:cubicBezTo>
                  <a:cubicBezTo>
                    <a:pt x="10502" y="215632"/>
                    <a:pt x="12552" y="231262"/>
                    <a:pt x="15114" y="246815"/>
                  </a:cubicBezTo>
                  <a:cubicBezTo>
                    <a:pt x="17061" y="258473"/>
                    <a:pt x="18470" y="270221"/>
                    <a:pt x="20341" y="281893"/>
                  </a:cubicBezTo>
                  <a:cubicBezTo>
                    <a:pt x="21455" y="290182"/>
                    <a:pt x="22096" y="298522"/>
                    <a:pt x="22288" y="306888"/>
                  </a:cubicBezTo>
                  <a:cubicBezTo>
                    <a:pt x="22621" y="313972"/>
                    <a:pt x="23416" y="321057"/>
                    <a:pt x="24428" y="328090"/>
                  </a:cubicBezTo>
                  <a:cubicBezTo>
                    <a:pt x="24979" y="331857"/>
                    <a:pt x="25094" y="335649"/>
                    <a:pt x="25401" y="339403"/>
                  </a:cubicBezTo>
                  <a:cubicBezTo>
                    <a:pt x="25927" y="346026"/>
                    <a:pt x="27349" y="352509"/>
                    <a:pt x="27964" y="359107"/>
                  </a:cubicBezTo>
                  <a:cubicBezTo>
                    <a:pt x="25875" y="356481"/>
                    <a:pt x="26157" y="353239"/>
                    <a:pt x="25645" y="350139"/>
                  </a:cubicBezTo>
                  <a:cubicBezTo>
                    <a:pt x="24825" y="345348"/>
                    <a:pt x="23838" y="340531"/>
                    <a:pt x="24082" y="335649"/>
                  </a:cubicBezTo>
                  <a:cubicBezTo>
                    <a:pt x="24043" y="332344"/>
                    <a:pt x="23672" y="329051"/>
                    <a:pt x="22980" y="325823"/>
                  </a:cubicBezTo>
                  <a:cubicBezTo>
                    <a:pt x="21404" y="315574"/>
                    <a:pt x="21391" y="305145"/>
                    <a:pt x="20136" y="294870"/>
                  </a:cubicBezTo>
                  <a:cubicBezTo>
                    <a:pt x="18970" y="285377"/>
                    <a:pt x="17215" y="275974"/>
                    <a:pt x="15806" y="266519"/>
                  </a:cubicBezTo>
                  <a:cubicBezTo>
                    <a:pt x="14678" y="259075"/>
                    <a:pt x="13705" y="251606"/>
                    <a:pt x="12616" y="244163"/>
                  </a:cubicBezTo>
                  <a:cubicBezTo>
                    <a:pt x="11898" y="239192"/>
                    <a:pt x="11014" y="234247"/>
                    <a:pt x="10374" y="229276"/>
                  </a:cubicBezTo>
                  <a:cubicBezTo>
                    <a:pt x="9451" y="222127"/>
                    <a:pt x="8055" y="215017"/>
                    <a:pt x="7927" y="207778"/>
                  </a:cubicBezTo>
                  <a:cubicBezTo>
                    <a:pt x="7773" y="204332"/>
                    <a:pt x="7376" y="200911"/>
                    <a:pt x="6722" y="197529"/>
                  </a:cubicBezTo>
                  <a:cubicBezTo>
                    <a:pt x="5864" y="192405"/>
                    <a:pt x="6722" y="187101"/>
                    <a:pt x="5159" y="182079"/>
                  </a:cubicBezTo>
                  <a:cubicBezTo>
                    <a:pt x="5070" y="181771"/>
                    <a:pt x="5044" y="181451"/>
                    <a:pt x="5082" y="181131"/>
                  </a:cubicBezTo>
                  <a:cubicBezTo>
                    <a:pt x="5595" y="173444"/>
                    <a:pt x="4416" y="165757"/>
                    <a:pt x="3801" y="158070"/>
                  </a:cubicBezTo>
                  <a:cubicBezTo>
                    <a:pt x="3276" y="150883"/>
                    <a:pt x="3942" y="143580"/>
                    <a:pt x="2238" y="136470"/>
                  </a:cubicBezTo>
                  <a:cubicBezTo>
                    <a:pt x="2200" y="136163"/>
                    <a:pt x="2200" y="135842"/>
                    <a:pt x="2238" y="135535"/>
                  </a:cubicBezTo>
                  <a:cubicBezTo>
                    <a:pt x="2840" y="127477"/>
                    <a:pt x="1662" y="119457"/>
                    <a:pt x="1060" y="111488"/>
                  </a:cubicBezTo>
                  <a:cubicBezTo>
                    <a:pt x="9" y="97395"/>
                    <a:pt x="1060" y="83405"/>
                    <a:pt x="176" y="69415"/>
                  </a:cubicBezTo>
                  <a:cubicBezTo>
                    <a:pt x="-760" y="54951"/>
                    <a:pt x="-2092" y="40500"/>
                    <a:pt x="-1426" y="26035"/>
                  </a:cubicBezTo>
                  <a:cubicBezTo>
                    <a:pt x="-1041" y="17683"/>
                    <a:pt x="-708" y="9381"/>
                    <a:pt x="-619" y="1002"/>
                  </a:cubicBezTo>
                  <a:cubicBezTo>
                    <a:pt x="-772" y="29"/>
                    <a:pt x="-401" y="-945"/>
                    <a:pt x="355" y="-1573"/>
                  </a:cubicBezTo>
                  <a:close/>
                </a:path>
              </a:pathLst>
            </a:custGeom>
            <a:solidFill>
              <a:srgbClr val="270000"/>
            </a:solidFill>
            <a:ln w="1280" cap="flat">
              <a:noFill/>
              <a:prstDash val="solid"/>
              <a:miter/>
            </a:ln>
          </p:spPr>
          <p:txBody>
            <a:bodyPr rtlCol="0" anchor="ctr"/>
            <a:lstStyle/>
            <a:p>
              <a:endParaRPr lang="es-CO"/>
            </a:p>
          </p:txBody>
        </p:sp>
        <p:sp>
          <p:nvSpPr>
            <p:cNvPr id="228" name="Freeform: Shape 227">
              <a:extLst>
                <a:ext uri="{FF2B5EF4-FFF2-40B4-BE49-F238E27FC236}">
                  <a16:creationId xmlns:a16="http://schemas.microsoft.com/office/drawing/2014/main" id="{D93F0EA4-F38C-AEA2-3304-177DAE16AAE8}"/>
                </a:ext>
              </a:extLst>
            </p:cNvPr>
            <p:cNvSpPr/>
            <p:nvPr/>
          </p:nvSpPr>
          <p:spPr>
            <a:xfrm>
              <a:off x="-876031" y="196275"/>
              <a:ext cx="925" cy="1883"/>
            </a:xfrm>
            <a:custGeom>
              <a:avLst/>
              <a:gdLst>
                <a:gd name="connsiteX0" fmla="*/ -1595 w 925"/>
                <a:gd name="connsiteY0" fmla="*/ -1573 h 1883"/>
                <a:gd name="connsiteX1" fmla="*/ -711 w 925"/>
                <a:gd name="connsiteY1" fmla="*/ 310 h 1883"/>
                <a:gd name="connsiteX2" fmla="*/ -1595 w 925"/>
                <a:gd name="connsiteY2" fmla="*/ -1573 h 1883"/>
              </a:gdLst>
              <a:ahLst/>
              <a:cxnLst>
                <a:cxn ang="0">
                  <a:pos x="connsiteX0" y="connsiteY0"/>
                </a:cxn>
                <a:cxn ang="0">
                  <a:pos x="connsiteX1" y="connsiteY1"/>
                </a:cxn>
                <a:cxn ang="0">
                  <a:pos x="connsiteX2" y="connsiteY2"/>
                </a:cxn>
              </a:cxnLst>
              <a:rect l="l" t="t" r="r" b="b"/>
              <a:pathLst>
                <a:path w="925" h="1883">
                  <a:moveTo>
                    <a:pt x="-1595" y="-1573"/>
                  </a:moveTo>
                  <a:cubicBezTo>
                    <a:pt x="-928" y="-1202"/>
                    <a:pt x="-570" y="-446"/>
                    <a:pt x="-711" y="310"/>
                  </a:cubicBezTo>
                  <a:cubicBezTo>
                    <a:pt x="-1338" y="-100"/>
                    <a:pt x="-1672" y="-830"/>
                    <a:pt x="-1595" y="-1573"/>
                  </a:cubicBezTo>
                  <a:close/>
                </a:path>
              </a:pathLst>
            </a:custGeom>
            <a:solidFill>
              <a:srgbClr val="020202"/>
            </a:solidFill>
            <a:ln w="1280" cap="flat">
              <a:noFill/>
              <a:prstDash val="solid"/>
              <a:miter/>
            </a:ln>
          </p:spPr>
          <p:txBody>
            <a:bodyPr rtlCol="0" anchor="ctr"/>
            <a:lstStyle/>
            <a:p>
              <a:endParaRPr lang="es-CO"/>
            </a:p>
          </p:txBody>
        </p:sp>
        <p:sp>
          <p:nvSpPr>
            <p:cNvPr id="229" name="Freeform: Shape 228">
              <a:extLst>
                <a:ext uri="{FF2B5EF4-FFF2-40B4-BE49-F238E27FC236}">
                  <a16:creationId xmlns:a16="http://schemas.microsoft.com/office/drawing/2014/main" id="{2153EED5-D68B-1B2B-D55E-969E1BFF7C10}"/>
                </a:ext>
              </a:extLst>
            </p:cNvPr>
            <p:cNvSpPr/>
            <p:nvPr/>
          </p:nvSpPr>
          <p:spPr>
            <a:xfrm>
              <a:off x="-889291" y="104212"/>
              <a:ext cx="933" cy="1883"/>
            </a:xfrm>
            <a:custGeom>
              <a:avLst/>
              <a:gdLst>
                <a:gd name="connsiteX0" fmla="*/ -1595 w 933"/>
                <a:gd name="connsiteY0" fmla="*/ -1573 h 1883"/>
                <a:gd name="connsiteX1" fmla="*/ -698 w 933"/>
                <a:gd name="connsiteY1" fmla="*/ 310 h 1883"/>
                <a:gd name="connsiteX2" fmla="*/ -1595 w 933"/>
                <a:gd name="connsiteY2" fmla="*/ -1573 h 1883"/>
              </a:gdLst>
              <a:ahLst/>
              <a:cxnLst>
                <a:cxn ang="0">
                  <a:pos x="connsiteX0" y="connsiteY0"/>
                </a:cxn>
                <a:cxn ang="0">
                  <a:pos x="connsiteX1" y="connsiteY1"/>
                </a:cxn>
                <a:cxn ang="0">
                  <a:pos x="connsiteX2" y="connsiteY2"/>
                </a:cxn>
              </a:cxnLst>
              <a:rect l="l" t="t" r="r" b="b"/>
              <a:pathLst>
                <a:path w="933" h="1883">
                  <a:moveTo>
                    <a:pt x="-1595" y="-1573"/>
                  </a:moveTo>
                  <a:cubicBezTo>
                    <a:pt x="-929" y="-1201"/>
                    <a:pt x="-570" y="-445"/>
                    <a:pt x="-698" y="310"/>
                  </a:cubicBezTo>
                  <a:cubicBezTo>
                    <a:pt x="-1326" y="-100"/>
                    <a:pt x="-1672" y="-830"/>
                    <a:pt x="-1595" y="-1573"/>
                  </a:cubicBezTo>
                  <a:close/>
                </a:path>
              </a:pathLst>
            </a:custGeom>
            <a:solidFill>
              <a:srgbClr val="020202"/>
            </a:solidFill>
            <a:ln w="1280" cap="flat">
              <a:noFill/>
              <a:prstDash val="solid"/>
              <a:miter/>
            </a:ln>
          </p:spPr>
          <p:txBody>
            <a:bodyPr rtlCol="0" anchor="ctr"/>
            <a:lstStyle/>
            <a:p>
              <a:endParaRPr lang="es-CO"/>
            </a:p>
          </p:txBody>
        </p:sp>
        <p:sp>
          <p:nvSpPr>
            <p:cNvPr id="230" name="Freeform: Shape 229">
              <a:extLst>
                <a:ext uri="{FF2B5EF4-FFF2-40B4-BE49-F238E27FC236}">
                  <a16:creationId xmlns:a16="http://schemas.microsoft.com/office/drawing/2014/main" id="{B7A709FA-26DB-3993-153D-DC8BE4951A25}"/>
                </a:ext>
              </a:extLst>
            </p:cNvPr>
            <p:cNvSpPr/>
            <p:nvPr/>
          </p:nvSpPr>
          <p:spPr>
            <a:xfrm>
              <a:off x="-875057" y="214314"/>
              <a:ext cx="909" cy="1870"/>
            </a:xfrm>
            <a:custGeom>
              <a:avLst/>
              <a:gdLst>
                <a:gd name="connsiteX0" fmla="*/ -1595 w 909"/>
                <a:gd name="connsiteY0" fmla="*/ -1573 h 1870"/>
                <a:gd name="connsiteX1" fmla="*/ -736 w 909"/>
                <a:gd name="connsiteY1" fmla="*/ 298 h 1870"/>
                <a:gd name="connsiteX2" fmla="*/ -1595 w 909"/>
                <a:gd name="connsiteY2" fmla="*/ -1573 h 1870"/>
              </a:gdLst>
              <a:ahLst/>
              <a:cxnLst>
                <a:cxn ang="0">
                  <a:pos x="connsiteX0" y="connsiteY0"/>
                </a:cxn>
                <a:cxn ang="0">
                  <a:pos x="connsiteX1" y="connsiteY1"/>
                </a:cxn>
                <a:cxn ang="0">
                  <a:pos x="connsiteX2" y="connsiteY2"/>
                </a:cxn>
              </a:cxnLst>
              <a:rect l="l" t="t" r="r" b="b"/>
              <a:pathLst>
                <a:path w="909" h="1870">
                  <a:moveTo>
                    <a:pt x="-1595" y="-1573"/>
                  </a:moveTo>
                  <a:cubicBezTo>
                    <a:pt x="-928" y="-1214"/>
                    <a:pt x="-570" y="-445"/>
                    <a:pt x="-736" y="298"/>
                  </a:cubicBezTo>
                  <a:cubicBezTo>
                    <a:pt x="-1338" y="-125"/>
                    <a:pt x="-1671" y="-843"/>
                    <a:pt x="-1595" y="-1573"/>
                  </a:cubicBezTo>
                  <a:close/>
                </a:path>
              </a:pathLst>
            </a:custGeom>
            <a:solidFill>
              <a:srgbClr val="020202"/>
            </a:solidFill>
            <a:ln w="1280" cap="flat">
              <a:noFill/>
              <a:prstDash val="solid"/>
              <a:miter/>
            </a:ln>
          </p:spPr>
          <p:txBody>
            <a:bodyPr rtlCol="0" anchor="ctr"/>
            <a:lstStyle/>
            <a:p>
              <a:endParaRPr lang="es-CO"/>
            </a:p>
          </p:txBody>
        </p:sp>
        <p:sp>
          <p:nvSpPr>
            <p:cNvPr id="231" name="Freeform: Shape 230">
              <a:extLst>
                <a:ext uri="{FF2B5EF4-FFF2-40B4-BE49-F238E27FC236}">
                  <a16:creationId xmlns:a16="http://schemas.microsoft.com/office/drawing/2014/main" id="{9C5B7E2B-4DB2-4989-830A-47BB143D5F49}"/>
                </a:ext>
              </a:extLst>
            </p:cNvPr>
            <p:cNvSpPr/>
            <p:nvPr/>
          </p:nvSpPr>
          <p:spPr>
            <a:xfrm>
              <a:off x="-876953" y="186782"/>
              <a:ext cx="925" cy="1896"/>
            </a:xfrm>
            <a:custGeom>
              <a:avLst/>
              <a:gdLst>
                <a:gd name="connsiteX0" fmla="*/ -1595 w 925"/>
                <a:gd name="connsiteY0" fmla="*/ -1573 h 1896"/>
                <a:gd name="connsiteX1" fmla="*/ -711 w 925"/>
                <a:gd name="connsiteY1" fmla="*/ 323 h 1896"/>
                <a:gd name="connsiteX2" fmla="*/ -1595 w 925"/>
                <a:gd name="connsiteY2" fmla="*/ -1573 h 1896"/>
              </a:gdLst>
              <a:ahLst/>
              <a:cxnLst>
                <a:cxn ang="0">
                  <a:pos x="connsiteX0" y="connsiteY0"/>
                </a:cxn>
                <a:cxn ang="0">
                  <a:pos x="connsiteX1" y="connsiteY1"/>
                </a:cxn>
                <a:cxn ang="0">
                  <a:pos x="connsiteX2" y="connsiteY2"/>
                </a:cxn>
              </a:cxnLst>
              <a:rect l="l" t="t" r="r" b="b"/>
              <a:pathLst>
                <a:path w="925" h="1896">
                  <a:moveTo>
                    <a:pt x="-1595" y="-1573"/>
                  </a:moveTo>
                  <a:cubicBezTo>
                    <a:pt x="-928" y="-1188"/>
                    <a:pt x="-570" y="-432"/>
                    <a:pt x="-711" y="323"/>
                  </a:cubicBezTo>
                  <a:cubicBezTo>
                    <a:pt x="-1338" y="-99"/>
                    <a:pt x="-1672" y="-830"/>
                    <a:pt x="-1595" y="-1573"/>
                  </a:cubicBezTo>
                  <a:close/>
                </a:path>
              </a:pathLst>
            </a:custGeom>
            <a:solidFill>
              <a:srgbClr val="020202"/>
            </a:solidFill>
            <a:ln w="1280" cap="flat">
              <a:noFill/>
              <a:prstDash val="solid"/>
              <a:miter/>
            </a:ln>
          </p:spPr>
          <p:txBody>
            <a:bodyPr rtlCol="0" anchor="ctr"/>
            <a:lstStyle/>
            <a:p>
              <a:endParaRPr lang="es-CO"/>
            </a:p>
          </p:txBody>
        </p:sp>
        <p:sp>
          <p:nvSpPr>
            <p:cNvPr id="232" name="Freeform: Shape 231">
              <a:extLst>
                <a:ext uri="{FF2B5EF4-FFF2-40B4-BE49-F238E27FC236}">
                  <a16:creationId xmlns:a16="http://schemas.microsoft.com/office/drawing/2014/main" id="{A2B42C6C-83BF-F81D-7766-3E12146698F7}"/>
                </a:ext>
              </a:extLst>
            </p:cNvPr>
            <p:cNvSpPr/>
            <p:nvPr/>
          </p:nvSpPr>
          <p:spPr>
            <a:xfrm>
              <a:off x="-885488" y="83343"/>
              <a:ext cx="909" cy="948"/>
            </a:xfrm>
            <a:custGeom>
              <a:avLst/>
              <a:gdLst>
                <a:gd name="connsiteX0" fmla="*/ -696 w 909"/>
                <a:gd name="connsiteY0" fmla="*/ -1573 h 948"/>
                <a:gd name="connsiteX1" fmla="*/ -1606 w 909"/>
                <a:gd name="connsiteY1" fmla="*/ -625 h 948"/>
              </a:gdLst>
              <a:ahLst/>
              <a:cxnLst>
                <a:cxn ang="0">
                  <a:pos x="connsiteX0" y="connsiteY0"/>
                </a:cxn>
                <a:cxn ang="0">
                  <a:pos x="connsiteX1" y="connsiteY1"/>
                </a:cxn>
              </a:cxnLst>
              <a:rect l="l" t="t" r="r" b="b"/>
              <a:pathLst>
                <a:path w="909" h="948">
                  <a:moveTo>
                    <a:pt x="-696" y="-1573"/>
                  </a:moveTo>
                  <a:lnTo>
                    <a:pt x="-1606" y="-625"/>
                  </a:lnTo>
                  <a:close/>
                </a:path>
              </a:pathLst>
            </a:custGeom>
            <a:solidFill>
              <a:srgbClr val="020202"/>
            </a:solidFill>
            <a:ln w="1280" cap="flat">
              <a:noFill/>
              <a:prstDash val="solid"/>
              <a:miter/>
            </a:ln>
          </p:spPr>
          <p:txBody>
            <a:bodyPr rtlCol="0" anchor="ctr"/>
            <a:lstStyle/>
            <a:p>
              <a:endParaRPr lang="es-CO"/>
            </a:p>
          </p:txBody>
        </p:sp>
        <p:sp>
          <p:nvSpPr>
            <p:cNvPr id="233" name="Freeform: Shape 232">
              <a:extLst>
                <a:ext uri="{FF2B5EF4-FFF2-40B4-BE49-F238E27FC236}">
                  <a16:creationId xmlns:a16="http://schemas.microsoft.com/office/drawing/2014/main" id="{E8DCA9E8-A363-6941-446B-C9D275F5011D}"/>
                </a:ext>
              </a:extLst>
            </p:cNvPr>
            <p:cNvSpPr/>
            <p:nvPr/>
          </p:nvSpPr>
          <p:spPr>
            <a:xfrm>
              <a:off x="-888332" y="91875"/>
              <a:ext cx="909" cy="960"/>
            </a:xfrm>
            <a:custGeom>
              <a:avLst/>
              <a:gdLst>
                <a:gd name="connsiteX0" fmla="*/ -696 w 909"/>
                <a:gd name="connsiteY0" fmla="*/ -1573 h 960"/>
                <a:gd name="connsiteX1" fmla="*/ -1606 w 909"/>
                <a:gd name="connsiteY1" fmla="*/ -612 h 960"/>
              </a:gdLst>
              <a:ahLst/>
              <a:cxnLst>
                <a:cxn ang="0">
                  <a:pos x="connsiteX0" y="connsiteY0"/>
                </a:cxn>
                <a:cxn ang="0">
                  <a:pos x="connsiteX1" y="connsiteY1"/>
                </a:cxn>
              </a:cxnLst>
              <a:rect l="l" t="t" r="r" b="b"/>
              <a:pathLst>
                <a:path w="909" h="960">
                  <a:moveTo>
                    <a:pt x="-696" y="-1573"/>
                  </a:moveTo>
                  <a:lnTo>
                    <a:pt x="-1606" y="-612"/>
                  </a:lnTo>
                  <a:close/>
                </a:path>
              </a:pathLst>
            </a:custGeom>
            <a:solidFill>
              <a:srgbClr val="020202"/>
            </a:solidFill>
            <a:ln w="1280" cap="flat">
              <a:noFill/>
              <a:prstDash val="solid"/>
              <a:miter/>
            </a:ln>
          </p:spPr>
          <p:txBody>
            <a:bodyPr rtlCol="0" anchor="ctr"/>
            <a:lstStyle/>
            <a:p>
              <a:endParaRPr lang="es-CO"/>
            </a:p>
          </p:txBody>
        </p:sp>
        <p:sp>
          <p:nvSpPr>
            <p:cNvPr id="234" name="Freeform: Shape 233">
              <a:extLst>
                <a:ext uri="{FF2B5EF4-FFF2-40B4-BE49-F238E27FC236}">
                  <a16:creationId xmlns:a16="http://schemas.microsoft.com/office/drawing/2014/main" id="{E5F2A17D-78A0-1AF9-1533-5B92063B70AA}"/>
                </a:ext>
              </a:extLst>
            </p:cNvPr>
            <p:cNvSpPr/>
            <p:nvPr/>
          </p:nvSpPr>
          <p:spPr>
            <a:xfrm>
              <a:off x="-889280" y="98524"/>
              <a:ext cx="871" cy="948"/>
            </a:xfrm>
            <a:custGeom>
              <a:avLst/>
              <a:gdLst>
                <a:gd name="connsiteX0" fmla="*/ -734 w 871"/>
                <a:gd name="connsiteY0" fmla="*/ -1573 h 948"/>
                <a:gd name="connsiteX1" fmla="*/ -1606 w 871"/>
                <a:gd name="connsiteY1" fmla="*/ -625 h 948"/>
                <a:gd name="connsiteX2" fmla="*/ -734 w 871"/>
                <a:gd name="connsiteY2" fmla="*/ -1573 h 948"/>
              </a:gdLst>
              <a:ahLst/>
              <a:cxnLst>
                <a:cxn ang="0">
                  <a:pos x="connsiteX0" y="connsiteY0"/>
                </a:cxn>
                <a:cxn ang="0">
                  <a:pos x="connsiteX1" y="connsiteY1"/>
                </a:cxn>
                <a:cxn ang="0">
                  <a:pos x="connsiteX2" y="connsiteY2"/>
                </a:cxn>
              </a:cxnLst>
              <a:rect l="l" t="t" r="r" b="b"/>
              <a:pathLst>
                <a:path w="871" h="948">
                  <a:moveTo>
                    <a:pt x="-734" y="-1573"/>
                  </a:moveTo>
                  <a:cubicBezTo>
                    <a:pt x="-1029" y="-1253"/>
                    <a:pt x="-1311" y="-932"/>
                    <a:pt x="-1606" y="-625"/>
                  </a:cubicBezTo>
                  <a:cubicBezTo>
                    <a:pt x="-1311" y="-932"/>
                    <a:pt x="-1029" y="-1253"/>
                    <a:pt x="-734" y="-1573"/>
                  </a:cubicBezTo>
                  <a:close/>
                </a:path>
              </a:pathLst>
            </a:custGeom>
            <a:solidFill>
              <a:srgbClr val="020202"/>
            </a:solidFill>
            <a:ln w="1280" cap="flat">
              <a:noFill/>
              <a:prstDash val="solid"/>
              <a:miter/>
            </a:ln>
          </p:spPr>
          <p:txBody>
            <a:bodyPr rtlCol="0" anchor="ctr"/>
            <a:lstStyle/>
            <a:p>
              <a:endParaRPr lang="es-CO"/>
            </a:p>
          </p:txBody>
        </p:sp>
        <p:sp>
          <p:nvSpPr>
            <p:cNvPr id="235" name="Freeform: Shape 234">
              <a:extLst>
                <a:ext uri="{FF2B5EF4-FFF2-40B4-BE49-F238E27FC236}">
                  <a16:creationId xmlns:a16="http://schemas.microsoft.com/office/drawing/2014/main" id="{9FD39304-58FA-E011-F048-9F735143B3F9}"/>
                </a:ext>
              </a:extLst>
            </p:cNvPr>
            <p:cNvSpPr/>
            <p:nvPr/>
          </p:nvSpPr>
          <p:spPr>
            <a:xfrm>
              <a:off x="-888332" y="111810"/>
              <a:ext cx="909" cy="948"/>
            </a:xfrm>
            <a:custGeom>
              <a:avLst/>
              <a:gdLst>
                <a:gd name="connsiteX0" fmla="*/ -1606 w 909"/>
                <a:gd name="connsiteY0" fmla="*/ -1573 h 948"/>
                <a:gd name="connsiteX1" fmla="*/ -696 w 909"/>
                <a:gd name="connsiteY1" fmla="*/ -625 h 948"/>
                <a:gd name="connsiteX2" fmla="*/ -1606 w 909"/>
                <a:gd name="connsiteY2" fmla="*/ -1573 h 948"/>
              </a:gdLst>
              <a:ahLst/>
              <a:cxnLst>
                <a:cxn ang="0">
                  <a:pos x="connsiteX0" y="connsiteY0"/>
                </a:cxn>
                <a:cxn ang="0">
                  <a:pos x="connsiteX1" y="connsiteY1"/>
                </a:cxn>
                <a:cxn ang="0">
                  <a:pos x="connsiteX2" y="connsiteY2"/>
                </a:cxn>
              </a:cxnLst>
              <a:rect l="l" t="t" r="r" b="b"/>
              <a:pathLst>
                <a:path w="909" h="948">
                  <a:moveTo>
                    <a:pt x="-1606" y="-1573"/>
                  </a:moveTo>
                  <a:cubicBezTo>
                    <a:pt x="-1298" y="-1253"/>
                    <a:pt x="-1003" y="-932"/>
                    <a:pt x="-696" y="-625"/>
                  </a:cubicBezTo>
                  <a:cubicBezTo>
                    <a:pt x="-1003" y="-932"/>
                    <a:pt x="-1298" y="-1253"/>
                    <a:pt x="-1606" y="-1573"/>
                  </a:cubicBezTo>
                  <a:close/>
                </a:path>
              </a:pathLst>
            </a:custGeom>
            <a:solidFill>
              <a:srgbClr val="020202"/>
            </a:solidFill>
            <a:ln w="1280" cap="flat">
              <a:noFill/>
              <a:prstDash val="solid"/>
              <a:miter/>
            </a:ln>
          </p:spPr>
          <p:txBody>
            <a:bodyPr rtlCol="0" anchor="ctr"/>
            <a:lstStyle/>
            <a:p>
              <a:endParaRPr lang="es-CO"/>
            </a:p>
          </p:txBody>
        </p:sp>
        <p:sp>
          <p:nvSpPr>
            <p:cNvPr id="236" name="Freeform: Shape 235">
              <a:extLst>
                <a:ext uri="{FF2B5EF4-FFF2-40B4-BE49-F238E27FC236}">
                  <a16:creationId xmlns:a16="http://schemas.microsoft.com/office/drawing/2014/main" id="{692717C6-0D09-8FEB-9022-F4DAD6E301EA}"/>
                </a:ext>
              </a:extLst>
            </p:cNvPr>
            <p:cNvSpPr/>
            <p:nvPr/>
          </p:nvSpPr>
          <p:spPr>
            <a:xfrm>
              <a:off x="-887384" y="117511"/>
              <a:ext cx="807" cy="922"/>
            </a:xfrm>
            <a:custGeom>
              <a:avLst/>
              <a:gdLst>
                <a:gd name="connsiteX0" fmla="*/ -1606 w 807"/>
                <a:gd name="connsiteY0" fmla="*/ -1573 h 922"/>
                <a:gd name="connsiteX1" fmla="*/ -798 w 807"/>
                <a:gd name="connsiteY1" fmla="*/ -650 h 922"/>
              </a:gdLst>
              <a:ahLst/>
              <a:cxnLst>
                <a:cxn ang="0">
                  <a:pos x="connsiteX0" y="connsiteY0"/>
                </a:cxn>
                <a:cxn ang="0">
                  <a:pos x="connsiteX1" y="connsiteY1"/>
                </a:cxn>
              </a:cxnLst>
              <a:rect l="l" t="t" r="r" b="b"/>
              <a:pathLst>
                <a:path w="807" h="922">
                  <a:moveTo>
                    <a:pt x="-1606" y="-1573"/>
                  </a:moveTo>
                  <a:lnTo>
                    <a:pt x="-798" y="-650"/>
                  </a:lnTo>
                  <a:close/>
                </a:path>
              </a:pathLst>
            </a:custGeom>
            <a:solidFill>
              <a:srgbClr val="020202"/>
            </a:solidFill>
            <a:ln w="1280" cap="flat">
              <a:noFill/>
              <a:prstDash val="solid"/>
              <a:miter/>
            </a:ln>
          </p:spPr>
          <p:txBody>
            <a:bodyPr rtlCol="0" anchor="ctr"/>
            <a:lstStyle/>
            <a:p>
              <a:endParaRPr lang="es-CO"/>
            </a:p>
          </p:txBody>
        </p:sp>
        <p:sp>
          <p:nvSpPr>
            <p:cNvPr id="237" name="Freeform: Shape 236">
              <a:extLst>
                <a:ext uri="{FF2B5EF4-FFF2-40B4-BE49-F238E27FC236}">
                  <a16:creationId xmlns:a16="http://schemas.microsoft.com/office/drawing/2014/main" id="{8F6719D3-95E9-0D37-A2DA-A88A32E7872D}"/>
                </a:ext>
              </a:extLst>
            </p:cNvPr>
            <p:cNvSpPr/>
            <p:nvPr/>
          </p:nvSpPr>
          <p:spPr>
            <a:xfrm>
              <a:off x="-884540" y="138381"/>
              <a:ext cx="858" cy="948"/>
            </a:xfrm>
            <a:custGeom>
              <a:avLst/>
              <a:gdLst>
                <a:gd name="connsiteX0" fmla="*/ -1606 w 858"/>
                <a:gd name="connsiteY0" fmla="*/ -1573 h 948"/>
                <a:gd name="connsiteX1" fmla="*/ -747 w 858"/>
                <a:gd name="connsiteY1" fmla="*/ -625 h 948"/>
              </a:gdLst>
              <a:ahLst/>
              <a:cxnLst>
                <a:cxn ang="0">
                  <a:pos x="connsiteX0" y="connsiteY0"/>
                </a:cxn>
                <a:cxn ang="0">
                  <a:pos x="connsiteX1" y="connsiteY1"/>
                </a:cxn>
              </a:cxnLst>
              <a:rect l="l" t="t" r="r" b="b"/>
              <a:pathLst>
                <a:path w="858" h="948">
                  <a:moveTo>
                    <a:pt x="-1606" y="-1573"/>
                  </a:moveTo>
                  <a:lnTo>
                    <a:pt x="-747" y="-625"/>
                  </a:lnTo>
                  <a:close/>
                </a:path>
              </a:pathLst>
            </a:custGeom>
            <a:solidFill>
              <a:srgbClr val="020202"/>
            </a:solidFill>
            <a:ln w="1280" cap="flat">
              <a:noFill/>
              <a:prstDash val="solid"/>
              <a:miter/>
            </a:ln>
          </p:spPr>
          <p:txBody>
            <a:bodyPr rtlCol="0" anchor="ctr"/>
            <a:lstStyle/>
            <a:p>
              <a:endParaRPr lang="es-CO"/>
            </a:p>
          </p:txBody>
        </p:sp>
        <p:sp>
          <p:nvSpPr>
            <p:cNvPr id="238" name="Freeform: Shape 237">
              <a:extLst>
                <a:ext uri="{FF2B5EF4-FFF2-40B4-BE49-F238E27FC236}">
                  <a16:creationId xmlns:a16="http://schemas.microsoft.com/office/drawing/2014/main" id="{3385AE7A-74C1-2D93-73F1-1FD64E3B50B2}"/>
                </a:ext>
              </a:extLst>
            </p:cNvPr>
            <p:cNvSpPr/>
            <p:nvPr/>
          </p:nvSpPr>
          <p:spPr>
            <a:xfrm>
              <a:off x="-879787" y="164016"/>
              <a:ext cx="858" cy="935"/>
            </a:xfrm>
            <a:custGeom>
              <a:avLst/>
              <a:gdLst>
                <a:gd name="connsiteX0" fmla="*/ -1606 w 858"/>
                <a:gd name="connsiteY0" fmla="*/ -1573 h 935"/>
                <a:gd name="connsiteX1" fmla="*/ -747 w 858"/>
                <a:gd name="connsiteY1" fmla="*/ -638 h 935"/>
                <a:gd name="connsiteX2" fmla="*/ -1606 w 858"/>
                <a:gd name="connsiteY2" fmla="*/ -1573 h 935"/>
              </a:gdLst>
              <a:ahLst/>
              <a:cxnLst>
                <a:cxn ang="0">
                  <a:pos x="connsiteX0" y="connsiteY0"/>
                </a:cxn>
                <a:cxn ang="0">
                  <a:pos x="connsiteX1" y="connsiteY1"/>
                </a:cxn>
                <a:cxn ang="0">
                  <a:pos x="connsiteX2" y="connsiteY2"/>
                </a:cxn>
              </a:cxnLst>
              <a:rect l="l" t="t" r="r" b="b"/>
              <a:pathLst>
                <a:path w="858" h="935">
                  <a:moveTo>
                    <a:pt x="-1606" y="-1573"/>
                  </a:moveTo>
                  <a:lnTo>
                    <a:pt x="-747" y="-638"/>
                  </a:lnTo>
                  <a:cubicBezTo>
                    <a:pt x="-1042" y="-945"/>
                    <a:pt x="-1324" y="-1265"/>
                    <a:pt x="-1606" y="-1573"/>
                  </a:cubicBezTo>
                  <a:close/>
                </a:path>
              </a:pathLst>
            </a:custGeom>
            <a:solidFill>
              <a:srgbClr val="020202"/>
            </a:solidFill>
            <a:ln w="1280" cap="flat">
              <a:noFill/>
              <a:prstDash val="solid"/>
              <a:miter/>
            </a:ln>
          </p:spPr>
          <p:txBody>
            <a:bodyPr rtlCol="0" anchor="ctr"/>
            <a:lstStyle/>
            <a:p>
              <a:endParaRPr lang="es-CO"/>
            </a:p>
          </p:txBody>
        </p:sp>
        <p:sp>
          <p:nvSpPr>
            <p:cNvPr id="239" name="Freeform: Shape 238">
              <a:extLst>
                <a:ext uri="{FF2B5EF4-FFF2-40B4-BE49-F238E27FC236}">
                  <a16:creationId xmlns:a16="http://schemas.microsoft.com/office/drawing/2014/main" id="{97CED4F1-5D05-7AD2-3A7D-F16CD6AC237E}"/>
                </a:ext>
              </a:extLst>
            </p:cNvPr>
            <p:cNvSpPr/>
            <p:nvPr/>
          </p:nvSpPr>
          <p:spPr>
            <a:xfrm>
              <a:off x="-877890" y="179198"/>
              <a:ext cx="845" cy="935"/>
            </a:xfrm>
            <a:custGeom>
              <a:avLst/>
              <a:gdLst>
                <a:gd name="connsiteX0" fmla="*/ -1606 w 845"/>
                <a:gd name="connsiteY0" fmla="*/ -1573 h 935"/>
                <a:gd name="connsiteX1" fmla="*/ -760 w 845"/>
                <a:gd name="connsiteY1" fmla="*/ -638 h 935"/>
              </a:gdLst>
              <a:ahLst/>
              <a:cxnLst>
                <a:cxn ang="0">
                  <a:pos x="connsiteX0" y="connsiteY0"/>
                </a:cxn>
                <a:cxn ang="0">
                  <a:pos x="connsiteX1" y="connsiteY1"/>
                </a:cxn>
              </a:cxnLst>
              <a:rect l="l" t="t" r="r" b="b"/>
              <a:pathLst>
                <a:path w="845" h="935">
                  <a:moveTo>
                    <a:pt x="-1606" y="-1573"/>
                  </a:moveTo>
                  <a:lnTo>
                    <a:pt x="-760" y="-638"/>
                  </a:lnTo>
                  <a:close/>
                </a:path>
              </a:pathLst>
            </a:custGeom>
            <a:solidFill>
              <a:srgbClr val="020202"/>
            </a:solidFill>
            <a:ln w="1280" cap="flat">
              <a:noFill/>
              <a:prstDash val="solid"/>
              <a:miter/>
            </a:ln>
          </p:spPr>
          <p:txBody>
            <a:bodyPr rtlCol="0" anchor="ctr"/>
            <a:lstStyle/>
            <a:p>
              <a:endParaRPr lang="es-CO"/>
            </a:p>
          </p:txBody>
        </p:sp>
        <p:sp>
          <p:nvSpPr>
            <p:cNvPr id="240" name="Freeform: Shape 239">
              <a:extLst>
                <a:ext uri="{FF2B5EF4-FFF2-40B4-BE49-F238E27FC236}">
                  <a16:creationId xmlns:a16="http://schemas.microsoft.com/office/drawing/2014/main" id="{BB04BFCD-F7ED-D96C-B5F2-05E38AE49FEE}"/>
                </a:ext>
              </a:extLst>
            </p:cNvPr>
            <p:cNvSpPr/>
            <p:nvPr/>
          </p:nvSpPr>
          <p:spPr>
            <a:xfrm>
              <a:off x="-874098" y="243729"/>
              <a:ext cx="858" cy="948"/>
            </a:xfrm>
            <a:custGeom>
              <a:avLst/>
              <a:gdLst>
                <a:gd name="connsiteX0" fmla="*/ -1606 w 858"/>
                <a:gd name="connsiteY0" fmla="*/ -1573 h 948"/>
                <a:gd name="connsiteX1" fmla="*/ -747 w 858"/>
                <a:gd name="connsiteY1" fmla="*/ -625 h 948"/>
              </a:gdLst>
              <a:ahLst/>
              <a:cxnLst>
                <a:cxn ang="0">
                  <a:pos x="connsiteX0" y="connsiteY0"/>
                </a:cxn>
                <a:cxn ang="0">
                  <a:pos x="connsiteX1" y="connsiteY1"/>
                </a:cxn>
              </a:cxnLst>
              <a:rect l="l" t="t" r="r" b="b"/>
              <a:pathLst>
                <a:path w="858" h="948">
                  <a:moveTo>
                    <a:pt x="-1606" y="-1573"/>
                  </a:moveTo>
                  <a:lnTo>
                    <a:pt x="-747" y="-625"/>
                  </a:lnTo>
                  <a:close/>
                </a:path>
              </a:pathLst>
            </a:custGeom>
            <a:solidFill>
              <a:srgbClr val="020202"/>
            </a:solidFill>
            <a:ln w="1280" cap="flat">
              <a:noFill/>
              <a:prstDash val="solid"/>
              <a:miter/>
            </a:ln>
          </p:spPr>
          <p:txBody>
            <a:bodyPr rtlCol="0" anchor="ctr"/>
            <a:lstStyle/>
            <a:p>
              <a:endParaRPr lang="es-CO"/>
            </a:p>
          </p:txBody>
        </p:sp>
        <p:sp>
          <p:nvSpPr>
            <p:cNvPr id="241" name="Freeform: Shape 240">
              <a:extLst>
                <a:ext uri="{FF2B5EF4-FFF2-40B4-BE49-F238E27FC236}">
                  <a16:creationId xmlns:a16="http://schemas.microsoft.com/office/drawing/2014/main" id="{E112BC1C-2F71-4D91-36CE-064AD66341FD}"/>
                </a:ext>
              </a:extLst>
            </p:cNvPr>
            <p:cNvSpPr/>
            <p:nvPr/>
          </p:nvSpPr>
          <p:spPr>
            <a:xfrm>
              <a:off x="-1230922" y="587293"/>
              <a:ext cx="948" cy="948"/>
            </a:xfrm>
            <a:custGeom>
              <a:avLst/>
              <a:gdLst>
                <a:gd name="connsiteX0" fmla="*/ -657 w 948"/>
                <a:gd name="connsiteY0" fmla="*/ -625 h 948"/>
                <a:gd name="connsiteX1" fmla="*/ -1606 w 948"/>
                <a:gd name="connsiteY1" fmla="*/ -1573 h 948"/>
                <a:gd name="connsiteX2" fmla="*/ -657 w 948"/>
                <a:gd name="connsiteY2" fmla="*/ -625 h 948"/>
              </a:gdLst>
              <a:ahLst/>
              <a:cxnLst>
                <a:cxn ang="0">
                  <a:pos x="connsiteX0" y="connsiteY0"/>
                </a:cxn>
                <a:cxn ang="0">
                  <a:pos x="connsiteX1" y="connsiteY1"/>
                </a:cxn>
                <a:cxn ang="0">
                  <a:pos x="connsiteX2" y="connsiteY2"/>
                </a:cxn>
              </a:cxnLst>
              <a:rect l="l" t="t" r="r" b="b"/>
              <a:pathLst>
                <a:path w="948" h="948">
                  <a:moveTo>
                    <a:pt x="-657" y="-625"/>
                  </a:moveTo>
                  <a:cubicBezTo>
                    <a:pt x="-965" y="-945"/>
                    <a:pt x="-1285" y="-1253"/>
                    <a:pt x="-1606" y="-1573"/>
                  </a:cubicBezTo>
                  <a:cubicBezTo>
                    <a:pt x="-1285" y="-1253"/>
                    <a:pt x="-965" y="-945"/>
                    <a:pt x="-657" y="-625"/>
                  </a:cubicBezTo>
                  <a:close/>
                </a:path>
              </a:pathLst>
            </a:custGeom>
            <a:solidFill>
              <a:srgbClr val="020202"/>
            </a:solidFill>
            <a:ln w="1280" cap="flat">
              <a:noFill/>
              <a:prstDash val="solid"/>
              <a:miter/>
            </a:ln>
          </p:spPr>
          <p:txBody>
            <a:bodyPr rtlCol="0" anchor="ctr"/>
            <a:lstStyle/>
            <a:p>
              <a:endParaRPr lang="es-CO"/>
            </a:p>
          </p:txBody>
        </p:sp>
        <p:sp>
          <p:nvSpPr>
            <p:cNvPr id="242" name="Freeform: Shape 241">
              <a:extLst>
                <a:ext uri="{FF2B5EF4-FFF2-40B4-BE49-F238E27FC236}">
                  <a16:creationId xmlns:a16="http://schemas.microsoft.com/office/drawing/2014/main" id="{35356D11-3319-723E-D1EE-294B9172FA31}"/>
                </a:ext>
              </a:extLst>
            </p:cNvPr>
            <p:cNvSpPr/>
            <p:nvPr/>
          </p:nvSpPr>
          <p:spPr>
            <a:xfrm>
              <a:off x="-1419814" y="-262556"/>
              <a:ext cx="453884" cy="403759"/>
            </a:xfrm>
            <a:custGeom>
              <a:avLst/>
              <a:gdLst>
                <a:gd name="connsiteX0" fmla="*/ 4981 w 453884"/>
                <a:gd name="connsiteY0" fmla="*/ 65063 h 403759"/>
                <a:gd name="connsiteX1" fmla="*/ 18240 w 453884"/>
                <a:gd name="connsiteY1" fmla="*/ 38685 h 403759"/>
                <a:gd name="connsiteX2" fmla="*/ 30283 w 453884"/>
                <a:gd name="connsiteY2" fmla="*/ 24118 h 403759"/>
                <a:gd name="connsiteX3" fmla="*/ 48872 w 453884"/>
                <a:gd name="connsiteY3" fmla="*/ 9821 h 403759"/>
                <a:gd name="connsiteX4" fmla="*/ 67385 w 453884"/>
                <a:gd name="connsiteY4" fmla="*/ 1596 h 403759"/>
                <a:gd name="connsiteX5" fmla="*/ 74457 w 453884"/>
                <a:gd name="connsiteY5" fmla="*/ -967 h 403759"/>
                <a:gd name="connsiteX6" fmla="*/ 88434 w 453884"/>
                <a:gd name="connsiteY6" fmla="*/ 10846 h 403759"/>
                <a:gd name="connsiteX7" fmla="*/ 81939 w 453884"/>
                <a:gd name="connsiteY7" fmla="*/ 20787 h 403759"/>
                <a:gd name="connsiteX8" fmla="*/ 56316 w 453884"/>
                <a:gd name="connsiteY8" fmla="*/ 37878 h 403759"/>
                <a:gd name="connsiteX9" fmla="*/ 29796 w 453884"/>
                <a:gd name="connsiteY9" fmla="*/ 67997 h 403759"/>
                <a:gd name="connsiteX10" fmla="*/ 25581 w 453884"/>
                <a:gd name="connsiteY10" fmla="*/ 86804 h 403759"/>
                <a:gd name="connsiteX11" fmla="*/ 28144 w 453884"/>
                <a:gd name="connsiteY11" fmla="*/ 88726 h 403759"/>
                <a:gd name="connsiteX12" fmla="*/ 46080 w 453884"/>
                <a:gd name="connsiteY12" fmla="*/ 92570 h 403759"/>
                <a:gd name="connsiteX13" fmla="*/ 54228 w 453884"/>
                <a:gd name="connsiteY13" fmla="*/ 90007 h 403759"/>
                <a:gd name="connsiteX14" fmla="*/ 62081 w 453884"/>
                <a:gd name="connsiteY14" fmla="*/ 82641 h 403759"/>
                <a:gd name="connsiteX15" fmla="*/ 67475 w 453884"/>
                <a:gd name="connsiteY15" fmla="*/ 72725 h 403759"/>
                <a:gd name="connsiteX16" fmla="*/ 76174 w 453884"/>
                <a:gd name="connsiteY16" fmla="*/ 53802 h 403759"/>
                <a:gd name="connsiteX17" fmla="*/ 93892 w 453884"/>
                <a:gd name="connsiteY17" fmla="*/ 52022 h 403759"/>
                <a:gd name="connsiteX18" fmla="*/ 97517 w 453884"/>
                <a:gd name="connsiteY18" fmla="*/ 65537 h 403759"/>
                <a:gd name="connsiteX19" fmla="*/ 95019 w 453884"/>
                <a:gd name="connsiteY19" fmla="*/ 68394 h 403759"/>
                <a:gd name="connsiteX20" fmla="*/ 72292 w 453884"/>
                <a:gd name="connsiteY20" fmla="*/ 95298 h 403759"/>
                <a:gd name="connsiteX21" fmla="*/ 67718 w 453884"/>
                <a:gd name="connsiteY21" fmla="*/ 119397 h 403759"/>
                <a:gd name="connsiteX22" fmla="*/ 67923 w 453884"/>
                <a:gd name="connsiteY22" fmla="*/ 130261 h 403759"/>
                <a:gd name="connsiteX23" fmla="*/ 67667 w 453884"/>
                <a:gd name="connsiteY23" fmla="*/ 131657 h 403759"/>
                <a:gd name="connsiteX24" fmla="*/ 66911 w 453884"/>
                <a:gd name="connsiteY24" fmla="*/ 137076 h 403759"/>
                <a:gd name="connsiteX25" fmla="*/ 66642 w 453884"/>
                <a:gd name="connsiteY25" fmla="*/ 138358 h 403759"/>
                <a:gd name="connsiteX26" fmla="*/ 65912 w 453884"/>
                <a:gd name="connsiteY26" fmla="*/ 142983 h 403759"/>
                <a:gd name="connsiteX27" fmla="*/ 65643 w 453884"/>
                <a:gd name="connsiteY27" fmla="*/ 144341 h 403759"/>
                <a:gd name="connsiteX28" fmla="*/ 64989 w 453884"/>
                <a:gd name="connsiteY28" fmla="*/ 149901 h 403759"/>
                <a:gd name="connsiteX29" fmla="*/ 64707 w 453884"/>
                <a:gd name="connsiteY29" fmla="*/ 151374 h 403759"/>
                <a:gd name="connsiteX30" fmla="*/ 64848 w 453884"/>
                <a:gd name="connsiteY30" fmla="*/ 200275 h 403759"/>
                <a:gd name="connsiteX31" fmla="*/ 72702 w 453884"/>
                <a:gd name="connsiteY31" fmla="*/ 237710 h 403759"/>
                <a:gd name="connsiteX32" fmla="*/ 72868 w 453884"/>
                <a:gd name="connsiteY32" fmla="*/ 242361 h 403759"/>
                <a:gd name="connsiteX33" fmla="*/ 72791 w 453884"/>
                <a:gd name="connsiteY33" fmla="*/ 253430 h 403759"/>
                <a:gd name="connsiteX34" fmla="*/ 83617 w 453884"/>
                <a:gd name="connsiteY34" fmla="*/ 284305 h 403759"/>
                <a:gd name="connsiteX35" fmla="*/ 101784 w 453884"/>
                <a:gd name="connsiteY35" fmla="*/ 305162 h 403759"/>
                <a:gd name="connsiteX36" fmla="*/ 106191 w 453884"/>
                <a:gd name="connsiteY36" fmla="*/ 306649 h 403759"/>
                <a:gd name="connsiteX37" fmla="*/ 122974 w 453884"/>
                <a:gd name="connsiteY37" fmla="*/ 304317 h 403759"/>
                <a:gd name="connsiteX38" fmla="*/ 131058 w 453884"/>
                <a:gd name="connsiteY38" fmla="*/ 305752 h 403759"/>
                <a:gd name="connsiteX39" fmla="*/ 146303 w 453884"/>
                <a:gd name="connsiteY39" fmla="*/ 314451 h 403759"/>
                <a:gd name="connsiteX40" fmla="*/ 200726 w 453884"/>
                <a:gd name="connsiteY40" fmla="*/ 332784 h 403759"/>
                <a:gd name="connsiteX41" fmla="*/ 229744 w 453884"/>
                <a:gd name="connsiteY41" fmla="*/ 336743 h 403759"/>
                <a:gd name="connsiteX42" fmla="*/ 268447 w 453884"/>
                <a:gd name="connsiteY42" fmla="*/ 334936 h 403759"/>
                <a:gd name="connsiteX43" fmla="*/ 280682 w 453884"/>
                <a:gd name="connsiteY43" fmla="*/ 333732 h 403759"/>
                <a:gd name="connsiteX44" fmla="*/ 311673 w 453884"/>
                <a:gd name="connsiteY44" fmla="*/ 330619 h 403759"/>
                <a:gd name="connsiteX45" fmla="*/ 314415 w 453884"/>
                <a:gd name="connsiteY45" fmla="*/ 329914 h 403759"/>
                <a:gd name="connsiteX46" fmla="*/ 326842 w 453884"/>
                <a:gd name="connsiteY46" fmla="*/ 329081 h 403759"/>
                <a:gd name="connsiteX47" fmla="*/ 345060 w 453884"/>
                <a:gd name="connsiteY47" fmla="*/ 327377 h 403759"/>
                <a:gd name="connsiteX48" fmla="*/ 353541 w 453884"/>
                <a:gd name="connsiteY48" fmla="*/ 327377 h 403759"/>
                <a:gd name="connsiteX49" fmla="*/ 371707 w 453884"/>
                <a:gd name="connsiteY49" fmla="*/ 325135 h 403759"/>
                <a:gd name="connsiteX50" fmla="*/ 372130 w 453884"/>
                <a:gd name="connsiteY50" fmla="*/ 324930 h 403759"/>
                <a:gd name="connsiteX51" fmla="*/ 389144 w 453884"/>
                <a:gd name="connsiteY51" fmla="*/ 319703 h 403759"/>
                <a:gd name="connsiteX52" fmla="*/ 394486 w 453884"/>
                <a:gd name="connsiteY52" fmla="*/ 318038 h 403759"/>
                <a:gd name="connsiteX53" fmla="*/ 420109 w 453884"/>
                <a:gd name="connsiteY53" fmla="*/ 309070 h 403759"/>
                <a:gd name="connsiteX54" fmla="*/ 422671 w 453884"/>
                <a:gd name="connsiteY54" fmla="*/ 307866 h 403759"/>
                <a:gd name="connsiteX55" fmla="*/ 431780 w 453884"/>
                <a:gd name="connsiteY55" fmla="*/ 304265 h 403759"/>
                <a:gd name="connsiteX56" fmla="*/ 434189 w 453884"/>
                <a:gd name="connsiteY56" fmla="*/ 302895 h 403759"/>
                <a:gd name="connsiteX57" fmla="*/ 441875 w 453884"/>
                <a:gd name="connsiteY57" fmla="*/ 299577 h 403759"/>
                <a:gd name="connsiteX58" fmla="*/ 444438 w 453884"/>
                <a:gd name="connsiteY58" fmla="*/ 298411 h 403759"/>
                <a:gd name="connsiteX59" fmla="*/ 452279 w 453884"/>
                <a:gd name="connsiteY59" fmla="*/ 295848 h 403759"/>
                <a:gd name="connsiteX60" fmla="*/ 440966 w 453884"/>
                <a:gd name="connsiteY60" fmla="*/ 303343 h 403759"/>
                <a:gd name="connsiteX61" fmla="*/ 416624 w 453884"/>
                <a:gd name="connsiteY61" fmla="*/ 313592 h 403759"/>
                <a:gd name="connsiteX62" fmla="*/ 390681 w 453884"/>
                <a:gd name="connsiteY62" fmla="*/ 323841 h 403759"/>
                <a:gd name="connsiteX63" fmla="*/ 371464 w 453884"/>
                <a:gd name="connsiteY63" fmla="*/ 330247 h 403759"/>
                <a:gd name="connsiteX64" fmla="*/ 368902 w 453884"/>
                <a:gd name="connsiteY64" fmla="*/ 336883 h 403759"/>
                <a:gd name="connsiteX65" fmla="*/ 373527 w 453884"/>
                <a:gd name="connsiteY65" fmla="*/ 342854 h 403759"/>
                <a:gd name="connsiteX66" fmla="*/ 378523 w 453884"/>
                <a:gd name="connsiteY66" fmla="*/ 376343 h 403759"/>
                <a:gd name="connsiteX67" fmla="*/ 372963 w 453884"/>
                <a:gd name="connsiteY67" fmla="*/ 381800 h 403759"/>
                <a:gd name="connsiteX68" fmla="*/ 332120 w 453884"/>
                <a:gd name="connsiteY68" fmla="*/ 391383 h 403759"/>
                <a:gd name="connsiteX69" fmla="*/ 313941 w 453884"/>
                <a:gd name="connsiteY69" fmla="*/ 393779 h 403759"/>
                <a:gd name="connsiteX70" fmla="*/ 296761 w 453884"/>
                <a:gd name="connsiteY70" fmla="*/ 396495 h 403759"/>
                <a:gd name="connsiteX71" fmla="*/ 269767 w 453884"/>
                <a:gd name="connsiteY71" fmla="*/ 400505 h 403759"/>
                <a:gd name="connsiteX72" fmla="*/ 244874 w 453884"/>
                <a:gd name="connsiteY72" fmla="*/ 402017 h 403759"/>
                <a:gd name="connsiteX73" fmla="*/ 203250 w 453884"/>
                <a:gd name="connsiteY73" fmla="*/ 401120 h 403759"/>
                <a:gd name="connsiteX74" fmla="*/ 179395 w 453884"/>
                <a:gd name="connsiteY74" fmla="*/ 398647 h 403759"/>
                <a:gd name="connsiteX75" fmla="*/ 140090 w 453884"/>
                <a:gd name="connsiteY75" fmla="*/ 388987 h 403759"/>
                <a:gd name="connsiteX76" fmla="*/ 100093 w 453884"/>
                <a:gd name="connsiteY76" fmla="*/ 374523 h 403759"/>
                <a:gd name="connsiteX77" fmla="*/ 85910 w 453884"/>
                <a:gd name="connsiteY77" fmla="*/ 367990 h 403759"/>
                <a:gd name="connsiteX78" fmla="*/ 78364 w 453884"/>
                <a:gd name="connsiteY78" fmla="*/ 357535 h 403759"/>
                <a:gd name="connsiteX79" fmla="*/ 67180 w 453884"/>
                <a:gd name="connsiteY79" fmla="*/ 342482 h 403759"/>
                <a:gd name="connsiteX80" fmla="*/ 48936 w 453884"/>
                <a:gd name="connsiteY80" fmla="*/ 326865 h 403759"/>
                <a:gd name="connsiteX81" fmla="*/ 39546 w 453884"/>
                <a:gd name="connsiteY81" fmla="*/ 305085 h 403759"/>
                <a:gd name="connsiteX82" fmla="*/ 29771 w 453884"/>
                <a:gd name="connsiteY82" fmla="*/ 282973 h 403759"/>
                <a:gd name="connsiteX83" fmla="*/ 26132 w 453884"/>
                <a:gd name="connsiteY83" fmla="*/ 280859 h 403759"/>
                <a:gd name="connsiteX84" fmla="*/ 17984 w 453884"/>
                <a:gd name="connsiteY84" fmla="*/ 271814 h 403759"/>
                <a:gd name="connsiteX85" fmla="*/ 16191 w 453884"/>
                <a:gd name="connsiteY85" fmla="*/ 265408 h 403759"/>
                <a:gd name="connsiteX86" fmla="*/ 12911 w 453884"/>
                <a:gd name="connsiteY86" fmla="*/ 259208 h 403759"/>
                <a:gd name="connsiteX87" fmla="*/ 8068 w 453884"/>
                <a:gd name="connsiteY87" fmla="*/ 249087 h 403759"/>
                <a:gd name="connsiteX88" fmla="*/ 1842 w 453884"/>
                <a:gd name="connsiteY88" fmla="*/ 221043 h 403759"/>
                <a:gd name="connsiteX89" fmla="*/ -439 w 453884"/>
                <a:gd name="connsiteY89" fmla="*/ 198546 h 403759"/>
                <a:gd name="connsiteX90" fmla="*/ -439 w 453884"/>
                <a:gd name="connsiteY90" fmla="*/ 177676 h 403759"/>
                <a:gd name="connsiteX91" fmla="*/ -1182 w 453884"/>
                <a:gd name="connsiteY91" fmla="*/ 168285 h 403759"/>
                <a:gd name="connsiteX92" fmla="*/ -1259 w 453884"/>
                <a:gd name="connsiteY92" fmla="*/ 162161 h 403759"/>
                <a:gd name="connsiteX93" fmla="*/ -464 w 453884"/>
                <a:gd name="connsiteY93" fmla="*/ 147556 h 403759"/>
                <a:gd name="connsiteX94" fmla="*/ 1073 w 453884"/>
                <a:gd name="connsiteY94" fmla="*/ 108392 h 403759"/>
                <a:gd name="connsiteX95" fmla="*/ 484 w 453884"/>
                <a:gd name="connsiteY95" fmla="*/ 102306 h 403759"/>
                <a:gd name="connsiteX96" fmla="*/ 4750 w 453884"/>
                <a:gd name="connsiteY96" fmla="*/ 68279 h 403759"/>
                <a:gd name="connsiteX97" fmla="*/ 4981 w 453884"/>
                <a:gd name="connsiteY97" fmla="*/ 65063 h 403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453884" h="403759">
                  <a:moveTo>
                    <a:pt x="4981" y="65063"/>
                  </a:moveTo>
                  <a:cubicBezTo>
                    <a:pt x="7504" y="55442"/>
                    <a:pt x="12027" y="46448"/>
                    <a:pt x="18240" y="38685"/>
                  </a:cubicBezTo>
                  <a:cubicBezTo>
                    <a:pt x="22173" y="33765"/>
                    <a:pt x="26299" y="28999"/>
                    <a:pt x="30283" y="24118"/>
                  </a:cubicBezTo>
                  <a:cubicBezTo>
                    <a:pt x="35408" y="18110"/>
                    <a:pt x="41749" y="13241"/>
                    <a:pt x="48872" y="9821"/>
                  </a:cubicBezTo>
                  <a:cubicBezTo>
                    <a:pt x="54791" y="6541"/>
                    <a:pt x="60979" y="3786"/>
                    <a:pt x="67385" y="1596"/>
                  </a:cubicBezTo>
                  <a:cubicBezTo>
                    <a:pt x="69947" y="1211"/>
                    <a:pt x="72061" y="-211"/>
                    <a:pt x="74457" y="-967"/>
                  </a:cubicBezTo>
                  <a:cubicBezTo>
                    <a:pt x="82490" y="-3529"/>
                    <a:pt x="89600" y="2339"/>
                    <a:pt x="88434" y="10846"/>
                  </a:cubicBezTo>
                  <a:cubicBezTo>
                    <a:pt x="87947" y="14996"/>
                    <a:pt x="85539" y="18673"/>
                    <a:pt x="81939" y="20787"/>
                  </a:cubicBezTo>
                  <a:cubicBezTo>
                    <a:pt x="73265" y="26270"/>
                    <a:pt x="64221" y="31190"/>
                    <a:pt x="56316" y="37878"/>
                  </a:cubicBezTo>
                  <a:cubicBezTo>
                    <a:pt x="45951" y="46461"/>
                    <a:pt x="37009" y="56634"/>
                    <a:pt x="29796" y="67997"/>
                  </a:cubicBezTo>
                  <a:cubicBezTo>
                    <a:pt x="26171" y="73801"/>
                    <a:pt x="26785" y="80501"/>
                    <a:pt x="25581" y="86804"/>
                  </a:cubicBezTo>
                  <a:cubicBezTo>
                    <a:pt x="25235" y="88624"/>
                    <a:pt x="26862" y="88816"/>
                    <a:pt x="28144" y="88726"/>
                  </a:cubicBezTo>
                  <a:cubicBezTo>
                    <a:pt x="34549" y="88355"/>
                    <a:pt x="40302" y="90315"/>
                    <a:pt x="46080" y="92570"/>
                  </a:cubicBezTo>
                  <a:cubicBezTo>
                    <a:pt x="49475" y="93940"/>
                    <a:pt x="52255" y="93197"/>
                    <a:pt x="54228" y="90007"/>
                  </a:cubicBezTo>
                  <a:cubicBezTo>
                    <a:pt x="56034" y="86804"/>
                    <a:pt x="58776" y="84229"/>
                    <a:pt x="62081" y="82641"/>
                  </a:cubicBezTo>
                  <a:cubicBezTo>
                    <a:pt x="66578" y="80655"/>
                    <a:pt x="67974" y="77298"/>
                    <a:pt x="67475" y="72725"/>
                  </a:cubicBezTo>
                  <a:cubicBezTo>
                    <a:pt x="66603" y="64692"/>
                    <a:pt x="70178" y="58735"/>
                    <a:pt x="76174" y="53802"/>
                  </a:cubicBezTo>
                  <a:cubicBezTo>
                    <a:pt x="81106" y="49498"/>
                    <a:pt x="88204" y="48780"/>
                    <a:pt x="93892" y="52022"/>
                  </a:cubicBezTo>
                  <a:cubicBezTo>
                    <a:pt x="98619" y="54750"/>
                    <a:pt x="100246" y="60797"/>
                    <a:pt x="97517" y="65537"/>
                  </a:cubicBezTo>
                  <a:cubicBezTo>
                    <a:pt x="96877" y="66639"/>
                    <a:pt x="96031" y="67613"/>
                    <a:pt x="95019" y="68394"/>
                  </a:cubicBezTo>
                  <a:cubicBezTo>
                    <a:pt x="85821" y="75851"/>
                    <a:pt x="78108" y="84985"/>
                    <a:pt x="72292" y="95298"/>
                  </a:cubicBezTo>
                  <a:cubicBezTo>
                    <a:pt x="68102" y="102742"/>
                    <a:pt x="65707" y="110672"/>
                    <a:pt x="67718" y="119397"/>
                  </a:cubicBezTo>
                  <a:cubicBezTo>
                    <a:pt x="68538" y="122933"/>
                    <a:pt x="68089" y="126635"/>
                    <a:pt x="67923" y="130261"/>
                  </a:cubicBezTo>
                  <a:cubicBezTo>
                    <a:pt x="67872" y="130735"/>
                    <a:pt x="67795" y="131196"/>
                    <a:pt x="67667" y="131657"/>
                  </a:cubicBezTo>
                  <a:cubicBezTo>
                    <a:pt x="67180" y="133425"/>
                    <a:pt x="66924" y="135244"/>
                    <a:pt x="66911" y="137076"/>
                  </a:cubicBezTo>
                  <a:cubicBezTo>
                    <a:pt x="66847" y="137512"/>
                    <a:pt x="66757" y="137935"/>
                    <a:pt x="66642" y="138358"/>
                  </a:cubicBezTo>
                  <a:cubicBezTo>
                    <a:pt x="66232" y="139869"/>
                    <a:pt x="65976" y="141420"/>
                    <a:pt x="65912" y="142983"/>
                  </a:cubicBezTo>
                  <a:cubicBezTo>
                    <a:pt x="65860" y="143444"/>
                    <a:pt x="65771" y="143892"/>
                    <a:pt x="65643" y="144341"/>
                  </a:cubicBezTo>
                  <a:cubicBezTo>
                    <a:pt x="65015" y="146147"/>
                    <a:pt x="65258" y="148056"/>
                    <a:pt x="64989" y="149901"/>
                  </a:cubicBezTo>
                  <a:cubicBezTo>
                    <a:pt x="64938" y="150400"/>
                    <a:pt x="64836" y="150887"/>
                    <a:pt x="64707" y="151374"/>
                  </a:cubicBezTo>
                  <a:cubicBezTo>
                    <a:pt x="62055" y="167568"/>
                    <a:pt x="62107" y="184094"/>
                    <a:pt x="64848" y="200275"/>
                  </a:cubicBezTo>
                  <a:cubicBezTo>
                    <a:pt x="67090" y="212830"/>
                    <a:pt x="68845" y="225488"/>
                    <a:pt x="72702" y="237710"/>
                  </a:cubicBezTo>
                  <a:cubicBezTo>
                    <a:pt x="73381" y="239171"/>
                    <a:pt x="73432" y="240849"/>
                    <a:pt x="72868" y="242361"/>
                  </a:cubicBezTo>
                  <a:cubicBezTo>
                    <a:pt x="70921" y="246076"/>
                    <a:pt x="71728" y="249779"/>
                    <a:pt x="72791" y="253430"/>
                  </a:cubicBezTo>
                  <a:cubicBezTo>
                    <a:pt x="75712" y="263948"/>
                    <a:pt x="79325" y="274261"/>
                    <a:pt x="83617" y="284305"/>
                  </a:cubicBezTo>
                  <a:cubicBezTo>
                    <a:pt x="87537" y="293055"/>
                    <a:pt x="93969" y="299679"/>
                    <a:pt x="101784" y="305162"/>
                  </a:cubicBezTo>
                  <a:cubicBezTo>
                    <a:pt x="102988" y="306226"/>
                    <a:pt x="104577" y="306764"/>
                    <a:pt x="106191" y="306649"/>
                  </a:cubicBezTo>
                  <a:cubicBezTo>
                    <a:pt x="111738" y="305521"/>
                    <a:pt x="117593" y="306712"/>
                    <a:pt x="122974" y="304317"/>
                  </a:cubicBezTo>
                  <a:cubicBezTo>
                    <a:pt x="125946" y="303036"/>
                    <a:pt x="128585" y="304317"/>
                    <a:pt x="131058" y="305752"/>
                  </a:cubicBezTo>
                  <a:cubicBezTo>
                    <a:pt x="136182" y="308596"/>
                    <a:pt x="141204" y="311594"/>
                    <a:pt x="146303" y="314451"/>
                  </a:cubicBezTo>
                  <a:cubicBezTo>
                    <a:pt x="163317" y="323944"/>
                    <a:pt x="181176" y="330683"/>
                    <a:pt x="200726" y="332784"/>
                  </a:cubicBezTo>
                  <a:cubicBezTo>
                    <a:pt x="210424" y="333834"/>
                    <a:pt x="220033" y="335589"/>
                    <a:pt x="229744" y="336743"/>
                  </a:cubicBezTo>
                  <a:cubicBezTo>
                    <a:pt x="242888" y="338306"/>
                    <a:pt x="255598" y="336179"/>
                    <a:pt x="268447" y="334936"/>
                  </a:cubicBezTo>
                  <a:cubicBezTo>
                    <a:pt x="272521" y="334539"/>
                    <a:pt x="276621" y="334155"/>
                    <a:pt x="280682" y="333732"/>
                  </a:cubicBezTo>
                  <a:cubicBezTo>
                    <a:pt x="291008" y="332630"/>
                    <a:pt x="301296" y="331169"/>
                    <a:pt x="311673" y="330619"/>
                  </a:cubicBezTo>
                  <a:cubicBezTo>
                    <a:pt x="312621" y="330529"/>
                    <a:pt x="313544" y="330298"/>
                    <a:pt x="314415" y="329914"/>
                  </a:cubicBezTo>
                  <a:cubicBezTo>
                    <a:pt x="318514" y="329017"/>
                    <a:pt x="322563" y="327352"/>
                    <a:pt x="326842" y="329081"/>
                  </a:cubicBezTo>
                  <a:cubicBezTo>
                    <a:pt x="332953" y="329145"/>
                    <a:pt x="339064" y="328569"/>
                    <a:pt x="345060" y="327377"/>
                  </a:cubicBezTo>
                  <a:cubicBezTo>
                    <a:pt x="347865" y="326839"/>
                    <a:pt x="350735" y="326839"/>
                    <a:pt x="353541" y="327377"/>
                  </a:cubicBezTo>
                  <a:cubicBezTo>
                    <a:pt x="359665" y="328889"/>
                    <a:pt x="366135" y="328095"/>
                    <a:pt x="371707" y="325135"/>
                  </a:cubicBezTo>
                  <a:cubicBezTo>
                    <a:pt x="371836" y="325046"/>
                    <a:pt x="371976" y="324982"/>
                    <a:pt x="372130" y="324930"/>
                  </a:cubicBezTo>
                  <a:cubicBezTo>
                    <a:pt x="377972" y="323726"/>
                    <a:pt x="383468" y="321394"/>
                    <a:pt x="389144" y="319703"/>
                  </a:cubicBezTo>
                  <a:cubicBezTo>
                    <a:pt x="390937" y="319165"/>
                    <a:pt x="392705" y="318653"/>
                    <a:pt x="394486" y="318038"/>
                  </a:cubicBezTo>
                  <a:cubicBezTo>
                    <a:pt x="403031" y="315091"/>
                    <a:pt x="411141" y="310851"/>
                    <a:pt x="420109" y="309070"/>
                  </a:cubicBezTo>
                  <a:cubicBezTo>
                    <a:pt x="421018" y="308801"/>
                    <a:pt x="421890" y="308404"/>
                    <a:pt x="422671" y="307866"/>
                  </a:cubicBezTo>
                  <a:cubicBezTo>
                    <a:pt x="425579" y="306341"/>
                    <a:pt x="428257" y="304253"/>
                    <a:pt x="431780" y="304265"/>
                  </a:cubicBezTo>
                  <a:cubicBezTo>
                    <a:pt x="432792" y="304265"/>
                    <a:pt x="433458" y="303484"/>
                    <a:pt x="434189" y="302895"/>
                  </a:cubicBezTo>
                  <a:cubicBezTo>
                    <a:pt x="436290" y="300935"/>
                    <a:pt x="439006" y="299769"/>
                    <a:pt x="441875" y="299577"/>
                  </a:cubicBezTo>
                  <a:cubicBezTo>
                    <a:pt x="442849" y="299538"/>
                    <a:pt x="443772" y="299115"/>
                    <a:pt x="444438" y="298411"/>
                  </a:cubicBezTo>
                  <a:cubicBezTo>
                    <a:pt x="446603" y="296553"/>
                    <a:pt x="449434" y="295631"/>
                    <a:pt x="452279" y="295848"/>
                  </a:cubicBezTo>
                  <a:cubicBezTo>
                    <a:pt x="449191" y="299372"/>
                    <a:pt x="444925" y="301178"/>
                    <a:pt x="440966" y="303343"/>
                  </a:cubicBezTo>
                  <a:cubicBezTo>
                    <a:pt x="433215" y="307597"/>
                    <a:pt x="424900" y="310582"/>
                    <a:pt x="416624" y="313592"/>
                  </a:cubicBezTo>
                  <a:cubicBezTo>
                    <a:pt x="407912" y="316808"/>
                    <a:pt x="399508" y="320856"/>
                    <a:pt x="390681" y="323841"/>
                  </a:cubicBezTo>
                  <a:cubicBezTo>
                    <a:pt x="384275" y="325968"/>
                    <a:pt x="377870" y="328146"/>
                    <a:pt x="371464" y="330247"/>
                  </a:cubicBezTo>
                  <a:cubicBezTo>
                    <a:pt x="367710" y="331451"/>
                    <a:pt x="366826" y="333450"/>
                    <a:pt x="368902" y="336883"/>
                  </a:cubicBezTo>
                  <a:cubicBezTo>
                    <a:pt x="370183" y="339036"/>
                    <a:pt x="372233" y="340637"/>
                    <a:pt x="373527" y="342854"/>
                  </a:cubicBezTo>
                  <a:cubicBezTo>
                    <a:pt x="379650" y="353359"/>
                    <a:pt x="382238" y="364338"/>
                    <a:pt x="378523" y="376343"/>
                  </a:cubicBezTo>
                  <a:cubicBezTo>
                    <a:pt x="377947" y="379123"/>
                    <a:pt x="375756" y="381275"/>
                    <a:pt x="372963" y="381800"/>
                  </a:cubicBezTo>
                  <a:cubicBezTo>
                    <a:pt x="359434" y="385375"/>
                    <a:pt x="345764" y="388309"/>
                    <a:pt x="332120" y="391383"/>
                  </a:cubicBezTo>
                  <a:cubicBezTo>
                    <a:pt x="326125" y="392600"/>
                    <a:pt x="320052" y="393395"/>
                    <a:pt x="313941" y="393779"/>
                  </a:cubicBezTo>
                  <a:cubicBezTo>
                    <a:pt x="308176" y="394266"/>
                    <a:pt x="302411" y="395521"/>
                    <a:pt x="296761" y="396495"/>
                  </a:cubicBezTo>
                  <a:cubicBezTo>
                    <a:pt x="287793" y="398007"/>
                    <a:pt x="278825" y="399775"/>
                    <a:pt x="269767" y="400505"/>
                  </a:cubicBezTo>
                  <a:cubicBezTo>
                    <a:pt x="261465" y="401158"/>
                    <a:pt x="253112" y="402696"/>
                    <a:pt x="244874" y="402017"/>
                  </a:cubicBezTo>
                  <a:cubicBezTo>
                    <a:pt x="230974" y="400876"/>
                    <a:pt x="217074" y="402017"/>
                    <a:pt x="203250" y="401120"/>
                  </a:cubicBezTo>
                  <a:cubicBezTo>
                    <a:pt x="195294" y="400569"/>
                    <a:pt x="187338" y="399570"/>
                    <a:pt x="179395" y="398647"/>
                  </a:cubicBezTo>
                  <a:cubicBezTo>
                    <a:pt x="165982" y="396879"/>
                    <a:pt x="152799" y="393638"/>
                    <a:pt x="140090" y="388987"/>
                  </a:cubicBezTo>
                  <a:cubicBezTo>
                    <a:pt x="126715" y="384311"/>
                    <a:pt x="113186" y="380135"/>
                    <a:pt x="100093" y="374523"/>
                  </a:cubicBezTo>
                  <a:cubicBezTo>
                    <a:pt x="95314" y="372474"/>
                    <a:pt x="90830" y="369770"/>
                    <a:pt x="85910" y="367990"/>
                  </a:cubicBezTo>
                  <a:cubicBezTo>
                    <a:pt x="80991" y="366209"/>
                    <a:pt x="79069" y="362045"/>
                    <a:pt x="78364" y="357535"/>
                  </a:cubicBezTo>
                  <a:cubicBezTo>
                    <a:pt x="77250" y="350387"/>
                    <a:pt x="72176" y="346582"/>
                    <a:pt x="67180" y="342482"/>
                  </a:cubicBezTo>
                  <a:cubicBezTo>
                    <a:pt x="60979" y="337357"/>
                    <a:pt x="54240" y="332771"/>
                    <a:pt x="48936" y="326865"/>
                  </a:cubicBezTo>
                  <a:cubicBezTo>
                    <a:pt x="43415" y="320882"/>
                    <a:pt x="40097" y="313208"/>
                    <a:pt x="39546" y="305085"/>
                  </a:cubicBezTo>
                  <a:cubicBezTo>
                    <a:pt x="39046" y="296412"/>
                    <a:pt x="34421" y="289712"/>
                    <a:pt x="29771" y="282973"/>
                  </a:cubicBezTo>
                  <a:cubicBezTo>
                    <a:pt x="28823" y="281897"/>
                    <a:pt x="27541" y="281154"/>
                    <a:pt x="26132" y="280859"/>
                  </a:cubicBezTo>
                  <a:cubicBezTo>
                    <a:pt x="21674" y="279399"/>
                    <a:pt x="19240" y="276144"/>
                    <a:pt x="17984" y="271814"/>
                  </a:cubicBezTo>
                  <a:cubicBezTo>
                    <a:pt x="17382" y="269700"/>
                    <a:pt x="16793" y="267574"/>
                    <a:pt x="16191" y="265408"/>
                  </a:cubicBezTo>
                  <a:cubicBezTo>
                    <a:pt x="15575" y="263128"/>
                    <a:pt x="14448" y="261001"/>
                    <a:pt x="12911" y="259208"/>
                  </a:cubicBezTo>
                  <a:cubicBezTo>
                    <a:pt x="10528" y="256261"/>
                    <a:pt x="8862" y="252789"/>
                    <a:pt x="8068" y="249087"/>
                  </a:cubicBezTo>
                  <a:cubicBezTo>
                    <a:pt x="5788" y="239773"/>
                    <a:pt x="3187" y="230510"/>
                    <a:pt x="1842" y="221043"/>
                  </a:cubicBezTo>
                  <a:cubicBezTo>
                    <a:pt x="778" y="213599"/>
                    <a:pt x="-721" y="206181"/>
                    <a:pt x="-439" y="198546"/>
                  </a:cubicBezTo>
                  <a:cubicBezTo>
                    <a:pt x="-131" y="191602"/>
                    <a:pt x="-349" y="184633"/>
                    <a:pt x="-439" y="177676"/>
                  </a:cubicBezTo>
                  <a:cubicBezTo>
                    <a:pt x="-259" y="174524"/>
                    <a:pt x="-516" y="171373"/>
                    <a:pt x="-1182" y="168285"/>
                  </a:cubicBezTo>
                  <a:cubicBezTo>
                    <a:pt x="-1720" y="166287"/>
                    <a:pt x="-1745" y="164173"/>
                    <a:pt x="-1259" y="162161"/>
                  </a:cubicBezTo>
                  <a:cubicBezTo>
                    <a:pt x="23" y="157319"/>
                    <a:pt x="-464" y="152425"/>
                    <a:pt x="-464" y="147556"/>
                  </a:cubicBezTo>
                  <a:cubicBezTo>
                    <a:pt x="-464" y="134476"/>
                    <a:pt x="484" y="121447"/>
                    <a:pt x="1073" y="108392"/>
                  </a:cubicBezTo>
                  <a:cubicBezTo>
                    <a:pt x="1175" y="106393"/>
                    <a:pt x="535" y="104369"/>
                    <a:pt x="484" y="102306"/>
                  </a:cubicBezTo>
                  <a:cubicBezTo>
                    <a:pt x="74" y="90814"/>
                    <a:pt x="1521" y="79323"/>
                    <a:pt x="4750" y="68279"/>
                  </a:cubicBezTo>
                  <a:cubicBezTo>
                    <a:pt x="5045" y="67229"/>
                    <a:pt x="5121" y="66140"/>
                    <a:pt x="4981" y="65063"/>
                  </a:cubicBezTo>
                  <a:close/>
                </a:path>
              </a:pathLst>
            </a:custGeom>
            <a:solidFill>
              <a:srgbClr val="000000"/>
            </a:solidFill>
            <a:ln w="1280" cap="flat">
              <a:noFill/>
              <a:prstDash val="solid"/>
              <a:miter/>
            </a:ln>
          </p:spPr>
          <p:txBody>
            <a:bodyPr rtlCol="0" anchor="ctr"/>
            <a:lstStyle/>
            <a:p>
              <a:endParaRPr lang="es-CO"/>
            </a:p>
          </p:txBody>
        </p:sp>
        <p:sp>
          <p:nvSpPr>
            <p:cNvPr id="243" name="Freeform: Shape 242">
              <a:extLst>
                <a:ext uri="{FF2B5EF4-FFF2-40B4-BE49-F238E27FC236}">
                  <a16:creationId xmlns:a16="http://schemas.microsoft.com/office/drawing/2014/main" id="{694FDB03-252F-167F-DDDF-09F1F0497B0E}"/>
                </a:ext>
              </a:extLst>
            </p:cNvPr>
            <p:cNvSpPr/>
            <p:nvPr/>
          </p:nvSpPr>
          <p:spPr>
            <a:xfrm>
              <a:off x="-1355440" y="-189476"/>
              <a:ext cx="447031" cy="264799"/>
            </a:xfrm>
            <a:custGeom>
              <a:avLst/>
              <a:gdLst>
                <a:gd name="connsiteX0" fmla="*/ 413296 w 447031"/>
                <a:gd name="connsiteY0" fmla="*/ 199105 h 264799"/>
                <a:gd name="connsiteX1" fmla="*/ 403790 w 447031"/>
                <a:gd name="connsiteY1" fmla="*/ 205678 h 264799"/>
                <a:gd name="connsiteX2" fmla="*/ 363421 w 447031"/>
                <a:gd name="connsiteY2" fmla="*/ 225087 h 264799"/>
                <a:gd name="connsiteX3" fmla="*/ 329509 w 447031"/>
                <a:gd name="connsiteY3" fmla="*/ 237898 h 264799"/>
                <a:gd name="connsiteX4" fmla="*/ 299646 w 447031"/>
                <a:gd name="connsiteY4" fmla="*/ 248147 h 264799"/>
                <a:gd name="connsiteX5" fmla="*/ 275855 w 447031"/>
                <a:gd name="connsiteY5" fmla="*/ 253118 h 264799"/>
                <a:gd name="connsiteX6" fmla="*/ 262390 w 447031"/>
                <a:gd name="connsiteY6" fmla="*/ 255002 h 264799"/>
                <a:gd name="connsiteX7" fmla="*/ 262390 w 447031"/>
                <a:gd name="connsiteY7" fmla="*/ 255002 h 264799"/>
                <a:gd name="connsiteX8" fmla="*/ 232591 w 447031"/>
                <a:gd name="connsiteY8" fmla="*/ 258255 h 264799"/>
                <a:gd name="connsiteX9" fmla="*/ 206328 w 447031"/>
                <a:gd name="connsiteY9" fmla="*/ 261369 h 264799"/>
                <a:gd name="connsiteX10" fmla="*/ 107820 w 447031"/>
                <a:gd name="connsiteY10" fmla="*/ 249967 h 264799"/>
                <a:gd name="connsiteX11" fmla="*/ 57984 w 447031"/>
                <a:gd name="connsiteY11" fmla="*/ 222166 h 264799"/>
                <a:gd name="connsiteX12" fmla="*/ 34424 w 447031"/>
                <a:gd name="connsiteY12" fmla="*/ 196453 h 264799"/>
                <a:gd name="connsiteX13" fmla="*/ 10364 w 447031"/>
                <a:gd name="connsiteY13" fmla="*/ 159095 h 264799"/>
                <a:gd name="connsiteX14" fmla="*/ -1358 w 447031"/>
                <a:gd name="connsiteY14" fmla="*/ 111142 h 264799"/>
                <a:gd name="connsiteX15" fmla="*/ 2178 w 447031"/>
                <a:gd name="connsiteY15" fmla="*/ 64201 h 264799"/>
                <a:gd name="connsiteX16" fmla="*/ 7635 w 447031"/>
                <a:gd name="connsiteY16" fmla="*/ 35503 h 264799"/>
                <a:gd name="connsiteX17" fmla="*/ 13131 w 447031"/>
                <a:gd name="connsiteY17" fmla="*/ 22948 h 264799"/>
                <a:gd name="connsiteX18" fmla="*/ 13836 w 447031"/>
                <a:gd name="connsiteY18" fmla="*/ 21667 h 264799"/>
                <a:gd name="connsiteX19" fmla="*/ 15732 w 447031"/>
                <a:gd name="connsiteY19" fmla="*/ 19002 h 264799"/>
                <a:gd name="connsiteX20" fmla="*/ 16437 w 447031"/>
                <a:gd name="connsiteY20" fmla="*/ 18003 h 264799"/>
                <a:gd name="connsiteX21" fmla="*/ 18615 w 447031"/>
                <a:gd name="connsiteY21" fmla="*/ 15197 h 264799"/>
                <a:gd name="connsiteX22" fmla="*/ 19306 w 447031"/>
                <a:gd name="connsiteY22" fmla="*/ 14198 h 264799"/>
                <a:gd name="connsiteX23" fmla="*/ 20114 w 447031"/>
                <a:gd name="connsiteY23" fmla="*/ 13250 h 264799"/>
                <a:gd name="connsiteX24" fmla="*/ 20536 w 447031"/>
                <a:gd name="connsiteY24" fmla="*/ 12789 h 264799"/>
                <a:gd name="connsiteX25" fmla="*/ 32310 w 447031"/>
                <a:gd name="connsiteY25" fmla="*/ 1002 h 264799"/>
                <a:gd name="connsiteX26" fmla="*/ 33245 w 447031"/>
                <a:gd name="connsiteY26" fmla="*/ 93 h 264799"/>
                <a:gd name="connsiteX27" fmla="*/ 34257 w 447031"/>
                <a:gd name="connsiteY27" fmla="*/ -791 h 264799"/>
                <a:gd name="connsiteX28" fmla="*/ 34808 w 447031"/>
                <a:gd name="connsiteY28" fmla="*/ -1201 h 264799"/>
                <a:gd name="connsiteX29" fmla="*/ 36166 w 447031"/>
                <a:gd name="connsiteY29" fmla="*/ -1573 h 264799"/>
                <a:gd name="connsiteX30" fmla="*/ 36807 w 447031"/>
                <a:gd name="connsiteY30" fmla="*/ -1240 h 264799"/>
                <a:gd name="connsiteX31" fmla="*/ 37101 w 447031"/>
                <a:gd name="connsiteY31" fmla="*/ 195 h 264799"/>
                <a:gd name="connsiteX32" fmla="*/ 32784 w 447031"/>
                <a:gd name="connsiteY32" fmla="*/ 5730 h 264799"/>
                <a:gd name="connsiteX33" fmla="*/ 6469 w 447031"/>
                <a:gd name="connsiteY33" fmla="*/ 56822 h 264799"/>
                <a:gd name="connsiteX34" fmla="*/ 2869 w 447031"/>
                <a:gd name="connsiteY34" fmla="*/ 113486 h 264799"/>
                <a:gd name="connsiteX35" fmla="*/ 13247 w 447031"/>
                <a:gd name="connsiteY35" fmla="*/ 156084 h 264799"/>
                <a:gd name="connsiteX36" fmla="*/ 47223 w 447031"/>
                <a:gd name="connsiteY36" fmla="*/ 206177 h 264799"/>
                <a:gd name="connsiteX37" fmla="*/ 88450 w 447031"/>
                <a:gd name="connsiteY37" fmla="*/ 236822 h 264799"/>
                <a:gd name="connsiteX38" fmla="*/ 150662 w 447031"/>
                <a:gd name="connsiteY38" fmla="*/ 257756 h 264799"/>
                <a:gd name="connsiteX39" fmla="*/ 199806 w 447031"/>
                <a:gd name="connsiteY39" fmla="*/ 258153 h 264799"/>
                <a:gd name="connsiteX40" fmla="*/ 239881 w 447031"/>
                <a:gd name="connsiteY40" fmla="*/ 254451 h 264799"/>
                <a:gd name="connsiteX41" fmla="*/ 264722 w 447031"/>
                <a:gd name="connsiteY41" fmla="*/ 251197 h 264799"/>
                <a:gd name="connsiteX42" fmla="*/ 270295 w 447031"/>
                <a:gd name="connsiteY42" fmla="*/ 250082 h 264799"/>
                <a:gd name="connsiteX43" fmla="*/ 308729 w 447031"/>
                <a:gd name="connsiteY43" fmla="*/ 241114 h 264799"/>
                <a:gd name="connsiteX44" fmla="*/ 328510 w 447031"/>
                <a:gd name="connsiteY44" fmla="*/ 234490 h 264799"/>
                <a:gd name="connsiteX45" fmla="*/ 393310 w 447031"/>
                <a:gd name="connsiteY45" fmla="*/ 207766 h 264799"/>
                <a:gd name="connsiteX46" fmla="*/ 432193 w 447031"/>
                <a:gd name="connsiteY46" fmla="*/ 176493 h 264799"/>
                <a:gd name="connsiteX47" fmla="*/ 442301 w 447031"/>
                <a:gd name="connsiteY47" fmla="*/ 145464 h 264799"/>
                <a:gd name="connsiteX48" fmla="*/ 441366 w 447031"/>
                <a:gd name="connsiteY48" fmla="*/ 97139 h 264799"/>
                <a:gd name="connsiteX49" fmla="*/ 441366 w 447031"/>
                <a:gd name="connsiteY49" fmla="*/ 92412 h 264799"/>
                <a:gd name="connsiteX50" fmla="*/ 441699 w 447031"/>
                <a:gd name="connsiteY50" fmla="*/ 90195 h 264799"/>
                <a:gd name="connsiteX51" fmla="*/ 442365 w 447031"/>
                <a:gd name="connsiteY51" fmla="*/ 88914 h 264799"/>
                <a:gd name="connsiteX52" fmla="*/ 443634 w 447031"/>
                <a:gd name="connsiteY52" fmla="*/ 88901 h 264799"/>
                <a:gd name="connsiteX53" fmla="*/ 443646 w 447031"/>
                <a:gd name="connsiteY53" fmla="*/ 88914 h 264799"/>
                <a:gd name="connsiteX54" fmla="*/ 443646 w 447031"/>
                <a:gd name="connsiteY54" fmla="*/ 88914 h 264799"/>
                <a:gd name="connsiteX55" fmla="*/ 445145 w 447031"/>
                <a:gd name="connsiteY55" fmla="*/ 126913 h 264799"/>
                <a:gd name="connsiteX56" fmla="*/ 445145 w 447031"/>
                <a:gd name="connsiteY56" fmla="*/ 145810 h 264799"/>
                <a:gd name="connsiteX57" fmla="*/ 442711 w 447031"/>
                <a:gd name="connsiteY57" fmla="*/ 162926 h 264799"/>
                <a:gd name="connsiteX58" fmla="*/ 442711 w 447031"/>
                <a:gd name="connsiteY58" fmla="*/ 162926 h 264799"/>
                <a:gd name="connsiteX59" fmla="*/ 437023 w 447031"/>
                <a:gd name="connsiteY59" fmla="*/ 175276 h 264799"/>
                <a:gd name="connsiteX60" fmla="*/ 437023 w 447031"/>
                <a:gd name="connsiteY60" fmla="*/ 175276 h 264799"/>
                <a:gd name="connsiteX61" fmla="*/ 435101 w 447031"/>
                <a:gd name="connsiteY61" fmla="*/ 178107 h 264799"/>
                <a:gd name="connsiteX62" fmla="*/ 435101 w 447031"/>
                <a:gd name="connsiteY62" fmla="*/ 178107 h 264799"/>
                <a:gd name="connsiteX63" fmla="*/ 430348 w 447031"/>
                <a:gd name="connsiteY63" fmla="*/ 183796 h 264799"/>
                <a:gd name="connsiteX64" fmla="*/ 430348 w 447031"/>
                <a:gd name="connsiteY64" fmla="*/ 183796 h 264799"/>
                <a:gd name="connsiteX65" fmla="*/ 429400 w 447031"/>
                <a:gd name="connsiteY65" fmla="*/ 184756 h 264799"/>
                <a:gd name="connsiteX66" fmla="*/ 429400 w 447031"/>
                <a:gd name="connsiteY66" fmla="*/ 184756 h 264799"/>
                <a:gd name="connsiteX67" fmla="*/ 428452 w 447031"/>
                <a:gd name="connsiteY67" fmla="*/ 185717 h 264799"/>
                <a:gd name="connsiteX68" fmla="*/ 428452 w 447031"/>
                <a:gd name="connsiteY68" fmla="*/ 185717 h 264799"/>
                <a:gd name="connsiteX69" fmla="*/ 427504 w 447031"/>
                <a:gd name="connsiteY69" fmla="*/ 186678 h 264799"/>
                <a:gd name="connsiteX70" fmla="*/ 427504 w 447031"/>
                <a:gd name="connsiteY70" fmla="*/ 186678 h 264799"/>
                <a:gd name="connsiteX71" fmla="*/ 426556 w 447031"/>
                <a:gd name="connsiteY71" fmla="*/ 187626 h 264799"/>
                <a:gd name="connsiteX72" fmla="*/ 426556 w 447031"/>
                <a:gd name="connsiteY72" fmla="*/ 187626 h 264799"/>
                <a:gd name="connsiteX73" fmla="*/ 422712 w 447031"/>
                <a:gd name="connsiteY73" fmla="*/ 191470 h 264799"/>
                <a:gd name="connsiteX74" fmla="*/ 422712 w 447031"/>
                <a:gd name="connsiteY74" fmla="*/ 191470 h 264799"/>
                <a:gd name="connsiteX75" fmla="*/ 417024 w 447031"/>
                <a:gd name="connsiteY75" fmla="*/ 196223 h 264799"/>
                <a:gd name="connsiteX76" fmla="*/ 417024 w 447031"/>
                <a:gd name="connsiteY76" fmla="*/ 196223 h 264799"/>
                <a:gd name="connsiteX77" fmla="*/ 413296 w 447031"/>
                <a:gd name="connsiteY77" fmla="*/ 199105 h 26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447031" h="264799">
                  <a:moveTo>
                    <a:pt x="413296" y="199105"/>
                  </a:moveTo>
                  <a:cubicBezTo>
                    <a:pt x="410068" y="201219"/>
                    <a:pt x="406506" y="202833"/>
                    <a:pt x="403790" y="205678"/>
                  </a:cubicBezTo>
                  <a:cubicBezTo>
                    <a:pt x="391132" y="213813"/>
                    <a:pt x="377245" y="219424"/>
                    <a:pt x="363421" y="225087"/>
                  </a:cubicBezTo>
                  <a:cubicBezTo>
                    <a:pt x="352224" y="229673"/>
                    <a:pt x="341296" y="234900"/>
                    <a:pt x="329509" y="237898"/>
                  </a:cubicBezTo>
                  <a:cubicBezTo>
                    <a:pt x="319260" y="240537"/>
                    <a:pt x="309523" y="244547"/>
                    <a:pt x="299646" y="248147"/>
                  </a:cubicBezTo>
                  <a:cubicBezTo>
                    <a:pt x="291959" y="250979"/>
                    <a:pt x="284144" y="253144"/>
                    <a:pt x="275855" y="253118"/>
                  </a:cubicBezTo>
                  <a:cubicBezTo>
                    <a:pt x="271307" y="253259"/>
                    <a:pt x="266797" y="253900"/>
                    <a:pt x="262390" y="255002"/>
                  </a:cubicBezTo>
                  <a:lnTo>
                    <a:pt x="262390" y="255002"/>
                  </a:lnTo>
                  <a:cubicBezTo>
                    <a:pt x="252628" y="257333"/>
                    <a:pt x="242622" y="258435"/>
                    <a:pt x="232591" y="258255"/>
                  </a:cubicBezTo>
                  <a:cubicBezTo>
                    <a:pt x="223712" y="258076"/>
                    <a:pt x="215078" y="260293"/>
                    <a:pt x="206328" y="261369"/>
                  </a:cubicBezTo>
                  <a:cubicBezTo>
                    <a:pt x="172544" y="265507"/>
                    <a:pt x="139708" y="263162"/>
                    <a:pt x="107820" y="249967"/>
                  </a:cubicBezTo>
                  <a:cubicBezTo>
                    <a:pt x="90064" y="242613"/>
                    <a:pt x="73089" y="234170"/>
                    <a:pt x="57984" y="222166"/>
                  </a:cubicBezTo>
                  <a:cubicBezTo>
                    <a:pt x="48747" y="214838"/>
                    <a:pt x="41432" y="205844"/>
                    <a:pt x="34424" y="196453"/>
                  </a:cubicBezTo>
                  <a:cubicBezTo>
                    <a:pt x="25456" y="184552"/>
                    <a:pt x="16834" y="172598"/>
                    <a:pt x="10364" y="159095"/>
                  </a:cubicBezTo>
                  <a:cubicBezTo>
                    <a:pt x="3062" y="143875"/>
                    <a:pt x="-359" y="127822"/>
                    <a:pt x="-1358" y="111142"/>
                  </a:cubicBezTo>
                  <a:cubicBezTo>
                    <a:pt x="-2306" y="95346"/>
                    <a:pt x="-398" y="79780"/>
                    <a:pt x="2178" y="64201"/>
                  </a:cubicBezTo>
                  <a:cubicBezTo>
                    <a:pt x="3779" y="54580"/>
                    <a:pt x="4394" y="44830"/>
                    <a:pt x="7635" y="35503"/>
                  </a:cubicBezTo>
                  <a:cubicBezTo>
                    <a:pt x="9160" y="31186"/>
                    <a:pt x="11005" y="26997"/>
                    <a:pt x="13131" y="22948"/>
                  </a:cubicBezTo>
                  <a:cubicBezTo>
                    <a:pt x="13336" y="22500"/>
                    <a:pt x="13567" y="22077"/>
                    <a:pt x="13836" y="21667"/>
                  </a:cubicBezTo>
                  <a:cubicBezTo>
                    <a:pt x="14451" y="20770"/>
                    <a:pt x="15117" y="19925"/>
                    <a:pt x="15732" y="19002"/>
                  </a:cubicBezTo>
                  <a:cubicBezTo>
                    <a:pt x="15937" y="18656"/>
                    <a:pt x="16180" y="18323"/>
                    <a:pt x="16437" y="18003"/>
                  </a:cubicBezTo>
                  <a:cubicBezTo>
                    <a:pt x="17257" y="17145"/>
                    <a:pt x="17987" y="16209"/>
                    <a:pt x="18615" y="15197"/>
                  </a:cubicBezTo>
                  <a:cubicBezTo>
                    <a:pt x="18820" y="14851"/>
                    <a:pt x="19063" y="14518"/>
                    <a:pt x="19306" y="14198"/>
                  </a:cubicBezTo>
                  <a:cubicBezTo>
                    <a:pt x="19563" y="13865"/>
                    <a:pt x="19832" y="13545"/>
                    <a:pt x="20114" y="13250"/>
                  </a:cubicBezTo>
                  <a:cubicBezTo>
                    <a:pt x="20242" y="13083"/>
                    <a:pt x="20395" y="12942"/>
                    <a:pt x="20536" y="12789"/>
                  </a:cubicBezTo>
                  <a:cubicBezTo>
                    <a:pt x="24457" y="8856"/>
                    <a:pt x="28351" y="4910"/>
                    <a:pt x="32310" y="1002"/>
                  </a:cubicBezTo>
                  <a:cubicBezTo>
                    <a:pt x="32605" y="682"/>
                    <a:pt x="32925" y="387"/>
                    <a:pt x="33245" y="93"/>
                  </a:cubicBezTo>
                  <a:cubicBezTo>
                    <a:pt x="33565" y="-202"/>
                    <a:pt x="33899" y="-510"/>
                    <a:pt x="34257" y="-791"/>
                  </a:cubicBezTo>
                  <a:lnTo>
                    <a:pt x="34808" y="-1201"/>
                  </a:lnTo>
                  <a:cubicBezTo>
                    <a:pt x="35218" y="-1445"/>
                    <a:pt x="35692" y="-1560"/>
                    <a:pt x="36166" y="-1573"/>
                  </a:cubicBezTo>
                  <a:lnTo>
                    <a:pt x="36807" y="-1240"/>
                  </a:lnTo>
                  <a:cubicBezTo>
                    <a:pt x="37037" y="-804"/>
                    <a:pt x="37140" y="-305"/>
                    <a:pt x="37101" y="195"/>
                  </a:cubicBezTo>
                  <a:cubicBezTo>
                    <a:pt x="36422" y="2629"/>
                    <a:pt x="34539" y="4218"/>
                    <a:pt x="32784" y="5730"/>
                  </a:cubicBezTo>
                  <a:cubicBezTo>
                    <a:pt x="17000" y="19182"/>
                    <a:pt x="9813" y="36746"/>
                    <a:pt x="6469" y="56822"/>
                  </a:cubicBezTo>
                  <a:cubicBezTo>
                    <a:pt x="3266" y="75526"/>
                    <a:pt x="2062" y="94526"/>
                    <a:pt x="2869" y="113486"/>
                  </a:cubicBezTo>
                  <a:cubicBezTo>
                    <a:pt x="3536" y="128220"/>
                    <a:pt x="7059" y="142697"/>
                    <a:pt x="13247" y="156084"/>
                  </a:cubicBezTo>
                  <a:cubicBezTo>
                    <a:pt x="21830" y="174648"/>
                    <a:pt x="34219" y="190675"/>
                    <a:pt x="47223" y="206177"/>
                  </a:cubicBezTo>
                  <a:cubicBezTo>
                    <a:pt x="58458" y="219552"/>
                    <a:pt x="72845" y="229058"/>
                    <a:pt x="88450" y="236822"/>
                  </a:cubicBezTo>
                  <a:cubicBezTo>
                    <a:pt x="108230" y="246687"/>
                    <a:pt x="128652" y="254630"/>
                    <a:pt x="150662" y="257756"/>
                  </a:cubicBezTo>
                  <a:cubicBezTo>
                    <a:pt x="166958" y="260023"/>
                    <a:pt x="183472" y="260165"/>
                    <a:pt x="199806" y="258153"/>
                  </a:cubicBezTo>
                  <a:cubicBezTo>
                    <a:pt x="213117" y="256552"/>
                    <a:pt x="226352" y="254374"/>
                    <a:pt x="239881" y="254451"/>
                  </a:cubicBezTo>
                  <a:cubicBezTo>
                    <a:pt x="248272" y="254566"/>
                    <a:pt x="256638" y="253464"/>
                    <a:pt x="264722" y="251197"/>
                  </a:cubicBezTo>
                  <a:cubicBezTo>
                    <a:pt x="266503" y="250492"/>
                    <a:pt x="268386" y="250120"/>
                    <a:pt x="270295" y="250082"/>
                  </a:cubicBezTo>
                  <a:cubicBezTo>
                    <a:pt x="284054" y="251158"/>
                    <a:pt x="296315" y="245777"/>
                    <a:pt x="308729" y="241114"/>
                  </a:cubicBezTo>
                  <a:cubicBezTo>
                    <a:pt x="315250" y="238705"/>
                    <a:pt x="321861" y="236540"/>
                    <a:pt x="328510" y="234490"/>
                  </a:cubicBezTo>
                  <a:cubicBezTo>
                    <a:pt x="350827" y="227431"/>
                    <a:pt x="372504" y="218489"/>
                    <a:pt x="393310" y="207766"/>
                  </a:cubicBezTo>
                  <a:cubicBezTo>
                    <a:pt x="408312" y="200156"/>
                    <a:pt x="421816" y="190086"/>
                    <a:pt x="432193" y="176493"/>
                  </a:cubicBezTo>
                  <a:cubicBezTo>
                    <a:pt x="438932" y="167564"/>
                    <a:pt x="442493" y="156648"/>
                    <a:pt x="442301" y="145464"/>
                  </a:cubicBezTo>
                  <a:cubicBezTo>
                    <a:pt x="442301" y="129360"/>
                    <a:pt x="443070" y="113217"/>
                    <a:pt x="441366" y="97139"/>
                  </a:cubicBezTo>
                  <a:cubicBezTo>
                    <a:pt x="441135" y="95576"/>
                    <a:pt x="441135" y="93975"/>
                    <a:pt x="441366" y="92412"/>
                  </a:cubicBezTo>
                  <a:cubicBezTo>
                    <a:pt x="441417" y="91669"/>
                    <a:pt x="441532" y="90926"/>
                    <a:pt x="441699" y="90195"/>
                  </a:cubicBezTo>
                  <a:cubicBezTo>
                    <a:pt x="441840" y="89734"/>
                    <a:pt x="442058" y="89298"/>
                    <a:pt x="442365" y="88914"/>
                  </a:cubicBezTo>
                  <a:cubicBezTo>
                    <a:pt x="442711" y="88555"/>
                    <a:pt x="443275" y="88555"/>
                    <a:pt x="443634" y="88901"/>
                  </a:cubicBezTo>
                  <a:cubicBezTo>
                    <a:pt x="443634" y="88901"/>
                    <a:pt x="443646" y="88914"/>
                    <a:pt x="443646" y="88914"/>
                  </a:cubicBezTo>
                  <a:lnTo>
                    <a:pt x="443646" y="88914"/>
                  </a:lnTo>
                  <a:cubicBezTo>
                    <a:pt x="444927" y="101546"/>
                    <a:pt x="445940" y="114178"/>
                    <a:pt x="445145" y="126913"/>
                  </a:cubicBezTo>
                  <a:cubicBezTo>
                    <a:pt x="444761" y="133190"/>
                    <a:pt x="444927" y="139519"/>
                    <a:pt x="445145" y="145810"/>
                  </a:cubicBezTo>
                  <a:cubicBezTo>
                    <a:pt x="445363" y="151613"/>
                    <a:pt x="444543" y="157417"/>
                    <a:pt x="442711" y="162926"/>
                  </a:cubicBezTo>
                  <a:lnTo>
                    <a:pt x="442711" y="162926"/>
                  </a:lnTo>
                  <a:cubicBezTo>
                    <a:pt x="441097" y="167179"/>
                    <a:pt x="439611" y="171471"/>
                    <a:pt x="437023" y="175276"/>
                  </a:cubicBezTo>
                  <a:lnTo>
                    <a:pt x="437023" y="175276"/>
                  </a:lnTo>
                  <a:cubicBezTo>
                    <a:pt x="436331" y="176186"/>
                    <a:pt x="435870" y="177249"/>
                    <a:pt x="435101" y="178107"/>
                  </a:cubicBezTo>
                  <a:lnTo>
                    <a:pt x="435101" y="178107"/>
                  </a:lnTo>
                  <a:cubicBezTo>
                    <a:pt x="433820" y="180298"/>
                    <a:pt x="431693" y="181707"/>
                    <a:pt x="430348" y="183796"/>
                  </a:cubicBezTo>
                  <a:lnTo>
                    <a:pt x="430348" y="183796"/>
                  </a:lnTo>
                  <a:cubicBezTo>
                    <a:pt x="430079" y="184154"/>
                    <a:pt x="429759" y="184487"/>
                    <a:pt x="429400" y="184756"/>
                  </a:cubicBezTo>
                  <a:lnTo>
                    <a:pt x="429400" y="184756"/>
                  </a:lnTo>
                  <a:cubicBezTo>
                    <a:pt x="429118" y="185102"/>
                    <a:pt x="428798" y="185423"/>
                    <a:pt x="428452" y="185717"/>
                  </a:cubicBezTo>
                  <a:lnTo>
                    <a:pt x="428452" y="185717"/>
                  </a:lnTo>
                  <a:cubicBezTo>
                    <a:pt x="428157" y="186063"/>
                    <a:pt x="427850" y="186383"/>
                    <a:pt x="427504" y="186678"/>
                  </a:cubicBezTo>
                  <a:lnTo>
                    <a:pt x="427504" y="186678"/>
                  </a:lnTo>
                  <a:cubicBezTo>
                    <a:pt x="427209" y="187011"/>
                    <a:pt x="426889" y="187331"/>
                    <a:pt x="426556" y="187626"/>
                  </a:cubicBezTo>
                  <a:lnTo>
                    <a:pt x="426556" y="187626"/>
                  </a:lnTo>
                  <a:cubicBezTo>
                    <a:pt x="425633" y="189215"/>
                    <a:pt x="424314" y="190547"/>
                    <a:pt x="422712" y="191470"/>
                  </a:cubicBezTo>
                  <a:lnTo>
                    <a:pt x="422712" y="191470"/>
                  </a:lnTo>
                  <a:cubicBezTo>
                    <a:pt x="420611" y="192751"/>
                    <a:pt x="419202" y="194967"/>
                    <a:pt x="417024" y="196223"/>
                  </a:cubicBezTo>
                  <a:lnTo>
                    <a:pt x="417024" y="196223"/>
                  </a:lnTo>
                  <a:cubicBezTo>
                    <a:pt x="415769" y="197132"/>
                    <a:pt x="414628" y="198247"/>
                    <a:pt x="413296" y="199105"/>
                  </a:cubicBezTo>
                  <a:close/>
                </a:path>
              </a:pathLst>
            </a:custGeom>
            <a:solidFill>
              <a:srgbClr val="384C54"/>
            </a:solidFill>
            <a:ln w="1280" cap="flat">
              <a:noFill/>
              <a:prstDash val="solid"/>
              <a:miter/>
            </a:ln>
          </p:spPr>
          <p:txBody>
            <a:bodyPr rtlCol="0" anchor="ctr"/>
            <a:lstStyle/>
            <a:p>
              <a:endParaRPr lang="es-CO"/>
            </a:p>
          </p:txBody>
        </p:sp>
        <p:sp>
          <p:nvSpPr>
            <p:cNvPr id="244" name="Freeform: Shape 243">
              <a:extLst>
                <a:ext uri="{FF2B5EF4-FFF2-40B4-BE49-F238E27FC236}">
                  <a16:creationId xmlns:a16="http://schemas.microsoft.com/office/drawing/2014/main" id="{D4AC2B3E-808A-2181-AE49-5DA93E1772F8}"/>
                </a:ext>
              </a:extLst>
            </p:cNvPr>
            <p:cNvSpPr/>
            <p:nvPr/>
          </p:nvSpPr>
          <p:spPr>
            <a:xfrm>
              <a:off x="-903523" y="-100862"/>
              <a:ext cx="20327" cy="54349"/>
            </a:xfrm>
            <a:custGeom>
              <a:avLst/>
              <a:gdLst>
                <a:gd name="connsiteX0" fmla="*/ 684 w 20327"/>
                <a:gd name="connsiteY0" fmla="*/ 52776 h 54349"/>
                <a:gd name="connsiteX1" fmla="*/ 377 w 20327"/>
                <a:gd name="connsiteY1" fmla="*/ 41079 h 54349"/>
                <a:gd name="connsiteX2" fmla="*/ 300 w 20327"/>
                <a:gd name="connsiteY2" fmla="*/ 24027 h 54349"/>
                <a:gd name="connsiteX3" fmla="*/ -1378 w 20327"/>
                <a:gd name="connsiteY3" fmla="*/ 7206 h 54349"/>
                <a:gd name="connsiteX4" fmla="*/ -1583 w 20327"/>
                <a:gd name="connsiteY4" fmla="*/ 2953 h 54349"/>
                <a:gd name="connsiteX5" fmla="*/ 3259 w 20327"/>
                <a:gd name="connsiteY5" fmla="*/ -1416 h 54349"/>
                <a:gd name="connsiteX6" fmla="*/ 16775 w 20327"/>
                <a:gd name="connsiteY6" fmla="*/ 7783 h 54349"/>
                <a:gd name="connsiteX7" fmla="*/ 13880 w 20327"/>
                <a:gd name="connsiteY7" fmla="*/ 29844 h 54349"/>
                <a:gd name="connsiteX8" fmla="*/ 7551 w 20327"/>
                <a:gd name="connsiteY8" fmla="*/ 41656 h 54349"/>
                <a:gd name="connsiteX9" fmla="*/ 684 w 20327"/>
                <a:gd name="connsiteY9" fmla="*/ 52776 h 54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27" h="54349">
                  <a:moveTo>
                    <a:pt x="684" y="52776"/>
                  </a:moveTo>
                  <a:cubicBezTo>
                    <a:pt x="2158" y="48741"/>
                    <a:pt x="569" y="44936"/>
                    <a:pt x="377" y="41079"/>
                  </a:cubicBezTo>
                  <a:cubicBezTo>
                    <a:pt x="95" y="35404"/>
                    <a:pt x="287" y="29716"/>
                    <a:pt x="300" y="24027"/>
                  </a:cubicBezTo>
                  <a:cubicBezTo>
                    <a:pt x="210" y="18378"/>
                    <a:pt x="-353" y="12753"/>
                    <a:pt x="-1378" y="7206"/>
                  </a:cubicBezTo>
                  <a:cubicBezTo>
                    <a:pt x="-1571" y="5797"/>
                    <a:pt x="-1647" y="4375"/>
                    <a:pt x="-1583" y="2953"/>
                  </a:cubicBezTo>
                  <a:cubicBezTo>
                    <a:pt x="-1506" y="-891"/>
                    <a:pt x="-392" y="-2031"/>
                    <a:pt x="3259" y="-1416"/>
                  </a:cubicBezTo>
                  <a:cubicBezTo>
                    <a:pt x="8986" y="-724"/>
                    <a:pt x="14021" y="2709"/>
                    <a:pt x="16775" y="7783"/>
                  </a:cubicBezTo>
                  <a:cubicBezTo>
                    <a:pt x="20183" y="14086"/>
                    <a:pt x="19056" y="24719"/>
                    <a:pt x="13880" y="29844"/>
                  </a:cubicBezTo>
                  <a:cubicBezTo>
                    <a:pt x="10588" y="33021"/>
                    <a:pt x="8371" y="37159"/>
                    <a:pt x="7551" y="41656"/>
                  </a:cubicBezTo>
                  <a:cubicBezTo>
                    <a:pt x="6680" y="46076"/>
                    <a:pt x="3746" y="49420"/>
                    <a:pt x="684" y="52776"/>
                  </a:cubicBezTo>
                  <a:close/>
                </a:path>
              </a:pathLst>
            </a:custGeom>
            <a:solidFill>
              <a:srgbClr val="000000"/>
            </a:solidFill>
            <a:ln w="1280" cap="flat">
              <a:noFill/>
              <a:prstDash val="solid"/>
              <a:miter/>
            </a:ln>
          </p:spPr>
          <p:txBody>
            <a:bodyPr rtlCol="0" anchor="ctr"/>
            <a:lstStyle/>
            <a:p>
              <a:endParaRPr lang="es-CO"/>
            </a:p>
          </p:txBody>
        </p:sp>
        <p:sp>
          <p:nvSpPr>
            <p:cNvPr id="245" name="Freeform: Shape 244">
              <a:extLst>
                <a:ext uri="{FF2B5EF4-FFF2-40B4-BE49-F238E27FC236}">
                  <a16:creationId xmlns:a16="http://schemas.microsoft.com/office/drawing/2014/main" id="{F0AB8EAE-1675-6308-3444-EC09A49AE3A0}"/>
                </a:ext>
              </a:extLst>
            </p:cNvPr>
            <p:cNvSpPr/>
            <p:nvPr/>
          </p:nvSpPr>
          <p:spPr>
            <a:xfrm>
              <a:off x="-1356000" y="-166305"/>
              <a:ext cx="264620" cy="243010"/>
            </a:xfrm>
            <a:custGeom>
              <a:avLst/>
              <a:gdLst>
                <a:gd name="connsiteX0" fmla="*/ 15357 w 264620"/>
                <a:gd name="connsiteY0" fmla="*/ -1491 h 243010"/>
                <a:gd name="connsiteX1" fmla="*/ 11065 w 264620"/>
                <a:gd name="connsiteY1" fmla="*/ 7964 h 243010"/>
                <a:gd name="connsiteX2" fmla="*/ 4762 w 264620"/>
                <a:gd name="connsiteY2" fmla="*/ 33113 h 243010"/>
                <a:gd name="connsiteX3" fmla="*/ 1431 w 264620"/>
                <a:gd name="connsiteY3" fmla="*/ 55981 h 243010"/>
                <a:gd name="connsiteX4" fmla="*/ 778 w 264620"/>
                <a:gd name="connsiteY4" fmla="*/ 92775 h 243010"/>
                <a:gd name="connsiteX5" fmla="*/ 6453 w 264620"/>
                <a:gd name="connsiteY5" fmla="*/ 121435 h 243010"/>
                <a:gd name="connsiteX6" fmla="*/ 26759 w 264620"/>
                <a:gd name="connsiteY6" fmla="*/ 160279 h 243010"/>
                <a:gd name="connsiteX7" fmla="*/ 40609 w 264620"/>
                <a:gd name="connsiteY7" fmla="*/ 178843 h 243010"/>
                <a:gd name="connsiteX8" fmla="*/ 66513 w 264620"/>
                <a:gd name="connsiteY8" fmla="*/ 203440 h 243010"/>
                <a:gd name="connsiteX9" fmla="*/ 147225 w 264620"/>
                <a:gd name="connsiteY9" fmla="*/ 236750 h 243010"/>
                <a:gd name="connsiteX10" fmla="*/ 174539 w 264620"/>
                <a:gd name="connsiteY10" fmla="*/ 238685 h 243010"/>
                <a:gd name="connsiteX11" fmla="*/ 220660 w 264620"/>
                <a:gd name="connsiteY11" fmla="*/ 234957 h 243010"/>
                <a:gd name="connsiteX12" fmla="*/ 235252 w 264620"/>
                <a:gd name="connsiteY12" fmla="*/ 233803 h 243010"/>
                <a:gd name="connsiteX13" fmla="*/ 260183 w 264620"/>
                <a:gd name="connsiteY13" fmla="*/ 231972 h 243010"/>
                <a:gd name="connsiteX14" fmla="*/ 263015 w 264620"/>
                <a:gd name="connsiteY14" fmla="*/ 231856 h 243010"/>
                <a:gd name="connsiteX15" fmla="*/ 263015 w 264620"/>
                <a:gd name="connsiteY15" fmla="*/ 232843 h 243010"/>
                <a:gd name="connsiteX16" fmla="*/ 250677 w 264620"/>
                <a:gd name="connsiteY16" fmla="*/ 234752 h 243010"/>
                <a:gd name="connsiteX17" fmla="*/ 221570 w 264620"/>
                <a:gd name="connsiteY17" fmla="*/ 237237 h 243010"/>
                <a:gd name="connsiteX18" fmla="*/ 188721 w 264620"/>
                <a:gd name="connsiteY18" fmla="*/ 240952 h 243010"/>
                <a:gd name="connsiteX19" fmla="*/ 140935 w 264620"/>
                <a:gd name="connsiteY19" fmla="*/ 237865 h 243010"/>
                <a:gd name="connsiteX20" fmla="*/ 59762 w 264620"/>
                <a:gd name="connsiteY20" fmla="*/ 201852 h 243010"/>
                <a:gd name="connsiteX21" fmla="*/ 39340 w 264620"/>
                <a:gd name="connsiteY21" fmla="*/ 181559 h 243010"/>
                <a:gd name="connsiteX22" fmla="*/ 8951 w 264620"/>
                <a:gd name="connsiteY22" fmla="*/ 135847 h 243010"/>
                <a:gd name="connsiteX23" fmla="*/ 547 w 264620"/>
                <a:gd name="connsiteY23" fmla="*/ 105933 h 243010"/>
                <a:gd name="connsiteX24" fmla="*/ -1567 w 264620"/>
                <a:gd name="connsiteY24" fmla="*/ 83500 h 243010"/>
                <a:gd name="connsiteX25" fmla="*/ 150 w 264620"/>
                <a:gd name="connsiteY25" fmla="*/ 54431 h 243010"/>
                <a:gd name="connsiteX26" fmla="*/ 150 w 264620"/>
                <a:gd name="connsiteY26" fmla="*/ 53483 h 243010"/>
                <a:gd name="connsiteX27" fmla="*/ 1098 w 264620"/>
                <a:gd name="connsiteY27" fmla="*/ 47782 h 243010"/>
                <a:gd name="connsiteX28" fmla="*/ 1098 w 264620"/>
                <a:gd name="connsiteY28" fmla="*/ 46846 h 243010"/>
                <a:gd name="connsiteX29" fmla="*/ 2033 w 264620"/>
                <a:gd name="connsiteY29" fmla="*/ 42093 h 243010"/>
                <a:gd name="connsiteX30" fmla="*/ 2033 w 264620"/>
                <a:gd name="connsiteY30" fmla="*/ 41145 h 243010"/>
                <a:gd name="connsiteX31" fmla="*/ 2981 w 264620"/>
                <a:gd name="connsiteY31" fmla="*/ 35444 h 243010"/>
                <a:gd name="connsiteX32" fmla="*/ 2981 w 264620"/>
                <a:gd name="connsiteY32" fmla="*/ 34496 h 243010"/>
                <a:gd name="connsiteX33" fmla="*/ 7927 w 264620"/>
                <a:gd name="connsiteY33" fmla="*/ 9360 h 243010"/>
                <a:gd name="connsiteX34" fmla="*/ 11616 w 264620"/>
                <a:gd name="connsiteY34" fmla="*/ 1251 h 243010"/>
                <a:gd name="connsiteX35" fmla="*/ 15357 w 264620"/>
                <a:gd name="connsiteY35" fmla="*/ -1491 h 243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64620" h="243010">
                  <a:moveTo>
                    <a:pt x="15357" y="-1491"/>
                  </a:moveTo>
                  <a:cubicBezTo>
                    <a:pt x="14499" y="1917"/>
                    <a:pt x="12244" y="4710"/>
                    <a:pt x="11065" y="7964"/>
                  </a:cubicBezTo>
                  <a:cubicBezTo>
                    <a:pt x="8016" y="16086"/>
                    <a:pt x="5902" y="24516"/>
                    <a:pt x="4762" y="33113"/>
                  </a:cubicBezTo>
                  <a:cubicBezTo>
                    <a:pt x="3840" y="40800"/>
                    <a:pt x="2200" y="48333"/>
                    <a:pt x="1431" y="55981"/>
                  </a:cubicBezTo>
                  <a:cubicBezTo>
                    <a:pt x="240" y="68216"/>
                    <a:pt x="-542" y="80438"/>
                    <a:pt x="778" y="92775"/>
                  </a:cubicBezTo>
                  <a:cubicBezTo>
                    <a:pt x="1713" y="102499"/>
                    <a:pt x="3609" y="112095"/>
                    <a:pt x="6453" y="121435"/>
                  </a:cubicBezTo>
                  <a:cubicBezTo>
                    <a:pt x="10899" y="135604"/>
                    <a:pt x="18291" y="148236"/>
                    <a:pt x="26759" y="160279"/>
                  </a:cubicBezTo>
                  <a:cubicBezTo>
                    <a:pt x="31205" y="166582"/>
                    <a:pt x="35996" y="172642"/>
                    <a:pt x="40609" y="178843"/>
                  </a:cubicBezTo>
                  <a:cubicBezTo>
                    <a:pt x="47834" y="188413"/>
                    <a:pt x="56584" y="196714"/>
                    <a:pt x="66513" y="203440"/>
                  </a:cubicBezTo>
                  <a:cubicBezTo>
                    <a:pt x="90983" y="220416"/>
                    <a:pt x="118130" y="230883"/>
                    <a:pt x="147225" y="236750"/>
                  </a:cubicBezTo>
                  <a:cubicBezTo>
                    <a:pt x="156296" y="238595"/>
                    <a:pt x="165392" y="238454"/>
                    <a:pt x="174539" y="238685"/>
                  </a:cubicBezTo>
                  <a:cubicBezTo>
                    <a:pt x="190002" y="238979"/>
                    <a:pt x="205453" y="237737"/>
                    <a:pt x="220660" y="234957"/>
                  </a:cubicBezTo>
                  <a:cubicBezTo>
                    <a:pt x="225477" y="234073"/>
                    <a:pt x="230358" y="233688"/>
                    <a:pt x="235252" y="233803"/>
                  </a:cubicBezTo>
                  <a:cubicBezTo>
                    <a:pt x="243605" y="234188"/>
                    <a:pt x="251971" y="233573"/>
                    <a:pt x="260183" y="231972"/>
                  </a:cubicBezTo>
                  <a:cubicBezTo>
                    <a:pt x="261119" y="231843"/>
                    <a:pt x="262067" y="231805"/>
                    <a:pt x="263015" y="231856"/>
                  </a:cubicBezTo>
                  <a:lnTo>
                    <a:pt x="263015" y="232843"/>
                  </a:lnTo>
                  <a:cubicBezTo>
                    <a:pt x="258864" y="233227"/>
                    <a:pt x="254751" y="233868"/>
                    <a:pt x="250677" y="234752"/>
                  </a:cubicBezTo>
                  <a:cubicBezTo>
                    <a:pt x="241005" y="235956"/>
                    <a:pt x="231230" y="235751"/>
                    <a:pt x="221570" y="237237"/>
                  </a:cubicBezTo>
                  <a:cubicBezTo>
                    <a:pt x="210680" y="238915"/>
                    <a:pt x="199713" y="240068"/>
                    <a:pt x="188721" y="240952"/>
                  </a:cubicBezTo>
                  <a:cubicBezTo>
                    <a:pt x="172733" y="242157"/>
                    <a:pt x="156642" y="241119"/>
                    <a:pt x="140935" y="237865"/>
                  </a:cubicBezTo>
                  <a:cubicBezTo>
                    <a:pt x="111507" y="232151"/>
                    <a:pt x="83744" y="219839"/>
                    <a:pt x="59762" y="201852"/>
                  </a:cubicBezTo>
                  <a:cubicBezTo>
                    <a:pt x="52036" y="196074"/>
                    <a:pt x="45169" y="189245"/>
                    <a:pt x="39340" y="181559"/>
                  </a:cubicBezTo>
                  <a:cubicBezTo>
                    <a:pt x="28258" y="166941"/>
                    <a:pt x="16971" y="152515"/>
                    <a:pt x="8951" y="135847"/>
                  </a:cubicBezTo>
                  <a:cubicBezTo>
                    <a:pt x="4378" y="126316"/>
                    <a:pt x="2879" y="116041"/>
                    <a:pt x="547" y="105933"/>
                  </a:cubicBezTo>
                  <a:cubicBezTo>
                    <a:pt x="-977" y="98553"/>
                    <a:pt x="-1682" y="91033"/>
                    <a:pt x="-1567" y="83500"/>
                  </a:cubicBezTo>
                  <a:cubicBezTo>
                    <a:pt x="-1644" y="73802"/>
                    <a:pt x="-1797" y="64039"/>
                    <a:pt x="150" y="54431"/>
                  </a:cubicBezTo>
                  <a:lnTo>
                    <a:pt x="150" y="53483"/>
                  </a:lnTo>
                  <a:cubicBezTo>
                    <a:pt x="1431" y="51740"/>
                    <a:pt x="-93" y="49537"/>
                    <a:pt x="1098" y="47782"/>
                  </a:cubicBezTo>
                  <a:lnTo>
                    <a:pt x="1098" y="46846"/>
                  </a:lnTo>
                  <a:cubicBezTo>
                    <a:pt x="2264" y="45424"/>
                    <a:pt x="931" y="43516"/>
                    <a:pt x="2033" y="42093"/>
                  </a:cubicBezTo>
                  <a:cubicBezTo>
                    <a:pt x="2033" y="41773"/>
                    <a:pt x="2033" y="41466"/>
                    <a:pt x="2033" y="41145"/>
                  </a:cubicBezTo>
                  <a:cubicBezTo>
                    <a:pt x="3314" y="39403"/>
                    <a:pt x="1790" y="37199"/>
                    <a:pt x="2981" y="35444"/>
                  </a:cubicBezTo>
                  <a:lnTo>
                    <a:pt x="2981" y="34496"/>
                  </a:lnTo>
                  <a:cubicBezTo>
                    <a:pt x="3801" y="25951"/>
                    <a:pt x="4557" y="17419"/>
                    <a:pt x="7927" y="9360"/>
                  </a:cubicBezTo>
                  <a:cubicBezTo>
                    <a:pt x="8990" y="6580"/>
                    <a:pt x="10220" y="3877"/>
                    <a:pt x="11616" y="1251"/>
                  </a:cubicBezTo>
                  <a:cubicBezTo>
                    <a:pt x="12411" y="-95"/>
                    <a:pt x="13051" y="-1991"/>
                    <a:pt x="15357" y="-1491"/>
                  </a:cubicBezTo>
                  <a:close/>
                </a:path>
              </a:pathLst>
            </a:custGeom>
            <a:solidFill>
              <a:srgbClr val="0E1315"/>
            </a:solidFill>
            <a:ln w="1280" cap="flat">
              <a:noFill/>
              <a:prstDash val="solid"/>
              <a:miter/>
            </a:ln>
          </p:spPr>
          <p:txBody>
            <a:bodyPr rtlCol="0" anchor="ctr"/>
            <a:lstStyle/>
            <a:p>
              <a:endParaRPr lang="es-CO"/>
            </a:p>
          </p:txBody>
        </p:sp>
        <p:sp>
          <p:nvSpPr>
            <p:cNvPr id="246" name="Freeform: Shape 245">
              <a:extLst>
                <a:ext uri="{FF2B5EF4-FFF2-40B4-BE49-F238E27FC236}">
                  <a16:creationId xmlns:a16="http://schemas.microsoft.com/office/drawing/2014/main" id="{76528903-A327-263B-857C-CB6134F3E43F}"/>
                </a:ext>
              </a:extLst>
            </p:cNvPr>
            <p:cNvSpPr/>
            <p:nvPr/>
          </p:nvSpPr>
          <p:spPr>
            <a:xfrm>
              <a:off x="-1079303" y="-231292"/>
              <a:ext cx="168321" cy="128934"/>
            </a:xfrm>
            <a:custGeom>
              <a:avLst/>
              <a:gdLst>
                <a:gd name="connsiteX0" fmla="*/ 76433 w 168321"/>
                <a:gd name="connsiteY0" fmla="*/ 16017 h 128934"/>
                <a:gd name="connsiteX1" fmla="*/ 84017 w 168321"/>
                <a:gd name="connsiteY1" fmla="*/ 19861 h 128934"/>
                <a:gd name="connsiteX2" fmla="*/ 116840 w 168321"/>
                <a:gd name="connsiteY2" fmla="*/ 48174 h 128934"/>
                <a:gd name="connsiteX3" fmla="*/ 153493 w 168321"/>
                <a:gd name="connsiteY3" fmla="*/ 92873 h 128934"/>
                <a:gd name="connsiteX4" fmla="*/ 166394 w 168321"/>
                <a:gd name="connsiteY4" fmla="*/ 123236 h 128934"/>
                <a:gd name="connsiteX5" fmla="*/ 166715 w 168321"/>
                <a:gd name="connsiteY5" fmla="*/ 127003 h 128934"/>
                <a:gd name="connsiteX6" fmla="*/ 166100 w 168321"/>
                <a:gd name="connsiteY6" fmla="*/ 127361 h 128934"/>
                <a:gd name="connsiteX7" fmla="*/ 164883 w 168321"/>
                <a:gd name="connsiteY7" fmla="*/ 126708 h 128934"/>
                <a:gd name="connsiteX8" fmla="*/ 157388 w 168321"/>
                <a:gd name="connsiteY8" fmla="*/ 106479 h 128934"/>
                <a:gd name="connsiteX9" fmla="*/ 141105 w 168321"/>
                <a:gd name="connsiteY9" fmla="*/ 79741 h 128934"/>
                <a:gd name="connsiteX10" fmla="*/ 90000 w 168321"/>
                <a:gd name="connsiteY10" fmla="*/ 27381 h 128934"/>
                <a:gd name="connsiteX11" fmla="*/ 54282 w 168321"/>
                <a:gd name="connsiteY11" fmla="*/ 11559 h 128934"/>
                <a:gd name="connsiteX12" fmla="*/ 2267 w 168321"/>
                <a:gd name="connsiteY12" fmla="*/ 2168 h 128934"/>
                <a:gd name="connsiteX13" fmla="*/ -1576 w 168321"/>
                <a:gd name="connsiteY13" fmla="*/ 759 h 128934"/>
                <a:gd name="connsiteX14" fmla="*/ -1012 w 168321"/>
                <a:gd name="connsiteY14" fmla="*/ -586 h 128934"/>
                <a:gd name="connsiteX15" fmla="*/ 16731 w 168321"/>
                <a:gd name="connsiteY15" fmla="*/ -253 h 128934"/>
                <a:gd name="connsiteX16" fmla="*/ 65914 w 168321"/>
                <a:gd name="connsiteY16" fmla="*/ 10970 h 128934"/>
                <a:gd name="connsiteX17" fmla="*/ 76433 w 168321"/>
                <a:gd name="connsiteY17" fmla="*/ 16017 h 12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8321" h="128934">
                  <a:moveTo>
                    <a:pt x="76433" y="16017"/>
                  </a:moveTo>
                  <a:cubicBezTo>
                    <a:pt x="78662" y="17824"/>
                    <a:pt x="81237" y="19130"/>
                    <a:pt x="84017" y="19861"/>
                  </a:cubicBezTo>
                  <a:cubicBezTo>
                    <a:pt x="96162" y="27906"/>
                    <a:pt x="106347" y="38181"/>
                    <a:pt x="116840" y="48174"/>
                  </a:cubicBezTo>
                  <a:cubicBezTo>
                    <a:pt x="130753" y="61600"/>
                    <a:pt x="143052" y="76602"/>
                    <a:pt x="153493" y="92873"/>
                  </a:cubicBezTo>
                  <a:cubicBezTo>
                    <a:pt x="159540" y="102148"/>
                    <a:pt x="163230" y="112641"/>
                    <a:pt x="166394" y="123236"/>
                  </a:cubicBezTo>
                  <a:cubicBezTo>
                    <a:pt x="166625" y="124479"/>
                    <a:pt x="166727" y="125734"/>
                    <a:pt x="166715" y="127003"/>
                  </a:cubicBezTo>
                  <a:lnTo>
                    <a:pt x="166100" y="127361"/>
                  </a:lnTo>
                  <a:cubicBezTo>
                    <a:pt x="165626" y="127323"/>
                    <a:pt x="165177" y="127079"/>
                    <a:pt x="164883" y="126708"/>
                  </a:cubicBezTo>
                  <a:cubicBezTo>
                    <a:pt x="162320" y="119969"/>
                    <a:pt x="160488" y="113000"/>
                    <a:pt x="157388" y="106479"/>
                  </a:cubicBezTo>
                  <a:cubicBezTo>
                    <a:pt x="153788" y="96447"/>
                    <a:pt x="147446" y="88094"/>
                    <a:pt x="141105" y="79741"/>
                  </a:cubicBezTo>
                  <a:cubicBezTo>
                    <a:pt x="126295" y="60242"/>
                    <a:pt x="109127" y="42652"/>
                    <a:pt x="90000" y="27381"/>
                  </a:cubicBezTo>
                  <a:cubicBezTo>
                    <a:pt x="79623" y="18990"/>
                    <a:pt x="66863" y="15313"/>
                    <a:pt x="54282" y="11559"/>
                  </a:cubicBezTo>
                  <a:cubicBezTo>
                    <a:pt x="37306" y="6511"/>
                    <a:pt x="19870" y="3872"/>
                    <a:pt x="2267" y="2168"/>
                  </a:cubicBezTo>
                  <a:cubicBezTo>
                    <a:pt x="871" y="2027"/>
                    <a:pt x="-602" y="2027"/>
                    <a:pt x="-1576" y="759"/>
                  </a:cubicBezTo>
                  <a:cubicBezTo>
                    <a:pt x="-1691" y="234"/>
                    <a:pt x="-1461" y="-305"/>
                    <a:pt x="-1012" y="-586"/>
                  </a:cubicBezTo>
                  <a:cubicBezTo>
                    <a:pt x="4945" y="-2649"/>
                    <a:pt x="10864" y="-945"/>
                    <a:pt x="16731" y="-253"/>
                  </a:cubicBezTo>
                  <a:cubicBezTo>
                    <a:pt x="33476" y="1732"/>
                    <a:pt x="49964" y="5499"/>
                    <a:pt x="65914" y="10970"/>
                  </a:cubicBezTo>
                  <a:cubicBezTo>
                    <a:pt x="69591" y="12276"/>
                    <a:pt x="73114" y="13967"/>
                    <a:pt x="76433" y="16017"/>
                  </a:cubicBezTo>
                  <a:close/>
                </a:path>
              </a:pathLst>
            </a:custGeom>
            <a:solidFill>
              <a:srgbClr val="141A1D"/>
            </a:solidFill>
            <a:ln w="1280" cap="flat">
              <a:noFill/>
              <a:prstDash val="solid"/>
              <a:miter/>
            </a:ln>
          </p:spPr>
          <p:txBody>
            <a:bodyPr rtlCol="0" anchor="ctr"/>
            <a:lstStyle/>
            <a:p>
              <a:endParaRPr lang="es-CO"/>
            </a:p>
          </p:txBody>
        </p:sp>
        <p:sp>
          <p:nvSpPr>
            <p:cNvPr id="247" name="Freeform: Shape 246">
              <a:extLst>
                <a:ext uri="{FF2B5EF4-FFF2-40B4-BE49-F238E27FC236}">
                  <a16:creationId xmlns:a16="http://schemas.microsoft.com/office/drawing/2014/main" id="{D7437825-BE0E-75CF-27A6-4AA535764C41}"/>
                </a:ext>
              </a:extLst>
            </p:cNvPr>
            <p:cNvSpPr/>
            <p:nvPr/>
          </p:nvSpPr>
          <p:spPr>
            <a:xfrm>
              <a:off x="-1091444" y="17799"/>
              <a:ext cx="141450" cy="49438"/>
            </a:xfrm>
            <a:custGeom>
              <a:avLst/>
              <a:gdLst>
                <a:gd name="connsiteX0" fmla="*/ -1606 w 141450"/>
                <a:gd name="connsiteY0" fmla="*/ 47802 h 49438"/>
                <a:gd name="connsiteX1" fmla="*/ 11206 w 141450"/>
                <a:gd name="connsiteY1" fmla="*/ 45240 h 49438"/>
                <a:gd name="connsiteX2" fmla="*/ 40916 w 141450"/>
                <a:gd name="connsiteY2" fmla="*/ 38399 h 49438"/>
                <a:gd name="connsiteX3" fmla="*/ 72803 w 141450"/>
                <a:gd name="connsiteY3" fmla="*/ 27906 h 49438"/>
                <a:gd name="connsiteX4" fmla="*/ 85166 w 141450"/>
                <a:gd name="connsiteY4" fmla="*/ 23192 h 49438"/>
                <a:gd name="connsiteX5" fmla="*/ 131095 w 141450"/>
                <a:gd name="connsiteY5" fmla="*/ 3014 h 49438"/>
                <a:gd name="connsiteX6" fmla="*/ 139845 w 141450"/>
                <a:gd name="connsiteY6" fmla="*/ -1573 h 49438"/>
                <a:gd name="connsiteX7" fmla="*/ 133094 w 141450"/>
                <a:gd name="connsiteY7" fmla="*/ 3321 h 49438"/>
                <a:gd name="connsiteX8" fmla="*/ 98657 w 141450"/>
                <a:gd name="connsiteY8" fmla="*/ 18695 h 49438"/>
                <a:gd name="connsiteX9" fmla="*/ 81284 w 141450"/>
                <a:gd name="connsiteY9" fmla="*/ 26048 h 49438"/>
                <a:gd name="connsiteX10" fmla="*/ 59338 w 141450"/>
                <a:gd name="connsiteY10" fmla="*/ 33133 h 49438"/>
                <a:gd name="connsiteX11" fmla="*/ 29987 w 141450"/>
                <a:gd name="connsiteY11" fmla="*/ 43485 h 49438"/>
                <a:gd name="connsiteX12" fmla="*/ 16676 w 141450"/>
                <a:gd name="connsiteY12" fmla="*/ 46150 h 49438"/>
                <a:gd name="connsiteX13" fmla="*/ 3147 w 141450"/>
                <a:gd name="connsiteY13" fmla="*/ 47585 h 49438"/>
                <a:gd name="connsiteX14" fmla="*/ -1606 w 141450"/>
                <a:gd name="connsiteY14" fmla="*/ 47802 h 49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450" h="49438">
                  <a:moveTo>
                    <a:pt x="-1606" y="47802"/>
                  </a:moveTo>
                  <a:cubicBezTo>
                    <a:pt x="2353" y="45791"/>
                    <a:pt x="6786" y="44907"/>
                    <a:pt x="11206" y="45240"/>
                  </a:cubicBezTo>
                  <a:cubicBezTo>
                    <a:pt x="21890" y="45906"/>
                    <a:pt x="31371" y="42024"/>
                    <a:pt x="40916" y="38399"/>
                  </a:cubicBezTo>
                  <a:cubicBezTo>
                    <a:pt x="51395" y="34427"/>
                    <a:pt x="62054" y="31058"/>
                    <a:pt x="72803" y="27906"/>
                  </a:cubicBezTo>
                  <a:cubicBezTo>
                    <a:pt x="77018" y="26599"/>
                    <a:pt x="81156" y="25024"/>
                    <a:pt x="85166" y="23192"/>
                  </a:cubicBezTo>
                  <a:cubicBezTo>
                    <a:pt x="100463" y="16427"/>
                    <a:pt x="116247" y="10803"/>
                    <a:pt x="131095" y="3014"/>
                  </a:cubicBezTo>
                  <a:cubicBezTo>
                    <a:pt x="134003" y="1489"/>
                    <a:pt x="136476" y="-919"/>
                    <a:pt x="139845" y="-1573"/>
                  </a:cubicBezTo>
                  <a:cubicBezTo>
                    <a:pt x="138193" y="887"/>
                    <a:pt x="135592" y="2027"/>
                    <a:pt x="133094" y="3321"/>
                  </a:cubicBezTo>
                  <a:cubicBezTo>
                    <a:pt x="121909" y="9086"/>
                    <a:pt x="110417" y="14224"/>
                    <a:pt x="98657" y="18695"/>
                  </a:cubicBezTo>
                  <a:cubicBezTo>
                    <a:pt x="92789" y="20937"/>
                    <a:pt x="87062" y="23563"/>
                    <a:pt x="81284" y="26048"/>
                  </a:cubicBezTo>
                  <a:cubicBezTo>
                    <a:pt x="74187" y="29110"/>
                    <a:pt x="66628" y="30699"/>
                    <a:pt x="59338" y="33133"/>
                  </a:cubicBezTo>
                  <a:cubicBezTo>
                    <a:pt x="49486" y="36400"/>
                    <a:pt x="39749" y="39974"/>
                    <a:pt x="29987" y="43485"/>
                  </a:cubicBezTo>
                  <a:cubicBezTo>
                    <a:pt x="25683" y="44920"/>
                    <a:pt x="21211" y="45817"/>
                    <a:pt x="16676" y="46150"/>
                  </a:cubicBezTo>
                  <a:cubicBezTo>
                    <a:pt x="12192" y="46598"/>
                    <a:pt x="7580" y="46303"/>
                    <a:pt x="3147" y="47585"/>
                  </a:cubicBezTo>
                  <a:cubicBezTo>
                    <a:pt x="1585" y="47866"/>
                    <a:pt x="-17" y="47930"/>
                    <a:pt x="-1606" y="47802"/>
                  </a:cubicBezTo>
                  <a:close/>
                </a:path>
              </a:pathLst>
            </a:custGeom>
            <a:solidFill>
              <a:srgbClr val="0E1315"/>
            </a:solidFill>
            <a:ln w="1280" cap="flat">
              <a:noFill/>
              <a:prstDash val="solid"/>
              <a:miter/>
            </a:ln>
          </p:spPr>
          <p:txBody>
            <a:bodyPr rtlCol="0" anchor="ctr"/>
            <a:lstStyle/>
            <a:p>
              <a:endParaRPr lang="es-CO"/>
            </a:p>
          </p:txBody>
        </p:sp>
        <p:sp>
          <p:nvSpPr>
            <p:cNvPr id="248" name="Freeform: Shape 247">
              <a:extLst>
                <a:ext uri="{FF2B5EF4-FFF2-40B4-BE49-F238E27FC236}">
                  <a16:creationId xmlns:a16="http://schemas.microsoft.com/office/drawing/2014/main" id="{985F2208-6606-8AE9-132E-38CC83CC695C}"/>
                </a:ext>
              </a:extLst>
            </p:cNvPr>
            <p:cNvSpPr/>
            <p:nvPr/>
          </p:nvSpPr>
          <p:spPr>
            <a:xfrm>
              <a:off x="-911136" y="-98848"/>
              <a:ext cx="3934" cy="73985"/>
            </a:xfrm>
            <a:custGeom>
              <a:avLst/>
              <a:gdLst>
                <a:gd name="connsiteX0" fmla="*/ -1606 w 3934"/>
                <a:gd name="connsiteY0" fmla="*/ 72413 h 73985"/>
                <a:gd name="connsiteX1" fmla="*/ 239 w 3934"/>
                <a:gd name="connsiteY1" fmla="*/ 13481 h 73985"/>
                <a:gd name="connsiteX2" fmla="*/ -645 w 3934"/>
                <a:gd name="connsiteY2" fmla="*/ -1573 h 73985"/>
                <a:gd name="connsiteX3" fmla="*/ 137 w 3934"/>
                <a:gd name="connsiteY3" fmla="*/ -445 h 73985"/>
                <a:gd name="connsiteX4" fmla="*/ 1328 w 3934"/>
                <a:gd name="connsiteY4" fmla="*/ 13647 h 73985"/>
                <a:gd name="connsiteX5" fmla="*/ 2046 w 3934"/>
                <a:gd name="connsiteY5" fmla="*/ 24921 h 73985"/>
                <a:gd name="connsiteX6" fmla="*/ 1379 w 3934"/>
                <a:gd name="connsiteY6" fmla="*/ 39475 h 73985"/>
                <a:gd name="connsiteX7" fmla="*/ 1264 w 3934"/>
                <a:gd name="connsiteY7" fmla="*/ 61254 h 73985"/>
                <a:gd name="connsiteX8" fmla="*/ -1606 w 3934"/>
                <a:gd name="connsiteY8" fmla="*/ 72413 h 7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3985">
                  <a:moveTo>
                    <a:pt x="-1606" y="72413"/>
                  </a:moveTo>
                  <a:cubicBezTo>
                    <a:pt x="2046" y="52863"/>
                    <a:pt x="-158" y="33108"/>
                    <a:pt x="239" y="13481"/>
                  </a:cubicBezTo>
                  <a:cubicBezTo>
                    <a:pt x="342" y="8471"/>
                    <a:pt x="-1170" y="3500"/>
                    <a:pt x="-645" y="-1573"/>
                  </a:cubicBezTo>
                  <a:cubicBezTo>
                    <a:pt x="-376" y="-1188"/>
                    <a:pt x="137" y="-804"/>
                    <a:pt x="137" y="-445"/>
                  </a:cubicBezTo>
                  <a:cubicBezTo>
                    <a:pt x="-17" y="4295"/>
                    <a:pt x="1418" y="8881"/>
                    <a:pt x="1328" y="13647"/>
                  </a:cubicBezTo>
                  <a:cubicBezTo>
                    <a:pt x="1174" y="17414"/>
                    <a:pt x="1418" y="21193"/>
                    <a:pt x="2046" y="24921"/>
                  </a:cubicBezTo>
                  <a:cubicBezTo>
                    <a:pt x="2891" y="29738"/>
                    <a:pt x="1597" y="34619"/>
                    <a:pt x="1379" y="39475"/>
                  </a:cubicBezTo>
                  <a:cubicBezTo>
                    <a:pt x="1072" y="46726"/>
                    <a:pt x="1379" y="53990"/>
                    <a:pt x="1264" y="61254"/>
                  </a:cubicBezTo>
                  <a:cubicBezTo>
                    <a:pt x="1405" y="65175"/>
                    <a:pt x="406" y="69044"/>
                    <a:pt x="-1606" y="72413"/>
                  </a:cubicBezTo>
                  <a:close/>
                </a:path>
              </a:pathLst>
            </a:custGeom>
            <a:solidFill>
              <a:srgbClr val="141A1D"/>
            </a:solidFill>
            <a:ln w="1280" cap="flat">
              <a:noFill/>
              <a:prstDash val="solid"/>
              <a:miter/>
            </a:ln>
          </p:spPr>
          <p:txBody>
            <a:bodyPr rtlCol="0" anchor="ctr"/>
            <a:lstStyle/>
            <a:p>
              <a:endParaRPr lang="es-CO"/>
            </a:p>
          </p:txBody>
        </p:sp>
        <p:sp>
          <p:nvSpPr>
            <p:cNvPr id="249" name="Freeform: Shape 248">
              <a:extLst>
                <a:ext uri="{FF2B5EF4-FFF2-40B4-BE49-F238E27FC236}">
                  <a16:creationId xmlns:a16="http://schemas.microsoft.com/office/drawing/2014/main" id="{B4B7DCFD-560D-C957-551F-A2E0A39B048B}"/>
                </a:ext>
              </a:extLst>
            </p:cNvPr>
            <p:cNvSpPr/>
            <p:nvPr/>
          </p:nvSpPr>
          <p:spPr>
            <a:xfrm>
              <a:off x="-916825" y="-24874"/>
              <a:ext cx="5688" cy="12350"/>
            </a:xfrm>
            <a:custGeom>
              <a:avLst/>
              <a:gdLst>
                <a:gd name="connsiteX0" fmla="*/ -1606 w 5688"/>
                <a:gd name="connsiteY0" fmla="*/ 10777 h 12350"/>
                <a:gd name="connsiteX1" fmla="*/ 4083 w 5688"/>
                <a:gd name="connsiteY1" fmla="*/ -1573 h 12350"/>
                <a:gd name="connsiteX2" fmla="*/ -1606 w 5688"/>
                <a:gd name="connsiteY2" fmla="*/ 10777 h 12350"/>
              </a:gdLst>
              <a:ahLst/>
              <a:cxnLst>
                <a:cxn ang="0">
                  <a:pos x="connsiteX0" y="connsiteY0"/>
                </a:cxn>
                <a:cxn ang="0">
                  <a:pos x="connsiteX1" y="connsiteY1"/>
                </a:cxn>
                <a:cxn ang="0">
                  <a:pos x="connsiteX2" y="connsiteY2"/>
                </a:cxn>
              </a:cxnLst>
              <a:rect l="l" t="t" r="r" b="b"/>
              <a:pathLst>
                <a:path w="5688" h="12350">
                  <a:moveTo>
                    <a:pt x="-1606" y="10777"/>
                  </a:moveTo>
                  <a:cubicBezTo>
                    <a:pt x="-68" y="6511"/>
                    <a:pt x="1841" y="2373"/>
                    <a:pt x="4083" y="-1573"/>
                  </a:cubicBezTo>
                  <a:cubicBezTo>
                    <a:pt x="3404" y="3103"/>
                    <a:pt x="1969" y="7434"/>
                    <a:pt x="-1606" y="10777"/>
                  </a:cubicBezTo>
                  <a:close/>
                </a:path>
              </a:pathLst>
            </a:custGeom>
            <a:solidFill>
              <a:srgbClr val="141A1D"/>
            </a:solidFill>
            <a:ln w="1280" cap="flat">
              <a:noFill/>
              <a:prstDash val="solid"/>
              <a:miter/>
            </a:ln>
          </p:spPr>
          <p:txBody>
            <a:bodyPr rtlCol="0" anchor="ctr"/>
            <a:lstStyle/>
            <a:p>
              <a:endParaRPr lang="es-CO"/>
            </a:p>
          </p:txBody>
        </p:sp>
        <p:sp>
          <p:nvSpPr>
            <p:cNvPr id="250" name="Freeform: Shape 249">
              <a:extLst>
                <a:ext uri="{FF2B5EF4-FFF2-40B4-BE49-F238E27FC236}">
                  <a16:creationId xmlns:a16="http://schemas.microsoft.com/office/drawing/2014/main" id="{66A9550E-CFE2-D915-0C42-F13A319C5DED}"/>
                </a:ext>
              </a:extLst>
            </p:cNvPr>
            <p:cNvSpPr/>
            <p:nvPr/>
          </p:nvSpPr>
          <p:spPr>
            <a:xfrm>
              <a:off x="-936759" y="3579"/>
              <a:ext cx="5688" cy="4753"/>
            </a:xfrm>
            <a:custGeom>
              <a:avLst/>
              <a:gdLst>
                <a:gd name="connsiteX0" fmla="*/ -1606 w 5688"/>
                <a:gd name="connsiteY0" fmla="*/ 3180 h 4753"/>
                <a:gd name="connsiteX1" fmla="*/ 4083 w 5688"/>
                <a:gd name="connsiteY1" fmla="*/ -1573 h 4753"/>
                <a:gd name="connsiteX2" fmla="*/ -1606 w 5688"/>
                <a:gd name="connsiteY2" fmla="*/ 3180 h 4753"/>
              </a:gdLst>
              <a:ahLst/>
              <a:cxnLst>
                <a:cxn ang="0">
                  <a:pos x="connsiteX0" y="connsiteY0"/>
                </a:cxn>
                <a:cxn ang="0">
                  <a:pos x="connsiteX1" y="connsiteY1"/>
                </a:cxn>
                <a:cxn ang="0">
                  <a:pos x="connsiteX2" y="connsiteY2"/>
                </a:cxn>
              </a:cxnLst>
              <a:rect l="l" t="t" r="r" b="b"/>
              <a:pathLst>
                <a:path w="5688" h="4753">
                  <a:moveTo>
                    <a:pt x="-1606" y="3180"/>
                  </a:moveTo>
                  <a:cubicBezTo>
                    <a:pt x="-81" y="1143"/>
                    <a:pt x="1379" y="-971"/>
                    <a:pt x="4083" y="-1573"/>
                  </a:cubicBezTo>
                  <a:cubicBezTo>
                    <a:pt x="2648" y="567"/>
                    <a:pt x="1251" y="2757"/>
                    <a:pt x="-1606" y="3180"/>
                  </a:cubicBezTo>
                  <a:close/>
                </a:path>
              </a:pathLst>
            </a:custGeom>
            <a:solidFill>
              <a:srgbClr val="141A1D"/>
            </a:solidFill>
            <a:ln w="1280" cap="flat">
              <a:noFill/>
              <a:prstDash val="solid"/>
              <a:miter/>
            </a:ln>
          </p:spPr>
          <p:txBody>
            <a:bodyPr rtlCol="0" anchor="ctr"/>
            <a:lstStyle/>
            <a:p>
              <a:endParaRPr lang="es-CO"/>
            </a:p>
          </p:txBody>
        </p:sp>
        <p:sp>
          <p:nvSpPr>
            <p:cNvPr id="251" name="Freeform: Shape 250">
              <a:extLst>
                <a:ext uri="{FF2B5EF4-FFF2-40B4-BE49-F238E27FC236}">
                  <a16:creationId xmlns:a16="http://schemas.microsoft.com/office/drawing/2014/main" id="{44A51A53-78BC-7A8A-ABA8-19C7220C2547}"/>
                </a:ext>
              </a:extLst>
            </p:cNvPr>
            <p:cNvSpPr/>
            <p:nvPr/>
          </p:nvSpPr>
          <p:spPr>
            <a:xfrm>
              <a:off x="-923499" y="-9706"/>
              <a:ext cx="4752" cy="5688"/>
            </a:xfrm>
            <a:custGeom>
              <a:avLst/>
              <a:gdLst>
                <a:gd name="connsiteX0" fmla="*/ -1606 w 4752"/>
                <a:gd name="connsiteY0" fmla="*/ 4115 h 5688"/>
                <a:gd name="connsiteX1" fmla="*/ 3147 w 4752"/>
                <a:gd name="connsiteY1" fmla="*/ -1573 h 5688"/>
                <a:gd name="connsiteX2" fmla="*/ -1606 w 4752"/>
                <a:gd name="connsiteY2" fmla="*/ 4115 h 5688"/>
              </a:gdLst>
              <a:ahLst/>
              <a:cxnLst>
                <a:cxn ang="0">
                  <a:pos x="connsiteX0" y="connsiteY0"/>
                </a:cxn>
                <a:cxn ang="0">
                  <a:pos x="connsiteX1" y="connsiteY1"/>
                </a:cxn>
                <a:cxn ang="0">
                  <a:pos x="connsiteX2" y="connsiteY2"/>
                </a:cxn>
              </a:cxnLst>
              <a:rect l="l" t="t" r="r" b="b"/>
              <a:pathLst>
                <a:path w="4752" h="5688">
                  <a:moveTo>
                    <a:pt x="-1606" y="4115"/>
                  </a:moveTo>
                  <a:cubicBezTo>
                    <a:pt x="-978" y="1425"/>
                    <a:pt x="1136" y="-35"/>
                    <a:pt x="3147" y="-1573"/>
                  </a:cubicBezTo>
                  <a:cubicBezTo>
                    <a:pt x="2738" y="1297"/>
                    <a:pt x="547" y="2693"/>
                    <a:pt x="-1606" y="4115"/>
                  </a:cubicBezTo>
                  <a:close/>
                </a:path>
              </a:pathLst>
            </a:custGeom>
            <a:solidFill>
              <a:srgbClr val="141A1D"/>
            </a:solidFill>
            <a:ln w="1280" cap="flat">
              <a:noFill/>
              <a:prstDash val="solid"/>
              <a:miter/>
            </a:ln>
          </p:spPr>
          <p:txBody>
            <a:bodyPr rtlCol="0" anchor="ctr"/>
            <a:lstStyle/>
            <a:p>
              <a:endParaRPr lang="es-CO"/>
            </a:p>
          </p:txBody>
        </p:sp>
        <p:sp>
          <p:nvSpPr>
            <p:cNvPr id="252" name="Freeform: Shape 251">
              <a:extLst>
                <a:ext uri="{FF2B5EF4-FFF2-40B4-BE49-F238E27FC236}">
                  <a16:creationId xmlns:a16="http://schemas.microsoft.com/office/drawing/2014/main" id="{15810869-2A9E-7ECA-C4F8-275ED71A5AB5}"/>
                </a:ext>
              </a:extLst>
            </p:cNvPr>
            <p:cNvSpPr/>
            <p:nvPr/>
          </p:nvSpPr>
          <p:spPr>
            <a:xfrm>
              <a:off x="-931109" y="-264"/>
              <a:ext cx="3843" cy="3843"/>
            </a:xfrm>
            <a:custGeom>
              <a:avLst/>
              <a:gdLst>
                <a:gd name="connsiteX0" fmla="*/ -1606 w 3843"/>
                <a:gd name="connsiteY0" fmla="*/ 2271 h 3843"/>
                <a:gd name="connsiteX1" fmla="*/ 2238 w 3843"/>
                <a:gd name="connsiteY1" fmla="*/ -1573 h 3843"/>
                <a:gd name="connsiteX2" fmla="*/ -1606 w 3843"/>
                <a:gd name="connsiteY2" fmla="*/ 2271 h 3843"/>
              </a:gdLst>
              <a:ahLst/>
              <a:cxnLst>
                <a:cxn ang="0">
                  <a:pos x="connsiteX0" y="connsiteY0"/>
                </a:cxn>
                <a:cxn ang="0">
                  <a:pos x="connsiteX1" y="connsiteY1"/>
                </a:cxn>
                <a:cxn ang="0">
                  <a:pos x="connsiteX2" y="connsiteY2"/>
                </a:cxn>
              </a:cxnLst>
              <a:rect l="l" t="t" r="r" b="b"/>
              <a:pathLst>
                <a:path w="3843" h="3843">
                  <a:moveTo>
                    <a:pt x="-1606" y="2271"/>
                  </a:moveTo>
                  <a:cubicBezTo>
                    <a:pt x="-734" y="631"/>
                    <a:pt x="598" y="-702"/>
                    <a:pt x="2238" y="-1573"/>
                  </a:cubicBezTo>
                  <a:cubicBezTo>
                    <a:pt x="2238" y="554"/>
                    <a:pt x="521" y="2271"/>
                    <a:pt x="-1606" y="2271"/>
                  </a:cubicBezTo>
                  <a:close/>
                </a:path>
              </a:pathLst>
            </a:custGeom>
            <a:solidFill>
              <a:srgbClr val="141A1D"/>
            </a:solidFill>
            <a:ln w="1280" cap="flat">
              <a:noFill/>
              <a:prstDash val="solid"/>
              <a:miter/>
            </a:ln>
          </p:spPr>
          <p:txBody>
            <a:bodyPr rtlCol="0" anchor="ctr"/>
            <a:lstStyle/>
            <a:p>
              <a:endParaRPr lang="es-CO"/>
            </a:p>
          </p:txBody>
        </p:sp>
        <p:sp>
          <p:nvSpPr>
            <p:cNvPr id="253" name="Freeform: Shape 252">
              <a:extLst>
                <a:ext uri="{FF2B5EF4-FFF2-40B4-BE49-F238E27FC236}">
                  <a16:creationId xmlns:a16="http://schemas.microsoft.com/office/drawing/2014/main" id="{D4A16561-F6B9-ADE9-B482-6E6EE83C99FD}"/>
                </a:ext>
              </a:extLst>
            </p:cNvPr>
            <p:cNvSpPr/>
            <p:nvPr/>
          </p:nvSpPr>
          <p:spPr>
            <a:xfrm>
              <a:off x="-940538" y="8332"/>
              <a:ext cx="3843" cy="2869"/>
            </a:xfrm>
            <a:custGeom>
              <a:avLst/>
              <a:gdLst>
                <a:gd name="connsiteX0" fmla="*/ -1606 w 3843"/>
                <a:gd name="connsiteY0" fmla="*/ 1297 h 2869"/>
                <a:gd name="connsiteX1" fmla="*/ 2238 w 3843"/>
                <a:gd name="connsiteY1" fmla="*/ -1573 h 2869"/>
                <a:gd name="connsiteX2" fmla="*/ -1606 w 3843"/>
                <a:gd name="connsiteY2" fmla="*/ 1297 h 2869"/>
              </a:gdLst>
              <a:ahLst/>
              <a:cxnLst>
                <a:cxn ang="0">
                  <a:pos x="connsiteX0" y="connsiteY0"/>
                </a:cxn>
                <a:cxn ang="0">
                  <a:pos x="connsiteX1" y="connsiteY1"/>
                </a:cxn>
                <a:cxn ang="0">
                  <a:pos x="connsiteX2" y="connsiteY2"/>
                </a:cxn>
              </a:cxnLst>
              <a:rect l="l" t="t" r="r" b="b"/>
              <a:pathLst>
                <a:path w="3843" h="2869">
                  <a:moveTo>
                    <a:pt x="-1606" y="1297"/>
                  </a:moveTo>
                  <a:cubicBezTo>
                    <a:pt x="-939" y="-279"/>
                    <a:pt x="534" y="-1381"/>
                    <a:pt x="2238" y="-1573"/>
                  </a:cubicBezTo>
                  <a:cubicBezTo>
                    <a:pt x="1661" y="80"/>
                    <a:pt x="137" y="1220"/>
                    <a:pt x="-1606" y="1297"/>
                  </a:cubicBezTo>
                  <a:close/>
                </a:path>
              </a:pathLst>
            </a:custGeom>
            <a:solidFill>
              <a:srgbClr val="141A1D"/>
            </a:solidFill>
            <a:ln w="1280" cap="flat">
              <a:noFill/>
              <a:prstDash val="solid"/>
              <a:miter/>
            </a:ln>
          </p:spPr>
          <p:txBody>
            <a:bodyPr rtlCol="0" anchor="ctr"/>
            <a:lstStyle/>
            <a:p>
              <a:endParaRPr lang="es-CO"/>
            </a:p>
          </p:txBody>
        </p:sp>
        <p:sp>
          <p:nvSpPr>
            <p:cNvPr id="254" name="Freeform: Shape 253">
              <a:extLst>
                <a:ext uri="{FF2B5EF4-FFF2-40B4-BE49-F238E27FC236}">
                  <a16:creationId xmlns:a16="http://schemas.microsoft.com/office/drawing/2014/main" id="{6EB011D4-1523-FEAF-082C-6D3B5CB106EB}"/>
                </a:ext>
              </a:extLst>
            </p:cNvPr>
            <p:cNvSpPr/>
            <p:nvPr/>
          </p:nvSpPr>
          <p:spPr>
            <a:xfrm>
              <a:off x="-911911" y="-102768"/>
              <a:ext cx="1779" cy="3907"/>
            </a:xfrm>
            <a:custGeom>
              <a:avLst/>
              <a:gdLst>
                <a:gd name="connsiteX0" fmla="*/ 131 w 1779"/>
                <a:gd name="connsiteY0" fmla="*/ 2335 h 3907"/>
                <a:gd name="connsiteX1" fmla="*/ -625 w 1779"/>
                <a:gd name="connsiteY1" fmla="*/ 2142 h 3907"/>
                <a:gd name="connsiteX2" fmla="*/ -1189 w 1779"/>
                <a:gd name="connsiteY2" fmla="*/ -1048 h 3907"/>
                <a:gd name="connsiteX3" fmla="*/ -933 w 1779"/>
                <a:gd name="connsiteY3" fmla="*/ -1355 h 3907"/>
                <a:gd name="connsiteX4" fmla="*/ -677 w 1779"/>
                <a:gd name="connsiteY4" fmla="*/ -1573 h 3907"/>
                <a:gd name="connsiteX5" fmla="*/ 131 w 1779"/>
                <a:gd name="connsiteY5" fmla="*/ 2335 h 3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79" h="3907">
                  <a:moveTo>
                    <a:pt x="131" y="2335"/>
                  </a:moveTo>
                  <a:cubicBezTo>
                    <a:pt x="-126" y="2296"/>
                    <a:pt x="-382" y="2232"/>
                    <a:pt x="-625" y="2142"/>
                  </a:cubicBezTo>
                  <a:cubicBezTo>
                    <a:pt x="-1663" y="1412"/>
                    <a:pt x="-1919" y="-10"/>
                    <a:pt x="-1189" y="-1048"/>
                  </a:cubicBezTo>
                  <a:cubicBezTo>
                    <a:pt x="-1112" y="-1163"/>
                    <a:pt x="-1023" y="-1265"/>
                    <a:pt x="-933" y="-1355"/>
                  </a:cubicBezTo>
                  <a:lnTo>
                    <a:pt x="-677" y="-1573"/>
                  </a:lnTo>
                  <a:cubicBezTo>
                    <a:pt x="477" y="-458"/>
                    <a:pt x="118" y="977"/>
                    <a:pt x="131" y="2335"/>
                  </a:cubicBezTo>
                  <a:close/>
                </a:path>
              </a:pathLst>
            </a:custGeom>
            <a:solidFill>
              <a:srgbClr val="141A1D"/>
            </a:solidFill>
            <a:ln w="1280" cap="flat">
              <a:noFill/>
              <a:prstDash val="solid"/>
              <a:miter/>
            </a:ln>
          </p:spPr>
          <p:txBody>
            <a:bodyPr rtlCol="0" anchor="ctr"/>
            <a:lstStyle/>
            <a:p>
              <a:endParaRPr lang="es-CO"/>
            </a:p>
          </p:txBody>
        </p:sp>
        <p:sp>
          <p:nvSpPr>
            <p:cNvPr id="255" name="Freeform: Shape 254">
              <a:extLst>
                <a:ext uri="{FF2B5EF4-FFF2-40B4-BE49-F238E27FC236}">
                  <a16:creationId xmlns:a16="http://schemas.microsoft.com/office/drawing/2014/main" id="{98B45579-21B2-6533-7F61-50E52992A01C}"/>
                </a:ext>
              </a:extLst>
            </p:cNvPr>
            <p:cNvSpPr/>
            <p:nvPr/>
          </p:nvSpPr>
          <p:spPr>
            <a:xfrm>
              <a:off x="-918746" y="-12537"/>
              <a:ext cx="1937" cy="2831"/>
            </a:xfrm>
            <a:custGeom>
              <a:avLst/>
              <a:gdLst>
                <a:gd name="connsiteX0" fmla="*/ -1606 w 1937"/>
                <a:gd name="connsiteY0" fmla="*/ 1258 h 2831"/>
                <a:gd name="connsiteX1" fmla="*/ 316 w 1937"/>
                <a:gd name="connsiteY1" fmla="*/ -1573 h 2831"/>
                <a:gd name="connsiteX2" fmla="*/ -1606 w 1937"/>
                <a:gd name="connsiteY2" fmla="*/ 1258 h 2831"/>
              </a:gdLst>
              <a:ahLst/>
              <a:cxnLst>
                <a:cxn ang="0">
                  <a:pos x="connsiteX0" y="connsiteY0"/>
                </a:cxn>
                <a:cxn ang="0">
                  <a:pos x="connsiteX1" y="connsiteY1"/>
                </a:cxn>
                <a:cxn ang="0">
                  <a:pos x="connsiteX2" y="connsiteY2"/>
                </a:cxn>
              </a:cxnLst>
              <a:rect l="l" t="t" r="r" b="b"/>
              <a:pathLst>
                <a:path w="1937" h="2831">
                  <a:moveTo>
                    <a:pt x="-1606" y="1258"/>
                  </a:moveTo>
                  <a:cubicBezTo>
                    <a:pt x="-1606" y="16"/>
                    <a:pt x="-850" y="-1112"/>
                    <a:pt x="316" y="-1573"/>
                  </a:cubicBezTo>
                  <a:cubicBezTo>
                    <a:pt x="457" y="-292"/>
                    <a:pt x="-363" y="913"/>
                    <a:pt x="-1606" y="1258"/>
                  </a:cubicBezTo>
                  <a:close/>
                </a:path>
              </a:pathLst>
            </a:custGeom>
            <a:solidFill>
              <a:srgbClr val="141A1D"/>
            </a:solidFill>
            <a:ln w="1280" cap="flat">
              <a:noFill/>
              <a:prstDash val="solid"/>
              <a:miter/>
            </a:ln>
          </p:spPr>
          <p:txBody>
            <a:bodyPr rtlCol="0" anchor="ctr"/>
            <a:lstStyle/>
            <a:p>
              <a:endParaRPr lang="es-CO"/>
            </a:p>
          </p:txBody>
        </p:sp>
        <p:sp>
          <p:nvSpPr>
            <p:cNvPr id="256" name="Freeform: Shape 255">
              <a:extLst>
                <a:ext uri="{FF2B5EF4-FFF2-40B4-BE49-F238E27FC236}">
                  <a16:creationId xmlns:a16="http://schemas.microsoft.com/office/drawing/2014/main" id="{51AC1DF2-C542-051A-076C-BF2A08D602A6}"/>
                </a:ext>
              </a:extLst>
            </p:cNvPr>
            <p:cNvSpPr/>
            <p:nvPr/>
          </p:nvSpPr>
          <p:spPr>
            <a:xfrm>
              <a:off x="-963317" y="31403"/>
              <a:ext cx="2154" cy="1641"/>
            </a:xfrm>
            <a:custGeom>
              <a:avLst/>
              <a:gdLst>
                <a:gd name="connsiteX0" fmla="*/ -1606 w 2154"/>
                <a:gd name="connsiteY0" fmla="*/ 69 h 1641"/>
                <a:gd name="connsiteX1" fmla="*/ 303 w 2154"/>
                <a:gd name="connsiteY1" fmla="*/ -1417 h 1641"/>
                <a:gd name="connsiteX2" fmla="*/ -683 w 2154"/>
                <a:gd name="connsiteY2" fmla="*/ -59 h 1641"/>
                <a:gd name="connsiteX3" fmla="*/ -1606 w 2154"/>
                <a:gd name="connsiteY3" fmla="*/ 69 h 1641"/>
              </a:gdLst>
              <a:ahLst/>
              <a:cxnLst>
                <a:cxn ang="0">
                  <a:pos x="connsiteX0" y="connsiteY0"/>
                </a:cxn>
                <a:cxn ang="0">
                  <a:pos x="connsiteX1" y="connsiteY1"/>
                </a:cxn>
                <a:cxn ang="0">
                  <a:pos x="connsiteX2" y="connsiteY2"/>
                </a:cxn>
                <a:cxn ang="0">
                  <a:pos x="connsiteX3" y="connsiteY3"/>
                </a:cxn>
              </a:cxnLst>
              <a:rect l="l" t="t" r="r" b="b"/>
              <a:pathLst>
                <a:path w="2154" h="1641">
                  <a:moveTo>
                    <a:pt x="-1606" y="69"/>
                  </a:moveTo>
                  <a:cubicBezTo>
                    <a:pt x="-1157" y="-738"/>
                    <a:pt x="-453" y="-2019"/>
                    <a:pt x="303" y="-1417"/>
                  </a:cubicBezTo>
                  <a:cubicBezTo>
                    <a:pt x="1059" y="-815"/>
                    <a:pt x="-119" y="-367"/>
                    <a:pt x="-683" y="-59"/>
                  </a:cubicBezTo>
                  <a:cubicBezTo>
                    <a:pt x="-978" y="31"/>
                    <a:pt x="-1298" y="69"/>
                    <a:pt x="-1606" y="69"/>
                  </a:cubicBezTo>
                  <a:close/>
                </a:path>
              </a:pathLst>
            </a:custGeom>
            <a:solidFill>
              <a:srgbClr val="000000"/>
            </a:solidFill>
            <a:ln w="1280" cap="flat">
              <a:noFill/>
              <a:prstDash val="solid"/>
              <a:miter/>
            </a:ln>
          </p:spPr>
          <p:txBody>
            <a:bodyPr rtlCol="0" anchor="ctr"/>
            <a:lstStyle/>
            <a:p>
              <a:endParaRPr lang="es-CO"/>
            </a:p>
          </p:txBody>
        </p:sp>
        <p:sp>
          <p:nvSpPr>
            <p:cNvPr id="257" name="Freeform: Shape 256">
              <a:extLst>
                <a:ext uri="{FF2B5EF4-FFF2-40B4-BE49-F238E27FC236}">
                  <a16:creationId xmlns:a16="http://schemas.microsoft.com/office/drawing/2014/main" id="{A0C57AB6-D806-1DB9-34B8-06D18A417381}"/>
                </a:ext>
              </a:extLst>
            </p:cNvPr>
            <p:cNvSpPr/>
            <p:nvPr/>
          </p:nvSpPr>
          <p:spPr>
            <a:xfrm>
              <a:off x="-963689" y="33045"/>
              <a:ext cx="397" cy="384"/>
            </a:xfrm>
            <a:custGeom>
              <a:avLst/>
              <a:gdLst>
                <a:gd name="connsiteX0" fmla="*/ 397 w 397"/>
                <a:gd name="connsiteY0" fmla="*/ 0 h 384"/>
                <a:gd name="connsiteX1" fmla="*/ 179 w 397"/>
                <a:gd name="connsiteY1" fmla="*/ 384 h 384"/>
                <a:gd name="connsiteX2" fmla="*/ 0 w 397"/>
                <a:gd name="connsiteY2" fmla="*/ 218 h 384"/>
                <a:gd name="connsiteX3" fmla="*/ 397 w 397"/>
                <a:gd name="connsiteY3" fmla="*/ 0 h 384"/>
              </a:gdLst>
              <a:ahLst/>
              <a:cxnLst>
                <a:cxn ang="0">
                  <a:pos x="connsiteX0" y="connsiteY0"/>
                </a:cxn>
                <a:cxn ang="0">
                  <a:pos x="connsiteX1" y="connsiteY1"/>
                </a:cxn>
                <a:cxn ang="0">
                  <a:pos x="connsiteX2" y="connsiteY2"/>
                </a:cxn>
                <a:cxn ang="0">
                  <a:pos x="connsiteX3" y="connsiteY3"/>
                </a:cxn>
              </a:cxnLst>
              <a:rect l="l" t="t" r="r" b="b"/>
              <a:pathLst>
                <a:path w="397" h="384">
                  <a:moveTo>
                    <a:pt x="397" y="0"/>
                  </a:moveTo>
                  <a:lnTo>
                    <a:pt x="179" y="384"/>
                  </a:lnTo>
                  <a:lnTo>
                    <a:pt x="0" y="218"/>
                  </a:lnTo>
                  <a:lnTo>
                    <a:pt x="397" y="0"/>
                  </a:lnTo>
                  <a:close/>
                </a:path>
              </a:pathLst>
            </a:custGeom>
            <a:solidFill>
              <a:srgbClr val="000000"/>
            </a:solidFill>
            <a:ln w="1280" cap="flat">
              <a:noFill/>
              <a:prstDash val="solid"/>
              <a:miter/>
            </a:ln>
          </p:spPr>
          <p:txBody>
            <a:bodyPr rtlCol="0" anchor="ctr"/>
            <a:lstStyle/>
            <a:p>
              <a:endParaRPr lang="es-CO"/>
            </a:p>
          </p:txBody>
        </p:sp>
        <p:sp>
          <p:nvSpPr>
            <p:cNvPr id="258" name="Freeform: Shape 257">
              <a:extLst>
                <a:ext uri="{FF2B5EF4-FFF2-40B4-BE49-F238E27FC236}">
                  <a16:creationId xmlns:a16="http://schemas.microsoft.com/office/drawing/2014/main" id="{942F7763-0DD7-4E4D-110C-405ECCE7AF14}"/>
                </a:ext>
              </a:extLst>
            </p:cNvPr>
            <p:cNvSpPr/>
            <p:nvPr/>
          </p:nvSpPr>
          <p:spPr>
            <a:xfrm>
              <a:off x="-966148" y="34544"/>
              <a:ext cx="397" cy="397"/>
            </a:xfrm>
            <a:custGeom>
              <a:avLst/>
              <a:gdLst>
                <a:gd name="connsiteX0" fmla="*/ 0 w 397"/>
                <a:gd name="connsiteY0" fmla="*/ 397 h 397"/>
                <a:gd name="connsiteX1" fmla="*/ 218 w 397"/>
                <a:gd name="connsiteY1" fmla="*/ 0 h 397"/>
                <a:gd name="connsiteX2" fmla="*/ 397 w 397"/>
                <a:gd name="connsiteY2" fmla="*/ 179 h 397"/>
                <a:gd name="connsiteX3" fmla="*/ 0 w 397"/>
                <a:gd name="connsiteY3" fmla="*/ 397 h 397"/>
              </a:gdLst>
              <a:ahLst/>
              <a:cxnLst>
                <a:cxn ang="0">
                  <a:pos x="connsiteX0" y="connsiteY0"/>
                </a:cxn>
                <a:cxn ang="0">
                  <a:pos x="connsiteX1" y="connsiteY1"/>
                </a:cxn>
                <a:cxn ang="0">
                  <a:pos x="connsiteX2" y="connsiteY2"/>
                </a:cxn>
                <a:cxn ang="0">
                  <a:pos x="connsiteX3" y="connsiteY3"/>
                </a:cxn>
              </a:cxnLst>
              <a:rect l="l" t="t" r="r" b="b"/>
              <a:pathLst>
                <a:path w="397" h="397">
                  <a:moveTo>
                    <a:pt x="0" y="397"/>
                  </a:moveTo>
                  <a:lnTo>
                    <a:pt x="218" y="0"/>
                  </a:lnTo>
                  <a:lnTo>
                    <a:pt x="397" y="179"/>
                  </a:lnTo>
                  <a:lnTo>
                    <a:pt x="0" y="397"/>
                  </a:lnTo>
                  <a:close/>
                </a:path>
              </a:pathLst>
            </a:custGeom>
            <a:solidFill>
              <a:srgbClr val="000000"/>
            </a:solidFill>
            <a:ln w="1280" cap="flat">
              <a:noFill/>
              <a:prstDash val="solid"/>
              <a:miter/>
            </a:ln>
          </p:spPr>
          <p:txBody>
            <a:bodyPr rtlCol="0" anchor="ctr"/>
            <a:lstStyle/>
            <a:p>
              <a:endParaRPr lang="es-CO"/>
            </a:p>
          </p:txBody>
        </p:sp>
        <p:sp>
          <p:nvSpPr>
            <p:cNvPr id="259" name="Freeform: Shape 258">
              <a:extLst>
                <a:ext uri="{FF2B5EF4-FFF2-40B4-BE49-F238E27FC236}">
                  <a16:creationId xmlns:a16="http://schemas.microsoft.com/office/drawing/2014/main" id="{F0C928EB-1D73-D964-9D1A-9B8344DC7433}"/>
                </a:ext>
              </a:extLst>
            </p:cNvPr>
            <p:cNvSpPr/>
            <p:nvPr/>
          </p:nvSpPr>
          <p:spPr>
            <a:xfrm>
              <a:off x="-924434" y="-4017"/>
              <a:ext cx="948" cy="960"/>
            </a:xfrm>
            <a:custGeom>
              <a:avLst/>
              <a:gdLst>
                <a:gd name="connsiteX0" fmla="*/ -1606 w 948"/>
                <a:gd name="connsiteY0" fmla="*/ -612 h 960"/>
                <a:gd name="connsiteX1" fmla="*/ -657 w 948"/>
                <a:gd name="connsiteY1" fmla="*/ -1573 h 960"/>
                <a:gd name="connsiteX2" fmla="*/ -1606 w 948"/>
                <a:gd name="connsiteY2" fmla="*/ -612 h 960"/>
              </a:gdLst>
              <a:ahLst/>
              <a:cxnLst>
                <a:cxn ang="0">
                  <a:pos x="connsiteX0" y="connsiteY0"/>
                </a:cxn>
                <a:cxn ang="0">
                  <a:pos x="connsiteX1" y="connsiteY1"/>
                </a:cxn>
                <a:cxn ang="0">
                  <a:pos x="connsiteX2" y="connsiteY2"/>
                </a:cxn>
              </a:cxnLst>
              <a:rect l="l" t="t" r="r" b="b"/>
              <a:pathLst>
                <a:path w="948" h="960">
                  <a:moveTo>
                    <a:pt x="-1606" y="-612"/>
                  </a:moveTo>
                  <a:lnTo>
                    <a:pt x="-657" y="-1573"/>
                  </a:lnTo>
                  <a:cubicBezTo>
                    <a:pt x="-760" y="-1099"/>
                    <a:pt x="-1131" y="-727"/>
                    <a:pt x="-1606" y="-612"/>
                  </a:cubicBezTo>
                  <a:close/>
                </a:path>
              </a:pathLst>
            </a:custGeom>
            <a:solidFill>
              <a:srgbClr val="141A1D"/>
            </a:solidFill>
            <a:ln w="1280" cap="flat">
              <a:noFill/>
              <a:prstDash val="solid"/>
              <a:miter/>
            </a:ln>
          </p:spPr>
          <p:txBody>
            <a:bodyPr rtlCol="0" anchor="ctr"/>
            <a:lstStyle/>
            <a:p>
              <a:endParaRPr lang="es-CO"/>
            </a:p>
          </p:txBody>
        </p:sp>
        <p:sp>
          <p:nvSpPr>
            <p:cNvPr id="260" name="Freeform: Shape 259">
              <a:extLst>
                <a:ext uri="{FF2B5EF4-FFF2-40B4-BE49-F238E27FC236}">
                  <a16:creationId xmlns:a16="http://schemas.microsoft.com/office/drawing/2014/main" id="{2BB1F654-3E99-6FEB-E762-555A3F9EDB73}"/>
                </a:ext>
              </a:extLst>
            </p:cNvPr>
            <p:cNvSpPr/>
            <p:nvPr/>
          </p:nvSpPr>
          <p:spPr>
            <a:xfrm>
              <a:off x="-925370" y="-3082"/>
              <a:ext cx="948" cy="960"/>
            </a:xfrm>
            <a:custGeom>
              <a:avLst/>
              <a:gdLst>
                <a:gd name="connsiteX0" fmla="*/ -1606 w 948"/>
                <a:gd name="connsiteY0" fmla="*/ -612 h 960"/>
                <a:gd name="connsiteX1" fmla="*/ -657 w 948"/>
                <a:gd name="connsiteY1" fmla="*/ -1573 h 960"/>
              </a:gdLst>
              <a:ahLst/>
              <a:cxnLst>
                <a:cxn ang="0">
                  <a:pos x="connsiteX0" y="connsiteY0"/>
                </a:cxn>
                <a:cxn ang="0">
                  <a:pos x="connsiteX1" y="connsiteY1"/>
                </a:cxn>
              </a:cxnLst>
              <a:rect l="l" t="t" r="r" b="b"/>
              <a:pathLst>
                <a:path w="948" h="960">
                  <a:moveTo>
                    <a:pt x="-1606" y="-612"/>
                  </a:moveTo>
                  <a:lnTo>
                    <a:pt x="-657" y="-1573"/>
                  </a:lnTo>
                  <a:close/>
                </a:path>
              </a:pathLst>
            </a:custGeom>
            <a:solidFill>
              <a:srgbClr val="141A1D"/>
            </a:solidFill>
            <a:ln w="1280" cap="flat">
              <a:noFill/>
              <a:prstDash val="solid"/>
              <a:miter/>
            </a:ln>
          </p:spPr>
          <p:txBody>
            <a:bodyPr rtlCol="0" anchor="ctr"/>
            <a:lstStyle/>
            <a:p>
              <a:endParaRPr lang="es-CO"/>
            </a:p>
          </p:txBody>
        </p:sp>
        <p:sp>
          <p:nvSpPr>
            <p:cNvPr id="261" name="Freeform: Shape 260">
              <a:extLst>
                <a:ext uri="{FF2B5EF4-FFF2-40B4-BE49-F238E27FC236}">
                  <a16:creationId xmlns:a16="http://schemas.microsoft.com/office/drawing/2014/main" id="{A6F77242-B103-E864-7870-97F92483B61D}"/>
                </a:ext>
              </a:extLst>
            </p:cNvPr>
            <p:cNvSpPr/>
            <p:nvPr/>
          </p:nvSpPr>
          <p:spPr>
            <a:xfrm>
              <a:off x="-926318" y="-2109"/>
              <a:ext cx="948" cy="960"/>
            </a:xfrm>
            <a:custGeom>
              <a:avLst/>
              <a:gdLst>
                <a:gd name="connsiteX0" fmla="*/ -1606 w 948"/>
                <a:gd name="connsiteY0" fmla="*/ -612 h 960"/>
                <a:gd name="connsiteX1" fmla="*/ -657 w 948"/>
                <a:gd name="connsiteY1" fmla="*/ -1573 h 960"/>
              </a:gdLst>
              <a:ahLst/>
              <a:cxnLst>
                <a:cxn ang="0">
                  <a:pos x="connsiteX0" y="connsiteY0"/>
                </a:cxn>
                <a:cxn ang="0">
                  <a:pos x="connsiteX1" y="connsiteY1"/>
                </a:cxn>
              </a:cxnLst>
              <a:rect l="l" t="t" r="r" b="b"/>
              <a:pathLst>
                <a:path w="948" h="960">
                  <a:moveTo>
                    <a:pt x="-1606" y="-612"/>
                  </a:moveTo>
                  <a:lnTo>
                    <a:pt x="-657" y="-1573"/>
                  </a:lnTo>
                  <a:close/>
                </a:path>
              </a:pathLst>
            </a:custGeom>
            <a:solidFill>
              <a:srgbClr val="141A1D"/>
            </a:solidFill>
            <a:ln w="1280" cap="flat">
              <a:noFill/>
              <a:prstDash val="solid"/>
              <a:miter/>
            </a:ln>
          </p:spPr>
          <p:txBody>
            <a:bodyPr rtlCol="0" anchor="ctr"/>
            <a:lstStyle/>
            <a:p>
              <a:endParaRPr lang="es-CO"/>
            </a:p>
          </p:txBody>
        </p:sp>
        <p:sp>
          <p:nvSpPr>
            <p:cNvPr id="262" name="Freeform: Shape 261">
              <a:extLst>
                <a:ext uri="{FF2B5EF4-FFF2-40B4-BE49-F238E27FC236}">
                  <a16:creationId xmlns:a16="http://schemas.microsoft.com/office/drawing/2014/main" id="{E200541E-A54F-4263-5964-3984E317DF98}"/>
                </a:ext>
              </a:extLst>
            </p:cNvPr>
            <p:cNvSpPr/>
            <p:nvPr/>
          </p:nvSpPr>
          <p:spPr>
            <a:xfrm>
              <a:off x="-927266" y="-1148"/>
              <a:ext cx="948" cy="948"/>
            </a:xfrm>
            <a:custGeom>
              <a:avLst/>
              <a:gdLst>
                <a:gd name="connsiteX0" fmla="*/ -1606 w 948"/>
                <a:gd name="connsiteY0" fmla="*/ -625 h 948"/>
                <a:gd name="connsiteX1" fmla="*/ -657 w 948"/>
                <a:gd name="connsiteY1" fmla="*/ -1573 h 948"/>
                <a:gd name="connsiteX2" fmla="*/ -1606 w 948"/>
                <a:gd name="connsiteY2" fmla="*/ -625 h 948"/>
              </a:gdLst>
              <a:ahLst/>
              <a:cxnLst>
                <a:cxn ang="0">
                  <a:pos x="connsiteX0" y="connsiteY0"/>
                </a:cxn>
                <a:cxn ang="0">
                  <a:pos x="connsiteX1" y="connsiteY1"/>
                </a:cxn>
                <a:cxn ang="0">
                  <a:pos x="connsiteX2" y="connsiteY2"/>
                </a:cxn>
              </a:cxnLst>
              <a:rect l="l" t="t" r="r" b="b"/>
              <a:pathLst>
                <a:path w="948" h="948">
                  <a:moveTo>
                    <a:pt x="-1606" y="-625"/>
                  </a:moveTo>
                  <a:cubicBezTo>
                    <a:pt x="-1490" y="-1099"/>
                    <a:pt x="-1131" y="-1458"/>
                    <a:pt x="-657" y="-1573"/>
                  </a:cubicBezTo>
                  <a:cubicBezTo>
                    <a:pt x="-965" y="-1265"/>
                    <a:pt x="-1285" y="-945"/>
                    <a:pt x="-1606" y="-625"/>
                  </a:cubicBezTo>
                  <a:close/>
                </a:path>
              </a:pathLst>
            </a:custGeom>
            <a:solidFill>
              <a:srgbClr val="141A1D"/>
            </a:solidFill>
            <a:ln w="1280" cap="flat">
              <a:noFill/>
              <a:prstDash val="solid"/>
              <a:miter/>
            </a:ln>
          </p:spPr>
          <p:txBody>
            <a:bodyPr rtlCol="0" anchor="ctr"/>
            <a:lstStyle/>
            <a:p>
              <a:endParaRPr lang="es-CO"/>
            </a:p>
          </p:txBody>
        </p:sp>
        <p:sp>
          <p:nvSpPr>
            <p:cNvPr id="263" name="Freeform: Shape 262">
              <a:extLst>
                <a:ext uri="{FF2B5EF4-FFF2-40B4-BE49-F238E27FC236}">
                  <a16:creationId xmlns:a16="http://schemas.microsoft.com/office/drawing/2014/main" id="{E1EB01BA-F16D-B325-C8B8-5CF9466F5197}"/>
                </a:ext>
              </a:extLst>
            </p:cNvPr>
            <p:cNvSpPr/>
            <p:nvPr/>
          </p:nvSpPr>
          <p:spPr>
            <a:xfrm>
              <a:off x="-1284147" y="615760"/>
              <a:ext cx="1081" cy="8596"/>
            </a:xfrm>
            <a:custGeom>
              <a:avLst/>
              <a:gdLst>
                <a:gd name="connsiteX0" fmla="*/ -1496 w 1081"/>
                <a:gd name="connsiteY0" fmla="*/ -1573 h 8596"/>
                <a:gd name="connsiteX1" fmla="*/ -638 w 1081"/>
                <a:gd name="connsiteY1" fmla="*/ 7024 h 8596"/>
                <a:gd name="connsiteX2" fmla="*/ -1496 w 1081"/>
                <a:gd name="connsiteY2" fmla="*/ -1573 h 8596"/>
              </a:gdLst>
              <a:ahLst/>
              <a:cxnLst>
                <a:cxn ang="0">
                  <a:pos x="connsiteX0" y="connsiteY0"/>
                </a:cxn>
                <a:cxn ang="0">
                  <a:pos x="connsiteX1" y="connsiteY1"/>
                </a:cxn>
                <a:cxn ang="0">
                  <a:pos x="connsiteX2" y="connsiteY2"/>
                </a:cxn>
              </a:cxnLst>
              <a:rect l="l" t="t" r="r" b="b"/>
              <a:pathLst>
                <a:path w="1081" h="8596">
                  <a:moveTo>
                    <a:pt x="-1496" y="-1573"/>
                  </a:moveTo>
                  <a:cubicBezTo>
                    <a:pt x="105" y="1156"/>
                    <a:pt x="-792" y="4141"/>
                    <a:pt x="-638" y="7024"/>
                  </a:cubicBezTo>
                  <a:cubicBezTo>
                    <a:pt x="-2240" y="4295"/>
                    <a:pt x="-1330" y="1310"/>
                    <a:pt x="-1496" y="-1573"/>
                  </a:cubicBezTo>
                  <a:close/>
                </a:path>
              </a:pathLst>
            </a:custGeom>
            <a:solidFill>
              <a:srgbClr val="2C2C2C"/>
            </a:solidFill>
            <a:ln w="1280" cap="flat">
              <a:noFill/>
              <a:prstDash val="solid"/>
              <a:miter/>
            </a:ln>
          </p:spPr>
          <p:txBody>
            <a:bodyPr rtlCol="0" anchor="ctr"/>
            <a:lstStyle/>
            <a:p>
              <a:endParaRPr lang="es-CO"/>
            </a:p>
          </p:txBody>
        </p:sp>
        <p:sp>
          <p:nvSpPr>
            <p:cNvPr id="264" name="Freeform: Shape 263">
              <a:extLst>
                <a:ext uri="{FF2B5EF4-FFF2-40B4-BE49-F238E27FC236}">
                  <a16:creationId xmlns:a16="http://schemas.microsoft.com/office/drawing/2014/main" id="{87CF8918-0967-DB0C-0DE0-F2AA8DBEC67A}"/>
                </a:ext>
              </a:extLst>
            </p:cNvPr>
            <p:cNvSpPr/>
            <p:nvPr/>
          </p:nvSpPr>
          <p:spPr>
            <a:xfrm>
              <a:off x="-1286042" y="597410"/>
              <a:ext cx="1017" cy="7921"/>
            </a:xfrm>
            <a:custGeom>
              <a:avLst/>
              <a:gdLst>
                <a:gd name="connsiteX0" fmla="*/ -742 w 1017"/>
                <a:gd name="connsiteY0" fmla="*/ -1210 h 7921"/>
                <a:gd name="connsiteX1" fmla="*/ -588 w 1017"/>
                <a:gd name="connsiteY1" fmla="*/ 6348 h 7921"/>
                <a:gd name="connsiteX2" fmla="*/ -1498 w 1017"/>
                <a:gd name="connsiteY2" fmla="*/ -1262 h 7921"/>
                <a:gd name="connsiteX3" fmla="*/ -742 w 1017"/>
                <a:gd name="connsiteY3" fmla="*/ -1210 h 7921"/>
              </a:gdLst>
              <a:ahLst/>
              <a:cxnLst>
                <a:cxn ang="0">
                  <a:pos x="connsiteX0" y="connsiteY0"/>
                </a:cxn>
                <a:cxn ang="0">
                  <a:pos x="connsiteX1" y="connsiteY1"/>
                </a:cxn>
                <a:cxn ang="0">
                  <a:pos x="connsiteX2" y="connsiteY2"/>
                </a:cxn>
                <a:cxn ang="0">
                  <a:pos x="connsiteX3" y="connsiteY3"/>
                </a:cxn>
              </a:cxnLst>
              <a:rect l="l" t="t" r="r" b="b"/>
              <a:pathLst>
                <a:path w="1017" h="7921">
                  <a:moveTo>
                    <a:pt x="-742" y="-1210"/>
                  </a:moveTo>
                  <a:lnTo>
                    <a:pt x="-588" y="6348"/>
                  </a:lnTo>
                  <a:cubicBezTo>
                    <a:pt x="-2394" y="3991"/>
                    <a:pt x="-1177" y="1224"/>
                    <a:pt x="-1498" y="-1262"/>
                  </a:cubicBezTo>
                  <a:cubicBezTo>
                    <a:pt x="-1229" y="-1697"/>
                    <a:pt x="-972" y="-1672"/>
                    <a:pt x="-742" y="-1210"/>
                  </a:cubicBezTo>
                  <a:close/>
                </a:path>
              </a:pathLst>
            </a:custGeom>
            <a:solidFill>
              <a:srgbClr val="252525"/>
            </a:solidFill>
            <a:ln w="1280" cap="flat">
              <a:noFill/>
              <a:prstDash val="solid"/>
              <a:miter/>
            </a:ln>
          </p:spPr>
          <p:txBody>
            <a:bodyPr rtlCol="0" anchor="ctr"/>
            <a:lstStyle/>
            <a:p>
              <a:endParaRPr lang="es-CO"/>
            </a:p>
          </p:txBody>
        </p:sp>
        <p:sp>
          <p:nvSpPr>
            <p:cNvPr id="265" name="Freeform: Shape 264">
              <a:extLst>
                <a:ext uri="{FF2B5EF4-FFF2-40B4-BE49-F238E27FC236}">
                  <a16:creationId xmlns:a16="http://schemas.microsoft.com/office/drawing/2014/main" id="{6E4AB35A-818E-1063-8DE4-6F4C7DD24E8B}"/>
                </a:ext>
              </a:extLst>
            </p:cNvPr>
            <p:cNvSpPr/>
            <p:nvPr/>
          </p:nvSpPr>
          <p:spPr>
            <a:xfrm>
              <a:off x="-1285065" y="607824"/>
              <a:ext cx="976" cy="7012"/>
            </a:xfrm>
            <a:custGeom>
              <a:avLst/>
              <a:gdLst>
                <a:gd name="connsiteX0" fmla="*/ -783 w 976"/>
                <a:gd name="connsiteY0" fmla="*/ -1184 h 7012"/>
                <a:gd name="connsiteX1" fmla="*/ -629 w 976"/>
                <a:gd name="connsiteY1" fmla="*/ 5440 h 7012"/>
                <a:gd name="connsiteX2" fmla="*/ -1552 w 976"/>
                <a:gd name="connsiteY2" fmla="*/ -1222 h 7012"/>
                <a:gd name="connsiteX3" fmla="*/ -783 w 976"/>
                <a:gd name="connsiteY3" fmla="*/ -1184 h 7012"/>
              </a:gdLst>
              <a:ahLst/>
              <a:cxnLst>
                <a:cxn ang="0">
                  <a:pos x="connsiteX0" y="connsiteY0"/>
                </a:cxn>
                <a:cxn ang="0">
                  <a:pos x="connsiteX1" y="connsiteY1"/>
                </a:cxn>
                <a:cxn ang="0">
                  <a:pos x="connsiteX2" y="connsiteY2"/>
                </a:cxn>
                <a:cxn ang="0">
                  <a:pos x="connsiteX3" y="connsiteY3"/>
                </a:cxn>
              </a:cxnLst>
              <a:rect l="l" t="t" r="r" b="b"/>
              <a:pathLst>
                <a:path w="976" h="7012">
                  <a:moveTo>
                    <a:pt x="-783" y="-1184"/>
                  </a:moveTo>
                  <a:lnTo>
                    <a:pt x="-629" y="5440"/>
                  </a:lnTo>
                  <a:cubicBezTo>
                    <a:pt x="-2295" y="3403"/>
                    <a:pt x="-1257" y="994"/>
                    <a:pt x="-1552" y="-1222"/>
                  </a:cubicBezTo>
                  <a:cubicBezTo>
                    <a:pt x="-1244" y="-1696"/>
                    <a:pt x="-1014" y="-1696"/>
                    <a:pt x="-783" y="-1184"/>
                  </a:cubicBezTo>
                  <a:close/>
                </a:path>
              </a:pathLst>
            </a:custGeom>
            <a:solidFill>
              <a:srgbClr val="252525"/>
            </a:solidFill>
            <a:ln w="1280" cap="flat">
              <a:noFill/>
              <a:prstDash val="solid"/>
              <a:miter/>
            </a:ln>
          </p:spPr>
          <p:txBody>
            <a:bodyPr rtlCol="0" anchor="ctr"/>
            <a:lstStyle/>
            <a:p>
              <a:endParaRPr lang="es-CO"/>
            </a:p>
          </p:txBody>
        </p:sp>
        <p:sp>
          <p:nvSpPr>
            <p:cNvPr id="266" name="Freeform: Shape 265">
              <a:extLst>
                <a:ext uri="{FF2B5EF4-FFF2-40B4-BE49-F238E27FC236}">
                  <a16:creationId xmlns:a16="http://schemas.microsoft.com/office/drawing/2014/main" id="{956F9906-5270-D3C7-BE9C-B6664C6CF2C4}"/>
                </a:ext>
              </a:extLst>
            </p:cNvPr>
            <p:cNvSpPr/>
            <p:nvPr/>
          </p:nvSpPr>
          <p:spPr>
            <a:xfrm>
              <a:off x="-1285934" y="593929"/>
              <a:ext cx="856" cy="3843"/>
            </a:xfrm>
            <a:custGeom>
              <a:avLst/>
              <a:gdLst>
                <a:gd name="connsiteX0" fmla="*/ -850 w 856"/>
                <a:gd name="connsiteY0" fmla="*/ 2271 h 3843"/>
                <a:gd name="connsiteX1" fmla="*/ -1606 w 856"/>
                <a:gd name="connsiteY1" fmla="*/ 2271 h 3843"/>
                <a:gd name="connsiteX2" fmla="*/ -1606 w 856"/>
                <a:gd name="connsiteY2" fmla="*/ -1573 h 3843"/>
                <a:gd name="connsiteX3" fmla="*/ -850 w 856"/>
                <a:gd name="connsiteY3" fmla="*/ 2271 h 3843"/>
              </a:gdLst>
              <a:ahLst/>
              <a:cxnLst>
                <a:cxn ang="0">
                  <a:pos x="connsiteX0" y="connsiteY0"/>
                </a:cxn>
                <a:cxn ang="0">
                  <a:pos x="connsiteX1" y="connsiteY1"/>
                </a:cxn>
                <a:cxn ang="0">
                  <a:pos x="connsiteX2" y="connsiteY2"/>
                </a:cxn>
                <a:cxn ang="0">
                  <a:pos x="connsiteX3" y="connsiteY3"/>
                </a:cxn>
              </a:cxnLst>
              <a:rect l="l" t="t" r="r" b="b"/>
              <a:pathLst>
                <a:path w="856" h="3843">
                  <a:moveTo>
                    <a:pt x="-850" y="2271"/>
                  </a:moveTo>
                  <a:lnTo>
                    <a:pt x="-1606" y="2271"/>
                  </a:lnTo>
                  <a:cubicBezTo>
                    <a:pt x="-1606" y="989"/>
                    <a:pt x="-1606" y="-292"/>
                    <a:pt x="-1606" y="-1573"/>
                  </a:cubicBezTo>
                  <a:cubicBezTo>
                    <a:pt x="-376" y="-484"/>
                    <a:pt x="-824" y="925"/>
                    <a:pt x="-850" y="2271"/>
                  </a:cubicBezTo>
                  <a:close/>
                </a:path>
              </a:pathLst>
            </a:custGeom>
            <a:solidFill>
              <a:srgbClr val="2C2C2C"/>
            </a:solidFill>
            <a:ln w="1280" cap="flat">
              <a:noFill/>
              <a:prstDash val="solid"/>
              <a:miter/>
            </a:ln>
          </p:spPr>
          <p:txBody>
            <a:bodyPr rtlCol="0" anchor="ctr"/>
            <a:lstStyle/>
            <a:p>
              <a:endParaRPr lang="es-CO"/>
            </a:p>
          </p:txBody>
        </p:sp>
        <p:sp>
          <p:nvSpPr>
            <p:cNvPr id="267" name="Freeform: Shape 266">
              <a:extLst>
                <a:ext uri="{FF2B5EF4-FFF2-40B4-BE49-F238E27FC236}">
                  <a16:creationId xmlns:a16="http://schemas.microsoft.com/office/drawing/2014/main" id="{488B3E0D-F070-5B97-F354-5A31AA649E52}"/>
                </a:ext>
              </a:extLst>
            </p:cNvPr>
            <p:cNvSpPr/>
            <p:nvPr/>
          </p:nvSpPr>
          <p:spPr>
            <a:xfrm>
              <a:off x="-1283141" y="584509"/>
              <a:ext cx="2946" cy="849"/>
            </a:xfrm>
            <a:custGeom>
              <a:avLst/>
              <a:gdLst>
                <a:gd name="connsiteX0" fmla="*/ 1341 w 2946"/>
                <a:gd name="connsiteY0" fmla="*/ -813 h 849"/>
                <a:gd name="connsiteX1" fmla="*/ -1606 w 2946"/>
                <a:gd name="connsiteY1" fmla="*/ -723 h 849"/>
                <a:gd name="connsiteX2" fmla="*/ 803 w 2946"/>
                <a:gd name="connsiteY2" fmla="*/ -1312 h 849"/>
                <a:gd name="connsiteX3" fmla="*/ 1341 w 2946"/>
                <a:gd name="connsiteY3" fmla="*/ -813 h 849"/>
              </a:gdLst>
              <a:ahLst/>
              <a:cxnLst>
                <a:cxn ang="0">
                  <a:pos x="connsiteX0" y="connsiteY0"/>
                </a:cxn>
                <a:cxn ang="0">
                  <a:pos x="connsiteX1" y="connsiteY1"/>
                </a:cxn>
                <a:cxn ang="0">
                  <a:pos x="connsiteX2" y="connsiteY2"/>
                </a:cxn>
                <a:cxn ang="0">
                  <a:pos x="connsiteX3" y="connsiteY3"/>
                </a:cxn>
              </a:cxnLst>
              <a:rect l="l" t="t" r="r" b="b"/>
              <a:pathLst>
                <a:path w="2946" h="849">
                  <a:moveTo>
                    <a:pt x="1341" y="-813"/>
                  </a:moveTo>
                  <a:lnTo>
                    <a:pt x="-1606" y="-723"/>
                  </a:lnTo>
                  <a:cubicBezTo>
                    <a:pt x="-1106" y="-1556"/>
                    <a:pt x="-30" y="-1825"/>
                    <a:pt x="803" y="-1312"/>
                  </a:cubicBezTo>
                  <a:cubicBezTo>
                    <a:pt x="1021" y="-1185"/>
                    <a:pt x="1200" y="-1018"/>
                    <a:pt x="1341" y="-813"/>
                  </a:cubicBezTo>
                  <a:close/>
                </a:path>
              </a:pathLst>
            </a:custGeom>
            <a:solidFill>
              <a:srgbClr val="252525"/>
            </a:solidFill>
            <a:ln w="1280" cap="flat">
              <a:noFill/>
              <a:prstDash val="solid"/>
              <a:miter/>
            </a:ln>
          </p:spPr>
          <p:txBody>
            <a:bodyPr rtlCol="0" anchor="ctr"/>
            <a:lstStyle/>
            <a:p>
              <a:endParaRPr lang="es-CO"/>
            </a:p>
          </p:txBody>
        </p:sp>
        <p:sp>
          <p:nvSpPr>
            <p:cNvPr id="268" name="Freeform: Shape 267">
              <a:extLst>
                <a:ext uri="{FF2B5EF4-FFF2-40B4-BE49-F238E27FC236}">
                  <a16:creationId xmlns:a16="http://schemas.microsoft.com/office/drawing/2014/main" id="{F1E3B6D9-6B2D-0574-EB46-144BC618026F}"/>
                </a:ext>
              </a:extLst>
            </p:cNvPr>
            <p:cNvSpPr/>
            <p:nvPr/>
          </p:nvSpPr>
          <p:spPr>
            <a:xfrm>
              <a:off x="-1285012" y="605357"/>
              <a:ext cx="848" cy="2856"/>
            </a:xfrm>
            <a:custGeom>
              <a:avLst/>
              <a:gdLst>
                <a:gd name="connsiteX0" fmla="*/ -837 w 848"/>
                <a:gd name="connsiteY0" fmla="*/ 1284 h 2856"/>
                <a:gd name="connsiteX1" fmla="*/ -1606 w 848"/>
                <a:gd name="connsiteY1" fmla="*/ 1284 h 2856"/>
                <a:gd name="connsiteX2" fmla="*/ -1606 w 848"/>
                <a:gd name="connsiteY2" fmla="*/ -1573 h 2856"/>
                <a:gd name="connsiteX3" fmla="*/ -837 w 848"/>
                <a:gd name="connsiteY3" fmla="*/ 1284 h 2856"/>
              </a:gdLst>
              <a:ahLst/>
              <a:cxnLst>
                <a:cxn ang="0">
                  <a:pos x="connsiteX0" y="connsiteY0"/>
                </a:cxn>
                <a:cxn ang="0">
                  <a:pos x="connsiteX1" y="connsiteY1"/>
                </a:cxn>
                <a:cxn ang="0">
                  <a:pos x="connsiteX2" y="connsiteY2"/>
                </a:cxn>
                <a:cxn ang="0">
                  <a:pos x="connsiteX3" y="connsiteY3"/>
                </a:cxn>
              </a:cxnLst>
              <a:rect l="l" t="t" r="r" b="b"/>
              <a:pathLst>
                <a:path w="848" h="2856">
                  <a:moveTo>
                    <a:pt x="-837" y="1284"/>
                  </a:moveTo>
                  <a:cubicBezTo>
                    <a:pt x="-1093" y="1284"/>
                    <a:pt x="-1349" y="1284"/>
                    <a:pt x="-1606" y="1284"/>
                  </a:cubicBezTo>
                  <a:lnTo>
                    <a:pt x="-1606" y="-1573"/>
                  </a:lnTo>
                  <a:cubicBezTo>
                    <a:pt x="-555" y="-855"/>
                    <a:pt x="-734" y="221"/>
                    <a:pt x="-837" y="1284"/>
                  </a:cubicBezTo>
                  <a:close/>
                </a:path>
              </a:pathLst>
            </a:custGeom>
            <a:solidFill>
              <a:srgbClr val="2C2C2C"/>
            </a:solidFill>
            <a:ln w="1280" cap="flat">
              <a:noFill/>
              <a:prstDash val="solid"/>
              <a:miter/>
            </a:ln>
          </p:spPr>
          <p:txBody>
            <a:bodyPr rtlCol="0" anchor="ctr"/>
            <a:lstStyle/>
            <a:p>
              <a:endParaRPr lang="es-CO"/>
            </a:p>
          </p:txBody>
        </p:sp>
        <p:sp>
          <p:nvSpPr>
            <p:cNvPr id="269" name="Freeform: Shape 268">
              <a:extLst>
                <a:ext uri="{FF2B5EF4-FFF2-40B4-BE49-F238E27FC236}">
                  <a16:creationId xmlns:a16="http://schemas.microsoft.com/office/drawing/2014/main" id="{A0446EC6-09FE-B807-DA28-C4CF182806F9}"/>
                </a:ext>
              </a:extLst>
            </p:cNvPr>
            <p:cNvSpPr/>
            <p:nvPr/>
          </p:nvSpPr>
          <p:spPr>
            <a:xfrm>
              <a:off x="-1155950" y="764805"/>
              <a:ext cx="2844" cy="913"/>
            </a:xfrm>
            <a:custGeom>
              <a:avLst/>
              <a:gdLst>
                <a:gd name="connsiteX0" fmla="*/ -1606 w 2844"/>
                <a:gd name="connsiteY0" fmla="*/ -660 h 913"/>
                <a:gd name="connsiteX1" fmla="*/ 1239 w 2844"/>
                <a:gd name="connsiteY1" fmla="*/ -660 h 913"/>
              </a:gdLst>
              <a:ahLst/>
              <a:cxnLst>
                <a:cxn ang="0">
                  <a:pos x="connsiteX0" y="connsiteY0"/>
                </a:cxn>
                <a:cxn ang="0">
                  <a:pos x="connsiteX1" y="connsiteY1"/>
                </a:cxn>
              </a:cxnLst>
              <a:rect l="l" t="t" r="r" b="b"/>
              <a:pathLst>
                <a:path w="2844" h="913">
                  <a:moveTo>
                    <a:pt x="-1606" y="-660"/>
                  </a:moveTo>
                  <a:cubicBezTo>
                    <a:pt x="-657" y="-1877"/>
                    <a:pt x="291" y="-1877"/>
                    <a:pt x="1239" y="-660"/>
                  </a:cubicBezTo>
                  <a:close/>
                </a:path>
              </a:pathLst>
            </a:custGeom>
            <a:solidFill>
              <a:srgbClr val="020202"/>
            </a:solidFill>
            <a:ln w="1280" cap="flat">
              <a:noFill/>
              <a:prstDash val="solid"/>
              <a:miter/>
            </a:ln>
          </p:spPr>
          <p:txBody>
            <a:bodyPr rtlCol="0" anchor="ctr"/>
            <a:lstStyle/>
            <a:p>
              <a:endParaRPr lang="es-CO"/>
            </a:p>
          </p:txBody>
        </p:sp>
        <p:sp>
          <p:nvSpPr>
            <p:cNvPr id="270" name="Freeform: Shape 269">
              <a:extLst>
                <a:ext uri="{FF2B5EF4-FFF2-40B4-BE49-F238E27FC236}">
                  <a16:creationId xmlns:a16="http://schemas.microsoft.com/office/drawing/2014/main" id="{D8C01956-D5E1-3AD9-8A53-28936F89E422}"/>
                </a:ext>
              </a:extLst>
            </p:cNvPr>
            <p:cNvSpPr/>
            <p:nvPr/>
          </p:nvSpPr>
          <p:spPr>
            <a:xfrm>
              <a:off x="-1285960" y="587032"/>
              <a:ext cx="885" cy="2156"/>
            </a:xfrm>
            <a:custGeom>
              <a:avLst/>
              <a:gdLst>
                <a:gd name="connsiteX0" fmla="*/ -734 w 885"/>
                <a:gd name="connsiteY0" fmla="*/ -1338 h 2156"/>
                <a:gd name="connsiteX1" fmla="*/ -1606 w 885"/>
                <a:gd name="connsiteY1" fmla="*/ 584 h 2156"/>
                <a:gd name="connsiteX2" fmla="*/ -1606 w 885"/>
                <a:gd name="connsiteY2" fmla="*/ -1299 h 2156"/>
                <a:gd name="connsiteX3" fmla="*/ -939 w 885"/>
                <a:gd name="connsiteY3" fmla="*/ -1517 h 2156"/>
                <a:gd name="connsiteX4" fmla="*/ -734 w 885"/>
                <a:gd name="connsiteY4" fmla="*/ -1338 h 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 h="2156">
                  <a:moveTo>
                    <a:pt x="-734" y="-1338"/>
                  </a:moveTo>
                  <a:cubicBezTo>
                    <a:pt x="-645" y="-582"/>
                    <a:pt x="-978" y="148"/>
                    <a:pt x="-1606" y="584"/>
                  </a:cubicBezTo>
                  <a:cubicBezTo>
                    <a:pt x="-1606" y="-44"/>
                    <a:pt x="-1606" y="-697"/>
                    <a:pt x="-1606" y="-1299"/>
                  </a:cubicBezTo>
                  <a:cubicBezTo>
                    <a:pt x="-1477" y="-1543"/>
                    <a:pt x="-1183" y="-1645"/>
                    <a:pt x="-939" y="-1517"/>
                  </a:cubicBezTo>
                  <a:cubicBezTo>
                    <a:pt x="-850" y="-1479"/>
                    <a:pt x="-786" y="-1415"/>
                    <a:pt x="-734" y="-1338"/>
                  </a:cubicBezTo>
                  <a:close/>
                </a:path>
              </a:pathLst>
            </a:custGeom>
            <a:solidFill>
              <a:srgbClr val="2C2C2C"/>
            </a:solidFill>
            <a:ln w="1280" cap="flat">
              <a:noFill/>
              <a:prstDash val="solid"/>
              <a:miter/>
            </a:ln>
          </p:spPr>
          <p:txBody>
            <a:bodyPr rtlCol="0" anchor="ctr"/>
            <a:lstStyle/>
            <a:p>
              <a:endParaRPr lang="es-CO"/>
            </a:p>
          </p:txBody>
        </p:sp>
        <p:sp>
          <p:nvSpPr>
            <p:cNvPr id="271" name="Freeform: Shape 270">
              <a:extLst>
                <a:ext uri="{FF2B5EF4-FFF2-40B4-BE49-F238E27FC236}">
                  <a16:creationId xmlns:a16="http://schemas.microsoft.com/office/drawing/2014/main" id="{CC95D299-7660-DF55-D776-C6F55330A61C}"/>
                </a:ext>
              </a:extLst>
            </p:cNvPr>
            <p:cNvSpPr/>
            <p:nvPr/>
          </p:nvSpPr>
          <p:spPr>
            <a:xfrm>
              <a:off x="-1284999" y="585397"/>
              <a:ext cx="1176" cy="960"/>
            </a:xfrm>
            <a:custGeom>
              <a:avLst/>
              <a:gdLst>
                <a:gd name="connsiteX0" fmla="*/ -696 w 1176"/>
                <a:gd name="connsiteY0" fmla="*/ -753 h 960"/>
                <a:gd name="connsiteX1" fmla="*/ -1606 w 1176"/>
                <a:gd name="connsiteY1" fmla="*/ -612 h 960"/>
                <a:gd name="connsiteX2" fmla="*/ -670 w 1176"/>
                <a:gd name="connsiteY2" fmla="*/ -1573 h 960"/>
                <a:gd name="connsiteX3" fmla="*/ -465 w 1176"/>
                <a:gd name="connsiteY3" fmla="*/ -1022 h 960"/>
                <a:gd name="connsiteX4" fmla="*/ -696 w 1176"/>
                <a:gd name="connsiteY4" fmla="*/ -753 h 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6" h="960">
                  <a:moveTo>
                    <a:pt x="-696" y="-753"/>
                  </a:moveTo>
                  <a:cubicBezTo>
                    <a:pt x="-991" y="-676"/>
                    <a:pt x="-1298" y="-638"/>
                    <a:pt x="-1606" y="-612"/>
                  </a:cubicBezTo>
                  <a:lnTo>
                    <a:pt x="-670" y="-1573"/>
                  </a:lnTo>
                  <a:cubicBezTo>
                    <a:pt x="-452" y="-1381"/>
                    <a:pt x="-376" y="-1202"/>
                    <a:pt x="-465" y="-1022"/>
                  </a:cubicBezTo>
                  <a:cubicBezTo>
                    <a:pt x="-555" y="-843"/>
                    <a:pt x="-619" y="-753"/>
                    <a:pt x="-696" y="-753"/>
                  </a:cubicBezTo>
                  <a:close/>
                </a:path>
              </a:pathLst>
            </a:custGeom>
            <a:solidFill>
              <a:srgbClr val="252525"/>
            </a:solidFill>
            <a:ln w="1280" cap="flat">
              <a:noFill/>
              <a:prstDash val="solid"/>
              <a:miter/>
            </a:ln>
          </p:spPr>
          <p:txBody>
            <a:bodyPr rtlCol="0" anchor="ctr"/>
            <a:lstStyle/>
            <a:p>
              <a:endParaRPr lang="es-CO"/>
            </a:p>
          </p:txBody>
        </p:sp>
        <p:sp>
          <p:nvSpPr>
            <p:cNvPr id="272" name="Freeform: Shape 271">
              <a:extLst>
                <a:ext uri="{FF2B5EF4-FFF2-40B4-BE49-F238E27FC236}">
                  <a16:creationId xmlns:a16="http://schemas.microsoft.com/office/drawing/2014/main" id="{1A8C0783-23B7-C7E1-2C66-F36E1AB28F74}"/>
                </a:ext>
              </a:extLst>
            </p:cNvPr>
            <p:cNvSpPr/>
            <p:nvPr/>
          </p:nvSpPr>
          <p:spPr>
            <a:xfrm>
              <a:off x="-1284089" y="585368"/>
              <a:ext cx="935" cy="848"/>
            </a:xfrm>
            <a:custGeom>
              <a:avLst/>
              <a:gdLst>
                <a:gd name="connsiteX0" fmla="*/ -1606 w 935"/>
                <a:gd name="connsiteY0" fmla="*/ -724 h 848"/>
                <a:gd name="connsiteX1" fmla="*/ -1606 w 935"/>
                <a:gd name="connsiteY1" fmla="*/ -1544 h 848"/>
                <a:gd name="connsiteX2" fmla="*/ -670 w 935"/>
                <a:gd name="connsiteY2" fmla="*/ -1544 h 848"/>
              </a:gdLst>
              <a:ahLst/>
              <a:cxnLst>
                <a:cxn ang="0">
                  <a:pos x="connsiteX0" y="connsiteY0"/>
                </a:cxn>
                <a:cxn ang="0">
                  <a:pos x="connsiteX1" y="connsiteY1"/>
                </a:cxn>
                <a:cxn ang="0">
                  <a:pos x="connsiteX2" y="connsiteY2"/>
                </a:cxn>
              </a:cxnLst>
              <a:rect l="l" t="t" r="r" b="b"/>
              <a:pathLst>
                <a:path w="935" h="848">
                  <a:moveTo>
                    <a:pt x="-1606" y="-724"/>
                  </a:moveTo>
                  <a:cubicBezTo>
                    <a:pt x="-1606" y="-993"/>
                    <a:pt x="-1606" y="-1275"/>
                    <a:pt x="-1606" y="-1544"/>
                  </a:cubicBezTo>
                  <a:cubicBezTo>
                    <a:pt x="-1298" y="-1582"/>
                    <a:pt x="-978" y="-1582"/>
                    <a:pt x="-670" y="-1544"/>
                  </a:cubicBezTo>
                  <a:close/>
                </a:path>
              </a:pathLst>
            </a:custGeom>
            <a:solidFill>
              <a:srgbClr val="2C2C2C"/>
            </a:solidFill>
            <a:ln w="1280" cap="flat">
              <a:noFill/>
              <a:prstDash val="solid"/>
              <a:miter/>
            </a:ln>
          </p:spPr>
          <p:txBody>
            <a:bodyPr rtlCol="0" anchor="ctr"/>
            <a:lstStyle/>
            <a:p>
              <a:endParaRPr lang="es-CO"/>
            </a:p>
          </p:txBody>
        </p:sp>
        <p:sp>
          <p:nvSpPr>
            <p:cNvPr id="273" name="Freeform: Shape 272">
              <a:extLst>
                <a:ext uri="{FF2B5EF4-FFF2-40B4-BE49-F238E27FC236}">
                  <a16:creationId xmlns:a16="http://schemas.microsoft.com/office/drawing/2014/main" id="{EAC0D3A8-15EE-5749-04DE-4ACC3D24FCA1}"/>
                </a:ext>
              </a:extLst>
            </p:cNvPr>
            <p:cNvSpPr/>
            <p:nvPr/>
          </p:nvSpPr>
          <p:spPr>
            <a:xfrm>
              <a:off x="-1285909" y="586319"/>
              <a:ext cx="909" cy="948"/>
            </a:xfrm>
            <a:custGeom>
              <a:avLst/>
              <a:gdLst>
                <a:gd name="connsiteX0" fmla="*/ -786 w 909"/>
                <a:gd name="connsiteY0" fmla="*/ -625 h 948"/>
                <a:gd name="connsiteX1" fmla="*/ -1606 w 909"/>
                <a:gd name="connsiteY1" fmla="*/ -625 h 948"/>
                <a:gd name="connsiteX2" fmla="*/ -696 w 909"/>
                <a:gd name="connsiteY2" fmla="*/ -1573 h 948"/>
                <a:gd name="connsiteX3" fmla="*/ -786 w 909"/>
                <a:gd name="connsiteY3" fmla="*/ -625 h 948"/>
              </a:gdLst>
              <a:ahLst/>
              <a:cxnLst>
                <a:cxn ang="0">
                  <a:pos x="connsiteX0" y="connsiteY0"/>
                </a:cxn>
                <a:cxn ang="0">
                  <a:pos x="connsiteX1" y="connsiteY1"/>
                </a:cxn>
                <a:cxn ang="0">
                  <a:pos x="connsiteX2" y="connsiteY2"/>
                </a:cxn>
                <a:cxn ang="0">
                  <a:pos x="connsiteX3" y="connsiteY3"/>
                </a:cxn>
              </a:cxnLst>
              <a:rect l="l" t="t" r="r" b="b"/>
              <a:pathLst>
                <a:path w="909" h="948">
                  <a:moveTo>
                    <a:pt x="-786" y="-625"/>
                  </a:moveTo>
                  <a:cubicBezTo>
                    <a:pt x="-1055" y="-625"/>
                    <a:pt x="-1337" y="-625"/>
                    <a:pt x="-1606" y="-625"/>
                  </a:cubicBezTo>
                  <a:cubicBezTo>
                    <a:pt x="-1311" y="-945"/>
                    <a:pt x="-1003" y="-1265"/>
                    <a:pt x="-696" y="-1573"/>
                  </a:cubicBezTo>
                  <a:cubicBezTo>
                    <a:pt x="-696" y="-1253"/>
                    <a:pt x="-722" y="-932"/>
                    <a:pt x="-786" y="-625"/>
                  </a:cubicBezTo>
                  <a:close/>
                </a:path>
              </a:pathLst>
            </a:custGeom>
            <a:solidFill>
              <a:srgbClr val="252525"/>
            </a:solidFill>
            <a:ln w="1280" cap="flat">
              <a:noFill/>
              <a:prstDash val="solid"/>
              <a:miter/>
            </a:ln>
          </p:spPr>
          <p:txBody>
            <a:bodyPr rtlCol="0" anchor="ctr"/>
            <a:lstStyle/>
            <a:p>
              <a:endParaRPr lang="es-CO"/>
            </a:p>
          </p:txBody>
        </p:sp>
        <p:sp>
          <p:nvSpPr>
            <p:cNvPr id="274" name="Freeform: Shape 273">
              <a:extLst>
                <a:ext uri="{FF2B5EF4-FFF2-40B4-BE49-F238E27FC236}">
                  <a16:creationId xmlns:a16="http://schemas.microsoft.com/office/drawing/2014/main" id="{C9C9748B-B2E5-3D51-66E3-D073027BFB1A}"/>
                </a:ext>
              </a:extLst>
            </p:cNvPr>
            <p:cNvSpPr/>
            <p:nvPr/>
          </p:nvSpPr>
          <p:spPr>
            <a:xfrm>
              <a:off x="-1229026" y="609124"/>
              <a:ext cx="948" cy="948"/>
            </a:xfrm>
            <a:custGeom>
              <a:avLst/>
              <a:gdLst>
                <a:gd name="connsiteX0" fmla="*/ -657 w 948"/>
                <a:gd name="connsiteY0" fmla="*/ -1573 h 948"/>
                <a:gd name="connsiteX1" fmla="*/ -1606 w 948"/>
                <a:gd name="connsiteY1" fmla="*/ -625 h 948"/>
              </a:gdLst>
              <a:ahLst/>
              <a:cxnLst>
                <a:cxn ang="0">
                  <a:pos x="connsiteX0" y="connsiteY0"/>
                </a:cxn>
                <a:cxn ang="0">
                  <a:pos x="connsiteX1" y="connsiteY1"/>
                </a:cxn>
              </a:cxnLst>
              <a:rect l="l" t="t" r="r" b="b"/>
              <a:pathLst>
                <a:path w="948" h="948">
                  <a:moveTo>
                    <a:pt x="-657" y="-1573"/>
                  </a:moveTo>
                  <a:lnTo>
                    <a:pt x="-1606" y="-625"/>
                  </a:lnTo>
                  <a:close/>
                </a:path>
              </a:pathLst>
            </a:custGeom>
            <a:solidFill>
              <a:srgbClr val="020202"/>
            </a:solidFill>
            <a:ln w="1280" cap="flat">
              <a:noFill/>
              <a:prstDash val="solid"/>
              <a:miter/>
            </a:ln>
          </p:spPr>
          <p:txBody>
            <a:bodyPr rtlCol="0" anchor="ctr"/>
            <a:lstStyle/>
            <a:p>
              <a:endParaRPr lang="es-CO"/>
            </a:p>
          </p:txBody>
        </p:sp>
        <p:sp>
          <p:nvSpPr>
            <p:cNvPr id="275" name="Freeform: Shape 274">
              <a:extLst>
                <a:ext uri="{FF2B5EF4-FFF2-40B4-BE49-F238E27FC236}">
                  <a16:creationId xmlns:a16="http://schemas.microsoft.com/office/drawing/2014/main" id="{73C80B52-1C89-C984-BA70-37FF2D146209}"/>
                </a:ext>
              </a:extLst>
            </p:cNvPr>
            <p:cNvSpPr/>
            <p:nvPr/>
          </p:nvSpPr>
          <p:spPr>
            <a:xfrm>
              <a:off x="-1229026" y="611968"/>
              <a:ext cx="948" cy="948"/>
            </a:xfrm>
            <a:custGeom>
              <a:avLst/>
              <a:gdLst>
                <a:gd name="connsiteX0" fmla="*/ -1606 w 948"/>
                <a:gd name="connsiteY0" fmla="*/ -1573 h 948"/>
                <a:gd name="connsiteX1" fmla="*/ -657 w 948"/>
                <a:gd name="connsiteY1" fmla="*/ -625 h 948"/>
                <a:gd name="connsiteX2" fmla="*/ -1606 w 948"/>
                <a:gd name="connsiteY2" fmla="*/ -1573 h 948"/>
              </a:gdLst>
              <a:ahLst/>
              <a:cxnLst>
                <a:cxn ang="0">
                  <a:pos x="connsiteX0" y="connsiteY0"/>
                </a:cxn>
                <a:cxn ang="0">
                  <a:pos x="connsiteX1" y="connsiteY1"/>
                </a:cxn>
                <a:cxn ang="0">
                  <a:pos x="connsiteX2" y="connsiteY2"/>
                </a:cxn>
              </a:cxnLst>
              <a:rect l="l" t="t" r="r" b="b"/>
              <a:pathLst>
                <a:path w="948" h="948">
                  <a:moveTo>
                    <a:pt x="-1606" y="-1573"/>
                  </a:moveTo>
                  <a:cubicBezTo>
                    <a:pt x="-1285" y="-1253"/>
                    <a:pt x="-965" y="-945"/>
                    <a:pt x="-657" y="-625"/>
                  </a:cubicBezTo>
                  <a:cubicBezTo>
                    <a:pt x="-914" y="-945"/>
                    <a:pt x="-1285" y="-1253"/>
                    <a:pt x="-1606" y="-1573"/>
                  </a:cubicBezTo>
                  <a:close/>
                </a:path>
              </a:pathLst>
            </a:custGeom>
            <a:solidFill>
              <a:srgbClr val="020202"/>
            </a:solidFill>
            <a:ln w="1280" cap="flat">
              <a:noFill/>
              <a:prstDash val="solid"/>
              <a:miter/>
            </a:ln>
          </p:spPr>
          <p:txBody>
            <a:bodyPr rtlCol="0" anchor="ctr"/>
            <a:lstStyle/>
            <a:p>
              <a:endParaRPr lang="es-CO"/>
            </a:p>
          </p:txBody>
        </p:sp>
        <p:sp>
          <p:nvSpPr>
            <p:cNvPr id="276" name="Freeform: Shape 275">
              <a:extLst>
                <a:ext uri="{FF2B5EF4-FFF2-40B4-BE49-F238E27FC236}">
                  <a16:creationId xmlns:a16="http://schemas.microsoft.com/office/drawing/2014/main" id="{1AE71049-C953-982F-230E-356266910D6F}"/>
                </a:ext>
              </a:extLst>
            </p:cNvPr>
            <p:cNvSpPr/>
            <p:nvPr/>
          </p:nvSpPr>
          <p:spPr>
            <a:xfrm>
              <a:off x="-1229974" y="621461"/>
              <a:ext cx="948" cy="948"/>
            </a:xfrm>
            <a:custGeom>
              <a:avLst/>
              <a:gdLst>
                <a:gd name="connsiteX0" fmla="*/ -657 w 948"/>
                <a:gd name="connsiteY0" fmla="*/ -1573 h 948"/>
                <a:gd name="connsiteX1" fmla="*/ -1606 w 948"/>
                <a:gd name="connsiteY1" fmla="*/ -625 h 948"/>
              </a:gdLst>
              <a:ahLst/>
              <a:cxnLst>
                <a:cxn ang="0">
                  <a:pos x="connsiteX0" y="connsiteY0"/>
                </a:cxn>
                <a:cxn ang="0">
                  <a:pos x="connsiteX1" y="connsiteY1"/>
                </a:cxn>
              </a:cxnLst>
              <a:rect l="l" t="t" r="r" b="b"/>
              <a:pathLst>
                <a:path w="948" h="948">
                  <a:moveTo>
                    <a:pt x="-657" y="-1573"/>
                  </a:moveTo>
                  <a:lnTo>
                    <a:pt x="-1606" y="-625"/>
                  </a:lnTo>
                  <a:close/>
                </a:path>
              </a:pathLst>
            </a:custGeom>
            <a:solidFill>
              <a:srgbClr val="020202"/>
            </a:solidFill>
            <a:ln w="1280" cap="flat">
              <a:noFill/>
              <a:prstDash val="solid"/>
              <a:miter/>
            </a:ln>
          </p:spPr>
          <p:txBody>
            <a:bodyPr rtlCol="0" anchor="ctr"/>
            <a:lstStyle/>
            <a:p>
              <a:endParaRPr lang="es-CO"/>
            </a:p>
          </p:txBody>
        </p:sp>
        <p:sp>
          <p:nvSpPr>
            <p:cNvPr id="277" name="Freeform: Shape 276">
              <a:extLst>
                <a:ext uri="{FF2B5EF4-FFF2-40B4-BE49-F238E27FC236}">
                  <a16:creationId xmlns:a16="http://schemas.microsoft.com/office/drawing/2014/main" id="{4D761400-C971-8F1B-B14E-A1976FC212D2}"/>
                </a:ext>
              </a:extLst>
            </p:cNvPr>
            <p:cNvSpPr/>
            <p:nvPr/>
          </p:nvSpPr>
          <p:spPr>
            <a:xfrm>
              <a:off x="-1229974" y="624356"/>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78" name="Freeform: Shape 277">
              <a:extLst>
                <a:ext uri="{FF2B5EF4-FFF2-40B4-BE49-F238E27FC236}">
                  <a16:creationId xmlns:a16="http://schemas.microsoft.com/office/drawing/2014/main" id="{11F171A7-7653-CD6E-E2DA-7C68985AA75B}"/>
                </a:ext>
              </a:extLst>
            </p:cNvPr>
            <p:cNvSpPr/>
            <p:nvPr/>
          </p:nvSpPr>
          <p:spPr>
            <a:xfrm>
              <a:off x="-1229974" y="647084"/>
              <a:ext cx="948" cy="948"/>
            </a:xfrm>
            <a:custGeom>
              <a:avLst/>
              <a:gdLst>
                <a:gd name="connsiteX0" fmla="*/ -657 w 948"/>
                <a:gd name="connsiteY0" fmla="*/ -1573 h 948"/>
                <a:gd name="connsiteX1" fmla="*/ -1606 w 948"/>
                <a:gd name="connsiteY1" fmla="*/ -625 h 948"/>
              </a:gdLst>
              <a:ahLst/>
              <a:cxnLst>
                <a:cxn ang="0">
                  <a:pos x="connsiteX0" y="connsiteY0"/>
                </a:cxn>
                <a:cxn ang="0">
                  <a:pos x="connsiteX1" y="connsiteY1"/>
                </a:cxn>
              </a:cxnLst>
              <a:rect l="l" t="t" r="r" b="b"/>
              <a:pathLst>
                <a:path w="948" h="948">
                  <a:moveTo>
                    <a:pt x="-657" y="-1573"/>
                  </a:moveTo>
                  <a:lnTo>
                    <a:pt x="-1606" y="-625"/>
                  </a:lnTo>
                  <a:close/>
                </a:path>
              </a:pathLst>
            </a:custGeom>
            <a:solidFill>
              <a:srgbClr val="020202"/>
            </a:solidFill>
            <a:ln w="1280" cap="flat">
              <a:noFill/>
              <a:prstDash val="solid"/>
              <a:miter/>
            </a:ln>
          </p:spPr>
          <p:txBody>
            <a:bodyPr rtlCol="0" anchor="ctr"/>
            <a:lstStyle/>
            <a:p>
              <a:endParaRPr lang="es-CO"/>
            </a:p>
          </p:txBody>
        </p:sp>
        <p:sp>
          <p:nvSpPr>
            <p:cNvPr id="279" name="Freeform: Shape 278">
              <a:extLst>
                <a:ext uri="{FF2B5EF4-FFF2-40B4-BE49-F238E27FC236}">
                  <a16:creationId xmlns:a16="http://schemas.microsoft.com/office/drawing/2014/main" id="{CBEF2C05-C441-112D-D46F-E7A306103854}"/>
                </a:ext>
              </a:extLst>
            </p:cNvPr>
            <p:cNvSpPr/>
            <p:nvPr/>
          </p:nvSpPr>
          <p:spPr>
            <a:xfrm>
              <a:off x="-1229974" y="651824"/>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80" name="Freeform: Shape 279">
              <a:extLst>
                <a:ext uri="{FF2B5EF4-FFF2-40B4-BE49-F238E27FC236}">
                  <a16:creationId xmlns:a16="http://schemas.microsoft.com/office/drawing/2014/main" id="{3A1F6E2D-E9A5-EAA2-9490-AC8E0629799C}"/>
                </a:ext>
              </a:extLst>
            </p:cNvPr>
            <p:cNvSpPr/>
            <p:nvPr/>
          </p:nvSpPr>
          <p:spPr>
            <a:xfrm>
              <a:off x="-1229026" y="659421"/>
              <a:ext cx="948" cy="948"/>
            </a:xfrm>
            <a:custGeom>
              <a:avLst/>
              <a:gdLst>
                <a:gd name="connsiteX0" fmla="*/ -657 w 948"/>
                <a:gd name="connsiteY0" fmla="*/ -1573 h 948"/>
                <a:gd name="connsiteX1" fmla="*/ -1606 w 948"/>
                <a:gd name="connsiteY1" fmla="*/ -625 h 948"/>
                <a:gd name="connsiteX2" fmla="*/ -657 w 948"/>
                <a:gd name="connsiteY2" fmla="*/ -1573 h 948"/>
              </a:gdLst>
              <a:ahLst/>
              <a:cxnLst>
                <a:cxn ang="0">
                  <a:pos x="connsiteX0" y="connsiteY0"/>
                </a:cxn>
                <a:cxn ang="0">
                  <a:pos x="connsiteX1" y="connsiteY1"/>
                </a:cxn>
                <a:cxn ang="0">
                  <a:pos x="connsiteX2" y="connsiteY2"/>
                </a:cxn>
              </a:cxnLst>
              <a:rect l="l" t="t" r="r" b="b"/>
              <a:pathLst>
                <a:path w="948" h="948">
                  <a:moveTo>
                    <a:pt x="-657" y="-1573"/>
                  </a:moveTo>
                  <a:cubicBezTo>
                    <a:pt x="-965" y="-1253"/>
                    <a:pt x="-1285" y="-945"/>
                    <a:pt x="-1606" y="-625"/>
                  </a:cubicBezTo>
                  <a:cubicBezTo>
                    <a:pt x="-1285" y="-945"/>
                    <a:pt x="-914" y="-1253"/>
                    <a:pt x="-657" y="-1573"/>
                  </a:cubicBezTo>
                  <a:close/>
                </a:path>
              </a:pathLst>
            </a:custGeom>
            <a:solidFill>
              <a:srgbClr val="020202"/>
            </a:solidFill>
            <a:ln w="1280" cap="flat">
              <a:noFill/>
              <a:prstDash val="solid"/>
              <a:miter/>
            </a:ln>
          </p:spPr>
          <p:txBody>
            <a:bodyPr rtlCol="0" anchor="ctr"/>
            <a:lstStyle/>
            <a:p>
              <a:endParaRPr lang="es-CO"/>
            </a:p>
          </p:txBody>
        </p:sp>
        <p:sp>
          <p:nvSpPr>
            <p:cNvPr id="281" name="Freeform: Shape 280">
              <a:extLst>
                <a:ext uri="{FF2B5EF4-FFF2-40B4-BE49-F238E27FC236}">
                  <a16:creationId xmlns:a16="http://schemas.microsoft.com/office/drawing/2014/main" id="{4EAB2B9A-8BA9-AEFE-0BA7-3A258E051C71}"/>
                </a:ext>
              </a:extLst>
            </p:cNvPr>
            <p:cNvSpPr/>
            <p:nvPr/>
          </p:nvSpPr>
          <p:spPr>
            <a:xfrm>
              <a:off x="-1227130" y="679356"/>
              <a:ext cx="960" cy="948"/>
            </a:xfrm>
            <a:custGeom>
              <a:avLst/>
              <a:gdLst>
                <a:gd name="connsiteX0" fmla="*/ -1606 w 960"/>
                <a:gd name="connsiteY0" fmla="*/ -1573 h 948"/>
                <a:gd name="connsiteX1" fmla="*/ -645 w 960"/>
                <a:gd name="connsiteY1" fmla="*/ -625 h 948"/>
              </a:gdLst>
              <a:ahLst/>
              <a:cxnLst>
                <a:cxn ang="0">
                  <a:pos x="connsiteX0" y="connsiteY0"/>
                </a:cxn>
                <a:cxn ang="0">
                  <a:pos x="connsiteX1" y="connsiteY1"/>
                </a:cxn>
              </a:cxnLst>
              <a:rect l="l" t="t" r="r" b="b"/>
              <a:pathLst>
                <a:path w="960" h="948">
                  <a:moveTo>
                    <a:pt x="-1606" y="-1573"/>
                  </a:moveTo>
                  <a:lnTo>
                    <a:pt x="-645" y="-625"/>
                  </a:lnTo>
                  <a:close/>
                </a:path>
              </a:pathLst>
            </a:custGeom>
            <a:solidFill>
              <a:srgbClr val="020202"/>
            </a:solidFill>
            <a:ln w="1280" cap="flat">
              <a:noFill/>
              <a:prstDash val="solid"/>
              <a:miter/>
            </a:ln>
          </p:spPr>
          <p:txBody>
            <a:bodyPr rtlCol="0" anchor="ctr"/>
            <a:lstStyle/>
            <a:p>
              <a:endParaRPr lang="es-CO"/>
            </a:p>
          </p:txBody>
        </p:sp>
        <p:sp>
          <p:nvSpPr>
            <p:cNvPr id="282" name="Freeform: Shape 281">
              <a:extLst>
                <a:ext uri="{FF2B5EF4-FFF2-40B4-BE49-F238E27FC236}">
                  <a16:creationId xmlns:a16="http://schemas.microsoft.com/office/drawing/2014/main" id="{55B1AC9A-0ACC-B8C9-7110-683C356B91A2}"/>
                </a:ext>
              </a:extLst>
            </p:cNvPr>
            <p:cNvSpPr/>
            <p:nvPr/>
          </p:nvSpPr>
          <p:spPr>
            <a:xfrm>
              <a:off x="-1226169" y="680304"/>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83" name="Freeform: Shape 282">
              <a:extLst>
                <a:ext uri="{FF2B5EF4-FFF2-40B4-BE49-F238E27FC236}">
                  <a16:creationId xmlns:a16="http://schemas.microsoft.com/office/drawing/2014/main" id="{AB2988E7-7F96-B31B-8954-8F9FEB66FD4B}"/>
                </a:ext>
              </a:extLst>
            </p:cNvPr>
            <p:cNvSpPr/>
            <p:nvPr/>
          </p:nvSpPr>
          <p:spPr>
            <a:xfrm>
              <a:off x="-1221429" y="696433"/>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84" name="Freeform: Shape 283">
              <a:extLst>
                <a:ext uri="{FF2B5EF4-FFF2-40B4-BE49-F238E27FC236}">
                  <a16:creationId xmlns:a16="http://schemas.microsoft.com/office/drawing/2014/main" id="{1F993E5E-87BD-15AF-4947-9C6E07D84FBC}"/>
                </a:ext>
              </a:extLst>
            </p:cNvPr>
            <p:cNvSpPr/>
            <p:nvPr/>
          </p:nvSpPr>
          <p:spPr>
            <a:xfrm>
              <a:off x="-1220481" y="697381"/>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85" name="Freeform: Shape 284">
              <a:extLst>
                <a:ext uri="{FF2B5EF4-FFF2-40B4-BE49-F238E27FC236}">
                  <a16:creationId xmlns:a16="http://schemas.microsoft.com/office/drawing/2014/main" id="{C39B0E19-2DFE-1E77-8AE1-36B8A746E3DE}"/>
                </a:ext>
              </a:extLst>
            </p:cNvPr>
            <p:cNvSpPr/>
            <p:nvPr/>
          </p:nvSpPr>
          <p:spPr>
            <a:xfrm>
              <a:off x="-1218584" y="700225"/>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86" name="Freeform: Shape 285">
              <a:extLst>
                <a:ext uri="{FF2B5EF4-FFF2-40B4-BE49-F238E27FC236}">
                  <a16:creationId xmlns:a16="http://schemas.microsoft.com/office/drawing/2014/main" id="{CD77B2F9-B881-1D89-C75E-B8C8C1C3EC6B}"/>
                </a:ext>
              </a:extLst>
            </p:cNvPr>
            <p:cNvSpPr/>
            <p:nvPr/>
          </p:nvSpPr>
          <p:spPr>
            <a:xfrm>
              <a:off x="-1217636" y="704030"/>
              <a:ext cx="948" cy="948"/>
            </a:xfrm>
            <a:custGeom>
              <a:avLst/>
              <a:gdLst>
                <a:gd name="connsiteX0" fmla="*/ -1606 w 948"/>
                <a:gd name="connsiteY0" fmla="*/ -1573 h 948"/>
                <a:gd name="connsiteX1" fmla="*/ -657 w 948"/>
                <a:gd name="connsiteY1" fmla="*/ -625 h 948"/>
                <a:gd name="connsiteX2" fmla="*/ -1606 w 948"/>
                <a:gd name="connsiteY2" fmla="*/ -1573 h 948"/>
              </a:gdLst>
              <a:ahLst/>
              <a:cxnLst>
                <a:cxn ang="0">
                  <a:pos x="connsiteX0" y="connsiteY0"/>
                </a:cxn>
                <a:cxn ang="0">
                  <a:pos x="connsiteX1" y="connsiteY1"/>
                </a:cxn>
                <a:cxn ang="0">
                  <a:pos x="connsiteX2" y="connsiteY2"/>
                </a:cxn>
              </a:cxnLst>
              <a:rect l="l" t="t" r="r" b="b"/>
              <a:pathLst>
                <a:path w="948" h="948">
                  <a:moveTo>
                    <a:pt x="-1606" y="-1573"/>
                  </a:moveTo>
                  <a:cubicBezTo>
                    <a:pt x="-1285" y="-1265"/>
                    <a:pt x="-965" y="-945"/>
                    <a:pt x="-657" y="-625"/>
                  </a:cubicBezTo>
                  <a:cubicBezTo>
                    <a:pt x="-965" y="-945"/>
                    <a:pt x="-1285" y="-1265"/>
                    <a:pt x="-1606" y="-1573"/>
                  </a:cubicBezTo>
                  <a:close/>
                </a:path>
              </a:pathLst>
            </a:custGeom>
            <a:solidFill>
              <a:srgbClr val="020202"/>
            </a:solidFill>
            <a:ln w="1280" cap="flat">
              <a:noFill/>
              <a:prstDash val="solid"/>
              <a:miter/>
            </a:ln>
          </p:spPr>
          <p:txBody>
            <a:bodyPr rtlCol="0" anchor="ctr"/>
            <a:lstStyle/>
            <a:p>
              <a:endParaRPr lang="es-CO"/>
            </a:p>
          </p:txBody>
        </p:sp>
        <p:sp>
          <p:nvSpPr>
            <p:cNvPr id="287" name="Freeform: Shape 286">
              <a:extLst>
                <a:ext uri="{FF2B5EF4-FFF2-40B4-BE49-F238E27FC236}">
                  <a16:creationId xmlns:a16="http://schemas.microsoft.com/office/drawing/2014/main" id="{24544A26-FB32-AAB0-0D09-EFAC8A1B6BFF}"/>
                </a:ext>
              </a:extLst>
            </p:cNvPr>
            <p:cNvSpPr/>
            <p:nvPr/>
          </p:nvSpPr>
          <p:spPr>
            <a:xfrm>
              <a:off x="-1214792" y="711615"/>
              <a:ext cx="960" cy="948"/>
            </a:xfrm>
            <a:custGeom>
              <a:avLst/>
              <a:gdLst>
                <a:gd name="connsiteX0" fmla="*/ -1606 w 960"/>
                <a:gd name="connsiteY0" fmla="*/ -1573 h 948"/>
                <a:gd name="connsiteX1" fmla="*/ -645 w 960"/>
                <a:gd name="connsiteY1" fmla="*/ -625 h 948"/>
              </a:gdLst>
              <a:ahLst/>
              <a:cxnLst>
                <a:cxn ang="0">
                  <a:pos x="connsiteX0" y="connsiteY0"/>
                </a:cxn>
                <a:cxn ang="0">
                  <a:pos x="connsiteX1" y="connsiteY1"/>
                </a:cxn>
              </a:cxnLst>
              <a:rect l="l" t="t" r="r" b="b"/>
              <a:pathLst>
                <a:path w="960" h="948">
                  <a:moveTo>
                    <a:pt x="-1606" y="-1573"/>
                  </a:moveTo>
                  <a:lnTo>
                    <a:pt x="-645" y="-625"/>
                  </a:lnTo>
                  <a:close/>
                </a:path>
              </a:pathLst>
            </a:custGeom>
            <a:solidFill>
              <a:srgbClr val="020202"/>
            </a:solidFill>
            <a:ln w="1280" cap="flat">
              <a:noFill/>
              <a:prstDash val="solid"/>
              <a:miter/>
            </a:ln>
          </p:spPr>
          <p:txBody>
            <a:bodyPr rtlCol="0" anchor="ctr"/>
            <a:lstStyle/>
            <a:p>
              <a:endParaRPr lang="es-CO"/>
            </a:p>
          </p:txBody>
        </p:sp>
        <p:sp>
          <p:nvSpPr>
            <p:cNvPr id="288" name="Freeform: Shape 287">
              <a:extLst>
                <a:ext uri="{FF2B5EF4-FFF2-40B4-BE49-F238E27FC236}">
                  <a16:creationId xmlns:a16="http://schemas.microsoft.com/office/drawing/2014/main" id="{C03FCEF3-90C5-30A8-940E-011699890F0E}"/>
                </a:ext>
              </a:extLst>
            </p:cNvPr>
            <p:cNvSpPr/>
            <p:nvPr/>
          </p:nvSpPr>
          <p:spPr>
            <a:xfrm>
              <a:off x="-1213831" y="712563"/>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89" name="Freeform: Shape 288">
              <a:extLst>
                <a:ext uri="{FF2B5EF4-FFF2-40B4-BE49-F238E27FC236}">
                  <a16:creationId xmlns:a16="http://schemas.microsoft.com/office/drawing/2014/main" id="{D81A8641-CD04-D47B-03EB-B0412C3109CD}"/>
                </a:ext>
              </a:extLst>
            </p:cNvPr>
            <p:cNvSpPr/>
            <p:nvPr/>
          </p:nvSpPr>
          <p:spPr>
            <a:xfrm>
              <a:off x="-1209117" y="723004"/>
              <a:ext cx="948" cy="948"/>
            </a:xfrm>
            <a:custGeom>
              <a:avLst/>
              <a:gdLst>
                <a:gd name="connsiteX0" fmla="*/ -1606 w 948"/>
                <a:gd name="connsiteY0" fmla="*/ -1573 h 948"/>
                <a:gd name="connsiteX1" fmla="*/ -657 w 948"/>
                <a:gd name="connsiteY1" fmla="*/ -625 h 948"/>
                <a:gd name="connsiteX2" fmla="*/ -1606 w 948"/>
                <a:gd name="connsiteY2" fmla="*/ -1573 h 948"/>
              </a:gdLst>
              <a:ahLst/>
              <a:cxnLst>
                <a:cxn ang="0">
                  <a:pos x="connsiteX0" y="connsiteY0"/>
                </a:cxn>
                <a:cxn ang="0">
                  <a:pos x="connsiteX1" y="connsiteY1"/>
                </a:cxn>
                <a:cxn ang="0">
                  <a:pos x="connsiteX2" y="connsiteY2"/>
                </a:cxn>
              </a:cxnLst>
              <a:rect l="l" t="t" r="r" b="b"/>
              <a:pathLst>
                <a:path w="948" h="948">
                  <a:moveTo>
                    <a:pt x="-1606" y="-1573"/>
                  </a:moveTo>
                  <a:cubicBezTo>
                    <a:pt x="-1285" y="-1253"/>
                    <a:pt x="-978" y="-932"/>
                    <a:pt x="-657" y="-625"/>
                  </a:cubicBezTo>
                  <a:cubicBezTo>
                    <a:pt x="-952" y="-932"/>
                    <a:pt x="-1260" y="-1253"/>
                    <a:pt x="-1606" y="-1573"/>
                  </a:cubicBezTo>
                  <a:close/>
                </a:path>
              </a:pathLst>
            </a:custGeom>
            <a:solidFill>
              <a:srgbClr val="020202"/>
            </a:solidFill>
            <a:ln w="1280" cap="flat">
              <a:noFill/>
              <a:prstDash val="solid"/>
              <a:miter/>
            </a:ln>
          </p:spPr>
          <p:txBody>
            <a:bodyPr rtlCol="0" anchor="ctr"/>
            <a:lstStyle/>
            <a:p>
              <a:endParaRPr lang="es-CO"/>
            </a:p>
          </p:txBody>
        </p:sp>
        <p:sp>
          <p:nvSpPr>
            <p:cNvPr id="290" name="Freeform: Shape 289">
              <a:extLst>
                <a:ext uri="{FF2B5EF4-FFF2-40B4-BE49-F238E27FC236}">
                  <a16:creationId xmlns:a16="http://schemas.microsoft.com/office/drawing/2014/main" id="{60C4A267-071A-BF88-A0E2-12F0D8B54495}"/>
                </a:ext>
              </a:extLst>
            </p:cNvPr>
            <p:cNvSpPr/>
            <p:nvPr/>
          </p:nvSpPr>
          <p:spPr>
            <a:xfrm>
              <a:off x="-1208143" y="723952"/>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91" name="Freeform: Shape 290">
              <a:extLst>
                <a:ext uri="{FF2B5EF4-FFF2-40B4-BE49-F238E27FC236}">
                  <a16:creationId xmlns:a16="http://schemas.microsoft.com/office/drawing/2014/main" id="{D982A164-CC18-A469-C582-425320BD7BC3}"/>
                </a:ext>
              </a:extLst>
            </p:cNvPr>
            <p:cNvSpPr/>
            <p:nvPr/>
          </p:nvSpPr>
          <p:spPr>
            <a:xfrm>
              <a:off x="-1205274" y="725848"/>
              <a:ext cx="948" cy="960"/>
            </a:xfrm>
            <a:custGeom>
              <a:avLst/>
              <a:gdLst>
                <a:gd name="connsiteX0" fmla="*/ -1606 w 948"/>
                <a:gd name="connsiteY0" fmla="*/ -1573 h 960"/>
                <a:gd name="connsiteX1" fmla="*/ -657 w 948"/>
                <a:gd name="connsiteY1" fmla="*/ -612 h 960"/>
              </a:gdLst>
              <a:ahLst/>
              <a:cxnLst>
                <a:cxn ang="0">
                  <a:pos x="connsiteX0" y="connsiteY0"/>
                </a:cxn>
                <a:cxn ang="0">
                  <a:pos x="connsiteX1" y="connsiteY1"/>
                </a:cxn>
              </a:cxnLst>
              <a:rect l="l" t="t" r="r" b="b"/>
              <a:pathLst>
                <a:path w="948" h="960">
                  <a:moveTo>
                    <a:pt x="-1606" y="-1573"/>
                  </a:moveTo>
                  <a:lnTo>
                    <a:pt x="-657" y="-612"/>
                  </a:lnTo>
                  <a:close/>
                </a:path>
              </a:pathLst>
            </a:custGeom>
            <a:solidFill>
              <a:srgbClr val="020202"/>
            </a:solidFill>
            <a:ln w="1280" cap="flat">
              <a:noFill/>
              <a:prstDash val="solid"/>
              <a:miter/>
            </a:ln>
          </p:spPr>
          <p:txBody>
            <a:bodyPr rtlCol="0" anchor="ctr"/>
            <a:lstStyle/>
            <a:p>
              <a:endParaRPr lang="es-CO"/>
            </a:p>
          </p:txBody>
        </p:sp>
        <p:sp>
          <p:nvSpPr>
            <p:cNvPr id="292" name="Freeform: Shape 291">
              <a:extLst>
                <a:ext uri="{FF2B5EF4-FFF2-40B4-BE49-F238E27FC236}">
                  <a16:creationId xmlns:a16="http://schemas.microsoft.com/office/drawing/2014/main" id="{04529A6A-5E7C-C532-7123-3A0ACE7F00FA}"/>
                </a:ext>
              </a:extLst>
            </p:cNvPr>
            <p:cNvSpPr/>
            <p:nvPr/>
          </p:nvSpPr>
          <p:spPr>
            <a:xfrm>
              <a:off x="-1203403" y="727757"/>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93" name="Freeform: Shape 292">
              <a:extLst>
                <a:ext uri="{FF2B5EF4-FFF2-40B4-BE49-F238E27FC236}">
                  <a16:creationId xmlns:a16="http://schemas.microsoft.com/office/drawing/2014/main" id="{0E6403E7-EF8E-3026-76FB-F1590AB7292C}"/>
                </a:ext>
              </a:extLst>
            </p:cNvPr>
            <p:cNvSpPr/>
            <p:nvPr/>
          </p:nvSpPr>
          <p:spPr>
            <a:xfrm>
              <a:off x="-1199598" y="735341"/>
              <a:ext cx="948" cy="948"/>
            </a:xfrm>
            <a:custGeom>
              <a:avLst/>
              <a:gdLst>
                <a:gd name="connsiteX0" fmla="*/ -1606 w 948"/>
                <a:gd name="connsiteY0" fmla="*/ -1573 h 948"/>
                <a:gd name="connsiteX1" fmla="*/ -657 w 948"/>
                <a:gd name="connsiteY1" fmla="*/ -625 h 948"/>
                <a:gd name="connsiteX2" fmla="*/ -1606 w 948"/>
                <a:gd name="connsiteY2" fmla="*/ -1573 h 948"/>
              </a:gdLst>
              <a:ahLst/>
              <a:cxnLst>
                <a:cxn ang="0">
                  <a:pos x="connsiteX0" y="connsiteY0"/>
                </a:cxn>
                <a:cxn ang="0">
                  <a:pos x="connsiteX1" y="connsiteY1"/>
                </a:cxn>
                <a:cxn ang="0">
                  <a:pos x="connsiteX2" y="connsiteY2"/>
                </a:cxn>
              </a:cxnLst>
              <a:rect l="l" t="t" r="r" b="b"/>
              <a:pathLst>
                <a:path w="948" h="948">
                  <a:moveTo>
                    <a:pt x="-1606" y="-1573"/>
                  </a:moveTo>
                  <a:cubicBezTo>
                    <a:pt x="-1298" y="-1253"/>
                    <a:pt x="-978" y="-932"/>
                    <a:pt x="-657" y="-625"/>
                  </a:cubicBezTo>
                  <a:cubicBezTo>
                    <a:pt x="-978" y="-932"/>
                    <a:pt x="-1298" y="-1253"/>
                    <a:pt x="-1606" y="-1573"/>
                  </a:cubicBezTo>
                  <a:close/>
                </a:path>
              </a:pathLst>
            </a:custGeom>
            <a:solidFill>
              <a:srgbClr val="020202"/>
            </a:solidFill>
            <a:ln w="1280" cap="flat">
              <a:noFill/>
              <a:prstDash val="solid"/>
              <a:miter/>
            </a:ln>
          </p:spPr>
          <p:txBody>
            <a:bodyPr rtlCol="0" anchor="ctr"/>
            <a:lstStyle/>
            <a:p>
              <a:endParaRPr lang="es-CO"/>
            </a:p>
          </p:txBody>
        </p:sp>
        <p:sp>
          <p:nvSpPr>
            <p:cNvPr id="294" name="Freeform: Shape 293">
              <a:extLst>
                <a:ext uri="{FF2B5EF4-FFF2-40B4-BE49-F238E27FC236}">
                  <a16:creationId xmlns:a16="http://schemas.microsoft.com/office/drawing/2014/main" id="{50F8E8FE-27F1-9086-668D-55C91B7DF71A}"/>
                </a:ext>
              </a:extLst>
            </p:cNvPr>
            <p:cNvSpPr/>
            <p:nvPr/>
          </p:nvSpPr>
          <p:spPr>
            <a:xfrm>
              <a:off x="-1192014" y="741043"/>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95" name="Freeform: Shape 294">
              <a:extLst>
                <a:ext uri="{FF2B5EF4-FFF2-40B4-BE49-F238E27FC236}">
                  <a16:creationId xmlns:a16="http://schemas.microsoft.com/office/drawing/2014/main" id="{CF896186-11AF-0EFF-E8AB-F975A01A9065}"/>
                </a:ext>
              </a:extLst>
            </p:cNvPr>
            <p:cNvSpPr/>
            <p:nvPr/>
          </p:nvSpPr>
          <p:spPr>
            <a:xfrm>
              <a:off x="-1188209" y="746731"/>
              <a:ext cx="948" cy="948"/>
            </a:xfrm>
            <a:custGeom>
              <a:avLst/>
              <a:gdLst>
                <a:gd name="connsiteX0" fmla="*/ -1606 w 948"/>
                <a:gd name="connsiteY0" fmla="*/ -1573 h 948"/>
                <a:gd name="connsiteX1" fmla="*/ -657 w 948"/>
                <a:gd name="connsiteY1" fmla="*/ -625 h 948"/>
                <a:gd name="connsiteX2" fmla="*/ -1606 w 948"/>
                <a:gd name="connsiteY2" fmla="*/ -1573 h 948"/>
              </a:gdLst>
              <a:ahLst/>
              <a:cxnLst>
                <a:cxn ang="0">
                  <a:pos x="connsiteX0" y="connsiteY0"/>
                </a:cxn>
                <a:cxn ang="0">
                  <a:pos x="connsiteX1" y="connsiteY1"/>
                </a:cxn>
                <a:cxn ang="0">
                  <a:pos x="connsiteX2" y="connsiteY2"/>
                </a:cxn>
              </a:cxnLst>
              <a:rect l="l" t="t" r="r" b="b"/>
              <a:pathLst>
                <a:path w="948" h="948">
                  <a:moveTo>
                    <a:pt x="-1606" y="-1573"/>
                  </a:moveTo>
                  <a:cubicBezTo>
                    <a:pt x="-1298" y="-1253"/>
                    <a:pt x="-978" y="-932"/>
                    <a:pt x="-657" y="-625"/>
                  </a:cubicBezTo>
                  <a:cubicBezTo>
                    <a:pt x="-978" y="-958"/>
                    <a:pt x="-1298" y="-1253"/>
                    <a:pt x="-1606" y="-1573"/>
                  </a:cubicBezTo>
                  <a:close/>
                </a:path>
              </a:pathLst>
            </a:custGeom>
            <a:solidFill>
              <a:srgbClr val="020202"/>
            </a:solidFill>
            <a:ln w="1280" cap="flat">
              <a:noFill/>
              <a:prstDash val="solid"/>
              <a:miter/>
            </a:ln>
          </p:spPr>
          <p:txBody>
            <a:bodyPr rtlCol="0" anchor="ctr"/>
            <a:lstStyle/>
            <a:p>
              <a:endParaRPr lang="es-CO"/>
            </a:p>
          </p:txBody>
        </p:sp>
        <p:sp>
          <p:nvSpPr>
            <p:cNvPr id="296" name="Freeform: Shape 295">
              <a:extLst>
                <a:ext uri="{FF2B5EF4-FFF2-40B4-BE49-F238E27FC236}">
                  <a16:creationId xmlns:a16="http://schemas.microsoft.com/office/drawing/2014/main" id="{CBA0A884-984A-E3E3-10B9-ED2DF95759E2}"/>
                </a:ext>
              </a:extLst>
            </p:cNvPr>
            <p:cNvSpPr/>
            <p:nvPr/>
          </p:nvSpPr>
          <p:spPr>
            <a:xfrm>
              <a:off x="-1182520" y="749575"/>
              <a:ext cx="948" cy="960"/>
            </a:xfrm>
            <a:custGeom>
              <a:avLst/>
              <a:gdLst>
                <a:gd name="connsiteX0" fmla="*/ -1606 w 948"/>
                <a:gd name="connsiteY0" fmla="*/ -1573 h 960"/>
                <a:gd name="connsiteX1" fmla="*/ -657 w 948"/>
                <a:gd name="connsiteY1" fmla="*/ -612 h 960"/>
              </a:gdLst>
              <a:ahLst/>
              <a:cxnLst>
                <a:cxn ang="0">
                  <a:pos x="connsiteX0" y="connsiteY0"/>
                </a:cxn>
                <a:cxn ang="0">
                  <a:pos x="connsiteX1" y="connsiteY1"/>
                </a:cxn>
              </a:cxnLst>
              <a:rect l="l" t="t" r="r" b="b"/>
              <a:pathLst>
                <a:path w="948" h="960">
                  <a:moveTo>
                    <a:pt x="-1606" y="-1573"/>
                  </a:moveTo>
                  <a:lnTo>
                    <a:pt x="-657" y="-612"/>
                  </a:lnTo>
                  <a:close/>
                </a:path>
              </a:pathLst>
            </a:custGeom>
            <a:solidFill>
              <a:srgbClr val="020202"/>
            </a:solidFill>
            <a:ln w="1280" cap="flat">
              <a:noFill/>
              <a:prstDash val="solid"/>
              <a:miter/>
            </a:ln>
          </p:spPr>
          <p:txBody>
            <a:bodyPr rtlCol="0" anchor="ctr"/>
            <a:lstStyle/>
            <a:p>
              <a:endParaRPr lang="es-CO"/>
            </a:p>
          </p:txBody>
        </p:sp>
        <p:sp>
          <p:nvSpPr>
            <p:cNvPr id="297" name="Freeform: Shape 296">
              <a:extLst>
                <a:ext uri="{FF2B5EF4-FFF2-40B4-BE49-F238E27FC236}">
                  <a16:creationId xmlns:a16="http://schemas.microsoft.com/office/drawing/2014/main" id="{E9E3F853-088A-D860-7A20-29B6DA8931AF}"/>
                </a:ext>
              </a:extLst>
            </p:cNvPr>
            <p:cNvSpPr/>
            <p:nvPr/>
          </p:nvSpPr>
          <p:spPr>
            <a:xfrm>
              <a:off x="-1178728" y="753380"/>
              <a:ext cx="948" cy="948"/>
            </a:xfrm>
            <a:custGeom>
              <a:avLst/>
              <a:gdLst>
                <a:gd name="connsiteX0" fmla="*/ -1606 w 948"/>
                <a:gd name="connsiteY0" fmla="*/ -1573 h 948"/>
                <a:gd name="connsiteX1" fmla="*/ -657 w 948"/>
                <a:gd name="connsiteY1" fmla="*/ -625 h 948"/>
                <a:gd name="connsiteX2" fmla="*/ -1606 w 948"/>
                <a:gd name="connsiteY2" fmla="*/ -1573 h 948"/>
              </a:gdLst>
              <a:ahLst/>
              <a:cxnLst>
                <a:cxn ang="0">
                  <a:pos x="connsiteX0" y="connsiteY0"/>
                </a:cxn>
                <a:cxn ang="0">
                  <a:pos x="connsiteX1" y="connsiteY1"/>
                </a:cxn>
                <a:cxn ang="0">
                  <a:pos x="connsiteX2" y="connsiteY2"/>
                </a:cxn>
              </a:cxnLst>
              <a:rect l="l" t="t" r="r" b="b"/>
              <a:pathLst>
                <a:path w="948" h="948">
                  <a:moveTo>
                    <a:pt x="-1606" y="-1573"/>
                  </a:moveTo>
                  <a:cubicBezTo>
                    <a:pt x="-1285" y="-1265"/>
                    <a:pt x="-965" y="-945"/>
                    <a:pt x="-657" y="-625"/>
                  </a:cubicBezTo>
                  <a:cubicBezTo>
                    <a:pt x="-965" y="-945"/>
                    <a:pt x="-1247" y="-1201"/>
                    <a:pt x="-1606" y="-1573"/>
                  </a:cubicBezTo>
                  <a:close/>
                </a:path>
              </a:pathLst>
            </a:custGeom>
            <a:solidFill>
              <a:srgbClr val="020202"/>
            </a:solidFill>
            <a:ln w="1280" cap="flat">
              <a:noFill/>
              <a:prstDash val="solid"/>
              <a:miter/>
            </a:ln>
          </p:spPr>
          <p:txBody>
            <a:bodyPr rtlCol="0" anchor="ctr"/>
            <a:lstStyle/>
            <a:p>
              <a:endParaRPr lang="es-CO"/>
            </a:p>
          </p:txBody>
        </p:sp>
        <p:sp>
          <p:nvSpPr>
            <p:cNvPr id="298" name="Freeform: Shape 297">
              <a:extLst>
                <a:ext uri="{FF2B5EF4-FFF2-40B4-BE49-F238E27FC236}">
                  <a16:creationId xmlns:a16="http://schemas.microsoft.com/office/drawing/2014/main" id="{58A248A0-53D8-61EB-AF71-23C1B79956E0}"/>
                </a:ext>
              </a:extLst>
            </p:cNvPr>
            <p:cNvSpPr/>
            <p:nvPr/>
          </p:nvSpPr>
          <p:spPr>
            <a:xfrm>
              <a:off x="-1175807" y="757172"/>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299" name="Freeform: Shape 298">
              <a:extLst>
                <a:ext uri="{FF2B5EF4-FFF2-40B4-BE49-F238E27FC236}">
                  <a16:creationId xmlns:a16="http://schemas.microsoft.com/office/drawing/2014/main" id="{0191DEBF-6E7F-0D44-88BE-7DA53B64A5BA}"/>
                </a:ext>
              </a:extLst>
            </p:cNvPr>
            <p:cNvSpPr/>
            <p:nvPr/>
          </p:nvSpPr>
          <p:spPr>
            <a:xfrm>
              <a:off x="-1170183" y="758120"/>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300" name="Freeform: Shape 299">
              <a:extLst>
                <a:ext uri="{FF2B5EF4-FFF2-40B4-BE49-F238E27FC236}">
                  <a16:creationId xmlns:a16="http://schemas.microsoft.com/office/drawing/2014/main" id="{F8A49F65-9601-C19E-7ED0-36A3DA5D192F}"/>
                </a:ext>
              </a:extLst>
            </p:cNvPr>
            <p:cNvSpPr/>
            <p:nvPr/>
          </p:nvSpPr>
          <p:spPr>
            <a:xfrm>
              <a:off x="-1167339" y="760016"/>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301" name="Freeform: Shape 300">
              <a:extLst>
                <a:ext uri="{FF2B5EF4-FFF2-40B4-BE49-F238E27FC236}">
                  <a16:creationId xmlns:a16="http://schemas.microsoft.com/office/drawing/2014/main" id="{03B2A79B-492F-7B48-CABC-A5387D2323B6}"/>
                </a:ext>
              </a:extLst>
            </p:cNvPr>
            <p:cNvSpPr/>
            <p:nvPr/>
          </p:nvSpPr>
          <p:spPr>
            <a:xfrm>
              <a:off x="-1164495" y="762873"/>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302" name="Freeform: Shape 301">
              <a:extLst>
                <a:ext uri="{FF2B5EF4-FFF2-40B4-BE49-F238E27FC236}">
                  <a16:creationId xmlns:a16="http://schemas.microsoft.com/office/drawing/2014/main" id="{D8728A39-D2AB-D336-B7F6-E47169205E4B}"/>
                </a:ext>
              </a:extLst>
            </p:cNvPr>
            <p:cNvSpPr/>
            <p:nvPr/>
          </p:nvSpPr>
          <p:spPr>
            <a:xfrm>
              <a:off x="-1160690" y="763821"/>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303" name="Freeform: Shape 302">
              <a:extLst>
                <a:ext uri="{FF2B5EF4-FFF2-40B4-BE49-F238E27FC236}">
                  <a16:creationId xmlns:a16="http://schemas.microsoft.com/office/drawing/2014/main" id="{51C260E1-16C3-6C99-72EC-A8390520A882}"/>
                </a:ext>
              </a:extLst>
            </p:cNvPr>
            <p:cNvSpPr/>
            <p:nvPr/>
          </p:nvSpPr>
          <p:spPr>
            <a:xfrm>
              <a:off x="-1157871" y="764769"/>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304" name="Freeform: Shape 303">
              <a:extLst>
                <a:ext uri="{FF2B5EF4-FFF2-40B4-BE49-F238E27FC236}">
                  <a16:creationId xmlns:a16="http://schemas.microsoft.com/office/drawing/2014/main" id="{8CC73648-0F75-6D2F-F70E-7EC157916849}"/>
                </a:ext>
              </a:extLst>
            </p:cNvPr>
            <p:cNvSpPr/>
            <p:nvPr/>
          </p:nvSpPr>
          <p:spPr>
            <a:xfrm>
              <a:off x="-1149301" y="765718"/>
              <a:ext cx="948" cy="948"/>
            </a:xfrm>
            <a:custGeom>
              <a:avLst/>
              <a:gdLst>
                <a:gd name="connsiteX0" fmla="*/ -1606 w 948"/>
                <a:gd name="connsiteY0" fmla="*/ -625 h 948"/>
                <a:gd name="connsiteX1" fmla="*/ -657 w 948"/>
                <a:gd name="connsiteY1" fmla="*/ -1573 h 948"/>
                <a:gd name="connsiteX2" fmla="*/ -1606 w 948"/>
                <a:gd name="connsiteY2" fmla="*/ -625 h 948"/>
              </a:gdLst>
              <a:ahLst/>
              <a:cxnLst>
                <a:cxn ang="0">
                  <a:pos x="connsiteX0" y="connsiteY0"/>
                </a:cxn>
                <a:cxn ang="0">
                  <a:pos x="connsiteX1" y="connsiteY1"/>
                </a:cxn>
                <a:cxn ang="0">
                  <a:pos x="connsiteX2" y="connsiteY2"/>
                </a:cxn>
              </a:cxnLst>
              <a:rect l="l" t="t" r="r" b="b"/>
              <a:pathLst>
                <a:path w="948" h="948">
                  <a:moveTo>
                    <a:pt x="-1606" y="-625"/>
                  </a:moveTo>
                  <a:cubicBezTo>
                    <a:pt x="-1298" y="-945"/>
                    <a:pt x="-978" y="-1265"/>
                    <a:pt x="-657" y="-1573"/>
                  </a:cubicBezTo>
                  <a:cubicBezTo>
                    <a:pt x="-978" y="-1265"/>
                    <a:pt x="-1298" y="-945"/>
                    <a:pt x="-1606" y="-625"/>
                  </a:cubicBezTo>
                  <a:close/>
                </a:path>
              </a:pathLst>
            </a:custGeom>
            <a:solidFill>
              <a:srgbClr val="020202"/>
            </a:solidFill>
            <a:ln w="1280" cap="flat">
              <a:noFill/>
              <a:prstDash val="solid"/>
              <a:miter/>
            </a:ln>
          </p:spPr>
          <p:txBody>
            <a:bodyPr rtlCol="0" anchor="ctr"/>
            <a:lstStyle/>
            <a:p>
              <a:endParaRPr lang="es-CO"/>
            </a:p>
          </p:txBody>
        </p:sp>
        <p:sp>
          <p:nvSpPr>
            <p:cNvPr id="305" name="Freeform: Shape 304">
              <a:extLst>
                <a:ext uri="{FF2B5EF4-FFF2-40B4-BE49-F238E27FC236}">
                  <a16:creationId xmlns:a16="http://schemas.microsoft.com/office/drawing/2014/main" id="{7FA45DE8-E884-ABB8-53E9-C74480B5BA92}"/>
                </a:ext>
              </a:extLst>
            </p:cNvPr>
            <p:cNvSpPr/>
            <p:nvPr/>
          </p:nvSpPr>
          <p:spPr>
            <a:xfrm>
              <a:off x="-1145508" y="765718"/>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306" name="Freeform: Shape 305">
              <a:extLst>
                <a:ext uri="{FF2B5EF4-FFF2-40B4-BE49-F238E27FC236}">
                  <a16:creationId xmlns:a16="http://schemas.microsoft.com/office/drawing/2014/main" id="{BC26F02C-7AF1-E958-F756-226B01D22F97}"/>
                </a:ext>
              </a:extLst>
            </p:cNvPr>
            <p:cNvSpPr/>
            <p:nvPr/>
          </p:nvSpPr>
          <p:spPr>
            <a:xfrm>
              <a:off x="-1151209" y="766666"/>
              <a:ext cx="960" cy="480"/>
            </a:xfrm>
            <a:custGeom>
              <a:avLst/>
              <a:gdLst>
                <a:gd name="connsiteX0" fmla="*/ -1606 w 960"/>
                <a:gd name="connsiteY0" fmla="*/ -1573 h 480"/>
                <a:gd name="connsiteX1" fmla="*/ -645 w 960"/>
                <a:gd name="connsiteY1" fmla="*/ -1573 h 480"/>
                <a:gd name="connsiteX2" fmla="*/ -1606 w 960"/>
                <a:gd name="connsiteY2" fmla="*/ -1573 h 480"/>
              </a:gdLst>
              <a:ahLst/>
              <a:cxnLst>
                <a:cxn ang="0">
                  <a:pos x="connsiteX0" y="connsiteY0"/>
                </a:cxn>
                <a:cxn ang="0">
                  <a:pos x="connsiteX1" y="connsiteY1"/>
                </a:cxn>
                <a:cxn ang="0">
                  <a:pos x="connsiteX2" y="connsiteY2"/>
                </a:cxn>
              </a:cxnLst>
              <a:rect l="l" t="t" r="r" b="b"/>
              <a:pathLst>
                <a:path w="960" h="480">
                  <a:moveTo>
                    <a:pt x="-1606" y="-1573"/>
                  </a:moveTo>
                  <a:lnTo>
                    <a:pt x="-645" y="-1573"/>
                  </a:lnTo>
                  <a:cubicBezTo>
                    <a:pt x="-965" y="-932"/>
                    <a:pt x="-1285" y="-932"/>
                    <a:pt x="-1606" y="-1573"/>
                  </a:cubicBezTo>
                  <a:close/>
                </a:path>
              </a:pathLst>
            </a:custGeom>
            <a:solidFill>
              <a:srgbClr val="020202"/>
            </a:solidFill>
            <a:ln w="1280" cap="flat">
              <a:noFill/>
              <a:prstDash val="solid"/>
              <a:miter/>
            </a:ln>
          </p:spPr>
          <p:txBody>
            <a:bodyPr rtlCol="0" anchor="ctr"/>
            <a:lstStyle/>
            <a:p>
              <a:endParaRPr lang="es-CO"/>
            </a:p>
          </p:txBody>
        </p:sp>
        <p:sp>
          <p:nvSpPr>
            <p:cNvPr id="307" name="Freeform: Shape 306">
              <a:extLst>
                <a:ext uri="{FF2B5EF4-FFF2-40B4-BE49-F238E27FC236}">
                  <a16:creationId xmlns:a16="http://schemas.microsoft.com/office/drawing/2014/main" id="{4F804727-D410-D664-0F2F-A06F5D4A7F50}"/>
                </a:ext>
              </a:extLst>
            </p:cNvPr>
            <p:cNvSpPr/>
            <p:nvPr/>
          </p:nvSpPr>
          <p:spPr>
            <a:xfrm>
              <a:off x="-1204351" y="726848"/>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308" name="Freeform: Shape 307">
              <a:extLst>
                <a:ext uri="{FF2B5EF4-FFF2-40B4-BE49-F238E27FC236}">
                  <a16:creationId xmlns:a16="http://schemas.microsoft.com/office/drawing/2014/main" id="{FE9E4D53-E841-410A-0AD4-31C2228A14C5}"/>
                </a:ext>
              </a:extLst>
            </p:cNvPr>
            <p:cNvSpPr/>
            <p:nvPr/>
          </p:nvSpPr>
          <p:spPr>
            <a:xfrm>
              <a:off x="-1394511" y="-284716"/>
              <a:ext cx="393246" cy="154659"/>
            </a:xfrm>
            <a:custGeom>
              <a:avLst/>
              <a:gdLst>
                <a:gd name="connsiteX0" fmla="*/ 391641 w 393246"/>
                <a:gd name="connsiteY0" fmla="*/ 69441 h 154659"/>
                <a:gd name="connsiteX1" fmla="*/ 369311 w 393246"/>
                <a:gd name="connsiteY1" fmla="*/ 62049 h 154659"/>
                <a:gd name="connsiteX2" fmla="*/ 335783 w 393246"/>
                <a:gd name="connsiteY2" fmla="*/ 55066 h 154659"/>
                <a:gd name="connsiteX3" fmla="*/ 313799 w 393246"/>
                <a:gd name="connsiteY3" fmla="*/ 53311 h 154659"/>
                <a:gd name="connsiteX4" fmla="*/ 309686 w 393246"/>
                <a:gd name="connsiteY4" fmla="*/ 54170 h 154659"/>
                <a:gd name="connsiteX5" fmla="*/ 279836 w 393246"/>
                <a:gd name="connsiteY5" fmla="*/ 54246 h 154659"/>
                <a:gd name="connsiteX6" fmla="*/ 272994 w 393246"/>
                <a:gd name="connsiteY6" fmla="*/ 54618 h 154659"/>
                <a:gd name="connsiteX7" fmla="*/ 250241 w 393246"/>
                <a:gd name="connsiteY7" fmla="*/ 54938 h 154659"/>
                <a:gd name="connsiteX8" fmla="*/ 248602 w 393246"/>
                <a:gd name="connsiteY8" fmla="*/ 55361 h 154659"/>
                <a:gd name="connsiteX9" fmla="*/ 224567 w 393246"/>
                <a:gd name="connsiteY9" fmla="*/ 57167 h 154659"/>
                <a:gd name="connsiteX10" fmla="*/ 200623 w 393246"/>
                <a:gd name="connsiteY10" fmla="*/ 59217 h 154659"/>
                <a:gd name="connsiteX11" fmla="*/ 148198 w 393246"/>
                <a:gd name="connsiteY11" fmla="*/ 65469 h 154659"/>
                <a:gd name="connsiteX12" fmla="*/ 136527 w 393246"/>
                <a:gd name="connsiteY12" fmla="*/ 67199 h 154659"/>
                <a:gd name="connsiteX13" fmla="*/ 135028 w 393246"/>
                <a:gd name="connsiteY13" fmla="*/ 67596 h 154659"/>
                <a:gd name="connsiteX14" fmla="*/ 130672 w 393246"/>
                <a:gd name="connsiteY14" fmla="*/ 68339 h 154659"/>
                <a:gd name="connsiteX15" fmla="*/ 80234 w 393246"/>
                <a:gd name="connsiteY15" fmla="*/ 91400 h 154659"/>
                <a:gd name="connsiteX16" fmla="*/ 76621 w 393246"/>
                <a:gd name="connsiteY16" fmla="*/ 93577 h 154659"/>
                <a:gd name="connsiteX17" fmla="*/ 74725 w 393246"/>
                <a:gd name="connsiteY17" fmla="*/ 94167 h 154659"/>
                <a:gd name="connsiteX18" fmla="*/ 74725 w 393246"/>
                <a:gd name="connsiteY18" fmla="*/ 94167 h 154659"/>
                <a:gd name="connsiteX19" fmla="*/ 73751 w 393246"/>
                <a:gd name="connsiteY19" fmla="*/ 95128 h 154659"/>
                <a:gd name="connsiteX20" fmla="*/ 73751 w 393246"/>
                <a:gd name="connsiteY20" fmla="*/ 95128 h 154659"/>
                <a:gd name="connsiteX21" fmla="*/ 72765 w 393246"/>
                <a:gd name="connsiteY21" fmla="*/ 96076 h 154659"/>
                <a:gd name="connsiteX22" fmla="*/ 72765 w 393246"/>
                <a:gd name="connsiteY22" fmla="*/ 96076 h 154659"/>
                <a:gd name="connsiteX23" fmla="*/ 59518 w 393246"/>
                <a:gd name="connsiteY23" fmla="*/ 109348 h 154659"/>
                <a:gd name="connsiteX24" fmla="*/ 59518 w 393246"/>
                <a:gd name="connsiteY24" fmla="*/ 109348 h 154659"/>
                <a:gd name="connsiteX25" fmla="*/ 58583 w 393246"/>
                <a:gd name="connsiteY25" fmla="*/ 110335 h 154659"/>
                <a:gd name="connsiteX26" fmla="*/ 58583 w 393246"/>
                <a:gd name="connsiteY26" fmla="*/ 110335 h 154659"/>
                <a:gd name="connsiteX27" fmla="*/ 55726 w 393246"/>
                <a:gd name="connsiteY27" fmla="*/ 114178 h 154659"/>
                <a:gd name="connsiteX28" fmla="*/ 55726 w 393246"/>
                <a:gd name="connsiteY28" fmla="*/ 114178 h 154659"/>
                <a:gd name="connsiteX29" fmla="*/ 53817 w 393246"/>
                <a:gd name="connsiteY29" fmla="*/ 117048 h 154659"/>
                <a:gd name="connsiteX30" fmla="*/ 53817 w 393246"/>
                <a:gd name="connsiteY30" fmla="*/ 117048 h 154659"/>
                <a:gd name="connsiteX31" fmla="*/ 48244 w 393246"/>
                <a:gd name="connsiteY31" fmla="*/ 126580 h 154659"/>
                <a:gd name="connsiteX32" fmla="*/ 42261 w 393246"/>
                <a:gd name="connsiteY32" fmla="*/ 151485 h 154659"/>
                <a:gd name="connsiteX33" fmla="*/ 41415 w 393246"/>
                <a:gd name="connsiteY33" fmla="*/ 153087 h 154659"/>
                <a:gd name="connsiteX34" fmla="*/ 40429 w 393246"/>
                <a:gd name="connsiteY34" fmla="*/ 132793 h 154659"/>
                <a:gd name="connsiteX35" fmla="*/ 41466 w 393246"/>
                <a:gd name="connsiteY35" fmla="*/ 126785 h 154659"/>
                <a:gd name="connsiteX36" fmla="*/ 52343 w 393246"/>
                <a:gd name="connsiteY36" fmla="*/ 106684 h 154659"/>
                <a:gd name="connsiteX37" fmla="*/ 64937 w 393246"/>
                <a:gd name="connsiteY37" fmla="*/ 92232 h 154659"/>
                <a:gd name="connsiteX38" fmla="*/ 66090 w 393246"/>
                <a:gd name="connsiteY38" fmla="*/ 91412 h 154659"/>
                <a:gd name="connsiteX39" fmla="*/ 72022 w 393246"/>
                <a:gd name="connsiteY39" fmla="*/ 81804 h 154659"/>
                <a:gd name="connsiteX40" fmla="*/ 69767 w 393246"/>
                <a:gd name="connsiteY40" fmla="*/ 76615 h 154659"/>
                <a:gd name="connsiteX41" fmla="*/ 53035 w 393246"/>
                <a:gd name="connsiteY41" fmla="*/ 75783 h 154659"/>
                <a:gd name="connsiteX42" fmla="*/ 45694 w 393246"/>
                <a:gd name="connsiteY42" fmla="*/ 83136 h 154659"/>
                <a:gd name="connsiteX43" fmla="*/ 43311 w 393246"/>
                <a:gd name="connsiteY43" fmla="*/ 90695 h 154659"/>
                <a:gd name="connsiteX44" fmla="*/ 43311 w 393246"/>
                <a:gd name="connsiteY44" fmla="*/ 97818 h 154659"/>
                <a:gd name="connsiteX45" fmla="*/ 39096 w 393246"/>
                <a:gd name="connsiteY45" fmla="*/ 104916 h 154659"/>
                <a:gd name="connsiteX46" fmla="*/ 29347 w 393246"/>
                <a:gd name="connsiteY46" fmla="*/ 113538 h 154659"/>
                <a:gd name="connsiteX47" fmla="*/ 21493 w 393246"/>
                <a:gd name="connsiteY47" fmla="*/ 116536 h 154659"/>
                <a:gd name="connsiteX48" fmla="*/ 18380 w 393246"/>
                <a:gd name="connsiteY48" fmla="*/ 115434 h 154659"/>
                <a:gd name="connsiteX49" fmla="*/ 2789 w 393246"/>
                <a:gd name="connsiteY49" fmla="*/ 112257 h 154659"/>
                <a:gd name="connsiteX50" fmla="*/ -1606 w 393246"/>
                <a:gd name="connsiteY50" fmla="*/ 112257 h 154659"/>
                <a:gd name="connsiteX51" fmla="*/ 957 w 393246"/>
                <a:gd name="connsiteY51" fmla="*/ 94667 h 154659"/>
                <a:gd name="connsiteX52" fmla="*/ 8374 w 393246"/>
                <a:gd name="connsiteY52" fmla="*/ 82150 h 154659"/>
                <a:gd name="connsiteX53" fmla="*/ 26477 w 393246"/>
                <a:gd name="connsiteY53" fmla="*/ 62228 h 154659"/>
                <a:gd name="connsiteX54" fmla="*/ 48756 w 393246"/>
                <a:gd name="connsiteY54" fmla="*/ 46367 h 154659"/>
                <a:gd name="connsiteX55" fmla="*/ 57596 w 393246"/>
                <a:gd name="connsiteY55" fmla="*/ 40910 h 154659"/>
                <a:gd name="connsiteX56" fmla="*/ 59505 w 393246"/>
                <a:gd name="connsiteY56" fmla="*/ 24716 h 154659"/>
                <a:gd name="connsiteX57" fmla="*/ 58044 w 393246"/>
                <a:gd name="connsiteY57" fmla="*/ 23179 h 154659"/>
                <a:gd name="connsiteX58" fmla="*/ 49999 w 393246"/>
                <a:gd name="connsiteY58" fmla="*/ 21436 h 154659"/>
                <a:gd name="connsiteX59" fmla="*/ 41966 w 393246"/>
                <a:gd name="connsiteY59" fmla="*/ 23871 h 154659"/>
                <a:gd name="connsiteX60" fmla="*/ 62836 w 393246"/>
                <a:gd name="connsiteY60" fmla="*/ 16504 h 154659"/>
                <a:gd name="connsiteX61" fmla="*/ 109290 w 393246"/>
                <a:gd name="connsiteY61" fmla="*/ 7421 h 154659"/>
                <a:gd name="connsiteX62" fmla="*/ 149223 w 393246"/>
                <a:gd name="connsiteY62" fmla="*/ 2604 h 154659"/>
                <a:gd name="connsiteX63" fmla="*/ 179971 w 393246"/>
                <a:gd name="connsiteY63" fmla="*/ 1207 h 154659"/>
                <a:gd name="connsiteX64" fmla="*/ 207887 w 393246"/>
                <a:gd name="connsiteY64" fmla="*/ 528 h 154659"/>
                <a:gd name="connsiteX65" fmla="*/ 262822 w 393246"/>
                <a:gd name="connsiteY65" fmla="*/ -433 h 154659"/>
                <a:gd name="connsiteX66" fmla="*/ 296401 w 393246"/>
                <a:gd name="connsiteY66" fmla="*/ 1399 h 154659"/>
                <a:gd name="connsiteX67" fmla="*/ 329480 w 393246"/>
                <a:gd name="connsiteY67" fmla="*/ 3078 h 154659"/>
                <a:gd name="connsiteX68" fmla="*/ 332798 w 393246"/>
                <a:gd name="connsiteY68" fmla="*/ 3206 h 154659"/>
                <a:gd name="connsiteX69" fmla="*/ 336283 w 393246"/>
                <a:gd name="connsiteY69" fmla="*/ -1573 h 154659"/>
                <a:gd name="connsiteX70" fmla="*/ 361240 w 393246"/>
                <a:gd name="connsiteY70" fmla="*/ 31250 h 154659"/>
                <a:gd name="connsiteX71" fmla="*/ 371566 w 393246"/>
                <a:gd name="connsiteY71" fmla="*/ 47559 h 154659"/>
                <a:gd name="connsiteX72" fmla="*/ 385351 w 393246"/>
                <a:gd name="connsiteY72" fmla="*/ 64803 h 154659"/>
                <a:gd name="connsiteX73" fmla="*/ 388489 w 393246"/>
                <a:gd name="connsiteY73" fmla="*/ 66789 h 154659"/>
                <a:gd name="connsiteX74" fmla="*/ 391641 w 393246"/>
                <a:gd name="connsiteY74" fmla="*/ 69441 h 154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393246" h="154659">
                  <a:moveTo>
                    <a:pt x="391641" y="69441"/>
                  </a:moveTo>
                  <a:cubicBezTo>
                    <a:pt x="384159" y="67083"/>
                    <a:pt x="376895" y="64098"/>
                    <a:pt x="369311" y="62049"/>
                  </a:cubicBezTo>
                  <a:cubicBezTo>
                    <a:pt x="358306" y="58961"/>
                    <a:pt x="347108" y="56629"/>
                    <a:pt x="335783" y="55066"/>
                  </a:cubicBezTo>
                  <a:cubicBezTo>
                    <a:pt x="328468" y="54118"/>
                    <a:pt x="321204" y="52901"/>
                    <a:pt x="313799" y="53311"/>
                  </a:cubicBezTo>
                  <a:cubicBezTo>
                    <a:pt x="312646" y="54246"/>
                    <a:pt x="311121" y="54567"/>
                    <a:pt x="309686" y="54170"/>
                  </a:cubicBezTo>
                  <a:cubicBezTo>
                    <a:pt x="299758" y="53311"/>
                    <a:pt x="289765" y="53337"/>
                    <a:pt x="279836" y="54246"/>
                  </a:cubicBezTo>
                  <a:cubicBezTo>
                    <a:pt x="277568" y="54580"/>
                    <a:pt x="275288" y="54708"/>
                    <a:pt x="272994" y="54618"/>
                  </a:cubicBezTo>
                  <a:cubicBezTo>
                    <a:pt x="265410" y="54772"/>
                    <a:pt x="257813" y="54221"/>
                    <a:pt x="250241" y="54938"/>
                  </a:cubicBezTo>
                  <a:cubicBezTo>
                    <a:pt x="249716" y="55143"/>
                    <a:pt x="249165" y="55284"/>
                    <a:pt x="248602" y="55361"/>
                  </a:cubicBezTo>
                  <a:cubicBezTo>
                    <a:pt x="240582" y="55745"/>
                    <a:pt x="232562" y="56271"/>
                    <a:pt x="224567" y="57167"/>
                  </a:cubicBezTo>
                  <a:cubicBezTo>
                    <a:pt x="216739" y="59435"/>
                    <a:pt x="208604" y="58205"/>
                    <a:pt x="200623" y="59217"/>
                  </a:cubicBezTo>
                  <a:cubicBezTo>
                    <a:pt x="183174" y="61408"/>
                    <a:pt x="165622" y="62933"/>
                    <a:pt x="148198" y="65469"/>
                  </a:cubicBezTo>
                  <a:cubicBezTo>
                    <a:pt x="144355" y="66033"/>
                    <a:pt x="140409" y="66597"/>
                    <a:pt x="136527" y="67199"/>
                  </a:cubicBezTo>
                  <a:cubicBezTo>
                    <a:pt x="136040" y="67378"/>
                    <a:pt x="135541" y="67506"/>
                    <a:pt x="135028" y="67596"/>
                  </a:cubicBezTo>
                  <a:cubicBezTo>
                    <a:pt x="133555" y="67711"/>
                    <a:pt x="132094" y="67955"/>
                    <a:pt x="130672" y="68339"/>
                  </a:cubicBezTo>
                  <a:cubicBezTo>
                    <a:pt x="112160" y="71567"/>
                    <a:pt x="94788" y="79511"/>
                    <a:pt x="80234" y="91400"/>
                  </a:cubicBezTo>
                  <a:cubicBezTo>
                    <a:pt x="79170" y="92335"/>
                    <a:pt x="77941" y="93078"/>
                    <a:pt x="76621" y="93577"/>
                  </a:cubicBezTo>
                  <a:cubicBezTo>
                    <a:pt x="75980" y="93731"/>
                    <a:pt x="75199" y="93488"/>
                    <a:pt x="74725" y="94167"/>
                  </a:cubicBezTo>
                  <a:lnTo>
                    <a:pt x="74725" y="94167"/>
                  </a:lnTo>
                  <a:cubicBezTo>
                    <a:pt x="74328" y="94410"/>
                    <a:pt x="73995" y="94743"/>
                    <a:pt x="73751" y="95128"/>
                  </a:cubicBezTo>
                  <a:lnTo>
                    <a:pt x="73751" y="95128"/>
                  </a:lnTo>
                  <a:cubicBezTo>
                    <a:pt x="73367" y="95384"/>
                    <a:pt x="73034" y="95704"/>
                    <a:pt x="72765" y="96076"/>
                  </a:cubicBezTo>
                  <a:lnTo>
                    <a:pt x="72765" y="96076"/>
                  </a:lnTo>
                  <a:cubicBezTo>
                    <a:pt x="67922" y="100047"/>
                    <a:pt x="63476" y="104493"/>
                    <a:pt x="59518" y="109348"/>
                  </a:cubicBezTo>
                  <a:lnTo>
                    <a:pt x="59518" y="109348"/>
                  </a:lnTo>
                  <a:cubicBezTo>
                    <a:pt x="59159" y="109630"/>
                    <a:pt x="58852" y="109963"/>
                    <a:pt x="58583" y="110335"/>
                  </a:cubicBezTo>
                  <a:lnTo>
                    <a:pt x="58583" y="110335"/>
                  </a:lnTo>
                  <a:cubicBezTo>
                    <a:pt x="57519" y="111526"/>
                    <a:pt x="56571" y="112820"/>
                    <a:pt x="55726" y="114178"/>
                  </a:cubicBezTo>
                  <a:lnTo>
                    <a:pt x="55726" y="114178"/>
                  </a:lnTo>
                  <a:cubicBezTo>
                    <a:pt x="54982" y="115062"/>
                    <a:pt x="54342" y="116023"/>
                    <a:pt x="53817" y="117048"/>
                  </a:cubicBezTo>
                  <a:lnTo>
                    <a:pt x="53817" y="117048"/>
                  </a:lnTo>
                  <a:cubicBezTo>
                    <a:pt x="50601" y="119418"/>
                    <a:pt x="49550" y="123172"/>
                    <a:pt x="48244" y="126580"/>
                  </a:cubicBezTo>
                  <a:cubicBezTo>
                    <a:pt x="45002" y="134536"/>
                    <a:pt x="42991" y="142927"/>
                    <a:pt x="42261" y="151485"/>
                  </a:cubicBezTo>
                  <a:cubicBezTo>
                    <a:pt x="42261" y="152036"/>
                    <a:pt x="41710" y="152548"/>
                    <a:pt x="41415" y="153087"/>
                  </a:cubicBezTo>
                  <a:cubicBezTo>
                    <a:pt x="42081" y="146271"/>
                    <a:pt x="40352" y="139583"/>
                    <a:pt x="40429" y="132793"/>
                  </a:cubicBezTo>
                  <a:cubicBezTo>
                    <a:pt x="40390" y="130743"/>
                    <a:pt x="40736" y="128706"/>
                    <a:pt x="41466" y="126785"/>
                  </a:cubicBezTo>
                  <a:cubicBezTo>
                    <a:pt x="44336" y="119674"/>
                    <a:pt x="47219" y="112577"/>
                    <a:pt x="52343" y="106684"/>
                  </a:cubicBezTo>
                  <a:cubicBezTo>
                    <a:pt x="56546" y="101867"/>
                    <a:pt x="60748" y="97049"/>
                    <a:pt x="64937" y="92232"/>
                  </a:cubicBezTo>
                  <a:cubicBezTo>
                    <a:pt x="65257" y="91874"/>
                    <a:pt x="65654" y="91592"/>
                    <a:pt x="66090" y="91412"/>
                  </a:cubicBezTo>
                  <a:cubicBezTo>
                    <a:pt x="70484" y="89683"/>
                    <a:pt x="72086" y="86621"/>
                    <a:pt x="72022" y="81804"/>
                  </a:cubicBezTo>
                  <a:cubicBezTo>
                    <a:pt x="72201" y="79805"/>
                    <a:pt x="71343" y="77858"/>
                    <a:pt x="69767" y="76615"/>
                  </a:cubicBezTo>
                  <a:cubicBezTo>
                    <a:pt x="65411" y="73143"/>
                    <a:pt x="58429" y="71888"/>
                    <a:pt x="53035" y="75783"/>
                  </a:cubicBezTo>
                  <a:cubicBezTo>
                    <a:pt x="50268" y="77883"/>
                    <a:pt x="47795" y="80356"/>
                    <a:pt x="45694" y="83136"/>
                  </a:cubicBezTo>
                  <a:cubicBezTo>
                    <a:pt x="44080" y="85327"/>
                    <a:pt x="43247" y="87979"/>
                    <a:pt x="43311" y="90695"/>
                  </a:cubicBezTo>
                  <a:cubicBezTo>
                    <a:pt x="43311" y="93078"/>
                    <a:pt x="43196" y="95448"/>
                    <a:pt x="43311" y="97818"/>
                  </a:cubicBezTo>
                  <a:cubicBezTo>
                    <a:pt x="43516" y="101200"/>
                    <a:pt x="42389" y="103494"/>
                    <a:pt x="39096" y="104916"/>
                  </a:cubicBezTo>
                  <a:cubicBezTo>
                    <a:pt x="35009" y="106684"/>
                    <a:pt x="31602" y="109707"/>
                    <a:pt x="29347" y="113538"/>
                  </a:cubicBezTo>
                  <a:cubicBezTo>
                    <a:pt x="27015" y="117381"/>
                    <a:pt x="25644" y="117727"/>
                    <a:pt x="21493" y="116536"/>
                  </a:cubicBezTo>
                  <a:cubicBezTo>
                    <a:pt x="20430" y="116241"/>
                    <a:pt x="19392" y="115882"/>
                    <a:pt x="18380" y="115434"/>
                  </a:cubicBezTo>
                  <a:cubicBezTo>
                    <a:pt x="13525" y="113089"/>
                    <a:pt x="8170" y="111988"/>
                    <a:pt x="2789" y="112257"/>
                  </a:cubicBezTo>
                  <a:cubicBezTo>
                    <a:pt x="1392" y="112333"/>
                    <a:pt x="-4" y="112257"/>
                    <a:pt x="-1606" y="112257"/>
                  </a:cubicBezTo>
                  <a:cubicBezTo>
                    <a:pt x="-734" y="106094"/>
                    <a:pt x="-209" y="100303"/>
                    <a:pt x="957" y="94667"/>
                  </a:cubicBezTo>
                  <a:cubicBezTo>
                    <a:pt x="1994" y="89798"/>
                    <a:pt x="5710" y="86211"/>
                    <a:pt x="8374" y="82150"/>
                  </a:cubicBezTo>
                  <a:cubicBezTo>
                    <a:pt x="13358" y="74565"/>
                    <a:pt x="19905" y="68326"/>
                    <a:pt x="26477" y="62228"/>
                  </a:cubicBezTo>
                  <a:cubicBezTo>
                    <a:pt x="33267" y="56104"/>
                    <a:pt x="40736" y="50775"/>
                    <a:pt x="48756" y="46367"/>
                  </a:cubicBezTo>
                  <a:cubicBezTo>
                    <a:pt x="51844" y="44779"/>
                    <a:pt x="54790" y="42947"/>
                    <a:pt x="57596" y="40910"/>
                  </a:cubicBezTo>
                  <a:cubicBezTo>
                    <a:pt x="62593" y="36964"/>
                    <a:pt x="63451" y="29713"/>
                    <a:pt x="59505" y="24716"/>
                  </a:cubicBezTo>
                  <a:cubicBezTo>
                    <a:pt x="59069" y="24165"/>
                    <a:pt x="58583" y="23640"/>
                    <a:pt x="58044" y="23179"/>
                  </a:cubicBezTo>
                  <a:cubicBezTo>
                    <a:pt x="55738" y="21052"/>
                    <a:pt x="53343" y="20014"/>
                    <a:pt x="49999" y="21436"/>
                  </a:cubicBezTo>
                  <a:cubicBezTo>
                    <a:pt x="47436" y="22513"/>
                    <a:pt x="45015" y="24345"/>
                    <a:pt x="41966" y="23871"/>
                  </a:cubicBezTo>
                  <a:cubicBezTo>
                    <a:pt x="48538" y="20437"/>
                    <a:pt x="55559" y="17952"/>
                    <a:pt x="62836" y="16504"/>
                  </a:cubicBezTo>
                  <a:cubicBezTo>
                    <a:pt x="78210" y="12930"/>
                    <a:pt x="93583" y="9394"/>
                    <a:pt x="109290" y="7421"/>
                  </a:cubicBezTo>
                  <a:cubicBezTo>
                    <a:pt x="122588" y="5742"/>
                    <a:pt x="135861" y="3500"/>
                    <a:pt x="149223" y="2604"/>
                  </a:cubicBezTo>
                  <a:cubicBezTo>
                    <a:pt x="159472" y="1912"/>
                    <a:pt x="169722" y="1323"/>
                    <a:pt x="179971" y="1207"/>
                  </a:cubicBezTo>
                  <a:cubicBezTo>
                    <a:pt x="189272" y="1079"/>
                    <a:pt x="198573" y="925"/>
                    <a:pt x="207887" y="528"/>
                  </a:cubicBezTo>
                  <a:cubicBezTo>
                    <a:pt x="226182" y="-253"/>
                    <a:pt x="244515" y="-535"/>
                    <a:pt x="262822" y="-433"/>
                  </a:cubicBezTo>
                  <a:cubicBezTo>
                    <a:pt x="274019" y="-433"/>
                    <a:pt x="285204" y="720"/>
                    <a:pt x="296401" y="1399"/>
                  </a:cubicBezTo>
                  <a:cubicBezTo>
                    <a:pt x="307598" y="2078"/>
                    <a:pt x="318488" y="1899"/>
                    <a:pt x="329480" y="3078"/>
                  </a:cubicBezTo>
                  <a:cubicBezTo>
                    <a:pt x="330582" y="3206"/>
                    <a:pt x="331696" y="3257"/>
                    <a:pt x="332798" y="3206"/>
                  </a:cubicBezTo>
                  <a:cubicBezTo>
                    <a:pt x="336411" y="3065"/>
                    <a:pt x="336757" y="2552"/>
                    <a:pt x="336283" y="-1573"/>
                  </a:cubicBezTo>
                  <a:cubicBezTo>
                    <a:pt x="343714" y="10047"/>
                    <a:pt x="353540" y="19848"/>
                    <a:pt x="361240" y="31250"/>
                  </a:cubicBezTo>
                  <a:cubicBezTo>
                    <a:pt x="364827" y="36579"/>
                    <a:pt x="368042" y="42178"/>
                    <a:pt x="371566" y="47559"/>
                  </a:cubicBezTo>
                  <a:cubicBezTo>
                    <a:pt x="375601" y="53734"/>
                    <a:pt x="379739" y="59858"/>
                    <a:pt x="385351" y="64803"/>
                  </a:cubicBezTo>
                  <a:cubicBezTo>
                    <a:pt x="386196" y="65738"/>
                    <a:pt x="387285" y="66417"/>
                    <a:pt x="388489" y="66789"/>
                  </a:cubicBezTo>
                  <a:cubicBezTo>
                    <a:pt x="389898" y="67135"/>
                    <a:pt x="391065" y="68121"/>
                    <a:pt x="391641" y="69441"/>
                  </a:cubicBezTo>
                  <a:close/>
                </a:path>
              </a:pathLst>
            </a:custGeom>
            <a:solidFill>
              <a:srgbClr val="020202"/>
            </a:solidFill>
            <a:ln w="1280" cap="flat">
              <a:noFill/>
              <a:prstDash val="solid"/>
              <a:miter/>
            </a:ln>
          </p:spPr>
          <p:txBody>
            <a:bodyPr rtlCol="0" anchor="ctr"/>
            <a:lstStyle/>
            <a:p>
              <a:endParaRPr lang="es-CO"/>
            </a:p>
          </p:txBody>
        </p:sp>
        <p:sp>
          <p:nvSpPr>
            <p:cNvPr id="309" name="Freeform: Shape 308">
              <a:extLst>
                <a:ext uri="{FF2B5EF4-FFF2-40B4-BE49-F238E27FC236}">
                  <a16:creationId xmlns:a16="http://schemas.microsoft.com/office/drawing/2014/main" id="{E13FBE73-FBDC-A13E-6EF5-CE62C384360A}"/>
                </a:ext>
              </a:extLst>
            </p:cNvPr>
            <p:cNvSpPr/>
            <p:nvPr/>
          </p:nvSpPr>
          <p:spPr>
            <a:xfrm>
              <a:off x="-1082168" y="-313247"/>
              <a:ext cx="7814" cy="8455"/>
            </a:xfrm>
            <a:custGeom>
              <a:avLst/>
              <a:gdLst>
                <a:gd name="connsiteX0" fmla="*/ 6209 w 7814"/>
                <a:gd name="connsiteY0" fmla="*/ 6883 h 8455"/>
                <a:gd name="connsiteX1" fmla="*/ -1606 w 7814"/>
                <a:gd name="connsiteY1" fmla="*/ -1573 h 8455"/>
                <a:gd name="connsiteX2" fmla="*/ 6209 w 7814"/>
                <a:gd name="connsiteY2" fmla="*/ 6883 h 8455"/>
              </a:gdLst>
              <a:ahLst/>
              <a:cxnLst>
                <a:cxn ang="0">
                  <a:pos x="connsiteX0" y="connsiteY0"/>
                </a:cxn>
                <a:cxn ang="0">
                  <a:pos x="connsiteX1" y="connsiteY1"/>
                </a:cxn>
                <a:cxn ang="0">
                  <a:pos x="connsiteX2" y="connsiteY2"/>
                </a:cxn>
              </a:cxnLst>
              <a:rect l="l" t="t" r="r" b="b"/>
              <a:pathLst>
                <a:path w="7814" h="8455">
                  <a:moveTo>
                    <a:pt x="6209" y="6883"/>
                  </a:moveTo>
                  <a:cubicBezTo>
                    <a:pt x="3135" y="4538"/>
                    <a:pt x="483" y="1681"/>
                    <a:pt x="-1606" y="-1573"/>
                  </a:cubicBezTo>
                  <a:cubicBezTo>
                    <a:pt x="1674" y="631"/>
                    <a:pt x="4839" y="2924"/>
                    <a:pt x="6209" y="6883"/>
                  </a:cubicBezTo>
                  <a:close/>
                </a:path>
              </a:pathLst>
            </a:custGeom>
            <a:solidFill>
              <a:srgbClr val="020202"/>
            </a:solidFill>
            <a:ln w="1280" cap="flat">
              <a:noFill/>
              <a:prstDash val="solid"/>
              <a:miter/>
            </a:ln>
          </p:spPr>
          <p:txBody>
            <a:bodyPr rtlCol="0" anchor="ctr"/>
            <a:lstStyle/>
            <a:p>
              <a:endParaRPr lang="es-CO"/>
            </a:p>
          </p:txBody>
        </p:sp>
        <p:sp>
          <p:nvSpPr>
            <p:cNvPr id="310" name="Freeform: Shape 309">
              <a:extLst>
                <a:ext uri="{FF2B5EF4-FFF2-40B4-BE49-F238E27FC236}">
                  <a16:creationId xmlns:a16="http://schemas.microsoft.com/office/drawing/2014/main" id="{B7486FFB-1BF0-86EC-C418-047D1EE5E9C4}"/>
                </a:ext>
              </a:extLst>
            </p:cNvPr>
            <p:cNvSpPr/>
            <p:nvPr/>
          </p:nvSpPr>
          <p:spPr>
            <a:xfrm>
              <a:off x="-1160882" y="-372999"/>
              <a:ext cx="8711" cy="4650"/>
            </a:xfrm>
            <a:custGeom>
              <a:avLst/>
              <a:gdLst>
                <a:gd name="connsiteX0" fmla="*/ 7106 w 8711"/>
                <a:gd name="connsiteY0" fmla="*/ 3078 h 4650"/>
                <a:gd name="connsiteX1" fmla="*/ -1606 w 8711"/>
                <a:gd name="connsiteY1" fmla="*/ -1573 h 4650"/>
                <a:gd name="connsiteX2" fmla="*/ 7106 w 8711"/>
                <a:gd name="connsiteY2" fmla="*/ 3078 h 4650"/>
              </a:gdLst>
              <a:ahLst/>
              <a:cxnLst>
                <a:cxn ang="0">
                  <a:pos x="connsiteX0" y="connsiteY0"/>
                </a:cxn>
                <a:cxn ang="0">
                  <a:pos x="connsiteX1" y="connsiteY1"/>
                </a:cxn>
                <a:cxn ang="0">
                  <a:pos x="connsiteX2" y="connsiteY2"/>
                </a:cxn>
              </a:cxnLst>
              <a:rect l="l" t="t" r="r" b="b"/>
              <a:pathLst>
                <a:path w="8711" h="4650">
                  <a:moveTo>
                    <a:pt x="7106" y="3078"/>
                  </a:moveTo>
                  <a:cubicBezTo>
                    <a:pt x="3955" y="2040"/>
                    <a:pt x="1008" y="477"/>
                    <a:pt x="-1606" y="-1573"/>
                  </a:cubicBezTo>
                  <a:cubicBezTo>
                    <a:pt x="1764" y="-1137"/>
                    <a:pt x="4864" y="515"/>
                    <a:pt x="7106" y="3078"/>
                  </a:cubicBezTo>
                  <a:close/>
                </a:path>
              </a:pathLst>
            </a:custGeom>
            <a:solidFill>
              <a:srgbClr val="020202"/>
            </a:solidFill>
            <a:ln w="1280" cap="flat">
              <a:noFill/>
              <a:prstDash val="solid"/>
              <a:miter/>
            </a:ln>
          </p:spPr>
          <p:txBody>
            <a:bodyPr rtlCol="0" anchor="ctr"/>
            <a:lstStyle/>
            <a:p>
              <a:endParaRPr lang="es-CO"/>
            </a:p>
          </p:txBody>
        </p:sp>
        <p:sp>
          <p:nvSpPr>
            <p:cNvPr id="311" name="Freeform: Shape 310">
              <a:extLst>
                <a:ext uri="{FF2B5EF4-FFF2-40B4-BE49-F238E27FC236}">
                  <a16:creationId xmlns:a16="http://schemas.microsoft.com/office/drawing/2014/main" id="{74EE8356-53AB-3AB0-40D3-CF19FD2F79D2}"/>
                </a:ext>
              </a:extLst>
            </p:cNvPr>
            <p:cNvSpPr/>
            <p:nvPr/>
          </p:nvSpPr>
          <p:spPr>
            <a:xfrm>
              <a:off x="-1101898" y="-333271"/>
              <a:ext cx="5624" cy="4945"/>
            </a:xfrm>
            <a:custGeom>
              <a:avLst/>
              <a:gdLst>
                <a:gd name="connsiteX0" fmla="*/ 4019 w 5624"/>
                <a:gd name="connsiteY0" fmla="*/ 3372 h 4945"/>
                <a:gd name="connsiteX1" fmla="*/ -1606 w 5624"/>
                <a:gd name="connsiteY1" fmla="*/ -1573 h 4945"/>
                <a:gd name="connsiteX2" fmla="*/ 4019 w 5624"/>
                <a:gd name="connsiteY2" fmla="*/ 3372 h 4945"/>
              </a:gdLst>
              <a:ahLst/>
              <a:cxnLst>
                <a:cxn ang="0">
                  <a:pos x="connsiteX0" y="connsiteY0"/>
                </a:cxn>
                <a:cxn ang="0">
                  <a:pos x="connsiteX1" y="connsiteY1"/>
                </a:cxn>
                <a:cxn ang="0">
                  <a:pos x="connsiteX2" y="connsiteY2"/>
                </a:cxn>
              </a:cxnLst>
              <a:rect l="l" t="t" r="r" b="b"/>
              <a:pathLst>
                <a:path w="5624" h="4945">
                  <a:moveTo>
                    <a:pt x="4019" y="3372"/>
                  </a:moveTo>
                  <a:cubicBezTo>
                    <a:pt x="1790" y="2168"/>
                    <a:pt x="-132" y="477"/>
                    <a:pt x="-1606" y="-1573"/>
                  </a:cubicBezTo>
                  <a:cubicBezTo>
                    <a:pt x="1264" y="-1048"/>
                    <a:pt x="2802" y="977"/>
                    <a:pt x="4019" y="3372"/>
                  </a:cubicBezTo>
                  <a:close/>
                </a:path>
              </a:pathLst>
            </a:custGeom>
            <a:solidFill>
              <a:srgbClr val="020202"/>
            </a:solidFill>
            <a:ln w="1280" cap="flat">
              <a:noFill/>
              <a:prstDash val="solid"/>
              <a:miter/>
            </a:ln>
          </p:spPr>
          <p:txBody>
            <a:bodyPr rtlCol="0" anchor="ctr"/>
            <a:lstStyle/>
            <a:p>
              <a:endParaRPr lang="es-CO"/>
            </a:p>
          </p:txBody>
        </p:sp>
        <p:sp>
          <p:nvSpPr>
            <p:cNvPr id="312" name="Freeform: Shape 311">
              <a:extLst>
                <a:ext uri="{FF2B5EF4-FFF2-40B4-BE49-F238E27FC236}">
                  <a16:creationId xmlns:a16="http://schemas.microsoft.com/office/drawing/2014/main" id="{5A657F70-F412-AE96-D7C3-23980F7B03A6}"/>
                </a:ext>
              </a:extLst>
            </p:cNvPr>
            <p:cNvSpPr/>
            <p:nvPr/>
          </p:nvSpPr>
          <p:spPr>
            <a:xfrm>
              <a:off x="-1089779" y="-321792"/>
              <a:ext cx="4932" cy="5649"/>
            </a:xfrm>
            <a:custGeom>
              <a:avLst/>
              <a:gdLst>
                <a:gd name="connsiteX0" fmla="*/ 3327 w 4932"/>
                <a:gd name="connsiteY0" fmla="*/ 4077 h 5649"/>
                <a:gd name="connsiteX1" fmla="*/ -1606 w 4932"/>
                <a:gd name="connsiteY1" fmla="*/ -1573 h 5649"/>
                <a:gd name="connsiteX2" fmla="*/ 3327 w 4932"/>
                <a:gd name="connsiteY2" fmla="*/ 4077 h 5649"/>
              </a:gdLst>
              <a:ahLst/>
              <a:cxnLst>
                <a:cxn ang="0">
                  <a:pos x="connsiteX0" y="connsiteY0"/>
                </a:cxn>
                <a:cxn ang="0">
                  <a:pos x="connsiteX1" y="connsiteY1"/>
                </a:cxn>
                <a:cxn ang="0">
                  <a:pos x="connsiteX2" y="connsiteY2"/>
                </a:cxn>
              </a:cxnLst>
              <a:rect l="l" t="t" r="r" b="b"/>
              <a:pathLst>
                <a:path w="4932" h="5649">
                  <a:moveTo>
                    <a:pt x="3327" y="4077"/>
                  </a:moveTo>
                  <a:cubicBezTo>
                    <a:pt x="1264" y="2604"/>
                    <a:pt x="-427" y="669"/>
                    <a:pt x="-1606" y="-1573"/>
                  </a:cubicBezTo>
                  <a:cubicBezTo>
                    <a:pt x="829" y="-356"/>
                    <a:pt x="2878" y="1169"/>
                    <a:pt x="3327" y="4077"/>
                  </a:cubicBezTo>
                  <a:close/>
                </a:path>
              </a:pathLst>
            </a:custGeom>
            <a:solidFill>
              <a:srgbClr val="020202"/>
            </a:solidFill>
            <a:ln w="1280" cap="flat">
              <a:noFill/>
              <a:prstDash val="solid"/>
              <a:miter/>
            </a:ln>
          </p:spPr>
          <p:txBody>
            <a:bodyPr rtlCol="0" anchor="ctr"/>
            <a:lstStyle/>
            <a:p>
              <a:endParaRPr lang="es-CO"/>
            </a:p>
          </p:txBody>
        </p:sp>
        <p:sp>
          <p:nvSpPr>
            <p:cNvPr id="313" name="Freeform: Shape 312">
              <a:extLst>
                <a:ext uri="{FF2B5EF4-FFF2-40B4-BE49-F238E27FC236}">
                  <a16:creationId xmlns:a16="http://schemas.microsoft.com/office/drawing/2014/main" id="{3D8AAEB3-6FD1-8167-D6B3-BFD6B9810B5B}"/>
                </a:ext>
              </a:extLst>
            </p:cNvPr>
            <p:cNvSpPr/>
            <p:nvPr/>
          </p:nvSpPr>
          <p:spPr>
            <a:xfrm>
              <a:off x="-1116119" y="-344647"/>
              <a:ext cx="5649" cy="4919"/>
            </a:xfrm>
            <a:custGeom>
              <a:avLst/>
              <a:gdLst>
                <a:gd name="connsiteX0" fmla="*/ 4044 w 5649"/>
                <a:gd name="connsiteY0" fmla="*/ 3347 h 4919"/>
                <a:gd name="connsiteX1" fmla="*/ -1606 w 5649"/>
                <a:gd name="connsiteY1" fmla="*/ -1573 h 4919"/>
                <a:gd name="connsiteX2" fmla="*/ 4044 w 5649"/>
                <a:gd name="connsiteY2" fmla="*/ 3347 h 4919"/>
              </a:gdLst>
              <a:ahLst/>
              <a:cxnLst>
                <a:cxn ang="0">
                  <a:pos x="connsiteX0" y="connsiteY0"/>
                </a:cxn>
                <a:cxn ang="0">
                  <a:pos x="connsiteX1" y="connsiteY1"/>
                </a:cxn>
                <a:cxn ang="0">
                  <a:pos x="connsiteX2" y="connsiteY2"/>
                </a:cxn>
              </a:cxnLst>
              <a:rect l="l" t="t" r="r" b="b"/>
              <a:pathLst>
                <a:path w="5649" h="4919">
                  <a:moveTo>
                    <a:pt x="4044" y="3347"/>
                  </a:moveTo>
                  <a:cubicBezTo>
                    <a:pt x="1379" y="2616"/>
                    <a:pt x="85" y="285"/>
                    <a:pt x="-1606" y="-1573"/>
                  </a:cubicBezTo>
                  <a:cubicBezTo>
                    <a:pt x="1239" y="-1112"/>
                    <a:pt x="2763" y="964"/>
                    <a:pt x="4044" y="3347"/>
                  </a:cubicBezTo>
                  <a:close/>
                </a:path>
              </a:pathLst>
            </a:custGeom>
            <a:solidFill>
              <a:srgbClr val="020202"/>
            </a:solidFill>
            <a:ln w="1280" cap="flat">
              <a:noFill/>
              <a:prstDash val="solid"/>
              <a:miter/>
            </a:ln>
          </p:spPr>
          <p:txBody>
            <a:bodyPr rtlCol="0" anchor="ctr"/>
            <a:lstStyle/>
            <a:p>
              <a:endParaRPr lang="es-CO"/>
            </a:p>
          </p:txBody>
        </p:sp>
        <p:sp>
          <p:nvSpPr>
            <p:cNvPr id="314" name="Freeform: Shape 313">
              <a:extLst>
                <a:ext uri="{FF2B5EF4-FFF2-40B4-BE49-F238E27FC236}">
                  <a16:creationId xmlns:a16="http://schemas.microsoft.com/office/drawing/2014/main" id="{E5EFEF11-64C8-3B25-2624-8CCCEF8B8210}"/>
                </a:ext>
              </a:extLst>
            </p:cNvPr>
            <p:cNvSpPr/>
            <p:nvPr/>
          </p:nvSpPr>
          <p:spPr>
            <a:xfrm>
              <a:off x="-1205415" y="-389290"/>
              <a:ext cx="7686" cy="1993"/>
            </a:xfrm>
            <a:custGeom>
              <a:avLst/>
              <a:gdLst>
                <a:gd name="connsiteX0" fmla="*/ 6081 w 7686"/>
                <a:gd name="connsiteY0" fmla="*/ 421 h 1993"/>
                <a:gd name="connsiteX1" fmla="*/ -1606 w 7686"/>
                <a:gd name="connsiteY1" fmla="*/ -1475 h 1993"/>
                <a:gd name="connsiteX2" fmla="*/ 6081 w 7686"/>
                <a:gd name="connsiteY2" fmla="*/ 421 h 1993"/>
              </a:gdLst>
              <a:ahLst/>
              <a:cxnLst>
                <a:cxn ang="0">
                  <a:pos x="connsiteX0" y="connsiteY0"/>
                </a:cxn>
                <a:cxn ang="0">
                  <a:pos x="connsiteX1" y="connsiteY1"/>
                </a:cxn>
                <a:cxn ang="0">
                  <a:pos x="connsiteX2" y="connsiteY2"/>
                </a:cxn>
              </a:cxnLst>
              <a:rect l="l" t="t" r="r" b="b"/>
              <a:pathLst>
                <a:path w="7686" h="1993">
                  <a:moveTo>
                    <a:pt x="6081" y="421"/>
                  </a:moveTo>
                  <a:cubicBezTo>
                    <a:pt x="3417" y="292"/>
                    <a:pt x="803" y="-348"/>
                    <a:pt x="-1606" y="-1475"/>
                  </a:cubicBezTo>
                  <a:cubicBezTo>
                    <a:pt x="1175" y="-1732"/>
                    <a:pt x="3865" y="-1604"/>
                    <a:pt x="6081" y="421"/>
                  </a:cubicBezTo>
                  <a:close/>
                </a:path>
              </a:pathLst>
            </a:custGeom>
            <a:solidFill>
              <a:srgbClr val="020202"/>
            </a:solidFill>
            <a:ln w="1280" cap="flat">
              <a:noFill/>
              <a:prstDash val="solid"/>
              <a:miter/>
            </a:ln>
          </p:spPr>
          <p:txBody>
            <a:bodyPr rtlCol="0" anchor="ctr"/>
            <a:lstStyle/>
            <a:p>
              <a:endParaRPr lang="es-CO"/>
            </a:p>
          </p:txBody>
        </p:sp>
        <p:sp>
          <p:nvSpPr>
            <p:cNvPr id="315" name="Freeform: Shape 314">
              <a:extLst>
                <a:ext uri="{FF2B5EF4-FFF2-40B4-BE49-F238E27FC236}">
                  <a16:creationId xmlns:a16="http://schemas.microsoft.com/office/drawing/2014/main" id="{68834C5B-64FF-71A6-95B8-44E994221446}"/>
                </a:ext>
              </a:extLst>
            </p:cNvPr>
            <p:cNvSpPr/>
            <p:nvPr/>
          </p:nvSpPr>
          <p:spPr>
            <a:xfrm>
              <a:off x="-1067922" y="-298065"/>
              <a:ext cx="3997" cy="4676"/>
            </a:xfrm>
            <a:custGeom>
              <a:avLst/>
              <a:gdLst>
                <a:gd name="connsiteX0" fmla="*/ 2392 w 3997"/>
                <a:gd name="connsiteY0" fmla="*/ 3103 h 4676"/>
                <a:gd name="connsiteX1" fmla="*/ -1606 w 3997"/>
                <a:gd name="connsiteY1" fmla="*/ -1573 h 4676"/>
                <a:gd name="connsiteX2" fmla="*/ 2392 w 3997"/>
                <a:gd name="connsiteY2" fmla="*/ 3103 h 4676"/>
              </a:gdLst>
              <a:ahLst/>
              <a:cxnLst>
                <a:cxn ang="0">
                  <a:pos x="connsiteX0" y="connsiteY0"/>
                </a:cxn>
                <a:cxn ang="0">
                  <a:pos x="connsiteX1" y="connsiteY1"/>
                </a:cxn>
                <a:cxn ang="0">
                  <a:pos x="connsiteX2" y="connsiteY2"/>
                </a:cxn>
              </a:cxnLst>
              <a:rect l="l" t="t" r="r" b="b"/>
              <a:pathLst>
                <a:path w="3997" h="4676">
                  <a:moveTo>
                    <a:pt x="2392" y="3103"/>
                  </a:moveTo>
                  <a:cubicBezTo>
                    <a:pt x="662" y="1937"/>
                    <a:pt x="-722" y="323"/>
                    <a:pt x="-1606" y="-1573"/>
                  </a:cubicBezTo>
                  <a:cubicBezTo>
                    <a:pt x="534" y="-932"/>
                    <a:pt x="2097" y="900"/>
                    <a:pt x="2392" y="3103"/>
                  </a:cubicBezTo>
                  <a:close/>
                </a:path>
              </a:pathLst>
            </a:custGeom>
            <a:solidFill>
              <a:srgbClr val="020202"/>
            </a:solidFill>
            <a:ln w="1280" cap="flat">
              <a:noFill/>
              <a:prstDash val="solid"/>
              <a:miter/>
            </a:ln>
          </p:spPr>
          <p:txBody>
            <a:bodyPr rtlCol="0" anchor="ctr"/>
            <a:lstStyle/>
            <a:p>
              <a:endParaRPr lang="es-CO"/>
            </a:p>
          </p:txBody>
        </p:sp>
        <p:sp>
          <p:nvSpPr>
            <p:cNvPr id="316" name="Freeform: Shape 315">
              <a:extLst>
                <a:ext uri="{FF2B5EF4-FFF2-40B4-BE49-F238E27FC236}">
                  <a16:creationId xmlns:a16="http://schemas.microsoft.com/office/drawing/2014/main" id="{2B4FAD8D-E1B6-2BAC-371F-FE28BB359B1B}"/>
                </a:ext>
              </a:extLst>
            </p:cNvPr>
            <p:cNvSpPr/>
            <p:nvPr/>
          </p:nvSpPr>
          <p:spPr>
            <a:xfrm>
              <a:off x="-1061260" y="-290481"/>
              <a:ext cx="3946" cy="4727"/>
            </a:xfrm>
            <a:custGeom>
              <a:avLst/>
              <a:gdLst>
                <a:gd name="connsiteX0" fmla="*/ 2341 w 3946"/>
                <a:gd name="connsiteY0" fmla="*/ 3154 h 4727"/>
                <a:gd name="connsiteX1" fmla="*/ -1606 w 3946"/>
                <a:gd name="connsiteY1" fmla="*/ -1573 h 4727"/>
                <a:gd name="connsiteX2" fmla="*/ 2341 w 3946"/>
                <a:gd name="connsiteY2" fmla="*/ 3154 h 4727"/>
              </a:gdLst>
              <a:ahLst/>
              <a:cxnLst>
                <a:cxn ang="0">
                  <a:pos x="connsiteX0" y="connsiteY0"/>
                </a:cxn>
                <a:cxn ang="0">
                  <a:pos x="connsiteX1" y="connsiteY1"/>
                </a:cxn>
                <a:cxn ang="0">
                  <a:pos x="connsiteX2" y="connsiteY2"/>
                </a:cxn>
              </a:cxnLst>
              <a:rect l="l" t="t" r="r" b="b"/>
              <a:pathLst>
                <a:path w="3946" h="4727">
                  <a:moveTo>
                    <a:pt x="2341" y="3154"/>
                  </a:moveTo>
                  <a:cubicBezTo>
                    <a:pt x="649" y="1937"/>
                    <a:pt x="-708" y="310"/>
                    <a:pt x="-1606" y="-1573"/>
                  </a:cubicBezTo>
                  <a:cubicBezTo>
                    <a:pt x="496" y="-663"/>
                    <a:pt x="2123" y="656"/>
                    <a:pt x="2341" y="3154"/>
                  </a:cubicBezTo>
                  <a:close/>
                </a:path>
              </a:pathLst>
            </a:custGeom>
            <a:solidFill>
              <a:srgbClr val="020202"/>
            </a:solidFill>
            <a:ln w="1280" cap="flat">
              <a:noFill/>
              <a:prstDash val="solid"/>
              <a:miter/>
            </a:ln>
          </p:spPr>
          <p:txBody>
            <a:bodyPr rtlCol="0" anchor="ctr"/>
            <a:lstStyle/>
            <a:p>
              <a:endParaRPr lang="es-CO"/>
            </a:p>
          </p:txBody>
        </p:sp>
        <p:sp>
          <p:nvSpPr>
            <p:cNvPr id="317" name="Freeform: Shape 316">
              <a:extLst>
                <a:ext uri="{FF2B5EF4-FFF2-40B4-BE49-F238E27FC236}">
                  <a16:creationId xmlns:a16="http://schemas.microsoft.com/office/drawing/2014/main" id="{156B2E15-B63E-D294-DFE2-A9006E7024A8}"/>
                </a:ext>
              </a:extLst>
            </p:cNvPr>
            <p:cNvSpPr/>
            <p:nvPr/>
          </p:nvSpPr>
          <p:spPr>
            <a:xfrm>
              <a:off x="-1148519" y="-366390"/>
              <a:ext cx="4881" cy="2819"/>
            </a:xfrm>
            <a:custGeom>
              <a:avLst/>
              <a:gdLst>
                <a:gd name="connsiteX0" fmla="*/ 3276 w 4881"/>
                <a:gd name="connsiteY0" fmla="*/ 1247 h 2819"/>
                <a:gd name="connsiteX1" fmla="*/ -1606 w 4881"/>
                <a:gd name="connsiteY1" fmla="*/ -1559 h 2819"/>
                <a:gd name="connsiteX2" fmla="*/ 3276 w 4881"/>
                <a:gd name="connsiteY2" fmla="*/ 1247 h 2819"/>
              </a:gdLst>
              <a:ahLst/>
              <a:cxnLst>
                <a:cxn ang="0">
                  <a:pos x="connsiteX0" y="connsiteY0"/>
                </a:cxn>
                <a:cxn ang="0">
                  <a:pos x="connsiteX1" y="connsiteY1"/>
                </a:cxn>
                <a:cxn ang="0">
                  <a:pos x="connsiteX2" y="connsiteY2"/>
                </a:cxn>
              </a:cxnLst>
              <a:rect l="l" t="t" r="r" b="b"/>
              <a:pathLst>
                <a:path w="4881" h="2819">
                  <a:moveTo>
                    <a:pt x="3276" y="1247"/>
                  </a:moveTo>
                  <a:cubicBezTo>
                    <a:pt x="1392" y="850"/>
                    <a:pt x="-312" y="-137"/>
                    <a:pt x="-1606" y="-1559"/>
                  </a:cubicBezTo>
                  <a:cubicBezTo>
                    <a:pt x="444" y="-1713"/>
                    <a:pt x="2379" y="-598"/>
                    <a:pt x="3276" y="1247"/>
                  </a:cubicBezTo>
                  <a:close/>
                </a:path>
              </a:pathLst>
            </a:custGeom>
            <a:solidFill>
              <a:srgbClr val="020202"/>
            </a:solidFill>
            <a:ln w="1280" cap="flat">
              <a:noFill/>
              <a:prstDash val="solid"/>
              <a:miter/>
            </a:ln>
          </p:spPr>
          <p:txBody>
            <a:bodyPr rtlCol="0" anchor="ctr"/>
            <a:lstStyle/>
            <a:p>
              <a:endParaRPr lang="es-CO"/>
            </a:p>
          </p:txBody>
        </p:sp>
        <p:sp>
          <p:nvSpPr>
            <p:cNvPr id="318" name="Freeform: Shape 317">
              <a:extLst>
                <a:ext uri="{FF2B5EF4-FFF2-40B4-BE49-F238E27FC236}">
                  <a16:creationId xmlns:a16="http://schemas.microsoft.com/office/drawing/2014/main" id="{1ED58034-F224-B123-8656-615D027FF6CC}"/>
                </a:ext>
              </a:extLst>
            </p:cNvPr>
            <p:cNvSpPr/>
            <p:nvPr/>
          </p:nvSpPr>
          <p:spPr>
            <a:xfrm>
              <a:off x="-1175986" y="-379751"/>
              <a:ext cx="4804" cy="2024"/>
            </a:xfrm>
            <a:custGeom>
              <a:avLst/>
              <a:gdLst>
                <a:gd name="connsiteX0" fmla="*/ 3199 w 4804"/>
                <a:gd name="connsiteY0" fmla="*/ 451 h 2024"/>
                <a:gd name="connsiteX1" fmla="*/ -1606 w 4804"/>
                <a:gd name="connsiteY1" fmla="*/ -1547 h 2024"/>
                <a:gd name="connsiteX2" fmla="*/ 3199 w 4804"/>
                <a:gd name="connsiteY2" fmla="*/ 451 h 2024"/>
              </a:gdLst>
              <a:ahLst/>
              <a:cxnLst>
                <a:cxn ang="0">
                  <a:pos x="connsiteX0" y="connsiteY0"/>
                </a:cxn>
                <a:cxn ang="0">
                  <a:pos x="connsiteX1" y="connsiteY1"/>
                </a:cxn>
                <a:cxn ang="0">
                  <a:pos x="connsiteX2" y="connsiteY2"/>
                </a:cxn>
              </a:cxnLst>
              <a:rect l="l" t="t" r="r" b="b"/>
              <a:pathLst>
                <a:path w="4804" h="2024">
                  <a:moveTo>
                    <a:pt x="3199" y="451"/>
                  </a:moveTo>
                  <a:cubicBezTo>
                    <a:pt x="1431" y="310"/>
                    <a:pt x="-261" y="-381"/>
                    <a:pt x="-1606" y="-1547"/>
                  </a:cubicBezTo>
                  <a:cubicBezTo>
                    <a:pt x="329" y="-1675"/>
                    <a:pt x="2071" y="-1368"/>
                    <a:pt x="3199" y="451"/>
                  </a:cubicBezTo>
                  <a:close/>
                </a:path>
              </a:pathLst>
            </a:custGeom>
            <a:solidFill>
              <a:srgbClr val="020202"/>
            </a:solidFill>
            <a:ln w="1280" cap="flat">
              <a:noFill/>
              <a:prstDash val="solid"/>
              <a:miter/>
            </a:ln>
          </p:spPr>
          <p:txBody>
            <a:bodyPr rtlCol="0" anchor="ctr"/>
            <a:lstStyle/>
            <a:p>
              <a:endParaRPr lang="es-CO"/>
            </a:p>
          </p:txBody>
        </p:sp>
        <p:sp>
          <p:nvSpPr>
            <p:cNvPr id="319" name="Freeform: Shape 318">
              <a:extLst>
                <a:ext uri="{FF2B5EF4-FFF2-40B4-BE49-F238E27FC236}">
                  <a16:creationId xmlns:a16="http://schemas.microsoft.com/office/drawing/2014/main" id="{C4CAD7DA-72EA-1B47-67BD-863A711AD17D}"/>
                </a:ext>
              </a:extLst>
            </p:cNvPr>
            <p:cNvSpPr/>
            <p:nvPr/>
          </p:nvSpPr>
          <p:spPr>
            <a:xfrm>
              <a:off x="-1121999" y="-349365"/>
              <a:ext cx="3843" cy="3026"/>
            </a:xfrm>
            <a:custGeom>
              <a:avLst/>
              <a:gdLst>
                <a:gd name="connsiteX0" fmla="*/ 2238 w 3843"/>
                <a:gd name="connsiteY0" fmla="*/ 1454 h 3026"/>
                <a:gd name="connsiteX1" fmla="*/ -1606 w 3843"/>
                <a:gd name="connsiteY1" fmla="*/ -1570 h 3026"/>
                <a:gd name="connsiteX2" fmla="*/ 2238 w 3843"/>
                <a:gd name="connsiteY2" fmla="*/ 1454 h 3026"/>
              </a:gdLst>
              <a:ahLst/>
              <a:cxnLst>
                <a:cxn ang="0">
                  <a:pos x="connsiteX0" y="connsiteY0"/>
                </a:cxn>
                <a:cxn ang="0">
                  <a:pos x="connsiteX1" y="connsiteY1"/>
                </a:cxn>
                <a:cxn ang="0">
                  <a:pos x="connsiteX2" y="connsiteY2"/>
                </a:cxn>
              </a:cxnLst>
              <a:rect l="l" t="t" r="r" b="b"/>
              <a:pathLst>
                <a:path w="3843" h="3026">
                  <a:moveTo>
                    <a:pt x="2238" y="1454"/>
                  </a:moveTo>
                  <a:cubicBezTo>
                    <a:pt x="662" y="890"/>
                    <a:pt x="-683" y="-173"/>
                    <a:pt x="-1606" y="-1570"/>
                  </a:cubicBezTo>
                  <a:cubicBezTo>
                    <a:pt x="252" y="-1646"/>
                    <a:pt x="1879" y="-365"/>
                    <a:pt x="2238" y="1454"/>
                  </a:cubicBezTo>
                  <a:close/>
                </a:path>
              </a:pathLst>
            </a:custGeom>
            <a:solidFill>
              <a:srgbClr val="020202"/>
            </a:solidFill>
            <a:ln w="1280" cap="flat">
              <a:noFill/>
              <a:prstDash val="solid"/>
              <a:miter/>
            </a:ln>
          </p:spPr>
          <p:txBody>
            <a:bodyPr rtlCol="0" anchor="ctr"/>
            <a:lstStyle/>
            <a:p>
              <a:endParaRPr lang="es-CO"/>
            </a:p>
          </p:txBody>
        </p:sp>
        <p:sp>
          <p:nvSpPr>
            <p:cNvPr id="320" name="Freeform: Shape 319">
              <a:extLst>
                <a:ext uri="{FF2B5EF4-FFF2-40B4-BE49-F238E27FC236}">
                  <a16:creationId xmlns:a16="http://schemas.microsoft.com/office/drawing/2014/main" id="{A8C7B5FB-18C8-3D93-2B59-E31C93571968}"/>
                </a:ext>
              </a:extLst>
            </p:cNvPr>
            <p:cNvSpPr/>
            <p:nvPr/>
          </p:nvSpPr>
          <p:spPr>
            <a:xfrm>
              <a:off x="-1167352" y="-376000"/>
              <a:ext cx="4688" cy="2116"/>
            </a:xfrm>
            <a:custGeom>
              <a:avLst/>
              <a:gdLst>
                <a:gd name="connsiteX0" fmla="*/ 3083 w 4688"/>
                <a:gd name="connsiteY0" fmla="*/ 544 h 2116"/>
                <a:gd name="connsiteX1" fmla="*/ -1606 w 4688"/>
                <a:gd name="connsiteY1" fmla="*/ -1570 h 2116"/>
                <a:gd name="connsiteX2" fmla="*/ 3083 w 4688"/>
                <a:gd name="connsiteY2" fmla="*/ 544 h 2116"/>
              </a:gdLst>
              <a:ahLst/>
              <a:cxnLst>
                <a:cxn ang="0">
                  <a:pos x="connsiteX0" y="connsiteY0"/>
                </a:cxn>
                <a:cxn ang="0">
                  <a:pos x="connsiteX1" y="connsiteY1"/>
                </a:cxn>
                <a:cxn ang="0">
                  <a:pos x="connsiteX2" y="connsiteY2"/>
                </a:cxn>
              </a:cxnLst>
              <a:rect l="l" t="t" r="r" b="b"/>
              <a:pathLst>
                <a:path w="4688" h="2116">
                  <a:moveTo>
                    <a:pt x="3083" y="544"/>
                  </a:moveTo>
                  <a:cubicBezTo>
                    <a:pt x="1341" y="326"/>
                    <a:pt x="-286" y="-417"/>
                    <a:pt x="-1606" y="-1570"/>
                  </a:cubicBezTo>
                  <a:cubicBezTo>
                    <a:pt x="291" y="-1608"/>
                    <a:pt x="2020" y="-1288"/>
                    <a:pt x="3083" y="544"/>
                  </a:cubicBezTo>
                  <a:close/>
                </a:path>
              </a:pathLst>
            </a:custGeom>
            <a:solidFill>
              <a:srgbClr val="020202"/>
            </a:solidFill>
            <a:ln w="1280" cap="flat">
              <a:noFill/>
              <a:prstDash val="solid"/>
              <a:miter/>
            </a:ln>
          </p:spPr>
          <p:txBody>
            <a:bodyPr rtlCol="0" anchor="ctr"/>
            <a:lstStyle/>
            <a:p>
              <a:endParaRPr lang="es-CO"/>
            </a:p>
          </p:txBody>
        </p:sp>
        <p:sp>
          <p:nvSpPr>
            <p:cNvPr id="321" name="Freeform: Shape 320">
              <a:extLst>
                <a:ext uri="{FF2B5EF4-FFF2-40B4-BE49-F238E27FC236}">
                  <a16:creationId xmlns:a16="http://schemas.microsoft.com/office/drawing/2014/main" id="{D4D28D3B-B7B9-9BB7-BDCF-55EF9ED14382}"/>
                </a:ext>
              </a:extLst>
            </p:cNvPr>
            <p:cNvSpPr/>
            <p:nvPr/>
          </p:nvSpPr>
          <p:spPr>
            <a:xfrm>
              <a:off x="-1180714" y="-381712"/>
              <a:ext cx="4804" cy="2037"/>
            </a:xfrm>
            <a:custGeom>
              <a:avLst/>
              <a:gdLst>
                <a:gd name="connsiteX0" fmla="*/ 3199 w 4804"/>
                <a:gd name="connsiteY0" fmla="*/ 465 h 2037"/>
                <a:gd name="connsiteX1" fmla="*/ -1606 w 4804"/>
                <a:gd name="connsiteY1" fmla="*/ -1495 h 2037"/>
                <a:gd name="connsiteX2" fmla="*/ 3199 w 4804"/>
                <a:gd name="connsiteY2" fmla="*/ 465 h 2037"/>
              </a:gdLst>
              <a:ahLst/>
              <a:cxnLst>
                <a:cxn ang="0">
                  <a:pos x="connsiteX0" y="connsiteY0"/>
                </a:cxn>
                <a:cxn ang="0">
                  <a:pos x="connsiteX1" y="connsiteY1"/>
                </a:cxn>
                <a:cxn ang="0">
                  <a:pos x="connsiteX2" y="connsiteY2"/>
                </a:cxn>
              </a:cxnLst>
              <a:rect l="l" t="t" r="r" b="b"/>
              <a:pathLst>
                <a:path w="4804" h="2037">
                  <a:moveTo>
                    <a:pt x="3199" y="465"/>
                  </a:moveTo>
                  <a:cubicBezTo>
                    <a:pt x="1431" y="337"/>
                    <a:pt x="-247" y="-355"/>
                    <a:pt x="-1606" y="-1495"/>
                  </a:cubicBezTo>
                  <a:cubicBezTo>
                    <a:pt x="240" y="-1828"/>
                    <a:pt x="2110" y="-1073"/>
                    <a:pt x="3199" y="465"/>
                  </a:cubicBezTo>
                  <a:close/>
                </a:path>
              </a:pathLst>
            </a:custGeom>
            <a:solidFill>
              <a:srgbClr val="020202"/>
            </a:solidFill>
            <a:ln w="1280" cap="flat">
              <a:noFill/>
              <a:prstDash val="solid"/>
              <a:miter/>
            </a:ln>
          </p:spPr>
          <p:txBody>
            <a:bodyPr rtlCol="0" anchor="ctr"/>
            <a:lstStyle/>
            <a:p>
              <a:endParaRPr lang="es-CO"/>
            </a:p>
          </p:txBody>
        </p:sp>
        <p:sp>
          <p:nvSpPr>
            <p:cNvPr id="322" name="Freeform: Shape 321">
              <a:extLst>
                <a:ext uri="{FF2B5EF4-FFF2-40B4-BE49-F238E27FC236}">
                  <a16:creationId xmlns:a16="http://schemas.microsoft.com/office/drawing/2014/main" id="{FA003072-303C-13B7-AEE1-A86E14C4B06F}"/>
                </a:ext>
              </a:extLst>
            </p:cNvPr>
            <p:cNvSpPr/>
            <p:nvPr/>
          </p:nvSpPr>
          <p:spPr>
            <a:xfrm>
              <a:off x="-1185506" y="-383585"/>
              <a:ext cx="4855" cy="2001"/>
            </a:xfrm>
            <a:custGeom>
              <a:avLst/>
              <a:gdLst>
                <a:gd name="connsiteX0" fmla="*/ 3250 w 4855"/>
                <a:gd name="connsiteY0" fmla="*/ 429 h 2001"/>
                <a:gd name="connsiteX1" fmla="*/ -1606 w 4855"/>
                <a:gd name="connsiteY1" fmla="*/ -1467 h 2001"/>
                <a:gd name="connsiteX2" fmla="*/ 3250 w 4855"/>
                <a:gd name="connsiteY2" fmla="*/ 429 h 2001"/>
              </a:gdLst>
              <a:ahLst/>
              <a:cxnLst>
                <a:cxn ang="0">
                  <a:pos x="connsiteX0" y="connsiteY0"/>
                </a:cxn>
                <a:cxn ang="0">
                  <a:pos x="connsiteX1" y="connsiteY1"/>
                </a:cxn>
                <a:cxn ang="0">
                  <a:pos x="connsiteX2" y="connsiteY2"/>
                </a:cxn>
              </a:cxnLst>
              <a:rect l="l" t="t" r="r" b="b"/>
              <a:pathLst>
                <a:path w="4855" h="2001">
                  <a:moveTo>
                    <a:pt x="3250" y="429"/>
                  </a:moveTo>
                  <a:cubicBezTo>
                    <a:pt x="1469" y="326"/>
                    <a:pt x="-222" y="-340"/>
                    <a:pt x="-1606" y="-1467"/>
                  </a:cubicBezTo>
                  <a:cubicBezTo>
                    <a:pt x="252" y="-1864"/>
                    <a:pt x="2161" y="-1121"/>
                    <a:pt x="3250" y="429"/>
                  </a:cubicBezTo>
                  <a:close/>
                </a:path>
              </a:pathLst>
            </a:custGeom>
            <a:solidFill>
              <a:srgbClr val="020202"/>
            </a:solidFill>
            <a:ln w="1280" cap="flat">
              <a:noFill/>
              <a:prstDash val="solid"/>
              <a:miter/>
            </a:ln>
          </p:spPr>
          <p:txBody>
            <a:bodyPr rtlCol="0" anchor="ctr"/>
            <a:lstStyle/>
            <a:p>
              <a:endParaRPr lang="es-CO"/>
            </a:p>
          </p:txBody>
        </p:sp>
        <p:sp>
          <p:nvSpPr>
            <p:cNvPr id="323" name="Freeform: Shape 322">
              <a:extLst>
                <a:ext uri="{FF2B5EF4-FFF2-40B4-BE49-F238E27FC236}">
                  <a16:creationId xmlns:a16="http://schemas.microsoft.com/office/drawing/2014/main" id="{0EF18C46-7270-92A5-B62C-A099C32DEFC4}"/>
                </a:ext>
              </a:extLst>
            </p:cNvPr>
            <p:cNvSpPr/>
            <p:nvPr/>
          </p:nvSpPr>
          <p:spPr>
            <a:xfrm>
              <a:off x="-1125740" y="-352167"/>
              <a:ext cx="3907" cy="2856"/>
            </a:xfrm>
            <a:custGeom>
              <a:avLst/>
              <a:gdLst>
                <a:gd name="connsiteX0" fmla="*/ 2302 w 3907"/>
                <a:gd name="connsiteY0" fmla="*/ 1284 h 2856"/>
                <a:gd name="connsiteX1" fmla="*/ -1606 w 3907"/>
                <a:gd name="connsiteY1" fmla="*/ -1561 h 2856"/>
                <a:gd name="connsiteX2" fmla="*/ 2302 w 3907"/>
                <a:gd name="connsiteY2" fmla="*/ 1284 h 2856"/>
              </a:gdLst>
              <a:ahLst/>
              <a:cxnLst>
                <a:cxn ang="0">
                  <a:pos x="connsiteX0" y="connsiteY0"/>
                </a:cxn>
                <a:cxn ang="0">
                  <a:pos x="connsiteX1" y="connsiteY1"/>
                </a:cxn>
                <a:cxn ang="0">
                  <a:pos x="connsiteX2" y="connsiteY2"/>
                </a:cxn>
              </a:cxnLst>
              <a:rect l="l" t="t" r="r" b="b"/>
              <a:pathLst>
                <a:path w="3907" h="2856">
                  <a:moveTo>
                    <a:pt x="2302" y="1284"/>
                  </a:moveTo>
                  <a:cubicBezTo>
                    <a:pt x="726" y="797"/>
                    <a:pt x="-657" y="-203"/>
                    <a:pt x="-1606" y="-1561"/>
                  </a:cubicBezTo>
                  <a:cubicBezTo>
                    <a:pt x="495" y="-1714"/>
                    <a:pt x="1533" y="-408"/>
                    <a:pt x="2302" y="1284"/>
                  </a:cubicBezTo>
                  <a:close/>
                </a:path>
              </a:pathLst>
            </a:custGeom>
            <a:solidFill>
              <a:srgbClr val="020202"/>
            </a:solidFill>
            <a:ln w="1280" cap="flat">
              <a:noFill/>
              <a:prstDash val="solid"/>
              <a:miter/>
            </a:ln>
          </p:spPr>
          <p:txBody>
            <a:bodyPr rtlCol="0" anchor="ctr"/>
            <a:lstStyle/>
            <a:p>
              <a:endParaRPr lang="es-CO"/>
            </a:p>
          </p:txBody>
        </p:sp>
        <p:sp>
          <p:nvSpPr>
            <p:cNvPr id="324" name="Freeform: Shape 323">
              <a:extLst>
                <a:ext uri="{FF2B5EF4-FFF2-40B4-BE49-F238E27FC236}">
                  <a16:creationId xmlns:a16="http://schemas.microsoft.com/office/drawing/2014/main" id="{32B332C0-7468-BA89-2EC2-8E25D5D30F63}"/>
                </a:ext>
              </a:extLst>
            </p:cNvPr>
            <p:cNvSpPr/>
            <p:nvPr/>
          </p:nvSpPr>
          <p:spPr>
            <a:xfrm>
              <a:off x="-1073418" y="-303877"/>
              <a:ext cx="2876" cy="2890"/>
            </a:xfrm>
            <a:custGeom>
              <a:avLst/>
              <a:gdLst>
                <a:gd name="connsiteX0" fmla="*/ 1251 w 2876"/>
                <a:gd name="connsiteY0" fmla="*/ 1318 h 2890"/>
                <a:gd name="connsiteX1" fmla="*/ -1606 w 2876"/>
                <a:gd name="connsiteY1" fmla="*/ -1552 h 2890"/>
                <a:gd name="connsiteX2" fmla="*/ 1251 w 2876"/>
                <a:gd name="connsiteY2" fmla="*/ 677 h 2890"/>
                <a:gd name="connsiteX3" fmla="*/ 1251 w 2876"/>
                <a:gd name="connsiteY3" fmla="*/ 1318 h 2890"/>
              </a:gdLst>
              <a:ahLst/>
              <a:cxnLst>
                <a:cxn ang="0">
                  <a:pos x="connsiteX0" y="connsiteY0"/>
                </a:cxn>
                <a:cxn ang="0">
                  <a:pos x="connsiteX1" y="connsiteY1"/>
                </a:cxn>
                <a:cxn ang="0">
                  <a:pos x="connsiteX2" y="connsiteY2"/>
                </a:cxn>
                <a:cxn ang="0">
                  <a:pos x="connsiteX3" y="connsiteY3"/>
                </a:cxn>
              </a:cxnLst>
              <a:rect l="l" t="t" r="r" b="b"/>
              <a:pathLst>
                <a:path w="2876" h="2890">
                  <a:moveTo>
                    <a:pt x="1251" y="1318"/>
                  </a:moveTo>
                  <a:cubicBezTo>
                    <a:pt x="60" y="626"/>
                    <a:pt x="-914" y="-361"/>
                    <a:pt x="-1606" y="-1552"/>
                  </a:cubicBezTo>
                  <a:cubicBezTo>
                    <a:pt x="-196" y="-1731"/>
                    <a:pt x="1072" y="-732"/>
                    <a:pt x="1251" y="677"/>
                  </a:cubicBezTo>
                  <a:cubicBezTo>
                    <a:pt x="1277" y="895"/>
                    <a:pt x="1277" y="1100"/>
                    <a:pt x="1251" y="1318"/>
                  </a:cubicBezTo>
                  <a:close/>
                </a:path>
              </a:pathLst>
            </a:custGeom>
            <a:solidFill>
              <a:srgbClr val="020202"/>
            </a:solidFill>
            <a:ln w="1280" cap="flat">
              <a:noFill/>
              <a:prstDash val="solid"/>
              <a:miter/>
            </a:ln>
          </p:spPr>
          <p:txBody>
            <a:bodyPr rtlCol="0" anchor="ctr"/>
            <a:lstStyle/>
            <a:p>
              <a:endParaRPr lang="es-CO"/>
            </a:p>
          </p:txBody>
        </p:sp>
        <p:sp>
          <p:nvSpPr>
            <p:cNvPr id="325" name="Freeform: Shape 324">
              <a:extLst>
                <a:ext uri="{FF2B5EF4-FFF2-40B4-BE49-F238E27FC236}">
                  <a16:creationId xmlns:a16="http://schemas.microsoft.com/office/drawing/2014/main" id="{885AC0BB-B7D7-0B02-4CAD-FABFBD6C3CA8}"/>
                </a:ext>
              </a:extLst>
            </p:cNvPr>
            <p:cNvSpPr/>
            <p:nvPr/>
          </p:nvSpPr>
          <p:spPr>
            <a:xfrm>
              <a:off x="-1197804" y="-387401"/>
              <a:ext cx="3843" cy="1183"/>
            </a:xfrm>
            <a:custGeom>
              <a:avLst/>
              <a:gdLst>
                <a:gd name="connsiteX0" fmla="*/ 2238 w 3843"/>
                <a:gd name="connsiteY0" fmla="*/ -418 h 1183"/>
                <a:gd name="connsiteX1" fmla="*/ -1606 w 3843"/>
                <a:gd name="connsiteY1" fmla="*/ -1507 h 1183"/>
                <a:gd name="connsiteX2" fmla="*/ 2238 w 3843"/>
                <a:gd name="connsiteY2" fmla="*/ -418 h 1183"/>
              </a:gdLst>
              <a:ahLst/>
              <a:cxnLst>
                <a:cxn ang="0">
                  <a:pos x="connsiteX0" y="connsiteY0"/>
                </a:cxn>
                <a:cxn ang="0">
                  <a:pos x="connsiteX1" y="connsiteY1"/>
                </a:cxn>
                <a:cxn ang="0">
                  <a:pos x="connsiteX2" y="connsiteY2"/>
                </a:cxn>
              </a:cxnLst>
              <a:rect l="l" t="t" r="r" b="b"/>
              <a:pathLst>
                <a:path w="3843" h="1183">
                  <a:moveTo>
                    <a:pt x="2238" y="-418"/>
                  </a:moveTo>
                  <a:cubicBezTo>
                    <a:pt x="867" y="-277"/>
                    <a:pt x="-517" y="-661"/>
                    <a:pt x="-1606" y="-1507"/>
                  </a:cubicBezTo>
                  <a:cubicBezTo>
                    <a:pt x="-235" y="-1417"/>
                    <a:pt x="1341" y="-2109"/>
                    <a:pt x="2238" y="-418"/>
                  </a:cubicBezTo>
                  <a:close/>
                </a:path>
              </a:pathLst>
            </a:custGeom>
            <a:solidFill>
              <a:srgbClr val="020202"/>
            </a:solidFill>
            <a:ln w="1280" cap="flat">
              <a:noFill/>
              <a:prstDash val="solid"/>
              <a:miter/>
            </a:ln>
          </p:spPr>
          <p:txBody>
            <a:bodyPr rtlCol="0" anchor="ctr"/>
            <a:lstStyle/>
            <a:p>
              <a:endParaRPr lang="es-CO"/>
            </a:p>
          </p:txBody>
        </p:sp>
        <p:sp>
          <p:nvSpPr>
            <p:cNvPr id="326" name="Freeform: Shape 325">
              <a:extLst>
                <a:ext uri="{FF2B5EF4-FFF2-40B4-BE49-F238E27FC236}">
                  <a16:creationId xmlns:a16="http://schemas.microsoft.com/office/drawing/2014/main" id="{DF00DD01-5757-8F17-BA5F-05A1EB4EC03B}"/>
                </a:ext>
              </a:extLst>
            </p:cNvPr>
            <p:cNvSpPr/>
            <p:nvPr/>
          </p:nvSpPr>
          <p:spPr>
            <a:xfrm>
              <a:off x="-1134298" y="-357896"/>
              <a:ext cx="2946" cy="2012"/>
            </a:xfrm>
            <a:custGeom>
              <a:avLst/>
              <a:gdLst>
                <a:gd name="connsiteX0" fmla="*/ 1341 w 2946"/>
                <a:gd name="connsiteY0" fmla="*/ 440 h 2012"/>
                <a:gd name="connsiteX1" fmla="*/ -1606 w 2946"/>
                <a:gd name="connsiteY1" fmla="*/ -1508 h 2012"/>
                <a:gd name="connsiteX2" fmla="*/ 1316 w 2946"/>
                <a:gd name="connsiteY2" fmla="*/ 286 h 2012"/>
                <a:gd name="connsiteX3" fmla="*/ 1341 w 2946"/>
                <a:gd name="connsiteY3" fmla="*/ 440 h 2012"/>
              </a:gdLst>
              <a:ahLst/>
              <a:cxnLst>
                <a:cxn ang="0">
                  <a:pos x="connsiteX0" y="connsiteY0"/>
                </a:cxn>
                <a:cxn ang="0">
                  <a:pos x="connsiteX1" y="connsiteY1"/>
                </a:cxn>
                <a:cxn ang="0">
                  <a:pos x="connsiteX2" y="connsiteY2"/>
                </a:cxn>
                <a:cxn ang="0">
                  <a:pos x="connsiteX3" y="connsiteY3"/>
                </a:cxn>
              </a:cxnLst>
              <a:rect l="l" t="t" r="r" b="b"/>
              <a:pathLst>
                <a:path w="2946" h="2012">
                  <a:moveTo>
                    <a:pt x="1341" y="440"/>
                  </a:moveTo>
                  <a:cubicBezTo>
                    <a:pt x="124" y="260"/>
                    <a:pt x="-965" y="-457"/>
                    <a:pt x="-1606" y="-1508"/>
                  </a:cubicBezTo>
                  <a:cubicBezTo>
                    <a:pt x="-299" y="-1815"/>
                    <a:pt x="995" y="-1008"/>
                    <a:pt x="1316" y="286"/>
                  </a:cubicBezTo>
                  <a:cubicBezTo>
                    <a:pt x="1328" y="337"/>
                    <a:pt x="1328" y="389"/>
                    <a:pt x="1341" y="440"/>
                  </a:cubicBezTo>
                  <a:close/>
                </a:path>
              </a:pathLst>
            </a:custGeom>
            <a:solidFill>
              <a:srgbClr val="020202"/>
            </a:solidFill>
            <a:ln w="1280" cap="flat">
              <a:noFill/>
              <a:prstDash val="solid"/>
              <a:miter/>
            </a:ln>
          </p:spPr>
          <p:txBody>
            <a:bodyPr rtlCol="0" anchor="ctr"/>
            <a:lstStyle/>
            <a:p>
              <a:endParaRPr lang="es-CO"/>
            </a:p>
          </p:txBody>
        </p:sp>
        <p:sp>
          <p:nvSpPr>
            <p:cNvPr id="327" name="Freeform: Shape 326">
              <a:extLst>
                <a:ext uri="{FF2B5EF4-FFF2-40B4-BE49-F238E27FC236}">
                  <a16:creationId xmlns:a16="http://schemas.microsoft.com/office/drawing/2014/main" id="{2646A28A-2B5F-6F72-61AC-00436CCB94A6}"/>
                </a:ext>
              </a:extLst>
            </p:cNvPr>
            <p:cNvSpPr/>
            <p:nvPr/>
          </p:nvSpPr>
          <p:spPr>
            <a:xfrm>
              <a:off x="-1128584" y="-354111"/>
              <a:ext cx="2920" cy="2020"/>
            </a:xfrm>
            <a:custGeom>
              <a:avLst/>
              <a:gdLst>
                <a:gd name="connsiteX0" fmla="*/ 1315 w 2920"/>
                <a:gd name="connsiteY0" fmla="*/ 447 h 2020"/>
                <a:gd name="connsiteX1" fmla="*/ -1606 w 2920"/>
                <a:gd name="connsiteY1" fmla="*/ -1513 h 2020"/>
                <a:gd name="connsiteX2" fmla="*/ 1290 w 2920"/>
                <a:gd name="connsiteY2" fmla="*/ 319 h 2020"/>
                <a:gd name="connsiteX3" fmla="*/ 1315 w 2920"/>
                <a:gd name="connsiteY3" fmla="*/ 447 h 2020"/>
              </a:gdLst>
              <a:ahLst/>
              <a:cxnLst>
                <a:cxn ang="0">
                  <a:pos x="connsiteX0" y="connsiteY0"/>
                </a:cxn>
                <a:cxn ang="0">
                  <a:pos x="connsiteX1" y="connsiteY1"/>
                </a:cxn>
                <a:cxn ang="0">
                  <a:pos x="connsiteX2" y="connsiteY2"/>
                </a:cxn>
                <a:cxn ang="0">
                  <a:pos x="connsiteX3" y="connsiteY3"/>
                </a:cxn>
              </a:cxnLst>
              <a:rect l="l" t="t" r="r" b="b"/>
              <a:pathLst>
                <a:path w="2920" h="2020">
                  <a:moveTo>
                    <a:pt x="1315" y="447"/>
                  </a:moveTo>
                  <a:cubicBezTo>
                    <a:pt x="98" y="268"/>
                    <a:pt x="-978" y="-462"/>
                    <a:pt x="-1606" y="-1513"/>
                  </a:cubicBezTo>
                  <a:cubicBezTo>
                    <a:pt x="-299" y="-1808"/>
                    <a:pt x="995" y="-988"/>
                    <a:pt x="1290" y="319"/>
                  </a:cubicBezTo>
                  <a:cubicBezTo>
                    <a:pt x="1302" y="358"/>
                    <a:pt x="1302" y="409"/>
                    <a:pt x="1315" y="447"/>
                  </a:cubicBezTo>
                  <a:close/>
                </a:path>
              </a:pathLst>
            </a:custGeom>
            <a:solidFill>
              <a:srgbClr val="020202"/>
            </a:solidFill>
            <a:ln w="1280" cap="flat">
              <a:noFill/>
              <a:prstDash val="solid"/>
              <a:miter/>
            </a:ln>
          </p:spPr>
          <p:txBody>
            <a:bodyPr rtlCol="0" anchor="ctr"/>
            <a:lstStyle/>
            <a:p>
              <a:endParaRPr lang="es-CO"/>
            </a:p>
          </p:txBody>
        </p:sp>
        <p:sp>
          <p:nvSpPr>
            <p:cNvPr id="328" name="Freeform: Shape 327">
              <a:extLst>
                <a:ext uri="{FF2B5EF4-FFF2-40B4-BE49-F238E27FC236}">
                  <a16:creationId xmlns:a16="http://schemas.microsoft.com/office/drawing/2014/main" id="{6F56AE02-D788-875A-C530-D630375A53CE}"/>
                </a:ext>
              </a:extLst>
            </p:cNvPr>
            <p:cNvSpPr/>
            <p:nvPr/>
          </p:nvSpPr>
          <p:spPr>
            <a:xfrm>
              <a:off x="-1106677" y="-337070"/>
              <a:ext cx="2831" cy="2082"/>
            </a:xfrm>
            <a:custGeom>
              <a:avLst/>
              <a:gdLst>
                <a:gd name="connsiteX0" fmla="*/ 1226 w 2831"/>
                <a:gd name="connsiteY0" fmla="*/ 510 h 2082"/>
                <a:gd name="connsiteX1" fmla="*/ -1606 w 2831"/>
                <a:gd name="connsiteY1" fmla="*/ -1553 h 2082"/>
                <a:gd name="connsiteX2" fmla="*/ 1226 w 2831"/>
                <a:gd name="connsiteY2" fmla="*/ 510 h 2082"/>
              </a:gdLst>
              <a:ahLst/>
              <a:cxnLst>
                <a:cxn ang="0">
                  <a:pos x="connsiteX0" y="connsiteY0"/>
                </a:cxn>
                <a:cxn ang="0">
                  <a:pos x="connsiteX1" y="connsiteY1"/>
                </a:cxn>
                <a:cxn ang="0">
                  <a:pos x="connsiteX2" y="connsiteY2"/>
                </a:cxn>
              </a:cxnLst>
              <a:rect l="l" t="t" r="r" b="b"/>
              <a:pathLst>
                <a:path w="2831" h="2082">
                  <a:moveTo>
                    <a:pt x="1226" y="510"/>
                  </a:moveTo>
                  <a:cubicBezTo>
                    <a:pt x="34" y="240"/>
                    <a:pt x="-991" y="-503"/>
                    <a:pt x="-1606" y="-1553"/>
                  </a:cubicBezTo>
                  <a:cubicBezTo>
                    <a:pt x="-260" y="-1720"/>
                    <a:pt x="970" y="-810"/>
                    <a:pt x="1226" y="510"/>
                  </a:cubicBezTo>
                  <a:close/>
                </a:path>
              </a:pathLst>
            </a:custGeom>
            <a:solidFill>
              <a:srgbClr val="020202"/>
            </a:solidFill>
            <a:ln w="1280" cap="flat">
              <a:noFill/>
              <a:prstDash val="solid"/>
              <a:miter/>
            </a:ln>
          </p:spPr>
          <p:txBody>
            <a:bodyPr rtlCol="0" anchor="ctr"/>
            <a:lstStyle/>
            <a:p>
              <a:endParaRPr lang="es-CO"/>
            </a:p>
          </p:txBody>
        </p:sp>
        <p:sp>
          <p:nvSpPr>
            <p:cNvPr id="329" name="Freeform: Shape 328">
              <a:extLst>
                <a:ext uri="{FF2B5EF4-FFF2-40B4-BE49-F238E27FC236}">
                  <a16:creationId xmlns:a16="http://schemas.microsoft.com/office/drawing/2014/main" id="{380BF0B7-1F96-B081-0E84-71D74BB920FF}"/>
                </a:ext>
              </a:extLst>
            </p:cNvPr>
            <p:cNvSpPr/>
            <p:nvPr/>
          </p:nvSpPr>
          <p:spPr>
            <a:xfrm>
              <a:off x="-1131429" y="-356007"/>
              <a:ext cx="2921" cy="2020"/>
            </a:xfrm>
            <a:custGeom>
              <a:avLst/>
              <a:gdLst>
                <a:gd name="connsiteX0" fmla="*/ 1316 w 2921"/>
                <a:gd name="connsiteY0" fmla="*/ 447 h 2020"/>
                <a:gd name="connsiteX1" fmla="*/ -1606 w 2921"/>
                <a:gd name="connsiteY1" fmla="*/ -1513 h 2020"/>
                <a:gd name="connsiteX2" fmla="*/ 1290 w 2921"/>
                <a:gd name="connsiteY2" fmla="*/ 319 h 2020"/>
                <a:gd name="connsiteX3" fmla="*/ 1316 w 2921"/>
                <a:gd name="connsiteY3" fmla="*/ 447 h 2020"/>
              </a:gdLst>
              <a:ahLst/>
              <a:cxnLst>
                <a:cxn ang="0">
                  <a:pos x="connsiteX0" y="connsiteY0"/>
                </a:cxn>
                <a:cxn ang="0">
                  <a:pos x="connsiteX1" y="connsiteY1"/>
                </a:cxn>
                <a:cxn ang="0">
                  <a:pos x="connsiteX2" y="connsiteY2"/>
                </a:cxn>
                <a:cxn ang="0">
                  <a:pos x="connsiteX3" y="connsiteY3"/>
                </a:cxn>
              </a:cxnLst>
              <a:rect l="l" t="t" r="r" b="b"/>
              <a:pathLst>
                <a:path w="2921" h="2020">
                  <a:moveTo>
                    <a:pt x="1316" y="447"/>
                  </a:moveTo>
                  <a:cubicBezTo>
                    <a:pt x="99" y="268"/>
                    <a:pt x="-978" y="-462"/>
                    <a:pt x="-1606" y="-1513"/>
                  </a:cubicBezTo>
                  <a:cubicBezTo>
                    <a:pt x="-299" y="-1808"/>
                    <a:pt x="995" y="-988"/>
                    <a:pt x="1290" y="319"/>
                  </a:cubicBezTo>
                  <a:cubicBezTo>
                    <a:pt x="1303" y="358"/>
                    <a:pt x="1303" y="409"/>
                    <a:pt x="1316" y="447"/>
                  </a:cubicBezTo>
                  <a:close/>
                </a:path>
              </a:pathLst>
            </a:custGeom>
            <a:solidFill>
              <a:srgbClr val="020202"/>
            </a:solidFill>
            <a:ln w="1280" cap="flat">
              <a:noFill/>
              <a:prstDash val="solid"/>
              <a:miter/>
            </a:ln>
          </p:spPr>
          <p:txBody>
            <a:bodyPr rtlCol="0" anchor="ctr"/>
            <a:lstStyle/>
            <a:p>
              <a:endParaRPr lang="es-CO"/>
            </a:p>
          </p:txBody>
        </p:sp>
        <p:sp>
          <p:nvSpPr>
            <p:cNvPr id="330" name="Freeform: Shape 329">
              <a:extLst>
                <a:ext uri="{FF2B5EF4-FFF2-40B4-BE49-F238E27FC236}">
                  <a16:creationId xmlns:a16="http://schemas.microsoft.com/office/drawing/2014/main" id="{65B4820B-6E9F-6412-A681-72A0F58248A3}"/>
                </a:ext>
              </a:extLst>
            </p:cNvPr>
            <p:cNvSpPr/>
            <p:nvPr/>
          </p:nvSpPr>
          <p:spPr>
            <a:xfrm>
              <a:off x="-1139987" y="-361694"/>
              <a:ext cx="2933" cy="2019"/>
            </a:xfrm>
            <a:custGeom>
              <a:avLst/>
              <a:gdLst>
                <a:gd name="connsiteX0" fmla="*/ 1328 w 2933"/>
                <a:gd name="connsiteY0" fmla="*/ 446 h 2019"/>
                <a:gd name="connsiteX1" fmla="*/ -1606 w 2933"/>
                <a:gd name="connsiteY1" fmla="*/ -1501 h 2019"/>
                <a:gd name="connsiteX2" fmla="*/ 1290 w 2933"/>
                <a:gd name="connsiteY2" fmla="*/ 228 h 2019"/>
                <a:gd name="connsiteX3" fmla="*/ 1328 w 2933"/>
                <a:gd name="connsiteY3" fmla="*/ 446 h 2019"/>
              </a:gdLst>
              <a:ahLst/>
              <a:cxnLst>
                <a:cxn ang="0">
                  <a:pos x="connsiteX0" y="connsiteY0"/>
                </a:cxn>
                <a:cxn ang="0">
                  <a:pos x="connsiteX1" y="connsiteY1"/>
                </a:cxn>
                <a:cxn ang="0">
                  <a:pos x="connsiteX2" y="connsiteY2"/>
                </a:cxn>
                <a:cxn ang="0">
                  <a:pos x="connsiteX3" y="connsiteY3"/>
                </a:cxn>
              </a:cxnLst>
              <a:rect l="l" t="t" r="r" b="b"/>
              <a:pathLst>
                <a:path w="2933" h="2019">
                  <a:moveTo>
                    <a:pt x="1328" y="446"/>
                  </a:moveTo>
                  <a:cubicBezTo>
                    <a:pt x="124" y="216"/>
                    <a:pt x="-926" y="-476"/>
                    <a:pt x="-1606" y="-1501"/>
                  </a:cubicBezTo>
                  <a:cubicBezTo>
                    <a:pt x="-324" y="-1821"/>
                    <a:pt x="970" y="-1040"/>
                    <a:pt x="1290" y="228"/>
                  </a:cubicBezTo>
                  <a:cubicBezTo>
                    <a:pt x="1303" y="305"/>
                    <a:pt x="1316" y="369"/>
                    <a:pt x="1328" y="446"/>
                  </a:cubicBezTo>
                  <a:close/>
                </a:path>
              </a:pathLst>
            </a:custGeom>
            <a:solidFill>
              <a:srgbClr val="020202"/>
            </a:solidFill>
            <a:ln w="1280" cap="flat">
              <a:noFill/>
              <a:prstDash val="solid"/>
              <a:miter/>
            </a:ln>
          </p:spPr>
          <p:txBody>
            <a:bodyPr rtlCol="0" anchor="ctr"/>
            <a:lstStyle/>
            <a:p>
              <a:endParaRPr lang="es-CO"/>
            </a:p>
          </p:txBody>
        </p:sp>
        <p:sp>
          <p:nvSpPr>
            <p:cNvPr id="331" name="Freeform: Shape 330">
              <a:extLst>
                <a:ext uri="{FF2B5EF4-FFF2-40B4-BE49-F238E27FC236}">
                  <a16:creationId xmlns:a16="http://schemas.microsoft.com/office/drawing/2014/main" id="{1E27E03F-AF81-5775-EC04-F801E6AC1E3D}"/>
                </a:ext>
              </a:extLst>
            </p:cNvPr>
            <p:cNvSpPr/>
            <p:nvPr/>
          </p:nvSpPr>
          <p:spPr>
            <a:xfrm>
              <a:off x="-1194051" y="-386429"/>
              <a:ext cx="2946" cy="1136"/>
            </a:xfrm>
            <a:custGeom>
              <a:avLst/>
              <a:gdLst>
                <a:gd name="connsiteX0" fmla="*/ 1341 w 2946"/>
                <a:gd name="connsiteY0" fmla="*/ -480 h 1136"/>
                <a:gd name="connsiteX1" fmla="*/ -1606 w 2946"/>
                <a:gd name="connsiteY1" fmla="*/ -1467 h 1136"/>
                <a:gd name="connsiteX2" fmla="*/ 1341 w 2946"/>
                <a:gd name="connsiteY2" fmla="*/ -480 h 1136"/>
              </a:gdLst>
              <a:ahLst/>
              <a:cxnLst>
                <a:cxn ang="0">
                  <a:pos x="connsiteX0" y="connsiteY0"/>
                </a:cxn>
                <a:cxn ang="0">
                  <a:pos x="connsiteX1" y="connsiteY1"/>
                </a:cxn>
                <a:cxn ang="0">
                  <a:pos x="connsiteX2" y="connsiteY2"/>
                </a:cxn>
              </a:cxnLst>
              <a:rect l="l" t="t" r="r" b="b"/>
              <a:pathLst>
                <a:path w="2946" h="1136">
                  <a:moveTo>
                    <a:pt x="1341" y="-480"/>
                  </a:moveTo>
                  <a:cubicBezTo>
                    <a:pt x="252" y="-301"/>
                    <a:pt x="-850" y="-673"/>
                    <a:pt x="-1606" y="-1467"/>
                  </a:cubicBezTo>
                  <a:cubicBezTo>
                    <a:pt x="-478" y="-1608"/>
                    <a:pt x="701" y="-1826"/>
                    <a:pt x="1341" y="-480"/>
                  </a:cubicBezTo>
                  <a:close/>
                </a:path>
              </a:pathLst>
            </a:custGeom>
            <a:solidFill>
              <a:srgbClr val="020202"/>
            </a:solidFill>
            <a:ln w="1280" cap="flat">
              <a:noFill/>
              <a:prstDash val="solid"/>
              <a:miter/>
            </a:ln>
          </p:spPr>
          <p:txBody>
            <a:bodyPr rtlCol="0" anchor="ctr"/>
            <a:lstStyle/>
            <a:p>
              <a:endParaRPr lang="es-CO"/>
            </a:p>
          </p:txBody>
        </p:sp>
        <p:sp>
          <p:nvSpPr>
            <p:cNvPr id="332" name="Freeform: Shape 331">
              <a:extLst>
                <a:ext uri="{FF2B5EF4-FFF2-40B4-BE49-F238E27FC236}">
                  <a16:creationId xmlns:a16="http://schemas.microsoft.com/office/drawing/2014/main" id="{3B076A66-4F54-C099-6B6A-ABD6377B20B8}"/>
                </a:ext>
              </a:extLst>
            </p:cNvPr>
            <p:cNvSpPr/>
            <p:nvPr/>
          </p:nvSpPr>
          <p:spPr>
            <a:xfrm>
              <a:off x="-1191181" y="-385463"/>
              <a:ext cx="2933" cy="1101"/>
            </a:xfrm>
            <a:custGeom>
              <a:avLst/>
              <a:gdLst>
                <a:gd name="connsiteX0" fmla="*/ 1328 w 2933"/>
                <a:gd name="connsiteY0" fmla="*/ -511 h 1101"/>
                <a:gd name="connsiteX1" fmla="*/ -1606 w 2933"/>
                <a:gd name="connsiteY1" fmla="*/ -1510 h 1101"/>
                <a:gd name="connsiteX2" fmla="*/ 1328 w 2933"/>
                <a:gd name="connsiteY2" fmla="*/ -511 h 1101"/>
              </a:gdLst>
              <a:ahLst/>
              <a:cxnLst>
                <a:cxn ang="0">
                  <a:pos x="connsiteX0" y="connsiteY0"/>
                </a:cxn>
                <a:cxn ang="0">
                  <a:pos x="connsiteX1" y="connsiteY1"/>
                </a:cxn>
                <a:cxn ang="0">
                  <a:pos x="connsiteX2" y="connsiteY2"/>
                </a:cxn>
              </a:cxnLst>
              <a:rect l="l" t="t" r="r" b="b"/>
              <a:pathLst>
                <a:path w="2933" h="1101">
                  <a:moveTo>
                    <a:pt x="1328" y="-511"/>
                  </a:moveTo>
                  <a:cubicBezTo>
                    <a:pt x="252" y="-344"/>
                    <a:pt x="-850" y="-716"/>
                    <a:pt x="-1606" y="-1510"/>
                  </a:cubicBezTo>
                  <a:cubicBezTo>
                    <a:pt x="-491" y="-1574"/>
                    <a:pt x="688" y="-1831"/>
                    <a:pt x="1328" y="-511"/>
                  </a:cubicBezTo>
                  <a:close/>
                </a:path>
              </a:pathLst>
            </a:custGeom>
            <a:solidFill>
              <a:srgbClr val="020202"/>
            </a:solidFill>
            <a:ln w="1280" cap="flat">
              <a:noFill/>
              <a:prstDash val="solid"/>
              <a:miter/>
            </a:ln>
          </p:spPr>
          <p:txBody>
            <a:bodyPr rtlCol="0" anchor="ctr"/>
            <a:lstStyle/>
            <a:p>
              <a:endParaRPr lang="es-CO"/>
            </a:p>
          </p:txBody>
        </p:sp>
        <p:sp>
          <p:nvSpPr>
            <p:cNvPr id="333" name="Freeform: Shape 332">
              <a:extLst>
                <a:ext uri="{FF2B5EF4-FFF2-40B4-BE49-F238E27FC236}">
                  <a16:creationId xmlns:a16="http://schemas.microsoft.com/office/drawing/2014/main" id="{D126DBB9-CEC7-2BB8-B1A4-3EE9C1322E3C}"/>
                </a:ext>
              </a:extLst>
            </p:cNvPr>
            <p:cNvSpPr/>
            <p:nvPr/>
          </p:nvSpPr>
          <p:spPr>
            <a:xfrm>
              <a:off x="-1188337" y="-384508"/>
              <a:ext cx="2921" cy="1117"/>
            </a:xfrm>
            <a:custGeom>
              <a:avLst/>
              <a:gdLst>
                <a:gd name="connsiteX0" fmla="*/ 1316 w 2921"/>
                <a:gd name="connsiteY0" fmla="*/ -479 h 1117"/>
                <a:gd name="connsiteX1" fmla="*/ -1606 w 2921"/>
                <a:gd name="connsiteY1" fmla="*/ -1517 h 1117"/>
                <a:gd name="connsiteX2" fmla="*/ 1316 w 2921"/>
                <a:gd name="connsiteY2" fmla="*/ -479 h 1117"/>
              </a:gdLst>
              <a:ahLst/>
              <a:cxnLst>
                <a:cxn ang="0">
                  <a:pos x="connsiteX0" y="connsiteY0"/>
                </a:cxn>
                <a:cxn ang="0">
                  <a:pos x="connsiteX1" y="connsiteY1"/>
                </a:cxn>
                <a:cxn ang="0">
                  <a:pos x="connsiteX2" y="connsiteY2"/>
                </a:cxn>
              </a:cxnLst>
              <a:rect l="l" t="t" r="r" b="b"/>
              <a:pathLst>
                <a:path w="2921" h="1117">
                  <a:moveTo>
                    <a:pt x="1316" y="-479"/>
                  </a:moveTo>
                  <a:cubicBezTo>
                    <a:pt x="226" y="-351"/>
                    <a:pt x="-850" y="-736"/>
                    <a:pt x="-1606" y="-1517"/>
                  </a:cubicBezTo>
                  <a:cubicBezTo>
                    <a:pt x="-491" y="-1568"/>
                    <a:pt x="675" y="-1838"/>
                    <a:pt x="1316" y="-479"/>
                  </a:cubicBezTo>
                  <a:close/>
                </a:path>
              </a:pathLst>
            </a:custGeom>
            <a:solidFill>
              <a:srgbClr val="020202"/>
            </a:solidFill>
            <a:ln w="1280" cap="flat">
              <a:noFill/>
              <a:prstDash val="solid"/>
              <a:miter/>
            </a:ln>
          </p:spPr>
          <p:txBody>
            <a:bodyPr rtlCol="0" anchor="ctr"/>
            <a:lstStyle/>
            <a:p>
              <a:endParaRPr lang="es-CO"/>
            </a:p>
          </p:txBody>
        </p:sp>
        <p:sp>
          <p:nvSpPr>
            <p:cNvPr id="334" name="Freeform: Shape 333">
              <a:extLst>
                <a:ext uri="{FF2B5EF4-FFF2-40B4-BE49-F238E27FC236}">
                  <a16:creationId xmlns:a16="http://schemas.microsoft.com/office/drawing/2014/main" id="{C4C8D304-3311-0B61-1C3B-4AFBCF0A9385}"/>
                </a:ext>
              </a:extLst>
            </p:cNvPr>
            <p:cNvSpPr/>
            <p:nvPr/>
          </p:nvSpPr>
          <p:spPr>
            <a:xfrm>
              <a:off x="-1171285" y="-377856"/>
              <a:ext cx="2024" cy="1005"/>
            </a:xfrm>
            <a:custGeom>
              <a:avLst/>
              <a:gdLst>
                <a:gd name="connsiteX0" fmla="*/ 419 w 2024"/>
                <a:gd name="connsiteY0" fmla="*/ -585 h 1005"/>
                <a:gd name="connsiteX1" fmla="*/ -1606 w 2024"/>
                <a:gd name="connsiteY1" fmla="*/ -1508 h 1005"/>
                <a:gd name="connsiteX2" fmla="*/ 419 w 2024"/>
                <a:gd name="connsiteY2" fmla="*/ -585 h 1005"/>
              </a:gdLst>
              <a:ahLst/>
              <a:cxnLst>
                <a:cxn ang="0">
                  <a:pos x="connsiteX0" y="connsiteY0"/>
                </a:cxn>
                <a:cxn ang="0">
                  <a:pos x="connsiteX1" y="connsiteY1"/>
                </a:cxn>
                <a:cxn ang="0">
                  <a:pos x="connsiteX2" y="connsiteY2"/>
                </a:cxn>
              </a:cxnLst>
              <a:rect l="l" t="t" r="r" b="b"/>
              <a:pathLst>
                <a:path w="2024" h="1005">
                  <a:moveTo>
                    <a:pt x="419" y="-585"/>
                  </a:moveTo>
                  <a:cubicBezTo>
                    <a:pt x="-376" y="-483"/>
                    <a:pt x="-1170" y="-841"/>
                    <a:pt x="-1606" y="-1508"/>
                  </a:cubicBezTo>
                  <a:cubicBezTo>
                    <a:pt x="-799" y="-1738"/>
                    <a:pt x="60" y="-1341"/>
                    <a:pt x="419" y="-585"/>
                  </a:cubicBezTo>
                  <a:close/>
                </a:path>
              </a:pathLst>
            </a:custGeom>
            <a:solidFill>
              <a:srgbClr val="020202"/>
            </a:solidFill>
            <a:ln w="1280" cap="flat">
              <a:noFill/>
              <a:prstDash val="solid"/>
              <a:miter/>
            </a:ln>
          </p:spPr>
          <p:txBody>
            <a:bodyPr rtlCol="0" anchor="ctr"/>
            <a:lstStyle/>
            <a:p>
              <a:endParaRPr lang="es-CO"/>
            </a:p>
          </p:txBody>
        </p:sp>
        <p:sp>
          <p:nvSpPr>
            <p:cNvPr id="335" name="Freeform: Shape 334">
              <a:extLst>
                <a:ext uri="{FF2B5EF4-FFF2-40B4-BE49-F238E27FC236}">
                  <a16:creationId xmlns:a16="http://schemas.microsoft.com/office/drawing/2014/main" id="{F3313266-CF79-CE4A-2BA1-E256A3B975E2}"/>
                </a:ext>
              </a:extLst>
            </p:cNvPr>
            <p:cNvSpPr/>
            <p:nvPr/>
          </p:nvSpPr>
          <p:spPr>
            <a:xfrm>
              <a:off x="-1169312" y="-376924"/>
              <a:ext cx="1973" cy="953"/>
            </a:xfrm>
            <a:custGeom>
              <a:avLst/>
              <a:gdLst>
                <a:gd name="connsiteX0" fmla="*/ 368 w 1973"/>
                <a:gd name="connsiteY0" fmla="*/ -633 h 953"/>
                <a:gd name="connsiteX1" fmla="*/ -1606 w 1973"/>
                <a:gd name="connsiteY1" fmla="*/ -1543 h 953"/>
                <a:gd name="connsiteX2" fmla="*/ 368 w 1973"/>
                <a:gd name="connsiteY2" fmla="*/ -633 h 953"/>
              </a:gdLst>
              <a:ahLst/>
              <a:cxnLst>
                <a:cxn ang="0">
                  <a:pos x="connsiteX0" y="connsiteY0"/>
                </a:cxn>
                <a:cxn ang="0">
                  <a:pos x="connsiteX1" y="connsiteY1"/>
                </a:cxn>
                <a:cxn ang="0">
                  <a:pos x="connsiteX2" y="connsiteY2"/>
                </a:cxn>
              </a:cxnLst>
              <a:rect l="l" t="t" r="r" b="b"/>
              <a:pathLst>
                <a:path w="1973" h="953">
                  <a:moveTo>
                    <a:pt x="368" y="-633"/>
                  </a:moveTo>
                  <a:cubicBezTo>
                    <a:pt x="-414" y="-543"/>
                    <a:pt x="-1170" y="-902"/>
                    <a:pt x="-1606" y="-1543"/>
                  </a:cubicBezTo>
                  <a:cubicBezTo>
                    <a:pt x="-824" y="-1683"/>
                    <a:pt x="-30" y="-1325"/>
                    <a:pt x="368" y="-633"/>
                  </a:cubicBezTo>
                  <a:close/>
                </a:path>
              </a:pathLst>
            </a:custGeom>
            <a:solidFill>
              <a:srgbClr val="020202"/>
            </a:solidFill>
            <a:ln w="1280" cap="flat">
              <a:noFill/>
              <a:prstDash val="solid"/>
              <a:miter/>
            </a:ln>
          </p:spPr>
          <p:txBody>
            <a:bodyPr rtlCol="0" anchor="ctr"/>
            <a:lstStyle/>
            <a:p>
              <a:endParaRPr lang="es-CO"/>
            </a:p>
          </p:txBody>
        </p:sp>
        <p:sp>
          <p:nvSpPr>
            <p:cNvPr id="336" name="Freeform: Shape 335">
              <a:extLst>
                <a:ext uri="{FF2B5EF4-FFF2-40B4-BE49-F238E27FC236}">
                  <a16:creationId xmlns:a16="http://schemas.microsoft.com/office/drawing/2014/main" id="{148C9BDC-6B56-CDCF-27B4-59857E93B869}"/>
                </a:ext>
              </a:extLst>
            </p:cNvPr>
            <p:cNvSpPr/>
            <p:nvPr/>
          </p:nvSpPr>
          <p:spPr>
            <a:xfrm>
              <a:off x="-1162765" y="-373989"/>
              <a:ext cx="1985" cy="1076"/>
            </a:xfrm>
            <a:custGeom>
              <a:avLst/>
              <a:gdLst>
                <a:gd name="connsiteX0" fmla="*/ 380 w 1985"/>
                <a:gd name="connsiteY0" fmla="*/ -506 h 1076"/>
                <a:gd name="connsiteX1" fmla="*/ -1606 w 1985"/>
                <a:gd name="connsiteY1" fmla="*/ -1531 h 1076"/>
                <a:gd name="connsiteX2" fmla="*/ 380 w 1985"/>
                <a:gd name="connsiteY2" fmla="*/ -506 h 1076"/>
              </a:gdLst>
              <a:ahLst/>
              <a:cxnLst>
                <a:cxn ang="0">
                  <a:pos x="connsiteX0" y="connsiteY0"/>
                </a:cxn>
                <a:cxn ang="0">
                  <a:pos x="connsiteX1" y="connsiteY1"/>
                </a:cxn>
                <a:cxn ang="0">
                  <a:pos x="connsiteX2" y="connsiteY2"/>
                </a:cxn>
              </a:cxnLst>
              <a:rect l="l" t="t" r="r" b="b"/>
              <a:pathLst>
                <a:path w="1985" h="1076">
                  <a:moveTo>
                    <a:pt x="380" y="-506"/>
                  </a:moveTo>
                  <a:cubicBezTo>
                    <a:pt x="-427" y="-429"/>
                    <a:pt x="-1195" y="-826"/>
                    <a:pt x="-1606" y="-1531"/>
                  </a:cubicBezTo>
                  <a:cubicBezTo>
                    <a:pt x="-709" y="-1659"/>
                    <a:pt x="73" y="-1543"/>
                    <a:pt x="380" y="-506"/>
                  </a:cubicBezTo>
                  <a:close/>
                </a:path>
              </a:pathLst>
            </a:custGeom>
            <a:solidFill>
              <a:srgbClr val="020202"/>
            </a:solidFill>
            <a:ln w="1280" cap="flat">
              <a:noFill/>
              <a:prstDash val="solid"/>
              <a:miter/>
            </a:ln>
          </p:spPr>
          <p:txBody>
            <a:bodyPr rtlCol="0" anchor="ctr"/>
            <a:lstStyle/>
            <a:p>
              <a:endParaRPr lang="es-CO"/>
            </a:p>
          </p:txBody>
        </p:sp>
        <p:sp>
          <p:nvSpPr>
            <p:cNvPr id="337" name="Freeform: Shape 336">
              <a:extLst>
                <a:ext uri="{FF2B5EF4-FFF2-40B4-BE49-F238E27FC236}">
                  <a16:creationId xmlns:a16="http://schemas.microsoft.com/office/drawing/2014/main" id="{3BDC8D30-8374-343C-153B-37DBBD150D7D}"/>
                </a:ext>
              </a:extLst>
            </p:cNvPr>
            <p:cNvSpPr/>
            <p:nvPr/>
          </p:nvSpPr>
          <p:spPr>
            <a:xfrm>
              <a:off x="-1152209" y="-368375"/>
              <a:ext cx="1921" cy="1041"/>
            </a:xfrm>
            <a:custGeom>
              <a:avLst/>
              <a:gdLst>
                <a:gd name="connsiteX0" fmla="*/ 316 w 1921"/>
                <a:gd name="connsiteY0" fmla="*/ -534 h 1041"/>
                <a:gd name="connsiteX1" fmla="*/ -1606 w 1921"/>
                <a:gd name="connsiteY1" fmla="*/ -1572 h 1041"/>
                <a:gd name="connsiteX2" fmla="*/ 316 w 1921"/>
                <a:gd name="connsiteY2" fmla="*/ -534 h 1041"/>
              </a:gdLst>
              <a:ahLst/>
              <a:cxnLst>
                <a:cxn ang="0">
                  <a:pos x="connsiteX0" y="connsiteY0"/>
                </a:cxn>
                <a:cxn ang="0">
                  <a:pos x="connsiteX1" y="connsiteY1"/>
                </a:cxn>
                <a:cxn ang="0">
                  <a:pos x="connsiteX2" y="connsiteY2"/>
                </a:cxn>
              </a:cxnLst>
              <a:rect l="l" t="t" r="r" b="b"/>
              <a:pathLst>
                <a:path w="1921" h="1041">
                  <a:moveTo>
                    <a:pt x="316" y="-534"/>
                  </a:moveTo>
                  <a:cubicBezTo>
                    <a:pt x="-465" y="-496"/>
                    <a:pt x="-1208" y="-893"/>
                    <a:pt x="-1606" y="-1572"/>
                  </a:cubicBezTo>
                  <a:cubicBezTo>
                    <a:pt x="-773" y="-1585"/>
                    <a:pt x="-30" y="-1444"/>
                    <a:pt x="316" y="-534"/>
                  </a:cubicBezTo>
                  <a:close/>
                </a:path>
              </a:pathLst>
            </a:custGeom>
            <a:solidFill>
              <a:srgbClr val="020202"/>
            </a:solidFill>
            <a:ln w="1280" cap="flat">
              <a:noFill/>
              <a:prstDash val="solid"/>
              <a:miter/>
            </a:ln>
          </p:spPr>
          <p:txBody>
            <a:bodyPr rtlCol="0" anchor="ctr"/>
            <a:lstStyle/>
            <a:p>
              <a:endParaRPr lang="es-CO"/>
            </a:p>
          </p:txBody>
        </p:sp>
        <p:sp>
          <p:nvSpPr>
            <p:cNvPr id="338" name="Freeform: Shape 337">
              <a:extLst>
                <a:ext uri="{FF2B5EF4-FFF2-40B4-BE49-F238E27FC236}">
                  <a16:creationId xmlns:a16="http://schemas.microsoft.com/office/drawing/2014/main" id="{5D31888A-B132-DF10-F2D2-792EE487A6CD}"/>
                </a:ext>
              </a:extLst>
            </p:cNvPr>
            <p:cNvSpPr/>
            <p:nvPr/>
          </p:nvSpPr>
          <p:spPr>
            <a:xfrm>
              <a:off x="-1150364" y="-367393"/>
              <a:ext cx="1934" cy="1082"/>
            </a:xfrm>
            <a:custGeom>
              <a:avLst/>
              <a:gdLst>
                <a:gd name="connsiteX0" fmla="*/ 329 w 1934"/>
                <a:gd name="connsiteY0" fmla="*/ -492 h 1082"/>
                <a:gd name="connsiteX1" fmla="*/ -1606 w 1934"/>
                <a:gd name="connsiteY1" fmla="*/ -1568 h 1082"/>
                <a:gd name="connsiteX2" fmla="*/ 329 w 1934"/>
                <a:gd name="connsiteY2" fmla="*/ -492 h 1082"/>
              </a:gdLst>
              <a:ahLst/>
              <a:cxnLst>
                <a:cxn ang="0">
                  <a:pos x="connsiteX0" y="connsiteY0"/>
                </a:cxn>
                <a:cxn ang="0">
                  <a:pos x="connsiteX1" y="connsiteY1"/>
                </a:cxn>
                <a:cxn ang="0">
                  <a:pos x="connsiteX2" y="connsiteY2"/>
                </a:cxn>
              </a:cxnLst>
              <a:rect l="l" t="t" r="r" b="b"/>
              <a:pathLst>
                <a:path w="1934" h="1082">
                  <a:moveTo>
                    <a:pt x="329" y="-492"/>
                  </a:moveTo>
                  <a:cubicBezTo>
                    <a:pt x="-465" y="-466"/>
                    <a:pt x="-1209" y="-876"/>
                    <a:pt x="-1606" y="-1568"/>
                  </a:cubicBezTo>
                  <a:cubicBezTo>
                    <a:pt x="-734" y="-1607"/>
                    <a:pt x="34" y="-1427"/>
                    <a:pt x="329" y="-492"/>
                  </a:cubicBezTo>
                  <a:close/>
                </a:path>
              </a:pathLst>
            </a:custGeom>
            <a:solidFill>
              <a:srgbClr val="020202"/>
            </a:solidFill>
            <a:ln w="1280" cap="flat">
              <a:noFill/>
              <a:prstDash val="solid"/>
              <a:miter/>
            </a:ln>
          </p:spPr>
          <p:txBody>
            <a:bodyPr rtlCol="0" anchor="ctr"/>
            <a:lstStyle/>
            <a:p>
              <a:endParaRPr lang="es-CO"/>
            </a:p>
          </p:txBody>
        </p:sp>
        <p:sp>
          <p:nvSpPr>
            <p:cNvPr id="339" name="Freeform: Shape 338">
              <a:extLst>
                <a:ext uri="{FF2B5EF4-FFF2-40B4-BE49-F238E27FC236}">
                  <a16:creationId xmlns:a16="http://schemas.microsoft.com/office/drawing/2014/main" id="{B57104E3-B15C-22A3-4A04-8ED09D0AE26A}"/>
                </a:ext>
              </a:extLst>
            </p:cNvPr>
            <p:cNvSpPr/>
            <p:nvPr/>
          </p:nvSpPr>
          <p:spPr>
            <a:xfrm>
              <a:off x="-1143702" y="-363614"/>
              <a:ext cx="1934" cy="1047"/>
            </a:xfrm>
            <a:custGeom>
              <a:avLst/>
              <a:gdLst>
                <a:gd name="connsiteX0" fmla="*/ 329 w 1934"/>
                <a:gd name="connsiteY0" fmla="*/ -530 h 1047"/>
                <a:gd name="connsiteX1" fmla="*/ -1606 w 1934"/>
                <a:gd name="connsiteY1" fmla="*/ -1567 h 1047"/>
                <a:gd name="connsiteX2" fmla="*/ 329 w 1934"/>
                <a:gd name="connsiteY2" fmla="*/ -530 h 1047"/>
              </a:gdLst>
              <a:ahLst/>
              <a:cxnLst>
                <a:cxn ang="0">
                  <a:pos x="connsiteX0" y="connsiteY0"/>
                </a:cxn>
                <a:cxn ang="0">
                  <a:pos x="connsiteX1" y="connsiteY1"/>
                </a:cxn>
                <a:cxn ang="0">
                  <a:pos x="connsiteX2" y="connsiteY2"/>
                </a:cxn>
              </a:cxnLst>
              <a:rect l="l" t="t" r="r" b="b"/>
              <a:pathLst>
                <a:path w="1934" h="1047">
                  <a:moveTo>
                    <a:pt x="329" y="-530"/>
                  </a:moveTo>
                  <a:cubicBezTo>
                    <a:pt x="-465" y="-478"/>
                    <a:pt x="-1208" y="-888"/>
                    <a:pt x="-1606" y="-1567"/>
                  </a:cubicBezTo>
                  <a:cubicBezTo>
                    <a:pt x="-747" y="-1606"/>
                    <a:pt x="9" y="-1465"/>
                    <a:pt x="329" y="-530"/>
                  </a:cubicBezTo>
                  <a:close/>
                </a:path>
              </a:pathLst>
            </a:custGeom>
            <a:solidFill>
              <a:srgbClr val="020202"/>
            </a:solidFill>
            <a:ln w="1280" cap="flat">
              <a:noFill/>
              <a:prstDash val="solid"/>
              <a:miter/>
            </a:ln>
          </p:spPr>
          <p:txBody>
            <a:bodyPr rtlCol="0" anchor="ctr"/>
            <a:lstStyle/>
            <a:p>
              <a:endParaRPr lang="es-CO"/>
            </a:p>
          </p:txBody>
        </p:sp>
        <p:sp>
          <p:nvSpPr>
            <p:cNvPr id="340" name="Freeform: Shape 339">
              <a:extLst>
                <a:ext uri="{FF2B5EF4-FFF2-40B4-BE49-F238E27FC236}">
                  <a16:creationId xmlns:a16="http://schemas.microsoft.com/office/drawing/2014/main" id="{21D297C5-B0FE-94BD-85EF-2D3A13D37A6C}"/>
                </a:ext>
              </a:extLst>
            </p:cNvPr>
            <p:cNvSpPr/>
            <p:nvPr/>
          </p:nvSpPr>
          <p:spPr>
            <a:xfrm>
              <a:off x="-1141883" y="-362636"/>
              <a:ext cx="1947" cy="1079"/>
            </a:xfrm>
            <a:custGeom>
              <a:avLst/>
              <a:gdLst>
                <a:gd name="connsiteX0" fmla="*/ 342 w 1947"/>
                <a:gd name="connsiteY0" fmla="*/ -496 h 1079"/>
                <a:gd name="connsiteX1" fmla="*/ -1606 w 1947"/>
                <a:gd name="connsiteY1" fmla="*/ -1559 h 1079"/>
                <a:gd name="connsiteX2" fmla="*/ 342 w 1947"/>
                <a:gd name="connsiteY2" fmla="*/ -496 h 1079"/>
              </a:gdLst>
              <a:ahLst/>
              <a:cxnLst>
                <a:cxn ang="0">
                  <a:pos x="connsiteX0" y="connsiteY0"/>
                </a:cxn>
                <a:cxn ang="0">
                  <a:pos x="connsiteX1" y="connsiteY1"/>
                </a:cxn>
                <a:cxn ang="0">
                  <a:pos x="connsiteX2" y="connsiteY2"/>
                </a:cxn>
              </a:cxnLst>
              <a:rect l="l" t="t" r="r" b="b"/>
              <a:pathLst>
                <a:path w="1947" h="1079">
                  <a:moveTo>
                    <a:pt x="342" y="-496"/>
                  </a:moveTo>
                  <a:cubicBezTo>
                    <a:pt x="-453" y="-457"/>
                    <a:pt x="-1208" y="-867"/>
                    <a:pt x="-1606" y="-1559"/>
                  </a:cubicBezTo>
                  <a:cubicBezTo>
                    <a:pt x="-683" y="-1623"/>
                    <a:pt x="86" y="-1495"/>
                    <a:pt x="342" y="-496"/>
                  </a:cubicBezTo>
                  <a:close/>
                </a:path>
              </a:pathLst>
            </a:custGeom>
            <a:solidFill>
              <a:srgbClr val="020202"/>
            </a:solidFill>
            <a:ln w="1280" cap="flat">
              <a:noFill/>
              <a:prstDash val="solid"/>
              <a:miter/>
            </a:ln>
          </p:spPr>
          <p:txBody>
            <a:bodyPr rtlCol="0" anchor="ctr"/>
            <a:lstStyle/>
            <a:p>
              <a:endParaRPr lang="es-CO"/>
            </a:p>
          </p:txBody>
        </p:sp>
        <p:sp>
          <p:nvSpPr>
            <p:cNvPr id="341" name="Freeform: Shape 340">
              <a:extLst>
                <a:ext uri="{FF2B5EF4-FFF2-40B4-BE49-F238E27FC236}">
                  <a16:creationId xmlns:a16="http://schemas.microsoft.com/office/drawing/2014/main" id="{85F7846D-7CFF-D8DF-4EC4-399800E92DBB}"/>
                </a:ext>
              </a:extLst>
            </p:cNvPr>
            <p:cNvSpPr/>
            <p:nvPr/>
          </p:nvSpPr>
          <p:spPr>
            <a:xfrm>
              <a:off x="-1136053" y="-358907"/>
              <a:ext cx="1857" cy="1140"/>
            </a:xfrm>
            <a:custGeom>
              <a:avLst/>
              <a:gdLst>
                <a:gd name="connsiteX0" fmla="*/ 252 w 1857"/>
                <a:gd name="connsiteY0" fmla="*/ -433 h 1140"/>
                <a:gd name="connsiteX1" fmla="*/ -1606 w 1857"/>
                <a:gd name="connsiteY1" fmla="*/ -1573 h 1140"/>
                <a:gd name="connsiteX2" fmla="*/ 252 w 1857"/>
                <a:gd name="connsiteY2" fmla="*/ -433 h 1140"/>
              </a:gdLst>
              <a:ahLst/>
              <a:cxnLst>
                <a:cxn ang="0">
                  <a:pos x="connsiteX0" y="connsiteY0"/>
                </a:cxn>
                <a:cxn ang="0">
                  <a:pos x="connsiteX1" y="connsiteY1"/>
                </a:cxn>
                <a:cxn ang="0">
                  <a:pos x="connsiteX2" y="connsiteY2"/>
                </a:cxn>
              </a:cxnLst>
              <a:rect l="l" t="t" r="r" b="b"/>
              <a:pathLst>
                <a:path w="1857" h="1140">
                  <a:moveTo>
                    <a:pt x="252" y="-433"/>
                  </a:moveTo>
                  <a:cubicBezTo>
                    <a:pt x="-529" y="-433"/>
                    <a:pt x="-1247" y="-881"/>
                    <a:pt x="-1606" y="-1573"/>
                  </a:cubicBezTo>
                  <a:cubicBezTo>
                    <a:pt x="-760" y="-1560"/>
                    <a:pt x="-4" y="-1393"/>
                    <a:pt x="252" y="-433"/>
                  </a:cubicBezTo>
                  <a:close/>
                </a:path>
              </a:pathLst>
            </a:custGeom>
            <a:solidFill>
              <a:srgbClr val="020202"/>
            </a:solidFill>
            <a:ln w="1280" cap="flat">
              <a:noFill/>
              <a:prstDash val="solid"/>
              <a:miter/>
            </a:ln>
          </p:spPr>
          <p:txBody>
            <a:bodyPr rtlCol="0" anchor="ctr"/>
            <a:lstStyle/>
            <a:p>
              <a:endParaRPr lang="es-CO"/>
            </a:p>
          </p:txBody>
        </p:sp>
        <p:sp>
          <p:nvSpPr>
            <p:cNvPr id="342" name="Freeform: Shape 341">
              <a:extLst>
                <a:ext uri="{FF2B5EF4-FFF2-40B4-BE49-F238E27FC236}">
                  <a16:creationId xmlns:a16="http://schemas.microsoft.com/office/drawing/2014/main" id="{C434E670-6CBB-6D43-7CCF-D358E880A498}"/>
                </a:ext>
              </a:extLst>
            </p:cNvPr>
            <p:cNvSpPr/>
            <p:nvPr/>
          </p:nvSpPr>
          <p:spPr>
            <a:xfrm>
              <a:off x="-1109483" y="-338947"/>
              <a:ext cx="1831" cy="1166"/>
            </a:xfrm>
            <a:custGeom>
              <a:avLst/>
              <a:gdLst>
                <a:gd name="connsiteX0" fmla="*/ 226 w 1831"/>
                <a:gd name="connsiteY0" fmla="*/ -406 h 1166"/>
                <a:gd name="connsiteX1" fmla="*/ -1606 w 1831"/>
                <a:gd name="connsiteY1" fmla="*/ -1572 h 1166"/>
                <a:gd name="connsiteX2" fmla="*/ 226 w 1831"/>
                <a:gd name="connsiteY2" fmla="*/ -406 h 1166"/>
              </a:gdLst>
              <a:ahLst/>
              <a:cxnLst>
                <a:cxn ang="0">
                  <a:pos x="connsiteX0" y="connsiteY0"/>
                </a:cxn>
                <a:cxn ang="0">
                  <a:pos x="connsiteX1" y="connsiteY1"/>
                </a:cxn>
                <a:cxn ang="0">
                  <a:pos x="connsiteX2" y="connsiteY2"/>
                </a:cxn>
              </a:cxnLst>
              <a:rect l="l" t="t" r="r" b="b"/>
              <a:pathLst>
                <a:path w="1831" h="1166">
                  <a:moveTo>
                    <a:pt x="226" y="-406"/>
                  </a:moveTo>
                  <a:cubicBezTo>
                    <a:pt x="-555" y="-432"/>
                    <a:pt x="-1260" y="-880"/>
                    <a:pt x="-1606" y="-1572"/>
                  </a:cubicBezTo>
                  <a:cubicBezTo>
                    <a:pt x="-760" y="-1585"/>
                    <a:pt x="-30" y="-1418"/>
                    <a:pt x="226" y="-406"/>
                  </a:cubicBezTo>
                  <a:close/>
                </a:path>
              </a:pathLst>
            </a:custGeom>
            <a:solidFill>
              <a:srgbClr val="020202"/>
            </a:solidFill>
            <a:ln w="1280" cap="flat">
              <a:noFill/>
              <a:prstDash val="solid"/>
              <a:miter/>
            </a:ln>
          </p:spPr>
          <p:txBody>
            <a:bodyPr rtlCol="0" anchor="ctr"/>
            <a:lstStyle/>
            <a:p>
              <a:endParaRPr lang="es-CO"/>
            </a:p>
          </p:txBody>
        </p:sp>
        <p:sp>
          <p:nvSpPr>
            <p:cNvPr id="343" name="Freeform: Shape 342">
              <a:extLst>
                <a:ext uri="{FF2B5EF4-FFF2-40B4-BE49-F238E27FC236}">
                  <a16:creationId xmlns:a16="http://schemas.microsoft.com/office/drawing/2014/main" id="{02A3CB52-1DFA-5157-5F68-9F69C1C1FF65}"/>
                </a:ext>
              </a:extLst>
            </p:cNvPr>
            <p:cNvSpPr/>
            <p:nvPr/>
          </p:nvSpPr>
          <p:spPr>
            <a:xfrm>
              <a:off x="-1057340" y="-285805"/>
              <a:ext cx="935" cy="1101"/>
            </a:xfrm>
            <a:custGeom>
              <a:avLst/>
              <a:gdLst>
                <a:gd name="connsiteX0" fmla="*/ -670 w 935"/>
                <a:gd name="connsiteY0" fmla="*/ -471 h 1101"/>
                <a:gd name="connsiteX1" fmla="*/ -1606 w 935"/>
                <a:gd name="connsiteY1" fmla="*/ -1573 h 1101"/>
                <a:gd name="connsiteX2" fmla="*/ -670 w 935"/>
                <a:gd name="connsiteY2" fmla="*/ -471 h 1101"/>
              </a:gdLst>
              <a:ahLst/>
              <a:cxnLst>
                <a:cxn ang="0">
                  <a:pos x="connsiteX0" y="connsiteY0"/>
                </a:cxn>
                <a:cxn ang="0">
                  <a:pos x="connsiteX1" y="connsiteY1"/>
                </a:cxn>
                <a:cxn ang="0">
                  <a:pos x="connsiteX2" y="connsiteY2"/>
                </a:cxn>
              </a:cxnLst>
              <a:rect l="l" t="t" r="r" b="b"/>
              <a:pathLst>
                <a:path w="935" h="1101">
                  <a:moveTo>
                    <a:pt x="-670" y="-471"/>
                  </a:moveTo>
                  <a:cubicBezTo>
                    <a:pt x="-1183" y="-612"/>
                    <a:pt x="-1554" y="-1048"/>
                    <a:pt x="-1606" y="-1573"/>
                  </a:cubicBezTo>
                  <a:cubicBezTo>
                    <a:pt x="-1093" y="-1432"/>
                    <a:pt x="-722" y="-996"/>
                    <a:pt x="-670" y="-471"/>
                  </a:cubicBezTo>
                  <a:close/>
                </a:path>
              </a:pathLst>
            </a:custGeom>
            <a:solidFill>
              <a:srgbClr val="020202"/>
            </a:solidFill>
            <a:ln w="1280" cap="flat">
              <a:noFill/>
              <a:prstDash val="solid"/>
              <a:miter/>
            </a:ln>
          </p:spPr>
          <p:txBody>
            <a:bodyPr rtlCol="0" anchor="ctr"/>
            <a:lstStyle/>
            <a:p>
              <a:endParaRPr lang="es-CO"/>
            </a:p>
          </p:txBody>
        </p:sp>
        <p:sp>
          <p:nvSpPr>
            <p:cNvPr id="344" name="Freeform: Shape 343">
              <a:extLst>
                <a:ext uri="{FF2B5EF4-FFF2-40B4-BE49-F238E27FC236}">
                  <a16:creationId xmlns:a16="http://schemas.microsoft.com/office/drawing/2014/main" id="{F8C97252-223C-2EB2-EDC5-8291049BB33F}"/>
                </a:ext>
              </a:extLst>
            </p:cNvPr>
            <p:cNvSpPr/>
            <p:nvPr/>
          </p:nvSpPr>
          <p:spPr>
            <a:xfrm>
              <a:off x="-1062157" y="-291454"/>
              <a:ext cx="999" cy="1076"/>
            </a:xfrm>
            <a:custGeom>
              <a:avLst/>
              <a:gdLst>
                <a:gd name="connsiteX0" fmla="*/ -606 w 999"/>
                <a:gd name="connsiteY0" fmla="*/ -497 h 1076"/>
                <a:gd name="connsiteX1" fmla="*/ -1606 w 999"/>
                <a:gd name="connsiteY1" fmla="*/ -1573 h 1076"/>
                <a:gd name="connsiteX2" fmla="*/ -606 w 999"/>
                <a:gd name="connsiteY2" fmla="*/ -497 h 1076"/>
              </a:gdLst>
              <a:ahLst/>
              <a:cxnLst>
                <a:cxn ang="0">
                  <a:pos x="connsiteX0" y="connsiteY0"/>
                </a:cxn>
                <a:cxn ang="0">
                  <a:pos x="connsiteX1" y="connsiteY1"/>
                </a:cxn>
                <a:cxn ang="0">
                  <a:pos x="connsiteX2" y="connsiteY2"/>
                </a:cxn>
              </a:cxnLst>
              <a:rect l="l" t="t" r="r" b="b"/>
              <a:pathLst>
                <a:path w="999" h="1076">
                  <a:moveTo>
                    <a:pt x="-606" y="-497"/>
                  </a:moveTo>
                  <a:cubicBezTo>
                    <a:pt x="-1131" y="-612"/>
                    <a:pt x="-1529" y="-1035"/>
                    <a:pt x="-1606" y="-1573"/>
                  </a:cubicBezTo>
                  <a:cubicBezTo>
                    <a:pt x="-1080" y="-1458"/>
                    <a:pt x="-683" y="-1035"/>
                    <a:pt x="-606" y="-497"/>
                  </a:cubicBezTo>
                  <a:close/>
                </a:path>
              </a:pathLst>
            </a:custGeom>
            <a:solidFill>
              <a:srgbClr val="020202"/>
            </a:solidFill>
            <a:ln w="1280" cap="flat">
              <a:noFill/>
              <a:prstDash val="solid"/>
              <a:miter/>
            </a:ln>
          </p:spPr>
          <p:txBody>
            <a:bodyPr rtlCol="0" anchor="ctr"/>
            <a:lstStyle/>
            <a:p>
              <a:endParaRPr lang="es-CO"/>
            </a:p>
          </p:txBody>
        </p:sp>
        <p:sp>
          <p:nvSpPr>
            <p:cNvPr id="345" name="Freeform: Shape 344">
              <a:extLst>
                <a:ext uri="{FF2B5EF4-FFF2-40B4-BE49-F238E27FC236}">
                  <a16:creationId xmlns:a16="http://schemas.microsoft.com/office/drawing/2014/main" id="{94D5E319-5350-CF74-9B49-B3BBBFFCFCDE}"/>
                </a:ext>
              </a:extLst>
            </p:cNvPr>
            <p:cNvSpPr/>
            <p:nvPr/>
          </p:nvSpPr>
          <p:spPr>
            <a:xfrm>
              <a:off x="-1063054" y="-292441"/>
              <a:ext cx="986" cy="1063"/>
            </a:xfrm>
            <a:custGeom>
              <a:avLst/>
              <a:gdLst>
                <a:gd name="connsiteX0" fmla="*/ -619 w 986"/>
                <a:gd name="connsiteY0" fmla="*/ -510 h 1063"/>
                <a:gd name="connsiteX1" fmla="*/ -1606 w 986"/>
                <a:gd name="connsiteY1" fmla="*/ -1573 h 1063"/>
                <a:gd name="connsiteX2" fmla="*/ -619 w 986"/>
                <a:gd name="connsiteY2" fmla="*/ -510 h 1063"/>
              </a:gdLst>
              <a:ahLst/>
              <a:cxnLst>
                <a:cxn ang="0">
                  <a:pos x="connsiteX0" y="connsiteY0"/>
                </a:cxn>
                <a:cxn ang="0">
                  <a:pos x="connsiteX1" y="connsiteY1"/>
                </a:cxn>
                <a:cxn ang="0">
                  <a:pos x="connsiteX2" y="connsiteY2"/>
                </a:cxn>
              </a:cxnLst>
              <a:rect l="l" t="t" r="r" b="b"/>
              <a:pathLst>
                <a:path w="986" h="1063">
                  <a:moveTo>
                    <a:pt x="-619" y="-510"/>
                  </a:moveTo>
                  <a:cubicBezTo>
                    <a:pt x="-1144" y="-599"/>
                    <a:pt x="-1554" y="-1035"/>
                    <a:pt x="-1606" y="-1573"/>
                  </a:cubicBezTo>
                  <a:cubicBezTo>
                    <a:pt x="-1106" y="-1432"/>
                    <a:pt x="-722" y="-1022"/>
                    <a:pt x="-619" y="-510"/>
                  </a:cubicBezTo>
                  <a:close/>
                </a:path>
              </a:pathLst>
            </a:custGeom>
            <a:solidFill>
              <a:srgbClr val="020202"/>
            </a:solidFill>
            <a:ln w="1280" cap="flat">
              <a:noFill/>
              <a:prstDash val="solid"/>
              <a:miter/>
            </a:ln>
          </p:spPr>
          <p:txBody>
            <a:bodyPr rtlCol="0" anchor="ctr"/>
            <a:lstStyle/>
            <a:p>
              <a:endParaRPr lang="es-CO"/>
            </a:p>
          </p:txBody>
        </p:sp>
        <p:sp>
          <p:nvSpPr>
            <p:cNvPr id="346" name="Freeform: Shape 345">
              <a:extLst>
                <a:ext uri="{FF2B5EF4-FFF2-40B4-BE49-F238E27FC236}">
                  <a16:creationId xmlns:a16="http://schemas.microsoft.com/office/drawing/2014/main" id="{BE91340C-B58C-2EC9-BA23-BFAEC9C0B426}"/>
                </a:ext>
              </a:extLst>
            </p:cNvPr>
            <p:cNvSpPr/>
            <p:nvPr/>
          </p:nvSpPr>
          <p:spPr>
            <a:xfrm>
              <a:off x="-1063951" y="-293415"/>
              <a:ext cx="960" cy="1037"/>
            </a:xfrm>
            <a:custGeom>
              <a:avLst/>
              <a:gdLst>
                <a:gd name="connsiteX0" fmla="*/ -645 w 960"/>
                <a:gd name="connsiteY0" fmla="*/ -535 h 1037"/>
                <a:gd name="connsiteX1" fmla="*/ -1606 w 960"/>
                <a:gd name="connsiteY1" fmla="*/ -1573 h 1037"/>
              </a:gdLst>
              <a:ahLst/>
              <a:cxnLst>
                <a:cxn ang="0">
                  <a:pos x="connsiteX0" y="connsiteY0"/>
                </a:cxn>
                <a:cxn ang="0">
                  <a:pos x="connsiteX1" y="connsiteY1"/>
                </a:cxn>
              </a:cxnLst>
              <a:rect l="l" t="t" r="r" b="b"/>
              <a:pathLst>
                <a:path w="960" h="1037">
                  <a:moveTo>
                    <a:pt x="-645" y="-535"/>
                  </a:moveTo>
                  <a:cubicBezTo>
                    <a:pt x="-1144" y="-663"/>
                    <a:pt x="-1516" y="-1060"/>
                    <a:pt x="-1606" y="-1573"/>
                  </a:cubicBezTo>
                  <a:close/>
                </a:path>
              </a:pathLst>
            </a:custGeom>
            <a:solidFill>
              <a:srgbClr val="020202"/>
            </a:solidFill>
            <a:ln w="1280" cap="flat">
              <a:noFill/>
              <a:prstDash val="solid"/>
              <a:miter/>
            </a:ln>
          </p:spPr>
          <p:txBody>
            <a:bodyPr rtlCol="0" anchor="ctr"/>
            <a:lstStyle/>
            <a:p>
              <a:endParaRPr lang="es-CO"/>
            </a:p>
          </p:txBody>
        </p:sp>
        <p:sp>
          <p:nvSpPr>
            <p:cNvPr id="347" name="Freeform: Shape 346">
              <a:extLst>
                <a:ext uri="{FF2B5EF4-FFF2-40B4-BE49-F238E27FC236}">
                  <a16:creationId xmlns:a16="http://schemas.microsoft.com/office/drawing/2014/main" id="{8576A30B-7AE3-2352-07A5-1D311700D97E}"/>
                </a:ext>
              </a:extLst>
            </p:cNvPr>
            <p:cNvSpPr/>
            <p:nvPr/>
          </p:nvSpPr>
          <p:spPr>
            <a:xfrm>
              <a:off x="-1068819" y="-299052"/>
              <a:ext cx="1012" cy="1088"/>
            </a:xfrm>
            <a:custGeom>
              <a:avLst/>
              <a:gdLst>
                <a:gd name="connsiteX0" fmla="*/ -593 w 1012"/>
                <a:gd name="connsiteY0" fmla="*/ -484 h 1088"/>
                <a:gd name="connsiteX1" fmla="*/ -1606 w 1012"/>
                <a:gd name="connsiteY1" fmla="*/ -1573 h 1088"/>
                <a:gd name="connsiteX2" fmla="*/ -593 w 1012"/>
                <a:gd name="connsiteY2" fmla="*/ -484 h 1088"/>
              </a:gdLst>
              <a:ahLst/>
              <a:cxnLst>
                <a:cxn ang="0">
                  <a:pos x="connsiteX0" y="connsiteY0"/>
                </a:cxn>
                <a:cxn ang="0">
                  <a:pos x="connsiteX1" y="connsiteY1"/>
                </a:cxn>
                <a:cxn ang="0">
                  <a:pos x="connsiteX2" y="connsiteY2"/>
                </a:cxn>
              </a:cxnLst>
              <a:rect l="l" t="t" r="r" b="b"/>
              <a:pathLst>
                <a:path w="1012" h="1088">
                  <a:moveTo>
                    <a:pt x="-593" y="-484"/>
                  </a:moveTo>
                  <a:cubicBezTo>
                    <a:pt x="-1132" y="-599"/>
                    <a:pt x="-1529" y="-1035"/>
                    <a:pt x="-1606" y="-1573"/>
                  </a:cubicBezTo>
                  <a:cubicBezTo>
                    <a:pt x="-1068" y="-1458"/>
                    <a:pt x="-670" y="-1022"/>
                    <a:pt x="-593" y="-484"/>
                  </a:cubicBezTo>
                  <a:close/>
                </a:path>
              </a:pathLst>
            </a:custGeom>
            <a:solidFill>
              <a:srgbClr val="020202"/>
            </a:solidFill>
            <a:ln w="1280" cap="flat">
              <a:noFill/>
              <a:prstDash val="solid"/>
              <a:miter/>
            </a:ln>
          </p:spPr>
          <p:txBody>
            <a:bodyPr rtlCol="0" anchor="ctr"/>
            <a:lstStyle/>
            <a:p>
              <a:endParaRPr lang="es-CO"/>
            </a:p>
          </p:txBody>
        </p:sp>
        <p:sp>
          <p:nvSpPr>
            <p:cNvPr id="348" name="Freeform: Shape 347">
              <a:extLst>
                <a:ext uri="{FF2B5EF4-FFF2-40B4-BE49-F238E27FC236}">
                  <a16:creationId xmlns:a16="http://schemas.microsoft.com/office/drawing/2014/main" id="{5AD041B2-7AFE-80B7-2D77-442C95FD16B7}"/>
                </a:ext>
              </a:extLst>
            </p:cNvPr>
            <p:cNvSpPr/>
            <p:nvPr/>
          </p:nvSpPr>
          <p:spPr>
            <a:xfrm>
              <a:off x="-1069703" y="-300038"/>
              <a:ext cx="973" cy="1076"/>
            </a:xfrm>
            <a:custGeom>
              <a:avLst/>
              <a:gdLst>
                <a:gd name="connsiteX0" fmla="*/ -632 w 973"/>
                <a:gd name="connsiteY0" fmla="*/ -497 h 1076"/>
                <a:gd name="connsiteX1" fmla="*/ -1606 w 973"/>
                <a:gd name="connsiteY1" fmla="*/ -1573 h 1076"/>
                <a:gd name="connsiteX2" fmla="*/ -632 w 973"/>
                <a:gd name="connsiteY2" fmla="*/ -497 h 1076"/>
              </a:gdLst>
              <a:ahLst/>
              <a:cxnLst>
                <a:cxn ang="0">
                  <a:pos x="connsiteX0" y="connsiteY0"/>
                </a:cxn>
                <a:cxn ang="0">
                  <a:pos x="connsiteX1" y="connsiteY1"/>
                </a:cxn>
                <a:cxn ang="0">
                  <a:pos x="connsiteX2" y="connsiteY2"/>
                </a:cxn>
              </a:cxnLst>
              <a:rect l="l" t="t" r="r" b="b"/>
              <a:pathLst>
                <a:path w="973" h="1076">
                  <a:moveTo>
                    <a:pt x="-632" y="-497"/>
                  </a:moveTo>
                  <a:cubicBezTo>
                    <a:pt x="-1157" y="-599"/>
                    <a:pt x="-1554" y="-1035"/>
                    <a:pt x="-1606" y="-1573"/>
                  </a:cubicBezTo>
                  <a:cubicBezTo>
                    <a:pt x="-1093" y="-1445"/>
                    <a:pt x="-696" y="-1022"/>
                    <a:pt x="-632" y="-497"/>
                  </a:cubicBezTo>
                  <a:close/>
                </a:path>
              </a:pathLst>
            </a:custGeom>
            <a:solidFill>
              <a:srgbClr val="020202"/>
            </a:solidFill>
            <a:ln w="1280" cap="flat">
              <a:noFill/>
              <a:prstDash val="solid"/>
              <a:miter/>
            </a:ln>
          </p:spPr>
          <p:txBody>
            <a:bodyPr rtlCol="0" anchor="ctr"/>
            <a:lstStyle/>
            <a:p>
              <a:endParaRPr lang="es-CO"/>
            </a:p>
          </p:txBody>
        </p:sp>
        <p:sp>
          <p:nvSpPr>
            <p:cNvPr id="349" name="Freeform: Shape 348">
              <a:extLst>
                <a:ext uri="{FF2B5EF4-FFF2-40B4-BE49-F238E27FC236}">
                  <a16:creationId xmlns:a16="http://schemas.microsoft.com/office/drawing/2014/main" id="{3B87093A-2E4A-1BBB-EDF5-1057573FB017}"/>
                </a:ext>
              </a:extLst>
            </p:cNvPr>
            <p:cNvSpPr/>
            <p:nvPr/>
          </p:nvSpPr>
          <p:spPr>
            <a:xfrm>
              <a:off x="-1070587" y="-301012"/>
              <a:ext cx="948" cy="1050"/>
            </a:xfrm>
            <a:custGeom>
              <a:avLst/>
              <a:gdLst>
                <a:gd name="connsiteX0" fmla="*/ -657 w 948"/>
                <a:gd name="connsiteY0" fmla="*/ -522 h 1050"/>
                <a:gd name="connsiteX1" fmla="*/ -1606 w 948"/>
                <a:gd name="connsiteY1" fmla="*/ -1573 h 1050"/>
              </a:gdLst>
              <a:ahLst/>
              <a:cxnLst>
                <a:cxn ang="0">
                  <a:pos x="connsiteX0" y="connsiteY0"/>
                </a:cxn>
                <a:cxn ang="0">
                  <a:pos x="connsiteX1" y="connsiteY1"/>
                </a:cxn>
              </a:cxnLst>
              <a:rect l="l" t="t" r="r" b="b"/>
              <a:pathLst>
                <a:path w="948" h="1050">
                  <a:moveTo>
                    <a:pt x="-657" y="-522"/>
                  </a:moveTo>
                  <a:cubicBezTo>
                    <a:pt x="-1170" y="-625"/>
                    <a:pt x="-1554" y="-1048"/>
                    <a:pt x="-1606" y="-1573"/>
                  </a:cubicBezTo>
                  <a:close/>
                </a:path>
              </a:pathLst>
            </a:custGeom>
            <a:solidFill>
              <a:srgbClr val="020202"/>
            </a:solidFill>
            <a:ln w="1280" cap="flat">
              <a:noFill/>
              <a:prstDash val="solid"/>
              <a:miter/>
            </a:ln>
          </p:spPr>
          <p:txBody>
            <a:bodyPr rtlCol="0" anchor="ctr"/>
            <a:lstStyle/>
            <a:p>
              <a:endParaRPr lang="es-CO"/>
            </a:p>
          </p:txBody>
        </p:sp>
        <p:sp>
          <p:nvSpPr>
            <p:cNvPr id="350" name="Freeform: Shape 349">
              <a:extLst>
                <a:ext uri="{FF2B5EF4-FFF2-40B4-BE49-F238E27FC236}">
                  <a16:creationId xmlns:a16="http://schemas.microsoft.com/office/drawing/2014/main" id="{E5EB62FD-7175-87E5-C1F8-8EAEB58B9924}"/>
                </a:ext>
              </a:extLst>
            </p:cNvPr>
            <p:cNvSpPr/>
            <p:nvPr/>
          </p:nvSpPr>
          <p:spPr>
            <a:xfrm>
              <a:off x="-1074379" y="-304804"/>
              <a:ext cx="986" cy="960"/>
            </a:xfrm>
            <a:custGeom>
              <a:avLst/>
              <a:gdLst>
                <a:gd name="connsiteX0" fmla="*/ -619 w 986"/>
                <a:gd name="connsiteY0" fmla="*/ -612 h 960"/>
                <a:gd name="connsiteX1" fmla="*/ -1606 w 986"/>
                <a:gd name="connsiteY1" fmla="*/ -1573 h 960"/>
              </a:gdLst>
              <a:ahLst/>
              <a:cxnLst>
                <a:cxn ang="0">
                  <a:pos x="connsiteX0" y="connsiteY0"/>
                </a:cxn>
                <a:cxn ang="0">
                  <a:pos x="connsiteX1" y="connsiteY1"/>
                </a:cxn>
              </a:cxnLst>
              <a:rect l="l" t="t" r="r" b="b"/>
              <a:pathLst>
                <a:path w="986" h="960">
                  <a:moveTo>
                    <a:pt x="-619" y="-612"/>
                  </a:moveTo>
                  <a:cubicBezTo>
                    <a:pt x="-1131" y="-676"/>
                    <a:pt x="-1529" y="-1073"/>
                    <a:pt x="-1606" y="-1573"/>
                  </a:cubicBezTo>
                  <a:close/>
                </a:path>
              </a:pathLst>
            </a:custGeom>
            <a:solidFill>
              <a:srgbClr val="020202"/>
            </a:solidFill>
            <a:ln w="1280" cap="flat">
              <a:noFill/>
              <a:prstDash val="solid"/>
              <a:miter/>
            </a:ln>
          </p:spPr>
          <p:txBody>
            <a:bodyPr rtlCol="0" anchor="ctr"/>
            <a:lstStyle/>
            <a:p>
              <a:endParaRPr lang="es-CO"/>
            </a:p>
          </p:txBody>
        </p:sp>
        <p:sp>
          <p:nvSpPr>
            <p:cNvPr id="351" name="Freeform: Shape 350">
              <a:extLst>
                <a:ext uri="{FF2B5EF4-FFF2-40B4-BE49-F238E27FC236}">
                  <a16:creationId xmlns:a16="http://schemas.microsoft.com/office/drawing/2014/main" id="{0FA90A8F-95E9-E5A9-7513-4DA642821270}"/>
                </a:ext>
              </a:extLst>
            </p:cNvPr>
            <p:cNvSpPr/>
            <p:nvPr/>
          </p:nvSpPr>
          <p:spPr>
            <a:xfrm>
              <a:off x="-1083053" y="-314233"/>
              <a:ext cx="999" cy="1088"/>
            </a:xfrm>
            <a:custGeom>
              <a:avLst/>
              <a:gdLst>
                <a:gd name="connsiteX0" fmla="*/ -606 w 999"/>
                <a:gd name="connsiteY0" fmla="*/ -484 h 1088"/>
                <a:gd name="connsiteX1" fmla="*/ -1606 w 999"/>
                <a:gd name="connsiteY1" fmla="*/ -1573 h 1088"/>
                <a:gd name="connsiteX2" fmla="*/ -606 w 999"/>
                <a:gd name="connsiteY2" fmla="*/ -484 h 1088"/>
              </a:gdLst>
              <a:ahLst/>
              <a:cxnLst>
                <a:cxn ang="0">
                  <a:pos x="connsiteX0" y="connsiteY0"/>
                </a:cxn>
                <a:cxn ang="0">
                  <a:pos x="connsiteX1" y="connsiteY1"/>
                </a:cxn>
                <a:cxn ang="0">
                  <a:pos x="connsiteX2" y="connsiteY2"/>
                </a:cxn>
              </a:cxnLst>
              <a:rect l="l" t="t" r="r" b="b"/>
              <a:pathLst>
                <a:path w="999" h="1088">
                  <a:moveTo>
                    <a:pt x="-606" y="-484"/>
                  </a:moveTo>
                  <a:cubicBezTo>
                    <a:pt x="-1144" y="-574"/>
                    <a:pt x="-1554" y="-1022"/>
                    <a:pt x="-1606" y="-1573"/>
                  </a:cubicBezTo>
                  <a:cubicBezTo>
                    <a:pt x="-1080" y="-1458"/>
                    <a:pt x="-670" y="-1022"/>
                    <a:pt x="-606" y="-484"/>
                  </a:cubicBezTo>
                  <a:close/>
                </a:path>
              </a:pathLst>
            </a:custGeom>
            <a:solidFill>
              <a:srgbClr val="020202"/>
            </a:solidFill>
            <a:ln w="1280" cap="flat">
              <a:noFill/>
              <a:prstDash val="solid"/>
              <a:miter/>
            </a:ln>
          </p:spPr>
          <p:txBody>
            <a:bodyPr rtlCol="0" anchor="ctr"/>
            <a:lstStyle/>
            <a:p>
              <a:endParaRPr lang="es-CO"/>
            </a:p>
          </p:txBody>
        </p:sp>
        <p:sp>
          <p:nvSpPr>
            <p:cNvPr id="352" name="Freeform: Shape 351">
              <a:extLst>
                <a:ext uri="{FF2B5EF4-FFF2-40B4-BE49-F238E27FC236}">
                  <a16:creationId xmlns:a16="http://schemas.microsoft.com/office/drawing/2014/main" id="{3591AD9F-5E12-6991-3D5D-5ED01DE35BCE}"/>
                </a:ext>
              </a:extLst>
            </p:cNvPr>
            <p:cNvSpPr/>
            <p:nvPr/>
          </p:nvSpPr>
          <p:spPr>
            <a:xfrm>
              <a:off x="-1083949" y="-315207"/>
              <a:ext cx="986" cy="1076"/>
            </a:xfrm>
            <a:custGeom>
              <a:avLst/>
              <a:gdLst>
                <a:gd name="connsiteX0" fmla="*/ -619 w 986"/>
                <a:gd name="connsiteY0" fmla="*/ -497 h 1076"/>
                <a:gd name="connsiteX1" fmla="*/ -1606 w 986"/>
                <a:gd name="connsiteY1" fmla="*/ -1573 h 1076"/>
                <a:gd name="connsiteX2" fmla="*/ -619 w 986"/>
                <a:gd name="connsiteY2" fmla="*/ -497 h 1076"/>
              </a:gdLst>
              <a:ahLst/>
              <a:cxnLst>
                <a:cxn ang="0">
                  <a:pos x="connsiteX0" y="connsiteY0"/>
                </a:cxn>
                <a:cxn ang="0">
                  <a:pos x="connsiteX1" y="connsiteY1"/>
                </a:cxn>
                <a:cxn ang="0">
                  <a:pos x="connsiteX2" y="connsiteY2"/>
                </a:cxn>
              </a:cxnLst>
              <a:rect l="l" t="t" r="r" b="b"/>
              <a:pathLst>
                <a:path w="986" h="1076">
                  <a:moveTo>
                    <a:pt x="-619" y="-497"/>
                  </a:moveTo>
                  <a:cubicBezTo>
                    <a:pt x="-1144" y="-612"/>
                    <a:pt x="-1529" y="-1048"/>
                    <a:pt x="-1606" y="-1573"/>
                  </a:cubicBezTo>
                  <a:cubicBezTo>
                    <a:pt x="-1080" y="-1458"/>
                    <a:pt x="-696" y="-1022"/>
                    <a:pt x="-619" y="-497"/>
                  </a:cubicBezTo>
                  <a:close/>
                </a:path>
              </a:pathLst>
            </a:custGeom>
            <a:solidFill>
              <a:srgbClr val="020202"/>
            </a:solidFill>
            <a:ln w="1280" cap="flat">
              <a:noFill/>
              <a:prstDash val="solid"/>
              <a:miter/>
            </a:ln>
          </p:spPr>
          <p:txBody>
            <a:bodyPr rtlCol="0" anchor="ctr"/>
            <a:lstStyle/>
            <a:p>
              <a:endParaRPr lang="es-CO"/>
            </a:p>
          </p:txBody>
        </p:sp>
        <p:sp>
          <p:nvSpPr>
            <p:cNvPr id="353" name="Freeform: Shape 352">
              <a:extLst>
                <a:ext uri="{FF2B5EF4-FFF2-40B4-BE49-F238E27FC236}">
                  <a16:creationId xmlns:a16="http://schemas.microsoft.com/office/drawing/2014/main" id="{0B462A93-BFF8-7D92-B28D-551018226F4B}"/>
                </a:ext>
              </a:extLst>
            </p:cNvPr>
            <p:cNvSpPr/>
            <p:nvPr/>
          </p:nvSpPr>
          <p:spPr>
            <a:xfrm>
              <a:off x="-1084846" y="-316181"/>
              <a:ext cx="960" cy="1050"/>
            </a:xfrm>
            <a:custGeom>
              <a:avLst/>
              <a:gdLst>
                <a:gd name="connsiteX0" fmla="*/ -645 w 960"/>
                <a:gd name="connsiteY0" fmla="*/ -522 h 1050"/>
                <a:gd name="connsiteX1" fmla="*/ -1606 w 960"/>
                <a:gd name="connsiteY1" fmla="*/ -1573 h 1050"/>
                <a:gd name="connsiteX2" fmla="*/ -645 w 960"/>
                <a:gd name="connsiteY2" fmla="*/ -522 h 1050"/>
              </a:gdLst>
              <a:ahLst/>
              <a:cxnLst>
                <a:cxn ang="0">
                  <a:pos x="connsiteX0" y="connsiteY0"/>
                </a:cxn>
                <a:cxn ang="0">
                  <a:pos x="connsiteX1" y="connsiteY1"/>
                </a:cxn>
                <a:cxn ang="0">
                  <a:pos x="connsiteX2" y="connsiteY2"/>
                </a:cxn>
              </a:cxnLst>
              <a:rect l="l" t="t" r="r" b="b"/>
              <a:pathLst>
                <a:path w="960" h="1050">
                  <a:moveTo>
                    <a:pt x="-645" y="-522"/>
                  </a:moveTo>
                  <a:cubicBezTo>
                    <a:pt x="-1144" y="-650"/>
                    <a:pt x="-1529" y="-1060"/>
                    <a:pt x="-1606" y="-1573"/>
                  </a:cubicBezTo>
                  <a:cubicBezTo>
                    <a:pt x="-1119" y="-1432"/>
                    <a:pt x="-747" y="-1022"/>
                    <a:pt x="-645" y="-522"/>
                  </a:cubicBezTo>
                  <a:close/>
                </a:path>
              </a:pathLst>
            </a:custGeom>
            <a:solidFill>
              <a:srgbClr val="020202"/>
            </a:solidFill>
            <a:ln w="1280" cap="flat">
              <a:noFill/>
              <a:prstDash val="solid"/>
              <a:miter/>
            </a:ln>
          </p:spPr>
          <p:txBody>
            <a:bodyPr rtlCol="0" anchor="ctr"/>
            <a:lstStyle/>
            <a:p>
              <a:endParaRPr lang="es-CO"/>
            </a:p>
          </p:txBody>
        </p:sp>
        <p:sp>
          <p:nvSpPr>
            <p:cNvPr id="354" name="Freeform: Shape 353">
              <a:extLst>
                <a:ext uri="{FF2B5EF4-FFF2-40B4-BE49-F238E27FC236}">
                  <a16:creationId xmlns:a16="http://schemas.microsoft.com/office/drawing/2014/main" id="{CC49B983-513C-2D22-8EB7-8789C89FD60C}"/>
                </a:ext>
              </a:extLst>
            </p:cNvPr>
            <p:cNvSpPr/>
            <p:nvPr/>
          </p:nvSpPr>
          <p:spPr>
            <a:xfrm>
              <a:off x="-1090675" y="-322753"/>
              <a:ext cx="1037" cy="1063"/>
            </a:xfrm>
            <a:custGeom>
              <a:avLst/>
              <a:gdLst>
                <a:gd name="connsiteX0" fmla="*/ -568 w 1037"/>
                <a:gd name="connsiteY0" fmla="*/ -509 h 1063"/>
                <a:gd name="connsiteX1" fmla="*/ -1606 w 1037"/>
                <a:gd name="connsiteY1" fmla="*/ -1573 h 1063"/>
                <a:gd name="connsiteX2" fmla="*/ -568 w 1037"/>
                <a:gd name="connsiteY2" fmla="*/ -509 h 1063"/>
              </a:gdLst>
              <a:ahLst/>
              <a:cxnLst>
                <a:cxn ang="0">
                  <a:pos x="connsiteX0" y="connsiteY0"/>
                </a:cxn>
                <a:cxn ang="0">
                  <a:pos x="connsiteX1" y="connsiteY1"/>
                </a:cxn>
                <a:cxn ang="0">
                  <a:pos x="connsiteX2" y="connsiteY2"/>
                </a:cxn>
              </a:cxnLst>
              <a:rect l="l" t="t" r="r" b="b"/>
              <a:pathLst>
                <a:path w="1037" h="1063">
                  <a:moveTo>
                    <a:pt x="-568" y="-509"/>
                  </a:moveTo>
                  <a:cubicBezTo>
                    <a:pt x="-1106" y="-612"/>
                    <a:pt x="-1516" y="-1035"/>
                    <a:pt x="-1606" y="-1573"/>
                  </a:cubicBezTo>
                  <a:cubicBezTo>
                    <a:pt x="-1055" y="-1496"/>
                    <a:pt x="-632" y="-1060"/>
                    <a:pt x="-568" y="-509"/>
                  </a:cubicBezTo>
                  <a:close/>
                </a:path>
              </a:pathLst>
            </a:custGeom>
            <a:solidFill>
              <a:srgbClr val="020202"/>
            </a:solidFill>
            <a:ln w="1280" cap="flat">
              <a:noFill/>
              <a:prstDash val="solid"/>
              <a:miter/>
            </a:ln>
          </p:spPr>
          <p:txBody>
            <a:bodyPr rtlCol="0" anchor="ctr"/>
            <a:lstStyle/>
            <a:p>
              <a:endParaRPr lang="es-CO"/>
            </a:p>
          </p:txBody>
        </p:sp>
        <p:sp>
          <p:nvSpPr>
            <p:cNvPr id="355" name="Freeform: Shape 354">
              <a:extLst>
                <a:ext uri="{FF2B5EF4-FFF2-40B4-BE49-F238E27FC236}">
                  <a16:creationId xmlns:a16="http://schemas.microsoft.com/office/drawing/2014/main" id="{48ACC344-B356-A1A6-A82B-A8C3A74E0B1A}"/>
                </a:ext>
              </a:extLst>
            </p:cNvPr>
            <p:cNvSpPr/>
            <p:nvPr/>
          </p:nvSpPr>
          <p:spPr>
            <a:xfrm>
              <a:off x="-1091598" y="-323714"/>
              <a:ext cx="1024" cy="1063"/>
            </a:xfrm>
            <a:custGeom>
              <a:avLst/>
              <a:gdLst>
                <a:gd name="connsiteX0" fmla="*/ -581 w 1024"/>
                <a:gd name="connsiteY0" fmla="*/ -509 h 1063"/>
                <a:gd name="connsiteX1" fmla="*/ -1606 w 1024"/>
                <a:gd name="connsiteY1" fmla="*/ -1573 h 1063"/>
                <a:gd name="connsiteX2" fmla="*/ -581 w 1024"/>
                <a:gd name="connsiteY2" fmla="*/ -509 h 1063"/>
              </a:gdLst>
              <a:ahLst/>
              <a:cxnLst>
                <a:cxn ang="0">
                  <a:pos x="connsiteX0" y="connsiteY0"/>
                </a:cxn>
                <a:cxn ang="0">
                  <a:pos x="connsiteX1" y="connsiteY1"/>
                </a:cxn>
                <a:cxn ang="0">
                  <a:pos x="connsiteX2" y="connsiteY2"/>
                </a:cxn>
              </a:cxnLst>
              <a:rect l="l" t="t" r="r" b="b"/>
              <a:pathLst>
                <a:path w="1024" h="1063">
                  <a:moveTo>
                    <a:pt x="-581" y="-509"/>
                  </a:moveTo>
                  <a:cubicBezTo>
                    <a:pt x="-1119" y="-612"/>
                    <a:pt x="-1529" y="-1035"/>
                    <a:pt x="-1606" y="-1573"/>
                  </a:cubicBezTo>
                  <a:cubicBezTo>
                    <a:pt x="-1068" y="-1470"/>
                    <a:pt x="-657" y="-1048"/>
                    <a:pt x="-581" y="-509"/>
                  </a:cubicBezTo>
                  <a:close/>
                </a:path>
              </a:pathLst>
            </a:custGeom>
            <a:solidFill>
              <a:srgbClr val="020202"/>
            </a:solidFill>
            <a:ln w="1280" cap="flat">
              <a:noFill/>
              <a:prstDash val="solid"/>
              <a:miter/>
            </a:ln>
          </p:spPr>
          <p:txBody>
            <a:bodyPr rtlCol="0" anchor="ctr"/>
            <a:lstStyle/>
            <a:p>
              <a:endParaRPr lang="es-CO"/>
            </a:p>
          </p:txBody>
        </p:sp>
        <p:sp>
          <p:nvSpPr>
            <p:cNvPr id="356" name="Freeform: Shape 355">
              <a:extLst>
                <a:ext uri="{FF2B5EF4-FFF2-40B4-BE49-F238E27FC236}">
                  <a16:creationId xmlns:a16="http://schemas.microsoft.com/office/drawing/2014/main" id="{F3EF67AB-2D4F-D9D0-E5BB-A5BDD4C7DCEE}"/>
                </a:ext>
              </a:extLst>
            </p:cNvPr>
            <p:cNvSpPr/>
            <p:nvPr/>
          </p:nvSpPr>
          <p:spPr>
            <a:xfrm>
              <a:off x="-1092546" y="-324675"/>
              <a:ext cx="1037" cy="1050"/>
            </a:xfrm>
            <a:custGeom>
              <a:avLst/>
              <a:gdLst>
                <a:gd name="connsiteX0" fmla="*/ -568 w 1037"/>
                <a:gd name="connsiteY0" fmla="*/ -522 h 1050"/>
                <a:gd name="connsiteX1" fmla="*/ -1606 w 1037"/>
                <a:gd name="connsiteY1" fmla="*/ -1573 h 1050"/>
                <a:gd name="connsiteX2" fmla="*/ -568 w 1037"/>
                <a:gd name="connsiteY2" fmla="*/ -522 h 1050"/>
              </a:gdLst>
              <a:ahLst/>
              <a:cxnLst>
                <a:cxn ang="0">
                  <a:pos x="connsiteX0" y="connsiteY0"/>
                </a:cxn>
                <a:cxn ang="0">
                  <a:pos x="connsiteX1" y="connsiteY1"/>
                </a:cxn>
                <a:cxn ang="0">
                  <a:pos x="connsiteX2" y="connsiteY2"/>
                </a:cxn>
              </a:cxnLst>
              <a:rect l="l" t="t" r="r" b="b"/>
              <a:pathLst>
                <a:path w="1037" h="1050">
                  <a:moveTo>
                    <a:pt x="-568" y="-522"/>
                  </a:moveTo>
                  <a:cubicBezTo>
                    <a:pt x="-1106" y="-612"/>
                    <a:pt x="-1516" y="-1035"/>
                    <a:pt x="-1606" y="-1573"/>
                  </a:cubicBezTo>
                  <a:cubicBezTo>
                    <a:pt x="-1068" y="-1483"/>
                    <a:pt x="-657" y="-1060"/>
                    <a:pt x="-568" y="-522"/>
                  </a:cubicBezTo>
                  <a:close/>
                </a:path>
              </a:pathLst>
            </a:custGeom>
            <a:solidFill>
              <a:srgbClr val="020202"/>
            </a:solidFill>
            <a:ln w="1280" cap="flat">
              <a:noFill/>
              <a:prstDash val="solid"/>
              <a:miter/>
            </a:ln>
          </p:spPr>
          <p:txBody>
            <a:bodyPr rtlCol="0" anchor="ctr"/>
            <a:lstStyle/>
            <a:p>
              <a:endParaRPr lang="es-CO"/>
            </a:p>
          </p:txBody>
        </p:sp>
        <p:sp>
          <p:nvSpPr>
            <p:cNvPr id="357" name="Freeform: Shape 356">
              <a:extLst>
                <a:ext uri="{FF2B5EF4-FFF2-40B4-BE49-F238E27FC236}">
                  <a16:creationId xmlns:a16="http://schemas.microsoft.com/office/drawing/2014/main" id="{F4F07B11-5E77-CA31-B7EA-5B32019C46B9}"/>
                </a:ext>
              </a:extLst>
            </p:cNvPr>
            <p:cNvSpPr/>
            <p:nvPr/>
          </p:nvSpPr>
          <p:spPr>
            <a:xfrm>
              <a:off x="-1137142" y="-359778"/>
              <a:ext cx="1114" cy="884"/>
            </a:xfrm>
            <a:custGeom>
              <a:avLst/>
              <a:gdLst>
                <a:gd name="connsiteX0" fmla="*/ -491 w 1114"/>
                <a:gd name="connsiteY0" fmla="*/ -689 h 884"/>
                <a:gd name="connsiteX1" fmla="*/ -1606 w 1114"/>
                <a:gd name="connsiteY1" fmla="*/ -1573 h 884"/>
                <a:gd name="connsiteX2" fmla="*/ -491 w 1114"/>
                <a:gd name="connsiteY2" fmla="*/ -689 h 884"/>
              </a:gdLst>
              <a:ahLst/>
              <a:cxnLst>
                <a:cxn ang="0">
                  <a:pos x="connsiteX0" y="connsiteY0"/>
                </a:cxn>
                <a:cxn ang="0">
                  <a:pos x="connsiteX1" y="connsiteY1"/>
                </a:cxn>
                <a:cxn ang="0">
                  <a:pos x="connsiteX2" y="connsiteY2"/>
                </a:cxn>
              </a:cxnLst>
              <a:rect l="l" t="t" r="r" b="b"/>
              <a:pathLst>
                <a:path w="1114" h="884">
                  <a:moveTo>
                    <a:pt x="-491" y="-689"/>
                  </a:moveTo>
                  <a:cubicBezTo>
                    <a:pt x="-1016" y="-689"/>
                    <a:pt x="-1477" y="-1060"/>
                    <a:pt x="-1606" y="-1573"/>
                  </a:cubicBezTo>
                  <a:cubicBezTo>
                    <a:pt x="-1106" y="-1496"/>
                    <a:pt x="-670" y="-1163"/>
                    <a:pt x="-491" y="-689"/>
                  </a:cubicBezTo>
                  <a:close/>
                </a:path>
              </a:pathLst>
            </a:custGeom>
            <a:solidFill>
              <a:srgbClr val="020202"/>
            </a:solidFill>
            <a:ln w="1280" cap="flat">
              <a:noFill/>
              <a:prstDash val="solid"/>
              <a:miter/>
            </a:ln>
          </p:spPr>
          <p:txBody>
            <a:bodyPr rtlCol="0" anchor="ctr"/>
            <a:lstStyle/>
            <a:p>
              <a:endParaRPr lang="es-CO"/>
            </a:p>
          </p:txBody>
        </p:sp>
        <p:sp>
          <p:nvSpPr>
            <p:cNvPr id="358" name="Freeform: Shape 357">
              <a:extLst>
                <a:ext uri="{FF2B5EF4-FFF2-40B4-BE49-F238E27FC236}">
                  <a16:creationId xmlns:a16="http://schemas.microsoft.com/office/drawing/2014/main" id="{AEB8A66B-60BE-E1B6-C1B6-421F736D6947}"/>
                </a:ext>
              </a:extLst>
            </p:cNvPr>
            <p:cNvSpPr/>
            <p:nvPr/>
          </p:nvSpPr>
          <p:spPr>
            <a:xfrm>
              <a:off x="-1093494" y="-325610"/>
              <a:ext cx="1050" cy="1037"/>
            </a:xfrm>
            <a:custGeom>
              <a:avLst/>
              <a:gdLst>
                <a:gd name="connsiteX0" fmla="*/ -555 w 1050"/>
                <a:gd name="connsiteY0" fmla="*/ -535 h 1037"/>
                <a:gd name="connsiteX1" fmla="*/ -1606 w 1050"/>
                <a:gd name="connsiteY1" fmla="*/ -1573 h 1037"/>
                <a:gd name="connsiteX2" fmla="*/ -555 w 1050"/>
                <a:gd name="connsiteY2" fmla="*/ -535 h 1037"/>
              </a:gdLst>
              <a:ahLst/>
              <a:cxnLst>
                <a:cxn ang="0">
                  <a:pos x="connsiteX0" y="connsiteY0"/>
                </a:cxn>
                <a:cxn ang="0">
                  <a:pos x="connsiteX1" y="connsiteY1"/>
                </a:cxn>
                <a:cxn ang="0">
                  <a:pos x="connsiteX2" y="connsiteY2"/>
                </a:cxn>
              </a:cxnLst>
              <a:rect l="l" t="t" r="r" b="b"/>
              <a:pathLst>
                <a:path w="1050" h="1037">
                  <a:moveTo>
                    <a:pt x="-555" y="-535"/>
                  </a:moveTo>
                  <a:cubicBezTo>
                    <a:pt x="-1093" y="-625"/>
                    <a:pt x="-1516" y="-1035"/>
                    <a:pt x="-1606" y="-1573"/>
                  </a:cubicBezTo>
                  <a:cubicBezTo>
                    <a:pt x="-1068" y="-1483"/>
                    <a:pt x="-645" y="-1073"/>
                    <a:pt x="-555" y="-535"/>
                  </a:cubicBezTo>
                  <a:close/>
                </a:path>
              </a:pathLst>
            </a:custGeom>
            <a:solidFill>
              <a:srgbClr val="020202"/>
            </a:solidFill>
            <a:ln w="1280" cap="flat">
              <a:noFill/>
              <a:prstDash val="solid"/>
              <a:miter/>
            </a:ln>
          </p:spPr>
          <p:txBody>
            <a:bodyPr rtlCol="0" anchor="ctr"/>
            <a:lstStyle/>
            <a:p>
              <a:endParaRPr lang="es-CO"/>
            </a:p>
          </p:txBody>
        </p:sp>
        <p:sp>
          <p:nvSpPr>
            <p:cNvPr id="359" name="Freeform: Shape 358">
              <a:extLst>
                <a:ext uri="{FF2B5EF4-FFF2-40B4-BE49-F238E27FC236}">
                  <a16:creationId xmlns:a16="http://schemas.microsoft.com/office/drawing/2014/main" id="{E0A823D8-01DD-6147-98AB-4DEF7FEDB9D5}"/>
                </a:ext>
              </a:extLst>
            </p:cNvPr>
            <p:cNvSpPr/>
            <p:nvPr/>
          </p:nvSpPr>
          <p:spPr>
            <a:xfrm>
              <a:off x="-1094455" y="-326558"/>
              <a:ext cx="1050" cy="1037"/>
            </a:xfrm>
            <a:custGeom>
              <a:avLst/>
              <a:gdLst>
                <a:gd name="connsiteX0" fmla="*/ -555 w 1050"/>
                <a:gd name="connsiteY0" fmla="*/ -535 h 1037"/>
                <a:gd name="connsiteX1" fmla="*/ -1606 w 1050"/>
                <a:gd name="connsiteY1" fmla="*/ -1573 h 1037"/>
                <a:gd name="connsiteX2" fmla="*/ -555 w 1050"/>
                <a:gd name="connsiteY2" fmla="*/ -535 h 1037"/>
              </a:gdLst>
              <a:ahLst/>
              <a:cxnLst>
                <a:cxn ang="0">
                  <a:pos x="connsiteX0" y="connsiteY0"/>
                </a:cxn>
                <a:cxn ang="0">
                  <a:pos x="connsiteX1" y="connsiteY1"/>
                </a:cxn>
                <a:cxn ang="0">
                  <a:pos x="connsiteX2" y="connsiteY2"/>
                </a:cxn>
              </a:cxnLst>
              <a:rect l="l" t="t" r="r" b="b"/>
              <a:pathLst>
                <a:path w="1050" h="1037">
                  <a:moveTo>
                    <a:pt x="-555" y="-535"/>
                  </a:moveTo>
                  <a:cubicBezTo>
                    <a:pt x="-1093" y="-625"/>
                    <a:pt x="-1516" y="-1035"/>
                    <a:pt x="-1606" y="-1573"/>
                  </a:cubicBezTo>
                  <a:cubicBezTo>
                    <a:pt x="-1068" y="-1483"/>
                    <a:pt x="-645" y="-1073"/>
                    <a:pt x="-555" y="-535"/>
                  </a:cubicBezTo>
                  <a:close/>
                </a:path>
              </a:pathLst>
            </a:custGeom>
            <a:solidFill>
              <a:srgbClr val="020202"/>
            </a:solidFill>
            <a:ln w="1280" cap="flat">
              <a:noFill/>
              <a:prstDash val="solid"/>
              <a:miter/>
            </a:ln>
          </p:spPr>
          <p:txBody>
            <a:bodyPr rtlCol="0" anchor="ctr"/>
            <a:lstStyle/>
            <a:p>
              <a:endParaRPr lang="es-CO"/>
            </a:p>
          </p:txBody>
        </p:sp>
        <p:sp>
          <p:nvSpPr>
            <p:cNvPr id="360" name="Freeform: Shape 359">
              <a:extLst>
                <a:ext uri="{FF2B5EF4-FFF2-40B4-BE49-F238E27FC236}">
                  <a16:creationId xmlns:a16="http://schemas.microsoft.com/office/drawing/2014/main" id="{509B8D4D-1EA2-97DD-3BA7-CD6E74476553}"/>
                </a:ext>
              </a:extLst>
            </p:cNvPr>
            <p:cNvSpPr/>
            <p:nvPr/>
          </p:nvSpPr>
          <p:spPr>
            <a:xfrm>
              <a:off x="-1095416" y="-327506"/>
              <a:ext cx="1063" cy="1037"/>
            </a:xfrm>
            <a:custGeom>
              <a:avLst/>
              <a:gdLst>
                <a:gd name="connsiteX0" fmla="*/ -542 w 1063"/>
                <a:gd name="connsiteY0" fmla="*/ -535 h 1037"/>
                <a:gd name="connsiteX1" fmla="*/ -1606 w 1063"/>
                <a:gd name="connsiteY1" fmla="*/ -1573 h 1037"/>
                <a:gd name="connsiteX2" fmla="*/ -542 w 1063"/>
                <a:gd name="connsiteY2" fmla="*/ -535 h 1037"/>
              </a:gdLst>
              <a:ahLst/>
              <a:cxnLst>
                <a:cxn ang="0">
                  <a:pos x="connsiteX0" y="connsiteY0"/>
                </a:cxn>
                <a:cxn ang="0">
                  <a:pos x="connsiteX1" y="connsiteY1"/>
                </a:cxn>
                <a:cxn ang="0">
                  <a:pos x="connsiteX2" y="connsiteY2"/>
                </a:cxn>
              </a:cxnLst>
              <a:rect l="l" t="t" r="r" b="b"/>
              <a:pathLst>
                <a:path w="1063" h="1037">
                  <a:moveTo>
                    <a:pt x="-542" y="-535"/>
                  </a:moveTo>
                  <a:cubicBezTo>
                    <a:pt x="-1080" y="-625"/>
                    <a:pt x="-1503" y="-1035"/>
                    <a:pt x="-1606" y="-1573"/>
                  </a:cubicBezTo>
                  <a:cubicBezTo>
                    <a:pt x="-1068" y="-1483"/>
                    <a:pt x="-645" y="-1073"/>
                    <a:pt x="-542" y="-535"/>
                  </a:cubicBezTo>
                  <a:close/>
                </a:path>
              </a:pathLst>
            </a:custGeom>
            <a:solidFill>
              <a:srgbClr val="020202"/>
            </a:solidFill>
            <a:ln w="1280" cap="flat">
              <a:noFill/>
              <a:prstDash val="solid"/>
              <a:miter/>
            </a:ln>
          </p:spPr>
          <p:txBody>
            <a:bodyPr rtlCol="0" anchor="ctr"/>
            <a:lstStyle/>
            <a:p>
              <a:endParaRPr lang="es-CO"/>
            </a:p>
          </p:txBody>
        </p:sp>
        <p:sp>
          <p:nvSpPr>
            <p:cNvPr id="361" name="Freeform: Shape 360">
              <a:extLst>
                <a:ext uri="{FF2B5EF4-FFF2-40B4-BE49-F238E27FC236}">
                  <a16:creationId xmlns:a16="http://schemas.microsoft.com/office/drawing/2014/main" id="{E30724B2-AAEE-77B9-AFA5-D76E0A31D2E4}"/>
                </a:ext>
              </a:extLst>
            </p:cNvPr>
            <p:cNvSpPr/>
            <p:nvPr/>
          </p:nvSpPr>
          <p:spPr>
            <a:xfrm>
              <a:off x="-1096376" y="-328428"/>
              <a:ext cx="1063" cy="1024"/>
            </a:xfrm>
            <a:custGeom>
              <a:avLst/>
              <a:gdLst>
                <a:gd name="connsiteX0" fmla="*/ -542 w 1063"/>
                <a:gd name="connsiteY0" fmla="*/ -548 h 1024"/>
                <a:gd name="connsiteX1" fmla="*/ -1606 w 1063"/>
                <a:gd name="connsiteY1" fmla="*/ -1573 h 1024"/>
                <a:gd name="connsiteX2" fmla="*/ -542 w 1063"/>
                <a:gd name="connsiteY2" fmla="*/ -548 h 1024"/>
              </a:gdLst>
              <a:ahLst/>
              <a:cxnLst>
                <a:cxn ang="0">
                  <a:pos x="connsiteX0" y="connsiteY0"/>
                </a:cxn>
                <a:cxn ang="0">
                  <a:pos x="connsiteX1" y="connsiteY1"/>
                </a:cxn>
                <a:cxn ang="0">
                  <a:pos x="connsiteX2" y="connsiteY2"/>
                </a:cxn>
              </a:cxnLst>
              <a:rect l="l" t="t" r="r" b="b"/>
              <a:pathLst>
                <a:path w="1063" h="1024">
                  <a:moveTo>
                    <a:pt x="-542" y="-548"/>
                  </a:moveTo>
                  <a:cubicBezTo>
                    <a:pt x="-1093" y="-599"/>
                    <a:pt x="-1529" y="-1022"/>
                    <a:pt x="-1606" y="-1573"/>
                  </a:cubicBezTo>
                  <a:cubicBezTo>
                    <a:pt x="-1055" y="-1522"/>
                    <a:pt x="-619" y="-1099"/>
                    <a:pt x="-542" y="-548"/>
                  </a:cubicBezTo>
                  <a:close/>
                </a:path>
              </a:pathLst>
            </a:custGeom>
            <a:solidFill>
              <a:srgbClr val="020202"/>
            </a:solidFill>
            <a:ln w="1280" cap="flat">
              <a:noFill/>
              <a:prstDash val="solid"/>
              <a:miter/>
            </a:ln>
          </p:spPr>
          <p:txBody>
            <a:bodyPr rtlCol="0" anchor="ctr"/>
            <a:lstStyle/>
            <a:p>
              <a:endParaRPr lang="es-CO"/>
            </a:p>
          </p:txBody>
        </p:sp>
        <p:sp>
          <p:nvSpPr>
            <p:cNvPr id="362" name="Freeform: Shape 361">
              <a:extLst>
                <a:ext uri="{FF2B5EF4-FFF2-40B4-BE49-F238E27FC236}">
                  <a16:creationId xmlns:a16="http://schemas.microsoft.com/office/drawing/2014/main" id="{642F50C5-463A-001A-4D47-BE0154052F6B}"/>
                </a:ext>
              </a:extLst>
            </p:cNvPr>
            <p:cNvSpPr/>
            <p:nvPr/>
          </p:nvSpPr>
          <p:spPr>
            <a:xfrm>
              <a:off x="-1102923" y="-334193"/>
              <a:ext cx="1050" cy="935"/>
            </a:xfrm>
            <a:custGeom>
              <a:avLst/>
              <a:gdLst>
                <a:gd name="connsiteX0" fmla="*/ -555 w 1050"/>
                <a:gd name="connsiteY0" fmla="*/ -638 h 935"/>
                <a:gd name="connsiteX1" fmla="*/ -1606 w 1050"/>
                <a:gd name="connsiteY1" fmla="*/ -1573 h 935"/>
              </a:gdLst>
              <a:ahLst/>
              <a:cxnLst>
                <a:cxn ang="0">
                  <a:pos x="connsiteX0" y="connsiteY0"/>
                </a:cxn>
                <a:cxn ang="0">
                  <a:pos x="connsiteX1" y="connsiteY1"/>
                </a:cxn>
              </a:cxnLst>
              <a:rect l="l" t="t" r="r" b="b"/>
              <a:pathLst>
                <a:path w="1050" h="935">
                  <a:moveTo>
                    <a:pt x="-555" y="-638"/>
                  </a:moveTo>
                  <a:cubicBezTo>
                    <a:pt x="-1067" y="-689"/>
                    <a:pt x="-1490" y="-1073"/>
                    <a:pt x="-1606" y="-1573"/>
                  </a:cubicBezTo>
                  <a:close/>
                </a:path>
              </a:pathLst>
            </a:custGeom>
            <a:solidFill>
              <a:srgbClr val="020202"/>
            </a:solidFill>
            <a:ln w="1280" cap="flat">
              <a:noFill/>
              <a:prstDash val="solid"/>
              <a:miter/>
            </a:ln>
          </p:spPr>
          <p:txBody>
            <a:bodyPr rtlCol="0" anchor="ctr"/>
            <a:lstStyle/>
            <a:p>
              <a:endParaRPr lang="es-CO"/>
            </a:p>
          </p:txBody>
        </p:sp>
        <p:sp>
          <p:nvSpPr>
            <p:cNvPr id="363" name="Freeform: Shape 362">
              <a:extLst>
                <a:ext uri="{FF2B5EF4-FFF2-40B4-BE49-F238E27FC236}">
                  <a16:creationId xmlns:a16="http://schemas.microsoft.com/office/drawing/2014/main" id="{CD404BE2-3016-4411-0069-5C9B5336AEA7}"/>
                </a:ext>
              </a:extLst>
            </p:cNvPr>
            <p:cNvSpPr/>
            <p:nvPr/>
          </p:nvSpPr>
          <p:spPr>
            <a:xfrm>
              <a:off x="-1103884" y="-335090"/>
              <a:ext cx="1101" cy="960"/>
            </a:xfrm>
            <a:custGeom>
              <a:avLst/>
              <a:gdLst>
                <a:gd name="connsiteX0" fmla="*/ -504 w 1101"/>
                <a:gd name="connsiteY0" fmla="*/ -612 h 960"/>
                <a:gd name="connsiteX1" fmla="*/ -1606 w 1101"/>
                <a:gd name="connsiteY1" fmla="*/ -1573 h 960"/>
                <a:gd name="connsiteX2" fmla="*/ -504 w 1101"/>
                <a:gd name="connsiteY2" fmla="*/ -612 h 960"/>
              </a:gdLst>
              <a:ahLst/>
              <a:cxnLst>
                <a:cxn ang="0">
                  <a:pos x="connsiteX0" y="connsiteY0"/>
                </a:cxn>
                <a:cxn ang="0">
                  <a:pos x="connsiteX1" y="connsiteY1"/>
                </a:cxn>
                <a:cxn ang="0">
                  <a:pos x="connsiteX2" y="connsiteY2"/>
                </a:cxn>
              </a:cxnLst>
              <a:rect l="l" t="t" r="r" b="b"/>
              <a:pathLst>
                <a:path w="1101" h="960">
                  <a:moveTo>
                    <a:pt x="-504" y="-612"/>
                  </a:moveTo>
                  <a:cubicBezTo>
                    <a:pt x="-1042" y="-676"/>
                    <a:pt x="-1477" y="-1048"/>
                    <a:pt x="-1606" y="-1573"/>
                  </a:cubicBezTo>
                  <a:cubicBezTo>
                    <a:pt x="-1067" y="-1509"/>
                    <a:pt x="-632" y="-1137"/>
                    <a:pt x="-504" y="-612"/>
                  </a:cubicBezTo>
                  <a:close/>
                </a:path>
              </a:pathLst>
            </a:custGeom>
            <a:solidFill>
              <a:srgbClr val="020202"/>
            </a:solidFill>
            <a:ln w="1280" cap="flat">
              <a:noFill/>
              <a:prstDash val="solid"/>
              <a:miter/>
            </a:ln>
          </p:spPr>
          <p:txBody>
            <a:bodyPr rtlCol="0" anchor="ctr"/>
            <a:lstStyle/>
            <a:p>
              <a:endParaRPr lang="es-CO"/>
            </a:p>
          </p:txBody>
        </p:sp>
        <p:sp>
          <p:nvSpPr>
            <p:cNvPr id="364" name="Freeform: Shape 363">
              <a:extLst>
                <a:ext uri="{FF2B5EF4-FFF2-40B4-BE49-F238E27FC236}">
                  <a16:creationId xmlns:a16="http://schemas.microsoft.com/office/drawing/2014/main" id="{F2D77065-1F32-1645-9DD5-CF42C3F5C18C}"/>
                </a:ext>
              </a:extLst>
            </p:cNvPr>
            <p:cNvSpPr/>
            <p:nvPr/>
          </p:nvSpPr>
          <p:spPr>
            <a:xfrm>
              <a:off x="-1107753" y="-337922"/>
              <a:ext cx="1127" cy="909"/>
            </a:xfrm>
            <a:custGeom>
              <a:avLst/>
              <a:gdLst>
                <a:gd name="connsiteX0" fmla="*/ -478 w 1127"/>
                <a:gd name="connsiteY0" fmla="*/ -663 h 909"/>
                <a:gd name="connsiteX1" fmla="*/ -1606 w 1127"/>
                <a:gd name="connsiteY1" fmla="*/ -1573 h 909"/>
                <a:gd name="connsiteX2" fmla="*/ -478 w 1127"/>
                <a:gd name="connsiteY2" fmla="*/ -663 h 909"/>
              </a:gdLst>
              <a:ahLst/>
              <a:cxnLst>
                <a:cxn ang="0">
                  <a:pos x="connsiteX0" y="connsiteY0"/>
                </a:cxn>
                <a:cxn ang="0">
                  <a:pos x="connsiteX1" y="connsiteY1"/>
                </a:cxn>
                <a:cxn ang="0">
                  <a:pos x="connsiteX2" y="connsiteY2"/>
                </a:cxn>
              </a:cxnLst>
              <a:rect l="l" t="t" r="r" b="b"/>
              <a:pathLst>
                <a:path w="1127" h="909">
                  <a:moveTo>
                    <a:pt x="-478" y="-663"/>
                  </a:moveTo>
                  <a:cubicBezTo>
                    <a:pt x="-1016" y="-676"/>
                    <a:pt x="-1478" y="-1048"/>
                    <a:pt x="-1606" y="-1573"/>
                  </a:cubicBezTo>
                  <a:cubicBezTo>
                    <a:pt x="-1080" y="-1534"/>
                    <a:pt x="-632" y="-1176"/>
                    <a:pt x="-478" y="-663"/>
                  </a:cubicBezTo>
                  <a:close/>
                </a:path>
              </a:pathLst>
            </a:custGeom>
            <a:solidFill>
              <a:srgbClr val="020202"/>
            </a:solidFill>
            <a:ln w="1280" cap="flat">
              <a:noFill/>
              <a:prstDash val="solid"/>
              <a:miter/>
            </a:ln>
          </p:spPr>
          <p:txBody>
            <a:bodyPr rtlCol="0" anchor="ctr"/>
            <a:lstStyle/>
            <a:p>
              <a:endParaRPr lang="es-CO"/>
            </a:p>
          </p:txBody>
        </p:sp>
        <p:sp>
          <p:nvSpPr>
            <p:cNvPr id="365" name="Freeform: Shape 364">
              <a:extLst>
                <a:ext uri="{FF2B5EF4-FFF2-40B4-BE49-F238E27FC236}">
                  <a16:creationId xmlns:a16="http://schemas.microsoft.com/office/drawing/2014/main" id="{A15311B0-00D8-359C-9A38-59E6BAF16190}"/>
                </a:ext>
              </a:extLst>
            </p:cNvPr>
            <p:cNvSpPr/>
            <p:nvPr/>
          </p:nvSpPr>
          <p:spPr>
            <a:xfrm>
              <a:off x="-1110584" y="-339830"/>
              <a:ext cx="1127" cy="871"/>
            </a:xfrm>
            <a:custGeom>
              <a:avLst/>
              <a:gdLst>
                <a:gd name="connsiteX0" fmla="*/ -478 w 1127"/>
                <a:gd name="connsiteY0" fmla="*/ -702 h 871"/>
                <a:gd name="connsiteX1" fmla="*/ -1606 w 1127"/>
                <a:gd name="connsiteY1" fmla="*/ -1573 h 871"/>
                <a:gd name="connsiteX2" fmla="*/ -478 w 1127"/>
                <a:gd name="connsiteY2" fmla="*/ -702 h 871"/>
              </a:gdLst>
              <a:ahLst/>
              <a:cxnLst>
                <a:cxn ang="0">
                  <a:pos x="connsiteX0" y="connsiteY0"/>
                </a:cxn>
                <a:cxn ang="0">
                  <a:pos x="connsiteX1" y="connsiteY1"/>
                </a:cxn>
                <a:cxn ang="0">
                  <a:pos x="connsiteX2" y="connsiteY2"/>
                </a:cxn>
              </a:cxnLst>
              <a:rect l="l" t="t" r="r" b="b"/>
              <a:pathLst>
                <a:path w="1127" h="871">
                  <a:moveTo>
                    <a:pt x="-478" y="-702"/>
                  </a:moveTo>
                  <a:cubicBezTo>
                    <a:pt x="-1003" y="-702"/>
                    <a:pt x="-1477" y="-1060"/>
                    <a:pt x="-1606" y="-1573"/>
                  </a:cubicBezTo>
                  <a:cubicBezTo>
                    <a:pt x="-1093" y="-1522"/>
                    <a:pt x="-657" y="-1176"/>
                    <a:pt x="-478" y="-702"/>
                  </a:cubicBezTo>
                  <a:close/>
                </a:path>
              </a:pathLst>
            </a:custGeom>
            <a:solidFill>
              <a:srgbClr val="020202"/>
            </a:solidFill>
            <a:ln w="1280" cap="flat">
              <a:noFill/>
              <a:prstDash val="solid"/>
              <a:miter/>
            </a:ln>
          </p:spPr>
          <p:txBody>
            <a:bodyPr rtlCol="0" anchor="ctr"/>
            <a:lstStyle/>
            <a:p>
              <a:endParaRPr lang="es-CO"/>
            </a:p>
          </p:txBody>
        </p:sp>
        <p:sp>
          <p:nvSpPr>
            <p:cNvPr id="366" name="Freeform: Shape 365">
              <a:extLst>
                <a:ext uri="{FF2B5EF4-FFF2-40B4-BE49-F238E27FC236}">
                  <a16:creationId xmlns:a16="http://schemas.microsoft.com/office/drawing/2014/main" id="{F5611AB3-61AD-0C35-DD3E-040CC35F3378}"/>
                </a:ext>
              </a:extLst>
            </p:cNvPr>
            <p:cNvSpPr/>
            <p:nvPr/>
          </p:nvSpPr>
          <p:spPr>
            <a:xfrm>
              <a:off x="-1117182" y="-345570"/>
              <a:ext cx="1063" cy="948"/>
            </a:xfrm>
            <a:custGeom>
              <a:avLst/>
              <a:gdLst>
                <a:gd name="connsiteX0" fmla="*/ -542 w 1063"/>
                <a:gd name="connsiteY0" fmla="*/ -625 h 948"/>
                <a:gd name="connsiteX1" fmla="*/ -1606 w 1063"/>
                <a:gd name="connsiteY1" fmla="*/ -1573 h 948"/>
                <a:gd name="connsiteX2" fmla="*/ -542 w 1063"/>
                <a:gd name="connsiteY2" fmla="*/ -625 h 948"/>
              </a:gdLst>
              <a:ahLst/>
              <a:cxnLst>
                <a:cxn ang="0">
                  <a:pos x="connsiteX0" y="connsiteY0"/>
                </a:cxn>
                <a:cxn ang="0">
                  <a:pos x="connsiteX1" y="connsiteY1"/>
                </a:cxn>
                <a:cxn ang="0">
                  <a:pos x="connsiteX2" y="connsiteY2"/>
                </a:cxn>
              </a:cxnLst>
              <a:rect l="l" t="t" r="r" b="b"/>
              <a:pathLst>
                <a:path w="1063" h="948">
                  <a:moveTo>
                    <a:pt x="-542" y="-625"/>
                  </a:moveTo>
                  <a:cubicBezTo>
                    <a:pt x="-1068" y="-676"/>
                    <a:pt x="-1503" y="-1061"/>
                    <a:pt x="-1606" y="-1573"/>
                  </a:cubicBezTo>
                  <a:cubicBezTo>
                    <a:pt x="-1106" y="-1470"/>
                    <a:pt x="-696" y="-1112"/>
                    <a:pt x="-542" y="-625"/>
                  </a:cubicBezTo>
                  <a:close/>
                </a:path>
              </a:pathLst>
            </a:custGeom>
            <a:solidFill>
              <a:srgbClr val="020202"/>
            </a:solidFill>
            <a:ln w="1280" cap="flat">
              <a:noFill/>
              <a:prstDash val="solid"/>
              <a:miter/>
            </a:ln>
          </p:spPr>
          <p:txBody>
            <a:bodyPr rtlCol="0" anchor="ctr"/>
            <a:lstStyle/>
            <a:p>
              <a:endParaRPr lang="es-CO"/>
            </a:p>
          </p:txBody>
        </p:sp>
        <p:sp>
          <p:nvSpPr>
            <p:cNvPr id="367" name="Freeform: Shape 366">
              <a:extLst>
                <a:ext uri="{FF2B5EF4-FFF2-40B4-BE49-F238E27FC236}">
                  <a16:creationId xmlns:a16="http://schemas.microsoft.com/office/drawing/2014/main" id="{2F0D5CD3-1E43-4167-4C80-A4F70C194FB5}"/>
                </a:ext>
              </a:extLst>
            </p:cNvPr>
            <p:cNvSpPr/>
            <p:nvPr/>
          </p:nvSpPr>
          <p:spPr>
            <a:xfrm>
              <a:off x="-1118207" y="-346441"/>
              <a:ext cx="1101" cy="973"/>
            </a:xfrm>
            <a:custGeom>
              <a:avLst/>
              <a:gdLst>
                <a:gd name="connsiteX0" fmla="*/ -504 w 1101"/>
                <a:gd name="connsiteY0" fmla="*/ -599 h 973"/>
                <a:gd name="connsiteX1" fmla="*/ -1606 w 1101"/>
                <a:gd name="connsiteY1" fmla="*/ -1573 h 973"/>
                <a:gd name="connsiteX2" fmla="*/ -504 w 1101"/>
                <a:gd name="connsiteY2" fmla="*/ -599 h 973"/>
              </a:gdLst>
              <a:ahLst/>
              <a:cxnLst>
                <a:cxn ang="0">
                  <a:pos x="connsiteX0" y="connsiteY0"/>
                </a:cxn>
                <a:cxn ang="0">
                  <a:pos x="connsiteX1" y="connsiteY1"/>
                </a:cxn>
                <a:cxn ang="0">
                  <a:pos x="connsiteX2" y="connsiteY2"/>
                </a:cxn>
              </a:cxnLst>
              <a:rect l="l" t="t" r="r" b="b"/>
              <a:pathLst>
                <a:path w="1101" h="973">
                  <a:moveTo>
                    <a:pt x="-504" y="-599"/>
                  </a:moveTo>
                  <a:cubicBezTo>
                    <a:pt x="-1042" y="-663"/>
                    <a:pt x="-1477" y="-1048"/>
                    <a:pt x="-1606" y="-1573"/>
                  </a:cubicBezTo>
                  <a:cubicBezTo>
                    <a:pt x="-1068" y="-1509"/>
                    <a:pt x="-632" y="-1125"/>
                    <a:pt x="-504" y="-599"/>
                  </a:cubicBezTo>
                  <a:close/>
                </a:path>
              </a:pathLst>
            </a:custGeom>
            <a:solidFill>
              <a:srgbClr val="020202"/>
            </a:solidFill>
            <a:ln w="1280" cap="flat">
              <a:noFill/>
              <a:prstDash val="solid"/>
              <a:miter/>
            </a:ln>
          </p:spPr>
          <p:txBody>
            <a:bodyPr rtlCol="0" anchor="ctr"/>
            <a:lstStyle/>
            <a:p>
              <a:endParaRPr lang="es-CO"/>
            </a:p>
          </p:txBody>
        </p:sp>
        <p:sp>
          <p:nvSpPr>
            <p:cNvPr id="368" name="Freeform: Shape 367">
              <a:extLst>
                <a:ext uri="{FF2B5EF4-FFF2-40B4-BE49-F238E27FC236}">
                  <a16:creationId xmlns:a16="http://schemas.microsoft.com/office/drawing/2014/main" id="{0557822B-2546-E5EE-BFEB-0AEF809FFA32}"/>
                </a:ext>
              </a:extLst>
            </p:cNvPr>
            <p:cNvSpPr/>
            <p:nvPr/>
          </p:nvSpPr>
          <p:spPr>
            <a:xfrm>
              <a:off x="-1035486" y="408862"/>
              <a:ext cx="151945" cy="362604"/>
            </a:xfrm>
            <a:custGeom>
              <a:avLst/>
              <a:gdLst>
                <a:gd name="connsiteX0" fmla="*/ 3201 w 151945"/>
                <a:gd name="connsiteY0" fmla="*/ 360971 h 362604"/>
                <a:gd name="connsiteX1" fmla="*/ 1587 w 151945"/>
                <a:gd name="connsiteY1" fmla="*/ 358101 h 362604"/>
                <a:gd name="connsiteX2" fmla="*/ -1552 w 151945"/>
                <a:gd name="connsiteY2" fmla="*/ 347634 h 362604"/>
                <a:gd name="connsiteX3" fmla="*/ 4008 w 151945"/>
                <a:gd name="connsiteY3" fmla="*/ 338333 h 362604"/>
                <a:gd name="connsiteX4" fmla="*/ 10875 w 151945"/>
                <a:gd name="connsiteY4" fmla="*/ 335169 h 362604"/>
                <a:gd name="connsiteX5" fmla="*/ 45222 w 151945"/>
                <a:gd name="connsiteY5" fmla="*/ 315695 h 362604"/>
                <a:gd name="connsiteX6" fmla="*/ 58456 w 151945"/>
                <a:gd name="connsiteY6" fmla="*/ 304293 h 362604"/>
                <a:gd name="connsiteX7" fmla="*/ 76546 w 151945"/>
                <a:gd name="connsiteY7" fmla="*/ 280156 h 362604"/>
                <a:gd name="connsiteX8" fmla="*/ 87628 w 151945"/>
                <a:gd name="connsiteY8" fmla="*/ 248205 h 362604"/>
                <a:gd name="connsiteX9" fmla="*/ 91203 w 151945"/>
                <a:gd name="connsiteY9" fmla="*/ 229231 h 362604"/>
                <a:gd name="connsiteX10" fmla="*/ 92484 w 151945"/>
                <a:gd name="connsiteY10" fmla="*/ 217047 h 362604"/>
                <a:gd name="connsiteX11" fmla="*/ 94149 w 151945"/>
                <a:gd name="connsiteY11" fmla="*/ 189285 h 362604"/>
                <a:gd name="connsiteX12" fmla="*/ 98364 w 151945"/>
                <a:gd name="connsiteY12" fmla="*/ 156603 h 362604"/>
                <a:gd name="connsiteX13" fmla="*/ 104193 w 151945"/>
                <a:gd name="connsiteY13" fmla="*/ 127982 h 362604"/>
                <a:gd name="connsiteX14" fmla="*/ 111240 w 151945"/>
                <a:gd name="connsiteY14" fmla="*/ 93853 h 362604"/>
                <a:gd name="connsiteX15" fmla="*/ 117184 w 151945"/>
                <a:gd name="connsiteY15" fmla="*/ 56700 h 362604"/>
                <a:gd name="connsiteX16" fmla="*/ 128407 w 151945"/>
                <a:gd name="connsiteY16" fmla="*/ 19687 h 362604"/>
                <a:gd name="connsiteX17" fmla="*/ 133826 w 151945"/>
                <a:gd name="connsiteY17" fmla="*/ 8682 h 362604"/>
                <a:gd name="connsiteX18" fmla="*/ 150340 w 151945"/>
                <a:gd name="connsiteY18" fmla="*/ -1567 h 362604"/>
                <a:gd name="connsiteX19" fmla="*/ 142256 w 151945"/>
                <a:gd name="connsiteY19" fmla="*/ 42389 h 362604"/>
                <a:gd name="connsiteX20" fmla="*/ 138746 w 151945"/>
                <a:gd name="connsiteY20" fmla="*/ 65168 h 362604"/>
                <a:gd name="connsiteX21" fmla="*/ 133698 w 151945"/>
                <a:gd name="connsiteY21" fmla="*/ 95774 h 362604"/>
                <a:gd name="connsiteX22" fmla="*/ 126575 w 151945"/>
                <a:gd name="connsiteY22" fmla="*/ 130813 h 362604"/>
                <a:gd name="connsiteX23" fmla="*/ 122232 w 151945"/>
                <a:gd name="connsiteY23" fmla="*/ 153464 h 362604"/>
                <a:gd name="connsiteX24" fmla="*/ 121220 w 151945"/>
                <a:gd name="connsiteY24" fmla="*/ 162317 h 362604"/>
                <a:gd name="connsiteX25" fmla="*/ 117569 w 151945"/>
                <a:gd name="connsiteY25" fmla="*/ 181739 h 362604"/>
                <a:gd name="connsiteX26" fmla="*/ 116185 w 151945"/>
                <a:gd name="connsiteY26" fmla="*/ 193897 h 362604"/>
                <a:gd name="connsiteX27" fmla="*/ 115109 w 151945"/>
                <a:gd name="connsiteY27" fmla="*/ 218892 h 362604"/>
                <a:gd name="connsiteX28" fmla="*/ 100709 w 151945"/>
                <a:gd name="connsiteY28" fmla="*/ 282565 h 362604"/>
                <a:gd name="connsiteX29" fmla="*/ 90780 w 151945"/>
                <a:gd name="connsiteY29" fmla="*/ 301411 h 362604"/>
                <a:gd name="connsiteX30" fmla="*/ 87308 w 151945"/>
                <a:gd name="connsiteY30" fmla="*/ 307586 h 362604"/>
                <a:gd name="connsiteX31" fmla="*/ 65887 w 151945"/>
                <a:gd name="connsiteY31" fmla="*/ 331300 h 362604"/>
                <a:gd name="connsiteX32" fmla="*/ 45094 w 151945"/>
                <a:gd name="connsiteY32" fmla="*/ 346814 h 362604"/>
                <a:gd name="connsiteX33" fmla="*/ 11311 w 151945"/>
                <a:gd name="connsiteY33" fmla="*/ 360830 h 362604"/>
                <a:gd name="connsiteX34" fmla="*/ 3201 w 151945"/>
                <a:gd name="connsiteY34" fmla="*/ 360971 h 36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51945" h="362604">
                  <a:moveTo>
                    <a:pt x="3201" y="360971"/>
                  </a:moveTo>
                  <a:cubicBezTo>
                    <a:pt x="2829" y="359933"/>
                    <a:pt x="2279" y="358959"/>
                    <a:pt x="1587" y="358101"/>
                  </a:cubicBezTo>
                  <a:cubicBezTo>
                    <a:pt x="-1693" y="355231"/>
                    <a:pt x="-1719" y="351503"/>
                    <a:pt x="-1552" y="347634"/>
                  </a:cubicBezTo>
                  <a:cubicBezTo>
                    <a:pt x="-1526" y="343752"/>
                    <a:pt x="600" y="340191"/>
                    <a:pt x="4008" y="338333"/>
                  </a:cubicBezTo>
                  <a:cubicBezTo>
                    <a:pt x="6173" y="337026"/>
                    <a:pt x="8479" y="335963"/>
                    <a:pt x="10875" y="335169"/>
                  </a:cubicBezTo>
                  <a:cubicBezTo>
                    <a:pt x="23686" y="331107"/>
                    <a:pt x="34807" y="324048"/>
                    <a:pt x="45222" y="315695"/>
                  </a:cubicBezTo>
                  <a:cubicBezTo>
                    <a:pt x="49770" y="312057"/>
                    <a:pt x="54472" y="308598"/>
                    <a:pt x="58456" y="304293"/>
                  </a:cubicBezTo>
                  <a:cubicBezTo>
                    <a:pt x="65375" y="296952"/>
                    <a:pt x="71447" y="288855"/>
                    <a:pt x="76546" y="280156"/>
                  </a:cubicBezTo>
                  <a:cubicBezTo>
                    <a:pt x="82030" y="270215"/>
                    <a:pt x="85783" y="259402"/>
                    <a:pt x="87628" y="248205"/>
                  </a:cubicBezTo>
                  <a:cubicBezTo>
                    <a:pt x="88794" y="241876"/>
                    <a:pt x="90190" y="235585"/>
                    <a:pt x="91203" y="229231"/>
                  </a:cubicBezTo>
                  <a:cubicBezTo>
                    <a:pt x="91843" y="225208"/>
                    <a:pt x="91984" y="221109"/>
                    <a:pt x="92484" y="217047"/>
                  </a:cubicBezTo>
                  <a:cubicBezTo>
                    <a:pt x="93457" y="207823"/>
                    <a:pt x="93470" y="198535"/>
                    <a:pt x="94149" y="189285"/>
                  </a:cubicBezTo>
                  <a:cubicBezTo>
                    <a:pt x="94969" y="178280"/>
                    <a:pt x="96852" y="167506"/>
                    <a:pt x="98364" y="156603"/>
                  </a:cubicBezTo>
                  <a:cubicBezTo>
                    <a:pt x="99645" y="146969"/>
                    <a:pt x="102028" y="137476"/>
                    <a:pt x="104193" y="127982"/>
                  </a:cubicBezTo>
                  <a:cubicBezTo>
                    <a:pt x="106756" y="116644"/>
                    <a:pt x="109702" y="105370"/>
                    <a:pt x="111240" y="93853"/>
                  </a:cubicBezTo>
                  <a:cubicBezTo>
                    <a:pt x="112892" y="81400"/>
                    <a:pt x="114571" y="68973"/>
                    <a:pt x="117184" y="56700"/>
                  </a:cubicBezTo>
                  <a:cubicBezTo>
                    <a:pt x="119721" y="44029"/>
                    <a:pt x="123487" y="31640"/>
                    <a:pt x="128407" y="19687"/>
                  </a:cubicBezTo>
                  <a:cubicBezTo>
                    <a:pt x="130008" y="15934"/>
                    <a:pt x="132161" y="12410"/>
                    <a:pt x="133826" y="8682"/>
                  </a:cubicBezTo>
                  <a:cubicBezTo>
                    <a:pt x="137042" y="1482"/>
                    <a:pt x="142615" y="-1733"/>
                    <a:pt x="150340" y="-1567"/>
                  </a:cubicBezTo>
                  <a:cubicBezTo>
                    <a:pt x="148124" y="13166"/>
                    <a:pt x="144959" y="27733"/>
                    <a:pt x="142256" y="42389"/>
                  </a:cubicBezTo>
                  <a:cubicBezTo>
                    <a:pt x="140860" y="49935"/>
                    <a:pt x="139796" y="57545"/>
                    <a:pt x="138746" y="65168"/>
                  </a:cubicBezTo>
                  <a:cubicBezTo>
                    <a:pt x="137349" y="75417"/>
                    <a:pt x="136760" y="85743"/>
                    <a:pt x="133698" y="95774"/>
                  </a:cubicBezTo>
                  <a:cubicBezTo>
                    <a:pt x="130213" y="107176"/>
                    <a:pt x="129304" y="119207"/>
                    <a:pt x="126575" y="130813"/>
                  </a:cubicBezTo>
                  <a:cubicBezTo>
                    <a:pt x="124807" y="138308"/>
                    <a:pt x="123910" y="145957"/>
                    <a:pt x="122232" y="153464"/>
                  </a:cubicBezTo>
                  <a:cubicBezTo>
                    <a:pt x="121578" y="156373"/>
                    <a:pt x="121232" y="159332"/>
                    <a:pt x="121220" y="162317"/>
                  </a:cubicBezTo>
                  <a:cubicBezTo>
                    <a:pt x="121220" y="169120"/>
                    <a:pt x="118401" y="175205"/>
                    <a:pt x="117569" y="181739"/>
                  </a:cubicBezTo>
                  <a:cubicBezTo>
                    <a:pt x="117056" y="185775"/>
                    <a:pt x="115865" y="189734"/>
                    <a:pt x="116185" y="193897"/>
                  </a:cubicBezTo>
                  <a:cubicBezTo>
                    <a:pt x="116825" y="202263"/>
                    <a:pt x="115903" y="210552"/>
                    <a:pt x="115109" y="218892"/>
                  </a:cubicBezTo>
                  <a:cubicBezTo>
                    <a:pt x="113046" y="240671"/>
                    <a:pt x="109292" y="262220"/>
                    <a:pt x="100709" y="282565"/>
                  </a:cubicBezTo>
                  <a:cubicBezTo>
                    <a:pt x="97890" y="289086"/>
                    <a:pt x="94572" y="295389"/>
                    <a:pt x="90780" y="301411"/>
                  </a:cubicBezTo>
                  <a:cubicBezTo>
                    <a:pt x="89499" y="303409"/>
                    <a:pt x="88448" y="305510"/>
                    <a:pt x="87308" y="307586"/>
                  </a:cubicBezTo>
                  <a:cubicBezTo>
                    <a:pt x="82030" y="317182"/>
                    <a:pt x="73894" y="324138"/>
                    <a:pt x="65887" y="331300"/>
                  </a:cubicBezTo>
                  <a:cubicBezTo>
                    <a:pt x="59341" y="336962"/>
                    <a:pt x="52384" y="342151"/>
                    <a:pt x="45094" y="346814"/>
                  </a:cubicBezTo>
                  <a:cubicBezTo>
                    <a:pt x="34845" y="353643"/>
                    <a:pt x="23802" y="359190"/>
                    <a:pt x="11311" y="360830"/>
                  </a:cubicBezTo>
                  <a:cubicBezTo>
                    <a:pt x="8607" y="361035"/>
                    <a:pt x="5904" y="361086"/>
                    <a:pt x="3201" y="360971"/>
                  </a:cubicBezTo>
                  <a:close/>
                </a:path>
              </a:pathLst>
            </a:custGeom>
            <a:solidFill>
              <a:srgbClr val="000000"/>
            </a:solidFill>
            <a:ln w="1280" cap="flat">
              <a:noFill/>
              <a:prstDash val="solid"/>
              <a:miter/>
            </a:ln>
          </p:spPr>
          <p:txBody>
            <a:bodyPr rtlCol="0" anchor="ctr"/>
            <a:lstStyle/>
            <a:p>
              <a:endParaRPr lang="es-CO"/>
            </a:p>
          </p:txBody>
        </p:sp>
        <p:sp>
          <p:nvSpPr>
            <p:cNvPr id="369" name="Freeform: Shape 368">
              <a:extLst>
                <a:ext uri="{FF2B5EF4-FFF2-40B4-BE49-F238E27FC236}">
                  <a16:creationId xmlns:a16="http://schemas.microsoft.com/office/drawing/2014/main" id="{705D4E69-A070-7F5E-ACC8-F6596E59397E}"/>
                </a:ext>
              </a:extLst>
            </p:cNvPr>
            <p:cNvSpPr/>
            <p:nvPr/>
          </p:nvSpPr>
          <p:spPr>
            <a:xfrm>
              <a:off x="-1107548" y="765494"/>
              <a:ext cx="22788" cy="4105"/>
            </a:xfrm>
            <a:custGeom>
              <a:avLst/>
              <a:gdLst>
                <a:gd name="connsiteX0" fmla="*/ -1606 w 22788"/>
                <a:gd name="connsiteY0" fmla="*/ 2417 h 4105"/>
                <a:gd name="connsiteX1" fmla="*/ 5633 w 22788"/>
                <a:gd name="connsiteY1" fmla="*/ -965 h 4105"/>
                <a:gd name="connsiteX2" fmla="*/ 7900 w 22788"/>
                <a:gd name="connsiteY2" fmla="*/ 611 h 4105"/>
                <a:gd name="connsiteX3" fmla="*/ 10706 w 22788"/>
                <a:gd name="connsiteY3" fmla="*/ 611 h 4105"/>
                <a:gd name="connsiteX4" fmla="*/ 17650 w 22788"/>
                <a:gd name="connsiteY4" fmla="*/ -1311 h 4105"/>
                <a:gd name="connsiteX5" fmla="*/ 21173 w 22788"/>
                <a:gd name="connsiteY5" fmla="*/ 2533 h 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788" h="4105">
                  <a:moveTo>
                    <a:pt x="-1606" y="2417"/>
                  </a:moveTo>
                  <a:cubicBezTo>
                    <a:pt x="-824" y="-1170"/>
                    <a:pt x="1866" y="-2451"/>
                    <a:pt x="5633" y="-965"/>
                  </a:cubicBezTo>
                  <a:cubicBezTo>
                    <a:pt x="6479" y="-581"/>
                    <a:pt x="7247" y="-42"/>
                    <a:pt x="7900" y="611"/>
                  </a:cubicBezTo>
                  <a:cubicBezTo>
                    <a:pt x="8913" y="1546"/>
                    <a:pt x="9822" y="1597"/>
                    <a:pt x="10706" y="611"/>
                  </a:cubicBezTo>
                  <a:cubicBezTo>
                    <a:pt x="12602" y="-1593"/>
                    <a:pt x="15152" y="-1273"/>
                    <a:pt x="17650" y="-1311"/>
                  </a:cubicBezTo>
                  <a:cubicBezTo>
                    <a:pt x="20148" y="-1349"/>
                    <a:pt x="21301" y="-30"/>
                    <a:pt x="21173" y="2533"/>
                  </a:cubicBezTo>
                  <a:close/>
                </a:path>
              </a:pathLst>
            </a:custGeom>
            <a:solidFill>
              <a:srgbClr val="020202"/>
            </a:solidFill>
            <a:ln w="1280" cap="flat">
              <a:noFill/>
              <a:prstDash val="solid"/>
              <a:miter/>
            </a:ln>
          </p:spPr>
          <p:txBody>
            <a:bodyPr rtlCol="0" anchor="ctr"/>
            <a:lstStyle/>
            <a:p>
              <a:endParaRPr lang="es-CO"/>
            </a:p>
          </p:txBody>
        </p:sp>
        <p:sp>
          <p:nvSpPr>
            <p:cNvPr id="370" name="Freeform: Shape 369">
              <a:extLst>
                <a:ext uri="{FF2B5EF4-FFF2-40B4-BE49-F238E27FC236}">
                  <a16:creationId xmlns:a16="http://schemas.microsoft.com/office/drawing/2014/main" id="{89D3E5FC-665E-27CF-20B9-89A90CAAB9F9}"/>
                </a:ext>
              </a:extLst>
            </p:cNvPr>
            <p:cNvSpPr/>
            <p:nvPr/>
          </p:nvSpPr>
          <p:spPr>
            <a:xfrm>
              <a:off x="-1141742" y="767223"/>
              <a:ext cx="30401" cy="3136"/>
            </a:xfrm>
            <a:custGeom>
              <a:avLst/>
              <a:gdLst>
                <a:gd name="connsiteX0" fmla="*/ -1606 w 30401"/>
                <a:gd name="connsiteY0" fmla="*/ 727 h 3136"/>
                <a:gd name="connsiteX1" fmla="*/ 9925 w 30401"/>
                <a:gd name="connsiteY1" fmla="*/ -862 h 3136"/>
                <a:gd name="connsiteX2" fmla="*/ 16330 w 30401"/>
                <a:gd name="connsiteY2" fmla="*/ -862 h 3136"/>
                <a:gd name="connsiteX3" fmla="*/ 28796 w 30401"/>
                <a:gd name="connsiteY3" fmla="*/ 727 h 3136"/>
                <a:gd name="connsiteX4" fmla="*/ 26234 w 30401"/>
                <a:gd name="connsiteY4" fmla="*/ 1534 h 3136"/>
                <a:gd name="connsiteX5" fmla="*/ 970 w 30401"/>
                <a:gd name="connsiteY5" fmla="*/ 1534 h 3136"/>
                <a:gd name="connsiteX6" fmla="*/ -1606 w 30401"/>
                <a:gd name="connsiteY6" fmla="*/ 727 h 3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01" h="3136">
                  <a:moveTo>
                    <a:pt x="-1606" y="727"/>
                  </a:moveTo>
                  <a:cubicBezTo>
                    <a:pt x="2238" y="419"/>
                    <a:pt x="6081" y="1342"/>
                    <a:pt x="9925" y="-862"/>
                  </a:cubicBezTo>
                  <a:cubicBezTo>
                    <a:pt x="11949" y="-1810"/>
                    <a:pt x="14306" y="-1810"/>
                    <a:pt x="16330" y="-862"/>
                  </a:cubicBezTo>
                  <a:cubicBezTo>
                    <a:pt x="20417" y="1508"/>
                    <a:pt x="24645" y="342"/>
                    <a:pt x="28796" y="727"/>
                  </a:cubicBezTo>
                  <a:cubicBezTo>
                    <a:pt x="28104" y="1367"/>
                    <a:pt x="27169" y="1662"/>
                    <a:pt x="26234" y="1534"/>
                  </a:cubicBezTo>
                  <a:lnTo>
                    <a:pt x="970" y="1534"/>
                  </a:lnTo>
                  <a:cubicBezTo>
                    <a:pt x="34" y="1662"/>
                    <a:pt x="-914" y="1367"/>
                    <a:pt x="-1606" y="727"/>
                  </a:cubicBezTo>
                  <a:close/>
                </a:path>
              </a:pathLst>
            </a:custGeom>
            <a:solidFill>
              <a:srgbClr val="020202"/>
            </a:solidFill>
            <a:ln w="1280" cap="flat">
              <a:noFill/>
              <a:prstDash val="solid"/>
              <a:miter/>
            </a:ln>
          </p:spPr>
          <p:txBody>
            <a:bodyPr rtlCol="0" anchor="ctr"/>
            <a:lstStyle/>
            <a:p>
              <a:endParaRPr lang="es-CO"/>
            </a:p>
          </p:txBody>
        </p:sp>
        <p:sp>
          <p:nvSpPr>
            <p:cNvPr id="371" name="Freeform: Shape 370">
              <a:extLst>
                <a:ext uri="{FF2B5EF4-FFF2-40B4-BE49-F238E27FC236}">
                  <a16:creationId xmlns:a16="http://schemas.microsoft.com/office/drawing/2014/main" id="{F9F54478-B3A0-F635-ADC4-9FAC73AC0777}"/>
                </a:ext>
              </a:extLst>
            </p:cNvPr>
            <p:cNvSpPr/>
            <p:nvPr/>
          </p:nvSpPr>
          <p:spPr>
            <a:xfrm>
              <a:off x="-1083847" y="767553"/>
              <a:ext cx="8493" cy="2930"/>
            </a:xfrm>
            <a:custGeom>
              <a:avLst/>
              <a:gdLst>
                <a:gd name="connsiteX0" fmla="*/ -1606 w 8493"/>
                <a:gd name="connsiteY0" fmla="*/ 397 h 2930"/>
                <a:gd name="connsiteX1" fmla="*/ 957 w 8493"/>
                <a:gd name="connsiteY1" fmla="*/ -244 h 2930"/>
                <a:gd name="connsiteX2" fmla="*/ 6888 w 8493"/>
                <a:gd name="connsiteY2" fmla="*/ 1358 h 2930"/>
                <a:gd name="connsiteX3" fmla="*/ -1606 w 8493"/>
                <a:gd name="connsiteY3" fmla="*/ 397 h 2930"/>
              </a:gdLst>
              <a:ahLst/>
              <a:cxnLst>
                <a:cxn ang="0">
                  <a:pos x="connsiteX0" y="connsiteY0"/>
                </a:cxn>
                <a:cxn ang="0">
                  <a:pos x="connsiteX1" y="connsiteY1"/>
                </a:cxn>
                <a:cxn ang="0">
                  <a:pos x="connsiteX2" y="connsiteY2"/>
                </a:cxn>
                <a:cxn ang="0">
                  <a:pos x="connsiteX3" y="connsiteY3"/>
                </a:cxn>
              </a:cxnLst>
              <a:rect l="l" t="t" r="r" b="b"/>
              <a:pathLst>
                <a:path w="8493" h="2930">
                  <a:moveTo>
                    <a:pt x="-1606" y="397"/>
                  </a:moveTo>
                  <a:cubicBezTo>
                    <a:pt x="-709" y="397"/>
                    <a:pt x="162" y="179"/>
                    <a:pt x="957" y="-244"/>
                  </a:cubicBezTo>
                  <a:cubicBezTo>
                    <a:pt x="4365" y="-2268"/>
                    <a:pt x="4633" y="-2165"/>
                    <a:pt x="6888" y="1358"/>
                  </a:cubicBezTo>
                  <a:cubicBezTo>
                    <a:pt x="4108" y="1012"/>
                    <a:pt x="1098" y="2011"/>
                    <a:pt x="-1606" y="397"/>
                  </a:cubicBezTo>
                  <a:close/>
                </a:path>
              </a:pathLst>
            </a:custGeom>
            <a:solidFill>
              <a:srgbClr val="020202"/>
            </a:solidFill>
            <a:ln w="1280" cap="flat">
              <a:noFill/>
              <a:prstDash val="solid"/>
              <a:miter/>
            </a:ln>
          </p:spPr>
          <p:txBody>
            <a:bodyPr rtlCol="0" anchor="ctr"/>
            <a:lstStyle/>
            <a:p>
              <a:endParaRPr lang="es-CO"/>
            </a:p>
          </p:txBody>
        </p:sp>
        <p:sp>
          <p:nvSpPr>
            <p:cNvPr id="372" name="Freeform: Shape 371">
              <a:extLst>
                <a:ext uri="{FF2B5EF4-FFF2-40B4-BE49-F238E27FC236}">
                  <a16:creationId xmlns:a16="http://schemas.microsoft.com/office/drawing/2014/main" id="{EEACAAEC-8D1B-608C-BCDB-68609F53A8A5}"/>
                </a:ext>
              </a:extLst>
            </p:cNvPr>
            <p:cNvSpPr/>
            <p:nvPr/>
          </p:nvSpPr>
          <p:spPr>
            <a:xfrm>
              <a:off x="-1075302" y="770456"/>
              <a:ext cx="2818" cy="862"/>
            </a:xfrm>
            <a:custGeom>
              <a:avLst/>
              <a:gdLst>
                <a:gd name="connsiteX0" fmla="*/ -1606 w 2818"/>
                <a:gd name="connsiteY0" fmla="*/ -1559 h 862"/>
                <a:gd name="connsiteX1" fmla="*/ 1213 w 2818"/>
                <a:gd name="connsiteY1" fmla="*/ -726 h 862"/>
                <a:gd name="connsiteX2" fmla="*/ -1606 w 2818"/>
                <a:gd name="connsiteY2" fmla="*/ -1559 h 862"/>
              </a:gdLst>
              <a:ahLst/>
              <a:cxnLst>
                <a:cxn ang="0">
                  <a:pos x="connsiteX0" y="connsiteY0"/>
                </a:cxn>
                <a:cxn ang="0">
                  <a:pos x="connsiteX1" y="connsiteY1"/>
                </a:cxn>
                <a:cxn ang="0">
                  <a:pos x="connsiteX2" y="connsiteY2"/>
                </a:cxn>
              </a:cxnLst>
              <a:rect l="l" t="t" r="r" b="b"/>
              <a:pathLst>
                <a:path w="2818" h="862">
                  <a:moveTo>
                    <a:pt x="-1606" y="-1559"/>
                  </a:moveTo>
                  <a:cubicBezTo>
                    <a:pt x="-593" y="-1559"/>
                    <a:pt x="496" y="-1751"/>
                    <a:pt x="1213" y="-726"/>
                  </a:cubicBezTo>
                  <a:cubicBezTo>
                    <a:pt x="188" y="-713"/>
                    <a:pt x="-901" y="-559"/>
                    <a:pt x="-1606" y="-1559"/>
                  </a:cubicBezTo>
                  <a:close/>
                </a:path>
              </a:pathLst>
            </a:custGeom>
            <a:solidFill>
              <a:srgbClr val="020202"/>
            </a:solidFill>
            <a:ln w="1280" cap="flat">
              <a:noFill/>
              <a:prstDash val="solid"/>
              <a:miter/>
            </a:ln>
          </p:spPr>
          <p:txBody>
            <a:bodyPr rtlCol="0" anchor="ctr"/>
            <a:lstStyle/>
            <a:p>
              <a:endParaRPr lang="es-CO"/>
            </a:p>
          </p:txBody>
        </p:sp>
        <p:sp>
          <p:nvSpPr>
            <p:cNvPr id="373" name="Freeform: Shape 372">
              <a:extLst>
                <a:ext uri="{FF2B5EF4-FFF2-40B4-BE49-F238E27FC236}">
                  <a16:creationId xmlns:a16="http://schemas.microsoft.com/office/drawing/2014/main" id="{F2565463-2EBC-7872-A2D6-250068B0377C}"/>
                </a:ext>
              </a:extLst>
            </p:cNvPr>
            <p:cNvSpPr/>
            <p:nvPr/>
          </p:nvSpPr>
          <p:spPr>
            <a:xfrm>
              <a:off x="-1206196" y="738160"/>
              <a:ext cx="872" cy="1012"/>
            </a:xfrm>
            <a:custGeom>
              <a:avLst/>
              <a:gdLst>
                <a:gd name="connsiteX0" fmla="*/ -1593 w 872"/>
                <a:gd name="connsiteY0" fmla="*/ -1573 h 1012"/>
                <a:gd name="connsiteX1" fmla="*/ -734 w 872"/>
                <a:gd name="connsiteY1" fmla="*/ -625 h 1012"/>
                <a:gd name="connsiteX2" fmla="*/ -734 w 872"/>
                <a:gd name="connsiteY2" fmla="*/ -561 h 1012"/>
                <a:gd name="connsiteX3" fmla="*/ -1606 w 872"/>
                <a:gd name="connsiteY3" fmla="*/ -1432 h 1012"/>
                <a:gd name="connsiteX4" fmla="*/ -1593 w 872"/>
                <a:gd name="connsiteY4" fmla="*/ -1573 h 1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2" h="1012">
                  <a:moveTo>
                    <a:pt x="-1593" y="-1573"/>
                  </a:moveTo>
                  <a:cubicBezTo>
                    <a:pt x="-1093" y="-1547"/>
                    <a:pt x="-709" y="-1125"/>
                    <a:pt x="-734" y="-625"/>
                  </a:cubicBezTo>
                  <a:cubicBezTo>
                    <a:pt x="-734" y="-599"/>
                    <a:pt x="-734" y="-586"/>
                    <a:pt x="-734" y="-561"/>
                  </a:cubicBezTo>
                  <a:cubicBezTo>
                    <a:pt x="-1221" y="-561"/>
                    <a:pt x="-1606" y="-958"/>
                    <a:pt x="-1606" y="-1432"/>
                  </a:cubicBezTo>
                  <a:cubicBezTo>
                    <a:pt x="-1606" y="-1483"/>
                    <a:pt x="-1606" y="-1522"/>
                    <a:pt x="-1593" y="-1573"/>
                  </a:cubicBezTo>
                  <a:close/>
                </a:path>
              </a:pathLst>
            </a:custGeom>
            <a:solidFill>
              <a:srgbClr val="5B5B5B"/>
            </a:solidFill>
            <a:ln w="1280" cap="flat">
              <a:noFill/>
              <a:prstDash val="solid"/>
              <a:miter/>
            </a:ln>
          </p:spPr>
          <p:txBody>
            <a:bodyPr rtlCol="0" anchor="ctr"/>
            <a:lstStyle/>
            <a:p>
              <a:endParaRPr lang="es-CO"/>
            </a:p>
          </p:txBody>
        </p:sp>
        <p:sp>
          <p:nvSpPr>
            <p:cNvPr id="374" name="Freeform: Shape 373">
              <a:extLst>
                <a:ext uri="{FF2B5EF4-FFF2-40B4-BE49-F238E27FC236}">
                  <a16:creationId xmlns:a16="http://schemas.microsoft.com/office/drawing/2014/main" id="{43EFD751-4E8A-850E-9D8D-D486EDC72D62}"/>
                </a:ext>
              </a:extLst>
            </p:cNvPr>
            <p:cNvSpPr/>
            <p:nvPr/>
          </p:nvSpPr>
          <p:spPr>
            <a:xfrm>
              <a:off x="-1205275" y="739172"/>
              <a:ext cx="899" cy="1037"/>
            </a:xfrm>
            <a:custGeom>
              <a:avLst/>
              <a:gdLst>
                <a:gd name="connsiteX0" fmla="*/ -1604 w 899"/>
                <a:gd name="connsiteY0" fmla="*/ -1573 h 1037"/>
                <a:gd name="connsiteX1" fmla="*/ -708 w 899"/>
                <a:gd name="connsiteY1" fmla="*/ -600 h 1037"/>
                <a:gd name="connsiteX2" fmla="*/ -708 w 899"/>
                <a:gd name="connsiteY2" fmla="*/ -535 h 1037"/>
                <a:gd name="connsiteX3" fmla="*/ -1604 w 899"/>
                <a:gd name="connsiteY3" fmla="*/ -1573 h 1037"/>
              </a:gdLst>
              <a:ahLst/>
              <a:cxnLst>
                <a:cxn ang="0">
                  <a:pos x="connsiteX0" y="connsiteY0"/>
                </a:cxn>
                <a:cxn ang="0">
                  <a:pos x="connsiteX1" y="connsiteY1"/>
                </a:cxn>
                <a:cxn ang="0">
                  <a:pos x="connsiteX2" y="connsiteY2"/>
                </a:cxn>
                <a:cxn ang="0">
                  <a:pos x="connsiteX3" y="connsiteY3"/>
                </a:cxn>
              </a:cxnLst>
              <a:rect l="l" t="t" r="r" b="b"/>
              <a:pathLst>
                <a:path w="899" h="1037">
                  <a:moveTo>
                    <a:pt x="-1604" y="-1573"/>
                  </a:moveTo>
                  <a:cubicBezTo>
                    <a:pt x="-1092" y="-1560"/>
                    <a:pt x="-682" y="-1125"/>
                    <a:pt x="-708" y="-600"/>
                  </a:cubicBezTo>
                  <a:cubicBezTo>
                    <a:pt x="-708" y="-587"/>
                    <a:pt x="-708" y="-561"/>
                    <a:pt x="-708" y="-535"/>
                  </a:cubicBezTo>
                  <a:cubicBezTo>
                    <a:pt x="-1233" y="-587"/>
                    <a:pt x="-1630" y="-1048"/>
                    <a:pt x="-1604" y="-1573"/>
                  </a:cubicBezTo>
                  <a:close/>
                </a:path>
              </a:pathLst>
            </a:custGeom>
            <a:solidFill>
              <a:srgbClr val="5B5B5B"/>
            </a:solidFill>
            <a:ln w="1280" cap="flat">
              <a:noFill/>
              <a:prstDash val="solid"/>
              <a:miter/>
            </a:ln>
          </p:spPr>
          <p:txBody>
            <a:bodyPr rtlCol="0" anchor="ctr"/>
            <a:lstStyle/>
            <a:p>
              <a:endParaRPr lang="es-CO"/>
            </a:p>
          </p:txBody>
        </p:sp>
        <p:sp>
          <p:nvSpPr>
            <p:cNvPr id="375" name="Freeform: Shape 374">
              <a:extLst>
                <a:ext uri="{FF2B5EF4-FFF2-40B4-BE49-F238E27FC236}">
                  <a16:creationId xmlns:a16="http://schemas.microsoft.com/office/drawing/2014/main" id="{2B6637EC-6CCE-6F4A-8617-8187289063CE}"/>
                </a:ext>
              </a:extLst>
            </p:cNvPr>
            <p:cNvSpPr/>
            <p:nvPr/>
          </p:nvSpPr>
          <p:spPr>
            <a:xfrm>
              <a:off x="-1357254" y="-110263"/>
              <a:ext cx="253510" cy="188962"/>
            </a:xfrm>
            <a:custGeom>
              <a:avLst/>
              <a:gdLst>
                <a:gd name="connsiteX0" fmla="*/ 1365 w 253510"/>
                <a:gd name="connsiteY0" fmla="*/ -1573 h 188962"/>
                <a:gd name="connsiteX1" fmla="*/ 315 w 253510"/>
                <a:gd name="connsiteY1" fmla="*/ 31019 h 188962"/>
                <a:gd name="connsiteX2" fmla="*/ 3646 w 253510"/>
                <a:gd name="connsiteY2" fmla="*/ 56642 h 188962"/>
                <a:gd name="connsiteX3" fmla="*/ 15509 w 253510"/>
                <a:gd name="connsiteY3" fmla="*/ 87390 h 188962"/>
                <a:gd name="connsiteX4" fmla="*/ 31703 w 253510"/>
                <a:gd name="connsiteY4" fmla="*/ 111731 h 188962"/>
                <a:gd name="connsiteX5" fmla="*/ 47627 w 253510"/>
                <a:gd name="connsiteY5" fmla="*/ 132230 h 188962"/>
                <a:gd name="connsiteX6" fmla="*/ 64000 w 253510"/>
                <a:gd name="connsiteY6" fmla="*/ 146438 h 188962"/>
                <a:gd name="connsiteX7" fmla="*/ 125700 w 253510"/>
                <a:gd name="connsiteY7" fmla="*/ 176672 h 188962"/>
                <a:gd name="connsiteX8" fmla="*/ 159304 w 253510"/>
                <a:gd name="connsiteY8" fmla="*/ 183629 h 188962"/>
                <a:gd name="connsiteX9" fmla="*/ 189540 w 253510"/>
                <a:gd name="connsiteY9" fmla="*/ 184193 h 188962"/>
                <a:gd name="connsiteX10" fmla="*/ 218493 w 253510"/>
                <a:gd name="connsiteY10" fmla="*/ 180862 h 188962"/>
                <a:gd name="connsiteX11" fmla="*/ 239094 w 253510"/>
                <a:gd name="connsiteY11" fmla="*/ 178774 h 188962"/>
                <a:gd name="connsiteX12" fmla="*/ 251905 w 253510"/>
                <a:gd name="connsiteY12" fmla="*/ 178710 h 188962"/>
                <a:gd name="connsiteX13" fmla="*/ 239991 w 253510"/>
                <a:gd name="connsiteY13" fmla="*/ 180542 h 188962"/>
                <a:gd name="connsiteX14" fmla="*/ 226475 w 253510"/>
                <a:gd name="connsiteY14" fmla="*/ 182220 h 188962"/>
                <a:gd name="connsiteX15" fmla="*/ 223195 w 253510"/>
                <a:gd name="connsiteY15" fmla="*/ 182502 h 188962"/>
                <a:gd name="connsiteX16" fmla="*/ 198853 w 253510"/>
                <a:gd name="connsiteY16" fmla="*/ 184936 h 188962"/>
                <a:gd name="connsiteX17" fmla="*/ 181084 w 253510"/>
                <a:gd name="connsiteY17" fmla="*/ 185602 h 188962"/>
                <a:gd name="connsiteX18" fmla="*/ 178432 w 253510"/>
                <a:gd name="connsiteY18" fmla="*/ 186217 h 188962"/>
                <a:gd name="connsiteX19" fmla="*/ 170745 w 253510"/>
                <a:gd name="connsiteY19" fmla="*/ 186486 h 188962"/>
                <a:gd name="connsiteX20" fmla="*/ 165736 w 253510"/>
                <a:gd name="connsiteY20" fmla="*/ 185346 h 188962"/>
                <a:gd name="connsiteX21" fmla="*/ 140536 w 253510"/>
                <a:gd name="connsiteY21" fmla="*/ 182181 h 188962"/>
                <a:gd name="connsiteX22" fmla="*/ 123804 w 253510"/>
                <a:gd name="connsiteY22" fmla="*/ 179619 h 188962"/>
                <a:gd name="connsiteX23" fmla="*/ 82308 w 253510"/>
                <a:gd name="connsiteY23" fmla="*/ 162798 h 188962"/>
                <a:gd name="connsiteX24" fmla="*/ 67511 w 253510"/>
                <a:gd name="connsiteY24" fmla="*/ 154368 h 188962"/>
                <a:gd name="connsiteX25" fmla="*/ 59068 w 253510"/>
                <a:gd name="connsiteY25" fmla="*/ 154368 h 188962"/>
                <a:gd name="connsiteX26" fmla="*/ 55430 w 253510"/>
                <a:gd name="connsiteY26" fmla="*/ 154893 h 188962"/>
                <a:gd name="connsiteX27" fmla="*/ 46590 w 253510"/>
                <a:gd name="connsiteY27" fmla="*/ 155559 h 188962"/>
                <a:gd name="connsiteX28" fmla="*/ 37737 w 253510"/>
                <a:gd name="connsiteY28" fmla="*/ 153689 h 188962"/>
                <a:gd name="connsiteX29" fmla="*/ 18353 w 253510"/>
                <a:gd name="connsiteY29" fmla="*/ 129245 h 188962"/>
                <a:gd name="connsiteX30" fmla="*/ 8565 w 253510"/>
                <a:gd name="connsiteY30" fmla="*/ 100124 h 188962"/>
                <a:gd name="connsiteX31" fmla="*/ 7284 w 253510"/>
                <a:gd name="connsiteY31" fmla="*/ 94628 h 188962"/>
                <a:gd name="connsiteX32" fmla="*/ 7899 w 253510"/>
                <a:gd name="connsiteY32" fmla="*/ 91989 h 188962"/>
                <a:gd name="connsiteX33" fmla="*/ 8629 w 253510"/>
                <a:gd name="connsiteY33" fmla="*/ 84994 h 188962"/>
                <a:gd name="connsiteX34" fmla="*/ 4555 w 253510"/>
                <a:gd name="connsiteY34" fmla="*/ 69620 h 188962"/>
                <a:gd name="connsiteX35" fmla="*/ 289 w 253510"/>
                <a:gd name="connsiteY35" fmla="*/ 45535 h 188962"/>
                <a:gd name="connsiteX36" fmla="*/ -544 w 253510"/>
                <a:gd name="connsiteY36" fmla="*/ 34273 h 188962"/>
                <a:gd name="connsiteX37" fmla="*/ -1363 w 253510"/>
                <a:gd name="connsiteY37" fmla="*/ 27253 h 188962"/>
                <a:gd name="connsiteX38" fmla="*/ -595 w 253510"/>
                <a:gd name="connsiteY38" fmla="*/ 15530 h 188962"/>
                <a:gd name="connsiteX39" fmla="*/ 379 w 253510"/>
                <a:gd name="connsiteY39" fmla="*/ 477 h 188962"/>
                <a:gd name="connsiteX40" fmla="*/ 1365 w 253510"/>
                <a:gd name="connsiteY40" fmla="*/ -1573 h 188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53510" h="188962">
                  <a:moveTo>
                    <a:pt x="1365" y="-1573"/>
                  </a:moveTo>
                  <a:cubicBezTo>
                    <a:pt x="84" y="9266"/>
                    <a:pt x="699" y="20207"/>
                    <a:pt x="315" y="31019"/>
                  </a:cubicBezTo>
                  <a:cubicBezTo>
                    <a:pt x="7" y="39808"/>
                    <a:pt x="1814" y="48264"/>
                    <a:pt x="3646" y="56642"/>
                  </a:cubicBezTo>
                  <a:cubicBezTo>
                    <a:pt x="5990" y="67442"/>
                    <a:pt x="9987" y="77820"/>
                    <a:pt x="15509" y="87390"/>
                  </a:cubicBezTo>
                  <a:cubicBezTo>
                    <a:pt x="20352" y="95858"/>
                    <a:pt x="25758" y="103993"/>
                    <a:pt x="31703" y="111731"/>
                  </a:cubicBezTo>
                  <a:cubicBezTo>
                    <a:pt x="37007" y="118560"/>
                    <a:pt x="42080" y="125580"/>
                    <a:pt x="47627" y="132230"/>
                  </a:cubicBezTo>
                  <a:cubicBezTo>
                    <a:pt x="52278" y="137803"/>
                    <a:pt x="58235" y="142043"/>
                    <a:pt x="64000" y="146438"/>
                  </a:cubicBezTo>
                  <a:cubicBezTo>
                    <a:pt x="82564" y="160530"/>
                    <a:pt x="103716" y="169498"/>
                    <a:pt x="125700" y="176672"/>
                  </a:cubicBezTo>
                  <a:cubicBezTo>
                    <a:pt x="136641" y="180132"/>
                    <a:pt x="147890" y="182450"/>
                    <a:pt x="159304" y="183629"/>
                  </a:cubicBezTo>
                  <a:cubicBezTo>
                    <a:pt x="169349" y="184654"/>
                    <a:pt x="179457" y="184833"/>
                    <a:pt x="189540" y="184193"/>
                  </a:cubicBezTo>
                  <a:cubicBezTo>
                    <a:pt x="199263" y="183872"/>
                    <a:pt x="208949" y="182758"/>
                    <a:pt x="218493" y="180862"/>
                  </a:cubicBezTo>
                  <a:cubicBezTo>
                    <a:pt x="225296" y="179606"/>
                    <a:pt x="232176" y="178902"/>
                    <a:pt x="239094" y="178774"/>
                  </a:cubicBezTo>
                  <a:cubicBezTo>
                    <a:pt x="243347" y="178556"/>
                    <a:pt x="247626" y="178774"/>
                    <a:pt x="251905" y="178710"/>
                  </a:cubicBezTo>
                  <a:cubicBezTo>
                    <a:pt x="248062" y="180170"/>
                    <a:pt x="243988" y="180273"/>
                    <a:pt x="239991" y="180542"/>
                  </a:cubicBezTo>
                  <a:cubicBezTo>
                    <a:pt x="235443" y="180849"/>
                    <a:pt x="230831" y="180183"/>
                    <a:pt x="226475" y="182220"/>
                  </a:cubicBezTo>
                  <a:cubicBezTo>
                    <a:pt x="225412" y="182515"/>
                    <a:pt x="224297" y="182617"/>
                    <a:pt x="223195" y="182502"/>
                  </a:cubicBezTo>
                  <a:cubicBezTo>
                    <a:pt x="215021" y="182745"/>
                    <a:pt x="206976" y="184308"/>
                    <a:pt x="198853" y="184936"/>
                  </a:cubicBezTo>
                  <a:cubicBezTo>
                    <a:pt x="192999" y="185397"/>
                    <a:pt x="187067" y="187396"/>
                    <a:pt x="181084" y="185602"/>
                  </a:cubicBezTo>
                  <a:cubicBezTo>
                    <a:pt x="180149" y="185371"/>
                    <a:pt x="179175" y="185602"/>
                    <a:pt x="178432" y="186217"/>
                  </a:cubicBezTo>
                  <a:cubicBezTo>
                    <a:pt x="176100" y="187678"/>
                    <a:pt x="173167" y="187780"/>
                    <a:pt x="170745" y="186486"/>
                  </a:cubicBezTo>
                  <a:cubicBezTo>
                    <a:pt x="169195" y="185705"/>
                    <a:pt x="167478" y="185307"/>
                    <a:pt x="165736" y="185346"/>
                  </a:cubicBezTo>
                  <a:cubicBezTo>
                    <a:pt x="157139" y="185884"/>
                    <a:pt x="148902" y="183475"/>
                    <a:pt x="140536" y="182181"/>
                  </a:cubicBezTo>
                  <a:cubicBezTo>
                    <a:pt x="134963" y="181323"/>
                    <a:pt x="129287" y="181144"/>
                    <a:pt x="123804" y="179619"/>
                  </a:cubicBezTo>
                  <a:cubicBezTo>
                    <a:pt x="109276" y="175776"/>
                    <a:pt x="95299" y="170561"/>
                    <a:pt x="82308" y="162798"/>
                  </a:cubicBezTo>
                  <a:cubicBezTo>
                    <a:pt x="77439" y="159890"/>
                    <a:pt x="72507" y="157058"/>
                    <a:pt x="67511" y="154368"/>
                  </a:cubicBezTo>
                  <a:cubicBezTo>
                    <a:pt x="64820" y="152920"/>
                    <a:pt x="61976" y="150998"/>
                    <a:pt x="59068" y="154368"/>
                  </a:cubicBezTo>
                  <a:cubicBezTo>
                    <a:pt x="58210" y="155367"/>
                    <a:pt x="56647" y="155072"/>
                    <a:pt x="55430" y="154893"/>
                  </a:cubicBezTo>
                  <a:cubicBezTo>
                    <a:pt x="52470" y="154496"/>
                    <a:pt x="49459" y="154714"/>
                    <a:pt x="46590" y="155559"/>
                  </a:cubicBezTo>
                  <a:cubicBezTo>
                    <a:pt x="43515" y="156443"/>
                    <a:pt x="40197" y="155739"/>
                    <a:pt x="37737" y="153689"/>
                  </a:cubicBezTo>
                  <a:cubicBezTo>
                    <a:pt x="29115" y="147283"/>
                    <a:pt x="22261" y="139468"/>
                    <a:pt x="18353" y="129245"/>
                  </a:cubicBezTo>
                  <a:cubicBezTo>
                    <a:pt x="14689" y="119662"/>
                    <a:pt x="11269" y="110027"/>
                    <a:pt x="8565" y="100124"/>
                  </a:cubicBezTo>
                  <a:cubicBezTo>
                    <a:pt x="8066" y="98318"/>
                    <a:pt x="7745" y="96460"/>
                    <a:pt x="7284" y="94628"/>
                  </a:cubicBezTo>
                  <a:cubicBezTo>
                    <a:pt x="6964" y="93706"/>
                    <a:pt x="7207" y="92681"/>
                    <a:pt x="7899" y="91989"/>
                  </a:cubicBezTo>
                  <a:cubicBezTo>
                    <a:pt x="10103" y="89837"/>
                    <a:pt x="9385" y="87505"/>
                    <a:pt x="8629" y="84994"/>
                  </a:cubicBezTo>
                  <a:cubicBezTo>
                    <a:pt x="7092" y="79869"/>
                    <a:pt x="4914" y="74745"/>
                    <a:pt x="4555" y="69620"/>
                  </a:cubicBezTo>
                  <a:cubicBezTo>
                    <a:pt x="3992" y="61395"/>
                    <a:pt x="1148" y="53670"/>
                    <a:pt x="289" y="45535"/>
                  </a:cubicBezTo>
                  <a:cubicBezTo>
                    <a:pt x="-249" y="41807"/>
                    <a:pt x="-518" y="38040"/>
                    <a:pt x="-544" y="34273"/>
                  </a:cubicBezTo>
                  <a:cubicBezTo>
                    <a:pt x="-544" y="31903"/>
                    <a:pt x="-813" y="29559"/>
                    <a:pt x="-1363" y="27253"/>
                  </a:cubicBezTo>
                  <a:cubicBezTo>
                    <a:pt x="-2171" y="23320"/>
                    <a:pt x="-710" y="19451"/>
                    <a:pt x="-595" y="15530"/>
                  </a:cubicBezTo>
                  <a:cubicBezTo>
                    <a:pt x="-441" y="10496"/>
                    <a:pt x="-749" y="5448"/>
                    <a:pt x="379" y="477"/>
                  </a:cubicBezTo>
                  <a:cubicBezTo>
                    <a:pt x="430" y="-305"/>
                    <a:pt x="789" y="-1035"/>
                    <a:pt x="1365" y="-1573"/>
                  </a:cubicBezTo>
                  <a:close/>
                </a:path>
              </a:pathLst>
            </a:custGeom>
            <a:solidFill>
              <a:srgbClr val="020202"/>
            </a:solidFill>
            <a:ln w="1280" cap="flat">
              <a:noFill/>
              <a:prstDash val="solid"/>
              <a:miter/>
            </a:ln>
          </p:spPr>
          <p:txBody>
            <a:bodyPr rtlCol="0" anchor="ctr"/>
            <a:lstStyle/>
            <a:p>
              <a:endParaRPr lang="es-CO"/>
            </a:p>
          </p:txBody>
        </p:sp>
        <p:sp>
          <p:nvSpPr>
            <p:cNvPr id="376" name="Freeform: Shape 375">
              <a:extLst>
                <a:ext uri="{FF2B5EF4-FFF2-40B4-BE49-F238E27FC236}">
                  <a16:creationId xmlns:a16="http://schemas.microsoft.com/office/drawing/2014/main" id="{88A87481-1933-0FEC-19FE-0B796AE1CC75}"/>
                </a:ext>
              </a:extLst>
            </p:cNvPr>
            <p:cNvSpPr/>
            <p:nvPr/>
          </p:nvSpPr>
          <p:spPr>
            <a:xfrm>
              <a:off x="-1354348" y="-116912"/>
              <a:ext cx="1057" cy="5701"/>
            </a:xfrm>
            <a:custGeom>
              <a:avLst/>
              <a:gdLst>
                <a:gd name="connsiteX0" fmla="*/ -593 w 1057"/>
                <a:gd name="connsiteY0" fmla="*/ -1573 h 5701"/>
                <a:gd name="connsiteX1" fmla="*/ -1541 w 1057"/>
                <a:gd name="connsiteY1" fmla="*/ 4128 h 5701"/>
                <a:gd name="connsiteX2" fmla="*/ -593 w 1057"/>
                <a:gd name="connsiteY2" fmla="*/ -1573 h 5701"/>
              </a:gdLst>
              <a:ahLst/>
              <a:cxnLst>
                <a:cxn ang="0">
                  <a:pos x="connsiteX0" y="connsiteY0"/>
                </a:cxn>
                <a:cxn ang="0">
                  <a:pos x="connsiteX1" y="connsiteY1"/>
                </a:cxn>
                <a:cxn ang="0">
                  <a:pos x="connsiteX2" y="connsiteY2"/>
                </a:cxn>
              </a:cxnLst>
              <a:rect l="l" t="t" r="r" b="b"/>
              <a:pathLst>
                <a:path w="1057" h="5701">
                  <a:moveTo>
                    <a:pt x="-593" y="-1573"/>
                  </a:moveTo>
                  <a:cubicBezTo>
                    <a:pt x="-875" y="336"/>
                    <a:pt x="125" y="2450"/>
                    <a:pt x="-1541" y="4128"/>
                  </a:cubicBezTo>
                  <a:cubicBezTo>
                    <a:pt x="-1259" y="2219"/>
                    <a:pt x="-2310" y="93"/>
                    <a:pt x="-593" y="-1573"/>
                  </a:cubicBezTo>
                  <a:close/>
                </a:path>
              </a:pathLst>
            </a:custGeom>
            <a:solidFill>
              <a:srgbClr val="020202"/>
            </a:solidFill>
            <a:ln w="1280" cap="flat">
              <a:noFill/>
              <a:prstDash val="solid"/>
              <a:miter/>
            </a:ln>
          </p:spPr>
          <p:txBody>
            <a:bodyPr rtlCol="0" anchor="ctr"/>
            <a:lstStyle/>
            <a:p>
              <a:endParaRPr lang="es-CO"/>
            </a:p>
          </p:txBody>
        </p:sp>
        <p:sp>
          <p:nvSpPr>
            <p:cNvPr id="377" name="Freeform: Shape 376">
              <a:extLst>
                <a:ext uri="{FF2B5EF4-FFF2-40B4-BE49-F238E27FC236}">
                  <a16:creationId xmlns:a16="http://schemas.microsoft.com/office/drawing/2014/main" id="{DDADB5D2-CBF7-3D30-5671-BFEC0E7EBD43}"/>
                </a:ext>
              </a:extLst>
            </p:cNvPr>
            <p:cNvSpPr/>
            <p:nvPr/>
          </p:nvSpPr>
          <p:spPr>
            <a:xfrm>
              <a:off x="-1352452" y="-129249"/>
              <a:ext cx="1057" cy="5701"/>
            </a:xfrm>
            <a:custGeom>
              <a:avLst/>
              <a:gdLst>
                <a:gd name="connsiteX0" fmla="*/ -593 w 1057"/>
                <a:gd name="connsiteY0" fmla="*/ -1573 h 5701"/>
                <a:gd name="connsiteX1" fmla="*/ -1541 w 1057"/>
                <a:gd name="connsiteY1" fmla="*/ 4128 h 5701"/>
                <a:gd name="connsiteX2" fmla="*/ -593 w 1057"/>
                <a:gd name="connsiteY2" fmla="*/ -1573 h 5701"/>
              </a:gdLst>
              <a:ahLst/>
              <a:cxnLst>
                <a:cxn ang="0">
                  <a:pos x="connsiteX0" y="connsiteY0"/>
                </a:cxn>
                <a:cxn ang="0">
                  <a:pos x="connsiteX1" y="connsiteY1"/>
                </a:cxn>
                <a:cxn ang="0">
                  <a:pos x="connsiteX2" y="connsiteY2"/>
                </a:cxn>
              </a:cxnLst>
              <a:rect l="l" t="t" r="r" b="b"/>
              <a:pathLst>
                <a:path w="1057" h="5701">
                  <a:moveTo>
                    <a:pt x="-593" y="-1573"/>
                  </a:moveTo>
                  <a:cubicBezTo>
                    <a:pt x="-875" y="336"/>
                    <a:pt x="125" y="2450"/>
                    <a:pt x="-1541" y="4128"/>
                  </a:cubicBezTo>
                  <a:cubicBezTo>
                    <a:pt x="-1259" y="2219"/>
                    <a:pt x="-2310" y="93"/>
                    <a:pt x="-593" y="-1573"/>
                  </a:cubicBezTo>
                  <a:close/>
                </a:path>
              </a:pathLst>
            </a:custGeom>
            <a:solidFill>
              <a:srgbClr val="020202"/>
            </a:solidFill>
            <a:ln w="1280" cap="flat">
              <a:noFill/>
              <a:prstDash val="solid"/>
              <a:miter/>
            </a:ln>
          </p:spPr>
          <p:txBody>
            <a:bodyPr rtlCol="0" anchor="ctr"/>
            <a:lstStyle/>
            <a:p>
              <a:endParaRPr lang="es-CO"/>
            </a:p>
          </p:txBody>
        </p:sp>
        <p:sp>
          <p:nvSpPr>
            <p:cNvPr id="378" name="Freeform: Shape 377">
              <a:extLst>
                <a:ext uri="{FF2B5EF4-FFF2-40B4-BE49-F238E27FC236}">
                  <a16:creationId xmlns:a16="http://schemas.microsoft.com/office/drawing/2014/main" id="{39334E4E-C047-1EEA-FD2F-C2625052A3BE}"/>
                </a:ext>
              </a:extLst>
            </p:cNvPr>
            <p:cNvSpPr/>
            <p:nvPr/>
          </p:nvSpPr>
          <p:spPr>
            <a:xfrm>
              <a:off x="-1353377" y="-122549"/>
              <a:ext cx="1010" cy="4752"/>
            </a:xfrm>
            <a:custGeom>
              <a:avLst/>
              <a:gdLst>
                <a:gd name="connsiteX0" fmla="*/ -628 w 1010"/>
                <a:gd name="connsiteY0" fmla="*/ -1573 h 4752"/>
                <a:gd name="connsiteX1" fmla="*/ -1563 w 1010"/>
                <a:gd name="connsiteY1" fmla="*/ 3180 h 4752"/>
                <a:gd name="connsiteX2" fmla="*/ -628 w 1010"/>
                <a:gd name="connsiteY2" fmla="*/ -1573 h 4752"/>
              </a:gdLst>
              <a:ahLst/>
              <a:cxnLst>
                <a:cxn ang="0">
                  <a:pos x="connsiteX0" y="connsiteY0"/>
                </a:cxn>
                <a:cxn ang="0">
                  <a:pos x="connsiteX1" y="connsiteY1"/>
                </a:cxn>
                <a:cxn ang="0">
                  <a:pos x="connsiteX2" y="connsiteY2"/>
                </a:cxn>
              </a:cxnLst>
              <a:rect l="l" t="t" r="r" b="b"/>
              <a:pathLst>
                <a:path w="1010" h="4752">
                  <a:moveTo>
                    <a:pt x="-628" y="-1573"/>
                  </a:moveTo>
                  <a:cubicBezTo>
                    <a:pt x="-833" y="29"/>
                    <a:pt x="-26" y="1835"/>
                    <a:pt x="-1563" y="3180"/>
                  </a:cubicBezTo>
                  <a:cubicBezTo>
                    <a:pt x="-1346" y="1528"/>
                    <a:pt x="-2204" y="-292"/>
                    <a:pt x="-628" y="-1573"/>
                  </a:cubicBezTo>
                  <a:close/>
                </a:path>
              </a:pathLst>
            </a:custGeom>
            <a:solidFill>
              <a:srgbClr val="020202"/>
            </a:solidFill>
            <a:ln w="1280" cap="flat">
              <a:noFill/>
              <a:prstDash val="solid"/>
              <a:miter/>
            </a:ln>
          </p:spPr>
          <p:txBody>
            <a:bodyPr rtlCol="0" anchor="ctr"/>
            <a:lstStyle/>
            <a:p>
              <a:endParaRPr lang="es-CO"/>
            </a:p>
          </p:txBody>
        </p:sp>
        <p:sp>
          <p:nvSpPr>
            <p:cNvPr id="379" name="Freeform: Shape 378">
              <a:extLst>
                <a:ext uri="{FF2B5EF4-FFF2-40B4-BE49-F238E27FC236}">
                  <a16:creationId xmlns:a16="http://schemas.microsoft.com/office/drawing/2014/main" id="{5732A4FD-2861-D01A-7D92-C542816976BF}"/>
                </a:ext>
              </a:extLst>
            </p:cNvPr>
            <p:cNvSpPr/>
            <p:nvPr/>
          </p:nvSpPr>
          <p:spPr>
            <a:xfrm>
              <a:off x="-1352687" y="-216024"/>
              <a:ext cx="442464" cy="289286"/>
            </a:xfrm>
            <a:custGeom>
              <a:avLst/>
              <a:gdLst>
                <a:gd name="connsiteX0" fmla="*/ 33990 w 442464"/>
                <a:gd name="connsiteY0" fmla="*/ 24540 h 289286"/>
                <a:gd name="connsiteX1" fmla="*/ 74025 w 442464"/>
                <a:gd name="connsiteY1" fmla="*/ 2004 h 289286"/>
                <a:gd name="connsiteX2" fmla="*/ 88720 w 442464"/>
                <a:gd name="connsiteY2" fmla="*/ -1275 h 289286"/>
                <a:gd name="connsiteX3" fmla="*/ 90898 w 442464"/>
                <a:gd name="connsiteY3" fmla="*/ -1186 h 289286"/>
                <a:gd name="connsiteX4" fmla="*/ 87439 w 442464"/>
                <a:gd name="connsiteY4" fmla="*/ 1146 h 289286"/>
                <a:gd name="connsiteX5" fmla="*/ 74935 w 442464"/>
                <a:gd name="connsiteY5" fmla="*/ 4490 h 289286"/>
                <a:gd name="connsiteX6" fmla="*/ 39601 w 442464"/>
                <a:gd name="connsiteY6" fmla="*/ 23541 h 289286"/>
                <a:gd name="connsiteX7" fmla="*/ 35527 w 442464"/>
                <a:gd name="connsiteY7" fmla="*/ 33380 h 289286"/>
                <a:gd name="connsiteX8" fmla="*/ 41613 w 442464"/>
                <a:gd name="connsiteY8" fmla="*/ 69252 h 289286"/>
                <a:gd name="connsiteX9" fmla="*/ 64968 w 442464"/>
                <a:gd name="connsiteY9" fmla="*/ 109070 h 289286"/>
                <a:gd name="connsiteX10" fmla="*/ 117123 w 442464"/>
                <a:gd name="connsiteY10" fmla="*/ 155050 h 289286"/>
                <a:gd name="connsiteX11" fmla="*/ 184870 w 442464"/>
                <a:gd name="connsiteY11" fmla="*/ 178994 h 289286"/>
                <a:gd name="connsiteX12" fmla="*/ 206098 w 442464"/>
                <a:gd name="connsiteY12" fmla="*/ 180762 h 289286"/>
                <a:gd name="connsiteX13" fmla="*/ 231593 w 442464"/>
                <a:gd name="connsiteY13" fmla="*/ 179007 h 289286"/>
                <a:gd name="connsiteX14" fmla="*/ 277714 w 442464"/>
                <a:gd name="connsiteY14" fmla="*/ 174139 h 289286"/>
                <a:gd name="connsiteX15" fmla="*/ 360194 w 442464"/>
                <a:gd name="connsiteY15" fmla="*/ 158855 h 289286"/>
                <a:gd name="connsiteX16" fmla="*/ 435640 w 442464"/>
                <a:gd name="connsiteY16" fmla="*/ 120421 h 289286"/>
                <a:gd name="connsiteX17" fmla="*/ 438203 w 442464"/>
                <a:gd name="connsiteY17" fmla="*/ 118371 h 289286"/>
                <a:gd name="connsiteX18" fmla="*/ 439689 w 442464"/>
                <a:gd name="connsiteY18" fmla="*/ 118243 h 289286"/>
                <a:gd name="connsiteX19" fmla="*/ 440611 w 442464"/>
                <a:gd name="connsiteY19" fmla="*/ 131836 h 289286"/>
                <a:gd name="connsiteX20" fmla="*/ 440804 w 442464"/>
                <a:gd name="connsiteY20" fmla="*/ 136076 h 289286"/>
                <a:gd name="connsiteX21" fmla="*/ 440804 w 442464"/>
                <a:gd name="connsiteY21" fmla="*/ 172601 h 289286"/>
                <a:gd name="connsiteX22" fmla="*/ 431310 w 442464"/>
                <a:gd name="connsiteY22" fmla="*/ 202760 h 289286"/>
                <a:gd name="connsiteX23" fmla="*/ 416821 w 442464"/>
                <a:gd name="connsiteY23" fmla="*/ 218210 h 289286"/>
                <a:gd name="connsiteX24" fmla="*/ 383511 w 442464"/>
                <a:gd name="connsiteY24" fmla="*/ 239618 h 289286"/>
                <a:gd name="connsiteX25" fmla="*/ 356107 w 442464"/>
                <a:gd name="connsiteY25" fmla="*/ 251289 h 289286"/>
                <a:gd name="connsiteX26" fmla="*/ 342629 w 442464"/>
                <a:gd name="connsiteY26" fmla="*/ 257029 h 289286"/>
                <a:gd name="connsiteX27" fmla="*/ 317904 w 442464"/>
                <a:gd name="connsiteY27" fmla="*/ 264972 h 289286"/>
                <a:gd name="connsiteX28" fmla="*/ 288053 w 442464"/>
                <a:gd name="connsiteY28" fmla="*/ 275592 h 289286"/>
                <a:gd name="connsiteX29" fmla="*/ 273679 w 442464"/>
                <a:gd name="connsiteY29" fmla="*/ 277899 h 289286"/>
                <a:gd name="connsiteX30" fmla="*/ 260624 w 442464"/>
                <a:gd name="connsiteY30" fmla="*/ 279551 h 289286"/>
                <a:gd name="connsiteX31" fmla="*/ 245250 w 442464"/>
                <a:gd name="connsiteY31" fmla="*/ 281870 h 289286"/>
                <a:gd name="connsiteX32" fmla="*/ 223471 w 442464"/>
                <a:gd name="connsiteY32" fmla="*/ 282741 h 289286"/>
                <a:gd name="connsiteX33" fmla="*/ 207136 w 442464"/>
                <a:gd name="connsiteY33" fmla="*/ 284881 h 289286"/>
                <a:gd name="connsiteX34" fmla="*/ 195926 w 442464"/>
                <a:gd name="connsiteY34" fmla="*/ 286252 h 289286"/>
                <a:gd name="connsiteX35" fmla="*/ 160502 w 442464"/>
                <a:gd name="connsiteY35" fmla="*/ 287225 h 289286"/>
                <a:gd name="connsiteX36" fmla="*/ 119903 w 442464"/>
                <a:gd name="connsiteY36" fmla="*/ 279257 h 289286"/>
                <a:gd name="connsiteX37" fmla="*/ 67376 w 442464"/>
                <a:gd name="connsiteY37" fmla="*/ 254543 h 289286"/>
                <a:gd name="connsiteX38" fmla="*/ 34835 w 442464"/>
                <a:gd name="connsiteY38" fmla="*/ 223296 h 289286"/>
                <a:gd name="connsiteX39" fmla="*/ 18565 w 442464"/>
                <a:gd name="connsiteY39" fmla="*/ 200684 h 289286"/>
                <a:gd name="connsiteX40" fmla="*/ 296 w 442464"/>
                <a:gd name="connsiteY40" fmla="*/ 154896 h 289286"/>
                <a:gd name="connsiteX41" fmla="*/ -1562 w 442464"/>
                <a:gd name="connsiteY41" fmla="*/ 122868 h 289286"/>
                <a:gd name="connsiteX42" fmla="*/ 2038 w 442464"/>
                <a:gd name="connsiteY42" fmla="*/ 86304 h 289286"/>
                <a:gd name="connsiteX43" fmla="*/ 6842 w 442464"/>
                <a:gd name="connsiteY43" fmla="*/ 64217 h 289286"/>
                <a:gd name="connsiteX44" fmla="*/ 21101 w 442464"/>
                <a:gd name="connsiteY44" fmla="*/ 39478 h 289286"/>
                <a:gd name="connsiteX45" fmla="*/ 31133 w 442464"/>
                <a:gd name="connsiteY45" fmla="*/ 29395 h 289286"/>
                <a:gd name="connsiteX46" fmla="*/ 33695 w 442464"/>
                <a:gd name="connsiteY46" fmla="*/ 25552 h 289286"/>
                <a:gd name="connsiteX47" fmla="*/ 33464 w 442464"/>
                <a:gd name="connsiteY47" fmla="*/ 24873 h 289286"/>
                <a:gd name="connsiteX48" fmla="*/ 33990 w 442464"/>
                <a:gd name="connsiteY48" fmla="*/ 24540 h 289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42464" h="289286">
                  <a:moveTo>
                    <a:pt x="33990" y="24540"/>
                  </a:moveTo>
                  <a:cubicBezTo>
                    <a:pt x="45763" y="14534"/>
                    <a:pt x="59356" y="6886"/>
                    <a:pt x="74025" y="2004"/>
                  </a:cubicBezTo>
                  <a:cubicBezTo>
                    <a:pt x="78804" y="429"/>
                    <a:pt x="83724" y="-673"/>
                    <a:pt x="88720" y="-1275"/>
                  </a:cubicBezTo>
                  <a:cubicBezTo>
                    <a:pt x="89399" y="-1698"/>
                    <a:pt x="90257" y="-1672"/>
                    <a:pt x="90898" y="-1186"/>
                  </a:cubicBezTo>
                  <a:cubicBezTo>
                    <a:pt x="90680" y="980"/>
                    <a:pt x="88848" y="762"/>
                    <a:pt x="87439" y="1146"/>
                  </a:cubicBezTo>
                  <a:cubicBezTo>
                    <a:pt x="83275" y="2261"/>
                    <a:pt x="78919" y="2684"/>
                    <a:pt x="74935" y="4490"/>
                  </a:cubicBezTo>
                  <a:cubicBezTo>
                    <a:pt x="62290" y="9230"/>
                    <a:pt x="50235" y="15008"/>
                    <a:pt x="39601" y="23541"/>
                  </a:cubicBezTo>
                  <a:cubicBezTo>
                    <a:pt x="36270" y="26205"/>
                    <a:pt x="35348" y="29139"/>
                    <a:pt x="35527" y="33380"/>
                  </a:cubicBezTo>
                  <a:cubicBezTo>
                    <a:pt x="36052" y="45615"/>
                    <a:pt x="37603" y="57542"/>
                    <a:pt x="41613" y="69252"/>
                  </a:cubicBezTo>
                  <a:cubicBezTo>
                    <a:pt x="46519" y="84023"/>
                    <a:pt x="54475" y="97590"/>
                    <a:pt x="64968" y="109070"/>
                  </a:cubicBezTo>
                  <a:cubicBezTo>
                    <a:pt x="80764" y="126134"/>
                    <a:pt x="97381" y="142379"/>
                    <a:pt x="117123" y="155050"/>
                  </a:cubicBezTo>
                  <a:cubicBezTo>
                    <a:pt x="137826" y="168297"/>
                    <a:pt x="160285" y="176650"/>
                    <a:pt x="184870" y="178994"/>
                  </a:cubicBezTo>
                  <a:cubicBezTo>
                    <a:pt x="191942" y="179673"/>
                    <a:pt x="198962" y="180416"/>
                    <a:pt x="206098" y="180762"/>
                  </a:cubicBezTo>
                  <a:cubicBezTo>
                    <a:pt x="214669" y="181185"/>
                    <a:pt x="223099" y="180006"/>
                    <a:pt x="231593" y="179007"/>
                  </a:cubicBezTo>
                  <a:cubicBezTo>
                    <a:pt x="246967" y="177201"/>
                    <a:pt x="262456" y="176586"/>
                    <a:pt x="277714" y="174139"/>
                  </a:cubicBezTo>
                  <a:cubicBezTo>
                    <a:pt x="305323" y="169706"/>
                    <a:pt x="333149" y="166285"/>
                    <a:pt x="360194" y="158855"/>
                  </a:cubicBezTo>
                  <a:cubicBezTo>
                    <a:pt x="387944" y="151168"/>
                    <a:pt x="413387" y="138907"/>
                    <a:pt x="435640" y="120421"/>
                  </a:cubicBezTo>
                  <a:cubicBezTo>
                    <a:pt x="436422" y="119652"/>
                    <a:pt x="437280" y="118960"/>
                    <a:pt x="438203" y="118371"/>
                  </a:cubicBezTo>
                  <a:cubicBezTo>
                    <a:pt x="438664" y="118140"/>
                    <a:pt x="439189" y="118089"/>
                    <a:pt x="439689" y="118243"/>
                  </a:cubicBezTo>
                  <a:cubicBezTo>
                    <a:pt x="439932" y="122778"/>
                    <a:pt x="439458" y="127339"/>
                    <a:pt x="440611" y="131836"/>
                  </a:cubicBezTo>
                  <a:cubicBezTo>
                    <a:pt x="440855" y="133232"/>
                    <a:pt x="440919" y="134654"/>
                    <a:pt x="440804" y="136076"/>
                  </a:cubicBezTo>
                  <a:cubicBezTo>
                    <a:pt x="440804" y="148247"/>
                    <a:pt x="440906" y="160418"/>
                    <a:pt x="440804" y="172601"/>
                  </a:cubicBezTo>
                  <a:cubicBezTo>
                    <a:pt x="440701" y="183581"/>
                    <a:pt x="437831" y="193907"/>
                    <a:pt x="431310" y="202760"/>
                  </a:cubicBezTo>
                  <a:cubicBezTo>
                    <a:pt x="427159" y="208499"/>
                    <a:pt x="422278" y="213688"/>
                    <a:pt x="416821" y="218210"/>
                  </a:cubicBezTo>
                  <a:cubicBezTo>
                    <a:pt x="406687" y="226755"/>
                    <a:pt x="395489" y="233955"/>
                    <a:pt x="383511" y="239618"/>
                  </a:cubicBezTo>
                  <a:cubicBezTo>
                    <a:pt x="374479" y="243730"/>
                    <a:pt x="365242" y="247407"/>
                    <a:pt x="356107" y="251289"/>
                  </a:cubicBezTo>
                  <a:lnTo>
                    <a:pt x="342629" y="257029"/>
                  </a:lnTo>
                  <a:cubicBezTo>
                    <a:pt x="334635" y="260449"/>
                    <a:pt x="326103" y="262217"/>
                    <a:pt x="317904" y="264972"/>
                  </a:cubicBezTo>
                  <a:cubicBezTo>
                    <a:pt x="307885" y="268316"/>
                    <a:pt x="298123" y="272377"/>
                    <a:pt x="288053" y="275592"/>
                  </a:cubicBezTo>
                  <a:cubicBezTo>
                    <a:pt x="283454" y="277271"/>
                    <a:pt x="278572" y="278052"/>
                    <a:pt x="273679" y="277899"/>
                  </a:cubicBezTo>
                  <a:cubicBezTo>
                    <a:pt x="269272" y="277719"/>
                    <a:pt x="264851" y="278283"/>
                    <a:pt x="260624" y="279551"/>
                  </a:cubicBezTo>
                  <a:cubicBezTo>
                    <a:pt x="255563" y="280730"/>
                    <a:pt x="250426" y="281499"/>
                    <a:pt x="245250" y="281870"/>
                  </a:cubicBezTo>
                  <a:cubicBezTo>
                    <a:pt x="237999" y="282613"/>
                    <a:pt x="230760" y="282318"/>
                    <a:pt x="223471" y="282741"/>
                  </a:cubicBezTo>
                  <a:cubicBezTo>
                    <a:pt x="217975" y="283036"/>
                    <a:pt x="212517" y="283741"/>
                    <a:pt x="207136" y="284881"/>
                  </a:cubicBezTo>
                  <a:cubicBezTo>
                    <a:pt x="203408" y="285701"/>
                    <a:pt x="199654" y="285624"/>
                    <a:pt x="195926" y="286252"/>
                  </a:cubicBezTo>
                  <a:cubicBezTo>
                    <a:pt x="184204" y="288199"/>
                    <a:pt x="172289" y="287840"/>
                    <a:pt x="160502" y="287225"/>
                  </a:cubicBezTo>
                  <a:cubicBezTo>
                    <a:pt x="146666" y="286457"/>
                    <a:pt x="132996" y="283779"/>
                    <a:pt x="119903" y="279257"/>
                  </a:cubicBezTo>
                  <a:cubicBezTo>
                    <a:pt x="101506" y="272966"/>
                    <a:pt x="83749" y="265305"/>
                    <a:pt x="67376" y="254543"/>
                  </a:cubicBezTo>
                  <a:cubicBezTo>
                    <a:pt x="54693" y="246216"/>
                    <a:pt x="43662" y="235621"/>
                    <a:pt x="34835" y="223296"/>
                  </a:cubicBezTo>
                  <a:cubicBezTo>
                    <a:pt x="29403" y="215763"/>
                    <a:pt x="23433" y="208614"/>
                    <a:pt x="18565" y="200684"/>
                  </a:cubicBezTo>
                  <a:cubicBezTo>
                    <a:pt x="9840" y="186476"/>
                    <a:pt x="3191" y="171500"/>
                    <a:pt x="296" y="154896"/>
                  </a:cubicBezTo>
                  <a:cubicBezTo>
                    <a:pt x="-1575" y="144237"/>
                    <a:pt x="-1255" y="133565"/>
                    <a:pt x="-1562" y="122868"/>
                  </a:cubicBezTo>
                  <a:cubicBezTo>
                    <a:pt x="-1921" y="110492"/>
                    <a:pt x="1" y="98423"/>
                    <a:pt x="2038" y="86304"/>
                  </a:cubicBezTo>
                  <a:cubicBezTo>
                    <a:pt x="3242" y="78860"/>
                    <a:pt x="4856" y="71494"/>
                    <a:pt x="6842" y="64217"/>
                  </a:cubicBezTo>
                  <a:cubicBezTo>
                    <a:pt x="9533" y="54698"/>
                    <a:pt x="14657" y="46716"/>
                    <a:pt x="21101" y="39478"/>
                  </a:cubicBezTo>
                  <a:cubicBezTo>
                    <a:pt x="24253" y="35942"/>
                    <a:pt x="27789" y="32765"/>
                    <a:pt x="31133" y="29395"/>
                  </a:cubicBezTo>
                  <a:cubicBezTo>
                    <a:pt x="32234" y="28294"/>
                    <a:pt x="33593" y="27333"/>
                    <a:pt x="33695" y="25552"/>
                  </a:cubicBezTo>
                  <a:cubicBezTo>
                    <a:pt x="33400" y="25296"/>
                    <a:pt x="33323" y="25065"/>
                    <a:pt x="33464" y="24873"/>
                  </a:cubicBezTo>
                  <a:cubicBezTo>
                    <a:pt x="33605" y="24681"/>
                    <a:pt x="33874" y="24540"/>
                    <a:pt x="33990" y="24540"/>
                  </a:cubicBezTo>
                  <a:close/>
                </a:path>
              </a:pathLst>
            </a:custGeom>
            <a:solidFill>
              <a:srgbClr val="4A646E"/>
            </a:solidFill>
            <a:ln w="1280" cap="flat">
              <a:noFill/>
              <a:prstDash val="solid"/>
              <a:miter/>
            </a:ln>
          </p:spPr>
          <p:txBody>
            <a:bodyPr rtlCol="0" anchor="ctr"/>
            <a:lstStyle/>
            <a:p>
              <a:endParaRPr lang="es-CO"/>
            </a:p>
          </p:txBody>
        </p:sp>
        <p:sp>
          <p:nvSpPr>
            <p:cNvPr id="380" name="Freeform: Shape 379">
              <a:extLst>
                <a:ext uri="{FF2B5EF4-FFF2-40B4-BE49-F238E27FC236}">
                  <a16:creationId xmlns:a16="http://schemas.microsoft.com/office/drawing/2014/main" id="{AAB54BE0-200E-2108-3F91-BC93B749BFE5}"/>
                </a:ext>
              </a:extLst>
            </p:cNvPr>
            <p:cNvSpPr/>
            <p:nvPr/>
          </p:nvSpPr>
          <p:spPr>
            <a:xfrm>
              <a:off x="-921182" y="-123843"/>
              <a:ext cx="9930" cy="27749"/>
            </a:xfrm>
            <a:custGeom>
              <a:avLst/>
              <a:gdLst>
                <a:gd name="connsiteX0" fmla="*/ 8274 w 9930"/>
                <a:gd name="connsiteY0" fmla="*/ 26010 h 27749"/>
                <a:gd name="connsiteX1" fmla="*/ 7467 w 9930"/>
                <a:gd name="connsiteY1" fmla="*/ 26177 h 27749"/>
                <a:gd name="connsiteX2" fmla="*/ 5404 w 9930"/>
                <a:gd name="connsiteY2" fmla="*/ 23281 h 27749"/>
                <a:gd name="connsiteX3" fmla="*/ -1078 w 9930"/>
                <a:gd name="connsiteY3" fmla="*/ 2296 h 27749"/>
                <a:gd name="connsiteX4" fmla="*/ -1232 w 9930"/>
                <a:gd name="connsiteY4" fmla="*/ -1304 h 27749"/>
                <a:gd name="connsiteX5" fmla="*/ 139 w 9930"/>
                <a:gd name="connsiteY5" fmla="*/ -1304 h 27749"/>
                <a:gd name="connsiteX6" fmla="*/ 7518 w 9930"/>
                <a:gd name="connsiteY6" fmla="*/ 19668 h 27749"/>
                <a:gd name="connsiteX7" fmla="*/ 8325 w 9930"/>
                <a:gd name="connsiteY7" fmla="*/ 24562 h 27749"/>
                <a:gd name="connsiteX8" fmla="*/ 8274 w 9930"/>
                <a:gd name="connsiteY8" fmla="*/ 26010 h 27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30" h="27749">
                  <a:moveTo>
                    <a:pt x="8274" y="26010"/>
                  </a:moveTo>
                  <a:cubicBezTo>
                    <a:pt x="8018" y="26125"/>
                    <a:pt x="7749" y="26177"/>
                    <a:pt x="7467" y="26177"/>
                  </a:cubicBezTo>
                  <a:cubicBezTo>
                    <a:pt x="6288" y="25677"/>
                    <a:pt x="5494" y="24562"/>
                    <a:pt x="5404" y="23281"/>
                  </a:cubicBezTo>
                  <a:cubicBezTo>
                    <a:pt x="3931" y="16094"/>
                    <a:pt x="1753" y="9061"/>
                    <a:pt x="-1078" y="2296"/>
                  </a:cubicBezTo>
                  <a:cubicBezTo>
                    <a:pt x="-1719" y="1194"/>
                    <a:pt x="-1783" y="-151"/>
                    <a:pt x="-1232" y="-1304"/>
                  </a:cubicBezTo>
                  <a:cubicBezTo>
                    <a:pt x="-847" y="-1663"/>
                    <a:pt x="-245" y="-1663"/>
                    <a:pt x="139" y="-1304"/>
                  </a:cubicBezTo>
                  <a:cubicBezTo>
                    <a:pt x="3585" y="5294"/>
                    <a:pt x="6071" y="12366"/>
                    <a:pt x="7518" y="19668"/>
                  </a:cubicBezTo>
                  <a:cubicBezTo>
                    <a:pt x="8594" y="21167"/>
                    <a:pt x="7442" y="23025"/>
                    <a:pt x="8325" y="24562"/>
                  </a:cubicBezTo>
                  <a:cubicBezTo>
                    <a:pt x="8313" y="24998"/>
                    <a:pt x="8287" y="25510"/>
                    <a:pt x="8274" y="26010"/>
                  </a:cubicBezTo>
                  <a:close/>
                </a:path>
              </a:pathLst>
            </a:custGeom>
            <a:solidFill>
              <a:srgbClr val="7CA2B4"/>
            </a:solidFill>
            <a:ln w="1280" cap="flat">
              <a:noFill/>
              <a:prstDash val="solid"/>
              <a:miter/>
            </a:ln>
          </p:spPr>
          <p:txBody>
            <a:bodyPr rtlCol="0" anchor="ctr"/>
            <a:lstStyle/>
            <a:p>
              <a:endParaRPr lang="es-CO"/>
            </a:p>
          </p:txBody>
        </p:sp>
        <p:sp>
          <p:nvSpPr>
            <p:cNvPr id="381" name="Freeform: Shape 380">
              <a:extLst>
                <a:ext uri="{FF2B5EF4-FFF2-40B4-BE49-F238E27FC236}">
                  <a16:creationId xmlns:a16="http://schemas.microsoft.com/office/drawing/2014/main" id="{9B03D897-6B4D-9D46-F28E-2C7D5396EFC8}"/>
                </a:ext>
              </a:extLst>
            </p:cNvPr>
            <p:cNvSpPr/>
            <p:nvPr/>
          </p:nvSpPr>
          <p:spPr>
            <a:xfrm>
              <a:off x="-1333389" y="-187108"/>
              <a:ext cx="13337" cy="13313"/>
            </a:xfrm>
            <a:custGeom>
              <a:avLst/>
              <a:gdLst>
                <a:gd name="connsiteX0" fmla="*/ -1604 w 13337"/>
                <a:gd name="connsiteY0" fmla="*/ 11741 h 13313"/>
                <a:gd name="connsiteX1" fmla="*/ -528 w 13337"/>
                <a:gd name="connsiteY1" fmla="*/ 9179 h 13313"/>
                <a:gd name="connsiteX2" fmla="*/ 9170 w 13337"/>
                <a:gd name="connsiteY2" fmla="*/ -507 h 13313"/>
                <a:gd name="connsiteX3" fmla="*/ 11732 w 13337"/>
                <a:gd name="connsiteY3" fmla="*/ -1570 h 13313"/>
                <a:gd name="connsiteX4" fmla="*/ -1604 w 13337"/>
                <a:gd name="connsiteY4" fmla="*/ 11741 h 13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7" h="13313">
                  <a:moveTo>
                    <a:pt x="-1604" y="11741"/>
                  </a:moveTo>
                  <a:cubicBezTo>
                    <a:pt x="-1630" y="10767"/>
                    <a:pt x="-1246" y="9832"/>
                    <a:pt x="-528" y="9179"/>
                  </a:cubicBezTo>
                  <a:lnTo>
                    <a:pt x="9170" y="-507"/>
                  </a:lnTo>
                  <a:cubicBezTo>
                    <a:pt x="9824" y="-1224"/>
                    <a:pt x="10759" y="-1609"/>
                    <a:pt x="11732" y="-1570"/>
                  </a:cubicBezTo>
                  <a:cubicBezTo>
                    <a:pt x="7633" y="3196"/>
                    <a:pt x="3174" y="7654"/>
                    <a:pt x="-1604" y="11741"/>
                  </a:cubicBezTo>
                  <a:close/>
                </a:path>
              </a:pathLst>
            </a:custGeom>
            <a:solidFill>
              <a:srgbClr val="0E1315"/>
            </a:solidFill>
            <a:ln w="1280" cap="flat">
              <a:noFill/>
              <a:prstDash val="solid"/>
              <a:miter/>
            </a:ln>
          </p:spPr>
          <p:txBody>
            <a:bodyPr rtlCol="0" anchor="ctr"/>
            <a:lstStyle/>
            <a:p>
              <a:endParaRPr lang="es-CO"/>
            </a:p>
          </p:txBody>
        </p:sp>
        <p:sp>
          <p:nvSpPr>
            <p:cNvPr id="382" name="Freeform: Shape 381">
              <a:extLst>
                <a:ext uri="{FF2B5EF4-FFF2-40B4-BE49-F238E27FC236}">
                  <a16:creationId xmlns:a16="http://schemas.microsoft.com/office/drawing/2014/main" id="{69241851-D42E-B011-1DE9-6E16618606B0}"/>
                </a:ext>
              </a:extLst>
            </p:cNvPr>
            <p:cNvSpPr/>
            <p:nvPr/>
          </p:nvSpPr>
          <p:spPr>
            <a:xfrm>
              <a:off x="-1337154" y="-172898"/>
              <a:ext cx="2856" cy="3843"/>
            </a:xfrm>
            <a:custGeom>
              <a:avLst/>
              <a:gdLst>
                <a:gd name="connsiteX0" fmla="*/ -1606 w 2856"/>
                <a:gd name="connsiteY0" fmla="*/ 2271 h 3843"/>
                <a:gd name="connsiteX1" fmla="*/ 1251 w 2856"/>
                <a:gd name="connsiteY1" fmla="*/ -1573 h 3843"/>
                <a:gd name="connsiteX2" fmla="*/ -1606 w 2856"/>
                <a:gd name="connsiteY2" fmla="*/ 2271 h 3843"/>
              </a:gdLst>
              <a:ahLst/>
              <a:cxnLst>
                <a:cxn ang="0">
                  <a:pos x="connsiteX0" y="connsiteY0"/>
                </a:cxn>
                <a:cxn ang="0">
                  <a:pos x="connsiteX1" y="connsiteY1"/>
                </a:cxn>
                <a:cxn ang="0">
                  <a:pos x="connsiteX2" y="connsiteY2"/>
                </a:cxn>
              </a:cxnLst>
              <a:rect l="l" t="t" r="r" b="b"/>
              <a:pathLst>
                <a:path w="2856" h="3843">
                  <a:moveTo>
                    <a:pt x="-1606" y="2271"/>
                  </a:moveTo>
                  <a:cubicBezTo>
                    <a:pt x="-1606" y="272"/>
                    <a:pt x="-324" y="-779"/>
                    <a:pt x="1251" y="-1573"/>
                  </a:cubicBezTo>
                  <a:cubicBezTo>
                    <a:pt x="1021" y="118"/>
                    <a:pt x="-55" y="1566"/>
                    <a:pt x="-1606" y="2271"/>
                  </a:cubicBezTo>
                  <a:close/>
                </a:path>
              </a:pathLst>
            </a:custGeom>
            <a:solidFill>
              <a:srgbClr val="0E1315"/>
            </a:solidFill>
            <a:ln w="1280" cap="flat">
              <a:noFill/>
              <a:prstDash val="solid"/>
              <a:miter/>
            </a:ln>
          </p:spPr>
          <p:txBody>
            <a:bodyPr rtlCol="0" anchor="ctr"/>
            <a:lstStyle/>
            <a:p>
              <a:endParaRPr lang="es-CO"/>
            </a:p>
          </p:txBody>
        </p:sp>
        <p:sp>
          <p:nvSpPr>
            <p:cNvPr id="383" name="Freeform: Shape 382">
              <a:extLst>
                <a:ext uri="{FF2B5EF4-FFF2-40B4-BE49-F238E27FC236}">
                  <a16:creationId xmlns:a16="http://schemas.microsoft.com/office/drawing/2014/main" id="{84EC6C26-DF8E-F848-DABD-39B9C4493F93}"/>
                </a:ext>
              </a:extLst>
            </p:cNvPr>
            <p:cNvSpPr/>
            <p:nvPr/>
          </p:nvSpPr>
          <p:spPr>
            <a:xfrm>
              <a:off x="-912187" y="-102673"/>
              <a:ext cx="1255" cy="4901"/>
            </a:xfrm>
            <a:custGeom>
              <a:avLst/>
              <a:gdLst>
                <a:gd name="connsiteX0" fmla="*/ -670 w 1255"/>
                <a:gd name="connsiteY0" fmla="*/ 3329 h 4901"/>
                <a:gd name="connsiteX1" fmla="*/ -1477 w 1255"/>
                <a:gd name="connsiteY1" fmla="*/ -1565 h 4901"/>
                <a:gd name="connsiteX2" fmla="*/ -657 w 1255"/>
                <a:gd name="connsiteY2" fmla="*/ -1450 h 4901"/>
                <a:gd name="connsiteX3" fmla="*/ -350 w 1255"/>
                <a:gd name="connsiteY3" fmla="*/ 2048 h 4901"/>
                <a:gd name="connsiteX4" fmla="*/ -670 w 1255"/>
                <a:gd name="connsiteY4" fmla="*/ 3329 h 49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5" h="4901">
                  <a:moveTo>
                    <a:pt x="-670" y="3329"/>
                  </a:moveTo>
                  <a:cubicBezTo>
                    <a:pt x="-1515" y="1843"/>
                    <a:pt x="-1797" y="113"/>
                    <a:pt x="-1477" y="-1565"/>
                  </a:cubicBezTo>
                  <a:cubicBezTo>
                    <a:pt x="-1195" y="-1591"/>
                    <a:pt x="-913" y="-1552"/>
                    <a:pt x="-657" y="-1450"/>
                  </a:cubicBezTo>
                  <a:lnTo>
                    <a:pt x="-350" y="2048"/>
                  </a:lnTo>
                  <a:cubicBezTo>
                    <a:pt x="-452" y="2470"/>
                    <a:pt x="-567" y="2893"/>
                    <a:pt x="-670" y="3329"/>
                  </a:cubicBezTo>
                  <a:close/>
                </a:path>
              </a:pathLst>
            </a:custGeom>
            <a:solidFill>
              <a:srgbClr val="4A646E"/>
            </a:solidFill>
            <a:ln w="1280" cap="flat">
              <a:noFill/>
              <a:prstDash val="solid"/>
              <a:miter/>
            </a:ln>
          </p:spPr>
          <p:txBody>
            <a:bodyPr rtlCol="0" anchor="ctr"/>
            <a:lstStyle/>
            <a:p>
              <a:endParaRPr lang="es-CO"/>
            </a:p>
          </p:txBody>
        </p:sp>
        <p:sp>
          <p:nvSpPr>
            <p:cNvPr id="384" name="Freeform: Shape 383">
              <a:extLst>
                <a:ext uri="{FF2B5EF4-FFF2-40B4-BE49-F238E27FC236}">
                  <a16:creationId xmlns:a16="http://schemas.microsoft.com/office/drawing/2014/main" id="{B68A60AD-5A09-093B-CA87-49A52B4661C5}"/>
                </a:ext>
              </a:extLst>
            </p:cNvPr>
            <p:cNvSpPr/>
            <p:nvPr/>
          </p:nvSpPr>
          <p:spPr>
            <a:xfrm>
              <a:off x="-1339078" y="-169080"/>
              <a:ext cx="1936" cy="2869"/>
            </a:xfrm>
            <a:custGeom>
              <a:avLst/>
              <a:gdLst>
                <a:gd name="connsiteX0" fmla="*/ -1578 w 1936"/>
                <a:gd name="connsiteY0" fmla="*/ 1297 h 2869"/>
                <a:gd name="connsiteX1" fmla="*/ 331 w 1936"/>
                <a:gd name="connsiteY1" fmla="*/ -1573 h 2869"/>
                <a:gd name="connsiteX2" fmla="*/ -1578 w 1936"/>
                <a:gd name="connsiteY2" fmla="*/ 1297 h 2869"/>
              </a:gdLst>
              <a:ahLst/>
              <a:cxnLst>
                <a:cxn ang="0">
                  <a:pos x="connsiteX0" y="connsiteY0"/>
                </a:cxn>
                <a:cxn ang="0">
                  <a:pos x="connsiteX1" y="connsiteY1"/>
                </a:cxn>
                <a:cxn ang="0">
                  <a:pos x="connsiteX2" y="connsiteY2"/>
                </a:cxn>
              </a:cxnLst>
              <a:rect l="l" t="t" r="r" b="b"/>
              <a:pathLst>
                <a:path w="1936" h="2869">
                  <a:moveTo>
                    <a:pt x="-1578" y="1297"/>
                  </a:moveTo>
                  <a:cubicBezTo>
                    <a:pt x="-1770" y="-10"/>
                    <a:pt x="-950" y="-1253"/>
                    <a:pt x="331" y="-1573"/>
                  </a:cubicBezTo>
                  <a:cubicBezTo>
                    <a:pt x="319" y="-317"/>
                    <a:pt x="-425" y="810"/>
                    <a:pt x="-1578" y="1297"/>
                  </a:cubicBezTo>
                  <a:close/>
                </a:path>
              </a:pathLst>
            </a:custGeom>
            <a:solidFill>
              <a:srgbClr val="0E1315"/>
            </a:solidFill>
            <a:ln w="1280" cap="flat">
              <a:noFill/>
              <a:prstDash val="solid"/>
              <a:miter/>
            </a:ln>
          </p:spPr>
          <p:txBody>
            <a:bodyPr rtlCol="0" anchor="ctr"/>
            <a:lstStyle/>
            <a:p>
              <a:endParaRPr lang="es-CO"/>
            </a:p>
          </p:txBody>
        </p:sp>
        <p:sp>
          <p:nvSpPr>
            <p:cNvPr id="385" name="Freeform: Shape 384">
              <a:extLst>
                <a:ext uri="{FF2B5EF4-FFF2-40B4-BE49-F238E27FC236}">
                  <a16:creationId xmlns:a16="http://schemas.microsoft.com/office/drawing/2014/main" id="{7ADB385D-C231-CE14-AD26-D541852CA51E}"/>
                </a:ext>
              </a:extLst>
            </p:cNvPr>
            <p:cNvSpPr/>
            <p:nvPr/>
          </p:nvSpPr>
          <p:spPr>
            <a:xfrm>
              <a:off x="-1334323" y="-173846"/>
              <a:ext cx="935" cy="986"/>
            </a:xfrm>
            <a:custGeom>
              <a:avLst/>
              <a:gdLst>
                <a:gd name="connsiteX0" fmla="*/ -1606 w 935"/>
                <a:gd name="connsiteY0" fmla="*/ -586 h 986"/>
                <a:gd name="connsiteX1" fmla="*/ -670 w 935"/>
                <a:gd name="connsiteY1" fmla="*/ -1573 h 986"/>
              </a:gdLst>
              <a:ahLst/>
              <a:cxnLst>
                <a:cxn ang="0">
                  <a:pos x="connsiteX0" y="connsiteY0"/>
                </a:cxn>
                <a:cxn ang="0">
                  <a:pos x="connsiteX1" y="connsiteY1"/>
                </a:cxn>
              </a:cxnLst>
              <a:rect l="l" t="t" r="r" b="b"/>
              <a:pathLst>
                <a:path w="935" h="986">
                  <a:moveTo>
                    <a:pt x="-1606" y="-586"/>
                  </a:moveTo>
                  <a:lnTo>
                    <a:pt x="-670" y="-1573"/>
                  </a:lnTo>
                  <a:close/>
                </a:path>
              </a:pathLst>
            </a:custGeom>
            <a:solidFill>
              <a:srgbClr val="0E1315"/>
            </a:solidFill>
            <a:ln w="1280" cap="flat">
              <a:noFill/>
              <a:prstDash val="solid"/>
              <a:miter/>
            </a:ln>
          </p:spPr>
          <p:txBody>
            <a:bodyPr rtlCol="0" anchor="ctr"/>
            <a:lstStyle/>
            <a:p>
              <a:endParaRPr lang="es-CO"/>
            </a:p>
          </p:txBody>
        </p:sp>
        <p:sp>
          <p:nvSpPr>
            <p:cNvPr id="386" name="Freeform: Shape 385">
              <a:extLst>
                <a:ext uri="{FF2B5EF4-FFF2-40B4-BE49-F238E27FC236}">
                  <a16:creationId xmlns:a16="http://schemas.microsoft.com/office/drawing/2014/main" id="{563B1235-72ED-B392-F26A-EBD5B207D725}"/>
                </a:ext>
              </a:extLst>
            </p:cNvPr>
            <p:cNvSpPr/>
            <p:nvPr/>
          </p:nvSpPr>
          <p:spPr>
            <a:xfrm>
              <a:off x="-1320102" y="-188054"/>
              <a:ext cx="986" cy="948"/>
            </a:xfrm>
            <a:custGeom>
              <a:avLst/>
              <a:gdLst>
                <a:gd name="connsiteX0" fmla="*/ -1606 w 986"/>
                <a:gd name="connsiteY0" fmla="*/ -625 h 948"/>
                <a:gd name="connsiteX1" fmla="*/ -619 w 986"/>
                <a:gd name="connsiteY1" fmla="*/ -1573 h 948"/>
              </a:gdLst>
              <a:ahLst/>
              <a:cxnLst>
                <a:cxn ang="0">
                  <a:pos x="connsiteX0" y="connsiteY0"/>
                </a:cxn>
                <a:cxn ang="0">
                  <a:pos x="connsiteX1" y="connsiteY1"/>
                </a:cxn>
              </a:cxnLst>
              <a:rect l="l" t="t" r="r" b="b"/>
              <a:pathLst>
                <a:path w="986" h="948">
                  <a:moveTo>
                    <a:pt x="-1606" y="-625"/>
                  </a:moveTo>
                  <a:lnTo>
                    <a:pt x="-619" y="-1573"/>
                  </a:lnTo>
                  <a:close/>
                </a:path>
              </a:pathLst>
            </a:custGeom>
            <a:solidFill>
              <a:srgbClr val="0E1315"/>
            </a:solidFill>
            <a:ln w="1280" cap="flat">
              <a:noFill/>
              <a:prstDash val="solid"/>
              <a:miter/>
            </a:ln>
          </p:spPr>
          <p:txBody>
            <a:bodyPr rtlCol="0" anchor="ctr"/>
            <a:lstStyle/>
            <a:p>
              <a:endParaRPr lang="es-CO"/>
            </a:p>
          </p:txBody>
        </p:sp>
        <p:sp>
          <p:nvSpPr>
            <p:cNvPr id="387" name="Freeform: Shape 386">
              <a:extLst>
                <a:ext uri="{FF2B5EF4-FFF2-40B4-BE49-F238E27FC236}">
                  <a16:creationId xmlns:a16="http://schemas.microsoft.com/office/drawing/2014/main" id="{EF04C393-C5AD-7B4A-8433-09C810850D82}"/>
                </a:ext>
              </a:extLst>
            </p:cNvPr>
            <p:cNvSpPr/>
            <p:nvPr/>
          </p:nvSpPr>
          <p:spPr>
            <a:xfrm>
              <a:off x="-1319141" y="-188989"/>
              <a:ext cx="973" cy="960"/>
            </a:xfrm>
            <a:custGeom>
              <a:avLst/>
              <a:gdLst>
                <a:gd name="connsiteX0" fmla="*/ -1606 w 973"/>
                <a:gd name="connsiteY0" fmla="*/ -612 h 960"/>
                <a:gd name="connsiteX1" fmla="*/ -632 w 973"/>
                <a:gd name="connsiteY1" fmla="*/ -1573 h 960"/>
              </a:gdLst>
              <a:ahLst/>
              <a:cxnLst>
                <a:cxn ang="0">
                  <a:pos x="connsiteX0" y="connsiteY0"/>
                </a:cxn>
                <a:cxn ang="0">
                  <a:pos x="connsiteX1" y="connsiteY1"/>
                </a:cxn>
              </a:cxnLst>
              <a:rect l="l" t="t" r="r" b="b"/>
              <a:pathLst>
                <a:path w="973" h="960">
                  <a:moveTo>
                    <a:pt x="-1606" y="-612"/>
                  </a:moveTo>
                  <a:cubicBezTo>
                    <a:pt x="-1490" y="-1099"/>
                    <a:pt x="-1119" y="-1470"/>
                    <a:pt x="-632" y="-1573"/>
                  </a:cubicBezTo>
                  <a:close/>
                </a:path>
              </a:pathLst>
            </a:custGeom>
            <a:solidFill>
              <a:srgbClr val="0E1315"/>
            </a:solidFill>
            <a:ln w="1280" cap="flat">
              <a:noFill/>
              <a:prstDash val="solid"/>
              <a:miter/>
            </a:ln>
          </p:spPr>
          <p:txBody>
            <a:bodyPr rtlCol="0" anchor="ctr"/>
            <a:lstStyle/>
            <a:p>
              <a:endParaRPr lang="es-CO"/>
            </a:p>
          </p:txBody>
        </p:sp>
        <p:sp>
          <p:nvSpPr>
            <p:cNvPr id="388" name="Freeform: Shape 387">
              <a:extLst>
                <a:ext uri="{FF2B5EF4-FFF2-40B4-BE49-F238E27FC236}">
                  <a16:creationId xmlns:a16="http://schemas.microsoft.com/office/drawing/2014/main" id="{02E053F0-D697-E837-1A01-800F25F80034}"/>
                </a:ext>
              </a:extLst>
            </p:cNvPr>
            <p:cNvSpPr/>
            <p:nvPr/>
          </p:nvSpPr>
          <p:spPr>
            <a:xfrm>
              <a:off x="-1318181" y="-189911"/>
              <a:ext cx="1088" cy="948"/>
            </a:xfrm>
            <a:custGeom>
              <a:avLst/>
              <a:gdLst>
                <a:gd name="connsiteX0" fmla="*/ -517 w 1088"/>
                <a:gd name="connsiteY0" fmla="*/ -1573 h 948"/>
                <a:gd name="connsiteX1" fmla="*/ -657 w 1088"/>
                <a:gd name="connsiteY1" fmla="*/ -625 h 948"/>
                <a:gd name="connsiteX2" fmla="*/ -1606 w 1088"/>
                <a:gd name="connsiteY2" fmla="*/ -625 h 948"/>
                <a:gd name="connsiteX3" fmla="*/ -517 w 1088"/>
                <a:gd name="connsiteY3" fmla="*/ -1573 h 948"/>
              </a:gdLst>
              <a:ahLst/>
              <a:cxnLst>
                <a:cxn ang="0">
                  <a:pos x="connsiteX0" y="connsiteY0"/>
                </a:cxn>
                <a:cxn ang="0">
                  <a:pos x="connsiteX1" y="connsiteY1"/>
                </a:cxn>
                <a:cxn ang="0">
                  <a:pos x="connsiteX2" y="connsiteY2"/>
                </a:cxn>
                <a:cxn ang="0">
                  <a:pos x="connsiteX3" y="connsiteY3"/>
                </a:cxn>
              </a:cxnLst>
              <a:rect l="l" t="t" r="r" b="b"/>
              <a:pathLst>
                <a:path w="1088" h="948">
                  <a:moveTo>
                    <a:pt x="-517" y="-1573"/>
                  </a:moveTo>
                  <a:cubicBezTo>
                    <a:pt x="-517" y="-1253"/>
                    <a:pt x="-606" y="-932"/>
                    <a:pt x="-657" y="-625"/>
                  </a:cubicBezTo>
                  <a:lnTo>
                    <a:pt x="-1606" y="-625"/>
                  </a:lnTo>
                  <a:cubicBezTo>
                    <a:pt x="-1477" y="-1137"/>
                    <a:pt x="-1042" y="-1509"/>
                    <a:pt x="-517" y="-1573"/>
                  </a:cubicBezTo>
                  <a:close/>
                </a:path>
              </a:pathLst>
            </a:custGeom>
            <a:solidFill>
              <a:srgbClr val="0E1315"/>
            </a:solidFill>
            <a:ln w="1280" cap="flat">
              <a:noFill/>
              <a:prstDash val="solid"/>
              <a:miter/>
            </a:ln>
          </p:spPr>
          <p:txBody>
            <a:bodyPr rtlCol="0" anchor="ctr"/>
            <a:lstStyle/>
            <a:p>
              <a:endParaRPr lang="es-CO"/>
            </a:p>
          </p:txBody>
        </p:sp>
        <p:sp>
          <p:nvSpPr>
            <p:cNvPr id="389" name="Freeform: Shape 388">
              <a:extLst>
                <a:ext uri="{FF2B5EF4-FFF2-40B4-BE49-F238E27FC236}">
                  <a16:creationId xmlns:a16="http://schemas.microsoft.com/office/drawing/2014/main" id="{35BCA2E8-2171-91D8-2F65-AA39E79F7CE7}"/>
                </a:ext>
              </a:extLst>
            </p:cNvPr>
            <p:cNvSpPr/>
            <p:nvPr/>
          </p:nvSpPr>
          <p:spPr>
            <a:xfrm>
              <a:off x="-1276518" y="-230249"/>
              <a:ext cx="340847" cy="80390"/>
            </a:xfrm>
            <a:custGeom>
              <a:avLst/>
              <a:gdLst>
                <a:gd name="connsiteX0" fmla="*/ -1606 w 340847"/>
                <a:gd name="connsiteY0" fmla="*/ 17729 h 80390"/>
                <a:gd name="connsiteX1" fmla="*/ 12154 w 340847"/>
                <a:gd name="connsiteY1" fmla="*/ 14039 h 80390"/>
                <a:gd name="connsiteX2" fmla="*/ 14716 w 340847"/>
                <a:gd name="connsiteY2" fmla="*/ 13207 h 80390"/>
                <a:gd name="connsiteX3" fmla="*/ 16753 w 340847"/>
                <a:gd name="connsiteY3" fmla="*/ 12553 h 80390"/>
                <a:gd name="connsiteX4" fmla="*/ 21378 w 340847"/>
                <a:gd name="connsiteY4" fmla="*/ 11605 h 80390"/>
                <a:gd name="connsiteX5" fmla="*/ 67102 w 340847"/>
                <a:gd name="connsiteY5" fmla="*/ 5802 h 80390"/>
                <a:gd name="connsiteX6" fmla="*/ 118271 w 340847"/>
                <a:gd name="connsiteY6" fmla="*/ 1446 h 80390"/>
                <a:gd name="connsiteX7" fmla="*/ 131825 w 340847"/>
                <a:gd name="connsiteY7" fmla="*/ 88 h 80390"/>
                <a:gd name="connsiteX8" fmla="*/ 165263 w 340847"/>
                <a:gd name="connsiteY8" fmla="*/ -988 h 80390"/>
                <a:gd name="connsiteX9" fmla="*/ 195780 w 340847"/>
                <a:gd name="connsiteY9" fmla="*/ -233 h 80390"/>
                <a:gd name="connsiteX10" fmla="*/ 272649 w 340847"/>
                <a:gd name="connsiteY10" fmla="*/ 16589 h 80390"/>
                <a:gd name="connsiteX11" fmla="*/ 292686 w 340847"/>
                <a:gd name="connsiteY11" fmla="*/ 28990 h 80390"/>
                <a:gd name="connsiteX12" fmla="*/ 338153 w 340847"/>
                <a:gd name="connsiteY12" fmla="*/ 76393 h 80390"/>
                <a:gd name="connsiteX13" fmla="*/ 339242 w 340847"/>
                <a:gd name="connsiteY13" fmla="*/ 78455 h 80390"/>
                <a:gd name="connsiteX14" fmla="*/ 337961 w 340847"/>
                <a:gd name="connsiteY14" fmla="*/ 78788 h 80390"/>
                <a:gd name="connsiteX15" fmla="*/ 337346 w 340847"/>
                <a:gd name="connsiteY15" fmla="*/ 78494 h 80390"/>
                <a:gd name="connsiteX16" fmla="*/ 336193 w 340847"/>
                <a:gd name="connsiteY16" fmla="*/ 77687 h 80390"/>
                <a:gd name="connsiteX17" fmla="*/ 335642 w 340847"/>
                <a:gd name="connsiteY17" fmla="*/ 77225 h 80390"/>
                <a:gd name="connsiteX18" fmla="*/ 334515 w 340847"/>
                <a:gd name="connsiteY18" fmla="*/ 76213 h 80390"/>
                <a:gd name="connsiteX19" fmla="*/ 304754 w 340847"/>
                <a:gd name="connsiteY19" fmla="*/ 43775 h 80390"/>
                <a:gd name="connsiteX20" fmla="*/ 270163 w 340847"/>
                <a:gd name="connsiteY20" fmla="*/ 18575 h 80390"/>
                <a:gd name="connsiteX21" fmla="*/ 217073 w 340847"/>
                <a:gd name="connsiteY21" fmla="*/ 4790 h 80390"/>
                <a:gd name="connsiteX22" fmla="*/ 183135 w 340847"/>
                <a:gd name="connsiteY22" fmla="*/ 2471 h 80390"/>
                <a:gd name="connsiteX23" fmla="*/ 124971 w 340847"/>
                <a:gd name="connsiteY23" fmla="*/ 4444 h 80390"/>
                <a:gd name="connsiteX24" fmla="*/ 93366 w 340847"/>
                <a:gd name="connsiteY24" fmla="*/ 6660 h 80390"/>
                <a:gd name="connsiteX25" fmla="*/ 41569 w 340847"/>
                <a:gd name="connsiteY25" fmla="*/ 11925 h 80390"/>
                <a:gd name="connsiteX26" fmla="*/ 3276 w 340847"/>
                <a:gd name="connsiteY26" fmla="*/ 18331 h 80390"/>
                <a:gd name="connsiteX27" fmla="*/ -1606 w 340847"/>
                <a:gd name="connsiteY27" fmla="*/ 17729 h 8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40847" h="80390">
                  <a:moveTo>
                    <a:pt x="-1606" y="17729"/>
                  </a:moveTo>
                  <a:cubicBezTo>
                    <a:pt x="2622" y="15167"/>
                    <a:pt x="7542" y="15167"/>
                    <a:pt x="12154" y="14039"/>
                  </a:cubicBezTo>
                  <a:cubicBezTo>
                    <a:pt x="13064" y="13963"/>
                    <a:pt x="13935" y="13681"/>
                    <a:pt x="14716" y="13207"/>
                  </a:cubicBezTo>
                  <a:cubicBezTo>
                    <a:pt x="15216" y="12412"/>
                    <a:pt x="15997" y="12605"/>
                    <a:pt x="16753" y="12553"/>
                  </a:cubicBezTo>
                  <a:cubicBezTo>
                    <a:pt x="18316" y="12336"/>
                    <a:pt x="19802" y="11759"/>
                    <a:pt x="21378" y="11605"/>
                  </a:cubicBezTo>
                  <a:cubicBezTo>
                    <a:pt x="36572" y="9286"/>
                    <a:pt x="51818" y="7441"/>
                    <a:pt x="67102" y="5802"/>
                  </a:cubicBezTo>
                  <a:cubicBezTo>
                    <a:pt x="84141" y="3982"/>
                    <a:pt x="101193" y="2727"/>
                    <a:pt x="118271" y="1446"/>
                  </a:cubicBezTo>
                  <a:cubicBezTo>
                    <a:pt x="122755" y="1113"/>
                    <a:pt x="127393" y="1318"/>
                    <a:pt x="131825" y="88"/>
                  </a:cubicBezTo>
                  <a:cubicBezTo>
                    <a:pt x="142959" y="-796"/>
                    <a:pt x="154104" y="-297"/>
                    <a:pt x="165263" y="-988"/>
                  </a:cubicBezTo>
                  <a:cubicBezTo>
                    <a:pt x="175371" y="-1616"/>
                    <a:pt x="185646" y="-2167"/>
                    <a:pt x="195780" y="-233"/>
                  </a:cubicBezTo>
                  <a:cubicBezTo>
                    <a:pt x="222249" y="1497"/>
                    <a:pt x="248012" y="6417"/>
                    <a:pt x="272649" y="16589"/>
                  </a:cubicBezTo>
                  <a:cubicBezTo>
                    <a:pt x="279951" y="19600"/>
                    <a:pt x="286728" y="23789"/>
                    <a:pt x="292686" y="28990"/>
                  </a:cubicBezTo>
                  <a:cubicBezTo>
                    <a:pt x="309341" y="43429"/>
                    <a:pt x="324906" y="58777"/>
                    <a:pt x="338153" y="76393"/>
                  </a:cubicBezTo>
                  <a:cubicBezTo>
                    <a:pt x="338576" y="77046"/>
                    <a:pt x="338935" y="77738"/>
                    <a:pt x="339242" y="78455"/>
                  </a:cubicBezTo>
                  <a:cubicBezTo>
                    <a:pt x="338896" y="78763"/>
                    <a:pt x="338422" y="78878"/>
                    <a:pt x="337961" y="78788"/>
                  </a:cubicBezTo>
                  <a:lnTo>
                    <a:pt x="337346" y="78494"/>
                  </a:lnTo>
                  <a:cubicBezTo>
                    <a:pt x="336936" y="78250"/>
                    <a:pt x="336552" y="77981"/>
                    <a:pt x="336193" y="77687"/>
                  </a:cubicBezTo>
                  <a:cubicBezTo>
                    <a:pt x="336001" y="77533"/>
                    <a:pt x="335835" y="77366"/>
                    <a:pt x="335642" y="77225"/>
                  </a:cubicBezTo>
                  <a:cubicBezTo>
                    <a:pt x="335245" y="76905"/>
                    <a:pt x="334874" y="76572"/>
                    <a:pt x="334515" y="76213"/>
                  </a:cubicBezTo>
                  <a:cubicBezTo>
                    <a:pt x="325406" y="64683"/>
                    <a:pt x="315464" y="53832"/>
                    <a:pt x="304754" y="43775"/>
                  </a:cubicBezTo>
                  <a:cubicBezTo>
                    <a:pt x="294185" y="34064"/>
                    <a:pt x="283923" y="23891"/>
                    <a:pt x="270163" y="18575"/>
                  </a:cubicBezTo>
                  <a:cubicBezTo>
                    <a:pt x="252996" y="12156"/>
                    <a:pt x="235201" y="7544"/>
                    <a:pt x="217073" y="4790"/>
                  </a:cubicBezTo>
                  <a:cubicBezTo>
                    <a:pt x="205876" y="2855"/>
                    <a:pt x="194499" y="2074"/>
                    <a:pt x="183135" y="2471"/>
                  </a:cubicBezTo>
                  <a:cubicBezTo>
                    <a:pt x="163751" y="3380"/>
                    <a:pt x="144329" y="1728"/>
                    <a:pt x="124971" y="4444"/>
                  </a:cubicBezTo>
                  <a:cubicBezTo>
                    <a:pt x="114569" y="5891"/>
                    <a:pt x="103909" y="5955"/>
                    <a:pt x="93366" y="6660"/>
                  </a:cubicBezTo>
                  <a:cubicBezTo>
                    <a:pt x="76032" y="7800"/>
                    <a:pt x="58775" y="9786"/>
                    <a:pt x="41569" y="11925"/>
                  </a:cubicBezTo>
                  <a:cubicBezTo>
                    <a:pt x="28706" y="13412"/>
                    <a:pt x="15921" y="15551"/>
                    <a:pt x="3276" y="18331"/>
                  </a:cubicBezTo>
                  <a:cubicBezTo>
                    <a:pt x="1610" y="18792"/>
                    <a:pt x="-145" y="19254"/>
                    <a:pt x="-1606" y="17729"/>
                  </a:cubicBezTo>
                  <a:close/>
                </a:path>
              </a:pathLst>
            </a:custGeom>
            <a:solidFill>
              <a:srgbClr val="7A9FB0"/>
            </a:solidFill>
            <a:ln w="1280" cap="flat">
              <a:noFill/>
              <a:prstDash val="solid"/>
              <a:miter/>
            </a:ln>
          </p:spPr>
          <p:txBody>
            <a:bodyPr rtlCol="0" anchor="ctr"/>
            <a:lstStyle/>
            <a:p>
              <a:endParaRPr lang="es-CO"/>
            </a:p>
          </p:txBody>
        </p:sp>
        <p:sp>
          <p:nvSpPr>
            <p:cNvPr id="390" name="Freeform: Shape 389">
              <a:extLst>
                <a:ext uri="{FF2B5EF4-FFF2-40B4-BE49-F238E27FC236}">
                  <a16:creationId xmlns:a16="http://schemas.microsoft.com/office/drawing/2014/main" id="{D011AF1C-886A-DFFD-FAC8-8B3D700A7898}"/>
                </a:ext>
              </a:extLst>
            </p:cNvPr>
            <p:cNvSpPr/>
            <p:nvPr/>
          </p:nvSpPr>
          <p:spPr>
            <a:xfrm>
              <a:off x="-1143974" y="-230411"/>
              <a:ext cx="64880" cy="2565"/>
            </a:xfrm>
            <a:custGeom>
              <a:avLst/>
              <a:gdLst>
                <a:gd name="connsiteX0" fmla="*/ 63275 w 64880"/>
                <a:gd name="connsiteY0" fmla="*/ -45 h 2565"/>
                <a:gd name="connsiteX1" fmla="*/ 52872 w 64880"/>
                <a:gd name="connsiteY1" fmla="*/ -45 h 2565"/>
                <a:gd name="connsiteX2" fmla="*/ -1102 w 64880"/>
                <a:gd name="connsiteY2" fmla="*/ 993 h 2565"/>
                <a:gd name="connsiteX3" fmla="*/ -1551 w 64880"/>
                <a:gd name="connsiteY3" fmla="*/ 736 h 2565"/>
                <a:gd name="connsiteX4" fmla="*/ -1231 w 64880"/>
                <a:gd name="connsiteY4" fmla="*/ -122 h 2565"/>
                <a:gd name="connsiteX5" fmla="*/ -1231 w 64880"/>
                <a:gd name="connsiteY5" fmla="*/ -122 h 2565"/>
                <a:gd name="connsiteX6" fmla="*/ 16513 w 64880"/>
                <a:gd name="connsiteY6" fmla="*/ -596 h 2565"/>
                <a:gd name="connsiteX7" fmla="*/ 22522 w 64880"/>
                <a:gd name="connsiteY7" fmla="*/ -1044 h 2565"/>
                <a:gd name="connsiteX8" fmla="*/ 29133 w 64880"/>
                <a:gd name="connsiteY8" fmla="*/ -1044 h 2565"/>
                <a:gd name="connsiteX9" fmla="*/ 59508 w 64880"/>
                <a:gd name="connsiteY9" fmla="*/ -1044 h 2565"/>
                <a:gd name="connsiteX10" fmla="*/ 63275 w 64880"/>
                <a:gd name="connsiteY10" fmla="*/ -1044 h 2565"/>
                <a:gd name="connsiteX11" fmla="*/ 63275 w 64880"/>
                <a:gd name="connsiteY11" fmla="*/ -45 h 2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4880" h="2565">
                  <a:moveTo>
                    <a:pt x="63275" y="-45"/>
                  </a:moveTo>
                  <a:cubicBezTo>
                    <a:pt x="59803" y="-45"/>
                    <a:pt x="56331" y="57"/>
                    <a:pt x="52872" y="-45"/>
                  </a:cubicBezTo>
                  <a:cubicBezTo>
                    <a:pt x="34859" y="-327"/>
                    <a:pt x="16898" y="762"/>
                    <a:pt x="-1102" y="993"/>
                  </a:cubicBezTo>
                  <a:lnTo>
                    <a:pt x="-1551" y="736"/>
                  </a:lnTo>
                  <a:cubicBezTo>
                    <a:pt x="-1692" y="416"/>
                    <a:pt x="-1551" y="32"/>
                    <a:pt x="-1231" y="-122"/>
                  </a:cubicBezTo>
                  <a:lnTo>
                    <a:pt x="-1231" y="-122"/>
                  </a:lnTo>
                  <a:cubicBezTo>
                    <a:pt x="4663" y="-1198"/>
                    <a:pt x="10607" y="-263"/>
                    <a:pt x="16513" y="-596"/>
                  </a:cubicBezTo>
                  <a:cubicBezTo>
                    <a:pt x="18512" y="-711"/>
                    <a:pt x="20574" y="-109"/>
                    <a:pt x="22522" y="-1044"/>
                  </a:cubicBezTo>
                  <a:lnTo>
                    <a:pt x="29133" y="-1044"/>
                  </a:lnTo>
                  <a:cubicBezTo>
                    <a:pt x="39241" y="-1749"/>
                    <a:pt x="49400" y="-1749"/>
                    <a:pt x="59508" y="-1044"/>
                  </a:cubicBezTo>
                  <a:lnTo>
                    <a:pt x="63275" y="-1044"/>
                  </a:lnTo>
                  <a:cubicBezTo>
                    <a:pt x="63262" y="-673"/>
                    <a:pt x="63262" y="-353"/>
                    <a:pt x="63275" y="-45"/>
                  </a:cubicBezTo>
                  <a:close/>
                </a:path>
              </a:pathLst>
            </a:custGeom>
            <a:solidFill>
              <a:srgbClr val="36474E"/>
            </a:solidFill>
            <a:ln w="1280" cap="flat">
              <a:noFill/>
              <a:prstDash val="solid"/>
              <a:miter/>
            </a:ln>
          </p:spPr>
          <p:txBody>
            <a:bodyPr rtlCol="0" anchor="ctr"/>
            <a:lstStyle/>
            <a:p>
              <a:endParaRPr lang="es-CO"/>
            </a:p>
          </p:txBody>
        </p:sp>
        <p:sp>
          <p:nvSpPr>
            <p:cNvPr id="391" name="Freeform: Shape 390">
              <a:extLst>
                <a:ext uri="{FF2B5EF4-FFF2-40B4-BE49-F238E27FC236}">
                  <a16:creationId xmlns:a16="http://schemas.microsoft.com/office/drawing/2014/main" id="{0851F491-BCB4-E2A6-A79B-9EC86DEDFFD5}"/>
                </a:ext>
              </a:extLst>
            </p:cNvPr>
            <p:cNvSpPr/>
            <p:nvPr/>
          </p:nvSpPr>
          <p:spPr>
            <a:xfrm>
              <a:off x="-936967" y="-150170"/>
              <a:ext cx="17529" cy="26622"/>
            </a:xfrm>
            <a:custGeom>
              <a:avLst/>
              <a:gdLst>
                <a:gd name="connsiteX0" fmla="*/ -1410 w 17529"/>
                <a:gd name="connsiteY0" fmla="*/ -1470 h 26622"/>
                <a:gd name="connsiteX1" fmla="*/ -283 w 17529"/>
                <a:gd name="connsiteY1" fmla="*/ -1573 h 26622"/>
                <a:gd name="connsiteX2" fmla="*/ 15924 w 17529"/>
                <a:gd name="connsiteY2" fmla="*/ 24960 h 26622"/>
                <a:gd name="connsiteX3" fmla="*/ 14745 w 17529"/>
                <a:gd name="connsiteY3" fmla="*/ 25049 h 26622"/>
                <a:gd name="connsiteX4" fmla="*/ 12452 w 17529"/>
                <a:gd name="connsiteY4" fmla="*/ 22820 h 26622"/>
                <a:gd name="connsiteX5" fmla="*/ -360 w 17529"/>
                <a:gd name="connsiteY5" fmla="*/ 2424 h 26622"/>
                <a:gd name="connsiteX6" fmla="*/ -1410 w 17529"/>
                <a:gd name="connsiteY6" fmla="*/ -1470 h 2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29" h="26622">
                  <a:moveTo>
                    <a:pt x="-1410" y="-1470"/>
                  </a:moveTo>
                  <a:lnTo>
                    <a:pt x="-283" y="-1573"/>
                  </a:lnTo>
                  <a:cubicBezTo>
                    <a:pt x="6456" y="6460"/>
                    <a:pt x="12618" y="14839"/>
                    <a:pt x="15924" y="24960"/>
                  </a:cubicBezTo>
                  <a:lnTo>
                    <a:pt x="14745" y="25049"/>
                  </a:lnTo>
                  <a:cubicBezTo>
                    <a:pt x="13669" y="24703"/>
                    <a:pt x="12823" y="23884"/>
                    <a:pt x="12452" y="22820"/>
                  </a:cubicBezTo>
                  <a:cubicBezTo>
                    <a:pt x="9147" y="15415"/>
                    <a:pt x="4445" y="8907"/>
                    <a:pt x="-360" y="2424"/>
                  </a:cubicBezTo>
                  <a:cubicBezTo>
                    <a:pt x="-1141" y="1284"/>
                    <a:pt x="-1999" y="93"/>
                    <a:pt x="-1410" y="-1470"/>
                  </a:cubicBezTo>
                  <a:close/>
                </a:path>
              </a:pathLst>
            </a:custGeom>
            <a:solidFill>
              <a:srgbClr val="7AA0B1"/>
            </a:solidFill>
            <a:ln w="1280" cap="flat">
              <a:noFill/>
              <a:prstDash val="solid"/>
              <a:miter/>
            </a:ln>
          </p:spPr>
          <p:txBody>
            <a:bodyPr rtlCol="0" anchor="ctr"/>
            <a:lstStyle/>
            <a:p>
              <a:endParaRPr lang="es-CO"/>
            </a:p>
          </p:txBody>
        </p:sp>
        <p:sp>
          <p:nvSpPr>
            <p:cNvPr id="392" name="Freeform: Shape 391">
              <a:extLst>
                <a:ext uri="{FF2B5EF4-FFF2-40B4-BE49-F238E27FC236}">
                  <a16:creationId xmlns:a16="http://schemas.microsoft.com/office/drawing/2014/main" id="{5FF5BB57-CF0F-907D-B698-32038472B95C}"/>
                </a:ext>
              </a:extLst>
            </p:cNvPr>
            <p:cNvSpPr/>
            <p:nvPr/>
          </p:nvSpPr>
          <p:spPr>
            <a:xfrm>
              <a:off x="-1257595" y="-228444"/>
              <a:ext cx="114124" cy="12329"/>
            </a:xfrm>
            <a:custGeom>
              <a:avLst/>
              <a:gdLst>
                <a:gd name="connsiteX0" fmla="*/ 112519 w 114124"/>
                <a:gd name="connsiteY0" fmla="*/ -911 h 12329"/>
                <a:gd name="connsiteX1" fmla="*/ 100835 w 114124"/>
                <a:gd name="connsiteY1" fmla="*/ 486 h 12329"/>
                <a:gd name="connsiteX2" fmla="*/ 78607 w 114124"/>
                <a:gd name="connsiteY2" fmla="*/ 1767 h 12329"/>
                <a:gd name="connsiteX3" fmla="*/ 51703 w 114124"/>
                <a:gd name="connsiteY3" fmla="*/ 4163 h 12329"/>
                <a:gd name="connsiteX4" fmla="*/ 15985 w 114124"/>
                <a:gd name="connsiteY4" fmla="*/ 8378 h 12329"/>
                <a:gd name="connsiteX5" fmla="*/ 1457 w 114124"/>
                <a:gd name="connsiteY5" fmla="*/ 10415 h 12329"/>
                <a:gd name="connsiteX6" fmla="*/ -1606 w 114124"/>
                <a:gd name="connsiteY6" fmla="*/ 10223 h 12329"/>
                <a:gd name="connsiteX7" fmla="*/ 14063 w 114124"/>
                <a:gd name="connsiteY7" fmla="*/ 7417 h 12329"/>
                <a:gd name="connsiteX8" fmla="*/ 41159 w 114124"/>
                <a:gd name="connsiteY8" fmla="*/ 3855 h 12329"/>
                <a:gd name="connsiteX9" fmla="*/ 62272 w 114124"/>
                <a:gd name="connsiteY9" fmla="*/ 1690 h 12329"/>
                <a:gd name="connsiteX10" fmla="*/ 87678 w 114124"/>
                <a:gd name="connsiteY10" fmla="*/ -180 h 12329"/>
                <a:gd name="connsiteX11" fmla="*/ 112121 w 114124"/>
                <a:gd name="connsiteY11" fmla="*/ -1372 h 12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124" h="12329">
                  <a:moveTo>
                    <a:pt x="112519" y="-911"/>
                  </a:moveTo>
                  <a:cubicBezTo>
                    <a:pt x="108739" y="460"/>
                    <a:pt x="104704" y="370"/>
                    <a:pt x="100835" y="486"/>
                  </a:cubicBezTo>
                  <a:cubicBezTo>
                    <a:pt x="93417" y="819"/>
                    <a:pt x="86038" y="1664"/>
                    <a:pt x="78607" y="1767"/>
                  </a:cubicBezTo>
                  <a:cubicBezTo>
                    <a:pt x="69639" y="1946"/>
                    <a:pt x="60671" y="3240"/>
                    <a:pt x="51703" y="4163"/>
                  </a:cubicBezTo>
                  <a:cubicBezTo>
                    <a:pt x="39788" y="5444"/>
                    <a:pt x="27886" y="6917"/>
                    <a:pt x="15985" y="8378"/>
                  </a:cubicBezTo>
                  <a:cubicBezTo>
                    <a:pt x="11129" y="8980"/>
                    <a:pt x="6299" y="9736"/>
                    <a:pt x="1457" y="10415"/>
                  </a:cubicBezTo>
                  <a:cubicBezTo>
                    <a:pt x="483" y="10927"/>
                    <a:pt x="-708" y="10863"/>
                    <a:pt x="-1606" y="10223"/>
                  </a:cubicBezTo>
                  <a:cubicBezTo>
                    <a:pt x="3519" y="8352"/>
                    <a:pt x="8823" y="8198"/>
                    <a:pt x="14063" y="7417"/>
                  </a:cubicBezTo>
                  <a:cubicBezTo>
                    <a:pt x="23031" y="6136"/>
                    <a:pt x="32114" y="4931"/>
                    <a:pt x="41159" y="3855"/>
                  </a:cubicBezTo>
                  <a:cubicBezTo>
                    <a:pt x="48193" y="3023"/>
                    <a:pt x="55252" y="2651"/>
                    <a:pt x="62272" y="1690"/>
                  </a:cubicBezTo>
                  <a:cubicBezTo>
                    <a:pt x="70715" y="537"/>
                    <a:pt x="79260" y="1165"/>
                    <a:pt x="87678" y="-180"/>
                  </a:cubicBezTo>
                  <a:cubicBezTo>
                    <a:pt x="95838" y="-180"/>
                    <a:pt x="103922" y="-2205"/>
                    <a:pt x="112121" y="-1372"/>
                  </a:cubicBezTo>
                  <a:close/>
                </a:path>
              </a:pathLst>
            </a:custGeom>
            <a:solidFill>
              <a:srgbClr val="36474E"/>
            </a:solidFill>
            <a:ln w="1280" cap="flat">
              <a:noFill/>
              <a:prstDash val="solid"/>
              <a:miter/>
            </a:ln>
          </p:spPr>
          <p:txBody>
            <a:bodyPr rtlCol="0" anchor="ctr"/>
            <a:lstStyle/>
            <a:p>
              <a:endParaRPr lang="es-CO"/>
            </a:p>
          </p:txBody>
        </p:sp>
        <p:sp>
          <p:nvSpPr>
            <p:cNvPr id="393" name="Freeform: Shape 392">
              <a:extLst>
                <a:ext uri="{FF2B5EF4-FFF2-40B4-BE49-F238E27FC236}">
                  <a16:creationId xmlns:a16="http://schemas.microsoft.com/office/drawing/2014/main" id="{D77C0278-D00E-A4D5-03D6-63DBA865C706}"/>
                </a:ext>
              </a:extLst>
            </p:cNvPr>
            <p:cNvSpPr/>
            <p:nvPr/>
          </p:nvSpPr>
          <p:spPr>
            <a:xfrm>
              <a:off x="-1113249" y="-230852"/>
              <a:ext cx="30375" cy="956"/>
            </a:xfrm>
            <a:custGeom>
              <a:avLst/>
              <a:gdLst>
                <a:gd name="connsiteX0" fmla="*/ 28770 w 30375"/>
                <a:gd name="connsiteY0" fmla="*/ -617 h 956"/>
                <a:gd name="connsiteX1" fmla="*/ -1606 w 30375"/>
                <a:gd name="connsiteY1" fmla="*/ -617 h 956"/>
                <a:gd name="connsiteX2" fmla="*/ 1405 w 30375"/>
                <a:gd name="connsiteY2" fmla="*/ -1514 h 956"/>
                <a:gd name="connsiteX3" fmla="*/ 25747 w 30375"/>
                <a:gd name="connsiteY3" fmla="*/ -1514 h 956"/>
                <a:gd name="connsiteX4" fmla="*/ 28770 w 30375"/>
                <a:gd name="connsiteY4" fmla="*/ -617 h 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75" h="956">
                  <a:moveTo>
                    <a:pt x="28770" y="-617"/>
                  </a:moveTo>
                  <a:lnTo>
                    <a:pt x="-1606" y="-617"/>
                  </a:lnTo>
                  <a:cubicBezTo>
                    <a:pt x="-811" y="-1385"/>
                    <a:pt x="316" y="-1719"/>
                    <a:pt x="1405" y="-1514"/>
                  </a:cubicBezTo>
                  <a:lnTo>
                    <a:pt x="25747" y="-1514"/>
                  </a:lnTo>
                  <a:cubicBezTo>
                    <a:pt x="26836" y="-1719"/>
                    <a:pt x="27963" y="-1385"/>
                    <a:pt x="28770" y="-617"/>
                  </a:cubicBezTo>
                  <a:close/>
                </a:path>
              </a:pathLst>
            </a:custGeom>
            <a:solidFill>
              <a:srgbClr val="141A1D"/>
            </a:solidFill>
            <a:ln w="1280" cap="flat">
              <a:noFill/>
              <a:prstDash val="solid"/>
              <a:miter/>
            </a:ln>
          </p:spPr>
          <p:txBody>
            <a:bodyPr rtlCol="0" anchor="ctr"/>
            <a:lstStyle/>
            <a:p>
              <a:endParaRPr lang="es-CO"/>
            </a:p>
          </p:txBody>
        </p:sp>
        <p:sp>
          <p:nvSpPr>
            <p:cNvPr id="394" name="Freeform: Shape 393">
              <a:extLst>
                <a:ext uri="{FF2B5EF4-FFF2-40B4-BE49-F238E27FC236}">
                  <a16:creationId xmlns:a16="http://schemas.microsoft.com/office/drawing/2014/main" id="{1B752526-1F26-AB43-2631-F457E0A05FDF}"/>
                </a:ext>
              </a:extLst>
            </p:cNvPr>
            <p:cNvSpPr/>
            <p:nvPr/>
          </p:nvSpPr>
          <p:spPr>
            <a:xfrm>
              <a:off x="-1168223" y="-228997"/>
              <a:ext cx="24674" cy="2082"/>
            </a:xfrm>
            <a:custGeom>
              <a:avLst/>
              <a:gdLst>
                <a:gd name="connsiteX0" fmla="*/ 22839 w 24674"/>
                <a:gd name="connsiteY0" fmla="*/ -780 h 2082"/>
                <a:gd name="connsiteX1" fmla="*/ -1606 w 24674"/>
                <a:gd name="connsiteY1" fmla="*/ 411 h 2082"/>
                <a:gd name="connsiteX2" fmla="*/ 9 w 24674"/>
                <a:gd name="connsiteY2" fmla="*/ -421 h 2082"/>
                <a:gd name="connsiteX3" fmla="*/ 23069 w 24674"/>
                <a:gd name="connsiteY3" fmla="*/ -1472 h 2082"/>
                <a:gd name="connsiteX4" fmla="*/ 22839 w 24674"/>
                <a:gd name="connsiteY4" fmla="*/ -780 h 2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74" h="2082">
                  <a:moveTo>
                    <a:pt x="22839" y="-780"/>
                  </a:moveTo>
                  <a:cubicBezTo>
                    <a:pt x="14691" y="-575"/>
                    <a:pt x="6581" y="898"/>
                    <a:pt x="-1606" y="411"/>
                  </a:cubicBezTo>
                  <a:cubicBezTo>
                    <a:pt x="-1067" y="117"/>
                    <a:pt x="-516" y="-447"/>
                    <a:pt x="9" y="-421"/>
                  </a:cubicBezTo>
                  <a:cubicBezTo>
                    <a:pt x="7696" y="-37"/>
                    <a:pt x="15382" y="-2036"/>
                    <a:pt x="23069" y="-1472"/>
                  </a:cubicBezTo>
                  <a:cubicBezTo>
                    <a:pt x="23056" y="-1228"/>
                    <a:pt x="22980" y="-985"/>
                    <a:pt x="22839" y="-780"/>
                  </a:cubicBezTo>
                  <a:close/>
                </a:path>
              </a:pathLst>
            </a:custGeom>
            <a:solidFill>
              <a:srgbClr val="141A1D"/>
            </a:solidFill>
            <a:ln w="1280" cap="flat">
              <a:noFill/>
              <a:prstDash val="solid"/>
              <a:miter/>
            </a:ln>
          </p:spPr>
          <p:txBody>
            <a:bodyPr rtlCol="0" anchor="ctr"/>
            <a:lstStyle/>
            <a:p>
              <a:endParaRPr lang="es-CO"/>
            </a:p>
          </p:txBody>
        </p:sp>
        <p:sp>
          <p:nvSpPr>
            <p:cNvPr id="395" name="Freeform: Shape 394">
              <a:extLst>
                <a:ext uri="{FF2B5EF4-FFF2-40B4-BE49-F238E27FC236}">
                  <a16:creationId xmlns:a16="http://schemas.microsoft.com/office/drawing/2014/main" id="{DDAEFA03-06DB-2D16-84C9-F3851B85BCA1}"/>
                </a:ext>
              </a:extLst>
            </p:cNvPr>
            <p:cNvSpPr/>
            <p:nvPr/>
          </p:nvSpPr>
          <p:spPr>
            <a:xfrm>
              <a:off x="-1143612" y="-229874"/>
              <a:ext cx="23752" cy="977"/>
            </a:xfrm>
            <a:custGeom>
              <a:avLst/>
              <a:gdLst>
                <a:gd name="connsiteX0" fmla="*/ 22147 w 23752"/>
                <a:gd name="connsiteY0" fmla="*/ -1518 h 977"/>
                <a:gd name="connsiteX1" fmla="*/ 18124 w 23752"/>
                <a:gd name="connsiteY1" fmla="*/ -736 h 977"/>
                <a:gd name="connsiteX2" fmla="*/ -1606 w 23752"/>
                <a:gd name="connsiteY2" fmla="*/ -595 h 977"/>
                <a:gd name="connsiteX3" fmla="*/ 2341 w 23752"/>
                <a:gd name="connsiteY3" fmla="*/ -1530 h 977"/>
                <a:gd name="connsiteX4" fmla="*/ 22147 w 23752"/>
                <a:gd name="connsiteY4" fmla="*/ -1518 h 9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2" h="977">
                  <a:moveTo>
                    <a:pt x="22147" y="-1518"/>
                  </a:moveTo>
                  <a:cubicBezTo>
                    <a:pt x="20981" y="-390"/>
                    <a:pt x="19495" y="-762"/>
                    <a:pt x="18124" y="-736"/>
                  </a:cubicBezTo>
                  <a:cubicBezTo>
                    <a:pt x="11552" y="-659"/>
                    <a:pt x="4980" y="-634"/>
                    <a:pt x="-1606" y="-595"/>
                  </a:cubicBezTo>
                  <a:cubicBezTo>
                    <a:pt x="-529" y="-1876"/>
                    <a:pt x="957" y="-1530"/>
                    <a:pt x="2341" y="-1530"/>
                  </a:cubicBezTo>
                  <a:cubicBezTo>
                    <a:pt x="8939" y="-1556"/>
                    <a:pt x="15549" y="-1530"/>
                    <a:pt x="22147" y="-1518"/>
                  </a:cubicBezTo>
                  <a:close/>
                </a:path>
              </a:pathLst>
            </a:custGeom>
            <a:solidFill>
              <a:srgbClr val="141A1D"/>
            </a:solidFill>
            <a:ln w="1280" cap="flat">
              <a:noFill/>
              <a:prstDash val="solid"/>
              <a:miter/>
            </a:ln>
          </p:spPr>
          <p:txBody>
            <a:bodyPr rtlCol="0" anchor="ctr"/>
            <a:lstStyle/>
            <a:p>
              <a:endParaRPr lang="es-CO"/>
            </a:p>
          </p:txBody>
        </p:sp>
        <p:sp>
          <p:nvSpPr>
            <p:cNvPr id="396" name="Freeform: Shape 395">
              <a:extLst>
                <a:ext uri="{FF2B5EF4-FFF2-40B4-BE49-F238E27FC236}">
                  <a16:creationId xmlns:a16="http://schemas.microsoft.com/office/drawing/2014/main" id="{4AFDFBBD-9FB8-0CB5-A217-8E690869F988}"/>
                </a:ext>
              </a:extLst>
            </p:cNvPr>
            <p:cNvSpPr/>
            <p:nvPr/>
          </p:nvSpPr>
          <p:spPr>
            <a:xfrm>
              <a:off x="-1262361" y="-216587"/>
              <a:ext cx="4268" cy="1155"/>
            </a:xfrm>
            <a:custGeom>
              <a:avLst/>
              <a:gdLst>
                <a:gd name="connsiteX0" fmla="*/ 2302 w 4268"/>
                <a:gd name="connsiteY0" fmla="*/ -635 h 1155"/>
                <a:gd name="connsiteX1" fmla="*/ 598 w 4268"/>
                <a:gd name="connsiteY1" fmla="*/ -417 h 1155"/>
                <a:gd name="connsiteX2" fmla="*/ -1606 w 4268"/>
                <a:gd name="connsiteY2" fmla="*/ -712 h 1155"/>
                <a:gd name="connsiteX3" fmla="*/ 2341 w 4268"/>
                <a:gd name="connsiteY3" fmla="*/ -1493 h 1155"/>
                <a:gd name="connsiteX4" fmla="*/ 2622 w 4268"/>
                <a:gd name="connsiteY4" fmla="*/ -904 h 1155"/>
                <a:gd name="connsiteX5" fmla="*/ 2302 w 4268"/>
                <a:gd name="connsiteY5" fmla="*/ -635 h 1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8" h="1155">
                  <a:moveTo>
                    <a:pt x="2302" y="-635"/>
                  </a:moveTo>
                  <a:lnTo>
                    <a:pt x="598" y="-417"/>
                  </a:lnTo>
                  <a:lnTo>
                    <a:pt x="-1606" y="-712"/>
                  </a:lnTo>
                  <a:cubicBezTo>
                    <a:pt x="-452" y="-1775"/>
                    <a:pt x="957" y="-1596"/>
                    <a:pt x="2341" y="-1493"/>
                  </a:cubicBezTo>
                  <a:cubicBezTo>
                    <a:pt x="2635" y="-1289"/>
                    <a:pt x="2725" y="-1096"/>
                    <a:pt x="2622" y="-904"/>
                  </a:cubicBezTo>
                  <a:cubicBezTo>
                    <a:pt x="2520" y="-712"/>
                    <a:pt x="2405" y="-635"/>
                    <a:pt x="2302" y="-635"/>
                  </a:cubicBezTo>
                  <a:close/>
                </a:path>
              </a:pathLst>
            </a:custGeom>
            <a:solidFill>
              <a:srgbClr val="36474E"/>
            </a:solidFill>
            <a:ln w="1280" cap="flat">
              <a:noFill/>
              <a:prstDash val="solid"/>
              <a:miter/>
            </a:ln>
          </p:spPr>
          <p:txBody>
            <a:bodyPr rtlCol="0" anchor="ctr"/>
            <a:lstStyle/>
            <a:p>
              <a:endParaRPr lang="es-CO"/>
            </a:p>
          </p:txBody>
        </p:sp>
        <p:sp>
          <p:nvSpPr>
            <p:cNvPr id="397" name="Freeform: Shape 396">
              <a:extLst>
                <a:ext uri="{FF2B5EF4-FFF2-40B4-BE49-F238E27FC236}">
                  <a16:creationId xmlns:a16="http://schemas.microsoft.com/office/drawing/2014/main" id="{938585A7-B62B-21ED-DA17-CC0CF8322344}"/>
                </a:ext>
              </a:extLst>
            </p:cNvPr>
            <p:cNvSpPr/>
            <p:nvPr/>
          </p:nvSpPr>
          <p:spPr>
            <a:xfrm>
              <a:off x="-1258454" y="-216613"/>
              <a:ext cx="3907" cy="1057"/>
            </a:xfrm>
            <a:custGeom>
              <a:avLst/>
              <a:gdLst>
                <a:gd name="connsiteX0" fmla="*/ -1606 w 3907"/>
                <a:gd name="connsiteY0" fmla="*/ -610 h 1057"/>
                <a:gd name="connsiteX1" fmla="*/ -1606 w 3907"/>
                <a:gd name="connsiteY1" fmla="*/ -1468 h 1057"/>
                <a:gd name="connsiteX2" fmla="*/ -760 w 3907"/>
                <a:gd name="connsiteY2" fmla="*/ -1570 h 1057"/>
                <a:gd name="connsiteX3" fmla="*/ 2302 w 3907"/>
                <a:gd name="connsiteY3" fmla="*/ -1378 h 1057"/>
                <a:gd name="connsiteX4" fmla="*/ -1606 w 3907"/>
                <a:gd name="connsiteY4" fmla="*/ -610 h 1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7" h="1057">
                  <a:moveTo>
                    <a:pt x="-1606" y="-610"/>
                  </a:moveTo>
                  <a:lnTo>
                    <a:pt x="-1606" y="-1468"/>
                  </a:lnTo>
                  <a:cubicBezTo>
                    <a:pt x="-1337" y="-1545"/>
                    <a:pt x="-1042" y="-1583"/>
                    <a:pt x="-760" y="-1570"/>
                  </a:cubicBezTo>
                  <a:lnTo>
                    <a:pt x="2302" y="-1378"/>
                  </a:lnTo>
                  <a:cubicBezTo>
                    <a:pt x="1149" y="-622"/>
                    <a:pt x="-247" y="-353"/>
                    <a:pt x="-1606" y="-610"/>
                  </a:cubicBezTo>
                  <a:close/>
                </a:path>
              </a:pathLst>
            </a:custGeom>
            <a:solidFill>
              <a:srgbClr val="4A646E"/>
            </a:solidFill>
            <a:ln w="1280" cap="flat">
              <a:noFill/>
              <a:prstDash val="solid"/>
              <a:miter/>
            </a:ln>
          </p:spPr>
          <p:txBody>
            <a:bodyPr rtlCol="0" anchor="ctr"/>
            <a:lstStyle/>
            <a:p>
              <a:endParaRPr lang="es-CO"/>
            </a:p>
          </p:txBody>
        </p:sp>
        <p:sp>
          <p:nvSpPr>
            <p:cNvPr id="398" name="Freeform: Shape 397">
              <a:extLst>
                <a:ext uri="{FF2B5EF4-FFF2-40B4-BE49-F238E27FC236}">
                  <a16:creationId xmlns:a16="http://schemas.microsoft.com/office/drawing/2014/main" id="{E7950771-821F-D9CE-E459-28F942551AA1}"/>
                </a:ext>
              </a:extLst>
            </p:cNvPr>
            <p:cNvSpPr/>
            <p:nvPr/>
          </p:nvSpPr>
          <p:spPr>
            <a:xfrm>
              <a:off x="-1317054" y="-227564"/>
              <a:ext cx="404944" cy="195194"/>
            </a:xfrm>
            <a:custGeom>
              <a:avLst/>
              <a:gdLst>
                <a:gd name="connsiteX0" fmla="*/ 378677 w 404944"/>
                <a:gd name="connsiteY0" fmla="*/ 75924 h 195194"/>
                <a:gd name="connsiteX1" fmla="*/ 383187 w 404944"/>
                <a:gd name="connsiteY1" fmla="*/ 82522 h 195194"/>
                <a:gd name="connsiteX2" fmla="*/ 394832 w 404944"/>
                <a:gd name="connsiteY2" fmla="*/ 102444 h 195194"/>
                <a:gd name="connsiteX3" fmla="*/ 403339 w 404944"/>
                <a:gd name="connsiteY3" fmla="*/ 129898 h 195194"/>
                <a:gd name="connsiteX4" fmla="*/ 388708 w 404944"/>
                <a:gd name="connsiteY4" fmla="*/ 142492 h 195194"/>
                <a:gd name="connsiteX5" fmla="*/ 365276 w 404944"/>
                <a:gd name="connsiteY5" fmla="*/ 155918 h 195194"/>
                <a:gd name="connsiteX6" fmla="*/ 314646 w 404944"/>
                <a:gd name="connsiteY6" fmla="*/ 174252 h 195194"/>
                <a:gd name="connsiteX7" fmla="*/ 258275 w 404944"/>
                <a:gd name="connsiteY7" fmla="*/ 184244 h 195194"/>
                <a:gd name="connsiteX8" fmla="*/ 231615 w 404944"/>
                <a:gd name="connsiteY8" fmla="*/ 188319 h 195194"/>
                <a:gd name="connsiteX9" fmla="*/ 208554 w 404944"/>
                <a:gd name="connsiteY9" fmla="*/ 190586 h 195194"/>
                <a:gd name="connsiteX10" fmla="*/ 188799 w 404944"/>
                <a:gd name="connsiteY10" fmla="*/ 192726 h 195194"/>
                <a:gd name="connsiteX11" fmla="*/ 162356 w 404944"/>
                <a:gd name="connsiteY11" fmla="*/ 192943 h 195194"/>
                <a:gd name="connsiteX12" fmla="*/ 140705 w 404944"/>
                <a:gd name="connsiteY12" fmla="*/ 190714 h 195194"/>
                <a:gd name="connsiteX13" fmla="*/ 93303 w 404944"/>
                <a:gd name="connsiteY13" fmla="*/ 174867 h 195194"/>
                <a:gd name="connsiteX14" fmla="*/ 45542 w 404944"/>
                <a:gd name="connsiteY14" fmla="*/ 138636 h 195194"/>
                <a:gd name="connsiteX15" fmla="*/ 24749 w 404944"/>
                <a:gd name="connsiteY15" fmla="*/ 117215 h 195194"/>
                <a:gd name="connsiteX16" fmla="*/ -669 w 404944"/>
                <a:gd name="connsiteY16" fmla="*/ 57873 h 195194"/>
                <a:gd name="connsiteX17" fmla="*/ -1515 w 404944"/>
                <a:gd name="connsiteY17" fmla="*/ 42256 h 195194"/>
                <a:gd name="connsiteX18" fmla="*/ 919 w 404944"/>
                <a:gd name="connsiteY18" fmla="*/ 35850 h 195194"/>
                <a:gd name="connsiteX19" fmla="*/ 38944 w 404944"/>
                <a:gd name="connsiteY19" fmla="*/ 15044 h 195194"/>
                <a:gd name="connsiteX20" fmla="*/ 56060 w 404944"/>
                <a:gd name="connsiteY20" fmla="*/ 11777 h 195194"/>
                <a:gd name="connsiteX21" fmla="*/ 78903 w 404944"/>
                <a:gd name="connsiteY21" fmla="*/ 8382 h 195194"/>
                <a:gd name="connsiteX22" fmla="*/ 105076 w 404944"/>
                <a:gd name="connsiteY22" fmla="*/ 4987 h 195194"/>
                <a:gd name="connsiteX23" fmla="*/ 119656 w 404944"/>
                <a:gd name="connsiteY23" fmla="*/ 3783 h 195194"/>
                <a:gd name="connsiteX24" fmla="*/ 148840 w 404944"/>
                <a:gd name="connsiteY24" fmla="*/ 1579 h 195194"/>
                <a:gd name="connsiteX25" fmla="*/ 162933 w 404944"/>
                <a:gd name="connsiteY25" fmla="*/ 875 h 195194"/>
                <a:gd name="connsiteX26" fmla="*/ 172759 w 404944"/>
                <a:gd name="connsiteY26" fmla="*/ -317 h 195194"/>
                <a:gd name="connsiteX27" fmla="*/ 185968 w 404944"/>
                <a:gd name="connsiteY27" fmla="*/ -1009 h 195194"/>
                <a:gd name="connsiteX28" fmla="*/ 215293 w 404944"/>
                <a:gd name="connsiteY28" fmla="*/ -1278 h 195194"/>
                <a:gd name="connsiteX29" fmla="*/ 241211 w 404944"/>
                <a:gd name="connsiteY29" fmla="*/ -829 h 195194"/>
                <a:gd name="connsiteX30" fmla="*/ 271561 w 404944"/>
                <a:gd name="connsiteY30" fmla="*/ 3232 h 195194"/>
                <a:gd name="connsiteX31" fmla="*/ 296735 w 404944"/>
                <a:gd name="connsiteY31" fmla="*/ 9638 h 195194"/>
                <a:gd name="connsiteX32" fmla="*/ 327150 w 404944"/>
                <a:gd name="connsiteY32" fmla="*/ 23577 h 195194"/>
                <a:gd name="connsiteX33" fmla="*/ 334837 w 404944"/>
                <a:gd name="connsiteY33" fmla="*/ 29790 h 195194"/>
                <a:gd name="connsiteX34" fmla="*/ 362381 w 404944"/>
                <a:gd name="connsiteY34" fmla="*/ 56489 h 195194"/>
                <a:gd name="connsiteX35" fmla="*/ 376781 w 404944"/>
                <a:gd name="connsiteY35" fmla="*/ 74002 h 195194"/>
                <a:gd name="connsiteX36" fmla="*/ 377691 w 404944"/>
                <a:gd name="connsiteY36" fmla="*/ 74963 h 195194"/>
                <a:gd name="connsiteX37" fmla="*/ 377691 w 404944"/>
                <a:gd name="connsiteY37" fmla="*/ 74963 h 195194"/>
                <a:gd name="connsiteX38" fmla="*/ 378626 w 404944"/>
                <a:gd name="connsiteY38" fmla="*/ 75950 h 19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04944" h="195194">
                  <a:moveTo>
                    <a:pt x="378677" y="75924"/>
                  </a:moveTo>
                  <a:cubicBezTo>
                    <a:pt x="379651" y="78486"/>
                    <a:pt x="381573" y="80434"/>
                    <a:pt x="383187" y="82522"/>
                  </a:cubicBezTo>
                  <a:cubicBezTo>
                    <a:pt x="387786" y="88710"/>
                    <a:pt x="391693" y="95397"/>
                    <a:pt x="394832" y="102444"/>
                  </a:cubicBezTo>
                  <a:cubicBezTo>
                    <a:pt x="398484" y="111322"/>
                    <a:pt x="401340" y="120508"/>
                    <a:pt x="403339" y="129898"/>
                  </a:cubicBezTo>
                  <a:cubicBezTo>
                    <a:pt x="399303" y="135023"/>
                    <a:pt x="393910" y="138700"/>
                    <a:pt x="388708" y="142492"/>
                  </a:cubicBezTo>
                  <a:cubicBezTo>
                    <a:pt x="381406" y="147822"/>
                    <a:pt x="373258" y="151755"/>
                    <a:pt x="365276" y="155918"/>
                  </a:cubicBezTo>
                  <a:cubicBezTo>
                    <a:pt x="349326" y="164323"/>
                    <a:pt x="332287" y="170498"/>
                    <a:pt x="314646" y="174252"/>
                  </a:cubicBezTo>
                  <a:cubicBezTo>
                    <a:pt x="295967" y="178210"/>
                    <a:pt x="277249" y="181849"/>
                    <a:pt x="258275" y="184244"/>
                  </a:cubicBezTo>
                  <a:cubicBezTo>
                    <a:pt x="249371" y="185372"/>
                    <a:pt x="240583" y="187435"/>
                    <a:pt x="231615" y="188319"/>
                  </a:cubicBezTo>
                  <a:cubicBezTo>
                    <a:pt x="223928" y="189074"/>
                    <a:pt x="216241" y="190163"/>
                    <a:pt x="208554" y="190586"/>
                  </a:cubicBezTo>
                  <a:cubicBezTo>
                    <a:pt x="201918" y="190958"/>
                    <a:pt x="195358" y="191752"/>
                    <a:pt x="188799" y="192726"/>
                  </a:cubicBezTo>
                  <a:cubicBezTo>
                    <a:pt x="180023" y="193840"/>
                    <a:pt x="171145" y="193917"/>
                    <a:pt x="162356" y="192943"/>
                  </a:cubicBezTo>
                  <a:cubicBezTo>
                    <a:pt x="155118" y="192316"/>
                    <a:pt x="147879" y="191816"/>
                    <a:pt x="140705" y="190714"/>
                  </a:cubicBezTo>
                  <a:cubicBezTo>
                    <a:pt x="124152" y="188050"/>
                    <a:pt x="108138" y="182694"/>
                    <a:pt x="93303" y="174867"/>
                  </a:cubicBezTo>
                  <a:cubicBezTo>
                    <a:pt x="75251" y="165553"/>
                    <a:pt x="59839" y="152831"/>
                    <a:pt x="45542" y="138636"/>
                  </a:cubicBezTo>
                  <a:cubicBezTo>
                    <a:pt x="38470" y="131628"/>
                    <a:pt x="31014" y="125004"/>
                    <a:pt x="24749" y="117215"/>
                  </a:cubicBezTo>
                  <a:cubicBezTo>
                    <a:pt x="10887" y="100202"/>
                    <a:pt x="2085" y="79639"/>
                    <a:pt x="-669" y="57873"/>
                  </a:cubicBezTo>
                  <a:cubicBezTo>
                    <a:pt x="-1335" y="52748"/>
                    <a:pt x="-938" y="47457"/>
                    <a:pt x="-1515" y="42256"/>
                  </a:cubicBezTo>
                  <a:cubicBezTo>
                    <a:pt x="-1912" y="39834"/>
                    <a:pt x="-989" y="37387"/>
                    <a:pt x="919" y="35850"/>
                  </a:cubicBezTo>
                  <a:cubicBezTo>
                    <a:pt x="12181" y="26587"/>
                    <a:pt x="25069" y="19528"/>
                    <a:pt x="38944" y="15044"/>
                  </a:cubicBezTo>
                  <a:cubicBezTo>
                    <a:pt x="44773" y="14609"/>
                    <a:pt x="50308" y="12623"/>
                    <a:pt x="56060" y="11777"/>
                  </a:cubicBezTo>
                  <a:cubicBezTo>
                    <a:pt x="63670" y="10650"/>
                    <a:pt x="71229" y="9215"/>
                    <a:pt x="78903" y="8382"/>
                  </a:cubicBezTo>
                  <a:cubicBezTo>
                    <a:pt x="87653" y="7447"/>
                    <a:pt x="96339" y="6025"/>
                    <a:pt x="105076" y="4987"/>
                  </a:cubicBezTo>
                  <a:cubicBezTo>
                    <a:pt x="109919" y="4411"/>
                    <a:pt x="114800" y="4359"/>
                    <a:pt x="119656" y="3783"/>
                  </a:cubicBezTo>
                  <a:cubicBezTo>
                    <a:pt x="129354" y="2655"/>
                    <a:pt x="139116" y="2297"/>
                    <a:pt x="148840" y="1579"/>
                  </a:cubicBezTo>
                  <a:cubicBezTo>
                    <a:pt x="153555" y="1246"/>
                    <a:pt x="158269" y="926"/>
                    <a:pt x="162933" y="875"/>
                  </a:cubicBezTo>
                  <a:cubicBezTo>
                    <a:pt x="166238" y="708"/>
                    <a:pt x="169518" y="311"/>
                    <a:pt x="172759" y="-317"/>
                  </a:cubicBezTo>
                  <a:cubicBezTo>
                    <a:pt x="177141" y="-868"/>
                    <a:pt x="181548" y="-1098"/>
                    <a:pt x="185968" y="-1009"/>
                  </a:cubicBezTo>
                  <a:cubicBezTo>
                    <a:pt x="195756" y="-1085"/>
                    <a:pt x="205595" y="-407"/>
                    <a:pt x="215293" y="-1278"/>
                  </a:cubicBezTo>
                  <a:cubicBezTo>
                    <a:pt x="224018" y="-2072"/>
                    <a:pt x="232588" y="-1034"/>
                    <a:pt x="241211" y="-829"/>
                  </a:cubicBezTo>
                  <a:cubicBezTo>
                    <a:pt x="251434" y="-394"/>
                    <a:pt x="261593" y="964"/>
                    <a:pt x="271561" y="3232"/>
                  </a:cubicBezTo>
                  <a:cubicBezTo>
                    <a:pt x="280042" y="4987"/>
                    <a:pt x="288485" y="6986"/>
                    <a:pt x="296735" y="9638"/>
                  </a:cubicBezTo>
                  <a:cubicBezTo>
                    <a:pt x="307420" y="13007"/>
                    <a:pt x="318028" y="16735"/>
                    <a:pt x="327150" y="23577"/>
                  </a:cubicBezTo>
                  <a:cubicBezTo>
                    <a:pt x="329789" y="25562"/>
                    <a:pt x="332377" y="27625"/>
                    <a:pt x="334837" y="29790"/>
                  </a:cubicBezTo>
                  <a:cubicBezTo>
                    <a:pt x="344470" y="38207"/>
                    <a:pt x="353656" y="47124"/>
                    <a:pt x="362381" y="56489"/>
                  </a:cubicBezTo>
                  <a:cubicBezTo>
                    <a:pt x="367506" y="61998"/>
                    <a:pt x="372002" y="68147"/>
                    <a:pt x="376781" y="74002"/>
                  </a:cubicBezTo>
                  <a:cubicBezTo>
                    <a:pt x="377101" y="74310"/>
                    <a:pt x="377383" y="74643"/>
                    <a:pt x="377691" y="74963"/>
                  </a:cubicBezTo>
                  <a:lnTo>
                    <a:pt x="377691" y="74963"/>
                  </a:lnTo>
                  <a:cubicBezTo>
                    <a:pt x="378024" y="75258"/>
                    <a:pt x="378318" y="75616"/>
                    <a:pt x="378626" y="75950"/>
                  </a:cubicBezTo>
                  <a:close/>
                </a:path>
              </a:pathLst>
            </a:custGeom>
            <a:solidFill>
              <a:srgbClr val="98C7DC"/>
            </a:solidFill>
            <a:ln w="1280" cap="flat">
              <a:noFill/>
              <a:prstDash val="solid"/>
              <a:miter/>
            </a:ln>
          </p:spPr>
          <p:txBody>
            <a:bodyPr rtlCol="0" anchor="ctr"/>
            <a:lstStyle/>
            <a:p>
              <a:endParaRPr lang="es-CO"/>
            </a:p>
          </p:txBody>
        </p:sp>
        <p:sp>
          <p:nvSpPr>
            <p:cNvPr id="399" name="Freeform: Shape 398">
              <a:extLst>
                <a:ext uri="{FF2B5EF4-FFF2-40B4-BE49-F238E27FC236}">
                  <a16:creationId xmlns:a16="http://schemas.microsoft.com/office/drawing/2014/main" id="{37DC7313-77F2-FBFC-8927-43A8261DF716}"/>
                </a:ext>
              </a:extLst>
            </p:cNvPr>
            <p:cNvSpPr/>
            <p:nvPr/>
          </p:nvSpPr>
          <p:spPr>
            <a:xfrm>
              <a:off x="-937694" y="-151067"/>
              <a:ext cx="935" cy="986"/>
            </a:xfrm>
            <a:custGeom>
              <a:avLst/>
              <a:gdLst>
                <a:gd name="connsiteX0" fmla="*/ -670 w 935"/>
                <a:gd name="connsiteY0" fmla="*/ -586 h 986"/>
                <a:gd name="connsiteX1" fmla="*/ -1606 w 935"/>
                <a:gd name="connsiteY1" fmla="*/ -1573 h 986"/>
              </a:gdLst>
              <a:ahLst/>
              <a:cxnLst>
                <a:cxn ang="0">
                  <a:pos x="connsiteX0" y="connsiteY0"/>
                </a:cxn>
                <a:cxn ang="0">
                  <a:pos x="connsiteX1" y="connsiteY1"/>
                </a:cxn>
              </a:cxnLst>
              <a:rect l="l" t="t" r="r" b="b"/>
              <a:pathLst>
                <a:path w="935" h="986">
                  <a:moveTo>
                    <a:pt x="-670" y="-586"/>
                  </a:moveTo>
                  <a:lnTo>
                    <a:pt x="-1606" y="-1573"/>
                  </a:lnTo>
                  <a:close/>
                </a:path>
              </a:pathLst>
            </a:custGeom>
            <a:solidFill>
              <a:srgbClr val="7AA0B1"/>
            </a:solidFill>
            <a:ln w="1280" cap="flat">
              <a:noFill/>
              <a:prstDash val="solid"/>
              <a:miter/>
            </a:ln>
          </p:spPr>
          <p:txBody>
            <a:bodyPr rtlCol="0" anchor="ctr"/>
            <a:lstStyle/>
            <a:p>
              <a:endParaRPr lang="es-CO"/>
            </a:p>
          </p:txBody>
        </p:sp>
        <p:sp>
          <p:nvSpPr>
            <p:cNvPr id="400" name="Freeform: Shape 399">
              <a:extLst>
                <a:ext uri="{FF2B5EF4-FFF2-40B4-BE49-F238E27FC236}">
                  <a16:creationId xmlns:a16="http://schemas.microsoft.com/office/drawing/2014/main" id="{800EB591-5975-E04C-4E68-B359B0F55F35}"/>
                </a:ext>
              </a:extLst>
            </p:cNvPr>
            <p:cNvSpPr/>
            <p:nvPr/>
          </p:nvSpPr>
          <p:spPr>
            <a:xfrm>
              <a:off x="-938604" y="-152015"/>
              <a:ext cx="909" cy="960"/>
            </a:xfrm>
            <a:custGeom>
              <a:avLst/>
              <a:gdLst>
                <a:gd name="connsiteX0" fmla="*/ -696 w 909"/>
                <a:gd name="connsiteY0" fmla="*/ -612 h 960"/>
                <a:gd name="connsiteX1" fmla="*/ -1606 w 909"/>
                <a:gd name="connsiteY1" fmla="*/ -1573 h 960"/>
              </a:gdLst>
              <a:ahLst/>
              <a:cxnLst>
                <a:cxn ang="0">
                  <a:pos x="connsiteX0" y="connsiteY0"/>
                </a:cxn>
                <a:cxn ang="0">
                  <a:pos x="connsiteX1" y="connsiteY1"/>
                </a:cxn>
              </a:cxnLst>
              <a:rect l="l" t="t" r="r" b="b"/>
              <a:pathLst>
                <a:path w="909" h="960">
                  <a:moveTo>
                    <a:pt x="-696" y="-612"/>
                  </a:moveTo>
                  <a:lnTo>
                    <a:pt x="-1606" y="-1573"/>
                  </a:lnTo>
                  <a:close/>
                </a:path>
              </a:pathLst>
            </a:custGeom>
            <a:solidFill>
              <a:srgbClr val="7AA0B1"/>
            </a:solidFill>
            <a:ln w="1280" cap="flat">
              <a:noFill/>
              <a:prstDash val="solid"/>
              <a:miter/>
            </a:ln>
          </p:spPr>
          <p:txBody>
            <a:bodyPr rtlCol="0" anchor="ctr"/>
            <a:lstStyle/>
            <a:p>
              <a:endParaRPr lang="es-CO"/>
            </a:p>
          </p:txBody>
        </p:sp>
        <p:sp>
          <p:nvSpPr>
            <p:cNvPr id="401" name="Freeform: Shape 400">
              <a:extLst>
                <a:ext uri="{FF2B5EF4-FFF2-40B4-BE49-F238E27FC236}">
                  <a16:creationId xmlns:a16="http://schemas.microsoft.com/office/drawing/2014/main" id="{B560F659-00D3-4EF1-C850-4E4B1A8D95BA}"/>
                </a:ext>
              </a:extLst>
            </p:cNvPr>
            <p:cNvSpPr/>
            <p:nvPr/>
          </p:nvSpPr>
          <p:spPr>
            <a:xfrm>
              <a:off x="-1194833" y="-199710"/>
              <a:ext cx="226925" cy="86894"/>
            </a:xfrm>
            <a:custGeom>
              <a:avLst/>
              <a:gdLst>
                <a:gd name="connsiteX0" fmla="*/ 74712 w 226925"/>
                <a:gd name="connsiteY0" fmla="*/ -1408 h 86894"/>
                <a:gd name="connsiteX1" fmla="*/ 107574 w 226925"/>
                <a:gd name="connsiteY1" fmla="*/ 1244 h 86894"/>
                <a:gd name="connsiteX2" fmla="*/ 118822 w 226925"/>
                <a:gd name="connsiteY2" fmla="*/ 257 h 86894"/>
                <a:gd name="connsiteX3" fmla="*/ 144829 w 226925"/>
                <a:gd name="connsiteY3" fmla="*/ -114 h 86894"/>
                <a:gd name="connsiteX4" fmla="*/ 174526 w 226925"/>
                <a:gd name="connsiteY4" fmla="*/ 5279 h 86894"/>
                <a:gd name="connsiteX5" fmla="*/ 211487 w 226925"/>
                <a:gd name="connsiteY5" fmla="*/ 24689 h 86894"/>
                <a:gd name="connsiteX6" fmla="*/ 225298 w 226925"/>
                <a:gd name="connsiteY6" fmla="*/ 54680 h 86894"/>
                <a:gd name="connsiteX7" fmla="*/ 218585 w 226925"/>
                <a:gd name="connsiteY7" fmla="*/ 72091 h 86894"/>
                <a:gd name="connsiteX8" fmla="*/ 202506 w 226925"/>
                <a:gd name="connsiteY8" fmla="*/ 81469 h 86894"/>
                <a:gd name="connsiteX9" fmla="*/ 191194 w 226925"/>
                <a:gd name="connsiteY9" fmla="*/ 82071 h 86894"/>
                <a:gd name="connsiteX10" fmla="*/ 160997 w 226925"/>
                <a:gd name="connsiteY10" fmla="*/ 83826 h 86894"/>
                <a:gd name="connsiteX11" fmla="*/ 122204 w 226925"/>
                <a:gd name="connsiteY11" fmla="*/ 84941 h 86894"/>
                <a:gd name="connsiteX12" fmla="*/ 95582 w 226925"/>
                <a:gd name="connsiteY12" fmla="*/ 78702 h 86894"/>
                <a:gd name="connsiteX13" fmla="*/ 71984 w 226925"/>
                <a:gd name="connsiteY13" fmla="*/ 74679 h 86894"/>
                <a:gd name="connsiteX14" fmla="*/ 57007 w 226925"/>
                <a:gd name="connsiteY14" fmla="*/ 76652 h 86894"/>
                <a:gd name="connsiteX15" fmla="*/ 36317 w 226925"/>
                <a:gd name="connsiteY15" fmla="*/ 76396 h 86894"/>
                <a:gd name="connsiteX16" fmla="*/ 13051 w 226925"/>
                <a:gd name="connsiteY16" fmla="*/ 66659 h 86894"/>
                <a:gd name="connsiteX17" fmla="*/ -1605 w 226925"/>
                <a:gd name="connsiteY17" fmla="*/ 38179 h 86894"/>
                <a:gd name="connsiteX18" fmla="*/ 4467 w 226925"/>
                <a:gd name="connsiteY18" fmla="*/ 21640 h 86894"/>
                <a:gd name="connsiteX19" fmla="*/ 34779 w 226925"/>
                <a:gd name="connsiteY19" fmla="*/ 2422 h 86894"/>
                <a:gd name="connsiteX20" fmla="*/ 74712 w 226925"/>
                <a:gd name="connsiteY20" fmla="*/ -1408 h 86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6925" h="86894">
                  <a:moveTo>
                    <a:pt x="74712" y="-1408"/>
                  </a:moveTo>
                  <a:cubicBezTo>
                    <a:pt x="85730" y="-1972"/>
                    <a:pt x="96786" y="-1088"/>
                    <a:pt x="107574" y="1244"/>
                  </a:cubicBezTo>
                  <a:cubicBezTo>
                    <a:pt x="111417" y="2102"/>
                    <a:pt x="115120" y="757"/>
                    <a:pt x="118822" y="257"/>
                  </a:cubicBezTo>
                  <a:cubicBezTo>
                    <a:pt x="127457" y="-768"/>
                    <a:pt x="136169" y="-883"/>
                    <a:pt x="144829" y="-114"/>
                  </a:cubicBezTo>
                  <a:cubicBezTo>
                    <a:pt x="154874" y="757"/>
                    <a:pt x="164815" y="2563"/>
                    <a:pt x="174526" y="5279"/>
                  </a:cubicBezTo>
                  <a:cubicBezTo>
                    <a:pt x="188337" y="8905"/>
                    <a:pt x="201020" y="15003"/>
                    <a:pt x="211487" y="24689"/>
                  </a:cubicBezTo>
                  <a:cubicBezTo>
                    <a:pt x="220019" y="32581"/>
                    <a:pt x="225721" y="42304"/>
                    <a:pt x="225298" y="54680"/>
                  </a:cubicBezTo>
                  <a:cubicBezTo>
                    <a:pt x="225067" y="61342"/>
                    <a:pt x="222044" y="66774"/>
                    <a:pt x="218585" y="72091"/>
                  </a:cubicBezTo>
                  <a:cubicBezTo>
                    <a:pt x="215113" y="77689"/>
                    <a:pt x="209092" y="81213"/>
                    <a:pt x="202506" y="81469"/>
                  </a:cubicBezTo>
                  <a:cubicBezTo>
                    <a:pt x="198740" y="81751"/>
                    <a:pt x="194973" y="82045"/>
                    <a:pt x="191194" y="82071"/>
                  </a:cubicBezTo>
                  <a:cubicBezTo>
                    <a:pt x="181099" y="82161"/>
                    <a:pt x="171054" y="83352"/>
                    <a:pt x="160997" y="83826"/>
                  </a:cubicBezTo>
                  <a:cubicBezTo>
                    <a:pt x="148071" y="84428"/>
                    <a:pt x="135157" y="86055"/>
                    <a:pt x="122204" y="84941"/>
                  </a:cubicBezTo>
                  <a:cubicBezTo>
                    <a:pt x="113095" y="84031"/>
                    <a:pt x="104140" y="81943"/>
                    <a:pt x="95582" y="78702"/>
                  </a:cubicBezTo>
                  <a:cubicBezTo>
                    <a:pt x="87972" y="75947"/>
                    <a:pt x="80209" y="73910"/>
                    <a:pt x="71984" y="74679"/>
                  </a:cubicBezTo>
                  <a:cubicBezTo>
                    <a:pt x="66974" y="75140"/>
                    <a:pt x="61952" y="75729"/>
                    <a:pt x="57007" y="76652"/>
                  </a:cubicBezTo>
                  <a:cubicBezTo>
                    <a:pt x="50153" y="77843"/>
                    <a:pt x="43132" y="77753"/>
                    <a:pt x="36317" y="76396"/>
                  </a:cubicBezTo>
                  <a:cubicBezTo>
                    <a:pt x="27874" y="74858"/>
                    <a:pt x="19726" y="72552"/>
                    <a:pt x="13051" y="66659"/>
                  </a:cubicBezTo>
                  <a:cubicBezTo>
                    <a:pt x="4429" y="59087"/>
                    <a:pt x="-1605" y="50196"/>
                    <a:pt x="-1605" y="38179"/>
                  </a:cubicBezTo>
                  <a:cubicBezTo>
                    <a:pt x="-1631" y="32119"/>
                    <a:pt x="522" y="26252"/>
                    <a:pt x="4467" y="21640"/>
                  </a:cubicBezTo>
                  <a:cubicBezTo>
                    <a:pt x="12500" y="12031"/>
                    <a:pt x="22839" y="5958"/>
                    <a:pt x="34779" y="2422"/>
                  </a:cubicBezTo>
                  <a:cubicBezTo>
                    <a:pt x="47527" y="-1421"/>
                    <a:pt x="60594" y="-1549"/>
                    <a:pt x="74712" y="-1408"/>
                  </a:cubicBezTo>
                  <a:close/>
                </a:path>
              </a:pathLst>
            </a:custGeom>
            <a:solidFill>
              <a:srgbClr val="FCFEFD"/>
            </a:solidFill>
            <a:ln w="1280" cap="flat">
              <a:noFill/>
              <a:prstDash val="solid"/>
              <a:miter/>
            </a:ln>
          </p:spPr>
          <p:txBody>
            <a:bodyPr rtlCol="0" anchor="ctr"/>
            <a:lstStyle/>
            <a:p>
              <a:endParaRPr lang="es-CO"/>
            </a:p>
          </p:txBody>
        </p:sp>
      </p:grpSp>
      <p:grpSp>
        <p:nvGrpSpPr>
          <p:cNvPr id="598" name="Group 597">
            <a:extLst>
              <a:ext uri="{FF2B5EF4-FFF2-40B4-BE49-F238E27FC236}">
                <a16:creationId xmlns:a16="http://schemas.microsoft.com/office/drawing/2014/main" id="{0E58DC2A-150D-30D9-7FA4-E1E12501F01B}"/>
              </a:ext>
            </a:extLst>
          </p:cNvPr>
          <p:cNvGrpSpPr/>
          <p:nvPr/>
        </p:nvGrpSpPr>
        <p:grpSpPr>
          <a:xfrm rot="1429580">
            <a:off x="9085181" y="-1533766"/>
            <a:ext cx="1174271" cy="1214068"/>
            <a:chOff x="12467400" y="5997336"/>
            <a:chExt cx="1174271" cy="1214068"/>
          </a:xfrm>
        </p:grpSpPr>
        <p:sp>
          <p:nvSpPr>
            <p:cNvPr id="404" name="Freeform: Shape 403">
              <a:extLst>
                <a:ext uri="{FF2B5EF4-FFF2-40B4-BE49-F238E27FC236}">
                  <a16:creationId xmlns:a16="http://schemas.microsoft.com/office/drawing/2014/main" id="{F643C05E-5BE9-5900-5C67-B88509E10FCC}"/>
                </a:ext>
              </a:extLst>
            </p:cNvPr>
            <p:cNvSpPr/>
            <p:nvPr/>
          </p:nvSpPr>
          <p:spPr>
            <a:xfrm rot="19975584">
              <a:off x="12649536" y="6106591"/>
              <a:ext cx="927931" cy="1098179"/>
            </a:xfrm>
            <a:custGeom>
              <a:avLst/>
              <a:gdLst>
                <a:gd name="connsiteX0" fmla="*/ 69783 w 927931"/>
                <a:gd name="connsiteY0" fmla="*/ 835347 h 1098179"/>
                <a:gd name="connsiteX1" fmla="*/ 34405 w 927931"/>
                <a:gd name="connsiteY1" fmla="*/ 807502 h 1098179"/>
                <a:gd name="connsiteX2" fmla="*/ 27509 w 927931"/>
                <a:gd name="connsiteY2" fmla="*/ 796360 h 1098179"/>
                <a:gd name="connsiteX3" fmla="*/ 12132 w 927931"/>
                <a:gd name="connsiteY3" fmla="*/ 750525 h 1098179"/>
                <a:gd name="connsiteX4" fmla="*/ 4017 w 927931"/>
                <a:gd name="connsiteY4" fmla="*/ 702490 h 1098179"/>
                <a:gd name="connsiteX5" fmla="*/ -75 w 927931"/>
                <a:gd name="connsiteY5" fmla="*/ 652491 h 1098179"/>
                <a:gd name="connsiteX6" fmla="*/ -785 w 927931"/>
                <a:gd name="connsiteY6" fmla="*/ 613575 h 1098179"/>
                <a:gd name="connsiteX7" fmla="*/ 244 w 927931"/>
                <a:gd name="connsiteY7" fmla="*/ 564180 h 1098179"/>
                <a:gd name="connsiteX8" fmla="*/ -359 w 927931"/>
                <a:gd name="connsiteY8" fmla="*/ 523963 h 1098179"/>
                <a:gd name="connsiteX9" fmla="*/ 2006 w 927931"/>
                <a:gd name="connsiteY9" fmla="*/ 479015 h 1098179"/>
                <a:gd name="connsiteX10" fmla="*/ 2929 w 927931"/>
                <a:gd name="connsiteY10" fmla="*/ 451490 h 1098179"/>
                <a:gd name="connsiteX11" fmla="*/ 4325 w 927931"/>
                <a:gd name="connsiteY11" fmla="*/ 422262 h 1098179"/>
                <a:gd name="connsiteX12" fmla="*/ 3059 w 927931"/>
                <a:gd name="connsiteY12" fmla="*/ 408411 h 1098179"/>
                <a:gd name="connsiteX13" fmla="*/ 2882 w 927931"/>
                <a:gd name="connsiteY13" fmla="*/ 373387 h 1098179"/>
                <a:gd name="connsiteX14" fmla="*/ 2219 w 927931"/>
                <a:gd name="connsiteY14" fmla="*/ 333786 h 1098179"/>
                <a:gd name="connsiteX15" fmla="*/ 3189 w 927931"/>
                <a:gd name="connsiteY15" fmla="*/ 321224 h 1098179"/>
                <a:gd name="connsiteX16" fmla="*/ 8926 w 927931"/>
                <a:gd name="connsiteY16" fmla="*/ 283456 h 1098179"/>
                <a:gd name="connsiteX17" fmla="*/ 27166 w 927931"/>
                <a:gd name="connsiteY17" fmla="*/ 251176 h 1098179"/>
                <a:gd name="connsiteX18" fmla="*/ 55767 w 927931"/>
                <a:gd name="connsiteY18" fmla="*/ 228477 h 1098179"/>
                <a:gd name="connsiteX19" fmla="*/ 100644 w 927931"/>
                <a:gd name="connsiteY19" fmla="*/ 216483 h 1098179"/>
                <a:gd name="connsiteX20" fmla="*/ 141416 w 927931"/>
                <a:gd name="connsiteY20" fmla="*/ 209824 h 1098179"/>
                <a:gd name="connsiteX21" fmla="*/ 166138 w 927931"/>
                <a:gd name="connsiteY21" fmla="*/ 195523 h 1098179"/>
                <a:gd name="connsiteX22" fmla="*/ 177659 w 927931"/>
                <a:gd name="connsiteY22" fmla="*/ 184262 h 1098179"/>
                <a:gd name="connsiteX23" fmla="*/ 188777 w 927931"/>
                <a:gd name="connsiteY23" fmla="*/ 155531 h 1098179"/>
                <a:gd name="connsiteX24" fmla="*/ 194207 w 927931"/>
                <a:gd name="connsiteY24" fmla="*/ 123393 h 1098179"/>
                <a:gd name="connsiteX25" fmla="*/ 200121 w 927931"/>
                <a:gd name="connsiteY25" fmla="*/ 117231 h 1098179"/>
                <a:gd name="connsiteX26" fmla="*/ 229325 w 927931"/>
                <a:gd name="connsiteY26" fmla="*/ 127722 h 1098179"/>
                <a:gd name="connsiteX27" fmla="*/ 231880 w 927931"/>
                <a:gd name="connsiteY27" fmla="*/ 130715 h 1098179"/>
                <a:gd name="connsiteX28" fmla="*/ 234932 w 927931"/>
                <a:gd name="connsiteY28" fmla="*/ 130124 h 1098179"/>
                <a:gd name="connsiteX29" fmla="*/ 236115 w 927931"/>
                <a:gd name="connsiteY29" fmla="*/ 126823 h 1098179"/>
                <a:gd name="connsiteX30" fmla="*/ 254863 w 927931"/>
                <a:gd name="connsiteY30" fmla="*/ 57982 h 1098179"/>
                <a:gd name="connsiteX31" fmla="*/ 264964 w 927931"/>
                <a:gd name="connsiteY31" fmla="*/ 36135 h 1098179"/>
                <a:gd name="connsiteX32" fmla="*/ 272061 w 927931"/>
                <a:gd name="connsiteY32" fmla="*/ 31120 h 1098179"/>
                <a:gd name="connsiteX33" fmla="*/ 275610 w 927931"/>
                <a:gd name="connsiteY33" fmla="*/ 25631 h 1098179"/>
                <a:gd name="connsiteX34" fmla="*/ 277349 w 927931"/>
                <a:gd name="connsiteY34" fmla="*/ 9545 h 1098179"/>
                <a:gd name="connsiteX35" fmla="*/ 293376 w 927931"/>
                <a:gd name="connsiteY35" fmla="*/ -2627 h 1098179"/>
                <a:gd name="connsiteX36" fmla="*/ 305843 w 927931"/>
                <a:gd name="connsiteY36" fmla="*/ 13566 h 1098179"/>
                <a:gd name="connsiteX37" fmla="*/ 297930 w 927931"/>
                <a:gd name="connsiteY37" fmla="*/ 41493 h 1098179"/>
                <a:gd name="connsiteX38" fmla="*/ 289260 w 927931"/>
                <a:gd name="connsiteY38" fmla="*/ 62406 h 1098179"/>
                <a:gd name="connsiteX39" fmla="*/ 287261 w 927931"/>
                <a:gd name="connsiteY39" fmla="*/ 67705 h 1098179"/>
                <a:gd name="connsiteX40" fmla="*/ 268714 w 927931"/>
                <a:gd name="connsiteY40" fmla="*/ 117586 h 1098179"/>
                <a:gd name="connsiteX41" fmla="*/ 254520 w 927931"/>
                <a:gd name="connsiteY41" fmla="*/ 195476 h 1098179"/>
                <a:gd name="connsiteX42" fmla="*/ 243543 w 927931"/>
                <a:gd name="connsiteY42" fmla="*/ 275270 h 1098179"/>
                <a:gd name="connsiteX43" fmla="*/ 237936 w 927931"/>
                <a:gd name="connsiteY43" fmla="*/ 320881 h 1098179"/>
                <a:gd name="connsiteX44" fmla="*/ 237735 w 927931"/>
                <a:gd name="connsiteY44" fmla="*/ 326996 h 1098179"/>
                <a:gd name="connsiteX45" fmla="*/ 238149 w 927931"/>
                <a:gd name="connsiteY45" fmla="*/ 379952 h 1098179"/>
                <a:gd name="connsiteX46" fmla="*/ 237191 w 927931"/>
                <a:gd name="connsiteY46" fmla="*/ 415780 h 1098179"/>
                <a:gd name="connsiteX47" fmla="*/ 236008 w 927931"/>
                <a:gd name="connsiteY47" fmla="*/ 442430 h 1098179"/>
                <a:gd name="connsiteX48" fmla="*/ 236647 w 927931"/>
                <a:gd name="connsiteY48" fmla="*/ 498863 h 1098179"/>
                <a:gd name="connsiteX49" fmla="*/ 236186 w 927931"/>
                <a:gd name="connsiteY49" fmla="*/ 553558 h 1098179"/>
                <a:gd name="connsiteX50" fmla="*/ 236931 w 927931"/>
                <a:gd name="connsiteY50" fmla="*/ 594673 h 1098179"/>
                <a:gd name="connsiteX51" fmla="*/ 235914 w 927931"/>
                <a:gd name="connsiteY51" fmla="*/ 622648 h 1098179"/>
                <a:gd name="connsiteX52" fmla="*/ 234885 w 927931"/>
                <a:gd name="connsiteY52" fmla="*/ 627781 h 1098179"/>
                <a:gd name="connsiteX53" fmla="*/ 234151 w 927931"/>
                <a:gd name="connsiteY53" fmla="*/ 631176 h 1098179"/>
                <a:gd name="connsiteX54" fmla="*/ 233335 w 927931"/>
                <a:gd name="connsiteY54" fmla="*/ 669630 h 1098179"/>
                <a:gd name="connsiteX55" fmla="*/ 235228 w 927931"/>
                <a:gd name="connsiteY55" fmla="*/ 724644 h 1098179"/>
                <a:gd name="connsiteX56" fmla="*/ 237783 w 927931"/>
                <a:gd name="connsiteY56" fmla="*/ 767771 h 1098179"/>
                <a:gd name="connsiteX57" fmla="*/ 240361 w 927931"/>
                <a:gd name="connsiteY57" fmla="*/ 806071 h 1098179"/>
                <a:gd name="connsiteX58" fmla="*/ 247624 w 927931"/>
                <a:gd name="connsiteY58" fmla="*/ 863179 h 1098179"/>
                <a:gd name="connsiteX59" fmla="*/ 254520 w 927931"/>
                <a:gd name="connsiteY59" fmla="*/ 915946 h 1098179"/>
                <a:gd name="connsiteX60" fmla="*/ 258802 w 927931"/>
                <a:gd name="connsiteY60" fmla="*/ 955405 h 1098179"/>
                <a:gd name="connsiteX61" fmla="*/ 260197 w 927931"/>
                <a:gd name="connsiteY61" fmla="*/ 959533 h 1098179"/>
                <a:gd name="connsiteX62" fmla="*/ 261913 w 927931"/>
                <a:gd name="connsiteY62" fmla="*/ 969398 h 1098179"/>
                <a:gd name="connsiteX63" fmla="*/ 280116 w 927931"/>
                <a:gd name="connsiteY63" fmla="*/ 1009615 h 1098179"/>
                <a:gd name="connsiteX64" fmla="*/ 307322 w 927931"/>
                <a:gd name="connsiteY64" fmla="*/ 1023809 h 1098179"/>
                <a:gd name="connsiteX65" fmla="*/ 365494 w 927931"/>
                <a:gd name="connsiteY65" fmla="*/ 1024590 h 1098179"/>
                <a:gd name="connsiteX66" fmla="*/ 424636 w 927931"/>
                <a:gd name="connsiteY66" fmla="*/ 996083 h 1098179"/>
                <a:gd name="connsiteX67" fmla="*/ 433709 w 927931"/>
                <a:gd name="connsiteY67" fmla="*/ 977761 h 1098179"/>
                <a:gd name="connsiteX68" fmla="*/ 441776 w 927931"/>
                <a:gd name="connsiteY68" fmla="*/ 925231 h 1098179"/>
                <a:gd name="connsiteX69" fmla="*/ 441267 w 927931"/>
                <a:gd name="connsiteY69" fmla="*/ 885866 h 1098179"/>
                <a:gd name="connsiteX70" fmla="*/ 441042 w 927931"/>
                <a:gd name="connsiteY70" fmla="*/ 848725 h 1098179"/>
                <a:gd name="connsiteX71" fmla="*/ 452953 w 927931"/>
                <a:gd name="connsiteY71" fmla="*/ 804747 h 1098179"/>
                <a:gd name="connsiteX72" fmla="*/ 478349 w 927931"/>
                <a:gd name="connsiteY72" fmla="*/ 791049 h 1098179"/>
                <a:gd name="connsiteX73" fmla="*/ 511469 w 927931"/>
                <a:gd name="connsiteY73" fmla="*/ 793048 h 1098179"/>
                <a:gd name="connsiteX74" fmla="*/ 551366 w 927931"/>
                <a:gd name="connsiteY74" fmla="*/ 798442 h 1098179"/>
                <a:gd name="connsiteX75" fmla="*/ 608770 w 927931"/>
                <a:gd name="connsiteY75" fmla="*/ 804818 h 1098179"/>
                <a:gd name="connsiteX76" fmla="*/ 648986 w 927931"/>
                <a:gd name="connsiteY76" fmla="*/ 803705 h 1098179"/>
                <a:gd name="connsiteX77" fmla="*/ 679527 w 927931"/>
                <a:gd name="connsiteY77" fmla="*/ 801588 h 1098179"/>
                <a:gd name="connsiteX78" fmla="*/ 709926 w 927931"/>
                <a:gd name="connsiteY78" fmla="*/ 798300 h 1098179"/>
                <a:gd name="connsiteX79" fmla="*/ 712954 w 927931"/>
                <a:gd name="connsiteY79" fmla="*/ 797768 h 1098179"/>
                <a:gd name="connsiteX80" fmla="*/ 716503 w 927931"/>
                <a:gd name="connsiteY80" fmla="*/ 798584 h 1098179"/>
                <a:gd name="connsiteX81" fmla="*/ 715320 w 927931"/>
                <a:gd name="connsiteY81" fmla="*/ 802475 h 1098179"/>
                <a:gd name="connsiteX82" fmla="*/ 705502 w 927931"/>
                <a:gd name="connsiteY82" fmla="*/ 812471 h 1098179"/>
                <a:gd name="connsiteX83" fmla="*/ 637394 w 927931"/>
                <a:gd name="connsiteY83" fmla="*/ 853669 h 1098179"/>
                <a:gd name="connsiteX84" fmla="*/ 628641 w 927931"/>
                <a:gd name="connsiteY84" fmla="*/ 864314 h 1098179"/>
                <a:gd name="connsiteX85" fmla="*/ 625826 w 927931"/>
                <a:gd name="connsiteY85" fmla="*/ 909700 h 1098179"/>
                <a:gd name="connsiteX86" fmla="*/ 627600 w 927931"/>
                <a:gd name="connsiteY86" fmla="*/ 944204 h 1098179"/>
                <a:gd name="connsiteX87" fmla="*/ 656284 w 927931"/>
                <a:gd name="connsiteY87" fmla="*/ 976827 h 1098179"/>
                <a:gd name="connsiteX88" fmla="*/ 688895 w 927931"/>
                <a:gd name="connsiteY88" fmla="*/ 978825 h 1098179"/>
                <a:gd name="connsiteX89" fmla="*/ 714244 w 927931"/>
                <a:gd name="connsiteY89" fmla="*/ 978825 h 1098179"/>
                <a:gd name="connsiteX90" fmla="*/ 756164 w 927931"/>
                <a:gd name="connsiteY90" fmla="*/ 972722 h 1098179"/>
                <a:gd name="connsiteX91" fmla="*/ 773539 w 927931"/>
                <a:gd name="connsiteY91" fmla="*/ 939472 h 1098179"/>
                <a:gd name="connsiteX92" fmla="*/ 772014 w 927931"/>
                <a:gd name="connsiteY92" fmla="*/ 891934 h 1098179"/>
                <a:gd name="connsiteX93" fmla="*/ 772120 w 927931"/>
                <a:gd name="connsiteY93" fmla="*/ 880981 h 1098179"/>
                <a:gd name="connsiteX94" fmla="*/ 775207 w 927931"/>
                <a:gd name="connsiteY94" fmla="*/ 842645 h 1098179"/>
                <a:gd name="connsiteX95" fmla="*/ 789484 w 927931"/>
                <a:gd name="connsiteY95" fmla="*/ 780888 h 1098179"/>
                <a:gd name="connsiteX96" fmla="*/ 802164 w 927931"/>
                <a:gd name="connsiteY96" fmla="*/ 734450 h 1098179"/>
                <a:gd name="connsiteX97" fmla="*/ 805287 w 927931"/>
                <a:gd name="connsiteY97" fmla="*/ 707552 h 1098179"/>
                <a:gd name="connsiteX98" fmla="*/ 811201 w 927931"/>
                <a:gd name="connsiteY98" fmla="*/ 661540 h 1098179"/>
                <a:gd name="connsiteX99" fmla="*/ 814253 w 927931"/>
                <a:gd name="connsiteY99" fmla="*/ 617928 h 1098179"/>
                <a:gd name="connsiteX100" fmla="*/ 817186 w 927931"/>
                <a:gd name="connsiteY100" fmla="*/ 581781 h 1098179"/>
                <a:gd name="connsiteX101" fmla="*/ 815329 w 927931"/>
                <a:gd name="connsiteY101" fmla="*/ 543598 h 1098179"/>
                <a:gd name="connsiteX102" fmla="*/ 812372 w 927931"/>
                <a:gd name="connsiteY102" fmla="*/ 513188 h 1098179"/>
                <a:gd name="connsiteX103" fmla="*/ 810704 w 927931"/>
                <a:gd name="connsiteY103" fmla="*/ 455039 h 1098179"/>
                <a:gd name="connsiteX104" fmla="*/ 811592 w 927931"/>
                <a:gd name="connsiteY104" fmla="*/ 432884 h 1098179"/>
                <a:gd name="connsiteX105" fmla="*/ 811178 w 927931"/>
                <a:gd name="connsiteY105" fmla="*/ 427692 h 1098179"/>
                <a:gd name="connsiteX106" fmla="*/ 801206 w 927931"/>
                <a:gd name="connsiteY106" fmla="*/ 419412 h 1098179"/>
                <a:gd name="connsiteX107" fmla="*/ 797729 w 927931"/>
                <a:gd name="connsiteY107" fmla="*/ 419412 h 1098179"/>
                <a:gd name="connsiteX108" fmla="*/ 795540 w 927931"/>
                <a:gd name="connsiteY108" fmla="*/ 419317 h 1098179"/>
                <a:gd name="connsiteX109" fmla="*/ 789993 w 927931"/>
                <a:gd name="connsiteY109" fmla="*/ 415094 h 1098179"/>
                <a:gd name="connsiteX110" fmla="*/ 795138 w 927931"/>
                <a:gd name="connsiteY110" fmla="*/ 408482 h 1098179"/>
                <a:gd name="connsiteX111" fmla="*/ 804175 w 927931"/>
                <a:gd name="connsiteY111" fmla="*/ 409487 h 1098179"/>
                <a:gd name="connsiteX112" fmla="*/ 812952 w 927931"/>
                <a:gd name="connsiteY112" fmla="*/ 404295 h 1098179"/>
                <a:gd name="connsiteX113" fmla="*/ 824118 w 927931"/>
                <a:gd name="connsiteY113" fmla="*/ 373044 h 1098179"/>
                <a:gd name="connsiteX114" fmla="*/ 838312 w 927931"/>
                <a:gd name="connsiteY114" fmla="*/ 344975 h 1098179"/>
                <a:gd name="connsiteX115" fmla="*/ 858420 w 927931"/>
                <a:gd name="connsiteY115" fmla="*/ 317368 h 1098179"/>
                <a:gd name="connsiteX116" fmla="*/ 869066 w 927931"/>
                <a:gd name="connsiteY116" fmla="*/ 300808 h 1098179"/>
                <a:gd name="connsiteX117" fmla="*/ 897809 w 927931"/>
                <a:gd name="connsiteY117" fmla="*/ 279884 h 1098179"/>
                <a:gd name="connsiteX118" fmla="*/ 923086 w 927931"/>
                <a:gd name="connsiteY118" fmla="*/ 284698 h 1098179"/>
                <a:gd name="connsiteX119" fmla="*/ 925890 w 927931"/>
                <a:gd name="connsiteY119" fmla="*/ 293888 h 1098179"/>
                <a:gd name="connsiteX120" fmla="*/ 918106 w 927931"/>
                <a:gd name="connsiteY120" fmla="*/ 316634 h 1098179"/>
                <a:gd name="connsiteX121" fmla="*/ 918106 w 927931"/>
                <a:gd name="connsiteY121" fmla="*/ 319591 h 1098179"/>
                <a:gd name="connsiteX122" fmla="*/ 918509 w 927931"/>
                <a:gd name="connsiteY122" fmla="*/ 327871 h 1098179"/>
                <a:gd name="connsiteX123" fmla="*/ 901145 w 927931"/>
                <a:gd name="connsiteY123" fmla="*/ 367804 h 1098179"/>
                <a:gd name="connsiteX124" fmla="*/ 896780 w 927931"/>
                <a:gd name="connsiteY124" fmla="*/ 375859 h 1098179"/>
                <a:gd name="connsiteX125" fmla="*/ 890487 w 927931"/>
                <a:gd name="connsiteY125" fmla="*/ 385689 h 1098179"/>
                <a:gd name="connsiteX126" fmla="*/ 881852 w 927931"/>
                <a:gd name="connsiteY126" fmla="*/ 401196 h 1098179"/>
                <a:gd name="connsiteX127" fmla="*/ 881095 w 927931"/>
                <a:gd name="connsiteY127" fmla="*/ 402864 h 1098179"/>
                <a:gd name="connsiteX128" fmla="*/ 879049 w 927931"/>
                <a:gd name="connsiteY128" fmla="*/ 409121 h 1098179"/>
                <a:gd name="connsiteX129" fmla="*/ 878659 w 927931"/>
                <a:gd name="connsiteY129" fmla="*/ 410872 h 1098179"/>
                <a:gd name="connsiteX130" fmla="*/ 878174 w 927931"/>
                <a:gd name="connsiteY130" fmla="*/ 415059 h 1098179"/>
                <a:gd name="connsiteX131" fmla="*/ 877795 w 927931"/>
                <a:gd name="connsiteY131" fmla="*/ 416833 h 1098179"/>
                <a:gd name="connsiteX132" fmla="*/ 877795 w 927931"/>
                <a:gd name="connsiteY132" fmla="*/ 420464 h 1098179"/>
                <a:gd name="connsiteX133" fmla="*/ 878197 w 927931"/>
                <a:gd name="connsiteY133" fmla="*/ 422830 h 1098179"/>
                <a:gd name="connsiteX134" fmla="*/ 878682 w 927931"/>
                <a:gd name="connsiteY134" fmla="*/ 427112 h 1098179"/>
                <a:gd name="connsiteX135" fmla="*/ 879061 w 927931"/>
                <a:gd name="connsiteY135" fmla="*/ 428945 h 1098179"/>
                <a:gd name="connsiteX136" fmla="*/ 879593 w 927931"/>
                <a:gd name="connsiteY136" fmla="*/ 432742 h 1098179"/>
                <a:gd name="connsiteX137" fmla="*/ 879972 w 927931"/>
                <a:gd name="connsiteY137" fmla="*/ 434729 h 1098179"/>
                <a:gd name="connsiteX138" fmla="*/ 882124 w 927931"/>
                <a:gd name="connsiteY138" fmla="*/ 451490 h 1098179"/>
                <a:gd name="connsiteX139" fmla="*/ 882574 w 927931"/>
                <a:gd name="connsiteY139" fmla="*/ 453572 h 1098179"/>
                <a:gd name="connsiteX140" fmla="*/ 886560 w 927931"/>
                <a:gd name="connsiteY140" fmla="*/ 475194 h 1098179"/>
                <a:gd name="connsiteX141" fmla="*/ 886962 w 927931"/>
                <a:gd name="connsiteY141" fmla="*/ 477276 h 1098179"/>
                <a:gd name="connsiteX142" fmla="*/ 888323 w 927931"/>
                <a:gd name="connsiteY142" fmla="*/ 489105 h 1098179"/>
                <a:gd name="connsiteX143" fmla="*/ 888701 w 927931"/>
                <a:gd name="connsiteY143" fmla="*/ 491127 h 1098179"/>
                <a:gd name="connsiteX144" fmla="*/ 889186 w 927931"/>
                <a:gd name="connsiteY144" fmla="*/ 496533 h 1098179"/>
                <a:gd name="connsiteX145" fmla="*/ 889588 w 927931"/>
                <a:gd name="connsiteY145" fmla="*/ 499218 h 1098179"/>
                <a:gd name="connsiteX146" fmla="*/ 890073 w 927931"/>
                <a:gd name="connsiteY146" fmla="*/ 505428 h 1098179"/>
                <a:gd name="connsiteX147" fmla="*/ 890475 w 927931"/>
                <a:gd name="connsiteY147" fmla="*/ 508290 h 1098179"/>
                <a:gd name="connsiteX148" fmla="*/ 890948 w 927931"/>
                <a:gd name="connsiteY148" fmla="*/ 521834 h 1098179"/>
                <a:gd name="connsiteX149" fmla="*/ 891351 w 927931"/>
                <a:gd name="connsiteY149" fmla="*/ 524886 h 1098179"/>
                <a:gd name="connsiteX150" fmla="*/ 891836 w 927931"/>
                <a:gd name="connsiteY150" fmla="*/ 548614 h 1098179"/>
                <a:gd name="connsiteX151" fmla="*/ 892214 w 927931"/>
                <a:gd name="connsiteY151" fmla="*/ 550979 h 1098179"/>
                <a:gd name="connsiteX152" fmla="*/ 892214 w 927931"/>
                <a:gd name="connsiteY152" fmla="*/ 569597 h 1098179"/>
                <a:gd name="connsiteX153" fmla="*/ 872851 w 927931"/>
                <a:gd name="connsiteY153" fmla="*/ 577250 h 1098179"/>
                <a:gd name="connsiteX154" fmla="*/ 866073 w 927931"/>
                <a:gd name="connsiteY154" fmla="*/ 567527 h 1098179"/>
                <a:gd name="connsiteX155" fmla="*/ 863601 w 927931"/>
                <a:gd name="connsiteY155" fmla="*/ 545373 h 1098179"/>
                <a:gd name="connsiteX156" fmla="*/ 861235 w 927931"/>
                <a:gd name="connsiteY156" fmla="*/ 511780 h 1098179"/>
                <a:gd name="connsiteX157" fmla="*/ 859177 w 927931"/>
                <a:gd name="connsiteY157" fmla="*/ 477738 h 1098179"/>
                <a:gd name="connsiteX158" fmla="*/ 856386 w 927931"/>
                <a:gd name="connsiteY158" fmla="*/ 457866 h 1098179"/>
                <a:gd name="connsiteX159" fmla="*/ 849513 w 927931"/>
                <a:gd name="connsiteY159" fmla="*/ 416466 h 1098179"/>
                <a:gd name="connsiteX160" fmla="*/ 844474 w 927931"/>
                <a:gd name="connsiteY160" fmla="*/ 413450 h 1098179"/>
                <a:gd name="connsiteX161" fmla="*/ 829843 w 927931"/>
                <a:gd name="connsiteY161" fmla="*/ 420417 h 1098179"/>
                <a:gd name="connsiteX162" fmla="*/ 826081 w 927931"/>
                <a:gd name="connsiteY162" fmla="*/ 423268 h 1098179"/>
                <a:gd name="connsiteX163" fmla="*/ 830280 w 927931"/>
                <a:gd name="connsiteY163" fmla="*/ 423977 h 1098179"/>
                <a:gd name="connsiteX164" fmla="*/ 843126 w 927931"/>
                <a:gd name="connsiteY164" fmla="*/ 437214 h 1098179"/>
                <a:gd name="connsiteX165" fmla="*/ 840985 w 927931"/>
                <a:gd name="connsiteY165" fmla="*/ 456328 h 1098179"/>
                <a:gd name="connsiteX166" fmla="*/ 835946 w 927931"/>
                <a:gd name="connsiteY166" fmla="*/ 478518 h 1098179"/>
                <a:gd name="connsiteX167" fmla="*/ 836940 w 927931"/>
                <a:gd name="connsiteY167" fmla="*/ 485828 h 1098179"/>
                <a:gd name="connsiteX168" fmla="*/ 839305 w 927931"/>
                <a:gd name="connsiteY168" fmla="*/ 499644 h 1098179"/>
                <a:gd name="connsiteX169" fmla="*/ 835485 w 927931"/>
                <a:gd name="connsiteY169" fmla="*/ 516748 h 1098179"/>
                <a:gd name="connsiteX170" fmla="*/ 835970 w 927931"/>
                <a:gd name="connsiteY170" fmla="*/ 544852 h 1098179"/>
                <a:gd name="connsiteX171" fmla="*/ 835272 w 927931"/>
                <a:gd name="connsiteY171" fmla="*/ 558455 h 1098179"/>
                <a:gd name="connsiteX172" fmla="*/ 835651 w 927931"/>
                <a:gd name="connsiteY172" fmla="*/ 569420 h 1098179"/>
                <a:gd name="connsiteX173" fmla="*/ 839199 w 927931"/>
                <a:gd name="connsiteY173" fmla="*/ 590321 h 1098179"/>
                <a:gd name="connsiteX174" fmla="*/ 836100 w 927931"/>
                <a:gd name="connsiteY174" fmla="*/ 608040 h 1098179"/>
                <a:gd name="connsiteX175" fmla="*/ 836502 w 927931"/>
                <a:gd name="connsiteY175" fmla="*/ 615764 h 1098179"/>
                <a:gd name="connsiteX176" fmla="*/ 836171 w 927931"/>
                <a:gd name="connsiteY176" fmla="*/ 629816 h 1098179"/>
                <a:gd name="connsiteX177" fmla="*/ 835378 w 927931"/>
                <a:gd name="connsiteY177" fmla="*/ 631862 h 1098179"/>
                <a:gd name="connsiteX178" fmla="*/ 837827 w 927931"/>
                <a:gd name="connsiteY178" fmla="*/ 651970 h 1098179"/>
                <a:gd name="connsiteX179" fmla="*/ 843990 w 927931"/>
                <a:gd name="connsiteY179" fmla="*/ 669394 h 1098179"/>
                <a:gd name="connsiteX180" fmla="*/ 843706 w 927931"/>
                <a:gd name="connsiteY180" fmla="*/ 725330 h 1098179"/>
                <a:gd name="connsiteX181" fmla="*/ 830375 w 927931"/>
                <a:gd name="connsiteY181" fmla="*/ 812707 h 1098179"/>
                <a:gd name="connsiteX182" fmla="*/ 821149 w 927931"/>
                <a:gd name="connsiteY182" fmla="*/ 875965 h 1098179"/>
                <a:gd name="connsiteX183" fmla="*/ 817861 w 927931"/>
                <a:gd name="connsiteY183" fmla="*/ 912989 h 1098179"/>
                <a:gd name="connsiteX184" fmla="*/ 806612 w 927931"/>
                <a:gd name="connsiteY184" fmla="*/ 934954 h 1098179"/>
                <a:gd name="connsiteX185" fmla="*/ 799089 w 927931"/>
                <a:gd name="connsiteY185" fmla="*/ 946439 h 1098179"/>
                <a:gd name="connsiteX186" fmla="*/ 778153 w 927931"/>
                <a:gd name="connsiteY186" fmla="*/ 980375 h 1098179"/>
                <a:gd name="connsiteX187" fmla="*/ 760540 w 927931"/>
                <a:gd name="connsiteY187" fmla="*/ 991600 h 1098179"/>
                <a:gd name="connsiteX188" fmla="*/ 726013 w 927931"/>
                <a:gd name="connsiteY188" fmla="*/ 1006457 h 1098179"/>
                <a:gd name="connsiteX189" fmla="*/ 668657 w 927931"/>
                <a:gd name="connsiteY189" fmla="*/ 1006457 h 1098179"/>
                <a:gd name="connsiteX190" fmla="*/ 600253 w 927931"/>
                <a:gd name="connsiteY190" fmla="*/ 930636 h 1098179"/>
                <a:gd name="connsiteX191" fmla="*/ 595522 w 927931"/>
                <a:gd name="connsiteY191" fmla="*/ 901349 h 1098179"/>
                <a:gd name="connsiteX192" fmla="*/ 592103 w 927931"/>
                <a:gd name="connsiteY192" fmla="*/ 887368 h 1098179"/>
                <a:gd name="connsiteX193" fmla="*/ 586650 w 927931"/>
                <a:gd name="connsiteY193" fmla="*/ 883642 h 1098179"/>
                <a:gd name="connsiteX194" fmla="*/ 570268 w 927931"/>
                <a:gd name="connsiteY194" fmla="*/ 880756 h 1098179"/>
                <a:gd name="connsiteX195" fmla="*/ 565241 w 927931"/>
                <a:gd name="connsiteY195" fmla="*/ 872985 h 1098179"/>
                <a:gd name="connsiteX196" fmla="*/ 564401 w 927931"/>
                <a:gd name="connsiteY196" fmla="*/ 869436 h 1098179"/>
                <a:gd name="connsiteX197" fmla="*/ 562639 w 927931"/>
                <a:gd name="connsiteY197" fmla="*/ 868502 h 1098179"/>
                <a:gd name="connsiteX198" fmla="*/ 560841 w 927931"/>
                <a:gd name="connsiteY198" fmla="*/ 867591 h 1098179"/>
                <a:gd name="connsiteX199" fmla="*/ 558227 w 927931"/>
                <a:gd name="connsiteY199" fmla="*/ 864551 h 1098179"/>
                <a:gd name="connsiteX200" fmla="*/ 600927 w 927931"/>
                <a:gd name="connsiteY200" fmla="*/ 831017 h 1098179"/>
                <a:gd name="connsiteX201" fmla="*/ 607386 w 927931"/>
                <a:gd name="connsiteY201" fmla="*/ 832141 h 1098179"/>
                <a:gd name="connsiteX202" fmla="*/ 617735 w 927931"/>
                <a:gd name="connsiteY202" fmla="*/ 827599 h 1098179"/>
                <a:gd name="connsiteX203" fmla="*/ 616079 w 927931"/>
                <a:gd name="connsiteY203" fmla="*/ 823518 h 1098179"/>
                <a:gd name="connsiteX204" fmla="*/ 610828 w 927931"/>
                <a:gd name="connsiteY204" fmla="*/ 823412 h 1098179"/>
                <a:gd name="connsiteX205" fmla="*/ 549616 w 927931"/>
                <a:gd name="connsiteY205" fmla="*/ 817024 h 1098179"/>
                <a:gd name="connsiteX206" fmla="*/ 532807 w 927931"/>
                <a:gd name="connsiteY206" fmla="*/ 816055 h 1098179"/>
                <a:gd name="connsiteX207" fmla="*/ 522528 w 927931"/>
                <a:gd name="connsiteY207" fmla="*/ 814611 h 1098179"/>
                <a:gd name="connsiteX208" fmla="*/ 491313 w 927931"/>
                <a:gd name="connsiteY208" fmla="*/ 817533 h 1098179"/>
                <a:gd name="connsiteX209" fmla="*/ 481259 w 927931"/>
                <a:gd name="connsiteY209" fmla="*/ 829125 h 1098179"/>
                <a:gd name="connsiteX210" fmla="*/ 474469 w 927931"/>
                <a:gd name="connsiteY210" fmla="*/ 861511 h 1098179"/>
                <a:gd name="connsiteX211" fmla="*/ 465444 w 927931"/>
                <a:gd name="connsiteY211" fmla="*/ 958504 h 1098179"/>
                <a:gd name="connsiteX212" fmla="*/ 462677 w 927931"/>
                <a:gd name="connsiteY212" fmla="*/ 974437 h 1098179"/>
                <a:gd name="connsiteX213" fmla="*/ 458158 w 927931"/>
                <a:gd name="connsiteY213" fmla="*/ 985260 h 1098179"/>
                <a:gd name="connsiteX214" fmla="*/ 446495 w 927931"/>
                <a:gd name="connsiteY214" fmla="*/ 1003772 h 1098179"/>
                <a:gd name="connsiteX215" fmla="*/ 440143 w 927931"/>
                <a:gd name="connsiteY215" fmla="*/ 1017091 h 1098179"/>
                <a:gd name="connsiteX216" fmla="*/ 436323 w 927931"/>
                <a:gd name="connsiteY216" fmla="*/ 1023360 h 1098179"/>
                <a:gd name="connsiteX217" fmla="*/ 427357 w 927931"/>
                <a:gd name="connsiteY217" fmla="*/ 1031060 h 1098179"/>
                <a:gd name="connsiteX218" fmla="*/ 428161 w 927931"/>
                <a:gd name="connsiteY218" fmla="*/ 1037968 h 1098179"/>
                <a:gd name="connsiteX219" fmla="*/ 442095 w 927931"/>
                <a:gd name="connsiteY219" fmla="*/ 1049016 h 1098179"/>
                <a:gd name="connsiteX220" fmla="*/ 450671 w 927931"/>
                <a:gd name="connsiteY220" fmla="*/ 1072826 h 1098179"/>
                <a:gd name="connsiteX221" fmla="*/ 447311 w 927931"/>
                <a:gd name="connsiteY221" fmla="*/ 1077486 h 1098179"/>
                <a:gd name="connsiteX222" fmla="*/ 414641 w 927931"/>
                <a:gd name="connsiteY222" fmla="*/ 1089563 h 1098179"/>
                <a:gd name="connsiteX223" fmla="*/ 384124 w 927931"/>
                <a:gd name="connsiteY223" fmla="*/ 1095229 h 1098179"/>
                <a:gd name="connsiteX224" fmla="*/ 376861 w 927931"/>
                <a:gd name="connsiteY224" fmla="*/ 1091456 h 1098179"/>
                <a:gd name="connsiteX225" fmla="*/ 374839 w 927931"/>
                <a:gd name="connsiteY225" fmla="*/ 1060442 h 1098179"/>
                <a:gd name="connsiteX226" fmla="*/ 371136 w 927931"/>
                <a:gd name="connsiteY226" fmla="*/ 1055888 h 1098179"/>
                <a:gd name="connsiteX227" fmla="*/ 298983 w 927931"/>
                <a:gd name="connsiteY227" fmla="*/ 1052789 h 1098179"/>
                <a:gd name="connsiteX228" fmla="*/ 276260 w 927931"/>
                <a:gd name="connsiteY228" fmla="*/ 1046271 h 1098179"/>
                <a:gd name="connsiteX229" fmla="*/ 269057 w 927931"/>
                <a:gd name="connsiteY229" fmla="*/ 1041540 h 1098179"/>
                <a:gd name="connsiteX230" fmla="*/ 260434 w 927931"/>
                <a:gd name="connsiteY230" fmla="*/ 1019574 h 1098179"/>
                <a:gd name="connsiteX231" fmla="*/ 258471 w 927931"/>
                <a:gd name="connsiteY231" fmla="*/ 1014488 h 1098179"/>
                <a:gd name="connsiteX232" fmla="*/ 226995 w 927931"/>
                <a:gd name="connsiteY232" fmla="*/ 956742 h 1098179"/>
                <a:gd name="connsiteX233" fmla="*/ 214445 w 927931"/>
                <a:gd name="connsiteY233" fmla="*/ 893282 h 1098179"/>
                <a:gd name="connsiteX234" fmla="*/ 210069 w 927931"/>
                <a:gd name="connsiteY234" fmla="*/ 891177 h 1098179"/>
                <a:gd name="connsiteX235" fmla="*/ 185371 w 927931"/>
                <a:gd name="connsiteY235" fmla="*/ 892714 h 1098179"/>
                <a:gd name="connsiteX236" fmla="*/ 179232 w 927931"/>
                <a:gd name="connsiteY236" fmla="*/ 885251 h 1098179"/>
                <a:gd name="connsiteX237" fmla="*/ 177150 w 927931"/>
                <a:gd name="connsiteY237" fmla="*/ 874605 h 1098179"/>
                <a:gd name="connsiteX238" fmla="*/ 155776 w 927931"/>
                <a:gd name="connsiteY238" fmla="*/ 857702 h 1098179"/>
                <a:gd name="connsiteX239" fmla="*/ 114211 w 927931"/>
                <a:gd name="connsiteY239" fmla="*/ 853468 h 1098179"/>
                <a:gd name="connsiteX240" fmla="*/ 73781 w 927931"/>
                <a:gd name="connsiteY240" fmla="*/ 837452 h 1098179"/>
                <a:gd name="connsiteX241" fmla="*/ 69783 w 927931"/>
                <a:gd name="connsiteY241" fmla="*/ 835347 h 109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927931" h="1098179">
                  <a:moveTo>
                    <a:pt x="69783" y="835347"/>
                  </a:moveTo>
                  <a:cubicBezTo>
                    <a:pt x="56263" y="828249"/>
                    <a:pt x="43678" y="819970"/>
                    <a:pt x="34405" y="807502"/>
                  </a:cubicBezTo>
                  <a:cubicBezTo>
                    <a:pt x="31779" y="804001"/>
                    <a:pt x="29472" y="800264"/>
                    <a:pt x="27509" y="796360"/>
                  </a:cubicBezTo>
                  <a:cubicBezTo>
                    <a:pt x="20352" y="781847"/>
                    <a:pt x="15172" y="766422"/>
                    <a:pt x="12132" y="750525"/>
                  </a:cubicBezTo>
                  <a:cubicBezTo>
                    <a:pt x="7838" y="734781"/>
                    <a:pt x="6525" y="718517"/>
                    <a:pt x="4017" y="702490"/>
                  </a:cubicBezTo>
                  <a:cubicBezTo>
                    <a:pt x="1451" y="685930"/>
                    <a:pt x="1107" y="669169"/>
                    <a:pt x="-75" y="652491"/>
                  </a:cubicBezTo>
                  <a:cubicBezTo>
                    <a:pt x="-1033" y="639539"/>
                    <a:pt x="-1270" y="626551"/>
                    <a:pt x="-785" y="613575"/>
                  </a:cubicBezTo>
                  <a:cubicBezTo>
                    <a:pt x="-99" y="597110"/>
                    <a:pt x="398" y="580633"/>
                    <a:pt x="244" y="564180"/>
                  </a:cubicBezTo>
                  <a:cubicBezTo>
                    <a:pt x="67" y="550778"/>
                    <a:pt x="-750" y="537353"/>
                    <a:pt x="-359" y="523963"/>
                  </a:cubicBezTo>
                  <a:cubicBezTo>
                    <a:pt x="78" y="508988"/>
                    <a:pt x="1037" y="494026"/>
                    <a:pt x="2006" y="479015"/>
                  </a:cubicBezTo>
                  <a:cubicBezTo>
                    <a:pt x="2598" y="469860"/>
                    <a:pt x="2693" y="460669"/>
                    <a:pt x="2929" y="451490"/>
                  </a:cubicBezTo>
                  <a:cubicBezTo>
                    <a:pt x="3189" y="441732"/>
                    <a:pt x="3887" y="432009"/>
                    <a:pt x="4325" y="422262"/>
                  </a:cubicBezTo>
                  <a:cubicBezTo>
                    <a:pt x="4526" y="417531"/>
                    <a:pt x="3047" y="413072"/>
                    <a:pt x="3059" y="408411"/>
                  </a:cubicBezTo>
                  <a:cubicBezTo>
                    <a:pt x="3059" y="396725"/>
                    <a:pt x="3781" y="384991"/>
                    <a:pt x="2882" y="373387"/>
                  </a:cubicBezTo>
                  <a:cubicBezTo>
                    <a:pt x="1853" y="360163"/>
                    <a:pt x="4325" y="346951"/>
                    <a:pt x="2219" y="333786"/>
                  </a:cubicBezTo>
                  <a:cubicBezTo>
                    <a:pt x="1545" y="329551"/>
                    <a:pt x="2917" y="325423"/>
                    <a:pt x="3189" y="321224"/>
                  </a:cubicBezTo>
                  <a:cubicBezTo>
                    <a:pt x="4017" y="308496"/>
                    <a:pt x="5224" y="295781"/>
                    <a:pt x="8926" y="283456"/>
                  </a:cubicBezTo>
                  <a:cubicBezTo>
                    <a:pt x="12628" y="271130"/>
                    <a:pt x="17525" y="259917"/>
                    <a:pt x="27166" y="251176"/>
                  </a:cubicBezTo>
                  <a:cubicBezTo>
                    <a:pt x="35564" y="242186"/>
                    <a:pt x="44648" y="234178"/>
                    <a:pt x="55767" y="228477"/>
                  </a:cubicBezTo>
                  <a:cubicBezTo>
                    <a:pt x="69961" y="221214"/>
                    <a:pt x="85018" y="218151"/>
                    <a:pt x="100644" y="216483"/>
                  </a:cubicBezTo>
                  <a:cubicBezTo>
                    <a:pt x="114341" y="215028"/>
                    <a:pt x="128109" y="214011"/>
                    <a:pt x="141416" y="209824"/>
                  </a:cubicBezTo>
                  <a:cubicBezTo>
                    <a:pt x="150631" y="206985"/>
                    <a:pt x="159088" y="202100"/>
                    <a:pt x="166138" y="195523"/>
                  </a:cubicBezTo>
                  <a:cubicBezTo>
                    <a:pt x="170077" y="191856"/>
                    <a:pt x="174359" y="188615"/>
                    <a:pt x="177659" y="184262"/>
                  </a:cubicBezTo>
                  <a:cubicBezTo>
                    <a:pt x="184105" y="175710"/>
                    <a:pt x="186128" y="165526"/>
                    <a:pt x="188777" y="155531"/>
                  </a:cubicBezTo>
                  <a:cubicBezTo>
                    <a:pt x="191569" y="144980"/>
                    <a:pt x="193946" y="134382"/>
                    <a:pt x="194207" y="123393"/>
                  </a:cubicBezTo>
                  <a:cubicBezTo>
                    <a:pt x="194301" y="119738"/>
                    <a:pt x="196277" y="117763"/>
                    <a:pt x="200121" y="117231"/>
                  </a:cubicBezTo>
                  <a:cubicBezTo>
                    <a:pt x="211760" y="115622"/>
                    <a:pt x="221412" y="119313"/>
                    <a:pt x="229325" y="127722"/>
                  </a:cubicBezTo>
                  <a:cubicBezTo>
                    <a:pt x="230236" y="128681"/>
                    <a:pt x="230922" y="129816"/>
                    <a:pt x="231880" y="130715"/>
                  </a:cubicBezTo>
                  <a:cubicBezTo>
                    <a:pt x="233181" y="131898"/>
                    <a:pt x="234246" y="131732"/>
                    <a:pt x="234932" y="130124"/>
                  </a:cubicBezTo>
                  <a:cubicBezTo>
                    <a:pt x="235417" y="129059"/>
                    <a:pt x="235736" y="127936"/>
                    <a:pt x="236115" y="126823"/>
                  </a:cubicBezTo>
                  <a:cubicBezTo>
                    <a:pt x="243732" y="104267"/>
                    <a:pt x="249990" y="81284"/>
                    <a:pt x="254863" y="57982"/>
                  </a:cubicBezTo>
                  <a:cubicBezTo>
                    <a:pt x="256543" y="49951"/>
                    <a:pt x="258329" y="41931"/>
                    <a:pt x="264964" y="36135"/>
                  </a:cubicBezTo>
                  <a:cubicBezTo>
                    <a:pt x="267070" y="34124"/>
                    <a:pt x="269459" y="32433"/>
                    <a:pt x="272061" y="31120"/>
                  </a:cubicBezTo>
                  <a:cubicBezTo>
                    <a:pt x="274427" y="30032"/>
                    <a:pt x="275421" y="28246"/>
                    <a:pt x="275610" y="25631"/>
                  </a:cubicBezTo>
                  <a:cubicBezTo>
                    <a:pt x="276071" y="20261"/>
                    <a:pt x="276367" y="14856"/>
                    <a:pt x="277349" y="9545"/>
                  </a:cubicBezTo>
                  <a:cubicBezTo>
                    <a:pt x="278863" y="1371"/>
                    <a:pt x="285558" y="-3691"/>
                    <a:pt x="293376" y="-2627"/>
                  </a:cubicBezTo>
                  <a:cubicBezTo>
                    <a:pt x="300568" y="-1645"/>
                    <a:pt x="306127" y="5937"/>
                    <a:pt x="305843" y="13566"/>
                  </a:cubicBezTo>
                  <a:cubicBezTo>
                    <a:pt x="305465" y="23573"/>
                    <a:pt x="302141" y="32551"/>
                    <a:pt x="297930" y="41493"/>
                  </a:cubicBezTo>
                  <a:cubicBezTo>
                    <a:pt x="294736" y="48295"/>
                    <a:pt x="290490" y="54753"/>
                    <a:pt x="289260" y="62406"/>
                  </a:cubicBezTo>
                  <a:cubicBezTo>
                    <a:pt x="288952" y="64287"/>
                    <a:pt x="288278" y="66097"/>
                    <a:pt x="287261" y="67705"/>
                  </a:cubicBezTo>
                  <a:cubicBezTo>
                    <a:pt x="278390" y="83342"/>
                    <a:pt x="273753" y="100458"/>
                    <a:pt x="268714" y="117586"/>
                  </a:cubicBezTo>
                  <a:cubicBezTo>
                    <a:pt x="261203" y="143111"/>
                    <a:pt x="258849" y="169441"/>
                    <a:pt x="254520" y="195476"/>
                  </a:cubicBezTo>
                  <a:cubicBezTo>
                    <a:pt x="250179" y="221972"/>
                    <a:pt x="246607" y="248597"/>
                    <a:pt x="243543" y="275270"/>
                  </a:cubicBezTo>
                  <a:cubicBezTo>
                    <a:pt x="241804" y="290494"/>
                    <a:pt x="239320" y="305610"/>
                    <a:pt x="237936" y="320881"/>
                  </a:cubicBezTo>
                  <a:cubicBezTo>
                    <a:pt x="237759" y="322915"/>
                    <a:pt x="237688" y="324950"/>
                    <a:pt x="237735" y="326996"/>
                  </a:cubicBezTo>
                  <a:cubicBezTo>
                    <a:pt x="238114" y="344644"/>
                    <a:pt x="237901" y="362304"/>
                    <a:pt x="238149" y="379952"/>
                  </a:cubicBezTo>
                  <a:cubicBezTo>
                    <a:pt x="238315" y="391780"/>
                    <a:pt x="238220" y="403834"/>
                    <a:pt x="237191" y="415780"/>
                  </a:cubicBezTo>
                  <a:cubicBezTo>
                    <a:pt x="236434" y="424616"/>
                    <a:pt x="236304" y="433523"/>
                    <a:pt x="236008" y="442430"/>
                  </a:cubicBezTo>
                  <a:cubicBezTo>
                    <a:pt x="235358" y="461249"/>
                    <a:pt x="237534" y="480080"/>
                    <a:pt x="236647" y="498863"/>
                  </a:cubicBezTo>
                  <a:cubicBezTo>
                    <a:pt x="235784" y="517103"/>
                    <a:pt x="235795" y="535342"/>
                    <a:pt x="236186" y="553558"/>
                  </a:cubicBezTo>
                  <a:cubicBezTo>
                    <a:pt x="236470" y="567255"/>
                    <a:pt x="236623" y="580965"/>
                    <a:pt x="236931" y="594673"/>
                  </a:cubicBezTo>
                  <a:cubicBezTo>
                    <a:pt x="237144" y="604030"/>
                    <a:pt x="235855" y="613303"/>
                    <a:pt x="235914" y="622648"/>
                  </a:cubicBezTo>
                  <a:cubicBezTo>
                    <a:pt x="235866" y="624410"/>
                    <a:pt x="235523" y="626137"/>
                    <a:pt x="234885" y="627781"/>
                  </a:cubicBezTo>
                  <a:cubicBezTo>
                    <a:pt x="234435" y="628858"/>
                    <a:pt x="234187" y="630005"/>
                    <a:pt x="234151" y="631176"/>
                  </a:cubicBezTo>
                  <a:cubicBezTo>
                    <a:pt x="234447" y="644010"/>
                    <a:pt x="232294" y="656820"/>
                    <a:pt x="233335" y="669630"/>
                  </a:cubicBezTo>
                  <a:cubicBezTo>
                    <a:pt x="234837" y="687953"/>
                    <a:pt x="234636" y="706299"/>
                    <a:pt x="235228" y="724644"/>
                  </a:cubicBezTo>
                  <a:cubicBezTo>
                    <a:pt x="235689" y="739028"/>
                    <a:pt x="236860" y="753399"/>
                    <a:pt x="237783" y="767771"/>
                  </a:cubicBezTo>
                  <a:cubicBezTo>
                    <a:pt x="238599" y="780534"/>
                    <a:pt x="239096" y="793344"/>
                    <a:pt x="240361" y="806071"/>
                  </a:cubicBezTo>
                  <a:cubicBezTo>
                    <a:pt x="242266" y="825162"/>
                    <a:pt x="244679" y="844194"/>
                    <a:pt x="247624" y="863179"/>
                  </a:cubicBezTo>
                  <a:cubicBezTo>
                    <a:pt x="250297" y="880697"/>
                    <a:pt x="253302" y="898179"/>
                    <a:pt x="254520" y="915946"/>
                  </a:cubicBezTo>
                  <a:cubicBezTo>
                    <a:pt x="255419" y="929111"/>
                    <a:pt x="256803" y="942311"/>
                    <a:pt x="258802" y="955405"/>
                  </a:cubicBezTo>
                  <a:cubicBezTo>
                    <a:pt x="259038" y="956848"/>
                    <a:pt x="259511" y="958244"/>
                    <a:pt x="260197" y="959533"/>
                  </a:cubicBezTo>
                  <a:cubicBezTo>
                    <a:pt x="261771" y="962644"/>
                    <a:pt x="261463" y="966098"/>
                    <a:pt x="261913" y="969398"/>
                  </a:cubicBezTo>
                  <a:cubicBezTo>
                    <a:pt x="264006" y="984633"/>
                    <a:pt x="271269" y="997538"/>
                    <a:pt x="280116" y="1009615"/>
                  </a:cubicBezTo>
                  <a:cubicBezTo>
                    <a:pt x="286788" y="1018735"/>
                    <a:pt x="296676" y="1022531"/>
                    <a:pt x="307322" y="1023809"/>
                  </a:cubicBezTo>
                  <a:cubicBezTo>
                    <a:pt x="326650" y="1026068"/>
                    <a:pt x="346167" y="1025725"/>
                    <a:pt x="365494" y="1024590"/>
                  </a:cubicBezTo>
                  <a:cubicBezTo>
                    <a:pt x="388690" y="1023218"/>
                    <a:pt x="409117" y="1014417"/>
                    <a:pt x="424636" y="996083"/>
                  </a:cubicBezTo>
                  <a:cubicBezTo>
                    <a:pt x="429202" y="990678"/>
                    <a:pt x="431863" y="984255"/>
                    <a:pt x="433709" y="977761"/>
                  </a:cubicBezTo>
                  <a:cubicBezTo>
                    <a:pt x="438570" y="960622"/>
                    <a:pt x="442982" y="943234"/>
                    <a:pt x="441776" y="925231"/>
                  </a:cubicBezTo>
                  <a:cubicBezTo>
                    <a:pt x="440877" y="912125"/>
                    <a:pt x="440699" y="898984"/>
                    <a:pt x="441267" y="885866"/>
                  </a:cubicBezTo>
                  <a:cubicBezTo>
                    <a:pt x="441823" y="873446"/>
                    <a:pt x="441007" y="861097"/>
                    <a:pt x="441042" y="848725"/>
                  </a:cubicBezTo>
                  <a:cubicBezTo>
                    <a:pt x="441042" y="832969"/>
                    <a:pt x="446034" y="818479"/>
                    <a:pt x="452953" y="804747"/>
                  </a:cubicBezTo>
                  <a:cubicBezTo>
                    <a:pt x="457981" y="794775"/>
                    <a:pt x="467893" y="791735"/>
                    <a:pt x="478349" y="791049"/>
                  </a:cubicBezTo>
                  <a:cubicBezTo>
                    <a:pt x="489468" y="790316"/>
                    <a:pt x="500480" y="791924"/>
                    <a:pt x="511469" y="793048"/>
                  </a:cubicBezTo>
                  <a:cubicBezTo>
                    <a:pt x="524835" y="794420"/>
                    <a:pt x="538012" y="797283"/>
                    <a:pt x="551366" y="798442"/>
                  </a:cubicBezTo>
                  <a:cubicBezTo>
                    <a:pt x="570564" y="800110"/>
                    <a:pt x="589572" y="803362"/>
                    <a:pt x="608770" y="804818"/>
                  </a:cubicBezTo>
                  <a:cubicBezTo>
                    <a:pt x="622183" y="805835"/>
                    <a:pt x="635596" y="804475"/>
                    <a:pt x="648986" y="803705"/>
                  </a:cubicBezTo>
                  <a:cubicBezTo>
                    <a:pt x="659170" y="803114"/>
                    <a:pt x="669343" y="802073"/>
                    <a:pt x="679527" y="801588"/>
                  </a:cubicBezTo>
                  <a:cubicBezTo>
                    <a:pt x="689711" y="801103"/>
                    <a:pt x="699907" y="800405"/>
                    <a:pt x="709926" y="798300"/>
                  </a:cubicBezTo>
                  <a:cubicBezTo>
                    <a:pt x="710920" y="798075"/>
                    <a:pt x="711937" y="797898"/>
                    <a:pt x="712954" y="797768"/>
                  </a:cubicBezTo>
                  <a:cubicBezTo>
                    <a:pt x="714255" y="797614"/>
                    <a:pt x="715769" y="797283"/>
                    <a:pt x="716503" y="798584"/>
                  </a:cubicBezTo>
                  <a:cubicBezTo>
                    <a:pt x="717437" y="800110"/>
                    <a:pt x="716302" y="801399"/>
                    <a:pt x="715320" y="802475"/>
                  </a:cubicBezTo>
                  <a:cubicBezTo>
                    <a:pt x="712197" y="805953"/>
                    <a:pt x="708731" y="809099"/>
                    <a:pt x="705502" y="812471"/>
                  </a:cubicBezTo>
                  <a:cubicBezTo>
                    <a:pt x="686494" y="832331"/>
                    <a:pt x="663606" y="845779"/>
                    <a:pt x="637394" y="853669"/>
                  </a:cubicBezTo>
                  <a:cubicBezTo>
                    <a:pt x="631918" y="855313"/>
                    <a:pt x="628594" y="858755"/>
                    <a:pt x="628641" y="864314"/>
                  </a:cubicBezTo>
                  <a:cubicBezTo>
                    <a:pt x="628771" y="879526"/>
                    <a:pt x="625093" y="894512"/>
                    <a:pt x="625826" y="909700"/>
                  </a:cubicBezTo>
                  <a:cubicBezTo>
                    <a:pt x="626382" y="921197"/>
                    <a:pt x="626406" y="932730"/>
                    <a:pt x="627600" y="944204"/>
                  </a:cubicBezTo>
                  <a:cubicBezTo>
                    <a:pt x="629150" y="959119"/>
                    <a:pt x="640529" y="973775"/>
                    <a:pt x="656284" y="976827"/>
                  </a:cubicBezTo>
                  <a:cubicBezTo>
                    <a:pt x="667001" y="979074"/>
                    <a:pt x="677989" y="979748"/>
                    <a:pt x="688895" y="978825"/>
                  </a:cubicBezTo>
                  <a:cubicBezTo>
                    <a:pt x="697293" y="977998"/>
                    <a:pt x="705810" y="978897"/>
                    <a:pt x="714244" y="978825"/>
                  </a:cubicBezTo>
                  <a:cubicBezTo>
                    <a:pt x="728438" y="978636"/>
                    <a:pt x="742774" y="979914"/>
                    <a:pt x="756164" y="972722"/>
                  </a:cubicBezTo>
                  <a:cubicBezTo>
                    <a:pt x="766289" y="967281"/>
                    <a:pt x="775645" y="951715"/>
                    <a:pt x="773539" y="939472"/>
                  </a:cubicBezTo>
                  <a:cubicBezTo>
                    <a:pt x="770772" y="923776"/>
                    <a:pt x="770251" y="907772"/>
                    <a:pt x="772014" y="891934"/>
                  </a:cubicBezTo>
                  <a:cubicBezTo>
                    <a:pt x="772309" y="888291"/>
                    <a:pt x="772345" y="884624"/>
                    <a:pt x="772120" y="880981"/>
                  </a:cubicBezTo>
                  <a:cubicBezTo>
                    <a:pt x="771730" y="868088"/>
                    <a:pt x="773303" y="855372"/>
                    <a:pt x="775207" y="842645"/>
                  </a:cubicBezTo>
                  <a:cubicBezTo>
                    <a:pt x="778283" y="821708"/>
                    <a:pt x="783061" y="801056"/>
                    <a:pt x="789484" y="780888"/>
                  </a:cubicBezTo>
                  <a:cubicBezTo>
                    <a:pt x="794298" y="765618"/>
                    <a:pt x="797338" y="749792"/>
                    <a:pt x="802164" y="734450"/>
                  </a:cubicBezTo>
                  <a:cubicBezTo>
                    <a:pt x="804885" y="725792"/>
                    <a:pt x="803986" y="716506"/>
                    <a:pt x="805287" y="707552"/>
                  </a:cubicBezTo>
                  <a:cubicBezTo>
                    <a:pt x="807511" y="692246"/>
                    <a:pt x="809486" y="676905"/>
                    <a:pt x="811201" y="661540"/>
                  </a:cubicBezTo>
                  <a:cubicBezTo>
                    <a:pt x="812833" y="647038"/>
                    <a:pt x="814856" y="632607"/>
                    <a:pt x="814253" y="617928"/>
                  </a:cubicBezTo>
                  <a:cubicBezTo>
                    <a:pt x="813756" y="605792"/>
                    <a:pt x="815436" y="593727"/>
                    <a:pt x="817186" y="581781"/>
                  </a:cubicBezTo>
                  <a:cubicBezTo>
                    <a:pt x="819043" y="569053"/>
                    <a:pt x="818417" y="556089"/>
                    <a:pt x="815329" y="543598"/>
                  </a:cubicBezTo>
                  <a:cubicBezTo>
                    <a:pt x="812869" y="533592"/>
                    <a:pt x="812396" y="523490"/>
                    <a:pt x="812372" y="513188"/>
                  </a:cubicBezTo>
                  <a:cubicBezTo>
                    <a:pt x="812301" y="493789"/>
                    <a:pt x="810172" y="474449"/>
                    <a:pt x="810704" y="455039"/>
                  </a:cubicBezTo>
                  <a:cubicBezTo>
                    <a:pt x="811497" y="447682"/>
                    <a:pt x="811793" y="440277"/>
                    <a:pt x="811592" y="432884"/>
                  </a:cubicBezTo>
                  <a:cubicBezTo>
                    <a:pt x="811627" y="431145"/>
                    <a:pt x="811485" y="429407"/>
                    <a:pt x="811178" y="427692"/>
                  </a:cubicBezTo>
                  <a:cubicBezTo>
                    <a:pt x="809876" y="421777"/>
                    <a:pt x="807191" y="419589"/>
                    <a:pt x="801206" y="419412"/>
                  </a:cubicBezTo>
                  <a:cubicBezTo>
                    <a:pt x="800023" y="419412"/>
                    <a:pt x="798840" y="419412"/>
                    <a:pt x="797729" y="419412"/>
                  </a:cubicBezTo>
                  <a:cubicBezTo>
                    <a:pt x="796995" y="419412"/>
                    <a:pt x="796274" y="419329"/>
                    <a:pt x="795540" y="419317"/>
                  </a:cubicBezTo>
                  <a:cubicBezTo>
                    <a:pt x="792666" y="419246"/>
                    <a:pt x="790289" y="418560"/>
                    <a:pt x="789993" y="415094"/>
                  </a:cubicBezTo>
                  <a:cubicBezTo>
                    <a:pt x="789733" y="411889"/>
                    <a:pt x="791968" y="409014"/>
                    <a:pt x="795138" y="408482"/>
                  </a:cubicBezTo>
                  <a:cubicBezTo>
                    <a:pt x="798190" y="408056"/>
                    <a:pt x="801289" y="408399"/>
                    <a:pt x="804175" y="409487"/>
                  </a:cubicBezTo>
                  <a:cubicBezTo>
                    <a:pt x="810089" y="411368"/>
                    <a:pt x="811520" y="410493"/>
                    <a:pt x="812952" y="404295"/>
                  </a:cubicBezTo>
                  <a:cubicBezTo>
                    <a:pt x="815365" y="393448"/>
                    <a:pt x="819114" y="382956"/>
                    <a:pt x="824118" y="373044"/>
                  </a:cubicBezTo>
                  <a:cubicBezTo>
                    <a:pt x="828908" y="363723"/>
                    <a:pt x="831830" y="353504"/>
                    <a:pt x="838312" y="344975"/>
                  </a:cubicBezTo>
                  <a:cubicBezTo>
                    <a:pt x="845172" y="335903"/>
                    <a:pt x="852057" y="326842"/>
                    <a:pt x="858420" y="317368"/>
                  </a:cubicBezTo>
                  <a:cubicBezTo>
                    <a:pt x="862075" y="311915"/>
                    <a:pt x="865612" y="306391"/>
                    <a:pt x="869066" y="300808"/>
                  </a:cubicBezTo>
                  <a:cubicBezTo>
                    <a:pt x="875820" y="289926"/>
                    <a:pt x="884715" y="281965"/>
                    <a:pt x="897809" y="279884"/>
                  </a:cubicBezTo>
                  <a:cubicBezTo>
                    <a:pt x="906538" y="278417"/>
                    <a:pt x="915504" y="280132"/>
                    <a:pt x="923086" y="284698"/>
                  </a:cubicBezTo>
                  <a:cubicBezTo>
                    <a:pt x="927203" y="287063"/>
                    <a:pt x="927735" y="289429"/>
                    <a:pt x="925890" y="293888"/>
                  </a:cubicBezTo>
                  <a:cubicBezTo>
                    <a:pt x="922802" y="301293"/>
                    <a:pt x="921312" y="309265"/>
                    <a:pt x="918106" y="316634"/>
                  </a:cubicBezTo>
                  <a:cubicBezTo>
                    <a:pt x="917586" y="317545"/>
                    <a:pt x="917586" y="318681"/>
                    <a:pt x="918106" y="319591"/>
                  </a:cubicBezTo>
                  <a:cubicBezTo>
                    <a:pt x="920307" y="322324"/>
                    <a:pt x="919136" y="325080"/>
                    <a:pt x="918509" y="327871"/>
                  </a:cubicBezTo>
                  <a:cubicBezTo>
                    <a:pt x="915339" y="342326"/>
                    <a:pt x="907792" y="354888"/>
                    <a:pt x="901145" y="367804"/>
                  </a:cubicBezTo>
                  <a:cubicBezTo>
                    <a:pt x="899832" y="370560"/>
                    <a:pt x="898377" y="373257"/>
                    <a:pt x="896780" y="375859"/>
                  </a:cubicBezTo>
                  <a:cubicBezTo>
                    <a:pt x="895349" y="379562"/>
                    <a:pt x="892675" y="382472"/>
                    <a:pt x="890487" y="385689"/>
                  </a:cubicBezTo>
                  <a:cubicBezTo>
                    <a:pt x="887116" y="390574"/>
                    <a:pt x="884230" y="395767"/>
                    <a:pt x="881852" y="401196"/>
                  </a:cubicBezTo>
                  <a:cubicBezTo>
                    <a:pt x="881568" y="401740"/>
                    <a:pt x="881320" y="402296"/>
                    <a:pt x="881095" y="402864"/>
                  </a:cubicBezTo>
                  <a:cubicBezTo>
                    <a:pt x="880350" y="404922"/>
                    <a:pt x="879676" y="407016"/>
                    <a:pt x="879049" y="409121"/>
                  </a:cubicBezTo>
                  <a:cubicBezTo>
                    <a:pt x="878836" y="409677"/>
                    <a:pt x="878694" y="410268"/>
                    <a:pt x="878659" y="410872"/>
                  </a:cubicBezTo>
                  <a:cubicBezTo>
                    <a:pt x="878659" y="412279"/>
                    <a:pt x="878032" y="413627"/>
                    <a:pt x="878174" y="415059"/>
                  </a:cubicBezTo>
                  <a:cubicBezTo>
                    <a:pt x="877996" y="415639"/>
                    <a:pt x="877866" y="416230"/>
                    <a:pt x="877795" y="416833"/>
                  </a:cubicBezTo>
                  <a:cubicBezTo>
                    <a:pt x="877795" y="418016"/>
                    <a:pt x="877795" y="419258"/>
                    <a:pt x="877795" y="420464"/>
                  </a:cubicBezTo>
                  <a:cubicBezTo>
                    <a:pt x="877795" y="421269"/>
                    <a:pt x="877925" y="422073"/>
                    <a:pt x="878197" y="422830"/>
                  </a:cubicBezTo>
                  <a:cubicBezTo>
                    <a:pt x="878469" y="424238"/>
                    <a:pt x="878623" y="425669"/>
                    <a:pt x="878682" y="427112"/>
                  </a:cubicBezTo>
                  <a:cubicBezTo>
                    <a:pt x="878742" y="427739"/>
                    <a:pt x="878872" y="428354"/>
                    <a:pt x="879061" y="428945"/>
                  </a:cubicBezTo>
                  <a:cubicBezTo>
                    <a:pt x="879061" y="430235"/>
                    <a:pt x="879629" y="431453"/>
                    <a:pt x="879593" y="432742"/>
                  </a:cubicBezTo>
                  <a:cubicBezTo>
                    <a:pt x="879676" y="433417"/>
                    <a:pt x="879936" y="434055"/>
                    <a:pt x="879972" y="434729"/>
                  </a:cubicBezTo>
                  <a:cubicBezTo>
                    <a:pt x="880279" y="440360"/>
                    <a:pt x="880989" y="445966"/>
                    <a:pt x="882124" y="451490"/>
                  </a:cubicBezTo>
                  <a:cubicBezTo>
                    <a:pt x="882231" y="452188"/>
                    <a:pt x="882373" y="452886"/>
                    <a:pt x="882574" y="453572"/>
                  </a:cubicBezTo>
                  <a:cubicBezTo>
                    <a:pt x="884076" y="460752"/>
                    <a:pt x="885484" y="467944"/>
                    <a:pt x="886560" y="475194"/>
                  </a:cubicBezTo>
                  <a:cubicBezTo>
                    <a:pt x="886631" y="475904"/>
                    <a:pt x="886761" y="476602"/>
                    <a:pt x="886962" y="477276"/>
                  </a:cubicBezTo>
                  <a:cubicBezTo>
                    <a:pt x="887317" y="481227"/>
                    <a:pt x="888051" y="485142"/>
                    <a:pt x="888323" y="489105"/>
                  </a:cubicBezTo>
                  <a:cubicBezTo>
                    <a:pt x="888358" y="489791"/>
                    <a:pt x="888488" y="490477"/>
                    <a:pt x="888701" y="491127"/>
                  </a:cubicBezTo>
                  <a:cubicBezTo>
                    <a:pt x="888618" y="492949"/>
                    <a:pt x="889340" y="494676"/>
                    <a:pt x="889186" y="496533"/>
                  </a:cubicBezTo>
                  <a:cubicBezTo>
                    <a:pt x="889198" y="497444"/>
                    <a:pt x="889328" y="498343"/>
                    <a:pt x="889588" y="499218"/>
                  </a:cubicBezTo>
                  <a:cubicBezTo>
                    <a:pt x="889588" y="501300"/>
                    <a:pt x="890262" y="503334"/>
                    <a:pt x="890073" y="505428"/>
                  </a:cubicBezTo>
                  <a:cubicBezTo>
                    <a:pt x="890120" y="506386"/>
                    <a:pt x="890262" y="507344"/>
                    <a:pt x="890475" y="508290"/>
                  </a:cubicBezTo>
                  <a:cubicBezTo>
                    <a:pt x="890546" y="512809"/>
                    <a:pt x="891197" y="517304"/>
                    <a:pt x="890948" y="521834"/>
                  </a:cubicBezTo>
                  <a:cubicBezTo>
                    <a:pt x="890972" y="522863"/>
                    <a:pt x="891102" y="523892"/>
                    <a:pt x="891351" y="524886"/>
                  </a:cubicBezTo>
                  <a:cubicBezTo>
                    <a:pt x="891433" y="532799"/>
                    <a:pt x="891114" y="540712"/>
                    <a:pt x="891836" y="548614"/>
                  </a:cubicBezTo>
                  <a:cubicBezTo>
                    <a:pt x="891871" y="549418"/>
                    <a:pt x="892001" y="550211"/>
                    <a:pt x="892214" y="550979"/>
                  </a:cubicBezTo>
                  <a:cubicBezTo>
                    <a:pt x="892332" y="557189"/>
                    <a:pt x="893764" y="563399"/>
                    <a:pt x="892214" y="569597"/>
                  </a:cubicBezTo>
                  <a:cubicBezTo>
                    <a:pt x="888051" y="578126"/>
                    <a:pt x="880196" y="581213"/>
                    <a:pt x="872851" y="577250"/>
                  </a:cubicBezTo>
                  <a:cubicBezTo>
                    <a:pt x="868948" y="575133"/>
                    <a:pt x="866937" y="571715"/>
                    <a:pt x="866073" y="567527"/>
                  </a:cubicBezTo>
                  <a:cubicBezTo>
                    <a:pt x="864488" y="560253"/>
                    <a:pt x="863660" y="552825"/>
                    <a:pt x="863601" y="545373"/>
                  </a:cubicBezTo>
                  <a:cubicBezTo>
                    <a:pt x="863507" y="534100"/>
                    <a:pt x="862111" y="522970"/>
                    <a:pt x="861235" y="511780"/>
                  </a:cubicBezTo>
                  <a:cubicBezTo>
                    <a:pt x="860360" y="500590"/>
                    <a:pt x="859319" y="489105"/>
                    <a:pt x="859177" y="477738"/>
                  </a:cubicBezTo>
                  <a:cubicBezTo>
                    <a:pt x="859106" y="470960"/>
                    <a:pt x="857557" y="464478"/>
                    <a:pt x="856386" y="457866"/>
                  </a:cubicBezTo>
                  <a:cubicBezTo>
                    <a:pt x="853949" y="444086"/>
                    <a:pt x="850814" y="430412"/>
                    <a:pt x="849513" y="416466"/>
                  </a:cubicBezTo>
                  <a:cubicBezTo>
                    <a:pt x="849111" y="412043"/>
                    <a:pt x="848508" y="411522"/>
                    <a:pt x="844474" y="413450"/>
                  </a:cubicBezTo>
                  <a:cubicBezTo>
                    <a:pt x="839601" y="415816"/>
                    <a:pt x="834823" y="418288"/>
                    <a:pt x="829843" y="420417"/>
                  </a:cubicBezTo>
                  <a:cubicBezTo>
                    <a:pt x="828423" y="421020"/>
                    <a:pt x="826850" y="421600"/>
                    <a:pt x="826081" y="423268"/>
                  </a:cubicBezTo>
                  <a:cubicBezTo>
                    <a:pt x="827359" y="424391"/>
                    <a:pt x="828897" y="423847"/>
                    <a:pt x="830280" y="423977"/>
                  </a:cubicBezTo>
                  <a:cubicBezTo>
                    <a:pt x="837271" y="424557"/>
                    <a:pt x="842759" y="430211"/>
                    <a:pt x="843126" y="437214"/>
                  </a:cubicBezTo>
                  <a:cubicBezTo>
                    <a:pt x="843481" y="443696"/>
                    <a:pt x="842085" y="450024"/>
                    <a:pt x="840985" y="456328"/>
                  </a:cubicBezTo>
                  <a:cubicBezTo>
                    <a:pt x="839696" y="463792"/>
                    <a:pt x="838454" y="471327"/>
                    <a:pt x="835946" y="478518"/>
                  </a:cubicBezTo>
                  <a:cubicBezTo>
                    <a:pt x="835000" y="481227"/>
                    <a:pt x="835024" y="483474"/>
                    <a:pt x="836940" y="485828"/>
                  </a:cubicBezTo>
                  <a:cubicBezTo>
                    <a:pt x="840252" y="489933"/>
                    <a:pt x="840039" y="494806"/>
                    <a:pt x="839305" y="499644"/>
                  </a:cubicBezTo>
                  <a:cubicBezTo>
                    <a:pt x="838359" y="505416"/>
                    <a:pt x="836857" y="511070"/>
                    <a:pt x="835485" y="516748"/>
                  </a:cubicBezTo>
                  <a:cubicBezTo>
                    <a:pt x="833131" y="525986"/>
                    <a:pt x="833309" y="535697"/>
                    <a:pt x="835970" y="544852"/>
                  </a:cubicBezTo>
                  <a:cubicBezTo>
                    <a:pt x="837508" y="549312"/>
                    <a:pt x="837259" y="554185"/>
                    <a:pt x="835272" y="558455"/>
                  </a:cubicBezTo>
                  <a:cubicBezTo>
                    <a:pt x="833652" y="561861"/>
                    <a:pt x="833261" y="566356"/>
                    <a:pt x="835651" y="569420"/>
                  </a:cubicBezTo>
                  <a:cubicBezTo>
                    <a:pt x="840749" y="575926"/>
                    <a:pt x="840003" y="583046"/>
                    <a:pt x="839199" y="590321"/>
                  </a:cubicBezTo>
                  <a:cubicBezTo>
                    <a:pt x="838525" y="596282"/>
                    <a:pt x="837496" y="602197"/>
                    <a:pt x="836100" y="608040"/>
                  </a:cubicBezTo>
                  <a:cubicBezTo>
                    <a:pt x="835402" y="610595"/>
                    <a:pt x="835532" y="613303"/>
                    <a:pt x="836502" y="615764"/>
                  </a:cubicBezTo>
                  <a:cubicBezTo>
                    <a:pt x="838359" y="620294"/>
                    <a:pt x="838241" y="625380"/>
                    <a:pt x="836171" y="629816"/>
                  </a:cubicBezTo>
                  <a:cubicBezTo>
                    <a:pt x="835887" y="630490"/>
                    <a:pt x="835722" y="631224"/>
                    <a:pt x="835378" y="631862"/>
                  </a:cubicBezTo>
                  <a:cubicBezTo>
                    <a:pt x="831546" y="639125"/>
                    <a:pt x="830647" y="645524"/>
                    <a:pt x="837827" y="651970"/>
                  </a:cubicBezTo>
                  <a:cubicBezTo>
                    <a:pt x="842558" y="656241"/>
                    <a:pt x="843658" y="663066"/>
                    <a:pt x="843990" y="669394"/>
                  </a:cubicBezTo>
                  <a:cubicBezTo>
                    <a:pt x="844995" y="688024"/>
                    <a:pt x="844900" y="706712"/>
                    <a:pt x="843706" y="725330"/>
                  </a:cubicBezTo>
                  <a:cubicBezTo>
                    <a:pt x="841778" y="754901"/>
                    <a:pt x="834681" y="783562"/>
                    <a:pt x="830375" y="812707"/>
                  </a:cubicBezTo>
                  <a:cubicBezTo>
                    <a:pt x="827264" y="833785"/>
                    <a:pt x="824461" y="854911"/>
                    <a:pt x="821149" y="875965"/>
                  </a:cubicBezTo>
                  <a:cubicBezTo>
                    <a:pt x="819233" y="888267"/>
                    <a:pt x="818996" y="900651"/>
                    <a:pt x="817861" y="912989"/>
                  </a:cubicBezTo>
                  <a:cubicBezTo>
                    <a:pt x="817044" y="921907"/>
                    <a:pt x="813555" y="929371"/>
                    <a:pt x="806612" y="934954"/>
                  </a:cubicBezTo>
                  <a:cubicBezTo>
                    <a:pt x="803028" y="937958"/>
                    <a:pt x="800414" y="941956"/>
                    <a:pt x="799089" y="946439"/>
                  </a:cubicBezTo>
                  <a:cubicBezTo>
                    <a:pt x="794665" y="959297"/>
                    <a:pt x="788266" y="970924"/>
                    <a:pt x="778153" y="980375"/>
                  </a:cubicBezTo>
                  <a:cubicBezTo>
                    <a:pt x="773078" y="985248"/>
                    <a:pt x="767093" y="989057"/>
                    <a:pt x="760540" y="991600"/>
                  </a:cubicBezTo>
                  <a:cubicBezTo>
                    <a:pt x="748783" y="996000"/>
                    <a:pt x="737321" y="1000968"/>
                    <a:pt x="726013" y="1006457"/>
                  </a:cubicBezTo>
                  <a:cubicBezTo>
                    <a:pt x="707087" y="1015648"/>
                    <a:pt x="687570" y="1014240"/>
                    <a:pt x="668657" y="1006457"/>
                  </a:cubicBezTo>
                  <a:cubicBezTo>
                    <a:pt x="633858" y="992192"/>
                    <a:pt x="612129" y="965779"/>
                    <a:pt x="600253" y="930636"/>
                  </a:cubicBezTo>
                  <a:cubicBezTo>
                    <a:pt x="597036" y="921174"/>
                    <a:pt x="595936" y="911285"/>
                    <a:pt x="595522" y="901349"/>
                  </a:cubicBezTo>
                  <a:cubicBezTo>
                    <a:pt x="595320" y="896441"/>
                    <a:pt x="593156" y="892052"/>
                    <a:pt x="592103" y="887368"/>
                  </a:cubicBezTo>
                  <a:cubicBezTo>
                    <a:pt x="591524" y="884825"/>
                    <a:pt x="589087" y="884056"/>
                    <a:pt x="586650" y="883642"/>
                  </a:cubicBezTo>
                  <a:cubicBezTo>
                    <a:pt x="581186" y="882708"/>
                    <a:pt x="575650" y="882211"/>
                    <a:pt x="570268" y="880756"/>
                  </a:cubicBezTo>
                  <a:cubicBezTo>
                    <a:pt x="564555" y="879206"/>
                    <a:pt x="564200" y="878710"/>
                    <a:pt x="565241" y="872985"/>
                  </a:cubicBezTo>
                  <a:cubicBezTo>
                    <a:pt x="565477" y="871636"/>
                    <a:pt x="565572" y="870371"/>
                    <a:pt x="564401" y="869436"/>
                  </a:cubicBezTo>
                  <a:cubicBezTo>
                    <a:pt x="563833" y="869081"/>
                    <a:pt x="563254" y="868774"/>
                    <a:pt x="562639" y="868502"/>
                  </a:cubicBezTo>
                  <a:cubicBezTo>
                    <a:pt x="562035" y="868218"/>
                    <a:pt x="561456" y="867910"/>
                    <a:pt x="560841" y="867591"/>
                  </a:cubicBezTo>
                  <a:cubicBezTo>
                    <a:pt x="559528" y="867070"/>
                    <a:pt x="558546" y="865935"/>
                    <a:pt x="558227" y="864551"/>
                  </a:cubicBezTo>
                  <a:cubicBezTo>
                    <a:pt x="559634" y="843721"/>
                    <a:pt x="580156" y="827587"/>
                    <a:pt x="600927" y="831017"/>
                  </a:cubicBezTo>
                  <a:cubicBezTo>
                    <a:pt x="603080" y="831372"/>
                    <a:pt x="605209" y="831976"/>
                    <a:pt x="607386" y="832141"/>
                  </a:cubicBezTo>
                  <a:cubicBezTo>
                    <a:pt x="611407" y="832603"/>
                    <a:pt x="615358" y="830864"/>
                    <a:pt x="617735" y="827599"/>
                  </a:cubicBezTo>
                  <a:cubicBezTo>
                    <a:pt x="619592" y="825233"/>
                    <a:pt x="619048" y="823932"/>
                    <a:pt x="616079" y="823518"/>
                  </a:cubicBezTo>
                  <a:cubicBezTo>
                    <a:pt x="614341" y="823317"/>
                    <a:pt x="612578" y="823282"/>
                    <a:pt x="610828" y="823412"/>
                  </a:cubicBezTo>
                  <a:cubicBezTo>
                    <a:pt x="590081" y="824488"/>
                    <a:pt x="569854" y="820809"/>
                    <a:pt x="549616" y="817024"/>
                  </a:cubicBezTo>
                  <a:cubicBezTo>
                    <a:pt x="544127" y="815995"/>
                    <a:pt x="538674" y="814197"/>
                    <a:pt x="532807" y="816055"/>
                  </a:cubicBezTo>
                  <a:cubicBezTo>
                    <a:pt x="529472" y="817119"/>
                    <a:pt x="525876" y="815605"/>
                    <a:pt x="522528" y="814611"/>
                  </a:cubicBezTo>
                  <a:cubicBezTo>
                    <a:pt x="511717" y="811394"/>
                    <a:pt x="501403" y="813902"/>
                    <a:pt x="491313" y="817533"/>
                  </a:cubicBezTo>
                  <a:cubicBezTo>
                    <a:pt x="486026" y="819437"/>
                    <a:pt x="483258" y="824181"/>
                    <a:pt x="481259" y="829125"/>
                  </a:cubicBezTo>
                  <a:cubicBezTo>
                    <a:pt x="476930" y="839380"/>
                    <a:pt x="474623" y="850380"/>
                    <a:pt x="474469" y="861511"/>
                  </a:cubicBezTo>
                  <a:cubicBezTo>
                    <a:pt x="474469" y="894122"/>
                    <a:pt x="472104" y="926485"/>
                    <a:pt x="465444" y="958504"/>
                  </a:cubicBezTo>
                  <a:cubicBezTo>
                    <a:pt x="464155" y="963744"/>
                    <a:pt x="463232" y="969067"/>
                    <a:pt x="462677" y="974437"/>
                  </a:cubicBezTo>
                  <a:cubicBezTo>
                    <a:pt x="462416" y="978423"/>
                    <a:pt x="460027" y="981794"/>
                    <a:pt x="458158" y="985260"/>
                  </a:cubicBezTo>
                  <a:cubicBezTo>
                    <a:pt x="454657" y="991659"/>
                    <a:pt x="450753" y="997846"/>
                    <a:pt x="446495" y="1003772"/>
                  </a:cubicBezTo>
                  <a:cubicBezTo>
                    <a:pt x="443597" y="1007841"/>
                    <a:pt x="441090" y="1012052"/>
                    <a:pt x="440143" y="1017091"/>
                  </a:cubicBezTo>
                  <a:cubicBezTo>
                    <a:pt x="439516" y="1019504"/>
                    <a:pt x="438180" y="1021692"/>
                    <a:pt x="436323" y="1023360"/>
                  </a:cubicBezTo>
                  <a:cubicBezTo>
                    <a:pt x="433590" y="1026222"/>
                    <a:pt x="430278" y="1028410"/>
                    <a:pt x="427357" y="1031060"/>
                  </a:cubicBezTo>
                  <a:cubicBezTo>
                    <a:pt x="424009" y="1034088"/>
                    <a:pt x="424163" y="1035945"/>
                    <a:pt x="428161" y="1037968"/>
                  </a:cubicBezTo>
                  <a:cubicBezTo>
                    <a:pt x="433519" y="1040653"/>
                    <a:pt x="438263" y="1044414"/>
                    <a:pt x="442095" y="1049016"/>
                  </a:cubicBezTo>
                  <a:cubicBezTo>
                    <a:pt x="447926" y="1055959"/>
                    <a:pt x="450375" y="1063978"/>
                    <a:pt x="450671" y="1072826"/>
                  </a:cubicBezTo>
                  <a:cubicBezTo>
                    <a:pt x="450671" y="1075192"/>
                    <a:pt x="449216" y="1076375"/>
                    <a:pt x="447311" y="1077486"/>
                  </a:cubicBezTo>
                  <a:cubicBezTo>
                    <a:pt x="437127" y="1083223"/>
                    <a:pt x="426103" y="1087304"/>
                    <a:pt x="414641" y="1089563"/>
                  </a:cubicBezTo>
                  <a:cubicBezTo>
                    <a:pt x="404516" y="1091669"/>
                    <a:pt x="394296" y="1093337"/>
                    <a:pt x="384124" y="1095229"/>
                  </a:cubicBezTo>
                  <a:cubicBezTo>
                    <a:pt x="380398" y="1095927"/>
                    <a:pt x="378446" y="1094626"/>
                    <a:pt x="376861" y="1091456"/>
                  </a:cubicBezTo>
                  <a:cubicBezTo>
                    <a:pt x="371964" y="1081839"/>
                    <a:pt x="371231" y="1070614"/>
                    <a:pt x="374839" y="1060442"/>
                  </a:cubicBezTo>
                  <a:cubicBezTo>
                    <a:pt x="376471" y="1055426"/>
                    <a:pt x="376305" y="1055308"/>
                    <a:pt x="371136" y="1055888"/>
                  </a:cubicBezTo>
                  <a:cubicBezTo>
                    <a:pt x="346912" y="1058585"/>
                    <a:pt x="322805" y="1058360"/>
                    <a:pt x="298983" y="1052789"/>
                  </a:cubicBezTo>
                  <a:cubicBezTo>
                    <a:pt x="291306" y="1050991"/>
                    <a:pt x="283760" y="1048720"/>
                    <a:pt x="276260" y="1046271"/>
                  </a:cubicBezTo>
                  <a:cubicBezTo>
                    <a:pt x="273410" y="1045526"/>
                    <a:pt x="270879" y="1043858"/>
                    <a:pt x="269057" y="1041540"/>
                  </a:cubicBezTo>
                  <a:cubicBezTo>
                    <a:pt x="264468" y="1034928"/>
                    <a:pt x="258411" y="1028836"/>
                    <a:pt x="260434" y="1019574"/>
                  </a:cubicBezTo>
                  <a:cubicBezTo>
                    <a:pt x="260883" y="1017528"/>
                    <a:pt x="259866" y="1015896"/>
                    <a:pt x="258471" y="1014488"/>
                  </a:cubicBezTo>
                  <a:cubicBezTo>
                    <a:pt x="242431" y="998260"/>
                    <a:pt x="232886" y="978518"/>
                    <a:pt x="226995" y="956742"/>
                  </a:cubicBezTo>
                  <a:cubicBezTo>
                    <a:pt x="221329" y="935876"/>
                    <a:pt x="216137" y="914916"/>
                    <a:pt x="214445" y="893282"/>
                  </a:cubicBezTo>
                  <a:cubicBezTo>
                    <a:pt x="214161" y="889734"/>
                    <a:pt x="212434" y="890053"/>
                    <a:pt x="210069" y="891177"/>
                  </a:cubicBezTo>
                  <a:cubicBezTo>
                    <a:pt x="202368" y="894950"/>
                    <a:pt x="193485" y="895506"/>
                    <a:pt x="185371" y="892714"/>
                  </a:cubicBezTo>
                  <a:cubicBezTo>
                    <a:pt x="181621" y="891532"/>
                    <a:pt x="179457" y="889367"/>
                    <a:pt x="179232" y="885251"/>
                  </a:cubicBezTo>
                  <a:cubicBezTo>
                    <a:pt x="178889" y="881643"/>
                    <a:pt x="178191" y="878071"/>
                    <a:pt x="177150" y="874605"/>
                  </a:cubicBezTo>
                  <a:cubicBezTo>
                    <a:pt x="174418" y="864445"/>
                    <a:pt x="166422" y="858483"/>
                    <a:pt x="155776" y="857702"/>
                  </a:cubicBezTo>
                  <a:cubicBezTo>
                    <a:pt x="141889" y="856673"/>
                    <a:pt x="127873" y="857182"/>
                    <a:pt x="114211" y="853468"/>
                  </a:cubicBezTo>
                  <a:cubicBezTo>
                    <a:pt x="100112" y="849624"/>
                    <a:pt x="86414" y="844916"/>
                    <a:pt x="73781" y="837452"/>
                  </a:cubicBezTo>
                  <a:cubicBezTo>
                    <a:pt x="72539" y="836589"/>
                    <a:pt x="71191" y="835891"/>
                    <a:pt x="69783" y="835347"/>
                  </a:cubicBezTo>
                  <a:close/>
                </a:path>
              </a:pathLst>
            </a:custGeom>
            <a:solidFill>
              <a:srgbClr val="000000"/>
            </a:solidFill>
            <a:ln w="1171" cap="flat">
              <a:noFill/>
              <a:prstDash val="solid"/>
              <a:miter/>
            </a:ln>
          </p:spPr>
          <p:txBody>
            <a:bodyPr rtlCol="0" anchor="ctr"/>
            <a:lstStyle/>
            <a:p>
              <a:endParaRPr lang="es-CO"/>
            </a:p>
          </p:txBody>
        </p:sp>
        <p:sp>
          <p:nvSpPr>
            <p:cNvPr id="405" name="Freeform: Shape 404">
              <a:extLst>
                <a:ext uri="{FF2B5EF4-FFF2-40B4-BE49-F238E27FC236}">
                  <a16:creationId xmlns:a16="http://schemas.microsoft.com/office/drawing/2014/main" id="{7D47303C-C0F0-C1DD-0A31-1A103C84155A}"/>
                </a:ext>
              </a:extLst>
            </p:cNvPr>
            <p:cNvSpPr/>
            <p:nvPr/>
          </p:nvSpPr>
          <p:spPr>
            <a:xfrm rot="19975584">
              <a:off x="12467400" y="6075024"/>
              <a:ext cx="779501" cy="357717"/>
            </a:xfrm>
            <a:custGeom>
              <a:avLst/>
              <a:gdLst>
                <a:gd name="connsiteX0" fmla="*/ 259618 w 779501"/>
                <a:gd name="connsiteY0" fmla="*/ 165991 h 357717"/>
                <a:gd name="connsiteX1" fmla="*/ 263273 w 779501"/>
                <a:gd name="connsiteY1" fmla="*/ 155866 h 357717"/>
                <a:gd name="connsiteX2" fmla="*/ 269447 w 779501"/>
                <a:gd name="connsiteY2" fmla="*/ 142488 h 357717"/>
                <a:gd name="connsiteX3" fmla="*/ 275480 w 779501"/>
                <a:gd name="connsiteY3" fmla="*/ 121339 h 357717"/>
                <a:gd name="connsiteX4" fmla="*/ 275267 w 779501"/>
                <a:gd name="connsiteY4" fmla="*/ 111947 h 357717"/>
                <a:gd name="connsiteX5" fmla="*/ 261960 w 779501"/>
                <a:gd name="connsiteY5" fmla="*/ 102626 h 357717"/>
                <a:gd name="connsiteX6" fmla="*/ 249847 w 779501"/>
                <a:gd name="connsiteY6" fmla="*/ 113792 h 357717"/>
                <a:gd name="connsiteX7" fmla="*/ 248097 w 779501"/>
                <a:gd name="connsiteY7" fmla="*/ 131961 h 357717"/>
                <a:gd name="connsiteX8" fmla="*/ 245222 w 779501"/>
                <a:gd name="connsiteY8" fmla="*/ 135888 h 357717"/>
                <a:gd name="connsiteX9" fmla="*/ 228816 w 779501"/>
                <a:gd name="connsiteY9" fmla="*/ 155996 h 357717"/>
                <a:gd name="connsiteX10" fmla="*/ 220040 w 779501"/>
                <a:gd name="connsiteY10" fmla="*/ 193717 h 357717"/>
                <a:gd name="connsiteX11" fmla="*/ 216326 w 779501"/>
                <a:gd name="connsiteY11" fmla="*/ 207154 h 357717"/>
                <a:gd name="connsiteX12" fmla="*/ 207147 w 779501"/>
                <a:gd name="connsiteY12" fmla="*/ 235377 h 357717"/>
                <a:gd name="connsiteX13" fmla="*/ 202617 w 779501"/>
                <a:gd name="connsiteY13" fmla="*/ 236229 h 357717"/>
                <a:gd name="connsiteX14" fmla="*/ 192882 w 779501"/>
                <a:gd name="connsiteY14" fmla="*/ 226979 h 357717"/>
                <a:gd name="connsiteX15" fmla="*/ 170006 w 779501"/>
                <a:gd name="connsiteY15" fmla="*/ 222862 h 357717"/>
                <a:gd name="connsiteX16" fmla="*/ 166374 w 779501"/>
                <a:gd name="connsiteY16" fmla="*/ 226411 h 357717"/>
                <a:gd name="connsiteX17" fmla="*/ 165795 w 779501"/>
                <a:gd name="connsiteY17" fmla="*/ 228942 h 357717"/>
                <a:gd name="connsiteX18" fmla="*/ 161371 w 779501"/>
                <a:gd name="connsiteY18" fmla="*/ 256361 h 357717"/>
                <a:gd name="connsiteX19" fmla="*/ 155539 w 779501"/>
                <a:gd name="connsiteY19" fmla="*/ 277332 h 357717"/>
                <a:gd name="connsiteX20" fmla="*/ 140162 w 779501"/>
                <a:gd name="connsiteY20" fmla="*/ 298044 h 357717"/>
                <a:gd name="connsiteX21" fmla="*/ 133964 w 779501"/>
                <a:gd name="connsiteY21" fmla="*/ 303520 h 357717"/>
                <a:gd name="connsiteX22" fmla="*/ 106984 w 779501"/>
                <a:gd name="connsiteY22" fmla="*/ 316236 h 357717"/>
                <a:gd name="connsiteX23" fmla="*/ 89418 w 779501"/>
                <a:gd name="connsiteY23" fmla="*/ 319110 h 357717"/>
                <a:gd name="connsiteX24" fmla="*/ 76088 w 779501"/>
                <a:gd name="connsiteY24" fmla="*/ 320932 h 357717"/>
                <a:gd name="connsiteX25" fmla="*/ 62260 w 779501"/>
                <a:gd name="connsiteY25" fmla="*/ 322399 h 357717"/>
                <a:gd name="connsiteX26" fmla="*/ 30217 w 779501"/>
                <a:gd name="connsiteY26" fmla="*/ 331779 h 357717"/>
                <a:gd name="connsiteX27" fmla="*/ 2586 w 779501"/>
                <a:gd name="connsiteY27" fmla="*/ 352052 h 357717"/>
                <a:gd name="connsiteX28" fmla="*/ -655 w 779501"/>
                <a:gd name="connsiteY28" fmla="*/ 354950 h 357717"/>
                <a:gd name="connsiteX29" fmla="*/ -974 w 779501"/>
                <a:gd name="connsiteY29" fmla="*/ 354111 h 357717"/>
                <a:gd name="connsiteX30" fmla="*/ -785 w 779501"/>
                <a:gd name="connsiteY30" fmla="*/ 353862 h 357717"/>
                <a:gd name="connsiteX31" fmla="*/ 28786 w 779501"/>
                <a:gd name="connsiteY31" fmla="*/ 331116 h 357717"/>
                <a:gd name="connsiteX32" fmla="*/ 71368 w 779501"/>
                <a:gd name="connsiteY32" fmla="*/ 320163 h 357717"/>
                <a:gd name="connsiteX33" fmla="*/ 116458 w 779501"/>
                <a:gd name="connsiteY33" fmla="*/ 312084 h 357717"/>
                <a:gd name="connsiteX34" fmla="*/ 133420 w 779501"/>
                <a:gd name="connsiteY34" fmla="*/ 302338 h 357717"/>
                <a:gd name="connsiteX35" fmla="*/ 141097 w 779501"/>
                <a:gd name="connsiteY35" fmla="*/ 295832 h 357717"/>
                <a:gd name="connsiteX36" fmla="*/ 153209 w 779501"/>
                <a:gd name="connsiteY36" fmla="*/ 279994 h 357717"/>
                <a:gd name="connsiteX37" fmla="*/ 157373 w 779501"/>
                <a:gd name="connsiteY37" fmla="*/ 268011 h 357717"/>
                <a:gd name="connsiteX38" fmla="*/ 165747 w 779501"/>
                <a:gd name="connsiteY38" fmla="*/ 223359 h 357717"/>
                <a:gd name="connsiteX39" fmla="*/ 197779 w 779501"/>
                <a:gd name="connsiteY39" fmla="*/ 121303 h 357717"/>
                <a:gd name="connsiteX40" fmla="*/ 231502 w 779501"/>
                <a:gd name="connsiteY40" fmla="*/ 69176 h 357717"/>
                <a:gd name="connsiteX41" fmla="*/ 249445 w 779501"/>
                <a:gd name="connsiteY41" fmla="*/ 50002 h 357717"/>
                <a:gd name="connsiteX42" fmla="*/ 268584 w 779501"/>
                <a:gd name="connsiteY42" fmla="*/ 32780 h 357717"/>
                <a:gd name="connsiteX43" fmla="*/ 283783 w 779501"/>
                <a:gd name="connsiteY43" fmla="*/ 21672 h 357717"/>
                <a:gd name="connsiteX44" fmla="*/ 311746 w 779501"/>
                <a:gd name="connsiteY44" fmla="*/ 8531 h 357717"/>
                <a:gd name="connsiteX45" fmla="*/ 344735 w 779501"/>
                <a:gd name="connsiteY45" fmla="*/ -186 h 357717"/>
                <a:gd name="connsiteX46" fmla="*/ 364713 w 779501"/>
                <a:gd name="connsiteY46" fmla="*/ -2327 h 357717"/>
                <a:gd name="connsiteX47" fmla="*/ 433448 w 779501"/>
                <a:gd name="connsiteY47" fmla="*/ -2682 h 357717"/>
                <a:gd name="connsiteX48" fmla="*/ 479414 w 779501"/>
                <a:gd name="connsiteY48" fmla="*/ -2576 h 357717"/>
                <a:gd name="connsiteX49" fmla="*/ 486416 w 779501"/>
                <a:gd name="connsiteY49" fmla="*/ -2268 h 357717"/>
                <a:gd name="connsiteX50" fmla="*/ 535386 w 779501"/>
                <a:gd name="connsiteY50" fmla="*/ -1286 h 357717"/>
                <a:gd name="connsiteX51" fmla="*/ 556807 w 779501"/>
                <a:gd name="connsiteY51" fmla="*/ -2268 h 357717"/>
                <a:gd name="connsiteX52" fmla="*/ 578465 w 779501"/>
                <a:gd name="connsiteY52" fmla="*/ 535 h 357717"/>
                <a:gd name="connsiteX53" fmla="*/ 652120 w 779501"/>
                <a:gd name="connsiteY53" fmla="*/ 24192 h 357717"/>
                <a:gd name="connsiteX54" fmla="*/ 669650 w 779501"/>
                <a:gd name="connsiteY54" fmla="*/ 34033 h 357717"/>
                <a:gd name="connsiteX55" fmla="*/ 716597 w 779501"/>
                <a:gd name="connsiteY55" fmla="*/ 65367 h 357717"/>
                <a:gd name="connsiteX56" fmla="*/ 739178 w 779501"/>
                <a:gd name="connsiteY56" fmla="*/ 85901 h 357717"/>
                <a:gd name="connsiteX57" fmla="*/ 769671 w 779501"/>
                <a:gd name="connsiteY57" fmla="*/ 121469 h 357717"/>
                <a:gd name="connsiteX58" fmla="*/ 778472 w 779501"/>
                <a:gd name="connsiteY58" fmla="*/ 133936 h 357717"/>
                <a:gd name="connsiteX59" fmla="*/ 760729 w 779501"/>
                <a:gd name="connsiteY59" fmla="*/ 137142 h 357717"/>
                <a:gd name="connsiteX60" fmla="*/ 745175 w 779501"/>
                <a:gd name="connsiteY60" fmla="*/ 150153 h 357717"/>
                <a:gd name="connsiteX61" fmla="*/ 735061 w 779501"/>
                <a:gd name="connsiteY61" fmla="*/ 153702 h 357717"/>
                <a:gd name="connsiteX62" fmla="*/ 696382 w 779501"/>
                <a:gd name="connsiteY62" fmla="*/ 146451 h 357717"/>
                <a:gd name="connsiteX63" fmla="*/ 684459 w 779501"/>
                <a:gd name="connsiteY63" fmla="*/ 140631 h 357717"/>
                <a:gd name="connsiteX64" fmla="*/ 663831 w 779501"/>
                <a:gd name="connsiteY64" fmla="*/ 121079 h 357717"/>
                <a:gd name="connsiteX65" fmla="*/ 659809 w 779501"/>
                <a:gd name="connsiteY65" fmla="*/ 114467 h 357717"/>
                <a:gd name="connsiteX66" fmla="*/ 651151 w 779501"/>
                <a:gd name="connsiteY66" fmla="*/ 103549 h 357717"/>
                <a:gd name="connsiteX67" fmla="*/ 640091 w 779501"/>
                <a:gd name="connsiteY67" fmla="*/ 97327 h 357717"/>
                <a:gd name="connsiteX68" fmla="*/ 639772 w 779501"/>
                <a:gd name="connsiteY68" fmla="*/ 92868 h 357717"/>
                <a:gd name="connsiteX69" fmla="*/ 638813 w 779501"/>
                <a:gd name="connsiteY69" fmla="*/ 85653 h 357717"/>
                <a:gd name="connsiteX70" fmla="*/ 622585 w 779501"/>
                <a:gd name="connsiteY70" fmla="*/ 79088 h 357717"/>
                <a:gd name="connsiteX71" fmla="*/ 564164 w 779501"/>
                <a:gd name="connsiteY71" fmla="*/ 59417 h 357717"/>
                <a:gd name="connsiteX72" fmla="*/ 540507 w 779501"/>
                <a:gd name="connsiteY72" fmla="*/ 54899 h 357717"/>
                <a:gd name="connsiteX73" fmla="*/ 532689 w 779501"/>
                <a:gd name="connsiteY73" fmla="*/ 57619 h 357717"/>
                <a:gd name="connsiteX74" fmla="*/ 534711 w 779501"/>
                <a:gd name="connsiteY74" fmla="*/ 63675 h 357717"/>
                <a:gd name="connsiteX75" fmla="*/ 553223 w 779501"/>
                <a:gd name="connsiteY75" fmla="*/ 67070 h 357717"/>
                <a:gd name="connsiteX76" fmla="*/ 556227 w 779501"/>
                <a:gd name="connsiteY76" fmla="*/ 69542 h 357717"/>
                <a:gd name="connsiteX77" fmla="*/ 550727 w 779501"/>
                <a:gd name="connsiteY77" fmla="*/ 69944 h 357717"/>
                <a:gd name="connsiteX78" fmla="*/ 508488 w 779501"/>
                <a:gd name="connsiteY78" fmla="*/ 67118 h 357717"/>
                <a:gd name="connsiteX79" fmla="*/ 489314 w 779501"/>
                <a:gd name="connsiteY79" fmla="*/ 67046 h 357717"/>
                <a:gd name="connsiteX80" fmla="*/ 438262 w 779501"/>
                <a:gd name="connsiteY80" fmla="*/ 68005 h 357717"/>
                <a:gd name="connsiteX81" fmla="*/ 395893 w 779501"/>
                <a:gd name="connsiteY81" fmla="*/ 67815 h 357717"/>
                <a:gd name="connsiteX82" fmla="*/ 346675 w 779501"/>
                <a:gd name="connsiteY82" fmla="*/ 77077 h 357717"/>
                <a:gd name="connsiteX83" fmla="*/ 291081 w 779501"/>
                <a:gd name="connsiteY83" fmla="*/ 119032 h 357717"/>
                <a:gd name="connsiteX84" fmla="*/ 266585 w 779501"/>
                <a:gd name="connsiteY84" fmla="*/ 154719 h 357717"/>
                <a:gd name="connsiteX85" fmla="*/ 263214 w 779501"/>
                <a:gd name="connsiteY85" fmla="*/ 161816 h 357717"/>
                <a:gd name="connsiteX86" fmla="*/ 259618 w 779501"/>
                <a:gd name="connsiteY86" fmla="*/ 165991 h 357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779501" h="357717">
                  <a:moveTo>
                    <a:pt x="259618" y="165991"/>
                  </a:moveTo>
                  <a:cubicBezTo>
                    <a:pt x="259464" y="162135"/>
                    <a:pt x="261617" y="158953"/>
                    <a:pt x="263273" y="155866"/>
                  </a:cubicBezTo>
                  <a:cubicBezTo>
                    <a:pt x="265638" y="151525"/>
                    <a:pt x="267448" y="146936"/>
                    <a:pt x="269447" y="142488"/>
                  </a:cubicBezTo>
                  <a:cubicBezTo>
                    <a:pt x="272440" y="135852"/>
                    <a:pt x="276071" y="129264"/>
                    <a:pt x="275480" y="121339"/>
                  </a:cubicBezTo>
                  <a:cubicBezTo>
                    <a:pt x="275255" y="118287"/>
                    <a:pt x="276189" y="115129"/>
                    <a:pt x="275267" y="111947"/>
                  </a:cubicBezTo>
                  <a:cubicBezTo>
                    <a:pt x="273386" y="106234"/>
                    <a:pt x="267969" y="102449"/>
                    <a:pt x="261960" y="102626"/>
                  </a:cubicBezTo>
                  <a:cubicBezTo>
                    <a:pt x="255762" y="102934"/>
                    <a:pt x="250664" y="107630"/>
                    <a:pt x="249847" y="113792"/>
                  </a:cubicBezTo>
                  <a:cubicBezTo>
                    <a:pt x="248925" y="119813"/>
                    <a:pt x="248345" y="125881"/>
                    <a:pt x="248097" y="131961"/>
                  </a:cubicBezTo>
                  <a:cubicBezTo>
                    <a:pt x="248121" y="133759"/>
                    <a:pt x="246950" y="135367"/>
                    <a:pt x="245222" y="135888"/>
                  </a:cubicBezTo>
                  <a:cubicBezTo>
                    <a:pt x="236257" y="139720"/>
                    <a:pt x="231028" y="146533"/>
                    <a:pt x="228816" y="155996"/>
                  </a:cubicBezTo>
                  <a:cubicBezTo>
                    <a:pt x="225930" y="168582"/>
                    <a:pt x="223032" y="181167"/>
                    <a:pt x="220040" y="193717"/>
                  </a:cubicBezTo>
                  <a:cubicBezTo>
                    <a:pt x="218963" y="198235"/>
                    <a:pt x="217674" y="202730"/>
                    <a:pt x="216326" y="207154"/>
                  </a:cubicBezTo>
                  <a:cubicBezTo>
                    <a:pt x="213345" y="216617"/>
                    <a:pt x="210258" y="225997"/>
                    <a:pt x="207147" y="235377"/>
                  </a:cubicBezTo>
                  <a:cubicBezTo>
                    <a:pt x="205964" y="238925"/>
                    <a:pt x="205077" y="239221"/>
                    <a:pt x="202617" y="236229"/>
                  </a:cubicBezTo>
                  <a:cubicBezTo>
                    <a:pt x="199896" y="232633"/>
                    <a:pt x="196608" y="229510"/>
                    <a:pt x="192882" y="226979"/>
                  </a:cubicBezTo>
                  <a:cubicBezTo>
                    <a:pt x="186092" y="222661"/>
                    <a:pt x="177871" y="221195"/>
                    <a:pt x="170006" y="222862"/>
                  </a:cubicBezTo>
                  <a:cubicBezTo>
                    <a:pt x="168113" y="223217"/>
                    <a:pt x="166374" y="223962"/>
                    <a:pt x="166374" y="226411"/>
                  </a:cubicBezTo>
                  <a:cubicBezTo>
                    <a:pt x="166374" y="227263"/>
                    <a:pt x="165795" y="228102"/>
                    <a:pt x="165795" y="228942"/>
                  </a:cubicBezTo>
                  <a:cubicBezTo>
                    <a:pt x="165795" y="238310"/>
                    <a:pt x="163784" y="247347"/>
                    <a:pt x="161371" y="256361"/>
                  </a:cubicBezTo>
                  <a:cubicBezTo>
                    <a:pt x="159490" y="263363"/>
                    <a:pt x="158011" y="270472"/>
                    <a:pt x="155539" y="277332"/>
                  </a:cubicBezTo>
                  <a:cubicBezTo>
                    <a:pt x="152582" y="285612"/>
                    <a:pt x="147224" y="292816"/>
                    <a:pt x="140162" y="298044"/>
                  </a:cubicBezTo>
                  <a:cubicBezTo>
                    <a:pt x="137951" y="299712"/>
                    <a:pt x="136011" y="301699"/>
                    <a:pt x="133964" y="303520"/>
                  </a:cubicBezTo>
                  <a:cubicBezTo>
                    <a:pt x="126181" y="310464"/>
                    <a:pt x="116718" y="313634"/>
                    <a:pt x="106984" y="316236"/>
                  </a:cubicBezTo>
                  <a:cubicBezTo>
                    <a:pt x="101247" y="317809"/>
                    <a:pt x="95356" y="318767"/>
                    <a:pt x="89418" y="319110"/>
                  </a:cubicBezTo>
                  <a:cubicBezTo>
                    <a:pt x="84924" y="319311"/>
                    <a:pt x="80464" y="319915"/>
                    <a:pt x="76088" y="320932"/>
                  </a:cubicBezTo>
                  <a:cubicBezTo>
                    <a:pt x="71510" y="322032"/>
                    <a:pt x="66862" y="321701"/>
                    <a:pt x="62260" y="322399"/>
                  </a:cubicBezTo>
                  <a:cubicBezTo>
                    <a:pt x="51118" y="324102"/>
                    <a:pt x="40307" y="326846"/>
                    <a:pt x="30217" y="331779"/>
                  </a:cubicBezTo>
                  <a:cubicBezTo>
                    <a:pt x="19844" y="336853"/>
                    <a:pt x="10227" y="343146"/>
                    <a:pt x="2586" y="352052"/>
                  </a:cubicBezTo>
                  <a:cubicBezTo>
                    <a:pt x="1580" y="353094"/>
                    <a:pt x="492" y="354063"/>
                    <a:pt x="-655" y="354950"/>
                  </a:cubicBezTo>
                  <a:cubicBezTo>
                    <a:pt x="-974" y="354809"/>
                    <a:pt x="-1116" y="354430"/>
                    <a:pt x="-974" y="354111"/>
                  </a:cubicBezTo>
                  <a:cubicBezTo>
                    <a:pt x="-939" y="354016"/>
                    <a:pt x="-868" y="353921"/>
                    <a:pt x="-785" y="353862"/>
                  </a:cubicBezTo>
                  <a:cubicBezTo>
                    <a:pt x="7187" y="343844"/>
                    <a:pt x="17442" y="336841"/>
                    <a:pt x="28786" y="331116"/>
                  </a:cubicBezTo>
                  <a:cubicBezTo>
                    <a:pt x="42188" y="324327"/>
                    <a:pt x="56512" y="321653"/>
                    <a:pt x="71368" y="320163"/>
                  </a:cubicBezTo>
                  <a:cubicBezTo>
                    <a:pt x="86580" y="318696"/>
                    <a:pt x="101909" y="317549"/>
                    <a:pt x="116458" y="312084"/>
                  </a:cubicBezTo>
                  <a:cubicBezTo>
                    <a:pt x="122668" y="309932"/>
                    <a:pt x="128429" y="306620"/>
                    <a:pt x="133420" y="302338"/>
                  </a:cubicBezTo>
                  <a:cubicBezTo>
                    <a:pt x="135916" y="300090"/>
                    <a:pt x="138495" y="297937"/>
                    <a:pt x="141097" y="295832"/>
                  </a:cubicBezTo>
                  <a:cubicBezTo>
                    <a:pt x="146360" y="291621"/>
                    <a:pt x="150524" y="286180"/>
                    <a:pt x="153209" y="279994"/>
                  </a:cubicBezTo>
                  <a:cubicBezTo>
                    <a:pt x="154877" y="276102"/>
                    <a:pt x="156273" y="272104"/>
                    <a:pt x="157373" y="268011"/>
                  </a:cubicBezTo>
                  <a:cubicBezTo>
                    <a:pt x="161430" y="253392"/>
                    <a:pt x="164233" y="238452"/>
                    <a:pt x="165747" y="223359"/>
                  </a:cubicBezTo>
                  <a:cubicBezTo>
                    <a:pt x="169296" y="187164"/>
                    <a:pt x="181018" y="153441"/>
                    <a:pt x="197779" y="121303"/>
                  </a:cubicBezTo>
                  <a:cubicBezTo>
                    <a:pt x="207395" y="102851"/>
                    <a:pt x="219070" y="85818"/>
                    <a:pt x="231502" y="69176"/>
                  </a:cubicBezTo>
                  <a:cubicBezTo>
                    <a:pt x="236777" y="62161"/>
                    <a:pt x="243685" y="56614"/>
                    <a:pt x="249445" y="50002"/>
                  </a:cubicBezTo>
                  <a:cubicBezTo>
                    <a:pt x="255040" y="43437"/>
                    <a:pt x="261475" y="37653"/>
                    <a:pt x="268584" y="32780"/>
                  </a:cubicBezTo>
                  <a:cubicBezTo>
                    <a:pt x="273800" y="29231"/>
                    <a:pt x="278650" y="25280"/>
                    <a:pt x="283783" y="21672"/>
                  </a:cubicBezTo>
                  <a:cubicBezTo>
                    <a:pt x="292229" y="15628"/>
                    <a:pt x="301703" y="11181"/>
                    <a:pt x="311746" y="8531"/>
                  </a:cubicBezTo>
                  <a:cubicBezTo>
                    <a:pt x="322758" y="5704"/>
                    <a:pt x="333735" y="2700"/>
                    <a:pt x="344735" y="-186"/>
                  </a:cubicBezTo>
                  <a:cubicBezTo>
                    <a:pt x="351276" y="-1736"/>
                    <a:pt x="357995" y="-2457"/>
                    <a:pt x="364713" y="-2327"/>
                  </a:cubicBezTo>
                  <a:cubicBezTo>
                    <a:pt x="387625" y="-2398"/>
                    <a:pt x="410537" y="-2221"/>
                    <a:pt x="433448" y="-2682"/>
                  </a:cubicBezTo>
                  <a:cubicBezTo>
                    <a:pt x="448825" y="-2990"/>
                    <a:pt x="464096" y="-2351"/>
                    <a:pt x="479414" y="-2576"/>
                  </a:cubicBezTo>
                  <a:cubicBezTo>
                    <a:pt x="481756" y="-2611"/>
                    <a:pt x="484086" y="-2517"/>
                    <a:pt x="486416" y="-2268"/>
                  </a:cubicBezTo>
                  <a:cubicBezTo>
                    <a:pt x="502692" y="-659"/>
                    <a:pt x="519062" y="-340"/>
                    <a:pt x="535386" y="-1286"/>
                  </a:cubicBezTo>
                  <a:cubicBezTo>
                    <a:pt x="542483" y="-1641"/>
                    <a:pt x="549663" y="-2055"/>
                    <a:pt x="556807" y="-2268"/>
                  </a:cubicBezTo>
                  <a:cubicBezTo>
                    <a:pt x="564164" y="-2493"/>
                    <a:pt x="571320" y="-920"/>
                    <a:pt x="578465" y="535"/>
                  </a:cubicBezTo>
                  <a:cubicBezTo>
                    <a:pt x="603884" y="5716"/>
                    <a:pt x="628014" y="14942"/>
                    <a:pt x="652120" y="24192"/>
                  </a:cubicBezTo>
                  <a:cubicBezTo>
                    <a:pt x="658378" y="26558"/>
                    <a:pt x="663854" y="30674"/>
                    <a:pt x="669650" y="34033"/>
                  </a:cubicBezTo>
                  <a:cubicBezTo>
                    <a:pt x="685950" y="43496"/>
                    <a:pt x="701338" y="54319"/>
                    <a:pt x="716597" y="65367"/>
                  </a:cubicBezTo>
                  <a:cubicBezTo>
                    <a:pt x="724830" y="71387"/>
                    <a:pt x="732400" y="78272"/>
                    <a:pt x="739178" y="85901"/>
                  </a:cubicBezTo>
                  <a:cubicBezTo>
                    <a:pt x="749646" y="97505"/>
                    <a:pt x="759120" y="109936"/>
                    <a:pt x="769671" y="121469"/>
                  </a:cubicBezTo>
                  <a:cubicBezTo>
                    <a:pt x="773054" y="125290"/>
                    <a:pt x="776000" y="129477"/>
                    <a:pt x="778472" y="133936"/>
                  </a:cubicBezTo>
                  <a:cubicBezTo>
                    <a:pt x="772392" y="133593"/>
                    <a:pt x="766312" y="134693"/>
                    <a:pt x="760729" y="137142"/>
                  </a:cubicBezTo>
                  <a:cubicBezTo>
                    <a:pt x="754377" y="139862"/>
                    <a:pt x="748972" y="144381"/>
                    <a:pt x="745175" y="150153"/>
                  </a:cubicBezTo>
                  <a:cubicBezTo>
                    <a:pt x="742632" y="154092"/>
                    <a:pt x="739473" y="154884"/>
                    <a:pt x="735061" y="153702"/>
                  </a:cubicBezTo>
                  <a:cubicBezTo>
                    <a:pt x="722358" y="150366"/>
                    <a:pt x="709429" y="147941"/>
                    <a:pt x="696382" y="146451"/>
                  </a:cubicBezTo>
                  <a:cubicBezTo>
                    <a:pt x="691840" y="145978"/>
                    <a:pt x="687618" y="143919"/>
                    <a:pt x="684459" y="140631"/>
                  </a:cubicBezTo>
                  <a:cubicBezTo>
                    <a:pt x="677859" y="133842"/>
                    <a:pt x="671448" y="126839"/>
                    <a:pt x="663831" y="121079"/>
                  </a:cubicBezTo>
                  <a:cubicBezTo>
                    <a:pt x="661808" y="119364"/>
                    <a:pt x="660400" y="117045"/>
                    <a:pt x="659809" y="114467"/>
                  </a:cubicBezTo>
                  <a:cubicBezTo>
                    <a:pt x="658366" y="109735"/>
                    <a:pt x="655941" y="105796"/>
                    <a:pt x="651151" y="103549"/>
                  </a:cubicBezTo>
                  <a:cubicBezTo>
                    <a:pt x="647342" y="101751"/>
                    <a:pt x="643793" y="99385"/>
                    <a:pt x="640091" y="97327"/>
                  </a:cubicBezTo>
                  <a:cubicBezTo>
                    <a:pt x="637832" y="96062"/>
                    <a:pt x="637098" y="94760"/>
                    <a:pt x="639772" y="92868"/>
                  </a:cubicBezTo>
                  <a:cubicBezTo>
                    <a:pt x="643474" y="90242"/>
                    <a:pt x="643143" y="87474"/>
                    <a:pt x="638813" y="85653"/>
                  </a:cubicBezTo>
                  <a:cubicBezTo>
                    <a:pt x="633443" y="83382"/>
                    <a:pt x="627943" y="81406"/>
                    <a:pt x="622585" y="79088"/>
                  </a:cubicBezTo>
                  <a:cubicBezTo>
                    <a:pt x="603659" y="71009"/>
                    <a:pt x="584119" y="64432"/>
                    <a:pt x="564164" y="59417"/>
                  </a:cubicBezTo>
                  <a:cubicBezTo>
                    <a:pt x="556381" y="57406"/>
                    <a:pt x="548468" y="56129"/>
                    <a:pt x="540507" y="54899"/>
                  </a:cubicBezTo>
                  <a:cubicBezTo>
                    <a:pt x="537598" y="54212"/>
                    <a:pt x="534546" y="55277"/>
                    <a:pt x="532689" y="57619"/>
                  </a:cubicBezTo>
                  <a:cubicBezTo>
                    <a:pt x="530004" y="60884"/>
                    <a:pt x="530595" y="62871"/>
                    <a:pt x="534711" y="63675"/>
                  </a:cubicBezTo>
                  <a:cubicBezTo>
                    <a:pt x="540874" y="64858"/>
                    <a:pt x="547131" y="65532"/>
                    <a:pt x="553223" y="67070"/>
                  </a:cubicBezTo>
                  <a:cubicBezTo>
                    <a:pt x="554406" y="67378"/>
                    <a:pt x="556701" y="66952"/>
                    <a:pt x="556227" y="69542"/>
                  </a:cubicBezTo>
                  <a:cubicBezTo>
                    <a:pt x="554465" y="70725"/>
                    <a:pt x="552572" y="70335"/>
                    <a:pt x="550727" y="69944"/>
                  </a:cubicBezTo>
                  <a:cubicBezTo>
                    <a:pt x="536829" y="67141"/>
                    <a:pt x="522635" y="66183"/>
                    <a:pt x="508488" y="67118"/>
                  </a:cubicBezTo>
                  <a:cubicBezTo>
                    <a:pt x="502053" y="67472"/>
                    <a:pt x="495689" y="66763"/>
                    <a:pt x="489314" y="67046"/>
                  </a:cubicBezTo>
                  <a:cubicBezTo>
                    <a:pt x="472305" y="67827"/>
                    <a:pt x="455224" y="66396"/>
                    <a:pt x="438262" y="68005"/>
                  </a:cubicBezTo>
                  <a:cubicBezTo>
                    <a:pt x="424068" y="69353"/>
                    <a:pt x="410028" y="67023"/>
                    <a:pt x="395893" y="67815"/>
                  </a:cubicBezTo>
                  <a:cubicBezTo>
                    <a:pt x="379073" y="68773"/>
                    <a:pt x="362501" y="70855"/>
                    <a:pt x="346675" y="77077"/>
                  </a:cubicBezTo>
                  <a:cubicBezTo>
                    <a:pt x="324201" y="85901"/>
                    <a:pt x="306245" y="100485"/>
                    <a:pt x="291081" y="119032"/>
                  </a:cubicBezTo>
                  <a:cubicBezTo>
                    <a:pt x="281902" y="130269"/>
                    <a:pt x="274190" y="142441"/>
                    <a:pt x="266585" y="154719"/>
                  </a:cubicBezTo>
                  <a:cubicBezTo>
                    <a:pt x="265189" y="156966"/>
                    <a:pt x="264491" y="159533"/>
                    <a:pt x="263214" y="161816"/>
                  </a:cubicBezTo>
                  <a:cubicBezTo>
                    <a:pt x="262090" y="163413"/>
                    <a:pt x="261794" y="165506"/>
                    <a:pt x="259618" y="165991"/>
                  </a:cubicBezTo>
                  <a:close/>
                </a:path>
              </a:pathLst>
            </a:custGeom>
            <a:solidFill>
              <a:srgbClr val="020202"/>
            </a:solidFill>
            <a:ln w="1171" cap="flat">
              <a:noFill/>
              <a:prstDash val="solid"/>
              <a:miter/>
            </a:ln>
          </p:spPr>
          <p:txBody>
            <a:bodyPr rtlCol="0" anchor="ctr"/>
            <a:lstStyle/>
            <a:p>
              <a:endParaRPr lang="es-CO"/>
            </a:p>
          </p:txBody>
        </p:sp>
        <p:sp>
          <p:nvSpPr>
            <p:cNvPr id="406" name="Freeform: Shape 405">
              <a:extLst>
                <a:ext uri="{FF2B5EF4-FFF2-40B4-BE49-F238E27FC236}">
                  <a16:creationId xmlns:a16="http://schemas.microsoft.com/office/drawing/2014/main" id="{9B1331A5-BDB4-E80C-E543-E542B9B51B09}"/>
                </a:ext>
              </a:extLst>
            </p:cNvPr>
            <p:cNvSpPr/>
            <p:nvPr/>
          </p:nvSpPr>
          <p:spPr>
            <a:xfrm rot="19975584">
              <a:off x="12889338" y="6137944"/>
              <a:ext cx="546466" cy="369624"/>
            </a:xfrm>
            <a:custGeom>
              <a:avLst/>
              <a:gdLst>
                <a:gd name="connsiteX0" fmla="*/ 510474 w 546466"/>
                <a:gd name="connsiteY0" fmla="*/ 285905 h 369624"/>
                <a:gd name="connsiteX1" fmla="*/ 524538 w 546466"/>
                <a:gd name="connsiteY1" fmla="*/ 258700 h 369624"/>
                <a:gd name="connsiteX2" fmla="*/ 532913 w 546466"/>
                <a:gd name="connsiteY2" fmla="*/ 234866 h 369624"/>
                <a:gd name="connsiteX3" fmla="*/ 532038 w 546466"/>
                <a:gd name="connsiteY3" fmla="*/ 231388 h 369624"/>
                <a:gd name="connsiteX4" fmla="*/ 531115 w 546466"/>
                <a:gd name="connsiteY4" fmla="*/ 226278 h 369624"/>
                <a:gd name="connsiteX5" fmla="*/ 537313 w 546466"/>
                <a:gd name="connsiteY5" fmla="*/ 207684 h 369624"/>
                <a:gd name="connsiteX6" fmla="*/ 539182 w 546466"/>
                <a:gd name="connsiteY6" fmla="*/ 203284 h 369624"/>
                <a:gd name="connsiteX7" fmla="*/ 537632 w 546466"/>
                <a:gd name="connsiteY7" fmla="*/ 196021 h 369624"/>
                <a:gd name="connsiteX8" fmla="*/ 512166 w 546466"/>
                <a:gd name="connsiteY8" fmla="*/ 190852 h 369624"/>
                <a:gd name="connsiteX9" fmla="*/ 484274 w 546466"/>
                <a:gd name="connsiteY9" fmla="*/ 211327 h 369624"/>
                <a:gd name="connsiteX10" fmla="*/ 458642 w 546466"/>
                <a:gd name="connsiteY10" fmla="*/ 248717 h 369624"/>
                <a:gd name="connsiteX11" fmla="*/ 443454 w 546466"/>
                <a:gd name="connsiteY11" fmla="*/ 275047 h 369624"/>
                <a:gd name="connsiteX12" fmla="*/ 435884 w 546466"/>
                <a:gd name="connsiteY12" fmla="*/ 291287 h 369624"/>
                <a:gd name="connsiteX13" fmla="*/ 428125 w 546466"/>
                <a:gd name="connsiteY13" fmla="*/ 316233 h 369624"/>
                <a:gd name="connsiteX14" fmla="*/ 419940 w 546466"/>
                <a:gd name="connsiteY14" fmla="*/ 320965 h 369624"/>
                <a:gd name="connsiteX15" fmla="*/ 410146 w 546466"/>
                <a:gd name="connsiteY15" fmla="*/ 319155 h 369624"/>
                <a:gd name="connsiteX16" fmla="*/ 405923 w 546466"/>
                <a:gd name="connsiteY16" fmla="*/ 321887 h 369624"/>
                <a:gd name="connsiteX17" fmla="*/ 409034 w 546466"/>
                <a:gd name="connsiteY17" fmla="*/ 327943 h 369624"/>
                <a:gd name="connsiteX18" fmla="*/ 411648 w 546466"/>
                <a:gd name="connsiteY18" fmla="*/ 328038 h 369624"/>
                <a:gd name="connsiteX19" fmla="*/ 408336 w 546466"/>
                <a:gd name="connsiteY19" fmla="*/ 330404 h 369624"/>
                <a:gd name="connsiteX20" fmla="*/ 335532 w 546466"/>
                <a:gd name="connsiteY20" fmla="*/ 351281 h 369624"/>
                <a:gd name="connsiteX21" fmla="*/ 287780 w 546466"/>
                <a:gd name="connsiteY21" fmla="*/ 360093 h 369624"/>
                <a:gd name="connsiteX22" fmla="*/ 246677 w 546466"/>
                <a:gd name="connsiteY22" fmla="*/ 366386 h 369624"/>
                <a:gd name="connsiteX23" fmla="*/ 234848 w 546466"/>
                <a:gd name="connsiteY23" fmla="*/ 366847 h 369624"/>
                <a:gd name="connsiteX24" fmla="*/ 186718 w 546466"/>
                <a:gd name="connsiteY24" fmla="*/ 365972 h 369624"/>
                <a:gd name="connsiteX25" fmla="*/ 124028 w 546466"/>
                <a:gd name="connsiteY25" fmla="*/ 352405 h 369624"/>
                <a:gd name="connsiteX26" fmla="*/ 88010 w 546466"/>
                <a:gd name="connsiteY26" fmla="*/ 338743 h 369624"/>
                <a:gd name="connsiteX27" fmla="*/ 60911 w 546466"/>
                <a:gd name="connsiteY27" fmla="*/ 317948 h 369624"/>
                <a:gd name="connsiteX28" fmla="*/ 12143 w 546466"/>
                <a:gd name="connsiteY28" fmla="*/ 238438 h 369624"/>
                <a:gd name="connsiteX29" fmla="*/ 1130 w 546466"/>
                <a:gd name="connsiteY29" fmla="*/ 191195 h 369624"/>
                <a:gd name="connsiteX30" fmla="*/ -526 w 546466"/>
                <a:gd name="connsiteY30" fmla="*/ 123442 h 369624"/>
                <a:gd name="connsiteX31" fmla="*/ 1071 w 546466"/>
                <a:gd name="connsiteY31" fmla="*/ 77110 h 369624"/>
                <a:gd name="connsiteX32" fmla="*/ 4620 w 546466"/>
                <a:gd name="connsiteY32" fmla="*/ 56895 h 369624"/>
                <a:gd name="connsiteX33" fmla="*/ 7518 w 546466"/>
                <a:gd name="connsiteY33" fmla="*/ 53536 h 369624"/>
                <a:gd name="connsiteX34" fmla="*/ 7778 w 546466"/>
                <a:gd name="connsiteY34" fmla="*/ 58527 h 369624"/>
                <a:gd name="connsiteX35" fmla="*/ 4525 w 546466"/>
                <a:gd name="connsiteY35" fmla="*/ 92345 h 369624"/>
                <a:gd name="connsiteX36" fmla="*/ 2798 w 546466"/>
                <a:gd name="connsiteY36" fmla="*/ 143042 h 369624"/>
                <a:gd name="connsiteX37" fmla="*/ 3532 w 546466"/>
                <a:gd name="connsiteY37" fmla="*/ 160074 h 369624"/>
                <a:gd name="connsiteX38" fmla="*/ 11007 w 546466"/>
                <a:gd name="connsiteY38" fmla="*/ 221961 h 369624"/>
                <a:gd name="connsiteX39" fmla="*/ 12403 w 546466"/>
                <a:gd name="connsiteY39" fmla="*/ 226562 h 369624"/>
                <a:gd name="connsiteX40" fmla="*/ 21487 w 546466"/>
                <a:gd name="connsiteY40" fmla="*/ 246327 h 369624"/>
                <a:gd name="connsiteX41" fmla="*/ 25603 w 546466"/>
                <a:gd name="connsiteY41" fmla="*/ 250704 h 369624"/>
                <a:gd name="connsiteX42" fmla="*/ 39797 w 546466"/>
                <a:gd name="connsiteY42" fmla="*/ 272078 h 369624"/>
                <a:gd name="connsiteX43" fmla="*/ 43074 w 546466"/>
                <a:gd name="connsiteY43" fmla="*/ 285196 h 369624"/>
                <a:gd name="connsiteX44" fmla="*/ 59953 w 546466"/>
                <a:gd name="connsiteY44" fmla="*/ 304346 h 369624"/>
                <a:gd name="connsiteX45" fmla="*/ 65075 w 546466"/>
                <a:gd name="connsiteY45" fmla="*/ 308462 h 369624"/>
                <a:gd name="connsiteX46" fmla="*/ 76477 w 546466"/>
                <a:gd name="connsiteY46" fmla="*/ 324371 h 369624"/>
                <a:gd name="connsiteX47" fmla="*/ 84071 w 546466"/>
                <a:gd name="connsiteY47" fmla="*/ 332758 h 369624"/>
                <a:gd name="connsiteX48" fmla="*/ 154924 w 546466"/>
                <a:gd name="connsiteY48" fmla="*/ 357976 h 369624"/>
                <a:gd name="connsiteX49" fmla="*/ 181774 w 546466"/>
                <a:gd name="connsiteY49" fmla="*/ 361761 h 369624"/>
                <a:gd name="connsiteX50" fmla="*/ 215875 w 546466"/>
                <a:gd name="connsiteY50" fmla="*/ 362778 h 369624"/>
                <a:gd name="connsiteX51" fmla="*/ 288881 w 546466"/>
                <a:gd name="connsiteY51" fmla="*/ 356367 h 369624"/>
                <a:gd name="connsiteX52" fmla="*/ 344628 w 546466"/>
                <a:gd name="connsiteY52" fmla="*/ 345201 h 369624"/>
                <a:gd name="connsiteX53" fmla="*/ 351607 w 546466"/>
                <a:gd name="connsiteY53" fmla="*/ 337903 h 369624"/>
                <a:gd name="connsiteX54" fmla="*/ 345101 w 546466"/>
                <a:gd name="connsiteY54" fmla="*/ 308841 h 369624"/>
                <a:gd name="connsiteX55" fmla="*/ 342735 w 546466"/>
                <a:gd name="connsiteY55" fmla="*/ 305706 h 369624"/>
                <a:gd name="connsiteX56" fmla="*/ 345728 w 546466"/>
                <a:gd name="connsiteY56" fmla="*/ 297119 h 369624"/>
                <a:gd name="connsiteX57" fmla="*/ 410110 w 546466"/>
                <a:gd name="connsiteY57" fmla="*/ 271995 h 369624"/>
                <a:gd name="connsiteX58" fmla="*/ 418958 w 546466"/>
                <a:gd name="connsiteY58" fmla="*/ 267263 h 369624"/>
                <a:gd name="connsiteX59" fmla="*/ 420058 w 546466"/>
                <a:gd name="connsiteY59" fmla="*/ 267027 h 369624"/>
                <a:gd name="connsiteX60" fmla="*/ 418875 w 546466"/>
                <a:gd name="connsiteY60" fmla="*/ 267275 h 369624"/>
                <a:gd name="connsiteX61" fmla="*/ 393101 w 546466"/>
                <a:gd name="connsiteY61" fmla="*/ 278820 h 369624"/>
                <a:gd name="connsiteX62" fmla="*/ 372993 w 546466"/>
                <a:gd name="connsiteY62" fmla="*/ 286095 h 369624"/>
                <a:gd name="connsiteX63" fmla="*/ 344604 w 546466"/>
                <a:gd name="connsiteY63" fmla="*/ 295782 h 369624"/>
                <a:gd name="connsiteX64" fmla="*/ 332161 w 546466"/>
                <a:gd name="connsiteY64" fmla="*/ 297391 h 369624"/>
                <a:gd name="connsiteX65" fmla="*/ 313070 w 546466"/>
                <a:gd name="connsiteY65" fmla="*/ 298100 h 369624"/>
                <a:gd name="connsiteX66" fmla="*/ 305275 w 546466"/>
                <a:gd name="connsiteY66" fmla="*/ 297959 h 369624"/>
                <a:gd name="connsiteX67" fmla="*/ 304305 w 546466"/>
                <a:gd name="connsiteY67" fmla="*/ 296965 h 369624"/>
                <a:gd name="connsiteX68" fmla="*/ 304991 w 546466"/>
                <a:gd name="connsiteY68" fmla="*/ 295782 h 369624"/>
                <a:gd name="connsiteX69" fmla="*/ 319646 w 546466"/>
                <a:gd name="connsiteY69" fmla="*/ 293830 h 369624"/>
                <a:gd name="connsiteX70" fmla="*/ 341990 w 546466"/>
                <a:gd name="connsiteY70" fmla="*/ 288259 h 369624"/>
                <a:gd name="connsiteX71" fmla="*/ 384951 w 546466"/>
                <a:gd name="connsiteY71" fmla="*/ 273426 h 369624"/>
                <a:gd name="connsiteX72" fmla="*/ 427356 w 546466"/>
                <a:gd name="connsiteY72" fmla="*/ 254702 h 369624"/>
                <a:gd name="connsiteX73" fmla="*/ 433909 w 546466"/>
                <a:gd name="connsiteY73" fmla="*/ 250432 h 369624"/>
                <a:gd name="connsiteX74" fmla="*/ 443230 w 546466"/>
                <a:gd name="connsiteY74" fmla="*/ 244127 h 369624"/>
                <a:gd name="connsiteX75" fmla="*/ 446589 w 546466"/>
                <a:gd name="connsiteY75" fmla="*/ 241927 h 369624"/>
                <a:gd name="connsiteX76" fmla="*/ 447500 w 546466"/>
                <a:gd name="connsiteY76" fmla="*/ 241241 h 369624"/>
                <a:gd name="connsiteX77" fmla="*/ 451782 w 546466"/>
                <a:gd name="connsiteY77" fmla="*/ 237598 h 369624"/>
                <a:gd name="connsiteX78" fmla="*/ 452669 w 546466"/>
                <a:gd name="connsiteY78" fmla="*/ 236936 h 369624"/>
                <a:gd name="connsiteX79" fmla="*/ 455035 w 546466"/>
                <a:gd name="connsiteY79" fmla="*/ 234830 h 369624"/>
                <a:gd name="connsiteX80" fmla="*/ 455650 w 546466"/>
                <a:gd name="connsiteY80" fmla="*/ 234002 h 369624"/>
                <a:gd name="connsiteX81" fmla="*/ 456312 w 546466"/>
                <a:gd name="connsiteY81" fmla="*/ 233233 h 369624"/>
                <a:gd name="connsiteX82" fmla="*/ 456667 w 546466"/>
                <a:gd name="connsiteY82" fmla="*/ 232867 h 369624"/>
                <a:gd name="connsiteX83" fmla="*/ 457377 w 546466"/>
                <a:gd name="connsiteY83" fmla="*/ 232157 h 369624"/>
                <a:gd name="connsiteX84" fmla="*/ 457731 w 546466"/>
                <a:gd name="connsiteY84" fmla="*/ 231802 h 369624"/>
                <a:gd name="connsiteX85" fmla="*/ 458429 w 546466"/>
                <a:gd name="connsiteY85" fmla="*/ 231069 h 369624"/>
                <a:gd name="connsiteX86" fmla="*/ 458784 w 546466"/>
                <a:gd name="connsiteY86" fmla="*/ 230690 h 369624"/>
                <a:gd name="connsiteX87" fmla="*/ 459506 w 546466"/>
                <a:gd name="connsiteY87" fmla="*/ 229898 h 369624"/>
                <a:gd name="connsiteX88" fmla="*/ 459896 w 546466"/>
                <a:gd name="connsiteY88" fmla="*/ 229472 h 369624"/>
                <a:gd name="connsiteX89" fmla="*/ 463007 w 546466"/>
                <a:gd name="connsiteY89" fmla="*/ 225923 h 369624"/>
                <a:gd name="connsiteX90" fmla="*/ 463657 w 546466"/>
                <a:gd name="connsiteY90" fmla="*/ 224989 h 369624"/>
                <a:gd name="connsiteX91" fmla="*/ 465207 w 546466"/>
                <a:gd name="connsiteY91" fmla="*/ 222623 h 369624"/>
                <a:gd name="connsiteX92" fmla="*/ 465822 w 546466"/>
                <a:gd name="connsiteY92" fmla="*/ 221630 h 369624"/>
                <a:gd name="connsiteX93" fmla="*/ 470329 w 546466"/>
                <a:gd name="connsiteY93" fmla="*/ 210984 h 369624"/>
                <a:gd name="connsiteX94" fmla="*/ 470743 w 546466"/>
                <a:gd name="connsiteY94" fmla="*/ 209659 h 369624"/>
                <a:gd name="connsiteX95" fmla="*/ 472493 w 546466"/>
                <a:gd name="connsiteY95" fmla="*/ 198505 h 369624"/>
                <a:gd name="connsiteX96" fmla="*/ 473108 w 546466"/>
                <a:gd name="connsiteY96" fmla="*/ 173251 h 369624"/>
                <a:gd name="connsiteX97" fmla="*/ 471488 w 546466"/>
                <a:gd name="connsiteY97" fmla="*/ 144603 h 369624"/>
                <a:gd name="connsiteX98" fmla="*/ 471157 w 546466"/>
                <a:gd name="connsiteY98" fmla="*/ 143243 h 369624"/>
                <a:gd name="connsiteX99" fmla="*/ 470340 w 546466"/>
                <a:gd name="connsiteY99" fmla="*/ 139339 h 369624"/>
                <a:gd name="connsiteX100" fmla="*/ 452870 w 546466"/>
                <a:gd name="connsiteY100" fmla="*/ 100601 h 369624"/>
                <a:gd name="connsiteX101" fmla="*/ 428681 w 546466"/>
                <a:gd name="connsiteY101" fmla="*/ 71409 h 369624"/>
                <a:gd name="connsiteX102" fmla="*/ 397383 w 546466"/>
                <a:gd name="connsiteY102" fmla="*/ 43659 h 369624"/>
                <a:gd name="connsiteX103" fmla="*/ 394911 w 546466"/>
                <a:gd name="connsiteY103" fmla="*/ 40169 h 369624"/>
                <a:gd name="connsiteX104" fmla="*/ 411104 w 546466"/>
                <a:gd name="connsiteY104" fmla="*/ 44179 h 369624"/>
                <a:gd name="connsiteX105" fmla="*/ 414108 w 546466"/>
                <a:gd name="connsiteY105" fmla="*/ 48343 h 369624"/>
                <a:gd name="connsiteX106" fmla="*/ 439220 w 546466"/>
                <a:gd name="connsiteY106" fmla="*/ 71692 h 369624"/>
                <a:gd name="connsiteX107" fmla="*/ 483600 w 546466"/>
                <a:gd name="connsiteY107" fmla="*/ 47633 h 369624"/>
                <a:gd name="connsiteX108" fmla="*/ 483943 w 546466"/>
                <a:gd name="connsiteY108" fmla="*/ 46368 h 369624"/>
                <a:gd name="connsiteX109" fmla="*/ 481187 w 546466"/>
                <a:gd name="connsiteY109" fmla="*/ 29335 h 369624"/>
                <a:gd name="connsiteX110" fmla="*/ 462699 w 546466"/>
                <a:gd name="connsiteY110" fmla="*/ 2271 h 369624"/>
                <a:gd name="connsiteX111" fmla="*/ 461516 w 546466"/>
                <a:gd name="connsiteY111" fmla="*/ -2768 h 369624"/>
                <a:gd name="connsiteX112" fmla="*/ 475001 w 546466"/>
                <a:gd name="connsiteY112" fmla="*/ 16548 h 369624"/>
                <a:gd name="connsiteX113" fmla="*/ 495038 w 546466"/>
                <a:gd name="connsiteY113" fmla="*/ 44712 h 369624"/>
                <a:gd name="connsiteX114" fmla="*/ 503436 w 546466"/>
                <a:gd name="connsiteY114" fmla="*/ 57486 h 369624"/>
                <a:gd name="connsiteX115" fmla="*/ 509611 w 546466"/>
                <a:gd name="connsiteY115" fmla="*/ 67541 h 369624"/>
                <a:gd name="connsiteX116" fmla="*/ 539525 w 546466"/>
                <a:gd name="connsiteY116" fmla="*/ 130811 h 369624"/>
                <a:gd name="connsiteX117" fmla="*/ 544848 w 546466"/>
                <a:gd name="connsiteY117" fmla="*/ 184938 h 369624"/>
                <a:gd name="connsiteX118" fmla="*/ 539052 w 546466"/>
                <a:gd name="connsiteY118" fmla="*/ 215881 h 369624"/>
                <a:gd name="connsiteX119" fmla="*/ 531411 w 546466"/>
                <a:gd name="connsiteY119" fmla="*/ 244624 h 369624"/>
                <a:gd name="connsiteX120" fmla="*/ 528442 w 546466"/>
                <a:gd name="connsiteY120" fmla="*/ 253294 h 369624"/>
                <a:gd name="connsiteX121" fmla="*/ 511574 w 546466"/>
                <a:gd name="connsiteY121" fmla="*/ 285858 h 369624"/>
                <a:gd name="connsiteX122" fmla="*/ 510474 w 546466"/>
                <a:gd name="connsiteY122" fmla="*/ 285905 h 369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546466" h="369624">
                  <a:moveTo>
                    <a:pt x="510474" y="285905"/>
                  </a:moveTo>
                  <a:cubicBezTo>
                    <a:pt x="515206" y="276833"/>
                    <a:pt x="519748" y="267725"/>
                    <a:pt x="524538" y="258700"/>
                  </a:cubicBezTo>
                  <a:cubicBezTo>
                    <a:pt x="528536" y="251165"/>
                    <a:pt x="530807" y="243051"/>
                    <a:pt x="532913" y="234866"/>
                  </a:cubicBezTo>
                  <a:cubicBezTo>
                    <a:pt x="533268" y="233494"/>
                    <a:pt x="533386" y="232346"/>
                    <a:pt x="532038" y="231388"/>
                  </a:cubicBezTo>
                  <a:cubicBezTo>
                    <a:pt x="530121" y="230016"/>
                    <a:pt x="530370" y="228135"/>
                    <a:pt x="531115" y="226278"/>
                  </a:cubicBezTo>
                  <a:cubicBezTo>
                    <a:pt x="533694" y="220269"/>
                    <a:pt x="535775" y="214047"/>
                    <a:pt x="537313" y="207684"/>
                  </a:cubicBezTo>
                  <a:cubicBezTo>
                    <a:pt x="537692" y="206122"/>
                    <a:pt x="538330" y="204644"/>
                    <a:pt x="539182" y="203284"/>
                  </a:cubicBezTo>
                  <a:cubicBezTo>
                    <a:pt x="541181" y="199924"/>
                    <a:pt x="540826" y="198056"/>
                    <a:pt x="537632" y="196021"/>
                  </a:cubicBezTo>
                  <a:cubicBezTo>
                    <a:pt x="530098" y="191148"/>
                    <a:pt x="521002" y="189302"/>
                    <a:pt x="512166" y="190852"/>
                  </a:cubicBezTo>
                  <a:cubicBezTo>
                    <a:pt x="499332" y="192851"/>
                    <a:pt x="490733" y="200740"/>
                    <a:pt x="484274" y="211327"/>
                  </a:cubicBezTo>
                  <a:cubicBezTo>
                    <a:pt x="476397" y="224232"/>
                    <a:pt x="467833" y="236711"/>
                    <a:pt x="458642" y="248717"/>
                  </a:cubicBezTo>
                  <a:cubicBezTo>
                    <a:pt x="452420" y="256855"/>
                    <a:pt x="446920" y="265276"/>
                    <a:pt x="443454" y="275047"/>
                  </a:cubicBezTo>
                  <a:cubicBezTo>
                    <a:pt x="441479" y="280653"/>
                    <a:pt x="438155" y="285692"/>
                    <a:pt x="435884" y="291287"/>
                  </a:cubicBezTo>
                  <a:cubicBezTo>
                    <a:pt x="432489" y="299330"/>
                    <a:pt x="429887" y="307681"/>
                    <a:pt x="428125" y="316233"/>
                  </a:cubicBezTo>
                  <a:cubicBezTo>
                    <a:pt x="427178" y="320965"/>
                    <a:pt x="424706" y="322526"/>
                    <a:pt x="419940" y="320965"/>
                  </a:cubicBezTo>
                  <a:cubicBezTo>
                    <a:pt x="416746" y="319924"/>
                    <a:pt x="413599" y="318918"/>
                    <a:pt x="410146" y="319155"/>
                  </a:cubicBezTo>
                  <a:cubicBezTo>
                    <a:pt x="408360" y="319285"/>
                    <a:pt x="406774" y="320314"/>
                    <a:pt x="405923" y="321887"/>
                  </a:cubicBezTo>
                  <a:cubicBezTo>
                    <a:pt x="404007" y="324904"/>
                    <a:pt x="405485" y="327707"/>
                    <a:pt x="409034" y="327943"/>
                  </a:cubicBezTo>
                  <a:cubicBezTo>
                    <a:pt x="409897" y="327943"/>
                    <a:pt x="410772" y="328014"/>
                    <a:pt x="411648" y="328038"/>
                  </a:cubicBezTo>
                  <a:cubicBezTo>
                    <a:pt x="411305" y="329883"/>
                    <a:pt x="409673" y="330025"/>
                    <a:pt x="408336" y="330404"/>
                  </a:cubicBezTo>
                  <a:cubicBezTo>
                    <a:pt x="384123" y="337501"/>
                    <a:pt x="360064" y="345225"/>
                    <a:pt x="335532" y="351281"/>
                  </a:cubicBezTo>
                  <a:cubicBezTo>
                    <a:pt x="319824" y="355255"/>
                    <a:pt x="303867" y="358201"/>
                    <a:pt x="287780" y="360093"/>
                  </a:cubicBezTo>
                  <a:cubicBezTo>
                    <a:pt x="274024" y="361631"/>
                    <a:pt x="260504" y="365073"/>
                    <a:pt x="246677" y="366386"/>
                  </a:cubicBezTo>
                  <a:cubicBezTo>
                    <a:pt x="242738" y="366764"/>
                    <a:pt x="238811" y="366847"/>
                    <a:pt x="234848" y="366847"/>
                  </a:cubicBezTo>
                  <a:cubicBezTo>
                    <a:pt x="218797" y="366847"/>
                    <a:pt x="202758" y="367013"/>
                    <a:pt x="186718" y="365972"/>
                  </a:cubicBezTo>
                  <a:cubicBezTo>
                    <a:pt x="165262" y="364635"/>
                    <a:pt x="144124" y="360058"/>
                    <a:pt x="124028" y="352405"/>
                  </a:cubicBezTo>
                  <a:cubicBezTo>
                    <a:pt x="112034" y="347827"/>
                    <a:pt x="99803" y="343959"/>
                    <a:pt x="88010" y="338743"/>
                  </a:cubicBezTo>
                  <a:cubicBezTo>
                    <a:pt x="77152" y="333929"/>
                    <a:pt x="68588" y="326914"/>
                    <a:pt x="60911" y="317948"/>
                  </a:cubicBezTo>
                  <a:cubicBezTo>
                    <a:pt x="40318" y="294055"/>
                    <a:pt x="23746" y="267749"/>
                    <a:pt x="12143" y="238438"/>
                  </a:cubicBezTo>
                  <a:cubicBezTo>
                    <a:pt x="6157" y="223285"/>
                    <a:pt x="3070" y="207305"/>
                    <a:pt x="1130" y="191195"/>
                  </a:cubicBezTo>
                  <a:cubicBezTo>
                    <a:pt x="-1578" y="168721"/>
                    <a:pt x="-1235" y="146022"/>
                    <a:pt x="-526" y="123442"/>
                  </a:cubicBezTo>
                  <a:cubicBezTo>
                    <a:pt x="-88" y="108065"/>
                    <a:pt x="1071" y="92581"/>
                    <a:pt x="1071" y="77110"/>
                  </a:cubicBezTo>
                  <a:cubicBezTo>
                    <a:pt x="1154" y="70226"/>
                    <a:pt x="2361" y="63401"/>
                    <a:pt x="4620" y="56895"/>
                  </a:cubicBezTo>
                  <a:cubicBezTo>
                    <a:pt x="5105" y="55428"/>
                    <a:pt x="5424" y="53690"/>
                    <a:pt x="7518" y="53536"/>
                  </a:cubicBezTo>
                  <a:cubicBezTo>
                    <a:pt x="8902" y="55133"/>
                    <a:pt x="8227" y="56895"/>
                    <a:pt x="7778" y="58527"/>
                  </a:cubicBezTo>
                  <a:cubicBezTo>
                    <a:pt x="4679" y="69622"/>
                    <a:pt x="4573" y="80907"/>
                    <a:pt x="4525" y="92345"/>
                  </a:cubicBezTo>
                  <a:cubicBezTo>
                    <a:pt x="4442" y="109248"/>
                    <a:pt x="3898" y="126162"/>
                    <a:pt x="2798" y="143042"/>
                  </a:cubicBezTo>
                  <a:cubicBezTo>
                    <a:pt x="2431" y="148755"/>
                    <a:pt x="3863" y="154349"/>
                    <a:pt x="3532" y="160074"/>
                  </a:cubicBezTo>
                  <a:cubicBezTo>
                    <a:pt x="2349" y="181141"/>
                    <a:pt x="5353" y="201710"/>
                    <a:pt x="11007" y="221961"/>
                  </a:cubicBezTo>
                  <a:cubicBezTo>
                    <a:pt x="11255" y="223557"/>
                    <a:pt x="11729" y="225095"/>
                    <a:pt x="12403" y="226562"/>
                  </a:cubicBezTo>
                  <a:cubicBezTo>
                    <a:pt x="16389" y="232665"/>
                    <a:pt x="19453" y="239325"/>
                    <a:pt x="21487" y="246327"/>
                  </a:cubicBezTo>
                  <a:cubicBezTo>
                    <a:pt x="22197" y="248291"/>
                    <a:pt x="23687" y="249876"/>
                    <a:pt x="25603" y="250704"/>
                  </a:cubicBezTo>
                  <a:cubicBezTo>
                    <a:pt x="34439" y="255116"/>
                    <a:pt x="37810" y="263242"/>
                    <a:pt x="39797" y="272078"/>
                  </a:cubicBezTo>
                  <a:cubicBezTo>
                    <a:pt x="40803" y="276478"/>
                    <a:pt x="41383" y="280925"/>
                    <a:pt x="43074" y="285196"/>
                  </a:cubicBezTo>
                  <a:cubicBezTo>
                    <a:pt x="46410" y="293676"/>
                    <a:pt x="53459" y="298739"/>
                    <a:pt x="59953" y="304346"/>
                  </a:cubicBezTo>
                  <a:cubicBezTo>
                    <a:pt x="61609" y="305777"/>
                    <a:pt x="63301" y="307184"/>
                    <a:pt x="65075" y="308462"/>
                  </a:cubicBezTo>
                  <a:cubicBezTo>
                    <a:pt x="70681" y="312484"/>
                    <a:pt x="75153" y="317227"/>
                    <a:pt x="76477" y="324371"/>
                  </a:cubicBezTo>
                  <a:cubicBezTo>
                    <a:pt x="77270" y="328582"/>
                    <a:pt x="80239" y="330972"/>
                    <a:pt x="84071" y="332758"/>
                  </a:cubicBezTo>
                  <a:cubicBezTo>
                    <a:pt x="106900" y="343238"/>
                    <a:pt x="130604" y="351683"/>
                    <a:pt x="154924" y="357976"/>
                  </a:cubicBezTo>
                  <a:cubicBezTo>
                    <a:pt x="163688" y="360342"/>
                    <a:pt x="172796" y="360720"/>
                    <a:pt x="181774" y="361761"/>
                  </a:cubicBezTo>
                  <a:cubicBezTo>
                    <a:pt x="193129" y="363074"/>
                    <a:pt x="204568" y="361856"/>
                    <a:pt x="215875" y="362778"/>
                  </a:cubicBezTo>
                  <a:cubicBezTo>
                    <a:pt x="240644" y="364789"/>
                    <a:pt x="264620" y="359679"/>
                    <a:pt x="288881" y="356367"/>
                  </a:cubicBezTo>
                  <a:cubicBezTo>
                    <a:pt x="307747" y="353800"/>
                    <a:pt x="326176" y="349589"/>
                    <a:pt x="344628" y="345201"/>
                  </a:cubicBezTo>
                  <a:cubicBezTo>
                    <a:pt x="348803" y="344207"/>
                    <a:pt x="350814" y="341913"/>
                    <a:pt x="351607" y="337903"/>
                  </a:cubicBezTo>
                  <a:cubicBezTo>
                    <a:pt x="353688" y="327258"/>
                    <a:pt x="351157" y="317653"/>
                    <a:pt x="345101" y="308841"/>
                  </a:cubicBezTo>
                  <a:cubicBezTo>
                    <a:pt x="344356" y="307752"/>
                    <a:pt x="343421" y="306818"/>
                    <a:pt x="342735" y="305706"/>
                  </a:cubicBezTo>
                  <a:cubicBezTo>
                    <a:pt x="339979" y="301424"/>
                    <a:pt x="340914" y="298739"/>
                    <a:pt x="345728" y="297119"/>
                  </a:cubicBezTo>
                  <a:cubicBezTo>
                    <a:pt x="367646" y="289951"/>
                    <a:pt x="389138" y="281564"/>
                    <a:pt x="410110" y="271995"/>
                  </a:cubicBezTo>
                  <a:cubicBezTo>
                    <a:pt x="413150" y="270576"/>
                    <a:pt x="415717" y="268293"/>
                    <a:pt x="418958" y="267263"/>
                  </a:cubicBezTo>
                  <a:cubicBezTo>
                    <a:pt x="419301" y="267086"/>
                    <a:pt x="419679" y="267003"/>
                    <a:pt x="420058" y="267027"/>
                  </a:cubicBezTo>
                  <a:cubicBezTo>
                    <a:pt x="419490" y="266211"/>
                    <a:pt x="419348" y="267465"/>
                    <a:pt x="418875" y="267275"/>
                  </a:cubicBezTo>
                  <a:cubicBezTo>
                    <a:pt x="410382" y="271368"/>
                    <a:pt x="401807" y="275271"/>
                    <a:pt x="393101" y="278820"/>
                  </a:cubicBezTo>
                  <a:cubicBezTo>
                    <a:pt x="386524" y="281493"/>
                    <a:pt x="379652" y="283551"/>
                    <a:pt x="372993" y="286095"/>
                  </a:cubicBezTo>
                  <a:cubicBezTo>
                    <a:pt x="363648" y="289726"/>
                    <a:pt x="353972" y="292387"/>
                    <a:pt x="344604" y="295782"/>
                  </a:cubicBezTo>
                  <a:cubicBezTo>
                    <a:pt x="340677" y="297414"/>
                    <a:pt x="336383" y="297970"/>
                    <a:pt x="332161" y="297391"/>
                  </a:cubicBezTo>
                  <a:cubicBezTo>
                    <a:pt x="325679" y="296208"/>
                    <a:pt x="319410" y="297272"/>
                    <a:pt x="313070" y="298100"/>
                  </a:cubicBezTo>
                  <a:cubicBezTo>
                    <a:pt x="310491" y="298633"/>
                    <a:pt x="307830" y="298574"/>
                    <a:pt x="305275" y="297959"/>
                  </a:cubicBezTo>
                  <a:cubicBezTo>
                    <a:pt x="304837" y="297769"/>
                    <a:pt x="304482" y="297414"/>
                    <a:pt x="304305" y="296965"/>
                  </a:cubicBezTo>
                  <a:cubicBezTo>
                    <a:pt x="304281" y="296468"/>
                    <a:pt x="304553" y="296007"/>
                    <a:pt x="304991" y="295782"/>
                  </a:cubicBezTo>
                  <a:cubicBezTo>
                    <a:pt x="309722" y="294079"/>
                    <a:pt x="314797" y="293960"/>
                    <a:pt x="319646" y="293830"/>
                  </a:cubicBezTo>
                  <a:cubicBezTo>
                    <a:pt x="327619" y="293629"/>
                    <a:pt x="334822" y="290991"/>
                    <a:pt x="341990" y="288259"/>
                  </a:cubicBezTo>
                  <a:cubicBezTo>
                    <a:pt x="356184" y="282854"/>
                    <a:pt x="370993" y="279376"/>
                    <a:pt x="384951" y="273426"/>
                  </a:cubicBezTo>
                  <a:cubicBezTo>
                    <a:pt x="399145" y="267370"/>
                    <a:pt x="413682" y="261988"/>
                    <a:pt x="427356" y="254702"/>
                  </a:cubicBezTo>
                  <a:cubicBezTo>
                    <a:pt x="429745" y="253626"/>
                    <a:pt x="431957" y="252182"/>
                    <a:pt x="433909" y="250432"/>
                  </a:cubicBezTo>
                  <a:cubicBezTo>
                    <a:pt x="436535" y="247688"/>
                    <a:pt x="439717" y="245547"/>
                    <a:pt x="443230" y="244127"/>
                  </a:cubicBezTo>
                  <a:cubicBezTo>
                    <a:pt x="444483" y="243607"/>
                    <a:pt x="445619" y="242862"/>
                    <a:pt x="446589" y="241927"/>
                  </a:cubicBezTo>
                  <a:cubicBezTo>
                    <a:pt x="446873" y="241679"/>
                    <a:pt x="447180" y="241454"/>
                    <a:pt x="447500" y="241241"/>
                  </a:cubicBezTo>
                  <a:cubicBezTo>
                    <a:pt x="449061" y="240200"/>
                    <a:pt x="450504" y="238982"/>
                    <a:pt x="451782" y="237598"/>
                  </a:cubicBezTo>
                  <a:cubicBezTo>
                    <a:pt x="452054" y="237350"/>
                    <a:pt x="452361" y="237137"/>
                    <a:pt x="452669" y="236936"/>
                  </a:cubicBezTo>
                  <a:cubicBezTo>
                    <a:pt x="453603" y="236415"/>
                    <a:pt x="454408" y="235693"/>
                    <a:pt x="455035" y="234830"/>
                  </a:cubicBezTo>
                  <a:cubicBezTo>
                    <a:pt x="455224" y="234546"/>
                    <a:pt x="455437" y="234274"/>
                    <a:pt x="455650" y="234002"/>
                  </a:cubicBezTo>
                  <a:cubicBezTo>
                    <a:pt x="455851" y="233730"/>
                    <a:pt x="456075" y="233470"/>
                    <a:pt x="456312" y="233233"/>
                  </a:cubicBezTo>
                  <a:lnTo>
                    <a:pt x="456667" y="232867"/>
                  </a:lnTo>
                  <a:cubicBezTo>
                    <a:pt x="456892" y="232618"/>
                    <a:pt x="457128" y="232393"/>
                    <a:pt x="457377" y="232157"/>
                  </a:cubicBezTo>
                  <a:lnTo>
                    <a:pt x="457731" y="231802"/>
                  </a:lnTo>
                  <a:cubicBezTo>
                    <a:pt x="457956" y="231542"/>
                    <a:pt x="458193" y="231305"/>
                    <a:pt x="458429" y="231069"/>
                  </a:cubicBezTo>
                  <a:lnTo>
                    <a:pt x="458784" y="230690"/>
                  </a:lnTo>
                  <a:cubicBezTo>
                    <a:pt x="459009" y="230418"/>
                    <a:pt x="459257" y="230158"/>
                    <a:pt x="459506" y="229898"/>
                  </a:cubicBezTo>
                  <a:lnTo>
                    <a:pt x="459896" y="229472"/>
                  </a:lnTo>
                  <a:cubicBezTo>
                    <a:pt x="461043" y="228395"/>
                    <a:pt x="462084" y="227201"/>
                    <a:pt x="463007" y="225923"/>
                  </a:cubicBezTo>
                  <a:cubicBezTo>
                    <a:pt x="463208" y="225604"/>
                    <a:pt x="463421" y="225284"/>
                    <a:pt x="463657" y="224989"/>
                  </a:cubicBezTo>
                  <a:cubicBezTo>
                    <a:pt x="464237" y="224244"/>
                    <a:pt x="464757" y="223451"/>
                    <a:pt x="465207" y="222623"/>
                  </a:cubicBezTo>
                  <a:cubicBezTo>
                    <a:pt x="465396" y="222280"/>
                    <a:pt x="465597" y="221949"/>
                    <a:pt x="465822" y="221630"/>
                  </a:cubicBezTo>
                  <a:cubicBezTo>
                    <a:pt x="467963" y="218389"/>
                    <a:pt x="469489" y="214781"/>
                    <a:pt x="470329" y="210984"/>
                  </a:cubicBezTo>
                  <a:cubicBezTo>
                    <a:pt x="470482" y="210546"/>
                    <a:pt x="470624" y="210109"/>
                    <a:pt x="470743" y="209659"/>
                  </a:cubicBezTo>
                  <a:cubicBezTo>
                    <a:pt x="471937" y="206063"/>
                    <a:pt x="472529" y="202290"/>
                    <a:pt x="472493" y="198505"/>
                  </a:cubicBezTo>
                  <a:cubicBezTo>
                    <a:pt x="472493" y="190083"/>
                    <a:pt x="472777" y="181673"/>
                    <a:pt x="473108" y="173251"/>
                  </a:cubicBezTo>
                  <a:cubicBezTo>
                    <a:pt x="473475" y="163729"/>
                    <a:pt x="472328" y="154136"/>
                    <a:pt x="471488" y="144603"/>
                  </a:cubicBezTo>
                  <a:cubicBezTo>
                    <a:pt x="471393" y="144142"/>
                    <a:pt x="471287" y="143692"/>
                    <a:pt x="471157" y="143243"/>
                  </a:cubicBezTo>
                  <a:cubicBezTo>
                    <a:pt x="470956" y="141929"/>
                    <a:pt x="470683" y="140629"/>
                    <a:pt x="470340" y="139339"/>
                  </a:cubicBezTo>
                  <a:cubicBezTo>
                    <a:pt x="467230" y="125370"/>
                    <a:pt x="461280" y="112181"/>
                    <a:pt x="452870" y="100601"/>
                  </a:cubicBezTo>
                  <a:cubicBezTo>
                    <a:pt x="445489" y="90298"/>
                    <a:pt x="437789" y="80138"/>
                    <a:pt x="428681" y="71409"/>
                  </a:cubicBezTo>
                  <a:cubicBezTo>
                    <a:pt x="418627" y="61780"/>
                    <a:pt x="409294" y="51229"/>
                    <a:pt x="397383" y="43659"/>
                  </a:cubicBezTo>
                  <a:cubicBezTo>
                    <a:pt x="396200" y="42902"/>
                    <a:pt x="394248" y="42370"/>
                    <a:pt x="394911" y="40169"/>
                  </a:cubicBezTo>
                  <a:cubicBezTo>
                    <a:pt x="400517" y="40430"/>
                    <a:pt x="406017" y="41790"/>
                    <a:pt x="411104" y="44179"/>
                  </a:cubicBezTo>
                  <a:cubicBezTo>
                    <a:pt x="412701" y="44889"/>
                    <a:pt x="413351" y="46734"/>
                    <a:pt x="414108" y="48343"/>
                  </a:cubicBezTo>
                  <a:cubicBezTo>
                    <a:pt x="419313" y="59521"/>
                    <a:pt x="427427" y="67659"/>
                    <a:pt x="439220" y="71692"/>
                  </a:cubicBezTo>
                  <a:cubicBezTo>
                    <a:pt x="457093" y="77796"/>
                    <a:pt x="478254" y="65707"/>
                    <a:pt x="483600" y="47633"/>
                  </a:cubicBezTo>
                  <a:cubicBezTo>
                    <a:pt x="483718" y="47219"/>
                    <a:pt x="483789" y="46782"/>
                    <a:pt x="483943" y="46368"/>
                  </a:cubicBezTo>
                  <a:cubicBezTo>
                    <a:pt x="486096" y="40193"/>
                    <a:pt x="485564" y="34823"/>
                    <a:pt x="481187" y="29335"/>
                  </a:cubicBezTo>
                  <a:cubicBezTo>
                    <a:pt x="474374" y="20806"/>
                    <a:pt x="468708" y="11403"/>
                    <a:pt x="462699" y="2271"/>
                  </a:cubicBezTo>
                  <a:cubicBezTo>
                    <a:pt x="461753" y="817"/>
                    <a:pt x="459931" y="-627"/>
                    <a:pt x="461516" y="-2768"/>
                  </a:cubicBezTo>
                  <a:cubicBezTo>
                    <a:pt x="466709" y="3147"/>
                    <a:pt x="470542" y="10090"/>
                    <a:pt x="475001" y="16548"/>
                  </a:cubicBezTo>
                  <a:cubicBezTo>
                    <a:pt x="481542" y="26011"/>
                    <a:pt x="488012" y="35568"/>
                    <a:pt x="495038" y="44712"/>
                  </a:cubicBezTo>
                  <a:cubicBezTo>
                    <a:pt x="498208" y="48722"/>
                    <a:pt x="501012" y="52992"/>
                    <a:pt x="503436" y="57486"/>
                  </a:cubicBezTo>
                  <a:cubicBezTo>
                    <a:pt x="505211" y="61011"/>
                    <a:pt x="507269" y="64371"/>
                    <a:pt x="509611" y="67541"/>
                  </a:cubicBezTo>
                  <a:cubicBezTo>
                    <a:pt x="524018" y="86549"/>
                    <a:pt x="533422" y="107887"/>
                    <a:pt x="539525" y="130811"/>
                  </a:cubicBezTo>
                  <a:cubicBezTo>
                    <a:pt x="544256" y="148554"/>
                    <a:pt x="546622" y="166556"/>
                    <a:pt x="544848" y="184938"/>
                  </a:cubicBezTo>
                  <a:cubicBezTo>
                    <a:pt x="543830" y="195406"/>
                    <a:pt x="541299" y="205649"/>
                    <a:pt x="539052" y="215881"/>
                  </a:cubicBezTo>
                  <a:cubicBezTo>
                    <a:pt x="536864" y="225545"/>
                    <a:pt x="534048" y="235067"/>
                    <a:pt x="531411" y="244624"/>
                  </a:cubicBezTo>
                  <a:cubicBezTo>
                    <a:pt x="530665" y="247593"/>
                    <a:pt x="529672" y="250491"/>
                    <a:pt x="528442" y="253294"/>
                  </a:cubicBezTo>
                  <a:cubicBezTo>
                    <a:pt x="523296" y="264401"/>
                    <a:pt x="517725" y="275283"/>
                    <a:pt x="511574" y="285858"/>
                  </a:cubicBezTo>
                  <a:cubicBezTo>
                    <a:pt x="511113" y="286438"/>
                    <a:pt x="510746" y="286414"/>
                    <a:pt x="510474" y="285905"/>
                  </a:cubicBezTo>
                  <a:close/>
                </a:path>
              </a:pathLst>
            </a:custGeom>
            <a:solidFill>
              <a:srgbClr val="020202"/>
            </a:solidFill>
            <a:ln w="1171" cap="flat">
              <a:noFill/>
              <a:prstDash val="solid"/>
              <a:miter/>
            </a:ln>
          </p:spPr>
          <p:txBody>
            <a:bodyPr rtlCol="0" anchor="ctr"/>
            <a:lstStyle/>
            <a:p>
              <a:endParaRPr lang="es-CO"/>
            </a:p>
          </p:txBody>
        </p:sp>
        <p:sp>
          <p:nvSpPr>
            <p:cNvPr id="407" name="Freeform: Shape 406">
              <a:extLst>
                <a:ext uri="{FF2B5EF4-FFF2-40B4-BE49-F238E27FC236}">
                  <a16:creationId xmlns:a16="http://schemas.microsoft.com/office/drawing/2014/main" id="{84E36B13-E866-FB2F-B73F-2539664F576A}"/>
                </a:ext>
              </a:extLst>
            </p:cNvPr>
            <p:cNvSpPr/>
            <p:nvPr/>
          </p:nvSpPr>
          <p:spPr>
            <a:xfrm rot="19975584">
              <a:off x="12923724" y="6947056"/>
              <a:ext cx="573090" cy="264348"/>
            </a:xfrm>
            <a:custGeom>
              <a:avLst/>
              <a:gdLst>
                <a:gd name="connsiteX0" fmla="*/ -1030 w 573090"/>
                <a:gd name="connsiteY0" fmla="*/ -2749 h 264348"/>
                <a:gd name="connsiteX1" fmla="*/ 4199 w 573090"/>
                <a:gd name="connsiteY1" fmla="*/ -786 h 264348"/>
                <a:gd name="connsiteX2" fmla="*/ 24307 w 573090"/>
                <a:gd name="connsiteY2" fmla="*/ 8582 h 264348"/>
                <a:gd name="connsiteX3" fmla="*/ 50247 w 573090"/>
                <a:gd name="connsiteY3" fmla="*/ 15975 h 264348"/>
                <a:gd name="connsiteX4" fmla="*/ 69681 w 573090"/>
                <a:gd name="connsiteY4" fmla="*/ 18187 h 264348"/>
                <a:gd name="connsiteX5" fmla="*/ 87518 w 573090"/>
                <a:gd name="connsiteY5" fmla="*/ 19098 h 264348"/>
                <a:gd name="connsiteX6" fmla="*/ 106444 w 573090"/>
                <a:gd name="connsiteY6" fmla="*/ 35409 h 264348"/>
                <a:gd name="connsiteX7" fmla="*/ 108727 w 573090"/>
                <a:gd name="connsiteY7" fmla="*/ 46918 h 264348"/>
                <a:gd name="connsiteX8" fmla="*/ 113458 w 573090"/>
                <a:gd name="connsiteY8" fmla="*/ 52951 h 264348"/>
                <a:gd name="connsiteX9" fmla="*/ 138463 w 573090"/>
                <a:gd name="connsiteY9" fmla="*/ 51886 h 264348"/>
                <a:gd name="connsiteX10" fmla="*/ 141207 w 573090"/>
                <a:gd name="connsiteY10" fmla="*/ 50538 h 264348"/>
                <a:gd name="connsiteX11" fmla="*/ 144543 w 573090"/>
                <a:gd name="connsiteY11" fmla="*/ 52655 h 264348"/>
                <a:gd name="connsiteX12" fmla="*/ 149192 w 573090"/>
                <a:gd name="connsiteY12" fmla="*/ 87088 h 264348"/>
                <a:gd name="connsiteX13" fmla="*/ 154254 w 573090"/>
                <a:gd name="connsiteY13" fmla="*/ 106924 h 264348"/>
                <a:gd name="connsiteX14" fmla="*/ 163019 w 573090"/>
                <a:gd name="connsiteY14" fmla="*/ 136128 h 264348"/>
                <a:gd name="connsiteX15" fmla="*/ 181944 w 573090"/>
                <a:gd name="connsiteY15" fmla="*/ 168302 h 264348"/>
                <a:gd name="connsiteX16" fmla="*/ 189314 w 573090"/>
                <a:gd name="connsiteY16" fmla="*/ 176345 h 264348"/>
                <a:gd name="connsiteX17" fmla="*/ 190745 w 573090"/>
                <a:gd name="connsiteY17" fmla="*/ 181490 h 264348"/>
                <a:gd name="connsiteX18" fmla="*/ 193832 w 573090"/>
                <a:gd name="connsiteY18" fmla="*/ 194833 h 264348"/>
                <a:gd name="connsiteX19" fmla="*/ 197700 w 573090"/>
                <a:gd name="connsiteY19" fmla="*/ 201599 h 264348"/>
                <a:gd name="connsiteX20" fmla="*/ 211385 w 573090"/>
                <a:gd name="connsiteY20" fmla="*/ 208767 h 264348"/>
                <a:gd name="connsiteX21" fmla="*/ 232866 w 573090"/>
                <a:gd name="connsiteY21" fmla="*/ 214444 h 264348"/>
                <a:gd name="connsiteX22" fmla="*/ 252205 w 573090"/>
                <a:gd name="connsiteY22" fmla="*/ 217165 h 264348"/>
                <a:gd name="connsiteX23" fmla="*/ 279269 w 573090"/>
                <a:gd name="connsiteY23" fmla="*/ 217922 h 264348"/>
                <a:gd name="connsiteX24" fmla="*/ 300075 w 573090"/>
                <a:gd name="connsiteY24" fmla="*/ 216313 h 264348"/>
                <a:gd name="connsiteX25" fmla="*/ 306722 w 573090"/>
                <a:gd name="connsiteY25" fmla="*/ 216313 h 264348"/>
                <a:gd name="connsiteX26" fmla="*/ 305540 w 573090"/>
                <a:gd name="connsiteY26" fmla="*/ 220938 h 264348"/>
                <a:gd name="connsiteX27" fmla="*/ 308319 w 573090"/>
                <a:gd name="connsiteY27" fmla="*/ 255241 h 264348"/>
                <a:gd name="connsiteX28" fmla="*/ 313891 w 573090"/>
                <a:gd name="connsiteY28" fmla="*/ 256281 h 264348"/>
                <a:gd name="connsiteX29" fmla="*/ 322868 w 573090"/>
                <a:gd name="connsiteY29" fmla="*/ 254637 h 264348"/>
                <a:gd name="connsiteX30" fmla="*/ 348891 w 573090"/>
                <a:gd name="connsiteY30" fmla="*/ 249527 h 264348"/>
                <a:gd name="connsiteX31" fmla="*/ 373731 w 573090"/>
                <a:gd name="connsiteY31" fmla="*/ 240065 h 264348"/>
                <a:gd name="connsiteX32" fmla="*/ 378592 w 573090"/>
                <a:gd name="connsiteY32" fmla="*/ 234659 h 264348"/>
                <a:gd name="connsiteX33" fmla="*/ 384364 w 573090"/>
                <a:gd name="connsiteY33" fmla="*/ 230022 h 264348"/>
                <a:gd name="connsiteX34" fmla="*/ 390846 w 573090"/>
                <a:gd name="connsiteY34" fmla="*/ 223162 h 264348"/>
                <a:gd name="connsiteX35" fmla="*/ 407406 w 573090"/>
                <a:gd name="connsiteY35" fmla="*/ 202971 h 264348"/>
                <a:gd name="connsiteX36" fmla="*/ 413723 w 573090"/>
                <a:gd name="connsiteY36" fmla="*/ 192006 h 264348"/>
                <a:gd name="connsiteX37" fmla="*/ 418939 w 573090"/>
                <a:gd name="connsiteY37" fmla="*/ 183608 h 264348"/>
                <a:gd name="connsiteX38" fmla="*/ 422133 w 573090"/>
                <a:gd name="connsiteY38" fmla="*/ 175801 h 264348"/>
                <a:gd name="connsiteX39" fmla="*/ 425575 w 573090"/>
                <a:gd name="connsiteY39" fmla="*/ 166587 h 264348"/>
                <a:gd name="connsiteX40" fmla="*/ 428354 w 573090"/>
                <a:gd name="connsiteY40" fmla="*/ 158094 h 264348"/>
                <a:gd name="connsiteX41" fmla="*/ 430874 w 573090"/>
                <a:gd name="connsiteY41" fmla="*/ 148962 h 264348"/>
                <a:gd name="connsiteX42" fmla="*/ 432565 w 573090"/>
                <a:gd name="connsiteY42" fmla="*/ 140600 h 264348"/>
                <a:gd name="connsiteX43" fmla="*/ 434269 w 573090"/>
                <a:gd name="connsiteY43" fmla="*/ 129564 h 264348"/>
                <a:gd name="connsiteX44" fmla="*/ 434931 w 573090"/>
                <a:gd name="connsiteY44" fmla="*/ 121982 h 264348"/>
                <a:gd name="connsiteX45" fmla="*/ 434564 w 573090"/>
                <a:gd name="connsiteY45" fmla="*/ 119841 h 264348"/>
                <a:gd name="connsiteX46" fmla="*/ 436137 w 573090"/>
                <a:gd name="connsiteY46" fmla="*/ 95344 h 264348"/>
                <a:gd name="connsiteX47" fmla="*/ 435972 w 573090"/>
                <a:gd name="connsiteY47" fmla="*/ 88046 h 264348"/>
                <a:gd name="connsiteX48" fmla="*/ 435475 w 573090"/>
                <a:gd name="connsiteY48" fmla="*/ 85916 h 264348"/>
                <a:gd name="connsiteX49" fmla="*/ 434552 w 573090"/>
                <a:gd name="connsiteY49" fmla="*/ 62094 h 264348"/>
                <a:gd name="connsiteX50" fmla="*/ 433062 w 573090"/>
                <a:gd name="connsiteY50" fmla="*/ 43027 h 264348"/>
                <a:gd name="connsiteX51" fmla="*/ 434091 w 573090"/>
                <a:gd name="connsiteY51" fmla="*/ 29175 h 264348"/>
                <a:gd name="connsiteX52" fmla="*/ 441436 w 573090"/>
                <a:gd name="connsiteY52" fmla="*/ 22469 h 264348"/>
                <a:gd name="connsiteX53" fmla="*/ 456683 w 573090"/>
                <a:gd name="connsiteY53" fmla="*/ 21463 h 264348"/>
                <a:gd name="connsiteX54" fmla="*/ 460102 w 573090"/>
                <a:gd name="connsiteY54" fmla="*/ 22078 h 264348"/>
                <a:gd name="connsiteX55" fmla="*/ 474816 w 573090"/>
                <a:gd name="connsiteY55" fmla="*/ 22812 h 264348"/>
                <a:gd name="connsiteX56" fmla="*/ 488135 w 573090"/>
                <a:gd name="connsiteY56" fmla="*/ 26987 h 264348"/>
                <a:gd name="connsiteX57" fmla="*/ 490761 w 573090"/>
                <a:gd name="connsiteY57" fmla="*/ 28750 h 264348"/>
                <a:gd name="connsiteX58" fmla="*/ 491636 w 573090"/>
                <a:gd name="connsiteY58" fmla="*/ 29625 h 264348"/>
                <a:gd name="connsiteX59" fmla="*/ 493387 w 573090"/>
                <a:gd name="connsiteY59" fmla="*/ 29625 h 264348"/>
                <a:gd name="connsiteX60" fmla="*/ 492713 w 573090"/>
                <a:gd name="connsiteY60" fmla="*/ 34794 h 264348"/>
                <a:gd name="connsiteX61" fmla="*/ 492819 w 573090"/>
                <a:gd name="connsiteY61" fmla="*/ 43157 h 264348"/>
                <a:gd name="connsiteX62" fmla="*/ 494215 w 573090"/>
                <a:gd name="connsiteY62" fmla="*/ 48007 h 264348"/>
                <a:gd name="connsiteX63" fmla="*/ 493801 w 573090"/>
                <a:gd name="connsiteY63" fmla="*/ 49745 h 264348"/>
                <a:gd name="connsiteX64" fmla="*/ 493801 w 573090"/>
                <a:gd name="connsiteY64" fmla="*/ 51437 h 264348"/>
                <a:gd name="connsiteX65" fmla="*/ 494227 w 573090"/>
                <a:gd name="connsiteY65" fmla="*/ 53128 h 264348"/>
                <a:gd name="connsiteX66" fmla="*/ 493446 w 573090"/>
                <a:gd name="connsiteY66" fmla="*/ 59705 h 264348"/>
                <a:gd name="connsiteX67" fmla="*/ 492937 w 573090"/>
                <a:gd name="connsiteY67" fmla="*/ 61372 h 264348"/>
                <a:gd name="connsiteX68" fmla="*/ 493020 w 573090"/>
                <a:gd name="connsiteY68" fmla="*/ 63111 h 264348"/>
                <a:gd name="connsiteX69" fmla="*/ 493493 w 573090"/>
                <a:gd name="connsiteY69" fmla="*/ 64968 h 264348"/>
                <a:gd name="connsiteX70" fmla="*/ 493493 w 573090"/>
                <a:gd name="connsiteY70" fmla="*/ 82983 h 264348"/>
                <a:gd name="connsiteX71" fmla="*/ 493032 w 573090"/>
                <a:gd name="connsiteY71" fmla="*/ 84864 h 264348"/>
                <a:gd name="connsiteX72" fmla="*/ 492890 w 573090"/>
                <a:gd name="connsiteY72" fmla="*/ 87833 h 264348"/>
                <a:gd name="connsiteX73" fmla="*/ 493482 w 573090"/>
                <a:gd name="connsiteY73" fmla="*/ 89548 h 264348"/>
                <a:gd name="connsiteX74" fmla="*/ 494168 w 573090"/>
                <a:gd name="connsiteY74" fmla="*/ 95226 h 264348"/>
                <a:gd name="connsiteX75" fmla="*/ 493896 w 573090"/>
                <a:gd name="connsiteY75" fmla="*/ 97177 h 264348"/>
                <a:gd name="connsiteX76" fmla="*/ 495623 w 573090"/>
                <a:gd name="connsiteY76" fmla="*/ 112554 h 264348"/>
                <a:gd name="connsiteX77" fmla="*/ 496001 w 573090"/>
                <a:gd name="connsiteY77" fmla="*/ 113737 h 264348"/>
                <a:gd name="connsiteX78" fmla="*/ 496285 w 573090"/>
                <a:gd name="connsiteY78" fmla="*/ 114293 h 264348"/>
                <a:gd name="connsiteX79" fmla="*/ 496983 w 573090"/>
                <a:gd name="connsiteY79" fmla="*/ 115358 h 264348"/>
                <a:gd name="connsiteX80" fmla="*/ 498934 w 573090"/>
                <a:gd name="connsiteY80" fmla="*/ 122762 h 264348"/>
                <a:gd name="connsiteX81" fmla="*/ 500035 w 573090"/>
                <a:gd name="connsiteY81" fmla="*/ 128203 h 264348"/>
                <a:gd name="connsiteX82" fmla="*/ 500650 w 573090"/>
                <a:gd name="connsiteY82" fmla="*/ 129232 h 264348"/>
                <a:gd name="connsiteX83" fmla="*/ 500981 w 573090"/>
                <a:gd name="connsiteY83" fmla="*/ 129717 h 264348"/>
                <a:gd name="connsiteX84" fmla="*/ 501667 w 573090"/>
                <a:gd name="connsiteY84" fmla="*/ 130640 h 264348"/>
                <a:gd name="connsiteX85" fmla="*/ 502850 w 573090"/>
                <a:gd name="connsiteY85" fmla="*/ 132532 h 264348"/>
                <a:gd name="connsiteX86" fmla="*/ 503583 w 573090"/>
                <a:gd name="connsiteY86" fmla="*/ 134047 h 264348"/>
                <a:gd name="connsiteX87" fmla="*/ 504115 w 573090"/>
                <a:gd name="connsiteY87" fmla="*/ 136187 h 264348"/>
                <a:gd name="connsiteX88" fmla="*/ 504588 w 573090"/>
                <a:gd name="connsiteY88" fmla="*/ 137820 h 264348"/>
                <a:gd name="connsiteX89" fmla="*/ 506126 w 573090"/>
                <a:gd name="connsiteY89" fmla="*/ 142882 h 264348"/>
                <a:gd name="connsiteX90" fmla="*/ 506930 w 573090"/>
                <a:gd name="connsiteY90" fmla="*/ 143734 h 264348"/>
                <a:gd name="connsiteX91" fmla="*/ 507333 w 573090"/>
                <a:gd name="connsiteY91" fmla="*/ 144160 h 264348"/>
                <a:gd name="connsiteX92" fmla="*/ 508149 w 573090"/>
                <a:gd name="connsiteY92" fmla="*/ 145012 h 264348"/>
                <a:gd name="connsiteX93" fmla="*/ 511851 w 573090"/>
                <a:gd name="connsiteY93" fmla="*/ 152889 h 264348"/>
                <a:gd name="connsiteX94" fmla="*/ 512182 w 573090"/>
                <a:gd name="connsiteY94" fmla="*/ 153871 h 264348"/>
                <a:gd name="connsiteX95" fmla="*/ 512431 w 573090"/>
                <a:gd name="connsiteY95" fmla="*/ 154297 h 264348"/>
                <a:gd name="connsiteX96" fmla="*/ 513140 w 573090"/>
                <a:gd name="connsiteY96" fmla="*/ 154995 h 264348"/>
                <a:gd name="connsiteX97" fmla="*/ 514749 w 573090"/>
                <a:gd name="connsiteY97" fmla="*/ 156237 h 264348"/>
                <a:gd name="connsiteX98" fmla="*/ 515518 w 573090"/>
                <a:gd name="connsiteY98" fmla="*/ 156946 h 264348"/>
                <a:gd name="connsiteX99" fmla="*/ 515908 w 573090"/>
                <a:gd name="connsiteY99" fmla="*/ 157313 h 264348"/>
                <a:gd name="connsiteX100" fmla="*/ 516689 w 573090"/>
                <a:gd name="connsiteY100" fmla="*/ 158070 h 264348"/>
                <a:gd name="connsiteX101" fmla="*/ 517091 w 573090"/>
                <a:gd name="connsiteY101" fmla="*/ 158472 h 264348"/>
                <a:gd name="connsiteX102" fmla="*/ 517848 w 573090"/>
                <a:gd name="connsiteY102" fmla="*/ 159324 h 264348"/>
                <a:gd name="connsiteX103" fmla="*/ 520379 w 573090"/>
                <a:gd name="connsiteY103" fmla="*/ 164481 h 264348"/>
                <a:gd name="connsiteX104" fmla="*/ 521562 w 573090"/>
                <a:gd name="connsiteY104" fmla="*/ 165664 h 264348"/>
                <a:gd name="connsiteX105" fmla="*/ 527228 w 573090"/>
                <a:gd name="connsiteY105" fmla="*/ 169839 h 264348"/>
                <a:gd name="connsiteX106" fmla="*/ 528257 w 573090"/>
                <a:gd name="connsiteY106" fmla="*/ 171259 h 264348"/>
                <a:gd name="connsiteX107" fmla="*/ 530824 w 573090"/>
                <a:gd name="connsiteY107" fmla="*/ 175020 h 264348"/>
                <a:gd name="connsiteX108" fmla="*/ 532007 w 573090"/>
                <a:gd name="connsiteY108" fmla="*/ 176120 h 264348"/>
                <a:gd name="connsiteX109" fmla="*/ 535484 w 573090"/>
                <a:gd name="connsiteY109" fmla="*/ 177800 h 264348"/>
                <a:gd name="connsiteX110" fmla="*/ 536868 w 573090"/>
                <a:gd name="connsiteY110" fmla="*/ 178723 h 264348"/>
                <a:gd name="connsiteX111" fmla="*/ 539577 w 573090"/>
                <a:gd name="connsiteY111" fmla="*/ 181419 h 264348"/>
                <a:gd name="connsiteX112" fmla="*/ 540511 w 573090"/>
                <a:gd name="connsiteY112" fmla="*/ 182709 h 264348"/>
                <a:gd name="connsiteX113" fmla="*/ 542167 w 573090"/>
                <a:gd name="connsiteY113" fmla="*/ 184684 h 264348"/>
                <a:gd name="connsiteX114" fmla="*/ 543421 w 573090"/>
                <a:gd name="connsiteY114" fmla="*/ 185382 h 264348"/>
                <a:gd name="connsiteX115" fmla="*/ 546485 w 573090"/>
                <a:gd name="connsiteY115" fmla="*/ 185820 h 264348"/>
                <a:gd name="connsiteX116" fmla="*/ 547952 w 573090"/>
                <a:gd name="connsiteY116" fmla="*/ 186470 h 264348"/>
                <a:gd name="connsiteX117" fmla="*/ 549726 w 573090"/>
                <a:gd name="connsiteY117" fmla="*/ 187653 h 264348"/>
                <a:gd name="connsiteX118" fmla="*/ 550909 w 573090"/>
                <a:gd name="connsiteY118" fmla="*/ 188729 h 264348"/>
                <a:gd name="connsiteX119" fmla="*/ 552352 w 573090"/>
                <a:gd name="connsiteY119" fmla="*/ 190090 h 264348"/>
                <a:gd name="connsiteX120" fmla="*/ 553617 w 573090"/>
                <a:gd name="connsiteY120" fmla="*/ 190693 h 264348"/>
                <a:gd name="connsiteX121" fmla="*/ 555498 w 573090"/>
                <a:gd name="connsiteY121" fmla="*/ 191119 h 264348"/>
                <a:gd name="connsiteX122" fmla="*/ 556870 w 573090"/>
                <a:gd name="connsiteY122" fmla="*/ 191592 h 264348"/>
                <a:gd name="connsiteX123" fmla="*/ 558266 w 573090"/>
                <a:gd name="connsiteY123" fmla="*/ 192030 h 264348"/>
                <a:gd name="connsiteX124" fmla="*/ 559662 w 573090"/>
                <a:gd name="connsiteY124" fmla="*/ 192420 h 264348"/>
                <a:gd name="connsiteX125" fmla="*/ 560655 w 573090"/>
                <a:gd name="connsiteY125" fmla="*/ 192420 h 264348"/>
                <a:gd name="connsiteX126" fmla="*/ 562690 w 573090"/>
                <a:gd name="connsiteY126" fmla="*/ 192503 h 264348"/>
                <a:gd name="connsiteX127" fmla="*/ 564476 w 573090"/>
                <a:gd name="connsiteY127" fmla="*/ 193295 h 264348"/>
                <a:gd name="connsiteX128" fmla="*/ 565363 w 573090"/>
                <a:gd name="connsiteY128" fmla="*/ 193745 h 264348"/>
                <a:gd name="connsiteX129" fmla="*/ 566191 w 573090"/>
                <a:gd name="connsiteY129" fmla="*/ 193271 h 264348"/>
                <a:gd name="connsiteX130" fmla="*/ 567658 w 573090"/>
                <a:gd name="connsiteY130" fmla="*/ 192704 h 264348"/>
                <a:gd name="connsiteX131" fmla="*/ 569952 w 573090"/>
                <a:gd name="connsiteY131" fmla="*/ 192952 h 264348"/>
                <a:gd name="connsiteX132" fmla="*/ 571502 w 573090"/>
                <a:gd name="connsiteY132" fmla="*/ 194064 h 264348"/>
                <a:gd name="connsiteX133" fmla="*/ 571502 w 573090"/>
                <a:gd name="connsiteY133" fmla="*/ 197127 h 264348"/>
                <a:gd name="connsiteX134" fmla="*/ 527003 w 573090"/>
                <a:gd name="connsiteY134" fmla="*/ 180769 h 264348"/>
                <a:gd name="connsiteX135" fmla="*/ 519528 w 573090"/>
                <a:gd name="connsiteY135" fmla="*/ 174145 h 264348"/>
                <a:gd name="connsiteX136" fmla="*/ 502968 w 573090"/>
                <a:gd name="connsiteY136" fmla="*/ 151363 h 264348"/>
                <a:gd name="connsiteX137" fmla="*/ 489200 w 573090"/>
                <a:gd name="connsiteY137" fmla="*/ 107740 h 264348"/>
                <a:gd name="connsiteX138" fmla="*/ 484930 w 573090"/>
                <a:gd name="connsiteY138" fmla="*/ 75685 h 264348"/>
                <a:gd name="connsiteX139" fmla="*/ 486893 w 573090"/>
                <a:gd name="connsiteY139" fmla="*/ 41607 h 264348"/>
                <a:gd name="connsiteX140" fmla="*/ 487697 w 573090"/>
                <a:gd name="connsiteY140" fmla="*/ 31577 h 264348"/>
                <a:gd name="connsiteX141" fmla="*/ 485131 w 573090"/>
                <a:gd name="connsiteY141" fmla="*/ 28466 h 264348"/>
                <a:gd name="connsiteX142" fmla="*/ 475514 w 573090"/>
                <a:gd name="connsiteY142" fmla="*/ 28099 h 264348"/>
                <a:gd name="connsiteX143" fmla="*/ 466347 w 573090"/>
                <a:gd name="connsiteY143" fmla="*/ 27555 h 264348"/>
                <a:gd name="connsiteX144" fmla="*/ 450639 w 573090"/>
                <a:gd name="connsiteY144" fmla="*/ 26964 h 264348"/>
                <a:gd name="connsiteX145" fmla="*/ 446570 w 573090"/>
                <a:gd name="connsiteY145" fmla="*/ 27319 h 264348"/>
                <a:gd name="connsiteX146" fmla="*/ 443506 w 573090"/>
                <a:gd name="connsiteY146" fmla="*/ 27236 h 264348"/>
                <a:gd name="connsiteX147" fmla="*/ 443057 w 573090"/>
                <a:gd name="connsiteY147" fmla="*/ 27354 h 264348"/>
                <a:gd name="connsiteX148" fmla="*/ 442217 w 573090"/>
                <a:gd name="connsiteY148" fmla="*/ 27650 h 264348"/>
                <a:gd name="connsiteX149" fmla="*/ 441496 w 573090"/>
                <a:gd name="connsiteY149" fmla="*/ 28111 h 264348"/>
                <a:gd name="connsiteX150" fmla="*/ 441235 w 573090"/>
                <a:gd name="connsiteY150" fmla="*/ 28454 h 264348"/>
                <a:gd name="connsiteX151" fmla="*/ 440904 w 573090"/>
                <a:gd name="connsiteY151" fmla="*/ 29791 h 264348"/>
                <a:gd name="connsiteX152" fmla="*/ 440904 w 573090"/>
                <a:gd name="connsiteY152" fmla="*/ 31376 h 264348"/>
                <a:gd name="connsiteX153" fmla="*/ 440904 w 573090"/>
                <a:gd name="connsiteY153" fmla="*/ 34924 h 264348"/>
                <a:gd name="connsiteX154" fmla="*/ 440904 w 573090"/>
                <a:gd name="connsiteY154" fmla="*/ 38071 h 264348"/>
                <a:gd name="connsiteX155" fmla="*/ 441389 w 573090"/>
                <a:gd name="connsiteY155" fmla="*/ 44399 h 264348"/>
                <a:gd name="connsiteX156" fmla="*/ 441685 w 573090"/>
                <a:gd name="connsiteY156" fmla="*/ 45653 h 264348"/>
                <a:gd name="connsiteX157" fmla="*/ 441803 w 573090"/>
                <a:gd name="connsiteY157" fmla="*/ 48243 h 264348"/>
                <a:gd name="connsiteX158" fmla="*/ 442537 w 573090"/>
                <a:gd name="connsiteY158" fmla="*/ 54157 h 264348"/>
                <a:gd name="connsiteX159" fmla="*/ 442631 w 573090"/>
                <a:gd name="connsiteY159" fmla="*/ 55565 h 264348"/>
                <a:gd name="connsiteX160" fmla="*/ 443483 w 573090"/>
                <a:gd name="connsiteY160" fmla="*/ 63608 h 264348"/>
                <a:gd name="connsiteX161" fmla="*/ 445364 w 573090"/>
                <a:gd name="connsiteY161" fmla="*/ 98396 h 264348"/>
                <a:gd name="connsiteX162" fmla="*/ 442738 w 573090"/>
                <a:gd name="connsiteY162" fmla="*/ 126890 h 264348"/>
                <a:gd name="connsiteX163" fmla="*/ 441874 w 573090"/>
                <a:gd name="connsiteY163" fmla="*/ 131172 h 264348"/>
                <a:gd name="connsiteX164" fmla="*/ 426131 w 573090"/>
                <a:gd name="connsiteY164" fmla="*/ 186766 h 264348"/>
                <a:gd name="connsiteX165" fmla="*/ 419566 w 573090"/>
                <a:gd name="connsiteY165" fmla="*/ 199505 h 264348"/>
                <a:gd name="connsiteX166" fmla="*/ 418832 w 573090"/>
                <a:gd name="connsiteY166" fmla="*/ 200593 h 264348"/>
                <a:gd name="connsiteX167" fmla="*/ 349222 w 573090"/>
                <a:gd name="connsiteY167" fmla="*/ 250462 h 264348"/>
                <a:gd name="connsiteX168" fmla="*/ 276643 w 573090"/>
                <a:gd name="connsiteY168" fmla="*/ 261581 h 264348"/>
                <a:gd name="connsiteX169" fmla="*/ 200527 w 573090"/>
                <a:gd name="connsiteY169" fmla="*/ 249894 h 264348"/>
                <a:gd name="connsiteX170" fmla="*/ 198871 w 573090"/>
                <a:gd name="connsiteY170" fmla="*/ 249326 h 264348"/>
                <a:gd name="connsiteX171" fmla="*/ 155413 w 573090"/>
                <a:gd name="connsiteY171" fmla="*/ 226261 h 264348"/>
                <a:gd name="connsiteX172" fmla="*/ 150682 w 573090"/>
                <a:gd name="connsiteY172" fmla="*/ 222334 h 264348"/>
                <a:gd name="connsiteX173" fmla="*/ 123595 w 573090"/>
                <a:gd name="connsiteY173" fmla="*/ 184897 h 264348"/>
                <a:gd name="connsiteX174" fmla="*/ 121064 w 573090"/>
                <a:gd name="connsiteY174" fmla="*/ 179799 h 264348"/>
                <a:gd name="connsiteX175" fmla="*/ 120874 w 573090"/>
                <a:gd name="connsiteY175" fmla="*/ 176097 h 264348"/>
                <a:gd name="connsiteX176" fmla="*/ 121371 w 573090"/>
                <a:gd name="connsiteY176" fmla="*/ 170987 h 264348"/>
                <a:gd name="connsiteX177" fmla="*/ 115918 w 573090"/>
                <a:gd name="connsiteY177" fmla="*/ 128948 h 264348"/>
                <a:gd name="connsiteX178" fmla="*/ 110867 w 573090"/>
                <a:gd name="connsiteY178" fmla="*/ 71817 h 264348"/>
                <a:gd name="connsiteX179" fmla="*/ 106266 w 573090"/>
                <a:gd name="connsiteY179" fmla="*/ 39313 h 264348"/>
                <a:gd name="connsiteX180" fmla="*/ 83887 w 573090"/>
                <a:gd name="connsiteY180" fmla="*/ 19807 h 264348"/>
                <a:gd name="connsiteX181" fmla="*/ 69030 w 573090"/>
                <a:gd name="connsiteY181" fmla="*/ 19346 h 264348"/>
                <a:gd name="connsiteX182" fmla="*/ 38820 w 573090"/>
                <a:gd name="connsiteY182" fmla="*/ 14615 h 264348"/>
                <a:gd name="connsiteX183" fmla="*/ 603 w 573090"/>
                <a:gd name="connsiteY183" fmla="*/ -1472 h 264348"/>
                <a:gd name="connsiteX184" fmla="*/ -1030 w 573090"/>
                <a:gd name="connsiteY184" fmla="*/ -2749 h 264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573090" h="264348">
                  <a:moveTo>
                    <a:pt x="-1030" y="-2749"/>
                  </a:moveTo>
                  <a:cubicBezTo>
                    <a:pt x="1017" y="-2927"/>
                    <a:pt x="2637" y="-1768"/>
                    <a:pt x="4199" y="-786"/>
                  </a:cubicBezTo>
                  <a:cubicBezTo>
                    <a:pt x="10527" y="3200"/>
                    <a:pt x="17447" y="5874"/>
                    <a:pt x="24307" y="8582"/>
                  </a:cubicBezTo>
                  <a:cubicBezTo>
                    <a:pt x="32682" y="11906"/>
                    <a:pt x="41375" y="14378"/>
                    <a:pt x="50247" y="15975"/>
                  </a:cubicBezTo>
                  <a:cubicBezTo>
                    <a:pt x="56670" y="17099"/>
                    <a:pt x="63057" y="18613"/>
                    <a:pt x="69681" y="18187"/>
                  </a:cubicBezTo>
                  <a:cubicBezTo>
                    <a:pt x="75642" y="17856"/>
                    <a:pt x="81616" y="18163"/>
                    <a:pt x="87518" y="19098"/>
                  </a:cubicBezTo>
                  <a:cubicBezTo>
                    <a:pt x="95254" y="20280"/>
                    <a:pt x="104385" y="25544"/>
                    <a:pt x="106444" y="35409"/>
                  </a:cubicBezTo>
                  <a:cubicBezTo>
                    <a:pt x="107272" y="39230"/>
                    <a:pt x="108478" y="42979"/>
                    <a:pt x="108727" y="46918"/>
                  </a:cubicBezTo>
                  <a:cubicBezTo>
                    <a:pt x="108797" y="49757"/>
                    <a:pt x="110725" y="52205"/>
                    <a:pt x="113458" y="52951"/>
                  </a:cubicBezTo>
                  <a:cubicBezTo>
                    <a:pt x="121584" y="56085"/>
                    <a:pt x="130645" y="55707"/>
                    <a:pt x="138463" y="51886"/>
                  </a:cubicBezTo>
                  <a:cubicBezTo>
                    <a:pt x="139374" y="51449"/>
                    <a:pt x="140273" y="50928"/>
                    <a:pt x="141207" y="50538"/>
                  </a:cubicBezTo>
                  <a:cubicBezTo>
                    <a:pt x="143573" y="49556"/>
                    <a:pt x="144460" y="50017"/>
                    <a:pt x="144543" y="52655"/>
                  </a:cubicBezTo>
                  <a:cubicBezTo>
                    <a:pt x="144910" y="64294"/>
                    <a:pt x="147358" y="75661"/>
                    <a:pt x="149192" y="87088"/>
                  </a:cubicBezTo>
                  <a:cubicBezTo>
                    <a:pt x="150268" y="93794"/>
                    <a:pt x="152539" y="100312"/>
                    <a:pt x="154254" y="106924"/>
                  </a:cubicBezTo>
                  <a:cubicBezTo>
                    <a:pt x="156809" y="116765"/>
                    <a:pt x="159068" y="126701"/>
                    <a:pt x="163019" y="136128"/>
                  </a:cubicBezTo>
                  <a:cubicBezTo>
                    <a:pt x="167869" y="147720"/>
                    <a:pt x="173664" y="158709"/>
                    <a:pt x="181944" y="168302"/>
                  </a:cubicBezTo>
                  <a:cubicBezTo>
                    <a:pt x="184310" y="171058"/>
                    <a:pt x="186676" y="173825"/>
                    <a:pt x="189314" y="176345"/>
                  </a:cubicBezTo>
                  <a:cubicBezTo>
                    <a:pt x="190804" y="177599"/>
                    <a:pt x="191372" y="179645"/>
                    <a:pt x="190745" y="181490"/>
                  </a:cubicBezTo>
                  <a:cubicBezTo>
                    <a:pt x="189077" y="186588"/>
                    <a:pt x="190461" y="191012"/>
                    <a:pt x="193832" y="194833"/>
                  </a:cubicBezTo>
                  <a:cubicBezTo>
                    <a:pt x="195618" y="196855"/>
                    <a:pt x="195997" y="199493"/>
                    <a:pt x="197700" y="201599"/>
                  </a:cubicBezTo>
                  <a:cubicBezTo>
                    <a:pt x="201319" y="206034"/>
                    <a:pt x="206394" y="207335"/>
                    <a:pt x="211385" y="208767"/>
                  </a:cubicBezTo>
                  <a:cubicBezTo>
                    <a:pt x="218482" y="210813"/>
                    <a:pt x="225579" y="212990"/>
                    <a:pt x="232866" y="214444"/>
                  </a:cubicBezTo>
                  <a:cubicBezTo>
                    <a:pt x="239265" y="215710"/>
                    <a:pt x="245759" y="216254"/>
                    <a:pt x="252205" y="217165"/>
                  </a:cubicBezTo>
                  <a:cubicBezTo>
                    <a:pt x="261230" y="218454"/>
                    <a:pt x="270255" y="217674"/>
                    <a:pt x="279269" y="217922"/>
                  </a:cubicBezTo>
                  <a:cubicBezTo>
                    <a:pt x="286236" y="217969"/>
                    <a:pt x="293203" y="217437"/>
                    <a:pt x="300075" y="216313"/>
                  </a:cubicBezTo>
                  <a:cubicBezTo>
                    <a:pt x="302287" y="216159"/>
                    <a:pt x="304511" y="216159"/>
                    <a:pt x="306722" y="216313"/>
                  </a:cubicBezTo>
                  <a:cubicBezTo>
                    <a:pt x="307077" y="218170"/>
                    <a:pt x="306048" y="219590"/>
                    <a:pt x="305540" y="220938"/>
                  </a:cubicBezTo>
                  <a:cubicBezTo>
                    <a:pt x="300832" y="232140"/>
                    <a:pt x="301873" y="244938"/>
                    <a:pt x="308319" y="255241"/>
                  </a:cubicBezTo>
                  <a:cubicBezTo>
                    <a:pt x="309751" y="257441"/>
                    <a:pt x="312022" y="256648"/>
                    <a:pt x="313891" y="256281"/>
                  </a:cubicBezTo>
                  <a:cubicBezTo>
                    <a:pt x="316883" y="255702"/>
                    <a:pt x="319911" y="255288"/>
                    <a:pt x="322868" y="254637"/>
                  </a:cubicBezTo>
                  <a:cubicBezTo>
                    <a:pt x="331503" y="252745"/>
                    <a:pt x="340327" y="251810"/>
                    <a:pt x="348891" y="249527"/>
                  </a:cubicBezTo>
                  <a:cubicBezTo>
                    <a:pt x="357514" y="247375"/>
                    <a:pt x="365853" y="244205"/>
                    <a:pt x="373731" y="240065"/>
                  </a:cubicBezTo>
                  <a:cubicBezTo>
                    <a:pt x="375848" y="238882"/>
                    <a:pt x="378935" y="238208"/>
                    <a:pt x="378592" y="234659"/>
                  </a:cubicBezTo>
                  <a:cubicBezTo>
                    <a:pt x="380272" y="232838"/>
                    <a:pt x="382223" y="231264"/>
                    <a:pt x="384364" y="230022"/>
                  </a:cubicBezTo>
                  <a:cubicBezTo>
                    <a:pt x="387144" y="228236"/>
                    <a:pt x="388670" y="225291"/>
                    <a:pt x="390846" y="223162"/>
                  </a:cubicBezTo>
                  <a:cubicBezTo>
                    <a:pt x="397021" y="216916"/>
                    <a:pt x="402083" y="209890"/>
                    <a:pt x="407406" y="202971"/>
                  </a:cubicBezTo>
                  <a:cubicBezTo>
                    <a:pt x="410056" y="199517"/>
                    <a:pt x="413474" y="196962"/>
                    <a:pt x="413723" y="192006"/>
                  </a:cubicBezTo>
                  <a:cubicBezTo>
                    <a:pt x="413888" y="188540"/>
                    <a:pt x="416680" y="186092"/>
                    <a:pt x="418939" y="183608"/>
                  </a:cubicBezTo>
                  <a:cubicBezTo>
                    <a:pt x="421198" y="181124"/>
                    <a:pt x="422369" y="178959"/>
                    <a:pt x="422133" y="175801"/>
                  </a:cubicBezTo>
                  <a:cubicBezTo>
                    <a:pt x="421872" y="172252"/>
                    <a:pt x="423434" y="169260"/>
                    <a:pt x="425575" y="166587"/>
                  </a:cubicBezTo>
                  <a:cubicBezTo>
                    <a:pt x="427609" y="164245"/>
                    <a:pt x="428614" y="161181"/>
                    <a:pt x="428354" y="158094"/>
                  </a:cubicBezTo>
                  <a:cubicBezTo>
                    <a:pt x="428165" y="154853"/>
                    <a:pt x="429052" y="151647"/>
                    <a:pt x="430874" y="148962"/>
                  </a:cubicBezTo>
                  <a:cubicBezTo>
                    <a:pt x="432518" y="146502"/>
                    <a:pt x="433121" y="143497"/>
                    <a:pt x="432565" y="140600"/>
                  </a:cubicBezTo>
                  <a:cubicBezTo>
                    <a:pt x="431844" y="136838"/>
                    <a:pt x="432435" y="132934"/>
                    <a:pt x="434269" y="129564"/>
                  </a:cubicBezTo>
                  <a:cubicBezTo>
                    <a:pt x="435605" y="127257"/>
                    <a:pt x="435853" y="124477"/>
                    <a:pt x="434931" y="121982"/>
                  </a:cubicBezTo>
                  <a:cubicBezTo>
                    <a:pt x="434611" y="121319"/>
                    <a:pt x="434481" y="120574"/>
                    <a:pt x="434564" y="119841"/>
                  </a:cubicBezTo>
                  <a:cubicBezTo>
                    <a:pt x="436812" y="111774"/>
                    <a:pt x="435061" y="103458"/>
                    <a:pt x="436137" y="95344"/>
                  </a:cubicBezTo>
                  <a:cubicBezTo>
                    <a:pt x="436469" y="92848"/>
                    <a:pt x="436954" y="90471"/>
                    <a:pt x="435972" y="88046"/>
                  </a:cubicBezTo>
                  <a:cubicBezTo>
                    <a:pt x="435629" y="87383"/>
                    <a:pt x="435463" y="86662"/>
                    <a:pt x="435475" y="85916"/>
                  </a:cubicBezTo>
                  <a:cubicBezTo>
                    <a:pt x="436433" y="77932"/>
                    <a:pt x="434777" y="70031"/>
                    <a:pt x="434552" y="62094"/>
                  </a:cubicBezTo>
                  <a:cubicBezTo>
                    <a:pt x="434399" y="55719"/>
                    <a:pt x="433902" y="49355"/>
                    <a:pt x="433062" y="43027"/>
                  </a:cubicBezTo>
                  <a:cubicBezTo>
                    <a:pt x="432565" y="38390"/>
                    <a:pt x="432920" y="33694"/>
                    <a:pt x="434091" y="29175"/>
                  </a:cubicBezTo>
                  <a:cubicBezTo>
                    <a:pt x="434895" y="25627"/>
                    <a:pt x="437829" y="22942"/>
                    <a:pt x="441436" y="22469"/>
                  </a:cubicBezTo>
                  <a:cubicBezTo>
                    <a:pt x="446464" y="21534"/>
                    <a:pt x="451574" y="21191"/>
                    <a:pt x="456683" y="21463"/>
                  </a:cubicBezTo>
                  <a:cubicBezTo>
                    <a:pt x="457854" y="21428"/>
                    <a:pt x="459014" y="21641"/>
                    <a:pt x="460102" y="22078"/>
                  </a:cubicBezTo>
                  <a:cubicBezTo>
                    <a:pt x="464656" y="24491"/>
                    <a:pt x="470050" y="24764"/>
                    <a:pt x="474816" y="22812"/>
                  </a:cubicBezTo>
                  <a:cubicBezTo>
                    <a:pt x="479985" y="20943"/>
                    <a:pt x="484528" y="22942"/>
                    <a:pt x="488135" y="26987"/>
                  </a:cubicBezTo>
                  <a:cubicBezTo>
                    <a:pt x="488750" y="27981"/>
                    <a:pt x="489838" y="28229"/>
                    <a:pt x="490761" y="28750"/>
                  </a:cubicBezTo>
                  <a:cubicBezTo>
                    <a:pt x="491021" y="29081"/>
                    <a:pt x="491376" y="29306"/>
                    <a:pt x="491636" y="29625"/>
                  </a:cubicBezTo>
                  <a:lnTo>
                    <a:pt x="493387" y="29625"/>
                  </a:lnTo>
                  <a:cubicBezTo>
                    <a:pt x="494759" y="31553"/>
                    <a:pt x="493706" y="33233"/>
                    <a:pt x="492713" y="34794"/>
                  </a:cubicBezTo>
                  <a:cubicBezTo>
                    <a:pt x="490879" y="37645"/>
                    <a:pt x="490643" y="40354"/>
                    <a:pt x="492819" y="43157"/>
                  </a:cubicBezTo>
                  <a:cubicBezTo>
                    <a:pt x="493943" y="44505"/>
                    <a:pt x="494452" y="46268"/>
                    <a:pt x="494215" y="48007"/>
                  </a:cubicBezTo>
                  <a:cubicBezTo>
                    <a:pt x="494108" y="48598"/>
                    <a:pt x="493967" y="49178"/>
                    <a:pt x="493801" y="49745"/>
                  </a:cubicBezTo>
                  <a:cubicBezTo>
                    <a:pt x="493730" y="50301"/>
                    <a:pt x="493730" y="50881"/>
                    <a:pt x="493801" y="51437"/>
                  </a:cubicBezTo>
                  <a:cubicBezTo>
                    <a:pt x="493931" y="52004"/>
                    <a:pt x="494097" y="52560"/>
                    <a:pt x="494227" y="53128"/>
                  </a:cubicBezTo>
                  <a:cubicBezTo>
                    <a:pt x="494594" y="55352"/>
                    <a:pt x="494321" y="57635"/>
                    <a:pt x="493446" y="59705"/>
                  </a:cubicBezTo>
                  <a:cubicBezTo>
                    <a:pt x="493245" y="60249"/>
                    <a:pt x="493068" y="60805"/>
                    <a:pt x="492937" y="61372"/>
                  </a:cubicBezTo>
                  <a:cubicBezTo>
                    <a:pt x="492878" y="61952"/>
                    <a:pt x="492902" y="62544"/>
                    <a:pt x="493020" y="63111"/>
                  </a:cubicBezTo>
                  <a:cubicBezTo>
                    <a:pt x="493198" y="63727"/>
                    <a:pt x="493375" y="64294"/>
                    <a:pt x="493493" y="64968"/>
                  </a:cubicBezTo>
                  <a:cubicBezTo>
                    <a:pt x="493742" y="70977"/>
                    <a:pt x="493210" y="76974"/>
                    <a:pt x="493493" y="82983"/>
                  </a:cubicBezTo>
                  <a:cubicBezTo>
                    <a:pt x="493375" y="83610"/>
                    <a:pt x="493198" y="84237"/>
                    <a:pt x="493032" y="84864"/>
                  </a:cubicBezTo>
                  <a:cubicBezTo>
                    <a:pt x="492784" y="85834"/>
                    <a:pt x="492736" y="86839"/>
                    <a:pt x="492890" y="87833"/>
                  </a:cubicBezTo>
                  <a:cubicBezTo>
                    <a:pt x="493044" y="88424"/>
                    <a:pt x="493245" y="88992"/>
                    <a:pt x="493482" y="89548"/>
                  </a:cubicBezTo>
                  <a:cubicBezTo>
                    <a:pt x="494333" y="91310"/>
                    <a:pt x="494582" y="93309"/>
                    <a:pt x="494168" y="95226"/>
                  </a:cubicBezTo>
                  <a:cubicBezTo>
                    <a:pt x="494061" y="95876"/>
                    <a:pt x="493943" y="96515"/>
                    <a:pt x="493896" y="97177"/>
                  </a:cubicBezTo>
                  <a:cubicBezTo>
                    <a:pt x="495126" y="102204"/>
                    <a:pt x="495705" y="107373"/>
                    <a:pt x="495623" y="112554"/>
                  </a:cubicBezTo>
                  <a:cubicBezTo>
                    <a:pt x="495741" y="112956"/>
                    <a:pt x="495847" y="113370"/>
                    <a:pt x="496001" y="113737"/>
                  </a:cubicBezTo>
                  <a:cubicBezTo>
                    <a:pt x="496096" y="113915"/>
                    <a:pt x="496178" y="114116"/>
                    <a:pt x="496285" y="114293"/>
                  </a:cubicBezTo>
                  <a:lnTo>
                    <a:pt x="496983" y="115358"/>
                  </a:lnTo>
                  <a:cubicBezTo>
                    <a:pt x="498461" y="117534"/>
                    <a:pt x="499147" y="120148"/>
                    <a:pt x="498934" y="122762"/>
                  </a:cubicBezTo>
                  <a:cubicBezTo>
                    <a:pt x="498793" y="124643"/>
                    <a:pt x="499171" y="126524"/>
                    <a:pt x="500035" y="128203"/>
                  </a:cubicBezTo>
                  <a:cubicBezTo>
                    <a:pt x="500248" y="128546"/>
                    <a:pt x="500449" y="128889"/>
                    <a:pt x="500650" y="129232"/>
                  </a:cubicBezTo>
                  <a:lnTo>
                    <a:pt x="500981" y="129717"/>
                  </a:lnTo>
                  <a:cubicBezTo>
                    <a:pt x="501217" y="130013"/>
                    <a:pt x="501442" y="130332"/>
                    <a:pt x="501667" y="130640"/>
                  </a:cubicBezTo>
                  <a:cubicBezTo>
                    <a:pt x="502105" y="131243"/>
                    <a:pt x="502495" y="131882"/>
                    <a:pt x="502850" y="132532"/>
                  </a:cubicBezTo>
                  <a:cubicBezTo>
                    <a:pt x="503134" y="133017"/>
                    <a:pt x="503382" y="133526"/>
                    <a:pt x="503583" y="134047"/>
                  </a:cubicBezTo>
                  <a:cubicBezTo>
                    <a:pt x="503796" y="134756"/>
                    <a:pt x="503973" y="135466"/>
                    <a:pt x="504115" y="136187"/>
                  </a:cubicBezTo>
                  <a:cubicBezTo>
                    <a:pt x="504281" y="136732"/>
                    <a:pt x="504447" y="137264"/>
                    <a:pt x="504588" y="137820"/>
                  </a:cubicBezTo>
                  <a:cubicBezTo>
                    <a:pt x="504979" y="139547"/>
                    <a:pt x="504801" y="141439"/>
                    <a:pt x="506126" y="142882"/>
                  </a:cubicBezTo>
                  <a:cubicBezTo>
                    <a:pt x="506398" y="143154"/>
                    <a:pt x="506658" y="143450"/>
                    <a:pt x="506930" y="143734"/>
                  </a:cubicBezTo>
                  <a:lnTo>
                    <a:pt x="507333" y="144160"/>
                  </a:lnTo>
                  <a:cubicBezTo>
                    <a:pt x="507628" y="144432"/>
                    <a:pt x="507900" y="144716"/>
                    <a:pt x="508149" y="145012"/>
                  </a:cubicBezTo>
                  <a:cubicBezTo>
                    <a:pt x="510089" y="147247"/>
                    <a:pt x="511378" y="149968"/>
                    <a:pt x="511851" y="152889"/>
                  </a:cubicBezTo>
                  <a:cubicBezTo>
                    <a:pt x="511958" y="153209"/>
                    <a:pt x="512064" y="153552"/>
                    <a:pt x="512182" y="153871"/>
                  </a:cubicBezTo>
                  <a:lnTo>
                    <a:pt x="512431" y="154297"/>
                  </a:lnTo>
                  <a:cubicBezTo>
                    <a:pt x="512667" y="154533"/>
                    <a:pt x="512892" y="154782"/>
                    <a:pt x="513140" y="154995"/>
                  </a:cubicBezTo>
                  <a:cubicBezTo>
                    <a:pt x="513685" y="155397"/>
                    <a:pt x="514229" y="155799"/>
                    <a:pt x="514749" y="156237"/>
                  </a:cubicBezTo>
                  <a:cubicBezTo>
                    <a:pt x="515021" y="156461"/>
                    <a:pt x="515270" y="156698"/>
                    <a:pt x="515518" y="156946"/>
                  </a:cubicBezTo>
                  <a:cubicBezTo>
                    <a:pt x="515766" y="157195"/>
                    <a:pt x="515778" y="157195"/>
                    <a:pt x="515908" y="157313"/>
                  </a:cubicBezTo>
                  <a:cubicBezTo>
                    <a:pt x="516038" y="157431"/>
                    <a:pt x="516441" y="157810"/>
                    <a:pt x="516689" y="158070"/>
                  </a:cubicBezTo>
                  <a:cubicBezTo>
                    <a:pt x="516937" y="158330"/>
                    <a:pt x="516949" y="158342"/>
                    <a:pt x="517091" y="158472"/>
                  </a:cubicBezTo>
                  <a:cubicBezTo>
                    <a:pt x="517363" y="158744"/>
                    <a:pt x="517612" y="159028"/>
                    <a:pt x="517848" y="159324"/>
                  </a:cubicBezTo>
                  <a:cubicBezTo>
                    <a:pt x="519031" y="160850"/>
                    <a:pt x="519551" y="162754"/>
                    <a:pt x="520379" y="164481"/>
                  </a:cubicBezTo>
                  <a:cubicBezTo>
                    <a:pt x="520699" y="164942"/>
                    <a:pt x="521101" y="165345"/>
                    <a:pt x="521562" y="165664"/>
                  </a:cubicBezTo>
                  <a:cubicBezTo>
                    <a:pt x="523609" y="166847"/>
                    <a:pt x="525915" y="167675"/>
                    <a:pt x="527228" y="169839"/>
                  </a:cubicBezTo>
                  <a:cubicBezTo>
                    <a:pt x="527571" y="170312"/>
                    <a:pt x="527902" y="170797"/>
                    <a:pt x="528257" y="171259"/>
                  </a:cubicBezTo>
                  <a:cubicBezTo>
                    <a:pt x="529239" y="172418"/>
                    <a:pt x="530102" y="173684"/>
                    <a:pt x="530824" y="175020"/>
                  </a:cubicBezTo>
                  <a:cubicBezTo>
                    <a:pt x="531155" y="175458"/>
                    <a:pt x="531557" y="175824"/>
                    <a:pt x="532007" y="176120"/>
                  </a:cubicBezTo>
                  <a:cubicBezTo>
                    <a:pt x="533202" y="176605"/>
                    <a:pt x="534361" y="177173"/>
                    <a:pt x="535484" y="177800"/>
                  </a:cubicBezTo>
                  <a:cubicBezTo>
                    <a:pt x="535946" y="178096"/>
                    <a:pt x="536407" y="178415"/>
                    <a:pt x="536868" y="178723"/>
                  </a:cubicBezTo>
                  <a:cubicBezTo>
                    <a:pt x="537968" y="179397"/>
                    <a:pt x="538891" y="180319"/>
                    <a:pt x="539577" y="181419"/>
                  </a:cubicBezTo>
                  <a:cubicBezTo>
                    <a:pt x="539873" y="181845"/>
                    <a:pt x="540180" y="182295"/>
                    <a:pt x="540511" y="182709"/>
                  </a:cubicBezTo>
                  <a:cubicBezTo>
                    <a:pt x="541067" y="183359"/>
                    <a:pt x="541600" y="184034"/>
                    <a:pt x="542167" y="184684"/>
                  </a:cubicBezTo>
                  <a:cubicBezTo>
                    <a:pt x="542522" y="185003"/>
                    <a:pt x="542960" y="185252"/>
                    <a:pt x="543421" y="185382"/>
                  </a:cubicBezTo>
                  <a:cubicBezTo>
                    <a:pt x="544450" y="185465"/>
                    <a:pt x="545468" y="185618"/>
                    <a:pt x="546485" y="185820"/>
                  </a:cubicBezTo>
                  <a:cubicBezTo>
                    <a:pt x="546993" y="185985"/>
                    <a:pt x="547490" y="186198"/>
                    <a:pt x="547952" y="186470"/>
                  </a:cubicBezTo>
                  <a:cubicBezTo>
                    <a:pt x="548578" y="186801"/>
                    <a:pt x="549170" y="187203"/>
                    <a:pt x="549726" y="187653"/>
                  </a:cubicBezTo>
                  <a:cubicBezTo>
                    <a:pt x="550116" y="187984"/>
                    <a:pt x="550495" y="188351"/>
                    <a:pt x="550909" y="188729"/>
                  </a:cubicBezTo>
                  <a:cubicBezTo>
                    <a:pt x="551323" y="189108"/>
                    <a:pt x="551843" y="189664"/>
                    <a:pt x="552352" y="190090"/>
                  </a:cubicBezTo>
                  <a:cubicBezTo>
                    <a:pt x="552742" y="190362"/>
                    <a:pt x="553168" y="190563"/>
                    <a:pt x="553617" y="190693"/>
                  </a:cubicBezTo>
                  <a:cubicBezTo>
                    <a:pt x="554244" y="190823"/>
                    <a:pt x="554883" y="190929"/>
                    <a:pt x="555498" y="191119"/>
                  </a:cubicBezTo>
                  <a:lnTo>
                    <a:pt x="556870" y="191592"/>
                  </a:lnTo>
                  <a:cubicBezTo>
                    <a:pt x="557343" y="191710"/>
                    <a:pt x="557805" y="191864"/>
                    <a:pt x="558266" y="192030"/>
                  </a:cubicBezTo>
                  <a:cubicBezTo>
                    <a:pt x="558715" y="192207"/>
                    <a:pt x="559189" y="192337"/>
                    <a:pt x="559662" y="192420"/>
                  </a:cubicBezTo>
                  <a:lnTo>
                    <a:pt x="560655" y="192420"/>
                  </a:lnTo>
                  <a:cubicBezTo>
                    <a:pt x="561329" y="192420"/>
                    <a:pt x="562016" y="192420"/>
                    <a:pt x="562690" y="192503"/>
                  </a:cubicBezTo>
                  <a:cubicBezTo>
                    <a:pt x="563352" y="192550"/>
                    <a:pt x="563991" y="192834"/>
                    <a:pt x="564476" y="193295"/>
                  </a:cubicBezTo>
                  <a:cubicBezTo>
                    <a:pt x="564772" y="193449"/>
                    <a:pt x="564724" y="194241"/>
                    <a:pt x="565363" y="193745"/>
                  </a:cubicBezTo>
                  <a:cubicBezTo>
                    <a:pt x="565623" y="193567"/>
                    <a:pt x="565907" y="193413"/>
                    <a:pt x="566191" y="193271"/>
                  </a:cubicBezTo>
                  <a:cubicBezTo>
                    <a:pt x="566652" y="193011"/>
                    <a:pt x="567149" y="192822"/>
                    <a:pt x="567658" y="192704"/>
                  </a:cubicBezTo>
                  <a:cubicBezTo>
                    <a:pt x="568426" y="192562"/>
                    <a:pt x="569231" y="192656"/>
                    <a:pt x="569952" y="192952"/>
                  </a:cubicBezTo>
                  <a:cubicBezTo>
                    <a:pt x="570544" y="193212"/>
                    <a:pt x="571076" y="193591"/>
                    <a:pt x="571502" y="194064"/>
                  </a:cubicBezTo>
                  <a:cubicBezTo>
                    <a:pt x="572247" y="194951"/>
                    <a:pt x="572247" y="196240"/>
                    <a:pt x="571502" y="197127"/>
                  </a:cubicBezTo>
                  <a:cubicBezTo>
                    <a:pt x="554942" y="196442"/>
                    <a:pt x="539068" y="193839"/>
                    <a:pt x="527003" y="180769"/>
                  </a:cubicBezTo>
                  <a:cubicBezTo>
                    <a:pt x="524756" y="178332"/>
                    <a:pt x="521752" y="176653"/>
                    <a:pt x="519528" y="174145"/>
                  </a:cubicBezTo>
                  <a:cubicBezTo>
                    <a:pt x="513507" y="166930"/>
                    <a:pt x="507214" y="159892"/>
                    <a:pt x="502968" y="151363"/>
                  </a:cubicBezTo>
                  <a:cubicBezTo>
                    <a:pt x="496368" y="137536"/>
                    <a:pt x="491731" y="122857"/>
                    <a:pt x="489200" y="107740"/>
                  </a:cubicBezTo>
                  <a:cubicBezTo>
                    <a:pt x="487544" y="97095"/>
                    <a:pt x="485072" y="86532"/>
                    <a:pt x="484930" y="75685"/>
                  </a:cubicBezTo>
                  <a:cubicBezTo>
                    <a:pt x="484788" y="64294"/>
                    <a:pt x="486030" y="52963"/>
                    <a:pt x="486893" y="41607"/>
                  </a:cubicBezTo>
                  <a:cubicBezTo>
                    <a:pt x="487142" y="38260"/>
                    <a:pt x="487307" y="34901"/>
                    <a:pt x="487697" y="31577"/>
                  </a:cubicBezTo>
                  <a:cubicBezTo>
                    <a:pt x="487934" y="29495"/>
                    <a:pt x="487130" y="28549"/>
                    <a:pt x="485131" y="28466"/>
                  </a:cubicBezTo>
                  <a:cubicBezTo>
                    <a:pt x="481925" y="28324"/>
                    <a:pt x="478708" y="28076"/>
                    <a:pt x="475514" y="28099"/>
                  </a:cubicBezTo>
                  <a:cubicBezTo>
                    <a:pt x="472451" y="28229"/>
                    <a:pt x="469375" y="28040"/>
                    <a:pt x="466347" y="27555"/>
                  </a:cubicBezTo>
                  <a:cubicBezTo>
                    <a:pt x="461131" y="26561"/>
                    <a:pt x="455879" y="26999"/>
                    <a:pt x="450639" y="26964"/>
                  </a:cubicBezTo>
                  <a:cubicBezTo>
                    <a:pt x="449326" y="27614"/>
                    <a:pt x="447918" y="27188"/>
                    <a:pt x="446570" y="27319"/>
                  </a:cubicBezTo>
                  <a:cubicBezTo>
                    <a:pt x="445553" y="27378"/>
                    <a:pt x="444536" y="26833"/>
                    <a:pt x="443506" y="27236"/>
                  </a:cubicBezTo>
                  <a:lnTo>
                    <a:pt x="443057" y="27354"/>
                  </a:lnTo>
                  <a:lnTo>
                    <a:pt x="442217" y="27650"/>
                  </a:lnTo>
                  <a:cubicBezTo>
                    <a:pt x="441957" y="27780"/>
                    <a:pt x="441720" y="27934"/>
                    <a:pt x="441496" y="28111"/>
                  </a:cubicBezTo>
                  <a:cubicBezTo>
                    <a:pt x="441496" y="28111"/>
                    <a:pt x="441224" y="28442"/>
                    <a:pt x="441235" y="28454"/>
                  </a:cubicBezTo>
                  <a:cubicBezTo>
                    <a:pt x="441070" y="28880"/>
                    <a:pt x="440952" y="29329"/>
                    <a:pt x="440904" y="29791"/>
                  </a:cubicBezTo>
                  <a:cubicBezTo>
                    <a:pt x="440904" y="30323"/>
                    <a:pt x="440904" y="30843"/>
                    <a:pt x="440904" y="31376"/>
                  </a:cubicBezTo>
                  <a:lnTo>
                    <a:pt x="440904" y="34924"/>
                  </a:lnTo>
                  <a:cubicBezTo>
                    <a:pt x="440904" y="35965"/>
                    <a:pt x="440904" y="37018"/>
                    <a:pt x="440904" y="38071"/>
                  </a:cubicBezTo>
                  <a:cubicBezTo>
                    <a:pt x="441212" y="40164"/>
                    <a:pt x="440999" y="42305"/>
                    <a:pt x="441389" y="44399"/>
                  </a:cubicBezTo>
                  <a:cubicBezTo>
                    <a:pt x="441531" y="44801"/>
                    <a:pt x="441626" y="45227"/>
                    <a:pt x="441685" y="45653"/>
                  </a:cubicBezTo>
                  <a:cubicBezTo>
                    <a:pt x="441768" y="46516"/>
                    <a:pt x="441756" y="47380"/>
                    <a:pt x="441803" y="48243"/>
                  </a:cubicBezTo>
                  <a:cubicBezTo>
                    <a:pt x="442134" y="50195"/>
                    <a:pt x="441910" y="52217"/>
                    <a:pt x="442537" y="54157"/>
                  </a:cubicBezTo>
                  <a:cubicBezTo>
                    <a:pt x="442596" y="54618"/>
                    <a:pt x="442631" y="55092"/>
                    <a:pt x="442631" y="55565"/>
                  </a:cubicBezTo>
                  <a:cubicBezTo>
                    <a:pt x="442702" y="58262"/>
                    <a:pt x="442986" y="60959"/>
                    <a:pt x="443483" y="63608"/>
                  </a:cubicBezTo>
                  <a:cubicBezTo>
                    <a:pt x="444701" y="75165"/>
                    <a:pt x="445328" y="86780"/>
                    <a:pt x="445364" y="98396"/>
                  </a:cubicBezTo>
                  <a:cubicBezTo>
                    <a:pt x="445529" y="107965"/>
                    <a:pt x="444654" y="117522"/>
                    <a:pt x="442738" y="126890"/>
                  </a:cubicBezTo>
                  <a:cubicBezTo>
                    <a:pt x="442454" y="128321"/>
                    <a:pt x="442276" y="129776"/>
                    <a:pt x="441874" y="131172"/>
                  </a:cubicBezTo>
                  <a:cubicBezTo>
                    <a:pt x="436492" y="149660"/>
                    <a:pt x="432565" y="168574"/>
                    <a:pt x="426131" y="186766"/>
                  </a:cubicBezTo>
                  <a:cubicBezTo>
                    <a:pt x="424510" y="191320"/>
                    <a:pt x="422937" y="195862"/>
                    <a:pt x="419566" y="199505"/>
                  </a:cubicBezTo>
                  <a:cubicBezTo>
                    <a:pt x="419282" y="199836"/>
                    <a:pt x="419033" y="200203"/>
                    <a:pt x="418832" y="200593"/>
                  </a:cubicBezTo>
                  <a:cubicBezTo>
                    <a:pt x="402864" y="227314"/>
                    <a:pt x="378710" y="243176"/>
                    <a:pt x="349222" y="250462"/>
                  </a:cubicBezTo>
                  <a:cubicBezTo>
                    <a:pt x="325459" y="256376"/>
                    <a:pt x="301341" y="261510"/>
                    <a:pt x="276643" y="261581"/>
                  </a:cubicBezTo>
                  <a:cubicBezTo>
                    <a:pt x="250715" y="261581"/>
                    <a:pt x="224976" y="259747"/>
                    <a:pt x="200527" y="249894"/>
                  </a:cubicBezTo>
                  <a:cubicBezTo>
                    <a:pt x="199983" y="249669"/>
                    <a:pt x="199439" y="249480"/>
                    <a:pt x="198871" y="249326"/>
                  </a:cubicBezTo>
                  <a:cubicBezTo>
                    <a:pt x="182654" y="244903"/>
                    <a:pt x="168898" y="235818"/>
                    <a:pt x="155413" y="226261"/>
                  </a:cubicBezTo>
                  <a:cubicBezTo>
                    <a:pt x="153698" y="225125"/>
                    <a:pt x="152113" y="223812"/>
                    <a:pt x="150682" y="222334"/>
                  </a:cubicBezTo>
                  <a:cubicBezTo>
                    <a:pt x="140226" y="210884"/>
                    <a:pt x="129911" y="199339"/>
                    <a:pt x="123595" y="184897"/>
                  </a:cubicBezTo>
                  <a:cubicBezTo>
                    <a:pt x="122838" y="183158"/>
                    <a:pt x="121974" y="181467"/>
                    <a:pt x="121064" y="179799"/>
                  </a:cubicBezTo>
                  <a:cubicBezTo>
                    <a:pt x="120306" y="178699"/>
                    <a:pt x="120236" y="177268"/>
                    <a:pt x="120874" y="176097"/>
                  </a:cubicBezTo>
                  <a:cubicBezTo>
                    <a:pt x="121702" y="174523"/>
                    <a:pt x="121880" y="172690"/>
                    <a:pt x="121371" y="170987"/>
                  </a:cubicBezTo>
                  <a:cubicBezTo>
                    <a:pt x="117479" y="157242"/>
                    <a:pt x="117207" y="143036"/>
                    <a:pt x="115918" y="128948"/>
                  </a:cubicBezTo>
                  <a:cubicBezTo>
                    <a:pt x="114179" y="109905"/>
                    <a:pt x="113411" y="90790"/>
                    <a:pt x="110867" y="71817"/>
                  </a:cubicBezTo>
                  <a:cubicBezTo>
                    <a:pt x="109413" y="60970"/>
                    <a:pt x="108502" y="50053"/>
                    <a:pt x="106266" y="39313"/>
                  </a:cubicBezTo>
                  <a:cubicBezTo>
                    <a:pt x="103735" y="27212"/>
                    <a:pt x="96295" y="20600"/>
                    <a:pt x="83887" y="19807"/>
                  </a:cubicBezTo>
                  <a:cubicBezTo>
                    <a:pt x="78942" y="19488"/>
                    <a:pt x="73998" y="19370"/>
                    <a:pt x="69030" y="19346"/>
                  </a:cubicBezTo>
                  <a:cubicBezTo>
                    <a:pt x="58799" y="19086"/>
                    <a:pt x="48638" y="17501"/>
                    <a:pt x="38820" y="14615"/>
                  </a:cubicBezTo>
                  <a:cubicBezTo>
                    <a:pt x="25407" y="11031"/>
                    <a:pt x="12538" y="5625"/>
                    <a:pt x="603" y="-1472"/>
                  </a:cubicBezTo>
                  <a:cubicBezTo>
                    <a:pt x="23" y="-1862"/>
                    <a:pt x="-521" y="-2288"/>
                    <a:pt x="-1030" y="-2749"/>
                  </a:cubicBezTo>
                  <a:close/>
                </a:path>
              </a:pathLst>
            </a:custGeom>
            <a:solidFill>
              <a:srgbClr val="020202"/>
            </a:solidFill>
            <a:ln w="1171" cap="flat">
              <a:noFill/>
              <a:prstDash val="solid"/>
              <a:miter/>
            </a:ln>
          </p:spPr>
          <p:txBody>
            <a:bodyPr rtlCol="0" anchor="ctr"/>
            <a:lstStyle/>
            <a:p>
              <a:endParaRPr lang="es-CO"/>
            </a:p>
          </p:txBody>
        </p:sp>
        <p:sp>
          <p:nvSpPr>
            <p:cNvPr id="408" name="Freeform: Shape 407">
              <a:extLst>
                <a:ext uri="{FF2B5EF4-FFF2-40B4-BE49-F238E27FC236}">
                  <a16:creationId xmlns:a16="http://schemas.microsoft.com/office/drawing/2014/main" id="{60AD063A-949B-18D9-6A1A-9B291E1950D2}"/>
                </a:ext>
              </a:extLst>
            </p:cNvPr>
            <p:cNvSpPr/>
            <p:nvPr/>
          </p:nvSpPr>
          <p:spPr>
            <a:xfrm rot="19975584">
              <a:off x="12958544" y="5997336"/>
              <a:ext cx="314419" cy="215544"/>
            </a:xfrm>
            <a:custGeom>
              <a:avLst/>
              <a:gdLst>
                <a:gd name="connsiteX0" fmla="*/ 288062 w 314419"/>
                <a:gd name="connsiteY0" fmla="*/ 135488 h 215544"/>
                <a:gd name="connsiteX1" fmla="*/ 290535 w 314419"/>
                <a:gd name="connsiteY1" fmla="*/ 140433 h 215544"/>
                <a:gd name="connsiteX2" fmla="*/ 311944 w 314419"/>
                <a:gd name="connsiteY2" fmla="*/ 171707 h 215544"/>
                <a:gd name="connsiteX3" fmla="*/ 313328 w 314419"/>
                <a:gd name="connsiteY3" fmla="*/ 176628 h 215544"/>
                <a:gd name="connsiteX4" fmla="*/ 306231 w 314419"/>
                <a:gd name="connsiteY4" fmla="*/ 196511 h 215544"/>
                <a:gd name="connsiteX5" fmla="*/ 281912 w 314419"/>
                <a:gd name="connsiteY5" fmla="*/ 212066 h 215544"/>
                <a:gd name="connsiteX6" fmla="*/ 259923 w 314419"/>
                <a:gd name="connsiteY6" fmla="*/ 209026 h 215544"/>
                <a:gd name="connsiteX7" fmla="*/ 246320 w 314419"/>
                <a:gd name="connsiteY7" fmla="*/ 197647 h 215544"/>
                <a:gd name="connsiteX8" fmla="*/ 243256 w 314419"/>
                <a:gd name="connsiteY8" fmla="*/ 193980 h 215544"/>
                <a:gd name="connsiteX9" fmla="*/ 239921 w 314419"/>
                <a:gd name="connsiteY9" fmla="*/ 187959 h 215544"/>
                <a:gd name="connsiteX10" fmla="*/ 233107 w 314419"/>
                <a:gd name="connsiteY10" fmla="*/ 181643 h 215544"/>
                <a:gd name="connsiteX11" fmla="*/ 223112 w 314419"/>
                <a:gd name="connsiteY11" fmla="*/ 178839 h 215544"/>
                <a:gd name="connsiteX12" fmla="*/ 221385 w 314419"/>
                <a:gd name="connsiteY12" fmla="*/ 178686 h 215544"/>
                <a:gd name="connsiteX13" fmla="*/ 213827 w 314419"/>
                <a:gd name="connsiteY13" fmla="*/ 176001 h 215544"/>
                <a:gd name="connsiteX14" fmla="*/ 195872 w 314419"/>
                <a:gd name="connsiteY14" fmla="*/ 156637 h 215544"/>
                <a:gd name="connsiteX15" fmla="*/ 173398 w 314419"/>
                <a:gd name="connsiteY15" fmla="*/ 124346 h 215544"/>
                <a:gd name="connsiteX16" fmla="*/ 163663 w 314419"/>
                <a:gd name="connsiteY16" fmla="*/ 111027 h 215544"/>
                <a:gd name="connsiteX17" fmla="*/ 163048 w 314419"/>
                <a:gd name="connsiteY17" fmla="*/ 110022 h 215544"/>
                <a:gd name="connsiteX18" fmla="*/ 162397 w 314419"/>
                <a:gd name="connsiteY18" fmla="*/ 109075 h 215544"/>
                <a:gd name="connsiteX19" fmla="*/ 161758 w 314419"/>
                <a:gd name="connsiteY19" fmla="*/ 108141 h 215544"/>
                <a:gd name="connsiteX20" fmla="*/ 159665 w 314419"/>
                <a:gd name="connsiteY20" fmla="*/ 105574 h 215544"/>
                <a:gd name="connsiteX21" fmla="*/ 158943 w 314419"/>
                <a:gd name="connsiteY21" fmla="*/ 104805 h 215544"/>
                <a:gd name="connsiteX22" fmla="*/ 158257 w 314419"/>
                <a:gd name="connsiteY22" fmla="*/ 104036 h 215544"/>
                <a:gd name="connsiteX23" fmla="*/ 157902 w 314419"/>
                <a:gd name="connsiteY23" fmla="*/ 103658 h 215544"/>
                <a:gd name="connsiteX24" fmla="*/ 157193 w 314419"/>
                <a:gd name="connsiteY24" fmla="*/ 102925 h 215544"/>
                <a:gd name="connsiteX25" fmla="*/ 156826 w 314419"/>
                <a:gd name="connsiteY25" fmla="*/ 102558 h 215544"/>
                <a:gd name="connsiteX26" fmla="*/ 156140 w 314419"/>
                <a:gd name="connsiteY26" fmla="*/ 101765 h 215544"/>
                <a:gd name="connsiteX27" fmla="*/ 155525 w 314419"/>
                <a:gd name="connsiteY27" fmla="*/ 100926 h 215544"/>
                <a:gd name="connsiteX28" fmla="*/ 153514 w 314419"/>
                <a:gd name="connsiteY28" fmla="*/ 98560 h 215544"/>
                <a:gd name="connsiteX29" fmla="*/ 152804 w 314419"/>
                <a:gd name="connsiteY29" fmla="*/ 97815 h 215544"/>
                <a:gd name="connsiteX30" fmla="*/ 152142 w 314419"/>
                <a:gd name="connsiteY30" fmla="*/ 97070 h 215544"/>
                <a:gd name="connsiteX31" fmla="*/ 151799 w 314419"/>
                <a:gd name="connsiteY31" fmla="*/ 96703 h 215544"/>
                <a:gd name="connsiteX32" fmla="*/ 151125 w 314419"/>
                <a:gd name="connsiteY32" fmla="*/ 95993 h 215544"/>
                <a:gd name="connsiteX33" fmla="*/ 150782 w 314419"/>
                <a:gd name="connsiteY33" fmla="*/ 95638 h 215544"/>
                <a:gd name="connsiteX34" fmla="*/ 150131 w 314419"/>
                <a:gd name="connsiteY34" fmla="*/ 94905 h 215544"/>
                <a:gd name="connsiteX35" fmla="*/ 149551 w 314419"/>
                <a:gd name="connsiteY35" fmla="*/ 94124 h 215544"/>
                <a:gd name="connsiteX36" fmla="*/ 148144 w 314419"/>
                <a:gd name="connsiteY36" fmla="*/ 92776 h 215544"/>
                <a:gd name="connsiteX37" fmla="*/ 147292 w 314419"/>
                <a:gd name="connsiteY37" fmla="*/ 92137 h 215544"/>
                <a:gd name="connsiteX38" fmla="*/ 146535 w 314419"/>
                <a:gd name="connsiteY38" fmla="*/ 91356 h 215544"/>
                <a:gd name="connsiteX39" fmla="*/ 145861 w 314419"/>
                <a:gd name="connsiteY39" fmla="*/ 90469 h 215544"/>
                <a:gd name="connsiteX40" fmla="*/ 140444 w 314419"/>
                <a:gd name="connsiteY40" fmla="*/ 84650 h 215544"/>
                <a:gd name="connsiteX41" fmla="*/ 139698 w 314419"/>
                <a:gd name="connsiteY41" fmla="*/ 83869 h 215544"/>
                <a:gd name="connsiteX42" fmla="*/ 139001 w 314419"/>
                <a:gd name="connsiteY42" fmla="*/ 83076 h 215544"/>
                <a:gd name="connsiteX43" fmla="*/ 138646 w 314419"/>
                <a:gd name="connsiteY43" fmla="*/ 82698 h 215544"/>
                <a:gd name="connsiteX44" fmla="*/ 137924 w 314419"/>
                <a:gd name="connsiteY44" fmla="*/ 81941 h 215544"/>
                <a:gd name="connsiteX45" fmla="*/ 137557 w 314419"/>
                <a:gd name="connsiteY45" fmla="*/ 81562 h 215544"/>
                <a:gd name="connsiteX46" fmla="*/ 136848 w 314419"/>
                <a:gd name="connsiteY46" fmla="*/ 80758 h 215544"/>
                <a:gd name="connsiteX47" fmla="*/ 136221 w 314419"/>
                <a:gd name="connsiteY47" fmla="*/ 79895 h 215544"/>
                <a:gd name="connsiteX48" fmla="*/ 133394 w 314419"/>
                <a:gd name="connsiteY48" fmla="*/ 76701 h 215544"/>
                <a:gd name="connsiteX49" fmla="*/ 132696 w 314419"/>
                <a:gd name="connsiteY49" fmla="*/ 75956 h 215544"/>
                <a:gd name="connsiteX50" fmla="*/ 132045 w 314419"/>
                <a:gd name="connsiteY50" fmla="*/ 75223 h 215544"/>
                <a:gd name="connsiteX51" fmla="*/ 131726 w 314419"/>
                <a:gd name="connsiteY51" fmla="*/ 74868 h 215544"/>
                <a:gd name="connsiteX52" fmla="*/ 131087 w 314419"/>
                <a:gd name="connsiteY52" fmla="*/ 74181 h 215544"/>
                <a:gd name="connsiteX53" fmla="*/ 130780 w 314419"/>
                <a:gd name="connsiteY53" fmla="*/ 73850 h 215544"/>
                <a:gd name="connsiteX54" fmla="*/ 130153 w 314419"/>
                <a:gd name="connsiteY54" fmla="*/ 73212 h 215544"/>
                <a:gd name="connsiteX55" fmla="*/ 129833 w 314419"/>
                <a:gd name="connsiteY55" fmla="*/ 72892 h 215544"/>
                <a:gd name="connsiteX56" fmla="*/ 129207 w 314419"/>
                <a:gd name="connsiteY56" fmla="*/ 72265 h 215544"/>
                <a:gd name="connsiteX57" fmla="*/ 128887 w 314419"/>
                <a:gd name="connsiteY57" fmla="*/ 71946 h 215544"/>
                <a:gd name="connsiteX58" fmla="*/ 128225 w 314419"/>
                <a:gd name="connsiteY58" fmla="*/ 71307 h 215544"/>
                <a:gd name="connsiteX59" fmla="*/ 127882 w 314419"/>
                <a:gd name="connsiteY59" fmla="*/ 70976 h 215544"/>
                <a:gd name="connsiteX60" fmla="*/ 127172 w 314419"/>
                <a:gd name="connsiteY60" fmla="*/ 70314 h 215544"/>
                <a:gd name="connsiteX61" fmla="*/ 126805 w 314419"/>
                <a:gd name="connsiteY61" fmla="*/ 69983 h 215544"/>
                <a:gd name="connsiteX62" fmla="*/ 126013 w 314419"/>
                <a:gd name="connsiteY62" fmla="*/ 69273 h 215544"/>
                <a:gd name="connsiteX63" fmla="*/ 125611 w 314419"/>
                <a:gd name="connsiteY63" fmla="*/ 68906 h 215544"/>
                <a:gd name="connsiteX64" fmla="*/ 122228 w 314419"/>
                <a:gd name="connsiteY64" fmla="*/ 65925 h 215544"/>
                <a:gd name="connsiteX65" fmla="*/ 121352 w 314419"/>
                <a:gd name="connsiteY65" fmla="*/ 65286 h 215544"/>
                <a:gd name="connsiteX66" fmla="*/ 120560 w 314419"/>
                <a:gd name="connsiteY66" fmla="*/ 64601 h 215544"/>
                <a:gd name="connsiteX67" fmla="*/ 120193 w 314419"/>
                <a:gd name="connsiteY67" fmla="*/ 64258 h 215544"/>
                <a:gd name="connsiteX68" fmla="*/ 119484 w 314419"/>
                <a:gd name="connsiteY68" fmla="*/ 63571 h 215544"/>
                <a:gd name="connsiteX69" fmla="*/ 119129 w 314419"/>
                <a:gd name="connsiteY69" fmla="*/ 63240 h 215544"/>
                <a:gd name="connsiteX70" fmla="*/ 117626 w 314419"/>
                <a:gd name="connsiteY70" fmla="*/ 62128 h 215544"/>
                <a:gd name="connsiteX71" fmla="*/ 116869 w 314419"/>
                <a:gd name="connsiteY71" fmla="*/ 61608 h 215544"/>
                <a:gd name="connsiteX72" fmla="*/ 116160 w 314419"/>
                <a:gd name="connsiteY72" fmla="*/ 61028 h 215544"/>
                <a:gd name="connsiteX73" fmla="*/ 115793 w 314419"/>
                <a:gd name="connsiteY73" fmla="*/ 60745 h 215544"/>
                <a:gd name="connsiteX74" fmla="*/ 114610 w 314419"/>
                <a:gd name="connsiteY74" fmla="*/ 60035 h 215544"/>
                <a:gd name="connsiteX75" fmla="*/ 113770 w 314419"/>
                <a:gd name="connsiteY75" fmla="*/ 59467 h 215544"/>
                <a:gd name="connsiteX76" fmla="*/ 112942 w 314419"/>
                <a:gd name="connsiteY76" fmla="*/ 58781 h 215544"/>
                <a:gd name="connsiteX77" fmla="*/ 112528 w 314419"/>
                <a:gd name="connsiteY77" fmla="*/ 58403 h 215544"/>
                <a:gd name="connsiteX78" fmla="*/ 109098 w 314419"/>
                <a:gd name="connsiteY78" fmla="*/ 55386 h 215544"/>
                <a:gd name="connsiteX79" fmla="*/ 107371 w 314419"/>
                <a:gd name="connsiteY79" fmla="*/ 54026 h 215544"/>
                <a:gd name="connsiteX80" fmla="*/ 106981 w 314419"/>
                <a:gd name="connsiteY80" fmla="*/ 53659 h 215544"/>
                <a:gd name="connsiteX81" fmla="*/ 106200 w 314419"/>
                <a:gd name="connsiteY81" fmla="*/ 52926 h 215544"/>
                <a:gd name="connsiteX82" fmla="*/ 105822 w 314419"/>
                <a:gd name="connsiteY82" fmla="*/ 52559 h 215544"/>
                <a:gd name="connsiteX83" fmla="*/ 103350 w 314419"/>
                <a:gd name="connsiteY83" fmla="*/ 50643 h 215544"/>
                <a:gd name="connsiteX84" fmla="*/ 102474 w 314419"/>
                <a:gd name="connsiteY84" fmla="*/ 50028 h 215544"/>
                <a:gd name="connsiteX85" fmla="*/ 99955 w 314419"/>
                <a:gd name="connsiteY85" fmla="*/ 48100 h 215544"/>
                <a:gd name="connsiteX86" fmla="*/ 99068 w 314419"/>
                <a:gd name="connsiteY86" fmla="*/ 47520 h 215544"/>
                <a:gd name="connsiteX87" fmla="*/ 97317 w 314419"/>
                <a:gd name="connsiteY87" fmla="*/ 46337 h 215544"/>
                <a:gd name="connsiteX88" fmla="*/ 96442 w 314419"/>
                <a:gd name="connsiteY88" fmla="*/ 45758 h 215544"/>
                <a:gd name="connsiteX89" fmla="*/ 94750 w 314419"/>
                <a:gd name="connsiteY89" fmla="*/ 44575 h 215544"/>
                <a:gd name="connsiteX90" fmla="*/ 93911 w 314419"/>
                <a:gd name="connsiteY90" fmla="*/ 44019 h 215544"/>
                <a:gd name="connsiteX91" fmla="*/ 92325 w 314419"/>
                <a:gd name="connsiteY91" fmla="*/ 42895 h 215544"/>
                <a:gd name="connsiteX92" fmla="*/ 91521 w 314419"/>
                <a:gd name="connsiteY92" fmla="*/ 42399 h 215544"/>
                <a:gd name="connsiteX93" fmla="*/ 90255 w 314419"/>
                <a:gd name="connsiteY93" fmla="*/ 41712 h 215544"/>
                <a:gd name="connsiteX94" fmla="*/ 89439 w 314419"/>
                <a:gd name="connsiteY94" fmla="*/ 41180 h 215544"/>
                <a:gd name="connsiteX95" fmla="*/ 88682 w 314419"/>
                <a:gd name="connsiteY95" fmla="*/ 40565 h 215544"/>
                <a:gd name="connsiteX96" fmla="*/ 88304 w 314419"/>
                <a:gd name="connsiteY96" fmla="*/ 40258 h 215544"/>
                <a:gd name="connsiteX97" fmla="*/ 87121 w 314419"/>
                <a:gd name="connsiteY97" fmla="*/ 39430 h 215544"/>
                <a:gd name="connsiteX98" fmla="*/ 86317 w 314419"/>
                <a:gd name="connsiteY98" fmla="*/ 38921 h 215544"/>
                <a:gd name="connsiteX99" fmla="*/ 85134 w 314419"/>
                <a:gd name="connsiteY99" fmla="*/ 38247 h 215544"/>
                <a:gd name="connsiteX100" fmla="*/ 84282 w 314419"/>
                <a:gd name="connsiteY100" fmla="*/ 37821 h 215544"/>
                <a:gd name="connsiteX101" fmla="*/ 82957 w 314419"/>
                <a:gd name="connsiteY101" fmla="*/ 37182 h 215544"/>
                <a:gd name="connsiteX102" fmla="*/ 82094 w 314419"/>
                <a:gd name="connsiteY102" fmla="*/ 36662 h 215544"/>
                <a:gd name="connsiteX103" fmla="*/ 79456 w 314419"/>
                <a:gd name="connsiteY103" fmla="*/ 35112 h 215544"/>
                <a:gd name="connsiteX104" fmla="*/ 78581 w 314419"/>
                <a:gd name="connsiteY104" fmla="*/ 34627 h 215544"/>
                <a:gd name="connsiteX105" fmla="*/ 77268 w 314419"/>
                <a:gd name="connsiteY105" fmla="*/ 33906 h 215544"/>
                <a:gd name="connsiteX106" fmla="*/ 76369 w 314419"/>
                <a:gd name="connsiteY106" fmla="*/ 33456 h 215544"/>
                <a:gd name="connsiteX107" fmla="*/ 74973 w 314419"/>
                <a:gd name="connsiteY107" fmla="*/ 32782 h 215544"/>
                <a:gd name="connsiteX108" fmla="*/ 74039 w 314419"/>
                <a:gd name="connsiteY108" fmla="*/ 32226 h 215544"/>
                <a:gd name="connsiteX109" fmla="*/ 68125 w 314419"/>
                <a:gd name="connsiteY109" fmla="*/ 29056 h 215544"/>
                <a:gd name="connsiteX110" fmla="*/ 67155 w 314419"/>
                <a:gd name="connsiteY110" fmla="*/ 28536 h 215544"/>
                <a:gd name="connsiteX111" fmla="*/ 65700 w 314419"/>
                <a:gd name="connsiteY111" fmla="*/ 27767 h 215544"/>
                <a:gd name="connsiteX112" fmla="*/ 64694 w 314419"/>
                <a:gd name="connsiteY112" fmla="*/ 27282 h 215544"/>
                <a:gd name="connsiteX113" fmla="*/ 62151 w 314419"/>
                <a:gd name="connsiteY113" fmla="*/ 26264 h 215544"/>
                <a:gd name="connsiteX114" fmla="*/ 61181 w 314419"/>
                <a:gd name="connsiteY114" fmla="*/ 25874 h 215544"/>
                <a:gd name="connsiteX115" fmla="*/ 59833 w 314419"/>
                <a:gd name="connsiteY115" fmla="*/ 25188 h 215544"/>
                <a:gd name="connsiteX116" fmla="*/ 58969 w 314419"/>
                <a:gd name="connsiteY116" fmla="*/ 24739 h 215544"/>
                <a:gd name="connsiteX117" fmla="*/ 57621 w 314419"/>
                <a:gd name="connsiteY117" fmla="*/ 24124 h 215544"/>
                <a:gd name="connsiteX118" fmla="*/ 56710 w 314419"/>
                <a:gd name="connsiteY118" fmla="*/ 23698 h 215544"/>
                <a:gd name="connsiteX119" fmla="*/ 53812 w 314419"/>
                <a:gd name="connsiteY119" fmla="*/ 22610 h 215544"/>
                <a:gd name="connsiteX120" fmla="*/ 52819 w 314419"/>
                <a:gd name="connsiteY120" fmla="*/ 22207 h 215544"/>
                <a:gd name="connsiteX121" fmla="*/ 49341 w 314419"/>
                <a:gd name="connsiteY121" fmla="*/ 20824 h 215544"/>
                <a:gd name="connsiteX122" fmla="*/ 48336 w 314419"/>
                <a:gd name="connsiteY122" fmla="*/ 20409 h 215544"/>
                <a:gd name="connsiteX123" fmla="*/ 45343 w 314419"/>
                <a:gd name="connsiteY123" fmla="*/ 19227 h 215544"/>
                <a:gd name="connsiteX124" fmla="*/ 44373 w 314419"/>
                <a:gd name="connsiteY124" fmla="*/ 18848 h 215544"/>
                <a:gd name="connsiteX125" fmla="*/ 42480 w 314419"/>
                <a:gd name="connsiteY125" fmla="*/ 18174 h 215544"/>
                <a:gd name="connsiteX126" fmla="*/ 41570 w 314419"/>
                <a:gd name="connsiteY126" fmla="*/ 17843 h 215544"/>
                <a:gd name="connsiteX127" fmla="*/ 39748 w 314419"/>
                <a:gd name="connsiteY127" fmla="*/ 17251 h 215544"/>
                <a:gd name="connsiteX128" fmla="*/ 38837 w 314419"/>
                <a:gd name="connsiteY128" fmla="*/ 16932 h 215544"/>
                <a:gd name="connsiteX129" fmla="*/ 36968 w 314419"/>
                <a:gd name="connsiteY129" fmla="*/ 16364 h 215544"/>
                <a:gd name="connsiteX130" fmla="*/ 36010 w 314419"/>
                <a:gd name="connsiteY130" fmla="*/ 16069 h 215544"/>
                <a:gd name="connsiteX131" fmla="*/ 33467 w 314419"/>
                <a:gd name="connsiteY131" fmla="*/ 15524 h 215544"/>
                <a:gd name="connsiteX132" fmla="*/ 32415 w 314419"/>
                <a:gd name="connsiteY132" fmla="*/ 15205 h 215544"/>
                <a:gd name="connsiteX133" fmla="*/ 26962 w 314419"/>
                <a:gd name="connsiteY133" fmla="*/ 13856 h 215544"/>
                <a:gd name="connsiteX134" fmla="*/ 25968 w 314419"/>
                <a:gd name="connsiteY134" fmla="*/ 13265 h 215544"/>
                <a:gd name="connsiteX135" fmla="*/ 14826 w 314419"/>
                <a:gd name="connsiteY135" fmla="*/ 10509 h 215544"/>
                <a:gd name="connsiteX136" fmla="*/ 2820 w 314419"/>
                <a:gd name="connsiteY136" fmla="*/ 8605 h 215544"/>
                <a:gd name="connsiteX137" fmla="*/ 28 w 314419"/>
                <a:gd name="connsiteY137" fmla="*/ 2241 h 215544"/>
                <a:gd name="connsiteX138" fmla="*/ 9858 w 314419"/>
                <a:gd name="connsiteY138" fmla="*/ -2597 h 215544"/>
                <a:gd name="connsiteX139" fmla="*/ 38364 w 314419"/>
                <a:gd name="connsiteY139" fmla="*/ 3317 h 215544"/>
                <a:gd name="connsiteX140" fmla="*/ 86234 w 314419"/>
                <a:gd name="connsiteY140" fmla="*/ 19439 h 215544"/>
                <a:gd name="connsiteX141" fmla="*/ 108164 w 314419"/>
                <a:gd name="connsiteY141" fmla="*/ 28039 h 215544"/>
                <a:gd name="connsiteX142" fmla="*/ 112197 w 314419"/>
                <a:gd name="connsiteY142" fmla="*/ 30511 h 215544"/>
                <a:gd name="connsiteX143" fmla="*/ 109832 w 314419"/>
                <a:gd name="connsiteY143" fmla="*/ 37691 h 215544"/>
                <a:gd name="connsiteX144" fmla="*/ 108057 w 314419"/>
                <a:gd name="connsiteY144" fmla="*/ 38933 h 215544"/>
                <a:gd name="connsiteX145" fmla="*/ 117520 w 314419"/>
                <a:gd name="connsiteY145" fmla="*/ 44398 h 215544"/>
                <a:gd name="connsiteX146" fmla="*/ 125137 w 314419"/>
                <a:gd name="connsiteY146" fmla="*/ 48656 h 215544"/>
                <a:gd name="connsiteX147" fmla="*/ 127006 w 314419"/>
                <a:gd name="connsiteY147" fmla="*/ 50407 h 215544"/>
                <a:gd name="connsiteX148" fmla="*/ 130744 w 314419"/>
                <a:gd name="connsiteY148" fmla="*/ 59053 h 215544"/>
                <a:gd name="connsiteX149" fmla="*/ 134293 w 314419"/>
                <a:gd name="connsiteY149" fmla="*/ 64305 h 215544"/>
                <a:gd name="connsiteX150" fmla="*/ 144158 w 314419"/>
                <a:gd name="connsiteY150" fmla="*/ 72881 h 215544"/>
                <a:gd name="connsiteX151" fmla="*/ 154898 w 314419"/>
                <a:gd name="connsiteY151" fmla="*/ 83810 h 215544"/>
                <a:gd name="connsiteX152" fmla="*/ 166383 w 314419"/>
                <a:gd name="connsiteY152" fmla="*/ 89286 h 215544"/>
                <a:gd name="connsiteX153" fmla="*/ 206103 w 314419"/>
                <a:gd name="connsiteY153" fmla="*/ 96632 h 215544"/>
                <a:gd name="connsiteX154" fmla="*/ 212952 w 314419"/>
                <a:gd name="connsiteY154" fmla="*/ 94160 h 215544"/>
                <a:gd name="connsiteX155" fmla="*/ 235875 w 314419"/>
                <a:gd name="connsiteY155" fmla="*/ 77789 h 215544"/>
                <a:gd name="connsiteX156" fmla="*/ 243528 w 314419"/>
                <a:gd name="connsiteY156" fmla="*/ 76240 h 215544"/>
                <a:gd name="connsiteX157" fmla="*/ 247952 w 314419"/>
                <a:gd name="connsiteY157" fmla="*/ 77777 h 215544"/>
                <a:gd name="connsiteX158" fmla="*/ 247952 w 314419"/>
                <a:gd name="connsiteY158" fmla="*/ 77777 h 215544"/>
                <a:gd name="connsiteX159" fmla="*/ 250744 w 314419"/>
                <a:gd name="connsiteY159" fmla="*/ 81385 h 215544"/>
                <a:gd name="connsiteX160" fmla="*/ 267020 w 314419"/>
                <a:gd name="connsiteY160" fmla="*/ 104060 h 215544"/>
                <a:gd name="connsiteX161" fmla="*/ 287684 w 314419"/>
                <a:gd name="connsiteY161" fmla="*/ 134388 h 215544"/>
                <a:gd name="connsiteX162" fmla="*/ 288062 w 314419"/>
                <a:gd name="connsiteY162" fmla="*/ 135488 h 215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Lst>
              <a:rect l="l" t="t" r="r" b="b"/>
              <a:pathLst>
                <a:path w="314419" h="215544">
                  <a:moveTo>
                    <a:pt x="288062" y="135488"/>
                  </a:moveTo>
                  <a:cubicBezTo>
                    <a:pt x="287861" y="137641"/>
                    <a:pt x="289529" y="138930"/>
                    <a:pt x="290535" y="140433"/>
                  </a:cubicBezTo>
                  <a:cubicBezTo>
                    <a:pt x="297525" y="150960"/>
                    <a:pt x="304350" y="161594"/>
                    <a:pt x="311944" y="171707"/>
                  </a:cubicBezTo>
                  <a:cubicBezTo>
                    <a:pt x="313079" y="173079"/>
                    <a:pt x="313576" y="174865"/>
                    <a:pt x="313328" y="176628"/>
                  </a:cubicBezTo>
                  <a:cubicBezTo>
                    <a:pt x="312145" y="183725"/>
                    <a:pt x="310619" y="190621"/>
                    <a:pt x="306231" y="196511"/>
                  </a:cubicBezTo>
                  <a:cubicBezTo>
                    <a:pt x="300340" y="204531"/>
                    <a:pt x="291670" y="210078"/>
                    <a:pt x="281912" y="212066"/>
                  </a:cubicBezTo>
                  <a:cubicBezTo>
                    <a:pt x="274034" y="213816"/>
                    <a:pt x="266748" y="212160"/>
                    <a:pt x="259923" y="209026"/>
                  </a:cubicBezTo>
                  <a:cubicBezTo>
                    <a:pt x="254564" y="206577"/>
                    <a:pt x="250117" y="202295"/>
                    <a:pt x="246320" y="197647"/>
                  </a:cubicBezTo>
                  <a:cubicBezTo>
                    <a:pt x="245373" y="196369"/>
                    <a:pt x="244356" y="195139"/>
                    <a:pt x="243256" y="193980"/>
                  </a:cubicBezTo>
                  <a:cubicBezTo>
                    <a:pt x="241517" y="192383"/>
                    <a:pt x="240358" y="190278"/>
                    <a:pt x="239921" y="187959"/>
                  </a:cubicBezTo>
                  <a:cubicBezTo>
                    <a:pt x="239270" y="183938"/>
                    <a:pt x="236597" y="182140"/>
                    <a:pt x="233107" y="181643"/>
                  </a:cubicBezTo>
                  <a:cubicBezTo>
                    <a:pt x="229654" y="181193"/>
                    <a:pt x="226294" y="180247"/>
                    <a:pt x="223112" y="178839"/>
                  </a:cubicBezTo>
                  <a:cubicBezTo>
                    <a:pt x="222545" y="178698"/>
                    <a:pt x="221965" y="178650"/>
                    <a:pt x="221385" y="178686"/>
                  </a:cubicBezTo>
                  <a:cubicBezTo>
                    <a:pt x="218109" y="179928"/>
                    <a:pt x="216145" y="177503"/>
                    <a:pt x="213827" y="176001"/>
                  </a:cubicBezTo>
                  <a:cubicBezTo>
                    <a:pt x="206458" y="170985"/>
                    <a:pt x="200319" y="164361"/>
                    <a:pt x="195872" y="156637"/>
                  </a:cubicBezTo>
                  <a:cubicBezTo>
                    <a:pt x="189070" y="145412"/>
                    <a:pt x="181571" y="134625"/>
                    <a:pt x="173398" y="124346"/>
                  </a:cubicBezTo>
                  <a:cubicBezTo>
                    <a:pt x="170038" y="119981"/>
                    <a:pt x="165473" y="116504"/>
                    <a:pt x="163663" y="111027"/>
                  </a:cubicBezTo>
                  <a:cubicBezTo>
                    <a:pt x="163450" y="110696"/>
                    <a:pt x="163249" y="110353"/>
                    <a:pt x="163048" y="110022"/>
                  </a:cubicBezTo>
                  <a:cubicBezTo>
                    <a:pt x="162847" y="109690"/>
                    <a:pt x="162610" y="109395"/>
                    <a:pt x="162397" y="109075"/>
                  </a:cubicBezTo>
                  <a:cubicBezTo>
                    <a:pt x="162172" y="108780"/>
                    <a:pt x="161948" y="108460"/>
                    <a:pt x="161758" y="108141"/>
                  </a:cubicBezTo>
                  <a:cubicBezTo>
                    <a:pt x="161155" y="107218"/>
                    <a:pt x="160457" y="106355"/>
                    <a:pt x="159665" y="105574"/>
                  </a:cubicBezTo>
                  <a:cubicBezTo>
                    <a:pt x="159416" y="105338"/>
                    <a:pt x="159180" y="105066"/>
                    <a:pt x="158943" y="104805"/>
                  </a:cubicBezTo>
                  <a:cubicBezTo>
                    <a:pt x="158707" y="104545"/>
                    <a:pt x="158482" y="104297"/>
                    <a:pt x="158257" y="104036"/>
                  </a:cubicBezTo>
                  <a:lnTo>
                    <a:pt x="157902" y="103658"/>
                  </a:lnTo>
                  <a:cubicBezTo>
                    <a:pt x="157654" y="103433"/>
                    <a:pt x="157429" y="103173"/>
                    <a:pt x="157193" y="102925"/>
                  </a:cubicBezTo>
                  <a:cubicBezTo>
                    <a:pt x="156956" y="102676"/>
                    <a:pt x="156956" y="102676"/>
                    <a:pt x="156826" y="102558"/>
                  </a:cubicBezTo>
                  <a:cubicBezTo>
                    <a:pt x="156578" y="102310"/>
                    <a:pt x="156353" y="102049"/>
                    <a:pt x="156140" y="101765"/>
                  </a:cubicBezTo>
                  <a:cubicBezTo>
                    <a:pt x="155915" y="101493"/>
                    <a:pt x="155714" y="101221"/>
                    <a:pt x="155525" y="100926"/>
                  </a:cubicBezTo>
                  <a:cubicBezTo>
                    <a:pt x="154933" y="100074"/>
                    <a:pt x="154259" y="99281"/>
                    <a:pt x="153514" y="98560"/>
                  </a:cubicBezTo>
                  <a:cubicBezTo>
                    <a:pt x="153266" y="98323"/>
                    <a:pt x="153029" y="98063"/>
                    <a:pt x="152804" y="97815"/>
                  </a:cubicBezTo>
                  <a:cubicBezTo>
                    <a:pt x="152580" y="97566"/>
                    <a:pt x="152355" y="97318"/>
                    <a:pt x="152142" y="97070"/>
                  </a:cubicBezTo>
                  <a:lnTo>
                    <a:pt x="151799" y="96703"/>
                  </a:lnTo>
                  <a:cubicBezTo>
                    <a:pt x="151574" y="96478"/>
                    <a:pt x="151349" y="96230"/>
                    <a:pt x="151125" y="95993"/>
                  </a:cubicBezTo>
                  <a:lnTo>
                    <a:pt x="150782" y="95638"/>
                  </a:lnTo>
                  <a:cubicBezTo>
                    <a:pt x="150545" y="95414"/>
                    <a:pt x="150332" y="95165"/>
                    <a:pt x="150131" y="94905"/>
                  </a:cubicBezTo>
                  <a:cubicBezTo>
                    <a:pt x="149930" y="94657"/>
                    <a:pt x="149741" y="94396"/>
                    <a:pt x="149551" y="94124"/>
                  </a:cubicBezTo>
                  <a:cubicBezTo>
                    <a:pt x="149161" y="93604"/>
                    <a:pt x="148688" y="93142"/>
                    <a:pt x="148144" y="92776"/>
                  </a:cubicBezTo>
                  <a:cubicBezTo>
                    <a:pt x="147848" y="92587"/>
                    <a:pt x="147552" y="92374"/>
                    <a:pt x="147292" y="92137"/>
                  </a:cubicBezTo>
                  <a:cubicBezTo>
                    <a:pt x="147020" y="91900"/>
                    <a:pt x="146772" y="91640"/>
                    <a:pt x="146535" y="91356"/>
                  </a:cubicBezTo>
                  <a:cubicBezTo>
                    <a:pt x="146287" y="91073"/>
                    <a:pt x="146062" y="90777"/>
                    <a:pt x="145861" y="90469"/>
                  </a:cubicBezTo>
                  <a:cubicBezTo>
                    <a:pt x="144323" y="88269"/>
                    <a:pt x="142218" y="86613"/>
                    <a:pt x="140444" y="84650"/>
                  </a:cubicBezTo>
                  <a:cubicBezTo>
                    <a:pt x="140183" y="84401"/>
                    <a:pt x="139935" y="84129"/>
                    <a:pt x="139698" y="83869"/>
                  </a:cubicBezTo>
                  <a:cubicBezTo>
                    <a:pt x="139462" y="83609"/>
                    <a:pt x="139225" y="83349"/>
                    <a:pt x="139001" y="83076"/>
                  </a:cubicBezTo>
                  <a:lnTo>
                    <a:pt x="138646" y="82698"/>
                  </a:lnTo>
                  <a:cubicBezTo>
                    <a:pt x="138397" y="82450"/>
                    <a:pt x="138161" y="82201"/>
                    <a:pt x="137924" y="81941"/>
                  </a:cubicBezTo>
                  <a:cubicBezTo>
                    <a:pt x="137688" y="81681"/>
                    <a:pt x="137676" y="81693"/>
                    <a:pt x="137557" y="81562"/>
                  </a:cubicBezTo>
                  <a:cubicBezTo>
                    <a:pt x="137297" y="81314"/>
                    <a:pt x="137061" y="81042"/>
                    <a:pt x="136848" y="80758"/>
                  </a:cubicBezTo>
                  <a:cubicBezTo>
                    <a:pt x="136623" y="80486"/>
                    <a:pt x="136422" y="80190"/>
                    <a:pt x="136221" y="79895"/>
                  </a:cubicBezTo>
                  <a:cubicBezTo>
                    <a:pt x="135381" y="78747"/>
                    <a:pt x="134435" y="77683"/>
                    <a:pt x="133394" y="76701"/>
                  </a:cubicBezTo>
                  <a:cubicBezTo>
                    <a:pt x="133145" y="76465"/>
                    <a:pt x="132909" y="76204"/>
                    <a:pt x="132696" y="75956"/>
                  </a:cubicBezTo>
                  <a:cubicBezTo>
                    <a:pt x="132483" y="75707"/>
                    <a:pt x="132246" y="75459"/>
                    <a:pt x="132045" y="75223"/>
                  </a:cubicBezTo>
                  <a:cubicBezTo>
                    <a:pt x="131844" y="74986"/>
                    <a:pt x="131832" y="74974"/>
                    <a:pt x="131726" y="74868"/>
                  </a:cubicBezTo>
                  <a:cubicBezTo>
                    <a:pt x="131620" y="74761"/>
                    <a:pt x="131300" y="74406"/>
                    <a:pt x="131087" y="74181"/>
                  </a:cubicBezTo>
                  <a:lnTo>
                    <a:pt x="130780" y="73850"/>
                  </a:lnTo>
                  <a:cubicBezTo>
                    <a:pt x="130555" y="73649"/>
                    <a:pt x="130354" y="73425"/>
                    <a:pt x="130153" y="73212"/>
                  </a:cubicBezTo>
                  <a:lnTo>
                    <a:pt x="129833" y="72892"/>
                  </a:lnTo>
                  <a:cubicBezTo>
                    <a:pt x="129621" y="72691"/>
                    <a:pt x="129408" y="72478"/>
                    <a:pt x="129207" y="72265"/>
                  </a:cubicBezTo>
                  <a:lnTo>
                    <a:pt x="128887" y="71946"/>
                  </a:lnTo>
                  <a:cubicBezTo>
                    <a:pt x="128651" y="71745"/>
                    <a:pt x="128438" y="71520"/>
                    <a:pt x="128225" y="71307"/>
                  </a:cubicBezTo>
                  <a:lnTo>
                    <a:pt x="127882" y="70976"/>
                  </a:lnTo>
                  <a:cubicBezTo>
                    <a:pt x="127633" y="70763"/>
                    <a:pt x="127397" y="70550"/>
                    <a:pt x="127172" y="70314"/>
                  </a:cubicBezTo>
                  <a:lnTo>
                    <a:pt x="126805" y="69983"/>
                  </a:lnTo>
                  <a:cubicBezTo>
                    <a:pt x="126533" y="69758"/>
                    <a:pt x="126273" y="69521"/>
                    <a:pt x="126013" y="69273"/>
                  </a:cubicBezTo>
                  <a:lnTo>
                    <a:pt x="125611" y="68906"/>
                  </a:lnTo>
                  <a:cubicBezTo>
                    <a:pt x="124570" y="67818"/>
                    <a:pt x="123434" y="66824"/>
                    <a:pt x="122228" y="65925"/>
                  </a:cubicBezTo>
                  <a:cubicBezTo>
                    <a:pt x="121920" y="65724"/>
                    <a:pt x="121636" y="65511"/>
                    <a:pt x="121352" y="65286"/>
                  </a:cubicBezTo>
                  <a:cubicBezTo>
                    <a:pt x="121069" y="65085"/>
                    <a:pt x="120808" y="64849"/>
                    <a:pt x="120560" y="64601"/>
                  </a:cubicBezTo>
                  <a:cubicBezTo>
                    <a:pt x="120430" y="64494"/>
                    <a:pt x="120312" y="64364"/>
                    <a:pt x="120193" y="64258"/>
                  </a:cubicBezTo>
                  <a:cubicBezTo>
                    <a:pt x="120075" y="64151"/>
                    <a:pt x="119708" y="63796"/>
                    <a:pt x="119484" y="63571"/>
                  </a:cubicBezTo>
                  <a:lnTo>
                    <a:pt x="119129" y="63240"/>
                  </a:lnTo>
                  <a:cubicBezTo>
                    <a:pt x="118667" y="62826"/>
                    <a:pt x="118159" y="62448"/>
                    <a:pt x="117626" y="62128"/>
                  </a:cubicBezTo>
                  <a:cubicBezTo>
                    <a:pt x="117366" y="61975"/>
                    <a:pt x="117106" y="61797"/>
                    <a:pt x="116869" y="61608"/>
                  </a:cubicBezTo>
                  <a:cubicBezTo>
                    <a:pt x="116621" y="61430"/>
                    <a:pt x="116385" y="61229"/>
                    <a:pt x="116160" y="61028"/>
                  </a:cubicBezTo>
                  <a:lnTo>
                    <a:pt x="115793" y="60745"/>
                  </a:lnTo>
                  <a:cubicBezTo>
                    <a:pt x="115391" y="60496"/>
                    <a:pt x="114977" y="60259"/>
                    <a:pt x="114610" y="60035"/>
                  </a:cubicBezTo>
                  <a:cubicBezTo>
                    <a:pt x="114315" y="59869"/>
                    <a:pt x="114031" y="59680"/>
                    <a:pt x="113770" y="59467"/>
                  </a:cubicBezTo>
                  <a:cubicBezTo>
                    <a:pt x="113475" y="59254"/>
                    <a:pt x="113214" y="59018"/>
                    <a:pt x="112942" y="58781"/>
                  </a:cubicBezTo>
                  <a:lnTo>
                    <a:pt x="112528" y="58403"/>
                  </a:lnTo>
                  <a:cubicBezTo>
                    <a:pt x="111476" y="57302"/>
                    <a:pt x="110328" y="56285"/>
                    <a:pt x="109098" y="55386"/>
                  </a:cubicBezTo>
                  <a:cubicBezTo>
                    <a:pt x="108483" y="54984"/>
                    <a:pt x="107904" y="54523"/>
                    <a:pt x="107371" y="54026"/>
                  </a:cubicBezTo>
                  <a:lnTo>
                    <a:pt x="106981" y="53659"/>
                  </a:lnTo>
                  <a:cubicBezTo>
                    <a:pt x="106709" y="53423"/>
                    <a:pt x="106460" y="53174"/>
                    <a:pt x="106200" y="52926"/>
                  </a:cubicBezTo>
                  <a:lnTo>
                    <a:pt x="105822" y="52559"/>
                  </a:lnTo>
                  <a:cubicBezTo>
                    <a:pt x="105088" y="51814"/>
                    <a:pt x="104260" y="51163"/>
                    <a:pt x="103350" y="50643"/>
                  </a:cubicBezTo>
                  <a:cubicBezTo>
                    <a:pt x="103042" y="50454"/>
                    <a:pt x="102746" y="50253"/>
                    <a:pt x="102474" y="50028"/>
                  </a:cubicBezTo>
                  <a:cubicBezTo>
                    <a:pt x="101694" y="49306"/>
                    <a:pt x="100854" y="48656"/>
                    <a:pt x="99955" y="48100"/>
                  </a:cubicBezTo>
                  <a:cubicBezTo>
                    <a:pt x="99647" y="47922"/>
                    <a:pt x="99352" y="47733"/>
                    <a:pt x="99068" y="47520"/>
                  </a:cubicBezTo>
                  <a:cubicBezTo>
                    <a:pt x="98488" y="47106"/>
                    <a:pt x="97885" y="46704"/>
                    <a:pt x="97317" y="46337"/>
                  </a:cubicBezTo>
                  <a:cubicBezTo>
                    <a:pt x="97010" y="46160"/>
                    <a:pt x="96726" y="45959"/>
                    <a:pt x="96442" y="45758"/>
                  </a:cubicBezTo>
                  <a:cubicBezTo>
                    <a:pt x="95886" y="45356"/>
                    <a:pt x="95330" y="44953"/>
                    <a:pt x="94750" y="44575"/>
                  </a:cubicBezTo>
                  <a:cubicBezTo>
                    <a:pt x="94455" y="44409"/>
                    <a:pt x="94183" y="44220"/>
                    <a:pt x="93911" y="44019"/>
                  </a:cubicBezTo>
                  <a:cubicBezTo>
                    <a:pt x="93402" y="43641"/>
                    <a:pt x="92881" y="43238"/>
                    <a:pt x="92325" y="42895"/>
                  </a:cubicBezTo>
                  <a:cubicBezTo>
                    <a:pt x="92053" y="42742"/>
                    <a:pt x="91781" y="42576"/>
                    <a:pt x="91521" y="42399"/>
                  </a:cubicBezTo>
                  <a:cubicBezTo>
                    <a:pt x="91107" y="42162"/>
                    <a:pt x="90681" y="41937"/>
                    <a:pt x="90255" y="41712"/>
                  </a:cubicBezTo>
                  <a:cubicBezTo>
                    <a:pt x="89972" y="41559"/>
                    <a:pt x="89688" y="41381"/>
                    <a:pt x="89439" y="41180"/>
                  </a:cubicBezTo>
                  <a:cubicBezTo>
                    <a:pt x="89179" y="40991"/>
                    <a:pt x="88919" y="40778"/>
                    <a:pt x="88682" y="40565"/>
                  </a:cubicBezTo>
                  <a:lnTo>
                    <a:pt x="88304" y="40258"/>
                  </a:lnTo>
                  <a:cubicBezTo>
                    <a:pt x="87913" y="39974"/>
                    <a:pt x="87523" y="39690"/>
                    <a:pt x="87121" y="39430"/>
                  </a:cubicBezTo>
                  <a:cubicBezTo>
                    <a:pt x="86719" y="39169"/>
                    <a:pt x="86577" y="39098"/>
                    <a:pt x="86317" y="38921"/>
                  </a:cubicBezTo>
                  <a:cubicBezTo>
                    <a:pt x="86056" y="38744"/>
                    <a:pt x="85512" y="38460"/>
                    <a:pt x="85134" y="38247"/>
                  </a:cubicBezTo>
                  <a:cubicBezTo>
                    <a:pt x="84838" y="38128"/>
                    <a:pt x="84554" y="37987"/>
                    <a:pt x="84282" y="37821"/>
                  </a:cubicBezTo>
                  <a:cubicBezTo>
                    <a:pt x="83833" y="37620"/>
                    <a:pt x="83395" y="37407"/>
                    <a:pt x="82957" y="37182"/>
                  </a:cubicBezTo>
                  <a:cubicBezTo>
                    <a:pt x="82662" y="37028"/>
                    <a:pt x="82366" y="36851"/>
                    <a:pt x="82094" y="36662"/>
                  </a:cubicBezTo>
                  <a:cubicBezTo>
                    <a:pt x="81254" y="36070"/>
                    <a:pt x="80379" y="35550"/>
                    <a:pt x="79456" y="35112"/>
                  </a:cubicBezTo>
                  <a:cubicBezTo>
                    <a:pt x="79149" y="34970"/>
                    <a:pt x="78865" y="34805"/>
                    <a:pt x="78581" y="34627"/>
                  </a:cubicBezTo>
                  <a:cubicBezTo>
                    <a:pt x="78155" y="34379"/>
                    <a:pt x="77717" y="34131"/>
                    <a:pt x="77268" y="33906"/>
                  </a:cubicBezTo>
                  <a:cubicBezTo>
                    <a:pt x="76960" y="33776"/>
                    <a:pt x="76665" y="33622"/>
                    <a:pt x="76369" y="33456"/>
                  </a:cubicBezTo>
                  <a:cubicBezTo>
                    <a:pt x="75908" y="33243"/>
                    <a:pt x="75435" y="33019"/>
                    <a:pt x="74973" y="32782"/>
                  </a:cubicBezTo>
                  <a:cubicBezTo>
                    <a:pt x="74654" y="32616"/>
                    <a:pt x="74334" y="32427"/>
                    <a:pt x="74039" y="32226"/>
                  </a:cubicBezTo>
                  <a:cubicBezTo>
                    <a:pt x="72134" y="31055"/>
                    <a:pt x="70159" y="29991"/>
                    <a:pt x="68125" y="29056"/>
                  </a:cubicBezTo>
                  <a:cubicBezTo>
                    <a:pt x="67793" y="28902"/>
                    <a:pt x="67474" y="28725"/>
                    <a:pt x="67155" y="28536"/>
                  </a:cubicBezTo>
                  <a:lnTo>
                    <a:pt x="65700" y="27767"/>
                  </a:lnTo>
                  <a:cubicBezTo>
                    <a:pt x="65357" y="27625"/>
                    <a:pt x="65025" y="27459"/>
                    <a:pt x="64694" y="27282"/>
                  </a:cubicBezTo>
                  <a:cubicBezTo>
                    <a:pt x="63878" y="26868"/>
                    <a:pt x="63027" y="26525"/>
                    <a:pt x="62151" y="26264"/>
                  </a:cubicBezTo>
                  <a:cubicBezTo>
                    <a:pt x="61820" y="26158"/>
                    <a:pt x="61501" y="26028"/>
                    <a:pt x="61181" y="25874"/>
                  </a:cubicBezTo>
                  <a:lnTo>
                    <a:pt x="59833" y="25188"/>
                  </a:lnTo>
                  <a:cubicBezTo>
                    <a:pt x="59537" y="25058"/>
                    <a:pt x="59253" y="24904"/>
                    <a:pt x="58969" y="24739"/>
                  </a:cubicBezTo>
                  <a:lnTo>
                    <a:pt x="57621" y="24124"/>
                  </a:lnTo>
                  <a:cubicBezTo>
                    <a:pt x="57313" y="23994"/>
                    <a:pt x="57006" y="23852"/>
                    <a:pt x="56710" y="23698"/>
                  </a:cubicBezTo>
                  <a:cubicBezTo>
                    <a:pt x="55776" y="23248"/>
                    <a:pt x="54806" y="22894"/>
                    <a:pt x="53812" y="22610"/>
                  </a:cubicBezTo>
                  <a:cubicBezTo>
                    <a:pt x="53469" y="22503"/>
                    <a:pt x="53138" y="22361"/>
                    <a:pt x="52819" y="22207"/>
                  </a:cubicBezTo>
                  <a:cubicBezTo>
                    <a:pt x="51707" y="21628"/>
                    <a:pt x="50547" y="21155"/>
                    <a:pt x="49341" y="20824"/>
                  </a:cubicBezTo>
                  <a:cubicBezTo>
                    <a:pt x="48998" y="20717"/>
                    <a:pt x="48655" y="20575"/>
                    <a:pt x="48336" y="20409"/>
                  </a:cubicBezTo>
                  <a:cubicBezTo>
                    <a:pt x="47377" y="19925"/>
                    <a:pt x="46372" y="19534"/>
                    <a:pt x="45343" y="19227"/>
                  </a:cubicBezTo>
                  <a:cubicBezTo>
                    <a:pt x="45012" y="19120"/>
                    <a:pt x="44692" y="18990"/>
                    <a:pt x="44373" y="18848"/>
                  </a:cubicBezTo>
                  <a:cubicBezTo>
                    <a:pt x="43758" y="18588"/>
                    <a:pt x="43119" y="18363"/>
                    <a:pt x="42480" y="18174"/>
                  </a:cubicBezTo>
                  <a:cubicBezTo>
                    <a:pt x="42173" y="18091"/>
                    <a:pt x="41865" y="17973"/>
                    <a:pt x="41570" y="17843"/>
                  </a:cubicBezTo>
                  <a:cubicBezTo>
                    <a:pt x="40978" y="17606"/>
                    <a:pt x="40387" y="17429"/>
                    <a:pt x="39748" y="17251"/>
                  </a:cubicBezTo>
                  <a:cubicBezTo>
                    <a:pt x="39441" y="17168"/>
                    <a:pt x="39133" y="17062"/>
                    <a:pt x="38837" y="16932"/>
                  </a:cubicBezTo>
                  <a:cubicBezTo>
                    <a:pt x="38222" y="16707"/>
                    <a:pt x="37654" y="16530"/>
                    <a:pt x="36968" y="16364"/>
                  </a:cubicBezTo>
                  <a:cubicBezTo>
                    <a:pt x="36649" y="16281"/>
                    <a:pt x="36330" y="16175"/>
                    <a:pt x="36010" y="16069"/>
                  </a:cubicBezTo>
                  <a:cubicBezTo>
                    <a:pt x="35182" y="15797"/>
                    <a:pt x="34319" y="15714"/>
                    <a:pt x="33467" y="15524"/>
                  </a:cubicBezTo>
                  <a:cubicBezTo>
                    <a:pt x="33112" y="15442"/>
                    <a:pt x="32757" y="15335"/>
                    <a:pt x="32415" y="15205"/>
                  </a:cubicBezTo>
                  <a:cubicBezTo>
                    <a:pt x="30652" y="14554"/>
                    <a:pt x="28819" y="14105"/>
                    <a:pt x="26962" y="13856"/>
                  </a:cubicBezTo>
                  <a:cubicBezTo>
                    <a:pt x="26583" y="13738"/>
                    <a:pt x="26252" y="13537"/>
                    <a:pt x="25968" y="13265"/>
                  </a:cubicBezTo>
                  <a:cubicBezTo>
                    <a:pt x="22561" y="11136"/>
                    <a:pt x="18563" y="11290"/>
                    <a:pt x="14826" y="10509"/>
                  </a:cubicBezTo>
                  <a:cubicBezTo>
                    <a:pt x="10863" y="9681"/>
                    <a:pt x="6806" y="9326"/>
                    <a:pt x="2820" y="8605"/>
                  </a:cubicBezTo>
                  <a:cubicBezTo>
                    <a:pt x="-1166" y="7883"/>
                    <a:pt x="-1983" y="5529"/>
                    <a:pt x="28" y="2241"/>
                  </a:cubicBezTo>
                  <a:cubicBezTo>
                    <a:pt x="2394" y="-1698"/>
                    <a:pt x="5576" y="-3330"/>
                    <a:pt x="9858" y="-2597"/>
                  </a:cubicBezTo>
                  <a:cubicBezTo>
                    <a:pt x="19427" y="-965"/>
                    <a:pt x="29008" y="573"/>
                    <a:pt x="38364" y="3317"/>
                  </a:cubicBezTo>
                  <a:cubicBezTo>
                    <a:pt x="54569" y="8049"/>
                    <a:pt x="70786" y="12532"/>
                    <a:pt x="86234" y="19439"/>
                  </a:cubicBezTo>
                  <a:cubicBezTo>
                    <a:pt x="93402" y="22645"/>
                    <a:pt x="100830" y="25224"/>
                    <a:pt x="108164" y="28039"/>
                  </a:cubicBezTo>
                  <a:cubicBezTo>
                    <a:pt x="109701" y="28488"/>
                    <a:pt x="111097" y="29340"/>
                    <a:pt x="112197" y="30511"/>
                  </a:cubicBezTo>
                  <a:cubicBezTo>
                    <a:pt x="114705" y="33598"/>
                    <a:pt x="113747" y="36567"/>
                    <a:pt x="109832" y="37691"/>
                  </a:cubicBezTo>
                  <a:cubicBezTo>
                    <a:pt x="109086" y="37833"/>
                    <a:pt x="108448" y="38282"/>
                    <a:pt x="108057" y="38933"/>
                  </a:cubicBezTo>
                  <a:cubicBezTo>
                    <a:pt x="111216" y="40754"/>
                    <a:pt x="114374" y="42600"/>
                    <a:pt x="117520" y="44398"/>
                  </a:cubicBezTo>
                  <a:cubicBezTo>
                    <a:pt x="120040" y="45841"/>
                    <a:pt x="122594" y="47248"/>
                    <a:pt x="125137" y="48656"/>
                  </a:cubicBezTo>
                  <a:cubicBezTo>
                    <a:pt x="125906" y="49082"/>
                    <a:pt x="126782" y="49496"/>
                    <a:pt x="127006" y="50407"/>
                  </a:cubicBezTo>
                  <a:cubicBezTo>
                    <a:pt x="127764" y="53482"/>
                    <a:pt x="130484" y="55599"/>
                    <a:pt x="130744" y="59053"/>
                  </a:cubicBezTo>
                  <a:cubicBezTo>
                    <a:pt x="131123" y="61229"/>
                    <a:pt x="132412" y="63146"/>
                    <a:pt x="134293" y="64305"/>
                  </a:cubicBezTo>
                  <a:cubicBezTo>
                    <a:pt x="137841" y="66848"/>
                    <a:pt x="141141" y="69722"/>
                    <a:pt x="144158" y="72881"/>
                  </a:cubicBezTo>
                  <a:cubicBezTo>
                    <a:pt x="147706" y="76595"/>
                    <a:pt x="151598" y="79978"/>
                    <a:pt x="154898" y="83810"/>
                  </a:cubicBezTo>
                  <a:cubicBezTo>
                    <a:pt x="158009" y="87465"/>
                    <a:pt x="161995" y="88813"/>
                    <a:pt x="166383" y="89286"/>
                  </a:cubicBezTo>
                  <a:cubicBezTo>
                    <a:pt x="179773" y="90848"/>
                    <a:pt x="193045" y="93296"/>
                    <a:pt x="206103" y="96632"/>
                  </a:cubicBezTo>
                  <a:cubicBezTo>
                    <a:pt x="210361" y="97685"/>
                    <a:pt x="210527" y="97744"/>
                    <a:pt x="212952" y="94160"/>
                  </a:cubicBezTo>
                  <a:cubicBezTo>
                    <a:pt x="218286" y="86045"/>
                    <a:pt x="226460" y="80202"/>
                    <a:pt x="235875" y="77789"/>
                  </a:cubicBezTo>
                  <a:cubicBezTo>
                    <a:pt x="238383" y="77115"/>
                    <a:pt x="240973" y="76772"/>
                    <a:pt x="243528" y="76240"/>
                  </a:cubicBezTo>
                  <a:cubicBezTo>
                    <a:pt x="245326" y="75861"/>
                    <a:pt x="246414" y="77422"/>
                    <a:pt x="247952" y="77777"/>
                  </a:cubicBezTo>
                  <a:lnTo>
                    <a:pt x="247952" y="77777"/>
                  </a:lnTo>
                  <a:cubicBezTo>
                    <a:pt x="248484" y="79232"/>
                    <a:pt x="249466" y="80498"/>
                    <a:pt x="250744" y="81385"/>
                  </a:cubicBezTo>
                  <a:cubicBezTo>
                    <a:pt x="256658" y="88601"/>
                    <a:pt x="261862" y="96324"/>
                    <a:pt x="267020" y="104060"/>
                  </a:cubicBezTo>
                  <a:cubicBezTo>
                    <a:pt x="273809" y="114245"/>
                    <a:pt x="280173" y="124701"/>
                    <a:pt x="287684" y="134388"/>
                  </a:cubicBezTo>
                  <a:cubicBezTo>
                    <a:pt x="287849" y="134743"/>
                    <a:pt x="287968" y="135110"/>
                    <a:pt x="288062" y="135488"/>
                  </a:cubicBezTo>
                  <a:close/>
                </a:path>
              </a:pathLst>
            </a:custGeom>
            <a:solidFill>
              <a:srgbClr val="000000"/>
            </a:solidFill>
            <a:ln w="1171" cap="flat">
              <a:noFill/>
              <a:prstDash val="solid"/>
              <a:miter/>
            </a:ln>
          </p:spPr>
          <p:txBody>
            <a:bodyPr rtlCol="0" anchor="ctr"/>
            <a:lstStyle/>
            <a:p>
              <a:endParaRPr lang="es-CO"/>
            </a:p>
          </p:txBody>
        </p:sp>
        <p:sp>
          <p:nvSpPr>
            <p:cNvPr id="409" name="Freeform: Shape 408">
              <a:extLst>
                <a:ext uri="{FF2B5EF4-FFF2-40B4-BE49-F238E27FC236}">
                  <a16:creationId xmlns:a16="http://schemas.microsoft.com/office/drawing/2014/main" id="{5FE8C16C-7540-08ED-0367-7E888EB9BC3B}"/>
                </a:ext>
              </a:extLst>
            </p:cNvPr>
            <p:cNvSpPr/>
            <p:nvPr/>
          </p:nvSpPr>
          <p:spPr>
            <a:xfrm rot="19975584">
              <a:off x="13396993" y="6312546"/>
              <a:ext cx="186896" cy="662077"/>
            </a:xfrm>
            <a:custGeom>
              <a:avLst/>
              <a:gdLst>
                <a:gd name="connsiteX0" fmla="*/ 184767 w 186896"/>
                <a:gd name="connsiteY0" fmla="*/ -2768 h 662077"/>
                <a:gd name="connsiteX1" fmla="*/ 185867 w 186896"/>
                <a:gd name="connsiteY1" fmla="*/ -2685 h 662077"/>
                <a:gd name="connsiteX2" fmla="*/ 179870 w 186896"/>
                <a:gd name="connsiteY2" fmla="*/ 6908 h 662077"/>
                <a:gd name="connsiteX3" fmla="*/ 169473 w 186896"/>
                <a:gd name="connsiteY3" fmla="*/ 27017 h 662077"/>
                <a:gd name="connsiteX4" fmla="*/ 167734 w 186896"/>
                <a:gd name="connsiteY4" fmla="*/ 46439 h 662077"/>
                <a:gd name="connsiteX5" fmla="*/ 176393 w 186896"/>
                <a:gd name="connsiteY5" fmla="*/ 100459 h 662077"/>
                <a:gd name="connsiteX6" fmla="*/ 180604 w 186896"/>
                <a:gd name="connsiteY6" fmla="*/ 160240 h 662077"/>
                <a:gd name="connsiteX7" fmla="*/ 182189 w 186896"/>
                <a:gd name="connsiteY7" fmla="*/ 180348 h 662077"/>
                <a:gd name="connsiteX8" fmla="*/ 181183 w 186896"/>
                <a:gd name="connsiteY8" fmla="*/ 241939 h 662077"/>
                <a:gd name="connsiteX9" fmla="*/ 176014 w 186896"/>
                <a:gd name="connsiteY9" fmla="*/ 291619 h 662077"/>
                <a:gd name="connsiteX10" fmla="*/ 165653 w 186896"/>
                <a:gd name="connsiteY10" fmla="*/ 357314 h 662077"/>
                <a:gd name="connsiteX11" fmla="*/ 159419 w 186896"/>
                <a:gd name="connsiteY11" fmla="*/ 398855 h 662077"/>
                <a:gd name="connsiteX12" fmla="*/ 157053 w 186896"/>
                <a:gd name="connsiteY12" fmla="*/ 411310 h 662077"/>
                <a:gd name="connsiteX13" fmla="*/ 145686 w 186896"/>
                <a:gd name="connsiteY13" fmla="*/ 469719 h 662077"/>
                <a:gd name="connsiteX14" fmla="*/ 141854 w 186896"/>
                <a:gd name="connsiteY14" fmla="*/ 491661 h 662077"/>
                <a:gd name="connsiteX15" fmla="*/ 139997 w 186896"/>
                <a:gd name="connsiteY15" fmla="*/ 516075 h 662077"/>
                <a:gd name="connsiteX16" fmla="*/ 128925 w 186896"/>
                <a:gd name="connsiteY16" fmla="*/ 578340 h 662077"/>
                <a:gd name="connsiteX17" fmla="*/ 118564 w 186896"/>
                <a:gd name="connsiteY17" fmla="*/ 600494 h 662077"/>
                <a:gd name="connsiteX18" fmla="*/ 113927 w 186896"/>
                <a:gd name="connsiteY18" fmla="*/ 608420 h 662077"/>
                <a:gd name="connsiteX19" fmla="*/ 99910 w 186896"/>
                <a:gd name="connsiteY19" fmla="*/ 626162 h 662077"/>
                <a:gd name="connsiteX20" fmla="*/ 62911 w 186896"/>
                <a:gd name="connsiteY20" fmla="*/ 652528 h 662077"/>
                <a:gd name="connsiteX21" fmla="*/ 42117 w 186896"/>
                <a:gd name="connsiteY21" fmla="*/ 658868 h 662077"/>
                <a:gd name="connsiteX22" fmla="*/ 13444 w 186896"/>
                <a:gd name="connsiteY22" fmla="*/ 659175 h 662077"/>
                <a:gd name="connsiteX23" fmla="*/ -844 w 186896"/>
                <a:gd name="connsiteY23" fmla="*/ 658880 h 662077"/>
                <a:gd name="connsiteX24" fmla="*/ 930 w 186896"/>
                <a:gd name="connsiteY24" fmla="*/ 655982 h 662077"/>
                <a:gd name="connsiteX25" fmla="*/ 5519 w 186896"/>
                <a:gd name="connsiteY25" fmla="*/ 655095 h 662077"/>
                <a:gd name="connsiteX26" fmla="*/ 26385 w 186896"/>
                <a:gd name="connsiteY26" fmla="*/ 654278 h 662077"/>
                <a:gd name="connsiteX27" fmla="*/ 35079 w 186896"/>
                <a:gd name="connsiteY27" fmla="*/ 656467 h 662077"/>
                <a:gd name="connsiteX28" fmla="*/ 58404 w 186896"/>
                <a:gd name="connsiteY28" fmla="*/ 651735 h 662077"/>
                <a:gd name="connsiteX29" fmla="*/ 105611 w 186896"/>
                <a:gd name="connsiteY29" fmla="*/ 616108 h 662077"/>
                <a:gd name="connsiteX30" fmla="*/ 126051 w 186896"/>
                <a:gd name="connsiteY30" fmla="*/ 579085 h 662077"/>
                <a:gd name="connsiteX31" fmla="*/ 137193 w 186896"/>
                <a:gd name="connsiteY31" fmla="*/ 522119 h 662077"/>
                <a:gd name="connsiteX32" fmla="*/ 141558 w 186896"/>
                <a:gd name="connsiteY32" fmla="*/ 480471 h 662077"/>
                <a:gd name="connsiteX33" fmla="*/ 151151 w 186896"/>
                <a:gd name="connsiteY33" fmla="*/ 426628 h 662077"/>
                <a:gd name="connsiteX34" fmla="*/ 158520 w 186896"/>
                <a:gd name="connsiteY34" fmla="*/ 387524 h 662077"/>
                <a:gd name="connsiteX35" fmla="*/ 169414 w 186896"/>
                <a:gd name="connsiteY35" fmla="*/ 323650 h 662077"/>
                <a:gd name="connsiteX36" fmla="*/ 170100 w 186896"/>
                <a:gd name="connsiteY36" fmla="*/ 310272 h 662077"/>
                <a:gd name="connsiteX37" fmla="*/ 171011 w 186896"/>
                <a:gd name="connsiteY37" fmla="*/ 300679 h 662077"/>
                <a:gd name="connsiteX38" fmla="*/ 172525 w 186896"/>
                <a:gd name="connsiteY38" fmla="*/ 289005 h 662077"/>
                <a:gd name="connsiteX39" fmla="*/ 173341 w 186896"/>
                <a:gd name="connsiteY39" fmla="*/ 277554 h 662077"/>
                <a:gd name="connsiteX40" fmla="*/ 174831 w 186896"/>
                <a:gd name="connsiteY40" fmla="*/ 264319 h 662077"/>
                <a:gd name="connsiteX41" fmla="*/ 175589 w 186896"/>
                <a:gd name="connsiteY41" fmla="*/ 263313 h 662077"/>
                <a:gd name="connsiteX42" fmla="*/ 175872 w 186896"/>
                <a:gd name="connsiteY42" fmla="*/ 250952 h 662077"/>
                <a:gd name="connsiteX43" fmla="*/ 175387 w 186896"/>
                <a:gd name="connsiteY43" fmla="*/ 249344 h 662077"/>
                <a:gd name="connsiteX44" fmla="*/ 177422 w 186896"/>
                <a:gd name="connsiteY44" fmla="*/ 238012 h 662077"/>
                <a:gd name="connsiteX45" fmla="*/ 177540 w 186896"/>
                <a:gd name="connsiteY45" fmla="*/ 234759 h 662077"/>
                <a:gd name="connsiteX46" fmla="*/ 178344 w 186896"/>
                <a:gd name="connsiteY46" fmla="*/ 220198 h 662077"/>
                <a:gd name="connsiteX47" fmla="*/ 179752 w 186896"/>
                <a:gd name="connsiteY47" fmla="*/ 218070 h 662077"/>
                <a:gd name="connsiteX48" fmla="*/ 180627 w 186896"/>
                <a:gd name="connsiteY48" fmla="*/ 215337 h 662077"/>
                <a:gd name="connsiteX49" fmla="*/ 177292 w 186896"/>
                <a:gd name="connsiteY49" fmla="*/ 200634 h 662077"/>
                <a:gd name="connsiteX50" fmla="*/ 178072 w 186896"/>
                <a:gd name="connsiteY50" fmla="*/ 194720 h 662077"/>
                <a:gd name="connsiteX51" fmla="*/ 179492 w 186896"/>
                <a:gd name="connsiteY51" fmla="*/ 190829 h 662077"/>
                <a:gd name="connsiteX52" fmla="*/ 180355 w 186896"/>
                <a:gd name="connsiteY52" fmla="*/ 176280 h 662077"/>
                <a:gd name="connsiteX53" fmla="*/ 180284 w 186896"/>
                <a:gd name="connsiteY53" fmla="*/ 171548 h 662077"/>
                <a:gd name="connsiteX54" fmla="*/ 179492 w 186896"/>
                <a:gd name="connsiteY54" fmla="*/ 170685 h 662077"/>
                <a:gd name="connsiteX55" fmla="*/ 179409 w 186896"/>
                <a:gd name="connsiteY55" fmla="*/ 145254 h 662077"/>
                <a:gd name="connsiteX56" fmla="*/ 178617 w 186896"/>
                <a:gd name="connsiteY56" fmla="*/ 143515 h 662077"/>
                <a:gd name="connsiteX57" fmla="*/ 178617 w 186896"/>
                <a:gd name="connsiteY57" fmla="*/ 128611 h 662077"/>
                <a:gd name="connsiteX58" fmla="*/ 177800 w 186896"/>
                <a:gd name="connsiteY58" fmla="*/ 126872 h 662077"/>
                <a:gd name="connsiteX59" fmla="*/ 177800 w 186896"/>
                <a:gd name="connsiteY59" fmla="*/ 119846 h 662077"/>
                <a:gd name="connsiteX60" fmla="*/ 176984 w 186896"/>
                <a:gd name="connsiteY60" fmla="*/ 118107 h 662077"/>
                <a:gd name="connsiteX61" fmla="*/ 176890 w 186896"/>
                <a:gd name="connsiteY61" fmla="*/ 111968 h 662077"/>
                <a:gd name="connsiteX62" fmla="*/ 176109 w 186896"/>
                <a:gd name="connsiteY62" fmla="*/ 111093 h 662077"/>
                <a:gd name="connsiteX63" fmla="*/ 175151 w 186896"/>
                <a:gd name="connsiteY63" fmla="*/ 97952 h 662077"/>
                <a:gd name="connsiteX64" fmla="*/ 174358 w 186896"/>
                <a:gd name="connsiteY64" fmla="*/ 97076 h 662077"/>
                <a:gd name="connsiteX65" fmla="*/ 171247 w 186896"/>
                <a:gd name="connsiteY65" fmla="*/ 77678 h 662077"/>
                <a:gd name="connsiteX66" fmla="*/ 170763 w 186896"/>
                <a:gd name="connsiteY66" fmla="*/ 74283 h 662077"/>
                <a:gd name="connsiteX67" fmla="*/ 169970 w 186896"/>
                <a:gd name="connsiteY67" fmla="*/ 73420 h 662077"/>
                <a:gd name="connsiteX68" fmla="*/ 168870 w 186896"/>
                <a:gd name="connsiteY68" fmla="*/ 64454 h 662077"/>
                <a:gd name="connsiteX69" fmla="*/ 168089 w 186896"/>
                <a:gd name="connsiteY69" fmla="*/ 54991 h 662077"/>
                <a:gd name="connsiteX70" fmla="*/ 167344 w 186896"/>
                <a:gd name="connsiteY70" fmla="*/ 54127 h 662077"/>
                <a:gd name="connsiteX71" fmla="*/ 167344 w 186896"/>
                <a:gd name="connsiteY71" fmla="*/ 49751 h 662077"/>
                <a:gd name="connsiteX72" fmla="*/ 166504 w 186896"/>
                <a:gd name="connsiteY72" fmla="*/ 48876 h 662077"/>
                <a:gd name="connsiteX73" fmla="*/ 166504 w 186896"/>
                <a:gd name="connsiteY73" fmla="*/ 43612 h 662077"/>
                <a:gd name="connsiteX74" fmla="*/ 165676 w 186896"/>
                <a:gd name="connsiteY74" fmla="*/ 41861 h 662077"/>
                <a:gd name="connsiteX75" fmla="*/ 165676 w 186896"/>
                <a:gd name="connsiteY75" fmla="*/ 37579 h 662077"/>
                <a:gd name="connsiteX76" fmla="*/ 166481 w 186896"/>
                <a:gd name="connsiteY76" fmla="*/ 36704 h 662077"/>
                <a:gd name="connsiteX77" fmla="*/ 166552 w 186896"/>
                <a:gd name="connsiteY77" fmla="*/ 31440 h 662077"/>
                <a:gd name="connsiteX78" fmla="*/ 167391 w 186896"/>
                <a:gd name="connsiteY78" fmla="*/ 30565 h 662077"/>
                <a:gd name="connsiteX79" fmla="*/ 169177 w 186896"/>
                <a:gd name="connsiteY79" fmla="*/ 23563 h 662077"/>
                <a:gd name="connsiteX80" fmla="*/ 170017 w 186896"/>
                <a:gd name="connsiteY80" fmla="*/ 22675 h 662077"/>
                <a:gd name="connsiteX81" fmla="*/ 180959 w 186896"/>
                <a:gd name="connsiteY81" fmla="*/ 3478 h 662077"/>
                <a:gd name="connsiteX82" fmla="*/ 184767 w 186896"/>
                <a:gd name="connsiteY82" fmla="*/ -2768 h 662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86896" h="662077">
                  <a:moveTo>
                    <a:pt x="184767" y="-2768"/>
                  </a:moveTo>
                  <a:lnTo>
                    <a:pt x="185867" y="-2685"/>
                  </a:lnTo>
                  <a:cubicBezTo>
                    <a:pt x="184614" y="982"/>
                    <a:pt x="181964" y="3774"/>
                    <a:pt x="179870" y="6908"/>
                  </a:cubicBezTo>
                  <a:cubicBezTo>
                    <a:pt x="175529" y="13118"/>
                    <a:pt x="172040" y="19884"/>
                    <a:pt x="169473" y="27017"/>
                  </a:cubicBezTo>
                  <a:cubicBezTo>
                    <a:pt x="167510" y="33286"/>
                    <a:pt x="166918" y="39910"/>
                    <a:pt x="167734" y="46439"/>
                  </a:cubicBezTo>
                  <a:cubicBezTo>
                    <a:pt x="169438" y="64655"/>
                    <a:pt x="173826" y="82409"/>
                    <a:pt x="176393" y="100459"/>
                  </a:cubicBezTo>
                  <a:cubicBezTo>
                    <a:pt x="179338" y="120248"/>
                    <a:pt x="180746" y="140238"/>
                    <a:pt x="180604" y="160240"/>
                  </a:cubicBezTo>
                  <a:cubicBezTo>
                    <a:pt x="180509" y="166912"/>
                    <a:pt x="181526" y="173618"/>
                    <a:pt x="182189" y="180348"/>
                  </a:cubicBezTo>
                  <a:cubicBezTo>
                    <a:pt x="184105" y="200859"/>
                    <a:pt x="183774" y="221511"/>
                    <a:pt x="181183" y="241939"/>
                  </a:cubicBezTo>
                  <a:cubicBezTo>
                    <a:pt x="179220" y="258499"/>
                    <a:pt x="177800" y="275059"/>
                    <a:pt x="176014" y="291619"/>
                  </a:cubicBezTo>
                  <a:cubicBezTo>
                    <a:pt x="173755" y="313690"/>
                    <a:pt x="170289" y="335620"/>
                    <a:pt x="165653" y="357314"/>
                  </a:cubicBezTo>
                  <a:cubicBezTo>
                    <a:pt x="162648" y="371011"/>
                    <a:pt x="161099" y="384945"/>
                    <a:pt x="159419" y="398855"/>
                  </a:cubicBezTo>
                  <a:cubicBezTo>
                    <a:pt x="158875" y="403054"/>
                    <a:pt x="158082" y="407206"/>
                    <a:pt x="157053" y="411310"/>
                  </a:cubicBezTo>
                  <a:cubicBezTo>
                    <a:pt x="152452" y="430626"/>
                    <a:pt x="148773" y="450120"/>
                    <a:pt x="145686" y="469719"/>
                  </a:cubicBezTo>
                  <a:cubicBezTo>
                    <a:pt x="144503" y="477065"/>
                    <a:pt x="143604" y="484410"/>
                    <a:pt x="141854" y="491661"/>
                  </a:cubicBezTo>
                  <a:cubicBezTo>
                    <a:pt x="139926" y="499645"/>
                    <a:pt x="140423" y="507913"/>
                    <a:pt x="139997" y="516075"/>
                  </a:cubicBezTo>
                  <a:cubicBezTo>
                    <a:pt x="138897" y="537271"/>
                    <a:pt x="135963" y="558184"/>
                    <a:pt x="128925" y="578340"/>
                  </a:cubicBezTo>
                  <a:cubicBezTo>
                    <a:pt x="126299" y="586087"/>
                    <a:pt x="122822" y="593516"/>
                    <a:pt x="118564" y="600494"/>
                  </a:cubicBezTo>
                  <a:cubicBezTo>
                    <a:pt x="116955" y="603097"/>
                    <a:pt x="115299" y="605699"/>
                    <a:pt x="113927" y="608420"/>
                  </a:cubicBezTo>
                  <a:cubicBezTo>
                    <a:pt x="110438" y="615185"/>
                    <a:pt x="105683" y="621206"/>
                    <a:pt x="99910" y="626162"/>
                  </a:cubicBezTo>
                  <a:cubicBezTo>
                    <a:pt x="88484" y="636216"/>
                    <a:pt x="76466" y="645454"/>
                    <a:pt x="62911" y="652528"/>
                  </a:cubicBezTo>
                  <a:cubicBezTo>
                    <a:pt x="56429" y="655899"/>
                    <a:pt x="49379" y="658052"/>
                    <a:pt x="42117" y="658868"/>
                  </a:cubicBezTo>
                  <a:cubicBezTo>
                    <a:pt x="32571" y="659636"/>
                    <a:pt x="23002" y="659104"/>
                    <a:pt x="13444" y="659175"/>
                  </a:cubicBezTo>
                  <a:cubicBezTo>
                    <a:pt x="8713" y="659175"/>
                    <a:pt x="3899" y="659625"/>
                    <a:pt x="-844" y="658880"/>
                  </a:cubicBezTo>
                  <a:cubicBezTo>
                    <a:pt x="-1554" y="657129"/>
                    <a:pt x="-64" y="656632"/>
                    <a:pt x="930" y="655982"/>
                  </a:cubicBezTo>
                  <a:cubicBezTo>
                    <a:pt x="2243" y="655000"/>
                    <a:pt x="3934" y="654669"/>
                    <a:pt x="5519" y="655095"/>
                  </a:cubicBezTo>
                  <a:cubicBezTo>
                    <a:pt x="12616" y="657791"/>
                    <a:pt x="19489" y="655733"/>
                    <a:pt x="26385" y="654278"/>
                  </a:cubicBezTo>
                  <a:cubicBezTo>
                    <a:pt x="29661" y="653592"/>
                    <a:pt x="32204" y="655662"/>
                    <a:pt x="35079" y="656467"/>
                  </a:cubicBezTo>
                  <a:cubicBezTo>
                    <a:pt x="43358" y="657271"/>
                    <a:pt x="51094" y="655284"/>
                    <a:pt x="58404" y="651735"/>
                  </a:cubicBezTo>
                  <a:cubicBezTo>
                    <a:pt x="76514" y="643041"/>
                    <a:pt x="92707" y="631438"/>
                    <a:pt x="105611" y="616108"/>
                  </a:cubicBezTo>
                  <a:cubicBezTo>
                    <a:pt x="114684" y="605309"/>
                    <a:pt x="121166" y="592451"/>
                    <a:pt x="126051" y="579085"/>
                  </a:cubicBezTo>
                  <a:cubicBezTo>
                    <a:pt x="132770" y="560692"/>
                    <a:pt x="135668" y="541565"/>
                    <a:pt x="137193" y="522119"/>
                  </a:cubicBezTo>
                  <a:cubicBezTo>
                    <a:pt x="138293" y="508221"/>
                    <a:pt x="139098" y="494370"/>
                    <a:pt x="141558" y="480471"/>
                  </a:cubicBezTo>
                  <a:cubicBezTo>
                    <a:pt x="144716" y="462539"/>
                    <a:pt x="147969" y="444584"/>
                    <a:pt x="151151" y="426628"/>
                  </a:cubicBezTo>
                  <a:cubicBezTo>
                    <a:pt x="153517" y="413617"/>
                    <a:pt x="157290" y="400819"/>
                    <a:pt x="158520" y="387524"/>
                  </a:cubicBezTo>
                  <a:cubicBezTo>
                    <a:pt x="160507" y="365972"/>
                    <a:pt x="166303" y="345048"/>
                    <a:pt x="169414" y="323650"/>
                  </a:cubicBezTo>
                  <a:cubicBezTo>
                    <a:pt x="168326" y="319108"/>
                    <a:pt x="169248" y="314802"/>
                    <a:pt x="170100" y="310272"/>
                  </a:cubicBezTo>
                  <a:cubicBezTo>
                    <a:pt x="170656" y="307291"/>
                    <a:pt x="170703" y="303873"/>
                    <a:pt x="171011" y="300679"/>
                  </a:cubicBezTo>
                  <a:cubicBezTo>
                    <a:pt x="171401" y="296764"/>
                    <a:pt x="172194" y="292825"/>
                    <a:pt x="172525" y="289005"/>
                  </a:cubicBezTo>
                  <a:cubicBezTo>
                    <a:pt x="172856" y="285184"/>
                    <a:pt x="173282" y="281375"/>
                    <a:pt x="173341" y="277554"/>
                  </a:cubicBezTo>
                  <a:cubicBezTo>
                    <a:pt x="173341" y="273249"/>
                    <a:pt x="173341" y="268612"/>
                    <a:pt x="174831" y="264319"/>
                  </a:cubicBezTo>
                  <a:cubicBezTo>
                    <a:pt x="174962" y="263928"/>
                    <a:pt x="175683" y="263514"/>
                    <a:pt x="175589" y="263313"/>
                  </a:cubicBezTo>
                  <a:cubicBezTo>
                    <a:pt x="173791" y="259126"/>
                    <a:pt x="176215" y="255033"/>
                    <a:pt x="175872" y="250952"/>
                  </a:cubicBezTo>
                  <a:cubicBezTo>
                    <a:pt x="175872" y="250420"/>
                    <a:pt x="175115" y="249687"/>
                    <a:pt x="175387" y="249344"/>
                  </a:cubicBezTo>
                  <a:cubicBezTo>
                    <a:pt x="178120" y="245902"/>
                    <a:pt x="175080" y="241454"/>
                    <a:pt x="177422" y="238012"/>
                  </a:cubicBezTo>
                  <a:cubicBezTo>
                    <a:pt x="178214" y="236829"/>
                    <a:pt x="177422" y="235717"/>
                    <a:pt x="177540" y="234759"/>
                  </a:cubicBezTo>
                  <a:cubicBezTo>
                    <a:pt x="178451" y="229933"/>
                    <a:pt x="179764" y="225190"/>
                    <a:pt x="178344" y="220198"/>
                  </a:cubicBezTo>
                  <a:cubicBezTo>
                    <a:pt x="178155" y="219524"/>
                    <a:pt x="179184" y="218732"/>
                    <a:pt x="179752" y="218070"/>
                  </a:cubicBezTo>
                  <a:cubicBezTo>
                    <a:pt x="180320" y="217407"/>
                    <a:pt x="181278" y="215881"/>
                    <a:pt x="180627" y="215337"/>
                  </a:cubicBezTo>
                  <a:cubicBezTo>
                    <a:pt x="175660" y="211244"/>
                    <a:pt x="179007" y="205378"/>
                    <a:pt x="177292" y="200634"/>
                  </a:cubicBezTo>
                  <a:cubicBezTo>
                    <a:pt x="176736" y="198635"/>
                    <a:pt x="177020" y="196506"/>
                    <a:pt x="178072" y="194720"/>
                  </a:cubicBezTo>
                  <a:cubicBezTo>
                    <a:pt x="178664" y="193466"/>
                    <a:pt x="179941" y="192461"/>
                    <a:pt x="179492" y="190829"/>
                  </a:cubicBezTo>
                  <a:cubicBezTo>
                    <a:pt x="181041" y="186097"/>
                    <a:pt x="180154" y="181129"/>
                    <a:pt x="180355" y="176280"/>
                  </a:cubicBezTo>
                  <a:cubicBezTo>
                    <a:pt x="180426" y="174706"/>
                    <a:pt x="180355" y="173121"/>
                    <a:pt x="180284" y="171548"/>
                  </a:cubicBezTo>
                  <a:cubicBezTo>
                    <a:pt x="180048" y="171241"/>
                    <a:pt x="179788" y="170945"/>
                    <a:pt x="179492" y="170685"/>
                  </a:cubicBezTo>
                  <a:cubicBezTo>
                    <a:pt x="179492" y="162204"/>
                    <a:pt x="179468" y="153723"/>
                    <a:pt x="179409" y="145254"/>
                  </a:cubicBezTo>
                  <a:cubicBezTo>
                    <a:pt x="178971" y="144757"/>
                    <a:pt x="179173" y="143964"/>
                    <a:pt x="178617" y="143515"/>
                  </a:cubicBezTo>
                  <a:cubicBezTo>
                    <a:pt x="178617" y="138547"/>
                    <a:pt x="178617" y="133579"/>
                    <a:pt x="178617" y="128611"/>
                  </a:cubicBezTo>
                  <a:cubicBezTo>
                    <a:pt x="178143" y="128126"/>
                    <a:pt x="178356" y="127322"/>
                    <a:pt x="177800" y="126872"/>
                  </a:cubicBezTo>
                  <a:lnTo>
                    <a:pt x="177800" y="119846"/>
                  </a:lnTo>
                  <a:cubicBezTo>
                    <a:pt x="177327" y="119361"/>
                    <a:pt x="177540" y="118557"/>
                    <a:pt x="176984" y="118107"/>
                  </a:cubicBezTo>
                  <a:cubicBezTo>
                    <a:pt x="176984" y="116061"/>
                    <a:pt x="176984" y="114015"/>
                    <a:pt x="176890" y="111968"/>
                  </a:cubicBezTo>
                  <a:cubicBezTo>
                    <a:pt x="176653" y="111649"/>
                    <a:pt x="176393" y="111365"/>
                    <a:pt x="176109" y="111093"/>
                  </a:cubicBezTo>
                  <a:cubicBezTo>
                    <a:pt x="176629" y="106657"/>
                    <a:pt x="174926" y="102376"/>
                    <a:pt x="175151" y="97952"/>
                  </a:cubicBezTo>
                  <a:cubicBezTo>
                    <a:pt x="174914" y="97632"/>
                    <a:pt x="174642" y="97348"/>
                    <a:pt x="174358" y="97076"/>
                  </a:cubicBezTo>
                  <a:cubicBezTo>
                    <a:pt x="174264" y="90464"/>
                    <a:pt x="172395" y="84065"/>
                    <a:pt x="171247" y="77678"/>
                  </a:cubicBezTo>
                  <a:cubicBezTo>
                    <a:pt x="171046" y="76495"/>
                    <a:pt x="170916" y="75419"/>
                    <a:pt x="170763" y="74283"/>
                  </a:cubicBezTo>
                  <a:cubicBezTo>
                    <a:pt x="170526" y="73975"/>
                    <a:pt x="170266" y="73680"/>
                    <a:pt x="169970" y="73420"/>
                  </a:cubicBezTo>
                  <a:cubicBezTo>
                    <a:pt x="170360" y="70356"/>
                    <a:pt x="169343" y="67387"/>
                    <a:pt x="168870" y="64454"/>
                  </a:cubicBezTo>
                  <a:cubicBezTo>
                    <a:pt x="168361" y="61284"/>
                    <a:pt x="168456" y="58137"/>
                    <a:pt x="168089" y="54991"/>
                  </a:cubicBezTo>
                  <a:cubicBezTo>
                    <a:pt x="167876" y="54671"/>
                    <a:pt x="167628" y="54388"/>
                    <a:pt x="167344" y="54127"/>
                  </a:cubicBezTo>
                  <a:lnTo>
                    <a:pt x="167344" y="49751"/>
                  </a:lnTo>
                  <a:cubicBezTo>
                    <a:pt x="167084" y="49443"/>
                    <a:pt x="166800" y="49148"/>
                    <a:pt x="166504" y="48876"/>
                  </a:cubicBezTo>
                  <a:cubicBezTo>
                    <a:pt x="166504" y="47113"/>
                    <a:pt x="166504" y="45327"/>
                    <a:pt x="166504" y="43612"/>
                  </a:cubicBezTo>
                  <a:cubicBezTo>
                    <a:pt x="166019" y="43127"/>
                    <a:pt x="166232" y="42311"/>
                    <a:pt x="165676" y="41861"/>
                  </a:cubicBezTo>
                  <a:lnTo>
                    <a:pt x="165676" y="37579"/>
                  </a:lnTo>
                  <a:cubicBezTo>
                    <a:pt x="165960" y="37307"/>
                    <a:pt x="166232" y="37012"/>
                    <a:pt x="166481" y="36704"/>
                  </a:cubicBezTo>
                  <a:lnTo>
                    <a:pt x="166552" y="31440"/>
                  </a:lnTo>
                  <a:cubicBezTo>
                    <a:pt x="166847" y="31168"/>
                    <a:pt x="167131" y="30873"/>
                    <a:pt x="167391" y="30565"/>
                  </a:cubicBezTo>
                  <a:cubicBezTo>
                    <a:pt x="167391" y="28069"/>
                    <a:pt x="168858" y="25964"/>
                    <a:pt x="169177" y="23563"/>
                  </a:cubicBezTo>
                  <a:cubicBezTo>
                    <a:pt x="169473" y="23279"/>
                    <a:pt x="169757" y="22983"/>
                    <a:pt x="170017" y="22675"/>
                  </a:cubicBezTo>
                  <a:cubicBezTo>
                    <a:pt x="172383" y="15578"/>
                    <a:pt x="176606" y="9475"/>
                    <a:pt x="180959" y="3478"/>
                  </a:cubicBezTo>
                  <a:cubicBezTo>
                    <a:pt x="182425" y="1526"/>
                    <a:pt x="183703" y="-567"/>
                    <a:pt x="184767" y="-2768"/>
                  </a:cubicBezTo>
                  <a:close/>
                </a:path>
              </a:pathLst>
            </a:custGeom>
            <a:solidFill>
              <a:srgbClr val="020202"/>
            </a:solidFill>
            <a:ln w="1171" cap="flat">
              <a:noFill/>
              <a:prstDash val="solid"/>
              <a:miter/>
            </a:ln>
          </p:spPr>
          <p:txBody>
            <a:bodyPr rtlCol="0" anchor="ctr"/>
            <a:lstStyle/>
            <a:p>
              <a:endParaRPr lang="es-CO"/>
            </a:p>
          </p:txBody>
        </p:sp>
        <p:sp>
          <p:nvSpPr>
            <p:cNvPr id="410" name="Freeform: Shape 409">
              <a:extLst>
                <a:ext uri="{FF2B5EF4-FFF2-40B4-BE49-F238E27FC236}">
                  <a16:creationId xmlns:a16="http://schemas.microsoft.com/office/drawing/2014/main" id="{D5E1BFA5-6C7A-F586-E9BC-51332A9567D6}"/>
                </a:ext>
              </a:extLst>
            </p:cNvPr>
            <p:cNvSpPr/>
            <p:nvPr/>
          </p:nvSpPr>
          <p:spPr>
            <a:xfrm rot="19975584">
              <a:off x="12676955" y="6568786"/>
              <a:ext cx="29953" cy="500839"/>
            </a:xfrm>
            <a:custGeom>
              <a:avLst/>
              <a:gdLst>
                <a:gd name="connsiteX0" fmla="*/ 28794 w 29953"/>
                <a:gd name="connsiteY0" fmla="*/ -2768 h 500839"/>
                <a:gd name="connsiteX1" fmla="*/ 28924 w 29953"/>
                <a:gd name="connsiteY1" fmla="*/ -1679 h 500839"/>
                <a:gd name="connsiteX2" fmla="*/ 22844 w 29953"/>
                <a:gd name="connsiteY2" fmla="*/ 5181 h 500839"/>
                <a:gd name="connsiteX3" fmla="*/ 8792 w 29953"/>
                <a:gd name="connsiteY3" fmla="*/ 37307 h 500839"/>
                <a:gd name="connsiteX4" fmla="*/ 5137 w 29953"/>
                <a:gd name="connsiteY4" fmla="*/ 63566 h 500839"/>
                <a:gd name="connsiteX5" fmla="*/ 3741 w 29953"/>
                <a:gd name="connsiteY5" fmla="*/ 76093 h 500839"/>
                <a:gd name="connsiteX6" fmla="*/ 3611 w 29953"/>
                <a:gd name="connsiteY6" fmla="*/ 81758 h 500839"/>
                <a:gd name="connsiteX7" fmla="*/ 3611 w 29953"/>
                <a:gd name="connsiteY7" fmla="*/ 109614 h 500839"/>
                <a:gd name="connsiteX8" fmla="*/ 3611 w 29953"/>
                <a:gd name="connsiteY8" fmla="*/ 111803 h 500839"/>
                <a:gd name="connsiteX9" fmla="*/ 4391 w 29953"/>
                <a:gd name="connsiteY9" fmla="*/ 156372 h 500839"/>
                <a:gd name="connsiteX10" fmla="*/ 5267 w 29953"/>
                <a:gd name="connsiteY10" fmla="*/ 162405 h 500839"/>
                <a:gd name="connsiteX11" fmla="*/ 4569 w 29953"/>
                <a:gd name="connsiteY11" fmla="*/ 186192 h 500839"/>
                <a:gd name="connsiteX12" fmla="*/ 4451 w 29953"/>
                <a:gd name="connsiteY12" fmla="*/ 190568 h 500839"/>
                <a:gd name="connsiteX13" fmla="*/ 3339 w 29953"/>
                <a:gd name="connsiteY13" fmla="*/ 227698 h 500839"/>
                <a:gd name="connsiteX14" fmla="*/ 2570 w 29953"/>
                <a:gd name="connsiteY14" fmla="*/ 245121 h 500839"/>
                <a:gd name="connsiteX15" fmla="*/ 1139 w 29953"/>
                <a:gd name="connsiteY15" fmla="*/ 296598 h 500839"/>
                <a:gd name="connsiteX16" fmla="*/ 1553 w 29953"/>
                <a:gd name="connsiteY16" fmla="*/ 351257 h 500839"/>
                <a:gd name="connsiteX17" fmla="*/ 1103 w 29953"/>
                <a:gd name="connsiteY17" fmla="*/ 383999 h 500839"/>
                <a:gd name="connsiteX18" fmla="*/ 2546 w 29953"/>
                <a:gd name="connsiteY18" fmla="*/ 406129 h 500839"/>
                <a:gd name="connsiteX19" fmla="*/ 2653 w 29953"/>
                <a:gd name="connsiteY19" fmla="*/ 407880 h 500839"/>
                <a:gd name="connsiteX20" fmla="*/ 4226 w 29953"/>
                <a:gd name="connsiteY20" fmla="*/ 432188 h 500839"/>
                <a:gd name="connsiteX21" fmla="*/ 5409 w 29953"/>
                <a:gd name="connsiteY21" fmla="*/ 448274 h 500839"/>
                <a:gd name="connsiteX22" fmla="*/ 8236 w 29953"/>
                <a:gd name="connsiteY22" fmla="*/ 466313 h 500839"/>
                <a:gd name="connsiteX23" fmla="*/ 9537 w 29953"/>
                <a:gd name="connsiteY23" fmla="*/ 476213 h 500839"/>
                <a:gd name="connsiteX24" fmla="*/ 12648 w 29953"/>
                <a:gd name="connsiteY24" fmla="*/ 493778 h 500839"/>
                <a:gd name="connsiteX25" fmla="*/ 13097 w 29953"/>
                <a:gd name="connsiteY25" fmla="*/ 498072 h 500839"/>
                <a:gd name="connsiteX26" fmla="*/ 8508 w 29953"/>
                <a:gd name="connsiteY26" fmla="*/ 477242 h 500839"/>
                <a:gd name="connsiteX27" fmla="*/ 4297 w 29953"/>
                <a:gd name="connsiteY27" fmla="*/ 451775 h 500839"/>
                <a:gd name="connsiteX28" fmla="*/ 192 w 29953"/>
                <a:gd name="connsiteY28" fmla="*/ 405988 h 500839"/>
                <a:gd name="connsiteX29" fmla="*/ 583 w 29953"/>
                <a:gd name="connsiteY29" fmla="*/ 321107 h 500839"/>
                <a:gd name="connsiteX30" fmla="*/ 216 w 29953"/>
                <a:gd name="connsiteY30" fmla="*/ 299224 h 500839"/>
                <a:gd name="connsiteX31" fmla="*/ 1068 w 29953"/>
                <a:gd name="connsiteY31" fmla="*/ 248894 h 500839"/>
                <a:gd name="connsiteX32" fmla="*/ 3433 w 29953"/>
                <a:gd name="connsiteY32" fmla="*/ 192898 h 500839"/>
                <a:gd name="connsiteX33" fmla="*/ 4616 w 29953"/>
                <a:gd name="connsiteY33" fmla="*/ 172790 h 500839"/>
                <a:gd name="connsiteX34" fmla="*/ 4711 w 29953"/>
                <a:gd name="connsiteY34" fmla="*/ 167113 h 500839"/>
                <a:gd name="connsiteX35" fmla="*/ 3528 w 29953"/>
                <a:gd name="connsiteY35" fmla="*/ 127771 h 500839"/>
                <a:gd name="connsiteX36" fmla="*/ 3126 w 29953"/>
                <a:gd name="connsiteY36" fmla="*/ 82705 h 500839"/>
                <a:gd name="connsiteX37" fmla="*/ 12458 w 29953"/>
                <a:gd name="connsiteY37" fmla="*/ 21564 h 500839"/>
                <a:gd name="connsiteX38" fmla="*/ 28794 w 29953"/>
                <a:gd name="connsiteY38" fmla="*/ -2768 h 500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9953" h="500839">
                  <a:moveTo>
                    <a:pt x="28794" y="-2768"/>
                  </a:moveTo>
                  <a:cubicBezTo>
                    <a:pt x="28794" y="-2401"/>
                    <a:pt x="28876" y="-2034"/>
                    <a:pt x="28924" y="-1679"/>
                  </a:cubicBezTo>
                  <a:cubicBezTo>
                    <a:pt x="26889" y="604"/>
                    <a:pt x="24760" y="2804"/>
                    <a:pt x="22844" y="5181"/>
                  </a:cubicBezTo>
                  <a:cubicBezTo>
                    <a:pt x="15285" y="14644"/>
                    <a:pt x="11524" y="25751"/>
                    <a:pt x="8792" y="37307"/>
                  </a:cubicBezTo>
                  <a:cubicBezTo>
                    <a:pt x="6592" y="45895"/>
                    <a:pt x="5373" y="54707"/>
                    <a:pt x="5137" y="63566"/>
                  </a:cubicBezTo>
                  <a:cubicBezTo>
                    <a:pt x="5137" y="67742"/>
                    <a:pt x="4167" y="71905"/>
                    <a:pt x="3741" y="76093"/>
                  </a:cubicBezTo>
                  <a:cubicBezTo>
                    <a:pt x="3481" y="77973"/>
                    <a:pt x="3433" y="79866"/>
                    <a:pt x="3611" y="81758"/>
                  </a:cubicBezTo>
                  <a:cubicBezTo>
                    <a:pt x="4817" y="91008"/>
                    <a:pt x="4817" y="100364"/>
                    <a:pt x="3611" y="109614"/>
                  </a:cubicBezTo>
                  <a:cubicBezTo>
                    <a:pt x="3516" y="110336"/>
                    <a:pt x="3516" y="111081"/>
                    <a:pt x="3611" y="111803"/>
                  </a:cubicBezTo>
                  <a:cubicBezTo>
                    <a:pt x="5385" y="126624"/>
                    <a:pt x="4025" y="141516"/>
                    <a:pt x="4391" y="156372"/>
                  </a:cubicBezTo>
                  <a:cubicBezTo>
                    <a:pt x="4391" y="158454"/>
                    <a:pt x="5030" y="160394"/>
                    <a:pt x="5267" y="162405"/>
                  </a:cubicBezTo>
                  <a:cubicBezTo>
                    <a:pt x="6225" y="170365"/>
                    <a:pt x="5503" y="178279"/>
                    <a:pt x="4569" y="186192"/>
                  </a:cubicBezTo>
                  <a:cubicBezTo>
                    <a:pt x="4415" y="187647"/>
                    <a:pt x="4380" y="189113"/>
                    <a:pt x="4451" y="190568"/>
                  </a:cubicBezTo>
                  <a:cubicBezTo>
                    <a:pt x="4924" y="202964"/>
                    <a:pt x="3481" y="215313"/>
                    <a:pt x="3339" y="227698"/>
                  </a:cubicBezTo>
                  <a:cubicBezTo>
                    <a:pt x="3268" y="233470"/>
                    <a:pt x="3138" y="239337"/>
                    <a:pt x="2570" y="245121"/>
                  </a:cubicBezTo>
                  <a:cubicBezTo>
                    <a:pt x="784" y="262213"/>
                    <a:pt x="311" y="279423"/>
                    <a:pt x="1139" y="296598"/>
                  </a:cubicBezTo>
                  <a:cubicBezTo>
                    <a:pt x="2156" y="314838"/>
                    <a:pt x="1955" y="333065"/>
                    <a:pt x="1553" y="351257"/>
                  </a:cubicBezTo>
                  <a:cubicBezTo>
                    <a:pt x="1316" y="362163"/>
                    <a:pt x="571" y="373116"/>
                    <a:pt x="1103" y="383999"/>
                  </a:cubicBezTo>
                  <a:cubicBezTo>
                    <a:pt x="1458" y="391356"/>
                    <a:pt x="1103" y="398820"/>
                    <a:pt x="2546" y="406129"/>
                  </a:cubicBezTo>
                  <a:cubicBezTo>
                    <a:pt x="2641" y="406709"/>
                    <a:pt x="2676" y="407289"/>
                    <a:pt x="2653" y="407880"/>
                  </a:cubicBezTo>
                  <a:cubicBezTo>
                    <a:pt x="2653" y="416018"/>
                    <a:pt x="3776" y="424085"/>
                    <a:pt x="4226" y="432188"/>
                  </a:cubicBezTo>
                  <a:cubicBezTo>
                    <a:pt x="4522" y="437558"/>
                    <a:pt x="5219" y="442833"/>
                    <a:pt x="5409" y="448274"/>
                  </a:cubicBezTo>
                  <a:cubicBezTo>
                    <a:pt x="5574" y="454378"/>
                    <a:pt x="7053" y="460351"/>
                    <a:pt x="8236" y="466313"/>
                  </a:cubicBezTo>
                  <a:cubicBezTo>
                    <a:pt x="8862" y="469589"/>
                    <a:pt x="9300" y="472889"/>
                    <a:pt x="9537" y="476213"/>
                  </a:cubicBezTo>
                  <a:cubicBezTo>
                    <a:pt x="10105" y="482139"/>
                    <a:pt x="11145" y="488018"/>
                    <a:pt x="12648" y="493778"/>
                  </a:cubicBezTo>
                  <a:cubicBezTo>
                    <a:pt x="13097" y="495162"/>
                    <a:pt x="13251" y="496629"/>
                    <a:pt x="13097" y="498072"/>
                  </a:cubicBezTo>
                  <a:cubicBezTo>
                    <a:pt x="10578" y="491389"/>
                    <a:pt x="9028" y="484375"/>
                    <a:pt x="8508" y="477242"/>
                  </a:cubicBezTo>
                  <a:cubicBezTo>
                    <a:pt x="7833" y="468619"/>
                    <a:pt x="5480" y="460292"/>
                    <a:pt x="4297" y="451775"/>
                  </a:cubicBezTo>
                  <a:cubicBezTo>
                    <a:pt x="2168" y="436576"/>
                    <a:pt x="1470" y="421258"/>
                    <a:pt x="192" y="405988"/>
                  </a:cubicBezTo>
                  <a:cubicBezTo>
                    <a:pt x="-2173" y="377599"/>
                    <a:pt x="-577" y="349388"/>
                    <a:pt x="583" y="321107"/>
                  </a:cubicBezTo>
                  <a:cubicBezTo>
                    <a:pt x="878" y="313797"/>
                    <a:pt x="500" y="306510"/>
                    <a:pt x="216" y="299224"/>
                  </a:cubicBezTo>
                  <a:cubicBezTo>
                    <a:pt x="-364" y="282440"/>
                    <a:pt x="-68" y="265643"/>
                    <a:pt x="1068" y="248894"/>
                  </a:cubicBezTo>
                  <a:cubicBezTo>
                    <a:pt x="2250" y="230241"/>
                    <a:pt x="2842" y="211564"/>
                    <a:pt x="3433" y="192898"/>
                  </a:cubicBezTo>
                  <a:cubicBezTo>
                    <a:pt x="3634" y="186180"/>
                    <a:pt x="4226" y="179485"/>
                    <a:pt x="4616" y="172790"/>
                  </a:cubicBezTo>
                  <a:cubicBezTo>
                    <a:pt x="4864" y="170909"/>
                    <a:pt x="4888" y="169005"/>
                    <a:pt x="4711" y="167113"/>
                  </a:cubicBezTo>
                  <a:cubicBezTo>
                    <a:pt x="2428" y="154101"/>
                    <a:pt x="4072" y="140877"/>
                    <a:pt x="3528" y="127771"/>
                  </a:cubicBezTo>
                  <a:cubicBezTo>
                    <a:pt x="2925" y="112749"/>
                    <a:pt x="2901" y="97715"/>
                    <a:pt x="3126" y="82705"/>
                  </a:cubicBezTo>
                  <a:cubicBezTo>
                    <a:pt x="3445" y="61958"/>
                    <a:pt x="4983" y="41305"/>
                    <a:pt x="12458" y="21564"/>
                  </a:cubicBezTo>
                  <a:cubicBezTo>
                    <a:pt x="15806" y="12231"/>
                    <a:pt x="21413" y="3868"/>
                    <a:pt x="28794" y="-2768"/>
                  </a:cubicBezTo>
                  <a:close/>
                </a:path>
              </a:pathLst>
            </a:custGeom>
            <a:solidFill>
              <a:srgbClr val="0B0B0B"/>
            </a:solidFill>
            <a:ln w="1171" cap="flat">
              <a:noFill/>
              <a:prstDash val="solid"/>
              <a:miter/>
            </a:ln>
          </p:spPr>
          <p:txBody>
            <a:bodyPr rtlCol="0" anchor="ctr"/>
            <a:lstStyle/>
            <a:p>
              <a:endParaRPr lang="es-CO"/>
            </a:p>
          </p:txBody>
        </p:sp>
        <p:sp>
          <p:nvSpPr>
            <p:cNvPr id="411" name="Freeform: Shape 410">
              <a:extLst>
                <a:ext uri="{FF2B5EF4-FFF2-40B4-BE49-F238E27FC236}">
                  <a16:creationId xmlns:a16="http://schemas.microsoft.com/office/drawing/2014/main" id="{777B11B6-7ECE-1528-089C-99C0FFFE288D}"/>
                </a:ext>
              </a:extLst>
            </p:cNvPr>
            <p:cNvSpPr/>
            <p:nvPr/>
          </p:nvSpPr>
          <p:spPr>
            <a:xfrm rot="19975584">
              <a:off x="13434949" y="6973046"/>
              <a:ext cx="164269" cy="27504"/>
            </a:xfrm>
            <a:custGeom>
              <a:avLst/>
              <a:gdLst>
                <a:gd name="connsiteX0" fmla="*/ 120102 w 164269"/>
                <a:gd name="connsiteY0" fmla="*/ 22916 h 27504"/>
                <a:gd name="connsiteX1" fmla="*/ 125094 w 164269"/>
                <a:gd name="connsiteY1" fmla="*/ 23709 h 27504"/>
                <a:gd name="connsiteX2" fmla="*/ 158923 w 164269"/>
                <a:gd name="connsiteY2" fmla="*/ 23709 h 27504"/>
                <a:gd name="connsiteX3" fmla="*/ 163240 w 164269"/>
                <a:gd name="connsiteY3" fmla="*/ 23851 h 27504"/>
                <a:gd name="connsiteX4" fmla="*/ 159029 w 164269"/>
                <a:gd name="connsiteY4" fmla="*/ 24631 h 27504"/>
                <a:gd name="connsiteX5" fmla="*/ 124076 w 164269"/>
                <a:gd name="connsiteY5" fmla="*/ 24631 h 27504"/>
                <a:gd name="connsiteX6" fmla="*/ 108901 w 164269"/>
                <a:gd name="connsiteY6" fmla="*/ 22869 h 27504"/>
                <a:gd name="connsiteX7" fmla="*/ 83162 w 164269"/>
                <a:gd name="connsiteY7" fmla="*/ 22538 h 27504"/>
                <a:gd name="connsiteX8" fmla="*/ 40899 w 164269"/>
                <a:gd name="connsiteY8" fmla="*/ 21189 h 27504"/>
                <a:gd name="connsiteX9" fmla="*/ 20187 w 164269"/>
                <a:gd name="connsiteY9" fmla="*/ 15938 h 27504"/>
                <a:gd name="connsiteX10" fmla="*/ 162 w 164269"/>
                <a:gd name="connsiteY10" fmla="*/ 561 h 27504"/>
                <a:gd name="connsiteX11" fmla="*/ -938 w 164269"/>
                <a:gd name="connsiteY11" fmla="*/ -2515 h 27504"/>
                <a:gd name="connsiteX12" fmla="*/ 67 w 164269"/>
                <a:gd name="connsiteY12" fmla="*/ -2598 h 27504"/>
                <a:gd name="connsiteX13" fmla="*/ 150 w 164269"/>
                <a:gd name="connsiteY13" fmla="*/ -2515 h 27504"/>
                <a:gd name="connsiteX14" fmla="*/ 11245 w 164269"/>
                <a:gd name="connsiteY14" fmla="*/ 7220 h 27504"/>
                <a:gd name="connsiteX15" fmla="*/ 29958 w 164269"/>
                <a:gd name="connsiteY15" fmla="*/ 17724 h 27504"/>
                <a:gd name="connsiteX16" fmla="*/ 51781 w 164269"/>
                <a:gd name="connsiteY16" fmla="*/ 21166 h 27504"/>
                <a:gd name="connsiteX17" fmla="*/ 54005 w 164269"/>
                <a:gd name="connsiteY17" fmla="*/ 20527 h 27504"/>
                <a:gd name="connsiteX18" fmla="*/ 81364 w 164269"/>
                <a:gd name="connsiteY18" fmla="*/ 20290 h 27504"/>
                <a:gd name="connsiteX19" fmla="*/ 85315 w 164269"/>
                <a:gd name="connsiteY19" fmla="*/ 19936 h 27504"/>
                <a:gd name="connsiteX20" fmla="*/ 104962 w 164269"/>
                <a:gd name="connsiteY20" fmla="*/ 19936 h 27504"/>
                <a:gd name="connsiteX21" fmla="*/ 106393 w 164269"/>
                <a:gd name="connsiteY21" fmla="*/ 20160 h 27504"/>
                <a:gd name="connsiteX22" fmla="*/ 113644 w 164269"/>
                <a:gd name="connsiteY22" fmla="*/ 21059 h 27504"/>
                <a:gd name="connsiteX23" fmla="*/ 114827 w 164269"/>
                <a:gd name="connsiteY23" fmla="*/ 21343 h 27504"/>
                <a:gd name="connsiteX24" fmla="*/ 117831 w 164269"/>
                <a:gd name="connsiteY24" fmla="*/ 21899 h 27504"/>
                <a:gd name="connsiteX25" fmla="*/ 120102 w 164269"/>
                <a:gd name="connsiteY25" fmla="*/ 22916 h 27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4269" h="27504">
                  <a:moveTo>
                    <a:pt x="120102" y="22916"/>
                  </a:moveTo>
                  <a:cubicBezTo>
                    <a:pt x="121592" y="24229"/>
                    <a:pt x="123414" y="23697"/>
                    <a:pt x="125094" y="23709"/>
                  </a:cubicBezTo>
                  <a:cubicBezTo>
                    <a:pt x="136366" y="23709"/>
                    <a:pt x="147639" y="23709"/>
                    <a:pt x="158923" y="23709"/>
                  </a:cubicBezTo>
                  <a:cubicBezTo>
                    <a:pt x="160366" y="23709"/>
                    <a:pt x="161809" y="23803"/>
                    <a:pt x="163240" y="23851"/>
                  </a:cubicBezTo>
                  <a:cubicBezTo>
                    <a:pt x="161963" y="24785"/>
                    <a:pt x="160461" y="24620"/>
                    <a:pt x="159029" y="24631"/>
                  </a:cubicBezTo>
                  <a:cubicBezTo>
                    <a:pt x="147378" y="24631"/>
                    <a:pt x="135727" y="24868"/>
                    <a:pt x="124076" y="24631"/>
                  </a:cubicBezTo>
                  <a:cubicBezTo>
                    <a:pt x="119014" y="24525"/>
                    <a:pt x="113963" y="23449"/>
                    <a:pt x="108901" y="22869"/>
                  </a:cubicBezTo>
                  <a:cubicBezTo>
                    <a:pt x="100348" y="22029"/>
                    <a:pt x="91737" y="21911"/>
                    <a:pt x="83162" y="22538"/>
                  </a:cubicBezTo>
                  <a:cubicBezTo>
                    <a:pt x="69039" y="23271"/>
                    <a:pt x="54904" y="23721"/>
                    <a:pt x="40899" y="21189"/>
                  </a:cubicBezTo>
                  <a:cubicBezTo>
                    <a:pt x="33837" y="20137"/>
                    <a:pt x="26894" y="18374"/>
                    <a:pt x="20187" y="15938"/>
                  </a:cubicBezTo>
                  <a:cubicBezTo>
                    <a:pt x="12463" y="12164"/>
                    <a:pt x="6171" y="6475"/>
                    <a:pt x="162" y="561"/>
                  </a:cubicBezTo>
                  <a:cubicBezTo>
                    <a:pt x="-796" y="-137"/>
                    <a:pt x="-1234" y="-1356"/>
                    <a:pt x="-938" y="-2515"/>
                  </a:cubicBezTo>
                  <a:cubicBezTo>
                    <a:pt x="-690" y="-2810"/>
                    <a:pt x="-240" y="-2858"/>
                    <a:pt x="67" y="-2598"/>
                  </a:cubicBezTo>
                  <a:cubicBezTo>
                    <a:pt x="91" y="-2574"/>
                    <a:pt x="126" y="-2550"/>
                    <a:pt x="150" y="-2515"/>
                  </a:cubicBezTo>
                  <a:cubicBezTo>
                    <a:pt x="3817" y="762"/>
                    <a:pt x="7578" y="3943"/>
                    <a:pt x="11245" y="7220"/>
                  </a:cubicBezTo>
                  <a:cubicBezTo>
                    <a:pt x="16651" y="12058"/>
                    <a:pt x="22482" y="16304"/>
                    <a:pt x="29958" y="17724"/>
                  </a:cubicBezTo>
                  <a:cubicBezTo>
                    <a:pt x="37197" y="19108"/>
                    <a:pt x="44270" y="21509"/>
                    <a:pt x="51781" y="21166"/>
                  </a:cubicBezTo>
                  <a:cubicBezTo>
                    <a:pt x="52408" y="20669"/>
                    <a:pt x="53212" y="20433"/>
                    <a:pt x="54005" y="20527"/>
                  </a:cubicBezTo>
                  <a:cubicBezTo>
                    <a:pt x="63124" y="20858"/>
                    <a:pt x="72256" y="21249"/>
                    <a:pt x="81364" y="20290"/>
                  </a:cubicBezTo>
                  <a:cubicBezTo>
                    <a:pt x="82665" y="20018"/>
                    <a:pt x="83990" y="19888"/>
                    <a:pt x="85315" y="19936"/>
                  </a:cubicBezTo>
                  <a:cubicBezTo>
                    <a:pt x="91868" y="19876"/>
                    <a:pt x="98421" y="19806"/>
                    <a:pt x="104962" y="19936"/>
                  </a:cubicBezTo>
                  <a:cubicBezTo>
                    <a:pt x="105447" y="19983"/>
                    <a:pt x="105920" y="20054"/>
                    <a:pt x="106393" y="20160"/>
                  </a:cubicBezTo>
                  <a:cubicBezTo>
                    <a:pt x="108759" y="21107"/>
                    <a:pt x="111231" y="20763"/>
                    <a:pt x="113644" y="21059"/>
                  </a:cubicBezTo>
                  <a:cubicBezTo>
                    <a:pt x="114046" y="21130"/>
                    <a:pt x="114436" y="21225"/>
                    <a:pt x="114827" y="21343"/>
                  </a:cubicBezTo>
                  <a:cubicBezTo>
                    <a:pt x="115796" y="21662"/>
                    <a:pt x="116814" y="21840"/>
                    <a:pt x="117831" y="21899"/>
                  </a:cubicBezTo>
                  <a:cubicBezTo>
                    <a:pt x="118694" y="21887"/>
                    <a:pt x="119534" y="22266"/>
                    <a:pt x="120102" y="22916"/>
                  </a:cubicBezTo>
                  <a:close/>
                </a:path>
              </a:pathLst>
            </a:custGeom>
            <a:solidFill>
              <a:srgbClr val="1B1B1B"/>
            </a:solidFill>
            <a:ln w="1171" cap="flat">
              <a:noFill/>
              <a:prstDash val="solid"/>
              <a:miter/>
            </a:ln>
          </p:spPr>
          <p:txBody>
            <a:bodyPr rtlCol="0" anchor="ctr"/>
            <a:lstStyle/>
            <a:p>
              <a:endParaRPr lang="es-CO"/>
            </a:p>
          </p:txBody>
        </p:sp>
        <p:sp>
          <p:nvSpPr>
            <p:cNvPr id="412" name="Freeform: Shape 411">
              <a:extLst>
                <a:ext uri="{FF2B5EF4-FFF2-40B4-BE49-F238E27FC236}">
                  <a16:creationId xmlns:a16="http://schemas.microsoft.com/office/drawing/2014/main" id="{8217CA33-2C43-1974-2577-1FDB40145D6E}"/>
                </a:ext>
              </a:extLst>
            </p:cNvPr>
            <p:cNvSpPr/>
            <p:nvPr/>
          </p:nvSpPr>
          <p:spPr>
            <a:xfrm rot="19975584">
              <a:off x="13323399" y="6909330"/>
              <a:ext cx="10633" cy="100443"/>
            </a:xfrm>
            <a:custGeom>
              <a:avLst/>
              <a:gdLst>
                <a:gd name="connsiteX0" fmla="*/ 638 w 10633"/>
                <a:gd name="connsiteY0" fmla="*/ 25712 h 100443"/>
                <a:gd name="connsiteX1" fmla="*/ 638 w 10633"/>
                <a:gd name="connsiteY1" fmla="*/ 24860 h 100443"/>
                <a:gd name="connsiteX2" fmla="*/ 236 w 10633"/>
                <a:gd name="connsiteY2" fmla="*/ 19360 h 100443"/>
                <a:gd name="connsiteX3" fmla="*/ -201 w 10633"/>
                <a:gd name="connsiteY3" fmla="*/ 16084 h 100443"/>
                <a:gd name="connsiteX4" fmla="*/ -201 w 10633"/>
                <a:gd name="connsiteY4" fmla="*/ 16084 h 100443"/>
                <a:gd name="connsiteX5" fmla="*/ -616 w 10633"/>
                <a:gd name="connsiteY5" fmla="*/ 9661 h 100443"/>
                <a:gd name="connsiteX6" fmla="*/ -1030 w 10633"/>
                <a:gd name="connsiteY6" fmla="*/ 5544 h 100443"/>
                <a:gd name="connsiteX7" fmla="*/ -1030 w 10633"/>
                <a:gd name="connsiteY7" fmla="*/ 1180 h 100443"/>
                <a:gd name="connsiteX8" fmla="*/ -556 w 10633"/>
                <a:gd name="connsiteY8" fmla="*/ -606 h 100443"/>
                <a:gd name="connsiteX9" fmla="*/ -142 w 10633"/>
                <a:gd name="connsiteY9" fmla="*/ -1446 h 100443"/>
                <a:gd name="connsiteX10" fmla="*/ -142 w 10633"/>
                <a:gd name="connsiteY10" fmla="*/ -1446 h 100443"/>
                <a:gd name="connsiteX11" fmla="*/ 733 w 10633"/>
                <a:gd name="connsiteY11" fmla="*/ -1896 h 100443"/>
                <a:gd name="connsiteX12" fmla="*/ 1585 w 10633"/>
                <a:gd name="connsiteY12" fmla="*/ -2357 h 100443"/>
                <a:gd name="connsiteX13" fmla="*/ 1585 w 10633"/>
                <a:gd name="connsiteY13" fmla="*/ -2357 h 100443"/>
                <a:gd name="connsiteX14" fmla="*/ 4305 w 10633"/>
                <a:gd name="connsiteY14" fmla="*/ -2440 h 100443"/>
                <a:gd name="connsiteX15" fmla="*/ 9604 w 10633"/>
                <a:gd name="connsiteY15" fmla="*/ -2250 h 100443"/>
                <a:gd name="connsiteX16" fmla="*/ 3690 w 10633"/>
                <a:gd name="connsiteY16" fmla="*/ -1068 h 100443"/>
                <a:gd name="connsiteX17" fmla="*/ 709 w 10633"/>
                <a:gd name="connsiteY17" fmla="*/ 2564 h 100443"/>
                <a:gd name="connsiteX18" fmla="*/ 1171 w 10633"/>
                <a:gd name="connsiteY18" fmla="*/ 9531 h 100443"/>
                <a:gd name="connsiteX19" fmla="*/ 5452 w 10633"/>
                <a:gd name="connsiteY19" fmla="*/ 67963 h 100443"/>
                <a:gd name="connsiteX20" fmla="*/ 2685 w 10633"/>
                <a:gd name="connsiteY20" fmla="*/ 95311 h 100443"/>
                <a:gd name="connsiteX21" fmla="*/ 1750 w 10633"/>
                <a:gd name="connsiteY21" fmla="*/ 97676 h 100443"/>
                <a:gd name="connsiteX22" fmla="*/ 1904 w 10633"/>
                <a:gd name="connsiteY22" fmla="*/ 93796 h 100443"/>
                <a:gd name="connsiteX23" fmla="*/ 3442 w 10633"/>
                <a:gd name="connsiteY23" fmla="*/ 79046 h 100443"/>
                <a:gd name="connsiteX24" fmla="*/ 2424 w 10633"/>
                <a:gd name="connsiteY24" fmla="*/ 41456 h 100443"/>
                <a:gd name="connsiteX25" fmla="*/ 1608 w 10633"/>
                <a:gd name="connsiteY25" fmla="*/ 33649 h 100443"/>
                <a:gd name="connsiteX26" fmla="*/ 638 w 10633"/>
                <a:gd name="connsiteY26" fmla="*/ 25712 h 100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0633" h="100443">
                  <a:moveTo>
                    <a:pt x="638" y="25712"/>
                  </a:moveTo>
                  <a:cubicBezTo>
                    <a:pt x="638" y="25428"/>
                    <a:pt x="638" y="25144"/>
                    <a:pt x="638" y="24860"/>
                  </a:cubicBezTo>
                  <a:cubicBezTo>
                    <a:pt x="-190" y="23086"/>
                    <a:pt x="437" y="21193"/>
                    <a:pt x="236" y="19360"/>
                  </a:cubicBezTo>
                  <a:cubicBezTo>
                    <a:pt x="94" y="18272"/>
                    <a:pt x="591" y="17089"/>
                    <a:pt x="-201" y="16084"/>
                  </a:cubicBezTo>
                  <a:lnTo>
                    <a:pt x="-201" y="16084"/>
                  </a:lnTo>
                  <a:cubicBezTo>
                    <a:pt x="-1065" y="13990"/>
                    <a:pt x="-414" y="11802"/>
                    <a:pt x="-616" y="9661"/>
                  </a:cubicBezTo>
                  <a:cubicBezTo>
                    <a:pt x="-781" y="8300"/>
                    <a:pt x="-213" y="6857"/>
                    <a:pt x="-1030" y="5544"/>
                  </a:cubicBezTo>
                  <a:lnTo>
                    <a:pt x="-1030" y="1180"/>
                  </a:lnTo>
                  <a:cubicBezTo>
                    <a:pt x="-485" y="683"/>
                    <a:pt x="-604" y="-3"/>
                    <a:pt x="-556" y="-606"/>
                  </a:cubicBezTo>
                  <a:cubicBezTo>
                    <a:pt x="-509" y="-926"/>
                    <a:pt x="-367" y="-1221"/>
                    <a:pt x="-142" y="-1446"/>
                  </a:cubicBezTo>
                  <a:lnTo>
                    <a:pt x="-142" y="-1446"/>
                  </a:lnTo>
                  <a:cubicBezTo>
                    <a:pt x="106" y="-1671"/>
                    <a:pt x="402" y="-1837"/>
                    <a:pt x="733" y="-1896"/>
                  </a:cubicBezTo>
                  <a:cubicBezTo>
                    <a:pt x="1064" y="-1955"/>
                    <a:pt x="1360" y="-2109"/>
                    <a:pt x="1585" y="-2357"/>
                  </a:cubicBezTo>
                  <a:lnTo>
                    <a:pt x="1585" y="-2357"/>
                  </a:lnTo>
                  <a:cubicBezTo>
                    <a:pt x="2413" y="-2877"/>
                    <a:pt x="3454" y="-2901"/>
                    <a:pt x="4305" y="-2440"/>
                  </a:cubicBezTo>
                  <a:cubicBezTo>
                    <a:pt x="6068" y="-2321"/>
                    <a:pt x="7854" y="-2889"/>
                    <a:pt x="9604" y="-2250"/>
                  </a:cubicBezTo>
                  <a:cubicBezTo>
                    <a:pt x="7712" y="-1363"/>
                    <a:pt x="5606" y="-1517"/>
                    <a:pt x="3690" y="-1068"/>
                  </a:cubicBezTo>
                  <a:cubicBezTo>
                    <a:pt x="1774" y="-618"/>
                    <a:pt x="615" y="494"/>
                    <a:pt x="709" y="2564"/>
                  </a:cubicBezTo>
                  <a:cubicBezTo>
                    <a:pt x="816" y="4929"/>
                    <a:pt x="981" y="7212"/>
                    <a:pt x="1171" y="9531"/>
                  </a:cubicBezTo>
                  <a:cubicBezTo>
                    <a:pt x="2827" y="28988"/>
                    <a:pt x="5216" y="48387"/>
                    <a:pt x="5452" y="67963"/>
                  </a:cubicBezTo>
                  <a:cubicBezTo>
                    <a:pt x="5500" y="77154"/>
                    <a:pt x="4565" y="86321"/>
                    <a:pt x="2685" y="95311"/>
                  </a:cubicBezTo>
                  <a:cubicBezTo>
                    <a:pt x="2519" y="96150"/>
                    <a:pt x="2519" y="97073"/>
                    <a:pt x="1750" y="97676"/>
                  </a:cubicBezTo>
                  <a:cubicBezTo>
                    <a:pt x="1431" y="96399"/>
                    <a:pt x="1478" y="95050"/>
                    <a:pt x="1904" y="93796"/>
                  </a:cubicBezTo>
                  <a:cubicBezTo>
                    <a:pt x="2933" y="88947"/>
                    <a:pt x="3442" y="84002"/>
                    <a:pt x="3442" y="79046"/>
                  </a:cubicBezTo>
                  <a:cubicBezTo>
                    <a:pt x="3536" y="66508"/>
                    <a:pt x="3442" y="53970"/>
                    <a:pt x="2424" y="41456"/>
                  </a:cubicBezTo>
                  <a:cubicBezTo>
                    <a:pt x="2200" y="38853"/>
                    <a:pt x="1431" y="36298"/>
                    <a:pt x="1608" y="33649"/>
                  </a:cubicBezTo>
                  <a:cubicBezTo>
                    <a:pt x="414" y="31023"/>
                    <a:pt x="1762" y="28220"/>
                    <a:pt x="638" y="25712"/>
                  </a:cubicBezTo>
                  <a:close/>
                </a:path>
              </a:pathLst>
            </a:custGeom>
            <a:solidFill>
              <a:srgbClr val="454545"/>
            </a:solidFill>
            <a:ln w="1171" cap="flat">
              <a:noFill/>
              <a:prstDash val="solid"/>
              <a:miter/>
            </a:ln>
          </p:spPr>
          <p:txBody>
            <a:bodyPr rtlCol="0" anchor="ctr"/>
            <a:lstStyle/>
            <a:p>
              <a:endParaRPr lang="es-CO"/>
            </a:p>
          </p:txBody>
        </p:sp>
        <p:sp>
          <p:nvSpPr>
            <p:cNvPr id="413" name="Freeform: Shape 412">
              <a:extLst>
                <a:ext uri="{FF2B5EF4-FFF2-40B4-BE49-F238E27FC236}">
                  <a16:creationId xmlns:a16="http://schemas.microsoft.com/office/drawing/2014/main" id="{5E552D48-B530-CB55-17AE-08D99E8FF996}"/>
                </a:ext>
              </a:extLst>
            </p:cNvPr>
            <p:cNvSpPr/>
            <p:nvPr/>
          </p:nvSpPr>
          <p:spPr>
            <a:xfrm rot="19975584">
              <a:off x="13421416" y="6990872"/>
              <a:ext cx="36887" cy="38537"/>
            </a:xfrm>
            <a:custGeom>
              <a:avLst/>
              <a:gdLst>
                <a:gd name="connsiteX0" fmla="*/ 14697 w 36887"/>
                <a:gd name="connsiteY0" fmla="*/ 17412 h 38537"/>
                <a:gd name="connsiteX1" fmla="*/ 33492 w 36887"/>
                <a:gd name="connsiteY1" fmla="*/ 33972 h 38537"/>
                <a:gd name="connsiteX2" fmla="*/ 35858 w 36887"/>
                <a:gd name="connsiteY2" fmla="*/ 35770 h 38537"/>
                <a:gd name="connsiteX3" fmla="*/ 25721 w 36887"/>
                <a:gd name="connsiteY3" fmla="*/ 30222 h 38537"/>
                <a:gd name="connsiteX4" fmla="*/ 1094 w 36887"/>
                <a:gd name="connsiteY4" fmla="*/ 3230 h 38537"/>
                <a:gd name="connsiteX5" fmla="*/ -917 w 36887"/>
                <a:gd name="connsiteY5" fmla="*/ -2768 h 38537"/>
                <a:gd name="connsiteX6" fmla="*/ 4891 w 36887"/>
                <a:gd name="connsiteY6" fmla="*/ 4696 h 38537"/>
                <a:gd name="connsiteX7" fmla="*/ 9942 w 36887"/>
                <a:gd name="connsiteY7" fmla="*/ 11190 h 38537"/>
                <a:gd name="connsiteX8" fmla="*/ 10640 w 36887"/>
                <a:gd name="connsiteY8" fmla="*/ 12113 h 38537"/>
                <a:gd name="connsiteX9" fmla="*/ 11030 w 36887"/>
                <a:gd name="connsiteY9" fmla="*/ 12538 h 38537"/>
                <a:gd name="connsiteX10" fmla="*/ 11799 w 36887"/>
                <a:gd name="connsiteY10" fmla="*/ 13367 h 38537"/>
                <a:gd name="connsiteX11" fmla="*/ 14697 w 36887"/>
                <a:gd name="connsiteY11" fmla="*/ 17412 h 38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887" h="38537">
                  <a:moveTo>
                    <a:pt x="14697" y="17412"/>
                  </a:moveTo>
                  <a:cubicBezTo>
                    <a:pt x="19759" y="24296"/>
                    <a:pt x="26643" y="29110"/>
                    <a:pt x="33492" y="33972"/>
                  </a:cubicBezTo>
                  <a:cubicBezTo>
                    <a:pt x="34308" y="34551"/>
                    <a:pt x="35373" y="34788"/>
                    <a:pt x="35858" y="35770"/>
                  </a:cubicBezTo>
                  <a:cubicBezTo>
                    <a:pt x="31623" y="35509"/>
                    <a:pt x="28761" y="32529"/>
                    <a:pt x="25721" y="30222"/>
                  </a:cubicBezTo>
                  <a:cubicBezTo>
                    <a:pt x="15844" y="22782"/>
                    <a:pt x="8156" y="13272"/>
                    <a:pt x="1094" y="3230"/>
                  </a:cubicBezTo>
                  <a:cubicBezTo>
                    <a:pt x="-183" y="1420"/>
                    <a:pt x="-1414" y="-378"/>
                    <a:pt x="-917" y="-2768"/>
                  </a:cubicBezTo>
                  <a:cubicBezTo>
                    <a:pt x="2135" y="-1171"/>
                    <a:pt x="2833" y="2295"/>
                    <a:pt x="4891" y="4696"/>
                  </a:cubicBezTo>
                  <a:cubicBezTo>
                    <a:pt x="6677" y="6754"/>
                    <a:pt x="8061" y="9179"/>
                    <a:pt x="9942" y="11190"/>
                  </a:cubicBezTo>
                  <a:lnTo>
                    <a:pt x="10640" y="12113"/>
                  </a:lnTo>
                  <a:lnTo>
                    <a:pt x="11030" y="12538"/>
                  </a:lnTo>
                  <a:lnTo>
                    <a:pt x="11799" y="13367"/>
                  </a:lnTo>
                  <a:cubicBezTo>
                    <a:pt x="12840" y="14703"/>
                    <a:pt x="14094" y="15803"/>
                    <a:pt x="14697" y="17412"/>
                  </a:cubicBezTo>
                  <a:close/>
                </a:path>
              </a:pathLst>
            </a:custGeom>
            <a:solidFill>
              <a:srgbClr val="C3C3C3"/>
            </a:solidFill>
            <a:ln w="1171" cap="flat">
              <a:noFill/>
              <a:prstDash val="solid"/>
              <a:miter/>
            </a:ln>
          </p:spPr>
          <p:txBody>
            <a:bodyPr rtlCol="0" anchor="ctr"/>
            <a:lstStyle/>
            <a:p>
              <a:endParaRPr lang="es-CO"/>
            </a:p>
          </p:txBody>
        </p:sp>
        <p:sp>
          <p:nvSpPr>
            <p:cNvPr id="414" name="Freeform: Shape 413">
              <a:extLst>
                <a:ext uri="{FF2B5EF4-FFF2-40B4-BE49-F238E27FC236}">
                  <a16:creationId xmlns:a16="http://schemas.microsoft.com/office/drawing/2014/main" id="{4C1DF826-B1E0-C589-0EFF-68B5B60E9598}"/>
                </a:ext>
              </a:extLst>
            </p:cNvPr>
            <p:cNvSpPr/>
            <p:nvPr/>
          </p:nvSpPr>
          <p:spPr>
            <a:xfrm rot="19975584">
              <a:off x="13417955" y="6994837"/>
              <a:ext cx="16760" cy="21929"/>
            </a:xfrm>
            <a:custGeom>
              <a:avLst/>
              <a:gdLst>
                <a:gd name="connsiteX0" fmla="*/ 9711 w 16760"/>
                <a:gd name="connsiteY0" fmla="*/ 13792 h 21929"/>
                <a:gd name="connsiteX1" fmla="*/ -935 w 16760"/>
                <a:gd name="connsiteY1" fmla="*/ -1017 h 21929"/>
                <a:gd name="connsiteX2" fmla="*/ -1030 w 16760"/>
                <a:gd name="connsiteY2" fmla="*/ -2768 h 21929"/>
                <a:gd name="connsiteX3" fmla="*/ 354 w 16760"/>
                <a:gd name="connsiteY3" fmla="*/ -1809 h 21929"/>
                <a:gd name="connsiteX4" fmla="*/ 15731 w 16760"/>
                <a:gd name="connsiteY4" fmla="*/ 19056 h 21929"/>
                <a:gd name="connsiteX5" fmla="*/ 14549 w 16760"/>
                <a:gd name="connsiteY5" fmla="*/ 19162 h 21929"/>
                <a:gd name="connsiteX6" fmla="*/ 11166 w 16760"/>
                <a:gd name="connsiteY6" fmla="*/ 15697 h 21929"/>
                <a:gd name="connsiteX7" fmla="*/ 10338 w 16760"/>
                <a:gd name="connsiteY7" fmla="*/ 14739 h 21929"/>
                <a:gd name="connsiteX8" fmla="*/ 10338 w 16760"/>
                <a:gd name="connsiteY8" fmla="*/ 14739 h 21929"/>
                <a:gd name="connsiteX9" fmla="*/ 9711 w 16760"/>
                <a:gd name="connsiteY9" fmla="*/ 13792 h 2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60" h="21929">
                  <a:moveTo>
                    <a:pt x="9711" y="13792"/>
                  </a:moveTo>
                  <a:cubicBezTo>
                    <a:pt x="5760" y="9156"/>
                    <a:pt x="2200" y="4199"/>
                    <a:pt x="-935" y="-1017"/>
                  </a:cubicBezTo>
                  <a:cubicBezTo>
                    <a:pt x="-935" y="-1608"/>
                    <a:pt x="-1006" y="-2200"/>
                    <a:pt x="-1030" y="-2768"/>
                  </a:cubicBezTo>
                  <a:cubicBezTo>
                    <a:pt x="-568" y="-2460"/>
                    <a:pt x="153" y="-2259"/>
                    <a:pt x="354" y="-1809"/>
                  </a:cubicBezTo>
                  <a:cubicBezTo>
                    <a:pt x="4719" y="5713"/>
                    <a:pt x="10551" y="12172"/>
                    <a:pt x="15731" y="19056"/>
                  </a:cubicBezTo>
                  <a:lnTo>
                    <a:pt x="14549" y="19162"/>
                  </a:lnTo>
                  <a:cubicBezTo>
                    <a:pt x="13176" y="18275"/>
                    <a:pt x="12029" y="17081"/>
                    <a:pt x="11166" y="15697"/>
                  </a:cubicBezTo>
                  <a:cubicBezTo>
                    <a:pt x="10988" y="15306"/>
                    <a:pt x="10704" y="14975"/>
                    <a:pt x="10338" y="14739"/>
                  </a:cubicBezTo>
                  <a:lnTo>
                    <a:pt x="10338" y="14739"/>
                  </a:lnTo>
                  <a:cubicBezTo>
                    <a:pt x="10255" y="14396"/>
                    <a:pt x="9971" y="14112"/>
                    <a:pt x="9711" y="13792"/>
                  </a:cubicBezTo>
                  <a:close/>
                </a:path>
              </a:pathLst>
            </a:custGeom>
            <a:solidFill>
              <a:srgbClr val="191919"/>
            </a:solidFill>
            <a:ln w="1171" cap="flat">
              <a:noFill/>
              <a:prstDash val="solid"/>
              <a:miter/>
            </a:ln>
          </p:spPr>
          <p:txBody>
            <a:bodyPr rtlCol="0" anchor="ctr"/>
            <a:lstStyle/>
            <a:p>
              <a:endParaRPr lang="es-CO"/>
            </a:p>
          </p:txBody>
        </p:sp>
        <p:sp>
          <p:nvSpPr>
            <p:cNvPr id="415" name="Freeform: Shape 414">
              <a:extLst>
                <a:ext uri="{FF2B5EF4-FFF2-40B4-BE49-F238E27FC236}">
                  <a16:creationId xmlns:a16="http://schemas.microsoft.com/office/drawing/2014/main" id="{8D2537B6-B755-B2C5-39C1-07B3D4C9B7D6}"/>
                </a:ext>
              </a:extLst>
            </p:cNvPr>
            <p:cNvSpPr/>
            <p:nvPr/>
          </p:nvSpPr>
          <p:spPr>
            <a:xfrm rot="19975584">
              <a:off x="13044089" y="7163408"/>
              <a:ext cx="1431" cy="2322"/>
            </a:xfrm>
            <a:custGeom>
              <a:avLst/>
              <a:gdLst>
                <a:gd name="connsiteX0" fmla="*/ 402 w 1431"/>
                <a:gd name="connsiteY0" fmla="*/ -1301 h 2322"/>
                <a:gd name="connsiteX1" fmla="*/ -119 w 1431"/>
                <a:gd name="connsiteY1" fmla="*/ -473 h 2322"/>
                <a:gd name="connsiteX2" fmla="*/ -1018 w 1431"/>
                <a:gd name="connsiteY2" fmla="*/ -2164 h 2322"/>
                <a:gd name="connsiteX3" fmla="*/ -580 w 1431"/>
                <a:gd name="connsiteY3" fmla="*/ -2768 h 2322"/>
                <a:gd name="connsiteX4" fmla="*/ 402 w 1431"/>
                <a:gd name="connsiteY4" fmla="*/ -1301 h 2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1" h="2322">
                  <a:moveTo>
                    <a:pt x="402" y="-1301"/>
                  </a:moveTo>
                  <a:cubicBezTo>
                    <a:pt x="402" y="-922"/>
                    <a:pt x="331" y="-307"/>
                    <a:pt x="-119" y="-473"/>
                  </a:cubicBezTo>
                  <a:cubicBezTo>
                    <a:pt x="-746" y="-792"/>
                    <a:pt x="-1100" y="-1466"/>
                    <a:pt x="-1018" y="-2164"/>
                  </a:cubicBezTo>
                  <a:cubicBezTo>
                    <a:pt x="-1018" y="-2377"/>
                    <a:pt x="-722" y="-2768"/>
                    <a:pt x="-580" y="-2768"/>
                  </a:cubicBezTo>
                  <a:cubicBezTo>
                    <a:pt x="378" y="-2732"/>
                    <a:pt x="343" y="-1963"/>
                    <a:pt x="402" y="-1301"/>
                  </a:cubicBezTo>
                  <a:close/>
                </a:path>
              </a:pathLst>
            </a:custGeom>
            <a:solidFill>
              <a:srgbClr val="E8E8E8"/>
            </a:solidFill>
            <a:ln w="1171" cap="flat">
              <a:noFill/>
              <a:prstDash val="solid"/>
              <a:miter/>
            </a:ln>
          </p:spPr>
          <p:txBody>
            <a:bodyPr rtlCol="0" anchor="ctr"/>
            <a:lstStyle/>
            <a:p>
              <a:endParaRPr lang="es-CO"/>
            </a:p>
          </p:txBody>
        </p:sp>
        <p:sp>
          <p:nvSpPr>
            <p:cNvPr id="416" name="Freeform: Shape 415">
              <a:extLst>
                <a:ext uri="{FF2B5EF4-FFF2-40B4-BE49-F238E27FC236}">
                  <a16:creationId xmlns:a16="http://schemas.microsoft.com/office/drawing/2014/main" id="{10F36436-D01F-4BB8-D1EA-62F71BF7DEFD}"/>
                </a:ext>
              </a:extLst>
            </p:cNvPr>
            <p:cNvSpPr/>
            <p:nvPr/>
          </p:nvSpPr>
          <p:spPr>
            <a:xfrm rot="19975584">
              <a:off x="13185541" y="6038216"/>
              <a:ext cx="2811" cy="3607"/>
            </a:xfrm>
            <a:custGeom>
              <a:avLst/>
              <a:gdLst>
                <a:gd name="connsiteX0" fmla="*/ 1782 w 2811"/>
                <a:gd name="connsiteY0" fmla="*/ 840 h 3607"/>
                <a:gd name="connsiteX1" fmla="*/ -1010 w 2811"/>
                <a:gd name="connsiteY1" fmla="*/ -2768 h 3607"/>
                <a:gd name="connsiteX2" fmla="*/ 1782 w 2811"/>
                <a:gd name="connsiteY2" fmla="*/ 840 h 3607"/>
              </a:gdLst>
              <a:ahLst/>
              <a:cxnLst>
                <a:cxn ang="0">
                  <a:pos x="connsiteX0" y="connsiteY0"/>
                </a:cxn>
                <a:cxn ang="0">
                  <a:pos x="connsiteX1" y="connsiteY1"/>
                </a:cxn>
                <a:cxn ang="0">
                  <a:pos x="connsiteX2" y="connsiteY2"/>
                </a:cxn>
              </a:cxnLst>
              <a:rect l="l" t="t" r="r" b="b"/>
              <a:pathLst>
                <a:path w="2811" h="3607">
                  <a:moveTo>
                    <a:pt x="1782" y="840"/>
                  </a:moveTo>
                  <a:cubicBezTo>
                    <a:pt x="7" y="296"/>
                    <a:pt x="-1199" y="-698"/>
                    <a:pt x="-1010" y="-2768"/>
                  </a:cubicBezTo>
                  <a:cubicBezTo>
                    <a:pt x="267" y="-1880"/>
                    <a:pt x="1237" y="-615"/>
                    <a:pt x="1782" y="840"/>
                  </a:cubicBezTo>
                  <a:close/>
                </a:path>
              </a:pathLst>
            </a:custGeom>
            <a:solidFill>
              <a:srgbClr val="020202"/>
            </a:solidFill>
            <a:ln w="1171" cap="flat">
              <a:noFill/>
              <a:prstDash val="solid"/>
              <a:miter/>
            </a:ln>
          </p:spPr>
          <p:txBody>
            <a:bodyPr rtlCol="0" anchor="ctr"/>
            <a:lstStyle/>
            <a:p>
              <a:endParaRPr lang="es-CO"/>
            </a:p>
          </p:txBody>
        </p:sp>
        <p:sp>
          <p:nvSpPr>
            <p:cNvPr id="417" name="Freeform: Shape 416">
              <a:extLst>
                <a:ext uri="{FF2B5EF4-FFF2-40B4-BE49-F238E27FC236}">
                  <a16:creationId xmlns:a16="http://schemas.microsoft.com/office/drawing/2014/main" id="{A7C758E5-1D59-6FEF-2D73-36993BBDF726}"/>
                </a:ext>
              </a:extLst>
            </p:cNvPr>
            <p:cNvSpPr/>
            <p:nvPr/>
          </p:nvSpPr>
          <p:spPr>
            <a:xfrm rot="19975584">
              <a:off x="12825887" y="6055991"/>
              <a:ext cx="533228" cy="749445"/>
            </a:xfrm>
            <a:custGeom>
              <a:avLst/>
              <a:gdLst>
                <a:gd name="connsiteX0" fmla="*/ 112295 w 533228"/>
                <a:gd name="connsiteY0" fmla="*/ 179150 h 749445"/>
                <a:gd name="connsiteX1" fmla="*/ 107304 w 533228"/>
                <a:gd name="connsiteY1" fmla="*/ 201624 h 749445"/>
                <a:gd name="connsiteX2" fmla="*/ 107114 w 533228"/>
                <a:gd name="connsiteY2" fmla="*/ 213890 h 749445"/>
                <a:gd name="connsiteX3" fmla="*/ 105778 w 533228"/>
                <a:gd name="connsiteY3" fmla="*/ 247116 h 749445"/>
                <a:gd name="connsiteX4" fmla="*/ 105707 w 533228"/>
                <a:gd name="connsiteY4" fmla="*/ 283441 h 749445"/>
                <a:gd name="connsiteX5" fmla="*/ 105860 w 533228"/>
                <a:gd name="connsiteY5" fmla="*/ 299185 h 749445"/>
                <a:gd name="connsiteX6" fmla="*/ 111455 w 533228"/>
                <a:gd name="connsiteY6" fmla="*/ 340312 h 749445"/>
                <a:gd name="connsiteX7" fmla="*/ 130002 w 533228"/>
                <a:gd name="connsiteY7" fmla="*/ 389223 h 749445"/>
                <a:gd name="connsiteX8" fmla="*/ 156273 w 533228"/>
                <a:gd name="connsiteY8" fmla="*/ 430031 h 749445"/>
                <a:gd name="connsiteX9" fmla="*/ 174371 w 533228"/>
                <a:gd name="connsiteY9" fmla="*/ 451429 h 749445"/>
                <a:gd name="connsiteX10" fmla="*/ 187642 w 533228"/>
                <a:gd name="connsiteY10" fmla="*/ 460501 h 749445"/>
                <a:gd name="connsiteX11" fmla="*/ 212186 w 533228"/>
                <a:gd name="connsiteY11" fmla="*/ 470981 h 749445"/>
                <a:gd name="connsiteX12" fmla="*/ 257134 w 533228"/>
                <a:gd name="connsiteY12" fmla="*/ 485589 h 749445"/>
                <a:gd name="connsiteX13" fmla="*/ 282187 w 533228"/>
                <a:gd name="connsiteY13" fmla="*/ 489504 h 749445"/>
                <a:gd name="connsiteX14" fmla="*/ 346486 w 533228"/>
                <a:gd name="connsiteY14" fmla="*/ 491137 h 749445"/>
                <a:gd name="connsiteX15" fmla="*/ 370380 w 533228"/>
                <a:gd name="connsiteY15" fmla="*/ 488381 h 749445"/>
                <a:gd name="connsiteX16" fmla="*/ 403653 w 533228"/>
                <a:gd name="connsiteY16" fmla="*/ 483212 h 749445"/>
                <a:gd name="connsiteX17" fmla="*/ 442687 w 533228"/>
                <a:gd name="connsiteY17" fmla="*/ 475168 h 749445"/>
                <a:gd name="connsiteX18" fmla="*/ 476374 w 533228"/>
                <a:gd name="connsiteY18" fmla="*/ 465705 h 749445"/>
                <a:gd name="connsiteX19" fmla="*/ 505709 w 533228"/>
                <a:gd name="connsiteY19" fmla="*/ 456941 h 749445"/>
                <a:gd name="connsiteX20" fmla="*/ 516567 w 533228"/>
                <a:gd name="connsiteY20" fmla="*/ 453771 h 749445"/>
                <a:gd name="connsiteX21" fmla="*/ 521784 w 533228"/>
                <a:gd name="connsiteY21" fmla="*/ 453534 h 749445"/>
                <a:gd name="connsiteX22" fmla="*/ 531246 w 533228"/>
                <a:gd name="connsiteY22" fmla="*/ 460572 h 749445"/>
                <a:gd name="connsiteX23" fmla="*/ 532193 w 533228"/>
                <a:gd name="connsiteY23" fmla="*/ 467007 h 749445"/>
                <a:gd name="connsiteX24" fmla="*/ 531270 w 533228"/>
                <a:gd name="connsiteY24" fmla="*/ 490498 h 749445"/>
                <a:gd name="connsiteX25" fmla="*/ 526255 w 533228"/>
                <a:gd name="connsiteY25" fmla="*/ 509849 h 749445"/>
                <a:gd name="connsiteX26" fmla="*/ 513326 w 533228"/>
                <a:gd name="connsiteY26" fmla="*/ 565620 h 749445"/>
                <a:gd name="connsiteX27" fmla="*/ 507873 w 533228"/>
                <a:gd name="connsiteY27" fmla="*/ 592199 h 749445"/>
                <a:gd name="connsiteX28" fmla="*/ 488806 w 533228"/>
                <a:gd name="connsiteY28" fmla="*/ 657255 h 749445"/>
                <a:gd name="connsiteX29" fmla="*/ 481934 w 533228"/>
                <a:gd name="connsiteY29" fmla="*/ 670929 h 749445"/>
                <a:gd name="connsiteX30" fmla="*/ 454302 w 533228"/>
                <a:gd name="connsiteY30" fmla="*/ 707065 h 749445"/>
                <a:gd name="connsiteX31" fmla="*/ 441043 w 533228"/>
                <a:gd name="connsiteY31" fmla="*/ 716965 h 749445"/>
                <a:gd name="connsiteX32" fmla="*/ 375986 w 533228"/>
                <a:gd name="connsiteY32" fmla="*/ 741237 h 749445"/>
                <a:gd name="connsiteX33" fmla="*/ 340501 w 533228"/>
                <a:gd name="connsiteY33" fmla="*/ 745850 h 749445"/>
                <a:gd name="connsiteX34" fmla="*/ 318216 w 533228"/>
                <a:gd name="connsiteY34" fmla="*/ 746678 h 749445"/>
                <a:gd name="connsiteX35" fmla="*/ 282021 w 533228"/>
                <a:gd name="connsiteY35" fmla="*/ 744312 h 749445"/>
                <a:gd name="connsiteX36" fmla="*/ 263250 w 533228"/>
                <a:gd name="connsiteY36" fmla="*/ 743354 h 749445"/>
                <a:gd name="connsiteX37" fmla="*/ 211205 w 533228"/>
                <a:gd name="connsiteY37" fmla="*/ 737440 h 749445"/>
                <a:gd name="connsiteX38" fmla="*/ 179753 w 533228"/>
                <a:gd name="connsiteY38" fmla="*/ 731798 h 749445"/>
                <a:gd name="connsiteX39" fmla="*/ 133906 w 533228"/>
                <a:gd name="connsiteY39" fmla="*/ 710933 h 749445"/>
                <a:gd name="connsiteX40" fmla="*/ 99473 w 533228"/>
                <a:gd name="connsiteY40" fmla="*/ 681953 h 749445"/>
                <a:gd name="connsiteX41" fmla="*/ 64863 w 533228"/>
                <a:gd name="connsiteY41" fmla="*/ 622811 h 749445"/>
                <a:gd name="connsiteX42" fmla="*/ 51686 w 533228"/>
                <a:gd name="connsiteY42" fmla="*/ 573332 h 749445"/>
                <a:gd name="connsiteX43" fmla="*/ 50503 w 533228"/>
                <a:gd name="connsiteY43" fmla="*/ 567324 h 749445"/>
                <a:gd name="connsiteX44" fmla="*/ 46375 w 533228"/>
                <a:gd name="connsiteY44" fmla="*/ 550232 h 749445"/>
                <a:gd name="connsiteX45" fmla="*/ 43714 w 533228"/>
                <a:gd name="connsiteY45" fmla="*/ 544424 h 749445"/>
                <a:gd name="connsiteX46" fmla="*/ 39148 w 533228"/>
                <a:gd name="connsiteY46" fmla="*/ 529828 h 749445"/>
                <a:gd name="connsiteX47" fmla="*/ 19040 w 533228"/>
                <a:gd name="connsiteY47" fmla="*/ 455450 h 749445"/>
                <a:gd name="connsiteX48" fmla="*/ 7921 w 533228"/>
                <a:gd name="connsiteY48" fmla="*/ 391671 h 749445"/>
                <a:gd name="connsiteX49" fmla="*/ 4065 w 533228"/>
                <a:gd name="connsiteY49" fmla="*/ 355559 h 749445"/>
                <a:gd name="connsiteX50" fmla="*/ 2480 w 533228"/>
                <a:gd name="connsiteY50" fmla="*/ 317188 h 749445"/>
                <a:gd name="connsiteX51" fmla="*/ 1688 w 533228"/>
                <a:gd name="connsiteY51" fmla="*/ 292289 h 749445"/>
                <a:gd name="connsiteX52" fmla="*/ 907 w 533228"/>
                <a:gd name="connsiteY52" fmla="*/ 259051 h 749445"/>
                <a:gd name="connsiteX53" fmla="*/ -856 w 533228"/>
                <a:gd name="connsiteY53" fmla="*/ 199589 h 749445"/>
                <a:gd name="connsiteX54" fmla="*/ 1569 w 533228"/>
                <a:gd name="connsiteY54" fmla="*/ 144552 h 749445"/>
                <a:gd name="connsiteX55" fmla="*/ 3201 w 533228"/>
                <a:gd name="connsiteY55" fmla="*/ 121439 h 749445"/>
                <a:gd name="connsiteX56" fmla="*/ 10038 w 533228"/>
                <a:gd name="connsiteY56" fmla="*/ 93559 h 749445"/>
                <a:gd name="connsiteX57" fmla="*/ 19773 w 533228"/>
                <a:gd name="connsiteY57" fmla="*/ 75533 h 749445"/>
                <a:gd name="connsiteX58" fmla="*/ 55448 w 533228"/>
                <a:gd name="connsiteY58" fmla="*/ 31401 h 749445"/>
                <a:gd name="connsiteX59" fmla="*/ 113632 w 533228"/>
                <a:gd name="connsiteY59" fmla="*/ 1664 h 749445"/>
                <a:gd name="connsiteX60" fmla="*/ 169426 w 533228"/>
                <a:gd name="connsiteY60" fmla="*/ -1269 h 749445"/>
                <a:gd name="connsiteX61" fmla="*/ 195224 w 533228"/>
                <a:gd name="connsiteY61" fmla="*/ -2239 h 749445"/>
                <a:gd name="connsiteX62" fmla="*/ 198773 w 533228"/>
                <a:gd name="connsiteY62" fmla="*/ -2464 h 749445"/>
                <a:gd name="connsiteX63" fmla="*/ 237712 w 533228"/>
                <a:gd name="connsiteY63" fmla="*/ -2535 h 749445"/>
                <a:gd name="connsiteX64" fmla="*/ 264397 w 533228"/>
                <a:gd name="connsiteY64" fmla="*/ -2724 h 749445"/>
                <a:gd name="connsiteX65" fmla="*/ 299208 w 533228"/>
                <a:gd name="connsiteY65" fmla="*/ 304 h 749445"/>
                <a:gd name="connsiteX66" fmla="*/ 304401 w 533228"/>
                <a:gd name="connsiteY66" fmla="*/ 955 h 749445"/>
                <a:gd name="connsiteX67" fmla="*/ 304401 w 533228"/>
                <a:gd name="connsiteY67" fmla="*/ 872 h 749445"/>
                <a:gd name="connsiteX68" fmla="*/ 311498 w 533228"/>
                <a:gd name="connsiteY68" fmla="*/ 2611 h 749445"/>
                <a:gd name="connsiteX69" fmla="*/ 311498 w 533228"/>
                <a:gd name="connsiteY69" fmla="*/ 2611 h 749445"/>
                <a:gd name="connsiteX70" fmla="*/ 315046 w 533228"/>
                <a:gd name="connsiteY70" fmla="*/ 3616 h 749445"/>
                <a:gd name="connsiteX71" fmla="*/ 314963 w 533228"/>
                <a:gd name="connsiteY71" fmla="*/ 3616 h 749445"/>
                <a:gd name="connsiteX72" fmla="*/ 317684 w 533228"/>
                <a:gd name="connsiteY72" fmla="*/ 4527 h 749445"/>
                <a:gd name="connsiteX73" fmla="*/ 317613 w 533228"/>
                <a:gd name="connsiteY73" fmla="*/ 4468 h 749445"/>
                <a:gd name="connsiteX74" fmla="*/ 320322 w 533228"/>
                <a:gd name="connsiteY74" fmla="*/ 5390 h 749445"/>
                <a:gd name="connsiteX75" fmla="*/ 320239 w 533228"/>
                <a:gd name="connsiteY75" fmla="*/ 5390 h 749445"/>
                <a:gd name="connsiteX76" fmla="*/ 322936 w 533228"/>
                <a:gd name="connsiteY76" fmla="*/ 6337 h 749445"/>
                <a:gd name="connsiteX77" fmla="*/ 322853 w 533228"/>
                <a:gd name="connsiteY77" fmla="*/ 6277 h 749445"/>
                <a:gd name="connsiteX78" fmla="*/ 327336 w 533228"/>
                <a:gd name="connsiteY78" fmla="*/ 8028 h 749445"/>
                <a:gd name="connsiteX79" fmla="*/ 327336 w 533228"/>
                <a:gd name="connsiteY79" fmla="*/ 8028 h 749445"/>
                <a:gd name="connsiteX80" fmla="*/ 331772 w 533228"/>
                <a:gd name="connsiteY80" fmla="*/ 9826 h 749445"/>
                <a:gd name="connsiteX81" fmla="*/ 331701 w 533228"/>
                <a:gd name="connsiteY81" fmla="*/ 9826 h 749445"/>
                <a:gd name="connsiteX82" fmla="*/ 336136 w 533228"/>
                <a:gd name="connsiteY82" fmla="*/ 11671 h 749445"/>
                <a:gd name="connsiteX83" fmla="*/ 336042 w 533228"/>
                <a:gd name="connsiteY83" fmla="*/ 11671 h 749445"/>
                <a:gd name="connsiteX84" fmla="*/ 337911 w 533228"/>
                <a:gd name="connsiteY84" fmla="*/ 12523 h 749445"/>
                <a:gd name="connsiteX85" fmla="*/ 337911 w 533228"/>
                <a:gd name="connsiteY85" fmla="*/ 12523 h 749445"/>
                <a:gd name="connsiteX86" fmla="*/ 339732 w 533228"/>
                <a:gd name="connsiteY86" fmla="*/ 13375 h 749445"/>
                <a:gd name="connsiteX87" fmla="*/ 339732 w 533228"/>
                <a:gd name="connsiteY87" fmla="*/ 13375 h 749445"/>
                <a:gd name="connsiteX88" fmla="*/ 344061 w 533228"/>
                <a:gd name="connsiteY88" fmla="*/ 15326 h 749445"/>
                <a:gd name="connsiteX89" fmla="*/ 343967 w 533228"/>
                <a:gd name="connsiteY89" fmla="*/ 15255 h 749445"/>
                <a:gd name="connsiteX90" fmla="*/ 345800 w 533228"/>
                <a:gd name="connsiteY90" fmla="*/ 16213 h 749445"/>
                <a:gd name="connsiteX91" fmla="*/ 345706 w 533228"/>
                <a:gd name="connsiteY91" fmla="*/ 16142 h 749445"/>
                <a:gd name="connsiteX92" fmla="*/ 353749 w 533228"/>
                <a:gd name="connsiteY92" fmla="*/ 20436 h 749445"/>
                <a:gd name="connsiteX93" fmla="*/ 353749 w 533228"/>
                <a:gd name="connsiteY93" fmla="*/ 20436 h 749445"/>
                <a:gd name="connsiteX94" fmla="*/ 355523 w 533228"/>
                <a:gd name="connsiteY94" fmla="*/ 21394 h 749445"/>
                <a:gd name="connsiteX95" fmla="*/ 355452 w 533228"/>
                <a:gd name="connsiteY95" fmla="*/ 21394 h 749445"/>
                <a:gd name="connsiteX96" fmla="*/ 357238 w 533228"/>
                <a:gd name="connsiteY96" fmla="*/ 22388 h 749445"/>
                <a:gd name="connsiteX97" fmla="*/ 357155 w 533228"/>
                <a:gd name="connsiteY97" fmla="*/ 22317 h 749445"/>
                <a:gd name="connsiteX98" fmla="*/ 361662 w 533228"/>
                <a:gd name="connsiteY98" fmla="*/ 24907 h 749445"/>
                <a:gd name="connsiteX99" fmla="*/ 361662 w 533228"/>
                <a:gd name="connsiteY99" fmla="*/ 24907 h 749445"/>
                <a:gd name="connsiteX100" fmla="*/ 363448 w 533228"/>
                <a:gd name="connsiteY100" fmla="*/ 25865 h 749445"/>
                <a:gd name="connsiteX101" fmla="*/ 363377 w 533228"/>
                <a:gd name="connsiteY101" fmla="*/ 25865 h 749445"/>
                <a:gd name="connsiteX102" fmla="*/ 365175 w 533228"/>
                <a:gd name="connsiteY102" fmla="*/ 26847 h 749445"/>
                <a:gd name="connsiteX103" fmla="*/ 365092 w 533228"/>
                <a:gd name="connsiteY103" fmla="*/ 26788 h 749445"/>
                <a:gd name="connsiteX104" fmla="*/ 367801 w 533228"/>
                <a:gd name="connsiteY104" fmla="*/ 28586 h 749445"/>
                <a:gd name="connsiteX105" fmla="*/ 367718 w 533228"/>
                <a:gd name="connsiteY105" fmla="*/ 28491 h 749445"/>
                <a:gd name="connsiteX106" fmla="*/ 368747 w 533228"/>
                <a:gd name="connsiteY106" fmla="*/ 29307 h 749445"/>
                <a:gd name="connsiteX107" fmla="*/ 368747 w 533228"/>
                <a:gd name="connsiteY107" fmla="*/ 29307 h 749445"/>
                <a:gd name="connsiteX108" fmla="*/ 370462 w 533228"/>
                <a:gd name="connsiteY108" fmla="*/ 30360 h 749445"/>
                <a:gd name="connsiteX109" fmla="*/ 370368 w 533228"/>
                <a:gd name="connsiteY109" fmla="*/ 30301 h 749445"/>
                <a:gd name="connsiteX110" fmla="*/ 373088 w 533228"/>
                <a:gd name="connsiteY110" fmla="*/ 32087 h 749445"/>
                <a:gd name="connsiteX111" fmla="*/ 373006 w 533228"/>
                <a:gd name="connsiteY111" fmla="*/ 32028 h 749445"/>
                <a:gd name="connsiteX112" fmla="*/ 375714 w 533228"/>
                <a:gd name="connsiteY112" fmla="*/ 33838 h 749445"/>
                <a:gd name="connsiteX113" fmla="*/ 375643 w 533228"/>
                <a:gd name="connsiteY113" fmla="*/ 33779 h 749445"/>
                <a:gd name="connsiteX114" fmla="*/ 378340 w 533228"/>
                <a:gd name="connsiteY114" fmla="*/ 35600 h 749445"/>
                <a:gd name="connsiteX115" fmla="*/ 378269 w 533228"/>
                <a:gd name="connsiteY115" fmla="*/ 35541 h 749445"/>
                <a:gd name="connsiteX116" fmla="*/ 381877 w 533228"/>
                <a:gd name="connsiteY116" fmla="*/ 38167 h 749445"/>
                <a:gd name="connsiteX117" fmla="*/ 381818 w 533228"/>
                <a:gd name="connsiteY117" fmla="*/ 38167 h 749445"/>
                <a:gd name="connsiteX118" fmla="*/ 385366 w 533228"/>
                <a:gd name="connsiteY118" fmla="*/ 40947 h 749445"/>
                <a:gd name="connsiteX119" fmla="*/ 385272 w 533228"/>
                <a:gd name="connsiteY119" fmla="*/ 40840 h 749445"/>
                <a:gd name="connsiteX120" fmla="*/ 386289 w 533228"/>
                <a:gd name="connsiteY120" fmla="*/ 41751 h 749445"/>
                <a:gd name="connsiteX121" fmla="*/ 386206 w 533228"/>
                <a:gd name="connsiteY121" fmla="*/ 41668 h 749445"/>
                <a:gd name="connsiteX122" fmla="*/ 387200 w 533228"/>
                <a:gd name="connsiteY122" fmla="*/ 42543 h 749445"/>
                <a:gd name="connsiteX123" fmla="*/ 387200 w 533228"/>
                <a:gd name="connsiteY123" fmla="*/ 42543 h 749445"/>
                <a:gd name="connsiteX124" fmla="*/ 392416 w 533228"/>
                <a:gd name="connsiteY124" fmla="*/ 47086 h 749445"/>
                <a:gd name="connsiteX125" fmla="*/ 392333 w 533228"/>
                <a:gd name="connsiteY125" fmla="*/ 46979 h 749445"/>
                <a:gd name="connsiteX126" fmla="*/ 393374 w 533228"/>
                <a:gd name="connsiteY126" fmla="*/ 47795 h 749445"/>
                <a:gd name="connsiteX127" fmla="*/ 393374 w 533228"/>
                <a:gd name="connsiteY127" fmla="*/ 47795 h 749445"/>
                <a:gd name="connsiteX128" fmla="*/ 395066 w 533228"/>
                <a:gd name="connsiteY128" fmla="*/ 48872 h 749445"/>
                <a:gd name="connsiteX129" fmla="*/ 394971 w 533228"/>
                <a:gd name="connsiteY129" fmla="*/ 48765 h 749445"/>
                <a:gd name="connsiteX130" fmla="*/ 396012 w 533228"/>
                <a:gd name="connsiteY130" fmla="*/ 49593 h 749445"/>
                <a:gd name="connsiteX131" fmla="*/ 396012 w 533228"/>
                <a:gd name="connsiteY131" fmla="*/ 49593 h 749445"/>
                <a:gd name="connsiteX132" fmla="*/ 398626 w 533228"/>
                <a:gd name="connsiteY132" fmla="*/ 51498 h 749445"/>
                <a:gd name="connsiteX133" fmla="*/ 398531 w 533228"/>
                <a:gd name="connsiteY133" fmla="*/ 51403 h 749445"/>
                <a:gd name="connsiteX134" fmla="*/ 399549 w 533228"/>
                <a:gd name="connsiteY134" fmla="*/ 52290 h 749445"/>
                <a:gd name="connsiteX135" fmla="*/ 399478 w 533228"/>
                <a:gd name="connsiteY135" fmla="*/ 52219 h 749445"/>
                <a:gd name="connsiteX136" fmla="*/ 400448 w 533228"/>
                <a:gd name="connsiteY136" fmla="*/ 53094 h 749445"/>
                <a:gd name="connsiteX137" fmla="*/ 400448 w 533228"/>
                <a:gd name="connsiteY137" fmla="*/ 53094 h 749445"/>
                <a:gd name="connsiteX138" fmla="*/ 405640 w 533228"/>
                <a:gd name="connsiteY138" fmla="*/ 57660 h 749445"/>
                <a:gd name="connsiteX139" fmla="*/ 405546 w 533228"/>
                <a:gd name="connsiteY139" fmla="*/ 57554 h 749445"/>
                <a:gd name="connsiteX140" fmla="*/ 406527 w 533228"/>
                <a:gd name="connsiteY140" fmla="*/ 58512 h 749445"/>
                <a:gd name="connsiteX141" fmla="*/ 406433 w 533228"/>
                <a:gd name="connsiteY141" fmla="*/ 58417 h 749445"/>
                <a:gd name="connsiteX142" fmla="*/ 407415 w 533228"/>
                <a:gd name="connsiteY142" fmla="*/ 59375 h 749445"/>
                <a:gd name="connsiteX143" fmla="*/ 407320 w 533228"/>
                <a:gd name="connsiteY143" fmla="*/ 59281 h 749445"/>
                <a:gd name="connsiteX144" fmla="*/ 408290 w 533228"/>
                <a:gd name="connsiteY144" fmla="*/ 60251 h 749445"/>
                <a:gd name="connsiteX145" fmla="*/ 408207 w 533228"/>
                <a:gd name="connsiteY145" fmla="*/ 60156 h 749445"/>
                <a:gd name="connsiteX146" fmla="*/ 409177 w 533228"/>
                <a:gd name="connsiteY146" fmla="*/ 61114 h 749445"/>
                <a:gd name="connsiteX147" fmla="*/ 409082 w 533228"/>
                <a:gd name="connsiteY147" fmla="*/ 61031 h 749445"/>
                <a:gd name="connsiteX148" fmla="*/ 410040 w 533228"/>
                <a:gd name="connsiteY148" fmla="*/ 62001 h 749445"/>
                <a:gd name="connsiteX149" fmla="*/ 409958 w 533228"/>
                <a:gd name="connsiteY149" fmla="*/ 61907 h 749445"/>
                <a:gd name="connsiteX150" fmla="*/ 410904 w 533228"/>
                <a:gd name="connsiteY150" fmla="*/ 62888 h 749445"/>
                <a:gd name="connsiteX151" fmla="*/ 410809 w 533228"/>
                <a:gd name="connsiteY151" fmla="*/ 62794 h 749445"/>
                <a:gd name="connsiteX152" fmla="*/ 411767 w 533228"/>
                <a:gd name="connsiteY152" fmla="*/ 63787 h 749445"/>
                <a:gd name="connsiteX153" fmla="*/ 411661 w 533228"/>
                <a:gd name="connsiteY153" fmla="*/ 63693 h 749445"/>
                <a:gd name="connsiteX154" fmla="*/ 416215 w 533228"/>
                <a:gd name="connsiteY154" fmla="*/ 68909 h 749445"/>
                <a:gd name="connsiteX155" fmla="*/ 416215 w 533228"/>
                <a:gd name="connsiteY155" fmla="*/ 68909 h 749445"/>
                <a:gd name="connsiteX156" fmla="*/ 417102 w 533228"/>
                <a:gd name="connsiteY156" fmla="*/ 69879 h 749445"/>
                <a:gd name="connsiteX157" fmla="*/ 417102 w 533228"/>
                <a:gd name="connsiteY157" fmla="*/ 69808 h 749445"/>
                <a:gd name="connsiteX158" fmla="*/ 418013 w 533228"/>
                <a:gd name="connsiteY158" fmla="*/ 70802 h 749445"/>
                <a:gd name="connsiteX159" fmla="*/ 417930 w 533228"/>
                <a:gd name="connsiteY159" fmla="*/ 70719 h 749445"/>
                <a:gd name="connsiteX160" fmla="*/ 418853 w 533228"/>
                <a:gd name="connsiteY160" fmla="*/ 71724 h 749445"/>
                <a:gd name="connsiteX161" fmla="*/ 418746 w 533228"/>
                <a:gd name="connsiteY161" fmla="*/ 71630 h 749445"/>
                <a:gd name="connsiteX162" fmla="*/ 425961 w 533228"/>
                <a:gd name="connsiteY162" fmla="*/ 79436 h 749445"/>
                <a:gd name="connsiteX163" fmla="*/ 425961 w 533228"/>
                <a:gd name="connsiteY163" fmla="*/ 79436 h 749445"/>
                <a:gd name="connsiteX164" fmla="*/ 426872 w 533228"/>
                <a:gd name="connsiteY164" fmla="*/ 80335 h 749445"/>
                <a:gd name="connsiteX165" fmla="*/ 426872 w 533228"/>
                <a:gd name="connsiteY165" fmla="*/ 80335 h 749445"/>
                <a:gd name="connsiteX166" fmla="*/ 429510 w 533228"/>
                <a:gd name="connsiteY166" fmla="*/ 82985 h 749445"/>
                <a:gd name="connsiteX167" fmla="*/ 429510 w 533228"/>
                <a:gd name="connsiteY167" fmla="*/ 82985 h 749445"/>
                <a:gd name="connsiteX168" fmla="*/ 430385 w 533228"/>
                <a:gd name="connsiteY168" fmla="*/ 83955 h 749445"/>
                <a:gd name="connsiteX169" fmla="*/ 430385 w 533228"/>
                <a:gd name="connsiteY169" fmla="*/ 83884 h 749445"/>
                <a:gd name="connsiteX170" fmla="*/ 431284 w 533228"/>
                <a:gd name="connsiteY170" fmla="*/ 84877 h 749445"/>
                <a:gd name="connsiteX171" fmla="*/ 431201 w 533228"/>
                <a:gd name="connsiteY171" fmla="*/ 84795 h 749445"/>
                <a:gd name="connsiteX172" fmla="*/ 432136 w 533228"/>
                <a:gd name="connsiteY172" fmla="*/ 85800 h 749445"/>
                <a:gd name="connsiteX173" fmla="*/ 432029 w 533228"/>
                <a:gd name="connsiteY173" fmla="*/ 85705 h 749445"/>
                <a:gd name="connsiteX174" fmla="*/ 435720 w 533228"/>
                <a:gd name="connsiteY174" fmla="*/ 90023 h 749445"/>
                <a:gd name="connsiteX175" fmla="*/ 435720 w 533228"/>
                <a:gd name="connsiteY175" fmla="*/ 90023 h 749445"/>
                <a:gd name="connsiteX176" fmla="*/ 436607 w 533228"/>
                <a:gd name="connsiteY176" fmla="*/ 90993 h 749445"/>
                <a:gd name="connsiteX177" fmla="*/ 436607 w 533228"/>
                <a:gd name="connsiteY177" fmla="*/ 90922 h 749445"/>
                <a:gd name="connsiteX178" fmla="*/ 437518 w 533228"/>
                <a:gd name="connsiteY178" fmla="*/ 91915 h 749445"/>
                <a:gd name="connsiteX179" fmla="*/ 437435 w 533228"/>
                <a:gd name="connsiteY179" fmla="*/ 91833 h 749445"/>
                <a:gd name="connsiteX180" fmla="*/ 438358 w 533228"/>
                <a:gd name="connsiteY180" fmla="*/ 92826 h 749445"/>
                <a:gd name="connsiteX181" fmla="*/ 438263 w 533228"/>
                <a:gd name="connsiteY181" fmla="*/ 92732 h 749445"/>
                <a:gd name="connsiteX182" fmla="*/ 441906 w 533228"/>
                <a:gd name="connsiteY182" fmla="*/ 97096 h 749445"/>
                <a:gd name="connsiteX183" fmla="*/ 441906 w 533228"/>
                <a:gd name="connsiteY183" fmla="*/ 97096 h 749445"/>
                <a:gd name="connsiteX184" fmla="*/ 442770 w 533228"/>
                <a:gd name="connsiteY184" fmla="*/ 98113 h 749445"/>
                <a:gd name="connsiteX185" fmla="*/ 442675 w 533228"/>
                <a:gd name="connsiteY185" fmla="*/ 98007 h 749445"/>
                <a:gd name="connsiteX186" fmla="*/ 439682 w 533228"/>
                <a:gd name="connsiteY186" fmla="*/ 103448 h 749445"/>
                <a:gd name="connsiteX187" fmla="*/ 434454 w 533228"/>
                <a:gd name="connsiteY187" fmla="*/ 103519 h 749445"/>
                <a:gd name="connsiteX188" fmla="*/ 399974 w 533228"/>
                <a:gd name="connsiteY188" fmla="*/ 101828 h 749445"/>
                <a:gd name="connsiteX189" fmla="*/ 357629 w 533228"/>
                <a:gd name="connsiteY189" fmla="*/ 100195 h 749445"/>
                <a:gd name="connsiteX190" fmla="*/ 293412 w 533228"/>
                <a:gd name="connsiteY190" fmla="*/ 102064 h 749445"/>
                <a:gd name="connsiteX191" fmla="*/ 189192 w 533228"/>
                <a:gd name="connsiteY191" fmla="*/ 116329 h 749445"/>
                <a:gd name="connsiteX192" fmla="*/ 172632 w 533228"/>
                <a:gd name="connsiteY192" fmla="*/ 121841 h 749445"/>
                <a:gd name="connsiteX193" fmla="*/ 153091 w 533228"/>
                <a:gd name="connsiteY193" fmla="*/ 130571 h 749445"/>
                <a:gd name="connsiteX194" fmla="*/ 129860 w 533228"/>
                <a:gd name="connsiteY194" fmla="*/ 152075 h 749445"/>
                <a:gd name="connsiteX195" fmla="*/ 115666 w 533228"/>
                <a:gd name="connsiteY195" fmla="*/ 176039 h 749445"/>
                <a:gd name="connsiteX196" fmla="*/ 112295 w 533228"/>
                <a:gd name="connsiteY196" fmla="*/ 179150 h 749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533228" h="749445">
                  <a:moveTo>
                    <a:pt x="112295" y="179150"/>
                  </a:moveTo>
                  <a:cubicBezTo>
                    <a:pt x="108747" y="186247"/>
                    <a:pt x="107848" y="193876"/>
                    <a:pt x="107304" y="201624"/>
                  </a:cubicBezTo>
                  <a:cubicBezTo>
                    <a:pt x="107020" y="205705"/>
                    <a:pt x="107103" y="209798"/>
                    <a:pt x="107114" y="213890"/>
                  </a:cubicBezTo>
                  <a:cubicBezTo>
                    <a:pt x="107114" y="224985"/>
                    <a:pt x="106204" y="236045"/>
                    <a:pt x="105778" y="247116"/>
                  </a:cubicBezTo>
                  <a:cubicBezTo>
                    <a:pt x="105316" y="259217"/>
                    <a:pt x="105092" y="271341"/>
                    <a:pt x="105707" y="283441"/>
                  </a:cubicBezTo>
                  <a:cubicBezTo>
                    <a:pt x="105979" y="288693"/>
                    <a:pt x="105778" y="293945"/>
                    <a:pt x="105860" y="299185"/>
                  </a:cubicBezTo>
                  <a:cubicBezTo>
                    <a:pt x="106109" y="313142"/>
                    <a:pt x="108676" y="326733"/>
                    <a:pt x="111455" y="340312"/>
                  </a:cubicBezTo>
                  <a:cubicBezTo>
                    <a:pt x="114992" y="357499"/>
                    <a:pt x="121261" y="374011"/>
                    <a:pt x="130002" y="389223"/>
                  </a:cubicBezTo>
                  <a:cubicBezTo>
                    <a:pt x="138034" y="403299"/>
                    <a:pt x="145746" y="417611"/>
                    <a:pt x="156273" y="430031"/>
                  </a:cubicBezTo>
                  <a:cubicBezTo>
                    <a:pt x="162294" y="437128"/>
                    <a:pt x="168386" y="444225"/>
                    <a:pt x="174371" y="451429"/>
                  </a:cubicBezTo>
                  <a:cubicBezTo>
                    <a:pt x="177919" y="455710"/>
                    <a:pt x="182828" y="458088"/>
                    <a:pt x="187642" y="460501"/>
                  </a:cubicBezTo>
                  <a:cubicBezTo>
                    <a:pt x="195567" y="464570"/>
                    <a:pt x="203764" y="468071"/>
                    <a:pt x="212186" y="470981"/>
                  </a:cubicBezTo>
                  <a:cubicBezTo>
                    <a:pt x="227137" y="475937"/>
                    <a:pt x="241757" y="481840"/>
                    <a:pt x="257134" y="485589"/>
                  </a:cubicBezTo>
                  <a:cubicBezTo>
                    <a:pt x="265390" y="487470"/>
                    <a:pt x="273753" y="488783"/>
                    <a:pt x="282187" y="489504"/>
                  </a:cubicBezTo>
                  <a:cubicBezTo>
                    <a:pt x="303561" y="491704"/>
                    <a:pt x="325041" y="491480"/>
                    <a:pt x="346486" y="491137"/>
                  </a:cubicBezTo>
                  <a:cubicBezTo>
                    <a:pt x="354518" y="490876"/>
                    <a:pt x="362502" y="489954"/>
                    <a:pt x="370380" y="488381"/>
                  </a:cubicBezTo>
                  <a:cubicBezTo>
                    <a:pt x="381427" y="486334"/>
                    <a:pt x="392452" y="484323"/>
                    <a:pt x="403653" y="483212"/>
                  </a:cubicBezTo>
                  <a:cubicBezTo>
                    <a:pt x="416901" y="481899"/>
                    <a:pt x="429676" y="478090"/>
                    <a:pt x="442687" y="475168"/>
                  </a:cubicBezTo>
                  <a:cubicBezTo>
                    <a:pt x="454078" y="472590"/>
                    <a:pt x="465161" y="468757"/>
                    <a:pt x="476374" y="465705"/>
                  </a:cubicBezTo>
                  <a:cubicBezTo>
                    <a:pt x="486239" y="463020"/>
                    <a:pt x="496033" y="460194"/>
                    <a:pt x="505709" y="456941"/>
                  </a:cubicBezTo>
                  <a:cubicBezTo>
                    <a:pt x="509257" y="455758"/>
                    <a:pt x="512948" y="454823"/>
                    <a:pt x="516567" y="453771"/>
                  </a:cubicBezTo>
                  <a:cubicBezTo>
                    <a:pt x="518306" y="453688"/>
                    <a:pt x="520057" y="453475"/>
                    <a:pt x="521784" y="453534"/>
                  </a:cubicBezTo>
                  <a:cubicBezTo>
                    <a:pt x="526184" y="453428"/>
                    <a:pt x="530087" y="456326"/>
                    <a:pt x="531246" y="460572"/>
                  </a:cubicBezTo>
                  <a:cubicBezTo>
                    <a:pt x="531920" y="462642"/>
                    <a:pt x="532252" y="464818"/>
                    <a:pt x="532193" y="467007"/>
                  </a:cubicBezTo>
                  <a:cubicBezTo>
                    <a:pt x="532063" y="474849"/>
                    <a:pt x="532193" y="482691"/>
                    <a:pt x="531270" y="490498"/>
                  </a:cubicBezTo>
                  <a:cubicBezTo>
                    <a:pt x="530773" y="497252"/>
                    <a:pt x="528502" y="503509"/>
                    <a:pt x="526255" y="509849"/>
                  </a:cubicBezTo>
                  <a:cubicBezTo>
                    <a:pt x="519903" y="527911"/>
                    <a:pt x="515574" y="546612"/>
                    <a:pt x="513326" y="565620"/>
                  </a:cubicBezTo>
                  <a:cubicBezTo>
                    <a:pt x="512214" y="574622"/>
                    <a:pt x="509931" y="583363"/>
                    <a:pt x="507873" y="592199"/>
                  </a:cubicBezTo>
                  <a:cubicBezTo>
                    <a:pt x="502692" y="614235"/>
                    <a:pt x="497145" y="636165"/>
                    <a:pt x="488806" y="657255"/>
                  </a:cubicBezTo>
                  <a:cubicBezTo>
                    <a:pt x="486972" y="662034"/>
                    <a:pt x="484666" y="666612"/>
                    <a:pt x="481934" y="670929"/>
                  </a:cubicBezTo>
                  <a:cubicBezTo>
                    <a:pt x="473571" y="683597"/>
                    <a:pt x="464345" y="695674"/>
                    <a:pt x="454302" y="707065"/>
                  </a:cubicBezTo>
                  <a:cubicBezTo>
                    <a:pt x="450612" y="711252"/>
                    <a:pt x="446105" y="714623"/>
                    <a:pt x="441043" y="716965"/>
                  </a:cubicBezTo>
                  <a:cubicBezTo>
                    <a:pt x="420024" y="726877"/>
                    <a:pt x="398709" y="736044"/>
                    <a:pt x="375986" y="741237"/>
                  </a:cubicBezTo>
                  <a:cubicBezTo>
                    <a:pt x="364312" y="743756"/>
                    <a:pt x="352436" y="745294"/>
                    <a:pt x="340501" y="745850"/>
                  </a:cubicBezTo>
                  <a:cubicBezTo>
                    <a:pt x="333073" y="746288"/>
                    <a:pt x="325656" y="746690"/>
                    <a:pt x="318216" y="746678"/>
                  </a:cubicBezTo>
                  <a:cubicBezTo>
                    <a:pt x="306092" y="746678"/>
                    <a:pt x="294074" y="745140"/>
                    <a:pt x="282021" y="744312"/>
                  </a:cubicBezTo>
                  <a:cubicBezTo>
                    <a:pt x="275776" y="743851"/>
                    <a:pt x="269483" y="743449"/>
                    <a:pt x="263250" y="743354"/>
                  </a:cubicBezTo>
                  <a:cubicBezTo>
                    <a:pt x="245755" y="742976"/>
                    <a:pt x="228332" y="740989"/>
                    <a:pt x="211205" y="737440"/>
                  </a:cubicBezTo>
                  <a:cubicBezTo>
                    <a:pt x="200748" y="735370"/>
                    <a:pt x="190185" y="734022"/>
                    <a:pt x="179753" y="731798"/>
                  </a:cubicBezTo>
                  <a:cubicBezTo>
                    <a:pt x="163134" y="728261"/>
                    <a:pt x="147485" y="721141"/>
                    <a:pt x="133906" y="710933"/>
                  </a:cubicBezTo>
                  <a:cubicBezTo>
                    <a:pt x="121829" y="701967"/>
                    <a:pt x="109705" y="693119"/>
                    <a:pt x="99473" y="681953"/>
                  </a:cubicBezTo>
                  <a:cubicBezTo>
                    <a:pt x="83670" y="664719"/>
                    <a:pt x="71759" y="645285"/>
                    <a:pt x="64863" y="622811"/>
                  </a:cubicBezTo>
                  <a:cubicBezTo>
                    <a:pt x="59848" y="606476"/>
                    <a:pt x="56157" y="589798"/>
                    <a:pt x="51686" y="573332"/>
                  </a:cubicBezTo>
                  <a:cubicBezTo>
                    <a:pt x="51024" y="571393"/>
                    <a:pt x="50622" y="569370"/>
                    <a:pt x="50503" y="567324"/>
                  </a:cubicBezTo>
                  <a:cubicBezTo>
                    <a:pt x="50752" y="561244"/>
                    <a:pt x="48138" y="555815"/>
                    <a:pt x="46375" y="550232"/>
                  </a:cubicBezTo>
                  <a:cubicBezTo>
                    <a:pt x="45737" y="548256"/>
                    <a:pt x="46375" y="545500"/>
                    <a:pt x="43714" y="544424"/>
                  </a:cubicBezTo>
                  <a:cubicBezTo>
                    <a:pt x="41348" y="539799"/>
                    <a:pt x="40331" y="534772"/>
                    <a:pt x="39148" y="529828"/>
                  </a:cubicBezTo>
                  <a:cubicBezTo>
                    <a:pt x="33151" y="504834"/>
                    <a:pt x="25782" y="480219"/>
                    <a:pt x="19040" y="455450"/>
                  </a:cubicBezTo>
                  <a:cubicBezTo>
                    <a:pt x="13303" y="434526"/>
                    <a:pt x="10393" y="413152"/>
                    <a:pt x="7921" y="391671"/>
                  </a:cubicBezTo>
                  <a:cubicBezTo>
                    <a:pt x="6537" y="379642"/>
                    <a:pt x="4917" y="367624"/>
                    <a:pt x="4065" y="355559"/>
                  </a:cubicBezTo>
                  <a:cubicBezTo>
                    <a:pt x="3154" y="342808"/>
                    <a:pt x="1084" y="330093"/>
                    <a:pt x="2480" y="317188"/>
                  </a:cubicBezTo>
                  <a:cubicBezTo>
                    <a:pt x="3379" y="308908"/>
                    <a:pt x="2669" y="300545"/>
                    <a:pt x="1688" y="292289"/>
                  </a:cubicBezTo>
                  <a:cubicBezTo>
                    <a:pt x="375" y="281217"/>
                    <a:pt x="1072" y="270134"/>
                    <a:pt x="907" y="259051"/>
                  </a:cubicBezTo>
                  <a:cubicBezTo>
                    <a:pt x="635" y="239227"/>
                    <a:pt x="-1672" y="219449"/>
                    <a:pt x="-856" y="199589"/>
                  </a:cubicBezTo>
                  <a:cubicBezTo>
                    <a:pt x="-110" y="181244"/>
                    <a:pt x="410" y="162921"/>
                    <a:pt x="1569" y="144552"/>
                  </a:cubicBezTo>
                  <a:cubicBezTo>
                    <a:pt x="2054" y="136840"/>
                    <a:pt x="2456" y="129175"/>
                    <a:pt x="3201" y="121439"/>
                  </a:cubicBezTo>
                  <a:cubicBezTo>
                    <a:pt x="3947" y="111834"/>
                    <a:pt x="6253" y="102419"/>
                    <a:pt x="10038" y="93559"/>
                  </a:cubicBezTo>
                  <a:cubicBezTo>
                    <a:pt x="11813" y="86758"/>
                    <a:pt x="16296" y="81400"/>
                    <a:pt x="19773" y="75533"/>
                  </a:cubicBezTo>
                  <a:cubicBezTo>
                    <a:pt x="29425" y="59139"/>
                    <a:pt x="41443" y="44271"/>
                    <a:pt x="55448" y="31401"/>
                  </a:cubicBezTo>
                  <a:cubicBezTo>
                    <a:pt x="71759" y="16355"/>
                    <a:pt x="91879" y="6065"/>
                    <a:pt x="113632" y="1664"/>
                  </a:cubicBezTo>
                  <a:cubicBezTo>
                    <a:pt x="132060" y="-2192"/>
                    <a:pt x="150726" y="-2582"/>
                    <a:pt x="169426" y="-1269"/>
                  </a:cubicBezTo>
                  <a:cubicBezTo>
                    <a:pt x="178085" y="-678"/>
                    <a:pt x="186625" y="-2014"/>
                    <a:pt x="195224" y="-2239"/>
                  </a:cubicBezTo>
                  <a:cubicBezTo>
                    <a:pt x="196407" y="-2239"/>
                    <a:pt x="197590" y="-2547"/>
                    <a:pt x="198773" y="-2464"/>
                  </a:cubicBezTo>
                  <a:cubicBezTo>
                    <a:pt x="211784" y="-1541"/>
                    <a:pt x="224795" y="-3114"/>
                    <a:pt x="237712" y="-2535"/>
                  </a:cubicBezTo>
                  <a:cubicBezTo>
                    <a:pt x="246631" y="-2144"/>
                    <a:pt x="255455" y="-2417"/>
                    <a:pt x="264397" y="-2724"/>
                  </a:cubicBezTo>
                  <a:cubicBezTo>
                    <a:pt x="276072" y="-2996"/>
                    <a:pt x="287746" y="-1991"/>
                    <a:pt x="299208" y="304"/>
                  </a:cubicBezTo>
                  <a:cubicBezTo>
                    <a:pt x="300911" y="718"/>
                    <a:pt x="302650" y="931"/>
                    <a:pt x="304401" y="955"/>
                  </a:cubicBezTo>
                  <a:lnTo>
                    <a:pt x="304401" y="872"/>
                  </a:lnTo>
                  <a:cubicBezTo>
                    <a:pt x="306826" y="1203"/>
                    <a:pt x="309203" y="1794"/>
                    <a:pt x="311498" y="2611"/>
                  </a:cubicBezTo>
                  <a:lnTo>
                    <a:pt x="311498" y="2611"/>
                  </a:lnTo>
                  <a:cubicBezTo>
                    <a:pt x="312503" y="3545"/>
                    <a:pt x="314100" y="2374"/>
                    <a:pt x="315046" y="3616"/>
                  </a:cubicBezTo>
                  <a:lnTo>
                    <a:pt x="314963" y="3616"/>
                  </a:lnTo>
                  <a:cubicBezTo>
                    <a:pt x="315756" y="4243"/>
                    <a:pt x="317010" y="3533"/>
                    <a:pt x="317684" y="4527"/>
                  </a:cubicBezTo>
                  <a:lnTo>
                    <a:pt x="317613" y="4468"/>
                  </a:lnTo>
                  <a:cubicBezTo>
                    <a:pt x="318394" y="5142"/>
                    <a:pt x="319636" y="4468"/>
                    <a:pt x="320322" y="5390"/>
                  </a:cubicBezTo>
                  <a:lnTo>
                    <a:pt x="320239" y="5390"/>
                  </a:lnTo>
                  <a:cubicBezTo>
                    <a:pt x="321008" y="6076"/>
                    <a:pt x="322285" y="5319"/>
                    <a:pt x="322936" y="6337"/>
                  </a:cubicBezTo>
                  <a:lnTo>
                    <a:pt x="322853" y="6277"/>
                  </a:lnTo>
                  <a:cubicBezTo>
                    <a:pt x="324403" y="6715"/>
                    <a:pt x="325905" y="7307"/>
                    <a:pt x="327336" y="8028"/>
                  </a:cubicBezTo>
                  <a:lnTo>
                    <a:pt x="327336" y="8028"/>
                  </a:lnTo>
                  <a:cubicBezTo>
                    <a:pt x="328779" y="8714"/>
                    <a:pt x="330423" y="8915"/>
                    <a:pt x="331772" y="9826"/>
                  </a:cubicBezTo>
                  <a:lnTo>
                    <a:pt x="331701" y="9826"/>
                  </a:lnTo>
                  <a:cubicBezTo>
                    <a:pt x="333144" y="10524"/>
                    <a:pt x="334823" y="10642"/>
                    <a:pt x="336136" y="11671"/>
                  </a:cubicBezTo>
                  <a:lnTo>
                    <a:pt x="336042" y="11671"/>
                  </a:lnTo>
                  <a:cubicBezTo>
                    <a:pt x="336633" y="12026"/>
                    <a:pt x="337437" y="11920"/>
                    <a:pt x="337911" y="12523"/>
                  </a:cubicBezTo>
                  <a:lnTo>
                    <a:pt x="337911" y="12523"/>
                  </a:lnTo>
                  <a:cubicBezTo>
                    <a:pt x="338443" y="12960"/>
                    <a:pt x="339235" y="12854"/>
                    <a:pt x="339732" y="13375"/>
                  </a:cubicBezTo>
                  <a:lnTo>
                    <a:pt x="339732" y="13375"/>
                  </a:lnTo>
                  <a:cubicBezTo>
                    <a:pt x="341069" y="14238"/>
                    <a:pt x="342831" y="14179"/>
                    <a:pt x="344061" y="15326"/>
                  </a:cubicBezTo>
                  <a:lnTo>
                    <a:pt x="343967" y="15255"/>
                  </a:lnTo>
                  <a:cubicBezTo>
                    <a:pt x="344570" y="15575"/>
                    <a:pt x="345434" y="15433"/>
                    <a:pt x="345800" y="16213"/>
                  </a:cubicBezTo>
                  <a:lnTo>
                    <a:pt x="345706" y="16142"/>
                  </a:lnTo>
                  <a:cubicBezTo>
                    <a:pt x="348473" y="17408"/>
                    <a:pt x="351158" y="18851"/>
                    <a:pt x="353749" y="20436"/>
                  </a:cubicBezTo>
                  <a:lnTo>
                    <a:pt x="353749" y="20436"/>
                  </a:lnTo>
                  <a:cubicBezTo>
                    <a:pt x="354246" y="20909"/>
                    <a:pt x="355097" y="20744"/>
                    <a:pt x="355523" y="21394"/>
                  </a:cubicBezTo>
                  <a:lnTo>
                    <a:pt x="355452" y="21394"/>
                  </a:lnTo>
                  <a:cubicBezTo>
                    <a:pt x="355996" y="21820"/>
                    <a:pt x="356872" y="21643"/>
                    <a:pt x="357238" y="22388"/>
                  </a:cubicBezTo>
                  <a:lnTo>
                    <a:pt x="357155" y="22317"/>
                  </a:lnTo>
                  <a:cubicBezTo>
                    <a:pt x="358741" y="23026"/>
                    <a:pt x="360243" y="23902"/>
                    <a:pt x="361662" y="24907"/>
                  </a:cubicBezTo>
                  <a:lnTo>
                    <a:pt x="361662" y="24907"/>
                  </a:lnTo>
                  <a:cubicBezTo>
                    <a:pt x="362194" y="25357"/>
                    <a:pt x="363046" y="25191"/>
                    <a:pt x="363448" y="25865"/>
                  </a:cubicBezTo>
                  <a:lnTo>
                    <a:pt x="363377" y="25865"/>
                  </a:lnTo>
                  <a:cubicBezTo>
                    <a:pt x="363945" y="26256"/>
                    <a:pt x="364808" y="26090"/>
                    <a:pt x="365175" y="26847"/>
                  </a:cubicBezTo>
                  <a:lnTo>
                    <a:pt x="365092" y="26788"/>
                  </a:lnTo>
                  <a:cubicBezTo>
                    <a:pt x="366133" y="27155"/>
                    <a:pt x="367068" y="27770"/>
                    <a:pt x="367801" y="28586"/>
                  </a:cubicBezTo>
                  <a:lnTo>
                    <a:pt x="367718" y="28491"/>
                  </a:lnTo>
                  <a:cubicBezTo>
                    <a:pt x="368132" y="28669"/>
                    <a:pt x="368487" y="28952"/>
                    <a:pt x="368747" y="29307"/>
                  </a:cubicBezTo>
                  <a:lnTo>
                    <a:pt x="368747" y="29307"/>
                  </a:lnTo>
                  <a:cubicBezTo>
                    <a:pt x="369220" y="29828"/>
                    <a:pt x="370131" y="29627"/>
                    <a:pt x="370462" y="30360"/>
                  </a:cubicBezTo>
                  <a:lnTo>
                    <a:pt x="370368" y="30301"/>
                  </a:lnTo>
                  <a:cubicBezTo>
                    <a:pt x="371409" y="30668"/>
                    <a:pt x="372343" y="31283"/>
                    <a:pt x="373088" y="32087"/>
                  </a:cubicBezTo>
                  <a:lnTo>
                    <a:pt x="373006" y="32028"/>
                  </a:lnTo>
                  <a:cubicBezTo>
                    <a:pt x="374035" y="32418"/>
                    <a:pt x="374957" y="33034"/>
                    <a:pt x="375714" y="33838"/>
                  </a:cubicBezTo>
                  <a:lnTo>
                    <a:pt x="375643" y="33779"/>
                  </a:lnTo>
                  <a:cubicBezTo>
                    <a:pt x="376672" y="34169"/>
                    <a:pt x="377595" y="34796"/>
                    <a:pt x="378340" y="35600"/>
                  </a:cubicBezTo>
                  <a:lnTo>
                    <a:pt x="378269" y="35541"/>
                  </a:lnTo>
                  <a:cubicBezTo>
                    <a:pt x="379594" y="36239"/>
                    <a:pt x="380801" y="37126"/>
                    <a:pt x="381877" y="38167"/>
                  </a:cubicBezTo>
                  <a:lnTo>
                    <a:pt x="381818" y="38167"/>
                  </a:lnTo>
                  <a:cubicBezTo>
                    <a:pt x="383154" y="38889"/>
                    <a:pt x="384349" y="39823"/>
                    <a:pt x="385366" y="40947"/>
                  </a:cubicBezTo>
                  <a:lnTo>
                    <a:pt x="385272" y="40840"/>
                  </a:lnTo>
                  <a:cubicBezTo>
                    <a:pt x="385733" y="40958"/>
                    <a:pt x="386112" y="41302"/>
                    <a:pt x="386289" y="41751"/>
                  </a:cubicBezTo>
                  <a:lnTo>
                    <a:pt x="386206" y="41668"/>
                  </a:lnTo>
                  <a:cubicBezTo>
                    <a:pt x="386608" y="41869"/>
                    <a:pt x="386951" y="42177"/>
                    <a:pt x="387200" y="42543"/>
                  </a:cubicBezTo>
                  <a:lnTo>
                    <a:pt x="387200" y="42543"/>
                  </a:lnTo>
                  <a:cubicBezTo>
                    <a:pt x="389199" y="43726"/>
                    <a:pt x="390665" y="45583"/>
                    <a:pt x="392416" y="47086"/>
                  </a:cubicBezTo>
                  <a:lnTo>
                    <a:pt x="392333" y="46979"/>
                  </a:lnTo>
                  <a:cubicBezTo>
                    <a:pt x="392747" y="47157"/>
                    <a:pt x="393102" y="47440"/>
                    <a:pt x="393374" y="47795"/>
                  </a:cubicBezTo>
                  <a:lnTo>
                    <a:pt x="393374" y="47795"/>
                  </a:lnTo>
                  <a:cubicBezTo>
                    <a:pt x="393835" y="48304"/>
                    <a:pt x="394770" y="48103"/>
                    <a:pt x="395066" y="48872"/>
                  </a:cubicBezTo>
                  <a:lnTo>
                    <a:pt x="394971" y="48765"/>
                  </a:lnTo>
                  <a:cubicBezTo>
                    <a:pt x="395409" y="48907"/>
                    <a:pt x="395775" y="49203"/>
                    <a:pt x="396012" y="49593"/>
                  </a:cubicBezTo>
                  <a:lnTo>
                    <a:pt x="396012" y="49593"/>
                  </a:lnTo>
                  <a:cubicBezTo>
                    <a:pt x="396982" y="50066"/>
                    <a:pt x="397869" y="50717"/>
                    <a:pt x="398626" y="51498"/>
                  </a:cubicBezTo>
                  <a:lnTo>
                    <a:pt x="398531" y="51403"/>
                  </a:lnTo>
                  <a:cubicBezTo>
                    <a:pt x="398969" y="51557"/>
                    <a:pt x="399336" y="51876"/>
                    <a:pt x="399549" y="52290"/>
                  </a:cubicBezTo>
                  <a:lnTo>
                    <a:pt x="399478" y="52219"/>
                  </a:lnTo>
                  <a:cubicBezTo>
                    <a:pt x="399856" y="52444"/>
                    <a:pt x="400187" y="52740"/>
                    <a:pt x="400448" y="53094"/>
                  </a:cubicBezTo>
                  <a:lnTo>
                    <a:pt x="400448" y="53094"/>
                  </a:lnTo>
                  <a:cubicBezTo>
                    <a:pt x="402305" y="54466"/>
                    <a:pt x="404031" y="56004"/>
                    <a:pt x="405640" y="57660"/>
                  </a:cubicBezTo>
                  <a:lnTo>
                    <a:pt x="405546" y="57554"/>
                  </a:lnTo>
                  <a:cubicBezTo>
                    <a:pt x="406019" y="57684"/>
                    <a:pt x="406385" y="58039"/>
                    <a:pt x="406527" y="58512"/>
                  </a:cubicBezTo>
                  <a:lnTo>
                    <a:pt x="406433" y="58417"/>
                  </a:lnTo>
                  <a:cubicBezTo>
                    <a:pt x="406894" y="58559"/>
                    <a:pt x="407261" y="58914"/>
                    <a:pt x="407415" y="59375"/>
                  </a:cubicBezTo>
                  <a:lnTo>
                    <a:pt x="407320" y="59281"/>
                  </a:lnTo>
                  <a:cubicBezTo>
                    <a:pt x="407769" y="59434"/>
                    <a:pt x="408136" y="59801"/>
                    <a:pt x="408290" y="60251"/>
                  </a:cubicBezTo>
                  <a:lnTo>
                    <a:pt x="408207" y="60156"/>
                  </a:lnTo>
                  <a:cubicBezTo>
                    <a:pt x="408656" y="60321"/>
                    <a:pt x="409011" y="60665"/>
                    <a:pt x="409177" y="61114"/>
                  </a:cubicBezTo>
                  <a:lnTo>
                    <a:pt x="409082" y="61031"/>
                  </a:lnTo>
                  <a:cubicBezTo>
                    <a:pt x="409532" y="61197"/>
                    <a:pt x="409887" y="61552"/>
                    <a:pt x="410040" y="62001"/>
                  </a:cubicBezTo>
                  <a:lnTo>
                    <a:pt x="409958" y="61907"/>
                  </a:lnTo>
                  <a:cubicBezTo>
                    <a:pt x="410407" y="62072"/>
                    <a:pt x="410762" y="62427"/>
                    <a:pt x="410904" y="62888"/>
                  </a:cubicBezTo>
                  <a:lnTo>
                    <a:pt x="410809" y="62794"/>
                  </a:lnTo>
                  <a:cubicBezTo>
                    <a:pt x="411282" y="62924"/>
                    <a:pt x="411649" y="63302"/>
                    <a:pt x="411767" y="63787"/>
                  </a:cubicBezTo>
                  <a:lnTo>
                    <a:pt x="411661" y="63693"/>
                  </a:lnTo>
                  <a:cubicBezTo>
                    <a:pt x="413187" y="65420"/>
                    <a:pt x="415020" y="66886"/>
                    <a:pt x="416215" y="68909"/>
                  </a:cubicBezTo>
                  <a:lnTo>
                    <a:pt x="416215" y="68909"/>
                  </a:lnTo>
                  <a:cubicBezTo>
                    <a:pt x="416582" y="69157"/>
                    <a:pt x="416889" y="69489"/>
                    <a:pt x="417102" y="69879"/>
                  </a:cubicBezTo>
                  <a:lnTo>
                    <a:pt x="417102" y="69808"/>
                  </a:lnTo>
                  <a:cubicBezTo>
                    <a:pt x="417516" y="70021"/>
                    <a:pt x="417835" y="70376"/>
                    <a:pt x="418013" y="70802"/>
                  </a:cubicBezTo>
                  <a:lnTo>
                    <a:pt x="417930" y="70719"/>
                  </a:lnTo>
                  <a:cubicBezTo>
                    <a:pt x="418391" y="70873"/>
                    <a:pt x="418734" y="71251"/>
                    <a:pt x="418853" y="71724"/>
                  </a:cubicBezTo>
                  <a:lnTo>
                    <a:pt x="418746" y="71630"/>
                  </a:lnTo>
                  <a:cubicBezTo>
                    <a:pt x="421112" y="74303"/>
                    <a:pt x="423927" y="76491"/>
                    <a:pt x="425961" y="79436"/>
                  </a:cubicBezTo>
                  <a:lnTo>
                    <a:pt x="425961" y="79436"/>
                  </a:lnTo>
                  <a:cubicBezTo>
                    <a:pt x="426293" y="79708"/>
                    <a:pt x="426588" y="80016"/>
                    <a:pt x="426872" y="80335"/>
                  </a:cubicBezTo>
                  <a:lnTo>
                    <a:pt x="426872" y="80335"/>
                  </a:lnTo>
                  <a:cubicBezTo>
                    <a:pt x="427984" y="80950"/>
                    <a:pt x="428907" y="81861"/>
                    <a:pt x="429510" y="82985"/>
                  </a:cubicBezTo>
                  <a:lnTo>
                    <a:pt x="429510" y="82985"/>
                  </a:lnTo>
                  <a:cubicBezTo>
                    <a:pt x="429865" y="83245"/>
                    <a:pt x="430161" y="83576"/>
                    <a:pt x="430385" y="83955"/>
                  </a:cubicBezTo>
                  <a:lnTo>
                    <a:pt x="430385" y="83884"/>
                  </a:lnTo>
                  <a:cubicBezTo>
                    <a:pt x="430799" y="84097"/>
                    <a:pt x="431107" y="84452"/>
                    <a:pt x="431284" y="84877"/>
                  </a:cubicBezTo>
                  <a:lnTo>
                    <a:pt x="431201" y="84795"/>
                  </a:lnTo>
                  <a:cubicBezTo>
                    <a:pt x="431663" y="84948"/>
                    <a:pt x="432018" y="85327"/>
                    <a:pt x="432136" y="85800"/>
                  </a:cubicBezTo>
                  <a:lnTo>
                    <a:pt x="432029" y="85705"/>
                  </a:lnTo>
                  <a:cubicBezTo>
                    <a:pt x="433413" y="87006"/>
                    <a:pt x="434643" y="88461"/>
                    <a:pt x="435720" y="90023"/>
                  </a:cubicBezTo>
                  <a:lnTo>
                    <a:pt x="435720" y="90023"/>
                  </a:lnTo>
                  <a:cubicBezTo>
                    <a:pt x="436075" y="90283"/>
                    <a:pt x="436370" y="90614"/>
                    <a:pt x="436607" y="90993"/>
                  </a:cubicBezTo>
                  <a:lnTo>
                    <a:pt x="436607" y="90922"/>
                  </a:lnTo>
                  <a:cubicBezTo>
                    <a:pt x="437009" y="91146"/>
                    <a:pt x="437329" y="91501"/>
                    <a:pt x="437518" y="91915"/>
                  </a:cubicBezTo>
                  <a:lnTo>
                    <a:pt x="437435" y="91833"/>
                  </a:lnTo>
                  <a:cubicBezTo>
                    <a:pt x="437884" y="91998"/>
                    <a:pt x="438216" y="92365"/>
                    <a:pt x="438358" y="92826"/>
                  </a:cubicBezTo>
                  <a:lnTo>
                    <a:pt x="438263" y="92732"/>
                  </a:lnTo>
                  <a:cubicBezTo>
                    <a:pt x="439635" y="94044"/>
                    <a:pt x="440865" y="95511"/>
                    <a:pt x="441906" y="97096"/>
                  </a:cubicBezTo>
                  <a:lnTo>
                    <a:pt x="441906" y="97096"/>
                  </a:lnTo>
                  <a:cubicBezTo>
                    <a:pt x="442297" y="97333"/>
                    <a:pt x="442604" y="97688"/>
                    <a:pt x="442770" y="98113"/>
                  </a:cubicBezTo>
                  <a:lnTo>
                    <a:pt x="442675" y="98007"/>
                  </a:lnTo>
                  <a:cubicBezTo>
                    <a:pt x="443680" y="101685"/>
                    <a:pt x="443065" y="102856"/>
                    <a:pt x="439682" y="103448"/>
                  </a:cubicBezTo>
                  <a:cubicBezTo>
                    <a:pt x="437944" y="103685"/>
                    <a:pt x="436193" y="103708"/>
                    <a:pt x="434454" y="103519"/>
                  </a:cubicBezTo>
                  <a:cubicBezTo>
                    <a:pt x="422969" y="102715"/>
                    <a:pt x="411472" y="102265"/>
                    <a:pt x="399974" y="101828"/>
                  </a:cubicBezTo>
                  <a:cubicBezTo>
                    <a:pt x="385863" y="101283"/>
                    <a:pt x="371775" y="99580"/>
                    <a:pt x="357629" y="100195"/>
                  </a:cubicBezTo>
                  <a:cubicBezTo>
                    <a:pt x="336231" y="101130"/>
                    <a:pt x="314810" y="101307"/>
                    <a:pt x="293412" y="102064"/>
                  </a:cubicBezTo>
                  <a:cubicBezTo>
                    <a:pt x="258270" y="103164"/>
                    <a:pt x="223341" y="107943"/>
                    <a:pt x="189192" y="116329"/>
                  </a:cubicBezTo>
                  <a:cubicBezTo>
                    <a:pt x="183502" y="117607"/>
                    <a:pt x="177955" y="119452"/>
                    <a:pt x="172632" y="121841"/>
                  </a:cubicBezTo>
                  <a:cubicBezTo>
                    <a:pt x="165961" y="124384"/>
                    <a:pt x="159491" y="127389"/>
                    <a:pt x="153091" y="130571"/>
                  </a:cubicBezTo>
                  <a:cubicBezTo>
                    <a:pt x="143226" y="135479"/>
                    <a:pt x="136614" y="143854"/>
                    <a:pt x="129860" y="152075"/>
                  </a:cubicBezTo>
                  <a:cubicBezTo>
                    <a:pt x="123946" y="159314"/>
                    <a:pt x="118576" y="166931"/>
                    <a:pt x="115666" y="176039"/>
                  </a:cubicBezTo>
                  <a:cubicBezTo>
                    <a:pt x="114945" y="177435"/>
                    <a:pt x="113750" y="178547"/>
                    <a:pt x="112295" y="179150"/>
                  </a:cubicBezTo>
                  <a:close/>
                </a:path>
              </a:pathLst>
            </a:custGeom>
            <a:solidFill>
              <a:srgbClr val="53FED8"/>
            </a:solidFill>
            <a:ln w="1171" cap="flat">
              <a:noFill/>
              <a:prstDash val="solid"/>
              <a:miter/>
            </a:ln>
          </p:spPr>
          <p:txBody>
            <a:bodyPr rtlCol="0" anchor="ctr"/>
            <a:lstStyle/>
            <a:p>
              <a:endParaRPr lang="es-CO"/>
            </a:p>
          </p:txBody>
        </p:sp>
        <p:sp>
          <p:nvSpPr>
            <p:cNvPr id="418" name="Freeform: Shape 417">
              <a:extLst>
                <a:ext uri="{FF2B5EF4-FFF2-40B4-BE49-F238E27FC236}">
                  <a16:creationId xmlns:a16="http://schemas.microsoft.com/office/drawing/2014/main" id="{D21AF943-74B1-35E7-6C0E-245F1C8D394B}"/>
                </a:ext>
              </a:extLst>
            </p:cNvPr>
            <p:cNvSpPr/>
            <p:nvPr/>
          </p:nvSpPr>
          <p:spPr>
            <a:xfrm rot="19975584">
              <a:off x="12874636" y="6138710"/>
              <a:ext cx="587253" cy="968452"/>
            </a:xfrm>
            <a:custGeom>
              <a:avLst/>
              <a:gdLst>
                <a:gd name="connsiteX0" fmla="*/ 98123 w 587253"/>
                <a:gd name="connsiteY0" fmla="*/ 470523 h 968452"/>
                <a:gd name="connsiteX1" fmla="*/ 107136 w 587253"/>
                <a:gd name="connsiteY1" fmla="*/ 505559 h 968452"/>
                <a:gd name="connsiteX2" fmla="*/ 116599 w 587253"/>
                <a:gd name="connsiteY2" fmla="*/ 536834 h 968452"/>
                <a:gd name="connsiteX3" fmla="*/ 128179 w 587253"/>
                <a:gd name="connsiteY3" fmla="*/ 559828 h 968452"/>
                <a:gd name="connsiteX4" fmla="*/ 156733 w 587253"/>
                <a:gd name="connsiteY4" fmla="*/ 594391 h 968452"/>
                <a:gd name="connsiteX5" fmla="*/ 179041 w 587253"/>
                <a:gd name="connsiteY5" fmla="*/ 611826 h 968452"/>
                <a:gd name="connsiteX6" fmla="*/ 201113 w 587253"/>
                <a:gd name="connsiteY6" fmla="*/ 625831 h 968452"/>
                <a:gd name="connsiteX7" fmla="*/ 227136 w 587253"/>
                <a:gd name="connsiteY7" fmla="*/ 634418 h 968452"/>
                <a:gd name="connsiteX8" fmla="*/ 269079 w 587253"/>
                <a:gd name="connsiteY8" fmla="*/ 642012 h 968452"/>
                <a:gd name="connsiteX9" fmla="*/ 294108 w 587253"/>
                <a:gd name="connsiteY9" fmla="*/ 645052 h 968452"/>
                <a:gd name="connsiteX10" fmla="*/ 327630 w 587253"/>
                <a:gd name="connsiteY10" fmla="*/ 646850 h 968452"/>
                <a:gd name="connsiteX11" fmla="*/ 354930 w 587253"/>
                <a:gd name="connsiteY11" fmla="*/ 649026 h 968452"/>
                <a:gd name="connsiteX12" fmla="*/ 383318 w 587253"/>
                <a:gd name="connsiteY12" fmla="*/ 648541 h 968452"/>
                <a:gd name="connsiteX13" fmla="*/ 387257 w 587253"/>
                <a:gd name="connsiteY13" fmla="*/ 648423 h 968452"/>
                <a:gd name="connsiteX14" fmla="*/ 415338 w 587253"/>
                <a:gd name="connsiteY14" fmla="*/ 645348 h 968452"/>
                <a:gd name="connsiteX15" fmla="*/ 462285 w 587253"/>
                <a:gd name="connsiteY15" fmla="*/ 630739 h 968452"/>
                <a:gd name="connsiteX16" fmla="*/ 487893 w 587253"/>
                <a:gd name="connsiteY16" fmla="*/ 619550 h 968452"/>
                <a:gd name="connsiteX17" fmla="*/ 502631 w 587253"/>
                <a:gd name="connsiteY17" fmla="*/ 607485 h 968452"/>
                <a:gd name="connsiteX18" fmla="*/ 521025 w 587253"/>
                <a:gd name="connsiteY18" fmla="*/ 584242 h 968452"/>
                <a:gd name="connsiteX19" fmla="*/ 535219 w 587253"/>
                <a:gd name="connsiteY19" fmla="*/ 559260 h 968452"/>
                <a:gd name="connsiteX20" fmla="*/ 548845 w 587253"/>
                <a:gd name="connsiteY20" fmla="*/ 515495 h 968452"/>
                <a:gd name="connsiteX21" fmla="*/ 558710 w 587253"/>
                <a:gd name="connsiteY21" fmla="*/ 472653 h 968452"/>
                <a:gd name="connsiteX22" fmla="*/ 561608 w 587253"/>
                <a:gd name="connsiteY22" fmla="*/ 452864 h 968452"/>
                <a:gd name="connsiteX23" fmla="*/ 566765 w 587253"/>
                <a:gd name="connsiteY23" fmla="*/ 430390 h 968452"/>
                <a:gd name="connsiteX24" fmla="*/ 576228 w 587253"/>
                <a:gd name="connsiteY24" fmla="*/ 401303 h 968452"/>
                <a:gd name="connsiteX25" fmla="*/ 578286 w 587253"/>
                <a:gd name="connsiteY25" fmla="*/ 394301 h 968452"/>
                <a:gd name="connsiteX26" fmla="*/ 578381 w 587253"/>
                <a:gd name="connsiteY26" fmla="*/ 397353 h 968452"/>
                <a:gd name="connsiteX27" fmla="*/ 579564 w 587253"/>
                <a:gd name="connsiteY27" fmla="*/ 439355 h 968452"/>
                <a:gd name="connsiteX28" fmla="*/ 579824 w 587253"/>
                <a:gd name="connsiteY28" fmla="*/ 451184 h 968452"/>
                <a:gd name="connsiteX29" fmla="*/ 583136 w 587253"/>
                <a:gd name="connsiteY29" fmla="*/ 484185 h 968452"/>
                <a:gd name="connsiteX30" fmla="*/ 585939 w 587253"/>
                <a:gd name="connsiteY30" fmla="*/ 509723 h 968452"/>
                <a:gd name="connsiteX31" fmla="*/ 583431 w 587253"/>
                <a:gd name="connsiteY31" fmla="*/ 532776 h 968452"/>
                <a:gd name="connsiteX32" fmla="*/ 581882 w 587253"/>
                <a:gd name="connsiteY32" fmla="*/ 565103 h 968452"/>
                <a:gd name="connsiteX33" fmla="*/ 579871 w 587253"/>
                <a:gd name="connsiteY33" fmla="*/ 592132 h 968452"/>
                <a:gd name="connsiteX34" fmla="*/ 576666 w 587253"/>
                <a:gd name="connsiteY34" fmla="*/ 619940 h 968452"/>
                <a:gd name="connsiteX35" fmla="*/ 573744 w 587253"/>
                <a:gd name="connsiteY35" fmla="*/ 640285 h 968452"/>
                <a:gd name="connsiteX36" fmla="*/ 571378 w 587253"/>
                <a:gd name="connsiteY36" fmla="*/ 663788 h 968452"/>
                <a:gd name="connsiteX37" fmla="*/ 568622 w 587253"/>
                <a:gd name="connsiteY37" fmla="*/ 678798 h 968452"/>
                <a:gd name="connsiteX38" fmla="*/ 559491 w 587253"/>
                <a:gd name="connsiteY38" fmla="*/ 712107 h 968452"/>
                <a:gd name="connsiteX39" fmla="*/ 552595 w 587253"/>
                <a:gd name="connsiteY39" fmla="*/ 735161 h 968452"/>
                <a:gd name="connsiteX40" fmla="*/ 544126 w 587253"/>
                <a:gd name="connsiteY40" fmla="*/ 774455 h 968452"/>
                <a:gd name="connsiteX41" fmla="*/ 542067 w 587253"/>
                <a:gd name="connsiteY41" fmla="*/ 787857 h 968452"/>
                <a:gd name="connsiteX42" fmla="*/ 539702 w 587253"/>
                <a:gd name="connsiteY42" fmla="*/ 812223 h 968452"/>
                <a:gd name="connsiteX43" fmla="*/ 538897 w 587253"/>
                <a:gd name="connsiteY43" fmla="*/ 849435 h 968452"/>
                <a:gd name="connsiteX44" fmla="*/ 541157 w 587253"/>
                <a:gd name="connsiteY44" fmla="*/ 880390 h 968452"/>
                <a:gd name="connsiteX45" fmla="*/ 527329 w 587253"/>
                <a:gd name="connsiteY45" fmla="*/ 910305 h 968452"/>
                <a:gd name="connsiteX46" fmla="*/ 501188 w 587253"/>
                <a:gd name="connsiteY46" fmla="*/ 919140 h 968452"/>
                <a:gd name="connsiteX47" fmla="*/ 463125 w 587253"/>
                <a:gd name="connsiteY47" fmla="*/ 919306 h 968452"/>
                <a:gd name="connsiteX48" fmla="*/ 445618 w 587253"/>
                <a:gd name="connsiteY48" fmla="*/ 919826 h 968452"/>
                <a:gd name="connsiteX49" fmla="*/ 419241 w 587253"/>
                <a:gd name="connsiteY49" fmla="*/ 916597 h 968452"/>
                <a:gd name="connsiteX50" fmla="*/ 393455 w 587253"/>
                <a:gd name="connsiteY50" fmla="*/ 888315 h 968452"/>
                <a:gd name="connsiteX51" fmla="*/ 391764 w 587253"/>
                <a:gd name="connsiteY51" fmla="*/ 873565 h 968452"/>
                <a:gd name="connsiteX52" fmla="*/ 390947 w 587253"/>
                <a:gd name="connsiteY52" fmla="*/ 844243 h 968452"/>
                <a:gd name="connsiteX53" fmla="*/ 393136 w 587253"/>
                <a:gd name="connsiteY53" fmla="*/ 818551 h 968452"/>
                <a:gd name="connsiteX54" fmla="*/ 393384 w 587253"/>
                <a:gd name="connsiteY54" fmla="*/ 813749 h 968452"/>
                <a:gd name="connsiteX55" fmla="*/ 393810 w 587253"/>
                <a:gd name="connsiteY55" fmla="*/ 801920 h 968452"/>
                <a:gd name="connsiteX56" fmla="*/ 401901 w 587253"/>
                <a:gd name="connsiteY56" fmla="*/ 792304 h 968452"/>
                <a:gd name="connsiteX57" fmla="*/ 451332 w 587253"/>
                <a:gd name="connsiteY57" fmla="*/ 768423 h 968452"/>
                <a:gd name="connsiteX58" fmla="*/ 463491 w 587253"/>
                <a:gd name="connsiteY58" fmla="*/ 757777 h 968452"/>
                <a:gd name="connsiteX59" fmla="*/ 480051 w 587253"/>
                <a:gd name="connsiteY59" fmla="*/ 741525 h 968452"/>
                <a:gd name="connsiteX60" fmla="*/ 482606 w 587253"/>
                <a:gd name="connsiteY60" fmla="*/ 738213 h 968452"/>
                <a:gd name="connsiteX61" fmla="*/ 476136 w 587253"/>
                <a:gd name="connsiteY61" fmla="*/ 738922 h 968452"/>
                <a:gd name="connsiteX62" fmla="*/ 447062 w 587253"/>
                <a:gd name="connsiteY62" fmla="*/ 742222 h 968452"/>
                <a:gd name="connsiteX63" fmla="*/ 414758 w 587253"/>
                <a:gd name="connsiteY63" fmla="*/ 744434 h 968452"/>
                <a:gd name="connsiteX64" fmla="*/ 356231 w 587253"/>
                <a:gd name="connsiteY64" fmla="*/ 743512 h 968452"/>
                <a:gd name="connsiteX65" fmla="*/ 318877 w 587253"/>
                <a:gd name="connsiteY65" fmla="*/ 739206 h 968452"/>
                <a:gd name="connsiteX66" fmla="*/ 293339 w 587253"/>
                <a:gd name="connsiteY66" fmla="*/ 735563 h 968452"/>
                <a:gd name="connsiteX67" fmla="*/ 246723 w 587253"/>
                <a:gd name="connsiteY67" fmla="*/ 731447 h 968452"/>
                <a:gd name="connsiteX68" fmla="*/ 231027 w 587253"/>
                <a:gd name="connsiteY68" fmla="*/ 734924 h 968452"/>
                <a:gd name="connsiteX69" fmla="*/ 219069 w 587253"/>
                <a:gd name="connsiteY69" fmla="*/ 746528 h 968452"/>
                <a:gd name="connsiteX70" fmla="*/ 209180 w 587253"/>
                <a:gd name="connsiteY70" fmla="*/ 777755 h 968452"/>
                <a:gd name="connsiteX71" fmla="*/ 208908 w 587253"/>
                <a:gd name="connsiteY71" fmla="*/ 803955 h 968452"/>
                <a:gd name="connsiteX72" fmla="*/ 208837 w 587253"/>
                <a:gd name="connsiteY72" fmla="*/ 817499 h 968452"/>
                <a:gd name="connsiteX73" fmla="*/ 208423 w 587253"/>
                <a:gd name="connsiteY73" fmla="*/ 827115 h 968452"/>
                <a:gd name="connsiteX74" fmla="*/ 209085 w 587253"/>
                <a:gd name="connsiteY74" fmla="*/ 863003 h 968452"/>
                <a:gd name="connsiteX75" fmla="*/ 206318 w 587253"/>
                <a:gd name="connsiteY75" fmla="*/ 895140 h 968452"/>
                <a:gd name="connsiteX76" fmla="*/ 199859 w 587253"/>
                <a:gd name="connsiteY76" fmla="*/ 921423 h 968452"/>
                <a:gd name="connsiteX77" fmla="*/ 181691 w 587253"/>
                <a:gd name="connsiteY77" fmla="*/ 946145 h 968452"/>
                <a:gd name="connsiteX78" fmla="*/ 142255 w 587253"/>
                <a:gd name="connsiteY78" fmla="*/ 963769 h 968452"/>
                <a:gd name="connsiteX79" fmla="*/ 121827 w 587253"/>
                <a:gd name="connsiteY79" fmla="*/ 965685 h 968452"/>
                <a:gd name="connsiteX80" fmla="*/ 76299 w 587253"/>
                <a:gd name="connsiteY80" fmla="*/ 964774 h 968452"/>
                <a:gd name="connsiteX81" fmla="*/ 42423 w 587253"/>
                <a:gd name="connsiteY81" fmla="*/ 946026 h 968452"/>
                <a:gd name="connsiteX82" fmla="*/ 27732 w 587253"/>
                <a:gd name="connsiteY82" fmla="*/ 914421 h 968452"/>
                <a:gd name="connsiteX83" fmla="*/ 26289 w 587253"/>
                <a:gd name="connsiteY83" fmla="*/ 904035 h 968452"/>
                <a:gd name="connsiteX84" fmla="*/ 25496 w 587253"/>
                <a:gd name="connsiteY84" fmla="*/ 899789 h 968452"/>
                <a:gd name="connsiteX85" fmla="*/ 22291 w 587253"/>
                <a:gd name="connsiteY85" fmla="*/ 875801 h 968452"/>
                <a:gd name="connsiteX86" fmla="*/ 20363 w 587253"/>
                <a:gd name="connsiteY86" fmla="*/ 859430 h 968452"/>
                <a:gd name="connsiteX87" fmla="*/ 18529 w 587253"/>
                <a:gd name="connsiteY87" fmla="*/ 835975 h 968452"/>
                <a:gd name="connsiteX88" fmla="*/ 14437 w 587253"/>
                <a:gd name="connsiteY88" fmla="*/ 808000 h 968452"/>
                <a:gd name="connsiteX89" fmla="*/ 8653 w 587253"/>
                <a:gd name="connsiteY89" fmla="*/ 767098 h 968452"/>
                <a:gd name="connsiteX90" fmla="*/ 4205 w 587253"/>
                <a:gd name="connsiteY90" fmla="*/ 711504 h 968452"/>
                <a:gd name="connsiteX91" fmla="*/ 657 w 587253"/>
                <a:gd name="connsiteY91" fmla="*/ 632561 h 968452"/>
                <a:gd name="connsiteX92" fmla="*/ -976 w 587253"/>
                <a:gd name="connsiteY92" fmla="*/ 592498 h 968452"/>
                <a:gd name="connsiteX93" fmla="*/ 53 w 587253"/>
                <a:gd name="connsiteY93" fmla="*/ 566878 h 968452"/>
                <a:gd name="connsiteX94" fmla="*/ 716 w 587253"/>
                <a:gd name="connsiteY94" fmla="*/ 562549 h 968452"/>
                <a:gd name="connsiteX95" fmla="*/ 1508 w 587253"/>
                <a:gd name="connsiteY95" fmla="*/ 503028 h 968452"/>
                <a:gd name="connsiteX96" fmla="*/ 1094 w 587253"/>
                <a:gd name="connsiteY96" fmla="*/ 447434 h 968452"/>
                <a:gd name="connsiteX97" fmla="*/ 1485 w 587253"/>
                <a:gd name="connsiteY97" fmla="*/ 422074 h 968452"/>
                <a:gd name="connsiteX98" fmla="*/ 1118 w 587253"/>
                <a:gd name="connsiteY98" fmla="*/ 378309 h 968452"/>
                <a:gd name="connsiteX99" fmla="*/ 3152 w 587253"/>
                <a:gd name="connsiteY99" fmla="*/ 321876 h 968452"/>
                <a:gd name="connsiteX100" fmla="*/ 2679 w 587253"/>
                <a:gd name="connsiteY100" fmla="*/ 296492 h 968452"/>
                <a:gd name="connsiteX101" fmla="*/ 2892 w 587253"/>
                <a:gd name="connsiteY101" fmla="*/ 262331 h 968452"/>
                <a:gd name="connsiteX102" fmla="*/ 4655 w 587253"/>
                <a:gd name="connsiteY102" fmla="*/ 244056 h 968452"/>
                <a:gd name="connsiteX103" fmla="*/ 8534 w 587253"/>
                <a:gd name="connsiteY103" fmla="*/ 212806 h 968452"/>
                <a:gd name="connsiteX104" fmla="*/ 12532 w 587253"/>
                <a:gd name="connsiteY104" fmla="*/ 182891 h 968452"/>
                <a:gd name="connsiteX105" fmla="*/ 20221 w 587253"/>
                <a:gd name="connsiteY105" fmla="*/ 129664 h 968452"/>
                <a:gd name="connsiteX106" fmla="*/ 27152 w 587253"/>
                <a:gd name="connsiteY106" fmla="*/ 82941 h 968452"/>
                <a:gd name="connsiteX107" fmla="*/ 34592 w 587253"/>
                <a:gd name="connsiteY107" fmla="*/ 53701 h 968452"/>
                <a:gd name="connsiteX108" fmla="*/ 37549 w 587253"/>
                <a:gd name="connsiteY108" fmla="*/ 42263 h 968452"/>
                <a:gd name="connsiteX109" fmla="*/ 47012 w 587253"/>
                <a:gd name="connsiteY109" fmla="*/ 16939 h 968452"/>
                <a:gd name="connsiteX110" fmla="*/ 54393 w 587253"/>
                <a:gd name="connsiteY110" fmla="*/ 1112 h 968452"/>
                <a:gd name="connsiteX111" fmla="*/ 56830 w 587253"/>
                <a:gd name="connsiteY111" fmla="*/ -2768 h 968452"/>
                <a:gd name="connsiteX112" fmla="*/ 54902 w 587253"/>
                <a:gd name="connsiteY112" fmla="*/ 4330 h 968452"/>
                <a:gd name="connsiteX113" fmla="*/ 51554 w 587253"/>
                <a:gd name="connsiteY113" fmla="*/ 24036 h 968452"/>
                <a:gd name="connsiteX114" fmla="*/ 49674 w 587253"/>
                <a:gd name="connsiteY114" fmla="*/ 48331 h 968452"/>
                <a:gd name="connsiteX115" fmla="*/ 48893 w 587253"/>
                <a:gd name="connsiteY115" fmla="*/ 65743 h 968452"/>
                <a:gd name="connsiteX116" fmla="*/ 47994 w 587253"/>
                <a:gd name="connsiteY116" fmla="*/ 88418 h 968452"/>
                <a:gd name="connsiteX117" fmla="*/ 47485 w 587253"/>
                <a:gd name="connsiteY117" fmla="*/ 129037 h 968452"/>
                <a:gd name="connsiteX118" fmla="*/ 48881 w 587253"/>
                <a:gd name="connsiteY118" fmla="*/ 149429 h 968452"/>
                <a:gd name="connsiteX119" fmla="*/ 48988 w 587253"/>
                <a:gd name="connsiteY119" fmla="*/ 152918 h 968452"/>
                <a:gd name="connsiteX120" fmla="*/ 48988 w 587253"/>
                <a:gd name="connsiteY120" fmla="*/ 179189 h 968452"/>
                <a:gd name="connsiteX121" fmla="*/ 50561 w 587253"/>
                <a:gd name="connsiteY121" fmla="*/ 203958 h 968452"/>
                <a:gd name="connsiteX122" fmla="*/ 50111 w 587253"/>
                <a:gd name="connsiteY122" fmla="*/ 225320 h 968452"/>
                <a:gd name="connsiteX123" fmla="*/ 50111 w 587253"/>
                <a:gd name="connsiteY123" fmla="*/ 232713 h 968452"/>
                <a:gd name="connsiteX124" fmla="*/ 50797 w 587253"/>
                <a:gd name="connsiteY124" fmla="*/ 240520 h 968452"/>
                <a:gd name="connsiteX125" fmla="*/ 53163 w 587253"/>
                <a:gd name="connsiteY125" fmla="*/ 267370 h 968452"/>
                <a:gd name="connsiteX126" fmla="*/ 54145 w 587253"/>
                <a:gd name="connsiteY126" fmla="*/ 277318 h 968452"/>
                <a:gd name="connsiteX127" fmla="*/ 58462 w 587253"/>
                <a:gd name="connsiteY127" fmla="*/ 314447 h 968452"/>
                <a:gd name="connsiteX128" fmla="*/ 71260 w 587253"/>
                <a:gd name="connsiteY128" fmla="*/ 373944 h 968452"/>
                <a:gd name="connsiteX129" fmla="*/ 87572 w 587253"/>
                <a:gd name="connsiteY129" fmla="*/ 434541 h 968452"/>
                <a:gd name="connsiteX130" fmla="*/ 91877 w 587253"/>
                <a:gd name="connsiteY130" fmla="*/ 448629 h 968452"/>
                <a:gd name="connsiteX131" fmla="*/ 92528 w 587253"/>
                <a:gd name="connsiteY131" fmla="*/ 450226 h 968452"/>
                <a:gd name="connsiteX132" fmla="*/ 98123 w 587253"/>
                <a:gd name="connsiteY132" fmla="*/ 470523 h 9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587253" h="968452">
                  <a:moveTo>
                    <a:pt x="98123" y="470523"/>
                  </a:moveTo>
                  <a:cubicBezTo>
                    <a:pt x="98691" y="473835"/>
                    <a:pt x="102204" y="484233"/>
                    <a:pt x="107136" y="505559"/>
                  </a:cubicBezTo>
                  <a:cubicBezTo>
                    <a:pt x="109691" y="516158"/>
                    <a:pt x="112849" y="526602"/>
                    <a:pt x="116599" y="536834"/>
                  </a:cubicBezTo>
                  <a:cubicBezTo>
                    <a:pt x="119485" y="544983"/>
                    <a:pt x="123696" y="552435"/>
                    <a:pt x="128179" y="559828"/>
                  </a:cubicBezTo>
                  <a:cubicBezTo>
                    <a:pt x="136045" y="572615"/>
                    <a:pt x="145649" y="584254"/>
                    <a:pt x="156733" y="594391"/>
                  </a:cubicBezTo>
                  <a:cubicBezTo>
                    <a:pt x="163640" y="600896"/>
                    <a:pt x="171566" y="606077"/>
                    <a:pt x="179041" y="611826"/>
                  </a:cubicBezTo>
                  <a:cubicBezTo>
                    <a:pt x="185913" y="617220"/>
                    <a:pt x="193306" y="621915"/>
                    <a:pt x="201113" y="625831"/>
                  </a:cubicBezTo>
                  <a:cubicBezTo>
                    <a:pt x="209417" y="629699"/>
                    <a:pt x="218158" y="632585"/>
                    <a:pt x="227136" y="634418"/>
                  </a:cubicBezTo>
                  <a:cubicBezTo>
                    <a:pt x="241010" y="637553"/>
                    <a:pt x="255133" y="639221"/>
                    <a:pt x="269079" y="642012"/>
                  </a:cubicBezTo>
                  <a:cubicBezTo>
                    <a:pt x="277335" y="643668"/>
                    <a:pt x="285698" y="644673"/>
                    <a:pt x="294108" y="645052"/>
                  </a:cubicBezTo>
                  <a:cubicBezTo>
                    <a:pt x="305286" y="645572"/>
                    <a:pt x="316476" y="646057"/>
                    <a:pt x="327630" y="646850"/>
                  </a:cubicBezTo>
                  <a:cubicBezTo>
                    <a:pt x="336714" y="647501"/>
                    <a:pt x="345846" y="648435"/>
                    <a:pt x="354930" y="649026"/>
                  </a:cubicBezTo>
                  <a:cubicBezTo>
                    <a:pt x="364322" y="649653"/>
                    <a:pt x="373855" y="650103"/>
                    <a:pt x="383318" y="648541"/>
                  </a:cubicBezTo>
                  <a:cubicBezTo>
                    <a:pt x="384631" y="648411"/>
                    <a:pt x="385944" y="648364"/>
                    <a:pt x="387257" y="648423"/>
                  </a:cubicBezTo>
                  <a:cubicBezTo>
                    <a:pt x="396720" y="648257"/>
                    <a:pt x="406029" y="646779"/>
                    <a:pt x="415338" y="645348"/>
                  </a:cubicBezTo>
                  <a:cubicBezTo>
                    <a:pt x="431732" y="642840"/>
                    <a:pt x="447014" y="636855"/>
                    <a:pt x="462285" y="630739"/>
                  </a:cubicBezTo>
                  <a:cubicBezTo>
                    <a:pt x="470955" y="627262"/>
                    <a:pt x="479672" y="623962"/>
                    <a:pt x="487893" y="619550"/>
                  </a:cubicBezTo>
                  <a:cubicBezTo>
                    <a:pt x="493512" y="616474"/>
                    <a:pt x="498515" y="612382"/>
                    <a:pt x="502631" y="607485"/>
                  </a:cubicBezTo>
                  <a:cubicBezTo>
                    <a:pt x="509102" y="599986"/>
                    <a:pt x="515075" y="592108"/>
                    <a:pt x="521025" y="584242"/>
                  </a:cubicBezTo>
                  <a:cubicBezTo>
                    <a:pt x="526821" y="576553"/>
                    <a:pt x="531954" y="568427"/>
                    <a:pt x="535219" y="559260"/>
                  </a:cubicBezTo>
                  <a:cubicBezTo>
                    <a:pt x="540352" y="544853"/>
                    <a:pt x="545427" y="530446"/>
                    <a:pt x="548845" y="515495"/>
                  </a:cubicBezTo>
                  <a:cubicBezTo>
                    <a:pt x="552110" y="501206"/>
                    <a:pt x="556072" y="487107"/>
                    <a:pt x="558710" y="472653"/>
                  </a:cubicBezTo>
                  <a:cubicBezTo>
                    <a:pt x="559893" y="466100"/>
                    <a:pt x="560733" y="459476"/>
                    <a:pt x="561608" y="452864"/>
                  </a:cubicBezTo>
                  <a:cubicBezTo>
                    <a:pt x="562625" y="445199"/>
                    <a:pt x="564790" y="437818"/>
                    <a:pt x="566765" y="430390"/>
                  </a:cubicBezTo>
                  <a:cubicBezTo>
                    <a:pt x="569379" y="420525"/>
                    <a:pt x="572928" y="410955"/>
                    <a:pt x="576228" y="401303"/>
                  </a:cubicBezTo>
                  <a:cubicBezTo>
                    <a:pt x="577009" y="398938"/>
                    <a:pt x="576890" y="396418"/>
                    <a:pt x="578286" y="394301"/>
                  </a:cubicBezTo>
                  <a:cubicBezTo>
                    <a:pt x="578286" y="395318"/>
                    <a:pt x="578428" y="396335"/>
                    <a:pt x="578381" y="397353"/>
                  </a:cubicBezTo>
                  <a:cubicBezTo>
                    <a:pt x="577707" y="411381"/>
                    <a:pt x="579457" y="425351"/>
                    <a:pt x="579564" y="439355"/>
                  </a:cubicBezTo>
                  <a:cubicBezTo>
                    <a:pt x="579564" y="443294"/>
                    <a:pt x="579930" y="447233"/>
                    <a:pt x="579824" y="451184"/>
                  </a:cubicBezTo>
                  <a:cubicBezTo>
                    <a:pt x="579611" y="462279"/>
                    <a:pt x="580723" y="473362"/>
                    <a:pt x="583136" y="484185"/>
                  </a:cubicBezTo>
                  <a:cubicBezTo>
                    <a:pt x="584922" y="492571"/>
                    <a:pt x="586992" y="500982"/>
                    <a:pt x="585939" y="509723"/>
                  </a:cubicBezTo>
                  <a:cubicBezTo>
                    <a:pt x="585017" y="517399"/>
                    <a:pt x="584425" y="525100"/>
                    <a:pt x="583431" y="532776"/>
                  </a:cubicBezTo>
                  <a:cubicBezTo>
                    <a:pt x="582083" y="543493"/>
                    <a:pt x="581574" y="554304"/>
                    <a:pt x="581882" y="565103"/>
                  </a:cubicBezTo>
                  <a:cubicBezTo>
                    <a:pt x="582107" y="574211"/>
                    <a:pt x="580971" y="583154"/>
                    <a:pt x="579871" y="592132"/>
                  </a:cubicBezTo>
                  <a:cubicBezTo>
                    <a:pt x="578688" y="601393"/>
                    <a:pt x="577505" y="610655"/>
                    <a:pt x="576666" y="619940"/>
                  </a:cubicBezTo>
                  <a:cubicBezTo>
                    <a:pt x="576015" y="626777"/>
                    <a:pt x="574856" y="633519"/>
                    <a:pt x="573744" y="640285"/>
                  </a:cubicBezTo>
                  <a:cubicBezTo>
                    <a:pt x="572466" y="648068"/>
                    <a:pt x="571899" y="655934"/>
                    <a:pt x="571378" y="663788"/>
                  </a:cubicBezTo>
                  <a:cubicBezTo>
                    <a:pt x="571154" y="668898"/>
                    <a:pt x="570231" y="673949"/>
                    <a:pt x="568622" y="678798"/>
                  </a:cubicBezTo>
                  <a:cubicBezTo>
                    <a:pt x="564813" y="689681"/>
                    <a:pt x="561762" y="700811"/>
                    <a:pt x="559491" y="712107"/>
                  </a:cubicBezTo>
                  <a:cubicBezTo>
                    <a:pt x="557847" y="719985"/>
                    <a:pt x="554913" y="727484"/>
                    <a:pt x="552595" y="735161"/>
                  </a:cubicBezTo>
                  <a:cubicBezTo>
                    <a:pt x="548774" y="748018"/>
                    <a:pt x="545935" y="761160"/>
                    <a:pt x="544126" y="774455"/>
                  </a:cubicBezTo>
                  <a:cubicBezTo>
                    <a:pt x="543510" y="778926"/>
                    <a:pt x="542860" y="783409"/>
                    <a:pt x="542067" y="787857"/>
                  </a:cubicBezTo>
                  <a:cubicBezTo>
                    <a:pt x="540660" y="795912"/>
                    <a:pt x="539867" y="804050"/>
                    <a:pt x="539702" y="812223"/>
                  </a:cubicBezTo>
                  <a:cubicBezTo>
                    <a:pt x="539430" y="824631"/>
                    <a:pt x="539087" y="837063"/>
                    <a:pt x="538897" y="849435"/>
                  </a:cubicBezTo>
                  <a:cubicBezTo>
                    <a:pt x="538732" y="859809"/>
                    <a:pt x="539938" y="870100"/>
                    <a:pt x="541157" y="880390"/>
                  </a:cubicBezTo>
                  <a:cubicBezTo>
                    <a:pt x="542671" y="893153"/>
                    <a:pt x="536910" y="902782"/>
                    <a:pt x="527329" y="910305"/>
                  </a:cubicBezTo>
                  <a:cubicBezTo>
                    <a:pt x="519771" y="916219"/>
                    <a:pt x="510769" y="918584"/>
                    <a:pt x="501188" y="919140"/>
                  </a:cubicBezTo>
                  <a:cubicBezTo>
                    <a:pt x="488496" y="919921"/>
                    <a:pt x="475805" y="919200"/>
                    <a:pt x="463125" y="919306"/>
                  </a:cubicBezTo>
                  <a:cubicBezTo>
                    <a:pt x="457293" y="919365"/>
                    <a:pt x="451462" y="919661"/>
                    <a:pt x="445618" y="919826"/>
                  </a:cubicBezTo>
                  <a:cubicBezTo>
                    <a:pt x="436712" y="920146"/>
                    <a:pt x="427805" y="919057"/>
                    <a:pt x="419241" y="916597"/>
                  </a:cubicBezTo>
                  <a:cubicBezTo>
                    <a:pt x="404905" y="912410"/>
                    <a:pt x="396968" y="902226"/>
                    <a:pt x="393455" y="888315"/>
                  </a:cubicBezTo>
                  <a:cubicBezTo>
                    <a:pt x="392414" y="883466"/>
                    <a:pt x="391846" y="878521"/>
                    <a:pt x="391764" y="873565"/>
                  </a:cubicBezTo>
                  <a:cubicBezTo>
                    <a:pt x="391314" y="863795"/>
                    <a:pt x="391018" y="854025"/>
                    <a:pt x="390947" y="844243"/>
                  </a:cubicBezTo>
                  <a:cubicBezTo>
                    <a:pt x="391078" y="835643"/>
                    <a:pt x="391799" y="827056"/>
                    <a:pt x="393136" y="818551"/>
                  </a:cubicBezTo>
                  <a:cubicBezTo>
                    <a:pt x="393301" y="816954"/>
                    <a:pt x="393384" y="815358"/>
                    <a:pt x="393384" y="813749"/>
                  </a:cubicBezTo>
                  <a:cubicBezTo>
                    <a:pt x="393526" y="809810"/>
                    <a:pt x="393491" y="805859"/>
                    <a:pt x="393810" y="801920"/>
                  </a:cubicBezTo>
                  <a:cubicBezTo>
                    <a:pt x="394200" y="796870"/>
                    <a:pt x="396850" y="793641"/>
                    <a:pt x="401901" y="792304"/>
                  </a:cubicBezTo>
                  <a:cubicBezTo>
                    <a:pt x="419915" y="787573"/>
                    <a:pt x="435907" y="778583"/>
                    <a:pt x="451332" y="768423"/>
                  </a:cubicBezTo>
                  <a:cubicBezTo>
                    <a:pt x="455886" y="765430"/>
                    <a:pt x="459481" y="761408"/>
                    <a:pt x="463491" y="757777"/>
                  </a:cubicBezTo>
                  <a:cubicBezTo>
                    <a:pt x="469275" y="752608"/>
                    <a:pt x="474610" y="747013"/>
                    <a:pt x="480051" y="741525"/>
                  </a:cubicBezTo>
                  <a:cubicBezTo>
                    <a:pt x="481151" y="740638"/>
                    <a:pt x="482026" y="739502"/>
                    <a:pt x="482606" y="738213"/>
                  </a:cubicBezTo>
                  <a:cubicBezTo>
                    <a:pt x="480240" y="737669"/>
                    <a:pt x="478123" y="738497"/>
                    <a:pt x="476136" y="738922"/>
                  </a:cubicBezTo>
                  <a:cubicBezTo>
                    <a:pt x="466555" y="740850"/>
                    <a:pt x="456832" y="741950"/>
                    <a:pt x="447062" y="742222"/>
                  </a:cubicBezTo>
                  <a:cubicBezTo>
                    <a:pt x="436286" y="742708"/>
                    <a:pt x="425522" y="743665"/>
                    <a:pt x="414758" y="744434"/>
                  </a:cubicBezTo>
                  <a:cubicBezTo>
                    <a:pt x="395241" y="745806"/>
                    <a:pt x="375724" y="746197"/>
                    <a:pt x="356231" y="743512"/>
                  </a:cubicBezTo>
                  <a:cubicBezTo>
                    <a:pt x="343835" y="741809"/>
                    <a:pt x="331391" y="739963"/>
                    <a:pt x="318877" y="739206"/>
                  </a:cubicBezTo>
                  <a:cubicBezTo>
                    <a:pt x="310325" y="738674"/>
                    <a:pt x="301879" y="736509"/>
                    <a:pt x="293339" y="735563"/>
                  </a:cubicBezTo>
                  <a:cubicBezTo>
                    <a:pt x="277832" y="733871"/>
                    <a:pt x="262408" y="731234"/>
                    <a:pt x="246723" y="731447"/>
                  </a:cubicBezTo>
                  <a:cubicBezTo>
                    <a:pt x="241306" y="731541"/>
                    <a:pt x="235971" y="732724"/>
                    <a:pt x="231027" y="734924"/>
                  </a:cubicBezTo>
                  <a:cubicBezTo>
                    <a:pt x="225681" y="737089"/>
                    <a:pt x="221387" y="741252"/>
                    <a:pt x="219069" y="746528"/>
                  </a:cubicBezTo>
                  <a:cubicBezTo>
                    <a:pt x="214538" y="756511"/>
                    <a:pt x="211226" y="766991"/>
                    <a:pt x="209180" y="777755"/>
                  </a:cubicBezTo>
                  <a:cubicBezTo>
                    <a:pt x="207678" y="786461"/>
                    <a:pt x="208328" y="795214"/>
                    <a:pt x="208908" y="803955"/>
                  </a:cubicBezTo>
                  <a:cubicBezTo>
                    <a:pt x="209286" y="808462"/>
                    <a:pt x="209263" y="812992"/>
                    <a:pt x="208837" y="817499"/>
                  </a:cubicBezTo>
                  <a:cubicBezTo>
                    <a:pt x="208494" y="820692"/>
                    <a:pt x="208364" y="823910"/>
                    <a:pt x="208423" y="827115"/>
                  </a:cubicBezTo>
                  <a:cubicBezTo>
                    <a:pt x="208541" y="839086"/>
                    <a:pt x="208151" y="851044"/>
                    <a:pt x="209085" y="863003"/>
                  </a:cubicBezTo>
                  <a:cubicBezTo>
                    <a:pt x="209866" y="873790"/>
                    <a:pt x="208932" y="884637"/>
                    <a:pt x="206318" y="895140"/>
                  </a:cubicBezTo>
                  <a:cubicBezTo>
                    <a:pt x="204212" y="903917"/>
                    <a:pt x="202946" y="912883"/>
                    <a:pt x="199859" y="921423"/>
                  </a:cubicBezTo>
                  <a:cubicBezTo>
                    <a:pt x="196192" y="931584"/>
                    <a:pt x="189687" y="939249"/>
                    <a:pt x="181691" y="946145"/>
                  </a:cubicBezTo>
                  <a:cubicBezTo>
                    <a:pt x="170264" y="955998"/>
                    <a:pt x="156934" y="961202"/>
                    <a:pt x="142255" y="963769"/>
                  </a:cubicBezTo>
                  <a:cubicBezTo>
                    <a:pt x="135524" y="965047"/>
                    <a:pt x="128676" y="965685"/>
                    <a:pt x="121827" y="965685"/>
                  </a:cubicBezTo>
                  <a:cubicBezTo>
                    <a:pt x="106651" y="965460"/>
                    <a:pt x="91428" y="966087"/>
                    <a:pt x="76299" y="964774"/>
                  </a:cubicBezTo>
                  <a:cubicBezTo>
                    <a:pt x="62401" y="963592"/>
                    <a:pt x="50277" y="958647"/>
                    <a:pt x="42423" y="946026"/>
                  </a:cubicBezTo>
                  <a:cubicBezTo>
                    <a:pt x="36260" y="936079"/>
                    <a:pt x="30381" y="926001"/>
                    <a:pt x="27732" y="914421"/>
                  </a:cubicBezTo>
                  <a:cubicBezTo>
                    <a:pt x="27022" y="910990"/>
                    <a:pt x="26537" y="907525"/>
                    <a:pt x="26289" y="904035"/>
                  </a:cubicBezTo>
                  <a:cubicBezTo>
                    <a:pt x="26147" y="902604"/>
                    <a:pt x="26289" y="901090"/>
                    <a:pt x="25496" y="899789"/>
                  </a:cubicBezTo>
                  <a:cubicBezTo>
                    <a:pt x="23592" y="891923"/>
                    <a:pt x="22516" y="883892"/>
                    <a:pt x="22291" y="875801"/>
                  </a:cubicBezTo>
                  <a:cubicBezTo>
                    <a:pt x="22019" y="870313"/>
                    <a:pt x="21108" y="864859"/>
                    <a:pt x="20363" y="859430"/>
                  </a:cubicBezTo>
                  <a:cubicBezTo>
                    <a:pt x="19345" y="851624"/>
                    <a:pt x="19618" y="843781"/>
                    <a:pt x="18529" y="835975"/>
                  </a:cubicBezTo>
                  <a:cubicBezTo>
                    <a:pt x="17240" y="826642"/>
                    <a:pt x="15679" y="817345"/>
                    <a:pt x="14437" y="808000"/>
                  </a:cubicBezTo>
                  <a:cubicBezTo>
                    <a:pt x="12627" y="794350"/>
                    <a:pt x="10108" y="780795"/>
                    <a:pt x="8653" y="767098"/>
                  </a:cubicBezTo>
                  <a:cubicBezTo>
                    <a:pt x="6677" y="748586"/>
                    <a:pt x="5317" y="730063"/>
                    <a:pt x="4205" y="711504"/>
                  </a:cubicBezTo>
                  <a:cubicBezTo>
                    <a:pt x="2632" y="685198"/>
                    <a:pt x="940" y="658939"/>
                    <a:pt x="657" y="632561"/>
                  </a:cubicBezTo>
                  <a:cubicBezTo>
                    <a:pt x="491" y="619230"/>
                    <a:pt x="-1366" y="605829"/>
                    <a:pt x="-976" y="592498"/>
                  </a:cubicBezTo>
                  <a:cubicBezTo>
                    <a:pt x="-727" y="583982"/>
                    <a:pt x="-1177" y="575370"/>
                    <a:pt x="53" y="566878"/>
                  </a:cubicBezTo>
                  <a:cubicBezTo>
                    <a:pt x="278" y="565435"/>
                    <a:pt x="609" y="564004"/>
                    <a:pt x="716" y="562549"/>
                  </a:cubicBezTo>
                  <a:cubicBezTo>
                    <a:pt x="2159" y="542736"/>
                    <a:pt x="2431" y="522864"/>
                    <a:pt x="1508" y="503028"/>
                  </a:cubicBezTo>
                  <a:cubicBezTo>
                    <a:pt x="645" y="484493"/>
                    <a:pt x="562" y="465957"/>
                    <a:pt x="1094" y="447434"/>
                  </a:cubicBezTo>
                  <a:cubicBezTo>
                    <a:pt x="1331" y="438977"/>
                    <a:pt x="2029" y="430520"/>
                    <a:pt x="1485" y="422074"/>
                  </a:cubicBezTo>
                  <a:cubicBezTo>
                    <a:pt x="538" y="407478"/>
                    <a:pt x="645" y="392894"/>
                    <a:pt x="1118" y="378309"/>
                  </a:cubicBezTo>
                  <a:cubicBezTo>
                    <a:pt x="1733" y="359490"/>
                    <a:pt x="2667" y="340694"/>
                    <a:pt x="3152" y="321876"/>
                  </a:cubicBezTo>
                  <a:cubicBezTo>
                    <a:pt x="3377" y="313430"/>
                    <a:pt x="2715" y="304961"/>
                    <a:pt x="2679" y="296492"/>
                  </a:cubicBezTo>
                  <a:cubicBezTo>
                    <a:pt x="2608" y="285101"/>
                    <a:pt x="2573" y="273710"/>
                    <a:pt x="2892" y="262331"/>
                  </a:cubicBezTo>
                  <a:cubicBezTo>
                    <a:pt x="3081" y="256204"/>
                    <a:pt x="3661" y="250100"/>
                    <a:pt x="4655" y="244056"/>
                  </a:cubicBezTo>
                  <a:cubicBezTo>
                    <a:pt x="6322" y="233683"/>
                    <a:pt x="7482" y="223250"/>
                    <a:pt x="8534" y="212806"/>
                  </a:cubicBezTo>
                  <a:cubicBezTo>
                    <a:pt x="9552" y="202787"/>
                    <a:pt x="11409" y="192886"/>
                    <a:pt x="12532" y="182891"/>
                  </a:cubicBezTo>
                  <a:cubicBezTo>
                    <a:pt x="14531" y="165066"/>
                    <a:pt x="17347" y="147406"/>
                    <a:pt x="20221" y="129664"/>
                  </a:cubicBezTo>
                  <a:cubicBezTo>
                    <a:pt x="22752" y="114121"/>
                    <a:pt x="24172" y="98424"/>
                    <a:pt x="27152" y="82941"/>
                  </a:cubicBezTo>
                  <a:cubicBezTo>
                    <a:pt x="29057" y="73041"/>
                    <a:pt x="31884" y="63401"/>
                    <a:pt x="34592" y="53701"/>
                  </a:cubicBezTo>
                  <a:cubicBezTo>
                    <a:pt x="35633" y="49904"/>
                    <a:pt x="36615" y="46084"/>
                    <a:pt x="37549" y="42263"/>
                  </a:cubicBezTo>
                  <a:cubicBezTo>
                    <a:pt x="39608" y="33451"/>
                    <a:pt x="42789" y="24946"/>
                    <a:pt x="47012" y="16939"/>
                  </a:cubicBezTo>
                  <a:cubicBezTo>
                    <a:pt x="49768" y="11805"/>
                    <a:pt x="52631" y="6707"/>
                    <a:pt x="54393" y="1112"/>
                  </a:cubicBezTo>
                  <a:lnTo>
                    <a:pt x="56830" y="-2768"/>
                  </a:lnTo>
                  <a:cubicBezTo>
                    <a:pt x="57291" y="-130"/>
                    <a:pt x="55434" y="1905"/>
                    <a:pt x="54902" y="4330"/>
                  </a:cubicBezTo>
                  <a:cubicBezTo>
                    <a:pt x="53447" y="10835"/>
                    <a:pt x="52335" y="17412"/>
                    <a:pt x="51554" y="24036"/>
                  </a:cubicBezTo>
                  <a:cubicBezTo>
                    <a:pt x="50608" y="32126"/>
                    <a:pt x="50229" y="40229"/>
                    <a:pt x="49674" y="48331"/>
                  </a:cubicBezTo>
                  <a:cubicBezTo>
                    <a:pt x="49271" y="54151"/>
                    <a:pt x="49603" y="60006"/>
                    <a:pt x="48893" y="65743"/>
                  </a:cubicBezTo>
                  <a:cubicBezTo>
                    <a:pt x="47959" y="73313"/>
                    <a:pt x="48775" y="80919"/>
                    <a:pt x="47994" y="88418"/>
                  </a:cubicBezTo>
                  <a:cubicBezTo>
                    <a:pt x="46586" y="101961"/>
                    <a:pt x="47142" y="115528"/>
                    <a:pt x="47485" y="129037"/>
                  </a:cubicBezTo>
                  <a:cubicBezTo>
                    <a:pt x="47663" y="135791"/>
                    <a:pt x="47391" y="142698"/>
                    <a:pt x="48881" y="149429"/>
                  </a:cubicBezTo>
                  <a:cubicBezTo>
                    <a:pt x="49047" y="150588"/>
                    <a:pt x="49082" y="151759"/>
                    <a:pt x="48988" y="152918"/>
                  </a:cubicBezTo>
                  <a:cubicBezTo>
                    <a:pt x="48988" y="161683"/>
                    <a:pt x="48988" y="170436"/>
                    <a:pt x="48988" y="179189"/>
                  </a:cubicBezTo>
                  <a:cubicBezTo>
                    <a:pt x="48917" y="187469"/>
                    <a:pt x="50005" y="195749"/>
                    <a:pt x="50561" y="203958"/>
                  </a:cubicBezTo>
                  <a:cubicBezTo>
                    <a:pt x="51034" y="211055"/>
                    <a:pt x="51412" y="218152"/>
                    <a:pt x="50111" y="225320"/>
                  </a:cubicBezTo>
                  <a:cubicBezTo>
                    <a:pt x="49650" y="227768"/>
                    <a:pt x="49650" y="230264"/>
                    <a:pt x="50111" y="232713"/>
                  </a:cubicBezTo>
                  <a:cubicBezTo>
                    <a:pt x="50490" y="235303"/>
                    <a:pt x="50714" y="237906"/>
                    <a:pt x="50797" y="240520"/>
                  </a:cubicBezTo>
                  <a:cubicBezTo>
                    <a:pt x="51543" y="249474"/>
                    <a:pt x="51578" y="258475"/>
                    <a:pt x="53163" y="267370"/>
                  </a:cubicBezTo>
                  <a:cubicBezTo>
                    <a:pt x="53754" y="270623"/>
                    <a:pt x="53766" y="274006"/>
                    <a:pt x="54145" y="277318"/>
                  </a:cubicBezTo>
                  <a:cubicBezTo>
                    <a:pt x="55529" y="289702"/>
                    <a:pt x="56995" y="302075"/>
                    <a:pt x="58462" y="314447"/>
                  </a:cubicBezTo>
                  <a:cubicBezTo>
                    <a:pt x="60828" y="334709"/>
                    <a:pt x="65689" y="354404"/>
                    <a:pt x="71260" y="373944"/>
                  </a:cubicBezTo>
                  <a:cubicBezTo>
                    <a:pt x="76997" y="394053"/>
                    <a:pt x="82557" y="414232"/>
                    <a:pt x="87572" y="434541"/>
                  </a:cubicBezTo>
                  <a:cubicBezTo>
                    <a:pt x="88660" y="439343"/>
                    <a:pt x="90091" y="444051"/>
                    <a:pt x="91877" y="448629"/>
                  </a:cubicBezTo>
                  <a:cubicBezTo>
                    <a:pt x="92185" y="449398"/>
                    <a:pt x="92386" y="449883"/>
                    <a:pt x="92528" y="450226"/>
                  </a:cubicBezTo>
                  <a:cubicBezTo>
                    <a:pt x="95000" y="456802"/>
                    <a:pt x="96881" y="463604"/>
                    <a:pt x="98123" y="470523"/>
                  </a:cubicBezTo>
                  <a:close/>
                </a:path>
              </a:pathLst>
            </a:custGeom>
            <a:solidFill>
              <a:srgbClr val="35A7C0"/>
            </a:solidFill>
            <a:ln w="1171" cap="flat">
              <a:noFill/>
              <a:prstDash val="solid"/>
              <a:miter/>
            </a:ln>
          </p:spPr>
          <p:txBody>
            <a:bodyPr rtlCol="0" anchor="ctr"/>
            <a:lstStyle/>
            <a:p>
              <a:endParaRPr lang="es-CO"/>
            </a:p>
          </p:txBody>
        </p:sp>
        <p:sp>
          <p:nvSpPr>
            <p:cNvPr id="419" name="Freeform: Shape 418">
              <a:extLst>
                <a:ext uri="{FF2B5EF4-FFF2-40B4-BE49-F238E27FC236}">
                  <a16:creationId xmlns:a16="http://schemas.microsoft.com/office/drawing/2014/main" id="{18F636CC-4726-D235-F6C9-C724ECA39141}"/>
                </a:ext>
              </a:extLst>
            </p:cNvPr>
            <p:cNvSpPr/>
            <p:nvPr/>
          </p:nvSpPr>
          <p:spPr>
            <a:xfrm rot="19975584">
              <a:off x="12765294" y="6633054"/>
              <a:ext cx="117038" cy="416492"/>
            </a:xfrm>
            <a:custGeom>
              <a:avLst/>
              <a:gdLst>
                <a:gd name="connsiteX0" fmla="*/ 107921 w 117038"/>
                <a:gd name="connsiteY0" fmla="*/ 4434 h 416492"/>
                <a:gd name="connsiteX1" fmla="*/ 106974 w 117038"/>
                <a:gd name="connsiteY1" fmla="*/ 27594 h 416492"/>
                <a:gd name="connsiteX2" fmla="*/ 107637 w 117038"/>
                <a:gd name="connsiteY2" fmla="*/ 63457 h 416492"/>
                <a:gd name="connsiteX3" fmla="*/ 108110 w 117038"/>
                <a:gd name="connsiteY3" fmla="*/ 101498 h 416492"/>
                <a:gd name="connsiteX4" fmla="*/ 108240 w 117038"/>
                <a:gd name="connsiteY4" fmla="*/ 113728 h 416492"/>
                <a:gd name="connsiteX5" fmla="*/ 107802 w 117038"/>
                <a:gd name="connsiteY5" fmla="*/ 118933 h 416492"/>
                <a:gd name="connsiteX6" fmla="*/ 105981 w 117038"/>
                <a:gd name="connsiteY6" fmla="*/ 141123 h 416492"/>
                <a:gd name="connsiteX7" fmla="*/ 106336 w 117038"/>
                <a:gd name="connsiteY7" fmla="*/ 197615 h 416492"/>
                <a:gd name="connsiteX8" fmla="*/ 108110 w 117038"/>
                <a:gd name="connsiteY8" fmla="*/ 244847 h 416492"/>
                <a:gd name="connsiteX9" fmla="*/ 111008 w 117038"/>
                <a:gd name="connsiteY9" fmla="*/ 287606 h 416492"/>
                <a:gd name="connsiteX10" fmla="*/ 111789 w 117038"/>
                <a:gd name="connsiteY10" fmla="*/ 322145 h 416492"/>
                <a:gd name="connsiteX11" fmla="*/ 112676 w 117038"/>
                <a:gd name="connsiteY11" fmla="*/ 346181 h 416492"/>
                <a:gd name="connsiteX12" fmla="*/ 115917 w 117038"/>
                <a:gd name="connsiteY12" fmla="*/ 383216 h 416492"/>
                <a:gd name="connsiteX13" fmla="*/ 114911 w 117038"/>
                <a:gd name="connsiteY13" fmla="*/ 395825 h 416492"/>
                <a:gd name="connsiteX14" fmla="*/ 97240 w 117038"/>
                <a:gd name="connsiteY14" fmla="*/ 412680 h 416492"/>
                <a:gd name="connsiteX15" fmla="*/ 69265 w 117038"/>
                <a:gd name="connsiteY15" fmla="*/ 410445 h 416492"/>
                <a:gd name="connsiteX16" fmla="*/ 52505 w 117038"/>
                <a:gd name="connsiteY16" fmla="*/ 404033 h 416492"/>
                <a:gd name="connsiteX17" fmla="*/ 35862 w 117038"/>
                <a:gd name="connsiteY17" fmla="*/ 393695 h 416492"/>
                <a:gd name="connsiteX18" fmla="*/ 19302 w 117038"/>
                <a:gd name="connsiteY18" fmla="*/ 375633 h 416492"/>
                <a:gd name="connsiteX19" fmla="*/ 13021 w 117038"/>
                <a:gd name="connsiteY19" fmla="*/ 363711 h 416492"/>
                <a:gd name="connsiteX20" fmla="*/ 3925 w 117038"/>
                <a:gd name="connsiteY20" fmla="*/ 323233 h 416492"/>
                <a:gd name="connsiteX21" fmla="*/ 2352 w 117038"/>
                <a:gd name="connsiteY21" fmla="*/ 271247 h 416492"/>
                <a:gd name="connsiteX22" fmla="*/ 2021 w 117038"/>
                <a:gd name="connsiteY22" fmla="*/ 260768 h 416492"/>
                <a:gd name="connsiteX23" fmla="*/ -605 w 117038"/>
                <a:gd name="connsiteY23" fmla="*/ 217121 h 416492"/>
                <a:gd name="connsiteX24" fmla="*/ -286 w 117038"/>
                <a:gd name="connsiteY24" fmla="*/ 193074 h 416492"/>
                <a:gd name="connsiteX25" fmla="*/ 1666 w 117038"/>
                <a:gd name="connsiteY25" fmla="*/ 170422 h 416492"/>
                <a:gd name="connsiteX26" fmla="*/ 4635 w 117038"/>
                <a:gd name="connsiteY26" fmla="*/ 107057 h 416492"/>
                <a:gd name="connsiteX27" fmla="*/ 4718 w 117038"/>
                <a:gd name="connsiteY27" fmla="*/ 65019 h 416492"/>
                <a:gd name="connsiteX28" fmla="*/ 6693 w 117038"/>
                <a:gd name="connsiteY28" fmla="*/ 33165 h 416492"/>
                <a:gd name="connsiteX29" fmla="*/ 10537 w 117038"/>
                <a:gd name="connsiteY29" fmla="*/ 1926 h 416492"/>
                <a:gd name="connsiteX30" fmla="*/ 11377 w 117038"/>
                <a:gd name="connsiteY30" fmla="*/ -948 h 416492"/>
                <a:gd name="connsiteX31" fmla="*/ 17812 w 117038"/>
                <a:gd name="connsiteY31" fmla="*/ -345 h 416492"/>
                <a:gd name="connsiteX32" fmla="*/ 31095 w 117038"/>
                <a:gd name="connsiteY32" fmla="*/ 3204 h 416492"/>
                <a:gd name="connsiteX33" fmla="*/ 39375 w 117038"/>
                <a:gd name="connsiteY33" fmla="*/ 9614 h 416492"/>
                <a:gd name="connsiteX34" fmla="*/ 67834 w 117038"/>
                <a:gd name="connsiteY34" fmla="*/ 13707 h 416492"/>
                <a:gd name="connsiteX35" fmla="*/ 103225 w 117038"/>
                <a:gd name="connsiteY35" fmla="*/ 8396 h 416492"/>
                <a:gd name="connsiteX36" fmla="*/ 107921 w 117038"/>
                <a:gd name="connsiteY36" fmla="*/ 4434 h 416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17038" h="416492">
                  <a:moveTo>
                    <a:pt x="107921" y="4434"/>
                  </a:moveTo>
                  <a:cubicBezTo>
                    <a:pt x="107589" y="12146"/>
                    <a:pt x="107093" y="19870"/>
                    <a:pt x="106974" y="27594"/>
                  </a:cubicBezTo>
                  <a:cubicBezTo>
                    <a:pt x="106773" y="39552"/>
                    <a:pt x="106738" y="51487"/>
                    <a:pt x="107637" y="63457"/>
                  </a:cubicBezTo>
                  <a:cubicBezTo>
                    <a:pt x="108583" y="76102"/>
                    <a:pt x="109305" y="88794"/>
                    <a:pt x="108110" y="101498"/>
                  </a:cubicBezTo>
                  <a:cubicBezTo>
                    <a:pt x="107589" y="105567"/>
                    <a:pt x="107637" y="109671"/>
                    <a:pt x="108240" y="113728"/>
                  </a:cubicBezTo>
                  <a:cubicBezTo>
                    <a:pt x="108453" y="115479"/>
                    <a:pt x="108299" y="117241"/>
                    <a:pt x="107802" y="118933"/>
                  </a:cubicBezTo>
                  <a:cubicBezTo>
                    <a:pt x="106123" y="126255"/>
                    <a:pt x="105957" y="133683"/>
                    <a:pt x="105981" y="141123"/>
                  </a:cubicBezTo>
                  <a:cubicBezTo>
                    <a:pt x="105981" y="159954"/>
                    <a:pt x="105756" y="178797"/>
                    <a:pt x="106336" y="197615"/>
                  </a:cubicBezTo>
                  <a:cubicBezTo>
                    <a:pt x="106832" y="213359"/>
                    <a:pt x="107329" y="229115"/>
                    <a:pt x="108110" y="244847"/>
                  </a:cubicBezTo>
                  <a:cubicBezTo>
                    <a:pt x="108832" y="259111"/>
                    <a:pt x="109577" y="273377"/>
                    <a:pt x="111008" y="287606"/>
                  </a:cubicBezTo>
                  <a:cubicBezTo>
                    <a:pt x="112132" y="299080"/>
                    <a:pt x="112392" y="310624"/>
                    <a:pt x="111789" y="322145"/>
                  </a:cubicBezTo>
                  <a:cubicBezTo>
                    <a:pt x="111576" y="330165"/>
                    <a:pt x="111871" y="338196"/>
                    <a:pt x="112676" y="346181"/>
                  </a:cubicBezTo>
                  <a:cubicBezTo>
                    <a:pt x="113681" y="358541"/>
                    <a:pt x="115586" y="370808"/>
                    <a:pt x="115917" y="383216"/>
                  </a:cubicBezTo>
                  <a:cubicBezTo>
                    <a:pt x="116189" y="387450"/>
                    <a:pt x="115858" y="391696"/>
                    <a:pt x="114911" y="395825"/>
                  </a:cubicBezTo>
                  <a:cubicBezTo>
                    <a:pt x="112439" y="405063"/>
                    <a:pt x="106430" y="410634"/>
                    <a:pt x="97240" y="412680"/>
                  </a:cubicBezTo>
                  <a:cubicBezTo>
                    <a:pt x="87895" y="414620"/>
                    <a:pt x="78184" y="413851"/>
                    <a:pt x="69265" y="410445"/>
                  </a:cubicBezTo>
                  <a:cubicBezTo>
                    <a:pt x="63623" y="408445"/>
                    <a:pt x="58064" y="406234"/>
                    <a:pt x="52505" y="404033"/>
                  </a:cubicBezTo>
                  <a:cubicBezTo>
                    <a:pt x="46354" y="401668"/>
                    <a:pt x="40711" y="398155"/>
                    <a:pt x="35862" y="393695"/>
                  </a:cubicBezTo>
                  <a:cubicBezTo>
                    <a:pt x="29995" y="387994"/>
                    <a:pt x="24471" y="381974"/>
                    <a:pt x="19302" y="375633"/>
                  </a:cubicBezTo>
                  <a:cubicBezTo>
                    <a:pt x="16416" y="372132"/>
                    <a:pt x="14275" y="368075"/>
                    <a:pt x="13021" y="363711"/>
                  </a:cubicBezTo>
                  <a:cubicBezTo>
                    <a:pt x="8893" y="350462"/>
                    <a:pt x="5226" y="337073"/>
                    <a:pt x="3925" y="323233"/>
                  </a:cubicBezTo>
                  <a:cubicBezTo>
                    <a:pt x="2305" y="305964"/>
                    <a:pt x="1027" y="288647"/>
                    <a:pt x="2352" y="271247"/>
                  </a:cubicBezTo>
                  <a:cubicBezTo>
                    <a:pt x="2624" y="267782"/>
                    <a:pt x="2068" y="264269"/>
                    <a:pt x="2021" y="260768"/>
                  </a:cubicBezTo>
                  <a:cubicBezTo>
                    <a:pt x="1820" y="246171"/>
                    <a:pt x="944" y="231622"/>
                    <a:pt x="-605" y="217121"/>
                  </a:cubicBezTo>
                  <a:cubicBezTo>
                    <a:pt x="-1445" y="209125"/>
                    <a:pt x="-877" y="201093"/>
                    <a:pt x="-286" y="193074"/>
                  </a:cubicBezTo>
                  <a:cubicBezTo>
                    <a:pt x="270" y="185515"/>
                    <a:pt x="897" y="177957"/>
                    <a:pt x="1666" y="170422"/>
                  </a:cubicBezTo>
                  <a:cubicBezTo>
                    <a:pt x="3771" y="149367"/>
                    <a:pt x="4753" y="128218"/>
                    <a:pt x="4635" y="107057"/>
                  </a:cubicBezTo>
                  <a:cubicBezTo>
                    <a:pt x="4635" y="93052"/>
                    <a:pt x="4564" y="79035"/>
                    <a:pt x="4718" y="65019"/>
                  </a:cubicBezTo>
                  <a:cubicBezTo>
                    <a:pt x="4836" y="54373"/>
                    <a:pt x="5806" y="43728"/>
                    <a:pt x="6693" y="33165"/>
                  </a:cubicBezTo>
                  <a:cubicBezTo>
                    <a:pt x="7580" y="22602"/>
                    <a:pt x="8905" y="12300"/>
                    <a:pt x="10537" y="1926"/>
                  </a:cubicBezTo>
                  <a:cubicBezTo>
                    <a:pt x="10502" y="909"/>
                    <a:pt x="10797" y="-108"/>
                    <a:pt x="11377" y="-948"/>
                  </a:cubicBezTo>
                  <a:cubicBezTo>
                    <a:pt x="14228" y="2600"/>
                    <a:pt x="14228" y="2600"/>
                    <a:pt x="17812" y="-345"/>
                  </a:cubicBezTo>
                  <a:cubicBezTo>
                    <a:pt x="22851" y="-4532"/>
                    <a:pt x="28753" y="-3255"/>
                    <a:pt x="31095" y="3204"/>
                  </a:cubicBezTo>
                  <a:cubicBezTo>
                    <a:pt x="32668" y="7509"/>
                    <a:pt x="35412" y="8869"/>
                    <a:pt x="39375" y="9614"/>
                  </a:cubicBezTo>
                  <a:cubicBezTo>
                    <a:pt x="48838" y="11365"/>
                    <a:pt x="58099" y="14204"/>
                    <a:pt x="67834" y="13707"/>
                  </a:cubicBezTo>
                  <a:cubicBezTo>
                    <a:pt x="79793" y="13104"/>
                    <a:pt x="91385" y="9898"/>
                    <a:pt x="103225" y="8396"/>
                  </a:cubicBezTo>
                  <a:cubicBezTo>
                    <a:pt x="105957" y="8053"/>
                    <a:pt x="105342" y="4493"/>
                    <a:pt x="107921" y="4434"/>
                  </a:cubicBezTo>
                  <a:close/>
                </a:path>
              </a:pathLst>
            </a:custGeom>
            <a:solidFill>
              <a:srgbClr val="35A7C0"/>
            </a:solidFill>
            <a:ln w="1171" cap="flat">
              <a:noFill/>
              <a:prstDash val="solid"/>
              <a:miter/>
            </a:ln>
          </p:spPr>
          <p:txBody>
            <a:bodyPr rtlCol="0" anchor="ctr"/>
            <a:lstStyle/>
            <a:p>
              <a:endParaRPr lang="es-CO"/>
            </a:p>
          </p:txBody>
        </p:sp>
        <p:sp>
          <p:nvSpPr>
            <p:cNvPr id="420" name="Freeform: Shape 419">
              <a:extLst>
                <a:ext uri="{FF2B5EF4-FFF2-40B4-BE49-F238E27FC236}">
                  <a16:creationId xmlns:a16="http://schemas.microsoft.com/office/drawing/2014/main" id="{02821E32-717B-628D-18B9-0935421417EF}"/>
                </a:ext>
              </a:extLst>
            </p:cNvPr>
            <p:cNvSpPr/>
            <p:nvPr/>
          </p:nvSpPr>
          <p:spPr>
            <a:xfrm rot="19975584">
              <a:off x="13262999" y="6379959"/>
              <a:ext cx="333260" cy="626615"/>
            </a:xfrm>
            <a:custGeom>
              <a:avLst/>
              <a:gdLst>
                <a:gd name="connsiteX0" fmla="*/ 135731 w 333260"/>
                <a:gd name="connsiteY0" fmla="*/ 621916 h 626615"/>
                <a:gd name="connsiteX1" fmla="*/ 134880 w 333260"/>
                <a:gd name="connsiteY1" fmla="*/ 621916 h 626615"/>
                <a:gd name="connsiteX2" fmla="*/ 126765 w 333260"/>
                <a:gd name="connsiteY2" fmla="*/ 620496 h 626615"/>
                <a:gd name="connsiteX3" fmla="*/ 121123 w 333260"/>
                <a:gd name="connsiteY3" fmla="*/ 620496 h 626615"/>
                <a:gd name="connsiteX4" fmla="*/ 113849 w 333260"/>
                <a:gd name="connsiteY4" fmla="*/ 621880 h 626615"/>
                <a:gd name="connsiteX5" fmla="*/ 110300 w 333260"/>
                <a:gd name="connsiteY5" fmla="*/ 621880 h 626615"/>
                <a:gd name="connsiteX6" fmla="*/ 82220 w 333260"/>
                <a:gd name="connsiteY6" fmla="*/ 621880 h 626615"/>
                <a:gd name="connsiteX7" fmla="*/ 80493 w 333260"/>
                <a:gd name="connsiteY7" fmla="*/ 621880 h 626615"/>
                <a:gd name="connsiteX8" fmla="*/ 79617 w 333260"/>
                <a:gd name="connsiteY8" fmla="*/ 619266 h 626615"/>
                <a:gd name="connsiteX9" fmla="*/ 78742 w 333260"/>
                <a:gd name="connsiteY9" fmla="*/ 618379 h 626615"/>
                <a:gd name="connsiteX10" fmla="*/ 76116 w 333260"/>
                <a:gd name="connsiteY10" fmla="*/ 618379 h 626615"/>
                <a:gd name="connsiteX11" fmla="*/ 75241 w 333260"/>
                <a:gd name="connsiteY11" fmla="*/ 619266 h 626615"/>
                <a:gd name="connsiteX12" fmla="*/ 74484 w 333260"/>
                <a:gd name="connsiteY12" fmla="*/ 619266 h 626615"/>
                <a:gd name="connsiteX13" fmla="*/ 73668 w 333260"/>
                <a:gd name="connsiteY13" fmla="*/ 619337 h 626615"/>
                <a:gd name="connsiteX14" fmla="*/ 73597 w 333260"/>
                <a:gd name="connsiteY14" fmla="*/ 619266 h 626615"/>
                <a:gd name="connsiteX15" fmla="*/ 71846 w 333260"/>
                <a:gd name="connsiteY15" fmla="*/ 618379 h 626615"/>
                <a:gd name="connsiteX16" fmla="*/ 69220 w 333260"/>
                <a:gd name="connsiteY16" fmla="*/ 618379 h 626615"/>
                <a:gd name="connsiteX17" fmla="*/ 68345 w 333260"/>
                <a:gd name="connsiteY17" fmla="*/ 618379 h 626615"/>
                <a:gd name="connsiteX18" fmla="*/ 67469 w 333260"/>
                <a:gd name="connsiteY18" fmla="*/ 617504 h 626615"/>
                <a:gd name="connsiteX19" fmla="*/ 65719 w 333260"/>
                <a:gd name="connsiteY19" fmla="*/ 617504 h 626615"/>
                <a:gd name="connsiteX20" fmla="*/ 64844 w 333260"/>
                <a:gd name="connsiteY20" fmla="*/ 616628 h 626615"/>
                <a:gd name="connsiteX21" fmla="*/ 62206 w 333260"/>
                <a:gd name="connsiteY21" fmla="*/ 616628 h 626615"/>
                <a:gd name="connsiteX22" fmla="*/ 61331 w 333260"/>
                <a:gd name="connsiteY22" fmla="*/ 615753 h 626615"/>
                <a:gd name="connsiteX23" fmla="*/ 59580 w 333260"/>
                <a:gd name="connsiteY23" fmla="*/ 614002 h 626615"/>
                <a:gd name="connsiteX24" fmla="*/ 58705 w 333260"/>
                <a:gd name="connsiteY24" fmla="*/ 613127 h 626615"/>
                <a:gd name="connsiteX25" fmla="*/ 56954 w 333260"/>
                <a:gd name="connsiteY25" fmla="*/ 612252 h 626615"/>
                <a:gd name="connsiteX26" fmla="*/ 56079 w 333260"/>
                <a:gd name="connsiteY26" fmla="*/ 611376 h 626615"/>
                <a:gd name="connsiteX27" fmla="*/ 51702 w 333260"/>
                <a:gd name="connsiteY27" fmla="*/ 611376 h 626615"/>
                <a:gd name="connsiteX28" fmla="*/ 50827 w 333260"/>
                <a:gd name="connsiteY28" fmla="*/ 610501 h 626615"/>
                <a:gd name="connsiteX29" fmla="*/ 49064 w 333260"/>
                <a:gd name="connsiteY29" fmla="*/ 607875 h 626615"/>
                <a:gd name="connsiteX30" fmla="*/ 48189 w 333260"/>
                <a:gd name="connsiteY30" fmla="*/ 606988 h 626615"/>
                <a:gd name="connsiteX31" fmla="*/ 45563 w 333260"/>
                <a:gd name="connsiteY31" fmla="*/ 604362 h 626615"/>
                <a:gd name="connsiteX32" fmla="*/ 44688 w 333260"/>
                <a:gd name="connsiteY32" fmla="*/ 603487 h 626615"/>
                <a:gd name="connsiteX33" fmla="*/ 40311 w 333260"/>
                <a:gd name="connsiteY33" fmla="*/ 601736 h 626615"/>
                <a:gd name="connsiteX34" fmla="*/ 39436 w 333260"/>
                <a:gd name="connsiteY34" fmla="*/ 600861 h 626615"/>
                <a:gd name="connsiteX35" fmla="*/ 36798 w 333260"/>
                <a:gd name="connsiteY35" fmla="*/ 596484 h 626615"/>
                <a:gd name="connsiteX36" fmla="*/ 35923 w 333260"/>
                <a:gd name="connsiteY36" fmla="*/ 595597 h 626615"/>
                <a:gd name="connsiteX37" fmla="*/ 29796 w 333260"/>
                <a:gd name="connsiteY37" fmla="*/ 591221 h 626615"/>
                <a:gd name="connsiteX38" fmla="*/ 28921 w 333260"/>
                <a:gd name="connsiteY38" fmla="*/ 590345 h 626615"/>
                <a:gd name="connsiteX39" fmla="*/ 26283 w 333260"/>
                <a:gd name="connsiteY39" fmla="*/ 584207 h 626615"/>
                <a:gd name="connsiteX40" fmla="*/ 25408 w 333260"/>
                <a:gd name="connsiteY40" fmla="*/ 583331 h 626615"/>
                <a:gd name="connsiteX41" fmla="*/ 24532 w 333260"/>
                <a:gd name="connsiteY41" fmla="*/ 582456 h 626615"/>
                <a:gd name="connsiteX42" fmla="*/ 23657 w 333260"/>
                <a:gd name="connsiteY42" fmla="*/ 581580 h 626615"/>
                <a:gd name="connsiteX43" fmla="*/ 21906 w 333260"/>
                <a:gd name="connsiteY43" fmla="*/ 580705 h 626615"/>
                <a:gd name="connsiteX44" fmla="*/ 21031 w 333260"/>
                <a:gd name="connsiteY44" fmla="*/ 579830 h 626615"/>
                <a:gd name="connsiteX45" fmla="*/ 20156 w 333260"/>
                <a:gd name="connsiteY45" fmla="*/ 578955 h 626615"/>
                <a:gd name="connsiteX46" fmla="*/ 16607 w 333260"/>
                <a:gd name="connsiteY46" fmla="*/ 570190 h 626615"/>
                <a:gd name="connsiteX47" fmla="*/ 15732 w 333260"/>
                <a:gd name="connsiteY47" fmla="*/ 569315 h 626615"/>
                <a:gd name="connsiteX48" fmla="*/ 14845 w 333260"/>
                <a:gd name="connsiteY48" fmla="*/ 568439 h 626615"/>
                <a:gd name="connsiteX49" fmla="*/ 13094 w 333260"/>
                <a:gd name="connsiteY49" fmla="*/ 562300 h 626615"/>
                <a:gd name="connsiteX50" fmla="*/ 12219 w 333260"/>
                <a:gd name="connsiteY50" fmla="*/ 561425 h 626615"/>
                <a:gd name="connsiteX51" fmla="*/ 12219 w 333260"/>
                <a:gd name="connsiteY51" fmla="*/ 558799 h 626615"/>
                <a:gd name="connsiteX52" fmla="*/ 11344 w 333260"/>
                <a:gd name="connsiteY52" fmla="*/ 557924 h 626615"/>
                <a:gd name="connsiteX53" fmla="*/ 10468 w 333260"/>
                <a:gd name="connsiteY53" fmla="*/ 556173 h 626615"/>
                <a:gd name="connsiteX54" fmla="*/ 9593 w 333260"/>
                <a:gd name="connsiteY54" fmla="*/ 555298 h 626615"/>
                <a:gd name="connsiteX55" fmla="*/ 8718 w 333260"/>
                <a:gd name="connsiteY55" fmla="*/ 554422 h 626615"/>
                <a:gd name="connsiteX56" fmla="*/ 6967 w 333260"/>
                <a:gd name="connsiteY56" fmla="*/ 548343 h 626615"/>
                <a:gd name="connsiteX57" fmla="*/ 5216 w 333260"/>
                <a:gd name="connsiteY57" fmla="*/ 540394 h 626615"/>
                <a:gd name="connsiteX58" fmla="*/ 4341 w 333260"/>
                <a:gd name="connsiteY58" fmla="*/ 539519 h 626615"/>
                <a:gd name="connsiteX59" fmla="*/ 3454 w 333260"/>
                <a:gd name="connsiteY59" fmla="*/ 538643 h 626615"/>
                <a:gd name="connsiteX60" fmla="*/ 3454 w 333260"/>
                <a:gd name="connsiteY60" fmla="*/ 532989 h 626615"/>
                <a:gd name="connsiteX61" fmla="*/ 2141 w 333260"/>
                <a:gd name="connsiteY61" fmla="*/ 525395 h 626615"/>
                <a:gd name="connsiteX62" fmla="*/ 1692 w 333260"/>
                <a:gd name="connsiteY62" fmla="*/ 521125 h 626615"/>
                <a:gd name="connsiteX63" fmla="*/ 2567 w 333260"/>
                <a:gd name="connsiteY63" fmla="*/ 520250 h 626615"/>
                <a:gd name="connsiteX64" fmla="*/ 1692 w 333260"/>
                <a:gd name="connsiteY64" fmla="*/ 514111 h 626615"/>
                <a:gd name="connsiteX65" fmla="*/ 816 w 333260"/>
                <a:gd name="connsiteY65" fmla="*/ 513236 h 626615"/>
                <a:gd name="connsiteX66" fmla="*/ 816 w 333260"/>
                <a:gd name="connsiteY66" fmla="*/ 509687 h 626615"/>
                <a:gd name="connsiteX67" fmla="*/ 1692 w 333260"/>
                <a:gd name="connsiteY67" fmla="*/ 508812 h 626615"/>
                <a:gd name="connsiteX68" fmla="*/ 958 w 333260"/>
                <a:gd name="connsiteY68" fmla="*/ 500662 h 626615"/>
                <a:gd name="connsiteX69" fmla="*/ 1147 w 333260"/>
                <a:gd name="connsiteY69" fmla="*/ 497681 h 626615"/>
                <a:gd name="connsiteX70" fmla="*/ 1692 w 333260"/>
                <a:gd name="connsiteY70" fmla="*/ 488656 h 626615"/>
                <a:gd name="connsiteX71" fmla="*/ 816 w 333260"/>
                <a:gd name="connsiteY71" fmla="*/ 487781 h 626615"/>
                <a:gd name="connsiteX72" fmla="*/ 816 w 333260"/>
                <a:gd name="connsiteY72" fmla="*/ 486031 h 626615"/>
                <a:gd name="connsiteX73" fmla="*/ 1692 w 333260"/>
                <a:gd name="connsiteY73" fmla="*/ 485143 h 626615"/>
                <a:gd name="connsiteX74" fmla="*/ 2567 w 333260"/>
                <a:gd name="connsiteY74" fmla="*/ 477266 h 626615"/>
                <a:gd name="connsiteX75" fmla="*/ 1692 w 333260"/>
                <a:gd name="connsiteY75" fmla="*/ 476390 h 626615"/>
                <a:gd name="connsiteX76" fmla="*/ 1692 w 333260"/>
                <a:gd name="connsiteY76" fmla="*/ 474628 h 626615"/>
                <a:gd name="connsiteX77" fmla="*/ 2567 w 333260"/>
                <a:gd name="connsiteY77" fmla="*/ 473753 h 626615"/>
                <a:gd name="connsiteX78" fmla="*/ 875 w 333260"/>
                <a:gd name="connsiteY78" fmla="*/ 468134 h 626615"/>
                <a:gd name="connsiteX79" fmla="*/ 627 w 333260"/>
                <a:gd name="connsiteY79" fmla="*/ 459594 h 626615"/>
                <a:gd name="connsiteX80" fmla="*/ 2567 w 333260"/>
                <a:gd name="connsiteY80" fmla="*/ 454484 h 626615"/>
                <a:gd name="connsiteX81" fmla="*/ 4223 w 333260"/>
                <a:gd name="connsiteY81" fmla="*/ 461191 h 626615"/>
                <a:gd name="connsiteX82" fmla="*/ 6104 w 333260"/>
                <a:gd name="connsiteY82" fmla="*/ 465697 h 626615"/>
                <a:gd name="connsiteX83" fmla="*/ 19742 w 333260"/>
                <a:gd name="connsiteY83" fmla="*/ 468371 h 626615"/>
                <a:gd name="connsiteX84" fmla="*/ 27052 w 333260"/>
                <a:gd name="connsiteY84" fmla="*/ 469471 h 626615"/>
                <a:gd name="connsiteX85" fmla="*/ 32398 w 333260"/>
                <a:gd name="connsiteY85" fmla="*/ 475586 h 626615"/>
                <a:gd name="connsiteX86" fmla="*/ 35663 w 333260"/>
                <a:gd name="connsiteY86" fmla="*/ 495611 h 626615"/>
                <a:gd name="connsiteX87" fmla="*/ 37130 w 333260"/>
                <a:gd name="connsiteY87" fmla="*/ 507700 h 626615"/>
                <a:gd name="connsiteX88" fmla="*/ 43671 w 333260"/>
                <a:gd name="connsiteY88" fmla="*/ 527962 h 626615"/>
                <a:gd name="connsiteX89" fmla="*/ 63105 w 333260"/>
                <a:gd name="connsiteY89" fmla="*/ 559899 h 626615"/>
                <a:gd name="connsiteX90" fmla="*/ 100199 w 333260"/>
                <a:gd name="connsiteY90" fmla="*/ 589198 h 626615"/>
                <a:gd name="connsiteX91" fmla="*/ 128067 w 333260"/>
                <a:gd name="connsiteY91" fmla="*/ 597478 h 626615"/>
                <a:gd name="connsiteX92" fmla="*/ 158075 w 333260"/>
                <a:gd name="connsiteY92" fmla="*/ 594592 h 626615"/>
                <a:gd name="connsiteX93" fmla="*/ 173831 w 333260"/>
                <a:gd name="connsiteY93" fmla="*/ 587152 h 626615"/>
                <a:gd name="connsiteX94" fmla="*/ 186653 w 333260"/>
                <a:gd name="connsiteY94" fmla="*/ 581651 h 626615"/>
                <a:gd name="connsiteX95" fmla="*/ 204821 w 333260"/>
                <a:gd name="connsiteY95" fmla="*/ 574223 h 626615"/>
                <a:gd name="connsiteX96" fmla="*/ 214674 w 333260"/>
                <a:gd name="connsiteY96" fmla="*/ 567126 h 626615"/>
                <a:gd name="connsiteX97" fmla="*/ 236651 w 333260"/>
                <a:gd name="connsiteY97" fmla="*/ 531487 h 626615"/>
                <a:gd name="connsiteX98" fmla="*/ 243287 w 333260"/>
                <a:gd name="connsiteY98" fmla="*/ 521598 h 626615"/>
                <a:gd name="connsiteX99" fmla="*/ 255116 w 333260"/>
                <a:gd name="connsiteY99" fmla="*/ 497824 h 626615"/>
                <a:gd name="connsiteX100" fmla="*/ 256724 w 333260"/>
                <a:gd name="connsiteY100" fmla="*/ 472203 h 626615"/>
                <a:gd name="connsiteX101" fmla="*/ 261669 w 333260"/>
                <a:gd name="connsiteY101" fmla="*/ 439568 h 626615"/>
                <a:gd name="connsiteX102" fmla="*/ 264519 w 333260"/>
                <a:gd name="connsiteY102" fmla="*/ 418916 h 626615"/>
                <a:gd name="connsiteX103" fmla="*/ 269546 w 333260"/>
                <a:gd name="connsiteY103" fmla="*/ 387180 h 626615"/>
                <a:gd name="connsiteX104" fmla="*/ 276643 w 333260"/>
                <a:gd name="connsiteY104" fmla="*/ 347401 h 626615"/>
                <a:gd name="connsiteX105" fmla="*/ 280192 w 333260"/>
                <a:gd name="connsiteY105" fmla="*/ 324229 h 626615"/>
                <a:gd name="connsiteX106" fmla="*/ 280263 w 333260"/>
                <a:gd name="connsiteY106" fmla="*/ 322041 h 626615"/>
                <a:gd name="connsiteX107" fmla="*/ 281801 w 333260"/>
                <a:gd name="connsiteY107" fmla="*/ 297722 h 626615"/>
                <a:gd name="connsiteX108" fmla="*/ 281316 w 333260"/>
                <a:gd name="connsiteY108" fmla="*/ 268482 h 626615"/>
                <a:gd name="connsiteX109" fmla="*/ 281126 w 333260"/>
                <a:gd name="connsiteY109" fmla="*/ 258866 h 626615"/>
                <a:gd name="connsiteX110" fmla="*/ 274881 w 333260"/>
                <a:gd name="connsiteY110" fmla="*/ 238757 h 626615"/>
                <a:gd name="connsiteX111" fmla="*/ 269807 w 333260"/>
                <a:gd name="connsiteY111" fmla="*/ 233340 h 626615"/>
                <a:gd name="connsiteX112" fmla="*/ 268730 w 333260"/>
                <a:gd name="connsiteY112" fmla="*/ 228313 h 626615"/>
                <a:gd name="connsiteX113" fmla="*/ 273320 w 333260"/>
                <a:gd name="connsiteY113" fmla="*/ 216058 h 626615"/>
                <a:gd name="connsiteX114" fmla="*/ 273958 w 333260"/>
                <a:gd name="connsiteY114" fmla="*/ 204230 h 626615"/>
                <a:gd name="connsiteX115" fmla="*/ 273840 w 333260"/>
                <a:gd name="connsiteY115" fmla="*/ 191124 h 626615"/>
                <a:gd name="connsiteX116" fmla="*/ 276821 w 333260"/>
                <a:gd name="connsiteY116" fmla="*/ 166982 h 626615"/>
                <a:gd name="connsiteX117" fmla="*/ 273556 w 333260"/>
                <a:gd name="connsiteY117" fmla="*/ 158253 h 626615"/>
                <a:gd name="connsiteX118" fmla="*/ 271474 w 333260"/>
                <a:gd name="connsiteY118" fmla="*/ 152776 h 626615"/>
                <a:gd name="connsiteX119" fmla="*/ 271474 w 333260"/>
                <a:gd name="connsiteY119" fmla="*/ 147087 h 626615"/>
                <a:gd name="connsiteX120" fmla="*/ 272160 w 333260"/>
                <a:gd name="connsiteY120" fmla="*/ 144177 h 626615"/>
                <a:gd name="connsiteX121" fmla="*/ 273556 w 333260"/>
                <a:gd name="connsiteY121" fmla="*/ 134348 h 626615"/>
                <a:gd name="connsiteX122" fmla="*/ 270717 w 333260"/>
                <a:gd name="connsiteY122" fmla="*/ 113742 h 626615"/>
                <a:gd name="connsiteX123" fmla="*/ 274585 w 333260"/>
                <a:gd name="connsiteY123" fmla="*/ 94119 h 626615"/>
                <a:gd name="connsiteX124" fmla="*/ 276797 w 333260"/>
                <a:gd name="connsiteY124" fmla="*/ 81723 h 626615"/>
                <a:gd name="connsiteX125" fmla="*/ 273201 w 333260"/>
                <a:gd name="connsiteY125" fmla="*/ 71893 h 626615"/>
                <a:gd name="connsiteX126" fmla="*/ 272019 w 333260"/>
                <a:gd name="connsiteY126" fmla="*/ 68061 h 626615"/>
                <a:gd name="connsiteX127" fmla="*/ 277696 w 333260"/>
                <a:gd name="connsiteY127" fmla="*/ 45315 h 626615"/>
                <a:gd name="connsiteX128" fmla="*/ 280440 w 333260"/>
                <a:gd name="connsiteY128" fmla="*/ 24663 h 626615"/>
                <a:gd name="connsiteX129" fmla="*/ 267535 w 333260"/>
                <a:gd name="connsiteY129" fmla="*/ 12006 h 626615"/>
                <a:gd name="connsiteX130" fmla="*/ 265359 w 333260"/>
                <a:gd name="connsiteY130" fmla="*/ 12006 h 626615"/>
                <a:gd name="connsiteX131" fmla="*/ 261562 w 333260"/>
                <a:gd name="connsiteY131" fmla="*/ 11024 h 626615"/>
                <a:gd name="connsiteX132" fmla="*/ 264401 w 333260"/>
                <a:gd name="connsiteY132" fmla="*/ 8067 h 626615"/>
                <a:gd name="connsiteX133" fmla="*/ 275768 w 333260"/>
                <a:gd name="connsiteY133" fmla="*/ 2520 h 626615"/>
                <a:gd name="connsiteX134" fmla="*/ 285160 w 333260"/>
                <a:gd name="connsiteY134" fmla="*/ -2212 h 626615"/>
                <a:gd name="connsiteX135" fmla="*/ 289016 w 333260"/>
                <a:gd name="connsiteY135" fmla="*/ -130 h 626615"/>
                <a:gd name="connsiteX136" fmla="*/ 293369 w 333260"/>
                <a:gd name="connsiteY136" fmla="*/ 28258 h 626615"/>
                <a:gd name="connsiteX137" fmla="*/ 294930 w 333260"/>
                <a:gd name="connsiteY137" fmla="*/ 40312 h 626615"/>
                <a:gd name="connsiteX138" fmla="*/ 298349 w 333260"/>
                <a:gd name="connsiteY138" fmla="*/ 55972 h 626615"/>
                <a:gd name="connsiteX139" fmla="*/ 298692 w 333260"/>
                <a:gd name="connsiteY139" fmla="*/ 58113 h 626615"/>
                <a:gd name="connsiteX140" fmla="*/ 299733 w 333260"/>
                <a:gd name="connsiteY140" fmla="*/ 82090 h 626615"/>
                <a:gd name="connsiteX141" fmla="*/ 301093 w 333260"/>
                <a:gd name="connsiteY141" fmla="*/ 100719 h 626615"/>
                <a:gd name="connsiteX142" fmla="*/ 302358 w 333260"/>
                <a:gd name="connsiteY142" fmla="*/ 112832 h 626615"/>
                <a:gd name="connsiteX143" fmla="*/ 303269 w 333260"/>
                <a:gd name="connsiteY143" fmla="*/ 135057 h 626615"/>
                <a:gd name="connsiteX144" fmla="*/ 305635 w 333260"/>
                <a:gd name="connsiteY144" fmla="*/ 153983 h 626615"/>
                <a:gd name="connsiteX145" fmla="*/ 314506 w 333260"/>
                <a:gd name="connsiteY145" fmla="*/ 164262 h 626615"/>
                <a:gd name="connsiteX146" fmla="*/ 327103 w 333260"/>
                <a:gd name="connsiteY146" fmla="*/ 160240 h 626615"/>
                <a:gd name="connsiteX147" fmla="*/ 329469 w 333260"/>
                <a:gd name="connsiteY147" fmla="*/ 156573 h 626615"/>
                <a:gd name="connsiteX148" fmla="*/ 329658 w 333260"/>
                <a:gd name="connsiteY148" fmla="*/ 158856 h 626615"/>
                <a:gd name="connsiteX149" fmla="*/ 329552 w 333260"/>
                <a:gd name="connsiteY149" fmla="*/ 168591 h 626615"/>
                <a:gd name="connsiteX150" fmla="*/ 329008 w 333260"/>
                <a:gd name="connsiteY150" fmla="*/ 170957 h 626615"/>
                <a:gd name="connsiteX151" fmla="*/ 331172 w 333260"/>
                <a:gd name="connsiteY151" fmla="*/ 178846 h 626615"/>
                <a:gd name="connsiteX152" fmla="*/ 330995 w 333260"/>
                <a:gd name="connsiteY152" fmla="*/ 184547 h 626615"/>
                <a:gd name="connsiteX153" fmla="*/ 330108 w 333260"/>
                <a:gd name="connsiteY153" fmla="*/ 190604 h 626615"/>
                <a:gd name="connsiteX154" fmla="*/ 329351 w 333260"/>
                <a:gd name="connsiteY154" fmla="*/ 196281 h 626615"/>
                <a:gd name="connsiteX155" fmla="*/ 329351 w 333260"/>
                <a:gd name="connsiteY155" fmla="*/ 201296 h 626615"/>
                <a:gd name="connsiteX156" fmla="*/ 329031 w 333260"/>
                <a:gd name="connsiteY156" fmla="*/ 203981 h 626615"/>
                <a:gd name="connsiteX157" fmla="*/ 328677 w 333260"/>
                <a:gd name="connsiteY157" fmla="*/ 209340 h 626615"/>
                <a:gd name="connsiteX158" fmla="*/ 328310 w 333260"/>
                <a:gd name="connsiteY158" fmla="*/ 211788 h 626615"/>
                <a:gd name="connsiteX159" fmla="*/ 327659 w 333260"/>
                <a:gd name="connsiteY159" fmla="*/ 217135 h 626615"/>
                <a:gd name="connsiteX160" fmla="*/ 327222 w 333260"/>
                <a:gd name="connsiteY160" fmla="*/ 220683 h 626615"/>
                <a:gd name="connsiteX161" fmla="*/ 326607 w 333260"/>
                <a:gd name="connsiteY161" fmla="*/ 225817 h 626615"/>
                <a:gd name="connsiteX162" fmla="*/ 326086 w 333260"/>
                <a:gd name="connsiteY162" fmla="*/ 230347 h 626615"/>
                <a:gd name="connsiteX163" fmla="*/ 325932 w 333260"/>
                <a:gd name="connsiteY163" fmla="*/ 235587 h 626615"/>
                <a:gd name="connsiteX164" fmla="*/ 325436 w 333260"/>
                <a:gd name="connsiteY164" fmla="*/ 239135 h 626615"/>
                <a:gd name="connsiteX165" fmla="*/ 324903 w 333260"/>
                <a:gd name="connsiteY165" fmla="*/ 244257 h 626615"/>
                <a:gd name="connsiteX166" fmla="*/ 324667 w 333260"/>
                <a:gd name="connsiteY166" fmla="*/ 247806 h 626615"/>
                <a:gd name="connsiteX167" fmla="*/ 323898 w 333260"/>
                <a:gd name="connsiteY167" fmla="*/ 251851 h 626615"/>
                <a:gd name="connsiteX168" fmla="*/ 323354 w 333260"/>
                <a:gd name="connsiteY168" fmla="*/ 256003 h 626615"/>
                <a:gd name="connsiteX169" fmla="*/ 323058 w 333260"/>
                <a:gd name="connsiteY169" fmla="*/ 259812 h 626615"/>
                <a:gd name="connsiteX170" fmla="*/ 322751 w 333260"/>
                <a:gd name="connsiteY170" fmla="*/ 262852 h 626615"/>
                <a:gd name="connsiteX171" fmla="*/ 322266 w 333260"/>
                <a:gd name="connsiteY171" fmla="*/ 266897 h 626615"/>
                <a:gd name="connsiteX172" fmla="*/ 321792 w 333260"/>
                <a:gd name="connsiteY172" fmla="*/ 269925 h 626615"/>
                <a:gd name="connsiteX173" fmla="*/ 321450 w 333260"/>
                <a:gd name="connsiteY173" fmla="*/ 274006 h 626615"/>
                <a:gd name="connsiteX174" fmla="*/ 320799 w 333260"/>
                <a:gd name="connsiteY174" fmla="*/ 277791 h 626615"/>
                <a:gd name="connsiteX175" fmla="*/ 319853 w 333260"/>
                <a:gd name="connsiteY175" fmla="*/ 280015 h 626615"/>
                <a:gd name="connsiteX176" fmla="*/ 319167 w 333260"/>
                <a:gd name="connsiteY176" fmla="*/ 284746 h 626615"/>
                <a:gd name="connsiteX177" fmla="*/ 319675 w 333260"/>
                <a:gd name="connsiteY177" fmla="*/ 286236 h 626615"/>
                <a:gd name="connsiteX178" fmla="*/ 320645 w 333260"/>
                <a:gd name="connsiteY178" fmla="*/ 288981 h 626615"/>
                <a:gd name="connsiteX179" fmla="*/ 318279 w 333260"/>
                <a:gd name="connsiteY179" fmla="*/ 290164 h 626615"/>
                <a:gd name="connsiteX180" fmla="*/ 305091 w 333260"/>
                <a:gd name="connsiteY180" fmla="*/ 301566 h 626615"/>
                <a:gd name="connsiteX181" fmla="*/ 286780 w 333260"/>
                <a:gd name="connsiteY181" fmla="*/ 369307 h 626615"/>
                <a:gd name="connsiteX182" fmla="*/ 279068 w 333260"/>
                <a:gd name="connsiteY182" fmla="*/ 409288 h 626615"/>
                <a:gd name="connsiteX183" fmla="*/ 269475 w 333260"/>
                <a:gd name="connsiteY183" fmla="*/ 469341 h 626615"/>
                <a:gd name="connsiteX184" fmla="*/ 267417 w 333260"/>
                <a:gd name="connsiteY184" fmla="*/ 499432 h 626615"/>
                <a:gd name="connsiteX185" fmla="*/ 258144 w 333260"/>
                <a:gd name="connsiteY185" fmla="*/ 539897 h 626615"/>
                <a:gd name="connsiteX186" fmla="*/ 230938 w 333260"/>
                <a:gd name="connsiteY186" fmla="*/ 577547 h 626615"/>
                <a:gd name="connsiteX187" fmla="*/ 190722 w 333260"/>
                <a:gd name="connsiteY187" fmla="*/ 601783 h 626615"/>
                <a:gd name="connsiteX188" fmla="*/ 184252 w 333260"/>
                <a:gd name="connsiteY188" fmla="*/ 620425 h 626615"/>
                <a:gd name="connsiteX189" fmla="*/ 184867 w 333260"/>
                <a:gd name="connsiteY189" fmla="*/ 623713 h 626615"/>
                <a:gd name="connsiteX190" fmla="*/ 182158 w 333260"/>
                <a:gd name="connsiteY190" fmla="*/ 622460 h 626615"/>
                <a:gd name="connsiteX191" fmla="*/ 175510 w 333260"/>
                <a:gd name="connsiteY191" fmla="*/ 621348 h 626615"/>
                <a:gd name="connsiteX192" fmla="*/ 162913 w 333260"/>
                <a:gd name="connsiteY192" fmla="*/ 623713 h 626615"/>
                <a:gd name="connsiteX193" fmla="*/ 159518 w 333260"/>
                <a:gd name="connsiteY193" fmla="*/ 623158 h 626615"/>
                <a:gd name="connsiteX194" fmla="*/ 150186 w 333260"/>
                <a:gd name="connsiteY194" fmla="*/ 623418 h 626615"/>
                <a:gd name="connsiteX195" fmla="*/ 148920 w 333260"/>
                <a:gd name="connsiteY195" fmla="*/ 623702 h 626615"/>
                <a:gd name="connsiteX196" fmla="*/ 146270 w 333260"/>
                <a:gd name="connsiteY196" fmla="*/ 623595 h 626615"/>
                <a:gd name="connsiteX197" fmla="*/ 143668 w 333260"/>
                <a:gd name="connsiteY197" fmla="*/ 622826 h 626615"/>
                <a:gd name="connsiteX198" fmla="*/ 143668 w 333260"/>
                <a:gd name="connsiteY198" fmla="*/ 622826 h 626615"/>
                <a:gd name="connsiteX199" fmla="*/ 135731 w 333260"/>
                <a:gd name="connsiteY199" fmla="*/ 621916 h 626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333260" h="626615">
                  <a:moveTo>
                    <a:pt x="135731" y="621916"/>
                  </a:moveTo>
                  <a:lnTo>
                    <a:pt x="134880" y="621916"/>
                  </a:lnTo>
                  <a:cubicBezTo>
                    <a:pt x="132514" y="619148"/>
                    <a:pt x="129734" y="618899"/>
                    <a:pt x="126765" y="620496"/>
                  </a:cubicBezTo>
                  <a:cubicBezTo>
                    <a:pt x="125050" y="621596"/>
                    <a:pt x="122838" y="621596"/>
                    <a:pt x="121123" y="620496"/>
                  </a:cubicBezTo>
                  <a:cubicBezTo>
                    <a:pt x="118379" y="618887"/>
                    <a:pt x="115895" y="619455"/>
                    <a:pt x="113849" y="621880"/>
                  </a:cubicBezTo>
                  <a:lnTo>
                    <a:pt x="110300" y="621880"/>
                  </a:lnTo>
                  <a:cubicBezTo>
                    <a:pt x="100944" y="622306"/>
                    <a:pt x="91588" y="621703"/>
                    <a:pt x="82220" y="621880"/>
                  </a:cubicBezTo>
                  <a:lnTo>
                    <a:pt x="80493" y="621880"/>
                  </a:lnTo>
                  <a:cubicBezTo>
                    <a:pt x="80493" y="620922"/>
                    <a:pt x="80646" y="619893"/>
                    <a:pt x="79617" y="619266"/>
                  </a:cubicBezTo>
                  <a:cubicBezTo>
                    <a:pt x="79369" y="618935"/>
                    <a:pt x="79014" y="618698"/>
                    <a:pt x="78742" y="618379"/>
                  </a:cubicBezTo>
                  <a:lnTo>
                    <a:pt x="76116" y="618379"/>
                  </a:lnTo>
                  <a:cubicBezTo>
                    <a:pt x="75844" y="618698"/>
                    <a:pt x="75489" y="618935"/>
                    <a:pt x="75241" y="619266"/>
                  </a:cubicBezTo>
                  <a:lnTo>
                    <a:pt x="74484" y="619266"/>
                  </a:lnTo>
                  <a:cubicBezTo>
                    <a:pt x="74283" y="619514"/>
                    <a:pt x="73916" y="619538"/>
                    <a:pt x="73668" y="619337"/>
                  </a:cubicBezTo>
                  <a:cubicBezTo>
                    <a:pt x="73644" y="619313"/>
                    <a:pt x="73620" y="619290"/>
                    <a:pt x="73597" y="619266"/>
                  </a:cubicBezTo>
                  <a:cubicBezTo>
                    <a:pt x="73242" y="618651"/>
                    <a:pt x="72556" y="618308"/>
                    <a:pt x="71846" y="618379"/>
                  </a:cubicBezTo>
                  <a:cubicBezTo>
                    <a:pt x="71089" y="617728"/>
                    <a:pt x="69977" y="617728"/>
                    <a:pt x="69220" y="618379"/>
                  </a:cubicBezTo>
                  <a:lnTo>
                    <a:pt x="68345" y="618379"/>
                  </a:lnTo>
                  <a:cubicBezTo>
                    <a:pt x="68096" y="618048"/>
                    <a:pt x="67742" y="617823"/>
                    <a:pt x="67469" y="617504"/>
                  </a:cubicBezTo>
                  <a:lnTo>
                    <a:pt x="65719" y="617504"/>
                  </a:lnTo>
                  <a:cubicBezTo>
                    <a:pt x="65459" y="617172"/>
                    <a:pt x="65104" y="616948"/>
                    <a:pt x="64844" y="616628"/>
                  </a:cubicBezTo>
                  <a:lnTo>
                    <a:pt x="62206" y="616628"/>
                  </a:lnTo>
                  <a:cubicBezTo>
                    <a:pt x="61957" y="616297"/>
                    <a:pt x="61603" y="616072"/>
                    <a:pt x="61331" y="615753"/>
                  </a:cubicBezTo>
                  <a:cubicBezTo>
                    <a:pt x="60526" y="615445"/>
                    <a:pt x="59887" y="614807"/>
                    <a:pt x="59580" y="614002"/>
                  </a:cubicBezTo>
                  <a:lnTo>
                    <a:pt x="58705" y="613127"/>
                  </a:lnTo>
                  <a:lnTo>
                    <a:pt x="56954" y="612252"/>
                  </a:lnTo>
                  <a:cubicBezTo>
                    <a:pt x="56706" y="611921"/>
                    <a:pt x="56351" y="611696"/>
                    <a:pt x="56079" y="611376"/>
                  </a:cubicBezTo>
                  <a:lnTo>
                    <a:pt x="51702" y="611376"/>
                  </a:lnTo>
                  <a:cubicBezTo>
                    <a:pt x="51430" y="611069"/>
                    <a:pt x="51134" y="610773"/>
                    <a:pt x="50827" y="610501"/>
                  </a:cubicBezTo>
                  <a:lnTo>
                    <a:pt x="49064" y="607875"/>
                  </a:lnTo>
                  <a:cubicBezTo>
                    <a:pt x="48757" y="607603"/>
                    <a:pt x="48520" y="607248"/>
                    <a:pt x="48189" y="606988"/>
                  </a:cubicBezTo>
                  <a:cubicBezTo>
                    <a:pt x="47645" y="605829"/>
                    <a:pt x="46722" y="604906"/>
                    <a:pt x="45563" y="604362"/>
                  </a:cubicBezTo>
                  <a:cubicBezTo>
                    <a:pt x="45315" y="604031"/>
                    <a:pt x="44960" y="603806"/>
                    <a:pt x="44688" y="603487"/>
                  </a:cubicBezTo>
                  <a:lnTo>
                    <a:pt x="40311" y="601736"/>
                  </a:lnTo>
                  <a:cubicBezTo>
                    <a:pt x="40039" y="601429"/>
                    <a:pt x="39744" y="601133"/>
                    <a:pt x="39436" y="600861"/>
                  </a:cubicBezTo>
                  <a:lnTo>
                    <a:pt x="36798" y="596484"/>
                  </a:lnTo>
                  <a:cubicBezTo>
                    <a:pt x="36491" y="596212"/>
                    <a:pt x="36254" y="595857"/>
                    <a:pt x="35923" y="595597"/>
                  </a:cubicBezTo>
                  <a:cubicBezTo>
                    <a:pt x="34740" y="593019"/>
                    <a:pt x="31972" y="592487"/>
                    <a:pt x="29796" y="591221"/>
                  </a:cubicBezTo>
                  <a:cubicBezTo>
                    <a:pt x="29524" y="590913"/>
                    <a:pt x="29228" y="590618"/>
                    <a:pt x="28921" y="590345"/>
                  </a:cubicBezTo>
                  <a:lnTo>
                    <a:pt x="26283" y="584207"/>
                  </a:lnTo>
                  <a:cubicBezTo>
                    <a:pt x="25975" y="583934"/>
                    <a:pt x="25715" y="583615"/>
                    <a:pt x="25408" y="583331"/>
                  </a:cubicBezTo>
                  <a:cubicBezTo>
                    <a:pt x="25100" y="583047"/>
                    <a:pt x="24840" y="582740"/>
                    <a:pt x="24532" y="582456"/>
                  </a:cubicBezTo>
                  <a:cubicBezTo>
                    <a:pt x="24225" y="582172"/>
                    <a:pt x="23941" y="581888"/>
                    <a:pt x="23657" y="581580"/>
                  </a:cubicBezTo>
                  <a:lnTo>
                    <a:pt x="21906" y="580705"/>
                  </a:lnTo>
                  <a:cubicBezTo>
                    <a:pt x="21634" y="580398"/>
                    <a:pt x="21339" y="580102"/>
                    <a:pt x="21031" y="579830"/>
                  </a:cubicBezTo>
                  <a:cubicBezTo>
                    <a:pt x="20759" y="579522"/>
                    <a:pt x="20463" y="579227"/>
                    <a:pt x="20156" y="578955"/>
                  </a:cubicBezTo>
                  <a:cubicBezTo>
                    <a:pt x="19884" y="575737"/>
                    <a:pt x="18642" y="572685"/>
                    <a:pt x="16607" y="570190"/>
                  </a:cubicBezTo>
                  <a:cubicBezTo>
                    <a:pt x="16300" y="569918"/>
                    <a:pt x="16039" y="569587"/>
                    <a:pt x="15732" y="569315"/>
                  </a:cubicBezTo>
                  <a:cubicBezTo>
                    <a:pt x="15424" y="569042"/>
                    <a:pt x="15129" y="568747"/>
                    <a:pt x="14845" y="568439"/>
                  </a:cubicBezTo>
                  <a:cubicBezTo>
                    <a:pt x="12112" y="567008"/>
                    <a:pt x="13414" y="564429"/>
                    <a:pt x="13094" y="562300"/>
                  </a:cubicBezTo>
                  <a:cubicBezTo>
                    <a:pt x="12787" y="562040"/>
                    <a:pt x="12550" y="561685"/>
                    <a:pt x="12219" y="561425"/>
                  </a:cubicBezTo>
                  <a:lnTo>
                    <a:pt x="12219" y="558799"/>
                  </a:lnTo>
                  <a:cubicBezTo>
                    <a:pt x="11911" y="558527"/>
                    <a:pt x="11675" y="558172"/>
                    <a:pt x="11344" y="557924"/>
                  </a:cubicBezTo>
                  <a:cubicBezTo>
                    <a:pt x="11048" y="557344"/>
                    <a:pt x="10764" y="556741"/>
                    <a:pt x="10468" y="556173"/>
                  </a:cubicBezTo>
                  <a:cubicBezTo>
                    <a:pt x="10161" y="555889"/>
                    <a:pt x="9901" y="555570"/>
                    <a:pt x="9593" y="555298"/>
                  </a:cubicBezTo>
                  <a:cubicBezTo>
                    <a:pt x="9321" y="554990"/>
                    <a:pt x="9025" y="554694"/>
                    <a:pt x="8718" y="554422"/>
                  </a:cubicBezTo>
                  <a:cubicBezTo>
                    <a:pt x="7251" y="552767"/>
                    <a:pt x="6600" y="550531"/>
                    <a:pt x="6967" y="548343"/>
                  </a:cubicBezTo>
                  <a:cubicBezTo>
                    <a:pt x="7322" y="545575"/>
                    <a:pt x="6695" y="542760"/>
                    <a:pt x="5216" y="540394"/>
                  </a:cubicBezTo>
                  <a:cubicBezTo>
                    <a:pt x="4909" y="540122"/>
                    <a:pt x="4649" y="539803"/>
                    <a:pt x="4341" y="539519"/>
                  </a:cubicBezTo>
                  <a:cubicBezTo>
                    <a:pt x="4057" y="539211"/>
                    <a:pt x="3762" y="538915"/>
                    <a:pt x="3454" y="538643"/>
                  </a:cubicBezTo>
                  <a:cubicBezTo>
                    <a:pt x="3454" y="536763"/>
                    <a:pt x="3454" y="534870"/>
                    <a:pt x="3454" y="532989"/>
                  </a:cubicBezTo>
                  <a:cubicBezTo>
                    <a:pt x="3454" y="530375"/>
                    <a:pt x="3596" y="527785"/>
                    <a:pt x="2141" y="525395"/>
                  </a:cubicBezTo>
                  <a:cubicBezTo>
                    <a:pt x="1360" y="524106"/>
                    <a:pt x="1763" y="522557"/>
                    <a:pt x="1692" y="521125"/>
                  </a:cubicBezTo>
                  <a:cubicBezTo>
                    <a:pt x="2023" y="520865"/>
                    <a:pt x="2259" y="520510"/>
                    <a:pt x="2567" y="520250"/>
                  </a:cubicBezTo>
                  <a:cubicBezTo>
                    <a:pt x="2673" y="518168"/>
                    <a:pt x="2378" y="516087"/>
                    <a:pt x="1692" y="514111"/>
                  </a:cubicBezTo>
                  <a:cubicBezTo>
                    <a:pt x="1384" y="513839"/>
                    <a:pt x="1147" y="513484"/>
                    <a:pt x="816" y="513236"/>
                  </a:cubicBezTo>
                  <a:lnTo>
                    <a:pt x="816" y="509687"/>
                  </a:lnTo>
                  <a:cubicBezTo>
                    <a:pt x="1147" y="509427"/>
                    <a:pt x="1384" y="509072"/>
                    <a:pt x="1692" y="508812"/>
                  </a:cubicBezTo>
                  <a:cubicBezTo>
                    <a:pt x="1621" y="506080"/>
                    <a:pt x="1975" y="503335"/>
                    <a:pt x="958" y="500662"/>
                  </a:cubicBezTo>
                  <a:cubicBezTo>
                    <a:pt x="674" y="499680"/>
                    <a:pt x="745" y="498628"/>
                    <a:pt x="1147" y="497681"/>
                  </a:cubicBezTo>
                  <a:cubicBezTo>
                    <a:pt x="2200" y="494724"/>
                    <a:pt x="1491" y="491661"/>
                    <a:pt x="1692" y="488656"/>
                  </a:cubicBezTo>
                  <a:cubicBezTo>
                    <a:pt x="1384" y="488384"/>
                    <a:pt x="1147" y="488030"/>
                    <a:pt x="816" y="487781"/>
                  </a:cubicBezTo>
                  <a:lnTo>
                    <a:pt x="816" y="486031"/>
                  </a:lnTo>
                  <a:cubicBezTo>
                    <a:pt x="1147" y="485770"/>
                    <a:pt x="1384" y="485416"/>
                    <a:pt x="1692" y="485143"/>
                  </a:cubicBezTo>
                  <a:cubicBezTo>
                    <a:pt x="1869" y="482505"/>
                    <a:pt x="3004" y="479974"/>
                    <a:pt x="2567" y="477266"/>
                  </a:cubicBezTo>
                  <a:cubicBezTo>
                    <a:pt x="2259" y="476994"/>
                    <a:pt x="2023" y="476639"/>
                    <a:pt x="1692" y="476390"/>
                  </a:cubicBezTo>
                  <a:lnTo>
                    <a:pt x="1692" y="474628"/>
                  </a:lnTo>
                  <a:cubicBezTo>
                    <a:pt x="2023" y="474379"/>
                    <a:pt x="2259" y="474025"/>
                    <a:pt x="2567" y="473753"/>
                  </a:cubicBezTo>
                  <a:cubicBezTo>
                    <a:pt x="2744" y="471730"/>
                    <a:pt x="2141" y="469719"/>
                    <a:pt x="875" y="468134"/>
                  </a:cubicBezTo>
                  <a:cubicBezTo>
                    <a:pt x="-1585" y="464822"/>
                    <a:pt x="-1656" y="463083"/>
                    <a:pt x="627" y="459594"/>
                  </a:cubicBezTo>
                  <a:cubicBezTo>
                    <a:pt x="1668" y="458009"/>
                    <a:pt x="2709" y="456483"/>
                    <a:pt x="2567" y="454484"/>
                  </a:cubicBezTo>
                  <a:cubicBezTo>
                    <a:pt x="6115" y="457500"/>
                    <a:pt x="6115" y="457500"/>
                    <a:pt x="4223" y="461191"/>
                  </a:cubicBezTo>
                  <a:cubicBezTo>
                    <a:pt x="2910" y="463710"/>
                    <a:pt x="3336" y="465047"/>
                    <a:pt x="6104" y="465697"/>
                  </a:cubicBezTo>
                  <a:cubicBezTo>
                    <a:pt x="10587" y="466868"/>
                    <a:pt x="15140" y="467767"/>
                    <a:pt x="19742" y="468371"/>
                  </a:cubicBezTo>
                  <a:cubicBezTo>
                    <a:pt x="22190" y="468654"/>
                    <a:pt x="24556" y="469352"/>
                    <a:pt x="27052" y="469471"/>
                  </a:cubicBezTo>
                  <a:cubicBezTo>
                    <a:pt x="29548" y="469589"/>
                    <a:pt x="31606" y="472487"/>
                    <a:pt x="32398" y="475586"/>
                  </a:cubicBezTo>
                  <a:cubicBezTo>
                    <a:pt x="34137" y="482139"/>
                    <a:pt x="35225" y="488846"/>
                    <a:pt x="35663" y="495611"/>
                  </a:cubicBezTo>
                  <a:cubicBezTo>
                    <a:pt x="35852" y="499669"/>
                    <a:pt x="36337" y="503714"/>
                    <a:pt x="37130" y="507700"/>
                  </a:cubicBezTo>
                  <a:cubicBezTo>
                    <a:pt x="38738" y="514620"/>
                    <a:pt x="40926" y="521397"/>
                    <a:pt x="43671" y="527962"/>
                  </a:cubicBezTo>
                  <a:cubicBezTo>
                    <a:pt x="48284" y="539637"/>
                    <a:pt x="54849" y="550436"/>
                    <a:pt x="63105" y="559899"/>
                  </a:cubicBezTo>
                  <a:cubicBezTo>
                    <a:pt x="73514" y="571976"/>
                    <a:pt x="85484" y="582373"/>
                    <a:pt x="100199" y="589198"/>
                  </a:cubicBezTo>
                  <a:cubicBezTo>
                    <a:pt x="109035" y="593303"/>
                    <a:pt x="118426" y="596094"/>
                    <a:pt x="128067" y="597478"/>
                  </a:cubicBezTo>
                  <a:cubicBezTo>
                    <a:pt x="138156" y="598909"/>
                    <a:pt x="148447" y="597927"/>
                    <a:pt x="158075" y="594592"/>
                  </a:cubicBezTo>
                  <a:cubicBezTo>
                    <a:pt x="163623" y="592794"/>
                    <a:pt x="168922" y="590298"/>
                    <a:pt x="173831" y="587152"/>
                  </a:cubicBezTo>
                  <a:cubicBezTo>
                    <a:pt x="177817" y="584715"/>
                    <a:pt x="182134" y="582858"/>
                    <a:pt x="186653" y="581651"/>
                  </a:cubicBezTo>
                  <a:cubicBezTo>
                    <a:pt x="192922" y="579724"/>
                    <a:pt x="199002" y="577239"/>
                    <a:pt x="204821" y="574223"/>
                  </a:cubicBezTo>
                  <a:cubicBezTo>
                    <a:pt x="208393" y="572295"/>
                    <a:pt x="211705" y="569906"/>
                    <a:pt x="214674" y="567126"/>
                  </a:cubicBezTo>
                  <a:cubicBezTo>
                    <a:pt x="225545" y="557403"/>
                    <a:pt x="232228" y="545149"/>
                    <a:pt x="236651" y="531487"/>
                  </a:cubicBezTo>
                  <a:cubicBezTo>
                    <a:pt x="237752" y="527572"/>
                    <a:pt x="240082" y="524106"/>
                    <a:pt x="243287" y="521598"/>
                  </a:cubicBezTo>
                  <a:cubicBezTo>
                    <a:pt x="250964" y="515684"/>
                    <a:pt x="254370" y="507641"/>
                    <a:pt x="255116" y="497824"/>
                  </a:cubicBezTo>
                  <a:cubicBezTo>
                    <a:pt x="255754" y="489283"/>
                    <a:pt x="255116" y="480649"/>
                    <a:pt x="256724" y="472203"/>
                  </a:cubicBezTo>
                  <a:cubicBezTo>
                    <a:pt x="258771" y="461380"/>
                    <a:pt x="259622" y="450403"/>
                    <a:pt x="261669" y="439568"/>
                  </a:cubicBezTo>
                  <a:cubicBezTo>
                    <a:pt x="262970" y="432767"/>
                    <a:pt x="263455" y="425788"/>
                    <a:pt x="264519" y="418916"/>
                  </a:cubicBezTo>
                  <a:cubicBezTo>
                    <a:pt x="266152" y="408270"/>
                    <a:pt x="267760" y="397743"/>
                    <a:pt x="269546" y="387180"/>
                  </a:cubicBezTo>
                  <a:cubicBezTo>
                    <a:pt x="271794" y="373897"/>
                    <a:pt x="274715" y="360732"/>
                    <a:pt x="276643" y="347401"/>
                  </a:cubicBezTo>
                  <a:cubicBezTo>
                    <a:pt x="277755" y="339654"/>
                    <a:pt x="279009" y="331942"/>
                    <a:pt x="280192" y="324229"/>
                  </a:cubicBezTo>
                  <a:cubicBezTo>
                    <a:pt x="280275" y="323508"/>
                    <a:pt x="280310" y="322775"/>
                    <a:pt x="280263" y="322041"/>
                  </a:cubicBezTo>
                  <a:cubicBezTo>
                    <a:pt x="280121" y="313891"/>
                    <a:pt x="281446" y="305824"/>
                    <a:pt x="281801" y="297722"/>
                  </a:cubicBezTo>
                  <a:cubicBezTo>
                    <a:pt x="282191" y="288011"/>
                    <a:pt x="282782" y="278229"/>
                    <a:pt x="281316" y="268482"/>
                  </a:cubicBezTo>
                  <a:cubicBezTo>
                    <a:pt x="280842" y="265347"/>
                    <a:pt x="281221" y="262071"/>
                    <a:pt x="281126" y="258866"/>
                  </a:cubicBezTo>
                  <a:cubicBezTo>
                    <a:pt x="280937" y="251603"/>
                    <a:pt x="279340" y="244671"/>
                    <a:pt x="274881" y="238757"/>
                  </a:cubicBezTo>
                  <a:cubicBezTo>
                    <a:pt x="273343" y="236805"/>
                    <a:pt x="271652" y="234996"/>
                    <a:pt x="269807" y="233340"/>
                  </a:cubicBezTo>
                  <a:cubicBezTo>
                    <a:pt x="268245" y="232169"/>
                    <a:pt x="267796" y="230028"/>
                    <a:pt x="268730" y="228313"/>
                  </a:cubicBezTo>
                  <a:cubicBezTo>
                    <a:pt x="270410" y="224291"/>
                    <a:pt x="271711" y="220116"/>
                    <a:pt x="273320" y="216058"/>
                  </a:cubicBezTo>
                  <a:cubicBezTo>
                    <a:pt x="274928" y="212001"/>
                    <a:pt x="275922" y="208074"/>
                    <a:pt x="273958" y="204230"/>
                  </a:cubicBezTo>
                  <a:cubicBezTo>
                    <a:pt x="271593" y="199712"/>
                    <a:pt x="272882" y="195524"/>
                    <a:pt x="273840" y="191124"/>
                  </a:cubicBezTo>
                  <a:cubicBezTo>
                    <a:pt x="275768" y="183223"/>
                    <a:pt x="276762" y="175120"/>
                    <a:pt x="276821" y="166982"/>
                  </a:cubicBezTo>
                  <a:cubicBezTo>
                    <a:pt x="276963" y="163753"/>
                    <a:pt x="275780" y="160607"/>
                    <a:pt x="273556" y="158253"/>
                  </a:cubicBezTo>
                  <a:cubicBezTo>
                    <a:pt x="272042" y="156857"/>
                    <a:pt x="271261" y="154823"/>
                    <a:pt x="271474" y="152776"/>
                  </a:cubicBezTo>
                  <a:cubicBezTo>
                    <a:pt x="271605" y="150896"/>
                    <a:pt x="271474" y="148979"/>
                    <a:pt x="271474" y="147087"/>
                  </a:cubicBezTo>
                  <a:cubicBezTo>
                    <a:pt x="271309" y="146069"/>
                    <a:pt x="271557" y="145017"/>
                    <a:pt x="272160" y="144177"/>
                  </a:cubicBezTo>
                  <a:cubicBezTo>
                    <a:pt x="275058" y="141232"/>
                    <a:pt x="274254" y="137790"/>
                    <a:pt x="273556" y="134348"/>
                  </a:cubicBezTo>
                  <a:cubicBezTo>
                    <a:pt x="272160" y="127534"/>
                    <a:pt x="269736" y="120780"/>
                    <a:pt x="270717" y="113742"/>
                  </a:cubicBezTo>
                  <a:cubicBezTo>
                    <a:pt x="271628" y="107130"/>
                    <a:pt x="272917" y="100577"/>
                    <a:pt x="274585" y="94119"/>
                  </a:cubicBezTo>
                  <a:cubicBezTo>
                    <a:pt x="275792" y="90085"/>
                    <a:pt x="276537" y="85922"/>
                    <a:pt x="276797" y="81723"/>
                  </a:cubicBezTo>
                  <a:cubicBezTo>
                    <a:pt x="277069" y="78080"/>
                    <a:pt x="275756" y="74496"/>
                    <a:pt x="273201" y="71893"/>
                  </a:cubicBezTo>
                  <a:cubicBezTo>
                    <a:pt x="272113" y="70817"/>
                    <a:pt x="271321" y="69788"/>
                    <a:pt x="272019" y="68061"/>
                  </a:cubicBezTo>
                  <a:cubicBezTo>
                    <a:pt x="275106" y="60787"/>
                    <a:pt x="276229" y="53003"/>
                    <a:pt x="277696" y="45315"/>
                  </a:cubicBezTo>
                  <a:cubicBezTo>
                    <a:pt x="279021" y="38490"/>
                    <a:pt x="279943" y="31594"/>
                    <a:pt x="280440" y="24663"/>
                  </a:cubicBezTo>
                  <a:cubicBezTo>
                    <a:pt x="280842" y="18748"/>
                    <a:pt x="273899" y="11095"/>
                    <a:pt x="267535" y="12006"/>
                  </a:cubicBezTo>
                  <a:cubicBezTo>
                    <a:pt x="266814" y="12112"/>
                    <a:pt x="266081" y="12112"/>
                    <a:pt x="265359" y="12006"/>
                  </a:cubicBezTo>
                  <a:cubicBezTo>
                    <a:pt x="264022" y="11781"/>
                    <a:pt x="261952" y="12881"/>
                    <a:pt x="261562" y="11024"/>
                  </a:cubicBezTo>
                  <a:cubicBezTo>
                    <a:pt x="261231" y="9510"/>
                    <a:pt x="263289" y="8966"/>
                    <a:pt x="264401" y="8067"/>
                  </a:cubicBezTo>
                  <a:cubicBezTo>
                    <a:pt x="267784" y="5358"/>
                    <a:pt x="272090" y="4625"/>
                    <a:pt x="275768" y="2520"/>
                  </a:cubicBezTo>
                  <a:cubicBezTo>
                    <a:pt x="278796" y="781"/>
                    <a:pt x="281978" y="-709"/>
                    <a:pt x="285160" y="-2212"/>
                  </a:cubicBezTo>
                  <a:cubicBezTo>
                    <a:pt x="287644" y="-3394"/>
                    <a:pt x="289111" y="-2685"/>
                    <a:pt x="289016" y="-130"/>
                  </a:cubicBezTo>
                  <a:cubicBezTo>
                    <a:pt x="288649" y="9617"/>
                    <a:pt x="291760" y="18796"/>
                    <a:pt x="293369" y="28258"/>
                  </a:cubicBezTo>
                  <a:cubicBezTo>
                    <a:pt x="294043" y="32244"/>
                    <a:pt x="294220" y="36325"/>
                    <a:pt x="294930" y="40312"/>
                  </a:cubicBezTo>
                  <a:cubicBezTo>
                    <a:pt x="295865" y="45563"/>
                    <a:pt x="297805" y="50614"/>
                    <a:pt x="298349" y="55972"/>
                  </a:cubicBezTo>
                  <a:cubicBezTo>
                    <a:pt x="298526" y="56670"/>
                    <a:pt x="298644" y="57392"/>
                    <a:pt x="298692" y="58113"/>
                  </a:cubicBezTo>
                  <a:cubicBezTo>
                    <a:pt x="298147" y="66145"/>
                    <a:pt x="299271" y="74105"/>
                    <a:pt x="299733" y="82090"/>
                  </a:cubicBezTo>
                  <a:cubicBezTo>
                    <a:pt x="300099" y="88288"/>
                    <a:pt x="300371" y="94521"/>
                    <a:pt x="301093" y="100719"/>
                  </a:cubicBezTo>
                  <a:cubicBezTo>
                    <a:pt x="301566" y="104729"/>
                    <a:pt x="301909" y="108822"/>
                    <a:pt x="302358" y="112832"/>
                  </a:cubicBezTo>
                  <a:cubicBezTo>
                    <a:pt x="303198" y="120260"/>
                    <a:pt x="302536" y="127712"/>
                    <a:pt x="303269" y="135057"/>
                  </a:cubicBezTo>
                  <a:cubicBezTo>
                    <a:pt x="303896" y="141374"/>
                    <a:pt x="304215" y="147749"/>
                    <a:pt x="305635" y="153983"/>
                  </a:cubicBezTo>
                  <a:cubicBezTo>
                    <a:pt x="306818" y="159258"/>
                    <a:pt x="309444" y="162807"/>
                    <a:pt x="314506" y="164262"/>
                  </a:cubicBezTo>
                  <a:cubicBezTo>
                    <a:pt x="319569" y="165717"/>
                    <a:pt x="323602" y="163824"/>
                    <a:pt x="327103" y="160240"/>
                  </a:cubicBezTo>
                  <a:cubicBezTo>
                    <a:pt x="328085" y="159152"/>
                    <a:pt x="328890" y="157922"/>
                    <a:pt x="329469" y="156573"/>
                  </a:cubicBezTo>
                  <a:cubicBezTo>
                    <a:pt x="330439" y="157259"/>
                    <a:pt x="329990" y="158004"/>
                    <a:pt x="329658" y="158856"/>
                  </a:cubicBezTo>
                  <a:cubicBezTo>
                    <a:pt x="328393" y="162073"/>
                    <a:pt x="326713" y="165291"/>
                    <a:pt x="329552" y="168591"/>
                  </a:cubicBezTo>
                  <a:cubicBezTo>
                    <a:pt x="330333" y="169513"/>
                    <a:pt x="329091" y="170152"/>
                    <a:pt x="329008" y="170957"/>
                  </a:cubicBezTo>
                  <a:cubicBezTo>
                    <a:pt x="328700" y="173819"/>
                    <a:pt x="327151" y="176965"/>
                    <a:pt x="331172" y="178846"/>
                  </a:cubicBezTo>
                  <a:cubicBezTo>
                    <a:pt x="332757" y="179580"/>
                    <a:pt x="332450" y="183175"/>
                    <a:pt x="330995" y="184547"/>
                  </a:cubicBezTo>
                  <a:cubicBezTo>
                    <a:pt x="328073" y="187315"/>
                    <a:pt x="328050" y="187433"/>
                    <a:pt x="330108" y="190604"/>
                  </a:cubicBezTo>
                  <a:cubicBezTo>
                    <a:pt x="331799" y="193206"/>
                    <a:pt x="331693" y="194034"/>
                    <a:pt x="329351" y="196281"/>
                  </a:cubicBezTo>
                  <a:cubicBezTo>
                    <a:pt x="327494" y="198055"/>
                    <a:pt x="327435" y="199002"/>
                    <a:pt x="329351" y="201296"/>
                  </a:cubicBezTo>
                  <a:cubicBezTo>
                    <a:pt x="330368" y="202479"/>
                    <a:pt x="330321" y="202988"/>
                    <a:pt x="329031" y="203981"/>
                  </a:cubicBezTo>
                  <a:cubicBezTo>
                    <a:pt x="326287" y="206111"/>
                    <a:pt x="326347" y="206276"/>
                    <a:pt x="328677" y="209340"/>
                  </a:cubicBezTo>
                  <a:cubicBezTo>
                    <a:pt x="329481" y="210381"/>
                    <a:pt x="329363" y="210913"/>
                    <a:pt x="328310" y="211788"/>
                  </a:cubicBezTo>
                  <a:cubicBezTo>
                    <a:pt x="325400" y="214213"/>
                    <a:pt x="325424" y="214331"/>
                    <a:pt x="327659" y="217135"/>
                  </a:cubicBezTo>
                  <a:cubicBezTo>
                    <a:pt x="328842" y="218566"/>
                    <a:pt x="328842" y="219429"/>
                    <a:pt x="327222" y="220683"/>
                  </a:cubicBezTo>
                  <a:cubicBezTo>
                    <a:pt x="324560" y="222718"/>
                    <a:pt x="324631" y="223297"/>
                    <a:pt x="326607" y="225817"/>
                  </a:cubicBezTo>
                  <a:cubicBezTo>
                    <a:pt x="328156" y="227804"/>
                    <a:pt x="328073" y="228537"/>
                    <a:pt x="326086" y="230347"/>
                  </a:cubicBezTo>
                  <a:cubicBezTo>
                    <a:pt x="323827" y="232405"/>
                    <a:pt x="323721" y="232831"/>
                    <a:pt x="325932" y="235587"/>
                  </a:cubicBezTo>
                  <a:cubicBezTo>
                    <a:pt x="327115" y="237018"/>
                    <a:pt x="327044" y="237882"/>
                    <a:pt x="325436" y="239135"/>
                  </a:cubicBezTo>
                  <a:cubicBezTo>
                    <a:pt x="322786" y="241135"/>
                    <a:pt x="322798" y="241750"/>
                    <a:pt x="324903" y="244257"/>
                  </a:cubicBezTo>
                  <a:cubicBezTo>
                    <a:pt x="326086" y="245641"/>
                    <a:pt x="326441" y="246753"/>
                    <a:pt x="324667" y="247806"/>
                  </a:cubicBezTo>
                  <a:cubicBezTo>
                    <a:pt x="322893" y="248859"/>
                    <a:pt x="322916" y="250491"/>
                    <a:pt x="323898" y="251851"/>
                  </a:cubicBezTo>
                  <a:cubicBezTo>
                    <a:pt x="325152" y="253578"/>
                    <a:pt x="325601" y="254702"/>
                    <a:pt x="323354" y="256003"/>
                  </a:cubicBezTo>
                  <a:cubicBezTo>
                    <a:pt x="321816" y="256890"/>
                    <a:pt x="322088" y="258593"/>
                    <a:pt x="323058" y="259812"/>
                  </a:cubicBezTo>
                  <a:cubicBezTo>
                    <a:pt x="324028" y="261030"/>
                    <a:pt x="324525" y="261870"/>
                    <a:pt x="322751" y="262852"/>
                  </a:cubicBezTo>
                  <a:cubicBezTo>
                    <a:pt x="320976" y="263833"/>
                    <a:pt x="321178" y="265548"/>
                    <a:pt x="322266" y="266897"/>
                  </a:cubicBezTo>
                  <a:cubicBezTo>
                    <a:pt x="323354" y="268245"/>
                    <a:pt x="323448" y="268955"/>
                    <a:pt x="321792" y="269925"/>
                  </a:cubicBezTo>
                  <a:cubicBezTo>
                    <a:pt x="320137" y="270895"/>
                    <a:pt x="320385" y="272610"/>
                    <a:pt x="321450" y="274006"/>
                  </a:cubicBezTo>
                  <a:cubicBezTo>
                    <a:pt x="322514" y="275402"/>
                    <a:pt x="322916" y="276845"/>
                    <a:pt x="320799" y="277791"/>
                  </a:cubicBezTo>
                  <a:cubicBezTo>
                    <a:pt x="319959" y="278181"/>
                    <a:pt x="319545" y="279139"/>
                    <a:pt x="319853" y="280015"/>
                  </a:cubicBezTo>
                  <a:cubicBezTo>
                    <a:pt x="320338" y="281742"/>
                    <a:pt x="321733" y="283469"/>
                    <a:pt x="319167" y="284746"/>
                  </a:cubicBezTo>
                  <a:cubicBezTo>
                    <a:pt x="318776" y="284959"/>
                    <a:pt x="319167" y="285929"/>
                    <a:pt x="319675" y="286236"/>
                  </a:cubicBezTo>
                  <a:cubicBezTo>
                    <a:pt x="320456" y="286911"/>
                    <a:pt x="320834" y="287963"/>
                    <a:pt x="320645" y="288981"/>
                  </a:cubicBezTo>
                  <a:cubicBezTo>
                    <a:pt x="320006" y="289619"/>
                    <a:pt x="319178" y="290033"/>
                    <a:pt x="318279" y="290164"/>
                  </a:cubicBezTo>
                  <a:cubicBezTo>
                    <a:pt x="311253" y="290944"/>
                    <a:pt x="307989" y="295794"/>
                    <a:pt x="305091" y="301566"/>
                  </a:cubicBezTo>
                  <a:cubicBezTo>
                    <a:pt x="294339" y="322916"/>
                    <a:pt x="289868" y="345934"/>
                    <a:pt x="286780" y="369307"/>
                  </a:cubicBezTo>
                  <a:cubicBezTo>
                    <a:pt x="284994" y="382792"/>
                    <a:pt x="282049" y="396040"/>
                    <a:pt x="279068" y="409288"/>
                  </a:cubicBezTo>
                  <a:cubicBezTo>
                    <a:pt x="274396" y="429041"/>
                    <a:pt x="271191" y="449114"/>
                    <a:pt x="269475" y="469341"/>
                  </a:cubicBezTo>
                  <a:cubicBezTo>
                    <a:pt x="268706" y="479359"/>
                    <a:pt x="268837" y="489449"/>
                    <a:pt x="267417" y="499432"/>
                  </a:cubicBezTo>
                  <a:cubicBezTo>
                    <a:pt x="265454" y="513165"/>
                    <a:pt x="263478" y="526981"/>
                    <a:pt x="258144" y="539897"/>
                  </a:cubicBezTo>
                  <a:cubicBezTo>
                    <a:pt x="252135" y="554399"/>
                    <a:pt x="242814" y="567292"/>
                    <a:pt x="230938" y="577547"/>
                  </a:cubicBezTo>
                  <a:cubicBezTo>
                    <a:pt x="219004" y="587980"/>
                    <a:pt x="205933" y="596615"/>
                    <a:pt x="190722" y="601783"/>
                  </a:cubicBezTo>
                  <a:cubicBezTo>
                    <a:pt x="181259" y="605001"/>
                    <a:pt x="179378" y="611246"/>
                    <a:pt x="184252" y="620425"/>
                  </a:cubicBezTo>
                  <a:cubicBezTo>
                    <a:pt x="184808" y="621454"/>
                    <a:pt x="185434" y="622471"/>
                    <a:pt x="184867" y="623713"/>
                  </a:cubicBezTo>
                  <a:cubicBezTo>
                    <a:pt x="183849" y="623607"/>
                    <a:pt x="182891" y="623169"/>
                    <a:pt x="182158" y="622460"/>
                  </a:cubicBezTo>
                  <a:cubicBezTo>
                    <a:pt x="180135" y="621005"/>
                    <a:pt x="177935" y="621028"/>
                    <a:pt x="175510" y="621348"/>
                  </a:cubicBezTo>
                  <a:cubicBezTo>
                    <a:pt x="171264" y="621892"/>
                    <a:pt x="167408" y="624458"/>
                    <a:pt x="162913" y="623713"/>
                  </a:cubicBezTo>
                  <a:cubicBezTo>
                    <a:pt x="161730" y="623524"/>
                    <a:pt x="160547" y="623820"/>
                    <a:pt x="159518" y="623158"/>
                  </a:cubicBezTo>
                  <a:cubicBezTo>
                    <a:pt x="156679" y="621218"/>
                    <a:pt x="152906" y="621312"/>
                    <a:pt x="150186" y="623418"/>
                  </a:cubicBezTo>
                  <a:cubicBezTo>
                    <a:pt x="149784" y="623583"/>
                    <a:pt x="149358" y="623678"/>
                    <a:pt x="148920" y="623702"/>
                  </a:cubicBezTo>
                  <a:lnTo>
                    <a:pt x="146270" y="623595"/>
                  </a:lnTo>
                  <a:cubicBezTo>
                    <a:pt x="145525" y="622921"/>
                    <a:pt x="144402" y="623595"/>
                    <a:pt x="143668" y="622826"/>
                  </a:cubicBezTo>
                  <a:lnTo>
                    <a:pt x="143668" y="622826"/>
                  </a:lnTo>
                  <a:cubicBezTo>
                    <a:pt x="141291" y="619893"/>
                    <a:pt x="138263" y="623098"/>
                    <a:pt x="135731" y="621916"/>
                  </a:cubicBezTo>
                  <a:close/>
                </a:path>
              </a:pathLst>
            </a:custGeom>
            <a:solidFill>
              <a:srgbClr val="020202"/>
            </a:solidFill>
            <a:ln w="1171" cap="flat">
              <a:noFill/>
              <a:prstDash val="solid"/>
              <a:miter/>
            </a:ln>
          </p:spPr>
          <p:txBody>
            <a:bodyPr rtlCol="0" anchor="ctr"/>
            <a:lstStyle/>
            <a:p>
              <a:endParaRPr lang="es-CO"/>
            </a:p>
          </p:txBody>
        </p:sp>
        <p:sp>
          <p:nvSpPr>
            <p:cNvPr id="421" name="Freeform: Shape 420">
              <a:extLst>
                <a:ext uri="{FF2B5EF4-FFF2-40B4-BE49-F238E27FC236}">
                  <a16:creationId xmlns:a16="http://schemas.microsoft.com/office/drawing/2014/main" id="{FF8D760E-6EBE-363D-21DD-06F15B8A8364}"/>
                </a:ext>
              </a:extLst>
            </p:cNvPr>
            <p:cNvSpPr/>
            <p:nvPr/>
          </p:nvSpPr>
          <p:spPr>
            <a:xfrm rot="19975584">
              <a:off x="13247357" y="6850618"/>
              <a:ext cx="197333" cy="261183"/>
            </a:xfrm>
            <a:custGeom>
              <a:avLst/>
              <a:gdLst>
                <a:gd name="connsiteX0" fmla="*/ 134848 w 197333"/>
                <a:gd name="connsiteY0" fmla="*/ 50827 h 261183"/>
                <a:gd name="connsiteX1" fmla="*/ 131299 w 197333"/>
                <a:gd name="connsiteY1" fmla="*/ 49715 h 261183"/>
                <a:gd name="connsiteX2" fmla="*/ 118939 w 197333"/>
                <a:gd name="connsiteY2" fmla="*/ 49833 h 261183"/>
                <a:gd name="connsiteX3" fmla="*/ 116490 w 197333"/>
                <a:gd name="connsiteY3" fmla="*/ 49940 h 261183"/>
                <a:gd name="connsiteX4" fmla="*/ 111759 w 197333"/>
                <a:gd name="connsiteY4" fmla="*/ 49289 h 261183"/>
                <a:gd name="connsiteX5" fmla="*/ 108553 w 197333"/>
                <a:gd name="connsiteY5" fmla="*/ 48674 h 261183"/>
                <a:gd name="connsiteX6" fmla="*/ 104165 w 197333"/>
                <a:gd name="connsiteY6" fmla="*/ 46439 h 261183"/>
                <a:gd name="connsiteX7" fmla="*/ 87605 w 197333"/>
                <a:gd name="connsiteY7" fmla="*/ 47385 h 261183"/>
                <a:gd name="connsiteX8" fmla="*/ 81442 w 197333"/>
                <a:gd name="connsiteY8" fmla="*/ 54033 h 261183"/>
                <a:gd name="connsiteX9" fmla="*/ 80496 w 197333"/>
                <a:gd name="connsiteY9" fmla="*/ 61804 h 261183"/>
                <a:gd name="connsiteX10" fmla="*/ 80496 w 197333"/>
                <a:gd name="connsiteY10" fmla="*/ 64844 h 261183"/>
                <a:gd name="connsiteX11" fmla="*/ 81265 w 197333"/>
                <a:gd name="connsiteY11" fmla="*/ 76436 h 261183"/>
                <a:gd name="connsiteX12" fmla="*/ 82176 w 197333"/>
                <a:gd name="connsiteY12" fmla="*/ 81534 h 261183"/>
                <a:gd name="connsiteX13" fmla="*/ 82602 w 197333"/>
                <a:gd name="connsiteY13" fmla="*/ 86135 h 261183"/>
                <a:gd name="connsiteX14" fmla="*/ 83240 w 197333"/>
                <a:gd name="connsiteY14" fmla="*/ 95952 h 261183"/>
                <a:gd name="connsiteX15" fmla="*/ 83583 w 197333"/>
                <a:gd name="connsiteY15" fmla="*/ 101488 h 261183"/>
                <a:gd name="connsiteX16" fmla="*/ 84305 w 197333"/>
                <a:gd name="connsiteY16" fmla="*/ 112997 h 261183"/>
                <a:gd name="connsiteX17" fmla="*/ 84423 w 197333"/>
                <a:gd name="connsiteY17" fmla="*/ 117255 h 261183"/>
                <a:gd name="connsiteX18" fmla="*/ 84423 w 197333"/>
                <a:gd name="connsiteY18" fmla="*/ 130858 h 261183"/>
                <a:gd name="connsiteX19" fmla="*/ 84045 w 197333"/>
                <a:gd name="connsiteY19" fmla="*/ 134632 h 261183"/>
                <a:gd name="connsiteX20" fmla="*/ 83323 w 197333"/>
                <a:gd name="connsiteY20" fmla="*/ 147702 h 261183"/>
                <a:gd name="connsiteX21" fmla="*/ 82696 w 197333"/>
                <a:gd name="connsiteY21" fmla="*/ 152209 h 261183"/>
                <a:gd name="connsiteX22" fmla="*/ 80401 w 197333"/>
                <a:gd name="connsiteY22" fmla="*/ 165125 h 261183"/>
                <a:gd name="connsiteX23" fmla="*/ 78485 w 197333"/>
                <a:gd name="connsiteY23" fmla="*/ 173311 h 261183"/>
                <a:gd name="connsiteX24" fmla="*/ 76120 w 197333"/>
                <a:gd name="connsiteY24" fmla="*/ 182773 h 261183"/>
                <a:gd name="connsiteX25" fmla="*/ 73908 w 197333"/>
                <a:gd name="connsiteY25" fmla="*/ 189977 h 261183"/>
                <a:gd name="connsiteX26" fmla="*/ 69874 w 197333"/>
                <a:gd name="connsiteY26" fmla="*/ 201509 h 261183"/>
                <a:gd name="connsiteX27" fmla="*/ 67899 w 197333"/>
                <a:gd name="connsiteY27" fmla="*/ 206548 h 261183"/>
                <a:gd name="connsiteX28" fmla="*/ 63392 w 197333"/>
                <a:gd name="connsiteY28" fmla="*/ 211859 h 261183"/>
                <a:gd name="connsiteX29" fmla="*/ 61098 w 197333"/>
                <a:gd name="connsiteY29" fmla="*/ 217773 h 261183"/>
                <a:gd name="connsiteX30" fmla="*/ 57880 w 197333"/>
                <a:gd name="connsiteY30" fmla="*/ 224516 h 261183"/>
                <a:gd name="connsiteX31" fmla="*/ 52605 w 197333"/>
                <a:gd name="connsiteY31" fmla="*/ 229081 h 261183"/>
                <a:gd name="connsiteX32" fmla="*/ 49979 w 197333"/>
                <a:gd name="connsiteY32" fmla="*/ 234475 h 261183"/>
                <a:gd name="connsiteX33" fmla="*/ 45247 w 197333"/>
                <a:gd name="connsiteY33" fmla="*/ 240768 h 261183"/>
                <a:gd name="connsiteX34" fmla="*/ 37334 w 197333"/>
                <a:gd name="connsiteY34" fmla="*/ 249663 h 261183"/>
                <a:gd name="connsiteX35" fmla="*/ 36400 w 197333"/>
                <a:gd name="connsiteY35" fmla="*/ 251094 h 261183"/>
                <a:gd name="connsiteX36" fmla="*/ 25210 w 197333"/>
                <a:gd name="connsiteY36" fmla="*/ 258416 h 261183"/>
                <a:gd name="connsiteX37" fmla="*/ 16682 w 197333"/>
                <a:gd name="connsiteY37" fmla="*/ 235185 h 261183"/>
                <a:gd name="connsiteX38" fmla="*/ 2724 w 197333"/>
                <a:gd name="connsiteY38" fmla="*/ 224362 h 261183"/>
                <a:gd name="connsiteX39" fmla="*/ 2097 w 197333"/>
                <a:gd name="connsiteY39" fmla="*/ 215656 h 261183"/>
                <a:gd name="connsiteX40" fmla="*/ 11749 w 197333"/>
                <a:gd name="connsiteY40" fmla="*/ 207506 h 261183"/>
                <a:gd name="connsiteX41" fmla="*/ 14789 w 197333"/>
                <a:gd name="connsiteY41" fmla="*/ 201876 h 261183"/>
                <a:gd name="connsiteX42" fmla="*/ 19674 w 197333"/>
                <a:gd name="connsiteY42" fmla="*/ 190817 h 261183"/>
                <a:gd name="connsiteX43" fmla="*/ 35051 w 197333"/>
                <a:gd name="connsiteY43" fmla="*/ 165977 h 261183"/>
                <a:gd name="connsiteX44" fmla="*/ 37417 w 197333"/>
                <a:gd name="connsiteY44" fmla="*/ 155935 h 261183"/>
                <a:gd name="connsiteX45" fmla="*/ 37926 w 197333"/>
                <a:gd name="connsiteY45" fmla="*/ 152067 h 261183"/>
                <a:gd name="connsiteX46" fmla="*/ 44195 w 197333"/>
                <a:gd name="connsiteY46" fmla="*/ 118332 h 261183"/>
                <a:gd name="connsiteX47" fmla="*/ 47270 w 197333"/>
                <a:gd name="connsiteY47" fmla="*/ 93764 h 261183"/>
                <a:gd name="connsiteX48" fmla="*/ 47885 w 197333"/>
                <a:gd name="connsiteY48" fmla="*/ 79854 h 261183"/>
                <a:gd name="connsiteX49" fmla="*/ 48985 w 197333"/>
                <a:gd name="connsiteY49" fmla="*/ 44061 h 261183"/>
                <a:gd name="connsiteX50" fmla="*/ 55526 w 197333"/>
                <a:gd name="connsiteY50" fmla="*/ 14490 h 261183"/>
                <a:gd name="connsiteX51" fmla="*/ 75978 w 197333"/>
                <a:gd name="connsiteY51" fmla="*/ -982 h 261183"/>
                <a:gd name="connsiteX52" fmla="*/ 87155 w 197333"/>
                <a:gd name="connsiteY52" fmla="*/ -2543 h 261183"/>
                <a:gd name="connsiteX53" fmla="*/ 97434 w 197333"/>
                <a:gd name="connsiteY53" fmla="*/ -1171 h 261183"/>
                <a:gd name="connsiteX54" fmla="*/ 105040 w 197333"/>
                <a:gd name="connsiteY54" fmla="*/ 675 h 261183"/>
                <a:gd name="connsiteX55" fmla="*/ 110954 w 197333"/>
                <a:gd name="connsiteY55" fmla="*/ -35 h 261183"/>
                <a:gd name="connsiteX56" fmla="*/ 114728 w 197333"/>
                <a:gd name="connsiteY56" fmla="*/ -733 h 261183"/>
                <a:gd name="connsiteX57" fmla="*/ 134316 w 197333"/>
                <a:gd name="connsiteY57" fmla="*/ 3123 h 261183"/>
                <a:gd name="connsiteX58" fmla="*/ 160066 w 197333"/>
                <a:gd name="connsiteY58" fmla="*/ 7074 h 261183"/>
                <a:gd name="connsiteX59" fmla="*/ 189732 w 197333"/>
                <a:gd name="connsiteY59" fmla="*/ 7831 h 261183"/>
                <a:gd name="connsiteX60" fmla="*/ 193280 w 197333"/>
                <a:gd name="connsiteY60" fmla="*/ 7831 h 261183"/>
                <a:gd name="connsiteX61" fmla="*/ 195433 w 197333"/>
                <a:gd name="connsiteY61" fmla="*/ 12491 h 261183"/>
                <a:gd name="connsiteX62" fmla="*/ 180541 w 197333"/>
                <a:gd name="connsiteY62" fmla="*/ 18512 h 261183"/>
                <a:gd name="connsiteX63" fmla="*/ 149858 w 197333"/>
                <a:gd name="connsiteY63" fmla="*/ 24331 h 261183"/>
                <a:gd name="connsiteX64" fmla="*/ 135534 w 197333"/>
                <a:gd name="connsiteY64" fmla="*/ 46474 h 261183"/>
                <a:gd name="connsiteX65" fmla="*/ 134848 w 197333"/>
                <a:gd name="connsiteY65" fmla="*/ 50827 h 261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97333" h="261183">
                  <a:moveTo>
                    <a:pt x="134848" y="50827"/>
                  </a:moveTo>
                  <a:cubicBezTo>
                    <a:pt x="133665" y="50673"/>
                    <a:pt x="132482" y="51028"/>
                    <a:pt x="131299" y="49715"/>
                  </a:cubicBezTo>
                  <a:cubicBezTo>
                    <a:pt x="128307" y="46167"/>
                    <a:pt x="122120" y="46285"/>
                    <a:pt x="118939" y="49833"/>
                  </a:cubicBezTo>
                  <a:cubicBezTo>
                    <a:pt x="118016" y="50863"/>
                    <a:pt x="117283" y="51016"/>
                    <a:pt x="116490" y="49940"/>
                  </a:cubicBezTo>
                  <a:cubicBezTo>
                    <a:pt x="115094" y="48095"/>
                    <a:pt x="113687" y="47633"/>
                    <a:pt x="111759" y="49289"/>
                  </a:cubicBezTo>
                  <a:cubicBezTo>
                    <a:pt x="110576" y="50259"/>
                    <a:pt x="109322" y="50319"/>
                    <a:pt x="108553" y="48674"/>
                  </a:cubicBezTo>
                  <a:cubicBezTo>
                    <a:pt x="107666" y="46770"/>
                    <a:pt x="105975" y="46557"/>
                    <a:pt x="104165" y="46439"/>
                  </a:cubicBezTo>
                  <a:cubicBezTo>
                    <a:pt x="98629" y="46309"/>
                    <a:pt x="93093" y="46628"/>
                    <a:pt x="87605" y="47385"/>
                  </a:cubicBezTo>
                  <a:cubicBezTo>
                    <a:pt x="85429" y="47598"/>
                    <a:pt x="81561" y="51679"/>
                    <a:pt x="81442" y="54033"/>
                  </a:cubicBezTo>
                  <a:cubicBezTo>
                    <a:pt x="81312" y="56647"/>
                    <a:pt x="81005" y="59237"/>
                    <a:pt x="80496" y="61804"/>
                  </a:cubicBezTo>
                  <a:cubicBezTo>
                    <a:pt x="80200" y="62798"/>
                    <a:pt x="80200" y="63850"/>
                    <a:pt x="80496" y="64844"/>
                  </a:cubicBezTo>
                  <a:cubicBezTo>
                    <a:pt x="82140" y="68641"/>
                    <a:pt x="81052" y="72568"/>
                    <a:pt x="81265" y="76436"/>
                  </a:cubicBezTo>
                  <a:cubicBezTo>
                    <a:pt x="81371" y="78186"/>
                    <a:pt x="81265" y="79984"/>
                    <a:pt x="82176" y="81534"/>
                  </a:cubicBezTo>
                  <a:cubicBezTo>
                    <a:pt x="82933" y="82941"/>
                    <a:pt x="83087" y="84609"/>
                    <a:pt x="82602" y="86135"/>
                  </a:cubicBezTo>
                  <a:cubicBezTo>
                    <a:pt x="81868" y="89412"/>
                    <a:pt x="81608" y="92771"/>
                    <a:pt x="83240" y="95952"/>
                  </a:cubicBezTo>
                  <a:cubicBezTo>
                    <a:pt x="84009" y="97703"/>
                    <a:pt x="84127" y="99655"/>
                    <a:pt x="83583" y="101488"/>
                  </a:cubicBezTo>
                  <a:cubicBezTo>
                    <a:pt x="82791" y="105368"/>
                    <a:pt x="82401" y="109259"/>
                    <a:pt x="84305" y="112997"/>
                  </a:cubicBezTo>
                  <a:cubicBezTo>
                    <a:pt x="84944" y="114334"/>
                    <a:pt x="84979" y="115883"/>
                    <a:pt x="84423" y="117255"/>
                  </a:cubicBezTo>
                  <a:cubicBezTo>
                    <a:pt x="82874" y="121786"/>
                    <a:pt x="82318" y="126316"/>
                    <a:pt x="84423" y="130858"/>
                  </a:cubicBezTo>
                  <a:cubicBezTo>
                    <a:pt x="84884" y="132112"/>
                    <a:pt x="84743" y="133496"/>
                    <a:pt x="84045" y="134632"/>
                  </a:cubicBezTo>
                  <a:cubicBezTo>
                    <a:pt x="82176" y="138878"/>
                    <a:pt x="81170" y="143242"/>
                    <a:pt x="83323" y="147702"/>
                  </a:cubicBezTo>
                  <a:cubicBezTo>
                    <a:pt x="84163" y="149441"/>
                    <a:pt x="83524" y="150837"/>
                    <a:pt x="82696" y="152209"/>
                  </a:cubicBezTo>
                  <a:cubicBezTo>
                    <a:pt x="80271" y="156053"/>
                    <a:pt x="79443" y="160689"/>
                    <a:pt x="80401" y="165125"/>
                  </a:cubicBezTo>
                  <a:cubicBezTo>
                    <a:pt x="81017" y="168000"/>
                    <a:pt x="80319" y="171004"/>
                    <a:pt x="78485" y="173311"/>
                  </a:cubicBezTo>
                  <a:cubicBezTo>
                    <a:pt x="76463" y="176019"/>
                    <a:pt x="75611" y="179426"/>
                    <a:pt x="76120" y="182773"/>
                  </a:cubicBezTo>
                  <a:cubicBezTo>
                    <a:pt x="76581" y="185387"/>
                    <a:pt x="75753" y="188072"/>
                    <a:pt x="73908" y="189977"/>
                  </a:cubicBezTo>
                  <a:cubicBezTo>
                    <a:pt x="70939" y="193277"/>
                    <a:pt x="69176" y="196956"/>
                    <a:pt x="69874" y="201509"/>
                  </a:cubicBezTo>
                  <a:cubicBezTo>
                    <a:pt x="70217" y="203426"/>
                    <a:pt x="69448" y="205377"/>
                    <a:pt x="67899" y="206548"/>
                  </a:cubicBezTo>
                  <a:cubicBezTo>
                    <a:pt x="66231" y="208169"/>
                    <a:pt x="64717" y="209955"/>
                    <a:pt x="63392" y="211859"/>
                  </a:cubicBezTo>
                  <a:cubicBezTo>
                    <a:pt x="61878" y="213456"/>
                    <a:pt x="61062" y="215574"/>
                    <a:pt x="61098" y="217773"/>
                  </a:cubicBezTo>
                  <a:cubicBezTo>
                    <a:pt x="61322" y="220435"/>
                    <a:pt x="60092" y="223014"/>
                    <a:pt x="57880" y="224516"/>
                  </a:cubicBezTo>
                  <a:cubicBezTo>
                    <a:pt x="55999" y="225864"/>
                    <a:pt x="54616" y="227804"/>
                    <a:pt x="52605" y="229081"/>
                  </a:cubicBezTo>
                  <a:cubicBezTo>
                    <a:pt x="50594" y="230359"/>
                    <a:pt x="50547" y="232571"/>
                    <a:pt x="49979" y="234475"/>
                  </a:cubicBezTo>
                  <a:cubicBezTo>
                    <a:pt x="49375" y="237160"/>
                    <a:pt x="47649" y="239443"/>
                    <a:pt x="45247" y="240768"/>
                  </a:cubicBezTo>
                  <a:cubicBezTo>
                    <a:pt x="41699" y="242743"/>
                    <a:pt x="38411" y="245298"/>
                    <a:pt x="37334" y="249663"/>
                  </a:cubicBezTo>
                  <a:cubicBezTo>
                    <a:pt x="37192" y="250231"/>
                    <a:pt x="36861" y="250739"/>
                    <a:pt x="36400" y="251094"/>
                  </a:cubicBezTo>
                  <a:cubicBezTo>
                    <a:pt x="32792" y="253732"/>
                    <a:pt x="29681" y="257127"/>
                    <a:pt x="25210" y="258416"/>
                  </a:cubicBezTo>
                  <a:cubicBezTo>
                    <a:pt x="24619" y="249852"/>
                    <a:pt x="22572" y="241998"/>
                    <a:pt x="16682" y="235185"/>
                  </a:cubicBezTo>
                  <a:cubicBezTo>
                    <a:pt x="12814" y="230667"/>
                    <a:pt x="8059" y="226988"/>
                    <a:pt x="2724" y="224362"/>
                  </a:cubicBezTo>
                  <a:cubicBezTo>
                    <a:pt x="-2066" y="221996"/>
                    <a:pt x="-2267" y="218933"/>
                    <a:pt x="2097" y="215656"/>
                  </a:cubicBezTo>
                  <a:cubicBezTo>
                    <a:pt x="5528" y="213208"/>
                    <a:pt x="8757" y="210475"/>
                    <a:pt x="11749" y="207506"/>
                  </a:cubicBezTo>
                  <a:cubicBezTo>
                    <a:pt x="13346" y="206004"/>
                    <a:pt x="14411" y="204029"/>
                    <a:pt x="14789" y="201876"/>
                  </a:cubicBezTo>
                  <a:cubicBezTo>
                    <a:pt x="15511" y="197855"/>
                    <a:pt x="17190" y="194058"/>
                    <a:pt x="19674" y="190817"/>
                  </a:cubicBezTo>
                  <a:cubicBezTo>
                    <a:pt x="25435" y="182951"/>
                    <a:pt x="30580" y="174647"/>
                    <a:pt x="35051" y="165977"/>
                  </a:cubicBezTo>
                  <a:cubicBezTo>
                    <a:pt x="36766" y="162913"/>
                    <a:pt x="37583" y="159436"/>
                    <a:pt x="37417" y="155935"/>
                  </a:cubicBezTo>
                  <a:cubicBezTo>
                    <a:pt x="37358" y="154622"/>
                    <a:pt x="37535" y="153320"/>
                    <a:pt x="37926" y="152067"/>
                  </a:cubicBezTo>
                  <a:cubicBezTo>
                    <a:pt x="40693" y="140960"/>
                    <a:pt x="42787" y="129699"/>
                    <a:pt x="44195" y="118332"/>
                  </a:cubicBezTo>
                  <a:cubicBezTo>
                    <a:pt x="45377" y="110182"/>
                    <a:pt x="46714" y="102032"/>
                    <a:pt x="47270" y="93764"/>
                  </a:cubicBezTo>
                  <a:cubicBezTo>
                    <a:pt x="47578" y="89127"/>
                    <a:pt x="47921" y="84491"/>
                    <a:pt x="47885" y="79854"/>
                  </a:cubicBezTo>
                  <a:cubicBezTo>
                    <a:pt x="47779" y="67907"/>
                    <a:pt x="48808" y="56008"/>
                    <a:pt x="48985" y="44061"/>
                  </a:cubicBezTo>
                  <a:cubicBezTo>
                    <a:pt x="49139" y="33912"/>
                    <a:pt x="51907" y="24024"/>
                    <a:pt x="55526" y="14490"/>
                  </a:cubicBezTo>
                  <a:cubicBezTo>
                    <a:pt x="59146" y="4956"/>
                    <a:pt x="66397" y="663"/>
                    <a:pt x="75978" y="-982"/>
                  </a:cubicBezTo>
                  <a:cubicBezTo>
                    <a:pt x="79692" y="-1620"/>
                    <a:pt x="83453" y="-1750"/>
                    <a:pt x="87155" y="-2543"/>
                  </a:cubicBezTo>
                  <a:cubicBezTo>
                    <a:pt x="90609" y="-3288"/>
                    <a:pt x="94051" y="-2010"/>
                    <a:pt x="97434" y="-1171"/>
                  </a:cubicBezTo>
                  <a:cubicBezTo>
                    <a:pt x="99966" y="-556"/>
                    <a:pt x="102473" y="189"/>
                    <a:pt x="105040" y="675"/>
                  </a:cubicBezTo>
                  <a:cubicBezTo>
                    <a:pt x="107027" y="1159"/>
                    <a:pt x="109133" y="911"/>
                    <a:pt x="110954" y="-35"/>
                  </a:cubicBezTo>
                  <a:cubicBezTo>
                    <a:pt x="112054" y="-792"/>
                    <a:pt x="113426" y="-1041"/>
                    <a:pt x="114728" y="-733"/>
                  </a:cubicBezTo>
                  <a:cubicBezTo>
                    <a:pt x="121186" y="911"/>
                    <a:pt x="127715" y="2200"/>
                    <a:pt x="134316" y="3123"/>
                  </a:cubicBezTo>
                  <a:cubicBezTo>
                    <a:pt x="142867" y="4578"/>
                    <a:pt x="151443" y="5938"/>
                    <a:pt x="160066" y="7074"/>
                  </a:cubicBezTo>
                  <a:cubicBezTo>
                    <a:pt x="169966" y="8387"/>
                    <a:pt x="179855" y="7440"/>
                    <a:pt x="189732" y="7831"/>
                  </a:cubicBezTo>
                  <a:cubicBezTo>
                    <a:pt x="190915" y="7831"/>
                    <a:pt x="192097" y="7736"/>
                    <a:pt x="193280" y="7831"/>
                  </a:cubicBezTo>
                  <a:cubicBezTo>
                    <a:pt x="196367" y="8209"/>
                    <a:pt x="197101" y="9865"/>
                    <a:pt x="195433" y="12491"/>
                  </a:cubicBezTo>
                  <a:cubicBezTo>
                    <a:pt x="191825" y="18204"/>
                    <a:pt x="187330" y="20073"/>
                    <a:pt x="180541" y="18512"/>
                  </a:cubicBezTo>
                  <a:cubicBezTo>
                    <a:pt x="169446" y="15969"/>
                    <a:pt x="159120" y="17601"/>
                    <a:pt x="149858" y="24331"/>
                  </a:cubicBezTo>
                  <a:cubicBezTo>
                    <a:pt x="142323" y="29512"/>
                    <a:pt x="137166" y="37485"/>
                    <a:pt x="135534" y="46474"/>
                  </a:cubicBezTo>
                  <a:cubicBezTo>
                    <a:pt x="135451" y="48000"/>
                    <a:pt x="134635" y="49349"/>
                    <a:pt x="134848" y="50827"/>
                  </a:cubicBezTo>
                  <a:close/>
                </a:path>
              </a:pathLst>
            </a:custGeom>
            <a:solidFill>
              <a:srgbClr val="020202"/>
            </a:solidFill>
            <a:ln w="1171" cap="flat">
              <a:noFill/>
              <a:prstDash val="solid"/>
              <a:miter/>
            </a:ln>
          </p:spPr>
          <p:txBody>
            <a:bodyPr rtlCol="0" anchor="ctr"/>
            <a:lstStyle/>
            <a:p>
              <a:endParaRPr lang="es-CO"/>
            </a:p>
          </p:txBody>
        </p:sp>
        <p:sp>
          <p:nvSpPr>
            <p:cNvPr id="422" name="Freeform: Shape 421">
              <a:extLst>
                <a:ext uri="{FF2B5EF4-FFF2-40B4-BE49-F238E27FC236}">
                  <a16:creationId xmlns:a16="http://schemas.microsoft.com/office/drawing/2014/main" id="{AD8C1B58-A472-E162-F6D9-41106B6781D6}"/>
                </a:ext>
              </a:extLst>
            </p:cNvPr>
            <p:cNvSpPr/>
            <p:nvPr/>
          </p:nvSpPr>
          <p:spPr>
            <a:xfrm rot="19975584">
              <a:off x="12665076" y="6563801"/>
              <a:ext cx="105077" cy="111175"/>
            </a:xfrm>
            <a:custGeom>
              <a:avLst/>
              <a:gdLst>
                <a:gd name="connsiteX0" fmla="*/ 95502 w 105077"/>
                <a:gd name="connsiteY0" fmla="*/ 97704 h 111175"/>
                <a:gd name="connsiteX1" fmla="*/ 93231 w 105077"/>
                <a:gd name="connsiteY1" fmla="*/ 102530 h 111175"/>
                <a:gd name="connsiteX2" fmla="*/ 88086 w 105077"/>
                <a:gd name="connsiteY2" fmla="*/ 103228 h 111175"/>
                <a:gd name="connsiteX3" fmla="*/ 59378 w 105077"/>
                <a:gd name="connsiteY3" fmla="*/ 108066 h 111175"/>
                <a:gd name="connsiteX4" fmla="*/ 36443 w 105077"/>
                <a:gd name="connsiteY4" fmla="*/ 106209 h 111175"/>
                <a:gd name="connsiteX5" fmla="*/ 22852 w 105077"/>
                <a:gd name="connsiteY5" fmla="*/ 103216 h 111175"/>
                <a:gd name="connsiteX6" fmla="*/ 18381 w 105077"/>
                <a:gd name="connsiteY6" fmla="*/ 98733 h 111175"/>
                <a:gd name="connsiteX7" fmla="*/ 15779 w 105077"/>
                <a:gd name="connsiteY7" fmla="*/ 93801 h 111175"/>
                <a:gd name="connsiteX8" fmla="*/ 6860 w 105077"/>
                <a:gd name="connsiteY8" fmla="*/ 93103 h 111175"/>
                <a:gd name="connsiteX9" fmla="*/ 4494 w 105077"/>
                <a:gd name="connsiteY9" fmla="*/ 95670 h 111175"/>
                <a:gd name="connsiteX10" fmla="*/ 1857 w 105077"/>
                <a:gd name="connsiteY10" fmla="*/ 97527 h 111175"/>
                <a:gd name="connsiteX11" fmla="*/ -852 w 105077"/>
                <a:gd name="connsiteY11" fmla="*/ 94499 h 111175"/>
                <a:gd name="connsiteX12" fmla="*/ -1030 w 105077"/>
                <a:gd name="connsiteY12" fmla="*/ 92322 h 111175"/>
                <a:gd name="connsiteX13" fmla="*/ 2696 w 105077"/>
                <a:gd name="connsiteY13" fmla="*/ 59309 h 111175"/>
                <a:gd name="connsiteX14" fmla="*/ 17222 w 105077"/>
                <a:gd name="connsiteY14" fmla="*/ 18738 h 111175"/>
                <a:gd name="connsiteX15" fmla="*/ 45811 w 105077"/>
                <a:gd name="connsiteY15" fmla="*/ -1040 h 111175"/>
                <a:gd name="connsiteX16" fmla="*/ 91942 w 105077"/>
                <a:gd name="connsiteY16" fmla="*/ -1312 h 111175"/>
                <a:gd name="connsiteX17" fmla="*/ 95762 w 105077"/>
                <a:gd name="connsiteY17" fmla="*/ -424 h 111175"/>
                <a:gd name="connsiteX18" fmla="*/ 103676 w 105077"/>
                <a:gd name="connsiteY18" fmla="*/ 12977 h 111175"/>
                <a:gd name="connsiteX19" fmla="*/ 102043 w 105077"/>
                <a:gd name="connsiteY19" fmla="*/ 21104 h 111175"/>
                <a:gd name="connsiteX20" fmla="*/ 98495 w 105077"/>
                <a:gd name="connsiteY20" fmla="*/ 53679 h 111175"/>
                <a:gd name="connsiteX21" fmla="*/ 97430 w 105077"/>
                <a:gd name="connsiteY21" fmla="*/ 72876 h 111175"/>
                <a:gd name="connsiteX22" fmla="*/ 95502 w 105077"/>
                <a:gd name="connsiteY22" fmla="*/ 97704 h 111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5077" h="111175">
                  <a:moveTo>
                    <a:pt x="95502" y="97704"/>
                  </a:moveTo>
                  <a:cubicBezTo>
                    <a:pt x="93728" y="98887"/>
                    <a:pt x="95502" y="101797"/>
                    <a:pt x="93231" y="102530"/>
                  </a:cubicBezTo>
                  <a:cubicBezTo>
                    <a:pt x="91528" y="102873"/>
                    <a:pt x="89813" y="103110"/>
                    <a:pt x="88086" y="103228"/>
                  </a:cubicBezTo>
                  <a:cubicBezTo>
                    <a:pt x="78517" y="104849"/>
                    <a:pt x="68995" y="106848"/>
                    <a:pt x="59378" y="108066"/>
                  </a:cubicBezTo>
                  <a:cubicBezTo>
                    <a:pt x="51702" y="109048"/>
                    <a:pt x="44001" y="107759"/>
                    <a:pt x="36443" y="106209"/>
                  </a:cubicBezTo>
                  <a:cubicBezTo>
                    <a:pt x="31901" y="105275"/>
                    <a:pt x="27430" y="103961"/>
                    <a:pt x="22852" y="103216"/>
                  </a:cubicBezTo>
                  <a:cubicBezTo>
                    <a:pt x="20439" y="103086"/>
                    <a:pt x="18499" y="101146"/>
                    <a:pt x="18381" y="98733"/>
                  </a:cubicBezTo>
                  <a:cubicBezTo>
                    <a:pt x="18073" y="96853"/>
                    <a:pt x="17163" y="95114"/>
                    <a:pt x="15779" y="93801"/>
                  </a:cubicBezTo>
                  <a:cubicBezTo>
                    <a:pt x="13094" y="91045"/>
                    <a:pt x="9864" y="90726"/>
                    <a:pt x="6860" y="93103"/>
                  </a:cubicBezTo>
                  <a:cubicBezTo>
                    <a:pt x="5949" y="93837"/>
                    <a:pt x="5157" y="94700"/>
                    <a:pt x="4494" y="95670"/>
                  </a:cubicBezTo>
                  <a:cubicBezTo>
                    <a:pt x="3808" y="96640"/>
                    <a:pt x="3311" y="97834"/>
                    <a:pt x="1857" y="97527"/>
                  </a:cubicBezTo>
                  <a:cubicBezTo>
                    <a:pt x="366" y="97255"/>
                    <a:pt x="-746" y="96013"/>
                    <a:pt x="-852" y="94499"/>
                  </a:cubicBezTo>
                  <a:cubicBezTo>
                    <a:pt x="-947" y="93777"/>
                    <a:pt x="-970" y="93044"/>
                    <a:pt x="-1030" y="92322"/>
                  </a:cubicBezTo>
                  <a:cubicBezTo>
                    <a:pt x="153" y="81310"/>
                    <a:pt x="745" y="70192"/>
                    <a:pt x="2696" y="59309"/>
                  </a:cubicBezTo>
                  <a:cubicBezTo>
                    <a:pt x="5121" y="45044"/>
                    <a:pt x="10042" y="31311"/>
                    <a:pt x="17222" y="18738"/>
                  </a:cubicBezTo>
                  <a:cubicBezTo>
                    <a:pt x="23597" y="7808"/>
                    <a:pt x="33415" y="1516"/>
                    <a:pt x="45811" y="-1040"/>
                  </a:cubicBezTo>
                  <a:cubicBezTo>
                    <a:pt x="61188" y="-4210"/>
                    <a:pt x="76565" y="-2222"/>
                    <a:pt x="91942" y="-1312"/>
                  </a:cubicBezTo>
                  <a:cubicBezTo>
                    <a:pt x="93243" y="-1170"/>
                    <a:pt x="94532" y="-874"/>
                    <a:pt x="95762" y="-424"/>
                  </a:cubicBezTo>
                  <a:cubicBezTo>
                    <a:pt x="102457" y="1646"/>
                    <a:pt x="105095" y="6117"/>
                    <a:pt x="103676" y="12977"/>
                  </a:cubicBezTo>
                  <a:cubicBezTo>
                    <a:pt x="103120" y="15686"/>
                    <a:pt x="102564" y="18395"/>
                    <a:pt x="102043" y="21104"/>
                  </a:cubicBezTo>
                  <a:cubicBezTo>
                    <a:pt x="99973" y="31867"/>
                    <a:pt x="99678" y="42820"/>
                    <a:pt x="98495" y="53679"/>
                  </a:cubicBezTo>
                  <a:cubicBezTo>
                    <a:pt x="97844" y="60019"/>
                    <a:pt x="97478" y="66454"/>
                    <a:pt x="97430" y="72876"/>
                  </a:cubicBezTo>
                  <a:cubicBezTo>
                    <a:pt x="97347" y="81192"/>
                    <a:pt x="96709" y="89483"/>
                    <a:pt x="95502" y="97704"/>
                  </a:cubicBezTo>
                  <a:close/>
                </a:path>
              </a:pathLst>
            </a:custGeom>
            <a:solidFill>
              <a:srgbClr val="53FED8"/>
            </a:solidFill>
            <a:ln w="1171" cap="flat">
              <a:noFill/>
              <a:prstDash val="solid"/>
              <a:miter/>
            </a:ln>
          </p:spPr>
          <p:txBody>
            <a:bodyPr rtlCol="0" anchor="ctr"/>
            <a:lstStyle/>
            <a:p>
              <a:endParaRPr lang="es-CO"/>
            </a:p>
          </p:txBody>
        </p:sp>
        <p:sp>
          <p:nvSpPr>
            <p:cNvPr id="423" name="Freeform: Shape 422">
              <a:extLst>
                <a:ext uri="{FF2B5EF4-FFF2-40B4-BE49-F238E27FC236}">
                  <a16:creationId xmlns:a16="http://schemas.microsoft.com/office/drawing/2014/main" id="{752657B8-2766-B462-8C7E-04975BC265C6}"/>
                </a:ext>
              </a:extLst>
            </p:cNvPr>
            <p:cNvSpPr/>
            <p:nvPr/>
          </p:nvSpPr>
          <p:spPr>
            <a:xfrm rot="19975584">
              <a:off x="13019325" y="6808562"/>
              <a:ext cx="27300" cy="332994"/>
            </a:xfrm>
            <a:custGeom>
              <a:avLst/>
              <a:gdLst>
                <a:gd name="connsiteX0" fmla="*/ 781 w 27300"/>
                <a:gd name="connsiteY0" fmla="*/ -2768 h 332994"/>
                <a:gd name="connsiteX1" fmla="*/ 355 w 27300"/>
                <a:gd name="connsiteY1" fmla="*/ 20889 h 332994"/>
                <a:gd name="connsiteX2" fmla="*/ 1242 w 27300"/>
                <a:gd name="connsiteY2" fmla="*/ 43151 h 332994"/>
                <a:gd name="connsiteX3" fmla="*/ 1478 w 27300"/>
                <a:gd name="connsiteY3" fmla="*/ 44877 h 332994"/>
                <a:gd name="connsiteX4" fmla="*/ 2519 w 27300"/>
                <a:gd name="connsiteY4" fmla="*/ 69788 h 332994"/>
                <a:gd name="connsiteX5" fmla="*/ 3560 w 27300"/>
                <a:gd name="connsiteY5" fmla="*/ 105652 h 332994"/>
                <a:gd name="connsiteX6" fmla="*/ 6174 w 27300"/>
                <a:gd name="connsiteY6" fmla="*/ 150150 h 332994"/>
                <a:gd name="connsiteX7" fmla="*/ 8741 w 27300"/>
                <a:gd name="connsiteY7" fmla="*/ 183270 h 332994"/>
                <a:gd name="connsiteX8" fmla="*/ 14407 w 27300"/>
                <a:gd name="connsiteY8" fmla="*/ 226550 h 332994"/>
                <a:gd name="connsiteX9" fmla="*/ 19233 w 27300"/>
                <a:gd name="connsiteY9" fmla="*/ 258937 h 332994"/>
                <a:gd name="connsiteX10" fmla="*/ 21031 w 27300"/>
                <a:gd name="connsiteY10" fmla="*/ 282014 h 332994"/>
                <a:gd name="connsiteX11" fmla="*/ 23006 w 27300"/>
                <a:gd name="connsiteY11" fmla="*/ 301578 h 332994"/>
                <a:gd name="connsiteX12" fmla="*/ 23905 w 27300"/>
                <a:gd name="connsiteY12" fmla="*/ 312034 h 332994"/>
                <a:gd name="connsiteX13" fmla="*/ 26271 w 27300"/>
                <a:gd name="connsiteY13" fmla="*/ 330226 h 332994"/>
                <a:gd name="connsiteX14" fmla="*/ 24130 w 27300"/>
                <a:gd name="connsiteY14" fmla="*/ 322006 h 332994"/>
                <a:gd name="connsiteX15" fmla="*/ 22687 w 27300"/>
                <a:gd name="connsiteY15" fmla="*/ 308628 h 332994"/>
                <a:gd name="connsiteX16" fmla="*/ 21670 w 27300"/>
                <a:gd name="connsiteY16" fmla="*/ 299544 h 332994"/>
                <a:gd name="connsiteX17" fmla="*/ 19044 w 27300"/>
                <a:gd name="connsiteY17" fmla="*/ 270966 h 332994"/>
                <a:gd name="connsiteX18" fmla="*/ 15046 w 27300"/>
                <a:gd name="connsiteY18" fmla="*/ 244790 h 332994"/>
                <a:gd name="connsiteX19" fmla="*/ 12100 w 27300"/>
                <a:gd name="connsiteY19" fmla="*/ 224149 h 332994"/>
                <a:gd name="connsiteX20" fmla="*/ 10030 w 27300"/>
                <a:gd name="connsiteY20" fmla="*/ 210416 h 332994"/>
                <a:gd name="connsiteX21" fmla="*/ 7771 w 27300"/>
                <a:gd name="connsiteY21" fmla="*/ 190568 h 332994"/>
                <a:gd name="connsiteX22" fmla="*/ 6659 w 27300"/>
                <a:gd name="connsiteY22" fmla="*/ 181105 h 332994"/>
                <a:gd name="connsiteX23" fmla="*/ 5216 w 27300"/>
                <a:gd name="connsiteY23" fmla="*/ 166840 h 332994"/>
                <a:gd name="connsiteX24" fmla="*/ 5145 w 27300"/>
                <a:gd name="connsiteY24" fmla="*/ 165965 h 332994"/>
                <a:gd name="connsiteX25" fmla="*/ 3962 w 27300"/>
                <a:gd name="connsiteY25" fmla="*/ 144674 h 332994"/>
                <a:gd name="connsiteX26" fmla="*/ 2519 w 27300"/>
                <a:gd name="connsiteY26" fmla="*/ 124731 h 332994"/>
                <a:gd name="connsiteX27" fmla="*/ 2519 w 27300"/>
                <a:gd name="connsiteY27" fmla="*/ 123856 h 332994"/>
                <a:gd name="connsiteX28" fmla="*/ 1431 w 27300"/>
                <a:gd name="connsiteY28" fmla="*/ 101666 h 332994"/>
                <a:gd name="connsiteX29" fmla="*/ 615 w 27300"/>
                <a:gd name="connsiteY29" fmla="*/ 62809 h 332994"/>
                <a:gd name="connsiteX30" fmla="*/ -864 w 27300"/>
                <a:gd name="connsiteY30" fmla="*/ 22758 h 332994"/>
                <a:gd name="connsiteX31" fmla="*/ -118 w 27300"/>
                <a:gd name="connsiteY31" fmla="*/ -343 h 332994"/>
                <a:gd name="connsiteX32" fmla="*/ 781 w 27300"/>
                <a:gd name="connsiteY32" fmla="*/ -2768 h 332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300" h="332994">
                  <a:moveTo>
                    <a:pt x="781" y="-2768"/>
                  </a:moveTo>
                  <a:cubicBezTo>
                    <a:pt x="710" y="5098"/>
                    <a:pt x="331" y="12988"/>
                    <a:pt x="355" y="20889"/>
                  </a:cubicBezTo>
                  <a:cubicBezTo>
                    <a:pt x="355" y="28294"/>
                    <a:pt x="225" y="35770"/>
                    <a:pt x="1242" y="43151"/>
                  </a:cubicBezTo>
                  <a:cubicBezTo>
                    <a:pt x="1372" y="43718"/>
                    <a:pt x="1443" y="44298"/>
                    <a:pt x="1478" y="44877"/>
                  </a:cubicBezTo>
                  <a:cubicBezTo>
                    <a:pt x="1289" y="53157"/>
                    <a:pt x="2791" y="61437"/>
                    <a:pt x="2519" y="69788"/>
                  </a:cubicBezTo>
                  <a:cubicBezTo>
                    <a:pt x="2129" y="81758"/>
                    <a:pt x="2922" y="93717"/>
                    <a:pt x="3560" y="105652"/>
                  </a:cubicBezTo>
                  <a:cubicBezTo>
                    <a:pt x="4353" y="120485"/>
                    <a:pt x="5346" y="135318"/>
                    <a:pt x="6174" y="150150"/>
                  </a:cubicBezTo>
                  <a:cubicBezTo>
                    <a:pt x="6801" y="161186"/>
                    <a:pt x="7653" y="172234"/>
                    <a:pt x="8741" y="183270"/>
                  </a:cubicBezTo>
                  <a:cubicBezTo>
                    <a:pt x="10149" y="197760"/>
                    <a:pt x="12041" y="212191"/>
                    <a:pt x="14407" y="226550"/>
                  </a:cubicBezTo>
                  <a:cubicBezTo>
                    <a:pt x="16205" y="237314"/>
                    <a:pt x="17506" y="248161"/>
                    <a:pt x="19233" y="258937"/>
                  </a:cubicBezTo>
                  <a:cubicBezTo>
                    <a:pt x="20262" y="266589"/>
                    <a:pt x="20853" y="274290"/>
                    <a:pt x="21031" y="282014"/>
                  </a:cubicBezTo>
                  <a:cubicBezTo>
                    <a:pt x="21338" y="288555"/>
                    <a:pt x="22072" y="295096"/>
                    <a:pt x="23006" y="301578"/>
                  </a:cubicBezTo>
                  <a:cubicBezTo>
                    <a:pt x="23515" y="305067"/>
                    <a:pt x="23621" y="308557"/>
                    <a:pt x="23905" y="312034"/>
                  </a:cubicBezTo>
                  <a:cubicBezTo>
                    <a:pt x="24390" y="318150"/>
                    <a:pt x="25703" y="324135"/>
                    <a:pt x="26271" y="330226"/>
                  </a:cubicBezTo>
                  <a:cubicBezTo>
                    <a:pt x="24343" y="327861"/>
                    <a:pt x="24603" y="324797"/>
                    <a:pt x="24130" y="322006"/>
                  </a:cubicBezTo>
                  <a:cubicBezTo>
                    <a:pt x="23373" y="317570"/>
                    <a:pt x="22462" y="313134"/>
                    <a:pt x="22687" y="308628"/>
                  </a:cubicBezTo>
                  <a:cubicBezTo>
                    <a:pt x="22651" y="305576"/>
                    <a:pt x="22308" y="302524"/>
                    <a:pt x="21670" y="299544"/>
                  </a:cubicBezTo>
                  <a:cubicBezTo>
                    <a:pt x="20215" y="290081"/>
                    <a:pt x="20203" y="280464"/>
                    <a:pt x="19044" y="270966"/>
                  </a:cubicBezTo>
                  <a:cubicBezTo>
                    <a:pt x="17967" y="262213"/>
                    <a:pt x="16347" y="253519"/>
                    <a:pt x="15046" y="244790"/>
                  </a:cubicBezTo>
                  <a:cubicBezTo>
                    <a:pt x="14005" y="237917"/>
                    <a:pt x="13106" y="231033"/>
                    <a:pt x="12100" y="224149"/>
                  </a:cubicBezTo>
                  <a:cubicBezTo>
                    <a:pt x="11438" y="219571"/>
                    <a:pt x="10622" y="215006"/>
                    <a:pt x="10030" y="210416"/>
                  </a:cubicBezTo>
                  <a:cubicBezTo>
                    <a:pt x="9179" y="203804"/>
                    <a:pt x="7890" y="197240"/>
                    <a:pt x="7771" y="190568"/>
                  </a:cubicBezTo>
                  <a:cubicBezTo>
                    <a:pt x="7641" y="187386"/>
                    <a:pt x="7263" y="184228"/>
                    <a:pt x="6659" y="181105"/>
                  </a:cubicBezTo>
                  <a:cubicBezTo>
                    <a:pt x="5867" y="176374"/>
                    <a:pt x="6659" y="171477"/>
                    <a:pt x="5216" y="166840"/>
                  </a:cubicBezTo>
                  <a:cubicBezTo>
                    <a:pt x="5134" y="166556"/>
                    <a:pt x="5110" y="166261"/>
                    <a:pt x="5145" y="165965"/>
                  </a:cubicBezTo>
                  <a:cubicBezTo>
                    <a:pt x="5618" y="158868"/>
                    <a:pt x="4530" y="151771"/>
                    <a:pt x="3962" y="144674"/>
                  </a:cubicBezTo>
                  <a:cubicBezTo>
                    <a:pt x="3478" y="138038"/>
                    <a:pt x="4093" y="131284"/>
                    <a:pt x="2519" y="124731"/>
                  </a:cubicBezTo>
                  <a:cubicBezTo>
                    <a:pt x="2484" y="124435"/>
                    <a:pt x="2484" y="124152"/>
                    <a:pt x="2519" y="123856"/>
                  </a:cubicBezTo>
                  <a:cubicBezTo>
                    <a:pt x="3075" y="116416"/>
                    <a:pt x="1987" y="109023"/>
                    <a:pt x="1431" y="101666"/>
                  </a:cubicBezTo>
                  <a:cubicBezTo>
                    <a:pt x="461" y="88654"/>
                    <a:pt x="1431" y="75726"/>
                    <a:pt x="615" y="62809"/>
                  </a:cubicBezTo>
                  <a:cubicBezTo>
                    <a:pt x="-248" y="49467"/>
                    <a:pt x="-1479" y="36124"/>
                    <a:pt x="-864" y="22758"/>
                  </a:cubicBezTo>
                  <a:cubicBezTo>
                    <a:pt x="-509" y="15058"/>
                    <a:pt x="-201" y="7381"/>
                    <a:pt x="-118" y="-343"/>
                  </a:cubicBezTo>
                  <a:cubicBezTo>
                    <a:pt x="-284" y="-1253"/>
                    <a:pt x="59" y="-2176"/>
                    <a:pt x="781" y="-2768"/>
                  </a:cubicBezTo>
                  <a:close/>
                </a:path>
              </a:pathLst>
            </a:custGeom>
            <a:solidFill>
              <a:srgbClr val="270000"/>
            </a:solidFill>
            <a:ln w="1171" cap="flat">
              <a:noFill/>
              <a:prstDash val="solid"/>
              <a:miter/>
            </a:ln>
          </p:spPr>
          <p:txBody>
            <a:bodyPr rtlCol="0" anchor="ctr"/>
            <a:lstStyle/>
            <a:p>
              <a:endParaRPr lang="es-CO"/>
            </a:p>
          </p:txBody>
        </p:sp>
        <p:sp>
          <p:nvSpPr>
            <p:cNvPr id="424" name="Freeform: Shape 423">
              <a:extLst>
                <a:ext uri="{FF2B5EF4-FFF2-40B4-BE49-F238E27FC236}">
                  <a16:creationId xmlns:a16="http://schemas.microsoft.com/office/drawing/2014/main" id="{77BD3FBB-B30E-915F-B6FA-1B0550891F84}"/>
                </a:ext>
              </a:extLst>
            </p:cNvPr>
            <p:cNvSpPr/>
            <p:nvPr/>
          </p:nvSpPr>
          <p:spPr>
            <a:xfrm rot="19975584">
              <a:off x="13475048" y="6425211"/>
              <a:ext cx="854" cy="1738"/>
            </a:xfrm>
            <a:custGeom>
              <a:avLst/>
              <a:gdLst>
                <a:gd name="connsiteX0" fmla="*/ -1019 w 854"/>
                <a:gd name="connsiteY0" fmla="*/ -2768 h 1738"/>
                <a:gd name="connsiteX1" fmla="*/ -203 w 854"/>
                <a:gd name="connsiteY1" fmla="*/ -1029 h 1738"/>
                <a:gd name="connsiteX2" fmla="*/ -1019 w 854"/>
                <a:gd name="connsiteY2" fmla="*/ -2768 h 1738"/>
              </a:gdLst>
              <a:ahLst/>
              <a:cxnLst>
                <a:cxn ang="0">
                  <a:pos x="connsiteX0" y="connsiteY0"/>
                </a:cxn>
                <a:cxn ang="0">
                  <a:pos x="connsiteX1" y="connsiteY1"/>
                </a:cxn>
                <a:cxn ang="0">
                  <a:pos x="connsiteX2" y="connsiteY2"/>
                </a:cxn>
              </a:cxnLst>
              <a:rect l="l" t="t" r="r" b="b"/>
              <a:pathLst>
                <a:path w="854" h="1738">
                  <a:moveTo>
                    <a:pt x="-1019" y="-2768"/>
                  </a:moveTo>
                  <a:cubicBezTo>
                    <a:pt x="-404" y="-2424"/>
                    <a:pt x="-73" y="-1727"/>
                    <a:pt x="-203" y="-1029"/>
                  </a:cubicBezTo>
                  <a:cubicBezTo>
                    <a:pt x="-783" y="-1407"/>
                    <a:pt x="-1090" y="-2081"/>
                    <a:pt x="-1019" y="-2768"/>
                  </a:cubicBezTo>
                  <a:close/>
                </a:path>
              </a:pathLst>
            </a:custGeom>
            <a:solidFill>
              <a:srgbClr val="020202"/>
            </a:solidFill>
            <a:ln w="1171" cap="flat">
              <a:noFill/>
              <a:prstDash val="solid"/>
              <a:miter/>
            </a:ln>
          </p:spPr>
          <p:txBody>
            <a:bodyPr rtlCol="0" anchor="ctr"/>
            <a:lstStyle/>
            <a:p>
              <a:endParaRPr lang="es-CO"/>
            </a:p>
          </p:txBody>
        </p:sp>
        <p:sp>
          <p:nvSpPr>
            <p:cNvPr id="425" name="Freeform: Shape 424">
              <a:extLst>
                <a:ext uri="{FF2B5EF4-FFF2-40B4-BE49-F238E27FC236}">
                  <a16:creationId xmlns:a16="http://schemas.microsoft.com/office/drawing/2014/main" id="{1CE467E9-D295-E9E8-0C77-4BD73C4CED21}"/>
                </a:ext>
              </a:extLst>
            </p:cNvPr>
            <p:cNvSpPr/>
            <p:nvPr/>
          </p:nvSpPr>
          <p:spPr>
            <a:xfrm rot="19975584">
              <a:off x="13425462" y="6355096"/>
              <a:ext cx="864" cy="1750"/>
            </a:xfrm>
            <a:custGeom>
              <a:avLst/>
              <a:gdLst>
                <a:gd name="connsiteX0" fmla="*/ -1017 w 864"/>
                <a:gd name="connsiteY0" fmla="*/ -2768 h 1750"/>
                <a:gd name="connsiteX1" fmla="*/ -189 w 864"/>
                <a:gd name="connsiteY1" fmla="*/ -1017 h 1750"/>
                <a:gd name="connsiteX2" fmla="*/ -1017 w 864"/>
                <a:gd name="connsiteY2" fmla="*/ -2768 h 1750"/>
              </a:gdLst>
              <a:ahLst/>
              <a:cxnLst>
                <a:cxn ang="0">
                  <a:pos x="connsiteX0" y="connsiteY0"/>
                </a:cxn>
                <a:cxn ang="0">
                  <a:pos x="connsiteX1" y="connsiteY1"/>
                </a:cxn>
                <a:cxn ang="0">
                  <a:pos x="connsiteX2" y="connsiteY2"/>
                </a:cxn>
              </a:cxnLst>
              <a:rect l="l" t="t" r="r" b="b"/>
              <a:pathLst>
                <a:path w="864" h="1750">
                  <a:moveTo>
                    <a:pt x="-1017" y="-2768"/>
                  </a:moveTo>
                  <a:cubicBezTo>
                    <a:pt x="-402" y="-2413"/>
                    <a:pt x="-71" y="-1715"/>
                    <a:pt x="-189" y="-1017"/>
                  </a:cubicBezTo>
                  <a:cubicBezTo>
                    <a:pt x="-769" y="-1395"/>
                    <a:pt x="-1100" y="-2070"/>
                    <a:pt x="-1017" y="-2768"/>
                  </a:cubicBezTo>
                  <a:close/>
                </a:path>
              </a:pathLst>
            </a:custGeom>
            <a:solidFill>
              <a:srgbClr val="020202"/>
            </a:solidFill>
            <a:ln w="1171" cap="flat">
              <a:noFill/>
              <a:prstDash val="solid"/>
              <a:miter/>
            </a:ln>
          </p:spPr>
          <p:txBody>
            <a:bodyPr rtlCol="0" anchor="ctr"/>
            <a:lstStyle/>
            <a:p>
              <a:endParaRPr lang="es-CO"/>
            </a:p>
          </p:txBody>
        </p:sp>
        <p:sp>
          <p:nvSpPr>
            <p:cNvPr id="426" name="Freeform: Shape 425">
              <a:extLst>
                <a:ext uri="{FF2B5EF4-FFF2-40B4-BE49-F238E27FC236}">
                  <a16:creationId xmlns:a16="http://schemas.microsoft.com/office/drawing/2014/main" id="{CC9BE025-F34C-2F39-ED08-E101260F90FE}"/>
                </a:ext>
              </a:extLst>
            </p:cNvPr>
            <p:cNvSpPr/>
            <p:nvPr/>
          </p:nvSpPr>
          <p:spPr>
            <a:xfrm rot="19975584">
              <a:off x="13483421" y="6439625"/>
              <a:ext cx="843" cy="1738"/>
            </a:xfrm>
            <a:custGeom>
              <a:avLst/>
              <a:gdLst>
                <a:gd name="connsiteX0" fmla="*/ -1016 w 843"/>
                <a:gd name="connsiteY0" fmla="*/ -2768 h 1738"/>
                <a:gd name="connsiteX1" fmla="*/ -224 w 843"/>
                <a:gd name="connsiteY1" fmla="*/ -1029 h 1738"/>
                <a:gd name="connsiteX2" fmla="*/ -1016 w 843"/>
                <a:gd name="connsiteY2" fmla="*/ -2768 h 1738"/>
              </a:gdLst>
              <a:ahLst/>
              <a:cxnLst>
                <a:cxn ang="0">
                  <a:pos x="connsiteX0" y="connsiteY0"/>
                </a:cxn>
                <a:cxn ang="0">
                  <a:pos x="connsiteX1" y="connsiteY1"/>
                </a:cxn>
                <a:cxn ang="0">
                  <a:pos x="connsiteX2" y="connsiteY2"/>
                </a:cxn>
              </a:cxnLst>
              <a:rect l="l" t="t" r="r" b="b"/>
              <a:pathLst>
                <a:path w="843" h="1738">
                  <a:moveTo>
                    <a:pt x="-1016" y="-2768"/>
                  </a:moveTo>
                  <a:cubicBezTo>
                    <a:pt x="-401" y="-2425"/>
                    <a:pt x="-70" y="-1715"/>
                    <a:pt x="-224" y="-1029"/>
                  </a:cubicBezTo>
                  <a:cubicBezTo>
                    <a:pt x="-791" y="-1419"/>
                    <a:pt x="-1099" y="-2082"/>
                    <a:pt x="-1016" y="-2768"/>
                  </a:cubicBezTo>
                  <a:close/>
                </a:path>
              </a:pathLst>
            </a:custGeom>
            <a:solidFill>
              <a:srgbClr val="020202"/>
            </a:solidFill>
            <a:ln w="1171" cap="flat">
              <a:noFill/>
              <a:prstDash val="solid"/>
              <a:miter/>
            </a:ln>
          </p:spPr>
          <p:txBody>
            <a:bodyPr rtlCol="0" anchor="ctr"/>
            <a:lstStyle/>
            <a:p>
              <a:endParaRPr lang="es-CO"/>
            </a:p>
          </p:txBody>
        </p:sp>
        <p:sp>
          <p:nvSpPr>
            <p:cNvPr id="427" name="Freeform: Shape 426">
              <a:extLst>
                <a:ext uri="{FF2B5EF4-FFF2-40B4-BE49-F238E27FC236}">
                  <a16:creationId xmlns:a16="http://schemas.microsoft.com/office/drawing/2014/main" id="{57FD3058-5DE9-FFFB-9FB2-64E30E0C5905}"/>
                </a:ext>
              </a:extLst>
            </p:cNvPr>
            <p:cNvSpPr/>
            <p:nvPr/>
          </p:nvSpPr>
          <p:spPr>
            <a:xfrm rot="19975584">
              <a:off x="13470299" y="6417796"/>
              <a:ext cx="857" cy="1738"/>
            </a:xfrm>
            <a:custGeom>
              <a:avLst/>
              <a:gdLst>
                <a:gd name="connsiteX0" fmla="*/ -1017 w 857"/>
                <a:gd name="connsiteY0" fmla="*/ -2768 h 1738"/>
                <a:gd name="connsiteX1" fmla="*/ -200 w 857"/>
                <a:gd name="connsiteY1" fmla="*/ -1029 h 1738"/>
                <a:gd name="connsiteX2" fmla="*/ -1017 w 857"/>
                <a:gd name="connsiteY2" fmla="*/ -2768 h 1738"/>
              </a:gdLst>
              <a:ahLst/>
              <a:cxnLst>
                <a:cxn ang="0">
                  <a:pos x="connsiteX0" y="connsiteY0"/>
                </a:cxn>
                <a:cxn ang="0">
                  <a:pos x="connsiteX1" y="connsiteY1"/>
                </a:cxn>
                <a:cxn ang="0">
                  <a:pos x="connsiteX2" y="connsiteY2"/>
                </a:cxn>
              </a:cxnLst>
              <a:rect l="l" t="t" r="r" b="b"/>
              <a:pathLst>
                <a:path w="857" h="1738">
                  <a:moveTo>
                    <a:pt x="-1017" y="-2768"/>
                  </a:moveTo>
                  <a:cubicBezTo>
                    <a:pt x="-401" y="-2425"/>
                    <a:pt x="-70" y="-1727"/>
                    <a:pt x="-200" y="-1029"/>
                  </a:cubicBezTo>
                  <a:cubicBezTo>
                    <a:pt x="-780" y="-1407"/>
                    <a:pt x="-1099" y="-2082"/>
                    <a:pt x="-1017" y="-2768"/>
                  </a:cubicBezTo>
                  <a:close/>
                </a:path>
              </a:pathLst>
            </a:custGeom>
            <a:solidFill>
              <a:srgbClr val="020202"/>
            </a:solidFill>
            <a:ln w="1171" cap="flat">
              <a:noFill/>
              <a:prstDash val="solid"/>
              <a:miter/>
            </a:ln>
          </p:spPr>
          <p:txBody>
            <a:bodyPr rtlCol="0" anchor="ctr"/>
            <a:lstStyle/>
            <a:p>
              <a:endParaRPr lang="es-CO"/>
            </a:p>
          </p:txBody>
        </p:sp>
        <p:sp>
          <p:nvSpPr>
            <p:cNvPr id="428" name="Freeform: Shape 427">
              <a:extLst>
                <a:ext uri="{FF2B5EF4-FFF2-40B4-BE49-F238E27FC236}">
                  <a16:creationId xmlns:a16="http://schemas.microsoft.com/office/drawing/2014/main" id="{83180BE3-A938-2B0F-0281-340E4530E936}"/>
                </a:ext>
              </a:extLst>
            </p:cNvPr>
            <p:cNvSpPr/>
            <p:nvPr/>
          </p:nvSpPr>
          <p:spPr>
            <a:xfrm rot="19975584">
              <a:off x="13419620" y="6336383"/>
              <a:ext cx="839" cy="887"/>
            </a:xfrm>
            <a:custGeom>
              <a:avLst/>
              <a:gdLst>
                <a:gd name="connsiteX0" fmla="*/ -190 w 839"/>
                <a:gd name="connsiteY0" fmla="*/ -2768 h 887"/>
                <a:gd name="connsiteX1" fmla="*/ -1030 w 839"/>
                <a:gd name="connsiteY1" fmla="*/ -1880 h 887"/>
              </a:gdLst>
              <a:ahLst/>
              <a:cxnLst>
                <a:cxn ang="0">
                  <a:pos x="connsiteX0" y="connsiteY0"/>
                </a:cxn>
                <a:cxn ang="0">
                  <a:pos x="connsiteX1" y="connsiteY1"/>
                </a:cxn>
              </a:cxnLst>
              <a:rect l="l" t="t" r="r" b="b"/>
              <a:pathLst>
                <a:path w="839" h="887">
                  <a:moveTo>
                    <a:pt x="-190" y="-2768"/>
                  </a:moveTo>
                  <a:lnTo>
                    <a:pt x="-1030" y="-1880"/>
                  </a:lnTo>
                  <a:close/>
                </a:path>
              </a:pathLst>
            </a:custGeom>
            <a:solidFill>
              <a:srgbClr val="020202"/>
            </a:solidFill>
            <a:ln w="1171" cap="flat">
              <a:noFill/>
              <a:prstDash val="solid"/>
              <a:miter/>
            </a:ln>
          </p:spPr>
          <p:txBody>
            <a:bodyPr rtlCol="0" anchor="ctr"/>
            <a:lstStyle/>
            <a:p>
              <a:endParaRPr lang="es-CO"/>
            </a:p>
          </p:txBody>
        </p:sp>
        <p:sp>
          <p:nvSpPr>
            <p:cNvPr id="429" name="Freeform: Shape 428">
              <a:extLst>
                <a:ext uri="{FF2B5EF4-FFF2-40B4-BE49-F238E27FC236}">
                  <a16:creationId xmlns:a16="http://schemas.microsoft.com/office/drawing/2014/main" id="{E73521C0-798F-E60A-03D5-7BE941B83422}"/>
                </a:ext>
              </a:extLst>
            </p:cNvPr>
            <p:cNvSpPr/>
            <p:nvPr/>
          </p:nvSpPr>
          <p:spPr>
            <a:xfrm rot="19975584">
              <a:off x="13420848" y="6344561"/>
              <a:ext cx="839" cy="875"/>
            </a:xfrm>
            <a:custGeom>
              <a:avLst/>
              <a:gdLst>
                <a:gd name="connsiteX0" fmla="*/ -190 w 839"/>
                <a:gd name="connsiteY0" fmla="*/ -2768 h 875"/>
                <a:gd name="connsiteX1" fmla="*/ -1030 w 839"/>
                <a:gd name="connsiteY1" fmla="*/ -1892 h 875"/>
                <a:gd name="connsiteX2" fmla="*/ -190 w 839"/>
                <a:gd name="connsiteY2" fmla="*/ -2768 h 875"/>
              </a:gdLst>
              <a:ahLst/>
              <a:cxnLst>
                <a:cxn ang="0">
                  <a:pos x="connsiteX0" y="connsiteY0"/>
                </a:cxn>
                <a:cxn ang="0">
                  <a:pos x="connsiteX1" y="connsiteY1"/>
                </a:cxn>
                <a:cxn ang="0">
                  <a:pos x="connsiteX2" y="connsiteY2"/>
                </a:cxn>
              </a:cxnLst>
              <a:rect l="l" t="t" r="r" b="b"/>
              <a:pathLst>
                <a:path w="839" h="875">
                  <a:moveTo>
                    <a:pt x="-190" y="-2768"/>
                  </a:moveTo>
                  <a:cubicBezTo>
                    <a:pt x="-474" y="-2472"/>
                    <a:pt x="-746" y="-2176"/>
                    <a:pt x="-1030" y="-1892"/>
                  </a:cubicBezTo>
                  <a:cubicBezTo>
                    <a:pt x="-746" y="-2129"/>
                    <a:pt x="-474" y="-2424"/>
                    <a:pt x="-190" y="-2768"/>
                  </a:cubicBezTo>
                  <a:close/>
                </a:path>
              </a:pathLst>
            </a:custGeom>
            <a:solidFill>
              <a:srgbClr val="020202"/>
            </a:solidFill>
            <a:ln w="1171" cap="flat">
              <a:noFill/>
              <a:prstDash val="solid"/>
              <a:miter/>
            </a:ln>
          </p:spPr>
          <p:txBody>
            <a:bodyPr rtlCol="0" anchor="ctr"/>
            <a:lstStyle/>
            <a:p>
              <a:endParaRPr lang="es-CO"/>
            </a:p>
          </p:txBody>
        </p:sp>
        <p:sp>
          <p:nvSpPr>
            <p:cNvPr id="430" name="Freeform: Shape 429">
              <a:extLst>
                <a:ext uri="{FF2B5EF4-FFF2-40B4-BE49-F238E27FC236}">
                  <a16:creationId xmlns:a16="http://schemas.microsoft.com/office/drawing/2014/main" id="{FB9F46BC-8784-6E50-51CB-CF92FDF01F1B}"/>
                </a:ext>
              </a:extLst>
            </p:cNvPr>
            <p:cNvSpPr/>
            <p:nvPr/>
          </p:nvSpPr>
          <p:spPr>
            <a:xfrm rot="19975584">
              <a:off x="13422886" y="6350476"/>
              <a:ext cx="804" cy="875"/>
            </a:xfrm>
            <a:custGeom>
              <a:avLst/>
              <a:gdLst>
                <a:gd name="connsiteX0" fmla="*/ -225 w 804"/>
                <a:gd name="connsiteY0" fmla="*/ -2768 h 875"/>
                <a:gd name="connsiteX1" fmla="*/ -1030 w 804"/>
                <a:gd name="connsiteY1" fmla="*/ -1892 h 875"/>
              </a:gdLst>
              <a:ahLst/>
              <a:cxnLst>
                <a:cxn ang="0">
                  <a:pos x="connsiteX0" y="connsiteY0"/>
                </a:cxn>
                <a:cxn ang="0">
                  <a:pos x="connsiteX1" y="connsiteY1"/>
                </a:cxn>
              </a:cxnLst>
              <a:rect l="l" t="t" r="r" b="b"/>
              <a:pathLst>
                <a:path w="804" h="875">
                  <a:moveTo>
                    <a:pt x="-225" y="-2768"/>
                  </a:moveTo>
                  <a:lnTo>
                    <a:pt x="-1030" y="-1892"/>
                  </a:lnTo>
                  <a:close/>
                </a:path>
              </a:pathLst>
            </a:custGeom>
            <a:solidFill>
              <a:srgbClr val="020202"/>
            </a:solidFill>
            <a:ln w="1171" cap="flat">
              <a:noFill/>
              <a:prstDash val="solid"/>
              <a:miter/>
            </a:ln>
          </p:spPr>
          <p:txBody>
            <a:bodyPr rtlCol="0" anchor="ctr"/>
            <a:lstStyle/>
            <a:p>
              <a:endParaRPr lang="es-CO"/>
            </a:p>
          </p:txBody>
        </p:sp>
        <p:sp>
          <p:nvSpPr>
            <p:cNvPr id="431" name="Freeform: Shape 430">
              <a:extLst>
                <a:ext uri="{FF2B5EF4-FFF2-40B4-BE49-F238E27FC236}">
                  <a16:creationId xmlns:a16="http://schemas.microsoft.com/office/drawing/2014/main" id="{1BECF2D2-3880-C681-7C65-1F32C1A8DBD6}"/>
                </a:ext>
              </a:extLst>
            </p:cNvPr>
            <p:cNvSpPr/>
            <p:nvPr/>
          </p:nvSpPr>
          <p:spPr>
            <a:xfrm rot="19975584">
              <a:off x="13429247" y="6360992"/>
              <a:ext cx="839" cy="875"/>
            </a:xfrm>
            <a:custGeom>
              <a:avLst/>
              <a:gdLst>
                <a:gd name="connsiteX0" fmla="*/ -1030 w 839"/>
                <a:gd name="connsiteY0" fmla="*/ -2768 h 875"/>
                <a:gd name="connsiteX1" fmla="*/ -190 w 839"/>
                <a:gd name="connsiteY1" fmla="*/ -1892 h 875"/>
              </a:gdLst>
              <a:ahLst/>
              <a:cxnLst>
                <a:cxn ang="0">
                  <a:pos x="connsiteX0" y="connsiteY0"/>
                </a:cxn>
                <a:cxn ang="0">
                  <a:pos x="connsiteX1" y="connsiteY1"/>
                </a:cxn>
              </a:cxnLst>
              <a:rect l="l" t="t" r="r" b="b"/>
              <a:pathLst>
                <a:path w="839" h="875">
                  <a:moveTo>
                    <a:pt x="-1030" y="-2768"/>
                  </a:moveTo>
                  <a:lnTo>
                    <a:pt x="-190" y="-1892"/>
                  </a:lnTo>
                  <a:close/>
                </a:path>
              </a:pathLst>
            </a:custGeom>
            <a:solidFill>
              <a:srgbClr val="020202"/>
            </a:solidFill>
            <a:ln w="1171" cap="flat">
              <a:noFill/>
              <a:prstDash val="solid"/>
              <a:miter/>
            </a:ln>
          </p:spPr>
          <p:txBody>
            <a:bodyPr rtlCol="0" anchor="ctr"/>
            <a:lstStyle/>
            <a:p>
              <a:endParaRPr lang="es-CO"/>
            </a:p>
          </p:txBody>
        </p:sp>
        <p:sp>
          <p:nvSpPr>
            <p:cNvPr id="432" name="Freeform: Shape 431">
              <a:extLst>
                <a:ext uri="{FF2B5EF4-FFF2-40B4-BE49-F238E27FC236}">
                  <a16:creationId xmlns:a16="http://schemas.microsoft.com/office/drawing/2014/main" id="{51DB910E-2C9C-CF9D-F223-4148C4A1DA54}"/>
                </a:ext>
              </a:extLst>
            </p:cNvPr>
            <p:cNvSpPr/>
            <p:nvPr/>
          </p:nvSpPr>
          <p:spPr>
            <a:xfrm rot="19975584">
              <a:off x="13432398" y="6365249"/>
              <a:ext cx="745" cy="863"/>
            </a:xfrm>
            <a:custGeom>
              <a:avLst/>
              <a:gdLst>
                <a:gd name="connsiteX0" fmla="*/ -1030 w 745"/>
                <a:gd name="connsiteY0" fmla="*/ -2768 h 863"/>
                <a:gd name="connsiteX1" fmla="*/ -284 w 745"/>
                <a:gd name="connsiteY1" fmla="*/ -1904 h 863"/>
              </a:gdLst>
              <a:ahLst/>
              <a:cxnLst>
                <a:cxn ang="0">
                  <a:pos x="connsiteX0" y="connsiteY0"/>
                </a:cxn>
                <a:cxn ang="0">
                  <a:pos x="connsiteX1" y="connsiteY1"/>
                </a:cxn>
              </a:cxnLst>
              <a:rect l="l" t="t" r="r" b="b"/>
              <a:pathLst>
                <a:path w="745" h="863">
                  <a:moveTo>
                    <a:pt x="-1030" y="-2768"/>
                  </a:moveTo>
                  <a:lnTo>
                    <a:pt x="-284" y="-1904"/>
                  </a:lnTo>
                  <a:close/>
                </a:path>
              </a:pathLst>
            </a:custGeom>
            <a:solidFill>
              <a:srgbClr val="020202"/>
            </a:solidFill>
            <a:ln w="1171" cap="flat">
              <a:noFill/>
              <a:prstDash val="solid"/>
              <a:miter/>
            </a:ln>
          </p:spPr>
          <p:txBody>
            <a:bodyPr rtlCol="0" anchor="ctr"/>
            <a:lstStyle/>
            <a:p>
              <a:endParaRPr lang="es-CO"/>
            </a:p>
          </p:txBody>
        </p:sp>
        <p:sp>
          <p:nvSpPr>
            <p:cNvPr id="433" name="Freeform: Shape 432">
              <a:extLst>
                <a:ext uri="{FF2B5EF4-FFF2-40B4-BE49-F238E27FC236}">
                  <a16:creationId xmlns:a16="http://schemas.microsoft.com/office/drawing/2014/main" id="{9FFA3E30-FC00-7A11-32C2-911F0E634B5C}"/>
                </a:ext>
              </a:extLst>
            </p:cNvPr>
            <p:cNvSpPr/>
            <p:nvPr/>
          </p:nvSpPr>
          <p:spPr>
            <a:xfrm rot="19975584">
              <a:off x="13443530" y="6381254"/>
              <a:ext cx="792" cy="863"/>
            </a:xfrm>
            <a:custGeom>
              <a:avLst/>
              <a:gdLst>
                <a:gd name="connsiteX0" fmla="*/ -1030 w 792"/>
                <a:gd name="connsiteY0" fmla="*/ -2768 h 863"/>
                <a:gd name="connsiteX1" fmla="*/ -237 w 792"/>
                <a:gd name="connsiteY1" fmla="*/ -1904 h 863"/>
                <a:gd name="connsiteX2" fmla="*/ -1030 w 792"/>
                <a:gd name="connsiteY2" fmla="*/ -2768 h 863"/>
              </a:gdLst>
              <a:ahLst/>
              <a:cxnLst>
                <a:cxn ang="0">
                  <a:pos x="connsiteX0" y="connsiteY0"/>
                </a:cxn>
                <a:cxn ang="0">
                  <a:pos x="connsiteX1" y="connsiteY1"/>
                </a:cxn>
                <a:cxn ang="0">
                  <a:pos x="connsiteX2" y="connsiteY2"/>
                </a:cxn>
              </a:cxnLst>
              <a:rect l="l" t="t" r="r" b="b"/>
              <a:pathLst>
                <a:path w="792" h="863">
                  <a:moveTo>
                    <a:pt x="-1030" y="-2768"/>
                  </a:moveTo>
                  <a:cubicBezTo>
                    <a:pt x="-769" y="-2472"/>
                    <a:pt x="-497" y="-2188"/>
                    <a:pt x="-237" y="-1904"/>
                  </a:cubicBezTo>
                  <a:cubicBezTo>
                    <a:pt x="-497" y="-2188"/>
                    <a:pt x="-769" y="-2472"/>
                    <a:pt x="-1030" y="-2768"/>
                  </a:cubicBezTo>
                  <a:close/>
                </a:path>
              </a:pathLst>
            </a:custGeom>
            <a:solidFill>
              <a:srgbClr val="020202"/>
            </a:solidFill>
            <a:ln w="1171" cap="flat">
              <a:noFill/>
              <a:prstDash val="solid"/>
              <a:miter/>
            </a:ln>
          </p:spPr>
          <p:txBody>
            <a:bodyPr rtlCol="0" anchor="ctr"/>
            <a:lstStyle/>
            <a:p>
              <a:endParaRPr lang="es-CO"/>
            </a:p>
          </p:txBody>
        </p:sp>
        <p:sp>
          <p:nvSpPr>
            <p:cNvPr id="434" name="Freeform: Shape 433">
              <a:extLst>
                <a:ext uri="{FF2B5EF4-FFF2-40B4-BE49-F238E27FC236}">
                  <a16:creationId xmlns:a16="http://schemas.microsoft.com/office/drawing/2014/main" id="{4FA9C610-2B42-3DA1-95D1-B3FBD35C39DB}"/>
                </a:ext>
              </a:extLst>
            </p:cNvPr>
            <p:cNvSpPr/>
            <p:nvPr/>
          </p:nvSpPr>
          <p:spPr>
            <a:xfrm rot="19975584">
              <a:off x="13458207" y="6400321"/>
              <a:ext cx="792" cy="875"/>
            </a:xfrm>
            <a:custGeom>
              <a:avLst/>
              <a:gdLst>
                <a:gd name="connsiteX0" fmla="*/ -1030 w 792"/>
                <a:gd name="connsiteY0" fmla="*/ -2768 h 875"/>
                <a:gd name="connsiteX1" fmla="*/ -237 w 792"/>
                <a:gd name="connsiteY1" fmla="*/ -1892 h 875"/>
              </a:gdLst>
              <a:ahLst/>
              <a:cxnLst>
                <a:cxn ang="0">
                  <a:pos x="connsiteX0" y="connsiteY0"/>
                </a:cxn>
                <a:cxn ang="0">
                  <a:pos x="connsiteX1" y="connsiteY1"/>
                </a:cxn>
              </a:cxnLst>
              <a:rect l="l" t="t" r="r" b="b"/>
              <a:pathLst>
                <a:path w="792" h="875">
                  <a:moveTo>
                    <a:pt x="-1030" y="-2768"/>
                  </a:moveTo>
                  <a:lnTo>
                    <a:pt x="-237" y="-1892"/>
                  </a:lnTo>
                  <a:close/>
                </a:path>
              </a:pathLst>
            </a:custGeom>
            <a:solidFill>
              <a:srgbClr val="020202"/>
            </a:solidFill>
            <a:ln w="1171" cap="flat">
              <a:noFill/>
              <a:prstDash val="solid"/>
              <a:miter/>
            </a:ln>
          </p:spPr>
          <p:txBody>
            <a:bodyPr rtlCol="0" anchor="ctr"/>
            <a:lstStyle/>
            <a:p>
              <a:endParaRPr lang="es-CO"/>
            </a:p>
          </p:txBody>
        </p:sp>
        <p:sp>
          <p:nvSpPr>
            <p:cNvPr id="435" name="Freeform: Shape 434">
              <a:extLst>
                <a:ext uri="{FF2B5EF4-FFF2-40B4-BE49-F238E27FC236}">
                  <a16:creationId xmlns:a16="http://schemas.microsoft.com/office/drawing/2014/main" id="{D6D89BF7-F592-9AB0-2D3E-FFC7875B0E5C}"/>
                </a:ext>
              </a:extLst>
            </p:cNvPr>
            <p:cNvSpPr/>
            <p:nvPr/>
          </p:nvSpPr>
          <p:spPr>
            <a:xfrm rot="19975584">
              <a:off x="13466146" y="6412006"/>
              <a:ext cx="780" cy="875"/>
            </a:xfrm>
            <a:custGeom>
              <a:avLst/>
              <a:gdLst>
                <a:gd name="connsiteX0" fmla="*/ -1030 w 780"/>
                <a:gd name="connsiteY0" fmla="*/ -2768 h 875"/>
                <a:gd name="connsiteX1" fmla="*/ -249 w 780"/>
                <a:gd name="connsiteY1" fmla="*/ -1892 h 875"/>
              </a:gdLst>
              <a:ahLst/>
              <a:cxnLst>
                <a:cxn ang="0">
                  <a:pos x="connsiteX0" y="connsiteY0"/>
                </a:cxn>
                <a:cxn ang="0">
                  <a:pos x="connsiteX1" y="connsiteY1"/>
                </a:cxn>
              </a:cxnLst>
              <a:rect l="l" t="t" r="r" b="b"/>
              <a:pathLst>
                <a:path w="780" h="875">
                  <a:moveTo>
                    <a:pt x="-1030" y="-2768"/>
                  </a:moveTo>
                  <a:lnTo>
                    <a:pt x="-249" y="-1892"/>
                  </a:lnTo>
                  <a:close/>
                </a:path>
              </a:pathLst>
            </a:custGeom>
            <a:solidFill>
              <a:srgbClr val="020202"/>
            </a:solidFill>
            <a:ln w="1171" cap="flat">
              <a:noFill/>
              <a:prstDash val="solid"/>
              <a:miter/>
            </a:ln>
          </p:spPr>
          <p:txBody>
            <a:bodyPr rtlCol="0" anchor="ctr"/>
            <a:lstStyle/>
            <a:p>
              <a:endParaRPr lang="es-CO"/>
            </a:p>
          </p:txBody>
        </p:sp>
        <p:sp>
          <p:nvSpPr>
            <p:cNvPr id="436" name="Freeform: Shape 435">
              <a:extLst>
                <a:ext uri="{FF2B5EF4-FFF2-40B4-BE49-F238E27FC236}">
                  <a16:creationId xmlns:a16="http://schemas.microsoft.com/office/drawing/2014/main" id="{AB2B0FC8-D0AC-B236-8C0B-E802904284FD}"/>
                </a:ext>
              </a:extLst>
            </p:cNvPr>
            <p:cNvSpPr/>
            <p:nvPr/>
          </p:nvSpPr>
          <p:spPr>
            <a:xfrm rot="19975584">
              <a:off x="13496382" y="6463473"/>
              <a:ext cx="792" cy="863"/>
            </a:xfrm>
            <a:custGeom>
              <a:avLst/>
              <a:gdLst>
                <a:gd name="connsiteX0" fmla="*/ -1030 w 792"/>
                <a:gd name="connsiteY0" fmla="*/ -2768 h 863"/>
                <a:gd name="connsiteX1" fmla="*/ -237 w 792"/>
                <a:gd name="connsiteY1" fmla="*/ -1904 h 863"/>
              </a:gdLst>
              <a:ahLst/>
              <a:cxnLst>
                <a:cxn ang="0">
                  <a:pos x="connsiteX0" y="connsiteY0"/>
                </a:cxn>
                <a:cxn ang="0">
                  <a:pos x="connsiteX1" y="connsiteY1"/>
                </a:cxn>
              </a:cxnLst>
              <a:rect l="l" t="t" r="r" b="b"/>
              <a:pathLst>
                <a:path w="792" h="863">
                  <a:moveTo>
                    <a:pt x="-1030" y="-2768"/>
                  </a:moveTo>
                  <a:lnTo>
                    <a:pt x="-237" y="-1904"/>
                  </a:lnTo>
                  <a:close/>
                </a:path>
              </a:pathLst>
            </a:custGeom>
            <a:solidFill>
              <a:srgbClr val="020202"/>
            </a:solidFill>
            <a:ln w="1171" cap="flat">
              <a:noFill/>
              <a:prstDash val="solid"/>
              <a:miter/>
            </a:ln>
          </p:spPr>
          <p:txBody>
            <a:bodyPr rtlCol="0" anchor="ctr"/>
            <a:lstStyle/>
            <a:p>
              <a:endParaRPr lang="es-CO"/>
            </a:p>
          </p:txBody>
        </p:sp>
        <p:sp>
          <p:nvSpPr>
            <p:cNvPr id="437" name="Freeform: Shape 436">
              <a:extLst>
                <a:ext uri="{FF2B5EF4-FFF2-40B4-BE49-F238E27FC236}">
                  <a16:creationId xmlns:a16="http://schemas.microsoft.com/office/drawing/2014/main" id="{D3F1742C-43B6-681B-8BD8-2AA1CCB1EC16}"/>
                </a:ext>
              </a:extLst>
            </p:cNvPr>
            <p:cNvSpPr/>
            <p:nvPr/>
          </p:nvSpPr>
          <p:spPr>
            <a:xfrm rot="19975584">
              <a:off x="13347405" y="6895841"/>
              <a:ext cx="875" cy="875"/>
            </a:xfrm>
            <a:custGeom>
              <a:avLst/>
              <a:gdLst>
                <a:gd name="connsiteX0" fmla="*/ -154 w 875"/>
                <a:gd name="connsiteY0" fmla="*/ -1892 h 875"/>
                <a:gd name="connsiteX1" fmla="*/ -1030 w 875"/>
                <a:gd name="connsiteY1" fmla="*/ -2768 h 875"/>
              </a:gdLst>
              <a:ahLst/>
              <a:cxnLst>
                <a:cxn ang="0">
                  <a:pos x="connsiteX0" y="connsiteY0"/>
                </a:cxn>
                <a:cxn ang="0">
                  <a:pos x="connsiteX1" y="connsiteY1"/>
                </a:cxn>
              </a:cxnLst>
              <a:rect l="l" t="t" r="r" b="b"/>
              <a:pathLst>
                <a:path w="875" h="875">
                  <a:moveTo>
                    <a:pt x="-154" y="-1892"/>
                  </a:moveTo>
                  <a:lnTo>
                    <a:pt x="-1030" y="-2768"/>
                  </a:lnTo>
                  <a:close/>
                </a:path>
              </a:pathLst>
            </a:custGeom>
            <a:solidFill>
              <a:srgbClr val="020202"/>
            </a:solidFill>
            <a:ln w="1171" cap="flat">
              <a:noFill/>
              <a:prstDash val="solid"/>
              <a:miter/>
            </a:ln>
          </p:spPr>
          <p:txBody>
            <a:bodyPr rtlCol="0" anchor="ctr"/>
            <a:lstStyle/>
            <a:p>
              <a:endParaRPr lang="es-CO"/>
            </a:p>
          </p:txBody>
        </p:sp>
        <p:sp>
          <p:nvSpPr>
            <p:cNvPr id="438" name="Freeform: Shape 437">
              <a:extLst>
                <a:ext uri="{FF2B5EF4-FFF2-40B4-BE49-F238E27FC236}">
                  <a16:creationId xmlns:a16="http://schemas.microsoft.com/office/drawing/2014/main" id="{05435153-1040-EFD7-0728-10CC6C444B46}"/>
                </a:ext>
              </a:extLst>
            </p:cNvPr>
            <p:cNvSpPr/>
            <p:nvPr/>
          </p:nvSpPr>
          <p:spPr>
            <a:xfrm rot="19975584">
              <a:off x="12896722" y="6161010"/>
              <a:ext cx="419058" cy="372791"/>
            </a:xfrm>
            <a:custGeom>
              <a:avLst/>
              <a:gdLst>
                <a:gd name="connsiteX0" fmla="*/ 5051 w 419058"/>
                <a:gd name="connsiteY0" fmla="*/ 58744 h 372791"/>
                <a:gd name="connsiteX1" fmla="*/ 17294 w 419058"/>
                <a:gd name="connsiteY1" fmla="*/ 34401 h 372791"/>
                <a:gd name="connsiteX2" fmla="*/ 28412 w 419058"/>
                <a:gd name="connsiteY2" fmla="*/ 20952 h 372791"/>
                <a:gd name="connsiteX3" fmla="*/ 45575 w 419058"/>
                <a:gd name="connsiteY3" fmla="*/ 7752 h 372791"/>
                <a:gd name="connsiteX4" fmla="*/ 62667 w 419058"/>
                <a:gd name="connsiteY4" fmla="*/ 158 h 372791"/>
                <a:gd name="connsiteX5" fmla="*/ 69197 w 419058"/>
                <a:gd name="connsiteY5" fmla="*/ -2208 h 372791"/>
                <a:gd name="connsiteX6" fmla="*/ 82102 w 419058"/>
                <a:gd name="connsiteY6" fmla="*/ 8686 h 372791"/>
                <a:gd name="connsiteX7" fmla="*/ 76105 w 419058"/>
                <a:gd name="connsiteY7" fmla="*/ 17877 h 372791"/>
                <a:gd name="connsiteX8" fmla="*/ 52448 w 419058"/>
                <a:gd name="connsiteY8" fmla="*/ 33644 h 372791"/>
                <a:gd name="connsiteX9" fmla="*/ 27963 w 419058"/>
                <a:gd name="connsiteY9" fmla="*/ 61464 h 372791"/>
                <a:gd name="connsiteX10" fmla="*/ 24071 w 419058"/>
                <a:gd name="connsiteY10" fmla="*/ 78829 h 372791"/>
                <a:gd name="connsiteX11" fmla="*/ 26437 w 419058"/>
                <a:gd name="connsiteY11" fmla="*/ 80603 h 372791"/>
                <a:gd name="connsiteX12" fmla="*/ 42997 w 419058"/>
                <a:gd name="connsiteY12" fmla="*/ 84211 h 372791"/>
                <a:gd name="connsiteX13" fmla="*/ 50520 w 419058"/>
                <a:gd name="connsiteY13" fmla="*/ 81845 h 372791"/>
                <a:gd name="connsiteX14" fmla="*/ 57770 w 419058"/>
                <a:gd name="connsiteY14" fmla="*/ 75043 h 372791"/>
                <a:gd name="connsiteX15" fmla="*/ 62750 w 419058"/>
                <a:gd name="connsiteY15" fmla="*/ 65888 h 372791"/>
                <a:gd name="connsiteX16" fmla="*/ 70782 w 419058"/>
                <a:gd name="connsiteY16" fmla="*/ 48418 h 372791"/>
                <a:gd name="connsiteX17" fmla="*/ 87140 w 419058"/>
                <a:gd name="connsiteY17" fmla="*/ 46762 h 372791"/>
                <a:gd name="connsiteX18" fmla="*/ 90476 w 419058"/>
                <a:gd name="connsiteY18" fmla="*/ 59253 h 372791"/>
                <a:gd name="connsiteX19" fmla="*/ 88181 w 419058"/>
                <a:gd name="connsiteY19" fmla="*/ 61890 h 372791"/>
                <a:gd name="connsiteX20" fmla="*/ 67198 w 419058"/>
                <a:gd name="connsiteY20" fmla="*/ 86730 h 372791"/>
                <a:gd name="connsiteX21" fmla="*/ 62975 w 419058"/>
                <a:gd name="connsiteY21" fmla="*/ 108979 h 372791"/>
                <a:gd name="connsiteX22" fmla="*/ 63164 w 419058"/>
                <a:gd name="connsiteY22" fmla="*/ 119022 h 372791"/>
                <a:gd name="connsiteX23" fmla="*/ 62928 w 419058"/>
                <a:gd name="connsiteY23" fmla="*/ 120311 h 372791"/>
                <a:gd name="connsiteX24" fmla="*/ 62230 w 419058"/>
                <a:gd name="connsiteY24" fmla="*/ 125314 h 372791"/>
                <a:gd name="connsiteX25" fmla="*/ 61981 w 419058"/>
                <a:gd name="connsiteY25" fmla="*/ 126497 h 372791"/>
                <a:gd name="connsiteX26" fmla="*/ 61307 w 419058"/>
                <a:gd name="connsiteY26" fmla="*/ 130767 h 372791"/>
                <a:gd name="connsiteX27" fmla="*/ 61059 w 419058"/>
                <a:gd name="connsiteY27" fmla="*/ 132021 h 372791"/>
                <a:gd name="connsiteX28" fmla="*/ 60456 w 419058"/>
                <a:gd name="connsiteY28" fmla="*/ 137155 h 372791"/>
                <a:gd name="connsiteX29" fmla="*/ 60195 w 419058"/>
                <a:gd name="connsiteY29" fmla="*/ 138503 h 372791"/>
                <a:gd name="connsiteX30" fmla="*/ 60325 w 419058"/>
                <a:gd name="connsiteY30" fmla="*/ 183652 h 372791"/>
                <a:gd name="connsiteX31" fmla="*/ 67576 w 419058"/>
                <a:gd name="connsiteY31" fmla="*/ 218227 h 372791"/>
                <a:gd name="connsiteX32" fmla="*/ 67730 w 419058"/>
                <a:gd name="connsiteY32" fmla="*/ 222509 h 372791"/>
                <a:gd name="connsiteX33" fmla="*/ 67659 w 419058"/>
                <a:gd name="connsiteY33" fmla="*/ 232740 h 372791"/>
                <a:gd name="connsiteX34" fmla="*/ 77654 w 419058"/>
                <a:gd name="connsiteY34" fmla="*/ 261247 h 372791"/>
                <a:gd name="connsiteX35" fmla="*/ 94427 w 419058"/>
                <a:gd name="connsiteY35" fmla="*/ 280492 h 372791"/>
                <a:gd name="connsiteX36" fmla="*/ 98496 w 419058"/>
                <a:gd name="connsiteY36" fmla="*/ 281876 h 372791"/>
                <a:gd name="connsiteX37" fmla="*/ 113991 w 419058"/>
                <a:gd name="connsiteY37" fmla="*/ 279723 h 372791"/>
                <a:gd name="connsiteX38" fmla="*/ 121455 w 419058"/>
                <a:gd name="connsiteY38" fmla="*/ 281048 h 372791"/>
                <a:gd name="connsiteX39" fmla="*/ 135531 w 419058"/>
                <a:gd name="connsiteY39" fmla="*/ 289067 h 372791"/>
                <a:gd name="connsiteX40" fmla="*/ 185778 w 419058"/>
                <a:gd name="connsiteY40" fmla="*/ 306005 h 372791"/>
                <a:gd name="connsiteX41" fmla="*/ 212569 w 419058"/>
                <a:gd name="connsiteY41" fmla="*/ 309661 h 372791"/>
                <a:gd name="connsiteX42" fmla="*/ 248303 w 419058"/>
                <a:gd name="connsiteY42" fmla="*/ 307981 h 372791"/>
                <a:gd name="connsiteX43" fmla="*/ 259599 w 419058"/>
                <a:gd name="connsiteY43" fmla="*/ 306869 h 372791"/>
                <a:gd name="connsiteX44" fmla="*/ 288212 w 419058"/>
                <a:gd name="connsiteY44" fmla="*/ 303995 h 372791"/>
                <a:gd name="connsiteX45" fmla="*/ 290743 w 419058"/>
                <a:gd name="connsiteY45" fmla="*/ 303356 h 372791"/>
                <a:gd name="connsiteX46" fmla="*/ 302217 w 419058"/>
                <a:gd name="connsiteY46" fmla="*/ 302587 h 372791"/>
                <a:gd name="connsiteX47" fmla="*/ 319037 w 419058"/>
                <a:gd name="connsiteY47" fmla="*/ 301002 h 372791"/>
                <a:gd name="connsiteX48" fmla="*/ 326867 w 419058"/>
                <a:gd name="connsiteY48" fmla="*/ 301002 h 372791"/>
                <a:gd name="connsiteX49" fmla="*/ 343640 w 419058"/>
                <a:gd name="connsiteY49" fmla="*/ 298944 h 372791"/>
                <a:gd name="connsiteX50" fmla="*/ 344030 w 419058"/>
                <a:gd name="connsiteY50" fmla="*/ 298755 h 372791"/>
                <a:gd name="connsiteX51" fmla="*/ 359739 w 419058"/>
                <a:gd name="connsiteY51" fmla="*/ 293917 h 372791"/>
                <a:gd name="connsiteX52" fmla="*/ 364671 w 419058"/>
                <a:gd name="connsiteY52" fmla="*/ 292391 h 372791"/>
                <a:gd name="connsiteX53" fmla="*/ 388328 w 419058"/>
                <a:gd name="connsiteY53" fmla="*/ 284111 h 372791"/>
                <a:gd name="connsiteX54" fmla="*/ 390693 w 419058"/>
                <a:gd name="connsiteY54" fmla="*/ 282987 h 372791"/>
                <a:gd name="connsiteX55" fmla="*/ 399103 w 419058"/>
                <a:gd name="connsiteY55" fmla="*/ 279664 h 372791"/>
                <a:gd name="connsiteX56" fmla="*/ 401327 w 419058"/>
                <a:gd name="connsiteY56" fmla="*/ 278398 h 372791"/>
                <a:gd name="connsiteX57" fmla="*/ 408424 w 419058"/>
                <a:gd name="connsiteY57" fmla="*/ 275346 h 372791"/>
                <a:gd name="connsiteX58" fmla="*/ 410790 w 419058"/>
                <a:gd name="connsiteY58" fmla="*/ 274258 h 372791"/>
                <a:gd name="connsiteX59" fmla="*/ 418029 w 419058"/>
                <a:gd name="connsiteY59" fmla="*/ 271892 h 372791"/>
                <a:gd name="connsiteX60" fmla="*/ 407584 w 419058"/>
                <a:gd name="connsiteY60" fmla="*/ 278824 h 372791"/>
                <a:gd name="connsiteX61" fmla="*/ 385110 w 419058"/>
                <a:gd name="connsiteY61" fmla="*/ 288287 h 372791"/>
                <a:gd name="connsiteX62" fmla="*/ 361158 w 419058"/>
                <a:gd name="connsiteY62" fmla="*/ 297690 h 372791"/>
                <a:gd name="connsiteX63" fmla="*/ 343415 w 419058"/>
                <a:gd name="connsiteY63" fmla="*/ 303604 h 372791"/>
                <a:gd name="connsiteX64" fmla="*/ 341050 w 419058"/>
                <a:gd name="connsiteY64" fmla="*/ 309732 h 372791"/>
                <a:gd name="connsiteX65" fmla="*/ 345320 w 419058"/>
                <a:gd name="connsiteY65" fmla="*/ 315232 h 372791"/>
                <a:gd name="connsiteX66" fmla="*/ 349933 w 419058"/>
                <a:gd name="connsiteY66" fmla="*/ 346163 h 372791"/>
                <a:gd name="connsiteX67" fmla="*/ 344799 w 419058"/>
                <a:gd name="connsiteY67" fmla="*/ 351190 h 372791"/>
                <a:gd name="connsiteX68" fmla="*/ 307090 w 419058"/>
                <a:gd name="connsiteY68" fmla="*/ 360050 h 372791"/>
                <a:gd name="connsiteX69" fmla="*/ 290306 w 419058"/>
                <a:gd name="connsiteY69" fmla="*/ 362250 h 372791"/>
                <a:gd name="connsiteX70" fmla="*/ 274444 w 419058"/>
                <a:gd name="connsiteY70" fmla="*/ 364757 h 372791"/>
                <a:gd name="connsiteX71" fmla="*/ 249521 w 419058"/>
                <a:gd name="connsiteY71" fmla="*/ 368460 h 372791"/>
                <a:gd name="connsiteX72" fmla="*/ 226539 w 419058"/>
                <a:gd name="connsiteY72" fmla="*/ 369867 h 372791"/>
                <a:gd name="connsiteX73" fmla="*/ 188108 w 419058"/>
                <a:gd name="connsiteY73" fmla="*/ 369027 h 372791"/>
                <a:gd name="connsiteX74" fmla="*/ 166083 w 419058"/>
                <a:gd name="connsiteY74" fmla="*/ 366745 h 372791"/>
                <a:gd name="connsiteX75" fmla="*/ 129794 w 419058"/>
                <a:gd name="connsiteY75" fmla="*/ 357826 h 372791"/>
                <a:gd name="connsiteX76" fmla="*/ 92865 w 419058"/>
                <a:gd name="connsiteY76" fmla="*/ 344483 h 372791"/>
                <a:gd name="connsiteX77" fmla="*/ 79771 w 419058"/>
                <a:gd name="connsiteY77" fmla="*/ 338439 h 372791"/>
                <a:gd name="connsiteX78" fmla="*/ 72804 w 419058"/>
                <a:gd name="connsiteY78" fmla="*/ 328799 h 372791"/>
                <a:gd name="connsiteX79" fmla="*/ 62478 w 419058"/>
                <a:gd name="connsiteY79" fmla="*/ 314900 h 372791"/>
                <a:gd name="connsiteX80" fmla="*/ 45635 w 419058"/>
                <a:gd name="connsiteY80" fmla="*/ 300470 h 372791"/>
                <a:gd name="connsiteX81" fmla="*/ 36964 w 419058"/>
                <a:gd name="connsiteY81" fmla="*/ 280362 h 372791"/>
                <a:gd name="connsiteX82" fmla="*/ 27939 w 419058"/>
                <a:gd name="connsiteY82" fmla="*/ 259946 h 372791"/>
                <a:gd name="connsiteX83" fmla="*/ 24580 w 419058"/>
                <a:gd name="connsiteY83" fmla="*/ 257994 h 372791"/>
                <a:gd name="connsiteX84" fmla="*/ 17057 w 419058"/>
                <a:gd name="connsiteY84" fmla="*/ 249643 h 372791"/>
                <a:gd name="connsiteX85" fmla="*/ 15401 w 419058"/>
                <a:gd name="connsiteY85" fmla="*/ 243729 h 372791"/>
                <a:gd name="connsiteX86" fmla="*/ 12373 w 419058"/>
                <a:gd name="connsiteY86" fmla="*/ 238004 h 372791"/>
                <a:gd name="connsiteX87" fmla="*/ 7902 w 419058"/>
                <a:gd name="connsiteY87" fmla="*/ 228671 h 372791"/>
                <a:gd name="connsiteX88" fmla="*/ 2153 w 419058"/>
                <a:gd name="connsiteY88" fmla="*/ 202767 h 372791"/>
                <a:gd name="connsiteX89" fmla="*/ 48 w 419058"/>
                <a:gd name="connsiteY89" fmla="*/ 182008 h 372791"/>
                <a:gd name="connsiteX90" fmla="*/ 48 w 419058"/>
                <a:gd name="connsiteY90" fmla="*/ 162740 h 372791"/>
                <a:gd name="connsiteX91" fmla="*/ -638 w 419058"/>
                <a:gd name="connsiteY91" fmla="*/ 154057 h 372791"/>
                <a:gd name="connsiteX92" fmla="*/ -709 w 419058"/>
                <a:gd name="connsiteY92" fmla="*/ 148415 h 372791"/>
                <a:gd name="connsiteX93" fmla="*/ 24 w 419058"/>
                <a:gd name="connsiteY93" fmla="*/ 134931 h 372791"/>
                <a:gd name="connsiteX94" fmla="*/ 1444 w 419058"/>
                <a:gd name="connsiteY94" fmla="*/ 98771 h 372791"/>
                <a:gd name="connsiteX95" fmla="*/ 899 w 419058"/>
                <a:gd name="connsiteY95" fmla="*/ 93153 h 372791"/>
                <a:gd name="connsiteX96" fmla="*/ 4838 w 419058"/>
                <a:gd name="connsiteY96" fmla="*/ 61725 h 372791"/>
                <a:gd name="connsiteX97" fmla="*/ 5051 w 419058"/>
                <a:gd name="connsiteY97" fmla="*/ 58744 h 372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419058" h="372791">
                  <a:moveTo>
                    <a:pt x="5051" y="58744"/>
                  </a:moveTo>
                  <a:cubicBezTo>
                    <a:pt x="7381" y="49861"/>
                    <a:pt x="11557" y="41569"/>
                    <a:pt x="17294" y="34401"/>
                  </a:cubicBezTo>
                  <a:cubicBezTo>
                    <a:pt x="20925" y="29847"/>
                    <a:pt x="24734" y="25459"/>
                    <a:pt x="28412" y="20952"/>
                  </a:cubicBezTo>
                  <a:cubicBezTo>
                    <a:pt x="33144" y="15393"/>
                    <a:pt x="38987" y="10898"/>
                    <a:pt x="45575" y="7752"/>
                  </a:cubicBezTo>
                  <a:cubicBezTo>
                    <a:pt x="51040" y="4724"/>
                    <a:pt x="56753" y="2181"/>
                    <a:pt x="62667" y="158"/>
                  </a:cubicBezTo>
                  <a:cubicBezTo>
                    <a:pt x="65033" y="-197"/>
                    <a:pt x="66985" y="-1510"/>
                    <a:pt x="69197" y="-2208"/>
                  </a:cubicBezTo>
                  <a:cubicBezTo>
                    <a:pt x="76613" y="-4573"/>
                    <a:pt x="83178" y="844"/>
                    <a:pt x="82102" y="8686"/>
                  </a:cubicBezTo>
                  <a:cubicBezTo>
                    <a:pt x="81652" y="12519"/>
                    <a:pt x="79440" y="15925"/>
                    <a:pt x="76105" y="17877"/>
                  </a:cubicBezTo>
                  <a:cubicBezTo>
                    <a:pt x="68097" y="22939"/>
                    <a:pt x="59746" y="27481"/>
                    <a:pt x="52448" y="33644"/>
                  </a:cubicBezTo>
                  <a:cubicBezTo>
                    <a:pt x="42879" y="41581"/>
                    <a:pt x="34622" y="50973"/>
                    <a:pt x="27963" y="61464"/>
                  </a:cubicBezTo>
                  <a:cubicBezTo>
                    <a:pt x="24615" y="66811"/>
                    <a:pt x="25183" y="72997"/>
                    <a:pt x="24071" y="78829"/>
                  </a:cubicBezTo>
                  <a:cubicBezTo>
                    <a:pt x="23752" y="80508"/>
                    <a:pt x="25254" y="80674"/>
                    <a:pt x="26437" y="80603"/>
                  </a:cubicBezTo>
                  <a:cubicBezTo>
                    <a:pt x="32351" y="80248"/>
                    <a:pt x="37662" y="82070"/>
                    <a:pt x="42997" y="84211"/>
                  </a:cubicBezTo>
                  <a:cubicBezTo>
                    <a:pt x="46131" y="85464"/>
                    <a:pt x="48698" y="84790"/>
                    <a:pt x="50520" y="81845"/>
                  </a:cubicBezTo>
                  <a:cubicBezTo>
                    <a:pt x="52188" y="78888"/>
                    <a:pt x="54719" y="76510"/>
                    <a:pt x="57770" y="75043"/>
                  </a:cubicBezTo>
                  <a:cubicBezTo>
                    <a:pt x="61922" y="73210"/>
                    <a:pt x="63212" y="70111"/>
                    <a:pt x="62750" y="65888"/>
                  </a:cubicBezTo>
                  <a:cubicBezTo>
                    <a:pt x="61946" y="58472"/>
                    <a:pt x="65246" y="52960"/>
                    <a:pt x="70782" y="48418"/>
                  </a:cubicBezTo>
                  <a:cubicBezTo>
                    <a:pt x="75324" y="44443"/>
                    <a:pt x="81889" y="43781"/>
                    <a:pt x="87140" y="46762"/>
                  </a:cubicBezTo>
                  <a:cubicBezTo>
                    <a:pt x="91517" y="49293"/>
                    <a:pt x="93007" y="54888"/>
                    <a:pt x="90476" y="59253"/>
                  </a:cubicBezTo>
                  <a:cubicBezTo>
                    <a:pt x="89885" y="60270"/>
                    <a:pt x="89104" y="61169"/>
                    <a:pt x="88181" y="61890"/>
                  </a:cubicBezTo>
                  <a:cubicBezTo>
                    <a:pt x="79689" y="68775"/>
                    <a:pt x="72568" y="77208"/>
                    <a:pt x="67198" y="86730"/>
                  </a:cubicBezTo>
                  <a:cubicBezTo>
                    <a:pt x="63330" y="93614"/>
                    <a:pt x="61118" y="100924"/>
                    <a:pt x="62975" y="108979"/>
                  </a:cubicBezTo>
                  <a:cubicBezTo>
                    <a:pt x="63732" y="112244"/>
                    <a:pt x="63318" y="115674"/>
                    <a:pt x="63164" y="119022"/>
                  </a:cubicBezTo>
                  <a:cubicBezTo>
                    <a:pt x="63117" y="119459"/>
                    <a:pt x="63046" y="119885"/>
                    <a:pt x="62928" y="120311"/>
                  </a:cubicBezTo>
                  <a:cubicBezTo>
                    <a:pt x="62478" y="121943"/>
                    <a:pt x="62242" y="123623"/>
                    <a:pt x="62230" y="125314"/>
                  </a:cubicBezTo>
                  <a:cubicBezTo>
                    <a:pt x="62171" y="125717"/>
                    <a:pt x="62088" y="126107"/>
                    <a:pt x="61981" y="126497"/>
                  </a:cubicBezTo>
                  <a:cubicBezTo>
                    <a:pt x="61603" y="127893"/>
                    <a:pt x="61366" y="129324"/>
                    <a:pt x="61307" y="130767"/>
                  </a:cubicBezTo>
                  <a:cubicBezTo>
                    <a:pt x="61260" y="131193"/>
                    <a:pt x="61177" y="131607"/>
                    <a:pt x="61059" y="132021"/>
                  </a:cubicBezTo>
                  <a:cubicBezTo>
                    <a:pt x="60479" y="133677"/>
                    <a:pt x="60704" y="135440"/>
                    <a:pt x="60456" y="137155"/>
                  </a:cubicBezTo>
                  <a:cubicBezTo>
                    <a:pt x="60408" y="137616"/>
                    <a:pt x="60314" y="138065"/>
                    <a:pt x="60195" y="138503"/>
                  </a:cubicBezTo>
                  <a:cubicBezTo>
                    <a:pt x="57747" y="153454"/>
                    <a:pt x="57794" y="168713"/>
                    <a:pt x="60325" y="183652"/>
                  </a:cubicBezTo>
                  <a:cubicBezTo>
                    <a:pt x="62395" y="195256"/>
                    <a:pt x="64016" y="206942"/>
                    <a:pt x="67576" y="218227"/>
                  </a:cubicBezTo>
                  <a:cubicBezTo>
                    <a:pt x="68203" y="219575"/>
                    <a:pt x="68250" y="221113"/>
                    <a:pt x="67730" y="222509"/>
                  </a:cubicBezTo>
                  <a:cubicBezTo>
                    <a:pt x="65932" y="225951"/>
                    <a:pt x="66677" y="229369"/>
                    <a:pt x="67659" y="232740"/>
                  </a:cubicBezTo>
                  <a:cubicBezTo>
                    <a:pt x="70356" y="242451"/>
                    <a:pt x="73692" y="251973"/>
                    <a:pt x="77654" y="261247"/>
                  </a:cubicBezTo>
                  <a:cubicBezTo>
                    <a:pt x="81274" y="269325"/>
                    <a:pt x="87211" y="275441"/>
                    <a:pt x="94427" y="280492"/>
                  </a:cubicBezTo>
                  <a:cubicBezTo>
                    <a:pt x="95539" y="281485"/>
                    <a:pt x="97005" y="281982"/>
                    <a:pt x="98496" y="281876"/>
                  </a:cubicBezTo>
                  <a:cubicBezTo>
                    <a:pt x="103617" y="280835"/>
                    <a:pt x="109023" y="281876"/>
                    <a:pt x="113991" y="279723"/>
                  </a:cubicBezTo>
                  <a:cubicBezTo>
                    <a:pt x="116735" y="278540"/>
                    <a:pt x="119172" y="279723"/>
                    <a:pt x="121455" y="281048"/>
                  </a:cubicBezTo>
                  <a:cubicBezTo>
                    <a:pt x="126186" y="283662"/>
                    <a:pt x="130823" y="286441"/>
                    <a:pt x="135531" y="289067"/>
                  </a:cubicBezTo>
                  <a:cubicBezTo>
                    <a:pt x="151239" y="297832"/>
                    <a:pt x="167728" y="304054"/>
                    <a:pt x="185778" y="306005"/>
                  </a:cubicBezTo>
                  <a:cubicBezTo>
                    <a:pt x="194732" y="306964"/>
                    <a:pt x="203603" y="308596"/>
                    <a:pt x="212569" y="309661"/>
                  </a:cubicBezTo>
                  <a:cubicBezTo>
                    <a:pt x="224705" y="311092"/>
                    <a:pt x="236439" y="309140"/>
                    <a:pt x="248303" y="307981"/>
                  </a:cubicBezTo>
                  <a:cubicBezTo>
                    <a:pt x="252064" y="307626"/>
                    <a:pt x="255849" y="307271"/>
                    <a:pt x="259599" y="306869"/>
                  </a:cubicBezTo>
                  <a:cubicBezTo>
                    <a:pt x="269133" y="305852"/>
                    <a:pt x="278631" y="304503"/>
                    <a:pt x="288212" y="303995"/>
                  </a:cubicBezTo>
                  <a:cubicBezTo>
                    <a:pt x="289087" y="303924"/>
                    <a:pt x="289939" y="303711"/>
                    <a:pt x="290743" y="303356"/>
                  </a:cubicBezTo>
                  <a:cubicBezTo>
                    <a:pt x="294528" y="302528"/>
                    <a:pt x="298266" y="300919"/>
                    <a:pt x="302217" y="302587"/>
                  </a:cubicBezTo>
                  <a:cubicBezTo>
                    <a:pt x="307859" y="302635"/>
                    <a:pt x="313501" y="302114"/>
                    <a:pt x="319037" y="301002"/>
                  </a:cubicBezTo>
                  <a:cubicBezTo>
                    <a:pt x="321627" y="300517"/>
                    <a:pt x="324277" y="300517"/>
                    <a:pt x="326867" y="301002"/>
                  </a:cubicBezTo>
                  <a:cubicBezTo>
                    <a:pt x="332521" y="302410"/>
                    <a:pt x="338495" y="301676"/>
                    <a:pt x="343640" y="298944"/>
                  </a:cubicBezTo>
                  <a:cubicBezTo>
                    <a:pt x="343758" y="298861"/>
                    <a:pt x="343888" y="298790"/>
                    <a:pt x="344030" y="298755"/>
                  </a:cubicBezTo>
                  <a:cubicBezTo>
                    <a:pt x="349424" y="297643"/>
                    <a:pt x="354498" y="295478"/>
                    <a:pt x="359739" y="293917"/>
                  </a:cubicBezTo>
                  <a:cubicBezTo>
                    <a:pt x="361394" y="293432"/>
                    <a:pt x="363027" y="292947"/>
                    <a:pt x="364671" y="292391"/>
                  </a:cubicBezTo>
                  <a:cubicBezTo>
                    <a:pt x="372560" y="289659"/>
                    <a:pt x="380048" y="285744"/>
                    <a:pt x="388328" y="284111"/>
                  </a:cubicBezTo>
                  <a:cubicBezTo>
                    <a:pt x="389168" y="283863"/>
                    <a:pt x="389972" y="283484"/>
                    <a:pt x="390693" y="282987"/>
                  </a:cubicBezTo>
                  <a:cubicBezTo>
                    <a:pt x="393378" y="281580"/>
                    <a:pt x="395851" y="279652"/>
                    <a:pt x="399103" y="279664"/>
                  </a:cubicBezTo>
                  <a:cubicBezTo>
                    <a:pt x="400038" y="279664"/>
                    <a:pt x="400653" y="278942"/>
                    <a:pt x="401327" y="278398"/>
                  </a:cubicBezTo>
                  <a:cubicBezTo>
                    <a:pt x="403267" y="276588"/>
                    <a:pt x="405775" y="275512"/>
                    <a:pt x="408424" y="275346"/>
                  </a:cubicBezTo>
                  <a:cubicBezTo>
                    <a:pt x="409323" y="275299"/>
                    <a:pt x="410175" y="274908"/>
                    <a:pt x="410790" y="274258"/>
                  </a:cubicBezTo>
                  <a:cubicBezTo>
                    <a:pt x="412801" y="272543"/>
                    <a:pt x="415403" y="271691"/>
                    <a:pt x="418029" y="271892"/>
                  </a:cubicBezTo>
                  <a:cubicBezTo>
                    <a:pt x="415178" y="275145"/>
                    <a:pt x="411239" y="276813"/>
                    <a:pt x="407584" y="278824"/>
                  </a:cubicBezTo>
                  <a:cubicBezTo>
                    <a:pt x="400487" y="282751"/>
                    <a:pt x="392752" y="285507"/>
                    <a:pt x="385110" y="288287"/>
                  </a:cubicBezTo>
                  <a:cubicBezTo>
                    <a:pt x="377067" y="291255"/>
                    <a:pt x="369308" y="294993"/>
                    <a:pt x="361158" y="297690"/>
                  </a:cubicBezTo>
                  <a:cubicBezTo>
                    <a:pt x="355244" y="299654"/>
                    <a:pt x="349329" y="301665"/>
                    <a:pt x="343415" y="303604"/>
                  </a:cubicBezTo>
                  <a:cubicBezTo>
                    <a:pt x="339950" y="304716"/>
                    <a:pt x="339133" y="306550"/>
                    <a:pt x="341050" y="309732"/>
                  </a:cubicBezTo>
                  <a:cubicBezTo>
                    <a:pt x="342232" y="311719"/>
                    <a:pt x="344125" y="313185"/>
                    <a:pt x="345320" y="315232"/>
                  </a:cubicBezTo>
                  <a:cubicBezTo>
                    <a:pt x="350974" y="324943"/>
                    <a:pt x="353363" y="335080"/>
                    <a:pt x="349933" y="346163"/>
                  </a:cubicBezTo>
                  <a:cubicBezTo>
                    <a:pt x="349400" y="348718"/>
                    <a:pt x="347366" y="350705"/>
                    <a:pt x="344799" y="351190"/>
                  </a:cubicBezTo>
                  <a:cubicBezTo>
                    <a:pt x="332308" y="354490"/>
                    <a:pt x="319687" y="357211"/>
                    <a:pt x="307090" y="360050"/>
                  </a:cubicBezTo>
                  <a:cubicBezTo>
                    <a:pt x="301554" y="361162"/>
                    <a:pt x="295948" y="361907"/>
                    <a:pt x="290306" y="362250"/>
                  </a:cubicBezTo>
                  <a:cubicBezTo>
                    <a:pt x="284983" y="362711"/>
                    <a:pt x="279660" y="363870"/>
                    <a:pt x="274444" y="364757"/>
                  </a:cubicBezTo>
                  <a:cubicBezTo>
                    <a:pt x="266164" y="366165"/>
                    <a:pt x="257884" y="367785"/>
                    <a:pt x="249521" y="368460"/>
                  </a:cubicBezTo>
                  <a:cubicBezTo>
                    <a:pt x="241856" y="369075"/>
                    <a:pt x="234144" y="370494"/>
                    <a:pt x="226539" y="369867"/>
                  </a:cubicBezTo>
                  <a:cubicBezTo>
                    <a:pt x="213705" y="368803"/>
                    <a:pt x="200871" y="369867"/>
                    <a:pt x="188108" y="369027"/>
                  </a:cubicBezTo>
                  <a:cubicBezTo>
                    <a:pt x="180762" y="368531"/>
                    <a:pt x="173417" y="367608"/>
                    <a:pt x="166083" y="366745"/>
                  </a:cubicBezTo>
                  <a:cubicBezTo>
                    <a:pt x="153699" y="365124"/>
                    <a:pt x="141528" y="362131"/>
                    <a:pt x="129794" y="357826"/>
                  </a:cubicBezTo>
                  <a:cubicBezTo>
                    <a:pt x="117445" y="353520"/>
                    <a:pt x="104954" y="349664"/>
                    <a:pt x="92865" y="344483"/>
                  </a:cubicBezTo>
                  <a:cubicBezTo>
                    <a:pt x="88453" y="342591"/>
                    <a:pt x="84313" y="340083"/>
                    <a:pt x="79771" y="338439"/>
                  </a:cubicBezTo>
                  <a:cubicBezTo>
                    <a:pt x="75229" y="336795"/>
                    <a:pt x="73455" y="332963"/>
                    <a:pt x="72804" y="328799"/>
                  </a:cubicBezTo>
                  <a:cubicBezTo>
                    <a:pt x="71775" y="322199"/>
                    <a:pt x="67091" y="318686"/>
                    <a:pt x="62478" y="314900"/>
                  </a:cubicBezTo>
                  <a:cubicBezTo>
                    <a:pt x="56753" y="310169"/>
                    <a:pt x="50532" y="305923"/>
                    <a:pt x="45635" y="300470"/>
                  </a:cubicBezTo>
                  <a:cubicBezTo>
                    <a:pt x="40537" y="294958"/>
                    <a:pt x="37473" y="287861"/>
                    <a:pt x="36964" y="280362"/>
                  </a:cubicBezTo>
                  <a:cubicBezTo>
                    <a:pt x="36503" y="272354"/>
                    <a:pt x="32233" y="266167"/>
                    <a:pt x="27939" y="259946"/>
                  </a:cubicBezTo>
                  <a:cubicBezTo>
                    <a:pt x="27064" y="258952"/>
                    <a:pt x="25881" y="258266"/>
                    <a:pt x="24580" y="257994"/>
                  </a:cubicBezTo>
                  <a:cubicBezTo>
                    <a:pt x="20464" y="256645"/>
                    <a:pt x="18216" y="253629"/>
                    <a:pt x="17057" y="249643"/>
                  </a:cubicBezTo>
                  <a:lnTo>
                    <a:pt x="15401" y="243729"/>
                  </a:lnTo>
                  <a:cubicBezTo>
                    <a:pt x="14821" y="241623"/>
                    <a:pt x="13792" y="239660"/>
                    <a:pt x="12373" y="238004"/>
                  </a:cubicBezTo>
                  <a:cubicBezTo>
                    <a:pt x="10173" y="235295"/>
                    <a:pt x="8635" y="232090"/>
                    <a:pt x="7902" y="228671"/>
                  </a:cubicBezTo>
                  <a:cubicBezTo>
                    <a:pt x="5796" y="220072"/>
                    <a:pt x="3395" y="211520"/>
                    <a:pt x="2153" y="202767"/>
                  </a:cubicBezTo>
                  <a:cubicBezTo>
                    <a:pt x="1171" y="195907"/>
                    <a:pt x="-212" y="189058"/>
                    <a:pt x="48" y="182008"/>
                  </a:cubicBezTo>
                  <a:cubicBezTo>
                    <a:pt x="332" y="175597"/>
                    <a:pt x="131" y="169162"/>
                    <a:pt x="48" y="162740"/>
                  </a:cubicBezTo>
                  <a:cubicBezTo>
                    <a:pt x="213" y="159830"/>
                    <a:pt x="-23" y="156908"/>
                    <a:pt x="-638" y="154057"/>
                  </a:cubicBezTo>
                  <a:cubicBezTo>
                    <a:pt x="-1135" y="152212"/>
                    <a:pt x="-1159" y="150272"/>
                    <a:pt x="-709" y="148415"/>
                  </a:cubicBezTo>
                  <a:cubicBezTo>
                    <a:pt x="474" y="143932"/>
                    <a:pt x="24" y="139426"/>
                    <a:pt x="24" y="134931"/>
                  </a:cubicBezTo>
                  <a:cubicBezTo>
                    <a:pt x="24" y="122854"/>
                    <a:pt x="899" y="110813"/>
                    <a:pt x="1444" y="98771"/>
                  </a:cubicBezTo>
                  <a:cubicBezTo>
                    <a:pt x="1538" y="96926"/>
                    <a:pt x="947" y="95057"/>
                    <a:pt x="899" y="93153"/>
                  </a:cubicBezTo>
                  <a:cubicBezTo>
                    <a:pt x="521" y="82531"/>
                    <a:pt x="1857" y="71921"/>
                    <a:pt x="4838" y="61725"/>
                  </a:cubicBezTo>
                  <a:cubicBezTo>
                    <a:pt x="5110" y="60755"/>
                    <a:pt x="5181" y="59738"/>
                    <a:pt x="5051" y="58744"/>
                  </a:cubicBezTo>
                  <a:close/>
                </a:path>
              </a:pathLst>
            </a:custGeom>
            <a:solidFill>
              <a:srgbClr val="000000"/>
            </a:solidFill>
            <a:ln w="1171" cap="flat">
              <a:noFill/>
              <a:prstDash val="solid"/>
              <a:miter/>
            </a:ln>
          </p:spPr>
          <p:txBody>
            <a:bodyPr rtlCol="0" anchor="ctr"/>
            <a:lstStyle/>
            <a:p>
              <a:endParaRPr lang="es-CO"/>
            </a:p>
          </p:txBody>
        </p:sp>
        <p:sp>
          <p:nvSpPr>
            <p:cNvPr id="439" name="Freeform: Shape 438">
              <a:extLst>
                <a:ext uri="{FF2B5EF4-FFF2-40B4-BE49-F238E27FC236}">
                  <a16:creationId xmlns:a16="http://schemas.microsoft.com/office/drawing/2014/main" id="{695DC8A1-25A7-79B5-C282-2D349F3D72FD}"/>
                </a:ext>
              </a:extLst>
            </p:cNvPr>
            <p:cNvSpPr/>
            <p:nvPr/>
          </p:nvSpPr>
          <p:spPr>
            <a:xfrm rot="19975584">
              <a:off x="12951498" y="6202496"/>
              <a:ext cx="412732" cy="244491"/>
            </a:xfrm>
            <a:custGeom>
              <a:avLst/>
              <a:gdLst>
                <a:gd name="connsiteX0" fmla="*/ 382038 w 412732"/>
                <a:gd name="connsiteY0" fmla="*/ 182525 h 244491"/>
                <a:gd name="connsiteX1" fmla="*/ 373261 w 412732"/>
                <a:gd name="connsiteY1" fmla="*/ 188593 h 244491"/>
                <a:gd name="connsiteX2" fmla="*/ 335989 w 412732"/>
                <a:gd name="connsiteY2" fmla="*/ 206513 h 244491"/>
                <a:gd name="connsiteX3" fmla="*/ 304680 w 412732"/>
                <a:gd name="connsiteY3" fmla="*/ 218342 h 244491"/>
                <a:gd name="connsiteX4" fmla="*/ 277108 w 412732"/>
                <a:gd name="connsiteY4" fmla="*/ 227804 h 244491"/>
                <a:gd name="connsiteX5" fmla="*/ 255142 w 412732"/>
                <a:gd name="connsiteY5" fmla="*/ 232382 h 244491"/>
                <a:gd name="connsiteX6" fmla="*/ 242710 w 412732"/>
                <a:gd name="connsiteY6" fmla="*/ 234132 h 244491"/>
                <a:gd name="connsiteX7" fmla="*/ 242710 w 412732"/>
                <a:gd name="connsiteY7" fmla="*/ 234132 h 244491"/>
                <a:gd name="connsiteX8" fmla="*/ 215198 w 412732"/>
                <a:gd name="connsiteY8" fmla="*/ 237137 h 244491"/>
                <a:gd name="connsiteX9" fmla="*/ 190949 w 412732"/>
                <a:gd name="connsiteY9" fmla="*/ 240011 h 244491"/>
                <a:gd name="connsiteX10" fmla="*/ 100000 w 412732"/>
                <a:gd name="connsiteY10" fmla="*/ 229484 h 244491"/>
                <a:gd name="connsiteX11" fmla="*/ 53988 w 412732"/>
                <a:gd name="connsiteY11" fmla="*/ 203816 h 244491"/>
                <a:gd name="connsiteX12" fmla="*/ 32235 w 412732"/>
                <a:gd name="connsiteY12" fmla="*/ 180076 h 244491"/>
                <a:gd name="connsiteX13" fmla="*/ 10022 w 412732"/>
                <a:gd name="connsiteY13" fmla="*/ 145585 h 244491"/>
                <a:gd name="connsiteX14" fmla="*/ -801 w 412732"/>
                <a:gd name="connsiteY14" fmla="*/ 101311 h 244491"/>
                <a:gd name="connsiteX15" fmla="*/ 2463 w 412732"/>
                <a:gd name="connsiteY15" fmla="*/ 57960 h 244491"/>
                <a:gd name="connsiteX16" fmla="*/ 7502 w 412732"/>
                <a:gd name="connsiteY16" fmla="*/ 31476 h 244491"/>
                <a:gd name="connsiteX17" fmla="*/ 12577 w 412732"/>
                <a:gd name="connsiteY17" fmla="*/ 19872 h 244491"/>
                <a:gd name="connsiteX18" fmla="*/ 13227 w 412732"/>
                <a:gd name="connsiteY18" fmla="*/ 18689 h 244491"/>
                <a:gd name="connsiteX19" fmla="*/ 14978 w 412732"/>
                <a:gd name="connsiteY19" fmla="*/ 16241 h 244491"/>
                <a:gd name="connsiteX20" fmla="*/ 15628 w 412732"/>
                <a:gd name="connsiteY20" fmla="*/ 15318 h 244491"/>
                <a:gd name="connsiteX21" fmla="*/ 17639 w 412732"/>
                <a:gd name="connsiteY21" fmla="*/ 12728 h 244491"/>
                <a:gd name="connsiteX22" fmla="*/ 18278 w 412732"/>
                <a:gd name="connsiteY22" fmla="*/ 11805 h 244491"/>
                <a:gd name="connsiteX23" fmla="*/ 19023 w 412732"/>
                <a:gd name="connsiteY23" fmla="*/ 10930 h 244491"/>
                <a:gd name="connsiteX24" fmla="*/ 19413 w 412732"/>
                <a:gd name="connsiteY24" fmla="*/ 10492 h 244491"/>
                <a:gd name="connsiteX25" fmla="*/ 30284 w 412732"/>
                <a:gd name="connsiteY25" fmla="*/ -378 h 244491"/>
                <a:gd name="connsiteX26" fmla="*/ 31147 w 412732"/>
                <a:gd name="connsiteY26" fmla="*/ -1218 h 244491"/>
                <a:gd name="connsiteX27" fmla="*/ 32082 w 412732"/>
                <a:gd name="connsiteY27" fmla="*/ -2034 h 244491"/>
                <a:gd name="connsiteX28" fmla="*/ 32590 w 412732"/>
                <a:gd name="connsiteY28" fmla="*/ -2413 h 244491"/>
                <a:gd name="connsiteX29" fmla="*/ 33844 w 412732"/>
                <a:gd name="connsiteY29" fmla="*/ -2768 h 244491"/>
                <a:gd name="connsiteX30" fmla="*/ 34436 w 412732"/>
                <a:gd name="connsiteY30" fmla="*/ -2448 h 244491"/>
                <a:gd name="connsiteX31" fmla="*/ 34708 w 412732"/>
                <a:gd name="connsiteY31" fmla="*/ -1123 h 244491"/>
                <a:gd name="connsiteX32" fmla="*/ 30721 w 412732"/>
                <a:gd name="connsiteY32" fmla="*/ 3986 h 244491"/>
                <a:gd name="connsiteX33" fmla="*/ 6426 w 412732"/>
                <a:gd name="connsiteY33" fmla="*/ 51158 h 244491"/>
                <a:gd name="connsiteX34" fmla="*/ 3102 w 412732"/>
                <a:gd name="connsiteY34" fmla="*/ 103464 h 244491"/>
                <a:gd name="connsiteX35" fmla="*/ 12683 w 412732"/>
                <a:gd name="connsiteY35" fmla="*/ 142793 h 244491"/>
                <a:gd name="connsiteX36" fmla="*/ 44052 w 412732"/>
                <a:gd name="connsiteY36" fmla="*/ 189054 h 244491"/>
                <a:gd name="connsiteX37" fmla="*/ 82116 w 412732"/>
                <a:gd name="connsiteY37" fmla="*/ 217348 h 244491"/>
                <a:gd name="connsiteX38" fmla="*/ 139555 w 412732"/>
                <a:gd name="connsiteY38" fmla="*/ 236664 h 244491"/>
                <a:gd name="connsiteX39" fmla="*/ 184929 w 412732"/>
                <a:gd name="connsiteY39" fmla="*/ 237030 h 244491"/>
                <a:gd name="connsiteX40" fmla="*/ 221928 w 412732"/>
                <a:gd name="connsiteY40" fmla="*/ 233612 h 244491"/>
                <a:gd name="connsiteX41" fmla="*/ 244863 w 412732"/>
                <a:gd name="connsiteY41" fmla="*/ 230619 h 244491"/>
                <a:gd name="connsiteX42" fmla="*/ 250009 w 412732"/>
                <a:gd name="connsiteY42" fmla="*/ 229579 h 244491"/>
                <a:gd name="connsiteX43" fmla="*/ 285494 w 412732"/>
                <a:gd name="connsiteY43" fmla="*/ 221369 h 244491"/>
                <a:gd name="connsiteX44" fmla="*/ 303757 w 412732"/>
                <a:gd name="connsiteY44" fmla="*/ 215254 h 244491"/>
                <a:gd name="connsiteX45" fmla="*/ 363585 w 412732"/>
                <a:gd name="connsiteY45" fmla="*/ 190568 h 244491"/>
                <a:gd name="connsiteX46" fmla="*/ 399484 w 412732"/>
                <a:gd name="connsiteY46" fmla="*/ 161707 h 244491"/>
                <a:gd name="connsiteX47" fmla="*/ 408817 w 412732"/>
                <a:gd name="connsiteY47" fmla="*/ 133058 h 244491"/>
                <a:gd name="connsiteX48" fmla="*/ 407954 w 412732"/>
                <a:gd name="connsiteY48" fmla="*/ 88430 h 244491"/>
                <a:gd name="connsiteX49" fmla="*/ 407954 w 412732"/>
                <a:gd name="connsiteY49" fmla="*/ 84065 h 244491"/>
                <a:gd name="connsiteX50" fmla="*/ 408261 w 412732"/>
                <a:gd name="connsiteY50" fmla="*/ 82031 h 244491"/>
                <a:gd name="connsiteX51" fmla="*/ 408876 w 412732"/>
                <a:gd name="connsiteY51" fmla="*/ 80848 h 244491"/>
                <a:gd name="connsiteX52" fmla="*/ 410012 w 412732"/>
                <a:gd name="connsiteY52" fmla="*/ 80801 h 244491"/>
                <a:gd name="connsiteX53" fmla="*/ 410059 w 412732"/>
                <a:gd name="connsiteY53" fmla="*/ 80848 h 244491"/>
                <a:gd name="connsiteX54" fmla="*/ 410059 w 412732"/>
                <a:gd name="connsiteY54" fmla="*/ 80848 h 244491"/>
                <a:gd name="connsiteX55" fmla="*/ 411443 w 412732"/>
                <a:gd name="connsiteY55" fmla="*/ 115919 h 244491"/>
                <a:gd name="connsiteX56" fmla="*/ 411443 w 412732"/>
                <a:gd name="connsiteY56" fmla="*/ 133378 h 244491"/>
                <a:gd name="connsiteX57" fmla="*/ 409196 w 412732"/>
                <a:gd name="connsiteY57" fmla="*/ 149169 h 244491"/>
                <a:gd name="connsiteX58" fmla="*/ 409196 w 412732"/>
                <a:gd name="connsiteY58" fmla="*/ 149169 h 244491"/>
                <a:gd name="connsiteX59" fmla="*/ 403944 w 412732"/>
                <a:gd name="connsiteY59" fmla="*/ 160560 h 244491"/>
                <a:gd name="connsiteX60" fmla="*/ 403944 w 412732"/>
                <a:gd name="connsiteY60" fmla="*/ 160560 h 244491"/>
                <a:gd name="connsiteX61" fmla="*/ 402170 w 412732"/>
                <a:gd name="connsiteY61" fmla="*/ 163174 h 244491"/>
                <a:gd name="connsiteX62" fmla="*/ 402170 w 412732"/>
                <a:gd name="connsiteY62" fmla="*/ 163174 h 244491"/>
                <a:gd name="connsiteX63" fmla="*/ 397781 w 412732"/>
                <a:gd name="connsiteY63" fmla="*/ 168425 h 244491"/>
                <a:gd name="connsiteX64" fmla="*/ 397781 w 412732"/>
                <a:gd name="connsiteY64" fmla="*/ 168425 h 244491"/>
                <a:gd name="connsiteX65" fmla="*/ 396906 w 412732"/>
                <a:gd name="connsiteY65" fmla="*/ 169312 h 244491"/>
                <a:gd name="connsiteX66" fmla="*/ 396906 w 412732"/>
                <a:gd name="connsiteY66" fmla="*/ 169312 h 244491"/>
                <a:gd name="connsiteX67" fmla="*/ 396031 w 412732"/>
                <a:gd name="connsiteY67" fmla="*/ 170200 h 244491"/>
                <a:gd name="connsiteX68" fmla="*/ 396031 w 412732"/>
                <a:gd name="connsiteY68" fmla="*/ 170200 h 244491"/>
                <a:gd name="connsiteX69" fmla="*/ 395155 w 412732"/>
                <a:gd name="connsiteY69" fmla="*/ 171087 h 244491"/>
                <a:gd name="connsiteX70" fmla="*/ 395155 w 412732"/>
                <a:gd name="connsiteY70" fmla="*/ 171087 h 244491"/>
                <a:gd name="connsiteX71" fmla="*/ 394280 w 412732"/>
                <a:gd name="connsiteY71" fmla="*/ 171974 h 244491"/>
                <a:gd name="connsiteX72" fmla="*/ 394280 w 412732"/>
                <a:gd name="connsiteY72" fmla="*/ 171974 h 244491"/>
                <a:gd name="connsiteX73" fmla="*/ 390731 w 412732"/>
                <a:gd name="connsiteY73" fmla="*/ 175463 h 244491"/>
                <a:gd name="connsiteX74" fmla="*/ 390731 w 412732"/>
                <a:gd name="connsiteY74" fmla="*/ 175463 h 244491"/>
                <a:gd name="connsiteX75" fmla="*/ 385480 w 412732"/>
                <a:gd name="connsiteY75" fmla="*/ 179864 h 244491"/>
                <a:gd name="connsiteX76" fmla="*/ 385480 w 412732"/>
                <a:gd name="connsiteY76" fmla="*/ 179864 h 244491"/>
                <a:gd name="connsiteX77" fmla="*/ 382038 w 412732"/>
                <a:gd name="connsiteY77" fmla="*/ 182525 h 244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412732" h="244491">
                  <a:moveTo>
                    <a:pt x="382038" y="182525"/>
                  </a:moveTo>
                  <a:cubicBezTo>
                    <a:pt x="379057" y="184465"/>
                    <a:pt x="375768" y="185967"/>
                    <a:pt x="373261" y="188593"/>
                  </a:cubicBezTo>
                  <a:cubicBezTo>
                    <a:pt x="361574" y="196104"/>
                    <a:pt x="348752" y="201273"/>
                    <a:pt x="335989" y="206513"/>
                  </a:cubicBezTo>
                  <a:cubicBezTo>
                    <a:pt x="325651" y="210736"/>
                    <a:pt x="315562" y="215574"/>
                    <a:pt x="304680" y="218342"/>
                  </a:cubicBezTo>
                  <a:cubicBezTo>
                    <a:pt x="295217" y="220790"/>
                    <a:pt x="286227" y="224480"/>
                    <a:pt x="277108" y="227804"/>
                  </a:cubicBezTo>
                  <a:cubicBezTo>
                    <a:pt x="270011" y="230418"/>
                    <a:pt x="262795" y="232417"/>
                    <a:pt x="255142" y="232382"/>
                  </a:cubicBezTo>
                  <a:cubicBezTo>
                    <a:pt x="250943" y="232512"/>
                    <a:pt x="246780" y="233103"/>
                    <a:pt x="242710" y="234132"/>
                  </a:cubicBezTo>
                  <a:lnTo>
                    <a:pt x="242710" y="234132"/>
                  </a:lnTo>
                  <a:cubicBezTo>
                    <a:pt x="233697" y="236285"/>
                    <a:pt x="224459" y="237291"/>
                    <a:pt x="215198" y="237137"/>
                  </a:cubicBezTo>
                  <a:cubicBezTo>
                    <a:pt x="207000" y="236959"/>
                    <a:pt x="199028" y="239018"/>
                    <a:pt x="190949" y="240011"/>
                  </a:cubicBezTo>
                  <a:cubicBezTo>
                    <a:pt x="159758" y="243832"/>
                    <a:pt x="129441" y="241655"/>
                    <a:pt x="100000" y="229484"/>
                  </a:cubicBezTo>
                  <a:cubicBezTo>
                    <a:pt x="83606" y="222682"/>
                    <a:pt x="67934" y="214887"/>
                    <a:pt x="53988" y="203816"/>
                  </a:cubicBezTo>
                  <a:cubicBezTo>
                    <a:pt x="45460" y="197039"/>
                    <a:pt x="38706" y="188735"/>
                    <a:pt x="32235" y="180076"/>
                  </a:cubicBezTo>
                  <a:cubicBezTo>
                    <a:pt x="23956" y="169088"/>
                    <a:pt x="15995" y="158052"/>
                    <a:pt x="10022" y="145585"/>
                  </a:cubicBezTo>
                  <a:cubicBezTo>
                    <a:pt x="3279" y="131533"/>
                    <a:pt x="121" y="116711"/>
                    <a:pt x="-801" y="101311"/>
                  </a:cubicBezTo>
                  <a:cubicBezTo>
                    <a:pt x="-1677" y="86715"/>
                    <a:pt x="86" y="72343"/>
                    <a:pt x="2463" y="57960"/>
                  </a:cubicBezTo>
                  <a:cubicBezTo>
                    <a:pt x="3942" y="49088"/>
                    <a:pt x="4510" y="40075"/>
                    <a:pt x="7502" y="31476"/>
                  </a:cubicBezTo>
                  <a:cubicBezTo>
                    <a:pt x="8910" y="27490"/>
                    <a:pt x="10613" y="23610"/>
                    <a:pt x="12577" y="19872"/>
                  </a:cubicBezTo>
                  <a:cubicBezTo>
                    <a:pt x="12766" y="19470"/>
                    <a:pt x="12991" y="19068"/>
                    <a:pt x="13227" y="18689"/>
                  </a:cubicBezTo>
                  <a:cubicBezTo>
                    <a:pt x="13795" y="17873"/>
                    <a:pt x="14410" y="17092"/>
                    <a:pt x="14978" y="16241"/>
                  </a:cubicBezTo>
                  <a:cubicBezTo>
                    <a:pt x="15167" y="15921"/>
                    <a:pt x="15392" y="15614"/>
                    <a:pt x="15628" y="15318"/>
                  </a:cubicBezTo>
                  <a:cubicBezTo>
                    <a:pt x="16385" y="14526"/>
                    <a:pt x="17059" y="13662"/>
                    <a:pt x="17639" y="12728"/>
                  </a:cubicBezTo>
                  <a:cubicBezTo>
                    <a:pt x="17828" y="12408"/>
                    <a:pt x="18041" y="12101"/>
                    <a:pt x="18278" y="11805"/>
                  </a:cubicBezTo>
                  <a:cubicBezTo>
                    <a:pt x="18515" y="11498"/>
                    <a:pt x="18763" y="11202"/>
                    <a:pt x="19023" y="10930"/>
                  </a:cubicBezTo>
                  <a:cubicBezTo>
                    <a:pt x="19141" y="10776"/>
                    <a:pt x="19283" y="10646"/>
                    <a:pt x="19413" y="10492"/>
                  </a:cubicBezTo>
                  <a:cubicBezTo>
                    <a:pt x="23033" y="6873"/>
                    <a:pt x="26629" y="3218"/>
                    <a:pt x="30284" y="-378"/>
                  </a:cubicBezTo>
                  <a:cubicBezTo>
                    <a:pt x="30556" y="-674"/>
                    <a:pt x="30851" y="-946"/>
                    <a:pt x="31147" y="-1218"/>
                  </a:cubicBezTo>
                  <a:cubicBezTo>
                    <a:pt x="31443" y="-1514"/>
                    <a:pt x="31750" y="-1786"/>
                    <a:pt x="32082" y="-2034"/>
                  </a:cubicBezTo>
                  <a:lnTo>
                    <a:pt x="32590" y="-2413"/>
                  </a:lnTo>
                  <a:cubicBezTo>
                    <a:pt x="32969" y="-2637"/>
                    <a:pt x="33406" y="-2756"/>
                    <a:pt x="33844" y="-2768"/>
                  </a:cubicBezTo>
                  <a:lnTo>
                    <a:pt x="34436" y="-2448"/>
                  </a:lnTo>
                  <a:cubicBezTo>
                    <a:pt x="34648" y="-2046"/>
                    <a:pt x="34743" y="-1585"/>
                    <a:pt x="34708" y="-1123"/>
                  </a:cubicBezTo>
                  <a:cubicBezTo>
                    <a:pt x="34081" y="1124"/>
                    <a:pt x="32342" y="2591"/>
                    <a:pt x="30721" y="3986"/>
                  </a:cubicBezTo>
                  <a:cubicBezTo>
                    <a:pt x="16149" y="16395"/>
                    <a:pt x="9513" y="32623"/>
                    <a:pt x="6426" y="51158"/>
                  </a:cubicBezTo>
                  <a:cubicBezTo>
                    <a:pt x="3469" y="68428"/>
                    <a:pt x="2357" y="85958"/>
                    <a:pt x="3102" y="103464"/>
                  </a:cubicBezTo>
                  <a:cubicBezTo>
                    <a:pt x="3705" y="117066"/>
                    <a:pt x="6958" y="130433"/>
                    <a:pt x="12683" y="142793"/>
                  </a:cubicBezTo>
                  <a:cubicBezTo>
                    <a:pt x="20608" y="159944"/>
                    <a:pt x="32046" y="174730"/>
                    <a:pt x="44052" y="189054"/>
                  </a:cubicBezTo>
                  <a:cubicBezTo>
                    <a:pt x="54426" y="201403"/>
                    <a:pt x="67709" y="210180"/>
                    <a:pt x="82116" y="217348"/>
                  </a:cubicBezTo>
                  <a:cubicBezTo>
                    <a:pt x="100379" y="226444"/>
                    <a:pt x="119233" y="233789"/>
                    <a:pt x="139555" y="236664"/>
                  </a:cubicBezTo>
                  <a:cubicBezTo>
                    <a:pt x="154600" y="238769"/>
                    <a:pt x="169847" y="238887"/>
                    <a:pt x="184929" y="237030"/>
                  </a:cubicBezTo>
                  <a:cubicBezTo>
                    <a:pt x="197218" y="235564"/>
                    <a:pt x="209437" y="233553"/>
                    <a:pt x="221928" y="233612"/>
                  </a:cubicBezTo>
                  <a:cubicBezTo>
                    <a:pt x="229675" y="233719"/>
                    <a:pt x="237399" y="232713"/>
                    <a:pt x="244863" y="230619"/>
                  </a:cubicBezTo>
                  <a:cubicBezTo>
                    <a:pt x="246507" y="229969"/>
                    <a:pt x="248246" y="229626"/>
                    <a:pt x="250009" y="229579"/>
                  </a:cubicBezTo>
                  <a:cubicBezTo>
                    <a:pt x="262712" y="230584"/>
                    <a:pt x="274032" y="225616"/>
                    <a:pt x="285494" y="221369"/>
                  </a:cubicBezTo>
                  <a:cubicBezTo>
                    <a:pt x="291515" y="219134"/>
                    <a:pt x="297618" y="217147"/>
                    <a:pt x="303757" y="215254"/>
                  </a:cubicBezTo>
                  <a:cubicBezTo>
                    <a:pt x="324362" y="208737"/>
                    <a:pt x="344376" y="200480"/>
                    <a:pt x="363585" y="190568"/>
                  </a:cubicBezTo>
                  <a:cubicBezTo>
                    <a:pt x="377436" y="183554"/>
                    <a:pt x="389903" y="174257"/>
                    <a:pt x="399484" y="161707"/>
                  </a:cubicBezTo>
                  <a:cubicBezTo>
                    <a:pt x="405706" y="153462"/>
                    <a:pt x="408983" y="143385"/>
                    <a:pt x="408817" y="133058"/>
                  </a:cubicBezTo>
                  <a:cubicBezTo>
                    <a:pt x="408817" y="118178"/>
                    <a:pt x="409527" y="103286"/>
                    <a:pt x="407954" y="88430"/>
                  </a:cubicBezTo>
                  <a:cubicBezTo>
                    <a:pt x="407741" y="86987"/>
                    <a:pt x="407741" y="85508"/>
                    <a:pt x="407954" y="84065"/>
                  </a:cubicBezTo>
                  <a:cubicBezTo>
                    <a:pt x="408001" y="83379"/>
                    <a:pt x="408107" y="82705"/>
                    <a:pt x="408261" y="82031"/>
                  </a:cubicBezTo>
                  <a:cubicBezTo>
                    <a:pt x="408391" y="81605"/>
                    <a:pt x="408592" y="81202"/>
                    <a:pt x="408876" y="80848"/>
                  </a:cubicBezTo>
                  <a:cubicBezTo>
                    <a:pt x="409172" y="80517"/>
                    <a:pt x="409681" y="80505"/>
                    <a:pt x="410012" y="80801"/>
                  </a:cubicBezTo>
                  <a:cubicBezTo>
                    <a:pt x="410024" y="80812"/>
                    <a:pt x="410047" y="80836"/>
                    <a:pt x="410059" y="80848"/>
                  </a:cubicBezTo>
                  <a:lnTo>
                    <a:pt x="410059" y="80848"/>
                  </a:lnTo>
                  <a:cubicBezTo>
                    <a:pt x="411242" y="92511"/>
                    <a:pt x="412176" y="104173"/>
                    <a:pt x="411443" y="115919"/>
                  </a:cubicBezTo>
                  <a:cubicBezTo>
                    <a:pt x="411088" y="121727"/>
                    <a:pt x="411242" y="127558"/>
                    <a:pt x="411443" y="133378"/>
                  </a:cubicBezTo>
                  <a:cubicBezTo>
                    <a:pt x="411644" y="138736"/>
                    <a:pt x="410887" y="144083"/>
                    <a:pt x="409196" y="149169"/>
                  </a:cubicBezTo>
                  <a:lnTo>
                    <a:pt x="409196" y="149169"/>
                  </a:lnTo>
                  <a:cubicBezTo>
                    <a:pt x="407705" y="153084"/>
                    <a:pt x="406333" y="157058"/>
                    <a:pt x="403944" y="160560"/>
                  </a:cubicBezTo>
                  <a:lnTo>
                    <a:pt x="403944" y="160560"/>
                  </a:lnTo>
                  <a:cubicBezTo>
                    <a:pt x="403305" y="161399"/>
                    <a:pt x="402879" y="162381"/>
                    <a:pt x="402170" y="163174"/>
                  </a:cubicBezTo>
                  <a:lnTo>
                    <a:pt x="402170" y="163174"/>
                  </a:lnTo>
                  <a:cubicBezTo>
                    <a:pt x="400987" y="165196"/>
                    <a:pt x="399023" y="166497"/>
                    <a:pt x="397781" y="168425"/>
                  </a:cubicBezTo>
                  <a:lnTo>
                    <a:pt x="397781" y="168425"/>
                  </a:lnTo>
                  <a:cubicBezTo>
                    <a:pt x="397533" y="168757"/>
                    <a:pt x="397237" y="169052"/>
                    <a:pt x="396906" y="169312"/>
                  </a:cubicBezTo>
                  <a:lnTo>
                    <a:pt x="396906" y="169312"/>
                  </a:lnTo>
                  <a:cubicBezTo>
                    <a:pt x="396646" y="169644"/>
                    <a:pt x="396350" y="169939"/>
                    <a:pt x="396031" y="170200"/>
                  </a:cubicBezTo>
                  <a:lnTo>
                    <a:pt x="396031" y="170200"/>
                  </a:lnTo>
                  <a:cubicBezTo>
                    <a:pt x="395759" y="170519"/>
                    <a:pt x="395475" y="170815"/>
                    <a:pt x="395155" y="171087"/>
                  </a:cubicBezTo>
                  <a:lnTo>
                    <a:pt x="395155" y="171087"/>
                  </a:lnTo>
                  <a:cubicBezTo>
                    <a:pt x="394883" y="171406"/>
                    <a:pt x="394588" y="171702"/>
                    <a:pt x="394280" y="171974"/>
                  </a:cubicBezTo>
                  <a:lnTo>
                    <a:pt x="394280" y="171974"/>
                  </a:lnTo>
                  <a:cubicBezTo>
                    <a:pt x="393417" y="173429"/>
                    <a:pt x="392198" y="174623"/>
                    <a:pt x="390731" y="175463"/>
                  </a:cubicBezTo>
                  <a:lnTo>
                    <a:pt x="390731" y="175463"/>
                  </a:lnTo>
                  <a:cubicBezTo>
                    <a:pt x="388792" y="176646"/>
                    <a:pt x="387490" y="178704"/>
                    <a:pt x="385480" y="179864"/>
                  </a:cubicBezTo>
                  <a:lnTo>
                    <a:pt x="385480" y="179864"/>
                  </a:lnTo>
                  <a:cubicBezTo>
                    <a:pt x="384320" y="180692"/>
                    <a:pt x="383268" y="181720"/>
                    <a:pt x="382038" y="182525"/>
                  </a:cubicBezTo>
                  <a:close/>
                </a:path>
              </a:pathLst>
            </a:custGeom>
            <a:solidFill>
              <a:srgbClr val="384C54"/>
            </a:solidFill>
            <a:ln w="1171" cap="flat">
              <a:noFill/>
              <a:prstDash val="solid"/>
              <a:miter/>
            </a:ln>
          </p:spPr>
          <p:txBody>
            <a:bodyPr rtlCol="0" anchor="ctr"/>
            <a:lstStyle/>
            <a:p>
              <a:endParaRPr lang="es-CO"/>
            </a:p>
          </p:txBody>
        </p:sp>
        <p:sp>
          <p:nvSpPr>
            <p:cNvPr id="440" name="Freeform: Shape 439">
              <a:extLst>
                <a:ext uri="{FF2B5EF4-FFF2-40B4-BE49-F238E27FC236}">
                  <a16:creationId xmlns:a16="http://schemas.microsoft.com/office/drawing/2014/main" id="{F90D18A5-020D-CFEE-7B1B-ABFE596944FF}"/>
                </a:ext>
              </a:extLst>
            </p:cNvPr>
            <p:cNvSpPr/>
            <p:nvPr/>
          </p:nvSpPr>
          <p:spPr>
            <a:xfrm rot="19975584">
              <a:off x="13337617" y="6185734"/>
              <a:ext cx="18768" cy="50179"/>
            </a:xfrm>
            <a:custGeom>
              <a:avLst/>
              <a:gdLst>
                <a:gd name="connsiteX0" fmla="*/ 1084 w 18768"/>
                <a:gd name="connsiteY0" fmla="*/ 47412 h 50179"/>
                <a:gd name="connsiteX1" fmla="*/ 801 w 18768"/>
                <a:gd name="connsiteY1" fmla="*/ 36600 h 50179"/>
                <a:gd name="connsiteX2" fmla="*/ 730 w 18768"/>
                <a:gd name="connsiteY2" fmla="*/ 20857 h 50179"/>
                <a:gd name="connsiteX3" fmla="*/ -820 w 18768"/>
                <a:gd name="connsiteY3" fmla="*/ 5326 h 50179"/>
                <a:gd name="connsiteX4" fmla="*/ -1009 w 18768"/>
                <a:gd name="connsiteY4" fmla="*/ 1411 h 50179"/>
                <a:gd name="connsiteX5" fmla="*/ 3462 w 18768"/>
                <a:gd name="connsiteY5" fmla="*/ -2623 h 50179"/>
                <a:gd name="connsiteX6" fmla="*/ 15941 w 18768"/>
                <a:gd name="connsiteY6" fmla="*/ 5858 h 50179"/>
                <a:gd name="connsiteX7" fmla="*/ 13268 w 18768"/>
                <a:gd name="connsiteY7" fmla="*/ 26239 h 50179"/>
                <a:gd name="connsiteX8" fmla="*/ 7425 w 18768"/>
                <a:gd name="connsiteY8" fmla="*/ 37133 h 50179"/>
                <a:gd name="connsiteX9" fmla="*/ 1084 w 18768"/>
                <a:gd name="connsiteY9" fmla="*/ 47412 h 50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68" h="50179">
                  <a:moveTo>
                    <a:pt x="1084" y="47412"/>
                  </a:moveTo>
                  <a:cubicBezTo>
                    <a:pt x="2445" y="43674"/>
                    <a:pt x="978" y="40161"/>
                    <a:pt x="801" y="36600"/>
                  </a:cubicBezTo>
                  <a:cubicBezTo>
                    <a:pt x="540" y="31372"/>
                    <a:pt x="718" y="26109"/>
                    <a:pt x="730" y="20857"/>
                  </a:cubicBezTo>
                  <a:cubicBezTo>
                    <a:pt x="647" y="15640"/>
                    <a:pt x="126" y="10448"/>
                    <a:pt x="-820" y="5326"/>
                  </a:cubicBezTo>
                  <a:cubicBezTo>
                    <a:pt x="-997" y="4025"/>
                    <a:pt x="-1068" y="2724"/>
                    <a:pt x="-1009" y="1411"/>
                  </a:cubicBezTo>
                  <a:cubicBezTo>
                    <a:pt x="-938" y="-2138"/>
                    <a:pt x="91" y="-3191"/>
                    <a:pt x="3462" y="-2623"/>
                  </a:cubicBezTo>
                  <a:cubicBezTo>
                    <a:pt x="8868" y="-1724"/>
                    <a:pt x="13244" y="926"/>
                    <a:pt x="15941" y="5858"/>
                  </a:cubicBezTo>
                  <a:cubicBezTo>
                    <a:pt x="19087" y="11678"/>
                    <a:pt x="18047" y="21507"/>
                    <a:pt x="13268" y="26239"/>
                  </a:cubicBezTo>
                  <a:cubicBezTo>
                    <a:pt x="10228" y="29172"/>
                    <a:pt x="8182" y="32981"/>
                    <a:pt x="7425" y="37133"/>
                  </a:cubicBezTo>
                  <a:cubicBezTo>
                    <a:pt x="6620" y="41237"/>
                    <a:pt x="3911" y="44324"/>
                    <a:pt x="1084" y="47412"/>
                  </a:cubicBezTo>
                  <a:close/>
                </a:path>
              </a:pathLst>
            </a:custGeom>
            <a:solidFill>
              <a:srgbClr val="000000"/>
            </a:solidFill>
            <a:ln w="1171" cap="flat">
              <a:noFill/>
              <a:prstDash val="solid"/>
              <a:miter/>
            </a:ln>
          </p:spPr>
          <p:txBody>
            <a:bodyPr rtlCol="0" anchor="ctr"/>
            <a:lstStyle/>
            <a:p>
              <a:endParaRPr lang="es-CO"/>
            </a:p>
          </p:txBody>
        </p:sp>
        <p:sp>
          <p:nvSpPr>
            <p:cNvPr id="441" name="Freeform: Shape 440">
              <a:extLst>
                <a:ext uri="{FF2B5EF4-FFF2-40B4-BE49-F238E27FC236}">
                  <a16:creationId xmlns:a16="http://schemas.microsoft.com/office/drawing/2014/main" id="{D0119ECF-976C-7991-75B0-55148991DE47}"/>
                </a:ext>
              </a:extLst>
            </p:cNvPr>
            <p:cNvSpPr/>
            <p:nvPr/>
          </p:nvSpPr>
          <p:spPr>
            <a:xfrm rot="19975584">
              <a:off x="12965426" y="6261221"/>
              <a:ext cx="244316" cy="224363"/>
            </a:xfrm>
            <a:custGeom>
              <a:avLst/>
              <a:gdLst>
                <a:gd name="connsiteX0" fmla="*/ 14632 w 244316"/>
                <a:gd name="connsiteY0" fmla="*/ -2691 h 224363"/>
                <a:gd name="connsiteX1" fmla="*/ 10669 w 244316"/>
                <a:gd name="connsiteY1" fmla="*/ 6038 h 224363"/>
                <a:gd name="connsiteX2" fmla="*/ 4849 w 244316"/>
                <a:gd name="connsiteY2" fmla="*/ 29257 h 224363"/>
                <a:gd name="connsiteX3" fmla="*/ 1774 w 244316"/>
                <a:gd name="connsiteY3" fmla="*/ 50371 h 224363"/>
                <a:gd name="connsiteX4" fmla="*/ 1171 w 244316"/>
                <a:gd name="connsiteY4" fmla="*/ 84342 h 224363"/>
                <a:gd name="connsiteX5" fmla="*/ 6411 w 244316"/>
                <a:gd name="connsiteY5" fmla="*/ 110791 h 224363"/>
                <a:gd name="connsiteX6" fmla="*/ 25159 w 244316"/>
                <a:gd name="connsiteY6" fmla="*/ 146667 h 224363"/>
                <a:gd name="connsiteX7" fmla="*/ 37946 w 244316"/>
                <a:gd name="connsiteY7" fmla="*/ 163806 h 224363"/>
                <a:gd name="connsiteX8" fmla="*/ 61863 w 244316"/>
                <a:gd name="connsiteY8" fmla="*/ 186516 h 224363"/>
                <a:gd name="connsiteX9" fmla="*/ 136382 w 244316"/>
                <a:gd name="connsiteY9" fmla="*/ 217270 h 224363"/>
                <a:gd name="connsiteX10" fmla="*/ 161600 w 244316"/>
                <a:gd name="connsiteY10" fmla="*/ 219045 h 224363"/>
                <a:gd name="connsiteX11" fmla="*/ 204182 w 244316"/>
                <a:gd name="connsiteY11" fmla="*/ 215614 h 224363"/>
                <a:gd name="connsiteX12" fmla="*/ 217655 w 244316"/>
                <a:gd name="connsiteY12" fmla="*/ 214550 h 224363"/>
                <a:gd name="connsiteX13" fmla="*/ 240673 w 244316"/>
                <a:gd name="connsiteY13" fmla="*/ 212847 h 224363"/>
                <a:gd name="connsiteX14" fmla="*/ 243287 w 244316"/>
                <a:gd name="connsiteY14" fmla="*/ 212752 h 224363"/>
                <a:gd name="connsiteX15" fmla="*/ 243287 w 244316"/>
                <a:gd name="connsiteY15" fmla="*/ 213663 h 224363"/>
                <a:gd name="connsiteX16" fmla="*/ 231896 w 244316"/>
                <a:gd name="connsiteY16" fmla="*/ 215425 h 224363"/>
                <a:gd name="connsiteX17" fmla="*/ 205022 w 244316"/>
                <a:gd name="connsiteY17" fmla="*/ 217720 h 224363"/>
                <a:gd name="connsiteX18" fmla="*/ 174694 w 244316"/>
                <a:gd name="connsiteY18" fmla="*/ 221150 h 224363"/>
                <a:gd name="connsiteX19" fmla="*/ 130574 w 244316"/>
                <a:gd name="connsiteY19" fmla="*/ 218287 h 224363"/>
                <a:gd name="connsiteX20" fmla="*/ 55629 w 244316"/>
                <a:gd name="connsiteY20" fmla="*/ 185050 h 224363"/>
                <a:gd name="connsiteX21" fmla="*/ 36775 w 244316"/>
                <a:gd name="connsiteY21" fmla="*/ 166302 h 224363"/>
                <a:gd name="connsiteX22" fmla="*/ 8717 w 244316"/>
                <a:gd name="connsiteY22" fmla="*/ 124098 h 224363"/>
                <a:gd name="connsiteX23" fmla="*/ 958 w 244316"/>
                <a:gd name="connsiteY23" fmla="*/ 96478 h 224363"/>
                <a:gd name="connsiteX24" fmla="*/ -994 w 244316"/>
                <a:gd name="connsiteY24" fmla="*/ 75779 h 224363"/>
                <a:gd name="connsiteX25" fmla="*/ 591 w 244316"/>
                <a:gd name="connsiteY25" fmla="*/ 48928 h 224363"/>
                <a:gd name="connsiteX26" fmla="*/ 591 w 244316"/>
                <a:gd name="connsiteY26" fmla="*/ 48065 h 224363"/>
                <a:gd name="connsiteX27" fmla="*/ 1467 w 244316"/>
                <a:gd name="connsiteY27" fmla="*/ 42801 h 224363"/>
                <a:gd name="connsiteX28" fmla="*/ 1467 w 244316"/>
                <a:gd name="connsiteY28" fmla="*/ 41926 h 224363"/>
                <a:gd name="connsiteX29" fmla="*/ 2330 w 244316"/>
                <a:gd name="connsiteY29" fmla="*/ 37537 h 224363"/>
                <a:gd name="connsiteX30" fmla="*/ 2330 w 244316"/>
                <a:gd name="connsiteY30" fmla="*/ 36674 h 224363"/>
                <a:gd name="connsiteX31" fmla="*/ 3205 w 244316"/>
                <a:gd name="connsiteY31" fmla="*/ 31410 h 224363"/>
                <a:gd name="connsiteX32" fmla="*/ 3205 w 244316"/>
                <a:gd name="connsiteY32" fmla="*/ 30535 h 224363"/>
                <a:gd name="connsiteX33" fmla="*/ 7771 w 244316"/>
                <a:gd name="connsiteY33" fmla="*/ 7339 h 224363"/>
                <a:gd name="connsiteX34" fmla="*/ 11178 w 244316"/>
                <a:gd name="connsiteY34" fmla="*/ -148 h 224363"/>
                <a:gd name="connsiteX35" fmla="*/ 14632 w 244316"/>
                <a:gd name="connsiteY35" fmla="*/ -2691 h 224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4316" h="224363">
                  <a:moveTo>
                    <a:pt x="14632" y="-2691"/>
                  </a:moveTo>
                  <a:cubicBezTo>
                    <a:pt x="13839" y="455"/>
                    <a:pt x="11757" y="3034"/>
                    <a:pt x="10669" y="6038"/>
                  </a:cubicBezTo>
                  <a:cubicBezTo>
                    <a:pt x="7854" y="13537"/>
                    <a:pt x="5902" y="21320"/>
                    <a:pt x="4849" y="29257"/>
                  </a:cubicBezTo>
                  <a:cubicBezTo>
                    <a:pt x="3998" y="36355"/>
                    <a:pt x="2484" y="43298"/>
                    <a:pt x="1774" y="50371"/>
                  </a:cubicBezTo>
                  <a:cubicBezTo>
                    <a:pt x="674" y="61655"/>
                    <a:pt x="-47" y="72952"/>
                    <a:pt x="1171" y="84342"/>
                  </a:cubicBezTo>
                  <a:cubicBezTo>
                    <a:pt x="2034" y="93308"/>
                    <a:pt x="3785" y="102168"/>
                    <a:pt x="6411" y="110791"/>
                  </a:cubicBezTo>
                  <a:cubicBezTo>
                    <a:pt x="10515" y="123873"/>
                    <a:pt x="17340" y="135536"/>
                    <a:pt x="25159" y="146667"/>
                  </a:cubicBezTo>
                  <a:cubicBezTo>
                    <a:pt x="29263" y="152486"/>
                    <a:pt x="33687" y="158081"/>
                    <a:pt x="37946" y="163806"/>
                  </a:cubicBezTo>
                  <a:cubicBezTo>
                    <a:pt x="44617" y="172630"/>
                    <a:pt x="52696" y="180306"/>
                    <a:pt x="61863" y="186516"/>
                  </a:cubicBezTo>
                  <a:cubicBezTo>
                    <a:pt x="84455" y="202189"/>
                    <a:pt x="109519" y="211853"/>
                    <a:pt x="136382" y="217270"/>
                  </a:cubicBezTo>
                  <a:cubicBezTo>
                    <a:pt x="144756" y="218974"/>
                    <a:pt x="153154" y="218844"/>
                    <a:pt x="161600" y="219045"/>
                  </a:cubicBezTo>
                  <a:cubicBezTo>
                    <a:pt x="175877" y="219317"/>
                    <a:pt x="190142" y="218169"/>
                    <a:pt x="204182" y="215614"/>
                  </a:cubicBezTo>
                  <a:cubicBezTo>
                    <a:pt x="208630" y="214798"/>
                    <a:pt x="213136" y="214443"/>
                    <a:pt x="217655" y="214550"/>
                  </a:cubicBezTo>
                  <a:cubicBezTo>
                    <a:pt x="225367" y="214905"/>
                    <a:pt x="233091" y="214337"/>
                    <a:pt x="240673" y="212847"/>
                  </a:cubicBezTo>
                  <a:cubicBezTo>
                    <a:pt x="241536" y="212740"/>
                    <a:pt x="242412" y="212704"/>
                    <a:pt x="243287" y="212752"/>
                  </a:cubicBezTo>
                  <a:lnTo>
                    <a:pt x="243287" y="213663"/>
                  </a:lnTo>
                  <a:cubicBezTo>
                    <a:pt x="239455" y="214018"/>
                    <a:pt x="235658" y="214609"/>
                    <a:pt x="231896" y="215425"/>
                  </a:cubicBezTo>
                  <a:cubicBezTo>
                    <a:pt x="222966" y="216525"/>
                    <a:pt x="213941" y="216348"/>
                    <a:pt x="205022" y="217720"/>
                  </a:cubicBezTo>
                  <a:cubicBezTo>
                    <a:pt x="194968" y="219257"/>
                    <a:pt x="184843" y="220334"/>
                    <a:pt x="174694" y="221150"/>
                  </a:cubicBezTo>
                  <a:cubicBezTo>
                    <a:pt x="159920" y="222262"/>
                    <a:pt x="145076" y="221292"/>
                    <a:pt x="130574" y="218287"/>
                  </a:cubicBezTo>
                  <a:cubicBezTo>
                    <a:pt x="103404" y="213024"/>
                    <a:pt x="77772" y="201657"/>
                    <a:pt x="55629" y="185050"/>
                  </a:cubicBezTo>
                  <a:cubicBezTo>
                    <a:pt x="48496" y="179715"/>
                    <a:pt x="42156" y="173399"/>
                    <a:pt x="36775" y="166302"/>
                  </a:cubicBezTo>
                  <a:cubicBezTo>
                    <a:pt x="26543" y="152805"/>
                    <a:pt x="16122" y="139498"/>
                    <a:pt x="8717" y="124098"/>
                  </a:cubicBezTo>
                  <a:cubicBezTo>
                    <a:pt x="4495" y="115297"/>
                    <a:pt x="3111" y="105823"/>
                    <a:pt x="958" y="96478"/>
                  </a:cubicBezTo>
                  <a:cubicBezTo>
                    <a:pt x="-450" y="89665"/>
                    <a:pt x="-1100" y="82734"/>
                    <a:pt x="-994" y="75779"/>
                  </a:cubicBezTo>
                  <a:cubicBezTo>
                    <a:pt x="-1065" y="66825"/>
                    <a:pt x="-1207" y="57799"/>
                    <a:pt x="591" y="48928"/>
                  </a:cubicBezTo>
                  <a:lnTo>
                    <a:pt x="591" y="48065"/>
                  </a:lnTo>
                  <a:cubicBezTo>
                    <a:pt x="1774" y="46444"/>
                    <a:pt x="367" y="44421"/>
                    <a:pt x="1467" y="42801"/>
                  </a:cubicBezTo>
                  <a:lnTo>
                    <a:pt x="1467" y="41926"/>
                  </a:lnTo>
                  <a:cubicBezTo>
                    <a:pt x="2543" y="40624"/>
                    <a:pt x="1313" y="38862"/>
                    <a:pt x="2330" y="37537"/>
                  </a:cubicBezTo>
                  <a:cubicBezTo>
                    <a:pt x="2330" y="37254"/>
                    <a:pt x="2330" y="36958"/>
                    <a:pt x="2330" y="36674"/>
                  </a:cubicBezTo>
                  <a:cubicBezTo>
                    <a:pt x="3513" y="35053"/>
                    <a:pt x="2105" y="33031"/>
                    <a:pt x="3205" y="31410"/>
                  </a:cubicBezTo>
                  <a:lnTo>
                    <a:pt x="3205" y="30535"/>
                  </a:lnTo>
                  <a:cubicBezTo>
                    <a:pt x="3962" y="22657"/>
                    <a:pt x="4660" y="14779"/>
                    <a:pt x="7771" y="7339"/>
                  </a:cubicBezTo>
                  <a:cubicBezTo>
                    <a:pt x="8753" y="4772"/>
                    <a:pt x="9888" y="2277"/>
                    <a:pt x="11178" y="-148"/>
                  </a:cubicBezTo>
                  <a:cubicBezTo>
                    <a:pt x="11911" y="-1426"/>
                    <a:pt x="12503" y="-3153"/>
                    <a:pt x="14632" y="-2691"/>
                  </a:cubicBezTo>
                  <a:close/>
                </a:path>
              </a:pathLst>
            </a:custGeom>
            <a:solidFill>
              <a:srgbClr val="0E1315"/>
            </a:solidFill>
            <a:ln w="1171" cap="flat">
              <a:noFill/>
              <a:prstDash val="solid"/>
              <a:miter/>
            </a:ln>
          </p:spPr>
          <p:txBody>
            <a:bodyPr rtlCol="0" anchor="ctr"/>
            <a:lstStyle/>
            <a:p>
              <a:endParaRPr lang="es-CO"/>
            </a:p>
          </p:txBody>
        </p:sp>
        <p:sp>
          <p:nvSpPr>
            <p:cNvPr id="442" name="Freeform: Shape 441">
              <a:extLst>
                <a:ext uri="{FF2B5EF4-FFF2-40B4-BE49-F238E27FC236}">
                  <a16:creationId xmlns:a16="http://schemas.microsoft.com/office/drawing/2014/main" id="{E3D71338-698D-C675-6657-941054D43FB1}"/>
                </a:ext>
              </a:extLst>
            </p:cNvPr>
            <p:cNvSpPr/>
            <p:nvPr/>
          </p:nvSpPr>
          <p:spPr>
            <a:xfrm rot="19975584">
              <a:off x="13146422" y="6117496"/>
              <a:ext cx="155460" cy="119041"/>
            </a:xfrm>
            <a:custGeom>
              <a:avLst/>
              <a:gdLst>
                <a:gd name="connsiteX0" fmla="*/ 71075 w 155460"/>
                <a:gd name="connsiteY0" fmla="*/ 13520 h 119041"/>
                <a:gd name="connsiteX1" fmla="*/ 78078 w 155460"/>
                <a:gd name="connsiteY1" fmla="*/ 17010 h 119041"/>
                <a:gd name="connsiteX2" fmla="*/ 108382 w 155460"/>
                <a:gd name="connsiteY2" fmla="*/ 43151 h 119041"/>
                <a:gd name="connsiteX3" fmla="*/ 142223 w 155460"/>
                <a:gd name="connsiteY3" fmla="*/ 84432 h 119041"/>
                <a:gd name="connsiteX4" fmla="*/ 154134 w 155460"/>
                <a:gd name="connsiteY4" fmla="*/ 112465 h 119041"/>
                <a:gd name="connsiteX5" fmla="*/ 154430 w 155460"/>
                <a:gd name="connsiteY5" fmla="*/ 115943 h 119041"/>
                <a:gd name="connsiteX6" fmla="*/ 153862 w 155460"/>
                <a:gd name="connsiteY6" fmla="*/ 116274 h 119041"/>
                <a:gd name="connsiteX7" fmla="*/ 152679 w 155460"/>
                <a:gd name="connsiteY7" fmla="*/ 115670 h 119041"/>
                <a:gd name="connsiteX8" fmla="*/ 145760 w 155460"/>
                <a:gd name="connsiteY8" fmla="*/ 96994 h 119041"/>
                <a:gd name="connsiteX9" fmla="*/ 130726 w 155460"/>
                <a:gd name="connsiteY9" fmla="*/ 72296 h 119041"/>
                <a:gd name="connsiteX10" fmla="*/ 83542 w 155460"/>
                <a:gd name="connsiteY10" fmla="*/ 23953 h 119041"/>
                <a:gd name="connsiteX11" fmla="*/ 50565 w 155460"/>
                <a:gd name="connsiteY11" fmla="*/ 9357 h 119041"/>
                <a:gd name="connsiteX12" fmla="*/ 2541 w 155460"/>
                <a:gd name="connsiteY12" fmla="*/ 686 h 119041"/>
                <a:gd name="connsiteX13" fmla="*/ -1007 w 155460"/>
                <a:gd name="connsiteY13" fmla="*/ -615 h 119041"/>
                <a:gd name="connsiteX14" fmla="*/ -475 w 155460"/>
                <a:gd name="connsiteY14" fmla="*/ -1857 h 119041"/>
                <a:gd name="connsiteX15" fmla="*/ 15896 w 155460"/>
                <a:gd name="connsiteY15" fmla="*/ -1549 h 119041"/>
                <a:gd name="connsiteX16" fmla="*/ 61305 w 155460"/>
                <a:gd name="connsiteY16" fmla="*/ 8801 h 119041"/>
                <a:gd name="connsiteX17" fmla="*/ 71075 w 155460"/>
                <a:gd name="connsiteY17" fmla="*/ 13520 h 119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5460" h="119041">
                  <a:moveTo>
                    <a:pt x="71075" y="13520"/>
                  </a:moveTo>
                  <a:cubicBezTo>
                    <a:pt x="73133" y="15176"/>
                    <a:pt x="75523" y="16359"/>
                    <a:pt x="78078" y="17010"/>
                  </a:cubicBezTo>
                  <a:cubicBezTo>
                    <a:pt x="89291" y="24438"/>
                    <a:pt x="98695" y="33924"/>
                    <a:pt x="108382" y="43151"/>
                  </a:cubicBezTo>
                  <a:cubicBezTo>
                    <a:pt x="121228" y="55547"/>
                    <a:pt x="132583" y="69410"/>
                    <a:pt x="142223" y="84432"/>
                  </a:cubicBezTo>
                  <a:cubicBezTo>
                    <a:pt x="147806" y="92984"/>
                    <a:pt x="151213" y="102671"/>
                    <a:pt x="154134" y="112465"/>
                  </a:cubicBezTo>
                  <a:cubicBezTo>
                    <a:pt x="154347" y="113612"/>
                    <a:pt x="154442" y="114772"/>
                    <a:pt x="154430" y="115943"/>
                  </a:cubicBezTo>
                  <a:lnTo>
                    <a:pt x="153862" y="116274"/>
                  </a:lnTo>
                  <a:cubicBezTo>
                    <a:pt x="153401" y="116250"/>
                    <a:pt x="152963" y="116037"/>
                    <a:pt x="152679" y="115670"/>
                  </a:cubicBezTo>
                  <a:cubicBezTo>
                    <a:pt x="150314" y="109449"/>
                    <a:pt x="148622" y="103014"/>
                    <a:pt x="145760" y="96994"/>
                  </a:cubicBezTo>
                  <a:cubicBezTo>
                    <a:pt x="142436" y="87732"/>
                    <a:pt x="136581" y="80020"/>
                    <a:pt x="130726" y="72296"/>
                  </a:cubicBezTo>
                  <a:cubicBezTo>
                    <a:pt x="117052" y="54305"/>
                    <a:pt x="101202" y="38064"/>
                    <a:pt x="83542" y="23953"/>
                  </a:cubicBezTo>
                  <a:cubicBezTo>
                    <a:pt x="73961" y="16217"/>
                    <a:pt x="62180" y="12810"/>
                    <a:pt x="50565" y="9357"/>
                  </a:cubicBezTo>
                  <a:cubicBezTo>
                    <a:pt x="34892" y="4684"/>
                    <a:pt x="18794" y="2260"/>
                    <a:pt x="2541" y="686"/>
                  </a:cubicBezTo>
                  <a:cubicBezTo>
                    <a:pt x="1252" y="556"/>
                    <a:pt x="-108" y="556"/>
                    <a:pt x="-1007" y="-615"/>
                  </a:cubicBezTo>
                  <a:cubicBezTo>
                    <a:pt x="-1102" y="-1100"/>
                    <a:pt x="-889" y="-1596"/>
                    <a:pt x="-475" y="-1857"/>
                  </a:cubicBezTo>
                  <a:cubicBezTo>
                    <a:pt x="5013" y="-3761"/>
                    <a:pt x="10478" y="-2188"/>
                    <a:pt x="15896" y="-1549"/>
                  </a:cubicBezTo>
                  <a:cubicBezTo>
                    <a:pt x="31355" y="284"/>
                    <a:pt x="46579" y="3750"/>
                    <a:pt x="61305" y="8801"/>
                  </a:cubicBezTo>
                  <a:cubicBezTo>
                    <a:pt x="64723" y="10019"/>
                    <a:pt x="68000" y="11604"/>
                    <a:pt x="71075" y="13520"/>
                  </a:cubicBezTo>
                  <a:close/>
                </a:path>
              </a:pathLst>
            </a:custGeom>
            <a:solidFill>
              <a:srgbClr val="141A1D"/>
            </a:solidFill>
            <a:ln w="1171" cap="flat">
              <a:noFill/>
              <a:prstDash val="solid"/>
              <a:miter/>
            </a:ln>
          </p:spPr>
          <p:txBody>
            <a:bodyPr rtlCol="0" anchor="ctr"/>
            <a:lstStyle/>
            <a:p>
              <a:endParaRPr lang="es-CO"/>
            </a:p>
          </p:txBody>
        </p:sp>
        <p:sp>
          <p:nvSpPr>
            <p:cNvPr id="443" name="Freeform: Shape 442">
              <a:extLst>
                <a:ext uri="{FF2B5EF4-FFF2-40B4-BE49-F238E27FC236}">
                  <a16:creationId xmlns:a16="http://schemas.microsoft.com/office/drawing/2014/main" id="{EEDC5D33-80AA-BDE1-54B5-8FE56A7ECA8B}"/>
                </a:ext>
              </a:extLst>
            </p:cNvPr>
            <p:cNvSpPr/>
            <p:nvPr/>
          </p:nvSpPr>
          <p:spPr>
            <a:xfrm rot="19975584">
              <a:off x="13225840" y="6337075"/>
              <a:ext cx="130597" cy="45634"/>
            </a:xfrm>
            <a:custGeom>
              <a:avLst/>
              <a:gdLst>
                <a:gd name="connsiteX0" fmla="*/ -1030 w 130597"/>
                <a:gd name="connsiteY0" fmla="*/ 42819 h 45634"/>
                <a:gd name="connsiteX1" fmla="*/ 10799 w 130597"/>
                <a:gd name="connsiteY1" fmla="*/ 40454 h 45634"/>
                <a:gd name="connsiteX2" fmla="*/ 38229 w 130597"/>
                <a:gd name="connsiteY2" fmla="*/ 34137 h 45634"/>
                <a:gd name="connsiteX3" fmla="*/ 67670 w 130597"/>
                <a:gd name="connsiteY3" fmla="*/ 24438 h 45634"/>
                <a:gd name="connsiteX4" fmla="*/ 79084 w 130597"/>
                <a:gd name="connsiteY4" fmla="*/ 20097 h 45634"/>
                <a:gd name="connsiteX5" fmla="*/ 121489 w 130597"/>
                <a:gd name="connsiteY5" fmla="*/ 1467 h 45634"/>
                <a:gd name="connsiteX6" fmla="*/ 129568 w 130597"/>
                <a:gd name="connsiteY6" fmla="*/ -2768 h 45634"/>
                <a:gd name="connsiteX7" fmla="*/ 123335 w 130597"/>
                <a:gd name="connsiteY7" fmla="*/ 1739 h 45634"/>
                <a:gd name="connsiteX8" fmla="*/ 91540 w 130597"/>
                <a:gd name="connsiteY8" fmla="*/ 15933 h 45634"/>
                <a:gd name="connsiteX9" fmla="*/ 75501 w 130597"/>
                <a:gd name="connsiteY9" fmla="*/ 22723 h 45634"/>
                <a:gd name="connsiteX10" fmla="*/ 55238 w 130597"/>
                <a:gd name="connsiteY10" fmla="*/ 29252 h 45634"/>
                <a:gd name="connsiteX11" fmla="*/ 28139 w 130597"/>
                <a:gd name="connsiteY11" fmla="*/ 38821 h 45634"/>
                <a:gd name="connsiteX12" fmla="*/ 15850 w 130597"/>
                <a:gd name="connsiteY12" fmla="*/ 41282 h 45634"/>
                <a:gd name="connsiteX13" fmla="*/ 3359 w 130597"/>
                <a:gd name="connsiteY13" fmla="*/ 42606 h 45634"/>
                <a:gd name="connsiteX14" fmla="*/ -1030 w 130597"/>
                <a:gd name="connsiteY14" fmla="*/ 42819 h 45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597" h="45634">
                  <a:moveTo>
                    <a:pt x="-1030" y="42819"/>
                  </a:moveTo>
                  <a:cubicBezTo>
                    <a:pt x="2614" y="40950"/>
                    <a:pt x="6718" y="40134"/>
                    <a:pt x="10799" y="40454"/>
                  </a:cubicBezTo>
                  <a:cubicBezTo>
                    <a:pt x="20664" y="41069"/>
                    <a:pt x="29417" y="37485"/>
                    <a:pt x="38229" y="34137"/>
                  </a:cubicBezTo>
                  <a:cubicBezTo>
                    <a:pt x="47905" y="30470"/>
                    <a:pt x="57746" y="27348"/>
                    <a:pt x="67670" y="24438"/>
                  </a:cubicBezTo>
                  <a:cubicBezTo>
                    <a:pt x="71562" y="23243"/>
                    <a:pt x="75382" y="21800"/>
                    <a:pt x="79084" y="20097"/>
                  </a:cubicBezTo>
                  <a:cubicBezTo>
                    <a:pt x="93208" y="13851"/>
                    <a:pt x="107780" y="8659"/>
                    <a:pt x="121489" y="1467"/>
                  </a:cubicBezTo>
                  <a:cubicBezTo>
                    <a:pt x="124174" y="48"/>
                    <a:pt x="126457" y="-2176"/>
                    <a:pt x="129568" y="-2768"/>
                  </a:cubicBezTo>
                  <a:cubicBezTo>
                    <a:pt x="128042" y="-508"/>
                    <a:pt x="125641" y="556"/>
                    <a:pt x="123335" y="1739"/>
                  </a:cubicBezTo>
                  <a:cubicBezTo>
                    <a:pt x="113008" y="7062"/>
                    <a:pt x="102398" y="11805"/>
                    <a:pt x="91540" y="15933"/>
                  </a:cubicBezTo>
                  <a:cubicBezTo>
                    <a:pt x="86122" y="17991"/>
                    <a:pt x="80894" y="20428"/>
                    <a:pt x="75501" y="22723"/>
                  </a:cubicBezTo>
                  <a:cubicBezTo>
                    <a:pt x="68948" y="25538"/>
                    <a:pt x="61969" y="27016"/>
                    <a:pt x="55238" y="29252"/>
                  </a:cubicBezTo>
                  <a:cubicBezTo>
                    <a:pt x="46142" y="32280"/>
                    <a:pt x="37153" y="35580"/>
                    <a:pt x="28139" y="38821"/>
                  </a:cubicBezTo>
                  <a:cubicBezTo>
                    <a:pt x="24165" y="40146"/>
                    <a:pt x="20037" y="40974"/>
                    <a:pt x="15850" y="41282"/>
                  </a:cubicBezTo>
                  <a:cubicBezTo>
                    <a:pt x="11710" y="41696"/>
                    <a:pt x="7452" y="41424"/>
                    <a:pt x="3359" y="42606"/>
                  </a:cubicBezTo>
                  <a:cubicBezTo>
                    <a:pt x="1916" y="42855"/>
                    <a:pt x="437" y="42926"/>
                    <a:pt x="-1030" y="42819"/>
                  </a:cubicBezTo>
                  <a:close/>
                </a:path>
              </a:pathLst>
            </a:custGeom>
            <a:solidFill>
              <a:srgbClr val="0E1315"/>
            </a:solidFill>
            <a:ln w="1171" cap="flat">
              <a:noFill/>
              <a:prstDash val="solid"/>
              <a:miter/>
            </a:ln>
          </p:spPr>
          <p:txBody>
            <a:bodyPr rtlCol="0" anchor="ctr"/>
            <a:lstStyle/>
            <a:p>
              <a:endParaRPr lang="es-CO"/>
            </a:p>
          </p:txBody>
        </p:sp>
        <p:sp>
          <p:nvSpPr>
            <p:cNvPr id="444" name="Freeform: Shape 443">
              <a:extLst>
                <a:ext uri="{FF2B5EF4-FFF2-40B4-BE49-F238E27FC236}">
                  <a16:creationId xmlns:a16="http://schemas.microsoft.com/office/drawing/2014/main" id="{F0954FB2-18A4-3BAA-706D-F2D481F5E4F7}"/>
                </a:ext>
              </a:extLst>
            </p:cNvPr>
            <p:cNvSpPr/>
            <p:nvPr/>
          </p:nvSpPr>
          <p:spPr>
            <a:xfrm rot="19975584">
              <a:off x="13337166" y="6193051"/>
              <a:ext cx="3632" cy="68309"/>
            </a:xfrm>
            <a:custGeom>
              <a:avLst/>
              <a:gdLst>
                <a:gd name="connsiteX0" fmla="*/ -1030 w 3632"/>
                <a:gd name="connsiteY0" fmla="*/ 65542 h 68309"/>
                <a:gd name="connsiteX1" fmla="*/ 674 w 3632"/>
                <a:gd name="connsiteY1" fmla="*/ 11131 h 68309"/>
                <a:gd name="connsiteX2" fmla="*/ -142 w 3632"/>
                <a:gd name="connsiteY2" fmla="*/ -2768 h 68309"/>
                <a:gd name="connsiteX3" fmla="*/ 579 w 3632"/>
                <a:gd name="connsiteY3" fmla="*/ -1726 h 68309"/>
                <a:gd name="connsiteX4" fmla="*/ 1679 w 3632"/>
                <a:gd name="connsiteY4" fmla="*/ 11285 h 68309"/>
                <a:gd name="connsiteX5" fmla="*/ 2342 w 3632"/>
                <a:gd name="connsiteY5" fmla="*/ 21694 h 68309"/>
                <a:gd name="connsiteX6" fmla="*/ 1727 w 3632"/>
                <a:gd name="connsiteY6" fmla="*/ 35131 h 68309"/>
                <a:gd name="connsiteX7" fmla="*/ 1620 w 3632"/>
                <a:gd name="connsiteY7" fmla="*/ 55239 h 68309"/>
                <a:gd name="connsiteX8" fmla="*/ -1030 w 3632"/>
                <a:gd name="connsiteY8" fmla="*/ 65542 h 68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2" h="68309">
                  <a:moveTo>
                    <a:pt x="-1030" y="65542"/>
                  </a:moveTo>
                  <a:cubicBezTo>
                    <a:pt x="2342" y="47491"/>
                    <a:pt x="307" y="29264"/>
                    <a:pt x="674" y="11131"/>
                  </a:cubicBezTo>
                  <a:cubicBezTo>
                    <a:pt x="768" y="6506"/>
                    <a:pt x="-627" y="1917"/>
                    <a:pt x="-142" y="-2768"/>
                  </a:cubicBezTo>
                  <a:cubicBezTo>
                    <a:pt x="106" y="-2424"/>
                    <a:pt x="579" y="-2070"/>
                    <a:pt x="579" y="-1726"/>
                  </a:cubicBezTo>
                  <a:cubicBezTo>
                    <a:pt x="437" y="2650"/>
                    <a:pt x="1762" y="6885"/>
                    <a:pt x="1679" y="11285"/>
                  </a:cubicBezTo>
                  <a:cubicBezTo>
                    <a:pt x="1537" y="14762"/>
                    <a:pt x="1762" y="18252"/>
                    <a:pt x="2342" y="21694"/>
                  </a:cubicBezTo>
                  <a:cubicBezTo>
                    <a:pt x="3122" y="26130"/>
                    <a:pt x="1928" y="30648"/>
                    <a:pt x="1727" y="35131"/>
                  </a:cubicBezTo>
                  <a:cubicBezTo>
                    <a:pt x="1443" y="41826"/>
                    <a:pt x="1727" y="48533"/>
                    <a:pt x="1620" y="55239"/>
                  </a:cubicBezTo>
                  <a:cubicBezTo>
                    <a:pt x="1750" y="58859"/>
                    <a:pt x="839" y="62443"/>
                    <a:pt x="-1030" y="65542"/>
                  </a:cubicBezTo>
                  <a:close/>
                </a:path>
              </a:pathLst>
            </a:custGeom>
            <a:solidFill>
              <a:srgbClr val="141A1D"/>
            </a:solidFill>
            <a:ln w="1171" cap="flat">
              <a:noFill/>
              <a:prstDash val="solid"/>
              <a:miter/>
            </a:ln>
          </p:spPr>
          <p:txBody>
            <a:bodyPr rtlCol="0" anchor="ctr"/>
            <a:lstStyle/>
            <a:p>
              <a:endParaRPr lang="es-CO"/>
            </a:p>
          </p:txBody>
        </p:sp>
        <p:sp>
          <p:nvSpPr>
            <p:cNvPr id="445" name="Freeform: Shape 444">
              <a:extLst>
                <a:ext uri="{FF2B5EF4-FFF2-40B4-BE49-F238E27FC236}">
                  <a16:creationId xmlns:a16="http://schemas.microsoft.com/office/drawing/2014/main" id="{CF9B99DF-C361-3875-07B2-207FA29F2817}"/>
                </a:ext>
              </a:extLst>
            </p:cNvPr>
            <p:cNvSpPr/>
            <p:nvPr/>
          </p:nvSpPr>
          <p:spPr>
            <a:xfrm rot="19975584">
              <a:off x="13350537" y="6259015"/>
              <a:ext cx="5251" cy="11390"/>
            </a:xfrm>
            <a:custGeom>
              <a:avLst/>
              <a:gdLst>
                <a:gd name="connsiteX0" fmla="*/ -1030 w 5251"/>
                <a:gd name="connsiteY0" fmla="*/ 8623 h 11390"/>
                <a:gd name="connsiteX1" fmla="*/ 4222 w 5251"/>
                <a:gd name="connsiteY1" fmla="*/ -2768 h 11390"/>
                <a:gd name="connsiteX2" fmla="*/ -1030 w 5251"/>
                <a:gd name="connsiteY2" fmla="*/ 8623 h 11390"/>
              </a:gdLst>
              <a:ahLst/>
              <a:cxnLst>
                <a:cxn ang="0">
                  <a:pos x="connsiteX0" y="connsiteY0"/>
                </a:cxn>
                <a:cxn ang="0">
                  <a:pos x="connsiteX1" y="connsiteY1"/>
                </a:cxn>
                <a:cxn ang="0">
                  <a:pos x="connsiteX2" y="connsiteY2"/>
                </a:cxn>
              </a:cxnLst>
              <a:rect l="l" t="t" r="r" b="b"/>
              <a:pathLst>
                <a:path w="5251" h="11390">
                  <a:moveTo>
                    <a:pt x="-1030" y="8623"/>
                  </a:moveTo>
                  <a:cubicBezTo>
                    <a:pt x="390" y="4684"/>
                    <a:pt x="2152" y="876"/>
                    <a:pt x="4222" y="-2768"/>
                  </a:cubicBezTo>
                  <a:cubicBezTo>
                    <a:pt x="3595" y="1550"/>
                    <a:pt x="2271" y="5548"/>
                    <a:pt x="-1030" y="8623"/>
                  </a:cubicBezTo>
                  <a:close/>
                </a:path>
              </a:pathLst>
            </a:custGeom>
            <a:solidFill>
              <a:srgbClr val="141A1D"/>
            </a:solidFill>
            <a:ln w="1171" cap="flat">
              <a:noFill/>
              <a:prstDash val="solid"/>
              <a:miter/>
            </a:ln>
          </p:spPr>
          <p:txBody>
            <a:bodyPr rtlCol="0" anchor="ctr"/>
            <a:lstStyle/>
            <a:p>
              <a:endParaRPr lang="es-CO"/>
            </a:p>
          </p:txBody>
        </p:sp>
        <p:sp>
          <p:nvSpPr>
            <p:cNvPr id="446" name="Freeform: Shape 445">
              <a:extLst>
                <a:ext uri="{FF2B5EF4-FFF2-40B4-BE49-F238E27FC236}">
                  <a16:creationId xmlns:a16="http://schemas.microsoft.com/office/drawing/2014/main" id="{CE440357-3467-0567-F22E-A845FC79594F}"/>
                </a:ext>
              </a:extLst>
            </p:cNvPr>
            <p:cNvSpPr/>
            <p:nvPr/>
          </p:nvSpPr>
          <p:spPr>
            <a:xfrm rot="19975584">
              <a:off x="13344510" y="6291157"/>
              <a:ext cx="5251" cy="4400"/>
            </a:xfrm>
            <a:custGeom>
              <a:avLst/>
              <a:gdLst>
                <a:gd name="connsiteX0" fmla="*/ -1030 w 5251"/>
                <a:gd name="connsiteY0" fmla="*/ 1633 h 4400"/>
                <a:gd name="connsiteX1" fmla="*/ 4222 w 5251"/>
                <a:gd name="connsiteY1" fmla="*/ -2768 h 4400"/>
                <a:gd name="connsiteX2" fmla="*/ -1030 w 5251"/>
                <a:gd name="connsiteY2" fmla="*/ 1633 h 4400"/>
              </a:gdLst>
              <a:ahLst/>
              <a:cxnLst>
                <a:cxn ang="0">
                  <a:pos x="connsiteX0" y="connsiteY0"/>
                </a:cxn>
                <a:cxn ang="0">
                  <a:pos x="connsiteX1" y="connsiteY1"/>
                </a:cxn>
                <a:cxn ang="0">
                  <a:pos x="connsiteX2" y="connsiteY2"/>
                </a:cxn>
              </a:cxnLst>
              <a:rect l="l" t="t" r="r" b="b"/>
              <a:pathLst>
                <a:path w="5251" h="4400">
                  <a:moveTo>
                    <a:pt x="-1030" y="1633"/>
                  </a:moveTo>
                  <a:cubicBezTo>
                    <a:pt x="378" y="-248"/>
                    <a:pt x="1727" y="-2200"/>
                    <a:pt x="4222" y="-2768"/>
                  </a:cubicBezTo>
                  <a:cubicBezTo>
                    <a:pt x="2898" y="-792"/>
                    <a:pt x="1608" y="1230"/>
                    <a:pt x="-1030" y="1633"/>
                  </a:cubicBezTo>
                  <a:close/>
                </a:path>
              </a:pathLst>
            </a:custGeom>
            <a:solidFill>
              <a:srgbClr val="141A1D"/>
            </a:solidFill>
            <a:ln w="1171" cap="flat">
              <a:noFill/>
              <a:prstDash val="solid"/>
              <a:miter/>
            </a:ln>
          </p:spPr>
          <p:txBody>
            <a:bodyPr rtlCol="0" anchor="ctr"/>
            <a:lstStyle/>
            <a:p>
              <a:endParaRPr lang="es-CO"/>
            </a:p>
          </p:txBody>
        </p:sp>
        <p:sp>
          <p:nvSpPr>
            <p:cNvPr id="447" name="Freeform: Shape 446">
              <a:extLst>
                <a:ext uri="{FF2B5EF4-FFF2-40B4-BE49-F238E27FC236}">
                  <a16:creationId xmlns:a16="http://schemas.microsoft.com/office/drawing/2014/main" id="{7209DE23-D13A-8D59-F3A5-B364CC13A57F}"/>
                </a:ext>
              </a:extLst>
            </p:cNvPr>
            <p:cNvSpPr/>
            <p:nvPr/>
          </p:nvSpPr>
          <p:spPr>
            <a:xfrm rot="19975584">
              <a:off x="13350074" y="6274823"/>
              <a:ext cx="4388" cy="5251"/>
            </a:xfrm>
            <a:custGeom>
              <a:avLst/>
              <a:gdLst>
                <a:gd name="connsiteX0" fmla="*/ -1030 w 4388"/>
                <a:gd name="connsiteY0" fmla="*/ 2484 h 5251"/>
                <a:gd name="connsiteX1" fmla="*/ 3359 w 4388"/>
                <a:gd name="connsiteY1" fmla="*/ -2768 h 5251"/>
                <a:gd name="connsiteX2" fmla="*/ -1030 w 4388"/>
                <a:gd name="connsiteY2" fmla="*/ 2484 h 5251"/>
              </a:gdLst>
              <a:ahLst/>
              <a:cxnLst>
                <a:cxn ang="0">
                  <a:pos x="connsiteX0" y="connsiteY0"/>
                </a:cxn>
                <a:cxn ang="0">
                  <a:pos x="connsiteX1" y="connsiteY1"/>
                </a:cxn>
                <a:cxn ang="0">
                  <a:pos x="connsiteX2" y="connsiteY2"/>
                </a:cxn>
              </a:cxnLst>
              <a:rect l="l" t="t" r="r" b="b"/>
              <a:pathLst>
                <a:path w="4388" h="5251">
                  <a:moveTo>
                    <a:pt x="-1030" y="2484"/>
                  </a:moveTo>
                  <a:cubicBezTo>
                    <a:pt x="-450" y="0"/>
                    <a:pt x="1502" y="-1348"/>
                    <a:pt x="3359" y="-2768"/>
                  </a:cubicBezTo>
                  <a:cubicBezTo>
                    <a:pt x="2980" y="-106"/>
                    <a:pt x="958" y="1171"/>
                    <a:pt x="-1030" y="2484"/>
                  </a:cubicBezTo>
                  <a:close/>
                </a:path>
              </a:pathLst>
            </a:custGeom>
            <a:solidFill>
              <a:srgbClr val="141A1D"/>
            </a:solidFill>
            <a:ln w="1171" cap="flat">
              <a:noFill/>
              <a:prstDash val="solid"/>
              <a:miter/>
            </a:ln>
          </p:spPr>
          <p:txBody>
            <a:bodyPr rtlCol="0" anchor="ctr"/>
            <a:lstStyle/>
            <a:p>
              <a:endParaRPr lang="es-CO"/>
            </a:p>
          </p:txBody>
        </p:sp>
        <p:sp>
          <p:nvSpPr>
            <p:cNvPr id="448" name="Freeform: Shape 447">
              <a:extLst>
                <a:ext uri="{FF2B5EF4-FFF2-40B4-BE49-F238E27FC236}">
                  <a16:creationId xmlns:a16="http://schemas.microsoft.com/office/drawing/2014/main" id="{0D0753E4-CDDC-661E-5144-0752F388C0DF}"/>
                </a:ext>
              </a:extLst>
            </p:cNvPr>
            <p:cNvSpPr/>
            <p:nvPr/>
          </p:nvSpPr>
          <p:spPr>
            <a:xfrm rot="19975584">
              <a:off x="13347458" y="6286124"/>
              <a:ext cx="3548" cy="3489"/>
            </a:xfrm>
            <a:custGeom>
              <a:avLst/>
              <a:gdLst>
                <a:gd name="connsiteX0" fmla="*/ -1030 w 3548"/>
                <a:gd name="connsiteY0" fmla="*/ 722 h 3489"/>
                <a:gd name="connsiteX1" fmla="*/ 2519 w 3548"/>
                <a:gd name="connsiteY1" fmla="*/ -2768 h 3489"/>
                <a:gd name="connsiteX2" fmla="*/ -1030 w 3548"/>
                <a:gd name="connsiteY2" fmla="*/ 722 h 3489"/>
              </a:gdLst>
              <a:ahLst/>
              <a:cxnLst>
                <a:cxn ang="0">
                  <a:pos x="connsiteX0" y="connsiteY0"/>
                </a:cxn>
                <a:cxn ang="0">
                  <a:pos x="connsiteX1" y="connsiteY1"/>
                </a:cxn>
                <a:cxn ang="0">
                  <a:pos x="connsiteX2" y="connsiteY2"/>
                </a:cxn>
              </a:cxnLst>
              <a:rect l="l" t="t" r="r" b="b"/>
              <a:pathLst>
                <a:path w="3548" h="3489">
                  <a:moveTo>
                    <a:pt x="-1030" y="722"/>
                  </a:moveTo>
                  <a:cubicBezTo>
                    <a:pt x="-225" y="-768"/>
                    <a:pt x="1017" y="-1987"/>
                    <a:pt x="2519" y="-2768"/>
                  </a:cubicBezTo>
                  <a:cubicBezTo>
                    <a:pt x="2484" y="-828"/>
                    <a:pt x="910" y="722"/>
                    <a:pt x="-1030" y="722"/>
                  </a:cubicBezTo>
                  <a:close/>
                </a:path>
              </a:pathLst>
            </a:custGeom>
            <a:solidFill>
              <a:srgbClr val="141A1D"/>
            </a:solidFill>
            <a:ln w="1171" cap="flat">
              <a:noFill/>
              <a:prstDash val="solid"/>
              <a:miter/>
            </a:ln>
          </p:spPr>
          <p:txBody>
            <a:bodyPr rtlCol="0" anchor="ctr"/>
            <a:lstStyle/>
            <a:p>
              <a:endParaRPr lang="es-CO"/>
            </a:p>
          </p:txBody>
        </p:sp>
        <p:sp>
          <p:nvSpPr>
            <p:cNvPr id="449" name="Freeform: Shape 448">
              <a:extLst>
                <a:ext uri="{FF2B5EF4-FFF2-40B4-BE49-F238E27FC236}">
                  <a16:creationId xmlns:a16="http://schemas.microsoft.com/office/drawing/2014/main" id="{54B69126-2A89-A940-1F2F-E5A4A243EB73}"/>
                </a:ext>
              </a:extLst>
            </p:cNvPr>
            <p:cNvSpPr/>
            <p:nvPr/>
          </p:nvSpPr>
          <p:spPr>
            <a:xfrm rot="19975584">
              <a:off x="13343101" y="6297149"/>
              <a:ext cx="3489" cy="2661"/>
            </a:xfrm>
            <a:custGeom>
              <a:avLst/>
              <a:gdLst>
                <a:gd name="connsiteX0" fmla="*/ -1030 w 3489"/>
                <a:gd name="connsiteY0" fmla="*/ -106 h 2661"/>
                <a:gd name="connsiteX1" fmla="*/ 2460 w 3489"/>
                <a:gd name="connsiteY1" fmla="*/ -2768 h 2661"/>
                <a:gd name="connsiteX2" fmla="*/ -1030 w 3489"/>
                <a:gd name="connsiteY2" fmla="*/ -106 h 2661"/>
              </a:gdLst>
              <a:ahLst/>
              <a:cxnLst>
                <a:cxn ang="0">
                  <a:pos x="connsiteX0" y="connsiteY0"/>
                </a:cxn>
                <a:cxn ang="0">
                  <a:pos x="connsiteX1" y="connsiteY1"/>
                </a:cxn>
                <a:cxn ang="0">
                  <a:pos x="connsiteX2" y="connsiteY2"/>
                </a:cxn>
              </a:cxnLst>
              <a:rect l="l" t="t" r="r" b="b"/>
              <a:pathLst>
                <a:path w="3489" h="2661">
                  <a:moveTo>
                    <a:pt x="-1030" y="-106"/>
                  </a:moveTo>
                  <a:cubicBezTo>
                    <a:pt x="-414" y="-1549"/>
                    <a:pt x="910" y="-2555"/>
                    <a:pt x="2460" y="-2768"/>
                  </a:cubicBezTo>
                  <a:cubicBezTo>
                    <a:pt x="1939" y="-1253"/>
                    <a:pt x="567" y="-201"/>
                    <a:pt x="-1030" y="-106"/>
                  </a:cubicBezTo>
                  <a:close/>
                </a:path>
              </a:pathLst>
            </a:custGeom>
            <a:solidFill>
              <a:srgbClr val="141A1D"/>
            </a:solidFill>
            <a:ln w="1171" cap="flat">
              <a:noFill/>
              <a:prstDash val="solid"/>
              <a:miter/>
            </a:ln>
          </p:spPr>
          <p:txBody>
            <a:bodyPr rtlCol="0" anchor="ctr"/>
            <a:lstStyle/>
            <a:p>
              <a:endParaRPr lang="es-CO"/>
            </a:p>
          </p:txBody>
        </p:sp>
        <p:sp>
          <p:nvSpPr>
            <p:cNvPr id="450" name="Freeform: Shape 449">
              <a:extLst>
                <a:ext uri="{FF2B5EF4-FFF2-40B4-BE49-F238E27FC236}">
                  <a16:creationId xmlns:a16="http://schemas.microsoft.com/office/drawing/2014/main" id="{BECED962-4D6C-9CD7-1365-3FDE97225D69}"/>
                </a:ext>
              </a:extLst>
            </p:cNvPr>
            <p:cNvSpPr/>
            <p:nvPr/>
          </p:nvSpPr>
          <p:spPr>
            <a:xfrm rot="19975584">
              <a:off x="13320271" y="6194162"/>
              <a:ext cx="1642" cy="3607"/>
            </a:xfrm>
            <a:custGeom>
              <a:avLst/>
              <a:gdLst>
                <a:gd name="connsiteX0" fmla="*/ 573 w 1642"/>
                <a:gd name="connsiteY0" fmla="*/ 840 h 3607"/>
                <a:gd name="connsiteX1" fmla="*/ -125 w 1642"/>
                <a:gd name="connsiteY1" fmla="*/ 663 h 3607"/>
                <a:gd name="connsiteX2" fmla="*/ -645 w 1642"/>
                <a:gd name="connsiteY2" fmla="*/ -2283 h 3607"/>
                <a:gd name="connsiteX3" fmla="*/ -408 w 1642"/>
                <a:gd name="connsiteY3" fmla="*/ -2567 h 3607"/>
                <a:gd name="connsiteX4" fmla="*/ -172 w 1642"/>
                <a:gd name="connsiteY4" fmla="*/ -2768 h 3607"/>
                <a:gd name="connsiteX5" fmla="*/ 573 w 1642"/>
                <a:gd name="connsiteY5" fmla="*/ 840 h 3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2" h="3607">
                  <a:moveTo>
                    <a:pt x="573" y="840"/>
                  </a:moveTo>
                  <a:cubicBezTo>
                    <a:pt x="337" y="804"/>
                    <a:pt x="100" y="745"/>
                    <a:pt x="-125" y="663"/>
                  </a:cubicBezTo>
                  <a:cubicBezTo>
                    <a:pt x="-1083" y="-12"/>
                    <a:pt x="-1319" y="-1325"/>
                    <a:pt x="-645" y="-2283"/>
                  </a:cubicBezTo>
                  <a:cubicBezTo>
                    <a:pt x="-574" y="-2389"/>
                    <a:pt x="-491" y="-2484"/>
                    <a:pt x="-408" y="-2567"/>
                  </a:cubicBezTo>
                  <a:lnTo>
                    <a:pt x="-172" y="-2768"/>
                  </a:lnTo>
                  <a:cubicBezTo>
                    <a:pt x="893" y="-1715"/>
                    <a:pt x="561" y="-414"/>
                    <a:pt x="573" y="840"/>
                  </a:cubicBezTo>
                  <a:close/>
                </a:path>
              </a:pathLst>
            </a:custGeom>
            <a:solidFill>
              <a:srgbClr val="141A1D"/>
            </a:solidFill>
            <a:ln w="1171" cap="flat">
              <a:noFill/>
              <a:prstDash val="solid"/>
              <a:miter/>
            </a:ln>
          </p:spPr>
          <p:txBody>
            <a:bodyPr rtlCol="0" anchor="ctr"/>
            <a:lstStyle/>
            <a:p>
              <a:endParaRPr lang="es-CO"/>
            </a:p>
          </p:txBody>
        </p:sp>
        <p:sp>
          <p:nvSpPr>
            <p:cNvPr id="451" name="Freeform: Shape 450">
              <a:extLst>
                <a:ext uri="{FF2B5EF4-FFF2-40B4-BE49-F238E27FC236}">
                  <a16:creationId xmlns:a16="http://schemas.microsoft.com/office/drawing/2014/main" id="{2C8E7B2C-2F51-1F6C-0C2E-7605171A23E8}"/>
                </a:ext>
              </a:extLst>
            </p:cNvPr>
            <p:cNvSpPr/>
            <p:nvPr/>
          </p:nvSpPr>
          <p:spPr>
            <a:xfrm rot="19975584">
              <a:off x="13352335" y="6271235"/>
              <a:ext cx="1786" cy="2614"/>
            </a:xfrm>
            <a:custGeom>
              <a:avLst/>
              <a:gdLst>
                <a:gd name="connsiteX0" fmla="*/ -1030 w 1786"/>
                <a:gd name="connsiteY0" fmla="*/ -154 h 2614"/>
                <a:gd name="connsiteX1" fmla="*/ 745 w 1786"/>
                <a:gd name="connsiteY1" fmla="*/ -2768 h 2614"/>
                <a:gd name="connsiteX2" fmla="*/ -1030 w 1786"/>
                <a:gd name="connsiteY2" fmla="*/ -154 h 2614"/>
              </a:gdLst>
              <a:ahLst/>
              <a:cxnLst>
                <a:cxn ang="0">
                  <a:pos x="connsiteX0" y="connsiteY0"/>
                </a:cxn>
                <a:cxn ang="0">
                  <a:pos x="connsiteX1" y="connsiteY1"/>
                </a:cxn>
                <a:cxn ang="0">
                  <a:pos x="connsiteX2" y="connsiteY2"/>
                </a:cxn>
              </a:cxnLst>
              <a:rect l="l" t="t" r="r" b="b"/>
              <a:pathLst>
                <a:path w="1786" h="2614">
                  <a:moveTo>
                    <a:pt x="-1030" y="-154"/>
                  </a:moveTo>
                  <a:cubicBezTo>
                    <a:pt x="-1030" y="-1313"/>
                    <a:pt x="-332" y="-2342"/>
                    <a:pt x="745" y="-2768"/>
                  </a:cubicBezTo>
                  <a:cubicBezTo>
                    <a:pt x="863" y="-1585"/>
                    <a:pt x="118" y="-485"/>
                    <a:pt x="-1030" y="-154"/>
                  </a:cubicBezTo>
                  <a:close/>
                </a:path>
              </a:pathLst>
            </a:custGeom>
            <a:solidFill>
              <a:srgbClr val="141A1D"/>
            </a:solidFill>
            <a:ln w="1171" cap="flat">
              <a:noFill/>
              <a:prstDash val="solid"/>
              <a:miter/>
            </a:ln>
          </p:spPr>
          <p:txBody>
            <a:bodyPr rtlCol="0" anchor="ctr"/>
            <a:lstStyle/>
            <a:p>
              <a:endParaRPr lang="es-CO"/>
            </a:p>
          </p:txBody>
        </p:sp>
        <p:sp>
          <p:nvSpPr>
            <p:cNvPr id="452" name="Freeform: Shape 451">
              <a:extLst>
                <a:ext uri="{FF2B5EF4-FFF2-40B4-BE49-F238E27FC236}">
                  <a16:creationId xmlns:a16="http://schemas.microsoft.com/office/drawing/2014/main" id="{10B0E973-E247-7FC6-894F-75290934ECDC}"/>
                </a:ext>
              </a:extLst>
            </p:cNvPr>
            <p:cNvSpPr/>
            <p:nvPr/>
          </p:nvSpPr>
          <p:spPr>
            <a:xfrm rot="19975584">
              <a:off x="13333895" y="6326096"/>
              <a:ext cx="1989" cy="1524"/>
            </a:xfrm>
            <a:custGeom>
              <a:avLst/>
              <a:gdLst>
                <a:gd name="connsiteX0" fmla="*/ -1030 w 1989"/>
                <a:gd name="connsiteY0" fmla="*/ -1245 h 1524"/>
                <a:gd name="connsiteX1" fmla="*/ 733 w 1989"/>
                <a:gd name="connsiteY1" fmla="*/ -2629 h 1524"/>
                <a:gd name="connsiteX2" fmla="*/ -178 w 1989"/>
                <a:gd name="connsiteY2" fmla="*/ -1375 h 1524"/>
                <a:gd name="connsiteX3" fmla="*/ -1030 w 1989"/>
                <a:gd name="connsiteY3" fmla="*/ -1245 h 1524"/>
              </a:gdLst>
              <a:ahLst/>
              <a:cxnLst>
                <a:cxn ang="0">
                  <a:pos x="connsiteX0" y="connsiteY0"/>
                </a:cxn>
                <a:cxn ang="0">
                  <a:pos x="connsiteX1" y="connsiteY1"/>
                </a:cxn>
                <a:cxn ang="0">
                  <a:pos x="connsiteX2" y="connsiteY2"/>
                </a:cxn>
                <a:cxn ang="0">
                  <a:pos x="connsiteX3" y="connsiteY3"/>
                </a:cxn>
              </a:cxnLst>
              <a:rect l="l" t="t" r="r" b="b"/>
              <a:pathLst>
                <a:path w="1989" h="1524">
                  <a:moveTo>
                    <a:pt x="-1030" y="-1245"/>
                  </a:moveTo>
                  <a:cubicBezTo>
                    <a:pt x="-616" y="-1990"/>
                    <a:pt x="35" y="-3173"/>
                    <a:pt x="733" y="-2629"/>
                  </a:cubicBezTo>
                  <a:cubicBezTo>
                    <a:pt x="1431" y="-2085"/>
                    <a:pt x="343" y="-1647"/>
                    <a:pt x="-178" y="-1375"/>
                  </a:cubicBezTo>
                  <a:cubicBezTo>
                    <a:pt x="-450" y="-1280"/>
                    <a:pt x="-746" y="-1233"/>
                    <a:pt x="-1030" y="-1245"/>
                  </a:cubicBezTo>
                  <a:close/>
                </a:path>
              </a:pathLst>
            </a:custGeom>
            <a:solidFill>
              <a:srgbClr val="000000"/>
            </a:solidFill>
            <a:ln w="1171" cap="flat">
              <a:noFill/>
              <a:prstDash val="solid"/>
              <a:miter/>
            </a:ln>
          </p:spPr>
          <p:txBody>
            <a:bodyPr rtlCol="0" anchor="ctr"/>
            <a:lstStyle/>
            <a:p>
              <a:endParaRPr lang="es-CO"/>
            </a:p>
          </p:txBody>
        </p:sp>
        <p:sp>
          <p:nvSpPr>
            <p:cNvPr id="453" name="Freeform: Shape 452">
              <a:extLst>
                <a:ext uri="{FF2B5EF4-FFF2-40B4-BE49-F238E27FC236}">
                  <a16:creationId xmlns:a16="http://schemas.microsoft.com/office/drawing/2014/main" id="{486C2FD6-F75A-37CF-9C44-FC70CCAE7AAD}"/>
                </a:ext>
              </a:extLst>
            </p:cNvPr>
            <p:cNvSpPr/>
            <p:nvPr/>
          </p:nvSpPr>
          <p:spPr>
            <a:xfrm rot="19975584">
              <a:off x="13334105" y="6328041"/>
              <a:ext cx="366" cy="354"/>
            </a:xfrm>
            <a:custGeom>
              <a:avLst/>
              <a:gdLst>
                <a:gd name="connsiteX0" fmla="*/ 367 w 366"/>
                <a:gd name="connsiteY0" fmla="*/ 0 h 354"/>
                <a:gd name="connsiteX1" fmla="*/ 166 w 366"/>
                <a:gd name="connsiteY1" fmla="*/ 355 h 354"/>
                <a:gd name="connsiteX2" fmla="*/ 0 w 366"/>
                <a:gd name="connsiteY2" fmla="*/ 201 h 354"/>
                <a:gd name="connsiteX3" fmla="*/ 367 w 366"/>
                <a:gd name="connsiteY3" fmla="*/ 0 h 354"/>
              </a:gdLst>
              <a:ahLst/>
              <a:cxnLst>
                <a:cxn ang="0">
                  <a:pos x="connsiteX0" y="connsiteY0"/>
                </a:cxn>
                <a:cxn ang="0">
                  <a:pos x="connsiteX1" y="connsiteY1"/>
                </a:cxn>
                <a:cxn ang="0">
                  <a:pos x="connsiteX2" y="connsiteY2"/>
                </a:cxn>
                <a:cxn ang="0">
                  <a:pos x="connsiteX3" y="connsiteY3"/>
                </a:cxn>
              </a:cxnLst>
              <a:rect l="l" t="t" r="r" b="b"/>
              <a:pathLst>
                <a:path w="366" h="354">
                  <a:moveTo>
                    <a:pt x="367" y="0"/>
                  </a:moveTo>
                  <a:lnTo>
                    <a:pt x="166" y="355"/>
                  </a:lnTo>
                  <a:lnTo>
                    <a:pt x="0" y="201"/>
                  </a:lnTo>
                  <a:lnTo>
                    <a:pt x="367" y="0"/>
                  </a:lnTo>
                  <a:close/>
                </a:path>
              </a:pathLst>
            </a:custGeom>
            <a:solidFill>
              <a:srgbClr val="000000"/>
            </a:solidFill>
            <a:ln w="1171" cap="flat">
              <a:noFill/>
              <a:prstDash val="solid"/>
              <a:miter/>
            </a:ln>
          </p:spPr>
          <p:txBody>
            <a:bodyPr rtlCol="0" anchor="ctr"/>
            <a:lstStyle/>
            <a:p>
              <a:endParaRPr lang="es-CO"/>
            </a:p>
          </p:txBody>
        </p:sp>
        <p:sp>
          <p:nvSpPr>
            <p:cNvPr id="454" name="Freeform: Shape 453">
              <a:extLst>
                <a:ext uri="{FF2B5EF4-FFF2-40B4-BE49-F238E27FC236}">
                  <a16:creationId xmlns:a16="http://schemas.microsoft.com/office/drawing/2014/main" id="{8DB26C9A-4A23-B20E-04EE-92D9F9C731B3}"/>
                </a:ext>
              </a:extLst>
            </p:cNvPr>
            <p:cNvSpPr/>
            <p:nvPr/>
          </p:nvSpPr>
          <p:spPr>
            <a:xfrm rot="19975584">
              <a:off x="13332716" y="6330306"/>
              <a:ext cx="366" cy="366"/>
            </a:xfrm>
            <a:custGeom>
              <a:avLst/>
              <a:gdLst>
                <a:gd name="connsiteX0" fmla="*/ 0 w 366"/>
                <a:gd name="connsiteY0" fmla="*/ 367 h 366"/>
                <a:gd name="connsiteX1" fmla="*/ 201 w 366"/>
                <a:gd name="connsiteY1" fmla="*/ 0 h 366"/>
                <a:gd name="connsiteX2" fmla="*/ 367 w 366"/>
                <a:gd name="connsiteY2" fmla="*/ 166 h 366"/>
                <a:gd name="connsiteX3" fmla="*/ 0 w 366"/>
                <a:gd name="connsiteY3" fmla="*/ 367 h 366"/>
              </a:gdLst>
              <a:ahLst/>
              <a:cxnLst>
                <a:cxn ang="0">
                  <a:pos x="connsiteX0" y="connsiteY0"/>
                </a:cxn>
                <a:cxn ang="0">
                  <a:pos x="connsiteX1" y="connsiteY1"/>
                </a:cxn>
                <a:cxn ang="0">
                  <a:pos x="connsiteX2" y="connsiteY2"/>
                </a:cxn>
                <a:cxn ang="0">
                  <a:pos x="connsiteX3" y="connsiteY3"/>
                </a:cxn>
              </a:cxnLst>
              <a:rect l="l" t="t" r="r" b="b"/>
              <a:pathLst>
                <a:path w="366" h="366">
                  <a:moveTo>
                    <a:pt x="0" y="367"/>
                  </a:moveTo>
                  <a:lnTo>
                    <a:pt x="201" y="0"/>
                  </a:lnTo>
                  <a:lnTo>
                    <a:pt x="367" y="166"/>
                  </a:lnTo>
                  <a:lnTo>
                    <a:pt x="0" y="367"/>
                  </a:lnTo>
                  <a:close/>
                </a:path>
              </a:pathLst>
            </a:custGeom>
            <a:solidFill>
              <a:srgbClr val="000000"/>
            </a:solidFill>
            <a:ln w="1171" cap="flat">
              <a:noFill/>
              <a:prstDash val="solid"/>
              <a:miter/>
            </a:ln>
          </p:spPr>
          <p:txBody>
            <a:bodyPr rtlCol="0" anchor="ctr"/>
            <a:lstStyle/>
            <a:p>
              <a:endParaRPr lang="es-CO"/>
            </a:p>
          </p:txBody>
        </p:sp>
        <p:sp>
          <p:nvSpPr>
            <p:cNvPr id="455" name="Freeform: Shape 454">
              <a:extLst>
                <a:ext uri="{FF2B5EF4-FFF2-40B4-BE49-F238E27FC236}">
                  <a16:creationId xmlns:a16="http://schemas.microsoft.com/office/drawing/2014/main" id="{BBCCEE14-F9F7-5156-4F74-C1D1BC054814}"/>
                </a:ext>
              </a:extLst>
            </p:cNvPr>
            <p:cNvSpPr/>
            <p:nvPr/>
          </p:nvSpPr>
          <p:spPr>
            <a:xfrm rot="19975584">
              <a:off x="13350895" y="6280931"/>
              <a:ext cx="875" cy="887"/>
            </a:xfrm>
            <a:custGeom>
              <a:avLst/>
              <a:gdLst>
                <a:gd name="connsiteX0" fmla="*/ -1030 w 875"/>
                <a:gd name="connsiteY0" fmla="*/ -1880 h 887"/>
                <a:gd name="connsiteX1" fmla="*/ -154 w 875"/>
                <a:gd name="connsiteY1" fmla="*/ -2768 h 887"/>
                <a:gd name="connsiteX2" fmla="*/ -1030 w 875"/>
                <a:gd name="connsiteY2" fmla="*/ -1880 h 887"/>
              </a:gdLst>
              <a:ahLst/>
              <a:cxnLst>
                <a:cxn ang="0">
                  <a:pos x="connsiteX0" y="connsiteY0"/>
                </a:cxn>
                <a:cxn ang="0">
                  <a:pos x="connsiteX1" y="connsiteY1"/>
                </a:cxn>
                <a:cxn ang="0">
                  <a:pos x="connsiteX2" y="connsiteY2"/>
                </a:cxn>
              </a:cxnLst>
              <a:rect l="l" t="t" r="r" b="b"/>
              <a:pathLst>
                <a:path w="875" h="887">
                  <a:moveTo>
                    <a:pt x="-1030" y="-1880"/>
                  </a:moveTo>
                  <a:lnTo>
                    <a:pt x="-154" y="-2768"/>
                  </a:lnTo>
                  <a:cubicBezTo>
                    <a:pt x="-249" y="-2330"/>
                    <a:pt x="-592" y="-1987"/>
                    <a:pt x="-1030" y="-1880"/>
                  </a:cubicBezTo>
                  <a:close/>
                </a:path>
              </a:pathLst>
            </a:custGeom>
            <a:solidFill>
              <a:srgbClr val="141A1D"/>
            </a:solidFill>
            <a:ln w="1171" cap="flat">
              <a:noFill/>
              <a:prstDash val="solid"/>
              <a:miter/>
            </a:ln>
          </p:spPr>
          <p:txBody>
            <a:bodyPr rtlCol="0" anchor="ctr"/>
            <a:lstStyle/>
            <a:p>
              <a:endParaRPr lang="es-CO"/>
            </a:p>
          </p:txBody>
        </p:sp>
        <p:sp>
          <p:nvSpPr>
            <p:cNvPr id="456" name="Freeform: Shape 455">
              <a:extLst>
                <a:ext uri="{FF2B5EF4-FFF2-40B4-BE49-F238E27FC236}">
                  <a16:creationId xmlns:a16="http://schemas.microsoft.com/office/drawing/2014/main" id="{9B4DB7E4-84DD-9C83-B39F-9278AB301EAD}"/>
                </a:ext>
              </a:extLst>
            </p:cNvPr>
            <p:cNvSpPr/>
            <p:nvPr/>
          </p:nvSpPr>
          <p:spPr>
            <a:xfrm rot="19975584">
              <a:off x="13350524" y="6282104"/>
              <a:ext cx="875" cy="887"/>
            </a:xfrm>
            <a:custGeom>
              <a:avLst/>
              <a:gdLst>
                <a:gd name="connsiteX0" fmla="*/ -1030 w 875"/>
                <a:gd name="connsiteY0" fmla="*/ -1880 h 887"/>
                <a:gd name="connsiteX1" fmla="*/ -154 w 875"/>
                <a:gd name="connsiteY1" fmla="*/ -2768 h 887"/>
              </a:gdLst>
              <a:ahLst/>
              <a:cxnLst>
                <a:cxn ang="0">
                  <a:pos x="connsiteX0" y="connsiteY0"/>
                </a:cxn>
                <a:cxn ang="0">
                  <a:pos x="connsiteX1" y="connsiteY1"/>
                </a:cxn>
              </a:cxnLst>
              <a:rect l="l" t="t" r="r" b="b"/>
              <a:pathLst>
                <a:path w="875" h="887">
                  <a:moveTo>
                    <a:pt x="-1030" y="-1880"/>
                  </a:moveTo>
                  <a:lnTo>
                    <a:pt x="-154" y="-2768"/>
                  </a:lnTo>
                  <a:close/>
                </a:path>
              </a:pathLst>
            </a:custGeom>
            <a:solidFill>
              <a:srgbClr val="141A1D"/>
            </a:solidFill>
            <a:ln w="1171" cap="flat">
              <a:noFill/>
              <a:prstDash val="solid"/>
              <a:miter/>
            </a:ln>
          </p:spPr>
          <p:txBody>
            <a:bodyPr rtlCol="0" anchor="ctr"/>
            <a:lstStyle/>
            <a:p>
              <a:endParaRPr lang="es-CO"/>
            </a:p>
          </p:txBody>
        </p:sp>
        <p:sp>
          <p:nvSpPr>
            <p:cNvPr id="457" name="Freeform: Shape 456">
              <a:extLst>
                <a:ext uri="{FF2B5EF4-FFF2-40B4-BE49-F238E27FC236}">
                  <a16:creationId xmlns:a16="http://schemas.microsoft.com/office/drawing/2014/main" id="{A0B74C2F-506F-EC2C-78BE-60DD223C4DCC}"/>
                </a:ext>
              </a:extLst>
            </p:cNvPr>
            <p:cNvSpPr/>
            <p:nvPr/>
          </p:nvSpPr>
          <p:spPr>
            <a:xfrm rot="19975584">
              <a:off x="13350149" y="6283292"/>
              <a:ext cx="875" cy="887"/>
            </a:xfrm>
            <a:custGeom>
              <a:avLst/>
              <a:gdLst>
                <a:gd name="connsiteX0" fmla="*/ -1030 w 875"/>
                <a:gd name="connsiteY0" fmla="*/ -1880 h 887"/>
                <a:gd name="connsiteX1" fmla="*/ -154 w 875"/>
                <a:gd name="connsiteY1" fmla="*/ -2768 h 887"/>
              </a:gdLst>
              <a:ahLst/>
              <a:cxnLst>
                <a:cxn ang="0">
                  <a:pos x="connsiteX0" y="connsiteY0"/>
                </a:cxn>
                <a:cxn ang="0">
                  <a:pos x="connsiteX1" y="connsiteY1"/>
                </a:cxn>
              </a:cxnLst>
              <a:rect l="l" t="t" r="r" b="b"/>
              <a:pathLst>
                <a:path w="875" h="887">
                  <a:moveTo>
                    <a:pt x="-1030" y="-1880"/>
                  </a:moveTo>
                  <a:lnTo>
                    <a:pt x="-154" y="-2768"/>
                  </a:lnTo>
                  <a:close/>
                </a:path>
              </a:pathLst>
            </a:custGeom>
            <a:solidFill>
              <a:srgbClr val="141A1D"/>
            </a:solidFill>
            <a:ln w="1171" cap="flat">
              <a:noFill/>
              <a:prstDash val="solid"/>
              <a:miter/>
            </a:ln>
          </p:spPr>
          <p:txBody>
            <a:bodyPr rtlCol="0" anchor="ctr"/>
            <a:lstStyle/>
            <a:p>
              <a:endParaRPr lang="es-CO"/>
            </a:p>
          </p:txBody>
        </p:sp>
        <p:sp>
          <p:nvSpPr>
            <p:cNvPr id="458" name="Freeform: Shape 457">
              <a:extLst>
                <a:ext uri="{FF2B5EF4-FFF2-40B4-BE49-F238E27FC236}">
                  <a16:creationId xmlns:a16="http://schemas.microsoft.com/office/drawing/2014/main" id="{232EE431-48BC-99D9-A47F-9F9BA947770F}"/>
                </a:ext>
              </a:extLst>
            </p:cNvPr>
            <p:cNvSpPr/>
            <p:nvPr/>
          </p:nvSpPr>
          <p:spPr>
            <a:xfrm rot="19975584">
              <a:off x="13349768" y="6284469"/>
              <a:ext cx="875" cy="887"/>
            </a:xfrm>
            <a:custGeom>
              <a:avLst/>
              <a:gdLst>
                <a:gd name="connsiteX0" fmla="*/ -1030 w 875"/>
                <a:gd name="connsiteY0" fmla="*/ -1880 h 887"/>
                <a:gd name="connsiteX1" fmla="*/ -154 w 875"/>
                <a:gd name="connsiteY1" fmla="*/ -2768 h 887"/>
              </a:gdLst>
              <a:ahLst/>
              <a:cxnLst>
                <a:cxn ang="0">
                  <a:pos x="connsiteX0" y="connsiteY0"/>
                </a:cxn>
                <a:cxn ang="0">
                  <a:pos x="connsiteX1" y="connsiteY1"/>
                </a:cxn>
              </a:cxnLst>
              <a:rect l="l" t="t" r="r" b="b"/>
              <a:pathLst>
                <a:path w="875" h="887">
                  <a:moveTo>
                    <a:pt x="-1030" y="-1880"/>
                  </a:moveTo>
                  <a:cubicBezTo>
                    <a:pt x="-935" y="-2318"/>
                    <a:pt x="-592" y="-2661"/>
                    <a:pt x="-154" y="-2768"/>
                  </a:cubicBezTo>
                  <a:close/>
                </a:path>
              </a:pathLst>
            </a:custGeom>
            <a:solidFill>
              <a:srgbClr val="141A1D"/>
            </a:solidFill>
            <a:ln w="1171" cap="flat">
              <a:noFill/>
              <a:prstDash val="solid"/>
              <a:miter/>
            </a:ln>
          </p:spPr>
          <p:txBody>
            <a:bodyPr rtlCol="0" anchor="ctr"/>
            <a:lstStyle/>
            <a:p>
              <a:endParaRPr lang="es-CO"/>
            </a:p>
          </p:txBody>
        </p:sp>
        <p:sp>
          <p:nvSpPr>
            <p:cNvPr id="459" name="Freeform: Shape 458">
              <a:extLst>
                <a:ext uri="{FF2B5EF4-FFF2-40B4-BE49-F238E27FC236}">
                  <a16:creationId xmlns:a16="http://schemas.microsoft.com/office/drawing/2014/main" id="{B2D95237-5AB7-4C11-3C07-F01F497C27AB}"/>
                </a:ext>
              </a:extLst>
            </p:cNvPr>
            <p:cNvSpPr/>
            <p:nvPr/>
          </p:nvSpPr>
          <p:spPr>
            <a:xfrm rot="19975584">
              <a:off x="13317235" y="6941236"/>
              <a:ext cx="998" cy="7948"/>
            </a:xfrm>
            <a:custGeom>
              <a:avLst/>
              <a:gdLst>
                <a:gd name="connsiteX0" fmla="*/ -929 w 998"/>
                <a:gd name="connsiteY0" fmla="*/ -2768 h 7948"/>
                <a:gd name="connsiteX1" fmla="*/ -136 w 998"/>
                <a:gd name="connsiteY1" fmla="*/ 5181 h 7948"/>
                <a:gd name="connsiteX2" fmla="*/ -929 w 998"/>
                <a:gd name="connsiteY2" fmla="*/ -2768 h 7948"/>
              </a:gdLst>
              <a:ahLst/>
              <a:cxnLst>
                <a:cxn ang="0">
                  <a:pos x="connsiteX0" y="connsiteY0"/>
                </a:cxn>
                <a:cxn ang="0">
                  <a:pos x="connsiteX1" y="connsiteY1"/>
                </a:cxn>
                <a:cxn ang="0">
                  <a:pos x="connsiteX2" y="connsiteY2"/>
                </a:cxn>
              </a:cxnLst>
              <a:rect l="l" t="t" r="r" b="b"/>
              <a:pathLst>
                <a:path w="998" h="7948">
                  <a:moveTo>
                    <a:pt x="-929" y="-2768"/>
                  </a:moveTo>
                  <a:cubicBezTo>
                    <a:pt x="550" y="-236"/>
                    <a:pt x="-278" y="2520"/>
                    <a:pt x="-136" y="5181"/>
                  </a:cubicBezTo>
                  <a:cubicBezTo>
                    <a:pt x="-1615" y="2591"/>
                    <a:pt x="-775" y="-165"/>
                    <a:pt x="-929" y="-2768"/>
                  </a:cubicBezTo>
                  <a:close/>
                </a:path>
              </a:pathLst>
            </a:custGeom>
            <a:solidFill>
              <a:srgbClr val="2C2C2C"/>
            </a:solidFill>
            <a:ln w="1171" cap="flat">
              <a:noFill/>
              <a:prstDash val="solid"/>
              <a:miter/>
            </a:ln>
          </p:spPr>
          <p:txBody>
            <a:bodyPr rtlCol="0" anchor="ctr"/>
            <a:lstStyle/>
            <a:p>
              <a:endParaRPr lang="es-CO"/>
            </a:p>
          </p:txBody>
        </p:sp>
        <p:sp>
          <p:nvSpPr>
            <p:cNvPr id="460" name="Freeform: Shape 459">
              <a:extLst>
                <a:ext uri="{FF2B5EF4-FFF2-40B4-BE49-F238E27FC236}">
                  <a16:creationId xmlns:a16="http://schemas.microsoft.com/office/drawing/2014/main" id="{AAFD001B-0D79-8F46-6CBA-5B1FAD0B0FB9}"/>
                </a:ext>
              </a:extLst>
            </p:cNvPr>
            <p:cNvSpPr/>
            <p:nvPr/>
          </p:nvSpPr>
          <p:spPr>
            <a:xfrm rot="19975584">
              <a:off x="13307803" y="6926947"/>
              <a:ext cx="939" cy="7319"/>
            </a:xfrm>
            <a:custGeom>
              <a:avLst/>
              <a:gdLst>
                <a:gd name="connsiteX0" fmla="*/ -232 w 939"/>
                <a:gd name="connsiteY0" fmla="*/ -2439 h 7319"/>
                <a:gd name="connsiteX1" fmla="*/ -90 w 939"/>
                <a:gd name="connsiteY1" fmla="*/ 4552 h 7319"/>
                <a:gd name="connsiteX2" fmla="*/ -930 w 939"/>
                <a:gd name="connsiteY2" fmla="*/ -2475 h 7319"/>
                <a:gd name="connsiteX3" fmla="*/ -232 w 939"/>
                <a:gd name="connsiteY3" fmla="*/ -2439 h 7319"/>
              </a:gdLst>
              <a:ahLst/>
              <a:cxnLst>
                <a:cxn ang="0">
                  <a:pos x="connsiteX0" y="connsiteY0"/>
                </a:cxn>
                <a:cxn ang="0">
                  <a:pos x="connsiteX1" y="connsiteY1"/>
                </a:cxn>
                <a:cxn ang="0">
                  <a:pos x="connsiteX2" y="connsiteY2"/>
                </a:cxn>
                <a:cxn ang="0">
                  <a:pos x="connsiteX3" y="connsiteY3"/>
                </a:cxn>
              </a:cxnLst>
              <a:rect l="l" t="t" r="r" b="b"/>
              <a:pathLst>
                <a:path w="939" h="7319">
                  <a:moveTo>
                    <a:pt x="-232" y="-2439"/>
                  </a:moveTo>
                  <a:lnTo>
                    <a:pt x="-90" y="4552"/>
                  </a:lnTo>
                  <a:cubicBezTo>
                    <a:pt x="-1758" y="2375"/>
                    <a:pt x="-634" y="-180"/>
                    <a:pt x="-930" y="-2475"/>
                  </a:cubicBezTo>
                  <a:cubicBezTo>
                    <a:pt x="-681" y="-2877"/>
                    <a:pt x="-445" y="-2865"/>
                    <a:pt x="-232" y="-2439"/>
                  </a:cubicBezTo>
                  <a:close/>
                </a:path>
              </a:pathLst>
            </a:custGeom>
            <a:solidFill>
              <a:srgbClr val="252525"/>
            </a:solidFill>
            <a:ln w="1171" cap="flat">
              <a:noFill/>
              <a:prstDash val="solid"/>
              <a:miter/>
            </a:ln>
          </p:spPr>
          <p:txBody>
            <a:bodyPr rtlCol="0" anchor="ctr"/>
            <a:lstStyle/>
            <a:p>
              <a:endParaRPr lang="es-CO"/>
            </a:p>
          </p:txBody>
        </p:sp>
        <p:sp>
          <p:nvSpPr>
            <p:cNvPr id="461" name="Freeform: Shape 460">
              <a:extLst>
                <a:ext uri="{FF2B5EF4-FFF2-40B4-BE49-F238E27FC236}">
                  <a16:creationId xmlns:a16="http://schemas.microsoft.com/office/drawing/2014/main" id="{F8E9B146-B2DF-C6FF-4BA6-B6A6061175D1}"/>
                </a:ext>
              </a:extLst>
            </p:cNvPr>
            <p:cNvSpPr/>
            <p:nvPr/>
          </p:nvSpPr>
          <p:spPr>
            <a:xfrm rot="19975584">
              <a:off x="13312795" y="6935177"/>
              <a:ext cx="901" cy="6444"/>
            </a:xfrm>
            <a:custGeom>
              <a:avLst/>
              <a:gdLst>
                <a:gd name="connsiteX0" fmla="*/ -270 w 901"/>
                <a:gd name="connsiteY0" fmla="*/ -2439 h 6444"/>
                <a:gd name="connsiteX1" fmla="*/ -128 w 901"/>
                <a:gd name="connsiteY1" fmla="*/ 3677 h 6444"/>
                <a:gd name="connsiteX2" fmla="*/ -980 w 901"/>
                <a:gd name="connsiteY2" fmla="*/ -2474 h 6444"/>
                <a:gd name="connsiteX3" fmla="*/ -270 w 901"/>
                <a:gd name="connsiteY3" fmla="*/ -2439 h 6444"/>
              </a:gdLst>
              <a:ahLst/>
              <a:cxnLst>
                <a:cxn ang="0">
                  <a:pos x="connsiteX0" y="connsiteY0"/>
                </a:cxn>
                <a:cxn ang="0">
                  <a:pos x="connsiteX1" y="connsiteY1"/>
                </a:cxn>
                <a:cxn ang="0">
                  <a:pos x="connsiteX2" y="connsiteY2"/>
                </a:cxn>
                <a:cxn ang="0">
                  <a:pos x="connsiteX3" y="connsiteY3"/>
                </a:cxn>
              </a:cxnLst>
              <a:rect l="l" t="t" r="r" b="b"/>
              <a:pathLst>
                <a:path w="901" h="6444">
                  <a:moveTo>
                    <a:pt x="-270" y="-2439"/>
                  </a:moveTo>
                  <a:lnTo>
                    <a:pt x="-128" y="3677"/>
                  </a:lnTo>
                  <a:cubicBezTo>
                    <a:pt x="-1666" y="1808"/>
                    <a:pt x="-708" y="-416"/>
                    <a:pt x="-980" y="-2474"/>
                  </a:cubicBezTo>
                  <a:cubicBezTo>
                    <a:pt x="-696" y="-2888"/>
                    <a:pt x="-483" y="-2853"/>
                    <a:pt x="-270" y="-2439"/>
                  </a:cubicBezTo>
                  <a:close/>
                </a:path>
              </a:pathLst>
            </a:custGeom>
            <a:solidFill>
              <a:srgbClr val="252525"/>
            </a:solidFill>
            <a:ln w="1171" cap="flat">
              <a:noFill/>
              <a:prstDash val="solid"/>
              <a:miter/>
            </a:ln>
          </p:spPr>
          <p:txBody>
            <a:bodyPr rtlCol="0" anchor="ctr"/>
            <a:lstStyle/>
            <a:p>
              <a:endParaRPr lang="es-CO"/>
            </a:p>
          </p:txBody>
        </p:sp>
        <p:sp>
          <p:nvSpPr>
            <p:cNvPr id="462" name="Freeform: Shape 461">
              <a:extLst>
                <a:ext uri="{FF2B5EF4-FFF2-40B4-BE49-F238E27FC236}">
                  <a16:creationId xmlns:a16="http://schemas.microsoft.com/office/drawing/2014/main" id="{2D240FD9-7C69-93A9-7E0D-9414863EB519}"/>
                </a:ext>
              </a:extLst>
            </p:cNvPr>
            <p:cNvSpPr/>
            <p:nvPr/>
          </p:nvSpPr>
          <p:spPr>
            <a:xfrm rot="19975584">
              <a:off x="13305575" y="6924275"/>
              <a:ext cx="790" cy="3548"/>
            </a:xfrm>
            <a:custGeom>
              <a:avLst/>
              <a:gdLst>
                <a:gd name="connsiteX0" fmla="*/ -332 w 790"/>
                <a:gd name="connsiteY0" fmla="*/ 781 h 3548"/>
                <a:gd name="connsiteX1" fmla="*/ -1030 w 790"/>
                <a:gd name="connsiteY1" fmla="*/ 781 h 3548"/>
                <a:gd name="connsiteX2" fmla="*/ -1030 w 790"/>
                <a:gd name="connsiteY2" fmla="*/ -2768 h 3548"/>
                <a:gd name="connsiteX3" fmla="*/ -332 w 790"/>
                <a:gd name="connsiteY3" fmla="*/ 781 h 3548"/>
              </a:gdLst>
              <a:ahLst/>
              <a:cxnLst>
                <a:cxn ang="0">
                  <a:pos x="connsiteX0" y="connsiteY0"/>
                </a:cxn>
                <a:cxn ang="0">
                  <a:pos x="connsiteX1" y="connsiteY1"/>
                </a:cxn>
                <a:cxn ang="0">
                  <a:pos x="connsiteX2" y="connsiteY2"/>
                </a:cxn>
                <a:cxn ang="0">
                  <a:pos x="connsiteX3" y="connsiteY3"/>
                </a:cxn>
              </a:cxnLst>
              <a:rect l="l" t="t" r="r" b="b"/>
              <a:pathLst>
                <a:path w="790" h="3548">
                  <a:moveTo>
                    <a:pt x="-332" y="781"/>
                  </a:moveTo>
                  <a:cubicBezTo>
                    <a:pt x="-568" y="769"/>
                    <a:pt x="-793" y="769"/>
                    <a:pt x="-1030" y="781"/>
                  </a:cubicBezTo>
                  <a:cubicBezTo>
                    <a:pt x="-1030" y="-402"/>
                    <a:pt x="-1030" y="-1585"/>
                    <a:pt x="-1030" y="-2768"/>
                  </a:cubicBezTo>
                  <a:cubicBezTo>
                    <a:pt x="106" y="-1750"/>
                    <a:pt x="-308" y="-449"/>
                    <a:pt x="-332" y="781"/>
                  </a:cubicBezTo>
                  <a:close/>
                </a:path>
              </a:pathLst>
            </a:custGeom>
            <a:solidFill>
              <a:srgbClr val="2C2C2C"/>
            </a:solidFill>
            <a:ln w="1171" cap="flat">
              <a:noFill/>
              <a:prstDash val="solid"/>
              <a:miter/>
            </a:ln>
          </p:spPr>
          <p:txBody>
            <a:bodyPr rtlCol="0" anchor="ctr"/>
            <a:lstStyle/>
            <a:p>
              <a:endParaRPr lang="es-CO"/>
            </a:p>
          </p:txBody>
        </p:sp>
        <p:sp>
          <p:nvSpPr>
            <p:cNvPr id="463" name="Freeform: Shape 462">
              <a:extLst>
                <a:ext uri="{FF2B5EF4-FFF2-40B4-BE49-F238E27FC236}">
                  <a16:creationId xmlns:a16="http://schemas.microsoft.com/office/drawing/2014/main" id="{9CB30775-CC74-F4C6-FDA3-5B403A1E6563}"/>
                </a:ext>
              </a:extLst>
            </p:cNvPr>
            <p:cNvSpPr/>
            <p:nvPr/>
          </p:nvSpPr>
          <p:spPr>
            <a:xfrm rot="19975584">
              <a:off x="13303184" y="6915082"/>
              <a:ext cx="2720" cy="782"/>
            </a:xfrm>
            <a:custGeom>
              <a:avLst/>
              <a:gdLst>
                <a:gd name="connsiteX0" fmla="*/ 1691 w 2720"/>
                <a:gd name="connsiteY0" fmla="*/ -2068 h 782"/>
                <a:gd name="connsiteX1" fmla="*/ -1030 w 2720"/>
                <a:gd name="connsiteY1" fmla="*/ -1985 h 782"/>
                <a:gd name="connsiteX2" fmla="*/ 1691 w 2720"/>
                <a:gd name="connsiteY2" fmla="*/ -2068 h 782"/>
              </a:gdLst>
              <a:ahLst/>
              <a:cxnLst>
                <a:cxn ang="0">
                  <a:pos x="connsiteX0" y="connsiteY0"/>
                </a:cxn>
                <a:cxn ang="0">
                  <a:pos x="connsiteX1" y="connsiteY1"/>
                </a:cxn>
                <a:cxn ang="0">
                  <a:pos x="connsiteX2" y="connsiteY2"/>
                </a:cxn>
              </a:cxnLst>
              <a:rect l="l" t="t" r="r" b="b"/>
              <a:pathLst>
                <a:path w="2720" h="782">
                  <a:moveTo>
                    <a:pt x="1691" y="-2068"/>
                  </a:moveTo>
                  <a:lnTo>
                    <a:pt x="-1030" y="-1985"/>
                  </a:lnTo>
                  <a:cubicBezTo>
                    <a:pt x="-107" y="-3062"/>
                    <a:pt x="757" y="-2967"/>
                    <a:pt x="1691" y="-2068"/>
                  </a:cubicBezTo>
                  <a:close/>
                </a:path>
              </a:pathLst>
            </a:custGeom>
            <a:solidFill>
              <a:srgbClr val="252525"/>
            </a:solidFill>
            <a:ln w="1171" cap="flat">
              <a:noFill/>
              <a:prstDash val="solid"/>
              <a:miter/>
            </a:ln>
          </p:spPr>
          <p:txBody>
            <a:bodyPr rtlCol="0" anchor="ctr"/>
            <a:lstStyle/>
            <a:p>
              <a:endParaRPr lang="es-CO"/>
            </a:p>
          </p:txBody>
        </p:sp>
        <p:sp>
          <p:nvSpPr>
            <p:cNvPr id="464" name="Freeform: Shape 463">
              <a:extLst>
                <a:ext uri="{FF2B5EF4-FFF2-40B4-BE49-F238E27FC236}">
                  <a16:creationId xmlns:a16="http://schemas.microsoft.com/office/drawing/2014/main" id="{6B1960F9-2093-0935-9417-31A2A538B973}"/>
                </a:ext>
              </a:extLst>
            </p:cNvPr>
            <p:cNvSpPr/>
            <p:nvPr/>
          </p:nvSpPr>
          <p:spPr>
            <a:xfrm rot="19975584">
              <a:off x="13310932" y="6933345"/>
              <a:ext cx="783" cy="2625"/>
            </a:xfrm>
            <a:custGeom>
              <a:avLst/>
              <a:gdLst>
                <a:gd name="connsiteX0" fmla="*/ -320 w 783"/>
                <a:gd name="connsiteY0" fmla="*/ -142 h 2625"/>
                <a:gd name="connsiteX1" fmla="*/ -1030 w 783"/>
                <a:gd name="connsiteY1" fmla="*/ -142 h 2625"/>
                <a:gd name="connsiteX2" fmla="*/ -1030 w 783"/>
                <a:gd name="connsiteY2" fmla="*/ -2768 h 2625"/>
                <a:gd name="connsiteX3" fmla="*/ -320 w 783"/>
                <a:gd name="connsiteY3" fmla="*/ -142 h 2625"/>
              </a:gdLst>
              <a:ahLst/>
              <a:cxnLst>
                <a:cxn ang="0">
                  <a:pos x="connsiteX0" y="connsiteY0"/>
                </a:cxn>
                <a:cxn ang="0">
                  <a:pos x="connsiteX1" y="connsiteY1"/>
                </a:cxn>
                <a:cxn ang="0">
                  <a:pos x="connsiteX2" y="connsiteY2"/>
                </a:cxn>
                <a:cxn ang="0">
                  <a:pos x="connsiteX3" y="connsiteY3"/>
                </a:cxn>
              </a:cxnLst>
              <a:rect l="l" t="t" r="r" b="b"/>
              <a:pathLst>
                <a:path w="783" h="2625">
                  <a:moveTo>
                    <a:pt x="-320" y="-142"/>
                  </a:moveTo>
                  <a:cubicBezTo>
                    <a:pt x="-556" y="-142"/>
                    <a:pt x="-793" y="-142"/>
                    <a:pt x="-1030" y="-142"/>
                  </a:cubicBezTo>
                  <a:lnTo>
                    <a:pt x="-1030" y="-2768"/>
                  </a:lnTo>
                  <a:cubicBezTo>
                    <a:pt x="-60" y="-2105"/>
                    <a:pt x="-225" y="-1112"/>
                    <a:pt x="-320" y="-142"/>
                  </a:cubicBezTo>
                  <a:close/>
                </a:path>
              </a:pathLst>
            </a:custGeom>
            <a:solidFill>
              <a:srgbClr val="2C2C2C"/>
            </a:solidFill>
            <a:ln w="1171" cap="flat">
              <a:noFill/>
              <a:prstDash val="solid"/>
              <a:miter/>
            </a:ln>
          </p:spPr>
          <p:txBody>
            <a:bodyPr rtlCol="0" anchor="ctr"/>
            <a:lstStyle/>
            <a:p>
              <a:endParaRPr lang="es-CO"/>
            </a:p>
          </p:txBody>
        </p:sp>
        <p:sp>
          <p:nvSpPr>
            <p:cNvPr id="465" name="Freeform: Shape 464">
              <a:extLst>
                <a:ext uri="{FF2B5EF4-FFF2-40B4-BE49-F238E27FC236}">
                  <a16:creationId xmlns:a16="http://schemas.microsoft.com/office/drawing/2014/main" id="{4B9CB549-8561-64DC-A029-31B0916D883F}"/>
                </a:ext>
              </a:extLst>
            </p:cNvPr>
            <p:cNvSpPr/>
            <p:nvPr/>
          </p:nvSpPr>
          <p:spPr>
            <a:xfrm rot="19975584">
              <a:off x="13483524" y="7009862"/>
              <a:ext cx="2625" cy="842"/>
            </a:xfrm>
            <a:custGeom>
              <a:avLst/>
              <a:gdLst>
                <a:gd name="connsiteX0" fmla="*/ -1030 w 2625"/>
                <a:gd name="connsiteY0" fmla="*/ -1925 h 842"/>
                <a:gd name="connsiteX1" fmla="*/ 1596 w 2625"/>
                <a:gd name="connsiteY1" fmla="*/ -1925 h 842"/>
              </a:gdLst>
              <a:ahLst/>
              <a:cxnLst>
                <a:cxn ang="0">
                  <a:pos x="connsiteX0" y="connsiteY0"/>
                </a:cxn>
                <a:cxn ang="0">
                  <a:pos x="connsiteX1" y="connsiteY1"/>
                </a:cxn>
              </a:cxnLst>
              <a:rect l="l" t="t" r="r" b="b"/>
              <a:pathLst>
                <a:path w="2625" h="842">
                  <a:moveTo>
                    <a:pt x="-1030" y="-1925"/>
                  </a:moveTo>
                  <a:cubicBezTo>
                    <a:pt x="-154" y="-3048"/>
                    <a:pt x="721" y="-3048"/>
                    <a:pt x="1596" y="-1925"/>
                  </a:cubicBezTo>
                  <a:close/>
                </a:path>
              </a:pathLst>
            </a:custGeom>
            <a:solidFill>
              <a:srgbClr val="020202"/>
            </a:solidFill>
            <a:ln w="1171" cap="flat">
              <a:noFill/>
              <a:prstDash val="solid"/>
              <a:miter/>
            </a:ln>
          </p:spPr>
          <p:txBody>
            <a:bodyPr rtlCol="0" anchor="ctr"/>
            <a:lstStyle/>
            <a:p>
              <a:endParaRPr lang="es-CO"/>
            </a:p>
          </p:txBody>
        </p:sp>
        <p:sp>
          <p:nvSpPr>
            <p:cNvPr id="466" name="Freeform: Shape 465">
              <a:extLst>
                <a:ext uri="{FF2B5EF4-FFF2-40B4-BE49-F238E27FC236}">
                  <a16:creationId xmlns:a16="http://schemas.microsoft.com/office/drawing/2014/main" id="{4ED23D76-397E-A536-6B17-2E37BEC167F5}"/>
                </a:ext>
              </a:extLst>
            </p:cNvPr>
            <p:cNvSpPr/>
            <p:nvPr/>
          </p:nvSpPr>
          <p:spPr>
            <a:xfrm rot="19975584">
              <a:off x="13302306" y="6918703"/>
              <a:ext cx="817" cy="1993"/>
            </a:xfrm>
            <a:custGeom>
              <a:avLst/>
              <a:gdLst>
                <a:gd name="connsiteX0" fmla="*/ -225 w 817"/>
                <a:gd name="connsiteY0" fmla="*/ -2548 h 1993"/>
                <a:gd name="connsiteX1" fmla="*/ -1030 w 817"/>
                <a:gd name="connsiteY1" fmla="*/ -774 h 1993"/>
                <a:gd name="connsiteX2" fmla="*/ -1030 w 817"/>
                <a:gd name="connsiteY2" fmla="*/ -2525 h 1993"/>
                <a:gd name="connsiteX3" fmla="*/ -403 w 817"/>
                <a:gd name="connsiteY3" fmla="*/ -2714 h 1993"/>
                <a:gd name="connsiteX4" fmla="*/ -225 w 817"/>
                <a:gd name="connsiteY4" fmla="*/ -2548 h 1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7" h="1993">
                  <a:moveTo>
                    <a:pt x="-225" y="-2548"/>
                  </a:moveTo>
                  <a:cubicBezTo>
                    <a:pt x="-142" y="-1850"/>
                    <a:pt x="-450" y="-1176"/>
                    <a:pt x="-1030" y="-774"/>
                  </a:cubicBezTo>
                  <a:cubicBezTo>
                    <a:pt x="-1030" y="-1354"/>
                    <a:pt x="-1030" y="-1957"/>
                    <a:pt x="-1030" y="-2525"/>
                  </a:cubicBezTo>
                  <a:cubicBezTo>
                    <a:pt x="-911" y="-2749"/>
                    <a:pt x="-627" y="-2832"/>
                    <a:pt x="-403" y="-2714"/>
                  </a:cubicBezTo>
                  <a:cubicBezTo>
                    <a:pt x="-332" y="-2678"/>
                    <a:pt x="-272" y="-2619"/>
                    <a:pt x="-225" y="-2548"/>
                  </a:cubicBezTo>
                  <a:close/>
                </a:path>
              </a:pathLst>
            </a:custGeom>
            <a:solidFill>
              <a:srgbClr val="2C2C2C"/>
            </a:solidFill>
            <a:ln w="1171" cap="flat">
              <a:noFill/>
              <a:prstDash val="solid"/>
              <a:miter/>
            </a:ln>
          </p:spPr>
          <p:txBody>
            <a:bodyPr rtlCol="0" anchor="ctr"/>
            <a:lstStyle/>
            <a:p>
              <a:endParaRPr lang="es-CO"/>
            </a:p>
          </p:txBody>
        </p:sp>
        <p:sp>
          <p:nvSpPr>
            <p:cNvPr id="467" name="Freeform: Shape 466">
              <a:extLst>
                <a:ext uri="{FF2B5EF4-FFF2-40B4-BE49-F238E27FC236}">
                  <a16:creationId xmlns:a16="http://schemas.microsoft.com/office/drawing/2014/main" id="{F2FB79E8-8C71-CE20-40EC-BA4649F736C3}"/>
                </a:ext>
              </a:extLst>
            </p:cNvPr>
            <p:cNvSpPr/>
            <p:nvPr/>
          </p:nvSpPr>
          <p:spPr>
            <a:xfrm rot="19975584">
              <a:off x="13302143" y="6916956"/>
              <a:ext cx="1086" cy="887"/>
            </a:xfrm>
            <a:custGeom>
              <a:avLst/>
              <a:gdLst>
                <a:gd name="connsiteX0" fmla="*/ -190 w 1086"/>
                <a:gd name="connsiteY0" fmla="*/ -2011 h 887"/>
                <a:gd name="connsiteX1" fmla="*/ -1030 w 1086"/>
                <a:gd name="connsiteY1" fmla="*/ -1880 h 887"/>
                <a:gd name="connsiteX2" fmla="*/ -166 w 1086"/>
                <a:gd name="connsiteY2" fmla="*/ -2768 h 887"/>
                <a:gd name="connsiteX3" fmla="*/ 23 w 1086"/>
                <a:gd name="connsiteY3" fmla="*/ -2259 h 887"/>
                <a:gd name="connsiteX4" fmla="*/ -190 w 1086"/>
                <a:gd name="connsiteY4" fmla="*/ -2011 h 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 h="887">
                  <a:moveTo>
                    <a:pt x="-190" y="-2011"/>
                  </a:moveTo>
                  <a:cubicBezTo>
                    <a:pt x="-462" y="-1951"/>
                    <a:pt x="-746" y="-1904"/>
                    <a:pt x="-1030" y="-1880"/>
                  </a:cubicBezTo>
                  <a:lnTo>
                    <a:pt x="-166" y="-2768"/>
                  </a:lnTo>
                  <a:cubicBezTo>
                    <a:pt x="35" y="-2590"/>
                    <a:pt x="106" y="-2424"/>
                    <a:pt x="23" y="-2259"/>
                  </a:cubicBezTo>
                  <a:cubicBezTo>
                    <a:pt x="-60" y="-2093"/>
                    <a:pt x="-119" y="-2011"/>
                    <a:pt x="-190" y="-2011"/>
                  </a:cubicBezTo>
                  <a:close/>
                </a:path>
              </a:pathLst>
            </a:custGeom>
            <a:solidFill>
              <a:srgbClr val="252525"/>
            </a:solidFill>
            <a:ln w="1171" cap="flat">
              <a:noFill/>
              <a:prstDash val="solid"/>
              <a:miter/>
            </a:ln>
          </p:spPr>
          <p:txBody>
            <a:bodyPr rtlCol="0" anchor="ctr"/>
            <a:lstStyle/>
            <a:p>
              <a:endParaRPr lang="es-CO"/>
            </a:p>
          </p:txBody>
        </p:sp>
        <p:sp>
          <p:nvSpPr>
            <p:cNvPr id="468" name="Freeform: Shape 467">
              <a:extLst>
                <a:ext uri="{FF2B5EF4-FFF2-40B4-BE49-F238E27FC236}">
                  <a16:creationId xmlns:a16="http://schemas.microsoft.com/office/drawing/2014/main" id="{C4AAE76C-93F5-3BD3-2E90-7B0E11CB272A}"/>
                </a:ext>
              </a:extLst>
            </p:cNvPr>
            <p:cNvSpPr/>
            <p:nvPr/>
          </p:nvSpPr>
          <p:spPr>
            <a:xfrm rot="19975584">
              <a:off x="13302866" y="6916608"/>
              <a:ext cx="863" cy="783"/>
            </a:xfrm>
            <a:custGeom>
              <a:avLst/>
              <a:gdLst>
                <a:gd name="connsiteX0" fmla="*/ -1030 w 863"/>
                <a:gd name="connsiteY0" fmla="*/ -1984 h 783"/>
                <a:gd name="connsiteX1" fmla="*/ -1030 w 863"/>
                <a:gd name="connsiteY1" fmla="*/ -2741 h 783"/>
                <a:gd name="connsiteX2" fmla="*/ -166 w 863"/>
                <a:gd name="connsiteY2" fmla="*/ -2741 h 783"/>
              </a:gdLst>
              <a:ahLst/>
              <a:cxnLst>
                <a:cxn ang="0">
                  <a:pos x="connsiteX0" y="connsiteY0"/>
                </a:cxn>
                <a:cxn ang="0">
                  <a:pos x="connsiteX1" y="connsiteY1"/>
                </a:cxn>
                <a:cxn ang="0">
                  <a:pos x="connsiteX2" y="connsiteY2"/>
                </a:cxn>
              </a:cxnLst>
              <a:rect l="l" t="t" r="r" b="b"/>
              <a:pathLst>
                <a:path w="863" h="783">
                  <a:moveTo>
                    <a:pt x="-1030" y="-1984"/>
                  </a:moveTo>
                  <a:cubicBezTo>
                    <a:pt x="-1030" y="-2244"/>
                    <a:pt x="-1030" y="-2493"/>
                    <a:pt x="-1030" y="-2741"/>
                  </a:cubicBezTo>
                  <a:cubicBezTo>
                    <a:pt x="-746" y="-2776"/>
                    <a:pt x="-450" y="-2776"/>
                    <a:pt x="-166" y="-2741"/>
                  </a:cubicBezTo>
                  <a:close/>
                </a:path>
              </a:pathLst>
            </a:custGeom>
            <a:solidFill>
              <a:srgbClr val="2C2C2C"/>
            </a:solidFill>
            <a:ln w="1171" cap="flat">
              <a:noFill/>
              <a:prstDash val="solid"/>
              <a:miter/>
            </a:ln>
          </p:spPr>
          <p:txBody>
            <a:bodyPr rtlCol="0" anchor="ctr"/>
            <a:lstStyle/>
            <a:p>
              <a:endParaRPr lang="es-CO"/>
            </a:p>
          </p:txBody>
        </p:sp>
        <p:sp>
          <p:nvSpPr>
            <p:cNvPr id="469" name="Freeform: Shape 468">
              <a:extLst>
                <a:ext uri="{FF2B5EF4-FFF2-40B4-BE49-F238E27FC236}">
                  <a16:creationId xmlns:a16="http://schemas.microsoft.com/office/drawing/2014/main" id="{F9C4D38A-E7C9-2CA9-8667-41F6ED104182}"/>
                </a:ext>
              </a:extLst>
            </p:cNvPr>
            <p:cNvSpPr/>
            <p:nvPr/>
          </p:nvSpPr>
          <p:spPr>
            <a:xfrm rot="19975584">
              <a:off x="13301793" y="6918154"/>
              <a:ext cx="839" cy="875"/>
            </a:xfrm>
            <a:custGeom>
              <a:avLst/>
              <a:gdLst>
                <a:gd name="connsiteX0" fmla="*/ -273 w 839"/>
                <a:gd name="connsiteY0" fmla="*/ -1892 h 875"/>
                <a:gd name="connsiteX1" fmla="*/ -1030 w 839"/>
                <a:gd name="connsiteY1" fmla="*/ -1892 h 875"/>
                <a:gd name="connsiteX2" fmla="*/ -190 w 839"/>
                <a:gd name="connsiteY2" fmla="*/ -2768 h 875"/>
                <a:gd name="connsiteX3" fmla="*/ -273 w 839"/>
                <a:gd name="connsiteY3" fmla="*/ -1892 h 875"/>
              </a:gdLst>
              <a:ahLst/>
              <a:cxnLst>
                <a:cxn ang="0">
                  <a:pos x="connsiteX0" y="connsiteY0"/>
                </a:cxn>
                <a:cxn ang="0">
                  <a:pos x="connsiteX1" y="connsiteY1"/>
                </a:cxn>
                <a:cxn ang="0">
                  <a:pos x="connsiteX2" y="connsiteY2"/>
                </a:cxn>
                <a:cxn ang="0">
                  <a:pos x="connsiteX3" y="connsiteY3"/>
                </a:cxn>
              </a:cxnLst>
              <a:rect l="l" t="t" r="r" b="b"/>
              <a:pathLst>
                <a:path w="839" h="875">
                  <a:moveTo>
                    <a:pt x="-273" y="-1892"/>
                  </a:moveTo>
                  <a:lnTo>
                    <a:pt x="-1030" y="-1892"/>
                  </a:lnTo>
                  <a:lnTo>
                    <a:pt x="-190" y="-2768"/>
                  </a:lnTo>
                  <a:cubicBezTo>
                    <a:pt x="-190" y="-2472"/>
                    <a:pt x="-213" y="-2176"/>
                    <a:pt x="-273" y="-1892"/>
                  </a:cubicBezTo>
                  <a:close/>
                </a:path>
              </a:pathLst>
            </a:custGeom>
            <a:solidFill>
              <a:srgbClr val="252525"/>
            </a:solidFill>
            <a:ln w="1171" cap="flat">
              <a:noFill/>
              <a:prstDash val="solid"/>
              <a:miter/>
            </a:ln>
          </p:spPr>
          <p:txBody>
            <a:bodyPr rtlCol="0" anchor="ctr"/>
            <a:lstStyle/>
            <a:p>
              <a:endParaRPr lang="es-CO"/>
            </a:p>
          </p:txBody>
        </p:sp>
        <p:sp>
          <p:nvSpPr>
            <p:cNvPr id="470" name="Freeform: Shape 469">
              <a:extLst>
                <a:ext uri="{FF2B5EF4-FFF2-40B4-BE49-F238E27FC236}">
                  <a16:creationId xmlns:a16="http://schemas.microsoft.com/office/drawing/2014/main" id="{FD30C8C4-1426-0EEF-836F-573D90709723}"/>
                </a:ext>
              </a:extLst>
            </p:cNvPr>
            <p:cNvSpPr/>
            <p:nvPr/>
          </p:nvSpPr>
          <p:spPr>
            <a:xfrm rot="19975584">
              <a:off x="13358132" y="6912980"/>
              <a:ext cx="875" cy="875"/>
            </a:xfrm>
            <a:custGeom>
              <a:avLst/>
              <a:gdLst>
                <a:gd name="connsiteX0" fmla="*/ -154 w 875"/>
                <a:gd name="connsiteY0" fmla="*/ -2768 h 875"/>
                <a:gd name="connsiteX1" fmla="*/ -1030 w 875"/>
                <a:gd name="connsiteY1" fmla="*/ -1892 h 875"/>
              </a:gdLst>
              <a:ahLst/>
              <a:cxnLst>
                <a:cxn ang="0">
                  <a:pos x="connsiteX0" y="connsiteY0"/>
                </a:cxn>
                <a:cxn ang="0">
                  <a:pos x="connsiteX1" y="connsiteY1"/>
                </a:cxn>
              </a:cxnLst>
              <a:rect l="l" t="t" r="r" b="b"/>
              <a:pathLst>
                <a:path w="875" h="875">
                  <a:moveTo>
                    <a:pt x="-154" y="-2768"/>
                  </a:moveTo>
                  <a:lnTo>
                    <a:pt x="-1030" y="-1892"/>
                  </a:lnTo>
                  <a:close/>
                </a:path>
              </a:pathLst>
            </a:custGeom>
            <a:solidFill>
              <a:srgbClr val="020202"/>
            </a:solidFill>
            <a:ln w="1171" cap="flat">
              <a:noFill/>
              <a:prstDash val="solid"/>
              <a:miter/>
            </a:ln>
          </p:spPr>
          <p:txBody>
            <a:bodyPr rtlCol="0" anchor="ctr"/>
            <a:lstStyle/>
            <a:p>
              <a:endParaRPr lang="es-CO"/>
            </a:p>
          </p:txBody>
        </p:sp>
        <p:sp>
          <p:nvSpPr>
            <p:cNvPr id="471" name="Freeform: Shape 470">
              <a:extLst>
                <a:ext uri="{FF2B5EF4-FFF2-40B4-BE49-F238E27FC236}">
                  <a16:creationId xmlns:a16="http://schemas.microsoft.com/office/drawing/2014/main" id="{6D93A052-A97D-BDE0-D3F5-BE08594BFA91}"/>
                </a:ext>
              </a:extLst>
            </p:cNvPr>
            <p:cNvSpPr/>
            <p:nvPr/>
          </p:nvSpPr>
          <p:spPr>
            <a:xfrm rot="19975584">
              <a:off x="13359333" y="6915329"/>
              <a:ext cx="875" cy="875"/>
            </a:xfrm>
            <a:custGeom>
              <a:avLst/>
              <a:gdLst>
                <a:gd name="connsiteX0" fmla="*/ -1030 w 875"/>
                <a:gd name="connsiteY0" fmla="*/ -2768 h 875"/>
                <a:gd name="connsiteX1" fmla="*/ -154 w 875"/>
                <a:gd name="connsiteY1" fmla="*/ -1892 h 875"/>
                <a:gd name="connsiteX2" fmla="*/ -1030 w 875"/>
                <a:gd name="connsiteY2" fmla="*/ -2768 h 875"/>
              </a:gdLst>
              <a:ahLst/>
              <a:cxnLst>
                <a:cxn ang="0">
                  <a:pos x="connsiteX0" y="connsiteY0"/>
                </a:cxn>
                <a:cxn ang="0">
                  <a:pos x="connsiteX1" y="connsiteY1"/>
                </a:cxn>
                <a:cxn ang="0">
                  <a:pos x="connsiteX2" y="connsiteY2"/>
                </a:cxn>
              </a:cxnLst>
              <a:rect l="l" t="t" r="r" b="b"/>
              <a:pathLst>
                <a:path w="875" h="875">
                  <a:moveTo>
                    <a:pt x="-1030" y="-2768"/>
                  </a:moveTo>
                  <a:cubicBezTo>
                    <a:pt x="-734" y="-2484"/>
                    <a:pt x="-438" y="-2188"/>
                    <a:pt x="-154" y="-1892"/>
                  </a:cubicBezTo>
                  <a:cubicBezTo>
                    <a:pt x="-391" y="-2188"/>
                    <a:pt x="-734" y="-2484"/>
                    <a:pt x="-1030" y="-2768"/>
                  </a:cubicBezTo>
                  <a:close/>
                </a:path>
              </a:pathLst>
            </a:custGeom>
            <a:solidFill>
              <a:srgbClr val="020202"/>
            </a:solidFill>
            <a:ln w="1171" cap="flat">
              <a:noFill/>
              <a:prstDash val="solid"/>
              <a:miter/>
            </a:ln>
          </p:spPr>
          <p:txBody>
            <a:bodyPr rtlCol="0" anchor="ctr"/>
            <a:lstStyle/>
            <a:p>
              <a:endParaRPr lang="es-CO"/>
            </a:p>
          </p:txBody>
        </p:sp>
        <p:sp>
          <p:nvSpPr>
            <p:cNvPr id="472" name="Freeform: Shape 471">
              <a:extLst>
                <a:ext uri="{FF2B5EF4-FFF2-40B4-BE49-F238E27FC236}">
                  <a16:creationId xmlns:a16="http://schemas.microsoft.com/office/drawing/2014/main" id="{4B7A19E3-2088-F031-7171-4FFD253BEC8E}"/>
                </a:ext>
              </a:extLst>
            </p:cNvPr>
            <p:cNvSpPr/>
            <p:nvPr/>
          </p:nvSpPr>
          <p:spPr>
            <a:xfrm rot="19975584">
              <a:off x="13362540" y="6923520"/>
              <a:ext cx="875" cy="887"/>
            </a:xfrm>
            <a:custGeom>
              <a:avLst/>
              <a:gdLst>
                <a:gd name="connsiteX0" fmla="*/ -154 w 875"/>
                <a:gd name="connsiteY0" fmla="*/ -2768 h 887"/>
                <a:gd name="connsiteX1" fmla="*/ -1030 w 875"/>
                <a:gd name="connsiteY1" fmla="*/ -1880 h 887"/>
              </a:gdLst>
              <a:ahLst/>
              <a:cxnLst>
                <a:cxn ang="0">
                  <a:pos x="connsiteX0" y="connsiteY0"/>
                </a:cxn>
                <a:cxn ang="0">
                  <a:pos x="connsiteX1" y="connsiteY1"/>
                </a:cxn>
              </a:cxnLst>
              <a:rect l="l" t="t" r="r" b="b"/>
              <a:pathLst>
                <a:path w="875" h="887">
                  <a:moveTo>
                    <a:pt x="-154" y="-2768"/>
                  </a:moveTo>
                  <a:lnTo>
                    <a:pt x="-1030" y="-1880"/>
                  </a:lnTo>
                  <a:close/>
                </a:path>
              </a:pathLst>
            </a:custGeom>
            <a:solidFill>
              <a:srgbClr val="020202"/>
            </a:solidFill>
            <a:ln w="1171" cap="flat">
              <a:noFill/>
              <a:prstDash val="solid"/>
              <a:miter/>
            </a:ln>
          </p:spPr>
          <p:txBody>
            <a:bodyPr rtlCol="0" anchor="ctr"/>
            <a:lstStyle/>
            <a:p>
              <a:endParaRPr lang="es-CO"/>
            </a:p>
          </p:txBody>
        </p:sp>
        <p:sp>
          <p:nvSpPr>
            <p:cNvPr id="473" name="Freeform: Shape 472">
              <a:extLst>
                <a:ext uri="{FF2B5EF4-FFF2-40B4-BE49-F238E27FC236}">
                  <a16:creationId xmlns:a16="http://schemas.microsoft.com/office/drawing/2014/main" id="{752322A7-1F0D-E53D-71DD-B0EABDE2965B}"/>
                </a:ext>
              </a:extLst>
            </p:cNvPr>
            <p:cNvSpPr/>
            <p:nvPr/>
          </p:nvSpPr>
          <p:spPr>
            <a:xfrm rot="19975584">
              <a:off x="13363737" y="6925869"/>
              <a:ext cx="875" cy="875"/>
            </a:xfrm>
            <a:custGeom>
              <a:avLst/>
              <a:gdLst>
                <a:gd name="connsiteX0" fmla="*/ -1030 w 875"/>
                <a:gd name="connsiteY0" fmla="*/ -2768 h 875"/>
                <a:gd name="connsiteX1" fmla="*/ -154 w 875"/>
                <a:gd name="connsiteY1" fmla="*/ -1892 h 875"/>
                <a:gd name="connsiteX2" fmla="*/ -1030 w 875"/>
                <a:gd name="connsiteY2" fmla="*/ -2768 h 875"/>
              </a:gdLst>
              <a:ahLst/>
              <a:cxnLst>
                <a:cxn ang="0">
                  <a:pos x="connsiteX0" y="connsiteY0"/>
                </a:cxn>
                <a:cxn ang="0">
                  <a:pos x="connsiteX1" y="connsiteY1"/>
                </a:cxn>
                <a:cxn ang="0">
                  <a:pos x="connsiteX2" y="connsiteY2"/>
                </a:cxn>
              </a:cxnLst>
              <a:rect l="l" t="t" r="r" b="b"/>
              <a:pathLst>
                <a:path w="875" h="875">
                  <a:moveTo>
                    <a:pt x="-1030" y="-2768"/>
                  </a:moveTo>
                  <a:cubicBezTo>
                    <a:pt x="-734" y="-2483"/>
                    <a:pt x="-438" y="-2188"/>
                    <a:pt x="-154" y="-1892"/>
                  </a:cubicBezTo>
                  <a:cubicBezTo>
                    <a:pt x="-438" y="-2188"/>
                    <a:pt x="-698" y="-2483"/>
                    <a:pt x="-1030" y="-2768"/>
                  </a:cubicBezTo>
                  <a:close/>
                </a:path>
              </a:pathLst>
            </a:custGeom>
            <a:solidFill>
              <a:srgbClr val="020202"/>
            </a:solidFill>
            <a:ln w="1171" cap="flat">
              <a:noFill/>
              <a:prstDash val="solid"/>
              <a:miter/>
            </a:ln>
          </p:spPr>
          <p:txBody>
            <a:bodyPr rtlCol="0" anchor="ctr"/>
            <a:lstStyle/>
            <a:p>
              <a:endParaRPr lang="es-CO"/>
            </a:p>
          </p:txBody>
        </p:sp>
        <p:sp>
          <p:nvSpPr>
            <p:cNvPr id="474" name="Freeform: Shape 473">
              <a:extLst>
                <a:ext uri="{FF2B5EF4-FFF2-40B4-BE49-F238E27FC236}">
                  <a16:creationId xmlns:a16="http://schemas.microsoft.com/office/drawing/2014/main" id="{1887EF89-2615-2635-3ED5-FA65B787C2D0}"/>
                </a:ext>
              </a:extLst>
            </p:cNvPr>
            <p:cNvSpPr/>
            <p:nvPr/>
          </p:nvSpPr>
          <p:spPr>
            <a:xfrm rot="19975584">
              <a:off x="13373309" y="6944596"/>
              <a:ext cx="875" cy="875"/>
            </a:xfrm>
            <a:custGeom>
              <a:avLst/>
              <a:gdLst>
                <a:gd name="connsiteX0" fmla="*/ -154 w 875"/>
                <a:gd name="connsiteY0" fmla="*/ -2768 h 875"/>
                <a:gd name="connsiteX1" fmla="*/ -1030 w 875"/>
                <a:gd name="connsiteY1" fmla="*/ -1892 h 875"/>
              </a:gdLst>
              <a:ahLst/>
              <a:cxnLst>
                <a:cxn ang="0">
                  <a:pos x="connsiteX0" y="connsiteY0"/>
                </a:cxn>
                <a:cxn ang="0">
                  <a:pos x="connsiteX1" y="connsiteY1"/>
                </a:cxn>
              </a:cxnLst>
              <a:rect l="l" t="t" r="r" b="b"/>
              <a:pathLst>
                <a:path w="875" h="875">
                  <a:moveTo>
                    <a:pt x="-154" y="-2768"/>
                  </a:moveTo>
                  <a:lnTo>
                    <a:pt x="-1030" y="-1892"/>
                  </a:lnTo>
                  <a:close/>
                </a:path>
              </a:pathLst>
            </a:custGeom>
            <a:solidFill>
              <a:srgbClr val="020202"/>
            </a:solidFill>
            <a:ln w="1171" cap="flat">
              <a:noFill/>
              <a:prstDash val="solid"/>
              <a:miter/>
            </a:ln>
          </p:spPr>
          <p:txBody>
            <a:bodyPr rtlCol="0" anchor="ctr"/>
            <a:lstStyle/>
            <a:p>
              <a:endParaRPr lang="es-CO"/>
            </a:p>
          </p:txBody>
        </p:sp>
        <p:sp>
          <p:nvSpPr>
            <p:cNvPr id="475" name="Freeform: Shape 474">
              <a:extLst>
                <a:ext uri="{FF2B5EF4-FFF2-40B4-BE49-F238E27FC236}">
                  <a16:creationId xmlns:a16="http://schemas.microsoft.com/office/drawing/2014/main" id="{A41014E9-404B-578D-EE19-E55FA8E9DD0A}"/>
                </a:ext>
              </a:extLst>
            </p:cNvPr>
            <p:cNvSpPr/>
            <p:nvPr/>
          </p:nvSpPr>
          <p:spPr>
            <a:xfrm rot="19975584">
              <a:off x="13375301" y="6948493"/>
              <a:ext cx="875" cy="875"/>
            </a:xfrm>
            <a:custGeom>
              <a:avLst/>
              <a:gdLst>
                <a:gd name="connsiteX0" fmla="*/ -1030 w 875"/>
                <a:gd name="connsiteY0" fmla="*/ -2768 h 875"/>
                <a:gd name="connsiteX1" fmla="*/ -154 w 875"/>
                <a:gd name="connsiteY1" fmla="*/ -1892 h 875"/>
                <a:gd name="connsiteX2" fmla="*/ -1030 w 875"/>
                <a:gd name="connsiteY2" fmla="*/ -2768 h 875"/>
              </a:gdLst>
              <a:ahLst/>
              <a:cxnLst>
                <a:cxn ang="0">
                  <a:pos x="connsiteX0" y="connsiteY0"/>
                </a:cxn>
                <a:cxn ang="0">
                  <a:pos x="connsiteX1" y="connsiteY1"/>
                </a:cxn>
                <a:cxn ang="0">
                  <a:pos x="connsiteX2" y="connsiteY2"/>
                </a:cxn>
              </a:cxnLst>
              <a:rect l="l" t="t" r="r" b="b"/>
              <a:pathLst>
                <a:path w="875" h="875">
                  <a:moveTo>
                    <a:pt x="-1030" y="-2768"/>
                  </a:moveTo>
                  <a:cubicBezTo>
                    <a:pt x="-734" y="-2472"/>
                    <a:pt x="-438" y="-2188"/>
                    <a:pt x="-154" y="-1892"/>
                  </a:cubicBezTo>
                  <a:cubicBezTo>
                    <a:pt x="-438" y="-2188"/>
                    <a:pt x="-698" y="-2472"/>
                    <a:pt x="-1030" y="-2768"/>
                  </a:cubicBezTo>
                  <a:close/>
                </a:path>
              </a:pathLst>
            </a:custGeom>
            <a:solidFill>
              <a:srgbClr val="020202"/>
            </a:solidFill>
            <a:ln w="1171" cap="flat">
              <a:noFill/>
              <a:prstDash val="solid"/>
              <a:miter/>
            </a:ln>
          </p:spPr>
          <p:txBody>
            <a:bodyPr rtlCol="0" anchor="ctr"/>
            <a:lstStyle/>
            <a:p>
              <a:endParaRPr lang="es-CO"/>
            </a:p>
          </p:txBody>
        </p:sp>
        <p:sp>
          <p:nvSpPr>
            <p:cNvPr id="476" name="Freeform: Shape 475">
              <a:extLst>
                <a:ext uri="{FF2B5EF4-FFF2-40B4-BE49-F238E27FC236}">
                  <a16:creationId xmlns:a16="http://schemas.microsoft.com/office/drawing/2014/main" id="{5B55FD59-E75A-6EFF-0D5E-AAE3E71200D1}"/>
                </a:ext>
              </a:extLst>
            </p:cNvPr>
            <p:cNvSpPr/>
            <p:nvPr/>
          </p:nvSpPr>
          <p:spPr>
            <a:xfrm rot="19975584">
              <a:off x="13379252" y="6954299"/>
              <a:ext cx="875" cy="875"/>
            </a:xfrm>
            <a:custGeom>
              <a:avLst/>
              <a:gdLst>
                <a:gd name="connsiteX0" fmla="*/ -154 w 875"/>
                <a:gd name="connsiteY0" fmla="*/ -2768 h 875"/>
                <a:gd name="connsiteX1" fmla="*/ -1030 w 875"/>
                <a:gd name="connsiteY1" fmla="*/ -1892 h 875"/>
              </a:gdLst>
              <a:ahLst/>
              <a:cxnLst>
                <a:cxn ang="0">
                  <a:pos x="connsiteX0" y="connsiteY0"/>
                </a:cxn>
                <a:cxn ang="0">
                  <a:pos x="connsiteX1" y="connsiteY1"/>
                </a:cxn>
              </a:cxnLst>
              <a:rect l="l" t="t" r="r" b="b"/>
              <a:pathLst>
                <a:path w="875" h="875">
                  <a:moveTo>
                    <a:pt x="-154" y="-2768"/>
                  </a:moveTo>
                  <a:lnTo>
                    <a:pt x="-1030" y="-1892"/>
                  </a:lnTo>
                  <a:close/>
                </a:path>
              </a:pathLst>
            </a:custGeom>
            <a:solidFill>
              <a:srgbClr val="020202"/>
            </a:solidFill>
            <a:ln w="1171" cap="flat">
              <a:noFill/>
              <a:prstDash val="solid"/>
              <a:miter/>
            </a:ln>
          </p:spPr>
          <p:txBody>
            <a:bodyPr rtlCol="0" anchor="ctr"/>
            <a:lstStyle/>
            <a:p>
              <a:endParaRPr lang="es-CO"/>
            </a:p>
          </p:txBody>
        </p:sp>
        <p:sp>
          <p:nvSpPr>
            <p:cNvPr id="477" name="Freeform: Shape 476">
              <a:extLst>
                <a:ext uri="{FF2B5EF4-FFF2-40B4-BE49-F238E27FC236}">
                  <a16:creationId xmlns:a16="http://schemas.microsoft.com/office/drawing/2014/main" id="{E117F322-EDBB-095A-7AE2-8ED6C2FECBB8}"/>
                </a:ext>
              </a:extLst>
            </p:cNvPr>
            <p:cNvSpPr/>
            <p:nvPr/>
          </p:nvSpPr>
          <p:spPr>
            <a:xfrm rot="19975584">
              <a:off x="13389203" y="6969918"/>
              <a:ext cx="887" cy="875"/>
            </a:xfrm>
            <a:custGeom>
              <a:avLst/>
              <a:gdLst>
                <a:gd name="connsiteX0" fmla="*/ -1030 w 887"/>
                <a:gd name="connsiteY0" fmla="*/ -2768 h 875"/>
                <a:gd name="connsiteX1" fmla="*/ -142 w 887"/>
                <a:gd name="connsiteY1" fmla="*/ -1892 h 875"/>
              </a:gdLst>
              <a:ahLst/>
              <a:cxnLst>
                <a:cxn ang="0">
                  <a:pos x="connsiteX0" y="connsiteY0"/>
                </a:cxn>
                <a:cxn ang="0">
                  <a:pos x="connsiteX1" y="connsiteY1"/>
                </a:cxn>
              </a:cxnLst>
              <a:rect l="l" t="t" r="r" b="b"/>
              <a:pathLst>
                <a:path w="887" h="875">
                  <a:moveTo>
                    <a:pt x="-1030" y="-2768"/>
                  </a:moveTo>
                  <a:lnTo>
                    <a:pt x="-142" y="-1892"/>
                  </a:lnTo>
                  <a:close/>
                </a:path>
              </a:pathLst>
            </a:custGeom>
            <a:solidFill>
              <a:srgbClr val="020202"/>
            </a:solidFill>
            <a:ln w="1171" cap="flat">
              <a:noFill/>
              <a:prstDash val="solid"/>
              <a:miter/>
            </a:ln>
          </p:spPr>
          <p:txBody>
            <a:bodyPr rtlCol="0" anchor="ctr"/>
            <a:lstStyle/>
            <a:p>
              <a:endParaRPr lang="es-CO"/>
            </a:p>
          </p:txBody>
        </p:sp>
        <p:sp>
          <p:nvSpPr>
            <p:cNvPr id="478" name="Freeform: Shape 477">
              <a:extLst>
                <a:ext uri="{FF2B5EF4-FFF2-40B4-BE49-F238E27FC236}">
                  <a16:creationId xmlns:a16="http://schemas.microsoft.com/office/drawing/2014/main" id="{909CA283-CD00-0175-1CDD-D5D1FF38185C}"/>
                </a:ext>
              </a:extLst>
            </p:cNvPr>
            <p:cNvSpPr/>
            <p:nvPr/>
          </p:nvSpPr>
          <p:spPr>
            <a:xfrm rot="19975584">
              <a:off x="13390392" y="6970297"/>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79" name="Freeform: Shape 478">
              <a:extLst>
                <a:ext uri="{FF2B5EF4-FFF2-40B4-BE49-F238E27FC236}">
                  <a16:creationId xmlns:a16="http://schemas.microsoft.com/office/drawing/2014/main" id="{81A4C810-DF91-52CD-5E35-B8E52302C7C3}"/>
                </a:ext>
              </a:extLst>
            </p:cNvPr>
            <p:cNvSpPr/>
            <p:nvPr/>
          </p:nvSpPr>
          <p:spPr>
            <a:xfrm rot="19975584">
              <a:off x="13401071" y="6981576"/>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80" name="Freeform: Shape 479">
              <a:extLst>
                <a:ext uri="{FF2B5EF4-FFF2-40B4-BE49-F238E27FC236}">
                  <a16:creationId xmlns:a16="http://schemas.microsoft.com/office/drawing/2014/main" id="{8FCA74C7-A672-54C9-BECE-925894B4568B}"/>
                </a:ext>
              </a:extLst>
            </p:cNvPr>
            <p:cNvSpPr/>
            <p:nvPr/>
          </p:nvSpPr>
          <p:spPr>
            <a:xfrm rot="19975584">
              <a:off x="13402250" y="6981957"/>
              <a:ext cx="875" cy="875"/>
            </a:xfrm>
            <a:custGeom>
              <a:avLst/>
              <a:gdLst>
                <a:gd name="connsiteX0" fmla="*/ -1030 w 875"/>
                <a:gd name="connsiteY0" fmla="*/ -2768 h 875"/>
                <a:gd name="connsiteX1" fmla="*/ -154 w 875"/>
                <a:gd name="connsiteY1" fmla="*/ -1892 h 875"/>
                <a:gd name="connsiteX2" fmla="*/ -1030 w 875"/>
                <a:gd name="connsiteY2" fmla="*/ -2768 h 875"/>
              </a:gdLst>
              <a:ahLst/>
              <a:cxnLst>
                <a:cxn ang="0">
                  <a:pos x="connsiteX0" y="connsiteY0"/>
                </a:cxn>
                <a:cxn ang="0">
                  <a:pos x="connsiteX1" y="connsiteY1"/>
                </a:cxn>
                <a:cxn ang="0">
                  <a:pos x="connsiteX2" y="connsiteY2"/>
                </a:cxn>
              </a:cxnLst>
              <a:rect l="l" t="t" r="r" b="b"/>
              <a:pathLst>
                <a:path w="875" h="875">
                  <a:moveTo>
                    <a:pt x="-1030" y="-2768"/>
                  </a:moveTo>
                  <a:cubicBezTo>
                    <a:pt x="-734" y="-2484"/>
                    <a:pt x="-450" y="-2188"/>
                    <a:pt x="-154" y="-1892"/>
                  </a:cubicBezTo>
                  <a:cubicBezTo>
                    <a:pt x="-450" y="-2188"/>
                    <a:pt x="-734" y="-2484"/>
                    <a:pt x="-1030" y="-2768"/>
                  </a:cubicBezTo>
                  <a:close/>
                </a:path>
              </a:pathLst>
            </a:custGeom>
            <a:solidFill>
              <a:srgbClr val="020202"/>
            </a:solidFill>
            <a:ln w="1171" cap="flat">
              <a:noFill/>
              <a:prstDash val="solid"/>
              <a:miter/>
            </a:ln>
          </p:spPr>
          <p:txBody>
            <a:bodyPr rtlCol="0" anchor="ctr"/>
            <a:lstStyle/>
            <a:p>
              <a:endParaRPr lang="es-CO"/>
            </a:p>
          </p:txBody>
        </p:sp>
        <p:sp>
          <p:nvSpPr>
            <p:cNvPr id="481" name="Freeform: Shape 480">
              <a:extLst>
                <a:ext uri="{FF2B5EF4-FFF2-40B4-BE49-F238E27FC236}">
                  <a16:creationId xmlns:a16="http://schemas.microsoft.com/office/drawing/2014/main" id="{1DEC9D3A-A371-5C2F-FCDC-E6A5A8153013}"/>
                </a:ext>
              </a:extLst>
            </p:cNvPr>
            <p:cNvSpPr/>
            <p:nvPr/>
          </p:nvSpPr>
          <p:spPr>
            <a:xfrm rot="19975584">
              <a:off x="13405003" y="6983498"/>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82" name="Freeform: Shape 481">
              <a:extLst>
                <a:ext uri="{FF2B5EF4-FFF2-40B4-BE49-F238E27FC236}">
                  <a16:creationId xmlns:a16="http://schemas.microsoft.com/office/drawing/2014/main" id="{1AE75289-5D5D-03EF-EE95-A31F85679729}"/>
                </a:ext>
              </a:extLst>
            </p:cNvPr>
            <p:cNvSpPr/>
            <p:nvPr/>
          </p:nvSpPr>
          <p:spPr>
            <a:xfrm rot="19975584">
              <a:off x="13407377" y="6986217"/>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83" name="Freeform: Shape 482">
              <a:extLst>
                <a:ext uri="{FF2B5EF4-FFF2-40B4-BE49-F238E27FC236}">
                  <a16:creationId xmlns:a16="http://schemas.microsoft.com/office/drawing/2014/main" id="{D02CDC89-A5BB-AAC4-B762-EA18271316FD}"/>
                </a:ext>
              </a:extLst>
            </p:cNvPr>
            <p:cNvSpPr/>
            <p:nvPr/>
          </p:nvSpPr>
          <p:spPr>
            <a:xfrm rot="19975584">
              <a:off x="13412906" y="6991265"/>
              <a:ext cx="887" cy="875"/>
            </a:xfrm>
            <a:custGeom>
              <a:avLst/>
              <a:gdLst>
                <a:gd name="connsiteX0" fmla="*/ -1030 w 887"/>
                <a:gd name="connsiteY0" fmla="*/ -2768 h 875"/>
                <a:gd name="connsiteX1" fmla="*/ -142 w 887"/>
                <a:gd name="connsiteY1" fmla="*/ -1892 h 875"/>
              </a:gdLst>
              <a:ahLst/>
              <a:cxnLst>
                <a:cxn ang="0">
                  <a:pos x="connsiteX0" y="connsiteY0"/>
                </a:cxn>
                <a:cxn ang="0">
                  <a:pos x="connsiteX1" y="connsiteY1"/>
                </a:cxn>
              </a:cxnLst>
              <a:rect l="l" t="t" r="r" b="b"/>
              <a:pathLst>
                <a:path w="887" h="875">
                  <a:moveTo>
                    <a:pt x="-1030" y="-2768"/>
                  </a:moveTo>
                  <a:lnTo>
                    <a:pt x="-142" y="-1892"/>
                  </a:lnTo>
                  <a:close/>
                </a:path>
              </a:pathLst>
            </a:custGeom>
            <a:solidFill>
              <a:srgbClr val="020202"/>
            </a:solidFill>
            <a:ln w="1171" cap="flat">
              <a:noFill/>
              <a:prstDash val="solid"/>
              <a:miter/>
            </a:ln>
          </p:spPr>
          <p:txBody>
            <a:bodyPr rtlCol="0" anchor="ctr"/>
            <a:lstStyle/>
            <a:p>
              <a:endParaRPr lang="es-CO"/>
            </a:p>
          </p:txBody>
        </p:sp>
        <p:sp>
          <p:nvSpPr>
            <p:cNvPr id="484" name="Freeform: Shape 483">
              <a:extLst>
                <a:ext uri="{FF2B5EF4-FFF2-40B4-BE49-F238E27FC236}">
                  <a16:creationId xmlns:a16="http://schemas.microsoft.com/office/drawing/2014/main" id="{777904A5-EDCD-74CC-4B55-E16A90789ABE}"/>
                </a:ext>
              </a:extLst>
            </p:cNvPr>
            <p:cNvSpPr/>
            <p:nvPr/>
          </p:nvSpPr>
          <p:spPr>
            <a:xfrm rot="19975584">
              <a:off x="13414095" y="6991643"/>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85" name="Freeform: Shape 484">
              <a:extLst>
                <a:ext uri="{FF2B5EF4-FFF2-40B4-BE49-F238E27FC236}">
                  <a16:creationId xmlns:a16="http://schemas.microsoft.com/office/drawing/2014/main" id="{426DC10D-7B86-EE95-7216-F19EEB7DA58C}"/>
                </a:ext>
              </a:extLst>
            </p:cNvPr>
            <p:cNvSpPr/>
            <p:nvPr/>
          </p:nvSpPr>
          <p:spPr>
            <a:xfrm rot="19975584">
              <a:off x="13422358" y="6998246"/>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86" name="Freeform: Shape 485">
              <a:extLst>
                <a:ext uri="{FF2B5EF4-FFF2-40B4-BE49-F238E27FC236}">
                  <a16:creationId xmlns:a16="http://schemas.microsoft.com/office/drawing/2014/main" id="{C0ADF917-22E5-19A8-70C9-22AD7EC2DED9}"/>
                </a:ext>
              </a:extLst>
            </p:cNvPr>
            <p:cNvSpPr/>
            <p:nvPr/>
          </p:nvSpPr>
          <p:spPr>
            <a:xfrm rot="19975584">
              <a:off x="13423557" y="6998617"/>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87" name="Freeform: Shape 486">
              <a:extLst>
                <a:ext uri="{FF2B5EF4-FFF2-40B4-BE49-F238E27FC236}">
                  <a16:creationId xmlns:a16="http://schemas.microsoft.com/office/drawing/2014/main" id="{AABB591B-A5D9-4DE5-B560-5FB2623B9F3E}"/>
                </a:ext>
              </a:extLst>
            </p:cNvPr>
            <p:cNvSpPr/>
            <p:nvPr/>
          </p:nvSpPr>
          <p:spPr>
            <a:xfrm rot="19975584">
              <a:off x="13426713" y="6998969"/>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88" name="Freeform: Shape 487">
              <a:extLst>
                <a:ext uri="{FF2B5EF4-FFF2-40B4-BE49-F238E27FC236}">
                  <a16:creationId xmlns:a16="http://schemas.microsoft.com/office/drawing/2014/main" id="{F9B40F2E-779F-2433-544C-732A500DA2A8}"/>
                </a:ext>
              </a:extLst>
            </p:cNvPr>
            <p:cNvSpPr/>
            <p:nvPr/>
          </p:nvSpPr>
          <p:spPr>
            <a:xfrm rot="19975584">
              <a:off x="13429048" y="6999742"/>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89" name="Freeform: Shape 488">
              <a:extLst>
                <a:ext uri="{FF2B5EF4-FFF2-40B4-BE49-F238E27FC236}">
                  <a16:creationId xmlns:a16="http://schemas.microsoft.com/office/drawing/2014/main" id="{B205BE16-E7B6-9493-B802-DFF743DF1BDB}"/>
                </a:ext>
              </a:extLst>
            </p:cNvPr>
            <p:cNvSpPr/>
            <p:nvPr/>
          </p:nvSpPr>
          <p:spPr>
            <a:xfrm rot="19975584">
              <a:off x="13435368" y="7004389"/>
              <a:ext cx="875" cy="875"/>
            </a:xfrm>
            <a:custGeom>
              <a:avLst/>
              <a:gdLst>
                <a:gd name="connsiteX0" fmla="*/ -1030 w 875"/>
                <a:gd name="connsiteY0" fmla="*/ -2768 h 875"/>
                <a:gd name="connsiteX1" fmla="*/ -154 w 875"/>
                <a:gd name="connsiteY1" fmla="*/ -1892 h 875"/>
                <a:gd name="connsiteX2" fmla="*/ -1030 w 875"/>
                <a:gd name="connsiteY2" fmla="*/ -2768 h 875"/>
              </a:gdLst>
              <a:ahLst/>
              <a:cxnLst>
                <a:cxn ang="0">
                  <a:pos x="connsiteX0" y="connsiteY0"/>
                </a:cxn>
                <a:cxn ang="0">
                  <a:pos x="connsiteX1" y="connsiteY1"/>
                </a:cxn>
                <a:cxn ang="0">
                  <a:pos x="connsiteX2" y="connsiteY2"/>
                </a:cxn>
              </a:cxnLst>
              <a:rect l="l" t="t" r="r" b="b"/>
              <a:pathLst>
                <a:path w="875" h="875">
                  <a:moveTo>
                    <a:pt x="-1030" y="-2768"/>
                  </a:moveTo>
                  <a:cubicBezTo>
                    <a:pt x="-746" y="-2472"/>
                    <a:pt x="-450" y="-2188"/>
                    <a:pt x="-154" y="-1892"/>
                  </a:cubicBezTo>
                  <a:cubicBezTo>
                    <a:pt x="-450" y="-2188"/>
                    <a:pt x="-746" y="-2472"/>
                    <a:pt x="-1030" y="-2768"/>
                  </a:cubicBezTo>
                  <a:close/>
                </a:path>
              </a:pathLst>
            </a:custGeom>
            <a:solidFill>
              <a:srgbClr val="020202"/>
            </a:solidFill>
            <a:ln w="1171" cap="flat">
              <a:noFill/>
              <a:prstDash val="solid"/>
              <a:miter/>
            </a:ln>
          </p:spPr>
          <p:txBody>
            <a:bodyPr rtlCol="0" anchor="ctr"/>
            <a:lstStyle/>
            <a:p>
              <a:endParaRPr lang="es-CO"/>
            </a:p>
          </p:txBody>
        </p:sp>
        <p:sp>
          <p:nvSpPr>
            <p:cNvPr id="490" name="Freeform: Shape 489">
              <a:extLst>
                <a:ext uri="{FF2B5EF4-FFF2-40B4-BE49-F238E27FC236}">
                  <a16:creationId xmlns:a16="http://schemas.microsoft.com/office/drawing/2014/main" id="{8F2BFBB2-5D71-E542-2DE7-A72E1F6F197F}"/>
                </a:ext>
              </a:extLst>
            </p:cNvPr>
            <p:cNvSpPr/>
            <p:nvPr/>
          </p:nvSpPr>
          <p:spPr>
            <a:xfrm rot="19975584">
              <a:off x="13443996" y="7005878"/>
              <a:ext cx="875" cy="887"/>
            </a:xfrm>
            <a:custGeom>
              <a:avLst/>
              <a:gdLst>
                <a:gd name="connsiteX0" fmla="*/ -1030 w 875"/>
                <a:gd name="connsiteY0" fmla="*/ -2768 h 887"/>
                <a:gd name="connsiteX1" fmla="*/ -154 w 875"/>
                <a:gd name="connsiteY1" fmla="*/ -1880 h 887"/>
              </a:gdLst>
              <a:ahLst/>
              <a:cxnLst>
                <a:cxn ang="0">
                  <a:pos x="connsiteX0" y="connsiteY0"/>
                </a:cxn>
                <a:cxn ang="0">
                  <a:pos x="connsiteX1" y="connsiteY1"/>
                </a:cxn>
              </a:cxnLst>
              <a:rect l="l" t="t" r="r" b="b"/>
              <a:pathLst>
                <a:path w="875" h="887">
                  <a:moveTo>
                    <a:pt x="-1030" y="-2768"/>
                  </a:moveTo>
                  <a:lnTo>
                    <a:pt x="-154" y="-1880"/>
                  </a:lnTo>
                  <a:close/>
                </a:path>
              </a:pathLst>
            </a:custGeom>
            <a:solidFill>
              <a:srgbClr val="020202"/>
            </a:solidFill>
            <a:ln w="1171" cap="flat">
              <a:noFill/>
              <a:prstDash val="solid"/>
              <a:miter/>
            </a:ln>
          </p:spPr>
          <p:txBody>
            <a:bodyPr rtlCol="0" anchor="ctr"/>
            <a:lstStyle/>
            <a:p>
              <a:endParaRPr lang="es-CO"/>
            </a:p>
          </p:txBody>
        </p:sp>
        <p:sp>
          <p:nvSpPr>
            <p:cNvPr id="491" name="Freeform: Shape 490">
              <a:extLst>
                <a:ext uri="{FF2B5EF4-FFF2-40B4-BE49-F238E27FC236}">
                  <a16:creationId xmlns:a16="http://schemas.microsoft.com/office/drawing/2014/main" id="{114C5173-3232-D6C4-0DB0-6F988992D171}"/>
                </a:ext>
              </a:extLst>
            </p:cNvPr>
            <p:cNvSpPr/>
            <p:nvPr/>
          </p:nvSpPr>
          <p:spPr>
            <a:xfrm rot="19975584">
              <a:off x="13449517" y="7008966"/>
              <a:ext cx="875" cy="875"/>
            </a:xfrm>
            <a:custGeom>
              <a:avLst/>
              <a:gdLst>
                <a:gd name="connsiteX0" fmla="*/ -1030 w 875"/>
                <a:gd name="connsiteY0" fmla="*/ -2768 h 875"/>
                <a:gd name="connsiteX1" fmla="*/ -154 w 875"/>
                <a:gd name="connsiteY1" fmla="*/ -1892 h 875"/>
                <a:gd name="connsiteX2" fmla="*/ -1030 w 875"/>
                <a:gd name="connsiteY2" fmla="*/ -2768 h 875"/>
              </a:gdLst>
              <a:ahLst/>
              <a:cxnLst>
                <a:cxn ang="0">
                  <a:pos x="connsiteX0" y="connsiteY0"/>
                </a:cxn>
                <a:cxn ang="0">
                  <a:pos x="connsiteX1" y="connsiteY1"/>
                </a:cxn>
                <a:cxn ang="0">
                  <a:pos x="connsiteX2" y="connsiteY2"/>
                </a:cxn>
              </a:cxnLst>
              <a:rect l="l" t="t" r="r" b="b"/>
              <a:pathLst>
                <a:path w="875" h="875">
                  <a:moveTo>
                    <a:pt x="-1030" y="-2768"/>
                  </a:moveTo>
                  <a:cubicBezTo>
                    <a:pt x="-745" y="-2472"/>
                    <a:pt x="-450" y="-2188"/>
                    <a:pt x="-154" y="-1892"/>
                  </a:cubicBezTo>
                  <a:cubicBezTo>
                    <a:pt x="-450" y="-2188"/>
                    <a:pt x="-745" y="-2472"/>
                    <a:pt x="-1030" y="-2768"/>
                  </a:cubicBezTo>
                  <a:close/>
                </a:path>
              </a:pathLst>
            </a:custGeom>
            <a:solidFill>
              <a:srgbClr val="020202"/>
            </a:solidFill>
            <a:ln w="1171" cap="flat">
              <a:noFill/>
              <a:prstDash val="solid"/>
              <a:miter/>
            </a:ln>
          </p:spPr>
          <p:txBody>
            <a:bodyPr rtlCol="0" anchor="ctr"/>
            <a:lstStyle/>
            <a:p>
              <a:endParaRPr lang="es-CO"/>
            </a:p>
          </p:txBody>
        </p:sp>
        <p:sp>
          <p:nvSpPr>
            <p:cNvPr id="492" name="Freeform: Shape 491">
              <a:extLst>
                <a:ext uri="{FF2B5EF4-FFF2-40B4-BE49-F238E27FC236}">
                  <a16:creationId xmlns:a16="http://schemas.microsoft.com/office/drawing/2014/main" id="{2EEF47E3-1D98-1E08-0877-C5C963F722F2}"/>
                </a:ext>
              </a:extLst>
            </p:cNvPr>
            <p:cNvSpPr/>
            <p:nvPr/>
          </p:nvSpPr>
          <p:spPr>
            <a:xfrm rot="19975584">
              <a:off x="13455389" y="7008914"/>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93" name="Freeform: Shape 492">
              <a:extLst>
                <a:ext uri="{FF2B5EF4-FFF2-40B4-BE49-F238E27FC236}">
                  <a16:creationId xmlns:a16="http://schemas.microsoft.com/office/drawing/2014/main" id="{3D77799B-B7B3-6FD6-FFE5-607E13201EAA}"/>
                </a:ext>
              </a:extLst>
            </p:cNvPr>
            <p:cNvSpPr/>
            <p:nvPr/>
          </p:nvSpPr>
          <p:spPr>
            <a:xfrm rot="19975584">
              <a:off x="13460103" y="7010438"/>
              <a:ext cx="875" cy="887"/>
            </a:xfrm>
            <a:custGeom>
              <a:avLst/>
              <a:gdLst>
                <a:gd name="connsiteX0" fmla="*/ -1030 w 875"/>
                <a:gd name="connsiteY0" fmla="*/ -2768 h 887"/>
                <a:gd name="connsiteX1" fmla="*/ -154 w 875"/>
                <a:gd name="connsiteY1" fmla="*/ -1880 h 887"/>
              </a:gdLst>
              <a:ahLst/>
              <a:cxnLst>
                <a:cxn ang="0">
                  <a:pos x="connsiteX0" y="connsiteY0"/>
                </a:cxn>
                <a:cxn ang="0">
                  <a:pos x="connsiteX1" y="connsiteY1"/>
                </a:cxn>
              </a:cxnLst>
              <a:rect l="l" t="t" r="r" b="b"/>
              <a:pathLst>
                <a:path w="875" h="887">
                  <a:moveTo>
                    <a:pt x="-1030" y="-2768"/>
                  </a:moveTo>
                  <a:lnTo>
                    <a:pt x="-154" y="-1880"/>
                  </a:lnTo>
                  <a:close/>
                </a:path>
              </a:pathLst>
            </a:custGeom>
            <a:solidFill>
              <a:srgbClr val="020202"/>
            </a:solidFill>
            <a:ln w="1171" cap="flat">
              <a:noFill/>
              <a:prstDash val="solid"/>
              <a:miter/>
            </a:ln>
          </p:spPr>
          <p:txBody>
            <a:bodyPr rtlCol="0" anchor="ctr"/>
            <a:lstStyle/>
            <a:p>
              <a:endParaRPr lang="es-CO"/>
            </a:p>
          </p:txBody>
        </p:sp>
        <p:sp>
          <p:nvSpPr>
            <p:cNvPr id="494" name="Freeform: Shape 493">
              <a:extLst>
                <a:ext uri="{FF2B5EF4-FFF2-40B4-BE49-F238E27FC236}">
                  <a16:creationId xmlns:a16="http://schemas.microsoft.com/office/drawing/2014/main" id="{A4A91A03-E09D-A699-75F3-B36AFA8A2B25}"/>
                </a:ext>
              </a:extLst>
            </p:cNvPr>
            <p:cNvSpPr/>
            <p:nvPr/>
          </p:nvSpPr>
          <p:spPr>
            <a:xfrm rot="19975584">
              <a:off x="13464100" y="7012339"/>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95" name="Freeform: Shape 494">
              <a:extLst>
                <a:ext uri="{FF2B5EF4-FFF2-40B4-BE49-F238E27FC236}">
                  <a16:creationId xmlns:a16="http://schemas.microsoft.com/office/drawing/2014/main" id="{FD674338-AF2F-4652-9B0E-7E4C3BAD5889}"/>
                </a:ext>
              </a:extLst>
            </p:cNvPr>
            <p:cNvSpPr/>
            <p:nvPr/>
          </p:nvSpPr>
          <p:spPr>
            <a:xfrm rot="19975584">
              <a:off x="13469122" y="7010754"/>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96" name="Freeform: Shape 495">
              <a:extLst>
                <a:ext uri="{FF2B5EF4-FFF2-40B4-BE49-F238E27FC236}">
                  <a16:creationId xmlns:a16="http://schemas.microsoft.com/office/drawing/2014/main" id="{21C1A0C8-3BEF-84D3-1171-4B35E403B697}"/>
                </a:ext>
              </a:extLst>
            </p:cNvPr>
            <p:cNvSpPr/>
            <p:nvPr/>
          </p:nvSpPr>
          <p:spPr>
            <a:xfrm rot="19975584">
              <a:off x="13472258" y="7011118"/>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97" name="Freeform: Shape 496">
              <a:extLst>
                <a:ext uri="{FF2B5EF4-FFF2-40B4-BE49-F238E27FC236}">
                  <a16:creationId xmlns:a16="http://schemas.microsoft.com/office/drawing/2014/main" id="{3F524B47-9A33-269C-76D9-53C9B99A1AD9}"/>
                </a:ext>
              </a:extLst>
            </p:cNvPr>
            <p:cNvSpPr/>
            <p:nvPr/>
          </p:nvSpPr>
          <p:spPr>
            <a:xfrm rot="19975584">
              <a:off x="13475791" y="7012261"/>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98" name="Freeform: Shape 497">
              <a:extLst>
                <a:ext uri="{FF2B5EF4-FFF2-40B4-BE49-F238E27FC236}">
                  <a16:creationId xmlns:a16="http://schemas.microsoft.com/office/drawing/2014/main" id="{69EA59F0-8486-FC77-D85C-AF946300731E}"/>
                </a:ext>
              </a:extLst>
            </p:cNvPr>
            <p:cNvSpPr/>
            <p:nvPr/>
          </p:nvSpPr>
          <p:spPr>
            <a:xfrm rot="19975584">
              <a:off x="13479317" y="7011442"/>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499" name="Freeform: Shape 498">
              <a:extLst>
                <a:ext uri="{FF2B5EF4-FFF2-40B4-BE49-F238E27FC236}">
                  <a16:creationId xmlns:a16="http://schemas.microsoft.com/office/drawing/2014/main" id="{AA45234A-CDF4-F4DE-B7B0-FFD67B8B3DB7}"/>
                </a:ext>
              </a:extLst>
            </p:cNvPr>
            <p:cNvSpPr/>
            <p:nvPr/>
          </p:nvSpPr>
          <p:spPr>
            <a:xfrm rot="19975584">
              <a:off x="13482032" y="7011037"/>
              <a:ext cx="875" cy="875"/>
            </a:xfrm>
            <a:custGeom>
              <a:avLst/>
              <a:gdLst>
                <a:gd name="connsiteX0" fmla="*/ -1030 w 875"/>
                <a:gd name="connsiteY0" fmla="*/ -2768 h 875"/>
                <a:gd name="connsiteX1" fmla="*/ -154 w 875"/>
                <a:gd name="connsiteY1" fmla="*/ -1892 h 875"/>
                <a:gd name="connsiteX2" fmla="*/ -1030 w 875"/>
                <a:gd name="connsiteY2" fmla="*/ -2768 h 875"/>
              </a:gdLst>
              <a:ahLst/>
              <a:cxnLst>
                <a:cxn ang="0">
                  <a:pos x="connsiteX0" y="connsiteY0"/>
                </a:cxn>
                <a:cxn ang="0">
                  <a:pos x="connsiteX1" y="connsiteY1"/>
                </a:cxn>
                <a:cxn ang="0">
                  <a:pos x="connsiteX2" y="connsiteY2"/>
                </a:cxn>
              </a:cxnLst>
              <a:rect l="l" t="t" r="r" b="b"/>
              <a:pathLst>
                <a:path w="875" h="875">
                  <a:moveTo>
                    <a:pt x="-1030" y="-2768"/>
                  </a:moveTo>
                  <a:cubicBezTo>
                    <a:pt x="-734" y="-2472"/>
                    <a:pt x="-450" y="-2176"/>
                    <a:pt x="-154" y="-1892"/>
                  </a:cubicBezTo>
                  <a:cubicBezTo>
                    <a:pt x="-426" y="-2176"/>
                    <a:pt x="-710" y="-2472"/>
                    <a:pt x="-1030" y="-2768"/>
                  </a:cubicBezTo>
                  <a:close/>
                </a:path>
              </a:pathLst>
            </a:custGeom>
            <a:solidFill>
              <a:srgbClr val="020202"/>
            </a:solidFill>
            <a:ln w="1171" cap="flat">
              <a:noFill/>
              <a:prstDash val="solid"/>
              <a:miter/>
            </a:ln>
          </p:spPr>
          <p:txBody>
            <a:bodyPr rtlCol="0" anchor="ctr"/>
            <a:lstStyle/>
            <a:p>
              <a:endParaRPr lang="es-CO"/>
            </a:p>
          </p:txBody>
        </p:sp>
        <p:sp>
          <p:nvSpPr>
            <p:cNvPr id="500" name="Freeform: Shape 499">
              <a:extLst>
                <a:ext uri="{FF2B5EF4-FFF2-40B4-BE49-F238E27FC236}">
                  <a16:creationId xmlns:a16="http://schemas.microsoft.com/office/drawing/2014/main" id="{EEA2C401-0F13-FE6B-4333-5D311CA045CD}"/>
                </a:ext>
              </a:extLst>
            </p:cNvPr>
            <p:cNvSpPr/>
            <p:nvPr/>
          </p:nvSpPr>
          <p:spPr>
            <a:xfrm rot="19975584">
              <a:off x="13489480" y="7008214"/>
              <a:ext cx="875" cy="887"/>
            </a:xfrm>
            <a:custGeom>
              <a:avLst/>
              <a:gdLst>
                <a:gd name="connsiteX0" fmla="*/ -1030 w 875"/>
                <a:gd name="connsiteY0" fmla="*/ -1880 h 887"/>
                <a:gd name="connsiteX1" fmla="*/ -154 w 875"/>
                <a:gd name="connsiteY1" fmla="*/ -2768 h 887"/>
              </a:gdLst>
              <a:ahLst/>
              <a:cxnLst>
                <a:cxn ang="0">
                  <a:pos x="connsiteX0" y="connsiteY0"/>
                </a:cxn>
                <a:cxn ang="0">
                  <a:pos x="connsiteX1" y="connsiteY1"/>
                </a:cxn>
              </a:cxnLst>
              <a:rect l="l" t="t" r="r" b="b"/>
              <a:pathLst>
                <a:path w="875" h="887">
                  <a:moveTo>
                    <a:pt x="-1030" y="-1880"/>
                  </a:moveTo>
                  <a:lnTo>
                    <a:pt x="-154" y="-2768"/>
                  </a:lnTo>
                  <a:close/>
                </a:path>
              </a:pathLst>
            </a:custGeom>
            <a:solidFill>
              <a:srgbClr val="020202"/>
            </a:solidFill>
            <a:ln w="1171" cap="flat">
              <a:noFill/>
              <a:prstDash val="solid"/>
              <a:miter/>
            </a:ln>
          </p:spPr>
          <p:txBody>
            <a:bodyPr rtlCol="0" anchor="ctr"/>
            <a:lstStyle/>
            <a:p>
              <a:endParaRPr lang="es-CO"/>
            </a:p>
          </p:txBody>
        </p:sp>
        <p:sp>
          <p:nvSpPr>
            <p:cNvPr id="501" name="Freeform: Shape 500">
              <a:extLst>
                <a:ext uri="{FF2B5EF4-FFF2-40B4-BE49-F238E27FC236}">
                  <a16:creationId xmlns:a16="http://schemas.microsoft.com/office/drawing/2014/main" id="{E864A8F5-18E9-1787-E95A-143822006EFA}"/>
                </a:ext>
              </a:extLst>
            </p:cNvPr>
            <p:cNvSpPr/>
            <p:nvPr/>
          </p:nvSpPr>
          <p:spPr>
            <a:xfrm rot="19975584">
              <a:off x="13492598" y="7006621"/>
              <a:ext cx="875" cy="887"/>
            </a:xfrm>
            <a:custGeom>
              <a:avLst/>
              <a:gdLst>
                <a:gd name="connsiteX0" fmla="*/ -1030 w 875"/>
                <a:gd name="connsiteY0" fmla="*/ -2768 h 887"/>
                <a:gd name="connsiteX1" fmla="*/ -154 w 875"/>
                <a:gd name="connsiteY1" fmla="*/ -1880 h 887"/>
              </a:gdLst>
              <a:ahLst/>
              <a:cxnLst>
                <a:cxn ang="0">
                  <a:pos x="connsiteX0" y="connsiteY0"/>
                </a:cxn>
                <a:cxn ang="0">
                  <a:pos x="connsiteX1" y="connsiteY1"/>
                </a:cxn>
              </a:cxnLst>
              <a:rect l="l" t="t" r="r" b="b"/>
              <a:pathLst>
                <a:path w="875" h="887">
                  <a:moveTo>
                    <a:pt x="-1030" y="-2768"/>
                  </a:moveTo>
                  <a:lnTo>
                    <a:pt x="-154" y="-1880"/>
                  </a:lnTo>
                  <a:close/>
                </a:path>
              </a:pathLst>
            </a:custGeom>
            <a:solidFill>
              <a:srgbClr val="020202"/>
            </a:solidFill>
            <a:ln w="1171" cap="flat">
              <a:noFill/>
              <a:prstDash val="solid"/>
              <a:miter/>
            </a:ln>
          </p:spPr>
          <p:txBody>
            <a:bodyPr rtlCol="0" anchor="ctr"/>
            <a:lstStyle/>
            <a:p>
              <a:endParaRPr lang="es-CO"/>
            </a:p>
          </p:txBody>
        </p:sp>
        <p:sp>
          <p:nvSpPr>
            <p:cNvPr id="502" name="Freeform: Shape 501">
              <a:extLst>
                <a:ext uri="{FF2B5EF4-FFF2-40B4-BE49-F238E27FC236}">
                  <a16:creationId xmlns:a16="http://schemas.microsoft.com/office/drawing/2014/main" id="{7F883448-7EC2-C55C-8E9F-401E760AE10C}"/>
                </a:ext>
              </a:extLst>
            </p:cNvPr>
            <p:cNvSpPr/>
            <p:nvPr/>
          </p:nvSpPr>
          <p:spPr>
            <a:xfrm rot="19975584">
              <a:off x="13488213" y="7009828"/>
              <a:ext cx="887" cy="443"/>
            </a:xfrm>
            <a:custGeom>
              <a:avLst/>
              <a:gdLst>
                <a:gd name="connsiteX0" fmla="*/ -1030 w 887"/>
                <a:gd name="connsiteY0" fmla="*/ -2768 h 443"/>
                <a:gd name="connsiteX1" fmla="*/ -142 w 887"/>
                <a:gd name="connsiteY1" fmla="*/ -2768 h 443"/>
                <a:gd name="connsiteX2" fmla="*/ -1030 w 887"/>
                <a:gd name="connsiteY2" fmla="*/ -2768 h 443"/>
              </a:gdLst>
              <a:ahLst/>
              <a:cxnLst>
                <a:cxn ang="0">
                  <a:pos x="connsiteX0" y="connsiteY0"/>
                </a:cxn>
                <a:cxn ang="0">
                  <a:pos x="connsiteX1" y="connsiteY1"/>
                </a:cxn>
                <a:cxn ang="0">
                  <a:pos x="connsiteX2" y="connsiteY2"/>
                </a:cxn>
              </a:cxnLst>
              <a:rect l="l" t="t" r="r" b="b"/>
              <a:pathLst>
                <a:path w="887" h="443">
                  <a:moveTo>
                    <a:pt x="-1030" y="-2768"/>
                  </a:moveTo>
                  <a:lnTo>
                    <a:pt x="-142" y="-2768"/>
                  </a:lnTo>
                  <a:cubicBezTo>
                    <a:pt x="-438" y="-2176"/>
                    <a:pt x="-734" y="-2176"/>
                    <a:pt x="-1030" y="-2768"/>
                  </a:cubicBezTo>
                  <a:close/>
                </a:path>
              </a:pathLst>
            </a:custGeom>
            <a:solidFill>
              <a:srgbClr val="020202"/>
            </a:solidFill>
            <a:ln w="1171" cap="flat">
              <a:noFill/>
              <a:prstDash val="solid"/>
              <a:miter/>
            </a:ln>
          </p:spPr>
          <p:txBody>
            <a:bodyPr rtlCol="0" anchor="ctr"/>
            <a:lstStyle/>
            <a:p>
              <a:endParaRPr lang="es-CO"/>
            </a:p>
          </p:txBody>
        </p:sp>
        <p:sp>
          <p:nvSpPr>
            <p:cNvPr id="503" name="Freeform: Shape 502">
              <a:extLst>
                <a:ext uri="{FF2B5EF4-FFF2-40B4-BE49-F238E27FC236}">
                  <a16:creationId xmlns:a16="http://schemas.microsoft.com/office/drawing/2014/main" id="{A51727CE-C335-9226-2C2B-6BE478CC54D5}"/>
                </a:ext>
              </a:extLst>
            </p:cNvPr>
            <p:cNvSpPr/>
            <p:nvPr/>
          </p:nvSpPr>
          <p:spPr>
            <a:xfrm rot="19975584">
              <a:off x="13427871" y="6999361"/>
              <a:ext cx="875" cy="875"/>
            </a:xfrm>
            <a:custGeom>
              <a:avLst/>
              <a:gdLst>
                <a:gd name="connsiteX0" fmla="*/ -1030 w 875"/>
                <a:gd name="connsiteY0" fmla="*/ -2768 h 875"/>
                <a:gd name="connsiteX1" fmla="*/ -154 w 875"/>
                <a:gd name="connsiteY1" fmla="*/ -1892 h 875"/>
              </a:gdLst>
              <a:ahLst/>
              <a:cxnLst>
                <a:cxn ang="0">
                  <a:pos x="connsiteX0" y="connsiteY0"/>
                </a:cxn>
                <a:cxn ang="0">
                  <a:pos x="connsiteX1" y="connsiteY1"/>
                </a:cxn>
              </a:cxnLst>
              <a:rect l="l" t="t" r="r" b="b"/>
              <a:pathLst>
                <a:path w="875" h="875">
                  <a:moveTo>
                    <a:pt x="-1030" y="-2768"/>
                  </a:moveTo>
                  <a:lnTo>
                    <a:pt x="-154" y="-1892"/>
                  </a:lnTo>
                  <a:close/>
                </a:path>
              </a:pathLst>
            </a:custGeom>
            <a:solidFill>
              <a:srgbClr val="020202"/>
            </a:solidFill>
            <a:ln w="1171" cap="flat">
              <a:noFill/>
              <a:prstDash val="solid"/>
              <a:miter/>
            </a:ln>
          </p:spPr>
          <p:txBody>
            <a:bodyPr rtlCol="0" anchor="ctr"/>
            <a:lstStyle/>
            <a:p>
              <a:endParaRPr lang="es-CO"/>
            </a:p>
          </p:txBody>
        </p:sp>
        <p:sp>
          <p:nvSpPr>
            <p:cNvPr id="504" name="Freeform: Shape 503">
              <a:extLst>
                <a:ext uri="{FF2B5EF4-FFF2-40B4-BE49-F238E27FC236}">
                  <a16:creationId xmlns:a16="http://schemas.microsoft.com/office/drawing/2014/main" id="{1712FF31-827F-D1D3-8F03-E14119DCA847}"/>
                </a:ext>
              </a:extLst>
            </p:cNvPr>
            <p:cNvSpPr/>
            <p:nvPr/>
          </p:nvSpPr>
          <p:spPr>
            <a:xfrm rot="19975584">
              <a:off x="12858900" y="6157558"/>
              <a:ext cx="363120" cy="142722"/>
            </a:xfrm>
            <a:custGeom>
              <a:avLst/>
              <a:gdLst>
                <a:gd name="connsiteX0" fmla="*/ 362091 w 363120"/>
                <a:gd name="connsiteY0" fmla="*/ 62750 h 142722"/>
                <a:gd name="connsiteX1" fmla="*/ 341475 w 363120"/>
                <a:gd name="connsiteY1" fmla="*/ 55925 h 142722"/>
                <a:gd name="connsiteX2" fmla="*/ 310520 w 363120"/>
                <a:gd name="connsiteY2" fmla="*/ 49467 h 142722"/>
                <a:gd name="connsiteX3" fmla="*/ 290222 w 363120"/>
                <a:gd name="connsiteY3" fmla="*/ 47858 h 142722"/>
                <a:gd name="connsiteX4" fmla="*/ 286425 w 363120"/>
                <a:gd name="connsiteY4" fmla="*/ 48651 h 142722"/>
                <a:gd name="connsiteX5" fmla="*/ 258865 w 363120"/>
                <a:gd name="connsiteY5" fmla="*/ 48722 h 142722"/>
                <a:gd name="connsiteX6" fmla="*/ 252548 w 363120"/>
                <a:gd name="connsiteY6" fmla="*/ 49065 h 142722"/>
                <a:gd name="connsiteX7" fmla="*/ 231541 w 363120"/>
                <a:gd name="connsiteY7" fmla="*/ 49360 h 142722"/>
                <a:gd name="connsiteX8" fmla="*/ 230027 w 363120"/>
                <a:gd name="connsiteY8" fmla="*/ 49751 h 142722"/>
                <a:gd name="connsiteX9" fmla="*/ 207837 w 363120"/>
                <a:gd name="connsiteY9" fmla="*/ 51419 h 142722"/>
                <a:gd name="connsiteX10" fmla="*/ 185730 w 363120"/>
                <a:gd name="connsiteY10" fmla="*/ 53299 h 142722"/>
                <a:gd name="connsiteX11" fmla="*/ 137328 w 363120"/>
                <a:gd name="connsiteY11" fmla="*/ 59083 h 142722"/>
                <a:gd name="connsiteX12" fmla="*/ 126552 w 363120"/>
                <a:gd name="connsiteY12" fmla="*/ 60668 h 142722"/>
                <a:gd name="connsiteX13" fmla="*/ 125168 w 363120"/>
                <a:gd name="connsiteY13" fmla="*/ 61047 h 142722"/>
                <a:gd name="connsiteX14" fmla="*/ 121146 w 363120"/>
                <a:gd name="connsiteY14" fmla="*/ 61733 h 142722"/>
                <a:gd name="connsiteX15" fmla="*/ 74578 w 363120"/>
                <a:gd name="connsiteY15" fmla="*/ 83024 h 142722"/>
                <a:gd name="connsiteX16" fmla="*/ 71242 w 363120"/>
                <a:gd name="connsiteY16" fmla="*/ 85023 h 142722"/>
                <a:gd name="connsiteX17" fmla="*/ 69492 w 363120"/>
                <a:gd name="connsiteY17" fmla="*/ 85579 h 142722"/>
                <a:gd name="connsiteX18" fmla="*/ 69492 w 363120"/>
                <a:gd name="connsiteY18" fmla="*/ 85579 h 142722"/>
                <a:gd name="connsiteX19" fmla="*/ 68593 w 363120"/>
                <a:gd name="connsiteY19" fmla="*/ 86466 h 142722"/>
                <a:gd name="connsiteX20" fmla="*/ 68593 w 363120"/>
                <a:gd name="connsiteY20" fmla="*/ 86466 h 142722"/>
                <a:gd name="connsiteX21" fmla="*/ 67682 w 363120"/>
                <a:gd name="connsiteY21" fmla="*/ 87342 h 142722"/>
                <a:gd name="connsiteX22" fmla="*/ 67682 w 363120"/>
                <a:gd name="connsiteY22" fmla="*/ 87342 h 142722"/>
                <a:gd name="connsiteX23" fmla="*/ 55404 w 363120"/>
                <a:gd name="connsiteY23" fmla="*/ 99596 h 142722"/>
                <a:gd name="connsiteX24" fmla="*/ 55404 w 363120"/>
                <a:gd name="connsiteY24" fmla="*/ 99596 h 142722"/>
                <a:gd name="connsiteX25" fmla="*/ 54540 w 363120"/>
                <a:gd name="connsiteY25" fmla="*/ 100507 h 142722"/>
                <a:gd name="connsiteX26" fmla="*/ 54540 w 363120"/>
                <a:gd name="connsiteY26" fmla="*/ 100507 h 142722"/>
                <a:gd name="connsiteX27" fmla="*/ 51903 w 363120"/>
                <a:gd name="connsiteY27" fmla="*/ 104055 h 142722"/>
                <a:gd name="connsiteX28" fmla="*/ 51903 w 363120"/>
                <a:gd name="connsiteY28" fmla="*/ 104055 h 142722"/>
                <a:gd name="connsiteX29" fmla="*/ 50140 w 363120"/>
                <a:gd name="connsiteY29" fmla="*/ 106693 h 142722"/>
                <a:gd name="connsiteX30" fmla="*/ 50140 w 363120"/>
                <a:gd name="connsiteY30" fmla="*/ 106693 h 142722"/>
                <a:gd name="connsiteX31" fmla="*/ 44995 w 363120"/>
                <a:gd name="connsiteY31" fmla="*/ 115482 h 142722"/>
                <a:gd name="connsiteX32" fmla="*/ 39471 w 363120"/>
                <a:gd name="connsiteY32" fmla="*/ 138488 h 142722"/>
                <a:gd name="connsiteX33" fmla="*/ 38690 w 363120"/>
                <a:gd name="connsiteY33" fmla="*/ 139955 h 142722"/>
                <a:gd name="connsiteX34" fmla="*/ 37780 w 363120"/>
                <a:gd name="connsiteY34" fmla="*/ 121230 h 142722"/>
                <a:gd name="connsiteX35" fmla="*/ 38738 w 363120"/>
                <a:gd name="connsiteY35" fmla="*/ 115683 h 142722"/>
                <a:gd name="connsiteX36" fmla="*/ 48780 w 363120"/>
                <a:gd name="connsiteY36" fmla="*/ 97124 h 142722"/>
                <a:gd name="connsiteX37" fmla="*/ 60407 w 363120"/>
                <a:gd name="connsiteY37" fmla="*/ 83769 h 142722"/>
                <a:gd name="connsiteX38" fmla="*/ 61472 w 363120"/>
                <a:gd name="connsiteY38" fmla="*/ 83024 h 142722"/>
                <a:gd name="connsiteX39" fmla="*/ 66948 w 363120"/>
                <a:gd name="connsiteY39" fmla="*/ 74141 h 142722"/>
                <a:gd name="connsiteX40" fmla="*/ 64867 w 363120"/>
                <a:gd name="connsiteY40" fmla="*/ 69410 h 142722"/>
                <a:gd name="connsiteX41" fmla="*/ 49419 w 363120"/>
                <a:gd name="connsiteY41" fmla="*/ 68641 h 142722"/>
                <a:gd name="connsiteX42" fmla="*/ 42641 w 363120"/>
                <a:gd name="connsiteY42" fmla="*/ 75442 h 142722"/>
                <a:gd name="connsiteX43" fmla="*/ 40441 w 363120"/>
                <a:gd name="connsiteY43" fmla="*/ 82421 h 142722"/>
                <a:gd name="connsiteX44" fmla="*/ 40441 w 363120"/>
                <a:gd name="connsiteY44" fmla="*/ 88998 h 142722"/>
                <a:gd name="connsiteX45" fmla="*/ 36549 w 363120"/>
                <a:gd name="connsiteY45" fmla="*/ 95551 h 142722"/>
                <a:gd name="connsiteX46" fmla="*/ 27548 w 363120"/>
                <a:gd name="connsiteY46" fmla="*/ 103499 h 142722"/>
                <a:gd name="connsiteX47" fmla="*/ 20297 w 363120"/>
                <a:gd name="connsiteY47" fmla="*/ 106267 h 142722"/>
                <a:gd name="connsiteX48" fmla="*/ 17423 w 363120"/>
                <a:gd name="connsiteY48" fmla="*/ 105250 h 142722"/>
                <a:gd name="connsiteX49" fmla="*/ 3028 w 363120"/>
                <a:gd name="connsiteY49" fmla="*/ 102316 h 142722"/>
                <a:gd name="connsiteX50" fmla="*/ -1030 w 363120"/>
                <a:gd name="connsiteY50" fmla="*/ 102316 h 142722"/>
                <a:gd name="connsiteX51" fmla="*/ 1336 w 363120"/>
                <a:gd name="connsiteY51" fmla="*/ 86088 h 142722"/>
                <a:gd name="connsiteX52" fmla="*/ 8185 w 363120"/>
                <a:gd name="connsiteY52" fmla="*/ 74531 h 142722"/>
                <a:gd name="connsiteX53" fmla="*/ 24898 w 363120"/>
                <a:gd name="connsiteY53" fmla="*/ 56138 h 142722"/>
                <a:gd name="connsiteX54" fmla="*/ 45468 w 363120"/>
                <a:gd name="connsiteY54" fmla="*/ 41495 h 142722"/>
                <a:gd name="connsiteX55" fmla="*/ 53630 w 363120"/>
                <a:gd name="connsiteY55" fmla="*/ 36456 h 142722"/>
                <a:gd name="connsiteX56" fmla="*/ 55404 w 363120"/>
                <a:gd name="connsiteY56" fmla="*/ 21504 h 142722"/>
                <a:gd name="connsiteX57" fmla="*/ 54044 w 363120"/>
                <a:gd name="connsiteY57" fmla="*/ 20073 h 142722"/>
                <a:gd name="connsiteX58" fmla="*/ 46615 w 363120"/>
                <a:gd name="connsiteY58" fmla="*/ 18477 h 142722"/>
                <a:gd name="connsiteX59" fmla="*/ 39199 w 363120"/>
                <a:gd name="connsiteY59" fmla="*/ 20724 h 142722"/>
                <a:gd name="connsiteX60" fmla="*/ 58468 w 363120"/>
                <a:gd name="connsiteY60" fmla="*/ 13911 h 142722"/>
                <a:gd name="connsiteX61" fmla="*/ 101357 w 363120"/>
                <a:gd name="connsiteY61" fmla="*/ 5536 h 142722"/>
                <a:gd name="connsiteX62" fmla="*/ 138227 w 363120"/>
                <a:gd name="connsiteY62" fmla="*/ 1077 h 142722"/>
                <a:gd name="connsiteX63" fmla="*/ 166615 w 363120"/>
                <a:gd name="connsiteY63" fmla="*/ -201 h 142722"/>
                <a:gd name="connsiteX64" fmla="*/ 192389 w 363120"/>
                <a:gd name="connsiteY64" fmla="*/ -828 h 142722"/>
                <a:gd name="connsiteX65" fmla="*/ 243109 w 363120"/>
                <a:gd name="connsiteY65" fmla="*/ -1726 h 142722"/>
                <a:gd name="connsiteX66" fmla="*/ 274112 w 363120"/>
                <a:gd name="connsiteY66" fmla="*/ -23 h 142722"/>
                <a:gd name="connsiteX67" fmla="*/ 304653 w 363120"/>
                <a:gd name="connsiteY67" fmla="*/ 1526 h 142722"/>
                <a:gd name="connsiteX68" fmla="*/ 307716 w 363120"/>
                <a:gd name="connsiteY68" fmla="*/ 1645 h 142722"/>
                <a:gd name="connsiteX69" fmla="*/ 310933 w 363120"/>
                <a:gd name="connsiteY69" fmla="*/ -2768 h 142722"/>
                <a:gd name="connsiteX70" fmla="*/ 333975 w 363120"/>
                <a:gd name="connsiteY70" fmla="*/ 27537 h 142722"/>
                <a:gd name="connsiteX71" fmla="*/ 343509 w 363120"/>
                <a:gd name="connsiteY71" fmla="*/ 42583 h 142722"/>
                <a:gd name="connsiteX72" fmla="*/ 356236 w 363120"/>
                <a:gd name="connsiteY72" fmla="*/ 58516 h 142722"/>
                <a:gd name="connsiteX73" fmla="*/ 359134 w 363120"/>
                <a:gd name="connsiteY73" fmla="*/ 60349 h 142722"/>
                <a:gd name="connsiteX74" fmla="*/ 362091 w 363120"/>
                <a:gd name="connsiteY74" fmla="*/ 62750 h 142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363120" h="142722">
                  <a:moveTo>
                    <a:pt x="362091" y="62750"/>
                  </a:moveTo>
                  <a:cubicBezTo>
                    <a:pt x="355184" y="60562"/>
                    <a:pt x="348477" y="57818"/>
                    <a:pt x="341475" y="55925"/>
                  </a:cubicBezTo>
                  <a:cubicBezTo>
                    <a:pt x="331314" y="53087"/>
                    <a:pt x="320976" y="50922"/>
                    <a:pt x="310520" y="49467"/>
                  </a:cubicBezTo>
                  <a:cubicBezTo>
                    <a:pt x="303766" y="48604"/>
                    <a:pt x="297059" y="47480"/>
                    <a:pt x="290222" y="47858"/>
                  </a:cubicBezTo>
                  <a:cubicBezTo>
                    <a:pt x="289157" y="48722"/>
                    <a:pt x="287750" y="49017"/>
                    <a:pt x="286425" y="48651"/>
                  </a:cubicBezTo>
                  <a:cubicBezTo>
                    <a:pt x="277258" y="47858"/>
                    <a:pt x="268032" y="47882"/>
                    <a:pt x="258865" y="48722"/>
                  </a:cubicBezTo>
                  <a:cubicBezTo>
                    <a:pt x="256771" y="49029"/>
                    <a:pt x="254666" y="49136"/>
                    <a:pt x="252548" y="49065"/>
                  </a:cubicBezTo>
                  <a:cubicBezTo>
                    <a:pt x="245546" y="49207"/>
                    <a:pt x="238532" y="48698"/>
                    <a:pt x="231541" y="49360"/>
                  </a:cubicBezTo>
                  <a:cubicBezTo>
                    <a:pt x="231056" y="49538"/>
                    <a:pt x="230548" y="49668"/>
                    <a:pt x="230027" y="49751"/>
                  </a:cubicBezTo>
                  <a:cubicBezTo>
                    <a:pt x="222622" y="50106"/>
                    <a:pt x="215218" y="50579"/>
                    <a:pt x="207837" y="51419"/>
                  </a:cubicBezTo>
                  <a:cubicBezTo>
                    <a:pt x="200610" y="53500"/>
                    <a:pt x="193099" y="52377"/>
                    <a:pt x="185730" y="53299"/>
                  </a:cubicBezTo>
                  <a:cubicBezTo>
                    <a:pt x="169619" y="55322"/>
                    <a:pt x="153414" y="56741"/>
                    <a:pt x="137328" y="59083"/>
                  </a:cubicBezTo>
                  <a:cubicBezTo>
                    <a:pt x="133779" y="59604"/>
                    <a:pt x="130136" y="60124"/>
                    <a:pt x="126552" y="60668"/>
                  </a:cubicBezTo>
                  <a:cubicBezTo>
                    <a:pt x="126102" y="60846"/>
                    <a:pt x="125641" y="60964"/>
                    <a:pt x="125168" y="61047"/>
                  </a:cubicBezTo>
                  <a:cubicBezTo>
                    <a:pt x="123808" y="61142"/>
                    <a:pt x="122459" y="61378"/>
                    <a:pt x="121146" y="61733"/>
                  </a:cubicBezTo>
                  <a:cubicBezTo>
                    <a:pt x="104054" y="64714"/>
                    <a:pt x="88015" y="72047"/>
                    <a:pt x="74578" y="83024"/>
                  </a:cubicBezTo>
                  <a:cubicBezTo>
                    <a:pt x="73596" y="83876"/>
                    <a:pt x="72461" y="84562"/>
                    <a:pt x="71242" y="85023"/>
                  </a:cubicBezTo>
                  <a:cubicBezTo>
                    <a:pt x="70651" y="85177"/>
                    <a:pt x="69929" y="84940"/>
                    <a:pt x="69492" y="85579"/>
                  </a:cubicBezTo>
                  <a:lnTo>
                    <a:pt x="69492" y="85579"/>
                  </a:lnTo>
                  <a:cubicBezTo>
                    <a:pt x="69137" y="85804"/>
                    <a:pt x="68829" y="86111"/>
                    <a:pt x="68593" y="86466"/>
                  </a:cubicBezTo>
                  <a:lnTo>
                    <a:pt x="68593" y="86466"/>
                  </a:lnTo>
                  <a:cubicBezTo>
                    <a:pt x="68238" y="86703"/>
                    <a:pt x="67930" y="86999"/>
                    <a:pt x="67682" y="87342"/>
                  </a:cubicBezTo>
                  <a:lnTo>
                    <a:pt x="67682" y="87342"/>
                  </a:lnTo>
                  <a:cubicBezTo>
                    <a:pt x="63187" y="91008"/>
                    <a:pt x="59071" y="95113"/>
                    <a:pt x="55404" y="99596"/>
                  </a:cubicBezTo>
                  <a:lnTo>
                    <a:pt x="55404" y="99596"/>
                  </a:lnTo>
                  <a:cubicBezTo>
                    <a:pt x="55073" y="99856"/>
                    <a:pt x="54789" y="100163"/>
                    <a:pt x="54540" y="100507"/>
                  </a:cubicBezTo>
                  <a:lnTo>
                    <a:pt x="54540" y="100507"/>
                  </a:lnTo>
                  <a:cubicBezTo>
                    <a:pt x="53559" y="101618"/>
                    <a:pt x="52683" y="102801"/>
                    <a:pt x="51903" y="104055"/>
                  </a:cubicBezTo>
                  <a:lnTo>
                    <a:pt x="51903" y="104055"/>
                  </a:lnTo>
                  <a:cubicBezTo>
                    <a:pt x="51217" y="104860"/>
                    <a:pt x="50625" y="105747"/>
                    <a:pt x="50140" y="106693"/>
                  </a:cubicBezTo>
                  <a:lnTo>
                    <a:pt x="50140" y="106693"/>
                  </a:lnTo>
                  <a:cubicBezTo>
                    <a:pt x="47171" y="108881"/>
                    <a:pt x="46201" y="112347"/>
                    <a:pt x="44995" y="115482"/>
                  </a:cubicBezTo>
                  <a:cubicBezTo>
                    <a:pt x="42002" y="122827"/>
                    <a:pt x="40145" y="130586"/>
                    <a:pt x="39471" y="138488"/>
                  </a:cubicBezTo>
                  <a:cubicBezTo>
                    <a:pt x="39471" y="138984"/>
                    <a:pt x="38962" y="139469"/>
                    <a:pt x="38690" y="139955"/>
                  </a:cubicBezTo>
                  <a:cubicBezTo>
                    <a:pt x="39305" y="133674"/>
                    <a:pt x="37709" y="127499"/>
                    <a:pt x="37780" y="121230"/>
                  </a:cubicBezTo>
                  <a:cubicBezTo>
                    <a:pt x="37744" y="119338"/>
                    <a:pt x="38064" y="117457"/>
                    <a:pt x="38738" y="115683"/>
                  </a:cubicBezTo>
                  <a:cubicBezTo>
                    <a:pt x="41387" y="109118"/>
                    <a:pt x="44049" y="102553"/>
                    <a:pt x="48780" y="97124"/>
                  </a:cubicBezTo>
                  <a:lnTo>
                    <a:pt x="60407" y="83769"/>
                  </a:lnTo>
                  <a:cubicBezTo>
                    <a:pt x="60703" y="83438"/>
                    <a:pt x="61070" y="83190"/>
                    <a:pt x="61472" y="83024"/>
                  </a:cubicBezTo>
                  <a:cubicBezTo>
                    <a:pt x="65529" y="81416"/>
                    <a:pt x="67008" y="78600"/>
                    <a:pt x="66948" y="74141"/>
                  </a:cubicBezTo>
                  <a:cubicBezTo>
                    <a:pt x="67090" y="72320"/>
                    <a:pt x="66310" y="70545"/>
                    <a:pt x="64867" y="69410"/>
                  </a:cubicBezTo>
                  <a:cubicBezTo>
                    <a:pt x="60845" y="66216"/>
                    <a:pt x="54399" y="65057"/>
                    <a:pt x="49419" y="68641"/>
                  </a:cubicBezTo>
                  <a:cubicBezTo>
                    <a:pt x="46864" y="70592"/>
                    <a:pt x="44581" y="72876"/>
                    <a:pt x="42641" y="75442"/>
                  </a:cubicBezTo>
                  <a:cubicBezTo>
                    <a:pt x="41151" y="77465"/>
                    <a:pt x="40382" y="79913"/>
                    <a:pt x="40441" y="82421"/>
                  </a:cubicBezTo>
                  <a:cubicBezTo>
                    <a:pt x="40441" y="84609"/>
                    <a:pt x="40334" y="86809"/>
                    <a:pt x="40441" y="88998"/>
                  </a:cubicBezTo>
                  <a:cubicBezTo>
                    <a:pt x="40630" y="92120"/>
                    <a:pt x="39589" y="94237"/>
                    <a:pt x="36549" y="95551"/>
                  </a:cubicBezTo>
                  <a:cubicBezTo>
                    <a:pt x="32776" y="97171"/>
                    <a:pt x="29630" y="99963"/>
                    <a:pt x="27548" y="103499"/>
                  </a:cubicBezTo>
                  <a:cubicBezTo>
                    <a:pt x="25395" y="107048"/>
                    <a:pt x="24130" y="107367"/>
                    <a:pt x="20297" y="106267"/>
                  </a:cubicBezTo>
                  <a:cubicBezTo>
                    <a:pt x="19315" y="106007"/>
                    <a:pt x="18357" y="105664"/>
                    <a:pt x="17423" y="105250"/>
                  </a:cubicBezTo>
                  <a:cubicBezTo>
                    <a:pt x="12940" y="103085"/>
                    <a:pt x="7996" y="102080"/>
                    <a:pt x="3028" y="102316"/>
                  </a:cubicBezTo>
                  <a:cubicBezTo>
                    <a:pt x="1738" y="102399"/>
                    <a:pt x="449" y="102316"/>
                    <a:pt x="-1030" y="102316"/>
                  </a:cubicBezTo>
                  <a:cubicBezTo>
                    <a:pt x="-225" y="96627"/>
                    <a:pt x="260" y="91292"/>
                    <a:pt x="1336" y="86088"/>
                  </a:cubicBezTo>
                  <a:cubicBezTo>
                    <a:pt x="2294" y="81581"/>
                    <a:pt x="5724" y="78281"/>
                    <a:pt x="8185" y="74531"/>
                  </a:cubicBezTo>
                  <a:cubicBezTo>
                    <a:pt x="12786" y="67529"/>
                    <a:pt x="18830" y="61768"/>
                    <a:pt x="24898" y="56138"/>
                  </a:cubicBezTo>
                  <a:cubicBezTo>
                    <a:pt x="31167" y="50484"/>
                    <a:pt x="38064" y="45564"/>
                    <a:pt x="45468" y="41495"/>
                  </a:cubicBezTo>
                  <a:cubicBezTo>
                    <a:pt x="48319" y="40028"/>
                    <a:pt x="51039" y="38336"/>
                    <a:pt x="53630" y="36456"/>
                  </a:cubicBezTo>
                  <a:cubicBezTo>
                    <a:pt x="58243" y="32812"/>
                    <a:pt x="59047" y="26130"/>
                    <a:pt x="55404" y="21504"/>
                  </a:cubicBezTo>
                  <a:cubicBezTo>
                    <a:pt x="55002" y="20984"/>
                    <a:pt x="54540" y="20511"/>
                    <a:pt x="54044" y="20073"/>
                  </a:cubicBezTo>
                  <a:cubicBezTo>
                    <a:pt x="51915" y="18110"/>
                    <a:pt x="49703" y="17163"/>
                    <a:pt x="46615" y="18477"/>
                  </a:cubicBezTo>
                  <a:cubicBezTo>
                    <a:pt x="44250" y="19470"/>
                    <a:pt x="42014" y="21162"/>
                    <a:pt x="39199" y="20724"/>
                  </a:cubicBezTo>
                  <a:cubicBezTo>
                    <a:pt x="45267" y="17554"/>
                    <a:pt x="51761" y="15259"/>
                    <a:pt x="58468" y="13911"/>
                  </a:cubicBezTo>
                  <a:cubicBezTo>
                    <a:pt x="72662" y="10610"/>
                    <a:pt x="86856" y="7358"/>
                    <a:pt x="101357" y="5536"/>
                  </a:cubicBezTo>
                  <a:cubicBezTo>
                    <a:pt x="113635" y="3987"/>
                    <a:pt x="125890" y="1905"/>
                    <a:pt x="138227" y="1077"/>
                  </a:cubicBezTo>
                  <a:cubicBezTo>
                    <a:pt x="147689" y="450"/>
                    <a:pt x="157152" y="-106"/>
                    <a:pt x="166615" y="-201"/>
                  </a:cubicBezTo>
                  <a:cubicBezTo>
                    <a:pt x="175202" y="-319"/>
                    <a:pt x="183790" y="-461"/>
                    <a:pt x="192389" y="-828"/>
                  </a:cubicBezTo>
                  <a:cubicBezTo>
                    <a:pt x="209280" y="-1561"/>
                    <a:pt x="226206" y="-1809"/>
                    <a:pt x="243109" y="-1726"/>
                  </a:cubicBezTo>
                  <a:cubicBezTo>
                    <a:pt x="253447" y="-1726"/>
                    <a:pt x="263774" y="-650"/>
                    <a:pt x="274112" y="-23"/>
                  </a:cubicBezTo>
                  <a:cubicBezTo>
                    <a:pt x="284450" y="604"/>
                    <a:pt x="294504" y="426"/>
                    <a:pt x="304653" y="1526"/>
                  </a:cubicBezTo>
                  <a:cubicBezTo>
                    <a:pt x="305670" y="1645"/>
                    <a:pt x="306699" y="1680"/>
                    <a:pt x="307716" y="1645"/>
                  </a:cubicBezTo>
                  <a:cubicBezTo>
                    <a:pt x="311052" y="1503"/>
                    <a:pt x="311371" y="1041"/>
                    <a:pt x="310933" y="-2768"/>
                  </a:cubicBezTo>
                  <a:cubicBezTo>
                    <a:pt x="317794" y="7961"/>
                    <a:pt x="326866" y="17010"/>
                    <a:pt x="333975" y="27537"/>
                  </a:cubicBezTo>
                  <a:cubicBezTo>
                    <a:pt x="337287" y="32458"/>
                    <a:pt x="340256" y="37615"/>
                    <a:pt x="343509" y="42583"/>
                  </a:cubicBezTo>
                  <a:cubicBezTo>
                    <a:pt x="347235" y="48296"/>
                    <a:pt x="351056" y="53950"/>
                    <a:pt x="356236" y="58516"/>
                  </a:cubicBezTo>
                  <a:cubicBezTo>
                    <a:pt x="357017" y="59379"/>
                    <a:pt x="358023" y="60006"/>
                    <a:pt x="359134" y="60349"/>
                  </a:cubicBezTo>
                  <a:cubicBezTo>
                    <a:pt x="360447" y="60645"/>
                    <a:pt x="361536" y="61532"/>
                    <a:pt x="362091" y="62750"/>
                  </a:cubicBezTo>
                  <a:close/>
                </a:path>
              </a:pathLst>
            </a:custGeom>
            <a:solidFill>
              <a:srgbClr val="020202"/>
            </a:solidFill>
            <a:ln w="1171" cap="flat">
              <a:noFill/>
              <a:prstDash val="solid"/>
              <a:miter/>
            </a:ln>
          </p:spPr>
          <p:txBody>
            <a:bodyPr rtlCol="0" anchor="ctr"/>
            <a:lstStyle/>
            <a:p>
              <a:endParaRPr lang="es-CO"/>
            </a:p>
          </p:txBody>
        </p:sp>
        <p:sp>
          <p:nvSpPr>
            <p:cNvPr id="505" name="Freeform: Shape 504">
              <a:extLst>
                <a:ext uri="{FF2B5EF4-FFF2-40B4-BE49-F238E27FC236}">
                  <a16:creationId xmlns:a16="http://schemas.microsoft.com/office/drawing/2014/main" id="{A47BD1FB-0562-065D-00A8-DA28F0DF8CE5}"/>
                </a:ext>
              </a:extLst>
            </p:cNvPr>
            <p:cNvSpPr/>
            <p:nvPr/>
          </p:nvSpPr>
          <p:spPr>
            <a:xfrm rot="19975584">
              <a:off x="13092506" y="6091173"/>
              <a:ext cx="7215" cy="7806"/>
            </a:xfrm>
            <a:custGeom>
              <a:avLst/>
              <a:gdLst>
                <a:gd name="connsiteX0" fmla="*/ 6186 w 7215"/>
                <a:gd name="connsiteY0" fmla="*/ 5039 h 7806"/>
                <a:gd name="connsiteX1" fmla="*/ -1030 w 7215"/>
                <a:gd name="connsiteY1" fmla="*/ -2768 h 7806"/>
                <a:gd name="connsiteX2" fmla="*/ 6186 w 7215"/>
                <a:gd name="connsiteY2" fmla="*/ 5039 h 7806"/>
              </a:gdLst>
              <a:ahLst/>
              <a:cxnLst>
                <a:cxn ang="0">
                  <a:pos x="connsiteX0" y="connsiteY0"/>
                </a:cxn>
                <a:cxn ang="0">
                  <a:pos x="connsiteX1" y="connsiteY1"/>
                </a:cxn>
                <a:cxn ang="0">
                  <a:pos x="connsiteX2" y="connsiteY2"/>
                </a:cxn>
              </a:cxnLst>
              <a:rect l="l" t="t" r="r" b="b"/>
              <a:pathLst>
                <a:path w="7215" h="7806">
                  <a:moveTo>
                    <a:pt x="6186" y="5039"/>
                  </a:moveTo>
                  <a:cubicBezTo>
                    <a:pt x="3347" y="2875"/>
                    <a:pt x="899" y="237"/>
                    <a:pt x="-1030" y="-2768"/>
                  </a:cubicBezTo>
                  <a:cubicBezTo>
                    <a:pt x="1999" y="-745"/>
                    <a:pt x="4920" y="1384"/>
                    <a:pt x="6186" y="5039"/>
                  </a:cubicBezTo>
                  <a:close/>
                </a:path>
              </a:pathLst>
            </a:custGeom>
            <a:solidFill>
              <a:srgbClr val="020202"/>
            </a:solidFill>
            <a:ln w="1171" cap="flat">
              <a:noFill/>
              <a:prstDash val="solid"/>
              <a:miter/>
            </a:ln>
          </p:spPr>
          <p:txBody>
            <a:bodyPr rtlCol="0" anchor="ctr"/>
            <a:lstStyle/>
            <a:p>
              <a:endParaRPr lang="es-CO"/>
            </a:p>
          </p:txBody>
        </p:sp>
        <p:sp>
          <p:nvSpPr>
            <p:cNvPr id="506" name="Freeform: Shape 505">
              <a:extLst>
                <a:ext uri="{FF2B5EF4-FFF2-40B4-BE49-F238E27FC236}">
                  <a16:creationId xmlns:a16="http://schemas.microsoft.com/office/drawing/2014/main" id="{45AFE29D-4069-8931-D5F2-35ED9522E1EB}"/>
                </a:ext>
              </a:extLst>
            </p:cNvPr>
            <p:cNvSpPr/>
            <p:nvPr/>
          </p:nvSpPr>
          <p:spPr>
            <a:xfrm rot="19975584">
              <a:off x="13001843" y="6075130"/>
              <a:ext cx="8043" cy="4293"/>
            </a:xfrm>
            <a:custGeom>
              <a:avLst/>
              <a:gdLst>
                <a:gd name="connsiteX0" fmla="*/ 7014 w 8043"/>
                <a:gd name="connsiteY0" fmla="*/ 1526 h 4293"/>
                <a:gd name="connsiteX1" fmla="*/ -1030 w 8043"/>
                <a:gd name="connsiteY1" fmla="*/ -2768 h 4293"/>
                <a:gd name="connsiteX2" fmla="*/ 7014 w 8043"/>
                <a:gd name="connsiteY2" fmla="*/ 1526 h 4293"/>
              </a:gdLst>
              <a:ahLst/>
              <a:cxnLst>
                <a:cxn ang="0">
                  <a:pos x="connsiteX0" y="connsiteY0"/>
                </a:cxn>
                <a:cxn ang="0">
                  <a:pos x="connsiteX1" y="connsiteY1"/>
                </a:cxn>
                <a:cxn ang="0">
                  <a:pos x="connsiteX2" y="connsiteY2"/>
                </a:cxn>
              </a:cxnLst>
              <a:rect l="l" t="t" r="r" b="b"/>
              <a:pathLst>
                <a:path w="8043" h="4293">
                  <a:moveTo>
                    <a:pt x="7014" y="1526"/>
                  </a:moveTo>
                  <a:cubicBezTo>
                    <a:pt x="4104" y="568"/>
                    <a:pt x="1383" y="-875"/>
                    <a:pt x="-1030" y="-2768"/>
                  </a:cubicBezTo>
                  <a:cubicBezTo>
                    <a:pt x="2081" y="-2365"/>
                    <a:pt x="4944" y="-839"/>
                    <a:pt x="7014" y="1526"/>
                  </a:cubicBezTo>
                  <a:close/>
                </a:path>
              </a:pathLst>
            </a:custGeom>
            <a:solidFill>
              <a:srgbClr val="020202"/>
            </a:solidFill>
            <a:ln w="1171" cap="flat">
              <a:noFill/>
              <a:prstDash val="solid"/>
              <a:miter/>
            </a:ln>
          </p:spPr>
          <p:txBody>
            <a:bodyPr rtlCol="0" anchor="ctr"/>
            <a:lstStyle/>
            <a:p>
              <a:endParaRPr lang="es-CO"/>
            </a:p>
          </p:txBody>
        </p:sp>
        <p:sp>
          <p:nvSpPr>
            <p:cNvPr id="507" name="Freeform: Shape 506">
              <a:extLst>
                <a:ext uri="{FF2B5EF4-FFF2-40B4-BE49-F238E27FC236}">
                  <a16:creationId xmlns:a16="http://schemas.microsoft.com/office/drawing/2014/main" id="{C3BB4E56-BE44-A0EA-3320-7AE736FD4D5E}"/>
                </a:ext>
              </a:extLst>
            </p:cNvPr>
            <p:cNvSpPr/>
            <p:nvPr/>
          </p:nvSpPr>
          <p:spPr>
            <a:xfrm rot="19975584">
              <a:off x="13067245" y="6083640"/>
              <a:ext cx="5192" cy="4565"/>
            </a:xfrm>
            <a:custGeom>
              <a:avLst/>
              <a:gdLst>
                <a:gd name="connsiteX0" fmla="*/ 4163 w 5192"/>
                <a:gd name="connsiteY0" fmla="*/ 1798 h 4565"/>
                <a:gd name="connsiteX1" fmla="*/ -1030 w 5192"/>
                <a:gd name="connsiteY1" fmla="*/ -2768 h 4565"/>
                <a:gd name="connsiteX2" fmla="*/ 4163 w 5192"/>
                <a:gd name="connsiteY2" fmla="*/ 1798 h 4565"/>
              </a:gdLst>
              <a:ahLst/>
              <a:cxnLst>
                <a:cxn ang="0">
                  <a:pos x="connsiteX0" y="connsiteY0"/>
                </a:cxn>
                <a:cxn ang="0">
                  <a:pos x="connsiteX1" y="connsiteY1"/>
                </a:cxn>
                <a:cxn ang="0">
                  <a:pos x="connsiteX2" y="connsiteY2"/>
                </a:cxn>
              </a:cxnLst>
              <a:rect l="l" t="t" r="r" b="b"/>
              <a:pathLst>
                <a:path w="5192" h="4565">
                  <a:moveTo>
                    <a:pt x="4163" y="1798"/>
                  </a:moveTo>
                  <a:cubicBezTo>
                    <a:pt x="2117" y="687"/>
                    <a:pt x="331" y="-875"/>
                    <a:pt x="-1030" y="-2768"/>
                  </a:cubicBezTo>
                  <a:cubicBezTo>
                    <a:pt x="1620" y="-2294"/>
                    <a:pt x="3040" y="-426"/>
                    <a:pt x="4163" y="1798"/>
                  </a:cubicBezTo>
                  <a:close/>
                </a:path>
              </a:pathLst>
            </a:custGeom>
            <a:solidFill>
              <a:srgbClr val="020202"/>
            </a:solidFill>
            <a:ln w="1171" cap="flat">
              <a:noFill/>
              <a:prstDash val="solid"/>
              <a:miter/>
            </a:ln>
          </p:spPr>
          <p:txBody>
            <a:bodyPr rtlCol="0" anchor="ctr"/>
            <a:lstStyle/>
            <a:p>
              <a:endParaRPr lang="es-CO"/>
            </a:p>
          </p:txBody>
        </p:sp>
        <p:sp>
          <p:nvSpPr>
            <p:cNvPr id="508" name="Freeform: Shape 507">
              <a:extLst>
                <a:ext uri="{FF2B5EF4-FFF2-40B4-BE49-F238E27FC236}">
                  <a16:creationId xmlns:a16="http://schemas.microsoft.com/office/drawing/2014/main" id="{A0E66ECF-9DED-357D-18A4-96A640EFC102}"/>
                </a:ext>
              </a:extLst>
            </p:cNvPr>
            <p:cNvSpPr/>
            <p:nvPr/>
          </p:nvSpPr>
          <p:spPr>
            <a:xfrm rot="19975584">
              <a:off x="13082215" y="6088093"/>
              <a:ext cx="4553" cy="5216"/>
            </a:xfrm>
            <a:custGeom>
              <a:avLst/>
              <a:gdLst>
                <a:gd name="connsiteX0" fmla="*/ 3524 w 4553"/>
                <a:gd name="connsiteY0" fmla="*/ 2449 h 5216"/>
                <a:gd name="connsiteX1" fmla="*/ -1030 w 4553"/>
                <a:gd name="connsiteY1" fmla="*/ -2768 h 5216"/>
                <a:gd name="connsiteX2" fmla="*/ 3524 w 4553"/>
                <a:gd name="connsiteY2" fmla="*/ 2449 h 5216"/>
              </a:gdLst>
              <a:ahLst/>
              <a:cxnLst>
                <a:cxn ang="0">
                  <a:pos x="connsiteX0" y="connsiteY0"/>
                </a:cxn>
                <a:cxn ang="0">
                  <a:pos x="connsiteX1" y="connsiteY1"/>
                </a:cxn>
                <a:cxn ang="0">
                  <a:pos x="connsiteX2" y="connsiteY2"/>
                </a:cxn>
              </a:cxnLst>
              <a:rect l="l" t="t" r="r" b="b"/>
              <a:pathLst>
                <a:path w="4553" h="5216">
                  <a:moveTo>
                    <a:pt x="3524" y="2449"/>
                  </a:moveTo>
                  <a:cubicBezTo>
                    <a:pt x="1632" y="1077"/>
                    <a:pt x="70" y="-709"/>
                    <a:pt x="-1030" y="-2768"/>
                  </a:cubicBezTo>
                  <a:cubicBezTo>
                    <a:pt x="1218" y="-1655"/>
                    <a:pt x="3110" y="-236"/>
                    <a:pt x="3524" y="2449"/>
                  </a:cubicBezTo>
                  <a:close/>
                </a:path>
              </a:pathLst>
            </a:custGeom>
            <a:solidFill>
              <a:srgbClr val="020202"/>
            </a:solidFill>
            <a:ln w="1171" cap="flat">
              <a:noFill/>
              <a:prstDash val="solid"/>
              <a:miter/>
            </a:ln>
          </p:spPr>
          <p:txBody>
            <a:bodyPr rtlCol="0" anchor="ctr"/>
            <a:lstStyle/>
            <a:p>
              <a:endParaRPr lang="es-CO"/>
            </a:p>
          </p:txBody>
        </p:sp>
        <p:sp>
          <p:nvSpPr>
            <p:cNvPr id="509" name="Freeform: Shape 508">
              <a:extLst>
                <a:ext uri="{FF2B5EF4-FFF2-40B4-BE49-F238E27FC236}">
                  <a16:creationId xmlns:a16="http://schemas.microsoft.com/office/drawing/2014/main" id="{FCA577E1-82B4-5EBA-300F-A5DAB1952E76}"/>
                </a:ext>
              </a:extLst>
            </p:cNvPr>
            <p:cNvSpPr/>
            <p:nvPr/>
          </p:nvSpPr>
          <p:spPr>
            <a:xfrm rot="19975584">
              <a:off x="13050767" y="6080258"/>
              <a:ext cx="5216" cy="4541"/>
            </a:xfrm>
            <a:custGeom>
              <a:avLst/>
              <a:gdLst>
                <a:gd name="connsiteX0" fmla="*/ 4187 w 5216"/>
                <a:gd name="connsiteY0" fmla="*/ 1774 h 4541"/>
                <a:gd name="connsiteX1" fmla="*/ -1030 w 5216"/>
                <a:gd name="connsiteY1" fmla="*/ -2768 h 4541"/>
                <a:gd name="connsiteX2" fmla="*/ 4187 w 5216"/>
                <a:gd name="connsiteY2" fmla="*/ 1774 h 4541"/>
              </a:gdLst>
              <a:ahLst/>
              <a:cxnLst>
                <a:cxn ang="0">
                  <a:pos x="connsiteX0" y="connsiteY0"/>
                </a:cxn>
                <a:cxn ang="0">
                  <a:pos x="connsiteX1" y="connsiteY1"/>
                </a:cxn>
                <a:cxn ang="0">
                  <a:pos x="connsiteX2" y="connsiteY2"/>
                </a:cxn>
              </a:cxnLst>
              <a:rect l="l" t="t" r="r" b="b"/>
              <a:pathLst>
                <a:path w="5216" h="4541">
                  <a:moveTo>
                    <a:pt x="4187" y="1774"/>
                  </a:moveTo>
                  <a:cubicBezTo>
                    <a:pt x="1727" y="1089"/>
                    <a:pt x="532" y="-1052"/>
                    <a:pt x="-1030" y="-2768"/>
                  </a:cubicBezTo>
                  <a:cubicBezTo>
                    <a:pt x="1597" y="-2306"/>
                    <a:pt x="3004" y="-426"/>
                    <a:pt x="4187" y="1774"/>
                  </a:cubicBezTo>
                  <a:close/>
                </a:path>
              </a:pathLst>
            </a:custGeom>
            <a:solidFill>
              <a:srgbClr val="020202"/>
            </a:solidFill>
            <a:ln w="1171" cap="flat">
              <a:noFill/>
              <a:prstDash val="solid"/>
              <a:miter/>
            </a:ln>
          </p:spPr>
          <p:txBody>
            <a:bodyPr rtlCol="0" anchor="ctr"/>
            <a:lstStyle/>
            <a:p>
              <a:endParaRPr lang="es-CO"/>
            </a:p>
          </p:txBody>
        </p:sp>
        <p:sp>
          <p:nvSpPr>
            <p:cNvPr id="510" name="Freeform: Shape 509">
              <a:extLst>
                <a:ext uri="{FF2B5EF4-FFF2-40B4-BE49-F238E27FC236}">
                  <a16:creationId xmlns:a16="http://schemas.microsoft.com/office/drawing/2014/main" id="{B2148FF0-5E51-D40C-41DF-CBEBF763BE74}"/>
                </a:ext>
              </a:extLst>
            </p:cNvPr>
            <p:cNvSpPr/>
            <p:nvPr/>
          </p:nvSpPr>
          <p:spPr>
            <a:xfrm rot="19975584">
              <a:off x="12957873" y="6080795"/>
              <a:ext cx="7097" cy="1823"/>
            </a:xfrm>
            <a:custGeom>
              <a:avLst/>
              <a:gdLst>
                <a:gd name="connsiteX0" fmla="*/ 6068 w 7097"/>
                <a:gd name="connsiteY0" fmla="*/ -944 h 1823"/>
                <a:gd name="connsiteX1" fmla="*/ -1030 w 7097"/>
                <a:gd name="connsiteY1" fmla="*/ -2682 h 1823"/>
                <a:gd name="connsiteX2" fmla="*/ 6068 w 7097"/>
                <a:gd name="connsiteY2" fmla="*/ -944 h 1823"/>
              </a:gdLst>
              <a:ahLst/>
              <a:cxnLst>
                <a:cxn ang="0">
                  <a:pos x="connsiteX0" y="connsiteY0"/>
                </a:cxn>
                <a:cxn ang="0">
                  <a:pos x="connsiteX1" y="connsiteY1"/>
                </a:cxn>
                <a:cxn ang="0">
                  <a:pos x="connsiteX2" y="connsiteY2"/>
                </a:cxn>
              </a:cxnLst>
              <a:rect l="l" t="t" r="r" b="b"/>
              <a:pathLst>
                <a:path w="7097" h="1823">
                  <a:moveTo>
                    <a:pt x="6068" y="-944"/>
                  </a:moveTo>
                  <a:cubicBezTo>
                    <a:pt x="3607" y="-1050"/>
                    <a:pt x="1194" y="-1642"/>
                    <a:pt x="-1030" y="-2682"/>
                  </a:cubicBezTo>
                  <a:cubicBezTo>
                    <a:pt x="1537" y="-2907"/>
                    <a:pt x="4021" y="-2801"/>
                    <a:pt x="6068" y="-944"/>
                  </a:cubicBezTo>
                  <a:close/>
                </a:path>
              </a:pathLst>
            </a:custGeom>
            <a:solidFill>
              <a:srgbClr val="020202"/>
            </a:solidFill>
            <a:ln w="1171" cap="flat">
              <a:noFill/>
              <a:prstDash val="solid"/>
              <a:miter/>
            </a:ln>
          </p:spPr>
          <p:txBody>
            <a:bodyPr rtlCol="0" anchor="ctr"/>
            <a:lstStyle/>
            <a:p>
              <a:endParaRPr lang="es-CO"/>
            </a:p>
          </p:txBody>
        </p:sp>
        <p:sp>
          <p:nvSpPr>
            <p:cNvPr id="511" name="Freeform: Shape 510">
              <a:extLst>
                <a:ext uri="{FF2B5EF4-FFF2-40B4-BE49-F238E27FC236}">
                  <a16:creationId xmlns:a16="http://schemas.microsoft.com/office/drawing/2014/main" id="{32225D05-2414-FA9C-FC54-3D12E10F5084}"/>
                </a:ext>
              </a:extLst>
            </p:cNvPr>
            <p:cNvSpPr/>
            <p:nvPr/>
          </p:nvSpPr>
          <p:spPr>
            <a:xfrm rot="19975584">
              <a:off x="13109997" y="6098660"/>
              <a:ext cx="3690" cy="4317"/>
            </a:xfrm>
            <a:custGeom>
              <a:avLst/>
              <a:gdLst>
                <a:gd name="connsiteX0" fmla="*/ 2661 w 3690"/>
                <a:gd name="connsiteY0" fmla="*/ 1550 h 4317"/>
                <a:gd name="connsiteX1" fmla="*/ -1030 w 3690"/>
                <a:gd name="connsiteY1" fmla="*/ -2768 h 4317"/>
                <a:gd name="connsiteX2" fmla="*/ 2661 w 3690"/>
                <a:gd name="connsiteY2" fmla="*/ 1550 h 4317"/>
              </a:gdLst>
              <a:ahLst/>
              <a:cxnLst>
                <a:cxn ang="0">
                  <a:pos x="connsiteX0" y="connsiteY0"/>
                </a:cxn>
                <a:cxn ang="0">
                  <a:pos x="connsiteX1" y="connsiteY1"/>
                </a:cxn>
                <a:cxn ang="0">
                  <a:pos x="connsiteX2" y="connsiteY2"/>
                </a:cxn>
              </a:cxnLst>
              <a:rect l="l" t="t" r="r" b="b"/>
              <a:pathLst>
                <a:path w="3690" h="4317">
                  <a:moveTo>
                    <a:pt x="2661" y="1550"/>
                  </a:moveTo>
                  <a:cubicBezTo>
                    <a:pt x="1064" y="473"/>
                    <a:pt x="-213" y="-1017"/>
                    <a:pt x="-1030" y="-2768"/>
                  </a:cubicBezTo>
                  <a:cubicBezTo>
                    <a:pt x="946" y="-2176"/>
                    <a:pt x="2389" y="-484"/>
                    <a:pt x="2661" y="1550"/>
                  </a:cubicBezTo>
                  <a:close/>
                </a:path>
              </a:pathLst>
            </a:custGeom>
            <a:solidFill>
              <a:srgbClr val="020202"/>
            </a:solidFill>
            <a:ln w="1171" cap="flat">
              <a:noFill/>
              <a:prstDash val="solid"/>
              <a:miter/>
            </a:ln>
          </p:spPr>
          <p:txBody>
            <a:bodyPr rtlCol="0" anchor="ctr"/>
            <a:lstStyle/>
            <a:p>
              <a:endParaRPr lang="es-CO"/>
            </a:p>
          </p:txBody>
        </p:sp>
        <p:sp>
          <p:nvSpPr>
            <p:cNvPr id="512" name="Freeform: Shape 511">
              <a:extLst>
                <a:ext uri="{FF2B5EF4-FFF2-40B4-BE49-F238E27FC236}">
                  <a16:creationId xmlns:a16="http://schemas.microsoft.com/office/drawing/2014/main" id="{C78878A2-DE01-0687-C967-4DECF763F869}"/>
                </a:ext>
              </a:extLst>
            </p:cNvPr>
            <p:cNvSpPr/>
            <p:nvPr/>
          </p:nvSpPr>
          <p:spPr>
            <a:xfrm rot="19975584">
              <a:off x="13118668" y="6102094"/>
              <a:ext cx="3643" cy="4364"/>
            </a:xfrm>
            <a:custGeom>
              <a:avLst/>
              <a:gdLst>
                <a:gd name="connsiteX0" fmla="*/ 2614 w 3643"/>
                <a:gd name="connsiteY0" fmla="*/ 1597 h 4364"/>
                <a:gd name="connsiteX1" fmla="*/ -1030 w 3643"/>
                <a:gd name="connsiteY1" fmla="*/ -2768 h 4364"/>
                <a:gd name="connsiteX2" fmla="*/ 2614 w 3643"/>
                <a:gd name="connsiteY2" fmla="*/ 1597 h 4364"/>
              </a:gdLst>
              <a:ahLst/>
              <a:cxnLst>
                <a:cxn ang="0">
                  <a:pos x="connsiteX0" y="connsiteY0"/>
                </a:cxn>
                <a:cxn ang="0">
                  <a:pos x="connsiteX1" y="connsiteY1"/>
                </a:cxn>
                <a:cxn ang="0">
                  <a:pos x="connsiteX2" y="connsiteY2"/>
                </a:cxn>
              </a:cxnLst>
              <a:rect l="l" t="t" r="r" b="b"/>
              <a:pathLst>
                <a:path w="3643" h="4364">
                  <a:moveTo>
                    <a:pt x="2614" y="1597"/>
                  </a:moveTo>
                  <a:cubicBezTo>
                    <a:pt x="1052" y="473"/>
                    <a:pt x="-202" y="-1029"/>
                    <a:pt x="-1030" y="-2768"/>
                  </a:cubicBezTo>
                  <a:cubicBezTo>
                    <a:pt x="910" y="-1916"/>
                    <a:pt x="2412" y="-698"/>
                    <a:pt x="2614" y="1597"/>
                  </a:cubicBezTo>
                  <a:close/>
                </a:path>
              </a:pathLst>
            </a:custGeom>
            <a:solidFill>
              <a:srgbClr val="020202"/>
            </a:solidFill>
            <a:ln w="1171" cap="flat">
              <a:noFill/>
              <a:prstDash val="solid"/>
              <a:miter/>
            </a:ln>
          </p:spPr>
          <p:txBody>
            <a:bodyPr rtlCol="0" anchor="ctr"/>
            <a:lstStyle/>
            <a:p>
              <a:endParaRPr lang="es-CO"/>
            </a:p>
          </p:txBody>
        </p:sp>
        <p:sp>
          <p:nvSpPr>
            <p:cNvPr id="513" name="Freeform: Shape 512">
              <a:extLst>
                <a:ext uri="{FF2B5EF4-FFF2-40B4-BE49-F238E27FC236}">
                  <a16:creationId xmlns:a16="http://schemas.microsoft.com/office/drawing/2014/main" id="{7F7807C6-21F1-020C-BD77-79EA84304785}"/>
                </a:ext>
              </a:extLst>
            </p:cNvPr>
            <p:cNvSpPr/>
            <p:nvPr/>
          </p:nvSpPr>
          <p:spPr>
            <a:xfrm rot="19975584">
              <a:off x="13014587" y="6076258"/>
              <a:ext cx="4506" cy="2601"/>
            </a:xfrm>
            <a:custGeom>
              <a:avLst/>
              <a:gdLst>
                <a:gd name="connsiteX0" fmla="*/ 3477 w 4506"/>
                <a:gd name="connsiteY0" fmla="*/ -166 h 2601"/>
                <a:gd name="connsiteX1" fmla="*/ -1030 w 4506"/>
                <a:gd name="connsiteY1" fmla="*/ -2756 h 2601"/>
                <a:gd name="connsiteX2" fmla="*/ 3477 w 4506"/>
                <a:gd name="connsiteY2" fmla="*/ -166 h 2601"/>
              </a:gdLst>
              <a:ahLst/>
              <a:cxnLst>
                <a:cxn ang="0">
                  <a:pos x="connsiteX0" y="connsiteY0"/>
                </a:cxn>
                <a:cxn ang="0">
                  <a:pos x="connsiteX1" y="connsiteY1"/>
                </a:cxn>
                <a:cxn ang="0">
                  <a:pos x="connsiteX2" y="connsiteY2"/>
                </a:cxn>
              </a:cxnLst>
              <a:rect l="l" t="t" r="r" b="b"/>
              <a:pathLst>
                <a:path w="4506" h="2601">
                  <a:moveTo>
                    <a:pt x="3477" y="-166"/>
                  </a:moveTo>
                  <a:cubicBezTo>
                    <a:pt x="1738" y="-521"/>
                    <a:pt x="153" y="-1432"/>
                    <a:pt x="-1030" y="-2756"/>
                  </a:cubicBezTo>
                  <a:cubicBezTo>
                    <a:pt x="863" y="-2887"/>
                    <a:pt x="2637" y="-1869"/>
                    <a:pt x="3477" y="-166"/>
                  </a:cubicBezTo>
                  <a:close/>
                </a:path>
              </a:pathLst>
            </a:custGeom>
            <a:solidFill>
              <a:srgbClr val="020202"/>
            </a:solidFill>
            <a:ln w="1171" cap="flat">
              <a:noFill/>
              <a:prstDash val="solid"/>
              <a:miter/>
            </a:ln>
          </p:spPr>
          <p:txBody>
            <a:bodyPr rtlCol="0" anchor="ctr"/>
            <a:lstStyle/>
            <a:p>
              <a:endParaRPr lang="es-CO"/>
            </a:p>
          </p:txBody>
        </p:sp>
        <p:sp>
          <p:nvSpPr>
            <p:cNvPr id="514" name="Freeform: Shape 513">
              <a:extLst>
                <a:ext uri="{FF2B5EF4-FFF2-40B4-BE49-F238E27FC236}">
                  <a16:creationId xmlns:a16="http://schemas.microsoft.com/office/drawing/2014/main" id="{C490EBB7-4E59-CD99-AC65-EBFA74C10A27}"/>
                </a:ext>
              </a:extLst>
            </p:cNvPr>
            <p:cNvSpPr/>
            <p:nvPr/>
          </p:nvSpPr>
          <p:spPr>
            <a:xfrm rot="19975584">
              <a:off x="12986233" y="6076878"/>
              <a:ext cx="4435" cy="1872"/>
            </a:xfrm>
            <a:custGeom>
              <a:avLst/>
              <a:gdLst>
                <a:gd name="connsiteX0" fmla="*/ 3406 w 4435"/>
                <a:gd name="connsiteY0" fmla="*/ -895 h 1872"/>
                <a:gd name="connsiteX1" fmla="*/ -1030 w 4435"/>
                <a:gd name="connsiteY1" fmla="*/ -2741 h 1872"/>
                <a:gd name="connsiteX2" fmla="*/ 3406 w 4435"/>
                <a:gd name="connsiteY2" fmla="*/ -895 h 1872"/>
              </a:gdLst>
              <a:ahLst/>
              <a:cxnLst>
                <a:cxn ang="0">
                  <a:pos x="connsiteX0" y="connsiteY0"/>
                </a:cxn>
                <a:cxn ang="0">
                  <a:pos x="connsiteX1" y="connsiteY1"/>
                </a:cxn>
                <a:cxn ang="0">
                  <a:pos x="connsiteX2" y="connsiteY2"/>
                </a:cxn>
              </a:cxnLst>
              <a:rect l="l" t="t" r="r" b="b"/>
              <a:pathLst>
                <a:path w="4435" h="1872">
                  <a:moveTo>
                    <a:pt x="3406" y="-895"/>
                  </a:moveTo>
                  <a:cubicBezTo>
                    <a:pt x="1774" y="-1025"/>
                    <a:pt x="213" y="-1676"/>
                    <a:pt x="-1030" y="-2741"/>
                  </a:cubicBezTo>
                  <a:cubicBezTo>
                    <a:pt x="757" y="-2870"/>
                    <a:pt x="2365" y="-2575"/>
                    <a:pt x="3406" y="-895"/>
                  </a:cubicBezTo>
                  <a:close/>
                </a:path>
              </a:pathLst>
            </a:custGeom>
            <a:solidFill>
              <a:srgbClr val="020202"/>
            </a:solidFill>
            <a:ln w="1171" cap="flat">
              <a:noFill/>
              <a:prstDash val="solid"/>
              <a:miter/>
            </a:ln>
          </p:spPr>
          <p:txBody>
            <a:bodyPr rtlCol="0" anchor="ctr"/>
            <a:lstStyle/>
            <a:p>
              <a:endParaRPr lang="es-CO"/>
            </a:p>
          </p:txBody>
        </p:sp>
        <p:sp>
          <p:nvSpPr>
            <p:cNvPr id="515" name="Freeform: Shape 514">
              <a:extLst>
                <a:ext uri="{FF2B5EF4-FFF2-40B4-BE49-F238E27FC236}">
                  <a16:creationId xmlns:a16="http://schemas.microsoft.com/office/drawing/2014/main" id="{9758F53C-B86D-1EB0-91C6-54F85398B3CB}"/>
                </a:ext>
              </a:extLst>
            </p:cNvPr>
            <p:cNvSpPr/>
            <p:nvPr/>
          </p:nvSpPr>
          <p:spPr>
            <a:xfrm rot="19975584">
              <a:off x="13043652" y="6079347"/>
              <a:ext cx="3548" cy="2783"/>
            </a:xfrm>
            <a:custGeom>
              <a:avLst/>
              <a:gdLst>
                <a:gd name="connsiteX0" fmla="*/ 2519 w 3548"/>
                <a:gd name="connsiteY0" fmla="*/ 16 h 2783"/>
                <a:gd name="connsiteX1" fmla="*/ -1030 w 3548"/>
                <a:gd name="connsiteY1" fmla="*/ -2763 h 2783"/>
                <a:gd name="connsiteX2" fmla="*/ 2519 w 3548"/>
                <a:gd name="connsiteY2" fmla="*/ 16 h 2783"/>
              </a:gdLst>
              <a:ahLst/>
              <a:cxnLst>
                <a:cxn ang="0">
                  <a:pos x="connsiteX0" y="connsiteY0"/>
                </a:cxn>
                <a:cxn ang="0">
                  <a:pos x="connsiteX1" y="connsiteY1"/>
                </a:cxn>
                <a:cxn ang="0">
                  <a:pos x="connsiteX2" y="connsiteY2"/>
                </a:cxn>
              </a:cxnLst>
              <a:rect l="l" t="t" r="r" b="b"/>
              <a:pathLst>
                <a:path w="3548" h="2783">
                  <a:moveTo>
                    <a:pt x="2519" y="16"/>
                  </a:moveTo>
                  <a:cubicBezTo>
                    <a:pt x="1064" y="-504"/>
                    <a:pt x="-178" y="-1474"/>
                    <a:pt x="-1030" y="-2763"/>
                  </a:cubicBezTo>
                  <a:cubicBezTo>
                    <a:pt x="674" y="-2846"/>
                    <a:pt x="2188" y="-1663"/>
                    <a:pt x="2519" y="16"/>
                  </a:cubicBezTo>
                  <a:close/>
                </a:path>
              </a:pathLst>
            </a:custGeom>
            <a:solidFill>
              <a:srgbClr val="020202"/>
            </a:solidFill>
            <a:ln w="1171" cap="flat">
              <a:noFill/>
              <a:prstDash val="solid"/>
              <a:miter/>
            </a:ln>
          </p:spPr>
          <p:txBody>
            <a:bodyPr rtlCol="0" anchor="ctr"/>
            <a:lstStyle/>
            <a:p>
              <a:endParaRPr lang="es-CO"/>
            </a:p>
          </p:txBody>
        </p:sp>
        <p:sp>
          <p:nvSpPr>
            <p:cNvPr id="516" name="Freeform: Shape 515">
              <a:extLst>
                <a:ext uri="{FF2B5EF4-FFF2-40B4-BE49-F238E27FC236}">
                  <a16:creationId xmlns:a16="http://schemas.microsoft.com/office/drawing/2014/main" id="{4CF3753F-CC12-0B99-927A-00719471842F}"/>
                </a:ext>
              </a:extLst>
            </p:cNvPr>
            <p:cNvSpPr/>
            <p:nvPr/>
          </p:nvSpPr>
          <p:spPr>
            <a:xfrm rot="19975584">
              <a:off x="12994934" y="6076356"/>
              <a:ext cx="4329" cy="1954"/>
            </a:xfrm>
            <a:custGeom>
              <a:avLst/>
              <a:gdLst>
                <a:gd name="connsiteX0" fmla="*/ 3300 w 4329"/>
                <a:gd name="connsiteY0" fmla="*/ -813 h 1954"/>
                <a:gd name="connsiteX1" fmla="*/ -1030 w 4329"/>
                <a:gd name="connsiteY1" fmla="*/ -2765 h 1954"/>
                <a:gd name="connsiteX2" fmla="*/ 3300 w 4329"/>
                <a:gd name="connsiteY2" fmla="*/ -813 h 1954"/>
              </a:gdLst>
              <a:ahLst/>
              <a:cxnLst>
                <a:cxn ang="0">
                  <a:pos x="connsiteX0" y="connsiteY0"/>
                </a:cxn>
                <a:cxn ang="0">
                  <a:pos x="connsiteX1" y="connsiteY1"/>
                </a:cxn>
                <a:cxn ang="0">
                  <a:pos x="connsiteX2" y="connsiteY2"/>
                </a:cxn>
              </a:cxnLst>
              <a:rect l="l" t="t" r="r" b="b"/>
              <a:pathLst>
                <a:path w="4329" h="1954">
                  <a:moveTo>
                    <a:pt x="3300" y="-813"/>
                  </a:moveTo>
                  <a:cubicBezTo>
                    <a:pt x="1691" y="-1014"/>
                    <a:pt x="189" y="-1700"/>
                    <a:pt x="-1030" y="-2765"/>
                  </a:cubicBezTo>
                  <a:cubicBezTo>
                    <a:pt x="721" y="-2800"/>
                    <a:pt x="2318" y="-2505"/>
                    <a:pt x="3300" y="-813"/>
                  </a:cubicBezTo>
                  <a:close/>
                </a:path>
              </a:pathLst>
            </a:custGeom>
            <a:solidFill>
              <a:srgbClr val="020202"/>
            </a:solidFill>
            <a:ln w="1171" cap="flat">
              <a:noFill/>
              <a:prstDash val="solid"/>
              <a:miter/>
            </a:ln>
          </p:spPr>
          <p:txBody>
            <a:bodyPr rtlCol="0" anchor="ctr"/>
            <a:lstStyle/>
            <a:p>
              <a:endParaRPr lang="es-CO"/>
            </a:p>
          </p:txBody>
        </p:sp>
        <p:sp>
          <p:nvSpPr>
            <p:cNvPr id="517" name="Freeform: Shape 516">
              <a:extLst>
                <a:ext uri="{FF2B5EF4-FFF2-40B4-BE49-F238E27FC236}">
                  <a16:creationId xmlns:a16="http://schemas.microsoft.com/office/drawing/2014/main" id="{A52B65C7-81E2-98E7-16CF-E29831946857}"/>
                </a:ext>
              </a:extLst>
            </p:cNvPr>
            <p:cNvSpPr/>
            <p:nvPr/>
          </p:nvSpPr>
          <p:spPr>
            <a:xfrm rot="19975584">
              <a:off x="12981545" y="6077298"/>
              <a:ext cx="4435" cy="1869"/>
            </a:xfrm>
            <a:custGeom>
              <a:avLst/>
              <a:gdLst>
                <a:gd name="connsiteX0" fmla="*/ 3406 w 4435"/>
                <a:gd name="connsiteY0" fmla="*/ -898 h 1869"/>
                <a:gd name="connsiteX1" fmla="*/ -1030 w 4435"/>
                <a:gd name="connsiteY1" fmla="*/ -2696 h 1869"/>
                <a:gd name="connsiteX2" fmla="*/ 3406 w 4435"/>
                <a:gd name="connsiteY2" fmla="*/ -898 h 1869"/>
              </a:gdLst>
              <a:ahLst/>
              <a:cxnLst>
                <a:cxn ang="0">
                  <a:pos x="connsiteX0" y="connsiteY0"/>
                </a:cxn>
                <a:cxn ang="0">
                  <a:pos x="connsiteX1" y="connsiteY1"/>
                </a:cxn>
                <a:cxn ang="0">
                  <a:pos x="connsiteX2" y="connsiteY2"/>
                </a:cxn>
              </a:cxnLst>
              <a:rect l="l" t="t" r="r" b="b"/>
              <a:pathLst>
                <a:path w="4435" h="1869">
                  <a:moveTo>
                    <a:pt x="3406" y="-898"/>
                  </a:moveTo>
                  <a:cubicBezTo>
                    <a:pt x="1774" y="-1016"/>
                    <a:pt x="224" y="-1643"/>
                    <a:pt x="-1030" y="-2696"/>
                  </a:cubicBezTo>
                  <a:cubicBezTo>
                    <a:pt x="674" y="-3003"/>
                    <a:pt x="2401" y="-2305"/>
                    <a:pt x="3406" y="-898"/>
                  </a:cubicBezTo>
                  <a:close/>
                </a:path>
              </a:pathLst>
            </a:custGeom>
            <a:solidFill>
              <a:srgbClr val="020202"/>
            </a:solidFill>
            <a:ln w="1171" cap="flat">
              <a:noFill/>
              <a:prstDash val="solid"/>
              <a:miter/>
            </a:ln>
          </p:spPr>
          <p:txBody>
            <a:bodyPr rtlCol="0" anchor="ctr"/>
            <a:lstStyle/>
            <a:p>
              <a:endParaRPr lang="es-CO"/>
            </a:p>
          </p:txBody>
        </p:sp>
        <p:sp>
          <p:nvSpPr>
            <p:cNvPr id="518" name="Freeform: Shape 517">
              <a:extLst>
                <a:ext uri="{FF2B5EF4-FFF2-40B4-BE49-F238E27FC236}">
                  <a16:creationId xmlns:a16="http://schemas.microsoft.com/office/drawing/2014/main" id="{7BB90601-91FF-6D52-9BEE-2F5581988E65}"/>
                </a:ext>
              </a:extLst>
            </p:cNvPr>
            <p:cNvSpPr/>
            <p:nvPr/>
          </p:nvSpPr>
          <p:spPr>
            <a:xfrm rot="19975584">
              <a:off x="12976785" y="6077714"/>
              <a:ext cx="4482" cy="1842"/>
            </a:xfrm>
            <a:custGeom>
              <a:avLst/>
              <a:gdLst>
                <a:gd name="connsiteX0" fmla="*/ 3453 w 4482"/>
                <a:gd name="connsiteY0" fmla="*/ -925 h 1842"/>
                <a:gd name="connsiteX1" fmla="*/ -1030 w 4482"/>
                <a:gd name="connsiteY1" fmla="*/ -2675 h 1842"/>
                <a:gd name="connsiteX2" fmla="*/ 3453 w 4482"/>
                <a:gd name="connsiteY2" fmla="*/ -925 h 1842"/>
              </a:gdLst>
              <a:ahLst/>
              <a:cxnLst>
                <a:cxn ang="0">
                  <a:pos x="connsiteX0" y="connsiteY0"/>
                </a:cxn>
                <a:cxn ang="0">
                  <a:pos x="connsiteX1" y="connsiteY1"/>
                </a:cxn>
                <a:cxn ang="0">
                  <a:pos x="connsiteX2" y="connsiteY2"/>
                </a:cxn>
              </a:cxnLst>
              <a:rect l="l" t="t" r="r" b="b"/>
              <a:pathLst>
                <a:path w="4482" h="1842">
                  <a:moveTo>
                    <a:pt x="3453" y="-925"/>
                  </a:moveTo>
                  <a:cubicBezTo>
                    <a:pt x="1809" y="-1008"/>
                    <a:pt x="236" y="-1623"/>
                    <a:pt x="-1030" y="-2675"/>
                  </a:cubicBezTo>
                  <a:cubicBezTo>
                    <a:pt x="674" y="-3030"/>
                    <a:pt x="2436" y="-2344"/>
                    <a:pt x="3453" y="-925"/>
                  </a:cubicBezTo>
                  <a:close/>
                </a:path>
              </a:pathLst>
            </a:custGeom>
            <a:solidFill>
              <a:srgbClr val="020202"/>
            </a:solidFill>
            <a:ln w="1171" cap="flat">
              <a:noFill/>
              <a:prstDash val="solid"/>
              <a:miter/>
            </a:ln>
          </p:spPr>
          <p:txBody>
            <a:bodyPr rtlCol="0" anchor="ctr"/>
            <a:lstStyle/>
            <a:p>
              <a:endParaRPr lang="es-CO"/>
            </a:p>
          </p:txBody>
        </p:sp>
        <p:sp>
          <p:nvSpPr>
            <p:cNvPr id="519" name="Freeform: Shape 518">
              <a:extLst>
                <a:ext uri="{FF2B5EF4-FFF2-40B4-BE49-F238E27FC236}">
                  <a16:creationId xmlns:a16="http://schemas.microsoft.com/office/drawing/2014/main" id="{58BC9B10-48D7-7DBF-A598-75AA7392A7B5}"/>
                </a:ext>
              </a:extLst>
            </p:cNvPr>
            <p:cNvSpPr/>
            <p:nvPr/>
          </p:nvSpPr>
          <p:spPr>
            <a:xfrm rot="19975584">
              <a:off x="13039353" y="6078590"/>
              <a:ext cx="3607" cy="2637"/>
            </a:xfrm>
            <a:custGeom>
              <a:avLst/>
              <a:gdLst>
                <a:gd name="connsiteX0" fmla="*/ 2578 w 3607"/>
                <a:gd name="connsiteY0" fmla="*/ -130 h 2637"/>
                <a:gd name="connsiteX1" fmla="*/ -1030 w 3607"/>
                <a:gd name="connsiteY1" fmla="*/ -2756 h 2637"/>
                <a:gd name="connsiteX2" fmla="*/ 2578 w 3607"/>
                <a:gd name="connsiteY2" fmla="*/ -130 h 2637"/>
              </a:gdLst>
              <a:ahLst/>
              <a:cxnLst>
                <a:cxn ang="0">
                  <a:pos x="connsiteX0" y="connsiteY0"/>
                </a:cxn>
                <a:cxn ang="0">
                  <a:pos x="connsiteX1" y="connsiteY1"/>
                </a:cxn>
                <a:cxn ang="0">
                  <a:pos x="connsiteX2" y="connsiteY2"/>
                </a:cxn>
              </a:cxnLst>
              <a:rect l="l" t="t" r="r" b="b"/>
              <a:pathLst>
                <a:path w="3607" h="2637">
                  <a:moveTo>
                    <a:pt x="2578" y="-130"/>
                  </a:moveTo>
                  <a:cubicBezTo>
                    <a:pt x="1123" y="-580"/>
                    <a:pt x="-154" y="-1502"/>
                    <a:pt x="-1030" y="-2756"/>
                  </a:cubicBezTo>
                  <a:cubicBezTo>
                    <a:pt x="910" y="-2898"/>
                    <a:pt x="1869" y="-1691"/>
                    <a:pt x="2578" y="-130"/>
                  </a:cubicBezTo>
                  <a:close/>
                </a:path>
              </a:pathLst>
            </a:custGeom>
            <a:solidFill>
              <a:srgbClr val="020202"/>
            </a:solidFill>
            <a:ln w="1171" cap="flat">
              <a:noFill/>
              <a:prstDash val="solid"/>
              <a:miter/>
            </a:ln>
          </p:spPr>
          <p:txBody>
            <a:bodyPr rtlCol="0" anchor="ctr"/>
            <a:lstStyle/>
            <a:p>
              <a:endParaRPr lang="es-CO"/>
            </a:p>
          </p:txBody>
        </p:sp>
        <p:sp>
          <p:nvSpPr>
            <p:cNvPr id="520" name="Freeform: Shape 519">
              <a:extLst>
                <a:ext uri="{FF2B5EF4-FFF2-40B4-BE49-F238E27FC236}">
                  <a16:creationId xmlns:a16="http://schemas.microsoft.com/office/drawing/2014/main" id="{5251F316-8503-E098-3BD0-70F448BB975A}"/>
                </a:ext>
              </a:extLst>
            </p:cNvPr>
            <p:cNvSpPr/>
            <p:nvPr/>
          </p:nvSpPr>
          <p:spPr>
            <a:xfrm rot="19975584">
              <a:off x="13102718" y="6096518"/>
              <a:ext cx="2655" cy="2668"/>
            </a:xfrm>
            <a:custGeom>
              <a:avLst/>
              <a:gdLst>
                <a:gd name="connsiteX0" fmla="*/ 1608 w 2655"/>
                <a:gd name="connsiteY0" fmla="*/ -99 h 2668"/>
                <a:gd name="connsiteX1" fmla="*/ -1030 w 2655"/>
                <a:gd name="connsiteY1" fmla="*/ -2748 h 2668"/>
                <a:gd name="connsiteX2" fmla="*/ 1608 w 2655"/>
                <a:gd name="connsiteY2" fmla="*/ -690 h 2668"/>
                <a:gd name="connsiteX3" fmla="*/ 1608 w 2655"/>
                <a:gd name="connsiteY3" fmla="*/ -99 h 2668"/>
              </a:gdLst>
              <a:ahLst/>
              <a:cxnLst>
                <a:cxn ang="0">
                  <a:pos x="connsiteX0" y="connsiteY0"/>
                </a:cxn>
                <a:cxn ang="0">
                  <a:pos x="connsiteX1" y="connsiteY1"/>
                </a:cxn>
                <a:cxn ang="0">
                  <a:pos x="connsiteX2" y="connsiteY2"/>
                </a:cxn>
                <a:cxn ang="0">
                  <a:pos x="connsiteX3" y="connsiteY3"/>
                </a:cxn>
              </a:cxnLst>
              <a:rect l="l" t="t" r="r" b="b"/>
              <a:pathLst>
                <a:path w="2655" h="2668">
                  <a:moveTo>
                    <a:pt x="1608" y="-99"/>
                  </a:moveTo>
                  <a:cubicBezTo>
                    <a:pt x="520" y="-737"/>
                    <a:pt x="-391" y="-1648"/>
                    <a:pt x="-1030" y="-2748"/>
                  </a:cubicBezTo>
                  <a:cubicBezTo>
                    <a:pt x="272" y="-2914"/>
                    <a:pt x="1454" y="-1991"/>
                    <a:pt x="1608" y="-690"/>
                  </a:cubicBezTo>
                  <a:cubicBezTo>
                    <a:pt x="1632" y="-501"/>
                    <a:pt x="1632" y="-300"/>
                    <a:pt x="1608" y="-99"/>
                  </a:cubicBezTo>
                  <a:close/>
                </a:path>
              </a:pathLst>
            </a:custGeom>
            <a:solidFill>
              <a:srgbClr val="020202"/>
            </a:solidFill>
            <a:ln w="1171" cap="flat">
              <a:noFill/>
              <a:prstDash val="solid"/>
              <a:miter/>
            </a:ln>
          </p:spPr>
          <p:txBody>
            <a:bodyPr rtlCol="0" anchor="ctr"/>
            <a:lstStyle/>
            <a:p>
              <a:endParaRPr lang="es-CO"/>
            </a:p>
          </p:txBody>
        </p:sp>
        <p:sp>
          <p:nvSpPr>
            <p:cNvPr id="521" name="Freeform: Shape 520">
              <a:extLst>
                <a:ext uri="{FF2B5EF4-FFF2-40B4-BE49-F238E27FC236}">
                  <a16:creationId xmlns:a16="http://schemas.microsoft.com/office/drawing/2014/main" id="{47F0EEDD-ACCB-26E8-1ACC-CC553BB7B3E4}"/>
                </a:ext>
              </a:extLst>
            </p:cNvPr>
            <p:cNvSpPr/>
            <p:nvPr/>
          </p:nvSpPr>
          <p:spPr>
            <a:xfrm rot="19975584">
              <a:off x="12964952" y="6080002"/>
              <a:ext cx="3548" cy="1087"/>
            </a:xfrm>
            <a:custGeom>
              <a:avLst/>
              <a:gdLst>
                <a:gd name="connsiteX0" fmla="*/ 2519 w 3548"/>
                <a:gd name="connsiteY0" fmla="*/ -1710 h 1087"/>
                <a:gd name="connsiteX1" fmla="*/ -1030 w 3548"/>
                <a:gd name="connsiteY1" fmla="*/ -2715 h 1087"/>
                <a:gd name="connsiteX2" fmla="*/ 2519 w 3548"/>
                <a:gd name="connsiteY2" fmla="*/ -1710 h 1087"/>
              </a:gdLst>
              <a:ahLst/>
              <a:cxnLst>
                <a:cxn ang="0">
                  <a:pos x="connsiteX0" y="connsiteY0"/>
                </a:cxn>
                <a:cxn ang="0">
                  <a:pos x="connsiteX1" y="connsiteY1"/>
                </a:cxn>
                <a:cxn ang="0">
                  <a:pos x="connsiteX2" y="connsiteY2"/>
                </a:cxn>
              </a:cxnLst>
              <a:rect l="l" t="t" r="r" b="b"/>
              <a:pathLst>
                <a:path w="3548" h="1087">
                  <a:moveTo>
                    <a:pt x="2519" y="-1710"/>
                  </a:moveTo>
                  <a:cubicBezTo>
                    <a:pt x="1253" y="-1568"/>
                    <a:pt x="-24" y="-1935"/>
                    <a:pt x="-1030" y="-2715"/>
                  </a:cubicBezTo>
                  <a:cubicBezTo>
                    <a:pt x="236" y="-2620"/>
                    <a:pt x="1691" y="-3259"/>
                    <a:pt x="2519" y="-1710"/>
                  </a:cubicBezTo>
                  <a:close/>
                </a:path>
              </a:pathLst>
            </a:custGeom>
            <a:solidFill>
              <a:srgbClr val="020202"/>
            </a:solidFill>
            <a:ln w="1171" cap="flat">
              <a:noFill/>
              <a:prstDash val="solid"/>
              <a:miter/>
            </a:ln>
          </p:spPr>
          <p:txBody>
            <a:bodyPr rtlCol="0" anchor="ctr"/>
            <a:lstStyle/>
            <a:p>
              <a:endParaRPr lang="es-CO"/>
            </a:p>
          </p:txBody>
        </p:sp>
        <p:sp>
          <p:nvSpPr>
            <p:cNvPr id="522" name="Freeform: Shape 521">
              <a:extLst>
                <a:ext uri="{FF2B5EF4-FFF2-40B4-BE49-F238E27FC236}">
                  <a16:creationId xmlns:a16="http://schemas.microsoft.com/office/drawing/2014/main" id="{58E3C05C-551D-624C-C0A5-CDB0C82FFB73}"/>
                </a:ext>
              </a:extLst>
            </p:cNvPr>
            <p:cNvSpPr/>
            <p:nvPr/>
          </p:nvSpPr>
          <p:spPr>
            <a:xfrm rot="19975584">
              <a:off x="13029776" y="6077717"/>
              <a:ext cx="2720" cy="1851"/>
            </a:xfrm>
            <a:custGeom>
              <a:avLst/>
              <a:gdLst>
                <a:gd name="connsiteX0" fmla="*/ 1691 w 2720"/>
                <a:gd name="connsiteY0" fmla="*/ -916 h 1851"/>
                <a:gd name="connsiteX1" fmla="*/ -1030 w 2720"/>
                <a:gd name="connsiteY1" fmla="*/ -2702 h 1851"/>
                <a:gd name="connsiteX2" fmla="*/ 1656 w 2720"/>
                <a:gd name="connsiteY2" fmla="*/ -1070 h 1851"/>
                <a:gd name="connsiteX3" fmla="*/ 1691 w 2720"/>
                <a:gd name="connsiteY3" fmla="*/ -916 h 1851"/>
              </a:gdLst>
              <a:ahLst/>
              <a:cxnLst>
                <a:cxn ang="0">
                  <a:pos x="connsiteX0" y="connsiteY0"/>
                </a:cxn>
                <a:cxn ang="0">
                  <a:pos x="connsiteX1" y="connsiteY1"/>
                </a:cxn>
                <a:cxn ang="0">
                  <a:pos x="connsiteX2" y="connsiteY2"/>
                </a:cxn>
                <a:cxn ang="0">
                  <a:pos x="connsiteX3" y="connsiteY3"/>
                </a:cxn>
              </a:cxnLst>
              <a:rect l="l" t="t" r="r" b="b"/>
              <a:pathLst>
                <a:path w="2720" h="1851">
                  <a:moveTo>
                    <a:pt x="1691" y="-916"/>
                  </a:moveTo>
                  <a:cubicBezTo>
                    <a:pt x="555" y="-1070"/>
                    <a:pt x="-438" y="-1732"/>
                    <a:pt x="-1030" y="-2702"/>
                  </a:cubicBezTo>
                  <a:cubicBezTo>
                    <a:pt x="165" y="-2998"/>
                    <a:pt x="1372" y="-2265"/>
                    <a:pt x="1656" y="-1070"/>
                  </a:cubicBezTo>
                  <a:cubicBezTo>
                    <a:pt x="1667" y="-1022"/>
                    <a:pt x="1679" y="-963"/>
                    <a:pt x="1691" y="-916"/>
                  </a:cubicBezTo>
                  <a:close/>
                </a:path>
              </a:pathLst>
            </a:custGeom>
            <a:solidFill>
              <a:srgbClr val="020202"/>
            </a:solidFill>
            <a:ln w="1171" cap="flat">
              <a:noFill/>
              <a:prstDash val="solid"/>
              <a:miter/>
            </a:ln>
          </p:spPr>
          <p:txBody>
            <a:bodyPr rtlCol="0" anchor="ctr"/>
            <a:lstStyle/>
            <a:p>
              <a:endParaRPr lang="es-CO"/>
            </a:p>
          </p:txBody>
        </p:sp>
        <p:sp>
          <p:nvSpPr>
            <p:cNvPr id="523" name="Freeform: Shape 522">
              <a:extLst>
                <a:ext uri="{FF2B5EF4-FFF2-40B4-BE49-F238E27FC236}">
                  <a16:creationId xmlns:a16="http://schemas.microsoft.com/office/drawing/2014/main" id="{5471D12E-B338-5DDF-2384-3BFE86418488}"/>
                </a:ext>
              </a:extLst>
            </p:cNvPr>
            <p:cNvSpPr/>
            <p:nvPr/>
          </p:nvSpPr>
          <p:spPr>
            <a:xfrm rot="19975584">
              <a:off x="13036070" y="6078429"/>
              <a:ext cx="2696" cy="1872"/>
            </a:xfrm>
            <a:custGeom>
              <a:avLst/>
              <a:gdLst>
                <a:gd name="connsiteX0" fmla="*/ 1667 w 2696"/>
                <a:gd name="connsiteY0" fmla="*/ -895 h 1872"/>
                <a:gd name="connsiteX1" fmla="*/ -1030 w 2696"/>
                <a:gd name="connsiteY1" fmla="*/ -2716 h 1872"/>
                <a:gd name="connsiteX2" fmla="*/ 1644 w 2696"/>
                <a:gd name="connsiteY2" fmla="*/ -1001 h 1872"/>
                <a:gd name="connsiteX3" fmla="*/ 1667 w 2696"/>
                <a:gd name="connsiteY3" fmla="*/ -895 h 1872"/>
              </a:gdLst>
              <a:ahLst/>
              <a:cxnLst>
                <a:cxn ang="0">
                  <a:pos x="connsiteX0" y="connsiteY0"/>
                </a:cxn>
                <a:cxn ang="0">
                  <a:pos x="connsiteX1" y="connsiteY1"/>
                </a:cxn>
                <a:cxn ang="0">
                  <a:pos x="connsiteX2" y="connsiteY2"/>
                </a:cxn>
                <a:cxn ang="0">
                  <a:pos x="connsiteX3" y="connsiteY3"/>
                </a:cxn>
              </a:cxnLst>
              <a:rect l="l" t="t" r="r" b="b"/>
              <a:pathLst>
                <a:path w="2696" h="1872">
                  <a:moveTo>
                    <a:pt x="1667" y="-895"/>
                  </a:moveTo>
                  <a:cubicBezTo>
                    <a:pt x="544" y="-1060"/>
                    <a:pt x="-450" y="-1735"/>
                    <a:pt x="-1030" y="-2716"/>
                  </a:cubicBezTo>
                  <a:cubicBezTo>
                    <a:pt x="189" y="-2977"/>
                    <a:pt x="1384" y="-2220"/>
                    <a:pt x="1644" y="-1001"/>
                  </a:cubicBezTo>
                  <a:cubicBezTo>
                    <a:pt x="1656" y="-966"/>
                    <a:pt x="1656" y="-930"/>
                    <a:pt x="1667" y="-895"/>
                  </a:cubicBezTo>
                  <a:close/>
                </a:path>
              </a:pathLst>
            </a:custGeom>
            <a:solidFill>
              <a:srgbClr val="020202"/>
            </a:solidFill>
            <a:ln w="1171" cap="flat">
              <a:noFill/>
              <a:prstDash val="solid"/>
              <a:miter/>
            </a:ln>
          </p:spPr>
          <p:txBody>
            <a:bodyPr rtlCol="0" anchor="ctr"/>
            <a:lstStyle/>
            <a:p>
              <a:endParaRPr lang="es-CO"/>
            </a:p>
          </p:txBody>
        </p:sp>
        <p:sp>
          <p:nvSpPr>
            <p:cNvPr id="524" name="Freeform: Shape 523">
              <a:extLst>
                <a:ext uri="{FF2B5EF4-FFF2-40B4-BE49-F238E27FC236}">
                  <a16:creationId xmlns:a16="http://schemas.microsoft.com/office/drawing/2014/main" id="{6C1AF9CD-A413-67E5-047C-6B6664F8A929}"/>
                </a:ext>
              </a:extLst>
            </p:cNvPr>
            <p:cNvSpPr/>
            <p:nvPr/>
          </p:nvSpPr>
          <p:spPr>
            <a:xfrm rot="19975584">
              <a:off x="13061260" y="6083255"/>
              <a:ext cx="2614" cy="1922"/>
            </a:xfrm>
            <a:custGeom>
              <a:avLst/>
              <a:gdLst>
                <a:gd name="connsiteX0" fmla="*/ 1585 w 2614"/>
                <a:gd name="connsiteY0" fmla="*/ -845 h 1922"/>
                <a:gd name="connsiteX1" fmla="*/ -1030 w 2614"/>
                <a:gd name="connsiteY1" fmla="*/ -2749 h 1922"/>
                <a:gd name="connsiteX2" fmla="*/ 1585 w 2614"/>
                <a:gd name="connsiteY2" fmla="*/ -845 h 1922"/>
              </a:gdLst>
              <a:ahLst/>
              <a:cxnLst>
                <a:cxn ang="0">
                  <a:pos x="connsiteX0" y="connsiteY0"/>
                </a:cxn>
                <a:cxn ang="0">
                  <a:pos x="connsiteX1" y="connsiteY1"/>
                </a:cxn>
                <a:cxn ang="0">
                  <a:pos x="connsiteX2" y="connsiteY2"/>
                </a:cxn>
              </a:cxnLst>
              <a:rect l="l" t="t" r="r" b="b"/>
              <a:pathLst>
                <a:path w="2614" h="1922">
                  <a:moveTo>
                    <a:pt x="1585" y="-845"/>
                  </a:moveTo>
                  <a:cubicBezTo>
                    <a:pt x="496" y="-1093"/>
                    <a:pt x="-450" y="-1791"/>
                    <a:pt x="-1030" y="-2749"/>
                  </a:cubicBezTo>
                  <a:cubicBezTo>
                    <a:pt x="213" y="-2903"/>
                    <a:pt x="1348" y="-2075"/>
                    <a:pt x="1585" y="-845"/>
                  </a:cubicBezTo>
                  <a:close/>
                </a:path>
              </a:pathLst>
            </a:custGeom>
            <a:solidFill>
              <a:srgbClr val="020202"/>
            </a:solidFill>
            <a:ln w="1171" cap="flat">
              <a:noFill/>
              <a:prstDash val="solid"/>
              <a:miter/>
            </a:ln>
          </p:spPr>
          <p:txBody>
            <a:bodyPr rtlCol="0" anchor="ctr"/>
            <a:lstStyle/>
            <a:p>
              <a:endParaRPr lang="es-CO"/>
            </a:p>
          </p:txBody>
        </p:sp>
        <p:sp>
          <p:nvSpPr>
            <p:cNvPr id="525" name="Freeform: Shape 524">
              <a:extLst>
                <a:ext uri="{FF2B5EF4-FFF2-40B4-BE49-F238E27FC236}">
                  <a16:creationId xmlns:a16="http://schemas.microsoft.com/office/drawing/2014/main" id="{21D6D41A-9151-03E5-2C8F-230AC757A5AA}"/>
                </a:ext>
              </a:extLst>
            </p:cNvPr>
            <p:cNvSpPr/>
            <p:nvPr/>
          </p:nvSpPr>
          <p:spPr>
            <a:xfrm rot="19975584">
              <a:off x="13032926" y="6078052"/>
              <a:ext cx="2696" cy="1864"/>
            </a:xfrm>
            <a:custGeom>
              <a:avLst/>
              <a:gdLst>
                <a:gd name="connsiteX0" fmla="*/ 1667 w 2696"/>
                <a:gd name="connsiteY0" fmla="*/ -903 h 1864"/>
                <a:gd name="connsiteX1" fmla="*/ -1030 w 2696"/>
                <a:gd name="connsiteY1" fmla="*/ -2713 h 1864"/>
                <a:gd name="connsiteX2" fmla="*/ 1644 w 2696"/>
                <a:gd name="connsiteY2" fmla="*/ -998 h 1864"/>
                <a:gd name="connsiteX3" fmla="*/ 1667 w 2696"/>
                <a:gd name="connsiteY3" fmla="*/ -903 h 1864"/>
              </a:gdLst>
              <a:ahLst/>
              <a:cxnLst>
                <a:cxn ang="0">
                  <a:pos x="connsiteX0" y="connsiteY0"/>
                </a:cxn>
                <a:cxn ang="0">
                  <a:pos x="connsiteX1" y="connsiteY1"/>
                </a:cxn>
                <a:cxn ang="0">
                  <a:pos x="connsiteX2" y="connsiteY2"/>
                </a:cxn>
                <a:cxn ang="0">
                  <a:pos x="connsiteX3" y="connsiteY3"/>
                </a:cxn>
              </a:cxnLst>
              <a:rect l="l" t="t" r="r" b="b"/>
              <a:pathLst>
                <a:path w="2696" h="1864">
                  <a:moveTo>
                    <a:pt x="1667" y="-903"/>
                  </a:moveTo>
                  <a:cubicBezTo>
                    <a:pt x="544" y="-1069"/>
                    <a:pt x="-450" y="-1731"/>
                    <a:pt x="-1030" y="-2713"/>
                  </a:cubicBezTo>
                  <a:cubicBezTo>
                    <a:pt x="177" y="-2985"/>
                    <a:pt x="1384" y="-2216"/>
                    <a:pt x="1644" y="-998"/>
                  </a:cubicBezTo>
                  <a:cubicBezTo>
                    <a:pt x="1656" y="-974"/>
                    <a:pt x="1667" y="-939"/>
                    <a:pt x="1667" y="-903"/>
                  </a:cubicBezTo>
                  <a:close/>
                </a:path>
              </a:pathLst>
            </a:custGeom>
            <a:solidFill>
              <a:srgbClr val="020202"/>
            </a:solidFill>
            <a:ln w="1171" cap="flat">
              <a:noFill/>
              <a:prstDash val="solid"/>
              <a:miter/>
            </a:ln>
          </p:spPr>
          <p:txBody>
            <a:bodyPr rtlCol="0" anchor="ctr"/>
            <a:lstStyle/>
            <a:p>
              <a:endParaRPr lang="es-CO"/>
            </a:p>
          </p:txBody>
        </p:sp>
        <p:sp>
          <p:nvSpPr>
            <p:cNvPr id="526" name="Freeform: Shape 525">
              <a:extLst>
                <a:ext uri="{FF2B5EF4-FFF2-40B4-BE49-F238E27FC236}">
                  <a16:creationId xmlns:a16="http://schemas.microsoft.com/office/drawing/2014/main" id="{00FF7210-C25C-C930-A646-163C2FA9B8D3}"/>
                </a:ext>
              </a:extLst>
            </p:cNvPr>
            <p:cNvSpPr/>
            <p:nvPr/>
          </p:nvSpPr>
          <p:spPr>
            <a:xfrm rot="19975584">
              <a:off x="13023511" y="6076991"/>
              <a:ext cx="2708" cy="1864"/>
            </a:xfrm>
            <a:custGeom>
              <a:avLst/>
              <a:gdLst>
                <a:gd name="connsiteX0" fmla="*/ 1679 w 2708"/>
                <a:gd name="connsiteY0" fmla="*/ -903 h 1864"/>
                <a:gd name="connsiteX1" fmla="*/ -1030 w 2708"/>
                <a:gd name="connsiteY1" fmla="*/ -2701 h 1864"/>
                <a:gd name="connsiteX2" fmla="*/ 1644 w 2708"/>
                <a:gd name="connsiteY2" fmla="*/ -1105 h 1864"/>
                <a:gd name="connsiteX3" fmla="*/ 1679 w 2708"/>
                <a:gd name="connsiteY3" fmla="*/ -903 h 1864"/>
              </a:gdLst>
              <a:ahLst/>
              <a:cxnLst>
                <a:cxn ang="0">
                  <a:pos x="connsiteX0" y="connsiteY0"/>
                </a:cxn>
                <a:cxn ang="0">
                  <a:pos x="connsiteX1" y="connsiteY1"/>
                </a:cxn>
                <a:cxn ang="0">
                  <a:pos x="connsiteX2" y="connsiteY2"/>
                </a:cxn>
                <a:cxn ang="0">
                  <a:pos x="connsiteX3" y="connsiteY3"/>
                </a:cxn>
              </a:cxnLst>
              <a:rect l="l" t="t" r="r" b="b"/>
              <a:pathLst>
                <a:path w="2708" h="1864">
                  <a:moveTo>
                    <a:pt x="1679" y="-903"/>
                  </a:moveTo>
                  <a:cubicBezTo>
                    <a:pt x="567" y="-1116"/>
                    <a:pt x="-403" y="-1767"/>
                    <a:pt x="-1030" y="-2701"/>
                  </a:cubicBezTo>
                  <a:cubicBezTo>
                    <a:pt x="153" y="-2997"/>
                    <a:pt x="1348" y="-2276"/>
                    <a:pt x="1644" y="-1105"/>
                  </a:cubicBezTo>
                  <a:cubicBezTo>
                    <a:pt x="1656" y="-1033"/>
                    <a:pt x="1667" y="-974"/>
                    <a:pt x="1679" y="-903"/>
                  </a:cubicBezTo>
                  <a:close/>
                </a:path>
              </a:pathLst>
            </a:custGeom>
            <a:solidFill>
              <a:srgbClr val="020202"/>
            </a:solidFill>
            <a:ln w="1171" cap="flat">
              <a:noFill/>
              <a:prstDash val="solid"/>
              <a:miter/>
            </a:ln>
          </p:spPr>
          <p:txBody>
            <a:bodyPr rtlCol="0" anchor="ctr"/>
            <a:lstStyle/>
            <a:p>
              <a:endParaRPr lang="es-CO"/>
            </a:p>
          </p:txBody>
        </p:sp>
        <p:sp>
          <p:nvSpPr>
            <p:cNvPr id="527" name="Freeform: Shape 526">
              <a:extLst>
                <a:ext uri="{FF2B5EF4-FFF2-40B4-BE49-F238E27FC236}">
                  <a16:creationId xmlns:a16="http://schemas.microsoft.com/office/drawing/2014/main" id="{3B92BDED-3CBF-D307-7D41-6E4A7ACFC97E}"/>
                </a:ext>
              </a:extLst>
            </p:cNvPr>
            <p:cNvSpPr/>
            <p:nvPr/>
          </p:nvSpPr>
          <p:spPr>
            <a:xfrm rot="19975584">
              <a:off x="12968488" y="6079437"/>
              <a:ext cx="2720" cy="1023"/>
            </a:xfrm>
            <a:custGeom>
              <a:avLst/>
              <a:gdLst>
                <a:gd name="connsiteX0" fmla="*/ 1691 w 2720"/>
                <a:gd name="connsiteY0" fmla="*/ -1780 h 1023"/>
                <a:gd name="connsiteX1" fmla="*/ -1030 w 2720"/>
                <a:gd name="connsiteY1" fmla="*/ -2691 h 1023"/>
                <a:gd name="connsiteX2" fmla="*/ 1691 w 2720"/>
                <a:gd name="connsiteY2" fmla="*/ -1780 h 1023"/>
              </a:gdLst>
              <a:ahLst/>
              <a:cxnLst>
                <a:cxn ang="0">
                  <a:pos x="connsiteX0" y="connsiteY0"/>
                </a:cxn>
                <a:cxn ang="0">
                  <a:pos x="connsiteX1" y="connsiteY1"/>
                </a:cxn>
                <a:cxn ang="0">
                  <a:pos x="connsiteX2" y="connsiteY2"/>
                </a:cxn>
              </a:cxnLst>
              <a:rect l="l" t="t" r="r" b="b"/>
              <a:pathLst>
                <a:path w="2720" h="1023">
                  <a:moveTo>
                    <a:pt x="1691" y="-1780"/>
                  </a:moveTo>
                  <a:cubicBezTo>
                    <a:pt x="686" y="-1626"/>
                    <a:pt x="-320" y="-1969"/>
                    <a:pt x="-1030" y="-2691"/>
                  </a:cubicBezTo>
                  <a:cubicBezTo>
                    <a:pt x="11" y="-2774"/>
                    <a:pt x="1100" y="-3022"/>
                    <a:pt x="1691" y="-1780"/>
                  </a:cubicBezTo>
                  <a:close/>
                </a:path>
              </a:pathLst>
            </a:custGeom>
            <a:solidFill>
              <a:srgbClr val="020202"/>
            </a:solidFill>
            <a:ln w="1171" cap="flat">
              <a:noFill/>
              <a:prstDash val="solid"/>
              <a:miter/>
            </a:ln>
          </p:spPr>
          <p:txBody>
            <a:bodyPr rtlCol="0" anchor="ctr"/>
            <a:lstStyle/>
            <a:p>
              <a:endParaRPr lang="es-CO"/>
            </a:p>
          </p:txBody>
        </p:sp>
        <p:sp>
          <p:nvSpPr>
            <p:cNvPr id="528" name="Freeform: Shape 527">
              <a:extLst>
                <a:ext uri="{FF2B5EF4-FFF2-40B4-BE49-F238E27FC236}">
                  <a16:creationId xmlns:a16="http://schemas.microsoft.com/office/drawing/2014/main" id="{C61F0D1A-389C-6291-2836-08C6D366C565}"/>
                </a:ext>
              </a:extLst>
            </p:cNvPr>
            <p:cNvSpPr/>
            <p:nvPr/>
          </p:nvSpPr>
          <p:spPr>
            <a:xfrm rot="19975584">
              <a:off x="12971242" y="6079010"/>
              <a:ext cx="2708" cy="1016"/>
            </a:xfrm>
            <a:custGeom>
              <a:avLst/>
              <a:gdLst>
                <a:gd name="connsiteX0" fmla="*/ 1679 w 2708"/>
                <a:gd name="connsiteY0" fmla="*/ -1787 h 1016"/>
                <a:gd name="connsiteX1" fmla="*/ -1030 w 2708"/>
                <a:gd name="connsiteY1" fmla="*/ -2710 h 1016"/>
                <a:gd name="connsiteX2" fmla="*/ 1679 w 2708"/>
                <a:gd name="connsiteY2" fmla="*/ -1787 h 1016"/>
              </a:gdLst>
              <a:ahLst/>
              <a:cxnLst>
                <a:cxn ang="0">
                  <a:pos x="connsiteX0" y="connsiteY0"/>
                </a:cxn>
                <a:cxn ang="0">
                  <a:pos x="connsiteX1" y="connsiteY1"/>
                </a:cxn>
                <a:cxn ang="0">
                  <a:pos x="connsiteX2" y="connsiteY2"/>
                </a:cxn>
              </a:cxnLst>
              <a:rect l="l" t="t" r="r" b="b"/>
              <a:pathLst>
                <a:path w="2708" h="1016">
                  <a:moveTo>
                    <a:pt x="1679" y="-1787"/>
                  </a:moveTo>
                  <a:cubicBezTo>
                    <a:pt x="686" y="-1633"/>
                    <a:pt x="-332" y="-1976"/>
                    <a:pt x="-1030" y="-2710"/>
                  </a:cubicBezTo>
                  <a:cubicBezTo>
                    <a:pt x="0" y="-2769"/>
                    <a:pt x="1088" y="-3005"/>
                    <a:pt x="1679" y="-1787"/>
                  </a:cubicBezTo>
                  <a:close/>
                </a:path>
              </a:pathLst>
            </a:custGeom>
            <a:solidFill>
              <a:srgbClr val="020202"/>
            </a:solidFill>
            <a:ln w="1171" cap="flat">
              <a:noFill/>
              <a:prstDash val="solid"/>
              <a:miter/>
            </a:ln>
          </p:spPr>
          <p:txBody>
            <a:bodyPr rtlCol="0" anchor="ctr"/>
            <a:lstStyle/>
            <a:p>
              <a:endParaRPr lang="es-CO"/>
            </a:p>
          </p:txBody>
        </p:sp>
        <p:sp>
          <p:nvSpPr>
            <p:cNvPr id="529" name="Freeform: Shape 528">
              <a:extLst>
                <a:ext uri="{FF2B5EF4-FFF2-40B4-BE49-F238E27FC236}">
                  <a16:creationId xmlns:a16="http://schemas.microsoft.com/office/drawing/2014/main" id="{62D6DC8A-07A9-375A-92B7-32B19573485B}"/>
                </a:ext>
              </a:extLst>
            </p:cNvPr>
            <p:cNvSpPr/>
            <p:nvPr/>
          </p:nvSpPr>
          <p:spPr>
            <a:xfrm rot="19975584">
              <a:off x="12973969" y="6078586"/>
              <a:ext cx="2696" cy="997"/>
            </a:xfrm>
            <a:custGeom>
              <a:avLst/>
              <a:gdLst>
                <a:gd name="connsiteX0" fmla="*/ 1667 w 2696"/>
                <a:gd name="connsiteY0" fmla="*/ -1797 h 997"/>
                <a:gd name="connsiteX1" fmla="*/ -1030 w 2696"/>
                <a:gd name="connsiteY1" fmla="*/ -2743 h 997"/>
                <a:gd name="connsiteX2" fmla="*/ 1667 w 2696"/>
                <a:gd name="connsiteY2" fmla="*/ -1797 h 997"/>
              </a:gdLst>
              <a:ahLst/>
              <a:cxnLst>
                <a:cxn ang="0">
                  <a:pos x="connsiteX0" y="connsiteY0"/>
                </a:cxn>
                <a:cxn ang="0">
                  <a:pos x="connsiteX1" y="connsiteY1"/>
                </a:cxn>
                <a:cxn ang="0">
                  <a:pos x="connsiteX2" y="connsiteY2"/>
                </a:cxn>
              </a:cxnLst>
              <a:rect l="l" t="t" r="r" b="b"/>
              <a:pathLst>
                <a:path w="2696" h="997">
                  <a:moveTo>
                    <a:pt x="1667" y="-1797"/>
                  </a:moveTo>
                  <a:cubicBezTo>
                    <a:pt x="674" y="-1666"/>
                    <a:pt x="-332" y="-2021"/>
                    <a:pt x="-1030" y="-2743"/>
                  </a:cubicBezTo>
                  <a:cubicBezTo>
                    <a:pt x="0" y="-2755"/>
                    <a:pt x="1076" y="-2980"/>
                    <a:pt x="1667" y="-1797"/>
                  </a:cubicBezTo>
                  <a:close/>
                </a:path>
              </a:pathLst>
            </a:custGeom>
            <a:solidFill>
              <a:srgbClr val="020202"/>
            </a:solidFill>
            <a:ln w="1171" cap="flat">
              <a:noFill/>
              <a:prstDash val="solid"/>
              <a:miter/>
            </a:ln>
          </p:spPr>
          <p:txBody>
            <a:bodyPr rtlCol="0" anchor="ctr"/>
            <a:lstStyle/>
            <a:p>
              <a:endParaRPr lang="es-CO"/>
            </a:p>
          </p:txBody>
        </p:sp>
        <p:sp>
          <p:nvSpPr>
            <p:cNvPr id="530" name="Freeform: Shape 529">
              <a:extLst>
                <a:ext uri="{FF2B5EF4-FFF2-40B4-BE49-F238E27FC236}">
                  <a16:creationId xmlns:a16="http://schemas.microsoft.com/office/drawing/2014/main" id="{D18969AD-6423-FD80-0180-7BE7E008013C}"/>
                </a:ext>
              </a:extLst>
            </p:cNvPr>
            <p:cNvSpPr/>
            <p:nvPr/>
          </p:nvSpPr>
          <p:spPr>
            <a:xfrm rot="19975584">
              <a:off x="12990820" y="6077093"/>
              <a:ext cx="1868" cy="933"/>
            </a:xfrm>
            <a:custGeom>
              <a:avLst/>
              <a:gdLst>
                <a:gd name="connsiteX0" fmla="*/ 839 w 1868"/>
                <a:gd name="connsiteY0" fmla="*/ -1850 h 933"/>
                <a:gd name="connsiteX1" fmla="*/ -1030 w 1868"/>
                <a:gd name="connsiteY1" fmla="*/ -2702 h 933"/>
                <a:gd name="connsiteX2" fmla="*/ 839 w 1868"/>
                <a:gd name="connsiteY2" fmla="*/ -1850 h 933"/>
              </a:gdLst>
              <a:ahLst/>
              <a:cxnLst>
                <a:cxn ang="0">
                  <a:pos x="connsiteX0" y="connsiteY0"/>
                </a:cxn>
                <a:cxn ang="0">
                  <a:pos x="connsiteX1" y="connsiteY1"/>
                </a:cxn>
                <a:cxn ang="0">
                  <a:pos x="connsiteX2" y="connsiteY2"/>
                </a:cxn>
              </a:cxnLst>
              <a:rect l="l" t="t" r="r" b="b"/>
              <a:pathLst>
                <a:path w="1868" h="933">
                  <a:moveTo>
                    <a:pt x="839" y="-1850"/>
                  </a:moveTo>
                  <a:cubicBezTo>
                    <a:pt x="106" y="-1755"/>
                    <a:pt x="-627" y="-2087"/>
                    <a:pt x="-1030" y="-2702"/>
                  </a:cubicBezTo>
                  <a:cubicBezTo>
                    <a:pt x="-284" y="-2926"/>
                    <a:pt x="520" y="-2560"/>
                    <a:pt x="839" y="-1850"/>
                  </a:cubicBezTo>
                  <a:close/>
                </a:path>
              </a:pathLst>
            </a:custGeom>
            <a:solidFill>
              <a:srgbClr val="020202"/>
            </a:solidFill>
            <a:ln w="1171" cap="flat">
              <a:noFill/>
              <a:prstDash val="solid"/>
              <a:miter/>
            </a:ln>
          </p:spPr>
          <p:txBody>
            <a:bodyPr rtlCol="0" anchor="ctr"/>
            <a:lstStyle/>
            <a:p>
              <a:endParaRPr lang="es-CO"/>
            </a:p>
          </p:txBody>
        </p:sp>
        <p:sp>
          <p:nvSpPr>
            <p:cNvPr id="531" name="Freeform: Shape 530">
              <a:extLst>
                <a:ext uri="{FF2B5EF4-FFF2-40B4-BE49-F238E27FC236}">
                  <a16:creationId xmlns:a16="http://schemas.microsoft.com/office/drawing/2014/main" id="{7EE43287-D039-EA82-2CAD-41D90B6A808A}"/>
                </a:ext>
              </a:extLst>
            </p:cNvPr>
            <p:cNvSpPr/>
            <p:nvPr/>
          </p:nvSpPr>
          <p:spPr>
            <a:xfrm rot="19975584">
              <a:off x="12992823" y="6077039"/>
              <a:ext cx="1821" cy="888"/>
            </a:xfrm>
            <a:custGeom>
              <a:avLst/>
              <a:gdLst>
                <a:gd name="connsiteX0" fmla="*/ 792 w 1821"/>
                <a:gd name="connsiteY0" fmla="*/ -1888 h 888"/>
                <a:gd name="connsiteX1" fmla="*/ -1030 w 1821"/>
                <a:gd name="connsiteY1" fmla="*/ -2740 h 888"/>
                <a:gd name="connsiteX2" fmla="*/ 792 w 1821"/>
                <a:gd name="connsiteY2" fmla="*/ -1888 h 888"/>
              </a:gdLst>
              <a:ahLst/>
              <a:cxnLst>
                <a:cxn ang="0">
                  <a:pos x="connsiteX0" y="connsiteY0"/>
                </a:cxn>
                <a:cxn ang="0">
                  <a:pos x="connsiteX1" y="connsiteY1"/>
                </a:cxn>
                <a:cxn ang="0">
                  <a:pos x="connsiteX2" y="connsiteY2"/>
                </a:cxn>
              </a:cxnLst>
              <a:rect l="l" t="t" r="r" b="b"/>
              <a:pathLst>
                <a:path w="1821" h="888">
                  <a:moveTo>
                    <a:pt x="792" y="-1888"/>
                  </a:moveTo>
                  <a:cubicBezTo>
                    <a:pt x="71" y="-1818"/>
                    <a:pt x="-627" y="-2137"/>
                    <a:pt x="-1030" y="-2740"/>
                  </a:cubicBezTo>
                  <a:cubicBezTo>
                    <a:pt x="-308" y="-2870"/>
                    <a:pt x="426" y="-2527"/>
                    <a:pt x="792" y="-1888"/>
                  </a:cubicBezTo>
                  <a:close/>
                </a:path>
              </a:pathLst>
            </a:custGeom>
            <a:solidFill>
              <a:srgbClr val="020202"/>
            </a:solidFill>
            <a:ln w="1171" cap="flat">
              <a:noFill/>
              <a:prstDash val="solid"/>
              <a:miter/>
            </a:ln>
          </p:spPr>
          <p:txBody>
            <a:bodyPr rtlCol="0" anchor="ctr"/>
            <a:lstStyle/>
            <a:p>
              <a:endParaRPr lang="es-CO"/>
            </a:p>
          </p:txBody>
        </p:sp>
        <p:sp>
          <p:nvSpPr>
            <p:cNvPr id="532" name="Freeform: Shape 531">
              <a:extLst>
                <a:ext uri="{FF2B5EF4-FFF2-40B4-BE49-F238E27FC236}">
                  <a16:creationId xmlns:a16="http://schemas.microsoft.com/office/drawing/2014/main" id="{888F04A1-794C-5C32-D657-B7142068EDF8}"/>
                </a:ext>
              </a:extLst>
            </p:cNvPr>
            <p:cNvSpPr/>
            <p:nvPr/>
          </p:nvSpPr>
          <p:spPr>
            <a:xfrm rot="19975584">
              <a:off x="12999466" y="6076697"/>
              <a:ext cx="1833" cy="997"/>
            </a:xfrm>
            <a:custGeom>
              <a:avLst/>
              <a:gdLst>
                <a:gd name="connsiteX0" fmla="*/ 804 w 1833"/>
                <a:gd name="connsiteY0" fmla="*/ -1776 h 997"/>
                <a:gd name="connsiteX1" fmla="*/ -1030 w 1833"/>
                <a:gd name="connsiteY1" fmla="*/ -2734 h 997"/>
                <a:gd name="connsiteX2" fmla="*/ 804 w 1833"/>
                <a:gd name="connsiteY2" fmla="*/ -1776 h 997"/>
              </a:gdLst>
              <a:ahLst/>
              <a:cxnLst>
                <a:cxn ang="0">
                  <a:pos x="connsiteX0" y="connsiteY0"/>
                </a:cxn>
                <a:cxn ang="0">
                  <a:pos x="connsiteX1" y="connsiteY1"/>
                </a:cxn>
                <a:cxn ang="0">
                  <a:pos x="connsiteX2" y="connsiteY2"/>
                </a:cxn>
              </a:cxnLst>
              <a:rect l="l" t="t" r="r" b="b"/>
              <a:pathLst>
                <a:path w="1833" h="997">
                  <a:moveTo>
                    <a:pt x="804" y="-1776"/>
                  </a:moveTo>
                  <a:cubicBezTo>
                    <a:pt x="59" y="-1717"/>
                    <a:pt x="-651" y="-2084"/>
                    <a:pt x="-1030" y="-2734"/>
                  </a:cubicBezTo>
                  <a:cubicBezTo>
                    <a:pt x="-202" y="-2841"/>
                    <a:pt x="520" y="-2734"/>
                    <a:pt x="804" y="-1776"/>
                  </a:cubicBezTo>
                  <a:close/>
                </a:path>
              </a:pathLst>
            </a:custGeom>
            <a:solidFill>
              <a:srgbClr val="020202"/>
            </a:solidFill>
            <a:ln w="1171" cap="flat">
              <a:noFill/>
              <a:prstDash val="solid"/>
              <a:miter/>
            </a:ln>
          </p:spPr>
          <p:txBody>
            <a:bodyPr rtlCol="0" anchor="ctr"/>
            <a:lstStyle/>
            <a:p>
              <a:endParaRPr lang="es-CO"/>
            </a:p>
          </p:txBody>
        </p:sp>
        <p:sp>
          <p:nvSpPr>
            <p:cNvPr id="533" name="Freeform: Shape 532">
              <a:extLst>
                <a:ext uri="{FF2B5EF4-FFF2-40B4-BE49-F238E27FC236}">
                  <a16:creationId xmlns:a16="http://schemas.microsoft.com/office/drawing/2014/main" id="{508AFA13-9F88-D5B4-2175-8A72A120790F}"/>
                </a:ext>
              </a:extLst>
            </p:cNvPr>
            <p:cNvSpPr/>
            <p:nvPr/>
          </p:nvSpPr>
          <p:spPr>
            <a:xfrm rot="19975584">
              <a:off x="13010500" y="6076897"/>
              <a:ext cx="1774" cy="959"/>
            </a:xfrm>
            <a:custGeom>
              <a:avLst/>
              <a:gdLst>
                <a:gd name="connsiteX0" fmla="*/ 745 w 1774"/>
                <a:gd name="connsiteY0" fmla="*/ -1809 h 959"/>
                <a:gd name="connsiteX1" fmla="*/ -1030 w 1774"/>
                <a:gd name="connsiteY1" fmla="*/ -2767 h 959"/>
                <a:gd name="connsiteX2" fmla="*/ 745 w 1774"/>
                <a:gd name="connsiteY2" fmla="*/ -1809 h 959"/>
              </a:gdLst>
              <a:ahLst/>
              <a:cxnLst>
                <a:cxn ang="0">
                  <a:pos x="connsiteX0" y="connsiteY0"/>
                </a:cxn>
                <a:cxn ang="0">
                  <a:pos x="connsiteX1" y="connsiteY1"/>
                </a:cxn>
                <a:cxn ang="0">
                  <a:pos x="connsiteX2" y="connsiteY2"/>
                </a:cxn>
              </a:cxnLst>
              <a:rect l="l" t="t" r="r" b="b"/>
              <a:pathLst>
                <a:path w="1774" h="959">
                  <a:moveTo>
                    <a:pt x="745" y="-1809"/>
                  </a:moveTo>
                  <a:cubicBezTo>
                    <a:pt x="23" y="-1785"/>
                    <a:pt x="-651" y="-2152"/>
                    <a:pt x="-1030" y="-2767"/>
                  </a:cubicBezTo>
                  <a:cubicBezTo>
                    <a:pt x="-261" y="-2779"/>
                    <a:pt x="425" y="-2649"/>
                    <a:pt x="745" y="-1809"/>
                  </a:cubicBezTo>
                  <a:close/>
                </a:path>
              </a:pathLst>
            </a:custGeom>
            <a:solidFill>
              <a:srgbClr val="020202"/>
            </a:solidFill>
            <a:ln w="1171" cap="flat">
              <a:noFill/>
              <a:prstDash val="solid"/>
              <a:miter/>
            </a:ln>
          </p:spPr>
          <p:txBody>
            <a:bodyPr rtlCol="0" anchor="ctr"/>
            <a:lstStyle/>
            <a:p>
              <a:endParaRPr lang="es-CO"/>
            </a:p>
          </p:txBody>
        </p:sp>
        <p:sp>
          <p:nvSpPr>
            <p:cNvPr id="534" name="Freeform: Shape 533">
              <a:extLst>
                <a:ext uri="{FF2B5EF4-FFF2-40B4-BE49-F238E27FC236}">
                  <a16:creationId xmlns:a16="http://schemas.microsoft.com/office/drawing/2014/main" id="{56B15721-1EE7-AA43-5567-E742CF6EA950}"/>
                </a:ext>
              </a:extLst>
            </p:cNvPr>
            <p:cNvSpPr/>
            <p:nvPr/>
          </p:nvSpPr>
          <p:spPr>
            <a:xfrm rot="19975584">
              <a:off x="13012438" y="6076921"/>
              <a:ext cx="1786" cy="1002"/>
            </a:xfrm>
            <a:custGeom>
              <a:avLst/>
              <a:gdLst>
                <a:gd name="connsiteX0" fmla="*/ 757 w 1786"/>
                <a:gd name="connsiteY0" fmla="*/ -1766 h 1002"/>
                <a:gd name="connsiteX1" fmla="*/ -1030 w 1786"/>
                <a:gd name="connsiteY1" fmla="*/ -2759 h 1002"/>
                <a:gd name="connsiteX2" fmla="*/ 757 w 1786"/>
                <a:gd name="connsiteY2" fmla="*/ -1766 h 1002"/>
              </a:gdLst>
              <a:ahLst/>
              <a:cxnLst>
                <a:cxn ang="0">
                  <a:pos x="connsiteX0" y="connsiteY0"/>
                </a:cxn>
                <a:cxn ang="0">
                  <a:pos x="connsiteX1" y="connsiteY1"/>
                </a:cxn>
                <a:cxn ang="0">
                  <a:pos x="connsiteX2" y="connsiteY2"/>
                </a:cxn>
              </a:cxnLst>
              <a:rect l="l" t="t" r="r" b="b"/>
              <a:pathLst>
                <a:path w="1786" h="1002">
                  <a:moveTo>
                    <a:pt x="757" y="-1766"/>
                  </a:moveTo>
                  <a:cubicBezTo>
                    <a:pt x="23" y="-1742"/>
                    <a:pt x="-663" y="-2120"/>
                    <a:pt x="-1030" y="-2759"/>
                  </a:cubicBezTo>
                  <a:cubicBezTo>
                    <a:pt x="-225" y="-2807"/>
                    <a:pt x="485" y="-2677"/>
                    <a:pt x="757" y="-1766"/>
                  </a:cubicBezTo>
                  <a:close/>
                </a:path>
              </a:pathLst>
            </a:custGeom>
            <a:solidFill>
              <a:srgbClr val="020202"/>
            </a:solidFill>
            <a:ln w="1171" cap="flat">
              <a:noFill/>
              <a:prstDash val="solid"/>
              <a:miter/>
            </a:ln>
          </p:spPr>
          <p:txBody>
            <a:bodyPr rtlCol="0" anchor="ctr"/>
            <a:lstStyle/>
            <a:p>
              <a:endParaRPr lang="es-CO"/>
            </a:p>
          </p:txBody>
        </p:sp>
        <p:sp>
          <p:nvSpPr>
            <p:cNvPr id="535" name="Freeform: Shape 534">
              <a:extLst>
                <a:ext uri="{FF2B5EF4-FFF2-40B4-BE49-F238E27FC236}">
                  <a16:creationId xmlns:a16="http://schemas.microsoft.com/office/drawing/2014/main" id="{E0C534B8-6DA0-A396-B30A-E19DDEE84F7B}"/>
                </a:ext>
              </a:extLst>
            </p:cNvPr>
            <p:cNvSpPr/>
            <p:nvPr/>
          </p:nvSpPr>
          <p:spPr>
            <a:xfrm rot="19975584">
              <a:off x="13019495" y="6077234"/>
              <a:ext cx="1785" cy="965"/>
            </a:xfrm>
            <a:custGeom>
              <a:avLst/>
              <a:gdLst>
                <a:gd name="connsiteX0" fmla="*/ 756 w 1785"/>
                <a:gd name="connsiteY0" fmla="*/ -1804 h 965"/>
                <a:gd name="connsiteX1" fmla="*/ -1030 w 1785"/>
                <a:gd name="connsiteY1" fmla="*/ -2762 h 965"/>
                <a:gd name="connsiteX2" fmla="*/ 756 w 1785"/>
                <a:gd name="connsiteY2" fmla="*/ -1804 h 965"/>
              </a:gdLst>
              <a:ahLst/>
              <a:cxnLst>
                <a:cxn ang="0">
                  <a:pos x="connsiteX0" y="connsiteY0"/>
                </a:cxn>
                <a:cxn ang="0">
                  <a:pos x="connsiteX1" y="connsiteY1"/>
                </a:cxn>
                <a:cxn ang="0">
                  <a:pos x="connsiteX2" y="connsiteY2"/>
                </a:cxn>
              </a:cxnLst>
              <a:rect l="l" t="t" r="r" b="b"/>
              <a:pathLst>
                <a:path w="1785" h="965">
                  <a:moveTo>
                    <a:pt x="756" y="-1804"/>
                  </a:moveTo>
                  <a:cubicBezTo>
                    <a:pt x="35" y="-1769"/>
                    <a:pt x="-663" y="-2135"/>
                    <a:pt x="-1030" y="-2762"/>
                  </a:cubicBezTo>
                  <a:cubicBezTo>
                    <a:pt x="-237" y="-2798"/>
                    <a:pt x="461" y="-2668"/>
                    <a:pt x="756" y="-1804"/>
                  </a:cubicBezTo>
                  <a:close/>
                </a:path>
              </a:pathLst>
            </a:custGeom>
            <a:solidFill>
              <a:srgbClr val="020202"/>
            </a:solidFill>
            <a:ln w="1171" cap="flat">
              <a:noFill/>
              <a:prstDash val="solid"/>
              <a:miter/>
            </a:ln>
          </p:spPr>
          <p:txBody>
            <a:bodyPr rtlCol="0" anchor="ctr"/>
            <a:lstStyle/>
            <a:p>
              <a:endParaRPr lang="es-CO"/>
            </a:p>
          </p:txBody>
        </p:sp>
        <p:sp>
          <p:nvSpPr>
            <p:cNvPr id="536" name="Freeform: Shape 535">
              <a:extLst>
                <a:ext uri="{FF2B5EF4-FFF2-40B4-BE49-F238E27FC236}">
                  <a16:creationId xmlns:a16="http://schemas.microsoft.com/office/drawing/2014/main" id="{514F5CF0-3FB0-FA2E-9089-F7C30DF5E4FA}"/>
                </a:ext>
              </a:extLst>
            </p:cNvPr>
            <p:cNvSpPr/>
            <p:nvPr/>
          </p:nvSpPr>
          <p:spPr>
            <a:xfrm rot="19975584">
              <a:off x="13021408" y="6077269"/>
              <a:ext cx="1797" cy="996"/>
            </a:xfrm>
            <a:custGeom>
              <a:avLst/>
              <a:gdLst>
                <a:gd name="connsiteX0" fmla="*/ 768 w 1797"/>
                <a:gd name="connsiteY0" fmla="*/ -1773 h 996"/>
                <a:gd name="connsiteX1" fmla="*/ -1030 w 1797"/>
                <a:gd name="connsiteY1" fmla="*/ -2755 h 996"/>
                <a:gd name="connsiteX2" fmla="*/ 768 w 1797"/>
                <a:gd name="connsiteY2" fmla="*/ -1773 h 996"/>
              </a:gdLst>
              <a:ahLst/>
              <a:cxnLst>
                <a:cxn ang="0">
                  <a:pos x="connsiteX0" y="connsiteY0"/>
                </a:cxn>
                <a:cxn ang="0">
                  <a:pos x="connsiteX1" y="connsiteY1"/>
                </a:cxn>
                <a:cxn ang="0">
                  <a:pos x="connsiteX2" y="connsiteY2"/>
                </a:cxn>
              </a:cxnLst>
              <a:rect l="l" t="t" r="r" b="b"/>
              <a:pathLst>
                <a:path w="1797" h="996">
                  <a:moveTo>
                    <a:pt x="768" y="-1773"/>
                  </a:moveTo>
                  <a:cubicBezTo>
                    <a:pt x="35" y="-1738"/>
                    <a:pt x="-663" y="-2116"/>
                    <a:pt x="-1030" y="-2755"/>
                  </a:cubicBezTo>
                  <a:cubicBezTo>
                    <a:pt x="-178" y="-2814"/>
                    <a:pt x="532" y="-2696"/>
                    <a:pt x="768" y="-1773"/>
                  </a:cubicBezTo>
                  <a:close/>
                </a:path>
              </a:pathLst>
            </a:custGeom>
            <a:solidFill>
              <a:srgbClr val="020202"/>
            </a:solidFill>
            <a:ln w="1171" cap="flat">
              <a:noFill/>
              <a:prstDash val="solid"/>
              <a:miter/>
            </a:ln>
          </p:spPr>
          <p:txBody>
            <a:bodyPr rtlCol="0" anchor="ctr"/>
            <a:lstStyle/>
            <a:p>
              <a:endParaRPr lang="es-CO"/>
            </a:p>
          </p:txBody>
        </p:sp>
        <p:sp>
          <p:nvSpPr>
            <p:cNvPr id="537" name="Freeform: Shape 536">
              <a:extLst>
                <a:ext uri="{FF2B5EF4-FFF2-40B4-BE49-F238E27FC236}">
                  <a16:creationId xmlns:a16="http://schemas.microsoft.com/office/drawing/2014/main" id="{FCEA650E-F8DA-52C2-B1E2-0DF5D6FAD645}"/>
                </a:ext>
              </a:extLst>
            </p:cNvPr>
            <p:cNvSpPr/>
            <p:nvPr/>
          </p:nvSpPr>
          <p:spPr>
            <a:xfrm rot="19975584">
              <a:off x="13027785" y="6077900"/>
              <a:ext cx="1715" cy="1052"/>
            </a:xfrm>
            <a:custGeom>
              <a:avLst/>
              <a:gdLst>
                <a:gd name="connsiteX0" fmla="*/ 686 w 1715"/>
                <a:gd name="connsiteY0" fmla="*/ -1715 h 1052"/>
                <a:gd name="connsiteX1" fmla="*/ -1030 w 1715"/>
                <a:gd name="connsiteY1" fmla="*/ -2768 h 1052"/>
                <a:gd name="connsiteX2" fmla="*/ 686 w 1715"/>
                <a:gd name="connsiteY2" fmla="*/ -1715 h 1052"/>
              </a:gdLst>
              <a:ahLst/>
              <a:cxnLst>
                <a:cxn ang="0">
                  <a:pos x="connsiteX0" y="connsiteY0"/>
                </a:cxn>
                <a:cxn ang="0">
                  <a:pos x="connsiteX1" y="connsiteY1"/>
                </a:cxn>
                <a:cxn ang="0">
                  <a:pos x="connsiteX2" y="connsiteY2"/>
                </a:cxn>
              </a:cxnLst>
              <a:rect l="l" t="t" r="r" b="b"/>
              <a:pathLst>
                <a:path w="1715" h="1052">
                  <a:moveTo>
                    <a:pt x="686" y="-1715"/>
                  </a:moveTo>
                  <a:cubicBezTo>
                    <a:pt x="-36" y="-1726"/>
                    <a:pt x="-698" y="-2129"/>
                    <a:pt x="-1030" y="-2768"/>
                  </a:cubicBezTo>
                  <a:cubicBezTo>
                    <a:pt x="-249" y="-2756"/>
                    <a:pt x="449" y="-2602"/>
                    <a:pt x="686" y="-1715"/>
                  </a:cubicBezTo>
                  <a:close/>
                </a:path>
              </a:pathLst>
            </a:custGeom>
            <a:solidFill>
              <a:srgbClr val="020202"/>
            </a:solidFill>
            <a:ln w="1171" cap="flat">
              <a:noFill/>
              <a:prstDash val="solid"/>
              <a:miter/>
            </a:ln>
          </p:spPr>
          <p:txBody>
            <a:bodyPr rtlCol="0" anchor="ctr"/>
            <a:lstStyle/>
            <a:p>
              <a:endParaRPr lang="es-CO"/>
            </a:p>
          </p:txBody>
        </p:sp>
        <p:sp>
          <p:nvSpPr>
            <p:cNvPr id="538" name="Freeform: Shape 537">
              <a:extLst>
                <a:ext uri="{FF2B5EF4-FFF2-40B4-BE49-F238E27FC236}">
                  <a16:creationId xmlns:a16="http://schemas.microsoft.com/office/drawing/2014/main" id="{727870DF-BAFC-15C7-90C1-4898EA477792}"/>
                </a:ext>
              </a:extLst>
            </p:cNvPr>
            <p:cNvSpPr/>
            <p:nvPr/>
          </p:nvSpPr>
          <p:spPr>
            <a:xfrm rot="19975584">
              <a:off x="13058012" y="6083127"/>
              <a:ext cx="1691" cy="1076"/>
            </a:xfrm>
            <a:custGeom>
              <a:avLst/>
              <a:gdLst>
                <a:gd name="connsiteX0" fmla="*/ 662 w 1691"/>
                <a:gd name="connsiteY0" fmla="*/ -1691 h 1076"/>
                <a:gd name="connsiteX1" fmla="*/ -1030 w 1691"/>
                <a:gd name="connsiteY1" fmla="*/ -2768 h 1076"/>
                <a:gd name="connsiteX2" fmla="*/ 662 w 1691"/>
                <a:gd name="connsiteY2" fmla="*/ -1691 h 1076"/>
              </a:gdLst>
              <a:ahLst/>
              <a:cxnLst>
                <a:cxn ang="0">
                  <a:pos x="connsiteX0" y="connsiteY0"/>
                </a:cxn>
                <a:cxn ang="0">
                  <a:pos x="connsiteX1" y="connsiteY1"/>
                </a:cxn>
                <a:cxn ang="0">
                  <a:pos x="connsiteX2" y="connsiteY2"/>
                </a:cxn>
              </a:cxnLst>
              <a:rect l="l" t="t" r="r" b="b"/>
              <a:pathLst>
                <a:path w="1691" h="1076">
                  <a:moveTo>
                    <a:pt x="662" y="-1691"/>
                  </a:moveTo>
                  <a:cubicBezTo>
                    <a:pt x="-60" y="-1715"/>
                    <a:pt x="-698" y="-2129"/>
                    <a:pt x="-1030" y="-2768"/>
                  </a:cubicBezTo>
                  <a:cubicBezTo>
                    <a:pt x="-249" y="-2756"/>
                    <a:pt x="425" y="-2614"/>
                    <a:pt x="662" y="-1691"/>
                  </a:cubicBezTo>
                  <a:close/>
                </a:path>
              </a:pathLst>
            </a:custGeom>
            <a:solidFill>
              <a:srgbClr val="020202"/>
            </a:solidFill>
            <a:ln w="1171" cap="flat">
              <a:noFill/>
              <a:prstDash val="solid"/>
              <a:miter/>
            </a:ln>
          </p:spPr>
          <p:txBody>
            <a:bodyPr rtlCol="0" anchor="ctr"/>
            <a:lstStyle/>
            <a:p>
              <a:endParaRPr lang="es-CO"/>
            </a:p>
          </p:txBody>
        </p:sp>
        <p:sp>
          <p:nvSpPr>
            <p:cNvPr id="539" name="Freeform: Shape 538">
              <a:extLst>
                <a:ext uri="{FF2B5EF4-FFF2-40B4-BE49-F238E27FC236}">
                  <a16:creationId xmlns:a16="http://schemas.microsoft.com/office/drawing/2014/main" id="{E9CC9D62-38EF-1A8A-6BC5-4E5E9522B9E2}"/>
                </a:ext>
              </a:extLst>
            </p:cNvPr>
            <p:cNvSpPr/>
            <p:nvPr/>
          </p:nvSpPr>
          <p:spPr>
            <a:xfrm rot="19975584">
              <a:off x="13123247" y="6105107"/>
              <a:ext cx="863" cy="1017"/>
            </a:xfrm>
            <a:custGeom>
              <a:avLst/>
              <a:gdLst>
                <a:gd name="connsiteX0" fmla="*/ -166 w 863"/>
                <a:gd name="connsiteY0" fmla="*/ -1750 h 1017"/>
                <a:gd name="connsiteX1" fmla="*/ -1030 w 863"/>
                <a:gd name="connsiteY1" fmla="*/ -2768 h 1017"/>
                <a:gd name="connsiteX2" fmla="*/ -166 w 863"/>
                <a:gd name="connsiteY2" fmla="*/ -1750 h 1017"/>
              </a:gdLst>
              <a:ahLst/>
              <a:cxnLst>
                <a:cxn ang="0">
                  <a:pos x="connsiteX0" y="connsiteY0"/>
                </a:cxn>
                <a:cxn ang="0">
                  <a:pos x="connsiteX1" y="connsiteY1"/>
                </a:cxn>
                <a:cxn ang="0">
                  <a:pos x="connsiteX2" y="connsiteY2"/>
                </a:cxn>
              </a:cxnLst>
              <a:rect l="l" t="t" r="r" b="b"/>
              <a:pathLst>
                <a:path w="863" h="1017">
                  <a:moveTo>
                    <a:pt x="-166" y="-1750"/>
                  </a:moveTo>
                  <a:cubicBezTo>
                    <a:pt x="-651" y="-1857"/>
                    <a:pt x="-1006" y="-2271"/>
                    <a:pt x="-1030" y="-2768"/>
                  </a:cubicBezTo>
                  <a:cubicBezTo>
                    <a:pt x="-556" y="-2637"/>
                    <a:pt x="-213" y="-2235"/>
                    <a:pt x="-166" y="-1750"/>
                  </a:cubicBezTo>
                  <a:close/>
                </a:path>
              </a:pathLst>
            </a:custGeom>
            <a:solidFill>
              <a:srgbClr val="020202"/>
            </a:solidFill>
            <a:ln w="1171" cap="flat">
              <a:noFill/>
              <a:prstDash val="solid"/>
              <a:miter/>
            </a:ln>
          </p:spPr>
          <p:txBody>
            <a:bodyPr rtlCol="0" anchor="ctr"/>
            <a:lstStyle/>
            <a:p>
              <a:endParaRPr lang="es-CO"/>
            </a:p>
          </p:txBody>
        </p:sp>
        <p:sp>
          <p:nvSpPr>
            <p:cNvPr id="540" name="Freeform: Shape 539">
              <a:extLst>
                <a:ext uri="{FF2B5EF4-FFF2-40B4-BE49-F238E27FC236}">
                  <a16:creationId xmlns:a16="http://schemas.microsoft.com/office/drawing/2014/main" id="{CCC7A857-0824-C2FA-35C0-E7CB88698AC0}"/>
                </a:ext>
              </a:extLst>
            </p:cNvPr>
            <p:cNvSpPr/>
            <p:nvPr/>
          </p:nvSpPr>
          <p:spPr>
            <a:xfrm rot="19975584">
              <a:off x="13116904" y="6102474"/>
              <a:ext cx="922" cy="993"/>
            </a:xfrm>
            <a:custGeom>
              <a:avLst/>
              <a:gdLst>
                <a:gd name="connsiteX0" fmla="*/ -107 w 922"/>
                <a:gd name="connsiteY0" fmla="*/ -1774 h 993"/>
                <a:gd name="connsiteX1" fmla="*/ -1030 w 922"/>
                <a:gd name="connsiteY1" fmla="*/ -2768 h 993"/>
                <a:gd name="connsiteX2" fmla="*/ -107 w 922"/>
                <a:gd name="connsiteY2" fmla="*/ -1774 h 993"/>
              </a:gdLst>
              <a:ahLst/>
              <a:cxnLst>
                <a:cxn ang="0">
                  <a:pos x="connsiteX0" y="connsiteY0"/>
                </a:cxn>
                <a:cxn ang="0">
                  <a:pos x="connsiteX1" y="connsiteY1"/>
                </a:cxn>
                <a:cxn ang="0">
                  <a:pos x="connsiteX2" y="connsiteY2"/>
                </a:cxn>
              </a:cxnLst>
              <a:rect l="l" t="t" r="r" b="b"/>
              <a:pathLst>
                <a:path w="922" h="993">
                  <a:moveTo>
                    <a:pt x="-107" y="-1774"/>
                  </a:moveTo>
                  <a:cubicBezTo>
                    <a:pt x="-592" y="-1880"/>
                    <a:pt x="-958" y="-2271"/>
                    <a:pt x="-1030" y="-2768"/>
                  </a:cubicBezTo>
                  <a:cubicBezTo>
                    <a:pt x="-544" y="-2661"/>
                    <a:pt x="-178" y="-2271"/>
                    <a:pt x="-107" y="-1774"/>
                  </a:cubicBezTo>
                  <a:close/>
                </a:path>
              </a:pathLst>
            </a:custGeom>
            <a:solidFill>
              <a:srgbClr val="020202"/>
            </a:solidFill>
            <a:ln w="1171" cap="flat">
              <a:noFill/>
              <a:prstDash val="solid"/>
              <a:miter/>
            </a:ln>
          </p:spPr>
          <p:txBody>
            <a:bodyPr rtlCol="0" anchor="ctr"/>
            <a:lstStyle/>
            <a:p>
              <a:endParaRPr lang="es-CO"/>
            </a:p>
          </p:txBody>
        </p:sp>
        <p:sp>
          <p:nvSpPr>
            <p:cNvPr id="541" name="Freeform: Shape 540">
              <a:extLst>
                <a:ext uri="{FF2B5EF4-FFF2-40B4-BE49-F238E27FC236}">
                  <a16:creationId xmlns:a16="http://schemas.microsoft.com/office/drawing/2014/main" id="{DF704C90-56D5-1B7F-041E-F2136BAC9395}"/>
                </a:ext>
              </a:extLst>
            </p:cNvPr>
            <p:cNvSpPr/>
            <p:nvPr/>
          </p:nvSpPr>
          <p:spPr>
            <a:xfrm rot="19975584">
              <a:off x="13115753" y="6102043"/>
              <a:ext cx="910" cy="993"/>
            </a:xfrm>
            <a:custGeom>
              <a:avLst/>
              <a:gdLst>
                <a:gd name="connsiteX0" fmla="*/ -119 w 910"/>
                <a:gd name="connsiteY0" fmla="*/ -1774 h 993"/>
                <a:gd name="connsiteX1" fmla="*/ -1030 w 910"/>
                <a:gd name="connsiteY1" fmla="*/ -2768 h 993"/>
                <a:gd name="connsiteX2" fmla="*/ -119 w 910"/>
                <a:gd name="connsiteY2" fmla="*/ -1774 h 993"/>
              </a:gdLst>
              <a:ahLst/>
              <a:cxnLst>
                <a:cxn ang="0">
                  <a:pos x="connsiteX0" y="connsiteY0"/>
                </a:cxn>
                <a:cxn ang="0">
                  <a:pos x="connsiteX1" y="connsiteY1"/>
                </a:cxn>
                <a:cxn ang="0">
                  <a:pos x="connsiteX2" y="connsiteY2"/>
                </a:cxn>
              </a:cxnLst>
              <a:rect l="l" t="t" r="r" b="b"/>
              <a:pathLst>
                <a:path w="910" h="993">
                  <a:moveTo>
                    <a:pt x="-119" y="-1774"/>
                  </a:moveTo>
                  <a:cubicBezTo>
                    <a:pt x="-604" y="-1880"/>
                    <a:pt x="-959" y="-2283"/>
                    <a:pt x="-1030" y="-2768"/>
                  </a:cubicBezTo>
                  <a:cubicBezTo>
                    <a:pt x="-568" y="-2638"/>
                    <a:pt x="-213" y="-2247"/>
                    <a:pt x="-119" y="-1774"/>
                  </a:cubicBezTo>
                  <a:close/>
                </a:path>
              </a:pathLst>
            </a:custGeom>
            <a:solidFill>
              <a:srgbClr val="020202"/>
            </a:solidFill>
            <a:ln w="1171" cap="flat">
              <a:noFill/>
              <a:prstDash val="solid"/>
              <a:miter/>
            </a:ln>
          </p:spPr>
          <p:txBody>
            <a:bodyPr rtlCol="0" anchor="ctr"/>
            <a:lstStyle/>
            <a:p>
              <a:endParaRPr lang="es-CO"/>
            </a:p>
          </p:txBody>
        </p:sp>
        <p:sp>
          <p:nvSpPr>
            <p:cNvPr id="542" name="Freeform: Shape 541">
              <a:extLst>
                <a:ext uri="{FF2B5EF4-FFF2-40B4-BE49-F238E27FC236}">
                  <a16:creationId xmlns:a16="http://schemas.microsoft.com/office/drawing/2014/main" id="{737F204D-40E1-E9DE-6B20-5A96F1D61959}"/>
                </a:ext>
              </a:extLst>
            </p:cNvPr>
            <p:cNvSpPr/>
            <p:nvPr/>
          </p:nvSpPr>
          <p:spPr>
            <a:xfrm rot="19975584">
              <a:off x="13114603" y="6101626"/>
              <a:ext cx="887" cy="970"/>
            </a:xfrm>
            <a:custGeom>
              <a:avLst/>
              <a:gdLst>
                <a:gd name="connsiteX0" fmla="*/ -142 w 887"/>
                <a:gd name="connsiteY0" fmla="*/ -1798 h 970"/>
                <a:gd name="connsiteX1" fmla="*/ -1030 w 887"/>
                <a:gd name="connsiteY1" fmla="*/ -2768 h 970"/>
              </a:gdLst>
              <a:ahLst/>
              <a:cxnLst>
                <a:cxn ang="0">
                  <a:pos x="connsiteX0" y="connsiteY0"/>
                </a:cxn>
                <a:cxn ang="0">
                  <a:pos x="connsiteX1" y="connsiteY1"/>
                </a:cxn>
              </a:cxnLst>
              <a:rect l="l" t="t" r="r" b="b"/>
              <a:pathLst>
                <a:path w="887" h="970">
                  <a:moveTo>
                    <a:pt x="-142" y="-1798"/>
                  </a:moveTo>
                  <a:cubicBezTo>
                    <a:pt x="-604" y="-1916"/>
                    <a:pt x="-959" y="-2295"/>
                    <a:pt x="-1030" y="-2768"/>
                  </a:cubicBezTo>
                  <a:close/>
                </a:path>
              </a:pathLst>
            </a:custGeom>
            <a:solidFill>
              <a:srgbClr val="020202"/>
            </a:solidFill>
            <a:ln w="1171" cap="flat">
              <a:noFill/>
              <a:prstDash val="solid"/>
              <a:miter/>
            </a:ln>
          </p:spPr>
          <p:txBody>
            <a:bodyPr rtlCol="0" anchor="ctr"/>
            <a:lstStyle/>
            <a:p>
              <a:endParaRPr lang="es-CO"/>
            </a:p>
          </p:txBody>
        </p:sp>
        <p:sp>
          <p:nvSpPr>
            <p:cNvPr id="543" name="Freeform: Shape 542">
              <a:extLst>
                <a:ext uri="{FF2B5EF4-FFF2-40B4-BE49-F238E27FC236}">
                  <a16:creationId xmlns:a16="http://schemas.microsoft.com/office/drawing/2014/main" id="{B69002F1-75EA-4371-84AC-C4ACC641AC45}"/>
                </a:ext>
              </a:extLst>
            </p:cNvPr>
            <p:cNvSpPr/>
            <p:nvPr/>
          </p:nvSpPr>
          <p:spPr>
            <a:xfrm rot="19975584">
              <a:off x="13108243" y="6099035"/>
              <a:ext cx="934" cy="1005"/>
            </a:xfrm>
            <a:custGeom>
              <a:avLst/>
              <a:gdLst>
                <a:gd name="connsiteX0" fmla="*/ -95 w 934"/>
                <a:gd name="connsiteY0" fmla="*/ -1762 h 1005"/>
                <a:gd name="connsiteX1" fmla="*/ -1030 w 934"/>
                <a:gd name="connsiteY1" fmla="*/ -2768 h 1005"/>
                <a:gd name="connsiteX2" fmla="*/ -95 w 934"/>
                <a:gd name="connsiteY2" fmla="*/ -1762 h 1005"/>
              </a:gdLst>
              <a:ahLst/>
              <a:cxnLst>
                <a:cxn ang="0">
                  <a:pos x="connsiteX0" y="connsiteY0"/>
                </a:cxn>
                <a:cxn ang="0">
                  <a:pos x="connsiteX1" y="connsiteY1"/>
                </a:cxn>
                <a:cxn ang="0">
                  <a:pos x="connsiteX2" y="connsiteY2"/>
                </a:cxn>
              </a:cxnLst>
              <a:rect l="l" t="t" r="r" b="b"/>
              <a:pathLst>
                <a:path w="934" h="1005">
                  <a:moveTo>
                    <a:pt x="-95" y="-1762"/>
                  </a:moveTo>
                  <a:cubicBezTo>
                    <a:pt x="-592" y="-1869"/>
                    <a:pt x="-959" y="-2271"/>
                    <a:pt x="-1030" y="-2768"/>
                  </a:cubicBezTo>
                  <a:cubicBezTo>
                    <a:pt x="-533" y="-2661"/>
                    <a:pt x="-166" y="-2259"/>
                    <a:pt x="-95" y="-1762"/>
                  </a:cubicBezTo>
                  <a:close/>
                </a:path>
              </a:pathLst>
            </a:custGeom>
            <a:solidFill>
              <a:srgbClr val="020202"/>
            </a:solidFill>
            <a:ln w="1171" cap="flat">
              <a:noFill/>
              <a:prstDash val="solid"/>
              <a:miter/>
            </a:ln>
          </p:spPr>
          <p:txBody>
            <a:bodyPr rtlCol="0" anchor="ctr"/>
            <a:lstStyle/>
            <a:p>
              <a:endParaRPr lang="es-CO"/>
            </a:p>
          </p:txBody>
        </p:sp>
        <p:sp>
          <p:nvSpPr>
            <p:cNvPr id="544" name="Freeform: Shape 543">
              <a:extLst>
                <a:ext uri="{FF2B5EF4-FFF2-40B4-BE49-F238E27FC236}">
                  <a16:creationId xmlns:a16="http://schemas.microsoft.com/office/drawing/2014/main" id="{67400B40-0034-70D0-7E2C-F8D2A339EA6B}"/>
                </a:ext>
              </a:extLst>
            </p:cNvPr>
            <p:cNvSpPr/>
            <p:nvPr/>
          </p:nvSpPr>
          <p:spPr>
            <a:xfrm rot="19975584">
              <a:off x="13107116" y="6098636"/>
              <a:ext cx="898" cy="993"/>
            </a:xfrm>
            <a:custGeom>
              <a:avLst/>
              <a:gdLst>
                <a:gd name="connsiteX0" fmla="*/ -131 w 898"/>
                <a:gd name="connsiteY0" fmla="*/ -1774 h 993"/>
                <a:gd name="connsiteX1" fmla="*/ -1030 w 898"/>
                <a:gd name="connsiteY1" fmla="*/ -2768 h 993"/>
                <a:gd name="connsiteX2" fmla="*/ -131 w 898"/>
                <a:gd name="connsiteY2" fmla="*/ -1774 h 993"/>
              </a:gdLst>
              <a:ahLst/>
              <a:cxnLst>
                <a:cxn ang="0">
                  <a:pos x="connsiteX0" y="connsiteY0"/>
                </a:cxn>
                <a:cxn ang="0">
                  <a:pos x="connsiteX1" y="connsiteY1"/>
                </a:cxn>
                <a:cxn ang="0">
                  <a:pos x="connsiteX2" y="connsiteY2"/>
                </a:cxn>
              </a:cxnLst>
              <a:rect l="l" t="t" r="r" b="b"/>
              <a:pathLst>
                <a:path w="898" h="993">
                  <a:moveTo>
                    <a:pt x="-131" y="-1774"/>
                  </a:moveTo>
                  <a:cubicBezTo>
                    <a:pt x="-615" y="-1869"/>
                    <a:pt x="-982" y="-2271"/>
                    <a:pt x="-1030" y="-2768"/>
                  </a:cubicBezTo>
                  <a:cubicBezTo>
                    <a:pt x="-556" y="-2649"/>
                    <a:pt x="-201" y="-2259"/>
                    <a:pt x="-131" y="-1774"/>
                  </a:cubicBezTo>
                  <a:close/>
                </a:path>
              </a:pathLst>
            </a:custGeom>
            <a:solidFill>
              <a:srgbClr val="020202"/>
            </a:solidFill>
            <a:ln w="1171" cap="flat">
              <a:noFill/>
              <a:prstDash val="solid"/>
              <a:miter/>
            </a:ln>
          </p:spPr>
          <p:txBody>
            <a:bodyPr rtlCol="0" anchor="ctr"/>
            <a:lstStyle/>
            <a:p>
              <a:endParaRPr lang="es-CO"/>
            </a:p>
          </p:txBody>
        </p:sp>
        <p:sp>
          <p:nvSpPr>
            <p:cNvPr id="545" name="Freeform: Shape 544">
              <a:extLst>
                <a:ext uri="{FF2B5EF4-FFF2-40B4-BE49-F238E27FC236}">
                  <a16:creationId xmlns:a16="http://schemas.microsoft.com/office/drawing/2014/main" id="{F1E0B776-380D-578D-46C6-8EDE60823E38}"/>
                </a:ext>
              </a:extLst>
            </p:cNvPr>
            <p:cNvSpPr/>
            <p:nvPr/>
          </p:nvSpPr>
          <p:spPr>
            <a:xfrm rot="19975584">
              <a:off x="13105960" y="6098182"/>
              <a:ext cx="875" cy="969"/>
            </a:xfrm>
            <a:custGeom>
              <a:avLst/>
              <a:gdLst>
                <a:gd name="connsiteX0" fmla="*/ -154 w 875"/>
                <a:gd name="connsiteY0" fmla="*/ -1798 h 969"/>
                <a:gd name="connsiteX1" fmla="*/ -1030 w 875"/>
                <a:gd name="connsiteY1" fmla="*/ -2768 h 969"/>
              </a:gdLst>
              <a:ahLst/>
              <a:cxnLst>
                <a:cxn ang="0">
                  <a:pos x="connsiteX0" y="connsiteY0"/>
                </a:cxn>
                <a:cxn ang="0">
                  <a:pos x="connsiteX1" y="connsiteY1"/>
                </a:cxn>
              </a:cxnLst>
              <a:rect l="l" t="t" r="r" b="b"/>
              <a:pathLst>
                <a:path w="875" h="969">
                  <a:moveTo>
                    <a:pt x="-154" y="-1798"/>
                  </a:moveTo>
                  <a:cubicBezTo>
                    <a:pt x="-627" y="-1892"/>
                    <a:pt x="-982" y="-2283"/>
                    <a:pt x="-1030" y="-2768"/>
                  </a:cubicBezTo>
                  <a:close/>
                </a:path>
              </a:pathLst>
            </a:custGeom>
            <a:solidFill>
              <a:srgbClr val="020202"/>
            </a:solidFill>
            <a:ln w="1171" cap="flat">
              <a:noFill/>
              <a:prstDash val="solid"/>
              <a:miter/>
            </a:ln>
          </p:spPr>
          <p:txBody>
            <a:bodyPr rtlCol="0" anchor="ctr"/>
            <a:lstStyle/>
            <a:p>
              <a:endParaRPr lang="es-CO"/>
            </a:p>
          </p:txBody>
        </p:sp>
        <p:sp>
          <p:nvSpPr>
            <p:cNvPr id="546" name="Freeform: Shape 545">
              <a:extLst>
                <a:ext uri="{FF2B5EF4-FFF2-40B4-BE49-F238E27FC236}">
                  <a16:creationId xmlns:a16="http://schemas.microsoft.com/office/drawing/2014/main" id="{D12436FC-A073-6E73-8F5F-8802D62B3D64}"/>
                </a:ext>
              </a:extLst>
            </p:cNvPr>
            <p:cNvSpPr/>
            <p:nvPr/>
          </p:nvSpPr>
          <p:spPr>
            <a:xfrm rot="19975584">
              <a:off x="13101226" y="6096643"/>
              <a:ext cx="910" cy="898"/>
            </a:xfrm>
            <a:custGeom>
              <a:avLst/>
              <a:gdLst>
                <a:gd name="connsiteX0" fmla="*/ -119 w 910"/>
                <a:gd name="connsiteY0" fmla="*/ -1869 h 898"/>
                <a:gd name="connsiteX1" fmla="*/ -1030 w 910"/>
                <a:gd name="connsiteY1" fmla="*/ -2768 h 898"/>
              </a:gdLst>
              <a:ahLst/>
              <a:cxnLst>
                <a:cxn ang="0">
                  <a:pos x="connsiteX0" y="connsiteY0"/>
                </a:cxn>
                <a:cxn ang="0">
                  <a:pos x="connsiteX1" y="connsiteY1"/>
                </a:cxn>
              </a:cxnLst>
              <a:rect l="l" t="t" r="r" b="b"/>
              <a:pathLst>
                <a:path w="910" h="898">
                  <a:moveTo>
                    <a:pt x="-119" y="-1869"/>
                  </a:moveTo>
                  <a:cubicBezTo>
                    <a:pt x="-592" y="-1927"/>
                    <a:pt x="-959" y="-2294"/>
                    <a:pt x="-1030" y="-2768"/>
                  </a:cubicBezTo>
                  <a:close/>
                </a:path>
              </a:pathLst>
            </a:custGeom>
            <a:solidFill>
              <a:srgbClr val="020202"/>
            </a:solidFill>
            <a:ln w="1171" cap="flat">
              <a:noFill/>
              <a:prstDash val="solid"/>
              <a:miter/>
            </a:ln>
          </p:spPr>
          <p:txBody>
            <a:bodyPr rtlCol="0" anchor="ctr"/>
            <a:lstStyle/>
            <a:p>
              <a:endParaRPr lang="es-CO"/>
            </a:p>
          </p:txBody>
        </p:sp>
        <p:sp>
          <p:nvSpPr>
            <p:cNvPr id="547" name="Freeform: Shape 546">
              <a:extLst>
                <a:ext uri="{FF2B5EF4-FFF2-40B4-BE49-F238E27FC236}">
                  <a16:creationId xmlns:a16="http://schemas.microsoft.com/office/drawing/2014/main" id="{CA5BA3A7-252B-F33D-C70A-0880A569E66E}"/>
                </a:ext>
              </a:extLst>
            </p:cNvPr>
            <p:cNvSpPr/>
            <p:nvPr/>
          </p:nvSpPr>
          <p:spPr>
            <a:xfrm rot="19975584">
              <a:off x="13090162" y="6092538"/>
              <a:ext cx="922" cy="1005"/>
            </a:xfrm>
            <a:custGeom>
              <a:avLst/>
              <a:gdLst>
                <a:gd name="connsiteX0" fmla="*/ -107 w 922"/>
                <a:gd name="connsiteY0" fmla="*/ -1762 h 1005"/>
                <a:gd name="connsiteX1" fmla="*/ -1030 w 922"/>
                <a:gd name="connsiteY1" fmla="*/ -2768 h 1005"/>
                <a:gd name="connsiteX2" fmla="*/ -107 w 922"/>
                <a:gd name="connsiteY2" fmla="*/ -1762 h 1005"/>
              </a:gdLst>
              <a:ahLst/>
              <a:cxnLst>
                <a:cxn ang="0">
                  <a:pos x="connsiteX0" y="connsiteY0"/>
                </a:cxn>
                <a:cxn ang="0">
                  <a:pos x="connsiteX1" y="connsiteY1"/>
                </a:cxn>
                <a:cxn ang="0">
                  <a:pos x="connsiteX2" y="connsiteY2"/>
                </a:cxn>
              </a:cxnLst>
              <a:rect l="l" t="t" r="r" b="b"/>
              <a:pathLst>
                <a:path w="922" h="1005">
                  <a:moveTo>
                    <a:pt x="-107" y="-1762"/>
                  </a:moveTo>
                  <a:cubicBezTo>
                    <a:pt x="-604" y="-1845"/>
                    <a:pt x="-982" y="-2259"/>
                    <a:pt x="-1030" y="-2768"/>
                  </a:cubicBezTo>
                  <a:cubicBezTo>
                    <a:pt x="-544" y="-2661"/>
                    <a:pt x="-166" y="-2259"/>
                    <a:pt x="-107" y="-1762"/>
                  </a:cubicBezTo>
                  <a:close/>
                </a:path>
              </a:pathLst>
            </a:custGeom>
            <a:solidFill>
              <a:srgbClr val="020202"/>
            </a:solidFill>
            <a:ln w="1171" cap="flat">
              <a:noFill/>
              <a:prstDash val="solid"/>
              <a:miter/>
            </a:ln>
          </p:spPr>
          <p:txBody>
            <a:bodyPr rtlCol="0" anchor="ctr"/>
            <a:lstStyle/>
            <a:p>
              <a:endParaRPr lang="es-CO"/>
            </a:p>
          </p:txBody>
        </p:sp>
        <p:sp>
          <p:nvSpPr>
            <p:cNvPr id="548" name="Freeform: Shape 547">
              <a:extLst>
                <a:ext uri="{FF2B5EF4-FFF2-40B4-BE49-F238E27FC236}">
                  <a16:creationId xmlns:a16="http://schemas.microsoft.com/office/drawing/2014/main" id="{6EE6945F-10EB-5287-2BE0-3295C9607863}"/>
                </a:ext>
              </a:extLst>
            </p:cNvPr>
            <p:cNvSpPr/>
            <p:nvPr/>
          </p:nvSpPr>
          <p:spPr>
            <a:xfrm rot="19975584">
              <a:off x="13089008" y="6092107"/>
              <a:ext cx="910" cy="993"/>
            </a:xfrm>
            <a:custGeom>
              <a:avLst/>
              <a:gdLst>
                <a:gd name="connsiteX0" fmla="*/ -119 w 910"/>
                <a:gd name="connsiteY0" fmla="*/ -1774 h 993"/>
                <a:gd name="connsiteX1" fmla="*/ -1030 w 910"/>
                <a:gd name="connsiteY1" fmla="*/ -2768 h 993"/>
                <a:gd name="connsiteX2" fmla="*/ -119 w 910"/>
                <a:gd name="connsiteY2" fmla="*/ -1774 h 993"/>
              </a:gdLst>
              <a:ahLst/>
              <a:cxnLst>
                <a:cxn ang="0">
                  <a:pos x="connsiteX0" y="connsiteY0"/>
                </a:cxn>
                <a:cxn ang="0">
                  <a:pos x="connsiteX1" y="connsiteY1"/>
                </a:cxn>
                <a:cxn ang="0">
                  <a:pos x="connsiteX2" y="connsiteY2"/>
                </a:cxn>
              </a:cxnLst>
              <a:rect l="l" t="t" r="r" b="b"/>
              <a:pathLst>
                <a:path w="910" h="993">
                  <a:moveTo>
                    <a:pt x="-119" y="-1774"/>
                  </a:moveTo>
                  <a:cubicBezTo>
                    <a:pt x="-615" y="-1857"/>
                    <a:pt x="-994" y="-2271"/>
                    <a:pt x="-1030" y="-2768"/>
                  </a:cubicBezTo>
                  <a:cubicBezTo>
                    <a:pt x="-556" y="-2649"/>
                    <a:pt x="-201" y="-2259"/>
                    <a:pt x="-119" y="-1774"/>
                  </a:cubicBezTo>
                  <a:close/>
                </a:path>
              </a:pathLst>
            </a:custGeom>
            <a:solidFill>
              <a:srgbClr val="020202"/>
            </a:solidFill>
            <a:ln w="1171" cap="flat">
              <a:noFill/>
              <a:prstDash val="solid"/>
              <a:miter/>
            </a:ln>
          </p:spPr>
          <p:txBody>
            <a:bodyPr rtlCol="0" anchor="ctr"/>
            <a:lstStyle/>
            <a:p>
              <a:endParaRPr lang="es-CO"/>
            </a:p>
          </p:txBody>
        </p:sp>
        <p:sp>
          <p:nvSpPr>
            <p:cNvPr id="549" name="Freeform: Shape 548">
              <a:extLst>
                <a:ext uri="{FF2B5EF4-FFF2-40B4-BE49-F238E27FC236}">
                  <a16:creationId xmlns:a16="http://schemas.microsoft.com/office/drawing/2014/main" id="{8F27E13B-8846-2C37-B9E5-33DCE7D97ABB}"/>
                </a:ext>
              </a:extLst>
            </p:cNvPr>
            <p:cNvSpPr/>
            <p:nvPr/>
          </p:nvSpPr>
          <p:spPr>
            <a:xfrm rot="19975584">
              <a:off x="13087858" y="6091690"/>
              <a:ext cx="887" cy="970"/>
            </a:xfrm>
            <a:custGeom>
              <a:avLst/>
              <a:gdLst>
                <a:gd name="connsiteX0" fmla="*/ -142 w 887"/>
                <a:gd name="connsiteY0" fmla="*/ -1798 h 970"/>
                <a:gd name="connsiteX1" fmla="*/ -1030 w 887"/>
                <a:gd name="connsiteY1" fmla="*/ -2768 h 970"/>
                <a:gd name="connsiteX2" fmla="*/ -142 w 887"/>
                <a:gd name="connsiteY2" fmla="*/ -1798 h 970"/>
              </a:gdLst>
              <a:ahLst/>
              <a:cxnLst>
                <a:cxn ang="0">
                  <a:pos x="connsiteX0" y="connsiteY0"/>
                </a:cxn>
                <a:cxn ang="0">
                  <a:pos x="connsiteX1" y="connsiteY1"/>
                </a:cxn>
                <a:cxn ang="0">
                  <a:pos x="connsiteX2" y="connsiteY2"/>
                </a:cxn>
              </a:cxnLst>
              <a:rect l="l" t="t" r="r" b="b"/>
              <a:pathLst>
                <a:path w="887" h="970">
                  <a:moveTo>
                    <a:pt x="-142" y="-1798"/>
                  </a:moveTo>
                  <a:cubicBezTo>
                    <a:pt x="-616" y="-1892"/>
                    <a:pt x="-982" y="-2283"/>
                    <a:pt x="-1030" y="-2768"/>
                  </a:cubicBezTo>
                  <a:cubicBezTo>
                    <a:pt x="-580" y="-2626"/>
                    <a:pt x="-237" y="-2259"/>
                    <a:pt x="-142" y="-1798"/>
                  </a:cubicBezTo>
                  <a:close/>
                </a:path>
              </a:pathLst>
            </a:custGeom>
            <a:solidFill>
              <a:srgbClr val="020202"/>
            </a:solidFill>
            <a:ln w="1171" cap="flat">
              <a:noFill/>
              <a:prstDash val="solid"/>
              <a:miter/>
            </a:ln>
          </p:spPr>
          <p:txBody>
            <a:bodyPr rtlCol="0" anchor="ctr"/>
            <a:lstStyle/>
            <a:p>
              <a:endParaRPr lang="es-CO"/>
            </a:p>
          </p:txBody>
        </p:sp>
        <p:sp>
          <p:nvSpPr>
            <p:cNvPr id="550" name="Freeform: Shape 549">
              <a:extLst>
                <a:ext uri="{FF2B5EF4-FFF2-40B4-BE49-F238E27FC236}">
                  <a16:creationId xmlns:a16="http://schemas.microsoft.com/office/drawing/2014/main" id="{B0E2029F-B088-E231-79A5-7B4009E24392}"/>
                </a:ext>
              </a:extLst>
            </p:cNvPr>
            <p:cNvSpPr/>
            <p:nvPr/>
          </p:nvSpPr>
          <p:spPr>
            <a:xfrm rot="19975584">
              <a:off x="13080305" y="6088719"/>
              <a:ext cx="958" cy="993"/>
            </a:xfrm>
            <a:custGeom>
              <a:avLst/>
              <a:gdLst>
                <a:gd name="connsiteX0" fmla="*/ -71 w 958"/>
                <a:gd name="connsiteY0" fmla="*/ -1774 h 993"/>
                <a:gd name="connsiteX1" fmla="*/ -1030 w 958"/>
                <a:gd name="connsiteY1" fmla="*/ -2768 h 993"/>
                <a:gd name="connsiteX2" fmla="*/ -71 w 958"/>
                <a:gd name="connsiteY2" fmla="*/ -1774 h 993"/>
              </a:gdLst>
              <a:ahLst/>
              <a:cxnLst>
                <a:cxn ang="0">
                  <a:pos x="connsiteX0" y="connsiteY0"/>
                </a:cxn>
                <a:cxn ang="0">
                  <a:pos x="connsiteX1" y="connsiteY1"/>
                </a:cxn>
                <a:cxn ang="0">
                  <a:pos x="connsiteX2" y="connsiteY2"/>
                </a:cxn>
              </a:cxnLst>
              <a:rect l="l" t="t" r="r" b="b"/>
              <a:pathLst>
                <a:path w="958" h="993">
                  <a:moveTo>
                    <a:pt x="-71" y="-1774"/>
                  </a:moveTo>
                  <a:cubicBezTo>
                    <a:pt x="-568" y="-1869"/>
                    <a:pt x="-958" y="-2271"/>
                    <a:pt x="-1030" y="-2768"/>
                  </a:cubicBezTo>
                  <a:cubicBezTo>
                    <a:pt x="-533" y="-2673"/>
                    <a:pt x="-142" y="-2271"/>
                    <a:pt x="-71" y="-1774"/>
                  </a:cubicBezTo>
                  <a:close/>
                </a:path>
              </a:pathLst>
            </a:custGeom>
            <a:solidFill>
              <a:srgbClr val="020202"/>
            </a:solidFill>
            <a:ln w="1171" cap="flat">
              <a:noFill/>
              <a:prstDash val="solid"/>
              <a:miter/>
            </a:ln>
          </p:spPr>
          <p:txBody>
            <a:bodyPr rtlCol="0" anchor="ctr"/>
            <a:lstStyle/>
            <a:p>
              <a:endParaRPr lang="es-CO"/>
            </a:p>
          </p:txBody>
        </p:sp>
        <p:sp>
          <p:nvSpPr>
            <p:cNvPr id="551" name="Freeform: Shape 550">
              <a:extLst>
                <a:ext uri="{FF2B5EF4-FFF2-40B4-BE49-F238E27FC236}">
                  <a16:creationId xmlns:a16="http://schemas.microsoft.com/office/drawing/2014/main" id="{D0781016-55E6-F4FB-6EE8-6C07492CBB88}"/>
                </a:ext>
              </a:extLst>
            </p:cNvPr>
            <p:cNvSpPr/>
            <p:nvPr/>
          </p:nvSpPr>
          <p:spPr>
            <a:xfrm rot="19975584">
              <a:off x="13079141" y="6088320"/>
              <a:ext cx="946" cy="981"/>
            </a:xfrm>
            <a:custGeom>
              <a:avLst/>
              <a:gdLst>
                <a:gd name="connsiteX0" fmla="*/ -83 w 946"/>
                <a:gd name="connsiteY0" fmla="*/ -1786 h 981"/>
                <a:gd name="connsiteX1" fmla="*/ -1030 w 946"/>
                <a:gd name="connsiteY1" fmla="*/ -2768 h 981"/>
                <a:gd name="connsiteX2" fmla="*/ -83 w 946"/>
                <a:gd name="connsiteY2" fmla="*/ -1786 h 981"/>
              </a:gdLst>
              <a:ahLst/>
              <a:cxnLst>
                <a:cxn ang="0">
                  <a:pos x="connsiteX0" y="connsiteY0"/>
                </a:cxn>
                <a:cxn ang="0">
                  <a:pos x="connsiteX1" y="connsiteY1"/>
                </a:cxn>
                <a:cxn ang="0">
                  <a:pos x="connsiteX2" y="connsiteY2"/>
                </a:cxn>
              </a:cxnLst>
              <a:rect l="l" t="t" r="r" b="b"/>
              <a:pathLst>
                <a:path w="946" h="981">
                  <a:moveTo>
                    <a:pt x="-83" y="-1786"/>
                  </a:moveTo>
                  <a:cubicBezTo>
                    <a:pt x="-592" y="-1857"/>
                    <a:pt x="-982" y="-2259"/>
                    <a:pt x="-1030" y="-2768"/>
                  </a:cubicBezTo>
                  <a:cubicBezTo>
                    <a:pt x="-533" y="-2673"/>
                    <a:pt x="-154" y="-2282"/>
                    <a:pt x="-83" y="-1786"/>
                  </a:cubicBezTo>
                  <a:close/>
                </a:path>
              </a:pathLst>
            </a:custGeom>
            <a:solidFill>
              <a:srgbClr val="020202"/>
            </a:solidFill>
            <a:ln w="1171" cap="flat">
              <a:noFill/>
              <a:prstDash val="solid"/>
              <a:miter/>
            </a:ln>
          </p:spPr>
          <p:txBody>
            <a:bodyPr rtlCol="0" anchor="ctr"/>
            <a:lstStyle/>
            <a:p>
              <a:endParaRPr lang="es-CO"/>
            </a:p>
          </p:txBody>
        </p:sp>
        <p:sp>
          <p:nvSpPr>
            <p:cNvPr id="552" name="Freeform: Shape 551">
              <a:extLst>
                <a:ext uri="{FF2B5EF4-FFF2-40B4-BE49-F238E27FC236}">
                  <a16:creationId xmlns:a16="http://schemas.microsoft.com/office/drawing/2014/main" id="{8A9EE316-19BC-7B12-EA86-A779991D2F8D}"/>
                </a:ext>
              </a:extLst>
            </p:cNvPr>
            <p:cNvSpPr/>
            <p:nvPr/>
          </p:nvSpPr>
          <p:spPr>
            <a:xfrm rot="19975584">
              <a:off x="13077960" y="6087937"/>
              <a:ext cx="958" cy="970"/>
            </a:xfrm>
            <a:custGeom>
              <a:avLst/>
              <a:gdLst>
                <a:gd name="connsiteX0" fmla="*/ -71 w 958"/>
                <a:gd name="connsiteY0" fmla="*/ -1798 h 970"/>
                <a:gd name="connsiteX1" fmla="*/ -1030 w 958"/>
                <a:gd name="connsiteY1" fmla="*/ -2768 h 970"/>
                <a:gd name="connsiteX2" fmla="*/ -71 w 958"/>
                <a:gd name="connsiteY2" fmla="*/ -1798 h 970"/>
              </a:gdLst>
              <a:ahLst/>
              <a:cxnLst>
                <a:cxn ang="0">
                  <a:pos x="connsiteX0" y="connsiteY0"/>
                </a:cxn>
                <a:cxn ang="0">
                  <a:pos x="connsiteX1" y="connsiteY1"/>
                </a:cxn>
                <a:cxn ang="0">
                  <a:pos x="connsiteX2" y="connsiteY2"/>
                </a:cxn>
              </a:cxnLst>
              <a:rect l="l" t="t" r="r" b="b"/>
              <a:pathLst>
                <a:path w="958" h="970">
                  <a:moveTo>
                    <a:pt x="-71" y="-1798"/>
                  </a:moveTo>
                  <a:cubicBezTo>
                    <a:pt x="-568" y="-1880"/>
                    <a:pt x="-947" y="-2271"/>
                    <a:pt x="-1030" y="-2768"/>
                  </a:cubicBezTo>
                  <a:cubicBezTo>
                    <a:pt x="-533" y="-2685"/>
                    <a:pt x="-154" y="-2294"/>
                    <a:pt x="-71" y="-1798"/>
                  </a:cubicBezTo>
                  <a:close/>
                </a:path>
              </a:pathLst>
            </a:custGeom>
            <a:solidFill>
              <a:srgbClr val="020202"/>
            </a:solidFill>
            <a:ln w="1171" cap="flat">
              <a:noFill/>
              <a:prstDash val="solid"/>
              <a:miter/>
            </a:ln>
          </p:spPr>
          <p:txBody>
            <a:bodyPr rtlCol="0" anchor="ctr"/>
            <a:lstStyle/>
            <a:p>
              <a:endParaRPr lang="es-CO"/>
            </a:p>
          </p:txBody>
        </p:sp>
        <p:sp>
          <p:nvSpPr>
            <p:cNvPr id="553" name="Freeform: Shape 552">
              <a:extLst>
                <a:ext uri="{FF2B5EF4-FFF2-40B4-BE49-F238E27FC236}">
                  <a16:creationId xmlns:a16="http://schemas.microsoft.com/office/drawing/2014/main" id="{FF7DF8B4-6B4A-21B6-ABA1-1A4A4C6ABA9B}"/>
                </a:ext>
              </a:extLst>
            </p:cNvPr>
            <p:cNvSpPr/>
            <p:nvPr/>
          </p:nvSpPr>
          <p:spPr>
            <a:xfrm rot="19975584">
              <a:off x="13026508" y="6077811"/>
              <a:ext cx="1029" cy="816"/>
            </a:xfrm>
            <a:custGeom>
              <a:avLst/>
              <a:gdLst>
                <a:gd name="connsiteX0" fmla="*/ 0 w 1029"/>
                <a:gd name="connsiteY0" fmla="*/ -1951 h 816"/>
                <a:gd name="connsiteX1" fmla="*/ -1030 w 1029"/>
                <a:gd name="connsiteY1" fmla="*/ -2768 h 816"/>
                <a:gd name="connsiteX2" fmla="*/ 0 w 1029"/>
                <a:gd name="connsiteY2" fmla="*/ -1951 h 816"/>
              </a:gdLst>
              <a:ahLst/>
              <a:cxnLst>
                <a:cxn ang="0">
                  <a:pos x="connsiteX0" y="connsiteY0"/>
                </a:cxn>
                <a:cxn ang="0">
                  <a:pos x="connsiteX1" y="connsiteY1"/>
                </a:cxn>
                <a:cxn ang="0">
                  <a:pos x="connsiteX2" y="connsiteY2"/>
                </a:cxn>
              </a:cxnLst>
              <a:rect l="l" t="t" r="r" b="b"/>
              <a:pathLst>
                <a:path w="1029" h="816">
                  <a:moveTo>
                    <a:pt x="0" y="-1951"/>
                  </a:moveTo>
                  <a:cubicBezTo>
                    <a:pt x="-485" y="-1951"/>
                    <a:pt x="-911" y="-2295"/>
                    <a:pt x="-1030" y="-2768"/>
                  </a:cubicBezTo>
                  <a:cubicBezTo>
                    <a:pt x="-568" y="-2697"/>
                    <a:pt x="-166" y="-2389"/>
                    <a:pt x="0" y="-1951"/>
                  </a:cubicBezTo>
                  <a:close/>
                </a:path>
              </a:pathLst>
            </a:custGeom>
            <a:solidFill>
              <a:srgbClr val="020202"/>
            </a:solidFill>
            <a:ln w="1171" cap="flat">
              <a:noFill/>
              <a:prstDash val="solid"/>
              <a:miter/>
            </a:ln>
          </p:spPr>
          <p:txBody>
            <a:bodyPr rtlCol="0" anchor="ctr"/>
            <a:lstStyle/>
            <a:p>
              <a:endParaRPr lang="es-CO"/>
            </a:p>
          </p:txBody>
        </p:sp>
        <p:sp>
          <p:nvSpPr>
            <p:cNvPr id="554" name="Freeform: Shape 553">
              <a:extLst>
                <a:ext uri="{FF2B5EF4-FFF2-40B4-BE49-F238E27FC236}">
                  <a16:creationId xmlns:a16="http://schemas.microsoft.com/office/drawing/2014/main" id="{40F62EF4-5E6A-DC6D-34C9-94312872DBBD}"/>
                </a:ext>
              </a:extLst>
            </p:cNvPr>
            <p:cNvSpPr/>
            <p:nvPr/>
          </p:nvSpPr>
          <p:spPr>
            <a:xfrm rot="19975584">
              <a:off x="13076795" y="6087586"/>
              <a:ext cx="969" cy="958"/>
            </a:xfrm>
            <a:custGeom>
              <a:avLst/>
              <a:gdLst>
                <a:gd name="connsiteX0" fmla="*/ -60 w 969"/>
                <a:gd name="connsiteY0" fmla="*/ -1809 h 958"/>
                <a:gd name="connsiteX1" fmla="*/ -1030 w 969"/>
                <a:gd name="connsiteY1" fmla="*/ -2768 h 958"/>
                <a:gd name="connsiteX2" fmla="*/ -60 w 969"/>
                <a:gd name="connsiteY2" fmla="*/ -1809 h 958"/>
              </a:gdLst>
              <a:ahLst/>
              <a:cxnLst>
                <a:cxn ang="0">
                  <a:pos x="connsiteX0" y="connsiteY0"/>
                </a:cxn>
                <a:cxn ang="0">
                  <a:pos x="connsiteX1" y="connsiteY1"/>
                </a:cxn>
                <a:cxn ang="0">
                  <a:pos x="connsiteX2" y="connsiteY2"/>
                </a:cxn>
              </a:cxnLst>
              <a:rect l="l" t="t" r="r" b="b"/>
              <a:pathLst>
                <a:path w="969" h="958">
                  <a:moveTo>
                    <a:pt x="-60" y="-1809"/>
                  </a:moveTo>
                  <a:cubicBezTo>
                    <a:pt x="-568" y="-1869"/>
                    <a:pt x="-958" y="-2259"/>
                    <a:pt x="-1030" y="-2768"/>
                  </a:cubicBezTo>
                  <a:cubicBezTo>
                    <a:pt x="-533" y="-2685"/>
                    <a:pt x="-142" y="-2306"/>
                    <a:pt x="-60" y="-1809"/>
                  </a:cubicBezTo>
                  <a:close/>
                </a:path>
              </a:pathLst>
            </a:custGeom>
            <a:solidFill>
              <a:srgbClr val="020202"/>
            </a:solidFill>
            <a:ln w="1171" cap="flat">
              <a:noFill/>
              <a:prstDash val="solid"/>
              <a:miter/>
            </a:ln>
          </p:spPr>
          <p:txBody>
            <a:bodyPr rtlCol="0" anchor="ctr"/>
            <a:lstStyle/>
            <a:p>
              <a:endParaRPr lang="es-CO"/>
            </a:p>
          </p:txBody>
        </p:sp>
        <p:sp>
          <p:nvSpPr>
            <p:cNvPr id="555" name="Freeform: Shape 554">
              <a:extLst>
                <a:ext uri="{FF2B5EF4-FFF2-40B4-BE49-F238E27FC236}">
                  <a16:creationId xmlns:a16="http://schemas.microsoft.com/office/drawing/2014/main" id="{291CC3BE-F16D-442C-3B0D-A9559D76B87D}"/>
                </a:ext>
              </a:extLst>
            </p:cNvPr>
            <p:cNvSpPr/>
            <p:nvPr/>
          </p:nvSpPr>
          <p:spPr>
            <a:xfrm rot="19975584">
              <a:off x="13075594" y="6087178"/>
              <a:ext cx="969" cy="970"/>
            </a:xfrm>
            <a:custGeom>
              <a:avLst/>
              <a:gdLst>
                <a:gd name="connsiteX0" fmla="*/ -60 w 969"/>
                <a:gd name="connsiteY0" fmla="*/ -1798 h 970"/>
                <a:gd name="connsiteX1" fmla="*/ -1030 w 969"/>
                <a:gd name="connsiteY1" fmla="*/ -2768 h 970"/>
                <a:gd name="connsiteX2" fmla="*/ -60 w 969"/>
                <a:gd name="connsiteY2" fmla="*/ -1798 h 970"/>
              </a:gdLst>
              <a:ahLst/>
              <a:cxnLst>
                <a:cxn ang="0">
                  <a:pos x="connsiteX0" y="connsiteY0"/>
                </a:cxn>
                <a:cxn ang="0">
                  <a:pos x="connsiteX1" y="connsiteY1"/>
                </a:cxn>
                <a:cxn ang="0">
                  <a:pos x="connsiteX2" y="connsiteY2"/>
                </a:cxn>
              </a:cxnLst>
              <a:rect l="l" t="t" r="r" b="b"/>
              <a:pathLst>
                <a:path w="969" h="970">
                  <a:moveTo>
                    <a:pt x="-60" y="-1798"/>
                  </a:moveTo>
                  <a:cubicBezTo>
                    <a:pt x="-556" y="-1880"/>
                    <a:pt x="-947" y="-2271"/>
                    <a:pt x="-1030" y="-2768"/>
                  </a:cubicBezTo>
                  <a:cubicBezTo>
                    <a:pt x="-533" y="-2685"/>
                    <a:pt x="-142" y="-2294"/>
                    <a:pt x="-60" y="-1798"/>
                  </a:cubicBezTo>
                  <a:close/>
                </a:path>
              </a:pathLst>
            </a:custGeom>
            <a:solidFill>
              <a:srgbClr val="020202"/>
            </a:solidFill>
            <a:ln w="1171" cap="flat">
              <a:noFill/>
              <a:prstDash val="solid"/>
              <a:miter/>
            </a:ln>
          </p:spPr>
          <p:txBody>
            <a:bodyPr rtlCol="0" anchor="ctr"/>
            <a:lstStyle/>
            <a:p>
              <a:endParaRPr lang="es-CO"/>
            </a:p>
          </p:txBody>
        </p:sp>
        <p:sp>
          <p:nvSpPr>
            <p:cNvPr id="556" name="Freeform: Shape 555">
              <a:extLst>
                <a:ext uri="{FF2B5EF4-FFF2-40B4-BE49-F238E27FC236}">
                  <a16:creationId xmlns:a16="http://schemas.microsoft.com/office/drawing/2014/main" id="{ABA49039-8E2C-2FB4-8EDB-7CBBA5A63E85}"/>
                </a:ext>
              </a:extLst>
            </p:cNvPr>
            <p:cNvSpPr/>
            <p:nvPr/>
          </p:nvSpPr>
          <p:spPr>
            <a:xfrm rot="19975584">
              <a:off x="13074408" y="6086811"/>
              <a:ext cx="981" cy="958"/>
            </a:xfrm>
            <a:custGeom>
              <a:avLst/>
              <a:gdLst>
                <a:gd name="connsiteX0" fmla="*/ -48 w 981"/>
                <a:gd name="connsiteY0" fmla="*/ -1809 h 958"/>
                <a:gd name="connsiteX1" fmla="*/ -1030 w 981"/>
                <a:gd name="connsiteY1" fmla="*/ -2768 h 958"/>
                <a:gd name="connsiteX2" fmla="*/ -48 w 981"/>
                <a:gd name="connsiteY2" fmla="*/ -1809 h 958"/>
              </a:gdLst>
              <a:ahLst/>
              <a:cxnLst>
                <a:cxn ang="0">
                  <a:pos x="connsiteX0" y="connsiteY0"/>
                </a:cxn>
                <a:cxn ang="0">
                  <a:pos x="connsiteX1" y="connsiteY1"/>
                </a:cxn>
                <a:cxn ang="0">
                  <a:pos x="connsiteX2" y="connsiteY2"/>
                </a:cxn>
              </a:cxnLst>
              <a:rect l="l" t="t" r="r" b="b"/>
              <a:pathLst>
                <a:path w="981" h="958">
                  <a:moveTo>
                    <a:pt x="-48" y="-1809"/>
                  </a:moveTo>
                  <a:cubicBezTo>
                    <a:pt x="-544" y="-1892"/>
                    <a:pt x="-935" y="-2271"/>
                    <a:pt x="-1030" y="-2768"/>
                  </a:cubicBezTo>
                  <a:cubicBezTo>
                    <a:pt x="-533" y="-2685"/>
                    <a:pt x="-142" y="-2306"/>
                    <a:pt x="-48" y="-1809"/>
                  </a:cubicBezTo>
                  <a:close/>
                </a:path>
              </a:pathLst>
            </a:custGeom>
            <a:solidFill>
              <a:srgbClr val="020202"/>
            </a:solidFill>
            <a:ln w="1171" cap="flat">
              <a:noFill/>
              <a:prstDash val="solid"/>
              <a:miter/>
            </a:ln>
          </p:spPr>
          <p:txBody>
            <a:bodyPr rtlCol="0" anchor="ctr"/>
            <a:lstStyle/>
            <a:p>
              <a:endParaRPr lang="es-CO"/>
            </a:p>
          </p:txBody>
        </p:sp>
        <p:sp>
          <p:nvSpPr>
            <p:cNvPr id="557" name="Freeform: Shape 556">
              <a:extLst>
                <a:ext uri="{FF2B5EF4-FFF2-40B4-BE49-F238E27FC236}">
                  <a16:creationId xmlns:a16="http://schemas.microsoft.com/office/drawing/2014/main" id="{84FB18A1-97A5-9C63-1A1F-4DD814FCAD97}"/>
                </a:ext>
              </a:extLst>
            </p:cNvPr>
            <p:cNvSpPr/>
            <p:nvPr/>
          </p:nvSpPr>
          <p:spPr>
            <a:xfrm rot="19975584">
              <a:off x="13073225" y="6086445"/>
              <a:ext cx="981" cy="958"/>
            </a:xfrm>
            <a:custGeom>
              <a:avLst/>
              <a:gdLst>
                <a:gd name="connsiteX0" fmla="*/ -48 w 981"/>
                <a:gd name="connsiteY0" fmla="*/ -1809 h 958"/>
                <a:gd name="connsiteX1" fmla="*/ -1030 w 981"/>
                <a:gd name="connsiteY1" fmla="*/ -2768 h 958"/>
                <a:gd name="connsiteX2" fmla="*/ -48 w 981"/>
                <a:gd name="connsiteY2" fmla="*/ -1809 h 958"/>
              </a:gdLst>
              <a:ahLst/>
              <a:cxnLst>
                <a:cxn ang="0">
                  <a:pos x="connsiteX0" y="connsiteY0"/>
                </a:cxn>
                <a:cxn ang="0">
                  <a:pos x="connsiteX1" y="connsiteY1"/>
                </a:cxn>
                <a:cxn ang="0">
                  <a:pos x="connsiteX2" y="connsiteY2"/>
                </a:cxn>
              </a:cxnLst>
              <a:rect l="l" t="t" r="r" b="b"/>
              <a:pathLst>
                <a:path w="981" h="958">
                  <a:moveTo>
                    <a:pt x="-48" y="-1809"/>
                  </a:moveTo>
                  <a:cubicBezTo>
                    <a:pt x="-556" y="-1869"/>
                    <a:pt x="-958" y="-2259"/>
                    <a:pt x="-1030" y="-2768"/>
                  </a:cubicBezTo>
                  <a:cubicBezTo>
                    <a:pt x="-533" y="-2685"/>
                    <a:pt x="-142" y="-2306"/>
                    <a:pt x="-48" y="-1809"/>
                  </a:cubicBezTo>
                  <a:close/>
                </a:path>
              </a:pathLst>
            </a:custGeom>
            <a:solidFill>
              <a:srgbClr val="020202"/>
            </a:solidFill>
            <a:ln w="1171" cap="flat">
              <a:noFill/>
              <a:prstDash val="solid"/>
              <a:miter/>
            </a:ln>
          </p:spPr>
          <p:txBody>
            <a:bodyPr rtlCol="0" anchor="ctr"/>
            <a:lstStyle/>
            <a:p>
              <a:endParaRPr lang="es-CO"/>
            </a:p>
          </p:txBody>
        </p:sp>
        <p:sp>
          <p:nvSpPr>
            <p:cNvPr id="558" name="Freeform: Shape 557">
              <a:extLst>
                <a:ext uri="{FF2B5EF4-FFF2-40B4-BE49-F238E27FC236}">
                  <a16:creationId xmlns:a16="http://schemas.microsoft.com/office/drawing/2014/main" id="{9D24063B-CFF2-F09F-0A59-5A6D8D2247BC}"/>
                </a:ext>
              </a:extLst>
            </p:cNvPr>
            <p:cNvSpPr/>
            <p:nvPr/>
          </p:nvSpPr>
          <p:spPr>
            <a:xfrm rot="19975584">
              <a:off x="13065401" y="6084465"/>
              <a:ext cx="969" cy="875"/>
            </a:xfrm>
            <a:custGeom>
              <a:avLst/>
              <a:gdLst>
                <a:gd name="connsiteX0" fmla="*/ -60 w 969"/>
                <a:gd name="connsiteY0" fmla="*/ -1892 h 875"/>
                <a:gd name="connsiteX1" fmla="*/ -1030 w 969"/>
                <a:gd name="connsiteY1" fmla="*/ -2768 h 875"/>
              </a:gdLst>
              <a:ahLst/>
              <a:cxnLst>
                <a:cxn ang="0">
                  <a:pos x="connsiteX0" y="connsiteY0"/>
                </a:cxn>
                <a:cxn ang="0">
                  <a:pos x="connsiteX1" y="connsiteY1"/>
                </a:cxn>
              </a:cxnLst>
              <a:rect l="l" t="t" r="r" b="b"/>
              <a:pathLst>
                <a:path w="969" h="875">
                  <a:moveTo>
                    <a:pt x="-60" y="-1892"/>
                  </a:moveTo>
                  <a:cubicBezTo>
                    <a:pt x="-544" y="-1940"/>
                    <a:pt x="-935" y="-2294"/>
                    <a:pt x="-1030" y="-2768"/>
                  </a:cubicBezTo>
                  <a:close/>
                </a:path>
              </a:pathLst>
            </a:custGeom>
            <a:solidFill>
              <a:srgbClr val="020202"/>
            </a:solidFill>
            <a:ln w="1171" cap="flat">
              <a:noFill/>
              <a:prstDash val="solid"/>
              <a:miter/>
            </a:ln>
          </p:spPr>
          <p:txBody>
            <a:bodyPr rtlCol="0" anchor="ctr"/>
            <a:lstStyle/>
            <a:p>
              <a:endParaRPr lang="es-CO"/>
            </a:p>
          </p:txBody>
        </p:sp>
        <p:sp>
          <p:nvSpPr>
            <p:cNvPr id="559" name="Freeform: Shape 558">
              <a:extLst>
                <a:ext uri="{FF2B5EF4-FFF2-40B4-BE49-F238E27FC236}">
                  <a16:creationId xmlns:a16="http://schemas.microsoft.com/office/drawing/2014/main" id="{999009F3-AA71-2C6D-45AA-2F16AD1653DC}"/>
                </a:ext>
              </a:extLst>
            </p:cNvPr>
            <p:cNvSpPr/>
            <p:nvPr/>
          </p:nvSpPr>
          <p:spPr>
            <a:xfrm rot="19975584">
              <a:off x="13064240" y="6084130"/>
              <a:ext cx="1017" cy="887"/>
            </a:xfrm>
            <a:custGeom>
              <a:avLst/>
              <a:gdLst>
                <a:gd name="connsiteX0" fmla="*/ -12 w 1017"/>
                <a:gd name="connsiteY0" fmla="*/ -1880 h 887"/>
                <a:gd name="connsiteX1" fmla="*/ -1030 w 1017"/>
                <a:gd name="connsiteY1" fmla="*/ -2768 h 887"/>
                <a:gd name="connsiteX2" fmla="*/ -12 w 1017"/>
                <a:gd name="connsiteY2" fmla="*/ -1880 h 887"/>
              </a:gdLst>
              <a:ahLst/>
              <a:cxnLst>
                <a:cxn ang="0">
                  <a:pos x="connsiteX0" y="connsiteY0"/>
                </a:cxn>
                <a:cxn ang="0">
                  <a:pos x="connsiteX1" y="connsiteY1"/>
                </a:cxn>
                <a:cxn ang="0">
                  <a:pos x="connsiteX2" y="connsiteY2"/>
                </a:cxn>
              </a:cxnLst>
              <a:rect l="l" t="t" r="r" b="b"/>
              <a:pathLst>
                <a:path w="1017" h="887">
                  <a:moveTo>
                    <a:pt x="-12" y="-1880"/>
                  </a:moveTo>
                  <a:cubicBezTo>
                    <a:pt x="-509" y="-1940"/>
                    <a:pt x="-911" y="-2283"/>
                    <a:pt x="-1030" y="-2768"/>
                  </a:cubicBezTo>
                  <a:cubicBezTo>
                    <a:pt x="-533" y="-2708"/>
                    <a:pt x="-131" y="-2365"/>
                    <a:pt x="-12" y="-1880"/>
                  </a:cubicBezTo>
                  <a:close/>
                </a:path>
              </a:pathLst>
            </a:custGeom>
            <a:solidFill>
              <a:srgbClr val="020202"/>
            </a:solidFill>
            <a:ln w="1171" cap="flat">
              <a:noFill/>
              <a:prstDash val="solid"/>
              <a:miter/>
            </a:ln>
          </p:spPr>
          <p:txBody>
            <a:bodyPr rtlCol="0" anchor="ctr"/>
            <a:lstStyle/>
            <a:p>
              <a:endParaRPr lang="es-CO"/>
            </a:p>
          </p:txBody>
        </p:sp>
        <p:sp>
          <p:nvSpPr>
            <p:cNvPr id="560" name="Freeform: Shape 559">
              <a:extLst>
                <a:ext uri="{FF2B5EF4-FFF2-40B4-BE49-F238E27FC236}">
                  <a16:creationId xmlns:a16="http://schemas.microsoft.com/office/drawing/2014/main" id="{FB8F4611-C885-14ED-E471-6779D245F441}"/>
                </a:ext>
              </a:extLst>
            </p:cNvPr>
            <p:cNvSpPr/>
            <p:nvPr/>
          </p:nvSpPr>
          <p:spPr>
            <a:xfrm rot="19975584">
              <a:off x="13059855" y="6083426"/>
              <a:ext cx="1040" cy="827"/>
            </a:xfrm>
            <a:custGeom>
              <a:avLst/>
              <a:gdLst>
                <a:gd name="connsiteX0" fmla="*/ 11 w 1040"/>
                <a:gd name="connsiteY0" fmla="*/ -1940 h 827"/>
                <a:gd name="connsiteX1" fmla="*/ -1030 w 1040"/>
                <a:gd name="connsiteY1" fmla="*/ -2768 h 827"/>
                <a:gd name="connsiteX2" fmla="*/ 11 w 1040"/>
                <a:gd name="connsiteY2" fmla="*/ -1940 h 827"/>
              </a:gdLst>
              <a:ahLst/>
              <a:cxnLst>
                <a:cxn ang="0">
                  <a:pos x="connsiteX0" y="connsiteY0"/>
                </a:cxn>
                <a:cxn ang="0">
                  <a:pos x="connsiteX1" y="connsiteY1"/>
                </a:cxn>
                <a:cxn ang="0">
                  <a:pos x="connsiteX2" y="connsiteY2"/>
                </a:cxn>
              </a:cxnLst>
              <a:rect l="l" t="t" r="r" b="b"/>
              <a:pathLst>
                <a:path w="1040" h="827">
                  <a:moveTo>
                    <a:pt x="11" y="-1940"/>
                  </a:moveTo>
                  <a:cubicBezTo>
                    <a:pt x="-485" y="-1951"/>
                    <a:pt x="-911" y="-2283"/>
                    <a:pt x="-1030" y="-2768"/>
                  </a:cubicBezTo>
                  <a:cubicBezTo>
                    <a:pt x="-544" y="-2732"/>
                    <a:pt x="-131" y="-2401"/>
                    <a:pt x="11" y="-1940"/>
                  </a:cubicBezTo>
                  <a:close/>
                </a:path>
              </a:pathLst>
            </a:custGeom>
            <a:solidFill>
              <a:srgbClr val="020202"/>
            </a:solidFill>
            <a:ln w="1171" cap="flat">
              <a:noFill/>
              <a:prstDash val="solid"/>
              <a:miter/>
            </a:ln>
          </p:spPr>
          <p:txBody>
            <a:bodyPr rtlCol="0" anchor="ctr"/>
            <a:lstStyle/>
            <a:p>
              <a:endParaRPr lang="es-CO"/>
            </a:p>
          </p:txBody>
        </p:sp>
        <p:sp>
          <p:nvSpPr>
            <p:cNvPr id="561" name="Freeform: Shape 560">
              <a:extLst>
                <a:ext uri="{FF2B5EF4-FFF2-40B4-BE49-F238E27FC236}">
                  <a16:creationId xmlns:a16="http://schemas.microsoft.com/office/drawing/2014/main" id="{4D1253BC-77B4-27E3-1358-8E73867B97B1}"/>
                </a:ext>
              </a:extLst>
            </p:cNvPr>
            <p:cNvSpPr/>
            <p:nvPr/>
          </p:nvSpPr>
          <p:spPr>
            <a:xfrm rot="19975584">
              <a:off x="13056717" y="6083037"/>
              <a:ext cx="1040" cy="816"/>
            </a:xfrm>
            <a:custGeom>
              <a:avLst/>
              <a:gdLst>
                <a:gd name="connsiteX0" fmla="*/ 11 w 1040"/>
                <a:gd name="connsiteY0" fmla="*/ -1951 h 816"/>
                <a:gd name="connsiteX1" fmla="*/ -1030 w 1040"/>
                <a:gd name="connsiteY1" fmla="*/ -2768 h 816"/>
                <a:gd name="connsiteX2" fmla="*/ 11 w 1040"/>
                <a:gd name="connsiteY2" fmla="*/ -1951 h 816"/>
              </a:gdLst>
              <a:ahLst/>
              <a:cxnLst>
                <a:cxn ang="0">
                  <a:pos x="connsiteX0" y="connsiteY0"/>
                </a:cxn>
                <a:cxn ang="0">
                  <a:pos x="connsiteX1" y="connsiteY1"/>
                </a:cxn>
                <a:cxn ang="0">
                  <a:pos x="connsiteX2" y="connsiteY2"/>
                </a:cxn>
              </a:cxnLst>
              <a:rect l="l" t="t" r="r" b="b"/>
              <a:pathLst>
                <a:path w="1040" h="816">
                  <a:moveTo>
                    <a:pt x="11" y="-1951"/>
                  </a:moveTo>
                  <a:cubicBezTo>
                    <a:pt x="-485" y="-1951"/>
                    <a:pt x="-911" y="-2283"/>
                    <a:pt x="-1030" y="-2768"/>
                  </a:cubicBezTo>
                  <a:cubicBezTo>
                    <a:pt x="-556" y="-2708"/>
                    <a:pt x="-154" y="-2401"/>
                    <a:pt x="11" y="-1951"/>
                  </a:cubicBezTo>
                  <a:close/>
                </a:path>
              </a:pathLst>
            </a:custGeom>
            <a:solidFill>
              <a:srgbClr val="020202"/>
            </a:solidFill>
            <a:ln w="1171" cap="flat">
              <a:noFill/>
              <a:prstDash val="solid"/>
              <a:miter/>
            </a:ln>
          </p:spPr>
          <p:txBody>
            <a:bodyPr rtlCol="0" anchor="ctr"/>
            <a:lstStyle/>
            <a:p>
              <a:endParaRPr lang="es-CO"/>
            </a:p>
          </p:txBody>
        </p:sp>
        <p:sp>
          <p:nvSpPr>
            <p:cNvPr id="562" name="Freeform: Shape 561">
              <a:extLst>
                <a:ext uri="{FF2B5EF4-FFF2-40B4-BE49-F238E27FC236}">
                  <a16:creationId xmlns:a16="http://schemas.microsoft.com/office/drawing/2014/main" id="{9CC8316A-63C6-7384-AB44-4AA531E84277}"/>
                </a:ext>
              </a:extLst>
            </p:cNvPr>
            <p:cNvSpPr/>
            <p:nvPr/>
          </p:nvSpPr>
          <p:spPr>
            <a:xfrm rot="19975584">
              <a:off x="13048903" y="6081112"/>
              <a:ext cx="981" cy="875"/>
            </a:xfrm>
            <a:custGeom>
              <a:avLst/>
              <a:gdLst>
                <a:gd name="connsiteX0" fmla="*/ -48 w 981"/>
                <a:gd name="connsiteY0" fmla="*/ -1892 h 875"/>
                <a:gd name="connsiteX1" fmla="*/ -1030 w 981"/>
                <a:gd name="connsiteY1" fmla="*/ -2768 h 875"/>
                <a:gd name="connsiteX2" fmla="*/ -48 w 981"/>
                <a:gd name="connsiteY2" fmla="*/ -1892 h 875"/>
              </a:gdLst>
              <a:ahLst/>
              <a:cxnLst>
                <a:cxn ang="0">
                  <a:pos x="connsiteX0" y="connsiteY0"/>
                </a:cxn>
                <a:cxn ang="0">
                  <a:pos x="connsiteX1" y="connsiteY1"/>
                </a:cxn>
                <a:cxn ang="0">
                  <a:pos x="connsiteX2" y="connsiteY2"/>
                </a:cxn>
              </a:cxnLst>
              <a:rect l="l" t="t" r="r" b="b"/>
              <a:pathLst>
                <a:path w="981" h="875">
                  <a:moveTo>
                    <a:pt x="-48" y="-1892"/>
                  </a:moveTo>
                  <a:cubicBezTo>
                    <a:pt x="-533" y="-1940"/>
                    <a:pt x="-935" y="-2295"/>
                    <a:pt x="-1030" y="-2768"/>
                  </a:cubicBezTo>
                  <a:cubicBezTo>
                    <a:pt x="-568" y="-2685"/>
                    <a:pt x="-190" y="-2342"/>
                    <a:pt x="-48" y="-1892"/>
                  </a:cubicBezTo>
                  <a:close/>
                </a:path>
              </a:pathLst>
            </a:custGeom>
            <a:solidFill>
              <a:srgbClr val="020202"/>
            </a:solidFill>
            <a:ln w="1171" cap="flat">
              <a:noFill/>
              <a:prstDash val="solid"/>
              <a:miter/>
            </a:ln>
          </p:spPr>
          <p:txBody>
            <a:bodyPr rtlCol="0" anchor="ctr"/>
            <a:lstStyle/>
            <a:p>
              <a:endParaRPr lang="es-CO"/>
            </a:p>
          </p:txBody>
        </p:sp>
        <p:sp>
          <p:nvSpPr>
            <p:cNvPr id="563" name="Freeform: Shape 562">
              <a:extLst>
                <a:ext uri="{FF2B5EF4-FFF2-40B4-BE49-F238E27FC236}">
                  <a16:creationId xmlns:a16="http://schemas.microsoft.com/office/drawing/2014/main" id="{9E42CF43-4AE4-0F51-1029-1ADA9C46D5BE}"/>
                </a:ext>
              </a:extLst>
            </p:cNvPr>
            <p:cNvSpPr/>
            <p:nvPr/>
          </p:nvSpPr>
          <p:spPr>
            <a:xfrm rot="19975584">
              <a:off x="13047690" y="6080795"/>
              <a:ext cx="1017" cy="910"/>
            </a:xfrm>
            <a:custGeom>
              <a:avLst/>
              <a:gdLst>
                <a:gd name="connsiteX0" fmla="*/ -12 w 1017"/>
                <a:gd name="connsiteY0" fmla="*/ -1857 h 910"/>
                <a:gd name="connsiteX1" fmla="*/ -1030 w 1017"/>
                <a:gd name="connsiteY1" fmla="*/ -2768 h 910"/>
                <a:gd name="connsiteX2" fmla="*/ -12 w 1017"/>
                <a:gd name="connsiteY2" fmla="*/ -1857 h 910"/>
              </a:gdLst>
              <a:ahLst/>
              <a:cxnLst>
                <a:cxn ang="0">
                  <a:pos x="connsiteX0" y="connsiteY0"/>
                </a:cxn>
                <a:cxn ang="0">
                  <a:pos x="connsiteX1" y="connsiteY1"/>
                </a:cxn>
                <a:cxn ang="0">
                  <a:pos x="connsiteX2" y="connsiteY2"/>
                </a:cxn>
              </a:cxnLst>
              <a:rect l="l" t="t" r="r" b="b"/>
              <a:pathLst>
                <a:path w="1017" h="910">
                  <a:moveTo>
                    <a:pt x="-12" y="-1857"/>
                  </a:moveTo>
                  <a:cubicBezTo>
                    <a:pt x="-509" y="-1916"/>
                    <a:pt x="-923" y="-2282"/>
                    <a:pt x="-1030" y="-2768"/>
                  </a:cubicBezTo>
                  <a:cubicBezTo>
                    <a:pt x="-533" y="-2708"/>
                    <a:pt x="-119" y="-2342"/>
                    <a:pt x="-12" y="-1857"/>
                  </a:cubicBezTo>
                  <a:close/>
                </a:path>
              </a:pathLst>
            </a:custGeom>
            <a:solidFill>
              <a:srgbClr val="020202"/>
            </a:solidFill>
            <a:ln w="1171" cap="flat">
              <a:noFill/>
              <a:prstDash val="solid"/>
              <a:miter/>
            </a:ln>
          </p:spPr>
          <p:txBody>
            <a:bodyPr rtlCol="0" anchor="ctr"/>
            <a:lstStyle/>
            <a:p>
              <a:endParaRPr lang="es-CO"/>
            </a:p>
          </p:txBody>
        </p:sp>
        <p:sp>
          <p:nvSpPr>
            <p:cNvPr id="564" name="Freeform: Shape 563">
              <a:extLst>
                <a:ext uri="{FF2B5EF4-FFF2-40B4-BE49-F238E27FC236}">
                  <a16:creationId xmlns:a16="http://schemas.microsoft.com/office/drawing/2014/main" id="{49FC77BC-C6E0-DB54-5E85-06B8DB455D9C}"/>
                </a:ext>
              </a:extLst>
            </p:cNvPr>
            <p:cNvSpPr/>
            <p:nvPr/>
          </p:nvSpPr>
          <p:spPr>
            <a:xfrm rot="19975584">
              <a:off x="13501443" y="6617010"/>
              <a:ext cx="140228" cy="334793"/>
            </a:xfrm>
            <a:custGeom>
              <a:avLst/>
              <a:gdLst>
                <a:gd name="connsiteX0" fmla="*/ 3408 w 140228"/>
                <a:gd name="connsiteY0" fmla="*/ 331970 h 334793"/>
                <a:gd name="connsiteX1" fmla="*/ 1918 w 140228"/>
                <a:gd name="connsiteY1" fmla="*/ 329321 h 334793"/>
                <a:gd name="connsiteX2" fmla="*/ -980 w 140228"/>
                <a:gd name="connsiteY2" fmla="*/ 319657 h 334793"/>
                <a:gd name="connsiteX3" fmla="*/ 4153 w 140228"/>
                <a:gd name="connsiteY3" fmla="*/ 311057 h 334793"/>
                <a:gd name="connsiteX4" fmla="*/ 10493 w 140228"/>
                <a:gd name="connsiteY4" fmla="*/ 308148 h 334793"/>
                <a:gd name="connsiteX5" fmla="*/ 42205 w 140228"/>
                <a:gd name="connsiteY5" fmla="*/ 290169 h 334793"/>
                <a:gd name="connsiteX6" fmla="*/ 54424 w 140228"/>
                <a:gd name="connsiteY6" fmla="*/ 279641 h 334793"/>
                <a:gd name="connsiteX7" fmla="*/ 71126 w 140228"/>
                <a:gd name="connsiteY7" fmla="*/ 257357 h 334793"/>
                <a:gd name="connsiteX8" fmla="*/ 81358 w 140228"/>
                <a:gd name="connsiteY8" fmla="*/ 227844 h 334793"/>
                <a:gd name="connsiteX9" fmla="*/ 84658 w 140228"/>
                <a:gd name="connsiteY9" fmla="*/ 210339 h 334793"/>
                <a:gd name="connsiteX10" fmla="*/ 85770 w 140228"/>
                <a:gd name="connsiteY10" fmla="*/ 199078 h 334793"/>
                <a:gd name="connsiteX11" fmla="*/ 87319 w 140228"/>
                <a:gd name="connsiteY11" fmla="*/ 173445 h 334793"/>
                <a:gd name="connsiteX12" fmla="*/ 91211 w 140228"/>
                <a:gd name="connsiteY12" fmla="*/ 143271 h 334793"/>
                <a:gd name="connsiteX13" fmla="*/ 96593 w 140228"/>
                <a:gd name="connsiteY13" fmla="*/ 116858 h 334793"/>
                <a:gd name="connsiteX14" fmla="*/ 103098 w 140228"/>
                <a:gd name="connsiteY14" fmla="*/ 85347 h 334793"/>
                <a:gd name="connsiteX15" fmla="*/ 108587 w 140228"/>
                <a:gd name="connsiteY15" fmla="*/ 51045 h 334793"/>
                <a:gd name="connsiteX16" fmla="*/ 118948 w 140228"/>
                <a:gd name="connsiteY16" fmla="*/ 16873 h 334793"/>
                <a:gd name="connsiteX17" fmla="*/ 123952 w 140228"/>
                <a:gd name="connsiteY17" fmla="*/ 6700 h 334793"/>
                <a:gd name="connsiteX18" fmla="*/ 139199 w 140228"/>
                <a:gd name="connsiteY18" fmla="*/ -2763 h 334793"/>
                <a:gd name="connsiteX19" fmla="*/ 131735 w 140228"/>
                <a:gd name="connsiteY19" fmla="*/ 37821 h 334793"/>
                <a:gd name="connsiteX20" fmla="*/ 128494 w 140228"/>
                <a:gd name="connsiteY20" fmla="*/ 58864 h 334793"/>
                <a:gd name="connsiteX21" fmla="*/ 123833 w 140228"/>
                <a:gd name="connsiteY21" fmla="*/ 87122 h 334793"/>
                <a:gd name="connsiteX22" fmla="*/ 117257 w 140228"/>
                <a:gd name="connsiteY22" fmla="*/ 119472 h 334793"/>
                <a:gd name="connsiteX23" fmla="*/ 113247 w 140228"/>
                <a:gd name="connsiteY23" fmla="*/ 140373 h 334793"/>
                <a:gd name="connsiteX24" fmla="*/ 112313 w 140228"/>
                <a:gd name="connsiteY24" fmla="*/ 148547 h 334793"/>
                <a:gd name="connsiteX25" fmla="*/ 108941 w 140228"/>
                <a:gd name="connsiteY25" fmla="*/ 166479 h 334793"/>
                <a:gd name="connsiteX26" fmla="*/ 107664 w 140228"/>
                <a:gd name="connsiteY26" fmla="*/ 177704 h 334793"/>
                <a:gd name="connsiteX27" fmla="*/ 106670 w 140228"/>
                <a:gd name="connsiteY27" fmla="*/ 200793 h 334793"/>
                <a:gd name="connsiteX28" fmla="*/ 93375 w 140228"/>
                <a:gd name="connsiteY28" fmla="*/ 259580 h 334793"/>
                <a:gd name="connsiteX29" fmla="*/ 84208 w 140228"/>
                <a:gd name="connsiteY29" fmla="*/ 276968 h 334793"/>
                <a:gd name="connsiteX30" fmla="*/ 81003 w 140228"/>
                <a:gd name="connsiteY30" fmla="*/ 282681 h 334793"/>
                <a:gd name="connsiteX31" fmla="*/ 61226 w 140228"/>
                <a:gd name="connsiteY31" fmla="*/ 304576 h 334793"/>
                <a:gd name="connsiteX32" fmla="*/ 42028 w 140228"/>
                <a:gd name="connsiteY32" fmla="*/ 318900 h 334793"/>
                <a:gd name="connsiteX33" fmla="*/ 10837 w 140228"/>
                <a:gd name="connsiteY33" fmla="*/ 331840 h 334793"/>
                <a:gd name="connsiteX34" fmla="*/ 3408 w 140228"/>
                <a:gd name="connsiteY34" fmla="*/ 331970 h 33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40228" h="334793">
                  <a:moveTo>
                    <a:pt x="3408" y="331970"/>
                  </a:moveTo>
                  <a:cubicBezTo>
                    <a:pt x="3065" y="331012"/>
                    <a:pt x="2557" y="330113"/>
                    <a:pt x="1918" y="329321"/>
                  </a:cubicBezTo>
                  <a:cubicBezTo>
                    <a:pt x="-1110" y="326671"/>
                    <a:pt x="-1134" y="323217"/>
                    <a:pt x="-980" y="319657"/>
                  </a:cubicBezTo>
                  <a:cubicBezTo>
                    <a:pt x="-957" y="316073"/>
                    <a:pt x="1007" y="312784"/>
                    <a:pt x="4153" y="311057"/>
                  </a:cubicBezTo>
                  <a:cubicBezTo>
                    <a:pt x="6152" y="309863"/>
                    <a:pt x="8282" y="308881"/>
                    <a:pt x="10493" y="308148"/>
                  </a:cubicBezTo>
                  <a:cubicBezTo>
                    <a:pt x="22322" y="304398"/>
                    <a:pt x="32589" y="297869"/>
                    <a:pt x="42205" y="290169"/>
                  </a:cubicBezTo>
                  <a:cubicBezTo>
                    <a:pt x="46405" y="286797"/>
                    <a:pt x="50746" y="283616"/>
                    <a:pt x="54424" y="279641"/>
                  </a:cubicBezTo>
                  <a:cubicBezTo>
                    <a:pt x="60812" y="272863"/>
                    <a:pt x="66406" y="265388"/>
                    <a:pt x="71126" y="257357"/>
                  </a:cubicBezTo>
                  <a:cubicBezTo>
                    <a:pt x="76189" y="248178"/>
                    <a:pt x="79654" y="238194"/>
                    <a:pt x="81358" y="227844"/>
                  </a:cubicBezTo>
                  <a:cubicBezTo>
                    <a:pt x="82434" y="222001"/>
                    <a:pt x="83723" y="216194"/>
                    <a:pt x="84658" y="210339"/>
                  </a:cubicBezTo>
                  <a:cubicBezTo>
                    <a:pt x="85249" y="206624"/>
                    <a:pt x="85379" y="202827"/>
                    <a:pt x="85770" y="199078"/>
                  </a:cubicBezTo>
                  <a:cubicBezTo>
                    <a:pt x="86680" y="190561"/>
                    <a:pt x="86692" y="181986"/>
                    <a:pt x="87319" y="173445"/>
                  </a:cubicBezTo>
                  <a:cubicBezTo>
                    <a:pt x="88076" y="163297"/>
                    <a:pt x="89815" y="153337"/>
                    <a:pt x="91211" y="143271"/>
                  </a:cubicBezTo>
                  <a:cubicBezTo>
                    <a:pt x="92393" y="134388"/>
                    <a:pt x="94594" y="125623"/>
                    <a:pt x="96593" y="116858"/>
                  </a:cubicBezTo>
                  <a:cubicBezTo>
                    <a:pt x="98958" y="106390"/>
                    <a:pt x="101679" y="95969"/>
                    <a:pt x="103098" y="85347"/>
                  </a:cubicBezTo>
                  <a:cubicBezTo>
                    <a:pt x="104624" y="73850"/>
                    <a:pt x="106174" y="62377"/>
                    <a:pt x="108587" y="51045"/>
                  </a:cubicBezTo>
                  <a:cubicBezTo>
                    <a:pt x="110929" y="39347"/>
                    <a:pt x="114406" y="27908"/>
                    <a:pt x="118948" y="16873"/>
                  </a:cubicBezTo>
                  <a:cubicBezTo>
                    <a:pt x="120427" y="13407"/>
                    <a:pt x="122414" y="10154"/>
                    <a:pt x="123952" y="6700"/>
                  </a:cubicBezTo>
                  <a:cubicBezTo>
                    <a:pt x="126921" y="64"/>
                    <a:pt x="132066" y="-2904"/>
                    <a:pt x="139199" y="-2763"/>
                  </a:cubicBezTo>
                  <a:cubicBezTo>
                    <a:pt x="137152" y="10852"/>
                    <a:pt x="134231" y="24301"/>
                    <a:pt x="131735" y="37821"/>
                  </a:cubicBezTo>
                  <a:cubicBezTo>
                    <a:pt x="130446" y="44788"/>
                    <a:pt x="129464" y="51826"/>
                    <a:pt x="128494" y="58864"/>
                  </a:cubicBezTo>
                  <a:cubicBezTo>
                    <a:pt x="127204" y="68326"/>
                    <a:pt x="126660" y="77789"/>
                    <a:pt x="123833" y="87122"/>
                  </a:cubicBezTo>
                  <a:cubicBezTo>
                    <a:pt x="120616" y="97649"/>
                    <a:pt x="119776" y="108756"/>
                    <a:pt x="117257" y="119472"/>
                  </a:cubicBezTo>
                  <a:cubicBezTo>
                    <a:pt x="115625" y="126392"/>
                    <a:pt x="114796" y="133454"/>
                    <a:pt x="113247" y="140373"/>
                  </a:cubicBezTo>
                  <a:cubicBezTo>
                    <a:pt x="112644" y="143058"/>
                    <a:pt x="112324" y="145791"/>
                    <a:pt x="112313" y="148547"/>
                  </a:cubicBezTo>
                  <a:cubicBezTo>
                    <a:pt x="112313" y="154827"/>
                    <a:pt x="109710" y="160458"/>
                    <a:pt x="108941" y="166479"/>
                  </a:cubicBezTo>
                  <a:cubicBezTo>
                    <a:pt x="108468" y="170216"/>
                    <a:pt x="107368" y="173871"/>
                    <a:pt x="107664" y="177704"/>
                  </a:cubicBezTo>
                  <a:cubicBezTo>
                    <a:pt x="108255" y="185440"/>
                    <a:pt x="107404" y="193152"/>
                    <a:pt x="106670" y="200793"/>
                  </a:cubicBezTo>
                  <a:cubicBezTo>
                    <a:pt x="104766" y="220901"/>
                    <a:pt x="101300" y="240797"/>
                    <a:pt x="93375" y="259580"/>
                  </a:cubicBezTo>
                  <a:cubicBezTo>
                    <a:pt x="90773" y="265601"/>
                    <a:pt x="87709" y="271420"/>
                    <a:pt x="84208" y="276968"/>
                  </a:cubicBezTo>
                  <a:cubicBezTo>
                    <a:pt x="83025" y="278825"/>
                    <a:pt x="82055" y="280765"/>
                    <a:pt x="81003" y="282681"/>
                  </a:cubicBezTo>
                  <a:cubicBezTo>
                    <a:pt x="76129" y="291541"/>
                    <a:pt x="68618" y="297952"/>
                    <a:pt x="61226" y="304576"/>
                  </a:cubicBezTo>
                  <a:cubicBezTo>
                    <a:pt x="55181" y="309804"/>
                    <a:pt x="48758" y="314594"/>
                    <a:pt x="42028" y="318900"/>
                  </a:cubicBezTo>
                  <a:cubicBezTo>
                    <a:pt x="32565" y="325192"/>
                    <a:pt x="22369" y="330326"/>
                    <a:pt x="10837" y="331840"/>
                  </a:cubicBezTo>
                  <a:cubicBezTo>
                    <a:pt x="8364" y="332029"/>
                    <a:pt x="5880" y="332077"/>
                    <a:pt x="3408" y="331970"/>
                  </a:cubicBezTo>
                  <a:close/>
                </a:path>
              </a:pathLst>
            </a:custGeom>
            <a:solidFill>
              <a:srgbClr val="000000"/>
            </a:solidFill>
            <a:ln w="1171" cap="flat">
              <a:noFill/>
              <a:prstDash val="solid"/>
              <a:miter/>
            </a:ln>
          </p:spPr>
          <p:txBody>
            <a:bodyPr rtlCol="0" anchor="ctr"/>
            <a:lstStyle/>
            <a:p>
              <a:endParaRPr lang="es-CO"/>
            </a:p>
          </p:txBody>
        </p:sp>
        <p:sp>
          <p:nvSpPr>
            <p:cNvPr id="565" name="Freeform: Shape 564">
              <a:extLst>
                <a:ext uri="{FF2B5EF4-FFF2-40B4-BE49-F238E27FC236}">
                  <a16:creationId xmlns:a16="http://schemas.microsoft.com/office/drawing/2014/main" id="{833396F9-7496-FE13-D532-848889388F30}"/>
                </a:ext>
              </a:extLst>
            </p:cNvPr>
            <p:cNvSpPr/>
            <p:nvPr/>
          </p:nvSpPr>
          <p:spPr>
            <a:xfrm rot="19975584">
              <a:off x="13523271" y="6985743"/>
              <a:ext cx="21039" cy="3795"/>
            </a:xfrm>
            <a:custGeom>
              <a:avLst/>
              <a:gdLst>
                <a:gd name="connsiteX0" fmla="*/ -1030 w 21039"/>
                <a:gd name="connsiteY0" fmla="*/ 910 h 3795"/>
                <a:gd name="connsiteX1" fmla="*/ 5654 w 21039"/>
                <a:gd name="connsiteY1" fmla="*/ -2201 h 3795"/>
                <a:gd name="connsiteX2" fmla="*/ 7747 w 21039"/>
                <a:gd name="connsiteY2" fmla="*/ -746 h 3795"/>
                <a:gd name="connsiteX3" fmla="*/ 10338 w 21039"/>
                <a:gd name="connsiteY3" fmla="*/ -746 h 3795"/>
                <a:gd name="connsiteX4" fmla="*/ 16749 w 21039"/>
                <a:gd name="connsiteY4" fmla="*/ -2520 h 3795"/>
                <a:gd name="connsiteX5" fmla="*/ 20001 w 21039"/>
                <a:gd name="connsiteY5" fmla="*/ 1028 h 3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39" h="3795">
                  <a:moveTo>
                    <a:pt x="-1030" y="910"/>
                  </a:moveTo>
                  <a:cubicBezTo>
                    <a:pt x="-308" y="-2390"/>
                    <a:pt x="2176" y="-3585"/>
                    <a:pt x="5654" y="-2201"/>
                  </a:cubicBezTo>
                  <a:cubicBezTo>
                    <a:pt x="6434" y="-1846"/>
                    <a:pt x="7144" y="-1349"/>
                    <a:pt x="7747" y="-746"/>
                  </a:cubicBezTo>
                  <a:cubicBezTo>
                    <a:pt x="8682" y="117"/>
                    <a:pt x="9521" y="165"/>
                    <a:pt x="10338" y="-746"/>
                  </a:cubicBezTo>
                  <a:cubicBezTo>
                    <a:pt x="12088" y="-2780"/>
                    <a:pt x="14442" y="-2485"/>
                    <a:pt x="16749" y="-2520"/>
                  </a:cubicBezTo>
                  <a:cubicBezTo>
                    <a:pt x="19055" y="-2556"/>
                    <a:pt x="20120" y="-1337"/>
                    <a:pt x="20001" y="1028"/>
                  </a:cubicBezTo>
                  <a:close/>
                </a:path>
              </a:pathLst>
            </a:custGeom>
            <a:solidFill>
              <a:srgbClr val="020202"/>
            </a:solidFill>
            <a:ln w="1171" cap="flat">
              <a:noFill/>
              <a:prstDash val="solid"/>
              <a:miter/>
            </a:ln>
          </p:spPr>
          <p:txBody>
            <a:bodyPr rtlCol="0" anchor="ctr"/>
            <a:lstStyle/>
            <a:p>
              <a:endParaRPr lang="es-CO"/>
            </a:p>
          </p:txBody>
        </p:sp>
        <p:sp>
          <p:nvSpPr>
            <p:cNvPr id="566" name="Freeform: Shape 565">
              <a:extLst>
                <a:ext uri="{FF2B5EF4-FFF2-40B4-BE49-F238E27FC236}">
                  <a16:creationId xmlns:a16="http://schemas.microsoft.com/office/drawing/2014/main" id="{9B949AF9-4C22-E3BA-7210-5A9F6808D450}"/>
                </a:ext>
              </a:extLst>
            </p:cNvPr>
            <p:cNvSpPr/>
            <p:nvPr/>
          </p:nvSpPr>
          <p:spPr>
            <a:xfrm rot="19975584">
              <a:off x="13495310" y="7000009"/>
              <a:ext cx="28068" cy="2895"/>
            </a:xfrm>
            <a:custGeom>
              <a:avLst/>
              <a:gdLst>
                <a:gd name="connsiteX0" fmla="*/ -1030 w 28068"/>
                <a:gd name="connsiteY0" fmla="*/ -644 h 2895"/>
                <a:gd name="connsiteX1" fmla="*/ 9616 w 28068"/>
                <a:gd name="connsiteY1" fmla="*/ -2111 h 2895"/>
                <a:gd name="connsiteX2" fmla="*/ 15530 w 28068"/>
                <a:gd name="connsiteY2" fmla="*/ -2111 h 2895"/>
                <a:gd name="connsiteX3" fmla="*/ 27039 w 28068"/>
                <a:gd name="connsiteY3" fmla="*/ -656 h 2895"/>
                <a:gd name="connsiteX4" fmla="*/ 24674 w 28068"/>
                <a:gd name="connsiteY4" fmla="*/ 101 h 2895"/>
                <a:gd name="connsiteX5" fmla="*/ 1348 w 28068"/>
                <a:gd name="connsiteY5" fmla="*/ 101 h 2895"/>
                <a:gd name="connsiteX6" fmla="*/ -1030 w 28068"/>
                <a:gd name="connsiteY6" fmla="*/ -644 h 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68" h="2895">
                  <a:moveTo>
                    <a:pt x="-1030" y="-644"/>
                  </a:moveTo>
                  <a:cubicBezTo>
                    <a:pt x="2519" y="-940"/>
                    <a:pt x="6068" y="-77"/>
                    <a:pt x="9616" y="-2111"/>
                  </a:cubicBezTo>
                  <a:cubicBezTo>
                    <a:pt x="11485" y="-2986"/>
                    <a:pt x="13661" y="-2986"/>
                    <a:pt x="15530" y="-2111"/>
                  </a:cubicBezTo>
                  <a:cubicBezTo>
                    <a:pt x="19304" y="65"/>
                    <a:pt x="23207" y="-999"/>
                    <a:pt x="27039" y="-656"/>
                  </a:cubicBezTo>
                  <a:cubicBezTo>
                    <a:pt x="26401" y="-65"/>
                    <a:pt x="25537" y="219"/>
                    <a:pt x="24674" y="101"/>
                  </a:cubicBezTo>
                  <a:lnTo>
                    <a:pt x="1348" y="101"/>
                  </a:lnTo>
                  <a:cubicBezTo>
                    <a:pt x="485" y="219"/>
                    <a:pt x="-391" y="-53"/>
                    <a:pt x="-1030" y="-644"/>
                  </a:cubicBezTo>
                  <a:close/>
                </a:path>
              </a:pathLst>
            </a:custGeom>
            <a:solidFill>
              <a:srgbClr val="020202"/>
            </a:solidFill>
            <a:ln w="1171" cap="flat">
              <a:noFill/>
              <a:prstDash val="solid"/>
              <a:miter/>
            </a:ln>
          </p:spPr>
          <p:txBody>
            <a:bodyPr rtlCol="0" anchor="ctr"/>
            <a:lstStyle/>
            <a:p>
              <a:endParaRPr lang="es-CO"/>
            </a:p>
          </p:txBody>
        </p:sp>
        <p:sp>
          <p:nvSpPr>
            <p:cNvPr id="567" name="Freeform: Shape 566">
              <a:extLst>
                <a:ext uri="{FF2B5EF4-FFF2-40B4-BE49-F238E27FC236}">
                  <a16:creationId xmlns:a16="http://schemas.microsoft.com/office/drawing/2014/main" id="{95B832DE-BF15-B800-0030-B04452448A2E}"/>
                </a:ext>
              </a:extLst>
            </p:cNvPr>
            <p:cNvSpPr/>
            <p:nvPr/>
          </p:nvSpPr>
          <p:spPr>
            <a:xfrm rot="19975584">
              <a:off x="13544110" y="6980568"/>
              <a:ext cx="7842" cy="2702"/>
            </a:xfrm>
            <a:custGeom>
              <a:avLst/>
              <a:gdLst>
                <a:gd name="connsiteX0" fmla="*/ -1030 w 7842"/>
                <a:gd name="connsiteY0" fmla="*/ -953 h 2702"/>
                <a:gd name="connsiteX1" fmla="*/ 1336 w 7842"/>
                <a:gd name="connsiteY1" fmla="*/ -1544 h 2702"/>
                <a:gd name="connsiteX2" fmla="*/ 6813 w 7842"/>
                <a:gd name="connsiteY2" fmla="*/ -65 h 2702"/>
                <a:gd name="connsiteX3" fmla="*/ -1030 w 7842"/>
                <a:gd name="connsiteY3" fmla="*/ -953 h 2702"/>
              </a:gdLst>
              <a:ahLst/>
              <a:cxnLst>
                <a:cxn ang="0">
                  <a:pos x="connsiteX0" y="connsiteY0"/>
                </a:cxn>
                <a:cxn ang="0">
                  <a:pos x="connsiteX1" y="connsiteY1"/>
                </a:cxn>
                <a:cxn ang="0">
                  <a:pos x="connsiteX2" y="connsiteY2"/>
                </a:cxn>
                <a:cxn ang="0">
                  <a:pos x="connsiteX3" y="connsiteY3"/>
                </a:cxn>
              </a:cxnLst>
              <a:rect l="l" t="t" r="r" b="b"/>
              <a:pathLst>
                <a:path w="7842" h="2702">
                  <a:moveTo>
                    <a:pt x="-1030" y="-953"/>
                  </a:moveTo>
                  <a:cubicBezTo>
                    <a:pt x="-202" y="-941"/>
                    <a:pt x="615" y="-1142"/>
                    <a:pt x="1336" y="-1544"/>
                  </a:cubicBezTo>
                  <a:cubicBezTo>
                    <a:pt x="4482" y="-3413"/>
                    <a:pt x="4731" y="-3306"/>
                    <a:pt x="6813" y="-65"/>
                  </a:cubicBezTo>
                  <a:cubicBezTo>
                    <a:pt x="4246" y="-408"/>
                    <a:pt x="1466" y="514"/>
                    <a:pt x="-1030" y="-953"/>
                  </a:cubicBezTo>
                  <a:close/>
                </a:path>
              </a:pathLst>
            </a:custGeom>
            <a:solidFill>
              <a:srgbClr val="020202"/>
            </a:solidFill>
            <a:ln w="1171" cap="flat">
              <a:noFill/>
              <a:prstDash val="solid"/>
              <a:miter/>
            </a:ln>
          </p:spPr>
          <p:txBody>
            <a:bodyPr rtlCol="0" anchor="ctr"/>
            <a:lstStyle/>
            <a:p>
              <a:endParaRPr lang="es-CO"/>
            </a:p>
          </p:txBody>
        </p:sp>
        <p:sp>
          <p:nvSpPr>
            <p:cNvPr id="568" name="Freeform: Shape 567">
              <a:extLst>
                <a:ext uri="{FF2B5EF4-FFF2-40B4-BE49-F238E27FC236}">
                  <a16:creationId xmlns:a16="http://schemas.microsoft.com/office/drawing/2014/main" id="{254750F1-4757-6841-5EA4-566873E52440}"/>
                </a:ext>
              </a:extLst>
            </p:cNvPr>
            <p:cNvSpPr/>
            <p:nvPr/>
          </p:nvSpPr>
          <p:spPr>
            <a:xfrm rot="19975584">
              <a:off x="13552196" y="6980637"/>
              <a:ext cx="2602" cy="796"/>
            </a:xfrm>
            <a:custGeom>
              <a:avLst/>
              <a:gdLst>
                <a:gd name="connsiteX0" fmla="*/ -1030 w 2602"/>
                <a:gd name="connsiteY0" fmla="*/ -2754 h 796"/>
                <a:gd name="connsiteX1" fmla="*/ 1573 w 2602"/>
                <a:gd name="connsiteY1" fmla="*/ -1985 h 796"/>
                <a:gd name="connsiteX2" fmla="*/ -1030 w 2602"/>
                <a:gd name="connsiteY2" fmla="*/ -2754 h 796"/>
              </a:gdLst>
              <a:ahLst/>
              <a:cxnLst>
                <a:cxn ang="0">
                  <a:pos x="connsiteX0" y="connsiteY0"/>
                </a:cxn>
                <a:cxn ang="0">
                  <a:pos x="connsiteX1" y="connsiteY1"/>
                </a:cxn>
                <a:cxn ang="0">
                  <a:pos x="connsiteX2" y="connsiteY2"/>
                </a:cxn>
              </a:cxnLst>
              <a:rect l="l" t="t" r="r" b="b"/>
              <a:pathLst>
                <a:path w="2602" h="796">
                  <a:moveTo>
                    <a:pt x="-1030" y="-2754"/>
                  </a:moveTo>
                  <a:cubicBezTo>
                    <a:pt x="-95" y="-2754"/>
                    <a:pt x="910" y="-2932"/>
                    <a:pt x="1573" y="-1985"/>
                  </a:cubicBezTo>
                  <a:cubicBezTo>
                    <a:pt x="627" y="-1974"/>
                    <a:pt x="-379" y="-1832"/>
                    <a:pt x="-1030" y="-2754"/>
                  </a:cubicBezTo>
                  <a:close/>
                </a:path>
              </a:pathLst>
            </a:custGeom>
            <a:solidFill>
              <a:srgbClr val="020202"/>
            </a:solidFill>
            <a:ln w="1171" cap="flat">
              <a:noFill/>
              <a:prstDash val="solid"/>
              <a:miter/>
            </a:ln>
          </p:spPr>
          <p:txBody>
            <a:bodyPr rtlCol="0" anchor="ctr"/>
            <a:lstStyle/>
            <a:p>
              <a:endParaRPr lang="es-CO"/>
            </a:p>
          </p:txBody>
        </p:sp>
        <p:sp>
          <p:nvSpPr>
            <p:cNvPr id="569" name="Freeform: Shape 568">
              <a:extLst>
                <a:ext uri="{FF2B5EF4-FFF2-40B4-BE49-F238E27FC236}">
                  <a16:creationId xmlns:a16="http://schemas.microsoft.com/office/drawing/2014/main" id="{F209EA45-3756-762F-D8CA-79773007E317}"/>
                </a:ext>
              </a:extLst>
            </p:cNvPr>
            <p:cNvSpPr/>
            <p:nvPr/>
          </p:nvSpPr>
          <p:spPr>
            <a:xfrm rot="19975584">
              <a:off x="13431143" y="7009480"/>
              <a:ext cx="806" cy="946"/>
            </a:xfrm>
            <a:custGeom>
              <a:avLst/>
              <a:gdLst>
                <a:gd name="connsiteX0" fmla="*/ -1017 w 806"/>
                <a:gd name="connsiteY0" fmla="*/ -2768 h 946"/>
                <a:gd name="connsiteX1" fmla="*/ -225 w 806"/>
                <a:gd name="connsiteY1" fmla="*/ -1869 h 946"/>
                <a:gd name="connsiteX2" fmla="*/ -225 w 806"/>
                <a:gd name="connsiteY2" fmla="*/ -1821 h 946"/>
                <a:gd name="connsiteX3" fmla="*/ -1029 w 806"/>
                <a:gd name="connsiteY3" fmla="*/ -2673 h 946"/>
                <a:gd name="connsiteX4" fmla="*/ -1017 w 806"/>
                <a:gd name="connsiteY4" fmla="*/ -2768 h 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6" h="946">
                  <a:moveTo>
                    <a:pt x="-1017" y="-2768"/>
                  </a:moveTo>
                  <a:cubicBezTo>
                    <a:pt x="-544" y="-2732"/>
                    <a:pt x="-189" y="-2330"/>
                    <a:pt x="-225" y="-1869"/>
                  </a:cubicBezTo>
                  <a:cubicBezTo>
                    <a:pt x="-225" y="-1845"/>
                    <a:pt x="-225" y="-1833"/>
                    <a:pt x="-225" y="-1821"/>
                  </a:cubicBezTo>
                  <a:cubicBezTo>
                    <a:pt x="-686" y="-1833"/>
                    <a:pt x="-1041" y="-2223"/>
                    <a:pt x="-1029" y="-2673"/>
                  </a:cubicBezTo>
                  <a:cubicBezTo>
                    <a:pt x="-1029" y="-2708"/>
                    <a:pt x="-1017" y="-2732"/>
                    <a:pt x="-1017" y="-2768"/>
                  </a:cubicBezTo>
                  <a:close/>
                </a:path>
              </a:pathLst>
            </a:custGeom>
            <a:solidFill>
              <a:srgbClr val="5B5B5B"/>
            </a:solidFill>
            <a:ln w="1171" cap="flat">
              <a:noFill/>
              <a:prstDash val="solid"/>
              <a:miter/>
            </a:ln>
          </p:spPr>
          <p:txBody>
            <a:bodyPr rtlCol="0" anchor="ctr"/>
            <a:lstStyle/>
            <a:p>
              <a:endParaRPr lang="es-CO"/>
            </a:p>
          </p:txBody>
        </p:sp>
        <p:sp>
          <p:nvSpPr>
            <p:cNvPr id="570" name="Freeform: Shape 569">
              <a:extLst>
                <a:ext uri="{FF2B5EF4-FFF2-40B4-BE49-F238E27FC236}">
                  <a16:creationId xmlns:a16="http://schemas.microsoft.com/office/drawing/2014/main" id="{48809E65-BB4E-C66A-7792-D04BE850B99B}"/>
                </a:ext>
              </a:extLst>
            </p:cNvPr>
            <p:cNvSpPr/>
            <p:nvPr/>
          </p:nvSpPr>
          <p:spPr>
            <a:xfrm rot="19975584">
              <a:off x="13432333" y="7009929"/>
              <a:ext cx="830" cy="958"/>
            </a:xfrm>
            <a:custGeom>
              <a:avLst/>
              <a:gdLst>
                <a:gd name="connsiteX0" fmla="*/ -1028 w 830"/>
                <a:gd name="connsiteY0" fmla="*/ -2768 h 958"/>
                <a:gd name="connsiteX1" fmla="*/ -200 w 830"/>
                <a:gd name="connsiteY1" fmla="*/ -1869 h 958"/>
                <a:gd name="connsiteX2" fmla="*/ -200 w 830"/>
                <a:gd name="connsiteY2" fmla="*/ -1809 h 958"/>
                <a:gd name="connsiteX3" fmla="*/ -1028 w 830"/>
                <a:gd name="connsiteY3" fmla="*/ -2768 h 958"/>
              </a:gdLst>
              <a:ahLst/>
              <a:cxnLst>
                <a:cxn ang="0">
                  <a:pos x="connsiteX0" y="connsiteY0"/>
                </a:cxn>
                <a:cxn ang="0">
                  <a:pos x="connsiteX1" y="connsiteY1"/>
                </a:cxn>
                <a:cxn ang="0">
                  <a:pos x="connsiteX2" y="connsiteY2"/>
                </a:cxn>
                <a:cxn ang="0">
                  <a:pos x="connsiteX3" y="connsiteY3"/>
                </a:cxn>
              </a:cxnLst>
              <a:rect l="l" t="t" r="r" b="b"/>
              <a:pathLst>
                <a:path w="830" h="958">
                  <a:moveTo>
                    <a:pt x="-1028" y="-2768"/>
                  </a:moveTo>
                  <a:cubicBezTo>
                    <a:pt x="-555" y="-2756"/>
                    <a:pt x="-177" y="-2354"/>
                    <a:pt x="-200" y="-1869"/>
                  </a:cubicBezTo>
                  <a:cubicBezTo>
                    <a:pt x="-200" y="-1857"/>
                    <a:pt x="-200" y="-1833"/>
                    <a:pt x="-200" y="-1809"/>
                  </a:cubicBezTo>
                  <a:cubicBezTo>
                    <a:pt x="-685" y="-1857"/>
                    <a:pt x="-1052" y="-2283"/>
                    <a:pt x="-1028" y="-2768"/>
                  </a:cubicBezTo>
                  <a:close/>
                </a:path>
              </a:pathLst>
            </a:custGeom>
            <a:solidFill>
              <a:srgbClr val="5B5B5B"/>
            </a:solidFill>
            <a:ln w="1171" cap="flat">
              <a:noFill/>
              <a:prstDash val="solid"/>
              <a:miter/>
            </a:ln>
          </p:spPr>
          <p:txBody>
            <a:bodyPr rtlCol="0" anchor="ctr"/>
            <a:lstStyle/>
            <a:p>
              <a:endParaRPr lang="es-CO"/>
            </a:p>
          </p:txBody>
        </p:sp>
        <p:sp>
          <p:nvSpPr>
            <p:cNvPr id="571" name="Freeform: Shape 570">
              <a:extLst>
                <a:ext uri="{FF2B5EF4-FFF2-40B4-BE49-F238E27FC236}">
                  <a16:creationId xmlns:a16="http://schemas.microsoft.com/office/drawing/2014/main" id="{BA088824-F6C1-37DA-0020-B8064AF5BB7A}"/>
                </a:ext>
              </a:extLst>
            </p:cNvPr>
            <p:cNvSpPr/>
            <p:nvPr/>
          </p:nvSpPr>
          <p:spPr>
            <a:xfrm rot="19975584">
              <a:off x="12977158" y="6312875"/>
              <a:ext cx="234059" cy="174511"/>
            </a:xfrm>
            <a:custGeom>
              <a:avLst/>
              <a:gdLst>
                <a:gd name="connsiteX0" fmla="*/ 1713 w 234059"/>
                <a:gd name="connsiteY0" fmla="*/ -2768 h 174511"/>
                <a:gd name="connsiteX1" fmla="*/ 743 w 234059"/>
                <a:gd name="connsiteY1" fmla="*/ 27336 h 174511"/>
                <a:gd name="connsiteX2" fmla="*/ 3819 w 234059"/>
                <a:gd name="connsiteY2" fmla="*/ 50993 h 174511"/>
                <a:gd name="connsiteX3" fmla="*/ 14772 w 234059"/>
                <a:gd name="connsiteY3" fmla="*/ 79381 h 174511"/>
                <a:gd name="connsiteX4" fmla="*/ 29723 w 234059"/>
                <a:gd name="connsiteY4" fmla="*/ 101855 h 174511"/>
                <a:gd name="connsiteX5" fmla="*/ 44426 w 234059"/>
                <a:gd name="connsiteY5" fmla="*/ 120780 h 174511"/>
                <a:gd name="connsiteX6" fmla="*/ 59543 w 234059"/>
                <a:gd name="connsiteY6" fmla="*/ 133886 h 174511"/>
                <a:gd name="connsiteX7" fmla="*/ 116508 w 234059"/>
                <a:gd name="connsiteY7" fmla="*/ 161801 h 174511"/>
                <a:gd name="connsiteX8" fmla="*/ 147534 w 234059"/>
                <a:gd name="connsiteY8" fmla="*/ 168224 h 174511"/>
                <a:gd name="connsiteX9" fmla="*/ 175449 w 234059"/>
                <a:gd name="connsiteY9" fmla="*/ 168757 h 174511"/>
                <a:gd name="connsiteX10" fmla="*/ 202182 w 234059"/>
                <a:gd name="connsiteY10" fmla="*/ 165681 h 174511"/>
                <a:gd name="connsiteX11" fmla="*/ 221202 w 234059"/>
                <a:gd name="connsiteY11" fmla="*/ 163741 h 174511"/>
                <a:gd name="connsiteX12" fmla="*/ 233030 w 234059"/>
                <a:gd name="connsiteY12" fmla="*/ 163741 h 174511"/>
                <a:gd name="connsiteX13" fmla="*/ 222030 w 234059"/>
                <a:gd name="connsiteY13" fmla="*/ 165433 h 174511"/>
                <a:gd name="connsiteX14" fmla="*/ 209551 w 234059"/>
                <a:gd name="connsiteY14" fmla="*/ 166982 h 174511"/>
                <a:gd name="connsiteX15" fmla="*/ 206523 w 234059"/>
                <a:gd name="connsiteY15" fmla="*/ 167231 h 174511"/>
                <a:gd name="connsiteX16" fmla="*/ 184049 w 234059"/>
                <a:gd name="connsiteY16" fmla="*/ 169490 h 174511"/>
                <a:gd name="connsiteX17" fmla="*/ 167643 w 234059"/>
                <a:gd name="connsiteY17" fmla="*/ 170105 h 174511"/>
                <a:gd name="connsiteX18" fmla="*/ 165194 w 234059"/>
                <a:gd name="connsiteY18" fmla="*/ 170673 h 174511"/>
                <a:gd name="connsiteX19" fmla="*/ 158097 w 234059"/>
                <a:gd name="connsiteY19" fmla="*/ 170909 h 174511"/>
                <a:gd name="connsiteX20" fmla="*/ 153472 w 234059"/>
                <a:gd name="connsiteY20" fmla="*/ 169857 h 174511"/>
                <a:gd name="connsiteX21" fmla="*/ 130206 w 234059"/>
                <a:gd name="connsiteY21" fmla="*/ 166947 h 174511"/>
                <a:gd name="connsiteX22" fmla="*/ 114758 w 234059"/>
                <a:gd name="connsiteY22" fmla="*/ 164581 h 174511"/>
                <a:gd name="connsiteX23" fmla="*/ 76445 w 234059"/>
                <a:gd name="connsiteY23" fmla="*/ 149039 h 174511"/>
                <a:gd name="connsiteX24" fmla="*/ 62783 w 234059"/>
                <a:gd name="connsiteY24" fmla="*/ 141267 h 174511"/>
                <a:gd name="connsiteX25" fmla="*/ 54989 w 234059"/>
                <a:gd name="connsiteY25" fmla="*/ 141267 h 174511"/>
                <a:gd name="connsiteX26" fmla="*/ 51629 w 234059"/>
                <a:gd name="connsiteY26" fmla="*/ 141752 h 174511"/>
                <a:gd name="connsiteX27" fmla="*/ 43468 w 234059"/>
                <a:gd name="connsiteY27" fmla="*/ 142355 h 174511"/>
                <a:gd name="connsiteX28" fmla="*/ 35294 w 234059"/>
                <a:gd name="connsiteY28" fmla="*/ 140629 h 174511"/>
                <a:gd name="connsiteX29" fmla="*/ 17398 w 234059"/>
                <a:gd name="connsiteY29" fmla="*/ 118072 h 174511"/>
                <a:gd name="connsiteX30" fmla="*/ 8361 w 234059"/>
                <a:gd name="connsiteY30" fmla="*/ 91186 h 174511"/>
                <a:gd name="connsiteX31" fmla="*/ 7178 w 234059"/>
                <a:gd name="connsiteY31" fmla="*/ 86111 h 174511"/>
                <a:gd name="connsiteX32" fmla="*/ 7746 w 234059"/>
                <a:gd name="connsiteY32" fmla="*/ 83675 h 174511"/>
                <a:gd name="connsiteX33" fmla="*/ 8420 w 234059"/>
                <a:gd name="connsiteY33" fmla="*/ 77216 h 174511"/>
                <a:gd name="connsiteX34" fmla="*/ 4659 w 234059"/>
                <a:gd name="connsiteY34" fmla="*/ 63022 h 174511"/>
                <a:gd name="connsiteX35" fmla="*/ 720 w 234059"/>
                <a:gd name="connsiteY35" fmla="*/ 40785 h 174511"/>
                <a:gd name="connsiteX36" fmla="*/ -49 w 234059"/>
                <a:gd name="connsiteY36" fmla="*/ 30376 h 174511"/>
                <a:gd name="connsiteX37" fmla="*/ -806 w 234059"/>
                <a:gd name="connsiteY37" fmla="*/ 23906 h 174511"/>
                <a:gd name="connsiteX38" fmla="*/ -96 w 234059"/>
                <a:gd name="connsiteY38" fmla="*/ 13082 h 174511"/>
                <a:gd name="connsiteX39" fmla="*/ 803 w 234059"/>
                <a:gd name="connsiteY39" fmla="*/ -828 h 174511"/>
                <a:gd name="connsiteX40" fmla="*/ 1713 w 234059"/>
                <a:gd name="connsiteY40" fmla="*/ -2768 h 174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34059" h="174511">
                  <a:moveTo>
                    <a:pt x="1713" y="-2768"/>
                  </a:moveTo>
                  <a:cubicBezTo>
                    <a:pt x="530" y="7239"/>
                    <a:pt x="1098" y="17341"/>
                    <a:pt x="743" y="27336"/>
                  </a:cubicBezTo>
                  <a:cubicBezTo>
                    <a:pt x="460" y="35450"/>
                    <a:pt x="2127" y="43257"/>
                    <a:pt x="3819" y="50993"/>
                  </a:cubicBezTo>
                  <a:cubicBezTo>
                    <a:pt x="5983" y="60964"/>
                    <a:pt x="9674" y="70545"/>
                    <a:pt x="14772" y="79381"/>
                  </a:cubicBezTo>
                  <a:cubicBezTo>
                    <a:pt x="19243" y="87200"/>
                    <a:pt x="24235" y="94710"/>
                    <a:pt x="29723" y="101855"/>
                  </a:cubicBezTo>
                  <a:cubicBezTo>
                    <a:pt x="34620" y="108160"/>
                    <a:pt x="39304" y="114653"/>
                    <a:pt x="44426" y="120780"/>
                  </a:cubicBezTo>
                  <a:cubicBezTo>
                    <a:pt x="48720" y="125914"/>
                    <a:pt x="54220" y="129841"/>
                    <a:pt x="59543" y="133886"/>
                  </a:cubicBezTo>
                  <a:cubicBezTo>
                    <a:pt x="76682" y="146898"/>
                    <a:pt x="96211" y="155178"/>
                    <a:pt x="116508" y="161801"/>
                  </a:cubicBezTo>
                  <a:cubicBezTo>
                    <a:pt x="126598" y="164995"/>
                    <a:pt x="136995" y="167148"/>
                    <a:pt x="147534" y="168224"/>
                  </a:cubicBezTo>
                  <a:cubicBezTo>
                    <a:pt x="156808" y="169171"/>
                    <a:pt x="166140" y="169348"/>
                    <a:pt x="175449" y="168757"/>
                  </a:cubicBezTo>
                  <a:cubicBezTo>
                    <a:pt x="184427" y="168461"/>
                    <a:pt x="193369" y="167432"/>
                    <a:pt x="202182" y="165681"/>
                  </a:cubicBezTo>
                  <a:cubicBezTo>
                    <a:pt x="208462" y="164522"/>
                    <a:pt x="214814" y="163871"/>
                    <a:pt x="221202" y="163741"/>
                  </a:cubicBezTo>
                  <a:cubicBezTo>
                    <a:pt x="225129" y="163552"/>
                    <a:pt x="229079" y="163741"/>
                    <a:pt x="233030" y="163741"/>
                  </a:cubicBezTo>
                  <a:cubicBezTo>
                    <a:pt x="229482" y="165090"/>
                    <a:pt x="225720" y="165173"/>
                    <a:pt x="222030" y="165433"/>
                  </a:cubicBezTo>
                  <a:cubicBezTo>
                    <a:pt x="217831" y="165717"/>
                    <a:pt x="213572" y="165090"/>
                    <a:pt x="209551" y="166982"/>
                  </a:cubicBezTo>
                  <a:cubicBezTo>
                    <a:pt x="208569" y="167254"/>
                    <a:pt x="207540" y="167337"/>
                    <a:pt x="206523" y="167231"/>
                  </a:cubicBezTo>
                  <a:cubicBezTo>
                    <a:pt x="198976" y="167455"/>
                    <a:pt x="191548" y="168910"/>
                    <a:pt x="184049" y="169490"/>
                  </a:cubicBezTo>
                  <a:cubicBezTo>
                    <a:pt x="178643" y="169904"/>
                    <a:pt x="173166" y="171761"/>
                    <a:pt x="167643" y="170105"/>
                  </a:cubicBezTo>
                  <a:cubicBezTo>
                    <a:pt x="166779" y="169892"/>
                    <a:pt x="165880" y="170105"/>
                    <a:pt x="165194" y="170673"/>
                  </a:cubicBezTo>
                  <a:cubicBezTo>
                    <a:pt x="163041" y="172009"/>
                    <a:pt x="160333" y="172104"/>
                    <a:pt x="158097" y="170909"/>
                  </a:cubicBezTo>
                  <a:cubicBezTo>
                    <a:pt x="156666" y="170200"/>
                    <a:pt x="155081" y="169833"/>
                    <a:pt x="153472" y="169857"/>
                  </a:cubicBezTo>
                  <a:cubicBezTo>
                    <a:pt x="145535" y="170365"/>
                    <a:pt x="137930" y="168130"/>
                    <a:pt x="130206" y="166947"/>
                  </a:cubicBezTo>
                  <a:cubicBezTo>
                    <a:pt x="125060" y="166154"/>
                    <a:pt x="119820" y="165977"/>
                    <a:pt x="114758" y="164581"/>
                  </a:cubicBezTo>
                  <a:cubicBezTo>
                    <a:pt x="101344" y="160973"/>
                    <a:pt x="88439" y="156206"/>
                    <a:pt x="76445" y="149039"/>
                  </a:cubicBezTo>
                  <a:cubicBezTo>
                    <a:pt x="71951" y="146365"/>
                    <a:pt x="67397" y="143751"/>
                    <a:pt x="62783" y="141267"/>
                  </a:cubicBezTo>
                  <a:cubicBezTo>
                    <a:pt x="60300" y="139931"/>
                    <a:pt x="57674" y="138156"/>
                    <a:pt x="54989" y="141267"/>
                  </a:cubicBezTo>
                  <a:cubicBezTo>
                    <a:pt x="54196" y="142190"/>
                    <a:pt x="52753" y="141918"/>
                    <a:pt x="51629" y="141752"/>
                  </a:cubicBezTo>
                  <a:cubicBezTo>
                    <a:pt x="48897" y="141374"/>
                    <a:pt x="46117" y="141587"/>
                    <a:pt x="43468" y="142355"/>
                  </a:cubicBezTo>
                  <a:cubicBezTo>
                    <a:pt x="40629" y="143172"/>
                    <a:pt x="37565" y="142521"/>
                    <a:pt x="35294" y="140629"/>
                  </a:cubicBezTo>
                  <a:cubicBezTo>
                    <a:pt x="27334" y="134714"/>
                    <a:pt x="21006" y="127511"/>
                    <a:pt x="17398" y="118072"/>
                  </a:cubicBezTo>
                  <a:cubicBezTo>
                    <a:pt x="14015" y="109224"/>
                    <a:pt x="10857" y="100329"/>
                    <a:pt x="8361" y="91186"/>
                  </a:cubicBezTo>
                  <a:cubicBezTo>
                    <a:pt x="7900" y="89506"/>
                    <a:pt x="7604" y="87791"/>
                    <a:pt x="7178" y="86111"/>
                  </a:cubicBezTo>
                  <a:cubicBezTo>
                    <a:pt x="6882" y="85260"/>
                    <a:pt x="7107" y="84314"/>
                    <a:pt x="7746" y="83675"/>
                  </a:cubicBezTo>
                  <a:cubicBezTo>
                    <a:pt x="9780" y="81687"/>
                    <a:pt x="9118" y="79535"/>
                    <a:pt x="8420" y="77216"/>
                  </a:cubicBezTo>
                  <a:cubicBezTo>
                    <a:pt x="7001" y="72485"/>
                    <a:pt x="4990" y="67754"/>
                    <a:pt x="4659" y="63022"/>
                  </a:cubicBezTo>
                  <a:cubicBezTo>
                    <a:pt x="4138" y="55428"/>
                    <a:pt x="1512" y="48296"/>
                    <a:pt x="720" y="40785"/>
                  </a:cubicBezTo>
                  <a:cubicBezTo>
                    <a:pt x="223" y="37343"/>
                    <a:pt x="-25" y="33853"/>
                    <a:pt x="-49" y="30376"/>
                  </a:cubicBezTo>
                  <a:cubicBezTo>
                    <a:pt x="-49" y="28199"/>
                    <a:pt x="-297" y="26023"/>
                    <a:pt x="-806" y="23906"/>
                  </a:cubicBezTo>
                  <a:cubicBezTo>
                    <a:pt x="-1551" y="20274"/>
                    <a:pt x="-203" y="16690"/>
                    <a:pt x="-96" y="13082"/>
                  </a:cubicBezTo>
                  <a:cubicBezTo>
                    <a:pt x="46" y="8434"/>
                    <a:pt x="-238" y="3774"/>
                    <a:pt x="803" y="-828"/>
                  </a:cubicBezTo>
                  <a:cubicBezTo>
                    <a:pt x="850" y="-1573"/>
                    <a:pt x="1169" y="-2259"/>
                    <a:pt x="1713" y="-2768"/>
                  </a:cubicBezTo>
                  <a:close/>
                </a:path>
              </a:pathLst>
            </a:custGeom>
            <a:solidFill>
              <a:srgbClr val="020202"/>
            </a:solidFill>
            <a:ln w="1171" cap="flat">
              <a:noFill/>
              <a:prstDash val="solid"/>
              <a:miter/>
            </a:ln>
          </p:spPr>
          <p:txBody>
            <a:bodyPr rtlCol="0" anchor="ctr"/>
            <a:lstStyle/>
            <a:p>
              <a:endParaRPr lang="es-CO"/>
            </a:p>
          </p:txBody>
        </p:sp>
        <p:sp>
          <p:nvSpPr>
            <p:cNvPr id="572" name="Freeform: Shape 571">
              <a:extLst>
                <a:ext uri="{FF2B5EF4-FFF2-40B4-BE49-F238E27FC236}">
                  <a16:creationId xmlns:a16="http://schemas.microsoft.com/office/drawing/2014/main" id="{14D21AD2-CD37-79A9-5B73-127AFCDD8ECA}"/>
                </a:ext>
              </a:extLst>
            </p:cNvPr>
            <p:cNvSpPr/>
            <p:nvPr/>
          </p:nvSpPr>
          <p:spPr>
            <a:xfrm rot="19975584">
              <a:off x="12951013" y="6368513"/>
              <a:ext cx="976" cy="5263"/>
            </a:xfrm>
            <a:custGeom>
              <a:avLst/>
              <a:gdLst>
                <a:gd name="connsiteX0" fmla="*/ -94 w 976"/>
                <a:gd name="connsiteY0" fmla="*/ -2768 h 5263"/>
                <a:gd name="connsiteX1" fmla="*/ -970 w 976"/>
                <a:gd name="connsiteY1" fmla="*/ 2496 h 5263"/>
                <a:gd name="connsiteX2" fmla="*/ -94 w 976"/>
                <a:gd name="connsiteY2" fmla="*/ -2768 h 5263"/>
              </a:gdLst>
              <a:ahLst/>
              <a:cxnLst>
                <a:cxn ang="0">
                  <a:pos x="connsiteX0" y="connsiteY0"/>
                </a:cxn>
                <a:cxn ang="0">
                  <a:pos x="connsiteX1" y="connsiteY1"/>
                </a:cxn>
                <a:cxn ang="0">
                  <a:pos x="connsiteX2" y="connsiteY2"/>
                </a:cxn>
              </a:cxnLst>
              <a:rect l="l" t="t" r="r" b="b"/>
              <a:pathLst>
                <a:path w="976" h="5263">
                  <a:moveTo>
                    <a:pt x="-94" y="-2768"/>
                  </a:moveTo>
                  <a:cubicBezTo>
                    <a:pt x="-355" y="-1005"/>
                    <a:pt x="568" y="946"/>
                    <a:pt x="-970" y="2496"/>
                  </a:cubicBezTo>
                  <a:cubicBezTo>
                    <a:pt x="-709" y="698"/>
                    <a:pt x="-1679" y="-1230"/>
                    <a:pt x="-94" y="-2768"/>
                  </a:cubicBezTo>
                  <a:close/>
                </a:path>
              </a:pathLst>
            </a:custGeom>
            <a:solidFill>
              <a:srgbClr val="020202"/>
            </a:solidFill>
            <a:ln w="1171" cap="flat">
              <a:noFill/>
              <a:prstDash val="solid"/>
              <a:miter/>
            </a:ln>
          </p:spPr>
          <p:txBody>
            <a:bodyPr rtlCol="0" anchor="ctr"/>
            <a:lstStyle/>
            <a:p>
              <a:endParaRPr lang="es-CO"/>
            </a:p>
          </p:txBody>
        </p:sp>
        <p:sp>
          <p:nvSpPr>
            <p:cNvPr id="573" name="Freeform: Shape 572">
              <a:extLst>
                <a:ext uri="{FF2B5EF4-FFF2-40B4-BE49-F238E27FC236}">
                  <a16:creationId xmlns:a16="http://schemas.microsoft.com/office/drawing/2014/main" id="{1483E396-74C9-34B5-AF32-FC3B59E54F9C}"/>
                </a:ext>
              </a:extLst>
            </p:cNvPr>
            <p:cNvSpPr/>
            <p:nvPr/>
          </p:nvSpPr>
          <p:spPr>
            <a:xfrm rot="19975584">
              <a:off x="12947387" y="6357574"/>
              <a:ext cx="976" cy="5263"/>
            </a:xfrm>
            <a:custGeom>
              <a:avLst/>
              <a:gdLst>
                <a:gd name="connsiteX0" fmla="*/ -94 w 976"/>
                <a:gd name="connsiteY0" fmla="*/ -2768 h 5263"/>
                <a:gd name="connsiteX1" fmla="*/ -970 w 976"/>
                <a:gd name="connsiteY1" fmla="*/ 2496 h 5263"/>
                <a:gd name="connsiteX2" fmla="*/ -94 w 976"/>
                <a:gd name="connsiteY2" fmla="*/ -2768 h 5263"/>
              </a:gdLst>
              <a:ahLst/>
              <a:cxnLst>
                <a:cxn ang="0">
                  <a:pos x="connsiteX0" y="connsiteY0"/>
                </a:cxn>
                <a:cxn ang="0">
                  <a:pos x="connsiteX1" y="connsiteY1"/>
                </a:cxn>
                <a:cxn ang="0">
                  <a:pos x="connsiteX2" y="connsiteY2"/>
                </a:cxn>
              </a:cxnLst>
              <a:rect l="l" t="t" r="r" b="b"/>
              <a:pathLst>
                <a:path w="976" h="5263">
                  <a:moveTo>
                    <a:pt x="-94" y="-2768"/>
                  </a:moveTo>
                  <a:cubicBezTo>
                    <a:pt x="-355" y="-1005"/>
                    <a:pt x="568" y="947"/>
                    <a:pt x="-970" y="2496"/>
                  </a:cubicBezTo>
                  <a:cubicBezTo>
                    <a:pt x="-709" y="734"/>
                    <a:pt x="-1680" y="-1230"/>
                    <a:pt x="-94" y="-2768"/>
                  </a:cubicBezTo>
                  <a:close/>
                </a:path>
              </a:pathLst>
            </a:custGeom>
            <a:solidFill>
              <a:srgbClr val="020202"/>
            </a:solidFill>
            <a:ln w="1171" cap="flat">
              <a:noFill/>
              <a:prstDash val="solid"/>
              <a:miter/>
            </a:ln>
          </p:spPr>
          <p:txBody>
            <a:bodyPr rtlCol="0" anchor="ctr"/>
            <a:lstStyle/>
            <a:p>
              <a:endParaRPr lang="es-CO"/>
            </a:p>
          </p:txBody>
        </p:sp>
        <p:sp>
          <p:nvSpPr>
            <p:cNvPr id="574" name="Freeform: Shape 573">
              <a:extLst>
                <a:ext uri="{FF2B5EF4-FFF2-40B4-BE49-F238E27FC236}">
                  <a16:creationId xmlns:a16="http://schemas.microsoft.com/office/drawing/2014/main" id="{413F21B1-15F1-0342-AFB9-C346EA912BEB}"/>
                </a:ext>
              </a:extLst>
            </p:cNvPr>
            <p:cNvSpPr/>
            <p:nvPr/>
          </p:nvSpPr>
          <p:spPr>
            <a:xfrm rot="19975584">
              <a:off x="12949218" y="6363476"/>
              <a:ext cx="932" cy="4388"/>
            </a:xfrm>
            <a:custGeom>
              <a:avLst/>
              <a:gdLst>
                <a:gd name="connsiteX0" fmla="*/ -127 w 932"/>
                <a:gd name="connsiteY0" fmla="*/ -2768 h 4388"/>
                <a:gd name="connsiteX1" fmla="*/ -991 w 932"/>
                <a:gd name="connsiteY1" fmla="*/ 1621 h 4388"/>
                <a:gd name="connsiteX2" fmla="*/ -127 w 932"/>
                <a:gd name="connsiteY2" fmla="*/ -2768 h 4388"/>
              </a:gdLst>
              <a:ahLst/>
              <a:cxnLst>
                <a:cxn ang="0">
                  <a:pos x="connsiteX0" y="connsiteY0"/>
                </a:cxn>
                <a:cxn ang="0">
                  <a:pos x="connsiteX1" y="connsiteY1"/>
                </a:cxn>
                <a:cxn ang="0">
                  <a:pos x="connsiteX2" y="connsiteY2"/>
                </a:cxn>
              </a:cxnLst>
              <a:rect l="l" t="t" r="r" b="b"/>
              <a:pathLst>
                <a:path w="932" h="4388">
                  <a:moveTo>
                    <a:pt x="-127" y="-2768"/>
                  </a:moveTo>
                  <a:cubicBezTo>
                    <a:pt x="-316" y="-1277"/>
                    <a:pt x="429" y="391"/>
                    <a:pt x="-991" y="1621"/>
                  </a:cubicBezTo>
                  <a:cubicBezTo>
                    <a:pt x="-790" y="142"/>
                    <a:pt x="-1582" y="-1538"/>
                    <a:pt x="-127" y="-2768"/>
                  </a:cubicBezTo>
                  <a:close/>
                </a:path>
              </a:pathLst>
            </a:custGeom>
            <a:solidFill>
              <a:srgbClr val="020202"/>
            </a:solidFill>
            <a:ln w="1171" cap="flat">
              <a:noFill/>
              <a:prstDash val="solid"/>
              <a:miter/>
            </a:ln>
          </p:spPr>
          <p:txBody>
            <a:bodyPr rtlCol="0" anchor="ctr"/>
            <a:lstStyle/>
            <a:p>
              <a:endParaRPr lang="es-CO"/>
            </a:p>
          </p:txBody>
        </p:sp>
        <p:sp>
          <p:nvSpPr>
            <p:cNvPr id="575" name="Freeform: Shape 574">
              <a:extLst>
                <a:ext uri="{FF2B5EF4-FFF2-40B4-BE49-F238E27FC236}">
                  <a16:creationId xmlns:a16="http://schemas.microsoft.com/office/drawing/2014/main" id="{F392D115-40AA-0BB3-AA38-D104CB27637D}"/>
                </a:ext>
              </a:extLst>
            </p:cNvPr>
            <p:cNvSpPr/>
            <p:nvPr/>
          </p:nvSpPr>
          <p:spPr>
            <a:xfrm rot="19975584">
              <a:off x="12947965" y="6179252"/>
              <a:ext cx="408515" cy="267006"/>
            </a:xfrm>
            <a:custGeom>
              <a:avLst/>
              <a:gdLst>
                <a:gd name="connsiteX0" fmla="*/ 31835 w 408515"/>
                <a:gd name="connsiteY0" fmla="*/ 21342 h 267006"/>
                <a:gd name="connsiteX1" fmla="*/ 68834 w 408515"/>
                <a:gd name="connsiteY1" fmla="*/ 535 h 267006"/>
                <a:gd name="connsiteX2" fmla="*/ 82401 w 408515"/>
                <a:gd name="connsiteY2" fmla="*/ -2493 h 267006"/>
                <a:gd name="connsiteX3" fmla="*/ 84412 w 408515"/>
                <a:gd name="connsiteY3" fmla="*/ -2410 h 267006"/>
                <a:gd name="connsiteX4" fmla="*/ 81218 w 408515"/>
                <a:gd name="connsiteY4" fmla="*/ -257 h 267006"/>
                <a:gd name="connsiteX5" fmla="*/ 69674 w 408515"/>
                <a:gd name="connsiteY5" fmla="*/ 2830 h 267006"/>
                <a:gd name="connsiteX6" fmla="*/ 37051 w 408515"/>
                <a:gd name="connsiteY6" fmla="*/ 20407 h 267006"/>
                <a:gd name="connsiteX7" fmla="*/ 33289 w 408515"/>
                <a:gd name="connsiteY7" fmla="*/ 29503 h 267006"/>
                <a:gd name="connsiteX8" fmla="*/ 38908 w 408515"/>
                <a:gd name="connsiteY8" fmla="*/ 62623 h 267006"/>
                <a:gd name="connsiteX9" fmla="*/ 60436 w 408515"/>
                <a:gd name="connsiteY9" fmla="*/ 99303 h 267006"/>
                <a:gd name="connsiteX10" fmla="*/ 108589 w 408515"/>
                <a:gd name="connsiteY10" fmla="*/ 141755 h 267006"/>
                <a:gd name="connsiteX11" fmla="*/ 171138 w 408515"/>
                <a:gd name="connsiteY11" fmla="*/ 163862 h 267006"/>
                <a:gd name="connsiteX12" fmla="*/ 190738 w 408515"/>
                <a:gd name="connsiteY12" fmla="*/ 165495 h 267006"/>
                <a:gd name="connsiteX13" fmla="*/ 214276 w 408515"/>
                <a:gd name="connsiteY13" fmla="*/ 163874 h 267006"/>
                <a:gd name="connsiteX14" fmla="*/ 256859 w 408515"/>
                <a:gd name="connsiteY14" fmla="*/ 159379 h 267006"/>
                <a:gd name="connsiteX15" fmla="*/ 333010 w 408515"/>
                <a:gd name="connsiteY15" fmla="*/ 145268 h 267006"/>
                <a:gd name="connsiteX16" fmla="*/ 402668 w 408515"/>
                <a:gd name="connsiteY16" fmla="*/ 109783 h 267006"/>
                <a:gd name="connsiteX17" fmla="*/ 405033 w 408515"/>
                <a:gd name="connsiteY17" fmla="*/ 107890 h 267006"/>
                <a:gd name="connsiteX18" fmla="*/ 406405 w 408515"/>
                <a:gd name="connsiteY18" fmla="*/ 107772 h 267006"/>
                <a:gd name="connsiteX19" fmla="*/ 407257 w 408515"/>
                <a:gd name="connsiteY19" fmla="*/ 120310 h 267006"/>
                <a:gd name="connsiteX20" fmla="*/ 407434 w 408515"/>
                <a:gd name="connsiteY20" fmla="*/ 124237 h 267006"/>
                <a:gd name="connsiteX21" fmla="*/ 407434 w 408515"/>
                <a:gd name="connsiteY21" fmla="*/ 157948 h 267006"/>
                <a:gd name="connsiteX22" fmla="*/ 398670 w 408515"/>
                <a:gd name="connsiteY22" fmla="*/ 185804 h 267006"/>
                <a:gd name="connsiteX23" fmla="*/ 385292 w 408515"/>
                <a:gd name="connsiteY23" fmla="*/ 200057 h 267006"/>
                <a:gd name="connsiteX24" fmla="*/ 354538 w 408515"/>
                <a:gd name="connsiteY24" fmla="*/ 219834 h 267006"/>
                <a:gd name="connsiteX25" fmla="*/ 329237 w 408515"/>
                <a:gd name="connsiteY25" fmla="*/ 230598 h 267006"/>
                <a:gd name="connsiteX26" fmla="*/ 316793 w 408515"/>
                <a:gd name="connsiteY26" fmla="*/ 235909 h 267006"/>
                <a:gd name="connsiteX27" fmla="*/ 293964 w 408515"/>
                <a:gd name="connsiteY27" fmla="*/ 243231 h 267006"/>
                <a:gd name="connsiteX28" fmla="*/ 266404 w 408515"/>
                <a:gd name="connsiteY28" fmla="*/ 253049 h 267006"/>
                <a:gd name="connsiteX29" fmla="*/ 253133 w 408515"/>
                <a:gd name="connsiteY29" fmla="*/ 255178 h 267006"/>
                <a:gd name="connsiteX30" fmla="*/ 241079 w 408515"/>
                <a:gd name="connsiteY30" fmla="*/ 256692 h 267006"/>
                <a:gd name="connsiteX31" fmla="*/ 226885 w 408515"/>
                <a:gd name="connsiteY31" fmla="*/ 258833 h 267006"/>
                <a:gd name="connsiteX32" fmla="*/ 206777 w 408515"/>
                <a:gd name="connsiteY32" fmla="*/ 259649 h 267006"/>
                <a:gd name="connsiteX33" fmla="*/ 191696 w 408515"/>
                <a:gd name="connsiteY33" fmla="*/ 261624 h 267006"/>
                <a:gd name="connsiteX34" fmla="*/ 181346 w 408515"/>
                <a:gd name="connsiteY34" fmla="*/ 262878 h 267006"/>
                <a:gd name="connsiteX35" fmla="*/ 148640 w 408515"/>
                <a:gd name="connsiteY35" fmla="*/ 263789 h 267006"/>
                <a:gd name="connsiteX36" fmla="*/ 111156 w 408515"/>
                <a:gd name="connsiteY36" fmla="*/ 256432 h 267006"/>
                <a:gd name="connsiteX37" fmla="*/ 62659 w 408515"/>
                <a:gd name="connsiteY37" fmla="*/ 233615 h 267006"/>
                <a:gd name="connsiteX38" fmla="*/ 32615 w 408515"/>
                <a:gd name="connsiteY38" fmla="*/ 204765 h 267006"/>
                <a:gd name="connsiteX39" fmla="*/ 17593 w 408515"/>
                <a:gd name="connsiteY39" fmla="*/ 183888 h 267006"/>
                <a:gd name="connsiteX40" fmla="*/ 726 w 408515"/>
                <a:gd name="connsiteY40" fmla="*/ 141613 h 267006"/>
                <a:gd name="connsiteX41" fmla="*/ -989 w 408515"/>
                <a:gd name="connsiteY41" fmla="*/ 112042 h 267006"/>
                <a:gd name="connsiteX42" fmla="*/ 2334 w 408515"/>
                <a:gd name="connsiteY42" fmla="*/ 78295 h 267006"/>
                <a:gd name="connsiteX43" fmla="*/ 6770 w 408515"/>
                <a:gd name="connsiteY43" fmla="*/ 57903 h 267006"/>
                <a:gd name="connsiteX44" fmla="*/ 19935 w 408515"/>
                <a:gd name="connsiteY44" fmla="*/ 35062 h 267006"/>
                <a:gd name="connsiteX45" fmla="*/ 29197 w 408515"/>
                <a:gd name="connsiteY45" fmla="*/ 25754 h 267006"/>
                <a:gd name="connsiteX46" fmla="*/ 31562 w 408515"/>
                <a:gd name="connsiteY46" fmla="*/ 22205 h 267006"/>
                <a:gd name="connsiteX47" fmla="*/ 31350 w 408515"/>
                <a:gd name="connsiteY47" fmla="*/ 21578 h 267006"/>
                <a:gd name="connsiteX48" fmla="*/ 31835 w 408515"/>
                <a:gd name="connsiteY48" fmla="*/ 21342 h 267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08515" h="267006">
                  <a:moveTo>
                    <a:pt x="31835" y="21342"/>
                  </a:moveTo>
                  <a:cubicBezTo>
                    <a:pt x="42717" y="12092"/>
                    <a:pt x="55279" y="5030"/>
                    <a:pt x="68834" y="535"/>
                  </a:cubicBezTo>
                  <a:cubicBezTo>
                    <a:pt x="73246" y="-920"/>
                    <a:pt x="77788" y="-1937"/>
                    <a:pt x="82401" y="-2493"/>
                  </a:cubicBezTo>
                  <a:cubicBezTo>
                    <a:pt x="83028" y="-2883"/>
                    <a:pt x="83821" y="-2860"/>
                    <a:pt x="84412" y="-2410"/>
                  </a:cubicBezTo>
                  <a:cubicBezTo>
                    <a:pt x="84211" y="-411"/>
                    <a:pt x="82519" y="-612"/>
                    <a:pt x="81218" y="-257"/>
                  </a:cubicBezTo>
                  <a:cubicBezTo>
                    <a:pt x="77374" y="772"/>
                    <a:pt x="73352" y="1162"/>
                    <a:pt x="69674" y="2830"/>
                  </a:cubicBezTo>
                  <a:cubicBezTo>
                    <a:pt x="57999" y="7206"/>
                    <a:pt x="46869" y="12529"/>
                    <a:pt x="37051" y="20407"/>
                  </a:cubicBezTo>
                  <a:cubicBezTo>
                    <a:pt x="33976" y="22879"/>
                    <a:pt x="33124" y="25588"/>
                    <a:pt x="33289" y="29503"/>
                  </a:cubicBezTo>
                  <a:cubicBezTo>
                    <a:pt x="33774" y="40799"/>
                    <a:pt x="35206" y="51812"/>
                    <a:pt x="38908" y="62623"/>
                  </a:cubicBezTo>
                  <a:cubicBezTo>
                    <a:pt x="43438" y="76225"/>
                    <a:pt x="50772" y="88716"/>
                    <a:pt x="60436" y="99303"/>
                  </a:cubicBezTo>
                  <a:cubicBezTo>
                    <a:pt x="75020" y="115046"/>
                    <a:pt x="90362" y="130057"/>
                    <a:pt x="108589" y="141755"/>
                  </a:cubicBezTo>
                  <a:cubicBezTo>
                    <a:pt x="127704" y="153986"/>
                    <a:pt x="148439" y="161686"/>
                    <a:pt x="171138" y="163862"/>
                  </a:cubicBezTo>
                  <a:cubicBezTo>
                    <a:pt x="177667" y="164478"/>
                    <a:pt x="184149" y="165163"/>
                    <a:pt x="190738" y="165495"/>
                  </a:cubicBezTo>
                  <a:cubicBezTo>
                    <a:pt x="198651" y="165885"/>
                    <a:pt x="206434" y="164797"/>
                    <a:pt x="214276" y="163874"/>
                  </a:cubicBezTo>
                  <a:cubicBezTo>
                    <a:pt x="228470" y="162194"/>
                    <a:pt x="242771" y="161639"/>
                    <a:pt x="256859" y="159379"/>
                  </a:cubicBezTo>
                  <a:cubicBezTo>
                    <a:pt x="282349" y="155287"/>
                    <a:pt x="308040" y="152128"/>
                    <a:pt x="333010" y="145268"/>
                  </a:cubicBezTo>
                  <a:cubicBezTo>
                    <a:pt x="358630" y="138171"/>
                    <a:pt x="382122" y="126851"/>
                    <a:pt x="402668" y="109783"/>
                  </a:cubicBezTo>
                  <a:cubicBezTo>
                    <a:pt x="403389" y="109073"/>
                    <a:pt x="404182" y="108434"/>
                    <a:pt x="405033" y="107890"/>
                  </a:cubicBezTo>
                  <a:cubicBezTo>
                    <a:pt x="405459" y="107666"/>
                    <a:pt x="405956" y="107630"/>
                    <a:pt x="406405" y="107772"/>
                  </a:cubicBezTo>
                  <a:cubicBezTo>
                    <a:pt x="406630" y="111947"/>
                    <a:pt x="406192" y="116170"/>
                    <a:pt x="407257" y="120310"/>
                  </a:cubicBezTo>
                  <a:cubicBezTo>
                    <a:pt x="407482" y="121611"/>
                    <a:pt x="407541" y="122924"/>
                    <a:pt x="407434" y="124237"/>
                  </a:cubicBezTo>
                  <a:cubicBezTo>
                    <a:pt x="407434" y="135474"/>
                    <a:pt x="407529" y="146711"/>
                    <a:pt x="407434" y="157948"/>
                  </a:cubicBezTo>
                  <a:cubicBezTo>
                    <a:pt x="407340" y="168097"/>
                    <a:pt x="404690" y="177619"/>
                    <a:pt x="398670" y="185804"/>
                  </a:cubicBezTo>
                  <a:cubicBezTo>
                    <a:pt x="394837" y="191103"/>
                    <a:pt x="390342" y="195894"/>
                    <a:pt x="385292" y="200057"/>
                  </a:cubicBezTo>
                  <a:cubicBezTo>
                    <a:pt x="375935" y="207947"/>
                    <a:pt x="365597" y="214606"/>
                    <a:pt x="354538" y="219834"/>
                  </a:cubicBezTo>
                  <a:cubicBezTo>
                    <a:pt x="346258" y="223632"/>
                    <a:pt x="337670" y="227026"/>
                    <a:pt x="329237" y="230598"/>
                  </a:cubicBezTo>
                  <a:lnTo>
                    <a:pt x="316793" y="235909"/>
                  </a:lnTo>
                  <a:cubicBezTo>
                    <a:pt x="309412" y="239067"/>
                    <a:pt x="301535" y="240700"/>
                    <a:pt x="293964" y="243231"/>
                  </a:cubicBezTo>
                  <a:cubicBezTo>
                    <a:pt x="284715" y="246330"/>
                    <a:pt x="275701" y="250068"/>
                    <a:pt x="266404" y="253049"/>
                  </a:cubicBezTo>
                  <a:cubicBezTo>
                    <a:pt x="262158" y="254586"/>
                    <a:pt x="257651" y="255308"/>
                    <a:pt x="253133" y="255178"/>
                  </a:cubicBezTo>
                  <a:cubicBezTo>
                    <a:pt x="249064" y="255012"/>
                    <a:pt x="244983" y="255521"/>
                    <a:pt x="241079" y="256692"/>
                  </a:cubicBezTo>
                  <a:cubicBezTo>
                    <a:pt x="236407" y="257780"/>
                    <a:pt x="231664" y="258502"/>
                    <a:pt x="226885" y="258833"/>
                  </a:cubicBezTo>
                  <a:cubicBezTo>
                    <a:pt x="220190" y="259531"/>
                    <a:pt x="213507" y="259259"/>
                    <a:pt x="206777" y="259649"/>
                  </a:cubicBezTo>
                  <a:cubicBezTo>
                    <a:pt x="201703" y="259921"/>
                    <a:pt x="196664" y="260572"/>
                    <a:pt x="191696" y="261624"/>
                  </a:cubicBezTo>
                  <a:cubicBezTo>
                    <a:pt x="188254" y="262381"/>
                    <a:pt x="184788" y="262310"/>
                    <a:pt x="181346" y="262878"/>
                  </a:cubicBezTo>
                  <a:cubicBezTo>
                    <a:pt x="170523" y="264688"/>
                    <a:pt x="159522" y="264357"/>
                    <a:pt x="148640" y="263789"/>
                  </a:cubicBezTo>
                  <a:cubicBezTo>
                    <a:pt x="135866" y="263079"/>
                    <a:pt x="123256" y="260607"/>
                    <a:pt x="111156" y="256432"/>
                  </a:cubicBezTo>
                  <a:cubicBezTo>
                    <a:pt x="94170" y="250624"/>
                    <a:pt x="77776" y="243539"/>
                    <a:pt x="62659" y="233615"/>
                  </a:cubicBezTo>
                  <a:cubicBezTo>
                    <a:pt x="50961" y="225926"/>
                    <a:pt x="40777" y="216144"/>
                    <a:pt x="32615" y="204765"/>
                  </a:cubicBezTo>
                  <a:cubicBezTo>
                    <a:pt x="27600" y="197810"/>
                    <a:pt x="22088" y="191210"/>
                    <a:pt x="17593" y="183888"/>
                  </a:cubicBezTo>
                  <a:cubicBezTo>
                    <a:pt x="9538" y="170770"/>
                    <a:pt x="3399" y="156931"/>
                    <a:pt x="726" y="141613"/>
                  </a:cubicBezTo>
                  <a:cubicBezTo>
                    <a:pt x="-1001" y="131760"/>
                    <a:pt x="-706" y="121907"/>
                    <a:pt x="-989" y="112042"/>
                  </a:cubicBezTo>
                  <a:cubicBezTo>
                    <a:pt x="-1321" y="100628"/>
                    <a:pt x="454" y="89485"/>
                    <a:pt x="2334" y="78295"/>
                  </a:cubicBezTo>
                  <a:cubicBezTo>
                    <a:pt x="3446" y="71423"/>
                    <a:pt x="4937" y="64622"/>
                    <a:pt x="6770" y="57903"/>
                  </a:cubicBezTo>
                  <a:cubicBezTo>
                    <a:pt x="9254" y="49115"/>
                    <a:pt x="13985" y="41746"/>
                    <a:pt x="19935" y="35062"/>
                  </a:cubicBezTo>
                  <a:cubicBezTo>
                    <a:pt x="22845" y="31798"/>
                    <a:pt x="26110" y="28853"/>
                    <a:pt x="29197" y="25754"/>
                  </a:cubicBezTo>
                  <a:cubicBezTo>
                    <a:pt x="30214" y="24724"/>
                    <a:pt x="31468" y="23849"/>
                    <a:pt x="31562" y="22205"/>
                  </a:cubicBezTo>
                  <a:cubicBezTo>
                    <a:pt x="31290" y="21969"/>
                    <a:pt x="31219" y="21755"/>
                    <a:pt x="31350" y="21578"/>
                  </a:cubicBezTo>
                  <a:cubicBezTo>
                    <a:pt x="31480" y="21401"/>
                    <a:pt x="31728" y="21342"/>
                    <a:pt x="31835" y="21342"/>
                  </a:cubicBezTo>
                  <a:close/>
                </a:path>
              </a:pathLst>
            </a:custGeom>
            <a:solidFill>
              <a:srgbClr val="4A646E"/>
            </a:solidFill>
            <a:ln w="1171" cap="flat">
              <a:noFill/>
              <a:prstDash val="solid"/>
              <a:miter/>
            </a:ln>
          </p:spPr>
          <p:txBody>
            <a:bodyPr rtlCol="0" anchor="ctr"/>
            <a:lstStyle/>
            <a:p>
              <a:endParaRPr lang="es-CO"/>
            </a:p>
          </p:txBody>
        </p:sp>
        <p:sp>
          <p:nvSpPr>
            <p:cNvPr id="576" name="Freeform: Shape 575">
              <a:extLst>
                <a:ext uri="{FF2B5EF4-FFF2-40B4-BE49-F238E27FC236}">
                  <a16:creationId xmlns:a16="http://schemas.microsoft.com/office/drawing/2014/main" id="{A85FA3A5-11F6-B837-AEA6-BE6188C538AC}"/>
                </a:ext>
              </a:extLst>
            </p:cNvPr>
            <p:cNvSpPr/>
            <p:nvPr/>
          </p:nvSpPr>
          <p:spPr>
            <a:xfrm rot="19975584">
              <a:off x="13308392" y="6177802"/>
              <a:ext cx="9164" cy="25632"/>
            </a:xfrm>
            <a:custGeom>
              <a:avLst/>
              <a:gdLst>
                <a:gd name="connsiteX0" fmla="*/ 8087 w 9164"/>
                <a:gd name="connsiteY0" fmla="*/ 22711 h 25632"/>
                <a:gd name="connsiteX1" fmla="*/ 7342 w 9164"/>
                <a:gd name="connsiteY1" fmla="*/ 22865 h 25632"/>
                <a:gd name="connsiteX2" fmla="*/ 5438 w 9164"/>
                <a:gd name="connsiteY2" fmla="*/ 20191 h 25632"/>
                <a:gd name="connsiteX3" fmla="*/ -547 w 9164"/>
                <a:gd name="connsiteY3" fmla="*/ 816 h 25632"/>
                <a:gd name="connsiteX4" fmla="*/ -689 w 9164"/>
                <a:gd name="connsiteY4" fmla="*/ -2519 h 25632"/>
                <a:gd name="connsiteX5" fmla="*/ 576 w 9164"/>
                <a:gd name="connsiteY5" fmla="*/ -2519 h 25632"/>
                <a:gd name="connsiteX6" fmla="*/ 7389 w 9164"/>
                <a:gd name="connsiteY6" fmla="*/ 16844 h 25632"/>
                <a:gd name="connsiteX7" fmla="*/ 8135 w 9164"/>
                <a:gd name="connsiteY7" fmla="*/ 21351 h 25632"/>
                <a:gd name="connsiteX8" fmla="*/ 8087 w 9164"/>
                <a:gd name="connsiteY8" fmla="*/ 22711 h 25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64" h="25632">
                  <a:moveTo>
                    <a:pt x="8087" y="22711"/>
                  </a:moveTo>
                  <a:cubicBezTo>
                    <a:pt x="7851" y="22817"/>
                    <a:pt x="7602" y="22865"/>
                    <a:pt x="7342" y="22865"/>
                  </a:cubicBezTo>
                  <a:cubicBezTo>
                    <a:pt x="6254" y="22403"/>
                    <a:pt x="5521" y="21374"/>
                    <a:pt x="5438" y="20191"/>
                  </a:cubicBezTo>
                  <a:cubicBezTo>
                    <a:pt x="4077" y="13556"/>
                    <a:pt x="2067" y="7062"/>
                    <a:pt x="-547" y="816"/>
                  </a:cubicBezTo>
                  <a:cubicBezTo>
                    <a:pt x="-1139" y="-201"/>
                    <a:pt x="-1186" y="-1455"/>
                    <a:pt x="-689" y="-2519"/>
                  </a:cubicBezTo>
                  <a:cubicBezTo>
                    <a:pt x="-335" y="-2850"/>
                    <a:pt x="222" y="-2850"/>
                    <a:pt x="576" y="-2519"/>
                  </a:cubicBezTo>
                  <a:cubicBezTo>
                    <a:pt x="3758" y="3572"/>
                    <a:pt x="6053" y="10102"/>
                    <a:pt x="7389" y="16844"/>
                  </a:cubicBezTo>
                  <a:cubicBezTo>
                    <a:pt x="8383" y="18216"/>
                    <a:pt x="7319" y="19943"/>
                    <a:pt x="8135" y="21351"/>
                  </a:cubicBezTo>
                  <a:cubicBezTo>
                    <a:pt x="8123" y="21776"/>
                    <a:pt x="8099" y="22238"/>
                    <a:pt x="8087" y="22711"/>
                  </a:cubicBezTo>
                  <a:close/>
                </a:path>
              </a:pathLst>
            </a:custGeom>
            <a:solidFill>
              <a:srgbClr val="7CA2B4"/>
            </a:solidFill>
            <a:ln w="1171" cap="flat">
              <a:noFill/>
              <a:prstDash val="solid"/>
              <a:miter/>
            </a:ln>
          </p:spPr>
          <p:txBody>
            <a:bodyPr rtlCol="0" anchor="ctr"/>
            <a:lstStyle/>
            <a:p>
              <a:endParaRPr lang="es-CO"/>
            </a:p>
          </p:txBody>
        </p:sp>
        <p:sp>
          <p:nvSpPr>
            <p:cNvPr id="577" name="Freeform: Shape 576">
              <a:extLst>
                <a:ext uri="{FF2B5EF4-FFF2-40B4-BE49-F238E27FC236}">
                  <a16:creationId xmlns:a16="http://schemas.microsoft.com/office/drawing/2014/main" id="{9D10C9A3-996E-D33D-FFF0-D9A029ABA6A8}"/>
                </a:ext>
              </a:extLst>
            </p:cNvPr>
            <p:cNvSpPr/>
            <p:nvPr/>
          </p:nvSpPr>
          <p:spPr>
            <a:xfrm rot="19975584">
              <a:off x="12939708" y="6298998"/>
              <a:ext cx="12314" cy="12293"/>
            </a:xfrm>
            <a:custGeom>
              <a:avLst/>
              <a:gdLst>
                <a:gd name="connsiteX0" fmla="*/ -1028 w 12314"/>
                <a:gd name="connsiteY0" fmla="*/ 9526 h 12293"/>
                <a:gd name="connsiteX1" fmla="*/ -35 w 12314"/>
                <a:gd name="connsiteY1" fmla="*/ 7161 h 12293"/>
                <a:gd name="connsiteX2" fmla="*/ 8919 w 12314"/>
                <a:gd name="connsiteY2" fmla="*/ -1793 h 12293"/>
                <a:gd name="connsiteX3" fmla="*/ 11285 w 12314"/>
                <a:gd name="connsiteY3" fmla="*/ -2763 h 12293"/>
                <a:gd name="connsiteX4" fmla="*/ -1028 w 12314"/>
                <a:gd name="connsiteY4" fmla="*/ 9526 h 12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14" h="12293">
                  <a:moveTo>
                    <a:pt x="-1028" y="9526"/>
                  </a:moveTo>
                  <a:cubicBezTo>
                    <a:pt x="-1052" y="8627"/>
                    <a:pt x="-697" y="7764"/>
                    <a:pt x="-35" y="7161"/>
                  </a:cubicBezTo>
                  <a:cubicBezTo>
                    <a:pt x="2958" y="4180"/>
                    <a:pt x="5939" y="1199"/>
                    <a:pt x="8919" y="-1793"/>
                  </a:cubicBezTo>
                  <a:cubicBezTo>
                    <a:pt x="9523" y="-2456"/>
                    <a:pt x="10386" y="-2811"/>
                    <a:pt x="11285" y="-2763"/>
                  </a:cubicBezTo>
                  <a:cubicBezTo>
                    <a:pt x="7500" y="1649"/>
                    <a:pt x="3384" y="5753"/>
                    <a:pt x="-1028" y="9526"/>
                  </a:cubicBezTo>
                  <a:close/>
                </a:path>
              </a:pathLst>
            </a:custGeom>
            <a:solidFill>
              <a:srgbClr val="0E1315"/>
            </a:solidFill>
            <a:ln w="1171" cap="flat">
              <a:noFill/>
              <a:prstDash val="solid"/>
              <a:miter/>
            </a:ln>
          </p:spPr>
          <p:txBody>
            <a:bodyPr rtlCol="0" anchor="ctr"/>
            <a:lstStyle/>
            <a:p>
              <a:endParaRPr lang="es-CO"/>
            </a:p>
          </p:txBody>
        </p:sp>
        <p:sp>
          <p:nvSpPr>
            <p:cNvPr id="578" name="Freeform: Shape 577">
              <a:extLst>
                <a:ext uri="{FF2B5EF4-FFF2-40B4-BE49-F238E27FC236}">
                  <a16:creationId xmlns:a16="http://schemas.microsoft.com/office/drawing/2014/main" id="{007B357F-CE75-E694-2F0C-2C863FA2BFF2}"/>
                </a:ext>
              </a:extLst>
            </p:cNvPr>
            <p:cNvSpPr/>
            <p:nvPr/>
          </p:nvSpPr>
          <p:spPr>
            <a:xfrm rot="19975584">
              <a:off x="12941135" y="6314968"/>
              <a:ext cx="2637" cy="3548"/>
            </a:xfrm>
            <a:custGeom>
              <a:avLst/>
              <a:gdLst>
                <a:gd name="connsiteX0" fmla="*/ -1030 w 2637"/>
                <a:gd name="connsiteY0" fmla="*/ 781 h 3548"/>
                <a:gd name="connsiteX1" fmla="*/ 1608 w 2637"/>
                <a:gd name="connsiteY1" fmla="*/ -2768 h 3548"/>
                <a:gd name="connsiteX2" fmla="*/ -1030 w 2637"/>
                <a:gd name="connsiteY2" fmla="*/ 781 h 3548"/>
              </a:gdLst>
              <a:ahLst/>
              <a:cxnLst>
                <a:cxn ang="0">
                  <a:pos x="connsiteX0" y="connsiteY0"/>
                </a:cxn>
                <a:cxn ang="0">
                  <a:pos x="connsiteX1" y="connsiteY1"/>
                </a:cxn>
                <a:cxn ang="0">
                  <a:pos x="connsiteX2" y="connsiteY2"/>
                </a:cxn>
              </a:cxnLst>
              <a:rect l="l" t="t" r="r" b="b"/>
              <a:pathLst>
                <a:path w="2637" h="3548">
                  <a:moveTo>
                    <a:pt x="-1030" y="781"/>
                  </a:moveTo>
                  <a:cubicBezTo>
                    <a:pt x="-1030" y="-1052"/>
                    <a:pt x="153" y="-2022"/>
                    <a:pt x="1608" y="-2768"/>
                  </a:cubicBezTo>
                  <a:cubicBezTo>
                    <a:pt x="1395" y="-1206"/>
                    <a:pt x="402" y="130"/>
                    <a:pt x="-1030" y="781"/>
                  </a:cubicBezTo>
                  <a:close/>
                </a:path>
              </a:pathLst>
            </a:custGeom>
            <a:solidFill>
              <a:srgbClr val="0E1315"/>
            </a:solidFill>
            <a:ln w="1171" cap="flat">
              <a:noFill/>
              <a:prstDash val="solid"/>
              <a:miter/>
            </a:ln>
          </p:spPr>
          <p:txBody>
            <a:bodyPr rtlCol="0" anchor="ctr"/>
            <a:lstStyle/>
            <a:p>
              <a:endParaRPr lang="es-CO"/>
            </a:p>
          </p:txBody>
        </p:sp>
        <p:sp>
          <p:nvSpPr>
            <p:cNvPr id="579" name="Freeform: Shape 578">
              <a:extLst>
                <a:ext uri="{FF2B5EF4-FFF2-40B4-BE49-F238E27FC236}">
                  <a16:creationId xmlns:a16="http://schemas.microsoft.com/office/drawing/2014/main" id="{E44BFB80-7637-A246-A827-9523E39B218C}"/>
                </a:ext>
              </a:extLst>
            </p:cNvPr>
            <p:cNvSpPr/>
            <p:nvPr/>
          </p:nvSpPr>
          <p:spPr>
            <a:xfrm rot="19975584">
              <a:off x="13320317" y="6194416"/>
              <a:ext cx="1159" cy="4513"/>
            </a:xfrm>
            <a:custGeom>
              <a:avLst/>
              <a:gdLst>
                <a:gd name="connsiteX0" fmla="*/ -166 w 1159"/>
                <a:gd name="connsiteY0" fmla="*/ 1746 h 4513"/>
                <a:gd name="connsiteX1" fmla="*/ -911 w 1159"/>
                <a:gd name="connsiteY1" fmla="*/ -2760 h 4513"/>
                <a:gd name="connsiteX2" fmla="*/ -154 w 1159"/>
                <a:gd name="connsiteY2" fmla="*/ -2654 h 4513"/>
                <a:gd name="connsiteX3" fmla="*/ 130 w 1159"/>
                <a:gd name="connsiteY3" fmla="*/ 575 h 4513"/>
                <a:gd name="connsiteX4" fmla="*/ -166 w 1159"/>
                <a:gd name="connsiteY4" fmla="*/ 1746 h 45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9" h="4513">
                  <a:moveTo>
                    <a:pt x="-166" y="1746"/>
                  </a:moveTo>
                  <a:cubicBezTo>
                    <a:pt x="-946" y="386"/>
                    <a:pt x="-1207" y="-1223"/>
                    <a:pt x="-911" y="-2760"/>
                  </a:cubicBezTo>
                  <a:cubicBezTo>
                    <a:pt x="-651" y="-2784"/>
                    <a:pt x="-390" y="-2749"/>
                    <a:pt x="-154" y="-2654"/>
                  </a:cubicBezTo>
                  <a:lnTo>
                    <a:pt x="130" y="575"/>
                  </a:lnTo>
                  <a:cubicBezTo>
                    <a:pt x="35" y="966"/>
                    <a:pt x="-71" y="1356"/>
                    <a:pt x="-166" y="1746"/>
                  </a:cubicBezTo>
                  <a:close/>
                </a:path>
              </a:pathLst>
            </a:custGeom>
            <a:solidFill>
              <a:srgbClr val="4A646E"/>
            </a:solidFill>
            <a:ln w="1171" cap="flat">
              <a:noFill/>
              <a:prstDash val="solid"/>
              <a:miter/>
            </a:ln>
          </p:spPr>
          <p:txBody>
            <a:bodyPr rtlCol="0" anchor="ctr"/>
            <a:lstStyle/>
            <a:p>
              <a:endParaRPr lang="es-CO"/>
            </a:p>
          </p:txBody>
        </p:sp>
        <p:sp>
          <p:nvSpPr>
            <p:cNvPr id="580" name="Freeform: Shape 579">
              <a:extLst>
                <a:ext uri="{FF2B5EF4-FFF2-40B4-BE49-F238E27FC236}">
                  <a16:creationId xmlns:a16="http://schemas.microsoft.com/office/drawing/2014/main" id="{F4637631-9B57-AE1A-29FF-B179070D9A75}"/>
                </a:ext>
              </a:extLst>
            </p:cNvPr>
            <p:cNvSpPr/>
            <p:nvPr/>
          </p:nvSpPr>
          <p:spPr>
            <a:xfrm rot="19975584">
              <a:off x="12941002" y="6319168"/>
              <a:ext cx="1788" cy="2637"/>
            </a:xfrm>
            <a:custGeom>
              <a:avLst/>
              <a:gdLst>
                <a:gd name="connsiteX0" fmla="*/ -1004 w 1788"/>
                <a:gd name="connsiteY0" fmla="*/ -130 h 2637"/>
                <a:gd name="connsiteX1" fmla="*/ 759 w 1788"/>
                <a:gd name="connsiteY1" fmla="*/ -2768 h 2637"/>
                <a:gd name="connsiteX2" fmla="*/ -1004 w 1788"/>
                <a:gd name="connsiteY2" fmla="*/ -130 h 2637"/>
              </a:gdLst>
              <a:ahLst/>
              <a:cxnLst>
                <a:cxn ang="0">
                  <a:pos x="connsiteX0" y="connsiteY0"/>
                </a:cxn>
                <a:cxn ang="0">
                  <a:pos x="connsiteX1" y="connsiteY1"/>
                </a:cxn>
                <a:cxn ang="0">
                  <a:pos x="connsiteX2" y="connsiteY2"/>
                </a:cxn>
              </a:cxnLst>
              <a:rect l="l" t="t" r="r" b="b"/>
              <a:pathLst>
                <a:path w="1788" h="2637">
                  <a:moveTo>
                    <a:pt x="-1004" y="-130"/>
                  </a:moveTo>
                  <a:cubicBezTo>
                    <a:pt x="-1181" y="-1336"/>
                    <a:pt x="-424" y="-2472"/>
                    <a:pt x="759" y="-2768"/>
                  </a:cubicBezTo>
                  <a:cubicBezTo>
                    <a:pt x="759" y="-1608"/>
                    <a:pt x="61" y="-568"/>
                    <a:pt x="-1004" y="-130"/>
                  </a:cubicBezTo>
                  <a:close/>
                </a:path>
              </a:pathLst>
            </a:custGeom>
            <a:solidFill>
              <a:srgbClr val="0E1315"/>
            </a:solidFill>
            <a:ln w="1171" cap="flat">
              <a:noFill/>
              <a:prstDash val="solid"/>
              <a:miter/>
            </a:ln>
          </p:spPr>
          <p:txBody>
            <a:bodyPr rtlCol="0" anchor="ctr"/>
            <a:lstStyle/>
            <a:p>
              <a:endParaRPr lang="es-CO"/>
            </a:p>
          </p:txBody>
        </p:sp>
        <p:sp>
          <p:nvSpPr>
            <p:cNvPr id="581" name="Freeform: Shape 580">
              <a:extLst>
                <a:ext uri="{FF2B5EF4-FFF2-40B4-BE49-F238E27FC236}">
                  <a16:creationId xmlns:a16="http://schemas.microsoft.com/office/drawing/2014/main" id="{9ED17855-7291-ECAD-EEE9-84A6A3D6610D}"/>
                </a:ext>
              </a:extLst>
            </p:cNvPr>
            <p:cNvSpPr/>
            <p:nvPr/>
          </p:nvSpPr>
          <p:spPr>
            <a:xfrm rot="19975584">
              <a:off x="12942566" y="6313557"/>
              <a:ext cx="863" cy="910"/>
            </a:xfrm>
            <a:custGeom>
              <a:avLst/>
              <a:gdLst>
                <a:gd name="connsiteX0" fmla="*/ -1030 w 863"/>
                <a:gd name="connsiteY0" fmla="*/ -1857 h 910"/>
                <a:gd name="connsiteX1" fmla="*/ -166 w 863"/>
                <a:gd name="connsiteY1" fmla="*/ -2768 h 910"/>
              </a:gdLst>
              <a:ahLst/>
              <a:cxnLst>
                <a:cxn ang="0">
                  <a:pos x="connsiteX0" y="connsiteY0"/>
                </a:cxn>
                <a:cxn ang="0">
                  <a:pos x="connsiteX1" y="connsiteY1"/>
                </a:cxn>
              </a:cxnLst>
              <a:rect l="l" t="t" r="r" b="b"/>
              <a:pathLst>
                <a:path w="863" h="910">
                  <a:moveTo>
                    <a:pt x="-1030" y="-1857"/>
                  </a:moveTo>
                  <a:lnTo>
                    <a:pt x="-166" y="-2768"/>
                  </a:lnTo>
                  <a:close/>
                </a:path>
              </a:pathLst>
            </a:custGeom>
            <a:solidFill>
              <a:srgbClr val="0E1315"/>
            </a:solidFill>
            <a:ln w="1171" cap="flat">
              <a:noFill/>
              <a:prstDash val="solid"/>
              <a:miter/>
            </a:ln>
          </p:spPr>
          <p:txBody>
            <a:bodyPr rtlCol="0" anchor="ctr"/>
            <a:lstStyle/>
            <a:p>
              <a:endParaRPr lang="es-CO"/>
            </a:p>
          </p:txBody>
        </p:sp>
        <p:sp>
          <p:nvSpPr>
            <p:cNvPr id="582" name="Freeform: Shape 581">
              <a:extLst>
                <a:ext uri="{FF2B5EF4-FFF2-40B4-BE49-F238E27FC236}">
                  <a16:creationId xmlns:a16="http://schemas.microsoft.com/office/drawing/2014/main" id="{D5328FF4-358B-D976-2F3D-94462621ACBE}"/>
                </a:ext>
              </a:extLst>
            </p:cNvPr>
            <p:cNvSpPr/>
            <p:nvPr/>
          </p:nvSpPr>
          <p:spPr>
            <a:xfrm rot="19975584">
              <a:off x="12948277" y="6295892"/>
              <a:ext cx="910" cy="875"/>
            </a:xfrm>
            <a:custGeom>
              <a:avLst/>
              <a:gdLst>
                <a:gd name="connsiteX0" fmla="*/ -1030 w 910"/>
                <a:gd name="connsiteY0" fmla="*/ -1892 h 875"/>
                <a:gd name="connsiteX1" fmla="*/ -119 w 910"/>
                <a:gd name="connsiteY1" fmla="*/ -2768 h 875"/>
              </a:gdLst>
              <a:ahLst/>
              <a:cxnLst>
                <a:cxn ang="0">
                  <a:pos x="connsiteX0" y="connsiteY0"/>
                </a:cxn>
                <a:cxn ang="0">
                  <a:pos x="connsiteX1" y="connsiteY1"/>
                </a:cxn>
              </a:cxnLst>
              <a:rect l="l" t="t" r="r" b="b"/>
              <a:pathLst>
                <a:path w="910" h="875">
                  <a:moveTo>
                    <a:pt x="-1030" y="-1892"/>
                  </a:moveTo>
                  <a:lnTo>
                    <a:pt x="-119" y="-2768"/>
                  </a:lnTo>
                  <a:close/>
                </a:path>
              </a:pathLst>
            </a:custGeom>
            <a:solidFill>
              <a:srgbClr val="0E1315"/>
            </a:solidFill>
            <a:ln w="1171" cap="flat">
              <a:noFill/>
              <a:prstDash val="solid"/>
              <a:miter/>
            </a:ln>
          </p:spPr>
          <p:txBody>
            <a:bodyPr rtlCol="0" anchor="ctr"/>
            <a:lstStyle/>
            <a:p>
              <a:endParaRPr lang="es-CO"/>
            </a:p>
          </p:txBody>
        </p:sp>
        <p:sp>
          <p:nvSpPr>
            <p:cNvPr id="583" name="Freeform: Shape 582">
              <a:extLst>
                <a:ext uri="{FF2B5EF4-FFF2-40B4-BE49-F238E27FC236}">
                  <a16:creationId xmlns:a16="http://schemas.microsoft.com/office/drawing/2014/main" id="{E5BC6D34-D7CF-20C8-B7EC-98C8F1CA1712}"/>
                </a:ext>
              </a:extLst>
            </p:cNvPr>
            <p:cNvSpPr/>
            <p:nvPr/>
          </p:nvSpPr>
          <p:spPr>
            <a:xfrm rot="19975584">
              <a:off x="12948672" y="6294711"/>
              <a:ext cx="898" cy="887"/>
            </a:xfrm>
            <a:custGeom>
              <a:avLst/>
              <a:gdLst>
                <a:gd name="connsiteX0" fmla="*/ -1030 w 898"/>
                <a:gd name="connsiteY0" fmla="*/ -1880 h 887"/>
                <a:gd name="connsiteX1" fmla="*/ -131 w 898"/>
                <a:gd name="connsiteY1" fmla="*/ -2768 h 887"/>
              </a:gdLst>
              <a:ahLst/>
              <a:cxnLst>
                <a:cxn ang="0">
                  <a:pos x="connsiteX0" y="connsiteY0"/>
                </a:cxn>
                <a:cxn ang="0">
                  <a:pos x="connsiteX1" y="connsiteY1"/>
                </a:cxn>
              </a:cxnLst>
              <a:rect l="l" t="t" r="r" b="b"/>
              <a:pathLst>
                <a:path w="898" h="887">
                  <a:moveTo>
                    <a:pt x="-1030" y="-1880"/>
                  </a:moveTo>
                  <a:cubicBezTo>
                    <a:pt x="-911" y="-2318"/>
                    <a:pt x="-568" y="-2661"/>
                    <a:pt x="-131" y="-2768"/>
                  </a:cubicBezTo>
                  <a:close/>
                </a:path>
              </a:pathLst>
            </a:custGeom>
            <a:solidFill>
              <a:srgbClr val="0E1315"/>
            </a:solidFill>
            <a:ln w="1171" cap="flat">
              <a:noFill/>
              <a:prstDash val="solid"/>
              <a:miter/>
            </a:ln>
          </p:spPr>
          <p:txBody>
            <a:bodyPr rtlCol="0" anchor="ctr"/>
            <a:lstStyle/>
            <a:p>
              <a:endParaRPr lang="es-CO"/>
            </a:p>
          </p:txBody>
        </p:sp>
        <p:sp>
          <p:nvSpPr>
            <p:cNvPr id="584" name="Freeform: Shape 583">
              <a:extLst>
                <a:ext uri="{FF2B5EF4-FFF2-40B4-BE49-F238E27FC236}">
                  <a16:creationId xmlns:a16="http://schemas.microsoft.com/office/drawing/2014/main" id="{B30CC4BE-8F70-385D-497A-03D04D626217}"/>
                </a:ext>
              </a:extLst>
            </p:cNvPr>
            <p:cNvSpPr/>
            <p:nvPr/>
          </p:nvSpPr>
          <p:spPr>
            <a:xfrm rot="19975584">
              <a:off x="12949070" y="6293536"/>
              <a:ext cx="1005" cy="875"/>
            </a:xfrm>
            <a:custGeom>
              <a:avLst/>
              <a:gdLst>
                <a:gd name="connsiteX0" fmla="*/ -24 w 1005"/>
                <a:gd name="connsiteY0" fmla="*/ -2768 h 875"/>
                <a:gd name="connsiteX1" fmla="*/ -154 w 1005"/>
                <a:gd name="connsiteY1" fmla="*/ -1892 h 875"/>
                <a:gd name="connsiteX2" fmla="*/ -1030 w 1005"/>
                <a:gd name="connsiteY2" fmla="*/ -1892 h 875"/>
                <a:gd name="connsiteX3" fmla="*/ -24 w 1005"/>
                <a:gd name="connsiteY3" fmla="*/ -2768 h 875"/>
              </a:gdLst>
              <a:ahLst/>
              <a:cxnLst>
                <a:cxn ang="0">
                  <a:pos x="connsiteX0" y="connsiteY0"/>
                </a:cxn>
                <a:cxn ang="0">
                  <a:pos x="connsiteX1" y="connsiteY1"/>
                </a:cxn>
                <a:cxn ang="0">
                  <a:pos x="connsiteX2" y="connsiteY2"/>
                </a:cxn>
                <a:cxn ang="0">
                  <a:pos x="connsiteX3" y="connsiteY3"/>
                </a:cxn>
              </a:cxnLst>
              <a:rect l="l" t="t" r="r" b="b"/>
              <a:pathLst>
                <a:path w="1005" h="875">
                  <a:moveTo>
                    <a:pt x="-24" y="-2768"/>
                  </a:moveTo>
                  <a:cubicBezTo>
                    <a:pt x="-24" y="-2472"/>
                    <a:pt x="-107" y="-2188"/>
                    <a:pt x="-154" y="-1892"/>
                  </a:cubicBezTo>
                  <a:lnTo>
                    <a:pt x="-1030" y="-1892"/>
                  </a:lnTo>
                  <a:cubicBezTo>
                    <a:pt x="-911" y="-2366"/>
                    <a:pt x="-509" y="-2709"/>
                    <a:pt x="-24" y="-2768"/>
                  </a:cubicBezTo>
                  <a:close/>
                </a:path>
              </a:pathLst>
            </a:custGeom>
            <a:solidFill>
              <a:srgbClr val="0E1315"/>
            </a:solidFill>
            <a:ln w="1171" cap="flat">
              <a:noFill/>
              <a:prstDash val="solid"/>
              <a:miter/>
            </a:ln>
          </p:spPr>
          <p:txBody>
            <a:bodyPr rtlCol="0" anchor="ctr"/>
            <a:lstStyle/>
            <a:p>
              <a:endParaRPr lang="es-CO"/>
            </a:p>
          </p:txBody>
        </p:sp>
        <p:sp>
          <p:nvSpPr>
            <p:cNvPr id="585" name="Freeform: Shape 584">
              <a:extLst>
                <a:ext uri="{FF2B5EF4-FFF2-40B4-BE49-F238E27FC236}">
                  <a16:creationId xmlns:a16="http://schemas.microsoft.com/office/drawing/2014/main" id="{2E8C15A3-29A9-17A5-C297-C9A99A975B30}"/>
                </a:ext>
              </a:extLst>
            </p:cNvPr>
            <p:cNvSpPr/>
            <p:nvPr/>
          </p:nvSpPr>
          <p:spPr>
            <a:xfrm rot="19975584">
              <a:off x="12965889" y="6167494"/>
              <a:ext cx="314695" cy="74210"/>
            </a:xfrm>
            <a:custGeom>
              <a:avLst/>
              <a:gdLst>
                <a:gd name="connsiteX0" fmla="*/ -1030 w 314695"/>
                <a:gd name="connsiteY0" fmla="*/ 15053 h 74210"/>
                <a:gd name="connsiteX1" fmla="*/ 11674 w 314695"/>
                <a:gd name="connsiteY1" fmla="*/ 11635 h 74210"/>
                <a:gd name="connsiteX2" fmla="*/ 14040 w 314695"/>
                <a:gd name="connsiteY2" fmla="*/ 10866 h 74210"/>
                <a:gd name="connsiteX3" fmla="*/ 15921 w 314695"/>
                <a:gd name="connsiteY3" fmla="*/ 10275 h 74210"/>
                <a:gd name="connsiteX4" fmla="*/ 20191 w 314695"/>
                <a:gd name="connsiteY4" fmla="*/ 9399 h 74210"/>
                <a:gd name="connsiteX5" fmla="*/ 62406 w 314695"/>
                <a:gd name="connsiteY5" fmla="*/ 4041 h 74210"/>
                <a:gd name="connsiteX6" fmla="*/ 109649 w 314695"/>
                <a:gd name="connsiteY6" fmla="*/ 19 h 74210"/>
                <a:gd name="connsiteX7" fmla="*/ 122164 w 314695"/>
                <a:gd name="connsiteY7" fmla="*/ -1234 h 74210"/>
                <a:gd name="connsiteX8" fmla="*/ 153036 w 314695"/>
                <a:gd name="connsiteY8" fmla="*/ -2228 h 74210"/>
                <a:gd name="connsiteX9" fmla="*/ 181211 w 314695"/>
                <a:gd name="connsiteY9" fmla="*/ -1530 h 74210"/>
                <a:gd name="connsiteX10" fmla="*/ 252182 w 314695"/>
                <a:gd name="connsiteY10" fmla="*/ 14001 h 74210"/>
                <a:gd name="connsiteX11" fmla="*/ 270681 w 314695"/>
                <a:gd name="connsiteY11" fmla="*/ 25451 h 74210"/>
                <a:gd name="connsiteX12" fmla="*/ 312660 w 314695"/>
                <a:gd name="connsiteY12" fmla="*/ 69216 h 74210"/>
                <a:gd name="connsiteX13" fmla="*/ 313666 w 314695"/>
                <a:gd name="connsiteY13" fmla="*/ 71120 h 74210"/>
                <a:gd name="connsiteX14" fmla="*/ 312483 w 314695"/>
                <a:gd name="connsiteY14" fmla="*/ 71416 h 74210"/>
                <a:gd name="connsiteX15" fmla="*/ 311915 w 314695"/>
                <a:gd name="connsiteY15" fmla="*/ 71156 h 74210"/>
                <a:gd name="connsiteX16" fmla="*/ 310851 w 314695"/>
                <a:gd name="connsiteY16" fmla="*/ 70399 h 74210"/>
                <a:gd name="connsiteX17" fmla="*/ 310342 w 314695"/>
                <a:gd name="connsiteY17" fmla="*/ 69973 h 74210"/>
                <a:gd name="connsiteX18" fmla="*/ 309301 w 314695"/>
                <a:gd name="connsiteY18" fmla="*/ 69050 h 74210"/>
                <a:gd name="connsiteX19" fmla="*/ 281824 w 314695"/>
                <a:gd name="connsiteY19" fmla="*/ 39089 h 74210"/>
                <a:gd name="connsiteX20" fmla="*/ 249887 w 314695"/>
                <a:gd name="connsiteY20" fmla="*/ 15834 h 74210"/>
                <a:gd name="connsiteX21" fmla="*/ 200870 w 314695"/>
                <a:gd name="connsiteY21" fmla="*/ 3107 h 74210"/>
                <a:gd name="connsiteX22" fmla="*/ 169536 w 314695"/>
                <a:gd name="connsiteY22" fmla="*/ 954 h 74210"/>
                <a:gd name="connsiteX23" fmla="*/ 115835 w 314695"/>
                <a:gd name="connsiteY23" fmla="*/ 2776 h 74210"/>
                <a:gd name="connsiteX24" fmla="*/ 86655 w 314695"/>
                <a:gd name="connsiteY24" fmla="*/ 4822 h 74210"/>
                <a:gd name="connsiteX25" fmla="*/ 38832 w 314695"/>
                <a:gd name="connsiteY25" fmla="*/ 9683 h 74210"/>
                <a:gd name="connsiteX26" fmla="*/ 3477 w 314695"/>
                <a:gd name="connsiteY26" fmla="*/ 15597 h 74210"/>
                <a:gd name="connsiteX27" fmla="*/ -1030 w 314695"/>
                <a:gd name="connsiteY27" fmla="*/ 15053 h 74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4695" h="74210">
                  <a:moveTo>
                    <a:pt x="-1030" y="15053"/>
                  </a:moveTo>
                  <a:cubicBezTo>
                    <a:pt x="2874" y="12688"/>
                    <a:pt x="7416" y="12688"/>
                    <a:pt x="11674" y="11635"/>
                  </a:cubicBezTo>
                  <a:cubicBezTo>
                    <a:pt x="12514" y="11576"/>
                    <a:pt x="13330" y="11304"/>
                    <a:pt x="14040" y="10866"/>
                  </a:cubicBezTo>
                  <a:cubicBezTo>
                    <a:pt x="14501" y="10133"/>
                    <a:pt x="15223" y="10310"/>
                    <a:pt x="15921" y="10275"/>
                  </a:cubicBezTo>
                  <a:cubicBezTo>
                    <a:pt x="17364" y="10062"/>
                    <a:pt x="18736" y="9530"/>
                    <a:pt x="20191" y="9399"/>
                  </a:cubicBezTo>
                  <a:cubicBezTo>
                    <a:pt x="34219" y="7247"/>
                    <a:pt x="48295" y="5543"/>
                    <a:pt x="62406" y="4041"/>
                  </a:cubicBezTo>
                  <a:cubicBezTo>
                    <a:pt x="78138" y="2361"/>
                    <a:pt x="93882" y="1202"/>
                    <a:pt x="109649" y="19"/>
                  </a:cubicBezTo>
                  <a:cubicBezTo>
                    <a:pt x="113789" y="-300"/>
                    <a:pt x="118071" y="-99"/>
                    <a:pt x="122164" y="-1234"/>
                  </a:cubicBezTo>
                  <a:cubicBezTo>
                    <a:pt x="132442" y="-2051"/>
                    <a:pt x="142733" y="-1589"/>
                    <a:pt x="153036" y="-2228"/>
                  </a:cubicBezTo>
                  <a:cubicBezTo>
                    <a:pt x="162368" y="-2807"/>
                    <a:pt x="171855" y="-3316"/>
                    <a:pt x="181211" y="-1530"/>
                  </a:cubicBezTo>
                  <a:cubicBezTo>
                    <a:pt x="205649" y="67"/>
                    <a:pt x="229436" y="4609"/>
                    <a:pt x="252182" y="14001"/>
                  </a:cubicBezTo>
                  <a:cubicBezTo>
                    <a:pt x="258936" y="16780"/>
                    <a:pt x="265181" y="20648"/>
                    <a:pt x="270681" y="25451"/>
                  </a:cubicBezTo>
                  <a:cubicBezTo>
                    <a:pt x="286058" y="38769"/>
                    <a:pt x="300430" y="52940"/>
                    <a:pt x="312660" y="69216"/>
                  </a:cubicBezTo>
                  <a:cubicBezTo>
                    <a:pt x="313051" y="69819"/>
                    <a:pt x="313382" y="70458"/>
                    <a:pt x="313666" y="71120"/>
                  </a:cubicBezTo>
                  <a:cubicBezTo>
                    <a:pt x="313335" y="71392"/>
                    <a:pt x="312897" y="71499"/>
                    <a:pt x="312483" y="71416"/>
                  </a:cubicBezTo>
                  <a:lnTo>
                    <a:pt x="311915" y="71156"/>
                  </a:lnTo>
                  <a:cubicBezTo>
                    <a:pt x="311537" y="70931"/>
                    <a:pt x="311182" y="70683"/>
                    <a:pt x="310851" y="70399"/>
                  </a:cubicBezTo>
                  <a:cubicBezTo>
                    <a:pt x="310673" y="70268"/>
                    <a:pt x="310520" y="70115"/>
                    <a:pt x="310342" y="69973"/>
                  </a:cubicBezTo>
                  <a:cubicBezTo>
                    <a:pt x="309975" y="69689"/>
                    <a:pt x="309632" y="69381"/>
                    <a:pt x="309301" y="69050"/>
                  </a:cubicBezTo>
                  <a:cubicBezTo>
                    <a:pt x="300891" y="58405"/>
                    <a:pt x="291712" y="48386"/>
                    <a:pt x="281824" y="39089"/>
                  </a:cubicBezTo>
                  <a:cubicBezTo>
                    <a:pt x="272065" y="30135"/>
                    <a:pt x="262591" y="20743"/>
                    <a:pt x="249887" y="15834"/>
                  </a:cubicBezTo>
                  <a:cubicBezTo>
                    <a:pt x="234037" y="9908"/>
                    <a:pt x="217607" y="5638"/>
                    <a:pt x="200870" y="3107"/>
                  </a:cubicBezTo>
                  <a:cubicBezTo>
                    <a:pt x="190532" y="1309"/>
                    <a:pt x="180028" y="587"/>
                    <a:pt x="169536" y="954"/>
                  </a:cubicBezTo>
                  <a:cubicBezTo>
                    <a:pt x="151640" y="1794"/>
                    <a:pt x="133708" y="280"/>
                    <a:pt x="115835" y="2776"/>
                  </a:cubicBezTo>
                  <a:cubicBezTo>
                    <a:pt x="106231" y="4124"/>
                    <a:pt x="96389" y="4183"/>
                    <a:pt x="86655" y="4822"/>
                  </a:cubicBezTo>
                  <a:cubicBezTo>
                    <a:pt x="70651" y="5886"/>
                    <a:pt x="54718" y="7708"/>
                    <a:pt x="38832" y="9683"/>
                  </a:cubicBezTo>
                  <a:cubicBezTo>
                    <a:pt x="26957" y="11067"/>
                    <a:pt x="15152" y="13043"/>
                    <a:pt x="3477" y="15597"/>
                  </a:cubicBezTo>
                  <a:cubicBezTo>
                    <a:pt x="1939" y="15988"/>
                    <a:pt x="319" y="16426"/>
                    <a:pt x="-1030" y="15053"/>
                  </a:cubicBezTo>
                  <a:close/>
                </a:path>
              </a:pathLst>
            </a:custGeom>
            <a:solidFill>
              <a:srgbClr val="7A9FB0"/>
            </a:solidFill>
            <a:ln w="1171" cap="flat">
              <a:noFill/>
              <a:prstDash val="solid"/>
              <a:miter/>
            </a:ln>
          </p:spPr>
          <p:txBody>
            <a:bodyPr rtlCol="0" anchor="ctr"/>
            <a:lstStyle/>
            <a:p>
              <a:endParaRPr lang="es-CO"/>
            </a:p>
          </p:txBody>
        </p:sp>
        <p:sp>
          <p:nvSpPr>
            <p:cNvPr id="586" name="Freeform: Shape 585">
              <a:extLst>
                <a:ext uri="{FF2B5EF4-FFF2-40B4-BE49-F238E27FC236}">
                  <a16:creationId xmlns:a16="http://schemas.microsoft.com/office/drawing/2014/main" id="{C3A7A8F4-B2A7-1965-C3E9-A7826C8FC1B8}"/>
                </a:ext>
              </a:extLst>
            </p:cNvPr>
            <p:cNvSpPr/>
            <p:nvPr/>
          </p:nvSpPr>
          <p:spPr>
            <a:xfrm rot="19975584">
              <a:off x="13072388" y="6173561"/>
              <a:ext cx="59902" cy="2380"/>
            </a:xfrm>
            <a:custGeom>
              <a:avLst/>
              <a:gdLst>
                <a:gd name="connsiteX0" fmla="*/ 58873 w 59902"/>
                <a:gd name="connsiteY0" fmla="*/ -1357 h 2380"/>
                <a:gd name="connsiteX1" fmla="*/ 49268 w 59902"/>
                <a:gd name="connsiteY1" fmla="*/ -1357 h 2380"/>
                <a:gd name="connsiteX2" fmla="*/ -565 w 59902"/>
                <a:gd name="connsiteY2" fmla="*/ -387 h 2380"/>
                <a:gd name="connsiteX3" fmla="*/ -979 w 59902"/>
                <a:gd name="connsiteY3" fmla="*/ -624 h 2380"/>
                <a:gd name="connsiteX4" fmla="*/ -683 w 59902"/>
                <a:gd name="connsiteY4" fmla="*/ -1416 h 2380"/>
                <a:gd name="connsiteX5" fmla="*/ -683 w 59902"/>
                <a:gd name="connsiteY5" fmla="*/ -1416 h 2380"/>
                <a:gd name="connsiteX6" fmla="*/ 15699 w 59902"/>
                <a:gd name="connsiteY6" fmla="*/ -1866 h 2380"/>
                <a:gd name="connsiteX7" fmla="*/ 21247 w 59902"/>
                <a:gd name="connsiteY7" fmla="*/ -2280 h 2380"/>
                <a:gd name="connsiteX8" fmla="*/ 27350 w 59902"/>
                <a:gd name="connsiteY8" fmla="*/ -2280 h 2380"/>
                <a:gd name="connsiteX9" fmla="*/ 55395 w 59902"/>
                <a:gd name="connsiteY9" fmla="*/ -2280 h 2380"/>
                <a:gd name="connsiteX10" fmla="*/ 58873 w 59902"/>
                <a:gd name="connsiteY10" fmla="*/ -2280 h 2380"/>
                <a:gd name="connsiteX11" fmla="*/ 58873 w 59902"/>
                <a:gd name="connsiteY11" fmla="*/ -1357 h 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902" h="2380">
                  <a:moveTo>
                    <a:pt x="58873" y="-1357"/>
                  </a:moveTo>
                  <a:cubicBezTo>
                    <a:pt x="55667" y="-1357"/>
                    <a:pt x="52462" y="-1274"/>
                    <a:pt x="49268" y="-1357"/>
                  </a:cubicBezTo>
                  <a:cubicBezTo>
                    <a:pt x="32637" y="-1605"/>
                    <a:pt x="16054" y="-600"/>
                    <a:pt x="-565" y="-387"/>
                  </a:cubicBezTo>
                  <a:lnTo>
                    <a:pt x="-979" y="-624"/>
                  </a:lnTo>
                  <a:cubicBezTo>
                    <a:pt x="-1109" y="-919"/>
                    <a:pt x="-979" y="-1274"/>
                    <a:pt x="-683" y="-1416"/>
                  </a:cubicBezTo>
                  <a:lnTo>
                    <a:pt x="-683" y="-1416"/>
                  </a:lnTo>
                  <a:cubicBezTo>
                    <a:pt x="4758" y="-2410"/>
                    <a:pt x="10246" y="-1546"/>
                    <a:pt x="15699" y="-1866"/>
                  </a:cubicBezTo>
                  <a:cubicBezTo>
                    <a:pt x="17544" y="-1972"/>
                    <a:pt x="19449" y="-1404"/>
                    <a:pt x="21247" y="-2280"/>
                  </a:cubicBezTo>
                  <a:lnTo>
                    <a:pt x="27350" y="-2280"/>
                  </a:lnTo>
                  <a:cubicBezTo>
                    <a:pt x="36683" y="-2930"/>
                    <a:pt x="46063" y="-2930"/>
                    <a:pt x="55395" y="-2280"/>
                  </a:cubicBezTo>
                  <a:lnTo>
                    <a:pt x="58873" y="-2280"/>
                  </a:lnTo>
                  <a:cubicBezTo>
                    <a:pt x="58861" y="-1949"/>
                    <a:pt x="58861" y="-1653"/>
                    <a:pt x="58873" y="-1357"/>
                  </a:cubicBezTo>
                  <a:close/>
                </a:path>
              </a:pathLst>
            </a:custGeom>
            <a:solidFill>
              <a:srgbClr val="36474E"/>
            </a:solidFill>
            <a:ln w="1171" cap="flat">
              <a:noFill/>
              <a:prstDash val="solid"/>
              <a:miter/>
            </a:ln>
          </p:spPr>
          <p:txBody>
            <a:bodyPr rtlCol="0" anchor="ctr"/>
            <a:lstStyle/>
            <a:p>
              <a:endParaRPr lang="es-CO"/>
            </a:p>
          </p:txBody>
        </p:sp>
        <p:sp>
          <p:nvSpPr>
            <p:cNvPr id="587" name="Freeform: Shape 586">
              <a:extLst>
                <a:ext uri="{FF2B5EF4-FFF2-40B4-BE49-F238E27FC236}">
                  <a16:creationId xmlns:a16="http://schemas.microsoft.com/office/drawing/2014/main" id="{164E54E3-0862-E20F-E2EA-5EEE5FFB7387}"/>
                </a:ext>
              </a:extLst>
            </p:cNvPr>
            <p:cNvSpPr/>
            <p:nvPr/>
          </p:nvSpPr>
          <p:spPr>
            <a:xfrm rot="19975584">
              <a:off x="13283727" y="6161264"/>
              <a:ext cx="16184" cy="24567"/>
            </a:xfrm>
            <a:custGeom>
              <a:avLst/>
              <a:gdLst>
                <a:gd name="connsiteX0" fmla="*/ -849 w 16184"/>
                <a:gd name="connsiteY0" fmla="*/ -2685 h 24567"/>
                <a:gd name="connsiteX1" fmla="*/ 192 w 16184"/>
                <a:gd name="connsiteY1" fmla="*/ -2768 h 24567"/>
                <a:gd name="connsiteX2" fmla="*/ 15155 w 16184"/>
                <a:gd name="connsiteY2" fmla="*/ 21729 h 24567"/>
                <a:gd name="connsiteX3" fmla="*/ 14067 w 16184"/>
                <a:gd name="connsiteY3" fmla="*/ 21800 h 24567"/>
                <a:gd name="connsiteX4" fmla="*/ 11949 w 16184"/>
                <a:gd name="connsiteY4" fmla="*/ 19742 h 24567"/>
                <a:gd name="connsiteX5" fmla="*/ 121 w 16184"/>
                <a:gd name="connsiteY5" fmla="*/ 911 h 24567"/>
                <a:gd name="connsiteX6" fmla="*/ -849 w 16184"/>
                <a:gd name="connsiteY6" fmla="*/ -2685 h 24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84" h="24567">
                  <a:moveTo>
                    <a:pt x="-849" y="-2685"/>
                  </a:moveTo>
                  <a:lnTo>
                    <a:pt x="192" y="-2768"/>
                  </a:lnTo>
                  <a:cubicBezTo>
                    <a:pt x="6414" y="4649"/>
                    <a:pt x="12103" y="12384"/>
                    <a:pt x="15155" y="21729"/>
                  </a:cubicBezTo>
                  <a:lnTo>
                    <a:pt x="14067" y="21800"/>
                  </a:lnTo>
                  <a:cubicBezTo>
                    <a:pt x="13073" y="21493"/>
                    <a:pt x="12281" y="20724"/>
                    <a:pt x="11949" y="19742"/>
                  </a:cubicBezTo>
                  <a:cubicBezTo>
                    <a:pt x="8898" y="12917"/>
                    <a:pt x="4557" y="6896"/>
                    <a:pt x="121" y="911"/>
                  </a:cubicBezTo>
                  <a:cubicBezTo>
                    <a:pt x="-601" y="-130"/>
                    <a:pt x="-1393" y="-1230"/>
                    <a:pt x="-849" y="-2685"/>
                  </a:cubicBezTo>
                  <a:close/>
                </a:path>
              </a:pathLst>
            </a:custGeom>
            <a:solidFill>
              <a:srgbClr val="7AA0B1"/>
            </a:solidFill>
            <a:ln w="1171" cap="flat">
              <a:noFill/>
              <a:prstDash val="solid"/>
              <a:miter/>
            </a:ln>
          </p:spPr>
          <p:txBody>
            <a:bodyPr rtlCol="0" anchor="ctr"/>
            <a:lstStyle/>
            <a:p>
              <a:endParaRPr lang="es-CO"/>
            </a:p>
          </p:txBody>
        </p:sp>
        <p:sp>
          <p:nvSpPr>
            <p:cNvPr id="588" name="Freeform: Shape 587">
              <a:extLst>
                <a:ext uri="{FF2B5EF4-FFF2-40B4-BE49-F238E27FC236}">
                  <a16:creationId xmlns:a16="http://schemas.microsoft.com/office/drawing/2014/main" id="{DC47F50A-57B7-FC0C-EDEB-16912AED7D6A}"/>
                </a:ext>
              </a:extLst>
            </p:cNvPr>
            <p:cNvSpPr/>
            <p:nvPr/>
          </p:nvSpPr>
          <p:spPr>
            <a:xfrm rot="19975584">
              <a:off x="12979351" y="6212059"/>
              <a:ext cx="105367" cy="11381"/>
            </a:xfrm>
            <a:custGeom>
              <a:avLst/>
              <a:gdLst>
                <a:gd name="connsiteX0" fmla="*/ 104338 w 105367"/>
                <a:gd name="connsiteY0" fmla="*/ -2139 h 11381"/>
                <a:gd name="connsiteX1" fmla="*/ 93551 w 105367"/>
                <a:gd name="connsiteY1" fmla="*/ -862 h 11381"/>
                <a:gd name="connsiteX2" fmla="*/ 73028 w 105367"/>
                <a:gd name="connsiteY2" fmla="*/ 321 h 11381"/>
                <a:gd name="connsiteX3" fmla="*/ 48189 w 105367"/>
                <a:gd name="connsiteY3" fmla="*/ 2521 h 11381"/>
                <a:gd name="connsiteX4" fmla="*/ 15211 w 105367"/>
                <a:gd name="connsiteY4" fmla="*/ 6425 h 11381"/>
                <a:gd name="connsiteX5" fmla="*/ 1798 w 105367"/>
                <a:gd name="connsiteY5" fmla="*/ 8294 h 11381"/>
                <a:gd name="connsiteX6" fmla="*/ -1030 w 105367"/>
                <a:gd name="connsiteY6" fmla="*/ 8116 h 11381"/>
                <a:gd name="connsiteX7" fmla="*/ 13437 w 105367"/>
                <a:gd name="connsiteY7" fmla="*/ 5538 h 11381"/>
                <a:gd name="connsiteX8" fmla="*/ 38454 w 105367"/>
                <a:gd name="connsiteY8" fmla="*/ 2249 h 11381"/>
                <a:gd name="connsiteX9" fmla="*/ 57947 w 105367"/>
                <a:gd name="connsiteY9" fmla="*/ 250 h 11381"/>
                <a:gd name="connsiteX10" fmla="*/ 81403 w 105367"/>
                <a:gd name="connsiteY10" fmla="*/ -1489 h 11381"/>
                <a:gd name="connsiteX11" fmla="*/ 103971 w 105367"/>
                <a:gd name="connsiteY11" fmla="*/ -2577 h 1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5367" h="11381">
                  <a:moveTo>
                    <a:pt x="104338" y="-2139"/>
                  </a:moveTo>
                  <a:cubicBezTo>
                    <a:pt x="100790" y="-885"/>
                    <a:pt x="97123" y="-1027"/>
                    <a:pt x="93551" y="-862"/>
                  </a:cubicBezTo>
                  <a:cubicBezTo>
                    <a:pt x="86702" y="-542"/>
                    <a:pt x="79889" y="238"/>
                    <a:pt x="73028" y="321"/>
                  </a:cubicBezTo>
                  <a:cubicBezTo>
                    <a:pt x="64748" y="475"/>
                    <a:pt x="56468" y="1681"/>
                    <a:pt x="48189" y="2521"/>
                  </a:cubicBezTo>
                  <a:cubicBezTo>
                    <a:pt x="37188" y="3704"/>
                    <a:pt x="26200" y="5076"/>
                    <a:pt x="15211" y="6425"/>
                  </a:cubicBezTo>
                  <a:cubicBezTo>
                    <a:pt x="10728" y="6981"/>
                    <a:pt x="6269" y="7667"/>
                    <a:pt x="1798" y="8294"/>
                  </a:cubicBezTo>
                  <a:cubicBezTo>
                    <a:pt x="899" y="8778"/>
                    <a:pt x="-202" y="8707"/>
                    <a:pt x="-1030" y="8116"/>
                  </a:cubicBezTo>
                  <a:cubicBezTo>
                    <a:pt x="3702" y="6401"/>
                    <a:pt x="8599" y="6259"/>
                    <a:pt x="13437" y="5538"/>
                  </a:cubicBezTo>
                  <a:cubicBezTo>
                    <a:pt x="21717" y="4355"/>
                    <a:pt x="30103" y="3231"/>
                    <a:pt x="38454" y="2249"/>
                  </a:cubicBezTo>
                  <a:cubicBezTo>
                    <a:pt x="44948" y="1480"/>
                    <a:pt x="51465" y="1137"/>
                    <a:pt x="57947" y="250"/>
                  </a:cubicBezTo>
                  <a:cubicBezTo>
                    <a:pt x="65742" y="-814"/>
                    <a:pt x="73632" y="-247"/>
                    <a:pt x="81403" y="-1489"/>
                  </a:cubicBezTo>
                  <a:cubicBezTo>
                    <a:pt x="88937" y="-1489"/>
                    <a:pt x="96401" y="-3357"/>
                    <a:pt x="103971" y="-2577"/>
                  </a:cubicBezTo>
                  <a:close/>
                </a:path>
              </a:pathLst>
            </a:custGeom>
            <a:solidFill>
              <a:srgbClr val="36474E"/>
            </a:solidFill>
            <a:ln w="1171" cap="flat">
              <a:noFill/>
              <a:prstDash val="solid"/>
              <a:miter/>
            </a:ln>
          </p:spPr>
          <p:txBody>
            <a:bodyPr rtlCol="0" anchor="ctr"/>
            <a:lstStyle/>
            <a:p>
              <a:endParaRPr lang="es-CO"/>
            </a:p>
          </p:txBody>
        </p:sp>
        <p:sp>
          <p:nvSpPr>
            <p:cNvPr id="589" name="Freeform: Shape 588">
              <a:extLst>
                <a:ext uri="{FF2B5EF4-FFF2-40B4-BE49-F238E27FC236}">
                  <a16:creationId xmlns:a16="http://schemas.microsoft.com/office/drawing/2014/main" id="{722648AC-BE8C-EBAD-8A15-3230853A294D}"/>
                </a:ext>
              </a:extLst>
            </p:cNvPr>
            <p:cNvSpPr/>
            <p:nvPr/>
          </p:nvSpPr>
          <p:spPr>
            <a:xfrm rot="19975584">
              <a:off x="13098859" y="6167598"/>
              <a:ext cx="28045" cy="894"/>
            </a:xfrm>
            <a:custGeom>
              <a:avLst/>
              <a:gdLst>
                <a:gd name="connsiteX0" fmla="*/ 27016 w 28045"/>
                <a:gd name="connsiteY0" fmla="*/ -1873 h 894"/>
                <a:gd name="connsiteX1" fmla="*/ -1030 w 28045"/>
                <a:gd name="connsiteY1" fmla="*/ -1873 h 894"/>
                <a:gd name="connsiteX2" fmla="*/ 1750 w 28045"/>
                <a:gd name="connsiteY2" fmla="*/ -2713 h 894"/>
                <a:gd name="connsiteX3" fmla="*/ 24224 w 28045"/>
                <a:gd name="connsiteY3" fmla="*/ -2713 h 894"/>
                <a:gd name="connsiteX4" fmla="*/ 27016 w 28045"/>
                <a:gd name="connsiteY4" fmla="*/ -1873 h 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45" h="894">
                  <a:moveTo>
                    <a:pt x="27016" y="-1873"/>
                  </a:moveTo>
                  <a:lnTo>
                    <a:pt x="-1030" y="-1873"/>
                  </a:lnTo>
                  <a:cubicBezTo>
                    <a:pt x="-296" y="-2583"/>
                    <a:pt x="745" y="-2902"/>
                    <a:pt x="1750" y="-2713"/>
                  </a:cubicBezTo>
                  <a:lnTo>
                    <a:pt x="24224" y="-2713"/>
                  </a:lnTo>
                  <a:cubicBezTo>
                    <a:pt x="25242" y="-2902"/>
                    <a:pt x="26282" y="-2595"/>
                    <a:pt x="27016" y="-1873"/>
                  </a:cubicBezTo>
                  <a:close/>
                </a:path>
              </a:pathLst>
            </a:custGeom>
            <a:solidFill>
              <a:srgbClr val="141A1D"/>
            </a:solidFill>
            <a:ln w="1171" cap="flat">
              <a:noFill/>
              <a:prstDash val="solid"/>
              <a:miter/>
            </a:ln>
          </p:spPr>
          <p:txBody>
            <a:bodyPr rtlCol="0" anchor="ctr"/>
            <a:lstStyle/>
            <a:p>
              <a:endParaRPr lang="es-CO"/>
            </a:p>
          </p:txBody>
        </p:sp>
        <p:sp>
          <p:nvSpPr>
            <p:cNvPr id="590" name="Freeform: Shape 589">
              <a:extLst>
                <a:ext uri="{FF2B5EF4-FFF2-40B4-BE49-F238E27FC236}">
                  <a16:creationId xmlns:a16="http://schemas.microsoft.com/office/drawing/2014/main" id="{DF63E93A-0493-A0D4-B9AF-97A10F1D0F98}"/>
                </a:ext>
              </a:extLst>
            </p:cNvPr>
            <p:cNvSpPr/>
            <p:nvPr/>
          </p:nvSpPr>
          <p:spPr>
            <a:xfrm rot="19975584">
              <a:off x="13054969" y="6193373"/>
              <a:ext cx="22781" cy="1915"/>
            </a:xfrm>
            <a:custGeom>
              <a:avLst/>
              <a:gdLst>
                <a:gd name="connsiteX0" fmla="*/ 21539 w 22781"/>
                <a:gd name="connsiteY0" fmla="*/ -2032 h 1915"/>
                <a:gd name="connsiteX1" fmla="*/ -1030 w 22781"/>
                <a:gd name="connsiteY1" fmla="*/ -943 h 1915"/>
                <a:gd name="connsiteX2" fmla="*/ 461 w 22781"/>
                <a:gd name="connsiteY2" fmla="*/ -1700 h 1915"/>
                <a:gd name="connsiteX3" fmla="*/ 21752 w 22781"/>
                <a:gd name="connsiteY3" fmla="*/ -2670 h 1915"/>
                <a:gd name="connsiteX4" fmla="*/ 21539 w 22781"/>
                <a:gd name="connsiteY4" fmla="*/ -2032 h 1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81" h="1915">
                  <a:moveTo>
                    <a:pt x="21539" y="-2032"/>
                  </a:moveTo>
                  <a:cubicBezTo>
                    <a:pt x="14016" y="-1842"/>
                    <a:pt x="6529" y="-494"/>
                    <a:pt x="-1030" y="-943"/>
                  </a:cubicBezTo>
                  <a:cubicBezTo>
                    <a:pt x="-533" y="-1204"/>
                    <a:pt x="-24" y="-1724"/>
                    <a:pt x="461" y="-1700"/>
                  </a:cubicBezTo>
                  <a:cubicBezTo>
                    <a:pt x="7558" y="-1357"/>
                    <a:pt x="14655" y="-3203"/>
                    <a:pt x="21752" y="-2670"/>
                  </a:cubicBezTo>
                  <a:cubicBezTo>
                    <a:pt x="21740" y="-2445"/>
                    <a:pt x="21669" y="-2221"/>
                    <a:pt x="21539" y="-2032"/>
                  </a:cubicBezTo>
                  <a:close/>
                </a:path>
              </a:pathLst>
            </a:custGeom>
            <a:solidFill>
              <a:srgbClr val="141A1D"/>
            </a:solidFill>
            <a:ln w="1171" cap="flat">
              <a:noFill/>
              <a:prstDash val="solid"/>
              <a:miter/>
            </a:ln>
          </p:spPr>
          <p:txBody>
            <a:bodyPr rtlCol="0" anchor="ctr"/>
            <a:lstStyle/>
            <a:p>
              <a:endParaRPr lang="es-CO"/>
            </a:p>
          </p:txBody>
        </p:sp>
        <p:sp>
          <p:nvSpPr>
            <p:cNvPr id="591" name="Freeform: Shape 590">
              <a:extLst>
                <a:ext uri="{FF2B5EF4-FFF2-40B4-BE49-F238E27FC236}">
                  <a16:creationId xmlns:a16="http://schemas.microsoft.com/office/drawing/2014/main" id="{4560F233-E50A-2EAB-2438-BE3A46F5E478}"/>
                </a:ext>
              </a:extLst>
            </p:cNvPr>
            <p:cNvSpPr/>
            <p:nvPr/>
          </p:nvSpPr>
          <p:spPr>
            <a:xfrm rot="19975584">
              <a:off x="13074650" y="6182560"/>
              <a:ext cx="21929" cy="906"/>
            </a:xfrm>
            <a:custGeom>
              <a:avLst/>
              <a:gdLst>
                <a:gd name="connsiteX0" fmla="*/ 20900 w 21929"/>
                <a:gd name="connsiteY0" fmla="*/ -2725 h 906"/>
                <a:gd name="connsiteX1" fmla="*/ 17186 w 21929"/>
                <a:gd name="connsiteY1" fmla="*/ -2003 h 906"/>
                <a:gd name="connsiteX2" fmla="*/ -1030 w 21929"/>
                <a:gd name="connsiteY2" fmla="*/ -1862 h 906"/>
                <a:gd name="connsiteX3" fmla="*/ 2614 w 21929"/>
                <a:gd name="connsiteY3" fmla="*/ -2737 h 906"/>
                <a:gd name="connsiteX4" fmla="*/ 20900 w 21929"/>
                <a:gd name="connsiteY4" fmla="*/ -2725 h 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9" h="906">
                  <a:moveTo>
                    <a:pt x="20900" y="-2725"/>
                  </a:moveTo>
                  <a:cubicBezTo>
                    <a:pt x="19824" y="-1672"/>
                    <a:pt x="18452" y="-2015"/>
                    <a:pt x="17186" y="-2003"/>
                  </a:cubicBezTo>
                  <a:cubicBezTo>
                    <a:pt x="11118" y="-1932"/>
                    <a:pt x="5050" y="-1897"/>
                    <a:pt x="-1030" y="-1862"/>
                  </a:cubicBezTo>
                  <a:cubicBezTo>
                    <a:pt x="-36" y="-3044"/>
                    <a:pt x="1336" y="-2725"/>
                    <a:pt x="2614" y="-2737"/>
                  </a:cubicBezTo>
                  <a:cubicBezTo>
                    <a:pt x="8705" y="-2760"/>
                    <a:pt x="14809" y="-2737"/>
                    <a:pt x="20900" y="-2725"/>
                  </a:cubicBezTo>
                  <a:close/>
                </a:path>
              </a:pathLst>
            </a:custGeom>
            <a:solidFill>
              <a:srgbClr val="141A1D"/>
            </a:solidFill>
            <a:ln w="1171" cap="flat">
              <a:noFill/>
              <a:prstDash val="solid"/>
              <a:miter/>
            </a:ln>
          </p:spPr>
          <p:txBody>
            <a:bodyPr rtlCol="0" anchor="ctr"/>
            <a:lstStyle/>
            <a:p>
              <a:endParaRPr lang="es-CO"/>
            </a:p>
          </p:txBody>
        </p:sp>
        <p:sp>
          <p:nvSpPr>
            <p:cNvPr id="592" name="Freeform: Shape 591">
              <a:extLst>
                <a:ext uri="{FF2B5EF4-FFF2-40B4-BE49-F238E27FC236}">
                  <a16:creationId xmlns:a16="http://schemas.microsoft.com/office/drawing/2014/main" id="{36EEC7F3-1573-633D-51AC-D68FA0F7BB2E}"/>
                </a:ext>
              </a:extLst>
            </p:cNvPr>
            <p:cNvSpPr/>
            <p:nvPr/>
          </p:nvSpPr>
          <p:spPr>
            <a:xfrm rot="19975584">
              <a:off x="12983628" y="6247466"/>
              <a:ext cx="3941" cy="1060"/>
            </a:xfrm>
            <a:custGeom>
              <a:avLst/>
              <a:gdLst>
                <a:gd name="connsiteX0" fmla="*/ 2578 w 3941"/>
                <a:gd name="connsiteY0" fmla="*/ -1896 h 1060"/>
                <a:gd name="connsiteX1" fmla="*/ 1005 w 3941"/>
                <a:gd name="connsiteY1" fmla="*/ -1707 h 1060"/>
                <a:gd name="connsiteX2" fmla="*/ -1030 w 3941"/>
                <a:gd name="connsiteY2" fmla="*/ -1967 h 1060"/>
                <a:gd name="connsiteX3" fmla="*/ 2614 w 3941"/>
                <a:gd name="connsiteY3" fmla="*/ -2700 h 1060"/>
                <a:gd name="connsiteX4" fmla="*/ 2874 w 3941"/>
                <a:gd name="connsiteY4" fmla="*/ -2144 h 1060"/>
                <a:gd name="connsiteX5" fmla="*/ 2578 w 3941"/>
                <a:gd name="connsiteY5" fmla="*/ -1896 h 1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1" h="1060">
                  <a:moveTo>
                    <a:pt x="2578" y="-1896"/>
                  </a:moveTo>
                  <a:lnTo>
                    <a:pt x="1005" y="-1707"/>
                  </a:lnTo>
                  <a:lnTo>
                    <a:pt x="-1030" y="-1967"/>
                  </a:lnTo>
                  <a:cubicBezTo>
                    <a:pt x="35" y="-2960"/>
                    <a:pt x="1336" y="-2783"/>
                    <a:pt x="2614" y="-2700"/>
                  </a:cubicBezTo>
                  <a:cubicBezTo>
                    <a:pt x="2886" y="-2511"/>
                    <a:pt x="2969" y="-2322"/>
                    <a:pt x="2874" y="-2144"/>
                  </a:cubicBezTo>
                  <a:cubicBezTo>
                    <a:pt x="2779" y="-1967"/>
                    <a:pt x="2673" y="-1896"/>
                    <a:pt x="2578" y="-1896"/>
                  </a:cubicBezTo>
                  <a:close/>
                </a:path>
              </a:pathLst>
            </a:custGeom>
            <a:solidFill>
              <a:srgbClr val="36474E"/>
            </a:solidFill>
            <a:ln w="1171" cap="flat">
              <a:noFill/>
              <a:prstDash val="solid"/>
              <a:miter/>
            </a:ln>
          </p:spPr>
          <p:txBody>
            <a:bodyPr rtlCol="0" anchor="ctr"/>
            <a:lstStyle/>
            <a:p>
              <a:endParaRPr lang="es-CO"/>
            </a:p>
          </p:txBody>
        </p:sp>
        <p:sp>
          <p:nvSpPr>
            <p:cNvPr id="593" name="Freeform: Shape 592">
              <a:extLst>
                <a:ext uri="{FF2B5EF4-FFF2-40B4-BE49-F238E27FC236}">
                  <a16:creationId xmlns:a16="http://schemas.microsoft.com/office/drawing/2014/main" id="{9FE06F0F-7212-0032-170D-0CC7F770B707}"/>
                </a:ext>
              </a:extLst>
            </p:cNvPr>
            <p:cNvSpPr/>
            <p:nvPr/>
          </p:nvSpPr>
          <p:spPr>
            <a:xfrm rot="19975584">
              <a:off x="12986830" y="6245880"/>
              <a:ext cx="3607" cy="984"/>
            </a:xfrm>
            <a:custGeom>
              <a:avLst/>
              <a:gdLst>
                <a:gd name="connsiteX0" fmla="*/ -1030 w 3607"/>
                <a:gd name="connsiteY0" fmla="*/ -1869 h 984"/>
                <a:gd name="connsiteX1" fmla="*/ -1030 w 3607"/>
                <a:gd name="connsiteY1" fmla="*/ -2673 h 984"/>
                <a:gd name="connsiteX2" fmla="*/ -249 w 3607"/>
                <a:gd name="connsiteY2" fmla="*/ -2768 h 984"/>
                <a:gd name="connsiteX3" fmla="*/ 2578 w 3607"/>
                <a:gd name="connsiteY3" fmla="*/ -2590 h 984"/>
                <a:gd name="connsiteX4" fmla="*/ -1030 w 3607"/>
                <a:gd name="connsiteY4" fmla="*/ -1869 h 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7" h="984">
                  <a:moveTo>
                    <a:pt x="-1030" y="-1869"/>
                  </a:moveTo>
                  <a:lnTo>
                    <a:pt x="-1030" y="-2673"/>
                  </a:lnTo>
                  <a:cubicBezTo>
                    <a:pt x="-769" y="-2744"/>
                    <a:pt x="-509" y="-2768"/>
                    <a:pt x="-249" y="-2768"/>
                  </a:cubicBezTo>
                  <a:lnTo>
                    <a:pt x="2578" y="-2590"/>
                  </a:lnTo>
                  <a:cubicBezTo>
                    <a:pt x="1514" y="-1892"/>
                    <a:pt x="224" y="-1632"/>
                    <a:pt x="-1030" y="-1869"/>
                  </a:cubicBezTo>
                  <a:close/>
                </a:path>
              </a:pathLst>
            </a:custGeom>
            <a:solidFill>
              <a:srgbClr val="4A646E"/>
            </a:solidFill>
            <a:ln w="1171" cap="flat">
              <a:noFill/>
              <a:prstDash val="solid"/>
              <a:miter/>
            </a:ln>
          </p:spPr>
          <p:txBody>
            <a:bodyPr rtlCol="0" anchor="ctr"/>
            <a:lstStyle/>
            <a:p>
              <a:endParaRPr lang="es-CO"/>
            </a:p>
          </p:txBody>
        </p:sp>
        <p:sp>
          <p:nvSpPr>
            <p:cNvPr id="594" name="Freeform: Shape 593">
              <a:extLst>
                <a:ext uri="{FF2B5EF4-FFF2-40B4-BE49-F238E27FC236}">
                  <a16:creationId xmlns:a16="http://schemas.microsoft.com/office/drawing/2014/main" id="{5BD43362-C0C5-D098-B102-8F081A3AD4B0}"/>
                </a:ext>
              </a:extLst>
            </p:cNvPr>
            <p:cNvSpPr/>
            <p:nvPr/>
          </p:nvSpPr>
          <p:spPr>
            <a:xfrm rot="19975584">
              <a:off x="12954560" y="6167435"/>
              <a:ext cx="373873" cy="180210"/>
            </a:xfrm>
            <a:custGeom>
              <a:avLst/>
              <a:gdLst>
                <a:gd name="connsiteX0" fmla="*/ 350074 w 373873"/>
                <a:gd name="connsiteY0" fmla="*/ 68764 h 180210"/>
                <a:gd name="connsiteX1" fmla="*/ 354238 w 373873"/>
                <a:gd name="connsiteY1" fmla="*/ 74856 h 180210"/>
                <a:gd name="connsiteX2" fmla="*/ 364990 w 373873"/>
                <a:gd name="connsiteY2" fmla="*/ 93249 h 180210"/>
                <a:gd name="connsiteX3" fmla="*/ 372844 w 373873"/>
                <a:gd name="connsiteY3" fmla="*/ 118609 h 180210"/>
                <a:gd name="connsiteX4" fmla="*/ 359336 w 373873"/>
                <a:gd name="connsiteY4" fmla="*/ 130237 h 180210"/>
                <a:gd name="connsiteX5" fmla="*/ 337702 w 373873"/>
                <a:gd name="connsiteY5" fmla="*/ 142633 h 180210"/>
                <a:gd name="connsiteX6" fmla="*/ 290956 w 373873"/>
                <a:gd name="connsiteY6" fmla="*/ 159559 h 180210"/>
                <a:gd name="connsiteX7" fmla="*/ 238911 w 373873"/>
                <a:gd name="connsiteY7" fmla="*/ 168786 h 180210"/>
                <a:gd name="connsiteX8" fmla="*/ 214296 w 373873"/>
                <a:gd name="connsiteY8" fmla="*/ 172547 h 180210"/>
                <a:gd name="connsiteX9" fmla="*/ 193004 w 373873"/>
                <a:gd name="connsiteY9" fmla="*/ 174641 h 180210"/>
                <a:gd name="connsiteX10" fmla="*/ 174765 w 373873"/>
                <a:gd name="connsiteY10" fmla="*/ 176616 h 180210"/>
                <a:gd name="connsiteX11" fmla="*/ 150351 w 373873"/>
                <a:gd name="connsiteY11" fmla="*/ 176817 h 180210"/>
                <a:gd name="connsiteX12" fmla="*/ 130361 w 373873"/>
                <a:gd name="connsiteY12" fmla="*/ 174747 h 180210"/>
                <a:gd name="connsiteX13" fmla="*/ 86596 w 373873"/>
                <a:gd name="connsiteY13" fmla="*/ 160115 h 180210"/>
                <a:gd name="connsiteX14" fmla="*/ 42500 w 373873"/>
                <a:gd name="connsiteY14" fmla="*/ 126676 h 180210"/>
                <a:gd name="connsiteX15" fmla="*/ 23302 w 373873"/>
                <a:gd name="connsiteY15" fmla="*/ 106887 h 180210"/>
                <a:gd name="connsiteX16" fmla="*/ -166 w 373873"/>
                <a:gd name="connsiteY16" fmla="*/ 52110 h 180210"/>
                <a:gd name="connsiteX17" fmla="*/ -946 w 373873"/>
                <a:gd name="connsiteY17" fmla="*/ 37691 h 180210"/>
                <a:gd name="connsiteX18" fmla="*/ 1301 w 373873"/>
                <a:gd name="connsiteY18" fmla="*/ 31777 h 180210"/>
                <a:gd name="connsiteX19" fmla="*/ 36408 w 373873"/>
                <a:gd name="connsiteY19" fmla="*/ 12579 h 180210"/>
                <a:gd name="connsiteX20" fmla="*/ 52211 w 373873"/>
                <a:gd name="connsiteY20" fmla="*/ 9563 h 180210"/>
                <a:gd name="connsiteX21" fmla="*/ 73301 w 373873"/>
                <a:gd name="connsiteY21" fmla="*/ 6428 h 180210"/>
                <a:gd name="connsiteX22" fmla="*/ 97466 w 373873"/>
                <a:gd name="connsiteY22" fmla="*/ 3294 h 180210"/>
                <a:gd name="connsiteX23" fmla="*/ 110927 w 373873"/>
                <a:gd name="connsiteY23" fmla="*/ 2182 h 180210"/>
                <a:gd name="connsiteX24" fmla="*/ 137872 w 373873"/>
                <a:gd name="connsiteY24" fmla="*/ 148 h 180210"/>
                <a:gd name="connsiteX25" fmla="*/ 150883 w 373873"/>
                <a:gd name="connsiteY25" fmla="*/ -503 h 180210"/>
                <a:gd name="connsiteX26" fmla="*/ 159956 w 373873"/>
                <a:gd name="connsiteY26" fmla="*/ -1603 h 180210"/>
                <a:gd name="connsiteX27" fmla="*/ 172151 w 373873"/>
                <a:gd name="connsiteY27" fmla="*/ -2242 h 180210"/>
                <a:gd name="connsiteX28" fmla="*/ 199226 w 373873"/>
                <a:gd name="connsiteY28" fmla="*/ -2502 h 180210"/>
                <a:gd name="connsiteX29" fmla="*/ 223155 w 373873"/>
                <a:gd name="connsiteY29" fmla="*/ -2088 h 180210"/>
                <a:gd name="connsiteX30" fmla="*/ 251177 w 373873"/>
                <a:gd name="connsiteY30" fmla="*/ 1673 h 180210"/>
                <a:gd name="connsiteX31" fmla="*/ 274420 w 373873"/>
                <a:gd name="connsiteY31" fmla="*/ 7528 h 180210"/>
                <a:gd name="connsiteX32" fmla="*/ 302500 w 373873"/>
                <a:gd name="connsiteY32" fmla="*/ 20398 h 180210"/>
                <a:gd name="connsiteX33" fmla="*/ 309597 w 373873"/>
                <a:gd name="connsiteY33" fmla="*/ 26135 h 180210"/>
                <a:gd name="connsiteX34" fmla="*/ 335028 w 373873"/>
                <a:gd name="connsiteY34" fmla="*/ 50785 h 180210"/>
                <a:gd name="connsiteX35" fmla="*/ 348324 w 373873"/>
                <a:gd name="connsiteY35" fmla="*/ 66943 h 180210"/>
                <a:gd name="connsiteX36" fmla="*/ 349163 w 373873"/>
                <a:gd name="connsiteY36" fmla="*/ 67842 h 180210"/>
                <a:gd name="connsiteX37" fmla="*/ 349163 w 373873"/>
                <a:gd name="connsiteY37" fmla="*/ 67842 h 180210"/>
                <a:gd name="connsiteX38" fmla="*/ 350027 w 373873"/>
                <a:gd name="connsiteY38" fmla="*/ 68741 h 180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73873" h="180210">
                  <a:moveTo>
                    <a:pt x="350074" y="68764"/>
                  </a:moveTo>
                  <a:cubicBezTo>
                    <a:pt x="350973" y="71130"/>
                    <a:pt x="352747" y="72928"/>
                    <a:pt x="354238" y="74856"/>
                  </a:cubicBezTo>
                  <a:cubicBezTo>
                    <a:pt x="358484" y="80581"/>
                    <a:pt x="362092" y="86743"/>
                    <a:pt x="364990" y="93249"/>
                  </a:cubicBezTo>
                  <a:cubicBezTo>
                    <a:pt x="368361" y="101446"/>
                    <a:pt x="370999" y="109939"/>
                    <a:pt x="372844" y="118609"/>
                  </a:cubicBezTo>
                  <a:cubicBezTo>
                    <a:pt x="369118" y="123341"/>
                    <a:pt x="364138" y="126735"/>
                    <a:pt x="359336" y="130237"/>
                  </a:cubicBezTo>
                  <a:cubicBezTo>
                    <a:pt x="352594" y="135157"/>
                    <a:pt x="345071" y="138777"/>
                    <a:pt x="337702" y="142633"/>
                  </a:cubicBezTo>
                  <a:cubicBezTo>
                    <a:pt x="322975" y="150392"/>
                    <a:pt x="307243" y="156094"/>
                    <a:pt x="290956" y="159559"/>
                  </a:cubicBezTo>
                  <a:cubicBezTo>
                    <a:pt x="273710" y="163214"/>
                    <a:pt x="256429" y="166562"/>
                    <a:pt x="238911" y="168786"/>
                  </a:cubicBezTo>
                  <a:cubicBezTo>
                    <a:pt x="230690" y="169827"/>
                    <a:pt x="222576" y="171719"/>
                    <a:pt x="214296" y="172547"/>
                  </a:cubicBezTo>
                  <a:cubicBezTo>
                    <a:pt x="207199" y="173245"/>
                    <a:pt x="200102" y="174250"/>
                    <a:pt x="193004" y="174641"/>
                  </a:cubicBezTo>
                  <a:cubicBezTo>
                    <a:pt x="186877" y="174972"/>
                    <a:pt x="180821" y="175717"/>
                    <a:pt x="174765" y="176616"/>
                  </a:cubicBezTo>
                  <a:cubicBezTo>
                    <a:pt x="166663" y="177645"/>
                    <a:pt x="158465" y="177716"/>
                    <a:pt x="150351" y="176817"/>
                  </a:cubicBezTo>
                  <a:cubicBezTo>
                    <a:pt x="143668" y="176226"/>
                    <a:pt x="136985" y="175776"/>
                    <a:pt x="130361" y="174747"/>
                  </a:cubicBezTo>
                  <a:cubicBezTo>
                    <a:pt x="115067" y="172287"/>
                    <a:pt x="100293" y="167343"/>
                    <a:pt x="86596" y="160115"/>
                  </a:cubicBezTo>
                  <a:cubicBezTo>
                    <a:pt x="69930" y="151528"/>
                    <a:pt x="55700" y="139782"/>
                    <a:pt x="42500" y="126676"/>
                  </a:cubicBezTo>
                  <a:cubicBezTo>
                    <a:pt x="35970" y="120206"/>
                    <a:pt x="29086" y="114091"/>
                    <a:pt x="23302" y="106887"/>
                  </a:cubicBezTo>
                  <a:cubicBezTo>
                    <a:pt x="10504" y="91179"/>
                    <a:pt x="2377" y="72207"/>
                    <a:pt x="-166" y="52110"/>
                  </a:cubicBezTo>
                  <a:cubicBezTo>
                    <a:pt x="-781" y="47379"/>
                    <a:pt x="-414" y="42493"/>
                    <a:pt x="-946" y="37691"/>
                  </a:cubicBezTo>
                  <a:cubicBezTo>
                    <a:pt x="-1313" y="35455"/>
                    <a:pt x="-450" y="33208"/>
                    <a:pt x="1301" y="31777"/>
                  </a:cubicBezTo>
                  <a:cubicBezTo>
                    <a:pt x="11698" y="23225"/>
                    <a:pt x="23598" y="16719"/>
                    <a:pt x="36408" y="12579"/>
                  </a:cubicBezTo>
                  <a:cubicBezTo>
                    <a:pt x="41790" y="12165"/>
                    <a:pt x="46900" y="10344"/>
                    <a:pt x="52211" y="9563"/>
                  </a:cubicBezTo>
                  <a:cubicBezTo>
                    <a:pt x="59237" y="8522"/>
                    <a:pt x="66215" y="7197"/>
                    <a:pt x="73301" y="6428"/>
                  </a:cubicBezTo>
                  <a:cubicBezTo>
                    <a:pt x="81380" y="5565"/>
                    <a:pt x="89399" y="4252"/>
                    <a:pt x="97466" y="3294"/>
                  </a:cubicBezTo>
                  <a:cubicBezTo>
                    <a:pt x="101937" y="2762"/>
                    <a:pt x="106444" y="2714"/>
                    <a:pt x="110927" y="2182"/>
                  </a:cubicBezTo>
                  <a:cubicBezTo>
                    <a:pt x="119881" y="1129"/>
                    <a:pt x="128894" y="810"/>
                    <a:pt x="137872" y="148"/>
                  </a:cubicBezTo>
                  <a:cubicBezTo>
                    <a:pt x="142225" y="-172"/>
                    <a:pt x="146578" y="-456"/>
                    <a:pt x="150883" y="-503"/>
                  </a:cubicBezTo>
                  <a:cubicBezTo>
                    <a:pt x="153935" y="-657"/>
                    <a:pt x="156963" y="-1023"/>
                    <a:pt x="159956" y="-1603"/>
                  </a:cubicBezTo>
                  <a:cubicBezTo>
                    <a:pt x="164001" y="-2112"/>
                    <a:pt x="168070" y="-2324"/>
                    <a:pt x="172151" y="-2242"/>
                  </a:cubicBezTo>
                  <a:cubicBezTo>
                    <a:pt x="181188" y="-2324"/>
                    <a:pt x="190272" y="-1686"/>
                    <a:pt x="199226" y="-2502"/>
                  </a:cubicBezTo>
                  <a:cubicBezTo>
                    <a:pt x="207281" y="-3223"/>
                    <a:pt x="215195" y="-2266"/>
                    <a:pt x="223155" y="-2088"/>
                  </a:cubicBezTo>
                  <a:cubicBezTo>
                    <a:pt x="232594" y="-1686"/>
                    <a:pt x="241974" y="-420"/>
                    <a:pt x="251177" y="1673"/>
                  </a:cubicBezTo>
                  <a:cubicBezTo>
                    <a:pt x="259019" y="3235"/>
                    <a:pt x="266778" y="5186"/>
                    <a:pt x="274420" y="7528"/>
                  </a:cubicBezTo>
                  <a:cubicBezTo>
                    <a:pt x="284284" y="10639"/>
                    <a:pt x="294078" y="14081"/>
                    <a:pt x="302500" y="20398"/>
                  </a:cubicBezTo>
                  <a:cubicBezTo>
                    <a:pt x="304937" y="22220"/>
                    <a:pt x="307326" y="24136"/>
                    <a:pt x="309597" y="26135"/>
                  </a:cubicBezTo>
                  <a:cubicBezTo>
                    <a:pt x="318492" y="33906"/>
                    <a:pt x="326985" y="42127"/>
                    <a:pt x="335028" y="50785"/>
                  </a:cubicBezTo>
                  <a:cubicBezTo>
                    <a:pt x="339760" y="55860"/>
                    <a:pt x="343912" y="61537"/>
                    <a:pt x="348324" y="66943"/>
                  </a:cubicBezTo>
                  <a:cubicBezTo>
                    <a:pt x="348619" y="67238"/>
                    <a:pt x="348879" y="67546"/>
                    <a:pt x="349163" y="67842"/>
                  </a:cubicBezTo>
                  <a:lnTo>
                    <a:pt x="349163" y="67842"/>
                  </a:lnTo>
                  <a:cubicBezTo>
                    <a:pt x="349471" y="68125"/>
                    <a:pt x="349755" y="68421"/>
                    <a:pt x="350027" y="68741"/>
                  </a:cubicBezTo>
                  <a:close/>
                </a:path>
              </a:pathLst>
            </a:custGeom>
            <a:solidFill>
              <a:srgbClr val="98C7DC"/>
            </a:solidFill>
            <a:ln w="1171" cap="flat">
              <a:noFill/>
              <a:prstDash val="solid"/>
              <a:miter/>
            </a:ln>
          </p:spPr>
          <p:txBody>
            <a:bodyPr rtlCol="0" anchor="ctr"/>
            <a:lstStyle/>
            <a:p>
              <a:endParaRPr lang="es-CO"/>
            </a:p>
          </p:txBody>
        </p:sp>
        <p:sp>
          <p:nvSpPr>
            <p:cNvPr id="595" name="Freeform: Shape 594">
              <a:extLst>
                <a:ext uri="{FF2B5EF4-FFF2-40B4-BE49-F238E27FC236}">
                  <a16:creationId xmlns:a16="http://schemas.microsoft.com/office/drawing/2014/main" id="{AE9DD79C-0720-D827-4632-3C52C5E3B83B}"/>
                </a:ext>
              </a:extLst>
            </p:cNvPr>
            <p:cNvSpPr/>
            <p:nvPr/>
          </p:nvSpPr>
          <p:spPr>
            <a:xfrm rot="19975584">
              <a:off x="13278206" y="6165615"/>
              <a:ext cx="863" cy="898"/>
            </a:xfrm>
            <a:custGeom>
              <a:avLst/>
              <a:gdLst>
                <a:gd name="connsiteX0" fmla="*/ -166 w 863"/>
                <a:gd name="connsiteY0" fmla="*/ -1869 h 898"/>
                <a:gd name="connsiteX1" fmla="*/ -1030 w 863"/>
                <a:gd name="connsiteY1" fmla="*/ -2768 h 898"/>
              </a:gdLst>
              <a:ahLst/>
              <a:cxnLst>
                <a:cxn ang="0">
                  <a:pos x="connsiteX0" y="connsiteY0"/>
                </a:cxn>
                <a:cxn ang="0">
                  <a:pos x="connsiteX1" y="connsiteY1"/>
                </a:cxn>
              </a:cxnLst>
              <a:rect l="l" t="t" r="r" b="b"/>
              <a:pathLst>
                <a:path w="863" h="898">
                  <a:moveTo>
                    <a:pt x="-166" y="-1869"/>
                  </a:moveTo>
                  <a:lnTo>
                    <a:pt x="-1030" y="-2768"/>
                  </a:lnTo>
                  <a:close/>
                </a:path>
              </a:pathLst>
            </a:custGeom>
            <a:solidFill>
              <a:srgbClr val="7AA0B1"/>
            </a:solidFill>
            <a:ln w="1171" cap="flat">
              <a:noFill/>
              <a:prstDash val="solid"/>
              <a:miter/>
            </a:ln>
          </p:spPr>
          <p:txBody>
            <a:bodyPr rtlCol="0" anchor="ctr"/>
            <a:lstStyle/>
            <a:p>
              <a:endParaRPr lang="es-CO"/>
            </a:p>
          </p:txBody>
        </p:sp>
        <p:sp>
          <p:nvSpPr>
            <p:cNvPr id="596" name="Freeform: Shape 595">
              <a:extLst>
                <a:ext uri="{FF2B5EF4-FFF2-40B4-BE49-F238E27FC236}">
                  <a16:creationId xmlns:a16="http://schemas.microsoft.com/office/drawing/2014/main" id="{25CA765C-314B-5E14-389E-C3F6A76132BA}"/>
                </a:ext>
              </a:extLst>
            </p:cNvPr>
            <p:cNvSpPr/>
            <p:nvPr/>
          </p:nvSpPr>
          <p:spPr>
            <a:xfrm rot="19975584">
              <a:off x="13277055" y="6165213"/>
              <a:ext cx="839" cy="898"/>
            </a:xfrm>
            <a:custGeom>
              <a:avLst/>
              <a:gdLst>
                <a:gd name="connsiteX0" fmla="*/ -190 w 839"/>
                <a:gd name="connsiteY0" fmla="*/ -1869 h 898"/>
                <a:gd name="connsiteX1" fmla="*/ -1030 w 839"/>
                <a:gd name="connsiteY1" fmla="*/ -2768 h 898"/>
              </a:gdLst>
              <a:ahLst/>
              <a:cxnLst>
                <a:cxn ang="0">
                  <a:pos x="connsiteX0" y="connsiteY0"/>
                </a:cxn>
                <a:cxn ang="0">
                  <a:pos x="connsiteX1" y="connsiteY1"/>
                </a:cxn>
              </a:cxnLst>
              <a:rect l="l" t="t" r="r" b="b"/>
              <a:pathLst>
                <a:path w="839" h="898">
                  <a:moveTo>
                    <a:pt x="-190" y="-1869"/>
                  </a:moveTo>
                  <a:lnTo>
                    <a:pt x="-1030" y="-2768"/>
                  </a:lnTo>
                  <a:close/>
                </a:path>
              </a:pathLst>
            </a:custGeom>
            <a:solidFill>
              <a:srgbClr val="7AA0B1"/>
            </a:solidFill>
            <a:ln w="1171" cap="flat">
              <a:noFill/>
              <a:prstDash val="solid"/>
              <a:miter/>
            </a:ln>
          </p:spPr>
          <p:txBody>
            <a:bodyPr rtlCol="0" anchor="ctr"/>
            <a:lstStyle/>
            <a:p>
              <a:endParaRPr lang="es-CO"/>
            </a:p>
          </p:txBody>
        </p:sp>
        <p:sp>
          <p:nvSpPr>
            <p:cNvPr id="597" name="Freeform: Shape 596">
              <a:extLst>
                <a:ext uri="{FF2B5EF4-FFF2-40B4-BE49-F238E27FC236}">
                  <a16:creationId xmlns:a16="http://schemas.microsoft.com/office/drawing/2014/main" id="{437A261B-41BB-15B5-BA8A-376C2FE2DEA9}"/>
                </a:ext>
              </a:extLst>
            </p:cNvPr>
            <p:cNvSpPr/>
            <p:nvPr/>
          </p:nvSpPr>
          <p:spPr>
            <a:xfrm rot="19975584">
              <a:off x="13052988" y="6181846"/>
              <a:ext cx="209513" cy="80222"/>
            </a:xfrm>
            <a:custGeom>
              <a:avLst/>
              <a:gdLst>
                <a:gd name="connsiteX0" fmla="*/ 69433 w 209513"/>
                <a:gd name="connsiteY0" fmla="*/ -2610 h 80222"/>
                <a:gd name="connsiteX1" fmla="*/ 99773 w 209513"/>
                <a:gd name="connsiteY1" fmla="*/ -162 h 80222"/>
                <a:gd name="connsiteX2" fmla="*/ 110158 w 209513"/>
                <a:gd name="connsiteY2" fmla="*/ -1084 h 80222"/>
                <a:gd name="connsiteX3" fmla="*/ 134170 w 209513"/>
                <a:gd name="connsiteY3" fmla="*/ -1415 h 80222"/>
                <a:gd name="connsiteX4" fmla="*/ 161588 w 209513"/>
                <a:gd name="connsiteY4" fmla="*/ 3564 h 80222"/>
                <a:gd name="connsiteX5" fmla="*/ 195713 w 209513"/>
                <a:gd name="connsiteY5" fmla="*/ 21473 h 80222"/>
                <a:gd name="connsiteX6" fmla="*/ 208464 w 209513"/>
                <a:gd name="connsiteY6" fmla="*/ 49175 h 80222"/>
                <a:gd name="connsiteX7" fmla="*/ 202266 w 209513"/>
                <a:gd name="connsiteY7" fmla="*/ 65238 h 80222"/>
                <a:gd name="connsiteX8" fmla="*/ 187421 w 209513"/>
                <a:gd name="connsiteY8" fmla="*/ 73908 h 80222"/>
                <a:gd name="connsiteX9" fmla="*/ 176977 w 209513"/>
                <a:gd name="connsiteY9" fmla="*/ 74464 h 80222"/>
                <a:gd name="connsiteX10" fmla="*/ 149097 w 209513"/>
                <a:gd name="connsiteY10" fmla="*/ 76073 h 80222"/>
                <a:gd name="connsiteX11" fmla="*/ 113281 w 209513"/>
                <a:gd name="connsiteY11" fmla="*/ 77102 h 80222"/>
                <a:gd name="connsiteX12" fmla="*/ 88701 w 209513"/>
                <a:gd name="connsiteY12" fmla="*/ 71353 h 80222"/>
                <a:gd name="connsiteX13" fmla="*/ 66913 w 209513"/>
                <a:gd name="connsiteY13" fmla="*/ 67627 h 80222"/>
                <a:gd name="connsiteX14" fmla="*/ 53086 w 209513"/>
                <a:gd name="connsiteY14" fmla="*/ 69461 h 80222"/>
                <a:gd name="connsiteX15" fmla="*/ 33983 w 209513"/>
                <a:gd name="connsiteY15" fmla="*/ 69224 h 80222"/>
                <a:gd name="connsiteX16" fmla="*/ 12502 w 209513"/>
                <a:gd name="connsiteY16" fmla="*/ 60234 h 80222"/>
                <a:gd name="connsiteX17" fmla="*/ -1029 w 209513"/>
                <a:gd name="connsiteY17" fmla="*/ 33940 h 80222"/>
                <a:gd name="connsiteX18" fmla="*/ 4577 w 209513"/>
                <a:gd name="connsiteY18" fmla="*/ 18669 h 80222"/>
                <a:gd name="connsiteX19" fmla="*/ 32563 w 209513"/>
                <a:gd name="connsiteY19" fmla="*/ 927 h 80222"/>
                <a:gd name="connsiteX20" fmla="*/ 69433 w 209513"/>
                <a:gd name="connsiteY20" fmla="*/ -2610 h 80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9513" h="80222">
                  <a:moveTo>
                    <a:pt x="69433" y="-2610"/>
                  </a:moveTo>
                  <a:cubicBezTo>
                    <a:pt x="79605" y="-3142"/>
                    <a:pt x="89813" y="-2326"/>
                    <a:pt x="99773" y="-162"/>
                  </a:cubicBezTo>
                  <a:cubicBezTo>
                    <a:pt x="103321" y="631"/>
                    <a:pt x="106740" y="-611"/>
                    <a:pt x="110158" y="-1084"/>
                  </a:cubicBezTo>
                  <a:cubicBezTo>
                    <a:pt x="118130" y="-2019"/>
                    <a:pt x="126174" y="-2125"/>
                    <a:pt x="134170" y="-1415"/>
                  </a:cubicBezTo>
                  <a:cubicBezTo>
                    <a:pt x="143443" y="-611"/>
                    <a:pt x="152622" y="1057"/>
                    <a:pt x="161588" y="3564"/>
                  </a:cubicBezTo>
                  <a:cubicBezTo>
                    <a:pt x="174339" y="6900"/>
                    <a:pt x="186049" y="12542"/>
                    <a:pt x="195713" y="21473"/>
                  </a:cubicBezTo>
                  <a:cubicBezTo>
                    <a:pt x="203591" y="28771"/>
                    <a:pt x="208854" y="37748"/>
                    <a:pt x="208464" y="49175"/>
                  </a:cubicBezTo>
                  <a:cubicBezTo>
                    <a:pt x="208251" y="55326"/>
                    <a:pt x="205460" y="60341"/>
                    <a:pt x="202266" y="65238"/>
                  </a:cubicBezTo>
                  <a:cubicBezTo>
                    <a:pt x="199072" y="70419"/>
                    <a:pt x="193501" y="73672"/>
                    <a:pt x="187421" y="73908"/>
                  </a:cubicBezTo>
                  <a:cubicBezTo>
                    <a:pt x="183944" y="74168"/>
                    <a:pt x="180466" y="74440"/>
                    <a:pt x="176977" y="74464"/>
                  </a:cubicBezTo>
                  <a:cubicBezTo>
                    <a:pt x="167656" y="74547"/>
                    <a:pt x="158394" y="75647"/>
                    <a:pt x="149097" y="76073"/>
                  </a:cubicBezTo>
                  <a:cubicBezTo>
                    <a:pt x="137162" y="76641"/>
                    <a:pt x="125239" y="78131"/>
                    <a:pt x="113281" y="77102"/>
                  </a:cubicBezTo>
                  <a:cubicBezTo>
                    <a:pt x="104871" y="76274"/>
                    <a:pt x="96602" y="74346"/>
                    <a:pt x="88701" y="71353"/>
                  </a:cubicBezTo>
                  <a:cubicBezTo>
                    <a:pt x="81675" y="68810"/>
                    <a:pt x="74507" y="66929"/>
                    <a:pt x="66913" y="67627"/>
                  </a:cubicBezTo>
                  <a:cubicBezTo>
                    <a:pt x="62288" y="68065"/>
                    <a:pt x="57652" y="68609"/>
                    <a:pt x="53086" y="69461"/>
                  </a:cubicBezTo>
                  <a:cubicBezTo>
                    <a:pt x="46758" y="70561"/>
                    <a:pt x="40287" y="70478"/>
                    <a:pt x="33983" y="69224"/>
                  </a:cubicBezTo>
                  <a:cubicBezTo>
                    <a:pt x="26188" y="67805"/>
                    <a:pt x="18606" y="65676"/>
                    <a:pt x="12502" y="60234"/>
                  </a:cubicBezTo>
                  <a:cubicBezTo>
                    <a:pt x="4542" y="53244"/>
                    <a:pt x="-1029" y="45035"/>
                    <a:pt x="-1029" y="33940"/>
                  </a:cubicBezTo>
                  <a:cubicBezTo>
                    <a:pt x="-1053" y="28345"/>
                    <a:pt x="934" y="22927"/>
                    <a:pt x="4577" y="18669"/>
                  </a:cubicBezTo>
                  <a:cubicBezTo>
                    <a:pt x="11994" y="9798"/>
                    <a:pt x="21539" y="4191"/>
                    <a:pt x="32563" y="927"/>
                  </a:cubicBezTo>
                  <a:cubicBezTo>
                    <a:pt x="44333" y="-2634"/>
                    <a:pt x="56398" y="-2740"/>
                    <a:pt x="69433" y="-2610"/>
                  </a:cubicBezTo>
                  <a:close/>
                </a:path>
              </a:pathLst>
            </a:custGeom>
            <a:solidFill>
              <a:srgbClr val="FCFEFD"/>
            </a:solidFill>
            <a:ln w="1171" cap="flat">
              <a:noFill/>
              <a:prstDash val="solid"/>
              <a:miter/>
            </a:ln>
          </p:spPr>
          <p:txBody>
            <a:bodyPr rtlCol="0" anchor="ctr"/>
            <a:lstStyle/>
            <a:p>
              <a:endParaRPr lang="es-CO"/>
            </a:p>
          </p:txBody>
        </p:sp>
      </p:grpSp>
      <p:grpSp>
        <p:nvGrpSpPr>
          <p:cNvPr id="796" name="Group 795">
            <a:extLst>
              <a:ext uri="{FF2B5EF4-FFF2-40B4-BE49-F238E27FC236}">
                <a16:creationId xmlns:a16="http://schemas.microsoft.com/office/drawing/2014/main" id="{855EE408-76B9-F42F-6611-D7B52252F9C5}"/>
              </a:ext>
            </a:extLst>
          </p:cNvPr>
          <p:cNvGrpSpPr/>
          <p:nvPr/>
        </p:nvGrpSpPr>
        <p:grpSpPr>
          <a:xfrm rot="3805130">
            <a:off x="12369794" y="7644679"/>
            <a:ext cx="973645" cy="1259115"/>
            <a:chOff x="-1522676" y="6400079"/>
            <a:chExt cx="973645" cy="1259115"/>
          </a:xfrm>
        </p:grpSpPr>
        <p:sp>
          <p:nvSpPr>
            <p:cNvPr id="602" name="Freeform: Shape 601">
              <a:extLst>
                <a:ext uri="{FF2B5EF4-FFF2-40B4-BE49-F238E27FC236}">
                  <a16:creationId xmlns:a16="http://schemas.microsoft.com/office/drawing/2014/main" id="{D87DB1C2-D1AC-7750-7929-0850DBC493CE}"/>
                </a:ext>
              </a:extLst>
            </p:cNvPr>
            <p:cNvSpPr/>
            <p:nvPr/>
          </p:nvSpPr>
          <p:spPr>
            <a:xfrm>
              <a:off x="-1521791" y="6508828"/>
              <a:ext cx="968295" cy="1145797"/>
            </a:xfrm>
            <a:custGeom>
              <a:avLst/>
              <a:gdLst>
                <a:gd name="connsiteX0" fmla="*/ 71179 w 968295"/>
                <a:gd name="connsiteY0" fmla="*/ 872943 h 1145797"/>
                <a:gd name="connsiteX1" fmla="*/ 34276 w 968295"/>
                <a:gd name="connsiteY1" fmla="*/ 843890 h 1145797"/>
                <a:gd name="connsiteX2" fmla="*/ 27080 w 968295"/>
                <a:gd name="connsiteY2" fmla="*/ 832263 h 1145797"/>
                <a:gd name="connsiteX3" fmla="*/ 11035 w 968295"/>
                <a:gd name="connsiteY3" fmla="*/ 784437 h 1145797"/>
                <a:gd name="connsiteX4" fmla="*/ 2569 w 968295"/>
                <a:gd name="connsiteY4" fmla="*/ 734316 h 1145797"/>
                <a:gd name="connsiteX5" fmla="*/ -1702 w 968295"/>
                <a:gd name="connsiteY5" fmla="*/ 682145 h 1145797"/>
                <a:gd name="connsiteX6" fmla="*/ -2442 w 968295"/>
                <a:gd name="connsiteY6" fmla="*/ 641540 h 1145797"/>
                <a:gd name="connsiteX7" fmla="*/ -1368 w 968295"/>
                <a:gd name="connsiteY7" fmla="*/ 589999 h 1145797"/>
                <a:gd name="connsiteX8" fmla="*/ -1998 w 968295"/>
                <a:gd name="connsiteY8" fmla="*/ 548035 h 1145797"/>
                <a:gd name="connsiteX9" fmla="*/ 471 w 968295"/>
                <a:gd name="connsiteY9" fmla="*/ 501135 h 1145797"/>
                <a:gd name="connsiteX10" fmla="*/ 1433 w 968295"/>
                <a:gd name="connsiteY10" fmla="*/ 472427 h 1145797"/>
                <a:gd name="connsiteX11" fmla="*/ 2877 w 968295"/>
                <a:gd name="connsiteY11" fmla="*/ 441917 h 1145797"/>
                <a:gd name="connsiteX12" fmla="*/ 1569 w 968295"/>
                <a:gd name="connsiteY12" fmla="*/ 427465 h 1145797"/>
                <a:gd name="connsiteX13" fmla="*/ 1384 w 968295"/>
                <a:gd name="connsiteY13" fmla="*/ 390919 h 1145797"/>
                <a:gd name="connsiteX14" fmla="*/ 693 w 968295"/>
                <a:gd name="connsiteY14" fmla="*/ 349598 h 1145797"/>
                <a:gd name="connsiteX15" fmla="*/ 1705 w 968295"/>
                <a:gd name="connsiteY15" fmla="*/ 336490 h 1145797"/>
                <a:gd name="connsiteX16" fmla="*/ 7678 w 968295"/>
                <a:gd name="connsiteY16" fmla="*/ 297082 h 1145797"/>
                <a:gd name="connsiteX17" fmla="*/ 26722 w 968295"/>
                <a:gd name="connsiteY17" fmla="*/ 263412 h 1145797"/>
                <a:gd name="connsiteX18" fmla="*/ 56566 w 968295"/>
                <a:gd name="connsiteY18" fmla="*/ 239715 h 1145797"/>
                <a:gd name="connsiteX19" fmla="*/ 103392 w 968295"/>
                <a:gd name="connsiteY19" fmla="*/ 227213 h 1145797"/>
                <a:gd name="connsiteX20" fmla="*/ 145936 w 968295"/>
                <a:gd name="connsiteY20" fmla="*/ 220252 h 1145797"/>
                <a:gd name="connsiteX21" fmla="*/ 171731 w 968295"/>
                <a:gd name="connsiteY21" fmla="*/ 205330 h 1145797"/>
                <a:gd name="connsiteX22" fmla="*/ 183740 w 968295"/>
                <a:gd name="connsiteY22" fmla="*/ 193580 h 1145797"/>
                <a:gd name="connsiteX23" fmla="*/ 195341 w 968295"/>
                <a:gd name="connsiteY23" fmla="*/ 163601 h 1145797"/>
                <a:gd name="connsiteX24" fmla="*/ 201019 w 968295"/>
                <a:gd name="connsiteY24" fmla="*/ 130067 h 1145797"/>
                <a:gd name="connsiteX25" fmla="*/ 207190 w 968295"/>
                <a:gd name="connsiteY25" fmla="*/ 123637 h 1145797"/>
                <a:gd name="connsiteX26" fmla="*/ 237662 w 968295"/>
                <a:gd name="connsiteY26" fmla="*/ 134585 h 1145797"/>
                <a:gd name="connsiteX27" fmla="*/ 240329 w 968295"/>
                <a:gd name="connsiteY27" fmla="*/ 137720 h 1145797"/>
                <a:gd name="connsiteX28" fmla="*/ 243513 w 968295"/>
                <a:gd name="connsiteY28" fmla="*/ 137090 h 1145797"/>
                <a:gd name="connsiteX29" fmla="*/ 244747 w 968295"/>
                <a:gd name="connsiteY29" fmla="*/ 133659 h 1145797"/>
                <a:gd name="connsiteX30" fmla="*/ 264297 w 968295"/>
                <a:gd name="connsiteY30" fmla="*/ 61815 h 1145797"/>
                <a:gd name="connsiteX31" fmla="*/ 274850 w 968295"/>
                <a:gd name="connsiteY31" fmla="*/ 39019 h 1145797"/>
                <a:gd name="connsiteX32" fmla="*/ 282255 w 968295"/>
                <a:gd name="connsiteY32" fmla="*/ 33786 h 1145797"/>
                <a:gd name="connsiteX33" fmla="*/ 285958 w 968295"/>
                <a:gd name="connsiteY33" fmla="*/ 28072 h 1145797"/>
                <a:gd name="connsiteX34" fmla="*/ 287772 w 968295"/>
                <a:gd name="connsiteY34" fmla="*/ 11274 h 1145797"/>
                <a:gd name="connsiteX35" fmla="*/ 304496 w 968295"/>
                <a:gd name="connsiteY35" fmla="*/ -1426 h 1145797"/>
                <a:gd name="connsiteX36" fmla="*/ 317492 w 968295"/>
                <a:gd name="connsiteY36" fmla="*/ 15470 h 1145797"/>
                <a:gd name="connsiteX37" fmla="*/ 309247 w 968295"/>
                <a:gd name="connsiteY37" fmla="*/ 44623 h 1145797"/>
                <a:gd name="connsiteX38" fmla="*/ 300200 w 968295"/>
                <a:gd name="connsiteY38" fmla="*/ 66431 h 1145797"/>
                <a:gd name="connsiteX39" fmla="*/ 298115 w 968295"/>
                <a:gd name="connsiteY39" fmla="*/ 71961 h 1145797"/>
                <a:gd name="connsiteX40" fmla="*/ 278750 w 968295"/>
                <a:gd name="connsiteY40" fmla="*/ 124007 h 1145797"/>
                <a:gd name="connsiteX41" fmla="*/ 264013 w 968295"/>
                <a:gd name="connsiteY41" fmla="*/ 205281 h 1145797"/>
                <a:gd name="connsiteX42" fmla="*/ 252560 w 968295"/>
                <a:gd name="connsiteY42" fmla="*/ 288541 h 1145797"/>
                <a:gd name="connsiteX43" fmla="*/ 246709 w 968295"/>
                <a:gd name="connsiteY43" fmla="*/ 336133 h 1145797"/>
                <a:gd name="connsiteX44" fmla="*/ 246500 w 968295"/>
                <a:gd name="connsiteY44" fmla="*/ 342526 h 1145797"/>
                <a:gd name="connsiteX45" fmla="*/ 246919 w 968295"/>
                <a:gd name="connsiteY45" fmla="*/ 397769 h 1145797"/>
                <a:gd name="connsiteX46" fmla="*/ 245932 w 968295"/>
                <a:gd name="connsiteY46" fmla="*/ 435154 h 1145797"/>
                <a:gd name="connsiteX47" fmla="*/ 244698 w 968295"/>
                <a:gd name="connsiteY47" fmla="*/ 462961 h 1145797"/>
                <a:gd name="connsiteX48" fmla="*/ 245364 w 968295"/>
                <a:gd name="connsiteY48" fmla="*/ 521845 h 1145797"/>
                <a:gd name="connsiteX49" fmla="*/ 244870 w 968295"/>
                <a:gd name="connsiteY49" fmla="*/ 578915 h 1145797"/>
                <a:gd name="connsiteX50" fmla="*/ 245660 w 968295"/>
                <a:gd name="connsiteY50" fmla="*/ 621817 h 1145797"/>
                <a:gd name="connsiteX51" fmla="*/ 244599 w 968295"/>
                <a:gd name="connsiteY51" fmla="*/ 651006 h 1145797"/>
                <a:gd name="connsiteX52" fmla="*/ 243513 w 968295"/>
                <a:gd name="connsiteY52" fmla="*/ 656363 h 1145797"/>
                <a:gd name="connsiteX53" fmla="*/ 242748 w 968295"/>
                <a:gd name="connsiteY53" fmla="*/ 659917 h 1145797"/>
                <a:gd name="connsiteX54" fmla="*/ 241908 w 968295"/>
                <a:gd name="connsiteY54" fmla="*/ 700029 h 1145797"/>
                <a:gd name="connsiteX55" fmla="*/ 243883 w 968295"/>
                <a:gd name="connsiteY55" fmla="*/ 757445 h 1145797"/>
                <a:gd name="connsiteX56" fmla="*/ 246537 w 968295"/>
                <a:gd name="connsiteY56" fmla="*/ 802432 h 1145797"/>
                <a:gd name="connsiteX57" fmla="*/ 249240 w 968295"/>
                <a:gd name="connsiteY57" fmla="*/ 842396 h 1145797"/>
                <a:gd name="connsiteX58" fmla="*/ 256805 w 968295"/>
                <a:gd name="connsiteY58" fmla="*/ 901984 h 1145797"/>
                <a:gd name="connsiteX59" fmla="*/ 264013 w 968295"/>
                <a:gd name="connsiteY59" fmla="*/ 957043 h 1145797"/>
                <a:gd name="connsiteX60" fmla="*/ 268481 w 968295"/>
                <a:gd name="connsiteY60" fmla="*/ 998216 h 1145797"/>
                <a:gd name="connsiteX61" fmla="*/ 269937 w 968295"/>
                <a:gd name="connsiteY61" fmla="*/ 1002524 h 1145797"/>
                <a:gd name="connsiteX62" fmla="*/ 271727 w 968295"/>
                <a:gd name="connsiteY62" fmla="*/ 1012817 h 1145797"/>
                <a:gd name="connsiteX63" fmla="*/ 290721 w 968295"/>
                <a:gd name="connsiteY63" fmla="*/ 1054781 h 1145797"/>
                <a:gd name="connsiteX64" fmla="*/ 319108 w 968295"/>
                <a:gd name="connsiteY64" fmla="*/ 1069591 h 1145797"/>
                <a:gd name="connsiteX65" fmla="*/ 379808 w 968295"/>
                <a:gd name="connsiteY65" fmla="*/ 1070406 h 1145797"/>
                <a:gd name="connsiteX66" fmla="*/ 441457 w 968295"/>
                <a:gd name="connsiteY66" fmla="*/ 1040661 h 1145797"/>
                <a:gd name="connsiteX67" fmla="*/ 450923 w 968295"/>
                <a:gd name="connsiteY67" fmla="*/ 1021543 h 1145797"/>
                <a:gd name="connsiteX68" fmla="*/ 459340 w 968295"/>
                <a:gd name="connsiteY68" fmla="*/ 966744 h 1145797"/>
                <a:gd name="connsiteX69" fmla="*/ 458810 w 968295"/>
                <a:gd name="connsiteY69" fmla="*/ 925657 h 1145797"/>
                <a:gd name="connsiteX70" fmla="*/ 458575 w 968295"/>
                <a:gd name="connsiteY70" fmla="*/ 886902 h 1145797"/>
                <a:gd name="connsiteX71" fmla="*/ 471004 w 968295"/>
                <a:gd name="connsiteY71" fmla="*/ 841014 h 1145797"/>
                <a:gd name="connsiteX72" fmla="*/ 497502 w 968295"/>
                <a:gd name="connsiteY72" fmla="*/ 826722 h 1145797"/>
                <a:gd name="connsiteX73" fmla="*/ 532061 w 968295"/>
                <a:gd name="connsiteY73" fmla="*/ 828820 h 1145797"/>
                <a:gd name="connsiteX74" fmla="*/ 573703 w 968295"/>
                <a:gd name="connsiteY74" fmla="*/ 834436 h 1145797"/>
                <a:gd name="connsiteX75" fmla="*/ 633600 w 968295"/>
                <a:gd name="connsiteY75" fmla="*/ 841088 h 1145797"/>
                <a:gd name="connsiteX76" fmla="*/ 675563 w 968295"/>
                <a:gd name="connsiteY76" fmla="*/ 839928 h 1145797"/>
                <a:gd name="connsiteX77" fmla="*/ 707418 w 968295"/>
                <a:gd name="connsiteY77" fmla="*/ 837731 h 1145797"/>
                <a:gd name="connsiteX78" fmla="*/ 739150 w 968295"/>
                <a:gd name="connsiteY78" fmla="*/ 834287 h 1145797"/>
                <a:gd name="connsiteX79" fmla="*/ 742297 w 968295"/>
                <a:gd name="connsiteY79" fmla="*/ 833732 h 1145797"/>
                <a:gd name="connsiteX80" fmla="*/ 746074 w 968295"/>
                <a:gd name="connsiteY80" fmla="*/ 834596 h 1145797"/>
                <a:gd name="connsiteX81" fmla="*/ 744840 w 968295"/>
                <a:gd name="connsiteY81" fmla="*/ 838644 h 1145797"/>
                <a:gd name="connsiteX82" fmla="*/ 734596 w 968295"/>
                <a:gd name="connsiteY82" fmla="*/ 849073 h 1145797"/>
                <a:gd name="connsiteX83" fmla="*/ 663517 w 968295"/>
                <a:gd name="connsiteY83" fmla="*/ 892061 h 1145797"/>
                <a:gd name="connsiteX84" fmla="*/ 654396 w 968295"/>
                <a:gd name="connsiteY84" fmla="*/ 903169 h 1145797"/>
                <a:gd name="connsiteX85" fmla="*/ 651459 w 968295"/>
                <a:gd name="connsiteY85" fmla="*/ 950526 h 1145797"/>
                <a:gd name="connsiteX86" fmla="*/ 653310 w 968295"/>
                <a:gd name="connsiteY86" fmla="*/ 986528 h 1145797"/>
                <a:gd name="connsiteX87" fmla="*/ 683240 w 968295"/>
                <a:gd name="connsiteY87" fmla="*/ 1020568 h 1145797"/>
                <a:gd name="connsiteX88" fmla="*/ 717267 w 968295"/>
                <a:gd name="connsiteY88" fmla="*/ 1022654 h 1145797"/>
                <a:gd name="connsiteX89" fmla="*/ 743717 w 968295"/>
                <a:gd name="connsiteY89" fmla="*/ 1022654 h 1145797"/>
                <a:gd name="connsiteX90" fmla="*/ 787445 w 968295"/>
                <a:gd name="connsiteY90" fmla="*/ 1016285 h 1145797"/>
                <a:gd name="connsiteX91" fmla="*/ 805588 w 968295"/>
                <a:gd name="connsiteY91" fmla="*/ 981591 h 1145797"/>
                <a:gd name="connsiteX92" fmla="*/ 803996 w 968295"/>
                <a:gd name="connsiteY92" fmla="*/ 931988 h 1145797"/>
                <a:gd name="connsiteX93" fmla="*/ 804095 w 968295"/>
                <a:gd name="connsiteY93" fmla="*/ 920572 h 1145797"/>
                <a:gd name="connsiteX94" fmla="*/ 807328 w 968295"/>
                <a:gd name="connsiteY94" fmla="*/ 880571 h 1145797"/>
                <a:gd name="connsiteX95" fmla="*/ 822225 w 968295"/>
                <a:gd name="connsiteY95" fmla="*/ 816120 h 1145797"/>
                <a:gd name="connsiteX96" fmla="*/ 835456 w 968295"/>
                <a:gd name="connsiteY96" fmla="*/ 767664 h 1145797"/>
                <a:gd name="connsiteX97" fmla="*/ 838702 w 968295"/>
                <a:gd name="connsiteY97" fmla="*/ 739598 h 1145797"/>
                <a:gd name="connsiteX98" fmla="*/ 844873 w 968295"/>
                <a:gd name="connsiteY98" fmla="*/ 691600 h 1145797"/>
                <a:gd name="connsiteX99" fmla="*/ 848057 w 968295"/>
                <a:gd name="connsiteY99" fmla="*/ 646094 h 1145797"/>
                <a:gd name="connsiteX100" fmla="*/ 851118 w 968295"/>
                <a:gd name="connsiteY100" fmla="*/ 608364 h 1145797"/>
                <a:gd name="connsiteX101" fmla="*/ 849168 w 968295"/>
                <a:gd name="connsiteY101" fmla="*/ 568523 h 1145797"/>
                <a:gd name="connsiteX102" fmla="*/ 846083 w 968295"/>
                <a:gd name="connsiteY102" fmla="*/ 536791 h 1145797"/>
                <a:gd name="connsiteX103" fmla="*/ 844355 w 968295"/>
                <a:gd name="connsiteY103" fmla="*/ 476117 h 1145797"/>
                <a:gd name="connsiteX104" fmla="*/ 845280 w 968295"/>
                <a:gd name="connsiteY104" fmla="*/ 453013 h 1145797"/>
                <a:gd name="connsiteX105" fmla="*/ 844849 w 968295"/>
                <a:gd name="connsiteY105" fmla="*/ 447582 h 1145797"/>
                <a:gd name="connsiteX106" fmla="*/ 834444 w 968295"/>
                <a:gd name="connsiteY106" fmla="*/ 438943 h 1145797"/>
                <a:gd name="connsiteX107" fmla="*/ 830803 w 968295"/>
                <a:gd name="connsiteY107" fmla="*/ 438943 h 1145797"/>
                <a:gd name="connsiteX108" fmla="*/ 828532 w 968295"/>
                <a:gd name="connsiteY108" fmla="*/ 438844 h 1145797"/>
                <a:gd name="connsiteX109" fmla="*/ 822744 w 968295"/>
                <a:gd name="connsiteY109" fmla="*/ 434438 h 1145797"/>
                <a:gd name="connsiteX110" fmla="*/ 828113 w 968295"/>
                <a:gd name="connsiteY110" fmla="*/ 427551 h 1145797"/>
                <a:gd name="connsiteX111" fmla="*/ 837529 w 968295"/>
                <a:gd name="connsiteY111" fmla="*/ 428588 h 1145797"/>
                <a:gd name="connsiteX112" fmla="*/ 846700 w 968295"/>
                <a:gd name="connsiteY112" fmla="*/ 423169 h 1145797"/>
                <a:gd name="connsiteX113" fmla="*/ 858351 w 968295"/>
                <a:gd name="connsiteY113" fmla="*/ 390562 h 1145797"/>
                <a:gd name="connsiteX114" fmla="*/ 873161 w 968295"/>
                <a:gd name="connsiteY114" fmla="*/ 361274 h 1145797"/>
                <a:gd name="connsiteX115" fmla="*/ 894143 w 968295"/>
                <a:gd name="connsiteY115" fmla="*/ 332467 h 1145797"/>
                <a:gd name="connsiteX116" fmla="*/ 905251 w 968295"/>
                <a:gd name="connsiteY116" fmla="*/ 315188 h 1145797"/>
                <a:gd name="connsiteX117" fmla="*/ 935243 w 968295"/>
                <a:gd name="connsiteY117" fmla="*/ 293355 h 1145797"/>
                <a:gd name="connsiteX118" fmla="*/ 961605 w 968295"/>
                <a:gd name="connsiteY118" fmla="*/ 298378 h 1145797"/>
                <a:gd name="connsiteX119" fmla="*/ 964543 w 968295"/>
                <a:gd name="connsiteY119" fmla="*/ 307968 h 1145797"/>
                <a:gd name="connsiteX120" fmla="*/ 956422 w 968295"/>
                <a:gd name="connsiteY120" fmla="*/ 331702 h 1145797"/>
                <a:gd name="connsiteX121" fmla="*/ 956422 w 968295"/>
                <a:gd name="connsiteY121" fmla="*/ 334787 h 1145797"/>
                <a:gd name="connsiteX122" fmla="*/ 956842 w 968295"/>
                <a:gd name="connsiteY122" fmla="*/ 343427 h 1145797"/>
                <a:gd name="connsiteX123" fmla="*/ 938711 w 968295"/>
                <a:gd name="connsiteY123" fmla="*/ 385106 h 1145797"/>
                <a:gd name="connsiteX124" fmla="*/ 934156 w 968295"/>
                <a:gd name="connsiteY124" fmla="*/ 393499 h 1145797"/>
                <a:gd name="connsiteX125" fmla="*/ 927603 w 968295"/>
                <a:gd name="connsiteY125" fmla="*/ 403755 h 1145797"/>
                <a:gd name="connsiteX126" fmla="*/ 918581 w 968295"/>
                <a:gd name="connsiteY126" fmla="*/ 419936 h 1145797"/>
                <a:gd name="connsiteX127" fmla="*/ 917803 w 968295"/>
                <a:gd name="connsiteY127" fmla="*/ 421676 h 1145797"/>
                <a:gd name="connsiteX128" fmla="*/ 915656 w 968295"/>
                <a:gd name="connsiteY128" fmla="*/ 428205 h 1145797"/>
                <a:gd name="connsiteX129" fmla="*/ 915248 w 968295"/>
                <a:gd name="connsiteY129" fmla="*/ 430032 h 1145797"/>
                <a:gd name="connsiteX130" fmla="*/ 914755 w 968295"/>
                <a:gd name="connsiteY130" fmla="*/ 434413 h 1145797"/>
                <a:gd name="connsiteX131" fmla="*/ 914360 w 968295"/>
                <a:gd name="connsiteY131" fmla="*/ 436252 h 1145797"/>
                <a:gd name="connsiteX132" fmla="*/ 914360 w 968295"/>
                <a:gd name="connsiteY132" fmla="*/ 440041 h 1145797"/>
                <a:gd name="connsiteX133" fmla="*/ 914767 w 968295"/>
                <a:gd name="connsiteY133" fmla="*/ 442510 h 1145797"/>
                <a:gd name="connsiteX134" fmla="*/ 915285 w 968295"/>
                <a:gd name="connsiteY134" fmla="*/ 446965 h 1145797"/>
                <a:gd name="connsiteX135" fmla="*/ 915680 w 968295"/>
                <a:gd name="connsiteY135" fmla="*/ 448878 h 1145797"/>
                <a:gd name="connsiteX136" fmla="*/ 916223 w 968295"/>
                <a:gd name="connsiteY136" fmla="*/ 452852 h 1145797"/>
                <a:gd name="connsiteX137" fmla="*/ 916631 w 968295"/>
                <a:gd name="connsiteY137" fmla="*/ 454926 h 1145797"/>
                <a:gd name="connsiteX138" fmla="*/ 918877 w 968295"/>
                <a:gd name="connsiteY138" fmla="*/ 472415 h 1145797"/>
                <a:gd name="connsiteX139" fmla="*/ 919346 w 968295"/>
                <a:gd name="connsiteY139" fmla="*/ 474587 h 1145797"/>
                <a:gd name="connsiteX140" fmla="*/ 923505 w 968295"/>
                <a:gd name="connsiteY140" fmla="*/ 497136 h 1145797"/>
                <a:gd name="connsiteX141" fmla="*/ 923912 w 968295"/>
                <a:gd name="connsiteY141" fmla="*/ 499308 h 1145797"/>
                <a:gd name="connsiteX142" fmla="*/ 925344 w 968295"/>
                <a:gd name="connsiteY142" fmla="*/ 511651 h 1145797"/>
                <a:gd name="connsiteX143" fmla="*/ 925727 w 968295"/>
                <a:gd name="connsiteY143" fmla="*/ 513761 h 1145797"/>
                <a:gd name="connsiteX144" fmla="*/ 926245 w 968295"/>
                <a:gd name="connsiteY144" fmla="*/ 519402 h 1145797"/>
                <a:gd name="connsiteX145" fmla="*/ 926665 w 968295"/>
                <a:gd name="connsiteY145" fmla="*/ 522203 h 1145797"/>
                <a:gd name="connsiteX146" fmla="*/ 927159 w 968295"/>
                <a:gd name="connsiteY146" fmla="*/ 528695 h 1145797"/>
                <a:gd name="connsiteX147" fmla="*/ 927590 w 968295"/>
                <a:gd name="connsiteY147" fmla="*/ 531670 h 1145797"/>
                <a:gd name="connsiteX148" fmla="*/ 928072 w 968295"/>
                <a:gd name="connsiteY148" fmla="*/ 545801 h 1145797"/>
                <a:gd name="connsiteX149" fmla="*/ 928504 w 968295"/>
                <a:gd name="connsiteY149" fmla="*/ 548998 h 1145797"/>
                <a:gd name="connsiteX150" fmla="*/ 928998 w 968295"/>
                <a:gd name="connsiteY150" fmla="*/ 573744 h 1145797"/>
                <a:gd name="connsiteX151" fmla="*/ 929405 w 968295"/>
                <a:gd name="connsiteY151" fmla="*/ 576213 h 1145797"/>
                <a:gd name="connsiteX152" fmla="*/ 929405 w 968295"/>
                <a:gd name="connsiteY152" fmla="*/ 595639 h 1145797"/>
                <a:gd name="connsiteX153" fmla="*/ 909188 w 968295"/>
                <a:gd name="connsiteY153" fmla="*/ 603625 h 1145797"/>
                <a:gd name="connsiteX154" fmla="*/ 902129 w 968295"/>
                <a:gd name="connsiteY154" fmla="*/ 593479 h 1145797"/>
                <a:gd name="connsiteX155" fmla="*/ 899549 w 968295"/>
                <a:gd name="connsiteY155" fmla="*/ 570362 h 1145797"/>
                <a:gd name="connsiteX156" fmla="*/ 897080 w 968295"/>
                <a:gd name="connsiteY156" fmla="*/ 535323 h 1145797"/>
                <a:gd name="connsiteX157" fmla="*/ 894945 w 968295"/>
                <a:gd name="connsiteY157" fmla="*/ 499790 h 1145797"/>
                <a:gd name="connsiteX158" fmla="*/ 892033 w 968295"/>
                <a:gd name="connsiteY158" fmla="*/ 479055 h 1145797"/>
                <a:gd name="connsiteX159" fmla="*/ 884862 w 968295"/>
                <a:gd name="connsiteY159" fmla="*/ 435857 h 1145797"/>
                <a:gd name="connsiteX160" fmla="*/ 879604 w 968295"/>
                <a:gd name="connsiteY160" fmla="*/ 432710 h 1145797"/>
                <a:gd name="connsiteX161" fmla="*/ 864337 w 968295"/>
                <a:gd name="connsiteY161" fmla="*/ 439980 h 1145797"/>
                <a:gd name="connsiteX162" fmla="*/ 860412 w 968295"/>
                <a:gd name="connsiteY162" fmla="*/ 442954 h 1145797"/>
                <a:gd name="connsiteX163" fmla="*/ 864793 w 968295"/>
                <a:gd name="connsiteY163" fmla="*/ 443707 h 1145797"/>
                <a:gd name="connsiteX164" fmla="*/ 878185 w 968295"/>
                <a:gd name="connsiteY164" fmla="*/ 457518 h 1145797"/>
                <a:gd name="connsiteX165" fmla="*/ 875963 w 968295"/>
                <a:gd name="connsiteY165" fmla="*/ 477463 h 1145797"/>
                <a:gd name="connsiteX166" fmla="*/ 870705 w 968295"/>
                <a:gd name="connsiteY166" fmla="*/ 500604 h 1145797"/>
                <a:gd name="connsiteX167" fmla="*/ 871730 w 968295"/>
                <a:gd name="connsiteY167" fmla="*/ 508244 h 1145797"/>
                <a:gd name="connsiteX168" fmla="*/ 874198 w 968295"/>
                <a:gd name="connsiteY168" fmla="*/ 522660 h 1145797"/>
                <a:gd name="connsiteX169" fmla="*/ 870199 w 968295"/>
                <a:gd name="connsiteY169" fmla="*/ 540494 h 1145797"/>
                <a:gd name="connsiteX170" fmla="*/ 870718 w 968295"/>
                <a:gd name="connsiteY170" fmla="*/ 569819 h 1145797"/>
                <a:gd name="connsiteX171" fmla="*/ 869977 w 968295"/>
                <a:gd name="connsiteY171" fmla="*/ 584013 h 1145797"/>
                <a:gd name="connsiteX172" fmla="*/ 870385 w 968295"/>
                <a:gd name="connsiteY172" fmla="*/ 595454 h 1145797"/>
                <a:gd name="connsiteX173" fmla="*/ 874087 w 968295"/>
                <a:gd name="connsiteY173" fmla="*/ 617275 h 1145797"/>
                <a:gd name="connsiteX174" fmla="*/ 870767 w 968295"/>
                <a:gd name="connsiteY174" fmla="*/ 635702 h 1145797"/>
                <a:gd name="connsiteX175" fmla="*/ 871187 w 968295"/>
                <a:gd name="connsiteY175" fmla="*/ 643761 h 1145797"/>
                <a:gd name="connsiteX176" fmla="*/ 870841 w 968295"/>
                <a:gd name="connsiteY176" fmla="*/ 658436 h 1145797"/>
                <a:gd name="connsiteX177" fmla="*/ 870014 w 968295"/>
                <a:gd name="connsiteY177" fmla="*/ 660559 h 1145797"/>
                <a:gd name="connsiteX178" fmla="*/ 872557 w 968295"/>
                <a:gd name="connsiteY178" fmla="*/ 681541 h 1145797"/>
                <a:gd name="connsiteX179" fmla="*/ 878999 w 968295"/>
                <a:gd name="connsiteY179" fmla="*/ 699721 h 1145797"/>
                <a:gd name="connsiteX180" fmla="*/ 878703 w 968295"/>
                <a:gd name="connsiteY180" fmla="*/ 758087 h 1145797"/>
                <a:gd name="connsiteX181" fmla="*/ 864793 w 968295"/>
                <a:gd name="connsiteY181" fmla="*/ 849259 h 1145797"/>
                <a:gd name="connsiteX182" fmla="*/ 855166 w 968295"/>
                <a:gd name="connsiteY182" fmla="*/ 915264 h 1145797"/>
                <a:gd name="connsiteX183" fmla="*/ 851735 w 968295"/>
                <a:gd name="connsiteY183" fmla="*/ 953908 h 1145797"/>
                <a:gd name="connsiteX184" fmla="*/ 839986 w 968295"/>
                <a:gd name="connsiteY184" fmla="*/ 976827 h 1145797"/>
                <a:gd name="connsiteX185" fmla="*/ 832148 w 968295"/>
                <a:gd name="connsiteY185" fmla="*/ 988799 h 1145797"/>
                <a:gd name="connsiteX186" fmla="*/ 810291 w 968295"/>
                <a:gd name="connsiteY186" fmla="*/ 1024209 h 1145797"/>
                <a:gd name="connsiteX187" fmla="*/ 791925 w 968295"/>
                <a:gd name="connsiteY187" fmla="*/ 1035922 h 1145797"/>
                <a:gd name="connsiteX188" fmla="*/ 755898 w 968295"/>
                <a:gd name="connsiteY188" fmla="*/ 1051424 h 1145797"/>
                <a:gd name="connsiteX189" fmla="*/ 696051 w 968295"/>
                <a:gd name="connsiteY189" fmla="*/ 1051424 h 1145797"/>
                <a:gd name="connsiteX190" fmla="*/ 624664 w 968295"/>
                <a:gd name="connsiteY190" fmla="*/ 972310 h 1145797"/>
                <a:gd name="connsiteX191" fmla="*/ 619727 w 968295"/>
                <a:gd name="connsiteY191" fmla="*/ 941751 h 1145797"/>
                <a:gd name="connsiteX192" fmla="*/ 616160 w 968295"/>
                <a:gd name="connsiteY192" fmla="*/ 927175 h 1145797"/>
                <a:gd name="connsiteX193" fmla="*/ 610470 w 968295"/>
                <a:gd name="connsiteY193" fmla="*/ 923275 h 1145797"/>
                <a:gd name="connsiteX194" fmla="*/ 593377 w 968295"/>
                <a:gd name="connsiteY194" fmla="*/ 920263 h 1145797"/>
                <a:gd name="connsiteX195" fmla="*/ 588119 w 968295"/>
                <a:gd name="connsiteY195" fmla="*/ 912167 h 1145797"/>
                <a:gd name="connsiteX196" fmla="*/ 587255 w 968295"/>
                <a:gd name="connsiteY196" fmla="*/ 908402 h 1145797"/>
                <a:gd name="connsiteX197" fmla="*/ 585416 w 968295"/>
                <a:gd name="connsiteY197" fmla="*/ 907427 h 1145797"/>
                <a:gd name="connsiteX198" fmla="*/ 583540 w 968295"/>
                <a:gd name="connsiteY198" fmla="*/ 906464 h 1145797"/>
                <a:gd name="connsiteX199" fmla="*/ 580800 w 968295"/>
                <a:gd name="connsiteY199" fmla="*/ 903293 h 1145797"/>
                <a:gd name="connsiteX200" fmla="*/ 625355 w 968295"/>
                <a:gd name="connsiteY200" fmla="*/ 868302 h 1145797"/>
                <a:gd name="connsiteX201" fmla="*/ 632106 w 968295"/>
                <a:gd name="connsiteY201" fmla="*/ 869537 h 1145797"/>
                <a:gd name="connsiteX202" fmla="*/ 642906 w 968295"/>
                <a:gd name="connsiteY202" fmla="*/ 864797 h 1145797"/>
                <a:gd name="connsiteX203" fmla="*/ 641178 w 968295"/>
                <a:gd name="connsiteY203" fmla="*/ 860527 h 1145797"/>
                <a:gd name="connsiteX204" fmla="*/ 635698 w 968295"/>
                <a:gd name="connsiteY204" fmla="*/ 860428 h 1145797"/>
                <a:gd name="connsiteX205" fmla="*/ 571827 w 968295"/>
                <a:gd name="connsiteY205" fmla="*/ 853763 h 1145797"/>
                <a:gd name="connsiteX206" fmla="*/ 554289 w 968295"/>
                <a:gd name="connsiteY206" fmla="*/ 852751 h 1145797"/>
                <a:gd name="connsiteX207" fmla="*/ 543564 w 968295"/>
                <a:gd name="connsiteY207" fmla="*/ 851233 h 1145797"/>
                <a:gd name="connsiteX208" fmla="*/ 510993 w 968295"/>
                <a:gd name="connsiteY208" fmla="*/ 854282 h 1145797"/>
                <a:gd name="connsiteX209" fmla="*/ 500489 w 968295"/>
                <a:gd name="connsiteY209" fmla="*/ 866377 h 1145797"/>
                <a:gd name="connsiteX210" fmla="*/ 493417 w 968295"/>
                <a:gd name="connsiteY210" fmla="*/ 900170 h 1145797"/>
                <a:gd name="connsiteX211" fmla="*/ 484000 w 968295"/>
                <a:gd name="connsiteY211" fmla="*/ 1001376 h 1145797"/>
                <a:gd name="connsiteX212" fmla="*/ 481112 w 968295"/>
                <a:gd name="connsiteY212" fmla="*/ 1017988 h 1145797"/>
                <a:gd name="connsiteX213" fmla="*/ 476397 w 968295"/>
                <a:gd name="connsiteY213" fmla="*/ 1029294 h 1145797"/>
                <a:gd name="connsiteX214" fmla="*/ 464216 w 968295"/>
                <a:gd name="connsiteY214" fmla="*/ 1048597 h 1145797"/>
                <a:gd name="connsiteX215" fmla="*/ 457600 w 968295"/>
                <a:gd name="connsiteY215" fmla="*/ 1062494 h 1145797"/>
                <a:gd name="connsiteX216" fmla="*/ 453601 w 968295"/>
                <a:gd name="connsiteY216" fmla="*/ 1069036 h 1145797"/>
                <a:gd name="connsiteX217" fmla="*/ 444258 w 968295"/>
                <a:gd name="connsiteY217" fmla="*/ 1077070 h 1145797"/>
                <a:gd name="connsiteX218" fmla="*/ 445098 w 968295"/>
                <a:gd name="connsiteY218" fmla="*/ 1084278 h 1145797"/>
                <a:gd name="connsiteX219" fmla="*/ 459637 w 968295"/>
                <a:gd name="connsiteY219" fmla="*/ 1095806 h 1145797"/>
                <a:gd name="connsiteX220" fmla="*/ 468585 w 968295"/>
                <a:gd name="connsiteY220" fmla="*/ 1120651 h 1145797"/>
                <a:gd name="connsiteX221" fmla="*/ 465079 w 968295"/>
                <a:gd name="connsiteY221" fmla="*/ 1125513 h 1145797"/>
                <a:gd name="connsiteX222" fmla="*/ 430978 w 968295"/>
                <a:gd name="connsiteY222" fmla="*/ 1138127 h 1145797"/>
                <a:gd name="connsiteX223" fmla="*/ 399148 w 968295"/>
                <a:gd name="connsiteY223" fmla="*/ 1144039 h 1145797"/>
                <a:gd name="connsiteX224" fmla="*/ 391570 w 968295"/>
                <a:gd name="connsiteY224" fmla="*/ 1140090 h 1145797"/>
                <a:gd name="connsiteX225" fmla="*/ 389447 w 968295"/>
                <a:gd name="connsiteY225" fmla="*/ 1107728 h 1145797"/>
                <a:gd name="connsiteX226" fmla="*/ 385596 w 968295"/>
                <a:gd name="connsiteY226" fmla="*/ 1102976 h 1145797"/>
                <a:gd name="connsiteX227" fmla="*/ 310309 w 968295"/>
                <a:gd name="connsiteY227" fmla="*/ 1099743 h 1145797"/>
                <a:gd name="connsiteX228" fmla="*/ 286599 w 968295"/>
                <a:gd name="connsiteY228" fmla="*/ 1092955 h 1145797"/>
                <a:gd name="connsiteX229" fmla="*/ 279071 w 968295"/>
                <a:gd name="connsiteY229" fmla="*/ 1088018 h 1145797"/>
                <a:gd name="connsiteX230" fmla="*/ 270085 w 968295"/>
                <a:gd name="connsiteY230" fmla="*/ 1065098 h 1145797"/>
                <a:gd name="connsiteX231" fmla="*/ 268037 w 968295"/>
                <a:gd name="connsiteY231" fmla="*/ 1059779 h 1145797"/>
                <a:gd name="connsiteX232" fmla="*/ 235182 w 968295"/>
                <a:gd name="connsiteY232" fmla="*/ 999525 h 1145797"/>
                <a:gd name="connsiteX233" fmla="*/ 222099 w 968295"/>
                <a:gd name="connsiteY233" fmla="*/ 933309 h 1145797"/>
                <a:gd name="connsiteX234" fmla="*/ 217533 w 968295"/>
                <a:gd name="connsiteY234" fmla="*/ 931124 h 1145797"/>
                <a:gd name="connsiteX235" fmla="*/ 191762 w 968295"/>
                <a:gd name="connsiteY235" fmla="*/ 932729 h 1145797"/>
                <a:gd name="connsiteX236" fmla="*/ 185344 w 968295"/>
                <a:gd name="connsiteY236" fmla="*/ 924929 h 1145797"/>
                <a:gd name="connsiteX237" fmla="*/ 183184 w 968295"/>
                <a:gd name="connsiteY237" fmla="*/ 913821 h 1145797"/>
                <a:gd name="connsiteX238" fmla="*/ 160882 w 968295"/>
                <a:gd name="connsiteY238" fmla="*/ 896184 h 1145797"/>
                <a:gd name="connsiteX239" fmla="*/ 117511 w 968295"/>
                <a:gd name="connsiteY239" fmla="*/ 891765 h 1145797"/>
                <a:gd name="connsiteX240" fmla="*/ 75326 w 968295"/>
                <a:gd name="connsiteY240" fmla="*/ 875054 h 1145797"/>
                <a:gd name="connsiteX241" fmla="*/ 71179 w 968295"/>
                <a:gd name="connsiteY241" fmla="*/ 872943 h 114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968295" h="1145797">
                  <a:moveTo>
                    <a:pt x="71179" y="872943"/>
                  </a:moveTo>
                  <a:cubicBezTo>
                    <a:pt x="57072" y="865538"/>
                    <a:pt x="43940" y="856898"/>
                    <a:pt x="34276" y="843890"/>
                  </a:cubicBezTo>
                  <a:cubicBezTo>
                    <a:pt x="31536" y="840236"/>
                    <a:pt x="29129" y="836349"/>
                    <a:pt x="27080" y="832263"/>
                  </a:cubicBezTo>
                  <a:cubicBezTo>
                    <a:pt x="19601" y="817119"/>
                    <a:pt x="14208" y="801025"/>
                    <a:pt x="11035" y="784437"/>
                  </a:cubicBezTo>
                  <a:cubicBezTo>
                    <a:pt x="6543" y="768010"/>
                    <a:pt x="5173" y="751052"/>
                    <a:pt x="2569" y="734316"/>
                  </a:cubicBezTo>
                  <a:cubicBezTo>
                    <a:pt x="-122" y="717037"/>
                    <a:pt x="-468" y="699560"/>
                    <a:pt x="-1702" y="682145"/>
                  </a:cubicBezTo>
                  <a:cubicBezTo>
                    <a:pt x="-2702" y="668631"/>
                    <a:pt x="-2948" y="655079"/>
                    <a:pt x="-2442" y="641540"/>
                  </a:cubicBezTo>
                  <a:cubicBezTo>
                    <a:pt x="-1726" y="624359"/>
                    <a:pt x="-1146" y="607167"/>
                    <a:pt x="-1368" y="589999"/>
                  </a:cubicBezTo>
                  <a:cubicBezTo>
                    <a:pt x="-1566" y="576015"/>
                    <a:pt x="-2417" y="562019"/>
                    <a:pt x="-1998" y="548035"/>
                  </a:cubicBezTo>
                  <a:cubicBezTo>
                    <a:pt x="-1541" y="532398"/>
                    <a:pt x="-542" y="516785"/>
                    <a:pt x="471" y="501135"/>
                  </a:cubicBezTo>
                  <a:cubicBezTo>
                    <a:pt x="1088" y="491595"/>
                    <a:pt x="1186" y="481992"/>
                    <a:pt x="1433" y="472427"/>
                  </a:cubicBezTo>
                  <a:cubicBezTo>
                    <a:pt x="1692" y="462232"/>
                    <a:pt x="2433" y="452087"/>
                    <a:pt x="2877" y="441917"/>
                  </a:cubicBezTo>
                  <a:cubicBezTo>
                    <a:pt x="3100" y="436980"/>
                    <a:pt x="1557" y="432327"/>
                    <a:pt x="1569" y="427465"/>
                  </a:cubicBezTo>
                  <a:cubicBezTo>
                    <a:pt x="1569" y="415283"/>
                    <a:pt x="2322" y="403039"/>
                    <a:pt x="1384" y="390919"/>
                  </a:cubicBezTo>
                  <a:cubicBezTo>
                    <a:pt x="310" y="377121"/>
                    <a:pt x="2890" y="363335"/>
                    <a:pt x="693" y="349598"/>
                  </a:cubicBezTo>
                  <a:cubicBezTo>
                    <a:pt x="-11" y="345192"/>
                    <a:pt x="1421" y="340872"/>
                    <a:pt x="1705" y="336490"/>
                  </a:cubicBezTo>
                  <a:cubicBezTo>
                    <a:pt x="2556" y="323210"/>
                    <a:pt x="3828" y="309942"/>
                    <a:pt x="7678" y="297082"/>
                  </a:cubicBezTo>
                  <a:cubicBezTo>
                    <a:pt x="11529" y="284221"/>
                    <a:pt x="16664" y="272533"/>
                    <a:pt x="26722" y="263412"/>
                  </a:cubicBezTo>
                  <a:cubicBezTo>
                    <a:pt x="35485" y="254032"/>
                    <a:pt x="44952" y="245664"/>
                    <a:pt x="56566" y="239715"/>
                  </a:cubicBezTo>
                  <a:cubicBezTo>
                    <a:pt x="71376" y="232150"/>
                    <a:pt x="87088" y="228941"/>
                    <a:pt x="103392" y="227213"/>
                  </a:cubicBezTo>
                  <a:cubicBezTo>
                    <a:pt x="117684" y="225682"/>
                    <a:pt x="132051" y="224633"/>
                    <a:pt x="145936" y="220252"/>
                  </a:cubicBezTo>
                  <a:cubicBezTo>
                    <a:pt x="155550" y="217290"/>
                    <a:pt x="164375" y="212192"/>
                    <a:pt x="171731" y="205330"/>
                  </a:cubicBezTo>
                  <a:cubicBezTo>
                    <a:pt x="175841" y="201516"/>
                    <a:pt x="180308" y="198135"/>
                    <a:pt x="183740" y="193580"/>
                  </a:cubicBezTo>
                  <a:cubicBezTo>
                    <a:pt x="190466" y="184669"/>
                    <a:pt x="192589" y="174030"/>
                    <a:pt x="195341" y="163601"/>
                  </a:cubicBezTo>
                  <a:cubicBezTo>
                    <a:pt x="198254" y="152592"/>
                    <a:pt x="200735" y="141533"/>
                    <a:pt x="201019" y="130067"/>
                  </a:cubicBezTo>
                  <a:cubicBezTo>
                    <a:pt x="201105" y="126254"/>
                    <a:pt x="203178" y="124193"/>
                    <a:pt x="207190" y="123637"/>
                  </a:cubicBezTo>
                  <a:cubicBezTo>
                    <a:pt x="219334" y="121959"/>
                    <a:pt x="229406" y="125809"/>
                    <a:pt x="237662" y="134585"/>
                  </a:cubicBezTo>
                  <a:cubicBezTo>
                    <a:pt x="238600" y="135584"/>
                    <a:pt x="239329" y="136769"/>
                    <a:pt x="240329" y="137720"/>
                  </a:cubicBezTo>
                  <a:cubicBezTo>
                    <a:pt x="241674" y="138954"/>
                    <a:pt x="242797" y="138769"/>
                    <a:pt x="243513" y="137090"/>
                  </a:cubicBezTo>
                  <a:cubicBezTo>
                    <a:pt x="244019" y="135979"/>
                    <a:pt x="244352" y="134807"/>
                    <a:pt x="244747" y="133659"/>
                  </a:cubicBezTo>
                  <a:cubicBezTo>
                    <a:pt x="252695" y="110122"/>
                    <a:pt x="259224" y="86129"/>
                    <a:pt x="264297" y="61815"/>
                  </a:cubicBezTo>
                  <a:cubicBezTo>
                    <a:pt x="266062" y="53435"/>
                    <a:pt x="267925" y="45067"/>
                    <a:pt x="274850" y="39019"/>
                  </a:cubicBezTo>
                  <a:cubicBezTo>
                    <a:pt x="277047" y="36921"/>
                    <a:pt x="279540" y="35156"/>
                    <a:pt x="282255" y="33786"/>
                  </a:cubicBezTo>
                  <a:cubicBezTo>
                    <a:pt x="284785" y="32651"/>
                    <a:pt x="285748" y="30787"/>
                    <a:pt x="285958" y="28072"/>
                  </a:cubicBezTo>
                  <a:cubicBezTo>
                    <a:pt x="286439" y="22456"/>
                    <a:pt x="286747" y="16828"/>
                    <a:pt x="287772" y="11274"/>
                  </a:cubicBezTo>
                  <a:cubicBezTo>
                    <a:pt x="289352" y="2746"/>
                    <a:pt x="296337" y="-2537"/>
                    <a:pt x="304496" y="-1426"/>
                  </a:cubicBezTo>
                  <a:cubicBezTo>
                    <a:pt x="311987" y="-402"/>
                    <a:pt x="317800" y="7522"/>
                    <a:pt x="317492" y="15470"/>
                  </a:cubicBezTo>
                  <a:cubicBezTo>
                    <a:pt x="317097" y="25912"/>
                    <a:pt x="313641" y="35218"/>
                    <a:pt x="309247" y="44623"/>
                  </a:cubicBezTo>
                  <a:cubicBezTo>
                    <a:pt x="305915" y="51707"/>
                    <a:pt x="301484" y="58446"/>
                    <a:pt x="300200" y="66431"/>
                  </a:cubicBezTo>
                  <a:cubicBezTo>
                    <a:pt x="299892" y="68394"/>
                    <a:pt x="299176" y="70282"/>
                    <a:pt x="298115" y="71961"/>
                  </a:cubicBezTo>
                  <a:cubicBezTo>
                    <a:pt x="288858" y="88277"/>
                    <a:pt x="284007" y="106148"/>
                    <a:pt x="278750" y="124007"/>
                  </a:cubicBezTo>
                  <a:cubicBezTo>
                    <a:pt x="270913" y="150642"/>
                    <a:pt x="268469" y="178128"/>
                    <a:pt x="264013" y="205281"/>
                  </a:cubicBezTo>
                  <a:cubicBezTo>
                    <a:pt x="259484" y="232939"/>
                    <a:pt x="255756" y="260709"/>
                    <a:pt x="252560" y="288541"/>
                  </a:cubicBezTo>
                  <a:cubicBezTo>
                    <a:pt x="250745" y="304425"/>
                    <a:pt x="248153" y="320211"/>
                    <a:pt x="246709" y="336133"/>
                  </a:cubicBezTo>
                  <a:cubicBezTo>
                    <a:pt x="246512" y="338255"/>
                    <a:pt x="246450" y="340391"/>
                    <a:pt x="246500" y="342526"/>
                  </a:cubicBezTo>
                  <a:cubicBezTo>
                    <a:pt x="246882" y="360940"/>
                    <a:pt x="246660" y="379355"/>
                    <a:pt x="246919" y="397769"/>
                  </a:cubicBezTo>
                  <a:cubicBezTo>
                    <a:pt x="247092" y="410111"/>
                    <a:pt x="247006" y="422688"/>
                    <a:pt x="245932" y="435154"/>
                  </a:cubicBezTo>
                  <a:cubicBezTo>
                    <a:pt x="245142" y="444373"/>
                    <a:pt x="245006" y="453667"/>
                    <a:pt x="244698" y="462961"/>
                  </a:cubicBezTo>
                  <a:cubicBezTo>
                    <a:pt x="244006" y="482597"/>
                    <a:pt x="246290" y="502246"/>
                    <a:pt x="245364" y="521845"/>
                  </a:cubicBezTo>
                  <a:cubicBezTo>
                    <a:pt x="244463" y="540889"/>
                    <a:pt x="244475" y="559909"/>
                    <a:pt x="244870" y="578915"/>
                  </a:cubicBezTo>
                  <a:cubicBezTo>
                    <a:pt x="245179" y="593220"/>
                    <a:pt x="245327" y="607512"/>
                    <a:pt x="245660" y="621817"/>
                  </a:cubicBezTo>
                  <a:cubicBezTo>
                    <a:pt x="245870" y="631592"/>
                    <a:pt x="244537" y="641268"/>
                    <a:pt x="244599" y="651006"/>
                  </a:cubicBezTo>
                  <a:cubicBezTo>
                    <a:pt x="244537" y="652845"/>
                    <a:pt x="244179" y="654647"/>
                    <a:pt x="243513" y="656363"/>
                  </a:cubicBezTo>
                  <a:cubicBezTo>
                    <a:pt x="243056" y="657498"/>
                    <a:pt x="242797" y="658695"/>
                    <a:pt x="242748" y="659917"/>
                  </a:cubicBezTo>
                  <a:cubicBezTo>
                    <a:pt x="243068" y="673296"/>
                    <a:pt x="240822" y="686663"/>
                    <a:pt x="241908" y="700029"/>
                  </a:cubicBezTo>
                  <a:cubicBezTo>
                    <a:pt x="243464" y="719147"/>
                    <a:pt x="243266" y="738290"/>
                    <a:pt x="243883" y="757445"/>
                  </a:cubicBezTo>
                  <a:cubicBezTo>
                    <a:pt x="244364" y="772441"/>
                    <a:pt x="245586" y="787449"/>
                    <a:pt x="246537" y="802432"/>
                  </a:cubicBezTo>
                  <a:cubicBezTo>
                    <a:pt x="247388" y="815762"/>
                    <a:pt x="247919" y="829116"/>
                    <a:pt x="249240" y="842396"/>
                  </a:cubicBezTo>
                  <a:cubicBezTo>
                    <a:pt x="251226" y="862329"/>
                    <a:pt x="253744" y="882187"/>
                    <a:pt x="256805" y="901984"/>
                  </a:cubicBezTo>
                  <a:cubicBezTo>
                    <a:pt x="259607" y="920275"/>
                    <a:pt x="262742" y="938505"/>
                    <a:pt x="264013" y="957043"/>
                  </a:cubicBezTo>
                  <a:cubicBezTo>
                    <a:pt x="264951" y="970792"/>
                    <a:pt x="266395" y="984566"/>
                    <a:pt x="268481" y="998216"/>
                  </a:cubicBezTo>
                  <a:cubicBezTo>
                    <a:pt x="268728" y="999722"/>
                    <a:pt x="269221" y="1001178"/>
                    <a:pt x="269937" y="1002524"/>
                  </a:cubicBezTo>
                  <a:cubicBezTo>
                    <a:pt x="271579" y="1005770"/>
                    <a:pt x="271246" y="1009386"/>
                    <a:pt x="271727" y="1012817"/>
                  </a:cubicBezTo>
                  <a:cubicBezTo>
                    <a:pt x="273912" y="1028726"/>
                    <a:pt x="281477" y="1042191"/>
                    <a:pt x="290721" y="1054781"/>
                  </a:cubicBezTo>
                  <a:cubicBezTo>
                    <a:pt x="297670" y="1064309"/>
                    <a:pt x="308001" y="1068258"/>
                    <a:pt x="319108" y="1069591"/>
                  </a:cubicBezTo>
                  <a:cubicBezTo>
                    <a:pt x="339276" y="1071948"/>
                    <a:pt x="359640" y="1071603"/>
                    <a:pt x="379808" y="1070406"/>
                  </a:cubicBezTo>
                  <a:cubicBezTo>
                    <a:pt x="404010" y="1068974"/>
                    <a:pt x="425313" y="1059804"/>
                    <a:pt x="441457" y="1040661"/>
                  </a:cubicBezTo>
                  <a:cubicBezTo>
                    <a:pt x="445949" y="1035045"/>
                    <a:pt x="449183" y="1028516"/>
                    <a:pt x="450923" y="1021543"/>
                  </a:cubicBezTo>
                  <a:cubicBezTo>
                    <a:pt x="455983" y="1003659"/>
                    <a:pt x="460599" y="985516"/>
                    <a:pt x="459340" y="966744"/>
                  </a:cubicBezTo>
                  <a:cubicBezTo>
                    <a:pt x="458402" y="953068"/>
                    <a:pt x="458217" y="939356"/>
                    <a:pt x="458810" y="925657"/>
                  </a:cubicBezTo>
                  <a:cubicBezTo>
                    <a:pt x="459390" y="912697"/>
                    <a:pt x="458538" y="899812"/>
                    <a:pt x="458575" y="886902"/>
                  </a:cubicBezTo>
                  <a:cubicBezTo>
                    <a:pt x="458575" y="870475"/>
                    <a:pt x="463784" y="855343"/>
                    <a:pt x="471004" y="841014"/>
                  </a:cubicBezTo>
                  <a:cubicBezTo>
                    <a:pt x="476249" y="830609"/>
                    <a:pt x="486592" y="827437"/>
                    <a:pt x="497502" y="826722"/>
                  </a:cubicBezTo>
                  <a:cubicBezTo>
                    <a:pt x="509092" y="825956"/>
                    <a:pt x="520583" y="827635"/>
                    <a:pt x="532061" y="828820"/>
                  </a:cubicBezTo>
                  <a:cubicBezTo>
                    <a:pt x="546020" y="830239"/>
                    <a:pt x="559769" y="833238"/>
                    <a:pt x="573703" y="834436"/>
                  </a:cubicBezTo>
                  <a:cubicBezTo>
                    <a:pt x="593734" y="836176"/>
                    <a:pt x="613568" y="839570"/>
                    <a:pt x="633600" y="841088"/>
                  </a:cubicBezTo>
                  <a:cubicBezTo>
                    <a:pt x="647596" y="842149"/>
                    <a:pt x="661592" y="840730"/>
                    <a:pt x="675563" y="839928"/>
                  </a:cubicBezTo>
                  <a:cubicBezTo>
                    <a:pt x="686190" y="839311"/>
                    <a:pt x="696792" y="838225"/>
                    <a:pt x="707418" y="837731"/>
                  </a:cubicBezTo>
                  <a:cubicBezTo>
                    <a:pt x="718045" y="837237"/>
                    <a:pt x="728696" y="836497"/>
                    <a:pt x="739150" y="834287"/>
                  </a:cubicBezTo>
                  <a:cubicBezTo>
                    <a:pt x="740199" y="834065"/>
                    <a:pt x="741236" y="833856"/>
                    <a:pt x="742297" y="833732"/>
                  </a:cubicBezTo>
                  <a:cubicBezTo>
                    <a:pt x="743655" y="833572"/>
                    <a:pt x="745247" y="833238"/>
                    <a:pt x="746074" y="834596"/>
                  </a:cubicBezTo>
                  <a:cubicBezTo>
                    <a:pt x="747049" y="836188"/>
                    <a:pt x="745864" y="837521"/>
                    <a:pt x="744840" y="838644"/>
                  </a:cubicBezTo>
                  <a:cubicBezTo>
                    <a:pt x="741581" y="842285"/>
                    <a:pt x="737965" y="845556"/>
                    <a:pt x="734596" y="849073"/>
                  </a:cubicBezTo>
                  <a:cubicBezTo>
                    <a:pt x="714762" y="869796"/>
                    <a:pt x="690880" y="883829"/>
                    <a:pt x="663517" y="892061"/>
                  </a:cubicBezTo>
                  <a:cubicBezTo>
                    <a:pt x="657815" y="893777"/>
                    <a:pt x="654347" y="897381"/>
                    <a:pt x="654396" y="903169"/>
                  </a:cubicBezTo>
                  <a:cubicBezTo>
                    <a:pt x="654532" y="919041"/>
                    <a:pt x="650694" y="934679"/>
                    <a:pt x="651459" y="950526"/>
                  </a:cubicBezTo>
                  <a:cubicBezTo>
                    <a:pt x="652039" y="962523"/>
                    <a:pt x="652064" y="974556"/>
                    <a:pt x="653310" y="986528"/>
                  </a:cubicBezTo>
                  <a:cubicBezTo>
                    <a:pt x="654915" y="1002092"/>
                    <a:pt x="666800" y="1017384"/>
                    <a:pt x="683240" y="1020568"/>
                  </a:cubicBezTo>
                  <a:cubicBezTo>
                    <a:pt x="694422" y="1022913"/>
                    <a:pt x="705888" y="1023617"/>
                    <a:pt x="717267" y="1022654"/>
                  </a:cubicBezTo>
                  <a:cubicBezTo>
                    <a:pt x="726030" y="1021790"/>
                    <a:pt x="734917" y="1022740"/>
                    <a:pt x="743717" y="1022654"/>
                  </a:cubicBezTo>
                  <a:cubicBezTo>
                    <a:pt x="758527" y="1022468"/>
                    <a:pt x="773486" y="1023802"/>
                    <a:pt x="787445" y="1016285"/>
                  </a:cubicBezTo>
                  <a:cubicBezTo>
                    <a:pt x="798010" y="1010608"/>
                    <a:pt x="807785" y="994378"/>
                    <a:pt x="805588" y="981591"/>
                  </a:cubicBezTo>
                  <a:cubicBezTo>
                    <a:pt x="802688" y="965213"/>
                    <a:pt x="802157" y="948514"/>
                    <a:pt x="803996" y="931988"/>
                  </a:cubicBezTo>
                  <a:cubicBezTo>
                    <a:pt x="804304" y="928187"/>
                    <a:pt x="804341" y="924373"/>
                    <a:pt x="804095" y="920572"/>
                  </a:cubicBezTo>
                  <a:cubicBezTo>
                    <a:pt x="803700" y="907106"/>
                    <a:pt x="805390" y="893851"/>
                    <a:pt x="807328" y="880571"/>
                  </a:cubicBezTo>
                  <a:cubicBezTo>
                    <a:pt x="810537" y="858713"/>
                    <a:pt x="815524" y="837163"/>
                    <a:pt x="822225" y="816120"/>
                  </a:cubicBezTo>
                  <a:cubicBezTo>
                    <a:pt x="827249" y="800186"/>
                    <a:pt x="830420" y="783672"/>
                    <a:pt x="835456" y="767664"/>
                  </a:cubicBezTo>
                  <a:cubicBezTo>
                    <a:pt x="838295" y="758642"/>
                    <a:pt x="837344" y="748941"/>
                    <a:pt x="838702" y="739598"/>
                  </a:cubicBezTo>
                  <a:cubicBezTo>
                    <a:pt x="841035" y="723640"/>
                    <a:pt x="843096" y="707644"/>
                    <a:pt x="844873" y="691600"/>
                  </a:cubicBezTo>
                  <a:cubicBezTo>
                    <a:pt x="846576" y="676456"/>
                    <a:pt x="848674" y="661398"/>
                    <a:pt x="848057" y="646094"/>
                  </a:cubicBezTo>
                  <a:cubicBezTo>
                    <a:pt x="847539" y="633418"/>
                    <a:pt x="849292" y="620829"/>
                    <a:pt x="851118" y="608364"/>
                  </a:cubicBezTo>
                  <a:cubicBezTo>
                    <a:pt x="853056" y="595084"/>
                    <a:pt x="852390" y="581557"/>
                    <a:pt x="849168" y="568523"/>
                  </a:cubicBezTo>
                  <a:cubicBezTo>
                    <a:pt x="846613" y="558094"/>
                    <a:pt x="846120" y="547542"/>
                    <a:pt x="846083" y="536791"/>
                  </a:cubicBezTo>
                  <a:cubicBezTo>
                    <a:pt x="846083" y="516563"/>
                    <a:pt x="843787" y="496371"/>
                    <a:pt x="844355" y="476117"/>
                  </a:cubicBezTo>
                  <a:cubicBezTo>
                    <a:pt x="845170" y="468441"/>
                    <a:pt x="845490" y="460727"/>
                    <a:pt x="845280" y="453013"/>
                  </a:cubicBezTo>
                  <a:cubicBezTo>
                    <a:pt x="845305" y="451199"/>
                    <a:pt x="845170" y="449372"/>
                    <a:pt x="844849" y="447582"/>
                  </a:cubicBezTo>
                  <a:cubicBezTo>
                    <a:pt x="843491" y="441473"/>
                    <a:pt x="840677" y="439140"/>
                    <a:pt x="834444" y="438943"/>
                  </a:cubicBezTo>
                  <a:cubicBezTo>
                    <a:pt x="833210" y="438943"/>
                    <a:pt x="831975" y="438943"/>
                    <a:pt x="830803" y="438943"/>
                  </a:cubicBezTo>
                  <a:cubicBezTo>
                    <a:pt x="830050" y="438943"/>
                    <a:pt x="829297" y="438856"/>
                    <a:pt x="828532" y="438844"/>
                  </a:cubicBezTo>
                  <a:cubicBezTo>
                    <a:pt x="825533" y="438844"/>
                    <a:pt x="823040" y="438054"/>
                    <a:pt x="822744" y="434438"/>
                  </a:cubicBezTo>
                  <a:cubicBezTo>
                    <a:pt x="822460" y="431093"/>
                    <a:pt x="824805" y="428094"/>
                    <a:pt x="828113" y="427551"/>
                  </a:cubicBezTo>
                  <a:cubicBezTo>
                    <a:pt x="831285" y="427094"/>
                    <a:pt x="834530" y="427452"/>
                    <a:pt x="837529" y="428588"/>
                  </a:cubicBezTo>
                  <a:cubicBezTo>
                    <a:pt x="843762" y="430550"/>
                    <a:pt x="845206" y="429637"/>
                    <a:pt x="846700" y="423169"/>
                  </a:cubicBezTo>
                  <a:cubicBezTo>
                    <a:pt x="849217" y="411864"/>
                    <a:pt x="853130" y="400904"/>
                    <a:pt x="858351" y="390562"/>
                  </a:cubicBezTo>
                  <a:cubicBezTo>
                    <a:pt x="863350" y="380848"/>
                    <a:pt x="866398" y="370172"/>
                    <a:pt x="873161" y="361274"/>
                  </a:cubicBezTo>
                  <a:cubicBezTo>
                    <a:pt x="880320" y="351807"/>
                    <a:pt x="887503" y="342353"/>
                    <a:pt x="894143" y="332467"/>
                  </a:cubicBezTo>
                  <a:cubicBezTo>
                    <a:pt x="897945" y="326777"/>
                    <a:pt x="901647" y="321026"/>
                    <a:pt x="905251" y="315188"/>
                  </a:cubicBezTo>
                  <a:cubicBezTo>
                    <a:pt x="912298" y="303845"/>
                    <a:pt x="921567" y="295527"/>
                    <a:pt x="935243" y="293355"/>
                  </a:cubicBezTo>
                  <a:cubicBezTo>
                    <a:pt x="944351" y="291824"/>
                    <a:pt x="953694" y="293614"/>
                    <a:pt x="961605" y="298378"/>
                  </a:cubicBezTo>
                  <a:cubicBezTo>
                    <a:pt x="965913" y="300846"/>
                    <a:pt x="966468" y="303315"/>
                    <a:pt x="964543" y="307968"/>
                  </a:cubicBezTo>
                  <a:cubicBezTo>
                    <a:pt x="961322" y="315706"/>
                    <a:pt x="959766" y="324012"/>
                    <a:pt x="956422" y="331702"/>
                  </a:cubicBezTo>
                  <a:cubicBezTo>
                    <a:pt x="955866" y="332652"/>
                    <a:pt x="955866" y="333837"/>
                    <a:pt x="956422" y="334787"/>
                  </a:cubicBezTo>
                  <a:cubicBezTo>
                    <a:pt x="958718" y="337638"/>
                    <a:pt x="957483" y="340514"/>
                    <a:pt x="956842" y="343427"/>
                  </a:cubicBezTo>
                  <a:cubicBezTo>
                    <a:pt x="953521" y="358509"/>
                    <a:pt x="945659" y="371616"/>
                    <a:pt x="938711" y="385106"/>
                  </a:cubicBezTo>
                  <a:cubicBezTo>
                    <a:pt x="937353" y="387982"/>
                    <a:pt x="935823" y="390784"/>
                    <a:pt x="934156" y="393499"/>
                  </a:cubicBezTo>
                  <a:cubicBezTo>
                    <a:pt x="932663" y="397362"/>
                    <a:pt x="929886" y="400398"/>
                    <a:pt x="927603" y="403755"/>
                  </a:cubicBezTo>
                  <a:cubicBezTo>
                    <a:pt x="924085" y="408853"/>
                    <a:pt x="921062" y="414271"/>
                    <a:pt x="918581" y="419936"/>
                  </a:cubicBezTo>
                  <a:cubicBezTo>
                    <a:pt x="918285" y="420504"/>
                    <a:pt x="918025" y="421084"/>
                    <a:pt x="917803" y="421676"/>
                  </a:cubicBezTo>
                  <a:cubicBezTo>
                    <a:pt x="917013" y="423836"/>
                    <a:pt x="916310" y="426008"/>
                    <a:pt x="915656" y="428205"/>
                  </a:cubicBezTo>
                  <a:cubicBezTo>
                    <a:pt x="915433" y="428798"/>
                    <a:pt x="915298" y="429402"/>
                    <a:pt x="915248" y="430032"/>
                  </a:cubicBezTo>
                  <a:cubicBezTo>
                    <a:pt x="915248" y="431513"/>
                    <a:pt x="914607" y="432920"/>
                    <a:pt x="914755" y="434413"/>
                  </a:cubicBezTo>
                  <a:cubicBezTo>
                    <a:pt x="914570" y="435018"/>
                    <a:pt x="914434" y="435623"/>
                    <a:pt x="914360" y="436252"/>
                  </a:cubicBezTo>
                  <a:cubicBezTo>
                    <a:pt x="914360" y="437487"/>
                    <a:pt x="914360" y="438721"/>
                    <a:pt x="914360" y="440041"/>
                  </a:cubicBezTo>
                  <a:cubicBezTo>
                    <a:pt x="914360" y="440881"/>
                    <a:pt x="914495" y="441720"/>
                    <a:pt x="914767" y="442510"/>
                  </a:cubicBezTo>
                  <a:cubicBezTo>
                    <a:pt x="915051" y="443978"/>
                    <a:pt x="915236" y="445472"/>
                    <a:pt x="915285" y="446965"/>
                  </a:cubicBezTo>
                  <a:cubicBezTo>
                    <a:pt x="915335" y="447619"/>
                    <a:pt x="915471" y="448261"/>
                    <a:pt x="915680" y="448878"/>
                  </a:cubicBezTo>
                  <a:cubicBezTo>
                    <a:pt x="915680" y="450224"/>
                    <a:pt x="916273" y="451495"/>
                    <a:pt x="916223" y="452852"/>
                  </a:cubicBezTo>
                  <a:cubicBezTo>
                    <a:pt x="916322" y="453544"/>
                    <a:pt x="916581" y="454210"/>
                    <a:pt x="916631" y="454926"/>
                  </a:cubicBezTo>
                  <a:cubicBezTo>
                    <a:pt x="916939" y="460801"/>
                    <a:pt x="917692" y="466651"/>
                    <a:pt x="918877" y="472415"/>
                  </a:cubicBezTo>
                  <a:cubicBezTo>
                    <a:pt x="918988" y="473143"/>
                    <a:pt x="919136" y="473871"/>
                    <a:pt x="919346" y="474587"/>
                  </a:cubicBezTo>
                  <a:cubicBezTo>
                    <a:pt x="920913" y="482066"/>
                    <a:pt x="922370" y="489570"/>
                    <a:pt x="923505" y="497136"/>
                  </a:cubicBezTo>
                  <a:cubicBezTo>
                    <a:pt x="923579" y="497864"/>
                    <a:pt x="923715" y="498592"/>
                    <a:pt x="923912" y="499308"/>
                  </a:cubicBezTo>
                  <a:cubicBezTo>
                    <a:pt x="924283" y="503431"/>
                    <a:pt x="925060" y="507516"/>
                    <a:pt x="925344" y="511651"/>
                  </a:cubicBezTo>
                  <a:cubicBezTo>
                    <a:pt x="925369" y="512367"/>
                    <a:pt x="925505" y="513082"/>
                    <a:pt x="925727" y="513761"/>
                  </a:cubicBezTo>
                  <a:cubicBezTo>
                    <a:pt x="925653" y="515662"/>
                    <a:pt x="926406" y="517464"/>
                    <a:pt x="926245" y="519402"/>
                  </a:cubicBezTo>
                  <a:cubicBezTo>
                    <a:pt x="926258" y="520352"/>
                    <a:pt x="926393" y="521290"/>
                    <a:pt x="926665" y="522203"/>
                  </a:cubicBezTo>
                  <a:cubicBezTo>
                    <a:pt x="926665" y="524375"/>
                    <a:pt x="927368" y="526498"/>
                    <a:pt x="927159" y="528695"/>
                  </a:cubicBezTo>
                  <a:cubicBezTo>
                    <a:pt x="927220" y="529695"/>
                    <a:pt x="927368" y="530695"/>
                    <a:pt x="927590" y="531670"/>
                  </a:cubicBezTo>
                  <a:cubicBezTo>
                    <a:pt x="927664" y="536384"/>
                    <a:pt x="928331" y="541074"/>
                    <a:pt x="928072" y="545801"/>
                  </a:cubicBezTo>
                  <a:cubicBezTo>
                    <a:pt x="928109" y="546875"/>
                    <a:pt x="928244" y="547949"/>
                    <a:pt x="928504" y="548998"/>
                  </a:cubicBezTo>
                  <a:cubicBezTo>
                    <a:pt x="928590" y="557243"/>
                    <a:pt x="928257" y="565512"/>
                    <a:pt x="928998" y="573744"/>
                  </a:cubicBezTo>
                  <a:cubicBezTo>
                    <a:pt x="929047" y="574583"/>
                    <a:pt x="929183" y="575410"/>
                    <a:pt x="929405" y="576213"/>
                  </a:cubicBezTo>
                  <a:cubicBezTo>
                    <a:pt x="929528" y="582692"/>
                    <a:pt x="931021" y="589172"/>
                    <a:pt x="929405" y="595639"/>
                  </a:cubicBezTo>
                  <a:cubicBezTo>
                    <a:pt x="925060" y="604550"/>
                    <a:pt x="916865" y="607771"/>
                    <a:pt x="909188" y="603625"/>
                  </a:cubicBezTo>
                  <a:cubicBezTo>
                    <a:pt x="905128" y="601428"/>
                    <a:pt x="903091" y="597861"/>
                    <a:pt x="902129" y="593479"/>
                  </a:cubicBezTo>
                  <a:cubicBezTo>
                    <a:pt x="900475" y="585889"/>
                    <a:pt x="899611" y="578138"/>
                    <a:pt x="899549" y="570362"/>
                  </a:cubicBezTo>
                  <a:cubicBezTo>
                    <a:pt x="899438" y="558600"/>
                    <a:pt x="897994" y="546998"/>
                    <a:pt x="897080" y="535323"/>
                  </a:cubicBezTo>
                  <a:cubicBezTo>
                    <a:pt x="896167" y="523647"/>
                    <a:pt x="895094" y="511663"/>
                    <a:pt x="894945" y="499790"/>
                  </a:cubicBezTo>
                  <a:cubicBezTo>
                    <a:pt x="894859" y="492718"/>
                    <a:pt x="893255" y="485954"/>
                    <a:pt x="892033" y="479055"/>
                  </a:cubicBezTo>
                  <a:cubicBezTo>
                    <a:pt x="889478" y="464689"/>
                    <a:pt x="886220" y="450409"/>
                    <a:pt x="884862" y="435857"/>
                  </a:cubicBezTo>
                  <a:cubicBezTo>
                    <a:pt x="884430" y="431241"/>
                    <a:pt x="883813" y="430698"/>
                    <a:pt x="879604" y="432710"/>
                  </a:cubicBezTo>
                  <a:cubicBezTo>
                    <a:pt x="874519" y="435179"/>
                    <a:pt x="869521" y="437758"/>
                    <a:pt x="864337" y="439980"/>
                  </a:cubicBezTo>
                  <a:cubicBezTo>
                    <a:pt x="862856" y="440621"/>
                    <a:pt x="861214" y="441214"/>
                    <a:pt x="860412" y="442954"/>
                  </a:cubicBezTo>
                  <a:cubicBezTo>
                    <a:pt x="861745" y="444188"/>
                    <a:pt x="863337" y="443571"/>
                    <a:pt x="864793" y="443707"/>
                  </a:cubicBezTo>
                  <a:cubicBezTo>
                    <a:pt x="872088" y="444312"/>
                    <a:pt x="877802" y="450211"/>
                    <a:pt x="878185" y="457518"/>
                  </a:cubicBezTo>
                  <a:cubicBezTo>
                    <a:pt x="878555" y="464281"/>
                    <a:pt x="877111" y="470884"/>
                    <a:pt x="875963" y="477463"/>
                  </a:cubicBezTo>
                  <a:cubicBezTo>
                    <a:pt x="874618" y="485251"/>
                    <a:pt x="873322" y="493100"/>
                    <a:pt x="870705" y="500604"/>
                  </a:cubicBezTo>
                  <a:cubicBezTo>
                    <a:pt x="869718" y="503431"/>
                    <a:pt x="869743" y="505788"/>
                    <a:pt x="871730" y="508244"/>
                  </a:cubicBezTo>
                  <a:cubicBezTo>
                    <a:pt x="875198" y="512527"/>
                    <a:pt x="874976" y="517600"/>
                    <a:pt x="874198" y="522660"/>
                  </a:cubicBezTo>
                  <a:cubicBezTo>
                    <a:pt x="873211" y="528671"/>
                    <a:pt x="871643" y="534582"/>
                    <a:pt x="870199" y="540494"/>
                  </a:cubicBezTo>
                  <a:cubicBezTo>
                    <a:pt x="867755" y="550146"/>
                    <a:pt x="867941" y="560266"/>
                    <a:pt x="870718" y="569819"/>
                  </a:cubicBezTo>
                  <a:cubicBezTo>
                    <a:pt x="872310" y="574472"/>
                    <a:pt x="872038" y="579557"/>
                    <a:pt x="869977" y="584013"/>
                  </a:cubicBezTo>
                  <a:cubicBezTo>
                    <a:pt x="868299" y="587567"/>
                    <a:pt x="867891" y="592270"/>
                    <a:pt x="870385" y="595454"/>
                  </a:cubicBezTo>
                  <a:cubicBezTo>
                    <a:pt x="875704" y="602242"/>
                    <a:pt x="874926" y="609672"/>
                    <a:pt x="874087" y="617275"/>
                  </a:cubicBezTo>
                  <a:cubicBezTo>
                    <a:pt x="873347" y="623483"/>
                    <a:pt x="872248" y="629630"/>
                    <a:pt x="870767" y="635702"/>
                  </a:cubicBezTo>
                  <a:cubicBezTo>
                    <a:pt x="870039" y="638368"/>
                    <a:pt x="870175" y="641194"/>
                    <a:pt x="871187" y="643761"/>
                  </a:cubicBezTo>
                  <a:cubicBezTo>
                    <a:pt x="873124" y="648488"/>
                    <a:pt x="872989" y="653808"/>
                    <a:pt x="870841" y="658436"/>
                  </a:cubicBezTo>
                  <a:cubicBezTo>
                    <a:pt x="870545" y="659140"/>
                    <a:pt x="870372" y="659892"/>
                    <a:pt x="870014" y="660559"/>
                  </a:cubicBezTo>
                  <a:cubicBezTo>
                    <a:pt x="866015" y="668137"/>
                    <a:pt x="865077" y="674814"/>
                    <a:pt x="872557" y="681541"/>
                  </a:cubicBezTo>
                  <a:cubicBezTo>
                    <a:pt x="877494" y="685996"/>
                    <a:pt x="878654" y="693130"/>
                    <a:pt x="878999" y="699721"/>
                  </a:cubicBezTo>
                  <a:cubicBezTo>
                    <a:pt x="880049" y="719159"/>
                    <a:pt x="879950" y="738660"/>
                    <a:pt x="878703" y="758087"/>
                  </a:cubicBezTo>
                  <a:cubicBezTo>
                    <a:pt x="876691" y="788942"/>
                    <a:pt x="869274" y="818860"/>
                    <a:pt x="864793" y="849259"/>
                  </a:cubicBezTo>
                  <a:cubicBezTo>
                    <a:pt x="861547" y="871264"/>
                    <a:pt x="858622" y="893295"/>
                    <a:pt x="855166" y="915264"/>
                  </a:cubicBezTo>
                  <a:cubicBezTo>
                    <a:pt x="853167" y="928113"/>
                    <a:pt x="852920" y="941035"/>
                    <a:pt x="851735" y="953908"/>
                  </a:cubicBezTo>
                  <a:cubicBezTo>
                    <a:pt x="850884" y="963201"/>
                    <a:pt x="847243" y="971002"/>
                    <a:pt x="839986" y="976827"/>
                  </a:cubicBezTo>
                  <a:cubicBezTo>
                    <a:pt x="836246" y="979962"/>
                    <a:pt x="833518" y="984122"/>
                    <a:pt x="832148" y="988799"/>
                  </a:cubicBezTo>
                  <a:cubicBezTo>
                    <a:pt x="827532" y="1002215"/>
                    <a:pt x="820843" y="1014348"/>
                    <a:pt x="810291" y="1024209"/>
                  </a:cubicBezTo>
                  <a:cubicBezTo>
                    <a:pt x="805008" y="1029294"/>
                    <a:pt x="798763" y="1033280"/>
                    <a:pt x="791925" y="1035922"/>
                  </a:cubicBezTo>
                  <a:cubicBezTo>
                    <a:pt x="779657" y="1040513"/>
                    <a:pt x="767698" y="1045709"/>
                    <a:pt x="755898" y="1051424"/>
                  </a:cubicBezTo>
                  <a:cubicBezTo>
                    <a:pt x="736151" y="1061025"/>
                    <a:pt x="715786" y="1059544"/>
                    <a:pt x="696051" y="1051424"/>
                  </a:cubicBezTo>
                  <a:cubicBezTo>
                    <a:pt x="659741" y="1036539"/>
                    <a:pt x="637068" y="1008979"/>
                    <a:pt x="624664" y="972310"/>
                  </a:cubicBezTo>
                  <a:cubicBezTo>
                    <a:pt x="621319" y="962436"/>
                    <a:pt x="620172" y="952130"/>
                    <a:pt x="619727" y="941751"/>
                  </a:cubicBezTo>
                  <a:cubicBezTo>
                    <a:pt x="619517" y="936629"/>
                    <a:pt x="617259" y="932050"/>
                    <a:pt x="616160" y="927175"/>
                  </a:cubicBezTo>
                  <a:cubicBezTo>
                    <a:pt x="615556" y="924521"/>
                    <a:pt x="613001" y="923706"/>
                    <a:pt x="610470" y="923275"/>
                  </a:cubicBezTo>
                  <a:cubicBezTo>
                    <a:pt x="604768" y="922312"/>
                    <a:pt x="598980" y="921781"/>
                    <a:pt x="593377" y="920263"/>
                  </a:cubicBezTo>
                  <a:cubicBezTo>
                    <a:pt x="587415" y="918646"/>
                    <a:pt x="587045" y="918128"/>
                    <a:pt x="588119" y="912167"/>
                  </a:cubicBezTo>
                  <a:cubicBezTo>
                    <a:pt x="588378" y="910747"/>
                    <a:pt x="588477" y="909439"/>
                    <a:pt x="587255" y="908402"/>
                  </a:cubicBezTo>
                  <a:cubicBezTo>
                    <a:pt x="586662" y="908032"/>
                    <a:pt x="586058" y="907711"/>
                    <a:pt x="585416" y="907427"/>
                  </a:cubicBezTo>
                  <a:cubicBezTo>
                    <a:pt x="584774" y="907131"/>
                    <a:pt x="584182" y="906810"/>
                    <a:pt x="583540" y="906464"/>
                  </a:cubicBezTo>
                  <a:cubicBezTo>
                    <a:pt x="582158" y="905921"/>
                    <a:pt x="581133" y="904737"/>
                    <a:pt x="580800" y="903293"/>
                  </a:cubicBezTo>
                  <a:cubicBezTo>
                    <a:pt x="582269" y="881558"/>
                    <a:pt x="603695" y="864736"/>
                    <a:pt x="625355" y="868302"/>
                  </a:cubicBezTo>
                  <a:cubicBezTo>
                    <a:pt x="627614" y="868673"/>
                    <a:pt x="629823" y="869302"/>
                    <a:pt x="632106" y="869537"/>
                  </a:cubicBezTo>
                  <a:cubicBezTo>
                    <a:pt x="636290" y="870006"/>
                    <a:pt x="640413" y="868204"/>
                    <a:pt x="642906" y="864797"/>
                  </a:cubicBezTo>
                  <a:cubicBezTo>
                    <a:pt x="644831" y="862329"/>
                    <a:pt x="644276" y="860971"/>
                    <a:pt x="641178" y="860527"/>
                  </a:cubicBezTo>
                  <a:cubicBezTo>
                    <a:pt x="639364" y="860317"/>
                    <a:pt x="637525" y="860280"/>
                    <a:pt x="635698" y="860428"/>
                  </a:cubicBezTo>
                  <a:cubicBezTo>
                    <a:pt x="614050" y="861551"/>
                    <a:pt x="592945" y="857713"/>
                    <a:pt x="571827" y="853763"/>
                  </a:cubicBezTo>
                  <a:cubicBezTo>
                    <a:pt x="566100" y="852690"/>
                    <a:pt x="560398" y="850801"/>
                    <a:pt x="554289" y="852751"/>
                  </a:cubicBezTo>
                  <a:cubicBezTo>
                    <a:pt x="550809" y="853850"/>
                    <a:pt x="547056" y="852270"/>
                    <a:pt x="543564" y="851233"/>
                  </a:cubicBezTo>
                  <a:cubicBezTo>
                    <a:pt x="532283" y="847876"/>
                    <a:pt x="521520" y="850493"/>
                    <a:pt x="510993" y="854282"/>
                  </a:cubicBezTo>
                  <a:cubicBezTo>
                    <a:pt x="505475" y="856269"/>
                    <a:pt x="502588" y="861218"/>
                    <a:pt x="500489" y="866377"/>
                  </a:cubicBezTo>
                  <a:cubicBezTo>
                    <a:pt x="495984" y="877078"/>
                    <a:pt x="493578" y="888556"/>
                    <a:pt x="493417" y="900170"/>
                  </a:cubicBezTo>
                  <a:cubicBezTo>
                    <a:pt x="493417" y="934197"/>
                    <a:pt x="490949" y="967978"/>
                    <a:pt x="484000" y="1001376"/>
                  </a:cubicBezTo>
                  <a:cubicBezTo>
                    <a:pt x="482655" y="1006843"/>
                    <a:pt x="481692" y="1012385"/>
                    <a:pt x="481112" y="1017988"/>
                  </a:cubicBezTo>
                  <a:cubicBezTo>
                    <a:pt x="480828" y="1022148"/>
                    <a:pt x="478347" y="1025678"/>
                    <a:pt x="476397" y="1029294"/>
                  </a:cubicBezTo>
                  <a:cubicBezTo>
                    <a:pt x="472744" y="1035971"/>
                    <a:pt x="468671" y="1042426"/>
                    <a:pt x="464216" y="1048597"/>
                  </a:cubicBezTo>
                  <a:cubicBezTo>
                    <a:pt x="461204" y="1052855"/>
                    <a:pt x="458587" y="1057237"/>
                    <a:pt x="457600" y="1062494"/>
                  </a:cubicBezTo>
                  <a:cubicBezTo>
                    <a:pt x="456934" y="1065012"/>
                    <a:pt x="455539" y="1067295"/>
                    <a:pt x="453601" y="1069036"/>
                  </a:cubicBezTo>
                  <a:cubicBezTo>
                    <a:pt x="450750" y="1072023"/>
                    <a:pt x="447307" y="1074306"/>
                    <a:pt x="444258" y="1077070"/>
                  </a:cubicBezTo>
                  <a:cubicBezTo>
                    <a:pt x="440765" y="1080242"/>
                    <a:pt x="440926" y="1082168"/>
                    <a:pt x="445098" y="1084278"/>
                  </a:cubicBezTo>
                  <a:cubicBezTo>
                    <a:pt x="450676" y="1087092"/>
                    <a:pt x="455625" y="1091005"/>
                    <a:pt x="459637" y="1095806"/>
                  </a:cubicBezTo>
                  <a:cubicBezTo>
                    <a:pt x="465721" y="1103051"/>
                    <a:pt x="468276" y="1111419"/>
                    <a:pt x="468585" y="1120651"/>
                  </a:cubicBezTo>
                  <a:cubicBezTo>
                    <a:pt x="468585" y="1123119"/>
                    <a:pt x="467067" y="1124353"/>
                    <a:pt x="465079" y="1125513"/>
                  </a:cubicBezTo>
                  <a:cubicBezTo>
                    <a:pt x="454453" y="1131499"/>
                    <a:pt x="442938" y="1135757"/>
                    <a:pt x="430978" y="1138127"/>
                  </a:cubicBezTo>
                  <a:cubicBezTo>
                    <a:pt x="420426" y="1140312"/>
                    <a:pt x="409762" y="1142052"/>
                    <a:pt x="399148" y="1144039"/>
                  </a:cubicBezTo>
                  <a:cubicBezTo>
                    <a:pt x="395260" y="1144755"/>
                    <a:pt x="393211" y="1143397"/>
                    <a:pt x="391570" y="1140090"/>
                  </a:cubicBezTo>
                  <a:cubicBezTo>
                    <a:pt x="386447" y="1130055"/>
                    <a:pt x="385682" y="1118355"/>
                    <a:pt x="389447" y="1107728"/>
                  </a:cubicBezTo>
                  <a:cubicBezTo>
                    <a:pt x="391162" y="1102508"/>
                    <a:pt x="390977" y="1102372"/>
                    <a:pt x="385596" y="1102976"/>
                  </a:cubicBezTo>
                  <a:cubicBezTo>
                    <a:pt x="360319" y="1105803"/>
                    <a:pt x="335153" y="1105568"/>
                    <a:pt x="310309" y="1099743"/>
                  </a:cubicBezTo>
                  <a:cubicBezTo>
                    <a:pt x="302299" y="1097879"/>
                    <a:pt x="294424" y="1095510"/>
                    <a:pt x="286599" y="1092955"/>
                  </a:cubicBezTo>
                  <a:cubicBezTo>
                    <a:pt x="283625" y="1092165"/>
                    <a:pt x="280984" y="1090437"/>
                    <a:pt x="279071" y="1088018"/>
                  </a:cubicBezTo>
                  <a:cubicBezTo>
                    <a:pt x="274294" y="1081119"/>
                    <a:pt x="267963" y="1074750"/>
                    <a:pt x="270085" y="1065098"/>
                  </a:cubicBezTo>
                  <a:cubicBezTo>
                    <a:pt x="270555" y="1062951"/>
                    <a:pt x="269493" y="1061260"/>
                    <a:pt x="268037" y="1059779"/>
                  </a:cubicBezTo>
                  <a:cubicBezTo>
                    <a:pt x="251288" y="1042858"/>
                    <a:pt x="241341" y="1022246"/>
                    <a:pt x="235182" y="999525"/>
                  </a:cubicBezTo>
                  <a:cubicBezTo>
                    <a:pt x="229282" y="977753"/>
                    <a:pt x="223864" y="955895"/>
                    <a:pt x="222099" y="933309"/>
                  </a:cubicBezTo>
                  <a:cubicBezTo>
                    <a:pt x="221803" y="929606"/>
                    <a:pt x="220001" y="929952"/>
                    <a:pt x="217533" y="931124"/>
                  </a:cubicBezTo>
                  <a:cubicBezTo>
                    <a:pt x="209498" y="935049"/>
                    <a:pt x="200229" y="935629"/>
                    <a:pt x="191762" y="932729"/>
                  </a:cubicBezTo>
                  <a:cubicBezTo>
                    <a:pt x="187850" y="931494"/>
                    <a:pt x="185591" y="929224"/>
                    <a:pt x="185344" y="924929"/>
                  </a:cubicBezTo>
                  <a:cubicBezTo>
                    <a:pt x="184986" y="921164"/>
                    <a:pt x="184270" y="917449"/>
                    <a:pt x="183184" y="913821"/>
                  </a:cubicBezTo>
                  <a:cubicBezTo>
                    <a:pt x="180321" y="903231"/>
                    <a:pt x="171977" y="896998"/>
                    <a:pt x="160882" y="896184"/>
                  </a:cubicBezTo>
                  <a:cubicBezTo>
                    <a:pt x="146392" y="895110"/>
                    <a:pt x="131767" y="895653"/>
                    <a:pt x="117511" y="891765"/>
                  </a:cubicBezTo>
                  <a:cubicBezTo>
                    <a:pt x="102800" y="887766"/>
                    <a:pt x="88507" y="882854"/>
                    <a:pt x="75326" y="875054"/>
                  </a:cubicBezTo>
                  <a:cubicBezTo>
                    <a:pt x="74030" y="874190"/>
                    <a:pt x="72635" y="873486"/>
                    <a:pt x="71179" y="872943"/>
                  </a:cubicBezTo>
                  <a:close/>
                </a:path>
              </a:pathLst>
            </a:custGeom>
            <a:solidFill>
              <a:srgbClr val="000000"/>
            </a:solidFill>
            <a:ln w="1231" cap="flat">
              <a:noFill/>
              <a:prstDash val="solid"/>
              <a:miter/>
            </a:ln>
          </p:spPr>
          <p:txBody>
            <a:bodyPr rtlCol="0" anchor="ctr"/>
            <a:lstStyle/>
            <a:p>
              <a:endParaRPr lang="es-CO"/>
            </a:p>
          </p:txBody>
        </p:sp>
        <p:sp>
          <p:nvSpPr>
            <p:cNvPr id="603" name="Freeform: Shape 602">
              <a:extLst>
                <a:ext uri="{FF2B5EF4-FFF2-40B4-BE49-F238E27FC236}">
                  <a16:creationId xmlns:a16="http://schemas.microsoft.com/office/drawing/2014/main" id="{FDA32F14-97B4-3994-A941-1D8221FFED43}"/>
                </a:ext>
              </a:extLst>
            </p:cNvPr>
            <p:cNvSpPr/>
            <p:nvPr/>
          </p:nvSpPr>
          <p:spPr>
            <a:xfrm>
              <a:off x="-1491789" y="6400079"/>
              <a:ext cx="813347" cy="373265"/>
            </a:xfrm>
            <a:custGeom>
              <a:avLst/>
              <a:gdLst>
                <a:gd name="connsiteX0" fmla="*/ 269273 w 813347"/>
                <a:gd name="connsiteY0" fmla="*/ 174527 h 373265"/>
                <a:gd name="connsiteX1" fmla="*/ 273074 w 813347"/>
                <a:gd name="connsiteY1" fmla="*/ 163974 h 373265"/>
                <a:gd name="connsiteX2" fmla="*/ 279529 w 813347"/>
                <a:gd name="connsiteY2" fmla="*/ 150015 h 373265"/>
                <a:gd name="connsiteX3" fmla="*/ 285811 w 813347"/>
                <a:gd name="connsiteY3" fmla="*/ 127935 h 373265"/>
                <a:gd name="connsiteX4" fmla="*/ 285589 w 813347"/>
                <a:gd name="connsiteY4" fmla="*/ 118135 h 373265"/>
                <a:gd name="connsiteX5" fmla="*/ 271716 w 813347"/>
                <a:gd name="connsiteY5" fmla="*/ 108422 h 373265"/>
                <a:gd name="connsiteX6" fmla="*/ 259078 w 813347"/>
                <a:gd name="connsiteY6" fmla="*/ 120073 h 373265"/>
                <a:gd name="connsiteX7" fmla="*/ 257239 w 813347"/>
                <a:gd name="connsiteY7" fmla="*/ 139018 h 373265"/>
                <a:gd name="connsiteX8" fmla="*/ 254240 w 813347"/>
                <a:gd name="connsiteY8" fmla="*/ 143116 h 373265"/>
                <a:gd name="connsiteX9" fmla="*/ 237134 w 813347"/>
                <a:gd name="connsiteY9" fmla="*/ 164098 h 373265"/>
                <a:gd name="connsiteX10" fmla="*/ 227976 w 813347"/>
                <a:gd name="connsiteY10" fmla="*/ 203457 h 373265"/>
                <a:gd name="connsiteX11" fmla="*/ 224088 w 813347"/>
                <a:gd name="connsiteY11" fmla="*/ 217465 h 373265"/>
                <a:gd name="connsiteX12" fmla="*/ 214510 w 813347"/>
                <a:gd name="connsiteY12" fmla="*/ 246926 h 373265"/>
                <a:gd name="connsiteX13" fmla="*/ 209783 w 813347"/>
                <a:gd name="connsiteY13" fmla="*/ 247802 h 373265"/>
                <a:gd name="connsiteX14" fmla="*/ 199638 w 813347"/>
                <a:gd name="connsiteY14" fmla="*/ 238151 h 373265"/>
                <a:gd name="connsiteX15" fmla="*/ 175768 w 813347"/>
                <a:gd name="connsiteY15" fmla="*/ 233868 h 373265"/>
                <a:gd name="connsiteX16" fmla="*/ 171979 w 813347"/>
                <a:gd name="connsiteY16" fmla="*/ 237571 h 373265"/>
                <a:gd name="connsiteX17" fmla="*/ 171374 w 813347"/>
                <a:gd name="connsiteY17" fmla="*/ 240199 h 373265"/>
                <a:gd name="connsiteX18" fmla="*/ 166759 w 813347"/>
                <a:gd name="connsiteY18" fmla="*/ 268809 h 373265"/>
                <a:gd name="connsiteX19" fmla="*/ 160674 w 813347"/>
                <a:gd name="connsiteY19" fmla="*/ 290691 h 373265"/>
                <a:gd name="connsiteX20" fmla="*/ 144629 w 813347"/>
                <a:gd name="connsiteY20" fmla="*/ 312303 h 373265"/>
                <a:gd name="connsiteX21" fmla="*/ 138162 w 813347"/>
                <a:gd name="connsiteY21" fmla="*/ 318017 h 373265"/>
                <a:gd name="connsiteX22" fmla="*/ 110009 w 813347"/>
                <a:gd name="connsiteY22" fmla="*/ 331285 h 373265"/>
                <a:gd name="connsiteX23" fmla="*/ 91669 w 813347"/>
                <a:gd name="connsiteY23" fmla="*/ 334284 h 373265"/>
                <a:gd name="connsiteX24" fmla="*/ 77771 w 813347"/>
                <a:gd name="connsiteY24" fmla="*/ 336185 h 373265"/>
                <a:gd name="connsiteX25" fmla="*/ 63343 w 813347"/>
                <a:gd name="connsiteY25" fmla="*/ 337727 h 373265"/>
                <a:gd name="connsiteX26" fmla="*/ 29909 w 813347"/>
                <a:gd name="connsiteY26" fmla="*/ 347502 h 373265"/>
                <a:gd name="connsiteX27" fmla="*/ 1077 w 813347"/>
                <a:gd name="connsiteY27" fmla="*/ 368669 h 373265"/>
                <a:gd name="connsiteX28" fmla="*/ -2305 w 813347"/>
                <a:gd name="connsiteY28" fmla="*/ 371693 h 373265"/>
                <a:gd name="connsiteX29" fmla="*/ -2638 w 813347"/>
                <a:gd name="connsiteY29" fmla="*/ 370792 h 373265"/>
                <a:gd name="connsiteX30" fmla="*/ -2453 w 813347"/>
                <a:gd name="connsiteY30" fmla="*/ 370558 h 373265"/>
                <a:gd name="connsiteX31" fmla="*/ 28403 w 813347"/>
                <a:gd name="connsiteY31" fmla="*/ 346811 h 373265"/>
                <a:gd name="connsiteX32" fmla="*/ 72834 w 813347"/>
                <a:gd name="connsiteY32" fmla="*/ 335395 h 373265"/>
                <a:gd name="connsiteX33" fmla="*/ 119883 w 813347"/>
                <a:gd name="connsiteY33" fmla="*/ 326965 h 373265"/>
                <a:gd name="connsiteX34" fmla="*/ 137569 w 813347"/>
                <a:gd name="connsiteY34" fmla="*/ 316783 h 373265"/>
                <a:gd name="connsiteX35" fmla="*/ 145592 w 813347"/>
                <a:gd name="connsiteY35" fmla="*/ 309995 h 373265"/>
                <a:gd name="connsiteX36" fmla="*/ 158230 w 813347"/>
                <a:gd name="connsiteY36" fmla="*/ 293468 h 373265"/>
                <a:gd name="connsiteX37" fmla="*/ 162562 w 813347"/>
                <a:gd name="connsiteY37" fmla="*/ 280966 h 373265"/>
                <a:gd name="connsiteX38" fmla="*/ 171300 w 813347"/>
                <a:gd name="connsiteY38" fmla="*/ 234386 h 373265"/>
                <a:gd name="connsiteX39" fmla="*/ 204735 w 813347"/>
                <a:gd name="connsiteY39" fmla="*/ 127886 h 373265"/>
                <a:gd name="connsiteX40" fmla="*/ 239923 w 813347"/>
                <a:gd name="connsiteY40" fmla="*/ 73506 h 373265"/>
                <a:gd name="connsiteX41" fmla="*/ 258646 w 813347"/>
                <a:gd name="connsiteY41" fmla="*/ 53487 h 373265"/>
                <a:gd name="connsiteX42" fmla="*/ 278616 w 813347"/>
                <a:gd name="connsiteY42" fmla="*/ 35517 h 373265"/>
                <a:gd name="connsiteX43" fmla="*/ 294475 w 813347"/>
                <a:gd name="connsiteY43" fmla="*/ 23928 h 373265"/>
                <a:gd name="connsiteX44" fmla="*/ 323652 w 813347"/>
                <a:gd name="connsiteY44" fmla="*/ 10228 h 373265"/>
                <a:gd name="connsiteX45" fmla="*/ 358075 w 813347"/>
                <a:gd name="connsiteY45" fmla="*/ 1132 h 373265"/>
                <a:gd name="connsiteX46" fmla="*/ 378908 w 813347"/>
                <a:gd name="connsiteY46" fmla="*/ -1115 h 373265"/>
                <a:gd name="connsiteX47" fmla="*/ 450641 w 813347"/>
                <a:gd name="connsiteY47" fmla="*/ -1485 h 373265"/>
                <a:gd name="connsiteX48" fmla="*/ 498603 w 813347"/>
                <a:gd name="connsiteY48" fmla="*/ -1362 h 373265"/>
                <a:gd name="connsiteX49" fmla="*/ 505897 w 813347"/>
                <a:gd name="connsiteY49" fmla="*/ -1041 h 373265"/>
                <a:gd name="connsiteX50" fmla="*/ 556993 w 813347"/>
                <a:gd name="connsiteY50" fmla="*/ -16 h 373265"/>
                <a:gd name="connsiteX51" fmla="*/ 579358 w 813347"/>
                <a:gd name="connsiteY51" fmla="*/ -1053 h 373265"/>
                <a:gd name="connsiteX52" fmla="*/ 601956 w 813347"/>
                <a:gd name="connsiteY52" fmla="*/ 1884 h 373265"/>
                <a:gd name="connsiteX53" fmla="*/ 678811 w 813347"/>
                <a:gd name="connsiteY53" fmla="*/ 26569 h 373265"/>
                <a:gd name="connsiteX54" fmla="*/ 697102 w 813347"/>
                <a:gd name="connsiteY54" fmla="*/ 36850 h 373265"/>
                <a:gd name="connsiteX55" fmla="*/ 746088 w 813347"/>
                <a:gd name="connsiteY55" fmla="*/ 69532 h 373265"/>
                <a:gd name="connsiteX56" fmla="*/ 769649 w 813347"/>
                <a:gd name="connsiteY56" fmla="*/ 90970 h 373265"/>
                <a:gd name="connsiteX57" fmla="*/ 801467 w 813347"/>
                <a:gd name="connsiteY57" fmla="*/ 128083 h 373265"/>
                <a:gd name="connsiteX58" fmla="*/ 810650 w 813347"/>
                <a:gd name="connsiteY58" fmla="*/ 141080 h 373265"/>
                <a:gd name="connsiteX59" fmla="*/ 792137 w 813347"/>
                <a:gd name="connsiteY59" fmla="*/ 144424 h 373265"/>
                <a:gd name="connsiteX60" fmla="*/ 775895 w 813347"/>
                <a:gd name="connsiteY60" fmla="*/ 158001 h 373265"/>
                <a:gd name="connsiteX61" fmla="*/ 765354 w 813347"/>
                <a:gd name="connsiteY61" fmla="*/ 161703 h 373265"/>
                <a:gd name="connsiteX62" fmla="*/ 724983 w 813347"/>
                <a:gd name="connsiteY62" fmla="*/ 154137 h 373265"/>
                <a:gd name="connsiteX63" fmla="*/ 712554 w 813347"/>
                <a:gd name="connsiteY63" fmla="*/ 148065 h 373265"/>
                <a:gd name="connsiteX64" fmla="*/ 691030 w 813347"/>
                <a:gd name="connsiteY64" fmla="*/ 127676 h 373265"/>
                <a:gd name="connsiteX65" fmla="*/ 686833 w 813347"/>
                <a:gd name="connsiteY65" fmla="*/ 120764 h 373265"/>
                <a:gd name="connsiteX66" fmla="*/ 677799 w 813347"/>
                <a:gd name="connsiteY66" fmla="*/ 109372 h 373265"/>
                <a:gd name="connsiteX67" fmla="*/ 666259 w 813347"/>
                <a:gd name="connsiteY67" fmla="*/ 102880 h 373265"/>
                <a:gd name="connsiteX68" fmla="*/ 665913 w 813347"/>
                <a:gd name="connsiteY68" fmla="*/ 98227 h 373265"/>
                <a:gd name="connsiteX69" fmla="*/ 664926 w 813347"/>
                <a:gd name="connsiteY69" fmla="*/ 90699 h 373265"/>
                <a:gd name="connsiteX70" fmla="*/ 647992 w 813347"/>
                <a:gd name="connsiteY70" fmla="*/ 83861 h 373265"/>
                <a:gd name="connsiteX71" fmla="*/ 587034 w 813347"/>
                <a:gd name="connsiteY71" fmla="*/ 63324 h 373265"/>
                <a:gd name="connsiteX72" fmla="*/ 562350 w 813347"/>
                <a:gd name="connsiteY72" fmla="*/ 58609 h 373265"/>
                <a:gd name="connsiteX73" fmla="*/ 554204 w 813347"/>
                <a:gd name="connsiteY73" fmla="*/ 61460 h 373265"/>
                <a:gd name="connsiteX74" fmla="*/ 556315 w 813347"/>
                <a:gd name="connsiteY74" fmla="*/ 67767 h 373265"/>
                <a:gd name="connsiteX75" fmla="*/ 575630 w 813347"/>
                <a:gd name="connsiteY75" fmla="*/ 71309 h 373265"/>
                <a:gd name="connsiteX76" fmla="*/ 578765 w 813347"/>
                <a:gd name="connsiteY76" fmla="*/ 73889 h 373265"/>
                <a:gd name="connsiteX77" fmla="*/ 573014 w 813347"/>
                <a:gd name="connsiteY77" fmla="*/ 74308 h 373265"/>
                <a:gd name="connsiteX78" fmla="*/ 528952 w 813347"/>
                <a:gd name="connsiteY78" fmla="*/ 71371 h 373265"/>
                <a:gd name="connsiteX79" fmla="*/ 508945 w 813347"/>
                <a:gd name="connsiteY79" fmla="*/ 71297 h 373265"/>
                <a:gd name="connsiteX80" fmla="*/ 455677 w 813347"/>
                <a:gd name="connsiteY80" fmla="*/ 72284 h 373265"/>
                <a:gd name="connsiteX81" fmla="*/ 411467 w 813347"/>
                <a:gd name="connsiteY81" fmla="*/ 72099 h 373265"/>
                <a:gd name="connsiteX82" fmla="*/ 360111 w 813347"/>
                <a:gd name="connsiteY82" fmla="*/ 81751 h 373265"/>
                <a:gd name="connsiteX83" fmla="*/ 302103 w 813347"/>
                <a:gd name="connsiteY83" fmla="*/ 125541 h 373265"/>
                <a:gd name="connsiteX84" fmla="*/ 276530 w 813347"/>
                <a:gd name="connsiteY84" fmla="*/ 162765 h 373265"/>
                <a:gd name="connsiteX85" fmla="*/ 273025 w 813347"/>
                <a:gd name="connsiteY85" fmla="*/ 170170 h 373265"/>
                <a:gd name="connsiteX86" fmla="*/ 269273 w 813347"/>
                <a:gd name="connsiteY86" fmla="*/ 174527 h 3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813347" h="373265">
                  <a:moveTo>
                    <a:pt x="269273" y="174527"/>
                  </a:moveTo>
                  <a:cubicBezTo>
                    <a:pt x="269112" y="170503"/>
                    <a:pt x="271358" y="167195"/>
                    <a:pt x="273074" y="163974"/>
                  </a:cubicBezTo>
                  <a:cubicBezTo>
                    <a:pt x="275542" y="159432"/>
                    <a:pt x="277443" y="154644"/>
                    <a:pt x="279529" y="150015"/>
                  </a:cubicBezTo>
                  <a:cubicBezTo>
                    <a:pt x="282651" y="143091"/>
                    <a:pt x="286441" y="136217"/>
                    <a:pt x="285811" y="127935"/>
                  </a:cubicBezTo>
                  <a:cubicBezTo>
                    <a:pt x="285577" y="124751"/>
                    <a:pt x="286564" y="121455"/>
                    <a:pt x="285589" y="118135"/>
                  </a:cubicBezTo>
                  <a:cubicBezTo>
                    <a:pt x="283627" y="112186"/>
                    <a:pt x="277986" y="108225"/>
                    <a:pt x="271716" y="108422"/>
                  </a:cubicBezTo>
                  <a:cubicBezTo>
                    <a:pt x="265237" y="108731"/>
                    <a:pt x="259917" y="113643"/>
                    <a:pt x="259078" y="120073"/>
                  </a:cubicBezTo>
                  <a:cubicBezTo>
                    <a:pt x="258115" y="126355"/>
                    <a:pt x="257511" y="132674"/>
                    <a:pt x="257239" y="139018"/>
                  </a:cubicBezTo>
                  <a:cubicBezTo>
                    <a:pt x="257264" y="140894"/>
                    <a:pt x="256042" y="142573"/>
                    <a:pt x="254240" y="143116"/>
                  </a:cubicBezTo>
                  <a:cubicBezTo>
                    <a:pt x="244897" y="147127"/>
                    <a:pt x="239429" y="154224"/>
                    <a:pt x="237134" y="164098"/>
                  </a:cubicBezTo>
                  <a:cubicBezTo>
                    <a:pt x="234122" y="177217"/>
                    <a:pt x="231098" y="190349"/>
                    <a:pt x="227976" y="203457"/>
                  </a:cubicBezTo>
                  <a:cubicBezTo>
                    <a:pt x="226853" y="208172"/>
                    <a:pt x="225557" y="212837"/>
                    <a:pt x="224088" y="217465"/>
                  </a:cubicBezTo>
                  <a:cubicBezTo>
                    <a:pt x="220990" y="227339"/>
                    <a:pt x="217769" y="237126"/>
                    <a:pt x="214510" y="246926"/>
                  </a:cubicBezTo>
                  <a:cubicBezTo>
                    <a:pt x="213276" y="250629"/>
                    <a:pt x="212350" y="250937"/>
                    <a:pt x="209783" y="247802"/>
                  </a:cubicBezTo>
                  <a:cubicBezTo>
                    <a:pt x="206945" y="244050"/>
                    <a:pt x="203526" y="240792"/>
                    <a:pt x="199638" y="238151"/>
                  </a:cubicBezTo>
                  <a:cubicBezTo>
                    <a:pt x="192554" y="233658"/>
                    <a:pt x="183976" y="232115"/>
                    <a:pt x="175768" y="233868"/>
                  </a:cubicBezTo>
                  <a:cubicBezTo>
                    <a:pt x="173781" y="234226"/>
                    <a:pt x="171979" y="235003"/>
                    <a:pt x="171979" y="237571"/>
                  </a:cubicBezTo>
                  <a:cubicBezTo>
                    <a:pt x="171979" y="238447"/>
                    <a:pt x="171374" y="239323"/>
                    <a:pt x="171374" y="240199"/>
                  </a:cubicBezTo>
                  <a:cubicBezTo>
                    <a:pt x="171374" y="249987"/>
                    <a:pt x="169276" y="259404"/>
                    <a:pt x="166759" y="268809"/>
                  </a:cubicBezTo>
                  <a:cubicBezTo>
                    <a:pt x="164796" y="276128"/>
                    <a:pt x="163253" y="283533"/>
                    <a:pt x="160674" y="290691"/>
                  </a:cubicBezTo>
                  <a:cubicBezTo>
                    <a:pt x="157576" y="299319"/>
                    <a:pt x="151997" y="306847"/>
                    <a:pt x="144629" y="312303"/>
                  </a:cubicBezTo>
                  <a:cubicBezTo>
                    <a:pt x="142321" y="314055"/>
                    <a:pt x="140297" y="316116"/>
                    <a:pt x="138162" y="318017"/>
                  </a:cubicBezTo>
                  <a:cubicBezTo>
                    <a:pt x="130041" y="325274"/>
                    <a:pt x="120167" y="328569"/>
                    <a:pt x="110009" y="331285"/>
                  </a:cubicBezTo>
                  <a:cubicBezTo>
                    <a:pt x="104023" y="332926"/>
                    <a:pt x="97864" y="333926"/>
                    <a:pt x="91669" y="334284"/>
                  </a:cubicBezTo>
                  <a:cubicBezTo>
                    <a:pt x="86991" y="334506"/>
                    <a:pt x="82338" y="335136"/>
                    <a:pt x="77771" y="336185"/>
                  </a:cubicBezTo>
                  <a:cubicBezTo>
                    <a:pt x="72995" y="337332"/>
                    <a:pt x="68145" y="336987"/>
                    <a:pt x="63343" y="337727"/>
                  </a:cubicBezTo>
                  <a:cubicBezTo>
                    <a:pt x="51717" y="339492"/>
                    <a:pt x="40436" y="342368"/>
                    <a:pt x="29909" y="347502"/>
                  </a:cubicBezTo>
                  <a:cubicBezTo>
                    <a:pt x="19072" y="352797"/>
                    <a:pt x="9050" y="359376"/>
                    <a:pt x="1077" y="368669"/>
                  </a:cubicBezTo>
                  <a:cubicBezTo>
                    <a:pt x="16" y="369755"/>
                    <a:pt x="-1107" y="370767"/>
                    <a:pt x="-2305" y="371693"/>
                  </a:cubicBezTo>
                  <a:cubicBezTo>
                    <a:pt x="-2650" y="371533"/>
                    <a:pt x="-2786" y="371125"/>
                    <a:pt x="-2638" y="370792"/>
                  </a:cubicBezTo>
                  <a:cubicBezTo>
                    <a:pt x="-2588" y="370706"/>
                    <a:pt x="-2527" y="370619"/>
                    <a:pt x="-2453" y="370558"/>
                  </a:cubicBezTo>
                  <a:cubicBezTo>
                    <a:pt x="5866" y="360091"/>
                    <a:pt x="16579" y="352785"/>
                    <a:pt x="28403" y="346811"/>
                  </a:cubicBezTo>
                  <a:cubicBezTo>
                    <a:pt x="42386" y="339739"/>
                    <a:pt x="57333" y="336876"/>
                    <a:pt x="72834" y="335395"/>
                  </a:cubicBezTo>
                  <a:cubicBezTo>
                    <a:pt x="88707" y="333852"/>
                    <a:pt x="104702" y="332655"/>
                    <a:pt x="119883" y="326965"/>
                  </a:cubicBezTo>
                  <a:cubicBezTo>
                    <a:pt x="126363" y="324719"/>
                    <a:pt x="132361" y="321263"/>
                    <a:pt x="137569" y="316783"/>
                  </a:cubicBezTo>
                  <a:cubicBezTo>
                    <a:pt x="140186" y="314450"/>
                    <a:pt x="142864" y="312204"/>
                    <a:pt x="145592" y="309995"/>
                  </a:cubicBezTo>
                  <a:cubicBezTo>
                    <a:pt x="151096" y="305601"/>
                    <a:pt x="155428" y="299923"/>
                    <a:pt x="158230" y="293468"/>
                  </a:cubicBezTo>
                  <a:cubicBezTo>
                    <a:pt x="159970" y="289408"/>
                    <a:pt x="161427" y="285236"/>
                    <a:pt x="162562" y="280966"/>
                  </a:cubicBezTo>
                  <a:cubicBezTo>
                    <a:pt x="166808" y="265723"/>
                    <a:pt x="169733" y="250135"/>
                    <a:pt x="171300" y="234386"/>
                  </a:cubicBezTo>
                  <a:cubicBezTo>
                    <a:pt x="175065" y="196619"/>
                    <a:pt x="187247" y="161419"/>
                    <a:pt x="204735" y="127886"/>
                  </a:cubicBezTo>
                  <a:cubicBezTo>
                    <a:pt x="214769" y="108632"/>
                    <a:pt x="226951" y="90859"/>
                    <a:pt x="239923" y="73506"/>
                  </a:cubicBezTo>
                  <a:cubicBezTo>
                    <a:pt x="245428" y="66187"/>
                    <a:pt x="252635" y="60386"/>
                    <a:pt x="258646" y="53487"/>
                  </a:cubicBezTo>
                  <a:cubicBezTo>
                    <a:pt x="264484" y="46637"/>
                    <a:pt x="271198" y="40602"/>
                    <a:pt x="278616" y="35517"/>
                  </a:cubicBezTo>
                  <a:cubicBezTo>
                    <a:pt x="284046" y="31814"/>
                    <a:pt x="289119" y="27692"/>
                    <a:pt x="294475" y="23928"/>
                  </a:cubicBezTo>
                  <a:cubicBezTo>
                    <a:pt x="303288" y="17621"/>
                    <a:pt x="313174" y="12980"/>
                    <a:pt x="323652" y="10228"/>
                  </a:cubicBezTo>
                  <a:cubicBezTo>
                    <a:pt x="335143" y="7266"/>
                    <a:pt x="346596" y="4131"/>
                    <a:pt x="358075" y="1132"/>
                  </a:cubicBezTo>
                  <a:cubicBezTo>
                    <a:pt x="364900" y="-498"/>
                    <a:pt x="371898" y="-1251"/>
                    <a:pt x="378908" y="-1115"/>
                  </a:cubicBezTo>
                  <a:cubicBezTo>
                    <a:pt x="402827" y="-1115"/>
                    <a:pt x="426734" y="-1004"/>
                    <a:pt x="450641" y="-1485"/>
                  </a:cubicBezTo>
                  <a:cubicBezTo>
                    <a:pt x="466686" y="-1806"/>
                    <a:pt x="482607" y="-1127"/>
                    <a:pt x="498603" y="-1362"/>
                  </a:cubicBezTo>
                  <a:cubicBezTo>
                    <a:pt x="501034" y="-1399"/>
                    <a:pt x="503478" y="-1300"/>
                    <a:pt x="505897" y="-1041"/>
                  </a:cubicBezTo>
                  <a:cubicBezTo>
                    <a:pt x="522880" y="625"/>
                    <a:pt x="539961" y="971"/>
                    <a:pt x="556993" y="-16"/>
                  </a:cubicBezTo>
                  <a:cubicBezTo>
                    <a:pt x="564399" y="-387"/>
                    <a:pt x="571903" y="-831"/>
                    <a:pt x="579358" y="-1053"/>
                  </a:cubicBezTo>
                  <a:cubicBezTo>
                    <a:pt x="587034" y="-1275"/>
                    <a:pt x="594489" y="366"/>
                    <a:pt x="601956" y="1884"/>
                  </a:cubicBezTo>
                  <a:cubicBezTo>
                    <a:pt x="628480" y="7278"/>
                    <a:pt x="653658" y="16917"/>
                    <a:pt x="678811" y="26569"/>
                  </a:cubicBezTo>
                  <a:cubicBezTo>
                    <a:pt x="685340" y="29037"/>
                    <a:pt x="691054" y="33332"/>
                    <a:pt x="697102" y="36850"/>
                  </a:cubicBezTo>
                  <a:cubicBezTo>
                    <a:pt x="714110" y="46723"/>
                    <a:pt x="730167" y="58004"/>
                    <a:pt x="746088" y="69532"/>
                  </a:cubicBezTo>
                  <a:cubicBezTo>
                    <a:pt x="754678" y="75826"/>
                    <a:pt x="762577" y="83010"/>
                    <a:pt x="769649" y="90970"/>
                  </a:cubicBezTo>
                  <a:cubicBezTo>
                    <a:pt x="780572" y="103078"/>
                    <a:pt x="790458" y="116050"/>
                    <a:pt x="801467" y="128083"/>
                  </a:cubicBezTo>
                  <a:cubicBezTo>
                    <a:pt x="804985" y="132070"/>
                    <a:pt x="808071" y="136427"/>
                    <a:pt x="810650" y="141080"/>
                  </a:cubicBezTo>
                  <a:cubicBezTo>
                    <a:pt x="804306" y="140722"/>
                    <a:pt x="797962" y="141869"/>
                    <a:pt x="792137" y="144424"/>
                  </a:cubicBezTo>
                  <a:cubicBezTo>
                    <a:pt x="785509" y="147251"/>
                    <a:pt x="779856" y="151978"/>
                    <a:pt x="775895" y="158001"/>
                  </a:cubicBezTo>
                  <a:cubicBezTo>
                    <a:pt x="773253" y="162098"/>
                    <a:pt x="769958" y="162937"/>
                    <a:pt x="765354" y="161703"/>
                  </a:cubicBezTo>
                  <a:cubicBezTo>
                    <a:pt x="752099" y="158223"/>
                    <a:pt x="738609" y="155693"/>
                    <a:pt x="724983" y="154137"/>
                  </a:cubicBezTo>
                  <a:cubicBezTo>
                    <a:pt x="720256" y="153644"/>
                    <a:pt x="715850" y="151496"/>
                    <a:pt x="712554" y="148065"/>
                  </a:cubicBezTo>
                  <a:cubicBezTo>
                    <a:pt x="705655" y="140993"/>
                    <a:pt x="698978" y="133687"/>
                    <a:pt x="691030" y="127676"/>
                  </a:cubicBezTo>
                  <a:cubicBezTo>
                    <a:pt x="688919" y="125886"/>
                    <a:pt x="687450" y="123455"/>
                    <a:pt x="686833" y="120764"/>
                  </a:cubicBezTo>
                  <a:cubicBezTo>
                    <a:pt x="685327" y="115827"/>
                    <a:pt x="682798" y="111730"/>
                    <a:pt x="677799" y="109372"/>
                  </a:cubicBezTo>
                  <a:cubicBezTo>
                    <a:pt x="673825" y="107496"/>
                    <a:pt x="670122" y="105040"/>
                    <a:pt x="666259" y="102880"/>
                  </a:cubicBezTo>
                  <a:cubicBezTo>
                    <a:pt x="663902" y="101572"/>
                    <a:pt x="663136" y="100202"/>
                    <a:pt x="665913" y="98227"/>
                  </a:cubicBezTo>
                  <a:cubicBezTo>
                    <a:pt x="669776" y="95487"/>
                    <a:pt x="669431" y="92612"/>
                    <a:pt x="664926" y="90699"/>
                  </a:cubicBezTo>
                  <a:cubicBezTo>
                    <a:pt x="659323" y="88329"/>
                    <a:pt x="653583" y="86280"/>
                    <a:pt x="647992" y="83861"/>
                  </a:cubicBezTo>
                  <a:cubicBezTo>
                    <a:pt x="628245" y="75431"/>
                    <a:pt x="607856" y="68557"/>
                    <a:pt x="587034" y="63324"/>
                  </a:cubicBezTo>
                  <a:cubicBezTo>
                    <a:pt x="578913" y="61226"/>
                    <a:pt x="570656" y="59893"/>
                    <a:pt x="562350" y="58609"/>
                  </a:cubicBezTo>
                  <a:cubicBezTo>
                    <a:pt x="559314" y="57906"/>
                    <a:pt x="556142" y="59016"/>
                    <a:pt x="554204" y="61460"/>
                  </a:cubicBezTo>
                  <a:cubicBezTo>
                    <a:pt x="551402" y="64867"/>
                    <a:pt x="552020" y="66928"/>
                    <a:pt x="556315" y="67767"/>
                  </a:cubicBezTo>
                  <a:cubicBezTo>
                    <a:pt x="562733" y="69001"/>
                    <a:pt x="569274" y="69705"/>
                    <a:pt x="575630" y="71309"/>
                  </a:cubicBezTo>
                  <a:cubicBezTo>
                    <a:pt x="576865" y="71630"/>
                    <a:pt x="579259" y="71198"/>
                    <a:pt x="578765" y="73889"/>
                  </a:cubicBezTo>
                  <a:cubicBezTo>
                    <a:pt x="576926" y="75123"/>
                    <a:pt x="574951" y="74716"/>
                    <a:pt x="573014" y="74308"/>
                  </a:cubicBezTo>
                  <a:cubicBezTo>
                    <a:pt x="558524" y="71383"/>
                    <a:pt x="543701" y="70396"/>
                    <a:pt x="528952" y="71371"/>
                  </a:cubicBezTo>
                  <a:cubicBezTo>
                    <a:pt x="522238" y="71729"/>
                    <a:pt x="515585" y="70988"/>
                    <a:pt x="508945" y="71297"/>
                  </a:cubicBezTo>
                  <a:cubicBezTo>
                    <a:pt x="491185" y="72099"/>
                    <a:pt x="473375" y="70606"/>
                    <a:pt x="455677" y="72284"/>
                  </a:cubicBezTo>
                  <a:cubicBezTo>
                    <a:pt x="440866" y="73691"/>
                    <a:pt x="426203" y="71260"/>
                    <a:pt x="411467" y="72099"/>
                  </a:cubicBezTo>
                  <a:cubicBezTo>
                    <a:pt x="393904" y="73086"/>
                    <a:pt x="376625" y="75259"/>
                    <a:pt x="360111" y="81751"/>
                  </a:cubicBezTo>
                  <a:cubicBezTo>
                    <a:pt x="336661" y="90958"/>
                    <a:pt x="317926" y="106176"/>
                    <a:pt x="302103" y="125541"/>
                  </a:cubicBezTo>
                  <a:cubicBezTo>
                    <a:pt x="292513" y="137266"/>
                    <a:pt x="284478" y="149953"/>
                    <a:pt x="276530" y="162765"/>
                  </a:cubicBezTo>
                  <a:cubicBezTo>
                    <a:pt x="275086" y="165110"/>
                    <a:pt x="274358" y="167800"/>
                    <a:pt x="273025" y="170170"/>
                  </a:cubicBezTo>
                  <a:cubicBezTo>
                    <a:pt x="271877" y="171799"/>
                    <a:pt x="271556" y="174033"/>
                    <a:pt x="269273" y="174527"/>
                  </a:cubicBezTo>
                  <a:close/>
                </a:path>
              </a:pathLst>
            </a:custGeom>
            <a:solidFill>
              <a:srgbClr val="020202"/>
            </a:solidFill>
            <a:ln w="1231" cap="flat">
              <a:noFill/>
              <a:prstDash val="solid"/>
              <a:miter/>
            </a:ln>
          </p:spPr>
          <p:txBody>
            <a:bodyPr rtlCol="0" anchor="ctr"/>
            <a:lstStyle/>
            <a:p>
              <a:endParaRPr lang="es-CO"/>
            </a:p>
          </p:txBody>
        </p:sp>
        <p:sp>
          <p:nvSpPr>
            <p:cNvPr id="604" name="Freeform: Shape 603">
              <a:extLst>
                <a:ext uri="{FF2B5EF4-FFF2-40B4-BE49-F238E27FC236}">
                  <a16:creationId xmlns:a16="http://schemas.microsoft.com/office/drawing/2014/main" id="{1C2CB855-FED2-AFEC-0D5F-B0EA99D84E68}"/>
                </a:ext>
              </a:extLst>
            </p:cNvPr>
            <p:cNvSpPr/>
            <p:nvPr/>
          </p:nvSpPr>
          <p:spPr>
            <a:xfrm>
              <a:off x="-1119165" y="6602948"/>
              <a:ext cx="570134" cy="385664"/>
            </a:xfrm>
            <a:custGeom>
              <a:avLst/>
              <a:gdLst>
                <a:gd name="connsiteX0" fmla="*/ 530987 w 570134"/>
                <a:gd name="connsiteY0" fmla="*/ 299613 h 385664"/>
                <a:gd name="connsiteX1" fmla="*/ 545661 w 570134"/>
                <a:gd name="connsiteY1" fmla="*/ 271226 h 385664"/>
                <a:gd name="connsiteX2" fmla="*/ 554400 w 570134"/>
                <a:gd name="connsiteY2" fmla="*/ 246369 h 385664"/>
                <a:gd name="connsiteX3" fmla="*/ 553499 w 570134"/>
                <a:gd name="connsiteY3" fmla="*/ 242741 h 385664"/>
                <a:gd name="connsiteX4" fmla="*/ 552536 w 570134"/>
                <a:gd name="connsiteY4" fmla="*/ 237396 h 385664"/>
                <a:gd name="connsiteX5" fmla="*/ 558991 w 570134"/>
                <a:gd name="connsiteY5" fmla="*/ 217994 h 385664"/>
                <a:gd name="connsiteX6" fmla="*/ 560954 w 570134"/>
                <a:gd name="connsiteY6" fmla="*/ 213403 h 385664"/>
                <a:gd name="connsiteX7" fmla="*/ 559337 w 570134"/>
                <a:gd name="connsiteY7" fmla="*/ 205825 h 385664"/>
                <a:gd name="connsiteX8" fmla="*/ 532764 w 570134"/>
                <a:gd name="connsiteY8" fmla="*/ 200432 h 385664"/>
                <a:gd name="connsiteX9" fmla="*/ 503661 w 570134"/>
                <a:gd name="connsiteY9" fmla="*/ 221796 h 385664"/>
                <a:gd name="connsiteX10" fmla="*/ 476916 w 570134"/>
                <a:gd name="connsiteY10" fmla="*/ 260810 h 385664"/>
                <a:gd name="connsiteX11" fmla="*/ 461068 w 570134"/>
                <a:gd name="connsiteY11" fmla="*/ 288296 h 385664"/>
                <a:gd name="connsiteX12" fmla="*/ 453157 w 570134"/>
                <a:gd name="connsiteY12" fmla="*/ 305229 h 385664"/>
                <a:gd name="connsiteX13" fmla="*/ 445060 w 570134"/>
                <a:gd name="connsiteY13" fmla="*/ 331259 h 385664"/>
                <a:gd name="connsiteX14" fmla="*/ 436532 w 570134"/>
                <a:gd name="connsiteY14" fmla="*/ 336196 h 385664"/>
                <a:gd name="connsiteX15" fmla="*/ 426313 w 570134"/>
                <a:gd name="connsiteY15" fmla="*/ 334320 h 385664"/>
                <a:gd name="connsiteX16" fmla="*/ 421906 w 570134"/>
                <a:gd name="connsiteY16" fmla="*/ 337158 h 385664"/>
                <a:gd name="connsiteX17" fmla="*/ 425140 w 570134"/>
                <a:gd name="connsiteY17" fmla="*/ 343490 h 385664"/>
                <a:gd name="connsiteX18" fmla="*/ 427880 w 570134"/>
                <a:gd name="connsiteY18" fmla="*/ 343588 h 385664"/>
                <a:gd name="connsiteX19" fmla="*/ 424424 w 570134"/>
                <a:gd name="connsiteY19" fmla="*/ 346057 h 385664"/>
                <a:gd name="connsiteX20" fmla="*/ 348458 w 570134"/>
                <a:gd name="connsiteY20" fmla="*/ 367829 h 385664"/>
                <a:gd name="connsiteX21" fmla="*/ 298633 w 570134"/>
                <a:gd name="connsiteY21" fmla="*/ 377023 h 385664"/>
                <a:gd name="connsiteX22" fmla="*/ 255744 w 570134"/>
                <a:gd name="connsiteY22" fmla="*/ 383590 h 385664"/>
                <a:gd name="connsiteX23" fmla="*/ 243402 w 570134"/>
                <a:gd name="connsiteY23" fmla="*/ 384083 h 385664"/>
                <a:gd name="connsiteX24" fmla="*/ 193181 w 570134"/>
                <a:gd name="connsiteY24" fmla="*/ 383157 h 385664"/>
                <a:gd name="connsiteX25" fmla="*/ 127768 w 570134"/>
                <a:gd name="connsiteY25" fmla="*/ 369013 h 385664"/>
                <a:gd name="connsiteX26" fmla="*/ 90186 w 570134"/>
                <a:gd name="connsiteY26" fmla="*/ 354746 h 385664"/>
                <a:gd name="connsiteX27" fmla="*/ 61910 w 570134"/>
                <a:gd name="connsiteY27" fmla="*/ 333048 h 385664"/>
                <a:gd name="connsiteX28" fmla="*/ 11023 w 570134"/>
                <a:gd name="connsiteY28" fmla="*/ 250084 h 385664"/>
                <a:gd name="connsiteX29" fmla="*/ -468 w 570134"/>
                <a:gd name="connsiteY29" fmla="*/ 200790 h 385664"/>
                <a:gd name="connsiteX30" fmla="*/ -2208 w 570134"/>
                <a:gd name="connsiteY30" fmla="*/ 130094 h 385664"/>
                <a:gd name="connsiteX31" fmla="*/ -542 w 570134"/>
                <a:gd name="connsiteY31" fmla="*/ 81749 h 385664"/>
                <a:gd name="connsiteX32" fmla="*/ 3161 w 570134"/>
                <a:gd name="connsiteY32" fmla="*/ 60669 h 385664"/>
                <a:gd name="connsiteX33" fmla="*/ 6185 w 570134"/>
                <a:gd name="connsiteY33" fmla="*/ 57164 h 385664"/>
                <a:gd name="connsiteX34" fmla="*/ 6444 w 570134"/>
                <a:gd name="connsiteY34" fmla="*/ 62372 h 385664"/>
                <a:gd name="connsiteX35" fmla="*/ 3050 w 570134"/>
                <a:gd name="connsiteY35" fmla="*/ 97658 h 385664"/>
                <a:gd name="connsiteX36" fmla="*/ 1260 w 570134"/>
                <a:gd name="connsiteY36" fmla="*/ 150557 h 385664"/>
                <a:gd name="connsiteX37" fmla="*/ 2025 w 570134"/>
                <a:gd name="connsiteY37" fmla="*/ 168317 h 385664"/>
                <a:gd name="connsiteX38" fmla="*/ 9826 w 570134"/>
                <a:gd name="connsiteY38" fmla="*/ 232892 h 385664"/>
                <a:gd name="connsiteX39" fmla="*/ 11282 w 570134"/>
                <a:gd name="connsiteY39" fmla="*/ 237693 h 385664"/>
                <a:gd name="connsiteX40" fmla="*/ 20761 w 570134"/>
                <a:gd name="connsiteY40" fmla="*/ 258316 h 385664"/>
                <a:gd name="connsiteX41" fmla="*/ 25044 w 570134"/>
                <a:gd name="connsiteY41" fmla="*/ 262883 h 385664"/>
                <a:gd name="connsiteX42" fmla="*/ 39854 w 570134"/>
                <a:gd name="connsiteY42" fmla="*/ 285198 h 385664"/>
                <a:gd name="connsiteX43" fmla="*/ 43273 w 570134"/>
                <a:gd name="connsiteY43" fmla="*/ 298885 h 385664"/>
                <a:gd name="connsiteX44" fmla="*/ 60898 w 570134"/>
                <a:gd name="connsiteY44" fmla="*/ 318867 h 385664"/>
                <a:gd name="connsiteX45" fmla="*/ 66242 w 570134"/>
                <a:gd name="connsiteY45" fmla="*/ 323162 h 385664"/>
                <a:gd name="connsiteX46" fmla="*/ 78140 w 570134"/>
                <a:gd name="connsiteY46" fmla="*/ 339750 h 385664"/>
                <a:gd name="connsiteX47" fmla="*/ 86063 w 570134"/>
                <a:gd name="connsiteY47" fmla="*/ 348501 h 385664"/>
                <a:gd name="connsiteX48" fmla="*/ 159993 w 570134"/>
                <a:gd name="connsiteY48" fmla="*/ 374814 h 385664"/>
                <a:gd name="connsiteX49" fmla="*/ 188010 w 570134"/>
                <a:gd name="connsiteY49" fmla="*/ 378776 h 385664"/>
                <a:gd name="connsiteX50" fmla="*/ 223592 w 570134"/>
                <a:gd name="connsiteY50" fmla="*/ 379825 h 385664"/>
                <a:gd name="connsiteX51" fmla="*/ 299756 w 570134"/>
                <a:gd name="connsiteY51" fmla="*/ 373148 h 385664"/>
                <a:gd name="connsiteX52" fmla="*/ 357937 w 570134"/>
                <a:gd name="connsiteY52" fmla="*/ 361485 h 385664"/>
                <a:gd name="connsiteX53" fmla="*/ 365206 w 570134"/>
                <a:gd name="connsiteY53" fmla="*/ 353869 h 385664"/>
                <a:gd name="connsiteX54" fmla="*/ 358431 w 570134"/>
                <a:gd name="connsiteY54" fmla="*/ 323545 h 385664"/>
                <a:gd name="connsiteX55" fmla="*/ 355962 w 570134"/>
                <a:gd name="connsiteY55" fmla="*/ 320286 h 385664"/>
                <a:gd name="connsiteX56" fmla="*/ 359085 w 570134"/>
                <a:gd name="connsiteY56" fmla="*/ 311314 h 385664"/>
                <a:gd name="connsiteX57" fmla="*/ 426263 w 570134"/>
                <a:gd name="connsiteY57" fmla="*/ 285099 h 385664"/>
                <a:gd name="connsiteX58" fmla="*/ 435495 w 570134"/>
                <a:gd name="connsiteY58" fmla="*/ 280162 h 385664"/>
                <a:gd name="connsiteX59" fmla="*/ 436643 w 570134"/>
                <a:gd name="connsiteY59" fmla="*/ 279915 h 385664"/>
                <a:gd name="connsiteX60" fmla="*/ 435409 w 570134"/>
                <a:gd name="connsiteY60" fmla="*/ 280174 h 385664"/>
                <a:gd name="connsiteX61" fmla="*/ 408515 w 570134"/>
                <a:gd name="connsiteY61" fmla="*/ 292220 h 385664"/>
                <a:gd name="connsiteX62" fmla="*/ 387534 w 570134"/>
                <a:gd name="connsiteY62" fmla="*/ 299811 h 385664"/>
                <a:gd name="connsiteX63" fmla="*/ 357851 w 570134"/>
                <a:gd name="connsiteY63" fmla="*/ 309919 h 385664"/>
                <a:gd name="connsiteX64" fmla="*/ 344904 w 570134"/>
                <a:gd name="connsiteY64" fmla="*/ 311672 h 385664"/>
                <a:gd name="connsiteX65" fmla="*/ 324971 w 570134"/>
                <a:gd name="connsiteY65" fmla="*/ 312424 h 385664"/>
                <a:gd name="connsiteX66" fmla="*/ 316850 w 570134"/>
                <a:gd name="connsiteY66" fmla="*/ 312276 h 385664"/>
                <a:gd name="connsiteX67" fmla="*/ 315838 w 570134"/>
                <a:gd name="connsiteY67" fmla="*/ 311227 h 385664"/>
                <a:gd name="connsiteX68" fmla="*/ 316554 w 570134"/>
                <a:gd name="connsiteY68" fmla="*/ 309993 h 385664"/>
                <a:gd name="connsiteX69" fmla="*/ 331846 w 570134"/>
                <a:gd name="connsiteY69" fmla="*/ 307969 h 385664"/>
                <a:gd name="connsiteX70" fmla="*/ 355160 w 570134"/>
                <a:gd name="connsiteY70" fmla="*/ 302156 h 385664"/>
                <a:gd name="connsiteX71" fmla="*/ 399987 w 570134"/>
                <a:gd name="connsiteY71" fmla="*/ 286666 h 385664"/>
                <a:gd name="connsiteX72" fmla="*/ 444221 w 570134"/>
                <a:gd name="connsiteY72" fmla="*/ 267141 h 385664"/>
                <a:gd name="connsiteX73" fmla="*/ 451071 w 570134"/>
                <a:gd name="connsiteY73" fmla="*/ 262673 h 385664"/>
                <a:gd name="connsiteX74" fmla="*/ 460797 w 570134"/>
                <a:gd name="connsiteY74" fmla="*/ 256107 h 385664"/>
                <a:gd name="connsiteX75" fmla="*/ 464302 w 570134"/>
                <a:gd name="connsiteY75" fmla="*/ 253799 h 385664"/>
                <a:gd name="connsiteX76" fmla="*/ 465252 w 570134"/>
                <a:gd name="connsiteY76" fmla="*/ 253083 h 385664"/>
                <a:gd name="connsiteX77" fmla="*/ 469720 w 570134"/>
                <a:gd name="connsiteY77" fmla="*/ 249294 h 385664"/>
                <a:gd name="connsiteX78" fmla="*/ 470634 w 570134"/>
                <a:gd name="connsiteY78" fmla="*/ 248591 h 385664"/>
                <a:gd name="connsiteX79" fmla="*/ 473102 w 570134"/>
                <a:gd name="connsiteY79" fmla="*/ 246406 h 385664"/>
                <a:gd name="connsiteX80" fmla="*/ 473744 w 570134"/>
                <a:gd name="connsiteY80" fmla="*/ 245530 h 385664"/>
                <a:gd name="connsiteX81" fmla="*/ 474435 w 570134"/>
                <a:gd name="connsiteY81" fmla="*/ 244728 h 385664"/>
                <a:gd name="connsiteX82" fmla="*/ 474805 w 570134"/>
                <a:gd name="connsiteY82" fmla="*/ 244357 h 385664"/>
                <a:gd name="connsiteX83" fmla="*/ 475546 w 570134"/>
                <a:gd name="connsiteY83" fmla="*/ 243617 h 385664"/>
                <a:gd name="connsiteX84" fmla="*/ 475916 w 570134"/>
                <a:gd name="connsiteY84" fmla="*/ 243234 h 385664"/>
                <a:gd name="connsiteX85" fmla="*/ 476644 w 570134"/>
                <a:gd name="connsiteY85" fmla="*/ 242469 h 385664"/>
                <a:gd name="connsiteX86" fmla="*/ 477014 w 570134"/>
                <a:gd name="connsiteY86" fmla="*/ 242074 h 385664"/>
                <a:gd name="connsiteX87" fmla="*/ 477767 w 570134"/>
                <a:gd name="connsiteY87" fmla="*/ 241247 h 385664"/>
                <a:gd name="connsiteX88" fmla="*/ 478162 w 570134"/>
                <a:gd name="connsiteY88" fmla="*/ 240815 h 385664"/>
                <a:gd name="connsiteX89" fmla="*/ 481421 w 570134"/>
                <a:gd name="connsiteY89" fmla="*/ 237113 h 385664"/>
                <a:gd name="connsiteX90" fmla="*/ 482099 w 570134"/>
                <a:gd name="connsiteY90" fmla="*/ 236138 h 385664"/>
                <a:gd name="connsiteX91" fmla="*/ 483716 w 570134"/>
                <a:gd name="connsiteY91" fmla="*/ 233669 h 385664"/>
                <a:gd name="connsiteX92" fmla="*/ 484358 w 570134"/>
                <a:gd name="connsiteY92" fmla="*/ 232632 h 385664"/>
                <a:gd name="connsiteX93" fmla="*/ 489060 w 570134"/>
                <a:gd name="connsiteY93" fmla="*/ 221524 h 385664"/>
                <a:gd name="connsiteX94" fmla="*/ 489492 w 570134"/>
                <a:gd name="connsiteY94" fmla="*/ 220130 h 385664"/>
                <a:gd name="connsiteX95" fmla="*/ 491319 w 570134"/>
                <a:gd name="connsiteY95" fmla="*/ 208503 h 385664"/>
                <a:gd name="connsiteX96" fmla="*/ 491948 w 570134"/>
                <a:gd name="connsiteY96" fmla="*/ 182141 h 385664"/>
                <a:gd name="connsiteX97" fmla="*/ 490258 w 570134"/>
                <a:gd name="connsiteY97" fmla="*/ 152248 h 385664"/>
                <a:gd name="connsiteX98" fmla="*/ 489924 w 570134"/>
                <a:gd name="connsiteY98" fmla="*/ 150828 h 385664"/>
                <a:gd name="connsiteX99" fmla="*/ 489073 w 570134"/>
                <a:gd name="connsiteY99" fmla="*/ 146755 h 385664"/>
                <a:gd name="connsiteX100" fmla="*/ 470843 w 570134"/>
                <a:gd name="connsiteY100" fmla="*/ 106347 h 385664"/>
                <a:gd name="connsiteX101" fmla="*/ 445604 w 570134"/>
                <a:gd name="connsiteY101" fmla="*/ 75874 h 385664"/>
                <a:gd name="connsiteX102" fmla="*/ 412946 w 570134"/>
                <a:gd name="connsiteY102" fmla="*/ 46920 h 385664"/>
                <a:gd name="connsiteX103" fmla="*/ 410367 w 570134"/>
                <a:gd name="connsiteY103" fmla="*/ 43217 h 385664"/>
                <a:gd name="connsiteX104" fmla="*/ 427251 w 570134"/>
                <a:gd name="connsiteY104" fmla="*/ 47401 h 385664"/>
                <a:gd name="connsiteX105" fmla="*/ 430386 w 570134"/>
                <a:gd name="connsiteY105" fmla="*/ 51758 h 385664"/>
                <a:gd name="connsiteX106" fmla="*/ 456588 w 570134"/>
                <a:gd name="connsiteY106" fmla="*/ 76109 h 385664"/>
                <a:gd name="connsiteX107" fmla="*/ 502908 w 570134"/>
                <a:gd name="connsiteY107" fmla="*/ 51005 h 385664"/>
                <a:gd name="connsiteX108" fmla="*/ 503254 w 570134"/>
                <a:gd name="connsiteY108" fmla="*/ 49684 h 385664"/>
                <a:gd name="connsiteX109" fmla="*/ 500390 w 570134"/>
                <a:gd name="connsiteY109" fmla="*/ 31911 h 385664"/>
                <a:gd name="connsiteX110" fmla="*/ 481100 w 570134"/>
                <a:gd name="connsiteY110" fmla="*/ 3673 h 385664"/>
                <a:gd name="connsiteX111" fmla="*/ 479865 w 570134"/>
                <a:gd name="connsiteY111" fmla="*/ -1573 h 385664"/>
                <a:gd name="connsiteX112" fmla="*/ 493948 w 570134"/>
                <a:gd name="connsiteY112" fmla="*/ 18570 h 385664"/>
                <a:gd name="connsiteX113" fmla="*/ 514855 w 570134"/>
                <a:gd name="connsiteY113" fmla="*/ 47956 h 385664"/>
                <a:gd name="connsiteX114" fmla="*/ 523606 w 570134"/>
                <a:gd name="connsiteY114" fmla="*/ 61298 h 385664"/>
                <a:gd name="connsiteX115" fmla="*/ 530061 w 570134"/>
                <a:gd name="connsiteY115" fmla="*/ 71789 h 385664"/>
                <a:gd name="connsiteX116" fmla="*/ 561274 w 570134"/>
                <a:gd name="connsiteY116" fmla="*/ 137795 h 385664"/>
                <a:gd name="connsiteX117" fmla="*/ 566816 w 570134"/>
                <a:gd name="connsiteY117" fmla="*/ 194273 h 385664"/>
                <a:gd name="connsiteX118" fmla="*/ 560781 w 570134"/>
                <a:gd name="connsiteY118" fmla="*/ 226560 h 385664"/>
                <a:gd name="connsiteX119" fmla="*/ 552808 w 570134"/>
                <a:gd name="connsiteY119" fmla="*/ 256551 h 385664"/>
                <a:gd name="connsiteX120" fmla="*/ 549697 w 570134"/>
                <a:gd name="connsiteY120" fmla="*/ 265611 h 385664"/>
                <a:gd name="connsiteX121" fmla="*/ 532097 w 570134"/>
                <a:gd name="connsiteY121" fmla="*/ 299589 h 385664"/>
                <a:gd name="connsiteX122" fmla="*/ 530987 w 570134"/>
                <a:gd name="connsiteY122" fmla="*/ 299613 h 38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570134" h="385664">
                  <a:moveTo>
                    <a:pt x="530987" y="299613"/>
                  </a:moveTo>
                  <a:cubicBezTo>
                    <a:pt x="535924" y="290147"/>
                    <a:pt x="540675" y="280631"/>
                    <a:pt x="545661" y="271226"/>
                  </a:cubicBezTo>
                  <a:cubicBezTo>
                    <a:pt x="549846" y="263364"/>
                    <a:pt x="552203" y="254910"/>
                    <a:pt x="554400" y="246369"/>
                  </a:cubicBezTo>
                  <a:cubicBezTo>
                    <a:pt x="554770" y="244938"/>
                    <a:pt x="554893" y="243728"/>
                    <a:pt x="553499" y="242741"/>
                  </a:cubicBezTo>
                  <a:cubicBezTo>
                    <a:pt x="551499" y="241309"/>
                    <a:pt x="551759" y="239334"/>
                    <a:pt x="552536" y="237396"/>
                  </a:cubicBezTo>
                  <a:cubicBezTo>
                    <a:pt x="555227" y="231127"/>
                    <a:pt x="557387" y="224635"/>
                    <a:pt x="558991" y="217994"/>
                  </a:cubicBezTo>
                  <a:cubicBezTo>
                    <a:pt x="559398" y="216378"/>
                    <a:pt x="560065" y="214823"/>
                    <a:pt x="560954" y="213403"/>
                  </a:cubicBezTo>
                  <a:cubicBezTo>
                    <a:pt x="563039" y="209898"/>
                    <a:pt x="562657" y="207948"/>
                    <a:pt x="559337" y="205825"/>
                  </a:cubicBezTo>
                  <a:cubicBezTo>
                    <a:pt x="551475" y="200753"/>
                    <a:pt x="541983" y="198827"/>
                    <a:pt x="532764" y="200432"/>
                  </a:cubicBezTo>
                  <a:cubicBezTo>
                    <a:pt x="519373" y="202518"/>
                    <a:pt x="510400" y="210750"/>
                    <a:pt x="503661" y="221796"/>
                  </a:cubicBezTo>
                  <a:cubicBezTo>
                    <a:pt x="495441" y="235261"/>
                    <a:pt x="486505" y="248282"/>
                    <a:pt x="476916" y="260810"/>
                  </a:cubicBezTo>
                  <a:cubicBezTo>
                    <a:pt x="470424" y="269301"/>
                    <a:pt x="464672" y="278089"/>
                    <a:pt x="461068" y="288296"/>
                  </a:cubicBezTo>
                  <a:cubicBezTo>
                    <a:pt x="458995" y="294146"/>
                    <a:pt x="455526" y="299404"/>
                    <a:pt x="453157" y="305229"/>
                  </a:cubicBezTo>
                  <a:cubicBezTo>
                    <a:pt x="449627" y="313622"/>
                    <a:pt x="446912" y="322335"/>
                    <a:pt x="445060" y="331259"/>
                  </a:cubicBezTo>
                  <a:cubicBezTo>
                    <a:pt x="444086" y="336196"/>
                    <a:pt x="441506" y="337825"/>
                    <a:pt x="436532" y="336196"/>
                  </a:cubicBezTo>
                  <a:cubicBezTo>
                    <a:pt x="433200" y="335109"/>
                    <a:pt x="429916" y="334060"/>
                    <a:pt x="426313" y="334320"/>
                  </a:cubicBezTo>
                  <a:cubicBezTo>
                    <a:pt x="424461" y="334455"/>
                    <a:pt x="422795" y="335517"/>
                    <a:pt x="421906" y="337158"/>
                  </a:cubicBezTo>
                  <a:cubicBezTo>
                    <a:pt x="419895" y="340305"/>
                    <a:pt x="421450" y="343231"/>
                    <a:pt x="425140" y="343490"/>
                  </a:cubicBezTo>
                  <a:cubicBezTo>
                    <a:pt x="426053" y="343490"/>
                    <a:pt x="426967" y="343490"/>
                    <a:pt x="427880" y="343588"/>
                  </a:cubicBezTo>
                  <a:cubicBezTo>
                    <a:pt x="427522" y="345514"/>
                    <a:pt x="425819" y="345650"/>
                    <a:pt x="424424" y="346057"/>
                  </a:cubicBezTo>
                  <a:cubicBezTo>
                    <a:pt x="399147" y="353462"/>
                    <a:pt x="374056" y="361522"/>
                    <a:pt x="348458" y="367829"/>
                  </a:cubicBezTo>
                  <a:cubicBezTo>
                    <a:pt x="332068" y="371976"/>
                    <a:pt x="315418" y="375049"/>
                    <a:pt x="298633" y="377023"/>
                  </a:cubicBezTo>
                  <a:cubicBezTo>
                    <a:pt x="284267" y="378640"/>
                    <a:pt x="270172" y="382219"/>
                    <a:pt x="255744" y="383590"/>
                  </a:cubicBezTo>
                  <a:cubicBezTo>
                    <a:pt x="251621" y="383985"/>
                    <a:pt x="247536" y="384083"/>
                    <a:pt x="243402" y="384083"/>
                  </a:cubicBezTo>
                  <a:cubicBezTo>
                    <a:pt x="226653" y="384083"/>
                    <a:pt x="209905" y="384244"/>
                    <a:pt x="193181" y="383157"/>
                  </a:cubicBezTo>
                  <a:cubicBezTo>
                    <a:pt x="170792" y="381775"/>
                    <a:pt x="148737" y="376999"/>
                    <a:pt x="127768" y="369013"/>
                  </a:cubicBezTo>
                  <a:cubicBezTo>
                    <a:pt x="115253" y="364225"/>
                    <a:pt x="102479" y="360189"/>
                    <a:pt x="90186" y="354746"/>
                  </a:cubicBezTo>
                  <a:cubicBezTo>
                    <a:pt x="78843" y="349735"/>
                    <a:pt x="69920" y="342404"/>
                    <a:pt x="61910" y="333048"/>
                  </a:cubicBezTo>
                  <a:cubicBezTo>
                    <a:pt x="40410" y="308117"/>
                    <a:pt x="23118" y="280680"/>
                    <a:pt x="11023" y="250084"/>
                  </a:cubicBezTo>
                  <a:cubicBezTo>
                    <a:pt x="4778" y="234286"/>
                    <a:pt x="1557" y="217600"/>
                    <a:pt x="-468" y="200790"/>
                  </a:cubicBezTo>
                  <a:cubicBezTo>
                    <a:pt x="-3294" y="177339"/>
                    <a:pt x="-2874" y="153667"/>
                    <a:pt x="-2208" y="130094"/>
                  </a:cubicBezTo>
                  <a:cubicBezTo>
                    <a:pt x="-1739" y="113987"/>
                    <a:pt x="-529" y="97893"/>
                    <a:pt x="-542" y="81749"/>
                  </a:cubicBezTo>
                  <a:cubicBezTo>
                    <a:pt x="-443" y="74566"/>
                    <a:pt x="804" y="67457"/>
                    <a:pt x="3161" y="60669"/>
                  </a:cubicBezTo>
                  <a:cubicBezTo>
                    <a:pt x="3667" y="59126"/>
                    <a:pt x="4000" y="57312"/>
                    <a:pt x="6185" y="57164"/>
                  </a:cubicBezTo>
                  <a:cubicBezTo>
                    <a:pt x="7629" y="58817"/>
                    <a:pt x="6925" y="60656"/>
                    <a:pt x="6444" y="62372"/>
                  </a:cubicBezTo>
                  <a:cubicBezTo>
                    <a:pt x="3210" y="73937"/>
                    <a:pt x="3112" y="85711"/>
                    <a:pt x="3050" y="97658"/>
                  </a:cubicBezTo>
                  <a:cubicBezTo>
                    <a:pt x="2963" y="115283"/>
                    <a:pt x="2359" y="132920"/>
                    <a:pt x="1260" y="150557"/>
                  </a:cubicBezTo>
                  <a:cubicBezTo>
                    <a:pt x="865" y="156518"/>
                    <a:pt x="2359" y="162356"/>
                    <a:pt x="2025" y="168317"/>
                  </a:cubicBezTo>
                  <a:cubicBezTo>
                    <a:pt x="791" y="190299"/>
                    <a:pt x="3926" y="211774"/>
                    <a:pt x="9826" y="232892"/>
                  </a:cubicBezTo>
                  <a:cubicBezTo>
                    <a:pt x="10073" y="234558"/>
                    <a:pt x="10566" y="236174"/>
                    <a:pt x="11282" y="237693"/>
                  </a:cubicBezTo>
                  <a:cubicBezTo>
                    <a:pt x="15442" y="244061"/>
                    <a:pt x="18638" y="251010"/>
                    <a:pt x="20761" y="258316"/>
                  </a:cubicBezTo>
                  <a:cubicBezTo>
                    <a:pt x="21477" y="260377"/>
                    <a:pt x="23032" y="262031"/>
                    <a:pt x="25044" y="262883"/>
                  </a:cubicBezTo>
                  <a:cubicBezTo>
                    <a:pt x="34276" y="267487"/>
                    <a:pt x="37793" y="275966"/>
                    <a:pt x="39854" y="285198"/>
                  </a:cubicBezTo>
                  <a:cubicBezTo>
                    <a:pt x="40916" y="289777"/>
                    <a:pt x="41520" y="294417"/>
                    <a:pt x="43273" y="298885"/>
                  </a:cubicBezTo>
                  <a:cubicBezTo>
                    <a:pt x="46766" y="307722"/>
                    <a:pt x="54122" y="313005"/>
                    <a:pt x="60898" y="318867"/>
                  </a:cubicBezTo>
                  <a:cubicBezTo>
                    <a:pt x="62626" y="320361"/>
                    <a:pt x="64391" y="321829"/>
                    <a:pt x="66242" y="323162"/>
                  </a:cubicBezTo>
                  <a:cubicBezTo>
                    <a:pt x="72092" y="327359"/>
                    <a:pt x="76757" y="332295"/>
                    <a:pt x="78140" y="339750"/>
                  </a:cubicBezTo>
                  <a:cubicBezTo>
                    <a:pt x="78954" y="344144"/>
                    <a:pt x="82065" y="346637"/>
                    <a:pt x="86063" y="348501"/>
                  </a:cubicBezTo>
                  <a:cubicBezTo>
                    <a:pt x="109884" y="359448"/>
                    <a:pt x="134618" y="368248"/>
                    <a:pt x="159993" y="374814"/>
                  </a:cubicBezTo>
                  <a:cubicBezTo>
                    <a:pt x="169126" y="377283"/>
                    <a:pt x="178630" y="377690"/>
                    <a:pt x="188010" y="378776"/>
                  </a:cubicBezTo>
                  <a:cubicBezTo>
                    <a:pt x="199846" y="380146"/>
                    <a:pt x="211793" y="378875"/>
                    <a:pt x="223592" y="379825"/>
                  </a:cubicBezTo>
                  <a:cubicBezTo>
                    <a:pt x="249437" y="381923"/>
                    <a:pt x="274454" y="376604"/>
                    <a:pt x="299756" y="373148"/>
                  </a:cubicBezTo>
                  <a:cubicBezTo>
                    <a:pt x="319503" y="370457"/>
                    <a:pt x="338683" y="366064"/>
                    <a:pt x="357937" y="361485"/>
                  </a:cubicBezTo>
                  <a:cubicBezTo>
                    <a:pt x="362294" y="360448"/>
                    <a:pt x="364392" y="358053"/>
                    <a:pt x="365206" y="353869"/>
                  </a:cubicBezTo>
                  <a:cubicBezTo>
                    <a:pt x="367379" y="342762"/>
                    <a:pt x="364750" y="332740"/>
                    <a:pt x="358431" y="323545"/>
                  </a:cubicBezTo>
                  <a:cubicBezTo>
                    <a:pt x="357653" y="322409"/>
                    <a:pt x="356666" y="321434"/>
                    <a:pt x="355962" y="320286"/>
                  </a:cubicBezTo>
                  <a:cubicBezTo>
                    <a:pt x="353086" y="315806"/>
                    <a:pt x="354061" y="313005"/>
                    <a:pt x="359085" y="311314"/>
                  </a:cubicBezTo>
                  <a:cubicBezTo>
                    <a:pt x="381955" y="303834"/>
                    <a:pt x="404381" y="295084"/>
                    <a:pt x="426263" y="285099"/>
                  </a:cubicBezTo>
                  <a:cubicBezTo>
                    <a:pt x="429435" y="283630"/>
                    <a:pt x="432113" y="281236"/>
                    <a:pt x="435495" y="280162"/>
                  </a:cubicBezTo>
                  <a:cubicBezTo>
                    <a:pt x="435853" y="279977"/>
                    <a:pt x="436248" y="279891"/>
                    <a:pt x="436643" y="279915"/>
                  </a:cubicBezTo>
                  <a:cubicBezTo>
                    <a:pt x="436051" y="279076"/>
                    <a:pt x="435902" y="280372"/>
                    <a:pt x="435409" y="280174"/>
                  </a:cubicBezTo>
                  <a:cubicBezTo>
                    <a:pt x="426547" y="284457"/>
                    <a:pt x="417599" y="288530"/>
                    <a:pt x="408515" y="292220"/>
                  </a:cubicBezTo>
                  <a:cubicBezTo>
                    <a:pt x="401653" y="295010"/>
                    <a:pt x="394482" y="297157"/>
                    <a:pt x="387534" y="299811"/>
                  </a:cubicBezTo>
                  <a:cubicBezTo>
                    <a:pt x="377771" y="303600"/>
                    <a:pt x="367675" y="306377"/>
                    <a:pt x="357851" y="309919"/>
                  </a:cubicBezTo>
                  <a:cubicBezTo>
                    <a:pt x="353765" y="311635"/>
                    <a:pt x="349298" y="312239"/>
                    <a:pt x="344904" y="311672"/>
                  </a:cubicBezTo>
                  <a:cubicBezTo>
                    <a:pt x="338140" y="310437"/>
                    <a:pt x="331586" y="311548"/>
                    <a:pt x="324971" y="312424"/>
                  </a:cubicBezTo>
                  <a:cubicBezTo>
                    <a:pt x="322280" y="312968"/>
                    <a:pt x="319516" y="312918"/>
                    <a:pt x="316850" y="312276"/>
                  </a:cubicBezTo>
                  <a:cubicBezTo>
                    <a:pt x="316393" y="312079"/>
                    <a:pt x="316023" y="311696"/>
                    <a:pt x="315838" y="311227"/>
                  </a:cubicBezTo>
                  <a:cubicBezTo>
                    <a:pt x="315825" y="310709"/>
                    <a:pt x="316097" y="310240"/>
                    <a:pt x="316554" y="309993"/>
                  </a:cubicBezTo>
                  <a:cubicBezTo>
                    <a:pt x="321491" y="308216"/>
                    <a:pt x="326785" y="308092"/>
                    <a:pt x="331846" y="307969"/>
                  </a:cubicBezTo>
                  <a:cubicBezTo>
                    <a:pt x="340164" y="307747"/>
                    <a:pt x="347681" y="305007"/>
                    <a:pt x="355160" y="302156"/>
                  </a:cubicBezTo>
                  <a:cubicBezTo>
                    <a:pt x="369971" y="296515"/>
                    <a:pt x="385423" y="292875"/>
                    <a:pt x="399987" y="286666"/>
                  </a:cubicBezTo>
                  <a:cubicBezTo>
                    <a:pt x="414797" y="280347"/>
                    <a:pt x="429953" y="274731"/>
                    <a:pt x="444221" y="267141"/>
                  </a:cubicBezTo>
                  <a:cubicBezTo>
                    <a:pt x="446714" y="266006"/>
                    <a:pt x="449035" y="264500"/>
                    <a:pt x="451071" y="262673"/>
                  </a:cubicBezTo>
                  <a:cubicBezTo>
                    <a:pt x="453811" y="259810"/>
                    <a:pt x="457119" y="257576"/>
                    <a:pt x="460797" y="256107"/>
                  </a:cubicBezTo>
                  <a:cubicBezTo>
                    <a:pt x="462093" y="255564"/>
                    <a:pt x="463290" y="254774"/>
                    <a:pt x="464302" y="253799"/>
                  </a:cubicBezTo>
                  <a:cubicBezTo>
                    <a:pt x="464598" y="253540"/>
                    <a:pt x="464919" y="253305"/>
                    <a:pt x="465252" y="253083"/>
                  </a:cubicBezTo>
                  <a:cubicBezTo>
                    <a:pt x="466881" y="251997"/>
                    <a:pt x="468375" y="250726"/>
                    <a:pt x="469720" y="249294"/>
                  </a:cubicBezTo>
                  <a:cubicBezTo>
                    <a:pt x="470004" y="249035"/>
                    <a:pt x="470313" y="248801"/>
                    <a:pt x="470634" y="248591"/>
                  </a:cubicBezTo>
                  <a:cubicBezTo>
                    <a:pt x="471608" y="248060"/>
                    <a:pt x="472448" y="247307"/>
                    <a:pt x="473102" y="246406"/>
                  </a:cubicBezTo>
                  <a:cubicBezTo>
                    <a:pt x="473299" y="246098"/>
                    <a:pt x="473521" y="245814"/>
                    <a:pt x="473744" y="245530"/>
                  </a:cubicBezTo>
                  <a:cubicBezTo>
                    <a:pt x="473954" y="245246"/>
                    <a:pt x="474188" y="244974"/>
                    <a:pt x="474435" y="244728"/>
                  </a:cubicBezTo>
                  <a:lnTo>
                    <a:pt x="474805" y="244357"/>
                  </a:lnTo>
                  <a:cubicBezTo>
                    <a:pt x="475040" y="244098"/>
                    <a:pt x="475286" y="243851"/>
                    <a:pt x="475546" y="243617"/>
                  </a:cubicBezTo>
                  <a:cubicBezTo>
                    <a:pt x="475657" y="243481"/>
                    <a:pt x="475793" y="243370"/>
                    <a:pt x="475916" y="243234"/>
                  </a:cubicBezTo>
                  <a:cubicBezTo>
                    <a:pt x="476039" y="243098"/>
                    <a:pt x="476397" y="242728"/>
                    <a:pt x="476644" y="242469"/>
                  </a:cubicBezTo>
                  <a:lnTo>
                    <a:pt x="477014" y="242074"/>
                  </a:lnTo>
                  <a:cubicBezTo>
                    <a:pt x="477249" y="241790"/>
                    <a:pt x="477508" y="241519"/>
                    <a:pt x="477767" y="241247"/>
                  </a:cubicBezTo>
                  <a:cubicBezTo>
                    <a:pt x="478027" y="240976"/>
                    <a:pt x="478039" y="240963"/>
                    <a:pt x="478162" y="240815"/>
                  </a:cubicBezTo>
                  <a:cubicBezTo>
                    <a:pt x="479372" y="239692"/>
                    <a:pt x="480458" y="238446"/>
                    <a:pt x="481421" y="237113"/>
                  </a:cubicBezTo>
                  <a:cubicBezTo>
                    <a:pt x="481630" y="236779"/>
                    <a:pt x="481852" y="236446"/>
                    <a:pt x="482099" y="236138"/>
                  </a:cubicBezTo>
                  <a:cubicBezTo>
                    <a:pt x="482704" y="235360"/>
                    <a:pt x="483247" y="234533"/>
                    <a:pt x="483716" y="233669"/>
                  </a:cubicBezTo>
                  <a:cubicBezTo>
                    <a:pt x="483901" y="233311"/>
                    <a:pt x="484123" y="232966"/>
                    <a:pt x="484358" y="232632"/>
                  </a:cubicBezTo>
                  <a:cubicBezTo>
                    <a:pt x="486580" y="229251"/>
                    <a:pt x="488172" y="225486"/>
                    <a:pt x="489060" y="221524"/>
                  </a:cubicBezTo>
                  <a:cubicBezTo>
                    <a:pt x="489208" y="221055"/>
                    <a:pt x="489369" y="220599"/>
                    <a:pt x="489492" y="220130"/>
                  </a:cubicBezTo>
                  <a:cubicBezTo>
                    <a:pt x="490739" y="216378"/>
                    <a:pt x="491356" y="212453"/>
                    <a:pt x="491319" y="208503"/>
                  </a:cubicBezTo>
                  <a:cubicBezTo>
                    <a:pt x="491319" y="199716"/>
                    <a:pt x="491603" y="190928"/>
                    <a:pt x="491948" y="182141"/>
                  </a:cubicBezTo>
                  <a:cubicBezTo>
                    <a:pt x="492343" y="172267"/>
                    <a:pt x="491146" y="162196"/>
                    <a:pt x="490258" y="152248"/>
                  </a:cubicBezTo>
                  <a:cubicBezTo>
                    <a:pt x="490171" y="151779"/>
                    <a:pt x="490060" y="151297"/>
                    <a:pt x="489924" y="150828"/>
                  </a:cubicBezTo>
                  <a:cubicBezTo>
                    <a:pt x="489715" y="149458"/>
                    <a:pt x="489431" y="148101"/>
                    <a:pt x="489073" y="146755"/>
                  </a:cubicBezTo>
                  <a:cubicBezTo>
                    <a:pt x="485827" y="132179"/>
                    <a:pt x="479618" y="118430"/>
                    <a:pt x="470843" y="106347"/>
                  </a:cubicBezTo>
                  <a:cubicBezTo>
                    <a:pt x="463142" y="95597"/>
                    <a:pt x="455107" y="84983"/>
                    <a:pt x="445604" y="75874"/>
                  </a:cubicBezTo>
                  <a:cubicBezTo>
                    <a:pt x="435113" y="65828"/>
                    <a:pt x="425375" y="54893"/>
                    <a:pt x="412946" y="46920"/>
                  </a:cubicBezTo>
                  <a:cubicBezTo>
                    <a:pt x="411712" y="46142"/>
                    <a:pt x="409675" y="45574"/>
                    <a:pt x="410367" y="43217"/>
                  </a:cubicBezTo>
                  <a:cubicBezTo>
                    <a:pt x="416217" y="43488"/>
                    <a:pt x="421956" y="44908"/>
                    <a:pt x="427251" y="47401"/>
                  </a:cubicBezTo>
                  <a:cubicBezTo>
                    <a:pt x="428929" y="48141"/>
                    <a:pt x="429608" y="50067"/>
                    <a:pt x="430386" y="51758"/>
                  </a:cubicBezTo>
                  <a:cubicBezTo>
                    <a:pt x="435828" y="63409"/>
                    <a:pt x="444295" y="71900"/>
                    <a:pt x="456588" y="76109"/>
                  </a:cubicBezTo>
                  <a:cubicBezTo>
                    <a:pt x="475237" y="82477"/>
                    <a:pt x="497317" y="69864"/>
                    <a:pt x="502908" y="51005"/>
                  </a:cubicBezTo>
                  <a:cubicBezTo>
                    <a:pt x="503032" y="50573"/>
                    <a:pt x="503106" y="50116"/>
                    <a:pt x="503254" y="49684"/>
                  </a:cubicBezTo>
                  <a:cubicBezTo>
                    <a:pt x="505500" y="43242"/>
                    <a:pt x="504957" y="37638"/>
                    <a:pt x="500390" y="31911"/>
                  </a:cubicBezTo>
                  <a:cubicBezTo>
                    <a:pt x="493281" y="23013"/>
                    <a:pt x="487357" y="13201"/>
                    <a:pt x="481100" y="3673"/>
                  </a:cubicBezTo>
                  <a:cubicBezTo>
                    <a:pt x="480112" y="2167"/>
                    <a:pt x="478212" y="649"/>
                    <a:pt x="479865" y="-1573"/>
                  </a:cubicBezTo>
                  <a:cubicBezTo>
                    <a:pt x="485296" y="4598"/>
                    <a:pt x="489295" y="11831"/>
                    <a:pt x="493948" y="18570"/>
                  </a:cubicBezTo>
                  <a:cubicBezTo>
                    <a:pt x="500761" y="28443"/>
                    <a:pt x="507524" y="38428"/>
                    <a:pt x="514855" y="47956"/>
                  </a:cubicBezTo>
                  <a:cubicBezTo>
                    <a:pt x="518163" y="52140"/>
                    <a:pt x="521088" y="56608"/>
                    <a:pt x="523606" y="61298"/>
                  </a:cubicBezTo>
                  <a:cubicBezTo>
                    <a:pt x="525470" y="64964"/>
                    <a:pt x="527617" y="68481"/>
                    <a:pt x="530061" y="71789"/>
                  </a:cubicBezTo>
                  <a:cubicBezTo>
                    <a:pt x="545081" y="91611"/>
                    <a:pt x="554906" y="113876"/>
                    <a:pt x="561274" y="137795"/>
                  </a:cubicBezTo>
                  <a:cubicBezTo>
                    <a:pt x="566211" y="156308"/>
                    <a:pt x="568680" y="175105"/>
                    <a:pt x="566816" y="194273"/>
                  </a:cubicBezTo>
                  <a:cubicBezTo>
                    <a:pt x="565767" y="205208"/>
                    <a:pt x="563188" y="215884"/>
                    <a:pt x="560781" y="226560"/>
                  </a:cubicBezTo>
                  <a:cubicBezTo>
                    <a:pt x="558497" y="236643"/>
                    <a:pt x="555560" y="246579"/>
                    <a:pt x="552808" y="256551"/>
                  </a:cubicBezTo>
                  <a:cubicBezTo>
                    <a:pt x="552018" y="259649"/>
                    <a:pt x="550981" y="262686"/>
                    <a:pt x="549697" y="265611"/>
                  </a:cubicBezTo>
                  <a:cubicBezTo>
                    <a:pt x="544341" y="277188"/>
                    <a:pt x="538528" y="288542"/>
                    <a:pt x="532097" y="299589"/>
                  </a:cubicBezTo>
                  <a:cubicBezTo>
                    <a:pt x="531715" y="300169"/>
                    <a:pt x="531332" y="300132"/>
                    <a:pt x="530987" y="299613"/>
                  </a:cubicBezTo>
                  <a:close/>
                </a:path>
              </a:pathLst>
            </a:custGeom>
            <a:solidFill>
              <a:srgbClr val="020202"/>
            </a:solidFill>
            <a:ln w="1231" cap="flat">
              <a:noFill/>
              <a:prstDash val="solid"/>
              <a:miter/>
            </a:ln>
          </p:spPr>
          <p:txBody>
            <a:bodyPr rtlCol="0" anchor="ctr"/>
            <a:lstStyle/>
            <a:p>
              <a:endParaRPr lang="es-CO"/>
            </a:p>
          </p:txBody>
        </p:sp>
        <p:sp>
          <p:nvSpPr>
            <p:cNvPr id="605" name="Freeform: Shape 604">
              <a:extLst>
                <a:ext uri="{FF2B5EF4-FFF2-40B4-BE49-F238E27FC236}">
                  <a16:creationId xmlns:a16="http://schemas.microsoft.com/office/drawing/2014/main" id="{D8588274-13EB-F958-2790-98C9D947B0C5}"/>
                </a:ext>
              </a:extLst>
            </p:cNvPr>
            <p:cNvSpPr/>
            <p:nvPr/>
          </p:nvSpPr>
          <p:spPr>
            <a:xfrm>
              <a:off x="-1447915" y="7383328"/>
              <a:ext cx="598047" cy="275866"/>
            </a:xfrm>
            <a:custGeom>
              <a:avLst/>
              <a:gdLst>
                <a:gd name="connsiteX0" fmla="*/ -2697 w 598047"/>
                <a:gd name="connsiteY0" fmla="*/ -1556 h 275866"/>
                <a:gd name="connsiteX1" fmla="*/ 2770 w 598047"/>
                <a:gd name="connsiteY1" fmla="*/ 505 h 275866"/>
                <a:gd name="connsiteX2" fmla="*/ 23814 w 598047"/>
                <a:gd name="connsiteY2" fmla="*/ 10268 h 275866"/>
                <a:gd name="connsiteX3" fmla="*/ 50880 w 598047"/>
                <a:gd name="connsiteY3" fmla="*/ 17994 h 275866"/>
                <a:gd name="connsiteX4" fmla="*/ 71158 w 598047"/>
                <a:gd name="connsiteY4" fmla="*/ 20289 h 275866"/>
                <a:gd name="connsiteX5" fmla="*/ 89770 w 598047"/>
                <a:gd name="connsiteY5" fmla="*/ 21240 h 275866"/>
                <a:gd name="connsiteX6" fmla="*/ 109518 w 598047"/>
                <a:gd name="connsiteY6" fmla="*/ 38260 h 275866"/>
                <a:gd name="connsiteX7" fmla="*/ 111900 w 598047"/>
                <a:gd name="connsiteY7" fmla="*/ 50269 h 275866"/>
                <a:gd name="connsiteX8" fmla="*/ 116837 w 598047"/>
                <a:gd name="connsiteY8" fmla="*/ 56563 h 275866"/>
                <a:gd name="connsiteX9" fmla="*/ 142928 w 598047"/>
                <a:gd name="connsiteY9" fmla="*/ 55465 h 275866"/>
                <a:gd name="connsiteX10" fmla="*/ 145804 w 598047"/>
                <a:gd name="connsiteY10" fmla="*/ 54058 h 275866"/>
                <a:gd name="connsiteX11" fmla="*/ 149284 w 598047"/>
                <a:gd name="connsiteY11" fmla="*/ 56255 h 275866"/>
                <a:gd name="connsiteX12" fmla="*/ 154122 w 598047"/>
                <a:gd name="connsiteY12" fmla="*/ 92195 h 275866"/>
                <a:gd name="connsiteX13" fmla="*/ 159417 w 598047"/>
                <a:gd name="connsiteY13" fmla="*/ 112880 h 275866"/>
                <a:gd name="connsiteX14" fmla="*/ 168563 w 598047"/>
                <a:gd name="connsiteY14" fmla="*/ 143366 h 275866"/>
                <a:gd name="connsiteX15" fmla="*/ 188310 w 598047"/>
                <a:gd name="connsiteY15" fmla="*/ 176937 h 275866"/>
                <a:gd name="connsiteX16" fmla="*/ 195987 w 598047"/>
                <a:gd name="connsiteY16" fmla="*/ 185329 h 275866"/>
                <a:gd name="connsiteX17" fmla="*/ 197493 w 598047"/>
                <a:gd name="connsiteY17" fmla="*/ 190686 h 275866"/>
                <a:gd name="connsiteX18" fmla="*/ 200714 w 598047"/>
                <a:gd name="connsiteY18" fmla="*/ 204620 h 275866"/>
                <a:gd name="connsiteX19" fmla="*/ 204750 w 598047"/>
                <a:gd name="connsiteY19" fmla="*/ 211667 h 275866"/>
                <a:gd name="connsiteX20" fmla="*/ 219030 w 598047"/>
                <a:gd name="connsiteY20" fmla="*/ 219159 h 275866"/>
                <a:gd name="connsiteX21" fmla="*/ 241431 w 598047"/>
                <a:gd name="connsiteY21" fmla="*/ 225071 h 275866"/>
                <a:gd name="connsiteX22" fmla="*/ 261623 w 598047"/>
                <a:gd name="connsiteY22" fmla="*/ 227922 h 275866"/>
                <a:gd name="connsiteX23" fmla="*/ 289862 w 598047"/>
                <a:gd name="connsiteY23" fmla="*/ 228700 h 275866"/>
                <a:gd name="connsiteX24" fmla="*/ 311571 w 598047"/>
                <a:gd name="connsiteY24" fmla="*/ 227033 h 275866"/>
                <a:gd name="connsiteX25" fmla="*/ 318496 w 598047"/>
                <a:gd name="connsiteY25" fmla="*/ 227033 h 275866"/>
                <a:gd name="connsiteX26" fmla="*/ 317261 w 598047"/>
                <a:gd name="connsiteY26" fmla="*/ 231847 h 275866"/>
                <a:gd name="connsiteX27" fmla="*/ 320150 w 598047"/>
                <a:gd name="connsiteY27" fmla="*/ 267639 h 275866"/>
                <a:gd name="connsiteX28" fmla="*/ 325975 w 598047"/>
                <a:gd name="connsiteY28" fmla="*/ 268738 h 275866"/>
                <a:gd name="connsiteX29" fmla="*/ 335330 w 598047"/>
                <a:gd name="connsiteY29" fmla="*/ 267022 h 275866"/>
                <a:gd name="connsiteX30" fmla="*/ 362483 w 598047"/>
                <a:gd name="connsiteY30" fmla="*/ 261678 h 275866"/>
                <a:gd name="connsiteX31" fmla="*/ 388402 w 598047"/>
                <a:gd name="connsiteY31" fmla="*/ 251804 h 275866"/>
                <a:gd name="connsiteX32" fmla="*/ 393474 w 598047"/>
                <a:gd name="connsiteY32" fmla="*/ 246176 h 275866"/>
                <a:gd name="connsiteX33" fmla="*/ 399510 w 598047"/>
                <a:gd name="connsiteY33" fmla="*/ 241326 h 275866"/>
                <a:gd name="connsiteX34" fmla="*/ 406261 w 598047"/>
                <a:gd name="connsiteY34" fmla="*/ 234167 h 275866"/>
                <a:gd name="connsiteX35" fmla="*/ 423540 w 598047"/>
                <a:gd name="connsiteY35" fmla="*/ 213099 h 275866"/>
                <a:gd name="connsiteX36" fmla="*/ 430118 w 598047"/>
                <a:gd name="connsiteY36" fmla="*/ 201658 h 275866"/>
                <a:gd name="connsiteX37" fmla="*/ 435574 w 598047"/>
                <a:gd name="connsiteY37" fmla="*/ 192895 h 275866"/>
                <a:gd name="connsiteX38" fmla="*/ 438906 w 598047"/>
                <a:gd name="connsiteY38" fmla="*/ 184749 h 275866"/>
                <a:gd name="connsiteX39" fmla="*/ 442497 w 598047"/>
                <a:gd name="connsiteY39" fmla="*/ 175134 h 275866"/>
                <a:gd name="connsiteX40" fmla="*/ 445398 w 598047"/>
                <a:gd name="connsiteY40" fmla="*/ 166285 h 275866"/>
                <a:gd name="connsiteX41" fmla="*/ 448014 w 598047"/>
                <a:gd name="connsiteY41" fmla="*/ 156745 h 275866"/>
                <a:gd name="connsiteX42" fmla="*/ 449792 w 598047"/>
                <a:gd name="connsiteY42" fmla="*/ 148031 h 275866"/>
                <a:gd name="connsiteX43" fmla="*/ 451569 w 598047"/>
                <a:gd name="connsiteY43" fmla="*/ 136504 h 275866"/>
                <a:gd name="connsiteX44" fmla="*/ 452260 w 598047"/>
                <a:gd name="connsiteY44" fmla="*/ 128592 h 275866"/>
                <a:gd name="connsiteX45" fmla="*/ 451878 w 598047"/>
                <a:gd name="connsiteY45" fmla="*/ 126358 h 275866"/>
                <a:gd name="connsiteX46" fmla="*/ 453519 w 598047"/>
                <a:gd name="connsiteY46" fmla="*/ 100797 h 275866"/>
                <a:gd name="connsiteX47" fmla="*/ 453334 w 598047"/>
                <a:gd name="connsiteY47" fmla="*/ 93182 h 275866"/>
                <a:gd name="connsiteX48" fmla="*/ 452828 w 598047"/>
                <a:gd name="connsiteY48" fmla="*/ 90973 h 275866"/>
                <a:gd name="connsiteX49" fmla="*/ 451865 w 598047"/>
                <a:gd name="connsiteY49" fmla="*/ 66104 h 275866"/>
                <a:gd name="connsiteX50" fmla="*/ 450310 w 598047"/>
                <a:gd name="connsiteY50" fmla="*/ 46208 h 275866"/>
                <a:gd name="connsiteX51" fmla="*/ 451371 w 598047"/>
                <a:gd name="connsiteY51" fmla="*/ 31755 h 275866"/>
                <a:gd name="connsiteX52" fmla="*/ 459036 w 598047"/>
                <a:gd name="connsiteY52" fmla="*/ 24757 h 275866"/>
                <a:gd name="connsiteX53" fmla="*/ 474957 w 598047"/>
                <a:gd name="connsiteY53" fmla="*/ 23708 h 275866"/>
                <a:gd name="connsiteX54" fmla="*/ 478524 w 598047"/>
                <a:gd name="connsiteY54" fmla="*/ 24362 h 275866"/>
                <a:gd name="connsiteX55" fmla="*/ 493878 w 598047"/>
                <a:gd name="connsiteY55" fmla="*/ 25115 h 275866"/>
                <a:gd name="connsiteX56" fmla="*/ 507775 w 598047"/>
                <a:gd name="connsiteY56" fmla="*/ 29484 h 275866"/>
                <a:gd name="connsiteX57" fmla="*/ 510515 w 598047"/>
                <a:gd name="connsiteY57" fmla="*/ 31311 h 275866"/>
                <a:gd name="connsiteX58" fmla="*/ 511429 w 598047"/>
                <a:gd name="connsiteY58" fmla="*/ 32225 h 275866"/>
                <a:gd name="connsiteX59" fmla="*/ 513206 w 598047"/>
                <a:gd name="connsiteY59" fmla="*/ 32225 h 275866"/>
                <a:gd name="connsiteX60" fmla="*/ 512490 w 598047"/>
                <a:gd name="connsiteY60" fmla="*/ 37618 h 275866"/>
                <a:gd name="connsiteX61" fmla="*/ 512613 w 598047"/>
                <a:gd name="connsiteY61" fmla="*/ 46344 h 275866"/>
                <a:gd name="connsiteX62" fmla="*/ 514057 w 598047"/>
                <a:gd name="connsiteY62" fmla="*/ 51404 h 275866"/>
                <a:gd name="connsiteX63" fmla="*/ 513638 w 598047"/>
                <a:gd name="connsiteY63" fmla="*/ 53231 h 275866"/>
                <a:gd name="connsiteX64" fmla="*/ 513638 w 598047"/>
                <a:gd name="connsiteY64" fmla="*/ 54983 h 275866"/>
                <a:gd name="connsiteX65" fmla="*/ 514094 w 598047"/>
                <a:gd name="connsiteY65" fmla="*/ 56748 h 275866"/>
                <a:gd name="connsiteX66" fmla="*/ 513280 w 598047"/>
                <a:gd name="connsiteY66" fmla="*/ 63611 h 275866"/>
                <a:gd name="connsiteX67" fmla="*/ 512749 w 598047"/>
                <a:gd name="connsiteY67" fmla="*/ 65351 h 275866"/>
                <a:gd name="connsiteX68" fmla="*/ 512835 w 598047"/>
                <a:gd name="connsiteY68" fmla="*/ 67177 h 275866"/>
                <a:gd name="connsiteX69" fmla="*/ 513329 w 598047"/>
                <a:gd name="connsiteY69" fmla="*/ 69103 h 275866"/>
                <a:gd name="connsiteX70" fmla="*/ 513329 w 598047"/>
                <a:gd name="connsiteY70" fmla="*/ 87900 h 275866"/>
                <a:gd name="connsiteX71" fmla="*/ 512848 w 598047"/>
                <a:gd name="connsiteY71" fmla="*/ 89862 h 275866"/>
                <a:gd name="connsiteX72" fmla="*/ 512700 w 598047"/>
                <a:gd name="connsiteY72" fmla="*/ 92960 h 275866"/>
                <a:gd name="connsiteX73" fmla="*/ 513317 w 598047"/>
                <a:gd name="connsiteY73" fmla="*/ 94762 h 275866"/>
                <a:gd name="connsiteX74" fmla="*/ 514033 w 598047"/>
                <a:gd name="connsiteY74" fmla="*/ 100674 h 275866"/>
                <a:gd name="connsiteX75" fmla="*/ 513749 w 598047"/>
                <a:gd name="connsiteY75" fmla="*/ 102711 h 275866"/>
                <a:gd name="connsiteX76" fmla="*/ 515551 w 598047"/>
                <a:gd name="connsiteY76" fmla="*/ 118755 h 275866"/>
                <a:gd name="connsiteX77" fmla="*/ 515933 w 598047"/>
                <a:gd name="connsiteY77" fmla="*/ 119990 h 275866"/>
                <a:gd name="connsiteX78" fmla="*/ 516242 w 598047"/>
                <a:gd name="connsiteY78" fmla="*/ 120582 h 275866"/>
                <a:gd name="connsiteX79" fmla="*/ 516958 w 598047"/>
                <a:gd name="connsiteY79" fmla="*/ 121693 h 275866"/>
                <a:gd name="connsiteX80" fmla="*/ 518994 w 598047"/>
                <a:gd name="connsiteY80" fmla="*/ 129407 h 275866"/>
                <a:gd name="connsiteX81" fmla="*/ 520154 w 598047"/>
                <a:gd name="connsiteY81" fmla="*/ 135096 h 275866"/>
                <a:gd name="connsiteX82" fmla="*/ 520796 w 598047"/>
                <a:gd name="connsiteY82" fmla="*/ 136158 h 275866"/>
                <a:gd name="connsiteX83" fmla="*/ 521129 w 598047"/>
                <a:gd name="connsiteY83" fmla="*/ 136664 h 275866"/>
                <a:gd name="connsiteX84" fmla="*/ 521845 w 598047"/>
                <a:gd name="connsiteY84" fmla="*/ 137627 h 275866"/>
                <a:gd name="connsiteX85" fmla="*/ 523154 w 598047"/>
                <a:gd name="connsiteY85" fmla="*/ 139601 h 275866"/>
                <a:gd name="connsiteX86" fmla="*/ 523906 w 598047"/>
                <a:gd name="connsiteY86" fmla="*/ 141181 h 275866"/>
                <a:gd name="connsiteX87" fmla="*/ 524474 w 598047"/>
                <a:gd name="connsiteY87" fmla="*/ 143415 h 275866"/>
                <a:gd name="connsiteX88" fmla="*/ 524968 w 598047"/>
                <a:gd name="connsiteY88" fmla="*/ 145118 h 275866"/>
                <a:gd name="connsiteX89" fmla="*/ 526573 w 598047"/>
                <a:gd name="connsiteY89" fmla="*/ 150401 h 275866"/>
                <a:gd name="connsiteX90" fmla="*/ 527399 w 598047"/>
                <a:gd name="connsiteY90" fmla="*/ 151289 h 275866"/>
                <a:gd name="connsiteX91" fmla="*/ 527831 w 598047"/>
                <a:gd name="connsiteY91" fmla="*/ 151734 h 275866"/>
                <a:gd name="connsiteX92" fmla="*/ 528683 w 598047"/>
                <a:gd name="connsiteY92" fmla="*/ 152622 h 275866"/>
                <a:gd name="connsiteX93" fmla="*/ 532534 w 598047"/>
                <a:gd name="connsiteY93" fmla="*/ 160842 h 275866"/>
                <a:gd name="connsiteX94" fmla="*/ 532892 w 598047"/>
                <a:gd name="connsiteY94" fmla="*/ 161867 h 275866"/>
                <a:gd name="connsiteX95" fmla="*/ 533151 w 598047"/>
                <a:gd name="connsiteY95" fmla="*/ 162311 h 275866"/>
                <a:gd name="connsiteX96" fmla="*/ 533891 w 598047"/>
                <a:gd name="connsiteY96" fmla="*/ 163052 h 275866"/>
                <a:gd name="connsiteX97" fmla="*/ 535558 w 598047"/>
                <a:gd name="connsiteY97" fmla="*/ 164286 h 275866"/>
                <a:gd name="connsiteX98" fmla="*/ 536372 w 598047"/>
                <a:gd name="connsiteY98" fmla="*/ 165026 h 275866"/>
                <a:gd name="connsiteX99" fmla="*/ 536780 w 598047"/>
                <a:gd name="connsiteY99" fmla="*/ 165409 h 275866"/>
                <a:gd name="connsiteX100" fmla="*/ 537594 w 598047"/>
                <a:gd name="connsiteY100" fmla="*/ 166211 h 275866"/>
                <a:gd name="connsiteX101" fmla="*/ 538014 w 598047"/>
                <a:gd name="connsiteY101" fmla="*/ 166618 h 275866"/>
                <a:gd name="connsiteX102" fmla="*/ 538791 w 598047"/>
                <a:gd name="connsiteY102" fmla="*/ 167507 h 275866"/>
                <a:gd name="connsiteX103" fmla="*/ 541445 w 598047"/>
                <a:gd name="connsiteY103" fmla="*/ 172901 h 275866"/>
                <a:gd name="connsiteX104" fmla="*/ 542679 w 598047"/>
                <a:gd name="connsiteY104" fmla="*/ 174135 h 275866"/>
                <a:gd name="connsiteX105" fmla="*/ 548591 w 598047"/>
                <a:gd name="connsiteY105" fmla="*/ 178504 h 275866"/>
                <a:gd name="connsiteX106" fmla="*/ 549665 w 598047"/>
                <a:gd name="connsiteY106" fmla="*/ 179973 h 275866"/>
                <a:gd name="connsiteX107" fmla="*/ 552343 w 598047"/>
                <a:gd name="connsiteY107" fmla="*/ 183897 h 275866"/>
                <a:gd name="connsiteX108" fmla="*/ 553577 w 598047"/>
                <a:gd name="connsiteY108" fmla="*/ 185045 h 275866"/>
                <a:gd name="connsiteX109" fmla="*/ 557206 w 598047"/>
                <a:gd name="connsiteY109" fmla="*/ 186798 h 275866"/>
                <a:gd name="connsiteX110" fmla="*/ 558637 w 598047"/>
                <a:gd name="connsiteY110" fmla="*/ 187760 h 275866"/>
                <a:gd name="connsiteX111" fmla="*/ 561464 w 598047"/>
                <a:gd name="connsiteY111" fmla="*/ 190574 h 275866"/>
                <a:gd name="connsiteX112" fmla="*/ 562451 w 598047"/>
                <a:gd name="connsiteY112" fmla="*/ 191920 h 275866"/>
                <a:gd name="connsiteX113" fmla="*/ 564167 w 598047"/>
                <a:gd name="connsiteY113" fmla="*/ 193981 h 275866"/>
                <a:gd name="connsiteX114" fmla="*/ 565487 w 598047"/>
                <a:gd name="connsiteY114" fmla="*/ 194722 h 275866"/>
                <a:gd name="connsiteX115" fmla="*/ 568684 w 598047"/>
                <a:gd name="connsiteY115" fmla="*/ 195166 h 275866"/>
                <a:gd name="connsiteX116" fmla="*/ 570214 w 598047"/>
                <a:gd name="connsiteY116" fmla="*/ 195857 h 275866"/>
                <a:gd name="connsiteX117" fmla="*/ 572053 w 598047"/>
                <a:gd name="connsiteY117" fmla="*/ 197091 h 275866"/>
                <a:gd name="connsiteX118" fmla="*/ 573287 w 598047"/>
                <a:gd name="connsiteY118" fmla="*/ 198214 h 275866"/>
                <a:gd name="connsiteX119" fmla="*/ 574793 w 598047"/>
                <a:gd name="connsiteY119" fmla="*/ 199634 h 275866"/>
                <a:gd name="connsiteX120" fmla="*/ 576126 w 598047"/>
                <a:gd name="connsiteY120" fmla="*/ 200263 h 275866"/>
                <a:gd name="connsiteX121" fmla="*/ 578076 w 598047"/>
                <a:gd name="connsiteY121" fmla="*/ 200707 h 275866"/>
                <a:gd name="connsiteX122" fmla="*/ 579520 w 598047"/>
                <a:gd name="connsiteY122" fmla="*/ 201201 h 275866"/>
                <a:gd name="connsiteX123" fmla="*/ 580964 w 598047"/>
                <a:gd name="connsiteY123" fmla="*/ 201670 h 275866"/>
                <a:gd name="connsiteX124" fmla="*/ 582433 w 598047"/>
                <a:gd name="connsiteY124" fmla="*/ 202065 h 275866"/>
                <a:gd name="connsiteX125" fmla="*/ 583470 w 598047"/>
                <a:gd name="connsiteY125" fmla="*/ 202139 h 275866"/>
                <a:gd name="connsiteX126" fmla="*/ 585580 w 598047"/>
                <a:gd name="connsiteY126" fmla="*/ 202226 h 275866"/>
                <a:gd name="connsiteX127" fmla="*/ 587456 w 598047"/>
                <a:gd name="connsiteY127" fmla="*/ 203040 h 275866"/>
                <a:gd name="connsiteX128" fmla="*/ 588382 w 598047"/>
                <a:gd name="connsiteY128" fmla="*/ 203509 h 275866"/>
                <a:gd name="connsiteX129" fmla="*/ 589246 w 598047"/>
                <a:gd name="connsiteY129" fmla="*/ 203015 h 275866"/>
                <a:gd name="connsiteX130" fmla="*/ 590764 w 598047"/>
                <a:gd name="connsiteY130" fmla="*/ 202435 h 275866"/>
                <a:gd name="connsiteX131" fmla="*/ 593171 w 598047"/>
                <a:gd name="connsiteY131" fmla="*/ 202682 h 275866"/>
                <a:gd name="connsiteX132" fmla="*/ 594788 w 598047"/>
                <a:gd name="connsiteY132" fmla="*/ 203842 h 275866"/>
                <a:gd name="connsiteX133" fmla="*/ 594726 w 598047"/>
                <a:gd name="connsiteY133" fmla="*/ 207051 h 275866"/>
                <a:gd name="connsiteX134" fmla="*/ 548307 w 598047"/>
                <a:gd name="connsiteY134" fmla="*/ 189970 h 275866"/>
                <a:gd name="connsiteX135" fmla="*/ 540507 w 598047"/>
                <a:gd name="connsiteY135" fmla="*/ 183071 h 275866"/>
                <a:gd name="connsiteX136" fmla="*/ 523228 w 598047"/>
                <a:gd name="connsiteY136" fmla="*/ 159287 h 275866"/>
                <a:gd name="connsiteX137" fmla="*/ 508861 w 598047"/>
                <a:gd name="connsiteY137" fmla="*/ 113769 h 275866"/>
                <a:gd name="connsiteX138" fmla="*/ 504406 w 598047"/>
                <a:gd name="connsiteY138" fmla="*/ 80334 h 275866"/>
                <a:gd name="connsiteX139" fmla="*/ 506455 w 598047"/>
                <a:gd name="connsiteY139" fmla="*/ 44764 h 275866"/>
                <a:gd name="connsiteX140" fmla="*/ 507282 w 598047"/>
                <a:gd name="connsiteY140" fmla="*/ 34298 h 275866"/>
                <a:gd name="connsiteX141" fmla="*/ 504603 w 598047"/>
                <a:gd name="connsiteY141" fmla="*/ 31052 h 275866"/>
                <a:gd name="connsiteX142" fmla="*/ 494569 w 598047"/>
                <a:gd name="connsiteY142" fmla="*/ 30682 h 275866"/>
                <a:gd name="connsiteX143" fmla="*/ 485016 w 598047"/>
                <a:gd name="connsiteY143" fmla="*/ 30114 h 275866"/>
                <a:gd name="connsiteX144" fmla="*/ 468614 w 598047"/>
                <a:gd name="connsiteY144" fmla="*/ 29497 h 275866"/>
                <a:gd name="connsiteX145" fmla="*/ 464380 w 598047"/>
                <a:gd name="connsiteY145" fmla="*/ 29855 h 275866"/>
                <a:gd name="connsiteX146" fmla="*/ 461184 w 598047"/>
                <a:gd name="connsiteY146" fmla="*/ 29768 h 275866"/>
                <a:gd name="connsiteX147" fmla="*/ 460714 w 598047"/>
                <a:gd name="connsiteY147" fmla="*/ 29892 h 275866"/>
                <a:gd name="connsiteX148" fmla="*/ 459838 w 598047"/>
                <a:gd name="connsiteY148" fmla="*/ 30200 h 275866"/>
                <a:gd name="connsiteX149" fmla="*/ 459085 w 598047"/>
                <a:gd name="connsiteY149" fmla="*/ 30682 h 275866"/>
                <a:gd name="connsiteX150" fmla="*/ 458814 w 598047"/>
                <a:gd name="connsiteY150" fmla="*/ 31039 h 275866"/>
                <a:gd name="connsiteX151" fmla="*/ 458468 w 598047"/>
                <a:gd name="connsiteY151" fmla="*/ 32434 h 275866"/>
                <a:gd name="connsiteX152" fmla="*/ 458468 w 598047"/>
                <a:gd name="connsiteY152" fmla="*/ 34088 h 275866"/>
                <a:gd name="connsiteX153" fmla="*/ 458468 w 598047"/>
                <a:gd name="connsiteY153" fmla="*/ 37791 h 275866"/>
                <a:gd name="connsiteX154" fmla="*/ 458468 w 598047"/>
                <a:gd name="connsiteY154" fmla="*/ 41074 h 275866"/>
                <a:gd name="connsiteX155" fmla="*/ 458974 w 598047"/>
                <a:gd name="connsiteY155" fmla="*/ 47677 h 275866"/>
                <a:gd name="connsiteX156" fmla="*/ 459283 w 598047"/>
                <a:gd name="connsiteY156" fmla="*/ 48985 h 275866"/>
                <a:gd name="connsiteX157" fmla="*/ 459394 w 598047"/>
                <a:gd name="connsiteY157" fmla="*/ 51700 h 275866"/>
                <a:gd name="connsiteX158" fmla="*/ 460172 w 598047"/>
                <a:gd name="connsiteY158" fmla="*/ 57871 h 275866"/>
                <a:gd name="connsiteX159" fmla="*/ 460270 w 598047"/>
                <a:gd name="connsiteY159" fmla="*/ 59328 h 275866"/>
                <a:gd name="connsiteX160" fmla="*/ 461159 w 598047"/>
                <a:gd name="connsiteY160" fmla="*/ 67733 h 275866"/>
                <a:gd name="connsiteX161" fmla="*/ 463109 w 598047"/>
                <a:gd name="connsiteY161" fmla="*/ 104019 h 275866"/>
                <a:gd name="connsiteX162" fmla="*/ 460381 w 598047"/>
                <a:gd name="connsiteY162" fmla="*/ 133751 h 275866"/>
                <a:gd name="connsiteX163" fmla="*/ 459480 w 598047"/>
                <a:gd name="connsiteY163" fmla="*/ 138219 h 275866"/>
                <a:gd name="connsiteX164" fmla="*/ 443040 w 598047"/>
                <a:gd name="connsiteY164" fmla="*/ 196227 h 275866"/>
                <a:gd name="connsiteX165" fmla="*/ 436203 w 598047"/>
                <a:gd name="connsiteY165" fmla="*/ 209520 h 275866"/>
                <a:gd name="connsiteX166" fmla="*/ 435438 w 598047"/>
                <a:gd name="connsiteY166" fmla="*/ 210655 h 275866"/>
                <a:gd name="connsiteX167" fmla="*/ 362804 w 598047"/>
                <a:gd name="connsiteY167" fmla="*/ 262690 h 275866"/>
                <a:gd name="connsiteX168" fmla="*/ 287072 w 598047"/>
                <a:gd name="connsiteY168" fmla="*/ 274292 h 275866"/>
                <a:gd name="connsiteX169" fmla="*/ 207638 w 598047"/>
                <a:gd name="connsiteY169" fmla="*/ 262098 h 275866"/>
                <a:gd name="connsiteX170" fmla="*/ 205910 w 598047"/>
                <a:gd name="connsiteY170" fmla="*/ 261505 h 275866"/>
                <a:gd name="connsiteX171" fmla="*/ 160565 w 598047"/>
                <a:gd name="connsiteY171" fmla="*/ 237438 h 275866"/>
                <a:gd name="connsiteX172" fmla="*/ 155628 w 598047"/>
                <a:gd name="connsiteY172" fmla="*/ 233340 h 275866"/>
                <a:gd name="connsiteX173" fmla="*/ 127377 w 598047"/>
                <a:gd name="connsiteY173" fmla="*/ 194277 h 275866"/>
                <a:gd name="connsiteX174" fmla="*/ 124736 w 598047"/>
                <a:gd name="connsiteY174" fmla="*/ 188958 h 275866"/>
                <a:gd name="connsiteX175" fmla="*/ 124538 w 598047"/>
                <a:gd name="connsiteY175" fmla="*/ 185107 h 275866"/>
                <a:gd name="connsiteX176" fmla="*/ 125044 w 598047"/>
                <a:gd name="connsiteY176" fmla="*/ 179775 h 275866"/>
                <a:gd name="connsiteX177" fmla="*/ 119367 w 598047"/>
                <a:gd name="connsiteY177" fmla="*/ 135899 h 275866"/>
                <a:gd name="connsiteX178" fmla="*/ 114085 w 598047"/>
                <a:gd name="connsiteY178" fmla="*/ 76286 h 275866"/>
                <a:gd name="connsiteX179" fmla="*/ 109296 w 598047"/>
                <a:gd name="connsiteY179" fmla="*/ 42382 h 275866"/>
                <a:gd name="connsiteX180" fmla="*/ 85944 w 598047"/>
                <a:gd name="connsiteY180" fmla="*/ 22018 h 275866"/>
                <a:gd name="connsiteX181" fmla="*/ 70442 w 598047"/>
                <a:gd name="connsiteY181" fmla="*/ 21536 h 275866"/>
                <a:gd name="connsiteX182" fmla="*/ 38920 w 598047"/>
                <a:gd name="connsiteY182" fmla="*/ 16599 h 275866"/>
                <a:gd name="connsiteX183" fmla="*/ -970 w 598047"/>
                <a:gd name="connsiteY183" fmla="*/ -186 h 275866"/>
                <a:gd name="connsiteX184" fmla="*/ -2697 w 598047"/>
                <a:gd name="connsiteY184" fmla="*/ -1556 h 275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598047" h="275866">
                  <a:moveTo>
                    <a:pt x="-2697" y="-1556"/>
                  </a:moveTo>
                  <a:cubicBezTo>
                    <a:pt x="-550" y="-1729"/>
                    <a:pt x="1129" y="-532"/>
                    <a:pt x="2770" y="505"/>
                  </a:cubicBezTo>
                  <a:cubicBezTo>
                    <a:pt x="9373" y="4652"/>
                    <a:pt x="16581" y="7441"/>
                    <a:pt x="23814" y="10268"/>
                  </a:cubicBezTo>
                  <a:cubicBezTo>
                    <a:pt x="32552" y="13736"/>
                    <a:pt x="41623" y="16328"/>
                    <a:pt x="50880" y="17994"/>
                  </a:cubicBezTo>
                  <a:cubicBezTo>
                    <a:pt x="57582" y="19166"/>
                    <a:pt x="64247" y="20734"/>
                    <a:pt x="71158" y="20289"/>
                  </a:cubicBezTo>
                  <a:cubicBezTo>
                    <a:pt x="77379" y="19944"/>
                    <a:pt x="83624" y="20265"/>
                    <a:pt x="89770" y="21240"/>
                  </a:cubicBezTo>
                  <a:cubicBezTo>
                    <a:pt x="97830" y="22474"/>
                    <a:pt x="107358" y="27966"/>
                    <a:pt x="109518" y="38260"/>
                  </a:cubicBezTo>
                  <a:cubicBezTo>
                    <a:pt x="110370" y="42246"/>
                    <a:pt x="111641" y="46159"/>
                    <a:pt x="111900" y="50269"/>
                  </a:cubicBezTo>
                  <a:cubicBezTo>
                    <a:pt x="111961" y="53231"/>
                    <a:pt x="113973" y="55798"/>
                    <a:pt x="116837" y="56563"/>
                  </a:cubicBezTo>
                  <a:cubicBezTo>
                    <a:pt x="125698" y="59698"/>
                    <a:pt x="134400" y="59587"/>
                    <a:pt x="142928" y="55465"/>
                  </a:cubicBezTo>
                  <a:cubicBezTo>
                    <a:pt x="143891" y="54996"/>
                    <a:pt x="144816" y="54465"/>
                    <a:pt x="145804" y="54058"/>
                  </a:cubicBezTo>
                  <a:cubicBezTo>
                    <a:pt x="148272" y="53021"/>
                    <a:pt x="149198" y="53502"/>
                    <a:pt x="149284" y="56255"/>
                  </a:cubicBezTo>
                  <a:cubicBezTo>
                    <a:pt x="149667" y="68399"/>
                    <a:pt x="152209" y="80260"/>
                    <a:pt x="154122" y="92195"/>
                  </a:cubicBezTo>
                  <a:cubicBezTo>
                    <a:pt x="155246" y="99193"/>
                    <a:pt x="157627" y="105993"/>
                    <a:pt x="159417" y="112880"/>
                  </a:cubicBezTo>
                  <a:cubicBezTo>
                    <a:pt x="162083" y="123162"/>
                    <a:pt x="164428" y="133529"/>
                    <a:pt x="168563" y="143366"/>
                  </a:cubicBezTo>
                  <a:cubicBezTo>
                    <a:pt x="173623" y="155449"/>
                    <a:pt x="179671" y="166927"/>
                    <a:pt x="188310" y="176937"/>
                  </a:cubicBezTo>
                  <a:cubicBezTo>
                    <a:pt x="190779" y="179812"/>
                    <a:pt x="193247" y="182700"/>
                    <a:pt x="195987" y="185329"/>
                  </a:cubicBezTo>
                  <a:cubicBezTo>
                    <a:pt x="197567" y="186613"/>
                    <a:pt x="198172" y="188760"/>
                    <a:pt x="197493" y="190686"/>
                  </a:cubicBezTo>
                  <a:cubicBezTo>
                    <a:pt x="195753" y="196005"/>
                    <a:pt x="197184" y="200633"/>
                    <a:pt x="200714" y="204620"/>
                  </a:cubicBezTo>
                  <a:cubicBezTo>
                    <a:pt x="202578" y="206718"/>
                    <a:pt x="202973" y="209483"/>
                    <a:pt x="204750" y="211667"/>
                  </a:cubicBezTo>
                  <a:cubicBezTo>
                    <a:pt x="208527" y="216308"/>
                    <a:pt x="213821" y="217666"/>
                    <a:pt x="219030" y="219159"/>
                  </a:cubicBezTo>
                  <a:cubicBezTo>
                    <a:pt x="226435" y="221294"/>
                    <a:pt x="233840" y="223565"/>
                    <a:pt x="241431" y="225071"/>
                  </a:cubicBezTo>
                  <a:cubicBezTo>
                    <a:pt x="248120" y="226404"/>
                    <a:pt x="254896" y="226959"/>
                    <a:pt x="261623" y="227922"/>
                  </a:cubicBezTo>
                  <a:cubicBezTo>
                    <a:pt x="271040" y="229255"/>
                    <a:pt x="280457" y="228440"/>
                    <a:pt x="289862" y="228700"/>
                  </a:cubicBezTo>
                  <a:cubicBezTo>
                    <a:pt x="297131" y="228761"/>
                    <a:pt x="304401" y="228193"/>
                    <a:pt x="311571" y="227033"/>
                  </a:cubicBezTo>
                  <a:cubicBezTo>
                    <a:pt x="313880" y="226873"/>
                    <a:pt x="316188" y="226873"/>
                    <a:pt x="318496" y="227033"/>
                  </a:cubicBezTo>
                  <a:cubicBezTo>
                    <a:pt x="318866" y="228971"/>
                    <a:pt x="317792" y="230440"/>
                    <a:pt x="317261" y="231847"/>
                  </a:cubicBezTo>
                  <a:cubicBezTo>
                    <a:pt x="312362" y="243535"/>
                    <a:pt x="313435" y="256889"/>
                    <a:pt x="320150" y="267639"/>
                  </a:cubicBezTo>
                  <a:cubicBezTo>
                    <a:pt x="321655" y="269935"/>
                    <a:pt x="324012" y="269120"/>
                    <a:pt x="325975" y="268738"/>
                  </a:cubicBezTo>
                  <a:cubicBezTo>
                    <a:pt x="329085" y="268133"/>
                    <a:pt x="332257" y="267701"/>
                    <a:pt x="335330" y="267022"/>
                  </a:cubicBezTo>
                  <a:cubicBezTo>
                    <a:pt x="344352" y="265035"/>
                    <a:pt x="353560" y="264060"/>
                    <a:pt x="362483" y="261678"/>
                  </a:cubicBezTo>
                  <a:cubicBezTo>
                    <a:pt x="371493" y="259444"/>
                    <a:pt x="380194" y="256136"/>
                    <a:pt x="388402" y="251804"/>
                  </a:cubicBezTo>
                  <a:cubicBezTo>
                    <a:pt x="390611" y="250570"/>
                    <a:pt x="393832" y="249866"/>
                    <a:pt x="393474" y="246176"/>
                  </a:cubicBezTo>
                  <a:cubicBezTo>
                    <a:pt x="395227" y="244263"/>
                    <a:pt x="397263" y="242634"/>
                    <a:pt x="399510" y="241326"/>
                  </a:cubicBezTo>
                  <a:cubicBezTo>
                    <a:pt x="402398" y="239462"/>
                    <a:pt x="404002" y="236463"/>
                    <a:pt x="406261" y="234167"/>
                  </a:cubicBezTo>
                  <a:cubicBezTo>
                    <a:pt x="412716" y="227650"/>
                    <a:pt x="417998" y="220319"/>
                    <a:pt x="423540" y="213099"/>
                  </a:cubicBezTo>
                  <a:cubicBezTo>
                    <a:pt x="426305" y="209495"/>
                    <a:pt x="429871" y="206829"/>
                    <a:pt x="430118" y="201658"/>
                  </a:cubicBezTo>
                  <a:cubicBezTo>
                    <a:pt x="430303" y="198054"/>
                    <a:pt x="433216" y="195487"/>
                    <a:pt x="435574" y="192895"/>
                  </a:cubicBezTo>
                  <a:cubicBezTo>
                    <a:pt x="437931" y="190303"/>
                    <a:pt x="439140" y="188045"/>
                    <a:pt x="438906" y="184749"/>
                  </a:cubicBezTo>
                  <a:cubicBezTo>
                    <a:pt x="438634" y="181046"/>
                    <a:pt x="440263" y="177936"/>
                    <a:pt x="442497" y="175134"/>
                  </a:cubicBezTo>
                  <a:cubicBezTo>
                    <a:pt x="444620" y="172703"/>
                    <a:pt x="445669" y="169507"/>
                    <a:pt x="445398" y="166285"/>
                  </a:cubicBezTo>
                  <a:cubicBezTo>
                    <a:pt x="445188" y="162903"/>
                    <a:pt x="446114" y="159546"/>
                    <a:pt x="448014" y="156745"/>
                  </a:cubicBezTo>
                  <a:cubicBezTo>
                    <a:pt x="449730" y="154190"/>
                    <a:pt x="450372" y="151055"/>
                    <a:pt x="449792" y="148031"/>
                  </a:cubicBezTo>
                  <a:cubicBezTo>
                    <a:pt x="449026" y="144094"/>
                    <a:pt x="449656" y="140021"/>
                    <a:pt x="451569" y="136504"/>
                  </a:cubicBezTo>
                  <a:cubicBezTo>
                    <a:pt x="452964" y="134097"/>
                    <a:pt x="453223" y="131196"/>
                    <a:pt x="452260" y="128592"/>
                  </a:cubicBezTo>
                  <a:cubicBezTo>
                    <a:pt x="451927" y="127901"/>
                    <a:pt x="451791" y="127123"/>
                    <a:pt x="451878" y="126358"/>
                  </a:cubicBezTo>
                  <a:cubicBezTo>
                    <a:pt x="454210" y="117941"/>
                    <a:pt x="452396" y="109277"/>
                    <a:pt x="453519" y="100797"/>
                  </a:cubicBezTo>
                  <a:cubicBezTo>
                    <a:pt x="453865" y="98193"/>
                    <a:pt x="454371" y="95713"/>
                    <a:pt x="453334" y="93182"/>
                  </a:cubicBezTo>
                  <a:cubicBezTo>
                    <a:pt x="452988" y="92504"/>
                    <a:pt x="452816" y="91738"/>
                    <a:pt x="452828" y="90973"/>
                  </a:cubicBezTo>
                  <a:cubicBezTo>
                    <a:pt x="453815" y="82642"/>
                    <a:pt x="452100" y="74398"/>
                    <a:pt x="451865" y="66104"/>
                  </a:cubicBezTo>
                  <a:cubicBezTo>
                    <a:pt x="451692" y="59451"/>
                    <a:pt x="451174" y="52811"/>
                    <a:pt x="450310" y="46208"/>
                  </a:cubicBezTo>
                  <a:cubicBezTo>
                    <a:pt x="449779" y="41370"/>
                    <a:pt x="450150" y="36470"/>
                    <a:pt x="451371" y="31755"/>
                  </a:cubicBezTo>
                  <a:cubicBezTo>
                    <a:pt x="452223" y="28053"/>
                    <a:pt x="455272" y="25263"/>
                    <a:pt x="459036" y="24757"/>
                  </a:cubicBezTo>
                  <a:cubicBezTo>
                    <a:pt x="464282" y="23795"/>
                    <a:pt x="469626" y="23437"/>
                    <a:pt x="474957" y="23708"/>
                  </a:cubicBezTo>
                  <a:cubicBezTo>
                    <a:pt x="476179" y="23671"/>
                    <a:pt x="477389" y="23894"/>
                    <a:pt x="478524" y="24362"/>
                  </a:cubicBezTo>
                  <a:cubicBezTo>
                    <a:pt x="483276" y="26868"/>
                    <a:pt x="488904" y="27139"/>
                    <a:pt x="493878" y="25115"/>
                  </a:cubicBezTo>
                  <a:cubicBezTo>
                    <a:pt x="499271" y="23165"/>
                    <a:pt x="503999" y="25251"/>
                    <a:pt x="507775" y="29484"/>
                  </a:cubicBezTo>
                  <a:cubicBezTo>
                    <a:pt x="508405" y="30509"/>
                    <a:pt x="509553" y="30719"/>
                    <a:pt x="510515" y="31311"/>
                  </a:cubicBezTo>
                  <a:cubicBezTo>
                    <a:pt x="510774" y="31657"/>
                    <a:pt x="511145" y="31891"/>
                    <a:pt x="511429" y="32225"/>
                  </a:cubicBezTo>
                  <a:lnTo>
                    <a:pt x="513206" y="32225"/>
                  </a:lnTo>
                  <a:cubicBezTo>
                    <a:pt x="514637" y="34236"/>
                    <a:pt x="513539" y="35989"/>
                    <a:pt x="512490" y="37618"/>
                  </a:cubicBezTo>
                  <a:cubicBezTo>
                    <a:pt x="510589" y="40605"/>
                    <a:pt x="510330" y="43419"/>
                    <a:pt x="512613" y="46344"/>
                  </a:cubicBezTo>
                  <a:cubicBezTo>
                    <a:pt x="513786" y="47751"/>
                    <a:pt x="514304" y="49590"/>
                    <a:pt x="514057" y="51404"/>
                  </a:cubicBezTo>
                  <a:cubicBezTo>
                    <a:pt x="513946" y="52021"/>
                    <a:pt x="513811" y="52626"/>
                    <a:pt x="513638" y="53231"/>
                  </a:cubicBezTo>
                  <a:cubicBezTo>
                    <a:pt x="513551" y="53811"/>
                    <a:pt x="513551" y="54403"/>
                    <a:pt x="513638" y="54983"/>
                  </a:cubicBezTo>
                  <a:cubicBezTo>
                    <a:pt x="513786" y="55576"/>
                    <a:pt x="513959" y="56156"/>
                    <a:pt x="514094" y="56748"/>
                  </a:cubicBezTo>
                  <a:cubicBezTo>
                    <a:pt x="514477" y="59069"/>
                    <a:pt x="514193" y="61451"/>
                    <a:pt x="513280" y="63611"/>
                  </a:cubicBezTo>
                  <a:cubicBezTo>
                    <a:pt x="513070" y="64178"/>
                    <a:pt x="512885" y="64758"/>
                    <a:pt x="512749" y="65351"/>
                  </a:cubicBezTo>
                  <a:cubicBezTo>
                    <a:pt x="512688" y="65956"/>
                    <a:pt x="512712" y="66573"/>
                    <a:pt x="512835" y="67177"/>
                  </a:cubicBezTo>
                  <a:cubicBezTo>
                    <a:pt x="513008" y="67819"/>
                    <a:pt x="513193" y="68412"/>
                    <a:pt x="513329" y="69103"/>
                  </a:cubicBezTo>
                  <a:cubicBezTo>
                    <a:pt x="513588" y="75373"/>
                    <a:pt x="513033" y="81642"/>
                    <a:pt x="513329" y="87900"/>
                  </a:cubicBezTo>
                  <a:cubicBezTo>
                    <a:pt x="513206" y="88566"/>
                    <a:pt x="513021" y="89221"/>
                    <a:pt x="512848" y="89862"/>
                  </a:cubicBezTo>
                  <a:cubicBezTo>
                    <a:pt x="512589" y="90874"/>
                    <a:pt x="512527" y="91923"/>
                    <a:pt x="512700" y="92960"/>
                  </a:cubicBezTo>
                  <a:cubicBezTo>
                    <a:pt x="512860" y="93577"/>
                    <a:pt x="513070" y="94182"/>
                    <a:pt x="513317" y="94762"/>
                  </a:cubicBezTo>
                  <a:cubicBezTo>
                    <a:pt x="514206" y="96601"/>
                    <a:pt x="514465" y="98675"/>
                    <a:pt x="514033" y="100674"/>
                  </a:cubicBezTo>
                  <a:cubicBezTo>
                    <a:pt x="513922" y="101353"/>
                    <a:pt x="513798" y="102032"/>
                    <a:pt x="513749" y="102711"/>
                  </a:cubicBezTo>
                  <a:cubicBezTo>
                    <a:pt x="515032" y="107956"/>
                    <a:pt x="515637" y="113350"/>
                    <a:pt x="515551" y="118755"/>
                  </a:cubicBezTo>
                  <a:cubicBezTo>
                    <a:pt x="515674" y="119187"/>
                    <a:pt x="515785" y="119607"/>
                    <a:pt x="515933" y="119990"/>
                  </a:cubicBezTo>
                  <a:cubicBezTo>
                    <a:pt x="516045" y="120187"/>
                    <a:pt x="516131" y="120385"/>
                    <a:pt x="516242" y="120582"/>
                  </a:cubicBezTo>
                  <a:cubicBezTo>
                    <a:pt x="516353" y="120780"/>
                    <a:pt x="516723" y="121323"/>
                    <a:pt x="516958" y="121693"/>
                  </a:cubicBezTo>
                  <a:cubicBezTo>
                    <a:pt x="518513" y="123951"/>
                    <a:pt x="519229" y="126679"/>
                    <a:pt x="518994" y="129407"/>
                  </a:cubicBezTo>
                  <a:cubicBezTo>
                    <a:pt x="518859" y="131369"/>
                    <a:pt x="519253" y="133344"/>
                    <a:pt x="520154" y="135096"/>
                  </a:cubicBezTo>
                  <a:cubicBezTo>
                    <a:pt x="520377" y="135442"/>
                    <a:pt x="520586" y="135812"/>
                    <a:pt x="520796" y="136158"/>
                  </a:cubicBezTo>
                  <a:lnTo>
                    <a:pt x="521129" y="136664"/>
                  </a:lnTo>
                  <a:cubicBezTo>
                    <a:pt x="521389" y="136972"/>
                    <a:pt x="521611" y="137306"/>
                    <a:pt x="521845" y="137627"/>
                  </a:cubicBezTo>
                  <a:cubicBezTo>
                    <a:pt x="522327" y="138256"/>
                    <a:pt x="522759" y="138910"/>
                    <a:pt x="523154" y="139601"/>
                  </a:cubicBezTo>
                  <a:cubicBezTo>
                    <a:pt x="523450" y="140107"/>
                    <a:pt x="523709" y="140638"/>
                    <a:pt x="523906" y="141181"/>
                  </a:cubicBezTo>
                  <a:cubicBezTo>
                    <a:pt x="524166" y="141909"/>
                    <a:pt x="524289" y="142675"/>
                    <a:pt x="524474" y="143415"/>
                  </a:cubicBezTo>
                  <a:cubicBezTo>
                    <a:pt x="524659" y="144156"/>
                    <a:pt x="524807" y="144550"/>
                    <a:pt x="524968" y="145118"/>
                  </a:cubicBezTo>
                  <a:cubicBezTo>
                    <a:pt x="525375" y="146933"/>
                    <a:pt x="525190" y="148907"/>
                    <a:pt x="526573" y="150401"/>
                  </a:cubicBezTo>
                  <a:lnTo>
                    <a:pt x="527399" y="151289"/>
                  </a:lnTo>
                  <a:lnTo>
                    <a:pt x="527831" y="151734"/>
                  </a:lnTo>
                  <a:cubicBezTo>
                    <a:pt x="528128" y="152017"/>
                    <a:pt x="528411" y="152314"/>
                    <a:pt x="528683" y="152622"/>
                  </a:cubicBezTo>
                  <a:cubicBezTo>
                    <a:pt x="530707" y="154955"/>
                    <a:pt x="532040" y="157794"/>
                    <a:pt x="532534" y="160842"/>
                  </a:cubicBezTo>
                  <a:cubicBezTo>
                    <a:pt x="532657" y="161188"/>
                    <a:pt x="532756" y="161533"/>
                    <a:pt x="532892" y="161867"/>
                  </a:cubicBezTo>
                  <a:lnTo>
                    <a:pt x="533151" y="162311"/>
                  </a:lnTo>
                  <a:cubicBezTo>
                    <a:pt x="533385" y="162570"/>
                    <a:pt x="533632" y="162817"/>
                    <a:pt x="533891" y="163052"/>
                  </a:cubicBezTo>
                  <a:cubicBezTo>
                    <a:pt x="534447" y="163471"/>
                    <a:pt x="535027" y="163878"/>
                    <a:pt x="535558" y="164286"/>
                  </a:cubicBezTo>
                  <a:cubicBezTo>
                    <a:pt x="535842" y="164520"/>
                    <a:pt x="536113" y="164767"/>
                    <a:pt x="536372" y="165026"/>
                  </a:cubicBezTo>
                  <a:lnTo>
                    <a:pt x="536780" y="165409"/>
                  </a:lnTo>
                  <a:cubicBezTo>
                    <a:pt x="537063" y="165668"/>
                    <a:pt x="537323" y="165939"/>
                    <a:pt x="537594" y="166211"/>
                  </a:cubicBezTo>
                  <a:cubicBezTo>
                    <a:pt x="537865" y="166482"/>
                    <a:pt x="537865" y="166482"/>
                    <a:pt x="538014" y="166618"/>
                  </a:cubicBezTo>
                  <a:cubicBezTo>
                    <a:pt x="538285" y="166902"/>
                    <a:pt x="538544" y="167198"/>
                    <a:pt x="538791" y="167507"/>
                  </a:cubicBezTo>
                  <a:cubicBezTo>
                    <a:pt x="540087" y="169112"/>
                    <a:pt x="540581" y="171098"/>
                    <a:pt x="541445" y="172901"/>
                  </a:cubicBezTo>
                  <a:cubicBezTo>
                    <a:pt x="541778" y="173382"/>
                    <a:pt x="542198" y="173802"/>
                    <a:pt x="542679" y="174135"/>
                  </a:cubicBezTo>
                  <a:cubicBezTo>
                    <a:pt x="544802" y="175369"/>
                    <a:pt x="547209" y="176245"/>
                    <a:pt x="548591" y="178504"/>
                  </a:cubicBezTo>
                  <a:cubicBezTo>
                    <a:pt x="548949" y="178985"/>
                    <a:pt x="549294" y="179491"/>
                    <a:pt x="549665" y="179973"/>
                  </a:cubicBezTo>
                  <a:cubicBezTo>
                    <a:pt x="550689" y="181195"/>
                    <a:pt x="551578" y="182503"/>
                    <a:pt x="552343" y="183897"/>
                  </a:cubicBezTo>
                  <a:cubicBezTo>
                    <a:pt x="552676" y="184354"/>
                    <a:pt x="553096" y="184749"/>
                    <a:pt x="553577" y="185045"/>
                  </a:cubicBezTo>
                  <a:cubicBezTo>
                    <a:pt x="554824" y="185551"/>
                    <a:pt x="556033" y="186144"/>
                    <a:pt x="557206" y="186798"/>
                  </a:cubicBezTo>
                  <a:lnTo>
                    <a:pt x="558637" y="187760"/>
                  </a:lnTo>
                  <a:cubicBezTo>
                    <a:pt x="559785" y="188464"/>
                    <a:pt x="560748" y="189427"/>
                    <a:pt x="561464" y="190574"/>
                  </a:cubicBezTo>
                  <a:cubicBezTo>
                    <a:pt x="561785" y="191031"/>
                    <a:pt x="562106" y="191488"/>
                    <a:pt x="562451" y="191920"/>
                  </a:cubicBezTo>
                  <a:cubicBezTo>
                    <a:pt x="563031" y="192599"/>
                    <a:pt x="563587" y="193314"/>
                    <a:pt x="564167" y="193981"/>
                  </a:cubicBezTo>
                  <a:cubicBezTo>
                    <a:pt x="564549" y="194326"/>
                    <a:pt x="564994" y="194573"/>
                    <a:pt x="565487" y="194722"/>
                  </a:cubicBezTo>
                  <a:cubicBezTo>
                    <a:pt x="566561" y="194808"/>
                    <a:pt x="567623" y="194956"/>
                    <a:pt x="568684" y="195166"/>
                  </a:cubicBezTo>
                  <a:cubicBezTo>
                    <a:pt x="569215" y="195351"/>
                    <a:pt x="569733" y="195573"/>
                    <a:pt x="570214" y="195857"/>
                  </a:cubicBezTo>
                  <a:cubicBezTo>
                    <a:pt x="570868" y="196203"/>
                    <a:pt x="571486" y="196622"/>
                    <a:pt x="572053" y="197091"/>
                  </a:cubicBezTo>
                  <a:cubicBezTo>
                    <a:pt x="572485" y="197437"/>
                    <a:pt x="572893" y="197819"/>
                    <a:pt x="573287" y="198214"/>
                  </a:cubicBezTo>
                  <a:cubicBezTo>
                    <a:pt x="573794" y="198696"/>
                    <a:pt x="574263" y="199202"/>
                    <a:pt x="574793" y="199634"/>
                  </a:cubicBezTo>
                  <a:cubicBezTo>
                    <a:pt x="575201" y="199918"/>
                    <a:pt x="575645" y="200127"/>
                    <a:pt x="576126" y="200263"/>
                  </a:cubicBezTo>
                  <a:cubicBezTo>
                    <a:pt x="576780" y="200399"/>
                    <a:pt x="577447" y="200510"/>
                    <a:pt x="578076" y="200707"/>
                  </a:cubicBezTo>
                  <a:cubicBezTo>
                    <a:pt x="578706" y="200905"/>
                    <a:pt x="579039" y="201053"/>
                    <a:pt x="579520" y="201201"/>
                  </a:cubicBezTo>
                  <a:cubicBezTo>
                    <a:pt x="580014" y="201337"/>
                    <a:pt x="580495" y="201485"/>
                    <a:pt x="580964" y="201670"/>
                  </a:cubicBezTo>
                  <a:cubicBezTo>
                    <a:pt x="581446" y="201843"/>
                    <a:pt x="581939" y="201966"/>
                    <a:pt x="582433" y="202065"/>
                  </a:cubicBezTo>
                  <a:lnTo>
                    <a:pt x="583470" y="202139"/>
                  </a:lnTo>
                  <a:cubicBezTo>
                    <a:pt x="584173" y="202139"/>
                    <a:pt x="584877" y="202139"/>
                    <a:pt x="585580" y="202226"/>
                  </a:cubicBezTo>
                  <a:cubicBezTo>
                    <a:pt x="586284" y="202275"/>
                    <a:pt x="586950" y="202559"/>
                    <a:pt x="587456" y="203040"/>
                  </a:cubicBezTo>
                  <a:cubicBezTo>
                    <a:pt x="587765" y="203200"/>
                    <a:pt x="587703" y="204028"/>
                    <a:pt x="588382" y="203509"/>
                  </a:cubicBezTo>
                  <a:cubicBezTo>
                    <a:pt x="588653" y="203324"/>
                    <a:pt x="588950" y="203164"/>
                    <a:pt x="589246" y="203015"/>
                  </a:cubicBezTo>
                  <a:cubicBezTo>
                    <a:pt x="589727" y="202756"/>
                    <a:pt x="590233" y="202559"/>
                    <a:pt x="590764" y="202435"/>
                  </a:cubicBezTo>
                  <a:cubicBezTo>
                    <a:pt x="591579" y="202287"/>
                    <a:pt x="592406" y="202374"/>
                    <a:pt x="593171" y="202682"/>
                  </a:cubicBezTo>
                  <a:cubicBezTo>
                    <a:pt x="593776" y="202954"/>
                    <a:pt x="594331" y="203349"/>
                    <a:pt x="594788" y="203842"/>
                  </a:cubicBezTo>
                  <a:cubicBezTo>
                    <a:pt x="595565" y="204780"/>
                    <a:pt x="595528" y="206138"/>
                    <a:pt x="594726" y="207051"/>
                  </a:cubicBezTo>
                  <a:cubicBezTo>
                    <a:pt x="577447" y="206323"/>
                    <a:pt x="560884" y="203620"/>
                    <a:pt x="548307" y="189970"/>
                  </a:cubicBezTo>
                  <a:cubicBezTo>
                    <a:pt x="545950" y="187427"/>
                    <a:pt x="542827" y="185687"/>
                    <a:pt x="540507" y="183071"/>
                  </a:cubicBezTo>
                  <a:cubicBezTo>
                    <a:pt x="534225" y="175529"/>
                    <a:pt x="527658" y="168186"/>
                    <a:pt x="523228" y="159287"/>
                  </a:cubicBezTo>
                  <a:cubicBezTo>
                    <a:pt x="516328" y="144859"/>
                    <a:pt x="511503" y="129542"/>
                    <a:pt x="508861" y="113769"/>
                  </a:cubicBezTo>
                  <a:cubicBezTo>
                    <a:pt x="507134" y="102661"/>
                    <a:pt x="504554" y="91640"/>
                    <a:pt x="504406" y="80334"/>
                  </a:cubicBezTo>
                  <a:cubicBezTo>
                    <a:pt x="504258" y="68436"/>
                    <a:pt x="505554" y="56612"/>
                    <a:pt x="506455" y="44764"/>
                  </a:cubicBezTo>
                  <a:cubicBezTo>
                    <a:pt x="506714" y="41284"/>
                    <a:pt x="506886" y="37779"/>
                    <a:pt x="507282" y="34298"/>
                  </a:cubicBezTo>
                  <a:cubicBezTo>
                    <a:pt x="507528" y="32126"/>
                    <a:pt x="506701" y="31138"/>
                    <a:pt x="504603" y="31052"/>
                  </a:cubicBezTo>
                  <a:cubicBezTo>
                    <a:pt x="501259" y="30916"/>
                    <a:pt x="497914" y="30645"/>
                    <a:pt x="494569" y="30682"/>
                  </a:cubicBezTo>
                  <a:cubicBezTo>
                    <a:pt x="491373" y="30805"/>
                    <a:pt x="488176" y="30608"/>
                    <a:pt x="485016" y="30114"/>
                  </a:cubicBezTo>
                  <a:cubicBezTo>
                    <a:pt x="479573" y="29065"/>
                    <a:pt x="474094" y="29521"/>
                    <a:pt x="468614" y="29497"/>
                  </a:cubicBezTo>
                  <a:cubicBezTo>
                    <a:pt x="467256" y="30163"/>
                    <a:pt x="465787" y="29719"/>
                    <a:pt x="464380" y="29855"/>
                  </a:cubicBezTo>
                  <a:cubicBezTo>
                    <a:pt x="463306" y="29916"/>
                    <a:pt x="462257" y="29349"/>
                    <a:pt x="461184" y="29768"/>
                  </a:cubicBezTo>
                  <a:lnTo>
                    <a:pt x="460714" y="29892"/>
                  </a:lnTo>
                  <a:lnTo>
                    <a:pt x="459838" y="30200"/>
                  </a:lnTo>
                  <a:cubicBezTo>
                    <a:pt x="459567" y="30336"/>
                    <a:pt x="459320" y="30496"/>
                    <a:pt x="459085" y="30682"/>
                  </a:cubicBezTo>
                  <a:cubicBezTo>
                    <a:pt x="459085" y="30682"/>
                    <a:pt x="458801" y="31027"/>
                    <a:pt x="458814" y="31039"/>
                  </a:cubicBezTo>
                  <a:cubicBezTo>
                    <a:pt x="458629" y="31484"/>
                    <a:pt x="458518" y="31953"/>
                    <a:pt x="458468" y="32434"/>
                  </a:cubicBezTo>
                  <a:cubicBezTo>
                    <a:pt x="458468" y="32990"/>
                    <a:pt x="458468" y="33533"/>
                    <a:pt x="458468" y="34088"/>
                  </a:cubicBezTo>
                  <a:lnTo>
                    <a:pt x="458468" y="37791"/>
                  </a:lnTo>
                  <a:cubicBezTo>
                    <a:pt x="458468" y="38889"/>
                    <a:pt x="458468" y="39975"/>
                    <a:pt x="458468" y="41074"/>
                  </a:cubicBezTo>
                  <a:cubicBezTo>
                    <a:pt x="458789" y="43271"/>
                    <a:pt x="458567" y="45492"/>
                    <a:pt x="458974" y="47677"/>
                  </a:cubicBezTo>
                  <a:cubicBezTo>
                    <a:pt x="459122" y="48096"/>
                    <a:pt x="459221" y="48541"/>
                    <a:pt x="459283" y="48985"/>
                  </a:cubicBezTo>
                  <a:cubicBezTo>
                    <a:pt x="459369" y="49886"/>
                    <a:pt x="459357" y="50787"/>
                    <a:pt x="459394" y="51700"/>
                  </a:cubicBezTo>
                  <a:cubicBezTo>
                    <a:pt x="459752" y="53737"/>
                    <a:pt x="459505" y="55835"/>
                    <a:pt x="460172" y="57871"/>
                  </a:cubicBezTo>
                  <a:cubicBezTo>
                    <a:pt x="460233" y="58353"/>
                    <a:pt x="460270" y="58846"/>
                    <a:pt x="460270" y="59328"/>
                  </a:cubicBezTo>
                  <a:cubicBezTo>
                    <a:pt x="460332" y="62154"/>
                    <a:pt x="460640" y="64956"/>
                    <a:pt x="461159" y="67733"/>
                  </a:cubicBezTo>
                  <a:cubicBezTo>
                    <a:pt x="462430" y="79791"/>
                    <a:pt x="463084" y="91899"/>
                    <a:pt x="463109" y="104019"/>
                  </a:cubicBezTo>
                  <a:cubicBezTo>
                    <a:pt x="463294" y="114004"/>
                    <a:pt x="462381" y="123964"/>
                    <a:pt x="460381" y="133751"/>
                  </a:cubicBezTo>
                  <a:cubicBezTo>
                    <a:pt x="460085" y="135245"/>
                    <a:pt x="459900" y="136763"/>
                    <a:pt x="459480" y="138219"/>
                  </a:cubicBezTo>
                  <a:cubicBezTo>
                    <a:pt x="453865" y="157522"/>
                    <a:pt x="449767" y="177245"/>
                    <a:pt x="443040" y="196227"/>
                  </a:cubicBezTo>
                  <a:cubicBezTo>
                    <a:pt x="441362" y="200979"/>
                    <a:pt x="439720" y="205731"/>
                    <a:pt x="436203" y="209520"/>
                  </a:cubicBezTo>
                  <a:cubicBezTo>
                    <a:pt x="435907" y="209878"/>
                    <a:pt x="435660" y="210248"/>
                    <a:pt x="435438" y="210655"/>
                  </a:cubicBezTo>
                  <a:cubicBezTo>
                    <a:pt x="418776" y="238536"/>
                    <a:pt x="393573" y="255087"/>
                    <a:pt x="362804" y="262690"/>
                  </a:cubicBezTo>
                  <a:cubicBezTo>
                    <a:pt x="338009" y="268861"/>
                    <a:pt x="312843" y="274217"/>
                    <a:pt x="287072" y="274292"/>
                  </a:cubicBezTo>
                  <a:cubicBezTo>
                    <a:pt x="260018" y="274366"/>
                    <a:pt x="233162" y="272378"/>
                    <a:pt x="207638" y="262098"/>
                  </a:cubicBezTo>
                  <a:cubicBezTo>
                    <a:pt x="207070" y="261863"/>
                    <a:pt x="206503" y="261665"/>
                    <a:pt x="205910" y="261505"/>
                  </a:cubicBezTo>
                  <a:cubicBezTo>
                    <a:pt x="188989" y="256889"/>
                    <a:pt x="174647" y="247423"/>
                    <a:pt x="160565" y="237438"/>
                  </a:cubicBezTo>
                  <a:cubicBezTo>
                    <a:pt x="158788" y="236240"/>
                    <a:pt x="157134" y="234871"/>
                    <a:pt x="155628" y="233340"/>
                  </a:cubicBezTo>
                  <a:cubicBezTo>
                    <a:pt x="144730" y="221405"/>
                    <a:pt x="133968" y="209347"/>
                    <a:pt x="127377" y="194277"/>
                  </a:cubicBezTo>
                  <a:cubicBezTo>
                    <a:pt x="126587" y="192463"/>
                    <a:pt x="125674" y="190698"/>
                    <a:pt x="124736" y="188958"/>
                  </a:cubicBezTo>
                  <a:cubicBezTo>
                    <a:pt x="123958" y="187810"/>
                    <a:pt x="123872" y="186329"/>
                    <a:pt x="124538" y="185107"/>
                  </a:cubicBezTo>
                  <a:cubicBezTo>
                    <a:pt x="125402" y="183465"/>
                    <a:pt x="125587" y="181553"/>
                    <a:pt x="125044" y="179775"/>
                  </a:cubicBezTo>
                  <a:cubicBezTo>
                    <a:pt x="120996" y="165421"/>
                    <a:pt x="120712" y="150598"/>
                    <a:pt x="119367" y="135899"/>
                  </a:cubicBezTo>
                  <a:cubicBezTo>
                    <a:pt x="117552" y="116040"/>
                    <a:pt x="116738" y="96095"/>
                    <a:pt x="114085" y="76286"/>
                  </a:cubicBezTo>
                  <a:cubicBezTo>
                    <a:pt x="112566" y="64968"/>
                    <a:pt x="111616" y="53589"/>
                    <a:pt x="109296" y="42382"/>
                  </a:cubicBezTo>
                  <a:cubicBezTo>
                    <a:pt x="106655" y="29744"/>
                    <a:pt x="98879" y="22844"/>
                    <a:pt x="85944" y="22018"/>
                  </a:cubicBezTo>
                  <a:cubicBezTo>
                    <a:pt x="80785" y="21697"/>
                    <a:pt x="75626" y="21573"/>
                    <a:pt x="70442" y="21536"/>
                  </a:cubicBezTo>
                  <a:cubicBezTo>
                    <a:pt x="59767" y="21265"/>
                    <a:pt x="49165" y="19611"/>
                    <a:pt x="38920" y="16599"/>
                  </a:cubicBezTo>
                  <a:cubicBezTo>
                    <a:pt x="24912" y="12859"/>
                    <a:pt x="11496" y="7207"/>
                    <a:pt x="-970" y="-186"/>
                  </a:cubicBezTo>
                  <a:cubicBezTo>
                    <a:pt x="-1574" y="-606"/>
                    <a:pt x="-2154" y="-1063"/>
                    <a:pt x="-2697" y="-1556"/>
                  </a:cubicBezTo>
                  <a:close/>
                </a:path>
              </a:pathLst>
            </a:custGeom>
            <a:solidFill>
              <a:srgbClr val="020202"/>
            </a:solidFill>
            <a:ln w="1231" cap="flat">
              <a:noFill/>
              <a:prstDash val="solid"/>
              <a:miter/>
            </a:ln>
          </p:spPr>
          <p:txBody>
            <a:bodyPr rtlCol="0" anchor="ctr"/>
            <a:lstStyle/>
            <a:p>
              <a:endParaRPr lang="es-CO"/>
            </a:p>
          </p:txBody>
        </p:sp>
        <p:sp>
          <p:nvSpPr>
            <p:cNvPr id="606" name="Freeform: Shape 605">
              <a:extLst>
                <a:ext uri="{FF2B5EF4-FFF2-40B4-BE49-F238E27FC236}">
                  <a16:creationId xmlns:a16="http://schemas.microsoft.com/office/drawing/2014/main" id="{4751F505-4487-13B2-F08F-04B1E36D2A79}"/>
                </a:ext>
              </a:extLst>
            </p:cNvPr>
            <p:cNvSpPr/>
            <p:nvPr/>
          </p:nvSpPr>
          <p:spPr>
            <a:xfrm>
              <a:off x="-938213" y="6458737"/>
              <a:ext cx="328087" cy="224965"/>
            </a:xfrm>
            <a:custGeom>
              <a:avLst/>
              <a:gdLst>
                <a:gd name="connsiteX0" fmla="*/ 298951 w 328087"/>
                <a:gd name="connsiteY0" fmla="*/ 142750 h 224965"/>
                <a:gd name="connsiteX1" fmla="*/ 301530 w 328087"/>
                <a:gd name="connsiteY1" fmla="*/ 147909 h 224965"/>
                <a:gd name="connsiteX2" fmla="*/ 323882 w 328087"/>
                <a:gd name="connsiteY2" fmla="*/ 180529 h 224965"/>
                <a:gd name="connsiteX3" fmla="*/ 325326 w 328087"/>
                <a:gd name="connsiteY3" fmla="*/ 185676 h 224965"/>
                <a:gd name="connsiteX4" fmla="*/ 317921 w 328087"/>
                <a:gd name="connsiteY4" fmla="*/ 206410 h 224965"/>
                <a:gd name="connsiteX5" fmla="*/ 292545 w 328087"/>
                <a:gd name="connsiteY5" fmla="*/ 222653 h 224965"/>
                <a:gd name="connsiteX6" fmla="*/ 269589 w 328087"/>
                <a:gd name="connsiteY6" fmla="*/ 219468 h 224965"/>
                <a:gd name="connsiteX7" fmla="*/ 255408 w 328087"/>
                <a:gd name="connsiteY7" fmla="*/ 207595 h 224965"/>
                <a:gd name="connsiteX8" fmla="*/ 252211 w 328087"/>
                <a:gd name="connsiteY8" fmla="*/ 203769 h 224965"/>
                <a:gd name="connsiteX9" fmla="*/ 248730 w 328087"/>
                <a:gd name="connsiteY9" fmla="*/ 197487 h 224965"/>
                <a:gd name="connsiteX10" fmla="*/ 241621 w 328087"/>
                <a:gd name="connsiteY10" fmla="*/ 190909 h 224965"/>
                <a:gd name="connsiteX11" fmla="*/ 231192 w 328087"/>
                <a:gd name="connsiteY11" fmla="*/ 187984 h 224965"/>
                <a:gd name="connsiteX12" fmla="*/ 229390 w 328087"/>
                <a:gd name="connsiteY12" fmla="*/ 187823 h 224965"/>
                <a:gd name="connsiteX13" fmla="*/ 221503 w 328087"/>
                <a:gd name="connsiteY13" fmla="*/ 185022 h 224965"/>
                <a:gd name="connsiteX14" fmla="*/ 202768 w 328087"/>
                <a:gd name="connsiteY14" fmla="*/ 164805 h 224965"/>
                <a:gd name="connsiteX15" fmla="*/ 179318 w 328087"/>
                <a:gd name="connsiteY15" fmla="*/ 131111 h 224965"/>
                <a:gd name="connsiteX16" fmla="*/ 169148 w 328087"/>
                <a:gd name="connsiteY16" fmla="*/ 117214 h 224965"/>
                <a:gd name="connsiteX17" fmla="*/ 168519 w 328087"/>
                <a:gd name="connsiteY17" fmla="*/ 116165 h 224965"/>
                <a:gd name="connsiteX18" fmla="*/ 167840 w 328087"/>
                <a:gd name="connsiteY18" fmla="*/ 115177 h 224965"/>
                <a:gd name="connsiteX19" fmla="*/ 167161 w 328087"/>
                <a:gd name="connsiteY19" fmla="*/ 114202 h 224965"/>
                <a:gd name="connsiteX20" fmla="*/ 164989 w 328087"/>
                <a:gd name="connsiteY20" fmla="*/ 111536 h 224965"/>
                <a:gd name="connsiteX21" fmla="*/ 164236 w 328087"/>
                <a:gd name="connsiteY21" fmla="*/ 110722 h 224965"/>
                <a:gd name="connsiteX22" fmla="*/ 163520 w 328087"/>
                <a:gd name="connsiteY22" fmla="*/ 109919 h 224965"/>
                <a:gd name="connsiteX23" fmla="*/ 163150 w 328087"/>
                <a:gd name="connsiteY23" fmla="*/ 109537 h 224965"/>
                <a:gd name="connsiteX24" fmla="*/ 162397 w 328087"/>
                <a:gd name="connsiteY24" fmla="*/ 108772 h 224965"/>
                <a:gd name="connsiteX25" fmla="*/ 162027 w 328087"/>
                <a:gd name="connsiteY25" fmla="*/ 108377 h 224965"/>
                <a:gd name="connsiteX26" fmla="*/ 161311 w 328087"/>
                <a:gd name="connsiteY26" fmla="*/ 107562 h 224965"/>
                <a:gd name="connsiteX27" fmla="*/ 160657 w 328087"/>
                <a:gd name="connsiteY27" fmla="*/ 106673 h 224965"/>
                <a:gd name="connsiteX28" fmla="*/ 158558 w 328087"/>
                <a:gd name="connsiteY28" fmla="*/ 104205 h 224965"/>
                <a:gd name="connsiteX29" fmla="*/ 157830 w 328087"/>
                <a:gd name="connsiteY29" fmla="*/ 103427 h 224965"/>
                <a:gd name="connsiteX30" fmla="*/ 157139 w 328087"/>
                <a:gd name="connsiteY30" fmla="*/ 102650 h 224965"/>
                <a:gd name="connsiteX31" fmla="*/ 156781 w 328087"/>
                <a:gd name="connsiteY31" fmla="*/ 102267 h 224965"/>
                <a:gd name="connsiteX32" fmla="*/ 156078 w 328087"/>
                <a:gd name="connsiteY32" fmla="*/ 101539 h 224965"/>
                <a:gd name="connsiteX33" fmla="*/ 155720 w 328087"/>
                <a:gd name="connsiteY33" fmla="*/ 101169 h 224965"/>
                <a:gd name="connsiteX34" fmla="*/ 155041 w 328087"/>
                <a:gd name="connsiteY34" fmla="*/ 100404 h 224965"/>
                <a:gd name="connsiteX35" fmla="*/ 154436 w 328087"/>
                <a:gd name="connsiteY35" fmla="*/ 99589 h 224965"/>
                <a:gd name="connsiteX36" fmla="*/ 152955 w 328087"/>
                <a:gd name="connsiteY36" fmla="*/ 98170 h 224965"/>
                <a:gd name="connsiteX37" fmla="*/ 152079 w 328087"/>
                <a:gd name="connsiteY37" fmla="*/ 97515 h 224965"/>
                <a:gd name="connsiteX38" fmla="*/ 151277 w 328087"/>
                <a:gd name="connsiteY38" fmla="*/ 96701 h 224965"/>
                <a:gd name="connsiteX39" fmla="*/ 150573 w 328087"/>
                <a:gd name="connsiteY39" fmla="*/ 95763 h 224965"/>
                <a:gd name="connsiteX40" fmla="*/ 144933 w 328087"/>
                <a:gd name="connsiteY40" fmla="*/ 89703 h 224965"/>
                <a:gd name="connsiteX41" fmla="*/ 144155 w 328087"/>
                <a:gd name="connsiteY41" fmla="*/ 88876 h 224965"/>
                <a:gd name="connsiteX42" fmla="*/ 143427 w 328087"/>
                <a:gd name="connsiteY42" fmla="*/ 88049 h 224965"/>
                <a:gd name="connsiteX43" fmla="*/ 143057 w 328087"/>
                <a:gd name="connsiteY43" fmla="*/ 87654 h 224965"/>
                <a:gd name="connsiteX44" fmla="*/ 142291 w 328087"/>
                <a:gd name="connsiteY44" fmla="*/ 86864 h 224965"/>
                <a:gd name="connsiteX45" fmla="*/ 141909 w 328087"/>
                <a:gd name="connsiteY45" fmla="*/ 86469 h 224965"/>
                <a:gd name="connsiteX46" fmla="*/ 141181 w 328087"/>
                <a:gd name="connsiteY46" fmla="*/ 85642 h 224965"/>
                <a:gd name="connsiteX47" fmla="*/ 140514 w 328087"/>
                <a:gd name="connsiteY47" fmla="*/ 84741 h 224965"/>
                <a:gd name="connsiteX48" fmla="*/ 137565 w 328087"/>
                <a:gd name="connsiteY48" fmla="*/ 81397 h 224965"/>
                <a:gd name="connsiteX49" fmla="*/ 136836 w 328087"/>
                <a:gd name="connsiteY49" fmla="*/ 80619 h 224965"/>
                <a:gd name="connsiteX50" fmla="*/ 136157 w 328087"/>
                <a:gd name="connsiteY50" fmla="*/ 79854 h 224965"/>
                <a:gd name="connsiteX51" fmla="*/ 135824 w 328087"/>
                <a:gd name="connsiteY51" fmla="*/ 79484 h 224965"/>
                <a:gd name="connsiteX52" fmla="*/ 135170 w 328087"/>
                <a:gd name="connsiteY52" fmla="*/ 78768 h 224965"/>
                <a:gd name="connsiteX53" fmla="*/ 134837 w 328087"/>
                <a:gd name="connsiteY53" fmla="*/ 78435 h 224965"/>
                <a:gd name="connsiteX54" fmla="*/ 134183 w 328087"/>
                <a:gd name="connsiteY54" fmla="*/ 77756 h 224965"/>
                <a:gd name="connsiteX55" fmla="*/ 133862 w 328087"/>
                <a:gd name="connsiteY55" fmla="*/ 77422 h 224965"/>
                <a:gd name="connsiteX56" fmla="*/ 133195 w 328087"/>
                <a:gd name="connsiteY56" fmla="*/ 76768 h 224965"/>
                <a:gd name="connsiteX57" fmla="*/ 132862 w 328087"/>
                <a:gd name="connsiteY57" fmla="*/ 76435 h 224965"/>
                <a:gd name="connsiteX58" fmla="*/ 132183 w 328087"/>
                <a:gd name="connsiteY58" fmla="*/ 75769 h 224965"/>
                <a:gd name="connsiteX59" fmla="*/ 131825 w 328087"/>
                <a:gd name="connsiteY59" fmla="*/ 75435 h 224965"/>
                <a:gd name="connsiteX60" fmla="*/ 131085 w 328087"/>
                <a:gd name="connsiteY60" fmla="*/ 74744 h 224965"/>
                <a:gd name="connsiteX61" fmla="*/ 130690 w 328087"/>
                <a:gd name="connsiteY61" fmla="*/ 74386 h 224965"/>
                <a:gd name="connsiteX62" fmla="*/ 129875 w 328087"/>
                <a:gd name="connsiteY62" fmla="*/ 73658 h 224965"/>
                <a:gd name="connsiteX63" fmla="*/ 129456 w 328087"/>
                <a:gd name="connsiteY63" fmla="*/ 73263 h 224965"/>
                <a:gd name="connsiteX64" fmla="*/ 125926 w 328087"/>
                <a:gd name="connsiteY64" fmla="*/ 70153 h 224965"/>
                <a:gd name="connsiteX65" fmla="*/ 125000 w 328087"/>
                <a:gd name="connsiteY65" fmla="*/ 69499 h 224965"/>
                <a:gd name="connsiteX66" fmla="*/ 124186 w 328087"/>
                <a:gd name="connsiteY66" fmla="*/ 68783 h 224965"/>
                <a:gd name="connsiteX67" fmla="*/ 123791 w 328087"/>
                <a:gd name="connsiteY67" fmla="*/ 68413 h 224965"/>
                <a:gd name="connsiteX68" fmla="*/ 123050 w 328087"/>
                <a:gd name="connsiteY68" fmla="*/ 67697 h 224965"/>
                <a:gd name="connsiteX69" fmla="*/ 122692 w 328087"/>
                <a:gd name="connsiteY69" fmla="*/ 67363 h 224965"/>
                <a:gd name="connsiteX70" fmla="*/ 121125 w 328087"/>
                <a:gd name="connsiteY70" fmla="*/ 66129 h 224965"/>
                <a:gd name="connsiteX71" fmla="*/ 120322 w 328087"/>
                <a:gd name="connsiteY71" fmla="*/ 65586 h 224965"/>
                <a:gd name="connsiteX72" fmla="*/ 119582 w 328087"/>
                <a:gd name="connsiteY72" fmla="*/ 64982 h 224965"/>
                <a:gd name="connsiteX73" fmla="*/ 119212 w 328087"/>
                <a:gd name="connsiteY73" fmla="*/ 64685 h 224965"/>
                <a:gd name="connsiteX74" fmla="*/ 117977 w 328087"/>
                <a:gd name="connsiteY74" fmla="*/ 63945 h 224965"/>
                <a:gd name="connsiteX75" fmla="*/ 117089 w 328087"/>
                <a:gd name="connsiteY75" fmla="*/ 63352 h 224965"/>
                <a:gd name="connsiteX76" fmla="*/ 116237 w 328087"/>
                <a:gd name="connsiteY76" fmla="*/ 62636 h 224965"/>
                <a:gd name="connsiteX77" fmla="*/ 115805 w 328087"/>
                <a:gd name="connsiteY77" fmla="*/ 62242 h 224965"/>
                <a:gd name="connsiteX78" fmla="*/ 112226 w 328087"/>
                <a:gd name="connsiteY78" fmla="*/ 59107 h 224965"/>
                <a:gd name="connsiteX79" fmla="*/ 111288 w 328087"/>
                <a:gd name="connsiteY79" fmla="*/ 58428 h 224965"/>
                <a:gd name="connsiteX80" fmla="*/ 110424 w 328087"/>
                <a:gd name="connsiteY80" fmla="*/ 57675 h 224965"/>
                <a:gd name="connsiteX81" fmla="*/ 110004 w 328087"/>
                <a:gd name="connsiteY81" fmla="*/ 57292 h 224965"/>
                <a:gd name="connsiteX82" fmla="*/ 109202 w 328087"/>
                <a:gd name="connsiteY82" fmla="*/ 56527 h 224965"/>
                <a:gd name="connsiteX83" fmla="*/ 108807 w 328087"/>
                <a:gd name="connsiteY83" fmla="*/ 56144 h 224965"/>
                <a:gd name="connsiteX84" fmla="*/ 106215 w 328087"/>
                <a:gd name="connsiteY84" fmla="*/ 54157 h 224965"/>
                <a:gd name="connsiteX85" fmla="*/ 105314 w 328087"/>
                <a:gd name="connsiteY85" fmla="*/ 53516 h 224965"/>
                <a:gd name="connsiteX86" fmla="*/ 102673 w 328087"/>
                <a:gd name="connsiteY86" fmla="*/ 51504 h 224965"/>
                <a:gd name="connsiteX87" fmla="*/ 101748 w 328087"/>
                <a:gd name="connsiteY87" fmla="*/ 50887 h 224965"/>
                <a:gd name="connsiteX88" fmla="*/ 99921 w 328087"/>
                <a:gd name="connsiteY88" fmla="*/ 49652 h 224965"/>
                <a:gd name="connsiteX89" fmla="*/ 99020 w 328087"/>
                <a:gd name="connsiteY89" fmla="*/ 49048 h 224965"/>
                <a:gd name="connsiteX90" fmla="*/ 97255 w 328087"/>
                <a:gd name="connsiteY90" fmla="*/ 47814 h 224965"/>
                <a:gd name="connsiteX91" fmla="*/ 96379 w 328087"/>
                <a:gd name="connsiteY91" fmla="*/ 47233 h 224965"/>
                <a:gd name="connsiteX92" fmla="*/ 94725 w 328087"/>
                <a:gd name="connsiteY92" fmla="*/ 46073 h 224965"/>
                <a:gd name="connsiteX93" fmla="*/ 93885 w 328087"/>
                <a:gd name="connsiteY93" fmla="*/ 45555 h 224965"/>
                <a:gd name="connsiteX94" fmla="*/ 92565 w 328087"/>
                <a:gd name="connsiteY94" fmla="*/ 44839 h 224965"/>
                <a:gd name="connsiteX95" fmla="*/ 91713 w 328087"/>
                <a:gd name="connsiteY95" fmla="*/ 44284 h 224965"/>
                <a:gd name="connsiteX96" fmla="*/ 90911 w 328087"/>
                <a:gd name="connsiteY96" fmla="*/ 43630 h 224965"/>
                <a:gd name="connsiteX97" fmla="*/ 90516 w 328087"/>
                <a:gd name="connsiteY97" fmla="*/ 43309 h 224965"/>
                <a:gd name="connsiteX98" fmla="*/ 89282 w 328087"/>
                <a:gd name="connsiteY98" fmla="*/ 42445 h 224965"/>
                <a:gd name="connsiteX99" fmla="*/ 88443 w 328087"/>
                <a:gd name="connsiteY99" fmla="*/ 41914 h 224965"/>
                <a:gd name="connsiteX100" fmla="*/ 87208 w 328087"/>
                <a:gd name="connsiteY100" fmla="*/ 41223 h 224965"/>
                <a:gd name="connsiteX101" fmla="*/ 86320 w 328087"/>
                <a:gd name="connsiteY101" fmla="*/ 40779 h 224965"/>
                <a:gd name="connsiteX102" fmla="*/ 84937 w 328087"/>
                <a:gd name="connsiteY102" fmla="*/ 40100 h 224965"/>
                <a:gd name="connsiteX103" fmla="*/ 84024 w 328087"/>
                <a:gd name="connsiteY103" fmla="*/ 39557 h 224965"/>
                <a:gd name="connsiteX104" fmla="*/ 81284 w 328087"/>
                <a:gd name="connsiteY104" fmla="*/ 37940 h 224965"/>
                <a:gd name="connsiteX105" fmla="*/ 80371 w 328087"/>
                <a:gd name="connsiteY105" fmla="*/ 37434 h 224965"/>
                <a:gd name="connsiteX106" fmla="*/ 79001 w 328087"/>
                <a:gd name="connsiteY106" fmla="*/ 36693 h 224965"/>
                <a:gd name="connsiteX107" fmla="*/ 78063 w 328087"/>
                <a:gd name="connsiteY107" fmla="*/ 36224 h 224965"/>
                <a:gd name="connsiteX108" fmla="*/ 76606 w 328087"/>
                <a:gd name="connsiteY108" fmla="*/ 35508 h 224965"/>
                <a:gd name="connsiteX109" fmla="*/ 75631 w 328087"/>
                <a:gd name="connsiteY109" fmla="*/ 34928 h 224965"/>
                <a:gd name="connsiteX110" fmla="*/ 69460 w 328087"/>
                <a:gd name="connsiteY110" fmla="*/ 31633 h 224965"/>
                <a:gd name="connsiteX111" fmla="*/ 68448 w 328087"/>
                <a:gd name="connsiteY111" fmla="*/ 31078 h 224965"/>
                <a:gd name="connsiteX112" fmla="*/ 66918 w 328087"/>
                <a:gd name="connsiteY112" fmla="*/ 30288 h 224965"/>
                <a:gd name="connsiteX113" fmla="*/ 65881 w 328087"/>
                <a:gd name="connsiteY113" fmla="*/ 29769 h 224965"/>
                <a:gd name="connsiteX114" fmla="*/ 63227 w 328087"/>
                <a:gd name="connsiteY114" fmla="*/ 28708 h 224965"/>
                <a:gd name="connsiteX115" fmla="*/ 62203 w 328087"/>
                <a:gd name="connsiteY115" fmla="*/ 28301 h 224965"/>
                <a:gd name="connsiteX116" fmla="*/ 60808 w 328087"/>
                <a:gd name="connsiteY116" fmla="*/ 27585 h 224965"/>
                <a:gd name="connsiteX117" fmla="*/ 59895 w 328087"/>
                <a:gd name="connsiteY117" fmla="*/ 27128 h 224965"/>
                <a:gd name="connsiteX118" fmla="*/ 58501 w 328087"/>
                <a:gd name="connsiteY118" fmla="*/ 26474 h 224965"/>
                <a:gd name="connsiteX119" fmla="*/ 57550 w 328087"/>
                <a:gd name="connsiteY119" fmla="*/ 26030 h 224965"/>
                <a:gd name="connsiteX120" fmla="*/ 54526 w 328087"/>
                <a:gd name="connsiteY120" fmla="*/ 24907 h 224965"/>
                <a:gd name="connsiteX121" fmla="*/ 53490 w 328087"/>
                <a:gd name="connsiteY121" fmla="*/ 24474 h 224965"/>
                <a:gd name="connsiteX122" fmla="*/ 49861 w 328087"/>
                <a:gd name="connsiteY122" fmla="*/ 23043 h 224965"/>
                <a:gd name="connsiteX123" fmla="*/ 48799 w 328087"/>
                <a:gd name="connsiteY123" fmla="*/ 22611 h 224965"/>
                <a:gd name="connsiteX124" fmla="*/ 45689 w 328087"/>
                <a:gd name="connsiteY124" fmla="*/ 21377 h 224965"/>
                <a:gd name="connsiteX125" fmla="*/ 44677 w 328087"/>
                <a:gd name="connsiteY125" fmla="*/ 20994 h 224965"/>
                <a:gd name="connsiteX126" fmla="*/ 42702 w 328087"/>
                <a:gd name="connsiteY126" fmla="*/ 20290 h 224965"/>
                <a:gd name="connsiteX127" fmla="*/ 41752 w 328087"/>
                <a:gd name="connsiteY127" fmla="*/ 19945 h 224965"/>
                <a:gd name="connsiteX128" fmla="*/ 39839 w 328087"/>
                <a:gd name="connsiteY128" fmla="*/ 19328 h 224965"/>
                <a:gd name="connsiteX129" fmla="*/ 38901 w 328087"/>
                <a:gd name="connsiteY129" fmla="*/ 18995 h 224965"/>
                <a:gd name="connsiteX130" fmla="*/ 36951 w 328087"/>
                <a:gd name="connsiteY130" fmla="*/ 18402 h 224965"/>
                <a:gd name="connsiteX131" fmla="*/ 35951 w 328087"/>
                <a:gd name="connsiteY131" fmla="*/ 18081 h 224965"/>
                <a:gd name="connsiteX132" fmla="*/ 33298 w 328087"/>
                <a:gd name="connsiteY132" fmla="*/ 17513 h 224965"/>
                <a:gd name="connsiteX133" fmla="*/ 32199 w 328087"/>
                <a:gd name="connsiteY133" fmla="*/ 17193 h 224965"/>
                <a:gd name="connsiteX134" fmla="*/ 26497 w 328087"/>
                <a:gd name="connsiteY134" fmla="*/ 15786 h 224965"/>
                <a:gd name="connsiteX135" fmla="*/ 25473 w 328087"/>
                <a:gd name="connsiteY135" fmla="*/ 15156 h 224965"/>
                <a:gd name="connsiteX136" fmla="*/ 13846 w 328087"/>
                <a:gd name="connsiteY136" fmla="*/ 12280 h 224965"/>
                <a:gd name="connsiteX137" fmla="*/ 1319 w 328087"/>
                <a:gd name="connsiteY137" fmla="*/ 10293 h 224965"/>
                <a:gd name="connsiteX138" fmla="*/ -1593 w 328087"/>
                <a:gd name="connsiteY138" fmla="*/ 3653 h 224965"/>
                <a:gd name="connsiteX139" fmla="*/ 8663 w 328087"/>
                <a:gd name="connsiteY139" fmla="*/ -1395 h 224965"/>
                <a:gd name="connsiteX140" fmla="*/ 38407 w 328087"/>
                <a:gd name="connsiteY140" fmla="*/ 4776 h 224965"/>
                <a:gd name="connsiteX141" fmla="*/ 88356 w 328087"/>
                <a:gd name="connsiteY141" fmla="*/ 21599 h 224965"/>
                <a:gd name="connsiteX142" fmla="*/ 111226 w 328087"/>
                <a:gd name="connsiteY142" fmla="*/ 30572 h 224965"/>
                <a:gd name="connsiteX143" fmla="*/ 115447 w 328087"/>
                <a:gd name="connsiteY143" fmla="*/ 33151 h 224965"/>
                <a:gd name="connsiteX144" fmla="*/ 112979 w 328087"/>
                <a:gd name="connsiteY144" fmla="*/ 40630 h 224965"/>
                <a:gd name="connsiteX145" fmla="*/ 111115 w 328087"/>
                <a:gd name="connsiteY145" fmla="*/ 41865 h 224965"/>
                <a:gd name="connsiteX146" fmla="*/ 120989 w 328087"/>
                <a:gd name="connsiteY146" fmla="*/ 47579 h 224965"/>
                <a:gd name="connsiteX147" fmla="*/ 128949 w 328087"/>
                <a:gd name="connsiteY147" fmla="*/ 52010 h 224965"/>
                <a:gd name="connsiteX148" fmla="*/ 130900 w 328087"/>
                <a:gd name="connsiteY148" fmla="*/ 53837 h 224965"/>
                <a:gd name="connsiteX149" fmla="*/ 134800 w 328087"/>
                <a:gd name="connsiteY149" fmla="*/ 62859 h 224965"/>
                <a:gd name="connsiteX150" fmla="*/ 138502 w 328087"/>
                <a:gd name="connsiteY150" fmla="*/ 68351 h 224965"/>
                <a:gd name="connsiteX151" fmla="*/ 148796 w 328087"/>
                <a:gd name="connsiteY151" fmla="*/ 77299 h 224965"/>
                <a:gd name="connsiteX152" fmla="*/ 160003 w 328087"/>
                <a:gd name="connsiteY152" fmla="*/ 88691 h 224965"/>
                <a:gd name="connsiteX153" fmla="*/ 171987 w 328087"/>
                <a:gd name="connsiteY153" fmla="*/ 94405 h 224965"/>
                <a:gd name="connsiteX154" fmla="*/ 213432 w 328087"/>
                <a:gd name="connsiteY154" fmla="*/ 102070 h 224965"/>
                <a:gd name="connsiteX155" fmla="*/ 220578 w 328087"/>
                <a:gd name="connsiteY155" fmla="*/ 99503 h 224965"/>
                <a:gd name="connsiteX156" fmla="*/ 244497 w 328087"/>
                <a:gd name="connsiteY156" fmla="*/ 82409 h 224965"/>
                <a:gd name="connsiteX157" fmla="*/ 252470 w 328087"/>
                <a:gd name="connsiteY157" fmla="*/ 80792 h 224965"/>
                <a:gd name="connsiteX158" fmla="*/ 257098 w 328087"/>
                <a:gd name="connsiteY158" fmla="*/ 82396 h 224965"/>
                <a:gd name="connsiteX159" fmla="*/ 257098 w 328087"/>
                <a:gd name="connsiteY159" fmla="*/ 82396 h 224965"/>
                <a:gd name="connsiteX160" fmla="*/ 260011 w 328087"/>
                <a:gd name="connsiteY160" fmla="*/ 86099 h 224965"/>
                <a:gd name="connsiteX161" fmla="*/ 276994 w 328087"/>
                <a:gd name="connsiteY161" fmla="*/ 109759 h 224965"/>
                <a:gd name="connsiteX162" fmla="*/ 298556 w 328087"/>
                <a:gd name="connsiteY162" fmla="*/ 141404 h 224965"/>
                <a:gd name="connsiteX163" fmla="*/ 298951 w 328087"/>
                <a:gd name="connsiteY163" fmla="*/ 142750 h 224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328087" h="224965">
                  <a:moveTo>
                    <a:pt x="298951" y="142750"/>
                  </a:moveTo>
                  <a:cubicBezTo>
                    <a:pt x="298753" y="144983"/>
                    <a:pt x="300481" y="146329"/>
                    <a:pt x="301530" y="147909"/>
                  </a:cubicBezTo>
                  <a:cubicBezTo>
                    <a:pt x="308837" y="158881"/>
                    <a:pt x="315958" y="169976"/>
                    <a:pt x="323882" y="180529"/>
                  </a:cubicBezTo>
                  <a:cubicBezTo>
                    <a:pt x="325055" y="181973"/>
                    <a:pt x="325585" y="183837"/>
                    <a:pt x="325326" y="185676"/>
                  </a:cubicBezTo>
                  <a:cubicBezTo>
                    <a:pt x="324092" y="193081"/>
                    <a:pt x="322487" y="200264"/>
                    <a:pt x="317921" y="206410"/>
                  </a:cubicBezTo>
                  <a:cubicBezTo>
                    <a:pt x="311762" y="214779"/>
                    <a:pt x="302727" y="220567"/>
                    <a:pt x="292545" y="222653"/>
                  </a:cubicBezTo>
                  <a:cubicBezTo>
                    <a:pt x="284325" y="224479"/>
                    <a:pt x="276710" y="222739"/>
                    <a:pt x="269589" y="219468"/>
                  </a:cubicBezTo>
                  <a:cubicBezTo>
                    <a:pt x="264010" y="216914"/>
                    <a:pt x="259370" y="212446"/>
                    <a:pt x="255408" y="207595"/>
                  </a:cubicBezTo>
                  <a:cubicBezTo>
                    <a:pt x="254420" y="206262"/>
                    <a:pt x="253346" y="204979"/>
                    <a:pt x="252211" y="203769"/>
                  </a:cubicBezTo>
                  <a:cubicBezTo>
                    <a:pt x="250397" y="202115"/>
                    <a:pt x="249175" y="199906"/>
                    <a:pt x="248730" y="197487"/>
                  </a:cubicBezTo>
                  <a:cubicBezTo>
                    <a:pt x="248052" y="193291"/>
                    <a:pt x="245262" y="191427"/>
                    <a:pt x="241621" y="190909"/>
                  </a:cubicBezTo>
                  <a:cubicBezTo>
                    <a:pt x="238017" y="190440"/>
                    <a:pt x="234512" y="189452"/>
                    <a:pt x="231192" y="187984"/>
                  </a:cubicBezTo>
                  <a:cubicBezTo>
                    <a:pt x="230600" y="187823"/>
                    <a:pt x="229995" y="187774"/>
                    <a:pt x="229390" y="187823"/>
                  </a:cubicBezTo>
                  <a:cubicBezTo>
                    <a:pt x="225959" y="189057"/>
                    <a:pt x="223923" y="186589"/>
                    <a:pt x="221503" y="185022"/>
                  </a:cubicBezTo>
                  <a:cubicBezTo>
                    <a:pt x="213814" y="179776"/>
                    <a:pt x="207409" y="172864"/>
                    <a:pt x="202768" y="164805"/>
                  </a:cubicBezTo>
                  <a:cubicBezTo>
                    <a:pt x="195671" y="153092"/>
                    <a:pt x="187847" y="141836"/>
                    <a:pt x="179318" y="131111"/>
                  </a:cubicBezTo>
                  <a:cubicBezTo>
                    <a:pt x="175801" y="126569"/>
                    <a:pt x="171049" y="122940"/>
                    <a:pt x="169148" y="117214"/>
                  </a:cubicBezTo>
                  <a:lnTo>
                    <a:pt x="168519" y="116165"/>
                  </a:lnTo>
                  <a:cubicBezTo>
                    <a:pt x="168284" y="115856"/>
                    <a:pt x="168062" y="115510"/>
                    <a:pt x="167840" y="115177"/>
                  </a:cubicBezTo>
                  <a:cubicBezTo>
                    <a:pt x="167618" y="114844"/>
                    <a:pt x="167383" y="114535"/>
                    <a:pt x="167161" y="114202"/>
                  </a:cubicBezTo>
                  <a:cubicBezTo>
                    <a:pt x="166544" y="113239"/>
                    <a:pt x="165816" y="112338"/>
                    <a:pt x="164989" y="111536"/>
                  </a:cubicBezTo>
                  <a:cubicBezTo>
                    <a:pt x="164717" y="111277"/>
                    <a:pt x="164483" y="111005"/>
                    <a:pt x="164236" y="110722"/>
                  </a:cubicBezTo>
                  <a:cubicBezTo>
                    <a:pt x="163989" y="110438"/>
                    <a:pt x="163755" y="110191"/>
                    <a:pt x="163520" y="109919"/>
                  </a:cubicBezTo>
                  <a:cubicBezTo>
                    <a:pt x="163286" y="109648"/>
                    <a:pt x="163273" y="109660"/>
                    <a:pt x="163150" y="109537"/>
                  </a:cubicBezTo>
                  <a:cubicBezTo>
                    <a:pt x="163026" y="109413"/>
                    <a:pt x="162644" y="109031"/>
                    <a:pt x="162397" y="108772"/>
                  </a:cubicBezTo>
                  <a:lnTo>
                    <a:pt x="162027" y="108377"/>
                  </a:lnTo>
                  <a:cubicBezTo>
                    <a:pt x="161767" y="108117"/>
                    <a:pt x="161533" y="107846"/>
                    <a:pt x="161311" y="107562"/>
                  </a:cubicBezTo>
                  <a:cubicBezTo>
                    <a:pt x="161076" y="107278"/>
                    <a:pt x="160866" y="106982"/>
                    <a:pt x="160657" y="106673"/>
                  </a:cubicBezTo>
                  <a:cubicBezTo>
                    <a:pt x="160040" y="105785"/>
                    <a:pt x="159336" y="104958"/>
                    <a:pt x="158558" y="104205"/>
                  </a:cubicBezTo>
                  <a:cubicBezTo>
                    <a:pt x="158299" y="103958"/>
                    <a:pt x="158065" y="103699"/>
                    <a:pt x="157830" y="103427"/>
                  </a:cubicBezTo>
                  <a:cubicBezTo>
                    <a:pt x="157596" y="103156"/>
                    <a:pt x="157361" y="102909"/>
                    <a:pt x="157139" y="102650"/>
                  </a:cubicBezTo>
                  <a:lnTo>
                    <a:pt x="156781" y="102267"/>
                  </a:lnTo>
                  <a:cubicBezTo>
                    <a:pt x="156534" y="102033"/>
                    <a:pt x="156312" y="101786"/>
                    <a:pt x="156078" y="101539"/>
                  </a:cubicBezTo>
                  <a:cubicBezTo>
                    <a:pt x="155843" y="101292"/>
                    <a:pt x="155843" y="101280"/>
                    <a:pt x="155720" y="101169"/>
                  </a:cubicBezTo>
                  <a:cubicBezTo>
                    <a:pt x="155485" y="100922"/>
                    <a:pt x="155251" y="100675"/>
                    <a:pt x="155041" y="100404"/>
                  </a:cubicBezTo>
                  <a:cubicBezTo>
                    <a:pt x="154831" y="100144"/>
                    <a:pt x="154634" y="99861"/>
                    <a:pt x="154436" y="99589"/>
                  </a:cubicBezTo>
                  <a:cubicBezTo>
                    <a:pt x="154029" y="99034"/>
                    <a:pt x="153523" y="98552"/>
                    <a:pt x="152955" y="98170"/>
                  </a:cubicBezTo>
                  <a:cubicBezTo>
                    <a:pt x="152647" y="97972"/>
                    <a:pt x="152363" y="97750"/>
                    <a:pt x="152079" y="97515"/>
                  </a:cubicBezTo>
                  <a:cubicBezTo>
                    <a:pt x="151795" y="97269"/>
                    <a:pt x="151523" y="96985"/>
                    <a:pt x="151277" y="96701"/>
                  </a:cubicBezTo>
                  <a:cubicBezTo>
                    <a:pt x="151030" y="96405"/>
                    <a:pt x="150795" y="96084"/>
                    <a:pt x="150573" y="95763"/>
                  </a:cubicBezTo>
                  <a:cubicBezTo>
                    <a:pt x="148821" y="93628"/>
                    <a:pt x="146944" y="91604"/>
                    <a:pt x="144933" y="89703"/>
                  </a:cubicBezTo>
                  <a:cubicBezTo>
                    <a:pt x="144661" y="89444"/>
                    <a:pt x="144402" y="89160"/>
                    <a:pt x="144155" y="88876"/>
                  </a:cubicBezTo>
                  <a:cubicBezTo>
                    <a:pt x="143908" y="88592"/>
                    <a:pt x="143662" y="88333"/>
                    <a:pt x="143427" y="88049"/>
                  </a:cubicBezTo>
                  <a:lnTo>
                    <a:pt x="143057" y="87654"/>
                  </a:lnTo>
                  <a:cubicBezTo>
                    <a:pt x="142798" y="87407"/>
                    <a:pt x="142551" y="87136"/>
                    <a:pt x="142291" y="86864"/>
                  </a:cubicBezTo>
                  <a:lnTo>
                    <a:pt x="141909" y="86469"/>
                  </a:lnTo>
                  <a:cubicBezTo>
                    <a:pt x="141650" y="86210"/>
                    <a:pt x="141415" y="85926"/>
                    <a:pt x="141181" y="85642"/>
                  </a:cubicBezTo>
                  <a:cubicBezTo>
                    <a:pt x="140946" y="85358"/>
                    <a:pt x="140724" y="85050"/>
                    <a:pt x="140514" y="84741"/>
                  </a:cubicBezTo>
                  <a:cubicBezTo>
                    <a:pt x="139638" y="83532"/>
                    <a:pt x="138651" y="82409"/>
                    <a:pt x="137565" y="81397"/>
                  </a:cubicBezTo>
                  <a:cubicBezTo>
                    <a:pt x="137318" y="81150"/>
                    <a:pt x="137071" y="80891"/>
                    <a:pt x="136836" y="80619"/>
                  </a:cubicBezTo>
                  <a:cubicBezTo>
                    <a:pt x="136602" y="80347"/>
                    <a:pt x="136379" y="80113"/>
                    <a:pt x="136157" y="79854"/>
                  </a:cubicBezTo>
                  <a:cubicBezTo>
                    <a:pt x="135935" y="79595"/>
                    <a:pt x="135948" y="79607"/>
                    <a:pt x="135824" y="79484"/>
                  </a:cubicBezTo>
                  <a:cubicBezTo>
                    <a:pt x="135701" y="79360"/>
                    <a:pt x="135380" y="79015"/>
                    <a:pt x="135170" y="78768"/>
                  </a:cubicBezTo>
                  <a:lnTo>
                    <a:pt x="134837" y="78435"/>
                  </a:lnTo>
                  <a:lnTo>
                    <a:pt x="134183" y="77756"/>
                  </a:lnTo>
                  <a:lnTo>
                    <a:pt x="133862" y="77422"/>
                  </a:lnTo>
                  <a:cubicBezTo>
                    <a:pt x="133627" y="77213"/>
                    <a:pt x="133417" y="76990"/>
                    <a:pt x="133195" y="76768"/>
                  </a:cubicBezTo>
                  <a:lnTo>
                    <a:pt x="132862" y="76435"/>
                  </a:lnTo>
                  <a:cubicBezTo>
                    <a:pt x="132628" y="76225"/>
                    <a:pt x="132405" y="76003"/>
                    <a:pt x="132183" y="75769"/>
                  </a:cubicBezTo>
                  <a:lnTo>
                    <a:pt x="131825" y="75435"/>
                  </a:lnTo>
                  <a:cubicBezTo>
                    <a:pt x="131566" y="75213"/>
                    <a:pt x="131332" y="74979"/>
                    <a:pt x="131085" y="74744"/>
                  </a:cubicBezTo>
                  <a:lnTo>
                    <a:pt x="130690" y="74386"/>
                  </a:lnTo>
                  <a:cubicBezTo>
                    <a:pt x="130406" y="74152"/>
                    <a:pt x="130147" y="73905"/>
                    <a:pt x="129875" y="73658"/>
                  </a:cubicBezTo>
                  <a:lnTo>
                    <a:pt x="129456" y="73263"/>
                  </a:lnTo>
                  <a:cubicBezTo>
                    <a:pt x="128369" y="72128"/>
                    <a:pt x="127185" y="71091"/>
                    <a:pt x="125926" y="70153"/>
                  </a:cubicBezTo>
                  <a:cubicBezTo>
                    <a:pt x="125605" y="69955"/>
                    <a:pt x="125296" y="69733"/>
                    <a:pt x="125000" y="69499"/>
                  </a:cubicBezTo>
                  <a:cubicBezTo>
                    <a:pt x="124716" y="69277"/>
                    <a:pt x="124445" y="69030"/>
                    <a:pt x="124186" y="68783"/>
                  </a:cubicBezTo>
                  <a:cubicBezTo>
                    <a:pt x="123926" y="68536"/>
                    <a:pt x="123926" y="68524"/>
                    <a:pt x="123791" y="68413"/>
                  </a:cubicBezTo>
                  <a:cubicBezTo>
                    <a:pt x="123655" y="68302"/>
                    <a:pt x="123297" y="67944"/>
                    <a:pt x="123050" y="67697"/>
                  </a:cubicBezTo>
                  <a:cubicBezTo>
                    <a:pt x="122803" y="67450"/>
                    <a:pt x="122815" y="67462"/>
                    <a:pt x="122692" y="67363"/>
                  </a:cubicBezTo>
                  <a:cubicBezTo>
                    <a:pt x="122211" y="66907"/>
                    <a:pt x="121680" y="66500"/>
                    <a:pt x="121125" y="66129"/>
                  </a:cubicBezTo>
                  <a:cubicBezTo>
                    <a:pt x="120841" y="65969"/>
                    <a:pt x="120582" y="65784"/>
                    <a:pt x="120322" y="65586"/>
                  </a:cubicBezTo>
                  <a:cubicBezTo>
                    <a:pt x="120076" y="65401"/>
                    <a:pt x="119829" y="65191"/>
                    <a:pt x="119582" y="64982"/>
                  </a:cubicBezTo>
                  <a:lnTo>
                    <a:pt x="119212" y="64685"/>
                  </a:lnTo>
                  <a:cubicBezTo>
                    <a:pt x="118792" y="64426"/>
                    <a:pt x="118360" y="64192"/>
                    <a:pt x="117977" y="63945"/>
                  </a:cubicBezTo>
                  <a:cubicBezTo>
                    <a:pt x="117657" y="63772"/>
                    <a:pt x="117360" y="63575"/>
                    <a:pt x="117089" y="63352"/>
                  </a:cubicBezTo>
                  <a:cubicBezTo>
                    <a:pt x="116793" y="63130"/>
                    <a:pt x="116521" y="62883"/>
                    <a:pt x="116237" y="62636"/>
                  </a:cubicBezTo>
                  <a:lnTo>
                    <a:pt x="115805" y="62242"/>
                  </a:lnTo>
                  <a:cubicBezTo>
                    <a:pt x="114695" y="61094"/>
                    <a:pt x="113497" y="60057"/>
                    <a:pt x="112226" y="59107"/>
                  </a:cubicBezTo>
                  <a:cubicBezTo>
                    <a:pt x="111905" y="58897"/>
                    <a:pt x="111584" y="58675"/>
                    <a:pt x="111288" y="58428"/>
                  </a:cubicBezTo>
                  <a:cubicBezTo>
                    <a:pt x="110992" y="58193"/>
                    <a:pt x="110696" y="57946"/>
                    <a:pt x="110424" y="57675"/>
                  </a:cubicBezTo>
                  <a:lnTo>
                    <a:pt x="110004" y="57292"/>
                  </a:lnTo>
                  <a:lnTo>
                    <a:pt x="109202" y="56527"/>
                  </a:lnTo>
                  <a:lnTo>
                    <a:pt x="108807" y="56144"/>
                  </a:lnTo>
                  <a:cubicBezTo>
                    <a:pt x="108030" y="55367"/>
                    <a:pt x="107166" y="54700"/>
                    <a:pt x="106215" y="54157"/>
                  </a:cubicBezTo>
                  <a:cubicBezTo>
                    <a:pt x="105894" y="53960"/>
                    <a:pt x="105598" y="53750"/>
                    <a:pt x="105314" y="53516"/>
                  </a:cubicBezTo>
                  <a:cubicBezTo>
                    <a:pt x="104500" y="52750"/>
                    <a:pt x="103624" y="52084"/>
                    <a:pt x="102673" y="51504"/>
                  </a:cubicBezTo>
                  <a:cubicBezTo>
                    <a:pt x="102352" y="51319"/>
                    <a:pt x="102044" y="51109"/>
                    <a:pt x="101748" y="50887"/>
                  </a:cubicBezTo>
                  <a:cubicBezTo>
                    <a:pt x="101155" y="50455"/>
                    <a:pt x="100513" y="50035"/>
                    <a:pt x="99921" y="49652"/>
                  </a:cubicBezTo>
                  <a:cubicBezTo>
                    <a:pt x="99612" y="49467"/>
                    <a:pt x="99316" y="49258"/>
                    <a:pt x="99020" y="49048"/>
                  </a:cubicBezTo>
                  <a:cubicBezTo>
                    <a:pt x="98440" y="48628"/>
                    <a:pt x="97860" y="48221"/>
                    <a:pt x="97255" y="47814"/>
                  </a:cubicBezTo>
                  <a:cubicBezTo>
                    <a:pt x="96946" y="47641"/>
                    <a:pt x="96662" y="47443"/>
                    <a:pt x="96379" y="47233"/>
                  </a:cubicBezTo>
                  <a:cubicBezTo>
                    <a:pt x="95836" y="46838"/>
                    <a:pt x="95305" y="46431"/>
                    <a:pt x="94725" y="46073"/>
                  </a:cubicBezTo>
                  <a:cubicBezTo>
                    <a:pt x="94441" y="45913"/>
                    <a:pt x="94157" y="45728"/>
                    <a:pt x="93885" y="45555"/>
                  </a:cubicBezTo>
                  <a:cubicBezTo>
                    <a:pt x="93614" y="45382"/>
                    <a:pt x="93009" y="45061"/>
                    <a:pt x="92565" y="44839"/>
                  </a:cubicBezTo>
                  <a:cubicBezTo>
                    <a:pt x="92269" y="44679"/>
                    <a:pt x="91985" y="44494"/>
                    <a:pt x="91713" y="44284"/>
                  </a:cubicBezTo>
                  <a:cubicBezTo>
                    <a:pt x="91429" y="44074"/>
                    <a:pt x="91170" y="43852"/>
                    <a:pt x="90911" y="43630"/>
                  </a:cubicBezTo>
                  <a:lnTo>
                    <a:pt x="90516" y="43309"/>
                  </a:lnTo>
                  <a:cubicBezTo>
                    <a:pt x="90121" y="43012"/>
                    <a:pt x="89714" y="42716"/>
                    <a:pt x="89282" y="42445"/>
                  </a:cubicBezTo>
                  <a:cubicBezTo>
                    <a:pt x="88998" y="42284"/>
                    <a:pt x="88714" y="42099"/>
                    <a:pt x="88443" y="41914"/>
                  </a:cubicBezTo>
                  <a:cubicBezTo>
                    <a:pt x="88023" y="41667"/>
                    <a:pt x="87591" y="41433"/>
                    <a:pt x="87208" y="41223"/>
                  </a:cubicBezTo>
                  <a:cubicBezTo>
                    <a:pt x="86826" y="41013"/>
                    <a:pt x="86604" y="40927"/>
                    <a:pt x="86320" y="40779"/>
                  </a:cubicBezTo>
                  <a:lnTo>
                    <a:pt x="84937" y="40100"/>
                  </a:lnTo>
                  <a:cubicBezTo>
                    <a:pt x="84616" y="39939"/>
                    <a:pt x="84320" y="39754"/>
                    <a:pt x="84024" y="39557"/>
                  </a:cubicBezTo>
                  <a:cubicBezTo>
                    <a:pt x="83160" y="38940"/>
                    <a:pt x="82247" y="38396"/>
                    <a:pt x="81284" y="37940"/>
                  </a:cubicBezTo>
                  <a:cubicBezTo>
                    <a:pt x="80963" y="37792"/>
                    <a:pt x="80667" y="37619"/>
                    <a:pt x="80371" y="37434"/>
                  </a:cubicBezTo>
                  <a:cubicBezTo>
                    <a:pt x="79914" y="37175"/>
                    <a:pt x="79470" y="36928"/>
                    <a:pt x="79001" y="36693"/>
                  </a:cubicBezTo>
                  <a:lnTo>
                    <a:pt x="78063" y="36224"/>
                  </a:lnTo>
                  <a:lnTo>
                    <a:pt x="76606" y="35508"/>
                  </a:lnTo>
                  <a:cubicBezTo>
                    <a:pt x="76273" y="35336"/>
                    <a:pt x="75940" y="35138"/>
                    <a:pt x="75631" y="34928"/>
                  </a:cubicBezTo>
                  <a:cubicBezTo>
                    <a:pt x="73644" y="33706"/>
                    <a:pt x="71583" y="32608"/>
                    <a:pt x="69460" y="31633"/>
                  </a:cubicBezTo>
                  <a:cubicBezTo>
                    <a:pt x="69115" y="31472"/>
                    <a:pt x="68769" y="31287"/>
                    <a:pt x="68448" y="31078"/>
                  </a:cubicBezTo>
                  <a:cubicBezTo>
                    <a:pt x="67942" y="30806"/>
                    <a:pt x="67436" y="30534"/>
                    <a:pt x="66918" y="30288"/>
                  </a:cubicBezTo>
                  <a:cubicBezTo>
                    <a:pt x="66399" y="30041"/>
                    <a:pt x="66227" y="29954"/>
                    <a:pt x="65881" y="29769"/>
                  </a:cubicBezTo>
                  <a:cubicBezTo>
                    <a:pt x="65030" y="29350"/>
                    <a:pt x="64141" y="28992"/>
                    <a:pt x="63227" y="28708"/>
                  </a:cubicBezTo>
                  <a:cubicBezTo>
                    <a:pt x="62882" y="28597"/>
                    <a:pt x="62536" y="28461"/>
                    <a:pt x="62203" y="28301"/>
                  </a:cubicBezTo>
                  <a:cubicBezTo>
                    <a:pt x="61734" y="28078"/>
                    <a:pt x="61278" y="27819"/>
                    <a:pt x="60808" y="27585"/>
                  </a:cubicBezTo>
                  <a:cubicBezTo>
                    <a:pt x="60339" y="27350"/>
                    <a:pt x="60191" y="27288"/>
                    <a:pt x="59895" y="27128"/>
                  </a:cubicBezTo>
                  <a:lnTo>
                    <a:pt x="58501" y="26474"/>
                  </a:lnTo>
                  <a:cubicBezTo>
                    <a:pt x="58180" y="26338"/>
                    <a:pt x="57859" y="26190"/>
                    <a:pt x="57550" y="26030"/>
                  </a:cubicBezTo>
                  <a:cubicBezTo>
                    <a:pt x="56575" y="25561"/>
                    <a:pt x="55563" y="25190"/>
                    <a:pt x="54526" y="24907"/>
                  </a:cubicBezTo>
                  <a:cubicBezTo>
                    <a:pt x="54168" y="24795"/>
                    <a:pt x="53823" y="24647"/>
                    <a:pt x="53490" y="24474"/>
                  </a:cubicBezTo>
                  <a:cubicBezTo>
                    <a:pt x="52329" y="23870"/>
                    <a:pt x="51120" y="23388"/>
                    <a:pt x="49861" y="23043"/>
                  </a:cubicBezTo>
                  <a:cubicBezTo>
                    <a:pt x="49503" y="22919"/>
                    <a:pt x="49145" y="22771"/>
                    <a:pt x="48799" y="22611"/>
                  </a:cubicBezTo>
                  <a:cubicBezTo>
                    <a:pt x="47800" y="22105"/>
                    <a:pt x="46763" y="21697"/>
                    <a:pt x="45689" y="21377"/>
                  </a:cubicBezTo>
                  <a:cubicBezTo>
                    <a:pt x="45344" y="21265"/>
                    <a:pt x="45010" y="21142"/>
                    <a:pt x="44677" y="20994"/>
                  </a:cubicBezTo>
                  <a:cubicBezTo>
                    <a:pt x="44036" y="20723"/>
                    <a:pt x="43369" y="20488"/>
                    <a:pt x="42702" y="20290"/>
                  </a:cubicBezTo>
                  <a:cubicBezTo>
                    <a:pt x="42382" y="20192"/>
                    <a:pt x="42061" y="20081"/>
                    <a:pt x="41752" y="19945"/>
                  </a:cubicBezTo>
                  <a:cubicBezTo>
                    <a:pt x="41135" y="19698"/>
                    <a:pt x="40493" y="19488"/>
                    <a:pt x="39839" y="19328"/>
                  </a:cubicBezTo>
                  <a:cubicBezTo>
                    <a:pt x="39518" y="19229"/>
                    <a:pt x="39210" y="19118"/>
                    <a:pt x="38901" y="18995"/>
                  </a:cubicBezTo>
                  <a:cubicBezTo>
                    <a:pt x="38259" y="18760"/>
                    <a:pt x="37605" y="18563"/>
                    <a:pt x="36951" y="18402"/>
                  </a:cubicBezTo>
                  <a:cubicBezTo>
                    <a:pt x="36606" y="18316"/>
                    <a:pt x="36272" y="18205"/>
                    <a:pt x="35951" y="18081"/>
                  </a:cubicBezTo>
                  <a:cubicBezTo>
                    <a:pt x="35087" y="17810"/>
                    <a:pt x="34186" y="17711"/>
                    <a:pt x="33298" y="17513"/>
                  </a:cubicBezTo>
                  <a:cubicBezTo>
                    <a:pt x="32928" y="17427"/>
                    <a:pt x="32557" y="17328"/>
                    <a:pt x="32199" y="17193"/>
                  </a:cubicBezTo>
                  <a:cubicBezTo>
                    <a:pt x="30360" y="16514"/>
                    <a:pt x="28447" y="16032"/>
                    <a:pt x="26497" y="15786"/>
                  </a:cubicBezTo>
                  <a:cubicBezTo>
                    <a:pt x="26115" y="15650"/>
                    <a:pt x="25769" y="15440"/>
                    <a:pt x="25473" y="15156"/>
                  </a:cubicBezTo>
                  <a:cubicBezTo>
                    <a:pt x="21906" y="12947"/>
                    <a:pt x="17747" y="13095"/>
                    <a:pt x="13846" y="12280"/>
                  </a:cubicBezTo>
                  <a:cubicBezTo>
                    <a:pt x="9712" y="11416"/>
                    <a:pt x="5479" y="11046"/>
                    <a:pt x="1319" y="10293"/>
                  </a:cubicBezTo>
                  <a:cubicBezTo>
                    <a:pt x="-2840" y="9540"/>
                    <a:pt x="-3692" y="7097"/>
                    <a:pt x="-1593" y="3653"/>
                  </a:cubicBezTo>
                  <a:cubicBezTo>
                    <a:pt x="875" y="-457"/>
                    <a:pt x="4195" y="-2160"/>
                    <a:pt x="8663" y="-1395"/>
                  </a:cubicBezTo>
                  <a:cubicBezTo>
                    <a:pt x="18648" y="308"/>
                    <a:pt x="28633" y="1925"/>
                    <a:pt x="38407" y="4776"/>
                  </a:cubicBezTo>
                  <a:cubicBezTo>
                    <a:pt x="55304" y="9639"/>
                    <a:pt x="72225" y="14391"/>
                    <a:pt x="88356" y="21599"/>
                  </a:cubicBezTo>
                  <a:cubicBezTo>
                    <a:pt x="95761" y="24931"/>
                    <a:pt x="103587" y="27622"/>
                    <a:pt x="111226" y="30572"/>
                  </a:cubicBezTo>
                  <a:cubicBezTo>
                    <a:pt x="112843" y="31028"/>
                    <a:pt x="114299" y="31929"/>
                    <a:pt x="115447" y="33151"/>
                  </a:cubicBezTo>
                  <a:cubicBezTo>
                    <a:pt x="118064" y="36360"/>
                    <a:pt x="117064" y="39458"/>
                    <a:pt x="112979" y="40630"/>
                  </a:cubicBezTo>
                  <a:cubicBezTo>
                    <a:pt x="112214" y="40766"/>
                    <a:pt x="111535" y="41210"/>
                    <a:pt x="111115" y="41865"/>
                  </a:cubicBezTo>
                  <a:cubicBezTo>
                    <a:pt x="114423" y="43778"/>
                    <a:pt x="117706" y="45691"/>
                    <a:pt x="120989" y="47579"/>
                  </a:cubicBezTo>
                  <a:cubicBezTo>
                    <a:pt x="123630" y="49072"/>
                    <a:pt x="126296" y="50541"/>
                    <a:pt x="128949" y="52010"/>
                  </a:cubicBezTo>
                  <a:cubicBezTo>
                    <a:pt x="129752" y="52467"/>
                    <a:pt x="130665" y="52886"/>
                    <a:pt x="130900" y="53837"/>
                  </a:cubicBezTo>
                  <a:cubicBezTo>
                    <a:pt x="131677" y="57045"/>
                    <a:pt x="134516" y="59255"/>
                    <a:pt x="134800" y="62859"/>
                  </a:cubicBezTo>
                  <a:cubicBezTo>
                    <a:pt x="135182" y="65142"/>
                    <a:pt x="136540" y="67141"/>
                    <a:pt x="138502" y="68351"/>
                  </a:cubicBezTo>
                  <a:cubicBezTo>
                    <a:pt x="142205" y="71005"/>
                    <a:pt x="145648" y="74004"/>
                    <a:pt x="148796" y="77299"/>
                  </a:cubicBezTo>
                  <a:cubicBezTo>
                    <a:pt x="152498" y="81174"/>
                    <a:pt x="156559" y="84704"/>
                    <a:pt x="160003" y="88691"/>
                  </a:cubicBezTo>
                  <a:cubicBezTo>
                    <a:pt x="163248" y="92504"/>
                    <a:pt x="167408" y="93912"/>
                    <a:pt x="171987" y="94405"/>
                  </a:cubicBezTo>
                  <a:cubicBezTo>
                    <a:pt x="185958" y="96034"/>
                    <a:pt x="199806" y="98602"/>
                    <a:pt x="213432" y="102070"/>
                  </a:cubicBezTo>
                  <a:cubicBezTo>
                    <a:pt x="217875" y="103168"/>
                    <a:pt x="218048" y="103230"/>
                    <a:pt x="220578" y="99503"/>
                  </a:cubicBezTo>
                  <a:cubicBezTo>
                    <a:pt x="226144" y="91023"/>
                    <a:pt x="234673" y="84926"/>
                    <a:pt x="244497" y="82409"/>
                  </a:cubicBezTo>
                  <a:cubicBezTo>
                    <a:pt x="247113" y="81705"/>
                    <a:pt x="249817" y="81360"/>
                    <a:pt x="252470" y="80792"/>
                  </a:cubicBezTo>
                  <a:cubicBezTo>
                    <a:pt x="254359" y="80397"/>
                    <a:pt x="255494" y="82026"/>
                    <a:pt x="257098" y="82396"/>
                  </a:cubicBezTo>
                  <a:lnTo>
                    <a:pt x="257098" y="82396"/>
                  </a:lnTo>
                  <a:cubicBezTo>
                    <a:pt x="257666" y="83902"/>
                    <a:pt x="258678" y="85198"/>
                    <a:pt x="260011" y="86099"/>
                  </a:cubicBezTo>
                  <a:cubicBezTo>
                    <a:pt x="266182" y="93628"/>
                    <a:pt x="271613" y="101687"/>
                    <a:pt x="276994" y="109759"/>
                  </a:cubicBezTo>
                  <a:cubicBezTo>
                    <a:pt x="284079" y="120386"/>
                    <a:pt x="290706" y="131308"/>
                    <a:pt x="298556" y="141404"/>
                  </a:cubicBezTo>
                  <a:cubicBezTo>
                    <a:pt x="298741" y="141836"/>
                    <a:pt x="298877" y="142281"/>
                    <a:pt x="298951" y="142750"/>
                  </a:cubicBezTo>
                  <a:close/>
                </a:path>
              </a:pathLst>
            </a:custGeom>
            <a:solidFill>
              <a:srgbClr val="000000"/>
            </a:solidFill>
            <a:ln w="1231" cap="flat">
              <a:noFill/>
              <a:prstDash val="solid"/>
              <a:miter/>
            </a:ln>
          </p:spPr>
          <p:txBody>
            <a:bodyPr rtlCol="0" anchor="ctr"/>
            <a:lstStyle/>
            <a:p>
              <a:endParaRPr lang="es-CO"/>
            </a:p>
          </p:txBody>
        </p:sp>
        <p:sp>
          <p:nvSpPr>
            <p:cNvPr id="607" name="Freeform: Shape 606">
              <a:extLst>
                <a:ext uri="{FF2B5EF4-FFF2-40B4-BE49-F238E27FC236}">
                  <a16:creationId xmlns:a16="http://schemas.microsoft.com/office/drawing/2014/main" id="{FDC89E7D-1A38-F98D-66E0-5CA7EA75ABB2}"/>
                </a:ext>
              </a:extLst>
            </p:cNvPr>
            <p:cNvSpPr/>
            <p:nvPr/>
          </p:nvSpPr>
          <p:spPr>
            <a:xfrm>
              <a:off x="-779329" y="6904135"/>
              <a:ext cx="194996" cy="690833"/>
            </a:xfrm>
            <a:custGeom>
              <a:avLst/>
              <a:gdLst>
                <a:gd name="connsiteX0" fmla="*/ 191151 w 194996"/>
                <a:gd name="connsiteY0" fmla="*/ -1573 h 690833"/>
                <a:gd name="connsiteX1" fmla="*/ 192299 w 194996"/>
                <a:gd name="connsiteY1" fmla="*/ -1486 h 690833"/>
                <a:gd name="connsiteX2" fmla="*/ 186054 w 194996"/>
                <a:gd name="connsiteY2" fmla="*/ 8511 h 690833"/>
                <a:gd name="connsiteX3" fmla="*/ 175193 w 194996"/>
                <a:gd name="connsiteY3" fmla="*/ 29492 h 690833"/>
                <a:gd name="connsiteX4" fmla="*/ 173391 w 194996"/>
                <a:gd name="connsiteY4" fmla="*/ 49771 h 690833"/>
                <a:gd name="connsiteX5" fmla="*/ 182425 w 194996"/>
                <a:gd name="connsiteY5" fmla="*/ 106125 h 690833"/>
                <a:gd name="connsiteX6" fmla="*/ 186807 w 194996"/>
                <a:gd name="connsiteY6" fmla="*/ 168502 h 690833"/>
                <a:gd name="connsiteX7" fmla="*/ 188473 w 194996"/>
                <a:gd name="connsiteY7" fmla="*/ 189484 h 690833"/>
                <a:gd name="connsiteX8" fmla="*/ 187424 w 194996"/>
                <a:gd name="connsiteY8" fmla="*/ 253762 h 690833"/>
                <a:gd name="connsiteX9" fmla="*/ 182018 w 194996"/>
                <a:gd name="connsiteY9" fmla="*/ 305599 h 690833"/>
                <a:gd name="connsiteX10" fmla="*/ 171219 w 194996"/>
                <a:gd name="connsiteY10" fmla="*/ 374148 h 690833"/>
                <a:gd name="connsiteX11" fmla="*/ 164715 w 194996"/>
                <a:gd name="connsiteY11" fmla="*/ 417493 h 690833"/>
                <a:gd name="connsiteX12" fmla="*/ 162246 w 194996"/>
                <a:gd name="connsiteY12" fmla="*/ 430502 h 690833"/>
                <a:gd name="connsiteX13" fmla="*/ 150397 w 194996"/>
                <a:gd name="connsiteY13" fmla="*/ 491448 h 690833"/>
                <a:gd name="connsiteX14" fmla="*/ 146386 w 194996"/>
                <a:gd name="connsiteY14" fmla="*/ 514330 h 690833"/>
                <a:gd name="connsiteX15" fmla="*/ 144461 w 194996"/>
                <a:gd name="connsiteY15" fmla="*/ 539805 h 690833"/>
                <a:gd name="connsiteX16" fmla="*/ 132896 w 194996"/>
                <a:gd name="connsiteY16" fmla="*/ 604774 h 690833"/>
                <a:gd name="connsiteX17" fmla="*/ 122097 w 194996"/>
                <a:gd name="connsiteY17" fmla="*/ 627891 h 690833"/>
                <a:gd name="connsiteX18" fmla="*/ 117246 w 194996"/>
                <a:gd name="connsiteY18" fmla="*/ 636172 h 690833"/>
                <a:gd name="connsiteX19" fmla="*/ 102633 w 194996"/>
                <a:gd name="connsiteY19" fmla="*/ 654685 h 690833"/>
                <a:gd name="connsiteX20" fmla="*/ 64027 w 194996"/>
                <a:gd name="connsiteY20" fmla="*/ 682184 h 690833"/>
                <a:gd name="connsiteX21" fmla="*/ 42329 w 194996"/>
                <a:gd name="connsiteY21" fmla="*/ 688812 h 690833"/>
                <a:gd name="connsiteX22" fmla="*/ 12412 w 194996"/>
                <a:gd name="connsiteY22" fmla="*/ 689120 h 690833"/>
                <a:gd name="connsiteX23" fmla="*/ -2510 w 194996"/>
                <a:gd name="connsiteY23" fmla="*/ 688812 h 690833"/>
                <a:gd name="connsiteX24" fmla="*/ -646 w 194996"/>
                <a:gd name="connsiteY24" fmla="*/ 685800 h 690833"/>
                <a:gd name="connsiteX25" fmla="*/ 4143 w 194996"/>
                <a:gd name="connsiteY25" fmla="*/ 684862 h 690833"/>
                <a:gd name="connsiteX26" fmla="*/ 25914 w 194996"/>
                <a:gd name="connsiteY26" fmla="*/ 684010 h 690833"/>
                <a:gd name="connsiteX27" fmla="*/ 34986 w 194996"/>
                <a:gd name="connsiteY27" fmla="*/ 686294 h 690833"/>
                <a:gd name="connsiteX28" fmla="*/ 59324 w 194996"/>
                <a:gd name="connsiteY28" fmla="*/ 681357 h 690833"/>
                <a:gd name="connsiteX29" fmla="*/ 108582 w 194996"/>
                <a:gd name="connsiteY29" fmla="*/ 644182 h 690833"/>
                <a:gd name="connsiteX30" fmla="*/ 129909 w 194996"/>
                <a:gd name="connsiteY30" fmla="*/ 605539 h 690833"/>
                <a:gd name="connsiteX31" fmla="*/ 141536 w 194996"/>
                <a:gd name="connsiteY31" fmla="*/ 546111 h 690833"/>
                <a:gd name="connsiteX32" fmla="*/ 146078 w 194996"/>
                <a:gd name="connsiteY32" fmla="*/ 502642 h 690833"/>
                <a:gd name="connsiteX33" fmla="*/ 156100 w 194996"/>
                <a:gd name="connsiteY33" fmla="*/ 446473 h 690833"/>
                <a:gd name="connsiteX34" fmla="*/ 163777 w 194996"/>
                <a:gd name="connsiteY34" fmla="*/ 405670 h 690833"/>
                <a:gd name="connsiteX35" fmla="*/ 175156 w 194996"/>
                <a:gd name="connsiteY35" fmla="*/ 339022 h 690833"/>
                <a:gd name="connsiteX36" fmla="*/ 175872 w 194996"/>
                <a:gd name="connsiteY36" fmla="*/ 325063 h 690833"/>
                <a:gd name="connsiteX37" fmla="*/ 176822 w 194996"/>
                <a:gd name="connsiteY37" fmla="*/ 315053 h 690833"/>
                <a:gd name="connsiteX38" fmla="*/ 178402 w 194996"/>
                <a:gd name="connsiteY38" fmla="*/ 302872 h 690833"/>
                <a:gd name="connsiteX39" fmla="*/ 179241 w 194996"/>
                <a:gd name="connsiteY39" fmla="*/ 290924 h 690833"/>
                <a:gd name="connsiteX40" fmla="*/ 180808 w 194996"/>
                <a:gd name="connsiteY40" fmla="*/ 277114 h 690833"/>
                <a:gd name="connsiteX41" fmla="*/ 181599 w 194996"/>
                <a:gd name="connsiteY41" fmla="*/ 276064 h 690833"/>
                <a:gd name="connsiteX42" fmla="*/ 181895 w 194996"/>
                <a:gd name="connsiteY42" fmla="*/ 263179 h 690833"/>
                <a:gd name="connsiteX43" fmla="*/ 181376 w 194996"/>
                <a:gd name="connsiteY43" fmla="*/ 261501 h 690833"/>
                <a:gd name="connsiteX44" fmla="*/ 183512 w 194996"/>
                <a:gd name="connsiteY44" fmla="*/ 249665 h 690833"/>
                <a:gd name="connsiteX45" fmla="*/ 183635 w 194996"/>
                <a:gd name="connsiteY45" fmla="*/ 246283 h 690833"/>
                <a:gd name="connsiteX46" fmla="*/ 184474 w 194996"/>
                <a:gd name="connsiteY46" fmla="*/ 231077 h 690833"/>
                <a:gd name="connsiteX47" fmla="*/ 185943 w 194996"/>
                <a:gd name="connsiteY47" fmla="*/ 228856 h 690833"/>
                <a:gd name="connsiteX48" fmla="*/ 186844 w 194996"/>
                <a:gd name="connsiteY48" fmla="*/ 226017 h 690833"/>
                <a:gd name="connsiteX49" fmla="*/ 183376 w 194996"/>
                <a:gd name="connsiteY49" fmla="*/ 210663 h 690833"/>
                <a:gd name="connsiteX50" fmla="*/ 184190 w 194996"/>
                <a:gd name="connsiteY50" fmla="*/ 204492 h 690833"/>
                <a:gd name="connsiteX51" fmla="*/ 185672 w 194996"/>
                <a:gd name="connsiteY51" fmla="*/ 200431 h 690833"/>
                <a:gd name="connsiteX52" fmla="*/ 186572 w 194996"/>
                <a:gd name="connsiteY52" fmla="*/ 185263 h 690833"/>
                <a:gd name="connsiteX53" fmla="*/ 186498 w 194996"/>
                <a:gd name="connsiteY53" fmla="*/ 180326 h 690833"/>
                <a:gd name="connsiteX54" fmla="*/ 185672 w 194996"/>
                <a:gd name="connsiteY54" fmla="*/ 179413 h 690833"/>
                <a:gd name="connsiteX55" fmla="*/ 185585 w 194996"/>
                <a:gd name="connsiteY55" fmla="*/ 152877 h 690833"/>
                <a:gd name="connsiteX56" fmla="*/ 184758 w 194996"/>
                <a:gd name="connsiteY56" fmla="*/ 151075 h 690833"/>
                <a:gd name="connsiteX57" fmla="*/ 184696 w 194996"/>
                <a:gd name="connsiteY57" fmla="*/ 135512 h 690833"/>
                <a:gd name="connsiteX58" fmla="*/ 183845 w 194996"/>
                <a:gd name="connsiteY58" fmla="*/ 133698 h 690833"/>
                <a:gd name="connsiteX59" fmla="*/ 183845 w 194996"/>
                <a:gd name="connsiteY59" fmla="*/ 126378 h 690833"/>
                <a:gd name="connsiteX60" fmla="*/ 182993 w 194996"/>
                <a:gd name="connsiteY60" fmla="*/ 124552 h 690833"/>
                <a:gd name="connsiteX61" fmla="*/ 182895 w 194996"/>
                <a:gd name="connsiteY61" fmla="*/ 118146 h 690833"/>
                <a:gd name="connsiteX62" fmla="*/ 182080 w 194996"/>
                <a:gd name="connsiteY62" fmla="*/ 117245 h 690833"/>
                <a:gd name="connsiteX63" fmla="*/ 181080 w 194996"/>
                <a:gd name="connsiteY63" fmla="*/ 103521 h 690833"/>
                <a:gd name="connsiteX64" fmla="*/ 180241 w 194996"/>
                <a:gd name="connsiteY64" fmla="*/ 102620 h 690833"/>
                <a:gd name="connsiteX65" fmla="*/ 176995 w 194996"/>
                <a:gd name="connsiteY65" fmla="*/ 82366 h 690833"/>
                <a:gd name="connsiteX66" fmla="*/ 176489 w 194996"/>
                <a:gd name="connsiteY66" fmla="*/ 78836 h 690833"/>
                <a:gd name="connsiteX67" fmla="*/ 175674 w 194996"/>
                <a:gd name="connsiteY67" fmla="*/ 77923 h 690833"/>
                <a:gd name="connsiteX68" fmla="*/ 174527 w 194996"/>
                <a:gd name="connsiteY68" fmla="*/ 68568 h 690833"/>
                <a:gd name="connsiteX69" fmla="*/ 173712 w 194996"/>
                <a:gd name="connsiteY69" fmla="*/ 58694 h 690833"/>
                <a:gd name="connsiteX70" fmla="*/ 172934 w 194996"/>
                <a:gd name="connsiteY70" fmla="*/ 57805 h 690833"/>
                <a:gd name="connsiteX71" fmla="*/ 172934 w 194996"/>
                <a:gd name="connsiteY71" fmla="*/ 53226 h 690833"/>
                <a:gd name="connsiteX72" fmla="*/ 172070 w 194996"/>
                <a:gd name="connsiteY72" fmla="*/ 52313 h 690833"/>
                <a:gd name="connsiteX73" fmla="*/ 172070 w 194996"/>
                <a:gd name="connsiteY73" fmla="*/ 46821 h 690833"/>
                <a:gd name="connsiteX74" fmla="*/ 171207 w 194996"/>
                <a:gd name="connsiteY74" fmla="*/ 45006 h 690833"/>
                <a:gd name="connsiteX75" fmla="*/ 171207 w 194996"/>
                <a:gd name="connsiteY75" fmla="*/ 40428 h 690833"/>
                <a:gd name="connsiteX76" fmla="*/ 172046 w 194996"/>
                <a:gd name="connsiteY76" fmla="*/ 39514 h 690833"/>
                <a:gd name="connsiteX77" fmla="*/ 172120 w 194996"/>
                <a:gd name="connsiteY77" fmla="*/ 34034 h 690833"/>
                <a:gd name="connsiteX78" fmla="*/ 172996 w 194996"/>
                <a:gd name="connsiteY78" fmla="*/ 33109 h 690833"/>
                <a:gd name="connsiteX79" fmla="*/ 174860 w 194996"/>
                <a:gd name="connsiteY79" fmla="*/ 25802 h 690833"/>
                <a:gd name="connsiteX80" fmla="*/ 175736 w 194996"/>
                <a:gd name="connsiteY80" fmla="*/ 24889 h 690833"/>
                <a:gd name="connsiteX81" fmla="*/ 187153 w 194996"/>
                <a:gd name="connsiteY81" fmla="*/ 4857 h 690833"/>
                <a:gd name="connsiteX82" fmla="*/ 191151 w 194996"/>
                <a:gd name="connsiteY82" fmla="*/ -1573 h 690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94996" h="690833">
                  <a:moveTo>
                    <a:pt x="191151" y="-1573"/>
                  </a:moveTo>
                  <a:lnTo>
                    <a:pt x="192299" y="-1486"/>
                  </a:lnTo>
                  <a:cubicBezTo>
                    <a:pt x="191065" y="2327"/>
                    <a:pt x="188226" y="5240"/>
                    <a:pt x="186054" y="8511"/>
                  </a:cubicBezTo>
                  <a:cubicBezTo>
                    <a:pt x="181524" y="15003"/>
                    <a:pt x="177884" y="22050"/>
                    <a:pt x="175193" y="29492"/>
                  </a:cubicBezTo>
                  <a:cubicBezTo>
                    <a:pt x="173156" y="36046"/>
                    <a:pt x="172539" y="42958"/>
                    <a:pt x="173391" y="49771"/>
                  </a:cubicBezTo>
                  <a:cubicBezTo>
                    <a:pt x="175168" y="68765"/>
                    <a:pt x="179735" y="87291"/>
                    <a:pt x="182425" y="106125"/>
                  </a:cubicBezTo>
                  <a:cubicBezTo>
                    <a:pt x="185499" y="126773"/>
                    <a:pt x="186955" y="147632"/>
                    <a:pt x="186807" y="168502"/>
                  </a:cubicBezTo>
                  <a:cubicBezTo>
                    <a:pt x="186720" y="175476"/>
                    <a:pt x="187770" y="182474"/>
                    <a:pt x="188473" y="189484"/>
                  </a:cubicBezTo>
                  <a:cubicBezTo>
                    <a:pt x="190473" y="210886"/>
                    <a:pt x="190115" y="232435"/>
                    <a:pt x="187424" y="253762"/>
                  </a:cubicBezTo>
                  <a:cubicBezTo>
                    <a:pt x="185375" y="271041"/>
                    <a:pt x="183882" y="288320"/>
                    <a:pt x="182018" y="305599"/>
                  </a:cubicBezTo>
                  <a:cubicBezTo>
                    <a:pt x="179673" y="328630"/>
                    <a:pt x="176057" y="351512"/>
                    <a:pt x="171219" y="374148"/>
                  </a:cubicBezTo>
                  <a:cubicBezTo>
                    <a:pt x="168072" y="388452"/>
                    <a:pt x="166455" y="402979"/>
                    <a:pt x="164715" y="417493"/>
                  </a:cubicBezTo>
                  <a:cubicBezTo>
                    <a:pt x="164134" y="421875"/>
                    <a:pt x="163320" y="426219"/>
                    <a:pt x="162246" y="430502"/>
                  </a:cubicBezTo>
                  <a:cubicBezTo>
                    <a:pt x="157457" y="450644"/>
                    <a:pt x="153607" y="470985"/>
                    <a:pt x="150397" y="491448"/>
                  </a:cubicBezTo>
                  <a:cubicBezTo>
                    <a:pt x="149163" y="499112"/>
                    <a:pt x="148225" y="506765"/>
                    <a:pt x="146386" y="514330"/>
                  </a:cubicBezTo>
                  <a:cubicBezTo>
                    <a:pt x="144375" y="522661"/>
                    <a:pt x="144905" y="531288"/>
                    <a:pt x="144461" y="539805"/>
                  </a:cubicBezTo>
                  <a:cubicBezTo>
                    <a:pt x="143313" y="561934"/>
                    <a:pt x="140252" y="583743"/>
                    <a:pt x="132896" y="604774"/>
                  </a:cubicBezTo>
                  <a:cubicBezTo>
                    <a:pt x="130169" y="612858"/>
                    <a:pt x="126540" y="620609"/>
                    <a:pt x="122097" y="627891"/>
                  </a:cubicBezTo>
                  <a:cubicBezTo>
                    <a:pt x="120406" y="630606"/>
                    <a:pt x="118691" y="633321"/>
                    <a:pt x="117246" y="636172"/>
                  </a:cubicBezTo>
                  <a:cubicBezTo>
                    <a:pt x="113605" y="643219"/>
                    <a:pt x="108644" y="649514"/>
                    <a:pt x="102633" y="654685"/>
                  </a:cubicBezTo>
                  <a:cubicBezTo>
                    <a:pt x="90711" y="665176"/>
                    <a:pt x="78171" y="674815"/>
                    <a:pt x="64027" y="682184"/>
                  </a:cubicBezTo>
                  <a:cubicBezTo>
                    <a:pt x="57263" y="685701"/>
                    <a:pt x="49908" y="687947"/>
                    <a:pt x="42329" y="688812"/>
                  </a:cubicBezTo>
                  <a:cubicBezTo>
                    <a:pt x="32369" y="689601"/>
                    <a:pt x="22384" y="689046"/>
                    <a:pt x="12412" y="689120"/>
                  </a:cubicBezTo>
                  <a:cubicBezTo>
                    <a:pt x="7475" y="689120"/>
                    <a:pt x="2452" y="689589"/>
                    <a:pt x="-2510" y="688812"/>
                  </a:cubicBezTo>
                  <a:cubicBezTo>
                    <a:pt x="-3238" y="686997"/>
                    <a:pt x="-1683" y="686466"/>
                    <a:pt x="-646" y="685800"/>
                  </a:cubicBezTo>
                  <a:cubicBezTo>
                    <a:pt x="724" y="684776"/>
                    <a:pt x="2489" y="684430"/>
                    <a:pt x="4143" y="684862"/>
                  </a:cubicBezTo>
                  <a:cubicBezTo>
                    <a:pt x="11548" y="687676"/>
                    <a:pt x="18719" y="685528"/>
                    <a:pt x="25914" y="684010"/>
                  </a:cubicBezTo>
                  <a:cubicBezTo>
                    <a:pt x="29321" y="683294"/>
                    <a:pt x="31987" y="685454"/>
                    <a:pt x="34986" y="686294"/>
                  </a:cubicBezTo>
                  <a:cubicBezTo>
                    <a:pt x="43625" y="687145"/>
                    <a:pt x="51697" y="685060"/>
                    <a:pt x="59324" y="681357"/>
                  </a:cubicBezTo>
                  <a:cubicBezTo>
                    <a:pt x="78220" y="672285"/>
                    <a:pt x="95117" y="660178"/>
                    <a:pt x="108582" y="644182"/>
                  </a:cubicBezTo>
                  <a:cubicBezTo>
                    <a:pt x="118049" y="632902"/>
                    <a:pt x="124800" y="619498"/>
                    <a:pt x="129909" y="605539"/>
                  </a:cubicBezTo>
                  <a:cubicBezTo>
                    <a:pt x="136920" y="586347"/>
                    <a:pt x="139944" y="566389"/>
                    <a:pt x="141536" y="546111"/>
                  </a:cubicBezTo>
                  <a:cubicBezTo>
                    <a:pt x="142671" y="531597"/>
                    <a:pt x="143523" y="517144"/>
                    <a:pt x="146078" y="502642"/>
                  </a:cubicBezTo>
                  <a:cubicBezTo>
                    <a:pt x="149385" y="483931"/>
                    <a:pt x="152779" y="465196"/>
                    <a:pt x="156100" y="446473"/>
                  </a:cubicBezTo>
                  <a:cubicBezTo>
                    <a:pt x="158568" y="432896"/>
                    <a:pt x="162493" y="419530"/>
                    <a:pt x="163777" y="405670"/>
                  </a:cubicBezTo>
                  <a:cubicBezTo>
                    <a:pt x="165862" y="383170"/>
                    <a:pt x="171897" y="361337"/>
                    <a:pt x="175156" y="339022"/>
                  </a:cubicBezTo>
                  <a:cubicBezTo>
                    <a:pt x="174020" y="334283"/>
                    <a:pt x="174983" y="329802"/>
                    <a:pt x="175872" y="325063"/>
                  </a:cubicBezTo>
                  <a:cubicBezTo>
                    <a:pt x="176452" y="321953"/>
                    <a:pt x="176501" y="318398"/>
                    <a:pt x="176822" y="315053"/>
                  </a:cubicBezTo>
                  <a:cubicBezTo>
                    <a:pt x="177217" y="310968"/>
                    <a:pt x="178056" y="306870"/>
                    <a:pt x="178402" y="302872"/>
                  </a:cubicBezTo>
                  <a:cubicBezTo>
                    <a:pt x="178747" y="298873"/>
                    <a:pt x="179192" y="294923"/>
                    <a:pt x="179241" y="290924"/>
                  </a:cubicBezTo>
                  <a:cubicBezTo>
                    <a:pt x="179303" y="286432"/>
                    <a:pt x="179241" y="281594"/>
                    <a:pt x="180808" y="277114"/>
                  </a:cubicBezTo>
                  <a:cubicBezTo>
                    <a:pt x="180944" y="276719"/>
                    <a:pt x="181697" y="276274"/>
                    <a:pt x="181599" y="276064"/>
                  </a:cubicBezTo>
                  <a:cubicBezTo>
                    <a:pt x="179723" y="271708"/>
                    <a:pt x="182240" y="267425"/>
                    <a:pt x="181895" y="263179"/>
                  </a:cubicBezTo>
                  <a:cubicBezTo>
                    <a:pt x="181895" y="262624"/>
                    <a:pt x="181105" y="261846"/>
                    <a:pt x="181376" y="261501"/>
                  </a:cubicBezTo>
                  <a:cubicBezTo>
                    <a:pt x="184240" y="257909"/>
                    <a:pt x="181056" y="253256"/>
                    <a:pt x="183512" y="249665"/>
                  </a:cubicBezTo>
                  <a:cubicBezTo>
                    <a:pt x="184338" y="248430"/>
                    <a:pt x="183512" y="247270"/>
                    <a:pt x="183635" y="246283"/>
                  </a:cubicBezTo>
                  <a:cubicBezTo>
                    <a:pt x="184573" y="241235"/>
                    <a:pt x="185955" y="236286"/>
                    <a:pt x="184474" y="231077"/>
                  </a:cubicBezTo>
                  <a:cubicBezTo>
                    <a:pt x="184277" y="230374"/>
                    <a:pt x="185351" y="229547"/>
                    <a:pt x="185943" y="228856"/>
                  </a:cubicBezTo>
                  <a:cubicBezTo>
                    <a:pt x="186535" y="228165"/>
                    <a:pt x="187535" y="226572"/>
                    <a:pt x="186844" y="226017"/>
                  </a:cubicBezTo>
                  <a:cubicBezTo>
                    <a:pt x="181673" y="221734"/>
                    <a:pt x="185165" y="215625"/>
                    <a:pt x="183376" y="210663"/>
                  </a:cubicBezTo>
                  <a:cubicBezTo>
                    <a:pt x="182796" y="208577"/>
                    <a:pt x="183092" y="206356"/>
                    <a:pt x="184190" y="204492"/>
                  </a:cubicBezTo>
                  <a:cubicBezTo>
                    <a:pt x="184807" y="203184"/>
                    <a:pt x="186140" y="202135"/>
                    <a:pt x="185672" y="200431"/>
                  </a:cubicBezTo>
                  <a:cubicBezTo>
                    <a:pt x="187288" y="195495"/>
                    <a:pt x="186350" y="190323"/>
                    <a:pt x="186572" y="185263"/>
                  </a:cubicBezTo>
                  <a:cubicBezTo>
                    <a:pt x="186634" y="183609"/>
                    <a:pt x="186572" y="181955"/>
                    <a:pt x="186498" y="180326"/>
                  </a:cubicBezTo>
                  <a:cubicBezTo>
                    <a:pt x="186252" y="179993"/>
                    <a:pt x="185968" y="179697"/>
                    <a:pt x="185672" y="179413"/>
                  </a:cubicBezTo>
                  <a:cubicBezTo>
                    <a:pt x="185672" y="170563"/>
                    <a:pt x="185647" y="161714"/>
                    <a:pt x="185585" y="152877"/>
                  </a:cubicBezTo>
                  <a:cubicBezTo>
                    <a:pt x="185116" y="152359"/>
                    <a:pt x="185338" y="151532"/>
                    <a:pt x="184758" y="151075"/>
                  </a:cubicBezTo>
                  <a:lnTo>
                    <a:pt x="184696" y="135512"/>
                  </a:lnTo>
                  <a:cubicBezTo>
                    <a:pt x="184203" y="135006"/>
                    <a:pt x="184425" y="134166"/>
                    <a:pt x="183845" y="133698"/>
                  </a:cubicBezTo>
                  <a:cubicBezTo>
                    <a:pt x="183845" y="131229"/>
                    <a:pt x="183845" y="128761"/>
                    <a:pt x="183845" y="126378"/>
                  </a:cubicBezTo>
                  <a:cubicBezTo>
                    <a:pt x="183351" y="125872"/>
                    <a:pt x="183573" y="125021"/>
                    <a:pt x="182993" y="124552"/>
                  </a:cubicBezTo>
                  <a:cubicBezTo>
                    <a:pt x="182993" y="122417"/>
                    <a:pt x="182919" y="120281"/>
                    <a:pt x="182895" y="118146"/>
                  </a:cubicBezTo>
                  <a:cubicBezTo>
                    <a:pt x="182647" y="117825"/>
                    <a:pt x="182376" y="117517"/>
                    <a:pt x="182080" y="117245"/>
                  </a:cubicBezTo>
                  <a:cubicBezTo>
                    <a:pt x="182623" y="112605"/>
                    <a:pt x="180846" y="108137"/>
                    <a:pt x="181080" y="103521"/>
                  </a:cubicBezTo>
                  <a:cubicBezTo>
                    <a:pt x="180821" y="103200"/>
                    <a:pt x="180549" y="102891"/>
                    <a:pt x="180241" y="102620"/>
                  </a:cubicBezTo>
                  <a:cubicBezTo>
                    <a:pt x="180155" y="95708"/>
                    <a:pt x="178204" y="89105"/>
                    <a:pt x="176995" y="82366"/>
                  </a:cubicBezTo>
                  <a:cubicBezTo>
                    <a:pt x="176785" y="81194"/>
                    <a:pt x="176662" y="80009"/>
                    <a:pt x="176489" y="78836"/>
                  </a:cubicBezTo>
                  <a:cubicBezTo>
                    <a:pt x="176242" y="78503"/>
                    <a:pt x="175970" y="78195"/>
                    <a:pt x="175674" y="77923"/>
                  </a:cubicBezTo>
                  <a:cubicBezTo>
                    <a:pt x="176082" y="74727"/>
                    <a:pt x="175020" y="71629"/>
                    <a:pt x="174527" y="68568"/>
                  </a:cubicBezTo>
                  <a:cubicBezTo>
                    <a:pt x="173996" y="65260"/>
                    <a:pt x="174094" y="61977"/>
                    <a:pt x="173712" y="58694"/>
                  </a:cubicBezTo>
                  <a:cubicBezTo>
                    <a:pt x="173490" y="58361"/>
                    <a:pt x="173231" y="58065"/>
                    <a:pt x="172934" y="57805"/>
                  </a:cubicBezTo>
                  <a:cubicBezTo>
                    <a:pt x="172934" y="56275"/>
                    <a:pt x="172934" y="54757"/>
                    <a:pt x="172934" y="53226"/>
                  </a:cubicBezTo>
                  <a:cubicBezTo>
                    <a:pt x="172663" y="52906"/>
                    <a:pt x="172379" y="52597"/>
                    <a:pt x="172070" y="52313"/>
                  </a:cubicBezTo>
                  <a:lnTo>
                    <a:pt x="172070" y="46821"/>
                  </a:lnTo>
                  <a:cubicBezTo>
                    <a:pt x="171564" y="46315"/>
                    <a:pt x="171787" y="45463"/>
                    <a:pt x="171207" y="45006"/>
                  </a:cubicBezTo>
                  <a:lnTo>
                    <a:pt x="171207" y="40428"/>
                  </a:lnTo>
                  <a:cubicBezTo>
                    <a:pt x="171503" y="40144"/>
                    <a:pt x="171787" y="39835"/>
                    <a:pt x="172046" y="39514"/>
                  </a:cubicBezTo>
                  <a:lnTo>
                    <a:pt x="172120" y="34034"/>
                  </a:lnTo>
                  <a:cubicBezTo>
                    <a:pt x="172428" y="33738"/>
                    <a:pt x="172712" y="33430"/>
                    <a:pt x="172996" y="33109"/>
                  </a:cubicBezTo>
                  <a:cubicBezTo>
                    <a:pt x="172996" y="30504"/>
                    <a:pt x="174527" y="28307"/>
                    <a:pt x="174860" y="25802"/>
                  </a:cubicBezTo>
                  <a:cubicBezTo>
                    <a:pt x="175168" y="25518"/>
                    <a:pt x="175465" y="25210"/>
                    <a:pt x="175736" y="24889"/>
                  </a:cubicBezTo>
                  <a:cubicBezTo>
                    <a:pt x="178204" y="17484"/>
                    <a:pt x="182611" y="11103"/>
                    <a:pt x="187153" y="4857"/>
                  </a:cubicBezTo>
                  <a:cubicBezTo>
                    <a:pt x="188695" y="2846"/>
                    <a:pt x="190028" y="698"/>
                    <a:pt x="191151" y="-1573"/>
                  </a:cubicBezTo>
                  <a:close/>
                </a:path>
              </a:pathLst>
            </a:custGeom>
            <a:solidFill>
              <a:srgbClr val="020202"/>
            </a:solidFill>
            <a:ln w="1231" cap="flat">
              <a:noFill/>
              <a:prstDash val="solid"/>
              <a:miter/>
            </a:ln>
          </p:spPr>
          <p:txBody>
            <a:bodyPr rtlCol="0" anchor="ctr"/>
            <a:lstStyle/>
            <a:p>
              <a:endParaRPr lang="es-CO"/>
            </a:p>
          </p:txBody>
        </p:sp>
        <p:sp>
          <p:nvSpPr>
            <p:cNvPr id="608" name="Freeform: Shape 607">
              <a:extLst>
                <a:ext uri="{FF2B5EF4-FFF2-40B4-BE49-F238E27FC236}">
                  <a16:creationId xmlns:a16="http://schemas.microsoft.com/office/drawing/2014/main" id="{A59F9824-3CAF-E722-9ADF-476D93B648E1}"/>
                </a:ext>
              </a:extLst>
            </p:cNvPr>
            <p:cNvSpPr/>
            <p:nvPr/>
          </p:nvSpPr>
          <p:spPr>
            <a:xfrm>
              <a:off x="-1522676" y="6772258"/>
              <a:ext cx="31242" cy="522580"/>
            </a:xfrm>
            <a:custGeom>
              <a:avLst/>
              <a:gdLst>
                <a:gd name="connsiteX0" fmla="*/ 28397 w 31242"/>
                <a:gd name="connsiteY0" fmla="*/ -1573 h 522580"/>
                <a:gd name="connsiteX1" fmla="*/ 28545 w 31242"/>
                <a:gd name="connsiteY1" fmla="*/ -437 h 522580"/>
                <a:gd name="connsiteX2" fmla="*/ 22201 w 31242"/>
                <a:gd name="connsiteY2" fmla="*/ 6721 h 522580"/>
                <a:gd name="connsiteX3" fmla="*/ 7539 w 31242"/>
                <a:gd name="connsiteY3" fmla="*/ 40230 h 522580"/>
                <a:gd name="connsiteX4" fmla="*/ 3725 w 31242"/>
                <a:gd name="connsiteY4" fmla="*/ 67642 h 522580"/>
                <a:gd name="connsiteX5" fmla="*/ 2256 w 31242"/>
                <a:gd name="connsiteY5" fmla="*/ 80700 h 522580"/>
                <a:gd name="connsiteX6" fmla="*/ 2133 w 31242"/>
                <a:gd name="connsiteY6" fmla="*/ 86624 h 522580"/>
                <a:gd name="connsiteX7" fmla="*/ 2133 w 31242"/>
                <a:gd name="connsiteY7" fmla="*/ 115678 h 522580"/>
                <a:gd name="connsiteX8" fmla="*/ 2133 w 31242"/>
                <a:gd name="connsiteY8" fmla="*/ 117961 h 522580"/>
                <a:gd name="connsiteX9" fmla="*/ 2947 w 31242"/>
                <a:gd name="connsiteY9" fmla="*/ 164479 h 522580"/>
                <a:gd name="connsiteX10" fmla="*/ 3861 w 31242"/>
                <a:gd name="connsiteY10" fmla="*/ 170761 h 522580"/>
                <a:gd name="connsiteX11" fmla="*/ 3132 w 31242"/>
                <a:gd name="connsiteY11" fmla="*/ 195593 h 522580"/>
                <a:gd name="connsiteX12" fmla="*/ 3009 w 31242"/>
                <a:gd name="connsiteY12" fmla="*/ 200148 h 522580"/>
                <a:gd name="connsiteX13" fmla="*/ 1837 w 31242"/>
                <a:gd name="connsiteY13" fmla="*/ 238890 h 522580"/>
                <a:gd name="connsiteX14" fmla="*/ 1047 w 31242"/>
                <a:gd name="connsiteY14" fmla="*/ 257070 h 522580"/>
                <a:gd name="connsiteX15" fmla="*/ -447 w 31242"/>
                <a:gd name="connsiteY15" fmla="*/ 310783 h 522580"/>
                <a:gd name="connsiteX16" fmla="*/ -15 w 31242"/>
                <a:gd name="connsiteY16" fmla="*/ 367816 h 522580"/>
                <a:gd name="connsiteX17" fmla="*/ -484 w 31242"/>
                <a:gd name="connsiteY17" fmla="*/ 401979 h 522580"/>
                <a:gd name="connsiteX18" fmla="*/ 1022 w 31242"/>
                <a:gd name="connsiteY18" fmla="*/ 425072 h 522580"/>
                <a:gd name="connsiteX19" fmla="*/ 1133 w 31242"/>
                <a:gd name="connsiteY19" fmla="*/ 426898 h 522580"/>
                <a:gd name="connsiteX20" fmla="*/ 2775 w 31242"/>
                <a:gd name="connsiteY20" fmla="*/ 452274 h 522580"/>
                <a:gd name="connsiteX21" fmla="*/ 4009 w 31242"/>
                <a:gd name="connsiteY21" fmla="*/ 469059 h 522580"/>
                <a:gd name="connsiteX22" fmla="*/ 6971 w 31242"/>
                <a:gd name="connsiteY22" fmla="*/ 487868 h 522580"/>
                <a:gd name="connsiteX23" fmla="*/ 8329 w 31242"/>
                <a:gd name="connsiteY23" fmla="*/ 498211 h 522580"/>
                <a:gd name="connsiteX24" fmla="*/ 11575 w 31242"/>
                <a:gd name="connsiteY24" fmla="*/ 516527 h 522580"/>
                <a:gd name="connsiteX25" fmla="*/ 12044 w 31242"/>
                <a:gd name="connsiteY25" fmla="*/ 521007 h 522580"/>
                <a:gd name="connsiteX26" fmla="*/ 7242 w 31242"/>
                <a:gd name="connsiteY26" fmla="*/ 499273 h 522580"/>
                <a:gd name="connsiteX27" fmla="*/ 2849 w 31242"/>
                <a:gd name="connsiteY27" fmla="*/ 472700 h 522580"/>
                <a:gd name="connsiteX28" fmla="*/ -1422 w 31242"/>
                <a:gd name="connsiteY28" fmla="*/ 424923 h 522580"/>
                <a:gd name="connsiteX29" fmla="*/ -1027 w 31242"/>
                <a:gd name="connsiteY29" fmla="*/ 336356 h 522580"/>
                <a:gd name="connsiteX30" fmla="*/ -1397 w 31242"/>
                <a:gd name="connsiteY30" fmla="*/ 313523 h 522580"/>
                <a:gd name="connsiteX31" fmla="*/ -521 w 31242"/>
                <a:gd name="connsiteY31" fmla="*/ 261007 h 522580"/>
                <a:gd name="connsiteX32" fmla="*/ 1948 w 31242"/>
                <a:gd name="connsiteY32" fmla="*/ 202579 h 522580"/>
                <a:gd name="connsiteX33" fmla="*/ 3182 w 31242"/>
                <a:gd name="connsiteY33" fmla="*/ 181597 h 522580"/>
                <a:gd name="connsiteX34" fmla="*/ 3281 w 31242"/>
                <a:gd name="connsiteY34" fmla="*/ 175673 h 522580"/>
                <a:gd name="connsiteX35" fmla="*/ 2046 w 31242"/>
                <a:gd name="connsiteY35" fmla="*/ 134623 h 522580"/>
                <a:gd name="connsiteX36" fmla="*/ 1627 w 31242"/>
                <a:gd name="connsiteY36" fmla="*/ 87612 h 522580"/>
                <a:gd name="connsiteX37" fmla="*/ 11365 w 31242"/>
                <a:gd name="connsiteY37" fmla="*/ 23815 h 522580"/>
                <a:gd name="connsiteX38" fmla="*/ 28397 w 31242"/>
                <a:gd name="connsiteY38" fmla="*/ -1573 h 522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242" h="522580">
                  <a:moveTo>
                    <a:pt x="28397" y="-1573"/>
                  </a:moveTo>
                  <a:lnTo>
                    <a:pt x="28545" y="-437"/>
                  </a:lnTo>
                  <a:cubicBezTo>
                    <a:pt x="26422" y="1945"/>
                    <a:pt x="24201" y="4228"/>
                    <a:pt x="22201" y="6721"/>
                  </a:cubicBezTo>
                  <a:cubicBezTo>
                    <a:pt x="14302" y="16595"/>
                    <a:pt x="10390" y="28172"/>
                    <a:pt x="7539" y="40230"/>
                  </a:cubicBezTo>
                  <a:cubicBezTo>
                    <a:pt x="5243" y="49191"/>
                    <a:pt x="3959" y="58385"/>
                    <a:pt x="3725" y="67642"/>
                  </a:cubicBezTo>
                  <a:cubicBezTo>
                    <a:pt x="3725" y="71999"/>
                    <a:pt x="2701" y="76282"/>
                    <a:pt x="2256" y="80700"/>
                  </a:cubicBezTo>
                  <a:cubicBezTo>
                    <a:pt x="1997" y="82662"/>
                    <a:pt x="1948" y="84650"/>
                    <a:pt x="2133" y="86624"/>
                  </a:cubicBezTo>
                  <a:cubicBezTo>
                    <a:pt x="3379" y="96264"/>
                    <a:pt x="3379" y="106038"/>
                    <a:pt x="2133" y="115678"/>
                  </a:cubicBezTo>
                  <a:cubicBezTo>
                    <a:pt x="2034" y="116431"/>
                    <a:pt x="2034" y="117208"/>
                    <a:pt x="2133" y="117961"/>
                  </a:cubicBezTo>
                  <a:cubicBezTo>
                    <a:pt x="3984" y="133438"/>
                    <a:pt x="2552" y="148977"/>
                    <a:pt x="2947" y="164479"/>
                  </a:cubicBezTo>
                  <a:cubicBezTo>
                    <a:pt x="3145" y="166589"/>
                    <a:pt x="3453" y="168687"/>
                    <a:pt x="3861" y="170761"/>
                  </a:cubicBezTo>
                  <a:cubicBezTo>
                    <a:pt x="4860" y="179080"/>
                    <a:pt x="4107" y="187336"/>
                    <a:pt x="3132" y="195593"/>
                  </a:cubicBezTo>
                  <a:cubicBezTo>
                    <a:pt x="2972" y="197111"/>
                    <a:pt x="2923" y="198630"/>
                    <a:pt x="3009" y="200148"/>
                  </a:cubicBezTo>
                  <a:cubicBezTo>
                    <a:pt x="3490" y="213082"/>
                    <a:pt x="1985" y="225967"/>
                    <a:pt x="1837" y="238890"/>
                  </a:cubicBezTo>
                  <a:cubicBezTo>
                    <a:pt x="1775" y="244913"/>
                    <a:pt x="1627" y="251047"/>
                    <a:pt x="1047" y="257070"/>
                  </a:cubicBezTo>
                  <a:cubicBezTo>
                    <a:pt x="-817" y="274916"/>
                    <a:pt x="-1311" y="292862"/>
                    <a:pt x="-447" y="310783"/>
                  </a:cubicBezTo>
                  <a:cubicBezTo>
                    <a:pt x="602" y="329814"/>
                    <a:pt x="405" y="348834"/>
                    <a:pt x="-15" y="367816"/>
                  </a:cubicBezTo>
                  <a:cubicBezTo>
                    <a:pt x="-262" y="379208"/>
                    <a:pt x="-1039" y="390624"/>
                    <a:pt x="-484" y="401979"/>
                  </a:cubicBezTo>
                  <a:cubicBezTo>
                    <a:pt x="-113" y="409669"/>
                    <a:pt x="-484" y="417456"/>
                    <a:pt x="1022" y="425072"/>
                  </a:cubicBezTo>
                  <a:cubicBezTo>
                    <a:pt x="1121" y="425676"/>
                    <a:pt x="1158" y="426281"/>
                    <a:pt x="1133" y="426898"/>
                  </a:cubicBezTo>
                  <a:cubicBezTo>
                    <a:pt x="1133" y="435389"/>
                    <a:pt x="2293" y="443819"/>
                    <a:pt x="2775" y="452274"/>
                  </a:cubicBezTo>
                  <a:cubicBezTo>
                    <a:pt x="3083" y="457877"/>
                    <a:pt x="3811" y="463443"/>
                    <a:pt x="4009" y="469059"/>
                  </a:cubicBezTo>
                  <a:cubicBezTo>
                    <a:pt x="4182" y="475415"/>
                    <a:pt x="5737" y="481648"/>
                    <a:pt x="6971" y="487868"/>
                  </a:cubicBezTo>
                  <a:cubicBezTo>
                    <a:pt x="7625" y="491287"/>
                    <a:pt x="8069" y="494743"/>
                    <a:pt x="8329" y="498211"/>
                  </a:cubicBezTo>
                  <a:cubicBezTo>
                    <a:pt x="8909" y="504395"/>
                    <a:pt x="9995" y="510516"/>
                    <a:pt x="11575" y="516527"/>
                  </a:cubicBezTo>
                  <a:cubicBezTo>
                    <a:pt x="12044" y="517971"/>
                    <a:pt x="12204" y="519502"/>
                    <a:pt x="12044" y="521007"/>
                  </a:cubicBezTo>
                  <a:cubicBezTo>
                    <a:pt x="9415" y="514034"/>
                    <a:pt x="7798" y="506715"/>
                    <a:pt x="7242" y="499273"/>
                  </a:cubicBezTo>
                  <a:cubicBezTo>
                    <a:pt x="6539" y="490287"/>
                    <a:pt x="4095" y="481599"/>
                    <a:pt x="2849" y="472700"/>
                  </a:cubicBezTo>
                  <a:cubicBezTo>
                    <a:pt x="639" y="456840"/>
                    <a:pt x="-89" y="440857"/>
                    <a:pt x="-1422" y="424923"/>
                  </a:cubicBezTo>
                  <a:cubicBezTo>
                    <a:pt x="-3890" y="395302"/>
                    <a:pt x="-2224" y="365879"/>
                    <a:pt x="-1027" y="336356"/>
                  </a:cubicBezTo>
                  <a:cubicBezTo>
                    <a:pt x="-706" y="328741"/>
                    <a:pt x="-1113" y="321138"/>
                    <a:pt x="-1397" y="313523"/>
                  </a:cubicBezTo>
                  <a:cubicBezTo>
                    <a:pt x="-2002" y="296009"/>
                    <a:pt x="-1706" y="278484"/>
                    <a:pt x="-521" y="261007"/>
                  </a:cubicBezTo>
                  <a:cubicBezTo>
                    <a:pt x="713" y="241543"/>
                    <a:pt x="1343" y="222067"/>
                    <a:pt x="1948" y="202579"/>
                  </a:cubicBezTo>
                  <a:cubicBezTo>
                    <a:pt x="2158" y="195581"/>
                    <a:pt x="2775" y="188595"/>
                    <a:pt x="3182" y="181597"/>
                  </a:cubicBezTo>
                  <a:cubicBezTo>
                    <a:pt x="3441" y="179635"/>
                    <a:pt x="3466" y="177648"/>
                    <a:pt x="3281" y="175673"/>
                  </a:cubicBezTo>
                  <a:cubicBezTo>
                    <a:pt x="886" y="162097"/>
                    <a:pt x="2614" y="148298"/>
                    <a:pt x="2046" y="134623"/>
                  </a:cubicBezTo>
                  <a:cubicBezTo>
                    <a:pt x="1417" y="118949"/>
                    <a:pt x="1392" y="103274"/>
                    <a:pt x="1627" y="87612"/>
                  </a:cubicBezTo>
                  <a:cubicBezTo>
                    <a:pt x="1948" y="65951"/>
                    <a:pt x="3564" y="44414"/>
                    <a:pt x="11365" y="23815"/>
                  </a:cubicBezTo>
                  <a:cubicBezTo>
                    <a:pt x="14845" y="14065"/>
                    <a:pt x="20708" y="5351"/>
                    <a:pt x="28397" y="-1573"/>
                  </a:cubicBezTo>
                  <a:close/>
                </a:path>
              </a:pathLst>
            </a:custGeom>
            <a:solidFill>
              <a:srgbClr val="0B0B0B"/>
            </a:solidFill>
            <a:ln w="1231" cap="flat">
              <a:noFill/>
              <a:prstDash val="solid"/>
              <a:miter/>
            </a:ln>
          </p:spPr>
          <p:txBody>
            <a:bodyPr rtlCol="0" anchor="ctr"/>
            <a:lstStyle/>
            <a:p>
              <a:endParaRPr lang="es-CO"/>
            </a:p>
          </p:txBody>
        </p:sp>
        <p:sp>
          <p:nvSpPr>
            <p:cNvPr id="609" name="Freeform: Shape 608">
              <a:extLst>
                <a:ext uri="{FF2B5EF4-FFF2-40B4-BE49-F238E27FC236}">
                  <a16:creationId xmlns:a16="http://schemas.microsoft.com/office/drawing/2014/main" id="{9D1D8787-6713-4BED-F543-878125C3AF45}"/>
                </a:ext>
              </a:extLst>
            </p:cNvPr>
            <p:cNvSpPr/>
            <p:nvPr/>
          </p:nvSpPr>
          <p:spPr>
            <a:xfrm>
              <a:off x="-905709" y="7566702"/>
              <a:ext cx="171406" cy="28731"/>
            </a:xfrm>
            <a:custGeom>
              <a:avLst/>
              <a:gdLst>
                <a:gd name="connsiteX0" fmla="*/ 123697 w 171406"/>
                <a:gd name="connsiteY0" fmla="*/ 25244 h 28731"/>
                <a:gd name="connsiteX1" fmla="*/ 128893 w 171406"/>
                <a:gd name="connsiteY1" fmla="*/ 26071 h 28731"/>
                <a:gd name="connsiteX2" fmla="*/ 164204 w 171406"/>
                <a:gd name="connsiteY2" fmla="*/ 26071 h 28731"/>
                <a:gd name="connsiteX3" fmla="*/ 168709 w 171406"/>
                <a:gd name="connsiteY3" fmla="*/ 26232 h 28731"/>
                <a:gd name="connsiteX4" fmla="*/ 164315 w 171406"/>
                <a:gd name="connsiteY4" fmla="*/ 27034 h 28731"/>
                <a:gd name="connsiteX5" fmla="*/ 127844 w 171406"/>
                <a:gd name="connsiteY5" fmla="*/ 27034 h 28731"/>
                <a:gd name="connsiteX6" fmla="*/ 112009 w 171406"/>
                <a:gd name="connsiteY6" fmla="*/ 25195 h 28731"/>
                <a:gd name="connsiteX7" fmla="*/ 85152 w 171406"/>
                <a:gd name="connsiteY7" fmla="*/ 24837 h 28731"/>
                <a:gd name="connsiteX8" fmla="*/ 41054 w 171406"/>
                <a:gd name="connsiteY8" fmla="*/ 23430 h 28731"/>
                <a:gd name="connsiteX9" fmla="*/ 19443 w 171406"/>
                <a:gd name="connsiteY9" fmla="*/ 17950 h 28731"/>
                <a:gd name="connsiteX10" fmla="*/ -1465 w 171406"/>
                <a:gd name="connsiteY10" fmla="*/ 1905 h 28731"/>
                <a:gd name="connsiteX11" fmla="*/ -2601 w 171406"/>
                <a:gd name="connsiteY11" fmla="*/ -1316 h 28731"/>
                <a:gd name="connsiteX12" fmla="*/ -1552 w 171406"/>
                <a:gd name="connsiteY12" fmla="*/ -1390 h 28731"/>
                <a:gd name="connsiteX13" fmla="*/ -1477 w 171406"/>
                <a:gd name="connsiteY13" fmla="*/ -1316 h 28731"/>
                <a:gd name="connsiteX14" fmla="*/ 10112 w 171406"/>
                <a:gd name="connsiteY14" fmla="*/ 8854 h 28731"/>
                <a:gd name="connsiteX15" fmla="*/ 29637 w 171406"/>
                <a:gd name="connsiteY15" fmla="*/ 19801 h 28731"/>
                <a:gd name="connsiteX16" fmla="*/ 52408 w 171406"/>
                <a:gd name="connsiteY16" fmla="*/ 23393 h 28731"/>
                <a:gd name="connsiteX17" fmla="*/ 54729 w 171406"/>
                <a:gd name="connsiteY17" fmla="*/ 22739 h 28731"/>
                <a:gd name="connsiteX18" fmla="*/ 83264 w 171406"/>
                <a:gd name="connsiteY18" fmla="*/ 22479 h 28731"/>
                <a:gd name="connsiteX19" fmla="*/ 87386 w 171406"/>
                <a:gd name="connsiteY19" fmla="*/ 22109 h 28731"/>
                <a:gd name="connsiteX20" fmla="*/ 107899 w 171406"/>
                <a:gd name="connsiteY20" fmla="*/ 22109 h 28731"/>
                <a:gd name="connsiteX21" fmla="*/ 109392 w 171406"/>
                <a:gd name="connsiteY21" fmla="*/ 22356 h 28731"/>
                <a:gd name="connsiteX22" fmla="*/ 116958 w 171406"/>
                <a:gd name="connsiteY22" fmla="*/ 23294 h 28731"/>
                <a:gd name="connsiteX23" fmla="*/ 118192 w 171406"/>
                <a:gd name="connsiteY23" fmla="*/ 23578 h 28731"/>
                <a:gd name="connsiteX24" fmla="*/ 121340 w 171406"/>
                <a:gd name="connsiteY24" fmla="*/ 24158 h 28731"/>
                <a:gd name="connsiteX25" fmla="*/ 123697 w 171406"/>
                <a:gd name="connsiteY25" fmla="*/ 25244 h 28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71406" h="28731">
                  <a:moveTo>
                    <a:pt x="123697" y="25244"/>
                  </a:moveTo>
                  <a:cubicBezTo>
                    <a:pt x="125252" y="26614"/>
                    <a:pt x="127153" y="26071"/>
                    <a:pt x="128893" y="26071"/>
                  </a:cubicBezTo>
                  <a:cubicBezTo>
                    <a:pt x="140667" y="26071"/>
                    <a:pt x="152430" y="26071"/>
                    <a:pt x="164204" y="26071"/>
                  </a:cubicBezTo>
                  <a:cubicBezTo>
                    <a:pt x="165697" y="26071"/>
                    <a:pt x="167203" y="26170"/>
                    <a:pt x="168709" y="26232"/>
                  </a:cubicBezTo>
                  <a:cubicBezTo>
                    <a:pt x="167376" y="27206"/>
                    <a:pt x="165796" y="27034"/>
                    <a:pt x="164315" y="27034"/>
                  </a:cubicBezTo>
                  <a:cubicBezTo>
                    <a:pt x="152158" y="27095"/>
                    <a:pt x="140001" y="27280"/>
                    <a:pt x="127844" y="27034"/>
                  </a:cubicBezTo>
                  <a:cubicBezTo>
                    <a:pt x="122562" y="26910"/>
                    <a:pt x="117291" y="25799"/>
                    <a:pt x="112009" y="25195"/>
                  </a:cubicBezTo>
                  <a:cubicBezTo>
                    <a:pt x="103086" y="24306"/>
                    <a:pt x="94100" y="24195"/>
                    <a:pt x="85152" y="24837"/>
                  </a:cubicBezTo>
                  <a:cubicBezTo>
                    <a:pt x="70416" y="25614"/>
                    <a:pt x="55667" y="26071"/>
                    <a:pt x="41054" y="23430"/>
                  </a:cubicBezTo>
                  <a:cubicBezTo>
                    <a:pt x="33685" y="22344"/>
                    <a:pt x="26440" y="20505"/>
                    <a:pt x="19443" y="17950"/>
                  </a:cubicBezTo>
                  <a:cubicBezTo>
                    <a:pt x="11383" y="14025"/>
                    <a:pt x="4817" y="8076"/>
                    <a:pt x="-1465" y="1905"/>
                  </a:cubicBezTo>
                  <a:cubicBezTo>
                    <a:pt x="-2465" y="1164"/>
                    <a:pt x="-2909" y="-107"/>
                    <a:pt x="-2601" y="-1316"/>
                  </a:cubicBezTo>
                  <a:cubicBezTo>
                    <a:pt x="-2329" y="-1625"/>
                    <a:pt x="-1872" y="-1662"/>
                    <a:pt x="-1552" y="-1390"/>
                  </a:cubicBezTo>
                  <a:cubicBezTo>
                    <a:pt x="-1527" y="-1366"/>
                    <a:pt x="-1502" y="-1341"/>
                    <a:pt x="-1477" y="-1316"/>
                  </a:cubicBezTo>
                  <a:cubicBezTo>
                    <a:pt x="2349" y="2115"/>
                    <a:pt x="6286" y="5422"/>
                    <a:pt x="10112" y="8854"/>
                  </a:cubicBezTo>
                  <a:cubicBezTo>
                    <a:pt x="15752" y="13889"/>
                    <a:pt x="21825" y="18320"/>
                    <a:pt x="29637" y="19801"/>
                  </a:cubicBezTo>
                  <a:cubicBezTo>
                    <a:pt x="37190" y="21245"/>
                    <a:pt x="44571" y="23751"/>
                    <a:pt x="52408" y="23393"/>
                  </a:cubicBezTo>
                  <a:cubicBezTo>
                    <a:pt x="53063" y="22874"/>
                    <a:pt x="53902" y="22640"/>
                    <a:pt x="54729" y="22739"/>
                  </a:cubicBezTo>
                  <a:cubicBezTo>
                    <a:pt x="64245" y="23072"/>
                    <a:pt x="73760" y="23479"/>
                    <a:pt x="83264" y="22479"/>
                  </a:cubicBezTo>
                  <a:cubicBezTo>
                    <a:pt x="84622" y="22196"/>
                    <a:pt x="86004" y="22072"/>
                    <a:pt x="87386" y="22109"/>
                  </a:cubicBezTo>
                  <a:cubicBezTo>
                    <a:pt x="94236" y="22109"/>
                    <a:pt x="101074" y="21973"/>
                    <a:pt x="107899" y="22109"/>
                  </a:cubicBezTo>
                  <a:cubicBezTo>
                    <a:pt x="108405" y="22159"/>
                    <a:pt x="108899" y="22245"/>
                    <a:pt x="109392" y="22356"/>
                  </a:cubicBezTo>
                  <a:cubicBezTo>
                    <a:pt x="111861" y="23331"/>
                    <a:pt x="114428" y="22985"/>
                    <a:pt x="116958" y="23294"/>
                  </a:cubicBezTo>
                  <a:cubicBezTo>
                    <a:pt x="117378" y="23356"/>
                    <a:pt x="117785" y="23455"/>
                    <a:pt x="118192" y="23578"/>
                  </a:cubicBezTo>
                  <a:cubicBezTo>
                    <a:pt x="119217" y="23911"/>
                    <a:pt x="120266" y="24096"/>
                    <a:pt x="121340" y="24158"/>
                  </a:cubicBezTo>
                  <a:cubicBezTo>
                    <a:pt x="122241" y="24170"/>
                    <a:pt x="123105" y="24565"/>
                    <a:pt x="123697" y="25244"/>
                  </a:cubicBezTo>
                  <a:close/>
                </a:path>
              </a:pathLst>
            </a:custGeom>
            <a:solidFill>
              <a:srgbClr val="1B1B1B"/>
            </a:solidFill>
            <a:ln w="1231" cap="flat">
              <a:noFill/>
              <a:prstDash val="solid"/>
              <a:miter/>
            </a:ln>
          </p:spPr>
          <p:txBody>
            <a:bodyPr rtlCol="0" anchor="ctr"/>
            <a:lstStyle/>
            <a:p>
              <a:endParaRPr lang="es-CO"/>
            </a:p>
          </p:txBody>
        </p:sp>
        <p:sp>
          <p:nvSpPr>
            <p:cNvPr id="610" name="Freeform: Shape 609">
              <a:extLst>
                <a:ext uri="{FF2B5EF4-FFF2-40B4-BE49-F238E27FC236}">
                  <a16:creationId xmlns:a16="http://schemas.microsoft.com/office/drawing/2014/main" id="{82251860-236A-F124-41F4-D5D28CD1FF56}"/>
                </a:ext>
              </a:extLst>
            </p:cNvPr>
            <p:cNvSpPr/>
            <p:nvPr/>
          </p:nvSpPr>
          <p:spPr>
            <a:xfrm>
              <a:off x="-987651" y="7413862"/>
              <a:ext cx="11083" cy="104826"/>
            </a:xfrm>
            <a:custGeom>
              <a:avLst/>
              <a:gdLst>
                <a:gd name="connsiteX0" fmla="*/ -932 w 11083"/>
                <a:gd name="connsiteY0" fmla="*/ 28127 h 104826"/>
                <a:gd name="connsiteX1" fmla="*/ -932 w 11083"/>
                <a:gd name="connsiteY1" fmla="*/ 27238 h 104826"/>
                <a:gd name="connsiteX2" fmla="*/ -1352 w 11083"/>
                <a:gd name="connsiteY2" fmla="*/ 21499 h 104826"/>
                <a:gd name="connsiteX3" fmla="*/ -1821 w 11083"/>
                <a:gd name="connsiteY3" fmla="*/ 18068 h 104826"/>
                <a:gd name="connsiteX4" fmla="*/ -1821 w 11083"/>
                <a:gd name="connsiteY4" fmla="*/ 18068 h 104826"/>
                <a:gd name="connsiteX5" fmla="*/ -2253 w 11083"/>
                <a:gd name="connsiteY5" fmla="*/ 11366 h 104826"/>
                <a:gd name="connsiteX6" fmla="*/ -2697 w 11083"/>
                <a:gd name="connsiteY6" fmla="*/ 7083 h 104826"/>
                <a:gd name="connsiteX7" fmla="*/ -2697 w 11083"/>
                <a:gd name="connsiteY7" fmla="*/ 2517 h 104826"/>
                <a:gd name="connsiteX8" fmla="*/ -2216 w 11083"/>
                <a:gd name="connsiteY8" fmla="*/ 666 h 104826"/>
                <a:gd name="connsiteX9" fmla="*/ -1772 w 11083"/>
                <a:gd name="connsiteY9" fmla="*/ -211 h 104826"/>
                <a:gd name="connsiteX10" fmla="*/ -1772 w 11083"/>
                <a:gd name="connsiteY10" fmla="*/ -211 h 104826"/>
                <a:gd name="connsiteX11" fmla="*/ -858 w 11083"/>
                <a:gd name="connsiteY11" fmla="*/ -667 h 104826"/>
                <a:gd name="connsiteX12" fmla="*/ 30 w 11083"/>
                <a:gd name="connsiteY12" fmla="*/ -1149 h 104826"/>
                <a:gd name="connsiteX13" fmla="*/ 30 w 11083"/>
                <a:gd name="connsiteY13" fmla="*/ -1149 h 104826"/>
                <a:gd name="connsiteX14" fmla="*/ 2857 w 11083"/>
                <a:gd name="connsiteY14" fmla="*/ -1235 h 104826"/>
                <a:gd name="connsiteX15" fmla="*/ 8386 w 11083"/>
                <a:gd name="connsiteY15" fmla="*/ -1025 h 104826"/>
                <a:gd name="connsiteX16" fmla="*/ 2215 w 11083"/>
                <a:gd name="connsiteY16" fmla="*/ 209 h 104826"/>
                <a:gd name="connsiteX17" fmla="*/ -895 w 11083"/>
                <a:gd name="connsiteY17" fmla="*/ 3998 h 104826"/>
                <a:gd name="connsiteX18" fmla="*/ -414 w 11083"/>
                <a:gd name="connsiteY18" fmla="*/ 11280 h 104826"/>
                <a:gd name="connsiteX19" fmla="*/ 4054 w 11083"/>
                <a:gd name="connsiteY19" fmla="*/ 72238 h 104826"/>
                <a:gd name="connsiteX20" fmla="*/ 1166 w 11083"/>
                <a:gd name="connsiteY20" fmla="*/ 100785 h 104826"/>
                <a:gd name="connsiteX21" fmla="*/ 191 w 11083"/>
                <a:gd name="connsiteY21" fmla="*/ 103254 h 104826"/>
                <a:gd name="connsiteX22" fmla="*/ 339 w 11083"/>
                <a:gd name="connsiteY22" fmla="*/ 99218 h 104826"/>
                <a:gd name="connsiteX23" fmla="*/ 1943 w 11083"/>
                <a:gd name="connsiteY23" fmla="*/ 83815 h 104826"/>
                <a:gd name="connsiteX24" fmla="*/ 882 w 11083"/>
                <a:gd name="connsiteY24" fmla="*/ 44604 h 104826"/>
                <a:gd name="connsiteX25" fmla="*/ 43 w 11083"/>
                <a:gd name="connsiteY25" fmla="*/ 36446 h 104826"/>
                <a:gd name="connsiteX26" fmla="*/ -932 w 11083"/>
                <a:gd name="connsiteY26" fmla="*/ 28127 h 104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83" h="104826">
                  <a:moveTo>
                    <a:pt x="-932" y="28127"/>
                  </a:moveTo>
                  <a:cubicBezTo>
                    <a:pt x="-932" y="27831"/>
                    <a:pt x="-932" y="27535"/>
                    <a:pt x="-932" y="27238"/>
                  </a:cubicBezTo>
                  <a:cubicBezTo>
                    <a:pt x="-1796" y="25375"/>
                    <a:pt x="-1155" y="23400"/>
                    <a:pt x="-1352" y="21499"/>
                  </a:cubicBezTo>
                  <a:cubicBezTo>
                    <a:pt x="-1500" y="20351"/>
                    <a:pt x="-982" y="19117"/>
                    <a:pt x="-1821" y="18068"/>
                  </a:cubicBezTo>
                  <a:lnTo>
                    <a:pt x="-1821" y="18068"/>
                  </a:lnTo>
                  <a:cubicBezTo>
                    <a:pt x="-2722" y="15884"/>
                    <a:pt x="-2056" y="13600"/>
                    <a:pt x="-2253" y="11366"/>
                  </a:cubicBezTo>
                  <a:cubicBezTo>
                    <a:pt x="-2438" y="9947"/>
                    <a:pt x="-1833" y="8441"/>
                    <a:pt x="-2697" y="7083"/>
                  </a:cubicBezTo>
                  <a:cubicBezTo>
                    <a:pt x="-2697" y="5565"/>
                    <a:pt x="-2697" y="4035"/>
                    <a:pt x="-2697" y="2517"/>
                  </a:cubicBezTo>
                  <a:cubicBezTo>
                    <a:pt x="-2142" y="1999"/>
                    <a:pt x="-2253" y="1283"/>
                    <a:pt x="-2216" y="666"/>
                  </a:cubicBezTo>
                  <a:cubicBezTo>
                    <a:pt x="-2154" y="332"/>
                    <a:pt x="-2006" y="24"/>
                    <a:pt x="-1772" y="-211"/>
                  </a:cubicBezTo>
                  <a:lnTo>
                    <a:pt x="-1772" y="-211"/>
                  </a:lnTo>
                  <a:cubicBezTo>
                    <a:pt x="-1525" y="-445"/>
                    <a:pt x="-1204" y="-606"/>
                    <a:pt x="-858" y="-667"/>
                  </a:cubicBezTo>
                  <a:cubicBezTo>
                    <a:pt x="-525" y="-729"/>
                    <a:pt x="-204" y="-902"/>
                    <a:pt x="30" y="-1149"/>
                  </a:cubicBezTo>
                  <a:lnTo>
                    <a:pt x="30" y="-1149"/>
                  </a:lnTo>
                  <a:cubicBezTo>
                    <a:pt x="894" y="-1680"/>
                    <a:pt x="1968" y="-1716"/>
                    <a:pt x="2857" y="-1235"/>
                  </a:cubicBezTo>
                  <a:cubicBezTo>
                    <a:pt x="4708" y="-1112"/>
                    <a:pt x="6559" y="-1704"/>
                    <a:pt x="8386" y="-1025"/>
                  </a:cubicBezTo>
                  <a:cubicBezTo>
                    <a:pt x="6424" y="-112"/>
                    <a:pt x="4227" y="-272"/>
                    <a:pt x="2215" y="209"/>
                  </a:cubicBezTo>
                  <a:cubicBezTo>
                    <a:pt x="203" y="690"/>
                    <a:pt x="-994" y="1850"/>
                    <a:pt x="-895" y="3998"/>
                  </a:cubicBezTo>
                  <a:cubicBezTo>
                    <a:pt x="-784" y="6466"/>
                    <a:pt x="-624" y="8848"/>
                    <a:pt x="-414" y="11280"/>
                  </a:cubicBezTo>
                  <a:cubicBezTo>
                    <a:pt x="1302" y="31583"/>
                    <a:pt x="3807" y="51824"/>
                    <a:pt x="4054" y="72238"/>
                  </a:cubicBezTo>
                  <a:cubicBezTo>
                    <a:pt x="4103" y="81828"/>
                    <a:pt x="3128" y="91393"/>
                    <a:pt x="1166" y="100785"/>
                  </a:cubicBezTo>
                  <a:cubicBezTo>
                    <a:pt x="981" y="101662"/>
                    <a:pt x="993" y="102624"/>
                    <a:pt x="191" y="103254"/>
                  </a:cubicBezTo>
                  <a:cubicBezTo>
                    <a:pt x="-155" y="101921"/>
                    <a:pt x="-93" y="100526"/>
                    <a:pt x="339" y="99218"/>
                  </a:cubicBezTo>
                  <a:cubicBezTo>
                    <a:pt x="1425" y="94158"/>
                    <a:pt x="1956" y="88986"/>
                    <a:pt x="1943" y="83815"/>
                  </a:cubicBezTo>
                  <a:cubicBezTo>
                    <a:pt x="2055" y="70732"/>
                    <a:pt x="1943" y="57649"/>
                    <a:pt x="882" y="44604"/>
                  </a:cubicBezTo>
                  <a:cubicBezTo>
                    <a:pt x="660" y="41876"/>
                    <a:pt x="-142" y="39210"/>
                    <a:pt x="43" y="36446"/>
                  </a:cubicBezTo>
                  <a:cubicBezTo>
                    <a:pt x="-1167" y="33730"/>
                    <a:pt x="240" y="30793"/>
                    <a:pt x="-932" y="28127"/>
                  </a:cubicBezTo>
                  <a:close/>
                </a:path>
              </a:pathLst>
            </a:custGeom>
            <a:solidFill>
              <a:srgbClr val="454545"/>
            </a:solidFill>
            <a:ln w="1231" cap="flat">
              <a:noFill/>
              <a:prstDash val="solid"/>
              <a:miter/>
            </a:ln>
          </p:spPr>
          <p:txBody>
            <a:bodyPr rtlCol="0" anchor="ctr"/>
            <a:lstStyle/>
            <a:p>
              <a:endParaRPr lang="es-CO"/>
            </a:p>
          </p:txBody>
        </p:sp>
        <p:sp>
          <p:nvSpPr>
            <p:cNvPr id="611" name="Freeform: Shape 610">
              <a:extLst>
                <a:ext uri="{FF2B5EF4-FFF2-40B4-BE49-F238E27FC236}">
                  <a16:creationId xmlns:a16="http://schemas.microsoft.com/office/drawing/2014/main" id="{9266A1D6-E2F6-2888-48EB-CB739DD89285}"/>
                </a:ext>
              </a:extLst>
            </p:cNvPr>
            <p:cNvSpPr/>
            <p:nvPr/>
          </p:nvSpPr>
          <p:spPr>
            <a:xfrm>
              <a:off x="-922083" y="7546002"/>
              <a:ext cx="38489" cy="40210"/>
            </a:xfrm>
            <a:custGeom>
              <a:avLst/>
              <a:gdLst>
                <a:gd name="connsiteX0" fmla="*/ 13712 w 38489"/>
                <a:gd name="connsiteY0" fmla="*/ 19495 h 40210"/>
                <a:gd name="connsiteX1" fmla="*/ 33324 w 38489"/>
                <a:gd name="connsiteY1" fmla="*/ 36774 h 40210"/>
                <a:gd name="connsiteX2" fmla="*/ 35792 w 38489"/>
                <a:gd name="connsiteY2" fmla="*/ 38638 h 40210"/>
                <a:gd name="connsiteX3" fmla="*/ 25215 w 38489"/>
                <a:gd name="connsiteY3" fmla="*/ 32849 h 40210"/>
                <a:gd name="connsiteX4" fmla="*/ -481 w 38489"/>
                <a:gd name="connsiteY4" fmla="*/ 4697 h 40210"/>
                <a:gd name="connsiteX5" fmla="*/ -2580 w 38489"/>
                <a:gd name="connsiteY5" fmla="*/ -1573 h 40210"/>
                <a:gd name="connsiteX6" fmla="*/ 3481 w 38489"/>
                <a:gd name="connsiteY6" fmla="*/ 6215 h 40210"/>
                <a:gd name="connsiteX7" fmla="*/ 8751 w 38489"/>
                <a:gd name="connsiteY7" fmla="*/ 12991 h 40210"/>
                <a:gd name="connsiteX8" fmla="*/ 9479 w 38489"/>
                <a:gd name="connsiteY8" fmla="*/ 13954 h 40210"/>
                <a:gd name="connsiteX9" fmla="*/ 9886 w 38489"/>
                <a:gd name="connsiteY9" fmla="*/ 14398 h 40210"/>
                <a:gd name="connsiteX10" fmla="*/ 10688 w 38489"/>
                <a:gd name="connsiteY10" fmla="*/ 15262 h 40210"/>
                <a:gd name="connsiteX11" fmla="*/ 13712 w 38489"/>
                <a:gd name="connsiteY11" fmla="*/ 19495 h 40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489" h="40210">
                  <a:moveTo>
                    <a:pt x="13712" y="19495"/>
                  </a:moveTo>
                  <a:cubicBezTo>
                    <a:pt x="18995" y="26691"/>
                    <a:pt x="26178" y="31702"/>
                    <a:pt x="33324" y="36774"/>
                  </a:cubicBezTo>
                  <a:cubicBezTo>
                    <a:pt x="34163" y="37367"/>
                    <a:pt x="35286" y="37614"/>
                    <a:pt x="35792" y="38638"/>
                  </a:cubicBezTo>
                  <a:cubicBezTo>
                    <a:pt x="31374" y="38366"/>
                    <a:pt x="28387" y="35256"/>
                    <a:pt x="25215" y="32849"/>
                  </a:cubicBezTo>
                  <a:cubicBezTo>
                    <a:pt x="14909" y="25086"/>
                    <a:pt x="6887" y="15176"/>
                    <a:pt x="-481" y="4697"/>
                  </a:cubicBezTo>
                  <a:cubicBezTo>
                    <a:pt x="-1814" y="2796"/>
                    <a:pt x="-3098" y="920"/>
                    <a:pt x="-2580" y="-1573"/>
                  </a:cubicBezTo>
                  <a:cubicBezTo>
                    <a:pt x="592" y="105"/>
                    <a:pt x="1321" y="3710"/>
                    <a:pt x="3481" y="6215"/>
                  </a:cubicBezTo>
                  <a:cubicBezTo>
                    <a:pt x="5332" y="8375"/>
                    <a:pt x="6788" y="10893"/>
                    <a:pt x="8751" y="12991"/>
                  </a:cubicBezTo>
                  <a:lnTo>
                    <a:pt x="9479" y="13954"/>
                  </a:lnTo>
                  <a:lnTo>
                    <a:pt x="9886" y="14398"/>
                  </a:lnTo>
                  <a:cubicBezTo>
                    <a:pt x="10145" y="14694"/>
                    <a:pt x="10417" y="14978"/>
                    <a:pt x="10688" y="15262"/>
                  </a:cubicBezTo>
                  <a:cubicBezTo>
                    <a:pt x="11774" y="16644"/>
                    <a:pt x="13132" y="17817"/>
                    <a:pt x="13712" y="19495"/>
                  </a:cubicBezTo>
                  <a:close/>
                </a:path>
              </a:pathLst>
            </a:custGeom>
            <a:solidFill>
              <a:srgbClr val="C3C3C3"/>
            </a:solidFill>
            <a:ln w="1231" cap="flat">
              <a:noFill/>
              <a:prstDash val="solid"/>
              <a:miter/>
            </a:ln>
          </p:spPr>
          <p:txBody>
            <a:bodyPr rtlCol="0" anchor="ctr"/>
            <a:lstStyle/>
            <a:p>
              <a:endParaRPr lang="es-CO"/>
            </a:p>
          </p:txBody>
        </p:sp>
        <p:sp>
          <p:nvSpPr>
            <p:cNvPr id="612" name="Freeform: Shape 611">
              <a:extLst>
                <a:ext uri="{FF2B5EF4-FFF2-40B4-BE49-F238E27FC236}">
                  <a16:creationId xmlns:a16="http://schemas.microsoft.com/office/drawing/2014/main" id="{8AB53BAF-F1FE-8211-D546-DC6BB13325B7}"/>
                </a:ext>
              </a:extLst>
            </p:cNvPr>
            <p:cNvSpPr/>
            <p:nvPr/>
          </p:nvSpPr>
          <p:spPr>
            <a:xfrm>
              <a:off x="-922101" y="7544188"/>
              <a:ext cx="17562" cy="22882"/>
            </a:xfrm>
            <a:custGeom>
              <a:avLst/>
              <a:gdLst>
                <a:gd name="connsiteX0" fmla="*/ 8522 w 17562"/>
                <a:gd name="connsiteY0" fmla="*/ 15719 h 22882"/>
                <a:gd name="connsiteX1" fmla="*/ -2586 w 17562"/>
                <a:gd name="connsiteY1" fmla="*/ 254 h 22882"/>
                <a:gd name="connsiteX2" fmla="*/ -2697 w 17562"/>
                <a:gd name="connsiteY2" fmla="*/ -1573 h 22882"/>
                <a:gd name="connsiteX3" fmla="*/ -1241 w 17562"/>
                <a:gd name="connsiteY3" fmla="*/ -573 h 22882"/>
                <a:gd name="connsiteX4" fmla="*/ 14866 w 17562"/>
                <a:gd name="connsiteY4" fmla="*/ 21198 h 22882"/>
                <a:gd name="connsiteX5" fmla="*/ 13631 w 17562"/>
                <a:gd name="connsiteY5" fmla="*/ 21310 h 22882"/>
                <a:gd name="connsiteX6" fmla="*/ 10089 w 17562"/>
                <a:gd name="connsiteY6" fmla="*/ 17693 h 22882"/>
                <a:gd name="connsiteX7" fmla="*/ 9237 w 17562"/>
                <a:gd name="connsiteY7" fmla="*/ 16694 h 22882"/>
                <a:gd name="connsiteX8" fmla="*/ 9237 w 17562"/>
                <a:gd name="connsiteY8" fmla="*/ 16694 h 22882"/>
                <a:gd name="connsiteX9" fmla="*/ 8522 w 17562"/>
                <a:gd name="connsiteY9" fmla="*/ 15719 h 2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562" h="22882">
                  <a:moveTo>
                    <a:pt x="8522" y="15719"/>
                  </a:moveTo>
                  <a:cubicBezTo>
                    <a:pt x="4412" y="10868"/>
                    <a:pt x="697" y="5697"/>
                    <a:pt x="-2586" y="254"/>
                  </a:cubicBezTo>
                  <a:lnTo>
                    <a:pt x="-2697" y="-1573"/>
                  </a:lnTo>
                  <a:cubicBezTo>
                    <a:pt x="-2204" y="-1240"/>
                    <a:pt x="-1463" y="-1030"/>
                    <a:pt x="-1241" y="-573"/>
                  </a:cubicBezTo>
                  <a:cubicBezTo>
                    <a:pt x="3313" y="7289"/>
                    <a:pt x="9398" y="14015"/>
                    <a:pt x="14866" y="21198"/>
                  </a:cubicBezTo>
                  <a:lnTo>
                    <a:pt x="13631" y="21310"/>
                  </a:lnTo>
                  <a:cubicBezTo>
                    <a:pt x="12200" y="20384"/>
                    <a:pt x="10990" y="19150"/>
                    <a:pt x="10089" y="17693"/>
                  </a:cubicBezTo>
                  <a:cubicBezTo>
                    <a:pt x="9904" y="17286"/>
                    <a:pt x="9608" y="16940"/>
                    <a:pt x="9237" y="16694"/>
                  </a:cubicBezTo>
                  <a:lnTo>
                    <a:pt x="9237" y="16694"/>
                  </a:lnTo>
                  <a:cubicBezTo>
                    <a:pt x="9090" y="16348"/>
                    <a:pt x="8781" y="16052"/>
                    <a:pt x="8522" y="15719"/>
                  </a:cubicBezTo>
                  <a:close/>
                </a:path>
              </a:pathLst>
            </a:custGeom>
            <a:solidFill>
              <a:srgbClr val="191919"/>
            </a:solidFill>
            <a:ln w="1231" cap="flat">
              <a:noFill/>
              <a:prstDash val="solid"/>
              <a:miter/>
            </a:ln>
          </p:spPr>
          <p:txBody>
            <a:bodyPr rtlCol="0" anchor="ctr"/>
            <a:lstStyle/>
            <a:p>
              <a:endParaRPr lang="es-CO"/>
            </a:p>
          </p:txBody>
        </p:sp>
        <p:sp>
          <p:nvSpPr>
            <p:cNvPr id="613" name="Freeform: Shape 612">
              <a:extLst>
                <a:ext uri="{FF2B5EF4-FFF2-40B4-BE49-F238E27FC236}">
                  <a16:creationId xmlns:a16="http://schemas.microsoft.com/office/drawing/2014/main" id="{83FD199B-FA86-C762-C150-BCC49AEAA559}"/>
                </a:ext>
              </a:extLst>
            </p:cNvPr>
            <p:cNvSpPr/>
            <p:nvPr/>
          </p:nvSpPr>
          <p:spPr>
            <a:xfrm>
              <a:off x="-1343969" y="7520737"/>
              <a:ext cx="1493" cy="2423"/>
            </a:xfrm>
            <a:custGeom>
              <a:avLst/>
              <a:gdLst>
                <a:gd name="connsiteX0" fmla="*/ -1204 w 1493"/>
                <a:gd name="connsiteY0" fmla="*/ -42 h 2423"/>
                <a:gd name="connsiteX1" fmla="*/ -1747 w 1493"/>
                <a:gd name="connsiteY1" fmla="*/ 821 h 2423"/>
                <a:gd name="connsiteX2" fmla="*/ -2685 w 1493"/>
                <a:gd name="connsiteY2" fmla="*/ -943 h 2423"/>
                <a:gd name="connsiteX3" fmla="*/ -2240 w 1493"/>
                <a:gd name="connsiteY3" fmla="*/ -1573 h 2423"/>
                <a:gd name="connsiteX4" fmla="*/ -1204 w 1493"/>
                <a:gd name="connsiteY4" fmla="*/ -42 h 2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 h="2423">
                  <a:moveTo>
                    <a:pt x="-1204" y="-42"/>
                  </a:moveTo>
                  <a:cubicBezTo>
                    <a:pt x="-1204" y="352"/>
                    <a:pt x="-1278" y="994"/>
                    <a:pt x="-1747" y="821"/>
                  </a:cubicBezTo>
                  <a:cubicBezTo>
                    <a:pt x="-2401" y="488"/>
                    <a:pt x="-2771" y="-215"/>
                    <a:pt x="-2685" y="-943"/>
                  </a:cubicBezTo>
                  <a:cubicBezTo>
                    <a:pt x="-2685" y="-1166"/>
                    <a:pt x="-2389" y="-1573"/>
                    <a:pt x="-2240" y="-1573"/>
                  </a:cubicBezTo>
                  <a:cubicBezTo>
                    <a:pt x="-1241" y="-1523"/>
                    <a:pt x="-1278" y="-721"/>
                    <a:pt x="-1204" y="-42"/>
                  </a:cubicBezTo>
                  <a:close/>
                </a:path>
              </a:pathLst>
            </a:custGeom>
            <a:solidFill>
              <a:srgbClr val="E8E8E8"/>
            </a:solidFill>
            <a:ln w="1231" cap="flat">
              <a:noFill/>
              <a:prstDash val="solid"/>
              <a:miter/>
            </a:ln>
          </p:spPr>
          <p:txBody>
            <a:bodyPr rtlCol="0" anchor="ctr"/>
            <a:lstStyle/>
            <a:p>
              <a:endParaRPr lang="es-CO"/>
            </a:p>
          </p:txBody>
        </p:sp>
        <p:sp>
          <p:nvSpPr>
            <p:cNvPr id="614" name="Freeform: Shape 613">
              <a:extLst>
                <a:ext uri="{FF2B5EF4-FFF2-40B4-BE49-F238E27FC236}">
                  <a16:creationId xmlns:a16="http://schemas.microsoft.com/office/drawing/2014/main" id="{F521A0C2-32D0-E9FC-506D-81CEF96E62AD}"/>
                </a:ext>
              </a:extLst>
            </p:cNvPr>
            <p:cNvSpPr/>
            <p:nvPr/>
          </p:nvSpPr>
          <p:spPr>
            <a:xfrm>
              <a:off x="-678573" y="6542817"/>
              <a:ext cx="2932" cy="3702"/>
            </a:xfrm>
            <a:custGeom>
              <a:avLst/>
              <a:gdLst>
                <a:gd name="connsiteX0" fmla="*/ 236 w 2932"/>
                <a:gd name="connsiteY0" fmla="*/ 2130 h 3702"/>
                <a:gd name="connsiteX1" fmla="*/ -2677 w 2932"/>
                <a:gd name="connsiteY1" fmla="*/ -1573 h 3702"/>
                <a:gd name="connsiteX2" fmla="*/ 236 w 2932"/>
                <a:gd name="connsiteY2" fmla="*/ 2130 h 3702"/>
              </a:gdLst>
              <a:ahLst/>
              <a:cxnLst>
                <a:cxn ang="0">
                  <a:pos x="connsiteX0" y="connsiteY0"/>
                </a:cxn>
                <a:cxn ang="0">
                  <a:pos x="connsiteX1" y="connsiteY1"/>
                </a:cxn>
                <a:cxn ang="0">
                  <a:pos x="connsiteX2" y="connsiteY2"/>
                </a:cxn>
              </a:cxnLst>
              <a:rect l="l" t="t" r="r" b="b"/>
              <a:pathLst>
                <a:path w="2932" h="3702">
                  <a:moveTo>
                    <a:pt x="236" y="2130"/>
                  </a:moveTo>
                  <a:cubicBezTo>
                    <a:pt x="-1616" y="1562"/>
                    <a:pt x="-2875" y="538"/>
                    <a:pt x="-2677" y="-1573"/>
                  </a:cubicBezTo>
                  <a:cubicBezTo>
                    <a:pt x="-1357" y="-660"/>
                    <a:pt x="-344" y="636"/>
                    <a:pt x="236" y="2130"/>
                  </a:cubicBezTo>
                  <a:close/>
                </a:path>
              </a:pathLst>
            </a:custGeom>
            <a:solidFill>
              <a:srgbClr val="020202"/>
            </a:solidFill>
            <a:ln w="1231" cap="flat">
              <a:noFill/>
              <a:prstDash val="solid"/>
              <a:miter/>
            </a:ln>
          </p:spPr>
          <p:txBody>
            <a:bodyPr rtlCol="0" anchor="ctr"/>
            <a:lstStyle/>
            <a:p>
              <a:endParaRPr lang="es-CO"/>
            </a:p>
          </p:txBody>
        </p:sp>
        <p:sp>
          <p:nvSpPr>
            <p:cNvPr id="615" name="Freeform: Shape 614">
              <a:extLst>
                <a:ext uri="{FF2B5EF4-FFF2-40B4-BE49-F238E27FC236}">
                  <a16:creationId xmlns:a16="http://schemas.microsoft.com/office/drawing/2014/main" id="{7D9E3D75-18CF-E1C7-ABCE-5514447B5602}"/>
                </a:ext>
              </a:extLst>
            </p:cNvPr>
            <p:cNvSpPr/>
            <p:nvPr/>
          </p:nvSpPr>
          <p:spPr>
            <a:xfrm>
              <a:off x="-1228628" y="6471830"/>
              <a:ext cx="556351" cy="781946"/>
            </a:xfrm>
            <a:custGeom>
              <a:avLst/>
              <a:gdLst>
                <a:gd name="connsiteX0" fmla="*/ 115586 w 556351"/>
                <a:gd name="connsiteY0" fmla="*/ 188208 h 781946"/>
                <a:gd name="connsiteX1" fmla="*/ 110378 w 556351"/>
                <a:gd name="connsiteY1" fmla="*/ 211658 h 781946"/>
                <a:gd name="connsiteX2" fmla="*/ 110180 w 556351"/>
                <a:gd name="connsiteY2" fmla="*/ 224445 h 781946"/>
                <a:gd name="connsiteX3" fmla="*/ 108786 w 556351"/>
                <a:gd name="connsiteY3" fmla="*/ 259114 h 781946"/>
                <a:gd name="connsiteX4" fmla="*/ 108712 w 556351"/>
                <a:gd name="connsiteY4" fmla="*/ 297029 h 781946"/>
                <a:gd name="connsiteX5" fmla="*/ 108872 w 556351"/>
                <a:gd name="connsiteY5" fmla="*/ 313457 h 781946"/>
                <a:gd name="connsiteX6" fmla="*/ 114710 w 556351"/>
                <a:gd name="connsiteY6" fmla="*/ 356371 h 781946"/>
                <a:gd name="connsiteX7" fmla="*/ 134063 w 556351"/>
                <a:gd name="connsiteY7" fmla="*/ 407405 h 781946"/>
                <a:gd name="connsiteX8" fmla="*/ 161475 w 556351"/>
                <a:gd name="connsiteY8" fmla="*/ 449986 h 781946"/>
                <a:gd name="connsiteX9" fmla="*/ 180358 w 556351"/>
                <a:gd name="connsiteY9" fmla="*/ 472301 h 781946"/>
                <a:gd name="connsiteX10" fmla="*/ 194206 w 556351"/>
                <a:gd name="connsiteY10" fmla="*/ 481767 h 781946"/>
                <a:gd name="connsiteX11" fmla="*/ 219816 w 556351"/>
                <a:gd name="connsiteY11" fmla="*/ 492702 h 781946"/>
                <a:gd name="connsiteX12" fmla="*/ 266716 w 556351"/>
                <a:gd name="connsiteY12" fmla="*/ 507945 h 781946"/>
                <a:gd name="connsiteX13" fmla="*/ 292845 w 556351"/>
                <a:gd name="connsiteY13" fmla="*/ 512042 h 781946"/>
                <a:gd name="connsiteX14" fmla="*/ 359949 w 556351"/>
                <a:gd name="connsiteY14" fmla="*/ 513733 h 781946"/>
                <a:gd name="connsiteX15" fmla="*/ 384868 w 556351"/>
                <a:gd name="connsiteY15" fmla="*/ 510858 h 781946"/>
                <a:gd name="connsiteX16" fmla="*/ 419599 w 556351"/>
                <a:gd name="connsiteY16" fmla="*/ 505464 h 781946"/>
                <a:gd name="connsiteX17" fmla="*/ 460267 w 556351"/>
                <a:gd name="connsiteY17" fmla="*/ 497071 h 781946"/>
                <a:gd name="connsiteX18" fmla="*/ 495417 w 556351"/>
                <a:gd name="connsiteY18" fmla="*/ 487198 h 781946"/>
                <a:gd name="connsiteX19" fmla="*/ 526026 w 556351"/>
                <a:gd name="connsiteY19" fmla="*/ 478052 h 781946"/>
                <a:gd name="connsiteX20" fmla="*/ 537356 w 556351"/>
                <a:gd name="connsiteY20" fmla="*/ 474744 h 781946"/>
                <a:gd name="connsiteX21" fmla="*/ 542799 w 556351"/>
                <a:gd name="connsiteY21" fmla="*/ 474497 h 781946"/>
                <a:gd name="connsiteX22" fmla="*/ 552672 w 556351"/>
                <a:gd name="connsiteY22" fmla="*/ 481841 h 781946"/>
                <a:gd name="connsiteX23" fmla="*/ 553647 w 556351"/>
                <a:gd name="connsiteY23" fmla="*/ 488555 h 781946"/>
                <a:gd name="connsiteX24" fmla="*/ 552697 w 556351"/>
                <a:gd name="connsiteY24" fmla="*/ 513067 h 781946"/>
                <a:gd name="connsiteX25" fmla="*/ 547464 w 556351"/>
                <a:gd name="connsiteY25" fmla="*/ 533271 h 781946"/>
                <a:gd name="connsiteX26" fmla="*/ 533962 w 556351"/>
                <a:gd name="connsiteY26" fmla="*/ 591452 h 781946"/>
                <a:gd name="connsiteX27" fmla="*/ 528272 w 556351"/>
                <a:gd name="connsiteY27" fmla="*/ 619185 h 781946"/>
                <a:gd name="connsiteX28" fmla="*/ 508376 w 556351"/>
                <a:gd name="connsiteY28" fmla="*/ 687067 h 781946"/>
                <a:gd name="connsiteX29" fmla="*/ 501218 w 556351"/>
                <a:gd name="connsiteY29" fmla="*/ 701334 h 781946"/>
                <a:gd name="connsiteX30" fmla="*/ 472387 w 556351"/>
                <a:gd name="connsiteY30" fmla="*/ 739040 h 781946"/>
                <a:gd name="connsiteX31" fmla="*/ 458551 w 556351"/>
                <a:gd name="connsiteY31" fmla="*/ 749370 h 781946"/>
                <a:gd name="connsiteX32" fmla="*/ 390669 w 556351"/>
                <a:gd name="connsiteY32" fmla="*/ 774696 h 781946"/>
                <a:gd name="connsiteX33" fmla="*/ 353642 w 556351"/>
                <a:gd name="connsiteY33" fmla="*/ 779522 h 781946"/>
                <a:gd name="connsiteX34" fmla="*/ 330390 w 556351"/>
                <a:gd name="connsiteY34" fmla="*/ 780374 h 781946"/>
                <a:gd name="connsiteX35" fmla="*/ 292623 w 556351"/>
                <a:gd name="connsiteY35" fmla="*/ 777905 h 781946"/>
                <a:gd name="connsiteX36" fmla="*/ 273036 w 556351"/>
                <a:gd name="connsiteY36" fmla="*/ 776905 h 781946"/>
                <a:gd name="connsiteX37" fmla="*/ 218730 w 556351"/>
                <a:gd name="connsiteY37" fmla="*/ 770734 h 781946"/>
                <a:gd name="connsiteX38" fmla="*/ 185912 w 556351"/>
                <a:gd name="connsiteY38" fmla="*/ 764835 h 781946"/>
                <a:gd name="connsiteX39" fmla="*/ 138086 w 556351"/>
                <a:gd name="connsiteY39" fmla="*/ 743076 h 781946"/>
                <a:gd name="connsiteX40" fmla="*/ 102158 w 556351"/>
                <a:gd name="connsiteY40" fmla="*/ 712837 h 781946"/>
                <a:gd name="connsiteX41" fmla="*/ 66033 w 556351"/>
                <a:gd name="connsiteY41" fmla="*/ 651126 h 781946"/>
                <a:gd name="connsiteX42" fmla="*/ 52296 w 556351"/>
                <a:gd name="connsiteY42" fmla="*/ 599499 h 781946"/>
                <a:gd name="connsiteX43" fmla="*/ 51062 w 556351"/>
                <a:gd name="connsiteY43" fmla="*/ 593241 h 781946"/>
                <a:gd name="connsiteX44" fmla="*/ 46754 w 556351"/>
                <a:gd name="connsiteY44" fmla="*/ 575407 h 781946"/>
                <a:gd name="connsiteX45" fmla="*/ 43977 w 556351"/>
                <a:gd name="connsiteY45" fmla="*/ 569335 h 781946"/>
                <a:gd name="connsiteX46" fmla="*/ 39213 w 556351"/>
                <a:gd name="connsiteY46" fmla="*/ 554117 h 781946"/>
                <a:gd name="connsiteX47" fmla="*/ 18231 w 556351"/>
                <a:gd name="connsiteY47" fmla="*/ 476497 h 781946"/>
                <a:gd name="connsiteX48" fmla="*/ 6642 w 556351"/>
                <a:gd name="connsiteY48" fmla="*/ 409960 h 781946"/>
                <a:gd name="connsiteX49" fmla="*/ 2606 w 556351"/>
                <a:gd name="connsiteY49" fmla="*/ 372267 h 781946"/>
                <a:gd name="connsiteX50" fmla="*/ 964 w 556351"/>
                <a:gd name="connsiteY50" fmla="*/ 332229 h 781946"/>
                <a:gd name="connsiteX51" fmla="*/ 138 w 556351"/>
                <a:gd name="connsiteY51" fmla="*/ 306311 h 781946"/>
                <a:gd name="connsiteX52" fmla="*/ -677 w 556351"/>
                <a:gd name="connsiteY52" fmla="*/ 271617 h 781946"/>
                <a:gd name="connsiteX53" fmla="*/ -2516 w 556351"/>
                <a:gd name="connsiteY53" fmla="*/ 209573 h 781946"/>
                <a:gd name="connsiteX54" fmla="*/ 14 w 556351"/>
                <a:gd name="connsiteY54" fmla="*/ 152145 h 781946"/>
                <a:gd name="connsiteX55" fmla="*/ 1717 w 556351"/>
                <a:gd name="connsiteY55" fmla="*/ 128028 h 781946"/>
                <a:gd name="connsiteX56" fmla="*/ 8851 w 556351"/>
                <a:gd name="connsiteY56" fmla="*/ 98937 h 781946"/>
                <a:gd name="connsiteX57" fmla="*/ 18997 w 556351"/>
                <a:gd name="connsiteY57" fmla="*/ 80128 h 781946"/>
                <a:gd name="connsiteX58" fmla="*/ 56233 w 556351"/>
                <a:gd name="connsiteY58" fmla="*/ 34079 h 781946"/>
                <a:gd name="connsiteX59" fmla="*/ 116944 w 556351"/>
                <a:gd name="connsiteY59" fmla="*/ 3051 h 781946"/>
                <a:gd name="connsiteX60" fmla="*/ 175162 w 556351"/>
                <a:gd name="connsiteY60" fmla="*/ -10 h 781946"/>
                <a:gd name="connsiteX61" fmla="*/ 202081 w 556351"/>
                <a:gd name="connsiteY61" fmla="*/ -1009 h 781946"/>
                <a:gd name="connsiteX62" fmla="*/ 205783 w 556351"/>
                <a:gd name="connsiteY62" fmla="*/ -1256 h 781946"/>
                <a:gd name="connsiteX63" fmla="*/ 246414 w 556351"/>
                <a:gd name="connsiteY63" fmla="*/ -1330 h 781946"/>
                <a:gd name="connsiteX64" fmla="*/ 274245 w 556351"/>
                <a:gd name="connsiteY64" fmla="*/ -1528 h 781946"/>
                <a:gd name="connsiteX65" fmla="*/ 310581 w 556351"/>
                <a:gd name="connsiteY65" fmla="*/ 1632 h 781946"/>
                <a:gd name="connsiteX66" fmla="*/ 315999 w 556351"/>
                <a:gd name="connsiteY66" fmla="*/ 2310 h 781946"/>
                <a:gd name="connsiteX67" fmla="*/ 315999 w 556351"/>
                <a:gd name="connsiteY67" fmla="*/ 2224 h 781946"/>
                <a:gd name="connsiteX68" fmla="*/ 323404 w 556351"/>
                <a:gd name="connsiteY68" fmla="*/ 4051 h 781946"/>
                <a:gd name="connsiteX69" fmla="*/ 323404 w 556351"/>
                <a:gd name="connsiteY69" fmla="*/ 4051 h 781946"/>
                <a:gd name="connsiteX70" fmla="*/ 327107 w 556351"/>
                <a:gd name="connsiteY70" fmla="*/ 5100 h 781946"/>
                <a:gd name="connsiteX71" fmla="*/ 327020 w 556351"/>
                <a:gd name="connsiteY71" fmla="*/ 5026 h 781946"/>
                <a:gd name="connsiteX72" fmla="*/ 329859 w 556351"/>
                <a:gd name="connsiteY72" fmla="*/ 5976 h 781946"/>
                <a:gd name="connsiteX73" fmla="*/ 329773 w 556351"/>
                <a:gd name="connsiteY73" fmla="*/ 5914 h 781946"/>
                <a:gd name="connsiteX74" fmla="*/ 332599 w 556351"/>
                <a:gd name="connsiteY74" fmla="*/ 6877 h 781946"/>
                <a:gd name="connsiteX75" fmla="*/ 332525 w 556351"/>
                <a:gd name="connsiteY75" fmla="*/ 6877 h 781946"/>
                <a:gd name="connsiteX76" fmla="*/ 335339 w 556351"/>
                <a:gd name="connsiteY76" fmla="*/ 7877 h 781946"/>
                <a:gd name="connsiteX77" fmla="*/ 335253 w 556351"/>
                <a:gd name="connsiteY77" fmla="*/ 7815 h 781946"/>
                <a:gd name="connsiteX78" fmla="*/ 339930 w 556351"/>
                <a:gd name="connsiteY78" fmla="*/ 9642 h 781946"/>
                <a:gd name="connsiteX79" fmla="*/ 339856 w 556351"/>
                <a:gd name="connsiteY79" fmla="*/ 9642 h 781946"/>
                <a:gd name="connsiteX80" fmla="*/ 344497 w 556351"/>
                <a:gd name="connsiteY80" fmla="*/ 11530 h 781946"/>
                <a:gd name="connsiteX81" fmla="*/ 344423 w 556351"/>
                <a:gd name="connsiteY81" fmla="*/ 11530 h 781946"/>
                <a:gd name="connsiteX82" fmla="*/ 349039 w 556351"/>
                <a:gd name="connsiteY82" fmla="*/ 13455 h 781946"/>
                <a:gd name="connsiteX83" fmla="*/ 348953 w 556351"/>
                <a:gd name="connsiteY83" fmla="*/ 13455 h 781946"/>
                <a:gd name="connsiteX84" fmla="*/ 350902 w 556351"/>
                <a:gd name="connsiteY84" fmla="*/ 14344 h 781946"/>
                <a:gd name="connsiteX85" fmla="*/ 350841 w 556351"/>
                <a:gd name="connsiteY85" fmla="*/ 14344 h 781946"/>
                <a:gd name="connsiteX86" fmla="*/ 352754 w 556351"/>
                <a:gd name="connsiteY86" fmla="*/ 15220 h 781946"/>
                <a:gd name="connsiteX87" fmla="*/ 352754 w 556351"/>
                <a:gd name="connsiteY87" fmla="*/ 15220 h 781946"/>
                <a:gd name="connsiteX88" fmla="*/ 357271 w 556351"/>
                <a:gd name="connsiteY88" fmla="*/ 17257 h 781946"/>
                <a:gd name="connsiteX89" fmla="*/ 357172 w 556351"/>
                <a:gd name="connsiteY89" fmla="*/ 17257 h 781946"/>
                <a:gd name="connsiteX90" fmla="*/ 359085 w 556351"/>
                <a:gd name="connsiteY90" fmla="*/ 18244 h 781946"/>
                <a:gd name="connsiteX91" fmla="*/ 358999 w 556351"/>
                <a:gd name="connsiteY91" fmla="*/ 18170 h 781946"/>
                <a:gd name="connsiteX92" fmla="*/ 367379 w 556351"/>
                <a:gd name="connsiteY92" fmla="*/ 22650 h 781946"/>
                <a:gd name="connsiteX93" fmla="*/ 367379 w 556351"/>
                <a:gd name="connsiteY93" fmla="*/ 22650 h 781946"/>
                <a:gd name="connsiteX94" fmla="*/ 369231 w 556351"/>
                <a:gd name="connsiteY94" fmla="*/ 23650 h 781946"/>
                <a:gd name="connsiteX95" fmla="*/ 369231 w 556351"/>
                <a:gd name="connsiteY95" fmla="*/ 23650 h 781946"/>
                <a:gd name="connsiteX96" fmla="*/ 371094 w 556351"/>
                <a:gd name="connsiteY96" fmla="*/ 24687 h 781946"/>
                <a:gd name="connsiteX97" fmla="*/ 370995 w 556351"/>
                <a:gd name="connsiteY97" fmla="*/ 24687 h 781946"/>
                <a:gd name="connsiteX98" fmla="*/ 375698 w 556351"/>
                <a:gd name="connsiteY98" fmla="*/ 27390 h 781946"/>
                <a:gd name="connsiteX99" fmla="*/ 375698 w 556351"/>
                <a:gd name="connsiteY99" fmla="*/ 27390 h 781946"/>
                <a:gd name="connsiteX100" fmla="*/ 377562 w 556351"/>
                <a:gd name="connsiteY100" fmla="*/ 28390 h 781946"/>
                <a:gd name="connsiteX101" fmla="*/ 377487 w 556351"/>
                <a:gd name="connsiteY101" fmla="*/ 28390 h 781946"/>
                <a:gd name="connsiteX102" fmla="*/ 379364 w 556351"/>
                <a:gd name="connsiteY102" fmla="*/ 29414 h 781946"/>
                <a:gd name="connsiteX103" fmla="*/ 379265 w 556351"/>
                <a:gd name="connsiteY103" fmla="*/ 29414 h 781946"/>
                <a:gd name="connsiteX104" fmla="*/ 382103 w 556351"/>
                <a:gd name="connsiteY104" fmla="*/ 31290 h 781946"/>
                <a:gd name="connsiteX105" fmla="*/ 382005 w 556351"/>
                <a:gd name="connsiteY105" fmla="*/ 31191 h 781946"/>
                <a:gd name="connsiteX106" fmla="*/ 383091 w 556351"/>
                <a:gd name="connsiteY106" fmla="*/ 32043 h 781946"/>
                <a:gd name="connsiteX107" fmla="*/ 383091 w 556351"/>
                <a:gd name="connsiteY107" fmla="*/ 32043 h 781946"/>
                <a:gd name="connsiteX108" fmla="*/ 384868 w 556351"/>
                <a:gd name="connsiteY108" fmla="*/ 33141 h 781946"/>
                <a:gd name="connsiteX109" fmla="*/ 384782 w 556351"/>
                <a:gd name="connsiteY109" fmla="*/ 33080 h 781946"/>
                <a:gd name="connsiteX110" fmla="*/ 387620 w 556351"/>
                <a:gd name="connsiteY110" fmla="*/ 34956 h 781946"/>
                <a:gd name="connsiteX111" fmla="*/ 387534 w 556351"/>
                <a:gd name="connsiteY111" fmla="*/ 34956 h 781946"/>
                <a:gd name="connsiteX112" fmla="*/ 390360 w 556351"/>
                <a:gd name="connsiteY112" fmla="*/ 36844 h 781946"/>
                <a:gd name="connsiteX113" fmla="*/ 390286 w 556351"/>
                <a:gd name="connsiteY113" fmla="*/ 36844 h 781946"/>
                <a:gd name="connsiteX114" fmla="*/ 393101 w 556351"/>
                <a:gd name="connsiteY114" fmla="*/ 38732 h 781946"/>
                <a:gd name="connsiteX115" fmla="*/ 393014 w 556351"/>
                <a:gd name="connsiteY115" fmla="*/ 38732 h 781946"/>
                <a:gd name="connsiteX116" fmla="*/ 396359 w 556351"/>
                <a:gd name="connsiteY116" fmla="*/ 40435 h 781946"/>
                <a:gd name="connsiteX117" fmla="*/ 396297 w 556351"/>
                <a:gd name="connsiteY117" fmla="*/ 40435 h 781946"/>
                <a:gd name="connsiteX118" fmla="*/ 400000 w 556351"/>
                <a:gd name="connsiteY118" fmla="*/ 43348 h 781946"/>
                <a:gd name="connsiteX119" fmla="*/ 399901 w 556351"/>
                <a:gd name="connsiteY119" fmla="*/ 43237 h 781946"/>
                <a:gd name="connsiteX120" fmla="*/ 400962 w 556351"/>
                <a:gd name="connsiteY120" fmla="*/ 44175 h 781946"/>
                <a:gd name="connsiteX121" fmla="*/ 400876 w 556351"/>
                <a:gd name="connsiteY121" fmla="*/ 44089 h 781946"/>
                <a:gd name="connsiteX122" fmla="*/ 401913 w 556351"/>
                <a:gd name="connsiteY122" fmla="*/ 45002 h 781946"/>
                <a:gd name="connsiteX123" fmla="*/ 401913 w 556351"/>
                <a:gd name="connsiteY123" fmla="*/ 45002 h 781946"/>
                <a:gd name="connsiteX124" fmla="*/ 407368 w 556351"/>
                <a:gd name="connsiteY124" fmla="*/ 49742 h 781946"/>
                <a:gd name="connsiteX125" fmla="*/ 407282 w 556351"/>
                <a:gd name="connsiteY125" fmla="*/ 49643 h 781946"/>
                <a:gd name="connsiteX126" fmla="*/ 408368 w 556351"/>
                <a:gd name="connsiteY126" fmla="*/ 50482 h 781946"/>
                <a:gd name="connsiteX127" fmla="*/ 408368 w 556351"/>
                <a:gd name="connsiteY127" fmla="*/ 50482 h 781946"/>
                <a:gd name="connsiteX128" fmla="*/ 410132 w 556351"/>
                <a:gd name="connsiteY128" fmla="*/ 51605 h 781946"/>
                <a:gd name="connsiteX129" fmla="*/ 410022 w 556351"/>
                <a:gd name="connsiteY129" fmla="*/ 51494 h 781946"/>
                <a:gd name="connsiteX130" fmla="*/ 411120 w 556351"/>
                <a:gd name="connsiteY130" fmla="*/ 52370 h 781946"/>
                <a:gd name="connsiteX131" fmla="*/ 411120 w 556351"/>
                <a:gd name="connsiteY131" fmla="*/ 52370 h 781946"/>
                <a:gd name="connsiteX132" fmla="*/ 413835 w 556351"/>
                <a:gd name="connsiteY132" fmla="*/ 54357 h 781946"/>
                <a:gd name="connsiteX133" fmla="*/ 413749 w 556351"/>
                <a:gd name="connsiteY133" fmla="*/ 54259 h 781946"/>
                <a:gd name="connsiteX134" fmla="*/ 414798 w 556351"/>
                <a:gd name="connsiteY134" fmla="*/ 55184 h 781946"/>
                <a:gd name="connsiteX135" fmla="*/ 414736 w 556351"/>
                <a:gd name="connsiteY135" fmla="*/ 55184 h 781946"/>
                <a:gd name="connsiteX136" fmla="*/ 415748 w 556351"/>
                <a:gd name="connsiteY136" fmla="*/ 56085 h 781946"/>
                <a:gd name="connsiteX137" fmla="*/ 415748 w 556351"/>
                <a:gd name="connsiteY137" fmla="*/ 56085 h 781946"/>
                <a:gd name="connsiteX138" fmla="*/ 421167 w 556351"/>
                <a:gd name="connsiteY138" fmla="*/ 60849 h 781946"/>
                <a:gd name="connsiteX139" fmla="*/ 421055 w 556351"/>
                <a:gd name="connsiteY139" fmla="*/ 60751 h 781946"/>
                <a:gd name="connsiteX140" fmla="*/ 422092 w 556351"/>
                <a:gd name="connsiteY140" fmla="*/ 61738 h 781946"/>
                <a:gd name="connsiteX141" fmla="*/ 421993 w 556351"/>
                <a:gd name="connsiteY141" fmla="*/ 61639 h 781946"/>
                <a:gd name="connsiteX142" fmla="*/ 423018 w 556351"/>
                <a:gd name="connsiteY142" fmla="*/ 62639 h 781946"/>
                <a:gd name="connsiteX143" fmla="*/ 422919 w 556351"/>
                <a:gd name="connsiteY143" fmla="*/ 62553 h 781946"/>
                <a:gd name="connsiteX144" fmla="*/ 423931 w 556351"/>
                <a:gd name="connsiteY144" fmla="*/ 63552 h 781946"/>
                <a:gd name="connsiteX145" fmla="*/ 423832 w 556351"/>
                <a:gd name="connsiteY145" fmla="*/ 63466 h 781946"/>
                <a:gd name="connsiteX146" fmla="*/ 424845 w 556351"/>
                <a:gd name="connsiteY146" fmla="*/ 64466 h 781946"/>
                <a:gd name="connsiteX147" fmla="*/ 424758 w 556351"/>
                <a:gd name="connsiteY147" fmla="*/ 64367 h 781946"/>
                <a:gd name="connsiteX148" fmla="*/ 425758 w 556351"/>
                <a:gd name="connsiteY148" fmla="*/ 65379 h 781946"/>
                <a:gd name="connsiteX149" fmla="*/ 425671 w 556351"/>
                <a:gd name="connsiteY149" fmla="*/ 65293 h 781946"/>
                <a:gd name="connsiteX150" fmla="*/ 426659 w 556351"/>
                <a:gd name="connsiteY150" fmla="*/ 66317 h 781946"/>
                <a:gd name="connsiteX151" fmla="*/ 426560 w 556351"/>
                <a:gd name="connsiteY151" fmla="*/ 66218 h 781946"/>
                <a:gd name="connsiteX152" fmla="*/ 427560 w 556351"/>
                <a:gd name="connsiteY152" fmla="*/ 67243 h 781946"/>
                <a:gd name="connsiteX153" fmla="*/ 427449 w 556351"/>
                <a:gd name="connsiteY153" fmla="*/ 67144 h 781946"/>
                <a:gd name="connsiteX154" fmla="*/ 432200 w 556351"/>
                <a:gd name="connsiteY154" fmla="*/ 72587 h 781946"/>
                <a:gd name="connsiteX155" fmla="*/ 432200 w 556351"/>
                <a:gd name="connsiteY155" fmla="*/ 72587 h 781946"/>
                <a:gd name="connsiteX156" fmla="*/ 433126 w 556351"/>
                <a:gd name="connsiteY156" fmla="*/ 73599 h 781946"/>
                <a:gd name="connsiteX157" fmla="*/ 433052 w 556351"/>
                <a:gd name="connsiteY157" fmla="*/ 73525 h 781946"/>
                <a:gd name="connsiteX158" fmla="*/ 434015 w 556351"/>
                <a:gd name="connsiteY158" fmla="*/ 74562 h 781946"/>
                <a:gd name="connsiteX159" fmla="*/ 433916 w 556351"/>
                <a:gd name="connsiteY159" fmla="*/ 74463 h 781946"/>
                <a:gd name="connsiteX160" fmla="*/ 434891 w 556351"/>
                <a:gd name="connsiteY160" fmla="*/ 75512 h 781946"/>
                <a:gd name="connsiteX161" fmla="*/ 434780 w 556351"/>
                <a:gd name="connsiteY161" fmla="*/ 75413 h 781946"/>
                <a:gd name="connsiteX162" fmla="*/ 442309 w 556351"/>
                <a:gd name="connsiteY162" fmla="*/ 83559 h 781946"/>
                <a:gd name="connsiteX163" fmla="*/ 442309 w 556351"/>
                <a:gd name="connsiteY163" fmla="*/ 83559 h 781946"/>
                <a:gd name="connsiteX164" fmla="*/ 443247 w 556351"/>
                <a:gd name="connsiteY164" fmla="*/ 84485 h 781946"/>
                <a:gd name="connsiteX165" fmla="*/ 443247 w 556351"/>
                <a:gd name="connsiteY165" fmla="*/ 84485 h 781946"/>
                <a:gd name="connsiteX166" fmla="*/ 445987 w 556351"/>
                <a:gd name="connsiteY166" fmla="*/ 87249 h 781946"/>
                <a:gd name="connsiteX167" fmla="*/ 445987 w 556351"/>
                <a:gd name="connsiteY167" fmla="*/ 87249 h 781946"/>
                <a:gd name="connsiteX168" fmla="*/ 446900 w 556351"/>
                <a:gd name="connsiteY168" fmla="*/ 88261 h 781946"/>
                <a:gd name="connsiteX169" fmla="*/ 446826 w 556351"/>
                <a:gd name="connsiteY169" fmla="*/ 88187 h 781946"/>
                <a:gd name="connsiteX170" fmla="*/ 447776 w 556351"/>
                <a:gd name="connsiteY170" fmla="*/ 89224 h 781946"/>
                <a:gd name="connsiteX171" fmla="*/ 447690 w 556351"/>
                <a:gd name="connsiteY171" fmla="*/ 89138 h 781946"/>
                <a:gd name="connsiteX172" fmla="*/ 448653 w 556351"/>
                <a:gd name="connsiteY172" fmla="*/ 90187 h 781946"/>
                <a:gd name="connsiteX173" fmla="*/ 448541 w 556351"/>
                <a:gd name="connsiteY173" fmla="*/ 90088 h 781946"/>
                <a:gd name="connsiteX174" fmla="*/ 452404 w 556351"/>
                <a:gd name="connsiteY174" fmla="*/ 94593 h 781946"/>
                <a:gd name="connsiteX175" fmla="*/ 452404 w 556351"/>
                <a:gd name="connsiteY175" fmla="*/ 94593 h 781946"/>
                <a:gd name="connsiteX176" fmla="*/ 453330 w 556351"/>
                <a:gd name="connsiteY176" fmla="*/ 95593 h 781946"/>
                <a:gd name="connsiteX177" fmla="*/ 453330 w 556351"/>
                <a:gd name="connsiteY177" fmla="*/ 95593 h 781946"/>
                <a:gd name="connsiteX178" fmla="*/ 454268 w 556351"/>
                <a:gd name="connsiteY178" fmla="*/ 96617 h 781946"/>
                <a:gd name="connsiteX179" fmla="*/ 454194 w 556351"/>
                <a:gd name="connsiteY179" fmla="*/ 96531 h 781946"/>
                <a:gd name="connsiteX180" fmla="*/ 455157 w 556351"/>
                <a:gd name="connsiteY180" fmla="*/ 97567 h 781946"/>
                <a:gd name="connsiteX181" fmla="*/ 455046 w 556351"/>
                <a:gd name="connsiteY181" fmla="*/ 97481 h 781946"/>
                <a:gd name="connsiteX182" fmla="*/ 458859 w 556351"/>
                <a:gd name="connsiteY182" fmla="*/ 102035 h 781946"/>
                <a:gd name="connsiteX183" fmla="*/ 458859 w 556351"/>
                <a:gd name="connsiteY183" fmla="*/ 102035 h 781946"/>
                <a:gd name="connsiteX184" fmla="*/ 459773 w 556351"/>
                <a:gd name="connsiteY184" fmla="*/ 103097 h 781946"/>
                <a:gd name="connsiteX185" fmla="*/ 459674 w 556351"/>
                <a:gd name="connsiteY185" fmla="*/ 102973 h 781946"/>
                <a:gd name="connsiteX186" fmla="*/ 456552 w 556351"/>
                <a:gd name="connsiteY186" fmla="*/ 108663 h 781946"/>
                <a:gd name="connsiteX187" fmla="*/ 451084 w 556351"/>
                <a:gd name="connsiteY187" fmla="*/ 108737 h 781946"/>
                <a:gd name="connsiteX188" fmla="*/ 415119 w 556351"/>
                <a:gd name="connsiteY188" fmla="*/ 106960 h 781946"/>
                <a:gd name="connsiteX189" fmla="*/ 370934 w 556351"/>
                <a:gd name="connsiteY189" fmla="*/ 105257 h 781946"/>
                <a:gd name="connsiteX190" fmla="*/ 303916 w 556351"/>
                <a:gd name="connsiteY190" fmla="*/ 107207 h 781946"/>
                <a:gd name="connsiteX191" fmla="*/ 195169 w 556351"/>
                <a:gd name="connsiteY191" fmla="*/ 122104 h 781946"/>
                <a:gd name="connsiteX192" fmla="*/ 177890 w 556351"/>
                <a:gd name="connsiteY192" fmla="*/ 127843 h 781946"/>
                <a:gd name="connsiteX193" fmla="*/ 157500 w 556351"/>
                <a:gd name="connsiteY193" fmla="*/ 136951 h 781946"/>
                <a:gd name="connsiteX194" fmla="*/ 133273 w 556351"/>
                <a:gd name="connsiteY194" fmla="*/ 159389 h 781946"/>
                <a:gd name="connsiteX195" fmla="*/ 118524 w 556351"/>
                <a:gd name="connsiteY195" fmla="*/ 184395 h 781946"/>
                <a:gd name="connsiteX196" fmla="*/ 115586 w 556351"/>
                <a:gd name="connsiteY196" fmla="*/ 188208 h 781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556351" h="781946">
                  <a:moveTo>
                    <a:pt x="115586" y="188208"/>
                  </a:moveTo>
                  <a:cubicBezTo>
                    <a:pt x="111884" y="195614"/>
                    <a:pt x="110933" y="203574"/>
                    <a:pt x="110378" y="211658"/>
                  </a:cubicBezTo>
                  <a:cubicBezTo>
                    <a:pt x="110082" y="215904"/>
                    <a:pt x="110168" y="220175"/>
                    <a:pt x="110180" y="224445"/>
                  </a:cubicBezTo>
                  <a:cubicBezTo>
                    <a:pt x="110180" y="236022"/>
                    <a:pt x="109230" y="247562"/>
                    <a:pt x="108786" y="259114"/>
                  </a:cubicBezTo>
                  <a:cubicBezTo>
                    <a:pt x="108305" y="271740"/>
                    <a:pt x="108070" y="284391"/>
                    <a:pt x="108712" y="297029"/>
                  </a:cubicBezTo>
                  <a:cubicBezTo>
                    <a:pt x="108996" y="302497"/>
                    <a:pt x="108712" y="307977"/>
                    <a:pt x="108872" y="313457"/>
                  </a:cubicBezTo>
                  <a:cubicBezTo>
                    <a:pt x="109119" y="328008"/>
                    <a:pt x="111810" y="342189"/>
                    <a:pt x="114710" y="356371"/>
                  </a:cubicBezTo>
                  <a:cubicBezTo>
                    <a:pt x="118401" y="374304"/>
                    <a:pt x="124930" y="391533"/>
                    <a:pt x="134063" y="407405"/>
                  </a:cubicBezTo>
                  <a:cubicBezTo>
                    <a:pt x="142443" y="422080"/>
                    <a:pt x="150490" y="437027"/>
                    <a:pt x="161475" y="449986"/>
                  </a:cubicBezTo>
                  <a:cubicBezTo>
                    <a:pt x="167757" y="457391"/>
                    <a:pt x="174113" y="464796"/>
                    <a:pt x="180358" y="472301"/>
                  </a:cubicBezTo>
                  <a:cubicBezTo>
                    <a:pt x="184061" y="476781"/>
                    <a:pt x="189183" y="479262"/>
                    <a:pt x="194206" y="481767"/>
                  </a:cubicBezTo>
                  <a:cubicBezTo>
                    <a:pt x="202475" y="486013"/>
                    <a:pt x="211029" y="489666"/>
                    <a:pt x="219816" y="492702"/>
                  </a:cubicBezTo>
                  <a:cubicBezTo>
                    <a:pt x="235417" y="497874"/>
                    <a:pt x="250672" y="504032"/>
                    <a:pt x="266716" y="507945"/>
                  </a:cubicBezTo>
                  <a:cubicBezTo>
                    <a:pt x="275319" y="509907"/>
                    <a:pt x="284057" y="511277"/>
                    <a:pt x="292845" y="512042"/>
                  </a:cubicBezTo>
                  <a:cubicBezTo>
                    <a:pt x="315159" y="514326"/>
                    <a:pt x="337561" y="514104"/>
                    <a:pt x="359949" y="513733"/>
                  </a:cubicBezTo>
                  <a:cubicBezTo>
                    <a:pt x="368317" y="513462"/>
                    <a:pt x="376661" y="512499"/>
                    <a:pt x="384868" y="510858"/>
                  </a:cubicBezTo>
                  <a:cubicBezTo>
                    <a:pt x="396396" y="508722"/>
                    <a:pt x="407911" y="506624"/>
                    <a:pt x="419599" y="505464"/>
                  </a:cubicBezTo>
                  <a:cubicBezTo>
                    <a:pt x="433422" y="504094"/>
                    <a:pt x="446752" y="500120"/>
                    <a:pt x="460267" y="497071"/>
                  </a:cubicBezTo>
                  <a:cubicBezTo>
                    <a:pt x="472152" y="494393"/>
                    <a:pt x="483717" y="490382"/>
                    <a:pt x="495417" y="487198"/>
                  </a:cubicBezTo>
                  <a:cubicBezTo>
                    <a:pt x="505711" y="484408"/>
                    <a:pt x="515930" y="481458"/>
                    <a:pt x="526026" y="478052"/>
                  </a:cubicBezTo>
                  <a:cubicBezTo>
                    <a:pt x="529728" y="476818"/>
                    <a:pt x="533579" y="475843"/>
                    <a:pt x="537356" y="474744"/>
                  </a:cubicBezTo>
                  <a:cubicBezTo>
                    <a:pt x="539170" y="474658"/>
                    <a:pt x="540984" y="474448"/>
                    <a:pt x="542799" y="474497"/>
                  </a:cubicBezTo>
                  <a:cubicBezTo>
                    <a:pt x="547390" y="474386"/>
                    <a:pt x="551463" y="477410"/>
                    <a:pt x="552672" y="481841"/>
                  </a:cubicBezTo>
                  <a:cubicBezTo>
                    <a:pt x="553376" y="484013"/>
                    <a:pt x="553709" y="486272"/>
                    <a:pt x="553647" y="488555"/>
                  </a:cubicBezTo>
                  <a:cubicBezTo>
                    <a:pt x="553524" y="496738"/>
                    <a:pt x="553647" y="504921"/>
                    <a:pt x="552697" y="513067"/>
                  </a:cubicBezTo>
                  <a:cubicBezTo>
                    <a:pt x="552179" y="520114"/>
                    <a:pt x="549809" y="526643"/>
                    <a:pt x="547464" y="533271"/>
                  </a:cubicBezTo>
                  <a:cubicBezTo>
                    <a:pt x="540824" y="552105"/>
                    <a:pt x="536307" y="571618"/>
                    <a:pt x="533962" y="591452"/>
                  </a:cubicBezTo>
                  <a:cubicBezTo>
                    <a:pt x="532814" y="600844"/>
                    <a:pt x="530432" y="609965"/>
                    <a:pt x="528272" y="619185"/>
                  </a:cubicBezTo>
                  <a:cubicBezTo>
                    <a:pt x="522878" y="642178"/>
                    <a:pt x="517090" y="665073"/>
                    <a:pt x="508376" y="687067"/>
                  </a:cubicBezTo>
                  <a:cubicBezTo>
                    <a:pt x="506476" y="692053"/>
                    <a:pt x="504081" y="696830"/>
                    <a:pt x="501218" y="701334"/>
                  </a:cubicBezTo>
                  <a:cubicBezTo>
                    <a:pt x="492504" y="714565"/>
                    <a:pt x="482865" y="727154"/>
                    <a:pt x="472387" y="739040"/>
                  </a:cubicBezTo>
                  <a:cubicBezTo>
                    <a:pt x="468536" y="743409"/>
                    <a:pt x="463833" y="746926"/>
                    <a:pt x="458551" y="749370"/>
                  </a:cubicBezTo>
                  <a:cubicBezTo>
                    <a:pt x="436619" y="759713"/>
                    <a:pt x="414378" y="769290"/>
                    <a:pt x="390669" y="774696"/>
                  </a:cubicBezTo>
                  <a:cubicBezTo>
                    <a:pt x="378487" y="777325"/>
                    <a:pt x="366096" y="778942"/>
                    <a:pt x="353642" y="779522"/>
                  </a:cubicBezTo>
                  <a:cubicBezTo>
                    <a:pt x="345879" y="779979"/>
                    <a:pt x="338153" y="780386"/>
                    <a:pt x="330390" y="780374"/>
                  </a:cubicBezTo>
                  <a:cubicBezTo>
                    <a:pt x="317739" y="780374"/>
                    <a:pt x="305199" y="778782"/>
                    <a:pt x="292623" y="777905"/>
                  </a:cubicBezTo>
                  <a:cubicBezTo>
                    <a:pt x="286094" y="777424"/>
                    <a:pt x="279540" y="777004"/>
                    <a:pt x="273036" y="776905"/>
                  </a:cubicBezTo>
                  <a:cubicBezTo>
                    <a:pt x="254782" y="776498"/>
                    <a:pt x="236602" y="774437"/>
                    <a:pt x="218730" y="770734"/>
                  </a:cubicBezTo>
                  <a:cubicBezTo>
                    <a:pt x="207832" y="768562"/>
                    <a:pt x="196798" y="767168"/>
                    <a:pt x="185912" y="764835"/>
                  </a:cubicBezTo>
                  <a:cubicBezTo>
                    <a:pt x="168584" y="761144"/>
                    <a:pt x="152255" y="753714"/>
                    <a:pt x="138086" y="743076"/>
                  </a:cubicBezTo>
                  <a:cubicBezTo>
                    <a:pt x="125485" y="733720"/>
                    <a:pt x="112822" y="724476"/>
                    <a:pt x="102158" y="712837"/>
                  </a:cubicBezTo>
                  <a:cubicBezTo>
                    <a:pt x="85669" y="694842"/>
                    <a:pt x="73240" y="674577"/>
                    <a:pt x="66033" y="651126"/>
                  </a:cubicBezTo>
                  <a:cubicBezTo>
                    <a:pt x="60800" y="634082"/>
                    <a:pt x="56961" y="616692"/>
                    <a:pt x="52296" y="599499"/>
                  </a:cubicBezTo>
                  <a:cubicBezTo>
                    <a:pt x="51604" y="597475"/>
                    <a:pt x="51185" y="595377"/>
                    <a:pt x="51062" y="593241"/>
                  </a:cubicBezTo>
                  <a:cubicBezTo>
                    <a:pt x="51308" y="586885"/>
                    <a:pt x="48593" y="581233"/>
                    <a:pt x="46754" y="575407"/>
                  </a:cubicBezTo>
                  <a:cubicBezTo>
                    <a:pt x="46075" y="573334"/>
                    <a:pt x="46754" y="570470"/>
                    <a:pt x="43977" y="569335"/>
                  </a:cubicBezTo>
                  <a:cubicBezTo>
                    <a:pt x="41570" y="564509"/>
                    <a:pt x="40447" y="559276"/>
                    <a:pt x="39213" y="554117"/>
                  </a:cubicBezTo>
                  <a:cubicBezTo>
                    <a:pt x="32956" y="528038"/>
                    <a:pt x="25266" y="502354"/>
                    <a:pt x="18231" y="476497"/>
                  </a:cubicBezTo>
                  <a:cubicBezTo>
                    <a:pt x="12258" y="454664"/>
                    <a:pt x="9222" y="432361"/>
                    <a:pt x="6642" y="409960"/>
                  </a:cubicBezTo>
                  <a:cubicBezTo>
                    <a:pt x="5198" y="397408"/>
                    <a:pt x="3507" y="384856"/>
                    <a:pt x="2606" y="372267"/>
                  </a:cubicBezTo>
                  <a:cubicBezTo>
                    <a:pt x="1668" y="358962"/>
                    <a:pt x="-504" y="345707"/>
                    <a:pt x="964" y="332229"/>
                  </a:cubicBezTo>
                  <a:cubicBezTo>
                    <a:pt x="1903" y="323590"/>
                    <a:pt x="1162" y="314876"/>
                    <a:pt x="138" y="306311"/>
                  </a:cubicBezTo>
                  <a:cubicBezTo>
                    <a:pt x="-1232" y="294758"/>
                    <a:pt x="-517" y="283181"/>
                    <a:pt x="-677" y="271617"/>
                  </a:cubicBezTo>
                  <a:cubicBezTo>
                    <a:pt x="-961" y="250931"/>
                    <a:pt x="-3368" y="230307"/>
                    <a:pt x="-2516" y="209573"/>
                  </a:cubicBezTo>
                  <a:cubicBezTo>
                    <a:pt x="-1738" y="190430"/>
                    <a:pt x="-1195" y="171312"/>
                    <a:pt x="14" y="152145"/>
                  </a:cubicBezTo>
                  <a:cubicBezTo>
                    <a:pt x="520" y="144097"/>
                    <a:pt x="928" y="136100"/>
                    <a:pt x="1717" y="128028"/>
                  </a:cubicBezTo>
                  <a:cubicBezTo>
                    <a:pt x="2495" y="118006"/>
                    <a:pt x="4902" y="108182"/>
                    <a:pt x="8851" y="98937"/>
                  </a:cubicBezTo>
                  <a:cubicBezTo>
                    <a:pt x="10703" y="91841"/>
                    <a:pt x="15380" y="86262"/>
                    <a:pt x="18997" y="80128"/>
                  </a:cubicBezTo>
                  <a:cubicBezTo>
                    <a:pt x="29080" y="63034"/>
                    <a:pt x="41620" y="47508"/>
                    <a:pt x="56233" y="34079"/>
                  </a:cubicBezTo>
                  <a:cubicBezTo>
                    <a:pt x="73253" y="18392"/>
                    <a:pt x="94259" y="7655"/>
                    <a:pt x="116944" y="3051"/>
                  </a:cubicBezTo>
                  <a:cubicBezTo>
                    <a:pt x="136173" y="-973"/>
                    <a:pt x="155637" y="-1367"/>
                    <a:pt x="175162" y="-10"/>
                  </a:cubicBezTo>
                  <a:cubicBezTo>
                    <a:pt x="184184" y="620"/>
                    <a:pt x="193108" y="-787"/>
                    <a:pt x="202081" y="-1009"/>
                  </a:cubicBezTo>
                  <a:cubicBezTo>
                    <a:pt x="203315" y="-1009"/>
                    <a:pt x="204549" y="-1343"/>
                    <a:pt x="205783" y="-1256"/>
                  </a:cubicBezTo>
                  <a:cubicBezTo>
                    <a:pt x="219360" y="-281"/>
                    <a:pt x="232936" y="-1923"/>
                    <a:pt x="246414" y="-1330"/>
                  </a:cubicBezTo>
                  <a:cubicBezTo>
                    <a:pt x="255707" y="-923"/>
                    <a:pt x="264927" y="-1207"/>
                    <a:pt x="274245" y="-1528"/>
                  </a:cubicBezTo>
                  <a:cubicBezTo>
                    <a:pt x="286439" y="-1812"/>
                    <a:pt x="298621" y="-750"/>
                    <a:pt x="310581" y="1632"/>
                  </a:cubicBezTo>
                  <a:cubicBezTo>
                    <a:pt x="312358" y="2064"/>
                    <a:pt x="314172" y="2298"/>
                    <a:pt x="315999" y="2310"/>
                  </a:cubicBezTo>
                  <a:lnTo>
                    <a:pt x="315999" y="2224"/>
                  </a:lnTo>
                  <a:cubicBezTo>
                    <a:pt x="318529" y="2582"/>
                    <a:pt x="321010" y="3187"/>
                    <a:pt x="323404" y="4051"/>
                  </a:cubicBezTo>
                  <a:lnTo>
                    <a:pt x="323404" y="4051"/>
                  </a:lnTo>
                  <a:cubicBezTo>
                    <a:pt x="324466" y="5026"/>
                    <a:pt x="326132" y="3804"/>
                    <a:pt x="327107" y="5100"/>
                  </a:cubicBezTo>
                  <a:lnTo>
                    <a:pt x="327020" y="5026"/>
                  </a:lnTo>
                  <a:cubicBezTo>
                    <a:pt x="327847" y="5692"/>
                    <a:pt x="329143" y="4952"/>
                    <a:pt x="329859" y="5976"/>
                  </a:cubicBezTo>
                  <a:lnTo>
                    <a:pt x="329773" y="5914"/>
                  </a:lnTo>
                  <a:cubicBezTo>
                    <a:pt x="330587" y="6618"/>
                    <a:pt x="331896" y="5914"/>
                    <a:pt x="332599" y="6877"/>
                  </a:cubicBezTo>
                  <a:lnTo>
                    <a:pt x="332525" y="6877"/>
                  </a:lnTo>
                  <a:cubicBezTo>
                    <a:pt x="333327" y="7593"/>
                    <a:pt x="334660" y="6803"/>
                    <a:pt x="335339" y="7877"/>
                  </a:cubicBezTo>
                  <a:lnTo>
                    <a:pt x="335253" y="7815"/>
                  </a:lnTo>
                  <a:cubicBezTo>
                    <a:pt x="336869" y="8259"/>
                    <a:pt x="338437" y="8877"/>
                    <a:pt x="339930" y="9642"/>
                  </a:cubicBezTo>
                  <a:lnTo>
                    <a:pt x="339856" y="9642"/>
                  </a:lnTo>
                  <a:cubicBezTo>
                    <a:pt x="341374" y="10358"/>
                    <a:pt x="343090" y="10567"/>
                    <a:pt x="344497" y="11530"/>
                  </a:cubicBezTo>
                  <a:lnTo>
                    <a:pt x="344423" y="11530"/>
                  </a:lnTo>
                  <a:cubicBezTo>
                    <a:pt x="345928" y="12258"/>
                    <a:pt x="347681" y="12382"/>
                    <a:pt x="349039" y="13455"/>
                  </a:cubicBezTo>
                  <a:lnTo>
                    <a:pt x="348953" y="13455"/>
                  </a:lnTo>
                  <a:cubicBezTo>
                    <a:pt x="349570" y="13826"/>
                    <a:pt x="350409" y="13715"/>
                    <a:pt x="350902" y="14344"/>
                  </a:cubicBezTo>
                  <a:lnTo>
                    <a:pt x="350841" y="14344"/>
                  </a:lnTo>
                  <a:cubicBezTo>
                    <a:pt x="351409" y="14801"/>
                    <a:pt x="352223" y="14677"/>
                    <a:pt x="352754" y="15220"/>
                  </a:cubicBezTo>
                  <a:lnTo>
                    <a:pt x="352754" y="15220"/>
                  </a:lnTo>
                  <a:cubicBezTo>
                    <a:pt x="354161" y="16134"/>
                    <a:pt x="356000" y="16072"/>
                    <a:pt x="357271" y="17257"/>
                  </a:cubicBezTo>
                  <a:lnTo>
                    <a:pt x="357172" y="17257"/>
                  </a:lnTo>
                  <a:cubicBezTo>
                    <a:pt x="357814" y="17590"/>
                    <a:pt x="358703" y="17430"/>
                    <a:pt x="359085" y="18244"/>
                  </a:cubicBezTo>
                  <a:lnTo>
                    <a:pt x="358999" y="18170"/>
                  </a:lnTo>
                  <a:cubicBezTo>
                    <a:pt x="361875" y="19503"/>
                    <a:pt x="364676" y="20997"/>
                    <a:pt x="367379" y="22650"/>
                  </a:cubicBezTo>
                  <a:lnTo>
                    <a:pt x="367379" y="22650"/>
                  </a:lnTo>
                  <a:cubicBezTo>
                    <a:pt x="367910" y="23144"/>
                    <a:pt x="368799" y="22984"/>
                    <a:pt x="369231" y="23650"/>
                  </a:cubicBezTo>
                  <a:lnTo>
                    <a:pt x="369231" y="23650"/>
                  </a:lnTo>
                  <a:cubicBezTo>
                    <a:pt x="369798" y="24094"/>
                    <a:pt x="370712" y="23922"/>
                    <a:pt x="371094" y="24687"/>
                  </a:cubicBezTo>
                  <a:lnTo>
                    <a:pt x="370995" y="24687"/>
                  </a:lnTo>
                  <a:cubicBezTo>
                    <a:pt x="372649" y="25415"/>
                    <a:pt x="374229" y="26328"/>
                    <a:pt x="375698" y="27390"/>
                  </a:cubicBezTo>
                  <a:lnTo>
                    <a:pt x="375698" y="27390"/>
                  </a:lnTo>
                  <a:cubicBezTo>
                    <a:pt x="376253" y="27859"/>
                    <a:pt x="377142" y="27686"/>
                    <a:pt x="377562" y="28390"/>
                  </a:cubicBezTo>
                  <a:lnTo>
                    <a:pt x="377487" y="28390"/>
                  </a:lnTo>
                  <a:cubicBezTo>
                    <a:pt x="378068" y="28809"/>
                    <a:pt x="378981" y="28636"/>
                    <a:pt x="379364" y="29414"/>
                  </a:cubicBezTo>
                  <a:lnTo>
                    <a:pt x="379265" y="29414"/>
                  </a:lnTo>
                  <a:cubicBezTo>
                    <a:pt x="380351" y="29797"/>
                    <a:pt x="381326" y="30438"/>
                    <a:pt x="382103" y="31290"/>
                  </a:cubicBezTo>
                  <a:lnTo>
                    <a:pt x="382005" y="31191"/>
                  </a:lnTo>
                  <a:cubicBezTo>
                    <a:pt x="382437" y="31376"/>
                    <a:pt x="382807" y="31673"/>
                    <a:pt x="383091" y="32043"/>
                  </a:cubicBezTo>
                  <a:lnTo>
                    <a:pt x="383091" y="32043"/>
                  </a:lnTo>
                  <a:cubicBezTo>
                    <a:pt x="383572" y="32586"/>
                    <a:pt x="384522" y="32376"/>
                    <a:pt x="384868" y="33141"/>
                  </a:cubicBezTo>
                  <a:lnTo>
                    <a:pt x="384782" y="33080"/>
                  </a:lnTo>
                  <a:cubicBezTo>
                    <a:pt x="385868" y="33462"/>
                    <a:pt x="386843" y="34104"/>
                    <a:pt x="387620" y="34956"/>
                  </a:cubicBezTo>
                  <a:lnTo>
                    <a:pt x="387534" y="34956"/>
                  </a:lnTo>
                  <a:cubicBezTo>
                    <a:pt x="388608" y="35363"/>
                    <a:pt x="389583" y="36005"/>
                    <a:pt x="390360" y="36844"/>
                  </a:cubicBezTo>
                  <a:lnTo>
                    <a:pt x="390286" y="36844"/>
                  </a:lnTo>
                  <a:cubicBezTo>
                    <a:pt x="391360" y="37251"/>
                    <a:pt x="392323" y="37893"/>
                    <a:pt x="393101" y="38732"/>
                  </a:cubicBezTo>
                  <a:lnTo>
                    <a:pt x="393014" y="38732"/>
                  </a:lnTo>
                  <a:cubicBezTo>
                    <a:pt x="394186" y="39177"/>
                    <a:pt x="395310" y="39744"/>
                    <a:pt x="396359" y="40435"/>
                  </a:cubicBezTo>
                  <a:lnTo>
                    <a:pt x="396297" y="40435"/>
                  </a:lnTo>
                  <a:cubicBezTo>
                    <a:pt x="397692" y="41188"/>
                    <a:pt x="398938" y="42176"/>
                    <a:pt x="400000" y="43348"/>
                  </a:cubicBezTo>
                  <a:lnTo>
                    <a:pt x="399901" y="43237"/>
                  </a:lnTo>
                  <a:cubicBezTo>
                    <a:pt x="400382" y="43373"/>
                    <a:pt x="400777" y="43719"/>
                    <a:pt x="400962" y="44175"/>
                  </a:cubicBezTo>
                  <a:lnTo>
                    <a:pt x="400876" y="44089"/>
                  </a:lnTo>
                  <a:cubicBezTo>
                    <a:pt x="401296" y="44299"/>
                    <a:pt x="401654" y="44619"/>
                    <a:pt x="401913" y="45002"/>
                  </a:cubicBezTo>
                  <a:lnTo>
                    <a:pt x="401913" y="45002"/>
                  </a:lnTo>
                  <a:cubicBezTo>
                    <a:pt x="404011" y="46236"/>
                    <a:pt x="405541" y="48174"/>
                    <a:pt x="407368" y="49742"/>
                  </a:cubicBezTo>
                  <a:lnTo>
                    <a:pt x="407282" y="49643"/>
                  </a:lnTo>
                  <a:cubicBezTo>
                    <a:pt x="407713" y="49816"/>
                    <a:pt x="408096" y="50099"/>
                    <a:pt x="408368" y="50482"/>
                  </a:cubicBezTo>
                  <a:lnTo>
                    <a:pt x="408368" y="50482"/>
                  </a:lnTo>
                  <a:cubicBezTo>
                    <a:pt x="408849" y="51025"/>
                    <a:pt x="409812" y="50803"/>
                    <a:pt x="410132" y="51605"/>
                  </a:cubicBezTo>
                  <a:lnTo>
                    <a:pt x="410022" y="51494"/>
                  </a:lnTo>
                  <a:cubicBezTo>
                    <a:pt x="410478" y="51642"/>
                    <a:pt x="410873" y="51951"/>
                    <a:pt x="411120" y="52370"/>
                  </a:cubicBezTo>
                  <a:lnTo>
                    <a:pt x="411120" y="52370"/>
                  </a:lnTo>
                  <a:cubicBezTo>
                    <a:pt x="412132" y="52876"/>
                    <a:pt x="413045" y="53543"/>
                    <a:pt x="413835" y="54357"/>
                  </a:cubicBezTo>
                  <a:lnTo>
                    <a:pt x="413749" y="54259"/>
                  </a:lnTo>
                  <a:cubicBezTo>
                    <a:pt x="414205" y="54419"/>
                    <a:pt x="414576" y="54752"/>
                    <a:pt x="414798" y="55184"/>
                  </a:cubicBezTo>
                  <a:lnTo>
                    <a:pt x="414736" y="55184"/>
                  </a:lnTo>
                  <a:cubicBezTo>
                    <a:pt x="415131" y="55419"/>
                    <a:pt x="415477" y="55715"/>
                    <a:pt x="415748" y="56085"/>
                  </a:cubicBezTo>
                  <a:lnTo>
                    <a:pt x="415748" y="56085"/>
                  </a:lnTo>
                  <a:cubicBezTo>
                    <a:pt x="417822" y="57320"/>
                    <a:pt x="419340" y="59282"/>
                    <a:pt x="421167" y="60849"/>
                  </a:cubicBezTo>
                  <a:lnTo>
                    <a:pt x="421055" y="60751"/>
                  </a:lnTo>
                  <a:cubicBezTo>
                    <a:pt x="421549" y="60874"/>
                    <a:pt x="421944" y="61244"/>
                    <a:pt x="422092" y="61738"/>
                  </a:cubicBezTo>
                  <a:lnTo>
                    <a:pt x="421993" y="61639"/>
                  </a:lnTo>
                  <a:cubicBezTo>
                    <a:pt x="422475" y="61788"/>
                    <a:pt x="422857" y="62158"/>
                    <a:pt x="423018" y="62639"/>
                  </a:cubicBezTo>
                  <a:lnTo>
                    <a:pt x="422919" y="62553"/>
                  </a:lnTo>
                  <a:cubicBezTo>
                    <a:pt x="423388" y="62713"/>
                    <a:pt x="423771" y="63083"/>
                    <a:pt x="423931" y="63552"/>
                  </a:cubicBezTo>
                  <a:lnTo>
                    <a:pt x="423832" y="63466"/>
                  </a:lnTo>
                  <a:cubicBezTo>
                    <a:pt x="424301" y="63626"/>
                    <a:pt x="424684" y="63997"/>
                    <a:pt x="424845" y="64466"/>
                  </a:cubicBezTo>
                  <a:lnTo>
                    <a:pt x="424758" y="64367"/>
                  </a:lnTo>
                  <a:cubicBezTo>
                    <a:pt x="425227" y="64540"/>
                    <a:pt x="425585" y="64910"/>
                    <a:pt x="425758" y="65379"/>
                  </a:cubicBezTo>
                  <a:lnTo>
                    <a:pt x="425671" y="65293"/>
                  </a:lnTo>
                  <a:cubicBezTo>
                    <a:pt x="426140" y="65453"/>
                    <a:pt x="426511" y="65836"/>
                    <a:pt x="426659" y="66317"/>
                  </a:cubicBezTo>
                  <a:lnTo>
                    <a:pt x="426560" y="66218"/>
                  </a:lnTo>
                  <a:cubicBezTo>
                    <a:pt x="427054" y="66366"/>
                    <a:pt x="427424" y="66749"/>
                    <a:pt x="427560" y="67243"/>
                  </a:cubicBezTo>
                  <a:lnTo>
                    <a:pt x="427449" y="67144"/>
                  </a:lnTo>
                  <a:cubicBezTo>
                    <a:pt x="429028" y="68958"/>
                    <a:pt x="430954" y="70476"/>
                    <a:pt x="432200" y="72587"/>
                  </a:cubicBezTo>
                  <a:lnTo>
                    <a:pt x="432200" y="72587"/>
                  </a:lnTo>
                  <a:cubicBezTo>
                    <a:pt x="432583" y="72846"/>
                    <a:pt x="432904" y="73192"/>
                    <a:pt x="433126" y="73599"/>
                  </a:cubicBezTo>
                  <a:lnTo>
                    <a:pt x="433052" y="73525"/>
                  </a:lnTo>
                  <a:cubicBezTo>
                    <a:pt x="433484" y="73735"/>
                    <a:pt x="433830" y="74105"/>
                    <a:pt x="434015" y="74562"/>
                  </a:cubicBezTo>
                  <a:lnTo>
                    <a:pt x="433916" y="74463"/>
                  </a:lnTo>
                  <a:cubicBezTo>
                    <a:pt x="434397" y="74623"/>
                    <a:pt x="434768" y="75018"/>
                    <a:pt x="434891" y="75512"/>
                  </a:cubicBezTo>
                  <a:lnTo>
                    <a:pt x="434780" y="75413"/>
                  </a:lnTo>
                  <a:cubicBezTo>
                    <a:pt x="437248" y="78203"/>
                    <a:pt x="440173" y="80498"/>
                    <a:pt x="442309" y="83559"/>
                  </a:cubicBezTo>
                  <a:lnTo>
                    <a:pt x="442309" y="83559"/>
                  </a:lnTo>
                  <a:cubicBezTo>
                    <a:pt x="442654" y="83843"/>
                    <a:pt x="442963" y="84152"/>
                    <a:pt x="443247" y="84485"/>
                  </a:cubicBezTo>
                  <a:lnTo>
                    <a:pt x="443247" y="84485"/>
                  </a:lnTo>
                  <a:cubicBezTo>
                    <a:pt x="444407" y="85126"/>
                    <a:pt x="445357" y="86077"/>
                    <a:pt x="445987" y="87249"/>
                  </a:cubicBezTo>
                  <a:lnTo>
                    <a:pt x="445987" y="87249"/>
                  </a:lnTo>
                  <a:cubicBezTo>
                    <a:pt x="446345" y="87533"/>
                    <a:pt x="446653" y="87879"/>
                    <a:pt x="446900" y="88261"/>
                  </a:cubicBezTo>
                  <a:lnTo>
                    <a:pt x="446826" y="88187"/>
                  </a:lnTo>
                  <a:cubicBezTo>
                    <a:pt x="447258" y="88410"/>
                    <a:pt x="447591" y="88780"/>
                    <a:pt x="447776" y="89224"/>
                  </a:cubicBezTo>
                  <a:lnTo>
                    <a:pt x="447690" y="89138"/>
                  </a:lnTo>
                  <a:cubicBezTo>
                    <a:pt x="448159" y="89310"/>
                    <a:pt x="448517" y="89706"/>
                    <a:pt x="448653" y="90187"/>
                  </a:cubicBezTo>
                  <a:lnTo>
                    <a:pt x="448541" y="90088"/>
                  </a:lnTo>
                  <a:cubicBezTo>
                    <a:pt x="449985" y="91446"/>
                    <a:pt x="451281" y="92964"/>
                    <a:pt x="452404" y="94593"/>
                  </a:cubicBezTo>
                  <a:lnTo>
                    <a:pt x="452404" y="94593"/>
                  </a:lnTo>
                  <a:cubicBezTo>
                    <a:pt x="452775" y="94864"/>
                    <a:pt x="453083" y="95198"/>
                    <a:pt x="453330" y="95593"/>
                  </a:cubicBezTo>
                  <a:lnTo>
                    <a:pt x="453330" y="95593"/>
                  </a:lnTo>
                  <a:cubicBezTo>
                    <a:pt x="453750" y="95827"/>
                    <a:pt x="454071" y="96185"/>
                    <a:pt x="454268" y="96617"/>
                  </a:cubicBezTo>
                  <a:lnTo>
                    <a:pt x="454194" y="96531"/>
                  </a:lnTo>
                  <a:cubicBezTo>
                    <a:pt x="454651" y="96716"/>
                    <a:pt x="454996" y="97098"/>
                    <a:pt x="455157" y="97567"/>
                  </a:cubicBezTo>
                  <a:lnTo>
                    <a:pt x="455046" y="97481"/>
                  </a:lnTo>
                  <a:cubicBezTo>
                    <a:pt x="456490" y="98839"/>
                    <a:pt x="457773" y="100369"/>
                    <a:pt x="458859" y="102035"/>
                  </a:cubicBezTo>
                  <a:lnTo>
                    <a:pt x="458859" y="102035"/>
                  </a:lnTo>
                  <a:cubicBezTo>
                    <a:pt x="459279" y="102270"/>
                    <a:pt x="459600" y="102652"/>
                    <a:pt x="459773" y="103097"/>
                  </a:cubicBezTo>
                  <a:lnTo>
                    <a:pt x="459674" y="102973"/>
                  </a:lnTo>
                  <a:cubicBezTo>
                    <a:pt x="460723" y="106824"/>
                    <a:pt x="460081" y="108034"/>
                    <a:pt x="456552" y="108663"/>
                  </a:cubicBezTo>
                  <a:cubicBezTo>
                    <a:pt x="454737" y="108897"/>
                    <a:pt x="452898" y="108935"/>
                    <a:pt x="451084" y="108737"/>
                  </a:cubicBezTo>
                  <a:cubicBezTo>
                    <a:pt x="439112" y="107898"/>
                    <a:pt x="427115" y="107429"/>
                    <a:pt x="415119" y="106960"/>
                  </a:cubicBezTo>
                  <a:cubicBezTo>
                    <a:pt x="400382" y="106392"/>
                    <a:pt x="385695" y="104615"/>
                    <a:pt x="370934" y="105257"/>
                  </a:cubicBezTo>
                  <a:cubicBezTo>
                    <a:pt x="348595" y="106244"/>
                    <a:pt x="326243" y="106417"/>
                    <a:pt x="303916" y="107207"/>
                  </a:cubicBezTo>
                  <a:cubicBezTo>
                    <a:pt x="267247" y="108355"/>
                    <a:pt x="230801" y="113353"/>
                    <a:pt x="195169" y="122104"/>
                  </a:cubicBezTo>
                  <a:cubicBezTo>
                    <a:pt x="189232" y="123424"/>
                    <a:pt x="183444" y="125350"/>
                    <a:pt x="177890" y="127843"/>
                  </a:cubicBezTo>
                  <a:cubicBezTo>
                    <a:pt x="170941" y="130496"/>
                    <a:pt x="164177" y="133631"/>
                    <a:pt x="157500" y="136951"/>
                  </a:cubicBezTo>
                  <a:cubicBezTo>
                    <a:pt x="147219" y="142086"/>
                    <a:pt x="140320" y="150812"/>
                    <a:pt x="133273" y="159389"/>
                  </a:cubicBezTo>
                  <a:cubicBezTo>
                    <a:pt x="127102" y="166955"/>
                    <a:pt x="121498" y="174903"/>
                    <a:pt x="118524" y="184395"/>
                  </a:cubicBezTo>
                  <a:cubicBezTo>
                    <a:pt x="118030" y="185974"/>
                    <a:pt x="116981" y="187320"/>
                    <a:pt x="115586" y="188208"/>
                  </a:cubicBezTo>
                  <a:close/>
                </a:path>
              </a:pathLst>
            </a:custGeom>
            <a:solidFill>
              <a:srgbClr val="61EF00"/>
            </a:solidFill>
            <a:ln w="1231" cap="flat">
              <a:noFill/>
              <a:prstDash val="solid"/>
              <a:miter/>
            </a:ln>
          </p:spPr>
          <p:txBody>
            <a:bodyPr rtlCol="0" anchor="ctr"/>
            <a:lstStyle/>
            <a:p>
              <a:endParaRPr lang="es-CO"/>
            </a:p>
          </p:txBody>
        </p:sp>
        <p:sp>
          <p:nvSpPr>
            <p:cNvPr id="616" name="Freeform: Shape 615">
              <a:extLst>
                <a:ext uri="{FF2B5EF4-FFF2-40B4-BE49-F238E27FC236}">
                  <a16:creationId xmlns:a16="http://schemas.microsoft.com/office/drawing/2014/main" id="{6C055C92-37BE-3183-4B82-524F0277B0C6}"/>
                </a:ext>
              </a:extLst>
            </p:cNvPr>
            <p:cNvSpPr/>
            <p:nvPr/>
          </p:nvSpPr>
          <p:spPr>
            <a:xfrm>
              <a:off x="-1277612" y="6572105"/>
              <a:ext cx="612698" cy="1010515"/>
            </a:xfrm>
            <a:custGeom>
              <a:avLst/>
              <a:gdLst>
                <a:gd name="connsiteX0" fmla="*/ 100687 w 612698"/>
                <a:gd name="connsiteY0" fmla="*/ 492262 h 1010515"/>
                <a:gd name="connsiteX1" fmla="*/ 110092 w 612698"/>
                <a:gd name="connsiteY1" fmla="*/ 528820 h 1010515"/>
                <a:gd name="connsiteX2" fmla="*/ 119966 w 612698"/>
                <a:gd name="connsiteY2" fmla="*/ 561452 h 1010515"/>
                <a:gd name="connsiteX3" fmla="*/ 132049 w 612698"/>
                <a:gd name="connsiteY3" fmla="*/ 585446 h 1010515"/>
                <a:gd name="connsiteX4" fmla="*/ 161855 w 612698"/>
                <a:gd name="connsiteY4" fmla="*/ 621522 h 1010515"/>
                <a:gd name="connsiteX5" fmla="*/ 185132 w 612698"/>
                <a:gd name="connsiteY5" fmla="*/ 639714 h 1010515"/>
                <a:gd name="connsiteX6" fmla="*/ 208175 w 612698"/>
                <a:gd name="connsiteY6" fmla="*/ 654315 h 1010515"/>
                <a:gd name="connsiteX7" fmla="*/ 235328 w 612698"/>
                <a:gd name="connsiteY7" fmla="*/ 663275 h 1010515"/>
                <a:gd name="connsiteX8" fmla="*/ 279081 w 612698"/>
                <a:gd name="connsiteY8" fmla="*/ 671212 h 1010515"/>
                <a:gd name="connsiteX9" fmla="*/ 305209 w 612698"/>
                <a:gd name="connsiteY9" fmla="*/ 674371 h 1010515"/>
                <a:gd name="connsiteX10" fmla="*/ 340175 w 612698"/>
                <a:gd name="connsiteY10" fmla="*/ 676259 h 1010515"/>
                <a:gd name="connsiteX11" fmla="*/ 368673 w 612698"/>
                <a:gd name="connsiteY11" fmla="*/ 678531 h 1010515"/>
                <a:gd name="connsiteX12" fmla="*/ 398294 w 612698"/>
                <a:gd name="connsiteY12" fmla="*/ 678012 h 1010515"/>
                <a:gd name="connsiteX13" fmla="*/ 402392 w 612698"/>
                <a:gd name="connsiteY13" fmla="*/ 677889 h 1010515"/>
                <a:gd name="connsiteX14" fmla="*/ 431704 w 612698"/>
                <a:gd name="connsiteY14" fmla="*/ 674680 h 1010515"/>
                <a:gd name="connsiteX15" fmla="*/ 480690 w 612698"/>
                <a:gd name="connsiteY15" fmla="*/ 659437 h 1010515"/>
                <a:gd name="connsiteX16" fmla="*/ 507411 w 612698"/>
                <a:gd name="connsiteY16" fmla="*/ 647762 h 1010515"/>
                <a:gd name="connsiteX17" fmla="*/ 522790 w 612698"/>
                <a:gd name="connsiteY17" fmla="*/ 635173 h 1010515"/>
                <a:gd name="connsiteX18" fmla="*/ 541970 w 612698"/>
                <a:gd name="connsiteY18" fmla="*/ 610920 h 1010515"/>
                <a:gd name="connsiteX19" fmla="*/ 556780 w 612698"/>
                <a:gd name="connsiteY19" fmla="*/ 584854 h 1010515"/>
                <a:gd name="connsiteX20" fmla="*/ 570986 w 612698"/>
                <a:gd name="connsiteY20" fmla="*/ 539187 h 1010515"/>
                <a:gd name="connsiteX21" fmla="*/ 581292 w 612698"/>
                <a:gd name="connsiteY21" fmla="*/ 494484 h 1010515"/>
                <a:gd name="connsiteX22" fmla="*/ 584316 w 612698"/>
                <a:gd name="connsiteY22" fmla="*/ 473835 h 1010515"/>
                <a:gd name="connsiteX23" fmla="*/ 589684 w 612698"/>
                <a:gd name="connsiteY23" fmla="*/ 450385 h 1010515"/>
                <a:gd name="connsiteX24" fmla="*/ 599558 w 612698"/>
                <a:gd name="connsiteY24" fmla="*/ 420048 h 1010515"/>
                <a:gd name="connsiteX25" fmla="*/ 601718 w 612698"/>
                <a:gd name="connsiteY25" fmla="*/ 412729 h 1010515"/>
                <a:gd name="connsiteX26" fmla="*/ 601817 w 612698"/>
                <a:gd name="connsiteY26" fmla="*/ 415914 h 1010515"/>
                <a:gd name="connsiteX27" fmla="*/ 603051 w 612698"/>
                <a:gd name="connsiteY27" fmla="*/ 459741 h 1010515"/>
                <a:gd name="connsiteX28" fmla="*/ 603310 w 612698"/>
                <a:gd name="connsiteY28" fmla="*/ 472083 h 1010515"/>
                <a:gd name="connsiteX29" fmla="*/ 606766 w 612698"/>
                <a:gd name="connsiteY29" fmla="*/ 506517 h 1010515"/>
                <a:gd name="connsiteX30" fmla="*/ 609703 w 612698"/>
                <a:gd name="connsiteY30" fmla="*/ 533177 h 1010515"/>
                <a:gd name="connsiteX31" fmla="*/ 607075 w 612698"/>
                <a:gd name="connsiteY31" fmla="*/ 557219 h 1010515"/>
                <a:gd name="connsiteX32" fmla="*/ 605470 w 612698"/>
                <a:gd name="connsiteY32" fmla="*/ 590963 h 1010515"/>
                <a:gd name="connsiteX33" fmla="*/ 603372 w 612698"/>
                <a:gd name="connsiteY33" fmla="*/ 619152 h 1010515"/>
                <a:gd name="connsiteX34" fmla="*/ 600015 w 612698"/>
                <a:gd name="connsiteY34" fmla="*/ 648169 h 1010515"/>
                <a:gd name="connsiteX35" fmla="*/ 596979 w 612698"/>
                <a:gd name="connsiteY35" fmla="*/ 669397 h 1010515"/>
                <a:gd name="connsiteX36" fmla="*/ 594510 w 612698"/>
                <a:gd name="connsiteY36" fmla="*/ 693921 h 1010515"/>
                <a:gd name="connsiteX37" fmla="*/ 591635 w 612698"/>
                <a:gd name="connsiteY37" fmla="*/ 709583 h 1010515"/>
                <a:gd name="connsiteX38" fmla="*/ 582094 w 612698"/>
                <a:gd name="connsiteY38" fmla="*/ 744339 h 1010515"/>
                <a:gd name="connsiteX39" fmla="*/ 574911 w 612698"/>
                <a:gd name="connsiteY39" fmla="*/ 768394 h 1010515"/>
                <a:gd name="connsiteX40" fmla="*/ 566074 w 612698"/>
                <a:gd name="connsiteY40" fmla="*/ 809395 h 1010515"/>
                <a:gd name="connsiteX41" fmla="*/ 563926 w 612698"/>
                <a:gd name="connsiteY41" fmla="*/ 823378 h 1010515"/>
                <a:gd name="connsiteX42" fmla="*/ 561519 w 612698"/>
                <a:gd name="connsiteY42" fmla="*/ 848803 h 1010515"/>
                <a:gd name="connsiteX43" fmla="*/ 560680 w 612698"/>
                <a:gd name="connsiteY43" fmla="*/ 887632 h 1010515"/>
                <a:gd name="connsiteX44" fmla="*/ 563038 w 612698"/>
                <a:gd name="connsiteY44" fmla="*/ 919944 h 1010515"/>
                <a:gd name="connsiteX45" fmla="*/ 548610 w 612698"/>
                <a:gd name="connsiteY45" fmla="*/ 951144 h 1010515"/>
                <a:gd name="connsiteX46" fmla="*/ 521333 w 612698"/>
                <a:gd name="connsiteY46" fmla="*/ 960364 h 1010515"/>
                <a:gd name="connsiteX47" fmla="*/ 481616 w 612698"/>
                <a:gd name="connsiteY47" fmla="*/ 960549 h 1010515"/>
                <a:gd name="connsiteX48" fmla="*/ 463350 w 612698"/>
                <a:gd name="connsiteY48" fmla="*/ 961092 h 1010515"/>
                <a:gd name="connsiteX49" fmla="*/ 435814 w 612698"/>
                <a:gd name="connsiteY49" fmla="*/ 957723 h 1010515"/>
                <a:gd name="connsiteX50" fmla="*/ 408921 w 612698"/>
                <a:gd name="connsiteY50" fmla="*/ 928200 h 1010515"/>
                <a:gd name="connsiteX51" fmla="*/ 407156 w 612698"/>
                <a:gd name="connsiteY51" fmla="*/ 912810 h 1010515"/>
                <a:gd name="connsiteX52" fmla="*/ 406292 w 612698"/>
                <a:gd name="connsiteY52" fmla="*/ 882226 h 1010515"/>
                <a:gd name="connsiteX53" fmla="*/ 408588 w 612698"/>
                <a:gd name="connsiteY53" fmla="*/ 855406 h 1010515"/>
                <a:gd name="connsiteX54" fmla="*/ 408847 w 612698"/>
                <a:gd name="connsiteY54" fmla="*/ 850395 h 1010515"/>
                <a:gd name="connsiteX55" fmla="*/ 409279 w 612698"/>
                <a:gd name="connsiteY55" fmla="*/ 838053 h 1010515"/>
                <a:gd name="connsiteX56" fmla="*/ 417733 w 612698"/>
                <a:gd name="connsiteY56" fmla="*/ 828019 h 1010515"/>
                <a:gd name="connsiteX57" fmla="*/ 469311 w 612698"/>
                <a:gd name="connsiteY57" fmla="*/ 803112 h 1010515"/>
                <a:gd name="connsiteX58" fmla="*/ 481999 w 612698"/>
                <a:gd name="connsiteY58" fmla="*/ 792004 h 1010515"/>
                <a:gd name="connsiteX59" fmla="*/ 499278 w 612698"/>
                <a:gd name="connsiteY59" fmla="*/ 775059 h 1010515"/>
                <a:gd name="connsiteX60" fmla="*/ 501956 w 612698"/>
                <a:gd name="connsiteY60" fmla="*/ 771590 h 1010515"/>
                <a:gd name="connsiteX61" fmla="*/ 495205 w 612698"/>
                <a:gd name="connsiteY61" fmla="*/ 772343 h 1010515"/>
                <a:gd name="connsiteX62" fmla="*/ 464868 w 612698"/>
                <a:gd name="connsiteY62" fmla="*/ 775775 h 1010515"/>
                <a:gd name="connsiteX63" fmla="*/ 431161 w 612698"/>
                <a:gd name="connsiteY63" fmla="*/ 778082 h 1010515"/>
                <a:gd name="connsiteX64" fmla="*/ 370092 w 612698"/>
                <a:gd name="connsiteY64" fmla="*/ 777132 h 1010515"/>
                <a:gd name="connsiteX65" fmla="*/ 331116 w 612698"/>
                <a:gd name="connsiteY65" fmla="*/ 772640 h 1010515"/>
                <a:gd name="connsiteX66" fmla="*/ 304469 w 612698"/>
                <a:gd name="connsiteY66" fmla="*/ 768838 h 1010515"/>
                <a:gd name="connsiteX67" fmla="*/ 255828 w 612698"/>
                <a:gd name="connsiteY67" fmla="*/ 764543 h 1010515"/>
                <a:gd name="connsiteX68" fmla="*/ 239450 w 612698"/>
                <a:gd name="connsiteY68" fmla="*/ 768160 h 1010515"/>
                <a:gd name="connsiteX69" fmla="*/ 226972 w 612698"/>
                <a:gd name="connsiteY69" fmla="*/ 780279 h 1010515"/>
                <a:gd name="connsiteX70" fmla="*/ 216654 w 612698"/>
                <a:gd name="connsiteY70" fmla="*/ 812851 h 1010515"/>
                <a:gd name="connsiteX71" fmla="*/ 216370 w 612698"/>
                <a:gd name="connsiteY71" fmla="*/ 840188 h 1010515"/>
                <a:gd name="connsiteX72" fmla="*/ 216284 w 612698"/>
                <a:gd name="connsiteY72" fmla="*/ 854320 h 1010515"/>
                <a:gd name="connsiteX73" fmla="*/ 215865 w 612698"/>
                <a:gd name="connsiteY73" fmla="*/ 864367 h 1010515"/>
                <a:gd name="connsiteX74" fmla="*/ 216555 w 612698"/>
                <a:gd name="connsiteY74" fmla="*/ 901813 h 1010515"/>
                <a:gd name="connsiteX75" fmla="*/ 213668 w 612698"/>
                <a:gd name="connsiteY75" fmla="*/ 935334 h 1010515"/>
                <a:gd name="connsiteX76" fmla="*/ 206916 w 612698"/>
                <a:gd name="connsiteY76" fmla="*/ 962771 h 1010515"/>
                <a:gd name="connsiteX77" fmla="*/ 187971 w 612698"/>
                <a:gd name="connsiteY77" fmla="*/ 988554 h 1010515"/>
                <a:gd name="connsiteX78" fmla="*/ 146822 w 612698"/>
                <a:gd name="connsiteY78" fmla="*/ 1006944 h 1010515"/>
                <a:gd name="connsiteX79" fmla="*/ 125507 w 612698"/>
                <a:gd name="connsiteY79" fmla="*/ 1008943 h 1010515"/>
                <a:gd name="connsiteX80" fmla="*/ 78002 w 612698"/>
                <a:gd name="connsiteY80" fmla="*/ 1007992 h 1010515"/>
                <a:gd name="connsiteX81" fmla="*/ 42654 w 612698"/>
                <a:gd name="connsiteY81" fmla="*/ 988443 h 1010515"/>
                <a:gd name="connsiteX82" fmla="*/ 27325 w 612698"/>
                <a:gd name="connsiteY82" fmla="*/ 955464 h 1010515"/>
                <a:gd name="connsiteX83" fmla="*/ 25807 w 612698"/>
                <a:gd name="connsiteY83" fmla="*/ 944616 h 1010515"/>
                <a:gd name="connsiteX84" fmla="*/ 24993 w 612698"/>
                <a:gd name="connsiteY84" fmla="*/ 940185 h 1010515"/>
                <a:gd name="connsiteX85" fmla="*/ 21648 w 612698"/>
                <a:gd name="connsiteY85" fmla="*/ 915155 h 1010515"/>
                <a:gd name="connsiteX86" fmla="*/ 19636 w 612698"/>
                <a:gd name="connsiteY86" fmla="*/ 898073 h 1010515"/>
                <a:gd name="connsiteX87" fmla="*/ 17723 w 612698"/>
                <a:gd name="connsiteY87" fmla="*/ 873599 h 1010515"/>
                <a:gd name="connsiteX88" fmla="*/ 13453 w 612698"/>
                <a:gd name="connsiteY88" fmla="*/ 844409 h 1010515"/>
                <a:gd name="connsiteX89" fmla="*/ 7405 w 612698"/>
                <a:gd name="connsiteY89" fmla="*/ 801730 h 1010515"/>
                <a:gd name="connsiteX90" fmla="*/ 2777 w 612698"/>
                <a:gd name="connsiteY90" fmla="*/ 743722 h 1010515"/>
                <a:gd name="connsiteX91" fmla="*/ -926 w 612698"/>
                <a:gd name="connsiteY91" fmla="*/ 661338 h 1010515"/>
                <a:gd name="connsiteX92" fmla="*/ -2641 w 612698"/>
                <a:gd name="connsiteY92" fmla="*/ 619547 h 1010515"/>
                <a:gd name="connsiteX93" fmla="*/ -1556 w 612698"/>
                <a:gd name="connsiteY93" fmla="*/ 592802 h 1010515"/>
                <a:gd name="connsiteX94" fmla="*/ -864 w 612698"/>
                <a:gd name="connsiteY94" fmla="*/ 588297 h 1010515"/>
                <a:gd name="connsiteX95" fmla="*/ -37 w 612698"/>
                <a:gd name="connsiteY95" fmla="*/ 526191 h 1010515"/>
                <a:gd name="connsiteX96" fmla="*/ -482 w 612698"/>
                <a:gd name="connsiteY96" fmla="*/ 468183 h 1010515"/>
                <a:gd name="connsiteX97" fmla="*/ -62 w 612698"/>
                <a:gd name="connsiteY97" fmla="*/ 441721 h 1010515"/>
                <a:gd name="connsiteX98" fmla="*/ -445 w 612698"/>
                <a:gd name="connsiteY98" fmla="*/ 396055 h 1010515"/>
                <a:gd name="connsiteX99" fmla="*/ 1678 w 612698"/>
                <a:gd name="connsiteY99" fmla="*/ 337171 h 1010515"/>
                <a:gd name="connsiteX100" fmla="*/ 1172 w 612698"/>
                <a:gd name="connsiteY100" fmla="*/ 310684 h 1010515"/>
                <a:gd name="connsiteX101" fmla="*/ 1407 w 612698"/>
                <a:gd name="connsiteY101" fmla="*/ 275040 h 1010515"/>
                <a:gd name="connsiteX102" fmla="*/ 3246 w 612698"/>
                <a:gd name="connsiteY102" fmla="*/ 255971 h 1010515"/>
                <a:gd name="connsiteX103" fmla="*/ 7294 w 612698"/>
                <a:gd name="connsiteY103" fmla="*/ 223376 h 1010515"/>
                <a:gd name="connsiteX104" fmla="*/ 11466 w 612698"/>
                <a:gd name="connsiteY104" fmla="*/ 192150 h 1010515"/>
                <a:gd name="connsiteX105" fmla="*/ 19488 w 612698"/>
                <a:gd name="connsiteY105" fmla="*/ 136610 h 1010515"/>
                <a:gd name="connsiteX106" fmla="*/ 26721 w 612698"/>
                <a:gd name="connsiteY106" fmla="*/ 87871 h 1010515"/>
                <a:gd name="connsiteX107" fmla="*/ 34472 w 612698"/>
                <a:gd name="connsiteY107" fmla="*/ 57349 h 1010515"/>
                <a:gd name="connsiteX108" fmla="*/ 37569 w 612698"/>
                <a:gd name="connsiteY108" fmla="*/ 45414 h 1010515"/>
                <a:gd name="connsiteX109" fmla="*/ 47505 w 612698"/>
                <a:gd name="connsiteY109" fmla="*/ 18989 h 1010515"/>
                <a:gd name="connsiteX110" fmla="*/ 55194 w 612698"/>
                <a:gd name="connsiteY110" fmla="*/ 2475 h 1010515"/>
                <a:gd name="connsiteX111" fmla="*/ 57749 w 612698"/>
                <a:gd name="connsiteY111" fmla="*/ -1573 h 1010515"/>
                <a:gd name="connsiteX112" fmla="*/ 55725 w 612698"/>
                <a:gd name="connsiteY112" fmla="*/ 5832 h 1010515"/>
                <a:gd name="connsiteX113" fmla="*/ 52244 w 612698"/>
                <a:gd name="connsiteY113" fmla="*/ 26382 h 1010515"/>
                <a:gd name="connsiteX114" fmla="*/ 50269 w 612698"/>
                <a:gd name="connsiteY114" fmla="*/ 51745 h 1010515"/>
                <a:gd name="connsiteX115" fmla="*/ 49467 w 612698"/>
                <a:gd name="connsiteY115" fmla="*/ 69913 h 1010515"/>
                <a:gd name="connsiteX116" fmla="*/ 48529 w 612698"/>
                <a:gd name="connsiteY116" fmla="*/ 93561 h 1010515"/>
                <a:gd name="connsiteX117" fmla="*/ 47999 w 612698"/>
                <a:gd name="connsiteY117" fmla="*/ 135956 h 1010515"/>
                <a:gd name="connsiteX118" fmla="*/ 49455 w 612698"/>
                <a:gd name="connsiteY118" fmla="*/ 157222 h 1010515"/>
                <a:gd name="connsiteX119" fmla="*/ 49566 w 612698"/>
                <a:gd name="connsiteY119" fmla="*/ 160924 h 1010515"/>
                <a:gd name="connsiteX120" fmla="*/ 49566 w 612698"/>
                <a:gd name="connsiteY120" fmla="*/ 188336 h 1010515"/>
                <a:gd name="connsiteX121" fmla="*/ 51195 w 612698"/>
                <a:gd name="connsiteY121" fmla="*/ 214168 h 1010515"/>
                <a:gd name="connsiteX122" fmla="*/ 50726 w 612698"/>
                <a:gd name="connsiteY122" fmla="*/ 236458 h 1010515"/>
                <a:gd name="connsiteX123" fmla="*/ 50726 w 612698"/>
                <a:gd name="connsiteY123" fmla="*/ 244185 h 1010515"/>
                <a:gd name="connsiteX124" fmla="*/ 51430 w 612698"/>
                <a:gd name="connsiteY124" fmla="*/ 252318 h 1010515"/>
                <a:gd name="connsiteX125" fmla="*/ 53898 w 612698"/>
                <a:gd name="connsiteY125" fmla="*/ 280335 h 1010515"/>
                <a:gd name="connsiteX126" fmla="*/ 54910 w 612698"/>
                <a:gd name="connsiteY126" fmla="*/ 290727 h 1010515"/>
                <a:gd name="connsiteX127" fmla="*/ 59427 w 612698"/>
                <a:gd name="connsiteY127" fmla="*/ 329457 h 1010515"/>
                <a:gd name="connsiteX128" fmla="*/ 72781 w 612698"/>
                <a:gd name="connsiteY128" fmla="*/ 391550 h 1010515"/>
                <a:gd name="connsiteX129" fmla="*/ 89801 w 612698"/>
                <a:gd name="connsiteY129" fmla="*/ 454779 h 1010515"/>
                <a:gd name="connsiteX130" fmla="*/ 94294 w 612698"/>
                <a:gd name="connsiteY130" fmla="*/ 469466 h 1010515"/>
                <a:gd name="connsiteX131" fmla="*/ 94973 w 612698"/>
                <a:gd name="connsiteY131" fmla="*/ 471231 h 1010515"/>
                <a:gd name="connsiteX132" fmla="*/ 100687 w 612698"/>
                <a:gd name="connsiteY132" fmla="*/ 492262 h 1010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612698" h="1010515">
                  <a:moveTo>
                    <a:pt x="100687" y="492262"/>
                  </a:moveTo>
                  <a:cubicBezTo>
                    <a:pt x="101428" y="496261"/>
                    <a:pt x="105032" y="506937"/>
                    <a:pt x="110092" y="528820"/>
                  </a:cubicBezTo>
                  <a:cubicBezTo>
                    <a:pt x="112770" y="539878"/>
                    <a:pt x="116066" y="550764"/>
                    <a:pt x="119966" y="561452"/>
                  </a:cubicBezTo>
                  <a:cubicBezTo>
                    <a:pt x="122977" y="569969"/>
                    <a:pt x="127371" y="577732"/>
                    <a:pt x="132049" y="585446"/>
                  </a:cubicBezTo>
                  <a:cubicBezTo>
                    <a:pt x="140269" y="598800"/>
                    <a:pt x="150290" y="610932"/>
                    <a:pt x="161855" y="621522"/>
                  </a:cubicBezTo>
                  <a:cubicBezTo>
                    <a:pt x="169063" y="628298"/>
                    <a:pt x="177320" y="633704"/>
                    <a:pt x="185132" y="639714"/>
                  </a:cubicBezTo>
                  <a:cubicBezTo>
                    <a:pt x="192303" y="645330"/>
                    <a:pt x="200029" y="650230"/>
                    <a:pt x="208175" y="654315"/>
                  </a:cubicBezTo>
                  <a:cubicBezTo>
                    <a:pt x="216840" y="658351"/>
                    <a:pt x="225960" y="661363"/>
                    <a:pt x="235328" y="663275"/>
                  </a:cubicBezTo>
                  <a:cubicBezTo>
                    <a:pt x="249806" y="666546"/>
                    <a:pt x="264542" y="668286"/>
                    <a:pt x="279081" y="671212"/>
                  </a:cubicBezTo>
                  <a:cubicBezTo>
                    <a:pt x="287696" y="672927"/>
                    <a:pt x="296434" y="673989"/>
                    <a:pt x="305209" y="674371"/>
                  </a:cubicBezTo>
                  <a:cubicBezTo>
                    <a:pt x="316873" y="674914"/>
                    <a:pt x="328549" y="675420"/>
                    <a:pt x="340175" y="676259"/>
                  </a:cubicBezTo>
                  <a:cubicBezTo>
                    <a:pt x="349666" y="676938"/>
                    <a:pt x="359182" y="677901"/>
                    <a:pt x="368673" y="678531"/>
                  </a:cubicBezTo>
                  <a:cubicBezTo>
                    <a:pt x="378473" y="679172"/>
                    <a:pt x="388420" y="679654"/>
                    <a:pt x="398294" y="678012"/>
                  </a:cubicBezTo>
                  <a:cubicBezTo>
                    <a:pt x="399652" y="677876"/>
                    <a:pt x="401022" y="677827"/>
                    <a:pt x="402392" y="677889"/>
                  </a:cubicBezTo>
                  <a:cubicBezTo>
                    <a:pt x="412265" y="677716"/>
                    <a:pt x="421979" y="676173"/>
                    <a:pt x="431704" y="674680"/>
                  </a:cubicBezTo>
                  <a:cubicBezTo>
                    <a:pt x="448798" y="672063"/>
                    <a:pt x="464757" y="665818"/>
                    <a:pt x="480690" y="659437"/>
                  </a:cubicBezTo>
                  <a:cubicBezTo>
                    <a:pt x="489725" y="655809"/>
                    <a:pt x="498821" y="652365"/>
                    <a:pt x="507411" y="647762"/>
                  </a:cubicBezTo>
                  <a:cubicBezTo>
                    <a:pt x="513274" y="644552"/>
                    <a:pt x="518495" y="640282"/>
                    <a:pt x="522790" y="635173"/>
                  </a:cubicBezTo>
                  <a:cubicBezTo>
                    <a:pt x="529529" y="627348"/>
                    <a:pt x="535774" y="619128"/>
                    <a:pt x="541970" y="610920"/>
                  </a:cubicBezTo>
                  <a:cubicBezTo>
                    <a:pt x="548017" y="602898"/>
                    <a:pt x="553386" y="594419"/>
                    <a:pt x="556780" y="584854"/>
                  </a:cubicBezTo>
                  <a:cubicBezTo>
                    <a:pt x="562124" y="569833"/>
                    <a:pt x="567431" y="554800"/>
                    <a:pt x="570986" y="539187"/>
                  </a:cubicBezTo>
                  <a:cubicBezTo>
                    <a:pt x="574393" y="524278"/>
                    <a:pt x="578539" y="509566"/>
                    <a:pt x="581292" y="494484"/>
                  </a:cubicBezTo>
                  <a:cubicBezTo>
                    <a:pt x="582526" y="487646"/>
                    <a:pt x="583402" y="480735"/>
                    <a:pt x="584316" y="473835"/>
                  </a:cubicBezTo>
                  <a:cubicBezTo>
                    <a:pt x="585377" y="465850"/>
                    <a:pt x="587623" y="458136"/>
                    <a:pt x="589684" y="450385"/>
                  </a:cubicBezTo>
                  <a:cubicBezTo>
                    <a:pt x="592424" y="440104"/>
                    <a:pt x="596115" y="430119"/>
                    <a:pt x="599558" y="420048"/>
                  </a:cubicBezTo>
                  <a:cubicBezTo>
                    <a:pt x="600385" y="417580"/>
                    <a:pt x="600262" y="414939"/>
                    <a:pt x="601718" y="412729"/>
                  </a:cubicBezTo>
                  <a:cubicBezTo>
                    <a:pt x="601718" y="413791"/>
                    <a:pt x="601866" y="414852"/>
                    <a:pt x="601817" y="415914"/>
                  </a:cubicBezTo>
                  <a:cubicBezTo>
                    <a:pt x="601113" y="430552"/>
                    <a:pt x="602940" y="445127"/>
                    <a:pt x="603051" y="459741"/>
                  </a:cubicBezTo>
                  <a:cubicBezTo>
                    <a:pt x="603051" y="463851"/>
                    <a:pt x="603434" y="467973"/>
                    <a:pt x="603310" y="472083"/>
                  </a:cubicBezTo>
                  <a:cubicBezTo>
                    <a:pt x="603088" y="483660"/>
                    <a:pt x="604248" y="495212"/>
                    <a:pt x="606766" y="506517"/>
                  </a:cubicBezTo>
                  <a:cubicBezTo>
                    <a:pt x="608642" y="515268"/>
                    <a:pt x="610802" y="524044"/>
                    <a:pt x="609703" y="533177"/>
                  </a:cubicBezTo>
                  <a:cubicBezTo>
                    <a:pt x="608741" y="541174"/>
                    <a:pt x="608123" y="549221"/>
                    <a:pt x="607075" y="557219"/>
                  </a:cubicBezTo>
                  <a:cubicBezTo>
                    <a:pt x="605667" y="568414"/>
                    <a:pt x="605137" y="579694"/>
                    <a:pt x="605470" y="590963"/>
                  </a:cubicBezTo>
                  <a:cubicBezTo>
                    <a:pt x="605704" y="600454"/>
                    <a:pt x="604507" y="609785"/>
                    <a:pt x="603372" y="619152"/>
                  </a:cubicBezTo>
                  <a:cubicBezTo>
                    <a:pt x="602138" y="628816"/>
                    <a:pt x="600903" y="638480"/>
                    <a:pt x="600015" y="648169"/>
                  </a:cubicBezTo>
                  <a:cubicBezTo>
                    <a:pt x="599348" y="655315"/>
                    <a:pt x="598127" y="662350"/>
                    <a:pt x="596979" y="669397"/>
                  </a:cubicBezTo>
                  <a:cubicBezTo>
                    <a:pt x="595646" y="677518"/>
                    <a:pt x="595053" y="685726"/>
                    <a:pt x="594510" y="693921"/>
                  </a:cubicBezTo>
                  <a:cubicBezTo>
                    <a:pt x="594276" y="699253"/>
                    <a:pt x="593313" y="704523"/>
                    <a:pt x="591635" y="709583"/>
                  </a:cubicBezTo>
                  <a:cubicBezTo>
                    <a:pt x="587660" y="720938"/>
                    <a:pt x="584464" y="732552"/>
                    <a:pt x="582094" y="744339"/>
                  </a:cubicBezTo>
                  <a:cubicBezTo>
                    <a:pt x="580391" y="752559"/>
                    <a:pt x="577317" y="760384"/>
                    <a:pt x="574911" y="768394"/>
                  </a:cubicBezTo>
                  <a:cubicBezTo>
                    <a:pt x="570912" y="781810"/>
                    <a:pt x="567962" y="795522"/>
                    <a:pt x="566074" y="809395"/>
                  </a:cubicBezTo>
                  <a:cubicBezTo>
                    <a:pt x="565420" y="814060"/>
                    <a:pt x="564753" y="818738"/>
                    <a:pt x="563926" y="823378"/>
                  </a:cubicBezTo>
                  <a:cubicBezTo>
                    <a:pt x="562470" y="831783"/>
                    <a:pt x="561668" y="840275"/>
                    <a:pt x="561519" y="848803"/>
                  </a:cubicBezTo>
                  <a:cubicBezTo>
                    <a:pt x="561223" y="861750"/>
                    <a:pt x="560878" y="874722"/>
                    <a:pt x="560680" y="887632"/>
                  </a:cubicBezTo>
                  <a:cubicBezTo>
                    <a:pt x="560508" y="898468"/>
                    <a:pt x="561766" y="909206"/>
                    <a:pt x="563038" y="919944"/>
                  </a:cubicBezTo>
                  <a:cubicBezTo>
                    <a:pt x="564617" y="933261"/>
                    <a:pt x="558594" y="943295"/>
                    <a:pt x="548610" y="951144"/>
                  </a:cubicBezTo>
                  <a:cubicBezTo>
                    <a:pt x="540723" y="957315"/>
                    <a:pt x="531330" y="959784"/>
                    <a:pt x="521333" y="960364"/>
                  </a:cubicBezTo>
                  <a:cubicBezTo>
                    <a:pt x="508090" y="961179"/>
                    <a:pt x="494847" y="960426"/>
                    <a:pt x="481616" y="960549"/>
                  </a:cubicBezTo>
                  <a:cubicBezTo>
                    <a:pt x="475519" y="960549"/>
                    <a:pt x="469435" y="960920"/>
                    <a:pt x="463350" y="961092"/>
                  </a:cubicBezTo>
                  <a:cubicBezTo>
                    <a:pt x="454056" y="961425"/>
                    <a:pt x="444763" y="960278"/>
                    <a:pt x="435814" y="957723"/>
                  </a:cubicBezTo>
                  <a:cubicBezTo>
                    <a:pt x="420856" y="953341"/>
                    <a:pt x="412586" y="942715"/>
                    <a:pt x="408921" y="928200"/>
                  </a:cubicBezTo>
                  <a:cubicBezTo>
                    <a:pt x="407835" y="923140"/>
                    <a:pt x="407242" y="917981"/>
                    <a:pt x="407156" y="912810"/>
                  </a:cubicBezTo>
                  <a:cubicBezTo>
                    <a:pt x="406674" y="902615"/>
                    <a:pt x="406378" y="892420"/>
                    <a:pt x="406292" y="882226"/>
                  </a:cubicBezTo>
                  <a:cubicBezTo>
                    <a:pt x="406428" y="873241"/>
                    <a:pt x="407193" y="864280"/>
                    <a:pt x="408588" y="855406"/>
                  </a:cubicBezTo>
                  <a:cubicBezTo>
                    <a:pt x="408761" y="853740"/>
                    <a:pt x="408847" y="852074"/>
                    <a:pt x="408847" y="850395"/>
                  </a:cubicBezTo>
                  <a:cubicBezTo>
                    <a:pt x="408995" y="846298"/>
                    <a:pt x="408958" y="842176"/>
                    <a:pt x="409279" y="838053"/>
                  </a:cubicBezTo>
                  <a:cubicBezTo>
                    <a:pt x="409699" y="832795"/>
                    <a:pt x="412463" y="829414"/>
                    <a:pt x="417733" y="828019"/>
                  </a:cubicBezTo>
                  <a:cubicBezTo>
                    <a:pt x="436530" y="823082"/>
                    <a:pt x="453217" y="813702"/>
                    <a:pt x="469311" y="803112"/>
                  </a:cubicBezTo>
                  <a:cubicBezTo>
                    <a:pt x="474063" y="799977"/>
                    <a:pt x="477815" y="795781"/>
                    <a:pt x="481999" y="792004"/>
                  </a:cubicBezTo>
                  <a:cubicBezTo>
                    <a:pt x="488034" y="786611"/>
                    <a:pt x="493601" y="780773"/>
                    <a:pt x="499278" y="775059"/>
                  </a:cubicBezTo>
                  <a:cubicBezTo>
                    <a:pt x="500438" y="774133"/>
                    <a:pt x="501364" y="772948"/>
                    <a:pt x="501956" y="771590"/>
                  </a:cubicBezTo>
                  <a:cubicBezTo>
                    <a:pt x="499488" y="771023"/>
                    <a:pt x="497279" y="771887"/>
                    <a:pt x="495205" y="772343"/>
                  </a:cubicBezTo>
                  <a:cubicBezTo>
                    <a:pt x="485208" y="774343"/>
                    <a:pt x="475063" y="775491"/>
                    <a:pt x="464868" y="775775"/>
                  </a:cubicBezTo>
                  <a:cubicBezTo>
                    <a:pt x="453612" y="776280"/>
                    <a:pt x="442393" y="777280"/>
                    <a:pt x="431161" y="778082"/>
                  </a:cubicBezTo>
                  <a:cubicBezTo>
                    <a:pt x="410797" y="779527"/>
                    <a:pt x="390432" y="779934"/>
                    <a:pt x="370092" y="777132"/>
                  </a:cubicBezTo>
                  <a:cubicBezTo>
                    <a:pt x="357158" y="775355"/>
                    <a:pt x="344174" y="773429"/>
                    <a:pt x="331116" y="772640"/>
                  </a:cubicBezTo>
                  <a:cubicBezTo>
                    <a:pt x="322192" y="772072"/>
                    <a:pt x="313380" y="769813"/>
                    <a:pt x="304469" y="768838"/>
                  </a:cubicBezTo>
                  <a:cubicBezTo>
                    <a:pt x="288288" y="767061"/>
                    <a:pt x="272194" y="764309"/>
                    <a:pt x="255828" y="764543"/>
                  </a:cubicBezTo>
                  <a:cubicBezTo>
                    <a:pt x="250176" y="764630"/>
                    <a:pt x="244609" y="765864"/>
                    <a:pt x="239450" y="768160"/>
                  </a:cubicBezTo>
                  <a:cubicBezTo>
                    <a:pt x="233872" y="770418"/>
                    <a:pt x="229391" y="774762"/>
                    <a:pt x="226972" y="780279"/>
                  </a:cubicBezTo>
                  <a:cubicBezTo>
                    <a:pt x="222233" y="790684"/>
                    <a:pt x="218777" y="801619"/>
                    <a:pt x="216654" y="812851"/>
                  </a:cubicBezTo>
                  <a:cubicBezTo>
                    <a:pt x="215087" y="821934"/>
                    <a:pt x="215766" y="831080"/>
                    <a:pt x="216370" y="840188"/>
                  </a:cubicBezTo>
                  <a:cubicBezTo>
                    <a:pt x="216765" y="844891"/>
                    <a:pt x="216741" y="849618"/>
                    <a:pt x="216284" y="854320"/>
                  </a:cubicBezTo>
                  <a:cubicBezTo>
                    <a:pt x="215938" y="857652"/>
                    <a:pt x="215803" y="861010"/>
                    <a:pt x="215865" y="864367"/>
                  </a:cubicBezTo>
                  <a:cubicBezTo>
                    <a:pt x="215975" y="876845"/>
                    <a:pt x="215568" y="889323"/>
                    <a:pt x="216555" y="901813"/>
                  </a:cubicBezTo>
                  <a:cubicBezTo>
                    <a:pt x="217370" y="913069"/>
                    <a:pt x="216395" y="924387"/>
                    <a:pt x="213668" y="935334"/>
                  </a:cubicBezTo>
                  <a:cubicBezTo>
                    <a:pt x="211471" y="944492"/>
                    <a:pt x="210150" y="953848"/>
                    <a:pt x="206916" y="962771"/>
                  </a:cubicBezTo>
                  <a:cubicBezTo>
                    <a:pt x="203103" y="973360"/>
                    <a:pt x="196314" y="981358"/>
                    <a:pt x="187971" y="988554"/>
                  </a:cubicBezTo>
                  <a:cubicBezTo>
                    <a:pt x="176036" y="998835"/>
                    <a:pt x="162139" y="1004265"/>
                    <a:pt x="146822" y="1006944"/>
                  </a:cubicBezTo>
                  <a:cubicBezTo>
                    <a:pt x="139800" y="1008289"/>
                    <a:pt x="132666" y="1008955"/>
                    <a:pt x="125507" y="1008943"/>
                  </a:cubicBezTo>
                  <a:cubicBezTo>
                    <a:pt x="109660" y="1008708"/>
                    <a:pt x="93788" y="1009363"/>
                    <a:pt x="78002" y="1007992"/>
                  </a:cubicBezTo>
                  <a:cubicBezTo>
                    <a:pt x="63488" y="1006758"/>
                    <a:pt x="50850" y="1001599"/>
                    <a:pt x="42654" y="988443"/>
                  </a:cubicBezTo>
                  <a:cubicBezTo>
                    <a:pt x="36212" y="978050"/>
                    <a:pt x="30090" y="967547"/>
                    <a:pt x="27325" y="955464"/>
                  </a:cubicBezTo>
                  <a:cubicBezTo>
                    <a:pt x="26585" y="951885"/>
                    <a:pt x="26079" y="948256"/>
                    <a:pt x="25807" y="944616"/>
                  </a:cubicBezTo>
                  <a:cubicBezTo>
                    <a:pt x="25671" y="943122"/>
                    <a:pt x="25881" y="941555"/>
                    <a:pt x="24993" y="940185"/>
                  </a:cubicBezTo>
                  <a:cubicBezTo>
                    <a:pt x="23006" y="931977"/>
                    <a:pt x="21882" y="923597"/>
                    <a:pt x="21648" y="915155"/>
                  </a:cubicBezTo>
                  <a:cubicBezTo>
                    <a:pt x="21364" y="909428"/>
                    <a:pt x="20414" y="903738"/>
                    <a:pt x="19636" y="898073"/>
                  </a:cubicBezTo>
                  <a:cubicBezTo>
                    <a:pt x="18575" y="889940"/>
                    <a:pt x="18858" y="881744"/>
                    <a:pt x="17723" y="873599"/>
                  </a:cubicBezTo>
                  <a:cubicBezTo>
                    <a:pt x="16365" y="863861"/>
                    <a:pt x="14749" y="854160"/>
                    <a:pt x="13453" y="844409"/>
                  </a:cubicBezTo>
                  <a:cubicBezTo>
                    <a:pt x="11552" y="830167"/>
                    <a:pt x="8935" y="816022"/>
                    <a:pt x="7405" y="801730"/>
                  </a:cubicBezTo>
                  <a:cubicBezTo>
                    <a:pt x="5344" y="782427"/>
                    <a:pt x="3937" y="763087"/>
                    <a:pt x="2777" y="743722"/>
                  </a:cubicBezTo>
                  <a:cubicBezTo>
                    <a:pt x="1135" y="716273"/>
                    <a:pt x="-630" y="688861"/>
                    <a:pt x="-926" y="661338"/>
                  </a:cubicBezTo>
                  <a:cubicBezTo>
                    <a:pt x="-1099" y="647428"/>
                    <a:pt x="-3049" y="633457"/>
                    <a:pt x="-2641" y="619547"/>
                  </a:cubicBezTo>
                  <a:cubicBezTo>
                    <a:pt x="-2370" y="610649"/>
                    <a:pt x="-2839" y="601676"/>
                    <a:pt x="-1556" y="592802"/>
                  </a:cubicBezTo>
                  <a:cubicBezTo>
                    <a:pt x="-1321" y="591296"/>
                    <a:pt x="-975" y="589803"/>
                    <a:pt x="-864" y="588297"/>
                  </a:cubicBezTo>
                  <a:cubicBezTo>
                    <a:pt x="641" y="567624"/>
                    <a:pt x="925" y="546889"/>
                    <a:pt x="-37" y="526191"/>
                  </a:cubicBezTo>
                  <a:cubicBezTo>
                    <a:pt x="-938" y="506838"/>
                    <a:pt x="-1025" y="487498"/>
                    <a:pt x="-482" y="468183"/>
                  </a:cubicBezTo>
                  <a:cubicBezTo>
                    <a:pt x="-222" y="459358"/>
                    <a:pt x="506" y="450533"/>
                    <a:pt x="-62" y="441721"/>
                  </a:cubicBezTo>
                  <a:cubicBezTo>
                    <a:pt x="-1049" y="426491"/>
                    <a:pt x="-938" y="411273"/>
                    <a:pt x="-445" y="396055"/>
                  </a:cubicBezTo>
                  <a:cubicBezTo>
                    <a:pt x="197" y="376431"/>
                    <a:pt x="1172" y="356807"/>
                    <a:pt x="1678" y="337171"/>
                  </a:cubicBezTo>
                  <a:cubicBezTo>
                    <a:pt x="1913" y="328358"/>
                    <a:pt x="1221" y="319521"/>
                    <a:pt x="1172" y="310684"/>
                  </a:cubicBezTo>
                  <a:cubicBezTo>
                    <a:pt x="1111" y="298811"/>
                    <a:pt x="1074" y="286926"/>
                    <a:pt x="1407" y="275040"/>
                  </a:cubicBezTo>
                  <a:cubicBezTo>
                    <a:pt x="1604" y="268647"/>
                    <a:pt x="2209" y="262278"/>
                    <a:pt x="3246" y="255971"/>
                  </a:cubicBezTo>
                  <a:cubicBezTo>
                    <a:pt x="4986" y="245147"/>
                    <a:pt x="6195" y="234262"/>
                    <a:pt x="7294" y="223376"/>
                  </a:cubicBezTo>
                  <a:cubicBezTo>
                    <a:pt x="8355" y="212910"/>
                    <a:pt x="10293" y="202591"/>
                    <a:pt x="11466" y="192150"/>
                  </a:cubicBezTo>
                  <a:cubicBezTo>
                    <a:pt x="13551" y="173550"/>
                    <a:pt x="16489" y="155124"/>
                    <a:pt x="19488" y="136610"/>
                  </a:cubicBezTo>
                  <a:cubicBezTo>
                    <a:pt x="22117" y="120393"/>
                    <a:pt x="23610" y="104015"/>
                    <a:pt x="26721" y="87871"/>
                  </a:cubicBezTo>
                  <a:cubicBezTo>
                    <a:pt x="28708" y="77528"/>
                    <a:pt x="31657" y="67469"/>
                    <a:pt x="34472" y="57349"/>
                  </a:cubicBezTo>
                  <a:cubicBezTo>
                    <a:pt x="35570" y="53387"/>
                    <a:pt x="36607" y="49400"/>
                    <a:pt x="37569" y="45414"/>
                  </a:cubicBezTo>
                  <a:cubicBezTo>
                    <a:pt x="39729" y="36219"/>
                    <a:pt x="43074" y="27333"/>
                    <a:pt x="47505" y="18989"/>
                  </a:cubicBezTo>
                  <a:cubicBezTo>
                    <a:pt x="50380" y="13645"/>
                    <a:pt x="53367" y="8313"/>
                    <a:pt x="55194" y="2475"/>
                  </a:cubicBezTo>
                  <a:lnTo>
                    <a:pt x="57749" y="-1573"/>
                  </a:lnTo>
                  <a:cubicBezTo>
                    <a:pt x="58230" y="1192"/>
                    <a:pt x="56292" y="3364"/>
                    <a:pt x="55725" y="5832"/>
                  </a:cubicBezTo>
                  <a:cubicBezTo>
                    <a:pt x="54219" y="12621"/>
                    <a:pt x="53046" y="19483"/>
                    <a:pt x="52244" y="26382"/>
                  </a:cubicBezTo>
                  <a:cubicBezTo>
                    <a:pt x="51257" y="34824"/>
                    <a:pt x="50862" y="43279"/>
                    <a:pt x="50269" y="51745"/>
                  </a:cubicBezTo>
                  <a:cubicBezTo>
                    <a:pt x="49850" y="57818"/>
                    <a:pt x="50269" y="63915"/>
                    <a:pt x="49467" y="69913"/>
                  </a:cubicBezTo>
                  <a:cubicBezTo>
                    <a:pt x="48480" y="77800"/>
                    <a:pt x="49344" y="85736"/>
                    <a:pt x="48529" y="93561"/>
                  </a:cubicBezTo>
                  <a:cubicBezTo>
                    <a:pt x="47060" y="107705"/>
                    <a:pt x="47628" y="121849"/>
                    <a:pt x="47999" y="135956"/>
                  </a:cubicBezTo>
                  <a:cubicBezTo>
                    <a:pt x="48184" y="142991"/>
                    <a:pt x="47900" y="150211"/>
                    <a:pt x="49455" y="157222"/>
                  </a:cubicBezTo>
                  <a:cubicBezTo>
                    <a:pt x="49627" y="158443"/>
                    <a:pt x="49665" y="159690"/>
                    <a:pt x="49566" y="160924"/>
                  </a:cubicBezTo>
                  <a:cubicBezTo>
                    <a:pt x="49566" y="170058"/>
                    <a:pt x="49627" y="179191"/>
                    <a:pt x="49566" y="188336"/>
                  </a:cubicBezTo>
                  <a:cubicBezTo>
                    <a:pt x="49492" y="196976"/>
                    <a:pt x="50627" y="205615"/>
                    <a:pt x="51195" y="214168"/>
                  </a:cubicBezTo>
                  <a:cubicBezTo>
                    <a:pt x="51689" y="221574"/>
                    <a:pt x="52084" y="228979"/>
                    <a:pt x="50726" y="236458"/>
                  </a:cubicBezTo>
                  <a:cubicBezTo>
                    <a:pt x="50245" y="239013"/>
                    <a:pt x="50245" y="241630"/>
                    <a:pt x="50726" y="244185"/>
                  </a:cubicBezTo>
                  <a:cubicBezTo>
                    <a:pt x="51121" y="246875"/>
                    <a:pt x="51356" y="249590"/>
                    <a:pt x="51430" y="252318"/>
                  </a:cubicBezTo>
                  <a:cubicBezTo>
                    <a:pt x="52207" y="261661"/>
                    <a:pt x="52256" y="271066"/>
                    <a:pt x="53898" y="280335"/>
                  </a:cubicBezTo>
                  <a:cubicBezTo>
                    <a:pt x="54515" y="283741"/>
                    <a:pt x="54528" y="287259"/>
                    <a:pt x="54910" y="290727"/>
                  </a:cubicBezTo>
                  <a:cubicBezTo>
                    <a:pt x="56354" y="303649"/>
                    <a:pt x="57897" y="316547"/>
                    <a:pt x="59427" y="329457"/>
                  </a:cubicBezTo>
                  <a:cubicBezTo>
                    <a:pt x="61896" y="350611"/>
                    <a:pt x="66968" y="371149"/>
                    <a:pt x="72781" y="391550"/>
                  </a:cubicBezTo>
                  <a:cubicBezTo>
                    <a:pt x="78767" y="412532"/>
                    <a:pt x="84568" y="433514"/>
                    <a:pt x="89801" y="454779"/>
                  </a:cubicBezTo>
                  <a:cubicBezTo>
                    <a:pt x="90986" y="459765"/>
                    <a:pt x="92480" y="464678"/>
                    <a:pt x="94294" y="469466"/>
                  </a:cubicBezTo>
                  <a:cubicBezTo>
                    <a:pt x="94615" y="470318"/>
                    <a:pt x="94825" y="470836"/>
                    <a:pt x="94973" y="471231"/>
                  </a:cubicBezTo>
                  <a:cubicBezTo>
                    <a:pt x="97453" y="478069"/>
                    <a:pt x="99354" y="485104"/>
                    <a:pt x="100687" y="492262"/>
                  </a:cubicBezTo>
                  <a:close/>
                </a:path>
              </a:pathLst>
            </a:custGeom>
            <a:solidFill>
              <a:srgbClr val="2DA82A"/>
            </a:solidFill>
            <a:ln w="1231" cap="flat">
              <a:noFill/>
              <a:prstDash val="solid"/>
              <a:miter/>
            </a:ln>
          </p:spPr>
          <p:txBody>
            <a:bodyPr rtlCol="0" anchor="ctr"/>
            <a:lstStyle/>
            <a:p>
              <a:endParaRPr lang="es-CO"/>
            </a:p>
          </p:txBody>
        </p:sp>
        <p:sp>
          <p:nvSpPr>
            <p:cNvPr id="617" name="Freeform: Shape 616">
              <a:extLst>
                <a:ext uri="{FF2B5EF4-FFF2-40B4-BE49-F238E27FC236}">
                  <a16:creationId xmlns:a16="http://schemas.microsoft.com/office/drawing/2014/main" id="{B72805F7-9FC3-82B0-30F9-E368A54AFD7A}"/>
                </a:ext>
              </a:extLst>
            </p:cNvPr>
            <p:cNvSpPr/>
            <p:nvPr/>
          </p:nvSpPr>
          <p:spPr>
            <a:xfrm>
              <a:off x="-1456087" y="6899366"/>
              <a:ext cx="122124" cy="434617"/>
            </a:xfrm>
            <a:custGeom>
              <a:avLst/>
              <a:gdLst>
                <a:gd name="connsiteX0" fmla="*/ 110988 w 122124"/>
                <a:gd name="connsiteY0" fmla="*/ 5936 h 434617"/>
                <a:gd name="connsiteX1" fmla="*/ 109988 w 122124"/>
                <a:gd name="connsiteY1" fmla="*/ 30102 h 434617"/>
                <a:gd name="connsiteX2" fmla="*/ 110692 w 122124"/>
                <a:gd name="connsiteY2" fmla="*/ 67536 h 434617"/>
                <a:gd name="connsiteX3" fmla="*/ 111185 w 122124"/>
                <a:gd name="connsiteY3" fmla="*/ 107216 h 434617"/>
                <a:gd name="connsiteX4" fmla="*/ 111321 w 122124"/>
                <a:gd name="connsiteY4" fmla="*/ 119978 h 434617"/>
                <a:gd name="connsiteX5" fmla="*/ 110852 w 122124"/>
                <a:gd name="connsiteY5" fmla="*/ 125408 h 434617"/>
                <a:gd name="connsiteX6" fmla="*/ 108964 w 122124"/>
                <a:gd name="connsiteY6" fmla="*/ 148574 h 434617"/>
                <a:gd name="connsiteX7" fmla="*/ 109334 w 122124"/>
                <a:gd name="connsiteY7" fmla="*/ 207508 h 434617"/>
                <a:gd name="connsiteX8" fmla="*/ 111185 w 122124"/>
                <a:gd name="connsiteY8" fmla="*/ 256790 h 434617"/>
                <a:gd name="connsiteX9" fmla="*/ 114209 w 122124"/>
                <a:gd name="connsiteY9" fmla="*/ 301420 h 434617"/>
                <a:gd name="connsiteX10" fmla="*/ 115024 w 122124"/>
                <a:gd name="connsiteY10" fmla="*/ 337459 h 434617"/>
                <a:gd name="connsiteX11" fmla="*/ 115950 w 122124"/>
                <a:gd name="connsiteY11" fmla="*/ 362538 h 434617"/>
                <a:gd name="connsiteX12" fmla="*/ 119331 w 122124"/>
                <a:gd name="connsiteY12" fmla="*/ 401182 h 434617"/>
                <a:gd name="connsiteX13" fmla="*/ 118282 w 122124"/>
                <a:gd name="connsiteY13" fmla="*/ 414338 h 434617"/>
                <a:gd name="connsiteX14" fmla="*/ 99843 w 122124"/>
                <a:gd name="connsiteY14" fmla="*/ 431914 h 434617"/>
                <a:gd name="connsiteX15" fmla="*/ 70642 w 122124"/>
                <a:gd name="connsiteY15" fmla="*/ 429593 h 434617"/>
                <a:gd name="connsiteX16" fmla="*/ 53165 w 122124"/>
                <a:gd name="connsiteY16" fmla="*/ 422904 h 434617"/>
                <a:gd name="connsiteX17" fmla="*/ 35800 w 122124"/>
                <a:gd name="connsiteY17" fmla="*/ 412117 h 434617"/>
                <a:gd name="connsiteX18" fmla="*/ 18521 w 122124"/>
                <a:gd name="connsiteY18" fmla="*/ 393258 h 434617"/>
                <a:gd name="connsiteX19" fmla="*/ 11967 w 122124"/>
                <a:gd name="connsiteY19" fmla="*/ 380829 h 434617"/>
                <a:gd name="connsiteX20" fmla="*/ 2476 w 122124"/>
                <a:gd name="connsiteY20" fmla="*/ 338582 h 434617"/>
                <a:gd name="connsiteX21" fmla="*/ 834 w 122124"/>
                <a:gd name="connsiteY21" fmla="*/ 284351 h 434617"/>
                <a:gd name="connsiteX22" fmla="*/ 488 w 122124"/>
                <a:gd name="connsiteY22" fmla="*/ 273403 h 434617"/>
                <a:gd name="connsiteX23" fmla="*/ -2251 w 122124"/>
                <a:gd name="connsiteY23" fmla="*/ 227860 h 434617"/>
                <a:gd name="connsiteX24" fmla="*/ -1918 w 122124"/>
                <a:gd name="connsiteY24" fmla="*/ 202769 h 434617"/>
                <a:gd name="connsiteX25" fmla="*/ 118 w 122124"/>
                <a:gd name="connsiteY25" fmla="*/ 179134 h 434617"/>
                <a:gd name="connsiteX26" fmla="*/ 3216 w 122124"/>
                <a:gd name="connsiteY26" fmla="*/ 113029 h 434617"/>
                <a:gd name="connsiteX27" fmla="*/ 3303 w 122124"/>
                <a:gd name="connsiteY27" fmla="*/ 69165 h 434617"/>
                <a:gd name="connsiteX28" fmla="*/ 5364 w 122124"/>
                <a:gd name="connsiteY28" fmla="*/ 35915 h 434617"/>
                <a:gd name="connsiteX29" fmla="*/ 9375 w 122124"/>
                <a:gd name="connsiteY29" fmla="*/ 3319 h 434617"/>
                <a:gd name="connsiteX30" fmla="*/ 10251 w 122124"/>
                <a:gd name="connsiteY30" fmla="*/ 320 h 434617"/>
                <a:gd name="connsiteX31" fmla="*/ 16953 w 122124"/>
                <a:gd name="connsiteY31" fmla="*/ 950 h 434617"/>
                <a:gd name="connsiteX32" fmla="*/ 30826 w 122124"/>
                <a:gd name="connsiteY32" fmla="*/ 4652 h 434617"/>
                <a:gd name="connsiteX33" fmla="*/ 39465 w 122124"/>
                <a:gd name="connsiteY33" fmla="*/ 11342 h 434617"/>
                <a:gd name="connsiteX34" fmla="*/ 69161 w 122124"/>
                <a:gd name="connsiteY34" fmla="*/ 15624 h 434617"/>
                <a:gd name="connsiteX35" fmla="*/ 106088 w 122124"/>
                <a:gd name="connsiteY35" fmla="*/ 10070 h 434617"/>
                <a:gd name="connsiteX36" fmla="*/ 110988 w 122124"/>
                <a:gd name="connsiteY36" fmla="*/ 5936 h 434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22124" h="434617">
                  <a:moveTo>
                    <a:pt x="110988" y="5936"/>
                  </a:moveTo>
                  <a:cubicBezTo>
                    <a:pt x="110642" y="13995"/>
                    <a:pt x="110124" y="21980"/>
                    <a:pt x="109988" y="30102"/>
                  </a:cubicBezTo>
                  <a:cubicBezTo>
                    <a:pt x="109779" y="42580"/>
                    <a:pt x="109741" y="55045"/>
                    <a:pt x="110692" y="67536"/>
                  </a:cubicBezTo>
                  <a:cubicBezTo>
                    <a:pt x="111679" y="80717"/>
                    <a:pt x="112432" y="93960"/>
                    <a:pt x="111185" y="107216"/>
                  </a:cubicBezTo>
                  <a:cubicBezTo>
                    <a:pt x="110630" y="111449"/>
                    <a:pt x="110679" y="115756"/>
                    <a:pt x="111321" y="119978"/>
                  </a:cubicBezTo>
                  <a:cubicBezTo>
                    <a:pt x="111543" y="121804"/>
                    <a:pt x="111383" y="123643"/>
                    <a:pt x="110852" y="125408"/>
                  </a:cubicBezTo>
                  <a:cubicBezTo>
                    <a:pt x="109112" y="133048"/>
                    <a:pt x="108939" y="140799"/>
                    <a:pt x="108964" y="148574"/>
                  </a:cubicBezTo>
                  <a:cubicBezTo>
                    <a:pt x="109026" y="168223"/>
                    <a:pt x="108717" y="187884"/>
                    <a:pt x="109334" y="207508"/>
                  </a:cubicBezTo>
                  <a:cubicBezTo>
                    <a:pt x="109853" y="223936"/>
                    <a:pt x="110359" y="240375"/>
                    <a:pt x="111185" y="256790"/>
                  </a:cubicBezTo>
                  <a:cubicBezTo>
                    <a:pt x="111926" y="271675"/>
                    <a:pt x="112716" y="286560"/>
                    <a:pt x="114209" y="301420"/>
                  </a:cubicBezTo>
                  <a:cubicBezTo>
                    <a:pt x="115370" y="313392"/>
                    <a:pt x="115641" y="325438"/>
                    <a:pt x="115024" y="337459"/>
                  </a:cubicBezTo>
                  <a:cubicBezTo>
                    <a:pt x="114802" y="345827"/>
                    <a:pt x="115110" y="354207"/>
                    <a:pt x="115950" y="362538"/>
                  </a:cubicBezTo>
                  <a:cubicBezTo>
                    <a:pt x="116999" y="375424"/>
                    <a:pt x="118986" y="388235"/>
                    <a:pt x="119331" y="401182"/>
                  </a:cubicBezTo>
                  <a:cubicBezTo>
                    <a:pt x="119615" y="405600"/>
                    <a:pt x="119270" y="410031"/>
                    <a:pt x="118282" y="414338"/>
                  </a:cubicBezTo>
                  <a:cubicBezTo>
                    <a:pt x="115703" y="423977"/>
                    <a:pt x="109433" y="429791"/>
                    <a:pt x="99843" y="431914"/>
                  </a:cubicBezTo>
                  <a:cubicBezTo>
                    <a:pt x="89969" y="434123"/>
                    <a:pt x="80096" y="432963"/>
                    <a:pt x="70642" y="429593"/>
                  </a:cubicBezTo>
                  <a:cubicBezTo>
                    <a:pt x="64767" y="427495"/>
                    <a:pt x="58966" y="425187"/>
                    <a:pt x="53165" y="422904"/>
                  </a:cubicBezTo>
                  <a:cubicBezTo>
                    <a:pt x="46747" y="420435"/>
                    <a:pt x="40860" y="416770"/>
                    <a:pt x="35800" y="412117"/>
                  </a:cubicBezTo>
                  <a:cubicBezTo>
                    <a:pt x="29678" y="406168"/>
                    <a:pt x="23902" y="399873"/>
                    <a:pt x="18521" y="393258"/>
                  </a:cubicBezTo>
                  <a:cubicBezTo>
                    <a:pt x="15509" y="389605"/>
                    <a:pt x="13275" y="385383"/>
                    <a:pt x="11967" y="380829"/>
                  </a:cubicBezTo>
                  <a:cubicBezTo>
                    <a:pt x="7659" y="366994"/>
                    <a:pt x="3833" y="353035"/>
                    <a:pt x="2476" y="338582"/>
                  </a:cubicBezTo>
                  <a:cubicBezTo>
                    <a:pt x="772" y="320563"/>
                    <a:pt x="-548" y="302494"/>
                    <a:pt x="834" y="284351"/>
                  </a:cubicBezTo>
                  <a:cubicBezTo>
                    <a:pt x="1106" y="280734"/>
                    <a:pt x="526" y="277056"/>
                    <a:pt x="488" y="273403"/>
                  </a:cubicBezTo>
                  <a:cubicBezTo>
                    <a:pt x="279" y="258185"/>
                    <a:pt x="-635" y="243004"/>
                    <a:pt x="-2251" y="227860"/>
                  </a:cubicBezTo>
                  <a:cubicBezTo>
                    <a:pt x="-3128" y="219517"/>
                    <a:pt x="-2548" y="211137"/>
                    <a:pt x="-1918" y="202769"/>
                  </a:cubicBezTo>
                  <a:cubicBezTo>
                    <a:pt x="-1338" y="194882"/>
                    <a:pt x="-746" y="187008"/>
                    <a:pt x="118" y="179134"/>
                  </a:cubicBezTo>
                  <a:cubicBezTo>
                    <a:pt x="2303" y="157164"/>
                    <a:pt x="3340" y="135097"/>
                    <a:pt x="3216" y="113029"/>
                  </a:cubicBezTo>
                  <a:cubicBezTo>
                    <a:pt x="3216" y="98403"/>
                    <a:pt x="3142" y="83778"/>
                    <a:pt x="3303" y="69165"/>
                  </a:cubicBezTo>
                  <a:cubicBezTo>
                    <a:pt x="3414" y="58057"/>
                    <a:pt x="4426" y="46949"/>
                    <a:pt x="5364" y="35915"/>
                  </a:cubicBezTo>
                  <a:cubicBezTo>
                    <a:pt x="6302" y="24881"/>
                    <a:pt x="7672" y="14143"/>
                    <a:pt x="9375" y="3319"/>
                  </a:cubicBezTo>
                  <a:cubicBezTo>
                    <a:pt x="9338" y="2258"/>
                    <a:pt x="9646" y="1196"/>
                    <a:pt x="10251" y="320"/>
                  </a:cubicBezTo>
                  <a:cubicBezTo>
                    <a:pt x="13213" y="4023"/>
                    <a:pt x="13213" y="4023"/>
                    <a:pt x="16953" y="950"/>
                  </a:cubicBezTo>
                  <a:cubicBezTo>
                    <a:pt x="22223" y="-3407"/>
                    <a:pt x="28382" y="-2087"/>
                    <a:pt x="30826" y="4652"/>
                  </a:cubicBezTo>
                  <a:cubicBezTo>
                    <a:pt x="32467" y="9157"/>
                    <a:pt x="35318" y="10576"/>
                    <a:pt x="39465" y="11342"/>
                  </a:cubicBezTo>
                  <a:cubicBezTo>
                    <a:pt x="49339" y="13168"/>
                    <a:pt x="59003" y="16143"/>
                    <a:pt x="69161" y="15624"/>
                  </a:cubicBezTo>
                  <a:cubicBezTo>
                    <a:pt x="81638" y="14983"/>
                    <a:pt x="93734" y="11638"/>
                    <a:pt x="106088" y="10070"/>
                  </a:cubicBezTo>
                  <a:cubicBezTo>
                    <a:pt x="108890" y="9712"/>
                    <a:pt x="108285" y="6010"/>
                    <a:pt x="110988" y="5936"/>
                  </a:cubicBezTo>
                  <a:close/>
                </a:path>
              </a:pathLst>
            </a:custGeom>
            <a:solidFill>
              <a:srgbClr val="2DA82A"/>
            </a:solidFill>
            <a:ln w="1231" cap="flat">
              <a:noFill/>
              <a:prstDash val="solid"/>
              <a:miter/>
            </a:ln>
          </p:spPr>
          <p:txBody>
            <a:bodyPr rtlCol="0" anchor="ctr"/>
            <a:lstStyle/>
            <a:p>
              <a:endParaRPr lang="es-CO"/>
            </a:p>
          </p:txBody>
        </p:sp>
        <p:sp>
          <p:nvSpPr>
            <p:cNvPr id="618" name="Freeform: Shape 617">
              <a:extLst>
                <a:ext uri="{FF2B5EF4-FFF2-40B4-BE49-F238E27FC236}">
                  <a16:creationId xmlns:a16="http://schemas.microsoft.com/office/drawing/2014/main" id="{419832F6-AECB-A6DF-0B70-DC40D3A277A7}"/>
                </a:ext>
              </a:extLst>
            </p:cNvPr>
            <p:cNvSpPr/>
            <p:nvPr/>
          </p:nvSpPr>
          <p:spPr>
            <a:xfrm>
              <a:off x="-935720" y="6939843"/>
              <a:ext cx="347636" cy="653915"/>
            </a:xfrm>
            <a:custGeom>
              <a:avLst/>
              <a:gdLst>
                <a:gd name="connsiteX0" fmla="*/ 139996 w 347636"/>
                <a:gd name="connsiteY0" fmla="*/ 650277 h 653915"/>
                <a:gd name="connsiteX1" fmla="*/ 139095 w 347636"/>
                <a:gd name="connsiteY1" fmla="*/ 650277 h 653915"/>
                <a:gd name="connsiteX2" fmla="*/ 130640 w 347636"/>
                <a:gd name="connsiteY2" fmla="*/ 648808 h 653915"/>
                <a:gd name="connsiteX3" fmla="*/ 124753 w 347636"/>
                <a:gd name="connsiteY3" fmla="*/ 648808 h 653915"/>
                <a:gd name="connsiteX4" fmla="*/ 117163 w 347636"/>
                <a:gd name="connsiteY4" fmla="*/ 650264 h 653915"/>
                <a:gd name="connsiteX5" fmla="*/ 113460 w 347636"/>
                <a:gd name="connsiteY5" fmla="*/ 650264 h 653915"/>
                <a:gd name="connsiteX6" fmla="*/ 84160 w 347636"/>
                <a:gd name="connsiteY6" fmla="*/ 650264 h 653915"/>
                <a:gd name="connsiteX7" fmla="*/ 82469 w 347636"/>
                <a:gd name="connsiteY7" fmla="*/ 650264 h 653915"/>
                <a:gd name="connsiteX8" fmla="*/ 81555 w 347636"/>
                <a:gd name="connsiteY8" fmla="*/ 647524 h 653915"/>
                <a:gd name="connsiteX9" fmla="*/ 80642 w 347636"/>
                <a:gd name="connsiteY9" fmla="*/ 646611 h 653915"/>
                <a:gd name="connsiteX10" fmla="*/ 77890 w 347636"/>
                <a:gd name="connsiteY10" fmla="*/ 646611 h 653915"/>
                <a:gd name="connsiteX11" fmla="*/ 76977 w 347636"/>
                <a:gd name="connsiteY11" fmla="*/ 647524 h 653915"/>
                <a:gd name="connsiteX12" fmla="*/ 76063 w 347636"/>
                <a:gd name="connsiteY12" fmla="*/ 647524 h 653915"/>
                <a:gd name="connsiteX13" fmla="*/ 75224 w 347636"/>
                <a:gd name="connsiteY13" fmla="*/ 647598 h 653915"/>
                <a:gd name="connsiteX14" fmla="*/ 75150 w 347636"/>
                <a:gd name="connsiteY14" fmla="*/ 647524 h 653915"/>
                <a:gd name="connsiteX15" fmla="*/ 73323 w 347636"/>
                <a:gd name="connsiteY15" fmla="*/ 646611 h 653915"/>
                <a:gd name="connsiteX16" fmla="*/ 70583 w 347636"/>
                <a:gd name="connsiteY16" fmla="*/ 646611 h 653915"/>
                <a:gd name="connsiteX17" fmla="*/ 69670 w 347636"/>
                <a:gd name="connsiteY17" fmla="*/ 646611 h 653915"/>
                <a:gd name="connsiteX18" fmla="*/ 68756 w 347636"/>
                <a:gd name="connsiteY18" fmla="*/ 645698 h 653915"/>
                <a:gd name="connsiteX19" fmla="*/ 66930 w 347636"/>
                <a:gd name="connsiteY19" fmla="*/ 645698 h 653915"/>
                <a:gd name="connsiteX20" fmla="*/ 66004 w 347636"/>
                <a:gd name="connsiteY20" fmla="*/ 644785 h 653915"/>
                <a:gd name="connsiteX21" fmla="*/ 63264 w 347636"/>
                <a:gd name="connsiteY21" fmla="*/ 644785 h 653915"/>
                <a:gd name="connsiteX22" fmla="*/ 62351 w 347636"/>
                <a:gd name="connsiteY22" fmla="*/ 643871 h 653915"/>
                <a:gd name="connsiteX23" fmla="*/ 60524 w 347636"/>
                <a:gd name="connsiteY23" fmla="*/ 642032 h 653915"/>
                <a:gd name="connsiteX24" fmla="*/ 59611 w 347636"/>
                <a:gd name="connsiteY24" fmla="*/ 641119 h 653915"/>
                <a:gd name="connsiteX25" fmla="*/ 57784 w 347636"/>
                <a:gd name="connsiteY25" fmla="*/ 640205 h 653915"/>
                <a:gd name="connsiteX26" fmla="*/ 56871 w 347636"/>
                <a:gd name="connsiteY26" fmla="*/ 639292 h 653915"/>
                <a:gd name="connsiteX27" fmla="*/ 52292 w 347636"/>
                <a:gd name="connsiteY27" fmla="*/ 639292 h 653915"/>
                <a:gd name="connsiteX28" fmla="*/ 51379 w 347636"/>
                <a:gd name="connsiteY28" fmla="*/ 638379 h 653915"/>
                <a:gd name="connsiteX29" fmla="*/ 49552 w 347636"/>
                <a:gd name="connsiteY29" fmla="*/ 635639 h 653915"/>
                <a:gd name="connsiteX30" fmla="*/ 48639 w 347636"/>
                <a:gd name="connsiteY30" fmla="*/ 634725 h 653915"/>
                <a:gd name="connsiteX31" fmla="*/ 45899 w 347636"/>
                <a:gd name="connsiteY31" fmla="*/ 631986 h 653915"/>
                <a:gd name="connsiteX32" fmla="*/ 44985 w 347636"/>
                <a:gd name="connsiteY32" fmla="*/ 631060 h 653915"/>
                <a:gd name="connsiteX33" fmla="*/ 40407 w 347636"/>
                <a:gd name="connsiteY33" fmla="*/ 629233 h 653915"/>
                <a:gd name="connsiteX34" fmla="*/ 39493 w 347636"/>
                <a:gd name="connsiteY34" fmla="*/ 628320 h 653915"/>
                <a:gd name="connsiteX35" fmla="*/ 36753 w 347636"/>
                <a:gd name="connsiteY35" fmla="*/ 623753 h 653915"/>
                <a:gd name="connsiteX36" fmla="*/ 35840 w 347636"/>
                <a:gd name="connsiteY36" fmla="*/ 622840 h 653915"/>
                <a:gd name="connsiteX37" fmla="*/ 29434 w 347636"/>
                <a:gd name="connsiteY37" fmla="*/ 618261 h 653915"/>
                <a:gd name="connsiteX38" fmla="*/ 28521 w 347636"/>
                <a:gd name="connsiteY38" fmla="*/ 617348 h 653915"/>
                <a:gd name="connsiteX39" fmla="*/ 25781 w 347636"/>
                <a:gd name="connsiteY39" fmla="*/ 610954 h 653915"/>
                <a:gd name="connsiteX40" fmla="*/ 24868 w 347636"/>
                <a:gd name="connsiteY40" fmla="*/ 610041 h 653915"/>
                <a:gd name="connsiteX41" fmla="*/ 23955 w 347636"/>
                <a:gd name="connsiteY41" fmla="*/ 609128 h 653915"/>
                <a:gd name="connsiteX42" fmla="*/ 23041 w 347636"/>
                <a:gd name="connsiteY42" fmla="*/ 608202 h 653915"/>
                <a:gd name="connsiteX43" fmla="*/ 21215 w 347636"/>
                <a:gd name="connsiteY43" fmla="*/ 607289 h 653915"/>
                <a:gd name="connsiteX44" fmla="*/ 20301 w 347636"/>
                <a:gd name="connsiteY44" fmla="*/ 606376 h 653915"/>
                <a:gd name="connsiteX45" fmla="*/ 19388 w 347636"/>
                <a:gd name="connsiteY45" fmla="*/ 605462 h 653915"/>
                <a:gd name="connsiteX46" fmla="*/ 15685 w 347636"/>
                <a:gd name="connsiteY46" fmla="*/ 596317 h 653915"/>
                <a:gd name="connsiteX47" fmla="*/ 14772 w 347636"/>
                <a:gd name="connsiteY47" fmla="*/ 595403 h 653915"/>
                <a:gd name="connsiteX48" fmla="*/ 13858 w 347636"/>
                <a:gd name="connsiteY48" fmla="*/ 594490 h 653915"/>
                <a:gd name="connsiteX49" fmla="*/ 12032 w 347636"/>
                <a:gd name="connsiteY49" fmla="*/ 588097 h 653915"/>
                <a:gd name="connsiteX50" fmla="*/ 11119 w 347636"/>
                <a:gd name="connsiteY50" fmla="*/ 587183 h 653915"/>
                <a:gd name="connsiteX51" fmla="*/ 11119 w 347636"/>
                <a:gd name="connsiteY51" fmla="*/ 584481 h 653915"/>
                <a:gd name="connsiteX52" fmla="*/ 10205 w 347636"/>
                <a:gd name="connsiteY52" fmla="*/ 583567 h 653915"/>
                <a:gd name="connsiteX53" fmla="*/ 9292 w 347636"/>
                <a:gd name="connsiteY53" fmla="*/ 581741 h 653915"/>
                <a:gd name="connsiteX54" fmla="*/ 8379 w 347636"/>
                <a:gd name="connsiteY54" fmla="*/ 580827 h 653915"/>
                <a:gd name="connsiteX55" fmla="*/ 7465 w 347636"/>
                <a:gd name="connsiteY55" fmla="*/ 579914 h 653915"/>
                <a:gd name="connsiteX56" fmla="*/ 5639 w 347636"/>
                <a:gd name="connsiteY56" fmla="*/ 573570 h 653915"/>
                <a:gd name="connsiteX57" fmla="*/ 3800 w 347636"/>
                <a:gd name="connsiteY57" fmla="*/ 565288 h 653915"/>
                <a:gd name="connsiteX58" fmla="*/ 2886 w 347636"/>
                <a:gd name="connsiteY58" fmla="*/ 564375 h 653915"/>
                <a:gd name="connsiteX59" fmla="*/ 1973 w 347636"/>
                <a:gd name="connsiteY59" fmla="*/ 563462 h 653915"/>
                <a:gd name="connsiteX60" fmla="*/ 1973 w 347636"/>
                <a:gd name="connsiteY60" fmla="*/ 557550 h 653915"/>
                <a:gd name="connsiteX61" fmla="*/ 615 w 347636"/>
                <a:gd name="connsiteY61" fmla="*/ 549626 h 653915"/>
                <a:gd name="connsiteX62" fmla="*/ 146 w 347636"/>
                <a:gd name="connsiteY62" fmla="*/ 545171 h 653915"/>
                <a:gd name="connsiteX63" fmla="*/ 1060 w 347636"/>
                <a:gd name="connsiteY63" fmla="*/ 544257 h 653915"/>
                <a:gd name="connsiteX64" fmla="*/ 146 w 347636"/>
                <a:gd name="connsiteY64" fmla="*/ 537852 h 653915"/>
                <a:gd name="connsiteX65" fmla="*/ -767 w 347636"/>
                <a:gd name="connsiteY65" fmla="*/ 536938 h 653915"/>
                <a:gd name="connsiteX66" fmla="*/ -767 w 347636"/>
                <a:gd name="connsiteY66" fmla="*/ 533236 h 653915"/>
                <a:gd name="connsiteX67" fmla="*/ 146 w 347636"/>
                <a:gd name="connsiteY67" fmla="*/ 532322 h 653915"/>
                <a:gd name="connsiteX68" fmla="*/ -619 w 347636"/>
                <a:gd name="connsiteY68" fmla="*/ 523819 h 653915"/>
                <a:gd name="connsiteX69" fmla="*/ -421 w 347636"/>
                <a:gd name="connsiteY69" fmla="*/ 520721 h 653915"/>
                <a:gd name="connsiteX70" fmla="*/ 146 w 347636"/>
                <a:gd name="connsiteY70" fmla="*/ 511291 h 653915"/>
                <a:gd name="connsiteX71" fmla="*/ -767 w 347636"/>
                <a:gd name="connsiteY71" fmla="*/ 510378 h 653915"/>
                <a:gd name="connsiteX72" fmla="*/ -767 w 347636"/>
                <a:gd name="connsiteY72" fmla="*/ 508551 h 653915"/>
                <a:gd name="connsiteX73" fmla="*/ 146 w 347636"/>
                <a:gd name="connsiteY73" fmla="*/ 507638 h 653915"/>
                <a:gd name="connsiteX74" fmla="*/ 1060 w 347636"/>
                <a:gd name="connsiteY74" fmla="*/ 499406 h 653915"/>
                <a:gd name="connsiteX75" fmla="*/ 146 w 347636"/>
                <a:gd name="connsiteY75" fmla="*/ 498493 h 653915"/>
                <a:gd name="connsiteX76" fmla="*/ 146 w 347636"/>
                <a:gd name="connsiteY76" fmla="*/ 496666 h 653915"/>
                <a:gd name="connsiteX77" fmla="*/ 1060 w 347636"/>
                <a:gd name="connsiteY77" fmla="*/ 495753 h 653915"/>
                <a:gd name="connsiteX78" fmla="*/ -705 w 347636"/>
                <a:gd name="connsiteY78" fmla="*/ 489878 h 653915"/>
                <a:gd name="connsiteX79" fmla="*/ -964 w 347636"/>
                <a:gd name="connsiteY79" fmla="*/ 480967 h 653915"/>
                <a:gd name="connsiteX80" fmla="*/ 1060 w 347636"/>
                <a:gd name="connsiteY80" fmla="*/ 475635 h 653915"/>
                <a:gd name="connsiteX81" fmla="*/ 2788 w 347636"/>
                <a:gd name="connsiteY81" fmla="*/ 482633 h 653915"/>
                <a:gd name="connsiteX82" fmla="*/ 4738 w 347636"/>
                <a:gd name="connsiteY82" fmla="*/ 487348 h 653915"/>
                <a:gd name="connsiteX83" fmla="*/ 18981 w 347636"/>
                <a:gd name="connsiteY83" fmla="*/ 490137 h 653915"/>
                <a:gd name="connsiteX84" fmla="*/ 26608 w 347636"/>
                <a:gd name="connsiteY84" fmla="*/ 491272 h 653915"/>
                <a:gd name="connsiteX85" fmla="*/ 32187 w 347636"/>
                <a:gd name="connsiteY85" fmla="*/ 497653 h 653915"/>
                <a:gd name="connsiteX86" fmla="*/ 35593 w 347636"/>
                <a:gd name="connsiteY86" fmla="*/ 518549 h 653915"/>
                <a:gd name="connsiteX87" fmla="*/ 37124 w 347636"/>
                <a:gd name="connsiteY87" fmla="*/ 531162 h 653915"/>
                <a:gd name="connsiteX88" fmla="*/ 43937 w 347636"/>
                <a:gd name="connsiteY88" fmla="*/ 552317 h 653915"/>
                <a:gd name="connsiteX89" fmla="*/ 64227 w 347636"/>
                <a:gd name="connsiteY89" fmla="*/ 585641 h 653915"/>
                <a:gd name="connsiteX90" fmla="*/ 102932 w 347636"/>
                <a:gd name="connsiteY90" fmla="*/ 616200 h 653915"/>
                <a:gd name="connsiteX91" fmla="*/ 131998 w 347636"/>
                <a:gd name="connsiteY91" fmla="*/ 624839 h 653915"/>
                <a:gd name="connsiteX92" fmla="*/ 163310 w 347636"/>
                <a:gd name="connsiteY92" fmla="*/ 621816 h 653915"/>
                <a:gd name="connsiteX93" fmla="*/ 179762 w 347636"/>
                <a:gd name="connsiteY93" fmla="*/ 614065 h 653915"/>
                <a:gd name="connsiteX94" fmla="*/ 193141 w 347636"/>
                <a:gd name="connsiteY94" fmla="*/ 608313 h 653915"/>
                <a:gd name="connsiteX95" fmla="*/ 212062 w 347636"/>
                <a:gd name="connsiteY95" fmla="*/ 600525 h 653915"/>
                <a:gd name="connsiteX96" fmla="*/ 222343 w 347636"/>
                <a:gd name="connsiteY96" fmla="*/ 593120 h 653915"/>
                <a:gd name="connsiteX97" fmla="*/ 245274 w 347636"/>
                <a:gd name="connsiteY97" fmla="*/ 555933 h 653915"/>
                <a:gd name="connsiteX98" fmla="*/ 252186 w 347636"/>
                <a:gd name="connsiteY98" fmla="*/ 545627 h 653915"/>
                <a:gd name="connsiteX99" fmla="*/ 264528 w 347636"/>
                <a:gd name="connsiteY99" fmla="*/ 520819 h 653915"/>
                <a:gd name="connsiteX100" fmla="*/ 266219 w 347636"/>
                <a:gd name="connsiteY100" fmla="*/ 494074 h 653915"/>
                <a:gd name="connsiteX101" fmla="*/ 271378 w 347636"/>
                <a:gd name="connsiteY101" fmla="*/ 460034 h 653915"/>
                <a:gd name="connsiteX102" fmla="*/ 274340 w 347636"/>
                <a:gd name="connsiteY102" fmla="*/ 438473 h 653915"/>
                <a:gd name="connsiteX103" fmla="*/ 279598 w 347636"/>
                <a:gd name="connsiteY103" fmla="*/ 405371 h 653915"/>
                <a:gd name="connsiteX104" fmla="*/ 287003 w 347636"/>
                <a:gd name="connsiteY104" fmla="*/ 363852 h 653915"/>
                <a:gd name="connsiteX105" fmla="*/ 290780 w 347636"/>
                <a:gd name="connsiteY105" fmla="*/ 339673 h 653915"/>
                <a:gd name="connsiteX106" fmla="*/ 290842 w 347636"/>
                <a:gd name="connsiteY106" fmla="*/ 337390 h 653915"/>
                <a:gd name="connsiteX107" fmla="*/ 292458 w 347636"/>
                <a:gd name="connsiteY107" fmla="*/ 312027 h 653915"/>
                <a:gd name="connsiteX108" fmla="*/ 291953 w 347636"/>
                <a:gd name="connsiteY108" fmla="*/ 281517 h 653915"/>
                <a:gd name="connsiteX109" fmla="*/ 291755 w 347636"/>
                <a:gd name="connsiteY109" fmla="*/ 271470 h 653915"/>
                <a:gd name="connsiteX110" fmla="*/ 285226 w 347636"/>
                <a:gd name="connsiteY110" fmla="*/ 250489 h 653915"/>
                <a:gd name="connsiteX111" fmla="*/ 279944 w 347636"/>
                <a:gd name="connsiteY111" fmla="*/ 244836 h 653915"/>
                <a:gd name="connsiteX112" fmla="*/ 278821 w 347636"/>
                <a:gd name="connsiteY112" fmla="*/ 239591 h 653915"/>
                <a:gd name="connsiteX113" fmla="*/ 283609 w 347636"/>
                <a:gd name="connsiteY113" fmla="*/ 226804 h 653915"/>
                <a:gd name="connsiteX114" fmla="*/ 284276 w 347636"/>
                <a:gd name="connsiteY114" fmla="*/ 214462 h 653915"/>
                <a:gd name="connsiteX115" fmla="*/ 284140 w 347636"/>
                <a:gd name="connsiteY115" fmla="*/ 200787 h 653915"/>
                <a:gd name="connsiteX116" fmla="*/ 287262 w 347636"/>
                <a:gd name="connsiteY116" fmla="*/ 175609 h 653915"/>
                <a:gd name="connsiteX117" fmla="*/ 283856 w 347636"/>
                <a:gd name="connsiteY117" fmla="*/ 166488 h 653915"/>
                <a:gd name="connsiteX118" fmla="*/ 281684 w 347636"/>
                <a:gd name="connsiteY118" fmla="*/ 160786 h 653915"/>
                <a:gd name="connsiteX119" fmla="*/ 281684 w 347636"/>
                <a:gd name="connsiteY119" fmla="*/ 154837 h 653915"/>
                <a:gd name="connsiteX120" fmla="*/ 282400 w 347636"/>
                <a:gd name="connsiteY120" fmla="*/ 151813 h 653915"/>
                <a:gd name="connsiteX121" fmla="*/ 283844 w 347636"/>
                <a:gd name="connsiteY121" fmla="*/ 141557 h 653915"/>
                <a:gd name="connsiteX122" fmla="*/ 280882 w 347636"/>
                <a:gd name="connsiteY122" fmla="*/ 120044 h 653915"/>
                <a:gd name="connsiteX123" fmla="*/ 284930 w 347636"/>
                <a:gd name="connsiteY123" fmla="*/ 99581 h 653915"/>
                <a:gd name="connsiteX124" fmla="*/ 287225 w 347636"/>
                <a:gd name="connsiteY124" fmla="*/ 86634 h 653915"/>
                <a:gd name="connsiteX125" fmla="*/ 283350 w 347636"/>
                <a:gd name="connsiteY125" fmla="*/ 76316 h 653915"/>
                <a:gd name="connsiteX126" fmla="*/ 282116 w 347636"/>
                <a:gd name="connsiteY126" fmla="*/ 72330 h 653915"/>
                <a:gd name="connsiteX127" fmla="*/ 288028 w 347636"/>
                <a:gd name="connsiteY127" fmla="*/ 48596 h 653915"/>
                <a:gd name="connsiteX128" fmla="*/ 290903 w 347636"/>
                <a:gd name="connsiteY128" fmla="*/ 27034 h 653915"/>
                <a:gd name="connsiteX129" fmla="*/ 277438 w 347636"/>
                <a:gd name="connsiteY129" fmla="*/ 13840 h 653915"/>
                <a:gd name="connsiteX130" fmla="*/ 275155 w 347636"/>
                <a:gd name="connsiteY130" fmla="*/ 13840 h 653915"/>
                <a:gd name="connsiteX131" fmla="*/ 271193 w 347636"/>
                <a:gd name="connsiteY131" fmla="*/ 12816 h 653915"/>
                <a:gd name="connsiteX132" fmla="*/ 274168 w 347636"/>
                <a:gd name="connsiteY132" fmla="*/ 9742 h 653915"/>
                <a:gd name="connsiteX133" fmla="*/ 286016 w 347636"/>
                <a:gd name="connsiteY133" fmla="*/ 3942 h 653915"/>
                <a:gd name="connsiteX134" fmla="*/ 295828 w 347636"/>
                <a:gd name="connsiteY134" fmla="*/ -995 h 653915"/>
                <a:gd name="connsiteX135" fmla="*/ 299839 w 347636"/>
                <a:gd name="connsiteY135" fmla="*/ 1177 h 653915"/>
                <a:gd name="connsiteX136" fmla="*/ 304394 w 347636"/>
                <a:gd name="connsiteY136" fmla="*/ 30798 h 653915"/>
                <a:gd name="connsiteX137" fmla="*/ 306023 w 347636"/>
                <a:gd name="connsiteY137" fmla="*/ 43375 h 653915"/>
                <a:gd name="connsiteX138" fmla="*/ 309590 w 347636"/>
                <a:gd name="connsiteY138" fmla="*/ 59716 h 653915"/>
                <a:gd name="connsiteX139" fmla="*/ 309948 w 347636"/>
                <a:gd name="connsiteY139" fmla="*/ 61950 h 653915"/>
                <a:gd name="connsiteX140" fmla="*/ 311034 w 347636"/>
                <a:gd name="connsiteY140" fmla="*/ 86967 h 653915"/>
                <a:gd name="connsiteX141" fmla="*/ 312453 w 347636"/>
                <a:gd name="connsiteY141" fmla="*/ 106419 h 653915"/>
                <a:gd name="connsiteX142" fmla="*/ 313773 w 347636"/>
                <a:gd name="connsiteY142" fmla="*/ 119057 h 653915"/>
                <a:gd name="connsiteX143" fmla="*/ 314724 w 347636"/>
                <a:gd name="connsiteY143" fmla="*/ 142248 h 653915"/>
                <a:gd name="connsiteX144" fmla="*/ 317192 w 347636"/>
                <a:gd name="connsiteY144" fmla="*/ 161995 h 653915"/>
                <a:gd name="connsiteX145" fmla="*/ 326437 w 347636"/>
                <a:gd name="connsiteY145" fmla="*/ 172733 h 653915"/>
                <a:gd name="connsiteX146" fmla="*/ 339594 w 347636"/>
                <a:gd name="connsiteY146" fmla="*/ 168524 h 653915"/>
                <a:gd name="connsiteX147" fmla="*/ 342062 w 347636"/>
                <a:gd name="connsiteY147" fmla="*/ 164698 h 653915"/>
                <a:gd name="connsiteX148" fmla="*/ 342247 w 347636"/>
                <a:gd name="connsiteY148" fmla="*/ 167081 h 653915"/>
                <a:gd name="connsiteX149" fmla="*/ 342136 w 347636"/>
                <a:gd name="connsiteY149" fmla="*/ 177250 h 653915"/>
                <a:gd name="connsiteX150" fmla="*/ 341580 w 347636"/>
                <a:gd name="connsiteY150" fmla="*/ 179719 h 653915"/>
                <a:gd name="connsiteX151" fmla="*/ 343839 w 347636"/>
                <a:gd name="connsiteY151" fmla="*/ 187939 h 653915"/>
                <a:gd name="connsiteX152" fmla="*/ 343654 w 347636"/>
                <a:gd name="connsiteY152" fmla="*/ 193888 h 653915"/>
                <a:gd name="connsiteX153" fmla="*/ 342728 w 347636"/>
                <a:gd name="connsiteY153" fmla="*/ 200207 h 653915"/>
                <a:gd name="connsiteX154" fmla="*/ 341926 w 347636"/>
                <a:gd name="connsiteY154" fmla="*/ 206131 h 653915"/>
                <a:gd name="connsiteX155" fmla="*/ 341988 w 347636"/>
                <a:gd name="connsiteY155" fmla="*/ 211364 h 653915"/>
                <a:gd name="connsiteX156" fmla="*/ 341655 w 347636"/>
                <a:gd name="connsiteY156" fmla="*/ 214178 h 653915"/>
                <a:gd name="connsiteX157" fmla="*/ 341284 w 347636"/>
                <a:gd name="connsiteY157" fmla="*/ 219757 h 653915"/>
                <a:gd name="connsiteX158" fmla="*/ 340902 w 347636"/>
                <a:gd name="connsiteY158" fmla="*/ 222312 h 653915"/>
                <a:gd name="connsiteX159" fmla="*/ 340211 w 347636"/>
                <a:gd name="connsiteY159" fmla="*/ 227890 h 653915"/>
                <a:gd name="connsiteX160" fmla="*/ 339754 w 347636"/>
                <a:gd name="connsiteY160" fmla="*/ 231593 h 653915"/>
                <a:gd name="connsiteX161" fmla="*/ 339112 w 347636"/>
                <a:gd name="connsiteY161" fmla="*/ 236949 h 653915"/>
                <a:gd name="connsiteX162" fmla="*/ 338581 w 347636"/>
                <a:gd name="connsiteY162" fmla="*/ 241677 h 653915"/>
                <a:gd name="connsiteX163" fmla="*/ 338421 w 347636"/>
                <a:gd name="connsiteY163" fmla="*/ 247144 h 653915"/>
                <a:gd name="connsiteX164" fmla="*/ 337890 w 347636"/>
                <a:gd name="connsiteY164" fmla="*/ 250847 h 653915"/>
                <a:gd name="connsiteX165" fmla="*/ 337347 w 347636"/>
                <a:gd name="connsiteY165" fmla="*/ 256191 h 653915"/>
                <a:gd name="connsiteX166" fmla="*/ 337100 w 347636"/>
                <a:gd name="connsiteY166" fmla="*/ 259894 h 653915"/>
                <a:gd name="connsiteX167" fmla="*/ 336286 w 347636"/>
                <a:gd name="connsiteY167" fmla="*/ 264115 h 653915"/>
                <a:gd name="connsiteX168" fmla="*/ 335718 w 347636"/>
                <a:gd name="connsiteY168" fmla="*/ 268447 h 653915"/>
                <a:gd name="connsiteX169" fmla="*/ 335422 w 347636"/>
                <a:gd name="connsiteY169" fmla="*/ 272433 h 653915"/>
                <a:gd name="connsiteX170" fmla="*/ 335101 w 347636"/>
                <a:gd name="connsiteY170" fmla="*/ 275593 h 653915"/>
                <a:gd name="connsiteX171" fmla="*/ 334595 w 347636"/>
                <a:gd name="connsiteY171" fmla="*/ 279826 h 653915"/>
                <a:gd name="connsiteX172" fmla="*/ 334089 w 347636"/>
                <a:gd name="connsiteY172" fmla="*/ 282973 h 653915"/>
                <a:gd name="connsiteX173" fmla="*/ 333731 w 347636"/>
                <a:gd name="connsiteY173" fmla="*/ 287244 h 653915"/>
                <a:gd name="connsiteX174" fmla="*/ 333064 w 347636"/>
                <a:gd name="connsiteY174" fmla="*/ 291194 h 653915"/>
                <a:gd name="connsiteX175" fmla="*/ 332077 w 347636"/>
                <a:gd name="connsiteY175" fmla="*/ 293501 h 653915"/>
                <a:gd name="connsiteX176" fmla="*/ 331361 w 347636"/>
                <a:gd name="connsiteY176" fmla="*/ 298512 h 653915"/>
                <a:gd name="connsiteX177" fmla="*/ 331892 w 347636"/>
                <a:gd name="connsiteY177" fmla="*/ 300055 h 653915"/>
                <a:gd name="connsiteX178" fmla="*/ 332904 w 347636"/>
                <a:gd name="connsiteY178" fmla="*/ 302931 h 653915"/>
                <a:gd name="connsiteX179" fmla="*/ 330435 w 347636"/>
                <a:gd name="connsiteY179" fmla="*/ 304165 h 653915"/>
                <a:gd name="connsiteX180" fmla="*/ 316662 w 347636"/>
                <a:gd name="connsiteY180" fmla="*/ 316063 h 653915"/>
                <a:gd name="connsiteX181" fmla="*/ 297556 w 347636"/>
                <a:gd name="connsiteY181" fmla="*/ 386747 h 653915"/>
                <a:gd name="connsiteX182" fmla="*/ 289521 w 347636"/>
                <a:gd name="connsiteY182" fmla="*/ 428463 h 653915"/>
                <a:gd name="connsiteX183" fmla="*/ 279512 w 347636"/>
                <a:gd name="connsiteY183" fmla="*/ 491124 h 653915"/>
                <a:gd name="connsiteX184" fmla="*/ 277364 w 347636"/>
                <a:gd name="connsiteY184" fmla="*/ 522535 h 653915"/>
                <a:gd name="connsiteX185" fmla="*/ 267688 w 347636"/>
                <a:gd name="connsiteY185" fmla="*/ 564745 h 653915"/>
                <a:gd name="connsiteX186" fmla="*/ 239301 w 347636"/>
                <a:gd name="connsiteY186" fmla="*/ 604043 h 653915"/>
                <a:gd name="connsiteX187" fmla="*/ 197338 w 347636"/>
                <a:gd name="connsiteY187" fmla="*/ 629320 h 653915"/>
                <a:gd name="connsiteX188" fmla="*/ 190599 w 347636"/>
                <a:gd name="connsiteY188" fmla="*/ 648783 h 653915"/>
                <a:gd name="connsiteX189" fmla="*/ 191240 w 347636"/>
                <a:gd name="connsiteY189" fmla="*/ 652202 h 653915"/>
                <a:gd name="connsiteX190" fmla="*/ 188414 w 347636"/>
                <a:gd name="connsiteY190" fmla="*/ 650894 h 653915"/>
                <a:gd name="connsiteX191" fmla="*/ 181478 w 347636"/>
                <a:gd name="connsiteY191" fmla="*/ 649734 h 653915"/>
                <a:gd name="connsiteX192" fmla="*/ 168333 w 347636"/>
                <a:gd name="connsiteY192" fmla="*/ 652202 h 653915"/>
                <a:gd name="connsiteX193" fmla="*/ 164791 w 347636"/>
                <a:gd name="connsiteY193" fmla="*/ 651622 h 653915"/>
                <a:gd name="connsiteX194" fmla="*/ 155053 w 347636"/>
                <a:gd name="connsiteY194" fmla="*/ 651894 h 653915"/>
                <a:gd name="connsiteX195" fmla="*/ 153733 w 347636"/>
                <a:gd name="connsiteY195" fmla="*/ 652190 h 653915"/>
                <a:gd name="connsiteX196" fmla="*/ 150968 w 347636"/>
                <a:gd name="connsiteY196" fmla="*/ 652079 h 653915"/>
                <a:gd name="connsiteX197" fmla="*/ 148253 w 347636"/>
                <a:gd name="connsiteY197" fmla="*/ 651277 h 653915"/>
                <a:gd name="connsiteX198" fmla="*/ 148253 w 347636"/>
                <a:gd name="connsiteY198" fmla="*/ 651277 h 653915"/>
                <a:gd name="connsiteX199" fmla="*/ 139996 w 347636"/>
                <a:gd name="connsiteY199" fmla="*/ 650277 h 653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347636" h="653915">
                  <a:moveTo>
                    <a:pt x="139996" y="650277"/>
                  </a:moveTo>
                  <a:lnTo>
                    <a:pt x="139095" y="650277"/>
                  </a:lnTo>
                  <a:cubicBezTo>
                    <a:pt x="136700" y="647389"/>
                    <a:pt x="133738" y="647142"/>
                    <a:pt x="130640" y="648808"/>
                  </a:cubicBezTo>
                  <a:cubicBezTo>
                    <a:pt x="128851" y="649956"/>
                    <a:pt x="126543" y="649956"/>
                    <a:pt x="124753" y="648808"/>
                  </a:cubicBezTo>
                  <a:cubicBezTo>
                    <a:pt x="121890" y="647129"/>
                    <a:pt x="119298" y="647722"/>
                    <a:pt x="117163" y="650264"/>
                  </a:cubicBezTo>
                  <a:lnTo>
                    <a:pt x="113460" y="650264"/>
                  </a:lnTo>
                  <a:cubicBezTo>
                    <a:pt x="103685" y="650696"/>
                    <a:pt x="93922" y="650079"/>
                    <a:pt x="84160" y="650264"/>
                  </a:cubicBezTo>
                  <a:lnTo>
                    <a:pt x="82469" y="650264"/>
                  </a:lnTo>
                  <a:cubicBezTo>
                    <a:pt x="82469" y="649252"/>
                    <a:pt x="82629" y="648179"/>
                    <a:pt x="81555" y="647524"/>
                  </a:cubicBezTo>
                  <a:cubicBezTo>
                    <a:pt x="81284" y="647179"/>
                    <a:pt x="80914" y="646932"/>
                    <a:pt x="80642" y="646611"/>
                  </a:cubicBezTo>
                  <a:lnTo>
                    <a:pt x="77890" y="646611"/>
                  </a:lnTo>
                  <a:cubicBezTo>
                    <a:pt x="77618" y="646932"/>
                    <a:pt x="77248" y="647179"/>
                    <a:pt x="76977" y="647524"/>
                  </a:cubicBezTo>
                  <a:lnTo>
                    <a:pt x="76063" y="647524"/>
                  </a:lnTo>
                  <a:cubicBezTo>
                    <a:pt x="75853" y="647771"/>
                    <a:pt x="75483" y="647808"/>
                    <a:pt x="75224" y="647598"/>
                  </a:cubicBezTo>
                  <a:cubicBezTo>
                    <a:pt x="75199" y="647574"/>
                    <a:pt x="75175" y="647549"/>
                    <a:pt x="75150" y="647524"/>
                  </a:cubicBezTo>
                  <a:cubicBezTo>
                    <a:pt x="74780" y="646883"/>
                    <a:pt x="74064" y="646525"/>
                    <a:pt x="73323" y="646611"/>
                  </a:cubicBezTo>
                  <a:cubicBezTo>
                    <a:pt x="72546" y="645920"/>
                    <a:pt x="71361" y="645920"/>
                    <a:pt x="70583" y="646611"/>
                  </a:cubicBezTo>
                  <a:lnTo>
                    <a:pt x="69670" y="646611"/>
                  </a:lnTo>
                  <a:cubicBezTo>
                    <a:pt x="69398" y="646266"/>
                    <a:pt x="69028" y="646019"/>
                    <a:pt x="68756" y="645698"/>
                  </a:cubicBezTo>
                  <a:lnTo>
                    <a:pt x="66930" y="645698"/>
                  </a:lnTo>
                  <a:cubicBezTo>
                    <a:pt x="66658" y="645352"/>
                    <a:pt x="66288" y="645105"/>
                    <a:pt x="66004" y="644785"/>
                  </a:cubicBezTo>
                  <a:lnTo>
                    <a:pt x="63264" y="644785"/>
                  </a:lnTo>
                  <a:cubicBezTo>
                    <a:pt x="63005" y="644439"/>
                    <a:pt x="62635" y="644192"/>
                    <a:pt x="62351" y="643871"/>
                  </a:cubicBezTo>
                  <a:cubicBezTo>
                    <a:pt x="61512" y="643538"/>
                    <a:pt x="60845" y="642871"/>
                    <a:pt x="60524" y="642032"/>
                  </a:cubicBezTo>
                  <a:cubicBezTo>
                    <a:pt x="60216" y="641736"/>
                    <a:pt x="59907" y="641440"/>
                    <a:pt x="59611" y="641119"/>
                  </a:cubicBezTo>
                  <a:lnTo>
                    <a:pt x="57784" y="640205"/>
                  </a:lnTo>
                  <a:cubicBezTo>
                    <a:pt x="57513" y="639860"/>
                    <a:pt x="57143" y="639625"/>
                    <a:pt x="56871" y="639292"/>
                  </a:cubicBezTo>
                  <a:lnTo>
                    <a:pt x="52292" y="639292"/>
                  </a:lnTo>
                  <a:cubicBezTo>
                    <a:pt x="52008" y="638971"/>
                    <a:pt x="51700" y="638663"/>
                    <a:pt x="51379" y="638379"/>
                  </a:cubicBezTo>
                  <a:lnTo>
                    <a:pt x="49552" y="635639"/>
                  </a:lnTo>
                  <a:cubicBezTo>
                    <a:pt x="49219" y="635355"/>
                    <a:pt x="48985" y="634985"/>
                    <a:pt x="48639" y="634725"/>
                  </a:cubicBezTo>
                  <a:cubicBezTo>
                    <a:pt x="48071" y="633516"/>
                    <a:pt x="47109" y="632553"/>
                    <a:pt x="45899" y="631986"/>
                  </a:cubicBezTo>
                  <a:cubicBezTo>
                    <a:pt x="45627" y="631640"/>
                    <a:pt x="45257" y="631393"/>
                    <a:pt x="44985" y="631060"/>
                  </a:cubicBezTo>
                  <a:lnTo>
                    <a:pt x="40407" y="629233"/>
                  </a:lnTo>
                  <a:cubicBezTo>
                    <a:pt x="40123" y="628912"/>
                    <a:pt x="39814" y="628604"/>
                    <a:pt x="39493" y="628320"/>
                  </a:cubicBezTo>
                  <a:lnTo>
                    <a:pt x="36753" y="623753"/>
                  </a:lnTo>
                  <a:cubicBezTo>
                    <a:pt x="36420" y="623470"/>
                    <a:pt x="36186" y="623099"/>
                    <a:pt x="35840" y="622840"/>
                  </a:cubicBezTo>
                  <a:cubicBezTo>
                    <a:pt x="34606" y="620137"/>
                    <a:pt x="31718" y="619582"/>
                    <a:pt x="29434" y="618261"/>
                  </a:cubicBezTo>
                  <a:cubicBezTo>
                    <a:pt x="29151" y="617928"/>
                    <a:pt x="28854" y="617632"/>
                    <a:pt x="28521" y="617348"/>
                  </a:cubicBezTo>
                  <a:lnTo>
                    <a:pt x="25781" y="610954"/>
                  </a:lnTo>
                  <a:cubicBezTo>
                    <a:pt x="25460" y="610658"/>
                    <a:pt x="25189" y="610325"/>
                    <a:pt x="24868" y="610041"/>
                  </a:cubicBezTo>
                  <a:cubicBezTo>
                    <a:pt x="24547" y="609757"/>
                    <a:pt x="24263" y="609424"/>
                    <a:pt x="23955" y="609128"/>
                  </a:cubicBezTo>
                  <a:cubicBezTo>
                    <a:pt x="23646" y="608832"/>
                    <a:pt x="23325" y="608523"/>
                    <a:pt x="23041" y="608202"/>
                  </a:cubicBezTo>
                  <a:lnTo>
                    <a:pt x="21215" y="607289"/>
                  </a:lnTo>
                  <a:cubicBezTo>
                    <a:pt x="20943" y="606956"/>
                    <a:pt x="20598" y="606684"/>
                    <a:pt x="20301" y="606376"/>
                  </a:cubicBezTo>
                  <a:cubicBezTo>
                    <a:pt x="20005" y="606067"/>
                    <a:pt x="19721" y="605734"/>
                    <a:pt x="19388" y="605462"/>
                  </a:cubicBezTo>
                  <a:cubicBezTo>
                    <a:pt x="19104" y="602105"/>
                    <a:pt x="17821" y="598921"/>
                    <a:pt x="15685" y="596317"/>
                  </a:cubicBezTo>
                  <a:cubicBezTo>
                    <a:pt x="15364" y="596033"/>
                    <a:pt x="15093" y="595700"/>
                    <a:pt x="14772" y="595403"/>
                  </a:cubicBezTo>
                  <a:cubicBezTo>
                    <a:pt x="14451" y="595107"/>
                    <a:pt x="14155" y="594811"/>
                    <a:pt x="13858" y="594490"/>
                  </a:cubicBezTo>
                  <a:cubicBezTo>
                    <a:pt x="11008" y="592997"/>
                    <a:pt x="12365" y="590306"/>
                    <a:pt x="12032" y="588097"/>
                  </a:cubicBezTo>
                  <a:cubicBezTo>
                    <a:pt x="11699" y="587813"/>
                    <a:pt x="11464" y="587443"/>
                    <a:pt x="11119" y="587183"/>
                  </a:cubicBezTo>
                  <a:lnTo>
                    <a:pt x="11119" y="584481"/>
                  </a:lnTo>
                  <a:cubicBezTo>
                    <a:pt x="10785" y="584209"/>
                    <a:pt x="10551" y="583839"/>
                    <a:pt x="10205" y="583567"/>
                  </a:cubicBezTo>
                  <a:cubicBezTo>
                    <a:pt x="9897" y="582962"/>
                    <a:pt x="9600" y="582333"/>
                    <a:pt x="9292" y="581741"/>
                  </a:cubicBezTo>
                  <a:cubicBezTo>
                    <a:pt x="8971" y="581457"/>
                    <a:pt x="8700" y="581111"/>
                    <a:pt x="8379" y="580827"/>
                  </a:cubicBezTo>
                  <a:cubicBezTo>
                    <a:pt x="8095" y="580506"/>
                    <a:pt x="7786" y="580198"/>
                    <a:pt x="7465" y="579914"/>
                  </a:cubicBezTo>
                  <a:cubicBezTo>
                    <a:pt x="5935" y="578186"/>
                    <a:pt x="5256" y="575853"/>
                    <a:pt x="5639" y="573570"/>
                  </a:cubicBezTo>
                  <a:cubicBezTo>
                    <a:pt x="6009" y="570682"/>
                    <a:pt x="5355" y="567757"/>
                    <a:pt x="3800" y="565288"/>
                  </a:cubicBezTo>
                  <a:cubicBezTo>
                    <a:pt x="3479" y="564992"/>
                    <a:pt x="3207" y="564659"/>
                    <a:pt x="2886" y="564375"/>
                  </a:cubicBezTo>
                  <a:cubicBezTo>
                    <a:pt x="2603" y="564054"/>
                    <a:pt x="2294" y="563746"/>
                    <a:pt x="1973" y="563462"/>
                  </a:cubicBezTo>
                  <a:cubicBezTo>
                    <a:pt x="1973" y="561487"/>
                    <a:pt x="1973" y="559525"/>
                    <a:pt x="1973" y="557550"/>
                  </a:cubicBezTo>
                  <a:cubicBezTo>
                    <a:pt x="1973" y="554835"/>
                    <a:pt x="2133" y="552119"/>
                    <a:pt x="615" y="549626"/>
                  </a:cubicBezTo>
                  <a:cubicBezTo>
                    <a:pt x="-199" y="548281"/>
                    <a:pt x="221" y="546677"/>
                    <a:pt x="146" y="545171"/>
                  </a:cubicBezTo>
                  <a:cubicBezTo>
                    <a:pt x="492" y="544911"/>
                    <a:pt x="727" y="544541"/>
                    <a:pt x="1060" y="544257"/>
                  </a:cubicBezTo>
                  <a:cubicBezTo>
                    <a:pt x="1171" y="542085"/>
                    <a:pt x="862" y="539913"/>
                    <a:pt x="146" y="537852"/>
                  </a:cubicBezTo>
                  <a:cubicBezTo>
                    <a:pt x="-187" y="537580"/>
                    <a:pt x="-421" y="537210"/>
                    <a:pt x="-767" y="536938"/>
                  </a:cubicBezTo>
                  <a:lnTo>
                    <a:pt x="-767" y="533236"/>
                  </a:lnTo>
                  <a:cubicBezTo>
                    <a:pt x="-421" y="532977"/>
                    <a:pt x="-187" y="532606"/>
                    <a:pt x="146" y="532322"/>
                  </a:cubicBezTo>
                  <a:cubicBezTo>
                    <a:pt x="72" y="529471"/>
                    <a:pt x="443" y="526608"/>
                    <a:pt x="-619" y="523819"/>
                  </a:cubicBezTo>
                  <a:cubicBezTo>
                    <a:pt x="-915" y="522794"/>
                    <a:pt x="-841" y="521696"/>
                    <a:pt x="-421" y="520721"/>
                  </a:cubicBezTo>
                  <a:cubicBezTo>
                    <a:pt x="677" y="517635"/>
                    <a:pt x="-76" y="514426"/>
                    <a:pt x="146" y="511291"/>
                  </a:cubicBezTo>
                  <a:cubicBezTo>
                    <a:pt x="-187" y="511008"/>
                    <a:pt x="-421" y="510637"/>
                    <a:pt x="-767" y="510378"/>
                  </a:cubicBezTo>
                  <a:lnTo>
                    <a:pt x="-767" y="508551"/>
                  </a:lnTo>
                  <a:cubicBezTo>
                    <a:pt x="-421" y="508280"/>
                    <a:pt x="-187" y="507910"/>
                    <a:pt x="146" y="507638"/>
                  </a:cubicBezTo>
                  <a:cubicBezTo>
                    <a:pt x="331" y="504873"/>
                    <a:pt x="1516" y="502232"/>
                    <a:pt x="1060" y="499406"/>
                  </a:cubicBezTo>
                  <a:cubicBezTo>
                    <a:pt x="727" y="499122"/>
                    <a:pt x="492" y="498752"/>
                    <a:pt x="146" y="498493"/>
                  </a:cubicBezTo>
                  <a:lnTo>
                    <a:pt x="146" y="496666"/>
                  </a:lnTo>
                  <a:cubicBezTo>
                    <a:pt x="492" y="496394"/>
                    <a:pt x="727" y="496024"/>
                    <a:pt x="1060" y="495753"/>
                  </a:cubicBezTo>
                  <a:cubicBezTo>
                    <a:pt x="1245" y="493642"/>
                    <a:pt x="615" y="491532"/>
                    <a:pt x="-705" y="489878"/>
                  </a:cubicBezTo>
                  <a:cubicBezTo>
                    <a:pt x="-3285" y="486434"/>
                    <a:pt x="-3346" y="484620"/>
                    <a:pt x="-964" y="480967"/>
                  </a:cubicBezTo>
                  <a:cubicBezTo>
                    <a:pt x="109" y="479313"/>
                    <a:pt x="1208" y="477733"/>
                    <a:pt x="1060" y="475635"/>
                  </a:cubicBezTo>
                  <a:cubicBezTo>
                    <a:pt x="4762" y="478795"/>
                    <a:pt x="4762" y="478795"/>
                    <a:pt x="2788" y="482633"/>
                  </a:cubicBezTo>
                  <a:cubicBezTo>
                    <a:pt x="1418" y="485274"/>
                    <a:pt x="1862" y="486656"/>
                    <a:pt x="4738" y="487348"/>
                  </a:cubicBezTo>
                  <a:cubicBezTo>
                    <a:pt x="9428" y="488557"/>
                    <a:pt x="14179" y="489483"/>
                    <a:pt x="18981" y="490137"/>
                  </a:cubicBezTo>
                  <a:cubicBezTo>
                    <a:pt x="21535" y="490421"/>
                    <a:pt x="24004" y="491161"/>
                    <a:pt x="26608" y="491272"/>
                  </a:cubicBezTo>
                  <a:cubicBezTo>
                    <a:pt x="29212" y="491384"/>
                    <a:pt x="31360" y="494420"/>
                    <a:pt x="32187" y="497653"/>
                  </a:cubicBezTo>
                  <a:cubicBezTo>
                    <a:pt x="34001" y="504491"/>
                    <a:pt x="35136" y="511489"/>
                    <a:pt x="35593" y="518549"/>
                  </a:cubicBezTo>
                  <a:cubicBezTo>
                    <a:pt x="35791" y="522782"/>
                    <a:pt x="36297" y="527003"/>
                    <a:pt x="37124" y="531162"/>
                  </a:cubicBezTo>
                  <a:cubicBezTo>
                    <a:pt x="38802" y="538395"/>
                    <a:pt x="41085" y="545467"/>
                    <a:pt x="43937" y="552317"/>
                  </a:cubicBezTo>
                  <a:cubicBezTo>
                    <a:pt x="48762" y="564499"/>
                    <a:pt x="55625" y="575767"/>
                    <a:pt x="64227" y="585641"/>
                  </a:cubicBezTo>
                  <a:cubicBezTo>
                    <a:pt x="75088" y="598230"/>
                    <a:pt x="87578" y="609091"/>
                    <a:pt x="102932" y="616200"/>
                  </a:cubicBezTo>
                  <a:cubicBezTo>
                    <a:pt x="112152" y="620470"/>
                    <a:pt x="121939" y="623383"/>
                    <a:pt x="131998" y="624839"/>
                  </a:cubicBezTo>
                  <a:cubicBezTo>
                    <a:pt x="142526" y="626333"/>
                    <a:pt x="153264" y="625296"/>
                    <a:pt x="163310" y="621816"/>
                  </a:cubicBezTo>
                  <a:cubicBezTo>
                    <a:pt x="169098" y="619940"/>
                    <a:pt x="174628" y="617336"/>
                    <a:pt x="179762" y="614065"/>
                  </a:cubicBezTo>
                  <a:cubicBezTo>
                    <a:pt x="183921" y="611522"/>
                    <a:pt x="188427" y="609585"/>
                    <a:pt x="193141" y="608313"/>
                  </a:cubicBezTo>
                  <a:cubicBezTo>
                    <a:pt x="199670" y="606301"/>
                    <a:pt x="206002" y="603697"/>
                    <a:pt x="212062" y="600525"/>
                  </a:cubicBezTo>
                  <a:cubicBezTo>
                    <a:pt x="215789" y="598501"/>
                    <a:pt x="219245" y="596021"/>
                    <a:pt x="222343" y="593120"/>
                  </a:cubicBezTo>
                  <a:cubicBezTo>
                    <a:pt x="233685" y="582987"/>
                    <a:pt x="240646" y="570188"/>
                    <a:pt x="245274" y="555933"/>
                  </a:cubicBezTo>
                  <a:cubicBezTo>
                    <a:pt x="246422" y="551848"/>
                    <a:pt x="248841" y="548231"/>
                    <a:pt x="252186" y="545627"/>
                  </a:cubicBezTo>
                  <a:cubicBezTo>
                    <a:pt x="260209" y="539456"/>
                    <a:pt x="263763" y="531051"/>
                    <a:pt x="264528" y="520819"/>
                  </a:cubicBezTo>
                  <a:cubicBezTo>
                    <a:pt x="265207" y="511896"/>
                    <a:pt x="264528" y="502899"/>
                    <a:pt x="266219" y="494074"/>
                  </a:cubicBezTo>
                  <a:cubicBezTo>
                    <a:pt x="268354" y="482793"/>
                    <a:pt x="269243" y="471328"/>
                    <a:pt x="271378" y="460034"/>
                  </a:cubicBezTo>
                  <a:cubicBezTo>
                    <a:pt x="272723" y="452925"/>
                    <a:pt x="273242" y="445656"/>
                    <a:pt x="274340" y="438473"/>
                  </a:cubicBezTo>
                  <a:cubicBezTo>
                    <a:pt x="276056" y="427439"/>
                    <a:pt x="277734" y="416392"/>
                    <a:pt x="279598" y="405371"/>
                  </a:cubicBezTo>
                  <a:cubicBezTo>
                    <a:pt x="281943" y="391510"/>
                    <a:pt x="284992" y="377761"/>
                    <a:pt x="287003" y="363852"/>
                  </a:cubicBezTo>
                  <a:cubicBezTo>
                    <a:pt x="288176" y="355780"/>
                    <a:pt x="289472" y="347733"/>
                    <a:pt x="290780" y="339673"/>
                  </a:cubicBezTo>
                  <a:cubicBezTo>
                    <a:pt x="290867" y="338921"/>
                    <a:pt x="290891" y="338155"/>
                    <a:pt x="290842" y="337390"/>
                  </a:cubicBezTo>
                  <a:cubicBezTo>
                    <a:pt x="290706" y="328886"/>
                    <a:pt x="292076" y="320469"/>
                    <a:pt x="292458" y="312027"/>
                  </a:cubicBezTo>
                  <a:cubicBezTo>
                    <a:pt x="292866" y="301894"/>
                    <a:pt x="293483" y="291675"/>
                    <a:pt x="291953" y="281517"/>
                  </a:cubicBezTo>
                  <a:cubicBezTo>
                    <a:pt x="291459" y="278234"/>
                    <a:pt x="291841" y="274828"/>
                    <a:pt x="291755" y="271470"/>
                  </a:cubicBezTo>
                  <a:cubicBezTo>
                    <a:pt x="291558" y="263892"/>
                    <a:pt x="289879" y="256660"/>
                    <a:pt x="285226" y="250489"/>
                  </a:cubicBezTo>
                  <a:cubicBezTo>
                    <a:pt x="283634" y="248452"/>
                    <a:pt x="281869" y="246564"/>
                    <a:pt x="279944" y="244836"/>
                  </a:cubicBezTo>
                  <a:cubicBezTo>
                    <a:pt x="278314" y="243614"/>
                    <a:pt x="277833" y="241380"/>
                    <a:pt x="278821" y="239591"/>
                  </a:cubicBezTo>
                  <a:cubicBezTo>
                    <a:pt x="280561" y="235394"/>
                    <a:pt x="281931" y="231037"/>
                    <a:pt x="283609" y="226804"/>
                  </a:cubicBezTo>
                  <a:cubicBezTo>
                    <a:pt x="285288" y="222571"/>
                    <a:pt x="286324" y="218473"/>
                    <a:pt x="284276" y="214462"/>
                  </a:cubicBezTo>
                  <a:cubicBezTo>
                    <a:pt x="281807" y="209747"/>
                    <a:pt x="283140" y="205391"/>
                    <a:pt x="284140" y="200787"/>
                  </a:cubicBezTo>
                  <a:cubicBezTo>
                    <a:pt x="286164" y="192542"/>
                    <a:pt x="287213" y="184100"/>
                    <a:pt x="287262" y="175609"/>
                  </a:cubicBezTo>
                  <a:cubicBezTo>
                    <a:pt x="287411" y="172227"/>
                    <a:pt x="286177" y="168944"/>
                    <a:pt x="283856" y="166488"/>
                  </a:cubicBezTo>
                  <a:cubicBezTo>
                    <a:pt x="282276" y="165032"/>
                    <a:pt x="281462" y="162921"/>
                    <a:pt x="281684" y="160786"/>
                  </a:cubicBezTo>
                  <a:cubicBezTo>
                    <a:pt x="281820" y="158811"/>
                    <a:pt x="281684" y="156824"/>
                    <a:pt x="281684" y="154837"/>
                  </a:cubicBezTo>
                  <a:cubicBezTo>
                    <a:pt x="281499" y="153776"/>
                    <a:pt x="281758" y="152677"/>
                    <a:pt x="282400" y="151813"/>
                  </a:cubicBezTo>
                  <a:cubicBezTo>
                    <a:pt x="285424" y="148728"/>
                    <a:pt x="284584" y="145136"/>
                    <a:pt x="283844" y="141557"/>
                  </a:cubicBezTo>
                  <a:cubicBezTo>
                    <a:pt x="282387" y="134436"/>
                    <a:pt x="279857" y="127400"/>
                    <a:pt x="280882" y="120044"/>
                  </a:cubicBezTo>
                  <a:cubicBezTo>
                    <a:pt x="281832" y="113145"/>
                    <a:pt x="283190" y="106320"/>
                    <a:pt x="284930" y="99581"/>
                  </a:cubicBezTo>
                  <a:cubicBezTo>
                    <a:pt x="286189" y="95372"/>
                    <a:pt x="286966" y="91028"/>
                    <a:pt x="287225" y="86634"/>
                  </a:cubicBezTo>
                  <a:cubicBezTo>
                    <a:pt x="287497" y="82796"/>
                    <a:pt x="286090" y="79031"/>
                    <a:pt x="283350" y="76316"/>
                  </a:cubicBezTo>
                  <a:cubicBezTo>
                    <a:pt x="282215" y="75193"/>
                    <a:pt x="281388" y="74119"/>
                    <a:pt x="282116" y="72330"/>
                  </a:cubicBezTo>
                  <a:cubicBezTo>
                    <a:pt x="285337" y="64739"/>
                    <a:pt x="286497" y="56606"/>
                    <a:pt x="288028" y="48596"/>
                  </a:cubicBezTo>
                  <a:cubicBezTo>
                    <a:pt x="289422" y="41474"/>
                    <a:pt x="290385" y="34279"/>
                    <a:pt x="290903" y="27034"/>
                  </a:cubicBezTo>
                  <a:cubicBezTo>
                    <a:pt x="291311" y="20863"/>
                    <a:pt x="284066" y="12890"/>
                    <a:pt x="277438" y="13840"/>
                  </a:cubicBezTo>
                  <a:cubicBezTo>
                    <a:pt x="276685" y="13951"/>
                    <a:pt x="275908" y="13951"/>
                    <a:pt x="275155" y="13840"/>
                  </a:cubicBezTo>
                  <a:cubicBezTo>
                    <a:pt x="273773" y="13605"/>
                    <a:pt x="271613" y="14753"/>
                    <a:pt x="271193" y="12816"/>
                  </a:cubicBezTo>
                  <a:cubicBezTo>
                    <a:pt x="270860" y="11236"/>
                    <a:pt x="273007" y="10668"/>
                    <a:pt x="274168" y="9742"/>
                  </a:cubicBezTo>
                  <a:cubicBezTo>
                    <a:pt x="277697" y="6916"/>
                    <a:pt x="282190" y="6139"/>
                    <a:pt x="286016" y="3942"/>
                  </a:cubicBezTo>
                  <a:cubicBezTo>
                    <a:pt x="289188" y="2127"/>
                    <a:pt x="292508" y="572"/>
                    <a:pt x="295828" y="-995"/>
                  </a:cubicBezTo>
                  <a:cubicBezTo>
                    <a:pt x="298420" y="-2230"/>
                    <a:pt x="299938" y="-1477"/>
                    <a:pt x="299839" y="1177"/>
                  </a:cubicBezTo>
                  <a:cubicBezTo>
                    <a:pt x="299469" y="11347"/>
                    <a:pt x="302715" y="20924"/>
                    <a:pt x="304394" y="30798"/>
                  </a:cubicBezTo>
                  <a:cubicBezTo>
                    <a:pt x="305097" y="34957"/>
                    <a:pt x="305282" y="39215"/>
                    <a:pt x="306023" y="43375"/>
                  </a:cubicBezTo>
                  <a:cubicBezTo>
                    <a:pt x="306998" y="48867"/>
                    <a:pt x="309022" y="54137"/>
                    <a:pt x="309590" y="59716"/>
                  </a:cubicBezTo>
                  <a:cubicBezTo>
                    <a:pt x="309762" y="60444"/>
                    <a:pt x="309886" y="61197"/>
                    <a:pt x="309948" y="61950"/>
                  </a:cubicBezTo>
                  <a:cubicBezTo>
                    <a:pt x="309368" y="70330"/>
                    <a:pt x="310552" y="78649"/>
                    <a:pt x="311034" y="86967"/>
                  </a:cubicBezTo>
                  <a:cubicBezTo>
                    <a:pt x="311416" y="93435"/>
                    <a:pt x="311688" y="99939"/>
                    <a:pt x="312453" y="106419"/>
                  </a:cubicBezTo>
                  <a:cubicBezTo>
                    <a:pt x="312947" y="110603"/>
                    <a:pt x="313292" y="114861"/>
                    <a:pt x="313773" y="119057"/>
                  </a:cubicBezTo>
                  <a:cubicBezTo>
                    <a:pt x="314650" y="126795"/>
                    <a:pt x="313959" y="134571"/>
                    <a:pt x="314724" y="142248"/>
                  </a:cubicBezTo>
                  <a:cubicBezTo>
                    <a:pt x="315378" y="148839"/>
                    <a:pt x="315711" y="155479"/>
                    <a:pt x="317192" y="161995"/>
                  </a:cubicBezTo>
                  <a:cubicBezTo>
                    <a:pt x="318426" y="167500"/>
                    <a:pt x="321154" y="171203"/>
                    <a:pt x="326437" y="172733"/>
                  </a:cubicBezTo>
                  <a:cubicBezTo>
                    <a:pt x="331719" y="174263"/>
                    <a:pt x="335940" y="172264"/>
                    <a:pt x="339594" y="168524"/>
                  </a:cubicBezTo>
                  <a:cubicBezTo>
                    <a:pt x="340618" y="167389"/>
                    <a:pt x="341445" y="166093"/>
                    <a:pt x="342062" y="164698"/>
                  </a:cubicBezTo>
                  <a:cubicBezTo>
                    <a:pt x="343074" y="165427"/>
                    <a:pt x="342593" y="166204"/>
                    <a:pt x="342247" y="167081"/>
                  </a:cubicBezTo>
                  <a:cubicBezTo>
                    <a:pt x="340939" y="170438"/>
                    <a:pt x="339186" y="173807"/>
                    <a:pt x="342136" y="177250"/>
                  </a:cubicBezTo>
                  <a:cubicBezTo>
                    <a:pt x="342963" y="178201"/>
                    <a:pt x="341667" y="178867"/>
                    <a:pt x="341580" y="179719"/>
                  </a:cubicBezTo>
                  <a:cubicBezTo>
                    <a:pt x="341260" y="182706"/>
                    <a:pt x="339643" y="185976"/>
                    <a:pt x="343839" y="187939"/>
                  </a:cubicBezTo>
                  <a:cubicBezTo>
                    <a:pt x="345493" y="188716"/>
                    <a:pt x="345160" y="192456"/>
                    <a:pt x="343654" y="193888"/>
                  </a:cubicBezTo>
                  <a:cubicBezTo>
                    <a:pt x="340593" y="196788"/>
                    <a:pt x="340581" y="196899"/>
                    <a:pt x="342728" y="200207"/>
                  </a:cubicBezTo>
                  <a:cubicBezTo>
                    <a:pt x="344493" y="202922"/>
                    <a:pt x="344382" y="203786"/>
                    <a:pt x="341926" y="206131"/>
                  </a:cubicBezTo>
                  <a:cubicBezTo>
                    <a:pt x="340001" y="207982"/>
                    <a:pt x="339939" y="208970"/>
                    <a:pt x="341988" y="211364"/>
                  </a:cubicBezTo>
                  <a:cubicBezTo>
                    <a:pt x="343037" y="212598"/>
                    <a:pt x="342988" y="213129"/>
                    <a:pt x="341655" y="214178"/>
                  </a:cubicBezTo>
                  <a:cubicBezTo>
                    <a:pt x="338791" y="216387"/>
                    <a:pt x="338853" y="216572"/>
                    <a:pt x="341284" y="219757"/>
                  </a:cubicBezTo>
                  <a:cubicBezTo>
                    <a:pt x="342111" y="220843"/>
                    <a:pt x="342000" y="221411"/>
                    <a:pt x="340902" y="222312"/>
                  </a:cubicBezTo>
                  <a:cubicBezTo>
                    <a:pt x="337865" y="224842"/>
                    <a:pt x="337878" y="224965"/>
                    <a:pt x="340211" y="227890"/>
                  </a:cubicBezTo>
                  <a:cubicBezTo>
                    <a:pt x="341445" y="229384"/>
                    <a:pt x="341445" y="230285"/>
                    <a:pt x="339754" y="231593"/>
                  </a:cubicBezTo>
                  <a:cubicBezTo>
                    <a:pt x="336989" y="233716"/>
                    <a:pt x="337051" y="234333"/>
                    <a:pt x="339112" y="236949"/>
                  </a:cubicBezTo>
                  <a:cubicBezTo>
                    <a:pt x="340741" y="239023"/>
                    <a:pt x="340655" y="239788"/>
                    <a:pt x="338581" y="241677"/>
                  </a:cubicBezTo>
                  <a:cubicBezTo>
                    <a:pt x="336212" y="243824"/>
                    <a:pt x="336113" y="244269"/>
                    <a:pt x="338421" y="247144"/>
                  </a:cubicBezTo>
                  <a:cubicBezTo>
                    <a:pt x="339594" y="248637"/>
                    <a:pt x="339569" y="249539"/>
                    <a:pt x="337890" y="250847"/>
                  </a:cubicBezTo>
                  <a:cubicBezTo>
                    <a:pt x="335138" y="252933"/>
                    <a:pt x="335138" y="253574"/>
                    <a:pt x="337347" y="256191"/>
                  </a:cubicBezTo>
                  <a:cubicBezTo>
                    <a:pt x="338581" y="257635"/>
                    <a:pt x="338952" y="258807"/>
                    <a:pt x="337100" y="259894"/>
                  </a:cubicBezTo>
                  <a:cubicBezTo>
                    <a:pt x="335249" y="260980"/>
                    <a:pt x="335274" y="262708"/>
                    <a:pt x="336286" y="264115"/>
                  </a:cubicBezTo>
                  <a:cubicBezTo>
                    <a:pt x="337606" y="265929"/>
                    <a:pt x="338075" y="267089"/>
                    <a:pt x="335718" y="268447"/>
                  </a:cubicBezTo>
                  <a:cubicBezTo>
                    <a:pt x="334113" y="269372"/>
                    <a:pt x="334410" y="271162"/>
                    <a:pt x="335422" y="272433"/>
                  </a:cubicBezTo>
                  <a:cubicBezTo>
                    <a:pt x="336434" y="273704"/>
                    <a:pt x="336952" y="274568"/>
                    <a:pt x="335101" y="275593"/>
                  </a:cubicBezTo>
                  <a:cubicBezTo>
                    <a:pt x="333249" y="276617"/>
                    <a:pt x="333459" y="278407"/>
                    <a:pt x="334595" y="279826"/>
                  </a:cubicBezTo>
                  <a:cubicBezTo>
                    <a:pt x="335730" y="281246"/>
                    <a:pt x="335829" y="281961"/>
                    <a:pt x="334089" y="282973"/>
                  </a:cubicBezTo>
                  <a:cubicBezTo>
                    <a:pt x="332349" y="283986"/>
                    <a:pt x="332632" y="285788"/>
                    <a:pt x="333731" y="287244"/>
                  </a:cubicBezTo>
                  <a:cubicBezTo>
                    <a:pt x="334965" y="288885"/>
                    <a:pt x="335261" y="290194"/>
                    <a:pt x="333064" y="291194"/>
                  </a:cubicBezTo>
                  <a:cubicBezTo>
                    <a:pt x="332188" y="291588"/>
                    <a:pt x="331756" y="292588"/>
                    <a:pt x="332077" y="293501"/>
                  </a:cubicBezTo>
                  <a:cubicBezTo>
                    <a:pt x="332583" y="295316"/>
                    <a:pt x="334040" y="297105"/>
                    <a:pt x="331361" y="298512"/>
                  </a:cubicBezTo>
                  <a:cubicBezTo>
                    <a:pt x="330942" y="298722"/>
                    <a:pt x="331361" y="299672"/>
                    <a:pt x="331892" y="300055"/>
                  </a:cubicBezTo>
                  <a:cubicBezTo>
                    <a:pt x="332706" y="300771"/>
                    <a:pt x="333089" y="301857"/>
                    <a:pt x="332904" y="302931"/>
                  </a:cubicBezTo>
                  <a:cubicBezTo>
                    <a:pt x="332238" y="303597"/>
                    <a:pt x="331373" y="304029"/>
                    <a:pt x="330435" y="304165"/>
                  </a:cubicBezTo>
                  <a:cubicBezTo>
                    <a:pt x="323104" y="304980"/>
                    <a:pt x="319698" y="310040"/>
                    <a:pt x="316662" y="316063"/>
                  </a:cubicBezTo>
                  <a:cubicBezTo>
                    <a:pt x="305455" y="338341"/>
                    <a:pt x="300777" y="362358"/>
                    <a:pt x="297556" y="386747"/>
                  </a:cubicBezTo>
                  <a:cubicBezTo>
                    <a:pt x="295705" y="400829"/>
                    <a:pt x="292619" y="414652"/>
                    <a:pt x="289521" y="428463"/>
                  </a:cubicBezTo>
                  <a:cubicBezTo>
                    <a:pt x="284646" y="449075"/>
                    <a:pt x="281301" y="470019"/>
                    <a:pt x="279512" y="491124"/>
                  </a:cubicBezTo>
                  <a:cubicBezTo>
                    <a:pt x="278709" y="501578"/>
                    <a:pt x="278845" y="512106"/>
                    <a:pt x="277364" y="522535"/>
                  </a:cubicBezTo>
                  <a:cubicBezTo>
                    <a:pt x="275303" y="536852"/>
                    <a:pt x="273254" y="551268"/>
                    <a:pt x="267688" y="564745"/>
                  </a:cubicBezTo>
                  <a:cubicBezTo>
                    <a:pt x="261418" y="579877"/>
                    <a:pt x="251693" y="593330"/>
                    <a:pt x="239301" y="604043"/>
                  </a:cubicBezTo>
                  <a:cubicBezTo>
                    <a:pt x="226848" y="614916"/>
                    <a:pt x="213209" y="623938"/>
                    <a:pt x="197338" y="629320"/>
                  </a:cubicBezTo>
                  <a:cubicBezTo>
                    <a:pt x="187464" y="632677"/>
                    <a:pt x="185514" y="639194"/>
                    <a:pt x="190599" y="648783"/>
                  </a:cubicBezTo>
                  <a:cubicBezTo>
                    <a:pt x="191166" y="649857"/>
                    <a:pt x="191833" y="650919"/>
                    <a:pt x="191240" y="652202"/>
                  </a:cubicBezTo>
                  <a:cubicBezTo>
                    <a:pt x="190179" y="652103"/>
                    <a:pt x="189179" y="651647"/>
                    <a:pt x="188414" y="650894"/>
                  </a:cubicBezTo>
                  <a:cubicBezTo>
                    <a:pt x="186303" y="649388"/>
                    <a:pt x="184008" y="649401"/>
                    <a:pt x="181478" y="649734"/>
                  </a:cubicBezTo>
                  <a:cubicBezTo>
                    <a:pt x="177035" y="650301"/>
                    <a:pt x="173023" y="652980"/>
                    <a:pt x="168333" y="652202"/>
                  </a:cubicBezTo>
                  <a:cubicBezTo>
                    <a:pt x="167099" y="652017"/>
                    <a:pt x="165865" y="652313"/>
                    <a:pt x="164791" y="651622"/>
                  </a:cubicBezTo>
                  <a:cubicBezTo>
                    <a:pt x="161829" y="649598"/>
                    <a:pt x="157904" y="649709"/>
                    <a:pt x="155053" y="651894"/>
                  </a:cubicBezTo>
                  <a:cubicBezTo>
                    <a:pt x="154633" y="652066"/>
                    <a:pt x="154189" y="652178"/>
                    <a:pt x="153733" y="652190"/>
                  </a:cubicBezTo>
                  <a:lnTo>
                    <a:pt x="150968" y="652079"/>
                  </a:lnTo>
                  <a:cubicBezTo>
                    <a:pt x="150190" y="651375"/>
                    <a:pt x="149005" y="652079"/>
                    <a:pt x="148253" y="651277"/>
                  </a:cubicBezTo>
                  <a:lnTo>
                    <a:pt x="148253" y="651277"/>
                  </a:lnTo>
                  <a:cubicBezTo>
                    <a:pt x="145797" y="648191"/>
                    <a:pt x="142637" y="651560"/>
                    <a:pt x="139996" y="650277"/>
                  </a:cubicBezTo>
                  <a:close/>
                </a:path>
              </a:pathLst>
            </a:custGeom>
            <a:solidFill>
              <a:srgbClr val="020202"/>
            </a:solidFill>
            <a:ln w="1231" cap="flat">
              <a:noFill/>
              <a:prstDash val="solid"/>
              <a:miter/>
            </a:ln>
          </p:spPr>
          <p:txBody>
            <a:bodyPr rtlCol="0" anchor="ctr"/>
            <a:lstStyle/>
            <a:p>
              <a:endParaRPr lang="es-CO"/>
            </a:p>
          </p:txBody>
        </p:sp>
        <p:sp>
          <p:nvSpPr>
            <p:cNvPr id="619" name="Freeform: Shape 618">
              <a:extLst>
                <a:ext uri="{FF2B5EF4-FFF2-40B4-BE49-F238E27FC236}">
                  <a16:creationId xmlns:a16="http://schemas.microsoft.com/office/drawing/2014/main" id="{6495DB9A-CAC2-F491-0083-18C0E4ACDE6C}"/>
                </a:ext>
              </a:extLst>
            </p:cNvPr>
            <p:cNvSpPr/>
            <p:nvPr/>
          </p:nvSpPr>
          <p:spPr>
            <a:xfrm>
              <a:off x="-1079175" y="7358356"/>
              <a:ext cx="205931" cy="272547"/>
            </a:xfrm>
            <a:custGeom>
              <a:avLst/>
              <a:gdLst>
                <a:gd name="connsiteX0" fmla="*/ 139023 w 205931"/>
                <a:gd name="connsiteY0" fmla="*/ 54382 h 272547"/>
                <a:gd name="connsiteX1" fmla="*/ 135320 w 205931"/>
                <a:gd name="connsiteY1" fmla="*/ 53148 h 272547"/>
                <a:gd name="connsiteX2" fmla="*/ 122422 w 205931"/>
                <a:gd name="connsiteY2" fmla="*/ 53271 h 272547"/>
                <a:gd name="connsiteX3" fmla="*/ 119868 w 205931"/>
                <a:gd name="connsiteY3" fmla="*/ 53382 h 272547"/>
                <a:gd name="connsiteX4" fmla="*/ 114931 w 205931"/>
                <a:gd name="connsiteY4" fmla="*/ 52715 h 272547"/>
                <a:gd name="connsiteX5" fmla="*/ 111586 w 205931"/>
                <a:gd name="connsiteY5" fmla="*/ 52061 h 272547"/>
                <a:gd name="connsiteX6" fmla="*/ 107007 w 205931"/>
                <a:gd name="connsiteY6" fmla="*/ 49741 h 272547"/>
                <a:gd name="connsiteX7" fmla="*/ 89728 w 205931"/>
                <a:gd name="connsiteY7" fmla="*/ 50716 h 272547"/>
                <a:gd name="connsiteX8" fmla="*/ 83298 w 205931"/>
                <a:gd name="connsiteY8" fmla="*/ 57652 h 272547"/>
                <a:gd name="connsiteX9" fmla="*/ 82323 w 205931"/>
                <a:gd name="connsiteY9" fmla="*/ 65774 h 272547"/>
                <a:gd name="connsiteX10" fmla="*/ 82323 w 205931"/>
                <a:gd name="connsiteY10" fmla="*/ 68933 h 272547"/>
                <a:gd name="connsiteX11" fmla="*/ 83137 w 205931"/>
                <a:gd name="connsiteY11" fmla="*/ 81028 h 272547"/>
                <a:gd name="connsiteX12" fmla="*/ 84088 w 205931"/>
                <a:gd name="connsiteY12" fmla="*/ 86348 h 272547"/>
                <a:gd name="connsiteX13" fmla="*/ 84519 w 205931"/>
                <a:gd name="connsiteY13" fmla="*/ 91149 h 272547"/>
                <a:gd name="connsiteX14" fmla="*/ 85198 w 205931"/>
                <a:gd name="connsiteY14" fmla="*/ 101393 h 272547"/>
                <a:gd name="connsiteX15" fmla="*/ 85544 w 205931"/>
                <a:gd name="connsiteY15" fmla="*/ 107169 h 272547"/>
                <a:gd name="connsiteX16" fmla="*/ 86297 w 205931"/>
                <a:gd name="connsiteY16" fmla="*/ 119191 h 272547"/>
                <a:gd name="connsiteX17" fmla="*/ 86433 w 205931"/>
                <a:gd name="connsiteY17" fmla="*/ 123621 h 272547"/>
                <a:gd name="connsiteX18" fmla="*/ 86433 w 205931"/>
                <a:gd name="connsiteY18" fmla="*/ 137815 h 272547"/>
                <a:gd name="connsiteX19" fmla="*/ 86050 w 205931"/>
                <a:gd name="connsiteY19" fmla="*/ 141752 h 272547"/>
                <a:gd name="connsiteX20" fmla="*/ 85285 w 205931"/>
                <a:gd name="connsiteY20" fmla="*/ 155390 h 272547"/>
                <a:gd name="connsiteX21" fmla="*/ 84631 w 205931"/>
                <a:gd name="connsiteY21" fmla="*/ 160105 h 272547"/>
                <a:gd name="connsiteX22" fmla="*/ 82236 w 205931"/>
                <a:gd name="connsiteY22" fmla="*/ 173570 h 272547"/>
                <a:gd name="connsiteX23" fmla="*/ 80249 w 205931"/>
                <a:gd name="connsiteY23" fmla="*/ 182123 h 272547"/>
                <a:gd name="connsiteX24" fmla="*/ 77781 w 205931"/>
                <a:gd name="connsiteY24" fmla="*/ 192058 h 272547"/>
                <a:gd name="connsiteX25" fmla="*/ 75473 w 205931"/>
                <a:gd name="connsiteY25" fmla="*/ 199563 h 272547"/>
                <a:gd name="connsiteX26" fmla="*/ 71252 w 205931"/>
                <a:gd name="connsiteY26" fmla="*/ 211596 h 272547"/>
                <a:gd name="connsiteX27" fmla="*/ 69203 w 205931"/>
                <a:gd name="connsiteY27" fmla="*/ 216854 h 272547"/>
                <a:gd name="connsiteX28" fmla="*/ 64488 w 205931"/>
                <a:gd name="connsiteY28" fmla="*/ 222396 h 272547"/>
                <a:gd name="connsiteX29" fmla="*/ 62106 w 205931"/>
                <a:gd name="connsiteY29" fmla="*/ 228567 h 272547"/>
                <a:gd name="connsiteX30" fmla="*/ 58749 w 205931"/>
                <a:gd name="connsiteY30" fmla="*/ 235589 h 272547"/>
                <a:gd name="connsiteX31" fmla="*/ 53245 w 205931"/>
                <a:gd name="connsiteY31" fmla="*/ 240366 h 272547"/>
                <a:gd name="connsiteX32" fmla="*/ 50505 w 205931"/>
                <a:gd name="connsiteY32" fmla="*/ 245982 h 272547"/>
                <a:gd name="connsiteX33" fmla="*/ 45568 w 205931"/>
                <a:gd name="connsiteY33" fmla="*/ 252560 h 272547"/>
                <a:gd name="connsiteX34" fmla="*/ 37298 w 205931"/>
                <a:gd name="connsiteY34" fmla="*/ 261829 h 272547"/>
                <a:gd name="connsiteX35" fmla="*/ 36336 w 205931"/>
                <a:gd name="connsiteY35" fmla="*/ 263335 h 272547"/>
                <a:gd name="connsiteX36" fmla="*/ 24648 w 205931"/>
                <a:gd name="connsiteY36" fmla="*/ 270975 h 272547"/>
                <a:gd name="connsiteX37" fmla="*/ 15749 w 205931"/>
                <a:gd name="connsiteY37" fmla="*/ 246734 h 272547"/>
                <a:gd name="connsiteX38" fmla="*/ 1197 w 205931"/>
                <a:gd name="connsiteY38" fmla="*/ 235441 h 272547"/>
                <a:gd name="connsiteX39" fmla="*/ 543 w 205931"/>
                <a:gd name="connsiteY39" fmla="*/ 226345 h 272547"/>
                <a:gd name="connsiteX40" fmla="*/ 10602 w 205931"/>
                <a:gd name="connsiteY40" fmla="*/ 217854 h 272547"/>
                <a:gd name="connsiteX41" fmla="*/ 13774 w 205931"/>
                <a:gd name="connsiteY41" fmla="*/ 211967 h 272547"/>
                <a:gd name="connsiteX42" fmla="*/ 18884 w 205931"/>
                <a:gd name="connsiteY42" fmla="*/ 200427 h 272547"/>
                <a:gd name="connsiteX43" fmla="*/ 34929 w 205931"/>
                <a:gd name="connsiteY43" fmla="*/ 174508 h 272547"/>
                <a:gd name="connsiteX44" fmla="*/ 37459 w 205931"/>
                <a:gd name="connsiteY44" fmla="*/ 164017 h 272547"/>
                <a:gd name="connsiteX45" fmla="*/ 37989 w 205931"/>
                <a:gd name="connsiteY45" fmla="*/ 159981 h 272547"/>
                <a:gd name="connsiteX46" fmla="*/ 44519 w 205931"/>
                <a:gd name="connsiteY46" fmla="*/ 124794 h 272547"/>
                <a:gd name="connsiteX47" fmla="*/ 47740 w 205931"/>
                <a:gd name="connsiteY47" fmla="*/ 99147 h 272547"/>
                <a:gd name="connsiteX48" fmla="*/ 48369 w 205931"/>
                <a:gd name="connsiteY48" fmla="*/ 84632 h 272547"/>
                <a:gd name="connsiteX49" fmla="*/ 49530 w 205931"/>
                <a:gd name="connsiteY49" fmla="*/ 47285 h 272547"/>
                <a:gd name="connsiteX50" fmla="*/ 56355 w 205931"/>
                <a:gd name="connsiteY50" fmla="*/ 16430 h 272547"/>
                <a:gd name="connsiteX51" fmla="*/ 77682 w 205931"/>
                <a:gd name="connsiteY51" fmla="*/ 286 h 272547"/>
                <a:gd name="connsiteX52" fmla="*/ 89358 w 205931"/>
                <a:gd name="connsiteY52" fmla="*/ -1343 h 272547"/>
                <a:gd name="connsiteX53" fmla="*/ 100071 w 205931"/>
                <a:gd name="connsiteY53" fmla="*/ 89 h 272547"/>
                <a:gd name="connsiteX54" fmla="*/ 108007 w 205931"/>
                <a:gd name="connsiteY54" fmla="*/ 2014 h 272547"/>
                <a:gd name="connsiteX55" fmla="*/ 114178 w 205931"/>
                <a:gd name="connsiteY55" fmla="*/ 1273 h 272547"/>
                <a:gd name="connsiteX56" fmla="*/ 118102 w 205931"/>
                <a:gd name="connsiteY56" fmla="*/ 557 h 272547"/>
                <a:gd name="connsiteX57" fmla="*/ 138541 w 205931"/>
                <a:gd name="connsiteY57" fmla="*/ 4569 h 272547"/>
                <a:gd name="connsiteX58" fmla="*/ 165410 w 205931"/>
                <a:gd name="connsiteY58" fmla="*/ 8703 h 272547"/>
                <a:gd name="connsiteX59" fmla="*/ 196377 w 205931"/>
                <a:gd name="connsiteY59" fmla="*/ 9481 h 272547"/>
                <a:gd name="connsiteX60" fmla="*/ 200079 w 205931"/>
                <a:gd name="connsiteY60" fmla="*/ 9481 h 272547"/>
                <a:gd name="connsiteX61" fmla="*/ 202326 w 205931"/>
                <a:gd name="connsiteY61" fmla="*/ 14356 h 272547"/>
                <a:gd name="connsiteX62" fmla="*/ 186787 w 205931"/>
                <a:gd name="connsiteY62" fmla="*/ 20638 h 272547"/>
                <a:gd name="connsiteX63" fmla="*/ 154759 w 205931"/>
                <a:gd name="connsiteY63" fmla="*/ 26698 h 272547"/>
                <a:gd name="connsiteX64" fmla="*/ 139825 w 205931"/>
                <a:gd name="connsiteY64" fmla="*/ 49803 h 272547"/>
                <a:gd name="connsiteX65" fmla="*/ 139023 w 205931"/>
                <a:gd name="connsiteY65" fmla="*/ 54382 h 27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205931" h="272547">
                  <a:moveTo>
                    <a:pt x="139023" y="54382"/>
                  </a:moveTo>
                  <a:cubicBezTo>
                    <a:pt x="137788" y="54221"/>
                    <a:pt x="136554" y="54579"/>
                    <a:pt x="135320" y="53148"/>
                  </a:cubicBezTo>
                  <a:cubicBezTo>
                    <a:pt x="132197" y="49445"/>
                    <a:pt x="125743" y="49568"/>
                    <a:pt x="122422" y="53271"/>
                  </a:cubicBezTo>
                  <a:cubicBezTo>
                    <a:pt x="121460" y="54345"/>
                    <a:pt x="120682" y="54505"/>
                    <a:pt x="119868" y="53382"/>
                  </a:cubicBezTo>
                  <a:cubicBezTo>
                    <a:pt x="118411" y="51457"/>
                    <a:pt x="116942" y="50975"/>
                    <a:pt x="114931" y="52715"/>
                  </a:cubicBezTo>
                  <a:cubicBezTo>
                    <a:pt x="113758" y="53715"/>
                    <a:pt x="112388" y="53789"/>
                    <a:pt x="111586" y="52061"/>
                  </a:cubicBezTo>
                  <a:cubicBezTo>
                    <a:pt x="110660" y="50074"/>
                    <a:pt x="108895" y="49852"/>
                    <a:pt x="107007" y="49741"/>
                  </a:cubicBezTo>
                  <a:cubicBezTo>
                    <a:pt x="101218" y="49383"/>
                    <a:pt x="95492" y="50148"/>
                    <a:pt x="89728" y="50716"/>
                  </a:cubicBezTo>
                  <a:cubicBezTo>
                    <a:pt x="87469" y="50938"/>
                    <a:pt x="83433" y="55209"/>
                    <a:pt x="83298" y="57652"/>
                  </a:cubicBezTo>
                  <a:cubicBezTo>
                    <a:pt x="83174" y="60380"/>
                    <a:pt x="82853" y="63095"/>
                    <a:pt x="82323" y="65774"/>
                  </a:cubicBezTo>
                  <a:cubicBezTo>
                    <a:pt x="82026" y="66810"/>
                    <a:pt x="82026" y="67896"/>
                    <a:pt x="82323" y="68933"/>
                  </a:cubicBezTo>
                  <a:cubicBezTo>
                    <a:pt x="84051" y="72895"/>
                    <a:pt x="82915" y="77005"/>
                    <a:pt x="83137" y="81028"/>
                  </a:cubicBezTo>
                  <a:cubicBezTo>
                    <a:pt x="83236" y="82855"/>
                    <a:pt x="83137" y="84731"/>
                    <a:pt x="84088" y="86348"/>
                  </a:cubicBezTo>
                  <a:cubicBezTo>
                    <a:pt x="84890" y="87817"/>
                    <a:pt x="85038" y="89557"/>
                    <a:pt x="84519" y="91149"/>
                  </a:cubicBezTo>
                  <a:cubicBezTo>
                    <a:pt x="83767" y="94568"/>
                    <a:pt x="83483" y="98085"/>
                    <a:pt x="85198" y="101393"/>
                  </a:cubicBezTo>
                  <a:cubicBezTo>
                    <a:pt x="86000" y="103220"/>
                    <a:pt x="86124" y="105269"/>
                    <a:pt x="85544" y="107169"/>
                  </a:cubicBezTo>
                  <a:cubicBezTo>
                    <a:pt x="84717" y="111217"/>
                    <a:pt x="84310" y="115278"/>
                    <a:pt x="86297" y="119191"/>
                  </a:cubicBezTo>
                  <a:cubicBezTo>
                    <a:pt x="86963" y="120585"/>
                    <a:pt x="87013" y="122190"/>
                    <a:pt x="86433" y="123621"/>
                  </a:cubicBezTo>
                  <a:cubicBezTo>
                    <a:pt x="84803" y="128361"/>
                    <a:pt x="84236" y="133075"/>
                    <a:pt x="86433" y="137815"/>
                  </a:cubicBezTo>
                  <a:cubicBezTo>
                    <a:pt x="86914" y="139111"/>
                    <a:pt x="86778" y="140567"/>
                    <a:pt x="86050" y="141752"/>
                  </a:cubicBezTo>
                  <a:cubicBezTo>
                    <a:pt x="84100" y="146195"/>
                    <a:pt x="83051" y="150737"/>
                    <a:pt x="85285" y="155390"/>
                  </a:cubicBezTo>
                  <a:cubicBezTo>
                    <a:pt x="86161" y="157204"/>
                    <a:pt x="85495" y="158661"/>
                    <a:pt x="84631" y="160105"/>
                  </a:cubicBezTo>
                  <a:cubicBezTo>
                    <a:pt x="82113" y="164116"/>
                    <a:pt x="81249" y="168942"/>
                    <a:pt x="82236" y="173570"/>
                  </a:cubicBezTo>
                  <a:cubicBezTo>
                    <a:pt x="82878" y="176569"/>
                    <a:pt x="82150" y="179716"/>
                    <a:pt x="80249" y="182123"/>
                  </a:cubicBezTo>
                  <a:cubicBezTo>
                    <a:pt x="78114" y="184962"/>
                    <a:pt x="77225" y="188554"/>
                    <a:pt x="77781" y="192058"/>
                  </a:cubicBezTo>
                  <a:cubicBezTo>
                    <a:pt x="78262" y="194786"/>
                    <a:pt x="77398" y="197576"/>
                    <a:pt x="75473" y="199563"/>
                  </a:cubicBezTo>
                  <a:cubicBezTo>
                    <a:pt x="72375" y="203006"/>
                    <a:pt x="70536" y="206845"/>
                    <a:pt x="71252" y="211596"/>
                  </a:cubicBezTo>
                  <a:cubicBezTo>
                    <a:pt x="71610" y="213596"/>
                    <a:pt x="70820" y="215632"/>
                    <a:pt x="69203" y="216854"/>
                  </a:cubicBezTo>
                  <a:cubicBezTo>
                    <a:pt x="67463" y="218545"/>
                    <a:pt x="65883" y="220409"/>
                    <a:pt x="64488" y="222396"/>
                  </a:cubicBezTo>
                  <a:cubicBezTo>
                    <a:pt x="62921" y="224062"/>
                    <a:pt x="62069" y="226284"/>
                    <a:pt x="62106" y="228567"/>
                  </a:cubicBezTo>
                  <a:cubicBezTo>
                    <a:pt x="62341" y="231344"/>
                    <a:pt x="61057" y="234022"/>
                    <a:pt x="58749" y="235589"/>
                  </a:cubicBezTo>
                  <a:cubicBezTo>
                    <a:pt x="56787" y="236997"/>
                    <a:pt x="55343" y="239021"/>
                    <a:pt x="53245" y="240366"/>
                  </a:cubicBezTo>
                  <a:cubicBezTo>
                    <a:pt x="51146" y="241711"/>
                    <a:pt x="51097" y="243994"/>
                    <a:pt x="50505" y="245982"/>
                  </a:cubicBezTo>
                  <a:cubicBezTo>
                    <a:pt x="49875" y="248783"/>
                    <a:pt x="48073" y="251178"/>
                    <a:pt x="45568" y="252560"/>
                  </a:cubicBezTo>
                  <a:cubicBezTo>
                    <a:pt x="41865" y="254609"/>
                    <a:pt x="38422" y="257275"/>
                    <a:pt x="37298" y="261829"/>
                  </a:cubicBezTo>
                  <a:cubicBezTo>
                    <a:pt x="37150" y="262421"/>
                    <a:pt x="36817" y="262952"/>
                    <a:pt x="36336" y="263335"/>
                  </a:cubicBezTo>
                  <a:cubicBezTo>
                    <a:pt x="32571" y="266075"/>
                    <a:pt x="29325" y="269629"/>
                    <a:pt x="24648" y="270975"/>
                  </a:cubicBezTo>
                  <a:cubicBezTo>
                    <a:pt x="24043" y="262027"/>
                    <a:pt x="21895" y="253831"/>
                    <a:pt x="15749" y="246734"/>
                  </a:cubicBezTo>
                  <a:cubicBezTo>
                    <a:pt x="11725" y="242008"/>
                    <a:pt x="6776" y="238169"/>
                    <a:pt x="1197" y="235441"/>
                  </a:cubicBezTo>
                  <a:cubicBezTo>
                    <a:pt x="-3739" y="232973"/>
                    <a:pt x="-4011" y="229776"/>
                    <a:pt x="543" y="226345"/>
                  </a:cubicBezTo>
                  <a:cubicBezTo>
                    <a:pt x="4123" y="223790"/>
                    <a:pt x="7492" y="220952"/>
                    <a:pt x="10602" y="217854"/>
                  </a:cubicBezTo>
                  <a:cubicBezTo>
                    <a:pt x="12268" y="216286"/>
                    <a:pt x="13379" y="214225"/>
                    <a:pt x="13774" y="211967"/>
                  </a:cubicBezTo>
                  <a:cubicBezTo>
                    <a:pt x="14539" y="207770"/>
                    <a:pt x="16292" y="203808"/>
                    <a:pt x="18884" y="200427"/>
                  </a:cubicBezTo>
                  <a:cubicBezTo>
                    <a:pt x="24895" y="192219"/>
                    <a:pt x="30263" y="183555"/>
                    <a:pt x="34929" y="174508"/>
                  </a:cubicBezTo>
                  <a:cubicBezTo>
                    <a:pt x="36731" y="171312"/>
                    <a:pt x="37607" y="167683"/>
                    <a:pt x="37459" y="164017"/>
                  </a:cubicBezTo>
                  <a:cubicBezTo>
                    <a:pt x="37409" y="162647"/>
                    <a:pt x="37582" y="161290"/>
                    <a:pt x="37989" y="159981"/>
                  </a:cubicBezTo>
                  <a:cubicBezTo>
                    <a:pt x="40878" y="148392"/>
                    <a:pt x="43062" y="136642"/>
                    <a:pt x="44519" y="124794"/>
                  </a:cubicBezTo>
                  <a:cubicBezTo>
                    <a:pt x="45753" y="116278"/>
                    <a:pt x="47160" y="107774"/>
                    <a:pt x="47740" y="99147"/>
                  </a:cubicBezTo>
                  <a:cubicBezTo>
                    <a:pt x="48061" y="94309"/>
                    <a:pt x="48419" y="89470"/>
                    <a:pt x="48369" y="84632"/>
                  </a:cubicBezTo>
                  <a:cubicBezTo>
                    <a:pt x="48258" y="72167"/>
                    <a:pt x="49344" y="59750"/>
                    <a:pt x="49530" y="47285"/>
                  </a:cubicBezTo>
                  <a:cubicBezTo>
                    <a:pt x="49677" y="36695"/>
                    <a:pt x="52578" y="26377"/>
                    <a:pt x="56355" y="16430"/>
                  </a:cubicBezTo>
                  <a:cubicBezTo>
                    <a:pt x="60131" y="6482"/>
                    <a:pt x="67697" y="2014"/>
                    <a:pt x="77682" y="286"/>
                  </a:cubicBezTo>
                  <a:cubicBezTo>
                    <a:pt x="81570" y="-381"/>
                    <a:pt x="85495" y="-504"/>
                    <a:pt x="89358" y="-1343"/>
                  </a:cubicBezTo>
                  <a:cubicBezTo>
                    <a:pt x="92962" y="-2108"/>
                    <a:pt x="96553" y="-788"/>
                    <a:pt x="100071" y="89"/>
                  </a:cubicBezTo>
                  <a:cubicBezTo>
                    <a:pt x="102724" y="742"/>
                    <a:pt x="105341" y="1520"/>
                    <a:pt x="108007" y="2014"/>
                  </a:cubicBezTo>
                  <a:cubicBezTo>
                    <a:pt x="110080" y="2520"/>
                    <a:pt x="112277" y="2261"/>
                    <a:pt x="114178" y="1273"/>
                  </a:cubicBezTo>
                  <a:cubicBezTo>
                    <a:pt x="115325" y="483"/>
                    <a:pt x="116757" y="224"/>
                    <a:pt x="118102" y="557"/>
                  </a:cubicBezTo>
                  <a:cubicBezTo>
                    <a:pt x="124842" y="2273"/>
                    <a:pt x="131654" y="3606"/>
                    <a:pt x="138541" y="4569"/>
                  </a:cubicBezTo>
                  <a:cubicBezTo>
                    <a:pt x="147477" y="6087"/>
                    <a:pt x="156425" y="7519"/>
                    <a:pt x="165410" y="8703"/>
                  </a:cubicBezTo>
                  <a:cubicBezTo>
                    <a:pt x="175753" y="10061"/>
                    <a:pt x="186059" y="9086"/>
                    <a:pt x="196377" y="9481"/>
                  </a:cubicBezTo>
                  <a:cubicBezTo>
                    <a:pt x="197611" y="9481"/>
                    <a:pt x="198845" y="9382"/>
                    <a:pt x="200079" y="9481"/>
                  </a:cubicBezTo>
                  <a:cubicBezTo>
                    <a:pt x="203301" y="9876"/>
                    <a:pt x="204066" y="11604"/>
                    <a:pt x="202326" y="14356"/>
                  </a:cubicBezTo>
                  <a:cubicBezTo>
                    <a:pt x="198561" y="20305"/>
                    <a:pt x="193871" y="22267"/>
                    <a:pt x="186787" y="20638"/>
                  </a:cubicBezTo>
                  <a:cubicBezTo>
                    <a:pt x="175210" y="17972"/>
                    <a:pt x="164435" y="19675"/>
                    <a:pt x="154759" y="26698"/>
                  </a:cubicBezTo>
                  <a:cubicBezTo>
                    <a:pt x="146897" y="32104"/>
                    <a:pt x="141528" y="40423"/>
                    <a:pt x="139825" y="49803"/>
                  </a:cubicBezTo>
                  <a:cubicBezTo>
                    <a:pt x="139652" y="51432"/>
                    <a:pt x="138800" y="52802"/>
                    <a:pt x="139023" y="54382"/>
                  </a:cubicBezTo>
                  <a:close/>
                </a:path>
              </a:pathLst>
            </a:custGeom>
            <a:solidFill>
              <a:srgbClr val="020202"/>
            </a:solidFill>
            <a:ln w="1231" cap="flat">
              <a:noFill/>
              <a:prstDash val="solid"/>
              <a:miter/>
            </a:ln>
          </p:spPr>
          <p:txBody>
            <a:bodyPr rtlCol="0" anchor="ctr"/>
            <a:lstStyle/>
            <a:p>
              <a:endParaRPr lang="es-CO"/>
            </a:p>
          </p:txBody>
        </p:sp>
        <p:sp>
          <p:nvSpPr>
            <p:cNvPr id="620" name="Freeform: Shape 619">
              <a:extLst>
                <a:ext uri="{FF2B5EF4-FFF2-40B4-BE49-F238E27FC236}">
                  <a16:creationId xmlns:a16="http://schemas.microsoft.com/office/drawing/2014/main" id="{623BE0D1-66BC-807E-1BEC-5D5DDEA66A6B}"/>
                </a:ext>
              </a:extLst>
            </p:cNvPr>
            <p:cNvSpPr/>
            <p:nvPr/>
          </p:nvSpPr>
          <p:spPr>
            <a:xfrm>
              <a:off x="-1443127" y="6802040"/>
              <a:ext cx="109647" cy="116010"/>
            </a:xfrm>
            <a:custGeom>
              <a:avLst/>
              <a:gdLst>
                <a:gd name="connsiteX0" fmla="*/ 98027 w 109647"/>
                <a:gd name="connsiteY0" fmla="*/ 103262 h 116010"/>
                <a:gd name="connsiteX1" fmla="*/ 95658 w 109647"/>
                <a:gd name="connsiteY1" fmla="*/ 108297 h 116010"/>
                <a:gd name="connsiteX2" fmla="*/ 90276 w 109647"/>
                <a:gd name="connsiteY2" fmla="*/ 109026 h 116010"/>
                <a:gd name="connsiteX3" fmla="*/ 60334 w 109647"/>
                <a:gd name="connsiteY3" fmla="*/ 114086 h 116010"/>
                <a:gd name="connsiteX4" fmla="*/ 36403 w 109647"/>
                <a:gd name="connsiteY4" fmla="*/ 112136 h 116010"/>
                <a:gd name="connsiteX5" fmla="*/ 22222 w 109647"/>
                <a:gd name="connsiteY5" fmla="*/ 109013 h 116010"/>
                <a:gd name="connsiteX6" fmla="*/ 17544 w 109647"/>
                <a:gd name="connsiteY6" fmla="*/ 104336 h 116010"/>
                <a:gd name="connsiteX7" fmla="*/ 14841 w 109647"/>
                <a:gd name="connsiteY7" fmla="*/ 99189 h 116010"/>
                <a:gd name="connsiteX8" fmla="*/ 5535 w 109647"/>
                <a:gd name="connsiteY8" fmla="*/ 98473 h 116010"/>
                <a:gd name="connsiteX9" fmla="*/ 3067 w 109647"/>
                <a:gd name="connsiteY9" fmla="*/ 101139 h 116010"/>
                <a:gd name="connsiteX10" fmla="*/ 314 w 109647"/>
                <a:gd name="connsiteY10" fmla="*/ 103089 h 116010"/>
                <a:gd name="connsiteX11" fmla="*/ -2512 w 109647"/>
                <a:gd name="connsiteY11" fmla="*/ 99917 h 116010"/>
                <a:gd name="connsiteX12" fmla="*/ -2697 w 109647"/>
                <a:gd name="connsiteY12" fmla="*/ 97646 h 116010"/>
                <a:gd name="connsiteX13" fmla="*/ 1191 w 109647"/>
                <a:gd name="connsiteY13" fmla="*/ 63211 h 116010"/>
                <a:gd name="connsiteX14" fmla="*/ 16347 w 109647"/>
                <a:gd name="connsiteY14" fmla="*/ 20865 h 116010"/>
                <a:gd name="connsiteX15" fmla="*/ 46178 w 109647"/>
                <a:gd name="connsiteY15" fmla="*/ 229 h 116010"/>
                <a:gd name="connsiteX16" fmla="*/ 94312 w 109647"/>
                <a:gd name="connsiteY16" fmla="*/ -42 h 116010"/>
                <a:gd name="connsiteX17" fmla="*/ 98311 w 109647"/>
                <a:gd name="connsiteY17" fmla="*/ 871 h 116010"/>
                <a:gd name="connsiteX18" fmla="*/ 106556 w 109647"/>
                <a:gd name="connsiteY18" fmla="*/ 14855 h 116010"/>
                <a:gd name="connsiteX19" fmla="*/ 104865 w 109647"/>
                <a:gd name="connsiteY19" fmla="*/ 23334 h 116010"/>
                <a:gd name="connsiteX20" fmla="*/ 101162 w 109647"/>
                <a:gd name="connsiteY20" fmla="*/ 57337 h 116010"/>
                <a:gd name="connsiteX21" fmla="*/ 100051 w 109647"/>
                <a:gd name="connsiteY21" fmla="*/ 77356 h 116010"/>
                <a:gd name="connsiteX22" fmla="*/ 98027 w 109647"/>
                <a:gd name="connsiteY22" fmla="*/ 103262 h 11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647" h="116010">
                  <a:moveTo>
                    <a:pt x="98027" y="103262"/>
                  </a:moveTo>
                  <a:cubicBezTo>
                    <a:pt x="96176" y="104496"/>
                    <a:pt x="98027" y="107532"/>
                    <a:pt x="95658" y="108297"/>
                  </a:cubicBezTo>
                  <a:cubicBezTo>
                    <a:pt x="93880" y="108668"/>
                    <a:pt x="92091" y="108915"/>
                    <a:pt x="90276" y="109026"/>
                  </a:cubicBezTo>
                  <a:cubicBezTo>
                    <a:pt x="80304" y="110729"/>
                    <a:pt x="70369" y="112815"/>
                    <a:pt x="60334" y="114086"/>
                  </a:cubicBezTo>
                  <a:cubicBezTo>
                    <a:pt x="52324" y="115098"/>
                    <a:pt x="44289" y="113765"/>
                    <a:pt x="36403" y="112136"/>
                  </a:cubicBezTo>
                  <a:cubicBezTo>
                    <a:pt x="31663" y="111161"/>
                    <a:pt x="26986" y="109791"/>
                    <a:pt x="22222" y="109013"/>
                  </a:cubicBezTo>
                  <a:cubicBezTo>
                    <a:pt x="19692" y="108890"/>
                    <a:pt x="17680" y="106866"/>
                    <a:pt x="17544" y="104336"/>
                  </a:cubicBezTo>
                  <a:cubicBezTo>
                    <a:pt x="17235" y="102373"/>
                    <a:pt x="16285" y="100559"/>
                    <a:pt x="14841" y="99189"/>
                  </a:cubicBezTo>
                  <a:cubicBezTo>
                    <a:pt x="12027" y="96313"/>
                    <a:pt x="8670" y="95992"/>
                    <a:pt x="5535" y="98473"/>
                  </a:cubicBezTo>
                  <a:cubicBezTo>
                    <a:pt x="4585" y="99238"/>
                    <a:pt x="3758" y="100139"/>
                    <a:pt x="3067" y="101139"/>
                  </a:cubicBezTo>
                  <a:cubicBezTo>
                    <a:pt x="2351" y="102151"/>
                    <a:pt x="1832" y="103398"/>
                    <a:pt x="314" y="103089"/>
                  </a:cubicBezTo>
                  <a:cubicBezTo>
                    <a:pt x="-1241" y="102805"/>
                    <a:pt x="-2413" y="101497"/>
                    <a:pt x="-2512" y="99917"/>
                  </a:cubicBezTo>
                  <a:cubicBezTo>
                    <a:pt x="-2611" y="99164"/>
                    <a:pt x="-2636" y="98399"/>
                    <a:pt x="-2697" y="97646"/>
                  </a:cubicBezTo>
                  <a:cubicBezTo>
                    <a:pt x="-1463" y="86156"/>
                    <a:pt x="-846" y="74554"/>
                    <a:pt x="1191" y="63211"/>
                  </a:cubicBezTo>
                  <a:cubicBezTo>
                    <a:pt x="3721" y="48315"/>
                    <a:pt x="8843" y="33985"/>
                    <a:pt x="16347" y="20865"/>
                  </a:cubicBezTo>
                  <a:cubicBezTo>
                    <a:pt x="22987" y="9461"/>
                    <a:pt x="33243" y="2908"/>
                    <a:pt x="46178" y="229"/>
                  </a:cubicBezTo>
                  <a:cubicBezTo>
                    <a:pt x="62223" y="-3078"/>
                    <a:pt x="78268" y="-1005"/>
                    <a:pt x="94312" y="-42"/>
                  </a:cubicBezTo>
                  <a:cubicBezTo>
                    <a:pt x="95682" y="106"/>
                    <a:pt x="97015" y="414"/>
                    <a:pt x="98311" y="871"/>
                  </a:cubicBezTo>
                  <a:cubicBezTo>
                    <a:pt x="105297" y="3043"/>
                    <a:pt x="108049" y="7709"/>
                    <a:pt x="106556" y="14855"/>
                  </a:cubicBezTo>
                  <a:cubicBezTo>
                    <a:pt x="105976" y="17681"/>
                    <a:pt x="105420" y="20508"/>
                    <a:pt x="104865" y="23334"/>
                  </a:cubicBezTo>
                  <a:cubicBezTo>
                    <a:pt x="102705" y="34578"/>
                    <a:pt x="102397" y="46007"/>
                    <a:pt x="101162" y="57337"/>
                  </a:cubicBezTo>
                  <a:cubicBezTo>
                    <a:pt x="100471" y="63940"/>
                    <a:pt x="100101" y="70654"/>
                    <a:pt x="100051" y="77356"/>
                  </a:cubicBezTo>
                  <a:cubicBezTo>
                    <a:pt x="99953" y="86032"/>
                    <a:pt x="99274" y="94684"/>
                    <a:pt x="98027" y="103262"/>
                  </a:cubicBezTo>
                  <a:close/>
                </a:path>
              </a:pathLst>
            </a:custGeom>
            <a:solidFill>
              <a:srgbClr val="61EF00"/>
            </a:solidFill>
            <a:ln w="1231" cap="flat">
              <a:noFill/>
              <a:prstDash val="solid"/>
              <a:miter/>
            </a:ln>
          </p:spPr>
          <p:txBody>
            <a:bodyPr rtlCol="0" anchor="ctr"/>
            <a:lstStyle/>
            <a:p>
              <a:endParaRPr lang="es-CO"/>
            </a:p>
          </p:txBody>
        </p:sp>
        <p:sp>
          <p:nvSpPr>
            <p:cNvPr id="621" name="Freeform: Shape 620">
              <a:extLst>
                <a:ext uri="{FF2B5EF4-FFF2-40B4-BE49-F238E27FC236}">
                  <a16:creationId xmlns:a16="http://schemas.microsoft.com/office/drawing/2014/main" id="{ACCE232D-1877-E78F-5BF6-58C3626A6243}"/>
                </a:ext>
              </a:extLst>
            </p:cNvPr>
            <p:cNvSpPr/>
            <p:nvPr/>
          </p:nvSpPr>
          <p:spPr>
            <a:xfrm>
              <a:off x="-1278555" y="7166529"/>
              <a:ext cx="28559" cy="347469"/>
            </a:xfrm>
            <a:custGeom>
              <a:avLst/>
              <a:gdLst>
                <a:gd name="connsiteX0" fmla="*/ -723 w 28559"/>
                <a:gd name="connsiteY0" fmla="*/ -1573 h 347469"/>
                <a:gd name="connsiteX1" fmla="*/ -1168 w 28559"/>
                <a:gd name="connsiteY1" fmla="*/ 23111 h 347469"/>
                <a:gd name="connsiteX2" fmla="*/ -242 w 28559"/>
                <a:gd name="connsiteY2" fmla="*/ 46352 h 347469"/>
                <a:gd name="connsiteX3" fmla="*/ 5 w 28559"/>
                <a:gd name="connsiteY3" fmla="*/ 48154 h 347469"/>
                <a:gd name="connsiteX4" fmla="*/ 1091 w 28559"/>
                <a:gd name="connsiteY4" fmla="*/ 74134 h 347469"/>
                <a:gd name="connsiteX5" fmla="*/ 2177 w 28559"/>
                <a:gd name="connsiteY5" fmla="*/ 111555 h 347469"/>
                <a:gd name="connsiteX6" fmla="*/ 4905 w 28559"/>
                <a:gd name="connsiteY6" fmla="*/ 157999 h 347469"/>
                <a:gd name="connsiteX7" fmla="*/ 7583 w 28559"/>
                <a:gd name="connsiteY7" fmla="*/ 192557 h 347469"/>
                <a:gd name="connsiteX8" fmla="*/ 13495 w 28559"/>
                <a:gd name="connsiteY8" fmla="*/ 237717 h 347469"/>
                <a:gd name="connsiteX9" fmla="*/ 18518 w 28559"/>
                <a:gd name="connsiteY9" fmla="*/ 271510 h 347469"/>
                <a:gd name="connsiteX10" fmla="*/ 20406 w 28559"/>
                <a:gd name="connsiteY10" fmla="*/ 295590 h 347469"/>
                <a:gd name="connsiteX11" fmla="*/ 22468 w 28559"/>
                <a:gd name="connsiteY11" fmla="*/ 316016 h 347469"/>
                <a:gd name="connsiteX12" fmla="*/ 23393 w 28559"/>
                <a:gd name="connsiteY12" fmla="*/ 326914 h 347469"/>
                <a:gd name="connsiteX13" fmla="*/ 25862 w 28559"/>
                <a:gd name="connsiteY13" fmla="*/ 345896 h 347469"/>
                <a:gd name="connsiteX14" fmla="*/ 23628 w 28559"/>
                <a:gd name="connsiteY14" fmla="*/ 337257 h 347469"/>
                <a:gd name="connsiteX15" fmla="*/ 22122 w 28559"/>
                <a:gd name="connsiteY15" fmla="*/ 323298 h 347469"/>
                <a:gd name="connsiteX16" fmla="*/ 21048 w 28559"/>
                <a:gd name="connsiteY16" fmla="*/ 313831 h 347469"/>
                <a:gd name="connsiteX17" fmla="*/ 18321 w 28559"/>
                <a:gd name="connsiteY17" fmla="*/ 284013 h 347469"/>
                <a:gd name="connsiteX18" fmla="*/ 14137 w 28559"/>
                <a:gd name="connsiteY18" fmla="*/ 256700 h 347469"/>
                <a:gd name="connsiteX19" fmla="*/ 11076 w 28559"/>
                <a:gd name="connsiteY19" fmla="*/ 235162 h 347469"/>
                <a:gd name="connsiteX20" fmla="*/ 8904 w 28559"/>
                <a:gd name="connsiteY20" fmla="*/ 220821 h 347469"/>
                <a:gd name="connsiteX21" fmla="*/ 6558 w 28559"/>
                <a:gd name="connsiteY21" fmla="*/ 200111 h 347469"/>
                <a:gd name="connsiteX22" fmla="*/ 5398 w 28559"/>
                <a:gd name="connsiteY22" fmla="*/ 190237 h 347469"/>
                <a:gd name="connsiteX23" fmla="*/ 3880 w 28559"/>
                <a:gd name="connsiteY23" fmla="*/ 175352 h 347469"/>
                <a:gd name="connsiteX24" fmla="*/ 3819 w 28559"/>
                <a:gd name="connsiteY24" fmla="*/ 174439 h 347469"/>
                <a:gd name="connsiteX25" fmla="*/ 2584 w 28559"/>
                <a:gd name="connsiteY25" fmla="*/ 152223 h 347469"/>
                <a:gd name="connsiteX26" fmla="*/ 1079 w 28559"/>
                <a:gd name="connsiteY26" fmla="*/ 131414 h 347469"/>
                <a:gd name="connsiteX27" fmla="*/ 1017 w 28559"/>
                <a:gd name="connsiteY27" fmla="*/ 130513 h 347469"/>
                <a:gd name="connsiteX28" fmla="*/ -119 w 28559"/>
                <a:gd name="connsiteY28" fmla="*/ 107347 h 347469"/>
                <a:gd name="connsiteX29" fmla="*/ -982 w 28559"/>
                <a:gd name="connsiteY29" fmla="*/ 66815 h 347469"/>
                <a:gd name="connsiteX30" fmla="*/ -2525 w 28559"/>
                <a:gd name="connsiteY30" fmla="*/ 25024 h 347469"/>
                <a:gd name="connsiteX31" fmla="*/ -1735 w 28559"/>
                <a:gd name="connsiteY31" fmla="*/ 908 h 347469"/>
                <a:gd name="connsiteX32" fmla="*/ -723 w 28559"/>
                <a:gd name="connsiteY32" fmla="*/ -1573 h 347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8559" h="347469">
                  <a:moveTo>
                    <a:pt x="-723" y="-1573"/>
                  </a:moveTo>
                  <a:cubicBezTo>
                    <a:pt x="-797" y="6647"/>
                    <a:pt x="-1192" y="14867"/>
                    <a:pt x="-1168" y="23111"/>
                  </a:cubicBezTo>
                  <a:cubicBezTo>
                    <a:pt x="-1168" y="30838"/>
                    <a:pt x="-1303" y="38638"/>
                    <a:pt x="-242" y="46352"/>
                  </a:cubicBezTo>
                  <a:cubicBezTo>
                    <a:pt x="-119" y="46944"/>
                    <a:pt x="-32" y="47549"/>
                    <a:pt x="5" y="48154"/>
                  </a:cubicBezTo>
                  <a:cubicBezTo>
                    <a:pt x="-205" y="56793"/>
                    <a:pt x="1375" y="65433"/>
                    <a:pt x="1091" y="74134"/>
                  </a:cubicBezTo>
                  <a:cubicBezTo>
                    <a:pt x="671" y="86637"/>
                    <a:pt x="1510" y="99102"/>
                    <a:pt x="2177" y="111555"/>
                  </a:cubicBezTo>
                  <a:cubicBezTo>
                    <a:pt x="2992" y="127045"/>
                    <a:pt x="4028" y="142510"/>
                    <a:pt x="4905" y="157999"/>
                  </a:cubicBezTo>
                  <a:cubicBezTo>
                    <a:pt x="5559" y="169514"/>
                    <a:pt x="6447" y="181042"/>
                    <a:pt x="7583" y="192557"/>
                  </a:cubicBezTo>
                  <a:cubicBezTo>
                    <a:pt x="9039" y="207676"/>
                    <a:pt x="11014" y="222734"/>
                    <a:pt x="13495" y="237717"/>
                  </a:cubicBezTo>
                  <a:cubicBezTo>
                    <a:pt x="15371" y="248949"/>
                    <a:pt x="16728" y="260266"/>
                    <a:pt x="18518" y="271510"/>
                  </a:cubicBezTo>
                  <a:cubicBezTo>
                    <a:pt x="19592" y="279496"/>
                    <a:pt x="20221" y="287530"/>
                    <a:pt x="20406" y="295590"/>
                  </a:cubicBezTo>
                  <a:cubicBezTo>
                    <a:pt x="20727" y="302415"/>
                    <a:pt x="21493" y="309240"/>
                    <a:pt x="22468" y="316016"/>
                  </a:cubicBezTo>
                  <a:cubicBezTo>
                    <a:pt x="22986" y="319645"/>
                    <a:pt x="23109" y="323298"/>
                    <a:pt x="23393" y="326914"/>
                  </a:cubicBezTo>
                  <a:cubicBezTo>
                    <a:pt x="23899" y="333295"/>
                    <a:pt x="25269" y="339540"/>
                    <a:pt x="25862" y="345896"/>
                  </a:cubicBezTo>
                  <a:cubicBezTo>
                    <a:pt x="23850" y="343366"/>
                    <a:pt x="24121" y="340244"/>
                    <a:pt x="23628" y="337257"/>
                  </a:cubicBezTo>
                  <a:cubicBezTo>
                    <a:pt x="22838" y="332641"/>
                    <a:pt x="21887" y="328000"/>
                    <a:pt x="22122" y="323298"/>
                  </a:cubicBezTo>
                  <a:cubicBezTo>
                    <a:pt x="22085" y="320114"/>
                    <a:pt x="21727" y="316941"/>
                    <a:pt x="21048" y="313831"/>
                  </a:cubicBezTo>
                  <a:cubicBezTo>
                    <a:pt x="19542" y="303957"/>
                    <a:pt x="19530" y="293911"/>
                    <a:pt x="18321" y="284013"/>
                  </a:cubicBezTo>
                  <a:cubicBezTo>
                    <a:pt x="17198" y="274867"/>
                    <a:pt x="15507" y="265808"/>
                    <a:pt x="14137" y="256700"/>
                  </a:cubicBezTo>
                  <a:cubicBezTo>
                    <a:pt x="13063" y="249529"/>
                    <a:pt x="12125" y="242333"/>
                    <a:pt x="11076" y="235162"/>
                  </a:cubicBezTo>
                  <a:cubicBezTo>
                    <a:pt x="10385" y="230374"/>
                    <a:pt x="9521" y="225609"/>
                    <a:pt x="8904" y="220821"/>
                  </a:cubicBezTo>
                  <a:cubicBezTo>
                    <a:pt x="8015" y="213934"/>
                    <a:pt x="6682" y="207084"/>
                    <a:pt x="6558" y="200111"/>
                  </a:cubicBezTo>
                  <a:cubicBezTo>
                    <a:pt x="6411" y="196791"/>
                    <a:pt x="6028" y="193495"/>
                    <a:pt x="5398" y="190237"/>
                  </a:cubicBezTo>
                  <a:cubicBezTo>
                    <a:pt x="4572" y="185300"/>
                    <a:pt x="5398" y="180190"/>
                    <a:pt x="3880" y="175352"/>
                  </a:cubicBezTo>
                  <a:cubicBezTo>
                    <a:pt x="3806" y="175056"/>
                    <a:pt x="3781" y="174747"/>
                    <a:pt x="3819" y="174439"/>
                  </a:cubicBezTo>
                  <a:cubicBezTo>
                    <a:pt x="4300" y="167033"/>
                    <a:pt x="3177" y="159628"/>
                    <a:pt x="2584" y="152223"/>
                  </a:cubicBezTo>
                  <a:cubicBezTo>
                    <a:pt x="2078" y="145299"/>
                    <a:pt x="2720" y="138264"/>
                    <a:pt x="1079" y="131414"/>
                  </a:cubicBezTo>
                  <a:cubicBezTo>
                    <a:pt x="1005" y="131118"/>
                    <a:pt x="992" y="130809"/>
                    <a:pt x="1017" y="130513"/>
                  </a:cubicBezTo>
                  <a:cubicBezTo>
                    <a:pt x="1597" y="122750"/>
                    <a:pt x="462" y="115024"/>
                    <a:pt x="-119" y="107347"/>
                  </a:cubicBezTo>
                  <a:cubicBezTo>
                    <a:pt x="-1131" y="93770"/>
                    <a:pt x="-119" y="80293"/>
                    <a:pt x="-982" y="66815"/>
                  </a:cubicBezTo>
                  <a:cubicBezTo>
                    <a:pt x="-1871" y="52881"/>
                    <a:pt x="-3167" y="38959"/>
                    <a:pt x="-2525" y="25024"/>
                  </a:cubicBezTo>
                  <a:cubicBezTo>
                    <a:pt x="-2155" y="16977"/>
                    <a:pt x="-1822" y="8979"/>
                    <a:pt x="-1735" y="908"/>
                  </a:cubicBezTo>
                  <a:cubicBezTo>
                    <a:pt x="-1871" y="-42"/>
                    <a:pt x="-1476" y="-993"/>
                    <a:pt x="-723" y="-1573"/>
                  </a:cubicBezTo>
                  <a:close/>
                </a:path>
              </a:pathLst>
            </a:custGeom>
            <a:solidFill>
              <a:srgbClr val="270000"/>
            </a:solidFill>
            <a:ln w="1231" cap="flat">
              <a:noFill/>
              <a:prstDash val="solid"/>
              <a:miter/>
            </a:ln>
          </p:spPr>
          <p:txBody>
            <a:bodyPr rtlCol="0" anchor="ctr"/>
            <a:lstStyle/>
            <a:p>
              <a:endParaRPr lang="es-CO"/>
            </a:p>
          </p:txBody>
        </p:sp>
        <p:sp>
          <p:nvSpPr>
            <p:cNvPr id="622" name="Freeform: Shape 621">
              <a:extLst>
                <a:ext uri="{FF2B5EF4-FFF2-40B4-BE49-F238E27FC236}">
                  <a16:creationId xmlns:a16="http://schemas.microsoft.com/office/drawing/2014/main" id="{7BAFB5DB-A2A7-7528-A563-0D6EC9C3AA17}"/>
                </a:ext>
              </a:extLst>
            </p:cNvPr>
            <p:cNvSpPr/>
            <p:nvPr/>
          </p:nvSpPr>
          <p:spPr>
            <a:xfrm>
              <a:off x="-592801" y="7039442"/>
              <a:ext cx="894" cy="1814"/>
            </a:xfrm>
            <a:custGeom>
              <a:avLst/>
              <a:gdLst>
                <a:gd name="connsiteX0" fmla="*/ -2684 w 894"/>
                <a:gd name="connsiteY0" fmla="*/ -1573 h 1814"/>
                <a:gd name="connsiteX1" fmla="*/ -1832 w 894"/>
                <a:gd name="connsiteY1" fmla="*/ 241 h 1814"/>
                <a:gd name="connsiteX2" fmla="*/ -2684 w 894"/>
                <a:gd name="connsiteY2" fmla="*/ -1573 h 1814"/>
              </a:gdLst>
              <a:ahLst/>
              <a:cxnLst>
                <a:cxn ang="0">
                  <a:pos x="connsiteX0" y="connsiteY0"/>
                </a:cxn>
                <a:cxn ang="0">
                  <a:pos x="connsiteX1" y="connsiteY1"/>
                </a:cxn>
                <a:cxn ang="0">
                  <a:pos x="connsiteX2" y="connsiteY2"/>
                </a:cxn>
              </a:cxnLst>
              <a:rect l="l" t="t" r="r" b="b"/>
              <a:pathLst>
                <a:path w="894" h="1814">
                  <a:moveTo>
                    <a:pt x="-2684" y="-1573"/>
                  </a:moveTo>
                  <a:cubicBezTo>
                    <a:pt x="-2042" y="-1215"/>
                    <a:pt x="-1697" y="-487"/>
                    <a:pt x="-1832" y="241"/>
                  </a:cubicBezTo>
                  <a:cubicBezTo>
                    <a:pt x="-2437" y="-154"/>
                    <a:pt x="-2770" y="-857"/>
                    <a:pt x="-2684" y="-1573"/>
                  </a:cubicBezTo>
                  <a:close/>
                </a:path>
              </a:pathLst>
            </a:custGeom>
            <a:solidFill>
              <a:srgbClr val="020202"/>
            </a:solidFill>
            <a:ln w="1231" cap="flat">
              <a:noFill/>
              <a:prstDash val="solid"/>
              <a:miter/>
            </a:ln>
          </p:spPr>
          <p:txBody>
            <a:bodyPr rtlCol="0" anchor="ctr"/>
            <a:lstStyle/>
            <a:p>
              <a:endParaRPr lang="es-CO"/>
            </a:p>
          </p:txBody>
        </p:sp>
        <p:sp>
          <p:nvSpPr>
            <p:cNvPr id="623" name="Freeform: Shape 622">
              <a:extLst>
                <a:ext uri="{FF2B5EF4-FFF2-40B4-BE49-F238E27FC236}">
                  <a16:creationId xmlns:a16="http://schemas.microsoft.com/office/drawing/2014/main" id="{E697002B-40C5-BA98-028A-066CD236E668}"/>
                </a:ext>
              </a:extLst>
            </p:cNvPr>
            <p:cNvSpPr/>
            <p:nvPr/>
          </p:nvSpPr>
          <p:spPr>
            <a:xfrm>
              <a:off x="-605596" y="6950751"/>
              <a:ext cx="898" cy="1814"/>
            </a:xfrm>
            <a:custGeom>
              <a:avLst/>
              <a:gdLst>
                <a:gd name="connsiteX0" fmla="*/ -2687 w 898"/>
                <a:gd name="connsiteY0" fmla="*/ -1573 h 1814"/>
                <a:gd name="connsiteX1" fmla="*/ -1823 w 898"/>
                <a:gd name="connsiteY1" fmla="*/ 241 h 1814"/>
                <a:gd name="connsiteX2" fmla="*/ -2687 w 898"/>
                <a:gd name="connsiteY2" fmla="*/ -1573 h 1814"/>
              </a:gdLst>
              <a:ahLst/>
              <a:cxnLst>
                <a:cxn ang="0">
                  <a:pos x="connsiteX0" y="connsiteY0"/>
                </a:cxn>
                <a:cxn ang="0">
                  <a:pos x="connsiteX1" y="connsiteY1"/>
                </a:cxn>
                <a:cxn ang="0">
                  <a:pos x="connsiteX2" y="connsiteY2"/>
                </a:cxn>
              </a:cxnLst>
              <a:rect l="l" t="t" r="r" b="b"/>
              <a:pathLst>
                <a:path w="898" h="1814">
                  <a:moveTo>
                    <a:pt x="-2687" y="-1573"/>
                  </a:moveTo>
                  <a:cubicBezTo>
                    <a:pt x="-2045" y="-1215"/>
                    <a:pt x="-1700" y="-487"/>
                    <a:pt x="-1823" y="241"/>
                  </a:cubicBezTo>
                  <a:cubicBezTo>
                    <a:pt x="-2428" y="-153"/>
                    <a:pt x="-2761" y="-857"/>
                    <a:pt x="-2687" y="-1573"/>
                  </a:cubicBezTo>
                  <a:close/>
                </a:path>
              </a:pathLst>
            </a:custGeom>
            <a:solidFill>
              <a:srgbClr val="020202"/>
            </a:solidFill>
            <a:ln w="1231" cap="flat">
              <a:noFill/>
              <a:prstDash val="solid"/>
              <a:miter/>
            </a:ln>
          </p:spPr>
          <p:txBody>
            <a:bodyPr rtlCol="0" anchor="ctr"/>
            <a:lstStyle/>
            <a:p>
              <a:endParaRPr lang="es-CO"/>
            </a:p>
          </p:txBody>
        </p:sp>
        <p:sp>
          <p:nvSpPr>
            <p:cNvPr id="624" name="Freeform: Shape 623">
              <a:extLst>
                <a:ext uri="{FF2B5EF4-FFF2-40B4-BE49-F238E27FC236}">
                  <a16:creationId xmlns:a16="http://schemas.microsoft.com/office/drawing/2014/main" id="{54320B99-AFB4-EE43-939C-8C14C3B344A5}"/>
                </a:ext>
              </a:extLst>
            </p:cNvPr>
            <p:cNvSpPr/>
            <p:nvPr/>
          </p:nvSpPr>
          <p:spPr>
            <a:xfrm>
              <a:off x="-591888" y="7056820"/>
              <a:ext cx="875" cy="1801"/>
            </a:xfrm>
            <a:custGeom>
              <a:avLst/>
              <a:gdLst>
                <a:gd name="connsiteX0" fmla="*/ -2683 w 875"/>
                <a:gd name="connsiteY0" fmla="*/ -1573 h 1801"/>
                <a:gd name="connsiteX1" fmla="*/ -1857 w 875"/>
                <a:gd name="connsiteY1" fmla="*/ 229 h 1801"/>
                <a:gd name="connsiteX2" fmla="*/ -2683 w 875"/>
                <a:gd name="connsiteY2" fmla="*/ -1573 h 1801"/>
              </a:gdLst>
              <a:ahLst/>
              <a:cxnLst>
                <a:cxn ang="0">
                  <a:pos x="connsiteX0" y="connsiteY0"/>
                </a:cxn>
                <a:cxn ang="0">
                  <a:pos x="connsiteX1" y="connsiteY1"/>
                </a:cxn>
                <a:cxn ang="0">
                  <a:pos x="connsiteX2" y="connsiteY2"/>
                </a:cxn>
              </a:cxnLst>
              <a:rect l="l" t="t" r="r" b="b"/>
              <a:pathLst>
                <a:path w="875" h="1801">
                  <a:moveTo>
                    <a:pt x="-2683" y="-1573"/>
                  </a:moveTo>
                  <a:cubicBezTo>
                    <a:pt x="-2042" y="-1215"/>
                    <a:pt x="-1709" y="-487"/>
                    <a:pt x="-1857" y="229"/>
                  </a:cubicBezTo>
                  <a:cubicBezTo>
                    <a:pt x="-2449" y="-166"/>
                    <a:pt x="-2770" y="-869"/>
                    <a:pt x="-2683" y="-1573"/>
                  </a:cubicBezTo>
                  <a:close/>
                </a:path>
              </a:pathLst>
            </a:custGeom>
            <a:solidFill>
              <a:srgbClr val="020202"/>
            </a:solidFill>
            <a:ln w="1231" cap="flat">
              <a:noFill/>
              <a:prstDash val="solid"/>
              <a:miter/>
            </a:ln>
          </p:spPr>
          <p:txBody>
            <a:bodyPr rtlCol="0" anchor="ctr"/>
            <a:lstStyle/>
            <a:p>
              <a:endParaRPr lang="es-CO"/>
            </a:p>
          </p:txBody>
        </p:sp>
        <p:sp>
          <p:nvSpPr>
            <p:cNvPr id="625" name="Freeform: Shape 624">
              <a:extLst>
                <a:ext uri="{FF2B5EF4-FFF2-40B4-BE49-F238E27FC236}">
                  <a16:creationId xmlns:a16="http://schemas.microsoft.com/office/drawing/2014/main" id="{02B69154-B915-2473-AE36-1C1A6AA2CE53}"/>
                </a:ext>
              </a:extLst>
            </p:cNvPr>
            <p:cNvSpPr/>
            <p:nvPr/>
          </p:nvSpPr>
          <p:spPr>
            <a:xfrm>
              <a:off x="-593714" y="7030296"/>
              <a:ext cx="894" cy="1826"/>
            </a:xfrm>
            <a:custGeom>
              <a:avLst/>
              <a:gdLst>
                <a:gd name="connsiteX0" fmla="*/ -2684 w 894"/>
                <a:gd name="connsiteY0" fmla="*/ -1573 h 1826"/>
                <a:gd name="connsiteX1" fmla="*/ -1832 w 894"/>
                <a:gd name="connsiteY1" fmla="*/ 254 h 1826"/>
                <a:gd name="connsiteX2" fmla="*/ -2684 w 894"/>
                <a:gd name="connsiteY2" fmla="*/ -1573 h 1826"/>
              </a:gdLst>
              <a:ahLst/>
              <a:cxnLst>
                <a:cxn ang="0">
                  <a:pos x="connsiteX0" y="connsiteY0"/>
                </a:cxn>
                <a:cxn ang="0">
                  <a:pos x="connsiteX1" y="connsiteY1"/>
                </a:cxn>
                <a:cxn ang="0">
                  <a:pos x="connsiteX2" y="connsiteY2"/>
                </a:cxn>
              </a:cxnLst>
              <a:rect l="l" t="t" r="r" b="b"/>
              <a:pathLst>
                <a:path w="894" h="1826">
                  <a:moveTo>
                    <a:pt x="-2684" y="-1573"/>
                  </a:moveTo>
                  <a:cubicBezTo>
                    <a:pt x="-2042" y="-1203"/>
                    <a:pt x="-1697" y="-474"/>
                    <a:pt x="-1832" y="254"/>
                  </a:cubicBezTo>
                  <a:cubicBezTo>
                    <a:pt x="-2437" y="-141"/>
                    <a:pt x="-2770" y="-857"/>
                    <a:pt x="-2684" y="-1573"/>
                  </a:cubicBezTo>
                  <a:close/>
                </a:path>
              </a:pathLst>
            </a:custGeom>
            <a:solidFill>
              <a:srgbClr val="020202"/>
            </a:solidFill>
            <a:ln w="1231" cap="flat">
              <a:noFill/>
              <a:prstDash val="solid"/>
              <a:miter/>
            </a:ln>
          </p:spPr>
          <p:txBody>
            <a:bodyPr rtlCol="0" anchor="ctr"/>
            <a:lstStyle/>
            <a:p>
              <a:endParaRPr lang="es-CO"/>
            </a:p>
          </p:txBody>
        </p:sp>
        <p:sp>
          <p:nvSpPr>
            <p:cNvPr id="626" name="Freeform: Shape 625">
              <a:extLst>
                <a:ext uri="{FF2B5EF4-FFF2-40B4-BE49-F238E27FC236}">
                  <a16:creationId xmlns:a16="http://schemas.microsoft.com/office/drawing/2014/main" id="{3C74CE42-D094-055B-A34E-DDCD74B9C529}"/>
                </a:ext>
              </a:extLst>
            </p:cNvPr>
            <p:cNvSpPr/>
            <p:nvPr/>
          </p:nvSpPr>
          <p:spPr>
            <a:xfrm>
              <a:off x="-601933" y="6930646"/>
              <a:ext cx="876" cy="913"/>
            </a:xfrm>
            <a:custGeom>
              <a:avLst/>
              <a:gdLst>
                <a:gd name="connsiteX0" fmla="*/ -1821 w 876"/>
                <a:gd name="connsiteY0" fmla="*/ -1573 h 913"/>
                <a:gd name="connsiteX1" fmla="*/ -2697 w 876"/>
                <a:gd name="connsiteY1" fmla="*/ -660 h 913"/>
                <a:gd name="connsiteX2" fmla="*/ -1821 w 876"/>
                <a:gd name="connsiteY2" fmla="*/ -1573 h 913"/>
              </a:gdLst>
              <a:ahLst/>
              <a:cxnLst>
                <a:cxn ang="0">
                  <a:pos x="connsiteX0" y="connsiteY0"/>
                </a:cxn>
                <a:cxn ang="0">
                  <a:pos x="connsiteX1" y="connsiteY1"/>
                </a:cxn>
                <a:cxn ang="0">
                  <a:pos x="connsiteX2" y="connsiteY2"/>
                </a:cxn>
              </a:cxnLst>
              <a:rect l="l" t="t" r="r" b="b"/>
              <a:pathLst>
                <a:path w="876" h="913">
                  <a:moveTo>
                    <a:pt x="-1821" y="-1573"/>
                  </a:moveTo>
                  <a:cubicBezTo>
                    <a:pt x="-2117" y="-1277"/>
                    <a:pt x="-2401" y="-968"/>
                    <a:pt x="-2697" y="-660"/>
                  </a:cubicBezTo>
                  <a:cubicBezTo>
                    <a:pt x="-2401" y="-968"/>
                    <a:pt x="-2117" y="-1215"/>
                    <a:pt x="-1821" y="-1573"/>
                  </a:cubicBezTo>
                  <a:close/>
                </a:path>
              </a:pathLst>
            </a:custGeom>
            <a:solidFill>
              <a:srgbClr val="020202"/>
            </a:solidFill>
            <a:ln w="1231" cap="flat">
              <a:noFill/>
              <a:prstDash val="solid"/>
              <a:miter/>
            </a:ln>
          </p:spPr>
          <p:txBody>
            <a:bodyPr rtlCol="0" anchor="ctr"/>
            <a:lstStyle/>
            <a:p>
              <a:endParaRPr lang="es-CO"/>
            </a:p>
          </p:txBody>
        </p:sp>
        <p:sp>
          <p:nvSpPr>
            <p:cNvPr id="627" name="Freeform: Shape 626">
              <a:extLst>
                <a:ext uri="{FF2B5EF4-FFF2-40B4-BE49-F238E27FC236}">
                  <a16:creationId xmlns:a16="http://schemas.microsoft.com/office/drawing/2014/main" id="{0070CA7D-E9CE-BE09-2DDD-3491312D03AE}"/>
                </a:ext>
              </a:extLst>
            </p:cNvPr>
            <p:cNvSpPr/>
            <p:nvPr/>
          </p:nvSpPr>
          <p:spPr>
            <a:xfrm>
              <a:off x="-604673" y="6938865"/>
              <a:ext cx="876" cy="925"/>
            </a:xfrm>
            <a:custGeom>
              <a:avLst/>
              <a:gdLst>
                <a:gd name="connsiteX0" fmla="*/ -1821 w 876"/>
                <a:gd name="connsiteY0" fmla="*/ -1573 h 925"/>
                <a:gd name="connsiteX1" fmla="*/ -2697 w 876"/>
                <a:gd name="connsiteY1" fmla="*/ -647 h 925"/>
              </a:gdLst>
              <a:ahLst/>
              <a:cxnLst>
                <a:cxn ang="0">
                  <a:pos x="connsiteX0" y="connsiteY0"/>
                </a:cxn>
                <a:cxn ang="0">
                  <a:pos x="connsiteX1" y="connsiteY1"/>
                </a:cxn>
              </a:cxnLst>
              <a:rect l="l" t="t" r="r" b="b"/>
              <a:pathLst>
                <a:path w="876" h="925">
                  <a:moveTo>
                    <a:pt x="-1821" y="-1573"/>
                  </a:moveTo>
                  <a:lnTo>
                    <a:pt x="-2697" y="-647"/>
                  </a:lnTo>
                  <a:close/>
                </a:path>
              </a:pathLst>
            </a:custGeom>
            <a:solidFill>
              <a:srgbClr val="020202"/>
            </a:solidFill>
            <a:ln w="1231" cap="flat">
              <a:noFill/>
              <a:prstDash val="solid"/>
              <a:miter/>
            </a:ln>
          </p:spPr>
          <p:txBody>
            <a:bodyPr rtlCol="0" anchor="ctr"/>
            <a:lstStyle/>
            <a:p>
              <a:endParaRPr lang="es-CO"/>
            </a:p>
          </p:txBody>
        </p:sp>
        <p:sp>
          <p:nvSpPr>
            <p:cNvPr id="628" name="Freeform: Shape 627">
              <a:extLst>
                <a:ext uri="{FF2B5EF4-FFF2-40B4-BE49-F238E27FC236}">
                  <a16:creationId xmlns:a16="http://schemas.microsoft.com/office/drawing/2014/main" id="{EA2A8592-3E41-D6BA-8348-1F9CBC04B54B}"/>
                </a:ext>
              </a:extLst>
            </p:cNvPr>
            <p:cNvSpPr/>
            <p:nvPr/>
          </p:nvSpPr>
          <p:spPr>
            <a:xfrm>
              <a:off x="-605586" y="6945271"/>
              <a:ext cx="839" cy="913"/>
            </a:xfrm>
            <a:custGeom>
              <a:avLst/>
              <a:gdLst>
                <a:gd name="connsiteX0" fmla="*/ -1858 w 839"/>
                <a:gd name="connsiteY0" fmla="*/ -1573 h 913"/>
                <a:gd name="connsiteX1" fmla="*/ -2697 w 839"/>
                <a:gd name="connsiteY1" fmla="*/ -660 h 913"/>
              </a:gdLst>
              <a:ahLst/>
              <a:cxnLst>
                <a:cxn ang="0">
                  <a:pos x="connsiteX0" y="connsiteY0"/>
                </a:cxn>
                <a:cxn ang="0">
                  <a:pos x="connsiteX1" y="connsiteY1"/>
                </a:cxn>
              </a:cxnLst>
              <a:rect l="l" t="t" r="r" b="b"/>
              <a:pathLst>
                <a:path w="839" h="913">
                  <a:moveTo>
                    <a:pt x="-1858" y="-1573"/>
                  </a:moveTo>
                  <a:lnTo>
                    <a:pt x="-2697" y="-660"/>
                  </a:lnTo>
                  <a:close/>
                </a:path>
              </a:pathLst>
            </a:custGeom>
            <a:solidFill>
              <a:srgbClr val="020202"/>
            </a:solidFill>
            <a:ln w="1231" cap="flat">
              <a:noFill/>
              <a:prstDash val="solid"/>
              <a:miter/>
            </a:ln>
          </p:spPr>
          <p:txBody>
            <a:bodyPr rtlCol="0" anchor="ctr"/>
            <a:lstStyle/>
            <a:p>
              <a:endParaRPr lang="es-CO"/>
            </a:p>
          </p:txBody>
        </p:sp>
        <p:sp>
          <p:nvSpPr>
            <p:cNvPr id="629" name="Freeform: Shape 628">
              <a:extLst>
                <a:ext uri="{FF2B5EF4-FFF2-40B4-BE49-F238E27FC236}">
                  <a16:creationId xmlns:a16="http://schemas.microsoft.com/office/drawing/2014/main" id="{4F0EB49D-B37D-AA4B-F4F3-3288A7532020}"/>
                </a:ext>
              </a:extLst>
            </p:cNvPr>
            <p:cNvSpPr/>
            <p:nvPr/>
          </p:nvSpPr>
          <p:spPr>
            <a:xfrm>
              <a:off x="-604673" y="6958070"/>
              <a:ext cx="863" cy="913"/>
            </a:xfrm>
            <a:custGeom>
              <a:avLst/>
              <a:gdLst>
                <a:gd name="connsiteX0" fmla="*/ -2697 w 863"/>
                <a:gd name="connsiteY0" fmla="*/ -1573 h 913"/>
                <a:gd name="connsiteX1" fmla="*/ -1833 w 863"/>
                <a:gd name="connsiteY1" fmla="*/ -660 h 913"/>
              </a:gdLst>
              <a:ahLst/>
              <a:cxnLst>
                <a:cxn ang="0">
                  <a:pos x="connsiteX0" y="connsiteY0"/>
                </a:cxn>
                <a:cxn ang="0">
                  <a:pos x="connsiteX1" y="connsiteY1"/>
                </a:cxn>
              </a:cxnLst>
              <a:rect l="l" t="t" r="r" b="b"/>
              <a:pathLst>
                <a:path w="863" h="913">
                  <a:moveTo>
                    <a:pt x="-2697" y="-1573"/>
                  </a:moveTo>
                  <a:lnTo>
                    <a:pt x="-1833" y="-660"/>
                  </a:lnTo>
                  <a:close/>
                </a:path>
              </a:pathLst>
            </a:custGeom>
            <a:solidFill>
              <a:srgbClr val="020202"/>
            </a:solidFill>
            <a:ln w="1231" cap="flat">
              <a:noFill/>
              <a:prstDash val="solid"/>
              <a:miter/>
            </a:ln>
          </p:spPr>
          <p:txBody>
            <a:bodyPr rtlCol="0" anchor="ctr"/>
            <a:lstStyle/>
            <a:p>
              <a:endParaRPr lang="es-CO"/>
            </a:p>
          </p:txBody>
        </p:sp>
        <p:sp>
          <p:nvSpPr>
            <p:cNvPr id="630" name="Freeform: Shape 629">
              <a:extLst>
                <a:ext uri="{FF2B5EF4-FFF2-40B4-BE49-F238E27FC236}">
                  <a16:creationId xmlns:a16="http://schemas.microsoft.com/office/drawing/2014/main" id="{116E0632-3AFB-2567-B418-C2E07F0A8A78}"/>
                </a:ext>
              </a:extLst>
            </p:cNvPr>
            <p:cNvSpPr/>
            <p:nvPr/>
          </p:nvSpPr>
          <p:spPr>
            <a:xfrm>
              <a:off x="-603710" y="6963562"/>
              <a:ext cx="777" cy="888"/>
            </a:xfrm>
            <a:custGeom>
              <a:avLst/>
              <a:gdLst>
                <a:gd name="connsiteX0" fmla="*/ -2697 w 777"/>
                <a:gd name="connsiteY0" fmla="*/ -1573 h 888"/>
                <a:gd name="connsiteX1" fmla="*/ -1920 w 777"/>
                <a:gd name="connsiteY1" fmla="*/ -684 h 888"/>
              </a:gdLst>
              <a:ahLst/>
              <a:cxnLst>
                <a:cxn ang="0">
                  <a:pos x="connsiteX0" y="connsiteY0"/>
                </a:cxn>
                <a:cxn ang="0">
                  <a:pos x="connsiteX1" y="connsiteY1"/>
                </a:cxn>
              </a:cxnLst>
              <a:rect l="l" t="t" r="r" b="b"/>
              <a:pathLst>
                <a:path w="777" h="888">
                  <a:moveTo>
                    <a:pt x="-2697" y="-1573"/>
                  </a:moveTo>
                  <a:lnTo>
                    <a:pt x="-1920" y="-684"/>
                  </a:lnTo>
                  <a:close/>
                </a:path>
              </a:pathLst>
            </a:custGeom>
            <a:solidFill>
              <a:srgbClr val="020202"/>
            </a:solidFill>
            <a:ln w="1231" cap="flat">
              <a:noFill/>
              <a:prstDash val="solid"/>
              <a:miter/>
            </a:ln>
          </p:spPr>
          <p:txBody>
            <a:bodyPr rtlCol="0" anchor="ctr"/>
            <a:lstStyle/>
            <a:p>
              <a:endParaRPr lang="es-CO"/>
            </a:p>
          </p:txBody>
        </p:sp>
        <p:sp>
          <p:nvSpPr>
            <p:cNvPr id="631" name="Freeform: Shape 630">
              <a:extLst>
                <a:ext uri="{FF2B5EF4-FFF2-40B4-BE49-F238E27FC236}">
                  <a16:creationId xmlns:a16="http://schemas.microsoft.com/office/drawing/2014/main" id="{364AA04B-E99A-B51C-C5D7-59C19C27FDA8}"/>
                </a:ext>
              </a:extLst>
            </p:cNvPr>
            <p:cNvSpPr/>
            <p:nvPr/>
          </p:nvSpPr>
          <p:spPr>
            <a:xfrm>
              <a:off x="-601020" y="6983668"/>
              <a:ext cx="814" cy="913"/>
            </a:xfrm>
            <a:custGeom>
              <a:avLst/>
              <a:gdLst>
                <a:gd name="connsiteX0" fmla="*/ -2697 w 814"/>
                <a:gd name="connsiteY0" fmla="*/ -1573 h 913"/>
                <a:gd name="connsiteX1" fmla="*/ -1883 w 814"/>
                <a:gd name="connsiteY1" fmla="*/ -660 h 913"/>
              </a:gdLst>
              <a:ahLst/>
              <a:cxnLst>
                <a:cxn ang="0">
                  <a:pos x="connsiteX0" y="connsiteY0"/>
                </a:cxn>
                <a:cxn ang="0">
                  <a:pos x="connsiteX1" y="connsiteY1"/>
                </a:cxn>
              </a:cxnLst>
              <a:rect l="l" t="t" r="r" b="b"/>
              <a:pathLst>
                <a:path w="814" h="913">
                  <a:moveTo>
                    <a:pt x="-2697" y="-1573"/>
                  </a:moveTo>
                  <a:lnTo>
                    <a:pt x="-1883" y="-660"/>
                  </a:lnTo>
                  <a:close/>
                </a:path>
              </a:pathLst>
            </a:custGeom>
            <a:solidFill>
              <a:srgbClr val="020202"/>
            </a:solidFill>
            <a:ln w="1231" cap="flat">
              <a:noFill/>
              <a:prstDash val="solid"/>
              <a:miter/>
            </a:ln>
          </p:spPr>
          <p:txBody>
            <a:bodyPr rtlCol="0" anchor="ctr"/>
            <a:lstStyle/>
            <a:p>
              <a:endParaRPr lang="es-CO"/>
            </a:p>
          </p:txBody>
        </p:sp>
        <p:sp>
          <p:nvSpPr>
            <p:cNvPr id="632" name="Freeform: Shape 631">
              <a:extLst>
                <a:ext uri="{FF2B5EF4-FFF2-40B4-BE49-F238E27FC236}">
                  <a16:creationId xmlns:a16="http://schemas.microsoft.com/office/drawing/2014/main" id="{4A14FDDE-B1BE-42DF-5326-472ACD8B424D}"/>
                </a:ext>
              </a:extLst>
            </p:cNvPr>
            <p:cNvSpPr/>
            <p:nvPr/>
          </p:nvSpPr>
          <p:spPr>
            <a:xfrm>
              <a:off x="-596453" y="7008364"/>
              <a:ext cx="839" cy="900"/>
            </a:xfrm>
            <a:custGeom>
              <a:avLst/>
              <a:gdLst>
                <a:gd name="connsiteX0" fmla="*/ -2697 w 839"/>
                <a:gd name="connsiteY0" fmla="*/ -1573 h 900"/>
                <a:gd name="connsiteX1" fmla="*/ -1858 w 839"/>
                <a:gd name="connsiteY1" fmla="*/ -672 h 900"/>
              </a:gdLst>
              <a:ahLst/>
              <a:cxnLst>
                <a:cxn ang="0">
                  <a:pos x="connsiteX0" y="connsiteY0"/>
                </a:cxn>
                <a:cxn ang="0">
                  <a:pos x="connsiteX1" y="connsiteY1"/>
                </a:cxn>
              </a:cxnLst>
              <a:rect l="l" t="t" r="r" b="b"/>
              <a:pathLst>
                <a:path w="839" h="900">
                  <a:moveTo>
                    <a:pt x="-2697" y="-1573"/>
                  </a:moveTo>
                  <a:lnTo>
                    <a:pt x="-1858" y="-672"/>
                  </a:lnTo>
                  <a:close/>
                </a:path>
              </a:pathLst>
            </a:custGeom>
            <a:solidFill>
              <a:srgbClr val="020202"/>
            </a:solidFill>
            <a:ln w="1231" cap="flat">
              <a:noFill/>
              <a:prstDash val="solid"/>
              <a:miter/>
            </a:ln>
          </p:spPr>
          <p:txBody>
            <a:bodyPr rtlCol="0" anchor="ctr"/>
            <a:lstStyle/>
            <a:p>
              <a:endParaRPr lang="es-CO"/>
            </a:p>
          </p:txBody>
        </p:sp>
        <p:sp>
          <p:nvSpPr>
            <p:cNvPr id="633" name="Freeform: Shape 632">
              <a:extLst>
                <a:ext uri="{FF2B5EF4-FFF2-40B4-BE49-F238E27FC236}">
                  <a16:creationId xmlns:a16="http://schemas.microsoft.com/office/drawing/2014/main" id="{67A61725-B5F8-9AAF-59DF-380645D24B3E}"/>
                </a:ext>
              </a:extLst>
            </p:cNvPr>
            <p:cNvSpPr/>
            <p:nvPr/>
          </p:nvSpPr>
          <p:spPr>
            <a:xfrm>
              <a:off x="-594614" y="7022990"/>
              <a:ext cx="814" cy="900"/>
            </a:xfrm>
            <a:custGeom>
              <a:avLst/>
              <a:gdLst>
                <a:gd name="connsiteX0" fmla="*/ -2697 w 814"/>
                <a:gd name="connsiteY0" fmla="*/ -1573 h 900"/>
                <a:gd name="connsiteX1" fmla="*/ -1883 w 814"/>
                <a:gd name="connsiteY1" fmla="*/ -672 h 900"/>
              </a:gdLst>
              <a:ahLst/>
              <a:cxnLst>
                <a:cxn ang="0">
                  <a:pos x="connsiteX0" y="connsiteY0"/>
                </a:cxn>
                <a:cxn ang="0">
                  <a:pos x="connsiteX1" y="connsiteY1"/>
                </a:cxn>
              </a:cxnLst>
              <a:rect l="l" t="t" r="r" b="b"/>
              <a:pathLst>
                <a:path w="814" h="900">
                  <a:moveTo>
                    <a:pt x="-2697" y="-1573"/>
                  </a:moveTo>
                  <a:lnTo>
                    <a:pt x="-1883" y="-672"/>
                  </a:lnTo>
                  <a:close/>
                </a:path>
              </a:pathLst>
            </a:custGeom>
            <a:solidFill>
              <a:srgbClr val="020202"/>
            </a:solidFill>
            <a:ln w="1231" cap="flat">
              <a:noFill/>
              <a:prstDash val="solid"/>
              <a:miter/>
            </a:ln>
          </p:spPr>
          <p:txBody>
            <a:bodyPr rtlCol="0" anchor="ctr"/>
            <a:lstStyle/>
            <a:p>
              <a:endParaRPr lang="es-CO"/>
            </a:p>
          </p:txBody>
        </p:sp>
        <p:sp>
          <p:nvSpPr>
            <p:cNvPr id="634" name="Freeform: Shape 633">
              <a:extLst>
                <a:ext uri="{FF2B5EF4-FFF2-40B4-BE49-F238E27FC236}">
                  <a16:creationId xmlns:a16="http://schemas.microsoft.com/office/drawing/2014/main" id="{98F85DF7-F705-3C76-DEB0-37E55DA905F7}"/>
                </a:ext>
              </a:extLst>
            </p:cNvPr>
            <p:cNvSpPr/>
            <p:nvPr/>
          </p:nvSpPr>
          <p:spPr>
            <a:xfrm>
              <a:off x="-590960" y="7085157"/>
              <a:ext cx="826" cy="913"/>
            </a:xfrm>
            <a:custGeom>
              <a:avLst/>
              <a:gdLst>
                <a:gd name="connsiteX0" fmla="*/ -2697 w 826"/>
                <a:gd name="connsiteY0" fmla="*/ -1573 h 913"/>
                <a:gd name="connsiteX1" fmla="*/ -1870 w 826"/>
                <a:gd name="connsiteY1" fmla="*/ -660 h 913"/>
              </a:gdLst>
              <a:ahLst/>
              <a:cxnLst>
                <a:cxn ang="0">
                  <a:pos x="connsiteX0" y="connsiteY0"/>
                </a:cxn>
                <a:cxn ang="0">
                  <a:pos x="connsiteX1" y="connsiteY1"/>
                </a:cxn>
              </a:cxnLst>
              <a:rect l="l" t="t" r="r" b="b"/>
              <a:pathLst>
                <a:path w="826" h="913">
                  <a:moveTo>
                    <a:pt x="-2697" y="-1573"/>
                  </a:moveTo>
                  <a:lnTo>
                    <a:pt x="-1870" y="-660"/>
                  </a:lnTo>
                  <a:close/>
                </a:path>
              </a:pathLst>
            </a:custGeom>
            <a:solidFill>
              <a:srgbClr val="020202"/>
            </a:solidFill>
            <a:ln w="1231" cap="flat">
              <a:noFill/>
              <a:prstDash val="solid"/>
              <a:miter/>
            </a:ln>
          </p:spPr>
          <p:txBody>
            <a:bodyPr rtlCol="0" anchor="ctr"/>
            <a:lstStyle/>
            <a:p>
              <a:endParaRPr lang="es-CO"/>
            </a:p>
          </p:txBody>
        </p:sp>
        <p:sp>
          <p:nvSpPr>
            <p:cNvPr id="635" name="Freeform: Shape 634">
              <a:extLst>
                <a:ext uri="{FF2B5EF4-FFF2-40B4-BE49-F238E27FC236}">
                  <a16:creationId xmlns:a16="http://schemas.microsoft.com/office/drawing/2014/main" id="{9FAA6D6E-CEA5-3473-8F9C-FA7C5807CC60}"/>
                </a:ext>
              </a:extLst>
            </p:cNvPr>
            <p:cNvSpPr/>
            <p:nvPr/>
          </p:nvSpPr>
          <p:spPr>
            <a:xfrm>
              <a:off x="-934715" y="7416138"/>
              <a:ext cx="913" cy="913"/>
            </a:xfrm>
            <a:custGeom>
              <a:avLst/>
              <a:gdLst>
                <a:gd name="connsiteX0" fmla="*/ -1784 w 913"/>
                <a:gd name="connsiteY0" fmla="*/ -660 h 913"/>
                <a:gd name="connsiteX1" fmla="*/ -2697 w 913"/>
                <a:gd name="connsiteY1" fmla="*/ -1573 h 913"/>
              </a:gdLst>
              <a:ahLst/>
              <a:cxnLst>
                <a:cxn ang="0">
                  <a:pos x="connsiteX0" y="connsiteY0"/>
                </a:cxn>
                <a:cxn ang="0">
                  <a:pos x="connsiteX1" y="connsiteY1"/>
                </a:cxn>
              </a:cxnLst>
              <a:rect l="l" t="t" r="r" b="b"/>
              <a:pathLst>
                <a:path w="913" h="913">
                  <a:moveTo>
                    <a:pt x="-1784" y="-660"/>
                  </a:moveTo>
                  <a:lnTo>
                    <a:pt x="-2697" y="-1573"/>
                  </a:lnTo>
                  <a:close/>
                </a:path>
              </a:pathLst>
            </a:custGeom>
            <a:solidFill>
              <a:srgbClr val="020202"/>
            </a:solidFill>
            <a:ln w="1231" cap="flat">
              <a:noFill/>
              <a:prstDash val="solid"/>
              <a:miter/>
            </a:ln>
          </p:spPr>
          <p:txBody>
            <a:bodyPr rtlCol="0" anchor="ctr"/>
            <a:lstStyle/>
            <a:p>
              <a:endParaRPr lang="es-CO"/>
            </a:p>
          </p:txBody>
        </p:sp>
        <p:sp>
          <p:nvSpPr>
            <p:cNvPr id="636" name="Freeform: Shape 635">
              <a:extLst>
                <a:ext uri="{FF2B5EF4-FFF2-40B4-BE49-F238E27FC236}">
                  <a16:creationId xmlns:a16="http://schemas.microsoft.com/office/drawing/2014/main" id="{1FA51B57-9004-BEA6-B770-CB9C8440582B}"/>
                </a:ext>
              </a:extLst>
            </p:cNvPr>
            <p:cNvSpPr/>
            <p:nvPr/>
          </p:nvSpPr>
          <p:spPr>
            <a:xfrm>
              <a:off x="-1116666" y="6597415"/>
              <a:ext cx="437248" cy="388970"/>
            </a:xfrm>
            <a:custGeom>
              <a:avLst/>
              <a:gdLst>
                <a:gd name="connsiteX0" fmla="*/ 3624 w 437248"/>
                <a:gd name="connsiteY0" fmla="*/ 62623 h 388970"/>
                <a:gd name="connsiteX1" fmla="*/ 16398 w 437248"/>
                <a:gd name="connsiteY1" fmla="*/ 37210 h 388970"/>
                <a:gd name="connsiteX2" fmla="*/ 28000 w 437248"/>
                <a:gd name="connsiteY2" fmla="*/ 23177 h 388970"/>
                <a:gd name="connsiteX3" fmla="*/ 45908 w 437248"/>
                <a:gd name="connsiteY3" fmla="*/ 9403 h 388970"/>
                <a:gd name="connsiteX4" fmla="*/ 63730 w 437248"/>
                <a:gd name="connsiteY4" fmla="*/ 1480 h 388970"/>
                <a:gd name="connsiteX5" fmla="*/ 70556 w 437248"/>
                <a:gd name="connsiteY5" fmla="*/ -989 h 388970"/>
                <a:gd name="connsiteX6" fmla="*/ 84021 w 437248"/>
                <a:gd name="connsiteY6" fmla="*/ 10391 h 388970"/>
                <a:gd name="connsiteX7" fmla="*/ 77764 w 437248"/>
                <a:gd name="connsiteY7" fmla="*/ 19968 h 388970"/>
                <a:gd name="connsiteX8" fmla="*/ 53079 w 437248"/>
                <a:gd name="connsiteY8" fmla="*/ 36433 h 388970"/>
                <a:gd name="connsiteX9" fmla="*/ 27531 w 437248"/>
                <a:gd name="connsiteY9" fmla="*/ 65449 h 388970"/>
                <a:gd name="connsiteX10" fmla="*/ 23470 w 437248"/>
                <a:gd name="connsiteY10" fmla="*/ 83567 h 388970"/>
                <a:gd name="connsiteX11" fmla="*/ 25939 w 437248"/>
                <a:gd name="connsiteY11" fmla="*/ 85419 h 388970"/>
                <a:gd name="connsiteX12" fmla="*/ 43218 w 437248"/>
                <a:gd name="connsiteY12" fmla="*/ 89121 h 388970"/>
                <a:gd name="connsiteX13" fmla="*/ 51080 w 437248"/>
                <a:gd name="connsiteY13" fmla="*/ 86653 h 388970"/>
                <a:gd name="connsiteX14" fmla="*/ 58646 w 437248"/>
                <a:gd name="connsiteY14" fmla="*/ 79556 h 388970"/>
                <a:gd name="connsiteX15" fmla="*/ 63842 w 437248"/>
                <a:gd name="connsiteY15" fmla="*/ 70003 h 388970"/>
                <a:gd name="connsiteX16" fmla="*/ 72210 w 437248"/>
                <a:gd name="connsiteY16" fmla="*/ 51774 h 388970"/>
                <a:gd name="connsiteX17" fmla="*/ 89291 w 437248"/>
                <a:gd name="connsiteY17" fmla="*/ 50059 h 388970"/>
                <a:gd name="connsiteX18" fmla="*/ 92759 w 437248"/>
                <a:gd name="connsiteY18" fmla="*/ 63092 h 388970"/>
                <a:gd name="connsiteX19" fmla="*/ 90377 w 437248"/>
                <a:gd name="connsiteY19" fmla="*/ 65832 h 388970"/>
                <a:gd name="connsiteX20" fmla="*/ 68482 w 437248"/>
                <a:gd name="connsiteY20" fmla="*/ 91750 h 388970"/>
                <a:gd name="connsiteX21" fmla="*/ 64076 w 437248"/>
                <a:gd name="connsiteY21" fmla="*/ 114966 h 388970"/>
                <a:gd name="connsiteX22" fmla="*/ 64273 w 437248"/>
                <a:gd name="connsiteY22" fmla="*/ 125432 h 388970"/>
                <a:gd name="connsiteX23" fmla="*/ 64027 w 437248"/>
                <a:gd name="connsiteY23" fmla="*/ 126777 h 388970"/>
                <a:gd name="connsiteX24" fmla="*/ 63286 w 437248"/>
                <a:gd name="connsiteY24" fmla="*/ 131998 h 388970"/>
                <a:gd name="connsiteX25" fmla="*/ 63039 w 437248"/>
                <a:gd name="connsiteY25" fmla="*/ 133232 h 388970"/>
                <a:gd name="connsiteX26" fmla="*/ 62336 w 437248"/>
                <a:gd name="connsiteY26" fmla="*/ 137688 h 388970"/>
                <a:gd name="connsiteX27" fmla="*/ 62077 w 437248"/>
                <a:gd name="connsiteY27" fmla="*/ 138996 h 388970"/>
                <a:gd name="connsiteX28" fmla="*/ 61435 w 437248"/>
                <a:gd name="connsiteY28" fmla="*/ 144353 h 388970"/>
                <a:gd name="connsiteX29" fmla="*/ 61163 w 437248"/>
                <a:gd name="connsiteY29" fmla="*/ 145772 h 388970"/>
                <a:gd name="connsiteX30" fmla="*/ 61299 w 437248"/>
                <a:gd name="connsiteY30" fmla="*/ 192882 h 388970"/>
                <a:gd name="connsiteX31" fmla="*/ 68865 w 437248"/>
                <a:gd name="connsiteY31" fmla="*/ 228946 h 388970"/>
                <a:gd name="connsiteX32" fmla="*/ 69038 w 437248"/>
                <a:gd name="connsiteY32" fmla="*/ 233426 h 388970"/>
                <a:gd name="connsiteX33" fmla="*/ 68964 w 437248"/>
                <a:gd name="connsiteY33" fmla="*/ 244090 h 388970"/>
                <a:gd name="connsiteX34" fmla="*/ 79393 w 437248"/>
                <a:gd name="connsiteY34" fmla="*/ 273834 h 388970"/>
                <a:gd name="connsiteX35" fmla="*/ 96894 w 437248"/>
                <a:gd name="connsiteY35" fmla="*/ 293928 h 388970"/>
                <a:gd name="connsiteX36" fmla="*/ 101127 w 437248"/>
                <a:gd name="connsiteY36" fmla="*/ 295359 h 388970"/>
                <a:gd name="connsiteX37" fmla="*/ 117296 w 437248"/>
                <a:gd name="connsiteY37" fmla="*/ 293113 h 388970"/>
                <a:gd name="connsiteX38" fmla="*/ 125096 w 437248"/>
                <a:gd name="connsiteY38" fmla="*/ 294495 h 388970"/>
                <a:gd name="connsiteX39" fmla="*/ 139783 w 437248"/>
                <a:gd name="connsiteY39" fmla="*/ 302876 h 388970"/>
                <a:gd name="connsiteX40" fmla="*/ 192213 w 437248"/>
                <a:gd name="connsiteY40" fmla="*/ 320537 h 388970"/>
                <a:gd name="connsiteX41" fmla="*/ 220168 w 437248"/>
                <a:gd name="connsiteY41" fmla="*/ 324351 h 388970"/>
                <a:gd name="connsiteX42" fmla="*/ 257453 w 437248"/>
                <a:gd name="connsiteY42" fmla="*/ 322611 h 388970"/>
                <a:gd name="connsiteX43" fmla="*/ 269240 w 437248"/>
                <a:gd name="connsiteY43" fmla="*/ 321451 h 388970"/>
                <a:gd name="connsiteX44" fmla="*/ 299096 w 437248"/>
                <a:gd name="connsiteY44" fmla="*/ 318451 h 388970"/>
                <a:gd name="connsiteX45" fmla="*/ 301737 w 437248"/>
                <a:gd name="connsiteY45" fmla="*/ 317773 h 388970"/>
                <a:gd name="connsiteX46" fmla="*/ 313709 w 437248"/>
                <a:gd name="connsiteY46" fmla="*/ 316970 h 388970"/>
                <a:gd name="connsiteX47" fmla="*/ 331260 w 437248"/>
                <a:gd name="connsiteY47" fmla="*/ 315329 h 388970"/>
                <a:gd name="connsiteX48" fmla="*/ 339430 w 437248"/>
                <a:gd name="connsiteY48" fmla="*/ 315329 h 388970"/>
                <a:gd name="connsiteX49" fmla="*/ 356919 w 437248"/>
                <a:gd name="connsiteY49" fmla="*/ 313169 h 388970"/>
                <a:gd name="connsiteX50" fmla="*/ 357339 w 437248"/>
                <a:gd name="connsiteY50" fmla="*/ 312971 h 388970"/>
                <a:gd name="connsiteX51" fmla="*/ 373729 w 437248"/>
                <a:gd name="connsiteY51" fmla="*/ 307936 h 388970"/>
                <a:gd name="connsiteX52" fmla="*/ 378876 w 437248"/>
                <a:gd name="connsiteY52" fmla="*/ 306331 h 388970"/>
                <a:gd name="connsiteX53" fmla="*/ 403560 w 437248"/>
                <a:gd name="connsiteY53" fmla="*/ 297692 h 388970"/>
                <a:gd name="connsiteX54" fmla="*/ 406029 w 437248"/>
                <a:gd name="connsiteY54" fmla="*/ 296532 h 388970"/>
                <a:gd name="connsiteX55" fmla="*/ 414804 w 437248"/>
                <a:gd name="connsiteY55" fmla="*/ 293064 h 388970"/>
                <a:gd name="connsiteX56" fmla="*/ 417124 w 437248"/>
                <a:gd name="connsiteY56" fmla="*/ 291743 h 388970"/>
                <a:gd name="connsiteX57" fmla="*/ 424530 w 437248"/>
                <a:gd name="connsiteY57" fmla="*/ 288546 h 388970"/>
                <a:gd name="connsiteX58" fmla="*/ 426998 w 437248"/>
                <a:gd name="connsiteY58" fmla="*/ 287423 h 388970"/>
                <a:gd name="connsiteX59" fmla="*/ 434551 w 437248"/>
                <a:gd name="connsiteY59" fmla="*/ 284955 h 388970"/>
                <a:gd name="connsiteX60" fmla="*/ 423653 w 437248"/>
                <a:gd name="connsiteY60" fmla="*/ 292175 h 388970"/>
                <a:gd name="connsiteX61" fmla="*/ 400203 w 437248"/>
                <a:gd name="connsiteY61" fmla="*/ 302049 h 388970"/>
                <a:gd name="connsiteX62" fmla="*/ 375210 w 437248"/>
                <a:gd name="connsiteY62" fmla="*/ 311922 h 388970"/>
                <a:gd name="connsiteX63" fmla="*/ 356697 w 437248"/>
                <a:gd name="connsiteY63" fmla="*/ 318093 h 388970"/>
                <a:gd name="connsiteX64" fmla="*/ 354229 w 437248"/>
                <a:gd name="connsiteY64" fmla="*/ 324487 h 388970"/>
                <a:gd name="connsiteX65" fmla="*/ 358684 w 437248"/>
                <a:gd name="connsiteY65" fmla="*/ 330238 h 388970"/>
                <a:gd name="connsiteX66" fmla="*/ 363498 w 437248"/>
                <a:gd name="connsiteY66" fmla="*/ 362501 h 388970"/>
                <a:gd name="connsiteX67" fmla="*/ 358129 w 437248"/>
                <a:gd name="connsiteY67" fmla="*/ 367758 h 388970"/>
                <a:gd name="connsiteX68" fmla="*/ 318794 w 437248"/>
                <a:gd name="connsiteY68" fmla="*/ 376990 h 388970"/>
                <a:gd name="connsiteX69" fmla="*/ 301268 w 437248"/>
                <a:gd name="connsiteY69" fmla="*/ 379298 h 388970"/>
                <a:gd name="connsiteX70" fmla="*/ 284717 w 437248"/>
                <a:gd name="connsiteY70" fmla="*/ 381915 h 388970"/>
                <a:gd name="connsiteX71" fmla="*/ 258712 w 437248"/>
                <a:gd name="connsiteY71" fmla="*/ 385778 h 388970"/>
                <a:gd name="connsiteX72" fmla="*/ 234731 w 437248"/>
                <a:gd name="connsiteY72" fmla="*/ 387234 h 388970"/>
                <a:gd name="connsiteX73" fmla="*/ 194632 w 437248"/>
                <a:gd name="connsiteY73" fmla="*/ 386370 h 388970"/>
                <a:gd name="connsiteX74" fmla="*/ 171650 w 437248"/>
                <a:gd name="connsiteY74" fmla="*/ 383988 h 388970"/>
                <a:gd name="connsiteX75" fmla="*/ 133797 w 437248"/>
                <a:gd name="connsiteY75" fmla="*/ 374682 h 388970"/>
                <a:gd name="connsiteX76" fmla="*/ 95265 w 437248"/>
                <a:gd name="connsiteY76" fmla="*/ 360748 h 388970"/>
                <a:gd name="connsiteX77" fmla="*/ 81602 w 437248"/>
                <a:gd name="connsiteY77" fmla="*/ 354454 h 388970"/>
                <a:gd name="connsiteX78" fmla="*/ 74333 w 437248"/>
                <a:gd name="connsiteY78" fmla="*/ 344382 h 388970"/>
                <a:gd name="connsiteX79" fmla="*/ 63558 w 437248"/>
                <a:gd name="connsiteY79" fmla="*/ 329880 h 388970"/>
                <a:gd name="connsiteX80" fmla="*/ 45970 w 437248"/>
                <a:gd name="connsiteY80" fmla="*/ 314835 h 388970"/>
                <a:gd name="connsiteX81" fmla="*/ 36936 w 437248"/>
                <a:gd name="connsiteY81" fmla="*/ 293853 h 388970"/>
                <a:gd name="connsiteX82" fmla="*/ 27506 w 437248"/>
                <a:gd name="connsiteY82" fmla="*/ 272551 h 388970"/>
                <a:gd name="connsiteX83" fmla="*/ 24013 w 437248"/>
                <a:gd name="connsiteY83" fmla="*/ 270514 h 388970"/>
                <a:gd name="connsiteX84" fmla="*/ 16164 w 437248"/>
                <a:gd name="connsiteY84" fmla="*/ 261801 h 388970"/>
                <a:gd name="connsiteX85" fmla="*/ 14436 w 437248"/>
                <a:gd name="connsiteY85" fmla="*/ 255630 h 388970"/>
                <a:gd name="connsiteX86" fmla="*/ 11276 w 437248"/>
                <a:gd name="connsiteY86" fmla="*/ 249656 h 388970"/>
                <a:gd name="connsiteX87" fmla="*/ 6611 w 437248"/>
                <a:gd name="connsiteY87" fmla="*/ 239906 h 388970"/>
                <a:gd name="connsiteX88" fmla="*/ 613 w 437248"/>
                <a:gd name="connsiteY88" fmla="*/ 212889 h 388970"/>
                <a:gd name="connsiteX89" fmla="*/ -1584 w 437248"/>
                <a:gd name="connsiteY89" fmla="*/ 191216 h 388970"/>
                <a:gd name="connsiteX90" fmla="*/ -1584 w 437248"/>
                <a:gd name="connsiteY90" fmla="*/ 171111 h 388970"/>
                <a:gd name="connsiteX91" fmla="*/ -2300 w 437248"/>
                <a:gd name="connsiteY91" fmla="*/ 162064 h 388970"/>
                <a:gd name="connsiteX92" fmla="*/ -2362 w 437248"/>
                <a:gd name="connsiteY92" fmla="*/ 156164 h 388970"/>
                <a:gd name="connsiteX93" fmla="*/ -1597 w 437248"/>
                <a:gd name="connsiteY93" fmla="*/ 142094 h 388970"/>
                <a:gd name="connsiteX94" fmla="*/ -116 w 437248"/>
                <a:gd name="connsiteY94" fmla="*/ 104364 h 388970"/>
                <a:gd name="connsiteX95" fmla="*/ -696 w 437248"/>
                <a:gd name="connsiteY95" fmla="*/ 98502 h 388970"/>
                <a:gd name="connsiteX96" fmla="*/ 3427 w 437248"/>
                <a:gd name="connsiteY96" fmla="*/ 65721 h 388970"/>
                <a:gd name="connsiteX97" fmla="*/ 3624 w 437248"/>
                <a:gd name="connsiteY97" fmla="*/ 62623 h 388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437248" h="388970">
                  <a:moveTo>
                    <a:pt x="3624" y="62623"/>
                  </a:moveTo>
                  <a:cubicBezTo>
                    <a:pt x="6056" y="53354"/>
                    <a:pt x="10412" y="44690"/>
                    <a:pt x="16398" y="37210"/>
                  </a:cubicBezTo>
                  <a:cubicBezTo>
                    <a:pt x="20175" y="32471"/>
                    <a:pt x="24161" y="27880"/>
                    <a:pt x="28000" y="23177"/>
                  </a:cubicBezTo>
                  <a:cubicBezTo>
                    <a:pt x="32937" y="17389"/>
                    <a:pt x="39046" y="12699"/>
                    <a:pt x="45908" y="9403"/>
                  </a:cubicBezTo>
                  <a:cubicBezTo>
                    <a:pt x="51610" y="6244"/>
                    <a:pt x="57572" y="3590"/>
                    <a:pt x="63730" y="1480"/>
                  </a:cubicBezTo>
                  <a:cubicBezTo>
                    <a:pt x="66199" y="1109"/>
                    <a:pt x="68236" y="-261"/>
                    <a:pt x="70556" y="-989"/>
                  </a:cubicBezTo>
                  <a:cubicBezTo>
                    <a:pt x="78294" y="-3457"/>
                    <a:pt x="85144" y="2196"/>
                    <a:pt x="84021" y="10391"/>
                  </a:cubicBezTo>
                  <a:cubicBezTo>
                    <a:pt x="83552" y="14390"/>
                    <a:pt x="81232" y="17932"/>
                    <a:pt x="77764" y="19968"/>
                  </a:cubicBezTo>
                  <a:cubicBezTo>
                    <a:pt x="69396" y="25251"/>
                    <a:pt x="60682" y="29990"/>
                    <a:pt x="53079" y="36433"/>
                  </a:cubicBezTo>
                  <a:cubicBezTo>
                    <a:pt x="43094" y="44702"/>
                    <a:pt x="34480" y="54502"/>
                    <a:pt x="27531" y="65449"/>
                  </a:cubicBezTo>
                  <a:cubicBezTo>
                    <a:pt x="24038" y="71040"/>
                    <a:pt x="24631" y="77495"/>
                    <a:pt x="23470" y="83567"/>
                  </a:cubicBezTo>
                  <a:cubicBezTo>
                    <a:pt x="23137" y="85320"/>
                    <a:pt x="24643" y="85505"/>
                    <a:pt x="25939" y="85419"/>
                  </a:cubicBezTo>
                  <a:cubicBezTo>
                    <a:pt x="32110" y="85061"/>
                    <a:pt x="37652" y="86949"/>
                    <a:pt x="43218" y="89121"/>
                  </a:cubicBezTo>
                  <a:cubicBezTo>
                    <a:pt x="46489" y="90442"/>
                    <a:pt x="49179" y="89726"/>
                    <a:pt x="51080" y="86653"/>
                  </a:cubicBezTo>
                  <a:cubicBezTo>
                    <a:pt x="52820" y="83567"/>
                    <a:pt x="55461" y="81087"/>
                    <a:pt x="58646" y="79556"/>
                  </a:cubicBezTo>
                  <a:cubicBezTo>
                    <a:pt x="62978" y="77643"/>
                    <a:pt x="64323" y="74410"/>
                    <a:pt x="63842" y="70003"/>
                  </a:cubicBezTo>
                  <a:cubicBezTo>
                    <a:pt x="63002" y="62265"/>
                    <a:pt x="66446" y="56526"/>
                    <a:pt x="72210" y="51774"/>
                  </a:cubicBezTo>
                  <a:cubicBezTo>
                    <a:pt x="76961" y="47627"/>
                    <a:pt x="83811" y="46936"/>
                    <a:pt x="89291" y="50059"/>
                  </a:cubicBezTo>
                  <a:cubicBezTo>
                    <a:pt x="93846" y="52700"/>
                    <a:pt x="95401" y="58538"/>
                    <a:pt x="92759" y="63092"/>
                  </a:cubicBezTo>
                  <a:cubicBezTo>
                    <a:pt x="92142" y="64153"/>
                    <a:pt x="91340" y="65079"/>
                    <a:pt x="90377" y="65832"/>
                  </a:cubicBezTo>
                  <a:cubicBezTo>
                    <a:pt x="81516" y="73015"/>
                    <a:pt x="74086" y="81815"/>
                    <a:pt x="68482" y="91750"/>
                  </a:cubicBezTo>
                  <a:cubicBezTo>
                    <a:pt x="64434" y="98921"/>
                    <a:pt x="62138" y="106561"/>
                    <a:pt x="64076" y="114966"/>
                  </a:cubicBezTo>
                  <a:cubicBezTo>
                    <a:pt x="64866" y="118372"/>
                    <a:pt x="64434" y="121939"/>
                    <a:pt x="64273" y="125432"/>
                  </a:cubicBezTo>
                  <a:cubicBezTo>
                    <a:pt x="64224" y="125889"/>
                    <a:pt x="64138" y="126333"/>
                    <a:pt x="64027" y="126777"/>
                  </a:cubicBezTo>
                  <a:cubicBezTo>
                    <a:pt x="63558" y="128481"/>
                    <a:pt x="63299" y="130233"/>
                    <a:pt x="63286" y="131998"/>
                  </a:cubicBezTo>
                  <a:cubicBezTo>
                    <a:pt x="63237" y="132418"/>
                    <a:pt x="63150" y="132825"/>
                    <a:pt x="63039" y="133232"/>
                  </a:cubicBezTo>
                  <a:cubicBezTo>
                    <a:pt x="62632" y="134689"/>
                    <a:pt x="62397" y="136182"/>
                    <a:pt x="62336" y="137688"/>
                  </a:cubicBezTo>
                  <a:cubicBezTo>
                    <a:pt x="62274" y="138132"/>
                    <a:pt x="62188" y="138564"/>
                    <a:pt x="62077" y="138996"/>
                  </a:cubicBezTo>
                  <a:cubicBezTo>
                    <a:pt x="61472" y="140736"/>
                    <a:pt x="61707" y="142575"/>
                    <a:pt x="61435" y="144353"/>
                  </a:cubicBezTo>
                  <a:cubicBezTo>
                    <a:pt x="61398" y="144834"/>
                    <a:pt x="61299" y="145315"/>
                    <a:pt x="61163" y="145772"/>
                  </a:cubicBezTo>
                  <a:cubicBezTo>
                    <a:pt x="58621" y="161373"/>
                    <a:pt x="58670" y="177294"/>
                    <a:pt x="61299" y="192882"/>
                  </a:cubicBezTo>
                  <a:cubicBezTo>
                    <a:pt x="63471" y="204977"/>
                    <a:pt x="65162" y="217171"/>
                    <a:pt x="68865" y="228946"/>
                  </a:cubicBezTo>
                  <a:cubicBezTo>
                    <a:pt x="69519" y="230353"/>
                    <a:pt x="69581" y="231970"/>
                    <a:pt x="69038" y="233426"/>
                  </a:cubicBezTo>
                  <a:cubicBezTo>
                    <a:pt x="67162" y="237005"/>
                    <a:pt x="67927" y="240572"/>
                    <a:pt x="68964" y="244090"/>
                  </a:cubicBezTo>
                  <a:cubicBezTo>
                    <a:pt x="71778" y="254223"/>
                    <a:pt x="75258" y="264158"/>
                    <a:pt x="79393" y="273834"/>
                  </a:cubicBezTo>
                  <a:cubicBezTo>
                    <a:pt x="83169" y="282264"/>
                    <a:pt x="89365" y="288645"/>
                    <a:pt x="96894" y="293928"/>
                  </a:cubicBezTo>
                  <a:cubicBezTo>
                    <a:pt x="98054" y="294952"/>
                    <a:pt x="99585" y="295470"/>
                    <a:pt x="101127" y="295359"/>
                  </a:cubicBezTo>
                  <a:cubicBezTo>
                    <a:pt x="106484" y="294273"/>
                    <a:pt x="112124" y="295421"/>
                    <a:pt x="117296" y="293113"/>
                  </a:cubicBezTo>
                  <a:cubicBezTo>
                    <a:pt x="120171" y="291879"/>
                    <a:pt x="122701" y="293113"/>
                    <a:pt x="125096" y="294495"/>
                  </a:cubicBezTo>
                  <a:cubicBezTo>
                    <a:pt x="130033" y="297235"/>
                    <a:pt x="134859" y="300123"/>
                    <a:pt x="139783" y="302876"/>
                  </a:cubicBezTo>
                  <a:cubicBezTo>
                    <a:pt x="156174" y="312021"/>
                    <a:pt x="173379" y="318513"/>
                    <a:pt x="192213" y="320537"/>
                  </a:cubicBezTo>
                  <a:cubicBezTo>
                    <a:pt x="201556" y="321549"/>
                    <a:pt x="210812" y="323240"/>
                    <a:pt x="220168" y="324351"/>
                  </a:cubicBezTo>
                  <a:cubicBezTo>
                    <a:pt x="232831" y="325857"/>
                    <a:pt x="245074" y="323808"/>
                    <a:pt x="257453" y="322611"/>
                  </a:cubicBezTo>
                  <a:cubicBezTo>
                    <a:pt x="261366" y="322228"/>
                    <a:pt x="265315" y="321858"/>
                    <a:pt x="269240" y="321451"/>
                  </a:cubicBezTo>
                  <a:cubicBezTo>
                    <a:pt x="279114" y="320389"/>
                    <a:pt x="289099" y="318982"/>
                    <a:pt x="299096" y="318451"/>
                  </a:cubicBezTo>
                  <a:cubicBezTo>
                    <a:pt x="300009" y="318365"/>
                    <a:pt x="300898" y="318143"/>
                    <a:pt x="301737" y="317773"/>
                  </a:cubicBezTo>
                  <a:cubicBezTo>
                    <a:pt x="305687" y="316909"/>
                    <a:pt x="309587" y="315304"/>
                    <a:pt x="313709" y="316970"/>
                  </a:cubicBezTo>
                  <a:cubicBezTo>
                    <a:pt x="319596" y="317032"/>
                    <a:pt x="325484" y="316477"/>
                    <a:pt x="331260" y="315329"/>
                  </a:cubicBezTo>
                  <a:cubicBezTo>
                    <a:pt x="333962" y="314811"/>
                    <a:pt x="336727" y="314811"/>
                    <a:pt x="339430" y="315329"/>
                  </a:cubicBezTo>
                  <a:cubicBezTo>
                    <a:pt x="345330" y="316785"/>
                    <a:pt x="351550" y="316020"/>
                    <a:pt x="356919" y="313169"/>
                  </a:cubicBezTo>
                  <a:cubicBezTo>
                    <a:pt x="357055" y="313083"/>
                    <a:pt x="357191" y="313021"/>
                    <a:pt x="357339" y="312971"/>
                  </a:cubicBezTo>
                  <a:cubicBezTo>
                    <a:pt x="362967" y="311811"/>
                    <a:pt x="368249" y="309565"/>
                    <a:pt x="373729" y="307936"/>
                  </a:cubicBezTo>
                  <a:cubicBezTo>
                    <a:pt x="375457" y="307417"/>
                    <a:pt x="377160" y="306924"/>
                    <a:pt x="378876" y="306331"/>
                  </a:cubicBezTo>
                  <a:cubicBezTo>
                    <a:pt x="387108" y="303493"/>
                    <a:pt x="394921" y="299407"/>
                    <a:pt x="403560" y="297692"/>
                  </a:cubicBezTo>
                  <a:cubicBezTo>
                    <a:pt x="404436" y="297433"/>
                    <a:pt x="405276" y="297050"/>
                    <a:pt x="406029" y="296532"/>
                  </a:cubicBezTo>
                  <a:cubicBezTo>
                    <a:pt x="408818" y="295063"/>
                    <a:pt x="411410" y="293051"/>
                    <a:pt x="414804" y="293064"/>
                  </a:cubicBezTo>
                  <a:cubicBezTo>
                    <a:pt x="415779" y="293064"/>
                    <a:pt x="416408" y="292311"/>
                    <a:pt x="417124" y="291743"/>
                  </a:cubicBezTo>
                  <a:cubicBezTo>
                    <a:pt x="419148" y="289855"/>
                    <a:pt x="421765" y="288732"/>
                    <a:pt x="424530" y="288546"/>
                  </a:cubicBezTo>
                  <a:cubicBezTo>
                    <a:pt x="425468" y="288509"/>
                    <a:pt x="426356" y="288102"/>
                    <a:pt x="426998" y="287423"/>
                  </a:cubicBezTo>
                  <a:cubicBezTo>
                    <a:pt x="429084" y="285621"/>
                    <a:pt x="431811" y="284745"/>
                    <a:pt x="434551" y="284955"/>
                  </a:cubicBezTo>
                  <a:cubicBezTo>
                    <a:pt x="431577" y="288349"/>
                    <a:pt x="427467" y="290089"/>
                    <a:pt x="423653" y="292175"/>
                  </a:cubicBezTo>
                  <a:cubicBezTo>
                    <a:pt x="416186" y="296273"/>
                    <a:pt x="408176" y="299148"/>
                    <a:pt x="400203" y="302049"/>
                  </a:cubicBezTo>
                  <a:cubicBezTo>
                    <a:pt x="391798" y="305147"/>
                    <a:pt x="383714" y="309047"/>
                    <a:pt x="375210" y="311922"/>
                  </a:cubicBezTo>
                  <a:cubicBezTo>
                    <a:pt x="369039" y="313971"/>
                    <a:pt x="362868" y="316069"/>
                    <a:pt x="356697" y="318093"/>
                  </a:cubicBezTo>
                  <a:cubicBezTo>
                    <a:pt x="353081" y="319254"/>
                    <a:pt x="352229" y="321179"/>
                    <a:pt x="354229" y="324487"/>
                  </a:cubicBezTo>
                  <a:cubicBezTo>
                    <a:pt x="355463" y="326560"/>
                    <a:pt x="357437" y="328103"/>
                    <a:pt x="358684" y="330238"/>
                  </a:cubicBezTo>
                  <a:cubicBezTo>
                    <a:pt x="364583" y="340359"/>
                    <a:pt x="367077" y="350936"/>
                    <a:pt x="363498" y="362501"/>
                  </a:cubicBezTo>
                  <a:cubicBezTo>
                    <a:pt x="362942" y="365179"/>
                    <a:pt x="360819" y="367252"/>
                    <a:pt x="358129" y="367758"/>
                  </a:cubicBezTo>
                  <a:cubicBezTo>
                    <a:pt x="345108" y="371202"/>
                    <a:pt x="331926" y="374028"/>
                    <a:pt x="318794" y="376990"/>
                  </a:cubicBezTo>
                  <a:cubicBezTo>
                    <a:pt x="313018" y="378163"/>
                    <a:pt x="307155" y="378928"/>
                    <a:pt x="301268" y="379298"/>
                  </a:cubicBezTo>
                  <a:cubicBezTo>
                    <a:pt x="295726" y="379767"/>
                    <a:pt x="290234" y="380977"/>
                    <a:pt x="284717" y="381915"/>
                  </a:cubicBezTo>
                  <a:cubicBezTo>
                    <a:pt x="276078" y="383371"/>
                    <a:pt x="267500" y="385074"/>
                    <a:pt x="258712" y="385778"/>
                  </a:cubicBezTo>
                  <a:cubicBezTo>
                    <a:pt x="250727" y="386407"/>
                    <a:pt x="242667" y="387889"/>
                    <a:pt x="234731" y="387234"/>
                  </a:cubicBezTo>
                  <a:cubicBezTo>
                    <a:pt x="221352" y="386136"/>
                    <a:pt x="207961" y="387234"/>
                    <a:pt x="194632" y="386370"/>
                  </a:cubicBezTo>
                  <a:cubicBezTo>
                    <a:pt x="186980" y="385840"/>
                    <a:pt x="179303" y="384877"/>
                    <a:pt x="171650" y="383988"/>
                  </a:cubicBezTo>
                  <a:cubicBezTo>
                    <a:pt x="158728" y="382285"/>
                    <a:pt x="146040" y="379163"/>
                    <a:pt x="133797" y="374682"/>
                  </a:cubicBezTo>
                  <a:cubicBezTo>
                    <a:pt x="120900" y="370178"/>
                    <a:pt x="107878" y="366154"/>
                    <a:pt x="95265" y="360748"/>
                  </a:cubicBezTo>
                  <a:cubicBezTo>
                    <a:pt x="90649" y="358773"/>
                    <a:pt x="86329" y="356169"/>
                    <a:pt x="81602" y="354454"/>
                  </a:cubicBezTo>
                  <a:cubicBezTo>
                    <a:pt x="76875" y="352738"/>
                    <a:pt x="74999" y="348727"/>
                    <a:pt x="74333" y="344382"/>
                  </a:cubicBezTo>
                  <a:cubicBezTo>
                    <a:pt x="73259" y="337495"/>
                    <a:pt x="68371" y="333830"/>
                    <a:pt x="63558" y="329880"/>
                  </a:cubicBezTo>
                  <a:cubicBezTo>
                    <a:pt x="57584" y="324943"/>
                    <a:pt x="51092" y="320525"/>
                    <a:pt x="45970" y="314835"/>
                  </a:cubicBezTo>
                  <a:cubicBezTo>
                    <a:pt x="40663" y="309071"/>
                    <a:pt x="37479" y="301666"/>
                    <a:pt x="36936" y="293853"/>
                  </a:cubicBezTo>
                  <a:cubicBezTo>
                    <a:pt x="36454" y="285498"/>
                    <a:pt x="31999" y="279043"/>
                    <a:pt x="27506" y="272551"/>
                  </a:cubicBezTo>
                  <a:cubicBezTo>
                    <a:pt x="26593" y="271502"/>
                    <a:pt x="25371" y="270786"/>
                    <a:pt x="24013" y="270514"/>
                  </a:cubicBezTo>
                  <a:cubicBezTo>
                    <a:pt x="19718" y="269107"/>
                    <a:pt x="17373" y="265972"/>
                    <a:pt x="16164" y="261801"/>
                  </a:cubicBezTo>
                  <a:cubicBezTo>
                    <a:pt x="15571" y="259764"/>
                    <a:pt x="15004" y="257716"/>
                    <a:pt x="14436" y="255630"/>
                  </a:cubicBezTo>
                  <a:cubicBezTo>
                    <a:pt x="13843" y="253433"/>
                    <a:pt x="12757" y="251384"/>
                    <a:pt x="11276" y="249656"/>
                  </a:cubicBezTo>
                  <a:cubicBezTo>
                    <a:pt x="8968" y="246817"/>
                    <a:pt x="7376" y="243485"/>
                    <a:pt x="6611" y="239906"/>
                  </a:cubicBezTo>
                  <a:cubicBezTo>
                    <a:pt x="4414" y="230933"/>
                    <a:pt x="1909" y="222010"/>
                    <a:pt x="613" y="212889"/>
                  </a:cubicBezTo>
                  <a:cubicBezTo>
                    <a:pt x="-412" y="205718"/>
                    <a:pt x="-1856" y="198572"/>
                    <a:pt x="-1584" y="191216"/>
                  </a:cubicBezTo>
                  <a:cubicBezTo>
                    <a:pt x="-1288" y="184526"/>
                    <a:pt x="-1498" y="177812"/>
                    <a:pt x="-1584" y="171111"/>
                  </a:cubicBezTo>
                  <a:cubicBezTo>
                    <a:pt x="-1412" y="168074"/>
                    <a:pt x="-1658" y="165038"/>
                    <a:pt x="-2300" y="162064"/>
                  </a:cubicBezTo>
                  <a:cubicBezTo>
                    <a:pt x="-2806" y="160138"/>
                    <a:pt x="-2831" y="158102"/>
                    <a:pt x="-2362" y="156164"/>
                  </a:cubicBezTo>
                  <a:cubicBezTo>
                    <a:pt x="-1128" y="151499"/>
                    <a:pt x="-1597" y="146784"/>
                    <a:pt x="-1597" y="142094"/>
                  </a:cubicBezTo>
                  <a:cubicBezTo>
                    <a:pt x="-1597" y="129493"/>
                    <a:pt x="-683" y="116941"/>
                    <a:pt x="-116" y="104364"/>
                  </a:cubicBezTo>
                  <a:cubicBezTo>
                    <a:pt x="-29" y="102439"/>
                    <a:pt x="-634" y="100489"/>
                    <a:pt x="-696" y="98502"/>
                  </a:cubicBezTo>
                  <a:cubicBezTo>
                    <a:pt x="-1078" y="87431"/>
                    <a:pt x="304" y="76360"/>
                    <a:pt x="3427" y="65721"/>
                  </a:cubicBezTo>
                  <a:cubicBezTo>
                    <a:pt x="3686" y="64709"/>
                    <a:pt x="3760" y="63659"/>
                    <a:pt x="3624" y="62623"/>
                  </a:cubicBezTo>
                  <a:close/>
                </a:path>
              </a:pathLst>
            </a:custGeom>
            <a:solidFill>
              <a:srgbClr val="000000"/>
            </a:solidFill>
            <a:ln w="1231" cap="flat">
              <a:noFill/>
              <a:prstDash val="solid"/>
              <a:miter/>
            </a:ln>
          </p:spPr>
          <p:txBody>
            <a:bodyPr rtlCol="0" anchor="ctr"/>
            <a:lstStyle/>
            <a:p>
              <a:endParaRPr lang="es-CO"/>
            </a:p>
          </p:txBody>
        </p:sp>
        <p:sp>
          <p:nvSpPr>
            <p:cNvPr id="637" name="Freeform: Shape 636">
              <a:extLst>
                <a:ext uri="{FF2B5EF4-FFF2-40B4-BE49-F238E27FC236}">
                  <a16:creationId xmlns:a16="http://schemas.microsoft.com/office/drawing/2014/main" id="{6E871608-10A5-7BF3-1E5A-7617938EF254}"/>
                </a:ext>
              </a:extLst>
            </p:cNvPr>
            <p:cNvSpPr/>
            <p:nvPr/>
          </p:nvSpPr>
          <p:spPr>
            <a:xfrm>
              <a:off x="-1054696" y="6667819"/>
              <a:ext cx="430578" cy="255100"/>
            </a:xfrm>
            <a:custGeom>
              <a:avLst/>
              <a:gdLst>
                <a:gd name="connsiteX0" fmla="*/ 397019 w 430578"/>
                <a:gd name="connsiteY0" fmla="*/ 191755 h 255100"/>
                <a:gd name="connsiteX1" fmla="*/ 387873 w 430578"/>
                <a:gd name="connsiteY1" fmla="*/ 198087 h 255100"/>
                <a:gd name="connsiteX2" fmla="*/ 348971 w 430578"/>
                <a:gd name="connsiteY2" fmla="*/ 216785 h 255100"/>
                <a:gd name="connsiteX3" fmla="*/ 316301 w 430578"/>
                <a:gd name="connsiteY3" fmla="*/ 229127 h 255100"/>
                <a:gd name="connsiteX4" fmla="*/ 287544 w 430578"/>
                <a:gd name="connsiteY4" fmla="*/ 239001 h 255100"/>
                <a:gd name="connsiteX5" fmla="*/ 264624 w 430578"/>
                <a:gd name="connsiteY5" fmla="*/ 243790 h 255100"/>
                <a:gd name="connsiteX6" fmla="*/ 251640 w 430578"/>
                <a:gd name="connsiteY6" fmla="*/ 245604 h 255100"/>
                <a:gd name="connsiteX7" fmla="*/ 251640 w 430578"/>
                <a:gd name="connsiteY7" fmla="*/ 245604 h 255100"/>
                <a:gd name="connsiteX8" fmla="*/ 222932 w 430578"/>
                <a:gd name="connsiteY8" fmla="*/ 248739 h 255100"/>
                <a:gd name="connsiteX9" fmla="*/ 197631 w 430578"/>
                <a:gd name="connsiteY9" fmla="*/ 251738 h 255100"/>
                <a:gd name="connsiteX10" fmla="*/ 102732 w 430578"/>
                <a:gd name="connsiteY10" fmla="*/ 240753 h 255100"/>
                <a:gd name="connsiteX11" fmla="*/ 54721 w 430578"/>
                <a:gd name="connsiteY11" fmla="*/ 213971 h 255100"/>
                <a:gd name="connsiteX12" fmla="*/ 32011 w 430578"/>
                <a:gd name="connsiteY12" fmla="*/ 189200 h 255100"/>
                <a:gd name="connsiteX13" fmla="*/ 8845 w 430578"/>
                <a:gd name="connsiteY13" fmla="*/ 153210 h 255100"/>
                <a:gd name="connsiteX14" fmla="*/ -2460 w 430578"/>
                <a:gd name="connsiteY14" fmla="*/ 107014 h 255100"/>
                <a:gd name="connsiteX15" fmla="*/ 958 w 430578"/>
                <a:gd name="connsiteY15" fmla="*/ 61792 h 255100"/>
                <a:gd name="connsiteX16" fmla="*/ 6216 w 430578"/>
                <a:gd name="connsiteY16" fmla="*/ 34145 h 255100"/>
                <a:gd name="connsiteX17" fmla="*/ 11511 w 430578"/>
                <a:gd name="connsiteY17" fmla="*/ 22050 h 255100"/>
                <a:gd name="connsiteX18" fmla="*/ 12177 w 430578"/>
                <a:gd name="connsiteY18" fmla="*/ 20816 h 255100"/>
                <a:gd name="connsiteX19" fmla="*/ 14016 w 430578"/>
                <a:gd name="connsiteY19" fmla="*/ 18249 h 255100"/>
                <a:gd name="connsiteX20" fmla="*/ 14695 w 430578"/>
                <a:gd name="connsiteY20" fmla="*/ 17286 h 255100"/>
                <a:gd name="connsiteX21" fmla="*/ 16793 w 430578"/>
                <a:gd name="connsiteY21" fmla="*/ 14583 h 255100"/>
                <a:gd name="connsiteX22" fmla="*/ 17460 w 430578"/>
                <a:gd name="connsiteY22" fmla="*/ 13620 h 255100"/>
                <a:gd name="connsiteX23" fmla="*/ 18225 w 430578"/>
                <a:gd name="connsiteY23" fmla="*/ 12707 h 255100"/>
                <a:gd name="connsiteX24" fmla="*/ 18645 w 430578"/>
                <a:gd name="connsiteY24" fmla="*/ 12263 h 255100"/>
                <a:gd name="connsiteX25" fmla="*/ 29975 w 430578"/>
                <a:gd name="connsiteY25" fmla="*/ 908 h 255100"/>
                <a:gd name="connsiteX26" fmla="*/ 30888 w 430578"/>
                <a:gd name="connsiteY26" fmla="*/ 32 h 255100"/>
                <a:gd name="connsiteX27" fmla="*/ 31851 w 430578"/>
                <a:gd name="connsiteY27" fmla="*/ -820 h 255100"/>
                <a:gd name="connsiteX28" fmla="*/ 32394 w 430578"/>
                <a:gd name="connsiteY28" fmla="*/ -1215 h 255100"/>
                <a:gd name="connsiteX29" fmla="*/ 33628 w 430578"/>
                <a:gd name="connsiteY29" fmla="*/ -1573 h 255100"/>
                <a:gd name="connsiteX30" fmla="*/ 34245 w 430578"/>
                <a:gd name="connsiteY30" fmla="*/ -1252 h 255100"/>
                <a:gd name="connsiteX31" fmla="*/ 34529 w 430578"/>
                <a:gd name="connsiteY31" fmla="*/ 130 h 255100"/>
                <a:gd name="connsiteX32" fmla="*/ 30382 w 430578"/>
                <a:gd name="connsiteY32" fmla="*/ 5462 h 255100"/>
                <a:gd name="connsiteX33" fmla="*/ 5031 w 430578"/>
                <a:gd name="connsiteY33" fmla="*/ 54683 h 255100"/>
                <a:gd name="connsiteX34" fmla="*/ 1551 w 430578"/>
                <a:gd name="connsiteY34" fmla="*/ 109272 h 255100"/>
                <a:gd name="connsiteX35" fmla="*/ 11560 w 430578"/>
                <a:gd name="connsiteY35" fmla="*/ 150310 h 255100"/>
                <a:gd name="connsiteX36" fmla="*/ 44292 w 430578"/>
                <a:gd name="connsiteY36" fmla="*/ 198568 h 255100"/>
                <a:gd name="connsiteX37" fmla="*/ 83997 w 430578"/>
                <a:gd name="connsiteY37" fmla="*/ 228090 h 255100"/>
                <a:gd name="connsiteX38" fmla="*/ 143930 w 430578"/>
                <a:gd name="connsiteY38" fmla="*/ 248258 h 255100"/>
                <a:gd name="connsiteX39" fmla="*/ 191287 w 430578"/>
                <a:gd name="connsiteY39" fmla="*/ 248640 h 255100"/>
                <a:gd name="connsiteX40" fmla="*/ 229894 w 430578"/>
                <a:gd name="connsiteY40" fmla="*/ 245073 h 255100"/>
                <a:gd name="connsiteX41" fmla="*/ 253825 w 430578"/>
                <a:gd name="connsiteY41" fmla="*/ 241938 h 255100"/>
                <a:gd name="connsiteX42" fmla="*/ 259182 w 430578"/>
                <a:gd name="connsiteY42" fmla="*/ 240864 h 255100"/>
                <a:gd name="connsiteX43" fmla="*/ 296208 w 430578"/>
                <a:gd name="connsiteY43" fmla="*/ 232225 h 255100"/>
                <a:gd name="connsiteX44" fmla="*/ 315264 w 430578"/>
                <a:gd name="connsiteY44" fmla="*/ 225844 h 255100"/>
                <a:gd name="connsiteX45" fmla="*/ 377691 w 430578"/>
                <a:gd name="connsiteY45" fmla="*/ 200098 h 255100"/>
                <a:gd name="connsiteX46" fmla="*/ 415137 w 430578"/>
                <a:gd name="connsiteY46" fmla="*/ 169971 h 255100"/>
                <a:gd name="connsiteX47" fmla="*/ 424888 w 430578"/>
                <a:gd name="connsiteY47" fmla="*/ 140078 h 255100"/>
                <a:gd name="connsiteX48" fmla="*/ 423974 w 430578"/>
                <a:gd name="connsiteY48" fmla="*/ 93524 h 255100"/>
                <a:gd name="connsiteX49" fmla="*/ 423974 w 430578"/>
                <a:gd name="connsiteY49" fmla="*/ 88969 h 255100"/>
                <a:gd name="connsiteX50" fmla="*/ 424295 w 430578"/>
                <a:gd name="connsiteY50" fmla="*/ 86834 h 255100"/>
                <a:gd name="connsiteX51" fmla="*/ 424937 w 430578"/>
                <a:gd name="connsiteY51" fmla="*/ 85600 h 255100"/>
                <a:gd name="connsiteX52" fmla="*/ 426159 w 430578"/>
                <a:gd name="connsiteY52" fmla="*/ 85588 h 255100"/>
                <a:gd name="connsiteX53" fmla="*/ 426171 w 430578"/>
                <a:gd name="connsiteY53" fmla="*/ 85600 h 255100"/>
                <a:gd name="connsiteX54" fmla="*/ 426171 w 430578"/>
                <a:gd name="connsiteY54" fmla="*/ 85600 h 255100"/>
                <a:gd name="connsiteX55" fmla="*/ 427615 w 430578"/>
                <a:gd name="connsiteY55" fmla="*/ 122207 h 255100"/>
                <a:gd name="connsiteX56" fmla="*/ 427615 w 430578"/>
                <a:gd name="connsiteY56" fmla="*/ 140412 h 255100"/>
                <a:gd name="connsiteX57" fmla="*/ 425270 w 430578"/>
                <a:gd name="connsiteY57" fmla="*/ 156901 h 255100"/>
                <a:gd name="connsiteX58" fmla="*/ 425270 w 430578"/>
                <a:gd name="connsiteY58" fmla="*/ 156901 h 255100"/>
                <a:gd name="connsiteX59" fmla="*/ 419778 w 430578"/>
                <a:gd name="connsiteY59" fmla="*/ 168799 h 255100"/>
                <a:gd name="connsiteX60" fmla="*/ 419778 w 430578"/>
                <a:gd name="connsiteY60" fmla="*/ 168799 h 255100"/>
                <a:gd name="connsiteX61" fmla="*/ 417914 w 430578"/>
                <a:gd name="connsiteY61" fmla="*/ 171526 h 255100"/>
                <a:gd name="connsiteX62" fmla="*/ 417914 w 430578"/>
                <a:gd name="connsiteY62" fmla="*/ 171526 h 255100"/>
                <a:gd name="connsiteX63" fmla="*/ 413335 w 430578"/>
                <a:gd name="connsiteY63" fmla="*/ 177006 h 255100"/>
                <a:gd name="connsiteX64" fmla="*/ 413335 w 430578"/>
                <a:gd name="connsiteY64" fmla="*/ 177006 h 255100"/>
                <a:gd name="connsiteX65" fmla="*/ 412422 w 430578"/>
                <a:gd name="connsiteY65" fmla="*/ 177932 h 255100"/>
                <a:gd name="connsiteX66" fmla="*/ 412422 w 430578"/>
                <a:gd name="connsiteY66" fmla="*/ 177932 h 255100"/>
                <a:gd name="connsiteX67" fmla="*/ 411509 w 430578"/>
                <a:gd name="connsiteY67" fmla="*/ 178857 h 255100"/>
                <a:gd name="connsiteX68" fmla="*/ 411509 w 430578"/>
                <a:gd name="connsiteY68" fmla="*/ 178857 h 255100"/>
                <a:gd name="connsiteX69" fmla="*/ 410595 w 430578"/>
                <a:gd name="connsiteY69" fmla="*/ 179783 h 255100"/>
                <a:gd name="connsiteX70" fmla="*/ 410595 w 430578"/>
                <a:gd name="connsiteY70" fmla="*/ 179783 h 255100"/>
                <a:gd name="connsiteX71" fmla="*/ 409682 w 430578"/>
                <a:gd name="connsiteY71" fmla="*/ 180696 h 255100"/>
                <a:gd name="connsiteX72" fmla="*/ 409682 w 430578"/>
                <a:gd name="connsiteY72" fmla="*/ 180696 h 255100"/>
                <a:gd name="connsiteX73" fmla="*/ 405979 w 430578"/>
                <a:gd name="connsiteY73" fmla="*/ 184399 h 255100"/>
                <a:gd name="connsiteX74" fmla="*/ 405979 w 430578"/>
                <a:gd name="connsiteY74" fmla="*/ 184399 h 255100"/>
                <a:gd name="connsiteX75" fmla="*/ 400499 w 430578"/>
                <a:gd name="connsiteY75" fmla="*/ 188978 h 255100"/>
                <a:gd name="connsiteX76" fmla="*/ 400499 w 430578"/>
                <a:gd name="connsiteY76" fmla="*/ 188978 h 255100"/>
                <a:gd name="connsiteX77" fmla="*/ 397019 w 430578"/>
                <a:gd name="connsiteY77" fmla="*/ 191755 h 255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430578" h="255100">
                  <a:moveTo>
                    <a:pt x="397019" y="191755"/>
                  </a:moveTo>
                  <a:cubicBezTo>
                    <a:pt x="393921" y="193791"/>
                    <a:pt x="390490" y="195347"/>
                    <a:pt x="387873" y="198087"/>
                  </a:cubicBezTo>
                  <a:cubicBezTo>
                    <a:pt x="375679" y="205924"/>
                    <a:pt x="362300" y="211330"/>
                    <a:pt x="348971" y="216785"/>
                  </a:cubicBezTo>
                  <a:cubicBezTo>
                    <a:pt x="338196" y="221203"/>
                    <a:pt x="327656" y="226239"/>
                    <a:pt x="316301" y="229127"/>
                  </a:cubicBezTo>
                  <a:cubicBezTo>
                    <a:pt x="306427" y="231670"/>
                    <a:pt x="297060" y="235533"/>
                    <a:pt x="287544" y="239001"/>
                  </a:cubicBezTo>
                  <a:cubicBezTo>
                    <a:pt x="280139" y="241728"/>
                    <a:pt x="272610" y="243814"/>
                    <a:pt x="264624" y="243790"/>
                  </a:cubicBezTo>
                  <a:cubicBezTo>
                    <a:pt x="260243" y="243925"/>
                    <a:pt x="255886" y="244543"/>
                    <a:pt x="251640" y="245604"/>
                  </a:cubicBezTo>
                  <a:lnTo>
                    <a:pt x="251640" y="245604"/>
                  </a:lnTo>
                  <a:cubicBezTo>
                    <a:pt x="242236" y="247850"/>
                    <a:pt x="232596" y="248912"/>
                    <a:pt x="222932" y="248739"/>
                  </a:cubicBezTo>
                  <a:cubicBezTo>
                    <a:pt x="214379" y="248566"/>
                    <a:pt x="206061" y="250701"/>
                    <a:pt x="197631" y="251738"/>
                  </a:cubicBezTo>
                  <a:cubicBezTo>
                    <a:pt x="165085" y="255724"/>
                    <a:pt x="133452" y="253466"/>
                    <a:pt x="102732" y="240753"/>
                  </a:cubicBezTo>
                  <a:cubicBezTo>
                    <a:pt x="85626" y="233669"/>
                    <a:pt x="69272" y="225536"/>
                    <a:pt x="54721" y="213971"/>
                  </a:cubicBezTo>
                  <a:cubicBezTo>
                    <a:pt x="45822" y="206911"/>
                    <a:pt x="38775" y="198247"/>
                    <a:pt x="32011" y="189200"/>
                  </a:cubicBezTo>
                  <a:cubicBezTo>
                    <a:pt x="23446" y="177734"/>
                    <a:pt x="15078" y="166219"/>
                    <a:pt x="8845" y="153210"/>
                  </a:cubicBezTo>
                  <a:cubicBezTo>
                    <a:pt x="1810" y="138548"/>
                    <a:pt x="-1485" y="123083"/>
                    <a:pt x="-2460" y="107014"/>
                  </a:cubicBezTo>
                  <a:cubicBezTo>
                    <a:pt x="-3374" y="91796"/>
                    <a:pt x="-1522" y="76800"/>
                    <a:pt x="958" y="61792"/>
                  </a:cubicBezTo>
                  <a:cubicBezTo>
                    <a:pt x="2501" y="52523"/>
                    <a:pt x="3094" y="43130"/>
                    <a:pt x="6216" y="34145"/>
                  </a:cubicBezTo>
                  <a:cubicBezTo>
                    <a:pt x="7685" y="29986"/>
                    <a:pt x="9462" y="25950"/>
                    <a:pt x="11511" y="22050"/>
                  </a:cubicBezTo>
                  <a:cubicBezTo>
                    <a:pt x="11696" y="21618"/>
                    <a:pt x="11918" y="21211"/>
                    <a:pt x="12177" y="20816"/>
                  </a:cubicBezTo>
                  <a:cubicBezTo>
                    <a:pt x="12770" y="19952"/>
                    <a:pt x="13412" y="19137"/>
                    <a:pt x="14016" y="18249"/>
                  </a:cubicBezTo>
                  <a:cubicBezTo>
                    <a:pt x="14214" y="17915"/>
                    <a:pt x="14448" y="17595"/>
                    <a:pt x="14695" y="17286"/>
                  </a:cubicBezTo>
                  <a:cubicBezTo>
                    <a:pt x="15473" y="16459"/>
                    <a:pt x="16176" y="15546"/>
                    <a:pt x="16793" y="14583"/>
                  </a:cubicBezTo>
                  <a:cubicBezTo>
                    <a:pt x="16991" y="14250"/>
                    <a:pt x="17213" y="13929"/>
                    <a:pt x="17460" y="13620"/>
                  </a:cubicBezTo>
                  <a:cubicBezTo>
                    <a:pt x="17695" y="13300"/>
                    <a:pt x="17954" y="12991"/>
                    <a:pt x="18225" y="12707"/>
                  </a:cubicBezTo>
                  <a:cubicBezTo>
                    <a:pt x="18361" y="12547"/>
                    <a:pt x="18509" y="12411"/>
                    <a:pt x="18645" y="12263"/>
                  </a:cubicBezTo>
                  <a:cubicBezTo>
                    <a:pt x="22421" y="8474"/>
                    <a:pt x="26173" y="4672"/>
                    <a:pt x="29975" y="908"/>
                  </a:cubicBezTo>
                  <a:cubicBezTo>
                    <a:pt x="30271" y="599"/>
                    <a:pt x="30567" y="316"/>
                    <a:pt x="30888" y="32"/>
                  </a:cubicBezTo>
                  <a:cubicBezTo>
                    <a:pt x="31209" y="-252"/>
                    <a:pt x="31518" y="-549"/>
                    <a:pt x="31851" y="-820"/>
                  </a:cubicBezTo>
                  <a:lnTo>
                    <a:pt x="32394" y="-1215"/>
                  </a:lnTo>
                  <a:cubicBezTo>
                    <a:pt x="32764" y="-1437"/>
                    <a:pt x="33196" y="-1561"/>
                    <a:pt x="33628" y="-1573"/>
                  </a:cubicBezTo>
                  <a:lnTo>
                    <a:pt x="34245" y="-1252"/>
                  </a:lnTo>
                  <a:cubicBezTo>
                    <a:pt x="34492" y="-832"/>
                    <a:pt x="34591" y="-351"/>
                    <a:pt x="34529" y="130"/>
                  </a:cubicBezTo>
                  <a:cubicBezTo>
                    <a:pt x="33887" y="2475"/>
                    <a:pt x="32061" y="4006"/>
                    <a:pt x="30382" y="5462"/>
                  </a:cubicBezTo>
                  <a:cubicBezTo>
                    <a:pt x="15177" y="18421"/>
                    <a:pt x="8253" y="35343"/>
                    <a:pt x="5031" y="54683"/>
                  </a:cubicBezTo>
                  <a:cubicBezTo>
                    <a:pt x="1946" y="72702"/>
                    <a:pt x="785" y="91006"/>
                    <a:pt x="1551" y="109272"/>
                  </a:cubicBezTo>
                  <a:cubicBezTo>
                    <a:pt x="2193" y="123466"/>
                    <a:pt x="5599" y="137412"/>
                    <a:pt x="11560" y="150310"/>
                  </a:cubicBezTo>
                  <a:cubicBezTo>
                    <a:pt x="19830" y="168194"/>
                    <a:pt x="31764" y="183634"/>
                    <a:pt x="44292" y="198568"/>
                  </a:cubicBezTo>
                  <a:cubicBezTo>
                    <a:pt x="55103" y="211453"/>
                    <a:pt x="68976" y="220611"/>
                    <a:pt x="83997" y="228090"/>
                  </a:cubicBezTo>
                  <a:cubicBezTo>
                    <a:pt x="103053" y="237594"/>
                    <a:pt x="122739" y="245246"/>
                    <a:pt x="143930" y="248258"/>
                  </a:cubicBezTo>
                  <a:cubicBezTo>
                    <a:pt x="159630" y="250442"/>
                    <a:pt x="175551" y="250578"/>
                    <a:pt x="191287" y="248640"/>
                  </a:cubicBezTo>
                  <a:cubicBezTo>
                    <a:pt x="204111" y="247097"/>
                    <a:pt x="216860" y="244999"/>
                    <a:pt x="229894" y="245073"/>
                  </a:cubicBezTo>
                  <a:cubicBezTo>
                    <a:pt x="237978" y="245184"/>
                    <a:pt x="246037" y="244123"/>
                    <a:pt x="253825" y="241938"/>
                  </a:cubicBezTo>
                  <a:cubicBezTo>
                    <a:pt x="255528" y="241259"/>
                    <a:pt x="257343" y="240901"/>
                    <a:pt x="259182" y="240864"/>
                  </a:cubicBezTo>
                  <a:cubicBezTo>
                    <a:pt x="272449" y="241901"/>
                    <a:pt x="284261" y="236717"/>
                    <a:pt x="296208" y="232225"/>
                  </a:cubicBezTo>
                  <a:cubicBezTo>
                    <a:pt x="302490" y="229905"/>
                    <a:pt x="308846" y="227819"/>
                    <a:pt x="315264" y="225844"/>
                  </a:cubicBezTo>
                  <a:cubicBezTo>
                    <a:pt x="336764" y="219044"/>
                    <a:pt x="357647" y="210429"/>
                    <a:pt x="377691" y="200098"/>
                  </a:cubicBezTo>
                  <a:cubicBezTo>
                    <a:pt x="392144" y="192767"/>
                    <a:pt x="405153" y="183066"/>
                    <a:pt x="415137" y="169971"/>
                  </a:cubicBezTo>
                  <a:cubicBezTo>
                    <a:pt x="421641" y="161381"/>
                    <a:pt x="425073" y="150853"/>
                    <a:pt x="424888" y="140078"/>
                  </a:cubicBezTo>
                  <a:cubicBezTo>
                    <a:pt x="424888" y="124564"/>
                    <a:pt x="425616" y="109013"/>
                    <a:pt x="423974" y="93524"/>
                  </a:cubicBezTo>
                  <a:cubicBezTo>
                    <a:pt x="423752" y="92018"/>
                    <a:pt x="423752" y="90475"/>
                    <a:pt x="423974" y="88969"/>
                  </a:cubicBezTo>
                  <a:cubicBezTo>
                    <a:pt x="424024" y="88254"/>
                    <a:pt x="424122" y="87538"/>
                    <a:pt x="424295" y="86834"/>
                  </a:cubicBezTo>
                  <a:cubicBezTo>
                    <a:pt x="424418" y="86377"/>
                    <a:pt x="424641" y="85958"/>
                    <a:pt x="424937" y="85600"/>
                  </a:cubicBezTo>
                  <a:cubicBezTo>
                    <a:pt x="425270" y="85254"/>
                    <a:pt x="425813" y="85254"/>
                    <a:pt x="426159" y="85588"/>
                  </a:cubicBezTo>
                  <a:cubicBezTo>
                    <a:pt x="426159" y="85588"/>
                    <a:pt x="426171" y="85600"/>
                    <a:pt x="426171" y="85600"/>
                  </a:cubicBezTo>
                  <a:lnTo>
                    <a:pt x="426171" y="85600"/>
                  </a:lnTo>
                  <a:cubicBezTo>
                    <a:pt x="427405" y="97769"/>
                    <a:pt x="428368" y="109939"/>
                    <a:pt x="427615" y="122207"/>
                  </a:cubicBezTo>
                  <a:cubicBezTo>
                    <a:pt x="427245" y="128254"/>
                    <a:pt x="427405" y="134352"/>
                    <a:pt x="427615" y="140412"/>
                  </a:cubicBezTo>
                  <a:cubicBezTo>
                    <a:pt x="427825" y="146002"/>
                    <a:pt x="427035" y="151594"/>
                    <a:pt x="425270" y="156901"/>
                  </a:cubicBezTo>
                  <a:lnTo>
                    <a:pt x="425270" y="156901"/>
                  </a:lnTo>
                  <a:cubicBezTo>
                    <a:pt x="423913" y="161072"/>
                    <a:pt x="422074" y="165059"/>
                    <a:pt x="419778" y="168799"/>
                  </a:cubicBezTo>
                  <a:lnTo>
                    <a:pt x="419778" y="168799"/>
                  </a:lnTo>
                  <a:cubicBezTo>
                    <a:pt x="419099" y="169675"/>
                    <a:pt x="418667" y="170699"/>
                    <a:pt x="417914" y="171526"/>
                  </a:cubicBezTo>
                  <a:lnTo>
                    <a:pt x="417914" y="171526"/>
                  </a:lnTo>
                  <a:cubicBezTo>
                    <a:pt x="416680" y="173637"/>
                    <a:pt x="414631" y="174994"/>
                    <a:pt x="413335" y="177006"/>
                  </a:cubicBezTo>
                  <a:lnTo>
                    <a:pt x="413335" y="177006"/>
                  </a:lnTo>
                  <a:cubicBezTo>
                    <a:pt x="413076" y="177352"/>
                    <a:pt x="412768" y="177673"/>
                    <a:pt x="412422" y="177932"/>
                  </a:cubicBezTo>
                  <a:lnTo>
                    <a:pt x="412422" y="177932"/>
                  </a:lnTo>
                  <a:cubicBezTo>
                    <a:pt x="412150" y="178265"/>
                    <a:pt x="411842" y="178586"/>
                    <a:pt x="411509" y="178857"/>
                  </a:cubicBezTo>
                  <a:lnTo>
                    <a:pt x="411509" y="178857"/>
                  </a:lnTo>
                  <a:cubicBezTo>
                    <a:pt x="411225" y="179191"/>
                    <a:pt x="410916" y="179499"/>
                    <a:pt x="410595" y="179783"/>
                  </a:cubicBezTo>
                  <a:lnTo>
                    <a:pt x="410595" y="179783"/>
                  </a:lnTo>
                  <a:cubicBezTo>
                    <a:pt x="410311" y="180104"/>
                    <a:pt x="410003" y="180412"/>
                    <a:pt x="409682" y="180696"/>
                  </a:cubicBezTo>
                  <a:lnTo>
                    <a:pt x="409682" y="180696"/>
                  </a:lnTo>
                  <a:cubicBezTo>
                    <a:pt x="408793" y="182227"/>
                    <a:pt x="407510" y="183510"/>
                    <a:pt x="405979" y="184399"/>
                  </a:cubicBezTo>
                  <a:lnTo>
                    <a:pt x="405979" y="184399"/>
                  </a:lnTo>
                  <a:cubicBezTo>
                    <a:pt x="403943" y="185633"/>
                    <a:pt x="402598" y="187769"/>
                    <a:pt x="400499" y="188978"/>
                  </a:cubicBezTo>
                  <a:lnTo>
                    <a:pt x="400499" y="188978"/>
                  </a:lnTo>
                  <a:cubicBezTo>
                    <a:pt x="399413" y="189854"/>
                    <a:pt x="398315" y="190928"/>
                    <a:pt x="397019" y="191755"/>
                  </a:cubicBezTo>
                  <a:close/>
                </a:path>
              </a:pathLst>
            </a:custGeom>
            <a:solidFill>
              <a:srgbClr val="384C54"/>
            </a:solidFill>
            <a:ln w="1231" cap="flat">
              <a:noFill/>
              <a:prstDash val="solid"/>
              <a:miter/>
            </a:ln>
          </p:spPr>
          <p:txBody>
            <a:bodyPr rtlCol="0" anchor="ctr"/>
            <a:lstStyle/>
            <a:p>
              <a:endParaRPr lang="es-CO"/>
            </a:p>
          </p:txBody>
        </p:sp>
        <p:sp>
          <p:nvSpPr>
            <p:cNvPr id="638" name="Freeform: Shape 637">
              <a:extLst>
                <a:ext uri="{FF2B5EF4-FFF2-40B4-BE49-F238E27FC236}">
                  <a16:creationId xmlns:a16="http://schemas.microsoft.com/office/drawing/2014/main" id="{03ABFC93-D6B8-824A-829C-978B3877A66F}"/>
                </a:ext>
              </a:extLst>
            </p:cNvPr>
            <p:cNvSpPr/>
            <p:nvPr/>
          </p:nvSpPr>
          <p:spPr>
            <a:xfrm>
              <a:off x="-619309" y="6753187"/>
              <a:ext cx="19582" cy="52358"/>
            </a:xfrm>
            <a:custGeom>
              <a:avLst/>
              <a:gdLst>
                <a:gd name="connsiteX0" fmla="*/ -490 w 19582"/>
                <a:gd name="connsiteY0" fmla="*/ 50786 h 52358"/>
                <a:gd name="connsiteX1" fmla="*/ -786 w 19582"/>
                <a:gd name="connsiteY1" fmla="*/ 39517 h 52358"/>
                <a:gd name="connsiteX2" fmla="*/ -860 w 19582"/>
                <a:gd name="connsiteY2" fmla="*/ 23090 h 52358"/>
                <a:gd name="connsiteX3" fmla="*/ -2489 w 19582"/>
                <a:gd name="connsiteY3" fmla="*/ 6885 h 52358"/>
                <a:gd name="connsiteX4" fmla="*/ -2674 w 19582"/>
                <a:gd name="connsiteY4" fmla="*/ 2787 h 52358"/>
                <a:gd name="connsiteX5" fmla="*/ 1979 w 19582"/>
                <a:gd name="connsiteY5" fmla="*/ -1422 h 52358"/>
                <a:gd name="connsiteX6" fmla="*/ 15000 w 19582"/>
                <a:gd name="connsiteY6" fmla="*/ 7440 h 52358"/>
                <a:gd name="connsiteX7" fmla="*/ 12223 w 19582"/>
                <a:gd name="connsiteY7" fmla="*/ 28693 h 52358"/>
                <a:gd name="connsiteX8" fmla="*/ 6126 w 19582"/>
                <a:gd name="connsiteY8" fmla="*/ 40073 h 52358"/>
                <a:gd name="connsiteX9" fmla="*/ -490 w 19582"/>
                <a:gd name="connsiteY9" fmla="*/ 50786 h 52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82" h="52358">
                  <a:moveTo>
                    <a:pt x="-490" y="50786"/>
                  </a:moveTo>
                  <a:cubicBezTo>
                    <a:pt x="930" y="46898"/>
                    <a:pt x="-601" y="43232"/>
                    <a:pt x="-786" y="39517"/>
                  </a:cubicBezTo>
                  <a:cubicBezTo>
                    <a:pt x="-1057" y="34050"/>
                    <a:pt x="-884" y="28570"/>
                    <a:pt x="-860" y="23090"/>
                  </a:cubicBezTo>
                  <a:cubicBezTo>
                    <a:pt x="-946" y="17647"/>
                    <a:pt x="-1502" y="12229"/>
                    <a:pt x="-2489" y="6885"/>
                  </a:cubicBezTo>
                  <a:cubicBezTo>
                    <a:pt x="-2674" y="5527"/>
                    <a:pt x="-2736" y="4157"/>
                    <a:pt x="-2674" y="2787"/>
                  </a:cubicBezTo>
                  <a:cubicBezTo>
                    <a:pt x="-2674" y="-916"/>
                    <a:pt x="-1539" y="-2014"/>
                    <a:pt x="1979" y="-1422"/>
                  </a:cubicBezTo>
                  <a:cubicBezTo>
                    <a:pt x="7632" y="-484"/>
                    <a:pt x="12198" y="2281"/>
                    <a:pt x="15000" y="7440"/>
                  </a:cubicBezTo>
                  <a:cubicBezTo>
                    <a:pt x="18295" y="13512"/>
                    <a:pt x="17209" y="23756"/>
                    <a:pt x="12223" y="28693"/>
                  </a:cubicBezTo>
                  <a:cubicBezTo>
                    <a:pt x="9051" y="31754"/>
                    <a:pt x="6916" y="35741"/>
                    <a:pt x="6126" y="40073"/>
                  </a:cubicBezTo>
                  <a:cubicBezTo>
                    <a:pt x="5299" y="44331"/>
                    <a:pt x="2448" y="47552"/>
                    <a:pt x="-490" y="50786"/>
                  </a:cubicBezTo>
                  <a:close/>
                </a:path>
              </a:pathLst>
            </a:custGeom>
            <a:solidFill>
              <a:srgbClr val="000000"/>
            </a:solidFill>
            <a:ln w="1231" cap="flat">
              <a:noFill/>
              <a:prstDash val="solid"/>
              <a:miter/>
            </a:ln>
          </p:spPr>
          <p:txBody>
            <a:bodyPr rtlCol="0" anchor="ctr"/>
            <a:lstStyle/>
            <a:p>
              <a:endParaRPr lang="es-CO"/>
            </a:p>
          </p:txBody>
        </p:sp>
        <p:sp>
          <p:nvSpPr>
            <p:cNvPr id="639" name="Freeform: Shape 638">
              <a:extLst>
                <a:ext uri="{FF2B5EF4-FFF2-40B4-BE49-F238E27FC236}">
                  <a16:creationId xmlns:a16="http://schemas.microsoft.com/office/drawing/2014/main" id="{C7C4A244-2D07-9EBD-4894-0FF665414E40}"/>
                </a:ext>
              </a:extLst>
            </p:cNvPr>
            <p:cNvSpPr/>
            <p:nvPr/>
          </p:nvSpPr>
          <p:spPr>
            <a:xfrm>
              <a:off x="-1055226" y="6690141"/>
              <a:ext cx="254929" cy="234110"/>
            </a:xfrm>
            <a:custGeom>
              <a:avLst/>
              <a:gdLst>
                <a:gd name="connsiteX0" fmla="*/ 13646 w 254929"/>
                <a:gd name="connsiteY0" fmla="*/ -1494 h 234110"/>
                <a:gd name="connsiteX1" fmla="*/ 9524 w 254929"/>
                <a:gd name="connsiteY1" fmla="*/ 7615 h 234110"/>
                <a:gd name="connsiteX2" fmla="*/ 3451 w 254929"/>
                <a:gd name="connsiteY2" fmla="*/ 31842 h 234110"/>
                <a:gd name="connsiteX3" fmla="*/ 242 w 254929"/>
                <a:gd name="connsiteY3" fmla="*/ 53873 h 234110"/>
                <a:gd name="connsiteX4" fmla="*/ -387 w 254929"/>
                <a:gd name="connsiteY4" fmla="*/ 89320 h 234110"/>
                <a:gd name="connsiteX5" fmla="*/ 5068 w 254929"/>
                <a:gd name="connsiteY5" fmla="*/ 116929 h 234110"/>
                <a:gd name="connsiteX6" fmla="*/ 24643 w 254929"/>
                <a:gd name="connsiteY6" fmla="*/ 154351 h 234110"/>
                <a:gd name="connsiteX7" fmla="*/ 37972 w 254929"/>
                <a:gd name="connsiteY7" fmla="*/ 172234 h 234110"/>
                <a:gd name="connsiteX8" fmla="*/ 62941 w 254929"/>
                <a:gd name="connsiteY8" fmla="*/ 195931 h 234110"/>
                <a:gd name="connsiteX9" fmla="*/ 140696 w 254929"/>
                <a:gd name="connsiteY9" fmla="*/ 228021 h 234110"/>
                <a:gd name="connsiteX10" fmla="*/ 166997 w 254929"/>
                <a:gd name="connsiteY10" fmla="*/ 229885 h 234110"/>
                <a:gd name="connsiteX11" fmla="*/ 211429 w 254929"/>
                <a:gd name="connsiteY11" fmla="*/ 226293 h 234110"/>
                <a:gd name="connsiteX12" fmla="*/ 225487 w 254929"/>
                <a:gd name="connsiteY12" fmla="*/ 225182 h 234110"/>
                <a:gd name="connsiteX13" fmla="*/ 249505 w 254929"/>
                <a:gd name="connsiteY13" fmla="*/ 223417 h 234110"/>
                <a:gd name="connsiteX14" fmla="*/ 252232 w 254929"/>
                <a:gd name="connsiteY14" fmla="*/ 223306 h 234110"/>
                <a:gd name="connsiteX15" fmla="*/ 252232 w 254929"/>
                <a:gd name="connsiteY15" fmla="*/ 224257 h 234110"/>
                <a:gd name="connsiteX16" fmla="*/ 240347 w 254929"/>
                <a:gd name="connsiteY16" fmla="*/ 226096 h 234110"/>
                <a:gd name="connsiteX17" fmla="*/ 212293 w 254929"/>
                <a:gd name="connsiteY17" fmla="*/ 228490 h 234110"/>
                <a:gd name="connsiteX18" fmla="*/ 180648 w 254929"/>
                <a:gd name="connsiteY18" fmla="*/ 232069 h 234110"/>
                <a:gd name="connsiteX19" fmla="*/ 134624 w 254929"/>
                <a:gd name="connsiteY19" fmla="*/ 229095 h 234110"/>
                <a:gd name="connsiteX20" fmla="*/ 56424 w 254929"/>
                <a:gd name="connsiteY20" fmla="*/ 194401 h 234110"/>
                <a:gd name="connsiteX21" fmla="*/ 36750 w 254929"/>
                <a:gd name="connsiteY21" fmla="*/ 174851 h 234110"/>
                <a:gd name="connsiteX22" fmla="*/ 7475 w 254929"/>
                <a:gd name="connsiteY22" fmla="*/ 130814 h 234110"/>
                <a:gd name="connsiteX23" fmla="*/ -634 w 254929"/>
                <a:gd name="connsiteY23" fmla="*/ 101995 h 234110"/>
                <a:gd name="connsiteX24" fmla="*/ -2658 w 254929"/>
                <a:gd name="connsiteY24" fmla="*/ 80384 h 234110"/>
                <a:gd name="connsiteX25" fmla="*/ -1017 w 254929"/>
                <a:gd name="connsiteY25" fmla="*/ 52380 h 234110"/>
                <a:gd name="connsiteX26" fmla="*/ -1017 w 254929"/>
                <a:gd name="connsiteY26" fmla="*/ 51466 h 234110"/>
                <a:gd name="connsiteX27" fmla="*/ -116 w 254929"/>
                <a:gd name="connsiteY27" fmla="*/ 45974 h 234110"/>
                <a:gd name="connsiteX28" fmla="*/ -116 w 254929"/>
                <a:gd name="connsiteY28" fmla="*/ 45073 h 234110"/>
                <a:gd name="connsiteX29" fmla="*/ 785 w 254929"/>
                <a:gd name="connsiteY29" fmla="*/ 40494 h 234110"/>
                <a:gd name="connsiteX30" fmla="*/ 785 w 254929"/>
                <a:gd name="connsiteY30" fmla="*/ 39581 h 234110"/>
                <a:gd name="connsiteX31" fmla="*/ 1686 w 254929"/>
                <a:gd name="connsiteY31" fmla="*/ 34088 h 234110"/>
                <a:gd name="connsiteX32" fmla="*/ 1686 w 254929"/>
                <a:gd name="connsiteY32" fmla="*/ 33187 h 234110"/>
                <a:gd name="connsiteX33" fmla="*/ 6450 w 254929"/>
                <a:gd name="connsiteY33" fmla="*/ 8972 h 234110"/>
                <a:gd name="connsiteX34" fmla="*/ 10005 w 254929"/>
                <a:gd name="connsiteY34" fmla="*/ 1160 h 234110"/>
                <a:gd name="connsiteX35" fmla="*/ 13646 w 254929"/>
                <a:gd name="connsiteY35" fmla="*/ -1494 h 23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54929" h="234110">
                  <a:moveTo>
                    <a:pt x="13646" y="-1494"/>
                  </a:moveTo>
                  <a:cubicBezTo>
                    <a:pt x="12819" y="1789"/>
                    <a:pt x="10659" y="4480"/>
                    <a:pt x="9524" y="7615"/>
                  </a:cubicBezTo>
                  <a:cubicBezTo>
                    <a:pt x="6586" y="15439"/>
                    <a:pt x="4550" y="23561"/>
                    <a:pt x="3451" y="31842"/>
                  </a:cubicBezTo>
                  <a:cubicBezTo>
                    <a:pt x="2562" y="39248"/>
                    <a:pt x="983" y="46505"/>
                    <a:pt x="242" y="53873"/>
                  </a:cubicBezTo>
                  <a:cubicBezTo>
                    <a:pt x="-906" y="65660"/>
                    <a:pt x="-1659" y="77434"/>
                    <a:pt x="-387" y="89320"/>
                  </a:cubicBezTo>
                  <a:cubicBezTo>
                    <a:pt x="514" y="98675"/>
                    <a:pt x="2340" y="107932"/>
                    <a:pt x="5068" y="116929"/>
                  </a:cubicBezTo>
                  <a:cubicBezTo>
                    <a:pt x="9363" y="130580"/>
                    <a:pt x="16484" y="142749"/>
                    <a:pt x="24643" y="154351"/>
                  </a:cubicBezTo>
                  <a:cubicBezTo>
                    <a:pt x="28925" y="160423"/>
                    <a:pt x="33541" y="166261"/>
                    <a:pt x="37972" y="172234"/>
                  </a:cubicBezTo>
                  <a:cubicBezTo>
                    <a:pt x="44946" y="181454"/>
                    <a:pt x="53375" y="189452"/>
                    <a:pt x="62941" y="195931"/>
                  </a:cubicBezTo>
                  <a:cubicBezTo>
                    <a:pt x="86502" y="212285"/>
                    <a:pt x="112667" y="222368"/>
                    <a:pt x="140696" y="228021"/>
                  </a:cubicBezTo>
                  <a:cubicBezTo>
                    <a:pt x="149434" y="229798"/>
                    <a:pt x="158197" y="229663"/>
                    <a:pt x="166997" y="229885"/>
                  </a:cubicBezTo>
                  <a:cubicBezTo>
                    <a:pt x="181894" y="230169"/>
                    <a:pt x="196779" y="228959"/>
                    <a:pt x="211429" y="226293"/>
                  </a:cubicBezTo>
                  <a:cubicBezTo>
                    <a:pt x="216070" y="225442"/>
                    <a:pt x="220772" y="225071"/>
                    <a:pt x="225487" y="225182"/>
                  </a:cubicBezTo>
                  <a:cubicBezTo>
                    <a:pt x="233534" y="225553"/>
                    <a:pt x="241594" y="224960"/>
                    <a:pt x="249505" y="223417"/>
                  </a:cubicBezTo>
                  <a:cubicBezTo>
                    <a:pt x="250406" y="223294"/>
                    <a:pt x="251319" y="223257"/>
                    <a:pt x="252232" y="223306"/>
                  </a:cubicBezTo>
                  <a:lnTo>
                    <a:pt x="252232" y="224257"/>
                  </a:lnTo>
                  <a:cubicBezTo>
                    <a:pt x="248234" y="224627"/>
                    <a:pt x="244272" y="225244"/>
                    <a:pt x="240347" y="226096"/>
                  </a:cubicBezTo>
                  <a:cubicBezTo>
                    <a:pt x="231029" y="227256"/>
                    <a:pt x="221611" y="227058"/>
                    <a:pt x="212293" y="228490"/>
                  </a:cubicBezTo>
                  <a:cubicBezTo>
                    <a:pt x="201815" y="230107"/>
                    <a:pt x="191250" y="231218"/>
                    <a:pt x="180648" y="232069"/>
                  </a:cubicBezTo>
                  <a:cubicBezTo>
                    <a:pt x="165245" y="233229"/>
                    <a:pt x="149755" y="232230"/>
                    <a:pt x="134624" y="229095"/>
                  </a:cubicBezTo>
                  <a:cubicBezTo>
                    <a:pt x="106274" y="223590"/>
                    <a:pt x="79528" y="211729"/>
                    <a:pt x="56424" y="194401"/>
                  </a:cubicBezTo>
                  <a:cubicBezTo>
                    <a:pt x="48981" y="188835"/>
                    <a:pt x="42366" y="182256"/>
                    <a:pt x="36750" y="174851"/>
                  </a:cubicBezTo>
                  <a:cubicBezTo>
                    <a:pt x="26074" y="160769"/>
                    <a:pt x="15201" y="146871"/>
                    <a:pt x="7475" y="130814"/>
                  </a:cubicBezTo>
                  <a:cubicBezTo>
                    <a:pt x="3056" y="121632"/>
                    <a:pt x="1624" y="111733"/>
                    <a:pt x="-634" y="101995"/>
                  </a:cubicBezTo>
                  <a:cubicBezTo>
                    <a:pt x="-2091" y="94886"/>
                    <a:pt x="-2769" y="87641"/>
                    <a:pt x="-2658" y="80384"/>
                  </a:cubicBezTo>
                  <a:cubicBezTo>
                    <a:pt x="-2732" y="71041"/>
                    <a:pt x="-2893" y="61636"/>
                    <a:pt x="-1017" y="52380"/>
                  </a:cubicBezTo>
                  <a:cubicBezTo>
                    <a:pt x="-1017" y="52071"/>
                    <a:pt x="-1017" y="51775"/>
                    <a:pt x="-1017" y="51466"/>
                  </a:cubicBezTo>
                  <a:cubicBezTo>
                    <a:pt x="218" y="49788"/>
                    <a:pt x="-1251" y="47665"/>
                    <a:pt x="-116" y="45974"/>
                  </a:cubicBezTo>
                  <a:cubicBezTo>
                    <a:pt x="-116" y="45678"/>
                    <a:pt x="-116" y="45369"/>
                    <a:pt x="-116" y="45073"/>
                  </a:cubicBezTo>
                  <a:cubicBezTo>
                    <a:pt x="995" y="43703"/>
                    <a:pt x="-288" y="41864"/>
                    <a:pt x="785" y="40494"/>
                  </a:cubicBezTo>
                  <a:cubicBezTo>
                    <a:pt x="785" y="40186"/>
                    <a:pt x="785" y="39889"/>
                    <a:pt x="785" y="39581"/>
                  </a:cubicBezTo>
                  <a:cubicBezTo>
                    <a:pt x="2019" y="37902"/>
                    <a:pt x="551" y="35779"/>
                    <a:pt x="1686" y="34088"/>
                  </a:cubicBezTo>
                  <a:cubicBezTo>
                    <a:pt x="1686" y="33792"/>
                    <a:pt x="1686" y="33484"/>
                    <a:pt x="1686" y="33187"/>
                  </a:cubicBezTo>
                  <a:cubicBezTo>
                    <a:pt x="2464" y="24955"/>
                    <a:pt x="3204" y="16735"/>
                    <a:pt x="6450" y="8972"/>
                  </a:cubicBezTo>
                  <a:cubicBezTo>
                    <a:pt x="7475" y="6294"/>
                    <a:pt x="8660" y="3690"/>
                    <a:pt x="10005" y="1160"/>
                  </a:cubicBezTo>
                  <a:cubicBezTo>
                    <a:pt x="10807" y="-149"/>
                    <a:pt x="11424" y="-1975"/>
                    <a:pt x="13646" y="-1494"/>
                  </a:cubicBezTo>
                  <a:close/>
                </a:path>
              </a:pathLst>
            </a:custGeom>
            <a:solidFill>
              <a:srgbClr val="0E1315"/>
            </a:solidFill>
            <a:ln w="1231" cap="flat">
              <a:noFill/>
              <a:prstDash val="solid"/>
              <a:miter/>
            </a:ln>
          </p:spPr>
          <p:txBody>
            <a:bodyPr rtlCol="0" anchor="ctr"/>
            <a:lstStyle/>
            <a:p>
              <a:endParaRPr lang="es-CO"/>
            </a:p>
          </p:txBody>
        </p:sp>
        <p:sp>
          <p:nvSpPr>
            <p:cNvPr id="640" name="Freeform: Shape 639">
              <a:extLst>
                <a:ext uri="{FF2B5EF4-FFF2-40B4-BE49-F238E27FC236}">
                  <a16:creationId xmlns:a16="http://schemas.microsoft.com/office/drawing/2014/main" id="{4F53281C-0931-B7D7-35F9-F92BC58EFCED}"/>
                </a:ext>
              </a:extLst>
            </p:cNvPr>
            <p:cNvSpPr/>
            <p:nvPr/>
          </p:nvSpPr>
          <p:spPr>
            <a:xfrm>
              <a:off x="-788711" y="6627534"/>
              <a:ext cx="162218" cy="124211"/>
            </a:xfrm>
            <a:custGeom>
              <a:avLst/>
              <a:gdLst>
                <a:gd name="connsiteX0" fmla="*/ 72544 w 162218"/>
                <a:gd name="connsiteY0" fmla="*/ 15373 h 124211"/>
                <a:gd name="connsiteX1" fmla="*/ 79851 w 162218"/>
                <a:gd name="connsiteY1" fmla="*/ 19076 h 124211"/>
                <a:gd name="connsiteX2" fmla="*/ 111459 w 162218"/>
                <a:gd name="connsiteY2" fmla="*/ 46352 h 124211"/>
                <a:gd name="connsiteX3" fmla="*/ 146783 w 162218"/>
                <a:gd name="connsiteY3" fmla="*/ 89414 h 124211"/>
                <a:gd name="connsiteX4" fmla="*/ 159211 w 162218"/>
                <a:gd name="connsiteY4" fmla="*/ 118665 h 124211"/>
                <a:gd name="connsiteX5" fmla="*/ 159520 w 162218"/>
                <a:gd name="connsiteY5" fmla="*/ 122293 h 124211"/>
                <a:gd name="connsiteX6" fmla="*/ 158915 w 162218"/>
                <a:gd name="connsiteY6" fmla="*/ 122639 h 124211"/>
                <a:gd name="connsiteX7" fmla="*/ 157681 w 162218"/>
                <a:gd name="connsiteY7" fmla="*/ 122009 h 124211"/>
                <a:gd name="connsiteX8" fmla="*/ 150473 w 162218"/>
                <a:gd name="connsiteY8" fmla="*/ 102521 h 124211"/>
                <a:gd name="connsiteX9" fmla="*/ 134786 w 162218"/>
                <a:gd name="connsiteY9" fmla="*/ 76763 h 124211"/>
                <a:gd name="connsiteX10" fmla="*/ 85553 w 162218"/>
                <a:gd name="connsiteY10" fmla="*/ 26320 h 124211"/>
                <a:gd name="connsiteX11" fmla="*/ 51143 w 162218"/>
                <a:gd name="connsiteY11" fmla="*/ 11078 h 124211"/>
                <a:gd name="connsiteX12" fmla="*/ 1034 w 162218"/>
                <a:gd name="connsiteY12" fmla="*/ 2031 h 124211"/>
                <a:gd name="connsiteX13" fmla="*/ -2669 w 162218"/>
                <a:gd name="connsiteY13" fmla="*/ 673 h 124211"/>
                <a:gd name="connsiteX14" fmla="*/ -2126 w 162218"/>
                <a:gd name="connsiteY14" fmla="*/ -623 h 124211"/>
                <a:gd name="connsiteX15" fmla="*/ 14968 w 162218"/>
                <a:gd name="connsiteY15" fmla="*/ -302 h 124211"/>
                <a:gd name="connsiteX16" fmla="*/ 62350 w 162218"/>
                <a:gd name="connsiteY16" fmla="*/ 10510 h 124211"/>
                <a:gd name="connsiteX17" fmla="*/ 72544 w 162218"/>
                <a:gd name="connsiteY17" fmla="*/ 15373 h 124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2218" h="124211">
                  <a:moveTo>
                    <a:pt x="72544" y="15373"/>
                  </a:moveTo>
                  <a:cubicBezTo>
                    <a:pt x="74692" y="17113"/>
                    <a:pt x="77173" y="18372"/>
                    <a:pt x="79851" y="19076"/>
                  </a:cubicBezTo>
                  <a:cubicBezTo>
                    <a:pt x="91551" y="26826"/>
                    <a:pt x="101351" y="36725"/>
                    <a:pt x="111459" y="46352"/>
                  </a:cubicBezTo>
                  <a:cubicBezTo>
                    <a:pt x="124875" y="59286"/>
                    <a:pt x="136724" y="73727"/>
                    <a:pt x="146783" y="89414"/>
                  </a:cubicBezTo>
                  <a:cubicBezTo>
                    <a:pt x="152608" y="98349"/>
                    <a:pt x="156150" y="108458"/>
                    <a:pt x="159211" y="118665"/>
                  </a:cubicBezTo>
                  <a:cubicBezTo>
                    <a:pt x="159433" y="119862"/>
                    <a:pt x="159532" y="121071"/>
                    <a:pt x="159520" y="122293"/>
                  </a:cubicBezTo>
                  <a:lnTo>
                    <a:pt x="158915" y="122639"/>
                  </a:lnTo>
                  <a:cubicBezTo>
                    <a:pt x="158433" y="122614"/>
                    <a:pt x="157989" y="122380"/>
                    <a:pt x="157681" y="122009"/>
                  </a:cubicBezTo>
                  <a:cubicBezTo>
                    <a:pt x="155286" y="115517"/>
                    <a:pt x="153448" y="108803"/>
                    <a:pt x="150473" y="102521"/>
                  </a:cubicBezTo>
                  <a:cubicBezTo>
                    <a:pt x="147005" y="92857"/>
                    <a:pt x="140895" y="84810"/>
                    <a:pt x="134786" y="76763"/>
                  </a:cubicBezTo>
                  <a:cubicBezTo>
                    <a:pt x="120518" y="57978"/>
                    <a:pt x="103980" y="41045"/>
                    <a:pt x="85553" y="26320"/>
                  </a:cubicBezTo>
                  <a:cubicBezTo>
                    <a:pt x="75556" y="18236"/>
                    <a:pt x="63251" y="14694"/>
                    <a:pt x="51143" y="11078"/>
                  </a:cubicBezTo>
                  <a:cubicBezTo>
                    <a:pt x="34790" y="6215"/>
                    <a:pt x="17980" y="3673"/>
                    <a:pt x="1034" y="2031"/>
                  </a:cubicBezTo>
                  <a:cubicBezTo>
                    <a:pt x="-311" y="1895"/>
                    <a:pt x="-1743" y="1895"/>
                    <a:pt x="-2669" y="673"/>
                  </a:cubicBezTo>
                  <a:cubicBezTo>
                    <a:pt x="-2780" y="167"/>
                    <a:pt x="-2558" y="-351"/>
                    <a:pt x="-2126" y="-623"/>
                  </a:cubicBezTo>
                  <a:cubicBezTo>
                    <a:pt x="3613" y="-2610"/>
                    <a:pt x="9315" y="-968"/>
                    <a:pt x="14968" y="-302"/>
                  </a:cubicBezTo>
                  <a:cubicBezTo>
                    <a:pt x="31099" y="1611"/>
                    <a:pt x="46984" y="5240"/>
                    <a:pt x="62350" y="10510"/>
                  </a:cubicBezTo>
                  <a:cubicBezTo>
                    <a:pt x="65917" y="11757"/>
                    <a:pt x="69335" y="13398"/>
                    <a:pt x="72544" y="15373"/>
                  </a:cubicBezTo>
                  <a:close/>
                </a:path>
              </a:pathLst>
            </a:custGeom>
            <a:solidFill>
              <a:srgbClr val="141A1D"/>
            </a:solidFill>
            <a:ln w="1231" cap="flat">
              <a:noFill/>
              <a:prstDash val="solid"/>
              <a:miter/>
            </a:ln>
          </p:spPr>
          <p:txBody>
            <a:bodyPr rtlCol="0" anchor="ctr"/>
            <a:lstStyle/>
            <a:p>
              <a:endParaRPr lang="es-CO"/>
            </a:p>
          </p:txBody>
        </p:sp>
        <p:sp>
          <p:nvSpPr>
            <p:cNvPr id="641" name="Freeform: Shape 640">
              <a:extLst>
                <a:ext uri="{FF2B5EF4-FFF2-40B4-BE49-F238E27FC236}">
                  <a16:creationId xmlns:a16="http://schemas.microsoft.com/office/drawing/2014/main" id="{9C2CFCE8-1A67-4A00-A2FB-3BC7154DC922}"/>
                </a:ext>
              </a:extLst>
            </p:cNvPr>
            <p:cNvSpPr/>
            <p:nvPr/>
          </p:nvSpPr>
          <p:spPr>
            <a:xfrm>
              <a:off x="-800358" y="6867503"/>
              <a:ext cx="136270" cy="47627"/>
            </a:xfrm>
            <a:custGeom>
              <a:avLst/>
              <a:gdLst>
                <a:gd name="connsiteX0" fmla="*/ -2697 w 136270"/>
                <a:gd name="connsiteY0" fmla="*/ 45994 h 47627"/>
                <a:gd name="connsiteX1" fmla="*/ 9645 w 136270"/>
                <a:gd name="connsiteY1" fmla="*/ 43525 h 47627"/>
                <a:gd name="connsiteX2" fmla="*/ 38267 w 136270"/>
                <a:gd name="connsiteY2" fmla="*/ 36935 h 47627"/>
                <a:gd name="connsiteX3" fmla="*/ 68974 w 136270"/>
                <a:gd name="connsiteY3" fmla="*/ 26826 h 47627"/>
                <a:gd name="connsiteX4" fmla="*/ 80896 w 136270"/>
                <a:gd name="connsiteY4" fmla="*/ 22285 h 47627"/>
                <a:gd name="connsiteX5" fmla="*/ 125131 w 136270"/>
                <a:gd name="connsiteY5" fmla="*/ 2846 h 47627"/>
                <a:gd name="connsiteX6" fmla="*/ 133573 w 136270"/>
                <a:gd name="connsiteY6" fmla="*/ -1573 h 47627"/>
                <a:gd name="connsiteX7" fmla="*/ 127069 w 136270"/>
                <a:gd name="connsiteY7" fmla="*/ 3142 h 47627"/>
                <a:gd name="connsiteX8" fmla="*/ 93893 w 136270"/>
                <a:gd name="connsiteY8" fmla="*/ 17952 h 47627"/>
                <a:gd name="connsiteX9" fmla="*/ 77157 w 136270"/>
                <a:gd name="connsiteY9" fmla="*/ 25037 h 47627"/>
                <a:gd name="connsiteX10" fmla="*/ 56002 w 136270"/>
                <a:gd name="connsiteY10" fmla="*/ 31862 h 47627"/>
                <a:gd name="connsiteX11" fmla="*/ 27726 w 136270"/>
                <a:gd name="connsiteY11" fmla="*/ 41834 h 47627"/>
                <a:gd name="connsiteX12" fmla="*/ 14915 w 136270"/>
                <a:gd name="connsiteY12" fmla="*/ 44402 h 47627"/>
                <a:gd name="connsiteX13" fmla="*/ 1870 w 136270"/>
                <a:gd name="connsiteY13" fmla="*/ 45784 h 47627"/>
                <a:gd name="connsiteX14" fmla="*/ -2697 w 136270"/>
                <a:gd name="connsiteY14" fmla="*/ 45994 h 4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6270" h="47627">
                  <a:moveTo>
                    <a:pt x="-2697" y="45994"/>
                  </a:moveTo>
                  <a:cubicBezTo>
                    <a:pt x="1117" y="44056"/>
                    <a:pt x="5387" y="43204"/>
                    <a:pt x="9645" y="43525"/>
                  </a:cubicBezTo>
                  <a:cubicBezTo>
                    <a:pt x="19938" y="44167"/>
                    <a:pt x="29071" y="40427"/>
                    <a:pt x="38267" y="36935"/>
                  </a:cubicBezTo>
                  <a:cubicBezTo>
                    <a:pt x="48362" y="33109"/>
                    <a:pt x="58631" y="29863"/>
                    <a:pt x="68974" y="26826"/>
                  </a:cubicBezTo>
                  <a:cubicBezTo>
                    <a:pt x="73047" y="25568"/>
                    <a:pt x="77021" y="24050"/>
                    <a:pt x="80896" y="22285"/>
                  </a:cubicBezTo>
                  <a:cubicBezTo>
                    <a:pt x="95633" y="15768"/>
                    <a:pt x="110838" y="10350"/>
                    <a:pt x="125131" y="2846"/>
                  </a:cubicBezTo>
                  <a:cubicBezTo>
                    <a:pt x="127945" y="1377"/>
                    <a:pt x="130314" y="-943"/>
                    <a:pt x="133573" y="-1573"/>
                  </a:cubicBezTo>
                  <a:cubicBezTo>
                    <a:pt x="131981" y="797"/>
                    <a:pt x="129475" y="1895"/>
                    <a:pt x="127069" y="3142"/>
                  </a:cubicBezTo>
                  <a:cubicBezTo>
                    <a:pt x="116294" y="8696"/>
                    <a:pt x="105223" y="13645"/>
                    <a:pt x="93893" y="17952"/>
                  </a:cubicBezTo>
                  <a:cubicBezTo>
                    <a:pt x="88240" y="20112"/>
                    <a:pt x="82723" y="22642"/>
                    <a:pt x="77157" y="25037"/>
                  </a:cubicBezTo>
                  <a:cubicBezTo>
                    <a:pt x="70319" y="27987"/>
                    <a:pt x="63037" y="29517"/>
                    <a:pt x="56002" y="31862"/>
                  </a:cubicBezTo>
                  <a:cubicBezTo>
                    <a:pt x="46523" y="35009"/>
                    <a:pt x="37131" y="38453"/>
                    <a:pt x="27726" y="41834"/>
                  </a:cubicBezTo>
                  <a:cubicBezTo>
                    <a:pt x="23579" y="43217"/>
                    <a:pt x="19272" y="44081"/>
                    <a:pt x="14915" y="44402"/>
                  </a:cubicBezTo>
                  <a:cubicBezTo>
                    <a:pt x="10583" y="44834"/>
                    <a:pt x="6152" y="44550"/>
                    <a:pt x="1870" y="45784"/>
                  </a:cubicBezTo>
                  <a:cubicBezTo>
                    <a:pt x="364" y="46056"/>
                    <a:pt x="-1167" y="46117"/>
                    <a:pt x="-2697" y="45994"/>
                  </a:cubicBezTo>
                  <a:close/>
                </a:path>
              </a:pathLst>
            </a:custGeom>
            <a:solidFill>
              <a:srgbClr val="0E1315"/>
            </a:solidFill>
            <a:ln w="1231" cap="flat">
              <a:noFill/>
              <a:prstDash val="solid"/>
              <a:miter/>
            </a:ln>
          </p:spPr>
          <p:txBody>
            <a:bodyPr rtlCol="0" anchor="ctr"/>
            <a:lstStyle/>
            <a:p>
              <a:endParaRPr lang="es-CO"/>
            </a:p>
          </p:txBody>
        </p:sp>
        <p:sp>
          <p:nvSpPr>
            <p:cNvPr id="642" name="Freeform: Shape 641">
              <a:extLst>
                <a:ext uri="{FF2B5EF4-FFF2-40B4-BE49-F238E27FC236}">
                  <a16:creationId xmlns:a16="http://schemas.microsoft.com/office/drawing/2014/main" id="{206B220D-A0BB-8933-1B47-28A2162F7532}"/>
                </a:ext>
              </a:extLst>
            </p:cNvPr>
            <p:cNvSpPr/>
            <p:nvPr/>
          </p:nvSpPr>
          <p:spPr>
            <a:xfrm>
              <a:off x="-626642" y="6755128"/>
              <a:ext cx="3789" cy="71276"/>
            </a:xfrm>
            <a:custGeom>
              <a:avLst/>
              <a:gdLst>
                <a:gd name="connsiteX0" fmla="*/ -2697 w 3789"/>
                <a:gd name="connsiteY0" fmla="*/ 69703 h 71276"/>
                <a:gd name="connsiteX1" fmla="*/ -932 w 3789"/>
                <a:gd name="connsiteY1" fmla="*/ 12929 h 71276"/>
                <a:gd name="connsiteX2" fmla="*/ -1772 w 3789"/>
                <a:gd name="connsiteY2" fmla="*/ -1573 h 71276"/>
                <a:gd name="connsiteX3" fmla="*/ -1031 w 3789"/>
                <a:gd name="connsiteY3" fmla="*/ -487 h 71276"/>
                <a:gd name="connsiteX4" fmla="*/ 129 w 3789"/>
                <a:gd name="connsiteY4" fmla="*/ 13090 h 71276"/>
                <a:gd name="connsiteX5" fmla="*/ 820 w 3789"/>
                <a:gd name="connsiteY5" fmla="*/ 23951 h 71276"/>
                <a:gd name="connsiteX6" fmla="*/ 179 w 3789"/>
                <a:gd name="connsiteY6" fmla="*/ 37972 h 71276"/>
                <a:gd name="connsiteX7" fmla="*/ 67 w 3789"/>
                <a:gd name="connsiteY7" fmla="*/ 58953 h 71276"/>
                <a:gd name="connsiteX8" fmla="*/ -2697 w 3789"/>
                <a:gd name="connsiteY8" fmla="*/ 69703 h 71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89" h="71276">
                  <a:moveTo>
                    <a:pt x="-2697" y="69703"/>
                  </a:moveTo>
                  <a:cubicBezTo>
                    <a:pt x="820" y="50869"/>
                    <a:pt x="-1302" y="31837"/>
                    <a:pt x="-932" y="12929"/>
                  </a:cubicBezTo>
                  <a:cubicBezTo>
                    <a:pt x="-834" y="8103"/>
                    <a:pt x="-2278" y="3315"/>
                    <a:pt x="-1772" y="-1573"/>
                  </a:cubicBezTo>
                  <a:cubicBezTo>
                    <a:pt x="-1513" y="-1203"/>
                    <a:pt x="-1019" y="-832"/>
                    <a:pt x="-1031" y="-487"/>
                  </a:cubicBezTo>
                  <a:cubicBezTo>
                    <a:pt x="-1167" y="4080"/>
                    <a:pt x="265" y="8498"/>
                    <a:pt x="129" y="13090"/>
                  </a:cubicBezTo>
                  <a:cubicBezTo>
                    <a:pt x="-19" y="16718"/>
                    <a:pt x="216" y="20359"/>
                    <a:pt x="820" y="23951"/>
                  </a:cubicBezTo>
                  <a:cubicBezTo>
                    <a:pt x="1635" y="28591"/>
                    <a:pt x="376" y="33294"/>
                    <a:pt x="179" y="37972"/>
                  </a:cubicBezTo>
                  <a:cubicBezTo>
                    <a:pt x="-118" y="44957"/>
                    <a:pt x="179" y="51955"/>
                    <a:pt x="67" y="58953"/>
                  </a:cubicBezTo>
                  <a:cubicBezTo>
                    <a:pt x="203" y="62730"/>
                    <a:pt x="-760" y="66457"/>
                    <a:pt x="-2697" y="69703"/>
                  </a:cubicBezTo>
                  <a:close/>
                </a:path>
              </a:pathLst>
            </a:custGeom>
            <a:solidFill>
              <a:srgbClr val="141A1D"/>
            </a:solidFill>
            <a:ln w="1231" cap="flat">
              <a:noFill/>
              <a:prstDash val="solid"/>
              <a:miter/>
            </a:ln>
          </p:spPr>
          <p:txBody>
            <a:bodyPr rtlCol="0" anchor="ctr"/>
            <a:lstStyle/>
            <a:p>
              <a:endParaRPr lang="es-CO"/>
            </a:p>
          </p:txBody>
        </p:sp>
        <p:sp>
          <p:nvSpPr>
            <p:cNvPr id="643" name="Freeform: Shape 642">
              <a:extLst>
                <a:ext uri="{FF2B5EF4-FFF2-40B4-BE49-F238E27FC236}">
                  <a16:creationId xmlns:a16="http://schemas.microsoft.com/office/drawing/2014/main" id="{9753FA1B-D775-5DCA-D925-F3F0B4173C16}"/>
                </a:ext>
              </a:extLst>
            </p:cNvPr>
            <p:cNvSpPr/>
            <p:nvPr/>
          </p:nvSpPr>
          <p:spPr>
            <a:xfrm>
              <a:off x="-632097" y="6826391"/>
              <a:ext cx="5492" cy="11897"/>
            </a:xfrm>
            <a:custGeom>
              <a:avLst/>
              <a:gdLst>
                <a:gd name="connsiteX0" fmla="*/ -2697 w 5492"/>
                <a:gd name="connsiteY0" fmla="*/ 10325 h 11897"/>
                <a:gd name="connsiteX1" fmla="*/ 2795 w 5492"/>
                <a:gd name="connsiteY1" fmla="*/ -1573 h 11897"/>
                <a:gd name="connsiteX2" fmla="*/ -2697 w 5492"/>
                <a:gd name="connsiteY2" fmla="*/ 10325 h 11897"/>
              </a:gdLst>
              <a:ahLst/>
              <a:cxnLst>
                <a:cxn ang="0">
                  <a:pos x="connsiteX0" y="connsiteY0"/>
                </a:cxn>
                <a:cxn ang="0">
                  <a:pos x="connsiteX1" y="connsiteY1"/>
                </a:cxn>
                <a:cxn ang="0">
                  <a:pos x="connsiteX2" y="connsiteY2"/>
                </a:cxn>
              </a:cxnLst>
              <a:rect l="l" t="t" r="r" b="b"/>
              <a:pathLst>
                <a:path w="5492" h="11897">
                  <a:moveTo>
                    <a:pt x="-2697" y="10325"/>
                  </a:moveTo>
                  <a:cubicBezTo>
                    <a:pt x="-1204" y="6215"/>
                    <a:pt x="635" y="2228"/>
                    <a:pt x="2795" y="-1573"/>
                  </a:cubicBezTo>
                  <a:cubicBezTo>
                    <a:pt x="2104" y="2932"/>
                    <a:pt x="721" y="7104"/>
                    <a:pt x="-2697" y="10325"/>
                  </a:cubicBezTo>
                  <a:close/>
                </a:path>
              </a:pathLst>
            </a:custGeom>
            <a:solidFill>
              <a:srgbClr val="141A1D"/>
            </a:solidFill>
            <a:ln w="1231" cap="flat">
              <a:noFill/>
              <a:prstDash val="solid"/>
              <a:miter/>
            </a:ln>
          </p:spPr>
          <p:txBody>
            <a:bodyPr rtlCol="0" anchor="ctr"/>
            <a:lstStyle/>
            <a:p>
              <a:endParaRPr lang="es-CO"/>
            </a:p>
          </p:txBody>
        </p:sp>
        <p:sp>
          <p:nvSpPr>
            <p:cNvPr id="644" name="Freeform: Shape 643">
              <a:extLst>
                <a:ext uri="{FF2B5EF4-FFF2-40B4-BE49-F238E27FC236}">
                  <a16:creationId xmlns:a16="http://schemas.microsoft.com/office/drawing/2014/main" id="{B7E1C957-0879-A32A-0668-37616FE6A910}"/>
                </a:ext>
              </a:extLst>
            </p:cNvPr>
            <p:cNvSpPr/>
            <p:nvPr/>
          </p:nvSpPr>
          <p:spPr>
            <a:xfrm>
              <a:off x="-651326" y="6853803"/>
              <a:ext cx="5480" cy="4579"/>
            </a:xfrm>
            <a:custGeom>
              <a:avLst/>
              <a:gdLst>
                <a:gd name="connsiteX0" fmla="*/ -2697 w 5480"/>
                <a:gd name="connsiteY0" fmla="*/ 3006 h 4579"/>
                <a:gd name="connsiteX1" fmla="*/ 2783 w 5480"/>
                <a:gd name="connsiteY1" fmla="*/ -1573 h 4579"/>
                <a:gd name="connsiteX2" fmla="*/ -2697 w 5480"/>
                <a:gd name="connsiteY2" fmla="*/ 3006 h 4579"/>
              </a:gdLst>
              <a:ahLst/>
              <a:cxnLst>
                <a:cxn ang="0">
                  <a:pos x="connsiteX0" y="connsiteY0"/>
                </a:cxn>
                <a:cxn ang="0">
                  <a:pos x="connsiteX1" y="connsiteY1"/>
                </a:cxn>
                <a:cxn ang="0">
                  <a:pos x="connsiteX2" y="connsiteY2"/>
                </a:cxn>
              </a:cxnLst>
              <a:rect l="l" t="t" r="r" b="b"/>
              <a:pathLst>
                <a:path w="5480" h="4579">
                  <a:moveTo>
                    <a:pt x="-2697" y="3006"/>
                  </a:moveTo>
                  <a:cubicBezTo>
                    <a:pt x="-1241" y="1044"/>
                    <a:pt x="166" y="-993"/>
                    <a:pt x="2783" y="-1573"/>
                  </a:cubicBezTo>
                  <a:cubicBezTo>
                    <a:pt x="1400" y="488"/>
                    <a:pt x="55" y="2599"/>
                    <a:pt x="-2697" y="3006"/>
                  </a:cubicBezTo>
                  <a:close/>
                </a:path>
              </a:pathLst>
            </a:custGeom>
            <a:solidFill>
              <a:srgbClr val="141A1D"/>
            </a:solidFill>
            <a:ln w="1231" cap="flat">
              <a:noFill/>
              <a:prstDash val="solid"/>
              <a:miter/>
            </a:ln>
          </p:spPr>
          <p:txBody>
            <a:bodyPr rtlCol="0" anchor="ctr"/>
            <a:lstStyle/>
            <a:p>
              <a:endParaRPr lang="es-CO"/>
            </a:p>
          </p:txBody>
        </p:sp>
        <p:sp>
          <p:nvSpPr>
            <p:cNvPr id="645" name="Freeform: Shape 644">
              <a:extLst>
                <a:ext uri="{FF2B5EF4-FFF2-40B4-BE49-F238E27FC236}">
                  <a16:creationId xmlns:a16="http://schemas.microsoft.com/office/drawing/2014/main" id="{A330333F-2BA6-6530-8134-8B179390EBE2}"/>
                </a:ext>
              </a:extLst>
            </p:cNvPr>
            <p:cNvSpPr/>
            <p:nvPr/>
          </p:nvSpPr>
          <p:spPr>
            <a:xfrm>
              <a:off x="-638552" y="6841004"/>
              <a:ext cx="4578" cy="5480"/>
            </a:xfrm>
            <a:custGeom>
              <a:avLst/>
              <a:gdLst>
                <a:gd name="connsiteX0" fmla="*/ -2697 w 4578"/>
                <a:gd name="connsiteY0" fmla="*/ 3907 h 5480"/>
                <a:gd name="connsiteX1" fmla="*/ 1882 w 4578"/>
                <a:gd name="connsiteY1" fmla="*/ -1573 h 5480"/>
                <a:gd name="connsiteX2" fmla="*/ -2697 w 4578"/>
                <a:gd name="connsiteY2" fmla="*/ 3907 h 5480"/>
              </a:gdLst>
              <a:ahLst/>
              <a:cxnLst>
                <a:cxn ang="0">
                  <a:pos x="connsiteX0" y="connsiteY0"/>
                </a:cxn>
                <a:cxn ang="0">
                  <a:pos x="connsiteX1" y="connsiteY1"/>
                </a:cxn>
                <a:cxn ang="0">
                  <a:pos x="connsiteX2" y="connsiteY2"/>
                </a:cxn>
              </a:cxnLst>
              <a:rect l="l" t="t" r="r" b="b"/>
              <a:pathLst>
                <a:path w="4578" h="5480">
                  <a:moveTo>
                    <a:pt x="-2697" y="3907"/>
                  </a:moveTo>
                  <a:cubicBezTo>
                    <a:pt x="-2093" y="1315"/>
                    <a:pt x="-69" y="-92"/>
                    <a:pt x="1882" y="-1573"/>
                  </a:cubicBezTo>
                  <a:cubicBezTo>
                    <a:pt x="1474" y="1192"/>
                    <a:pt x="-636" y="2537"/>
                    <a:pt x="-2697" y="3907"/>
                  </a:cubicBezTo>
                  <a:close/>
                </a:path>
              </a:pathLst>
            </a:custGeom>
            <a:solidFill>
              <a:srgbClr val="141A1D"/>
            </a:solidFill>
            <a:ln w="1231" cap="flat">
              <a:noFill/>
              <a:prstDash val="solid"/>
              <a:miter/>
            </a:ln>
          </p:spPr>
          <p:txBody>
            <a:bodyPr rtlCol="0" anchor="ctr"/>
            <a:lstStyle/>
            <a:p>
              <a:endParaRPr lang="es-CO"/>
            </a:p>
          </p:txBody>
        </p:sp>
        <p:sp>
          <p:nvSpPr>
            <p:cNvPr id="646" name="Freeform: Shape 645">
              <a:extLst>
                <a:ext uri="{FF2B5EF4-FFF2-40B4-BE49-F238E27FC236}">
                  <a16:creationId xmlns:a16="http://schemas.microsoft.com/office/drawing/2014/main" id="{4B190411-B33E-21F9-55F5-D6AECD64290F}"/>
                </a:ext>
              </a:extLst>
            </p:cNvPr>
            <p:cNvSpPr/>
            <p:nvPr/>
          </p:nvSpPr>
          <p:spPr>
            <a:xfrm>
              <a:off x="-645846" y="6850101"/>
              <a:ext cx="3702" cy="3702"/>
            </a:xfrm>
            <a:custGeom>
              <a:avLst/>
              <a:gdLst>
                <a:gd name="connsiteX0" fmla="*/ -2697 w 3702"/>
                <a:gd name="connsiteY0" fmla="*/ 2130 h 3702"/>
                <a:gd name="connsiteX1" fmla="*/ 1005 w 3702"/>
                <a:gd name="connsiteY1" fmla="*/ -1573 h 3702"/>
                <a:gd name="connsiteX2" fmla="*/ -2697 w 3702"/>
                <a:gd name="connsiteY2" fmla="*/ 2130 h 3702"/>
              </a:gdLst>
              <a:ahLst/>
              <a:cxnLst>
                <a:cxn ang="0">
                  <a:pos x="connsiteX0" y="connsiteY0"/>
                </a:cxn>
                <a:cxn ang="0">
                  <a:pos x="connsiteX1" y="connsiteY1"/>
                </a:cxn>
                <a:cxn ang="0">
                  <a:pos x="connsiteX2" y="connsiteY2"/>
                </a:cxn>
              </a:cxnLst>
              <a:rect l="l" t="t" r="r" b="b"/>
              <a:pathLst>
                <a:path w="3702" h="3702">
                  <a:moveTo>
                    <a:pt x="-2697" y="2130"/>
                  </a:moveTo>
                  <a:cubicBezTo>
                    <a:pt x="-1858" y="550"/>
                    <a:pt x="-575" y="-734"/>
                    <a:pt x="1005" y="-1573"/>
                  </a:cubicBezTo>
                  <a:cubicBezTo>
                    <a:pt x="1005" y="476"/>
                    <a:pt x="-649" y="2130"/>
                    <a:pt x="-2697" y="2130"/>
                  </a:cubicBezTo>
                  <a:close/>
                </a:path>
              </a:pathLst>
            </a:custGeom>
            <a:solidFill>
              <a:srgbClr val="141A1D"/>
            </a:solidFill>
            <a:ln w="1231" cap="flat">
              <a:noFill/>
              <a:prstDash val="solid"/>
              <a:miter/>
            </a:ln>
          </p:spPr>
          <p:txBody>
            <a:bodyPr rtlCol="0" anchor="ctr"/>
            <a:lstStyle/>
            <a:p>
              <a:endParaRPr lang="es-CO"/>
            </a:p>
          </p:txBody>
        </p:sp>
        <p:sp>
          <p:nvSpPr>
            <p:cNvPr id="647" name="Freeform: Shape 646">
              <a:extLst>
                <a:ext uri="{FF2B5EF4-FFF2-40B4-BE49-F238E27FC236}">
                  <a16:creationId xmlns:a16="http://schemas.microsoft.com/office/drawing/2014/main" id="{7BEF01D9-73FA-0A80-335F-813933CBA001}"/>
                </a:ext>
              </a:extLst>
            </p:cNvPr>
            <p:cNvSpPr/>
            <p:nvPr/>
          </p:nvSpPr>
          <p:spPr>
            <a:xfrm>
              <a:off x="-654980" y="6858382"/>
              <a:ext cx="3702" cy="2764"/>
            </a:xfrm>
            <a:custGeom>
              <a:avLst/>
              <a:gdLst>
                <a:gd name="connsiteX0" fmla="*/ -2697 w 3702"/>
                <a:gd name="connsiteY0" fmla="*/ 1192 h 2764"/>
                <a:gd name="connsiteX1" fmla="*/ 1005 w 3702"/>
                <a:gd name="connsiteY1" fmla="*/ -1573 h 2764"/>
                <a:gd name="connsiteX2" fmla="*/ -2697 w 3702"/>
                <a:gd name="connsiteY2" fmla="*/ 1192 h 2764"/>
              </a:gdLst>
              <a:ahLst/>
              <a:cxnLst>
                <a:cxn ang="0">
                  <a:pos x="connsiteX0" y="connsiteY0"/>
                </a:cxn>
                <a:cxn ang="0">
                  <a:pos x="connsiteX1" y="connsiteY1"/>
                </a:cxn>
                <a:cxn ang="0">
                  <a:pos x="connsiteX2" y="connsiteY2"/>
                </a:cxn>
              </a:cxnLst>
              <a:rect l="l" t="t" r="r" b="b"/>
              <a:pathLst>
                <a:path w="3702" h="2764">
                  <a:moveTo>
                    <a:pt x="-2697" y="1192"/>
                  </a:moveTo>
                  <a:cubicBezTo>
                    <a:pt x="-2056" y="-326"/>
                    <a:pt x="-636" y="-1388"/>
                    <a:pt x="1005" y="-1573"/>
                  </a:cubicBezTo>
                  <a:cubicBezTo>
                    <a:pt x="450" y="19"/>
                    <a:pt x="-1019" y="1105"/>
                    <a:pt x="-2697" y="1192"/>
                  </a:cubicBezTo>
                  <a:close/>
                </a:path>
              </a:pathLst>
            </a:custGeom>
            <a:solidFill>
              <a:srgbClr val="141A1D"/>
            </a:solidFill>
            <a:ln w="1231" cap="flat">
              <a:noFill/>
              <a:prstDash val="solid"/>
              <a:miter/>
            </a:ln>
          </p:spPr>
          <p:txBody>
            <a:bodyPr rtlCol="0" anchor="ctr"/>
            <a:lstStyle/>
            <a:p>
              <a:endParaRPr lang="es-CO"/>
            </a:p>
          </p:txBody>
        </p:sp>
        <p:sp>
          <p:nvSpPr>
            <p:cNvPr id="648" name="Freeform: Shape 647">
              <a:extLst>
                <a:ext uri="{FF2B5EF4-FFF2-40B4-BE49-F238E27FC236}">
                  <a16:creationId xmlns:a16="http://schemas.microsoft.com/office/drawing/2014/main" id="{CC16A857-8F00-26F7-8D70-43DCD5780814}"/>
                </a:ext>
              </a:extLst>
            </p:cNvPr>
            <p:cNvSpPr/>
            <p:nvPr/>
          </p:nvSpPr>
          <p:spPr>
            <a:xfrm>
              <a:off x="-627382" y="6751351"/>
              <a:ext cx="1703" cy="3764"/>
            </a:xfrm>
            <a:custGeom>
              <a:avLst/>
              <a:gdLst>
                <a:gd name="connsiteX0" fmla="*/ -1032 w 1703"/>
                <a:gd name="connsiteY0" fmla="*/ 2192 h 3764"/>
                <a:gd name="connsiteX1" fmla="*/ -1772 w 1703"/>
                <a:gd name="connsiteY1" fmla="*/ 2006 h 3764"/>
                <a:gd name="connsiteX2" fmla="*/ -2278 w 1703"/>
                <a:gd name="connsiteY2" fmla="*/ -1092 h 3764"/>
                <a:gd name="connsiteX3" fmla="*/ -2056 w 1703"/>
                <a:gd name="connsiteY3" fmla="*/ -1363 h 3764"/>
                <a:gd name="connsiteX4" fmla="*/ -1809 w 1703"/>
                <a:gd name="connsiteY4" fmla="*/ -1573 h 3764"/>
                <a:gd name="connsiteX5" fmla="*/ -1032 w 1703"/>
                <a:gd name="connsiteY5" fmla="*/ 2192 h 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3" h="3764">
                  <a:moveTo>
                    <a:pt x="-1032" y="2192"/>
                  </a:moveTo>
                  <a:cubicBezTo>
                    <a:pt x="-1279" y="2154"/>
                    <a:pt x="-1538" y="2093"/>
                    <a:pt x="-1772" y="2006"/>
                  </a:cubicBezTo>
                  <a:cubicBezTo>
                    <a:pt x="-2772" y="1291"/>
                    <a:pt x="-2994" y="-92"/>
                    <a:pt x="-2278" y="-1092"/>
                  </a:cubicBezTo>
                  <a:cubicBezTo>
                    <a:pt x="-2217" y="-1190"/>
                    <a:pt x="-2142" y="-1277"/>
                    <a:pt x="-2056" y="-1363"/>
                  </a:cubicBezTo>
                  <a:lnTo>
                    <a:pt x="-1809" y="-1573"/>
                  </a:lnTo>
                  <a:cubicBezTo>
                    <a:pt x="-711" y="-499"/>
                    <a:pt x="-1044" y="883"/>
                    <a:pt x="-1032" y="2192"/>
                  </a:cubicBezTo>
                  <a:close/>
                </a:path>
              </a:pathLst>
            </a:custGeom>
            <a:solidFill>
              <a:srgbClr val="141A1D"/>
            </a:solidFill>
            <a:ln w="1231" cap="flat">
              <a:noFill/>
              <a:prstDash val="solid"/>
              <a:miter/>
            </a:ln>
          </p:spPr>
          <p:txBody>
            <a:bodyPr rtlCol="0" anchor="ctr"/>
            <a:lstStyle/>
            <a:p>
              <a:endParaRPr lang="es-CO"/>
            </a:p>
          </p:txBody>
        </p:sp>
        <p:sp>
          <p:nvSpPr>
            <p:cNvPr id="649" name="Freeform: Shape 648">
              <a:extLst>
                <a:ext uri="{FF2B5EF4-FFF2-40B4-BE49-F238E27FC236}">
                  <a16:creationId xmlns:a16="http://schemas.microsoft.com/office/drawing/2014/main" id="{349C0016-28B0-14CE-9B0A-E77F1A0F4B76}"/>
                </a:ext>
              </a:extLst>
            </p:cNvPr>
            <p:cNvSpPr/>
            <p:nvPr/>
          </p:nvSpPr>
          <p:spPr>
            <a:xfrm>
              <a:off x="-633985" y="6838277"/>
              <a:ext cx="1876" cy="2727"/>
            </a:xfrm>
            <a:custGeom>
              <a:avLst/>
              <a:gdLst>
                <a:gd name="connsiteX0" fmla="*/ -2697 w 1876"/>
                <a:gd name="connsiteY0" fmla="*/ 1155 h 2727"/>
                <a:gd name="connsiteX1" fmla="*/ -834 w 1876"/>
                <a:gd name="connsiteY1" fmla="*/ -1573 h 2727"/>
                <a:gd name="connsiteX2" fmla="*/ -2697 w 1876"/>
                <a:gd name="connsiteY2" fmla="*/ 1155 h 2727"/>
              </a:gdLst>
              <a:ahLst/>
              <a:cxnLst>
                <a:cxn ang="0">
                  <a:pos x="connsiteX0" y="connsiteY0"/>
                </a:cxn>
                <a:cxn ang="0">
                  <a:pos x="connsiteX1" y="connsiteY1"/>
                </a:cxn>
                <a:cxn ang="0">
                  <a:pos x="connsiteX2" y="connsiteY2"/>
                </a:cxn>
              </a:cxnLst>
              <a:rect l="l" t="t" r="r" b="b"/>
              <a:pathLst>
                <a:path w="1876" h="2727">
                  <a:moveTo>
                    <a:pt x="-2697" y="1155"/>
                  </a:moveTo>
                  <a:cubicBezTo>
                    <a:pt x="-2697" y="-55"/>
                    <a:pt x="-1957" y="-1129"/>
                    <a:pt x="-834" y="-1573"/>
                  </a:cubicBezTo>
                  <a:cubicBezTo>
                    <a:pt x="-710" y="-326"/>
                    <a:pt x="-1500" y="822"/>
                    <a:pt x="-2697" y="1155"/>
                  </a:cubicBezTo>
                  <a:close/>
                </a:path>
              </a:pathLst>
            </a:custGeom>
            <a:solidFill>
              <a:srgbClr val="141A1D"/>
            </a:solidFill>
            <a:ln w="1231" cap="flat">
              <a:noFill/>
              <a:prstDash val="solid"/>
              <a:miter/>
            </a:ln>
          </p:spPr>
          <p:txBody>
            <a:bodyPr rtlCol="0" anchor="ctr"/>
            <a:lstStyle/>
            <a:p>
              <a:endParaRPr lang="es-CO"/>
            </a:p>
          </p:txBody>
        </p:sp>
        <p:sp>
          <p:nvSpPr>
            <p:cNvPr id="650" name="Freeform: Shape 649">
              <a:extLst>
                <a:ext uri="{FF2B5EF4-FFF2-40B4-BE49-F238E27FC236}">
                  <a16:creationId xmlns:a16="http://schemas.microsoft.com/office/drawing/2014/main" id="{A705F7A0-7A96-2853-BF4F-B6DD9B74A30C}"/>
                </a:ext>
              </a:extLst>
            </p:cNvPr>
            <p:cNvSpPr/>
            <p:nvPr/>
          </p:nvSpPr>
          <p:spPr>
            <a:xfrm>
              <a:off x="-676912" y="6880608"/>
              <a:ext cx="2075" cy="1583"/>
            </a:xfrm>
            <a:custGeom>
              <a:avLst/>
              <a:gdLst>
                <a:gd name="connsiteX0" fmla="*/ -2697 w 2075"/>
                <a:gd name="connsiteY0" fmla="*/ 9 h 1583"/>
                <a:gd name="connsiteX1" fmla="*/ -858 w 2075"/>
                <a:gd name="connsiteY1" fmla="*/ -1423 h 1583"/>
                <a:gd name="connsiteX2" fmla="*/ -1821 w 2075"/>
                <a:gd name="connsiteY2" fmla="*/ -114 h 1583"/>
                <a:gd name="connsiteX3" fmla="*/ -2697 w 2075"/>
                <a:gd name="connsiteY3" fmla="*/ 9 h 1583"/>
              </a:gdLst>
              <a:ahLst/>
              <a:cxnLst>
                <a:cxn ang="0">
                  <a:pos x="connsiteX0" y="connsiteY0"/>
                </a:cxn>
                <a:cxn ang="0">
                  <a:pos x="connsiteX1" y="connsiteY1"/>
                </a:cxn>
                <a:cxn ang="0">
                  <a:pos x="connsiteX2" y="connsiteY2"/>
                </a:cxn>
                <a:cxn ang="0">
                  <a:pos x="connsiteX3" y="connsiteY3"/>
                </a:cxn>
              </a:cxnLst>
              <a:rect l="l" t="t" r="r" b="b"/>
              <a:pathLst>
                <a:path w="2075" h="1583">
                  <a:moveTo>
                    <a:pt x="-2697" y="9"/>
                  </a:moveTo>
                  <a:cubicBezTo>
                    <a:pt x="-2265" y="-769"/>
                    <a:pt x="-1586" y="-2003"/>
                    <a:pt x="-858" y="-1423"/>
                  </a:cubicBezTo>
                  <a:cubicBezTo>
                    <a:pt x="-130" y="-843"/>
                    <a:pt x="-1265" y="-411"/>
                    <a:pt x="-1821" y="-114"/>
                  </a:cubicBezTo>
                  <a:cubicBezTo>
                    <a:pt x="-2105" y="-28"/>
                    <a:pt x="-2401" y="21"/>
                    <a:pt x="-2697" y="9"/>
                  </a:cubicBezTo>
                  <a:close/>
                </a:path>
              </a:pathLst>
            </a:custGeom>
            <a:solidFill>
              <a:srgbClr val="000000"/>
            </a:solidFill>
            <a:ln w="1231" cap="flat">
              <a:noFill/>
              <a:prstDash val="solid"/>
              <a:miter/>
            </a:ln>
          </p:spPr>
          <p:txBody>
            <a:bodyPr rtlCol="0" anchor="ctr"/>
            <a:lstStyle/>
            <a:p>
              <a:endParaRPr lang="es-CO"/>
            </a:p>
          </p:txBody>
        </p:sp>
        <p:sp>
          <p:nvSpPr>
            <p:cNvPr id="651" name="Freeform: Shape 650">
              <a:extLst>
                <a:ext uri="{FF2B5EF4-FFF2-40B4-BE49-F238E27FC236}">
                  <a16:creationId xmlns:a16="http://schemas.microsoft.com/office/drawing/2014/main" id="{EBC93B6B-FB15-D25D-F5AC-EAEAEB257092}"/>
                </a:ext>
              </a:extLst>
            </p:cNvPr>
            <p:cNvSpPr/>
            <p:nvPr/>
          </p:nvSpPr>
          <p:spPr>
            <a:xfrm>
              <a:off x="-677282" y="6882190"/>
              <a:ext cx="382" cy="370"/>
            </a:xfrm>
            <a:custGeom>
              <a:avLst/>
              <a:gdLst>
                <a:gd name="connsiteX0" fmla="*/ 383 w 382"/>
                <a:gd name="connsiteY0" fmla="*/ 0 h 370"/>
                <a:gd name="connsiteX1" fmla="*/ 173 w 382"/>
                <a:gd name="connsiteY1" fmla="*/ 370 h 370"/>
                <a:gd name="connsiteX2" fmla="*/ 0 w 382"/>
                <a:gd name="connsiteY2" fmla="*/ 210 h 370"/>
                <a:gd name="connsiteX3" fmla="*/ 383 w 382"/>
                <a:gd name="connsiteY3" fmla="*/ 0 h 370"/>
              </a:gdLst>
              <a:ahLst/>
              <a:cxnLst>
                <a:cxn ang="0">
                  <a:pos x="connsiteX0" y="connsiteY0"/>
                </a:cxn>
                <a:cxn ang="0">
                  <a:pos x="connsiteX1" y="connsiteY1"/>
                </a:cxn>
                <a:cxn ang="0">
                  <a:pos x="connsiteX2" y="connsiteY2"/>
                </a:cxn>
                <a:cxn ang="0">
                  <a:pos x="connsiteX3" y="connsiteY3"/>
                </a:cxn>
              </a:cxnLst>
              <a:rect l="l" t="t" r="r" b="b"/>
              <a:pathLst>
                <a:path w="382" h="370">
                  <a:moveTo>
                    <a:pt x="383" y="0"/>
                  </a:moveTo>
                  <a:lnTo>
                    <a:pt x="173" y="370"/>
                  </a:lnTo>
                  <a:lnTo>
                    <a:pt x="0" y="210"/>
                  </a:lnTo>
                  <a:lnTo>
                    <a:pt x="383" y="0"/>
                  </a:lnTo>
                  <a:close/>
                </a:path>
              </a:pathLst>
            </a:custGeom>
            <a:solidFill>
              <a:srgbClr val="000000"/>
            </a:solidFill>
            <a:ln w="1231" cap="flat">
              <a:noFill/>
              <a:prstDash val="solid"/>
              <a:miter/>
            </a:ln>
          </p:spPr>
          <p:txBody>
            <a:bodyPr rtlCol="0" anchor="ctr"/>
            <a:lstStyle/>
            <a:p>
              <a:endParaRPr lang="es-CO"/>
            </a:p>
          </p:txBody>
        </p:sp>
        <p:sp>
          <p:nvSpPr>
            <p:cNvPr id="652" name="Freeform: Shape 651">
              <a:extLst>
                <a:ext uri="{FF2B5EF4-FFF2-40B4-BE49-F238E27FC236}">
                  <a16:creationId xmlns:a16="http://schemas.microsoft.com/office/drawing/2014/main" id="{43DA2CE8-8093-C876-D92A-FA2EB8C24B4C}"/>
                </a:ext>
              </a:extLst>
            </p:cNvPr>
            <p:cNvSpPr/>
            <p:nvPr/>
          </p:nvSpPr>
          <p:spPr>
            <a:xfrm>
              <a:off x="-679651" y="6883634"/>
              <a:ext cx="382" cy="382"/>
            </a:xfrm>
            <a:custGeom>
              <a:avLst/>
              <a:gdLst>
                <a:gd name="connsiteX0" fmla="*/ 0 w 382"/>
                <a:gd name="connsiteY0" fmla="*/ 383 h 382"/>
                <a:gd name="connsiteX1" fmla="*/ 210 w 382"/>
                <a:gd name="connsiteY1" fmla="*/ 0 h 382"/>
                <a:gd name="connsiteX2" fmla="*/ 383 w 382"/>
                <a:gd name="connsiteY2" fmla="*/ 173 h 382"/>
                <a:gd name="connsiteX3" fmla="*/ 0 w 382"/>
                <a:gd name="connsiteY3" fmla="*/ 383 h 382"/>
              </a:gdLst>
              <a:ahLst/>
              <a:cxnLst>
                <a:cxn ang="0">
                  <a:pos x="connsiteX0" y="connsiteY0"/>
                </a:cxn>
                <a:cxn ang="0">
                  <a:pos x="connsiteX1" y="connsiteY1"/>
                </a:cxn>
                <a:cxn ang="0">
                  <a:pos x="connsiteX2" y="connsiteY2"/>
                </a:cxn>
                <a:cxn ang="0">
                  <a:pos x="connsiteX3" y="connsiteY3"/>
                </a:cxn>
              </a:cxnLst>
              <a:rect l="l" t="t" r="r" b="b"/>
              <a:pathLst>
                <a:path w="382" h="382">
                  <a:moveTo>
                    <a:pt x="0" y="383"/>
                  </a:moveTo>
                  <a:lnTo>
                    <a:pt x="210" y="0"/>
                  </a:lnTo>
                  <a:lnTo>
                    <a:pt x="383" y="173"/>
                  </a:lnTo>
                  <a:lnTo>
                    <a:pt x="0" y="383"/>
                  </a:lnTo>
                  <a:close/>
                </a:path>
              </a:pathLst>
            </a:custGeom>
            <a:solidFill>
              <a:srgbClr val="000000"/>
            </a:solidFill>
            <a:ln w="1231" cap="flat">
              <a:noFill/>
              <a:prstDash val="solid"/>
              <a:miter/>
            </a:ln>
          </p:spPr>
          <p:txBody>
            <a:bodyPr rtlCol="0" anchor="ctr"/>
            <a:lstStyle/>
            <a:p>
              <a:endParaRPr lang="es-CO"/>
            </a:p>
          </p:txBody>
        </p:sp>
        <p:sp>
          <p:nvSpPr>
            <p:cNvPr id="653" name="Freeform: Shape 652">
              <a:extLst>
                <a:ext uri="{FF2B5EF4-FFF2-40B4-BE49-F238E27FC236}">
                  <a16:creationId xmlns:a16="http://schemas.microsoft.com/office/drawing/2014/main" id="{DEF01449-FEF8-DD98-8D5D-142B9FD934B7}"/>
                </a:ext>
              </a:extLst>
            </p:cNvPr>
            <p:cNvSpPr/>
            <p:nvPr/>
          </p:nvSpPr>
          <p:spPr>
            <a:xfrm>
              <a:off x="-639502" y="6846484"/>
              <a:ext cx="913" cy="925"/>
            </a:xfrm>
            <a:custGeom>
              <a:avLst/>
              <a:gdLst>
                <a:gd name="connsiteX0" fmla="*/ -2697 w 913"/>
                <a:gd name="connsiteY0" fmla="*/ -647 h 925"/>
                <a:gd name="connsiteX1" fmla="*/ -1784 w 913"/>
                <a:gd name="connsiteY1" fmla="*/ -1573 h 925"/>
                <a:gd name="connsiteX2" fmla="*/ -2697 w 913"/>
                <a:gd name="connsiteY2" fmla="*/ -647 h 925"/>
              </a:gdLst>
              <a:ahLst/>
              <a:cxnLst>
                <a:cxn ang="0">
                  <a:pos x="connsiteX0" y="connsiteY0"/>
                </a:cxn>
                <a:cxn ang="0">
                  <a:pos x="connsiteX1" y="connsiteY1"/>
                </a:cxn>
                <a:cxn ang="0">
                  <a:pos x="connsiteX2" y="connsiteY2"/>
                </a:cxn>
              </a:cxnLst>
              <a:rect l="l" t="t" r="r" b="b"/>
              <a:pathLst>
                <a:path w="913" h="925">
                  <a:moveTo>
                    <a:pt x="-2697" y="-647"/>
                  </a:moveTo>
                  <a:lnTo>
                    <a:pt x="-1784" y="-1573"/>
                  </a:lnTo>
                  <a:cubicBezTo>
                    <a:pt x="-1883" y="-1116"/>
                    <a:pt x="-2241" y="-758"/>
                    <a:pt x="-2697" y="-647"/>
                  </a:cubicBezTo>
                  <a:close/>
                </a:path>
              </a:pathLst>
            </a:custGeom>
            <a:solidFill>
              <a:srgbClr val="141A1D"/>
            </a:solidFill>
            <a:ln w="1231" cap="flat">
              <a:noFill/>
              <a:prstDash val="solid"/>
              <a:miter/>
            </a:ln>
          </p:spPr>
          <p:txBody>
            <a:bodyPr rtlCol="0" anchor="ctr"/>
            <a:lstStyle/>
            <a:p>
              <a:endParaRPr lang="es-CO"/>
            </a:p>
          </p:txBody>
        </p:sp>
        <p:sp>
          <p:nvSpPr>
            <p:cNvPr id="654" name="Freeform: Shape 653">
              <a:extLst>
                <a:ext uri="{FF2B5EF4-FFF2-40B4-BE49-F238E27FC236}">
                  <a16:creationId xmlns:a16="http://schemas.microsoft.com/office/drawing/2014/main" id="{33AAB8F4-51AD-016F-6545-8A0860BDD979}"/>
                </a:ext>
              </a:extLst>
            </p:cNvPr>
            <p:cNvSpPr/>
            <p:nvPr/>
          </p:nvSpPr>
          <p:spPr>
            <a:xfrm>
              <a:off x="-640366" y="6847385"/>
              <a:ext cx="913" cy="925"/>
            </a:xfrm>
            <a:custGeom>
              <a:avLst/>
              <a:gdLst>
                <a:gd name="connsiteX0" fmla="*/ -2697 w 913"/>
                <a:gd name="connsiteY0" fmla="*/ -647 h 925"/>
                <a:gd name="connsiteX1" fmla="*/ -1784 w 913"/>
                <a:gd name="connsiteY1" fmla="*/ -1573 h 925"/>
              </a:gdLst>
              <a:ahLst/>
              <a:cxnLst>
                <a:cxn ang="0">
                  <a:pos x="connsiteX0" y="connsiteY0"/>
                </a:cxn>
                <a:cxn ang="0">
                  <a:pos x="connsiteX1" y="connsiteY1"/>
                </a:cxn>
              </a:cxnLst>
              <a:rect l="l" t="t" r="r" b="b"/>
              <a:pathLst>
                <a:path w="913" h="925">
                  <a:moveTo>
                    <a:pt x="-2697" y="-647"/>
                  </a:moveTo>
                  <a:lnTo>
                    <a:pt x="-1784" y="-1573"/>
                  </a:lnTo>
                  <a:close/>
                </a:path>
              </a:pathLst>
            </a:custGeom>
            <a:solidFill>
              <a:srgbClr val="141A1D"/>
            </a:solidFill>
            <a:ln w="1231" cap="flat">
              <a:noFill/>
              <a:prstDash val="solid"/>
              <a:miter/>
            </a:ln>
          </p:spPr>
          <p:txBody>
            <a:bodyPr rtlCol="0" anchor="ctr"/>
            <a:lstStyle/>
            <a:p>
              <a:endParaRPr lang="es-CO"/>
            </a:p>
          </p:txBody>
        </p:sp>
        <p:sp>
          <p:nvSpPr>
            <p:cNvPr id="655" name="Freeform: Shape 654">
              <a:extLst>
                <a:ext uri="{FF2B5EF4-FFF2-40B4-BE49-F238E27FC236}">
                  <a16:creationId xmlns:a16="http://schemas.microsoft.com/office/drawing/2014/main" id="{AD1F63B0-6A26-3401-A235-4CAF4495B3FC}"/>
                </a:ext>
              </a:extLst>
            </p:cNvPr>
            <p:cNvSpPr/>
            <p:nvPr/>
          </p:nvSpPr>
          <p:spPr>
            <a:xfrm>
              <a:off x="-641267" y="6848323"/>
              <a:ext cx="913" cy="925"/>
            </a:xfrm>
            <a:custGeom>
              <a:avLst/>
              <a:gdLst>
                <a:gd name="connsiteX0" fmla="*/ -2697 w 913"/>
                <a:gd name="connsiteY0" fmla="*/ -647 h 925"/>
                <a:gd name="connsiteX1" fmla="*/ -1784 w 913"/>
                <a:gd name="connsiteY1" fmla="*/ -1573 h 925"/>
              </a:gdLst>
              <a:ahLst/>
              <a:cxnLst>
                <a:cxn ang="0">
                  <a:pos x="connsiteX0" y="connsiteY0"/>
                </a:cxn>
                <a:cxn ang="0">
                  <a:pos x="connsiteX1" y="connsiteY1"/>
                </a:cxn>
              </a:cxnLst>
              <a:rect l="l" t="t" r="r" b="b"/>
              <a:pathLst>
                <a:path w="913" h="925">
                  <a:moveTo>
                    <a:pt x="-2697" y="-647"/>
                  </a:moveTo>
                  <a:lnTo>
                    <a:pt x="-1784" y="-1573"/>
                  </a:lnTo>
                  <a:close/>
                </a:path>
              </a:pathLst>
            </a:custGeom>
            <a:solidFill>
              <a:srgbClr val="141A1D"/>
            </a:solidFill>
            <a:ln w="1231" cap="flat">
              <a:noFill/>
              <a:prstDash val="solid"/>
              <a:miter/>
            </a:ln>
          </p:spPr>
          <p:txBody>
            <a:bodyPr rtlCol="0" anchor="ctr"/>
            <a:lstStyle/>
            <a:p>
              <a:endParaRPr lang="es-CO"/>
            </a:p>
          </p:txBody>
        </p:sp>
        <p:sp>
          <p:nvSpPr>
            <p:cNvPr id="656" name="Freeform: Shape 655">
              <a:extLst>
                <a:ext uri="{FF2B5EF4-FFF2-40B4-BE49-F238E27FC236}">
                  <a16:creationId xmlns:a16="http://schemas.microsoft.com/office/drawing/2014/main" id="{396F7BBD-DC40-3FFF-09F1-B7E4518A5F15}"/>
                </a:ext>
              </a:extLst>
            </p:cNvPr>
            <p:cNvSpPr/>
            <p:nvPr/>
          </p:nvSpPr>
          <p:spPr>
            <a:xfrm>
              <a:off x="-642181" y="6849249"/>
              <a:ext cx="913" cy="913"/>
            </a:xfrm>
            <a:custGeom>
              <a:avLst/>
              <a:gdLst>
                <a:gd name="connsiteX0" fmla="*/ -2697 w 913"/>
                <a:gd name="connsiteY0" fmla="*/ -660 h 913"/>
                <a:gd name="connsiteX1" fmla="*/ -1784 w 913"/>
                <a:gd name="connsiteY1" fmla="*/ -1573 h 913"/>
              </a:gdLst>
              <a:ahLst/>
              <a:cxnLst>
                <a:cxn ang="0">
                  <a:pos x="connsiteX0" y="connsiteY0"/>
                </a:cxn>
                <a:cxn ang="0">
                  <a:pos x="connsiteX1" y="connsiteY1"/>
                </a:cxn>
              </a:cxnLst>
              <a:rect l="l" t="t" r="r" b="b"/>
              <a:pathLst>
                <a:path w="913" h="913">
                  <a:moveTo>
                    <a:pt x="-2697" y="-660"/>
                  </a:moveTo>
                  <a:cubicBezTo>
                    <a:pt x="-2586" y="-1116"/>
                    <a:pt x="-2241" y="-1462"/>
                    <a:pt x="-1784" y="-1573"/>
                  </a:cubicBezTo>
                  <a:close/>
                </a:path>
              </a:pathLst>
            </a:custGeom>
            <a:solidFill>
              <a:srgbClr val="141A1D"/>
            </a:solidFill>
            <a:ln w="1231" cap="flat">
              <a:noFill/>
              <a:prstDash val="solid"/>
              <a:miter/>
            </a:ln>
          </p:spPr>
          <p:txBody>
            <a:bodyPr rtlCol="0" anchor="ctr"/>
            <a:lstStyle/>
            <a:p>
              <a:endParaRPr lang="es-CO"/>
            </a:p>
          </p:txBody>
        </p:sp>
        <p:sp>
          <p:nvSpPr>
            <p:cNvPr id="657" name="Freeform: Shape 656">
              <a:extLst>
                <a:ext uri="{FF2B5EF4-FFF2-40B4-BE49-F238E27FC236}">
                  <a16:creationId xmlns:a16="http://schemas.microsoft.com/office/drawing/2014/main" id="{99ED6E29-224C-FFC7-F211-9FDABB4C21D6}"/>
                </a:ext>
              </a:extLst>
            </p:cNvPr>
            <p:cNvSpPr/>
            <p:nvPr/>
          </p:nvSpPr>
          <p:spPr>
            <a:xfrm>
              <a:off x="-985991" y="7443562"/>
              <a:ext cx="1036" cy="8281"/>
            </a:xfrm>
            <a:custGeom>
              <a:avLst/>
              <a:gdLst>
                <a:gd name="connsiteX0" fmla="*/ -2592 w 1036"/>
                <a:gd name="connsiteY0" fmla="*/ -1573 h 8281"/>
                <a:gd name="connsiteX1" fmla="*/ -1765 w 1036"/>
                <a:gd name="connsiteY1" fmla="*/ 6709 h 8281"/>
                <a:gd name="connsiteX2" fmla="*/ -2592 w 1036"/>
                <a:gd name="connsiteY2" fmla="*/ -1573 h 8281"/>
              </a:gdLst>
              <a:ahLst/>
              <a:cxnLst>
                <a:cxn ang="0">
                  <a:pos x="connsiteX0" y="connsiteY0"/>
                </a:cxn>
                <a:cxn ang="0">
                  <a:pos x="connsiteX1" y="connsiteY1"/>
                </a:cxn>
                <a:cxn ang="0">
                  <a:pos x="connsiteX2" y="connsiteY2"/>
                </a:cxn>
              </a:cxnLst>
              <a:rect l="l" t="t" r="r" b="b"/>
              <a:pathLst>
                <a:path w="1036" h="8281">
                  <a:moveTo>
                    <a:pt x="-2592" y="-1573"/>
                  </a:moveTo>
                  <a:cubicBezTo>
                    <a:pt x="-1062" y="1056"/>
                    <a:pt x="-1914" y="3932"/>
                    <a:pt x="-1765" y="6709"/>
                  </a:cubicBezTo>
                  <a:cubicBezTo>
                    <a:pt x="-3308" y="4080"/>
                    <a:pt x="-2432" y="1204"/>
                    <a:pt x="-2592" y="-1573"/>
                  </a:cubicBezTo>
                  <a:close/>
                </a:path>
              </a:pathLst>
            </a:custGeom>
            <a:solidFill>
              <a:srgbClr val="2C2C2C"/>
            </a:solidFill>
            <a:ln w="1231" cap="flat">
              <a:noFill/>
              <a:prstDash val="solid"/>
              <a:miter/>
            </a:ln>
          </p:spPr>
          <p:txBody>
            <a:bodyPr rtlCol="0" anchor="ctr"/>
            <a:lstStyle/>
            <a:p>
              <a:endParaRPr lang="es-CO"/>
            </a:p>
          </p:txBody>
        </p:sp>
        <p:sp>
          <p:nvSpPr>
            <p:cNvPr id="658" name="Freeform: Shape 657">
              <a:extLst>
                <a:ext uri="{FF2B5EF4-FFF2-40B4-BE49-F238E27FC236}">
                  <a16:creationId xmlns:a16="http://schemas.microsoft.com/office/drawing/2014/main" id="{084FC750-C362-8A9D-E43E-C0D74AA9C392}"/>
                </a:ext>
              </a:extLst>
            </p:cNvPr>
            <p:cNvSpPr/>
            <p:nvPr/>
          </p:nvSpPr>
          <p:spPr>
            <a:xfrm>
              <a:off x="-987816" y="7425884"/>
              <a:ext cx="980" cy="7631"/>
            </a:xfrm>
            <a:custGeom>
              <a:avLst/>
              <a:gdLst>
                <a:gd name="connsiteX0" fmla="*/ -1865 w 980"/>
                <a:gd name="connsiteY0" fmla="*/ -1224 h 7631"/>
                <a:gd name="connsiteX1" fmla="*/ -1717 w 980"/>
                <a:gd name="connsiteY1" fmla="*/ 6058 h 7631"/>
                <a:gd name="connsiteX2" fmla="*/ -2593 w 980"/>
                <a:gd name="connsiteY2" fmla="*/ -1273 h 7631"/>
                <a:gd name="connsiteX3" fmla="*/ -1865 w 980"/>
                <a:gd name="connsiteY3" fmla="*/ -1224 h 7631"/>
              </a:gdLst>
              <a:ahLst/>
              <a:cxnLst>
                <a:cxn ang="0">
                  <a:pos x="connsiteX0" y="connsiteY0"/>
                </a:cxn>
                <a:cxn ang="0">
                  <a:pos x="connsiteX1" y="connsiteY1"/>
                </a:cxn>
                <a:cxn ang="0">
                  <a:pos x="connsiteX2" y="connsiteY2"/>
                </a:cxn>
                <a:cxn ang="0">
                  <a:pos x="connsiteX3" y="connsiteY3"/>
                </a:cxn>
              </a:cxnLst>
              <a:rect l="l" t="t" r="r" b="b"/>
              <a:pathLst>
                <a:path w="980" h="7631">
                  <a:moveTo>
                    <a:pt x="-1865" y="-1224"/>
                  </a:moveTo>
                  <a:lnTo>
                    <a:pt x="-1717" y="6058"/>
                  </a:lnTo>
                  <a:cubicBezTo>
                    <a:pt x="-3457" y="3787"/>
                    <a:pt x="-2285" y="1121"/>
                    <a:pt x="-2593" y="-1273"/>
                  </a:cubicBezTo>
                  <a:cubicBezTo>
                    <a:pt x="-2334" y="-1692"/>
                    <a:pt x="-2087" y="-1668"/>
                    <a:pt x="-1865" y="-1224"/>
                  </a:cubicBezTo>
                  <a:close/>
                </a:path>
              </a:pathLst>
            </a:custGeom>
            <a:solidFill>
              <a:srgbClr val="252525"/>
            </a:solidFill>
            <a:ln w="1231" cap="flat">
              <a:noFill/>
              <a:prstDash val="solid"/>
              <a:miter/>
            </a:ln>
          </p:spPr>
          <p:txBody>
            <a:bodyPr rtlCol="0" anchor="ctr"/>
            <a:lstStyle/>
            <a:p>
              <a:endParaRPr lang="es-CO"/>
            </a:p>
          </p:txBody>
        </p:sp>
        <p:sp>
          <p:nvSpPr>
            <p:cNvPr id="659" name="Freeform: Shape 658">
              <a:extLst>
                <a:ext uri="{FF2B5EF4-FFF2-40B4-BE49-F238E27FC236}">
                  <a16:creationId xmlns:a16="http://schemas.microsoft.com/office/drawing/2014/main" id="{CE57CA17-9821-D7E6-2934-A3E07EA953B6}"/>
                </a:ext>
              </a:extLst>
            </p:cNvPr>
            <p:cNvSpPr/>
            <p:nvPr/>
          </p:nvSpPr>
          <p:spPr>
            <a:xfrm>
              <a:off x="-986880" y="7435917"/>
              <a:ext cx="944" cy="6756"/>
            </a:xfrm>
            <a:custGeom>
              <a:avLst/>
              <a:gdLst>
                <a:gd name="connsiteX0" fmla="*/ -1913 w 944"/>
                <a:gd name="connsiteY0" fmla="*/ -1198 h 6756"/>
                <a:gd name="connsiteX1" fmla="*/ -1752 w 944"/>
                <a:gd name="connsiteY1" fmla="*/ 5183 h 6756"/>
                <a:gd name="connsiteX2" fmla="*/ -2641 w 944"/>
                <a:gd name="connsiteY2" fmla="*/ -1235 h 6756"/>
                <a:gd name="connsiteX3" fmla="*/ -1913 w 944"/>
                <a:gd name="connsiteY3" fmla="*/ -1198 h 6756"/>
              </a:gdLst>
              <a:ahLst/>
              <a:cxnLst>
                <a:cxn ang="0">
                  <a:pos x="connsiteX0" y="connsiteY0"/>
                </a:cxn>
                <a:cxn ang="0">
                  <a:pos x="connsiteX1" y="connsiteY1"/>
                </a:cxn>
                <a:cxn ang="0">
                  <a:pos x="connsiteX2" y="connsiteY2"/>
                </a:cxn>
                <a:cxn ang="0">
                  <a:pos x="connsiteX3" y="connsiteY3"/>
                </a:cxn>
              </a:cxnLst>
              <a:rect l="l" t="t" r="r" b="b"/>
              <a:pathLst>
                <a:path w="944" h="6756">
                  <a:moveTo>
                    <a:pt x="-1913" y="-1198"/>
                  </a:moveTo>
                  <a:cubicBezTo>
                    <a:pt x="-1913" y="925"/>
                    <a:pt x="-1802" y="3048"/>
                    <a:pt x="-1752" y="5183"/>
                  </a:cubicBezTo>
                  <a:cubicBezTo>
                    <a:pt x="-3357" y="3221"/>
                    <a:pt x="-2370" y="900"/>
                    <a:pt x="-2641" y="-1235"/>
                  </a:cubicBezTo>
                  <a:cubicBezTo>
                    <a:pt x="-2370" y="-1692"/>
                    <a:pt x="-2135" y="-1692"/>
                    <a:pt x="-1913" y="-1198"/>
                  </a:cubicBezTo>
                  <a:close/>
                </a:path>
              </a:pathLst>
            </a:custGeom>
            <a:solidFill>
              <a:srgbClr val="252525"/>
            </a:solidFill>
            <a:ln w="1231" cap="flat">
              <a:noFill/>
              <a:prstDash val="solid"/>
              <a:miter/>
            </a:ln>
          </p:spPr>
          <p:txBody>
            <a:bodyPr rtlCol="0" anchor="ctr"/>
            <a:lstStyle/>
            <a:p>
              <a:endParaRPr lang="es-CO"/>
            </a:p>
          </p:txBody>
        </p:sp>
        <p:sp>
          <p:nvSpPr>
            <p:cNvPr id="660" name="Freeform: Shape 659">
              <a:extLst>
                <a:ext uri="{FF2B5EF4-FFF2-40B4-BE49-F238E27FC236}">
                  <a16:creationId xmlns:a16="http://schemas.microsoft.com/office/drawing/2014/main" id="{057B20CC-8FBF-1CE1-CA0D-8B93365DE640}"/>
                </a:ext>
              </a:extLst>
            </p:cNvPr>
            <p:cNvSpPr/>
            <p:nvPr/>
          </p:nvSpPr>
          <p:spPr>
            <a:xfrm>
              <a:off x="-987712" y="7422531"/>
              <a:ext cx="824" cy="3702"/>
            </a:xfrm>
            <a:custGeom>
              <a:avLst/>
              <a:gdLst>
                <a:gd name="connsiteX0" fmla="*/ -1969 w 824"/>
                <a:gd name="connsiteY0" fmla="*/ 2130 h 3702"/>
                <a:gd name="connsiteX1" fmla="*/ -2697 w 824"/>
                <a:gd name="connsiteY1" fmla="*/ 2130 h 3702"/>
                <a:gd name="connsiteX2" fmla="*/ -2697 w 824"/>
                <a:gd name="connsiteY2" fmla="*/ -1573 h 3702"/>
                <a:gd name="connsiteX3" fmla="*/ -1969 w 824"/>
                <a:gd name="connsiteY3" fmla="*/ 2130 h 3702"/>
              </a:gdLst>
              <a:ahLst/>
              <a:cxnLst>
                <a:cxn ang="0">
                  <a:pos x="connsiteX0" y="connsiteY0"/>
                </a:cxn>
                <a:cxn ang="0">
                  <a:pos x="connsiteX1" y="connsiteY1"/>
                </a:cxn>
                <a:cxn ang="0">
                  <a:pos x="connsiteX2" y="connsiteY2"/>
                </a:cxn>
                <a:cxn ang="0">
                  <a:pos x="connsiteX3" y="connsiteY3"/>
                </a:cxn>
              </a:cxnLst>
              <a:rect l="l" t="t" r="r" b="b"/>
              <a:pathLst>
                <a:path w="824" h="3702">
                  <a:moveTo>
                    <a:pt x="-1969" y="2130"/>
                  </a:moveTo>
                  <a:lnTo>
                    <a:pt x="-2697" y="2130"/>
                  </a:lnTo>
                  <a:lnTo>
                    <a:pt x="-2697" y="-1573"/>
                  </a:lnTo>
                  <a:cubicBezTo>
                    <a:pt x="-1513" y="-524"/>
                    <a:pt x="-1945" y="834"/>
                    <a:pt x="-1969" y="2130"/>
                  </a:cubicBezTo>
                  <a:close/>
                </a:path>
              </a:pathLst>
            </a:custGeom>
            <a:solidFill>
              <a:srgbClr val="2C2C2C"/>
            </a:solidFill>
            <a:ln w="1231" cap="flat">
              <a:noFill/>
              <a:prstDash val="solid"/>
              <a:miter/>
            </a:ln>
          </p:spPr>
          <p:txBody>
            <a:bodyPr rtlCol="0" anchor="ctr"/>
            <a:lstStyle/>
            <a:p>
              <a:endParaRPr lang="es-CO"/>
            </a:p>
          </p:txBody>
        </p:sp>
        <p:sp>
          <p:nvSpPr>
            <p:cNvPr id="661" name="Freeform: Shape 660">
              <a:extLst>
                <a:ext uri="{FF2B5EF4-FFF2-40B4-BE49-F238E27FC236}">
                  <a16:creationId xmlns:a16="http://schemas.microsoft.com/office/drawing/2014/main" id="{250D152F-6ABB-D694-490D-3454C265267A}"/>
                </a:ext>
              </a:extLst>
            </p:cNvPr>
            <p:cNvSpPr/>
            <p:nvPr/>
          </p:nvSpPr>
          <p:spPr>
            <a:xfrm>
              <a:off x="-985022" y="7413467"/>
              <a:ext cx="2826" cy="806"/>
            </a:xfrm>
            <a:custGeom>
              <a:avLst/>
              <a:gdLst>
                <a:gd name="connsiteX0" fmla="*/ 129 w 2826"/>
                <a:gd name="connsiteY0" fmla="*/ -853 h 806"/>
                <a:gd name="connsiteX1" fmla="*/ -2697 w 2826"/>
                <a:gd name="connsiteY1" fmla="*/ -766 h 806"/>
                <a:gd name="connsiteX2" fmla="*/ -377 w 2826"/>
                <a:gd name="connsiteY2" fmla="*/ -1321 h 806"/>
                <a:gd name="connsiteX3" fmla="*/ 129 w 2826"/>
                <a:gd name="connsiteY3" fmla="*/ -853 h 806"/>
              </a:gdLst>
              <a:ahLst/>
              <a:cxnLst>
                <a:cxn ang="0">
                  <a:pos x="connsiteX0" y="connsiteY0"/>
                </a:cxn>
                <a:cxn ang="0">
                  <a:pos x="connsiteX1" y="connsiteY1"/>
                </a:cxn>
                <a:cxn ang="0">
                  <a:pos x="connsiteX2" y="connsiteY2"/>
                </a:cxn>
                <a:cxn ang="0">
                  <a:pos x="connsiteX3" y="connsiteY3"/>
                </a:cxn>
              </a:cxnLst>
              <a:rect l="l" t="t" r="r" b="b"/>
              <a:pathLst>
                <a:path w="2826" h="806">
                  <a:moveTo>
                    <a:pt x="129" y="-853"/>
                  </a:moveTo>
                  <a:lnTo>
                    <a:pt x="-2697" y="-766"/>
                  </a:lnTo>
                  <a:cubicBezTo>
                    <a:pt x="-2204" y="-1556"/>
                    <a:pt x="-1167" y="-1815"/>
                    <a:pt x="-377" y="-1321"/>
                  </a:cubicBezTo>
                  <a:cubicBezTo>
                    <a:pt x="-179" y="-1198"/>
                    <a:pt x="-7" y="-1038"/>
                    <a:pt x="129" y="-853"/>
                  </a:cubicBezTo>
                  <a:close/>
                </a:path>
              </a:pathLst>
            </a:custGeom>
            <a:solidFill>
              <a:srgbClr val="252525"/>
            </a:solidFill>
            <a:ln w="1231" cap="flat">
              <a:noFill/>
              <a:prstDash val="solid"/>
              <a:miter/>
            </a:ln>
          </p:spPr>
          <p:txBody>
            <a:bodyPr rtlCol="0" anchor="ctr"/>
            <a:lstStyle/>
            <a:p>
              <a:endParaRPr lang="es-CO"/>
            </a:p>
          </p:txBody>
        </p:sp>
        <p:sp>
          <p:nvSpPr>
            <p:cNvPr id="662" name="Freeform: Shape 661">
              <a:extLst>
                <a:ext uri="{FF2B5EF4-FFF2-40B4-BE49-F238E27FC236}">
                  <a16:creationId xmlns:a16="http://schemas.microsoft.com/office/drawing/2014/main" id="{B6415C5E-044B-9202-846C-7A3A63E9B834}"/>
                </a:ext>
              </a:extLst>
            </p:cNvPr>
            <p:cNvSpPr/>
            <p:nvPr/>
          </p:nvSpPr>
          <p:spPr>
            <a:xfrm>
              <a:off x="-986824" y="7433540"/>
              <a:ext cx="813" cy="2752"/>
            </a:xfrm>
            <a:custGeom>
              <a:avLst/>
              <a:gdLst>
                <a:gd name="connsiteX0" fmla="*/ -1969 w 813"/>
                <a:gd name="connsiteY0" fmla="*/ 1179 h 2752"/>
                <a:gd name="connsiteX1" fmla="*/ -2697 w 813"/>
                <a:gd name="connsiteY1" fmla="*/ 1179 h 2752"/>
                <a:gd name="connsiteX2" fmla="*/ -2697 w 813"/>
                <a:gd name="connsiteY2" fmla="*/ -1573 h 2752"/>
                <a:gd name="connsiteX3" fmla="*/ -1969 w 813"/>
                <a:gd name="connsiteY3" fmla="*/ 1179 h 2752"/>
              </a:gdLst>
              <a:ahLst/>
              <a:cxnLst>
                <a:cxn ang="0">
                  <a:pos x="connsiteX0" y="connsiteY0"/>
                </a:cxn>
                <a:cxn ang="0">
                  <a:pos x="connsiteX1" y="connsiteY1"/>
                </a:cxn>
                <a:cxn ang="0">
                  <a:pos x="connsiteX2" y="connsiteY2"/>
                </a:cxn>
                <a:cxn ang="0">
                  <a:pos x="connsiteX3" y="connsiteY3"/>
                </a:cxn>
              </a:cxnLst>
              <a:rect l="l" t="t" r="r" b="b"/>
              <a:pathLst>
                <a:path w="813" h="2752">
                  <a:moveTo>
                    <a:pt x="-1969" y="1179"/>
                  </a:moveTo>
                  <a:cubicBezTo>
                    <a:pt x="-2216" y="1167"/>
                    <a:pt x="-2451" y="1167"/>
                    <a:pt x="-2697" y="1179"/>
                  </a:cubicBezTo>
                  <a:lnTo>
                    <a:pt x="-2697" y="-1573"/>
                  </a:lnTo>
                  <a:cubicBezTo>
                    <a:pt x="-1685" y="-882"/>
                    <a:pt x="-1858" y="155"/>
                    <a:pt x="-1969" y="1179"/>
                  </a:cubicBezTo>
                  <a:close/>
                </a:path>
              </a:pathLst>
            </a:custGeom>
            <a:solidFill>
              <a:srgbClr val="2C2C2C"/>
            </a:solidFill>
            <a:ln w="1231" cap="flat">
              <a:noFill/>
              <a:prstDash val="solid"/>
              <a:miter/>
            </a:ln>
          </p:spPr>
          <p:txBody>
            <a:bodyPr rtlCol="0" anchor="ctr"/>
            <a:lstStyle/>
            <a:p>
              <a:endParaRPr lang="es-CO"/>
            </a:p>
          </p:txBody>
        </p:sp>
        <p:sp>
          <p:nvSpPr>
            <p:cNvPr id="663" name="Freeform: Shape 662">
              <a:extLst>
                <a:ext uri="{FF2B5EF4-FFF2-40B4-BE49-F238E27FC236}">
                  <a16:creationId xmlns:a16="http://schemas.microsoft.com/office/drawing/2014/main" id="{78311979-F953-6FA8-3B41-8044FEB3A526}"/>
                </a:ext>
              </a:extLst>
            </p:cNvPr>
            <p:cNvSpPr/>
            <p:nvPr/>
          </p:nvSpPr>
          <p:spPr>
            <a:xfrm>
              <a:off x="-862488" y="7587148"/>
              <a:ext cx="2739" cy="879"/>
            </a:xfrm>
            <a:custGeom>
              <a:avLst/>
              <a:gdLst>
                <a:gd name="connsiteX0" fmla="*/ -2697 w 2739"/>
                <a:gd name="connsiteY0" fmla="*/ -693 h 879"/>
                <a:gd name="connsiteX1" fmla="*/ 43 w 2739"/>
                <a:gd name="connsiteY1" fmla="*/ -693 h 879"/>
              </a:gdLst>
              <a:ahLst/>
              <a:cxnLst>
                <a:cxn ang="0">
                  <a:pos x="connsiteX0" y="connsiteY0"/>
                </a:cxn>
                <a:cxn ang="0">
                  <a:pos x="connsiteX1" y="connsiteY1"/>
                </a:cxn>
              </a:cxnLst>
              <a:rect l="l" t="t" r="r" b="b"/>
              <a:pathLst>
                <a:path w="2739" h="879">
                  <a:moveTo>
                    <a:pt x="-2697" y="-693"/>
                  </a:moveTo>
                  <a:cubicBezTo>
                    <a:pt x="-1784" y="-1866"/>
                    <a:pt x="-871" y="-1866"/>
                    <a:pt x="43" y="-693"/>
                  </a:cubicBezTo>
                  <a:close/>
                </a:path>
              </a:pathLst>
            </a:custGeom>
            <a:solidFill>
              <a:srgbClr val="020202"/>
            </a:solidFill>
            <a:ln w="1231" cap="flat">
              <a:noFill/>
              <a:prstDash val="solid"/>
              <a:miter/>
            </a:ln>
          </p:spPr>
          <p:txBody>
            <a:bodyPr rtlCol="0" anchor="ctr"/>
            <a:lstStyle/>
            <a:p>
              <a:endParaRPr lang="es-CO"/>
            </a:p>
          </p:txBody>
        </p:sp>
        <p:sp>
          <p:nvSpPr>
            <p:cNvPr id="664" name="Freeform: Shape 663">
              <a:extLst>
                <a:ext uri="{FF2B5EF4-FFF2-40B4-BE49-F238E27FC236}">
                  <a16:creationId xmlns:a16="http://schemas.microsoft.com/office/drawing/2014/main" id="{2F3D9E09-AD31-84D7-D5B3-39CF433B6894}"/>
                </a:ext>
              </a:extLst>
            </p:cNvPr>
            <p:cNvSpPr/>
            <p:nvPr/>
          </p:nvSpPr>
          <p:spPr>
            <a:xfrm>
              <a:off x="-987737" y="7415900"/>
              <a:ext cx="853" cy="2064"/>
            </a:xfrm>
            <a:custGeom>
              <a:avLst/>
              <a:gdLst>
                <a:gd name="connsiteX0" fmla="*/ -1858 w 853"/>
                <a:gd name="connsiteY0" fmla="*/ -1360 h 2064"/>
                <a:gd name="connsiteX1" fmla="*/ -2697 w 853"/>
                <a:gd name="connsiteY1" fmla="*/ 491 h 2064"/>
                <a:gd name="connsiteX2" fmla="*/ -2697 w 853"/>
                <a:gd name="connsiteY2" fmla="*/ -1323 h 2064"/>
                <a:gd name="connsiteX3" fmla="*/ -2031 w 853"/>
                <a:gd name="connsiteY3" fmla="*/ -1508 h 2064"/>
                <a:gd name="connsiteX4" fmla="*/ -1858 w 853"/>
                <a:gd name="connsiteY4" fmla="*/ -1360 h 2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 h="2064">
                  <a:moveTo>
                    <a:pt x="-1858" y="-1360"/>
                  </a:moveTo>
                  <a:cubicBezTo>
                    <a:pt x="-1772" y="-632"/>
                    <a:pt x="-2093" y="71"/>
                    <a:pt x="-2697" y="491"/>
                  </a:cubicBezTo>
                  <a:lnTo>
                    <a:pt x="-2697" y="-1323"/>
                  </a:lnTo>
                  <a:cubicBezTo>
                    <a:pt x="-2562" y="-1558"/>
                    <a:pt x="-2266" y="-1644"/>
                    <a:pt x="-2031" y="-1508"/>
                  </a:cubicBezTo>
                  <a:cubicBezTo>
                    <a:pt x="-1957" y="-1471"/>
                    <a:pt x="-1895" y="-1422"/>
                    <a:pt x="-1858" y="-1360"/>
                  </a:cubicBezTo>
                  <a:close/>
                </a:path>
              </a:pathLst>
            </a:custGeom>
            <a:solidFill>
              <a:srgbClr val="2C2C2C"/>
            </a:solidFill>
            <a:ln w="1231" cap="flat">
              <a:noFill/>
              <a:prstDash val="solid"/>
              <a:miter/>
            </a:ln>
          </p:spPr>
          <p:txBody>
            <a:bodyPr rtlCol="0" anchor="ctr"/>
            <a:lstStyle/>
            <a:p>
              <a:endParaRPr lang="es-CO"/>
            </a:p>
          </p:txBody>
        </p:sp>
        <p:sp>
          <p:nvSpPr>
            <p:cNvPr id="665" name="Freeform: Shape 664">
              <a:extLst>
                <a:ext uri="{FF2B5EF4-FFF2-40B4-BE49-F238E27FC236}">
                  <a16:creationId xmlns:a16="http://schemas.microsoft.com/office/drawing/2014/main" id="{4AA8129F-5BA0-A7D5-19E8-C2F6F9F7B9CF}"/>
                </a:ext>
              </a:extLst>
            </p:cNvPr>
            <p:cNvSpPr/>
            <p:nvPr/>
          </p:nvSpPr>
          <p:spPr>
            <a:xfrm>
              <a:off x="-986811" y="7414311"/>
              <a:ext cx="1128" cy="925"/>
            </a:xfrm>
            <a:custGeom>
              <a:avLst/>
              <a:gdLst>
                <a:gd name="connsiteX0" fmla="*/ -1833 w 1128"/>
                <a:gd name="connsiteY0" fmla="*/ -783 h 925"/>
                <a:gd name="connsiteX1" fmla="*/ -2697 w 1128"/>
                <a:gd name="connsiteY1" fmla="*/ -647 h 925"/>
                <a:gd name="connsiteX2" fmla="*/ -1796 w 1128"/>
                <a:gd name="connsiteY2" fmla="*/ -1573 h 925"/>
                <a:gd name="connsiteX3" fmla="*/ -1599 w 1128"/>
                <a:gd name="connsiteY3" fmla="*/ -1042 h 925"/>
                <a:gd name="connsiteX4" fmla="*/ -1833 w 1128"/>
                <a:gd name="connsiteY4" fmla="*/ -783 h 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8" h="925">
                  <a:moveTo>
                    <a:pt x="-1833" y="-783"/>
                  </a:moveTo>
                  <a:cubicBezTo>
                    <a:pt x="-2117" y="-709"/>
                    <a:pt x="-2401" y="-672"/>
                    <a:pt x="-2697" y="-647"/>
                  </a:cubicBezTo>
                  <a:lnTo>
                    <a:pt x="-1796" y="-1573"/>
                  </a:lnTo>
                  <a:cubicBezTo>
                    <a:pt x="-1587" y="-1388"/>
                    <a:pt x="-1525" y="-1215"/>
                    <a:pt x="-1599" y="-1042"/>
                  </a:cubicBezTo>
                  <a:cubicBezTo>
                    <a:pt x="-1673" y="-870"/>
                    <a:pt x="-1759" y="-783"/>
                    <a:pt x="-1833" y="-783"/>
                  </a:cubicBezTo>
                  <a:close/>
                </a:path>
              </a:pathLst>
            </a:custGeom>
            <a:solidFill>
              <a:srgbClr val="252525"/>
            </a:solidFill>
            <a:ln w="1231" cap="flat">
              <a:noFill/>
              <a:prstDash val="solid"/>
              <a:miter/>
            </a:ln>
          </p:spPr>
          <p:txBody>
            <a:bodyPr rtlCol="0" anchor="ctr"/>
            <a:lstStyle/>
            <a:p>
              <a:endParaRPr lang="es-CO"/>
            </a:p>
          </p:txBody>
        </p:sp>
        <p:sp>
          <p:nvSpPr>
            <p:cNvPr id="666" name="Freeform: Shape 665">
              <a:extLst>
                <a:ext uri="{FF2B5EF4-FFF2-40B4-BE49-F238E27FC236}">
                  <a16:creationId xmlns:a16="http://schemas.microsoft.com/office/drawing/2014/main" id="{EACEB968-30F0-6B89-0146-123E6C92920F}"/>
                </a:ext>
              </a:extLst>
            </p:cNvPr>
            <p:cNvSpPr/>
            <p:nvPr/>
          </p:nvSpPr>
          <p:spPr>
            <a:xfrm>
              <a:off x="-985947" y="7414283"/>
              <a:ext cx="900" cy="817"/>
            </a:xfrm>
            <a:custGeom>
              <a:avLst/>
              <a:gdLst>
                <a:gd name="connsiteX0" fmla="*/ -2697 w 900"/>
                <a:gd name="connsiteY0" fmla="*/ -755 h 817"/>
                <a:gd name="connsiteX1" fmla="*/ -2697 w 900"/>
                <a:gd name="connsiteY1" fmla="*/ -1545 h 817"/>
                <a:gd name="connsiteX2" fmla="*/ -1796 w 900"/>
                <a:gd name="connsiteY2" fmla="*/ -1545 h 817"/>
              </a:gdLst>
              <a:ahLst/>
              <a:cxnLst>
                <a:cxn ang="0">
                  <a:pos x="connsiteX0" y="connsiteY0"/>
                </a:cxn>
                <a:cxn ang="0">
                  <a:pos x="connsiteX1" y="connsiteY1"/>
                </a:cxn>
                <a:cxn ang="0">
                  <a:pos x="connsiteX2" y="connsiteY2"/>
                </a:cxn>
              </a:cxnLst>
              <a:rect l="l" t="t" r="r" b="b"/>
              <a:pathLst>
                <a:path w="900" h="817">
                  <a:moveTo>
                    <a:pt x="-2697" y="-755"/>
                  </a:moveTo>
                  <a:cubicBezTo>
                    <a:pt x="-2697" y="-1014"/>
                    <a:pt x="-2697" y="-1286"/>
                    <a:pt x="-2697" y="-1545"/>
                  </a:cubicBezTo>
                  <a:cubicBezTo>
                    <a:pt x="-2401" y="-1582"/>
                    <a:pt x="-2093" y="-1582"/>
                    <a:pt x="-1796" y="-1545"/>
                  </a:cubicBezTo>
                  <a:close/>
                </a:path>
              </a:pathLst>
            </a:custGeom>
            <a:solidFill>
              <a:srgbClr val="2C2C2C"/>
            </a:solidFill>
            <a:ln w="1231" cap="flat">
              <a:noFill/>
              <a:prstDash val="solid"/>
              <a:miter/>
            </a:ln>
          </p:spPr>
          <p:txBody>
            <a:bodyPr rtlCol="0" anchor="ctr"/>
            <a:lstStyle/>
            <a:p>
              <a:endParaRPr lang="es-CO"/>
            </a:p>
          </p:txBody>
        </p:sp>
        <p:sp>
          <p:nvSpPr>
            <p:cNvPr id="667" name="Freeform: Shape 666">
              <a:extLst>
                <a:ext uri="{FF2B5EF4-FFF2-40B4-BE49-F238E27FC236}">
                  <a16:creationId xmlns:a16="http://schemas.microsoft.com/office/drawing/2014/main" id="{21C9A80A-9CE9-42B1-5D6D-64AC4B592148}"/>
                </a:ext>
              </a:extLst>
            </p:cNvPr>
            <p:cNvSpPr/>
            <p:nvPr/>
          </p:nvSpPr>
          <p:spPr>
            <a:xfrm>
              <a:off x="-987700" y="7415200"/>
              <a:ext cx="888" cy="913"/>
            </a:xfrm>
            <a:custGeom>
              <a:avLst/>
              <a:gdLst>
                <a:gd name="connsiteX0" fmla="*/ -1895 w 888"/>
                <a:gd name="connsiteY0" fmla="*/ -660 h 913"/>
                <a:gd name="connsiteX1" fmla="*/ -2697 w 888"/>
                <a:gd name="connsiteY1" fmla="*/ -660 h 913"/>
                <a:gd name="connsiteX2" fmla="*/ -1808 w 888"/>
                <a:gd name="connsiteY2" fmla="*/ -1573 h 913"/>
                <a:gd name="connsiteX3" fmla="*/ -1895 w 888"/>
                <a:gd name="connsiteY3" fmla="*/ -660 h 913"/>
              </a:gdLst>
              <a:ahLst/>
              <a:cxnLst>
                <a:cxn ang="0">
                  <a:pos x="connsiteX0" y="connsiteY0"/>
                </a:cxn>
                <a:cxn ang="0">
                  <a:pos x="connsiteX1" y="connsiteY1"/>
                </a:cxn>
                <a:cxn ang="0">
                  <a:pos x="connsiteX2" y="connsiteY2"/>
                </a:cxn>
                <a:cxn ang="0">
                  <a:pos x="connsiteX3" y="connsiteY3"/>
                </a:cxn>
              </a:cxnLst>
              <a:rect l="l" t="t" r="r" b="b"/>
              <a:pathLst>
                <a:path w="888" h="913">
                  <a:moveTo>
                    <a:pt x="-1895" y="-660"/>
                  </a:moveTo>
                  <a:cubicBezTo>
                    <a:pt x="-2154" y="-660"/>
                    <a:pt x="-2426" y="-660"/>
                    <a:pt x="-2697" y="-660"/>
                  </a:cubicBezTo>
                  <a:lnTo>
                    <a:pt x="-1808" y="-1573"/>
                  </a:lnTo>
                  <a:cubicBezTo>
                    <a:pt x="-1808" y="-1264"/>
                    <a:pt x="-1833" y="-956"/>
                    <a:pt x="-1895" y="-660"/>
                  </a:cubicBezTo>
                  <a:close/>
                </a:path>
              </a:pathLst>
            </a:custGeom>
            <a:solidFill>
              <a:srgbClr val="252525"/>
            </a:solidFill>
            <a:ln w="1231" cap="flat">
              <a:noFill/>
              <a:prstDash val="solid"/>
              <a:miter/>
            </a:ln>
          </p:spPr>
          <p:txBody>
            <a:bodyPr rtlCol="0" anchor="ctr"/>
            <a:lstStyle/>
            <a:p>
              <a:endParaRPr lang="es-CO"/>
            </a:p>
          </p:txBody>
        </p:sp>
        <p:sp>
          <p:nvSpPr>
            <p:cNvPr id="668" name="Freeform: Shape 667">
              <a:extLst>
                <a:ext uri="{FF2B5EF4-FFF2-40B4-BE49-F238E27FC236}">
                  <a16:creationId xmlns:a16="http://schemas.microsoft.com/office/drawing/2014/main" id="{CF274C67-D861-AB8B-5704-BBA6CE6A3191}"/>
                </a:ext>
              </a:extLst>
            </p:cNvPr>
            <p:cNvSpPr/>
            <p:nvPr/>
          </p:nvSpPr>
          <p:spPr>
            <a:xfrm>
              <a:off x="-932925" y="7437169"/>
              <a:ext cx="913" cy="913"/>
            </a:xfrm>
            <a:custGeom>
              <a:avLst/>
              <a:gdLst>
                <a:gd name="connsiteX0" fmla="*/ -1784 w 913"/>
                <a:gd name="connsiteY0" fmla="*/ -1573 h 913"/>
                <a:gd name="connsiteX1" fmla="*/ -2697 w 913"/>
                <a:gd name="connsiteY1" fmla="*/ -660 h 913"/>
                <a:gd name="connsiteX2" fmla="*/ -1784 w 913"/>
                <a:gd name="connsiteY2" fmla="*/ -1573 h 913"/>
              </a:gdLst>
              <a:ahLst/>
              <a:cxnLst>
                <a:cxn ang="0">
                  <a:pos x="connsiteX0" y="connsiteY0"/>
                </a:cxn>
                <a:cxn ang="0">
                  <a:pos x="connsiteX1" y="connsiteY1"/>
                </a:cxn>
                <a:cxn ang="0">
                  <a:pos x="connsiteX2" y="connsiteY2"/>
                </a:cxn>
              </a:cxnLst>
              <a:rect l="l" t="t" r="r" b="b"/>
              <a:pathLst>
                <a:path w="913" h="913">
                  <a:moveTo>
                    <a:pt x="-1784" y="-1573"/>
                  </a:moveTo>
                  <a:cubicBezTo>
                    <a:pt x="-2093" y="-1277"/>
                    <a:pt x="-2389" y="-968"/>
                    <a:pt x="-2697" y="-660"/>
                  </a:cubicBezTo>
                  <a:cubicBezTo>
                    <a:pt x="-2352" y="-968"/>
                    <a:pt x="-2056" y="-1277"/>
                    <a:pt x="-1784" y="-1573"/>
                  </a:cubicBezTo>
                  <a:close/>
                </a:path>
              </a:pathLst>
            </a:custGeom>
            <a:solidFill>
              <a:srgbClr val="020202"/>
            </a:solidFill>
            <a:ln w="1231" cap="flat">
              <a:noFill/>
              <a:prstDash val="solid"/>
              <a:miter/>
            </a:ln>
          </p:spPr>
          <p:txBody>
            <a:bodyPr rtlCol="0" anchor="ctr"/>
            <a:lstStyle/>
            <a:p>
              <a:endParaRPr lang="es-CO"/>
            </a:p>
          </p:txBody>
        </p:sp>
        <p:sp>
          <p:nvSpPr>
            <p:cNvPr id="669" name="Freeform: Shape 668">
              <a:extLst>
                <a:ext uri="{FF2B5EF4-FFF2-40B4-BE49-F238E27FC236}">
                  <a16:creationId xmlns:a16="http://schemas.microsoft.com/office/drawing/2014/main" id="{DFBDED26-6CC4-B330-3869-CF0E38033CDD}"/>
                </a:ext>
              </a:extLst>
            </p:cNvPr>
            <p:cNvSpPr/>
            <p:nvPr/>
          </p:nvSpPr>
          <p:spPr>
            <a:xfrm>
              <a:off x="-932888" y="7439909"/>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70" name="Freeform: Shape 669">
              <a:extLst>
                <a:ext uri="{FF2B5EF4-FFF2-40B4-BE49-F238E27FC236}">
                  <a16:creationId xmlns:a16="http://schemas.microsoft.com/office/drawing/2014/main" id="{5030A36E-4968-1A58-4896-D3792ED50C7C}"/>
                </a:ext>
              </a:extLst>
            </p:cNvPr>
            <p:cNvSpPr/>
            <p:nvPr/>
          </p:nvSpPr>
          <p:spPr>
            <a:xfrm>
              <a:off x="-933802" y="7449054"/>
              <a:ext cx="913" cy="913"/>
            </a:xfrm>
            <a:custGeom>
              <a:avLst/>
              <a:gdLst>
                <a:gd name="connsiteX0" fmla="*/ -1784 w 913"/>
                <a:gd name="connsiteY0" fmla="*/ -1573 h 913"/>
                <a:gd name="connsiteX1" fmla="*/ -2697 w 913"/>
                <a:gd name="connsiteY1" fmla="*/ -660 h 913"/>
              </a:gdLst>
              <a:ahLst/>
              <a:cxnLst>
                <a:cxn ang="0">
                  <a:pos x="connsiteX0" y="connsiteY0"/>
                </a:cxn>
                <a:cxn ang="0">
                  <a:pos x="connsiteX1" y="connsiteY1"/>
                </a:cxn>
              </a:cxnLst>
              <a:rect l="l" t="t" r="r" b="b"/>
              <a:pathLst>
                <a:path w="913" h="913">
                  <a:moveTo>
                    <a:pt x="-1784" y="-1573"/>
                  </a:moveTo>
                  <a:lnTo>
                    <a:pt x="-2697" y="-660"/>
                  </a:lnTo>
                  <a:close/>
                </a:path>
              </a:pathLst>
            </a:custGeom>
            <a:solidFill>
              <a:srgbClr val="020202"/>
            </a:solidFill>
            <a:ln w="1231" cap="flat">
              <a:noFill/>
              <a:prstDash val="solid"/>
              <a:miter/>
            </a:ln>
          </p:spPr>
          <p:txBody>
            <a:bodyPr rtlCol="0" anchor="ctr"/>
            <a:lstStyle/>
            <a:p>
              <a:endParaRPr lang="es-CO"/>
            </a:p>
          </p:txBody>
        </p:sp>
        <p:sp>
          <p:nvSpPr>
            <p:cNvPr id="671" name="Freeform: Shape 670">
              <a:extLst>
                <a:ext uri="{FF2B5EF4-FFF2-40B4-BE49-F238E27FC236}">
                  <a16:creationId xmlns:a16="http://schemas.microsoft.com/office/drawing/2014/main" id="{A550C53A-3400-3276-CECE-F4D97A42E94F}"/>
                </a:ext>
              </a:extLst>
            </p:cNvPr>
            <p:cNvSpPr/>
            <p:nvPr/>
          </p:nvSpPr>
          <p:spPr>
            <a:xfrm>
              <a:off x="-933802" y="7451843"/>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72" name="Freeform: Shape 671">
              <a:extLst>
                <a:ext uri="{FF2B5EF4-FFF2-40B4-BE49-F238E27FC236}">
                  <a16:creationId xmlns:a16="http://schemas.microsoft.com/office/drawing/2014/main" id="{F20DAF27-CD15-7327-775C-9EA3989FD9B5}"/>
                </a:ext>
              </a:extLst>
            </p:cNvPr>
            <p:cNvSpPr/>
            <p:nvPr/>
          </p:nvSpPr>
          <p:spPr>
            <a:xfrm>
              <a:off x="-933802" y="7473738"/>
              <a:ext cx="913" cy="913"/>
            </a:xfrm>
            <a:custGeom>
              <a:avLst/>
              <a:gdLst>
                <a:gd name="connsiteX0" fmla="*/ -1784 w 913"/>
                <a:gd name="connsiteY0" fmla="*/ -1573 h 913"/>
                <a:gd name="connsiteX1" fmla="*/ -2697 w 913"/>
                <a:gd name="connsiteY1" fmla="*/ -660 h 913"/>
              </a:gdLst>
              <a:ahLst/>
              <a:cxnLst>
                <a:cxn ang="0">
                  <a:pos x="connsiteX0" y="connsiteY0"/>
                </a:cxn>
                <a:cxn ang="0">
                  <a:pos x="connsiteX1" y="connsiteY1"/>
                </a:cxn>
              </a:cxnLst>
              <a:rect l="l" t="t" r="r" b="b"/>
              <a:pathLst>
                <a:path w="913" h="913">
                  <a:moveTo>
                    <a:pt x="-1784" y="-1573"/>
                  </a:moveTo>
                  <a:lnTo>
                    <a:pt x="-2697" y="-660"/>
                  </a:lnTo>
                  <a:close/>
                </a:path>
              </a:pathLst>
            </a:custGeom>
            <a:solidFill>
              <a:srgbClr val="020202"/>
            </a:solidFill>
            <a:ln w="1231" cap="flat">
              <a:noFill/>
              <a:prstDash val="solid"/>
              <a:miter/>
            </a:ln>
          </p:spPr>
          <p:txBody>
            <a:bodyPr rtlCol="0" anchor="ctr"/>
            <a:lstStyle/>
            <a:p>
              <a:endParaRPr lang="es-CO"/>
            </a:p>
          </p:txBody>
        </p:sp>
        <p:sp>
          <p:nvSpPr>
            <p:cNvPr id="673" name="Freeform: Shape 672">
              <a:extLst>
                <a:ext uri="{FF2B5EF4-FFF2-40B4-BE49-F238E27FC236}">
                  <a16:creationId xmlns:a16="http://schemas.microsoft.com/office/drawing/2014/main" id="{4240AC2A-79D7-C8B3-A9BE-AE593EDB274C}"/>
                </a:ext>
              </a:extLst>
            </p:cNvPr>
            <p:cNvSpPr/>
            <p:nvPr/>
          </p:nvSpPr>
          <p:spPr>
            <a:xfrm>
              <a:off x="-933802" y="7478305"/>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389" y="-1264"/>
                    <a:pt x="-2093" y="-956"/>
                    <a:pt x="-1784" y="-660"/>
                  </a:cubicBezTo>
                  <a:cubicBezTo>
                    <a:pt x="-2142" y="-956"/>
                    <a:pt x="-2389" y="-1264"/>
                    <a:pt x="-2697" y="-1573"/>
                  </a:cubicBezTo>
                  <a:close/>
                </a:path>
              </a:pathLst>
            </a:custGeom>
            <a:solidFill>
              <a:srgbClr val="020202"/>
            </a:solidFill>
            <a:ln w="1231" cap="flat">
              <a:noFill/>
              <a:prstDash val="solid"/>
              <a:miter/>
            </a:ln>
          </p:spPr>
          <p:txBody>
            <a:bodyPr rtlCol="0" anchor="ctr"/>
            <a:lstStyle/>
            <a:p>
              <a:endParaRPr lang="es-CO"/>
            </a:p>
          </p:txBody>
        </p:sp>
        <p:sp>
          <p:nvSpPr>
            <p:cNvPr id="674" name="Freeform: Shape 673">
              <a:extLst>
                <a:ext uri="{FF2B5EF4-FFF2-40B4-BE49-F238E27FC236}">
                  <a16:creationId xmlns:a16="http://schemas.microsoft.com/office/drawing/2014/main" id="{5D9009C5-63AA-1BB6-56C7-CAAA4D0331E9}"/>
                </a:ext>
              </a:extLst>
            </p:cNvPr>
            <p:cNvSpPr/>
            <p:nvPr/>
          </p:nvSpPr>
          <p:spPr>
            <a:xfrm>
              <a:off x="-932925" y="7485624"/>
              <a:ext cx="913" cy="913"/>
            </a:xfrm>
            <a:custGeom>
              <a:avLst/>
              <a:gdLst>
                <a:gd name="connsiteX0" fmla="*/ -1784 w 913"/>
                <a:gd name="connsiteY0" fmla="*/ -1573 h 913"/>
                <a:gd name="connsiteX1" fmla="*/ -2697 w 913"/>
                <a:gd name="connsiteY1" fmla="*/ -660 h 913"/>
              </a:gdLst>
              <a:ahLst/>
              <a:cxnLst>
                <a:cxn ang="0">
                  <a:pos x="connsiteX0" y="connsiteY0"/>
                </a:cxn>
                <a:cxn ang="0">
                  <a:pos x="connsiteX1" y="connsiteY1"/>
                </a:cxn>
              </a:cxnLst>
              <a:rect l="l" t="t" r="r" b="b"/>
              <a:pathLst>
                <a:path w="913" h="913">
                  <a:moveTo>
                    <a:pt x="-1784" y="-1573"/>
                  </a:moveTo>
                  <a:lnTo>
                    <a:pt x="-2697" y="-660"/>
                  </a:lnTo>
                  <a:close/>
                </a:path>
              </a:pathLst>
            </a:custGeom>
            <a:solidFill>
              <a:srgbClr val="020202"/>
            </a:solidFill>
            <a:ln w="1231" cap="flat">
              <a:noFill/>
              <a:prstDash val="solid"/>
              <a:miter/>
            </a:ln>
          </p:spPr>
          <p:txBody>
            <a:bodyPr rtlCol="0" anchor="ctr"/>
            <a:lstStyle/>
            <a:p>
              <a:endParaRPr lang="es-CO"/>
            </a:p>
          </p:txBody>
        </p:sp>
        <p:sp>
          <p:nvSpPr>
            <p:cNvPr id="675" name="Freeform: Shape 674">
              <a:extLst>
                <a:ext uri="{FF2B5EF4-FFF2-40B4-BE49-F238E27FC236}">
                  <a16:creationId xmlns:a16="http://schemas.microsoft.com/office/drawing/2014/main" id="{713805C7-FFF7-2DE9-76E6-FF3A5186663F}"/>
                </a:ext>
              </a:extLst>
            </p:cNvPr>
            <p:cNvSpPr/>
            <p:nvPr/>
          </p:nvSpPr>
          <p:spPr>
            <a:xfrm>
              <a:off x="-931062" y="7504828"/>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76" name="Freeform: Shape 675">
              <a:extLst>
                <a:ext uri="{FF2B5EF4-FFF2-40B4-BE49-F238E27FC236}">
                  <a16:creationId xmlns:a16="http://schemas.microsoft.com/office/drawing/2014/main" id="{19B5F870-070E-55D5-81B5-42B7C2F46DB6}"/>
                </a:ext>
              </a:extLst>
            </p:cNvPr>
            <p:cNvSpPr/>
            <p:nvPr/>
          </p:nvSpPr>
          <p:spPr>
            <a:xfrm>
              <a:off x="-930148" y="7505742"/>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389" y="-1277"/>
                    <a:pt x="-2080" y="-968"/>
                    <a:pt x="-1784" y="-660"/>
                  </a:cubicBezTo>
                  <a:cubicBezTo>
                    <a:pt x="-2093" y="-968"/>
                    <a:pt x="-2389" y="-1277"/>
                    <a:pt x="-2697" y="-1573"/>
                  </a:cubicBezTo>
                  <a:close/>
                </a:path>
              </a:pathLst>
            </a:custGeom>
            <a:solidFill>
              <a:srgbClr val="020202"/>
            </a:solidFill>
            <a:ln w="1231" cap="flat">
              <a:noFill/>
              <a:prstDash val="solid"/>
              <a:miter/>
            </a:ln>
          </p:spPr>
          <p:txBody>
            <a:bodyPr rtlCol="0" anchor="ctr"/>
            <a:lstStyle/>
            <a:p>
              <a:endParaRPr lang="es-CO"/>
            </a:p>
          </p:txBody>
        </p:sp>
        <p:sp>
          <p:nvSpPr>
            <p:cNvPr id="677" name="Freeform: Shape 676">
              <a:extLst>
                <a:ext uri="{FF2B5EF4-FFF2-40B4-BE49-F238E27FC236}">
                  <a16:creationId xmlns:a16="http://schemas.microsoft.com/office/drawing/2014/main" id="{40D7E7D4-2B95-0915-D0F0-C710265CF28C}"/>
                </a:ext>
              </a:extLst>
            </p:cNvPr>
            <p:cNvSpPr/>
            <p:nvPr/>
          </p:nvSpPr>
          <p:spPr>
            <a:xfrm>
              <a:off x="-925569" y="7521280"/>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78" name="Freeform: Shape 677">
              <a:extLst>
                <a:ext uri="{FF2B5EF4-FFF2-40B4-BE49-F238E27FC236}">
                  <a16:creationId xmlns:a16="http://schemas.microsoft.com/office/drawing/2014/main" id="{156AB6BB-605B-3865-48B4-1B46FD18866F}"/>
                </a:ext>
              </a:extLst>
            </p:cNvPr>
            <p:cNvSpPr/>
            <p:nvPr/>
          </p:nvSpPr>
          <p:spPr>
            <a:xfrm>
              <a:off x="-924607" y="7522194"/>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401" y="-1264"/>
                    <a:pt x="-2093" y="-968"/>
                    <a:pt x="-1784" y="-660"/>
                  </a:cubicBezTo>
                  <a:cubicBezTo>
                    <a:pt x="-2142" y="-968"/>
                    <a:pt x="-2451" y="-1264"/>
                    <a:pt x="-2697" y="-1573"/>
                  </a:cubicBezTo>
                  <a:close/>
                </a:path>
              </a:pathLst>
            </a:custGeom>
            <a:solidFill>
              <a:srgbClr val="020202"/>
            </a:solidFill>
            <a:ln w="1231" cap="flat">
              <a:noFill/>
              <a:prstDash val="solid"/>
              <a:miter/>
            </a:ln>
          </p:spPr>
          <p:txBody>
            <a:bodyPr rtlCol="0" anchor="ctr"/>
            <a:lstStyle/>
            <a:p>
              <a:endParaRPr lang="es-CO"/>
            </a:p>
          </p:txBody>
        </p:sp>
        <p:sp>
          <p:nvSpPr>
            <p:cNvPr id="679" name="Freeform: Shape 678">
              <a:extLst>
                <a:ext uri="{FF2B5EF4-FFF2-40B4-BE49-F238E27FC236}">
                  <a16:creationId xmlns:a16="http://schemas.microsoft.com/office/drawing/2014/main" id="{A188CC87-D630-F0E7-4009-F5D4EA8020A5}"/>
                </a:ext>
              </a:extLst>
            </p:cNvPr>
            <p:cNvSpPr/>
            <p:nvPr/>
          </p:nvSpPr>
          <p:spPr>
            <a:xfrm>
              <a:off x="-922830" y="7524934"/>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80" name="Freeform: Shape 679">
              <a:extLst>
                <a:ext uri="{FF2B5EF4-FFF2-40B4-BE49-F238E27FC236}">
                  <a16:creationId xmlns:a16="http://schemas.microsoft.com/office/drawing/2014/main" id="{E615425D-480F-6EC6-46D9-AA7CDE5215F3}"/>
                </a:ext>
              </a:extLst>
            </p:cNvPr>
            <p:cNvSpPr/>
            <p:nvPr/>
          </p:nvSpPr>
          <p:spPr>
            <a:xfrm>
              <a:off x="-921916" y="7528599"/>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389" y="-1277"/>
                    <a:pt x="-2093" y="-968"/>
                    <a:pt x="-1784" y="-660"/>
                  </a:cubicBezTo>
                  <a:cubicBezTo>
                    <a:pt x="-2093" y="-968"/>
                    <a:pt x="-2389" y="-1277"/>
                    <a:pt x="-2697" y="-1573"/>
                  </a:cubicBezTo>
                  <a:close/>
                </a:path>
              </a:pathLst>
            </a:custGeom>
            <a:solidFill>
              <a:srgbClr val="020202"/>
            </a:solidFill>
            <a:ln w="1231" cap="flat">
              <a:noFill/>
              <a:prstDash val="solid"/>
              <a:miter/>
            </a:ln>
          </p:spPr>
          <p:txBody>
            <a:bodyPr rtlCol="0" anchor="ctr"/>
            <a:lstStyle/>
            <a:p>
              <a:endParaRPr lang="es-CO"/>
            </a:p>
          </p:txBody>
        </p:sp>
        <p:sp>
          <p:nvSpPr>
            <p:cNvPr id="681" name="Freeform: Shape 680">
              <a:extLst>
                <a:ext uri="{FF2B5EF4-FFF2-40B4-BE49-F238E27FC236}">
                  <a16:creationId xmlns:a16="http://schemas.microsoft.com/office/drawing/2014/main" id="{7FB2CFBE-7D54-C212-FD19-2BC60BB6BFB0}"/>
                </a:ext>
              </a:extLst>
            </p:cNvPr>
            <p:cNvSpPr/>
            <p:nvPr/>
          </p:nvSpPr>
          <p:spPr>
            <a:xfrm>
              <a:off x="-919176" y="7535906"/>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82" name="Freeform: Shape 681">
              <a:extLst>
                <a:ext uri="{FF2B5EF4-FFF2-40B4-BE49-F238E27FC236}">
                  <a16:creationId xmlns:a16="http://schemas.microsoft.com/office/drawing/2014/main" id="{154AA08F-1961-D95A-655E-AD1C1D713046}"/>
                </a:ext>
              </a:extLst>
            </p:cNvPr>
            <p:cNvSpPr/>
            <p:nvPr/>
          </p:nvSpPr>
          <p:spPr>
            <a:xfrm>
              <a:off x="-918263" y="7536819"/>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83" name="Freeform: Shape 682">
              <a:extLst>
                <a:ext uri="{FF2B5EF4-FFF2-40B4-BE49-F238E27FC236}">
                  <a16:creationId xmlns:a16="http://schemas.microsoft.com/office/drawing/2014/main" id="{C07B6D5C-C97A-DAE4-FF75-1B73441CFFDB}"/>
                </a:ext>
              </a:extLst>
            </p:cNvPr>
            <p:cNvSpPr/>
            <p:nvPr/>
          </p:nvSpPr>
          <p:spPr>
            <a:xfrm>
              <a:off x="-913684" y="7546878"/>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401" y="-1264"/>
                    <a:pt x="-2093" y="-956"/>
                    <a:pt x="-1784" y="-660"/>
                  </a:cubicBezTo>
                  <a:cubicBezTo>
                    <a:pt x="-2093" y="-956"/>
                    <a:pt x="-2401" y="-1264"/>
                    <a:pt x="-2697" y="-1573"/>
                  </a:cubicBezTo>
                  <a:close/>
                </a:path>
              </a:pathLst>
            </a:custGeom>
            <a:solidFill>
              <a:srgbClr val="020202"/>
            </a:solidFill>
            <a:ln w="1231" cap="flat">
              <a:noFill/>
              <a:prstDash val="solid"/>
              <a:miter/>
            </a:ln>
          </p:spPr>
          <p:txBody>
            <a:bodyPr rtlCol="0" anchor="ctr"/>
            <a:lstStyle/>
            <a:p>
              <a:endParaRPr lang="es-CO"/>
            </a:p>
          </p:txBody>
        </p:sp>
        <p:sp>
          <p:nvSpPr>
            <p:cNvPr id="684" name="Freeform: Shape 683">
              <a:extLst>
                <a:ext uri="{FF2B5EF4-FFF2-40B4-BE49-F238E27FC236}">
                  <a16:creationId xmlns:a16="http://schemas.microsoft.com/office/drawing/2014/main" id="{F90EF12E-D803-34FE-F408-FA51B7706142}"/>
                </a:ext>
              </a:extLst>
            </p:cNvPr>
            <p:cNvSpPr/>
            <p:nvPr/>
          </p:nvSpPr>
          <p:spPr>
            <a:xfrm>
              <a:off x="-912770" y="7547791"/>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401" y="-1264"/>
                    <a:pt x="-2093" y="-956"/>
                    <a:pt x="-1784" y="-660"/>
                  </a:cubicBezTo>
                  <a:cubicBezTo>
                    <a:pt x="-2093" y="-956"/>
                    <a:pt x="-2401" y="-1252"/>
                    <a:pt x="-2697" y="-1573"/>
                  </a:cubicBezTo>
                  <a:close/>
                </a:path>
              </a:pathLst>
            </a:custGeom>
            <a:solidFill>
              <a:srgbClr val="020202"/>
            </a:solidFill>
            <a:ln w="1231" cap="flat">
              <a:noFill/>
              <a:prstDash val="solid"/>
              <a:miter/>
            </a:ln>
          </p:spPr>
          <p:txBody>
            <a:bodyPr rtlCol="0" anchor="ctr"/>
            <a:lstStyle/>
            <a:p>
              <a:endParaRPr lang="es-CO"/>
            </a:p>
          </p:txBody>
        </p:sp>
        <p:sp>
          <p:nvSpPr>
            <p:cNvPr id="685" name="Freeform: Shape 684">
              <a:extLst>
                <a:ext uri="{FF2B5EF4-FFF2-40B4-BE49-F238E27FC236}">
                  <a16:creationId xmlns:a16="http://schemas.microsoft.com/office/drawing/2014/main" id="{5E80D890-57D7-041A-C74B-A3835A78DA63}"/>
                </a:ext>
              </a:extLst>
            </p:cNvPr>
            <p:cNvSpPr/>
            <p:nvPr/>
          </p:nvSpPr>
          <p:spPr>
            <a:xfrm>
              <a:off x="-910031" y="7549618"/>
              <a:ext cx="913" cy="925"/>
            </a:xfrm>
            <a:custGeom>
              <a:avLst/>
              <a:gdLst>
                <a:gd name="connsiteX0" fmla="*/ -2697 w 913"/>
                <a:gd name="connsiteY0" fmla="*/ -1573 h 925"/>
                <a:gd name="connsiteX1" fmla="*/ -1784 w 913"/>
                <a:gd name="connsiteY1" fmla="*/ -647 h 925"/>
              </a:gdLst>
              <a:ahLst/>
              <a:cxnLst>
                <a:cxn ang="0">
                  <a:pos x="connsiteX0" y="connsiteY0"/>
                </a:cxn>
                <a:cxn ang="0">
                  <a:pos x="connsiteX1" y="connsiteY1"/>
                </a:cxn>
              </a:cxnLst>
              <a:rect l="l" t="t" r="r" b="b"/>
              <a:pathLst>
                <a:path w="913" h="925">
                  <a:moveTo>
                    <a:pt x="-2697" y="-1573"/>
                  </a:moveTo>
                  <a:lnTo>
                    <a:pt x="-1784" y="-647"/>
                  </a:lnTo>
                  <a:close/>
                </a:path>
              </a:pathLst>
            </a:custGeom>
            <a:solidFill>
              <a:srgbClr val="020202"/>
            </a:solidFill>
            <a:ln w="1231" cap="flat">
              <a:noFill/>
              <a:prstDash val="solid"/>
              <a:miter/>
            </a:ln>
          </p:spPr>
          <p:txBody>
            <a:bodyPr rtlCol="0" anchor="ctr"/>
            <a:lstStyle/>
            <a:p>
              <a:endParaRPr lang="es-CO"/>
            </a:p>
          </p:txBody>
        </p:sp>
        <p:sp>
          <p:nvSpPr>
            <p:cNvPr id="686" name="Freeform: Shape 685">
              <a:extLst>
                <a:ext uri="{FF2B5EF4-FFF2-40B4-BE49-F238E27FC236}">
                  <a16:creationId xmlns:a16="http://schemas.microsoft.com/office/drawing/2014/main" id="{CCC56595-0EEB-439C-08AE-EF41D7B4537F}"/>
                </a:ext>
              </a:extLst>
            </p:cNvPr>
            <p:cNvSpPr/>
            <p:nvPr/>
          </p:nvSpPr>
          <p:spPr>
            <a:xfrm>
              <a:off x="-908204" y="7551457"/>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87" name="Freeform: Shape 686">
              <a:extLst>
                <a:ext uri="{FF2B5EF4-FFF2-40B4-BE49-F238E27FC236}">
                  <a16:creationId xmlns:a16="http://schemas.microsoft.com/office/drawing/2014/main" id="{E5DE5785-48C7-6B26-9DB6-B7396FE1EC23}"/>
                </a:ext>
              </a:extLst>
            </p:cNvPr>
            <p:cNvSpPr/>
            <p:nvPr/>
          </p:nvSpPr>
          <p:spPr>
            <a:xfrm>
              <a:off x="-904551" y="7558764"/>
              <a:ext cx="913" cy="913"/>
            </a:xfrm>
            <a:custGeom>
              <a:avLst/>
              <a:gdLst>
                <a:gd name="connsiteX0" fmla="*/ -2697 w 913"/>
                <a:gd name="connsiteY0" fmla="*/ -1573 h 913"/>
                <a:gd name="connsiteX1" fmla="*/ -1784 w 913"/>
                <a:gd name="connsiteY1" fmla="*/ -659 h 913"/>
              </a:gdLst>
              <a:ahLst/>
              <a:cxnLst>
                <a:cxn ang="0">
                  <a:pos x="connsiteX0" y="connsiteY0"/>
                </a:cxn>
                <a:cxn ang="0">
                  <a:pos x="connsiteX1" y="connsiteY1"/>
                </a:cxn>
              </a:cxnLst>
              <a:rect l="l" t="t" r="r" b="b"/>
              <a:pathLst>
                <a:path w="913" h="913">
                  <a:moveTo>
                    <a:pt x="-2697" y="-1573"/>
                  </a:moveTo>
                  <a:lnTo>
                    <a:pt x="-1784" y="-659"/>
                  </a:lnTo>
                  <a:close/>
                </a:path>
              </a:pathLst>
            </a:custGeom>
            <a:solidFill>
              <a:srgbClr val="020202"/>
            </a:solidFill>
            <a:ln w="1231" cap="flat">
              <a:noFill/>
              <a:prstDash val="solid"/>
              <a:miter/>
            </a:ln>
          </p:spPr>
          <p:txBody>
            <a:bodyPr rtlCol="0" anchor="ctr"/>
            <a:lstStyle/>
            <a:p>
              <a:endParaRPr lang="es-CO"/>
            </a:p>
          </p:txBody>
        </p:sp>
        <p:sp>
          <p:nvSpPr>
            <p:cNvPr id="688" name="Freeform: Shape 687">
              <a:extLst>
                <a:ext uri="{FF2B5EF4-FFF2-40B4-BE49-F238E27FC236}">
                  <a16:creationId xmlns:a16="http://schemas.microsoft.com/office/drawing/2014/main" id="{39964759-1870-F472-A7D2-5981D8F6BB9C}"/>
                </a:ext>
              </a:extLst>
            </p:cNvPr>
            <p:cNvSpPr/>
            <p:nvPr/>
          </p:nvSpPr>
          <p:spPr>
            <a:xfrm>
              <a:off x="-897232" y="7564256"/>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89" name="Freeform: Shape 688">
              <a:extLst>
                <a:ext uri="{FF2B5EF4-FFF2-40B4-BE49-F238E27FC236}">
                  <a16:creationId xmlns:a16="http://schemas.microsoft.com/office/drawing/2014/main" id="{649C9A7A-9A0B-3684-56E0-C5DABEE32FA3}"/>
                </a:ext>
              </a:extLst>
            </p:cNvPr>
            <p:cNvSpPr/>
            <p:nvPr/>
          </p:nvSpPr>
          <p:spPr>
            <a:xfrm>
              <a:off x="-893579" y="7569736"/>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90" name="Freeform: Shape 689">
              <a:extLst>
                <a:ext uri="{FF2B5EF4-FFF2-40B4-BE49-F238E27FC236}">
                  <a16:creationId xmlns:a16="http://schemas.microsoft.com/office/drawing/2014/main" id="{C522E8EB-2394-3E04-A677-094400A7BD7A}"/>
                </a:ext>
              </a:extLst>
            </p:cNvPr>
            <p:cNvSpPr/>
            <p:nvPr/>
          </p:nvSpPr>
          <p:spPr>
            <a:xfrm>
              <a:off x="-888086" y="7572476"/>
              <a:ext cx="913" cy="925"/>
            </a:xfrm>
            <a:custGeom>
              <a:avLst/>
              <a:gdLst>
                <a:gd name="connsiteX0" fmla="*/ -2697 w 913"/>
                <a:gd name="connsiteY0" fmla="*/ -1573 h 925"/>
                <a:gd name="connsiteX1" fmla="*/ -1784 w 913"/>
                <a:gd name="connsiteY1" fmla="*/ -647 h 925"/>
              </a:gdLst>
              <a:ahLst/>
              <a:cxnLst>
                <a:cxn ang="0">
                  <a:pos x="connsiteX0" y="connsiteY0"/>
                </a:cxn>
                <a:cxn ang="0">
                  <a:pos x="connsiteX1" y="connsiteY1"/>
                </a:cxn>
              </a:cxnLst>
              <a:rect l="l" t="t" r="r" b="b"/>
              <a:pathLst>
                <a:path w="913" h="925">
                  <a:moveTo>
                    <a:pt x="-2697" y="-1573"/>
                  </a:moveTo>
                  <a:lnTo>
                    <a:pt x="-1784" y="-647"/>
                  </a:lnTo>
                  <a:close/>
                </a:path>
              </a:pathLst>
            </a:custGeom>
            <a:solidFill>
              <a:srgbClr val="020202"/>
            </a:solidFill>
            <a:ln w="1231" cap="flat">
              <a:noFill/>
              <a:prstDash val="solid"/>
              <a:miter/>
            </a:ln>
          </p:spPr>
          <p:txBody>
            <a:bodyPr rtlCol="0" anchor="ctr"/>
            <a:lstStyle/>
            <a:p>
              <a:endParaRPr lang="es-CO"/>
            </a:p>
          </p:txBody>
        </p:sp>
        <p:sp>
          <p:nvSpPr>
            <p:cNvPr id="691" name="Freeform: Shape 690">
              <a:extLst>
                <a:ext uri="{FF2B5EF4-FFF2-40B4-BE49-F238E27FC236}">
                  <a16:creationId xmlns:a16="http://schemas.microsoft.com/office/drawing/2014/main" id="{3A83BEF2-0967-F100-3D92-8523E22CD56D}"/>
                </a:ext>
              </a:extLst>
            </p:cNvPr>
            <p:cNvSpPr/>
            <p:nvPr/>
          </p:nvSpPr>
          <p:spPr>
            <a:xfrm>
              <a:off x="-884433" y="7576141"/>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389" y="-1277"/>
                    <a:pt x="-2093" y="-968"/>
                    <a:pt x="-1784" y="-660"/>
                  </a:cubicBezTo>
                  <a:cubicBezTo>
                    <a:pt x="-2142" y="-968"/>
                    <a:pt x="-2389" y="-1215"/>
                    <a:pt x="-2697" y="-1573"/>
                  </a:cubicBezTo>
                  <a:close/>
                </a:path>
              </a:pathLst>
            </a:custGeom>
            <a:solidFill>
              <a:srgbClr val="020202"/>
            </a:solidFill>
            <a:ln w="1231" cap="flat">
              <a:noFill/>
              <a:prstDash val="solid"/>
              <a:miter/>
            </a:ln>
          </p:spPr>
          <p:txBody>
            <a:bodyPr rtlCol="0" anchor="ctr"/>
            <a:lstStyle/>
            <a:p>
              <a:endParaRPr lang="es-CO"/>
            </a:p>
          </p:txBody>
        </p:sp>
        <p:sp>
          <p:nvSpPr>
            <p:cNvPr id="692" name="Freeform: Shape 691">
              <a:extLst>
                <a:ext uri="{FF2B5EF4-FFF2-40B4-BE49-F238E27FC236}">
                  <a16:creationId xmlns:a16="http://schemas.microsoft.com/office/drawing/2014/main" id="{E4E4FC6C-2510-B933-B560-D3C9725F20F2}"/>
                </a:ext>
              </a:extLst>
            </p:cNvPr>
            <p:cNvSpPr/>
            <p:nvPr/>
          </p:nvSpPr>
          <p:spPr>
            <a:xfrm>
              <a:off x="-881693" y="7579795"/>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93" name="Freeform: Shape 692">
              <a:extLst>
                <a:ext uri="{FF2B5EF4-FFF2-40B4-BE49-F238E27FC236}">
                  <a16:creationId xmlns:a16="http://schemas.microsoft.com/office/drawing/2014/main" id="{F82D983C-BFC6-693E-1D3D-45BC5CD3FB01}"/>
                </a:ext>
              </a:extLst>
            </p:cNvPr>
            <p:cNvSpPr/>
            <p:nvPr/>
          </p:nvSpPr>
          <p:spPr>
            <a:xfrm>
              <a:off x="-876201" y="7580708"/>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94" name="Freeform: Shape 693">
              <a:extLst>
                <a:ext uri="{FF2B5EF4-FFF2-40B4-BE49-F238E27FC236}">
                  <a16:creationId xmlns:a16="http://schemas.microsoft.com/office/drawing/2014/main" id="{B9653906-E3F1-9F9C-DCB1-AF348E7338A5}"/>
                </a:ext>
              </a:extLst>
            </p:cNvPr>
            <p:cNvSpPr/>
            <p:nvPr/>
          </p:nvSpPr>
          <p:spPr>
            <a:xfrm>
              <a:off x="-873461" y="7582535"/>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95" name="Freeform: Shape 694">
              <a:extLst>
                <a:ext uri="{FF2B5EF4-FFF2-40B4-BE49-F238E27FC236}">
                  <a16:creationId xmlns:a16="http://schemas.microsoft.com/office/drawing/2014/main" id="{84834311-92C9-AE41-4B1D-1B8FE20D71E4}"/>
                </a:ext>
              </a:extLst>
            </p:cNvPr>
            <p:cNvSpPr/>
            <p:nvPr/>
          </p:nvSpPr>
          <p:spPr>
            <a:xfrm>
              <a:off x="-870721" y="7585287"/>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96" name="Freeform: Shape 695">
              <a:extLst>
                <a:ext uri="{FF2B5EF4-FFF2-40B4-BE49-F238E27FC236}">
                  <a16:creationId xmlns:a16="http://schemas.microsoft.com/office/drawing/2014/main" id="{3925BE37-B206-C0CE-F877-2AC3B6F49FB0}"/>
                </a:ext>
              </a:extLst>
            </p:cNvPr>
            <p:cNvSpPr/>
            <p:nvPr/>
          </p:nvSpPr>
          <p:spPr>
            <a:xfrm>
              <a:off x="-867067" y="7586200"/>
              <a:ext cx="925" cy="913"/>
            </a:xfrm>
            <a:custGeom>
              <a:avLst/>
              <a:gdLst>
                <a:gd name="connsiteX0" fmla="*/ -2697 w 925"/>
                <a:gd name="connsiteY0" fmla="*/ -1573 h 913"/>
                <a:gd name="connsiteX1" fmla="*/ -1772 w 925"/>
                <a:gd name="connsiteY1" fmla="*/ -660 h 913"/>
              </a:gdLst>
              <a:ahLst/>
              <a:cxnLst>
                <a:cxn ang="0">
                  <a:pos x="connsiteX0" y="connsiteY0"/>
                </a:cxn>
                <a:cxn ang="0">
                  <a:pos x="connsiteX1" y="connsiteY1"/>
                </a:cxn>
              </a:cxnLst>
              <a:rect l="l" t="t" r="r" b="b"/>
              <a:pathLst>
                <a:path w="925" h="913">
                  <a:moveTo>
                    <a:pt x="-2697" y="-1573"/>
                  </a:moveTo>
                  <a:lnTo>
                    <a:pt x="-1772" y="-660"/>
                  </a:lnTo>
                  <a:close/>
                </a:path>
              </a:pathLst>
            </a:custGeom>
            <a:solidFill>
              <a:srgbClr val="020202"/>
            </a:solidFill>
            <a:ln w="1231" cap="flat">
              <a:noFill/>
              <a:prstDash val="solid"/>
              <a:miter/>
            </a:ln>
          </p:spPr>
          <p:txBody>
            <a:bodyPr rtlCol="0" anchor="ctr"/>
            <a:lstStyle/>
            <a:p>
              <a:endParaRPr lang="es-CO"/>
            </a:p>
          </p:txBody>
        </p:sp>
        <p:sp>
          <p:nvSpPr>
            <p:cNvPr id="697" name="Freeform: Shape 696">
              <a:extLst>
                <a:ext uri="{FF2B5EF4-FFF2-40B4-BE49-F238E27FC236}">
                  <a16:creationId xmlns:a16="http://schemas.microsoft.com/office/drawing/2014/main" id="{1ED047B9-EC95-603E-B85E-68172D2FE064}"/>
                </a:ext>
              </a:extLst>
            </p:cNvPr>
            <p:cNvSpPr/>
            <p:nvPr/>
          </p:nvSpPr>
          <p:spPr>
            <a:xfrm>
              <a:off x="-864315" y="7587114"/>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698" name="Freeform: Shape 697">
              <a:extLst>
                <a:ext uri="{FF2B5EF4-FFF2-40B4-BE49-F238E27FC236}">
                  <a16:creationId xmlns:a16="http://schemas.microsoft.com/office/drawing/2014/main" id="{6678190C-7BF6-3783-5030-E4C058C6FA33}"/>
                </a:ext>
              </a:extLst>
            </p:cNvPr>
            <p:cNvSpPr/>
            <p:nvPr/>
          </p:nvSpPr>
          <p:spPr>
            <a:xfrm>
              <a:off x="-856095" y="7588027"/>
              <a:ext cx="913" cy="913"/>
            </a:xfrm>
            <a:custGeom>
              <a:avLst/>
              <a:gdLst>
                <a:gd name="connsiteX0" fmla="*/ -2697 w 913"/>
                <a:gd name="connsiteY0" fmla="*/ -660 h 913"/>
                <a:gd name="connsiteX1" fmla="*/ -1784 w 913"/>
                <a:gd name="connsiteY1" fmla="*/ -1573 h 913"/>
              </a:gdLst>
              <a:ahLst/>
              <a:cxnLst>
                <a:cxn ang="0">
                  <a:pos x="connsiteX0" y="connsiteY0"/>
                </a:cxn>
                <a:cxn ang="0">
                  <a:pos x="connsiteX1" y="connsiteY1"/>
                </a:cxn>
              </a:cxnLst>
              <a:rect l="l" t="t" r="r" b="b"/>
              <a:pathLst>
                <a:path w="913" h="913">
                  <a:moveTo>
                    <a:pt x="-2697" y="-660"/>
                  </a:moveTo>
                  <a:lnTo>
                    <a:pt x="-1784" y="-1573"/>
                  </a:lnTo>
                  <a:close/>
                </a:path>
              </a:pathLst>
            </a:custGeom>
            <a:solidFill>
              <a:srgbClr val="020202"/>
            </a:solidFill>
            <a:ln w="1231" cap="flat">
              <a:noFill/>
              <a:prstDash val="solid"/>
              <a:miter/>
            </a:ln>
          </p:spPr>
          <p:txBody>
            <a:bodyPr rtlCol="0" anchor="ctr"/>
            <a:lstStyle/>
            <a:p>
              <a:endParaRPr lang="es-CO"/>
            </a:p>
          </p:txBody>
        </p:sp>
        <p:sp>
          <p:nvSpPr>
            <p:cNvPr id="699" name="Freeform: Shape 698">
              <a:extLst>
                <a:ext uri="{FF2B5EF4-FFF2-40B4-BE49-F238E27FC236}">
                  <a16:creationId xmlns:a16="http://schemas.microsoft.com/office/drawing/2014/main" id="{95914FD7-8A94-BC57-D8A6-4ED7FDE76592}"/>
                </a:ext>
              </a:extLst>
            </p:cNvPr>
            <p:cNvSpPr/>
            <p:nvPr/>
          </p:nvSpPr>
          <p:spPr>
            <a:xfrm>
              <a:off x="-852430" y="7588027"/>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401" y="-1264"/>
                    <a:pt x="-2093" y="-968"/>
                    <a:pt x="-1784" y="-660"/>
                  </a:cubicBezTo>
                  <a:cubicBezTo>
                    <a:pt x="-2056" y="-968"/>
                    <a:pt x="-2401" y="-1264"/>
                    <a:pt x="-2697" y="-1573"/>
                  </a:cubicBezTo>
                  <a:close/>
                </a:path>
              </a:pathLst>
            </a:custGeom>
            <a:solidFill>
              <a:srgbClr val="020202"/>
            </a:solidFill>
            <a:ln w="1231" cap="flat">
              <a:noFill/>
              <a:prstDash val="solid"/>
              <a:miter/>
            </a:ln>
          </p:spPr>
          <p:txBody>
            <a:bodyPr rtlCol="0" anchor="ctr"/>
            <a:lstStyle/>
            <a:p>
              <a:endParaRPr lang="es-CO"/>
            </a:p>
          </p:txBody>
        </p:sp>
        <p:sp>
          <p:nvSpPr>
            <p:cNvPr id="700" name="Freeform: Shape 699">
              <a:extLst>
                <a:ext uri="{FF2B5EF4-FFF2-40B4-BE49-F238E27FC236}">
                  <a16:creationId xmlns:a16="http://schemas.microsoft.com/office/drawing/2014/main" id="{874BC7AA-6777-624C-D1D5-C86F909F7F55}"/>
                </a:ext>
              </a:extLst>
            </p:cNvPr>
            <p:cNvSpPr/>
            <p:nvPr/>
          </p:nvSpPr>
          <p:spPr>
            <a:xfrm>
              <a:off x="-857959" y="7588940"/>
              <a:ext cx="913" cy="462"/>
            </a:xfrm>
            <a:custGeom>
              <a:avLst/>
              <a:gdLst>
                <a:gd name="connsiteX0" fmla="*/ -2697 w 913"/>
                <a:gd name="connsiteY0" fmla="*/ -1573 h 462"/>
                <a:gd name="connsiteX1" fmla="*/ -1784 w 913"/>
                <a:gd name="connsiteY1" fmla="*/ -1573 h 462"/>
                <a:gd name="connsiteX2" fmla="*/ -2697 w 913"/>
                <a:gd name="connsiteY2" fmla="*/ -1573 h 462"/>
              </a:gdLst>
              <a:ahLst/>
              <a:cxnLst>
                <a:cxn ang="0">
                  <a:pos x="connsiteX0" y="connsiteY0"/>
                </a:cxn>
                <a:cxn ang="0">
                  <a:pos x="connsiteX1" y="connsiteY1"/>
                </a:cxn>
                <a:cxn ang="0">
                  <a:pos x="connsiteX2" y="connsiteY2"/>
                </a:cxn>
              </a:cxnLst>
              <a:rect l="l" t="t" r="r" b="b"/>
              <a:pathLst>
                <a:path w="913" h="462">
                  <a:moveTo>
                    <a:pt x="-2697" y="-1573"/>
                  </a:moveTo>
                  <a:lnTo>
                    <a:pt x="-1784" y="-1573"/>
                  </a:lnTo>
                  <a:cubicBezTo>
                    <a:pt x="-2043" y="-956"/>
                    <a:pt x="-2352" y="-956"/>
                    <a:pt x="-2697" y="-1573"/>
                  </a:cubicBezTo>
                  <a:close/>
                </a:path>
              </a:pathLst>
            </a:custGeom>
            <a:solidFill>
              <a:srgbClr val="020202"/>
            </a:solidFill>
            <a:ln w="1231" cap="flat">
              <a:noFill/>
              <a:prstDash val="solid"/>
              <a:miter/>
            </a:ln>
          </p:spPr>
          <p:txBody>
            <a:bodyPr rtlCol="0" anchor="ctr"/>
            <a:lstStyle/>
            <a:p>
              <a:endParaRPr lang="es-CO"/>
            </a:p>
          </p:txBody>
        </p:sp>
        <p:sp>
          <p:nvSpPr>
            <p:cNvPr id="701" name="Freeform: Shape 700">
              <a:extLst>
                <a:ext uri="{FF2B5EF4-FFF2-40B4-BE49-F238E27FC236}">
                  <a16:creationId xmlns:a16="http://schemas.microsoft.com/office/drawing/2014/main" id="{E622E1B5-22FB-42BA-C59D-D99EAC3B394D}"/>
                </a:ext>
              </a:extLst>
            </p:cNvPr>
            <p:cNvSpPr/>
            <p:nvPr/>
          </p:nvSpPr>
          <p:spPr>
            <a:xfrm>
              <a:off x="-909117" y="7550581"/>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702" name="Freeform: Shape 701">
              <a:extLst>
                <a:ext uri="{FF2B5EF4-FFF2-40B4-BE49-F238E27FC236}">
                  <a16:creationId xmlns:a16="http://schemas.microsoft.com/office/drawing/2014/main" id="{BC2AE8D4-9374-5BF7-E5B0-FA2ADDD9A676}"/>
                </a:ext>
              </a:extLst>
            </p:cNvPr>
            <p:cNvSpPr/>
            <p:nvPr/>
          </p:nvSpPr>
          <p:spPr>
            <a:xfrm>
              <a:off x="-1092349" y="6576067"/>
              <a:ext cx="378880" cy="148994"/>
            </a:xfrm>
            <a:custGeom>
              <a:avLst/>
              <a:gdLst>
                <a:gd name="connsiteX0" fmla="*/ 376183 w 378880"/>
                <a:gd name="connsiteY0" fmla="*/ 66840 h 148994"/>
                <a:gd name="connsiteX1" fmla="*/ 354670 w 378880"/>
                <a:gd name="connsiteY1" fmla="*/ 59718 h 148994"/>
                <a:gd name="connsiteX2" fmla="*/ 322359 w 378880"/>
                <a:gd name="connsiteY2" fmla="*/ 52992 h 148994"/>
                <a:gd name="connsiteX3" fmla="*/ 301179 w 378880"/>
                <a:gd name="connsiteY3" fmla="*/ 51301 h 148994"/>
                <a:gd name="connsiteX4" fmla="*/ 297218 w 378880"/>
                <a:gd name="connsiteY4" fmla="*/ 52128 h 148994"/>
                <a:gd name="connsiteX5" fmla="*/ 268473 w 378880"/>
                <a:gd name="connsiteY5" fmla="*/ 52202 h 148994"/>
                <a:gd name="connsiteX6" fmla="*/ 261882 w 378880"/>
                <a:gd name="connsiteY6" fmla="*/ 52560 h 148994"/>
                <a:gd name="connsiteX7" fmla="*/ 239950 w 378880"/>
                <a:gd name="connsiteY7" fmla="*/ 52868 h 148994"/>
                <a:gd name="connsiteX8" fmla="*/ 238382 w 378880"/>
                <a:gd name="connsiteY8" fmla="*/ 53276 h 148994"/>
                <a:gd name="connsiteX9" fmla="*/ 215228 w 378880"/>
                <a:gd name="connsiteY9" fmla="*/ 55016 h 148994"/>
                <a:gd name="connsiteX10" fmla="*/ 192161 w 378880"/>
                <a:gd name="connsiteY10" fmla="*/ 56991 h 148994"/>
                <a:gd name="connsiteX11" fmla="*/ 141657 w 378880"/>
                <a:gd name="connsiteY11" fmla="*/ 63014 h 148994"/>
                <a:gd name="connsiteX12" fmla="*/ 130413 w 378880"/>
                <a:gd name="connsiteY12" fmla="*/ 64680 h 148994"/>
                <a:gd name="connsiteX13" fmla="*/ 128969 w 378880"/>
                <a:gd name="connsiteY13" fmla="*/ 65063 h 148994"/>
                <a:gd name="connsiteX14" fmla="*/ 124773 w 378880"/>
                <a:gd name="connsiteY14" fmla="*/ 65778 h 148994"/>
                <a:gd name="connsiteX15" fmla="*/ 76181 w 378880"/>
                <a:gd name="connsiteY15" fmla="*/ 87994 h 148994"/>
                <a:gd name="connsiteX16" fmla="*/ 72689 w 378880"/>
                <a:gd name="connsiteY16" fmla="*/ 90092 h 148994"/>
                <a:gd name="connsiteX17" fmla="*/ 70874 w 378880"/>
                <a:gd name="connsiteY17" fmla="*/ 90660 h 148994"/>
                <a:gd name="connsiteX18" fmla="*/ 70874 w 378880"/>
                <a:gd name="connsiteY18" fmla="*/ 90660 h 148994"/>
                <a:gd name="connsiteX19" fmla="*/ 69936 w 378880"/>
                <a:gd name="connsiteY19" fmla="*/ 91586 h 148994"/>
                <a:gd name="connsiteX20" fmla="*/ 69936 w 378880"/>
                <a:gd name="connsiteY20" fmla="*/ 91586 h 148994"/>
                <a:gd name="connsiteX21" fmla="*/ 68998 w 378880"/>
                <a:gd name="connsiteY21" fmla="*/ 92499 h 148994"/>
                <a:gd name="connsiteX22" fmla="*/ 68998 w 378880"/>
                <a:gd name="connsiteY22" fmla="*/ 92499 h 148994"/>
                <a:gd name="connsiteX23" fmla="*/ 56187 w 378880"/>
                <a:gd name="connsiteY23" fmla="*/ 105286 h 148994"/>
                <a:gd name="connsiteX24" fmla="*/ 56187 w 378880"/>
                <a:gd name="connsiteY24" fmla="*/ 105286 h 148994"/>
                <a:gd name="connsiteX25" fmla="*/ 55286 w 378880"/>
                <a:gd name="connsiteY25" fmla="*/ 106236 h 148994"/>
                <a:gd name="connsiteX26" fmla="*/ 55286 w 378880"/>
                <a:gd name="connsiteY26" fmla="*/ 106236 h 148994"/>
                <a:gd name="connsiteX27" fmla="*/ 52522 w 378880"/>
                <a:gd name="connsiteY27" fmla="*/ 109939 h 148994"/>
                <a:gd name="connsiteX28" fmla="*/ 52522 w 378880"/>
                <a:gd name="connsiteY28" fmla="*/ 109939 h 148994"/>
                <a:gd name="connsiteX29" fmla="*/ 50683 w 378880"/>
                <a:gd name="connsiteY29" fmla="*/ 112703 h 148994"/>
                <a:gd name="connsiteX30" fmla="*/ 50683 w 378880"/>
                <a:gd name="connsiteY30" fmla="*/ 112703 h 148994"/>
                <a:gd name="connsiteX31" fmla="*/ 45326 w 378880"/>
                <a:gd name="connsiteY31" fmla="*/ 121886 h 148994"/>
                <a:gd name="connsiteX32" fmla="*/ 39550 w 378880"/>
                <a:gd name="connsiteY32" fmla="*/ 145879 h 148994"/>
                <a:gd name="connsiteX33" fmla="*/ 38748 w 378880"/>
                <a:gd name="connsiteY33" fmla="*/ 147422 h 148994"/>
                <a:gd name="connsiteX34" fmla="*/ 37797 w 378880"/>
                <a:gd name="connsiteY34" fmla="*/ 127872 h 148994"/>
                <a:gd name="connsiteX35" fmla="*/ 38797 w 378880"/>
                <a:gd name="connsiteY35" fmla="*/ 122083 h 148994"/>
                <a:gd name="connsiteX36" fmla="*/ 49275 w 378880"/>
                <a:gd name="connsiteY36" fmla="*/ 102719 h 148994"/>
                <a:gd name="connsiteX37" fmla="*/ 61408 w 378880"/>
                <a:gd name="connsiteY37" fmla="*/ 88797 h 148994"/>
                <a:gd name="connsiteX38" fmla="*/ 62519 w 378880"/>
                <a:gd name="connsiteY38" fmla="*/ 88007 h 148994"/>
                <a:gd name="connsiteX39" fmla="*/ 68221 w 378880"/>
                <a:gd name="connsiteY39" fmla="*/ 78750 h 148994"/>
                <a:gd name="connsiteX40" fmla="*/ 66061 w 378880"/>
                <a:gd name="connsiteY40" fmla="*/ 73751 h 148994"/>
                <a:gd name="connsiteX41" fmla="*/ 49942 w 378880"/>
                <a:gd name="connsiteY41" fmla="*/ 72949 h 148994"/>
                <a:gd name="connsiteX42" fmla="*/ 42870 w 378880"/>
                <a:gd name="connsiteY42" fmla="*/ 80034 h 148994"/>
                <a:gd name="connsiteX43" fmla="*/ 40574 w 378880"/>
                <a:gd name="connsiteY43" fmla="*/ 87315 h 148994"/>
                <a:gd name="connsiteX44" fmla="*/ 40574 w 378880"/>
                <a:gd name="connsiteY44" fmla="*/ 94178 h 148994"/>
                <a:gd name="connsiteX45" fmla="*/ 36514 w 378880"/>
                <a:gd name="connsiteY45" fmla="*/ 101015 h 148994"/>
                <a:gd name="connsiteX46" fmla="*/ 27109 w 378880"/>
                <a:gd name="connsiteY46" fmla="*/ 109322 h 148994"/>
                <a:gd name="connsiteX47" fmla="*/ 19556 w 378880"/>
                <a:gd name="connsiteY47" fmla="*/ 112210 h 148994"/>
                <a:gd name="connsiteX48" fmla="*/ 16544 w 378880"/>
                <a:gd name="connsiteY48" fmla="*/ 111148 h 148994"/>
                <a:gd name="connsiteX49" fmla="*/ 1524 w 378880"/>
                <a:gd name="connsiteY49" fmla="*/ 108087 h 148994"/>
                <a:gd name="connsiteX50" fmla="*/ -2697 w 378880"/>
                <a:gd name="connsiteY50" fmla="*/ 108087 h 148994"/>
                <a:gd name="connsiteX51" fmla="*/ -229 w 378880"/>
                <a:gd name="connsiteY51" fmla="*/ 91142 h 148994"/>
                <a:gd name="connsiteX52" fmla="*/ 6917 w 378880"/>
                <a:gd name="connsiteY52" fmla="*/ 79083 h 148994"/>
                <a:gd name="connsiteX53" fmla="*/ 24369 w 378880"/>
                <a:gd name="connsiteY53" fmla="*/ 59891 h 148994"/>
                <a:gd name="connsiteX54" fmla="*/ 45820 w 378880"/>
                <a:gd name="connsiteY54" fmla="*/ 44611 h 148994"/>
                <a:gd name="connsiteX55" fmla="*/ 54336 w 378880"/>
                <a:gd name="connsiteY55" fmla="*/ 39354 h 148994"/>
                <a:gd name="connsiteX56" fmla="*/ 56187 w 378880"/>
                <a:gd name="connsiteY56" fmla="*/ 23753 h 148994"/>
                <a:gd name="connsiteX57" fmla="*/ 54780 w 378880"/>
                <a:gd name="connsiteY57" fmla="*/ 22272 h 148994"/>
                <a:gd name="connsiteX58" fmla="*/ 47017 w 378880"/>
                <a:gd name="connsiteY58" fmla="*/ 20594 h 148994"/>
                <a:gd name="connsiteX59" fmla="*/ 39278 w 378880"/>
                <a:gd name="connsiteY59" fmla="*/ 22939 h 148994"/>
                <a:gd name="connsiteX60" fmla="*/ 59396 w 378880"/>
                <a:gd name="connsiteY60" fmla="*/ 15842 h 148994"/>
                <a:gd name="connsiteX61" fmla="*/ 104136 w 378880"/>
                <a:gd name="connsiteY61" fmla="*/ 7091 h 148994"/>
                <a:gd name="connsiteX62" fmla="*/ 142620 w 378880"/>
                <a:gd name="connsiteY62" fmla="*/ 2451 h 148994"/>
                <a:gd name="connsiteX63" fmla="*/ 172241 w 378880"/>
                <a:gd name="connsiteY63" fmla="*/ 1105 h 148994"/>
                <a:gd name="connsiteX64" fmla="*/ 199134 w 378880"/>
                <a:gd name="connsiteY64" fmla="*/ 451 h 148994"/>
                <a:gd name="connsiteX65" fmla="*/ 252058 w 378880"/>
                <a:gd name="connsiteY65" fmla="*/ -474 h 148994"/>
                <a:gd name="connsiteX66" fmla="*/ 284394 w 378880"/>
                <a:gd name="connsiteY66" fmla="*/ 1290 h 148994"/>
                <a:gd name="connsiteX67" fmla="*/ 316274 w 378880"/>
                <a:gd name="connsiteY67" fmla="*/ 2907 h 148994"/>
                <a:gd name="connsiteX68" fmla="*/ 319458 w 378880"/>
                <a:gd name="connsiteY68" fmla="*/ 3031 h 148994"/>
                <a:gd name="connsiteX69" fmla="*/ 322828 w 378880"/>
                <a:gd name="connsiteY69" fmla="*/ -1573 h 148994"/>
                <a:gd name="connsiteX70" fmla="*/ 346858 w 378880"/>
                <a:gd name="connsiteY70" fmla="*/ 30048 h 148994"/>
                <a:gd name="connsiteX71" fmla="*/ 356806 w 378880"/>
                <a:gd name="connsiteY71" fmla="*/ 45759 h 148994"/>
                <a:gd name="connsiteX72" fmla="*/ 370098 w 378880"/>
                <a:gd name="connsiteY72" fmla="*/ 62372 h 148994"/>
                <a:gd name="connsiteX73" fmla="*/ 373122 w 378880"/>
                <a:gd name="connsiteY73" fmla="*/ 64285 h 148994"/>
                <a:gd name="connsiteX74" fmla="*/ 376183 w 378880"/>
                <a:gd name="connsiteY74" fmla="*/ 66840 h 14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378880" h="148994">
                  <a:moveTo>
                    <a:pt x="376183" y="66840"/>
                  </a:moveTo>
                  <a:cubicBezTo>
                    <a:pt x="368975" y="64569"/>
                    <a:pt x="361977" y="61693"/>
                    <a:pt x="354670" y="59718"/>
                  </a:cubicBezTo>
                  <a:cubicBezTo>
                    <a:pt x="344069" y="56744"/>
                    <a:pt x="333269" y="54498"/>
                    <a:pt x="322359" y="52992"/>
                  </a:cubicBezTo>
                  <a:cubicBezTo>
                    <a:pt x="315311" y="52079"/>
                    <a:pt x="308326" y="50906"/>
                    <a:pt x="301179" y="51301"/>
                  </a:cubicBezTo>
                  <a:cubicBezTo>
                    <a:pt x="300068" y="52214"/>
                    <a:pt x="298600" y="52523"/>
                    <a:pt x="297218" y="52128"/>
                  </a:cubicBezTo>
                  <a:cubicBezTo>
                    <a:pt x="287652" y="51301"/>
                    <a:pt x="278038" y="51326"/>
                    <a:pt x="268473" y="52202"/>
                  </a:cubicBezTo>
                  <a:cubicBezTo>
                    <a:pt x="266288" y="52523"/>
                    <a:pt x="264091" y="52646"/>
                    <a:pt x="261882" y="52560"/>
                  </a:cubicBezTo>
                  <a:cubicBezTo>
                    <a:pt x="254575" y="52708"/>
                    <a:pt x="247257" y="52177"/>
                    <a:pt x="239950" y="52868"/>
                  </a:cubicBezTo>
                  <a:cubicBezTo>
                    <a:pt x="239444" y="53066"/>
                    <a:pt x="238913" y="53202"/>
                    <a:pt x="238382" y="53276"/>
                  </a:cubicBezTo>
                  <a:cubicBezTo>
                    <a:pt x="230656" y="53646"/>
                    <a:pt x="222930" y="54152"/>
                    <a:pt x="215228" y="55016"/>
                  </a:cubicBezTo>
                  <a:cubicBezTo>
                    <a:pt x="207675" y="57201"/>
                    <a:pt x="199850" y="56016"/>
                    <a:pt x="192161" y="56991"/>
                  </a:cubicBezTo>
                  <a:cubicBezTo>
                    <a:pt x="175339" y="59101"/>
                    <a:pt x="158442" y="60570"/>
                    <a:pt x="141657" y="63014"/>
                  </a:cubicBezTo>
                  <a:cubicBezTo>
                    <a:pt x="137954" y="63557"/>
                    <a:pt x="134153" y="64100"/>
                    <a:pt x="130413" y="64680"/>
                  </a:cubicBezTo>
                  <a:cubicBezTo>
                    <a:pt x="129944" y="64853"/>
                    <a:pt x="129463" y="64976"/>
                    <a:pt x="128969" y="65063"/>
                  </a:cubicBezTo>
                  <a:cubicBezTo>
                    <a:pt x="127550" y="65174"/>
                    <a:pt x="126143" y="65408"/>
                    <a:pt x="124773" y="65778"/>
                  </a:cubicBezTo>
                  <a:cubicBezTo>
                    <a:pt x="106938" y="68889"/>
                    <a:pt x="90202" y="76528"/>
                    <a:pt x="76181" y="87994"/>
                  </a:cubicBezTo>
                  <a:cubicBezTo>
                    <a:pt x="75145" y="88895"/>
                    <a:pt x="73972" y="89599"/>
                    <a:pt x="72689" y="90092"/>
                  </a:cubicBezTo>
                  <a:cubicBezTo>
                    <a:pt x="72071" y="90241"/>
                    <a:pt x="71331" y="90006"/>
                    <a:pt x="70874" y="90660"/>
                  </a:cubicBezTo>
                  <a:lnTo>
                    <a:pt x="70874" y="90660"/>
                  </a:lnTo>
                  <a:cubicBezTo>
                    <a:pt x="70492" y="90895"/>
                    <a:pt x="70171" y="91203"/>
                    <a:pt x="69936" y="91586"/>
                  </a:cubicBezTo>
                  <a:lnTo>
                    <a:pt x="69936" y="91586"/>
                  </a:lnTo>
                  <a:cubicBezTo>
                    <a:pt x="69566" y="91833"/>
                    <a:pt x="69257" y="92141"/>
                    <a:pt x="68998" y="92499"/>
                  </a:cubicBezTo>
                  <a:lnTo>
                    <a:pt x="68998" y="92499"/>
                  </a:lnTo>
                  <a:cubicBezTo>
                    <a:pt x="64308" y="96313"/>
                    <a:pt x="60013" y="100608"/>
                    <a:pt x="56187" y="105286"/>
                  </a:cubicBezTo>
                  <a:lnTo>
                    <a:pt x="56187" y="105286"/>
                  </a:lnTo>
                  <a:cubicBezTo>
                    <a:pt x="55842" y="105557"/>
                    <a:pt x="55533" y="105878"/>
                    <a:pt x="55286" y="106236"/>
                  </a:cubicBezTo>
                  <a:lnTo>
                    <a:pt x="55286" y="106236"/>
                  </a:lnTo>
                  <a:cubicBezTo>
                    <a:pt x="54262" y="107384"/>
                    <a:pt x="53336" y="108630"/>
                    <a:pt x="52522" y="109939"/>
                  </a:cubicBezTo>
                  <a:lnTo>
                    <a:pt x="52522" y="109939"/>
                  </a:lnTo>
                  <a:cubicBezTo>
                    <a:pt x="51818" y="110790"/>
                    <a:pt x="51201" y="111728"/>
                    <a:pt x="50683" y="112703"/>
                  </a:cubicBezTo>
                  <a:lnTo>
                    <a:pt x="50683" y="112703"/>
                  </a:lnTo>
                  <a:cubicBezTo>
                    <a:pt x="47597" y="114987"/>
                    <a:pt x="46585" y="118603"/>
                    <a:pt x="45326" y="121886"/>
                  </a:cubicBezTo>
                  <a:cubicBezTo>
                    <a:pt x="42203" y="129550"/>
                    <a:pt x="40253" y="137634"/>
                    <a:pt x="39550" y="145879"/>
                  </a:cubicBezTo>
                  <a:cubicBezTo>
                    <a:pt x="39550" y="146410"/>
                    <a:pt x="39031" y="146903"/>
                    <a:pt x="38748" y="147422"/>
                  </a:cubicBezTo>
                  <a:cubicBezTo>
                    <a:pt x="39377" y="140856"/>
                    <a:pt x="37723" y="134413"/>
                    <a:pt x="37797" y="127872"/>
                  </a:cubicBezTo>
                  <a:cubicBezTo>
                    <a:pt x="37760" y="125897"/>
                    <a:pt x="38093" y="123935"/>
                    <a:pt x="38797" y="122083"/>
                  </a:cubicBezTo>
                  <a:cubicBezTo>
                    <a:pt x="41562" y="115234"/>
                    <a:pt x="44339" y="108396"/>
                    <a:pt x="49275" y="102719"/>
                  </a:cubicBezTo>
                  <a:cubicBezTo>
                    <a:pt x="53311" y="98078"/>
                    <a:pt x="57360" y="93437"/>
                    <a:pt x="61408" y="88797"/>
                  </a:cubicBezTo>
                  <a:cubicBezTo>
                    <a:pt x="61716" y="88451"/>
                    <a:pt x="62099" y="88179"/>
                    <a:pt x="62519" y="88007"/>
                  </a:cubicBezTo>
                  <a:cubicBezTo>
                    <a:pt x="66752" y="86340"/>
                    <a:pt x="68295" y="83391"/>
                    <a:pt x="68221" y="78750"/>
                  </a:cubicBezTo>
                  <a:cubicBezTo>
                    <a:pt x="68393" y="76825"/>
                    <a:pt x="67579" y="74936"/>
                    <a:pt x="66061" y="73751"/>
                  </a:cubicBezTo>
                  <a:cubicBezTo>
                    <a:pt x="61864" y="70407"/>
                    <a:pt x="55138" y="69197"/>
                    <a:pt x="49942" y="72949"/>
                  </a:cubicBezTo>
                  <a:cubicBezTo>
                    <a:pt x="47276" y="74973"/>
                    <a:pt x="44894" y="77355"/>
                    <a:pt x="42870" y="80034"/>
                  </a:cubicBezTo>
                  <a:cubicBezTo>
                    <a:pt x="41315" y="82144"/>
                    <a:pt x="40513" y="84699"/>
                    <a:pt x="40574" y="87315"/>
                  </a:cubicBezTo>
                  <a:cubicBezTo>
                    <a:pt x="40574" y="89611"/>
                    <a:pt x="40451" y="91894"/>
                    <a:pt x="40574" y="94178"/>
                  </a:cubicBezTo>
                  <a:cubicBezTo>
                    <a:pt x="40772" y="97436"/>
                    <a:pt x="39686" y="99645"/>
                    <a:pt x="36514" y="101015"/>
                  </a:cubicBezTo>
                  <a:cubicBezTo>
                    <a:pt x="32576" y="102719"/>
                    <a:pt x="29281" y="105631"/>
                    <a:pt x="27109" y="109322"/>
                  </a:cubicBezTo>
                  <a:cubicBezTo>
                    <a:pt x="24875" y="113024"/>
                    <a:pt x="23555" y="113357"/>
                    <a:pt x="19556" y="112210"/>
                  </a:cubicBezTo>
                  <a:cubicBezTo>
                    <a:pt x="18531" y="111926"/>
                    <a:pt x="17519" y="111580"/>
                    <a:pt x="16544" y="111148"/>
                  </a:cubicBezTo>
                  <a:cubicBezTo>
                    <a:pt x="11879" y="108890"/>
                    <a:pt x="6707" y="107828"/>
                    <a:pt x="1524" y="108087"/>
                  </a:cubicBezTo>
                  <a:cubicBezTo>
                    <a:pt x="191" y="108161"/>
                    <a:pt x="-1155" y="108087"/>
                    <a:pt x="-2697" y="108087"/>
                  </a:cubicBezTo>
                  <a:cubicBezTo>
                    <a:pt x="-1858" y="102151"/>
                    <a:pt x="-1365" y="96572"/>
                    <a:pt x="-229" y="91142"/>
                  </a:cubicBezTo>
                  <a:cubicBezTo>
                    <a:pt x="783" y="86451"/>
                    <a:pt x="4350" y="82996"/>
                    <a:pt x="6917" y="79083"/>
                  </a:cubicBezTo>
                  <a:cubicBezTo>
                    <a:pt x="11718" y="71777"/>
                    <a:pt x="18025" y="65766"/>
                    <a:pt x="24369" y="59891"/>
                  </a:cubicBezTo>
                  <a:cubicBezTo>
                    <a:pt x="30910" y="53991"/>
                    <a:pt x="38106" y="48857"/>
                    <a:pt x="45820" y="44611"/>
                  </a:cubicBezTo>
                  <a:cubicBezTo>
                    <a:pt x="48794" y="43081"/>
                    <a:pt x="51645" y="41329"/>
                    <a:pt x="54336" y="39354"/>
                  </a:cubicBezTo>
                  <a:cubicBezTo>
                    <a:pt x="59149" y="35552"/>
                    <a:pt x="59988" y="28579"/>
                    <a:pt x="56187" y="23753"/>
                  </a:cubicBezTo>
                  <a:cubicBezTo>
                    <a:pt x="55767" y="23223"/>
                    <a:pt x="55299" y="22716"/>
                    <a:pt x="54780" y="22272"/>
                  </a:cubicBezTo>
                  <a:cubicBezTo>
                    <a:pt x="52546" y="20223"/>
                    <a:pt x="50251" y="19224"/>
                    <a:pt x="47017" y="20594"/>
                  </a:cubicBezTo>
                  <a:cubicBezTo>
                    <a:pt x="44549" y="21630"/>
                    <a:pt x="42228" y="23395"/>
                    <a:pt x="39278" y="22939"/>
                  </a:cubicBezTo>
                  <a:cubicBezTo>
                    <a:pt x="45610" y="19631"/>
                    <a:pt x="52386" y="17249"/>
                    <a:pt x="59396" y="15842"/>
                  </a:cubicBezTo>
                  <a:cubicBezTo>
                    <a:pt x="74207" y="12398"/>
                    <a:pt x="89017" y="8992"/>
                    <a:pt x="104136" y="7091"/>
                  </a:cubicBezTo>
                  <a:cubicBezTo>
                    <a:pt x="116960" y="5474"/>
                    <a:pt x="129746" y="3315"/>
                    <a:pt x="142620" y="2451"/>
                  </a:cubicBezTo>
                  <a:cubicBezTo>
                    <a:pt x="152493" y="1784"/>
                    <a:pt x="162367" y="1216"/>
                    <a:pt x="172241" y="1105"/>
                  </a:cubicBezTo>
                  <a:cubicBezTo>
                    <a:pt x="181201" y="982"/>
                    <a:pt x="190162" y="834"/>
                    <a:pt x="199134" y="451"/>
                  </a:cubicBezTo>
                  <a:cubicBezTo>
                    <a:pt x="216759" y="-302"/>
                    <a:pt x="234420" y="-573"/>
                    <a:pt x="252058" y="-474"/>
                  </a:cubicBezTo>
                  <a:cubicBezTo>
                    <a:pt x="262845" y="-474"/>
                    <a:pt x="273619" y="636"/>
                    <a:pt x="284394" y="1290"/>
                  </a:cubicBezTo>
                  <a:cubicBezTo>
                    <a:pt x="295169" y="1945"/>
                    <a:pt x="305684" y="1772"/>
                    <a:pt x="316274" y="2907"/>
                  </a:cubicBezTo>
                  <a:cubicBezTo>
                    <a:pt x="317335" y="3031"/>
                    <a:pt x="318397" y="3080"/>
                    <a:pt x="319458" y="3031"/>
                  </a:cubicBezTo>
                  <a:cubicBezTo>
                    <a:pt x="322951" y="2895"/>
                    <a:pt x="323284" y="2401"/>
                    <a:pt x="322828" y="-1573"/>
                  </a:cubicBezTo>
                  <a:cubicBezTo>
                    <a:pt x="329986" y="9621"/>
                    <a:pt x="339453" y="19063"/>
                    <a:pt x="346858" y="30048"/>
                  </a:cubicBezTo>
                  <a:cubicBezTo>
                    <a:pt x="350326" y="35182"/>
                    <a:pt x="353412" y="40576"/>
                    <a:pt x="356806" y="45759"/>
                  </a:cubicBezTo>
                  <a:cubicBezTo>
                    <a:pt x="360706" y="51708"/>
                    <a:pt x="364692" y="57608"/>
                    <a:pt x="370098" y="62372"/>
                  </a:cubicBezTo>
                  <a:cubicBezTo>
                    <a:pt x="370913" y="63273"/>
                    <a:pt x="371962" y="63927"/>
                    <a:pt x="373122" y="64285"/>
                  </a:cubicBezTo>
                  <a:cubicBezTo>
                    <a:pt x="374480" y="64618"/>
                    <a:pt x="375615" y="65556"/>
                    <a:pt x="376183" y="66840"/>
                  </a:cubicBezTo>
                  <a:close/>
                </a:path>
              </a:pathLst>
            </a:custGeom>
            <a:solidFill>
              <a:srgbClr val="020202"/>
            </a:solidFill>
            <a:ln w="1231" cap="flat">
              <a:noFill/>
              <a:prstDash val="solid"/>
              <a:miter/>
            </a:ln>
          </p:spPr>
          <p:txBody>
            <a:bodyPr rtlCol="0" anchor="ctr"/>
            <a:lstStyle/>
            <a:p>
              <a:endParaRPr lang="es-CO"/>
            </a:p>
          </p:txBody>
        </p:sp>
        <p:sp>
          <p:nvSpPr>
            <p:cNvPr id="703" name="Freeform: Shape 702">
              <a:extLst>
                <a:ext uri="{FF2B5EF4-FFF2-40B4-BE49-F238E27FC236}">
                  <a16:creationId xmlns:a16="http://schemas.microsoft.com/office/drawing/2014/main" id="{48FCD9C0-A49E-DCBC-6CC1-C79470D4B02D}"/>
                </a:ext>
              </a:extLst>
            </p:cNvPr>
            <p:cNvSpPr/>
            <p:nvPr/>
          </p:nvSpPr>
          <p:spPr>
            <a:xfrm>
              <a:off x="-791435" y="6548581"/>
              <a:ext cx="7528" cy="8145"/>
            </a:xfrm>
            <a:custGeom>
              <a:avLst/>
              <a:gdLst>
                <a:gd name="connsiteX0" fmla="*/ 4832 w 7528"/>
                <a:gd name="connsiteY0" fmla="*/ 6573 h 8145"/>
                <a:gd name="connsiteX1" fmla="*/ -2697 w 7528"/>
                <a:gd name="connsiteY1" fmla="*/ -1573 h 8145"/>
                <a:gd name="connsiteX2" fmla="*/ 4832 w 7528"/>
                <a:gd name="connsiteY2" fmla="*/ 6573 h 8145"/>
              </a:gdLst>
              <a:ahLst/>
              <a:cxnLst>
                <a:cxn ang="0">
                  <a:pos x="connsiteX0" y="connsiteY0"/>
                </a:cxn>
                <a:cxn ang="0">
                  <a:pos x="connsiteX1" y="connsiteY1"/>
                </a:cxn>
                <a:cxn ang="0">
                  <a:pos x="connsiteX2" y="connsiteY2"/>
                </a:cxn>
              </a:cxnLst>
              <a:rect l="l" t="t" r="r" b="b"/>
              <a:pathLst>
                <a:path w="7528" h="8145">
                  <a:moveTo>
                    <a:pt x="4832" y="6573"/>
                  </a:moveTo>
                  <a:cubicBezTo>
                    <a:pt x="1857" y="4327"/>
                    <a:pt x="-685" y="1562"/>
                    <a:pt x="-2697" y="-1573"/>
                  </a:cubicBezTo>
                  <a:cubicBezTo>
                    <a:pt x="487" y="550"/>
                    <a:pt x="3597" y="2759"/>
                    <a:pt x="4832" y="6573"/>
                  </a:cubicBezTo>
                  <a:close/>
                </a:path>
              </a:pathLst>
            </a:custGeom>
            <a:solidFill>
              <a:srgbClr val="020202"/>
            </a:solidFill>
            <a:ln w="1231" cap="flat">
              <a:noFill/>
              <a:prstDash val="solid"/>
              <a:miter/>
            </a:ln>
          </p:spPr>
          <p:txBody>
            <a:bodyPr rtlCol="0" anchor="ctr"/>
            <a:lstStyle/>
            <a:p>
              <a:endParaRPr lang="es-CO"/>
            </a:p>
          </p:txBody>
        </p:sp>
        <p:sp>
          <p:nvSpPr>
            <p:cNvPr id="704" name="Freeform: Shape 703">
              <a:extLst>
                <a:ext uri="{FF2B5EF4-FFF2-40B4-BE49-F238E27FC236}">
                  <a16:creationId xmlns:a16="http://schemas.microsoft.com/office/drawing/2014/main" id="{398AC4B6-1EFF-283C-6D00-52C927DC2B64}"/>
                </a:ext>
              </a:extLst>
            </p:cNvPr>
            <p:cNvSpPr/>
            <p:nvPr/>
          </p:nvSpPr>
          <p:spPr>
            <a:xfrm>
              <a:off x="-867240" y="6491017"/>
              <a:ext cx="8380" cy="4480"/>
            </a:xfrm>
            <a:custGeom>
              <a:avLst/>
              <a:gdLst>
                <a:gd name="connsiteX0" fmla="*/ 5683 w 8380"/>
                <a:gd name="connsiteY0" fmla="*/ 2907 h 4480"/>
                <a:gd name="connsiteX1" fmla="*/ -2697 w 8380"/>
                <a:gd name="connsiteY1" fmla="*/ -1573 h 4480"/>
                <a:gd name="connsiteX2" fmla="*/ 5683 w 8380"/>
                <a:gd name="connsiteY2" fmla="*/ 2907 h 4480"/>
              </a:gdLst>
              <a:ahLst/>
              <a:cxnLst>
                <a:cxn ang="0">
                  <a:pos x="connsiteX0" y="connsiteY0"/>
                </a:cxn>
                <a:cxn ang="0">
                  <a:pos x="connsiteX1" y="connsiteY1"/>
                </a:cxn>
                <a:cxn ang="0">
                  <a:pos x="connsiteX2" y="connsiteY2"/>
                </a:cxn>
              </a:cxnLst>
              <a:rect l="l" t="t" r="r" b="b"/>
              <a:pathLst>
                <a:path w="8380" h="4480">
                  <a:moveTo>
                    <a:pt x="5683" y="2907"/>
                  </a:moveTo>
                  <a:cubicBezTo>
                    <a:pt x="2647" y="1908"/>
                    <a:pt x="-179" y="402"/>
                    <a:pt x="-2697" y="-1573"/>
                  </a:cubicBezTo>
                  <a:cubicBezTo>
                    <a:pt x="549" y="-1153"/>
                    <a:pt x="3536" y="439"/>
                    <a:pt x="5683" y="2907"/>
                  </a:cubicBezTo>
                  <a:close/>
                </a:path>
              </a:pathLst>
            </a:custGeom>
            <a:solidFill>
              <a:srgbClr val="020202"/>
            </a:solidFill>
            <a:ln w="1231" cap="flat">
              <a:noFill/>
              <a:prstDash val="solid"/>
              <a:miter/>
            </a:ln>
          </p:spPr>
          <p:txBody>
            <a:bodyPr rtlCol="0" anchor="ctr"/>
            <a:lstStyle/>
            <a:p>
              <a:endParaRPr lang="es-CO"/>
            </a:p>
          </p:txBody>
        </p:sp>
        <p:sp>
          <p:nvSpPr>
            <p:cNvPr id="705" name="Freeform: Shape 704">
              <a:extLst>
                <a:ext uri="{FF2B5EF4-FFF2-40B4-BE49-F238E27FC236}">
                  <a16:creationId xmlns:a16="http://schemas.microsoft.com/office/drawing/2014/main" id="{006A9AC5-5643-F2F4-D930-619615DA954E}"/>
                </a:ext>
              </a:extLst>
            </p:cNvPr>
            <p:cNvSpPr/>
            <p:nvPr/>
          </p:nvSpPr>
          <p:spPr>
            <a:xfrm>
              <a:off x="-810417" y="6529290"/>
              <a:ext cx="5418" cy="4764"/>
            </a:xfrm>
            <a:custGeom>
              <a:avLst/>
              <a:gdLst>
                <a:gd name="connsiteX0" fmla="*/ 2721 w 5418"/>
                <a:gd name="connsiteY0" fmla="*/ 3191 h 4764"/>
                <a:gd name="connsiteX1" fmla="*/ -2697 w 5418"/>
                <a:gd name="connsiteY1" fmla="*/ -1573 h 4764"/>
                <a:gd name="connsiteX2" fmla="*/ 2721 w 5418"/>
                <a:gd name="connsiteY2" fmla="*/ 3191 h 4764"/>
              </a:gdLst>
              <a:ahLst/>
              <a:cxnLst>
                <a:cxn ang="0">
                  <a:pos x="connsiteX0" y="connsiteY0"/>
                </a:cxn>
                <a:cxn ang="0">
                  <a:pos x="connsiteX1" y="connsiteY1"/>
                </a:cxn>
                <a:cxn ang="0">
                  <a:pos x="connsiteX2" y="connsiteY2"/>
                </a:cxn>
              </a:cxnLst>
              <a:rect l="l" t="t" r="r" b="b"/>
              <a:pathLst>
                <a:path w="5418" h="4764">
                  <a:moveTo>
                    <a:pt x="2721" y="3191"/>
                  </a:moveTo>
                  <a:cubicBezTo>
                    <a:pt x="573" y="2031"/>
                    <a:pt x="-1278" y="402"/>
                    <a:pt x="-2697" y="-1573"/>
                  </a:cubicBezTo>
                  <a:cubicBezTo>
                    <a:pt x="67" y="-1067"/>
                    <a:pt x="1598" y="883"/>
                    <a:pt x="2721" y="3191"/>
                  </a:cubicBezTo>
                  <a:close/>
                </a:path>
              </a:pathLst>
            </a:custGeom>
            <a:solidFill>
              <a:srgbClr val="020202"/>
            </a:solidFill>
            <a:ln w="1231" cap="flat">
              <a:noFill/>
              <a:prstDash val="solid"/>
              <a:miter/>
            </a:ln>
          </p:spPr>
          <p:txBody>
            <a:bodyPr rtlCol="0" anchor="ctr"/>
            <a:lstStyle/>
            <a:p>
              <a:endParaRPr lang="es-CO"/>
            </a:p>
          </p:txBody>
        </p:sp>
        <p:sp>
          <p:nvSpPr>
            <p:cNvPr id="706" name="Freeform: Shape 705">
              <a:extLst>
                <a:ext uri="{FF2B5EF4-FFF2-40B4-BE49-F238E27FC236}">
                  <a16:creationId xmlns:a16="http://schemas.microsoft.com/office/drawing/2014/main" id="{A623A8C7-B5B6-389D-922A-6F9467A15056}"/>
                </a:ext>
              </a:extLst>
            </p:cNvPr>
            <p:cNvSpPr/>
            <p:nvPr/>
          </p:nvSpPr>
          <p:spPr>
            <a:xfrm>
              <a:off x="-798716" y="6540349"/>
              <a:ext cx="4751" cy="5442"/>
            </a:xfrm>
            <a:custGeom>
              <a:avLst/>
              <a:gdLst>
                <a:gd name="connsiteX0" fmla="*/ 2055 w 4751"/>
                <a:gd name="connsiteY0" fmla="*/ 3870 h 5442"/>
                <a:gd name="connsiteX1" fmla="*/ -2697 w 4751"/>
                <a:gd name="connsiteY1" fmla="*/ -1573 h 5442"/>
                <a:gd name="connsiteX2" fmla="*/ 2055 w 4751"/>
                <a:gd name="connsiteY2" fmla="*/ 3870 h 5442"/>
              </a:gdLst>
              <a:ahLst/>
              <a:cxnLst>
                <a:cxn ang="0">
                  <a:pos x="connsiteX0" y="connsiteY0"/>
                </a:cxn>
                <a:cxn ang="0">
                  <a:pos x="connsiteX1" y="connsiteY1"/>
                </a:cxn>
                <a:cxn ang="0">
                  <a:pos x="connsiteX2" y="connsiteY2"/>
                </a:cxn>
              </a:cxnLst>
              <a:rect l="l" t="t" r="r" b="b"/>
              <a:pathLst>
                <a:path w="4751" h="5442">
                  <a:moveTo>
                    <a:pt x="2055" y="3870"/>
                  </a:moveTo>
                  <a:cubicBezTo>
                    <a:pt x="67" y="2451"/>
                    <a:pt x="-1562" y="587"/>
                    <a:pt x="-2697" y="-1573"/>
                  </a:cubicBezTo>
                  <a:cubicBezTo>
                    <a:pt x="-377" y="-400"/>
                    <a:pt x="1598" y="1068"/>
                    <a:pt x="2055" y="3870"/>
                  </a:cubicBezTo>
                  <a:close/>
                </a:path>
              </a:pathLst>
            </a:custGeom>
            <a:solidFill>
              <a:srgbClr val="020202"/>
            </a:solidFill>
            <a:ln w="1231" cap="flat">
              <a:noFill/>
              <a:prstDash val="solid"/>
              <a:miter/>
            </a:ln>
          </p:spPr>
          <p:txBody>
            <a:bodyPr rtlCol="0" anchor="ctr"/>
            <a:lstStyle/>
            <a:p>
              <a:endParaRPr lang="es-CO"/>
            </a:p>
          </p:txBody>
        </p:sp>
        <p:sp>
          <p:nvSpPr>
            <p:cNvPr id="707" name="Freeform: Shape 706">
              <a:extLst>
                <a:ext uri="{FF2B5EF4-FFF2-40B4-BE49-F238E27FC236}">
                  <a16:creationId xmlns:a16="http://schemas.microsoft.com/office/drawing/2014/main" id="{67BFFE9B-B2E2-33AC-31CB-016E3AB2A30C}"/>
                </a:ext>
              </a:extLst>
            </p:cNvPr>
            <p:cNvSpPr/>
            <p:nvPr/>
          </p:nvSpPr>
          <p:spPr>
            <a:xfrm>
              <a:off x="-824154" y="6518331"/>
              <a:ext cx="5455" cy="4739"/>
            </a:xfrm>
            <a:custGeom>
              <a:avLst/>
              <a:gdLst>
                <a:gd name="connsiteX0" fmla="*/ 2758 w 5455"/>
                <a:gd name="connsiteY0" fmla="*/ 3166 h 4739"/>
                <a:gd name="connsiteX1" fmla="*/ -2697 w 5455"/>
                <a:gd name="connsiteY1" fmla="*/ -1573 h 4739"/>
                <a:gd name="connsiteX2" fmla="*/ 2758 w 5455"/>
                <a:gd name="connsiteY2" fmla="*/ 3166 h 4739"/>
              </a:gdLst>
              <a:ahLst/>
              <a:cxnLst>
                <a:cxn ang="0">
                  <a:pos x="connsiteX0" y="connsiteY0"/>
                </a:cxn>
                <a:cxn ang="0">
                  <a:pos x="connsiteX1" y="connsiteY1"/>
                </a:cxn>
                <a:cxn ang="0">
                  <a:pos x="connsiteX2" y="connsiteY2"/>
                </a:cxn>
              </a:cxnLst>
              <a:rect l="l" t="t" r="r" b="b"/>
              <a:pathLst>
                <a:path w="5455" h="4739">
                  <a:moveTo>
                    <a:pt x="2758" y="3166"/>
                  </a:moveTo>
                  <a:cubicBezTo>
                    <a:pt x="179" y="2463"/>
                    <a:pt x="-1056" y="217"/>
                    <a:pt x="-2697" y="-1573"/>
                  </a:cubicBezTo>
                  <a:cubicBezTo>
                    <a:pt x="80" y="-1129"/>
                    <a:pt x="1561" y="871"/>
                    <a:pt x="2758" y="3166"/>
                  </a:cubicBezTo>
                  <a:close/>
                </a:path>
              </a:pathLst>
            </a:custGeom>
            <a:solidFill>
              <a:srgbClr val="020202"/>
            </a:solidFill>
            <a:ln w="1231" cap="flat">
              <a:noFill/>
              <a:prstDash val="solid"/>
              <a:miter/>
            </a:ln>
          </p:spPr>
          <p:txBody>
            <a:bodyPr rtlCol="0" anchor="ctr"/>
            <a:lstStyle/>
            <a:p>
              <a:endParaRPr lang="es-CO"/>
            </a:p>
          </p:txBody>
        </p:sp>
        <p:sp>
          <p:nvSpPr>
            <p:cNvPr id="708" name="Freeform: Shape 707">
              <a:extLst>
                <a:ext uri="{FF2B5EF4-FFF2-40B4-BE49-F238E27FC236}">
                  <a16:creationId xmlns:a16="http://schemas.microsoft.com/office/drawing/2014/main" id="{8E620B7A-2407-DFDE-882D-748BE441121F}"/>
                </a:ext>
              </a:extLst>
            </p:cNvPr>
            <p:cNvSpPr/>
            <p:nvPr/>
          </p:nvSpPr>
          <p:spPr>
            <a:xfrm>
              <a:off x="-910142" y="6475323"/>
              <a:ext cx="7405" cy="1920"/>
            </a:xfrm>
            <a:custGeom>
              <a:avLst/>
              <a:gdLst>
                <a:gd name="connsiteX0" fmla="*/ 4708 w 7405"/>
                <a:gd name="connsiteY0" fmla="*/ 348 h 1920"/>
                <a:gd name="connsiteX1" fmla="*/ -2697 w 7405"/>
                <a:gd name="connsiteY1" fmla="*/ -1479 h 1920"/>
                <a:gd name="connsiteX2" fmla="*/ 4708 w 7405"/>
                <a:gd name="connsiteY2" fmla="*/ 348 h 1920"/>
              </a:gdLst>
              <a:ahLst/>
              <a:cxnLst>
                <a:cxn ang="0">
                  <a:pos x="connsiteX0" y="connsiteY0"/>
                </a:cxn>
                <a:cxn ang="0">
                  <a:pos x="connsiteX1" y="connsiteY1"/>
                </a:cxn>
                <a:cxn ang="0">
                  <a:pos x="connsiteX2" y="connsiteY2"/>
                </a:cxn>
              </a:cxnLst>
              <a:rect l="l" t="t" r="r" b="b"/>
              <a:pathLst>
                <a:path w="7405" h="1920">
                  <a:moveTo>
                    <a:pt x="4708" y="348"/>
                  </a:moveTo>
                  <a:cubicBezTo>
                    <a:pt x="2141" y="237"/>
                    <a:pt x="-377" y="-393"/>
                    <a:pt x="-2697" y="-1479"/>
                  </a:cubicBezTo>
                  <a:cubicBezTo>
                    <a:pt x="-32" y="-1726"/>
                    <a:pt x="2585" y="-1602"/>
                    <a:pt x="4708" y="348"/>
                  </a:cubicBezTo>
                  <a:close/>
                </a:path>
              </a:pathLst>
            </a:custGeom>
            <a:solidFill>
              <a:srgbClr val="020202"/>
            </a:solidFill>
            <a:ln w="1231" cap="flat">
              <a:noFill/>
              <a:prstDash val="solid"/>
              <a:miter/>
            </a:ln>
          </p:spPr>
          <p:txBody>
            <a:bodyPr rtlCol="0" anchor="ctr"/>
            <a:lstStyle/>
            <a:p>
              <a:endParaRPr lang="es-CO"/>
            </a:p>
          </p:txBody>
        </p:sp>
        <p:sp>
          <p:nvSpPr>
            <p:cNvPr id="709" name="Freeform: Shape 708">
              <a:extLst>
                <a:ext uri="{FF2B5EF4-FFF2-40B4-BE49-F238E27FC236}">
                  <a16:creationId xmlns:a16="http://schemas.microsoft.com/office/drawing/2014/main" id="{AFDCA626-C9B0-7C12-A831-9CD40DBD4B28}"/>
                </a:ext>
              </a:extLst>
            </p:cNvPr>
            <p:cNvSpPr/>
            <p:nvPr/>
          </p:nvSpPr>
          <p:spPr>
            <a:xfrm>
              <a:off x="-777735" y="6563207"/>
              <a:ext cx="3900" cy="4504"/>
            </a:xfrm>
            <a:custGeom>
              <a:avLst/>
              <a:gdLst>
                <a:gd name="connsiteX0" fmla="*/ 1203 w 3900"/>
                <a:gd name="connsiteY0" fmla="*/ 2932 h 4504"/>
                <a:gd name="connsiteX1" fmla="*/ -2697 w 3900"/>
                <a:gd name="connsiteY1" fmla="*/ -1573 h 4504"/>
                <a:gd name="connsiteX2" fmla="*/ 1203 w 3900"/>
                <a:gd name="connsiteY2" fmla="*/ 2932 h 4504"/>
              </a:gdLst>
              <a:ahLst/>
              <a:cxnLst>
                <a:cxn ang="0">
                  <a:pos x="connsiteX0" y="connsiteY0"/>
                </a:cxn>
                <a:cxn ang="0">
                  <a:pos x="connsiteX1" y="connsiteY1"/>
                </a:cxn>
                <a:cxn ang="0">
                  <a:pos x="connsiteX2" y="connsiteY2"/>
                </a:cxn>
              </a:cxnLst>
              <a:rect l="l" t="t" r="r" b="b"/>
              <a:pathLst>
                <a:path w="3900" h="4504">
                  <a:moveTo>
                    <a:pt x="1203" y="2932"/>
                  </a:moveTo>
                  <a:cubicBezTo>
                    <a:pt x="-488" y="1809"/>
                    <a:pt x="-1833" y="254"/>
                    <a:pt x="-2697" y="-1573"/>
                  </a:cubicBezTo>
                  <a:cubicBezTo>
                    <a:pt x="-624" y="-980"/>
                    <a:pt x="907" y="785"/>
                    <a:pt x="1203" y="2932"/>
                  </a:cubicBezTo>
                  <a:close/>
                </a:path>
              </a:pathLst>
            </a:custGeom>
            <a:solidFill>
              <a:srgbClr val="020202"/>
            </a:solidFill>
            <a:ln w="1231" cap="flat">
              <a:noFill/>
              <a:prstDash val="solid"/>
              <a:miter/>
            </a:ln>
          </p:spPr>
          <p:txBody>
            <a:bodyPr rtlCol="0" anchor="ctr"/>
            <a:lstStyle/>
            <a:p>
              <a:endParaRPr lang="es-CO"/>
            </a:p>
          </p:txBody>
        </p:sp>
        <p:sp>
          <p:nvSpPr>
            <p:cNvPr id="710" name="Freeform: Shape 709">
              <a:extLst>
                <a:ext uri="{FF2B5EF4-FFF2-40B4-BE49-F238E27FC236}">
                  <a16:creationId xmlns:a16="http://schemas.microsoft.com/office/drawing/2014/main" id="{51F7463D-067E-BAD3-661D-CC414E8FF696}"/>
                </a:ext>
              </a:extLst>
            </p:cNvPr>
            <p:cNvSpPr/>
            <p:nvPr/>
          </p:nvSpPr>
          <p:spPr>
            <a:xfrm>
              <a:off x="-771280" y="6570513"/>
              <a:ext cx="3813" cy="4554"/>
            </a:xfrm>
            <a:custGeom>
              <a:avLst/>
              <a:gdLst>
                <a:gd name="connsiteX0" fmla="*/ 1117 w 3813"/>
                <a:gd name="connsiteY0" fmla="*/ 2981 h 4554"/>
                <a:gd name="connsiteX1" fmla="*/ -2697 w 3813"/>
                <a:gd name="connsiteY1" fmla="*/ -1573 h 4554"/>
                <a:gd name="connsiteX2" fmla="*/ 1117 w 3813"/>
                <a:gd name="connsiteY2" fmla="*/ 2981 h 4554"/>
              </a:gdLst>
              <a:ahLst/>
              <a:cxnLst>
                <a:cxn ang="0">
                  <a:pos x="connsiteX0" y="connsiteY0"/>
                </a:cxn>
                <a:cxn ang="0">
                  <a:pos x="connsiteX1" y="connsiteY1"/>
                </a:cxn>
                <a:cxn ang="0">
                  <a:pos x="connsiteX2" y="connsiteY2"/>
                </a:cxn>
              </a:cxnLst>
              <a:rect l="l" t="t" r="r" b="b"/>
              <a:pathLst>
                <a:path w="3813" h="4554">
                  <a:moveTo>
                    <a:pt x="1117" y="2981"/>
                  </a:moveTo>
                  <a:cubicBezTo>
                    <a:pt x="-513" y="1797"/>
                    <a:pt x="-1821" y="241"/>
                    <a:pt x="-2697" y="-1573"/>
                  </a:cubicBezTo>
                  <a:cubicBezTo>
                    <a:pt x="-661" y="-697"/>
                    <a:pt x="907" y="575"/>
                    <a:pt x="1117" y="2981"/>
                  </a:cubicBezTo>
                  <a:close/>
                </a:path>
              </a:pathLst>
            </a:custGeom>
            <a:solidFill>
              <a:srgbClr val="020202"/>
            </a:solidFill>
            <a:ln w="1231" cap="flat">
              <a:noFill/>
              <a:prstDash val="solid"/>
              <a:miter/>
            </a:ln>
          </p:spPr>
          <p:txBody>
            <a:bodyPr rtlCol="0" anchor="ctr"/>
            <a:lstStyle/>
            <a:p>
              <a:endParaRPr lang="es-CO"/>
            </a:p>
          </p:txBody>
        </p:sp>
        <p:sp>
          <p:nvSpPr>
            <p:cNvPr id="711" name="Freeform: Shape 710">
              <a:extLst>
                <a:ext uri="{FF2B5EF4-FFF2-40B4-BE49-F238E27FC236}">
                  <a16:creationId xmlns:a16="http://schemas.microsoft.com/office/drawing/2014/main" id="{10D966D7-BEF4-1C31-BAB8-8FB318C5AB52}"/>
                </a:ext>
              </a:extLst>
            </p:cNvPr>
            <p:cNvSpPr/>
            <p:nvPr/>
          </p:nvSpPr>
          <p:spPr>
            <a:xfrm>
              <a:off x="-855342" y="6497385"/>
              <a:ext cx="4702" cy="2716"/>
            </a:xfrm>
            <a:custGeom>
              <a:avLst/>
              <a:gdLst>
                <a:gd name="connsiteX0" fmla="*/ 2005 w 4702"/>
                <a:gd name="connsiteY0" fmla="*/ 1144 h 2716"/>
                <a:gd name="connsiteX1" fmla="*/ -2697 w 4702"/>
                <a:gd name="connsiteY1" fmla="*/ -1559 h 2716"/>
                <a:gd name="connsiteX2" fmla="*/ 2005 w 4702"/>
                <a:gd name="connsiteY2" fmla="*/ 1144 h 2716"/>
              </a:gdLst>
              <a:ahLst/>
              <a:cxnLst>
                <a:cxn ang="0">
                  <a:pos x="connsiteX0" y="connsiteY0"/>
                </a:cxn>
                <a:cxn ang="0">
                  <a:pos x="connsiteX1" y="connsiteY1"/>
                </a:cxn>
                <a:cxn ang="0">
                  <a:pos x="connsiteX2" y="connsiteY2"/>
                </a:cxn>
              </a:cxnLst>
              <a:rect l="l" t="t" r="r" b="b"/>
              <a:pathLst>
                <a:path w="4702" h="2716">
                  <a:moveTo>
                    <a:pt x="2005" y="1144"/>
                  </a:moveTo>
                  <a:cubicBezTo>
                    <a:pt x="191" y="749"/>
                    <a:pt x="-1451" y="-189"/>
                    <a:pt x="-2697" y="-1559"/>
                  </a:cubicBezTo>
                  <a:cubicBezTo>
                    <a:pt x="-723" y="-1707"/>
                    <a:pt x="1141" y="-634"/>
                    <a:pt x="2005" y="1144"/>
                  </a:cubicBezTo>
                  <a:close/>
                </a:path>
              </a:pathLst>
            </a:custGeom>
            <a:solidFill>
              <a:srgbClr val="020202"/>
            </a:solidFill>
            <a:ln w="1231" cap="flat">
              <a:noFill/>
              <a:prstDash val="solid"/>
              <a:miter/>
            </a:ln>
          </p:spPr>
          <p:txBody>
            <a:bodyPr rtlCol="0" anchor="ctr"/>
            <a:lstStyle/>
            <a:p>
              <a:endParaRPr lang="es-CO"/>
            </a:p>
          </p:txBody>
        </p:sp>
        <p:sp>
          <p:nvSpPr>
            <p:cNvPr id="712" name="Freeform: Shape 711">
              <a:extLst>
                <a:ext uri="{FF2B5EF4-FFF2-40B4-BE49-F238E27FC236}">
                  <a16:creationId xmlns:a16="http://schemas.microsoft.com/office/drawing/2014/main" id="{8EFDEC78-EA06-C865-BE56-5114CE20A817}"/>
                </a:ext>
              </a:extLst>
            </p:cNvPr>
            <p:cNvSpPr/>
            <p:nvPr/>
          </p:nvSpPr>
          <p:spPr>
            <a:xfrm>
              <a:off x="-881792" y="6484513"/>
              <a:ext cx="4615" cy="1949"/>
            </a:xfrm>
            <a:custGeom>
              <a:avLst/>
              <a:gdLst>
                <a:gd name="connsiteX0" fmla="*/ 1919 w 4615"/>
                <a:gd name="connsiteY0" fmla="*/ 377 h 1949"/>
                <a:gd name="connsiteX1" fmla="*/ -2697 w 4615"/>
                <a:gd name="connsiteY1" fmla="*/ -1548 h 1949"/>
                <a:gd name="connsiteX2" fmla="*/ 1919 w 4615"/>
                <a:gd name="connsiteY2" fmla="*/ 377 h 1949"/>
              </a:gdLst>
              <a:ahLst/>
              <a:cxnLst>
                <a:cxn ang="0">
                  <a:pos x="connsiteX0" y="connsiteY0"/>
                </a:cxn>
                <a:cxn ang="0">
                  <a:pos x="connsiteX1" y="connsiteY1"/>
                </a:cxn>
                <a:cxn ang="0">
                  <a:pos x="connsiteX2" y="connsiteY2"/>
                </a:cxn>
              </a:cxnLst>
              <a:rect l="l" t="t" r="r" b="b"/>
              <a:pathLst>
                <a:path w="4615" h="1949">
                  <a:moveTo>
                    <a:pt x="1919" y="377"/>
                  </a:moveTo>
                  <a:cubicBezTo>
                    <a:pt x="216" y="241"/>
                    <a:pt x="-1401" y="-425"/>
                    <a:pt x="-2697" y="-1548"/>
                  </a:cubicBezTo>
                  <a:cubicBezTo>
                    <a:pt x="-834" y="-1672"/>
                    <a:pt x="845" y="-1375"/>
                    <a:pt x="1919" y="377"/>
                  </a:cubicBezTo>
                  <a:close/>
                </a:path>
              </a:pathLst>
            </a:custGeom>
            <a:solidFill>
              <a:srgbClr val="020202"/>
            </a:solidFill>
            <a:ln w="1231" cap="flat">
              <a:noFill/>
              <a:prstDash val="solid"/>
              <a:miter/>
            </a:ln>
          </p:spPr>
          <p:txBody>
            <a:bodyPr rtlCol="0" anchor="ctr"/>
            <a:lstStyle/>
            <a:p>
              <a:endParaRPr lang="es-CO"/>
            </a:p>
          </p:txBody>
        </p:sp>
        <p:sp>
          <p:nvSpPr>
            <p:cNvPr id="713" name="Freeform: Shape 712">
              <a:extLst>
                <a:ext uri="{FF2B5EF4-FFF2-40B4-BE49-F238E27FC236}">
                  <a16:creationId xmlns:a16="http://schemas.microsoft.com/office/drawing/2014/main" id="{EACD2730-64ED-1B15-6148-960686067D8A}"/>
                </a:ext>
              </a:extLst>
            </p:cNvPr>
            <p:cNvSpPr/>
            <p:nvPr/>
          </p:nvSpPr>
          <p:spPr>
            <a:xfrm>
              <a:off x="-829732" y="6513785"/>
              <a:ext cx="3702" cy="2915"/>
            </a:xfrm>
            <a:custGeom>
              <a:avLst/>
              <a:gdLst>
                <a:gd name="connsiteX0" fmla="*/ 1005 w 3702"/>
                <a:gd name="connsiteY0" fmla="*/ 1343 h 2915"/>
                <a:gd name="connsiteX1" fmla="*/ -2697 w 3702"/>
                <a:gd name="connsiteY1" fmla="*/ -1570 h 2915"/>
                <a:gd name="connsiteX2" fmla="*/ 1005 w 3702"/>
                <a:gd name="connsiteY2" fmla="*/ 1343 h 2915"/>
              </a:gdLst>
              <a:ahLst/>
              <a:cxnLst>
                <a:cxn ang="0">
                  <a:pos x="connsiteX0" y="connsiteY0"/>
                </a:cxn>
                <a:cxn ang="0">
                  <a:pos x="connsiteX1" y="connsiteY1"/>
                </a:cxn>
                <a:cxn ang="0">
                  <a:pos x="connsiteX2" y="connsiteY2"/>
                </a:cxn>
              </a:cxnLst>
              <a:rect l="l" t="t" r="r" b="b"/>
              <a:pathLst>
                <a:path w="3702" h="2915">
                  <a:moveTo>
                    <a:pt x="1005" y="1343"/>
                  </a:moveTo>
                  <a:cubicBezTo>
                    <a:pt x="-513" y="800"/>
                    <a:pt x="-1809" y="-224"/>
                    <a:pt x="-2697" y="-1570"/>
                  </a:cubicBezTo>
                  <a:cubicBezTo>
                    <a:pt x="-908" y="-1644"/>
                    <a:pt x="660" y="-409"/>
                    <a:pt x="1005" y="1343"/>
                  </a:cubicBezTo>
                  <a:close/>
                </a:path>
              </a:pathLst>
            </a:custGeom>
            <a:solidFill>
              <a:srgbClr val="020202"/>
            </a:solidFill>
            <a:ln w="1231" cap="flat">
              <a:noFill/>
              <a:prstDash val="solid"/>
              <a:miter/>
            </a:ln>
          </p:spPr>
          <p:txBody>
            <a:bodyPr rtlCol="0" anchor="ctr"/>
            <a:lstStyle/>
            <a:p>
              <a:endParaRPr lang="es-CO"/>
            </a:p>
          </p:txBody>
        </p:sp>
        <p:sp>
          <p:nvSpPr>
            <p:cNvPr id="714" name="Freeform: Shape 713">
              <a:extLst>
                <a:ext uri="{FF2B5EF4-FFF2-40B4-BE49-F238E27FC236}">
                  <a16:creationId xmlns:a16="http://schemas.microsoft.com/office/drawing/2014/main" id="{DFFE946C-95A9-0B36-4DCC-48F1AE6FBB39}"/>
                </a:ext>
              </a:extLst>
            </p:cNvPr>
            <p:cNvSpPr/>
            <p:nvPr/>
          </p:nvSpPr>
          <p:spPr>
            <a:xfrm>
              <a:off x="-873486" y="6488126"/>
              <a:ext cx="4517" cy="2039"/>
            </a:xfrm>
            <a:custGeom>
              <a:avLst/>
              <a:gdLst>
                <a:gd name="connsiteX0" fmla="*/ 1820 w 4517"/>
                <a:gd name="connsiteY0" fmla="*/ 466 h 2039"/>
                <a:gd name="connsiteX1" fmla="*/ -2697 w 4517"/>
                <a:gd name="connsiteY1" fmla="*/ -1570 h 2039"/>
                <a:gd name="connsiteX2" fmla="*/ 1820 w 4517"/>
                <a:gd name="connsiteY2" fmla="*/ 466 h 2039"/>
              </a:gdLst>
              <a:ahLst/>
              <a:cxnLst>
                <a:cxn ang="0">
                  <a:pos x="connsiteX0" y="connsiteY0"/>
                </a:cxn>
                <a:cxn ang="0">
                  <a:pos x="connsiteX1" y="connsiteY1"/>
                </a:cxn>
                <a:cxn ang="0">
                  <a:pos x="connsiteX2" y="connsiteY2"/>
                </a:cxn>
              </a:cxnLst>
              <a:rect l="l" t="t" r="r" b="b"/>
              <a:pathLst>
                <a:path w="4517" h="2039">
                  <a:moveTo>
                    <a:pt x="1820" y="466"/>
                  </a:moveTo>
                  <a:cubicBezTo>
                    <a:pt x="141" y="257"/>
                    <a:pt x="-1426" y="-459"/>
                    <a:pt x="-2697" y="-1570"/>
                  </a:cubicBezTo>
                  <a:cubicBezTo>
                    <a:pt x="-858" y="-1607"/>
                    <a:pt x="808" y="-1299"/>
                    <a:pt x="1820" y="466"/>
                  </a:cubicBezTo>
                  <a:close/>
                </a:path>
              </a:pathLst>
            </a:custGeom>
            <a:solidFill>
              <a:srgbClr val="020202"/>
            </a:solidFill>
            <a:ln w="1231" cap="flat">
              <a:noFill/>
              <a:prstDash val="solid"/>
              <a:miter/>
            </a:ln>
          </p:spPr>
          <p:txBody>
            <a:bodyPr rtlCol="0" anchor="ctr"/>
            <a:lstStyle/>
            <a:p>
              <a:endParaRPr lang="es-CO"/>
            </a:p>
          </p:txBody>
        </p:sp>
        <p:sp>
          <p:nvSpPr>
            <p:cNvPr id="715" name="Freeform: Shape 714">
              <a:extLst>
                <a:ext uri="{FF2B5EF4-FFF2-40B4-BE49-F238E27FC236}">
                  <a16:creationId xmlns:a16="http://schemas.microsoft.com/office/drawing/2014/main" id="{33FEBD4E-DC82-8F85-DB53-5081E1E3870D}"/>
                </a:ext>
              </a:extLst>
            </p:cNvPr>
            <p:cNvSpPr/>
            <p:nvPr/>
          </p:nvSpPr>
          <p:spPr>
            <a:xfrm>
              <a:off x="-886358" y="6482624"/>
              <a:ext cx="4640" cy="1963"/>
            </a:xfrm>
            <a:custGeom>
              <a:avLst/>
              <a:gdLst>
                <a:gd name="connsiteX0" fmla="*/ 1943 w 4640"/>
                <a:gd name="connsiteY0" fmla="*/ 390 h 1963"/>
                <a:gd name="connsiteX1" fmla="*/ -2697 w 4640"/>
                <a:gd name="connsiteY1" fmla="*/ -1498 h 1963"/>
                <a:gd name="connsiteX2" fmla="*/ 1943 w 4640"/>
                <a:gd name="connsiteY2" fmla="*/ 390 h 1963"/>
              </a:gdLst>
              <a:ahLst/>
              <a:cxnLst>
                <a:cxn ang="0">
                  <a:pos x="connsiteX0" y="connsiteY0"/>
                </a:cxn>
                <a:cxn ang="0">
                  <a:pos x="connsiteX1" y="connsiteY1"/>
                </a:cxn>
                <a:cxn ang="0">
                  <a:pos x="connsiteX2" y="connsiteY2"/>
                </a:cxn>
              </a:cxnLst>
              <a:rect l="l" t="t" r="r" b="b"/>
              <a:pathLst>
                <a:path w="4640" h="1963">
                  <a:moveTo>
                    <a:pt x="1943" y="390"/>
                  </a:moveTo>
                  <a:cubicBezTo>
                    <a:pt x="240" y="267"/>
                    <a:pt x="-1389" y="-400"/>
                    <a:pt x="-2697" y="-1498"/>
                  </a:cubicBezTo>
                  <a:cubicBezTo>
                    <a:pt x="-920" y="-1819"/>
                    <a:pt x="894" y="-1091"/>
                    <a:pt x="1943" y="390"/>
                  </a:cubicBezTo>
                  <a:close/>
                </a:path>
              </a:pathLst>
            </a:custGeom>
            <a:solidFill>
              <a:srgbClr val="020202"/>
            </a:solidFill>
            <a:ln w="1231" cap="flat">
              <a:noFill/>
              <a:prstDash val="solid"/>
              <a:miter/>
            </a:ln>
          </p:spPr>
          <p:txBody>
            <a:bodyPr rtlCol="0" anchor="ctr"/>
            <a:lstStyle/>
            <a:p>
              <a:endParaRPr lang="es-CO"/>
            </a:p>
          </p:txBody>
        </p:sp>
        <p:sp>
          <p:nvSpPr>
            <p:cNvPr id="716" name="Freeform: Shape 715">
              <a:extLst>
                <a:ext uri="{FF2B5EF4-FFF2-40B4-BE49-F238E27FC236}">
                  <a16:creationId xmlns:a16="http://schemas.microsoft.com/office/drawing/2014/main" id="{4A8ACBEA-FCD0-B8EB-572B-91785C4F9779}"/>
                </a:ext>
              </a:extLst>
            </p:cNvPr>
            <p:cNvSpPr/>
            <p:nvPr/>
          </p:nvSpPr>
          <p:spPr>
            <a:xfrm>
              <a:off x="-890962" y="6480820"/>
              <a:ext cx="4677" cy="1928"/>
            </a:xfrm>
            <a:custGeom>
              <a:avLst/>
              <a:gdLst>
                <a:gd name="connsiteX0" fmla="*/ 1980 w 4677"/>
                <a:gd name="connsiteY0" fmla="*/ 356 h 1928"/>
                <a:gd name="connsiteX1" fmla="*/ -2697 w 4677"/>
                <a:gd name="connsiteY1" fmla="*/ -1471 h 1928"/>
                <a:gd name="connsiteX2" fmla="*/ 1980 w 4677"/>
                <a:gd name="connsiteY2" fmla="*/ 356 h 1928"/>
              </a:gdLst>
              <a:ahLst/>
              <a:cxnLst>
                <a:cxn ang="0">
                  <a:pos x="connsiteX0" y="connsiteY0"/>
                </a:cxn>
                <a:cxn ang="0">
                  <a:pos x="connsiteX1" y="connsiteY1"/>
                </a:cxn>
                <a:cxn ang="0">
                  <a:pos x="connsiteX2" y="connsiteY2"/>
                </a:cxn>
              </a:cxnLst>
              <a:rect l="l" t="t" r="r" b="b"/>
              <a:pathLst>
                <a:path w="4677" h="1928">
                  <a:moveTo>
                    <a:pt x="1980" y="356"/>
                  </a:moveTo>
                  <a:cubicBezTo>
                    <a:pt x="265" y="257"/>
                    <a:pt x="-1364" y="-385"/>
                    <a:pt x="-2697" y="-1471"/>
                  </a:cubicBezTo>
                  <a:cubicBezTo>
                    <a:pt x="-908" y="-1854"/>
                    <a:pt x="931" y="-1138"/>
                    <a:pt x="1980" y="356"/>
                  </a:cubicBezTo>
                  <a:close/>
                </a:path>
              </a:pathLst>
            </a:custGeom>
            <a:solidFill>
              <a:srgbClr val="020202"/>
            </a:solidFill>
            <a:ln w="1231" cap="flat">
              <a:noFill/>
              <a:prstDash val="solid"/>
              <a:miter/>
            </a:ln>
          </p:spPr>
          <p:txBody>
            <a:bodyPr rtlCol="0" anchor="ctr"/>
            <a:lstStyle/>
            <a:p>
              <a:endParaRPr lang="es-CO"/>
            </a:p>
          </p:txBody>
        </p:sp>
        <p:sp>
          <p:nvSpPr>
            <p:cNvPr id="717" name="Freeform: Shape 716">
              <a:extLst>
                <a:ext uri="{FF2B5EF4-FFF2-40B4-BE49-F238E27FC236}">
                  <a16:creationId xmlns:a16="http://schemas.microsoft.com/office/drawing/2014/main" id="{EDD39DBE-DC01-88A8-C3F6-53C8834DFE19}"/>
                </a:ext>
              </a:extLst>
            </p:cNvPr>
            <p:cNvSpPr/>
            <p:nvPr/>
          </p:nvSpPr>
          <p:spPr>
            <a:xfrm>
              <a:off x="-833349" y="6511086"/>
              <a:ext cx="3776" cy="2751"/>
            </a:xfrm>
            <a:custGeom>
              <a:avLst/>
              <a:gdLst>
                <a:gd name="connsiteX0" fmla="*/ 1079 w 3776"/>
                <a:gd name="connsiteY0" fmla="*/ 1179 h 2751"/>
                <a:gd name="connsiteX1" fmla="*/ -2697 w 3776"/>
                <a:gd name="connsiteY1" fmla="*/ -1561 h 2751"/>
                <a:gd name="connsiteX2" fmla="*/ 1079 w 3776"/>
                <a:gd name="connsiteY2" fmla="*/ 1179 h 2751"/>
              </a:gdLst>
              <a:ahLst/>
              <a:cxnLst>
                <a:cxn ang="0">
                  <a:pos x="connsiteX0" y="connsiteY0"/>
                </a:cxn>
                <a:cxn ang="0">
                  <a:pos x="connsiteX1" y="connsiteY1"/>
                </a:cxn>
                <a:cxn ang="0">
                  <a:pos x="connsiteX2" y="connsiteY2"/>
                </a:cxn>
              </a:cxnLst>
              <a:rect l="l" t="t" r="r" b="b"/>
              <a:pathLst>
                <a:path w="3776" h="2751">
                  <a:moveTo>
                    <a:pt x="1079" y="1179"/>
                  </a:moveTo>
                  <a:cubicBezTo>
                    <a:pt x="-451" y="710"/>
                    <a:pt x="-1772" y="-253"/>
                    <a:pt x="-2697" y="-1561"/>
                  </a:cubicBezTo>
                  <a:cubicBezTo>
                    <a:pt x="-710" y="-1709"/>
                    <a:pt x="290" y="-450"/>
                    <a:pt x="1079" y="1179"/>
                  </a:cubicBezTo>
                  <a:close/>
                </a:path>
              </a:pathLst>
            </a:custGeom>
            <a:solidFill>
              <a:srgbClr val="020202"/>
            </a:solidFill>
            <a:ln w="1231" cap="flat">
              <a:noFill/>
              <a:prstDash val="solid"/>
              <a:miter/>
            </a:ln>
          </p:spPr>
          <p:txBody>
            <a:bodyPr rtlCol="0" anchor="ctr"/>
            <a:lstStyle/>
            <a:p>
              <a:endParaRPr lang="es-CO"/>
            </a:p>
          </p:txBody>
        </p:sp>
        <p:sp>
          <p:nvSpPr>
            <p:cNvPr id="718" name="Freeform: Shape 717">
              <a:extLst>
                <a:ext uri="{FF2B5EF4-FFF2-40B4-BE49-F238E27FC236}">
                  <a16:creationId xmlns:a16="http://schemas.microsoft.com/office/drawing/2014/main" id="{2CCEBC6A-F810-1E1D-D8B4-AF6165AB83C8}"/>
                </a:ext>
              </a:extLst>
            </p:cNvPr>
            <p:cNvSpPr/>
            <p:nvPr/>
          </p:nvSpPr>
          <p:spPr>
            <a:xfrm>
              <a:off x="-782943" y="6557611"/>
              <a:ext cx="2758" cy="2782"/>
            </a:xfrm>
            <a:custGeom>
              <a:avLst/>
              <a:gdLst>
                <a:gd name="connsiteX0" fmla="*/ 43 w 2758"/>
                <a:gd name="connsiteY0" fmla="*/ 1209 h 2782"/>
                <a:gd name="connsiteX1" fmla="*/ -2697 w 2758"/>
                <a:gd name="connsiteY1" fmla="*/ -1555 h 2782"/>
                <a:gd name="connsiteX2" fmla="*/ 43 w 2758"/>
                <a:gd name="connsiteY2" fmla="*/ 604 h 2782"/>
                <a:gd name="connsiteX3" fmla="*/ 43 w 2758"/>
                <a:gd name="connsiteY3" fmla="*/ 1209 h 2782"/>
              </a:gdLst>
              <a:ahLst/>
              <a:cxnLst>
                <a:cxn ang="0">
                  <a:pos x="connsiteX0" y="connsiteY0"/>
                </a:cxn>
                <a:cxn ang="0">
                  <a:pos x="connsiteX1" y="connsiteY1"/>
                </a:cxn>
                <a:cxn ang="0">
                  <a:pos x="connsiteX2" y="connsiteY2"/>
                </a:cxn>
                <a:cxn ang="0">
                  <a:pos x="connsiteX3" y="connsiteY3"/>
                </a:cxn>
              </a:cxnLst>
              <a:rect l="l" t="t" r="r" b="b"/>
              <a:pathLst>
                <a:path w="2758" h="2782">
                  <a:moveTo>
                    <a:pt x="43" y="1209"/>
                  </a:moveTo>
                  <a:cubicBezTo>
                    <a:pt x="-1093" y="543"/>
                    <a:pt x="-2043" y="-408"/>
                    <a:pt x="-2697" y="-1555"/>
                  </a:cubicBezTo>
                  <a:cubicBezTo>
                    <a:pt x="-1340" y="-1716"/>
                    <a:pt x="-118" y="-753"/>
                    <a:pt x="43" y="604"/>
                  </a:cubicBezTo>
                  <a:cubicBezTo>
                    <a:pt x="67" y="802"/>
                    <a:pt x="67" y="1012"/>
                    <a:pt x="43" y="1209"/>
                  </a:cubicBezTo>
                  <a:close/>
                </a:path>
              </a:pathLst>
            </a:custGeom>
            <a:solidFill>
              <a:srgbClr val="020202"/>
            </a:solidFill>
            <a:ln w="1231" cap="flat">
              <a:noFill/>
              <a:prstDash val="solid"/>
              <a:miter/>
            </a:ln>
          </p:spPr>
          <p:txBody>
            <a:bodyPr rtlCol="0" anchor="ctr"/>
            <a:lstStyle/>
            <a:p>
              <a:endParaRPr lang="es-CO"/>
            </a:p>
          </p:txBody>
        </p:sp>
        <p:sp>
          <p:nvSpPr>
            <p:cNvPr id="719" name="Freeform: Shape 718">
              <a:extLst>
                <a:ext uri="{FF2B5EF4-FFF2-40B4-BE49-F238E27FC236}">
                  <a16:creationId xmlns:a16="http://schemas.microsoft.com/office/drawing/2014/main" id="{0CEC5E01-49B6-BADB-D23B-94CEE0E4E474}"/>
                </a:ext>
              </a:extLst>
            </p:cNvPr>
            <p:cNvSpPr/>
            <p:nvPr/>
          </p:nvSpPr>
          <p:spPr>
            <a:xfrm>
              <a:off x="-902811" y="6477143"/>
              <a:ext cx="3702" cy="1140"/>
            </a:xfrm>
            <a:custGeom>
              <a:avLst/>
              <a:gdLst>
                <a:gd name="connsiteX0" fmla="*/ 1005 w 3702"/>
                <a:gd name="connsiteY0" fmla="*/ -460 h 1140"/>
                <a:gd name="connsiteX1" fmla="*/ -2697 w 3702"/>
                <a:gd name="connsiteY1" fmla="*/ -1509 h 1140"/>
                <a:gd name="connsiteX2" fmla="*/ 1005 w 3702"/>
                <a:gd name="connsiteY2" fmla="*/ -460 h 1140"/>
              </a:gdLst>
              <a:ahLst/>
              <a:cxnLst>
                <a:cxn ang="0">
                  <a:pos x="connsiteX0" y="connsiteY0"/>
                </a:cxn>
                <a:cxn ang="0">
                  <a:pos x="connsiteX1" y="connsiteY1"/>
                </a:cxn>
                <a:cxn ang="0">
                  <a:pos x="connsiteX2" y="connsiteY2"/>
                </a:cxn>
              </a:cxnLst>
              <a:rect l="l" t="t" r="r" b="b"/>
              <a:pathLst>
                <a:path w="3702" h="1140">
                  <a:moveTo>
                    <a:pt x="1005" y="-460"/>
                  </a:moveTo>
                  <a:cubicBezTo>
                    <a:pt x="-315" y="-324"/>
                    <a:pt x="-1636" y="-695"/>
                    <a:pt x="-2697" y="-1509"/>
                  </a:cubicBezTo>
                  <a:cubicBezTo>
                    <a:pt x="-1377" y="-1423"/>
                    <a:pt x="191" y="-2089"/>
                    <a:pt x="1005" y="-460"/>
                  </a:cubicBezTo>
                  <a:close/>
                </a:path>
              </a:pathLst>
            </a:custGeom>
            <a:solidFill>
              <a:srgbClr val="020202"/>
            </a:solidFill>
            <a:ln w="1231" cap="flat">
              <a:noFill/>
              <a:prstDash val="solid"/>
              <a:miter/>
            </a:ln>
          </p:spPr>
          <p:txBody>
            <a:bodyPr rtlCol="0" anchor="ctr"/>
            <a:lstStyle/>
            <a:p>
              <a:endParaRPr lang="es-CO"/>
            </a:p>
          </p:txBody>
        </p:sp>
        <p:sp>
          <p:nvSpPr>
            <p:cNvPr id="720" name="Freeform: Shape 719">
              <a:extLst>
                <a:ext uri="{FF2B5EF4-FFF2-40B4-BE49-F238E27FC236}">
                  <a16:creationId xmlns:a16="http://schemas.microsoft.com/office/drawing/2014/main" id="{A1C43F4D-5A7F-DF78-B69D-3F8060303852}"/>
                </a:ext>
              </a:extLst>
            </p:cNvPr>
            <p:cNvSpPr/>
            <p:nvPr/>
          </p:nvSpPr>
          <p:spPr>
            <a:xfrm>
              <a:off x="-841630" y="6505567"/>
              <a:ext cx="2838" cy="1939"/>
            </a:xfrm>
            <a:custGeom>
              <a:avLst/>
              <a:gdLst>
                <a:gd name="connsiteX0" fmla="*/ 141 w 2838"/>
                <a:gd name="connsiteY0" fmla="*/ 366 h 1939"/>
                <a:gd name="connsiteX1" fmla="*/ -2697 w 2838"/>
                <a:gd name="connsiteY1" fmla="*/ -1510 h 1939"/>
                <a:gd name="connsiteX2" fmla="*/ 117 w 2838"/>
                <a:gd name="connsiteY2" fmla="*/ 218 h 1939"/>
                <a:gd name="connsiteX3" fmla="*/ 141 w 2838"/>
                <a:gd name="connsiteY3" fmla="*/ 366 h 1939"/>
              </a:gdLst>
              <a:ahLst/>
              <a:cxnLst>
                <a:cxn ang="0">
                  <a:pos x="connsiteX0" y="connsiteY0"/>
                </a:cxn>
                <a:cxn ang="0">
                  <a:pos x="connsiteX1" y="connsiteY1"/>
                </a:cxn>
                <a:cxn ang="0">
                  <a:pos x="connsiteX2" y="connsiteY2"/>
                </a:cxn>
                <a:cxn ang="0">
                  <a:pos x="connsiteX3" y="connsiteY3"/>
                </a:cxn>
              </a:cxnLst>
              <a:rect l="l" t="t" r="r" b="b"/>
              <a:pathLst>
                <a:path w="2838" h="1939">
                  <a:moveTo>
                    <a:pt x="141" y="366"/>
                  </a:moveTo>
                  <a:cubicBezTo>
                    <a:pt x="-1031" y="193"/>
                    <a:pt x="-2080" y="-498"/>
                    <a:pt x="-2697" y="-1510"/>
                  </a:cubicBezTo>
                  <a:cubicBezTo>
                    <a:pt x="-1438" y="-1806"/>
                    <a:pt x="-192" y="-1029"/>
                    <a:pt x="117" y="218"/>
                  </a:cubicBezTo>
                  <a:cubicBezTo>
                    <a:pt x="129" y="267"/>
                    <a:pt x="129" y="317"/>
                    <a:pt x="141" y="366"/>
                  </a:cubicBezTo>
                  <a:close/>
                </a:path>
              </a:pathLst>
            </a:custGeom>
            <a:solidFill>
              <a:srgbClr val="020202"/>
            </a:solidFill>
            <a:ln w="1231" cap="flat">
              <a:noFill/>
              <a:prstDash val="solid"/>
              <a:miter/>
            </a:ln>
          </p:spPr>
          <p:txBody>
            <a:bodyPr rtlCol="0" anchor="ctr"/>
            <a:lstStyle/>
            <a:p>
              <a:endParaRPr lang="es-CO"/>
            </a:p>
          </p:txBody>
        </p:sp>
        <p:sp>
          <p:nvSpPr>
            <p:cNvPr id="721" name="Freeform: Shape 720">
              <a:extLst>
                <a:ext uri="{FF2B5EF4-FFF2-40B4-BE49-F238E27FC236}">
                  <a16:creationId xmlns:a16="http://schemas.microsoft.com/office/drawing/2014/main" id="{B0116DB9-92C1-3162-2F77-27C73E246884}"/>
                </a:ext>
              </a:extLst>
            </p:cNvPr>
            <p:cNvSpPr/>
            <p:nvPr/>
          </p:nvSpPr>
          <p:spPr>
            <a:xfrm>
              <a:off x="-836089" y="6509214"/>
              <a:ext cx="2814" cy="1946"/>
            </a:xfrm>
            <a:custGeom>
              <a:avLst/>
              <a:gdLst>
                <a:gd name="connsiteX0" fmla="*/ 117 w 2814"/>
                <a:gd name="connsiteY0" fmla="*/ 373 h 1946"/>
                <a:gd name="connsiteX1" fmla="*/ -2697 w 2814"/>
                <a:gd name="connsiteY1" fmla="*/ -1515 h 1946"/>
                <a:gd name="connsiteX2" fmla="*/ 92 w 2814"/>
                <a:gd name="connsiteY2" fmla="*/ 250 h 1946"/>
                <a:gd name="connsiteX3" fmla="*/ 117 w 2814"/>
                <a:gd name="connsiteY3" fmla="*/ 373 h 1946"/>
              </a:gdLst>
              <a:ahLst/>
              <a:cxnLst>
                <a:cxn ang="0">
                  <a:pos x="connsiteX0" y="connsiteY0"/>
                </a:cxn>
                <a:cxn ang="0">
                  <a:pos x="connsiteX1" y="connsiteY1"/>
                </a:cxn>
                <a:cxn ang="0">
                  <a:pos x="connsiteX2" y="connsiteY2"/>
                </a:cxn>
                <a:cxn ang="0">
                  <a:pos x="connsiteX3" y="connsiteY3"/>
                </a:cxn>
              </a:cxnLst>
              <a:rect l="l" t="t" r="r" b="b"/>
              <a:pathLst>
                <a:path w="2814" h="1946">
                  <a:moveTo>
                    <a:pt x="117" y="373"/>
                  </a:moveTo>
                  <a:cubicBezTo>
                    <a:pt x="-1056" y="200"/>
                    <a:pt x="-2093" y="-503"/>
                    <a:pt x="-2697" y="-1515"/>
                  </a:cubicBezTo>
                  <a:cubicBezTo>
                    <a:pt x="-1438" y="-1799"/>
                    <a:pt x="-192" y="-1009"/>
                    <a:pt x="92" y="250"/>
                  </a:cubicBezTo>
                  <a:cubicBezTo>
                    <a:pt x="104" y="287"/>
                    <a:pt x="104" y="336"/>
                    <a:pt x="117" y="373"/>
                  </a:cubicBezTo>
                  <a:close/>
                </a:path>
              </a:pathLst>
            </a:custGeom>
            <a:solidFill>
              <a:srgbClr val="020202"/>
            </a:solidFill>
            <a:ln w="1231" cap="flat">
              <a:noFill/>
              <a:prstDash val="solid"/>
              <a:miter/>
            </a:ln>
          </p:spPr>
          <p:txBody>
            <a:bodyPr rtlCol="0" anchor="ctr"/>
            <a:lstStyle/>
            <a:p>
              <a:endParaRPr lang="es-CO"/>
            </a:p>
          </p:txBody>
        </p:sp>
        <p:sp>
          <p:nvSpPr>
            <p:cNvPr id="722" name="Freeform: Shape 721">
              <a:extLst>
                <a:ext uri="{FF2B5EF4-FFF2-40B4-BE49-F238E27FC236}">
                  <a16:creationId xmlns:a16="http://schemas.microsoft.com/office/drawing/2014/main" id="{7C5B72C9-17DB-4338-332B-4E3D5CD82EA0}"/>
                </a:ext>
              </a:extLst>
            </p:cNvPr>
            <p:cNvSpPr/>
            <p:nvPr/>
          </p:nvSpPr>
          <p:spPr>
            <a:xfrm>
              <a:off x="-815008" y="6525633"/>
              <a:ext cx="2715" cy="2003"/>
            </a:xfrm>
            <a:custGeom>
              <a:avLst/>
              <a:gdLst>
                <a:gd name="connsiteX0" fmla="*/ 18 w 2715"/>
                <a:gd name="connsiteY0" fmla="*/ 431 h 2003"/>
                <a:gd name="connsiteX1" fmla="*/ -2697 w 2715"/>
                <a:gd name="connsiteY1" fmla="*/ -1556 h 2003"/>
                <a:gd name="connsiteX2" fmla="*/ 18 w 2715"/>
                <a:gd name="connsiteY2" fmla="*/ 431 h 2003"/>
              </a:gdLst>
              <a:ahLst/>
              <a:cxnLst>
                <a:cxn ang="0">
                  <a:pos x="connsiteX0" y="connsiteY0"/>
                </a:cxn>
                <a:cxn ang="0">
                  <a:pos x="connsiteX1" y="connsiteY1"/>
                </a:cxn>
                <a:cxn ang="0">
                  <a:pos x="connsiteX2" y="connsiteY2"/>
                </a:cxn>
              </a:cxnLst>
              <a:rect l="l" t="t" r="r" b="b"/>
              <a:pathLst>
                <a:path w="2715" h="2003">
                  <a:moveTo>
                    <a:pt x="18" y="431"/>
                  </a:moveTo>
                  <a:cubicBezTo>
                    <a:pt x="-1117" y="172"/>
                    <a:pt x="-2105" y="-544"/>
                    <a:pt x="-2697" y="-1556"/>
                  </a:cubicBezTo>
                  <a:cubicBezTo>
                    <a:pt x="-1414" y="-1704"/>
                    <a:pt x="-229" y="-840"/>
                    <a:pt x="18" y="431"/>
                  </a:cubicBezTo>
                  <a:close/>
                </a:path>
              </a:pathLst>
            </a:custGeom>
            <a:solidFill>
              <a:srgbClr val="020202"/>
            </a:solidFill>
            <a:ln w="1231" cap="flat">
              <a:noFill/>
              <a:prstDash val="solid"/>
              <a:miter/>
            </a:ln>
          </p:spPr>
          <p:txBody>
            <a:bodyPr rtlCol="0" anchor="ctr"/>
            <a:lstStyle/>
            <a:p>
              <a:endParaRPr lang="es-CO"/>
            </a:p>
          </p:txBody>
        </p:sp>
        <p:sp>
          <p:nvSpPr>
            <p:cNvPr id="723" name="Freeform: Shape 722">
              <a:extLst>
                <a:ext uri="{FF2B5EF4-FFF2-40B4-BE49-F238E27FC236}">
                  <a16:creationId xmlns:a16="http://schemas.microsoft.com/office/drawing/2014/main" id="{6981BFD5-B2B0-2374-C8CB-0B49FDAEB32C}"/>
                </a:ext>
              </a:extLst>
            </p:cNvPr>
            <p:cNvSpPr/>
            <p:nvPr/>
          </p:nvSpPr>
          <p:spPr>
            <a:xfrm>
              <a:off x="-838878" y="6507387"/>
              <a:ext cx="2826" cy="1946"/>
            </a:xfrm>
            <a:custGeom>
              <a:avLst/>
              <a:gdLst>
                <a:gd name="connsiteX0" fmla="*/ 129 w 2826"/>
                <a:gd name="connsiteY0" fmla="*/ 373 h 1946"/>
                <a:gd name="connsiteX1" fmla="*/ -2697 w 2826"/>
                <a:gd name="connsiteY1" fmla="*/ -1515 h 1946"/>
                <a:gd name="connsiteX2" fmla="*/ 104 w 2826"/>
                <a:gd name="connsiteY2" fmla="*/ 262 h 1946"/>
                <a:gd name="connsiteX3" fmla="*/ 129 w 2826"/>
                <a:gd name="connsiteY3" fmla="*/ 373 h 1946"/>
              </a:gdLst>
              <a:ahLst/>
              <a:cxnLst>
                <a:cxn ang="0">
                  <a:pos x="connsiteX0" y="connsiteY0"/>
                </a:cxn>
                <a:cxn ang="0">
                  <a:pos x="connsiteX1" y="connsiteY1"/>
                </a:cxn>
                <a:cxn ang="0">
                  <a:pos x="connsiteX2" y="connsiteY2"/>
                </a:cxn>
                <a:cxn ang="0">
                  <a:pos x="connsiteX3" y="connsiteY3"/>
                </a:cxn>
              </a:cxnLst>
              <a:rect l="l" t="t" r="r" b="b"/>
              <a:pathLst>
                <a:path w="2826" h="1946">
                  <a:moveTo>
                    <a:pt x="129" y="373"/>
                  </a:moveTo>
                  <a:cubicBezTo>
                    <a:pt x="-1043" y="188"/>
                    <a:pt x="-2080" y="-503"/>
                    <a:pt x="-2697" y="-1515"/>
                  </a:cubicBezTo>
                  <a:cubicBezTo>
                    <a:pt x="-1438" y="-1799"/>
                    <a:pt x="-179" y="-1009"/>
                    <a:pt x="104" y="262"/>
                  </a:cubicBezTo>
                  <a:cubicBezTo>
                    <a:pt x="117" y="299"/>
                    <a:pt x="117" y="336"/>
                    <a:pt x="129" y="373"/>
                  </a:cubicBezTo>
                  <a:close/>
                </a:path>
              </a:pathLst>
            </a:custGeom>
            <a:solidFill>
              <a:srgbClr val="020202"/>
            </a:solidFill>
            <a:ln w="1231" cap="flat">
              <a:noFill/>
              <a:prstDash val="solid"/>
              <a:miter/>
            </a:ln>
          </p:spPr>
          <p:txBody>
            <a:bodyPr rtlCol="0" anchor="ctr"/>
            <a:lstStyle/>
            <a:p>
              <a:endParaRPr lang="es-CO"/>
            </a:p>
          </p:txBody>
        </p:sp>
        <p:sp>
          <p:nvSpPr>
            <p:cNvPr id="724" name="Freeform: Shape 723">
              <a:extLst>
                <a:ext uri="{FF2B5EF4-FFF2-40B4-BE49-F238E27FC236}">
                  <a16:creationId xmlns:a16="http://schemas.microsoft.com/office/drawing/2014/main" id="{59C30599-3D8B-F7E2-815C-094A626A78B8}"/>
                </a:ext>
              </a:extLst>
            </p:cNvPr>
            <p:cNvSpPr/>
            <p:nvPr/>
          </p:nvSpPr>
          <p:spPr>
            <a:xfrm>
              <a:off x="-847122" y="6501908"/>
              <a:ext cx="2838" cy="1945"/>
            </a:xfrm>
            <a:custGeom>
              <a:avLst/>
              <a:gdLst>
                <a:gd name="connsiteX0" fmla="*/ 141 w 2838"/>
                <a:gd name="connsiteY0" fmla="*/ 372 h 1945"/>
                <a:gd name="connsiteX1" fmla="*/ -2697 w 2838"/>
                <a:gd name="connsiteY1" fmla="*/ -1504 h 1945"/>
                <a:gd name="connsiteX2" fmla="*/ 104 w 2838"/>
                <a:gd name="connsiteY2" fmla="*/ 175 h 1945"/>
                <a:gd name="connsiteX3" fmla="*/ 141 w 2838"/>
                <a:gd name="connsiteY3" fmla="*/ 372 h 1945"/>
              </a:gdLst>
              <a:ahLst/>
              <a:cxnLst>
                <a:cxn ang="0">
                  <a:pos x="connsiteX0" y="connsiteY0"/>
                </a:cxn>
                <a:cxn ang="0">
                  <a:pos x="connsiteX1" y="connsiteY1"/>
                </a:cxn>
                <a:cxn ang="0">
                  <a:pos x="connsiteX2" y="connsiteY2"/>
                </a:cxn>
                <a:cxn ang="0">
                  <a:pos x="connsiteX3" y="connsiteY3"/>
                </a:cxn>
              </a:cxnLst>
              <a:rect l="l" t="t" r="r" b="b"/>
              <a:pathLst>
                <a:path w="2838" h="1945">
                  <a:moveTo>
                    <a:pt x="141" y="372"/>
                  </a:moveTo>
                  <a:cubicBezTo>
                    <a:pt x="-1019" y="150"/>
                    <a:pt x="-2043" y="-516"/>
                    <a:pt x="-2697" y="-1504"/>
                  </a:cubicBezTo>
                  <a:cubicBezTo>
                    <a:pt x="-1463" y="-1812"/>
                    <a:pt x="-204" y="-1059"/>
                    <a:pt x="104" y="175"/>
                  </a:cubicBezTo>
                  <a:cubicBezTo>
                    <a:pt x="117" y="237"/>
                    <a:pt x="129" y="311"/>
                    <a:pt x="141" y="372"/>
                  </a:cubicBezTo>
                  <a:close/>
                </a:path>
              </a:pathLst>
            </a:custGeom>
            <a:solidFill>
              <a:srgbClr val="020202"/>
            </a:solidFill>
            <a:ln w="1231" cap="flat">
              <a:noFill/>
              <a:prstDash val="solid"/>
              <a:miter/>
            </a:ln>
          </p:spPr>
          <p:txBody>
            <a:bodyPr rtlCol="0" anchor="ctr"/>
            <a:lstStyle/>
            <a:p>
              <a:endParaRPr lang="es-CO"/>
            </a:p>
          </p:txBody>
        </p:sp>
        <p:sp>
          <p:nvSpPr>
            <p:cNvPr id="725" name="Freeform: Shape 724">
              <a:extLst>
                <a:ext uri="{FF2B5EF4-FFF2-40B4-BE49-F238E27FC236}">
                  <a16:creationId xmlns:a16="http://schemas.microsoft.com/office/drawing/2014/main" id="{D37C7789-8AD4-F101-D69F-69AC8AD38E01}"/>
                </a:ext>
              </a:extLst>
            </p:cNvPr>
            <p:cNvSpPr/>
            <p:nvPr/>
          </p:nvSpPr>
          <p:spPr>
            <a:xfrm>
              <a:off x="-899194" y="6478079"/>
              <a:ext cx="2838" cy="1095"/>
            </a:xfrm>
            <a:custGeom>
              <a:avLst/>
              <a:gdLst>
                <a:gd name="connsiteX0" fmla="*/ 141 w 2838"/>
                <a:gd name="connsiteY0" fmla="*/ -520 h 1095"/>
                <a:gd name="connsiteX1" fmla="*/ -2697 w 2838"/>
                <a:gd name="connsiteY1" fmla="*/ -1471 h 1095"/>
                <a:gd name="connsiteX2" fmla="*/ 141 w 2838"/>
                <a:gd name="connsiteY2" fmla="*/ -520 h 1095"/>
              </a:gdLst>
              <a:ahLst/>
              <a:cxnLst>
                <a:cxn ang="0">
                  <a:pos x="connsiteX0" y="connsiteY0"/>
                </a:cxn>
                <a:cxn ang="0">
                  <a:pos x="connsiteX1" y="connsiteY1"/>
                </a:cxn>
                <a:cxn ang="0">
                  <a:pos x="connsiteX2" y="connsiteY2"/>
                </a:cxn>
              </a:cxnLst>
              <a:rect l="l" t="t" r="r" b="b"/>
              <a:pathLst>
                <a:path w="2838" h="1095">
                  <a:moveTo>
                    <a:pt x="141" y="-520"/>
                  </a:moveTo>
                  <a:cubicBezTo>
                    <a:pt x="-908" y="-348"/>
                    <a:pt x="-1969" y="-706"/>
                    <a:pt x="-2697" y="-1471"/>
                  </a:cubicBezTo>
                  <a:cubicBezTo>
                    <a:pt x="-1624" y="-1607"/>
                    <a:pt x="-476" y="-1816"/>
                    <a:pt x="141" y="-520"/>
                  </a:cubicBezTo>
                  <a:close/>
                </a:path>
              </a:pathLst>
            </a:custGeom>
            <a:solidFill>
              <a:srgbClr val="020202"/>
            </a:solidFill>
            <a:ln w="1231" cap="flat">
              <a:noFill/>
              <a:prstDash val="solid"/>
              <a:miter/>
            </a:ln>
          </p:spPr>
          <p:txBody>
            <a:bodyPr rtlCol="0" anchor="ctr"/>
            <a:lstStyle/>
            <a:p>
              <a:endParaRPr lang="es-CO"/>
            </a:p>
          </p:txBody>
        </p:sp>
        <p:sp>
          <p:nvSpPr>
            <p:cNvPr id="726" name="Freeform: Shape 725">
              <a:extLst>
                <a:ext uri="{FF2B5EF4-FFF2-40B4-BE49-F238E27FC236}">
                  <a16:creationId xmlns:a16="http://schemas.microsoft.com/office/drawing/2014/main" id="{B5002998-64F1-A39E-70B3-1A8BECBE28A7}"/>
                </a:ext>
              </a:extLst>
            </p:cNvPr>
            <p:cNvSpPr/>
            <p:nvPr/>
          </p:nvSpPr>
          <p:spPr>
            <a:xfrm>
              <a:off x="-896442" y="6479010"/>
              <a:ext cx="2826" cy="1060"/>
            </a:xfrm>
            <a:custGeom>
              <a:avLst/>
              <a:gdLst>
                <a:gd name="connsiteX0" fmla="*/ 129 w 2826"/>
                <a:gd name="connsiteY0" fmla="*/ -550 h 1060"/>
                <a:gd name="connsiteX1" fmla="*/ -2697 w 2826"/>
                <a:gd name="connsiteY1" fmla="*/ -1513 h 1060"/>
                <a:gd name="connsiteX2" fmla="*/ 129 w 2826"/>
                <a:gd name="connsiteY2" fmla="*/ -550 h 1060"/>
              </a:gdLst>
              <a:ahLst/>
              <a:cxnLst>
                <a:cxn ang="0">
                  <a:pos x="connsiteX0" y="connsiteY0"/>
                </a:cxn>
                <a:cxn ang="0">
                  <a:pos x="connsiteX1" y="connsiteY1"/>
                </a:cxn>
                <a:cxn ang="0">
                  <a:pos x="connsiteX2" y="connsiteY2"/>
                </a:cxn>
              </a:cxnLst>
              <a:rect l="l" t="t" r="r" b="b"/>
              <a:pathLst>
                <a:path w="2826" h="1060">
                  <a:moveTo>
                    <a:pt x="129" y="-550"/>
                  </a:moveTo>
                  <a:cubicBezTo>
                    <a:pt x="-908" y="-389"/>
                    <a:pt x="-1969" y="-747"/>
                    <a:pt x="-2697" y="-1513"/>
                  </a:cubicBezTo>
                  <a:cubicBezTo>
                    <a:pt x="-1624" y="-1574"/>
                    <a:pt x="-488" y="-1821"/>
                    <a:pt x="129" y="-550"/>
                  </a:cubicBezTo>
                  <a:close/>
                </a:path>
              </a:pathLst>
            </a:custGeom>
            <a:solidFill>
              <a:srgbClr val="020202"/>
            </a:solidFill>
            <a:ln w="1231" cap="flat">
              <a:noFill/>
              <a:prstDash val="solid"/>
              <a:miter/>
            </a:ln>
          </p:spPr>
          <p:txBody>
            <a:bodyPr rtlCol="0" anchor="ctr"/>
            <a:lstStyle/>
            <a:p>
              <a:endParaRPr lang="es-CO"/>
            </a:p>
          </p:txBody>
        </p:sp>
        <p:sp>
          <p:nvSpPr>
            <p:cNvPr id="727" name="Freeform: Shape 726">
              <a:extLst>
                <a:ext uri="{FF2B5EF4-FFF2-40B4-BE49-F238E27FC236}">
                  <a16:creationId xmlns:a16="http://schemas.microsoft.com/office/drawing/2014/main" id="{A1E5B5A6-8123-0F5E-07BD-9CB8830BD729}"/>
                </a:ext>
              </a:extLst>
            </p:cNvPr>
            <p:cNvSpPr/>
            <p:nvPr/>
          </p:nvSpPr>
          <p:spPr>
            <a:xfrm>
              <a:off x="-893689" y="6479930"/>
              <a:ext cx="2814" cy="1080"/>
            </a:xfrm>
            <a:custGeom>
              <a:avLst/>
              <a:gdLst>
                <a:gd name="connsiteX0" fmla="*/ 117 w 2814"/>
                <a:gd name="connsiteY0" fmla="*/ -520 h 1080"/>
                <a:gd name="connsiteX1" fmla="*/ -2697 w 2814"/>
                <a:gd name="connsiteY1" fmla="*/ -1519 h 1080"/>
                <a:gd name="connsiteX2" fmla="*/ 117 w 2814"/>
                <a:gd name="connsiteY2" fmla="*/ -520 h 1080"/>
              </a:gdLst>
              <a:ahLst/>
              <a:cxnLst>
                <a:cxn ang="0">
                  <a:pos x="connsiteX0" y="connsiteY0"/>
                </a:cxn>
                <a:cxn ang="0">
                  <a:pos x="connsiteX1" y="connsiteY1"/>
                </a:cxn>
                <a:cxn ang="0">
                  <a:pos x="connsiteX2" y="connsiteY2"/>
                </a:cxn>
              </a:cxnLst>
              <a:rect l="l" t="t" r="r" b="b"/>
              <a:pathLst>
                <a:path w="2814" h="1080">
                  <a:moveTo>
                    <a:pt x="117" y="-520"/>
                  </a:moveTo>
                  <a:cubicBezTo>
                    <a:pt x="-932" y="-384"/>
                    <a:pt x="-1969" y="-754"/>
                    <a:pt x="-2697" y="-1519"/>
                  </a:cubicBezTo>
                  <a:cubicBezTo>
                    <a:pt x="-1624" y="-1569"/>
                    <a:pt x="-476" y="-1828"/>
                    <a:pt x="117" y="-520"/>
                  </a:cubicBezTo>
                  <a:close/>
                </a:path>
              </a:pathLst>
            </a:custGeom>
            <a:solidFill>
              <a:srgbClr val="020202"/>
            </a:solidFill>
            <a:ln w="1231" cap="flat">
              <a:noFill/>
              <a:prstDash val="solid"/>
              <a:miter/>
            </a:ln>
          </p:spPr>
          <p:txBody>
            <a:bodyPr rtlCol="0" anchor="ctr"/>
            <a:lstStyle/>
            <a:p>
              <a:endParaRPr lang="es-CO"/>
            </a:p>
          </p:txBody>
        </p:sp>
        <p:sp>
          <p:nvSpPr>
            <p:cNvPr id="728" name="Freeform: Shape 727">
              <a:extLst>
                <a:ext uri="{FF2B5EF4-FFF2-40B4-BE49-F238E27FC236}">
                  <a16:creationId xmlns:a16="http://schemas.microsoft.com/office/drawing/2014/main" id="{0E48F4B1-BB59-42A6-6FB1-66390F7B83A5}"/>
                </a:ext>
              </a:extLst>
            </p:cNvPr>
            <p:cNvSpPr/>
            <p:nvPr/>
          </p:nvSpPr>
          <p:spPr>
            <a:xfrm>
              <a:off x="-877262" y="6486338"/>
              <a:ext cx="1949" cy="972"/>
            </a:xfrm>
            <a:custGeom>
              <a:avLst/>
              <a:gdLst>
                <a:gd name="connsiteX0" fmla="*/ -747 w 1949"/>
                <a:gd name="connsiteY0" fmla="*/ -621 h 972"/>
                <a:gd name="connsiteX1" fmla="*/ -2697 w 1949"/>
                <a:gd name="connsiteY1" fmla="*/ -1510 h 972"/>
                <a:gd name="connsiteX2" fmla="*/ -747 w 1949"/>
                <a:gd name="connsiteY2" fmla="*/ -621 h 972"/>
              </a:gdLst>
              <a:ahLst/>
              <a:cxnLst>
                <a:cxn ang="0">
                  <a:pos x="connsiteX0" y="connsiteY0"/>
                </a:cxn>
                <a:cxn ang="0">
                  <a:pos x="connsiteX1" y="connsiteY1"/>
                </a:cxn>
                <a:cxn ang="0">
                  <a:pos x="connsiteX2" y="connsiteY2"/>
                </a:cxn>
              </a:cxnLst>
              <a:rect l="l" t="t" r="r" b="b"/>
              <a:pathLst>
                <a:path w="1949" h="972">
                  <a:moveTo>
                    <a:pt x="-747" y="-621"/>
                  </a:moveTo>
                  <a:cubicBezTo>
                    <a:pt x="-1513" y="-510"/>
                    <a:pt x="-2278" y="-856"/>
                    <a:pt x="-2697" y="-1510"/>
                  </a:cubicBezTo>
                  <a:cubicBezTo>
                    <a:pt x="-1920" y="-1732"/>
                    <a:pt x="-1093" y="-1349"/>
                    <a:pt x="-747" y="-621"/>
                  </a:cubicBezTo>
                  <a:close/>
                </a:path>
              </a:pathLst>
            </a:custGeom>
            <a:solidFill>
              <a:srgbClr val="020202"/>
            </a:solidFill>
            <a:ln w="1231" cap="flat">
              <a:noFill/>
              <a:prstDash val="solid"/>
              <a:miter/>
            </a:ln>
          </p:spPr>
          <p:txBody>
            <a:bodyPr rtlCol="0" anchor="ctr"/>
            <a:lstStyle/>
            <a:p>
              <a:endParaRPr lang="es-CO"/>
            </a:p>
          </p:txBody>
        </p:sp>
        <p:sp>
          <p:nvSpPr>
            <p:cNvPr id="729" name="Freeform: Shape 728">
              <a:extLst>
                <a:ext uri="{FF2B5EF4-FFF2-40B4-BE49-F238E27FC236}">
                  <a16:creationId xmlns:a16="http://schemas.microsoft.com/office/drawing/2014/main" id="{54245C41-A89B-3C00-85C6-97B4F348D8DF}"/>
                </a:ext>
              </a:extLst>
            </p:cNvPr>
            <p:cNvSpPr/>
            <p:nvPr/>
          </p:nvSpPr>
          <p:spPr>
            <a:xfrm>
              <a:off x="-875374" y="6487232"/>
              <a:ext cx="1913" cy="923"/>
            </a:xfrm>
            <a:custGeom>
              <a:avLst/>
              <a:gdLst>
                <a:gd name="connsiteX0" fmla="*/ -784 w 1913"/>
                <a:gd name="connsiteY0" fmla="*/ -663 h 923"/>
                <a:gd name="connsiteX1" fmla="*/ -2697 w 1913"/>
                <a:gd name="connsiteY1" fmla="*/ -1540 h 923"/>
                <a:gd name="connsiteX2" fmla="*/ -784 w 1913"/>
                <a:gd name="connsiteY2" fmla="*/ -663 h 923"/>
              </a:gdLst>
              <a:ahLst/>
              <a:cxnLst>
                <a:cxn ang="0">
                  <a:pos x="connsiteX0" y="connsiteY0"/>
                </a:cxn>
                <a:cxn ang="0">
                  <a:pos x="connsiteX1" y="connsiteY1"/>
                </a:cxn>
                <a:cxn ang="0">
                  <a:pos x="connsiteX2" y="connsiteY2"/>
                </a:cxn>
              </a:cxnLst>
              <a:rect l="l" t="t" r="r" b="b"/>
              <a:pathLst>
                <a:path w="1913" h="923">
                  <a:moveTo>
                    <a:pt x="-784" y="-663"/>
                  </a:moveTo>
                  <a:cubicBezTo>
                    <a:pt x="-1537" y="-577"/>
                    <a:pt x="-2278" y="-910"/>
                    <a:pt x="-2697" y="-1540"/>
                  </a:cubicBezTo>
                  <a:cubicBezTo>
                    <a:pt x="-1932" y="-1688"/>
                    <a:pt x="-1167" y="-1330"/>
                    <a:pt x="-784" y="-663"/>
                  </a:cubicBezTo>
                  <a:close/>
                </a:path>
              </a:pathLst>
            </a:custGeom>
            <a:solidFill>
              <a:srgbClr val="020202"/>
            </a:solidFill>
            <a:ln w="1231" cap="flat">
              <a:noFill/>
              <a:prstDash val="solid"/>
              <a:miter/>
            </a:ln>
          </p:spPr>
          <p:txBody>
            <a:bodyPr rtlCol="0" anchor="ctr"/>
            <a:lstStyle/>
            <a:p>
              <a:endParaRPr lang="es-CO"/>
            </a:p>
          </p:txBody>
        </p:sp>
        <p:sp>
          <p:nvSpPr>
            <p:cNvPr id="730" name="Freeform: Shape 729">
              <a:extLst>
                <a:ext uri="{FF2B5EF4-FFF2-40B4-BE49-F238E27FC236}">
                  <a16:creationId xmlns:a16="http://schemas.microsoft.com/office/drawing/2014/main" id="{481C6A19-3EB7-27A0-842B-42D6DA7BEA28}"/>
                </a:ext>
              </a:extLst>
            </p:cNvPr>
            <p:cNvSpPr/>
            <p:nvPr/>
          </p:nvSpPr>
          <p:spPr>
            <a:xfrm>
              <a:off x="-869067" y="6490063"/>
              <a:ext cx="1913" cy="1034"/>
            </a:xfrm>
            <a:custGeom>
              <a:avLst/>
              <a:gdLst>
                <a:gd name="connsiteX0" fmla="*/ -784 w 1913"/>
                <a:gd name="connsiteY0" fmla="*/ -545 h 1034"/>
                <a:gd name="connsiteX1" fmla="*/ -2697 w 1913"/>
                <a:gd name="connsiteY1" fmla="*/ -1532 h 1034"/>
                <a:gd name="connsiteX2" fmla="*/ -784 w 1913"/>
                <a:gd name="connsiteY2" fmla="*/ -545 h 1034"/>
              </a:gdLst>
              <a:ahLst/>
              <a:cxnLst>
                <a:cxn ang="0">
                  <a:pos x="connsiteX0" y="connsiteY0"/>
                </a:cxn>
                <a:cxn ang="0">
                  <a:pos x="connsiteX1" y="connsiteY1"/>
                </a:cxn>
                <a:cxn ang="0">
                  <a:pos x="connsiteX2" y="connsiteY2"/>
                </a:cxn>
              </a:cxnLst>
              <a:rect l="l" t="t" r="r" b="b"/>
              <a:pathLst>
                <a:path w="1913" h="1034">
                  <a:moveTo>
                    <a:pt x="-784" y="-545"/>
                  </a:moveTo>
                  <a:cubicBezTo>
                    <a:pt x="-1562" y="-483"/>
                    <a:pt x="-2302" y="-866"/>
                    <a:pt x="-2697" y="-1532"/>
                  </a:cubicBezTo>
                  <a:cubicBezTo>
                    <a:pt x="-1821" y="-1656"/>
                    <a:pt x="-1068" y="-1545"/>
                    <a:pt x="-784" y="-545"/>
                  </a:cubicBezTo>
                  <a:close/>
                </a:path>
              </a:pathLst>
            </a:custGeom>
            <a:solidFill>
              <a:srgbClr val="020202"/>
            </a:solidFill>
            <a:ln w="1231" cap="flat">
              <a:noFill/>
              <a:prstDash val="solid"/>
              <a:miter/>
            </a:ln>
          </p:spPr>
          <p:txBody>
            <a:bodyPr rtlCol="0" anchor="ctr"/>
            <a:lstStyle/>
            <a:p>
              <a:endParaRPr lang="es-CO"/>
            </a:p>
          </p:txBody>
        </p:sp>
        <p:sp>
          <p:nvSpPr>
            <p:cNvPr id="731" name="Freeform: Shape 730">
              <a:extLst>
                <a:ext uri="{FF2B5EF4-FFF2-40B4-BE49-F238E27FC236}">
                  <a16:creationId xmlns:a16="http://schemas.microsoft.com/office/drawing/2014/main" id="{90F2CE44-D67E-B69D-DAA2-3F83D106D63B}"/>
                </a:ext>
              </a:extLst>
            </p:cNvPr>
            <p:cNvSpPr/>
            <p:nvPr/>
          </p:nvSpPr>
          <p:spPr>
            <a:xfrm>
              <a:off x="-858897" y="6495472"/>
              <a:ext cx="1851" cy="1001"/>
            </a:xfrm>
            <a:custGeom>
              <a:avLst/>
              <a:gdLst>
                <a:gd name="connsiteX0" fmla="*/ -846 w 1851"/>
                <a:gd name="connsiteY0" fmla="*/ -572 h 1001"/>
                <a:gd name="connsiteX1" fmla="*/ -2697 w 1851"/>
                <a:gd name="connsiteY1" fmla="*/ -1572 h 1001"/>
                <a:gd name="connsiteX2" fmla="*/ -846 w 1851"/>
                <a:gd name="connsiteY2" fmla="*/ -572 h 1001"/>
              </a:gdLst>
              <a:ahLst/>
              <a:cxnLst>
                <a:cxn ang="0">
                  <a:pos x="connsiteX0" y="connsiteY0"/>
                </a:cxn>
                <a:cxn ang="0">
                  <a:pos x="connsiteX1" y="connsiteY1"/>
                </a:cxn>
                <a:cxn ang="0">
                  <a:pos x="connsiteX2" y="connsiteY2"/>
                </a:cxn>
              </a:cxnLst>
              <a:rect l="l" t="t" r="r" b="b"/>
              <a:pathLst>
                <a:path w="1851" h="1001">
                  <a:moveTo>
                    <a:pt x="-846" y="-572"/>
                  </a:moveTo>
                  <a:cubicBezTo>
                    <a:pt x="-1599" y="-548"/>
                    <a:pt x="-2315" y="-930"/>
                    <a:pt x="-2697" y="-1572"/>
                  </a:cubicBezTo>
                  <a:cubicBezTo>
                    <a:pt x="-1883" y="-1584"/>
                    <a:pt x="-1167" y="-1449"/>
                    <a:pt x="-846" y="-572"/>
                  </a:cubicBezTo>
                  <a:close/>
                </a:path>
              </a:pathLst>
            </a:custGeom>
            <a:solidFill>
              <a:srgbClr val="020202"/>
            </a:solidFill>
            <a:ln w="1231" cap="flat">
              <a:noFill/>
              <a:prstDash val="solid"/>
              <a:miter/>
            </a:ln>
          </p:spPr>
          <p:txBody>
            <a:bodyPr rtlCol="0" anchor="ctr"/>
            <a:lstStyle/>
            <a:p>
              <a:endParaRPr lang="es-CO"/>
            </a:p>
          </p:txBody>
        </p:sp>
        <p:sp>
          <p:nvSpPr>
            <p:cNvPr id="732" name="Freeform: Shape 731">
              <a:extLst>
                <a:ext uri="{FF2B5EF4-FFF2-40B4-BE49-F238E27FC236}">
                  <a16:creationId xmlns:a16="http://schemas.microsoft.com/office/drawing/2014/main" id="{670A3EC8-4B0A-CC11-7580-A367EB1ED30D}"/>
                </a:ext>
              </a:extLst>
            </p:cNvPr>
            <p:cNvSpPr/>
            <p:nvPr/>
          </p:nvSpPr>
          <p:spPr>
            <a:xfrm>
              <a:off x="-857107" y="6496419"/>
              <a:ext cx="1863" cy="1043"/>
            </a:xfrm>
            <a:custGeom>
              <a:avLst/>
              <a:gdLst>
                <a:gd name="connsiteX0" fmla="*/ -834 w 1863"/>
                <a:gd name="connsiteY0" fmla="*/ -532 h 1043"/>
                <a:gd name="connsiteX1" fmla="*/ -2697 w 1863"/>
                <a:gd name="connsiteY1" fmla="*/ -1568 h 1043"/>
                <a:gd name="connsiteX2" fmla="*/ -834 w 1863"/>
                <a:gd name="connsiteY2" fmla="*/ -532 h 1043"/>
              </a:gdLst>
              <a:ahLst/>
              <a:cxnLst>
                <a:cxn ang="0">
                  <a:pos x="connsiteX0" y="connsiteY0"/>
                </a:cxn>
                <a:cxn ang="0">
                  <a:pos x="connsiteX1" y="connsiteY1"/>
                </a:cxn>
                <a:cxn ang="0">
                  <a:pos x="connsiteX2" y="connsiteY2"/>
                </a:cxn>
              </a:cxnLst>
              <a:rect l="l" t="t" r="r" b="b"/>
              <a:pathLst>
                <a:path w="1863" h="1043">
                  <a:moveTo>
                    <a:pt x="-834" y="-532"/>
                  </a:moveTo>
                  <a:cubicBezTo>
                    <a:pt x="-1599" y="-495"/>
                    <a:pt x="-2327" y="-902"/>
                    <a:pt x="-2697" y="-1568"/>
                  </a:cubicBezTo>
                  <a:cubicBezTo>
                    <a:pt x="-1858" y="-1605"/>
                    <a:pt x="-1080" y="-1433"/>
                    <a:pt x="-834" y="-532"/>
                  </a:cubicBezTo>
                  <a:close/>
                </a:path>
              </a:pathLst>
            </a:custGeom>
            <a:solidFill>
              <a:srgbClr val="020202"/>
            </a:solidFill>
            <a:ln w="1231" cap="flat">
              <a:noFill/>
              <a:prstDash val="solid"/>
              <a:miter/>
            </a:ln>
          </p:spPr>
          <p:txBody>
            <a:bodyPr rtlCol="0" anchor="ctr"/>
            <a:lstStyle/>
            <a:p>
              <a:endParaRPr lang="es-CO"/>
            </a:p>
          </p:txBody>
        </p:sp>
        <p:sp>
          <p:nvSpPr>
            <p:cNvPr id="733" name="Freeform: Shape 732">
              <a:extLst>
                <a:ext uri="{FF2B5EF4-FFF2-40B4-BE49-F238E27FC236}">
                  <a16:creationId xmlns:a16="http://schemas.microsoft.com/office/drawing/2014/main" id="{DEB26642-B476-0EBE-AB14-7976D6C4826A}"/>
                </a:ext>
              </a:extLst>
            </p:cNvPr>
            <p:cNvSpPr/>
            <p:nvPr/>
          </p:nvSpPr>
          <p:spPr>
            <a:xfrm>
              <a:off x="-850690" y="6500059"/>
              <a:ext cx="1863" cy="1009"/>
            </a:xfrm>
            <a:custGeom>
              <a:avLst/>
              <a:gdLst>
                <a:gd name="connsiteX0" fmla="*/ -834 w 1863"/>
                <a:gd name="connsiteY0" fmla="*/ -568 h 1009"/>
                <a:gd name="connsiteX1" fmla="*/ -2697 w 1863"/>
                <a:gd name="connsiteY1" fmla="*/ -1568 h 1009"/>
                <a:gd name="connsiteX2" fmla="*/ -834 w 1863"/>
                <a:gd name="connsiteY2" fmla="*/ -568 h 1009"/>
              </a:gdLst>
              <a:ahLst/>
              <a:cxnLst>
                <a:cxn ang="0">
                  <a:pos x="connsiteX0" y="connsiteY0"/>
                </a:cxn>
                <a:cxn ang="0">
                  <a:pos x="connsiteX1" y="connsiteY1"/>
                </a:cxn>
                <a:cxn ang="0">
                  <a:pos x="connsiteX2" y="connsiteY2"/>
                </a:cxn>
              </a:cxnLst>
              <a:rect l="l" t="t" r="r" b="b"/>
              <a:pathLst>
                <a:path w="1863" h="1009">
                  <a:moveTo>
                    <a:pt x="-834" y="-568"/>
                  </a:moveTo>
                  <a:cubicBezTo>
                    <a:pt x="-1599" y="-518"/>
                    <a:pt x="-2315" y="-913"/>
                    <a:pt x="-2697" y="-1568"/>
                  </a:cubicBezTo>
                  <a:cubicBezTo>
                    <a:pt x="-1883" y="-1604"/>
                    <a:pt x="-1142" y="-1469"/>
                    <a:pt x="-834" y="-568"/>
                  </a:cubicBezTo>
                  <a:close/>
                </a:path>
              </a:pathLst>
            </a:custGeom>
            <a:solidFill>
              <a:srgbClr val="020202"/>
            </a:solidFill>
            <a:ln w="1231" cap="flat">
              <a:noFill/>
              <a:prstDash val="solid"/>
              <a:miter/>
            </a:ln>
          </p:spPr>
          <p:txBody>
            <a:bodyPr rtlCol="0" anchor="ctr"/>
            <a:lstStyle/>
            <a:p>
              <a:endParaRPr lang="es-CO"/>
            </a:p>
          </p:txBody>
        </p:sp>
        <p:sp>
          <p:nvSpPr>
            <p:cNvPr id="734" name="Freeform: Shape 733">
              <a:extLst>
                <a:ext uri="{FF2B5EF4-FFF2-40B4-BE49-F238E27FC236}">
                  <a16:creationId xmlns:a16="http://schemas.microsoft.com/office/drawing/2014/main" id="{A2A7CA2B-F614-C04D-9765-2E15B7F310AE}"/>
                </a:ext>
              </a:extLst>
            </p:cNvPr>
            <p:cNvSpPr/>
            <p:nvPr/>
          </p:nvSpPr>
          <p:spPr>
            <a:xfrm>
              <a:off x="-848900" y="6501001"/>
              <a:ext cx="1876" cy="1039"/>
            </a:xfrm>
            <a:custGeom>
              <a:avLst/>
              <a:gdLst>
                <a:gd name="connsiteX0" fmla="*/ -821 w 1876"/>
                <a:gd name="connsiteY0" fmla="*/ -535 h 1039"/>
                <a:gd name="connsiteX1" fmla="*/ -2697 w 1876"/>
                <a:gd name="connsiteY1" fmla="*/ -1560 h 1039"/>
                <a:gd name="connsiteX2" fmla="*/ -821 w 1876"/>
                <a:gd name="connsiteY2" fmla="*/ -535 h 1039"/>
              </a:gdLst>
              <a:ahLst/>
              <a:cxnLst>
                <a:cxn ang="0">
                  <a:pos x="connsiteX0" y="connsiteY0"/>
                </a:cxn>
                <a:cxn ang="0">
                  <a:pos x="connsiteX1" y="connsiteY1"/>
                </a:cxn>
                <a:cxn ang="0">
                  <a:pos x="connsiteX2" y="connsiteY2"/>
                </a:cxn>
              </a:cxnLst>
              <a:rect l="l" t="t" r="r" b="b"/>
              <a:pathLst>
                <a:path w="1876" h="1039">
                  <a:moveTo>
                    <a:pt x="-821" y="-535"/>
                  </a:moveTo>
                  <a:cubicBezTo>
                    <a:pt x="-1587" y="-498"/>
                    <a:pt x="-2315" y="-893"/>
                    <a:pt x="-2697" y="-1560"/>
                  </a:cubicBezTo>
                  <a:cubicBezTo>
                    <a:pt x="-1883" y="-1621"/>
                    <a:pt x="-1105" y="-1498"/>
                    <a:pt x="-821" y="-535"/>
                  </a:cubicBezTo>
                  <a:close/>
                </a:path>
              </a:pathLst>
            </a:custGeom>
            <a:solidFill>
              <a:srgbClr val="020202"/>
            </a:solidFill>
            <a:ln w="1231" cap="flat">
              <a:noFill/>
              <a:prstDash val="solid"/>
              <a:miter/>
            </a:ln>
          </p:spPr>
          <p:txBody>
            <a:bodyPr rtlCol="0" anchor="ctr"/>
            <a:lstStyle/>
            <a:p>
              <a:endParaRPr lang="es-CO"/>
            </a:p>
          </p:txBody>
        </p:sp>
        <p:sp>
          <p:nvSpPr>
            <p:cNvPr id="735" name="Freeform: Shape 734">
              <a:extLst>
                <a:ext uri="{FF2B5EF4-FFF2-40B4-BE49-F238E27FC236}">
                  <a16:creationId xmlns:a16="http://schemas.microsoft.com/office/drawing/2014/main" id="{B61EF67F-9709-A0CA-6CCD-4FDD737559B4}"/>
                </a:ext>
              </a:extLst>
            </p:cNvPr>
            <p:cNvSpPr/>
            <p:nvPr/>
          </p:nvSpPr>
          <p:spPr>
            <a:xfrm>
              <a:off x="-843321" y="6504594"/>
              <a:ext cx="1777" cy="1098"/>
            </a:xfrm>
            <a:custGeom>
              <a:avLst/>
              <a:gdLst>
                <a:gd name="connsiteX0" fmla="*/ -920 w 1777"/>
                <a:gd name="connsiteY0" fmla="*/ -474 h 1098"/>
                <a:gd name="connsiteX1" fmla="*/ -2697 w 1777"/>
                <a:gd name="connsiteY1" fmla="*/ -1573 h 1098"/>
                <a:gd name="connsiteX2" fmla="*/ -920 w 1777"/>
                <a:gd name="connsiteY2" fmla="*/ -474 h 1098"/>
              </a:gdLst>
              <a:ahLst/>
              <a:cxnLst>
                <a:cxn ang="0">
                  <a:pos x="connsiteX0" y="connsiteY0"/>
                </a:cxn>
                <a:cxn ang="0">
                  <a:pos x="connsiteX1" y="connsiteY1"/>
                </a:cxn>
                <a:cxn ang="0">
                  <a:pos x="connsiteX2" y="connsiteY2"/>
                </a:cxn>
              </a:cxnLst>
              <a:rect l="l" t="t" r="r" b="b"/>
              <a:pathLst>
                <a:path w="1777" h="1098">
                  <a:moveTo>
                    <a:pt x="-920" y="-474"/>
                  </a:moveTo>
                  <a:cubicBezTo>
                    <a:pt x="-1673" y="-474"/>
                    <a:pt x="-2352" y="-906"/>
                    <a:pt x="-2697" y="-1573"/>
                  </a:cubicBezTo>
                  <a:cubicBezTo>
                    <a:pt x="-1883" y="-1561"/>
                    <a:pt x="-1167" y="-1400"/>
                    <a:pt x="-920" y="-474"/>
                  </a:cubicBezTo>
                  <a:close/>
                </a:path>
              </a:pathLst>
            </a:custGeom>
            <a:solidFill>
              <a:srgbClr val="020202"/>
            </a:solidFill>
            <a:ln w="1231" cap="flat">
              <a:noFill/>
              <a:prstDash val="solid"/>
              <a:miter/>
            </a:ln>
          </p:spPr>
          <p:txBody>
            <a:bodyPr rtlCol="0" anchor="ctr"/>
            <a:lstStyle/>
            <a:p>
              <a:endParaRPr lang="es-CO"/>
            </a:p>
          </p:txBody>
        </p:sp>
        <p:sp>
          <p:nvSpPr>
            <p:cNvPr id="736" name="Freeform: Shape 735">
              <a:extLst>
                <a:ext uri="{FF2B5EF4-FFF2-40B4-BE49-F238E27FC236}">
                  <a16:creationId xmlns:a16="http://schemas.microsoft.com/office/drawing/2014/main" id="{A4855290-0E23-3DA4-4DC1-46E3484D2462}"/>
                </a:ext>
              </a:extLst>
            </p:cNvPr>
            <p:cNvSpPr/>
            <p:nvPr/>
          </p:nvSpPr>
          <p:spPr>
            <a:xfrm>
              <a:off x="-817760" y="6523822"/>
              <a:ext cx="1764" cy="1123"/>
            </a:xfrm>
            <a:custGeom>
              <a:avLst/>
              <a:gdLst>
                <a:gd name="connsiteX0" fmla="*/ -932 w 1764"/>
                <a:gd name="connsiteY0" fmla="*/ -449 h 1123"/>
                <a:gd name="connsiteX1" fmla="*/ -2697 w 1764"/>
                <a:gd name="connsiteY1" fmla="*/ -1572 h 1123"/>
                <a:gd name="connsiteX2" fmla="*/ -932 w 1764"/>
                <a:gd name="connsiteY2" fmla="*/ -449 h 1123"/>
              </a:gdLst>
              <a:ahLst/>
              <a:cxnLst>
                <a:cxn ang="0">
                  <a:pos x="connsiteX0" y="connsiteY0"/>
                </a:cxn>
                <a:cxn ang="0">
                  <a:pos x="connsiteX1" y="connsiteY1"/>
                </a:cxn>
                <a:cxn ang="0">
                  <a:pos x="connsiteX2" y="connsiteY2"/>
                </a:cxn>
              </a:cxnLst>
              <a:rect l="l" t="t" r="r" b="b"/>
              <a:pathLst>
                <a:path w="1764" h="1123">
                  <a:moveTo>
                    <a:pt x="-932" y="-449"/>
                  </a:moveTo>
                  <a:cubicBezTo>
                    <a:pt x="-1685" y="-474"/>
                    <a:pt x="-2364" y="-906"/>
                    <a:pt x="-2697" y="-1572"/>
                  </a:cubicBezTo>
                  <a:cubicBezTo>
                    <a:pt x="-1846" y="-1585"/>
                    <a:pt x="-1117" y="-1424"/>
                    <a:pt x="-932" y="-449"/>
                  </a:cubicBezTo>
                  <a:close/>
                </a:path>
              </a:pathLst>
            </a:custGeom>
            <a:solidFill>
              <a:srgbClr val="020202"/>
            </a:solidFill>
            <a:ln w="1231" cap="flat">
              <a:noFill/>
              <a:prstDash val="solid"/>
              <a:miter/>
            </a:ln>
          </p:spPr>
          <p:txBody>
            <a:bodyPr rtlCol="0" anchor="ctr"/>
            <a:lstStyle/>
            <a:p>
              <a:endParaRPr lang="es-CO"/>
            </a:p>
          </p:txBody>
        </p:sp>
        <p:sp>
          <p:nvSpPr>
            <p:cNvPr id="737" name="Freeform: Shape 736">
              <a:extLst>
                <a:ext uri="{FF2B5EF4-FFF2-40B4-BE49-F238E27FC236}">
                  <a16:creationId xmlns:a16="http://schemas.microsoft.com/office/drawing/2014/main" id="{F839363B-C72A-0D96-466A-4B4D9CE3C542}"/>
                </a:ext>
              </a:extLst>
            </p:cNvPr>
            <p:cNvSpPr/>
            <p:nvPr/>
          </p:nvSpPr>
          <p:spPr>
            <a:xfrm>
              <a:off x="-767540" y="6575018"/>
              <a:ext cx="913" cy="1061"/>
            </a:xfrm>
            <a:custGeom>
              <a:avLst/>
              <a:gdLst>
                <a:gd name="connsiteX0" fmla="*/ -1784 w 913"/>
                <a:gd name="connsiteY0" fmla="*/ -511 h 1061"/>
                <a:gd name="connsiteX1" fmla="*/ -2697 w 913"/>
                <a:gd name="connsiteY1" fmla="*/ -1573 h 1061"/>
                <a:gd name="connsiteX2" fmla="*/ -1784 w 913"/>
                <a:gd name="connsiteY2" fmla="*/ -511 h 1061"/>
              </a:gdLst>
              <a:ahLst/>
              <a:cxnLst>
                <a:cxn ang="0">
                  <a:pos x="connsiteX0" y="connsiteY0"/>
                </a:cxn>
                <a:cxn ang="0">
                  <a:pos x="connsiteX1" y="connsiteY1"/>
                </a:cxn>
                <a:cxn ang="0">
                  <a:pos x="connsiteX2" y="connsiteY2"/>
                </a:cxn>
              </a:cxnLst>
              <a:rect l="l" t="t" r="r" b="b"/>
              <a:pathLst>
                <a:path w="913" h="1061">
                  <a:moveTo>
                    <a:pt x="-1784" y="-511"/>
                  </a:moveTo>
                  <a:cubicBezTo>
                    <a:pt x="-2278" y="-647"/>
                    <a:pt x="-2648" y="-1067"/>
                    <a:pt x="-2697" y="-1573"/>
                  </a:cubicBezTo>
                  <a:cubicBezTo>
                    <a:pt x="-2204" y="-1437"/>
                    <a:pt x="-1833" y="-1017"/>
                    <a:pt x="-1784" y="-511"/>
                  </a:cubicBezTo>
                  <a:close/>
                </a:path>
              </a:pathLst>
            </a:custGeom>
            <a:solidFill>
              <a:srgbClr val="020202"/>
            </a:solidFill>
            <a:ln w="1231" cap="flat">
              <a:noFill/>
              <a:prstDash val="solid"/>
              <a:miter/>
            </a:ln>
          </p:spPr>
          <p:txBody>
            <a:bodyPr rtlCol="0" anchor="ctr"/>
            <a:lstStyle/>
            <a:p>
              <a:endParaRPr lang="es-CO"/>
            </a:p>
          </p:txBody>
        </p:sp>
        <p:sp>
          <p:nvSpPr>
            <p:cNvPr id="738" name="Freeform: Shape 737">
              <a:extLst>
                <a:ext uri="{FF2B5EF4-FFF2-40B4-BE49-F238E27FC236}">
                  <a16:creationId xmlns:a16="http://schemas.microsoft.com/office/drawing/2014/main" id="{3988159F-FBE5-E52F-C69F-17D0DF8120E0}"/>
                </a:ext>
              </a:extLst>
            </p:cNvPr>
            <p:cNvSpPr/>
            <p:nvPr/>
          </p:nvSpPr>
          <p:spPr>
            <a:xfrm>
              <a:off x="-772131" y="6569575"/>
              <a:ext cx="962" cy="1036"/>
            </a:xfrm>
            <a:custGeom>
              <a:avLst/>
              <a:gdLst>
                <a:gd name="connsiteX0" fmla="*/ -1735 w 962"/>
                <a:gd name="connsiteY0" fmla="*/ -536 h 1036"/>
                <a:gd name="connsiteX1" fmla="*/ -2697 w 962"/>
                <a:gd name="connsiteY1" fmla="*/ -1573 h 1036"/>
                <a:gd name="connsiteX2" fmla="*/ -1735 w 962"/>
                <a:gd name="connsiteY2" fmla="*/ -536 h 1036"/>
              </a:gdLst>
              <a:ahLst/>
              <a:cxnLst>
                <a:cxn ang="0">
                  <a:pos x="connsiteX0" y="connsiteY0"/>
                </a:cxn>
                <a:cxn ang="0">
                  <a:pos x="connsiteX1" y="connsiteY1"/>
                </a:cxn>
                <a:cxn ang="0">
                  <a:pos x="connsiteX2" y="connsiteY2"/>
                </a:cxn>
              </a:cxnLst>
              <a:rect l="l" t="t" r="r" b="b"/>
              <a:pathLst>
                <a:path w="962" h="1036">
                  <a:moveTo>
                    <a:pt x="-1735" y="-536"/>
                  </a:moveTo>
                  <a:cubicBezTo>
                    <a:pt x="-2253" y="-622"/>
                    <a:pt x="-2648" y="-1042"/>
                    <a:pt x="-2697" y="-1573"/>
                  </a:cubicBezTo>
                  <a:cubicBezTo>
                    <a:pt x="-2191" y="-1462"/>
                    <a:pt x="-1809" y="-1055"/>
                    <a:pt x="-1735" y="-536"/>
                  </a:cubicBezTo>
                  <a:close/>
                </a:path>
              </a:pathLst>
            </a:custGeom>
            <a:solidFill>
              <a:srgbClr val="020202"/>
            </a:solidFill>
            <a:ln w="1231" cap="flat">
              <a:noFill/>
              <a:prstDash val="solid"/>
              <a:miter/>
            </a:ln>
          </p:spPr>
          <p:txBody>
            <a:bodyPr rtlCol="0" anchor="ctr"/>
            <a:lstStyle/>
            <a:p>
              <a:endParaRPr lang="es-CO"/>
            </a:p>
          </p:txBody>
        </p:sp>
        <p:sp>
          <p:nvSpPr>
            <p:cNvPr id="739" name="Freeform: Shape 738">
              <a:extLst>
                <a:ext uri="{FF2B5EF4-FFF2-40B4-BE49-F238E27FC236}">
                  <a16:creationId xmlns:a16="http://schemas.microsoft.com/office/drawing/2014/main" id="{72960948-C049-9633-D960-8181E41858F5}"/>
                </a:ext>
              </a:extLst>
            </p:cNvPr>
            <p:cNvSpPr/>
            <p:nvPr/>
          </p:nvSpPr>
          <p:spPr>
            <a:xfrm>
              <a:off x="-772995" y="6568625"/>
              <a:ext cx="938" cy="1024"/>
            </a:xfrm>
            <a:custGeom>
              <a:avLst/>
              <a:gdLst>
                <a:gd name="connsiteX0" fmla="*/ -1759 w 938"/>
                <a:gd name="connsiteY0" fmla="*/ -549 h 1024"/>
                <a:gd name="connsiteX1" fmla="*/ -2697 w 938"/>
                <a:gd name="connsiteY1" fmla="*/ -1573 h 1024"/>
                <a:gd name="connsiteX2" fmla="*/ -1759 w 938"/>
                <a:gd name="connsiteY2" fmla="*/ -549 h 1024"/>
              </a:gdLst>
              <a:ahLst/>
              <a:cxnLst>
                <a:cxn ang="0">
                  <a:pos x="connsiteX0" y="connsiteY0"/>
                </a:cxn>
                <a:cxn ang="0">
                  <a:pos x="connsiteX1" y="connsiteY1"/>
                </a:cxn>
                <a:cxn ang="0">
                  <a:pos x="connsiteX2" y="connsiteY2"/>
                </a:cxn>
              </a:cxnLst>
              <a:rect l="l" t="t" r="r" b="b"/>
              <a:pathLst>
                <a:path w="938" h="1024">
                  <a:moveTo>
                    <a:pt x="-1759" y="-549"/>
                  </a:moveTo>
                  <a:cubicBezTo>
                    <a:pt x="-2266" y="-635"/>
                    <a:pt x="-2648" y="-1054"/>
                    <a:pt x="-2697" y="-1573"/>
                  </a:cubicBezTo>
                  <a:cubicBezTo>
                    <a:pt x="-2204" y="-1462"/>
                    <a:pt x="-1833" y="-1054"/>
                    <a:pt x="-1759" y="-549"/>
                  </a:cubicBezTo>
                  <a:close/>
                </a:path>
              </a:pathLst>
            </a:custGeom>
            <a:solidFill>
              <a:srgbClr val="020202"/>
            </a:solidFill>
            <a:ln w="1231" cap="flat">
              <a:noFill/>
              <a:prstDash val="solid"/>
              <a:miter/>
            </a:ln>
          </p:spPr>
          <p:txBody>
            <a:bodyPr rtlCol="0" anchor="ctr"/>
            <a:lstStyle/>
            <a:p>
              <a:endParaRPr lang="es-CO"/>
            </a:p>
          </p:txBody>
        </p:sp>
        <p:sp>
          <p:nvSpPr>
            <p:cNvPr id="740" name="Freeform: Shape 739">
              <a:extLst>
                <a:ext uri="{FF2B5EF4-FFF2-40B4-BE49-F238E27FC236}">
                  <a16:creationId xmlns:a16="http://schemas.microsoft.com/office/drawing/2014/main" id="{602FE4CB-1929-2560-D0CD-B37452058CDE}"/>
                </a:ext>
              </a:extLst>
            </p:cNvPr>
            <p:cNvSpPr/>
            <p:nvPr/>
          </p:nvSpPr>
          <p:spPr>
            <a:xfrm>
              <a:off x="-773859" y="6567687"/>
              <a:ext cx="925" cy="999"/>
            </a:xfrm>
            <a:custGeom>
              <a:avLst/>
              <a:gdLst>
                <a:gd name="connsiteX0" fmla="*/ -1772 w 925"/>
                <a:gd name="connsiteY0" fmla="*/ -573 h 999"/>
                <a:gd name="connsiteX1" fmla="*/ -2697 w 925"/>
                <a:gd name="connsiteY1" fmla="*/ -1573 h 999"/>
              </a:gdLst>
              <a:ahLst/>
              <a:cxnLst>
                <a:cxn ang="0">
                  <a:pos x="connsiteX0" y="connsiteY0"/>
                </a:cxn>
                <a:cxn ang="0">
                  <a:pos x="connsiteX1" y="connsiteY1"/>
                </a:cxn>
              </a:cxnLst>
              <a:rect l="l" t="t" r="r" b="b"/>
              <a:pathLst>
                <a:path w="925" h="999">
                  <a:moveTo>
                    <a:pt x="-1772" y="-573"/>
                  </a:moveTo>
                  <a:cubicBezTo>
                    <a:pt x="-2253" y="-697"/>
                    <a:pt x="-2623" y="-1079"/>
                    <a:pt x="-2697" y="-1573"/>
                  </a:cubicBezTo>
                  <a:close/>
                </a:path>
              </a:pathLst>
            </a:custGeom>
            <a:solidFill>
              <a:srgbClr val="020202"/>
            </a:solidFill>
            <a:ln w="1231" cap="flat">
              <a:noFill/>
              <a:prstDash val="solid"/>
              <a:miter/>
            </a:ln>
          </p:spPr>
          <p:txBody>
            <a:bodyPr rtlCol="0" anchor="ctr"/>
            <a:lstStyle/>
            <a:p>
              <a:endParaRPr lang="es-CO"/>
            </a:p>
          </p:txBody>
        </p:sp>
        <p:sp>
          <p:nvSpPr>
            <p:cNvPr id="741" name="Freeform: Shape 740">
              <a:extLst>
                <a:ext uri="{FF2B5EF4-FFF2-40B4-BE49-F238E27FC236}">
                  <a16:creationId xmlns:a16="http://schemas.microsoft.com/office/drawing/2014/main" id="{E5E57399-EB2B-C813-F6F5-04A816A10602}"/>
                </a:ext>
              </a:extLst>
            </p:cNvPr>
            <p:cNvSpPr/>
            <p:nvPr/>
          </p:nvSpPr>
          <p:spPr>
            <a:xfrm>
              <a:off x="-778549" y="6562256"/>
              <a:ext cx="962" cy="1049"/>
            </a:xfrm>
            <a:custGeom>
              <a:avLst/>
              <a:gdLst>
                <a:gd name="connsiteX0" fmla="*/ -1735 w 962"/>
                <a:gd name="connsiteY0" fmla="*/ -524 h 1049"/>
                <a:gd name="connsiteX1" fmla="*/ -2697 w 962"/>
                <a:gd name="connsiteY1" fmla="*/ -1573 h 1049"/>
                <a:gd name="connsiteX2" fmla="*/ -1735 w 962"/>
                <a:gd name="connsiteY2" fmla="*/ -524 h 1049"/>
              </a:gdLst>
              <a:ahLst/>
              <a:cxnLst>
                <a:cxn ang="0">
                  <a:pos x="connsiteX0" y="connsiteY0"/>
                </a:cxn>
                <a:cxn ang="0">
                  <a:pos x="connsiteX1" y="connsiteY1"/>
                </a:cxn>
                <a:cxn ang="0">
                  <a:pos x="connsiteX2" y="connsiteY2"/>
                </a:cxn>
              </a:cxnLst>
              <a:rect l="l" t="t" r="r" b="b"/>
              <a:pathLst>
                <a:path w="962" h="1049">
                  <a:moveTo>
                    <a:pt x="-1735" y="-524"/>
                  </a:moveTo>
                  <a:cubicBezTo>
                    <a:pt x="-2241" y="-635"/>
                    <a:pt x="-2636" y="-1054"/>
                    <a:pt x="-2697" y="-1573"/>
                  </a:cubicBezTo>
                  <a:cubicBezTo>
                    <a:pt x="-2191" y="-1462"/>
                    <a:pt x="-1796" y="-1042"/>
                    <a:pt x="-1735" y="-524"/>
                  </a:cubicBezTo>
                  <a:close/>
                </a:path>
              </a:pathLst>
            </a:custGeom>
            <a:solidFill>
              <a:srgbClr val="020202"/>
            </a:solidFill>
            <a:ln w="1231" cap="flat">
              <a:noFill/>
              <a:prstDash val="solid"/>
              <a:miter/>
            </a:ln>
          </p:spPr>
          <p:txBody>
            <a:bodyPr rtlCol="0" anchor="ctr"/>
            <a:lstStyle/>
            <a:p>
              <a:endParaRPr lang="es-CO"/>
            </a:p>
          </p:txBody>
        </p:sp>
        <p:sp>
          <p:nvSpPr>
            <p:cNvPr id="742" name="Freeform: Shape 741">
              <a:extLst>
                <a:ext uri="{FF2B5EF4-FFF2-40B4-BE49-F238E27FC236}">
                  <a16:creationId xmlns:a16="http://schemas.microsoft.com/office/drawing/2014/main" id="{6DB8B36E-F993-2A53-20AA-95020B4500CB}"/>
                </a:ext>
              </a:extLst>
            </p:cNvPr>
            <p:cNvSpPr/>
            <p:nvPr/>
          </p:nvSpPr>
          <p:spPr>
            <a:xfrm>
              <a:off x="-779413" y="6561306"/>
              <a:ext cx="950" cy="1036"/>
            </a:xfrm>
            <a:custGeom>
              <a:avLst/>
              <a:gdLst>
                <a:gd name="connsiteX0" fmla="*/ -1747 w 950"/>
                <a:gd name="connsiteY0" fmla="*/ -536 h 1036"/>
                <a:gd name="connsiteX1" fmla="*/ -2697 w 950"/>
                <a:gd name="connsiteY1" fmla="*/ -1573 h 1036"/>
                <a:gd name="connsiteX2" fmla="*/ -1747 w 950"/>
                <a:gd name="connsiteY2" fmla="*/ -536 h 1036"/>
              </a:gdLst>
              <a:ahLst/>
              <a:cxnLst>
                <a:cxn ang="0">
                  <a:pos x="connsiteX0" y="connsiteY0"/>
                </a:cxn>
                <a:cxn ang="0">
                  <a:pos x="connsiteX1" y="connsiteY1"/>
                </a:cxn>
                <a:cxn ang="0">
                  <a:pos x="connsiteX2" y="connsiteY2"/>
                </a:cxn>
              </a:cxnLst>
              <a:rect l="l" t="t" r="r" b="b"/>
              <a:pathLst>
                <a:path w="950" h="1036">
                  <a:moveTo>
                    <a:pt x="-1747" y="-536"/>
                  </a:moveTo>
                  <a:cubicBezTo>
                    <a:pt x="-2253" y="-647"/>
                    <a:pt x="-2623" y="-1067"/>
                    <a:pt x="-2697" y="-1573"/>
                  </a:cubicBezTo>
                  <a:cubicBezTo>
                    <a:pt x="-2203" y="-1449"/>
                    <a:pt x="-1833" y="-1042"/>
                    <a:pt x="-1747" y="-536"/>
                  </a:cubicBezTo>
                  <a:close/>
                </a:path>
              </a:pathLst>
            </a:custGeom>
            <a:solidFill>
              <a:srgbClr val="020202"/>
            </a:solidFill>
            <a:ln w="1231" cap="flat">
              <a:noFill/>
              <a:prstDash val="solid"/>
              <a:miter/>
            </a:ln>
          </p:spPr>
          <p:txBody>
            <a:bodyPr rtlCol="0" anchor="ctr"/>
            <a:lstStyle/>
            <a:p>
              <a:endParaRPr lang="es-CO"/>
            </a:p>
          </p:txBody>
        </p:sp>
        <p:sp>
          <p:nvSpPr>
            <p:cNvPr id="743" name="Freeform: Shape 742">
              <a:extLst>
                <a:ext uri="{FF2B5EF4-FFF2-40B4-BE49-F238E27FC236}">
                  <a16:creationId xmlns:a16="http://schemas.microsoft.com/office/drawing/2014/main" id="{CFF14AE5-56F6-20A4-C25A-1ACE48879B04}"/>
                </a:ext>
              </a:extLst>
            </p:cNvPr>
            <p:cNvSpPr/>
            <p:nvPr/>
          </p:nvSpPr>
          <p:spPr>
            <a:xfrm>
              <a:off x="-780253" y="6560368"/>
              <a:ext cx="913" cy="1012"/>
            </a:xfrm>
            <a:custGeom>
              <a:avLst/>
              <a:gdLst>
                <a:gd name="connsiteX0" fmla="*/ -1784 w 913"/>
                <a:gd name="connsiteY0" fmla="*/ -561 h 1012"/>
                <a:gd name="connsiteX1" fmla="*/ -2697 w 913"/>
                <a:gd name="connsiteY1" fmla="*/ -1573 h 1012"/>
              </a:gdLst>
              <a:ahLst/>
              <a:cxnLst>
                <a:cxn ang="0">
                  <a:pos x="connsiteX0" y="connsiteY0"/>
                </a:cxn>
                <a:cxn ang="0">
                  <a:pos x="connsiteX1" y="connsiteY1"/>
                </a:cxn>
              </a:cxnLst>
              <a:rect l="l" t="t" r="r" b="b"/>
              <a:pathLst>
                <a:path w="913" h="1012">
                  <a:moveTo>
                    <a:pt x="-1784" y="-561"/>
                  </a:moveTo>
                  <a:cubicBezTo>
                    <a:pt x="-2278" y="-660"/>
                    <a:pt x="-2648" y="-1067"/>
                    <a:pt x="-2697" y="-1573"/>
                  </a:cubicBezTo>
                  <a:close/>
                </a:path>
              </a:pathLst>
            </a:custGeom>
            <a:solidFill>
              <a:srgbClr val="020202"/>
            </a:solidFill>
            <a:ln w="1231" cap="flat">
              <a:noFill/>
              <a:prstDash val="solid"/>
              <a:miter/>
            </a:ln>
          </p:spPr>
          <p:txBody>
            <a:bodyPr rtlCol="0" anchor="ctr"/>
            <a:lstStyle/>
            <a:p>
              <a:endParaRPr lang="es-CO"/>
            </a:p>
          </p:txBody>
        </p:sp>
        <p:sp>
          <p:nvSpPr>
            <p:cNvPr id="744" name="Freeform: Shape 743">
              <a:extLst>
                <a:ext uri="{FF2B5EF4-FFF2-40B4-BE49-F238E27FC236}">
                  <a16:creationId xmlns:a16="http://schemas.microsoft.com/office/drawing/2014/main" id="{6B7AE5F5-F565-83D3-7DEB-A7A3A398FFE0}"/>
                </a:ext>
              </a:extLst>
            </p:cNvPr>
            <p:cNvSpPr/>
            <p:nvPr/>
          </p:nvSpPr>
          <p:spPr>
            <a:xfrm>
              <a:off x="-783906" y="6556715"/>
              <a:ext cx="938" cy="925"/>
            </a:xfrm>
            <a:custGeom>
              <a:avLst/>
              <a:gdLst>
                <a:gd name="connsiteX0" fmla="*/ -1759 w 938"/>
                <a:gd name="connsiteY0" fmla="*/ -647 h 925"/>
                <a:gd name="connsiteX1" fmla="*/ -2697 w 938"/>
                <a:gd name="connsiteY1" fmla="*/ -1573 h 925"/>
              </a:gdLst>
              <a:ahLst/>
              <a:cxnLst>
                <a:cxn ang="0">
                  <a:pos x="connsiteX0" y="connsiteY0"/>
                </a:cxn>
                <a:cxn ang="0">
                  <a:pos x="connsiteX1" y="connsiteY1"/>
                </a:cxn>
              </a:cxnLst>
              <a:rect l="l" t="t" r="r" b="b"/>
              <a:pathLst>
                <a:path w="938" h="925">
                  <a:moveTo>
                    <a:pt x="-1759" y="-647"/>
                  </a:moveTo>
                  <a:cubicBezTo>
                    <a:pt x="-2241" y="-709"/>
                    <a:pt x="-2623" y="-1092"/>
                    <a:pt x="-2697" y="-1573"/>
                  </a:cubicBezTo>
                  <a:close/>
                </a:path>
              </a:pathLst>
            </a:custGeom>
            <a:solidFill>
              <a:srgbClr val="020202"/>
            </a:solidFill>
            <a:ln w="1231" cap="flat">
              <a:noFill/>
              <a:prstDash val="solid"/>
              <a:miter/>
            </a:ln>
          </p:spPr>
          <p:txBody>
            <a:bodyPr rtlCol="0" anchor="ctr"/>
            <a:lstStyle/>
            <a:p>
              <a:endParaRPr lang="es-CO"/>
            </a:p>
          </p:txBody>
        </p:sp>
        <p:sp>
          <p:nvSpPr>
            <p:cNvPr id="745" name="Freeform: Shape 744">
              <a:extLst>
                <a:ext uri="{FF2B5EF4-FFF2-40B4-BE49-F238E27FC236}">
                  <a16:creationId xmlns:a16="http://schemas.microsoft.com/office/drawing/2014/main" id="{EFC1C55D-30A1-BA7C-87CB-31418C46FFB2}"/>
                </a:ext>
              </a:extLst>
            </p:cNvPr>
            <p:cNvSpPr/>
            <p:nvPr/>
          </p:nvSpPr>
          <p:spPr>
            <a:xfrm>
              <a:off x="-792286" y="6547631"/>
              <a:ext cx="975" cy="1049"/>
            </a:xfrm>
            <a:custGeom>
              <a:avLst/>
              <a:gdLst>
                <a:gd name="connsiteX0" fmla="*/ -1722 w 975"/>
                <a:gd name="connsiteY0" fmla="*/ -524 h 1049"/>
                <a:gd name="connsiteX1" fmla="*/ -2697 w 975"/>
                <a:gd name="connsiteY1" fmla="*/ -1573 h 1049"/>
                <a:gd name="connsiteX2" fmla="*/ -1722 w 975"/>
                <a:gd name="connsiteY2" fmla="*/ -524 h 1049"/>
              </a:gdLst>
              <a:ahLst/>
              <a:cxnLst>
                <a:cxn ang="0">
                  <a:pos x="connsiteX0" y="connsiteY0"/>
                </a:cxn>
                <a:cxn ang="0">
                  <a:pos x="connsiteX1" y="connsiteY1"/>
                </a:cxn>
                <a:cxn ang="0">
                  <a:pos x="connsiteX2" y="connsiteY2"/>
                </a:cxn>
              </a:cxnLst>
              <a:rect l="l" t="t" r="r" b="b"/>
              <a:pathLst>
                <a:path w="975" h="1049">
                  <a:moveTo>
                    <a:pt x="-1722" y="-524"/>
                  </a:moveTo>
                  <a:cubicBezTo>
                    <a:pt x="-2241" y="-635"/>
                    <a:pt x="-2623" y="-1054"/>
                    <a:pt x="-2697" y="-1573"/>
                  </a:cubicBezTo>
                  <a:cubicBezTo>
                    <a:pt x="-2179" y="-1462"/>
                    <a:pt x="-1796" y="-1042"/>
                    <a:pt x="-1722" y="-524"/>
                  </a:cubicBezTo>
                  <a:close/>
                </a:path>
              </a:pathLst>
            </a:custGeom>
            <a:solidFill>
              <a:srgbClr val="020202"/>
            </a:solidFill>
            <a:ln w="1231" cap="flat">
              <a:noFill/>
              <a:prstDash val="solid"/>
              <a:miter/>
            </a:ln>
          </p:spPr>
          <p:txBody>
            <a:bodyPr rtlCol="0" anchor="ctr"/>
            <a:lstStyle/>
            <a:p>
              <a:endParaRPr lang="es-CO"/>
            </a:p>
          </p:txBody>
        </p:sp>
        <p:sp>
          <p:nvSpPr>
            <p:cNvPr id="746" name="Freeform: Shape 745">
              <a:extLst>
                <a:ext uri="{FF2B5EF4-FFF2-40B4-BE49-F238E27FC236}">
                  <a16:creationId xmlns:a16="http://schemas.microsoft.com/office/drawing/2014/main" id="{0BF19A62-CF66-F4FB-08C3-88733587D540}"/>
                </a:ext>
              </a:extLst>
            </p:cNvPr>
            <p:cNvSpPr/>
            <p:nvPr/>
          </p:nvSpPr>
          <p:spPr>
            <a:xfrm>
              <a:off x="-793138" y="6546693"/>
              <a:ext cx="962" cy="1036"/>
            </a:xfrm>
            <a:custGeom>
              <a:avLst/>
              <a:gdLst>
                <a:gd name="connsiteX0" fmla="*/ -1735 w 962"/>
                <a:gd name="connsiteY0" fmla="*/ -536 h 1036"/>
                <a:gd name="connsiteX1" fmla="*/ -2697 w 962"/>
                <a:gd name="connsiteY1" fmla="*/ -1573 h 1036"/>
                <a:gd name="connsiteX2" fmla="*/ -1735 w 962"/>
                <a:gd name="connsiteY2" fmla="*/ -536 h 1036"/>
              </a:gdLst>
              <a:ahLst/>
              <a:cxnLst>
                <a:cxn ang="0">
                  <a:pos x="connsiteX0" y="connsiteY0"/>
                </a:cxn>
                <a:cxn ang="0">
                  <a:pos x="connsiteX1" y="connsiteY1"/>
                </a:cxn>
                <a:cxn ang="0">
                  <a:pos x="connsiteX2" y="connsiteY2"/>
                </a:cxn>
              </a:cxnLst>
              <a:rect l="l" t="t" r="r" b="b"/>
              <a:pathLst>
                <a:path w="962" h="1036">
                  <a:moveTo>
                    <a:pt x="-1735" y="-536"/>
                  </a:moveTo>
                  <a:cubicBezTo>
                    <a:pt x="-2241" y="-647"/>
                    <a:pt x="-2623" y="-1054"/>
                    <a:pt x="-2697" y="-1573"/>
                  </a:cubicBezTo>
                  <a:cubicBezTo>
                    <a:pt x="-2191" y="-1462"/>
                    <a:pt x="-1809" y="-1054"/>
                    <a:pt x="-1735" y="-536"/>
                  </a:cubicBezTo>
                  <a:close/>
                </a:path>
              </a:pathLst>
            </a:custGeom>
            <a:solidFill>
              <a:srgbClr val="020202"/>
            </a:solidFill>
            <a:ln w="1231" cap="flat">
              <a:noFill/>
              <a:prstDash val="solid"/>
              <a:miter/>
            </a:ln>
          </p:spPr>
          <p:txBody>
            <a:bodyPr rtlCol="0" anchor="ctr"/>
            <a:lstStyle/>
            <a:p>
              <a:endParaRPr lang="es-CO"/>
            </a:p>
          </p:txBody>
        </p:sp>
        <p:sp>
          <p:nvSpPr>
            <p:cNvPr id="747" name="Freeform: Shape 746">
              <a:extLst>
                <a:ext uri="{FF2B5EF4-FFF2-40B4-BE49-F238E27FC236}">
                  <a16:creationId xmlns:a16="http://schemas.microsoft.com/office/drawing/2014/main" id="{F1BC6569-FA75-EFC6-1FDC-FAAB6572FEF0}"/>
                </a:ext>
              </a:extLst>
            </p:cNvPr>
            <p:cNvSpPr/>
            <p:nvPr/>
          </p:nvSpPr>
          <p:spPr>
            <a:xfrm>
              <a:off x="-793989" y="6545755"/>
              <a:ext cx="925" cy="1012"/>
            </a:xfrm>
            <a:custGeom>
              <a:avLst/>
              <a:gdLst>
                <a:gd name="connsiteX0" fmla="*/ -1772 w 925"/>
                <a:gd name="connsiteY0" fmla="*/ -561 h 1012"/>
                <a:gd name="connsiteX1" fmla="*/ -2697 w 925"/>
                <a:gd name="connsiteY1" fmla="*/ -1573 h 1012"/>
                <a:gd name="connsiteX2" fmla="*/ -1772 w 925"/>
                <a:gd name="connsiteY2" fmla="*/ -561 h 1012"/>
              </a:gdLst>
              <a:ahLst/>
              <a:cxnLst>
                <a:cxn ang="0">
                  <a:pos x="connsiteX0" y="connsiteY0"/>
                </a:cxn>
                <a:cxn ang="0">
                  <a:pos x="connsiteX1" y="connsiteY1"/>
                </a:cxn>
                <a:cxn ang="0">
                  <a:pos x="connsiteX2" y="connsiteY2"/>
                </a:cxn>
              </a:cxnLst>
              <a:rect l="l" t="t" r="r" b="b"/>
              <a:pathLst>
                <a:path w="925" h="1012">
                  <a:moveTo>
                    <a:pt x="-1772" y="-561"/>
                  </a:moveTo>
                  <a:cubicBezTo>
                    <a:pt x="-2266" y="-660"/>
                    <a:pt x="-2648" y="-1067"/>
                    <a:pt x="-2697" y="-1573"/>
                  </a:cubicBezTo>
                  <a:cubicBezTo>
                    <a:pt x="-2228" y="-1425"/>
                    <a:pt x="-1870" y="-1042"/>
                    <a:pt x="-1772" y="-561"/>
                  </a:cubicBezTo>
                  <a:close/>
                </a:path>
              </a:pathLst>
            </a:custGeom>
            <a:solidFill>
              <a:srgbClr val="020202"/>
            </a:solidFill>
            <a:ln w="1231" cap="flat">
              <a:noFill/>
              <a:prstDash val="solid"/>
              <a:miter/>
            </a:ln>
          </p:spPr>
          <p:txBody>
            <a:bodyPr rtlCol="0" anchor="ctr"/>
            <a:lstStyle/>
            <a:p>
              <a:endParaRPr lang="es-CO"/>
            </a:p>
          </p:txBody>
        </p:sp>
        <p:sp>
          <p:nvSpPr>
            <p:cNvPr id="748" name="Freeform: Shape 747">
              <a:extLst>
                <a:ext uri="{FF2B5EF4-FFF2-40B4-BE49-F238E27FC236}">
                  <a16:creationId xmlns:a16="http://schemas.microsoft.com/office/drawing/2014/main" id="{6DCE26D6-F02C-B80F-DFD7-D6E24E9FF50A}"/>
                </a:ext>
              </a:extLst>
            </p:cNvPr>
            <p:cNvSpPr/>
            <p:nvPr/>
          </p:nvSpPr>
          <p:spPr>
            <a:xfrm>
              <a:off x="-799605" y="6539423"/>
              <a:ext cx="999" cy="1024"/>
            </a:xfrm>
            <a:custGeom>
              <a:avLst/>
              <a:gdLst>
                <a:gd name="connsiteX0" fmla="*/ -1698 w 999"/>
                <a:gd name="connsiteY0" fmla="*/ -548 h 1024"/>
                <a:gd name="connsiteX1" fmla="*/ -2697 w 999"/>
                <a:gd name="connsiteY1" fmla="*/ -1573 h 1024"/>
                <a:gd name="connsiteX2" fmla="*/ -1698 w 999"/>
                <a:gd name="connsiteY2" fmla="*/ -548 h 1024"/>
              </a:gdLst>
              <a:ahLst/>
              <a:cxnLst>
                <a:cxn ang="0">
                  <a:pos x="connsiteX0" y="connsiteY0"/>
                </a:cxn>
                <a:cxn ang="0">
                  <a:pos x="connsiteX1" y="connsiteY1"/>
                </a:cxn>
                <a:cxn ang="0">
                  <a:pos x="connsiteX2" y="connsiteY2"/>
                </a:cxn>
              </a:cxnLst>
              <a:rect l="l" t="t" r="r" b="b"/>
              <a:pathLst>
                <a:path w="999" h="1024">
                  <a:moveTo>
                    <a:pt x="-1698" y="-548"/>
                  </a:moveTo>
                  <a:cubicBezTo>
                    <a:pt x="-2228" y="-610"/>
                    <a:pt x="-2648" y="-1042"/>
                    <a:pt x="-2697" y="-1573"/>
                  </a:cubicBezTo>
                  <a:cubicBezTo>
                    <a:pt x="-2167" y="-1499"/>
                    <a:pt x="-1759" y="-1079"/>
                    <a:pt x="-1698" y="-548"/>
                  </a:cubicBezTo>
                  <a:close/>
                </a:path>
              </a:pathLst>
            </a:custGeom>
            <a:solidFill>
              <a:srgbClr val="020202"/>
            </a:solidFill>
            <a:ln w="1231" cap="flat">
              <a:noFill/>
              <a:prstDash val="solid"/>
              <a:miter/>
            </a:ln>
          </p:spPr>
          <p:txBody>
            <a:bodyPr rtlCol="0" anchor="ctr"/>
            <a:lstStyle/>
            <a:p>
              <a:endParaRPr lang="es-CO"/>
            </a:p>
          </p:txBody>
        </p:sp>
        <p:sp>
          <p:nvSpPr>
            <p:cNvPr id="749" name="Freeform: Shape 748">
              <a:extLst>
                <a:ext uri="{FF2B5EF4-FFF2-40B4-BE49-F238E27FC236}">
                  <a16:creationId xmlns:a16="http://schemas.microsoft.com/office/drawing/2014/main" id="{F30021E5-3F57-6FC7-595E-B5DAE0649B3A}"/>
                </a:ext>
              </a:extLst>
            </p:cNvPr>
            <p:cNvSpPr/>
            <p:nvPr/>
          </p:nvSpPr>
          <p:spPr>
            <a:xfrm>
              <a:off x="-800494" y="6538498"/>
              <a:ext cx="987" cy="1024"/>
            </a:xfrm>
            <a:custGeom>
              <a:avLst/>
              <a:gdLst>
                <a:gd name="connsiteX0" fmla="*/ -1710 w 987"/>
                <a:gd name="connsiteY0" fmla="*/ -548 h 1024"/>
                <a:gd name="connsiteX1" fmla="*/ -2697 w 987"/>
                <a:gd name="connsiteY1" fmla="*/ -1573 h 1024"/>
                <a:gd name="connsiteX2" fmla="*/ -1710 w 987"/>
                <a:gd name="connsiteY2" fmla="*/ -548 h 1024"/>
              </a:gdLst>
              <a:ahLst/>
              <a:cxnLst>
                <a:cxn ang="0">
                  <a:pos x="connsiteX0" y="connsiteY0"/>
                </a:cxn>
                <a:cxn ang="0">
                  <a:pos x="connsiteX1" y="connsiteY1"/>
                </a:cxn>
                <a:cxn ang="0">
                  <a:pos x="connsiteX2" y="connsiteY2"/>
                </a:cxn>
              </a:cxnLst>
              <a:rect l="l" t="t" r="r" b="b"/>
              <a:pathLst>
                <a:path w="987" h="1024">
                  <a:moveTo>
                    <a:pt x="-1710" y="-548"/>
                  </a:moveTo>
                  <a:cubicBezTo>
                    <a:pt x="-2228" y="-647"/>
                    <a:pt x="-2623" y="-1054"/>
                    <a:pt x="-2697" y="-1573"/>
                  </a:cubicBezTo>
                  <a:cubicBezTo>
                    <a:pt x="-2179" y="-1474"/>
                    <a:pt x="-1784" y="-1067"/>
                    <a:pt x="-1710" y="-548"/>
                  </a:cubicBezTo>
                  <a:close/>
                </a:path>
              </a:pathLst>
            </a:custGeom>
            <a:solidFill>
              <a:srgbClr val="020202"/>
            </a:solidFill>
            <a:ln w="1231" cap="flat">
              <a:noFill/>
              <a:prstDash val="solid"/>
              <a:miter/>
            </a:ln>
          </p:spPr>
          <p:txBody>
            <a:bodyPr rtlCol="0" anchor="ctr"/>
            <a:lstStyle/>
            <a:p>
              <a:endParaRPr lang="es-CO"/>
            </a:p>
          </p:txBody>
        </p:sp>
        <p:sp>
          <p:nvSpPr>
            <p:cNvPr id="750" name="Freeform: Shape 749">
              <a:extLst>
                <a:ext uri="{FF2B5EF4-FFF2-40B4-BE49-F238E27FC236}">
                  <a16:creationId xmlns:a16="http://schemas.microsoft.com/office/drawing/2014/main" id="{5AF77436-DFBE-9AF5-51A9-992FCBFA4DC8}"/>
                </a:ext>
              </a:extLst>
            </p:cNvPr>
            <p:cNvSpPr/>
            <p:nvPr/>
          </p:nvSpPr>
          <p:spPr>
            <a:xfrm>
              <a:off x="-801407" y="6537572"/>
              <a:ext cx="999" cy="1012"/>
            </a:xfrm>
            <a:custGeom>
              <a:avLst/>
              <a:gdLst>
                <a:gd name="connsiteX0" fmla="*/ -1698 w 999"/>
                <a:gd name="connsiteY0" fmla="*/ -561 h 1012"/>
                <a:gd name="connsiteX1" fmla="*/ -2697 w 999"/>
                <a:gd name="connsiteY1" fmla="*/ -1573 h 1012"/>
                <a:gd name="connsiteX2" fmla="*/ -1698 w 999"/>
                <a:gd name="connsiteY2" fmla="*/ -561 h 1012"/>
              </a:gdLst>
              <a:ahLst/>
              <a:cxnLst>
                <a:cxn ang="0">
                  <a:pos x="connsiteX0" y="connsiteY0"/>
                </a:cxn>
                <a:cxn ang="0">
                  <a:pos x="connsiteX1" y="connsiteY1"/>
                </a:cxn>
                <a:cxn ang="0">
                  <a:pos x="connsiteX2" y="connsiteY2"/>
                </a:cxn>
              </a:cxnLst>
              <a:rect l="l" t="t" r="r" b="b"/>
              <a:pathLst>
                <a:path w="999" h="1012">
                  <a:moveTo>
                    <a:pt x="-1698" y="-561"/>
                  </a:moveTo>
                  <a:cubicBezTo>
                    <a:pt x="-2216" y="-647"/>
                    <a:pt x="-2611" y="-1054"/>
                    <a:pt x="-2697" y="-1573"/>
                  </a:cubicBezTo>
                  <a:cubicBezTo>
                    <a:pt x="-2179" y="-1486"/>
                    <a:pt x="-1784" y="-1079"/>
                    <a:pt x="-1698" y="-561"/>
                  </a:cubicBezTo>
                  <a:close/>
                </a:path>
              </a:pathLst>
            </a:custGeom>
            <a:solidFill>
              <a:srgbClr val="020202"/>
            </a:solidFill>
            <a:ln w="1231" cap="flat">
              <a:noFill/>
              <a:prstDash val="solid"/>
              <a:miter/>
            </a:ln>
          </p:spPr>
          <p:txBody>
            <a:bodyPr rtlCol="0" anchor="ctr"/>
            <a:lstStyle/>
            <a:p>
              <a:endParaRPr lang="es-CO"/>
            </a:p>
          </p:txBody>
        </p:sp>
        <p:sp>
          <p:nvSpPr>
            <p:cNvPr id="751" name="Freeform: Shape 750">
              <a:extLst>
                <a:ext uri="{FF2B5EF4-FFF2-40B4-BE49-F238E27FC236}">
                  <a16:creationId xmlns:a16="http://schemas.microsoft.com/office/drawing/2014/main" id="{708DEF67-4912-3DBE-6458-2B4128C4C4C1}"/>
                </a:ext>
              </a:extLst>
            </p:cNvPr>
            <p:cNvSpPr/>
            <p:nvPr/>
          </p:nvSpPr>
          <p:spPr>
            <a:xfrm>
              <a:off x="-844383" y="6503754"/>
              <a:ext cx="1085" cy="851"/>
            </a:xfrm>
            <a:custGeom>
              <a:avLst/>
              <a:gdLst>
                <a:gd name="connsiteX0" fmla="*/ -1611 w 1085"/>
                <a:gd name="connsiteY0" fmla="*/ -721 h 851"/>
                <a:gd name="connsiteX1" fmla="*/ -2697 w 1085"/>
                <a:gd name="connsiteY1" fmla="*/ -1573 h 851"/>
                <a:gd name="connsiteX2" fmla="*/ -1611 w 1085"/>
                <a:gd name="connsiteY2" fmla="*/ -721 h 851"/>
              </a:gdLst>
              <a:ahLst/>
              <a:cxnLst>
                <a:cxn ang="0">
                  <a:pos x="connsiteX0" y="connsiteY0"/>
                </a:cxn>
                <a:cxn ang="0">
                  <a:pos x="connsiteX1" y="connsiteY1"/>
                </a:cxn>
                <a:cxn ang="0">
                  <a:pos x="connsiteX2" y="connsiteY2"/>
                </a:cxn>
              </a:cxnLst>
              <a:rect l="l" t="t" r="r" b="b"/>
              <a:pathLst>
                <a:path w="1085" h="851">
                  <a:moveTo>
                    <a:pt x="-1611" y="-721"/>
                  </a:moveTo>
                  <a:cubicBezTo>
                    <a:pt x="-2130" y="-721"/>
                    <a:pt x="-2574" y="-1079"/>
                    <a:pt x="-2697" y="-1573"/>
                  </a:cubicBezTo>
                  <a:cubicBezTo>
                    <a:pt x="-2204" y="-1511"/>
                    <a:pt x="-1796" y="-1178"/>
                    <a:pt x="-1611" y="-721"/>
                  </a:cubicBezTo>
                  <a:close/>
                </a:path>
              </a:pathLst>
            </a:custGeom>
            <a:solidFill>
              <a:srgbClr val="020202"/>
            </a:solidFill>
            <a:ln w="1231" cap="flat">
              <a:noFill/>
              <a:prstDash val="solid"/>
              <a:miter/>
            </a:ln>
          </p:spPr>
          <p:txBody>
            <a:bodyPr rtlCol="0" anchor="ctr"/>
            <a:lstStyle/>
            <a:p>
              <a:endParaRPr lang="es-CO"/>
            </a:p>
          </p:txBody>
        </p:sp>
        <p:sp>
          <p:nvSpPr>
            <p:cNvPr id="752" name="Freeform: Shape 751">
              <a:extLst>
                <a:ext uri="{FF2B5EF4-FFF2-40B4-BE49-F238E27FC236}">
                  <a16:creationId xmlns:a16="http://schemas.microsoft.com/office/drawing/2014/main" id="{5D0B8192-BDB5-C052-594F-75081BB4ED86}"/>
                </a:ext>
              </a:extLst>
            </p:cNvPr>
            <p:cNvSpPr/>
            <p:nvPr/>
          </p:nvSpPr>
          <p:spPr>
            <a:xfrm>
              <a:off x="-802333" y="6536671"/>
              <a:ext cx="1011" cy="999"/>
            </a:xfrm>
            <a:custGeom>
              <a:avLst/>
              <a:gdLst>
                <a:gd name="connsiteX0" fmla="*/ -1685 w 1011"/>
                <a:gd name="connsiteY0" fmla="*/ -573 h 999"/>
                <a:gd name="connsiteX1" fmla="*/ -2697 w 1011"/>
                <a:gd name="connsiteY1" fmla="*/ -1573 h 999"/>
                <a:gd name="connsiteX2" fmla="*/ -1685 w 1011"/>
                <a:gd name="connsiteY2" fmla="*/ -573 h 999"/>
              </a:gdLst>
              <a:ahLst/>
              <a:cxnLst>
                <a:cxn ang="0">
                  <a:pos x="connsiteX0" y="connsiteY0"/>
                </a:cxn>
                <a:cxn ang="0">
                  <a:pos x="connsiteX1" y="connsiteY1"/>
                </a:cxn>
                <a:cxn ang="0">
                  <a:pos x="connsiteX2" y="connsiteY2"/>
                </a:cxn>
              </a:cxnLst>
              <a:rect l="l" t="t" r="r" b="b"/>
              <a:pathLst>
                <a:path w="1011" h="999">
                  <a:moveTo>
                    <a:pt x="-1685" y="-573"/>
                  </a:moveTo>
                  <a:cubicBezTo>
                    <a:pt x="-2204" y="-660"/>
                    <a:pt x="-2611" y="-1054"/>
                    <a:pt x="-2697" y="-1573"/>
                  </a:cubicBezTo>
                  <a:cubicBezTo>
                    <a:pt x="-2179" y="-1487"/>
                    <a:pt x="-1772" y="-1092"/>
                    <a:pt x="-1685" y="-573"/>
                  </a:cubicBezTo>
                  <a:close/>
                </a:path>
              </a:pathLst>
            </a:custGeom>
            <a:solidFill>
              <a:srgbClr val="020202"/>
            </a:solidFill>
            <a:ln w="1231" cap="flat">
              <a:noFill/>
              <a:prstDash val="solid"/>
              <a:miter/>
            </a:ln>
          </p:spPr>
          <p:txBody>
            <a:bodyPr rtlCol="0" anchor="ctr"/>
            <a:lstStyle/>
            <a:p>
              <a:endParaRPr lang="es-CO"/>
            </a:p>
          </p:txBody>
        </p:sp>
        <p:sp>
          <p:nvSpPr>
            <p:cNvPr id="753" name="Freeform: Shape 752">
              <a:extLst>
                <a:ext uri="{FF2B5EF4-FFF2-40B4-BE49-F238E27FC236}">
                  <a16:creationId xmlns:a16="http://schemas.microsoft.com/office/drawing/2014/main" id="{D175D6A3-70F5-459C-F9A7-9955752E3AD3}"/>
                </a:ext>
              </a:extLst>
            </p:cNvPr>
            <p:cNvSpPr/>
            <p:nvPr/>
          </p:nvSpPr>
          <p:spPr>
            <a:xfrm>
              <a:off x="-803246" y="6535758"/>
              <a:ext cx="1011" cy="999"/>
            </a:xfrm>
            <a:custGeom>
              <a:avLst/>
              <a:gdLst>
                <a:gd name="connsiteX0" fmla="*/ -1685 w 1011"/>
                <a:gd name="connsiteY0" fmla="*/ -573 h 999"/>
                <a:gd name="connsiteX1" fmla="*/ -2697 w 1011"/>
                <a:gd name="connsiteY1" fmla="*/ -1573 h 999"/>
                <a:gd name="connsiteX2" fmla="*/ -1685 w 1011"/>
                <a:gd name="connsiteY2" fmla="*/ -573 h 999"/>
              </a:gdLst>
              <a:ahLst/>
              <a:cxnLst>
                <a:cxn ang="0">
                  <a:pos x="connsiteX0" y="connsiteY0"/>
                </a:cxn>
                <a:cxn ang="0">
                  <a:pos x="connsiteX1" y="connsiteY1"/>
                </a:cxn>
                <a:cxn ang="0">
                  <a:pos x="connsiteX2" y="connsiteY2"/>
                </a:cxn>
              </a:cxnLst>
              <a:rect l="l" t="t" r="r" b="b"/>
              <a:pathLst>
                <a:path w="1011" h="999">
                  <a:moveTo>
                    <a:pt x="-1685" y="-573"/>
                  </a:moveTo>
                  <a:cubicBezTo>
                    <a:pt x="-2204" y="-660"/>
                    <a:pt x="-2611" y="-1054"/>
                    <a:pt x="-2697" y="-1573"/>
                  </a:cubicBezTo>
                  <a:cubicBezTo>
                    <a:pt x="-2179" y="-1487"/>
                    <a:pt x="-1772" y="-1092"/>
                    <a:pt x="-1685" y="-573"/>
                  </a:cubicBezTo>
                  <a:close/>
                </a:path>
              </a:pathLst>
            </a:custGeom>
            <a:solidFill>
              <a:srgbClr val="020202"/>
            </a:solidFill>
            <a:ln w="1231" cap="flat">
              <a:noFill/>
              <a:prstDash val="solid"/>
              <a:miter/>
            </a:ln>
          </p:spPr>
          <p:txBody>
            <a:bodyPr rtlCol="0" anchor="ctr"/>
            <a:lstStyle/>
            <a:p>
              <a:endParaRPr lang="es-CO"/>
            </a:p>
          </p:txBody>
        </p:sp>
        <p:sp>
          <p:nvSpPr>
            <p:cNvPr id="754" name="Freeform: Shape 753">
              <a:extLst>
                <a:ext uri="{FF2B5EF4-FFF2-40B4-BE49-F238E27FC236}">
                  <a16:creationId xmlns:a16="http://schemas.microsoft.com/office/drawing/2014/main" id="{2852AA24-DD46-CB1B-5B89-25F10A91C413}"/>
                </a:ext>
              </a:extLst>
            </p:cNvPr>
            <p:cNvSpPr/>
            <p:nvPr/>
          </p:nvSpPr>
          <p:spPr>
            <a:xfrm>
              <a:off x="-804172" y="6534844"/>
              <a:ext cx="1024" cy="999"/>
            </a:xfrm>
            <a:custGeom>
              <a:avLst/>
              <a:gdLst>
                <a:gd name="connsiteX0" fmla="*/ -1673 w 1024"/>
                <a:gd name="connsiteY0" fmla="*/ -573 h 999"/>
                <a:gd name="connsiteX1" fmla="*/ -2697 w 1024"/>
                <a:gd name="connsiteY1" fmla="*/ -1573 h 999"/>
                <a:gd name="connsiteX2" fmla="*/ -1673 w 1024"/>
                <a:gd name="connsiteY2" fmla="*/ -573 h 999"/>
              </a:gdLst>
              <a:ahLst/>
              <a:cxnLst>
                <a:cxn ang="0">
                  <a:pos x="connsiteX0" y="connsiteY0"/>
                </a:cxn>
                <a:cxn ang="0">
                  <a:pos x="connsiteX1" y="connsiteY1"/>
                </a:cxn>
                <a:cxn ang="0">
                  <a:pos x="connsiteX2" y="connsiteY2"/>
                </a:cxn>
              </a:cxnLst>
              <a:rect l="l" t="t" r="r" b="b"/>
              <a:pathLst>
                <a:path w="1024" h="999">
                  <a:moveTo>
                    <a:pt x="-1673" y="-573"/>
                  </a:moveTo>
                  <a:cubicBezTo>
                    <a:pt x="-2204" y="-635"/>
                    <a:pt x="-2623" y="-1042"/>
                    <a:pt x="-2697" y="-1573"/>
                  </a:cubicBezTo>
                  <a:cubicBezTo>
                    <a:pt x="-2179" y="-1487"/>
                    <a:pt x="-1772" y="-1092"/>
                    <a:pt x="-1673" y="-573"/>
                  </a:cubicBezTo>
                  <a:close/>
                </a:path>
              </a:pathLst>
            </a:custGeom>
            <a:solidFill>
              <a:srgbClr val="020202"/>
            </a:solidFill>
            <a:ln w="1231" cap="flat">
              <a:noFill/>
              <a:prstDash val="solid"/>
              <a:miter/>
            </a:ln>
          </p:spPr>
          <p:txBody>
            <a:bodyPr rtlCol="0" anchor="ctr"/>
            <a:lstStyle/>
            <a:p>
              <a:endParaRPr lang="es-CO"/>
            </a:p>
          </p:txBody>
        </p:sp>
        <p:sp>
          <p:nvSpPr>
            <p:cNvPr id="755" name="Freeform: Shape 754">
              <a:extLst>
                <a:ext uri="{FF2B5EF4-FFF2-40B4-BE49-F238E27FC236}">
                  <a16:creationId xmlns:a16="http://schemas.microsoft.com/office/drawing/2014/main" id="{492E5A6D-3C1B-0E21-902F-8D1FDAFAFDC0}"/>
                </a:ext>
              </a:extLst>
            </p:cNvPr>
            <p:cNvSpPr/>
            <p:nvPr/>
          </p:nvSpPr>
          <p:spPr>
            <a:xfrm>
              <a:off x="-805110" y="6533956"/>
              <a:ext cx="1036" cy="987"/>
            </a:xfrm>
            <a:custGeom>
              <a:avLst/>
              <a:gdLst>
                <a:gd name="connsiteX0" fmla="*/ -1661 w 1036"/>
                <a:gd name="connsiteY0" fmla="*/ -586 h 987"/>
                <a:gd name="connsiteX1" fmla="*/ -2697 w 1036"/>
                <a:gd name="connsiteY1" fmla="*/ -1573 h 987"/>
                <a:gd name="connsiteX2" fmla="*/ -1661 w 1036"/>
                <a:gd name="connsiteY2" fmla="*/ -586 h 987"/>
              </a:gdLst>
              <a:ahLst/>
              <a:cxnLst>
                <a:cxn ang="0">
                  <a:pos x="connsiteX0" y="connsiteY0"/>
                </a:cxn>
                <a:cxn ang="0">
                  <a:pos x="connsiteX1" y="connsiteY1"/>
                </a:cxn>
                <a:cxn ang="0">
                  <a:pos x="connsiteX2" y="connsiteY2"/>
                </a:cxn>
              </a:cxnLst>
              <a:rect l="l" t="t" r="r" b="b"/>
              <a:pathLst>
                <a:path w="1036" h="987">
                  <a:moveTo>
                    <a:pt x="-1661" y="-586"/>
                  </a:moveTo>
                  <a:cubicBezTo>
                    <a:pt x="-2179" y="-660"/>
                    <a:pt x="-2599" y="-1055"/>
                    <a:pt x="-2697" y="-1573"/>
                  </a:cubicBezTo>
                  <a:cubicBezTo>
                    <a:pt x="-2167" y="-1524"/>
                    <a:pt x="-1735" y="-1116"/>
                    <a:pt x="-1661" y="-586"/>
                  </a:cubicBezTo>
                  <a:close/>
                </a:path>
              </a:pathLst>
            </a:custGeom>
            <a:solidFill>
              <a:srgbClr val="020202"/>
            </a:solidFill>
            <a:ln w="1231" cap="flat">
              <a:noFill/>
              <a:prstDash val="solid"/>
              <a:miter/>
            </a:ln>
          </p:spPr>
          <p:txBody>
            <a:bodyPr rtlCol="0" anchor="ctr"/>
            <a:lstStyle/>
            <a:p>
              <a:endParaRPr lang="es-CO"/>
            </a:p>
          </p:txBody>
        </p:sp>
        <p:sp>
          <p:nvSpPr>
            <p:cNvPr id="756" name="Freeform: Shape 755">
              <a:extLst>
                <a:ext uri="{FF2B5EF4-FFF2-40B4-BE49-F238E27FC236}">
                  <a16:creationId xmlns:a16="http://schemas.microsoft.com/office/drawing/2014/main" id="{000ED400-B4D7-49F4-6450-C38B3D2CC13F}"/>
                </a:ext>
              </a:extLst>
            </p:cNvPr>
            <p:cNvSpPr/>
            <p:nvPr/>
          </p:nvSpPr>
          <p:spPr>
            <a:xfrm>
              <a:off x="-811404" y="6528402"/>
              <a:ext cx="1012" cy="900"/>
            </a:xfrm>
            <a:custGeom>
              <a:avLst/>
              <a:gdLst>
                <a:gd name="connsiteX0" fmla="*/ -1685 w 1012"/>
                <a:gd name="connsiteY0" fmla="*/ -672 h 900"/>
                <a:gd name="connsiteX1" fmla="*/ -2697 w 1012"/>
                <a:gd name="connsiteY1" fmla="*/ -1573 h 900"/>
              </a:gdLst>
              <a:ahLst/>
              <a:cxnLst>
                <a:cxn ang="0">
                  <a:pos x="connsiteX0" y="connsiteY0"/>
                </a:cxn>
                <a:cxn ang="0">
                  <a:pos x="connsiteX1" y="connsiteY1"/>
                </a:cxn>
              </a:cxnLst>
              <a:rect l="l" t="t" r="r" b="b"/>
              <a:pathLst>
                <a:path w="1012" h="900">
                  <a:moveTo>
                    <a:pt x="-1685" y="-672"/>
                  </a:moveTo>
                  <a:cubicBezTo>
                    <a:pt x="-2179" y="-721"/>
                    <a:pt x="-2586" y="-1092"/>
                    <a:pt x="-2697" y="-1573"/>
                  </a:cubicBezTo>
                  <a:close/>
                </a:path>
              </a:pathLst>
            </a:custGeom>
            <a:solidFill>
              <a:srgbClr val="020202"/>
            </a:solidFill>
            <a:ln w="1231" cap="flat">
              <a:noFill/>
              <a:prstDash val="solid"/>
              <a:miter/>
            </a:ln>
          </p:spPr>
          <p:txBody>
            <a:bodyPr rtlCol="0" anchor="ctr"/>
            <a:lstStyle/>
            <a:p>
              <a:endParaRPr lang="es-CO"/>
            </a:p>
          </p:txBody>
        </p:sp>
        <p:sp>
          <p:nvSpPr>
            <p:cNvPr id="757" name="Freeform: Shape 756">
              <a:extLst>
                <a:ext uri="{FF2B5EF4-FFF2-40B4-BE49-F238E27FC236}">
                  <a16:creationId xmlns:a16="http://schemas.microsoft.com/office/drawing/2014/main" id="{716DB774-5F78-0DB3-3065-37B115EB5B9D}"/>
                </a:ext>
              </a:extLst>
            </p:cNvPr>
            <p:cNvSpPr/>
            <p:nvPr/>
          </p:nvSpPr>
          <p:spPr>
            <a:xfrm>
              <a:off x="-812392" y="6527538"/>
              <a:ext cx="1049" cy="925"/>
            </a:xfrm>
            <a:custGeom>
              <a:avLst/>
              <a:gdLst>
                <a:gd name="connsiteX0" fmla="*/ -1648 w 1049"/>
                <a:gd name="connsiteY0" fmla="*/ -647 h 925"/>
                <a:gd name="connsiteX1" fmla="*/ -2697 w 1049"/>
                <a:gd name="connsiteY1" fmla="*/ -1573 h 925"/>
                <a:gd name="connsiteX2" fmla="*/ -1648 w 1049"/>
                <a:gd name="connsiteY2" fmla="*/ -647 h 925"/>
              </a:gdLst>
              <a:ahLst/>
              <a:cxnLst>
                <a:cxn ang="0">
                  <a:pos x="connsiteX0" y="connsiteY0"/>
                </a:cxn>
                <a:cxn ang="0">
                  <a:pos x="connsiteX1" y="connsiteY1"/>
                </a:cxn>
                <a:cxn ang="0">
                  <a:pos x="connsiteX2" y="connsiteY2"/>
                </a:cxn>
              </a:cxnLst>
              <a:rect l="l" t="t" r="r" b="b"/>
              <a:pathLst>
                <a:path w="1049" h="925">
                  <a:moveTo>
                    <a:pt x="-1648" y="-647"/>
                  </a:moveTo>
                  <a:cubicBezTo>
                    <a:pt x="-2154" y="-709"/>
                    <a:pt x="-2574" y="-1079"/>
                    <a:pt x="-2697" y="-1573"/>
                  </a:cubicBezTo>
                  <a:cubicBezTo>
                    <a:pt x="-2191" y="-1511"/>
                    <a:pt x="-1772" y="-1141"/>
                    <a:pt x="-1648" y="-647"/>
                  </a:cubicBezTo>
                  <a:close/>
                </a:path>
              </a:pathLst>
            </a:custGeom>
            <a:solidFill>
              <a:srgbClr val="020202"/>
            </a:solidFill>
            <a:ln w="1231" cap="flat">
              <a:noFill/>
              <a:prstDash val="solid"/>
              <a:miter/>
            </a:ln>
          </p:spPr>
          <p:txBody>
            <a:bodyPr rtlCol="0" anchor="ctr"/>
            <a:lstStyle/>
            <a:p>
              <a:endParaRPr lang="es-CO"/>
            </a:p>
          </p:txBody>
        </p:sp>
        <p:sp>
          <p:nvSpPr>
            <p:cNvPr id="758" name="Freeform: Shape 757">
              <a:extLst>
                <a:ext uri="{FF2B5EF4-FFF2-40B4-BE49-F238E27FC236}">
                  <a16:creationId xmlns:a16="http://schemas.microsoft.com/office/drawing/2014/main" id="{65F80BBB-C0C7-E73E-1E28-21D3D6DDECD4}"/>
                </a:ext>
              </a:extLst>
            </p:cNvPr>
            <p:cNvSpPr/>
            <p:nvPr/>
          </p:nvSpPr>
          <p:spPr>
            <a:xfrm>
              <a:off x="-816070" y="6524810"/>
              <a:ext cx="1098" cy="876"/>
            </a:xfrm>
            <a:custGeom>
              <a:avLst/>
              <a:gdLst>
                <a:gd name="connsiteX0" fmla="*/ -1599 w 1098"/>
                <a:gd name="connsiteY0" fmla="*/ -697 h 876"/>
                <a:gd name="connsiteX1" fmla="*/ -2697 w 1098"/>
                <a:gd name="connsiteY1" fmla="*/ -1573 h 876"/>
                <a:gd name="connsiteX2" fmla="*/ -1599 w 1098"/>
                <a:gd name="connsiteY2" fmla="*/ -697 h 876"/>
              </a:gdLst>
              <a:ahLst/>
              <a:cxnLst>
                <a:cxn ang="0">
                  <a:pos x="connsiteX0" y="connsiteY0"/>
                </a:cxn>
                <a:cxn ang="0">
                  <a:pos x="connsiteX1" y="connsiteY1"/>
                </a:cxn>
                <a:cxn ang="0">
                  <a:pos x="connsiteX2" y="connsiteY2"/>
                </a:cxn>
              </a:cxnLst>
              <a:rect l="l" t="t" r="r" b="b"/>
              <a:pathLst>
                <a:path w="1098" h="876">
                  <a:moveTo>
                    <a:pt x="-1599" y="-697"/>
                  </a:moveTo>
                  <a:cubicBezTo>
                    <a:pt x="-2117" y="-734"/>
                    <a:pt x="-2549" y="-1079"/>
                    <a:pt x="-2697" y="-1573"/>
                  </a:cubicBezTo>
                  <a:cubicBezTo>
                    <a:pt x="-2179" y="-1536"/>
                    <a:pt x="-1747" y="-1190"/>
                    <a:pt x="-1599" y="-697"/>
                  </a:cubicBezTo>
                  <a:close/>
                </a:path>
              </a:pathLst>
            </a:custGeom>
            <a:solidFill>
              <a:srgbClr val="020202"/>
            </a:solidFill>
            <a:ln w="1231" cap="flat">
              <a:noFill/>
              <a:prstDash val="solid"/>
              <a:miter/>
            </a:ln>
          </p:spPr>
          <p:txBody>
            <a:bodyPr rtlCol="0" anchor="ctr"/>
            <a:lstStyle/>
            <a:p>
              <a:endParaRPr lang="es-CO"/>
            </a:p>
          </p:txBody>
        </p:sp>
        <p:sp>
          <p:nvSpPr>
            <p:cNvPr id="759" name="Freeform: Shape 758">
              <a:extLst>
                <a:ext uri="{FF2B5EF4-FFF2-40B4-BE49-F238E27FC236}">
                  <a16:creationId xmlns:a16="http://schemas.microsoft.com/office/drawing/2014/main" id="{4DFC07DA-1E59-274A-6EA5-F360419F994D}"/>
                </a:ext>
              </a:extLst>
            </p:cNvPr>
            <p:cNvSpPr/>
            <p:nvPr/>
          </p:nvSpPr>
          <p:spPr>
            <a:xfrm>
              <a:off x="-818785" y="6522971"/>
              <a:ext cx="1086" cy="839"/>
            </a:xfrm>
            <a:custGeom>
              <a:avLst/>
              <a:gdLst>
                <a:gd name="connsiteX0" fmla="*/ -1611 w 1086"/>
                <a:gd name="connsiteY0" fmla="*/ -734 h 839"/>
                <a:gd name="connsiteX1" fmla="*/ -2697 w 1086"/>
                <a:gd name="connsiteY1" fmla="*/ -1573 h 839"/>
                <a:gd name="connsiteX2" fmla="*/ -1611 w 1086"/>
                <a:gd name="connsiteY2" fmla="*/ -734 h 839"/>
              </a:gdLst>
              <a:ahLst/>
              <a:cxnLst>
                <a:cxn ang="0">
                  <a:pos x="connsiteX0" y="connsiteY0"/>
                </a:cxn>
                <a:cxn ang="0">
                  <a:pos x="connsiteX1" y="connsiteY1"/>
                </a:cxn>
                <a:cxn ang="0">
                  <a:pos x="connsiteX2" y="connsiteY2"/>
                </a:cxn>
              </a:cxnLst>
              <a:rect l="l" t="t" r="r" b="b"/>
              <a:pathLst>
                <a:path w="1086" h="839">
                  <a:moveTo>
                    <a:pt x="-1611" y="-734"/>
                  </a:moveTo>
                  <a:cubicBezTo>
                    <a:pt x="-2117" y="-734"/>
                    <a:pt x="-2574" y="-1079"/>
                    <a:pt x="-2697" y="-1573"/>
                  </a:cubicBezTo>
                  <a:cubicBezTo>
                    <a:pt x="-2204" y="-1524"/>
                    <a:pt x="-1784" y="-1190"/>
                    <a:pt x="-1611" y="-734"/>
                  </a:cubicBezTo>
                  <a:close/>
                </a:path>
              </a:pathLst>
            </a:custGeom>
            <a:solidFill>
              <a:srgbClr val="020202"/>
            </a:solidFill>
            <a:ln w="1231" cap="flat">
              <a:noFill/>
              <a:prstDash val="solid"/>
              <a:miter/>
            </a:ln>
          </p:spPr>
          <p:txBody>
            <a:bodyPr rtlCol="0" anchor="ctr"/>
            <a:lstStyle/>
            <a:p>
              <a:endParaRPr lang="es-CO"/>
            </a:p>
          </p:txBody>
        </p:sp>
        <p:sp>
          <p:nvSpPr>
            <p:cNvPr id="760" name="Freeform: Shape 759">
              <a:extLst>
                <a:ext uri="{FF2B5EF4-FFF2-40B4-BE49-F238E27FC236}">
                  <a16:creationId xmlns:a16="http://schemas.microsoft.com/office/drawing/2014/main" id="{BC360281-631A-5AD8-29FA-13D2F76DC4BF}"/>
                </a:ext>
              </a:extLst>
            </p:cNvPr>
            <p:cNvSpPr/>
            <p:nvPr/>
          </p:nvSpPr>
          <p:spPr>
            <a:xfrm>
              <a:off x="-825153" y="6517442"/>
              <a:ext cx="1036" cy="913"/>
            </a:xfrm>
            <a:custGeom>
              <a:avLst/>
              <a:gdLst>
                <a:gd name="connsiteX0" fmla="*/ -1661 w 1036"/>
                <a:gd name="connsiteY0" fmla="*/ -660 h 913"/>
                <a:gd name="connsiteX1" fmla="*/ -2697 w 1036"/>
                <a:gd name="connsiteY1" fmla="*/ -1573 h 913"/>
                <a:gd name="connsiteX2" fmla="*/ -1661 w 1036"/>
                <a:gd name="connsiteY2" fmla="*/ -660 h 913"/>
              </a:gdLst>
              <a:ahLst/>
              <a:cxnLst>
                <a:cxn ang="0">
                  <a:pos x="connsiteX0" y="connsiteY0"/>
                </a:cxn>
                <a:cxn ang="0">
                  <a:pos x="connsiteX1" y="connsiteY1"/>
                </a:cxn>
                <a:cxn ang="0">
                  <a:pos x="connsiteX2" y="connsiteY2"/>
                </a:cxn>
              </a:cxnLst>
              <a:rect l="l" t="t" r="r" b="b"/>
              <a:pathLst>
                <a:path w="1036" h="913">
                  <a:moveTo>
                    <a:pt x="-1661" y="-660"/>
                  </a:moveTo>
                  <a:cubicBezTo>
                    <a:pt x="-2154" y="-721"/>
                    <a:pt x="-2574" y="-1092"/>
                    <a:pt x="-2697" y="-1573"/>
                  </a:cubicBezTo>
                  <a:cubicBezTo>
                    <a:pt x="-2216" y="-1474"/>
                    <a:pt x="-1821" y="-1129"/>
                    <a:pt x="-1661" y="-660"/>
                  </a:cubicBezTo>
                  <a:close/>
                </a:path>
              </a:pathLst>
            </a:custGeom>
            <a:solidFill>
              <a:srgbClr val="020202"/>
            </a:solidFill>
            <a:ln w="1231" cap="flat">
              <a:noFill/>
              <a:prstDash val="solid"/>
              <a:miter/>
            </a:ln>
          </p:spPr>
          <p:txBody>
            <a:bodyPr rtlCol="0" anchor="ctr"/>
            <a:lstStyle/>
            <a:p>
              <a:endParaRPr lang="es-CO"/>
            </a:p>
          </p:txBody>
        </p:sp>
        <p:sp>
          <p:nvSpPr>
            <p:cNvPr id="761" name="Freeform: Shape 760">
              <a:extLst>
                <a:ext uri="{FF2B5EF4-FFF2-40B4-BE49-F238E27FC236}">
                  <a16:creationId xmlns:a16="http://schemas.microsoft.com/office/drawing/2014/main" id="{CDE357EA-F2FF-A63E-C2EA-87502F39C86E}"/>
                </a:ext>
              </a:extLst>
            </p:cNvPr>
            <p:cNvSpPr/>
            <p:nvPr/>
          </p:nvSpPr>
          <p:spPr>
            <a:xfrm>
              <a:off x="-826128" y="6516603"/>
              <a:ext cx="1061" cy="938"/>
            </a:xfrm>
            <a:custGeom>
              <a:avLst/>
              <a:gdLst>
                <a:gd name="connsiteX0" fmla="*/ -1636 w 1061"/>
                <a:gd name="connsiteY0" fmla="*/ -635 h 938"/>
                <a:gd name="connsiteX1" fmla="*/ -2697 w 1061"/>
                <a:gd name="connsiteY1" fmla="*/ -1573 h 938"/>
                <a:gd name="connsiteX2" fmla="*/ -1636 w 1061"/>
                <a:gd name="connsiteY2" fmla="*/ -635 h 938"/>
              </a:gdLst>
              <a:ahLst/>
              <a:cxnLst>
                <a:cxn ang="0">
                  <a:pos x="connsiteX0" y="connsiteY0"/>
                </a:cxn>
                <a:cxn ang="0">
                  <a:pos x="connsiteX1" y="connsiteY1"/>
                </a:cxn>
                <a:cxn ang="0">
                  <a:pos x="connsiteX2" y="connsiteY2"/>
                </a:cxn>
              </a:cxnLst>
              <a:rect l="l" t="t" r="r" b="b"/>
              <a:pathLst>
                <a:path w="1061" h="938">
                  <a:moveTo>
                    <a:pt x="-1636" y="-635"/>
                  </a:moveTo>
                  <a:cubicBezTo>
                    <a:pt x="-2154" y="-697"/>
                    <a:pt x="-2574" y="-1067"/>
                    <a:pt x="-2697" y="-1573"/>
                  </a:cubicBezTo>
                  <a:cubicBezTo>
                    <a:pt x="-2179" y="-1511"/>
                    <a:pt x="-1759" y="-1141"/>
                    <a:pt x="-1636" y="-635"/>
                  </a:cubicBezTo>
                  <a:close/>
                </a:path>
              </a:pathLst>
            </a:custGeom>
            <a:solidFill>
              <a:srgbClr val="020202"/>
            </a:solidFill>
            <a:ln w="1231" cap="flat">
              <a:noFill/>
              <a:prstDash val="solid"/>
              <a:miter/>
            </a:ln>
          </p:spPr>
          <p:txBody>
            <a:bodyPr rtlCol="0" anchor="ctr"/>
            <a:lstStyle/>
            <a:p>
              <a:endParaRPr lang="es-CO"/>
            </a:p>
          </p:txBody>
        </p:sp>
        <p:sp>
          <p:nvSpPr>
            <p:cNvPr id="762" name="Freeform: Shape 761">
              <a:extLst>
                <a:ext uri="{FF2B5EF4-FFF2-40B4-BE49-F238E27FC236}">
                  <a16:creationId xmlns:a16="http://schemas.microsoft.com/office/drawing/2014/main" id="{ECE0B534-4E5E-8231-E030-31F9A8414E69}"/>
                </a:ext>
              </a:extLst>
            </p:cNvPr>
            <p:cNvSpPr/>
            <p:nvPr/>
          </p:nvSpPr>
          <p:spPr>
            <a:xfrm>
              <a:off x="-746437" y="7244242"/>
              <a:ext cx="146318" cy="349323"/>
            </a:xfrm>
            <a:custGeom>
              <a:avLst/>
              <a:gdLst>
                <a:gd name="connsiteX0" fmla="*/ 1933 w 146318"/>
                <a:gd name="connsiteY0" fmla="*/ 347692 h 349323"/>
                <a:gd name="connsiteX1" fmla="*/ 378 w 146318"/>
                <a:gd name="connsiteY1" fmla="*/ 344927 h 349323"/>
                <a:gd name="connsiteX2" fmla="*/ -2646 w 146318"/>
                <a:gd name="connsiteY2" fmla="*/ 334844 h 349323"/>
                <a:gd name="connsiteX3" fmla="*/ 2711 w 146318"/>
                <a:gd name="connsiteY3" fmla="*/ 325883 h 349323"/>
                <a:gd name="connsiteX4" fmla="*/ 9326 w 146318"/>
                <a:gd name="connsiteY4" fmla="*/ 322835 h 349323"/>
                <a:gd name="connsiteX5" fmla="*/ 42415 w 146318"/>
                <a:gd name="connsiteY5" fmla="*/ 304075 h 349323"/>
                <a:gd name="connsiteX6" fmla="*/ 55153 w 146318"/>
                <a:gd name="connsiteY6" fmla="*/ 293090 h 349323"/>
                <a:gd name="connsiteX7" fmla="*/ 72592 w 146318"/>
                <a:gd name="connsiteY7" fmla="*/ 269837 h 349323"/>
                <a:gd name="connsiteX8" fmla="*/ 83268 w 146318"/>
                <a:gd name="connsiteY8" fmla="*/ 239056 h 349323"/>
                <a:gd name="connsiteX9" fmla="*/ 86712 w 146318"/>
                <a:gd name="connsiteY9" fmla="*/ 220777 h 349323"/>
                <a:gd name="connsiteX10" fmla="*/ 87872 w 146318"/>
                <a:gd name="connsiteY10" fmla="*/ 209040 h 349323"/>
                <a:gd name="connsiteX11" fmla="*/ 89489 w 146318"/>
                <a:gd name="connsiteY11" fmla="*/ 182294 h 349323"/>
                <a:gd name="connsiteX12" fmla="*/ 93537 w 146318"/>
                <a:gd name="connsiteY12" fmla="*/ 150810 h 349323"/>
                <a:gd name="connsiteX13" fmla="*/ 99152 w 146318"/>
                <a:gd name="connsiteY13" fmla="*/ 123237 h 349323"/>
                <a:gd name="connsiteX14" fmla="*/ 105941 w 146318"/>
                <a:gd name="connsiteY14" fmla="*/ 90358 h 349323"/>
                <a:gd name="connsiteX15" fmla="*/ 111680 w 146318"/>
                <a:gd name="connsiteY15" fmla="*/ 54565 h 349323"/>
                <a:gd name="connsiteX16" fmla="*/ 122492 w 146318"/>
                <a:gd name="connsiteY16" fmla="*/ 18909 h 349323"/>
                <a:gd name="connsiteX17" fmla="*/ 127712 w 146318"/>
                <a:gd name="connsiteY17" fmla="*/ 8307 h 349323"/>
                <a:gd name="connsiteX18" fmla="*/ 143621 w 146318"/>
                <a:gd name="connsiteY18" fmla="*/ -1567 h 349323"/>
                <a:gd name="connsiteX19" fmla="*/ 135834 w 146318"/>
                <a:gd name="connsiteY19" fmla="*/ 40779 h 349323"/>
                <a:gd name="connsiteX20" fmla="*/ 132452 w 146318"/>
                <a:gd name="connsiteY20" fmla="*/ 62723 h 349323"/>
                <a:gd name="connsiteX21" fmla="*/ 127515 w 146318"/>
                <a:gd name="connsiteY21" fmla="*/ 92209 h 349323"/>
                <a:gd name="connsiteX22" fmla="*/ 120665 w 146318"/>
                <a:gd name="connsiteY22" fmla="*/ 125965 h 349323"/>
                <a:gd name="connsiteX23" fmla="*/ 116468 w 146318"/>
                <a:gd name="connsiteY23" fmla="*/ 147786 h 349323"/>
                <a:gd name="connsiteX24" fmla="*/ 115506 w 146318"/>
                <a:gd name="connsiteY24" fmla="*/ 156314 h 349323"/>
                <a:gd name="connsiteX25" fmla="*/ 111988 w 146318"/>
                <a:gd name="connsiteY25" fmla="*/ 175025 h 349323"/>
                <a:gd name="connsiteX26" fmla="*/ 110655 w 146318"/>
                <a:gd name="connsiteY26" fmla="*/ 186738 h 349323"/>
                <a:gd name="connsiteX27" fmla="*/ 109619 w 146318"/>
                <a:gd name="connsiteY27" fmla="*/ 210817 h 349323"/>
                <a:gd name="connsiteX28" fmla="*/ 95746 w 146318"/>
                <a:gd name="connsiteY28" fmla="*/ 272158 h 349323"/>
                <a:gd name="connsiteX29" fmla="*/ 86181 w 146318"/>
                <a:gd name="connsiteY29" fmla="*/ 290313 h 349323"/>
                <a:gd name="connsiteX30" fmla="*/ 82836 w 146318"/>
                <a:gd name="connsiteY30" fmla="*/ 296262 h 349323"/>
                <a:gd name="connsiteX31" fmla="*/ 62188 w 146318"/>
                <a:gd name="connsiteY31" fmla="*/ 319108 h 349323"/>
                <a:gd name="connsiteX32" fmla="*/ 42169 w 146318"/>
                <a:gd name="connsiteY32" fmla="*/ 334054 h 349323"/>
                <a:gd name="connsiteX33" fmla="*/ 9622 w 146318"/>
                <a:gd name="connsiteY33" fmla="*/ 347556 h 349323"/>
                <a:gd name="connsiteX34" fmla="*/ 1933 w 146318"/>
                <a:gd name="connsiteY34" fmla="*/ 347692 h 349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46318" h="349323">
                  <a:moveTo>
                    <a:pt x="1933" y="347692"/>
                  </a:moveTo>
                  <a:cubicBezTo>
                    <a:pt x="1575" y="346692"/>
                    <a:pt x="1044" y="345754"/>
                    <a:pt x="378" y="344927"/>
                  </a:cubicBezTo>
                  <a:cubicBezTo>
                    <a:pt x="-2782" y="342163"/>
                    <a:pt x="-2806" y="338571"/>
                    <a:pt x="-2646" y="334844"/>
                  </a:cubicBezTo>
                  <a:cubicBezTo>
                    <a:pt x="-2621" y="331104"/>
                    <a:pt x="-572" y="327673"/>
                    <a:pt x="2711" y="325883"/>
                  </a:cubicBezTo>
                  <a:cubicBezTo>
                    <a:pt x="4796" y="324625"/>
                    <a:pt x="7018" y="323600"/>
                    <a:pt x="9326" y="322835"/>
                  </a:cubicBezTo>
                  <a:cubicBezTo>
                    <a:pt x="21668" y="318922"/>
                    <a:pt x="32381" y="312122"/>
                    <a:pt x="42415" y="304075"/>
                  </a:cubicBezTo>
                  <a:cubicBezTo>
                    <a:pt x="46797" y="300570"/>
                    <a:pt x="51326" y="297237"/>
                    <a:pt x="55153" y="293090"/>
                  </a:cubicBezTo>
                  <a:cubicBezTo>
                    <a:pt x="61830" y="286018"/>
                    <a:pt x="67680" y="278218"/>
                    <a:pt x="72592" y="269837"/>
                  </a:cubicBezTo>
                  <a:cubicBezTo>
                    <a:pt x="77862" y="260260"/>
                    <a:pt x="81479" y="249843"/>
                    <a:pt x="83268" y="239056"/>
                  </a:cubicBezTo>
                  <a:cubicBezTo>
                    <a:pt x="84391" y="232959"/>
                    <a:pt x="85737" y="226899"/>
                    <a:pt x="86712" y="220777"/>
                  </a:cubicBezTo>
                  <a:cubicBezTo>
                    <a:pt x="87329" y="216902"/>
                    <a:pt x="87452" y="212953"/>
                    <a:pt x="87872" y="209040"/>
                  </a:cubicBezTo>
                  <a:cubicBezTo>
                    <a:pt x="88822" y="200154"/>
                    <a:pt x="88834" y="191205"/>
                    <a:pt x="89489" y="182294"/>
                  </a:cubicBezTo>
                  <a:cubicBezTo>
                    <a:pt x="90266" y="171692"/>
                    <a:pt x="92093" y="161313"/>
                    <a:pt x="93537" y="150810"/>
                  </a:cubicBezTo>
                  <a:cubicBezTo>
                    <a:pt x="94833" y="141528"/>
                    <a:pt x="97079" y="132383"/>
                    <a:pt x="99152" y="123237"/>
                  </a:cubicBezTo>
                  <a:cubicBezTo>
                    <a:pt x="101621" y="112314"/>
                    <a:pt x="104472" y="101453"/>
                    <a:pt x="105941" y="90358"/>
                  </a:cubicBezTo>
                  <a:cubicBezTo>
                    <a:pt x="107545" y="78361"/>
                    <a:pt x="109162" y="66389"/>
                    <a:pt x="111680" y="54565"/>
                  </a:cubicBezTo>
                  <a:cubicBezTo>
                    <a:pt x="114124" y="42359"/>
                    <a:pt x="117740" y="30412"/>
                    <a:pt x="122492" y="18909"/>
                  </a:cubicBezTo>
                  <a:cubicBezTo>
                    <a:pt x="124034" y="15292"/>
                    <a:pt x="126095" y="11898"/>
                    <a:pt x="127712" y="8307"/>
                  </a:cubicBezTo>
                  <a:cubicBezTo>
                    <a:pt x="130810" y="1370"/>
                    <a:pt x="136179" y="-1728"/>
                    <a:pt x="143621" y="-1567"/>
                  </a:cubicBezTo>
                  <a:cubicBezTo>
                    <a:pt x="141474" y="12627"/>
                    <a:pt x="138438" y="26659"/>
                    <a:pt x="135834" y="40779"/>
                  </a:cubicBezTo>
                  <a:cubicBezTo>
                    <a:pt x="134488" y="48049"/>
                    <a:pt x="133464" y="55380"/>
                    <a:pt x="132452" y="62723"/>
                  </a:cubicBezTo>
                  <a:cubicBezTo>
                    <a:pt x="131094" y="72597"/>
                    <a:pt x="130526" y="82545"/>
                    <a:pt x="127515" y="92209"/>
                  </a:cubicBezTo>
                  <a:cubicBezTo>
                    <a:pt x="124170" y="103193"/>
                    <a:pt x="123294" y="114783"/>
                    <a:pt x="120665" y="125965"/>
                  </a:cubicBezTo>
                  <a:cubicBezTo>
                    <a:pt x="118962" y="133185"/>
                    <a:pt x="118098" y="140553"/>
                    <a:pt x="116468" y="147786"/>
                  </a:cubicBezTo>
                  <a:cubicBezTo>
                    <a:pt x="115839" y="150587"/>
                    <a:pt x="115518" y="153451"/>
                    <a:pt x="115506" y="156314"/>
                  </a:cubicBezTo>
                  <a:cubicBezTo>
                    <a:pt x="115506" y="162868"/>
                    <a:pt x="112791" y="168730"/>
                    <a:pt x="111988" y="175025"/>
                  </a:cubicBezTo>
                  <a:cubicBezTo>
                    <a:pt x="111495" y="178913"/>
                    <a:pt x="110347" y="182727"/>
                    <a:pt x="110655" y="186738"/>
                  </a:cubicBezTo>
                  <a:cubicBezTo>
                    <a:pt x="111272" y="194797"/>
                    <a:pt x="110371" y="202783"/>
                    <a:pt x="109619" y="210817"/>
                  </a:cubicBezTo>
                  <a:cubicBezTo>
                    <a:pt x="107632" y="231799"/>
                    <a:pt x="104015" y="252558"/>
                    <a:pt x="95746" y="272158"/>
                  </a:cubicBezTo>
                  <a:cubicBezTo>
                    <a:pt x="93031" y="278440"/>
                    <a:pt x="89834" y="284512"/>
                    <a:pt x="86181" y="290313"/>
                  </a:cubicBezTo>
                  <a:cubicBezTo>
                    <a:pt x="84947" y="292239"/>
                    <a:pt x="83922" y="294263"/>
                    <a:pt x="82836" y="296262"/>
                  </a:cubicBezTo>
                  <a:cubicBezTo>
                    <a:pt x="77751" y="305506"/>
                    <a:pt x="69901" y="312208"/>
                    <a:pt x="62188" y="319108"/>
                  </a:cubicBezTo>
                  <a:cubicBezTo>
                    <a:pt x="55881" y="324563"/>
                    <a:pt x="49191" y="329561"/>
                    <a:pt x="42169" y="334054"/>
                  </a:cubicBezTo>
                  <a:cubicBezTo>
                    <a:pt x="32295" y="340632"/>
                    <a:pt x="21656" y="345976"/>
                    <a:pt x="9622" y="347556"/>
                  </a:cubicBezTo>
                  <a:cubicBezTo>
                    <a:pt x="7068" y="347754"/>
                    <a:pt x="4500" y="347803"/>
                    <a:pt x="1933" y="347692"/>
                  </a:cubicBezTo>
                  <a:close/>
                </a:path>
              </a:pathLst>
            </a:custGeom>
            <a:solidFill>
              <a:srgbClr val="000000"/>
            </a:solidFill>
            <a:ln w="1231" cap="flat">
              <a:noFill/>
              <a:prstDash val="solid"/>
              <a:miter/>
            </a:ln>
          </p:spPr>
          <p:txBody>
            <a:bodyPr rtlCol="0" anchor="ctr"/>
            <a:lstStyle/>
            <a:p>
              <a:endParaRPr lang="es-CO"/>
            </a:p>
          </p:txBody>
        </p:sp>
        <p:sp>
          <p:nvSpPr>
            <p:cNvPr id="763" name="Freeform: Shape 762">
              <a:extLst>
                <a:ext uri="{FF2B5EF4-FFF2-40B4-BE49-F238E27FC236}">
                  <a16:creationId xmlns:a16="http://schemas.microsoft.com/office/drawing/2014/main" id="{AE329AE3-2EED-E18B-39A5-59097E08DBCF}"/>
                </a:ext>
              </a:extLst>
            </p:cNvPr>
            <p:cNvSpPr/>
            <p:nvPr/>
          </p:nvSpPr>
          <p:spPr>
            <a:xfrm>
              <a:off x="-815860" y="7587812"/>
              <a:ext cx="21942" cy="3955"/>
            </a:xfrm>
            <a:custGeom>
              <a:avLst/>
              <a:gdLst>
                <a:gd name="connsiteX0" fmla="*/ -2697 w 21942"/>
                <a:gd name="connsiteY0" fmla="*/ 2271 h 3955"/>
                <a:gd name="connsiteX1" fmla="*/ 4276 w 21942"/>
                <a:gd name="connsiteY1" fmla="*/ -987 h 3955"/>
                <a:gd name="connsiteX2" fmla="*/ 6460 w 21942"/>
                <a:gd name="connsiteY2" fmla="*/ 531 h 3955"/>
                <a:gd name="connsiteX3" fmla="*/ 9163 w 21942"/>
                <a:gd name="connsiteY3" fmla="*/ 531 h 3955"/>
                <a:gd name="connsiteX4" fmla="*/ 15853 w 21942"/>
                <a:gd name="connsiteY4" fmla="*/ -1320 h 3955"/>
                <a:gd name="connsiteX5" fmla="*/ 19234 w 21942"/>
                <a:gd name="connsiteY5" fmla="*/ 2382 h 3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2" h="3955">
                  <a:moveTo>
                    <a:pt x="-2697" y="2271"/>
                  </a:moveTo>
                  <a:cubicBezTo>
                    <a:pt x="-1945" y="-1185"/>
                    <a:pt x="647" y="-2419"/>
                    <a:pt x="4276" y="-987"/>
                  </a:cubicBezTo>
                  <a:cubicBezTo>
                    <a:pt x="5090" y="-617"/>
                    <a:pt x="5831" y="-98"/>
                    <a:pt x="6460" y="531"/>
                  </a:cubicBezTo>
                  <a:cubicBezTo>
                    <a:pt x="7436" y="1432"/>
                    <a:pt x="8312" y="1481"/>
                    <a:pt x="9163" y="531"/>
                  </a:cubicBezTo>
                  <a:cubicBezTo>
                    <a:pt x="10990" y="-1592"/>
                    <a:pt x="13446" y="-1284"/>
                    <a:pt x="15853" y="-1320"/>
                  </a:cubicBezTo>
                  <a:cubicBezTo>
                    <a:pt x="18260" y="-1357"/>
                    <a:pt x="19370" y="-86"/>
                    <a:pt x="19234" y="2382"/>
                  </a:cubicBezTo>
                  <a:close/>
                </a:path>
              </a:pathLst>
            </a:custGeom>
            <a:solidFill>
              <a:srgbClr val="020202"/>
            </a:solidFill>
            <a:ln w="1231" cap="flat">
              <a:noFill/>
              <a:prstDash val="solid"/>
              <a:miter/>
            </a:ln>
          </p:spPr>
          <p:txBody>
            <a:bodyPr rtlCol="0" anchor="ctr"/>
            <a:lstStyle/>
            <a:p>
              <a:endParaRPr lang="es-CO"/>
            </a:p>
          </p:txBody>
        </p:sp>
        <p:sp>
          <p:nvSpPr>
            <p:cNvPr id="764" name="Freeform: Shape 763">
              <a:extLst>
                <a:ext uri="{FF2B5EF4-FFF2-40B4-BE49-F238E27FC236}">
                  <a16:creationId xmlns:a16="http://schemas.microsoft.com/office/drawing/2014/main" id="{A1220FCA-2CB1-FC79-EBAE-F7625F63AE89}"/>
                </a:ext>
              </a:extLst>
            </p:cNvPr>
            <p:cNvSpPr/>
            <p:nvPr/>
          </p:nvSpPr>
          <p:spPr>
            <a:xfrm>
              <a:off x="-848801" y="7589477"/>
              <a:ext cx="29287" cy="3021"/>
            </a:xfrm>
            <a:custGeom>
              <a:avLst/>
              <a:gdLst>
                <a:gd name="connsiteX0" fmla="*/ -2697 w 29287"/>
                <a:gd name="connsiteY0" fmla="*/ 643 h 3021"/>
                <a:gd name="connsiteX1" fmla="*/ 8411 w 29287"/>
                <a:gd name="connsiteY1" fmla="*/ -888 h 3021"/>
                <a:gd name="connsiteX2" fmla="*/ 14582 w 29287"/>
                <a:gd name="connsiteY2" fmla="*/ -888 h 3021"/>
                <a:gd name="connsiteX3" fmla="*/ 26591 w 29287"/>
                <a:gd name="connsiteY3" fmla="*/ 643 h 3021"/>
                <a:gd name="connsiteX4" fmla="*/ 24122 w 29287"/>
                <a:gd name="connsiteY4" fmla="*/ 1420 h 3021"/>
                <a:gd name="connsiteX5" fmla="*/ -204 w 29287"/>
                <a:gd name="connsiteY5" fmla="*/ 1420 h 3021"/>
                <a:gd name="connsiteX6" fmla="*/ -2697 w 29287"/>
                <a:gd name="connsiteY6" fmla="*/ 643 h 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287" h="3021">
                  <a:moveTo>
                    <a:pt x="-2697" y="643"/>
                  </a:moveTo>
                  <a:cubicBezTo>
                    <a:pt x="1005" y="346"/>
                    <a:pt x="4708" y="1235"/>
                    <a:pt x="8411" y="-888"/>
                  </a:cubicBezTo>
                  <a:cubicBezTo>
                    <a:pt x="10361" y="-1801"/>
                    <a:pt x="12632" y="-1801"/>
                    <a:pt x="14582" y="-888"/>
                  </a:cubicBezTo>
                  <a:cubicBezTo>
                    <a:pt x="18519" y="1395"/>
                    <a:pt x="22592" y="272"/>
                    <a:pt x="26591" y="643"/>
                  </a:cubicBezTo>
                  <a:cubicBezTo>
                    <a:pt x="25924" y="1247"/>
                    <a:pt x="25023" y="1531"/>
                    <a:pt x="24122" y="1420"/>
                  </a:cubicBezTo>
                  <a:lnTo>
                    <a:pt x="-204" y="1420"/>
                  </a:lnTo>
                  <a:cubicBezTo>
                    <a:pt x="-1105" y="1543"/>
                    <a:pt x="-2031" y="1260"/>
                    <a:pt x="-2697" y="643"/>
                  </a:cubicBezTo>
                  <a:close/>
                </a:path>
              </a:pathLst>
            </a:custGeom>
            <a:solidFill>
              <a:srgbClr val="020202"/>
            </a:solidFill>
            <a:ln w="1231" cap="flat">
              <a:noFill/>
              <a:prstDash val="solid"/>
              <a:miter/>
            </a:ln>
          </p:spPr>
          <p:txBody>
            <a:bodyPr rtlCol="0" anchor="ctr"/>
            <a:lstStyle/>
            <a:p>
              <a:endParaRPr lang="es-CO"/>
            </a:p>
          </p:txBody>
        </p:sp>
        <p:sp>
          <p:nvSpPr>
            <p:cNvPr id="765" name="Freeform: Shape 764">
              <a:extLst>
                <a:ext uri="{FF2B5EF4-FFF2-40B4-BE49-F238E27FC236}">
                  <a16:creationId xmlns:a16="http://schemas.microsoft.com/office/drawing/2014/main" id="{2FDFEDC8-991E-9CC6-3961-A512AEA6B652}"/>
                </a:ext>
              </a:extLst>
            </p:cNvPr>
            <p:cNvSpPr/>
            <p:nvPr/>
          </p:nvSpPr>
          <p:spPr>
            <a:xfrm>
              <a:off x="-793027" y="7589795"/>
              <a:ext cx="8195" cy="2823"/>
            </a:xfrm>
            <a:custGeom>
              <a:avLst/>
              <a:gdLst>
                <a:gd name="connsiteX0" fmla="*/ -2697 w 8195"/>
                <a:gd name="connsiteY0" fmla="*/ 325 h 2823"/>
                <a:gd name="connsiteX1" fmla="*/ -229 w 8195"/>
                <a:gd name="connsiteY1" fmla="*/ -292 h 2823"/>
                <a:gd name="connsiteX2" fmla="*/ 5498 w 8195"/>
                <a:gd name="connsiteY2" fmla="*/ 1250 h 2823"/>
                <a:gd name="connsiteX3" fmla="*/ -2697 w 8195"/>
                <a:gd name="connsiteY3" fmla="*/ 325 h 2823"/>
              </a:gdLst>
              <a:ahLst/>
              <a:cxnLst>
                <a:cxn ang="0">
                  <a:pos x="connsiteX0" y="connsiteY0"/>
                </a:cxn>
                <a:cxn ang="0">
                  <a:pos x="connsiteX1" y="connsiteY1"/>
                </a:cxn>
                <a:cxn ang="0">
                  <a:pos x="connsiteX2" y="connsiteY2"/>
                </a:cxn>
                <a:cxn ang="0">
                  <a:pos x="connsiteX3" y="connsiteY3"/>
                </a:cxn>
              </a:cxnLst>
              <a:rect l="l" t="t" r="r" b="b"/>
              <a:pathLst>
                <a:path w="8195" h="2823">
                  <a:moveTo>
                    <a:pt x="-2697" y="325"/>
                  </a:moveTo>
                  <a:cubicBezTo>
                    <a:pt x="-1833" y="325"/>
                    <a:pt x="-994" y="115"/>
                    <a:pt x="-229" y="-292"/>
                  </a:cubicBezTo>
                  <a:cubicBezTo>
                    <a:pt x="3066" y="-2242"/>
                    <a:pt x="3326" y="-2144"/>
                    <a:pt x="5498" y="1250"/>
                  </a:cubicBezTo>
                  <a:cubicBezTo>
                    <a:pt x="2795" y="917"/>
                    <a:pt x="-93" y="1880"/>
                    <a:pt x="-2697" y="325"/>
                  </a:cubicBezTo>
                  <a:close/>
                </a:path>
              </a:pathLst>
            </a:custGeom>
            <a:solidFill>
              <a:srgbClr val="020202"/>
            </a:solidFill>
            <a:ln w="1231" cap="flat">
              <a:noFill/>
              <a:prstDash val="solid"/>
              <a:miter/>
            </a:ln>
          </p:spPr>
          <p:txBody>
            <a:bodyPr rtlCol="0" anchor="ctr"/>
            <a:lstStyle/>
            <a:p>
              <a:endParaRPr lang="es-CO"/>
            </a:p>
          </p:txBody>
        </p:sp>
        <p:sp>
          <p:nvSpPr>
            <p:cNvPr id="766" name="Freeform: Shape 765">
              <a:extLst>
                <a:ext uri="{FF2B5EF4-FFF2-40B4-BE49-F238E27FC236}">
                  <a16:creationId xmlns:a16="http://schemas.microsoft.com/office/drawing/2014/main" id="{E2141D2C-0CC8-69BE-C083-BD35DC6CB68B}"/>
                </a:ext>
              </a:extLst>
            </p:cNvPr>
            <p:cNvSpPr/>
            <p:nvPr/>
          </p:nvSpPr>
          <p:spPr>
            <a:xfrm>
              <a:off x="-784794" y="7592592"/>
              <a:ext cx="2715" cy="831"/>
            </a:xfrm>
            <a:custGeom>
              <a:avLst/>
              <a:gdLst>
                <a:gd name="connsiteX0" fmla="*/ -2697 w 2715"/>
                <a:gd name="connsiteY0" fmla="*/ -1559 h 831"/>
                <a:gd name="connsiteX1" fmla="*/ 18 w 2715"/>
                <a:gd name="connsiteY1" fmla="*/ -757 h 831"/>
                <a:gd name="connsiteX2" fmla="*/ -2697 w 2715"/>
                <a:gd name="connsiteY2" fmla="*/ -1559 h 831"/>
              </a:gdLst>
              <a:ahLst/>
              <a:cxnLst>
                <a:cxn ang="0">
                  <a:pos x="connsiteX0" y="connsiteY0"/>
                </a:cxn>
                <a:cxn ang="0">
                  <a:pos x="connsiteX1" y="connsiteY1"/>
                </a:cxn>
                <a:cxn ang="0">
                  <a:pos x="connsiteX2" y="connsiteY2"/>
                </a:cxn>
              </a:cxnLst>
              <a:rect l="l" t="t" r="r" b="b"/>
              <a:pathLst>
                <a:path w="2715" h="831">
                  <a:moveTo>
                    <a:pt x="-2697" y="-1559"/>
                  </a:moveTo>
                  <a:cubicBezTo>
                    <a:pt x="-1722" y="-1559"/>
                    <a:pt x="-673" y="-1744"/>
                    <a:pt x="18" y="-757"/>
                  </a:cubicBezTo>
                  <a:cubicBezTo>
                    <a:pt x="-970" y="-745"/>
                    <a:pt x="-2006" y="-596"/>
                    <a:pt x="-2697" y="-1559"/>
                  </a:cubicBezTo>
                  <a:close/>
                </a:path>
              </a:pathLst>
            </a:custGeom>
            <a:solidFill>
              <a:srgbClr val="020202"/>
            </a:solidFill>
            <a:ln w="1231" cap="flat">
              <a:noFill/>
              <a:prstDash val="solid"/>
              <a:miter/>
            </a:ln>
          </p:spPr>
          <p:txBody>
            <a:bodyPr rtlCol="0" anchor="ctr"/>
            <a:lstStyle/>
            <a:p>
              <a:endParaRPr lang="es-CO"/>
            </a:p>
          </p:txBody>
        </p:sp>
        <p:sp>
          <p:nvSpPr>
            <p:cNvPr id="767" name="Freeform: Shape 766">
              <a:extLst>
                <a:ext uri="{FF2B5EF4-FFF2-40B4-BE49-F238E27FC236}">
                  <a16:creationId xmlns:a16="http://schemas.microsoft.com/office/drawing/2014/main" id="{CB7EB53A-6FB5-A444-8E89-BE50F56B60E7}"/>
                </a:ext>
              </a:extLst>
            </p:cNvPr>
            <p:cNvSpPr/>
            <p:nvPr/>
          </p:nvSpPr>
          <p:spPr>
            <a:xfrm>
              <a:off x="-910894" y="7561479"/>
              <a:ext cx="840" cy="975"/>
            </a:xfrm>
            <a:custGeom>
              <a:avLst/>
              <a:gdLst>
                <a:gd name="connsiteX0" fmla="*/ -2685 w 840"/>
                <a:gd name="connsiteY0" fmla="*/ -1573 h 975"/>
                <a:gd name="connsiteX1" fmla="*/ -1858 w 840"/>
                <a:gd name="connsiteY1" fmla="*/ -660 h 975"/>
                <a:gd name="connsiteX2" fmla="*/ -1858 w 840"/>
                <a:gd name="connsiteY2" fmla="*/ -598 h 975"/>
                <a:gd name="connsiteX3" fmla="*/ -2697 w 840"/>
                <a:gd name="connsiteY3" fmla="*/ -1437 h 975"/>
                <a:gd name="connsiteX4" fmla="*/ -2685 w 840"/>
                <a:gd name="connsiteY4" fmla="*/ -1573 h 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0" h="975">
                  <a:moveTo>
                    <a:pt x="-2685" y="-1573"/>
                  </a:moveTo>
                  <a:cubicBezTo>
                    <a:pt x="-2204" y="-1548"/>
                    <a:pt x="-1833" y="-1141"/>
                    <a:pt x="-1858" y="-660"/>
                  </a:cubicBezTo>
                  <a:cubicBezTo>
                    <a:pt x="-1858" y="-635"/>
                    <a:pt x="-1858" y="-622"/>
                    <a:pt x="-1858" y="-598"/>
                  </a:cubicBezTo>
                  <a:cubicBezTo>
                    <a:pt x="-2327" y="-598"/>
                    <a:pt x="-2697" y="-980"/>
                    <a:pt x="-2697" y="-1437"/>
                  </a:cubicBezTo>
                  <a:cubicBezTo>
                    <a:pt x="-2697" y="-1487"/>
                    <a:pt x="-2697" y="-1523"/>
                    <a:pt x="-2685" y="-1573"/>
                  </a:cubicBezTo>
                  <a:close/>
                </a:path>
              </a:pathLst>
            </a:custGeom>
            <a:solidFill>
              <a:srgbClr val="5B5B5B"/>
            </a:solidFill>
            <a:ln w="1231" cap="flat">
              <a:noFill/>
              <a:prstDash val="solid"/>
              <a:miter/>
            </a:ln>
          </p:spPr>
          <p:txBody>
            <a:bodyPr rtlCol="0" anchor="ctr"/>
            <a:lstStyle/>
            <a:p>
              <a:endParaRPr lang="es-CO"/>
            </a:p>
          </p:txBody>
        </p:sp>
        <p:sp>
          <p:nvSpPr>
            <p:cNvPr id="768" name="Freeform: Shape 767">
              <a:extLst>
                <a:ext uri="{FF2B5EF4-FFF2-40B4-BE49-F238E27FC236}">
                  <a16:creationId xmlns:a16="http://schemas.microsoft.com/office/drawing/2014/main" id="{4204D691-14D2-2731-F6B3-8260604826DE}"/>
                </a:ext>
              </a:extLst>
            </p:cNvPr>
            <p:cNvSpPr/>
            <p:nvPr/>
          </p:nvSpPr>
          <p:spPr>
            <a:xfrm>
              <a:off x="-910070" y="7562454"/>
              <a:ext cx="866" cy="999"/>
            </a:xfrm>
            <a:custGeom>
              <a:avLst/>
              <a:gdLst>
                <a:gd name="connsiteX0" fmla="*/ -2695 w 866"/>
                <a:gd name="connsiteY0" fmla="*/ -1573 h 999"/>
                <a:gd name="connsiteX1" fmla="*/ -1831 w 866"/>
                <a:gd name="connsiteY1" fmla="*/ -660 h 999"/>
                <a:gd name="connsiteX2" fmla="*/ -1843 w 866"/>
                <a:gd name="connsiteY2" fmla="*/ -573 h 999"/>
                <a:gd name="connsiteX3" fmla="*/ -2695 w 866"/>
                <a:gd name="connsiteY3" fmla="*/ -1573 h 999"/>
              </a:gdLst>
              <a:ahLst/>
              <a:cxnLst>
                <a:cxn ang="0">
                  <a:pos x="connsiteX0" y="connsiteY0"/>
                </a:cxn>
                <a:cxn ang="0">
                  <a:pos x="connsiteX1" y="connsiteY1"/>
                </a:cxn>
                <a:cxn ang="0">
                  <a:pos x="connsiteX2" y="connsiteY2"/>
                </a:cxn>
                <a:cxn ang="0">
                  <a:pos x="connsiteX3" y="connsiteY3"/>
                </a:cxn>
              </a:cxnLst>
              <a:rect l="l" t="t" r="r" b="b"/>
              <a:pathLst>
                <a:path w="866" h="999">
                  <a:moveTo>
                    <a:pt x="-2695" y="-1573"/>
                  </a:moveTo>
                  <a:cubicBezTo>
                    <a:pt x="-2201" y="-1561"/>
                    <a:pt x="-1819" y="-1141"/>
                    <a:pt x="-1831" y="-660"/>
                  </a:cubicBezTo>
                  <a:cubicBezTo>
                    <a:pt x="-1843" y="-623"/>
                    <a:pt x="-1843" y="-598"/>
                    <a:pt x="-1843" y="-573"/>
                  </a:cubicBezTo>
                  <a:cubicBezTo>
                    <a:pt x="-2349" y="-623"/>
                    <a:pt x="-2732" y="-1067"/>
                    <a:pt x="-2695" y="-1573"/>
                  </a:cubicBezTo>
                  <a:close/>
                </a:path>
              </a:pathLst>
            </a:custGeom>
            <a:solidFill>
              <a:srgbClr val="5B5B5B"/>
            </a:solidFill>
            <a:ln w="1231" cap="flat">
              <a:noFill/>
              <a:prstDash val="solid"/>
              <a:miter/>
            </a:ln>
          </p:spPr>
          <p:txBody>
            <a:bodyPr rtlCol="0" anchor="ctr"/>
            <a:lstStyle/>
            <a:p>
              <a:endParaRPr lang="es-CO"/>
            </a:p>
          </p:txBody>
        </p:sp>
        <p:sp>
          <p:nvSpPr>
            <p:cNvPr id="769" name="Freeform: Shape 768">
              <a:extLst>
                <a:ext uri="{FF2B5EF4-FFF2-40B4-BE49-F238E27FC236}">
                  <a16:creationId xmlns:a16="http://schemas.microsoft.com/office/drawing/2014/main" id="{7FB18A38-85CD-29ED-C0A0-B2D1C2147366}"/>
                </a:ext>
              </a:extLst>
            </p:cNvPr>
            <p:cNvSpPr/>
            <p:nvPr/>
          </p:nvSpPr>
          <p:spPr>
            <a:xfrm>
              <a:off x="-1056420" y="6744131"/>
              <a:ext cx="244225" cy="182040"/>
            </a:xfrm>
            <a:custGeom>
              <a:avLst/>
              <a:gdLst>
                <a:gd name="connsiteX0" fmla="*/ 152 w 244225"/>
                <a:gd name="connsiteY0" fmla="*/ -1573 h 182040"/>
                <a:gd name="connsiteX1" fmla="*/ -847 w 244225"/>
                <a:gd name="connsiteY1" fmla="*/ 29826 h 182040"/>
                <a:gd name="connsiteX2" fmla="*/ 2362 w 244225"/>
                <a:gd name="connsiteY2" fmla="*/ 54510 h 182040"/>
                <a:gd name="connsiteX3" fmla="*/ 13791 w 244225"/>
                <a:gd name="connsiteY3" fmla="*/ 84131 h 182040"/>
                <a:gd name="connsiteX4" fmla="*/ 29391 w 244225"/>
                <a:gd name="connsiteY4" fmla="*/ 107581 h 182040"/>
                <a:gd name="connsiteX5" fmla="*/ 44720 w 244225"/>
                <a:gd name="connsiteY5" fmla="*/ 127329 h 182040"/>
                <a:gd name="connsiteX6" fmla="*/ 60506 w 244225"/>
                <a:gd name="connsiteY6" fmla="*/ 141016 h 182040"/>
                <a:gd name="connsiteX7" fmla="*/ 119933 w 244225"/>
                <a:gd name="connsiteY7" fmla="*/ 170144 h 182040"/>
                <a:gd name="connsiteX8" fmla="*/ 152319 w 244225"/>
                <a:gd name="connsiteY8" fmla="*/ 176846 h 182040"/>
                <a:gd name="connsiteX9" fmla="*/ 181447 w 244225"/>
                <a:gd name="connsiteY9" fmla="*/ 177389 h 182040"/>
                <a:gd name="connsiteX10" fmla="*/ 209340 w 244225"/>
                <a:gd name="connsiteY10" fmla="*/ 174180 h 182040"/>
                <a:gd name="connsiteX11" fmla="*/ 229186 w 244225"/>
                <a:gd name="connsiteY11" fmla="*/ 172168 h 182040"/>
                <a:gd name="connsiteX12" fmla="*/ 241529 w 244225"/>
                <a:gd name="connsiteY12" fmla="*/ 172106 h 182040"/>
                <a:gd name="connsiteX13" fmla="*/ 230050 w 244225"/>
                <a:gd name="connsiteY13" fmla="*/ 173871 h 182040"/>
                <a:gd name="connsiteX14" fmla="*/ 217029 w 244225"/>
                <a:gd name="connsiteY14" fmla="*/ 175488 h 182040"/>
                <a:gd name="connsiteX15" fmla="*/ 213870 w 244225"/>
                <a:gd name="connsiteY15" fmla="*/ 175760 h 182040"/>
                <a:gd name="connsiteX16" fmla="*/ 190419 w 244225"/>
                <a:gd name="connsiteY16" fmla="*/ 178105 h 182040"/>
                <a:gd name="connsiteX17" fmla="*/ 173301 w 244225"/>
                <a:gd name="connsiteY17" fmla="*/ 178746 h 182040"/>
                <a:gd name="connsiteX18" fmla="*/ 170746 w 244225"/>
                <a:gd name="connsiteY18" fmla="*/ 179339 h 182040"/>
                <a:gd name="connsiteX19" fmla="*/ 163341 w 244225"/>
                <a:gd name="connsiteY19" fmla="*/ 179598 h 182040"/>
                <a:gd name="connsiteX20" fmla="*/ 158515 w 244225"/>
                <a:gd name="connsiteY20" fmla="*/ 178500 h 182040"/>
                <a:gd name="connsiteX21" fmla="*/ 134225 w 244225"/>
                <a:gd name="connsiteY21" fmla="*/ 175451 h 182040"/>
                <a:gd name="connsiteX22" fmla="*/ 118107 w 244225"/>
                <a:gd name="connsiteY22" fmla="*/ 172983 h 182040"/>
                <a:gd name="connsiteX23" fmla="*/ 78130 w 244225"/>
                <a:gd name="connsiteY23" fmla="*/ 156777 h 182040"/>
                <a:gd name="connsiteX24" fmla="*/ 63887 w 244225"/>
                <a:gd name="connsiteY24" fmla="*/ 148656 h 182040"/>
                <a:gd name="connsiteX25" fmla="*/ 55754 w 244225"/>
                <a:gd name="connsiteY25" fmla="*/ 148656 h 182040"/>
                <a:gd name="connsiteX26" fmla="*/ 52249 w 244225"/>
                <a:gd name="connsiteY26" fmla="*/ 149162 h 182040"/>
                <a:gd name="connsiteX27" fmla="*/ 43733 w 244225"/>
                <a:gd name="connsiteY27" fmla="*/ 149804 h 182040"/>
                <a:gd name="connsiteX28" fmla="*/ 35204 w 244225"/>
                <a:gd name="connsiteY28" fmla="*/ 148002 h 182040"/>
                <a:gd name="connsiteX29" fmla="*/ 16518 w 244225"/>
                <a:gd name="connsiteY29" fmla="*/ 124453 h 182040"/>
                <a:gd name="connsiteX30" fmla="*/ 7101 w 244225"/>
                <a:gd name="connsiteY30" fmla="*/ 96399 h 182040"/>
                <a:gd name="connsiteX31" fmla="*/ 5867 w 244225"/>
                <a:gd name="connsiteY31" fmla="*/ 91105 h 182040"/>
                <a:gd name="connsiteX32" fmla="*/ 6459 w 244225"/>
                <a:gd name="connsiteY32" fmla="*/ 88562 h 182040"/>
                <a:gd name="connsiteX33" fmla="*/ 7163 w 244225"/>
                <a:gd name="connsiteY33" fmla="*/ 81823 h 182040"/>
                <a:gd name="connsiteX34" fmla="*/ 3238 w 244225"/>
                <a:gd name="connsiteY34" fmla="*/ 67013 h 182040"/>
                <a:gd name="connsiteX35" fmla="*/ -872 w 244225"/>
                <a:gd name="connsiteY35" fmla="*/ 43809 h 182040"/>
                <a:gd name="connsiteX36" fmla="*/ -1674 w 244225"/>
                <a:gd name="connsiteY36" fmla="*/ 32961 h 182040"/>
                <a:gd name="connsiteX37" fmla="*/ -2464 w 244225"/>
                <a:gd name="connsiteY37" fmla="*/ 26197 h 182040"/>
                <a:gd name="connsiteX38" fmla="*/ -1724 w 244225"/>
                <a:gd name="connsiteY38" fmla="*/ 14904 h 182040"/>
                <a:gd name="connsiteX39" fmla="*/ -786 w 244225"/>
                <a:gd name="connsiteY39" fmla="*/ 402 h 182040"/>
                <a:gd name="connsiteX40" fmla="*/ 152 w 244225"/>
                <a:gd name="connsiteY40" fmla="*/ -1573 h 18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44225" h="182040">
                  <a:moveTo>
                    <a:pt x="152" y="-1573"/>
                  </a:moveTo>
                  <a:cubicBezTo>
                    <a:pt x="-1082" y="8869"/>
                    <a:pt x="-477" y="19409"/>
                    <a:pt x="-847" y="29826"/>
                  </a:cubicBezTo>
                  <a:cubicBezTo>
                    <a:pt x="-1144" y="38292"/>
                    <a:pt x="597" y="46438"/>
                    <a:pt x="2362" y="54510"/>
                  </a:cubicBezTo>
                  <a:cubicBezTo>
                    <a:pt x="4608" y="64914"/>
                    <a:pt x="8471" y="74912"/>
                    <a:pt x="13791" y="84131"/>
                  </a:cubicBezTo>
                  <a:cubicBezTo>
                    <a:pt x="18444" y="92302"/>
                    <a:pt x="23664" y="100127"/>
                    <a:pt x="29391" y="107581"/>
                  </a:cubicBezTo>
                  <a:cubicBezTo>
                    <a:pt x="34501" y="114160"/>
                    <a:pt x="39376" y="120923"/>
                    <a:pt x="44720" y="127329"/>
                  </a:cubicBezTo>
                  <a:cubicBezTo>
                    <a:pt x="49213" y="132698"/>
                    <a:pt x="54952" y="136783"/>
                    <a:pt x="60506" y="141016"/>
                  </a:cubicBezTo>
                  <a:cubicBezTo>
                    <a:pt x="78389" y="154593"/>
                    <a:pt x="98766" y="163232"/>
                    <a:pt x="119933" y="170144"/>
                  </a:cubicBezTo>
                  <a:cubicBezTo>
                    <a:pt x="130474" y="173476"/>
                    <a:pt x="141322" y="175710"/>
                    <a:pt x="152319" y="176846"/>
                  </a:cubicBezTo>
                  <a:cubicBezTo>
                    <a:pt x="161995" y="177833"/>
                    <a:pt x="171733" y="178006"/>
                    <a:pt x="181447" y="177389"/>
                  </a:cubicBezTo>
                  <a:cubicBezTo>
                    <a:pt x="190814" y="177080"/>
                    <a:pt x="200145" y="176006"/>
                    <a:pt x="209340" y="174180"/>
                  </a:cubicBezTo>
                  <a:cubicBezTo>
                    <a:pt x="215894" y="172970"/>
                    <a:pt x="222521" y="172291"/>
                    <a:pt x="229186" y="172168"/>
                  </a:cubicBezTo>
                  <a:cubicBezTo>
                    <a:pt x="233284" y="171958"/>
                    <a:pt x="237406" y="172168"/>
                    <a:pt x="241529" y="172106"/>
                  </a:cubicBezTo>
                  <a:cubicBezTo>
                    <a:pt x="237826" y="173513"/>
                    <a:pt x="233901" y="173612"/>
                    <a:pt x="230050" y="173871"/>
                  </a:cubicBezTo>
                  <a:cubicBezTo>
                    <a:pt x="225669" y="174167"/>
                    <a:pt x="221225" y="173526"/>
                    <a:pt x="217029" y="175488"/>
                  </a:cubicBezTo>
                  <a:cubicBezTo>
                    <a:pt x="216005" y="175772"/>
                    <a:pt x="214931" y="175871"/>
                    <a:pt x="213870" y="175760"/>
                  </a:cubicBezTo>
                  <a:cubicBezTo>
                    <a:pt x="205995" y="175994"/>
                    <a:pt x="198244" y="177500"/>
                    <a:pt x="190419" y="178105"/>
                  </a:cubicBezTo>
                  <a:cubicBezTo>
                    <a:pt x="184779" y="178549"/>
                    <a:pt x="179065" y="180474"/>
                    <a:pt x="173301" y="178746"/>
                  </a:cubicBezTo>
                  <a:cubicBezTo>
                    <a:pt x="172400" y="178524"/>
                    <a:pt x="171462" y="178746"/>
                    <a:pt x="170746" y="179339"/>
                  </a:cubicBezTo>
                  <a:cubicBezTo>
                    <a:pt x="168500" y="180746"/>
                    <a:pt x="165674" y="180845"/>
                    <a:pt x="163341" y="179598"/>
                  </a:cubicBezTo>
                  <a:cubicBezTo>
                    <a:pt x="161847" y="178845"/>
                    <a:pt x="160193" y="178462"/>
                    <a:pt x="158515" y="178500"/>
                  </a:cubicBezTo>
                  <a:cubicBezTo>
                    <a:pt x="150234" y="179018"/>
                    <a:pt x="142285" y="176698"/>
                    <a:pt x="134225" y="175451"/>
                  </a:cubicBezTo>
                  <a:cubicBezTo>
                    <a:pt x="128857" y="174624"/>
                    <a:pt x="123389" y="174451"/>
                    <a:pt x="118107" y="172983"/>
                  </a:cubicBezTo>
                  <a:cubicBezTo>
                    <a:pt x="104123" y="169280"/>
                    <a:pt x="90658" y="164257"/>
                    <a:pt x="78130" y="156777"/>
                  </a:cubicBezTo>
                  <a:cubicBezTo>
                    <a:pt x="73453" y="153976"/>
                    <a:pt x="68701" y="151248"/>
                    <a:pt x="63887" y="148656"/>
                  </a:cubicBezTo>
                  <a:cubicBezTo>
                    <a:pt x="61296" y="147262"/>
                    <a:pt x="58543" y="145410"/>
                    <a:pt x="55754" y="148656"/>
                  </a:cubicBezTo>
                  <a:cubicBezTo>
                    <a:pt x="54927" y="149619"/>
                    <a:pt x="53421" y="149335"/>
                    <a:pt x="52249" y="149162"/>
                  </a:cubicBezTo>
                  <a:cubicBezTo>
                    <a:pt x="49398" y="148780"/>
                    <a:pt x="46497" y="148989"/>
                    <a:pt x="43733" y="149804"/>
                  </a:cubicBezTo>
                  <a:cubicBezTo>
                    <a:pt x="40770" y="150656"/>
                    <a:pt x="37574" y="149977"/>
                    <a:pt x="35204" y="148002"/>
                  </a:cubicBezTo>
                  <a:cubicBezTo>
                    <a:pt x="26898" y="141831"/>
                    <a:pt x="20283" y="134302"/>
                    <a:pt x="16518" y="124453"/>
                  </a:cubicBezTo>
                  <a:cubicBezTo>
                    <a:pt x="13001" y="115221"/>
                    <a:pt x="9705" y="105940"/>
                    <a:pt x="7101" y="96399"/>
                  </a:cubicBezTo>
                  <a:cubicBezTo>
                    <a:pt x="6620" y="94659"/>
                    <a:pt x="6299" y="92869"/>
                    <a:pt x="5867" y="91105"/>
                  </a:cubicBezTo>
                  <a:cubicBezTo>
                    <a:pt x="5558" y="90216"/>
                    <a:pt x="5793" y="89229"/>
                    <a:pt x="6459" y="88562"/>
                  </a:cubicBezTo>
                  <a:cubicBezTo>
                    <a:pt x="8582" y="86489"/>
                    <a:pt x="7879" y="84242"/>
                    <a:pt x="7163" y="81823"/>
                  </a:cubicBezTo>
                  <a:cubicBezTo>
                    <a:pt x="5682" y="76886"/>
                    <a:pt x="3584" y="71950"/>
                    <a:pt x="3238" y="67013"/>
                  </a:cubicBezTo>
                  <a:cubicBezTo>
                    <a:pt x="2683" y="59089"/>
                    <a:pt x="-45" y="51647"/>
                    <a:pt x="-872" y="43809"/>
                  </a:cubicBezTo>
                  <a:cubicBezTo>
                    <a:pt x="-1390" y="40218"/>
                    <a:pt x="-1662" y="36589"/>
                    <a:pt x="-1674" y="32961"/>
                  </a:cubicBezTo>
                  <a:cubicBezTo>
                    <a:pt x="-1674" y="30677"/>
                    <a:pt x="-1933" y="28419"/>
                    <a:pt x="-2464" y="26197"/>
                  </a:cubicBezTo>
                  <a:cubicBezTo>
                    <a:pt x="-3242" y="22408"/>
                    <a:pt x="-1835" y="18681"/>
                    <a:pt x="-1724" y="14904"/>
                  </a:cubicBezTo>
                  <a:cubicBezTo>
                    <a:pt x="-1575" y="10054"/>
                    <a:pt x="-1872" y="5191"/>
                    <a:pt x="-786" y="402"/>
                  </a:cubicBezTo>
                  <a:cubicBezTo>
                    <a:pt x="-736" y="-351"/>
                    <a:pt x="-391" y="-1054"/>
                    <a:pt x="152" y="-1573"/>
                  </a:cubicBezTo>
                  <a:close/>
                </a:path>
              </a:pathLst>
            </a:custGeom>
            <a:solidFill>
              <a:srgbClr val="020202"/>
            </a:solidFill>
            <a:ln w="1231" cap="flat">
              <a:noFill/>
              <a:prstDash val="solid"/>
              <a:miter/>
            </a:ln>
          </p:spPr>
          <p:txBody>
            <a:bodyPr rtlCol="0" anchor="ctr"/>
            <a:lstStyle/>
            <a:p>
              <a:endParaRPr lang="es-CO"/>
            </a:p>
          </p:txBody>
        </p:sp>
        <p:sp>
          <p:nvSpPr>
            <p:cNvPr id="770" name="Freeform: Shape 769">
              <a:extLst>
                <a:ext uri="{FF2B5EF4-FFF2-40B4-BE49-F238E27FC236}">
                  <a16:creationId xmlns:a16="http://schemas.microsoft.com/office/drawing/2014/main" id="{B9CDE8E8-1361-1EA6-948F-43E374602735}"/>
                </a:ext>
              </a:extLst>
            </p:cNvPr>
            <p:cNvSpPr/>
            <p:nvPr/>
          </p:nvSpPr>
          <p:spPr>
            <a:xfrm>
              <a:off x="-1053627" y="6737725"/>
              <a:ext cx="1019" cy="5492"/>
            </a:xfrm>
            <a:custGeom>
              <a:avLst/>
              <a:gdLst>
                <a:gd name="connsiteX0" fmla="*/ -1727 w 1019"/>
                <a:gd name="connsiteY0" fmla="*/ -1573 h 5492"/>
                <a:gd name="connsiteX1" fmla="*/ -2628 w 1019"/>
                <a:gd name="connsiteY1" fmla="*/ 3919 h 5492"/>
                <a:gd name="connsiteX2" fmla="*/ -1727 w 1019"/>
                <a:gd name="connsiteY2" fmla="*/ -1573 h 5492"/>
              </a:gdLst>
              <a:ahLst/>
              <a:cxnLst>
                <a:cxn ang="0">
                  <a:pos x="connsiteX0" y="connsiteY0"/>
                </a:cxn>
                <a:cxn ang="0">
                  <a:pos x="connsiteX1" y="connsiteY1"/>
                </a:cxn>
                <a:cxn ang="0">
                  <a:pos x="connsiteX2" y="connsiteY2"/>
                </a:cxn>
              </a:cxnLst>
              <a:rect l="l" t="t" r="r" b="b"/>
              <a:pathLst>
                <a:path w="1019" h="5492">
                  <a:moveTo>
                    <a:pt x="-1727" y="-1573"/>
                  </a:moveTo>
                  <a:cubicBezTo>
                    <a:pt x="-1999" y="266"/>
                    <a:pt x="-1024" y="2303"/>
                    <a:pt x="-2628" y="3919"/>
                  </a:cubicBezTo>
                  <a:cubicBezTo>
                    <a:pt x="-2357" y="2080"/>
                    <a:pt x="-3381" y="32"/>
                    <a:pt x="-1727" y="-1573"/>
                  </a:cubicBezTo>
                  <a:close/>
                </a:path>
              </a:pathLst>
            </a:custGeom>
            <a:solidFill>
              <a:srgbClr val="020202"/>
            </a:solidFill>
            <a:ln w="1231" cap="flat">
              <a:noFill/>
              <a:prstDash val="solid"/>
              <a:miter/>
            </a:ln>
          </p:spPr>
          <p:txBody>
            <a:bodyPr rtlCol="0" anchor="ctr"/>
            <a:lstStyle/>
            <a:p>
              <a:endParaRPr lang="es-CO"/>
            </a:p>
          </p:txBody>
        </p:sp>
        <p:sp>
          <p:nvSpPr>
            <p:cNvPr id="771" name="Freeform: Shape 770">
              <a:extLst>
                <a:ext uri="{FF2B5EF4-FFF2-40B4-BE49-F238E27FC236}">
                  <a16:creationId xmlns:a16="http://schemas.microsoft.com/office/drawing/2014/main" id="{319433A3-D35A-C76E-D29A-02523495B06C}"/>
                </a:ext>
              </a:extLst>
            </p:cNvPr>
            <p:cNvSpPr/>
            <p:nvPr/>
          </p:nvSpPr>
          <p:spPr>
            <a:xfrm>
              <a:off x="-1051795" y="6725840"/>
              <a:ext cx="1014" cy="5492"/>
            </a:xfrm>
            <a:custGeom>
              <a:avLst/>
              <a:gdLst>
                <a:gd name="connsiteX0" fmla="*/ -1732 w 1014"/>
                <a:gd name="connsiteY0" fmla="*/ -1573 h 5492"/>
                <a:gd name="connsiteX1" fmla="*/ -2633 w 1014"/>
                <a:gd name="connsiteY1" fmla="*/ 3919 h 5492"/>
                <a:gd name="connsiteX2" fmla="*/ -1732 w 1014"/>
                <a:gd name="connsiteY2" fmla="*/ -1573 h 5492"/>
              </a:gdLst>
              <a:ahLst/>
              <a:cxnLst>
                <a:cxn ang="0">
                  <a:pos x="connsiteX0" y="connsiteY0"/>
                </a:cxn>
                <a:cxn ang="0">
                  <a:pos x="connsiteX1" y="connsiteY1"/>
                </a:cxn>
                <a:cxn ang="0">
                  <a:pos x="connsiteX2" y="connsiteY2"/>
                </a:cxn>
              </a:cxnLst>
              <a:rect l="l" t="t" r="r" b="b"/>
              <a:pathLst>
                <a:path w="1014" h="5492">
                  <a:moveTo>
                    <a:pt x="-1732" y="-1573"/>
                  </a:moveTo>
                  <a:cubicBezTo>
                    <a:pt x="-1991" y="266"/>
                    <a:pt x="-1041" y="2303"/>
                    <a:pt x="-2633" y="3919"/>
                  </a:cubicBezTo>
                  <a:cubicBezTo>
                    <a:pt x="-2362" y="2080"/>
                    <a:pt x="-3374" y="32"/>
                    <a:pt x="-1732" y="-1573"/>
                  </a:cubicBezTo>
                  <a:close/>
                </a:path>
              </a:pathLst>
            </a:custGeom>
            <a:solidFill>
              <a:srgbClr val="020202"/>
            </a:solidFill>
            <a:ln w="1231" cap="flat">
              <a:noFill/>
              <a:prstDash val="solid"/>
              <a:miter/>
            </a:ln>
          </p:spPr>
          <p:txBody>
            <a:bodyPr rtlCol="0" anchor="ctr"/>
            <a:lstStyle/>
            <a:p>
              <a:endParaRPr lang="es-CO"/>
            </a:p>
          </p:txBody>
        </p:sp>
        <p:sp>
          <p:nvSpPr>
            <p:cNvPr id="772" name="Freeform: Shape 771">
              <a:extLst>
                <a:ext uri="{FF2B5EF4-FFF2-40B4-BE49-F238E27FC236}">
                  <a16:creationId xmlns:a16="http://schemas.microsoft.com/office/drawing/2014/main" id="{50540605-1709-E279-179A-22406F8FB5EF}"/>
                </a:ext>
              </a:extLst>
            </p:cNvPr>
            <p:cNvSpPr/>
            <p:nvPr/>
          </p:nvSpPr>
          <p:spPr>
            <a:xfrm>
              <a:off x="-1052682" y="6732294"/>
              <a:ext cx="973" cy="4578"/>
            </a:xfrm>
            <a:custGeom>
              <a:avLst/>
              <a:gdLst>
                <a:gd name="connsiteX0" fmla="*/ -1747 w 973"/>
                <a:gd name="connsiteY0" fmla="*/ -1573 h 4578"/>
                <a:gd name="connsiteX1" fmla="*/ -2648 w 973"/>
                <a:gd name="connsiteY1" fmla="*/ 3006 h 4578"/>
                <a:gd name="connsiteX2" fmla="*/ -1747 w 973"/>
                <a:gd name="connsiteY2" fmla="*/ -1573 h 4578"/>
              </a:gdLst>
              <a:ahLst/>
              <a:cxnLst>
                <a:cxn ang="0">
                  <a:pos x="connsiteX0" y="connsiteY0"/>
                </a:cxn>
                <a:cxn ang="0">
                  <a:pos x="connsiteX1" y="connsiteY1"/>
                </a:cxn>
                <a:cxn ang="0">
                  <a:pos x="connsiteX2" y="connsiteY2"/>
                </a:cxn>
              </a:cxnLst>
              <a:rect l="l" t="t" r="r" b="b"/>
              <a:pathLst>
                <a:path w="973" h="4578">
                  <a:moveTo>
                    <a:pt x="-1747" y="-1573"/>
                  </a:moveTo>
                  <a:cubicBezTo>
                    <a:pt x="-1956" y="-30"/>
                    <a:pt x="-1179" y="1710"/>
                    <a:pt x="-2648" y="3006"/>
                  </a:cubicBezTo>
                  <a:cubicBezTo>
                    <a:pt x="-2450" y="1414"/>
                    <a:pt x="-3277" y="-339"/>
                    <a:pt x="-1747" y="-1573"/>
                  </a:cubicBezTo>
                  <a:close/>
                </a:path>
              </a:pathLst>
            </a:custGeom>
            <a:solidFill>
              <a:srgbClr val="020202"/>
            </a:solidFill>
            <a:ln w="1231" cap="flat">
              <a:noFill/>
              <a:prstDash val="solid"/>
              <a:miter/>
            </a:ln>
          </p:spPr>
          <p:txBody>
            <a:bodyPr rtlCol="0" anchor="ctr"/>
            <a:lstStyle/>
            <a:p>
              <a:endParaRPr lang="es-CO"/>
            </a:p>
          </p:txBody>
        </p:sp>
        <p:sp>
          <p:nvSpPr>
            <p:cNvPr id="773" name="Freeform: Shape 772">
              <a:extLst>
                <a:ext uri="{FF2B5EF4-FFF2-40B4-BE49-F238E27FC236}">
                  <a16:creationId xmlns:a16="http://schemas.microsoft.com/office/drawing/2014/main" id="{80465F91-38D4-8C1C-71B5-AC649E02436C}"/>
                </a:ext>
              </a:extLst>
            </p:cNvPr>
            <p:cNvSpPr/>
            <p:nvPr/>
          </p:nvSpPr>
          <p:spPr>
            <a:xfrm>
              <a:off x="-1051934" y="6642243"/>
              <a:ext cx="426196" cy="278690"/>
            </a:xfrm>
            <a:custGeom>
              <a:avLst/>
              <a:gdLst>
                <a:gd name="connsiteX0" fmla="*/ 31508 w 426196"/>
                <a:gd name="connsiteY0" fmla="*/ 23583 h 278690"/>
                <a:gd name="connsiteX1" fmla="*/ 70065 w 426196"/>
                <a:gd name="connsiteY1" fmla="*/ 1873 h 278690"/>
                <a:gd name="connsiteX2" fmla="*/ 84221 w 426196"/>
                <a:gd name="connsiteY2" fmla="*/ -1286 h 278690"/>
                <a:gd name="connsiteX3" fmla="*/ 86332 w 426196"/>
                <a:gd name="connsiteY3" fmla="*/ -1200 h 278690"/>
                <a:gd name="connsiteX4" fmla="*/ 82999 w 426196"/>
                <a:gd name="connsiteY4" fmla="*/ 1047 h 278690"/>
                <a:gd name="connsiteX5" fmla="*/ 70941 w 426196"/>
                <a:gd name="connsiteY5" fmla="*/ 4268 h 278690"/>
                <a:gd name="connsiteX6" fmla="*/ 36914 w 426196"/>
                <a:gd name="connsiteY6" fmla="*/ 22621 h 278690"/>
                <a:gd name="connsiteX7" fmla="*/ 32989 w 426196"/>
                <a:gd name="connsiteY7" fmla="*/ 32099 h 278690"/>
                <a:gd name="connsiteX8" fmla="*/ 38839 w 426196"/>
                <a:gd name="connsiteY8" fmla="*/ 66658 h 278690"/>
                <a:gd name="connsiteX9" fmla="*/ 61339 w 426196"/>
                <a:gd name="connsiteY9" fmla="*/ 105017 h 278690"/>
                <a:gd name="connsiteX10" fmla="*/ 111596 w 426196"/>
                <a:gd name="connsiteY10" fmla="*/ 149313 h 278690"/>
                <a:gd name="connsiteX11" fmla="*/ 176862 w 426196"/>
                <a:gd name="connsiteY11" fmla="*/ 172381 h 278690"/>
                <a:gd name="connsiteX12" fmla="*/ 197312 w 426196"/>
                <a:gd name="connsiteY12" fmla="*/ 174084 h 278690"/>
                <a:gd name="connsiteX13" fmla="*/ 221874 w 426196"/>
                <a:gd name="connsiteY13" fmla="*/ 172393 h 278690"/>
                <a:gd name="connsiteX14" fmla="*/ 266305 w 426196"/>
                <a:gd name="connsiteY14" fmla="*/ 167703 h 278690"/>
                <a:gd name="connsiteX15" fmla="*/ 345777 w 426196"/>
                <a:gd name="connsiteY15" fmla="*/ 152979 h 278690"/>
                <a:gd name="connsiteX16" fmla="*/ 418460 w 426196"/>
                <a:gd name="connsiteY16" fmla="*/ 115952 h 278690"/>
                <a:gd name="connsiteX17" fmla="*/ 420928 w 426196"/>
                <a:gd name="connsiteY17" fmla="*/ 113978 h 278690"/>
                <a:gd name="connsiteX18" fmla="*/ 422360 w 426196"/>
                <a:gd name="connsiteY18" fmla="*/ 113854 h 278690"/>
                <a:gd name="connsiteX19" fmla="*/ 423261 w 426196"/>
                <a:gd name="connsiteY19" fmla="*/ 126949 h 278690"/>
                <a:gd name="connsiteX20" fmla="*/ 423446 w 426196"/>
                <a:gd name="connsiteY20" fmla="*/ 131034 h 278690"/>
                <a:gd name="connsiteX21" fmla="*/ 423446 w 426196"/>
                <a:gd name="connsiteY21" fmla="*/ 166222 h 278690"/>
                <a:gd name="connsiteX22" fmla="*/ 414300 w 426196"/>
                <a:gd name="connsiteY22" fmla="*/ 195275 h 278690"/>
                <a:gd name="connsiteX23" fmla="*/ 400341 w 426196"/>
                <a:gd name="connsiteY23" fmla="*/ 210160 h 278690"/>
                <a:gd name="connsiteX24" fmla="*/ 368252 w 426196"/>
                <a:gd name="connsiteY24" fmla="*/ 230784 h 278690"/>
                <a:gd name="connsiteX25" fmla="*/ 341852 w 426196"/>
                <a:gd name="connsiteY25" fmla="*/ 242028 h 278690"/>
                <a:gd name="connsiteX26" fmla="*/ 328868 w 426196"/>
                <a:gd name="connsiteY26" fmla="*/ 247557 h 278690"/>
                <a:gd name="connsiteX27" fmla="*/ 305035 w 426196"/>
                <a:gd name="connsiteY27" fmla="*/ 255209 h 278690"/>
                <a:gd name="connsiteX28" fmla="*/ 276290 w 426196"/>
                <a:gd name="connsiteY28" fmla="*/ 265441 h 278690"/>
                <a:gd name="connsiteX29" fmla="*/ 262442 w 426196"/>
                <a:gd name="connsiteY29" fmla="*/ 267662 h 278690"/>
                <a:gd name="connsiteX30" fmla="*/ 249866 w 426196"/>
                <a:gd name="connsiteY30" fmla="*/ 269254 h 278690"/>
                <a:gd name="connsiteX31" fmla="*/ 235055 w 426196"/>
                <a:gd name="connsiteY31" fmla="*/ 271488 h 278690"/>
                <a:gd name="connsiteX32" fmla="*/ 214135 w 426196"/>
                <a:gd name="connsiteY32" fmla="*/ 272328 h 278690"/>
                <a:gd name="connsiteX33" fmla="*/ 198399 w 426196"/>
                <a:gd name="connsiteY33" fmla="*/ 274389 h 278690"/>
                <a:gd name="connsiteX34" fmla="*/ 187587 w 426196"/>
                <a:gd name="connsiteY34" fmla="*/ 275709 h 278690"/>
                <a:gd name="connsiteX35" fmla="*/ 153461 w 426196"/>
                <a:gd name="connsiteY35" fmla="*/ 276647 h 278690"/>
                <a:gd name="connsiteX36" fmla="*/ 114361 w 426196"/>
                <a:gd name="connsiteY36" fmla="*/ 268971 h 278690"/>
                <a:gd name="connsiteX37" fmla="*/ 63758 w 426196"/>
                <a:gd name="connsiteY37" fmla="*/ 245162 h 278690"/>
                <a:gd name="connsiteX38" fmla="*/ 32396 w 426196"/>
                <a:gd name="connsiteY38" fmla="*/ 215060 h 278690"/>
                <a:gd name="connsiteX39" fmla="*/ 16722 w 426196"/>
                <a:gd name="connsiteY39" fmla="*/ 193276 h 278690"/>
                <a:gd name="connsiteX40" fmla="*/ -866 w 426196"/>
                <a:gd name="connsiteY40" fmla="*/ 149165 h 278690"/>
                <a:gd name="connsiteX41" fmla="*/ -2655 w 426196"/>
                <a:gd name="connsiteY41" fmla="*/ 118310 h 278690"/>
                <a:gd name="connsiteX42" fmla="*/ 813 w 426196"/>
                <a:gd name="connsiteY42" fmla="*/ 83085 h 278690"/>
                <a:gd name="connsiteX43" fmla="*/ 5441 w 426196"/>
                <a:gd name="connsiteY43" fmla="*/ 61807 h 278690"/>
                <a:gd name="connsiteX44" fmla="*/ 19178 w 426196"/>
                <a:gd name="connsiteY44" fmla="*/ 37974 h 278690"/>
                <a:gd name="connsiteX45" fmla="*/ 28842 w 426196"/>
                <a:gd name="connsiteY45" fmla="*/ 28261 h 278690"/>
                <a:gd name="connsiteX46" fmla="*/ 31310 w 426196"/>
                <a:gd name="connsiteY46" fmla="*/ 24558 h 278690"/>
                <a:gd name="connsiteX47" fmla="*/ 31100 w 426196"/>
                <a:gd name="connsiteY47" fmla="*/ 23904 h 278690"/>
                <a:gd name="connsiteX48" fmla="*/ 31508 w 426196"/>
                <a:gd name="connsiteY48" fmla="*/ 23583 h 278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26196" h="278690">
                  <a:moveTo>
                    <a:pt x="31508" y="23583"/>
                  </a:moveTo>
                  <a:cubicBezTo>
                    <a:pt x="42850" y="13944"/>
                    <a:pt x="55933" y="6564"/>
                    <a:pt x="70065" y="1873"/>
                  </a:cubicBezTo>
                  <a:cubicBezTo>
                    <a:pt x="74668" y="355"/>
                    <a:pt x="79408" y="-706"/>
                    <a:pt x="84221" y="-1286"/>
                  </a:cubicBezTo>
                  <a:cubicBezTo>
                    <a:pt x="84875" y="-1693"/>
                    <a:pt x="85715" y="-1669"/>
                    <a:pt x="86332" y="-1200"/>
                  </a:cubicBezTo>
                  <a:cubicBezTo>
                    <a:pt x="86122" y="886"/>
                    <a:pt x="84357" y="676"/>
                    <a:pt x="82999" y="1047"/>
                  </a:cubicBezTo>
                  <a:cubicBezTo>
                    <a:pt x="78976" y="2120"/>
                    <a:pt x="74780" y="2528"/>
                    <a:pt x="70941" y="4268"/>
                  </a:cubicBezTo>
                  <a:cubicBezTo>
                    <a:pt x="58772" y="8834"/>
                    <a:pt x="47145" y="14401"/>
                    <a:pt x="36914" y="22621"/>
                  </a:cubicBezTo>
                  <a:cubicBezTo>
                    <a:pt x="33705" y="25188"/>
                    <a:pt x="32804" y="28014"/>
                    <a:pt x="32989" y="32099"/>
                  </a:cubicBezTo>
                  <a:cubicBezTo>
                    <a:pt x="33482" y="43886"/>
                    <a:pt x="34976" y="55377"/>
                    <a:pt x="38839" y="66658"/>
                  </a:cubicBezTo>
                  <a:cubicBezTo>
                    <a:pt x="43566" y="80876"/>
                    <a:pt x="51231" y="93946"/>
                    <a:pt x="61339" y="105017"/>
                  </a:cubicBezTo>
                  <a:cubicBezTo>
                    <a:pt x="76569" y="121457"/>
                    <a:pt x="92577" y="137107"/>
                    <a:pt x="111596" y="149313"/>
                  </a:cubicBezTo>
                  <a:cubicBezTo>
                    <a:pt x="131541" y="162075"/>
                    <a:pt x="153177" y="170122"/>
                    <a:pt x="176862" y="172381"/>
                  </a:cubicBezTo>
                  <a:cubicBezTo>
                    <a:pt x="183675" y="173035"/>
                    <a:pt x="190438" y="173751"/>
                    <a:pt x="197312" y="174084"/>
                  </a:cubicBezTo>
                  <a:cubicBezTo>
                    <a:pt x="205570" y="174491"/>
                    <a:pt x="213691" y="173356"/>
                    <a:pt x="221874" y="172393"/>
                  </a:cubicBezTo>
                  <a:cubicBezTo>
                    <a:pt x="236684" y="170653"/>
                    <a:pt x="251606" y="170060"/>
                    <a:pt x="266305" y="167703"/>
                  </a:cubicBezTo>
                  <a:cubicBezTo>
                    <a:pt x="292915" y="163433"/>
                    <a:pt x="319722" y="160137"/>
                    <a:pt x="345777" y="152979"/>
                  </a:cubicBezTo>
                  <a:cubicBezTo>
                    <a:pt x="372510" y="145573"/>
                    <a:pt x="397021" y="133762"/>
                    <a:pt x="418460" y="115952"/>
                  </a:cubicBezTo>
                  <a:cubicBezTo>
                    <a:pt x="419213" y="115212"/>
                    <a:pt x="420040" y="114558"/>
                    <a:pt x="420928" y="113978"/>
                  </a:cubicBezTo>
                  <a:cubicBezTo>
                    <a:pt x="421372" y="113755"/>
                    <a:pt x="421879" y="113706"/>
                    <a:pt x="422360" y="113854"/>
                  </a:cubicBezTo>
                  <a:cubicBezTo>
                    <a:pt x="422607" y="118223"/>
                    <a:pt x="422150" y="122617"/>
                    <a:pt x="423261" y="126949"/>
                  </a:cubicBezTo>
                  <a:cubicBezTo>
                    <a:pt x="423495" y="128294"/>
                    <a:pt x="423557" y="129664"/>
                    <a:pt x="423446" y="131034"/>
                  </a:cubicBezTo>
                  <a:cubicBezTo>
                    <a:pt x="423446" y="142759"/>
                    <a:pt x="423532" y="154485"/>
                    <a:pt x="423446" y="166222"/>
                  </a:cubicBezTo>
                  <a:cubicBezTo>
                    <a:pt x="423335" y="176799"/>
                    <a:pt x="420583" y="186747"/>
                    <a:pt x="414300" y="195275"/>
                  </a:cubicBezTo>
                  <a:cubicBezTo>
                    <a:pt x="410289" y="200805"/>
                    <a:pt x="405599" y="205803"/>
                    <a:pt x="400341" y="210160"/>
                  </a:cubicBezTo>
                  <a:cubicBezTo>
                    <a:pt x="390579" y="218392"/>
                    <a:pt x="379792" y="225316"/>
                    <a:pt x="368252" y="230784"/>
                  </a:cubicBezTo>
                  <a:cubicBezTo>
                    <a:pt x="359551" y="234746"/>
                    <a:pt x="350652" y="238288"/>
                    <a:pt x="341852" y="242028"/>
                  </a:cubicBezTo>
                  <a:lnTo>
                    <a:pt x="328868" y="247557"/>
                  </a:lnTo>
                  <a:cubicBezTo>
                    <a:pt x="321154" y="250852"/>
                    <a:pt x="312947" y="252555"/>
                    <a:pt x="305035" y="255209"/>
                  </a:cubicBezTo>
                  <a:cubicBezTo>
                    <a:pt x="295396" y="258430"/>
                    <a:pt x="285979" y="262343"/>
                    <a:pt x="276290" y="265441"/>
                  </a:cubicBezTo>
                  <a:cubicBezTo>
                    <a:pt x="271859" y="267057"/>
                    <a:pt x="267157" y="267810"/>
                    <a:pt x="262442" y="267662"/>
                  </a:cubicBezTo>
                  <a:cubicBezTo>
                    <a:pt x="258197" y="267490"/>
                    <a:pt x="253939" y="268033"/>
                    <a:pt x="249866" y="269254"/>
                  </a:cubicBezTo>
                  <a:cubicBezTo>
                    <a:pt x="244990" y="270390"/>
                    <a:pt x="240041" y="271130"/>
                    <a:pt x="235055" y="271488"/>
                  </a:cubicBezTo>
                  <a:cubicBezTo>
                    <a:pt x="228069" y="272204"/>
                    <a:pt x="221096" y="271920"/>
                    <a:pt x="214135" y="272328"/>
                  </a:cubicBezTo>
                  <a:cubicBezTo>
                    <a:pt x="208840" y="272599"/>
                    <a:pt x="203582" y="273290"/>
                    <a:pt x="198399" y="274389"/>
                  </a:cubicBezTo>
                  <a:cubicBezTo>
                    <a:pt x="194807" y="275179"/>
                    <a:pt x="191191" y="275105"/>
                    <a:pt x="187587" y="275709"/>
                  </a:cubicBezTo>
                  <a:cubicBezTo>
                    <a:pt x="176306" y="277585"/>
                    <a:pt x="164828" y="277240"/>
                    <a:pt x="153461" y="276647"/>
                  </a:cubicBezTo>
                  <a:cubicBezTo>
                    <a:pt x="140131" y="275907"/>
                    <a:pt x="126974" y="273327"/>
                    <a:pt x="114361" y="268971"/>
                  </a:cubicBezTo>
                  <a:cubicBezTo>
                    <a:pt x="96625" y="262911"/>
                    <a:pt x="79519" y="255530"/>
                    <a:pt x="63758" y="245162"/>
                  </a:cubicBezTo>
                  <a:cubicBezTo>
                    <a:pt x="51539" y="237140"/>
                    <a:pt x="40912" y="226933"/>
                    <a:pt x="32396" y="215060"/>
                  </a:cubicBezTo>
                  <a:cubicBezTo>
                    <a:pt x="27163" y="207803"/>
                    <a:pt x="21424" y="200916"/>
                    <a:pt x="16722" y="193276"/>
                  </a:cubicBezTo>
                  <a:cubicBezTo>
                    <a:pt x="8317" y="179588"/>
                    <a:pt x="1911" y="165161"/>
                    <a:pt x="-866" y="149165"/>
                  </a:cubicBezTo>
                  <a:cubicBezTo>
                    <a:pt x="-2668" y="138896"/>
                    <a:pt x="-2359" y="128615"/>
                    <a:pt x="-2655" y="118310"/>
                  </a:cubicBezTo>
                  <a:cubicBezTo>
                    <a:pt x="-3001" y="106387"/>
                    <a:pt x="-1162" y="94761"/>
                    <a:pt x="813" y="83085"/>
                  </a:cubicBezTo>
                  <a:cubicBezTo>
                    <a:pt x="1973" y="75914"/>
                    <a:pt x="3516" y="68817"/>
                    <a:pt x="5441" y="61807"/>
                  </a:cubicBezTo>
                  <a:cubicBezTo>
                    <a:pt x="8033" y="52637"/>
                    <a:pt x="12970" y="44948"/>
                    <a:pt x="19178" y="37974"/>
                  </a:cubicBezTo>
                  <a:cubicBezTo>
                    <a:pt x="22214" y="34568"/>
                    <a:pt x="25621" y="31507"/>
                    <a:pt x="28842" y="28261"/>
                  </a:cubicBezTo>
                  <a:cubicBezTo>
                    <a:pt x="29903" y="27200"/>
                    <a:pt x="31212" y="26274"/>
                    <a:pt x="31310" y="24558"/>
                  </a:cubicBezTo>
                  <a:cubicBezTo>
                    <a:pt x="31039" y="24312"/>
                    <a:pt x="30965" y="24089"/>
                    <a:pt x="31100" y="23904"/>
                  </a:cubicBezTo>
                  <a:cubicBezTo>
                    <a:pt x="31236" y="23719"/>
                    <a:pt x="31397" y="23583"/>
                    <a:pt x="31508" y="23583"/>
                  </a:cubicBezTo>
                  <a:close/>
                </a:path>
              </a:pathLst>
            </a:custGeom>
            <a:solidFill>
              <a:srgbClr val="4A646E"/>
            </a:solidFill>
            <a:ln w="1231" cap="flat">
              <a:noFill/>
              <a:prstDash val="solid"/>
              <a:miter/>
            </a:ln>
          </p:spPr>
          <p:txBody>
            <a:bodyPr rtlCol="0" anchor="ctr"/>
            <a:lstStyle/>
            <a:p>
              <a:endParaRPr lang="es-CO"/>
            </a:p>
          </p:txBody>
        </p:sp>
        <p:sp>
          <p:nvSpPr>
            <p:cNvPr id="774" name="Freeform: Shape 773">
              <a:extLst>
                <a:ext uri="{FF2B5EF4-FFF2-40B4-BE49-F238E27FC236}">
                  <a16:creationId xmlns:a16="http://schemas.microsoft.com/office/drawing/2014/main" id="{69FEFD58-596D-DB14-4334-E9414C62042A}"/>
                </a:ext>
              </a:extLst>
            </p:cNvPr>
            <p:cNvSpPr/>
            <p:nvPr/>
          </p:nvSpPr>
          <p:spPr>
            <a:xfrm>
              <a:off x="-636299" y="6731036"/>
              <a:ext cx="9570" cy="26745"/>
            </a:xfrm>
            <a:custGeom>
              <a:avLst/>
              <a:gdLst>
                <a:gd name="connsiteX0" fmla="*/ 6787 w 9570"/>
                <a:gd name="connsiteY0" fmla="*/ 25012 h 26745"/>
                <a:gd name="connsiteX1" fmla="*/ 6021 w 9570"/>
                <a:gd name="connsiteY1" fmla="*/ 25173 h 26745"/>
                <a:gd name="connsiteX2" fmla="*/ 4034 w 9570"/>
                <a:gd name="connsiteY2" fmla="*/ 22383 h 26745"/>
                <a:gd name="connsiteX3" fmla="*/ -2198 w 9570"/>
                <a:gd name="connsiteY3" fmla="*/ 2154 h 26745"/>
                <a:gd name="connsiteX4" fmla="*/ -2347 w 9570"/>
                <a:gd name="connsiteY4" fmla="*/ -1314 h 26745"/>
                <a:gd name="connsiteX5" fmla="*/ -1014 w 9570"/>
                <a:gd name="connsiteY5" fmla="*/ -1314 h 26745"/>
                <a:gd name="connsiteX6" fmla="*/ 6083 w 9570"/>
                <a:gd name="connsiteY6" fmla="*/ 18891 h 26745"/>
                <a:gd name="connsiteX7" fmla="*/ 6873 w 9570"/>
                <a:gd name="connsiteY7" fmla="*/ 23605 h 26745"/>
                <a:gd name="connsiteX8" fmla="*/ 6787 w 9570"/>
                <a:gd name="connsiteY8" fmla="*/ 25012 h 26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70" h="26745">
                  <a:moveTo>
                    <a:pt x="6787" y="25012"/>
                  </a:moveTo>
                  <a:cubicBezTo>
                    <a:pt x="6552" y="25123"/>
                    <a:pt x="6281" y="25173"/>
                    <a:pt x="6021" y="25173"/>
                  </a:cubicBezTo>
                  <a:cubicBezTo>
                    <a:pt x="4886" y="24691"/>
                    <a:pt x="4109" y="23618"/>
                    <a:pt x="4034" y="22383"/>
                  </a:cubicBezTo>
                  <a:cubicBezTo>
                    <a:pt x="2627" y="15447"/>
                    <a:pt x="529" y="8684"/>
                    <a:pt x="-2198" y="2154"/>
                  </a:cubicBezTo>
                  <a:cubicBezTo>
                    <a:pt x="-2803" y="1093"/>
                    <a:pt x="-2865" y="-203"/>
                    <a:pt x="-2347" y="-1314"/>
                  </a:cubicBezTo>
                  <a:cubicBezTo>
                    <a:pt x="-1964" y="-1659"/>
                    <a:pt x="-1396" y="-1659"/>
                    <a:pt x="-1014" y="-1314"/>
                  </a:cubicBezTo>
                  <a:cubicBezTo>
                    <a:pt x="2306" y="5055"/>
                    <a:pt x="4689" y="11855"/>
                    <a:pt x="6083" y="18891"/>
                  </a:cubicBezTo>
                  <a:cubicBezTo>
                    <a:pt x="7132" y="20334"/>
                    <a:pt x="6021" y="22124"/>
                    <a:pt x="6873" y="23605"/>
                  </a:cubicBezTo>
                  <a:cubicBezTo>
                    <a:pt x="6824" y="24037"/>
                    <a:pt x="6811" y="24531"/>
                    <a:pt x="6787" y="25012"/>
                  </a:cubicBezTo>
                  <a:close/>
                </a:path>
              </a:pathLst>
            </a:custGeom>
            <a:solidFill>
              <a:srgbClr val="7CA2B4"/>
            </a:solidFill>
            <a:ln w="1231" cap="flat">
              <a:noFill/>
              <a:prstDash val="solid"/>
              <a:miter/>
            </a:ln>
          </p:spPr>
          <p:txBody>
            <a:bodyPr rtlCol="0" anchor="ctr"/>
            <a:lstStyle/>
            <a:p>
              <a:endParaRPr lang="es-CO"/>
            </a:p>
          </p:txBody>
        </p:sp>
        <p:sp>
          <p:nvSpPr>
            <p:cNvPr id="775" name="Freeform: Shape 774">
              <a:extLst>
                <a:ext uri="{FF2B5EF4-FFF2-40B4-BE49-F238E27FC236}">
                  <a16:creationId xmlns:a16="http://schemas.microsoft.com/office/drawing/2014/main" id="{C0ABE3F4-2EEC-C5AF-A728-F6B9979B3F91}"/>
                </a:ext>
              </a:extLst>
            </p:cNvPr>
            <p:cNvSpPr/>
            <p:nvPr/>
          </p:nvSpPr>
          <p:spPr>
            <a:xfrm>
              <a:off x="-1033429" y="6670100"/>
              <a:ext cx="12836" cy="12826"/>
            </a:xfrm>
            <a:custGeom>
              <a:avLst/>
              <a:gdLst>
                <a:gd name="connsiteX0" fmla="*/ -2696 w 12836"/>
                <a:gd name="connsiteY0" fmla="*/ 11253 h 12826"/>
                <a:gd name="connsiteX1" fmla="*/ -1660 w 12836"/>
                <a:gd name="connsiteY1" fmla="*/ 8785 h 12826"/>
                <a:gd name="connsiteX2" fmla="*/ 7671 w 12836"/>
                <a:gd name="connsiteY2" fmla="*/ -546 h 12826"/>
                <a:gd name="connsiteX3" fmla="*/ 10140 w 12836"/>
                <a:gd name="connsiteY3" fmla="*/ -1570 h 12826"/>
                <a:gd name="connsiteX4" fmla="*/ -2696 w 12836"/>
                <a:gd name="connsiteY4" fmla="*/ 11253 h 12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36" h="12826">
                  <a:moveTo>
                    <a:pt x="-2696" y="11253"/>
                  </a:moveTo>
                  <a:cubicBezTo>
                    <a:pt x="-2721" y="10315"/>
                    <a:pt x="-2351" y="9414"/>
                    <a:pt x="-1660" y="8785"/>
                  </a:cubicBezTo>
                  <a:lnTo>
                    <a:pt x="7671" y="-546"/>
                  </a:lnTo>
                  <a:cubicBezTo>
                    <a:pt x="8301" y="-1225"/>
                    <a:pt x="9202" y="-1607"/>
                    <a:pt x="10140" y="-1570"/>
                  </a:cubicBezTo>
                  <a:cubicBezTo>
                    <a:pt x="6190" y="3021"/>
                    <a:pt x="1907" y="7316"/>
                    <a:pt x="-2696" y="11253"/>
                  </a:cubicBezTo>
                  <a:close/>
                </a:path>
              </a:pathLst>
            </a:custGeom>
            <a:solidFill>
              <a:srgbClr val="0E1315"/>
            </a:solidFill>
            <a:ln w="1231" cap="flat">
              <a:noFill/>
              <a:prstDash val="solid"/>
              <a:miter/>
            </a:ln>
          </p:spPr>
          <p:txBody>
            <a:bodyPr rtlCol="0" anchor="ctr"/>
            <a:lstStyle/>
            <a:p>
              <a:endParaRPr lang="es-CO"/>
            </a:p>
          </p:txBody>
        </p:sp>
        <p:sp>
          <p:nvSpPr>
            <p:cNvPr id="776" name="Freeform: Shape 775">
              <a:extLst>
                <a:ext uri="{FF2B5EF4-FFF2-40B4-BE49-F238E27FC236}">
                  <a16:creationId xmlns:a16="http://schemas.microsoft.com/office/drawing/2014/main" id="{8C69E872-F7E8-6941-1EC5-74DEFDD2347D}"/>
                </a:ext>
              </a:extLst>
            </p:cNvPr>
            <p:cNvSpPr/>
            <p:nvPr/>
          </p:nvSpPr>
          <p:spPr>
            <a:xfrm>
              <a:off x="-1037069" y="6683790"/>
              <a:ext cx="2764" cy="3702"/>
            </a:xfrm>
            <a:custGeom>
              <a:avLst/>
              <a:gdLst>
                <a:gd name="connsiteX0" fmla="*/ -2697 w 2764"/>
                <a:gd name="connsiteY0" fmla="*/ 2130 h 3702"/>
                <a:gd name="connsiteX1" fmla="*/ 68 w 2764"/>
                <a:gd name="connsiteY1" fmla="*/ -1573 h 3702"/>
                <a:gd name="connsiteX2" fmla="*/ -2697 w 2764"/>
                <a:gd name="connsiteY2" fmla="*/ 2130 h 3702"/>
              </a:gdLst>
              <a:ahLst/>
              <a:cxnLst>
                <a:cxn ang="0">
                  <a:pos x="connsiteX0" y="connsiteY0"/>
                </a:cxn>
                <a:cxn ang="0">
                  <a:pos x="connsiteX1" y="connsiteY1"/>
                </a:cxn>
                <a:cxn ang="0">
                  <a:pos x="connsiteX2" y="connsiteY2"/>
                </a:cxn>
              </a:cxnLst>
              <a:rect l="l" t="t" r="r" b="b"/>
              <a:pathLst>
                <a:path w="2764" h="3702">
                  <a:moveTo>
                    <a:pt x="-2697" y="2130"/>
                  </a:moveTo>
                  <a:cubicBezTo>
                    <a:pt x="-2697" y="204"/>
                    <a:pt x="-1463" y="-808"/>
                    <a:pt x="68" y="-1573"/>
                  </a:cubicBezTo>
                  <a:cubicBezTo>
                    <a:pt x="-167" y="56"/>
                    <a:pt x="-1204" y="1451"/>
                    <a:pt x="-2697" y="2130"/>
                  </a:cubicBezTo>
                  <a:close/>
                </a:path>
              </a:pathLst>
            </a:custGeom>
            <a:solidFill>
              <a:srgbClr val="0E1315"/>
            </a:solidFill>
            <a:ln w="1231" cap="flat">
              <a:noFill/>
              <a:prstDash val="solid"/>
              <a:miter/>
            </a:ln>
          </p:spPr>
          <p:txBody>
            <a:bodyPr rtlCol="0" anchor="ctr"/>
            <a:lstStyle/>
            <a:p>
              <a:endParaRPr lang="es-CO"/>
            </a:p>
          </p:txBody>
        </p:sp>
        <p:sp>
          <p:nvSpPr>
            <p:cNvPr id="777" name="Freeform: Shape 776">
              <a:extLst>
                <a:ext uri="{FF2B5EF4-FFF2-40B4-BE49-F238E27FC236}">
                  <a16:creationId xmlns:a16="http://schemas.microsoft.com/office/drawing/2014/main" id="{FC998A46-A2BE-EE81-88C3-D8282A7FB8F7}"/>
                </a:ext>
              </a:extLst>
            </p:cNvPr>
            <p:cNvSpPr/>
            <p:nvPr/>
          </p:nvSpPr>
          <p:spPr>
            <a:xfrm>
              <a:off x="-627659" y="6751442"/>
              <a:ext cx="1202" cy="4722"/>
            </a:xfrm>
            <a:custGeom>
              <a:avLst/>
              <a:gdLst>
                <a:gd name="connsiteX0" fmla="*/ -1791 w 1202"/>
                <a:gd name="connsiteY0" fmla="*/ 3149 h 4722"/>
                <a:gd name="connsiteX1" fmla="*/ -2581 w 1202"/>
                <a:gd name="connsiteY1" fmla="*/ -1565 h 4722"/>
                <a:gd name="connsiteX2" fmla="*/ -1779 w 1202"/>
                <a:gd name="connsiteY2" fmla="*/ -1454 h 4722"/>
                <a:gd name="connsiteX3" fmla="*/ -1495 w 1202"/>
                <a:gd name="connsiteY3" fmla="*/ 1915 h 4722"/>
              </a:gdLst>
              <a:ahLst/>
              <a:cxnLst>
                <a:cxn ang="0">
                  <a:pos x="connsiteX0" y="connsiteY0"/>
                </a:cxn>
                <a:cxn ang="0">
                  <a:pos x="connsiteX1" y="connsiteY1"/>
                </a:cxn>
                <a:cxn ang="0">
                  <a:pos x="connsiteX2" y="connsiteY2"/>
                </a:cxn>
                <a:cxn ang="0">
                  <a:pos x="connsiteX3" y="connsiteY3"/>
                </a:cxn>
              </a:cxnLst>
              <a:rect l="l" t="t" r="r" b="b"/>
              <a:pathLst>
                <a:path w="1202" h="4722">
                  <a:moveTo>
                    <a:pt x="-1791" y="3149"/>
                  </a:moveTo>
                  <a:cubicBezTo>
                    <a:pt x="-2606" y="1718"/>
                    <a:pt x="-2877" y="51"/>
                    <a:pt x="-2581" y="-1565"/>
                  </a:cubicBezTo>
                  <a:cubicBezTo>
                    <a:pt x="-2309" y="-1590"/>
                    <a:pt x="-2038" y="-1553"/>
                    <a:pt x="-1779" y="-1454"/>
                  </a:cubicBezTo>
                  <a:cubicBezTo>
                    <a:pt x="-1680" y="-331"/>
                    <a:pt x="-1594" y="792"/>
                    <a:pt x="-1495" y="1915"/>
                  </a:cubicBezTo>
                  <a:close/>
                </a:path>
              </a:pathLst>
            </a:custGeom>
            <a:solidFill>
              <a:srgbClr val="4A646E"/>
            </a:solidFill>
            <a:ln w="1231" cap="flat">
              <a:noFill/>
              <a:prstDash val="solid"/>
              <a:miter/>
            </a:ln>
          </p:spPr>
          <p:txBody>
            <a:bodyPr rtlCol="0" anchor="ctr"/>
            <a:lstStyle/>
            <a:p>
              <a:endParaRPr lang="es-CO"/>
            </a:p>
          </p:txBody>
        </p:sp>
        <p:sp>
          <p:nvSpPr>
            <p:cNvPr id="778" name="Freeform: Shape 777">
              <a:extLst>
                <a:ext uri="{FF2B5EF4-FFF2-40B4-BE49-F238E27FC236}">
                  <a16:creationId xmlns:a16="http://schemas.microsoft.com/office/drawing/2014/main" id="{7084B7C9-C5FF-C13C-5150-0F7F98716CB0}"/>
                </a:ext>
              </a:extLst>
            </p:cNvPr>
            <p:cNvSpPr/>
            <p:nvPr/>
          </p:nvSpPr>
          <p:spPr>
            <a:xfrm>
              <a:off x="-1038913" y="6687468"/>
              <a:ext cx="1856" cy="2764"/>
            </a:xfrm>
            <a:custGeom>
              <a:avLst/>
              <a:gdLst>
                <a:gd name="connsiteX0" fmla="*/ -2679 w 1856"/>
                <a:gd name="connsiteY0" fmla="*/ 1192 h 2764"/>
                <a:gd name="connsiteX1" fmla="*/ -840 w 1856"/>
                <a:gd name="connsiteY1" fmla="*/ -1573 h 2764"/>
                <a:gd name="connsiteX2" fmla="*/ -2679 w 1856"/>
                <a:gd name="connsiteY2" fmla="*/ 1192 h 2764"/>
              </a:gdLst>
              <a:ahLst/>
              <a:cxnLst>
                <a:cxn ang="0">
                  <a:pos x="connsiteX0" y="connsiteY0"/>
                </a:cxn>
                <a:cxn ang="0">
                  <a:pos x="connsiteX1" y="connsiteY1"/>
                </a:cxn>
                <a:cxn ang="0">
                  <a:pos x="connsiteX2" y="connsiteY2"/>
                </a:cxn>
              </a:cxnLst>
              <a:rect l="l" t="t" r="r" b="b"/>
              <a:pathLst>
                <a:path w="1856" h="2764">
                  <a:moveTo>
                    <a:pt x="-2679" y="1192"/>
                  </a:moveTo>
                  <a:cubicBezTo>
                    <a:pt x="-2827" y="-55"/>
                    <a:pt x="-2050" y="-1227"/>
                    <a:pt x="-840" y="-1573"/>
                  </a:cubicBezTo>
                  <a:cubicBezTo>
                    <a:pt x="-840" y="-363"/>
                    <a:pt x="-1568" y="723"/>
                    <a:pt x="-2679" y="1192"/>
                  </a:cubicBezTo>
                  <a:close/>
                </a:path>
              </a:pathLst>
            </a:custGeom>
            <a:solidFill>
              <a:srgbClr val="0E1315"/>
            </a:solidFill>
            <a:ln w="1231" cap="flat">
              <a:noFill/>
              <a:prstDash val="solid"/>
              <a:miter/>
            </a:ln>
          </p:spPr>
          <p:txBody>
            <a:bodyPr rtlCol="0" anchor="ctr"/>
            <a:lstStyle/>
            <a:p>
              <a:endParaRPr lang="es-CO"/>
            </a:p>
          </p:txBody>
        </p:sp>
        <p:sp>
          <p:nvSpPr>
            <p:cNvPr id="779" name="Freeform: Shape 778">
              <a:extLst>
                <a:ext uri="{FF2B5EF4-FFF2-40B4-BE49-F238E27FC236}">
                  <a16:creationId xmlns:a16="http://schemas.microsoft.com/office/drawing/2014/main" id="{0314B7E1-D565-78BF-C6CE-6F32213574AB}"/>
                </a:ext>
              </a:extLst>
            </p:cNvPr>
            <p:cNvSpPr/>
            <p:nvPr/>
          </p:nvSpPr>
          <p:spPr>
            <a:xfrm>
              <a:off x="-1034329" y="6682876"/>
              <a:ext cx="900" cy="950"/>
            </a:xfrm>
            <a:custGeom>
              <a:avLst/>
              <a:gdLst>
                <a:gd name="connsiteX0" fmla="*/ -2697 w 900"/>
                <a:gd name="connsiteY0" fmla="*/ -622 h 950"/>
                <a:gd name="connsiteX1" fmla="*/ -1796 w 900"/>
                <a:gd name="connsiteY1" fmla="*/ -1573 h 950"/>
              </a:gdLst>
              <a:ahLst/>
              <a:cxnLst>
                <a:cxn ang="0">
                  <a:pos x="connsiteX0" y="connsiteY0"/>
                </a:cxn>
                <a:cxn ang="0">
                  <a:pos x="connsiteX1" y="connsiteY1"/>
                </a:cxn>
              </a:cxnLst>
              <a:rect l="l" t="t" r="r" b="b"/>
              <a:pathLst>
                <a:path w="900" h="950">
                  <a:moveTo>
                    <a:pt x="-2697" y="-622"/>
                  </a:moveTo>
                  <a:lnTo>
                    <a:pt x="-1796" y="-1573"/>
                  </a:lnTo>
                  <a:close/>
                </a:path>
              </a:pathLst>
            </a:custGeom>
            <a:solidFill>
              <a:srgbClr val="0E1315"/>
            </a:solidFill>
            <a:ln w="1231" cap="flat">
              <a:noFill/>
              <a:prstDash val="solid"/>
              <a:miter/>
            </a:ln>
          </p:spPr>
          <p:txBody>
            <a:bodyPr rtlCol="0" anchor="ctr"/>
            <a:lstStyle/>
            <a:p>
              <a:endParaRPr lang="es-CO"/>
            </a:p>
          </p:txBody>
        </p:sp>
        <p:sp>
          <p:nvSpPr>
            <p:cNvPr id="780" name="Freeform: Shape 779">
              <a:extLst>
                <a:ext uri="{FF2B5EF4-FFF2-40B4-BE49-F238E27FC236}">
                  <a16:creationId xmlns:a16="http://schemas.microsoft.com/office/drawing/2014/main" id="{02CCBCA4-D19A-B7EF-B655-8EACEA33C01E}"/>
                </a:ext>
              </a:extLst>
            </p:cNvPr>
            <p:cNvSpPr/>
            <p:nvPr/>
          </p:nvSpPr>
          <p:spPr>
            <a:xfrm>
              <a:off x="-1020629" y="6669189"/>
              <a:ext cx="938" cy="913"/>
            </a:xfrm>
            <a:custGeom>
              <a:avLst/>
              <a:gdLst>
                <a:gd name="connsiteX0" fmla="*/ -2697 w 938"/>
                <a:gd name="connsiteY0" fmla="*/ -660 h 913"/>
                <a:gd name="connsiteX1" fmla="*/ -1759 w 938"/>
                <a:gd name="connsiteY1" fmla="*/ -1573 h 913"/>
              </a:gdLst>
              <a:ahLst/>
              <a:cxnLst>
                <a:cxn ang="0">
                  <a:pos x="connsiteX0" y="connsiteY0"/>
                </a:cxn>
                <a:cxn ang="0">
                  <a:pos x="connsiteX1" y="connsiteY1"/>
                </a:cxn>
              </a:cxnLst>
              <a:rect l="l" t="t" r="r" b="b"/>
              <a:pathLst>
                <a:path w="938" h="913">
                  <a:moveTo>
                    <a:pt x="-2697" y="-660"/>
                  </a:moveTo>
                  <a:lnTo>
                    <a:pt x="-1759" y="-1573"/>
                  </a:lnTo>
                  <a:close/>
                </a:path>
              </a:pathLst>
            </a:custGeom>
            <a:solidFill>
              <a:srgbClr val="0E1315"/>
            </a:solidFill>
            <a:ln w="1231" cap="flat">
              <a:noFill/>
              <a:prstDash val="solid"/>
              <a:miter/>
            </a:ln>
          </p:spPr>
          <p:txBody>
            <a:bodyPr rtlCol="0" anchor="ctr"/>
            <a:lstStyle/>
            <a:p>
              <a:endParaRPr lang="es-CO"/>
            </a:p>
          </p:txBody>
        </p:sp>
        <p:sp>
          <p:nvSpPr>
            <p:cNvPr id="781" name="Freeform: Shape 780">
              <a:extLst>
                <a:ext uri="{FF2B5EF4-FFF2-40B4-BE49-F238E27FC236}">
                  <a16:creationId xmlns:a16="http://schemas.microsoft.com/office/drawing/2014/main" id="{4A774342-6F3B-0743-89A0-F21AA2BA3F8A}"/>
                </a:ext>
              </a:extLst>
            </p:cNvPr>
            <p:cNvSpPr/>
            <p:nvPr/>
          </p:nvSpPr>
          <p:spPr>
            <a:xfrm>
              <a:off x="-1019642" y="6668288"/>
              <a:ext cx="938" cy="925"/>
            </a:xfrm>
            <a:custGeom>
              <a:avLst/>
              <a:gdLst>
                <a:gd name="connsiteX0" fmla="*/ -2697 w 938"/>
                <a:gd name="connsiteY0" fmla="*/ -647 h 925"/>
                <a:gd name="connsiteX1" fmla="*/ -1759 w 938"/>
                <a:gd name="connsiteY1" fmla="*/ -1573 h 925"/>
              </a:gdLst>
              <a:ahLst/>
              <a:cxnLst>
                <a:cxn ang="0">
                  <a:pos x="connsiteX0" y="connsiteY0"/>
                </a:cxn>
                <a:cxn ang="0">
                  <a:pos x="connsiteX1" y="connsiteY1"/>
                </a:cxn>
              </a:cxnLst>
              <a:rect l="l" t="t" r="r" b="b"/>
              <a:pathLst>
                <a:path w="938" h="925">
                  <a:moveTo>
                    <a:pt x="-2697" y="-647"/>
                  </a:moveTo>
                  <a:cubicBezTo>
                    <a:pt x="-2586" y="-1116"/>
                    <a:pt x="-2228" y="-1474"/>
                    <a:pt x="-1759" y="-1573"/>
                  </a:cubicBezTo>
                  <a:close/>
                </a:path>
              </a:pathLst>
            </a:custGeom>
            <a:solidFill>
              <a:srgbClr val="0E1315"/>
            </a:solidFill>
            <a:ln w="1231" cap="flat">
              <a:noFill/>
              <a:prstDash val="solid"/>
              <a:miter/>
            </a:ln>
          </p:spPr>
          <p:txBody>
            <a:bodyPr rtlCol="0" anchor="ctr"/>
            <a:lstStyle/>
            <a:p>
              <a:endParaRPr lang="es-CO"/>
            </a:p>
          </p:txBody>
        </p:sp>
        <p:sp>
          <p:nvSpPr>
            <p:cNvPr id="782" name="Freeform: Shape 781">
              <a:extLst>
                <a:ext uri="{FF2B5EF4-FFF2-40B4-BE49-F238E27FC236}">
                  <a16:creationId xmlns:a16="http://schemas.microsoft.com/office/drawing/2014/main" id="{74232C26-6B03-749D-2CCA-348650AAFC52}"/>
                </a:ext>
              </a:extLst>
            </p:cNvPr>
            <p:cNvSpPr/>
            <p:nvPr/>
          </p:nvSpPr>
          <p:spPr>
            <a:xfrm>
              <a:off x="-1018778" y="6667399"/>
              <a:ext cx="1049" cy="913"/>
            </a:xfrm>
            <a:custGeom>
              <a:avLst/>
              <a:gdLst>
                <a:gd name="connsiteX0" fmla="*/ -1648 w 1049"/>
                <a:gd name="connsiteY0" fmla="*/ -1573 h 913"/>
                <a:gd name="connsiteX1" fmla="*/ -1796 w 1049"/>
                <a:gd name="connsiteY1" fmla="*/ -660 h 913"/>
                <a:gd name="connsiteX2" fmla="*/ -2697 w 1049"/>
                <a:gd name="connsiteY2" fmla="*/ -660 h 913"/>
                <a:gd name="connsiteX3" fmla="*/ -1648 w 1049"/>
                <a:gd name="connsiteY3" fmla="*/ -1573 h 913"/>
              </a:gdLst>
              <a:ahLst/>
              <a:cxnLst>
                <a:cxn ang="0">
                  <a:pos x="connsiteX0" y="connsiteY0"/>
                </a:cxn>
                <a:cxn ang="0">
                  <a:pos x="connsiteX1" y="connsiteY1"/>
                </a:cxn>
                <a:cxn ang="0">
                  <a:pos x="connsiteX2" y="connsiteY2"/>
                </a:cxn>
                <a:cxn ang="0">
                  <a:pos x="connsiteX3" y="connsiteY3"/>
                </a:cxn>
              </a:cxnLst>
              <a:rect l="l" t="t" r="r" b="b"/>
              <a:pathLst>
                <a:path w="1049" h="913">
                  <a:moveTo>
                    <a:pt x="-1648" y="-1573"/>
                  </a:moveTo>
                  <a:lnTo>
                    <a:pt x="-1796" y="-660"/>
                  </a:lnTo>
                  <a:lnTo>
                    <a:pt x="-2697" y="-660"/>
                  </a:lnTo>
                  <a:cubicBezTo>
                    <a:pt x="-2574" y="-1153"/>
                    <a:pt x="-2154" y="-1511"/>
                    <a:pt x="-1648" y="-1573"/>
                  </a:cubicBezTo>
                  <a:close/>
                </a:path>
              </a:pathLst>
            </a:custGeom>
            <a:solidFill>
              <a:srgbClr val="0E1315"/>
            </a:solidFill>
            <a:ln w="1231" cap="flat">
              <a:noFill/>
              <a:prstDash val="solid"/>
              <a:miter/>
            </a:ln>
          </p:spPr>
          <p:txBody>
            <a:bodyPr rtlCol="0" anchor="ctr"/>
            <a:lstStyle/>
            <a:p>
              <a:endParaRPr lang="es-CO"/>
            </a:p>
          </p:txBody>
        </p:sp>
        <p:sp>
          <p:nvSpPr>
            <p:cNvPr id="783" name="Freeform: Shape 782">
              <a:extLst>
                <a:ext uri="{FF2B5EF4-FFF2-40B4-BE49-F238E27FC236}">
                  <a16:creationId xmlns:a16="http://schemas.microsoft.com/office/drawing/2014/main" id="{4A152CB4-D663-6204-C404-F9DFA12CF561}"/>
                </a:ext>
              </a:extLst>
            </p:cNvPr>
            <p:cNvSpPr/>
            <p:nvPr/>
          </p:nvSpPr>
          <p:spPr>
            <a:xfrm>
              <a:off x="-978641" y="6628538"/>
              <a:ext cx="328351" cy="77446"/>
            </a:xfrm>
            <a:custGeom>
              <a:avLst/>
              <a:gdLst>
                <a:gd name="connsiteX0" fmla="*/ -2697 w 328351"/>
                <a:gd name="connsiteY0" fmla="*/ 17022 h 77446"/>
                <a:gd name="connsiteX1" fmla="*/ 10546 w 328351"/>
                <a:gd name="connsiteY1" fmla="*/ 13468 h 77446"/>
                <a:gd name="connsiteX2" fmla="*/ 13014 w 328351"/>
                <a:gd name="connsiteY2" fmla="*/ 12665 h 77446"/>
                <a:gd name="connsiteX3" fmla="*/ 14977 w 328351"/>
                <a:gd name="connsiteY3" fmla="*/ 12036 h 77446"/>
                <a:gd name="connsiteX4" fmla="*/ 19432 w 328351"/>
                <a:gd name="connsiteY4" fmla="*/ 11123 h 77446"/>
                <a:gd name="connsiteX5" fmla="*/ 63482 w 328351"/>
                <a:gd name="connsiteY5" fmla="*/ 5531 h 77446"/>
                <a:gd name="connsiteX6" fmla="*/ 112764 w 328351"/>
                <a:gd name="connsiteY6" fmla="*/ 1335 h 77446"/>
                <a:gd name="connsiteX7" fmla="*/ 125834 w 328351"/>
                <a:gd name="connsiteY7" fmla="*/ 27 h 77446"/>
                <a:gd name="connsiteX8" fmla="*/ 158035 w 328351"/>
                <a:gd name="connsiteY8" fmla="*/ -1010 h 77446"/>
                <a:gd name="connsiteX9" fmla="*/ 187446 w 328351"/>
                <a:gd name="connsiteY9" fmla="*/ -282 h 77446"/>
                <a:gd name="connsiteX10" fmla="*/ 261499 w 328351"/>
                <a:gd name="connsiteY10" fmla="*/ 15924 h 77446"/>
                <a:gd name="connsiteX11" fmla="*/ 280803 w 328351"/>
                <a:gd name="connsiteY11" fmla="*/ 27871 h 77446"/>
                <a:gd name="connsiteX12" fmla="*/ 324605 w 328351"/>
                <a:gd name="connsiteY12" fmla="*/ 73537 h 77446"/>
                <a:gd name="connsiteX13" fmla="*/ 325654 w 328351"/>
                <a:gd name="connsiteY13" fmla="*/ 75524 h 77446"/>
                <a:gd name="connsiteX14" fmla="*/ 324420 w 328351"/>
                <a:gd name="connsiteY14" fmla="*/ 75845 h 77446"/>
                <a:gd name="connsiteX15" fmla="*/ 323815 w 328351"/>
                <a:gd name="connsiteY15" fmla="*/ 75561 h 77446"/>
                <a:gd name="connsiteX16" fmla="*/ 322717 w 328351"/>
                <a:gd name="connsiteY16" fmla="*/ 74784 h 77446"/>
                <a:gd name="connsiteX17" fmla="*/ 322174 w 328351"/>
                <a:gd name="connsiteY17" fmla="*/ 74339 h 77446"/>
                <a:gd name="connsiteX18" fmla="*/ 321100 w 328351"/>
                <a:gd name="connsiteY18" fmla="*/ 73364 h 77446"/>
                <a:gd name="connsiteX19" fmla="*/ 292429 w 328351"/>
                <a:gd name="connsiteY19" fmla="*/ 42114 h 77446"/>
                <a:gd name="connsiteX20" fmla="*/ 259105 w 328351"/>
                <a:gd name="connsiteY20" fmla="*/ 17837 h 77446"/>
                <a:gd name="connsiteX21" fmla="*/ 207959 w 328351"/>
                <a:gd name="connsiteY21" fmla="*/ 4557 h 77446"/>
                <a:gd name="connsiteX22" fmla="*/ 175252 w 328351"/>
                <a:gd name="connsiteY22" fmla="*/ 2323 h 77446"/>
                <a:gd name="connsiteX23" fmla="*/ 119219 w 328351"/>
                <a:gd name="connsiteY23" fmla="*/ 4223 h 77446"/>
                <a:gd name="connsiteX24" fmla="*/ 88783 w 328351"/>
                <a:gd name="connsiteY24" fmla="*/ 6358 h 77446"/>
                <a:gd name="connsiteX25" fmla="*/ 38883 w 328351"/>
                <a:gd name="connsiteY25" fmla="*/ 11431 h 77446"/>
                <a:gd name="connsiteX26" fmla="*/ 1993 w 328351"/>
                <a:gd name="connsiteY26" fmla="*/ 17602 h 77446"/>
                <a:gd name="connsiteX27" fmla="*/ -2697 w 328351"/>
                <a:gd name="connsiteY27" fmla="*/ 17022 h 77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28351" h="77446">
                  <a:moveTo>
                    <a:pt x="-2697" y="17022"/>
                  </a:moveTo>
                  <a:cubicBezTo>
                    <a:pt x="1376" y="14554"/>
                    <a:pt x="6103" y="14554"/>
                    <a:pt x="10546" y="13468"/>
                  </a:cubicBezTo>
                  <a:cubicBezTo>
                    <a:pt x="11422" y="13394"/>
                    <a:pt x="12262" y="13110"/>
                    <a:pt x="13014" y="12665"/>
                  </a:cubicBezTo>
                  <a:cubicBezTo>
                    <a:pt x="13496" y="11900"/>
                    <a:pt x="14248" y="12085"/>
                    <a:pt x="14977" y="12036"/>
                  </a:cubicBezTo>
                  <a:cubicBezTo>
                    <a:pt x="16482" y="11826"/>
                    <a:pt x="17914" y="11271"/>
                    <a:pt x="19432" y="11123"/>
                  </a:cubicBezTo>
                  <a:cubicBezTo>
                    <a:pt x="34070" y="8889"/>
                    <a:pt x="48757" y="7111"/>
                    <a:pt x="63482" y="5531"/>
                  </a:cubicBezTo>
                  <a:cubicBezTo>
                    <a:pt x="79884" y="3779"/>
                    <a:pt x="96324" y="2569"/>
                    <a:pt x="112764" y="1335"/>
                  </a:cubicBezTo>
                  <a:cubicBezTo>
                    <a:pt x="117096" y="1014"/>
                    <a:pt x="121564" y="1212"/>
                    <a:pt x="125834" y="27"/>
                  </a:cubicBezTo>
                  <a:cubicBezTo>
                    <a:pt x="136547" y="-825"/>
                    <a:pt x="147297" y="-343"/>
                    <a:pt x="158035" y="-1010"/>
                  </a:cubicBezTo>
                  <a:cubicBezTo>
                    <a:pt x="167785" y="-1615"/>
                    <a:pt x="177684" y="-2145"/>
                    <a:pt x="187446" y="-282"/>
                  </a:cubicBezTo>
                  <a:cubicBezTo>
                    <a:pt x="212933" y="1385"/>
                    <a:pt x="237765" y="6124"/>
                    <a:pt x="261499" y="15924"/>
                  </a:cubicBezTo>
                  <a:cubicBezTo>
                    <a:pt x="268534" y="18836"/>
                    <a:pt x="275064" y="22872"/>
                    <a:pt x="280803" y="27871"/>
                  </a:cubicBezTo>
                  <a:cubicBezTo>
                    <a:pt x="296847" y="41781"/>
                    <a:pt x="311843" y="56567"/>
                    <a:pt x="324605" y="73537"/>
                  </a:cubicBezTo>
                  <a:cubicBezTo>
                    <a:pt x="325012" y="74166"/>
                    <a:pt x="325358" y="74833"/>
                    <a:pt x="325654" y="75524"/>
                  </a:cubicBezTo>
                  <a:cubicBezTo>
                    <a:pt x="325321" y="75820"/>
                    <a:pt x="324864" y="75931"/>
                    <a:pt x="324420" y="75845"/>
                  </a:cubicBezTo>
                  <a:lnTo>
                    <a:pt x="323815" y="75561"/>
                  </a:lnTo>
                  <a:cubicBezTo>
                    <a:pt x="323432" y="75327"/>
                    <a:pt x="323062" y="75067"/>
                    <a:pt x="322717" y="74784"/>
                  </a:cubicBezTo>
                  <a:cubicBezTo>
                    <a:pt x="322531" y="74635"/>
                    <a:pt x="322359" y="74475"/>
                    <a:pt x="322174" y="74339"/>
                  </a:cubicBezTo>
                  <a:cubicBezTo>
                    <a:pt x="321803" y="74031"/>
                    <a:pt x="321446" y="73710"/>
                    <a:pt x="321100" y="73364"/>
                  </a:cubicBezTo>
                  <a:cubicBezTo>
                    <a:pt x="312324" y="62256"/>
                    <a:pt x="302747" y="51802"/>
                    <a:pt x="292429" y="42114"/>
                  </a:cubicBezTo>
                  <a:cubicBezTo>
                    <a:pt x="282247" y="32758"/>
                    <a:pt x="272361" y="22959"/>
                    <a:pt x="259105" y="17837"/>
                  </a:cubicBezTo>
                  <a:cubicBezTo>
                    <a:pt x="242566" y="11653"/>
                    <a:pt x="225423" y="7210"/>
                    <a:pt x="207959" y="4557"/>
                  </a:cubicBezTo>
                  <a:cubicBezTo>
                    <a:pt x="197160" y="2693"/>
                    <a:pt x="186200" y="1940"/>
                    <a:pt x="175252" y="2323"/>
                  </a:cubicBezTo>
                  <a:cubicBezTo>
                    <a:pt x="156591" y="3199"/>
                    <a:pt x="137880" y="1607"/>
                    <a:pt x="119219" y="4223"/>
                  </a:cubicBezTo>
                  <a:cubicBezTo>
                    <a:pt x="109197" y="5618"/>
                    <a:pt x="98941" y="5680"/>
                    <a:pt x="88783" y="6358"/>
                  </a:cubicBezTo>
                  <a:cubicBezTo>
                    <a:pt x="72084" y="7457"/>
                    <a:pt x="55459" y="9370"/>
                    <a:pt x="38883" y="11431"/>
                  </a:cubicBezTo>
                  <a:cubicBezTo>
                    <a:pt x="26492" y="12863"/>
                    <a:pt x="14174" y="14924"/>
                    <a:pt x="1993" y="17602"/>
                  </a:cubicBezTo>
                  <a:cubicBezTo>
                    <a:pt x="401" y="18046"/>
                    <a:pt x="-1290" y="18491"/>
                    <a:pt x="-2697" y="17022"/>
                  </a:cubicBezTo>
                  <a:close/>
                </a:path>
              </a:pathLst>
            </a:custGeom>
            <a:solidFill>
              <a:srgbClr val="7A9FB0"/>
            </a:solidFill>
            <a:ln w="1231" cap="flat">
              <a:noFill/>
              <a:prstDash val="solid"/>
              <a:miter/>
            </a:ln>
          </p:spPr>
          <p:txBody>
            <a:bodyPr rtlCol="0" anchor="ctr"/>
            <a:lstStyle/>
            <a:p>
              <a:endParaRPr lang="es-CO"/>
            </a:p>
          </p:txBody>
        </p:sp>
        <p:sp>
          <p:nvSpPr>
            <p:cNvPr id="784" name="Freeform: Shape 783">
              <a:extLst>
                <a:ext uri="{FF2B5EF4-FFF2-40B4-BE49-F238E27FC236}">
                  <a16:creationId xmlns:a16="http://schemas.microsoft.com/office/drawing/2014/main" id="{6FE9573D-3A02-E640-8F82-E7D9D955FB01}"/>
                </a:ext>
              </a:extLst>
            </p:cNvPr>
            <p:cNvSpPr/>
            <p:nvPr/>
          </p:nvSpPr>
          <p:spPr>
            <a:xfrm>
              <a:off x="-850957" y="6628383"/>
              <a:ext cx="62509" cy="2471"/>
            </a:xfrm>
            <a:custGeom>
              <a:avLst/>
              <a:gdLst>
                <a:gd name="connsiteX0" fmla="*/ 59812 w 62509"/>
                <a:gd name="connsiteY0" fmla="*/ -101 h 2471"/>
                <a:gd name="connsiteX1" fmla="*/ 49777 w 62509"/>
                <a:gd name="connsiteY1" fmla="*/ -101 h 2471"/>
                <a:gd name="connsiteX2" fmla="*/ -2208 w 62509"/>
                <a:gd name="connsiteY2" fmla="*/ 899 h 2471"/>
                <a:gd name="connsiteX3" fmla="*/ -2652 w 62509"/>
                <a:gd name="connsiteY3" fmla="*/ 652 h 2471"/>
                <a:gd name="connsiteX4" fmla="*/ -2331 w 62509"/>
                <a:gd name="connsiteY4" fmla="*/ -175 h 2471"/>
                <a:gd name="connsiteX5" fmla="*/ -2331 w 62509"/>
                <a:gd name="connsiteY5" fmla="*/ -175 h 2471"/>
                <a:gd name="connsiteX6" fmla="*/ 14763 w 62509"/>
                <a:gd name="connsiteY6" fmla="*/ -632 h 2471"/>
                <a:gd name="connsiteX7" fmla="*/ 20551 w 62509"/>
                <a:gd name="connsiteY7" fmla="*/ -1064 h 2471"/>
                <a:gd name="connsiteX8" fmla="*/ 26920 w 62509"/>
                <a:gd name="connsiteY8" fmla="*/ -1064 h 2471"/>
                <a:gd name="connsiteX9" fmla="*/ 56183 w 62509"/>
                <a:gd name="connsiteY9" fmla="*/ -1064 h 2471"/>
                <a:gd name="connsiteX10" fmla="*/ 59799 w 62509"/>
                <a:gd name="connsiteY10" fmla="*/ -1064 h 2471"/>
                <a:gd name="connsiteX11" fmla="*/ 59812 w 62509"/>
                <a:gd name="connsiteY11" fmla="*/ -101 h 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509" h="2471">
                  <a:moveTo>
                    <a:pt x="59812" y="-101"/>
                  </a:moveTo>
                  <a:cubicBezTo>
                    <a:pt x="56467" y="-101"/>
                    <a:pt x="53122" y="-2"/>
                    <a:pt x="49777" y="-101"/>
                  </a:cubicBezTo>
                  <a:cubicBezTo>
                    <a:pt x="32437" y="-373"/>
                    <a:pt x="15121" y="676"/>
                    <a:pt x="-2208" y="899"/>
                  </a:cubicBezTo>
                  <a:lnTo>
                    <a:pt x="-2652" y="652"/>
                  </a:lnTo>
                  <a:cubicBezTo>
                    <a:pt x="-2775" y="331"/>
                    <a:pt x="-2640" y="-27"/>
                    <a:pt x="-2331" y="-175"/>
                  </a:cubicBezTo>
                  <a:lnTo>
                    <a:pt x="-2331" y="-175"/>
                  </a:lnTo>
                  <a:cubicBezTo>
                    <a:pt x="3346" y="-1212"/>
                    <a:pt x="9073" y="-311"/>
                    <a:pt x="14763" y="-632"/>
                  </a:cubicBezTo>
                  <a:cubicBezTo>
                    <a:pt x="16688" y="-743"/>
                    <a:pt x="18675" y="-163"/>
                    <a:pt x="20551" y="-1064"/>
                  </a:cubicBezTo>
                  <a:lnTo>
                    <a:pt x="26920" y="-1064"/>
                  </a:lnTo>
                  <a:cubicBezTo>
                    <a:pt x="36658" y="-1743"/>
                    <a:pt x="46445" y="-1743"/>
                    <a:pt x="56183" y="-1064"/>
                  </a:cubicBezTo>
                  <a:lnTo>
                    <a:pt x="59799" y="-1064"/>
                  </a:lnTo>
                  <a:cubicBezTo>
                    <a:pt x="59799" y="-706"/>
                    <a:pt x="59799" y="-397"/>
                    <a:pt x="59812" y="-101"/>
                  </a:cubicBezTo>
                  <a:close/>
                </a:path>
              </a:pathLst>
            </a:custGeom>
            <a:solidFill>
              <a:srgbClr val="36474E"/>
            </a:solidFill>
            <a:ln w="1231" cap="flat">
              <a:noFill/>
              <a:prstDash val="solid"/>
              <a:miter/>
            </a:ln>
          </p:spPr>
          <p:txBody>
            <a:bodyPr rtlCol="0" anchor="ctr"/>
            <a:lstStyle/>
            <a:p>
              <a:endParaRPr lang="es-CO"/>
            </a:p>
          </p:txBody>
        </p:sp>
        <p:sp>
          <p:nvSpPr>
            <p:cNvPr id="785" name="Freeform: Shape 784">
              <a:extLst>
                <a:ext uri="{FF2B5EF4-FFF2-40B4-BE49-F238E27FC236}">
                  <a16:creationId xmlns:a16="http://schemas.microsoft.com/office/drawing/2014/main" id="{1E36BE7C-17F6-5329-C120-76E39D7BFB97}"/>
                </a:ext>
              </a:extLst>
            </p:cNvPr>
            <p:cNvSpPr/>
            <p:nvPr/>
          </p:nvSpPr>
          <p:spPr>
            <a:xfrm>
              <a:off x="-651507" y="6705685"/>
              <a:ext cx="16867" cy="25647"/>
            </a:xfrm>
            <a:custGeom>
              <a:avLst/>
              <a:gdLst>
                <a:gd name="connsiteX0" fmla="*/ -2541 w 16867"/>
                <a:gd name="connsiteY0" fmla="*/ -1474 h 25647"/>
                <a:gd name="connsiteX1" fmla="*/ -1442 w 16867"/>
                <a:gd name="connsiteY1" fmla="*/ -1573 h 25647"/>
                <a:gd name="connsiteX2" fmla="*/ 14171 w 16867"/>
                <a:gd name="connsiteY2" fmla="*/ 23988 h 25647"/>
                <a:gd name="connsiteX3" fmla="*/ 13035 w 16867"/>
                <a:gd name="connsiteY3" fmla="*/ 24074 h 25647"/>
                <a:gd name="connsiteX4" fmla="*/ 10826 w 16867"/>
                <a:gd name="connsiteY4" fmla="*/ 21927 h 25647"/>
                <a:gd name="connsiteX5" fmla="*/ -1516 w 16867"/>
                <a:gd name="connsiteY5" fmla="*/ 2278 h 25647"/>
                <a:gd name="connsiteX6" fmla="*/ -2541 w 16867"/>
                <a:gd name="connsiteY6" fmla="*/ -1474 h 25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67" h="25647">
                  <a:moveTo>
                    <a:pt x="-2541" y="-1474"/>
                  </a:moveTo>
                  <a:lnTo>
                    <a:pt x="-1442" y="-1573"/>
                  </a:lnTo>
                  <a:cubicBezTo>
                    <a:pt x="5037" y="6166"/>
                    <a:pt x="10974" y="14238"/>
                    <a:pt x="14171" y="23988"/>
                  </a:cubicBezTo>
                  <a:lnTo>
                    <a:pt x="13035" y="24074"/>
                  </a:lnTo>
                  <a:cubicBezTo>
                    <a:pt x="11998" y="23741"/>
                    <a:pt x="11184" y="22951"/>
                    <a:pt x="10826" y="21927"/>
                  </a:cubicBezTo>
                  <a:cubicBezTo>
                    <a:pt x="7641" y="14793"/>
                    <a:pt x="3112" y="8523"/>
                    <a:pt x="-1516" y="2278"/>
                  </a:cubicBezTo>
                  <a:cubicBezTo>
                    <a:pt x="-2269" y="1180"/>
                    <a:pt x="-3034" y="32"/>
                    <a:pt x="-2541" y="-1474"/>
                  </a:cubicBezTo>
                  <a:close/>
                </a:path>
              </a:pathLst>
            </a:custGeom>
            <a:solidFill>
              <a:srgbClr val="7AA0B1"/>
            </a:solidFill>
            <a:ln w="1231" cap="flat">
              <a:noFill/>
              <a:prstDash val="solid"/>
              <a:miter/>
            </a:ln>
          </p:spPr>
          <p:txBody>
            <a:bodyPr rtlCol="0" anchor="ctr"/>
            <a:lstStyle/>
            <a:p>
              <a:endParaRPr lang="es-CO"/>
            </a:p>
          </p:txBody>
        </p:sp>
        <p:sp>
          <p:nvSpPr>
            <p:cNvPr id="786" name="Freeform: Shape 785">
              <a:extLst>
                <a:ext uri="{FF2B5EF4-FFF2-40B4-BE49-F238E27FC236}">
                  <a16:creationId xmlns:a16="http://schemas.microsoft.com/office/drawing/2014/main" id="{3556451F-6A66-F622-FE6F-7699063C1DAE}"/>
                </a:ext>
              </a:extLst>
            </p:cNvPr>
            <p:cNvSpPr/>
            <p:nvPr/>
          </p:nvSpPr>
          <p:spPr>
            <a:xfrm>
              <a:off x="-960411" y="6630278"/>
              <a:ext cx="109944" cy="11877"/>
            </a:xfrm>
            <a:custGeom>
              <a:avLst/>
              <a:gdLst>
                <a:gd name="connsiteX0" fmla="*/ 107247 w 109944"/>
                <a:gd name="connsiteY0" fmla="*/ -935 h 11877"/>
                <a:gd name="connsiteX1" fmla="*/ 95991 w 109944"/>
                <a:gd name="connsiteY1" fmla="*/ 410 h 11877"/>
                <a:gd name="connsiteX2" fmla="*/ 74577 w 109944"/>
                <a:gd name="connsiteY2" fmla="*/ 1645 h 11877"/>
                <a:gd name="connsiteX3" fmla="*/ 48659 w 109944"/>
                <a:gd name="connsiteY3" fmla="*/ 3953 h 11877"/>
                <a:gd name="connsiteX4" fmla="*/ 14248 w 109944"/>
                <a:gd name="connsiteY4" fmla="*/ 8013 h 11877"/>
                <a:gd name="connsiteX5" fmla="*/ 252 w 109944"/>
                <a:gd name="connsiteY5" fmla="*/ 9976 h 11877"/>
                <a:gd name="connsiteX6" fmla="*/ -2697 w 109944"/>
                <a:gd name="connsiteY6" fmla="*/ 9790 h 11877"/>
                <a:gd name="connsiteX7" fmla="*/ 12397 w 109944"/>
                <a:gd name="connsiteY7" fmla="*/ 7087 h 11877"/>
                <a:gd name="connsiteX8" fmla="*/ 38501 w 109944"/>
                <a:gd name="connsiteY8" fmla="*/ 3656 h 11877"/>
                <a:gd name="connsiteX9" fmla="*/ 58841 w 109944"/>
                <a:gd name="connsiteY9" fmla="*/ 1571 h 11877"/>
                <a:gd name="connsiteX10" fmla="*/ 83315 w 109944"/>
                <a:gd name="connsiteY10" fmla="*/ -231 h 11877"/>
                <a:gd name="connsiteX11" fmla="*/ 106864 w 109944"/>
                <a:gd name="connsiteY11" fmla="*/ -1379 h 11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944" h="11877">
                  <a:moveTo>
                    <a:pt x="107247" y="-935"/>
                  </a:moveTo>
                  <a:cubicBezTo>
                    <a:pt x="103544" y="386"/>
                    <a:pt x="99718" y="299"/>
                    <a:pt x="95991" y="410"/>
                  </a:cubicBezTo>
                  <a:cubicBezTo>
                    <a:pt x="88845" y="731"/>
                    <a:pt x="81723" y="1546"/>
                    <a:pt x="74577" y="1645"/>
                  </a:cubicBezTo>
                  <a:cubicBezTo>
                    <a:pt x="65938" y="1817"/>
                    <a:pt x="57298" y="3064"/>
                    <a:pt x="48659" y="3953"/>
                  </a:cubicBezTo>
                  <a:cubicBezTo>
                    <a:pt x="37168" y="5187"/>
                    <a:pt x="25714" y="6606"/>
                    <a:pt x="14248" y="8013"/>
                  </a:cubicBezTo>
                  <a:cubicBezTo>
                    <a:pt x="9571" y="8593"/>
                    <a:pt x="4918" y="9321"/>
                    <a:pt x="252" y="9976"/>
                  </a:cubicBezTo>
                  <a:cubicBezTo>
                    <a:pt x="-685" y="10469"/>
                    <a:pt x="-1833" y="10408"/>
                    <a:pt x="-2697" y="9790"/>
                  </a:cubicBezTo>
                  <a:cubicBezTo>
                    <a:pt x="2165" y="7988"/>
                    <a:pt x="7349" y="7840"/>
                    <a:pt x="12397" y="7087"/>
                  </a:cubicBezTo>
                  <a:cubicBezTo>
                    <a:pt x="21037" y="5853"/>
                    <a:pt x="29787" y="4693"/>
                    <a:pt x="38501" y="3656"/>
                  </a:cubicBezTo>
                  <a:cubicBezTo>
                    <a:pt x="45265" y="2854"/>
                    <a:pt x="52077" y="2496"/>
                    <a:pt x="58841" y="1571"/>
                  </a:cubicBezTo>
                  <a:cubicBezTo>
                    <a:pt x="66974" y="460"/>
                    <a:pt x="75207" y="1064"/>
                    <a:pt x="83315" y="-231"/>
                  </a:cubicBezTo>
                  <a:cubicBezTo>
                    <a:pt x="91177" y="-231"/>
                    <a:pt x="98953" y="-2182"/>
                    <a:pt x="106864" y="-1379"/>
                  </a:cubicBezTo>
                  <a:close/>
                </a:path>
              </a:pathLst>
            </a:custGeom>
            <a:solidFill>
              <a:srgbClr val="36474E"/>
            </a:solidFill>
            <a:ln w="1231" cap="flat">
              <a:noFill/>
              <a:prstDash val="solid"/>
              <a:miter/>
            </a:ln>
          </p:spPr>
          <p:txBody>
            <a:bodyPr rtlCol="0" anchor="ctr"/>
            <a:lstStyle/>
            <a:p>
              <a:endParaRPr lang="es-CO"/>
            </a:p>
          </p:txBody>
        </p:sp>
        <p:sp>
          <p:nvSpPr>
            <p:cNvPr id="787" name="Freeform: Shape 786">
              <a:extLst>
                <a:ext uri="{FF2B5EF4-FFF2-40B4-BE49-F238E27FC236}">
                  <a16:creationId xmlns:a16="http://schemas.microsoft.com/office/drawing/2014/main" id="{664A49DB-D857-E7CB-7FD4-29A91E099DA4}"/>
                </a:ext>
              </a:extLst>
            </p:cNvPr>
            <p:cNvSpPr/>
            <p:nvPr/>
          </p:nvSpPr>
          <p:spPr>
            <a:xfrm>
              <a:off x="-821352" y="6627958"/>
              <a:ext cx="29263" cy="921"/>
            </a:xfrm>
            <a:custGeom>
              <a:avLst/>
              <a:gdLst>
                <a:gd name="connsiteX0" fmla="*/ 26566 w 29263"/>
                <a:gd name="connsiteY0" fmla="*/ -652 h 921"/>
                <a:gd name="connsiteX1" fmla="*/ -2697 w 29263"/>
                <a:gd name="connsiteY1" fmla="*/ -652 h 921"/>
                <a:gd name="connsiteX2" fmla="*/ 191 w 29263"/>
                <a:gd name="connsiteY2" fmla="*/ -1516 h 921"/>
                <a:gd name="connsiteX3" fmla="*/ 23641 w 29263"/>
                <a:gd name="connsiteY3" fmla="*/ -1516 h 921"/>
                <a:gd name="connsiteX4" fmla="*/ 26566 w 29263"/>
                <a:gd name="connsiteY4" fmla="*/ -652 h 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3" h="921">
                  <a:moveTo>
                    <a:pt x="26566" y="-652"/>
                  </a:moveTo>
                  <a:lnTo>
                    <a:pt x="-2697" y="-652"/>
                  </a:lnTo>
                  <a:cubicBezTo>
                    <a:pt x="-1932" y="-1392"/>
                    <a:pt x="-858" y="-1713"/>
                    <a:pt x="191" y="-1516"/>
                  </a:cubicBezTo>
                  <a:lnTo>
                    <a:pt x="23641" y="-1516"/>
                  </a:lnTo>
                  <a:cubicBezTo>
                    <a:pt x="24703" y="-1713"/>
                    <a:pt x="25789" y="-1392"/>
                    <a:pt x="26566" y="-652"/>
                  </a:cubicBezTo>
                  <a:close/>
                </a:path>
              </a:pathLst>
            </a:custGeom>
            <a:solidFill>
              <a:srgbClr val="141A1D"/>
            </a:solidFill>
            <a:ln w="1231" cap="flat">
              <a:noFill/>
              <a:prstDash val="solid"/>
              <a:miter/>
            </a:ln>
          </p:spPr>
          <p:txBody>
            <a:bodyPr rtlCol="0" anchor="ctr"/>
            <a:lstStyle/>
            <a:p>
              <a:endParaRPr lang="es-CO"/>
            </a:p>
          </p:txBody>
        </p:sp>
        <p:sp>
          <p:nvSpPr>
            <p:cNvPr id="788" name="Freeform: Shape 787">
              <a:extLst>
                <a:ext uri="{FF2B5EF4-FFF2-40B4-BE49-F238E27FC236}">
                  <a16:creationId xmlns:a16="http://schemas.microsoft.com/office/drawing/2014/main" id="{C5A354CC-A2A8-918D-454A-F936B28D2DF3}"/>
                </a:ext>
              </a:extLst>
            </p:cNvPr>
            <p:cNvSpPr/>
            <p:nvPr/>
          </p:nvSpPr>
          <p:spPr>
            <a:xfrm>
              <a:off x="-874374" y="6629745"/>
              <a:ext cx="23758" cy="2005"/>
            </a:xfrm>
            <a:custGeom>
              <a:avLst/>
              <a:gdLst>
                <a:gd name="connsiteX0" fmla="*/ 20852 w 23758"/>
                <a:gd name="connsiteY0" fmla="*/ -809 h 2005"/>
                <a:gd name="connsiteX1" fmla="*/ -2697 w 23758"/>
                <a:gd name="connsiteY1" fmla="*/ 339 h 2005"/>
                <a:gd name="connsiteX2" fmla="*/ -1155 w 23758"/>
                <a:gd name="connsiteY2" fmla="*/ -464 h 2005"/>
                <a:gd name="connsiteX3" fmla="*/ 21061 w 23758"/>
                <a:gd name="connsiteY3" fmla="*/ -1476 h 2005"/>
                <a:gd name="connsiteX4" fmla="*/ 20852 w 23758"/>
                <a:gd name="connsiteY4" fmla="*/ -809 h 2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8" h="2005">
                  <a:moveTo>
                    <a:pt x="20852" y="-809"/>
                  </a:moveTo>
                  <a:cubicBezTo>
                    <a:pt x="12990" y="-612"/>
                    <a:pt x="5190" y="808"/>
                    <a:pt x="-2697" y="339"/>
                  </a:cubicBezTo>
                  <a:cubicBezTo>
                    <a:pt x="-2179" y="55"/>
                    <a:pt x="-1648" y="-488"/>
                    <a:pt x="-1155" y="-464"/>
                  </a:cubicBezTo>
                  <a:cubicBezTo>
                    <a:pt x="6251" y="-93"/>
                    <a:pt x="13656" y="-2019"/>
                    <a:pt x="21061" y="-1476"/>
                  </a:cubicBezTo>
                  <a:cubicBezTo>
                    <a:pt x="21061" y="-1241"/>
                    <a:pt x="20987" y="-1007"/>
                    <a:pt x="20852" y="-809"/>
                  </a:cubicBezTo>
                  <a:close/>
                </a:path>
              </a:pathLst>
            </a:custGeom>
            <a:solidFill>
              <a:srgbClr val="141A1D"/>
            </a:solidFill>
            <a:ln w="1231" cap="flat">
              <a:noFill/>
              <a:prstDash val="solid"/>
              <a:miter/>
            </a:ln>
          </p:spPr>
          <p:txBody>
            <a:bodyPr rtlCol="0" anchor="ctr"/>
            <a:lstStyle/>
            <a:p>
              <a:endParaRPr lang="es-CO"/>
            </a:p>
          </p:txBody>
        </p:sp>
        <p:sp>
          <p:nvSpPr>
            <p:cNvPr id="789" name="Freeform: Shape 788">
              <a:extLst>
                <a:ext uri="{FF2B5EF4-FFF2-40B4-BE49-F238E27FC236}">
                  <a16:creationId xmlns:a16="http://schemas.microsoft.com/office/drawing/2014/main" id="{018D1EAA-47CA-935C-8D8C-AA366159FCDE}"/>
                </a:ext>
              </a:extLst>
            </p:cNvPr>
            <p:cNvSpPr/>
            <p:nvPr/>
          </p:nvSpPr>
          <p:spPr>
            <a:xfrm>
              <a:off x="-850603" y="6628900"/>
              <a:ext cx="22882" cy="941"/>
            </a:xfrm>
            <a:custGeom>
              <a:avLst/>
              <a:gdLst>
                <a:gd name="connsiteX0" fmla="*/ 20185 w 22882"/>
                <a:gd name="connsiteY0" fmla="*/ -1520 h 941"/>
                <a:gd name="connsiteX1" fmla="*/ 16310 w 22882"/>
                <a:gd name="connsiteY1" fmla="*/ -767 h 941"/>
                <a:gd name="connsiteX2" fmla="*/ -2697 w 22882"/>
                <a:gd name="connsiteY2" fmla="*/ -631 h 941"/>
                <a:gd name="connsiteX3" fmla="*/ 1104 w 22882"/>
                <a:gd name="connsiteY3" fmla="*/ -1532 h 941"/>
                <a:gd name="connsiteX4" fmla="*/ 20185 w 22882"/>
                <a:gd name="connsiteY4" fmla="*/ -1520 h 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82" h="941">
                  <a:moveTo>
                    <a:pt x="20185" y="-1520"/>
                  </a:moveTo>
                  <a:cubicBezTo>
                    <a:pt x="19062" y="-433"/>
                    <a:pt x="17630" y="-791"/>
                    <a:pt x="16310" y="-767"/>
                  </a:cubicBezTo>
                  <a:cubicBezTo>
                    <a:pt x="9978" y="-693"/>
                    <a:pt x="3634" y="-668"/>
                    <a:pt x="-2697" y="-631"/>
                  </a:cubicBezTo>
                  <a:cubicBezTo>
                    <a:pt x="-1660" y="-1865"/>
                    <a:pt x="-229" y="-1532"/>
                    <a:pt x="1104" y="-1532"/>
                  </a:cubicBezTo>
                  <a:cubicBezTo>
                    <a:pt x="7460" y="-1557"/>
                    <a:pt x="13817" y="-1532"/>
                    <a:pt x="20185" y="-1520"/>
                  </a:cubicBezTo>
                  <a:close/>
                </a:path>
              </a:pathLst>
            </a:custGeom>
            <a:solidFill>
              <a:srgbClr val="141A1D"/>
            </a:solidFill>
            <a:ln w="1231" cap="flat">
              <a:noFill/>
              <a:prstDash val="solid"/>
              <a:miter/>
            </a:ln>
          </p:spPr>
          <p:txBody>
            <a:bodyPr rtlCol="0" anchor="ctr"/>
            <a:lstStyle/>
            <a:p>
              <a:endParaRPr lang="es-CO"/>
            </a:p>
          </p:txBody>
        </p:sp>
        <p:sp>
          <p:nvSpPr>
            <p:cNvPr id="790" name="Freeform: Shape 789">
              <a:extLst>
                <a:ext uri="{FF2B5EF4-FFF2-40B4-BE49-F238E27FC236}">
                  <a16:creationId xmlns:a16="http://schemas.microsoft.com/office/drawing/2014/main" id="{168F2CBD-CC6A-6B66-04D3-811F3C6533F5}"/>
                </a:ext>
              </a:extLst>
            </p:cNvPr>
            <p:cNvSpPr/>
            <p:nvPr/>
          </p:nvSpPr>
          <p:spPr>
            <a:xfrm>
              <a:off x="-965015" y="6641701"/>
              <a:ext cx="4124" cy="1113"/>
            </a:xfrm>
            <a:custGeom>
              <a:avLst/>
              <a:gdLst>
                <a:gd name="connsiteX0" fmla="*/ 1079 w 4124"/>
                <a:gd name="connsiteY0" fmla="*/ -670 h 1113"/>
                <a:gd name="connsiteX1" fmla="*/ -562 w 4124"/>
                <a:gd name="connsiteY1" fmla="*/ -460 h 1113"/>
                <a:gd name="connsiteX2" fmla="*/ -2697 w 4124"/>
                <a:gd name="connsiteY2" fmla="*/ -744 h 1113"/>
                <a:gd name="connsiteX3" fmla="*/ 1117 w 4124"/>
                <a:gd name="connsiteY3" fmla="*/ -1496 h 1113"/>
                <a:gd name="connsiteX4" fmla="*/ 1388 w 4124"/>
                <a:gd name="connsiteY4" fmla="*/ -929 h 1113"/>
                <a:gd name="connsiteX5" fmla="*/ 1079 w 4124"/>
                <a:gd name="connsiteY5" fmla="*/ -670 h 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4" h="1113">
                  <a:moveTo>
                    <a:pt x="1079" y="-670"/>
                  </a:moveTo>
                  <a:lnTo>
                    <a:pt x="-562" y="-460"/>
                  </a:lnTo>
                  <a:lnTo>
                    <a:pt x="-2697" y="-744"/>
                  </a:lnTo>
                  <a:cubicBezTo>
                    <a:pt x="-1574" y="-1768"/>
                    <a:pt x="-229" y="-1595"/>
                    <a:pt x="1117" y="-1496"/>
                  </a:cubicBezTo>
                  <a:cubicBezTo>
                    <a:pt x="1400" y="-1299"/>
                    <a:pt x="1487" y="-1114"/>
                    <a:pt x="1388" y="-929"/>
                  </a:cubicBezTo>
                  <a:cubicBezTo>
                    <a:pt x="1289" y="-744"/>
                    <a:pt x="1178" y="-670"/>
                    <a:pt x="1079" y="-670"/>
                  </a:cubicBezTo>
                  <a:close/>
                </a:path>
              </a:pathLst>
            </a:custGeom>
            <a:solidFill>
              <a:srgbClr val="36474E"/>
            </a:solidFill>
            <a:ln w="1231" cap="flat">
              <a:noFill/>
              <a:prstDash val="solid"/>
              <a:miter/>
            </a:ln>
          </p:spPr>
          <p:txBody>
            <a:bodyPr rtlCol="0" anchor="ctr"/>
            <a:lstStyle/>
            <a:p>
              <a:endParaRPr lang="es-CO"/>
            </a:p>
          </p:txBody>
        </p:sp>
        <p:sp>
          <p:nvSpPr>
            <p:cNvPr id="791" name="Freeform: Shape 790">
              <a:extLst>
                <a:ext uri="{FF2B5EF4-FFF2-40B4-BE49-F238E27FC236}">
                  <a16:creationId xmlns:a16="http://schemas.microsoft.com/office/drawing/2014/main" id="{555DC20A-CB5B-B4F5-14DD-E9993BBDEC02}"/>
                </a:ext>
              </a:extLst>
            </p:cNvPr>
            <p:cNvSpPr/>
            <p:nvPr/>
          </p:nvSpPr>
          <p:spPr>
            <a:xfrm>
              <a:off x="-961238" y="6641676"/>
              <a:ext cx="3764" cy="1018"/>
            </a:xfrm>
            <a:custGeom>
              <a:avLst/>
              <a:gdLst>
                <a:gd name="connsiteX0" fmla="*/ -2697 w 3764"/>
                <a:gd name="connsiteY0" fmla="*/ -645 h 1018"/>
                <a:gd name="connsiteX1" fmla="*/ -2697 w 3764"/>
                <a:gd name="connsiteY1" fmla="*/ -1472 h 1018"/>
                <a:gd name="connsiteX2" fmla="*/ -1883 w 3764"/>
                <a:gd name="connsiteY2" fmla="*/ -1571 h 1018"/>
                <a:gd name="connsiteX3" fmla="*/ 1067 w 3764"/>
                <a:gd name="connsiteY3" fmla="*/ -1385 h 1018"/>
                <a:gd name="connsiteX4" fmla="*/ -2697 w 3764"/>
                <a:gd name="connsiteY4" fmla="*/ -645 h 10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4" h="1018">
                  <a:moveTo>
                    <a:pt x="-2697" y="-645"/>
                  </a:moveTo>
                  <a:lnTo>
                    <a:pt x="-2697" y="-1472"/>
                  </a:lnTo>
                  <a:cubicBezTo>
                    <a:pt x="-2438" y="-1546"/>
                    <a:pt x="-2154" y="-1583"/>
                    <a:pt x="-1883" y="-1571"/>
                  </a:cubicBezTo>
                  <a:lnTo>
                    <a:pt x="1067" y="-1385"/>
                  </a:lnTo>
                  <a:cubicBezTo>
                    <a:pt x="-44" y="-657"/>
                    <a:pt x="-1389" y="-398"/>
                    <a:pt x="-2697" y="-645"/>
                  </a:cubicBezTo>
                  <a:close/>
                </a:path>
              </a:pathLst>
            </a:custGeom>
            <a:solidFill>
              <a:srgbClr val="4A646E"/>
            </a:solidFill>
            <a:ln w="1231" cap="flat">
              <a:noFill/>
              <a:prstDash val="solid"/>
              <a:miter/>
            </a:ln>
          </p:spPr>
          <p:txBody>
            <a:bodyPr rtlCol="0" anchor="ctr"/>
            <a:lstStyle/>
            <a:p>
              <a:endParaRPr lang="es-CO"/>
            </a:p>
          </p:txBody>
        </p:sp>
        <p:sp>
          <p:nvSpPr>
            <p:cNvPr id="792" name="Freeform: Shape 791">
              <a:extLst>
                <a:ext uri="{FF2B5EF4-FFF2-40B4-BE49-F238E27FC236}">
                  <a16:creationId xmlns:a16="http://schemas.microsoft.com/office/drawing/2014/main" id="{73357185-C311-15E7-F42D-D096E31976DF}"/>
                </a:ext>
              </a:extLst>
            </p:cNvPr>
            <p:cNvSpPr/>
            <p:nvPr/>
          </p:nvSpPr>
          <p:spPr>
            <a:xfrm>
              <a:off x="-1017712" y="6631125"/>
              <a:ext cx="390131" cy="188045"/>
            </a:xfrm>
            <a:custGeom>
              <a:avLst/>
              <a:gdLst>
                <a:gd name="connsiteX0" fmla="*/ 363663 w 390131"/>
                <a:gd name="connsiteY0" fmla="*/ 73085 h 188045"/>
                <a:gd name="connsiteX1" fmla="*/ 368020 w 390131"/>
                <a:gd name="connsiteY1" fmla="*/ 79442 h 188045"/>
                <a:gd name="connsiteX2" fmla="*/ 379239 w 390131"/>
                <a:gd name="connsiteY2" fmla="*/ 98634 h 188045"/>
                <a:gd name="connsiteX3" fmla="*/ 387435 w 390131"/>
                <a:gd name="connsiteY3" fmla="*/ 125083 h 188045"/>
                <a:gd name="connsiteX4" fmla="*/ 373340 w 390131"/>
                <a:gd name="connsiteY4" fmla="*/ 137215 h 188045"/>
                <a:gd name="connsiteX5" fmla="*/ 350766 w 390131"/>
                <a:gd name="connsiteY5" fmla="*/ 150150 h 188045"/>
                <a:gd name="connsiteX6" fmla="*/ 301990 w 390131"/>
                <a:gd name="connsiteY6" fmla="*/ 167812 h 188045"/>
                <a:gd name="connsiteX7" fmla="*/ 247684 w 390131"/>
                <a:gd name="connsiteY7" fmla="*/ 177438 h 188045"/>
                <a:gd name="connsiteX8" fmla="*/ 222000 w 390131"/>
                <a:gd name="connsiteY8" fmla="*/ 181363 h 188045"/>
                <a:gd name="connsiteX9" fmla="*/ 199784 w 390131"/>
                <a:gd name="connsiteY9" fmla="*/ 183548 h 188045"/>
                <a:gd name="connsiteX10" fmla="*/ 180752 w 390131"/>
                <a:gd name="connsiteY10" fmla="*/ 185609 h 188045"/>
                <a:gd name="connsiteX11" fmla="*/ 155266 w 390131"/>
                <a:gd name="connsiteY11" fmla="*/ 185819 h 188045"/>
                <a:gd name="connsiteX12" fmla="*/ 134407 w 390131"/>
                <a:gd name="connsiteY12" fmla="*/ 183671 h 188045"/>
                <a:gd name="connsiteX13" fmla="*/ 88741 w 390131"/>
                <a:gd name="connsiteY13" fmla="*/ 168404 h 188045"/>
                <a:gd name="connsiteX14" fmla="*/ 42718 w 390131"/>
                <a:gd name="connsiteY14" fmla="*/ 133500 h 188045"/>
                <a:gd name="connsiteX15" fmla="*/ 22698 w 390131"/>
                <a:gd name="connsiteY15" fmla="*/ 112864 h 188045"/>
                <a:gd name="connsiteX16" fmla="*/ -1788 w 390131"/>
                <a:gd name="connsiteY16" fmla="*/ 55695 h 188045"/>
                <a:gd name="connsiteX17" fmla="*/ -2615 w 390131"/>
                <a:gd name="connsiteY17" fmla="*/ 40650 h 188045"/>
                <a:gd name="connsiteX18" fmla="*/ -258 w 390131"/>
                <a:gd name="connsiteY18" fmla="*/ 34479 h 188045"/>
                <a:gd name="connsiteX19" fmla="*/ 36374 w 390131"/>
                <a:gd name="connsiteY19" fmla="*/ 14435 h 188045"/>
                <a:gd name="connsiteX20" fmla="*/ 52851 w 390131"/>
                <a:gd name="connsiteY20" fmla="*/ 11288 h 188045"/>
                <a:gd name="connsiteX21" fmla="*/ 74869 w 390131"/>
                <a:gd name="connsiteY21" fmla="*/ 8018 h 188045"/>
                <a:gd name="connsiteX22" fmla="*/ 100084 w 390131"/>
                <a:gd name="connsiteY22" fmla="*/ 4747 h 188045"/>
                <a:gd name="connsiteX23" fmla="*/ 114129 w 390131"/>
                <a:gd name="connsiteY23" fmla="*/ 3587 h 188045"/>
                <a:gd name="connsiteX24" fmla="*/ 142245 w 390131"/>
                <a:gd name="connsiteY24" fmla="*/ 1464 h 188045"/>
                <a:gd name="connsiteX25" fmla="*/ 155821 w 390131"/>
                <a:gd name="connsiteY25" fmla="*/ 785 h 188045"/>
                <a:gd name="connsiteX26" fmla="*/ 165288 w 390131"/>
                <a:gd name="connsiteY26" fmla="*/ -363 h 188045"/>
                <a:gd name="connsiteX27" fmla="*/ 178013 w 390131"/>
                <a:gd name="connsiteY27" fmla="*/ -1029 h 188045"/>
                <a:gd name="connsiteX28" fmla="*/ 206264 w 390131"/>
                <a:gd name="connsiteY28" fmla="*/ -1288 h 188045"/>
                <a:gd name="connsiteX29" fmla="*/ 231232 w 390131"/>
                <a:gd name="connsiteY29" fmla="*/ -857 h 188045"/>
                <a:gd name="connsiteX30" fmla="*/ 260458 w 390131"/>
                <a:gd name="connsiteY30" fmla="*/ 3056 h 188045"/>
                <a:gd name="connsiteX31" fmla="*/ 284723 w 390131"/>
                <a:gd name="connsiteY31" fmla="*/ 9227 h 188045"/>
                <a:gd name="connsiteX32" fmla="*/ 314011 w 390131"/>
                <a:gd name="connsiteY32" fmla="*/ 22655 h 188045"/>
                <a:gd name="connsiteX33" fmla="*/ 321416 w 390131"/>
                <a:gd name="connsiteY33" fmla="*/ 28641 h 188045"/>
                <a:gd name="connsiteX34" fmla="*/ 347952 w 390131"/>
                <a:gd name="connsiteY34" fmla="*/ 54362 h 188045"/>
                <a:gd name="connsiteX35" fmla="*/ 361825 w 390131"/>
                <a:gd name="connsiteY35" fmla="*/ 71234 h 188045"/>
                <a:gd name="connsiteX36" fmla="*/ 362701 w 390131"/>
                <a:gd name="connsiteY36" fmla="*/ 72160 h 188045"/>
                <a:gd name="connsiteX37" fmla="*/ 362701 w 390131"/>
                <a:gd name="connsiteY37" fmla="*/ 72160 h 188045"/>
                <a:gd name="connsiteX38" fmla="*/ 363614 w 390131"/>
                <a:gd name="connsiteY38" fmla="*/ 73110 h 188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0131" h="188045">
                  <a:moveTo>
                    <a:pt x="363663" y="73085"/>
                  </a:moveTo>
                  <a:cubicBezTo>
                    <a:pt x="364614" y="75554"/>
                    <a:pt x="366465" y="77430"/>
                    <a:pt x="368020" y="79442"/>
                  </a:cubicBezTo>
                  <a:cubicBezTo>
                    <a:pt x="372451" y="85403"/>
                    <a:pt x="376216" y="91846"/>
                    <a:pt x="379239" y="98634"/>
                  </a:cubicBezTo>
                  <a:cubicBezTo>
                    <a:pt x="382757" y="107187"/>
                    <a:pt x="385509" y="116036"/>
                    <a:pt x="387435" y="125083"/>
                  </a:cubicBezTo>
                  <a:cubicBezTo>
                    <a:pt x="383547" y="130020"/>
                    <a:pt x="378351" y="133562"/>
                    <a:pt x="373340" y="137215"/>
                  </a:cubicBezTo>
                  <a:cubicBezTo>
                    <a:pt x="366293" y="142350"/>
                    <a:pt x="358455" y="146139"/>
                    <a:pt x="350766" y="150150"/>
                  </a:cubicBezTo>
                  <a:cubicBezTo>
                    <a:pt x="335400" y="158246"/>
                    <a:pt x="318985" y="164195"/>
                    <a:pt x="301990" y="167812"/>
                  </a:cubicBezTo>
                  <a:cubicBezTo>
                    <a:pt x="283995" y="171625"/>
                    <a:pt x="265951" y="175131"/>
                    <a:pt x="247684" y="177438"/>
                  </a:cubicBezTo>
                  <a:cubicBezTo>
                    <a:pt x="239106" y="178525"/>
                    <a:pt x="230640" y="180512"/>
                    <a:pt x="222000" y="181363"/>
                  </a:cubicBezTo>
                  <a:cubicBezTo>
                    <a:pt x="214595" y="182092"/>
                    <a:pt x="207190" y="183141"/>
                    <a:pt x="199784" y="183548"/>
                  </a:cubicBezTo>
                  <a:cubicBezTo>
                    <a:pt x="193391" y="183906"/>
                    <a:pt x="187059" y="184671"/>
                    <a:pt x="180752" y="185609"/>
                  </a:cubicBezTo>
                  <a:cubicBezTo>
                    <a:pt x="172298" y="186683"/>
                    <a:pt x="163745" y="186757"/>
                    <a:pt x="155266" y="185819"/>
                  </a:cubicBezTo>
                  <a:cubicBezTo>
                    <a:pt x="148305" y="185214"/>
                    <a:pt x="141332" y="184733"/>
                    <a:pt x="134407" y="183671"/>
                  </a:cubicBezTo>
                  <a:cubicBezTo>
                    <a:pt x="118461" y="181104"/>
                    <a:pt x="103034" y="175945"/>
                    <a:pt x="88741" y="168404"/>
                  </a:cubicBezTo>
                  <a:cubicBezTo>
                    <a:pt x="71351" y="159431"/>
                    <a:pt x="56491" y="147176"/>
                    <a:pt x="42718" y="133500"/>
                  </a:cubicBezTo>
                  <a:cubicBezTo>
                    <a:pt x="35917" y="126749"/>
                    <a:pt x="28734" y="120368"/>
                    <a:pt x="22698" y="112864"/>
                  </a:cubicBezTo>
                  <a:cubicBezTo>
                    <a:pt x="9344" y="96474"/>
                    <a:pt x="865" y="76665"/>
                    <a:pt x="-1788" y="55695"/>
                  </a:cubicBezTo>
                  <a:cubicBezTo>
                    <a:pt x="-2442" y="50759"/>
                    <a:pt x="-2047" y="45661"/>
                    <a:pt x="-2615" y="40650"/>
                  </a:cubicBezTo>
                  <a:cubicBezTo>
                    <a:pt x="-2985" y="38318"/>
                    <a:pt x="-2084" y="35972"/>
                    <a:pt x="-258" y="34479"/>
                  </a:cubicBezTo>
                  <a:cubicBezTo>
                    <a:pt x="10579" y="25556"/>
                    <a:pt x="23007" y="18755"/>
                    <a:pt x="36374" y="14435"/>
                  </a:cubicBezTo>
                  <a:cubicBezTo>
                    <a:pt x="41977" y="14016"/>
                    <a:pt x="47309" y="12103"/>
                    <a:pt x="52851" y="11288"/>
                  </a:cubicBezTo>
                  <a:cubicBezTo>
                    <a:pt x="60194" y="10202"/>
                    <a:pt x="67476" y="8820"/>
                    <a:pt x="74869" y="8018"/>
                  </a:cubicBezTo>
                  <a:cubicBezTo>
                    <a:pt x="83286" y="7116"/>
                    <a:pt x="91667" y="5746"/>
                    <a:pt x="100084" y="4747"/>
                  </a:cubicBezTo>
                  <a:cubicBezTo>
                    <a:pt x="104737" y="4191"/>
                    <a:pt x="109452" y="4142"/>
                    <a:pt x="114129" y="3587"/>
                  </a:cubicBezTo>
                  <a:cubicBezTo>
                    <a:pt x="123460" y="2500"/>
                    <a:pt x="132877" y="2155"/>
                    <a:pt x="142245" y="1464"/>
                  </a:cubicBezTo>
                  <a:cubicBezTo>
                    <a:pt x="146787" y="1143"/>
                    <a:pt x="151317" y="834"/>
                    <a:pt x="155821" y="785"/>
                  </a:cubicBezTo>
                  <a:cubicBezTo>
                    <a:pt x="159006" y="625"/>
                    <a:pt x="162165" y="242"/>
                    <a:pt x="165288" y="-363"/>
                  </a:cubicBezTo>
                  <a:cubicBezTo>
                    <a:pt x="169509" y="-894"/>
                    <a:pt x="173755" y="-1116"/>
                    <a:pt x="178013" y="-1029"/>
                  </a:cubicBezTo>
                  <a:cubicBezTo>
                    <a:pt x="187430" y="-1103"/>
                    <a:pt x="196908" y="-449"/>
                    <a:pt x="206264" y="-1288"/>
                  </a:cubicBezTo>
                  <a:cubicBezTo>
                    <a:pt x="214669" y="-2054"/>
                    <a:pt x="222926" y="-1054"/>
                    <a:pt x="231232" y="-857"/>
                  </a:cubicBezTo>
                  <a:cubicBezTo>
                    <a:pt x="241069" y="-437"/>
                    <a:pt x="250856" y="871"/>
                    <a:pt x="260458" y="3056"/>
                  </a:cubicBezTo>
                  <a:cubicBezTo>
                    <a:pt x="268641" y="4710"/>
                    <a:pt x="276738" y="6771"/>
                    <a:pt x="284723" y="9227"/>
                  </a:cubicBezTo>
                  <a:cubicBezTo>
                    <a:pt x="295016" y="12473"/>
                    <a:pt x="305223" y="16065"/>
                    <a:pt x="314011" y="22655"/>
                  </a:cubicBezTo>
                  <a:cubicBezTo>
                    <a:pt x="316566" y="24568"/>
                    <a:pt x="319059" y="26555"/>
                    <a:pt x="321416" y="28641"/>
                  </a:cubicBezTo>
                  <a:cubicBezTo>
                    <a:pt x="330698" y="36762"/>
                    <a:pt x="339547" y="45340"/>
                    <a:pt x="347952" y="54362"/>
                  </a:cubicBezTo>
                  <a:cubicBezTo>
                    <a:pt x="352889" y="59670"/>
                    <a:pt x="357221" y="65594"/>
                    <a:pt x="361825" y="71234"/>
                  </a:cubicBezTo>
                  <a:cubicBezTo>
                    <a:pt x="362121" y="71530"/>
                    <a:pt x="362405" y="71851"/>
                    <a:pt x="362701" y="72160"/>
                  </a:cubicBezTo>
                  <a:lnTo>
                    <a:pt x="362701" y="72160"/>
                  </a:lnTo>
                  <a:cubicBezTo>
                    <a:pt x="363022" y="72456"/>
                    <a:pt x="363330" y="72777"/>
                    <a:pt x="363614" y="73110"/>
                  </a:cubicBezTo>
                  <a:close/>
                </a:path>
              </a:pathLst>
            </a:custGeom>
            <a:solidFill>
              <a:srgbClr val="98C7DC"/>
            </a:solidFill>
            <a:ln w="1231" cap="flat">
              <a:noFill/>
              <a:prstDash val="solid"/>
              <a:miter/>
            </a:ln>
          </p:spPr>
          <p:txBody>
            <a:bodyPr rtlCol="0" anchor="ctr"/>
            <a:lstStyle/>
            <a:p>
              <a:endParaRPr lang="es-CO"/>
            </a:p>
          </p:txBody>
        </p:sp>
        <p:sp>
          <p:nvSpPr>
            <p:cNvPr id="793" name="Freeform: Shape 792">
              <a:extLst>
                <a:ext uri="{FF2B5EF4-FFF2-40B4-BE49-F238E27FC236}">
                  <a16:creationId xmlns:a16="http://schemas.microsoft.com/office/drawing/2014/main" id="{CCF034AB-EE58-9534-ADA5-5D012503D6B4}"/>
                </a:ext>
              </a:extLst>
            </p:cNvPr>
            <p:cNvSpPr/>
            <p:nvPr/>
          </p:nvSpPr>
          <p:spPr>
            <a:xfrm>
              <a:off x="-652240" y="6704821"/>
              <a:ext cx="913" cy="950"/>
            </a:xfrm>
            <a:custGeom>
              <a:avLst/>
              <a:gdLst>
                <a:gd name="connsiteX0" fmla="*/ -1784 w 913"/>
                <a:gd name="connsiteY0" fmla="*/ -622 h 950"/>
                <a:gd name="connsiteX1" fmla="*/ -2697 w 913"/>
                <a:gd name="connsiteY1" fmla="*/ -1573 h 950"/>
                <a:gd name="connsiteX2" fmla="*/ -1784 w 913"/>
                <a:gd name="connsiteY2" fmla="*/ -622 h 950"/>
              </a:gdLst>
              <a:ahLst/>
              <a:cxnLst>
                <a:cxn ang="0">
                  <a:pos x="connsiteX0" y="connsiteY0"/>
                </a:cxn>
                <a:cxn ang="0">
                  <a:pos x="connsiteX1" y="connsiteY1"/>
                </a:cxn>
                <a:cxn ang="0">
                  <a:pos x="connsiteX2" y="connsiteY2"/>
                </a:cxn>
              </a:cxnLst>
              <a:rect l="l" t="t" r="r" b="b"/>
              <a:pathLst>
                <a:path w="913" h="950">
                  <a:moveTo>
                    <a:pt x="-1784" y="-622"/>
                  </a:moveTo>
                  <a:cubicBezTo>
                    <a:pt x="-2093" y="-943"/>
                    <a:pt x="-2389" y="-1264"/>
                    <a:pt x="-2697" y="-1573"/>
                  </a:cubicBezTo>
                  <a:cubicBezTo>
                    <a:pt x="-2389" y="-1252"/>
                    <a:pt x="-2093" y="-943"/>
                    <a:pt x="-1784" y="-622"/>
                  </a:cubicBezTo>
                  <a:close/>
                </a:path>
              </a:pathLst>
            </a:custGeom>
            <a:solidFill>
              <a:srgbClr val="7AA0B1"/>
            </a:solidFill>
            <a:ln w="1231" cap="flat">
              <a:noFill/>
              <a:prstDash val="solid"/>
              <a:miter/>
            </a:ln>
          </p:spPr>
          <p:txBody>
            <a:bodyPr rtlCol="0" anchor="ctr"/>
            <a:lstStyle/>
            <a:p>
              <a:endParaRPr lang="es-CO"/>
            </a:p>
          </p:txBody>
        </p:sp>
        <p:sp>
          <p:nvSpPr>
            <p:cNvPr id="794" name="Freeform: Shape 793">
              <a:extLst>
                <a:ext uri="{FF2B5EF4-FFF2-40B4-BE49-F238E27FC236}">
                  <a16:creationId xmlns:a16="http://schemas.microsoft.com/office/drawing/2014/main" id="{9F8105FD-C203-7747-F4E5-5641C67B97D8}"/>
                </a:ext>
              </a:extLst>
            </p:cNvPr>
            <p:cNvSpPr/>
            <p:nvPr/>
          </p:nvSpPr>
          <p:spPr>
            <a:xfrm>
              <a:off x="-653103" y="6703907"/>
              <a:ext cx="876" cy="925"/>
            </a:xfrm>
            <a:custGeom>
              <a:avLst/>
              <a:gdLst>
                <a:gd name="connsiteX0" fmla="*/ -1821 w 876"/>
                <a:gd name="connsiteY0" fmla="*/ -647 h 925"/>
                <a:gd name="connsiteX1" fmla="*/ -2697 w 876"/>
                <a:gd name="connsiteY1" fmla="*/ -1573 h 925"/>
              </a:gdLst>
              <a:ahLst/>
              <a:cxnLst>
                <a:cxn ang="0">
                  <a:pos x="connsiteX0" y="connsiteY0"/>
                </a:cxn>
                <a:cxn ang="0">
                  <a:pos x="connsiteX1" y="connsiteY1"/>
                </a:cxn>
              </a:cxnLst>
              <a:rect l="l" t="t" r="r" b="b"/>
              <a:pathLst>
                <a:path w="876" h="925">
                  <a:moveTo>
                    <a:pt x="-1821" y="-647"/>
                  </a:moveTo>
                  <a:lnTo>
                    <a:pt x="-2697" y="-1573"/>
                  </a:lnTo>
                  <a:close/>
                </a:path>
              </a:pathLst>
            </a:custGeom>
            <a:solidFill>
              <a:srgbClr val="7AA0B1"/>
            </a:solidFill>
            <a:ln w="1231" cap="flat">
              <a:noFill/>
              <a:prstDash val="solid"/>
              <a:miter/>
            </a:ln>
          </p:spPr>
          <p:txBody>
            <a:bodyPr rtlCol="0" anchor="ctr"/>
            <a:lstStyle/>
            <a:p>
              <a:endParaRPr lang="es-CO"/>
            </a:p>
          </p:txBody>
        </p:sp>
        <p:sp>
          <p:nvSpPr>
            <p:cNvPr id="795" name="Freeform: Shape 794">
              <a:extLst>
                <a:ext uri="{FF2B5EF4-FFF2-40B4-BE49-F238E27FC236}">
                  <a16:creationId xmlns:a16="http://schemas.microsoft.com/office/drawing/2014/main" id="{5B97C05B-0934-F451-FF79-CEDDA1177541}"/>
                </a:ext>
              </a:extLst>
            </p:cNvPr>
            <p:cNvSpPr/>
            <p:nvPr/>
          </p:nvSpPr>
          <p:spPr>
            <a:xfrm>
              <a:off x="-899947" y="6657959"/>
              <a:ext cx="218601" cy="83711"/>
            </a:xfrm>
            <a:custGeom>
              <a:avLst/>
              <a:gdLst>
                <a:gd name="connsiteX0" fmla="*/ 70825 w 218601"/>
                <a:gd name="connsiteY0" fmla="*/ -1414 h 83711"/>
                <a:gd name="connsiteX1" fmla="*/ 102483 w 218601"/>
                <a:gd name="connsiteY1" fmla="*/ 1141 h 83711"/>
                <a:gd name="connsiteX2" fmla="*/ 113319 w 218601"/>
                <a:gd name="connsiteY2" fmla="*/ 190 h 83711"/>
                <a:gd name="connsiteX3" fmla="*/ 138374 w 218601"/>
                <a:gd name="connsiteY3" fmla="*/ -168 h 83711"/>
                <a:gd name="connsiteX4" fmla="*/ 166983 w 218601"/>
                <a:gd name="connsiteY4" fmla="*/ 5028 h 83711"/>
                <a:gd name="connsiteX5" fmla="*/ 202578 w 218601"/>
                <a:gd name="connsiteY5" fmla="*/ 23727 h 83711"/>
                <a:gd name="connsiteX6" fmla="*/ 215883 w 218601"/>
                <a:gd name="connsiteY6" fmla="*/ 52620 h 83711"/>
                <a:gd name="connsiteX7" fmla="*/ 209416 w 218601"/>
                <a:gd name="connsiteY7" fmla="*/ 69393 h 83711"/>
                <a:gd name="connsiteX8" fmla="*/ 193939 w 218601"/>
                <a:gd name="connsiteY8" fmla="*/ 78427 h 83711"/>
                <a:gd name="connsiteX9" fmla="*/ 183040 w 218601"/>
                <a:gd name="connsiteY9" fmla="*/ 79007 h 83711"/>
                <a:gd name="connsiteX10" fmla="*/ 153937 w 218601"/>
                <a:gd name="connsiteY10" fmla="*/ 80698 h 83711"/>
                <a:gd name="connsiteX11" fmla="*/ 116578 w 218601"/>
                <a:gd name="connsiteY11" fmla="*/ 81772 h 83711"/>
                <a:gd name="connsiteX12" fmla="*/ 90918 w 218601"/>
                <a:gd name="connsiteY12" fmla="*/ 75761 h 83711"/>
                <a:gd name="connsiteX13" fmla="*/ 68184 w 218601"/>
                <a:gd name="connsiteY13" fmla="*/ 71886 h 83711"/>
                <a:gd name="connsiteX14" fmla="*/ 53768 w 218601"/>
                <a:gd name="connsiteY14" fmla="*/ 73787 h 83711"/>
                <a:gd name="connsiteX15" fmla="*/ 33836 w 218601"/>
                <a:gd name="connsiteY15" fmla="*/ 73540 h 83711"/>
                <a:gd name="connsiteX16" fmla="*/ 11422 w 218601"/>
                <a:gd name="connsiteY16" fmla="*/ 64160 h 83711"/>
                <a:gd name="connsiteX17" fmla="*/ -2697 w 218601"/>
                <a:gd name="connsiteY17" fmla="*/ 36723 h 83711"/>
                <a:gd name="connsiteX18" fmla="*/ 3153 w 218601"/>
                <a:gd name="connsiteY18" fmla="*/ 20789 h 83711"/>
                <a:gd name="connsiteX19" fmla="*/ 32355 w 218601"/>
                <a:gd name="connsiteY19" fmla="*/ 2276 h 83711"/>
                <a:gd name="connsiteX20" fmla="*/ 70825 w 218601"/>
                <a:gd name="connsiteY20" fmla="*/ -1414 h 83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8601" h="83711">
                  <a:moveTo>
                    <a:pt x="70825" y="-1414"/>
                  </a:moveTo>
                  <a:cubicBezTo>
                    <a:pt x="81439" y="-1957"/>
                    <a:pt x="92091" y="-1106"/>
                    <a:pt x="102483" y="1141"/>
                  </a:cubicBezTo>
                  <a:cubicBezTo>
                    <a:pt x="106186" y="1967"/>
                    <a:pt x="109740" y="672"/>
                    <a:pt x="113319" y="190"/>
                  </a:cubicBezTo>
                  <a:cubicBezTo>
                    <a:pt x="121638" y="-797"/>
                    <a:pt x="130031" y="-908"/>
                    <a:pt x="138374" y="-168"/>
                  </a:cubicBezTo>
                  <a:cubicBezTo>
                    <a:pt x="148050" y="672"/>
                    <a:pt x="157628" y="2412"/>
                    <a:pt x="166983" y="5028"/>
                  </a:cubicBezTo>
                  <a:cubicBezTo>
                    <a:pt x="180288" y="8521"/>
                    <a:pt x="192507" y="14396"/>
                    <a:pt x="202578" y="23727"/>
                  </a:cubicBezTo>
                  <a:cubicBezTo>
                    <a:pt x="210810" y="31330"/>
                    <a:pt x="216290" y="40697"/>
                    <a:pt x="215883" y="52620"/>
                  </a:cubicBezTo>
                  <a:cubicBezTo>
                    <a:pt x="215673" y="59038"/>
                    <a:pt x="212760" y="64271"/>
                    <a:pt x="209416" y="69393"/>
                  </a:cubicBezTo>
                  <a:cubicBezTo>
                    <a:pt x="206083" y="74799"/>
                    <a:pt x="200282" y="78180"/>
                    <a:pt x="193939" y="78427"/>
                  </a:cubicBezTo>
                  <a:cubicBezTo>
                    <a:pt x="190310" y="78699"/>
                    <a:pt x="186681" y="78983"/>
                    <a:pt x="183040" y="79007"/>
                  </a:cubicBezTo>
                  <a:cubicBezTo>
                    <a:pt x="173315" y="79094"/>
                    <a:pt x="163638" y="80242"/>
                    <a:pt x="153937" y="80698"/>
                  </a:cubicBezTo>
                  <a:cubicBezTo>
                    <a:pt x="141497" y="81278"/>
                    <a:pt x="129056" y="82846"/>
                    <a:pt x="116578" y="81772"/>
                  </a:cubicBezTo>
                  <a:cubicBezTo>
                    <a:pt x="107802" y="80896"/>
                    <a:pt x="99175" y="78884"/>
                    <a:pt x="90918" y="75761"/>
                  </a:cubicBezTo>
                  <a:cubicBezTo>
                    <a:pt x="83599" y="73108"/>
                    <a:pt x="76108" y="71145"/>
                    <a:pt x="68184" y="71886"/>
                  </a:cubicBezTo>
                  <a:cubicBezTo>
                    <a:pt x="63358" y="72330"/>
                    <a:pt x="58520" y="72898"/>
                    <a:pt x="53768" y="73787"/>
                  </a:cubicBezTo>
                  <a:cubicBezTo>
                    <a:pt x="47165" y="74934"/>
                    <a:pt x="40414" y="74848"/>
                    <a:pt x="33836" y="73540"/>
                  </a:cubicBezTo>
                  <a:cubicBezTo>
                    <a:pt x="25702" y="72059"/>
                    <a:pt x="17791" y="69837"/>
                    <a:pt x="11422" y="64160"/>
                  </a:cubicBezTo>
                  <a:cubicBezTo>
                    <a:pt x="3116" y="56865"/>
                    <a:pt x="-2709" y="48300"/>
                    <a:pt x="-2697" y="36723"/>
                  </a:cubicBezTo>
                  <a:cubicBezTo>
                    <a:pt x="-2722" y="30885"/>
                    <a:pt x="-648" y="25220"/>
                    <a:pt x="3153" y="20789"/>
                  </a:cubicBezTo>
                  <a:cubicBezTo>
                    <a:pt x="10879" y="11533"/>
                    <a:pt x="20852" y="5683"/>
                    <a:pt x="32355" y="2276"/>
                  </a:cubicBezTo>
                  <a:cubicBezTo>
                    <a:pt x="44623" y="-1427"/>
                    <a:pt x="57224" y="-1550"/>
                    <a:pt x="70825" y="-1414"/>
                  </a:cubicBezTo>
                  <a:close/>
                </a:path>
              </a:pathLst>
            </a:custGeom>
            <a:solidFill>
              <a:srgbClr val="FCFEFD"/>
            </a:solidFill>
            <a:ln w="1231" cap="flat">
              <a:noFill/>
              <a:prstDash val="solid"/>
              <a:miter/>
            </a:ln>
          </p:spPr>
          <p:txBody>
            <a:bodyPr rtlCol="0" anchor="ctr"/>
            <a:lstStyle/>
            <a:p>
              <a:endParaRPr lang="es-CO"/>
            </a:p>
          </p:txBody>
        </p:sp>
      </p:grpSp>
      <p:grpSp>
        <p:nvGrpSpPr>
          <p:cNvPr id="994" name="Group 993">
            <a:extLst>
              <a:ext uri="{FF2B5EF4-FFF2-40B4-BE49-F238E27FC236}">
                <a16:creationId xmlns:a16="http://schemas.microsoft.com/office/drawing/2014/main" id="{1103C4B0-512A-87DC-C263-9A48D7697D75}"/>
              </a:ext>
            </a:extLst>
          </p:cNvPr>
          <p:cNvGrpSpPr/>
          <p:nvPr/>
        </p:nvGrpSpPr>
        <p:grpSpPr>
          <a:xfrm rot="10800000">
            <a:off x="-1171661" y="7009123"/>
            <a:ext cx="920921" cy="1190772"/>
            <a:chOff x="12133674" y="-76139"/>
            <a:chExt cx="1552008" cy="2006783"/>
          </a:xfrm>
        </p:grpSpPr>
        <p:sp>
          <p:nvSpPr>
            <p:cNvPr id="800" name="Freeform: Shape 799">
              <a:extLst>
                <a:ext uri="{FF2B5EF4-FFF2-40B4-BE49-F238E27FC236}">
                  <a16:creationId xmlns:a16="http://schemas.microsoft.com/office/drawing/2014/main" id="{EF72476D-836F-8DE9-DB09-10A6B46C0B00}"/>
                </a:ext>
              </a:extLst>
            </p:cNvPr>
            <p:cNvSpPr/>
            <p:nvPr/>
          </p:nvSpPr>
          <p:spPr>
            <a:xfrm>
              <a:off x="12135024" y="97122"/>
              <a:ext cx="1543395" cy="1826425"/>
            </a:xfrm>
            <a:custGeom>
              <a:avLst/>
              <a:gdLst>
                <a:gd name="connsiteX0" fmla="*/ 116168 w 1543395"/>
                <a:gd name="connsiteY0" fmla="*/ 1393601 h 1826425"/>
                <a:gd name="connsiteX1" fmla="*/ 57327 w 1543395"/>
                <a:gd name="connsiteY1" fmla="*/ 1347292 h 1826425"/>
                <a:gd name="connsiteX2" fmla="*/ 45858 w 1543395"/>
                <a:gd name="connsiteY2" fmla="*/ 1328761 h 1826425"/>
                <a:gd name="connsiteX3" fmla="*/ 20284 w 1543395"/>
                <a:gd name="connsiteY3" fmla="*/ 1252510 h 1826425"/>
                <a:gd name="connsiteX4" fmla="*/ 6788 w 1543395"/>
                <a:gd name="connsiteY4" fmla="*/ 1172620 h 1826425"/>
                <a:gd name="connsiteX5" fmla="*/ -19 w 1543395"/>
                <a:gd name="connsiteY5" fmla="*/ 1089464 h 1826425"/>
                <a:gd name="connsiteX6" fmla="*/ -1199 w 1543395"/>
                <a:gd name="connsiteY6" fmla="*/ 1024741 h 1826425"/>
                <a:gd name="connsiteX7" fmla="*/ 513 w 1543395"/>
                <a:gd name="connsiteY7" fmla="*/ 942608 h 1826425"/>
                <a:gd name="connsiteX8" fmla="*/ -491 w 1543395"/>
                <a:gd name="connsiteY8" fmla="*/ 875722 h 1826425"/>
                <a:gd name="connsiteX9" fmla="*/ 3444 w 1543395"/>
                <a:gd name="connsiteY9" fmla="*/ 800966 h 1826425"/>
                <a:gd name="connsiteX10" fmla="*/ 4978 w 1543395"/>
                <a:gd name="connsiteY10" fmla="*/ 755188 h 1826425"/>
                <a:gd name="connsiteX11" fmla="*/ 7300 w 1543395"/>
                <a:gd name="connsiteY11" fmla="*/ 706557 h 1826425"/>
                <a:gd name="connsiteX12" fmla="*/ 5195 w 1543395"/>
                <a:gd name="connsiteY12" fmla="*/ 683541 h 1826425"/>
                <a:gd name="connsiteX13" fmla="*/ 4900 w 1543395"/>
                <a:gd name="connsiteY13" fmla="*/ 625290 h 1826425"/>
                <a:gd name="connsiteX14" fmla="*/ 3798 w 1543395"/>
                <a:gd name="connsiteY14" fmla="*/ 559407 h 1826425"/>
                <a:gd name="connsiteX15" fmla="*/ 5411 w 1543395"/>
                <a:gd name="connsiteY15" fmla="*/ 538534 h 1826425"/>
                <a:gd name="connsiteX16" fmla="*/ 14952 w 1543395"/>
                <a:gd name="connsiteY16" fmla="*/ 475720 h 1826425"/>
                <a:gd name="connsiteX17" fmla="*/ 45287 w 1543395"/>
                <a:gd name="connsiteY17" fmla="*/ 422033 h 1826425"/>
                <a:gd name="connsiteX18" fmla="*/ 92856 w 1543395"/>
                <a:gd name="connsiteY18" fmla="*/ 384282 h 1826425"/>
                <a:gd name="connsiteX19" fmla="*/ 167493 w 1543395"/>
                <a:gd name="connsiteY19" fmla="*/ 364334 h 1826425"/>
                <a:gd name="connsiteX20" fmla="*/ 235304 w 1543395"/>
                <a:gd name="connsiteY20" fmla="*/ 353238 h 1826425"/>
                <a:gd name="connsiteX21" fmla="*/ 276420 w 1543395"/>
                <a:gd name="connsiteY21" fmla="*/ 329474 h 1826425"/>
                <a:gd name="connsiteX22" fmla="*/ 295581 w 1543395"/>
                <a:gd name="connsiteY22" fmla="*/ 310726 h 1826425"/>
                <a:gd name="connsiteX23" fmla="*/ 314073 w 1543395"/>
                <a:gd name="connsiteY23" fmla="*/ 262961 h 1826425"/>
                <a:gd name="connsiteX24" fmla="*/ 323103 w 1543395"/>
                <a:gd name="connsiteY24" fmla="*/ 209491 h 1826425"/>
                <a:gd name="connsiteX25" fmla="*/ 332939 w 1543395"/>
                <a:gd name="connsiteY25" fmla="*/ 199261 h 1826425"/>
                <a:gd name="connsiteX26" fmla="*/ 381511 w 1543395"/>
                <a:gd name="connsiteY26" fmla="*/ 216711 h 1826425"/>
                <a:gd name="connsiteX27" fmla="*/ 385760 w 1543395"/>
                <a:gd name="connsiteY27" fmla="*/ 221688 h 1826425"/>
                <a:gd name="connsiteX28" fmla="*/ 390836 w 1543395"/>
                <a:gd name="connsiteY28" fmla="*/ 220704 h 1826425"/>
                <a:gd name="connsiteX29" fmla="*/ 392803 w 1543395"/>
                <a:gd name="connsiteY29" fmla="*/ 215216 h 1826425"/>
                <a:gd name="connsiteX30" fmla="*/ 423984 w 1543395"/>
                <a:gd name="connsiteY30" fmla="*/ 100722 h 1826425"/>
                <a:gd name="connsiteX31" fmla="*/ 440784 w 1543395"/>
                <a:gd name="connsiteY31" fmla="*/ 64386 h 1826425"/>
                <a:gd name="connsiteX32" fmla="*/ 452588 w 1543395"/>
                <a:gd name="connsiteY32" fmla="*/ 56045 h 1826425"/>
                <a:gd name="connsiteX33" fmla="*/ 458490 w 1543395"/>
                <a:gd name="connsiteY33" fmla="*/ 46917 h 1826425"/>
                <a:gd name="connsiteX34" fmla="*/ 461381 w 1543395"/>
                <a:gd name="connsiteY34" fmla="*/ 20163 h 1826425"/>
                <a:gd name="connsiteX35" fmla="*/ 488038 w 1543395"/>
                <a:gd name="connsiteY35" fmla="*/ -81 h 1826425"/>
                <a:gd name="connsiteX36" fmla="*/ 508773 w 1543395"/>
                <a:gd name="connsiteY36" fmla="*/ 26851 h 1826425"/>
                <a:gd name="connsiteX37" fmla="*/ 495612 w 1543395"/>
                <a:gd name="connsiteY37" fmla="*/ 73298 h 1826425"/>
                <a:gd name="connsiteX38" fmla="*/ 481192 w 1543395"/>
                <a:gd name="connsiteY38" fmla="*/ 108059 h 1826425"/>
                <a:gd name="connsiteX39" fmla="*/ 477867 w 1543395"/>
                <a:gd name="connsiteY39" fmla="*/ 116873 h 1826425"/>
                <a:gd name="connsiteX40" fmla="*/ 447020 w 1543395"/>
                <a:gd name="connsiteY40" fmla="*/ 199852 h 1826425"/>
                <a:gd name="connsiteX41" fmla="*/ 423413 w 1543395"/>
                <a:gd name="connsiteY41" fmla="*/ 329395 h 1826425"/>
                <a:gd name="connsiteX42" fmla="*/ 405157 w 1543395"/>
                <a:gd name="connsiteY42" fmla="*/ 462106 h 1826425"/>
                <a:gd name="connsiteX43" fmla="*/ 395833 w 1543395"/>
                <a:gd name="connsiteY43" fmla="*/ 537964 h 1826425"/>
                <a:gd name="connsiteX44" fmla="*/ 395498 w 1543395"/>
                <a:gd name="connsiteY44" fmla="*/ 548134 h 1826425"/>
                <a:gd name="connsiteX45" fmla="*/ 396187 w 1543395"/>
                <a:gd name="connsiteY45" fmla="*/ 636208 h 1826425"/>
                <a:gd name="connsiteX46" fmla="*/ 394593 w 1543395"/>
                <a:gd name="connsiteY46" fmla="*/ 695797 h 1826425"/>
                <a:gd name="connsiteX47" fmla="*/ 392626 w 1543395"/>
                <a:gd name="connsiteY47" fmla="*/ 740099 h 1826425"/>
                <a:gd name="connsiteX48" fmla="*/ 393688 w 1543395"/>
                <a:gd name="connsiteY48" fmla="*/ 833957 h 1826425"/>
                <a:gd name="connsiteX49" fmla="*/ 392921 w 1543395"/>
                <a:gd name="connsiteY49" fmla="*/ 924923 h 1826425"/>
                <a:gd name="connsiteX50" fmla="*/ 394160 w 1543395"/>
                <a:gd name="connsiteY50" fmla="*/ 993324 h 1826425"/>
                <a:gd name="connsiteX51" fmla="*/ 392468 w 1543395"/>
                <a:gd name="connsiteY51" fmla="*/ 1039850 h 1826425"/>
                <a:gd name="connsiteX52" fmla="*/ 390757 w 1543395"/>
                <a:gd name="connsiteY52" fmla="*/ 1048388 h 1826425"/>
                <a:gd name="connsiteX53" fmla="*/ 389537 w 1543395"/>
                <a:gd name="connsiteY53" fmla="*/ 1054034 h 1826425"/>
                <a:gd name="connsiteX54" fmla="*/ 388180 w 1543395"/>
                <a:gd name="connsiteY54" fmla="*/ 1117989 h 1826425"/>
                <a:gd name="connsiteX55" fmla="*/ 391328 w 1543395"/>
                <a:gd name="connsiteY55" fmla="*/ 1209486 h 1826425"/>
                <a:gd name="connsiteX56" fmla="*/ 395577 w 1543395"/>
                <a:gd name="connsiteY56" fmla="*/ 1281212 h 1826425"/>
                <a:gd name="connsiteX57" fmla="*/ 399865 w 1543395"/>
                <a:gd name="connsiteY57" fmla="*/ 1344912 h 1826425"/>
                <a:gd name="connsiteX58" fmla="*/ 411944 w 1543395"/>
                <a:gd name="connsiteY58" fmla="*/ 1439891 h 1826425"/>
                <a:gd name="connsiteX59" fmla="*/ 423413 w 1543395"/>
                <a:gd name="connsiteY59" fmla="*/ 1527650 h 1826425"/>
                <a:gd name="connsiteX60" fmla="*/ 430535 w 1543395"/>
                <a:gd name="connsiteY60" fmla="*/ 1593278 h 1826425"/>
                <a:gd name="connsiteX61" fmla="*/ 432856 w 1543395"/>
                <a:gd name="connsiteY61" fmla="*/ 1600144 h 1826425"/>
                <a:gd name="connsiteX62" fmla="*/ 435709 w 1543395"/>
                <a:gd name="connsiteY62" fmla="*/ 1616551 h 1826425"/>
                <a:gd name="connsiteX63" fmla="*/ 465985 w 1543395"/>
                <a:gd name="connsiteY63" fmla="*/ 1683437 h 1826425"/>
                <a:gd name="connsiteX64" fmla="*/ 511232 w 1543395"/>
                <a:gd name="connsiteY64" fmla="*/ 1707044 h 1826425"/>
                <a:gd name="connsiteX65" fmla="*/ 607981 w 1543395"/>
                <a:gd name="connsiteY65" fmla="*/ 1708323 h 1826425"/>
                <a:gd name="connsiteX66" fmla="*/ 706344 w 1543395"/>
                <a:gd name="connsiteY66" fmla="*/ 1660932 h 1826425"/>
                <a:gd name="connsiteX67" fmla="*/ 721433 w 1543395"/>
                <a:gd name="connsiteY67" fmla="*/ 1630459 h 1826425"/>
                <a:gd name="connsiteX68" fmla="*/ 734850 w 1543395"/>
                <a:gd name="connsiteY68" fmla="*/ 1543093 h 1826425"/>
                <a:gd name="connsiteX69" fmla="*/ 734004 w 1543395"/>
                <a:gd name="connsiteY69" fmla="*/ 1477603 h 1826425"/>
                <a:gd name="connsiteX70" fmla="*/ 733630 w 1543395"/>
                <a:gd name="connsiteY70" fmla="*/ 1415851 h 1826425"/>
                <a:gd name="connsiteX71" fmla="*/ 753440 w 1543395"/>
                <a:gd name="connsiteY71" fmla="*/ 1342709 h 1826425"/>
                <a:gd name="connsiteX72" fmla="*/ 795677 w 1543395"/>
                <a:gd name="connsiteY72" fmla="*/ 1319928 h 1826425"/>
                <a:gd name="connsiteX73" fmla="*/ 850760 w 1543395"/>
                <a:gd name="connsiteY73" fmla="*/ 1323253 h 1826425"/>
                <a:gd name="connsiteX74" fmla="*/ 917116 w 1543395"/>
                <a:gd name="connsiteY74" fmla="*/ 1332223 h 1826425"/>
                <a:gd name="connsiteX75" fmla="*/ 1012587 w 1543395"/>
                <a:gd name="connsiteY75" fmla="*/ 1342827 h 1826425"/>
                <a:gd name="connsiteX76" fmla="*/ 1079473 w 1543395"/>
                <a:gd name="connsiteY76" fmla="*/ 1340859 h 1826425"/>
                <a:gd name="connsiteX77" fmla="*/ 1130268 w 1543395"/>
                <a:gd name="connsiteY77" fmla="*/ 1337358 h 1826425"/>
                <a:gd name="connsiteX78" fmla="*/ 1180826 w 1543395"/>
                <a:gd name="connsiteY78" fmla="*/ 1331889 h 1826425"/>
                <a:gd name="connsiteX79" fmla="*/ 1185862 w 1543395"/>
                <a:gd name="connsiteY79" fmla="*/ 1330984 h 1826425"/>
                <a:gd name="connsiteX80" fmla="*/ 1191862 w 1543395"/>
                <a:gd name="connsiteY80" fmla="*/ 1332361 h 1826425"/>
                <a:gd name="connsiteX81" fmla="*/ 1189895 w 1543395"/>
                <a:gd name="connsiteY81" fmla="*/ 1338813 h 1826425"/>
                <a:gd name="connsiteX82" fmla="*/ 1173567 w 1543395"/>
                <a:gd name="connsiteY82" fmla="*/ 1355457 h 1826425"/>
                <a:gd name="connsiteX83" fmla="*/ 1060293 w 1543395"/>
                <a:gd name="connsiteY83" fmla="*/ 1423976 h 1826425"/>
                <a:gd name="connsiteX84" fmla="*/ 1045735 w 1543395"/>
                <a:gd name="connsiteY84" fmla="*/ 1441681 h 1826425"/>
                <a:gd name="connsiteX85" fmla="*/ 1041053 w 1543395"/>
                <a:gd name="connsiteY85" fmla="*/ 1517185 h 1826425"/>
                <a:gd name="connsiteX86" fmla="*/ 1044004 w 1543395"/>
                <a:gd name="connsiteY86" fmla="*/ 1574569 h 1826425"/>
                <a:gd name="connsiteX87" fmla="*/ 1091710 w 1543395"/>
                <a:gd name="connsiteY87" fmla="*/ 1628807 h 1826425"/>
                <a:gd name="connsiteX88" fmla="*/ 1145947 w 1543395"/>
                <a:gd name="connsiteY88" fmla="*/ 1632151 h 1826425"/>
                <a:gd name="connsiteX89" fmla="*/ 1188105 w 1543395"/>
                <a:gd name="connsiteY89" fmla="*/ 1632151 h 1826425"/>
                <a:gd name="connsiteX90" fmla="*/ 1257825 w 1543395"/>
                <a:gd name="connsiteY90" fmla="*/ 1622000 h 1826425"/>
                <a:gd name="connsiteX91" fmla="*/ 1286723 w 1543395"/>
                <a:gd name="connsiteY91" fmla="*/ 1566700 h 1826425"/>
                <a:gd name="connsiteX92" fmla="*/ 1284186 w 1543395"/>
                <a:gd name="connsiteY92" fmla="*/ 1487617 h 1826425"/>
                <a:gd name="connsiteX93" fmla="*/ 1284363 w 1543395"/>
                <a:gd name="connsiteY93" fmla="*/ 1469420 h 1826425"/>
                <a:gd name="connsiteX94" fmla="*/ 1289498 w 1543395"/>
                <a:gd name="connsiteY94" fmla="*/ 1405661 h 1826425"/>
                <a:gd name="connsiteX95" fmla="*/ 1313242 w 1543395"/>
                <a:gd name="connsiteY95" fmla="*/ 1302931 h 1826425"/>
                <a:gd name="connsiteX96" fmla="*/ 1334331 w 1543395"/>
                <a:gd name="connsiteY96" fmla="*/ 1225716 h 1826425"/>
                <a:gd name="connsiteX97" fmla="*/ 1339525 w 1543395"/>
                <a:gd name="connsiteY97" fmla="*/ 1180981 h 1826425"/>
                <a:gd name="connsiteX98" fmla="*/ 1349361 w 1543395"/>
                <a:gd name="connsiteY98" fmla="*/ 1104454 h 1826425"/>
                <a:gd name="connsiteX99" fmla="*/ 1354437 w 1543395"/>
                <a:gd name="connsiteY99" fmla="*/ 1031922 h 1826425"/>
                <a:gd name="connsiteX100" fmla="*/ 1359315 w 1543395"/>
                <a:gd name="connsiteY100" fmla="*/ 971783 h 1826425"/>
                <a:gd name="connsiteX101" fmla="*/ 1356227 w 1543395"/>
                <a:gd name="connsiteY101" fmla="*/ 908299 h 1826425"/>
                <a:gd name="connsiteX102" fmla="*/ 1351309 w 1543395"/>
                <a:gd name="connsiteY102" fmla="*/ 857721 h 1826425"/>
                <a:gd name="connsiteX103" fmla="*/ 1348535 w 1543395"/>
                <a:gd name="connsiteY103" fmla="*/ 760991 h 1826425"/>
                <a:gd name="connsiteX104" fmla="*/ 1350010 w 1543395"/>
                <a:gd name="connsiteY104" fmla="*/ 724164 h 1826425"/>
                <a:gd name="connsiteX105" fmla="*/ 1349322 w 1543395"/>
                <a:gd name="connsiteY105" fmla="*/ 715528 h 1826425"/>
                <a:gd name="connsiteX106" fmla="*/ 1332738 w 1543395"/>
                <a:gd name="connsiteY106" fmla="*/ 701757 h 1826425"/>
                <a:gd name="connsiteX107" fmla="*/ 1326954 w 1543395"/>
                <a:gd name="connsiteY107" fmla="*/ 701757 h 1826425"/>
                <a:gd name="connsiteX108" fmla="*/ 1323315 w 1543395"/>
                <a:gd name="connsiteY108" fmla="*/ 701580 h 1826425"/>
                <a:gd name="connsiteX109" fmla="*/ 1314088 w 1543395"/>
                <a:gd name="connsiteY109" fmla="*/ 694577 h 1826425"/>
                <a:gd name="connsiteX110" fmla="*/ 1322645 w 1543395"/>
                <a:gd name="connsiteY110" fmla="*/ 683580 h 1826425"/>
                <a:gd name="connsiteX111" fmla="*/ 1337676 w 1543395"/>
                <a:gd name="connsiteY111" fmla="*/ 685252 h 1826425"/>
                <a:gd name="connsiteX112" fmla="*/ 1352272 w 1543395"/>
                <a:gd name="connsiteY112" fmla="*/ 676596 h 1826425"/>
                <a:gd name="connsiteX113" fmla="*/ 1370843 w 1543395"/>
                <a:gd name="connsiteY113" fmla="*/ 624641 h 1826425"/>
                <a:gd name="connsiteX114" fmla="*/ 1394450 w 1543395"/>
                <a:gd name="connsiteY114" fmla="*/ 577958 h 1826425"/>
                <a:gd name="connsiteX115" fmla="*/ 1427894 w 1543395"/>
                <a:gd name="connsiteY115" fmla="*/ 532042 h 1826425"/>
                <a:gd name="connsiteX116" fmla="*/ 1445599 w 1543395"/>
                <a:gd name="connsiteY116" fmla="*/ 504501 h 1826425"/>
                <a:gd name="connsiteX117" fmla="*/ 1493403 w 1543395"/>
                <a:gd name="connsiteY117" fmla="*/ 469720 h 1826425"/>
                <a:gd name="connsiteX118" fmla="*/ 1535444 w 1543395"/>
                <a:gd name="connsiteY118" fmla="*/ 477726 h 1826425"/>
                <a:gd name="connsiteX119" fmla="*/ 1540106 w 1543395"/>
                <a:gd name="connsiteY119" fmla="*/ 493012 h 1826425"/>
                <a:gd name="connsiteX120" fmla="*/ 1527161 w 1543395"/>
                <a:gd name="connsiteY120" fmla="*/ 530842 h 1826425"/>
                <a:gd name="connsiteX121" fmla="*/ 1527161 w 1543395"/>
                <a:gd name="connsiteY121" fmla="*/ 535760 h 1826425"/>
                <a:gd name="connsiteX122" fmla="*/ 1527830 w 1543395"/>
                <a:gd name="connsiteY122" fmla="*/ 549531 h 1826425"/>
                <a:gd name="connsiteX123" fmla="*/ 1498951 w 1543395"/>
                <a:gd name="connsiteY123" fmla="*/ 615946 h 1826425"/>
                <a:gd name="connsiteX124" fmla="*/ 1491692 w 1543395"/>
                <a:gd name="connsiteY124" fmla="*/ 629343 h 1826425"/>
                <a:gd name="connsiteX125" fmla="*/ 1481226 w 1543395"/>
                <a:gd name="connsiteY125" fmla="*/ 645671 h 1826425"/>
                <a:gd name="connsiteX126" fmla="*/ 1466865 w 1543395"/>
                <a:gd name="connsiteY126" fmla="*/ 671481 h 1826425"/>
                <a:gd name="connsiteX127" fmla="*/ 1465606 w 1543395"/>
                <a:gd name="connsiteY127" fmla="*/ 674255 h 1826425"/>
                <a:gd name="connsiteX128" fmla="*/ 1462203 w 1543395"/>
                <a:gd name="connsiteY128" fmla="*/ 684662 h 1826425"/>
                <a:gd name="connsiteX129" fmla="*/ 1461554 w 1543395"/>
                <a:gd name="connsiteY129" fmla="*/ 687573 h 1826425"/>
                <a:gd name="connsiteX130" fmla="*/ 1460747 w 1543395"/>
                <a:gd name="connsiteY130" fmla="*/ 694537 h 1826425"/>
                <a:gd name="connsiteX131" fmla="*/ 1460117 w 1543395"/>
                <a:gd name="connsiteY131" fmla="*/ 697488 h 1826425"/>
                <a:gd name="connsiteX132" fmla="*/ 1460117 w 1543395"/>
                <a:gd name="connsiteY132" fmla="*/ 703528 h 1826425"/>
                <a:gd name="connsiteX133" fmla="*/ 1460786 w 1543395"/>
                <a:gd name="connsiteY133" fmla="*/ 707462 h 1826425"/>
                <a:gd name="connsiteX134" fmla="*/ 1461593 w 1543395"/>
                <a:gd name="connsiteY134" fmla="*/ 714584 h 1826425"/>
                <a:gd name="connsiteX135" fmla="*/ 1462223 w 1543395"/>
                <a:gd name="connsiteY135" fmla="*/ 717633 h 1826425"/>
                <a:gd name="connsiteX136" fmla="*/ 1463108 w 1543395"/>
                <a:gd name="connsiteY136" fmla="*/ 723948 h 1826425"/>
                <a:gd name="connsiteX137" fmla="*/ 1463737 w 1543395"/>
                <a:gd name="connsiteY137" fmla="*/ 727253 h 1826425"/>
                <a:gd name="connsiteX138" fmla="*/ 1467317 w 1543395"/>
                <a:gd name="connsiteY138" fmla="*/ 755129 h 1826425"/>
                <a:gd name="connsiteX139" fmla="*/ 1468065 w 1543395"/>
                <a:gd name="connsiteY139" fmla="*/ 758591 h 1826425"/>
                <a:gd name="connsiteX140" fmla="*/ 1474695 w 1543395"/>
                <a:gd name="connsiteY140" fmla="*/ 794553 h 1826425"/>
                <a:gd name="connsiteX141" fmla="*/ 1475364 w 1543395"/>
                <a:gd name="connsiteY141" fmla="*/ 798015 h 1826425"/>
                <a:gd name="connsiteX142" fmla="*/ 1477626 w 1543395"/>
                <a:gd name="connsiteY142" fmla="*/ 817688 h 1826425"/>
                <a:gd name="connsiteX143" fmla="*/ 1478256 w 1543395"/>
                <a:gd name="connsiteY143" fmla="*/ 821071 h 1826425"/>
                <a:gd name="connsiteX144" fmla="*/ 1479062 w 1543395"/>
                <a:gd name="connsiteY144" fmla="*/ 830062 h 1826425"/>
                <a:gd name="connsiteX145" fmla="*/ 1479731 w 1543395"/>
                <a:gd name="connsiteY145" fmla="*/ 834527 h 1826425"/>
                <a:gd name="connsiteX146" fmla="*/ 1480537 w 1543395"/>
                <a:gd name="connsiteY146" fmla="*/ 844855 h 1826425"/>
                <a:gd name="connsiteX147" fmla="*/ 1481206 w 1543395"/>
                <a:gd name="connsiteY147" fmla="*/ 849596 h 1826425"/>
                <a:gd name="connsiteX148" fmla="*/ 1481993 w 1543395"/>
                <a:gd name="connsiteY148" fmla="*/ 872141 h 1826425"/>
                <a:gd name="connsiteX149" fmla="*/ 1482662 w 1543395"/>
                <a:gd name="connsiteY149" fmla="*/ 877217 h 1826425"/>
                <a:gd name="connsiteX150" fmla="*/ 1483469 w 1543395"/>
                <a:gd name="connsiteY150" fmla="*/ 916680 h 1826425"/>
                <a:gd name="connsiteX151" fmla="*/ 1484098 w 1543395"/>
                <a:gd name="connsiteY151" fmla="*/ 920614 h 1826425"/>
                <a:gd name="connsiteX152" fmla="*/ 1484098 w 1543395"/>
                <a:gd name="connsiteY152" fmla="*/ 951579 h 1826425"/>
                <a:gd name="connsiteX153" fmla="*/ 1451894 w 1543395"/>
                <a:gd name="connsiteY153" fmla="*/ 964288 h 1826425"/>
                <a:gd name="connsiteX154" fmla="*/ 1440622 w 1543395"/>
                <a:gd name="connsiteY154" fmla="*/ 948136 h 1826425"/>
                <a:gd name="connsiteX155" fmla="*/ 1436510 w 1543395"/>
                <a:gd name="connsiteY155" fmla="*/ 911290 h 1826425"/>
                <a:gd name="connsiteX156" fmla="*/ 1432576 w 1543395"/>
                <a:gd name="connsiteY156" fmla="*/ 855420 h 1826425"/>
                <a:gd name="connsiteX157" fmla="*/ 1429153 w 1543395"/>
                <a:gd name="connsiteY157" fmla="*/ 798802 h 1826425"/>
                <a:gd name="connsiteX158" fmla="*/ 1424510 w 1543395"/>
                <a:gd name="connsiteY158" fmla="*/ 765752 h 1826425"/>
                <a:gd name="connsiteX159" fmla="*/ 1413080 w 1543395"/>
                <a:gd name="connsiteY159" fmla="*/ 696898 h 1826425"/>
                <a:gd name="connsiteX160" fmla="*/ 1404700 w 1543395"/>
                <a:gd name="connsiteY160" fmla="*/ 691901 h 1826425"/>
                <a:gd name="connsiteX161" fmla="*/ 1380365 w 1543395"/>
                <a:gd name="connsiteY161" fmla="*/ 703469 h 1826425"/>
                <a:gd name="connsiteX162" fmla="*/ 1374109 w 1543395"/>
                <a:gd name="connsiteY162" fmla="*/ 708230 h 1826425"/>
                <a:gd name="connsiteX163" fmla="*/ 1381093 w 1543395"/>
                <a:gd name="connsiteY163" fmla="*/ 709410 h 1826425"/>
                <a:gd name="connsiteX164" fmla="*/ 1402477 w 1543395"/>
                <a:gd name="connsiteY164" fmla="*/ 731423 h 1826425"/>
                <a:gd name="connsiteX165" fmla="*/ 1398916 w 1543395"/>
                <a:gd name="connsiteY165" fmla="*/ 763214 h 1826425"/>
                <a:gd name="connsiteX166" fmla="*/ 1390535 w 1543395"/>
                <a:gd name="connsiteY166" fmla="*/ 800120 h 1826425"/>
                <a:gd name="connsiteX167" fmla="*/ 1392188 w 1543395"/>
                <a:gd name="connsiteY167" fmla="*/ 812278 h 1826425"/>
                <a:gd name="connsiteX168" fmla="*/ 1396024 w 1543395"/>
                <a:gd name="connsiteY168" fmla="*/ 835255 h 1826425"/>
                <a:gd name="connsiteX169" fmla="*/ 1389670 w 1543395"/>
                <a:gd name="connsiteY169" fmla="*/ 863682 h 1826425"/>
                <a:gd name="connsiteX170" fmla="*/ 1390476 w 1543395"/>
                <a:gd name="connsiteY170" fmla="*/ 910444 h 1826425"/>
                <a:gd name="connsiteX171" fmla="*/ 1389316 w 1543395"/>
                <a:gd name="connsiteY171" fmla="*/ 933067 h 1826425"/>
                <a:gd name="connsiteX172" fmla="*/ 1389945 w 1543395"/>
                <a:gd name="connsiteY172" fmla="*/ 951284 h 1826425"/>
                <a:gd name="connsiteX173" fmla="*/ 1395847 w 1543395"/>
                <a:gd name="connsiteY173" fmla="*/ 986065 h 1826425"/>
                <a:gd name="connsiteX174" fmla="*/ 1390673 w 1543395"/>
                <a:gd name="connsiteY174" fmla="*/ 1015456 h 1826425"/>
                <a:gd name="connsiteX175" fmla="*/ 1391342 w 1543395"/>
                <a:gd name="connsiteY175" fmla="*/ 1028302 h 1826425"/>
                <a:gd name="connsiteX176" fmla="*/ 1390791 w 1543395"/>
                <a:gd name="connsiteY176" fmla="*/ 1051673 h 1826425"/>
                <a:gd name="connsiteX177" fmla="*/ 1389473 w 1543395"/>
                <a:gd name="connsiteY177" fmla="*/ 1055076 h 1826425"/>
                <a:gd name="connsiteX178" fmla="*/ 1393545 w 1543395"/>
                <a:gd name="connsiteY178" fmla="*/ 1088520 h 1826425"/>
                <a:gd name="connsiteX179" fmla="*/ 1403795 w 1543395"/>
                <a:gd name="connsiteY179" fmla="*/ 1117497 h 1826425"/>
                <a:gd name="connsiteX180" fmla="*/ 1403323 w 1543395"/>
                <a:gd name="connsiteY180" fmla="*/ 1210509 h 1826425"/>
                <a:gd name="connsiteX181" fmla="*/ 1381152 w 1543395"/>
                <a:gd name="connsiteY181" fmla="*/ 1355850 h 1826425"/>
                <a:gd name="connsiteX182" fmla="*/ 1365807 w 1543395"/>
                <a:gd name="connsiteY182" fmla="*/ 1461059 h 1826425"/>
                <a:gd name="connsiteX183" fmla="*/ 1360338 w 1543395"/>
                <a:gd name="connsiteY183" fmla="*/ 1522634 h 1826425"/>
                <a:gd name="connsiteX184" fmla="*/ 1341630 w 1543395"/>
                <a:gd name="connsiteY184" fmla="*/ 1559166 h 1826425"/>
                <a:gd name="connsiteX185" fmla="*/ 1329118 w 1543395"/>
                <a:gd name="connsiteY185" fmla="*/ 1578268 h 1826425"/>
                <a:gd name="connsiteX186" fmla="*/ 1294297 w 1543395"/>
                <a:gd name="connsiteY186" fmla="*/ 1634708 h 1826425"/>
                <a:gd name="connsiteX187" fmla="*/ 1265005 w 1543395"/>
                <a:gd name="connsiteY187" fmla="*/ 1653358 h 1826425"/>
                <a:gd name="connsiteX188" fmla="*/ 1207581 w 1543395"/>
                <a:gd name="connsiteY188" fmla="*/ 1678086 h 1826425"/>
                <a:gd name="connsiteX189" fmla="*/ 1112189 w 1543395"/>
                <a:gd name="connsiteY189" fmla="*/ 1678086 h 1826425"/>
                <a:gd name="connsiteX190" fmla="*/ 998423 w 1543395"/>
                <a:gd name="connsiteY190" fmla="*/ 1551985 h 1826425"/>
                <a:gd name="connsiteX191" fmla="*/ 990554 w 1543395"/>
                <a:gd name="connsiteY191" fmla="*/ 1503276 h 1826425"/>
                <a:gd name="connsiteX192" fmla="*/ 984868 w 1543395"/>
                <a:gd name="connsiteY192" fmla="*/ 1480023 h 1826425"/>
                <a:gd name="connsiteX193" fmla="*/ 975799 w 1543395"/>
                <a:gd name="connsiteY193" fmla="*/ 1473826 h 1826425"/>
                <a:gd name="connsiteX194" fmla="*/ 948552 w 1543395"/>
                <a:gd name="connsiteY194" fmla="*/ 1469006 h 1826425"/>
                <a:gd name="connsiteX195" fmla="*/ 940192 w 1543395"/>
                <a:gd name="connsiteY195" fmla="*/ 1456101 h 1826425"/>
                <a:gd name="connsiteX196" fmla="*/ 938795 w 1543395"/>
                <a:gd name="connsiteY196" fmla="*/ 1450199 h 1826425"/>
                <a:gd name="connsiteX197" fmla="*/ 935864 w 1543395"/>
                <a:gd name="connsiteY197" fmla="*/ 1448645 h 1826425"/>
                <a:gd name="connsiteX198" fmla="*/ 932873 w 1543395"/>
                <a:gd name="connsiteY198" fmla="*/ 1447131 h 1826425"/>
                <a:gd name="connsiteX199" fmla="*/ 928526 w 1543395"/>
                <a:gd name="connsiteY199" fmla="*/ 1442075 h 1826425"/>
                <a:gd name="connsiteX200" fmla="*/ 999544 w 1543395"/>
                <a:gd name="connsiteY200" fmla="*/ 1386283 h 1826425"/>
                <a:gd name="connsiteX201" fmla="*/ 1010285 w 1543395"/>
                <a:gd name="connsiteY201" fmla="*/ 1388251 h 1826425"/>
                <a:gd name="connsiteX202" fmla="*/ 1027498 w 1543395"/>
                <a:gd name="connsiteY202" fmla="*/ 1380696 h 1826425"/>
                <a:gd name="connsiteX203" fmla="*/ 1024744 w 1543395"/>
                <a:gd name="connsiteY203" fmla="*/ 1373909 h 1826425"/>
                <a:gd name="connsiteX204" fmla="*/ 1016010 w 1543395"/>
                <a:gd name="connsiteY204" fmla="*/ 1373732 h 1826425"/>
                <a:gd name="connsiteX205" fmla="*/ 914204 w 1543395"/>
                <a:gd name="connsiteY205" fmla="*/ 1363109 h 1826425"/>
                <a:gd name="connsiteX206" fmla="*/ 886250 w 1543395"/>
                <a:gd name="connsiteY206" fmla="*/ 1361496 h 1826425"/>
                <a:gd name="connsiteX207" fmla="*/ 869154 w 1543395"/>
                <a:gd name="connsiteY207" fmla="*/ 1359096 h 1826425"/>
                <a:gd name="connsiteX208" fmla="*/ 817238 w 1543395"/>
                <a:gd name="connsiteY208" fmla="*/ 1363955 h 1826425"/>
                <a:gd name="connsiteX209" fmla="*/ 800517 w 1543395"/>
                <a:gd name="connsiteY209" fmla="*/ 1383234 h 1826425"/>
                <a:gd name="connsiteX210" fmla="*/ 789225 w 1543395"/>
                <a:gd name="connsiteY210" fmla="*/ 1437098 h 1826425"/>
                <a:gd name="connsiteX211" fmla="*/ 774214 w 1543395"/>
                <a:gd name="connsiteY211" fmla="*/ 1598413 h 1826425"/>
                <a:gd name="connsiteX212" fmla="*/ 769611 w 1543395"/>
                <a:gd name="connsiteY212" fmla="*/ 1624892 h 1826425"/>
                <a:gd name="connsiteX213" fmla="*/ 762096 w 1543395"/>
                <a:gd name="connsiteY213" fmla="*/ 1642912 h 1826425"/>
                <a:gd name="connsiteX214" fmla="*/ 742699 w 1543395"/>
                <a:gd name="connsiteY214" fmla="*/ 1673680 h 1826425"/>
                <a:gd name="connsiteX215" fmla="*/ 732135 w 1543395"/>
                <a:gd name="connsiteY215" fmla="*/ 1695851 h 1826425"/>
                <a:gd name="connsiteX216" fmla="*/ 725781 w 1543395"/>
                <a:gd name="connsiteY216" fmla="*/ 1706257 h 1826425"/>
                <a:gd name="connsiteX217" fmla="*/ 710869 w 1543395"/>
                <a:gd name="connsiteY217" fmla="*/ 1719064 h 1826425"/>
                <a:gd name="connsiteX218" fmla="*/ 712206 w 1543395"/>
                <a:gd name="connsiteY218" fmla="*/ 1730573 h 1826425"/>
                <a:gd name="connsiteX219" fmla="*/ 735381 w 1543395"/>
                <a:gd name="connsiteY219" fmla="*/ 1748947 h 1826425"/>
                <a:gd name="connsiteX220" fmla="*/ 749643 w 1543395"/>
                <a:gd name="connsiteY220" fmla="*/ 1788548 h 1826425"/>
                <a:gd name="connsiteX221" fmla="*/ 744056 w 1543395"/>
                <a:gd name="connsiteY221" fmla="*/ 1796279 h 1826425"/>
                <a:gd name="connsiteX222" fmla="*/ 689721 w 1543395"/>
                <a:gd name="connsiteY222" fmla="*/ 1816384 h 1826425"/>
                <a:gd name="connsiteX223" fmla="*/ 638966 w 1543395"/>
                <a:gd name="connsiteY223" fmla="*/ 1825807 h 1826425"/>
                <a:gd name="connsiteX224" fmla="*/ 626887 w 1543395"/>
                <a:gd name="connsiteY224" fmla="*/ 1819532 h 1826425"/>
                <a:gd name="connsiteX225" fmla="*/ 623523 w 1543395"/>
                <a:gd name="connsiteY225" fmla="*/ 1767950 h 1826425"/>
                <a:gd name="connsiteX226" fmla="*/ 617365 w 1543395"/>
                <a:gd name="connsiteY226" fmla="*/ 1760377 h 1826425"/>
                <a:gd name="connsiteX227" fmla="*/ 497363 w 1543395"/>
                <a:gd name="connsiteY227" fmla="*/ 1755222 h 1826425"/>
                <a:gd name="connsiteX228" fmla="*/ 459571 w 1543395"/>
                <a:gd name="connsiteY228" fmla="*/ 1744383 h 1826425"/>
                <a:gd name="connsiteX229" fmla="*/ 447591 w 1543395"/>
                <a:gd name="connsiteY229" fmla="*/ 1736514 h 1826425"/>
                <a:gd name="connsiteX230" fmla="*/ 433250 w 1543395"/>
                <a:gd name="connsiteY230" fmla="*/ 1699982 h 1826425"/>
                <a:gd name="connsiteX231" fmla="*/ 429984 w 1543395"/>
                <a:gd name="connsiteY231" fmla="*/ 1691523 h 1826425"/>
                <a:gd name="connsiteX232" fmla="*/ 377636 w 1543395"/>
                <a:gd name="connsiteY232" fmla="*/ 1595481 h 1826425"/>
                <a:gd name="connsiteX233" fmla="*/ 356763 w 1543395"/>
                <a:gd name="connsiteY233" fmla="*/ 1489938 h 1826425"/>
                <a:gd name="connsiteX234" fmla="*/ 349484 w 1543395"/>
                <a:gd name="connsiteY234" fmla="*/ 1486436 h 1826425"/>
                <a:gd name="connsiteX235" fmla="*/ 308408 w 1543395"/>
                <a:gd name="connsiteY235" fmla="*/ 1488994 h 1826425"/>
                <a:gd name="connsiteX236" fmla="*/ 298198 w 1543395"/>
                <a:gd name="connsiteY236" fmla="*/ 1476561 h 1826425"/>
                <a:gd name="connsiteX237" fmla="*/ 294735 w 1543395"/>
                <a:gd name="connsiteY237" fmla="*/ 1458855 h 1826425"/>
                <a:gd name="connsiteX238" fmla="*/ 259187 w 1543395"/>
                <a:gd name="connsiteY238" fmla="*/ 1430724 h 1826425"/>
                <a:gd name="connsiteX239" fmla="*/ 190058 w 1543395"/>
                <a:gd name="connsiteY239" fmla="*/ 1423701 h 1826425"/>
                <a:gd name="connsiteX240" fmla="*/ 122817 w 1543395"/>
                <a:gd name="connsiteY240" fmla="*/ 1397064 h 1826425"/>
                <a:gd name="connsiteX241" fmla="*/ 116168 w 1543395"/>
                <a:gd name="connsiteY241" fmla="*/ 1393601 h 1826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1543395" h="1826425">
                  <a:moveTo>
                    <a:pt x="116168" y="1393601"/>
                  </a:moveTo>
                  <a:cubicBezTo>
                    <a:pt x="93682" y="1381798"/>
                    <a:pt x="72750" y="1368027"/>
                    <a:pt x="57327" y="1347292"/>
                  </a:cubicBezTo>
                  <a:cubicBezTo>
                    <a:pt x="52960" y="1341469"/>
                    <a:pt x="49124" y="1335253"/>
                    <a:pt x="45858" y="1328761"/>
                  </a:cubicBezTo>
                  <a:cubicBezTo>
                    <a:pt x="33936" y="1304603"/>
                    <a:pt x="25339" y="1278970"/>
                    <a:pt x="20284" y="1252510"/>
                  </a:cubicBezTo>
                  <a:cubicBezTo>
                    <a:pt x="13142" y="1226346"/>
                    <a:pt x="10959" y="1199394"/>
                    <a:pt x="6788" y="1172620"/>
                  </a:cubicBezTo>
                  <a:cubicBezTo>
                    <a:pt x="2519" y="1145078"/>
                    <a:pt x="1949" y="1117222"/>
                    <a:pt x="-19" y="1089464"/>
                  </a:cubicBezTo>
                  <a:cubicBezTo>
                    <a:pt x="-1612" y="1067928"/>
                    <a:pt x="-2006" y="1046320"/>
                    <a:pt x="-1199" y="1024741"/>
                  </a:cubicBezTo>
                  <a:cubicBezTo>
                    <a:pt x="-58" y="997377"/>
                    <a:pt x="768" y="969953"/>
                    <a:pt x="513" y="942608"/>
                  </a:cubicBezTo>
                  <a:cubicBezTo>
                    <a:pt x="217" y="920319"/>
                    <a:pt x="-1140" y="897991"/>
                    <a:pt x="-491" y="875722"/>
                  </a:cubicBezTo>
                  <a:cubicBezTo>
                    <a:pt x="237" y="850816"/>
                    <a:pt x="1831" y="825930"/>
                    <a:pt x="3444" y="800966"/>
                  </a:cubicBezTo>
                  <a:cubicBezTo>
                    <a:pt x="4427" y="785739"/>
                    <a:pt x="4585" y="770434"/>
                    <a:pt x="4978" y="755188"/>
                  </a:cubicBezTo>
                  <a:cubicBezTo>
                    <a:pt x="5411" y="738958"/>
                    <a:pt x="6572" y="722768"/>
                    <a:pt x="7300" y="706557"/>
                  </a:cubicBezTo>
                  <a:cubicBezTo>
                    <a:pt x="7634" y="698688"/>
                    <a:pt x="5175" y="691292"/>
                    <a:pt x="5195" y="683541"/>
                  </a:cubicBezTo>
                  <a:cubicBezTo>
                    <a:pt x="5195" y="664104"/>
                    <a:pt x="6395" y="644589"/>
                    <a:pt x="4900" y="625290"/>
                  </a:cubicBezTo>
                  <a:cubicBezTo>
                    <a:pt x="3188" y="603296"/>
                    <a:pt x="7300" y="581302"/>
                    <a:pt x="3798" y="559407"/>
                  </a:cubicBezTo>
                  <a:cubicBezTo>
                    <a:pt x="2677" y="552384"/>
                    <a:pt x="4959" y="545498"/>
                    <a:pt x="5411" y="538534"/>
                  </a:cubicBezTo>
                  <a:cubicBezTo>
                    <a:pt x="6788" y="517347"/>
                    <a:pt x="8795" y="496218"/>
                    <a:pt x="14952" y="475720"/>
                  </a:cubicBezTo>
                  <a:cubicBezTo>
                    <a:pt x="21110" y="455221"/>
                    <a:pt x="29254" y="436571"/>
                    <a:pt x="45287" y="422033"/>
                  </a:cubicBezTo>
                  <a:cubicBezTo>
                    <a:pt x="59255" y="407082"/>
                    <a:pt x="74363" y="393744"/>
                    <a:pt x="92856" y="384282"/>
                  </a:cubicBezTo>
                  <a:cubicBezTo>
                    <a:pt x="116463" y="372203"/>
                    <a:pt x="141506" y="367108"/>
                    <a:pt x="167493" y="364334"/>
                  </a:cubicBezTo>
                  <a:cubicBezTo>
                    <a:pt x="190274" y="361914"/>
                    <a:pt x="213173" y="360222"/>
                    <a:pt x="235304" y="353238"/>
                  </a:cubicBezTo>
                  <a:cubicBezTo>
                    <a:pt x="250629" y="348521"/>
                    <a:pt x="264676" y="340396"/>
                    <a:pt x="276420" y="329474"/>
                  </a:cubicBezTo>
                  <a:cubicBezTo>
                    <a:pt x="282971" y="323375"/>
                    <a:pt x="290093" y="317985"/>
                    <a:pt x="295581" y="310726"/>
                  </a:cubicBezTo>
                  <a:cubicBezTo>
                    <a:pt x="306303" y="296523"/>
                    <a:pt x="309667" y="279584"/>
                    <a:pt x="314073" y="262961"/>
                  </a:cubicBezTo>
                  <a:cubicBezTo>
                    <a:pt x="318716" y="245393"/>
                    <a:pt x="322670" y="227767"/>
                    <a:pt x="323103" y="209491"/>
                  </a:cubicBezTo>
                  <a:cubicBezTo>
                    <a:pt x="323261" y="203432"/>
                    <a:pt x="326546" y="200147"/>
                    <a:pt x="332939" y="199261"/>
                  </a:cubicBezTo>
                  <a:cubicBezTo>
                    <a:pt x="352297" y="196586"/>
                    <a:pt x="368350" y="202724"/>
                    <a:pt x="381511" y="216711"/>
                  </a:cubicBezTo>
                  <a:cubicBezTo>
                    <a:pt x="383026" y="218285"/>
                    <a:pt x="384167" y="220193"/>
                    <a:pt x="385760" y="221688"/>
                  </a:cubicBezTo>
                  <a:cubicBezTo>
                    <a:pt x="387924" y="223708"/>
                    <a:pt x="389616" y="223380"/>
                    <a:pt x="390836" y="220704"/>
                  </a:cubicBezTo>
                  <a:cubicBezTo>
                    <a:pt x="391642" y="218934"/>
                    <a:pt x="392173" y="217065"/>
                    <a:pt x="392803" y="215216"/>
                  </a:cubicBezTo>
                  <a:cubicBezTo>
                    <a:pt x="405472" y="177706"/>
                    <a:pt x="415879" y="139473"/>
                    <a:pt x="423984" y="100722"/>
                  </a:cubicBezTo>
                  <a:cubicBezTo>
                    <a:pt x="426777" y="87364"/>
                    <a:pt x="429748" y="74026"/>
                    <a:pt x="440784" y="64386"/>
                  </a:cubicBezTo>
                  <a:cubicBezTo>
                    <a:pt x="444286" y="61038"/>
                    <a:pt x="448260" y="58227"/>
                    <a:pt x="452588" y="56045"/>
                  </a:cubicBezTo>
                  <a:cubicBezTo>
                    <a:pt x="456522" y="54235"/>
                    <a:pt x="458175" y="51265"/>
                    <a:pt x="458490" y="46917"/>
                  </a:cubicBezTo>
                  <a:cubicBezTo>
                    <a:pt x="459257" y="37986"/>
                    <a:pt x="459749" y="28995"/>
                    <a:pt x="461381" y="20163"/>
                  </a:cubicBezTo>
                  <a:cubicBezTo>
                    <a:pt x="463900" y="6569"/>
                    <a:pt x="475034" y="-1851"/>
                    <a:pt x="488038" y="-81"/>
                  </a:cubicBezTo>
                  <a:cubicBezTo>
                    <a:pt x="499999" y="1552"/>
                    <a:pt x="509245" y="14162"/>
                    <a:pt x="508773" y="26851"/>
                  </a:cubicBezTo>
                  <a:cubicBezTo>
                    <a:pt x="508143" y="43494"/>
                    <a:pt x="502615" y="58327"/>
                    <a:pt x="495612" y="73298"/>
                  </a:cubicBezTo>
                  <a:cubicBezTo>
                    <a:pt x="490300" y="84610"/>
                    <a:pt x="483238" y="95351"/>
                    <a:pt x="481192" y="108059"/>
                  </a:cubicBezTo>
                  <a:cubicBezTo>
                    <a:pt x="480700" y="111193"/>
                    <a:pt x="479559" y="114191"/>
                    <a:pt x="477867" y="116873"/>
                  </a:cubicBezTo>
                  <a:cubicBezTo>
                    <a:pt x="463113" y="142900"/>
                    <a:pt x="455401" y="171366"/>
                    <a:pt x="447020" y="199852"/>
                  </a:cubicBezTo>
                  <a:cubicBezTo>
                    <a:pt x="434528" y="242305"/>
                    <a:pt x="430614" y="286096"/>
                    <a:pt x="423413" y="329395"/>
                  </a:cubicBezTo>
                  <a:cubicBezTo>
                    <a:pt x="416194" y="373462"/>
                    <a:pt x="410253" y="417745"/>
                    <a:pt x="405157" y="462106"/>
                  </a:cubicBezTo>
                  <a:cubicBezTo>
                    <a:pt x="402265" y="487405"/>
                    <a:pt x="398134" y="512566"/>
                    <a:pt x="395833" y="537964"/>
                  </a:cubicBezTo>
                  <a:cubicBezTo>
                    <a:pt x="395537" y="541345"/>
                    <a:pt x="395419" y="544741"/>
                    <a:pt x="395498" y="548134"/>
                  </a:cubicBezTo>
                  <a:cubicBezTo>
                    <a:pt x="396128" y="577486"/>
                    <a:pt x="395774" y="606857"/>
                    <a:pt x="396187" y="636208"/>
                  </a:cubicBezTo>
                  <a:cubicBezTo>
                    <a:pt x="396462" y="655881"/>
                    <a:pt x="396305" y="675927"/>
                    <a:pt x="394593" y="695797"/>
                  </a:cubicBezTo>
                  <a:cubicBezTo>
                    <a:pt x="393334" y="710492"/>
                    <a:pt x="393118" y="725305"/>
                    <a:pt x="392626" y="740099"/>
                  </a:cubicBezTo>
                  <a:cubicBezTo>
                    <a:pt x="391544" y="771418"/>
                    <a:pt x="395164" y="802736"/>
                    <a:pt x="393688" y="833957"/>
                  </a:cubicBezTo>
                  <a:cubicBezTo>
                    <a:pt x="392252" y="864312"/>
                    <a:pt x="392272" y="894647"/>
                    <a:pt x="392921" y="924923"/>
                  </a:cubicBezTo>
                  <a:cubicBezTo>
                    <a:pt x="393393" y="947723"/>
                    <a:pt x="393649" y="970524"/>
                    <a:pt x="394160" y="993324"/>
                  </a:cubicBezTo>
                  <a:cubicBezTo>
                    <a:pt x="394514" y="1008885"/>
                    <a:pt x="392370" y="1024308"/>
                    <a:pt x="392468" y="1039850"/>
                  </a:cubicBezTo>
                  <a:cubicBezTo>
                    <a:pt x="392390" y="1042773"/>
                    <a:pt x="391819" y="1045661"/>
                    <a:pt x="390757" y="1048388"/>
                  </a:cubicBezTo>
                  <a:cubicBezTo>
                    <a:pt x="390009" y="1050180"/>
                    <a:pt x="389596" y="1052094"/>
                    <a:pt x="389537" y="1054034"/>
                  </a:cubicBezTo>
                  <a:cubicBezTo>
                    <a:pt x="390029" y="1075378"/>
                    <a:pt x="386449" y="1096684"/>
                    <a:pt x="388180" y="1117989"/>
                  </a:cubicBezTo>
                  <a:cubicBezTo>
                    <a:pt x="390678" y="1148462"/>
                    <a:pt x="390344" y="1178974"/>
                    <a:pt x="391328" y="1209486"/>
                  </a:cubicBezTo>
                  <a:cubicBezTo>
                    <a:pt x="392095" y="1233408"/>
                    <a:pt x="394042" y="1257310"/>
                    <a:pt x="395577" y="1281212"/>
                  </a:cubicBezTo>
                  <a:cubicBezTo>
                    <a:pt x="396934" y="1302439"/>
                    <a:pt x="397760" y="1323744"/>
                    <a:pt x="399865" y="1344912"/>
                  </a:cubicBezTo>
                  <a:cubicBezTo>
                    <a:pt x="403033" y="1376663"/>
                    <a:pt x="407046" y="1408317"/>
                    <a:pt x="411944" y="1439891"/>
                  </a:cubicBezTo>
                  <a:cubicBezTo>
                    <a:pt x="416390" y="1469026"/>
                    <a:pt x="421387" y="1498102"/>
                    <a:pt x="423413" y="1527650"/>
                  </a:cubicBezTo>
                  <a:cubicBezTo>
                    <a:pt x="424908" y="1549546"/>
                    <a:pt x="427210" y="1571500"/>
                    <a:pt x="430535" y="1593278"/>
                  </a:cubicBezTo>
                  <a:cubicBezTo>
                    <a:pt x="430928" y="1595678"/>
                    <a:pt x="431715" y="1597999"/>
                    <a:pt x="432856" y="1600144"/>
                  </a:cubicBezTo>
                  <a:cubicBezTo>
                    <a:pt x="435473" y="1605298"/>
                    <a:pt x="434961" y="1611062"/>
                    <a:pt x="435709" y="1616551"/>
                  </a:cubicBezTo>
                  <a:cubicBezTo>
                    <a:pt x="439191" y="1641889"/>
                    <a:pt x="451270" y="1663351"/>
                    <a:pt x="465985" y="1683437"/>
                  </a:cubicBezTo>
                  <a:cubicBezTo>
                    <a:pt x="477080" y="1698605"/>
                    <a:pt x="493526" y="1704920"/>
                    <a:pt x="511232" y="1707044"/>
                  </a:cubicBezTo>
                  <a:cubicBezTo>
                    <a:pt x="543377" y="1710782"/>
                    <a:pt x="575836" y="1710231"/>
                    <a:pt x="607981" y="1708323"/>
                  </a:cubicBezTo>
                  <a:cubicBezTo>
                    <a:pt x="646559" y="1706041"/>
                    <a:pt x="680534" y="1691424"/>
                    <a:pt x="706344" y="1660932"/>
                  </a:cubicBezTo>
                  <a:cubicBezTo>
                    <a:pt x="713505" y="1651981"/>
                    <a:pt x="718639" y="1641574"/>
                    <a:pt x="721433" y="1630459"/>
                  </a:cubicBezTo>
                  <a:cubicBezTo>
                    <a:pt x="729518" y="1601934"/>
                    <a:pt x="736856" y="1573035"/>
                    <a:pt x="734850" y="1543093"/>
                  </a:cubicBezTo>
                  <a:cubicBezTo>
                    <a:pt x="733354" y="1521296"/>
                    <a:pt x="733059" y="1499440"/>
                    <a:pt x="734004" y="1477603"/>
                  </a:cubicBezTo>
                  <a:cubicBezTo>
                    <a:pt x="734928" y="1456967"/>
                    <a:pt x="733571" y="1436429"/>
                    <a:pt x="733630" y="1415851"/>
                  </a:cubicBezTo>
                  <a:cubicBezTo>
                    <a:pt x="733630" y="1389647"/>
                    <a:pt x="741932" y="1365549"/>
                    <a:pt x="753440" y="1342709"/>
                  </a:cubicBezTo>
                  <a:cubicBezTo>
                    <a:pt x="761801" y="1326105"/>
                    <a:pt x="778286" y="1321069"/>
                    <a:pt x="795677" y="1319928"/>
                  </a:cubicBezTo>
                  <a:cubicBezTo>
                    <a:pt x="814169" y="1318708"/>
                    <a:pt x="832484" y="1321384"/>
                    <a:pt x="850760" y="1323253"/>
                  </a:cubicBezTo>
                  <a:cubicBezTo>
                    <a:pt x="872990" y="1325515"/>
                    <a:pt x="894905" y="1330295"/>
                    <a:pt x="917116" y="1332223"/>
                  </a:cubicBezTo>
                  <a:cubicBezTo>
                    <a:pt x="949044" y="1334977"/>
                    <a:pt x="980658" y="1340407"/>
                    <a:pt x="1012587" y="1342827"/>
                  </a:cubicBezTo>
                  <a:cubicBezTo>
                    <a:pt x="1034895" y="1344499"/>
                    <a:pt x="1057204" y="1342256"/>
                    <a:pt x="1079473" y="1340859"/>
                  </a:cubicBezTo>
                  <a:cubicBezTo>
                    <a:pt x="1096411" y="1339896"/>
                    <a:pt x="1113330" y="1338145"/>
                    <a:pt x="1130268" y="1337358"/>
                  </a:cubicBezTo>
                  <a:cubicBezTo>
                    <a:pt x="1147206" y="1336571"/>
                    <a:pt x="1164164" y="1335390"/>
                    <a:pt x="1180826" y="1331889"/>
                  </a:cubicBezTo>
                  <a:cubicBezTo>
                    <a:pt x="1182479" y="1331495"/>
                    <a:pt x="1184171" y="1331200"/>
                    <a:pt x="1185862" y="1330984"/>
                  </a:cubicBezTo>
                  <a:cubicBezTo>
                    <a:pt x="1188026" y="1330748"/>
                    <a:pt x="1190545" y="1330197"/>
                    <a:pt x="1191862" y="1332361"/>
                  </a:cubicBezTo>
                  <a:cubicBezTo>
                    <a:pt x="1193417" y="1334899"/>
                    <a:pt x="1191528" y="1337043"/>
                    <a:pt x="1189895" y="1338813"/>
                  </a:cubicBezTo>
                  <a:cubicBezTo>
                    <a:pt x="1184702" y="1344715"/>
                    <a:pt x="1178938" y="1349830"/>
                    <a:pt x="1173567" y="1355457"/>
                  </a:cubicBezTo>
                  <a:cubicBezTo>
                    <a:pt x="1141953" y="1388467"/>
                    <a:pt x="1103887" y="1410854"/>
                    <a:pt x="1060293" y="1423976"/>
                  </a:cubicBezTo>
                  <a:cubicBezTo>
                    <a:pt x="1051184" y="1426710"/>
                    <a:pt x="1045656" y="1432435"/>
                    <a:pt x="1045735" y="1441681"/>
                  </a:cubicBezTo>
                  <a:cubicBezTo>
                    <a:pt x="1045951" y="1467000"/>
                    <a:pt x="1039833" y="1491905"/>
                    <a:pt x="1041053" y="1517185"/>
                  </a:cubicBezTo>
                  <a:cubicBezTo>
                    <a:pt x="1041977" y="1536306"/>
                    <a:pt x="1042017" y="1555487"/>
                    <a:pt x="1044004" y="1574569"/>
                  </a:cubicBezTo>
                  <a:cubicBezTo>
                    <a:pt x="1046581" y="1599376"/>
                    <a:pt x="1065506" y="1623751"/>
                    <a:pt x="1091710" y="1628807"/>
                  </a:cubicBezTo>
                  <a:cubicBezTo>
                    <a:pt x="1109533" y="1632544"/>
                    <a:pt x="1127808" y="1633685"/>
                    <a:pt x="1145947" y="1632151"/>
                  </a:cubicBezTo>
                  <a:cubicBezTo>
                    <a:pt x="1159914" y="1630774"/>
                    <a:pt x="1174078" y="1632269"/>
                    <a:pt x="1188105" y="1632151"/>
                  </a:cubicBezTo>
                  <a:cubicBezTo>
                    <a:pt x="1211712" y="1631836"/>
                    <a:pt x="1235555" y="1633961"/>
                    <a:pt x="1257825" y="1622000"/>
                  </a:cubicBezTo>
                  <a:cubicBezTo>
                    <a:pt x="1274664" y="1612950"/>
                    <a:pt x="1290225" y="1587061"/>
                    <a:pt x="1286723" y="1566700"/>
                  </a:cubicBezTo>
                  <a:cubicBezTo>
                    <a:pt x="1282120" y="1540595"/>
                    <a:pt x="1281254" y="1513958"/>
                    <a:pt x="1284186" y="1487617"/>
                  </a:cubicBezTo>
                  <a:cubicBezTo>
                    <a:pt x="1284678" y="1481558"/>
                    <a:pt x="1284736" y="1475479"/>
                    <a:pt x="1284363" y="1469420"/>
                  </a:cubicBezTo>
                  <a:cubicBezTo>
                    <a:pt x="1283713" y="1447976"/>
                    <a:pt x="1286330" y="1426828"/>
                    <a:pt x="1289498" y="1405661"/>
                  </a:cubicBezTo>
                  <a:cubicBezTo>
                    <a:pt x="1294612" y="1370821"/>
                    <a:pt x="1302560" y="1336473"/>
                    <a:pt x="1313242" y="1302931"/>
                  </a:cubicBezTo>
                  <a:cubicBezTo>
                    <a:pt x="1321249" y="1277533"/>
                    <a:pt x="1326305" y="1251212"/>
                    <a:pt x="1334331" y="1225716"/>
                  </a:cubicBezTo>
                  <a:cubicBezTo>
                    <a:pt x="1338856" y="1211316"/>
                    <a:pt x="1337360" y="1195853"/>
                    <a:pt x="1339525" y="1180981"/>
                  </a:cubicBezTo>
                  <a:cubicBezTo>
                    <a:pt x="1343223" y="1155524"/>
                    <a:pt x="1346509" y="1130015"/>
                    <a:pt x="1349361" y="1104454"/>
                  </a:cubicBezTo>
                  <a:cubicBezTo>
                    <a:pt x="1352076" y="1080336"/>
                    <a:pt x="1355440" y="1056316"/>
                    <a:pt x="1354437" y="1031922"/>
                  </a:cubicBezTo>
                  <a:cubicBezTo>
                    <a:pt x="1353610" y="1011738"/>
                    <a:pt x="1356404" y="991672"/>
                    <a:pt x="1359315" y="971783"/>
                  </a:cubicBezTo>
                  <a:cubicBezTo>
                    <a:pt x="1362404" y="950621"/>
                    <a:pt x="1361361" y="929062"/>
                    <a:pt x="1356227" y="908299"/>
                  </a:cubicBezTo>
                  <a:cubicBezTo>
                    <a:pt x="1352135" y="891656"/>
                    <a:pt x="1351348" y="874856"/>
                    <a:pt x="1351309" y="857721"/>
                  </a:cubicBezTo>
                  <a:cubicBezTo>
                    <a:pt x="1351190" y="825458"/>
                    <a:pt x="1347649" y="793294"/>
                    <a:pt x="1348535" y="760991"/>
                  </a:cubicBezTo>
                  <a:cubicBezTo>
                    <a:pt x="1349853" y="748763"/>
                    <a:pt x="1350345" y="736460"/>
                    <a:pt x="1350010" y="724164"/>
                  </a:cubicBezTo>
                  <a:cubicBezTo>
                    <a:pt x="1350069" y="721271"/>
                    <a:pt x="1349833" y="718377"/>
                    <a:pt x="1349322" y="715528"/>
                  </a:cubicBezTo>
                  <a:cubicBezTo>
                    <a:pt x="1347157" y="705692"/>
                    <a:pt x="1342692" y="702052"/>
                    <a:pt x="1332738" y="701757"/>
                  </a:cubicBezTo>
                  <a:cubicBezTo>
                    <a:pt x="1330770" y="701757"/>
                    <a:pt x="1328803" y="701757"/>
                    <a:pt x="1326954" y="701757"/>
                  </a:cubicBezTo>
                  <a:cubicBezTo>
                    <a:pt x="1325734" y="701757"/>
                    <a:pt x="1324534" y="701620"/>
                    <a:pt x="1323315" y="701580"/>
                  </a:cubicBezTo>
                  <a:cubicBezTo>
                    <a:pt x="1318534" y="701482"/>
                    <a:pt x="1314580" y="700321"/>
                    <a:pt x="1314088" y="694577"/>
                  </a:cubicBezTo>
                  <a:cubicBezTo>
                    <a:pt x="1313655" y="689244"/>
                    <a:pt x="1317373" y="684461"/>
                    <a:pt x="1322645" y="683580"/>
                  </a:cubicBezTo>
                  <a:cubicBezTo>
                    <a:pt x="1327721" y="682874"/>
                    <a:pt x="1332876" y="683448"/>
                    <a:pt x="1337676" y="685252"/>
                  </a:cubicBezTo>
                  <a:cubicBezTo>
                    <a:pt x="1347610" y="688360"/>
                    <a:pt x="1349892" y="686924"/>
                    <a:pt x="1352272" y="676596"/>
                  </a:cubicBezTo>
                  <a:cubicBezTo>
                    <a:pt x="1356286" y="658572"/>
                    <a:pt x="1362522" y="641121"/>
                    <a:pt x="1370843" y="624641"/>
                  </a:cubicBezTo>
                  <a:cubicBezTo>
                    <a:pt x="1378811" y="609139"/>
                    <a:pt x="1383670" y="592142"/>
                    <a:pt x="1394450" y="577958"/>
                  </a:cubicBezTo>
                  <a:cubicBezTo>
                    <a:pt x="1405841" y="562869"/>
                    <a:pt x="1417290" y="547800"/>
                    <a:pt x="1427894" y="532042"/>
                  </a:cubicBezTo>
                  <a:cubicBezTo>
                    <a:pt x="1433973" y="522953"/>
                    <a:pt x="1439855" y="513786"/>
                    <a:pt x="1445599" y="504501"/>
                  </a:cubicBezTo>
                  <a:cubicBezTo>
                    <a:pt x="1456832" y="486422"/>
                    <a:pt x="1471626" y="473182"/>
                    <a:pt x="1493403" y="469720"/>
                  </a:cubicBezTo>
                  <a:cubicBezTo>
                    <a:pt x="1507922" y="467286"/>
                    <a:pt x="1522833" y="470127"/>
                    <a:pt x="1535444" y="477726"/>
                  </a:cubicBezTo>
                  <a:cubicBezTo>
                    <a:pt x="1542290" y="481759"/>
                    <a:pt x="1543175" y="485595"/>
                    <a:pt x="1540106" y="493012"/>
                  </a:cubicBezTo>
                  <a:cubicBezTo>
                    <a:pt x="1534972" y="505327"/>
                    <a:pt x="1532493" y="518586"/>
                    <a:pt x="1527161" y="530842"/>
                  </a:cubicBezTo>
                  <a:cubicBezTo>
                    <a:pt x="1526296" y="532365"/>
                    <a:pt x="1526296" y="534238"/>
                    <a:pt x="1527161" y="535760"/>
                  </a:cubicBezTo>
                  <a:cubicBezTo>
                    <a:pt x="1530821" y="540305"/>
                    <a:pt x="1528873" y="544888"/>
                    <a:pt x="1527830" y="549531"/>
                  </a:cubicBezTo>
                  <a:cubicBezTo>
                    <a:pt x="1522558" y="573571"/>
                    <a:pt x="1510007" y="594444"/>
                    <a:pt x="1498951" y="615946"/>
                  </a:cubicBezTo>
                  <a:cubicBezTo>
                    <a:pt x="1496767" y="620533"/>
                    <a:pt x="1494348" y="625005"/>
                    <a:pt x="1491692" y="629343"/>
                  </a:cubicBezTo>
                  <a:cubicBezTo>
                    <a:pt x="1489311" y="635500"/>
                    <a:pt x="1484865" y="640320"/>
                    <a:pt x="1481226" y="645671"/>
                  </a:cubicBezTo>
                  <a:cubicBezTo>
                    <a:pt x="1475619" y="653796"/>
                    <a:pt x="1470819" y="662440"/>
                    <a:pt x="1466865" y="671481"/>
                  </a:cubicBezTo>
                  <a:cubicBezTo>
                    <a:pt x="1466393" y="672382"/>
                    <a:pt x="1465980" y="673307"/>
                    <a:pt x="1465606" y="674255"/>
                  </a:cubicBezTo>
                  <a:cubicBezTo>
                    <a:pt x="1464367" y="677678"/>
                    <a:pt x="1463245" y="681160"/>
                    <a:pt x="1462203" y="684662"/>
                  </a:cubicBezTo>
                  <a:cubicBezTo>
                    <a:pt x="1461848" y="685594"/>
                    <a:pt x="1461613" y="686576"/>
                    <a:pt x="1461554" y="687573"/>
                  </a:cubicBezTo>
                  <a:cubicBezTo>
                    <a:pt x="1461554" y="689914"/>
                    <a:pt x="1460511" y="692157"/>
                    <a:pt x="1460747" y="694537"/>
                  </a:cubicBezTo>
                  <a:cubicBezTo>
                    <a:pt x="1460452" y="695501"/>
                    <a:pt x="1460236" y="696489"/>
                    <a:pt x="1460117" y="697488"/>
                  </a:cubicBezTo>
                  <a:cubicBezTo>
                    <a:pt x="1460117" y="699456"/>
                    <a:pt x="1460117" y="701521"/>
                    <a:pt x="1460117" y="703528"/>
                  </a:cubicBezTo>
                  <a:cubicBezTo>
                    <a:pt x="1460117" y="704868"/>
                    <a:pt x="1460334" y="706197"/>
                    <a:pt x="1460786" y="707462"/>
                  </a:cubicBezTo>
                  <a:cubicBezTo>
                    <a:pt x="1461239" y="709813"/>
                    <a:pt x="1461494" y="712194"/>
                    <a:pt x="1461593" y="714584"/>
                  </a:cubicBezTo>
                  <a:cubicBezTo>
                    <a:pt x="1461691" y="715619"/>
                    <a:pt x="1461908" y="716642"/>
                    <a:pt x="1462223" y="717633"/>
                  </a:cubicBezTo>
                  <a:cubicBezTo>
                    <a:pt x="1462223" y="719758"/>
                    <a:pt x="1463167" y="721784"/>
                    <a:pt x="1463108" y="723948"/>
                  </a:cubicBezTo>
                  <a:cubicBezTo>
                    <a:pt x="1463245" y="725069"/>
                    <a:pt x="1463678" y="726132"/>
                    <a:pt x="1463737" y="727253"/>
                  </a:cubicBezTo>
                  <a:cubicBezTo>
                    <a:pt x="1464248" y="736621"/>
                    <a:pt x="1465429" y="745938"/>
                    <a:pt x="1467317" y="755129"/>
                  </a:cubicBezTo>
                  <a:cubicBezTo>
                    <a:pt x="1467495" y="756299"/>
                    <a:pt x="1467731" y="757456"/>
                    <a:pt x="1468065" y="758591"/>
                  </a:cubicBezTo>
                  <a:cubicBezTo>
                    <a:pt x="1470564" y="770532"/>
                    <a:pt x="1472905" y="782493"/>
                    <a:pt x="1474695" y="794553"/>
                  </a:cubicBezTo>
                  <a:cubicBezTo>
                    <a:pt x="1474813" y="795725"/>
                    <a:pt x="1475029" y="796884"/>
                    <a:pt x="1475364" y="798015"/>
                  </a:cubicBezTo>
                  <a:cubicBezTo>
                    <a:pt x="1475954" y="804586"/>
                    <a:pt x="1477173" y="811078"/>
                    <a:pt x="1477626" y="817688"/>
                  </a:cubicBezTo>
                  <a:cubicBezTo>
                    <a:pt x="1477685" y="818839"/>
                    <a:pt x="1477902" y="819976"/>
                    <a:pt x="1478256" y="821071"/>
                  </a:cubicBezTo>
                  <a:cubicBezTo>
                    <a:pt x="1478118" y="824101"/>
                    <a:pt x="1479338" y="826973"/>
                    <a:pt x="1479062" y="830062"/>
                  </a:cubicBezTo>
                  <a:cubicBezTo>
                    <a:pt x="1479082" y="831575"/>
                    <a:pt x="1479298" y="833077"/>
                    <a:pt x="1479731" y="834527"/>
                  </a:cubicBezTo>
                  <a:cubicBezTo>
                    <a:pt x="1479731" y="837990"/>
                    <a:pt x="1480852" y="841373"/>
                    <a:pt x="1480537" y="844855"/>
                  </a:cubicBezTo>
                  <a:cubicBezTo>
                    <a:pt x="1480616" y="846453"/>
                    <a:pt x="1480852" y="848038"/>
                    <a:pt x="1481206" y="849596"/>
                  </a:cubicBezTo>
                  <a:cubicBezTo>
                    <a:pt x="1481325" y="857131"/>
                    <a:pt x="1482406" y="864607"/>
                    <a:pt x="1481993" y="872141"/>
                  </a:cubicBezTo>
                  <a:cubicBezTo>
                    <a:pt x="1482032" y="873853"/>
                    <a:pt x="1482249" y="875554"/>
                    <a:pt x="1482662" y="877217"/>
                  </a:cubicBezTo>
                  <a:cubicBezTo>
                    <a:pt x="1482800" y="890378"/>
                    <a:pt x="1482269" y="903539"/>
                    <a:pt x="1483469" y="916680"/>
                  </a:cubicBezTo>
                  <a:cubicBezTo>
                    <a:pt x="1483528" y="918010"/>
                    <a:pt x="1483744" y="919330"/>
                    <a:pt x="1484098" y="920614"/>
                  </a:cubicBezTo>
                  <a:cubicBezTo>
                    <a:pt x="1484295" y="930923"/>
                    <a:pt x="1486675" y="941271"/>
                    <a:pt x="1484098" y="951579"/>
                  </a:cubicBezTo>
                  <a:cubicBezTo>
                    <a:pt x="1477173" y="965763"/>
                    <a:pt x="1464111" y="970897"/>
                    <a:pt x="1451894" y="964288"/>
                  </a:cubicBezTo>
                  <a:cubicBezTo>
                    <a:pt x="1445402" y="960786"/>
                    <a:pt x="1442058" y="955100"/>
                    <a:pt x="1440622" y="948136"/>
                  </a:cubicBezTo>
                  <a:cubicBezTo>
                    <a:pt x="1437986" y="936030"/>
                    <a:pt x="1436609" y="923681"/>
                    <a:pt x="1436510" y="911290"/>
                  </a:cubicBezTo>
                  <a:cubicBezTo>
                    <a:pt x="1436353" y="892542"/>
                    <a:pt x="1434032" y="874030"/>
                    <a:pt x="1432576" y="855420"/>
                  </a:cubicBezTo>
                  <a:cubicBezTo>
                    <a:pt x="1431120" y="836809"/>
                    <a:pt x="1429389" y="817707"/>
                    <a:pt x="1429153" y="798802"/>
                  </a:cubicBezTo>
                  <a:cubicBezTo>
                    <a:pt x="1429035" y="787510"/>
                    <a:pt x="1426458" y="776749"/>
                    <a:pt x="1424510" y="765752"/>
                  </a:cubicBezTo>
                  <a:cubicBezTo>
                    <a:pt x="1420457" y="742834"/>
                    <a:pt x="1415244" y="720092"/>
                    <a:pt x="1413080" y="696898"/>
                  </a:cubicBezTo>
                  <a:cubicBezTo>
                    <a:pt x="1412412" y="689560"/>
                    <a:pt x="1411408" y="688695"/>
                    <a:pt x="1404700" y="691901"/>
                  </a:cubicBezTo>
                  <a:cubicBezTo>
                    <a:pt x="1396595" y="695836"/>
                    <a:pt x="1388647" y="699928"/>
                    <a:pt x="1380365" y="703469"/>
                  </a:cubicBezTo>
                  <a:cubicBezTo>
                    <a:pt x="1378004" y="704492"/>
                    <a:pt x="1375388" y="705436"/>
                    <a:pt x="1374109" y="708230"/>
                  </a:cubicBezTo>
                  <a:cubicBezTo>
                    <a:pt x="1376233" y="710197"/>
                    <a:pt x="1378791" y="709194"/>
                    <a:pt x="1381093" y="709410"/>
                  </a:cubicBezTo>
                  <a:cubicBezTo>
                    <a:pt x="1392719" y="710368"/>
                    <a:pt x="1401847" y="719771"/>
                    <a:pt x="1402477" y="731423"/>
                  </a:cubicBezTo>
                  <a:cubicBezTo>
                    <a:pt x="1403067" y="742204"/>
                    <a:pt x="1400746" y="752729"/>
                    <a:pt x="1398916" y="763214"/>
                  </a:cubicBezTo>
                  <a:cubicBezTo>
                    <a:pt x="1396772" y="775628"/>
                    <a:pt x="1394706" y="788139"/>
                    <a:pt x="1390535" y="800120"/>
                  </a:cubicBezTo>
                  <a:cubicBezTo>
                    <a:pt x="1388962" y="804625"/>
                    <a:pt x="1389001" y="808363"/>
                    <a:pt x="1392188" y="812278"/>
                  </a:cubicBezTo>
                  <a:cubicBezTo>
                    <a:pt x="1397697" y="819104"/>
                    <a:pt x="1397342" y="827190"/>
                    <a:pt x="1396024" y="835255"/>
                  </a:cubicBezTo>
                  <a:cubicBezTo>
                    <a:pt x="1394450" y="844855"/>
                    <a:pt x="1391952" y="854259"/>
                    <a:pt x="1389670" y="863682"/>
                  </a:cubicBezTo>
                  <a:cubicBezTo>
                    <a:pt x="1385755" y="879062"/>
                    <a:pt x="1386050" y="895207"/>
                    <a:pt x="1390476" y="910444"/>
                  </a:cubicBezTo>
                  <a:cubicBezTo>
                    <a:pt x="1393034" y="917852"/>
                    <a:pt x="1392621" y="925959"/>
                    <a:pt x="1389316" y="933067"/>
                  </a:cubicBezTo>
                  <a:cubicBezTo>
                    <a:pt x="1386621" y="938733"/>
                    <a:pt x="1385972" y="946208"/>
                    <a:pt x="1389945" y="951284"/>
                  </a:cubicBezTo>
                  <a:cubicBezTo>
                    <a:pt x="1398424" y="962123"/>
                    <a:pt x="1397185" y="973966"/>
                    <a:pt x="1395847" y="986065"/>
                  </a:cubicBezTo>
                  <a:cubicBezTo>
                    <a:pt x="1394726" y="995958"/>
                    <a:pt x="1392995" y="1005773"/>
                    <a:pt x="1390673" y="1015456"/>
                  </a:cubicBezTo>
                  <a:cubicBezTo>
                    <a:pt x="1389512" y="1019697"/>
                    <a:pt x="1389729" y="1024204"/>
                    <a:pt x="1391342" y="1028302"/>
                  </a:cubicBezTo>
                  <a:cubicBezTo>
                    <a:pt x="1394431" y="1035827"/>
                    <a:pt x="1394234" y="1044302"/>
                    <a:pt x="1390791" y="1051673"/>
                  </a:cubicBezTo>
                  <a:cubicBezTo>
                    <a:pt x="1390319" y="1052794"/>
                    <a:pt x="1390044" y="1054014"/>
                    <a:pt x="1389473" y="1055076"/>
                  </a:cubicBezTo>
                  <a:cubicBezTo>
                    <a:pt x="1383099" y="1067155"/>
                    <a:pt x="1381604" y="1077779"/>
                    <a:pt x="1393545" y="1088520"/>
                  </a:cubicBezTo>
                  <a:cubicBezTo>
                    <a:pt x="1401414" y="1095621"/>
                    <a:pt x="1403244" y="1106972"/>
                    <a:pt x="1403795" y="1117497"/>
                  </a:cubicBezTo>
                  <a:cubicBezTo>
                    <a:pt x="1405467" y="1148484"/>
                    <a:pt x="1405310" y="1179545"/>
                    <a:pt x="1403323" y="1210509"/>
                  </a:cubicBezTo>
                  <a:cubicBezTo>
                    <a:pt x="1400116" y="1259691"/>
                    <a:pt x="1388313" y="1307377"/>
                    <a:pt x="1381152" y="1355850"/>
                  </a:cubicBezTo>
                  <a:cubicBezTo>
                    <a:pt x="1375978" y="1390906"/>
                    <a:pt x="1371315" y="1426042"/>
                    <a:pt x="1365807" y="1461059"/>
                  </a:cubicBezTo>
                  <a:cubicBezTo>
                    <a:pt x="1362620" y="1481518"/>
                    <a:pt x="1362227" y="1502115"/>
                    <a:pt x="1360338" y="1522634"/>
                  </a:cubicBezTo>
                  <a:cubicBezTo>
                    <a:pt x="1358981" y="1537467"/>
                    <a:pt x="1353177" y="1549880"/>
                    <a:pt x="1341630" y="1559166"/>
                  </a:cubicBezTo>
                  <a:cubicBezTo>
                    <a:pt x="1335669" y="1564163"/>
                    <a:pt x="1331321" y="1570812"/>
                    <a:pt x="1329118" y="1578268"/>
                  </a:cubicBezTo>
                  <a:cubicBezTo>
                    <a:pt x="1321760" y="1599652"/>
                    <a:pt x="1311118" y="1618970"/>
                    <a:pt x="1294297" y="1634708"/>
                  </a:cubicBezTo>
                  <a:cubicBezTo>
                    <a:pt x="1285858" y="1642794"/>
                    <a:pt x="1275903" y="1649148"/>
                    <a:pt x="1265005" y="1653358"/>
                  </a:cubicBezTo>
                  <a:cubicBezTo>
                    <a:pt x="1245450" y="1660676"/>
                    <a:pt x="1226388" y="1668958"/>
                    <a:pt x="1207581" y="1678086"/>
                  </a:cubicBezTo>
                  <a:cubicBezTo>
                    <a:pt x="1176105" y="1693372"/>
                    <a:pt x="1143645" y="1691031"/>
                    <a:pt x="1112189" y="1678086"/>
                  </a:cubicBezTo>
                  <a:cubicBezTo>
                    <a:pt x="1054312" y="1654361"/>
                    <a:pt x="1018173" y="1610432"/>
                    <a:pt x="998423" y="1551985"/>
                  </a:cubicBezTo>
                  <a:cubicBezTo>
                    <a:pt x="993071" y="1536247"/>
                    <a:pt x="991242" y="1519801"/>
                    <a:pt x="990554" y="1503276"/>
                  </a:cubicBezTo>
                  <a:cubicBezTo>
                    <a:pt x="990219" y="1495112"/>
                    <a:pt x="986619" y="1487813"/>
                    <a:pt x="984868" y="1480023"/>
                  </a:cubicBezTo>
                  <a:cubicBezTo>
                    <a:pt x="983904" y="1475793"/>
                    <a:pt x="979851" y="1474495"/>
                    <a:pt x="975799" y="1473826"/>
                  </a:cubicBezTo>
                  <a:cubicBezTo>
                    <a:pt x="966710" y="1472272"/>
                    <a:pt x="957504" y="1471446"/>
                    <a:pt x="948552" y="1469006"/>
                  </a:cubicBezTo>
                  <a:cubicBezTo>
                    <a:pt x="939050" y="1466429"/>
                    <a:pt x="938460" y="1465623"/>
                    <a:pt x="940192" y="1456101"/>
                  </a:cubicBezTo>
                  <a:cubicBezTo>
                    <a:pt x="940585" y="1453858"/>
                    <a:pt x="940743" y="1451754"/>
                    <a:pt x="938795" y="1450199"/>
                  </a:cubicBezTo>
                  <a:cubicBezTo>
                    <a:pt x="937870" y="1449609"/>
                    <a:pt x="936887" y="1449078"/>
                    <a:pt x="935864" y="1448645"/>
                  </a:cubicBezTo>
                  <a:cubicBezTo>
                    <a:pt x="934860" y="1448173"/>
                    <a:pt x="933896" y="1447662"/>
                    <a:pt x="932873" y="1447131"/>
                  </a:cubicBezTo>
                  <a:cubicBezTo>
                    <a:pt x="930690" y="1446265"/>
                    <a:pt x="929057" y="1444376"/>
                    <a:pt x="928526" y="1442075"/>
                  </a:cubicBezTo>
                  <a:cubicBezTo>
                    <a:pt x="930867" y="1407412"/>
                    <a:pt x="964999" y="1380598"/>
                    <a:pt x="999544" y="1386283"/>
                  </a:cubicBezTo>
                  <a:cubicBezTo>
                    <a:pt x="1003124" y="1386893"/>
                    <a:pt x="1006665" y="1387897"/>
                    <a:pt x="1010285" y="1388251"/>
                  </a:cubicBezTo>
                  <a:cubicBezTo>
                    <a:pt x="1016954" y="1389018"/>
                    <a:pt x="1023544" y="1386126"/>
                    <a:pt x="1027498" y="1380696"/>
                  </a:cubicBezTo>
                  <a:cubicBezTo>
                    <a:pt x="1030587" y="1376762"/>
                    <a:pt x="1029682" y="1374598"/>
                    <a:pt x="1024744" y="1373909"/>
                  </a:cubicBezTo>
                  <a:cubicBezTo>
                    <a:pt x="1021852" y="1373575"/>
                    <a:pt x="1018921" y="1373516"/>
                    <a:pt x="1016010" y="1373732"/>
                  </a:cubicBezTo>
                  <a:cubicBezTo>
                    <a:pt x="981504" y="1375522"/>
                    <a:pt x="947864" y="1369404"/>
                    <a:pt x="914204" y="1363109"/>
                  </a:cubicBezTo>
                  <a:cubicBezTo>
                    <a:pt x="905076" y="1361397"/>
                    <a:pt x="896007" y="1358407"/>
                    <a:pt x="886250" y="1361496"/>
                  </a:cubicBezTo>
                  <a:cubicBezTo>
                    <a:pt x="880702" y="1363267"/>
                    <a:pt x="874721" y="1360748"/>
                    <a:pt x="869154" y="1359096"/>
                  </a:cubicBezTo>
                  <a:cubicBezTo>
                    <a:pt x="851173" y="1353745"/>
                    <a:pt x="834019" y="1357916"/>
                    <a:pt x="817238" y="1363955"/>
                  </a:cubicBezTo>
                  <a:cubicBezTo>
                    <a:pt x="808445" y="1367103"/>
                    <a:pt x="803841" y="1374991"/>
                    <a:pt x="800517" y="1383234"/>
                  </a:cubicBezTo>
                  <a:cubicBezTo>
                    <a:pt x="793316" y="1400290"/>
                    <a:pt x="789480" y="1418586"/>
                    <a:pt x="789225" y="1437098"/>
                  </a:cubicBezTo>
                  <a:cubicBezTo>
                    <a:pt x="789225" y="1491335"/>
                    <a:pt x="785290" y="1545159"/>
                    <a:pt x="774214" y="1598413"/>
                  </a:cubicBezTo>
                  <a:cubicBezTo>
                    <a:pt x="772070" y="1607127"/>
                    <a:pt x="770536" y="1615980"/>
                    <a:pt x="769611" y="1624892"/>
                  </a:cubicBezTo>
                  <a:cubicBezTo>
                    <a:pt x="769178" y="1631541"/>
                    <a:pt x="765204" y="1637148"/>
                    <a:pt x="762096" y="1642912"/>
                  </a:cubicBezTo>
                  <a:cubicBezTo>
                    <a:pt x="756273" y="1653555"/>
                    <a:pt x="749781" y="1663824"/>
                    <a:pt x="742699" y="1673680"/>
                  </a:cubicBezTo>
                  <a:cubicBezTo>
                    <a:pt x="737879" y="1680467"/>
                    <a:pt x="733709" y="1687450"/>
                    <a:pt x="732135" y="1695851"/>
                  </a:cubicBezTo>
                  <a:cubicBezTo>
                    <a:pt x="731092" y="1699864"/>
                    <a:pt x="728869" y="1703483"/>
                    <a:pt x="725781" y="1706257"/>
                  </a:cubicBezTo>
                  <a:cubicBezTo>
                    <a:pt x="721236" y="1711038"/>
                    <a:pt x="715728" y="1714677"/>
                    <a:pt x="710869" y="1719064"/>
                  </a:cubicBezTo>
                  <a:cubicBezTo>
                    <a:pt x="705301" y="1724120"/>
                    <a:pt x="705557" y="1727209"/>
                    <a:pt x="712206" y="1730573"/>
                  </a:cubicBezTo>
                  <a:cubicBezTo>
                    <a:pt x="721118" y="1735038"/>
                    <a:pt x="729007" y="1741294"/>
                    <a:pt x="735381" y="1748947"/>
                  </a:cubicBezTo>
                  <a:cubicBezTo>
                    <a:pt x="745079" y="1760494"/>
                    <a:pt x="749152" y="1773833"/>
                    <a:pt x="749643" y="1788548"/>
                  </a:cubicBezTo>
                  <a:cubicBezTo>
                    <a:pt x="749643" y="1792482"/>
                    <a:pt x="747224" y="1794449"/>
                    <a:pt x="744056" y="1796279"/>
                  </a:cubicBezTo>
                  <a:cubicBezTo>
                    <a:pt x="727138" y="1805840"/>
                    <a:pt x="708783" y="1812627"/>
                    <a:pt x="689721" y="1816384"/>
                  </a:cubicBezTo>
                  <a:cubicBezTo>
                    <a:pt x="672881" y="1819886"/>
                    <a:pt x="655884" y="1822640"/>
                    <a:pt x="638966" y="1825807"/>
                  </a:cubicBezTo>
                  <a:cubicBezTo>
                    <a:pt x="632769" y="1826968"/>
                    <a:pt x="629523" y="1824784"/>
                    <a:pt x="626887" y="1819532"/>
                  </a:cubicBezTo>
                  <a:cubicBezTo>
                    <a:pt x="618742" y="1803538"/>
                    <a:pt x="617522" y="1784869"/>
                    <a:pt x="623523" y="1767950"/>
                  </a:cubicBezTo>
                  <a:cubicBezTo>
                    <a:pt x="626237" y="1759609"/>
                    <a:pt x="625962" y="1759413"/>
                    <a:pt x="617365" y="1760377"/>
                  </a:cubicBezTo>
                  <a:cubicBezTo>
                    <a:pt x="577076" y="1764862"/>
                    <a:pt x="536983" y="1764488"/>
                    <a:pt x="497363" y="1755222"/>
                  </a:cubicBezTo>
                  <a:cubicBezTo>
                    <a:pt x="484595" y="1752232"/>
                    <a:pt x="472044" y="1748455"/>
                    <a:pt x="459571" y="1744383"/>
                  </a:cubicBezTo>
                  <a:cubicBezTo>
                    <a:pt x="454831" y="1743143"/>
                    <a:pt x="450621" y="1740370"/>
                    <a:pt x="447591" y="1736514"/>
                  </a:cubicBezTo>
                  <a:cubicBezTo>
                    <a:pt x="439958" y="1725517"/>
                    <a:pt x="429886" y="1715366"/>
                    <a:pt x="433250" y="1699982"/>
                  </a:cubicBezTo>
                  <a:cubicBezTo>
                    <a:pt x="433997" y="1696578"/>
                    <a:pt x="432305" y="1693864"/>
                    <a:pt x="429984" y="1691523"/>
                  </a:cubicBezTo>
                  <a:cubicBezTo>
                    <a:pt x="403308" y="1664532"/>
                    <a:pt x="387432" y="1631679"/>
                    <a:pt x="377636" y="1595481"/>
                  </a:cubicBezTo>
                  <a:cubicBezTo>
                    <a:pt x="368212" y="1560759"/>
                    <a:pt x="359576" y="1525919"/>
                    <a:pt x="356763" y="1489938"/>
                  </a:cubicBezTo>
                  <a:cubicBezTo>
                    <a:pt x="356291" y="1484036"/>
                    <a:pt x="353418" y="1484568"/>
                    <a:pt x="349484" y="1486436"/>
                  </a:cubicBezTo>
                  <a:cubicBezTo>
                    <a:pt x="336677" y="1492712"/>
                    <a:pt x="321903" y="1493637"/>
                    <a:pt x="308408" y="1488994"/>
                  </a:cubicBezTo>
                  <a:cubicBezTo>
                    <a:pt x="302171" y="1487027"/>
                    <a:pt x="298571" y="1483426"/>
                    <a:pt x="298198" y="1476561"/>
                  </a:cubicBezTo>
                  <a:cubicBezTo>
                    <a:pt x="297627" y="1470560"/>
                    <a:pt x="296467" y="1464620"/>
                    <a:pt x="294735" y="1458855"/>
                  </a:cubicBezTo>
                  <a:cubicBezTo>
                    <a:pt x="290191" y="1441957"/>
                    <a:pt x="276892" y="1432042"/>
                    <a:pt x="259187" y="1430724"/>
                  </a:cubicBezTo>
                  <a:cubicBezTo>
                    <a:pt x="236091" y="1429032"/>
                    <a:pt x="212779" y="1429878"/>
                    <a:pt x="190058" y="1423701"/>
                  </a:cubicBezTo>
                  <a:cubicBezTo>
                    <a:pt x="166608" y="1417307"/>
                    <a:pt x="143827" y="1409477"/>
                    <a:pt x="122817" y="1397064"/>
                  </a:cubicBezTo>
                  <a:cubicBezTo>
                    <a:pt x="120751" y="1395647"/>
                    <a:pt x="118509" y="1394487"/>
                    <a:pt x="116168" y="1393601"/>
                  </a:cubicBezTo>
                  <a:close/>
                </a:path>
              </a:pathLst>
            </a:custGeom>
            <a:solidFill>
              <a:srgbClr val="000000"/>
            </a:solidFill>
            <a:ln w="1956" cap="flat">
              <a:noFill/>
              <a:prstDash val="solid"/>
              <a:miter/>
            </a:ln>
          </p:spPr>
          <p:txBody>
            <a:bodyPr rtlCol="0" anchor="ctr"/>
            <a:lstStyle/>
            <a:p>
              <a:endParaRPr lang="es-CO"/>
            </a:p>
          </p:txBody>
        </p:sp>
        <p:sp>
          <p:nvSpPr>
            <p:cNvPr id="801" name="Freeform: Shape 800">
              <a:extLst>
                <a:ext uri="{FF2B5EF4-FFF2-40B4-BE49-F238E27FC236}">
                  <a16:creationId xmlns:a16="http://schemas.microsoft.com/office/drawing/2014/main" id="{C717936D-46FF-9323-B29D-A0553C99A1D0}"/>
                </a:ext>
              </a:extLst>
            </p:cNvPr>
            <p:cNvSpPr/>
            <p:nvPr/>
          </p:nvSpPr>
          <p:spPr>
            <a:xfrm>
              <a:off x="12182947" y="-76139"/>
              <a:ext cx="1296315" cy="594941"/>
            </a:xfrm>
            <a:custGeom>
              <a:avLst/>
              <a:gdLst>
                <a:gd name="connsiteX0" fmla="*/ 431911 w 1296315"/>
                <a:gd name="connsiteY0" fmla="*/ 280279 h 594941"/>
                <a:gd name="connsiteX1" fmla="*/ 437990 w 1296315"/>
                <a:gd name="connsiteY1" fmla="*/ 263459 h 594941"/>
                <a:gd name="connsiteX2" fmla="*/ 448259 w 1296315"/>
                <a:gd name="connsiteY2" fmla="*/ 241210 h 594941"/>
                <a:gd name="connsiteX3" fmla="*/ 458292 w 1296315"/>
                <a:gd name="connsiteY3" fmla="*/ 206015 h 594941"/>
                <a:gd name="connsiteX4" fmla="*/ 457938 w 1296315"/>
                <a:gd name="connsiteY4" fmla="*/ 190415 h 594941"/>
                <a:gd name="connsiteX5" fmla="*/ 435807 w 1296315"/>
                <a:gd name="connsiteY5" fmla="*/ 174913 h 594941"/>
                <a:gd name="connsiteX6" fmla="*/ 415662 w 1296315"/>
                <a:gd name="connsiteY6" fmla="*/ 193484 h 594941"/>
                <a:gd name="connsiteX7" fmla="*/ 412750 w 1296315"/>
                <a:gd name="connsiteY7" fmla="*/ 223701 h 594941"/>
                <a:gd name="connsiteX8" fmla="*/ 407970 w 1296315"/>
                <a:gd name="connsiteY8" fmla="*/ 230232 h 594941"/>
                <a:gd name="connsiteX9" fmla="*/ 380684 w 1296315"/>
                <a:gd name="connsiteY9" fmla="*/ 263676 h 594941"/>
                <a:gd name="connsiteX10" fmla="*/ 366087 w 1296315"/>
                <a:gd name="connsiteY10" fmla="*/ 326411 h 594941"/>
                <a:gd name="connsiteX11" fmla="*/ 359910 w 1296315"/>
                <a:gd name="connsiteY11" fmla="*/ 348759 h 594941"/>
                <a:gd name="connsiteX12" fmla="*/ 344644 w 1296315"/>
                <a:gd name="connsiteY12" fmla="*/ 395698 h 594941"/>
                <a:gd name="connsiteX13" fmla="*/ 337110 w 1296315"/>
                <a:gd name="connsiteY13" fmla="*/ 397115 h 594941"/>
                <a:gd name="connsiteX14" fmla="*/ 320919 w 1296315"/>
                <a:gd name="connsiteY14" fmla="*/ 381731 h 594941"/>
                <a:gd name="connsiteX15" fmla="*/ 282872 w 1296315"/>
                <a:gd name="connsiteY15" fmla="*/ 374885 h 594941"/>
                <a:gd name="connsiteX16" fmla="*/ 276833 w 1296315"/>
                <a:gd name="connsiteY16" fmla="*/ 380786 h 594941"/>
                <a:gd name="connsiteX17" fmla="*/ 275869 w 1296315"/>
                <a:gd name="connsiteY17" fmla="*/ 384996 h 594941"/>
                <a:gd name="connsiteX18" fmla="*/ 268511 w 1296315"/>
                <a:gd name="connsiteY18" fmla="*/ 430578 h 594941"/>
                <a:gd name="connsiteX19" fmla="*/ 258813 w 1296315"/>
                <a:gd name="connsiteY19" fmla="*/ 465477 h 594941"/>
                <a:gd name="connsiteX20" fmla="*/ 233219 w 1296315"/>
                <a:gd name="connsiteY20" fmla="*/ 499982 h 594941"/>
                <a:gd name="connsiteX21" fmla="*/ 222910 w 1296315"/>
                <a:gd name="connsiteY21" fmla="*/ 509091 h 594941"/>
                <a:gd name="connsiteX22" fmla="*/ 178037 w 1296315"/>
                <a:gd name="connsiteY22" fmla="*/ 530239 h 594941"/>
                <a:gd name="connsiteX23" fmla="*/ 148823 w 1296315"/>
                <a:gd name="connsiteY23" fmla="*/ 534999 h 594941"/>
                <a:gd name="connsiteX24" fmla="*/ 126652 w 1296315"/>
                <a:gd name="connsiteY24" fmla="*/ 538049 h 594941"/>
                <a:gd name="connsiteX25" fmla="*/ 103655 w 1296315"/>
                <a:gd name="connsiteY25" fmla="*/ 540488 h 594941"/>
                <a:gd name="connsiteX26" fmla="*/ 50363 w 1296315"/>
                <a:gd name="connsiteY26" fmla="*/ 556088 h 594941"/>
                <a:gd name="connsiteX27" fmla="*/ 4407 w 1296315"/>
                <a:gd name="connsiteY27" fmla="*/ 589807 h 594941"/>
                <a:gd name="connsiteX28" fmla="*/ -983 w 1296315"/>
                <a:gd name="connsiteY28" fmla="*/ 594627 h 594941"/>
                <a:gd name="connsiteX29" fmla="*/ -1514 w 1296315"/>
                <a:gd name="connsiteY29" fmla="*/ 593224 h 594941"/>
                <a:gd name="connsiteX30" fmla="*/ -1199 w 1296315"/>
                <a:gd name="connsiteY30" fmla="*/ 592817 h 594941"/>
                <a:gd name="connsiteX31" fmla="*/ 47982 w 1296315"/>
                <a:gd name="connsiteY31" fmla="*/ 554967 h 594941"/>
                <a:gd name="connsiteX32" fmla="*/ 118803 w 1296315"/>
                <a:gd name="connsiteY32" fmla="*/ 536770 h 594941"/>
                <a:gd name="connsiteX33" fmla="*/ 193795 w 1296315"/>
                <a:gd name="connsiteY33" fmla="*/ 523334 h 594941"/>
                <a:gd name="connsiteX34" fmla="*/ 222005 w 1296315"/>
                <a:gd name="connsiteY34" fmla="*/ 507104 h 594941"/>
                <a:gd name="connsiteX35" fmla="*/ 234773 w 1296315"/>
                <a:gd name="connsiteY35" fmla="*/ 496304 h 594941"/>
                <a:gd name="connsiteX36" fmla="*/ 254918 w 1296315"/>
                <a:gd name="connsiteY36" fmla="*/ 469962 h 594941"/>
                <a:gd name="connsiteX37" fmla="*/ 261842 w 1296315"/>
                <a:gd name="connsiteY37" fmla="*/ 450034 h 594941"/>
                <a:gd name="connsiteX38" fmla="*/ 275770 w 1296315"/>
                <a:gd name="connsiteY38" fmla="*/ 375770 h 594941"/>
                <a:gd name="connsiteX39" fmla="*/ 329044 w 1296315"/>
                <a:gd name="connsiteY39" fmla="*/ 206035 h 594941"/>
                <a:gd name="connsiteX40" fmla="*/ 385130 w 1296315"/>
                <a:gd name="connsiteY40" fmla="*/ 119338 h 594941"/>
                <a:gd name="connsiteX41" fmla="*/ 414973 w 1296315"/>
                <a:gd name="connsiteY41" fmla="*/ 87449 h 594941"/>
                <a:gd name="connsiteX42" fmla="*/ 446803 w 1296315"/>
                <a:gd name="connsiteY42" fmla="*/ 58806 h 594941"/>
                <a:gd name="connsiteX43" fmla="*/ 472083 w 1296315"/>
                <a:gd name="connsiteY43" fmla="*/ 40333 h 594941"/>
                <a:gd name="connsiteX44" fmla="*/ 518471 w 1296315"/>
                <a:gd name="connsiteY44" fmla="*/ 18477 h 594941"/>
                <a:gd name="connsiteX45" fmla="*/ 573337 w 1296315"/>
                <a:gd name="connsiteY45" fmla="*/ 3978 h 594941"/>
                <a:gd name="connsiteX46" fmla="*/ 606564 w 1296315"/>
                <a:gd name="connsiteY46" fmla="*/ 418 h 594941"/>
                <a:gd name="connsiteX47" fmla="*/ 720882 w 1296315"/>
                <a:gd name="connsiteY47" fmla="*/ -173 h 594941"/>
                <a:gd name="connsiteX48" fmla="*/ 797329 w 1296315"/>
                <a:gd name="connsiteY48" fmla="*/ 4 h 594941"/>
                <a:gd name="connsiteX49" fmla="*/ 808975 w 1296315"/>
                <a:gd name="connsiteY49" fmla="*/ 516 h 594941"/>
                <a:gd name="connsiteX50" fmla="*/ 890420 w 1296315"/>
                <a:gd name="connsiteY50" fmla="*/ 2149 h 594941"/>
                <a:gd name="connsiteX51" fmla="*/ 926046 w 1296315"/>
                <a:gd name="connsiteY51" fmla="*/ 516 h 594941"/>
                <a:gd name="connsiteX52" fmla="*/ 962067 w 1296315"/>
                <a:gd name="connsiteY52" fmla="*/ 5178 h 594941"/>
                <a:gd name="connsiteX53" fmla="*/ 1084568 w 1296315"/>
                <a:gd name="connsiteY53" fmla="*/ 44523 h 594941"/>
                <a:gd name="connsiteX54" fmla="*/ 1113723 w 1296315"/>
                <a:gd name="connsiteY54" fmla="*/ 60891 h 594941"/>
                <a:gd name="connsiteX55" fmla="*/ 1191803 w 1296315"/>
                <a:gd name="connsiteY55" fmla="*/ 113004 h 594941"/>
                <a:gd name="connsiteX56" fmla="*/ 1229378 w 1296315"/>
                <a:gd name="connsiteY56" fmla="*/ 147155 h 594941"/>
                <a:gd name="connsiteX57" fmla="*/ 1280074 w 1296315"/>
                <a:gd name="connsiteY57" fmla="*/ 206311 h 594941"/>
                <a:gd name="connsiteX58" fmla="*/ 1294710 w 1296315"/>
                <a:gd name="connsiteY58" fmla="*/ 227045 h 594941"/>
                <a:gd name="connsiteX59" fmla="*/ 1265201 w 1296315"/>
                <a:gd name="connsiteY59" fmla="*/ 232377 h 594941"/>
                <a:gd name="connsiteX60" fmla="*/ 1239332 w 1296315"/>
                <a:gd name="connsiteY60" fmla="*/ 254016 h 594941"/>
                <a:gd name="connsiteX61" fmla="*/ 1222512 w 1296315"/>
                <a:gd name="connsiteY61" fmla="*/ 259918 h 594941"/>
                <a:gd name="connsiteX62" fmla="*/ 1158183 w 1296315"/>
                <a:gd name="connsiteY62" fmla="*/ 247859 h 594941"/>
                <a:gd name="connsiteX63" fmla="*/ 1138353 w 1296315"/>
                <a:gd name="connsiteY63" fmla="*/ 238337 h 594941"/>
                <a:gd name="connsiteX64" fmla="*/ 1104044 w 1296315"/>
                <a:gd name="connsiteY64" fmla="*/ 205819 h 594941"/>
                <a:gd name="connsiteX65" fmla="*/ 1097355 w 1296315"/>
                <a:gd name="connsiteY65" fmla="*/ 194822 h 594941"/>
                <a:gd name="connsiteX66" fmla="*/ 1082955 w 1296315"/>
                <a:gd name="connsiteY66" fmla="*/ 176664 h 594941"/>
                <a:gd name="connsiteX67" fmla="*/ 1064561 w 1296315"/>
                <a:gd name="connsiteY67" fmla="*/ 166316 h 594941"/>
                <a:gd name="connsiteX68" fmla="*/ 1064030 w 1296315"/>
                <a:gd name="connsiteY68" fmla="*/ 158900 h 594941"/>
                <a:gd name="connsiteX69" fmla="*/ 1062436 w 1296315"/>
                <a:gd name="connsiteY69" fmla="*/ 146899 h 594941"/>
                <a:gd name="connsiteX70" fmla="*/ 1035446 w 1296315"/>
                <a:gd name="connsiteY70" fmla="*/ 135981 h 594941"/>
                <a:gd name="connsiteX71" fmla="*/ 938283 w 1296315"/>
                <a:gd name="connsiteY71" fmla="*/ 103246 h 594941"/>
                <a:gd name="connsiteX72" fmla="*/ 898938 w 1296315"/>
                <a:gd name="connsiteY72" fmla="*/ 95731 h 594941"/>
                <a:gd name="connsiteX73" fmla="*/ 885934 w 1296315"/>
                <a:gd name="connsiteY73" fmla="*/ 100275 h 594941"/>
                <a:gd name="connsiteX74" fmla="*/ 889298 w 1296315"/>
                <a:gd name="connsiteY74" fmla="*/ 110348 h 594941"/>
                <a:gd name="connsiteX75" fmla="*/ 920086 w 1296315"/>
                <a:gd name="connsiteY75" fmla="*/ 115974 h 594941"/>
                <a:gd name="connsiteX76" fmla="*/ 925082 w 1296315"/>
                <a:gd name="connsiteY76" fmla="*/ 120105 h 594941"/>
                <a:gd name="connsiteX77" fmla="*/ 915935 w 1296315"/>
                <a:gd name="connsiteY77" fmla="*/ 120774 h 594941"/>
                <a:gd name="connsiteX78" fmla="*/ 845684 w 1296315"/>
                <a:gd name="connsiteY78" fmla="*/ 116073 h 594941"/>
                <a:gd name="connsiteX79" fmla="*/ 813795 w 1296315"/>
                <a:gd name="connsiteY79" fmla="*/ 115955 h 594941"/>
                <a:gd name="connsiteX80" fmla="*/ 728908 w 1296315"/>
                <a:gd name="connsiteY80" fmla="*/ 117548 h 594941"/>
                <a:gd name="connsiteX81" fmla="*/ 658421 w 1296315"/>
                <a:gd name="connsiteY81" fmla="*/ 117233 h 594941"/>
                <a:gd name="connsiteX82" fmla="*/ 576564 w 1296315"/>
                <a:gd name="connsiteY82" fmla="*/ 132617 h 594941"/>
                <a:gd name="connsiteX83" fmla="*/ 484103 w 1296315"/>
                <a:gd name="connsiteY83" fmla="*/ 202415 h 594941"/>
                <a:gd name="connsiteX84" fmla="*/ 443361 w 1296315"/>
                <a:gd name="connsiteY84" fmla="*/ 261767 h 594941"/>
                <a:gd name="connsiteX85" fmla="*/ 437754 w 1296315"/>
                <a:gd name="connsiteY85" fmla="*/ 273571 h 594941"/>
                <a:gd name="connsiteX86" fmla="*/ 431911 w 1296315"/>
                <a:gd name="connsiteY86" fmla="*/ 280279 h 594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296315" h="594941">
                  <a:moveTo>
                    <a:pt x="431911" y="280279"/>
                  </a:moveTo>
                  <a:cubicBezTo>
                    <a:pt x="431656" y="273886"/>
                    <a:pt x="435236" y="268594"/>
                    <a:pt x="437990" y="263459"/>
                  </a:cubicBezTo>
                  <a:cubicBezTo>
                    <a:pt x="441925" y="256220"/>
                    <a:pt x="444935" y="248606"/>
                    <a:pt x="448259" y="241210"/>
                  </a:cubicBezTo>
                  <a:cubicBezTo>
                    <a:pt x="453236" y="230173"/>
                    <a:pt x="459276" y="219216"/>
                    <a:pt x="458292" y="206015"/>
                  </a:cubicBezTo>
                  <a:cubicBezTo>
                    <a:pt x="457919" y="200960"/>
                    <a:pt x="459473" y="195687"/>
                    <a:pt x="457938" y="190415"/>
                  </a:cubicBezTo>
                  <a:cubicBezTo>
                    <a:pt x="454810" y="180913"/>
                    <a:pt x="445800" y="174604"/>
                    <a:pt x="435807" y="174913"/>
                  </a:cubicBezTo>
                  <a:cubicBezTo>
                    <a:pt x="425479" y="175417"/>
                    <a:pt x="417000" y="183237"/>
                    <a:pt x="415662" y="193484"/>
                  </a:cubicBezTo>
                  <a:cubicBezTo>
                    <a:pt x="414127" y="203495"/>
                    <a:pt x="413163" y="213583"/>
                    <a:pt x="412750" y="223701"/>
                  </a:cubicBezTo>
                  <a:cubicBezTo>
                    <a:pt x="412790" y="226699"/>
                    <a:pt x="410842" y="229359"/>
                    <a:pt x="407970" y="230232"/>
                  </a:cubicBezTo>
                  <a:cubicBezTo>
                    <a:pt x="393058" y="236606"/>
                    <a:pt x="384363" y="247938"/>
                    <a:pt x="380684" y="263676"/>
                  </a:cubicBezTo>
                  <a:cubicBezTo>
                    <a:pt x="375884" y="284607"/>
                    <a:pt x="371064" y="305539"/>
                    <a:pt x="366087" y="326411"/>
                  </a:cubicBezTo>
                  <a:cubicBezTo>
                    <a:pt x="364297" y="333926"/>
                    <a:pt x="362153" y="341402"/>
                    <a:pt x="359910" y="348759"/>
                  </a:cubicBezTo>
                  <a:cubicBezTo>
                    <a:pt x="354952" y="364497"/>
                    <a:pt x="349818" y="380078"/>
                    <a:pt x="344644" y="395698"/>
                  </a:cubicBezTo>
                  <a:cubicBezTo>
                    <a:pt x="342677" y="401600"/>
                    <a:pt x="341201" y="402092"/>
                    <a:pt x="337110" y="397115"/>
                  </a:cubicBezTo>
                  <a:cubicBezTo>
                    <a:pt x="332585" y="391140"/>
                    <a:pt x="327116" y="385943"/>
                    <a:pt x="320919" y="381731"/>
                  </a:cubicBezTo>
                  <a:cubicBezTo>
                    <a:pt x="309627" y="374560"/>
                    <a:pt x="295955" y="372101"/>
                    <a:pt x="282872" y="374885"/>
                  </a:cubicBezTo>
                  <a:cubicBezTo>
                    <a:pt x="279725" y="375475"/>
                    <a:pt x="276833" y="376714"/>
                    <a:pt x="276833" y="380786"/>
                  </a:cubicBezTo>
                  <a:cubicBezTo>
                    <a:pt x="276833" y="382183"/>
                    <a:pt x="275869" y="383580"/>
                    <a:pt x="275869" y="384996"/>
                  </a:cubicBezTo>
                  <a:cubicBezTo>
                    <a:pt x="275869" y="400577"/>
                    <a:pt x="272524" y="415607"/>
                    <a:pt x="268511" y="430578"/>
                  </a:cubicBezTo>
                  <a:cubicBezTo>
                    <a:pt x="265383" y="442243"/>
                    <a:pt x="262924" y="454067"/>
                    <a:pt x="258813" y="465477"/>
                  </a:cubicBezTo>
                  <a:cubicBezTo>
                    <a:pt x="253895" y="479265"/>
                    <a:pt x="244983" y="491277"/>
                    <a:pt x="233219" y="499982"/>
                  </a:cubicBezTo>
                  <a:cubicBezTo>
                    <a:pt x="229540" y="502756"/>
                    <a:pt x="226314" y="506042"/>
                    <a:pt x="222910" y="509091"/>
                  </a:cubicBezTo>
                  <a:cubicBezTo>
                    <a:pt x="209966" y="520639"/>
                    <a:pt x="194228" y="525911"/>
                    <a:pt x="178037" y="530239"/>
                  </a:cubicBezTo>
                  <a:cubicBezTo>
                    <a:pt x="168496" y="532851"/>
                    <a:pt x="158699" y="534447"/>
                    <a:pt x="148823" y="534999"/>
                  </a:cubicBezTo>
                  <a:cubicBezTo>
                    <a:pt x="141348" y="535342"/>
                    <a:pt x="133931" y="536363"/>
                    <a:pt x="126652" y="538049"/>
                  </a:cubicBezTo>
                  <a:cubicBezTo>
                    <a:pt x="119039" y="539859"/>
                    <a:pt x="111308" y="539327"/>
                    <a:pt x="103655" y="540488"/>
                  </a:cubicBezTo>
                  <a:cubicBezTo>
                    <a:pt x="85124" y="543321"/>
                    <a:pt x="67143" y="547885"/>
                    <a:pt x="50363" y="556088"/>
                  </a:cubicBezTo>
                  <a:cubicBezTo>
                    <a:pt x="33110" y="564508"/>
                    <a:pt x="17116" y="574994"/>
                    <a:pt x="4407" y="589807"/>
                  </a:cubicBezTo>
                  <a:cubicBezTo>
                    <a:pt x="2715" y="591536"/>
                    <a:pt x="925" y="593146"/>
                    <a:pt x="-983" y="594627"/>
                  </a:cubicBezTo>
                  <a:cubicBezTo>
                    <a:pt x="-1514" y="594387"/>
                    <a:pt x="-1750" y="593759"/>
                    <a:pt x="-1514" y="593224"/>
                  </a:cubicBezTo>
                  <a:cubicBezTo>
                    <a:pt x="-1455" y="593063"/>
                    <a:pt x="-1337" y="592923"/>
                    <a:pt x="-1199" y="592817"/>
                  </a:cubicBezTo>
                  <a:cubicBezTo>
                    <a:pt x="12060" y="576154"/>
                    <a:pt x="29116" y="564489"/>
                    <a:pt x="47982" y="554967"/>
                  </a:cubicBezTo>
                  <a:cubicBezTo>
                    <a:pt x="70271" y="543695"/>
                    <a:pt x="94095" y="539229"/>
                    <a:pt x="118803" y="536770"/>
                  </a:cubicBezTo>
                  <a:cubicBezTo>
                    <a:pt x="144102" y="534331"/>
                    <a:pt x="169598" y="532422"/>
                    <a:pt x="193795" y="523334"/>
                  </a:cubicBezTo>
                  <a:cubicBezTo>
                    <a:pt x="204143" y="519749"/>
                    <a:pt x="213703" y="514243"/>
                    <a:pt x="222005" y="507104"/>
                  </a:cubicBezTo>
                  <a:cubicBezTo>
                    <a:pt x="226156" y="503386"/>
                    <a:pt x="230445" y="499805"/>
                    <a:pt x="234773" y="496304"/>
                  </a:cubicBezTo>
                  <a:cubicBezTo>
                    <a:pt x="243527" y="489296"/>
                    <a:pt x="250452" y="480253"/>
                    <a:pt x="254918" y="469962"/>
                  </a:cubicBezTo>
                  <a:cubicBezTo>
                    <a:pt x="257691" y="463492"/>
                    <a:pt x="260013" y="456831"/>
                    <a:pt x="261842" y="450034"/>
                  </a:cubicBezTo>
                  <a:cubicBezTo>
                    <a:pt x="268590" y="425720"/>
                    <a:pt x="273252" y="400876"/>
                    <a:pt x="275770" y="375770"/>
                  </a:cubicBezTo>
                  <a:cubicBezTo>
                    <a:pt x="281672" y="315572"/>
                    <a:pt x="301168" y="259485"/>
                    <a:pt x="329044" y="206035"/>
                  </a:cubicBezTo>
                  <a:cubicBezTo>
                    <a:pt x="345037" y="175346"/>
                    <a:pt x="364454" y="146899"/>
                    <a:pt x="385130" y="119338"/>
                  </a:cubicBezTo>
                  <a:cubicBezTo>
                    <a:pt x="393904" y="107672"/>
                    <a:pt x="405393" y="98446"/>
                    <a:pt x="414973" y="87449"/>
                  </a:cubicBezTo>
                  <a:cubicBezTo>
                    <a:pt x="424259" y="76531"/>
                    <a:pt x="434961" y="66899"/>
                    <a:pt x="446803" y="58806"/>
                  </a:cubicBezTo>
                  <a:cubicBezTo>
                    <a:pt x="455479" y="52904"/>
                    <a:pt x="463545" y="46314"/>
                    <a:pt x="472083" y="40333"/>
                  </a:cubicBezTo>
                  <a:cubicBezTo>
                    <a:pt x="486090" y="30294"/>
                    <a:pt x="501808" y="22888"/>
                    <a:pt x="518471" y="18477"/>
                  </a:cubicBezTo>
                  <a:cubicBezTo>
                    <a:pt x="536786" y="13775"/>
                    <a:pt x="555042" y="8778"/>
                    <a:pt x="573337" y="3978"/>
                  </a:cubicBezTo>
                  <a:cubicBezTo>
                    <a:pt x="584216" y="1387"/>
                    <a:pt x="595390" y="191"/>
                    <a:pt x="606564" y="418"/>
                  </a:cubicBezTo>
                  <a:cubicBezTo>
                    <a:pt x="644670" y="300"/>
                    <a:pt x="682776" y="595"/>
                    <a:pt x="720882" y="-173"/>
                  </a:cubicBezTo>
                  <a:cubicBezTo>
                    <a:pt x="746456" y="-684"/>
                    <a:pt x="771853" y="378"/>
                    <a:pt x="797329" y="4"/>
                  </a:cubicBezTo>
                  <a:cubicBezTo>
                    <a:pt x="801224" y="-60"/>
                    <a:pt x="805100" y="109"/>
                    <a:pt x="808975" y="516"/>
                  </a:cubicBezTo>
                  <a:cubicBezTo>
                    <a:pt x="836045" y="3174"/>
                    <a:pt x="863271" y="3721"/>
                    <a:pt x="890420" y="2149"/>
                  </a:cubicBezTo>
                  <a:cubicBezTo>
                    <a:pt x="902223" y="1559"/>
                    <a:pt x="914164" y="870"/>
                    <a:pt x="926046" y="516"/>
                  </a:cubicBezTo>
                  <a:cubicBezTo>
                    <a:pt x="938283" y="142"/>
                    <a:pt x="950185" y="2759"/>
                    <a:pt x="962067" y="5178"/>
                  </a:cubicBezTo>
                  <a:cubicBezTo>
                    <a:pt x="1004343" y="13795"/>
                    <a:pt x="1044475" y="29140"/>
                    <a:pt x="1084568" y="44523"/>
                  </a:cubicBezTo>
                  <a:cubicBezTo>
                    <a:pt x="1094975" y="48458"/>
                    <a:pt x="1104083" y="55284"/>
                    <a:pt x="1113723" y="60891"/>
                  </a:cubicBezTo>
                  <a:cubicBezTo>
                    <a:pt x="1140832" y="76629"/>
                    <a:pt x="1166426" y="94610"/>
                    <a:pt x="1191803" y="113004"/>
                  </a:cubicBezTo>
                  <a:cubicBezTo>
                    <a:pt x="1205495" y="123023"/>
                    <a:pt x="1218105" y="134470"/>
                    <a:pt x="1229378" y="147155"/>
                  </a:cubicBezTo>
                  <a:cubicBezTo>
                    <a:pt x="1246768" y="166454"/>
                    <a:pt x="1262526" y="187130"/>
                    <a:pt x="1280074" y="206311"/>
                  </a:cubicBezTo>
                  <a:cubicBezTo>
                    <a:pt x="1285700" y="212663"/>
                    <a:pt x="1290618" y="219617"/>
                    <a:pt x="1294710" y="227045"/>
                  </a:cubicBezTo>
                  <a:cubicBezTo>
                    <a:pt x="1284598" y="226471"/>
                    <a:pt x="1274487" y="228297"/>
                    <a:pt x="1265201" y="232377"/>
                  </a:cubicBezTo>
                  <a:cubicBezTo>
                    <a:pt x="1254637" y="236893"/>
                    <a:pt x="1245647" y="244420"/>
                    <a:pt x="1239332" y="254016"/>
                  </a:cubicBezTo>
                  <a:cubicBezTo>
                    <a:pt x="1235102" y="260567"/>
                    <a:pt x="1229850" y="261885"/>
                    <a:pt x="1222512" y="259918"/>
                  </a:cubicBezTo>
                  <a:cubicBezTo>
                    <a:pt x="1201383" y="254359"/>
                    <a:pt x="1179881" y="250328"/>
                    <a:pt x="1158183" y="247859"/>
                  </a:cubicBezTo>
                  <a:cubicBezTo>
                    <a:pt x="1150668" y="247113"/>
                    <a:pt x="1143645" y="243743"/>
                    <a:pt x="1138353" y="238337"/>
                  </a:cubicBezTo>
                  <a:cubicBezTo>
                    <a:pt x="1127375" y="227045"/>
                    <a:pt x="1116713" y="215399"/>
                    <a:pt x="1104044" y="205819"/>
                  </a:cubicBezTo>
                  <a:cubicBezTo>
                    <a:pt x="1100680" y="202974"/>
                    <a:pt x="1098339" y="199114"/>
                    <a:pt x="1097355" y="194822"/>
                  </a:cubicBezTo>
                  <a:cubicBezTo>
                    <a:pt x="1094955" y="186953"/>
                    <a:pt x="1090922" y="180402"/>
                    <a:pt x="1082955" y="176664"/>
                  </a:cubicBezTo>
                  <a:cubicBezTo>
                    <a:pt x="1076620" y="173654"/>
                    <a:pt x="1070718" y="169739"/>
                    <a:pt x="1064561" y="166316"/>
                  </a:cubicBezTo>
                  <a:cubicBezTo>
                    <a:pt x="1060803" y="164211"/>
                    <a:pt x="1059584" y="162028"/>
                    <a:pt x="1064030" y="158900"/>
                  </a:cubicBezTo>
                  <a:cubicBezTo>
                    <a:pt x="1070187" y="154532"/>
                    <a:pt x="1069636" y="149929"/>
                    <a:pt x="1062436" y="146899"/>
                  </a:cubicBezTo>
                  <a:cubicBezTo>
                    <a:pt x="1053505" y="143122"/>
                    <a:pt x="1044357" y="139837"/>
                    <a:pt x="1035446" y="135981"/>
                  </a:cubicBezTo>
                  <a:cubicBezTo>
                    <a:pt x="1003970" y="122555"/>
                    <a:pt x="971470" y="111609"/>
                    <a:pt x="938283" y="103246"/>
                  </a:cubicBezTo>
                  <a:cubicBezTo>
                    <a:pt x="925338" y="99921"/>
                    <a:pt x="912177" y="97797"/>
                    <a:pt x="898938" y="95731"/>
                  </a:cubicBezTo>
                  <a:cubicBezTo>
                    <a:pt x="894098" y="94612"/>
                    <a:pt x="889023" y="96380"/>
                    <a:pt x="885934" y="100275"/>
                  </a:cubicBezTo>
                  <a:cubicBezTo>
                    <a:pt x="881469" y="105705"/>
                    <a:pt x="882452" y="109010"/>
                    <a:pt x="889298" y="110348"/>
                  </a:cubicBezTo>
                  <a:cubicBezTo>
                    <a:pt x="899548" y="112315"/>
                    <a:pt x="909954" y="113436"/>
                    <a:pt x="920086" y="115974"/>
                  </a:cubicBezTo>
                  <a:cubicBezTo>
                    <a:pt x="922151" y="116505"/>
                    <a:pt x="925870" y="115797"/>
                    <a:pt x="925082" y="120105"/>
                  </a:cubicBezTo>
                  <a:cubicBezTo>
                    <a:pt x="922151" y="122073"/>
                    <a:pt x="919004" y="121423"/>
                    <a:pt x="915935" y="120774"/>
                  </a:cubicBezTo>
                  <a:cubicBezTo>
                    <a:pt x="892820" y="116108"/>
                    <a:pt x="869213" y="114528"/>
                    <a:pt x="845684" y="116073"/>
                  </a:cubicBezTo>
                  <a:cubicBezTo>
                    <a:pt x="834982" y="116663"/>
                    <a:pt x="824399" y="115482"/>
                    <a:pt x="813795" y="115955"/>
                  </a:cubicBezTo>
                  <a:cubicBezTo>
                    <a:pt x="785506" y="117253"/>
                    <a:pt x="757099" y="114853"/>
                    <a:pt x="728908" y="117548"/>
                  </a:cubicBezTo>
                  <a:cubicBezTo>
                    <a:pt x="705301" y="119791"/>
                    <a:pt x="681930" y="115915"/>
                    <a:pt x="658421" y="117233"/>
                  </a:cubicBezTo>
                  <a:cubicBezTo>
                    <a:pt x="630447" y="118827"/>
                    <a:pt x="602886" y="122269"/>
                    <a:pt x="576564" y="132617"/>
                  </a:cubicBezTo>
                  <a:cubicBezTo>
                    <a:pt x="539186" y="147293"/>
                    <a:pt x="509323" y="171569"/>
                    <a:pt x="484103" y="202415"/>
                  </a:cubicBezTo>
                  <a:cubicBezTo>
                    <a:pt x="468837" y="221104"/>
                    <a:pt x="456010" y="241347"/>
                    <a:pt x="443361" y="261767"/>
                  </a:cubicBezTo>
                  <a:cubicBezTo>
                    <a:pt x="441040" y="265486"/>
                    <a:pt x="439879" y="269774"/>
                    <a:pt x="437754" y="273571"/>
                  </a:cubicBezTo>
                  <a:cubicBezTo>
                    <a:pt x="436023" y="275932"/>
                    <a:pt x="435531" y="279492"/>
                    <a:pt x="431911" y="280279"/>
                  </a:cubicBezTo>
                  <a:close/>
                </a:path>
              </a:pathLst>
            </a:custGeom>
            <a:solidFill>
              <a:srgbClr val="020202"/>
            </a:solidFill>
            <a:ln w="1956" cap="flat">
              <a:noFill/>
              <a:prstDash val="solid"/>
              <a:miter/>
            </a:ln>
          </p:spPr>
          <p:txBody>
            <a:bodyPr rtlCol="0" anchor="ctr"/>
            <a:lstStyle/>
            <a:p>
              <a:endParaRPr lang="es-CO"/>
            </a:p>
          </p:txBody>
        </p:sp>
        <p:sp>
          <p:nvSpPr>
            <p:cNvPr id="802" name="Freeform: Shape 801">
              <a:extLst>
                <a:ext uri="{FF2B5EF4-FFF2-40B4-BE49-F238E27FC236}">
                  <a16:creationId xmlns:a16="http://schemas.microsoft.com/office/drawing/2014/main" id="{49E0A47C-2A62-3CCE-6D59-89105E7E7B04}"/>
                </a:ext>
              </a:extLst>
            </p:cNvPr>
            <p:cNvSpPr/>
            <p:nvPr/>
          </p:nvSpPr>
          <p:spPr>
            <a:xfrm>
              <a:off x="12776921" y="247005"/>
              <a:ext cx="908761" cy="614743"/>
            </a:xfrm>
            <a:custGeom>
              <a:avLst/>
              <a:gdLst>
                <a:gd name="connsiteX0" fmla="*/ 849106 w 908761"/>
                <a:gd name="connsiteY0" fmla="*/ 479794 h 614743"/>
                <a:gd name="connsiteX1" fmla="*/ 872497 w 908761"/>
                <a:gd name="connsiteY1" fmla="*/ 434547 h 614743"/>
                <a:gd name="connsiteX2" fmla="*/ 886425 w 908761"/>
                <a:gd name="connsiteY2" fmla="*/ 394907 h 614743"/>
                <a:gd name="connsiteX3" fmla="*/ 884969 w 908761"/>
                <a:gd name="connsiteY3" fmla="*/ 389123 h 614743"/>
                <a:gd name="connsiteX4" fmla="*/ 883435 w 908761"/>
                <a:gd name="connsiteY4" fmla="*/ 380625 h 614743"/>
                <a:gd name="connsiteX5" fmla="*/ 893743 w 908761"/>
                <a:gd name="connsiteY5" fmla="*/ 349699 h 614743"/>
                <a:gd name="connsiteX6" fmla="*/ 896852 w 908761"/>
                <a:gd name="connsiteY6" fmla="*/ 342381 h 614743"/>
                <a:gd name="connsiteX7" fmla="*/ 894274 w 908761"/>
                <a:gd name="connsiteY7" fmla="*/ 330302 h 614743"/>
                <a:gd name="connsiteX8" fmla="*/ 851919 w 908761"/>
                <a:gd name="connsiteY8" fmla="*/ 321705 h 614743"/>
                <a:gd name="connsiteX9" fmla="*/ 805532 w 908761"/>
                <a:gd name="connsiteY9" fmla="*/ 355758 h 614743"/>
                <a:gd name="connsiteX10" fmla="*/ 762901 w 908761"/>
                <a:gd name="connsiteY10" fmla="*/ 417924 h 614743"/>
                <a:gd name="connsiteX11" fmla="*/ 737642 w 908761"/>
                <a:gd name="connsiteY11" fmla="*/ 461734 h 614743"/>
                <a:gd name="connsiteX12" fmla="*/ 725051 w 908761"/>
                <a:gd name="connsiteY12" fmla="*/ 488745 h 614743"/>
                <a:gd name="connsiteX13" fmla="*/ 712146 w 908761"/>
                <a:gd name="connsiteY13" fmla="*/ 530234 h 614743"/>
                <a:gd name="connsiteX14" fmla="*/ 698533 w 908761"/>
                <a:gd name="connsiteY14" fmla="*/ 538103 h 614743"/>
                <a:gd name="connsiteX15" fmla="*/ 682244 w 908761"/>
                <a:gd name="connsiteY15" fmla="*/ 535093 h 614743"/>
                <a:gd name="connsiteX16" fmla="*/ 675221 w 908761"/>
                <a:gd name="connsiteY16" fmla="*/ 539618 h 614743"/>
                <a:gd name="connsiteX17" fmla="*/ 680395 w 908761"/>
                <a:gd name="connsiteY17" fmla="*/ 549710 h 614743"/>
                <a:gd name="connsiteX18" fmla="*/ 684742 w 908761"/>
                <a:gd name="connsiteY18" fmla="*/ 549867 h 614743"/>
                <a:gd name="connsiteX19" fmla="*/ 679234 w 908761"/>
                <a:gd name="connsiteY19" fmla="*/ 553802 h 614743"/>
                <a:gd name="connsiteX20" fmla="*/ 558150 w 908761"/>
                <a:gd name="connsiteY20" fmla="*/ 588504 h 614743"/>
                <a:gd name="connsiteX21" fmla="*/ 478731 w 908761"/>
                <a:gd name="connsiteY21" fmla="*/ 603180 h 614743"/>
                <a:gd name="connsiteX22" fmla="*/ 410369 w 908761"/>
                <a:gd name="connsiteY22" fmla="*/ 613646 h 614743"/>
                <a:gd name="connsiteX23" fmla="*/ 390697 w 908761"/>
                <a:gd name="connsiteY23" fmla="*/ 614413 h 614743"/>
                <a:gd name="connsiteX24" fmla="*/ 310649 w 908761"/>
                <a:gd name="connsiteY24" fmla="*/ 612938 h 614743"/>
                <a:gd name="connsiteX25" fmla="*/ 206385 w 908761"/>
                <a:gd name="connsiteY25" fmla="*/ 590393 h 614743"/>
                <a:gd name="connsiteX26" fmla="*/ 146482 w 908761"/>
                <a:gd name="connsiteY26" fmla="*/ 567671 h 614743"/>
                <a:gd name="connsiteX27" fmla="*/ 101412 w 908761"/>
                <a:gd name="connsiteY27" fmla="*/ 533087 h 614743"/>
                <a:gd name="connsiteX28" fmla="*/ 20302 w 908761"/>
                <a:gd name="connsiteY28" fmla="*/ 400848 h 614743"/>
                <a:gd name="connsiteX29" fmla="*/ 1987 w 908761"/>
                <a:gd name="connsiteY29" fmla="*/ 322276 h 614743"/>
                <a:gd name="connsiteX30" fmla="*/ -767 w 908761"/>
                <a:gd name="connsiteY30" fmla="*/ 209591 h 614743"/>
                <a:gd name="connsiteX31" fmla="*/ 1888 w 908761"/>
                <a:gd name="connsiteY31" fmla="*/ 132514 h 614743"/>
                <a:gd name="connsiteX32" fmla="*/ 7790 w 908761"/>
                <a:gd name="connsiteY32" fmla="*/ 98914 h 614743"/>
                <a:gd name="connsiteX33" fmla="*/ 12610 w 908761"/>
                <a:gd name="connsiteY33" fmla="*/ 93327 h 614743"/>
                <a:gd name="connsiteX34" fmla="*/ 13043 w 908761"/>
                <a:gd name="connsiteY34" fmla="*/ 101628 h 614743"/>
                <a:gd name="connsiteX35" fmla="*/ 7633 w 908761"/>
                <a:gd name="connsiteY35" fmla="*/ 157872 h 614743"/>
                <a:gd name="connsiteX36" fmla="*/ 4761 w 908761"/>
                <a:gd name="connsiteY36" fmla="*/ 242189 h 614743"/>
                <a:gd name="connsiteX37" fmla="*/ 5980 w 908761"/>
                <a:gd name="connsiteY37" fmla="*/ 270517 h 614743"/>
                <a:gd name="connsiteX38" fmla="*/ 18413 w 908761"/>
                <a:gd name="connsiteY38" fmla="*/ 373444 h 614743"/>
                <a:gd name="connsiteX39" fmla="*/ 20735 w 908761"/>
                <a:gd name="connsiteY39" fmla="*/ 381077 h 614743"/>
                <a:gd name="connsiteX40" fmla="*/ 35843 w 908761"/>
                <a:gd name="connsiteY40" fmla="*/ 413950 h 614743"/>
                <a:gd name="connsiteX41" fmla="*/ 42689 w 908761"/>
                <a:gd name="connsiteY41" fmla="*/ 421248 h 614743"/>
                <a:gd name="connsiteX42" fmla="*/ 66296 w 908761"/>
                <a:gd name="connsiteY42" fmla="*/ 456797 h 614743"/>
                <a:gd name="connsiteX43" fmla="*/ 71746 w 908761"/>
                <a:gd name="connsiteY43" fmla="*/ 478614 h 614743"/>
                <a:gd name="connsiteX44" fmla="*/ 99818 w 908761"/>
                <a:gd name="connsiteY44" fmla="*/ 510463 h 614743"/>
                <a:gd name="connsiteX45" fmla="*/ 108336 w 908761"/>
                <a:gd name="connsiteY45" fmla="*/ 517309 h 614743"/>
                <a:gd name="connsiteX46" fmla="*/ 127301 w 908761"/>
                <a:gd name="connsiteY46" fmla="*/ 543769 h 614743"/>
                <a:gd name="connsiteX47" fmla="*/ 139931 w 908761"/>
                <a:gd name="connsiteY47" fmla="*/ 557717 h 614743"/>
                <a:gd name="connsiteX48" fmla="*/ 257769 w 908761"/>
                <a:gd name="connsiteY48" fmla="*/ 599639 h 614743"/>
                <a:gd name="connsiteX49" fmla="*/ 302426 w 908761"/>
                <a:gd name="connsiteY49" fmla="*/ 605954 h 614743"/>
                <a:gd name="connsiteX50" fmla="*/ 359142 w 908761"/>
                <a:gd name="connsiteY50" fmla="*/ 607646 h 614743"/>
                <a:gd name="connsiteX51" fmla="*/ 480561 w 908761"/>
                <a:gd name="connsiteY51" fmla="*/ 596983 h 614743"/>
                <a:gd name="connsiteX52" fmla="*/ 573278 w 908761"/>
                <a:gd name="connsiteY52" fmla="*/ 578393 h 614743"/>
                <a:gd name="connsiteX53" fmla="*/ 584884 w 908761"/>
                <a:gd name="connsiteY53" fmla="*/ 566255 h 614743"/>
                <a:gd name="connsiteX54" fmla="*/ 574064 w 908761"/>
                <a:gd name="connsiteY54" fmla="*/ 517919 h 614743"/>
                <a:gd name="connsiteX55" fmla="*/ 570130 w 908761"/>
                <a:gd name="connsiteY55" fmla="*/ 512726 h 614743"/>
                <a:gd name="connsiteX56" fmla="*/ 575107 w 908761"/>
                <a:gd name="connsiteY56" fmla="*/ 498443 h 614743"/>
                <a:gd name="connsiteX57" fmla="*/ 682185 w 908761"/>
                <a:gd name="connsiteY57" fmla="*/ 456659 h 614743"/>
                <a:gd name="connsiteX58" fmla="*/ 696900 w 908761"/>
                <a:gd name="connsiteY58" fmla="*/ 448790 h 614743"/>
                <a:gd name="connsiteX59" fmla="*/ 698729 w 908761"/>
                <a:gd name="connsiteY59" fmla="*/ 448377 h 614743"/>
                <a:gd name="connsiteX60" fmla="*/ 696762 w 908761"/>
                <a:gd name="connsiteY60" fmla="*/ 448810 h 614743"/>
                <a:gd name="connsiteX61" fmla="*/ 653896 w 908761"/>
                <a:gd name="connsiteY61" fmla="*/ 468010 h 614743"/>
                <a:gd name="connsiteX62" fmla="*/ 620452 w 908761"/>
                <a:gd name="connsiteY62" fmla="*/ 480089 h 614743"/>
                <a:gd name="connsiteX63" fmla="*/ 573140 w 908761"/>
                <a:gd name="connsiteY63" fmla="*/ 496220 h 614743"/>
                <a:gd name="connsiteX64" fmla="*/ 552444 w 908761"/>
                <a:gd name="connsiteY64" fmla="*/ 498896 h 614743"/>
                <a:gd name="connsiteX65" fmla="*/ 520693 w 908761"/>
                <a:gd name="connsiteY65" fmla="*/ 500076 h 614743"/>
                <a:gd name="connsiteX66" fmla="*/ 507729 w 908761"/>
                <a:gd name="connsiteY66" fmla="*/ 499840 h 614743"/>
                <a:gd name="connsiteX67" fmla="*/ 506115 w 908761"/>
                <a:gd name="connsiteY67" fmla="*/ 498168 h 614743"/>
                <a:gd name="connsiteX68" fmla="*/ 507256 w 908761"/>
                <a:gd name="connsiteY68" fmla="*/ 496201 h 614743"/>
                <a:gd name="connsiteX69" fmla="*/ 531631 w 908761"/>
                <a:gd name="connsiteY69" fmla="*/ 492955 h 614743"/>
                <a:gd name="connsiteX70" fmla="*/ 568792 w 908761"/>
                <a:gd name="connsiteY70" fmla="*/ 483689 h 614743"/>
                <a:gd name="connsiteX71" fmla="*/ 640243 w 908761"/>
                <a:gd name="connsiteY71" fmla="*/ 459020 h 614743"/>
                <a:gd name="connsiteX72" fmla="*/ 710769 w 908761"/>
                <a:gd name="connsiteY72" fmla="*/ 427878 h 614743"/>
                <a:gd name="connsiteX73" fmla="*/ 721667 w 908761"/>
                <a:gd name="connsiteY73" fmla="*/ 420776 h 614743"/>
                <a:gd name="connsiteX74" fmla="*/ 737170 w 908761"/>
                <a:gd name="connsiteY74" fmla="*/ 410291 h 614743"/>
                <a:gd name="connsiteX75" fmla="*/ 742756 w 908761"/>
                <a:gd name="connsiteY75" fmla="*/ 406632 h 614743"/>
                <a:gd name="connsiteX76" fmla="*/ 744271 w 908761"/>
                <a:gd name="connsiteY76" fmla="*/ 405491 h 614743"/>
                <a:gd name="connsiteX77" fmla="*/ 751393 w 908761"/>
                <a:gd name="connsiteY77" fmla="*/ 399432 h 614743"/>
                <a:gd name="connsiteX78" fmla="*/ 752868 w 908761"/>
                <a:gd name="connsiteY78" fmla="*/ 398310 h 614743"/>
                <a:gd name="connsiteX79" fmla="*/ 756803 w 908761"/>
                <a:gd name="connsiteY79" fmla="*/ 394828 h 614743"/>
                <a:gd name="connsiteX80" fmla="*/ 757826 w 908761"/>
                <a:gd name="connsiteY80" fmla="*/ 393451 h 614743"/>
                <a:gd name="connsiteX81" fmla="*/ 758927 w 908761"/>
                <a:gd name="connsiteY81" fmla="*/ 392172 h 614743"/>
                <a:gd name="connsiteX82" fmla="*/ 759517 w 908761"/>
                <a:gd name="connsiteY82" fmla="*/ 391563 h 614743"/>
                <a:gd name="connsiteX83" fmla="*/ 760698 w 908761"/>
                <a:gd name="connsiteY83" fmla="*/ 390382 h 614743"/>
                <a:gd name="connsiteX84" fmla="*/ 761288 w 908761"/>
                <a:gd name="connsiteY84" fmla="*/ 389792 h 614743"/>
                <a:gd name="connsiteX85" fmla="*/ 762449 w 908761"/>
                <a:gd name="connsiteY85" fmla="*/ 388572 h 614743"/>
                <a:gd name="connsiteX86" fmla="*/ 763039 w 908761"/>
                <a:gd name="connsiteY86" fmla="*/ 387943 h 614743"/>
                <a:gd name="connsiteX87" fmla="*/ 764239 w 908761"/>
                <a:gd name="connsiteY87" fmla="*/ 386605 h 614743"/>
                <a:gd name="connsiteX88" fmla="*/ 764888 w 908761"/>
                <a:gd name="connsiteY88" fmla="*/ 385917 h 614743"/>
                <a:gd name="connsiteX89" fmla="*/ 770062 w 908761"/>
                <a:gd name="connsiteY89" fmla="*/ 380015 h 614743"/>
                <a:gd name="connsiteX90" fmla="*/ 771144 w 908761"/>
                <a:gd name="connsiteY90" fmla="*/ 378480 h 614743"/>
                <a:gd name="connsiteX91" fmla="*/ 773721 w 908761"/>
                <a:gd name="connsiteY91" fmla="*/ 374546 h 614743"/>
                <a:gd name="connsiteX92" fmla="*/ 774744 w 908761"/>
                <a:gd name="connsiteY92" fmla="*/ 372893 h 614743"/>
                <a:gd name="connsiteX93" fmla="*/ 782239 w 908761"/>
                <a:gd name="connsiteY93" fmla="*/ 355188 h 614743"/>
                <a:gd name="connsiteX94" fmla="*/ 782928 w 908761"/>
                <a:gd name="connsiteY94" fmla="*/ 352965 h 614743"/>
                <a:gd name="connsiteX95" fmla="*/ 785840 w 908761"/>
                <a:gd name="connsiteY95" fmla="*/ 334433 h 614743"/>
                <a:gd name="connsiteX96" fmla="*/ 786863 w 908761"/>
                <a:gd name="connsiteY96" fmla="*/ 292433 h 614743"/>
                <a:gd name="connsiteX97" fmla="*/ 784167 w 908761"/>
                <a:gd name="connsiteY97" fmla="*/ 244786 h 614743"/>
                <a:gd name="connsiteX98" fmla="*/ 783616 w 908761"/>
                <a:gd name="connsiteY98" fmla="*/ 242523 h 614743"/>
                <a:gd name="connsiteX99" fmla="*/ 782259 w 908761"/>
                <a:gd name="connsiteY99" fmla="*/ 236012 h 614743"/>
                <a:gd name="connsiteX100" fmla="*/ 753203 w 908761"/>
                <a:gd name="connsiteY100" fmla="*/ 171604 h 614743"/>
                <a:gd name="connsiteX101" fmla="*/ 712972 w 908761"/>
                <a:gd name="connsiteY101" fmla="*/ 123052 h 614743"/>
                <a:gd name="connsiteX102" fmla="*/ 660919 w 908761"/>
                <a:gd name="connsiteY102" fmla="*/ 76880 h 614743"/>
                <a:gd name="connsiteX103" fmla="*/ 656807 w 908761"/>
                <a:gd name="connsiteY103" fmla="*/ 71097 h 614743"/>
                <a:gd name="connsiteX104" fmla="*/ 683739 w 908761"/>
                <a:gd name="connsiteY104" fmla="*/ 77766 h 614743"/>
                <a:gd name="connsiteX105" fmla="*/ 688736 w 908761"/>
                <a:gd name="connsiteY105" fmla="*/ 84690 h 614743"/>
                <a:gd name="connsiteX106" fmla="*/ 730500 w 908761"/>
                <a:gd name="connsiteY106" fmla="*/ 123504 h 614743"/>
                <a:gd name="connsiteX107" fmla="*/ 804312 w 908761"/>
                <a:gd name="connsiteY107" fmla="*/ 83510 h 614743"/>
                <a:gd name="connsiteX108" fmla="*/ 804882 w 908761"/>
                <a:gd name="connsiteY108" fmla="*/ 81405 h 614743"/>
                <a:gd name="connsiteX109" fmla="*/ 800299 w 908761"/>
                <a:gd name="connsiteY109" fmla="*/ 53077 h 614743"/>
                <a:gd name="connsiteX110" fmla="*/ 769551 w 908761"/>
                <a:gd name="connsiteY110" fmla="*/ 8046 h 614743"/>
                <a:gd name="connsiteX111" fmla="*/ 767583 w 908761"/>
                <a:gd name="connsiteY111" fmla="*/ -315 h 614743"/>
                <a:gd name="connsiteX112" fmla="*/ 790010 w 908761"/>
                <a:gd name="connsiteY112" fmla="*/ 31811 h 614743"/>
                <a:gd name="connsiteX113" fmla="*/ 823335 w 908761"/>
                <a:gd name="connsiteY113" fmla="*/ 78651 h 614743"/>
                <a:gd name="connsiteX114" fmla="*/ 837303 w 908761"/>
                <a:gd name="connsiteY114" fmla="*/ 100114 h 614743"/>
                <a:gd name="connsiteX115" fmla="*/ 847572 w 908761"/>
                <a:gd name="connsiteY115" fmla="*/ 116835 h 614743"/>
                <a:gd name="connsiteX116" fmla="*/ 897324 w 908761"/>
                <a:gd name="connsiteY116" fmla="*/ 222064 h 614743"/>
                <a:gd name="connsiteX117" fmla="*/ 906176 w 908761"/>
                <a:gd name="connsiteY117" fmla="*/ 312085 h 614743"/>
                <a:gd name="connsiteX118" fmla="*/ 896537 w 908761"/>
                <a:gd name="connsiteY118" fmla="*/ 363549 h 614743"/>
                <a:gd name="connsiteX119" fmla="*/ 883828 w 908761"/>
                <a:gd name="connsiteY119" fmla="*/ 411333 h 614743"/>
                <a:gd name="connsiteX120" fmla="*/ 878890 w 908761"/>
                <a:gd name="connsiteY120" fmla="*/ 425773 h 614743"/>
                <a:gd name="connsiteX121" fmla="*/ 850837 w 908761"/>
                <a:gd name="connsiteY121" fmla="*/ 479932 h 614743"/>
                <a:gd name="connsiteX122" fmla="*/ 849106 w 908761"/>
                <a:gd name="connsiteY122" fmla="*/ 479794 h 614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908761" h="614743">
                  <a:moveTo>
                    <a:pt x="849106" y="479794"/>
                  </a:moveTo>
                  <a:cubicBezTo>
                    <a:pt x="856975" y="464705"/>
                    <a:pt x="864530" y="449557"/>
                    <a:pt x="872497" y="434547"/>
                  </a:cubicBezTo>
                  <a:cubicBezTo>
                    <a:pt x="879146" y="422016"/>
                    <a:pt x="882923" y="408520"/>
                    <a:pt x="886425" y="394907"/>
                  </a:cubicBezTo>
                  <a:cubicBezTo>
                    <a:pt x="887015" y="392625"/>
                    <a:pt x="887212" y="390717"/>
                    <a:pt x="884969" y="389123"/>
                  </a:cubicBezTo>
                  <a:cubicBezTo>
                    <a:pt x="881783" y="386841"/>
                    <a:pt x="882196" y="383694"/>
                    <a:pt x="883435" y="380625"/>
                  </a:cubicBezTo>
                  <a:cubicBezTo>
                    <a:pt x="887723" y="370623"/>
                    <a:pt x="891186" y="360277"/>
                    <a:pt x="893743" y="349699"/>
                  </a:cubicBezTo>
                  <a:cubicBezTo>
                    <a:pt x="894373" y="347108"/>
                    <a:pt x="895435" y="344638"/>
                    <a:pt x="896852" y="342381"/>
                  </a:cubicBezTo>
                  <a:cubicBezTo>
                    <a:pt x="900176" y="336774"/>
                    <a:pt x="899586" y="333686"/>
                    <a:pt x="894274" y="330302"/>
                  </a:cubicBezTo>
                  <a:cubicBezTo>
                    <a:pt x="881743" y="322207"/>
                    <a:pt x="866615" y="319136"/>
                    <a:pt x="851919" y="321705"/>
                  </a:cubicBezTo>
                  <a:cubicBezTo>
                    <a:pt x="830575" y="325030"/>
                    <a:pt x="816273" y="338152"/>
                    <a:pt x="805532" y="355758"/>
                  </a:cubicBezTo>
                  <a:cubicBezTo>
                    <a:pt x="792430" y="377215"/>
                    <a:pt x="778187" y="397966"/>
                    <a:pt x="762901" y="417924"/>
                  </a:cubicBezTo>
                  <a:cubicBezTo>
                    <a:pt x="752553" y="431458"/>
                    <a:pt x="743406" y="445465"/>
                    <a:pt x="737642" y="461734"/>
                  </a:cubicBezTo>
                  <a:cubicBezTo>
                    <a:pt x="734356" y="471059"/>
                    <a:pt x="728829" y="479440"/>
                    <a:pt x="725051" y="488745"/>
                  </a:cubicBezTo>
                  <a:cubicBezTo>
                    <a:pt x="719405" y="502120"/>
                    <a:pt x="715077" y="516017"/>
                    <a:pt x="712146" y="530234"/>
                  </a:cubicBezTo>
                  <a:cubicBezTo>
                    <a:pt x="710572" y="538103"/>
                    <a:pt x="706461" y="540700"/>
                    <a:pt x="698533" y="538103"/>
                  </a:cubicBezTo>
                  <a:cubicBezTo>
                    <a:pt x="693221" y="536372"/>
                    <a:pt x="687988" y="534700"/>
                    <a:pt x="682244" y="535093"/>
                  </a:cubicBezTo>
                  <a:cubicBezTo>
                    <a:pt x="679293" y="535308"/>
                    <a:pt x="676637" y="537013"/>
                    <a:pt x="675221" y="539618"/>
                  </a:cubicBezTo>
                  <a:cubicBezTo>
                    <a:pt x="672034" y="544654"/>
                    <a:pt x="674493" y="549317"/>
                    <a:pt x="680395" y="549710"/>
                  </a:cubicBezTo>
                  <a:cubicBezTo>
                    <a:pt x="681831" y="549710"/>
                    <a:pt x="683286" y="549828"/>
                    <a:pt x="684742" y="549867"/>
                  </a:cubicBezTo>
                  <a:cubicBezTo>
                    <a:pt x="684171" y="552936"/>
                    <a:pt x="681457" y="553172"/>
                    <a:pt x="679234" y="553802"/>
                  </a:cubicBezTo>
                  <a:cubicBezTo>
                    <a:pt x="638964" y="565606"/>
                    <a:pt x="598950" y="578452"/>
                    <a:pt x="558150" y="588504"/>
                  </a:cubicBezTo>
                  <a:cubicBezTo>
                    <a:pt x="532024" y="595126"/>
                    <a:pt x="505506" y="600029"/>
                    <a:pt x="478731" y="603180"/>
                  </a:cubicBezTo>
                  <a:cubicBezTo>
                    <a:pt x="455852" y="605738"/>
                    <a:pt x="433366" y="611443"/>
                    <a:pt x="410369" y="613646"/>
                  </a:cubicBezTo>
                  <a:cubicBezTo>
                    <a:pt x="403818" y="614275"/>
                    <a:pt x="397287" y="614413"/>
                    <a:pt x="390697" y="614413"/>
                  </a:cubicBezTo>
                  <a:cubicBezTo>
                    <a:pt x="364001" y="614413"/>
                    <a:pt x="337325" y="614689"/>
                    <a:pt x="310649" y="612938"/>
                  </a:cubicBezTo>
                  <a:cubicBezTo>
                    <a:pt x="274963" y="610723"/>
                    <a:pt x="239808" y="603123"/>
                    <a:pt x="206385" y="590393"/>
                  </a:cubicBezTo>
                  <a:cubicBezTo>
                    <a:pt x="186437" y="582780"/>
                    <a:pt x="166095" y="576327"/>
                    <a:pt x="146482" y="567671"/>
                  </a:cubicBezTo>
                  <a:cubicBezTo>
                    <a:pt x="128422" y="559664"/>
                    <a:pt x="114179" y="547999"/>
                    <a:pt x="101412" y="533087"/>
                  </a:cubicBezTo>
                  <a:cubicBezTo>
                    <a:pt x="67162" y="493348"/>
                    <a:pt x="39601" y="449597"/>
                    <a:pt x="20302" y="400848"/>
                  </a:cubicBezTo>
                  <a:cubicBezTo>
                    <a:pt x="10348" y="375647"/>
                    <a:pt x="5213" y="349070"/>
                    <a:pt x="1987" y="322276"/>
                  </a:cubicBezTo>
                  <a:cubicBezTo>
                    <a:pt x="-2518" y="284898"/>
                    <a:pt x="-1948" y="247146"/>
                    <a:pt x="-767" y="209591"/>
                  </a:cubicBezTo>
                  <a:cubicBezTo>
                    <a:pt x="-40" y="183899"/>
                    <a:pt x="1888" y="158266"/>
                    <a:pt x="1888" y="132514"/>
                  </a:cubicBezTo>
                  <a:cubicBezTo>
                    <a:pt x="2026" y="121069"/>
                    <a:pt x="4033" y="109724"/>
                    <a:pt x="7790" y="98914"/>
                  </a:cubicBezTo>
                  <a:cubicBezTo>
                    <a:pt x="8597" y="96474"/>
                    <a:pt x="9128" y="93563"/>
                    <a:pt x="12610" y="93327"/>
                  </a:cubicBezTo>
                  <a:cubicBezTo>
                    <a:pt x="14911" y="95982"/>
                    <a:pt x="13790" y="98914"/>
                    <a:pt x="13043" y="101628"/>
                  </a:cubicBezTo>
                  <a:cubicBezTo>
                    <a:pt x="7888" y="120081"/>
                    <a:pt x="7712" y="138829"/>
                    <a:pt x="7633" y="157872"/>
                  </a:cubicBezTo>
                  <a:cubicBezTo>
                    <a:pt x="7495" y="185984"/>
                    <a:pt x="6590" y="214116"/>
                    <a:pt x="4761" y="242189"/>
                  </a:cubicBezTo>
                  <a:cubicBezTo>
                    <a:pt x="4151" y="251691"/>
                    <a:pt x="6531" y="260996"/>
                    <a:pt x="5980" y="270517"/>
                  </a:cubicBezTo>
                  <a:cubicBezTo>
                    <a:pt x="4013" y="305534"/>
                    <a:pt x="9010" y="339765"/>
                    <a:pt x="18413" y="373444"/>
                  </a:cubicBezTo>
                  <a:cubicBezTo>
                    <a:pt x="18826" y="376084"/>
                    <a:pt x="19613" y="378655"/>
                    <a:pt x="20735" y="381077"/>
                  </a:cubicBezTo>
                  <a:cubicBezTo>
                    <a:pt x="27364" y="391228"/>
                    <a:pt x="32459" y="402306"/>
                    <a:pt x="35843" y="413950"/>
                  </a:cubicBezTo>
                  <a:cubicBezTo>
                    <a:pt x="37004" y="417231"/>
                    <a:pt x="39482" y="419877"/>
                    <a:pt x="42689" y="421248"/>
                  </a:cubicBezTo>
                  <a:cubicBezTo>
                    <a:pt x="57385" y="428567"/>
                    <a:pt x="62991" y="442101"/>
                    <a:pt x="66296" y="456797"/>
                  </a:cubicBezTo>
                  <a:cubicBezTo>
                    <a:pt x="67969" y="464115"/>
                    <a:pt x="68932" y="471512"/>
                    <a:pt x="71746" y="478614"/>
                  </a:cubicBezTo>
                  <a:cubicBezTo>
                    <a:pt x="77293" y="492719"/>
                    <a:pt x="89018" y="501139"/>
                    <a:pt x="99818" y="510463"/>
                  </a:cubicBezTo>
                  <a:cubicBezTo>
                    <a:pt x="102572" y="512844"/>
                    <a:pt x="105386" y="515185"/>
                    <a:pt x="108336" y="517309"/>
                  </a:cubicBezTo>
                  <a:cubicBezTo>
                    <a:pt x="117661" y="523998"/>
                    <a:pt x="125097" y="531887"/>
                    <a:pt x="127301" y="543769"/>
                  </a:cubicBezTo>
                  <a:cubicBezTo>
                    <a:pt x="128619" y="550772"/>
                    <a:pt x="133557" y="554746"/>
                    <a:pt x="139931" y="557717"/>
                  </a:cubicBezTo>
                  <a:cubicBezTo>
                    <a:pt x="177899" y="575149"/>
                    <a:pt x="217322" y="589177"/>
                    <a:pt x="257769" y="599639"/>
                  </a:cubicBezTo>
                  <a:cubicBezTo>
                    <a:pt x="272347" y="603574"/>
                    <a:pt x="287475" y="604223"/>
                    <a:pt x="302426" y="605954"/>
                  </a:cubicBezTo>
                  <a:cubicBezTo>
                    <a:pt x="321311" y="608138"/>
                    <a:pt x="340335" y="606111"/>
                    <a:pt x="359142" y="607646"/>
                  </a:cubicBezTo>
                  <a:cubicBezTo>
                    <a:pt x="400336" y="610990"/>
                    <a:pt x="440212" y="602492"/>
                    <a:pt x="480561" y="596983"/>
                  </a:cubicBezTo>
                  <a:cubicBezTo>
                    <a:pt x="512037" y="592714"/>
                    <a:pt x="542588" y="585711"/>
                    <a:pt x="573278" y="578393"/>
                  </a:cubicBezTo>
                  <a:cubicBezTo>
                    <a:pt x="580222" y="576740"/>
                    <a:pt x="583566" y="572943"/>
                    <a:pt x="584884" y="566255"/>
                  </a:cubicBezTo>
                  <a:cubicBezTo>
                    <a:pt x="588347" y="548549"/>
                    <a:pt x="584137" y="532595"/>
                    <a:pt x="574064" y="517919"/>
                  </a:cubicBezTo>
                  <a:cubicBezTo>
                    <a:pt x="572825" y="516129"/>
                    <a:pt x="571271" y="514575"/>
                    <a:pt x="570130" y="512726"/>
                  </a:cubicBezTo>
                  <a:cubicBezTo>
                    <a:pt x="565546" y="505604"/>
                    <a:pt x="567100" y="501119"/>
                    <a:pt x="575107" y="498443"/>
                  </a:cubicBezTo>
                  <a:cubicBezTo>
                    <a:pt x="611541" y="486514"/>
                    <a:pt x="647305" y="472564"/>
                    <a:pt x="682185" y="456659"/>
                  </a:cubicBezTo>
                  <a:cubicBezTo>
                    <a:pt x="687241" y="454298"/>
                    <a:pt x="691509" y="450501"/>
                    <a:pt x="696900" y="448790"/>
                  </a:cubicBezTo>
                  <a:cubicBezTo>
                    <a:pt x="697470" y="448497"/>
                    <a:pt x="698100" y="448353"/>
                    <a:pt x="698729" y="448377"/>
                  </a:cubicBezTo>
                  <a:cubicBezTo>
                    <a:pt x="697785" y="447039"/>
                    <a:pt x="697549" y="449124"/>
                    <a:pt x="696762" y="448810"/>
                  </a:cubicBezTo>
                  <a:cubicBezTo>
                    <a:pt x="682637" y="455616"/>
                    <a:pt x="668374" y="462108"/>
                    <a:pt x="653896" y="468010"/>
                  </a:cubicBezTo>
                  <a:cubicBezTo>
                    <a:pt x="642958" y="472456"/>
                    <a:pt x="631528" y="475879"/>
                    <a:pt x="620452" y="480089"/>
                  </a:cubicBezTo>
                  <a:cubicBezTo>
                    <a:pt x="604911" y="486148"/>
                    <a:pt x="588819" y="490574"/>
                    <a:pt x="573140" y="496220"/>
                  </a:cubicBezTo>
                  <a:cubicBezTo>
                    <a:pt x="566451" y="498621"/>
                    <a:pt x="559369" y="500155"/>
                    <a:pt x="552444" y="498896"/>
                  </a:cubicBezTo>
                  <a:cubicBezTo>
                    <a:pt x="541664" y="496929"/>
                    <a:pt x="531237" y="498699"/>
                    <a:pt x="520693" y="500076"/>
                  </a:cubicBezTo>
                  <a:cubicBezTo>
                    <a:pt x="516404" y="500952"/>
                    <a:pt x="511978" y="500871"/>
                    <a:pt x="507729" y="499840"/>
                  </a:cubicBezTo>
                  <a:cubicBezTo>
                    <a:pt x="507001" y="499518"/>
                    <a:pt x="506411" y="498916"/>
                    <a:pt x="506115" y="498168"/>
                  </a:cubicBezTo>
                  <a:cubicBezTo>
                    <a:pt x="506076" y="497346"/>
                    <a:pt x="506529" y="496577"/>
                    <a:pt x="507256" y="496201"/>
                  </a:cubicBezTo>
                  <a:cubicBezTo>
                    <a:pt x="515125" y="493368"/>
                    <a:pt x="523565" y="493171"/>
                    <a:pt x="531631" y="492955"/>
                  </a:cubicBezTo>
                  <a:cubicBezTo>
                    <a:pt x="544890" y="492620"/>
                    <a:pt x="556871" y="488233"/>
                    <a:pt x="568792" y="483689"/>
                  </a:cubicBezTo>
                  <a:cubicBezTo>
                    <a:pt x="592399" y="474699"/>
                    <a:pt x="617029" y="468915"/>
                    <a:pt x="640243" y="459020"/>
                  </a:cubicBezTo>
                  <a:cubicBezTo>
                    <a:pt x="663850" y="448947"/>
                    <a:pt x="688028" y="439977"/>
                    <a:pt x="710769" y="427878"/>
                  </a:cubicBezTo>
                  <a:cubicBezTo>
                    <a:pt x="714743" y="426090"/>
                    <a:pt x="718422" y="423694"/>
                    <a:pt x="721667" y="420776"/>
                  </a:cubicBezTo>
                  <a:cubicBezTo>
                    <a:pt x="726035" y="416222"/>
                    <a:pt x="731327" y="412647"/>
                    <a:pt x="737170" y="410291"/>
                  </a:cubicBezTo>
                  <a:cubicBezTo>
                    <a:pt x="739255" y="409433"/>
                    <a:pt x="741144" y="408192"/>
                    <a:pt x="742756" y="406632"/>
                  </a:cubicBezTo>
                  <a:cubicBezTo>
                    <a:pt x="743229" y="406213"/>
                    <a:pt x="743740" y="405831"/>
                    <a:pt x="744271" y="405491"/>
                  </a:cubicBezTo>
                  <a:cubicBezTo>
                    <a:pt x="746868" y="403754"/>
                    <a:pt x="749268" y="401721"/>
                    <a:pt x="751393" y="399432"/>
                  </a:cubicBezTo>
                  <a:cubicBezTo>
                    <a:pt x="751865" y="399024"/>
                    <a:pt x="752357" y="398650"/>
                    <a:pt x="752868" y="398310"/>
                  </a:cubicBezTo>
                  <a:cubicBezTo>
                    <a:pt x="754423" y="397460"/>
                    <a:pt x="755760" y="396270"/>
                    <a:pt x="756803" y="394828"/>
                  </a:cubicBezTo>
                  <a:cubicBezTo>
                    <a:pt x="757117" y="394356"/>
                    <a:pt x="757471" y="393884"/>
                    <a:pt x="757826" y="393451"/>
                  </a:cubicBezTo>
                  <a:cubicBezTo>
                    <a:pt x="758160" y="392999"/>
                    <a:pt x="758534" y="392572"/>
                    <a:pt x="758927" y="392172"/>
                  </a:cubicBezTo>
                  <a:lnTo>
                    <a:pt x="759517" y="391563"/>
                  </a:lnTo>
                  <a:cubicBezTo>
                    <a:pt x="759891" y="391149"/>
                    <a:pt x="760285" y="390776"/>
                    <a:pt x="760698" y="390382"/>
                  </a:cubicBezTo>
                  <a:lnTo>
                    <a:pt x="761288" y="389792"/>
                  </a:lnTo>
                  <a:cubicBezTo>
                    <a:pt x="761662" y="389359"/>
                    <a:pt x="762055" y="388966"/>
                    <a:pt x="762449" y="388572"/>
                  </a:cubicBezTo>
                  <a:lnTo>
                    <a:pt x="763039" y="387943"/>
                  </a:lnTo>
                  <a:cubicBezTo>
                    <a:pt x="763413" y="387490"/>
                    <a:pt x="763826" y="387057"/>
                    <a:pt x="764239" y="386605"/>
                  </a:cubicBezTo>
                  <a:lnTo>
                    <a:pt x="764888" y="385917"/>
                  </a:lnTo>
                  <a:cubicBezTo>
                    <a:pt x="766796" y="384128"/>
                    <a:pt x="768547" y="382151"/>
                    <a:pt x="770062" y="380015"/>
                  </a:cubicBezTo>
                  <a:cubicBezTo>
                    <a:pt x="770396" y="379484"/>
                    <a:pt x="770770" y="378972"/>
                    <a:pt x="771144" y="378480"/>
                  </a:cubicBezTo>
                  <a:cubicBezTo>
                    <a:pt x="772108" y="377247"/>
                    <a:pt x="772974" y="375929"/>
                    <a:pt x="773721" y="374546"/>
                  </a:cubicBezTo>
                  <a:cubicBezTo>
                    <a:pt x="774036" y="373975"/>
                    <a:pt x="774370" y="373444"/>
                    <a:pt x="774744" y="372893"/>
                  </a:cubicBezTo>
                  <a:cubicBezTo>
                    <a:pt x="778305" y="367501"/>
                    <a:pt x="780843" y="361499"/>
                    <a:pt x="782239" y="355188"/>
                  </a:cubicBezTo>
                  <a:cubicBezTo>
                    <a:pt x="782495" y="354460"/>
                    <a:pt x="782731" y="353732"/>
                    <a:pt x="782928" y="352965"/>
                  </a:cubicBezTo>
                  <a:cubicBezTo>
                    <a:pt x="784915" y="346990"/>
                    <a:pt x="785899" y="340729"/>
                    <a:pt x="785840" y="334433"/>
                  </a:cubicBezTo>
                  <a:cubicBezTo>
                    <a:pt x="785840" y="320427"/>
                    <a:pt x="786312" y="306439"/>
                    <a:pt x="786863" y="292433"/>
                  </a:cubicBezTo>
                  <a:cubicBezTo>
                    <a:pt x="787472" y="276694"/>
                    <a:pt x="785564" y="260642"/>
                    <a:pt x="784167" y="244786"/>
                  </a:cubicBezTo>
                  <a:cubicBezTo>
                    <a:pt x="784010" y="244018"/>
                    <a:pt x="783833" y="243251"/>
                    <a:pt x="783616" y="242523"/>
                  </a:cubicBezTo>
                  <a:cubicBezTo>
                    <a:pt x="783282" y="240330"/>
                    <a:pt x="782830" y="238156"/>
                    <a:pt x="782259" y="236012"/>
                  </a:cubicBezTo>
                  <a:cubicBezTo>
                    <a:pt x="777085" y="212780"/>
                    <a:pt x="767190" y="190859"/>
                    <a:pt x="753203" y="171604"/>
                  </a:cubicBezTo>
                  <a:cubicBezTo>
                    <a:pt x="740927" y="154469"/>
                    <a:pt x="728120" y="137570"/>
                    <a:pt x="712972" y="123052"/>
                  </a:cubicBezTo>
                  <a:cubicBezTo>
                    <a:pt x="696251" y="107038"/>
                    <a:pt x="680729" y="89490"/>
                    <a:pt x="660919" y="76880"/>
                  </a:cubicBezTo>
                  <a:cubicBezTo>
                    <a:pt x="658952" y="75641"/>
                    <a:pt x="655705" y="74756"/>
                    <a:pt x="656807" y="71097"/>
                  </a:cubicBezTo>
                  <a:cubicBezTo>
                    <a:pt x="666132" y="71522"/>
                    <a:pt x="675279" y="73788"/>
                    <a:pt x="683739" y="77766"/>
                  </a:cubicBezTo>
                  <a:cubicBezTo>
                    <a:pt x="686395" y="78946"/>
                    <a:pt x="687477" y="82015"/>
                    <a:pt x="688736" y="84690"/>
                  </a:cubicBezTo>
                  <a:cubicBezTo>
                    <a:pt x="697391" y="103281"/>
                    <a:pt x="710887" y="116816"/>
                    <a:pt x="730500" y="123504"/>
                  </a:cubicBezTo>
                  <a:cubicBezTo>
                    <a:pt x="760226" y="133675"/>
                    <a:pt x="795420" y="113668"/>
                    <a:pt x="804312" y="83510"/>
                  </a:cubicBezTo>
                  <a:cubicBezTo>
                    <a:pt x="804509" y="82802"/>
                    <a:pt x="804626" y="82074"/>
                    <a:pt x="804882" y="81405"/>
                  </a:cubicBezTo>
                  <a:cubicBezTo>
                    <a:pt x="808463" y="71136"/>
                    <a:pt x="807577" y="62185"/>
                    <a:pt x="800299" y="53077"/>
                  </a:cubicBezTo>
                  <a:cubicBezTo>
                    <a:pt x="788967" y="38893"/>
                    <a:pt x="779544" y="23253"/>
                    <a:pt x="769551" y="8046"/>
                  </a:cubicBezTo>
                  <a:cubicBezTo>
                    <a:pt x="767977" y="5646"/>
                    <a:pt x="764947" y="3246"/>
                    <a:pt x="767583" y="-315"/>
                  </a:cubicBezTo>
                  <a:cubicBezTo>
                    <a:pt x="776219" y="9522"/>
                    <a:pt x="782593" y="21050"/>
                    <a:pt x="790010" y="31811"/>
                  </a:cubicBezTo>
                  <a:cubicBezTo>
                    <a:pt x="800889" y="47549"/>
                    <a:pt x="811650" y="63444"/>
                    <a:pt x="823335" y="78651"/>
                  </a:cubicBezTo>
                  <a:cubicBezTo>
                    <a:pt x="828608" y="85383"/>
                    <a:pt x="833290" y="92563"/>
                    <a:pt x="837303" y="100114"/>
                  </a:cubicBezTo>
                  <a:cubicBezTo>
                    <a:pt x="840254" y="105964"/>
                    <a:pt x="843696" y="111559"/>
                    <a:pt x="847572" y="116835"/>
                  </a:cubicBezTo>
                  <a:cubicBezTo>
                    <a:pt x="871533" y="148429"/>
                    <a:pt x="887173" y="183938"/>
                    <a:pt x="897324" y="222064"/>
                  </a:cubicBezTo>
                  <a:cubicBezTo>
                    <a:pt x="905193" y="251573"/>
                    <a:pt x="909127" y="281514"/>
                    <a:pt x="906176" y="312085"/>
                  </a:cubicBezTo>
                  <a:cubicBezTo>
                    <a:pt x="904484" y="329496"/>
                    <a:pt x="900275" y="346532"/>
                    <a:pt x="896537" y="363549"/>
                  </a:cubicBezTo>
                  <a:cubicBezTo>
                    <a:pt x="892897" y="379621"/>
                    <a:pt x="888215" y="395458"/>
                    <a:pt x="883828" y="411333"/>
                  </a:cubicBezTo>
                  <a:cubicBezTo>
                    <a:pt x="882589" y="416275"/>
                    <a:pt x="880936" y="421105"/>
                    <a:pt x="878890" y="425773"/>
                  </a:cubicBezTo>
                  <a:cubicBezTo>
                    <a:pt x="870333" y="444246"/>
                    <a:pt x="861067" y="462344"/>
                    <a:pt x="850837" y="479932"/>
                  </a:cubicBezTo>
                  <a:cubicBezTo>
                    <a:pt x="850169" y="480758"/>
                    <a:pt x="849559" y="480718"/>
                    <a:pt x="849106" y="479794"/>
                  </a:cubicBezTo>
                  <a:close/>
                </a:path>
              </a:pathLst>
            </a:custGeom>
            <a:solidFill>
              <a:srgbClr val="020202"/>
            </a:solidFill>
            <a:ln w="1956" cap="flat">
              <a:noFill/>
              <a:prstDash val="solid"/>
              <a:miter/>
            </a:ln>
          </p:spPr>
          <p:txBody>
            <a:bodyPr rtlCol="0" anchor="ctr"/>
            <a:lstStyle/>
            <a:p>
              <a:endParaRPr lang="es-CO"/>
            </a:p>
          </p:txBody>
        </p:sp>
        <p:sp>
          <p:nvSpPr>
            <p:cNvPr id="803" name="Freeform: Shape 802">
              <a:extLst>
                <a:ext uri="{FF2B5EF4-FFF2-40B4-BE49-F238E27FC236}">
                  <a16:creationId xmlns:a16="http://schemas.microsoft.com/office/drawing/2014/main" id="{C1C92368-7E4C-9725-27C9-8AD6C75E2CF5}"/>
                </a:ext>
              </a:extLst>
            </p:cNvPr>
            <p:cNvSpPr/>
            <p:nvPr/>
          </p:nvSpPr>
          <p:spPr>
            <a:xfrm>
              <a:off x="12252797" y="1491008"/>
              <a:ext cx="953238" cy="439636"/>
            </a:xfrm>
            <a:custGeom>
              <a:avLst/>
              <a:gdLst>
                <a:gd name="connsiteX0" fmla="*/ -1606 w 953238"/>
                <a:gd name="connsiteY0" fmla="*/ -285 h 439636"/>
                <a:gd name="connsiteX1" fmla="*/ 7090 w 953238"/>
                <a:gd name="connsiteY1" fmla="*/ 2981 h 439636"/>
                <a:gd name="connsiteX2" fmla="*/ 40533 w 953238"/>
                <a:gd name="connsiteY2" fmla="*/ 18542 h 439636"/>
                <a:gd name="connsiteX3" fmla="*/ 83675 w 953238"/>
                <a:gd name="connsiteY3" fmla="*/ 30857 h 439636"/>
                <a:gd name="connsiteX4" fmla="*/ 115997 w 953238"/>
                <a:gd name="connsiteY4" fmla="*/ 34516 h 439636"/>
                <a:gd name="connsiteX5" fmla="*/ 145663 w 953238"/>
                <a:gd name="connsiteY5" fmla="*/ 36051 h 439636"/>
                <a:gd name="connsiteX6" fmla="*/ 177139 w 953238"/>
                <a:gd name="connsiteY6" fmla="*/ 63179 h 439636"/>
                <a:gd name="connsiteX7" fmla="*/ 180936 w 953238"/>
                <a:gd name="connsiteY7" fmla="*/ 82301 h 439636"/>
                <a:gd name="connsiteX8" fmla="*/ 188805 w 953238"/>
                <a:gd name="connsiteY8" fmla="*/ 92354 h 439636"/>
                <a:gd name="connsiteX9" fmla="*/ 230393 w 953238"/>
                <a:gd name="connsiteY9" fmla="*/ 90583 h 439636"/>
                <a:gd name="connsiteX10" fmla="*/ 234957 w 953238"/>
                <a:gd name="connsiteY10" fmla="*/ 88340 h 439636"/>
                <a:gd name="connsiteX11" fmla="*/ 240504 w 953238"/>
                <a:gd name="connsiteY11" fmla="*/ 91842 h 439636"/>
                <a:gd name="connsiteX12" fmla="*/ 248236 w 953238"/>
                <a:gd name="connsiteY12" fmla="*/ 149129 h 439636"/>
                <a:gd name="connsiteX13" fmla="*/ 256656 w 953238"/>
                <a:gd name="connsiteY13" fmla="*/ 182120 h 439636"/>
                <a:gd name="connsiteX14" fmla="*/ 271233 w 953238"/>
                <a:gd name="connsiteY14" fmla="*/ 230691 h 439636"/>
                <a:gd name="connsiteX15" fmla="*/ 302709 w 953238"/>
                <a:gd name="connsiteY15" fmla="*/ 284200 h 439636"/>
                <a:gd name="connsiteX16" fmla="*/ 314965 w 953238"/>
                <a:gd name="connsiteY16" fmla="*/ 297578 h 439636"/>
                <a:gd name="connsiteX17" fmla="*/ 317346 w 953238"/>
                <a:gd name="connsiteY17" fmla="*/ 306135 h 439636"/>
                <a:gd name="connsiteX18" fmla="*/ 322480 w 953238"/>
                <a:gd name="connsiteY18" fmla="*/ 328326 h 439636"/>
                <a:gd name="connsiteX19" fmla="*/ 328913 w 953238"/>
                <a:gd name="connsiteY19" fmla="*/ 339578 h 439636"/>
                <a:gd name="connsiteX20" fmla="*/ 351674 w 953238"/>
                <a:gd name="connsiteY20" fmla="*/ 351500 h 439636"/>
                <a:gd name="connsiteX21" fmla="*/ 387399 w 953238"/>
                <a:gd name="connsiteY21" fmla="*/ 360923 h 439636"/>
                <a:gd name="connsiteX22" fmla="*/ 419564 w 953238"/>
                <a:gd name="connsiteY22" fmla="*/ 365468 h 439636"/>
                <a:gd name="connsiteX23" fmla="*/ 464575 w 953238"/>
                <a:gd name="connsiteY23" fmla="*/ 366727 h 439636"/>
                <a:gd name="connsiteX24" fmla="*/ 499179 w 953238"/>
                <a:gd name="connsiteY24" fmla="*/ 364051 h 439636"/>
                <a:gd name="connsiteX25" fmla="*/ 510235 w 953238"/>
                <a:gd name="connsiteY25" fmla="*/ 364051 h 439636"/>
                <a:gd name="connsiteX26" fmla="*/ 508267 w 953238"/>
                <a:gd name="connsiteY26" fmla="*/ 371743 h 439636"/>
                <a:gd name="connsiteX27" fmla="*/ 512891 w 953238"/>
                <a:gd name="connsiteY27" fmla="*/ 428794 h 439636"/>
                <a:gd name="connsiteX28" fmla="*/ 522156 w 953238"/>
                <a:gd name="connsiteY28" fmla="*/ 430525 h 439636"/>
                <a:gd name="connsiteX29" fmla="*/ 537088 w 953238"/>
                <a:gd name="connsiteY29" fmla="*/ 427790 h 439636"/>
                <a:gd name="connsiteX30" fmla="*/ 580367 w 953238"/>
                <a:gd name="connsiteY30" fmla="*/ 419292 h 439636"/>
                <a:gd name="connsiteX31" fmla="*/ 621680 w 953238"/>
                <a:gd name="connsiteY31" fmla="*/ 403554 h 439636"/>
                <a:gd name="connsiteX32" fmla="*/ 629765 w 953238"/>
                <a:gd name="connsiteY32" fmla="*/ 394563 h 439636"/>
                <a:gd name="connsiteX33" fmla="*/ 639365 w 953238"/>
                <a:gd name="connsiteY33" fmla="*/ 386852 h 439636"/>
                <a:gd name="connsiteX34" fmla="*/ 650146 w 953238"/>
                <a:gd name="connsiteY34" fmla="*/ 375442 h 439636"/>
                <a:gd name="connsiteX35" fmla="*/ 677687 w 953238"/>
                <a:gd name="connsiteY35" fmla="*/ 341861 h 439636"/>
                <a:gd name="connsiteX36" fmla="*/ 688193 w 953238"/>
                <a:gd name="connsiteY36" fmla="*/ 323624 h 439636"/>
                <a:gd name="connsiteX37" fmla="*/ 696868 w 953238"/>
                <a:gd name="connsiteY37" fmla="*/ 309657 h 439636"/>
                <a:gd name="connsiteX38" fmla="*/ 702180 w 953238"/>
                <a:gd name="connsiteY38" fmla="*/ 296653 h 439636"/>
                <a:gd name="connsiteX39" fmla="*/ 707905 w 953238"/>
                <a:gd name="connsiteY39" fmla="*/ 281348 h 439636"/>
                <a:gd name="connsiteX40" fmla="*/ 712528 w 953238"/>
                <a:gd name="connsiteY40" fmla="*/ 267223 h 439636"/>
                <a:gd name="connsiteX41" fmla="*/ 716718 w 953238"/>
                <a:gd name="connsiteY41" fmla="*/ 252036 h 439636"/>
                <a:gd name="connsiteX42" fmla="*/ 719531 w 953238"/>
                <a:gd name="connsiteY42" fmla="*/ 238127 h 439636"/>
                <a:gd name="connsiteX43" fmla="*/ 722364 w 953238"/>
                <a:gd name="connsiteY43" fmla="*/ 219773 h 439636"/>
                <a:gd name="connsiteX44" fmla="*/ 723466 w 953238"/>
                <a:gd name="connsiteY44" fmla="*/ 207163 h 439636"/>
                <a:gd name="connsiteX45" fmla="*/ 722856 w 953238"/>
                <a:gd name="connsiteY45" fmla="*/ 203602 h 439636"/>
                <a:gd name="connsiteX46" fmla="*/ 725472 w 953238"/>
                <a:gd name="connsiteY46" fmla="*/ 162860 h 439636"/>
                <a:gd name="connsiteX47" fmla="*/ 725197 w 953238"/>
                <a:gd name="connsiteY47" fmla="*/ 150722 h 439636"/>
                <a:gd name="connsiteX48" fmla="*/ 724371 w 953238"/>
                <a:gd name="connsiteY48" fmla="*/ 147181 h 439636"/>
                <a:gd name="connsiteX49" fmla="*/ 722836 w 953238"/>
                <a:gd name="connsiteY49" fmla="*/ 107541 h 439636"/>
                <a:gd name="connsiteX50" fmla="*/ 720357 w 953238"/>
                <a:gd name="connsiteY50" fmla="*/ 75848 h 439636"/>
                <a:gd name="connsiteX51" fmla="*/ 722069 w 953238"/>
                <a:gd name="connsiteY51" fmla="*/ 52792 h 439636"/>
                <a:gd name="connsiteX52" fmla="*/ 734285 w 953238"/>
                <a:gd name="connsiteY52" fmla="*/ 41638 h 439636"/>
                <a:gd name="connsiteX53" fmla="*/ 759644 w 953238"/>
                <a:gd name="connsiteY53" fmla="*/ 39985 h 439636"/>
                <a:gd name="connsiteX54" fmla="*/ 765329 w 953238"/>
                <a:gd name="connsiteY54" fmla="*/ 41008 h 439636"/>
                <a:gd name="connsiteX55" fmla="*/ 789801 w 953238"/>
                <a:gd name="connsiteY55" fmla="*/ 42208 h 439636"/>
                <a:gd name="connsiteX56" fmla="*/ 811953 w 953238"/>
                <a:gd name="connsiteY56" fmla="*/ 49172 h 439636"/>
                <a:gd name="connsiteX57" fmla="*/ 816320 w 953238"/>
                <a:gd name="connsiteY57" fmla="*/ 52084 h 439636"/>
                <a:gd name="connsiteX58" fmla="*/ 817776 w 953238"/>
                <a:gd name="connsiteY58" fmla="*/ 53540 h 439636"/>
                <a:gd name="connsiteX59" fmla="*/ 820687 w 953238"/>
                <a:gd name="connsiteY59" fmla="*/ 53540 h 439636"/>
                <a:gd name="connsiteX60" fmla="*/ 819566 w 953238"/>
                <a:gd name="connsiteY60" fmla="*/ 62156 h 439636"/>
                <a:gd name="connsiteX61" fmla="*/ 819743 w 953238"/>
                <a:gd name="connsiteY61" fmla="*/ 76065 h 439636"/>
                <a:gd name="connsiteX62" fmla="*/ 822065 w 953238"/>
                <a:gd name="connsiteY62" fmla="*/ 84130 h 439636"/>
                <a:gd name="connsiteX63" fmla="*/ 821376 w 953238"/>
                <a:gd name="connsiteY63" fmla="*/ 87022 h 439636"/>
                <a:gd name="connsiteX64" fmla="*/ 821376 w 953238"/>
                <a:gd name="connsiteY64" fmla="*/ 89836 h 439636"/>
                <a:gd name="connsiteX65" fmla="*/ 822084 w 953238"/>
                <a:gd name="connsiteY65" fmla="*/ 92649 h 439636"/>
                <a:gd name="connsiteX66" fmla="*/ 820786 w 953238"/>
                <a:gd name="connsiteY66" fmla="*/ 103567 h 439636"/>
                <a:gd name="connsiteX67" fmla="*/ 819940 w 953238"/>
                <a:gd name="connsiteY67" fmla="*/ 106360 h 439636"/>
                <a:gd name="connsiteX68" fmla="*/ 820078 w 953238"/>
                <a:gd name="connsiteY68" fmla="*/ 109252 h 439636"/>
                <a:gd name="connsiteX69" fmla="*/ 820864 w 953238"/>
                <a:gd name="connsiteY69" fmla="*/ 112341 h 439636"/>
                <a:gd name="connsiteX70" fmla="*/ 820864 w 953238"/>
                <a:gd name="connsiteY70" fmla="*/ 142283 h 439636"/>
                <a:gd name="connsiteX71" fmla="*/ 820097 w 953238"/>
                <a:gd name="connsiteY71" fmla="*/ 145430 h 439636"/>
                <a:gd name="connsiteX72" fmla="*/ 819861 w 953238"/>
                <a:gd name="connsiteY72" fmla="*/ 150368 h 439636"/>
                <a:gd name="connsiteX73" fmla="*/ 820845 w 953238"/>
                <a:gd name="connsiteY73" fmla="*/ 153220 h 439636"/>
                <a:gd name="connsiteX74" fmla="*/ 821986 w 953238"/>
                <a:gd name="connsiteY74" fmla="*/ 162663 h 439636"/>
                <a:gd name="connsiteX75" fmla="*/ 821533 w 953238"/>
                <a:gd name="connsiteY75" fmla="*/ 165909 h 439636"/>
                <a:gd name="connsiteX76" fmla="*/ 824405 w 953238"/>
                <a:gd name="connsiteY76" fmla="*/ 191484 h 439636"/>
                <a:gd name="connsiteX77" fmla="*/ 825035 w 953238"/>
                <a:gd name="connsiteY77" fmla="*/ 193451 h 439636"/>
                <a:gd name="connsiteX78" fmla="*/ 825507 w 953238"/>
                <a:gd name="connsiteY78" fmla="*/ 194375 h 439636"/>
                <a:gd name="connsiteX79" fmla="*/ 826668 w 953238"/>
                <a:gd name="connsiteY79" fmla="*/ 196146 h 439636"/>
                <a:gd name="connsiteX80" fmla="*/ 829914 w 953238"/>
                <a:gd name="connsiteY80" fmla="*/ 208461 h 439636"/>
                <a:gd name="connsiteX81" fmla="*/ 831743 w 953238"/>
                <a:gd name="connsiteY81" fmla="*/ 217510 h 439636"/>
                <a:gd name="connsiteX82" fmla="*/ 832766 w 953238"/>
                <a:gd name="connsiteY82" fmla="*/ 219222 h 439636"/>
                <a:gd name="connsiteX83" fmla="*/ 833317 w 953238"/>
                <a:gd name="connsiteY83" fmla="*/ 220029 h 439636"/>
                <a:gd name="connsiteX84" fmla="*/ 834458 w 953238"/>
                <a:gd name="connsiteY84" fmla="*/ 221563 h 439636"/>
                <a:gd name="connsiteX85" fmla="*/ 836524 w 953238"/>
                <a:gd name="connsiteY85" fmla="*/ 224710 h 439636"/>
                <a:gd name="connsiteX86" fmla="*/ 837744 w 953238"/>
                <a:gd name="connsiteY86" fmla="*/ 227209 h 439636"/>
                <a:gd name="connsiteX87" fmla="*/ 838629 w 953238"/>
                <a:gd name="connsiteY87" fmla="*/ 230789 h 439636"/>
                <a:gd name="connsiteX88" fmla="*/ 839415 w 953238"/>
                <a:gd name="connsiteY88" fmla="*/ 233504 h 439636"/>
                <a:gd name="connsiteX89" fmla="*/ 841973 w 953238"/>
                <a:gd name="connsiteY89" fmla="*/ 241924 h 439636"/>
                <a:gd name="connsiteX90" fmla="*/ 843311 w 953238"/>
                <a:gd name="connsiteY90" fmla="*/ 243340 h 439636"/>
                <a:gd name="connsiteX91" fmla="*/ 843980 w 953238"/>
                <a:gd name="connsiteY91" fmla="*/ 244029 h 439636"/>
                <a:gd name="connsiteX92" fmla="*/ 845337 w 953238"/>
                <a:gd name="connsiteY92" fmla="*/ 245445 h 439636"/>
                <a:gd name="connsiteX93" fmla="*/ 851495 w 953238"/>
                <a:gd name="connsiteY93" fmla="*/ 258567 h 439636"/>
                <a:gd name="connsiteX94" fmla="*/ 852045 w 953238"/>
                <a:gd name="connsiteY94" fmla="*/ 260200 h 439636"/>
                <a:gd name="connsiteX95" fmla="*/ 852459 w 953238"/>
                <a:gd name="connsiteY95" fmla="*/ 260908 h 439636"/>
                <a:gd name="connsiteX96" fmla="*/ 853639 w 953238"/>
                <a:gd name="connsiteY96" fmla="*/ 262069 h 439636"/>
                <a:gd name="connsiteX97" fmla="*/ 856314 w 953238"/>
                <a:gd name="connsiteY97" fmla="*/ 264134 h 439636"/>
                <a:gd name="connsiteX98" fmla="*/ 857593 w 953238"/>
                <a:gd name="connsiteY98" fmla="*/ 265315 h 439636"/>
                <a:gd name="connsiteX99" fmla="*/ 858242 w 953238"/>
                <a:gd name="connsiteY99" fmla="*/ 265925 h 439636"/>
                <a:gd name="connsiteX100" fmla="*/ 859540 w 953238"/>
                <a:gd name="connsiteY100" fmla="*/ 267184 h 439636"/>
                <a:gd name="connsiteX101" fmla="*/ 860209 w 953238"/>
                <a:gd name="connsiteY101" fmla="*/ 267833 h 439636"/>
                <a:gd name="connsiteX102" fmla="*/ 861469 w 953238"/>
                <a:gd name="connsiteY102" fmla="*/ 269269 h 439636"/>
                <a:gd name="connsiteX103" fmla="*/ 865678 w 953238"/>
                <a:gd name="connsiteY103" fmla="*/ 277846 h 439636"/>
                <a:gd name="connsiteX104" fmla="*/ 867646 w 953238"/>
                <a:gd name="connsiteY104" fmla="*/ 279813 h 439636"/>
                <a:gd name="connsiteX105" fmla="*/ 877069 w 953238"/>
                <a:gd name="connsiteY105" fmla="*/ 286758 h 439636"/>
                <a:gd name="connsiteX106" fmla="*/ 878780 w 953238"/>
                <a:gd name="connsiteY106" fmla="*/ 289119 h 439636"/>
                <a:gd name="connsiteX107" fmla="*/ 883049 w 953238"/>
                <a:gd name="connsiteY107" fmla="*/ 295374 h 439636"/>
                <a:gd name="connsiteX108" fmla="*/ 885017 w 953238"/>
                <a:gd name="connsiteY108" fmla="*/ 297204 h 439636"/>
                <a:gd name="connsiteX109" fmla="*/ 890800 w 953238"/>
                <a:gd name="connsiteY109" fmla="*/ 299997 h 439636"/>
                <a:gd name="connsiteX110" fmla="*/ 893102 w 953238"/>
                <a:gd name="connsiteY110" fmla="*/ 301532 h 439636"/>
                <a:gd name="connsiteX111" fmla="*/ 897607 w 953238"/>
                <a:gd name="connsiteY111" fmla="*/ 305997 h 439636"/>
                <a:gd name="connsiteX112" fmla="*/ 899161 w 953238"/>
                <a:gd name="connsiteY112" fmla="*/ 308161 h 439636"/>
                <a:gd name="connsiteX113" fmla="*/ 901915 w 953238"/>
                <a:gd name="connsiteY113" fmla="*/ 311427 h 439636"/>
                <a:gd name="connsiteX114" fmla="*/ 904001 w 953238"/>
                <a:gd name="connsiteY114" fmla="*/ 312607 h 439636"/>
                <a:gd name="connsiteX115" fmla="*/ 909096 w 953238"/>
                <a:gd name="connsiteY115" fmla="*/ 313335 h 439636"/>
                <a:gd name="connsiteX116" fmla="*/ 911535 w 953238"/>
                <a:gd name="connsiteY116" fmla="*/ 314417 h 439636"/>
                <a:gd name="connsiteX117" fmla="*/ 914486 w 953238"/>
                <a:gd name="connsiteY117" fmla="*/ 316385 h 439636"/>
                <a:gd name="connsiteX118" fmla="*/ 916453 w 953238"/>
                <a:gd name="connsiteY118" fmla="*/ 318155 h 439636"/>
                <a:gd name="connsiteX119" fmla="*/ 918853 w 953238"/>
                <a:gd name="connsiteY119" fmla="*/ 320437 h 439636"/>
                <a:gd name="connsiteX120" fmla="*/ 920958 w 953238"/>
                <a:gd name="connsiteY120" fmla="*/ 321440 h 439636"/>
                <a:gd name="connsiteX121" fmla="*/ 924086 w 953238"/>
                <a:gd name="connsiteY121" fmla="*/ 322149 h 439636"/>
                <a:gd name="connsiteX122" fmla="*/ 926368 w 953238"/>
                <a:gd name="connsiteY122" fmla="*/ 322936 h 439636"/>
                <a:gd name="connsiteX123" fmla="*/ 928690 w 953238"/>
                <a:gd name="connsiteY123" fmla="*/ 323663 h 439636"/>
                <a:gd name="connsiteX124" fmla="*/ 931011 w 953238"/>
                <a:gd name="connsiteY124" fmla="*/ 324313 h 439636"/>
                <a:gd name="connsiteX125" fmla="*/ 932664 w 953238"/>
                <a:gd name="connsiteY125" fmla="*/ 324313 h 439636"/>
                <a:gd name="connsiteX126" fmla="*/ 936047 w 953238"/>
                <a:gd name="connsiteY126" fmla="*/ 324450 h 439636"/>
                <a:gd name="connsiteX127" fmla="*/ 939018 w 953238"/>
                <a:gd name="connsiteY127" fmla="*/ 325769 h 439636"/>
                <a:gd name="connsiteX128" fmla="*/ 940493 w 953238"/>
                <a:gd name="connsiteY128" fmla="*/ 326516 h 439636"/>
                <a:gd name="connsiteX129" fmla="*/ 941870 w 953238"/>
                <a:gd name="connsiteY129" fmla="*/ 325729 h 439636"/>
                <a:gd name="connsiteX130" fmla="*/ 944310 w 953238"/>
                <a:gd name="connsiteY130" fmla="*/ 324785 h 439636"/>
                <a:gd name="connsiteX131" fmla="*/ 948126 w 953238"/>
                <a:gd name="connsiteY131" fmla="*/ 325198 h 439636"/>
                <a:gd name="connsiteX132" fmla="*/ 950703 w 953238"/>
                <a:gd name="connsiteY132" fmla="*/ 327047 h 439636"/>
                <a:gd name="connsiteX133" fmla="*/ 950703 w 953238"/>
                <a:gd name="connsiteY133" fmla="*/ 332142 h 439636"/>
                <a:gd name="connsiteX134" fmla="*/ 876695 w 953238"/>
                <a:gd name="connsiteY134" fmla="*/ 304935 h 439636"/>
                <a:gd name="connsiteX135" fmla="*/ 864262 w 953238"/>
                <a:gd name="connsiteY135" fmla="*/ 293919 h 439636"/>
                <a:gd name="connsiteX136" fmla="*/ 836721 w 953238"/>
                <a:gd name="connsiteY136" fmla="*/ 256029 h 439636"/>
                <a:gd name="connsiteX137" fmla="*/ 813821 w 953238"/>
                <a:gd name="connsiteY137" fmla="*/ 183477 h 439636"/>
                <a:gd name="connsiteX138" fmla="*/ 806720 w 953238"/>
                <a:gd name="connsiteY138" fmla="*/ 130164 h 439636"/>
                <a:gd name="connsiteX139" fmla="*/ 809985 w 953238"/>
                <a:gd name="connsiteY139" fmla="*/ 73488 h 439636"/>
                <a:gd name="connsiteX140" fmla="*/ 811323 w 953238"/>
                <a:gd name="connsiteY140" fmla="*/ 56786 h 439636"/>
                <a:gd name="connsiteX141" fmla="*/ 807054 w 953238"/>
                <a:gd name="connsiteY141" fmla="*/ 51631 h 439636"/>
                <a:gd name="connsiteX142" fmla="*/ 791061 w 953238"/>
                <a:gd name="connsiteY142" fmla="*/ 51022 h 439636"/>
                <a:gd name="connsiteX143" fmla="*/ 775814 w 953238"/>
                <a:gd name="connsiteY143" fmla="*/ 50117 h 439636"/>
                <a:gd name="connsiteX144" fmla="*/ 749689 w 953238"/>
                <a:gd name="connsiteY144" fmla="*/ 49133 h 439636"/>
                <a:gd name="connsiteX145" fmla="*/ 742922 w 953238"/>
                <a:gd name="connsiteY145" fmla="*/ 49723 h 439636"/>
                <a:gd name="connsiteX146" fmla="*/ 737827 w 953238"/>
                <a:gd name="connsiteY146" fmla="*/ 49566 h 439636"/>
                <a:gd name="connsiteX147" fmla="*/ 737079 w 953238"/>
                <a:gd name="connsiteY147" fmla="*/ 49782 h 439636"/>
                <a:gd name="connsiteX148" fmla="*/ 735682 w 953238"/>
                <a:gd name="connsiteY148" fmla="*/ 50254 h 439636"/>
                <a:gd name="connsiteX149" fmla="*/ 734482 w 953238"/>
                <a:gd name="connsiteY149" fmla="*/ 51041 h 439636"/>
                <a:gd name="connsiteX150" fmla="*/ 734049 w 953238"/>
                <a:gd name="connsiteY150" fmla="*/ 51612 h 439636"/>
                <a:gd name="connsiteX151" fmla="*/ 733499 w 953238"/>
                <a:gd name="connsiteY151" fmla="*/ 53815 h 439636"/>
                <a:gd name="connsiteX152" fmla="*/ 733499 w 953238"/>
                <a:gd name="connsiteY152" fmla="*/ 56471 h 439636"/>
                <a:gd name="connsiteX153" fmla="*/ 733499 w 953238"/>
                <a:gd name="connsiteY153" fmla="*/ 62373 h 439636"/>
                <a:gd name="connsiteX154" fmla="*/ 733499 w 953238"/>
                <a:gd name="connsiteY154" fmla="*/ 67625 h 439636"/>
                <a:gd name="connsiteX155" fmla="*/ 734305 w 953238"/>
                <a:gd name="connsiteY155" fmla="*/ 78150 h 439636"/>
                <a:gd name="connsiteX156" fmla="*/ 734797 w 953238"/>
                <a:gd name="connsiteY156" fmla="*/ 80235 h 439636"/>
                <a:gd name="connsiteX157" fmla="*/ 734994 w 953238"/>
                <a:gd name="connsiteY157" fmla="*/ 84543 h 439636"/>
                <a:gd name="connsiteX158" fmla="*/ 736213 w 953238"/>
                <a:gd name="connsiteY158" fmla="*/ 94380 h 439636"/>
                <a:gd name="connsiteX159" fmla="*/ 736371 w 953238"/>
                <a:gd name="connsiteY159" fmla="*/ 96721 h 439636"/>
                <a:gd name="connsiteX160" fmla="*/ 737787 w 953238"/>
                <a:gd name="connsiteY160" fmla="*/ 110098 h 439636"/>
                <a:gd name="connsiteX161" fmla="*/ 740915 w 953238"/>
                <a:gd name="connsiteY161" fmla="*/ 167955 h 439636"/>
                <a:gd name="connsiteX162" fmla="*/ 736548 w 953238"/>
                <a:gd name="connsiteY162" fmla="*/ 215346 h 439636"/>
                <a:gd name="connsiteX163" fmla="*/ 735112 w 953238"/>
                <a:gd name="connsiteY163" fmla="*/ 222448 h 439636"/>
                <a:gd name="connsiteX164" fmla="*/ 708927 w 953238"/>
                <a:gd name="connsiteY164" fmla="*/ 314909 h 439636"/>
                <a:gd name="connsiteX165" fmla="*/ 698009 w 953238"/>
                <a:gd name="connsiteY165" fmla="*/ 336097 h 439636"/>
                <a:gd name="connsiteX166" fmla="*/ 696790 w 953238"/>
                <a:gd name="connsiteY166" fmla="*/ 337906 h 439636"/>
                <a:gd name="connsiteX167" fmla="*/ 581017 w 953238"/>
                <a:gd name="connsiteY167" fmla="*/ 420826 h 439636"/>
                <a:gd name="connsiteX168" fmla="*/ 460306 w 953238"/>
                <a:gd name="connsiteY168" fmla="*/ 439318 h 439636"/>
                <a:gd name="connsiteX169" fmla="*/ 333713 w 953238"/>
                <a:gd name="connsiteY169" fmla="*/ 419902 h 439636"/>
                <a:gd name="connsiteX170" fmla="*/ 330959 w 953238"/>
                <a:gd name="connsiteY170" fmla="*/ 418957 h 439636"/>
                <a:gd name="connsiteX171" fmla="*/ 258682 w 953238"/>
                <a:gd name="connsiteY171" fmla="*/ 380576 h 439636"/>
                <a:gd name="connsiteX172" fmla="*/ 250813 w 953238"/>
                <a:gd name="connsiteY172" fmla="*/ 374064 h 439636"/>
                <a:gd name="connsiteX173" fmla="*/ 205763 w 953238"/>
                <a:gd name="connsiteY173" fmla="*/ 311801 h 439636"/>
                <a:gd name="connsiteX174" fmla="*/ 201553 w 953238"/>
                <a:gd name="connsiteY174" fmla="*/ 303322 h 439636"/>
                <a:gd name="connsiteX175" fmla="*/ 201238 w 953238"/>
                <a:gd name="connsiteY175" fmla="*/ 297165 h 439636"/>
                <a:gd name="connsiteX176" fmla="*/ 202064 w 953238"/>
                <a:gd name="connsiteY176" fmla="*/ 288666 h 439636"/>
                <a:gd name="connsiteX177" fmla="*/ 192995 w 953238"/>
                <a:gd name="connsiteY177" fmla="*/ 218730 h 439636"/>
                <a:gd name="connsiteX178" fmla="*/ 184595 w 953238"/>
                <a:gd name="connsiteY178" fmla="*/ 123731 h 439636"/>
                <a:gd name="connsiteX179" fmla="*/ 176943 w 953238"/>
                <a:gd name="connsiteY179" fmla="*/ 69671 h 439636"/>
                <a:gd name="connsiteX180" fmla="*/ 139722 w 953238"/>
                <a:gd name="connsiteY180" fmla="*/ 37231 h 439636"/>
                <a:gd name="connsiteX181" fmla="*/ 115013 w 953238"/>
                <a:gd name="connsiteY181" fmla="*/ 36464 h 439636"/>
                <a:gd name="connsiteX182" fmla="*/ 64770 w 953238"/>
                <a:gd name="connsiteY182" fmla="*/ 28595 h 439636"/>
                <a:gd name="connsiteX183" fmla="*/ 1208 w 953238"/>
                <a:gd name="connsiteY183" fmla="*/ 1860 h 439636"/>
                <a:gd name="connsiteX184" fmla="*/ -1606 w 953238"/>
                <a:gd name="connsiteY184" fmla="*/ -285 h 43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953238" h="439636">
                  <a:moveTo>
                    <a:pt x="-1606" y="-285"/>
                  </a:moveTo>
                  <a:cubicBezTo>
                    <a:pt x="1798" y="-579"/>
                    <a:pt x="4493" y="1348"/>
                    <a:pt x="7090" y="2981"/>
                  </a:cubicBezTo>
                  <a:cubicBezTo>
                    <a:pt x="17615" y="9611"/>
                    <a:pt x="29123" y="14057"/>
                    <a:pt x="40533" y="18542"/>
                  </a:cubicBezTo>
                  <a:cubicBezTo>
                    <a:pt x="54461" y="24090"/>
                    <a:pt x="68921" y="28201"/>
                    <a:pt x="83675" y="30857"/>
                  </a:cubicBezTo>
                  <a:cubicBezTo>
                    <a:pt x="94357" y="32726"/>
                    <a:pt x="104980" y="35244"/>
                    <a:pt x="115997" y="34516"/>
                  </a:cubicBezTo>
                  <a:cubicBezTo>
                    <a:pt x="125912" y="33965"/>
                    <a:pt x="135866" y="34497"/>
                    <a:pt x="145663" y="36051"/>
                  </a:cubicBezTo>
                  <a:cubicBezTo>
                    <a:pt x="158529" y="38018"/>
                    <a:pt x="173716" y="46772"/>
                    <a:pt x="177139" y="63179"/>
                  </a:cubicBezTo>
                  <a:cubicBezTo>
                    <a:pt x="178516" y="69534"/>
                    <a:pt x="180523" y="75770"/>
                    <a:pt x="180936" y="82301"/>
                  </a:cubicBezTo>
                  <a:cubicBezTo>
                    <a:pt x="181034" y="87022"/>
                    <a:pt x="184241" y="91114"/>
                    <a:pt x="188805" y="92354"/>
                  </a:cubicBezTo>
                  <a:cubicBezTo>
                    <a:pt x="202320" y="97567"/>
                    <a:pt x="217389" y="96937"/>
                    <a:pt x="230393" y="90583"/>
                  </a:cubicBezTo>
                  <a:cubicBezTo>
                    <a:pt x="231908" y="89855"/>
                    <a:pt x="233403" y="88989"/>
                    <a:pt x="234957" y="88340"/>
                  </a:cubicBezTo>
                  <a:cubicBezTo>
                    <a:pt x="238891" y="86708"/>
                    <a:pt x="240367" y="87475"/>
                    <a:pt x="240504" y="91842"/>
                  </a:cubicBezTo>
                  <a:cubicBezTo>
                    <a:pt x="241114" y="111220"/>
                    <a:pt x="245187" y="130125"/>
                    <a:pt x="248236" y="149129"/>
                  </a:cubicBezTo>
                  <a:cubicBezTo>
                    <a:pt x="250026" y="160283"/>
                    <a:pt x="253803" y="171122"/>
                    <a:pt x="256656" y="182120"/>
                  </a:cubicBezTo>
                  <a:cubicBezTo>
                    <a:pt x="260905" y="198487"/>
                    <a:pt x="264662" y="215012"/>
                    <a:pt x="271233" y="230691"/>
                  </a:cubicBezTo>
                  <a:cubicBezTo>
                    <a:pt x="279299" y="249970"/>
                    <a:pt x="288938" y="268246"/>
                    <a:pt x="302709" y="284200"/>
                  </a:cubicBezTo>
                  <a:cubicBezTo>
                    <a:pt x="306644" y="288784"/>
                    <a:pt x="310578" y="293387"/>
                    <a:pt x="314965" y="297578"/>
                  </a:cubicBezTo>
                  <a:cubicBezTo>
                    <a:pt x="317444" y="299663"/>
                    <a:pt x="318388" y="303066"/>
                    <a:pt x="317346" y="306135"/>
                  </a:cubicBezTo>
                  <a:cubicBezTo>
                    <a:pt x="314572" y="314614"/>
                    <a:pt x="316873" y="321972"/>
                    <a:pt x="322480" y="328326"/>
                  </a:cubicBezTo>
                  <a:cubicBezTo>
                    <a:pt x="325451" y="331690"/>
                    <a:pt x="326080" y="336077"/>
                    <a:pt x="328913" y="339578"/>
                  </a:cubicBezTo>
                  <a:cubicBezTo>
                    <a:pt x="334933" y="346956"/>
                    <a:pt x="343372" y="349120"/>
                    <a:pt x="351674" y="351500"/>
                  </a:cubicBezTo>
                  <a:cubicBezTo>
                    <a:pt x="363478" y="354903"/>
                    <a:pt x="375281" y="358523"/>
                    <a:pt x="387399" y="360923"/>
                  </a:cubicBezTo>
                  <a:cubicBezTo>
                    <a:pt x="398042" y="363048"/>
                    <a:pt x="408843" y="363953"/>
                    <a:pt x="419564" y="365468"/>
                  </a:cubicBezTo>
                  <a:cubicBezTo>
                    <a:pt x="434574" y="367612"/>
                    <a:pt x="449584" y="366314"/>
                    <a:pt x="464575" y="366727"/>
                  </a:cubicBezTo>
                  <a:cubicBezTo>
                    <a:pt x="476162" y="366805"/>
                    <a:pt x="487749" y="365920"/>
                    <a:pt x="499179" y="364051"/>
                  </a:cubicBezTo>
                  <a:cubicBezTo>
                    <a:pt x="502858" y="363795"/>
                    <a:pt x="506556" y="363795"/>
                    <a:pt x="510235" y="364051"/>
                  </a:cubicBezTo>
                  <a:cubicBezTo>
                    <a:pt x="510825" y="367140"/>
                    <a:pt x="509113" y="369501"/>
                    <a:pt x="508267" y="371743"/>
                  </a:cubicBezTo>
                  <a:cubicBezTo>
                    <a:pt x="500438" y="390373"/>
                    <a:pt x="502169" y="411659"/>
                    <a:pt x="512891" y="428794"/>
                  </a:cubicBezTo>
                  <a:cubicBezTo>
                    <a:pt x="515271" y="432453"/>
                    <a:pt x="519048" y="431135"/>
                    <a:pt x="522156" y="430525"/>
                  </a:cubicBezTo>
                  <a:cubicBezTo>
                    <a:pt x="527134" y="429561"/>
                    <a:pt x="532170" y="428872"/>
                    <a:pt x="537088" y="427790"/>
                  </a:cubicBezTo>
                  <a:cubicBezTo>
                    <a:pt x="551449" y="424643"/>
                    <a:pt x="566125" y="423069"/>
                    <a:pt x="580367" y="419292"/>
                  </a:cubicBezTo>
                  <a:cubicBezTo>
                    <a:pt x="594709" y="415711"/>
                    <a:pt x="608578" y="410439"/>
                    <a:pt x="621680" y="403554"/>
                  </a:cubicBezTo>
                  <a:cubicBezTo>
                    <a:pt x="625201" y="401586"/>
                    <a:pt x="630336" y="400465"/>
                    <a:pt x="629765" y="394563"/>
                  </a:cubicBezTo>
                  <a:cubicBezTo>
                    <a:pt x="632559" y="391514"/>
                    <a:pt x="635785" y="388917"/>
                    <a:pt x="639365" y="386852"/>
                  </a:cubicBezTo>
                  <a:cubicBezTo>
                    <a:pt x="643989" y="383881"/>
                    <a:pt x="646526" y="378983"/>
                    <a:pt x="650146" y="375442"/>
                  </a:cubicBezTo>
                  <a:cubicBezTo>
                    <a:pt x="660415" y="365035"/>
                    <a:pt x="668835" y="353369"/>
                    <a:pt x="677687" y="341861"/>
                  </a:cubicBezTo>
                  <a:cubicBezTo>
                    <a:pt x="682094" y="336116"/>
                    <a:pt x="687779" y="331867"/>
                    <a:pt x="688193" y="323624"/>
                  </a:cubicBezTo>
                  <a:cubicBezTo>
                    <a:pt x="688468" y="317860"/>
                    <a:pt x="693111" y="313788"/>
                    <a:pt x="696868" y="309657"/>
                  </a:cubicBezTo>
                  <a:cubicBezTo>
                    <a:pt x="700626" y="305525"/>
                    <a:pt x="702573" y="301925"/>
                    <a:pt x="702180" y="296653"/>
                  </a:cubicBezTo>
                  <a:cubicBezTo>
                    <a:pt x="701747" y="290751"/>
                    <a:pt x="704344" y="285794"/>
                    <a:pt x="707905" y="281348"/>
                  </a:cubicBezTo>
                  <a:cubicBezTo>
                    <a:pt x="711288" y="277453"/>
                    <a:pt x="712960" y="272357"/>
                    <a:pt x="712528" y="267223"/>
                  </a:cubicBezTo>
                  <a:cubicBezTo>
                    <a:pt x="712213" y="261833"/>
                    <a:pt x="713688" y="256501"/>
                    <a:pt x="716718" y="252036"/>
                  </a:cubicBezTo>
                  <a:cubicBezTo>
                    <a:pt x="719452" y="247944"/>
                    <a:pt x="720456" y="242947"/>
                    <a:pt x="719531" y="238127"/>
                  </a:cubicBezTo>
                  <a:cubicBezTo>
                    <a:pt x="718331" y="231871"/>
                    <a:pt x="719315" y="225379"/>
                    <a:pt x="722364" y="219773"/>
                  </a:cubicBezTo>
                  <a:cubicBezTo>
                    <a:pt x="724587" y="215937"/>
                    <a:pt x="725000" y="211314"/>
                    <a:pt x="723466" y="207163"/>
                  </a:cubicBezTo>
                  <a:cubicBezTo>
                    <a:pt x="722934" y="206061"/>
                    <a:pt x="722718" y="204821"/>
                    <a:pt x="722856" y="203602"/>
                  </a:cubicBezTo>
                  <a:cubicBezTo>
                    <a:pt x="726594" y="190185"/>
                    <a:pt x="723682" y="176355"/>
                    <a:pt x="725472" y="162860"/>
                  </a:cubicBezTo>
                  <a:cubicBezTo>
                    <a:pt x="726023" y="158709"/>
                    <a:pt x="726830" y="154735"/>
                    <a:pt x="725197" y="150722"/>
                  </a:cubicBezTo>
                  <a:cubicBezTo>
                    <a:pt x="724626" y="149620"/>
                    <a:pt x="724351" y="148420"/>
                    <a:pt x="724371" y="147181"/>
                  </a:cubicBezTo>
                  <a:cubicBezTo>
                    <a:pt x="725964" y="133902"/>
                    <a:pt x="723210" y="120761"/>
                    <a:pt x="722836" y="107541"/>
                  </a:cubicBezTo>
                  <a:cubicBezTo>
                    <a:pt x="722580" y="96937"/>
                    <a:pt x="721754" y="86353"/>
                    <a:pt x="720357" y="75848"/>
                  </a:cubicBezTo>
                  <a:cubicBezTo>
                    <a:pt x="719531" y="68117"/>
                    <a:pt x="720121" y="60307"/>
                    <a:pt x="722069" y="52792"/>
                  </a:cubicBezTo>
                  <a:cubicBezTo>
                    <a:pt x="723426" y="46890"/>
                    <a:pt x="728285" y="42444"/>
                    <a:pt x="734285" y="41638"/>
                  </a:cubicBezTo>
                  <a:cubicBezTo>
                    <a:pt x="742646" y="40103"/>
                    <a:pt x="751165" y="39533"/>
                    <a:pt x="759644" y="39985"/>
                  </a:cubicBezTo>
                  <a:cubicBezTo>
                    <a:pt x="761591" y="39926"/>
                    <a:pt x="763519" y="40261"/>
                    <a:pt x="765329" y="41008"/>
                  </a:cubicBezTo>
                  <a:cubicBezTo>
                    <a:pt x="772903" y="45021"/>
                    <a:pt x="781873" y="45454"/>
                    <a:pt x="789801" y="42208"/>
                  </a:cubicBezTo>
                  <a:cubicBezTo>
                    <a:pt x="798398" y="39120"/>
                    <a:pt x="805952" y="42444"/>
                    <a:pt x="811953" y="49172"/>
                  </a:cubicBezTo>
                  <a:cubicBezTo>
                    <a:pt x="812976" y="50805"/>
                    <a:pt x="814785" y="51140"/>
                    <a:pt x="816320" y="52084"/>
                  </a:cubicBezTo>
                  <a:cubicBezTo>
                    <a:pt x="816753" y="52635"/>
                    <a:pt x="817343" y="53028"/>
                    <a:pt x="817776" y="53540"/>
                  </a:cubicBezTo>
                  <a:lnTo>
                    <a:pt x="820687" y="53540"/>
                  </a:lnTo>
                  <a:cubicBezTo>
                    <a:pt x="822969" y="56766"/>
                    <a:pt x="821218" y="59540"/>
                    <a:pt x="819566" y="62156"/>
                  </a:cubicBezTo>
                  <a:cubicBezTo>
                    <a:pt x="816517" y="66897"/>
                    <a:pt x="816123" y="71383"/>
                    <a:pt x="819743" y="76065"/>
                  </a:cubicBezTo>
                  <a:cubicBezTo>
                    <a:pt x="821612" y="78307"/>
                    <a:pt x="822458" y="81239"/>
                    <a:pt x="822065" y="84130"/>
                  </a:cubicBezTo>
                  <a:cubicBezTo>
                    <a:pt x="821887" y="85114"/>
                    <a:pt x="821652" y="86078"/>
                    <a:pt x="821376" y="87022"/>
                  </a:cubicBezTo>
                  <a:cubicBezTo>
                    <a:pt x="821238" y="87947"/>
                    <a:pt x="821238" y="88911"/>
                    <a:pt x="821376" y="89836"/>
                  </a:cubicBezTo>
                  <a:cubicBezTo>
                    <a:pt x="821592" y="90780"/>
                    <a:pt x="821868" y="91803"/>
                    <a:pt x="822084" y="92649"/>
                  </a:cubicBezTo>
                  <a:cubicBezTo>
                    <a:pt x="822694" y="96347"/>
                    <a:pt x="822241" y="100124"/>
                    <a:pt x="820786" y="103567"/>
                  </a:cubicBezTo>
                  <a:cubicBezTo>
                    <a:pt x="820451" y="104472"/>
                    <a:pt x="820156" y="105416"/>
                    <a:pt x="819940" y="106360"/>
                  </a:cubicBezTo>
                  <a:cubicBezTo>
                    <a:pt x="819841" y="107324"/>
                    <a:pt x="819881" y="108308"/>
                    <a:pt x="820078" y="109252"/>
                  </a:cubicBezTo>
                  <a:cubicBezTo>
                    <a:pt x="820372" y="110275"/>
                    <a:pt x="820668" y="111220"/>
                    <a:pt x="820864" y="112341"/>
                  </a:cubicBezTo>
                  <a:cubicBezTo>
                    <a:pt x="821277" y="122335"/>
                    <a:pt x="820392" y="132308"/>
                    <a:pt x="820864" y="142283"/>
                  </a:cubicBezTo>
                  <a:cubicBezTo>
                    <a:pt x="820668" y="143345"/>
                    <a:pt x="820372" y="144387"/>
                    <a:pt x="820097" y="145430"/>
                  </a:cubicBezTo>
                  <a:cubicBezTo>
                    <a:pt x="819684" y="147043"/>
                    <a:pt x="819605" y="148716"/>
                    <a:pt x="819861" y="150368"/>
                  </a:cubicBezTo>
                  <a:cubicBezTo>
                    <a:pt x="820117" y="151332"/>
                    <a:pt x="820451" y="152296"/>
                    <a:pt x="820845" y="153220"/>
                  </a:cubicBezTo>
                  <a:cubicBezTo>
                    <a:pt x="822261" y="156152"/>
                    <a:pt x="822674" y="159476"/>
                    <a:pt x="821986" y="162663"/>
                  </a:cubicBezTo>
                  <a:cubicBezTo>
                    <a:pt x="821809" y="163725"/>
                    <a:pt x="821632" y="164808"/>
                    <a:pt x="821533" y="165909"/>
                  </a:cubicBezTo>
                  <a:cubicBezTo>
                    <a:pt x="823579" y="174270"/>
                    <a:pt x="824543" y="182867"/>
                    <a:pt x="824405" y="191484"/>
                  </a:cubicBezTo>
                  <a:cubicBezTo>
                    <a:pt x="824602" y="192152"/>
                    <a:pt x="824779" y="192841"/>
                    <a:pt x="825035" y="193451"/>
                  </a:cubicBezTo>
                  <a:cubicBezTo>
                    <a:pt x="825192" y="193746"/>
                    <a:pt x="825330" y="194061"/>
                    <a:pt x="825507" y="194375"/>
                  </a:cubicBezTo>
                  <a:lnTo>
                    <a:pt x="826668" y="196146"/>
                  </a:lnTo>
                  <a:cubicBezTo>
                    <a:pt x="829127" y="199766"/>
                    <a:pt x="830268" y="204113"/>
                    <a:pt x="829914" y="208461"/>
                  </a:cubicBezTo>
                  <a:cubicBezTo>
                    <a:pt x="829678" y="211589"/>
                    <a:pt x="830307" y="214717"/>
                    <a:pt x="831743" y="217510"/>
                  </a:cubicBezTo>
                  <a:cubicBezTo>
                    <a:pt x="832097" y="218061"/>
                    <a:pt x="832432" y="218651"/>
                    <a:pt x="832766" y="219222"/>
                  </a:cubicBezTo>
                  <a:lnTo>
                    <a:pt x="833317" y="220029"/>
                  </a:lnTo>
                  <a:cubicBezTo>
                    <a:pt x="833711" y="220520"/>
                    <a:pt x="834084" y="221032"/>
                    <a:pt x="834458" y="221563"/>
                  </a:cubicBezTo>
                  <a:cubicBezTo>
                    <a:pt x="835225" y="222566"/>
                    <a:pt x="835914" y="223609"/>
                    <a:pt x="836524" y="224710"/>
                  </a:cubicBezTo>
                  <a:cubicBezTo>
                    <a:pt x="836996" y="225517"/>
                    <a:pt x="837409" y="226343"/>
                    <a:pt x="837744" y="227209"/>
                  </a:cubicBezTo>
                  <a:cubicBezTo>
                    <a:pt x="838097" y="228389"/>
                    <a:pt x="838392" y="229589"/>
                    <a:pt x="838629" y="230789"/>
                  </a:cubicBezTo>
                  <a:cubicBezTo>
                    <a:pt x="838904" y="231675"/>
                    <a:pt x="839180" y="232579"/>
                    <a:pt x="839415" y="233504"/>
                  </a:cubicBezTo>
                  <a:cubicBezTo>
                    <a:pt x="840065" y="236376"/>
                    <a:pt x="839770" y="239524"/>
                    <a:pt x="841973" y="241924"/>
                  </a:cubicBezTo>
                  <a:cubicBezTo>
                    <a:pt x="842425" y="242377"/>
                    <a:pt x="842858" y="242868"/>
                    <a:pt x="843311" y="243340"/>
                  </a:cubicBezTo>
                  <a:cubicBezTo>
                    <a:pt x="843763" y="243813"/>
                    <a:pt x="843763" y="243813"/>
                    <a:pt x="843980" y="244029"/>
                  </a:cubicBezTo>
                  <a:cubicBezTo>
                    <a:pt x="844196" y="244245"/>
                    <a:pt x="844904" y="244973"/>
                    <a:pt x="845337" y="245445"/>
                  </a:cubicBezTo>
                  <a:cubicBezTo>
                    <a:pt x="848563" y="249163"/>
                    <a:pt x="850688" y="253708"/>
                    <a:pt x="851495" y="258567"/>
                  </a:cubicBezTo>
                  <a:cubicBezTo>
                    <a:pt x="851671" y="259098"/>
                    <a:pt x="851849" y="259669"/>
                    <a:pt x="852045" y="260200"/>
                  </a:cubicBezTo>
                  <a:cubicBezTo>
                    <a:pt x="852183" y="260416"/>
                    <a:pt x="852321" y="260672"/>
                    <a:pt x="852459" y="260908"/>
                  </a:cubicBezTo>
                  <a:cubicBezTo>
                    <a:pt x="852596" y="261144"/>
                    <a:pt x="853226" y="261715"/>
                    <a:pt x="853639" y="262069"/>
                  </a:cubicBezTo>
                  <a:cubicBezTo>
                    <a:pt x="854544" y="262738"/>
                    <a:pt x="855449" y="263387"/>
                    <a:pt x="856314" y="264134"/>
                  </a:cubicBezTo>
                  <a:cubicBezTo>
                    <a:pt x="856767" y="264508"/>
                    <a:pt x="857199" y="264902"/>
                    <a:pt x="857593" y="265315"/>
                  </a:cubicBezTo>
                  <a:cubicBezTo>
                    <a:pt x="857829" y="265511"/>
                    <a:pt x="858026" y="265728"/>
                    <a:pt x="858242" y="265925"/>
                  </a:cubicBezTo>
                  <a:cubicBezTo>
                    <a:pt x="858459" y="266121"/>
                    <a:pt x="859127" y="266751"/>
                    <a:pt x="859540" y="267184"/>
                  </a:cubicBezTo>
                  <a:lnTo>
                    <a:pt x="860209" y="267833"/>
                  </a:lnTo>
                  <a:cubicBezTo>
                    <a:pt x="860662" y="268285"/>
                    <a:pt x="861075" y="268757"/>
                    <a:pt x="861469" y="269269"/>
                  </a:cubicBezTo>
                  <a:cubicBezTo>
                    <a:pt x="863436" y="271807"/>
                    <a:pt x="864301" y="274974"/>
                    <a:pt x="865678" y="277846"/>
                  </a:cubicBezTo>
                  <a:cubicBezTo>
                    <a:pt x="866210" y="278613"/>
                    <a:pt x="866879" y="279282"/>
                    <a:pt x="867646" y="279813"/>
                  </a:cubicBezTo>
                  <a:cubicBezTo>
                    <a:pt x="871029" y="281780"/>
                    <a:pt x="874885" y="283158"/>
                    <a:pt x="877069" y="286758"/>
                  </a:cubicBezTo>
                  <a:cubicBezTo>
                    <a:pt x="877639" y="287545"/>
                    <a:pt x="878190" y="288351"/>
                    <a:pt x="878780" y="289119"/>
                  </a:cubicBezTo>
                  <a:cubicBezTo>
                    <a:pt x="880413" y="291046"/>
                    <a:pt x="881849" y="293151"/>
                    <a:pt x="883049" y="295374"/>
                  </a:cubicBezTo>
                  <a:cubicBezTo>
                    <a:pt x="883600" y="296102"/>
                    <a:pt x="884249" y="296712"/>
                    <a:pt x="885017" y="297204"/>
                  </a:cubicBezTo>
                  <a:cubicBezTo>
                    <a:pt x="887004" y="298010"/>
                    <a:pt x="888932" y="298955"/>
                    <a:pt x="890800" y="299997"/>
                  </a:cubicBezTo>
                  <a:lnTo>
                    <a:pt x="893102" y="301532"/>
                  </a:lnTo>
                  <a:cubicBezTo>
                    <a:pt x="894932" y="302653"/>
                    <a:pt x="896466" y="304188"/>
                    <a:pt x="897607" y="305997"/>
                  </a:cubicBezTo>
                  <a:cubicBezTo>
                    <a:pt x="898099" y="306725"/>
                    <a:pt x="898610" y="307453"/>
                    <a:pt x="899161" y="308161"/>
                  </a:cubicBezTo>
                  <a:cubicBezTo>
                    <a:pt x="900086" y="309244"/>
                    <a:pt x="900971" y="310365"/>
                    <a:pt x="901915" y="311427"/>
                  </a:cubicBezTo>
                  <a:cubicBezTo>
                    <a:pt x="902505" y="311978"/>
                    <a:pt x="903214" y="312391"/>
                    <a:pt x="904001" y="312607"/>
                  </a:cubicBezTo>
                  <a:cubicBezTo>
                    <a:pt x="905712" y="312745"/>
                    <a:pt x="907404" y="313001"/>
                    <a:pt x="909096" y="313335"/>
                  </a:cubicBezTo>
                  <a:cubicBezTo>
                    <a:pt x="909942" y="313611"/>
                    <a:pt x="910768" y="313965"/>
                    <a:pt x="911535" y="314417"/>
                  </a:cubicBezTo>
                  <a:cubicBezTo>
                    <a:pt x="912578" y="314968"/>
                    <a:pt x="913581" y="315617"/>
                    <a:pt x="914486" y="316385"/>
                  </a:cubicBezTo>
                  <a:cubicBezTo>
                    <a:pt x="915155" y="316935"/>
                    <a:pt x="915765" y="317545"/>
                    <a:pt x="916453" y="318155"/>
                  </a:cubicBezTo>
                  <a:cubicBezTo>
                    <a:pt x="917142" y="318765"/>
                    <a:pt x="918008" y="319729"/>
                    <a:pt x="918853" y="320437"/>
                  </a:cubicBezTo>
                  <a:cubicBezTo>
                    <a:pt x="919503" y="320890"/>
                    <a:pt x="920211" y="321224"/>
                    <a:pt x="920958" y="321440"/>
                  </a:cubicBezTo>
                  <a:cubicBezTo>
                    <a:pt x="922001" y="321657"/>
                    <a:pt x="923063" y="321834"/>
                    <a:pt x="924086" y="322149"/>
                  </a:cubicBezTo>
                  <a:lnTo>
                    <a:pt x="926368" y="322936"/>
                  </a:lnTo>
                  <a:cubicBezTo>
                    <a:pt x="927155" y="323132"/>
                    <a:pt x="927922" y="323388"/>
                    <a:pt x="928690" y="323663"/>
                  </a:cubicBezTo>
                  <a:cubicBezTo>
                    <a:pt x="929437" y="323959"/>
                    <a:pt x="930224" y="324175"/>
                    <a:pt x="931011" y="324313"/>
                  </a:cubicBezTo>
                  <a:lnTo>
                    <a:pt x="932664" y="324313"/>
                  </a:lnTo>
                  <a:cubicBezTo>
                    <a:pt x="933785" y="324313"/>
                    <a:pt x="934926" y="324313"/>
                    <a:pt x="936047" y="324450"/>
                  </a:cubicBezTo>
                  <a:cubicBezTo>
                    <a:pt x="937149" y="324549"/>
                    <a:pt x="938211" y="325001"/>
                    <a:pt x="939018" y="325769"/>
                  </a:cubicBezTo>
                  <a:cubicBezTo>
                    <a:pt x="939510" y="326024"/>
                    <a:pt x="939431" y="327342"/>
                    <a:pt x="940493" y="326516"/>
                  </a:cubicBezTo>
                  <a:cubicBezTo>
                    <a:pt x="940926" y="326221"/>
                    <a:pt x="941398" y="325965"/>
                    <a:pt x="941870" y="325729"/>
                  </a:cubicBezTo>
                  <a:cubicBezTo>
                    <a:pt x="942638" y="325296"/>
                    <a:pt x="943464" y="324982"/>
                    <a:pt x="944310" y="324785"/>
                  </a:cubicBezTo>
                  <a:cubicBezTo>
                    <a:pt x="945589" y="324549"/>
                    <a:pt x="946926" y="324706"/>
                    <a:pt x="948126" y="325198"/>
                  </a:cubicBezTo>
                  <a:cubicBezTo>
                    <a:pt x="949110" y="325631"/>
                    <a:pt x="949995" y="326260"/>
                    <a:pt x="950703" y="327047"/>
                  </a:cubicBezTo>
                  <a:cubicBezTo>
                    <a:pt x="951943" y="328522"/>
                    <a:pt x="951943" y="330667"/>
                    <a:pt x="950703" y="332142"/>
                  </a:cubicBezTo>
                  <a:cubicBezTo>
                    <a:pt x="923162" y="331001"/>
                    <a:pt x="896761" y="326673"/>
                    <a:pt x="876695" y="304935"/>
                  </a:cubicBezTo>
                  <a:cubicBezTo>
                    <a:pt x="872957" y="300883"/>
                    <a:pt x="867960" y="298089"/>
                    <a:pt x="864262" y="293919"/>
                  </a:cubicBezTo>
                  <a:cubicBezTo>
                    <a:pt x="854249" y="281899"/>
                    <a:pt x="843783" y="270213"/>
                    <a:pt x="836721" y="256029"/>
                  </a:cubicBezTo>
                  <a:cubicBezTo>
                    <a:pt x="825743" y="233032"/>
                    <a:pt x="818032" y="208618"/>
                    <a:pt x="813821" y="183477"/>
                  </a:cubicBezTo>
                  <a:cubicBezTo>
                    <a:pt x="811067" y="165772"/>
                    <a:pt x="806956" y="148184"/>
                    <a:pt x="806720" y="130164"/>
                  </a:cubicBezTo>
                  <a:cubicBezTo>
                    <a:pt x="806484" y="111200"/>
                    <a:pt x="808549" y="92354"/>
                    <a:pt x="809985" y="73488"/>
                  </a:cubicBezTo>
                  <a:cubicBezTo>
                    <a:pt x="810398" y="67920"/>
                    <a:pt x="810674" y="62333"/>
                    <a:pt x="811323" y="56786"/>
                  </a:cubicBezTo>
                  <a:cubicBezTo>
                    <a:pt x="811717" y="53323"/>
                    <a:pt x="810379" y="51769"/>
                    <a:pt x="807054" y="51631"/>
                  </a:cubicBezTo>
                  <a:cubicBezTo>
                    <a:pt x="801723" y="51395"/>
                    <a:pt x="796372" y="50982"/>
                    <a:pt x="791061" y="51022"/>
                  </a:cubicBezTo>
                  <a:cubicBezTo>
                    <a:pt x="785965" y="51238"/>
                    <a:pt x="780850" y="50923"/>
                    <a:pt x="775814" y="50117"/>
                  </a:cubicBezTo>
                  <a:cubicBezTo>
                    <a:pt x="767138" y="48464"/>
                    <a:pt x="758404" y="49192"/>
                    <a:pt x="749689" y="49133"/>
                  </a:cubicBezTo>
                  <a:cubicBezTo>
                    <a:pt x="747506" y="50215"/>
                    <a:pt x="745164" y="49487"/>
                    <a:pt x="742922" y="49723"/>
                  </a:cubicBezTo>
                  <a:cubicBezTo>
                    <a:pt x="741230" y="49723"/>
                    <a:pt x="739538" y="48897"/>
                    <a:pt x="737827" y="49566"/>
                  </a:cubicBezTo>
                  <a:lnTo>
                    <a:pt x="737079" y="49782"/>
                  </a:lnTo>
                  <a:lnTo>
                    <a:pt x="735682" y="50254"/>
                  </a:lnTo>
                  <a:cubicBezTo>
                    <a:pt x="735249" y="50471"/>
                    <a:pt x="734856" y="50746"/>
                    <a:pt x="734482" y="51041"/>
                  </a:cubicBezTo>
                  <a:cubicBezTo>
                    <a:pt x="734482" y="51041"/>
                    <a:pt x="734030" y="51592"/>
                    <a:pt x="734049" y="51612"/>
                  </a:cubicBezTo>
                  <a:cubicBezTo>
                    <a:pt x="733774" y="52320"/>
                    <a:pt x="733577" y="53067"/>
                    <a:pt x="733499" y="53815"/>
                  </a:cubicBezTo>
                  <a:cubicBezTo>
                    <a:pt x="733499" y="54700"/>
                    <a:pt x="733499" y="55586"/>
                    <a:pt x="733499" y="56471"/>
                  </a:cubicBezTo>
                  <a:lnTo>
                    <a:pt x="733499" y="62373"/>
                  </a:lnTo>
                  <a:cubicBezTo>
                    <a:pt x="733499" y="64124"/>
                    <a:pt x="733499" y="65874"/>
                    <a:pt x="733499" y="67625"/>
                  </a:cubicBezTo>
                  <a:cubicBezTo>
                    <a:pt x="734010" y="71107"/>
                    <a:pt x="733656" y="74668"/>
                    <a:pt x="734305" y="78150"/>
                  </a:cubicBezTo>
                  <a:cubicBezTo>
                    <a:pt x="734541" y="78819"/>
                    <a:pt x="734699" y="79527"/>
                    <a:pt x="734797" y="80235"/>
                  </a:cubicBezTo>
                  <a:cubicBezTo>
                    <a:pt x="734935" y="81671"/>
                    <a:pt x="734915" y="83107"/>
                    <a:pt x="734994" y="84543"/>
                  </a:cubicBezTo>
                  <a:cubicBezTo>
                    <a:pt x="735544" y="87789"/>
                    <a:pt x="735171" y="91154"/>
                    <a:pt x="736213" y="94380"/>
                  </a:cubicBezTo>
                  <a:cubicBezTo>
                    <a:pt x="736312" y="95147"/>
                    <a:pt x="736371" y="95934"/>
                    <a:pt x="736371" y="96721"/>
                  </a:cubicBezTo>
                  <a:cubicBezTo>
                    <a:pt x="736489" y="101206"/>
                    <a:pt x="736961" y="105691"/>
                    <a:pt x="737787" y="110098"/>
                  </a:cubicBezTo>
                  <a:cubicBezTo>
                    <a:pt x="739814" y="129318"/>
                    <a:pt x="740856" y="148637"/>
                    <a:pt x="740915" y="167955"/>
                  </a:cubicBezTo>
                  <a:cubicBezTo>
                    <a:pt x="741190" y="183870"/>
                    <a:pt x="739735" y="199766"/>
                    <a:pt x="736548" y="215346"/>
                  </a:cubicBezTo>
                  <a:cubicBezTo>
                    <a:pt x="736076" y="217707"/>
                    <a:pt x="735781" y="220146"/>
                    <a:pt x="735112" y="222448"/>
                  </a:cubicBezTo>
                  <a:cubicBezTo>
                    <a:pt x="726161" y="253216"/>
                    <a:pt x="719629" y="284653"/>
                    <a:pt x="708927" y="314909"/>
                  </a:cubicBezTo>
                  <a:cubicBezTo>
                    <a:pt x="706232" y="322483"/>
                    <a:pt x="703616" y="330037"/>
                    <a:pt x="698009" y="336097"/>
                  </a:cubicBezTo>
                  <a:cubicBezTo>
                    <a:pt x="697537" y="336647"/>
                    <a:pt x="697124" y="337257"/>
                    <a:pt x="696790" y="337906"/>
                  </a:cubicBezTo>
                  <a:cubicBezTo>
                    <a:pt x="670232" y="382347"/>
                    <a:pt x="630060" y="408727"/>
                    <a:pt x="581017" y="420826"/>
                  </a:cubicBezTo>
                  <a:cubicBezTo>
                    <a:pt x="541494" y="430662"/>
                    <a:pt x="501382" y="439220"/>
                    <a:pt x="460306" y="439318"/>
                  </a:cubicBezTo>
                  <a:cubicBezTo>
                    <a:pt x="417184" y="439436"/>
                    <a:pt x="374376" y="436289"/>
                    <a:pt x="333713" y="419902"/>
                  </a:cubicBezTo>
                  <a:cubicBezTo>
                    <a:pt x="332808" y="419528"/>
                    <a:pt x="331903" y="419213"/>
                    <a:pt x="330959" y="418957"/>
                  </a:cubicBezTo>
                  <a:cubicBezTo>
                    <a:pt x="303988" y="411580"/>
                    <a:pt x="281109" y="396491"/>
                    <a:pt x="258682" y="380576"/>
                  </a:cubicBezTo>
                  <a:cubicBezTo>
                    <a:pt x="255829" y="378707"/>
                    <a:pt x="253193" y="376524"/>
                    <a:pt x="250813" y="374064"/>
                  </a:cubicBezTo>
                  <a:cubicBezTo>
                    <a:pt x="233422" y="355022"/>
                    <a:pt x="216268" y="335821"/>
                    <a:pt x="205763" y="311801"/>
                  </a:cubicBezTo>
                  <a:cubicBezTo>
                    <a:pt x="204504" y="308909"/>
                    <a:pt x="203068" y="306096"/>
                    <a:pt x="201553" y="303322"/>
                  </a:cubicBezTo>
                  <a:cubicBezTo>
                    <a:pt x="200294" y="301492"/>
                    <a:pt x="200176" y="299112"/>
                    <a:pt x="201238" y="297165"/>
                  </a:cubicBezTo>
                  <a:cubicBezTo>
                    <a:pt x="202615" y="294548"/>
                    <a:pt x="202910" y="291499"/>
                    <a:pt x="202064" y="288666"/>
                  </a:cubicBezTo>
                  <a:cubicBezTo>
                    <a:pt x="195592" y="265806"/>
                    <a:pt x="195140" y="242180"/>
                    <a:pt x="192995" y="218730"/>
                  </a:cubicBezTo>
                  <a:cubicBezTo>
                    <a:pt x="190103" y="187077"/>
                    <a:pt x="188825" y="155286"/>
                    <a:pt x="184595" y="123731"/>
                  </a:cubicBezTo>
                  <a:cubicBezTo>
                    <a:pt x="182176" y="105691"/>
                    <a:pt x="180661" y="87534"/>
                    <a:pt x="176943" y="69671"/>
                  </a:cubicBezTo>
                  <a:cubicBezTo>
                    <a:pt x="172733" y="49546"/>
                    <a:pt x="160359" y="38530"/>
                    <a:pt x="139722" y="37231"/>
                  </a:cubicBezTo>
                  <a:cubicBezTo>
                    <a:pt x="131499" y="36700"/>
                    <a:pt x="123276" y="36503"/>
                    <a:pt x="115013" y="36464"/>
                  </a:cubicBezTo>
                  <a:cubicBezTo>
                    <a:pt x="97997" y="36051"/>
                    <a:pt x="81098" y="33395"/>
                    <a:pt x="64770" y="28595"/>
                  </a:cubicBezTo>
                  <a:cubicBezTo>
                    <a:pt x="42461" y="22654"/>
                    <a:pt x="21057" y="13663"/>
                    <a:pt x="1208" y="1860"/>
                  </a:cubicBezTo>
                  <a:cubicBezTo>
                    <a:pt x="224" y="1211"/>
                    <a:pt x="-720" y="502"/>
                    <a:pt x="-1606" y="-285"/>
                  </a:cubicBezTo>
                  <a:close/>
                </a:path>
              </a:pathLst>
            </a:custGeom>
            <a:solidFill>
              <a:srgbClr val="020202"/>
            </a:solidFill>
            <a:ln w="1956" cap="flat">
              <a:noFill/>
              <a:prstDash val="solid"/>
              <a:miter/>
            </a:ln>
          </p:spPr>
          <p:txBody>
            <a:bodyPr rtlCol="0" anchor="ctr"/>
            <a:lstStyle/>
            <a:p>
              <a:endParaRPr lang="es-CO"/>
            </a:p>
          </p:txBody>
        </p:sp>
        <p:sp>
          <p:nvSpPr>
            <p:cNvPr id="804" name="Freeform: Shape 803">
              <a:extLst>
                <a:ext uri="{FF2B5EF4-FFF2-40B4-BE49-F238E27FC236}">
                  <a16:creationId xmlns:a16="http://schemas.microsoft.com/office/drawing/2014/main" id="{FA5873DB-D21D-4A64-4752-481FE784841D}"/>
                </a:ext>
              </a:extLst>
            </p:cNvPr>
            <p:cNvSpPr/>
            <p:nvPr/>
          </p:nvSpPr>
          <p:spPr>
            <a:xfrm>
              <a:off x="13065245" y="17399"/>
              <a:ext cx="522988" cy="358445"/>
            </a:xfrm>
            <a:custGeom>
              <a:avLst/>
              <a:gdLst>
                <a:gd name="connsiteX0" fmla="*/ 479259 w 522988"/>
                <a:gd name="connsiteY0" fmla="*/ 229587 h 358445"/>
                <a:gd name="connsiteX1" fmla="*/ 483370 w 522988"/>
                <a:gd name="connsiteY1" fmla="*/ 237810 h 358445"/>
                <a:gd name="connsiteX2" fmla="*/ 518978 w 522988"/>
                <a:gd name="connsiteY2" fmla="*/ 289825 h 358445"/>
                <a:gd name="connsiteX3" fmla="*/ 521279 w 522988"/>
                <a:gd name="connsiteY3" fmla="*/ 298008 h 358445"/>
                <a:gd name="connsiteX4" fmla="*/ 509476 w 522988"/>
                <a:gd name="connsiteY4" fmla="*/ 331078 h 358445"/>
                <a:gd name="connsiteX5" fmla="*/ 469029 w 522988"/>
                <a:gd name="connsiteY5" fmla="*/ 356947 h 358445"/>
                <a:gd name="connsiteX6" fmla="*/ 432458 w 522988"/>
                <a:gd name="connsiteY6" fmla="*/ 351892 h 358445"/>
                <a:gd name="connsiteX7" fmla="*/ 409835 w 522988"/>
                <a:gd name="connsiteY7" fmla="*/ 332967 h 358445"/>
                <a:gd name="connsiteX8" fmla="*/ 404739 w 522988"/>
                <a:gd name="connsiteY8" fmla="*/ 326868 h 358445"/>
                <a:gd name="connsiteX9" fmla="*/ 399192 w 522988"/>
                <a:gd name="connsiteY9" fmla="*/ 316835 h 358445"/>
                <a:gd name="connsiteX10" fmla="*/ 387860 w 522988"/>
                <a:gd name="connsiteY10" fmla="*/ 306350 h 358445"/>
                <a:gd name="connsiteX11" fmla="*/ 371237 w 522988"/>
                <a:gd name="connsiteY11" fmla="*/ 301687 h 358445"/>
                <a:gd name="connsiteX12" fmla="*/ 368365 w 522988"/>
                <a:gd name="connsiteY12" fmla="*/ 301431 h 358445"/>
                <a:gd name="connsiteX13" fmla="*/ 355794 w 522988"/>
                <a:gd name="connsiteY13" fmla="*/ 296966 h 358445"/>
                <a:gd name="connsiteX14" fmla="*/ 325872 w 522988"/>
                <a:gd name="connsiteY14" fmla="*/ 264801 h 358445"/>
                <a:gd name="connsiteX15" fmla="*/ 288494 w 522988"/>
                <a:gd name="connsiteY15" fmla="*/ 211095 h 358445"/>
                <a:gd name="connsiteX16" fmla="*/ 272304 w 522988"/>
                <a:gd name="connsiteY16" fmla="*/ 188944 h 358445"/>
                <a:gd name="connsiteX17" fmla="*/ 271281 w 522988"/>
                <a:gd name="connsiteY17" fmla="*/ 187272 h 358445"/>
                <a:gd name="connsiteX18" fmla="*/ 270199 w 522988"/>
                <a:gd name="connsiteY18" fmla="*/ 185698 h 358445"/>
                <a:gd name="connsiteX19" fmla="*/ 269136 w 522988"/>
                <a:gd name="connsiteY19" fmla="*/ 184144 h 358445"/>
                <a:gd name="connsiteX20" fmla="*/ 265654 w 522988"/>
                <a:gd name="connsiteY20" fmla="*/ 179875 h 358445"/>
                <a:gd name="connsiteX21" fmla="*/ 264455 w 522988"/>
                <a:gd name="connsiteY21" fmla="*/ 178596 h 358445"/>
                <a:gd name="connsiteX22" fmla="*/ 263313 w 522988"/>
                <a:gd name="connsiteY22" fmla="*/ 177317 h 358445"/>
                <a:gd name="connsiteX23" fmla="*/ 262723 w 522988"/>
                <a:gd name="connsiteY23" fmla="*/ 176688 h 358445"/>
                <a:gd name="connsiteX24" fmla="*/ 261543 w 522988"/>
                <a:gd name="connsiteY24" fmla="*/ 175468 h 358445"/>
                <a:gd name="connsiteX25" fmla="*/ 260933 w 522988"/>
                <a:gd name="connsiteY25" fmla="*/ 174858 h 358445"/>
                <a:gd name="connsiteX26" fmla="*/ 258769 w 522988"/>
                <a:gd name="connsiteY26" fmla="*/ 172124 h 358445"/>
                <a:gd name="connsiteX27" fmla="*/ 255425 w 522988"/>
                <a:gd name="connsiteY27" fmla="*/ 168189 h 358445"/>
                <a:gd name="connsiteX28" fmla="*/ 254244 w 522988"/>
                <a:gd name="connsiteY28" fmla="*/ 166950 h 358445"/>
                <a:gd name="connsiteX29" fmla="*/ 253143 w 522988"/>
                <a:gd name="connsiteY29" fmla="*/ 165710 h 358445"/>
                <a:gd name="connsiteX30" fmla="*/ 252572 w 522988"/>
                <a:gd name="connsiteY30" fmla="*/ 165101 h 358445"/>
                <a:gd name="connsiteX31" fmla="*/ 251451 w 522988"/>
                <a:gd name="connsiteY31" fmla="*/ 163920 h 358445"/>
                <a:gd name="connsiteX32" fmla="*/ 250880 w 522988"/>
                <a:gd name="connsiteY32" fmla="*/ 163330 h 358445"/>
                <a:gd name="connsiteX33" fmla="*/ 249798 w 522988"/>
                <a:gd name="connsiteY33" fmla="*/ 162110 h 358445"/>
                <a:gd name="connsiteX34" fmla="*/ 248834 w 522988"/>
                <a:gd name="connsiteY34" fmla="*/ 160812 h 358445"/>
                <a:gd name="connsiteX35" fmla="*/ 246493 w 522988"/>
                <a:gd name="connsiteY35" fmla="*/ 158569 h 358445"/>
                <a:gd name="connsiteX36" fmla="*/ 245077 w 522988"/>
                <a:gd name="connsiteY36" fmla="*/ 157507 h 358445"/>
                <a:gd name="connsiteX37" fmla="*/ 243818 w 522988"/>
                <a:gd name="connsiteY37" fmla="*/ 156209 h 358445"/>
                <a:gd name="connsiteX38" fmla="*/ 242697 w 522988"/>
                <a:gd name="connsiteY38" fmla="*/ 154733 h 358445"/>
                <a:gd name="connsiteX39" fmla="*/ 233686 w 522988"/>
                <a:gd name="connsiteY39" fmla="*/ 145054 h 358445"/>
                <a:gd name="connsiteX40" fmla="*/ 232447 w 522988"/>
                <a:gd name="connsiteY40" fmla="*/ 143736 h 358445"/>
                <a:gd name="connsiteX41" fmla="*/ 231286 w 522988"/>
                <a:gd name="connsiteY41" fmla="*/ 142438 h 358445"/>
                <a:gd name="connsiteX42" fmla="*/ 230696 w 522988"/>
                <a:gd name="connsiteY42" fmla="*/ 141808 h 358445"/>
                <a:gd name="connsiteX43" fmla="*/ 229496 w 522988"/>
                <a:gd name="connsiteY43" fmla="*/ 140549 h 358445"/>
                <a:gd name="connsiteX44" fmla="*/ 228886 w 522988"/>
                <a:gd name="connsiteY44" fmla="*/ 139920 h 358445"/>
                <a:gd name="connsiteX45" fmla="*/ 227706 w 522988"/>
                <a:gd name="connsiteY45" fmla="*/ 138582 h 358445"/>
                <a:gd name="connsiteX46" fmla="*/ 226663 w 522988"/>
                <a:gd name="connsiteY46" fmla="*/ 137146 h 358445"/>
                <a:gd name="connsiteX47" fmla="*/ 221962 w 522988"/>
                <a:gd name="connsiteY47" fmla="*/ 131815 h 358445"/>
                <a:gd name="connsiteX48" fmla="*/ 220801 w 522988"/>
                <a:gd name="connsiteY48" fmla="*/ 130575 h 358445"/>
                <a:gd name="connsiteX49" fmla="*/ 219719 w 522988"/>
                <a:gd name="connsiteY49" fmla="*/ 129356 h 358445"/>
                <a:gd name="connsiteX50" fmla="*/ 219188 w 522988"/>
                <a:gd name="connsiteY50" fmla="*/ 128765 h 358445"/>
                <a:gd name="connsiteX51" fmla="*/ 218126 w 522988"/>
                <a:gd name="connsiteY51" fmla="*/ 127644 h 358445"/>
                <a:gd name="connsiteX52" fmla="*/ 217614 w 522988"/>
                <a:gd name="connsiteY52" fmla="*/ 127093 h 358445"/>
                <a:gd name="connsiteX53" fmla="*/ 216571 w 522988"/>
                <a:gd name="connsiteY53" fmla="*/ 126031 h 358445"/>
                <a:gd name="connsiteX54" fmla="*/ 216040 w 522988"/>
                <a:gd name="connsiteY54" fmla="*/ 125500 h 358445"/>
                <a:gd name="connsiteX55" fmla="*/ 214998 w 522988"/>
                <a:gd name="connsiteY55" fmla="*/ 124437 h 358445"/>
                <a:gd name="connsiteX56" fmla="*/ 214466 w 522988"/>
                <a:gd name="connsiteY56" fmla="*/ 123926 h 358445"/>
                <a:gd name="connsiteX57" fmla="*/ 213365 w 522988"/>
                <a:gd name="connsiteY57" fmla="*/ 122864 h 358445"/>
                <a:gd name="connsiteX58" fmla="*/ 212794 w 522988"/>
                <a:gd name="connsiteY58" fmla="*/ 122313 h 358445"/>
                <a:gd name="connsiteX59" fmla="*/ 211614 w 522988"/>
                <a:gd name="connsiteY59" fmla="*/ 121211 h 358445"/>
                <a:gd name="connsiteX60" fmla="*/ 211004 w 522988"/>
                <a:gd name="connsiteY60" fmla="*/ 120660 h 358445"/>
                <a:gd name="connsiteX61" fmla="*/ 209686 w 522988"/>
                <a:gd name="connsiteY61" fmla="*/ 119480 h 358445"/>
                <a:gd name="connsiteX62" fmla="*/ 209017 w 522988"/>
                <a:gd name="connsiteY62" fmla="*/ 118870 h 358445"/>
                <a:gd name="connsiteX63" fmla="*/ 203391 w 522988"/>
                <a:gd name="connsiteY63" fmla="*/ 113913 h 358445"/>
                <a:gd name="connsiteX64" fmla="*/ 201935 w 522988"/>
                <a:gd name="connsiteY64" fmla="*/ 112850 h 358445"/>
                <a:gd name="connsiteX65" fmla="*/ 200617 w 522988"/>
                <a:gd name="connsiteY65" fmla="*/ 111709 h 358445"/>
                <a:gd name="connsiteX66" fmla="*/ 200007 w 522988"/>
                <a:gd name="connsiteY66" fmla="*/ 111119 h 358445"/>
                <a:gd name="connsiteX67" fmla="*/ 198827 w 522988"/>
                <a:gd name="connsiteY67" fmla="*/ 109998 h 358445"/>
                <a:gd name="connsiteX68" fmla="*/ 198236 w 522988"/>
                <a:gd name="connsiteY68" fmla="*/ 109447 h 358445"/>
                <a:gd name="connsiteX69" fmla="*/ 195738 w 522988"/>
                <a:gd name="connsiteY69" fmla="*/ 107598 h 358445"/>
                <a:gd name="connsiteX70" fmla="*/ 194479 w 522988"/>
                <a:gd name="connsiteY70" fmla="*/ 106732 h 358445"/>
                <a:gd name="connsiteX71" fmla="*/ 193299 w 522988"/>
                <a:gd name="connsiteY71" fmla="*/ 105768 h 358445"/>
                <a:gd name="connsiteX72" fmla="*/ 192689 w 522988"/>
                <a:gd name="connsiteY72" fmla="*/ 105296 h 358445"/>
                <a:gd name="connsiteX73" fmla="*/ 190721 w 522988"/>
                <a:gd name="connsiteY73" fmla="*/ 104116 h 358445"/>
                <a:gd name="connsiteX74" fmla="*/ 189325 w 522988"/>
                <a:gd name="connsiteY74" fmla="*/ 103171 h 358445"/>
                <a:gd name="connsiteX75" fmla="*/ 187948 w 522988"/>
                <a:gd name="connsiteY75" fmla="*/ 102011 h 358445"/>
                <a:gd name="connsiteX76" fmla="*/ 187259 w 522988"/>
                <a:gd name="connsiteY76" fmla="*/ 101401 h 358445"/>
                <a:gd name="connsiteX77" fmla="*/ 181554 w 522988"/>
                <a:gd name="connsiteY77" fmla="*/ 96384 h 358445"/>
                <a:gd name="connsiteX78" fmla="*/ 178682 w 522988"/>
                <a:gd name="connsiteY78" fmla="*/ 94122 h 358445"/>
                <a:gd name="connsiteX79" fmla="*/ 178033 w 522988"/>
                <a:gd name="connsiteY79" fmla="*/ 93512 h 358445"/>
                <a:gd name="connsiteX80" fmla="*/ 176735 w 522988"/>
                <a:gd name="connsiteY80" fmla="*/ 92293 h 358445"/>
                <a:gd name="connsiteX81" fmla="*/ 176105 w 522988"/>
                <a:gd name="connsiteY81" fmla="*/ 91683 h 358445"/>
                <a:gd name="connsiteX82" fmla="*/ 171994 w 522988"/>
                <a:gd name="connsiteY82" fmla="*/ 88496 h 358445"/>
                <a:gd name="connsiteX83" fmla="*/ 170537 w 522988"/>
                <a:gd name="connsiteY83" fmla="*/ 87473 h 358445"/>
                <a:gd name="connsiteX84" fmla="*/ 166347 w 522988"/>
                <a:gd name="connsiteY84" fmla="*/ 84266 h 358445"/>
                <a:gd name="connsiteX85" fmla="*/ 164872 w 522988"/>
                <a:gd name="connsiteY85" fmla="*/ 83283 h 358445"/>
                <a:gd name="connsiteX86" fmla="*/ 161960 w 522988"/>
                <a:gd name="connsiteY86" fmla="*/ 81315 h 358445"/>
                <a:gd name="connsiteX87" fmla="*/ 160505 w 522988"/>
                <a:gd name="connsiteY87" fmla="*/ 80371 h 358445"/>
                <a:gd name="connsiteX88" fmla="*/ 157692 w 522988"/>
                <a:gd name="connsiteY88" fmla="*/ 78404 h 358445"/>
                <a:gd name="connsiteX89" fmla="*/ 156294 w 522988"/>
                <a:gd name="connsiteY89" fmla="*/ 77479 h 358445"/>
                <a:gd name="connsiteX90" fmla="*/ 153659 w 522988"/>
                <a:gd name="connsiteY90" fmla="*/ 75610 h 358445"/>
                <a:gd name="connsiteX91" fmla="*/ 152321 w 522988"/>
                <a:gd name="connsiteY91" fmla="*/ 74784 h 358445"/>
                <a:gd name="connsiteX92" fmla="*/ 150216 w 522988"/>
                <a:gd name="connsiteY92" fmla="*/ 73643 h 358445"/>
                <a:gd name="connsiteX93" fmla="*/ 148859 w 522988"/>
                <a:gd name="connsiteY93" fmla="*/ 72758 h 358445"/>
                <a:gd name="connsiteX94" fmla="*/ 147599 w 522988"/>
                <a:gd name="connsiteY94" fmla="*/ 71735 h 358445"/>
                <a:gd name="connsiteX95" fmla="*/ 146970 w 522988"/>
                <a:gd name="connsiteY95" fmla="*/ 71223 h 358445"/>
                <a:gd name="connsiteX96" fmla="*/ 145002 w 522988"/>
                <a:gd name="connsiteY96" fmla="*/ 69827 h 358445"/>
                <a:gd name="connsiteX97" fmla="*/ 143665 w 522988"/>
                <a:gd name="connsiteY97" fmla="*/ 69000 h 358445"/>
                <a:gd name="connsiteX98" fmla="*/ 141698 w 522988"/>
                <a:gd name="connsiteY98" fmla="*/ 67879 h 358445"/>
                <a:gd name="connsiteX99" fmla="*/ 140281 w 522988"/>
                <a:gd name="connsiteY99" fmla="*/ 67171 h 358445"/>
                <a:gd name="connsiteX100" fmla="*/ 138078 w 522988"/>
                <a:gd name="connsiteY100" fmla="*/ 66108 h 358445"/>
                <a:gd name="connsiteX101" fmla="*/ 136642 w 522988"/>
                <a:gd name="connsiteY101" fmla="*/ 65243 h 358445"/>
                <a:gd name="connsiteX102" fmla="*/ 132255 w 522988"/>
                <a:gd name="connsiteY102" fmla="*/ 62666 h 358445"/>
                <a:gd name="connsiteX103" fmla="*/ 130799 w 522988"/>
                <a:gd name="connsiteY103" fmla="*/ 61859 h 358445"/>
                <a:gd name="connsiteX104" fmla="*/ 128616 w 522988"/>
                <a:gd name="connsiteY104" fmla="*/ 60659 h 358445"/>
                <a:gd name="connsiteX105" fmla="*/ 127120 w 522988"/>
                <a:gd name="connsiteY105" fmla="*/ 59912 h 358445"/>
                <a:gd name="connsiteX106" fmla="*/ 124799 w 522988"/>
                <a:gd name="connsiteY106" fmla="*/ 58790 h 358445"/>
                <a:gd name="connsiteX107" fmla="*/ 123245 w 522988"/>
                <a:gd name="connsiteY107" fmla="*/ 57866 h 358445"/>
                <a:gd name="connsiteX108" fmla="*/ 113409 w 522988"/>
                <a:gd name="connsiteY108" fmla="*/ 52593 h 358445"/>
                <a:gd name="connsiteX109" fmla="*/ 111795 w 522988"/>
                <a:gd name="connsiteY109" fmla="*/ 51728 h 358445"/>
                <a:gd name="connsiteX110" fmla="*/ 109376 w 522988"/>
                <a:gd name="connsiteY110" fmla="*/ 50449 h 358445"/>
                <a:gd name="connsiteX111" fmla="*/ 107703 w 522988"/>
                <a:gd name="connsiteY111" fmla="*/ 49642 h 358445"/>
                <a:gd name="connsiteX112" fmla="*/ 103474 w 522988"/>
                <a:gd name="connsiteY112" fmla="*/ 47931 h 358445"/>
                <a:gd name="connsiteX113" fmla="*/ 101861 w 522988"/>
                <a:gd name="connsiteY113" fmla="*/ 47282 h 358445"/>
                <a:gd name="connsiteX114" fmla="*/ 99618 w 522988"/>
                <a:gd name="connsiteY114" fmla="*/ 46160 h 358445"/>
                <a:gd name="connsiteX115" fmla="*/ 98182 w 522988"/>
                <a:gd name="connsiteY115" fmla="*/ 45413 h 358445"/>
                <a:gd name="connsiteX116" fmla="*/ 95939 w 522988"/>
                <a:gd name="connsiteY116" fmla="*/ 44390 h 358445"/>
                <a:gd name="connsiteX117" fmla="*/ 94424 w 522988"/>
                <a:gd name="connsiteY117" fmla="*/ 43682 h 358445"/>
                <a:gd name="connsiteX118" fmla="*/ 89605 w 522988"/>
                <a:gd name="connsiteY118" fmla="*/ 41872 h 358445"/>
                <a:gd name="connsiteX119" fmla="*/ 87952 w 522988"/>
                <a:gd name="connsiteY119" fmla="*/ 41203 h 358445"/>
                <a:gd name="connsiteX120" fmla="*/ 82168 w 522988"/>
                <a:gd name="connsiteY120" fmla="*/ 38901 h 358445"/>
                <a:gd name="connsiteX121" fmla="*/ 80497 w 522988"/>
                <a:gd name="connsiteY121" fmla="*/ 38213 h 358445"/>
                <a:gd name="connsiteX122" fmla="*/ 75519 w 522988"/>
                <a:gd name="connsiteY122" fmla="*/ 36245 h 358445"/>
                <a:gd name="connsiteX123" fmla="*/ 73906 w 522988"/>
                <a:gd name="connsiteY123" fmla="*/ 35636 h 358445"/>
                <a:gd name="connsiteX124" fmla="*/ 70758 w 522988"/>
                <a:gd name="connsiteY124" fmla="*/ 34514 h 358445"/>
                <a:gd name="connsiteX125" fmla="*/ 69243 w 522988"/>
                <a:gd name="connsiteY125" fmla="*/ 33963 h 358445"/>
                <a:gd name="connsiteX126" fmla="*/ 66214 w 522988"/>
                <a:gd name="connsiteY126" fmla="*/ 32980 h 358445"/>
                <a:gd name="connsiteX127" fmla="*/ 64699 w 522988"/>
                <a:gd name="connsiteY127" fmla="*/ 32449 h 358445"/>
                <a:gd name="connsiteX128" fmla="*/ 61591 w 522988"/>
                <a:gd name="connsiteY128" fmla="*/ 31504 h 358445"/>
                <a:gd name="connsiteX129" fmla="*/ 59997 w 522988"/>
                <a:gd name="connsiteY129" fmla="*/ 31013 h 358445"/>
                <a:gd name="connsiteX130" fmla="*/ 55768 w 522988"/>
                <a:gd name="connsiteY130" fmla="*/ 30108 h 358445"/>
                <a:gd name="connsiteX131" fmla="*/ 54017 w 522988"/>
                <a:gd name="connsiteY131" fmla="*/ 29576 h 358445"/>
                <a:gd name="connsiteX132" fmla="*/ 44948 w 522988"/>
                <a:gd name="connsiteY132" fmla="*/ 27334 h 358445"/>
                <a:gd name="connsiteX133" fmla="*/ 43295 w 522988"/>
                <a:gd name="connsiteY133" fmla="*/ 26350 h 358445"/>
                <a:gd name="connsiteX134" fmla="*/ 24764 w 522988"/>
                <a:gd name="connsiteY134" fmla="*/ 21766 h 358445"/>
                <a:gd name="connsiteX135" fmla="*/ 4796 w 522988"/>
                <a:gd name="connsiteY135" fmla="*/ 18599 h 358445"/>
                <a:gd name="connsiteX136" fmla="*/ 154 w 522988"/>
                <a:gd name="connsiteY136" fmla="*/ 8015 h 358445"/>
                <a:gd name="connsiteX137" fmla="*/ 16502 w 522988"/>
                <a:gd name="connsiteY137" fmla="*/ -31 h 358445"/>
                <a:gd name="connsiteX138" fmla="*/ 63912 w 522988"/>
                <a:gd name="connsiteY138" fmla="*/ 9806 h 358445"/>
                <a:gd name="connsiteX139" fmla="*/ 143527 w 522988"/>
                <a:gd name="connsiteY139" fmla="*/ 36619 h 358445"/>
                <a:gd name="connsiteX140" fmla="*/ 180000 w 522988"/>
                <a:gd name="connsiteY140" fmla="*/ 50921 h 358445"/>
                <a:gd name="connsiteX141" fmla="*/ 186709 w 522988"/>
                <a:gd name="connsiteY141" fmla="*/ 55033 h 358445"/>
                <a:gd name="connsiteX142" fmla="*/ 182774 w 522988"/>
                <a:gd name="connsiteY142" fmla="*/ 66974 h 358445"/>
                <a:gd name="connsiteX143" fmla="*/ 179823 w 522988"/>
                <a:gd name="connsiteY143" fmla="*/ 69040 h 358445"/>
                <a:gd name="connsiteX144" fmla="*/ 195561 w 522988"/>
                <a:gd name="connsiteY144" fmla="*/ 78128 h 358445"/>
                <a:gd name="connsiteX145" fmla="*/ 208230 w 522988"/>
                <a:gd name="connsiteY145" fmla="*/ 85210 h 358445"/>
                <a:gd name="connsiteX146" fmla="*/ 211339 w 522988"/>
                <a:gd name="connsiteY146" fmla="*/ 88102 h 358445"/>
                <a:gd name="connsiteX147" fmla="*/ 217555 w 522988"/>
                <a:gd name="connsiteY147" fmla="*/ 102483 h 358445"/>
                <a:gd name="connsiteX148" fmla="*/ 223457 w 522988"/>
                <a:gd name="connsiteY148" fmla="*/ 111237 h 358445"/>
                <a:gd name="connsiteX149" fmla="*/ 239864 w 522988"/>
                <a:gd name="connsiteY149" fmla="*/ 125500 h 358445"/>
                <a:gd name="connsiteX150" fmla="*/ 257726 w 522988"/>
                <a:gd name="connsiteY150" fmla="*/ 143658 h 358445"/>
                <a:gd name="connsiteX151" fmla="*/ 276828 w 522988"/>
                <a:gd name="connsiteY151" fmla="*/ 152786 h 358445"/>
                <a:gd name="connsiteX152" fmla="*/ 342889 w 522988"/>
                <a:gd name="connsiteY152" fmla="*/ 165002 h 358445"/>
                <a:gd name="connsiteX153" fmla="*/ 354279 w 522988"/>
                <a:gd name="connsiteY153" fmla="*/ 160891 h 358445"/>
                <a:gd name="connsiteX154" fmla="*/ 392404 w 522988"/>
                <a:gd name="connsiteY154" fmla="*/ 133644 h 358445"/>
                <a:gd name="connsiteX155" fmla="*/ 405133 w 522988"/>
                <a:gd name="connsiteY155" fmla="*/ 131087 h 358445"/>
                <a:gd name="connsiteX156" fmla="*/ 412491 w 522988"/>
                <a:gd name="connsiteY156" fmla="*/ 133644 h 358445"/>
                <a:gd name="connsiteX157" fmla="*/ 412491 w 522988"/>
                <a:gd name="connsiteY157" fmla="*/ 133644 h 358445"/>
                <a:gd name="connsiteX158" fmla="*/ 417133 w 522988"/>
                <a:gd name="connsiteY158" fmla="*/ 139546 h 358445"/>
                <a:gd name="connsiteX159" fmla="*/ 444202 w 522988"/>
                <a:gd name="connsiteY159" fmla="*/ 177278 h 358445"/>
                <a:gd name="connsiteX160" fmla="*/ 478570 w 522988"/>
                <a:gd name="connsiteY160" fmla="*/ 227718 h 358445"/>
                <a:gd name="connsiteX161" fmla="*/ 479259 w 522988"/>
                <a:gd name="connsiteY161" fmla="*/ 229587 h 35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522988" h="358445">
                  <a:moveTo>
                    <a:pt x="479259" y="229587"/>
                  </a:moveTo>
                  <a:cubicBezTo>
                    <a:pt x="478924" y="233168"/>
                    <a:pt x="481698" y="235292"/>
                    <a:pt x="483370" y="237810"/>
                  </a:cubicBezTo>
                  <a:cubicBezTo>
                    <a:pt x="494997" y="255319"/>
                    <a:pt x="506348" y="273005"/>
                    <a:pt x="518978" y="289825"/>
                  </a:cubicBezTo>
                  <a:cubicBezTo>
                    <a:pt x="520866" y="292105"/>
                    <a:pt x="521692" y="295077"/>
                    <a:pt x="521279" y="298008"/>
                  </a:cubicBezTo>
                  <a:cubicBezTo>
                    <a:pt x="519312" y="309812"/>
                    <a:pt x="516774" y="321281"/>
                    <a:pt x="509476" y="331078"/>
                  </a:cubicBezTo>
                  <a:cubicBezTo>
                    <a:pt x="499659" y="344410"/>
                    <a:pt x="485240" y="353627"/>
                    <a:pt x="469029" y="356947"/>
                  </a:cubicBezTo>
                  <a:cubicBezTo>
                    <a:pt x="455927" y="359859"/>
                    <a:pt x="443809" y="357105"/>
                    <a:pt x="432458" y="351892"/>
                  </a:cubicBezTo>
                  <a:cubicBezTo>
                    <a:pt x="423546" y="347819"/>
                    <a:pt x="416149" y="340698"/>
                    <a:pt x="409835" y="332967"/>
                  </a:cubicBezTo>
                  <a:cubicBezTo>
                    <a:pt x="408261" y="330828"/>
                    <a:pt x="406569" y="328792"/>
                    <a:pt x="404739" y="326868"/>
                  </a:cubicBezTo>
                  <a:cubicBezTo>
                    <a:pt x="401847" y="324210"/>
                    <a:pt x="399900" y="320691"/>
                    <a:pt x="399192" y="316835"/>
                  </a:cubicBezTo>
                  <a:cubicBezTo>
                    <a:pt x="398110" y="310166"/>
                    <a:pt x="393664" y="307176"/>
                    <a:pt x="387860" y="306350"/>
                  </a:cubicBezTo>
                  <a:cubicBezTo>
                    <a:pt x="382116" y="305606"/>
                    <a:pt x="376529" y="304036"/>
                    <a:pt x="371237" y="301687"/>
                  </a:cubicBezTo>
                  <a:cubicBezTo>
                    <a:pt x="370293" y="301449"/>
                    <a:pt x="369329" y="301365"/>
                    <a:pt x="368365" y="301431"/>
                  </a:cubicBezTo>
                  <a:cubicBezTo>
                    <a:pt x="362915" y="303399"/>
                    <a:pt x="359650" y="299464"/>
                    <a:pt x="355794" y="296966"/>
                  </a:cubicBezTo>
                  <a:cubicBezTo>
                    <a:pt x="343538" y="288625"/>
                    <a:pt x="333309" y="277632"/>
                    <a:pt x="325872" y="264801"/>
                  </a:cubicBezTo>
                  <a:cubicBezTo>
                    <a:pt x="314561" y="246124"/>
                    <a:pt x="302088" y="228187"/>
                    <a:pt x="288494" y="211095"/>
                  </a:cubicBezTo>
                  <a:cubicBezTo>
                    <a:pt x="282907" y="203836"/>
                    <a:pt x="275313" y="198052"/>
                    <a:pt x="272304" y="188944"/>
                  </a:cubicBezTo>
                  <a:cubicBezTo>
                    <a:pt x="271949" y="188393"/>
                    <a:pt x="271615" y="187822"/>
                    <a:pt x="271281" y="187272"/>
                  </a:cubicBezTo>
                  <a:cubicBezTo>
                    <a:pt x="270946" y="186721"/>
                    <a:pt x="270553" y="186229"/>
                    <a:pt x="270199" y="185698"/>
                  </a:cubicBezTo>
                  <a:cubicBezTo>
                    <a:pt x="269845" y="185167"/>
                    <a:pt x="269471" y="184675"/>
                    <a:pt x="269136" y="184144"/>
                  </a:cubicBezTo>
                  <a:cubicBezTo>
                    <a:pt x="268133" y="182601"/>
                    <a:pt x="266972" y="181171"/>
                    <a:pt x="265654" y="179875"/>
                  </a:cubicBezTo>
                  <a:cubicBezTo>
                    <a:pt x="265241" y="179481"/>
                    <a:pt x="264848" y="179029"/>
                    <a:pt x="264455" y="178596"/>
                  </a:cubicBezTo>
                  <a:cubicBezTo>
                    <a:pt x="264061" y="178163"/>
                    <a:pt x="263687" y="177750"/>
                    <a:pt x="263313" y="177317"/>
                  </a:cubicBezTo>
                  <a:lnTo>
                    <a:pt x="262723" y="176688"/>
                  </a:lnTo>
                  <a:cubicBezTo>
                    <a:pt x="262310" y="176294"/>
                    <a:pt x="261936" y="175881"/>
                    <a:pt x="261543" y="175468"/>
                  </a:cubicBezTo>
                  <a:cubicBezTo>
                    <a:pt x="261149" y="175055"/>
                    <a:pt x="261149" y="175055"/>
                    <a:pt x="260933" y="174858"/>
                  </a:cubicBezTo>
                  <a:cubicBezTo>
                    <a:pt x="260126" y="174012"/>
                    <a:pt x="259418" y="173098"/>
                    <a:pt x="258769" y="172124"/>
                  </a:cubicBezTo>
                  <a:cubicBezTo>
                    <a:pt x="257785" y="170707"/>
                    <a:pt x="256664" y="169391"/>
                    <a:pt x="255425" y="168189"/>
                  </a:cubicBezTo>
                  <a:cubicBezTo>
                    <a:pt x="255012" y="167796"/>
                    <a:pt x="254618" y="167363"/>
                    <a:pt x="254244" y="166950"/>
                  </a:cubicBezTo>
                  <a:lnTo>
                    <a:pt x="253143" y="165710"/>
                  </a:lnTo>
                  <a:lnTo>
                    <a:pt x="252572" y="165101"/>
                  </a:lnTo>
                  <a:lnTo>
                    <a:pt x="251451" y="163920"/>
                  </a:lnTo>
                  <a:lnTo>
                    <a:pt x="250880" y="163330"/>
                  </a:lnTo>
                  <a:cubicBezTo>
                    <a:pt x="250487" y="162947"/>
                    <a:pt x="250133" y="162539"/>
                    <a:pt x="249798" y="162110"/>
                  </a:cubicBezTo>
                  <a:cubicBezTo>
                    <a:pt x="249464" y="161697"/>
                    <a:pt x="249149" y="161264"/>
                    <a:pt x="248834" y="160812"/>
                  </a:cubicBezTo>
                  <a:cubicBezTo>
                    <a:pt x="248185" y="159941"/>
                    <a:pt x="247398" y="159183"/>
                    <a:pt x="246493" y="158569"/>
                  </a:cubicBezTo>
                  <a:cubicBezTo>
                    <a:pt x="246001" y="158255"/>
                    <a:pt x="245510" y="157900"/>
                    <a:pt x="245077" y="157507"/>
                  </a:cubicBezTo>
                  <a:cubicBezTo>
                    <a:pt x="244625" y="157110"/>
                    <a:pt x="244211" y="156675"/>
                    <a:pt x="243818" y="156209"/>
                  </a:cubicBezTo>
                  <a:cubicBezTo>
                    <a:pt x="243405" y="155744"/>
                    <a:pt x="243031" y="155251"/>
                    <a:pt x="242697" y="154733"/>
                  </a:cubicBezTo>
                  <a:cubicBezTo>
                    <a:pt x="239903" y="151316"/>
                    <a:pt x="236893" y="148084"/>
                    <a:pt x="233686" y="145054"/>
                  </a:cubicBezTo>
                  <a:cubicBezTo>
                    <a:pt x="233254" y="144641"/>
                    <a:pt x="232841" y="144189"/>
                    <a:pt x="232447" y="143736"/>
                  </a:cubicBezTo>
                  <a:cubicBezTo>
                    <a:pt x="232053" y="143284"/>
                    <a:pt x="231660" y="142871"/>
                    <a:pt x="231286" y="142438"/>
                  </a:cubicBezTo>
                  <a:lnTo>
                    <a:pt x="230696" y="141808"/>
                  </a:lnTo>
                  <a:cubicBezTo>
                    <a:pt x="230283" y="141395"/>
                    <a:pt x="229890" y="140982"/>
                    <a:pt x="229496" y="140549"/>
                  </a:cubicBezTo>
                  <a:cubicBezTo>
                    <a:pt x="229103" y="140116"/>
                    <a:pt x="229083" y="140116"/>
                    <a:pt x="228886" y="139920"/>
                  </a:cubicBezTo>
                  <a:cubicBezTo>
                    <a:pt x="228454" y="139503"/>
                    <a:pt x="228060" y="139054"/>
                    <a:pt x="227706" y="138582"/>
                  </a:cubicBezTo>
                  <a:cubicBezTo>
                    <a:pt x="227332" y="138130"/>
                    <a:pt x="226998" y="137638"/>
                    <a:pt x="226663" y="137146"/>
                  </a:cubicBezTo>
                  <a:cubicBezTo>
                    <a:pt x="225247" y="135234"/>
                    <a:pt x="223673" y="133449"/>
                    <a:pt x="221962" y="131815"/>
                  </a:cubicBezTo>
                  <a:cubicBezTo>
                    <a:pt x="221549" y="131431"/>
                    <a:pt x="221155" y="131016"/>
                    <a:pt x="220801" y="130575"/>
                  </a:cubicBezTo>
                  <a:cubicBezTo>
                    <a:pt x="220407" y="130192"/>
                    <a:pt x="220054" y="129784"/>
                    <a:pt x="219719" y="129356"/>
                  </a:cubicBezTo>
                  <a:cubicBezTo>
                    <a:pt x="219522" y="129169"/>
                    <a:pt x="219345" y="128972"/>
                    <a:pt x="219188" y="128765"/>
                  </a:cubicBezTo>
                  <a:cubicBezTo>
                    <a:pt x="218814" y="128411"/>
                    <a:pt x="218480" y="128018"/>
                    <a:pt x="218126" y="127644"/>
                  </a:cubicBezTo>
                  <a:lnTo>
                    <a:pt x="217614" y="127093"/>
                  </a:lnTo>
                  <a:cubicBezTo>
                    <a:pt x="217240" y="126759"/>
                    <a:pt x="216906" y="126385"/>
                    <a:pt x="216571" y="126031"/>
                  </a:cubicBezTo>
                  <a:lnTo>
                    <a:pt x="216040" y="125500"/>
                  </a:lnTo>
                  <a:cubicBezTo>
                    <a:pt x="215686" y="125165"/>
                    <a:pt x="215332" y="124811"/>
                    <a:pt x="214998" y="124437"/>
                  </a:cubicBezTo>
                  <a:cubicBezTo>
                    <a:pt x="214663" y="124064"/>
                    <a:pt x="214644" y="124083"/>
                    <a:pt x="214466" y="123926"/>
                  </a:cubicBezTo>
                  <a:cubicBezTo>
                    <a:pt x="214290" y="123769"/>
                    <a:pt x="213719" y="123218"/>
                    <a:pt x="213365" y="122864"/>
                  </a:cubicBezTo>
                  <a:lnTo>
                    <a:pt x="212794" y="122313"/>
                  </a:lnTo>
                  <a:cubicBezTo>
                    <a:pt x="212381" y="121959"/>
                    <a:pt x="212007" y="121585"/>
                    <a:pt x="211614" y="121211"/>
                  </a:cubicBezTo>
                  <a:lnTo>
                    <a:pt x="211004" y="120660"/>
                  </a:lnTo>
                  <a:cubicBezTo>
                    <a:pt x="210552" y="120287"/>
                    <a:pt x="210119" y="119893"/>
                    <a:pt x="209686" y="119480"/>
                  </a:cubicBezTo>
                  <a:lnTo>
                    <a:pt x="209017" y="118870"/>
                  </a:lnTo>
                  <a:cubicBezTo>
                    <a:pt x="207286" y="117058"/>
                    <a:pt x="205398" y="115400"/>
                    <a:pt x="203391" y="113913"/>
                  </a:cubicBezTo>
                  <a:cubicBezTo>
                    <a:pt x="202879" y="113578"/>
                    <a:pt x="202407" y="113224"/>
                    <a:pt x="201935" y="112850"/>
                  </a:cubicBezTo>
                  <a:cubicBezTo>
                    <a:pt x="201483" y="112496"/>
                    <a:pt x="201030" y="112115"/>
                    <a:pt x="200617" y="111709"/>
                  </a:cubicBezTo>
                  <a:cubicBezTo>
                    <a:pt x="200401" y="111532"/>
                    <a:pt x="200204" y="111316"/>
                    <a:pt x="200007" y="111119"/>
                  </a:cubicBezTo>
                  <a:cubicBezTo>
                    <a:pt x="199810" y="110922"/>
                    <a:pt x="199200" y="110372"/>
                    <a:pt x="198827" y="109998"/>
                  </a:cubicBezTo>
                  <a:lnTo>
                    <a:pt x="198236" y="109447"/>
                  </a:lnTo>
                  <a:cubicBezTo>
                    <a:pt x="197469" y="108758"/>
                    <a:pt x="196623" y="108139"/>
                    <a:pt x="195738" y="107598"/>
                  </a:cubicBezTo>
                  <a:cubicBezTo>
                    <a:pt x="195305" y="107338"/>
                    <a:pt x="194873" y="107049"/>
                    <a:pt x="194479" y="106732"/>
                  </a:cubicBezTo>
                  <a:cubicBezTo>
                    <a:pt x="194066" y="106433"/>
                    <a:pt x="193672" y="106111"/>
                    <a:pt x="193299" y="105768"/>
                  </a:cubicBezTo>
                  <a:lnTo>
                    <a:pt x="192689" y="105296"/>
                  </a:lnTo>
                  <a:cubicBezTo>
                    <a:pt x="192020" y="104863"/>
                    <a:pt x="191331" y="104490"/>
                    <a:pt x="190721" y="104116"/>
                  </a:cubicBezTo>
                  <a:cubicBezTo>
                    <a:pt x="190230" y="103846"/>
                    <a:pt x="189758" y="103531"/>
                    <a:pt x="189325" y="103171"/>
                  </a:cubicBezTo>
                  <a:cubicBezTo>
                    <a:pt x="188833" y="102798"/>
                    <a:pt x="188400" y="102424"/>
                    <a:pt x="187948" y="102011"/>
                  </a:cubicBezTo>
                  <a:lnTo>
                    <a:pt x="187259" y="101401"/>
                  </a:lnTo>
                  <a:cubicBezTo>
                    <a:pt x="185508" y="99565"/>
                    <a:pt x="183600" y="97885"/>
                    <a:pt x="181554" y="96384"/>
                  </a:cubicBezTo>
                  <a:cubicBezTo>
                    <a:pt x="180531" y="95710"/>
                    <a:pt x="179567" y="94954"/>
                    <a:pt x="178682" y="94122"/>
                  </a:cubicBezTo>
                  <a:lnTo>
                    <a:pt x="178033" y="93512"/>
                  </a:lnTo>
                  <a:cubicBezTo>
                    <a:pt x="177580" y="93119"/>
                    <a:pt x="177167" y="92706"/>
                    <a:pt x="176735" y="92293"/>
                  </a:cubicBezTo>
                  <a:lnTo>
                    <a:pt x="176105" y="91683"/>
                  </a:lnTo>
                  <a:cubicBezTo>
                    <a:pt x="174885" y="90441"/>
                    <a:pt x="173508" y="89369"/>
                    <a:pt x="171994" y="88496"/>
                  </a:cubicBezTo>
                  <a:cubicBezTo>
                    <a:pt x="171482" y="88191"/>
                    <a:pt x="170990" y="87848"/>
                    <a:pt x="170537" y="87473"/>
                  </a:cubicBezTo>
                  <a:cubicBezTo>
                    <a:pt x="169259" y="86261"/>
                    <a:pt x="167843" y="85187"/>
                    <a:pt x="166347" y="84266"/>
                  </a:cubicBezTo>
                  <a:cubicBezTo>
                    <a:pt x="165836" y="83973"/>
                    <a:pt x="165344" y="83644"/>
                    <a:pt x="164872" y="83283"/>
                  </a:cubicBezTo>
                  <a:cubicBezTo>
                    <a:pt x="163908" y="82614"/>
                    <a:pt x="162905" y="81945"/>
                    <a:pt x="161960" y="81315"/>
                  </a:cubicBezTo>
                  <a:cubicBezTo>
                    <a:pt x="161449" y="81030"/>
                    <a:pt x="160977" y="80715"/>
                    <a:pt x="160505" y="80371"/>
                  </a:cubicBezTo>
                  <a:cubicBezTo>
                    <a:pt x="159580" y="79702"/>
                    <a:pt x="158656" y="79033"/>
                    <a:pt x="157692" y="78404"/>
                  </a:cubicBezTo>
                  <a:cubicBezTo>
                    <a:pt x="157200" y="78126"/>
                    <a:pt x="156747" y="77817"/>
                    <a:pt x="156294" y="77479"/>
                  </a:cubicBezTo>
                  <a:cubicBezTo>
                    <a:pt x="155449" y="76812"/>
                    <a:pt x="154564" y="76189"/>
                    <a:pt x="153659" y="75610"/>
                  </a:cubicBezTo>
                  <a:cubicBezTo>
                    <a:pt x="153206" y="75354"/>
                    <a:pt x="152754" y="75079"/>
                    <a:pt x="152321" y="74784"/>
                  </a:cubicBezTo>
                  <a:cubicBezTo>
                    <a:pt x="151888" y="74489"/>
                    <a:pt x="150924" y="74017"/>
                    <a:pt x="150216" y="73643"/>
                  </a:cubicBezTo>
                  <a:cubicBezTo>
                    <a:pt x="149744" y="73385"/>
                    <a:pt x="149291" y="73088"/>
                    <a:pt x="148859" y="72758"/>
                  </a:cubicBezTo>
                  <a:cubicBezTo>
                    <a:pt x="148425" y="72439"/>
                    <a:pt x="147993" y="72097"/>
                    <a:pt x="147599" y="71735"/>
                  </a:cubicBezTo>
                  <a:lnTo>
                    <a:pt x="146970" y="71223"/>
                  </a:lnTo>
                  <a:cubicBezTo>
                    <a:pt x="146321" y="70751"/>
                    <a:pt x="145672" y="70279"/>
                    <a:pt x="145002" y="69827"/>
                  </a:cubicBezTo>
                  <a:cubicBezTo>
                    <a:pt x="144334" y="69374"/>
                    <a:pt x="144098" y="69295"/>
                    <a:pt x="143665" y="69000"/>
                  </a:cubicBezTo>
                  <a:cubicBezTo>
                    <a:pt x="143232" y="68705"/>
                    <a:pt x="142327" y="68233"/>
                    <a:pt x="141698" y="67879"/>
                  </a:cubicBezTo>
                  <a:cubicBezTo>
                    <a:pt x="141068" y="67525"/>
                    <a:pt x="140734" y="67426"/>
                    <a:pt x="140281" y="67171"/>
                  </a:cubicBezTo>
                  <a:cubicBezTo>
                    <a:pt x="139534" y="66817"/>
                    <a:pt x="138806" y="66482"/>
                    <a:pt x="138078" y="66108"/>
                  </a:cubicBezTo>
                  <a:cubicBezTo>
                    <a:pt x="137586" y="65855"/>
                    <a:pt x="137094" y="65565"/>
                    <a:pt x="136642" y="65243"/>
                  </a:cubicBezTo>
                  <a:cubicBezTo>
                    <a:pt x="135245" y="64265"/>
                    <a:pt x="133789" y="63403"/>
                    <a:pt x="132255" y="62666"/>
                  </a:cubicBezTo>
                  <a:cubicBezTo>
                    <a:pt x="131743" y="62430"/>
                    <a:pt x="131271" y="62135"/>
                    <a:pt x="130799" y="61859"/>
                  </a:cubicBezTo>
                  <a:cubicBezTo>
                    <a:pt x="130327" y="61584"/>
                    <a:pt x="129363" y="61033"/>
                    <a:pt x="128616" y="60659"/>
                  </a:cubicBezTo>
                  <a:cubicBezTo>
                    <a:pt x="128104" y="60437"/>
                    <a:pt x="127612" y="60189"/>
                    <a:pt x="127120" y="59912"/>
                  </a:cubicBezTo>
                  <a:cubicBezTo>
                    <a:pt x="126353" y="59557"/>
                    <a:pt x="125566" y="59184"/>
                    <a:pt x="124799" y="58790"/>
                  </a:cubicBezTo>
                  <a:cubicBezTo>
                    <a:pt x="124268" y="58513"/>
                    <a:pt x="123737" y="58204"/>
                    <a:pt x="123245" y="57866"/>
                  </a:cubicBezTo>
                  <a:cubicBezTo>
                    <a:pt x="120077" y="55908"/>
                    <a:pt x="116792" y="54147"/>
                    <a:pt x="113409" y="52593"/>
                  </a:cubicBezTo>
                  <a:cubicBezTo>
                    <a:pt x="112858" y="52332"/>
                    <a:pt x="112327" y="52043"/>
                    <a:pt x="111795" y="51728"/>
                  </a:cubicBezTo>
                  <a:lnTo>
                    <a:pt x="109376" y="50449"/>
                  </a:lnTo>
                  <a:cubicBezTo>
                    <a:pt x="108805" y="50213"/>
                    <a:pt x="108254" y="49918"/>
                    <a:pt x="107703" y="49642"/>
                  </a:cubicBezTo>
                  <a:cubicBezTo>
                    <a:pt x="106346" y="48954"/>
                    <a:pt x="104930" y="48381"/>
                    <a:pt x="103474" y="47931"/>
                  </a:cubicBezTo>
                  <a:cubicBezTo>
                    <a:pt x="102923" y="47764"/>
                    <a:pt x="102372" y="47547"/>
                    <a:pt x="101861" y="47282"/>
                  </a:cubicBezTo>
                  <a:cubicBezTo>
                    <a:pt x="101113" y="46928"/>
                    <a:pt x="100366" y="46534"/>
                    <a:pt x="99618" y="46160"/>
                  </a:cubicBezTo>
                  <a:cubicBezTo>
                    <a:pt x="98870" y="45787"/>
                    <a:pt x="98654" y="45669"/>
                    <a:pt x="98182" y="45413"/>
                  </a:cubicBezTo>
                  <a:lnTo>
                    <a:pt x="95939" y="44390"/>
                  </a:lnTo>
                  <a:cubicBezTo>
                    <a:pt x="95428" y="44173"/>
                    <a:pt x="94916" y="43937"/>
                    <a:pt x="94424" y="43682"/>
                  </a:cubicBezTo>
                  <a:cubicBezTo>
                    <a:pt x="92870" y="42942"/>
                    <a:pt x="91257" y="42338"/>
                    <a:pt x="89605" y="41872"/>
                  </a:cubicBezTo>
                  <a:cubicBezTo>
                    <a:pt x="89034" y="41687"/>
                    <a:pt x="88483" y="41463"/>
                    <a:pt x="87952" y="41203"/>
                  </a:cubicBezTo>
                  <a:cubicBezTo>
                    <a:pt x="86103" y="40233"/>
                    <a:pt x="84175" y="39462"/>
                    <a:pt x="82168" y="38901"/>
                  </a:cubicBezTo>
                  <a:cubicBezTo>
                    <a:pt x="81598" y="38724"/>
                    <a:pt x="81027" y="38494"/>
                    <a:pt x="80497" y="38213"/>
                  </a:cubicBezTo>
                  <a:cubicBezTo>
                    <a:pt x="78903" y="37412"/>
                    <a:pt x="77231" y="36753"/>
                    <a:pt x="75519" y="36245"/>
                  </a:cubicBezTo>
                  <a:cubicBezTo>
                    <a:pt x="74968" y="36080"/>
                    <a:pt x="74437" y="35876"/>
                    <a:pt x="73906" y="35636"/>
                  </a:cubicBezTo>
                  <a:cubicBezTo>
                    <a:pt x="72883" y="35201"/>
                    <a:pt x="71821" y="34825"/>
                    <a:pt x="70758" y="34514"/>
                  </a:cubicBezTo>
                  <a:cubicBezTo>
                    <a:pt x="70247" y="34369"/>
                    <a:pt x="69735" y="34184"/>
                    <a:pt x="69243" y="33963"/>
                  </a:cubicBezTo>
                  <a:cubicBezTo>
                    <a:pt x="68260" y="33576"/>
                    <a:pt x="67237" y="33247"/>
                    <a:pt x="66214" y="32980"/>
                  </a:cubicBezTo>
                  <a:cubicBezTo>
                    <a:pt x="65703" y="32836"/>
                    <a:pt x="65191" y="32657"/>
                    <a:pt x="64699" y="32449"/>
                  </a:cubicBezTo>
                  <a:cubicBezTo>
                    <a:pt x="63676" y="32075"/>
                    <a:pt x="62634" y="31760"/>
                    <a:pt x="61591" y="31504"/>
                  </a:cubicBezTo>
                  <a:cubicBezTo>
                    <a:pt x="61060" y="31367"/>
                    <a:pt x="60529" y="31190"/>
                    <a:pt x="59997" y="31013"/>
                  </a:cubicBezTo>
                  <a:cubicBezTo>
                    <a:pt x="58620" y="30560"/>
                    <a:pt x="57184" y="30422"/>
                    <a:pt x="55768" y="30108"/>
                  </a:cubicBezTo>
                  <a:cubicBezTo>
                    <a:pt x="55178" y="29966"/>
                    <a:pt x="54588" y="29789"/>
                    <a:pt x="54017" y="29576"/>
                  </a:cubicBezTo>
                  <a:cubicBezTo>
                    <a:pt x="51086" y="28498"/>
                    <a:pt x="48037" y="27745"/>
                    <a:pt x="44948" y="27334"/>
                  </a:cubicBezTo>
                  <a:cubicBezTo>
                    <a:pt x="44318" y="27139"/>
                    <a:pt x="43768" y="26803"/>
                    <a:pt x="43295" y="26350"/>
                  </a:cubicBezTo>
                  <a:cubicBezTo>
                    <a:pt x="37630" y="22809"/>
                    <a:pt x="30980" y="23065"/>
                    <a:pt x="24764" y="21766"/>
                  </a:cubicBezTo>
                  <a:cubicBezTo>
                    <a:pt x="18174" y="20389"/>
                    <a:pt x="11426" y="19799"/>
                    <a:pt x="4796" y="18599"/>
                  </a:cubicBezTo>
                  <a:cubicBezTo>
                    <a:pt x="-1833" y="17399"/>
                    <a:pt x="-3191" y="13484"/>
                    <a:pt x="154" y="8015"/>
                  </a:cubicBezTo>
                  <a:cubicBezTo>
                    <a:pt x="4088" y="1464"/>
                    <a:pt x="9380" y="-1250"/>
                    <a:pt x="16502" y="-31"/>
                  </a:cubicBezTo>
                  <a:cubicBezTo>
                    <a:pt x="32417" y="2664"/>
                    <a:pt x="48351" y="5241"/>
                    <a:pt x="63912" y="9806"/>
                  </a:cubicBezTo>
                  <a:cubicBezTo>
                    <a:pt x="90864" y="17557"/>
                    <a:pt x="117835" y="25130"/>
                    <a:pt x="143527" y="36619"/>
                  </a:cubicBezTo>
                  <a:cubicBezTo>
                    <a:pt x="155449" y="41950"/>
                    <a:pt x="167803" y="46239"/>
                    <a:pt x="180000" y="50921"/>
                  </a:cubicBezTo>
                  <a:cubicBezTo>
                    <a:pt x="182558" y="51659"/>
                    <a:pt x="184879" y="53081"/>
                    <a:pt x="186709" y="55033"/>
                  </a:cubicBezTo>
                  <a:cubicBezTo>
                    <a:pt x="190879" y="60167"/>
                    <a:pt x="189285" y="65085"/>
                    <a:pt x="182774" y="66974"/>
                  </a:cubicBezTo>
                  <a:cubicBezTo>
                    <a:pt x="181535" y="67208"/>
                    <a:pt x="180472" y="67960"/>
                    <a:pt x="179823" y="69040"/>
                  </a:cubicBezTo>
                  <a:cubicBezTo>
                    <a:pt x="185076" y="72069"/>
                    <a:pt x="190328" y="75138"/>
                    <a:pt x="195561" y="78128"/>
                  </a:cubicBezTo>
                  <a:cubicBezTo>
                    <a:pt x="199751" y="80528"/>
                    <a:pt x="204000" y="82869"/>
                    <a:pt x="208230" y="85210"/>
                  </a:cubicBezTo>
                  <a:cubicBezTo>
                    <a:pt x="209509" y="85919"/>
                    <a:pt x="210965" y="86607"/>
                    <a:pt x="211339" y="88102"/>
                  </a:cubicBezTo>
                  <a:cubicBezTo>
                    <a:pt x="212598" y="93217"/>
                    <a:pt x="217122" y="96758"/>
                    <a:pt x="217555" y="102483"/>
                  </a:cubicBezTo>
                  <a:cubicBezTo>
                    <a:pt x="218165" y="106114"/>
                    <a:pt x="220329" y="109305"/>
                    <a:pt x="223457" y="111237"/>
                  </a:cubicBezTo>
                  <a:cubicBezTo>
                    <a:pt x="229359" y="115469"/>
                    <a:pt x="234847" y="120243"/>
                    <a:pt x="239864" y="125500"/>
                  </a:cubicBezTo>
                  <a:cubicBezTo>
                    <a:pt x="245766" y="131677"/>
                    <a:pt x="252238" y="137205"/>
                    <a:pt x="257726" y="143658"/>
                  </a:cubicBezTo>
                  <a:cubicBezTo>
                    <a:pt x="262900" y="149756"/>
                    <a:pt x="269530" y="151999"/>
                    <a:pt x="276828" y="152786"/>
                  </a:cubicBezTo>
                  <a:cubicBezTo>
                    <a:pt x="299098" y="155367"/>
                    <a:pt x="321170" y="159447"/>
                    <a:pt x="342889" y="165002"/>
                  </a:cubicBezTo>
                  <a:cubicBezTo>
                    <a:pt x="349971" y="166733"/>
                    <a:pt x="350246" y="166851"/>
                    <a:pt x="354279" y="160891"/>
                  </a:cubicBezTo>
                  <a:cubicBezTo>
                    <a:pt x="363152" y="147380"/>
                    <a:pt x="376745" y="137663"/>
                    <a:pt x="392404" y="133644"/>
                  </a:cubicBezTo>
                  <a:cubicBezTo>
                    <a:pt x="396575" y="132543"/>
                    <a:pt x="400883" y="131972"/>
                    <a:pt x="405133" y="131087"/>
                  </a:cubicBezTo>
                  <a:cubicBezTo>
                    <a:pt x="408123" y="130457"/>
                    <a:pt x="409933" y="133054"/>
                    <a:pt x="412491" y="133644"/>
                  </a:cubicBezTo>
                  <a:lnTo>
                    <a:pt x="412491" y="133644"/>
                  </a:lnTo>
                  <a:cubicBezTo>
                    <a:pt x="413395" y="136042"/>
                    <a:pt x="415008" y="138102"/>
                    <a:pt x="417133" y="139546"/>
                  </a:cubicBezTo>
                  <a:cubicBezTo>
                    <a:pt x="426969" y="151566"/>
                    <a:pt x="435625" y="164412"/>
                    <a:pt x="444202" y="177278"/>
                  </a:cubicBezTo>
                  <a:cubicBezTo>
                    <a:pt x="455494" y="194196"/>
                    <a:pt x="466079" y="211607"/>
                    <a:pt x="478570" y="227718"/>
                  </a:cubicBezTo>
                  <a:cubicBezTo>
                    <a:pt x="478866" y="228318"/>
                    <a:pt x="479082" y="228944"/>
                    <a:pt x="479259" y="229587"/>
                  </a:cubicBezTo>
                  <a:close/>
                </a:path>
              </a:pathLst>
            </a:custGeom>
            <a:solidFill>
              <a:srgbClr val="000000"/>
            </a:solidFill>
            <a:ln w="1956" cap="flat">
              <a:noFill/>
              <a:prstDash val="solid"/>
              <a:miter/>
            </a:ln>
          </p:spPr>
          <p:txBody>
            <a:bodyPr rtlCol="0" anchor="ctr"/>
            <a:lstStyle/>
            <a:p>
              <a:endParaRPr lang="es-CO"/>
            </a:p>
          </p:txBody>
        </p:sp>
        <p:sp>
          <p:nvSpPr>
            <p:cNvPr id="805" name="Freeform: Shape 804">
              <a:extLst>
                <a:ext uri="{FF2B5EF4-FFF2-40B4-BE49-F238E27FC236}">
                  <a16:creationId xmlns:a16="http://schemas.microsoft.com/office/drawing/2014/main" id="{15ADC667-3623-48B4-63FC-7FB0E65140D6}"/>
                </a:ext>
              </a:extLst>
            </p:cNvPr>
            <p:cNvSpPr/>
            <p:nvPr/>
          </p:nvSpPr>
          <p:spPr>
            <a:xfrm>
              <a:off x="13318564" y="727114"/>
              <a:ext cx="310897" cy="1101102"/>
            </a:xfrm>
            <a:custGeom>
              <a:avLst/>
              <a:gdLst>
                <a:gd name="connsiteX0" fmla="*/ 307463 w 310897"/>
                <a:gd name="connsiteY0" fmla="*/ -315 h 1101102"/>
                <a:gd name="connsiteX1" fmla="*/ 309292 w 310897"/>
                <a:gd name="connsiteY1" fmla="*/ -177 h 1101102"/>
                <a:gd name="connsiteX2" fmla="*/ 299319 w 310897"/>
                <a:gd name="connsiteY2" fmla="*/ 15777 h 1101102"/>
                <a:gd name="connsiteX3" fmla="*/ 282027 w 310897"/>
                <a:gd name="connsiteY3" fmla="*/ 49221 h 1101102"/>
                <a:gd name="connsiteX4" fmla="*/ 279135 w 310897"/>
                <a:gd name="connsiteY4" fmla="*/ 81523 h 1101102"/>
                <a:gd name="connsiteX5" fmla="*/ 293535 w 310897"/>
                <a:gd name="connsiteY5" fmla="*/ 171368 h 1101102"/>
                <a:gd name="connsiteX6" fmla="*/ 300538 w 310897"/>
                <a:gd name="connsiteY6" fmla="*/ 270793 h 1101102"/>
                <a:gd name="connsiteX7" fmla="*/ 303175 w 310897"/>
                <a:gd name="connsiteY7" fmla="*/ 304236 h 1101102"/>
                <a:gd name="connsiteX8" fmla="*/ 301502 w 310897"/>
                <a:gd name="connsiteY8" fmla="*/ 406671 h 1101102"/>
                <a:gd name="connsiteX9" fmla="*/ 292906 w 310897"/>
                <a:gd name="connsiteY9" fmla="*/ 489296 h 1101102"/>
                <a:gd name="connsiteX10" fmla="*/ 275672 w 310897"/>
                <a:gd name="connsiteY10" fmla="*/ 598537 h 1101102"/>
                <a:gd name="connsiteX11" fmla="*/ 265305 w 310897"/>
                <a:gd name="connsiteY11" fmla="*/ 667647 h 1101102"/>
                <a:gd name="connsiteX12" fmla="*/ 261370 w 310897"/>
                <a:gd name="connsiteY12" fmla="*/ 688362 h 1101102"/>
                <a:gd name="connsiteX13" fmla="*/ 242465 w 310897"/>
                <a:gd name="connsiteY13" fmla="*/ 785505 h 1101102"/>
                <a:gd name="connsiteX14" fmla="*/ 236091 w 310897"/>
                <a:gd name="connsiteY14" fmla="*/ 821998 h 1101102"/>
                <a:gd name="connsiteX15" fmla="*/ 233002 w 310897"/>
                <a:gd name="connsiteY15" fmla="*/ 862582 h 1101102"/>
                <a:gd name="connsiteX16" fmla="*/ 214589 w 310897"/>
                <a:gd name="connsiteY16" fmla="*/ 966139 h 1101102"/>
                <a:gd name="connsiteX17" fmla="*/ 197297 w 310897"/>
                <a:gd name="connsiteY17" fmla="*/ 1002985 h 1101102"/>
                <a:gd name="connsiteX18" fmla="*/ 189585 w 310897"/>
                <a:gd name="connsiteY18" fmla="*/ 1016166 h 1101102"/>
                <a:gd name="connsiteX19" fmla="*/ 166273 w 310897"/>
                <a:gd name="connsiteY19" fmla="*/ 1045675 h 1101102"/>
                <a:gd name="connsiteX20" fmla="*/ 104737 w 310897"/>
                <a:gd name="connsiteY20" fmla="*/ 1089525 h 1101102"/>
                <a:gd name="connsiteX21" fmla="*/ 70153 w 310897"/>
                <a:gd name="connsiteY21" fmla="*/ 1100069 h 1101102"/>
                <a:gd name="connsiteX22" fmla="*/ 22467 w 310897"/>
                <a:gd name="connsiteY22" fmla="*/ 1100561 h 1101102"/>
                <a:gd name="connsiteX23" fmla="*/ -1298 w 310897"/>
                <a:gd name="connsiteY23" fmla="*/ 1100089 h 1101102"/>
                <a:gd name="connsiteX24" fmla="*/ 1653 w 310897"/>
                <a:gd name="connsiteY24" fmla="*/ 1095269 h 1101102"/>
                <a:gd name="connsiteX25" fmla="*/ 9286 w 310897"/>
                <a:gd name="connsiteY25" fmla="*/ 1093774 h 1101102"/>
                <a:gd name="connsiteX26" fmla="*/ 43989 w 310897"/>
                <a:gd name="connsiteY26" fmla="*/ 1092436 h 1101102"/>
                <a:gd name="connsiteX27" fmla="*/ 58448 w 310897"/>
                <a:gd name="connsiteY27" fmla="*/ 1096076 h 1101102"/>
                <a:gd name="connsiteX28" fmla="*/ 97242 w 310897"/>
                <a:gd name="connsiteY28" fmla="*/ 1088207 h 1101102"/>
                <a:gd name="connsiteX29" fmla="*/ 175755 w 310897"/>
                <a:gd name="connsiteY29" fmla="*/ 1028953 h 1101102"/>
                <a:gd name="connsiteX30" fmla="*/ 209750 w 310897"/>
                <a:gd name="connsiteY30" fmla="*/ 967378 h 1101102"/>
                <a:gd name="connsiteX31" fmla="*/ 228281 w 310897"/>
                <a:gd name="connsiteY31" fmla="*/ 872635 h 1101102"/>
                <a:gd name="connsiteX32" fmla="*/ 235540 w 310897"/>
                <a:gd name="connsiteY32" fmla="*/ 803368 h 1101102"/>
                <a:gd name="connsiteX33" fmla="*/ 251495 w 310897"/>
                <a:gd name="connsiteY33" fmla="*/ 713819 h 1101102"/>
                <a:gd name="connsiteX34" fmla="*/ 263751 w 310897"/>
                <a:gd name="connsiteY34" fmla="*/ 648781 h 1101102"/>
                <a:gd name="connsiteX35" fmla="*/ 281869 w 310897"/>
                <a:gd name="connsiteY35" fmla="*/ 542549 h 1101102"/>
                <a:gd name="connsiteX36" fmla="*/ 283010 w 310897"/>
                <a:gd name="connsiteY36" fmla="*/ 520300 h 1101102"/>
                <a:gd name="connsiteX37" fmla="*/ 284525 w 310897"/>
                <a:gd name="connsiteY37" fmla="*/ 504326 h 1101102"/>
                <a:gd name="connsiteX38" fmla="*/ 287043 w 310897"/>
                <a:gd name="connsiteY38" fmla="*/ 484909 h 1101102"/>
                <a:gd name="connsiteX39" fmla="*/ 288400 w 310897"/>
                <a:gd name="connsiteY39" fmla="*/ 465866 h 1101102"/>
                <a:gd name="connsiteX40" fmla="*/ 290879 w 310897"/>
                <a:gd name="connsiteY40" fmla="*/ 443872 h 1101102"/>
                <a:gd name="connsiteX41" fmla="*/ 292138 w 310897"/>
                <a:gd name="connsiteY41" fmla="*/ 442200 h 1101102"/>
                <a:gd name="connsiteX42" fmla="*/ 292610 w 310897"/>
                <a:gd name="connsiteY42" fmla="*/ 421642 h 1101102"/>
                <a:gd name="connsiteX43" fmla="*/ 291804 w 310897"/>
                <a:gd name="connsiteY43" fmla="*/ 418966 h 1101102"/>
                <a:gd name="connsiteX44" fmla="*/ 295187 w 310897"/>
                <a:gd name="connsiteY44" fmla="*/ 400120 h 1101102"/>
                <a:gd name="connsiteX45" fmla="*/ 295384 w 310897"/>
                <a:gd name="connsiteY45" fmla="*/ 394710 h 1101102"/>
                <a:gd name="connsiteX46" fmla="*/ 296722 w 310897"/>
                <a:gd name="connsiteY46" fmla="*/ 370493 h 1101102"/>
                <a:gd name="connsiteX47" fmla="*/ 299063 w 310897"/>
                <a:gd name="connsiteY47" fmla="*/ 366952 h 1101102"/>
                <a:gd name="connsiteX48" fmla="*/ 300519 w 310897"/>
                <a:gd name="connsiteY48" fmla="*/ 362408 h 1101102"/>
                <a:gd name="connsiteX49" fmla="*/ 294971 w 310897"/>
                <a:gd name="connsiteY49" fmla="*/ 337955 h 1101102"/>
                <a:gd name="connsiteX50" fmla="*/ 296269 w 310897"/>
                <a:gd name="connsiteY50" fmla="*/ 328119 h 1101102"/>
                <a:gd name="connsiteX51" fmla="*/ 298630 w 310897"/>
                <a:gd name="connsiteY51" fmla="*/ 321646 h 1101102"/>
                <a:gd name="connsiteX52" fmla="*/ 300066 w 310897"/>
                <a:gd name="connsiteY52" fmla="*/ 297449 h 1101102"/>
                <a:gd name="connsiteX53" fmla="*/ 299948 w 310897"/>
                <a:gd name="connsiteY53" fmla="*/ 289580 h 1101102"/>
                <a:gd name="connsiteX54" fmla="*/ 298630 w 310897"/>
                <a:gd name="connsiteY54" fmla="*/ 288144 h 1101102"/>
                <a:gd name="connsiteX55" fmla="*/ 298492 w 310897"/>
                <a:gd name="connsiteY55" fmla="*/ 245828 h 1101102"/>
                <a:gd name="connsiteX56" fmla="*/ 297174 w 310897"/>
                <a:gd name="connsiteY56" fmla="*/ 242956 h 1101102"/>
                <a:gd name="connsiteX57" fmla="*/ 297076 w 310897"/>
                <a:gd name="connsiteY57" fmla="*/ 218169 h 1101102"/>
                <a:gd name="connsiteX58" fmla="*/ 295719 w 310897"/>
                <a:gd name="connsiteY58" fmla="*/ 215277 h 1101102"/>
                <a:gd name="connsiteX59" fmla="*/ 295620 w 310897"/>
                <a:gd name="connsiteY59" fmla="*/ 203591 h 1101102"/>
                <a:gd name="connsiteX60" fmla="*/ 294263 w 310897"/>
                <a:gd name="connsiteY60" fmla="*/ 200699 h 1101102"/>
                <a:gd name="connsiteX61" fmla="*/ 294105 w 310897"/>
                <a:gd name="connsiteY61" fmla="*/ 190489 h 1101102"/>
                <a:gd name="connsiteX62" fmla="*/ 292807 w 310897"/>
                <a:gd name="connsiteY62" fmla="*/ 189034 h 1101102"/>
                <a:gd name="connsiteX63" fmla="*/ 291213 w 310897"/>
                <a:gd name="connsiteY63" fmla="*/ 167177 h 1101102"/>
                <a:gd name="connsiteX64" fmla="*/ 289896 w 310897"/>
                <a:gd name="connsiteY64" fmla="*/ 165722 h 1101102"/>
                <a:gd name="connsiteX65" fmla="*/ 284721 w 310897"/>
                <a:gd name="connsiteY65" fmla="*/ 133459 h 1101102"/>
                <a:gd name="connsiteX66" fmla="*/ 283915 w 310897"/>
                <a:gd name="connsiteY66" fmla="*/ 127813 h 1101102"/>
                <a:gd name="connsiteX67" fmla="*/ 282597 w 310897"/>
                <a:gd name="connsiteY67" fmla="*/ 126377 h 1101102"/>
                <a:gd name="connsiteX68" fmla="*/ 280767 w 310897"/>
                <a:gd name="connsiteY68" fmla="*/ 111465 h 1101102"/>
                <a:gd name="connsiteX69" fmla="*/ 279469 w 310897"/>
                <a:gd name="connsiteY69" fmla="*/ 95727 h 1101102"/>
                <a:gd name="connsiteX70" fmla="*/ 278229 w 310897"/>
                <a:gd name="connsiteY70" fmla="*/ 94310 h 1101102"/>
                <a:gd name="connsiteX71" fmla="*/ 278229 w 310897"/>
                <a:gd name="connsiteY71" fmla="*/ 87031 h 1101102"/>
                <a:gd name="connsiteX72" fmla="*/ 276833 w 310897"/>
                <a:gd name="connsiteY72" fmla="*/ 85576 h 1101102"/>
                <a:gd name="connsiteX73" fmla="*/ 276833 w 310897"/>
                <a:gd name="connsiteY73" fmla="*/ 76802 h 1101102"/>
                <a:gd name="connsiteX74" fmla="*/ 275456 w 310897"/>
                <a:gd name="connsiteY74" fmla="*/ 73910 h 1101102"/>
                <a:gd name="connsiteX75" fmla="*/ 275456 w 310897"/>
                <a:gd name="connsiteY75" fmla="*/ 66631 h 1101102"/>
                <a:gd name="connsiteX76" fmla="*/ 276793 w 310897"/>
                <a:gd name="connsiteY76" fmla="*/ 65175 h 1101102"/>
                <a:gd name="connsiteX77" fmla="*/ 276912 w 310897"/>
                <a:gd name="connsiteY77" fmla="*/ 56421 h 1101102"/>
                <a:gd name="connsiteX78" fmla="*/ 278308 w 310897"/>
                <a:gd name="connsiteY78" fmla="*/ 54965 h 1101102"/>
                <a:gd name="connsiteX79" fmla="*/ 281279 w 310897"/>
                <a:gd name="connsiteY79" fmla="*/ 43299 h 1101102"/>
                <a:gd name="connsiteX80" fmla="*/ 282675 w 310897"/>
                <a:gd name="connsiteY80" fmla="*/ 41844 h 1101102"/>
                <a:gd name="connsiteX81" fmla="*/ 300873 w 310897"/>
                <a:gd name="connsiteY81" fmla="*/ 9915 h 1101102"/>
                <a:gd name="connsiteX82" fmla="*/ 307463 w 310897"/>
                <a:gd name="connsiteY82" fmla="*/ -315 h 1101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10897" h="1101102">
                  <a:moveTo>
                    <a:pt x="307463" y="-315"/>
                  </a:moveTo>
                  <a:lnTo>
                    <a:pt x="309292" y="-177"/>
                  </a:lnTo>
                  <a:cubicBezTo>
                    <a:pt x="307208" y="5921"/>
                    <a:pt x="302800" y="10564"/>
                    <a:pt x="299319" y="15777"/>
                  </a:cubicBezTo>
                  <a:cubicBezTo>
                    <a:pt x="292099" y="26113"/>
                    <a:pt x="286295" y="37360"/>
                    <a:pt x="282027" y="49221"/>
                  </a:cubicBezTo>
                  <a:cubicBezTo>
                    <a:pt x="278761" y="59657"/>
                    <a:pt x="277777" y="70674"/>
                    <a:pt x="279135" y="81523"/>
                  </a:cubicBezTo>
                  <a:cubicBezTo>
                    <a:pt x="281967" y="111819"/>
                    <a:pt x="289266" y="141347"/>
                    <a:pt x="293535" y="171368"/>
                  </a:cubicBezTo>
                  <a:cubicBezTo>
                    <a:pt x="298433" y="204278"/>
                    <a:pt x="300775" y="237520"/>
                    <a:pt x="300538" y="270793"/>
                  </a:cubicBezTo>
                  <a:cubicBezTo>
                    <a:pt x="300381" y="281888"/>
                    <a:pt x="302073" y="293042"/>
                    <a:pt x="303175" y="304236"/>
                  </a:cubicBezTo>
                  <a:cubicBezTo>
                    <a:pt x="306361" y="338340"/>
                    <a:pt x="305810" y="372691"/>
                    <a:pt x="301502" y="406671"/>
                  </a:cubicBezTo>
                  <a:cubicBezTo>
                    <a:pt x="298237" y="434213"/>
                    <a:pt x="295876" y="461754"/>
                    <a:pt x="292906" y="489296"/>
                  </a:cubicBezTo>
                  <a:cubicBezTo>
                    <a:pt x="289148" y="525995"/>
                    <a:pt x="283384" y="562458"/>
                    <a:pt x="275672" y="598537"/>
                  </a:cubicBezTo>
                  <a:cubicBezTo>
                    <a:pt x="270675" y="621338"/>
                    <a:pt x="268098" y="644512"/>
                    <a:pt x="265305" y="667647"/>
                  </a:cubicBezTo>
                  <a:cubicBezTo>
                    <a:pt x="264400" y="674631"/>
                    <a:pt x="263082" y="681536"/>
                    <a:pt x="261370" y="688362"/>
                  </a:cubicBezTo>
                  <a:cubicBezTo>
                    <a:pt x="253717" y="720488"/>
                    <a:pt x="247600" y="752908"/>
                    <a:pt x="242465" y="785505"/>
                  </a:cubicBezTo>
                  <a:cubicBezTo>
                    <a:pt x="240498" y="797722"/>
                    <a:pt x="239002" y="809919"/>
                    <a:pt x="236091" y="821998"/>
                  </a:cubicBezTo>
                  <a:cubicBezTo>
                    <a:pt x="232885" y="835277"/>
                    <a:pt x="233711" y="849028"/>
                    <a:pt x="233002" y="862582"/>
                  </a:cubicBezTo>
                  <a:cubicBezTo>
                    <a:pt x="231173" y="897855"/>
                    <a:pt x="226294" y="932636"/>
                    <a:pt x="214589" y="966139"/>
                  </a:cubicBezTo>
                  <a:cubicBezTo>
                    <a:pt x="210202" y="979024"/>
                    <a:pt x="204399" y="991378"/>
                    <a:pt x="197297" y="1002985"/>
                  </a:cubicBezTo>
                  <a:cubicBezTo>
                    <a:pt x="194621" y="1007313"/>
                    <a:pt x="191867" y="1011641"/>
                    <a:pt x="189585" y="1016166"/>
                  </a:cubicBezTo>
                  <a:cubicBezTo>
                    <a:pt x="183781" y="1027399"/>
                    <a:pt x="175874" y="1037432"/>
                    <a:pt x="166273" y="1045675"/>
                  </a:cubicBezTo>
                  <a:cubicBezTo>
                    <a:pt x="147270" y="1062396"/>
                    <a:pt x="127282" y="1077761"/>
                    <a:pt x="104737" y="1089525"/>
                  </a:cubicBezTo>
                  <a:cubicBezTo>
                    <a:pt x="93957" y="1095132"/>
                    <a:pt x="82232" y="1098712"/>
                    <a:pt x="70153" y="1100069"/>
                  </a:cubicBezTo>
                  <a:cubicBezTo>
                    <a:pt x="54277" y="1101328"/>
                    <a:pt x="38362" y="1100463"/>
                    <a:pt x="22467" y="1100561"/>
                  </a:cubicBezTo>
                  <a:cubicBezTo>
                    <a:pt x="14598" y="1100561"/>
                    <a:pt x="6591" y="1101309"/>
                    <a:pt x="-1298" y="1100089"/>
                  </a:cubicBezTo>
                  <a:cubicBezTo>
                    <a:pt x="-2478" y="1097178"/>
                    <a:pt x="1" y="1096351"/>
                    <a:pt x="1653" y="1095269"/>
                  </a:cubicBezTo>
                  <a:cubicBezTo>
                    <a:pt x="3837" y="1093636"/>
                    <a:pt x="6650" y="1093086"/>
                    <a:pt x="9286" y="1093774"/>
                  </a:cubicBezTo>
                  <a:cubicBezTo>
                    <a:pt x="21090" y="1098279"/>
                    <a:pt x="32519" y="1094856"/>
                    <a:pt x="43989" y="1092436"/>
                  </a:cubicBezTo>
                  <a:cubicBezTo>
                    <a:pt x="49438" y="1091295"/>
                    <a:pt x="53667" y="1094738"/>
                    <a:pt x="58448" y="1096076"/>
                  </a:cubicBezTo>
                  <a:cubicBezTo>
                    <a:pt x="72219" y="1097414"/>
                    <a:pt x="85084" y="1094109"/>
                    <a:pt x="97242" y="1088207"/>
                  </a:cubicBezTo>
                  <a:cubicBezTo>
                    <a:pt x="127361" y="1073747"/>
                    <a:pt x="154292" y="1054449"/>
                    <a:pt x="175755" y="1028953"/>
                  </a:cubicBezTo>
                  <a:cubicBezTo>
                    <a:pt x="190844" y="1010973"/>
                    <a:pt x="201625" y="989608"/>
                    <a:pt x="209750" y="967378"/>
                  </a:cubicBezTo>
                  <a:cubicBezTo>
                    <a:pt x="220924" y="936787"/>
                    <a:pt x="225743" y="904977"/>
                    <a:pt x="228281" y="872635"/>
                  </a:cubicBezTo>
                  <a:cubicBezTo>
                    <a:pt x="230110" y="849520"/>
                    <a:pt x="231449" y="826483"/>
                    <a:pt x="235540" y="803368"/>
                  </a:cubicBezTo>
                  <a:cubicBezTo>
                    <a:pt x="240793" y="773525"/>
                    <a:pt x="246203" y="743662"/>
                    <a:pt x="251495" y="713819"/>
                  </a:cubicBezTo>
                  <a:cubicBezTo>
                    <a:pt x="255429" y="692179"/>
                    <a:pt x="261705" y="670873"/>
                    <a:pt x="263751" y="648781"/>
                  </a:cubicBezTo>
                  <a:cubicBezTo>
                    <a:pt x="267056" y="612938"/>
                    <a:pt x="276695" y="578137"/>
                    <a:pt x="281869" y="542549"/>
                  </a:cubicBezTo>
                  <a:cubicBezTo>
                    <a:pt x="280059" y="534995"/>
                    <a:pt x="281594" y="527834"/>
                    <a:pt x="283010" y="520300"/>
                  </a:cubicBezTo>
                  <a:cubicBezTo>
                    <a:pt x="283935" y="515322"/>
                    <a:pt x="284014" y="509657"/>
                    <a:pt x="284525" y="504326"/>
                  </a:cubicBezTo>
                  <a:cubicBezTo>
                    <a:pt x="285174" y="497834"/>
                    <a:pt x="286492" y="491283"/>
                    <a:pt x="287043" y="484909"/>
                  </a:cubicBezTo>
                  <a:cubicBezTo>
                    <a:pt x="287594" y="478535"/>
                    <a:pt x="288302" y="472240"/>
                    <a:pt x="288400" y="465866"/>
                  </a:cubicBezTo>
                  <a:cubicBezTo>
                    <a:pt x="288400" y="458725"/>
                    <a:pt x="288400" y="450993"/>
                    <a:pt x="290879" y="443872"/>
                  </a:cubicBezTo>
                  <a:cubicBezTo>
                    <a:pt x="291095" y="443223"/>
                    <a:pt x="292296" y="442534"/>
                    <a:pt x="292138" y="442200"/>
                  </a:cubicBezTo>
                  <a:cubicBezTo>
                    <a:pt x="289148" y="435236"/>
                    <a:pt x="293181" y="428429"/>
                    <a:pt x="292610" y="421642"/>
                  </a:cubicBezTo>
                  <a:cubicBezTo>
                    <a:pt x="292610" y="420757"/>
                    <a:pt x="291351" y="419537"/>
                    <a:pt x="291804" y="418966"/>
                  </a:cubicBezTo>
                  <a:cubicBezTo>
                    <a:pt x="296348" y="413242"/>
                    <a:pt x="291292" y="405845"/>
                    <a:pt x="295187" y="400120"/>
                  </a:cubicBezTo>
                  <a:cubicBezTo>
                    <a:pt x="296505" y="398153"/>
                    <a:pt x="295089" y="396304"/>
                    <a:pt x="295384" y="394710"/>
                  </a:cubicBezTo>
                  <a:cubicBezTo>
                    <a:pt x="296899" y="386684"/>
                    <a:pt x="299083" y="378775"/>
                    <a:pt x="296722" y="370493"/>
                  </a:cubicBezTo>
                  <a:cubicBezTo>
                    <a:pt x="296407" y="369372"/>
                    <a:pt x="298119" y="368054"/>
                    <a:pt x="299063" y="366952"/>
                  </a:cubicBezTo>
                  <a:cubicBezTo>
                    <a:pt x="300007" y="365851"/>
                    <a:pt x="301601" y="363313"/>
                    <a:pt x="300519" y="362408"/>
                  </a:cubicBezTo>
                  <a:cubicBezTo>
                    <a:pt x="292256" y="355601"/>
                    <a:pt x="297824" y="345844"/>
                    <a:pt x="294971" y="337955"/>
                  </a:cubicBezTo>
                  <a:cubicBezTo>
                    <a:pt x="294046" y="334636"/>
                    <a:pt x="294518" y="331085"/>
                    <a:pt x="296269" y="328119"/>
                  </a:cubicBezTo>
                  <a:cubicBezTo>
                    <a:pt x="297253" y="326033"/>
                    <a:pt x="299377" y="324361"/>
                    <a:pt x="298630" y="321646"/>
                  </a:cubicBezTo>
                  <a:cubicBezTo>
                    <a:pt x="301207" y="313777"/>
                    <a:pt x="299732" y="305515"/>
                    <a:pt x="300066" y="297449"/>
                  </a:cubicBezTo>
                  <a:cubicBezTo>
                    <a:pt x="300184" y="294833"/>
                    <a:pt x="300066" y="292196"/>
                    <a:pt x="299948" y="289580"/>
                  </a:cubicBezTo>
                  <a:cubicBezTo>
                    <a:pt x="299555" y="289061"/>
                    <a:pt x="299122" y="288579"/>
                    <a:pt x="298630" y="288144"/>
                  </a:cubicBezTo>
                  <a:cubicBezTo>
                    <a:pt x="298630" y="274033"/>
                    <a:pt x="298591" y="259928"/>
                    <a:pt x="298492" y="245828"/>
                  </a:cubicBezTo>
                  <a:cubicBezTo>
                    <a:pt x="297765" y="245002"/>
                    <a:pt x="298099" y="243704"/>
                    <a:pt x="297174" y="242956"/>
                  </a:cubicBezTo>
                  <a:cubicBezTo>
                    <a:pt x="297174" y="234694"/>
                    <a:pt x="297135" y="226431"/>
                    <a:pt x="297076" y="218169"/>
                  </a:cubicBezTo>
                  <a:cubicBezTo>
                    <a:pt x="296289" y="217362"/>
                    <a:pt x="296643" y="216005"/>
                    <a:pt x="295719" y="215277"/>
                  </a:cubicBezTo>
                  <a:lnTo>
                    <a:pt x="295620" y="203591"/>
                  </a:lnTo>
                  <a:cubicBezTo>
                    <a:pt x="294833" y="202785"/>
                    <a:pt x="295187" y="201447"/>
                    <a:pt x="294263" y="200699"/>
                  </a:cubicBezTo>
                  <a:cubicBezTo>
                    <a:pt x="294263" y="197296"/>
                    <a:pt x="294164" y="193893"/>
                    <a:pt x="294105" y="190489"/>
                  </a:cubicBezTo>
                  <a:cubicBezTo>
                    <a:pt x="293712" y="189968"/>
                    <a:pt x="293279" y="189480"/>
                    <a:pt x="292807" y="189034"/>
                  </a:cubicBezTo>
                  <a:cubicBezTo>
                    <a:pt x="293673" y="181656"/>
                    <a:pt x="290840" y="174535"/>
                    <a:pt x="291213" y="167177"/>
                  </a:cubicBezTo>
                  <a:cubicBezTo>
                    <a:pt x="290820" y="166656"/>
                    <a:pt x="290368" y="166168"/>
                    <a:pt x="289896" y="165722"/>
                  </a:cubicBezTo>
                  <a:cubicBezTo>
                    <a:pt x="289738" y="154725"/>
                    <a:pt x="286630" y="144082"/>
                    <a:pt x="284721" y="133459"/>
                  </a:cubicBezTo>
                  <a:cubicBezTo>
                    <a:pt x="284387" y="131491"/>
                    <a:pt x="284171" y="129701"/>
                    <a:pt x="283915" y="127813"/>
                  </a:cubicBezTo>
                  <a:cubicBezTo>
                    <a:pt x="283522" y="127293"/>
                    <a:pt x="283089" y="126811"/>
                    <a:pt x="282597" y="126377"/>
                  </a:cubicBezTo>
                  <a:cubicBezTo>
                    <a:pt x="283246" y="121262"/>
                    <a:pt x="281554" y="116344"/>
                    <a:pt x="280767" y="111465"/>
                  </a:cubicBezTo>
                  <a:cubicBezTo>
                    <a:pt x="279921" y="106193"/>
                    <a:pt x="280079" y="100960"/>
                    <a:pt x="279469" y="95727"/>
                  </a:cubicBezTo>
                  <a:cubicBezTo>
                    <a:pt x="279115" y="95209"/>
                    <a:pt x="278702" y="94735"/>
                    <a:pt x="278229" y="94310"/>
                  </a:cubicBezTo>
                  <a:lnTo>
                    <a:pt x="278229" y="87031"/>
                  </a:lnTo>
                  <a:cubicBezTo>
                    <a:pt x="277797" y="86522"/>
                    <a:pt x="277325" y="86036"/>
                    <a:pt x="276833" y="85576"/>
                  </a:cubicBezTo>
                  <a:cubicBezTo>
                    <a:pt x="276833" y="82644"/>
                    <a:pt x="276833" y="79674"/>
                    <a:pt x="276833" y="76802"/>
                  </a:cubicBezTo>
                  <a:cubicBezTo>
                    <a:pt x="276026" y="76015"/>
                    <a:pt x="276380" y="74657"/>
                    <a:pt x="275456" y="73910"/>
                  </a:cubicBezTo>
                  <a:lnTo>
                    <a:pt x="275456" y="66631"/>
                  </a:lnTo>
                  <a:cubicBezTo>
                    <a:pt x="275928" y="66181"/>
                    <a:pt x="276380" y="65693"/>
                    <a:pt x="276793" y="65175"/>
                  </a:cubicBezTo>
                  <a:lnTo>
                    <a:pt x="276912" y="56421"/>
                  </a:lnTo>
                  <a:cubicBezTo>
                    <a:pt x="277403" y="55964"/>
                    <a:pt x="277875" y="55479"/>
                    <a:pt x="278308" y="54965"/>
                  </a:cubicBezTo>
                  <a:cubicBezTo>
                    <a:pt x="278308" y="50814"/>
                    <a:pt x="280748" y="47313"/>
                    <a:pt x="281279" y="43299"/>
                  </a:cubicBezTo>
                  <a:cubicBezTo>
                    <a:pt x="281771" y="42843"/>
                    <a:pt x="282243" y="42357"/>
                    <a:pt x="282675" y="41844"/>
                  </a:cubicBezTo>
                  <a:cubicBezTo>
                    <a:pt x="286610" y="30040"/>
                    <a:pt x="293633" y="19889"/>
                    <a:pt x="300873" y="9915"/>
                  </a:cubicBezTo>
                  <a:cubicBezTo>
                    <a:pt x="303391" y="6722"/>
                    <a:pt x="305594" y="3297"/>
                    <a:pt x="307463" y="-315"/>
                  </a:cubicBezTo>
                  <a:close/>
                </a:path>
              </a:pathLst>
            </a:custGeom>
            <a:solidFill>
              <a:srgbClr val="020202"/>
            </a:solidFill>
            <a:ln w="1956" cap="flat">
              <a:noFill/>
              <a:prstDash val="solid"/>
              <a:miter/>
            </a:ln>
          </p:spPr>
          <p:txBody>
            <a:bodyPr rtlCol="0" anchor="ctr"/>
            <a:lstStyle/>
            <a:p>
              <a:endParaRPr lang="es-CO"/>
            </a:p>
          </p:txBody>
        </p:sp>
        <p:sp>
          <p:nvSpPr>
            <p:cNvPr id="806" name="Freeform: Shape 805">
              <a:extLst>
                <a:ext uri="{FF2B5EF4-FFF2-40B4-BE49-F238E27FC236}">
                  <a16:creationId xmlns:a16="http://schemas.microsoft.com/office/drawing/2014/main" id="{131886B5-6E97-E9A0-F7EE-2406830CB78F}"/>
                </a:ext>
              </a:extLst>
            </p:cNvPr>
            <p:cNvSpPr/>
            <p:nvPr/>
          </p:nvSpPr>
          <p:spPr>
            <a:xfrm>
              <a:off x="12133674" y="516992"/>
              <a:ext cx="49816" cy="832955"/>
            </a:xfrm>
            <a:custGeom>
              <a:avLst/>
              <a:gdLst>
                <a:gd name="connsiteX0" fmla="*/ 47995 w 49816"/>
                <a:gd name="connsiteY0" fmla="*/ -315 h 832955"/>
                <a:gd name="connsiteX1" fmla="*/ 48211 w 49816"/>
                <a:gd name="connsiteY1" fmla="*/ 1495 h 832955"/>
                <a:gd name="connsiteX2" fmla="*/ 38100 w 49816"/>
                <a:gd name="connsiteY2" fmla="*/ 12905 h 832955"/>
                <a:gd name="connsiteX3" fmla="*/ 14729 w 49816"/>
                <a:gd name="connsiteY3" fmla="*/ 66336 h 832955"/>
                <a:gd name="connsiteX4" fmla="*/ 8650 w 49816"/>
                <a:gd name="connsiteY4" fmla="*/ 110009 h 832955"/>
                <a:gd name="connsiteX5" fmla="*/ 6328 w 49816"/>
                <a:gd name="connsiteY5" fmla="*/ 130842 h 832955"/>
                <a:gd name="connsiteX6" fmla="*/ 6112 w 49816"/>
                <a:gd name="connsiteY6" fmla="*/ 140265 h 832955"/>
                <a:gd name="connsiteX7" fmla="*/ 6112 w 49816"/>
                <a:gd name="connsiteY7" fmla="*/ 186575 h 832955"/>
                <a:gd name="connsiteX8" fmla="*/ 6112 w 49816"/>
                <a:gd name="connsiteY8" fmla="*/ 190214 h 832955"/>
                <a:gd name="connsiteX9" fmla="*/ 7410 w 49816"/>
                <a:gd name="connsiteY9" fmla="*/ 264360 h 832955"/>
                <a:gd name="connsiteX10" fmla="*/ 8866 w 49816"/>
                <a:gd name="connsiteY10" fmla="*/ 274393 h 832955"/>
                <a:gd name="connsiteX11" fmla="*/ 7705 w 49816"/>
                <a:gd name="connsiteY11" fmla="*/ 313954 h 832955"/>
                <a:gd name="connsiteX12" fmla="*/ 7509 w 49816"/>
                <a:gd name="connsiteY12" fmla="*/ 321233 h 832955"/>
                <a:gd name="connsiteX13" fmla="*/ 5660 w 49816"/>
                <a:gd name="connsiteY13" fmla="*/ 382985 h 832955"/>
                <a:gd name="connsiteX14" fmla="*/ 4381 w 49816"/>
                <a:gd name="connsiteY14" fmla="*/ 411943 h 832955"/>
                <a:gd name="connsiteX15" fmla="*/ 2000 w 49816"/>
                <a:gd name="connsiteY15" fmla="*/ 497578 h 832955"/>
                <a:gd name="connsiteX16" fmla="*/ 2689 w 49816"/>
                <a:gd name="connsiteY16" fmla="*/ 588485 h 832955"/>
                <a:gd name="connsiteX17" fmla="*/ 1941 w 49816"/>
                <a:gd name="connsiteY17" fmla="*/ 642919 h 832955"/>
                <a:gd name="connsiteX18" fmla="*/ 4341 w 49816"/>
                <a:gd name="connsiteY18" fmla="*/ 679746 h 832955"/>
                <a:gd name="connsiteX19" fmla="*/ 4518 w 49816"/>
                <a:gd name="connsiteY19" fmla="*/ 682638 h 832955"/>
                <a:gd name="connsiteX20" fmla="*/ 7135 w 49816"/>
                <a:gd name="connsiteY20" fmla="*/ 723084 h 832955"/>
                <a:gd name="connsiteX21" fmla="*/ 9102 w 49816"/>
                <a:gd name="connsiteY21" fmla="*/ 749839 h 832955"/>
                <a:gd name="connsiteX22" fmla="*/ 13804 w 49816"/>
                <a:gd name="connsiteY22" fmla="*/ 779840 h 832955"/>
                <a:gd name="connsiteX23" fmla="*/ 15968 w 49816"/>
                <a:gd name="connsiteY23" fmla="*/ 796306 h 832955"/>
                <a:gd name="connsiteX24" fmla="*/ 21142 w 49816"/>
                <a:gd name="connsiteY24" fmla="*/ 825519 h 832955"/>
                <a:gd name="connsiteX25" fmla="*/ 21889 w 49816"/>
                <a:gd name="connsiteY25" fmla="*/ 832641 h 832955"/>
                <a:gd name="connsiteX26" fmla="*/ 14256 w 49816"/>
                <a:gd name="connsiteY26" fmla="*/ 798017 h 832955"/>
                <a:gd name="connsiteX27" fmla="*/ 7253 w 49816"/>
                <a:gd name="connsiteY27" fmla="*/ 755642 h 832955"/>
                <a:gd name="connsiteX28" fmla="*/ 427 w 49816"/>
                <a:gd name="connsiteY28" fmla="*/ 679510 h 832955"/>
                <a:gd name="connsiteX29" fmla="*/ 1076 w 49816"/>
                <a:gd name="connsiteY29" fmla="*/ 538339 h 832955"/>
                <a:gd name="connsiteX30" fmla="*/ 466 w 49816"/>
                <a:gd name="connsiteY30" fmla="*/ 501945 h 832955"/>
                <a:gd name="connsiteX31" fmla="*/ 1882 w 49816"/>
                <a:gd name="connsiteY31" fmla="*/ 418239 h 832955"/>
                <a:gd name="connsiteX32" fmla="*/ 5817 w 49816"/>
                <a:gd name="connsiteY32" fmla="*/ 325089 h 832955"/>
                <a:gd name="connsiteX33" fmla="*/ 7784 w 49816"/>
                <a:gd name="connsiteY33" fmla="*/ 291646 h 832955"/>
                <a:gd name="connsiteX34" fmla="*/ 7941 w 49816"/>
                <a:gd name="connsiteY34" fmla="*/ 282203 h 832955"/>
                <a:gd name="connsiteX35" fmla="*/ 5974 w 49816"/>
                <a:gd name="connsiteY35" fmla="*/ 216792 h 832955"/>
                <a:gd name="connsiteX36" fmla="*/ 5305 w 49816"/>
                <a:gd name="connsiteY36" fmla="*/ 141839 h 832955"/>
                <a:gd name="connsiteX37" fmla="*/ 20827 w 49816"/>
                <a:gd name="connsiteY37" fmla="*/ 40152 h 832955"/>
                <a:gd name="connsiteX38" fmla="*/ 47995 w 49816"/>
                <a:gd name="connsiteY38" fmla="*/ -315 h 83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9816" h="832955">
                  <a:moveTo>
                    <a:pt x="47995" y="-315"/>
                  </a:moveTo>
                  <a:cubicBezTo>
                    <a:pt x="47995" y="295"/>
                    <a:pt x="48132" y="905"/>
                    <a:pt x="48211" y="1495"/>
                  </a:cubicBezTo>
                  <a:cubicBezTo>
                    <a:pt x="44827" y="5292"/>
                    <a:pt x="41286" y="8951"/>
                    <a:pt x="38100" y="12905"/>
                  </a:cubicBezTo>
                  <a:cubicBezTo>
                    <a:pt x="25529" y="28643"/>
                    <a:pt x="19273" y="47096"/>
                    <a:pt x="14729" y="66336"/>
                  </a:cubicBezTo>
                  <a:cubicBezTo>
                    <a:pt x="11069" y="80620"/>
                    <a:pt x="9023" y="95270"/>
                    <a:pt x="8650" y="110009"/>
                  </a:cubicBezTo>
                  <a:cubicBezTo>
                    <a:pt x="8650" y="116953"/>
                    <a:pt x="7037" y="123878"/>
                    <a:pt x="6328" y="130842"/>
                  </a:cubicBezTo>
                  <a:cubicBezTo>
                    <a:pt x="5896" y="133964"/>
                    <a:pt x="5817" y="137126"/>
                    <a:pt x="6112" y="140265"/>
                  </a:cubicBezTo>
                  <a:cubicBezTo>
                    <a:pt x="8119" y="155637"/>
                    <a:pt x="8119" y="171202"/>
                    <a:pt x="6112" y="186575"/>
                  </a:cubicBezTo>
                  <a:cubicBezTo>
                    <a:pt x="5974" y="187782"/>
                    <a:pt x="5974" y="189006"/>
                    <a:pt x="6112" y="190214"/>
                  </a:cubicBezTo>
                  <a:cubicBezTo>
                    <a:pt x="9063" y="214883"/>
                    <a:pt x="6800" y="239651"/>
                    <a:pt x="7410" y="264360"/>
                  </a:cubicBezTo>
                  <a:cubicBezTo>
                    <a:pt x="7410" y="267822"/>
                    <a:pt x="8473" y="271048"/>
                    <a:pt x="8866" y="274393"/>
                  </a:cubicBezTo>
                  <a:cubicBezTo>
                    <a:pt x="10460" y="287632"/>
                    <a:pt x="9260" y="300793"/>
                    <a:pt x="7705" y="313954"/>
                  </a:cubicBezTo>
                  <a:cubicBezTo>
                    <a:pt x="7450" y="316372"/>
                    <a:pt x="7391" y="318806"/>
                    <a:pt x="7509" y="321233"/>
                  </a:cubicBezTo>
                  <a:cubicBezTo>
                    <a:pt x="8296" y="341850"/>
                    <a:pt x="5896" y="362388"/>
                    <a:pt x="5660" y="382985"/>
                  </a:cubicBezTo>
                  <a:cubicBezTo>
                    <a:pt x="5541" y="392585"/>
                    <a:pt x="5325" y="402343"/>
                    <a:pt x="4381" y="411943"/>
                  </a:cubicBezTo>
                  <a:cubicBezTo>
                    <a:pt x="1410" y="440386"/>
                    <a:pt x="623" y="469013"/>
                    <a:pt x="2000" y="497578"/>
                  </a:cubicBezTo>
                  <a:cubicBezTo>
                    <a:pt x="3692" y="527913"/>
                    <a:pt x="3358" y="558209"/>
                    <a:pt x="2689" y="588485"/>
                  </a:cubicBezTo>
                  <a:cubicBezTo>
                    <a:pt x="2295" y="606623"/>
                    <a:pt x="1056" y="624840"/>
                    <a:pt x="1941" y="642919"/>
                  </a:cubicBezTo>
                  <a:cubicBezTo>
                    <a:pt x="2531" y="655175"/>
                    <a:pt x="1941" y="667588"/>
                    <a:pt x="4341" y="679746"/>
                  </a:cubicBezTo>
                  <a:cubicBezTo>
                    <a:pt x="4499" y="680702"/>
                    <a:pt x="4558" y="681670"/>
                    <a:pt x="4518" y="682638"/>
                  </a:cubicBezTo>
                  <a:cubicBezTo>
                    <a:pt x="4518" y="696192"/>
                    <a:pt x="6387" y="709609"/>
                    <a:pt x="7135" y="723084"/>
                  </a:cubicBezTo>
                  <a:cubicBezTo>
                    <a:pt x="7627" y="732016"/>
                    <a:pt x="8787" y="740888"/>
                    <a:pt x="9102" y="749839"/>
                  </a:cubicBezTo>
                  <a:cubicBezTo>
                    <a:pt x="9378" y="759990"/>
                    <a:pt x="11837" y="769925"/>
                    <a:pt x="13804" y="779840"/>
                  </a:cubicBezTo>
                  <a:cubicBezTo>
                    <a:pt x="14846" y="785289"/>
                    <a:pt x="15574" y="790778"/>
                    <a:pt x="15968" y="796306"/>
                  </a:cubicBezTo>
                  <a:cubicBezTo>
                    <a:pt x="16912" y="806162"/>
                    <a:pt x="18643" y="815939"/>
                    <a:pt x="21142" y="825519"/>
                  </a:cubicBezTo>
                  <a:cubicBezTo>
                    <a:pt x="21889" y="827821"/>
                    <a:pt x="22145" y="830241"/>
                    <a:pt x="21889" y="832641"/>
                  </a:cubicBezTo>
                  <a:cubicBezTo>
                    <a:pt x="17699" y="821526"/>
                    <a:pt x="15122" y="809860"/>
                    <a:pt x="14256" y="798017"/>
                  </a:cubicBezTo>
                  <a:cubicBezTo>
                    <a:pt x="13135" y="783676"/>
                    <a:pt x="9220" y="769826"/>
                    <a:pt x="7253" y="755642"/>
                  </a:cubicBezTo>
                  <a:cubicBezTo>
                    <a:pt x="3712" y="730383"/>
                    <a:pt x="2551" y="704907"/>
                    <a:pt x="427" y="679510"/>
                  </a:cubicBezTo>
                  <a:cubicBezTo>
                    <a:pt x="-3508" y="632296"/>
                    <a:pt x="-852" y="585376"/>
                    <a:pt x="1076" y="538339"/>
                  </a:cubicBezTo>
                  <a:cubicBezTo>
                    <a:pt x="1567" y="526182"/>
                    <a:pt x="938" y="514063"/>
                    <a:pt x="466" y="501945"/>
                  </a:cubicBezTo>
                  <a:cubicBezTo>
                    <a:pt x="-498" y="474038"/>
                    <a:pt x="-6" y="446099"/>
                    <a:pt x="1882" y="418239"/>
                  </a:cubicBezTo>
                  <a:cubicBezTo>
                    <a:pt x="3850" y="387215"/>
                    <a:pt x="4833" y="356152"/>
                    <a:pt x="5817" y="325089"/>
                  </a:cubicBezTo>
                  <a:cubicBezTo>
                    <a:pt x="6151" y="313935"/>
                    <a:pt x="7135" y="302800"/>
                    <a:pt x="7784" y="291646"/>
                  </a:cubicBezTo>
                  <a:cubicBezTo>
                    <a:pt x="8197" y="288514"/>
                    <a:pt x="8237" y="285347"/>
                    <a:pt x="7941" y="282203"/>
                  </a:cubicBezTo>
                  <a:cubicBezTo>
                    <a:pt x="4145" y="260563"/>
                    <a:pt x="6879" y="238589"/>
                    <a:pt x="5974" y="216792"/>
                  </a:cubicBezTo>
                  <a:cubicBezTo>
                    <a:pt x="4971" y="191807"/>
                    <a:pt x="4932" y="166804"/>
                    <a:pt x="5305" y="141839"/>
                  </a:cubicBezTo>
                  <a:cubicBezTo>
                    <a:pt x="5837" y="107333"/>
                    <a:pt x="8394" y="72985"/>
                    <a:pt x="20827" y="40152"/>
                  </a:cubicBezTo>
                  <a:cubicBezTo>
                    <a:pt x="26394" y="24622"/>
                    <a:pt x="35719" y="10716"/>
                    <a:pt x="47995" y="-315"/>
                  </a:cubicBezTo>
                  <a:close/>
                </a:path>
              </a:pathLst>
            </a:custGeom>
            <a:solidFill>
              <a:srgbClr val="0B0B0B"/>
            </a:solidFill>
            <a:ln w="1956" cap="flat">
              <a:noFill/>
              <a:prstDash val="solid"/>
              <a:miter/>
            </a:ln>
          </p:spPr>
          <p:txBody>
            <a:bodyPr rtlCol="0" anchor="ctr"/>
            <a:lstStyle/>
            <a:p>
              <a:endParaRPr lang="es-CO"/>
            </a:p>
          </p:txBody>
        </p:sp>
        <p:sp>
          <p:nvSpPr>
            <p:cNvPr id="807" name="Freeform: Shape 806">
              <a:extLst>
                <a:ext uri="{FF2B5EF4-FFF2-40B4-BE49-F238E27FC236}">
                  <a16:creationId xmlns:a16="http://schemas.microsoft.com/office/drawing/2014/main" id="{2248933C-76C0-30B9-716C-D8605AF595AA}"/>
                </a:ext>
              </a:extLst>
            </p:cNvPr>
            <p:cNvSpPr/>
            <p:nvPr/>
          </p:nvSpPr>
          <p:spPr>
            <a:xfrm>
              <a:off x="13117096" y="1783337"/>
              <a:ext cx="273206" cy="45723"/>
            </a:xfrm>
            <a:custGeom>
              <a:avLst/>
              <a:gdLst>
                <a:gd name="connsiteX0" fmla="*/ 199855 w 273206"/>
                <a:gd name="connsiteY0" fmla="*/ 42390 h 45723"/>
                <a:gd name="connsiteX1" fmla="*/ 208157 w 273206"/>
                <a:gd name="connsiteY1" fmla="*/ 43708 h 45723"/>
                <a:gd name="connsiteX2" fmla="*/ 264421 w 273206"/>
                <a:gd name="connsiteY2" fmla="*/ 43708 h 45723"/>
                <a:gd name="connsiteX3" fmla="*/ 271601 w 273206"/>
                <a:gd name="connsiteY3" fmla="*/ 43944 h 45723"/>
                <a:gd name="connsiteX4" fmla="*/ 264598 w 273206"/>
                <a:gd name="connsiteY4" fmla="*/ 45243 h 45723"/>
                <a:gd name="connsiteX5" fmla="*/ 206465 w 273206"/>
                <a:gd name="connsiteY5" fmla="*/ 45243 h 45723"/>
                <a:gd name="connsiteX6" fmla="*/ 181225 w 273206"/>
                <a:gd name="connsiteY6" fmla="*/ 42311 h 45723"/>
                <a:gd name="connsiteX7" fmla="*/ 138418 w 273206"/>
                <a:gd name="connsiteY7" fmla="*/ 41741 h 45723"/>
                <a:gd name="connsiteX8" fmla="*/ 68128 w 273206"/>
                <a:gd name="connsiteY8" fmla="*/ 39518 h 45723"/>
                <a:gd name="connsiteX9" fmla="*/ 33681 w 273206"/>
                <a:gd name="connsiteY9" fmla="*/ 30783 h 45723"/>
                <a:gd name="connsiteX10" fmla="*/ 376 w 273206"/>
                <a:gd name="connsiteY10" fmla="*/ 5209 h 45723"/>
                <a:gd name="connsiteX11" fmla="*/ -1454 w 273206"/>
                <a:gd name="connsiteY11" fmla="*/ 94 h 45723"/>
                <a:gd name="connsiteX12" fmla="*/ 238 w 273206"/>
                <a:gd name="connsiteY12" fmla="*/ -24 h 45723"/>
                <a:gd name="connsiteX13" fmla="*/ 356 w 273206"/>
                <a:gd name="connsiteY13" fmla="*/ 94 h 45723"/>
                <a:gd name="connsiteX14" fmla="*/ 18809 w 273206"/>
                <a:gd name="connsiteY14" fmla="*/ 16304 h 45723"/>
                <a:gd name="connsiteX15" fmla="*/ 49931 w 273206"/>
                <a:gd name="connsiteY15" fmla="*/ 33774 h 45723"/>
                <a:gd name="connsiteX16" fmla="*/ 86227 w 273206"/>
                <a:gd name="connsiteY16" fmla="*/ 39498 h 45723"/>
                <a:gd name="connsiteX17" fmla="*/ 89925 w 273206"/>
                <a:gd name="connsiteY17" fmla="*/ 38436 h 45723"/>
                <a:gd name="connsiteX18" fmla="*/ 135428 w 273206"/>
                <a:gd name="connsiteY18" fmla="*/ 38043 h 45723"/>
                <a:gd name="connsiteX19" fmla="*/ 141998 w 273206"/>
                <a:gd name="connsiteY19" fmla="*/ 37452 h 45723"/>
                <a:gd name="connsiteX20" fmla="*/ 174675 w 273206"/>
                <a:gd name="connsiteY20" fmla="*/ 37452 h 45723"/>
                <a:gd name="connsiteX21" fmla="*/ 177055 w 273206"/>
                <a:gd name="connsiteY21" fmla="*/ 37826 h 45723"/>
                <a:gd name="connsiteX22" fmla="*/ 189114 w 273206"/>
                <a:gd name="connsiteY22" fmla="*/ 39321 h 45723"/>
                <a:gd name="connsiteX23" fmla="*/ 191180 w 273206"/>
                <a:gd name="connsiteY23" fmla="*/ 39794 h 45723"/>
                <a:gd name="connsiteX24" fmla="*/ 196177 w 273206"/>
                <a:gd name="connsiteY24" fmla="*/ 40718 h 45723"/>
                <a:gd name="connsiteX25" fmla="*/ 199855 w 273206"/>
                <a:gd name="connsiteY25" fmla="*/ 42390 h 4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3206" h="45723">
                  <a:moveTo>
                    <a:pt x="199855" y="42390"/>
                  </a:moveTo>
                  <a:cubicBezTo>
                    <a:pt x="202334" y="44574"/>
                    <a:pt x="205364" y="43689"/>
                    <a:pt x="208157" y="43708"/>
                  </a:cubicBezTo>
                  <a:cubicBezTo>
                    <a:pt x="226905" y="43708"/>
                    <a:pt x="245653" y="43708"/>
                    <a:pt x="264421" y="43708"/>
                  </a:cubicBezTo>
                  <a:cubicBezTo>
                    <a:pt x="266821" y="43708"/>
                    <a:pt x="269221" y="43866"/>
                    <a:pt x="271601" y="43944"/>
                  </a:cubicBezTo>
                  <a:cubicBezTo>
                    <a:pt x="269477" y="45498"/>
                    <a:pt x="266978" y="45223"/>
                    <a:pt x="264598" y="45243"/>
                  </a:cubicBezTo>
                  <a:cubicBezTo>
                    <a:pt x="245220" y="45243"/>
                    <a:pt x="225843" y="45617"/>
                    <a:pt x="206465" y="45243"/>
                  </a:cubicBezTo>
                  <a:cubicBezTo>
                    <a:pt x="198045" y="45066"/>
                    <a:pt x="189645" y="43276"/>
                    <a:pt x="181225" y="42311"/>
                  </a:cubicBezTo>
                  <a:cubicBezTo>
                    <a:pt x="167002" y="40915"/>
                    <a:pt x="152680" y="40718"/>
                    <a:pt x="138418" y="41741"/>
                  </a:cubicBezTo>
                  <a:cubicBezTo>
                    <a:pt x="114929" y="42980"/>
                    <a:pt x="91420" y="43708"/>
                    <a:pt x="68128" y="39518"/>
                  </a:cubicBezTo>
                  <a:cubicBezTo>
                    <a:pt x="56383" y="37767"/>
                    <a:pt x="44836" y="34836"/>
                    <a:pt x="33681" y="30783"/>
                  </a:cubicBezTo>
                  <a:cubicBezTo>
                    <a:pt x="20835" y="24508"/>
                    <a:pt x="10389" y="15045"/>
                    <a:pt x="376" y="5209"/>
                  </a:cubicBezTo>
                  <a:cubicBezTo>
                    <a:pt x="-1218" y="4048"/>
                    <a:pt x="-1946" y="2022"/>
                    <a:pt x="-1454" y="94"/>
                  </a:cubicBezTo>
                  <a:cubicBezTo>
                    <a:pt x="-1021" y="-398"/>
                    <a:pt x="-254" y="-457"/>
                    <a:pt x="238" y="-24"/>
                  </a:cubicBezTo>
                  <a:cubicBezTo>
                    <a:pt x="277" y="15"/>
                    <a:pt x="317" y="55"/>
                    <a:pt x="356" y="94"/>
                  </a:cubicBezTo>
                  <a:cubicBezTo>
                    <a:pt x="6455" y="5563"/>
                    <a:pt x="12710" y="10835"/>
                    <a:pt x="18809" y="16304"/>
                  </a:cubicBezTo>
                  <a:cubicBezTo>
                    <a:pt x="27799" y="24350"/>
                    <a:pt x="37498" y="31393"/>
                    <a:pt x="49931" y="33774"/>
                  </a:cubicBezTo>
                  <a:cubicBezTo>
                    <a:pt x="61971" y="36056"/>
                    <a:pt x="73735" y="40069"/>
                    <a:pt x="86227" y="39498"/>
                  </a:cubicBezTo>
                  <a:cubicBezTo>
                    <a:pt x="87269" y="38672"/>
                    <a:pt x="88607" y="38279"/>
                    <a:pt x="89925" y="38436"/>
                  </a:cubicBezTo>
                  <a:cubicBezTo>
                    <a:pt x="105093" y="38967"/>
                    <a:pt x="120280" y="39636"/>
                    <a:pt x="135428" y="38043"/>
                  </a:cubicBezTo>
                  <a:cubicBezTo>
                    <a:pt x="137592" y="37590"/>
                    <a:pt x="139795" y="37374"/>
                    <a:pt x="141998" y="37452"/>
                  </a:cubicBezTo>
                  <a:cubicBezTo>
                    <a:pt x="152897" y="37452"/>
                    <a:pt x="163796" y="37236"/>
                    <a:pt x="174675" y="37452"/>
                  </a:cubicBezTo>
                  <a:cubicBezTo>
                    <a:pt x="175481" y="37531"/>
                    <a:pt x="176268" y="37649"/>
                    <a:pt x="177055" y="37826"/>
                  </a:cubicBezTo>
                  <a:cubicBezTo>
                    <a:pt x="180989" y="39400"/>
                    <a:pt x="185101" y="38830"/>
                    <a:pt x="189114" y="39321"/>
                  </a:cubicBezTo>
                  <a:cubicBezTo>
                    <a:pt x="189822" y="39420"/>
                    <a:pt x="190511" y="39577"/>
                    <a:pt x="191180" y="39794"/>
                  </a:cubicBezTo>
                  <a:cubicBezTo>
                    <a:pt x="192793" y="40325"/>
                    <a:pt x="194485" y="40620"/>
                    <a:pt x="196177" y="40718"/>
                  </a:cubicBezTo>
                  <a:cubicBezTo>
                    <a:pt x="197593" y="40738"/>
                    <a:pt x="198931" y="41328"/>
                    <a:pt x="199855" y="42390"/>
                  </a:cubicBezTo>
                  <a:close/>
                </a:path>
              </a:pathLst>
            </a:custGeom>
            <a:solidFill>
              <a:srgbClr val="1B1B1B"/>
            </a:solidFill>
            <a:ln w="1956" cap="flat">
              <a:noFill/>
              <a:prstDash val="solid"/>
              <a:miter/>
            </a:ln>
          </p:spPr>
          <p:txBody>
            <a:bodyPr rtlCol="0" anchor="ctr"/>
            <a:lstStyle/>
            <a:p>
              <a:endParaRPr lang="es-CO"/>
            </a:p>
          </p:txBody>
        </p:sp>
        <p:sp>
          <p:nvSpPr>
            <p:cNvPr id="808" name="Freeform: Shape 807">
              <a:extLst>
                <a:ext uri="{FF2B5EF4-FFF2-40B4-BE49-F238E27FC236}">
                  <a16:creationId xmlns:a16="http://schemas.microsoft.com/office/drawing/2014/main" id="{66334DFD-2AAE-E8EE-F3C3-69503E604699}"/>
                </a:ext>
              </a:extLst>
            </p:cNvPr>
            <p:cNvSpPr/>
            <p:nvPr/>
          </p:nvSpPr>
          <p:spPr>
            <a:xfrm>
              <a:off x="12986524" y="1539659"/>
              <a:ext cx="17685" cy="167049"/>
            </a:xfrm>
            <a:custGeom>
              <a:avLst/>
              <a:gdLst>
                <a:gd name="connsiteX0" fmla="*/ 1168 w 17685"/>
                <a:gd name="connsiteY0" fmla="*/ 47028 h 167049"/>
                <a:gd name="connsiteX1" fmla="*/ 1168 w 17685"/>
                <a:gd name="connsiteY1" fmla="*/ 45611 h 167049"/>
                <a:gd name="connsiteX2" fmla="*/ 500 w 17685"/>
                <a:gd name="connsiteY2" fmla="*/ 36463 h 167049"/>
                <a:gd name="connsiteX3" fmla="*/ -228 w 17685"/>
                <a:gd name="connsiteY3" fmla="*/ 31014 h 167049"/>
                <a:gd name="connsiteX4" fmla="*/ -228 w 17685"/>
                <a:gd name="connsiteY4" fmla="*/ 31014 h 167049"/>
                <a:gd name="connsiteX5" fmla="*/ -917 w 17685"/>
                <a:gd name="connsiteY5" fmla="*/ 20332 h 167049"/>
                <a:gd name="connsiteX6" fmla="*/ -1606 w 17685"/>
                <a:gd name="connsiteY6" fmla="*/ 13486 h 167049"/>
                <a:gd name="connsiteX7" fmla="*/ -1606 w 17685"/>
                <a:gd name="connsiteY7" fmla="*/ 6227 h 167049"/>
                <a:gd name="connsiteX8" fmla="*/ -819 w 17685"/>
                <a:gd name="connsiteY8" fmla="*/ 3256 h 167049"/>
                <a:gd name="connsiteX9" fmla="*/ -130 w 17685"/>
                <a:gd name="connsiteY9" fmla="*/ 1859 h 167049"/>
                <a:gd name="connsiteX10" fmla="*/ -130 w 17685"/>
                <a:gd name="connsiteY10" fmla="*/ 1859 h 167049"/>
                <a:gd name="connsiteX11" fmla="*/ 1326 w 17685"/>
                <a:gd name="connsiteY11" fmla="*/ 1132 h 167049"/>
                <a:gd name="connsiteX12" fmla="*/ 2742 w 17685"/>
                <a:gd name="connsiteY12" fmla="*/ 364 h 167049"/>
                <a:gd name="connsiteX13" fmla="*/ 2742 w 17685"/>
                <a:gd name="connsiteY13" fmla="*/ 364 h 167049"/>
                <a:gd name="connsiteX14" fmla="*/ 7267 w 17685"/>
                <a:gd name="connsiteY14" fmla="*/ 207 h 167049"/>
                <a:gd name="connsiteX15" fmla="*/ 16080 w 17685"/>
                <a:gd name="connsiteY15" fmla="*/ 541 h 167049"/>
                <a:gd name="connsiteX16" fmla="*/ 6244 w 17685"/>
                <a:gd name="connsiteY16" fmla="*/ 2509 h 167049"/>
                <a:gd name="connsiteX17" fmla="*/ 1286 w 17685"/>
                <a:gd name="connsiteY17" fmla="*/ 8528 h 167049"/>
                <a:gd name="connsiteX18" fmla="*/ 2054 w 17685"/>
                <a:gd name="connsiteY18" fmla="*/ 20135 h 167049"/>
                <a:gd name="connsiteX19" fmla="*/ 9175 w 17685"/>
                <a:gd name="connsiteY19" fmla="*/ 117318 h 167049"/>
                <a:gd name="connsiteX20" fmla="*/ 4572 w 17685"/>
                <a:gd name="connsiteY20" fmla="*/ 162800 h 167049"/>
                <a:gd name="connsiteX21" fmla="*/ 3018 w 17685"/>
                <a:gd name="connsiteY21" fmla="*/ 166735 h 167049"/>
                <a:gd name="connsiteX22" fmla="*/ 3273 w 17685"/>
                <a:gd name="connsiteY22" fmla="*/ 160283 h 167049"/>
                <a:gd name="connsiteX23" fmla="*/ 5831 w 17685"/>
                <a:gd name="connsiteY23" fmla="*/ 135751 h 167049"/>
                <a:gd name="connsiteX24" fmla="*/ 4139 w 17685"/>
                <a:gd name="connsiteY24" fmla="*/ 73232 h 167049"/>
                <a:gd name="connsiteX25" fmla="*/ 2781 w 17685"/>
                <a:gd name="connsiteY25" fmla="*/ 60247 h 167049"/>
                <a:gd name="connsiteX26" fmla="*/ 1168 w 17685"/>
                <a:gd name="connsiteY26" fmla="*/ 47028 h 167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685" h="167049">
                  <a:moveTo>
                    <a:pt x="1168" y="47028"/>
                  </a:moveTo>
                  <a:cubicBezTo>
                    <a:pt x="1168" y="46555"/>
                    <a:pt x="1168" y="46083"/>
                    <a:pt x="1168" y="45611"/>
                  </a:cubicBezTo>
                  <a:cubicBezTo>
                    <a:pt x="-209" y="42641"/>
                    <a:pt x="834" y="39513"/>
                    <a:pt x="500" y="36463"/>
                  </a:cubicBezTo>
                  <a:cubicBezTo>
                    <a:pt x="264" y="34654"/>
                    <a:pt x="1090" y="32686"/>
                    <a:pt x="-228" y="31014"/>
                  </a:cubicBezTo>
                  <a:lnTo>
                    <a:pt x="-228" y="31014"/>
                  </a:lnTo>
                  <a:cubicBezTo>
                    <a:pt x="-1665" y="27532"/>
                    <a:pt x="-582" y="23873"/>
                    <a:pt x="-917" y="20332"/>
                  </a:cubicBezTo>
                  <a:cubicBezTo>
                    <a:pt x="-1192" y="18050"/>
                    <a:pt x="-248" y="15650"/>
                    <a:pt x="-1606" y="13486"/>
                  </a:cubicBezTo>
                  <a:lnTo>
                    <a:pt x="-1606" y="6227"/>
                  </a:lnTo>
                  <a:cubicBezTo>
                    <a:pt x="-701" y="5400"/>
                    <a:pt x="-897" y="4259"/>
                    <a:pt x="-819" y="3256"/>
                  </a:cubicBezTo>
                  <a:cubicBezTo>
                    <a:pt x="-740" y="2725"/>
                    <a:pt x="-504" y="2233"/>
                    <a:pt x="-130" y="1859"/>
                  </a:cubicBezTo>
                  <a:lnTo>
                    <a:pt x="-130" y="1859"/>
                  </a:lnTo>
                  <a:cubicBezTo>
                    <a:pt x="264" y="1486"/>
                    <a:pt x="775" y="1230"/>
                    <a:pt x="1326" y="1132"/>
                  </a:cubicBezTo>
                  <a:cubicBezTo>
                    <a:pt x="1877" y="1033"/>
                    <a:pt x="2368" y="777"/>
                    <a:pt x="2742" y="364"/>
                  </a:cubicBezTo>
                  <a:lnTo>
                    <a:pt x="2742" y="364"/>
                  </a:lnTo>
                  <a:cubicBezTo>
                    <a:pt x="4119" y="-482"/>
                    <a:pt x="5831" y="-541"/>
                    <a:pt x="7267" y="207"/>
                  </a:cubicBezTo>
                  <a:cubicBezTo>
                    <a:pt x="10198" y="404"/>
                    <a:pt x="13169" y="-521"/>
                    <a:pt x="16080" y="541"/>
                  </a:cubicBezTo>
                  <a:cubicBezTo>
                    <a:pt x="12933" y="2017"/>
                    <a:pt x="9431" y="1761"/>
                    <a:pt x="6244" y="2509"/>
                  </a:cubicBezTo>
                  <a:cubicBezTo>
                    <a:pt x="3057" y="3256"/>
                    <a:pt x="1129" y="5105"/>
                    <a:pt x="1286" y="8528"/>
                  </a:cubicBezTo>
                  <a:cubicBezTo>
                    <a:pt x="1464" y="12463"/>
                    <a:pt x="1739" y="16279"/>
                    <a:pt x="2054" y="20135"/>
                  </a:cubicBezTo>
                  <a:cubicBezTo>
                    <a:pt x="4808" y="52497"/>
                    <a:pt x="8782" y="84760"/>
                    <a:pt x="9175" y="117318"/>
                  </a:cubicBezTo>
                  <a:cubicBezTo>
                    <a:pt x="9254" y="132603"/>
                    <a:pt x="7700" y="147849"/>
                    <a:pt x="4572" y="162800"/>
                  </a:cubicBezTo>
                  <a:cubicBezTo>
                    <a:pt x="4296" y="164197"/>
                    <a:pt x="4296" y="165732"/>
                    <a:pt x="3018" y="166735"/>
                  </a:cubicBezTo>
                  <a:cubicBezTo>
                    <a:pt x="2486" y="164610"/>
                    <a:pt x="2565" y="162368"/>
                    <a:pt x="3273" y="160283"/>
                  </a:cubicBezTo>
                  <a:cubicBezTo>
                    <a:pt x="4985" y="152217"/>
                    <a:pt x="5831" y="143994"/>
                    <a:pt x="5831" y="135751"/>
                  </a:cubicBezTo>
                  <a:cubicBezTo>
                    <a:pt x="5988" y="114878"/>
                    <a:pt x="5831" y="94045"/>
                    <a:pt x="4139" y="73232"/>
                  </a:cubicBezTo>
                  <a:cubicBezTo>
                    <a:pt x="3765" y="68884"/>
                    <a:pt x="2486" y="64654"/>
                    <a:pt x="2781" y="60247"/>
                  </a:cubicBezTo>
                  <a:cubicBezTo>
                    <a:pt x="794" y="55959"/>
                    <a:pt x="3037" y="51297"/>
                    <a:pt x="1168" y="47028"/>
                  </a:cubicBezTo>
                  <a:close/>
                </a:path>
              </a:pathLst>
            </a:custGeom>
            <a:solidFill>
              <a:srgbClr val="454545"/>
            </a:solidFill>
            <a:ln w="1956" cap="flat">
              <a:noFill/>
              <a:prstDash val="solid"/>
              <a:miter/>
            </a:ln>
          </p:spPr>
          <p:txBody>
            <a:bodyPr rtlCol="0" anchor="ctr"/>
            <a:lstStyle/>
            <a:p>
              <a:endParaRPr lang="es-CO"/>
            </a:p>
          </p:txBody>
        </p:sp>
        <p:sp>
          <p:nvSpPr>
            <p:cNvPr id="809" name="Freeform: Shape 808">
              <a:extLst>
                <a:ext uri="{FF2B5EF4-FFF2-40B4-BE49-F238E27FC236}">
                  <a16:creationId xmlns:a16="http://schemas.microsoft.com/office/drawing/2014/main" id="{C5D5052E-F853-26D2-CF39-2D30313906A7}"/>
                </a:ext>
              </a:extLst>
            </p:cNvPr>
            <p:cNvSpPr/>
            <p:nvPr/>
          </p:nvSpPr>
          <p:spPr>
            <a:xfrm>
              <a:off x="13090994" y="1750303"/>
              <a:ext cx="61349" cy="64112"/>
            </a:xfrm>
            <a:custGeom>
              <a:avLst/>
              <a:gdLst>
                <a:gd name="connsiteX0" fmla="*/ 24550 w 61349"/>
                <a:gd name="connsiteY0" fmla="*/ 33266 h 64112"/>
                <a:gd name="connsiteX1" fmla="*/ 55809 w 61349"/>
                <a:gd name="connsiteY1" fmla="*/ 60808 h 64112"/>
                <a:gd name="connsiteX2" fmla="*/ 59744 w 61349"/>
                <a:gd name="connsiteY2" fmla="*/ 63798 h 64112"/>
                <a:gd name="connsiteX3" fmla="*/ 42885 w 61349"/>
                <a:gd name="connsiteY3" fmla="*/ 54572 h 64112"/>
                <a:gd name="connsiteX4" fmla="*/ 1926 w 61349"/>
                <a:gd name="connsiteY4" fmla="*/ 9679 h 64112"/>
                <a:gd name="connsiteX5" fmla="*/ -1418 w 61349"/>
                <a:gd name="connsiteY5" fmla="*/ -315 h 64112"/>
                <a:gd name="connsiteX6" fmla="*/ 8241 w 61349"/>
                <a:gd name="connsiteY6" fmla="*/ 12119 h 64112"/>
                <a:gd name="connsiteX7" fmla="*/ 16641 w 61349"/>
                <a:gd name="connsiteY7" fmla="*/ 22899 h 64112"/>
                <a:gd name="connsiteX8" fmla="*/ 17802 w 61349"/>
                <a:gd name="connsiteY8" fmla="*/ 24453 h 64112"/>
                <a:gd name="connsiteX9" fmla="*/ 18451 w 61349"/>
                <a:gd name="connsiteY9" fmla="*/ 25161 h 64112"/>
                <a:gd name="connsiteX10" fmla="*/ 19730 w 61349"/>
                <a:gd name="connsiteY10" fmla="*/ 26519 h 64112"/>
                <a:gd name="connsiteX11" fmla="*/ 24550 w 61349"/>
                <a:gd name="connsiteY11" fmla="*/ 33266 h 64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349" h="64112">
                  <a:moveTo>
                    <a:pt x="24550" y="33266"/>
                  </a:moveTo>
                  <a:cubicBezTo>
                    <a:pt x="32970" y="44716"/>
                    <a:pt x="44419" y="52722"/>
                    <a:pt x="55809" y="60808"/>
                  </a:cubicBezTo>
                  <a:cubicBezTo>
                    <a:pt x="57167" y="61772"/>
                    <a:pt x="58937" y="62165"/>
                    <a:pt x="59744" y="63798"/>
                  </a:cubicBezTo>
                  <a:cubicBezTo>
                    <a:pt x="52701" y="63346"/>
                    <a:pt x="47940" y="58408"/>
                    <a:pt x="42885" y="54572"/>
                  </a:cubicBezTo>
                  <a:cubicBezTo>
                    <a:pt x="26458" y="42198"/>
                    <a:pt x="13671" y="26381"/>
                    <a:pt x="1926" y="9679"/>
                  </a:cubicBezTo>
                  <a:cubicBezTo>
                    <a:pt x="-198" y="6669"/>
                    <a:pt x="-2244" y="3777"/>
                    <a:pt x="-1418" y="-315"/>
                  </a:cubicBezTo>
                  <a:cubicBezTo>
                    <a:pt x="3657" y="2361"/>
                    <a:pt x="4818" y="8105"/>
                    <a:pt x="8241" y="12119"/>
                  </a:cubicBezTo>
                  <a:cubicBezTo>
                    <a:pt x="11212" y="15542"/>
                    <a:pt x="13513" y="19555"/>
                    <a:pt x="16641" y="22899"/>
                  </a:cubicBezTo>
                  <a:lnTo>
                    <a:pt x="17802" y="24453"/>
                  </a:lnTo>
                  <a:lnTo>
                    <a:pt x="18451" y="25161"/>
                  </a:lnTo>
                  <a:cubicBezTo>
                    <a:pt x="18865" y="25614"/>
                    <a:pt x="19297" y="26086"/>
                    <a:pt x="19730" y="26519"/>
                  </a:cubicBezTo>
                  <a:cubicBezTo>
                    <a:pt x="21461" y="28702"/>
                    <a:pt x="23547" y="30532"/>
                    <a:pt x="24550" y="33266"/>
                  </a:cubicBezTo>
                  <a:close/>
                </a:path>
              </a:pathLst>
            </a:custGeom>
            <a:solidFill>
              <a:srgbClr val="C3C3C3"/>
            </a:solidFill>
            <a:ln w="1956" cap="flat">
              <a:noFill/>
              <a:prstDash val="solid"/>
              <a:miter/>
            </a:ln>
          </p:spPr>
          <p:txBody>
            <a:bodyPr rtlCol="0" anchor="ctr"/>
            <a:lstStyle/>
            <a:p>
              <a:endParaRPr lang="es-CO"/>
            </a:p>
          </p:txBody>
        </p:sp>
        <p:sp>
          <p:nvSpPr>
            <p:cNvPr id="810" name="Freeform: Shape 809">
              <a:extLst>
                <a:ext uri="{FF2B5EF4-FFF2-40B4-BE49-F238E27FC236}">
                  <a16:creationId xmlns:a16="http://schemas.microsoft.com/office/drawing/2014/main" id="{00F95319-13BC-A883-8D84-AE42C11FD198}"/>
                </a:ext>
              </a:extLst>
            </p:cNvPr>
            <p:cNvSpPr/>
            <p:nvPr/>
          </p:nvSpPr>
          <p:spPr>
            <a:xfrm>
              <a:off x="13090985" y="1747411"/>
              <a:ext cx="27875" cy="36472"/>
            </a:xfrm>
            <a:custGeom>
              <a:avLst/>
              <a:gdLst>
                <a:gd name="connsiteX0" fmla="*/ 16257 w 27875"/>
                <a:gd name="connsiteY0" fmla="*/ 27227 h 36472"/>
                <a:gd name="connsiteX1" fmla="*/ -1448 w 27875"/>
                <a:gd name="connsiteY1" fmla="*/ 2577 h 36472"/>
                <a:gd name="connsiteX2" fmla="*/ -1606 w 27875"/>
                <a:gd name="connsiteY2" fmla="*/ -315 h 36472"/>
                <a:gd name="connsiteX3" fmla="*/ 696 w 27875"/>
                <a:gd name="connsiteY3" fmla="*/ 1259 h 36472"/>
                <a:gd name="connsiteX4" fmla="*/ 26270 w 27875"/>
                <a:gd name="connsiteY4" fmla="*/ 35961 h 36472"/>
                <a:gd name="connsiteX5" fmla="*/ 24303 w 27875"/>
                <a:gd name="connsiteY5" fmla="*/ 36158 h 36472"/>
                <a:gd name="connsiteX6" fmla="*/ 18677 w 27875"/>
                <a:gd name="connsiteY6" fmla="*/ 30374 h 36472"/>
                <a:gd name="connsiteX7" fmla="*/ 17300 w 27875"/>
                <a:gd name="connsiteY7" fmla="*/ 28781 h 36472"/>
                <a:gd name="connsiteX8" fmla="*/ 17300 w 27875"/>
                <a:gd name="connsiteY8" fmla="*/ 28781 h 36472"/>
                <a:gd name="connsiteX9" fmla="*/ 16257 w 27875"/>
                <a:gd name="connsiteY9" fmla="*/ 27227 h 36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875" h="36472">
                  <a:moveTo>
                    <a:pt x="16257" y="27227"/>
                  </a:moveTo>
                  <a:cubicBezTo>
                    <a:pt x="9687" y="19515"/>
                    <a:pt x="3765" y="11253"/>
                    <a:pt x="-1448" y="2577"/>
                  </a:cubicBezTo>
                  <a:cubicBezTo>
                    <a:pt x="-1448" y="1613"/>
                    <a:pt x="-1566" y="610"/>
                    <a:pt x="-1606" y="-315"/>
                  </a:cubicBezTo>
                  <a:cubicBezTo>
                    <a:pt x="-838" y="197"/>
                    <a:pt x="263" y="531"/>
                    <a:pt x="696" y="1259"/>
                  </a:cubicBezTo>
                  <a:cubicBezTo>
                    <a:pt x="7956" y="13791"/>
                    <a:pt x="17654" y="24512"/>
                    <a:pt x="26270" y="35961"/>
                  </a:cubicBezTo>
                  <a:lnTo>
                    <a:pt x="24303" y="36158"/>
                  </a:lnTo>
                  <a:cubicBezTo>
                    <a:pt x="22021" y="34663"/>
                    <a:pt x="20093" y="32696"/>
                    <a:pt x="18677" y="30374"/>
                  </a:cubicBezTo>
                  <a:cubicBezTo>
                    <a:pt x="18362" y="29725"/>
                    <a:pt x="17890" y="29174"/>
                    <a:pt x="17300" y="28781"/>
                  </a:cubicBezTo>
                  <a:lnTo>
                    <a:pt x="17300" y="28781"/>
                  </a:lnTo>
                  <a:cubicBezTo>
                    <a:pt x="17162" y="28250"/>
                    <a:pt x="16690" y="27758"/>
                    <a:pt x="16257" y="27227"/>
                  </a:cubicBezTo>
                  <a:close/>
                </a:path>
              </a:pathLst>
            </a:custGeom>
            <a:solidFill>
              <a:srgbClr val="191919"/>
            </a:solidFill>
            <a:ln w="1956" cap="flat">
              <a:noFill/>
              <a:prstDash val="solid"/>
              <a:miter/>
            </a:ln>
          </p:spPr>
          <p:txBody>
            <a:bodyPr rtlCol="0" anchor="ctr"/>
            <a:lstStyle/>
            <a:p>
              <a:endParaRPr lang="es-CO"/>
            </a:p>
          </p:txBody>
        </p:sp>
        <p:sp>
          <p:nvSpPr>
            <p:cNvPr id="811" name="Freeform: Shape 810">
              <a:extLst>
                <a:ext uri="{FF2B5EF4-FFF2-40B4-BE49-F238E27FC236}">
                  <a16:creationId xmlns:a16="http://schemas.microsoft.com/office/drawing/2014/main" id="{1A633965-33D8-E9AD-D126-DE6850655DE5}"/>
                </a:ext>
              </a:extLst>
            </p:cNvPr>
            <p:cNvSpPr/>
            <p:nvPr/>
          </p:nvSpPr>
          <p:spPr>
            <a:xfrm>
              <a:off x="12418538" y="1710033"/>
              <a:ext cx="2380" cy="3857"/>
            </a:xfrm>
            <a:custGeom>
              <a:avLst/>
              <a:gdLst>
                <a:gd name="connsiteX0" fmla="*/ 775 w 2380"/>
                <a:gd name="connsiteY0" fmla="*/ 2125 h 3857"/>
                <a:gd name="connsiteX1" fmla="*/ -91 w 2380"/>
                <a:gd name="connsiteY1" fmla="*/ 3502 h 3857"/>
                <a:gd name="connsiteX2" fmla="*/ -1586 w 2380"/>
                <a:gd name="connsiteY2" fmla="*/ 669 h 3857"/>
                <a:gd name="connsiteX3" fmla="*/ -858 w 2380"/>
                <a:gd name="connsiteY3" fmla="*/ -314 h 3857"/>
                <a:gd name="connsiteX4" fmla="*/ 775 w 2380"/>
                <a:gd name="connsiteY4" fmla="*/ 2125 h 3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0" h="3857">
                  <a:moveTo>
                    <a:pt x="775" y="2125"/>
                  </a:moveTo>
                  <a:cubicBezTo>
                    <a:pt x="775" y="2755"/>
                    <a:pt x="657" y="3758"/>
                    <a:pt x="-91" y="3502"/>
                  </a:cubicBezTo>
                  <a:cubicBezTo>
                    <a:pt x="-1133" y="2971"/>
                    <a:pt x="-1724" y="1830"/>
                    <a:pt x="-1586" y="669"/>
                  </a:cubicBezTo>
                  <a:cubicBezTo>
                    <a:pt x="-1586" y="335"/>
                    <a:pt x="-1094" y="-334"/>
                    <a:pt x="-858" y="-314"/>
                  </a:cubicBezTo>
                  <a:cubicBezTo>
                    <a:pt x="736" y="-255"/>
                    <a:pt x="677" y="1023"/>
                    <a:pt x="775" y="2125"/>
                  </a:cubicBezTo>
                  <a:close/>
                </a:path>
              </a:pathLst>
            </a:custGeom>
            <a:solidFill>
              <a:srgbClr val="E8E8E8"/>
            </a:solidFill>
            <a:ln w="1956" cap="flat">
              <a:noFill/>
              <a:prstDash val="solid"/>
              <a:miter/>
            </a:ln>
          </p:spPr>
          <p:txBody>
            <a:bodyPr rtlCol="0" anchor="ctr"/>
            <a:lstStyle/>
            <a:p>
              <a:endParaRPr lang="es-CO"/>
            </a:p>
          </p:txBody>
        </p:sp>
        <p:sp>
          <p:nvSpPr>
            <p:cNvPr id="812" name="Freeform: Shape 811">
              <a:extLst>
                <a:ext uri="{FF2B5EF4-FFF2-40B4-BE49-F238E27FC236}">
                  <a16:creationId xmlns:a16="http://schemas.microsoft.com/office/drawing/2014/main" id="{F9A8CC83-18CB-7B42-F4EC-1547598AD022}"/>
                </a:ext>
              </a:extLst>
            </p:cNvPr>
            <p:cNvSpPr/>
            <p:nvPr/>
          </p:nvSpPr>
          <p:spPr>
            <a:xfrm>
              <a:off x="13479131" y="151279"/>
              <a:ext cx="4674" cy="5901"/>
            </a:xfrm>
            <a:custGeom>
              <a:avLst/>
              <a:gdLst>
                <a:gd name="connsiteX0" fmla="*/ 3069 w 4674"/>
                <a:gd name="connsiteY0" fmla="*/ 5587 h 5901"/>
                <a:gd name="connsiteX1" fmla="*/ -1573 w 4674"/>
                <a:gd name="connsiteY1" fmla="*/ -315 h 5901"/>
                <a:gd name="connsiteX2" fmla="*/ 3069 w 4674"/>
                <a:gd name="connsiteY2" fmla="*/ 5587 h 5901"/>
              </a:gdLst>
              <a:ahLst/>
              <a:cxnLst>
                <a:cxn ang="0">
                  <a:pos x="connsiteX0" y="connsiteY0"/>
                </a:cxn>
                <a:cxn ang="0">
                  <a:pos x="connsiteX1" y="connsiteY1"/>
                </a:cxn>
                <a:cxn ang="0">
                  <a:pos x="connsiteX2" y="connsiteY2"/>
                </a:cxn>
              </a:cxnLst>
              <a:rect l="l" t="t" r="r" b="b"/>
              <a:pathLst>
                <a:path w="4674" h="5901">
                  <a:moveTo>
                    <a:pt x="3069" y="5587"/>
                  </a:moveTo>
                  <a:cubicBezTo>
                    <a:pt x="118" y="4682"/>
                    <a:pt x="-1888" y="3049"/>
                    <a:pt x="-1573" y="-315"/>
                  </a:cubicBezTo>
                  <a:cubicBezTo>
                    <a:pt x="532" y="1139"/>
                    <a:pt x="2145" y="3195"/>
                    <a:pt x="3069" y="5587"/>
                  </a:cubicBezTo>
                  <a:close/>
                </a:path>
              </a:pathLst>
            </a:custGeom>
            <a:solidFill>
              <a:srgbClr val="020202"/>
            </a:solidFill>
            <a:ln w="1956" cap="flat">
              <a:noFill/>
              <a:prstDash val="solid"/>
              <a:miter/>
            </a:ln>
          </p:spPr>
          <p:txBody>
            <a:bodyPr rtlCol="0" anchor="ctr"/>
            <a:lstStyle/>
            <a:p>
              <a:endParaRPr lang="es-CO"/>
            </a:p>
          </p:txBody>
        </p:sp>
        <p:sp>
          <p:nvSpPr>
            <p:cNvPr id="813" name="Freeform: Shape 812">
              <a:extLst>
                <a:ext uri="{FF2B5EF4-FFF2-40B4-BE49-F238E27FC236}">
                  <a16:creationId xmlns:a16="http://schemas.microsoft.com/office/drawing/2014/main" id="{3DDAC29A-34AA-E9C0-BAEC-E10118105E20}"/>
                </a:ext>
              </a:extLst>
            </p:cNvPr>
            <p:cNvSpPr/>
            <p:nvPr/>
          </p:nvSpPr>
          <p:spPr>
            <a:xfrm>
              <a:off x="12602049" y="37831"/>
              <a:ext cx="887237" cy="1246666"/>
            </a:xfrm>
            <a:custGeom>
              <a:avLst/>
              <a:gdLst>
                <a:gd name="connsiteX0" fmla="*/ 187265 w 887237"/>
                <a:gd name="connsiteY0" fmla="*/ 302481 h 1246666"/>
                <a:gd name="connsiteX1" fmla="*/ 178963 w 887237"/>
                <a:gd name="connsiteY1" fmla="*/ 339859 h 1246666"/>
                <a:gd name="connsiteX2" fmla="*/ 178648 w 887237"/>
                <a:gd name="connsiteY2" fmla="*/ 360240 h 1246666"/>
                <a:gd name="connsiteX3" fmla="*/ 176425 w 887237"/>
                <a:gd name="connsiteY3" fmla="*/ 415520 h 1246666"/>
                <a:gd name="connsiteX4" fmla="*/ 176307 w 887237"/>
                <a:gd name="connsiteY4" fmla="*/ 475934 h 1246666"/>
                <a:gd name="connsiteX5" fmla="*/ 176563 w 887237"/>
                <a:gd name="connsiteY5" fmla="*/ 502118 h 1246666"/>
                <a:gd name="connsiteX6" fmla="*/ 185868 w 887237"/>
                <a:gd name="connsiteY6" fmla="*/ 570519 h 1246666"/>
                <a:gd name="connsiteX7" fmla="*/ 216715 w 887237"/>
                <a:gd name="connsiteY7" fmla="*/ 651866 h 1246666"/>
                <a:gd name="connsiteX8" fmla="*/ 260407 w 887237"/>
                <a:gd name="connsiteY8" fmla="*/ 719736 h 1246666"/>
                <a:gd name="connsiteX9" fmla="*/ 290506 w 887237"/>
                <a:gd name="connsiteY9" fmla="*/ 755304 h 1246666"/>
                <a:gd name="connsiteX10" fmla="*/ 312579 w 887237"/>
                <a:gd name="connsiteY10" fmla="*/ 770393 h 1246666"/>
                <a:gd name="connsiteX11" fmla="*/ 353400 w 887237"/>
                <a:gd name="connsiteY11" fmla="*/ 787842 h 1246666"/>
                <a:gd name="connsiteX12" fmla="*/ 428155 w 887237"/>
                <a:gd name="connsiteY12" fmla="*/ 812138 h 1246666"/>
                <a:gd name="connsiteX13" fmla="*/ 469822 w 887237"/>
                <a:gd name="connsiteY13" fmla="*/ 818649 h 1246666"/>
                <a:gd name="connsiteX14" fmla="*/ 576761 w 887237"/>
                <a:gd name="connsiteY14" fmla="*/ 821344 h 1246666"/>
                <a:gd name="connsiteX15" fmla="*/ 616500 w 887237"/>
                <a:gd name="connsiteY15" fmla="*/ 816761 h 1246666"/>
                <a:gd name="connsiteX16" fmla="*/ 671839 w 887237"/>
                <a:gd name="connsiteY16" fmla="*/ 808184 h 1246666"/>
                <a:gd name="connsiteX17" fmla="*/ 736758 w 887237"/>
                <a:gd name="connsiteY17" fmla="*/ 794806 h 1246666"/>
                <a:gd name="connsiteX18" fmla="*/ 792786 w 887237"/>
                <a:gd name="connsiteY18" fmla="*/ 779068 h 1246666"/>
                <a:gd name="connsiteX19" fmla="*/ 841574 w 887237"/>
                <a:gd name="connsiteY19" fmla="*/ 764491 h 1246666"/>
                <a:gd name="connsiteX20" fmla="*/ 859633 w 887237"/>
                <a:gd name="connsiteY20" fmla="*/ 759219 h 1246666"/>
                <a:gd name="connsiteX21" fmla="*/ 868309 w 887237"/>
                <a:gd name="connsiteY21" fmla="*/ 758825 h 1246666"/>
                <a:gd name="connsiteX22" fmla="*/ 884047 w 887237"/>
                <a:gd name="connsiteY22" fmla="*/ 770530 h 1246666"/>
                <a:gd name="connsiteX23" fmla="*/ 885620 w 887237"/>
                <a:gd name="connsiteY23" fmla="*/ 781232 h 1246666"/>
                <a:gd name="connsiteX24" fmla="*/ 884086 w 887237"/>
                <a:gd name="connsiteY24" fmla="*/ 820282 h 1246666"/>
                <a:gd name="connsiteX25" fmla="*/ 875745 w 887237"/>
                <a:gd name="connsiteY25" fmla="*/ 852486 h 1246666"/>
                <a:gd name="connsiteX26" fmla="*/ 854243 w 887237"/>
                <a:gd name="connsiteY26" fmla="*/ 945223 h 1246666"/>
                <a:gd name="connsiteX27" fmla="*/ 845174 w 887237"/>
                <a:gd name="connsiteY27" fmla="*/ 989446 h 1246666"/>
                <a:gd name="connsiteX28" fmla="*/ 813462 w 887237"/>
                <a:gd name="connsiteY28" fmla="*/ 1097646 h 1246666"/>
                <a:gd name="connsiteX29" fmla="*/ 802032 w 887237"/>
                <a:gd name="connsiteY29" fmla="*/ 1120387 h 1246666"/>
                <a:gd name="connsiteX30" fmla="*/ 756077 w 887237"/>
                <a:gd name="connsiteY30" fmla="*/ 1180487 h 1246666"/>
                <a:gd name="connsiteX31" fmla="*/ 734024 w 887237"/>
                <a:gd name="connsiteY31" fmla="*/ 1196933 h 1246666"/>
                <a:gd name="connsiteX32" fmla="*/ 625825 w 887237"/>
                <a:gd name="connsiteY32" fmla="*/ 1237321 h 1246666"/>
                <a:gd name="connsiteX33" fmla="*/ 566808 w 887237"/>
                <a:gd name="connsiteY33" fmla="*/ 1244993 h 1246666"/>
                <a:gd name="connsiteX34" fmla="*/ 529744 w 887237"/>
                <a:gd name="connsiteY34" fmla="*/ 1246350 h 1246666"/>
                <a:gd name="connsiteX35" fmla="*/ 469546 w 887237"/>
                <a:gd name="connsiteY35" fmla="*/ 1242416 h 1246666"/>
                <a:gd name="connsiteX36" fmla="*/ 438326 w 887237"/>
                <a:gd name="connsiteY36" fmla="*/ 1240822 h 1246666"/>
                <a:gd name="connsiteX37" fmla="*/ 351767 w 887237"/>
                <a:gd name="connsiteY37" fmla="*/ 1230986 h 1246666"/>
                <a:gd name="connsiteX38" fmla="*/ 299457 w 887237"/>
                <a:gd name="connsiteY38" fmla="*/ 1221602 h 1246666"/>
                <a:gd name="connsiteX39" fmla="*/ 222813 w 887237"/>
                <a:gd name="connsiteY39" fmla="*/ 1186683 h 1246666"/>
                <a:gd name="connsiteX40" fmla="*/ 165546 w 887237"/>
                <a:gd name="connsiteY40" fmla="*/ 1138486 h 1246666"/>
                <a:gd name="connsiteX41" fmla="*/ 107984 w 887237"/>
                <a:gd name="connsiteY41" fmla="*/ 1040123 h 1246666"/>
                <a:gd name="connsiteX42" fmla="*/ 86069 w 887237"/>
                <a:gd name="connsiteY42" fmla="*/ 957833 h 1246666"/>
                <a:gd name="connsiteX43" fmla="*/ 84102 w 887237"/>
                <a:gd name="connsiteY43" fmla="*/ 947839 h 1246666"/>
                <a:gd name="connsiteX44" fmla="*/ 77236 w 887237"/>
                <a:gd name="connsiteY44" fmla="*/ 919412 h 1246666"/>
                <a:gd name="connsiteX45" fmla="*/ 72810 w 887237"/>
                <a:gd name="connsiteY45" fmla="*/ 909753 h 1246666"/>
                <a:gd name="connsiteX46" fmla="*/ 65216 w 887237"/>
                <a:gd name="connsiteY46" fmla="*/ 885477 h 1246666"/>
                <a:gd name="connsiteX47" fmla="*/ 31773 w 887237"/>
                <a:gd name="connsiteY47" fmla="*/ 761776 h 1246666"/>
                <a:gd name="connsiteX48" fmla="*/ 13281 w 887237"/>
                <a:gd name="connsiteY48" fmla="*/ 655702 h 1246666"/>
                <a:gd name="connsiteX49" fmla="*/ 6868 w 887237"/>
                <a:gd name="connsiteY49" fmla="*/ 595641 h 1246666"/>
                <a:gd name="connsiteX50" fmla="*/ 4231 w 887237"/>
                <a:gd name="connsiteY50" fmla="*/ 531824 h 1246666"/>
                <a:gd name="connsiteX51" fmla="*/ 2913 w 887237"/>
                <a:gd name="connsiteY51" fmla="*/ 490413 h 1246666"/>
                <a:gd name="connsiteX52" fmla="*/ 1615 w 887237"/>
                <a:gd name="connsiteY52" fmla="*/ 435133 h 1246666"/>
                <a:gd name="connsiteX53" fmla="*/ -1316 w 887237"/>
                <a:gd name="connsiteY53" fmla="*/ 336239 h 1246666"/>
                <a:gd name="connsiteX54" fmla="*/ 2717 w 887237"/>
                <a:gd name="connsiteY54" fmla="*/ 244703 h 1246666"/>
                <a:gd name="connsiteX55" fmla="*/ 5431 w 887237"/>
                <a:gd name="connsiteY55" fmla="*/ 206243 h 1246666"/>
                <a:gd name="connsiteX56" fmla="*/ 16802 w 887237"/>
                <a:gd name="connsiteY56" fmla="*/ 159894 h 1246666"/>
                <a:gd name="connsiteX57" fmla="*/ 32993 w 887237"/>
                <a:gd name="connsiteY57" fmla="*/ 129913 h 1246666"/>
                <a:gd name="connsiteX58" fmla="*/ 92325 w 887237"/>
                <a:gd name="connsiteY58" fmla="*/ 56515 h 1246666"/>
                <a:gd name="connsiteX59" fmla="*/ 189094 w 887237"/>
                <a:gd name="connsiteY59" fmla="*/ 7058 h 1246666"/>
                <a:gd name="connsiteX60" fmla="*/ 281890 w 887237"/>
                <a:gd name="connsiteY60" fmla="*/ 2160 h 1246666"/>
                <a:gd name="connsiteX61" fmla="*/ 324796 w 887237"/>
                <a:gd name="connsiteY61" fmla="*/ 566 h 1246666"/>
                <a:gd name="connsiteX62" fmla="*/ 330697 w 887237"/>
                <a:gd name="connsiteY62" fmla="*/ 193 h 1246666"/>
                <a:gd name="connsiteX63" fmla="*/ 395459 w 887237"/>
                <a:gd name="connsiteY63" fmla="*/ 55 h 1246666"/>
                <a:gd name="connsiteX64" fmla="*/ 439841 w 887237"/>
                <a:gd name="connsiteY64" fmla="*/ -240 h 1246666"/>
                <a:gd name="connsiteX65" fmla="*/ 497737 w 887237"/>
                <a:gd name="connsiteY65" fmla="*/ 4796 h 1246666"/>
                <a:gd name="connsiteX66" fmla="*/ 506373 w 887237"/>
                <a:gd name="connsiteY66" fmla="*/ 5878 h 1246666"/>
                <a:gd name="connsiteX67" fmla="*/ 506373 w 887237"/>
                <a:gd name="connsiteY67" fmla="*/ 5740 h 1246666"/>
                <a:gd name="connsiteX68" fmla="*/ 518177 w 887237"/>
                <a:gd name="connsiteY68" fmla="*/ 8632 h 1246666"/>
                <a:gd name="connsiteX69" fmla="*/ 518177 w 887237"/>
                <a:gd name="connsiteY69" fmla="*/ 8632 h 1246666"/>
                <a:gd name="connsiteX70" fmla="*/ 524078 w 887237"/>
                <a:gd name="connsiteY70" fmla="*/ 10304 h 1246666"/>
                <a:gd name="connsiteX71" fmla="*/ 523941 w 887237"/>
                <a:gd name="connsiteY71" fmla="*/ 10206 h 1246666"/>
                <a:gd name="connsiteX72" fmla="*/ 528466 w 887237"/>
                <a:gd name="connsiteY72" fmla="*/ 11701 h 1246666"/>
                <a:gd name="connsiteX73" fmla="*/ 528348 w 887237"/>
                <a:gd name="connsiteY73" fmla="*/ 11701 h 1246666"/>
                <a:gd name="connsiteX74" fmla="*/ 532853 w 887237"/>
                <a:gd name="connsiteY74" fmla="*/ 13236 h 1246666"/>
                <a:gd name="connsiteX75" fmla="*/ 532715 w 887237"/>
                <a:gd name="connsiteY75" fmla="*/ 13137 h 1246666"/>
                <a:gd name="connsiteX76" fmla="*/ 537200 w 887237"/>
                <a:gd name="connsiteY76" fmla="*/ 14731 h 1246666"/>
                <a:gd name="connsiteX77" fmla="*/ 537062 w 887237"/>
                <a:gd name="connsiteY77" fmla="*/ 14632 h 1246666"/>
                <a:gd name="connsiteX78" fmla="*/ 544518 w 887237"/>
                <a:gd name="connsiteY78" fmla="*/ 17544 h 1246666"/>
                <a:gd name="connsiteX79" fmla="*/ 544518 w 887237"/>
                <a:gd name="connsiteY79" fmla="*/ 17544 h 1246666"/>
                <a:gd name="connsiteX80" fmla="*/ 551896 w 887237"/>
                <a:gd name="connsiteY80" fmla="*/ 20534 h 1246666"/>
                <a:gd name="connsiteX81" fmla="*/ 551777 w 887237"/>
                <a:gd name="connsiteY81" fmla="*/ 20534 h 1246666"/>
                <a:gd name="connsiteX82" fmla="*/ 559155 w 887237"/>
                <a:gd name="connsiteY82" fmla="*/ 23603 h 1246666"/>
                <a:gd name="connsiteX83" fmla="*/ 558997 w 887237"/>
                <a:gd name="connsiteY83" fmla="*/ 23505 h 1246666"/>
                <a:gd name="connsiteX84" fmla="*/ 562106 w 887237"/>
                <a:gd name="connsiteY84" fmla="*/ 24921 h 1246666"/>
                <a:gd name="connsiteX85" fmla="*/ 562106 w 887237"/>
                <a:gd name="connsiteY85" fmla="*/ 24921 h 1246666"/>
                <a:gd name="connsiteX86" fmla="*/ 565135 w 887237"/>
                <a:gd name="connsiteY86" fmla="*/ 26318 h 1246666"/>
                <a:gd name="connsiteX87" fmla="*/ 565135 w 887237"/>
                <a:gd name="connsiteY87" fmla="*/ 26318 h 1246666"/>
                <a:gd name="connsiteX88" fmla="*/ 572335 w 887237"/>
                <a:gd name="connsiteY88" fmla="*/ 29564 h 1246666"/>
                <a:gd name="connsiteX89" fmla="*/ 572178 w 887237"/>
                <a:gd name="connsiteY89" fmla="*/ 29446 h 1246666"/>
                <a:gd name="connsiteX90" fmla="*/ 575227 w 887237"/>
                <a:gd name="connsiteY90" fmla="*/ 31039 h 1246666"/>
                <a:gd name="connsiteX91" fmla="*/ 575070 w 887237"/>
                <a:gd name="connsiteY91" fmla="*/ 30921 h 1246666"/>
                <a:gd name="connsiteX92" fmla="*/ 588447 w 887237"/>
                <a:gd name="connsiteY92" fmla="*/ 38062 h 1246666"/>
                <a:gd name="connsiteX93" fmla="*/ 588447 w 887237"/>
                <a:gd name="connsiteY93" fmla="*/ 38062 h 1246666"/>
                <a:gd name="connsiteX94" fmla="*/ 591398 w 887237"/>
                <a:gd name="connsiteY94" fmla="*/ 39656 h 1246666"/>
                <a:gd name="connsiteX95" fmla="*/ 591280 w 887237"/>
                <a:gd name="connsiteY95" fmla="*/ 39656 h 1246666"/>
                <a:gd name="connsiteX96" fmla="*/ 594251 w 887237"/>
                <a:gd name="connsiteY96" fmla="*/ 41308 h 1246666"/>
                <a:gd name="connsiteX97" fmla="*/ 594113 w 887237"/>
                <a:gd name="connsiteY97" fmla="*/ 41190 h 1246666"/>
                <a:gd name="connsiteX98" fmla="*/ 601608 w 887237"/>
                <a:gd name="connsiteY98" fmla="*/ 45499 h 1246666"/>
                <a:gd name="connsiteX99" fmla="*/ 601510 w 887237"/>
                <a:gd name="connsiteY99" fmla="*/ 45499 h 1246666"/>
                <a:gd name="connsiteX100" fmla="*/ 604480 w 887237"/>
                <a:gd name="connsiteY100" fmla="*/ 47112 h 1246666"/>
                <a:gd name="connsiteX101" fmla="*/ 604362 w 887237"/>
                <a:gd name="connsiteY101" fmla="*/ 47112 h 1246666"/>
                <a:gd name="connsiteX102" fmla="*/ 607352 w 887237"/>
                <a:gd name="connsiteY102" fmla="*/ 48744 h 1246666"/>
                <a:gd name="connsiteX103" fmla="*/ 607215 w 887237"/>
                <a:gd name="connsiteY103" fmla="*/ 48626 h 1246666"/>
                <a:gd name="connsiteX104" fmla="*/ 611720 w 887237"/>
                <a:gd name="connsiteY104" fmla="*/ 51636 h 1246666"/>
                <a:gd name="connsiteX105" fmla="*/ 611582 w 887237"/>
                <a:gd name="connsiteY105" fmla="*/ 51479 h 1246666"/>
                <a:gd name="connsiteX106" fmla="*/ 613294 w 887237"/>
                <a:gd name="connsiteY106" fmla="*/ 52836 h 1246666"/>
                <a:gd name="connsiteX107" fmla="*/ 613294 w 887237"/>
                <a:gd name="connsiteY107" fmla="*/ 52836 h 1246666"/>
                <a:gd name="connsiteX108" fmla="*/ 616146 w 887237"/>
                <a:gd name="connsiteY108" fmla="*/ 54587 h 1246666"/>
                <a:gd name="connsiteX109" fmla="*/ 615989 w 887237"/>
                <a:gd name="connsiteY109" fmla="*/ 54469 h 1246666"/>
                <a:gd name="connsiteX110" fmla="*/ 620513 w 887237"/>
                <a:gd name="connsiteY110" fmla="*/ 57459 h 1246666"/>
                <a:gd name="connsiteX111" fmla="*/ 620376 w 887237"/>
                <a:gd name="connsiteY111" fmla="*/ 57361 h 1246666"/>
                <a:gd name="connsiteX112" fmla="*/ 624880 w 887237"/>
                <a:gd name="connsiteY112" fmla="*/ 60371 h 1246666"/>
                <a:gd name="connsiteX113" fmla="*/ 624763 w 887237"/>
                <a:gd name="connsiteY113" fmla="*/ 60273 h 1246666"/>
                <a:gd name="connsiteX114" fmla="*/ 629248 w 887237"/>
                <a:gd name="connsiteY114" fmla="*/ 63302 h 1246666"/>
                <a:gd name="connsiteX115" fmla="*/ 629130 w 887237"/>
                <a:gd name="connsiteY115" fmla="*/ 63302 h 1246666"/>
                <a:gd name="connsiteX116" fmla="*/ 635130 w 887237"/>
                <a:gd name="connsiteY116" fmla="*/ 67650 h 1246666"/>
                <a:gd name="connsiteX117" fmla="*/ 635032 w 887237"/>
                <a:gd name="connsiteY117" fmla="*/ 67650 h 1246666"/>
                <a:gd name="connsiteX118" fmla="*/ 640934 w 887237"/>
                <a:gd name="connsiteY118" fmla="*/ 72273 h 1246666"/>
                <a:gd name="connsiteX119" fmla="*/ 640363 w 887237"/>
                <a:gd name="connsiteY119" fmla="*/ 71250 h 1246666"/>
                <a:gd name="connsiteX120" fmla="*/ 642055 w 887237"/>
                <a:gd name="connsiteY120" fmla="*/ 72745 h 1246666"/>
                <a:gd name="connsiteX121" fmla="*/ 641917 w 887237"/>
                <a:gd name="connsiteY121" fmla="*/ 72627 h 1246666"/>
                <a:gd name="connsiteX122" fmla="*/ 643569 w 887237"/>
                <a:gd name="connsiteY122" fmla="*/ 74063 h 1246666"/>
                <a:gd name="connsiteX123" fmla="*/ 643569 w 887237"/>
                <a:gd name="connsiteY123" fmla="*/ 74063 h 1246666"/>
                <a:gd name="connsiteX124" fmla="*/ 652245 w 887237"/>
                <a:gd name="connsiteY124" fmla="*/ 81617 h 1246666"/>
                <a:gd name="connsiteX125" fmla="*/ 652107 w 887237"/>
                <a:gd name="connsiteY125" fmla="*/ 81460 h 1246666"/>
                <a:gd name="connsiteX126" fmla="*/ 653839 w 887237"/>
                <a:gd name="connsiteY126" fmla="*/ 82817 h 1246666"/>
                <a:gd name="connsiteX127" fmla="*/ 653839 w 887237"/>
                <a:gd name="connsiteY127" fmla="*/ 82817 h 1246666"/>
                <a:gd name="connsiteX128" fmla="*/ 656652 w 887237"/>
                <a:gd name="connsiteY128" fmla="*/ 84588 h 1246666"/>
                <a:gd name="connsiteX129" fmla="*/ 656494 w 887237"/>
                <a:gd name="connsiteY129" fmla="*/ 84411 h 1246666"/>
                <a:gd name="connsiteX130" fmla="*/ 658226 w 887237"/>
                <a:gd name="connsiteY130" fmla="*/ 85808 h 1246666"/>
                <a:gd name="connsiteX131" fmla="*/ 658226 w 887237"/>
                <a:gd name="connsiteY131" fmla="*/ 85808 h 1246666"/>
                <a:gd name="connsiteX132" fmla="*/ 662573 w 887237"/>
                <a:gd name="connsiteY132" fmla="*/ 88975 h 1246666"/>
                <a:gd name="connsiteX133" fmla="*/ 662416 w 887237"/>
                <a:gd name="connsiteY133" fmla="*/ 88798 h 1246666"/>
                <a:gd name="connsiteX134" fmla="*/ 664108 w 887237"/>
                <a:gd name="connsiteY134" fmla="*/ 90293 h 1246666"/>
                <a:gd name="connsiteX135" fmla="*/ 663990 w 887237"/>
                <a:gd name="connsiteY135" fmla="*/ 90175 h 1246666"/>
                <a:gd name="connsiteX136" fmla="*/ 665603 w 887237"/>
                <a:gd name="connsiteY136" fmla="*/ 91631 h 1246666"/>
                <a:gd name="connsiteX137" fmla="*/ 665603 w 887237"/>
                <a:gd name="connsiteY137" fmla="*/ 91631 h 1246666"/>
                <a:gd name="connsiteX138" fmla="*/ 674239 w 887237"/>
                <a:gd name="connsiteY138" fmla="*/ 99244 h 1246666"/>
                <a:gd name="connsiteX139" fmla="*/ 674082 w 887237"/>
                <a:gd name="connsiteY139" fmla="*/ 99067 h 1246666"/>
                <a:gd name="connsiteX140" fmla="*/ 675714 w 887237"/>
                <a:gd name="connsiteY140" fmla="*/ 100660 h 1246666"/>
                <a:gd name="connsiteX141" fmla="*/ 675557 w 887237"/>
                <a:gd name="connsiteY141" fmla="*/ 100503 h 1246666"/>
                <a:gd name="connsiteX142" fmla="*/ 677190 w 887237"/>
                <a:gd name="connsiteY142" fmla="*/ 102096 h 1246666"/>
                <a:gd name="connsiteX143" fmla="*/ 677032 w 887237"/>
                <a:gd name="connsiteY143" fmla="*/ 101939 h 1246666"/>
                <a:gd name="connsiteX144" fmla="*/ 678646 w 887237"/>
                <a:gd name="connsiteY144" fmla="*/ 103552 h 1246666"/>
                <a:gd name="connsiteX145" fmla="*/ 678508 w 887237"/>
                <a:gd name="connsiteY145" fmla="*/ 103395 h 1246666"/>
                <a:gd name="connsiteX146" fmla="*/ 680121 w 887237"/>
                <a:gd name="connsiteY146" fmla="*/ 104988 h 1246666"/>
                <a:gd name="connsiteX147" fmla="*/ 679964 w 887237"/>
                <a:gd name="connsiteY147" fmla="*/ 104851 h 1246666"/>
                <a:gd name="connsiteX148" fmla="*/ 681557 w 887237"/>
                <a:gd name="connsiteY148" fmla="*/ 106464 h 1246666"/>
                <a:gd name="connsiteX149" fmla="*/ 681420 w 887237"/>
                <a:gd name="connsiteY149" fmla="*/ 106306 h 1246666"/>
                <a:gd name="connsiteX150" fmla="*/ 682993 w 887237"/>
                <a:gd name="connsiteY150" fmla="*/ 107939 h 1246666"/>
                <a:gd name="connsiteX151" fmla="*/ 682836 w 887237"/>
                <a:gd name="connsiteY151" fmla="*/ 107782 h 1246666"/>
                <a:gd name="connsiteX152" fmla="*/ 684429 w 887237"/>
                <a:gd name="connsiteY152" fmla="*/ 109434 h 1246666"/>
                <a:gd name="connsiteX153" fmla="*/ 684253 w 887237"/>
                <a:gd name="connsiteY153" fmla="*/ 109277 h 1246666"/>
                <a:gd name="connsiteX154" fmla="*/ 691826 w 887237"/>
                <a:gd name="connsiteY154" fmla="*/ 117933 h 1246666"/>
                <a:gd name="connsiteX155" fmla="*/ 691826 w 887237"/>
                <a:gd name="connsiteY155" fmla="*/ 117933 h 1246666"/>
                <a:gd name="connsiteX156" fmla="*/ 693302 w 887237"/>
                <a:gd name="connsiteY156" fmla="*/ 119546 h 1246666"/>
                <a:gd name="connsiteX157" fmla="*/ 693204 w 887237"/>
                <a:gd name="connsiteY157" fmla="*/ 119428 h 1246666"/>
                <a:gd name="connsiteX158" fmla="*/ 694718 w 887237"/>
                <a:gd name="connsiteY158" fmla="*/ 121080 h 1246666"/>
                <a:gd name="connsiteX159" fmla="*/ 694581 w 887237"/>
                <a:gd name="connsiteY159" fmla="*/ 120943 h 1246666"/>
                <a:gd name="connsiteX160" fmla="*/ 696115 w 887237"/>
                <a:gd name="connsiteY160" fmla="*/ 122615 h 1246666"/>
                <a:gd name="connsiteX161" fmla="*/ 695938 w 887237"/>
                <a:gd name="connsiteY161" fmla="*/ 122458 h 1246666"/>
                <a:gd name="connsiteX162" fmla="*/ 707938 w 887237"/>
                <a:gd name="connsiteY162" fmla="*/ 135441 h 1246666"/>
                <a:gd name="connsiteX163" fmla="*/ 707938 w 887237"/>
                <a:gd name="connsiteY163" fmla="*/ 135441 h 1246666"/>
                <a:gd name="connsiteX164" fmla="*/ 709453 w 887237"/>
                <a:gd name="connsiteY164" fmla="*/ 136937 h 1246666"/>
                <a:gd name="connsiteX165" fmla="*/ 709453 w 887237"/>
                <a:gd name="connsiteY165" fmla="*/ 136937 h 1246666"/>
                <a:gd name="connsiteX166" fmla="*/ 713840 w 887237"/>
                <a:gd name="connsiteY166" fmla="*/ 141363 h 1246666"/>
                <a:gd name="connsiteX167" fmla="*/ 713840 w 887237"/>
                <a:gd name="connsiteY167" fmla="*/ 141363 h 1246666"/>
                <a:gd name="connsiteX168" fmla="*/ 715296 w 887237"/>
                <a:gd name="connsiteY168" fmla="*/ 142956 h 1246666"/>
                <a:gd name="connsiteX169" fmla="*/ 715296 w 887237"/>
                <a:gd name="connsiteY169" fmla="*/ 142858 h 1246666"/>
                <a:gd name="connsiteX170" fmla="*/ 716791 w 887237"/>
                <a:gd name="connsiteY170" fmla="*/ 144510 h 1246666"/>
                <a:gd name="connsiteX171" fmla="*/ 716653 w 887237"/>
                <a:gd name="connsiteY171" fmla="*/ 144373 h 1246666"/>
                <a:gd name="connsiteX172" fmla="*/ 718207 w 887237"/>
                <a:gd name="connsiteY172" fmla="*/ 146045 h 1246666"/>
                <a:gd name="connsiteX173" fmla="*/ 718030 w 887237"/>
                <a:gd name="connsiteY173" fmla="*/ 145888 h 1246666"/>
                <a:gd name="connsiteX174" fmla="*/ 724168 w 887237"/>
                <a:gd name="connsiteY174" fmla="*/ 153068 h 1246666"/>
                <a:gd name="connsiteX175" fmla="*/ 724168 w 887237"/>
                <a:gd name="connsiteY175" fmla="*/ 153068 h 1246666"/>
                <a:gd name="connsiteX176" fmla="*/ 725644 w 887237"/>
                <a:gd name="connsiteY176" fmla="*/ 154661 h 1246666"/>
                <a:gd name="connsiteX177" fmla="*/ 725644 w 887237"/>
                <a:gd name="connsiteY177" fmla="*/ 154563 h 1246666"/>
                <a:gd name="connsiteX178" fmla="*/ 727158 w 887237"/>
                <a:gd name="connsiteY178" fmla="*/ 156196 h 1246666"/>
                <a:gd name="connsiteX179" fmla="*/ 727021 w 887237"/>
                <a:gd name="connsiteY179" fmla="*/ 156078 h 1246666"/>
                <a:gd name="connsiteX180" fmla="*/ 728555 w 887237"/>
                <a:gd name="connsiteY180" fmla="*/ 157730 h 1246666"/>
                <a:gd name="connsiteX181" fmla="*/ 728398 w 887237"/>
                <a:gd name="connsiteY181" fmla="*/ 157573 h 1246666"/>
                <a:gd name="connsiteX182" fmla="*/ 734457 w 887237"/>
                <a:gd name="connsiteY182" fmla="*/ 164832 h 1246666"/>
                <a:gd name="connsiteX183" fmla="*/ 734457 w 887237"/>
                <a:gd name="connsiteY183" fmla="*/ 164832 h 1246666"/>
                <a:gd name="connsiteX184" fmla="*/ 735893 w 887237"/>
                <a:gd name="connsiteY184" fmla="*/ 166524 h 1246666"/>
                <a:gd name="connsiteX185" fmla="*/ 735735 w 887237"/>
                <a:gd name="connsiteY185" fmla="*/ 166347 h 1246666"/>
                <a:gd name="connsiteX186" fmla="*/ 730758 w 887237"/>
                <a:gd name="connsiteY186" fmla="*/ 175396 h 1246666"/>
                <a:gd name="connsiteX187" fmla="*/ 722063 w 887237"/>
                <a:gd name="connsiteY187" fmla="*/ 175514 h 1246666"/>
                <a:gd name="connsiteX188" fmla="*/ 664717 w 887237"/>
                <a:gd name="connsiteY188" fmla="*/ 172701 h 1246666"/>
                <a:gd name="connsiteX189" fmla="*/ 594290 w 887237"/>
                <a:gd name="connsiteY189" fmla="*/ 169986 h 1246666"/>
                <a:gd name="connsiteX190" fmla="*/ 487468 w 887237"/>
                <a:gd name="connsiteY190" fmla="*/ 173095 h 1246666"/>
                <a:gd name="connsiteX191" fmla="*/ 314153 w 887237"/>
                <a:gd name="connsiteY191" fmla="*/ 196820 h 1246666"/>
                <a:gd name="connsiteX192" fmla="*/ 286611 w 887237"/>
                <a:gd name="connsiteY192" fmla="*/ 205987 h 1246666"/>
                <a:gd name="connsiteX193" fmla="*/ 254112 w 887237"/>
                <a:gd name="connsiteY193" fmla="*/ 220506 h 1246666"/>
                <a:gd name="connsiteX194" fmla="*/ 215475 w 887237"/>
                <a:gd name="connsiteY194" fmla="*/ 256270 h 1246666"/>
                <a:gd name="connsiteX195" fmla="*/ 191868 w 887237"/>
                <a:gd name="connsiteY195" fmla="*/ 296107 h 1246666"/>
                <a:gd name="connsiteX196" fmla="*/ 187265 w 887237"/>
                <a:gd name="connsiteY196" fmla="*/ 302481 h 1246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887237" h="1246666">
                  <a:moveTo>
                    <a:pt x="187265" y="302481"/>
                  </a:moveTo>
                  <a:cubicBezTo>
                    <a:pt x="181363" y="314285"/>
                    <a:pt x="179868" y="326973"/>
                    <a:pt x="178963" y="339859"/>
                  </a:cubicBezTo>
                  <a:cubicBezTo>
                    <a:pt x="178491" y="346626"/>
                    <a:pt x="178629" y="353453"/>
                    <a:pt x="178648" y="360240"/>
                  </a:cubicBezTo>
                  <a:cubicBezTo>
                    <a:pt x="178648" y="378712"/>
                    <a:pt x="177134" y="397086"/>
                    <a:pt x="176425" y="415520"/>
                  </a:cubicBezTo>
                  <a:cubicBezTo>
                    <a:pt x="175658" y="435644"/>
                    <a:pt x="175284" y="455789"/>
                    <a:pt x="176307" y="475934"/>
                  </a:cubicBezTo>
                  <a:cubicBezTo>
                    <a:pt x="176760" y="484669"/>
                    <a:pt x="176425" y="493383"/>
                    <a:pt x="176563" y="502118"/>
                  </a:cubicBezTo>
                  <a:cubicBezTo>
                    <a:pt x="176976" y="525332"/>
                    <a:pt x="181245" y="547935"/>
                    <a:pt x="185868" y="570519"/>
                  </a:cubicBezTo>
                  <a:cubicBezTo>
                    <a:pt x="191750" y="599104"/>
                    <a:pt x="202177" y="626563"/>
                    <a:pt x="216715" y="651866"/>
                  </a:cubicBezTo>
                  <a:cubicBezTo>
                    <a:pt x="230072" y="675256"/>
                    <a:pt x="242899" y="699080"/>
                    <a:pt x="260407" y="719736"/>
                  </a:cubicBezTo>
                  <a:cubicBezTo>
                    <a:pt x="270421" y="731539"/>
                    <a:pt x="280552" y="743343"/>
                    <a:pt x="290506" y="755304"/>
                  </a:cubicBezTo>
                  <a:cubicBezTo>
                    <a:pt x="296408" y="762445"/>
                    <a:pt x="304572" y="766399"/>
                    <a:pt x="312579" y="770393"/>
                  </a:cubicBezTo>
                  <a:cubicBezTo>
                    <a:pt x="325759" y="777172"/>
                    <a:pt x="339393" y="783003"/>
                    <a:pt x="353400" y="787842"/>
                  </a:cubicBezTo>
                  <a:cubicBezTo>
                    <a:pt x="378266" y="796085"/>
                    <a:pt x="402581" y="805882"/>
                    <a:pt x="428155" y="812138"/>
                  </a:cubicBezTo>
                  <a:cubicBezTo>
                    <a:pt x="441887" y="815264"/>
                    <a:pt x="455795" y="817440"/>
                    <a:pt x="469822" y="818649"/>
                  </a:cubicBezTo>
                  <a:cubicBezTo>
                    <a:pt x="505370" y="822309"/>
                    <a:pt x="541095" y="821935"/>
                    <a:pt x="576761" y="821344"/>
                  </a:cubicBezTo>
                  <a:cubicBezTo>
                    <a:pt x="590119" y="820926"/>
                    <a:pt x="603398" y="819391"/>
                    <a:pt x="616500" y="816761"/>
                  </a:cubicBezTo>
                  <a:cubicBezTo>
                    <a:pt x="634874" y="813377"/>
                    <a:pt x="653209" y="810033"/>
                    <a:pt x="671839" y="808184"/>
                  </a:cubicBezTo>
                  <a:cubicBezTo>
                    <a:pt x="693872" y="806000"/>
                    <a:pt x="715119" y="799665"/>
                    <a:pt x="736758" y="794806"/>
                  </a:cubicBezTo>
                  <a:cubicBezTo>
                    <a:pt x="755703" y="790518"/>
                    <a:pt x="774136" y="784124"/>
                    <a:pt x="792786" y="779068"/>
                  </a:cubicBezTo>
                  <a:cubicBezTo>
                    <a:pt x="809193" y="774603"/>
                    <a:pt x="825482" y="769901"/>
                    <a:pt x="841574" y="764491"/>
                  </a:cubicBezTo>
                  <a:cubicBezTo>
                    <a:pt x="847476" y="762524"/>
                    <a:pt x="853613" y="760969"/>
                    <a:pt x="859633" y="759219"/>
                  </a:cubicBezTo>
                  <a:cubicBezTo>
                    <a:pt x="862525" y="759081"/>
                    <a:pt x="865436" y="758727"/>
                    <a:pt x="868309" y="758825"/>
                  </a:cubicBezTo>
                  <a:cubicBezTo>
                    <a:pt x="875627" y="758625"/>
                    <a:pt x="882138" y="763462"/>
                    <a:pt x="884047" y="770530"/>
                  </a:cubicBezTo>
                  <a:cubicBezTo>
                    <a:pt x="885188" y="773981"/>
                    <a:pt x="885719" y="777601"/>
                    <a:pt x="885620" y="781232"/>
                  </a:cubicBezTo>
                  <a:cubicBezTo>
                    <a:pt x="885404" y="794255"/>
                    <a:pt x="885620" y="807318"/>
                    <a:pt x="884086" y="820282"/>
                  </a:cubicBezTo>
                  <a:cubicBezTo>
                    <a:pt x="883260" y="831535"/>
                    <a:pt x="879483" y="841922"/>
                    <a:pt x="875745" y="852486"/>
                  </a:cubicBezTo>
                  <a:cubicBezTo>
                    <a:pt x="865181" y="882512"/>
                    <a:pt x="857981" y="913613"/>
                    <a:pt x="854243" y="945223"/>
                  </a:cubicBezTo>
                  <a:cubicBezTo>
                    <a:pt x="852394" y="960213"/>
                    <a:pt x="848597" y="974731"/>
                    <a:pt x="845174" y="989446"/>
                  </a:cubicBezTo>
                  <a:cubicBezTo>
                    <a:pt x="836557" y="1026096"/>
                    <a:pt x="827331" y="1062569"/>
                    <a:pt x="813462" y="1097646"/>
                  </a:cubicBezTo>
                  <a:cubicBezTo>
                    <a:pt x="810412" y="1105585"/>
                    <a:pt x="806576" y="1113203"/>
                    <a:pt x="802032" y="1120387"/>
                  </a:cubicBezTo>
                  <a:cubicBezTo>
                    <a:pt x="788124" y="1141462"/>
                    <a:pt x="772779" y="1161544"/>
                    <a:pt x="756077" y="1180487"/>
                  </a:cubicBezTo>
                  <a:cubicBezTo>
                    <a:pt x="749939" y="1187441"/>
                    <a:pt x="742444" y="1193044"/>
                    <a:pt x="734024" y="1196933"/>
                  </a:cubicBezTo>
                  <a:cubicBezTo>
                    <a:pt x="699066" y="1213438"/>
                    <a:pt x="663616" y="1228684"/>
                    <a:pt x="625825" y="1237321"/>
                  </a:cubicBezTo>
                  <a:cubicBezTo>
                    <a:pt x="606408" y="1241511"/>
                    <a:pt x="586657" y="1244068"/>
                    <a:pt x="566808" y="1244993"/>
                  </a:cubicBezTo>
                  <a:cubicBezTo>
                    <a:pt x="554453" y="1245721"/>
                    <a:pt x="542118" y="1246390"/>
                    <a:pt x="529744" y="1246350"/>
                  </a:cubicBezTo>
                  <a:cubicBezTo>
                    <a:pt x="509580" y="1246350"/>
                    <a:pt x="489593" y="1243813"/>
                    <a:pt x="469546" y="1242416"/>
                  </a:cubicBezTo>
                  <a:cubicBezTo>
                    <a:pt x="459159" y="1241649"/>
                    <a:pt x="448693" y="1240960"/>
                    <a:pt x="438326" y="1240822"/>
                  </a:cubicBezTo>
                  <a:cubicBezTo>
                    <a:pt x="409230" y="1240173"/>
                    <a:pt x="380253" y="1236888"/>
                    <a:pt x="351767" y="1230986"/>
                  </a:cubicBezTo>
                  <a:cubicBezTo>
                    <a:pt x="334376" y="1227543"/>
                    <a:pt x="316809" y="1225301"/>
                    <a:pt x="299457" y="1221602"/>
                  </a:cubicBezTo>
                  <a:cubicBezTo>
                    <a:pt x="271660" y="1215702"/>
                    <a:pt x="245496" y="1203783"/>
                    <a:pt x="222813" y="1186683"/>
                  </a:cubicBezTo>
                  <a:cubicBezTo>
                    <a:pt x="202728" y="1171772"/>
                    <a:pt x="182563" y="1157057"/>
                    <a:pt x="165546" y="1138486"/>
                  </a:cubicBezTo>
                  <a:cubicBezTo>
                    <a:pt x="139264" y="1109803"/>
                    <a:pt x="119453" y="1077501"/>
                    <a:pt x="107984" y="1040123"/>
                  </a:cubicBezTo>
                  <a:cubicBezTo>
                    <a:pt x="99643" y="1012955"/>
                    <a:pt x="93506" y="985217"/>
                    <a:pt x="86069" y="957833"/>
                  </a:cubicBezTo>
                  <a:cubicBezTo>
                    <a:pt x="84968" y="954606"/>
                    <a:pt x="84299" y="951244"/>
                    <a:pt x="84102" y="947839"/>
                  </a:cubicBezTo>
                  <a:cubicBezTo>
                    <a:pt x="84515" y="937727"/>
                    <a:pt x="80167" y="928698"/>
                    <a:pt x="77236" y="919412"/>
                  </a:cubicBezTo>
                  <a:cubicBezTo>
                    <a:pt x="76174" y="916107"/>
                    <a:pt x="77236" y="911543"/>
                    <a:pt x="72810" y="909753"/>
                  </a:cubicBezTo>
                  <a:cubicBezTo>
                    <a:pt x="68875" y="902061"/>
                    <a:pt x="67184" y="893700"/>
                    <a:pt x="65216" y="885477"/>
                  </a:cubicBezTo>
                  <a:cubicBezTo>
                    <a:pt x="55242" y="843909"/>
                    <a:pt x="42986" y="802970"/>
                    <a:pt x="31773" y="761776"/>
                  </a:cubicBezTo>
                  <a:cubicBezTo>
                    <a:pt x="22232" y="726975"/>
                    <a:pt x="17392" y="691407"/>
                    <a:pt x="13281" y="655702"/>
                  </a:cubicBezTo>
                  <a:cubicBezTo>
                    <a:pt x="10979" y="635695"/>
                    <a:pt x="8284" y="615707"/>
                    <a:pt x="6868" y="595641"/>
                  </a:cubicBezTo>
                  <a:cubicBezTo>
                    <a:pt x="5353" y="574434"/>
                    <a:pt x="1910" y="553286"/>
                    <a:pt x="4231" y="531824"/>
                  </a:cubicBezTo>
                  <a:cubicBezTo>
                    <a:pt x="5727" y="518053"/>
                    <a:pt x="4546" y="504144"/>
                    <a:pt x="2913" y="490413"/>
                  </a:cubicBezTo>
                  <a:cubicBezTo>
                    <a:pt x="730" y="471999"/>
                    <a:pt x="1890" y="453566"/>
                    <a:pt x="1615" y="435133"/>
                  </a:cubicBezTo>
                  <a:cubicBezTo>
                    <a:pt x="1162" y="402142"/>
                    <a:pt x="-2674" y="369269"/>
                    <a:pt x="-1316" y="336239"/>
                  </a:cubicBezTo>
                  <a:cubicBezTo>
                    <a:pt x="-77" y="305727"/>
                    <a:pt x="789" y="275254"/>
                    <a:pt x="2717" y="244703"/>
                  </a:cubicBezTo>
                  <a:cubicBezTo>
                    <a:pt x="3523" y="231876"/>
                    <a:pt x="4192" y="219128"/>
                    <a:pt x="5431" y="206243"/>
                  </a:cubicBezTo>
                  <a:cubicBezTo>
                    <a:pt x="6671" y="190279"/>
                    <a:pt x="10507" y="174623"/>
                    <a:pt x="16802" y="159894"/>
                  </a:cubicBezTo>
                  <a:cubicBezTo>
                    <a:pt x="19753" y="148583"/>
                    <a:pt x="27209" y="139671"/>
                    <a:pt x="32993" y="129913"/>
                  </a:cubicBezTo>
                  <a:cubicBezTo>
                    <a:pt x="49046" y="102653"/>
                    <a:pt x="69033" y="77917"/>
                    <a:pt x="92325" y="56515"/>
                  </a:cubicBezTo>
                  <a:cubicBezTo>
                    <a:pt x="119453" y="31492"/>
                    <a:pt x="152917" y="14384"/>
                    <a:pt x="189094" y="7058"/>
                  </a:cubicBezTo>
                  <a:cubicBezTo>
                    <a:pt x="219744" y="645"/>
                    <a:pt x="250787" y="-4"/>
                    <a:pt x="281890" y="2160"/>
                  </a:cubicBezTo>
                  <a:cubicBezTo>
                    <a:pt x="296290" y="3163"/>
                    <a:pt x="310494" y="921"/>
                    <a:pt x="324796" y="566"/>
                  </a:cubicBezTo>
                  <a:cubicBezTo>
                    <a:pt x="326763" y="566"/>
                    <a:pt x="328730" y="55"/>
                    <a:pt x="330697" y="193"/>
                  </a:cubicBezTo>
                  <a:cubicBezTo>
                    <a:pt x="352337" y="1727"/>
                    <a:pt x="373977" y="-889"/>
                    <a:pt x="395459" y="55"/>
                  </a:cubicBezTo>
                  <a:cubicBezTo>
                    <a:pt x="410293" y="724"/>
                    <a:pt x="424968" y="271"/>
                    <a:pt x="439841" y="-240"/>
                  </a:cubicBezTo>
                  <a:cubicBezTo>
                    <a:pt x="459257" y="-702"/>
                    <a:pt x="478674" y="987"/>
                    <a:pt x="497737" y="4796"/>
                  </a:cubicBezTo>
                  <a:cubicBezTo>
                    <a:pt x="500570" y="5479"/>
                    <a:pt x="503462" y="5843"/>
                    <a:pt x="506373" y="5878"/>
                  </a:cubicBezTo>
                  <a:lnTo>
                    <a:pt x="506373" y="5740"/>
                  </a:lnTo>
                  <a:cubicBezTo>
                    <a:pt x="510406" y="6289"/>
                    <a:pt x="514360" y="7257"/>
                    <a:pt x="518177" y="8632"/>
                  </a:cubicBezTo>
                  <a:lnTo>
                    <a:pt x="518177" y="8632"/>
                  </a:lnTo>
                  <a:cubicBezTo>
                    <a:pt x="519849" y="10186"/>
                    <a:pt x="522505" y="8239"/>
                    <a:pt x="524078" y="10304"/>
                  </a:cubicBezTo>
                  <a:lnTo>
                    <a:pt x="523941" y="10206"/>
                  </a:lnTo>
                  <a:cubicBezTo>
                    <a:pt x="525259" y="11249"/>
                    <a:pt x="527344" y="10068"/>
                    <a:pt x="528466" y="11701"/>
                  </a:cubicBezTo>
                  <a:lnTo>
                    <a:pt x="528348" y="11701"/>
                  </a:lnTo>
                  <a:cubicBezTo>
                    <a:pt x="529646" y="12803"/>
                    <a:pt x="531712" y="11701"/>
                    <a:pt x="532853" y="13236"/>
                  </a:cubicBezTo>
                  <a:lnTo>
                    <a:pt x="532715" y="13137"/>
                  </a:lnTo>
                  <a:cubicBezTo>
                    <a:pt x="533993" y="14298"/>
                    <a:pt x="536118" y="13039"/>
                    <a:pt x="537200" y="14731"/>
                  </a:cubicBezTo>
                  <a:lnTo>
                    <a:pt x="537062" y="14632"/>
                  </a:lnTo>
                  <a:cubicBezTo>
                    <a:pt x="539640" y="15356"/>
                    <a:pt x="542138" y="16332"/>
                    <a:pt x="544518" y="17544"/>
                  </a:cubicBezTo>
                  <a:lnTo>
                    <a:pt x="544518" y="17544"/>
                  </a:lnTo>
                  <a:cubicBezTo>
                    <a:pt x="546918" y="18685"/>
                    <a:pt x="549653" y="19000"/>
                    <a:pt x="551896" y="20534"/>
                  </a:cubicBezTo>
                  <a:lnTo>
                    <a:pt x="551777" y="20534"/>
                  </a:lnTo>
                  <a:cubicBezTo>
                    <a:pt x="554177" y="21675"/>
                    <a:pt x="556971" y="21891"/>
                    <a:pt x="559155" y="23603"/>
                  </a:cubicBezTo>
                  <a:lnTo>
                    <a:pt x="558997" y="23505"/>
                  </a:lnTo>
                  <a:cubicBezTo>
                    <a:pt x="559981" y="24095"/>
                    <a:pt x="561319" y="23918"/>
                    <a:pt x="562106" y="24921"/>
                  </a:cubicBezTo>
                  <a:lnTo>
                    <a:pt x="562106" y="24921"/>
                  </a:lnTo>
                  <a:cubicBezTo>
                    <a:pt x="562991" y="25649"/>
                    <a:pt x="564309" y="25452"/>
                    <a:pt x="565135" y="26318"/>
                  </a:cubicBezTo>
                  <a:lnTo>
                    <a:pt x="565135" y="26318"/>
                  </a:lnTo>
                  <a:cubicBezTo>
                    <a:pt x="567358" y="27754"/>
                    <a:pt x="570289" y="27656"/>
                    <a:pt x="572335" y="29564"/>
                  </a:cubicBezTo>
                  <a:lnTo>
                    <a:pt x="572178" y="29446"/>
                  </a:lnTo>
                  <a:cubicBezTo>
                    <a:pt x="573181" y="29977"/>
                    <a:pt x="574617" y="29721"/>
                    <a:pt x="575227" y="31039"/>
                  </a:cubicBezTo>
                  <a:lnTo>
                    <a:pt x="575070" y="30921"/>
                  </a:lnTo>
                  <a:cubicBezTo>
                    <a:pt x="579673" y="33028"/>
                    <a:pt x="584139" y="35412"/>
                    <a:pt x="588447" y="38062"/>
                  </a:cubicBezTo>
                  <a:lnTo>
                    <a:pt x="588447" y="38062"/>
                  </a:lnTo>
                  <a:cubicBezTo>
                    <a:pt x="589273" y="38849"/>
                    <a:pt x="590690" y="38574"/>
                    <a:pt x="591398" y="39656"/>
                  </a:cubicBezTo>
                  <a:lnTo>
                    <a:pt x="591280" y="39656"/>
                  </a:lnTo>
                  <a:cubicBezTo>
                    <a:pt x="592185" y="40364"/>
                    <a:pt x="593641" y="40069"/>
                    <a:pt x="594251" y="41308"/>
                  </a:cubicBezTo>
                  <a:lnTo>
                    <a:pt x="594113" y="41190"/>
                  </a:lnTo>
                  <a:cubicBezTo>
                    <a:pt x="596749" y="42363"/>
                    <a:pt x="599267" y="43807"/>
                    <a:pt x="601608" y="45499"/>
                  </a:cubicBezTo>
                  <a:lnTo>
                    <a:pt x="601510" y="45499"/>
                  </a:lnTo>
                  <a:cubicBezTo>
                    <a:pt x="602395" y="46246"/>
                    <a:pt x="603811" y="45990"/>
                    <a:pt x="604480" y="47112"/>
                  </a:cubicBezTo>
                  <a:lnTo>
                    <a:pt x="604362" y="47112"/>
                  </a:lnTo>
                  <a:cubicBezTo>
                    <a:pt x="605306" y="47761"/>
                    <a:pt x="606742" y="47485"/>
                    <a:pt x="607352" y="48744"/>
                  </a:cubicBezTo>
                  <a:lnTo>
                    <a:pt x="607215" y="48626"/>
                  </a:lnTo>
                  <a:cubicBezTo>
                    <a:pt x="608946" y="49236"/>
                    <a:pt x="610500" y="50271"/>
                    <a:pt x="611720" y="51636"/>
                  </a:cubicBezTo>
                  <a:lnTo>
                    <a:pt x="611582" y="51479"/>
                  </a:lnTo>
                  <a:cubicBezTo>
                    <a:pt x="612271" y="51774"/>
                    <a:pt x="612861" y="52242"/>
                    <a:pt x="613294" y="52836"/>
                  </a:cubicBezTo>
                  <a:lnTo>
                    <a:pt x="613294" y="52836"/>
                  </a:lnTo>
                  <a:cubicBezTo>
                    <a:pt x="614080" y="53702"/>
                    <a:pt x="615595" y="53348"/>
                    <a:pt x="616146" y="54587"/>
                  </a:cubicBezTo>
                  <a:lnTo>
                    <a:pt x="615989" y="54469"/>
                  </a:lnTo>
                  <a:cubicBezTo>
                    <a:pt x="617720" y="55097"/>
                    <a:pt x="619254" y="56122"/>
                    <a:pt x="620513" y="57459"/>
                  </a:cubicBezTo>
                  <a:lnTo>
                    <a:pt x="620376" y="57361"/>
                  </a:lnTo>
                  <a:cubicBezTo>
                    <a:pt x="622087" y="58012"/>
                    <a:pt x="623622" y="59041"/>
                    <a:pt x="624880" y="60371"/>
                  </a:cubicBezTo>
                  <a:lnTo>
                    <a:pt x="624763" y="60273"/>
                  </a:lnTo>
                  <a:cubicBezTo>
                    <a:pt x="626474" y="60930"/>
                    <a:pt x="628009" y="61966"/>
                    <a:pt x="629248" y="63302"/>
                  </a:cubicBezTo>
                  <a:lnTo>
                    <a:pt x="629130" y="63302"/>
                  </a:lnTo>
                  <a:cubicBezTo>
                    <a:pt x="631333" y="64459"/>
                    <a:pt x="633340" y="65923"/>
                    <a:pt x="635130" y="67650"/>
                  </a:cubicBezTo>
                  <a:lnTo>
                    <a:pt x="635032" y="67650"/>
                  </a:lnTo>
                  <a:cubicBezTo>
                    <a:pt x="637255" y="68844"/>
                    <a:pt x="639242" y="70408"/>
                    <a:pt x="640934" y="72273"/>
                  </a:cubicBezTo>
                  <a:lnTo>
                    <a:pt x="640363" y="71250"/>
                  </a:lnTo>
                  <a:cubicBezTo>
                    <a:pt x="641130" y="71453"/>
                    <a:pt x="641760" y="72007"/>
                    <a:pt x="642055" y="72745"/>
                  </a:cubicBezTo>
                  <a:lnTo>
                    <a:pt x="641917" y="72627"/>
                  </a:lnTo>
                  <a:cubicBezTo>
                    <a:pt x="642586" y="72963"/>
                    <a:pt x="643137" y="73455"/>
                    <a:pt x="643569" y="74063"/>
                  </a:cubicBezTo>
                  <a:lnTo>
                    <a:pt x="643569" y="74063"/>
                  </a:lnTo>
                  <a:cubicBezTo>
                    <a:pt x="646894" y="76030"/>
                    <a:pt x="649334" y="79139"/>
                    <a:pt x="652245" y="81617"/>
                  </a:cubicBezTo>
                  <a:lnTo>
                    <a:pt x="652107" y="81460"/>
                  </a:lnTo>
                  <a:cubicBezTo>
                    <a:pt x="652796" y="81739"/>
                    <a:pt x="653406" y="82209"/>
                    <a:pt x="653839" y="82817"/>
                  </a:cubicBezTo>
                  <a:lnTo>
                    <a:pt x="653839" y="82817"/>
                  </a:lnTo>
                  <a:cubicBezTo>
                    <a:pt x="654606" y="83663"/>
                    <a:pt x="656160" y="83309"/>
                    <a:pt x="656652" y="84588"/>
                  </a:cubicBezTo>
                  <a:lnTo>
                    <a:pt x="656494" y="84411"/>
                  </a:lnTo>
                  <a:cubicBezTo>
                    <a:pt x="657222" y="84659"/>
                    <a:pt x="657832" y="85154"/>
                    <a:pt x="658226" y="85808"/>
                  </a:cubicBezTo>
                  <a:lnTo>
                    <a:pt x="658226" y="85808"/>
                  </a:lnTo>
                  <a:cubicBezTo>
                    <a:pt x="659839" y="86604"/>
                    <a:pt x="661314" y="87676"/>
                    <a:pt x="662573" y="88975"/>
                  </a:cubicBezTo>
                  <a:lnTo>
                    <a:pt x="662416" y="88798"/>
                  </a:lnTo>
                  <a:cubicBezTo>
                    <a:pt x="663144" y="89065"/>
                    <a:pt x="663753" y="89598"/>
                    <a:pt x="664108" y="90293"/>
                  </a:cubicBezTo>
                  <a:lnTo>
                    <a:pt x="663990" y="90175"/>
                  </a:lnTo>
                  <a:cubicBezTo>
                    <a:pt x="664619" y="90553"/>
                    <a:pt x="665170" y="91046"/>
                    <a:pt x="665603" y="91631"/>
                  </a:cubicBezTo>
                  <a:lnTo>
                    <a:pt x="665603" y="91631"/>
                  </a:lnTo>
                  <a:cubicBezTo>
                    <a:pt x="668672" y="93934"/>
                    <a:pt x="671564" y="96480"/>
                    <a:pt x="674239" y="99244"/>
                  </a:cubicBezTo>
                  <a:lnTo>
                    <a:pt x="674082" y="99067"/>
                  </a:lnTo>
                  <a:cubicBezTo>
                    <a:pt x="674869" y="99279"/>
                    <a:pt x="675479" y="99881"/>
                    <a:pt x="675714" y="100660"/>
                  </a:cubicBezTo>
                  <a:lnTo>
                    <a:pt x="675557" y="100503"/>
                  </a:lnTo>
                  <a:cubicBezTo>
                    <a:pt x="676324" y="100741"/>
                    <a:pt x="676934" y="101333"/>
                    <a:pt x="677190" y="102096"/>
                  </a:cubicBezTo>
                  <a:lnTo>
                    <a:pt x="677032" y="101939"/>
                  </a:lnTo>
                  <a:cubicBezTo>
                    <a:pt x="677780" y="102203"/>
                    <a:pt x="678390" y="102797"/>
                    <a:pt x="678646" y="103552"/>
                  </a:cubicBezTo>
                  <a:lnTo>
                    <a:pt x="678508" y="103395"/>
                  </a:lnTo>
                  <a:cubicBezTo>
                    <a:pt x="679256" y="103668"/>
                    <a:pt x="679846" y="104249"/>
                    <a:pt x="680121" y="104988"/>
                  </a:cubicBezTo>
                  <a:lnTo>
                    <a:pt x="679964" y="104851"/>
                  </a:lnTo>
                  <a:cubicBezTo>
                    <a:pt x="680711" y="105120"/>
                    <a:pt x="681302" y="105714"/>
                    <a:pt x="681557" y="106464"/>
                  </a:cubicBezTo>
                  <a:lnTo>
                    <a:pt x="681420" y="106306"/>
                  </a:lnTo>
                  <a:cubicBezTo>
                    <a:pt x="682167" y="106568"/>
                    <a:pt x="682757" y="107174"/>
                    <a:pt x="682993" y="107939"/>
                  </a:cubicBezTo>
                  <a:lnTo>
                    <a:pt x="682836" y="107782"/>
                  </a:lnTo>
                  <a:cubicBezTo>
                    <a:pt x="683623" y="108002"/>
                    <a:pt x="684233" y="108636"/>
                    <a:pt x="684429" y="109434"/>
                  </a:cubicBezTo>
                  <a:lnTo>
                    <a:pt x="684253" y="109277"/>
                  </a:lnTo>
                  <a:cubicBezTo>
                    <a:pt x="686790" y="112149"/>
                    <a:pt x="689839" y="114589"/>
                    <a:pt x="691826" y="117933"/>
                  </a:cubicBezTo>
                  <a:lnTo>
                    <a:pt x="691826" y="117933"/>
                  </a:lnTo>
                  <a:cubicBezTo>
                    <a:pt x="692436" y="118350"/>
                    <a:pt x="692948" y="118903"/>
                    <a:pt x="693302" y="119546"/>
                  </a:cubicBezTo>
                  <a:lnTo>
                    <a:pt x="693204" y="119428"/>
                  </a:lnTo>
                  <a:cubicBezTo>
                    <a:pt x="693892" y="119778"/>
                    <a:pt x="694423" y="120364"/>
                    <a:pt x="694718" y="121080"/>
                  </a:cubicBezTo>
                  <a:lnTo>
                    <a:pt x="694581" y="120943"/>
                  </a:lnTo>
                  <a:cubicBezTo>
                    <a:pt x="695348" y="121199"/>
                    <a:pt x="695918" y="121830"/>
                    <a:pt x="696115" y="122615"/>
                  </a:cubicBezTo>
                  <a:lnTo>
                    <a:pt x="695938" y="122458"/>
                  </a:lnTo>
                  <a:cubicBezTo>
                    <a:pt x="699872" y="126904"/>
                    <a:pt x="704554" y="130543"/>
                    <a:pt x="707938" y="135441"/>
                  </a:cubicBezTo>
                  <a:lnTo>
                    <a:pt x="707938" y="135441"/>
                  </a:lnTo>
                  <a:cubicBezTo>
                    <a:pt x="708489" y="135900"/>
                    <a:pt x="708981" y="136399"/>
                    <a:pt x="709453" y="136937"/>
                  </a:cubicBezTo>
                  <a:lnTo>
                    <a:pt x="709453" y="136937"/>
                  </a:lnTo>
                  <a:cubicBezTo>
                    <a:pt x="711302" y="137965"/>
                    <a:pt x="712837" y="139502"/>
                    <a:pt x="713840" y="141363"/>
                  </a:cubicBezTo>
                  <a:lnTo>
                    <a:pt x="713840" y="141363"/>
                  </a:lnTo>
                  <a:cubicBezTo>
                    <a:pt x="714430" y="141790"/>
                    <a:pt x="714922" y="142333"/>
                    <a:pt x="715296" y="142956"/>
                  </a:cubicBezTo>
                  <a:lnTo>
                    <a:pt x="715296" y="142858"/>
                  </a:lnTo>
                  <a:cubicBezTo>
                    <a:pt x="715984" y="143214"/>
                    <a:pt x="716496" y="143800"/>
                    <a:pt x="716791" y="144510"/>
                  </a:cubicBezTo>
                  <a:lnTo>
                    <a:pt x="716653" y="144373"/>
                  </a:lnTo>
                  <a:cubicBezTo>
                    <a:pt x="717420" y="144636"/>
                    <a:pt x="718010" y="145262"/>
                    <a:pt x="718207" y="146045"/>
                  </a:cubicBezTo>
                  <a:lnTo>
                    <a:pt x="718030" y="145888"/>
                  </a:lnTo>
                  <a:cubicBezTo>
                    <a:pt x="720332" y="148057"/>
                    <a:pt x="722378" y="150463"/>
                    <a:pt x="724168" y="153068"/>
                  </a:cubicBezTo>
                  <a:lnTo>
                    <a:pt x="724168" y="153068"/>
                  </a:lnTo>
                  <a:cubicBezTo>
                    <a:pt x="724758" y="153499"/>
                    <a:pt x="725250" y="154040"/>
                    <a:pt x="725644" y="154661"/>
                  </a:cubicBezTo>
                  <a:lnTo>
                    <a:pt x="725644" y="154563"/>
                  </a:lnTo>
                  <a:cubicBezTo>
                    <a:pt x="726293" y="154943"/>
                    <a:pt x="726824" y="155513"/>
                    <a:pt x="727158" y="156196"/>
                  </a:cubicBezTo>
                  <a:lnTo>
                    <a:pt x="727021" y="156078"/>
                  </a:lnTo>
                  <a:cubicBezTo>
                    <a:pt x="727768" y="156361"/>
                    <a:pt x="728319" y="156971"/>
                    <a:pt x="728555" y="157730"/>
                  </a:cubicBezTo>
                  <a:lnTo>
                    <a:pt x="728398" y="157573"/>
                  </a:lnTo>
                  <a:cubicBezTo>
                    <a:pt x="730679" y="159757"/>
                    <a:pt x="732725" y="162192"/>
                    <a:pt x="734457" y="164832"/>
                  </a:cubicBezTo>
                  <a:lnTo>
                    <a:pt x="734457" y="164832"/>
                  </a:lnTo>
                  <a:cubicBezTo>
                    <a:pt x="735125" y="165212"/>
                    <a:pt x="735617" y="165810"/>
                    <a:pt x="735893" y="166524"/>
                  </a:cubicBezTo>
                  <a:lnTo>
                    <a:pt x="735735" y="166347"/>
                  </a:lnTo>
                  <a:cubicBezTo>
                    <a:pt x="737408" y="172465"/>
                    <a:pt x="736385" y="174413"/>
                    <a:pt x="730758" y="175396"/>
                  </a:cubicBezTo>
                  <a:cubicBezTo>
                    <a:pt x="727866" y="175790"/>
                    <a:pt x="724955" y="175829"/>
                    <a:pt x="722063" y="175514"/>
                  </a:cubicBezTo>
                  <a:cubicBezTo>
                    <a:pt x="702961" y="174177"/>
                    <a:pt x="683840" y="173429"/>
                    <a:pt x="664717" y="172701"/>
                  </a:cubicBezTo>
                  <a:cubicBezTo>
                    <a:pt x="641248" y="171777"/>
                    <a:pt x="617818" y="168963"/>
                    <a:pt x="594290" y="169986"/>
                  </a:cubicBezTo>
                  <a:cubicBezTo>
                    <a:pt x="558702" y="171541"/>
                    <a:pt x="523056" y="171816"/>
                    <a:pt x="487468" y="173095"/>
                  </a:cubicBezTo>
                  <a:cubicBezTo>
                    <a:pt x="429021" y="174926"/>
                    <a:pt x="370928" y="182878"/>
                    <a:pt x="314153" y="196820"/>
                  </a:cubicBezTo>
                  <a:cubicBezTo>
                    <a:pt x="304690" y="198929"/>
                    <a:pt x="295464" y="202002"/>
                    <a:pt x="286611" y="205987"/>
                  </a:cubicBezTo>
                  <a:cubicBezTo>
                    <a:pt x="275516" y="210217"/>
                    <a:pt x="264755" y="215194"/>
                    <a:pt x="254112" y="220506"/>
                  </a:cubicBezTo>
                  <a:cubicBezTo>
                    <a:pt x="237705" y="228670"/>
                    <a:pt x="226708" y="242578"/>
                    <a:pt x="215475" y="256270"/>
                  </a:cubicBezTo>
                  <a:cubicBezTo>
                    <a:pt x="205639" y="268310"/>
                    <a:pt x="196708" y="280979"/>
                    <a:pt x="191868" y="296107"/>
                  </a:cubicBezTo>
                  <a:cubicBezTo>
                    <a:pt x="191160" y="298722"/>
                    <a:pt x="189527" y="300986"/>
                    <a:pt x="187265" y="302481"/>
                  </a:cubicBezTo>
                  <a:close/>
                </a:path>
              </a:pathLst>
            </a:custGeom>
            <a:solidFill>
              <a:srgbClr val="1125DA"/>
            </a:solidFill>
            <a:ln w="1956" cap="flat">
              <a:noFill/>
              <a:prstDash val="solid"/>
              <a:miter/>
            </a:ln>
          </p:spPr>
          <p:txBody>
            <a:bodyPr rtlCol="0" anchor="ctr"/>
            <a:lstStyle/>
            <a:p>
              <a:endParaRPr lang="es-CO"/>
            </a:p>
          </p:txBody>
        </p:sp>
        <p:sp>
          <p:nvSpPr>
            <p:cNvPr id="814" name="Freeform: Shape 813">
              <a:extLst>
                <a:ext uri="{FF2B5EF4-FFF2-40B4-BE49-F238E27FC236}">
                  <a16:creationId xmlns:a16="http://schemas.microsoft.com/office/drawing/2014/main" id="{6DD06BDA-DF3B-2A4C-C522-59AD4300C0FA}"/>
                </a:ext>
              </a:extLst>
            </p:cNvPr>
            <p:cNvSpPr/>
            <p:nvPr/>
          </p:nvSpPr>
          <p:spPr>
            <a:xfrm>
              <a:off x="12524208" y="197922"/>
              <a:ext cx="976696" cy="1610709"/>
            </a:xfrm>
            <a:custGeom>
              <a:avLst/>
              <a:gdLst>
                <a:gd name="connsiteX0" fmla="*/ 163301 w 976696"/>
                <a:gd name="connsiteY0" fmla="*/ 786882 h 1610709"/>
                <a:gd name="connsiteX1" fmla="*/ 178291 w 976696"/>
                <a:gd name="connsiteY1" fmla="*/ 845153 h 1610709"/>
                <a:gd name="connsiteX2" fmla="*/ 194029 w 976696"/>
                <a:gd name="connsiteY2" fmla="*/ 897167 h 1610709"/>
                <a:gd name="connsiteX3" fmla="*/ 213288 w 976696"/>
                <a:gd name="connsiteY3" fmla="*/ 935410 h 1610709"/>
                <a:gd name="connsiteX4" fmla="*/ 260778 w 976696"/>
                <a:gd name="connsiteY4" fmla="*/ 992893 h 1610709"/>
                <a:gd name="connsiteX5" fmla="*/ 297880 w 976696"/>
                <a:gd name="connsiteY5" fmla="*/ 1021891 h 1610709"/>
                <a:gd name="connsiteX6" fmla="*/ 334589 w 976696"/>
                <a:gd name="connsiteY6" fmla="*/ 1045183 h 1610709"/>
                <a:gd name="connsiteX7" fmla="*/ 377869 w 976696"/>
                <a:gd name="connsiteY7" fmla="*/ 1059465 h 1610709"/>
                <a:gd name="connsiteX8" fmla="*/ 447628 w 976696"/>
                <a:gd name="connsiteY8" fmla="*/ 1072095 h 1610709"/>
                <a:gd name="connsiteX9" fmla="*/ 489255 w 976696"/>
                <a:gd name="connsiteY9" fmla="*/ 1077151 h 1610709"/>
                <a:gd name="connsiteX10" fmla="*/ 545007 w 976696"/>
                <a:gd name="connsiteY10" fmla="*/ 1080141 h 1610709"/>
                <a:gd name="connsiteX11" fmla="*/ 590411 w 976696"/>
                <a:gd name="connsiteY11" fmla="*/ 1083761 h 1610709"/>
                <a:gd name="connsiteX12" fmla="*/ 637625 w 976696"/>
                <a:gd name="connsiteY12" fmla="*/ 1082954 h 1610709"/>
                <a:gd name="connsiteX13" fmla="*/ 644177 w 976696"/>
                <a:gd name="connsiteY13" fmla="*/ 1082758 h 1610709"/>
                <a:gd name="connsiteX14" fmla="*/ 690879 w 976696"/>
                <a:gd name="connsiteY14" fmla="*/ 1077643 h 1610709"/>
                <a:gd name="connsiteX15" fmla="*/ 768959 w 976696"/>
                <a:gd name="connsiteY15" fmla="*/ 1053327 h 1610709"/>
                <a:gd name="connsiteX16" fmla="*/ 811550 w 976696"/>
                <a:gd name="connsiteY16" fmla="*/ 1034717 h 1610709"/>
                <a:gd name="connsiteX17" fmla="*/ 836062 w 976696"/>
                <a:gd name="connsiteY17" fmla="*/ 1014671 h 1610709"/>
                <a:gd name="connsiteX18" fmla="*/ 866653 w 976696"/>
                <a:gd name="connsiteY18" fmla="*/ 975995 h 1610709"/>
                <a:gd name="connsiteX19" fmla="*/ 890260 w 976696"/>
                <a:gd name="connsiteY19" fmla="*/ 934446 h 1610709"/>
                <a:gd name="connsiteX20" fmla="*/ 912923 w 976696"/>
                <a:gd name="connsiteY20" fmla="*/ 861658 h 1610709"/>
                <a:gd name="connsiteX21" fmla="*/ 929330 w 976696"/>
                <a:gd name="connsiteY21" fmla="*/ 790404 h 1610709"/>
                <a:gd name="connsiteX22" fmla="*/ 934150 w 976696"/>
                <a:gd name="connsiteY22" fmla="*/ 757492 h 1610709"/>
                <a:gd name="connsiteX23" fmla="*/ 942727 w 976696"/>
                <a:gd name="connsiteY23" fmla="*/ 720114 h 1610709"/>
                <a:gd name="connsiteX24" fmla="*/ 958465 w 976696"/>
                <a:gd name="connsiteY24" fmla="*/ 671739 h 1610709"/>
                <a:gd name="connsiteX25" fmla="*/ 961888 w 976696"/>
                <a:gd name="connsiteY25" fmla="*/ 660073 h 1610709"/>
                <a:gd name="connsiteX26" fmla="*/ 962045 w 976696"/>
                <a:gd name="connsiteY26" fmla="*/ 665149 h 1610709"/>
                <a:gd name="connsiteX27" fmla="*/ 964012 w 976696"/>
                <a:gd name="connsiteY27" fmla="*/ 735026 h 1610709"/>
                <a:gd name="connsiteX28" fmla="*/ 964445 w 976696"/>
                <a:gd name="connsiteY28" fmla="*/ 754698 h 1610709"/>
                <a:gd name="connsiteX29" fmla="*/ 969954 w 976696"/>
                <a:gd name="connsiteY29" fmla="*/ 809585 h 1610709"/>
                <a:gd name="connsiteX30" fmla="*/ 974616 w 976696"/>
                <a:gd name="connsiteY30" fmla="*/ 852058 h 1610709"/>
                <a:gd name="connsiteX31" fmla="*/ 970445 w 976696"/>
                <a:gd name="connsiteY31" fmla="*/ 890399 h 1610709"/>
                <a:gd name="connsiteX32" fmla="*/ 967868 w 976696"/>
                <a:gd name="connsiteY32" fmla="*/ 944164 h 1610709"/>
                <a:gd name="connsiteX33" fmla="*/ 964524 w 976696"/>
                <a:gd name="connsiteY33" fmla="*/ 989116 h 1610709"/>
                <a:gd name="connsiteX34" fmla="*/ 959193 w 976696"/>
                <a:gd name="connsiteY34" fmla="*/ 1035366 h 1610709"/>
                <a:gd name="connsiteX35" fmla="*/ 954334 w 976696"/>
                <a:gd name="connsiteY35" fmla="*/ 1069203 h 1610709"/>
                <a:gd name="connsiteX36" fmla="*/ 950399 w 976696"/>
                <a:gd name="connsiteY36" fmla="*/ 1108273 h 1610709"/>
                <a:gd name="connsiteX37" fmla="*/ 945815 w 976696"/>
                <a:gd name="connsiteY37" fmla="*/ 1133257 h 1610709"/>
                <a:gd name="connsiteX38" fmla="*/ 930628 w 976696"/>
                <a:gd name="connsiteY38" fmla="*/ 1188655 h 1610709"/>
                <a:gd name="connsiteX39" fmla="*/ 919159 w 976696"/>
                <a:gd name="connsiteY39" fmla="*/ 1226977 h 1610709"/>
                <a:gd name="connsiteX40" fmla="*/ 905074 w 976696"/>
                <a:gd name="connsiteY40" fmla="*/ 1292329 h 1610709"/>
                <a:gd name="connsiteX41" fmla="*/ 901651 w 976696"/>
                <a:gd name="connsiteY41" fmla="*/ 1314638 h 1610709"/>
                <a:gd name="connsiteX42" fmla="*/ 897716 w 976696"/>
                <a:gd name="connsiteY42" fmla="*/ 1355163 h 1610709"/>
                <a:gd name="connsiteX43" fmla="*/ 896379 w 976696"/>
                <a:gd name="connsiteY43" fmla="*/ 1417053 h 1610709"/>
                <a:gd name="connsiteX44" fmla="*/ 900136 w 976696"/>
                <a:gd name="connsiteY44" fmla="*/ 1468536 h 1610709"/>
                <a:gd name="connsiteX45" fmla="*/ 877139 w 976696"/>
                <a:gd name="connsiteY45" fmla="*/ 1518288 h 1610709"/>
                <a:gd name="connsiteX46" fmla="*/ 833662 w 976696"/>
                <a:gd name="connsiteY46" fmla="*/ 1532984 h 1610709"/>
                <a:gd name="connsiteX47" fmla="*/ 770356 w 976696"/>
                <a:gd name="connsiteY47" fmla="*/ 1533259 h 1610709"/>
                <a:gd name="connsiteX48" fmla="*/ 741241 w 976696"/>
                <a:gd name="connsiteY48" fmla="*/ 1534125 h 1610709"/>
                <a:gd name="connsiteX49" fmla="*/ 697371 w 976696"/>
                <a:gd name="connsiteY49" fmla="*/ 1528754 h 1610709"/>
                <a:gd name="connsiteX50" fmla="*/ 654485 w 976696"/>
                <a:gd name="connsiteY50" fmla="*/ 1481717 h 1610709"/>
                <a:gd name="connsiteX51" fmla="*/ 651671 w 976696"/>
                <a:gd name="connsiteY51" fmla="*/ 1457166 h 1610709"/>
                <a:gd name="connsiteX52" fmla="*/ 650314 w 976696"/>
                <a:gd name="connsiteY52" fmla="*/ 1408417 h 1610709"/>
                <a:gd name="connsiteX53" fmla="*/ 653954 w 976696"/>
                <a:gd name="connsiteY53" fmla="*/ 1365688 h 1610709"/>
                <a:gd name="connsiteX54" fmla="*/ 654367 w 976696"/>
                <a:gd name="connsiteY54" fmla="*/ 1357701 h 1610709"/>
                <a:gd name="connsiteX55" fmla="*/ 655075 w 976696"/>
                <a:gd name="connsiteY55" fmla="*/ 1338029 h 1610709"/>
                <a:gd name="connsiteX56" fmla="*/ 668531 w 976696"/>
                <a:gd name="connsiteY56" fmla="*/ 1322015 h 1610709"/>
                <a:gd name="connsiteX57" fmla="*/ 750743 w 976696"/>
                <a:gd name="connsiteY57" fmla="*/ 1282316 h 1610709"/>
                <a:gd name="connsiteX58" fmla="*/ 770966 w 976696"/>
                <a:gd name="connsiteY58" fmla="*/ 1264611 h 1610709"/>
                <a:gd name="connsiteX59" fmla="*/ 798508 w 976696"/>
                <a:gd name="connsiteY59" fmla="*/ 1237581 h 1610709"/>
                <a:gd name="connsiteX60" fmla="*/ 802757 w 976696"/>
                <a:gd name="connsiteY60" fmla="*/ 1232052 h 1610709"/>
                <a:gd name="connsiteX61" fmla="*/ 791996 w 976696"/>
                <a:gd name="connsiteY61" fmla="*/ 1233253 h 1610709"/>
                <a:gd name="connsiteX62" fmla="*/ 743641 w 976696"/>
                <a:gd name="connsiteY62" fmla="*/ 1238741 h 1610709"/>
                <a:gd name="connsiteX63" fmla="*/ 689915 w 976696"/>
                <a:gd name="connsiteY63" fmla="*/ 1242400 h 1610709"/>
                <a:gd name="connsiteX64" fmla="*/ 592575 w 976696"/>
                <a:gd name="connsiteY64" fmla="*/ 1240886 h 1610709"/>
                <a:gd name="connsiteX65" fmla="*/ 530449 w 976696"/>
                <a:gd name="connsiteY65" fmla="*/ 1233725 h 1610709"/>
                <a:gd name="connsiteX66" fmla="*/ 487976 w 976696"/>
                <a:gd name="connsiteY66" fmla="*/ 1227665 h 1610709"/>
                <a:gd name="connsiteX67" fmla="*/ 410447 w 976696"/>
                <a:gd name="connsiteY67" fmla="*/ 1220819 h 1610709"/>
                <a:gd name="connsiteX68" fmla="*/ 384341 w 976696"/>
                <a:gd name="connsiteY68" fmla="*/ 1226603 h 1610709"/>
                <a:gd name="connsiteX69" fmla="*/ 364452 w 976696"/>
                <a:gd name="connsiteY69" fmla="*/ 1245902 h 1610709"/>
                <a:gd name="connsiteX70" fmla="*/ 348006 w 976696"/>
                <a:gd name="connsiteY70" fmla="*/ 1297818 h 1610709"/>
                <a:gd name="connsiteX71" fmla="*/ 347554 w 976696"/>
                <a:gd name="connsiteY71" fmla="*/ 1341412 h 1610709"/>
                <a:gd name="connsiteX72" fmla="*/ 347436 w 976696"/>
                <a:gd name="connsiteY72" fmla="*/ 1363937 h 1610709"/>
                <a:gd name="connsiteX73" fmla="*/ 346747 w 976696"/>
                <a:gd name="connsiteY73" fmla="*/ 1379931 h 1610709"/>
                <a:gd name="connsiteX74" fmla="*/ 347849 w 976696"/>
                <a:gd name="connsiteY74" fmla="*/ 1439618 h 1610709"/>
                <a:gd name="connsiteX75" fmla="*/ 343245 w 976696"/>
                <a:gd name="connsiteY75" fmla="*/ 1493068 h 1610709"/>
                <a:gd name="connsiteX76" fmla="*/ 332504 w 976696"/>
                <a:gd name="connsiteY76" fmla="*/ 1536780 h 1610709"/>
                <a:gd name="connsiteX77" fmla="*/ 302287 w 976696"/>
                <a:gd name="connsiteY77" fmla="*/ 1577876 h 1610709"/>
                <a:gd name="connsiteX78" fmla="*/ 236699 w 976696"/>
                <a:gd name="connsiteY78" fmla="*/ 1607208 h 1610709"/>
                <a:gd name="connsiteX79" fmla="*/ 202724 w 976696"/>
                <a:gd name="connsiteY79" fmla="*/ 1610395 h 1610709"/>
                <a:gd name="connsiteX80" fmla="*/ 127005 w 976696"/>
                <a:gd name="connsiteY80" fmla="*/ 1608880 h 1610709"/>
                <a:gd name="connsiteX81" fmla="*/ 70662 w 976696"/>
                <a:gd name="connsiteY81" fmla="*/ 1577699 h 1610709"/>
                <a:gd name="connsiteX82" fmla="*/ 46229 w 976696"/>
                <a:gd name="connsiteY82" fmla="*/ 1525134 h 1610709"/>
                <a:gd name="connsiteX83" fmla="*/ 43829 w 976696"/>
                <a:gd name="connsiteY83" fmla="*/ 1507862 h 1610709"/>
                <a:gd name="connsiteX84" fmla="*/ 42511 w 976696"/>
                <a:gd name="connsiteY84" fmla="*/ 1500799 h 1610709"/>
                <a:gd name="connsiteX85" fmla="*/ 37180 w 976696"/>
                <a:gd name="connsiteY85" fmla="*/ 1460903 h 1610709"/>
                <a:gd name="connsiteX86" fmla="*/ 33973 w 976696"/>
                <a:gd name="connsiteY86" fmla="*/ 1433677 h 1610709"/>
                <a:gd name="connsiteX87" fmla="*/ 30924 w 976696"/>
                <a:gd name="connsiteY87" fmla="*/ 1394666 h 1610709"/>
                <a:gd name="connsiteX88" fmla="*/ 24117 w 976696"/>
                <a:gd name="connsiteY88" fmla="*/ 1348140 h 1610709"/>
                <a:gd name="connsiteX89" fmla="*/ 14497 w 976696"/>
                <a:gd name="connsiteY89" fmla="*/ 1280093 h 1610709"/>
                <a:gd name="connsiteX90" fmla="*/ 7101 w 976696"/>
                <a:gd name="connsiteY90" fmla="*/ 1187632 h 1610709"/>
                <a:gd name="connsiteX91" fmla="*/ 1199 w 976696"/>
                <a:gd name="connsiteY91" fmla="*/ 1056337 h 1610709"/>
                <a:gd name="connsiteX92" fmla="*/ -1516 w 976696"/>
                <a:gd name="connsiteY92" fmla="*/ 989706 h 1610709"/>
                <a:gd name="connsiteX93" fmla="*/ 195 w 976696"/>
                <a:gd name="connsiteY93" fmla="*/ 947096 h 1610709"/>
                <a:gd name="connsiteX94" fmla="*/ 1297 w 976696"/>
                <a:gd name="connsiteY94" fmla="*/ 939895 h 1610709"/>
                <a:gd name="connsiteX95" fmla="*/ 2615 w 976696"/>
                <a:gd name="connsiteY95" fmla="*/ 840903 h 1610709"/>
                <a:gd name="connsiteX96" fmla="*/ 1927 w 976696"/>
                <a:gd name="connsiteY96" fmla="*/ 748442 h 1610709"/>
                <a:gd name="connsiteX97" fmla="*/ 2576 w 976696"/>
                <a:gd name="connsiteY97" fmla="*/ 706245 h 1610709"/>
                <a:gd name="connsiteX98" fmla="*/ 1966 w 976696"/>
                <a:gd name="connsiteY98" fmla="*/ 633456 h 1610709"/>
                <a:gd name="connsiteX99" fmla="*/ 5350 w 976696"/>
                <a:gd name="connsiteY99" fmla="*/ 539618 h 1610709"/>
                <a:gd name="connsiteX100" fmla="*/ 4563 w 976696"/>
                <a:gd name="connsiteY100" fmla="*/ 497401 h 1610709"/>
                <a:gd name="connsiteX101" fmla="*/ 4917 w 976696"/>
                <a:gd name="connsiteY101" fmla="*/ 440586 h 1610709"/>
                <a:gd name="connsiteX102" fmla="*/ 7848 w 976696"/>
                <a:gd name="connsiteY102" fmla="*/ 410192 h 1610709"/>
                <a:gd name="connsiteX103" fmla="*/ 14301 w 976696"/>
                <a:gd name="connsiteY103" fmla="*/ 358218 h 1610709"/>
                <a:gd name="connsiteX104" fmla="*/ 20950 w 976696"/>
                <a:gd name="connsiteY104" fmla="*/ 308466 h 1610709"/>
                <a:gd name="connsiteX105" fmla="*/ 33737 w 976696"/>
                <a:gd name="connsiteY105" fmla="*/ 219939 h 1610709"/>
                <a:gd name="connsiteX106" fmla="*/ 45265 w 976696"/>
                <a:gd name="connsiteY106" fmla="*/ 142233 h 1610709"/>
                <a:gd name="connsiteX107" fmla="*/ 57639 w 976696"/>
                <a:gd name="connsiteY107" fmla="*/ 93602 h 1610709"/>
                <a:gd name="connsiteX108" fmla="*/ 62557 w 976696"/>
                <a:gd name="connsiteY108" fmla="*/ 74579 h 1610709"/>
                <a:gd name="connsiteX109" fmla="*/ 78295 w 976696"/>
                <a:gd name="connsiteY109" fmla="*/ 32440 h 1610709"/>
                <a:gd name="connsiteX110" fmla="*/ 90571 w 976696"/>
                <a:gd name="connsiteY110" fmla="*/ 6118 h 1610709"/>
                <a:gd name="connsiteX111" fmla="*/ 94624 w 976696"/>
                <a:gd name="connsiteY111" fmla="*/ -315 h 1610709"/>
                <a:gd name="connsiteX112" fmla="*/ 91417 w 976696"/>
                <a:gd name="connsiteY112" fmla="*/ 11489 h 1610709"/>
                <a:gd name="connsiteX113" fmla="*/ 85850 w 976696"/>
                <a:gd name="connsiteY113" fmla="*/ 44263 h 1610709"/>
                <a:gd name="connsiteX114" fmla="*/ 82722 w 976696"/>
                <a:gd name="connsiteY114" fmla="*/ 84671 h 1610709"/>
                <a:gd name="connsiteX115" fmla="*/ 81424 w 976696"/>
                <a:gd name="connsiteY115" fmla="*/ 113629 h 1610709"/>
                <a:gd name="connsiteX116" fmla="*/ 79928 w 976696"/>
                <a:gd name="connsiteY116" fmla="*/ 151341 h 1610709"/>
                <a:gd name="connsiteX117" fmla="*/ 79082 w 976696"/>
                <a:gd name="connsiteY117" fmla="*/ 218897 h 1610709"/>
                <a:gd name="connsiteX118" fmla="*/ 81404 w 976696"/>
                <a:gd name="connsiteY118" fmla="*/ 252812 h 1610709"/>
                <a:gd name="connsiteX119" fmla="*/ 81581 w 976696"/>
                <a:gd name="connsiteY119" fmla="*/ 258615 h 1610709"/>
                <a:gd name="connsiteX120" fmla="*/ 81581 w 976696"/>
                <a:gd name="connsiteY120" fmla="*/ 302308 h 1610709"/>
                <a:gd name="connsiteX121" fmla="*/ 84197 w 976696"/>
                <a:gd name="connsiteY121" fmla="*/ 343503 h 1610709"/>
                <a:gd name="connsiteX122" fmla="*/ 83450 w 976696"/>
                <a:gd name="connsiteY122" fmla="*/ 379031 h 1610709"/>
                <a:gd name="connsiteX123" fmla="*/ 83450 w 976696"/>
                <a:gd name="connsiteY123" fmla="*/ 391326 h 1610709"/>
                <a:gd name="connsiteX124" fmla="*/ 84591 w 976696"/>
                <a:gd name="connsiteY124" fmla="*/ 404310 h 1610709"/>
                <a:gd name="connsiteX125" fmla="*/ 88525 w 976696"/>
                <a:gd name="connsiteY125" fmla="*/ 448967 h 1610709"/>
                <a:gd name="connsiteX126" fmla="*/ 90158 w 976696"/>
                <a:gd name="connsiteY126" fmla="*/ 465512 h 1610709"/>
                <a:gd name="connsiteX127" fmla="*/ 97339 w 976696"/>
                <a:gd name="connsiteY127" fmla="*/ 527264 h 1610709"/>
                <a:gd name="connsiteX128" fmla="*/ 118624 w 976696"/>
                <a:gd name="connsiteY128" fmla="*/ 626217 h 1610709"/>
                <a:gd name="connsiteX129" fmla="*/ 145753 w 976696"/>
                <a:gd name="connsiteY129" fmla="*/ 726999 h 1610709"/>
                <a:gd name="connsiteX130" fmla="*/ 152913 w 976696"/>
                <a:gd name="connsiteY130" fmla="*/ 750429 h 1610709"/>
                <a:gd name="connsiteX131" fmla="*/ 153995 w 976696"/>
                <a:gd name="connsiteY131" fmla="*/ 753085 h 1610709"/>
                <a:gd name="connsiteX132" fmla="*/ 163301 w 976696"/>
                <a:gd name="connsiteY132" fmla="*/ 786882 h 161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76696" h="1610709">
                  <a:moveTo>
                    <a:pt x="163301" y="786882"/>
                  </a:moveTo>
                  <a:cubicBezTo>
                    <a:pt x="164245" y="792391"/>
                    <a:pt x="170088" y="809683"/>
                    <a:pt x="178291" y="845153"/>
                  </a:cubicBezTo>
                  <a:cubicBezTo>
                    <a:pt x="182540" y="862775"/>
                    <a:pt x="187793" y="880142"/>
                    <a:pt x="194029" y="897167"/>
                  </a:cubicBezTo>
                  <a:cubicBezTo>
                    <a:pt x="198829" y="910721"/>
                    <a:pt x="205833" y="923115"/>
                    <a:pt x="213288" y="935410"/>
                  </a:cubicBezTo>
                  <a:cubicBezTo>
                    <a:pt x="226371" y="956684"/>
                    <a:pt x="242345" y="976032"/>
                    <a:pt x="260778" y="992893"/>
                  </a:cubicBezTo>
                  <a:cubicBezTo>
                    <a:pt x="272267" y="1003694"/>
                    <a:pt x="285447" y="1012330"/>
                    <a:pt x="297880" y="1021891"/>
                  </a:cubicBezTo>
                  <a:cubicBezTo>
                    <a:pt x="309310" y="1030854"/>
                    <a:pt x="321606" y="1038656"/>
                    <a:pt x="334589" y="1045183"/>
                  </a:cubicBezTo>
                  <a:cubicBezTo>
                    <a:pt x="348400" y="1051618"/>
                    <a:pt x="362938" y="1056410"/>
                    <a:pt x="377869" y="1059465"/>
                  </a:cubicBezTo>
                  <a:cubicBezTo>
                    <a:pt x="400945" y="1064659"/>
                    <a:pt x="424434" y="1067452"/>
                    <a:pt x="447628" y="1072095"/>
                  </a:cubicBezTo>
                  <a:cubicBezTo>
                    <a:pt x="461359" y="1074830"/>
                    <a:pt x="475268" y="1076521"/>
                    <a:pt x="489255" y="1077151"/>
                  </a:cubicBezTo>
                  <a:cubicBezTo>
                    <a:pt x="507846" y="1078017"/>
                    <a:pt x="526456" y="1078823"/>
                    <a:pt x="545007" y="1080141"/>
                  </a:cubicBezTo>
                  <a:cubicBezTo>
                    <a:pt x="560115" y="1081223"/>
                    <a:pt x="575303" y="1082777"/>
                    <a:pt x="590411" y="1083761"/>
                  </a:cubicBezTo>
                  <a:cubicBezTo>
                    <a:pt x="606031" y="1084804"/>
                    <a:pt x="621887" y="1085551"/>
                    <a:pt x="637625" y="1082954"/>
                  </a:cubicBezTo>
                  <a:cubicBezTo>
                    <a:pt x="639809" y="1082738"/>
                    <a:pt x="641993" y="1082659"/>
                    <a:pt x="644177" y="1082758"/>
                  </a:cubicBezTo>
                  <a:cubicBezTo>
                    <a:pt x="659915" y="1082482"/>
                    <a:pt x="675397" y="1080003"/>
                    <a:pt x="690879" y="1077643"/>
                  </a:cubicBezTo>
                  <a:cubicBezTo>
                    <a:pt x="718145" y="1073452"/>
                    <a:pt x="743562" y="1063518"/>
                    <a:pt x="768959" y="1053327"/>
                  </a:cubicBezTo>
                  <a:cubicBezTo>
                    <a:pt x="783379" y="1047563"/>
                    <a:pt x="797878" y="1042075"/>
                    <a:pt x="811550" y="1034717"/>
                  </a:cubicBezTo>
                  <a:cubicBezTo>
                    <a:pt x="820895" y="1029624"/>
                    <a:pt x="829216" y="1022823"/>
                    <a:pt x="836062" y="1014671"/>
                  </a:cubicBezTo>
                  <a:cubicBezTo>
                    <a:pt x="846823" y="1002179"/>
                    <a:pt x="856758" y="989097"/>
                    <a:pt x="866653" y="975995"/>
                  </a:cubicBezTo>
                  <a:cubicBezTo>
                    <a:pt x="876293" y="963208"/>
                    <a:pt x="884830" y="949712"/>
                    <a:pt x="890260" y="934446"/>
                  </a:cubicBezTo>
                  <a:cubicBezTo>
                    <a:pt x="898798" y="910505"/>
                    <a:pt x="907238" y="886544"/>
                    <a:pt x="912923" y="861658"/>
                  </a:cubicBezTo>
                  <a:cubicBezTo>
                    <a:pt x="918353" y="837893"/>
                    <a:pt x="924943" y="814444"/>
                    <a:pt x="929330" y="790404"/>
                  </a:cubicBezTo>
                  <a:cubicBezTo>
                    <a:pt x="931297" y="779505"/>
                    <a:pt x="932694" y="768469"/>
                    <a:pt x="934150" y="757492"/>
                  </a:cubicBezTo>
                  <a:cubicBezTo>
                    <a:pt x="935841" y="744744"/>
                    <a:pt x="939442" y="732448"/>
                    <a:pt x="942727" y="720114"/>
                  </a:cubicBezTo>
                  <a:cubicBezTo>
                    <a:pt x="947075" y="703707"/>
                    <a:pt x="952976" y="687792"/>
                    <a:pt x="958465" y="671739"/>
                  </a:cubicBezTo>
                  <a:cubicBezTo>
                    <a:pt x="959763" y="667804"/>
                    <a:pt x="959566" y="663614"/>
                    <a:pt x="961888" y="660073"/>
                  </a:cubicBezTo>
                  <a:cubicBezTo>
                    <a:pt x="961888" y="661765"/>
                    <a:pt x="962124" y="663476"/>
                    <a:pt x="962045" y="665149"/>
                  </a:cubicBezTo>
                  <a:cubicBezTo>
                    <a:pt x="960924" y="688500"/>
                    <a:pt x="963836" y="711714"/>
                    <a:pt x="964012" y="735026"/>
                  </a:cubicBezTo>
                  <a:cubicBezTo>
                    <a:pt x="964012" y="741577"/>
                    <a:pt x="964622" y="748128"/>
                    <a:pt x="964445" y="754698"/>
                  </a:cubicBezTo>
                  <a:cubicBezTo>
                    <a:pt x="964091" y="773147"/>
                    <a:pt x="965940" y="791574"/>
                    <a:pt x="969954" y="809585"/>
                  </a:cubicBezTo>
                  <a:cubicBezTo>
                    <a:pt x="972924" y="823513"/>
                    <a:pt x="976367" y="837520"/>
                    <a:pt x="974616" y="852058"/>
                  </a:cubicBezTo>
                  <a:cubicBezTo>
                    <a:pt x="973082" y="864825"/>
                    <a:pt x="972098" y="877632"/>
                    <a:pt x="970445" y="890399"/>
                  </a:cubicBezTo>
                  <a:cubicBezTo>
                    <a:pt x="968203" y="908229"/>
                    <a:pt x="967357" y="926203"/>
                    <a:pt x="967868" y="944164"/>
                  </a:cubicBezTo>
                  <a:cubicBezTo>
                    <a:pt x="968242" y="959312"/>
                    <a:pt x="966353" y="974185"/>
                    <a:pt x="964524" y="989116"/>
                  </a:cubicBezTo>
                  <a:cubicBezTo>
                    <a:pt x="962557" y="1004520"/>
                    <a:pt x="960589" y="1019923"/>
                    <a:pt x="959193" y="1035366"/>
                  </a:cubicBezTo>
                  <a:cubicBezTo>
                    <a:pt x="958111" y="1046737"/>
                    <a:pt x="956183" y="1057950"/>
                    <a:pt x="954334" y="1069203"/>
                  </a:cubicBezTo>
                  <a:cubicBezTo>
                    <a:pt x="952209" y="1082148"/>
                    <a:pt x="951265" y="1095230"/>
                    <a:pt x="950399" y="1108273"/>
                  </a:cubicBezTo>
                  <a:cubicBezTo>
                    <a:pt x="950026" y="1116771"/>
                    <a:pt x="948491" y="1125172"/>
                    <a:pt x="945815" y="1133257"/>
                  </a:cubicBezTo>
                  <a:cubicBezTo>
                    <a:pt x="939461" y="1151356"/>
                    <a:pt x="934405" y="1169868"/>
                    <a:pt x="930628" y="1188655"/>
                  </a:cubicBezTo>
                  <a:cubicBezTo>
                    <a:pt x="927894" y="1201737"/>
                    <a:pt x="923015" y="1214229"/>
                    <a:pt x="919159" y="1226977"/>
                  </a:cubicBezTo>
                  <a:cubicBezTo>
                    <a:pt x="912805" y="1248361"/>
                    <a:pt x="908084" y="1270217"/>
                    <a:pt x="905074" y="1292329"/>
                  </a:cubicBezTo>
                  <a:cubicBezTo>
                    <a:pt x="904051" y="1299785"/>
                    <a:pt x="902969" y="1307221"/>
                    <a:pt x="901651" y="1314638"/>
                  </a:cubicBezTo>
                  <a:cubicBezTo>
                    <a:pt x="899310" y="1328035"/>
                    <a:pt x="897991" y="1341570"/>
                    <a:pt x="897716" y="1355163"/>
                  </a:cubicBezTo>
                  <a:cubicBezTo>
                    <a:pt x="897264" y="1375780"/>
                    <a:pt x="896693" y="1396476"/>
                    <a:pt x="896379" y="1417053"/>
                  </a:cubicBezTo>
                  <a:cubicBezTo>
                    <a:pt x="896103" y="1434306"/>
                    <a:pt x="898109" y="1451421"/>
                    <a:pt x="900136" y="1468536"/>
                  </a:cubicBezTo>
                  <a:cubicBezTo>
                    <a:pt x="902654" y="1489763"/>
                    <a:pt x="893073" y="1505776"/>
                    <a:pt x="877139" y="1518288"/>
                  </a:cubicBezTo>
                  <a:cubicBezTo>
                    <a:pt x="864568" y="1528124"/>
                    <a:pt x="849597" y="1532059"/>
                    <a:pt x="833662" y="1532984"/>
                  </a:cubicBezTo>
                  <a:cubicBezTo>
                    <a:pt x="812554" y="1534262"/>
                    <a:pt x="791445" y="1532984"/>
                    <a:pt x="770356" y="1533259"/>
                  </a:cubicBezTo>
                  <a:cubicBezTo>
                    <a:pt x="760658" y="1533259"/>
                    <a:pt x="750959" y="1533849"/>
                    <a:pt x="741241" y="1534125"/>
                  </a:cubicBezTo>
                  <a:cubicBezTo>
                    <a:pt x="726427" y="1534656"/>
                    <a:pt x="711614" y="1532846"/>
                    <a:pt x="697371" y="1528754"/>
                  </a:cubicBezTo>
                  <a:cubicBezTo>
                    <a:pt x="673528" y="1521790"/>
                    <a:pt x="660328" y="1504852"/>
                    <a:pt x="654485" y="1481717"/>
                  </a:cubicBezTo>
                  <a:cubicBezTo>
                    <a:pt x="652754" y="1473651"/>
                    <a:pt x="651809" y="1465428"/>
                    <a:pt x="651671" y="1457166"/>
                  </a:cubicBezTo>
                  <a:cubicBezTo>
                    <a:pt x="650924" y="1440936"/>
                    <a:pt x="650432" y="1424666"/>
                    <a:pt x="650314" y="1408417"/>
                  </a:cubicBezTo>
                  <a:cubicBezTo>
                    <a:pt x="650531" y="1394115"/>
                    <a:pt x="651730" y="1379833"/>
                    <a:pt x="653954" y="1365688"/>
                  </a:cubicBezTo>
                  <a:cubicBezTo>
                    <a:pt x="654229" y="1363032"/>
                    <a:pt x="654367" y="1360377"/>
                    <a:pt x="654367" y="1357701"/>
                  </a:cubicBezTo>
                  <a:cubicBezTo>
                    <a:pt x="654603" y="1351150"/>
                    <a:pt x="654544" y="1344580"/>
                    <a:pt x="655075" y="1338029"/>
                  </a:cubicBezTo>
                  <a:cubicBezTo>
                    <a:pt x="655724" y="1329628"/>
                    <a:pt x="660131" y="1324258"/>
                    <a:pt x="668531" y="1322015"/>
                  </a:cubicBezTo>
                  <a:cubicBezTo>
                    <a:pt x="698492" y="1314146"/>
                    <a:pt x="725089" y="1299215"/>
                    <a:pt x="750743" y="1282316"/>
                  </a:cubicBezTo>
                  <a:cubicBezTo>
                    <a:pt x="758316" y="1277339"/>
                    <a:pt x="764297" y="1270650"/>
                    <a:pt x="770966" y="1264611"/>
                  </a:cubicBezTo>
                  <a:cubicBezTo>
                    <a:pt x="780586" y="1255994"/>
                    <a:pt x="789458" y="1246709"/>
                    <a:pt x="798508" y="1237581"/>
                  </a:cubicBezTo>
                  <a:cubicBezTo>
                    <a:pt x="800357" y="1236105"/>
                    <a:pt x="801812" y="1234217"/>
                    <a:pt x="802757" y="1232052"/>
                  </a:cubicBezTo>
                  <a:cubicBezTo>
                    <a:pt x="798822" y="1231148"/>
                    <a:pt x="795301" y="1232544"/>
                    <a:pt x="791996" y="1233253"/>
                  </a:cubicBezTo>
                  <a:cubicBezTo>
                    <a:pt x="776061" y="1236440"/>
                    <a:pt x="759890" y="1238289"/>
                    <a:pt x="743641" y="1238741"/>
                  </a:cubicBezTo>
                  <a:cubicBezTo>
                    <a:pt x="725719" y="1239528"/>
                    <a:pt x="707817" y="1241141"/>
                    <a:pt x="689915" y="1242400"/>
                  </a:cubicBezTo>
                  <a:cubicBezTo>
                    <a:pt x="657456" y="1244702"/>
                    <a:pt x="624996" y="1245351"/>
                    <a:pt x="592575" y="1240886"/>
                  </a:cubicBezTo>
                  <a:cubicBezTo>
                    <a:pt x="571958" y="1238053"/>
                    <a:pt x="551263" y="1234984"/>
                    <a:pt x="530449" y="1233725"/>
                  </a:cubicBezTo>
                  <a:cubicBezTo>
                    <a:pt x="516226" y="1232839"/>
                    <a:pt x="502180" y="1229220"/>
                    <a:pt x="487976" y="1227665"/>
                  </a:cubicBezTo>
                  <a:cubicBezTo>
                    <a:pt x="462186" y="1224852"/>
                    <a:pt x="436532" y="1220466"/>
                    <a:pt x="410447" y="1220819"/>
                  </a:cubicBezTo>
                  <a:cubicBezTo>
                    <a:pt x="401437" y="1220977"/>
                    <a:pt x="392564" y="1222944"/>
                    <a:pt x="384341" y="1226603"/>
                  </a:cubicBezTo>
                  <a:cubicBezTo>
                    <a:pt x="375449" y="1230203"/>
                    <a:pt x="368308" y="1237128"/>
                    <a:pt x="364452" y="1245902"/>
                  </a:cubicBezTo>
                  <a:cubicBezTo>
                    <a:pt x="356918" y="1262486"/>
                    <a:pt x="351410" y="1279916"/>
                    <a:pt x="348006" y="1297818"/>
                  </a:cubicBezTo>
                  <a:cubicBezTo>
                    <a:pt x="345508" y="1312317"/>
                    <a:pt x="346590" y="1326874"/>
                    <a:pt x="347554" y="1341412"/>
                  </a:cubicBezTo>
                  <a:cubicBezTo>
                    <a:pt x="348183" y="1348907"/>
                    <a:pt x="348144" y="1356442"/>
                    <a:pt x="347436" y="1363937"/>
                  </a:cubicBezTo>
                  <a:cubicBezTo>
                    <a:pt x="346865" y="1369249"/>
                    <a:pt x="346649" y="1374600"/>
                    <a:pt x="346747" y="1379931"/>
                  </a:cubicBezTo>
                  <a:cubicBezTo>
                    <a:pt x="346944" y="1399820"/>
                    <a:pt x="346294" y="1419709"/>
                    <a:pt x="347849" y="1439618"/>
                  </a:cubicBezTo>
                  <a:cubicBezTo>
                    <a:pt x="349147" y="1457559"/>
                    <a:pt x="347593" y="1475599"/>
                    <a:pt x="343245" y="1493068"/>
                  </a:cubicBezTo>
                  <a:cubicBezTo>
                    <a:pt x="339744" y="1507665"/>
                    <a:pt x="337639" y="1522577"/>
                    <a:pt x="332504" y="1536780"/>
                  </a:cubicBezTo>
                  <a:cubicBezTo>
                    <a:pt x="326406" y="1553679"/>
                    <a:pt x="315586" y="1566427"/>
                    <a:pt x="302287" y="1577876"/>
                  </a:cubicBezTo>
                  <a:cubicBezTo>
                    <a:pt x="283283" y="1594283"/>
                    <a:pt x="261112" y="1602939"/>
                    <a:pt x="236699" y="1607208"/>
                  </a:cubicBezTo>
                  <a:cubicBezTo>
                    <a:pt x="225505" y="1609333"/>
                    <a:pt x="214115" y="1610395"/>
                    <a:pt x="202724" y="1610395"/>
                  </a:cubicBezTo>
                  <a:cubicBezTo>
                    <a:pt x="177484" y="1610021"/>
                    <a:pt x="152166" y="1611064"/>
                    <a:pt x="127005" y="1608880"/>
                  </a:cubicBezTo>
                  <a:cubicBezTo>
                    <a:pt x="103889" y="1606913"/>
                    <a:pt x="83725" y="1598670"/>
                    <a:pt x="70662" y="1577699"/>
                  </a:cubicBezTo>
                  <a:cubicBezTo>
                    <a:pt x="60413" y="1561135"/>
                    <a:pt x="50636" y="1544394"/>
                    <a:pt x="46229" y="1525134"/>
                  </a:cubicBezTo>
                  <a:cubicBezTo>
                    <a:pt x="45049" y="1519429"/>
                    <a:pt x="44242" y="1513665"/>
                    <a:pt x="43829" y="1507862"/>
                  </a:cubicBezTo>
                  <a:cubicBezTo>
                    <a:pt x="43593" y="1505462"/>
                    <a:pt x="43829" y="1502963"/>
                    <a:pt x="42511" y="1500799"/>
                  </a:cubicBezTo>
                  <a:cubicBezTo>
                    <a:pt x="39344" y="1487717"/>
                    <a:pt x="37554" y="1474359"/>
                    <a:pt x="37180" y="1460903"/>
                  </a:cubicBezTo>
                  <a:cubicBezTo>
                    <a:pt x="36727" y="1451775"/>
                    <a:pt x="35212" y="1442706"/>
                    <a:pt x="33973" y="1433677"/>
                  </a:cubicBezTo>
                  <a:cubicBezTo>
                    <a:pt x="32281" y="1420693"/>
                    <a:pt x="32734" y="1407650"/>
                    <a:pt x="30924" y="1394666"/>
                  </a:cubicBezTo>
                  <a:cubicBezTo>
                    <a:pt x="28780" y="1379144"/>
                    <a:pt x="26183" y="1363682"/>
                    <a:pt x="24117" y="1348140"/>
                  </a:cubicBezTo>
                  <a:cubicBezTo>
                    <a:pt x="21107" y="1325438"/>
                    <a:pt x="16917" y="1302893"/>
                    <a:pt x="14497" y="1280093"/>
                  </a:cubicBezTo>
                  <a:cubicBezTo>
                    <a:pt x="11212" y="1249325"/>
                    <a:pt x="8950" y="1218518"/>
                    <a:pt x="7101" y="1187632"/>
                  </a:cubicBezTo>
                  <a:cubicBezTo>
                    <a:pt x="4484" y="1143880"/>
                    <a:pt x="1671" y="1100187"/>
                    <a:pt x="1199" y="1056337"/>
                  </a:cubicBezTo>
                  <a:cubicBezTo>
                    <a:pt x="923" y="1034166"/>
                    <a:pt x="-2165" y="1011877"/>
                    <a:pt x="-1516" y="989706"/>
                  </a:cubicBezTo>
                  <a:cubicBezTo>
                    <a:pt x="-1103" y="975542"/>
                    <a:pt x="-1851" y="961221"/>
                    <a:pt x="195" y="947096"/>
                  </a:cubicBezTo>
                  <a:cubicBezTo>
                    <a:pt x="569" y="944696"/>
                    <a:pt x="1120" y="942315"/>
                    <a:pt x="1297" y="939895"/>
                  </a:cubicBezTo>
                  <a:cubicBezTo>
                    <a:pt x="3697" y="906954"/>
                    <a:pt x="4150" y="873898"/>
                    <a:pt x="2615" y="840903"/>
                  </a:cubicBezTo>
                  <a:cubicBezTo>
                    <a:pt x="1179" y="810076"/>
                    <a:pt x="1041" y="779249"/>
                    <a:pt x="1927" y="748442"/>
                  </a:cubicBezTo>
                  <a:cubicBezTo>
                    <a:pt x="2320" y="734376"/>
                    <a:pt x="3481" y="720291"/>
                    <a:pt x="2576" y="706245"/>
                  </a:cubicBezTo>
                  <a:cubicBezTo>
                    <a:pt x="1002" y="681988"/>
                    <a:pt x="1179" y="657732"/>
                    <a:pt x="1966" y="633456"/>
                  </a:cubicBezTo>
                  <a:cubicBezTo>
                    <a:pt x="2989" y="602177"/>
                    <a:pt x="4543" y="570897"/>
                    <a:pt x="5350" y="539618"/>
                  </a:cubicBezTo>
                  <a:cubicBezTo>
                    <a:pt x="5723" y="525552"/>
                    <a:pt x="4622" y="511467"/>
                    <a:pt x="4563" y="497401"/>
                  </a:cubicBezTo>
                  <a:cubicBezTo>
                    <a:pt x="4445" y="478456"/>
                    <a:pt x="4386" y="459511"/>
                    <a:pt x="4917" y="440586"/>
                  </a:cubicBezTo>
                  <a:cubicBezTo>
                    <a:pt x="5232" y="430402"/>
                    <a:pt x="6195" y="420249"/>
                    <a:pt x="7848" y="410192"/>
                  </a:cubicBezTo>
                  <a:cubicBezTo>
                    <a:pt x="10622" y="392940"/>
                    <a:pt x="12550" y="375588"/>
                    <a:pt x="14301" y="358218"/>
                  </a:cubicBezTo>
                  <a:cubicBezTo>
                    <a:pt x="15993" y="341555"/>
                    <a:pt x="19081" y="325089"/>
                    <a:pt x="20950" y="308466"/>
                  </a:cubicBezTo>
                  <a:cubicBezTo>
                    <a:pt x="24275" y="278819"/>
                    <a:pt x="28957" y="249448"/>
                    <a:pt x="33737" y="219939"/>
                  </a:cubicBezTo>
                  <a:cubicBezTo>
                    <a:pt x="37947" y="194089"/>
                    <a:pt x="40308" y="167984"/>
                    <a:pt x="45265" y="142233"/>
                  </a:cubicBezTo>
                  <a:cubicBezTo>
                    <a:pt x="48433" y="125767"/>
                    <a:pt x="53134" y="109734"/>
                    <a:pt x="57639" y="93602"/>
                  </a:cubicBezTo>
                  <a:cubicBezTo>
                    <a:pt x="59370" y="87281"/>
                    <a:pt x="61003" y="80939"/>
                    <a:pt x="62557" y="74579"/>
                  </a:cubicBezTo>
                  <a:cubicBezTo>
                    <a:pt x="65980" y="59921"/>
                    <a:pt x="71272" y="45760"/>
                    <a:pt x="78295" y="32440"/>
                  </a:cubicBezTo>
                  <a:cubicBezTo>
                    <a:pt x="82879" y="23922"/>
                    <a:pt x="87640" y="15443"/>
                    <a:pt x="90571" y="6118"/>
                  </a:cubicBezTo>
                  <a:lnTo>
                    <a:pt x="94624" y="-315"/>
                  </a:lnTo>
                  <a:cubicBezTo>
                    <a:pt x="95391" y="4072"/>
                    <a:pt x="92302" y="7456"/>
                    <a:pt x="91417" y="11489"/>
                  </a:cubicBezTo>
                  <a:cubicBezTo>
                    <a:pt x="88997" y="22311"/>
                    <a:pt x="87148" y="33251"/>
                    <a:pt x="85850" y="44263"/>
                  </a:cubicBezTo>
                  <a:cubicBezTo>
                    <a:pt x="84276" y="57700"/>
                    <a:pt x="83646" y="71195"/>
                    <a:pt x="82722" y="84671"/>
                  </a:cubicBezTo>
                  <a:cubicBezTo>
                    <a:pt x="82053" y="94350"/>
                    <a:pt x="82604" y="104088"/>
                    <a:pt x="81424" y="113629"/>
                  </a:cubicBezTo>
                  <a:cubicBezTo>
                    <a:pt x="79869" y="126219"/>
                    <a:pt x="81227" y="138869"/>
                    <a:pt x="79928" y="151341"/>
                  </a:cubicBezTo>
                  <a:cubicBezTo>
                    <a:pt x="77587" y="173866"/>
                    <a:pt x="78512" y="196411"/>
                    <a:pt x="79082" y="218897"/>
                  </a:cubicBezTo>
                  <a:cubicBezTo>
                    <a:pt x="79377" y="230130"/>
                    <a:pt x="78925" y="241618"/>
                    <a:pt x="81404" y="252812"/>
                  </a:cubicBezTo>
                  <a:cubicBezTo>
                    <a:pt x="81679" y="254734"/>
                    <a:pt x="81738" y="256680"/>
                    <a:pt x="81581" y="258615"/>
                  </a:cubicBezTo>
                  <a:cubicBezTo>
                    <a:pt x="81581" y="273193"/>
                    <a:pt x="81581" y="287750"/>
                    <a:pt x="81581" y="302308"/>
                  </a:cubicBezTo>
                  <a:cubicBezTo>
                    <a:pt x="81463" y="316079"/>
                    <a:pt x="83273" y="329850"/>
                    <a:pt x="84197" y="343503"/>
                  </a:cubicBezTo>
                  <a:cubicBezTo>
                    <a:pt x="84984" y="355306"/>
                    <a:pt x="85614" y="367110"/>
                    <a:pt x="83450" y="379031"/>
                  </a:cubicBezTo>
                  <a:cubicBezTo>
                    <a:pt x="82682" y="383095"/>
                    <a:pt x="82682" y="387262"/>
                    <a:pt x="83450" y="391326"/>
                  </a:cubicBezTo>
                  <a:cubicBezTo>
                    <a:pt x="84079" y="395629"/>
                    <a:pt x="84453" y="399965"/>
                    <a:pt x="84591" y="404310"/>
                  </a:cubicBezTo>
                  <a:cubicBezTo>
                    <a:pt x="85830" y="419202"/>
                    <a:pt x="85889" y="434173"/>
                    <a:pt x="88525" y="448967"/>
                  </a:cubicBezTo>
                  <a:cubicBezTo>
                    <a:pt x="89509" y="454377"/>
                    <a:pt x="89529" y="459984"/>
                    <a:pt x="90158" y="465512"/>
                  </a:cubicBezTo>
                  <a:cubicBezTo>
                    <a:pt x="92460" y="486109"/>
                    <a:pt x="94899" y="506686"/>
                    <a:pt x="97339" y="527264"/>
                  </a:cubicBezTo>
                  <a:cubicBezTo>
                    <a:pt x="101273" y="560963"/>
                    <a:pt x="109358" y="593698"/>
                    <a:pt x="118624" y="626217"/>
                  </a:cubicBezTo>
                  <a:cubicBezTo>
                    <a:pt x="128165" y="659660"/>
                    <a:pt x="137412" y="693221"/>
                    <a:pt x="145753" y="726999"/>
                  </a:cubicBezTo>
                  <a:cubicBezTo>
                    <a:pt x="147563" y="734974"/>
                    <a:pt x="149943" y="742806"/>
                    <a:pt x="152913" y="750429"/>
                  </a:cubicBezTo>
                  <a:cubicBezTo>
                    <a:pt x="153425" y="751708"/>
                    <a:pt x="153759" y="752514"/>
                    <a:pt x="153995" y="753085"/>
                  </a:cubicBezTo>
                  <a:cubicBezTo>
                    <a:pt x="158127" y="764045"/>
                    <a:pt x="161235" y="775358"/>
                    <a:pt x="163301" y="786882"/>
                  </a:cubicBezTo>
                  <a:close/>
                </a:path>
              </a:pathLst>
            </a:custGeom>
            <a:solidFill>
              <a:srgbClr val="070B93"/>
            </a:solidFill>
            <a:ln w="1956" cap="flat">
              <a:noFill/>
              <a:prstDash val="solid"/>
              <a:miter/>
            </a:ln>
          </p:spPr>
          <p:txBody>
            <a:bodyPr rtlCol="0" anchor="ctr"/>
            <a:lstStyle/>
            <a:p>
              <a:endParaRPr lang="es-CO"/>
            </a:p>
          </p:txBody>
        </p:sp>
        <p:sp>
          <p:nvSpPr>
            <p:cNvPr id="815" name="Freeform: Shape 814">
              <a:extLst>
                <a:ext uri="{FF2B5EF4-FFF2-40B4-BE49-F238E27FC236}">
                  <a16:creationId xmlns:a16="http://schemas.microsoft.com/office/drawing/2014/main" id="{F294C337-D8A5-8B4D-C0C2-68725D6046D0}"/>
                </a:ext>
              </a:extLst>
            </p:cNvPr>
            <p:cNvSpPr/>
            <p:nvPr/>
          </p:nvSpPr>
          <p:spPr>
            <a:xfrm>
              <a:off x="12239835" y="719603"/>
              <a:ext cx="194652" cy="692693"/>
            </a:xfrm>
            <a:custGeom>
              <a:avLst/>
              <a:gdLst>
                <a:gd name="connsiteX0" fmla="*/ 179596 w 194652"/>
                <a:gd name="connsiteY0" fmla="*/ 11662 h 692693"/>
                <a:gd name="connsiteX1" fmla="*/ 178022 w 194652"/>
                <a:gd name="connsiteY1" fmla="*/ 50181 h 692693"/>
                <a:gd name="connsiteX2" fmla="*/ 179124 w 194652"/>
                <a:gd name="connsiteY2" fmla="*/ 109828 h 692693"/>
                <a:gd name="connsiteX3" fmla="*/ 179911 w 194652"/>
                <a:gd name="connsiteY3" fmla="*/ 173095 h 692693"/>
                <a:gd name="connsiteX4" fmla="*/ 180127 w 194652"/>
                <a:gd name="connsiteY4" fmla="*/ 193436 h 692693"/>
                <a:gd name="connsiteX5" fmla="*/ 179399 w 194652"/>
                <a:gd name="connsiteY5" fmla="*/ 202092 h 692693"/>
                <a:gd name="connsiteX6" fmla="*/ 176370 w 194652"/>
                <a:gd name="connsiteY6" fmla="*/ 238998 h 692693"/>
                <a:gd name="connsiteX7" fmla="*/ 176960 w 194652"/>
                <a:gd name="connsiteY7" fmla="*/ 332954 h 692693"/>
                <a:gd name="connsiteX8" fmla="*/ 179911 w 194652"/>
                <a:gd name="connsiteY8" fmla="*/ 411507 h 692693"/>
                <a:gd name="connsiteX9" fmla="*/ 184730 w 194652"/>
                <a:gd name="connsiteY9" fmla="*/ 482623 h 692693"/>
                <a:gd name="connsiteX10" fmla="*/ 186029 w 194652"/>
                <a:gd name="connsiteY10" fmla="*/ 540067 h 692693"/>
                <a:gd name="connsiteX11" fmla="*/ 187504 w 194652"/>
                <a:gd name="connsiteY11" fmla="*/ 580041 h 692693"/>
                <a:gd name="connsiteX12" fmla="*/ 192895 w 194652"/>
                <a:gd name="connsiteY12" fmla="*/ 641636 h 692693"/>
                <a:gd name="connsiteX13" fmla="*/ 191222 w 194652"/>
                <a:gd name="connsiteY13" fmla="*/ 662607 h 692693"/>
                <a:gd name="connsiteX14" fmla="*/ 161832 w 194652"/>
                <a:gd name="connsiteY14" fmla="*/ 690641 h 692693"/>
                <a:gd name="connsiteX15" fmla="*/ 115306 w 194652"/>
                <a:gd name="connsiteY15" fmla="*/ 686922 h 692693"/>
                <a:gd name="connsiteX16" fmla="*/ 87430 w 194652"/>
                <a:gd name="connsiteY16" fmla="*/ 676260 h 692693"/>
                <a:gd name="connsiteX17" fmla="*/ 59751 w 194652"/>
                <a:gd name="connsiteY17" fmla="*/ 659066 h 692693"/>
                <a:gd name="connsiteX18" fmla="*/ 32209 w 194652"/>
                <a:gd name="connsiteY18" fmla="*/ 629026 h 692693"/>
                <a:gd name="connsiteX19" fmla="*/ 21763 w 194652"/>
                <a:gd name="connsiteY19" fmla="*/ 609196 h 692693"/>
                <a:gd name="connsiteX20" fmla="*/ 6635 w 194652"/>
                <a:gd name="connsiteY20" fmla="*/ 541877 h 692693"/>
                <a:gd name="connsiteX21" fmla="*/ 4018 w 194652"/>
                <a:gd name="connsiteY21" fmla="*/ 455416 h 692693"/>
                <a:gd name="connsiteX22" fmla="*/ 3468 w 194652"/>
                <a:gd name="connsiteY22" fmla="*/ 437986 h 692693"/>
                <a:gd name="connsiteX23" fmla="*/ -900 w 194652"/>
                <a:gd name="connsiteY23" fmla="*/ 365375 h 692693"/>
                <a:gd name="connsiteX24" fmla="*/ -369 w 194652"/>
                <a:gd name="connsiteY24" fmla="*/ 325400 h 692693"/>
                <a:gd name="connsiteX25" fmla="*/ 2877 w 194652"/>
                <a:gd name="connsiteY25" fmla="*/ 287727 h 692693"/>
                <a:gd name="connsiteX26" fmla="*/ 7815 w 194652"/>
                <a:gd name="connsiteY26" fmla="*/ 182341 h 692693"/>
                <a:gd name="connsiteX27" fmla="*/ 7953 w 194652"/>
                <a:gd name="connsiteY27" fmla="*/ 112425 h 692693"/>
                <a:gd name="connsiteX28" fmla="*/ 11238 w 194652"/>
                <a:gd name="connsiteY28" fmla="*/ 59447 h 692693"/>
                <a:gd name="connsiteX29" fmla="*/ 17632 w 194652"/>
                <a:gd name="connsiteY29" fmla="*/ 7492 h 692693"/>
                <a:gd name="connsiteX30" fmla="*/ 19029 w 194652"/>
                <a:gd name="connsiteY30" fmla="*/ 2691 h 692693"/>
                <a:gd name="connsiteX31" fmla="*/ 29730 w 194652"/>
                <a:gd name="connsiteY31" fmla="*/ 3714 h 692693"/>
                <a:gd name="connsiteX32" fmla="*/ 51823 w 194652"/>
                <a:gd name="connsiteY32" fmla="*/ 9616 h 692693"/>
                <a:gd name="connsiteX33" fmla="*/ 65593 w 194652"/>
                <a:gd name="connsiteY33" fmla="*/ 20279 h 692693"/>
                <a:gd name="connsiteX34" fmla="*/ 112926 w 194652"/>
                <a:gd name="connsiteY34" fmla="*/ 27085 h 692693"/>
                <a:gd name="connsiteX35" fmla="*/ 171786 w 194652"/>
                <a:gd name="connsiteY35" fmla="*/ 18252 h 692693"/>
                <a:gd name="connsiteX36" fmla="*/ 179596 w 194652"/>
                <a:gd name="connsiteY36" fmla="*/ 11662 h 692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94652" h="692693">
                  <a:moveTo>
                    <a:pt x="179596" y="11662"/>
                  </a:moveTo>
                  <a:cubicBezTo>
                    <a:pt x="179045" y="24489"/>
                    <a:pt x="178219" y="37335"/>
                    <a:pt x="178022" y="50181"/>
                  </a:cubicBezTo>
                  <a:cubicBezTo>
                    <a:pt x="177688" y="70070"/>
                    <a:pt x="177629" y="89919"/>
                    <a:pt x="179124" y="109828"/>
                  </a:cubicBezTo>
                  <a:cubicBezTo>
                    <a:pt x="180697" y="130858"/>
                    <a:pt x="181897" y="151967"/>
                    <a:pt x="179911" y="173095"/>
                  </a:cubicBezTo>
                  <a:cubicBezTo>
                    <a:pt x="179045" y="179853"/>
                    <a:pt x="179124" y="186699"/>
                    <a:pt x="180127" y="193436"/>
                  </a:cubicBezTo>
                  <a:cubicBezTo>
                    <a:pt x="180481" y="196342"/>
                    <a:pt x="180225" y="199285"/>
                    <a:pt x="179399" y="202092"/>
                  </a:cubicBezTo>
                  <a:cubicBezTo>
                    <a:pt x="176606" y="214270"/>
                    <a:pt x="176330" y="226624"/>
                    <a:pt x="176370" y="238998"/>
                  </a:cubicBezTo>
                  <a:cubicBezTo>
                    <a:pt x="176370" y="270317"/>
                    <a:pt x="175996" y="301655"/>
                    <a:pt x="176960" y="332954"/>
                  </a:cubicBezTo>
                  <a:cubicBezTo>
                    <a:pt x="177786" y="359138"/>
                    <a:pt x="178612" y="385342"/>
                    <a:pt x="179911" y="411507"/>
                  </a:cubicBezTo>
                  <a:cubicBezTo>
                    <a:pt x="181111" y="435232"/>
                    <a:pt x="182350" y="458957"/>
                    <a:pt x="184730" y="482623"/>
                  </a:cubicBezTo>
                  <a:cubicBezTo>
                    <a:pt x="186599" y="501711"/>
                    <a:pt x="187032" y="520914"/>
                    <a:pt x="186029" y="540067"/>
                  </a:cubicBezTo>
                  <a:cubicBezTo>
                    <a:pt x="185675" y="553405"/>
                    <a:pt x="186166" y="566762"/>
                    <a:pt x="187504" y="580041"/>
                  </a:cubicBezTo>
                  <a:cubicBezTo>
                    <a:pt x="189176" y="600580"/>
                    <a:pt x="192344" y="621000"/>
                    <a:pt x="192895" y="641636"/>
                  </a:cubicBezTo>
                  <a:cubicBezTo>
                    <a:pt x="193347" y="648679"/>
                    <a:pt x="192796" y="655741"/>
                    <a:pt x="191222" y="662607"/>
                  </a:cubicBezTo>
                  <a:cubicBezTo>
                    <a:pt x="187111" y="677971"/>
                    <a:pt x="177117" y="687237"/>
                    <a:pt x="161832" y="690641"/>
                  </a:cubicBezTo>
                  <a:cubicBezTo>
                    <a:pt x="146290" y="693867"/>
                    <a:pt x="130139" y="692588"/>
                    <a:pt x="115306" y="686922"/>
                  </a:cubicBezTo>
                  <a:cubicBezTo>
                    <a:pt x="105922" y="683598"/>
                    <a:pt x="96676" y="679919"/>
                    <a:pt x="87430" y="676260"/>
                  </a:cubicBezTo>
                  <a:cubicBezTo>
                    <a:pt x="77200" y="672325"/>
                    <a:pt x="67816" y="666483"/>
                    <a:pt x="59751" y="659066"/>
                  </a:cubicBezTo>
                  <a:cubicBezTo>
                    <a:pt x="49993" y="649584"/>
                    <a:pt x="40806" y="639570"/>
                    <a:pt x="32209" y="629026"/>
                  </a:cubicBezTo>
                  <a:cubicBezTo>
                    <a:pt x="27409" y="623203"/>
                    <a:pt x="23848" y="616455"/>
                    <a:pt x="21763" y="609196"/>
                  </a:cubicBezTo>
                  <a:cubicBezTo>
                    <a:pt x="14897" y="587163"/>
                    <a:pt x="8799" y="564894"/>
                    <a:pt x="6635" y="541877"/>
                  </a:cubicBezTo>
                  <a:cubicBezTo>
                    <a:pt x="3940" y="513135"/>
                    <a:pt x="1815" y="484354"/>
                    <a:pt x="4018" y="455416"/>
                  </a:cubicBezTo>
                  <a:cubicBezTo>
                    <a:pt x="4471" y="449652"/>
                    <a:pt x="3546" y="443809"/>
                    <a:pt x="3468" y="437986"/>
                  </a:cubicBezTo>
                  <a:cubicBezTo>
                    <a:pt x="3133" y="413710"/>
                    <a:pt x="1677" y="389507"/>
                    <a:pt x="-900" y="365375"/>
                  </a:cubicBezTo>
                  <a:cubicBezTo>
                    <a:pt x="-2297" y="352096"/>
                    <a:pt x="-1352" y="338738"/>
                    <a:pt x="-369" y="325400"/>
                  </a:cubicBezTo>
                  <a:cubicBezTo>
                    <a:pt x="556" y="312829"/>
                    <a:pt x="1599" y="300258"/>
                    <a:pt x="2877" y="287727"/>
                  </a:cubicBezTo>
                  <a:cubicBezTo>
                    <a:pt x="6379" y="252710"/>
                    <a:pt x="8012" y="217531"/>
                    <a:pt x="7815" y="182341"/>
                  </a:cubicBezTo>
                  <a:cubicBezTo>
                    <a:pt x="7815" y="159049"/>
                    <a:pt x="7697" y="135737"/>
                    <a:pt x="7953" y="112425"/>
                  </a:cubicBezTo>
                  <a:cubicBezTo>
                    <a:pt x="8150" y="94720"/>
                    <a:pt x="9763" y="77014"/>
                    <a:pt x="11238" y="59447"/>
                  </a:cubicBezTo>
                  <a:cubicBezTo>
                    <a:pt x="12714" y="41879"/>
                    <a:pt x="14917" y="24725"/>
                    <a:pt x="17632" y="7492"/>
                  </a:cubicBezTo>
                  <a:cubicBezTo>
                    <a:pt x="17593" y="5784"/>
                    <a:pt x="18065" y="4106"/>
                    <a:pt x="19029" y="2691"/>
                  </a:cubicBezTo>
                  <a:cubicBezTo>
                    <a:pt x="23770" y="8593"/>
                    <a:pt x="23770" y="8593"/>
                    <a:pt x="29730" y="3714"/>
                  </a:cubicBezTo>
                  <a:cubicBezTo>
                    <a:pt x="38111" y="-3250"/>
                    <a:pt x="47927" y="-1125"/>
                    <a:pt x="51823" y="9616"/>
                  </a:cubicBezTo>
                  <a:cubicBezTo>
                    <a:pt x="54439" y="16777"/>
                    <a:pt x="59003" y="19039"/>
                    <a:pt x="65593" y="20279"/>
                  </a:cubicBezTo>
                  <a:cubicBezTo>
                    <a:pt x="81331" y="23190"/>
                    <a:pt x="96735" y="27912"/>
                    <a:pt x="112926" y="27085"/>
                  </a:cubicBezTo>
                  <a:cubicBezTo>
                    <a:pt x="132815" y="26082"/>
                    <a:pt x="152094" y="20751"/>
                    <a:pt x="171786" y="18252"/>
                  </a:cubicBezTo>
                  <a:cubicBezTo>
                    <a:pt x="176330" y="17662"/>
                    <a:pt x="175307" y="11760"/>
                    <a:pt x="179596" y="11662"/>
                  </a:cubicBezTo>
                  <a:close/>
                </a:path>
              </a:pathLst>
            </a:custGeom>
            <a:solidFill>
              <a:srgbClr val="070B93"/>
            </a:solidFill>
            <a:ln w="1956" cap="flat">
              <a:noFill/>
              <a:prstDash val="solid"/>
              <a:miter/>
            </a:ln>
          </p:spPr>
          <p:txBody>
            <a:bodyPr rtlCol="0" anchor="ctr"/>
            <a:lstStyle/>
            <a:p>
              <a:endParaRPr lang="es-CO"/>
            </a:p>
          </p:txBody>
        </p:sp>
        <p:sp>
          <p:nvSpPr>
            <p:cNvPr id="816" name="Freeform: Shape 815">
              <a:extLst>
                <a:ext uri="{FF2B5EF4-FFF2-40B4-BE49-F238E27FC236}">
                  <a16:creationId xmlns:a16="http://schemas.microsoft.com/office/drawing/2014/main" id="{98833A60-BEEA-6739-CB38-08D6645C9D81}"/>
                </a:ext>
              </a:extLst>
            </p:cNvPr>
            <p:cNvSpPr/>
            <p:nvPr/>
          </p:nvSpPr>
          <p:spPr>
            <a:xfrm>
              <a:off x="13069246" y="784086"/>
              <a:ext cx="554146" cy="1041931"/>
            </a:xfrm>
            <a:custGeom>
              <a:avLst/>
              <a:gdLst>
                <a:gd name="connsiteX0" fmla="*/ 225850 w 554146"/>
                <a:gd name="connsiteY0" fmla="*/ 1038711 h 1041931"/>
                <a:gd name="connsiteX1" fmla="*/ 224433 w 554146"/>
                <a:gd name="connsiteY1" fmla="*/ 1038711 h 1041931"/>
                <a:gd name="connsiteX2" fmla="*/ 210938 w 554146"/>
                <a:gd name="connsiteY2" fmla="*/ 1036350 h 1041931"/>
                <a:gd name="connsiteX3" fmla="*/ 201554 w 554146"/>
                <a:gd name="connsiteY3" fmla="*/ 1036350 h 1041931"/>
                <a:gd name="connsiteX4" fmla="*/ 189455 w 554146"/>
                <a:gd name="connsiteY4" fmla="*/ 1038652 h 1041931"/>
                <a:gd name="connsiteX5" fmla="*/ 183554 w 554146"/>
                <a:gd name="connsiteY5" fmla="*/ 1038652 h 1041931"/>
                <a:gd name="connsiteX6" fmla="*/ 136851 w 554146"/>
                <a:gd name="connsiteY6" fmla="*/ 1038652 h 1041931"/>
                <a:gd name="connsiteX7" fmla="*/ 133979 w 554146"/>
                <a:gd name="connsiteY7" fmla="*/ 1038652 h 1041931"/>
                <a:gd name="connsiteX8" fmla="*/ 132523 w 554146"/>
                <a:gd name="connsiteY8" fmla="*/ 1034284 h 1041931"/>
                <a:gd name="connsiteX9" fmla="*/ 131067 w 554146"/>
                <a:gd name="connsiteY9" fmla="*/ 1032829 h 1041931"/>
                <a:gd name="connsiteX10" fmla="*/ 126700 w 554146"/>
                <a:gd name="connsiteY10" fmla="*/ 1032829 h 1041931"/>
                <a:gd name="connsiteX11" fmla="*/ 125244 w 554146"/>
                <a:gd name="connsiteY11" fmla="*/ 1034284 h 1041931"/>
                <a:gd name="connsiteX12" fmla="*/ 123985 w 554146"/>
                <a:gd name="connsiteY12" fmla="*/ 1034284 h 1041931"/>
                <a:gd name="connsiteX13" fmla="*/ 122667 w 554146"/>
                <a:gd name="connsiteY13" fmla="*/ 1034442 h 1041931"/>
                <a:gd name="connsiteX14" fmla="*/ 122510 w 554146"/>
                <a:gd name="connsiteY14" fmla="*/ 1034284 h 1041931"/>
                <a:gd name="connsiteX15" fmla="*/ 119598 w 554146"/>
                <a:gd name="connsiteY15" fmla="*/ 1032829 h 1041931"/>
                <a:gd name="connsiteX16" fmla="*/ 115231 w 554146"/>
                <a:gd name="connsiteY16" fmla="*/ 1032829 h 1041931"/>
                <a:gd name="connsiteX17" fmla="*/ 113775 w 554146"/>
                <a:gd name="connsiteY17" fmla="*/ 1032829 h 1041931"/>
                <a:gd name="connsiteX18" fmla="*/ 112319 w 554146"/>
                <a:gd name="connsiteY18" fmla="*/ 1031373 h 1041931"/>
                <a:gd name="connsiteX19" fmla="*/ 109408 w 554146"/>
                <a:gd name="connsiteY19" fmla="*/ 1031373 h 1041931"/>
                <a:gd name="connsiteX20" fmla="*/ 107952 w 554146"/>
                <a:gd name="connsiteY20" fmla="*/ 1029917 h 1041931"/>
                <a:gd name="connsiteX21" fmla="*/ 103565 w 554146"/>
                <a:gd name="connsiteY21" fmla="*/ 1029917 h 1041931"/>
                <a:gd name="connsiteX22" fmla="*/ 102109 w 554146"/>
                <a:gd name="connsiteY22" fmla="*/ 1028461 h 1041931"/>
                <a:gd name="connsiteX23" fmla="*/ 99197 w 554146"/>
                <a:gd name="connsiteY23" fmla="*/ 1025550 h 1041931"/>
                <a:gd name="connsiteX24" fmla="*/ 97742 w 554146"/>
                <a:gd name="connsiteY24" fmla="*/ 1024094 h 1041931"/>
                <a:gd name="connsiteX25" fmla="*/ 94830 w 554146"/>
                <a:gd name="connsiteY25" fmla="*/ 1022638 h 1041931"/>
                <a:gd name="connsiteX26" fmla="*/ 93374 w 554146"/>
                <a:gd name="connsiteY26" fmla="*/ 1021182 h 1041931"/>
                <a:gd name="connsiteX27" fmla="*/ 86096 w 554146"/>
                <a:gd name="connsiteY27" fmla="*/ 1021182 h 1041931"/>
                <a:gd name="connsiteX28" fmla="*/ 84640 w 554146"/>
                <a:gd name="connsiteY28" fmla="*/ 1019727 h 1041931"/>
                <a:gd name="connsiteX29" fmla="*/ 81709 w 554146"/>
                <a:gd name="connsiteY29" fmla="*/ 1015340 h 1041931"/>
                <a:gd name="connsiteX30" fmla="*/ 80253 w 554146"/>
                <a:gd name="connsiteY30" fmla="*/ 1013884 h 1041931"/>
                <a:gd name="connsiteX31" fmla="*/ 75886 w 554146"/>
                <a:gd name="connsiteY31" fmla="*/ 1009517 h 1041931"/>
                <a:gd name="connsiteX32" fmla="*/ 74430 w 554146"/>
                <a:gd name="connsiteY32" fmla="*/ 1008061 h 1041931"/>
                <a:gd name="connsiteX33" fmla="*/ 67151 w 554146"/>
                <a:gd name="connsiteY33" fmla="*/ 1005149 h 1041931"/>
                <a:gd name="connsiteX34" fmla="*/ 65696 w 554146"/>
                <a:gd name="connsiteY34" fmla="*/ 1003693 h 1041931"/>
                <a:gd name="connsiteX35" fmla="*/ 61308 w 554146"/>
                <a:gd name="connsiteY35" fmla="*/ 996395 h 1041931"/>
                <a:gd name="connsiteX36" fmla="*/ 59852 w 554146"/>
                <a:gd name="connsiteY36" fmla="*/ 994939 h 1041931"/>
                <a:gd name="connsiteX37" fmla="*/ 49662 w 554146"/>
                <a:gd name="connsiteY37" fmla="*/ 987660 h 1041931"/>
                <a:gd name="connsiteX38" fmla="*/ 48206 w 554146"/>
                <a:gd name="connsiteY38" fmla="*/ 986205 h 1041931"/>
                <a:gd name="connsiteX39" fmla="*/ 43819 w 554146"/>
                <a:gd name="connsiteY39" fmla="*/ 975995 h 1041931"/>
                <a:gd name="connsiteX40" fmla="*/ 42364 w 554146"/>
                <a:gd name="connsiteY40" fmla="*/ 974539 h 1041931"/>
                <a:gd name="connsiteX41" fmla="*/ 40908 w 554146"/>
                <a:gd name="connsiteY41" fmla="*/ 973083 h 1041931"/>
                <a:gd name="connsiteX42" fmla="*/ 39452 w 554146"/>
                <a:gd name="connsiteY42" fmla="*/ 971627 h 1041931"/>
                <a:gd name="connsiteX43" fmla="*/ 36541 w 554146"/>
                <a:gd name="connsiteY43" fmla="*/ 970172 h 1041931"/>
                <a:gd name="connsiteX44" fmla="*/ 30639 w 554146"/>
                <a:gd name="connsiteY44" fmla="*/ 955594 h 1041931"/>
                <a:gd name="connsiteX45" fmla="*/ 26272 w 554146"/>
                <a:gd name="connsiteY45" fmla="*/ 951227 h 1041931"/>
                <a:gd name="connsiteX46" fmla="*/ 24796 w 554146"/>
                <a:gd name="connsiteY46" fmla="*/ 949771 h 1041931"/>
                <a:gd name="connsiteX47" fmla="*/ 21885 w 554146"/>
                <a:gd name="connsiteY47" fmla="*/ 939561 h 1041931"/>
                <a:gd name="connsiteX48" fmla="*/ 20429 w 554146"/>
                <a:gd name="connsiteY48" fmla="*/ 938105 h 1041931"/>
                <a:gd name="connsiteX49" fmla="*/ 20429 w 554146"/>
                <a:gd name="connsiteY49" fmla="*/ 933738 h 1041931"/>
                <a:gd name="connsiteX50" fmla="*/ 18973 w 554146"/>
                <a:gd name="connsiteY50" fmla="*/ 932282 h 1041931"/>
                <a:gd name="connsiteX51" fmla="*/ 17517 w 554146"/>
                <a:gd name="connsiteY51" fmla="*/ 929371 h 1041931"/>
                <a:gd name="connsiteX52" fmla="*/ 16061 w 554146"/>
                <a:gd name="connsiteY52" fmla="*/ 927915 h 1041931"/>
                <a:gd name="connsiteX53" fmla="*/ 14605 w 554146"/>
                <a:gd name="connsiteY53" fmla="*/ 926459 h 1041931"/>
                <a:gd name="connsiteX54" fmla="*/ 11694 w 554146"/>
                <a:gd name="connsiteY54" fmla="*/ 916347 h 1041931"/>
                <a:gd name="connsiteX55" fmla="*/ 8782 w 554146"/>
                <a:gd name="connsiteY55" fmla="*/ 903127 h 1041931"/>
                <a:gd name="connsiteX56" fmla="*/ 7327 w 554146"/>
                <a:gd name="connsiteY56" fmla="*/ 901672 h 1041931"/>
                <a:gd name="connsiteX57" fmla="*/ 5851 w 554146"/>
                <a:gd name="connsiteY57" fmla="*/ 900216 h 1041931"/>
                <a:gd name="connsiteX58" fmla="*/ 5851 w 554146"/>
                <a:gd name="connsiteY58" fmla="*/ 890812 h 1041931"/>
                <a:gd name="connsiteX59" fmla="*/ 3668 w 554146"/>
                <a:gd name="connsiteY59" fmla="*/ 878183 h 1041931"/>
                <a:gd name="connsiteX60" fmla="*/ 2920 w 554146"/>
                <a:gd name="connsiteY60" fmla="*/ 871081 h 1041931"/>
                <a:gd name="connsiteX61" fmla="*/ 4376 w 554146"/>
                <a:gd name="connsiteY61" fmla="*/ 869605 h 1041931"/>
                <a:gd name="connsiteX62" fmla="*/ 2920 w 554146"/>
                <a:gd name="connsiteY62" fmla="*/ 859415 h 1041931"/>
                <a:gd name="connsiteX63" fmla="*/ 1464 w 554146"/>
                <a:gd name="connsiteY63" fmla="*/ 857959 h 1041931"/>
                <a:gd name="connsiteX64" fmla="*/ 1464 w 554146"/>
                <a:gd name="connsiteY64" fmla="*/ 852057 h 1041931"/>
                <a:gd name="connsiteX65" fmla="*/ 2920 w 554146"/>
                <a:gd name="connsiteY65" fmla="*/ 850602 h 1041931"/>
                <a:gd name="connsiteX66" fmla="*/ 1701 w 554146"/>
                <a:gd name="connsiteY66" fmla="*/ 837067 h 1041931"/>
                <a:gd name="connsiteX67" fmla="*/ 2015 w 554146"/>
                <a:gd name="connsiteY67" fmla="*/ 832109 h 1041931"/>
                <a:gd name="connsiteX68" fmla="*/ 2920 w 554146"/>
                <a:gd name="connsiteY68" fmla="*/ 817099 h 1041931"/>
                <a:gd name="connsiteX69" fmla="*/ 1464 w 554146"/>
                <a:gd name="connsiteY69" fmla="*/ 815644 h 1041931"/>
                <a:gd name="connsiteX70" fmla="*/ 1464 w 554146"/>
                <a:gd name="connsiteY70" fmla="*/ 812712 h 1041931"/>
                <a:gd name="connsiteX71" fmla="*/ 2920 w 554146"/>
                <a:gd name="connsiteY71" fmla="*/ 811257 h 1041931"/>
                <a:gd name="connsiteX72" fmla="*/ 4376 w 554146"/>
                <a:gd name="connsiteY72" fmla="*/ 798155 h 1041931"/>
                <a:gd name="connsiteX73" fmla="*/ 2920 w 554146"/>
                <a:gd name="connsiteY73" fmla="*/ 796679 h 1041931"/>
                <a:gd name="connsiteX74" fmla="*/ 2920 w 554146"/>
                <a:gd name="connsiteY74" fmla="*/ 793768 h 1041931"/>
                <a:gd name="connsiteX75" fmla="*/ 4376 w 554146"/>
                <a:gd name="connsiteY75" fmla="*/ 792312 h 1041931"/>
                <a:gd name="connsiteX76" fmla="*/ 1563 w 554146"/>
                <a:gd name="connsiteY76" fmla="*/ 782968 h 1041931"/>
                <a:gd name="connsiteX77" fmla="*/ 1150 w 554146"/>
                <a:gd name="connsiteY77" fmla="*/ 768764 h 1041931"/>
                <a:gd name="connsiteX78" fmla="*/ 4376 w 554146"/>
                <a:gd name="connsiteY78" fmla="*/ 760246 h 1041931"/>
                <a:gd name="connsiteX79" fmla="*/ 7130 w 554146"/>
                <a:gd name="connsiteY79" fmla="*/ 771420 h 1041931"/>
                <a:gd name="connsiteX80" fmla="*/ 10258 w 554146"/>
                <a:gd name="connsiteY80" fmla="*/ 778915 h 1041931"/>
                <a:gd name="connsiteX81" fmla="*/ 32940 w 554146"/>
                <a:gd name="connsiteY81" fmla="*/ 783361 h 1041931"/>
                <a:gd name="connsiteX82" fmla="*/ 45098 w 554146"/>
                <a:gd name="connsiteY82" fmla="*/ 785191 h 1041931"/>
                <a:gd name="connsiteX83" fmla="*/ 53990 w 554146"/>
                <a:gd name="connsiteY83" fmla="*/ 795361 h 1041931"/>
                <a:gd name="connsiteX84" fmla="*/ 59420 w 554146"/>
                <a:gd name="connsiteY84" fmla="*/ 828667 h 1041931"/>
                <a:gd name="connsiteX85" fmla="*/ 61859 w 554146"/>
                <a:gd name="connsiteY85" fmla="*/ 848772 h 1041931"/>
                <a:gd name="connsiteX86" fmla="*/ 72738 w 554146"/>
                <a:gd name="connsiteY86" fmla="*/ 882471 h 1041931"/>
                <a:gd name="connsiteX87" fmla="*/ 105060 w 554146"/>
                <a:gd name="connsiteY87" fmla="*/ 935587 h 1041931"/>
                <a:gd name="connsiteX88" fmla="*/ 166753 w 554146"/>
                <a:gd name="connsiteY88" fmla="*/ 984316 h 1041931"/>
                <a:gd name="connsiteX89" fmla="*/ 213102 w 554146"/>
                <a:gd name="connsiteY89" fmla="*/ 998087 h 1041931"/>
                <a:gd name="connsiteX90" fmla="*/ 263011 w 554146"/>
                <a:gd name="connsiteY90" fmla="*/ 993287 h 1041931"/>
                <a:gd name="connsiteX91" fmla="*/ 289215 w 554146"/>
                <a:gd name="connsiteY91" fmla="*/ 980913 h 1041931"/>
                <a:gd name="connsiteX92" fmla="*/ 310540 w 554146"/>
                <a:gd name="connsiteY92" fmla="*/ 971765 h 1041931"/>
                <a:gd name="connsiteX93" fmla="*/ 340757 w 554146"/>
                <a:gd name="connsiteY93" fmla="*/ 959391 h 1041931"/>
                <a:gd name="connsiteX94" fmla="*/ 357144 w 554146"/>
                <a:gd name="connsiteY94" fmla="*/ 947588 h 1041931"/>
                <a:gd name="connsiteX95" fmla="*/ 393696 w 554146"/>
                <a:gd name="connsiteY95" fmla="*/ 888314 h 1041931"/>
                <a:gd name="connsiteX96" fmla="*/ 404732 w 554146"/>
                <a:gd name="connsiteY96" fmla="*/ 871868 h 1041931"/>
                <a:gd name="connsiteX97" fmla="*/ 424404 w 554146"/>
                <a:gd name="connsiteY97" fmla="*/ 832326 h 1041931"/>
                <a:gd name="connsiteX98" fmla="*/ 427080 w 554146"/>
                <a:gd name="connsiteY98" fmla="*/ 789715 h 1041931"/>
                <a:gd name="connsiteX99" fmla="*/ 435303 w 554146"/>
                <a:gd name="connsiteY99" fmla="*/ 735439 h 1041931"/>
                <a:gd name="connsiteX100" fmla="*/ 440044 w 554146"/>
                <a:gd name="connsiteY100" fmla="*/ 701090 h 1041931"/>
                <a:gd name="connsiteX101" fmla="*/ 448405 w 554146"/>
                <a:gd name="connsiteY101" fmla="*/ 648309 h 1041931"/>
                <a:gd name="connsiteX102" fmla="*/ 460208 w 554146"/>
                <a:gd name="connsiteY102" fmla="*/ 582150 h 1041931"/>
                <a:gd name="connsiteX103" fmla="*/ 466209 w 554146"/>
                <a:gd name="connsiteY103" fmla="*/ 543592 h 1041931"/>
                <a:gd name="connsiteX104" fmla="*/ 466327 w 554146"/>
                <a:gd name="connsiteY104" fmla="*/ 539972 h 1041931"/>
                <a:gd name="connsiteX105" fmla="*/ 468884 w 554146"/>
                <a:gd name="connsiteY105" fmla="*/ 499525 h 1041931"/>
                <a:gd name="connsiteX106" fmla="*/ 468077 w 554146"/>
                <a:gd name="connsiteY106" fmla="*/ 450895 h 1041931"/>
                <a:gd name="connsiteX107" fmla="*/ 467763 w 554146"/>
                <a:gd name="connsiteY107" fmla="*/ 434901 h 1041931"/>
                <a:gd name="connsiteX108" fmla="*/ 457376 w 554146"/>
                <a:gd name="connsiteY108" fmla="*/ 401458 h 1041931"/>
                <a:gd name="connsiteX109" fmla="*/ 448936 w 554146"/>
                <a:gd name="connsiteY109" fmla="*/ 392448 h 1041931"/>
                <a:gd name="connsiteX110" fmla="*/ 447146 w 554146"/>
                <a:gd name="connsiteY110" fmla="*/ 384087 h 1041931"/>
                <a:gd name="connsiteX111" fmla="*/ 454779 w 554146"/>
                <a:gd name="connsiteY111" fmla="*/ 363706 h 1041931"/>
                <a:gd name="connsiteX112" fmla="*/ 455841 w 554146"/>
                <a:gd name="connsiteY112" fmla="*/ 344034 h 1041931"/>
                <a:gd name="connsiteX113" fmla="*/ 455645 w 554146"/>
                <a:gd name="connsiteY113" fmla="*/ 322256 h 1041931"/>
                <a:gd name="connsiteX114" fmla="*/ 460602 w 554146"/>
                <a:gd name="connsiteY114" fmla="*/ 282104 h 1041931"/>
                <a:gd name="connsiteX115" fmla="*/ 455173 w 554146"/>
                <a:gd name="connsiteY115" fmla="*/ 267586 h 1041931"/>
                <a:gd name="connsiteX116" fmla="*/ 451710 w 554146"/>
                <a:gd name="connsiteY116" fmla="*/ 258478 h 1041931"/>
                <a:gd name="connsiteX117" fmla="*/ 451710 w 554146"/>
                <a:gd name="connsiteY117" fmla="*/ 249015 h 1041931"/>
                <a:gd name="connsiteX118" fmla="*/ 452851 w 554146"/>
                <a:gd name="connsiteY118" fmla="*/ 244176 h 1041931"/>
                <a:gd name="connsiteX119" fmla="*/ 455173 w 554146"/>
                <a:gd name="connsiteY119" fmla="*/ 227828 h 1041931"/>
                <a:gd name="connsiteX120" fmla="*/ 450451 w 554146"/>
                <a:gd name="connsiteY120" fmla="*/ 193539 h 1041931"/>
                <a:gd name="connsiteX121" fmla="*/ 456884 w 554146"/>
                <a:gd name="connsiteY121" fmla="*/ 160921 h 1041931"/>
                <a:gd name="connsiteX122" fmla="*/ 460563 w 554146"/>
                <a:gd name="connsiteY122" fmla="*/ 140305 h 1041931"/>
                <a:gd name="connsiteX123" fmla="*/ 454366 w 554146"/>
                <a:gd name="connsiteY123" fmla="*/ 123858 h 1041931"/>
                <a:gd name="connsiteX124" fmla="*/ 452398 w 554146"/>
                <a:gd name="connsiteY124" fmla="*/ 117485 h 1041931"/>
                <a:gd name="connsiteX125" fmla="*/ 461841 w 554146"/>
                <a:gd name="connsiteY125" fmla="*/ 79654 h 1041931"/>
                <a:gd name="connsiteX126" fmla="*/ 466406 w 554146"/>
                <a:gd name="connsiteY126" fmla="*/ 45286 h 1041931"/>
                <a:gd name="connsiteX127" fmla="*/ 444942 w 554146"/>
                <a:gd name="connsiteY127" fmla="*/ 24256 h 1041931"/>
                <a:gd name="connsiteX128" fmla="*/ 441323 w 554146"/>
                <a:gd name="connsiteY128" fmla="*/ 24256 h 1041931"/>
                <a:gd name="connsiteX129" fmla="*/ 435008 w 554146"/>
                <a:gd name="connsiteY129" fmla="*/ 22623 h 1041931"/>
                <a:gd name="connsiteX130" fmla="*/ 439729 w 554146"/>
                <a:gd name="connsiteY130" fmla="*/ 17705 h 1041931"/>
                <a:gd name="connsiteX131" fmla="*/ 458635 w 554146"/>
                <a:gd name="connsiteY131" fmla="*/ 8479 h 1041931"/>
                <a:gd name="connsiteX132" fmla="*/ 474255 w 554146"/>
                <a:gd name="connsiteY132" fmla="*/ 610 h 1041931"/>
                <a:gd name="connsiteX133" fmla="*/ 480668 w 554146"/>
                <a:gd name="connsiteY133" fmla="*/ 4072 h 1041931"/>
                <a:gd name="connsiteX134" fmla="*/ 487908 w 554146"/>
                <a:gd name="connsiteY134" fmla="*/ 51168 h 1041931"/>
                <a:gd name="connsiteX135" fmla="*/ 490504 w 554146"/>
                <a:gd name="connsiteY135" fmla="*/ 71234 h 1041931"/>
                <a:gd name="connsiteX136" fmla="*/ 496190 w 554146"/>
                <a:gd name="connsiteY136" fmla="*/ 97281 h 1041931"/>
                <a:gd name="connsiteX137" fmla="*/ 496760 w 554146"/>
                <a:gd name="connsiteY137" fmla="*/ 100842 h 1041931"/>
                <a:gd name="connsiteX138" fmla="*/ 498492 w 554146"/>
                <a:gd name="connsiteY138" fmla="*/ 140698 h 1041931"/>
                <a:gd name="connsiteX139" fmla="*/ 500754 w 554146"/>
                <a:gd name="connsiteY139" fmla="*/ 171702 h 1041931"/>
                <a:gd name="connsiteX140" fmla="*/ 502859 w 554146"/>
                <a:gd name="connsiteY140" fmla="*/ 191847 h 1041931"/>
                <a:gd name="connsiteX141" fmla="*/ 504374 w 554146"/>
                <a:gd name="connsiteY141" fmla="*/ 228811 h 1041931"/>
                <a:gd name="connsiteX142" fmla="*/ 508308 w 554146"/>
                <a:gd name="connsiteY142" fmla="*/ 260288 h 1041931"/>
                <a:gd name="connsiteX143" fmla="*/ 523063 w 554146"/>
                <a:gd name="connsiteY143" fmla="*/ 277383 h 1041931"/>
                <a:gd name="connsiteX144" fmla="*/ 544014 w 554146"/>
                <a:gd name="connsiteY144" fmla="*/ 270694 h 1041931"/>
                <a:gd name="connsiteX145" fmla="*/ 547948 w 554146"/>
                <a:gd name="connsiteY145" fmla="*/ 264596 h 1041931"/>
                <a:gd name="connsiteX146" fmla="*/ 548263 w 554146"/>
                <a:gd name="connsiteY146" fmla="*/ 268393 h 1041931"/>
                <a:gd name="connsiteX147" fmla="*/ 548086 w 554146"/>
                <a:gd name="connsiteY147" fmla="*/ 284583 h 1041931"/>
                <a:gd name="connsiteX148" fmla="*/ 547181 w 554146"/>
                <a:gd name="connsiteY148" fmla="*/ 288518 h 1041931"/>
                <a:gd name="connsiteX149" fmla="*/ 550781 w 554146"/>
                <a:gd name="connsiteY149" fmla="*/ 301620 h 1041931"/>
                <a:gd name="connsiteX150" fmla="*/ 550486 w 554146"/>
                <a:gd name="connsiteY150" fmla="*/ 311121 h 1041931"/>
                <a:gd name="connsiteX151" fmla="*/ 549011 w 554146"/>
                <a:gd name="connsiteY151" fmla="*/ 321194 h 1041931"/>
                <a:gd name="connsiteX152" fmla="*/ 547751 w 554146"/>
                <a:gd name="connsiteY152" fmla="*/ 330637 h 1041931"/>
                <a:gd name="connsiteX153" fmla="*/ 547751 w 554146"/>
                <a:gd name="connsiteY153" fmla="*/ 338958 h 1041931"/>
                <a:gd name="connsiteX154" fmla="*/ 547220 w 554146"/>
                <a:gd name="connsiteY154" fmla="*/ 343443 h 1041931"/>
                <a:gd name="connsiteX155" fmla="*/ 546630 w 554146"/>
                <a:gd name="connsiteY155" fmla="*/ 352355 h 1041931"/>
                <a:gd name="connsiteX156" fmla="*/ 546020 w 554146"/>
                <a:gd name="connsiteY156" fmla="*/ 356427 h 1041931"/>
                <a:gd name="connsiteX157" fmla="*/ 544938 w 554146"/>
                <a:gd name="connsiteY157" fmla="*/ 365319 h 1041931"/>
                <a:gd name="connsiteX158" fmla="*/ 544211 w 554146"/>
                <a:gd name="connsiteY158" fmla="*/ 371221 h 1041931"/>
                <a:gd name="connsiteX159" fmla="*/ 543188 w 554146"/>
                <a:gd name="connsiteY159" fmla="*/ 379779 h 1041931"/>
                <a:gd name="connsiteX160" fmla="*/ 542322 w 554146"/>
                <a:gd name="connsiteY160" fmla="*/ 387313 h 1041931"/>
                <a:gd name="connsiteX161" fmla="*/ 542066 w 554146"/>
                <a:gd name="connsiteY161" fmla="*/ 396008 h 1041931"/>
                <a:gd name="connsiteX162" fmla="*/ 541240 w 554146"/>
                <a:gd name="connsiteY162" fmla="*/ 401910 h 1041931"/>
                <a:gd name="connsiteX163" fmla="*/ 540354 w 554146"/>
                <a:gd name="connsiteY163" fmla="*/ 410409 h 1041931"/>
                <a:gd name="connsiteX164" fmla="*/ 539961 w 554146"/>
                <a:gd name="connsiteY164" fmla="*/ 416311 h 1041931"/>
                <a:gd name="connsiteX165" fmla="*/ 538682 w 554146"/>
                <a:gd name="connsiteY165" fmla="*/ 423038 h 1041931"/>
                <a:gd name="connsiteX166" fmla="*/ 537778 w 554146"/>
                <a:gd name="connsiteY166" fmla="*/ 429944 h 1041931"/>
                <a:gd name="connsiteX167" fmla="*/ 537286 w 554146"/>
                <a:gd name="connsiteY167" fmla="*/ 436278 h 1041931"/>
                <a:gd name="connsiteX168" fmla="*/ 536774 w 554146"/>
                <a:gd name="connsiteY168" fmla="*/ 441314 h 1041931"/>
                <a:gd name="connsiteX169" fmla="*/ 535967 w 554146"/>
                <a:gd name="connsiteY169" fmla="*/ 448062 h 1041931"/>
                <a:gd name="connsiteX170" fmla="*/ 535181 w 554146"/>
                <a:gd name="connsiteY170" fmla="*/ 453079 h 1041931"/>
                <a:gd name="connsiteX171" fmla="*/ 534610 w 554146"/>
                <a:gd name="connsiteY171" fmla="*/ 459885 h 1041931"/>
                <a:gd name="connsiteX172" fmla="*/ 533528 w 554146"/>
                <a:gd name="connsiteY172" fmla="*/ 466180 h 1041931"/>
                <a:gd name="connsiteX173" fmla="*/ 531954 w 554146"/>
                <a:gd name="connsiteY173" fmla="*/ 469879 h 1041931"/>
                <a:gd name="connsiteX174" fmla="*/ 530813 w 554146"/>
                <a:gd name="connsiteY174" fmla="*/ 477748 h 1041931"/>
                <a:gd name="connsiteX175" fmla="*/ 531659 w 554146"/>
                <a:gd name="connsiteY175" fmla="*/ 480207 h 1041931"/>
                <a:gd name="connsiteX176" fmla="*/ 533273 w 554146"/>
                <a:gd name="connsiteY176" fmla="*/ 484791 h 1041931"/>
                <a:gd name="connsiteX177" fmla="*/ 529338 w 554146"/>
                <a:gd name="connsiteY177" fmla="*/ 486758 h 1041931"/>
                <a:gd name="connsiteX178" fmla="*/ 507403 w 554146"/>
                <a:gd name="connsiteY178" fmla="*/ 505722 h 1041931"/>
                <a:gd name="connsiteX179" fmla="*/ 476950 w 554146"/>
                <a:gd name="connsiteY179" fmla="*/ 618387 h 1041931"/>
                <a:gd name="connsiteX180" fmla="*/ 464123 w 554146"/>
                <a:gd name="connsiteY180" fmla="*/ 684880 h 1041931"/>
                <a:gd name="connsiteX181" fmla="*/ 448169 w 554146"/>
                <a:gd name="connsiteY181" fmla="*/ 784758 h 1041931"/>
                <a:gd name="connsiteX182" fmla="*/ 444746 w 554146"/>
                <a:gd name="connsiteY182" fmla="*/ 834805 h 1041931"/>
                <a:gd name="connsiteX183" fmla="*/ 429323 w 554146"/>
                <a:gd name="connsiteY183" fmla="*/ 902105 h 1041931"/>
                <a:gd name="connsiteX184" fmla="*/ 384076 w 554146"/>
                <a:gd name="connsiteY184" fmla="*/ 964722 h 1041931"/>
                <a:gd name="connsiteX185" fmla="*/ 317189 w 554146"/>
                <a:gd name="connsiteY185" fmla="*/ 1005031 h 1041931"/>
                <a:gd name="connsiteX186" fmla="*/ 306428 w 554146"/>
                <a:gd name="connsiteY186" fmla="*/ 1036035 h 1041931"/>
                <a:gd name="connsiteX187" fmla="*/ 307451 w 554146"/>
                <a:gd name="connsiteY187" fmla="*/ 1041504 h 1041931"/>
                <a:gd name="connsiteX188" fmla="*/ 302946 w 554146"/>
                <a:gd name="connsiteY188" fmla="*/ 1039419 h 1041931"/>
                <a:gd name="connsiteX189" fmla="*/ 291890 w 554146"/>
                <a:gd name="connsiteY189" fmla="*/ 1037452 h 1041931"/>
                <a:gd name="connsiteX190" fmla="*/ 270939 w 554146"/>
                <a:gd name="connsiteY190" fmla="*/ 1041386 h 1041931"/>
                <a:gd name="connsiteX191" fmla="*/ 265293 w 554146"/>
                <a:gd name="connsiteY191" fmla="*/ 1040462 h 1041931"/>
                <a:gd name="connsiteX192" fmla="*/ 249771 w 554146"/>
                <a:gd name="connsiteY192" fmla="*/ 1040894 h 1041931"/>
                <a:gd name="connsiteX193" fmla="*/ 247667 w 554146"/>
                <a:gd name="connsiteY193" fmla="*/ 1041366 h 1041931"/>
                <a:gd name="connsiteX194" fmla="*/ 243259 w 554146"/>
                <a:gd name="connsiteY194" fmla="*/ 1041189 h 1041931"/>
                <a:gd name="connsiteX195" fmla="*/ 238932 w 554146"/>
                <a:gd name="connsiteY195" fmla="*/ 1039911 h 1041931"/>
                <a:gd name="connsiteX196" fmla="*/ 238932 w 554146"/>
                <a:gd name="connsiteY196" fmla="*/ 1039911 h 1041931"/>
                <a:gd name="connsiteX197" fmla="*/ 225850 w 554146"/>
                <a:gd name="connsiteY197" fmla="*/ 1038711 h 104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Lst>
              <a:rect l="l" t="t" r="r" b="b"/>
              <a:pathLst>
                <a:path w="554146" h="1041931">
                  <a:moveTo>
                    <a:pt x="225850" y="1038711"/>
                  </a:moveTo>
                  <a:lnTo>
                    <a:pt x="224433" y="1038711"/>
                  </a:lnTo>
                  <a:cubicBezTo>
                    <a:pt x="220597" y="1034107"/>
                    <a:pt x="215875" y="1033694"/>
                    <a:pt x="210938" y="1036350"/>
                  </a:cubicBezTo>
                  <a:cubicBezTo>
                    <a:pt x="208085" y="1038179"/>
                    <a:pt x="204406" y="1038179"/>
                    <a:pt x="201554" y="1036350"/>
                  </a:cubicBezTo>
                  <a:cubicBezTo>
                    <a:pt x="196990" y="1033675"/>
                    <a:pt x="192859" y="1034599"/>
                    <a:pt x="189455" y="1038652"/>
                  </a:cubicBezTo>
                  <a:lnTo>
                    <a:pt x="183554" y="1038652"/>
                  </a:lnTo>
                  <a:cubicBezTo>
                    <a:pt x="167993" y="1039340"/>
                    <a:pt x="152431" y="1038356"/>
                    <a:pt x="136851" y="1038652"/>
                  </a:cubicBezTo>
                  <a:lnTo>
                    <a:pt x="133979" y="1038652"/>
                  </a:lnTo>
                  <a:cubicBezTo>
                    <a:pt x="133979" y="1037058"/>
                    <a:pt x="134234" y="1035327"/>
                    <a:pt x="132523" y="1034284"/>
                  </a:cubicBezTo>
                  <a:cubicBezTo>
                    <a:pt x="132110" y="1033733"/>
                    <a:pt x="131520" y="1033360"/>
                    <a:pt x="131067" y="1032829"/>
                  </a:cubicBezTo>
                  <a:lnTo>
                    <a:pt x="126700" y="1032829"/>
                  </a:lnTo>
                  <a:cubicBezTo>
                    <a:pt x="126247" y="1033360"/>
                    <a:pt x="125657" y="1033733"/>
                    <a:pt x="125244" y="1034284"/>
                  </a:cubicBezTo>
                  <a:lnTo>
                    <a:pt x="123985" y="1034284"/>
                  </a:lnTo>
                  <a:cubicBezTo>
                    <a:pt x="123651" y="1034697"/>
                    <a:pt x="123061" y="1034756"/>
                    <a:pt x="122667" y="1034442"/>
                  </a:cubicBezTo>
                  <a:cubicBezTo>
                    <a:pt x="122608" y="1034383"/>
                    <a:pt x="122549" y="1034343"/>
                    <a:pt x="122510" y="1034284"/>
                  </a:cubicBezTo>
                  <a:cubicBezTo>
                    <a:pt x="121900" y="1033281"/>
                    <a:pt x="120779" y="1032710"/>
                    <a:pt x="119598" y="1032829"/>
                  </a:cubicBezTo>
                  <a:cubicBezTo>
                    <a:pt x="118339" y="1031746"/>
                    <a:pt x="116490" y="1031746"/>
                    <a:pt x="115231" y="1032829"/>
                  </a:cubicBezTo>
                  <a:lnTo>
                    <a:pt x="113775" y="1032829"/>
                  </a:lnTo>
                  <a:cubicBezTo>
                    <a:pt x="113362" y="1032278"/>
                    <a:pt x="112772" y="1031904"/>
                    <a:pt x="112319" y="1031373"/>
                  </a:cubicBezTo>
                  <a:lnTo>
                    <a:pt x="109408" y="1031373"/>
                  </a:lnTo>
                  <a:cubicBezTo>
                    <a:pt x="108975" y="1030822"/>
                    <a:pt x="108385" y="1030448"/>
                    <a:pt x="107952" y="1029917"/>
                  </a:cubicBezTo>
                  <a:lnTo>
                    <a:pt x="103565" y="1029917"/>
                  </a:lnTo>
                  <a:cubicBezTo>
                    <a:pt x="103152" y="1029366"/>
                    <a:pt x="102562" y="1028993"/>
                    <a:pt x="102109" y="1028461"/>
                  </a:cubicBezTo>
                  <a:cubicBezTo>
                    <a:pt x="100771" y="1027950"/>
                    <a:pt x="99709" y="1026887"/>
                    <a:pt x="99197" y="1025550"/>
                  </a:cubicBezTo>
                  <a:cubicBezTo>
                    <a:pt x="98706" y="1025077"/>
                    <a:pt x="98214" y="1024586"/>
                    <a:pt x="97742" y="1024094"/>
                  </a:cubicBezTo>
                  <a:lnTo>
                    <a:pt x="94830" y="1022638"/>
                  </a:lnTo>
                  <a:cubicBezTo>
                    <a:pt x="94417" y="1022087"/>
                    <a:pt x="93827" y="1021694"/>
                    <a:pt x="93374" y="1021182"/>
                  </a:cubicBezTo>
                  <a:lnTo>
                    <a:pt x="86096" y="1021182"/>
                  </a:lnTo>
                  <a:cubicBezTo>
                    <a:pt x="85643" y="1020671"/>
                    <a:pt x="85151" y="1020179"/>
                    <a:pt x="84640" y="1019727"/>
                  </a:cubicBezTo>
                  <a:lnTo>
                    <a:pt x="81709" y="1015340"/>
                  </a:lnTo>
                  <a:cubicBezTo>
                    <a:pt x="81197" y="1014907"/>
                    <a:pt x="80804" y="1014317"/>
                    <a:pt x="80253" y="1013884"/>
                  </a:cubicBezTo>
                  <a:cubicBezTo>
                    <a:pt x="79348" y="1011956"/>
                    <a:pt x="77814" y="1010422"/>
                    <a:pt x="75886" y="1009517"/>
                  </a:cubicBezTo>
                  <a:cubicBezTo>
                    <a:pt x="75473" y="1008966"/>
                    <a:pt x="74882" y="1008592"/>
                    <a:pt x="74430" y="1008061"/>
                  </a:cubicBezTo>
                  <a:lnTo>
                    <a:pt x="67151" y="1005149"/>
                  </a:lnTo>
                  <a:cubicBezTo>
                    <a:pt x="66698" y="1004638"/>
                    <a:pt x="66207" y="1004146"/>
                    <a:pt x="65696" y="1003693"/>
                  </a:cubicBezTo>
                  <a:lnTo>
                    <a:pt x="61308" y="996395"/>
                  </a:lnTo>
                  <a:cubicBezTo>
                    <a:pt x="60797" y="995962"/>
                    <a:pt x="60403" y="995372"/>
                    <a:pt x="59852" y="994939"/>
                  </a:cubicBezTo>
                  <a:cubicBezTo>
                    <a:pt x="57885" y="990651"/>
                    <a:pt x="53282" y="989765"/>
                    <a:pt x="49662" y="987660"/>
                  </a:cubicBezTo>
                  <a:cubicBezTo>
                    <a:pt x="49210" y="987149"/>
                    <a:pt x="48718" y="986657"/>
                    <a:pt x="48206" y="986205"/>
                  </a:cubicBezTo>
                  <a:lnTo>
                    <a:pt x="43819" y="975995"/>
                  </a:lnTo>
                  <a:cubicBezTo>
                    <a:pt x="43308" y="975542"/>
                    <a:pt x="42875" y="974991"/>
                    <a:pt x="42364" y="974539"/>
                  </a:cubicBezTo>
                  <a:cubicBezTo>
                    <a:pt x="41852" y="974086"/>
                    <a:pt x="41419" y="973555"/>
                    <a:pt x="40908" y="973083"/>
                  </a:cubicBezTo>
                  <a:cubicBezTo>
                    <a:pt x="40396" y="972611"/>
                    <a:pt x="39924" y="972139"/>
                    <a:pt x="39452" y="971627"/>
                  </a:cubicBezTo>
                  <a:lnTo>
                    <a:pt x="36541" y="970172"/>
                  </a:lnTo>
                  <a:cubicBezTo>
                    <a:pt x="36088" y="964821"/>
                    <a:pt x="34023" y="959745"/>
                    <a:pt x="30639" y="955594"/>
                  </a:cubicBezTo>
                  <a:cubicBezTo>
                    <a:pt x="27216" y="952211"/>
                    <a:pt x="26783" y="951679"/>
                    <a:pt x="26272" y="951227"/>
                  </a:cubicBezTo>
                  <a:cubicBezTo>
                    <a:pt x="25760" y="950774"/>
                    <a:pt x="25268" y="950283"/>
                    <a:pt x="24796" y="949771"/>
                  </a:cubicBezTo>
                  <a:cubicBezTo>
                    <a:pt x="20252" y="947391"/>
                    <a:pt x="22416" y="943102"/>
                    <a:pt x="21885" y="939561"/>
                  </a:cubicBezTo>
                  <a:cubicBezTo>
                    <a:pt x="21373" y="939128"/>
                    <a:pt x="20979" y="938538"/>
                    <a:pt x="20429" y="938105"/>
                  </a:cubicBezTo>
                  <a:lnTo>
                    <a:pt x="20429" y="933738"/>
                  </a:lnTo>
                  <a:cubicBezTo>
                    <a:pt x="19917" y="933286"/>
                    <a:pt x="19524" y="932695"/>
                    <a:pt x="18973" y="932282"/>
                  </a:cubicBezTo>
                  <a:lnTo>
                    <a:pt x="17517" y="929371"/>
                  </a:lnTo>
                  <a:cubicBezTo>
                    <a:pt x="17006" y="928899"/>
                    <a:pt x="16573" y="928367"/>
                    <a:pt x="16061" y="927915"/>
                  </a:cubicBezTo>
                  <a:cubicBezTo>
                    <a:pt x="15609" y="927403"/>
                    <a:pt x="15117" y="926912"/>
                    <a:pt x="14605" y="926459"/>
                  </a:cubicBezTo>
                  <a:cubicBezTo>
                    <a:pt x="12166" y="923705"/>
                    <a:pt x="11085" y="919987"/>
                    <a:pt x="11694" y="916347"/>
                  </a:cubicBezTo>
                  <a:cubicBezTo>
                    <a:pt x="12284" y="911744"/>
                    <a:pt x="11242" y="907062"/>
                    <a:pt x="8782" y="903127"/>
                  </a:cubicBezTo>
                  <a:cubicBezTo>
                    <a:pt x="8271" y="902675"/>
                    <a:pt x="7838" y="902124"/>
                    <a:pt x="7327" y="901672"/>
                  </a:cubicBezTo>
                  <a:cubicBezTo>
                    <a:pt x="6855" y="901160"/>
                    <a:pt x="6363" y="900668"/>
                    <a:pt x="5851" y="900216"/>
                  </a:cubicBezTo>
                  <a:cubicBezTo>
                    <a:pt x="5851" y="897088"/>
                    <a:pt x="5851" y="893940"/>
                    <a:pt x="5851" y="890812"/>
                  </a:cubicBezTo>
                  <a:cubicBezTo>
                    <a:pt x="5851" y="886465"/>
                    <a:pt x="6088" y="882157"/>
                    <a:pt x="3668" y="878183"/>
                  </a:cubicBezTo>
                  <a:cubicBezTo>
                    <a:pt x="2369" y="876038"/>
                    <a:pt x="3038" y="873461"/>
                    <a:pt x="2920" y="871081"/>
                  </a:cubicBezTo>
                  <a:cubicBezTo>
                    <a:pt x="3471" y="870648"/>
                    <a:pt x="3864" y="870058"/>
                    <a:pt x="4376" y="869605"/>
                  </a:cubicBezTo>
                  <a:cubicBezTo>
                    <a:pt x="4553" y="866143"/>
                    <a:pt x="4061" y="862681"/>
                    <a:pt x="2920" y="859415"/>
                  </a:cubicBezTo>
                  <a:cubicBezTo>
                    <a:pt x="2409" y="858963"/>
                    <a:pt x="2015" y="858372"/>
                    <a:pt x="1464" y="857959"/>
                  </a:cubicBezTo>
                  <a:lnTo>
                    <a:pt x="1464" y="852057"/>
                  </a:lnTo>
                  <a:cubicBezTo>
                    <a:pt x="2015" y="851644"/>
                    <a:pt x="2409" y="851054"/>
                    <a:pt x="2920" y="850602"/>
                  </a:cubicBezTo>
                  <a:cubicBezTo>
                    <a:pt x="2802" y="846077"/>
                    <a:pt x="3392" y="841493"/>
                    <a:pt x="1701" y="837067"/>
                  </a:cubicBezTo>
                  <a:cubicBezTo>
                    <a:pt x="1229" y="835434"/>
                    <a:pt x="1346" y="833683"/>
                    <a:pt x="2015" y="832109"/>
                  </a:cubicBezTo>
                  <a:cubicBezTo>
                    <a:pt x="3766" y="827191"/>
                    <a:pt x="2586" y="822096"/>
                    <a:pt x="2920" y="817099"/>
                  </a:cubicBezTo>
                  <a:cubicBezTo>
                    <a:pt x="2409" y="816647"/>
                    <a:pt x="2015" y="816057"/>
                    <a:pt x="1464" y="815644"/>
                  </a:cubicBezTo>
                  <a:lnTo>
                    <a:pt x="1464" y="812712"/>
                  </a:lnTo>
                  <a:cubicBezTo>
                    <a:pt x="2015" y="812299"/>
                    <a:pt x="2409" y="811709"/>
                    <a:pt x="2920" y="811257"/>
                  </a:cubicBezTo>
                  <a:cubicBezTo>
                    <a:pt x="3215" y="806870"/>
                    <a:pt x="5104" y="802660"/>
                    <a:pt x="4376" y="798155"/>
                  </a:cubicBezTo>
                  <a:cubicBezTo>
                    <a:pt x="3864" y="797702"/>
                    <a:pt x="3471" y="797112"/>
                    <a:pt x="2920" y="796679"/>
                  </a:cubicBezTo>
                  <a:lnTo>
                    <a:pt x="2920" y="793768"/>
                  </a:lnTo>
                  <a:cubicBezTo>
                    <a:pt x="3471" y="793355"/>
                    <a:pt x="3864" y="792764"/>
                    <a:pt x="4376" y="792312"/>
                  </a:cubicBezTo>
                  <a:cubicBezTo>
                    <a:pt x="4671" y="788948"/>
                    <a:pt x="3668" y="785604"/>
                    <a:pt x="1563" y="782968"/>
                  </a:cubicBezTo>
                  <a:cubicBezTo>
                    <a:pt x="-2529" y="777459"/>
                    <a:pt x="-2647" y="774567"/>
                    <a:pt x="1150" y="768764"/>
                  </a:cubicBezTo>
                  <a:cubicBezTo>
                    <a:pt x="2881" y="766128"/>
                    <a:pt x="4612" y="763590"/>
                    <a:pt x="4376" y="760246"/>
                  </a:cubicBezTo>
                  <a:cubicBezTo>
                    <a:pt x="10278" y="765282"/>
                    <a:pt x="10278" y="765282"/>
                    <a:pt x="7130" y="771420"/>
                  </a:cubicBezTo>
                  <a:cubicBezTo>
                    <a:pt x="4946" y="775610"/>
                    <a:pt x="5655" y="777833"/>
                    <a:pt x="10258" y="778915"/>
                  </a:cubicBezTo>
                  <a:cubicBezTo>
                    <a:pt x="17714" y="780863"/>
                    <a:pt x="25288" y="782358"/>
                    <a:pt x="32940" y="783361"/>
                  </a:cubicBezTo>
                  <a:cubicBezTo>
                    <a:pt x="37013" y="783814"/>
                    <a:pt x="40947" y="784994"/>
                    <a:pt x="45098" y="785191"/>
                  </a:cubicBezTo>
                  <a:cubicBezTo>
                    <a:pt x="49249" y="785387"/>
                    <a:pt x="52672" y="790187"/>
                    <a:pt x="53990" y="795361"/>
                  </a:cubicBezTo>
                  <a:cubicBezTo>
                    <a:pt x="56882" y="806260"/>
                    <a:pt x="58692" y="817414"/>
                    <a:pt x="59420" y="828667"/>
                  </a:cubicBezTo>
                  <a:cubicBezTo>
                    <a:pt x="59735" y="835415"/>
                    <a:pt x="60541" y="842142"/>
                    <a:pt x="61859" y="848772"/>
                  </a:cubicBezTo>
                  <a:cubicBezTo>
                    <a:pt x="64535" y="860281"/>
                    <a:pt x="68174" y="871553"/>
                    <a:pt x="72738" y="882471"/>
                  </a:cubicBezTo>
                  <a:cubicBezTo>
                    <a:pt x="80411" y="901888"/>
                    <a:pt x="91328" y="919849"/>
                    <a:pt x="105060" y="935587"/>
                  </a:cubicBezTo>
                  <a:cubicBezTo>
                    <a:pt x="122372" y="955673"/>
                    <a:pt x="142281" y="972965"/>
                    <a:pt x="166753" y="984316"/>
                  </a:cubicBezTo>
                  <a:cubicBezTo>
                    <a:pt x="181448" y="991123"/>
                    <a:pt x="197068" y="995766"/>
                    <a:pt x="213102" y="998087"/>
                  </a:cubicBezTo>
                  <a:cubicBezTo>
                    <a:pt x="229883" y="1000467"/>
                    <a:pt x="246998" y="998815"/>
                    <a:pt x="263011" y="993287"/>
                  </a:cubicBezTo>
                  <a:cubicBezTo>
                    <a:pt x="272238" y="990297"/>
                    <a:pt x="281051" y="986146"/>
                    <a:pt x="289215" y="980913"/>
                  </a:cubicBezTo>
                  <a:cubicBezTo>
                    <a:pt x="295845" y="976860"/>
                    <a:pt x="303025" y="973772"/>
                    <a:pt x="310540" y="971765"/>
                  </a:cubicBezTo>
                  <a:cubicBezTo>
                    <a:pt x="320966" y="968558"/>
                    <a:pt x="331078" y="964427"/>
                    <a:pt x="340757" y="959391"/>
                  </a:cubicBezTo>
                  <a:cubicBezTo>
                    <a:pt x="346718" y="956184"/>
                    <a:pt x="352226" y="952211"/>
                    <a:pt x="357144" y="947588"/>
                  </a:cubicBezTo>
                  <a:cubicBezTo>
                    <a:pt x="375223" y="931416"/>
                    <a:pt x="386338" y="911036"/>
                    <a:pt x="393696" y="888314"/>
                  </a:cubicBezTo>
                  <a:cubicBezTo>
                    <a:pt x="395525" y="881783"/>
                    <a:pt x="399381" y="876019"/>
                    <a:pt x="404732" y="871868"/>
                  </a:cubicBezTo>
                  <a:cubicBezTo>
                    <a:pt x="417499" y="862032"/>
                    <a:pt x="423165" y="848654"/>
                    <a:pt x="424404" y="832326"/>
                  </a:cubicBezTo>
                  <a:cubicBezTo>
                    <a:pt x="425467" y="818122"/>
                    <a:pt x="424404" y="803761"/>
                    <a:pt x="427080" y="789715"/>
                  </a:cubicBezTo>
                  <a:cubicBezTo>
                    <a:pt x="430483" y="771715"/>
                    <a:pt x="431900" y="753439"/>
                    <a:pt x="435303" y="735439"/>
                  </a:cubicBezTo>
                  <a:cubicBezTo>
                    <a:pt x="437467" y="724127"/>
                    <a:pt x="438274" y="712520"/>
                    <a:pt x="440044" y="701090"/>
                  </a:cubicBezTo>
                  <a:cubicBezTo>
                    <a:pt x="442759" y="683385"/>
                    <a:pt x="445434" y="665876"/>
                    <a:pt x="448405" y="648309"/>
                  </a:cubicBezTo>
                  <a:cubicBezTo>
                    <a:pt x="452143" y="626217"/>
                    <a:pt x="457002" y="604321"/>
                    <a:pt x="460208" y="582150"/>
                  </a:cubicBezTo>
                  <a:cubicBezTo>
                    <a:pt x="462058" y="569265"/>
                    <a:pt x="464143" y="556438"/>
                    <a:pt x="466209" y="543592"/>
                  </a:cubicBezTo>
                  <a:cubicBezTo>
                    <a:pt x="466346" y="542392"/>
                    <a:pt x="466406" y="541172"/>
                    <a:pt x="466327" y="539972"/>
                  </a:cubicBezTo>
                  <a:cubicBezTo>
                    <a:pt x="466090" y="526398"/>
                    <a:pt x="468294" y="512981"/>
                    <a:pt x="468884" y="499525"/>
                  </a:cubicBezTo>
                  <a:cubicBezTo>
                    <a:pt x="469533" y="483374"/>
                    <a:pt x="470517" y="467105"/>
                    <a:pt x="468077" y="450895"/>
                  </a:cubicBezTo>
                  <a:cubicBezTo>
                    <a:pt x="467291" y="445662"/>
                    <a:pt x="467920" y="440232"/>
                    <a:pt x="467763" y="434901"/>
                  </a:cubicBezTo>
                  <a:cubicBezTo>
                    <a:pt x="467448" y="422802"/>
                    <a:pt x="464792" y="411294"/>
                    <a:pt x="457376" y="401458"/>
                  </a:cubicBezTo>
                  <a:cubicBezTo>
                    <a:pt x="454838" y="398214"/>
                    <a:pt x="452005" y="395198"/>
                    <a:pt x="448936" y="392448"/>
                  </a:cubicBezTo>
                  <a:cubicBezTo>
                    <a:pt x="446340" y="390492"/>
                    <a:pt x="445572" y="386932"/>
                    <a:pt x="447146" y="384087"/>
                  </a:cubicBezTo>
                  <a:cubicBezTo>
                    <a:pt x="449939" y="377379"/>
                    <a:pt x="452104" y="370434"/>
                    <a:pt x="454779" y="363706"/>
                  </a:cubicBezTo>
                  <a:cubicBezTo>
                    <a:pt x="457454" y="356978"/>
                    <a:pt x="459107" y="350427"/>
                    <a:pt x="455841" y="344034"/>
                  </a:cubicBezTo>
                  <a:cubicBezTo>
                    <a:pt x="451907" y="336538"/>
                    <a:pt x="454051" y="329574"/>
                    <a:pt x="455645" y="322256"/>
                  </a:cubicBezTo>
                  <a:cubicBezTo>
                    <a:pt x="458851" y="309109"/>
                    <a:pt x="460504" y="295635"/>
                    <a:pt x="460602" y="282104"/>
                  </a:cubicBezTo>
                  <a:cubicBezTo>
                    <a:pt x="460838" y="276730"/>
                    <a:pt x="458871" y="271491"/>
                    <a:pt x="455173" y="267586"/>
                  </a:cubicBezTo>
                  <a:cubicBezTo>
                    <a:pt x="452654" y="265265"/>
                    <a:pt x="451356" y="261891"/>
                    <a:pt x="451710" y="258478"/>
                  </a:cubicBezTo>
                  <a:cubicBezTo>
                    <a:pt x="451926" y="255330"/>
                    <a:pt x="451710" y="252163"/>
                    <a:pt x="451710" y="249015"/>
                  </a:cubicBezTo>
                  <a:cubicBezTo>
                    <a:pt x="451435" y="247315"/>
                    <a:pt x="451848" y="245574"/>
                    <a:pt x="452851" y="244176"/>
                  </a:cubicBezTo>
                  <a:cubicBezTo>
                    <a:pt x="457671" y="239277"/>
                    <a:pt x="456333" y="233553"/>
                    <a:pt x="455173" y="227828"/>
                  </a:cubicBezTo>
                  <a:cubicBezTo>
                    <a:pt x="452851" y="216496"/>
                    <a:pt x="448818" y="205263"/>
                    <a:pt x="450451" y="193539"/>
                  </a:cubicBezTo>
                  <a:cubicBezTo>
                    <a:pt x="451966" y="182551"/>
                    <a:pt x="454110" y="171661"/>
                    <a:pt x="456884" y="160921"/>
                  </a:cubicBezTo>
                  <a:cubicBezTo>
                    <a:pt x="458890" y="154211"/>
                    <a:pt x="460130" y="147294"/>
                    <a:pt x="460563" y="140305"/>
                  </a:cubicBezTo>
                  <a:cubicBezTo>
                    <a:pt x="460996" y="134181"/>
                    <a:pt x="458733" y="128175"/>
                    <a:pt x="454366" y="123858"/>
                  </a:cubicBezTo>
                  <a:cubicBezTo>
                    <a:pt x="452556" y="122068"/>
                    <a:pt x="451238" y="120337"/>
                    <a:pt x="452398" y="117485"/>
                  </a:cubicBezTo>
                  <a:cubicBezTo>
                    <a:pt x="457533" y="105386"/>
                    <a:pt x="459402" y="92422"/>
                    <a:pt x="461841" y="79654"/>
                  </a:cubicBezTo>
                  <a:cubicBezTo>
                    <a:pt x="464045" y="68301"/>
                    <a:pt x="465579" y="56824"/>
                    <a:pt x="466406" y="45286"/>
                  </a:cubicBezTo>
                  <a:cubicBezTo>
                    <a:pt x="467074" y="35450"/>
                    <a:pt x="455527" y="22741"/>
                    <a:pt x="444942" y="24256"/>
                  </a:cubicBezTo>
                  <a:cubicBezTo>
                    <a:pt x="443743" y="24443"/>
                    <a:pt x="442523" y="24443"/>
                    <a:pt x="441323" y="24256"/>
                  </a:cubicBezTo>
                  <a:cubicBezTo>
                    <a:pt x="439100" y="23883"/>
                    <a:pt x="435657" y="25712"/>
                    <a:pt x="435008" y="22623"/>
                  </a:cubicBezTo>
                  <a:cubicBezTo>
                    <a:pt x="434457" y="20105"/>
                    <a:pt x="437880" y="19200"/>
                    <a:pt x="439729" y="17705"/>
                  </a:cubicBezTo>
                  <a:cubicBezTo>
                    <a:pt x="445356" y="13200"/>
                    <a:pt x="452517" y="11981"/>
                    <a:pt x="458635" y="8479"/>
                  </a:cubicBezTo>
                  <a:cubicBezTo>
                    <a:pt x="463671" y="5587"/>
                    <a:pt x="468963" y="3108"/>
                    <a:pt x="474255" y="610"/>
                  </a:cubicBezTo>
                  <a:cubicBezTo>
                    <a:pt x="478386" y="-1357"/>
                    <a:pt x="480825" y="-177"/>
                    <a:pt x="480668" y="4072"/>
                  </a:cubicBezTo>
                  <a:cubicBezTo>
                    <a:pt x="480058" y="20282"/>
                    <a:pt x="485232" y="35548"/>
                    <a:pt x="487908" y="51168"/>
                  </a:cubicBezTo>
                  <a:cubicBezTo>
                    <a:pt x="489029" y="57818"/>
                    <a:pt x="489324" y="64605"/>
                    <a:pt x="490504" y="71234"/>
                  </a:cubicBezTo>
                  <a:cubicBezTo>
                    <a:pt x="492059" y="79969"/>
                    <a:pt x="495285" y="88369"/>
                    <a:pt x="496190" y="97281"/>
                  </a:cubicBezTo>
                  <a:cubicBezTo>
                    <a:pt x="496485" y="98449"/>
                    <a:pt x="496681" y="99639"/>
                    <a:pt x="496760" y="100842"/>
                  </a:cubicBezTo>
                  <a:cubicBezTo>
                    <a:pt x="495855" y="114179"/>
                    <a:pt x="497724" y="127439"/>
                    <a:pt x="498492" y="140698"/>
                  </a:cubicBezTo>
                  <a:cubicBezTo>
                    <a:pt x="499101" y="151026"/>
                    <a:pt x="499553" y="161394"/>
                    <a:pt x="500754" y="171702"/>
                  </a:cubicBezTo>
                  <a:cubicBezTo>
                    <a:pt x="501540" y="178371"/>
                    <a:pt x="502111" y="185178"/>
                    <a:pt x="502859" y="191847"/>
                  </a:cubicBezTo>
                  <a:cubicBezTo>
                    <a:pt x="504256" y="204181"/>
                    <a:pt x="503154" y="216575"/>
                    <a:pt x="504374" y="228811"/>
                  </a:cubicBezTo>
                  <a:cubicBezTo>
                    <a:pt x="505416" y="239317"/>
                    <a:pt x="505947" y="249920"/>
                    <a:pt x="508308" y="260288"/>
                  </a:cubicBezTo>
                  <a:cubicBezTo>
                    <a:pt x="510275" y="269062"/>
                    <a:pt x="514643" y="274963"/>
                    <a:pt x="523063" y="277383"/>
                  </a:cubicBezTo>
                  <a:cubicBezTo>
                    <a:pt x="531482" y="279803"/>
                    <a:pt x="538191" y="276635"/>
                    <a:pt x="544014" y="270694"/>
                  </a:cubicBezTo>
                  <a:cubicBezTo>
                    <a:pt x="545647" y="268888"/>
                    <a:pt x="546984" y="266829"/>
                    <a:pt x="547948" y="264596"/>
                  </a:cubicBezTo>
                  <a:cubicBezTo>
                    <a:pt x="549561" y="265737"/>
                    <a:pt x="548814" y="266976"/>
                    <a:pt x="548263" y="268393"/>
                  </a:cubicBezTo>
                  <a:cubicBezTo>
                    <a:pt x="546158" y="273744"/>
                    <a:pt x="543364" y="279094"/>
                    <a:pt x="548086" y="284583"/>
                  </a:cubicBezTo>
                  <a:cubicBezTo>
                    <a:pt x="549384" y="286118"/>
                    <a:pt x="547319" y="287160"/>
                    <a:pt x="547181" y="288518"/>
                  </a:cubicBezTo>
                  <a:cubicBezTo>
                    <a:pt x="546670" y="293278"/>
                    <a:pt x="544092" y="298492"/>
                    <a:pt x="550781" y="301620"/>
                  </a:cubicBezTo>
                  <a:cubicBezTo>
                    <a:pt x="553417" y="302859"/>
                    <a:pt x="552906" y="308839"/>
                    <a:pt x="550486" y="311121"/>
                  </a:cubicBezTo>
                  <a:cubicBezTo>
                    <a:pt x="545627" y="315725"/>
                    <a:pt x="545588" y="315922"/>
                    <a:pt x="549011" y="321194"/>
                  </a:cubicBezTo>
                  <a:cubicBezTo>
                    <a:pt x="551824" y="325522"/>
                    <a:pt x="551646" y="326879"/>
                    <a:pt x="547751" y="330637"/>
                  </a:cubicBezTo>
                  <a:cubicBezTo>
                    <a:pt x="544663" y="333587"/>
                    <a:pt x="544565" y="335161"/>
                    <a:pt x="547751" y="338958"/>
                  </a:cubicBezTo>
                  <a:cubicBezTo>
                    <a:pt x="549443" y="340925"/>
                    <a:pt x="549365" y="341791"/>
                    <a:pt x="547220" y="343443"/>
                  </a:cubicBezTo>
                  <a:cubicBezTo>
                    <a:pt x="542656" y="346984"/>
                    <a:pt x="542755" y="347260"/>
                    <a:pt x="546630" y="352355"/>
                  </a:cubicBezTo>
                  <a:cubicBezTo>
                    <a:pt x="547968" y="354086"/>
                    <a:pt x="547771" y="354972"/>
                    <a:pt x="546020" y="356427"/>
                  </a:cubicBezTo>
                  <a:cubicBezTo>
                    <a:pt x="541181" y="360460"/>
                    <a:pt x="541220" y="360637"/>
                    <a:pt x="544938" y="365319"/>
                  </a:cubicBezTo>
                  <a:cubicBezTo>
                    <a:pt x="546905" y="367680"/>
                    <a:pt x="546905" y="369136"/>
                    <a:pt x="544211" y="371221"/>
                  </a:cubicBezTo>
                  <a:cubicBezTo>
                    <a:pt x="539784" y="374605"/>
                    <a:pt x="539902" y="375588"/>
                    <a:pt x="543188" y="379779"/>
                  </a:cubicBezTo>
                  <a:cubicBezTo>
                    <a:pt x="545764" y="383084"/>
                    <a:pt x="545627" y="384303"/>
                    <a:pt x="542322" y="387313"/>
                  </a:cubicBezTo>
                  <a:cubicBezTo>
                    <a:pt x="538564" y="390717"/>
                    <a:pt x="538387" y="391444"/>
                    <a:pt x="542066" y="396008"/>
                  </a:cubicBezTo>
                  <a:cubicBezTo>
                    <a:pt x="543935" y="398409"/>
                    <a:pt x="543915" y="399943"/>
                    <a:pt x="541240" y="401910"/>
                  </a:cubicBezTo>
                  <a:cubicBezTo>
                    <a:pt x="536833" y="405235"/>
                    <a:pt x="536853" y="406238"/>
                    <a:pt x="540354" y="410409"/>
                  </a:cubicBezTo>
                  <a:cubicBezTo>
                    <a:pt x="542322" y="412710"/>
                    <a:pt x="542912" y="414579"/>
                    <a:pt x="539961" y="416311"/>
                  </a:cubicBezTo>
                  <a:cubicBezTo>
                    <a:pt x="537010" y="418042"/>
                    <a:pt x="537050" y="420776"/>
                    <a:pt x="538682" y="423038"/>
                  </a:cubicBezTo>
                  <a:cubicBezTo>
                    <a:pt x="540768" y="425911"/>
                    <a:pt x="541515" y="427780"/>
                    <a:pt x="537778" y="429944"/>
                  </a:cubicBezTo>
                  <a:cubicBezTo>
                    <a:pt x="535220" y="431419"/>
                    <a:pt x="535673" y="434252"/>
                    <a:pt x="537286" y="436278"/>
                  </a:cubicBezTo>
                  <a:cubicBezTo>
                    <a:pt x="538899" y="438304"/>
                    <a:pt x="539725" y="439682"/>
                    <a:pt x="536774" y="441314"/>
                  </a:cubicBezTo>
                  <a:cubicBezTo>
                    <a:pt x="533823" y="442947"/>
                    <a:pt x="534158" y="445819"/>
                    <a:pt x="535967" y="448062"/>
                  </a:cubicBezTo>
                  <a:cubicBezTo>
                    <a:pt x="537778" y="450305"/>
                    <a:pt x="537935" y="451485"/>
                    <a:pt x="535181" y="453079"/>
                  </a:cubicBezTo>
                  <a:cubicBezTo>
                    <a:pt x="532427" y="454672"/>
                    <a:pt x="532840" y="457564"/>
                    <a:pt x="534610" y="459885"/>
                  </a:cubicBezTo>
                  <a:cubicBezTo>
                    <a:pt x="536577" y="462502"/>
                    <a:pt x="537050" y="464607"/>
                    <a:pt x="533528" y="466180"/>
                  </a:cubicBezTo>
                  <a:cubicBezTo>
                    <a:pt x="532131" y="466818"/>
                    <a:pt x="531443" y="468425"/>
                    <a:pt x="531954" y="469879"/>
                  </a:cubicBezTo>
                  <a:cubicBezTo>
                    <a:pt x="532761" y="472751"/>
                    <a:pt x="535082" y="475604"/>
                    <a:pt x="530813" y="477748"/>
                  </a:cubicBezTo>
                  <a:cubicBezTo>
                    <a:pt x="530164" y="478082"/>
                    <a:pt x="530813" y="479715"/>
                    <a:pt x="531659" y="480207"/>
                  </a:cubicBezTo>
                  <a:cubicBezTo>
                    <a:pt x="532977" y="481342"/>
                    <a:pt x="533587" y="483085"/>
                    <a:pt x="533273" y="484791"/>
                  </a:cubicBezTo>
                  <a:cubicBezTo>
                    <a:pt x="532190" y="485839"/>
                    <a:pt x="530813" y="486526"/>
                    <a:pt x="529338" y="486758"/>
                  </a:cubicBezTo>
                  <a:cubicBezTo>
                    <a:pt x="517653" y="488056"/>
                    <a:pt x="512223" y="496122"/>
                    <a:pt x="507403" y="505722"/>
                  </a:cubicBezTo>
                  <a:cubicBezTo>
                    <a:pt x="489521" y="541133"/>
                    <a:pt x="482085" y="579514"/>
                    <a:pt x="476950" y="618387"/>
                  </a:cubicBezTo>
                  <a:cubicBezTo>
                    <a:pt x="473979" y="640814"/>
                    <a:pt x="469081" y="662847"/>
                    <a:pt x="464123" y="684880"/>
                  </a:cubicBezTo>
                  <a:cubicBezTo>
                    <a:pt x="456353" y="717733"/>
                    <a:pt x="451021" y="751118"/>
                    <a:pt x="448169" y="784758"/>
                  </a:cubicBezTo>
                  <a:cubicBezTo>
                    <a:pt x="446890" y="801420"/>
                    <a:pt x="447107" y="818201"/>
                    <a:pt x="444746" y="834805"/>
                  </a:cubicBezTo>
                  <a:cubicBezTo>
                    <a:pt x="441480" y="857644"/>
                    <a:pt x="438195" y="880622"/>
                    <a:pt x="429323" y="902105"/>
                  </a:cubicBezTo>
                  <a:cubicBezTo>
                    <a:pt x="419329" y="926223"/>
                    <a:pt x="403827" y="947666"/>
                    <a:pt x="384076" y="964722"/>
                  </a:cubicBezTo>
                  <a:cubicBezTo>
                    <a:pt x="364226" y="982073"/>
                    <a:pt x="342488" y="996434"/>
                    <a:pt x="317189" y="1005031"/>
                  </a:cubicBezTo>
                  <a:cubicBezTo>
                    <a:pt x="301353" y="1010382"/>
                    <a:pt x="298323" y="1020769"/>
                    <a:pt x="306428" y="1036035"/>
                  </a:cubicBezTo>
                  <a:cubicBezTo>
                    <a:pt x="307353" y="1037747"/>
                    <a:pt x="308396" y="1039439"/>
                    <a:pt x="307451" y="1041504"/>
                  </a:cubicBezTo>
                  <a:cubicBezTo>
                    <a:pt x="305759" y="1041327"/>
                    <a:pt x="304166" y="1040599"/>
                    <a:pt x="302946" y="1039419"/>
                  </a:cubicBezTo>
                  <a:cubicBezTo>
                    <a:pt x="299582" y="1036999"/>
                    <a:pt x="295923" y="1037039"/>
                    <a:pt x="291890" y="1037452"/>
                  </a:cubicBezTo>
                  <a:cubicBezTo>
                    <a:pt x="284828" y="1038376"/>
                    <a:pt x="278415" y="1042645"/>
                    <a:pt x="270939" y="1041386"/>
                  </a:cubicBezTo>
                  <a:cubicBezTo>
                    <a:pt x="269070" y="1041071"/>
                    <a:pt x="267004" y="1041563"/>
                    <a:pt x="265293" y="1040462"/>
                  </a:cubicBezTo>
                  <a:cubicBezTo>
                    <a:pt x="260571" y="1037235"/>
                    <a:pt x="254296" y="1037392"/>
                    <a:pt x="249771" y="1040894"/>
                  </a:cubicBezTo>
                  <a:cubicBezTo>
                    <a:pt x="249103" y="1041150"/>
                    <a:pt x="248394" y="1041327"/>
                    <a:pt x="247667" y="1041366"/>
                  </a:cubicBezTo>
                  <a:lnTo>
                    <a:pt x="243259" y="1041189"/>
                  </a:lnTo>
                  <a:cubicBezTo>
                    <a:pt x="242020" y="1040068"/>
                    <a:pt x="240152" y="1041189"/>
                    <a:pt x="238932" y="1039911"/>
                  </a:cubicBezTo>
                  <a:lnTo>
                    <a:pt x="238932" y="1039911"/>
                  </a:lnTo>
                  <a:cubicBezTo>
                    <a:pt x="235096" y="1035406"/>
                    <a:pt x="230059" y="1040776"/>
                    <a:pt x="225850" y="1038711"/>
                  </a:cubicBezTo>
                  <a:close/>
                </a:path>
              </a:pathLst>
            </a:custGeom>
            <a:solidFill>
              <a:srgbClr val="020202"/>
            </a:solidFill>
            <a:ln w="1956" cap="flat">
              <a:noFill/>
              <a:prstDash val="solid"/>
              <a:miter/>
            </a:ln>
          </p:spPr>
          <p:txBody>
            <a:bodyPr rtlCol="0" anchor="ctr"/>
            <a:lstStyle/>
            <a:p>
              <a:endParaRPr lang="es-CO"/>
            </a:p>
          </p:txBody>
        </p:sp>
        <p:sp>
          <p:nvSpPr>
            <p:cNvPr id="817" name="Freeform: Shape 816">
              <a:extLst>
                <a:ext uri="{FF2B5EF4-FFF2-40B4-BE49-F238E27FC236}">
                  <a16:creationId xmlns:a16="http://schemas.microsoft.com/office/drawing/2014/main" id="{5CB4F8EB-C9A3-7D34-C79A-237113ED555F}"/>
                </a:ext>
              </a:extLst>
            </p:cNvPr>
            <p:cNvSpPr/>
            <p:nvPr/>
          </p:nvSpPr>
          <p:spPr>
            <a:xfrm>
              <a:off x="12840507" y="1451064"/>
              <a:ext cx="328196" cy="434389"/>
            </a:xfrm>
            <a:custGeom>
              <a:avLst/>
              <a:gdLst>
                <a:gd name="connsiteX0" fmla="*/ 224380 w 328196"/>
                <a:gd name="connsiteY0" fmla="*/ 88999 h 434389"/>
                <a:gd name="connsiteX1" fmla="*/ 218478 w 328196"/>
                <a:gd name="connsiteY1" fmla="*/ 87032 h 434389"/>
                <a:gd name="connsiteX2" fmla="*/ 197920 w 328196"/>
                <a:gd name="connsiteY2" fmla="*/ 87228 h 434389"/>
                <a:gd name="connsiteX3" fmla="*/ 193848 w 328196"/>
                <a:gd name="connsiteY3" fmla="*/ 87425 h 434389"/>
                <a:gd name="connsiteX4" fmla="*/ 185979 w 328196"/>
                <a:gd name="connsiteY4" fmla="*/ 86343 h 434389"/>
                <a:gd name="connsiteX5" fmla="*/ 180648 w 328196"/>
                <a:gd name="connsiteY5" fmla="*/ 85300 h 434389"/>
                <a:gd name="connsiteX6" fmla="*/ 173349 w 328196"/>
                <a:gd name="connsiteY6" fmla="*/ 81602 h 434389"/>
                <a:gd name="connsiteX7" fmla="*/ 145808 w 328196"/>
                <a:gd name="connsiteY7" fmla="*/ 83176 h 434389"/>
                <a:gd name="connsiteX8" fmla="*/ 135558 w 328196"/>
                <a:gd name="connsiteY8" fmla="*/ 94232 h 434389"/>
                <a:gd name="connsiteX9" fmla="*/ 133985 w 328196"/>
                <a:gd name="connsiteY9" fmla="*/ 107157 h 434389"/>
                <a:gd name="connsiteX10" fmla="*/ 133985 w 328196"/>
                <a:gd name="connsiteY10" fmla="*/ 112212 h 434389"/>
                <a:gd name="connsiteX11" fmla="*/ 135263 w 328196"/>
                <a:gd name="connsiteY11" fmla="*/ 131491 h 434389"/>
                <a:gd name="connsiteX12" fmla="*/ 136778 w 328196"/>
                <a:gd name="connsiteY12" fmla="*/ 139951 h 434389"/>
                <a:gd name="connsiteX13" fmla="*/ 137466 w 328196"/>
                <a:gd name="connsiteY13" fmla="*/ 147623 h 434389"/>
                <a:gd name="connsiteX14" fmla="*/ 138549 w 328196"/>
                <a:gd name="connsiteY14" fmla="*/ 163951 h 434389"/>
                <a:gd name="connsiteX15" fmla="*/ 139119 w 328196"/>
                <a:gd name="connsiteY15" fmla="*/ 173158 h 434389"/>
                <a:gd name="connsiteX16" fmla="*/ 140319 w 328196"/>
                <a:gd name="connsiteY16" fmla="*/ 192299 h 434389"/>
                <a:gd name="connsiteX17" fmla="*/ 140516 w 328196"/>
                <a:gd name="connsiteY17" fmla="*/ 199381 h 434389"/>
                <a:gd name="connsiteX18" fmla="*/ 140516 w 328196"/>
                <a:gd name="connsiteY18" fmla="*/ 222005 h 434389"/>
                <a:gd name="connsiteX19" fmla="*/ 139886 w 328196"/>
                <a:gd name="connsiteY19" fmla="*/ 228280 h 434389"/>
                <a:gd name="connsiteX20" fmla="*/ 138686 w 328196"/>
                <a:gd name="connsiteY20" fmla="*/ 249920 h 434389"/>
                <a:gd name="connsiteX21" fmla="*/ 137644 w 328196"/>
                <a:gd name="connsiteY21" fmla="*/ 257435 h 434389"/>
                <a:gd name="connsiteX22" fmla="*/ 133827 w 328196"/>
                <a:gd name="connsiteY22" fmla="*/ 278917 h 434389"/>
                <a:gd name="connsiteX23" fmla="*/ 130640 w 328196"/>
                <a:gd name="connsiteY23" fmla="*/ 292531 h 434389"/>
                <a:gd name="connsiteX24" fmla="*/ 126706 w 328196"/>
                <a:gd name="connsiteY24" fmla="*/ 308269 h 434389"/>
                <a:gd name="connsiteX25" fmla="*/ 123027 w 328196"/>
                <a:gd name="connsiteY25" fmla="*/ 320249 h 434389"/>
                <a:gd name="connsiteX26" fmla="*/ 116318 w 328196"/>
                <a:gd name="connsiteY26" fmla="*/ 339430 h 434389"/>
                <a:gd name="connsiteX27" fmla="*/ 113033 w 328196"/>
                <a:gd name="connsiteY27" fmla="*/ 347811 h 434389"/>
                <a:gd name="connsiteX28" fmla="*/ 105538 w 328196"/>
                <a:gd name="connsiteY28" fmla="*/ 356644 h 434389"/>
                <a:gd name="connsiteX29" fmla="*/ 101722 w 328196"/>
                <a:gd name="connsiteY29" fmla="*/ 366480 h 434389"/>
                <a:gd name="connsiteX30" fmla="*/ 96370 w 328196"/>
                <a:gd name="connsiteY30" fmla="*/ 377693 h 434389"/>
                <a:gd name="connsiteX31" fmla="*/ 87597 w 328196"/>
                <a:gd name="connsiteY31" fmla="*/ 385287 h 434389"/>
                <a:gd name="connsiteX32" fmla="*/ 83229 w 328196"/>
                <a:gd name="connsiteY32" fmla="*/ 394258 h 434389"/>
                <a:gd name="connsiteX33" fmla="*/ 75360 w 328196"/>
                <a:gd name="connsiteY33" fmla="*/ 404724 h 434389"/>
                <a:gd name="connsiteX34" fmla="*/ 62199 w 328196"/>
                <a:gd name="connsiteY34" fmla="*/ 419498 h 434389"/>
                <a:gd name="connsiteX35" fmla="*/ 60645 w 328196"/>
                <a:gd name="connsiteY35" fmla="*/ 421898 h 434389"/>
                <a:gd name="connsiteX36" fmla="*/ 42035 w 328196"/>
                <a:gd name="connsiteY36" fmla="*/ 434075 h 434389"/>
                <a:gd name="connsiteX37" fmla="*/ 27851 w 328196"/>
                <a:gd name="connsiteY37" fmla="*/ 395438 h 434389"/>
                <a:gd name="connsiteX38" fmla="*/ 4638 w 328196"/>
                <a:gd name="connsiteY38" fmla="*/ 377438 h 434389"/>
                <a:gd name="connsiteX39" fmla="*/ 3595 w 328196"/>
                <a:gd name="connsiteY39" fmla="*/ 362959 h 434389"/>
                <a:gd name="connsiteX40" fmla="*/ 19647 w 328196"/>
                <a:gd name="connsiteY40" fmla="*/ 349404 h 434389"/>
                <a:gd name="connsiteX41" fmla="*/ 24703 w 328196"/>
                <a:gd name="connsiteY41" fmla="*/ 340021 h 434389"/>
                <a:gd name="connsiteX42" fmla="*/ 32828 w 328196"/>
                <a:gd name="connsiteY42" fmla="*/ 321646 h 434389"/>
                <a:gd name="connsiteX43" fmla="*/ 58403 w 328196"/>
                <a:gd name="connsiteY43" fmla="*/ 280334 h 434389"/>
                <a:gd name="connsiteX44" fmla="*/ 62337 w 328196"/>
                <a:gd name="connsiteY44" fmla="*/ 263632 h 434389"/>
                <a:gd name="connsiteX45" fmla="*/ 63183 w 328196"/>
                <a:gd name="connsiteY45" fmla="*/ 257199 h 434389"/>
                <a:gd name="connsiteX46" fmla="*/ 73609 w 328196"/>
                <a:gd name="connsiteY46" fmla="*/ 201093 h 434389"/>
                <a:gd name="connsiteX47" fmla="*/ 78724 w 328196"/>
                <a:gd name="connsiteY47" fmla="*/ 160233 h 434389"/>
                <a:gd name="connsiteX48" fmla="*/ 79747 w 328196"/>
                <a:gd name="connsiteY48" fmla="*/ 137078 h 434389"/>
                <a:gd name="connsiteX49" fmla="*/ 81577 w 328196"/>
                <a:gd name="connsiteY49" fmla="*/ 77569 h 434389"/>
                <a:gd name="connsiteX50" fmla="*/ 92456 w 328196"/>
                <a:gd name="connsiteY50" fmla="*/ 28388 h 434389"/>
                <a:gd name="connsiteX51" fmla="*/ 126470 w 328196"/>
                <a:gd name="connsiteY51" fmla="*/ 2656 h 434389"/>
                <a:gd name="connsiteX52" fmla="*/ 145060 w 328196"/>
                <a:gd name="connsiteY52" fmla="*/ 59 h 434389"/>
                <a:gd name="connsiteX53" fmla="*/ 162155 w 328196"/>
                <a:gd name="connsiteY53" fmla="*/ 2321 h 434389"/>
                <a:gd name="connsiteX54" fmla="*/ 174805 w 328196"/>
                <a:gd name="connsiteY54" fmla="*/ 5410 h 434389"/>
                <a:gd name="connsiteX55" fmla="*/ 184641 w 328196"/>
                <a:gd name="connsiteY55" fmla="*/ 4230 h 434389"/>
                <a:gd name="connsiteX56" fmla="*/ 190917 w 328196"/>
                <a:gd name="connsiteY56" fmla="*/ 3069 h 434389"/>
                <a:gd name="connsiteX57" fmla="*/ 223495 w 328196"/>
                <a:gd name="connsiteY57" fmla="*/ 9463 h 434389"/>
                <a:gd name="connsiteX58" fmla="*/ 266322 w 328196"/>
                <a:gd name="connsiteY58" fmla="*/ 16053 h 434389"/>
                <a:gd name="connsiteX59" fmla="*/ 315660 w 328196"/>
                <a:gd name="connsiteY59" fmla="*/ 17312 h 434389"/>
                <a:gd name="connsiteX60" fmla="*/ 321562 w 328196"/>
                <a:gd name="connsiteY60" fmla="*/ 17312 h 434389"/>
                <a:gd name="connsiteX61" fmla="*/ 325143 w 328196"/>
                <a:gd name="connsiteY61" fmla="*/ 25063 h 434389"/>
                <a:gd name="connsiteX62" fmla="*/ 300375 w 328196"/>
                <a:gd name="connsiteY62" fmla="*/ 35076 h 434389"/>
                <a:gd name="connsiteX63" fmla="*/ 249344 w 328196"/>
                <a:gd name="connsiteY63" fmla="*/ 44755 h 434389"/>
                <a:gd name="connsiteX64" fmla="*/ 225521 w 328196"/>
                <a:gd name="connsiteY64" fmla="*/ 81582 h 434389"/>
                <a:gd name="connsiteX65" fmla="*/ 224380 w 328196"/>
                <a:gd name="connsiteY65" fmla="*/ 88999 h 43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328196" h="434389">
                  <a:moveTo>
                    <a:pt x="224380" y="88999"/>
                  </a:moveTo>
                  <a:cubicBezTo>
                    <a:pt x="222413" y="88743"/>
                    <a:pt x="220445" y="89314"/>
                    <a:pt x="218478" y="87032"/>
                  </a:cubicBezTo>
                  <a:cubicBezTo>
                    <a:pt x="213501" y="81130"/>
                    <a:pt x="203212" y="81346"/>
                    <a:pt x="197920" y="87228"/>
                  </a:cubicBezTo>
                  <a:cubicBezTo>
                    <a:pt x="196386" y="88959"/>
                    <a:pt x="195166" y="89195"/>
                    <a:pt x="193848" y="87425"/>
                  </a:cubicBezTo>
                  <a:cubicBezTo>
                    <a:pt x="191527" y="84356"/>
                    <a:pt x="189186" y="83490"/>
                    <a:pt x="185979" y="86343"/>
                  </a:cubicBezTo>
                  <a:cubicBezTo>
                    <a:pt x="184110" y="87936"/>
                    <a:pt x="181926" y="88055"/>
                    <a:pt x="180648" y="85300"/>
                  </a:cubicBezTo>
                  <a:cubicBezTo>
                    <a:pt x="179172" y="82153"/>
                    <a:pt x="176359" y="81799"/>
                    <a:pt x="173349" y="81602"/>
                  </a:cubicBezTo>
                  <a:cubicBezTo>
                    <a:pt x="164142" y="81386"/>
                    <a:pt x="154936" y="81917"/>
                    <a:pt x="145808" y="83176"/>
                  </a:cubicBezTo>
                  <a:cubicBezTo>
                    <a:pt x="142188" y="83530"/>
                    <a:pt x="135755" y="90317"/>
                    <a:pt x="135558" y="94232"/>
                  </a:cubicBezTo>
                  <a:cubicBezTo>
                    <a:pt x="135342" y="98579"/>
                    <a:pt x="134830" y="102888"/>
                    <a:pt x="133985" y="107157"/>
                  </a:cubicBezTo>
                  <a:cubicBezTo>
                    <a:pt x="133493" y="108809"/>
                    <a:pt x="133493" y="110560"/>
                    <a:pt x="133985" y="112212"/>
                  </a:cubicBezTo>
                  <a:cubicBezTo>
                    <a:pt x="136719" y="118527"/>
                    <a:pt x="134909" y="125059"/>
                    <a:pt x="135263" y="131491"/>
                  </a:cubicBezTo>
                  <a:cubicBezTo>
                    <a:pt x="135440" y="134383"/>
                    <a:pt x="135263" y="137393"/>
                    <a:pt x="136778" y="139951"/>
                  </a:cubicBezTo>
                  <a:cubicBezTo>
                    <a:pt x="138037" y="142311"/>
                    <a:pt x="138293" y="145085"/>
                    <a:pt x="137466" y="147623"/>
                  </a:cubicBezTo>
                  <a:cubicBezTo>
                    <a:pt x="136266" y="153072"/>
                    <a:pt x="135834" y="158659"/>
                    <a:pt x="138549" y="163951"/>
                  </a:cubicBezTo>
                  <a:cubicBezTo>
                    <a:pt x="139827" y="166863"/>
                    <a:pt x="140024" y="170109"/>
                    <a:pt x="139119" y="173158"/>
                  </a:cubicBezTo>
                  <a:cubicBezTo>
                    <a:pt x="137801" y="179610"/>
                    <a:pt x="137152" y="186083"/>
                    <a:pt x="140319" y="192299"/>
                  </a:cubicBezTo>
                  <a:cubicBezTo>
                    <a:pt x="141381" y="194522"/>
                    <a:pt x="141440" y="197099"/>
                    <a:pt x="140516" y="199381"/>
                  </a:cubicBezTo>
                  <a:cubicBezTo>
                    <a:pt x="137939" y="206916"/>
                    <a:pt x="137014" y="214451"/>
                    <a:pt x="140516" y="222005"/>
                  </a:cubicBezTo>
                  <a:cubicBezTo>
                    <a:pt x="141283" y="224090"/>
                    <a:pt x="141047" y="226392"/>
                    <a:pt x="139886" y="228280"/>
                  </a:cubicBezTo>
                  <a:cubicBezTo>
                    <a:pt x="136778" y="235343"/>
                    <a:pt x="135106" y="242602"/>
                    <a:pt x="138686" y="249920"/>
                  </a:cubicBezTo>
                  <a:cubicBezTo>
                    <a:pt x="140083" y="252812"/>
                    <a:pt x="139021" y="255153"/>
                    <a:pt x="137644" y="257435"/>
                  </a:cubicBezTo>
                  <a:cubicBezTo>
                    <a:pt x="133611" y="263829"/>
                    <a:pt x="132234" y="271540"/>
                    <a:pt x="133827" y="278917"/>
                  </a:cubicBezTo>
                  <a:cubicBezTo>
                    <a:pt x="134850" y="283698"/>
                    <a:pt x="133670" y="288695"/>
                    <a:pt x="130640" y="292531"/>
                  </a:cubicBezTo>
                  <a:cubicBezTo>
                    <a:pt x="127276" y="297036"/>
                    <a:pt x="125860" y="302702"/>
                    <a:pt x="126706" y="308269"/>
                  </a:cubicBezTo>
                  <a:cubicBezTo>
                    <a:pt x="127473" y="312617"/>
                    <a:pt x="126096" y="317082"/>
                    <a:pt x="123027" y="320249"/>
                  </a:cubicBezTo>
                  <a:cubicBezTo>
                    <a:pt x="118089" y="325738"/>
                    <a:pt x="115158" y="331856"/>
                    <a:pt x="116318" y="339430"/>
                  </a:cubicBezTo>
                  <a:cubicBezTo>
                    <a:pt x="116889" y="342617"/>
                    <a:pt x="115610" y="345863"/>
                    <a:pt x="113033" y="347811"/>
                  </a:cubicBezTo>
                  <a:cubicBezTo>
                    <a:pt x="110259" y="350506"/>
                    <a:pt x="107741" y="353476"/>
                    <a:pt x="105538" y="356644"/>
                  </a:cubicBezTo>
                  <a:cubicBezTo>
                    <a:pt x="103020" y="359300"/>
                    <a:pt x="101662" y="362821"/>
                    <a:pt x="101722" y="366480"/>
                  </a:cubicBezTo>
                  <a:cubicBezTo>
                    <a:pt x="102095" y="370906"/>
                    <a:pt x="100049" y="375195"/>
                    <a:pt x="96370" y="377693"/>
                  </a:cubicBezTo>
                  <a:cubicBezTo>
                    <a:pt x="93243" y="379936"/>
                    <a:pt x="90941" y="383143"/>
                    <a:pt x="87597" y="385287"/>
                  </a:cubicBezTo>
                  <a:cubicBezTo>
                    <a:pt x="84252" y="387431"/>
                    <a:pt x="84174" y="391090"/>
                    <a:pt x="83229" y="394258"/>
                  </a:cubicBezTo>
                  <a:cubicBezTo>
                    <a:pt x="82226" y="398704"/>
                    <a:pt x="79354" y="402520"/>
                    <a:pt x="75360" y="404724"/>
                  </a:cubicBezTo>
                  <a:cubicBezTo>
                    <a:pt x="69459" y="408009"/>
                    <a:pt x="63989" y="412258"/>
                    <a:pt x="62199" y="419498"/>
                  </a:cubicBezTo>
                  <a:cubicBezTo>
                    <a:pt x="61963" y="420442"/>
                    <a:pt x="61413" y="421288"/>
                    <a:pt x="60645" y="421898"/>
                  </a:cubicBezTo>
                  <a:cubicBezTo>
                    <a:pt x="54645" y="426285"/>
                    <a:pt x="49471" y="431931"/>
                    <a:pt x="42035" y="434075"/>
                  </a:cubicBezTo>
                  <a:cubicBezTo>
                    <a:pt x="41051" y="419832"/>
                    <a:pt x="37648" y="406770"/>
                    <a:pt x="27851" y="395438"/>
                  </a:cubicBezTo>
                  <a:cubicBezTo>
                    <a:pt x="21418" y="387923"/>
                    <a:pt x="13510" y="381805"/>
                    <a:pt x="4638" y="377438"/>
                  </a:cubicBezTo>
                  <a:cubicBezTo>
                    <a:pt x="-3330" y="373503"/>
                    <a:pt x="-3664" y="368408"/>
                    <a:pt x="3595" y="362959"/>
                  </a:cubicBezTo>
                  <a:cubicBezTo>
                    <a:pt x="9300" y="358886"/>
                    <a:pt x="14671" y="354342"/>
                    <a:pt x="19647" y="349404"/>
                  </a:cubicBezTo>
                  <a:cubicBezTo>
                    <a:pt x="22303" y="346906"/>
                    <a:pt x="24074" y="343620"/>
                    <a:pt x="24703" y="340021"/>
                  </a:cubicBezTo>
                  <a:cubicBezTo>
                    <a:pt x="25903" y="333332"/>
                    <a:pt x="28697" y="327037"/>
                    <a:pt x="32828" y="321646"/>
                  </a:cubicBezTo>
                  <a:cubicBezTo>
                    <a:pt x="42409" y="308564"/>
                    <a:pt x="50947" y="294734"/>
                    <a:pt x="58403" y="280334"/>
                  </a:cubicBezTo>
                  <a:cubicBezTo>
                    <a:pt x="61255" y="275239"/>
                    <a:pt x="62613" y="269455"/>
                    <a:pt x="62337" y="263632"/>
                  </a:cubicBezTo>
                  <a:cubicBezTo>
                    <a:pt x="62239" y="261448"/>
                    <a:pt x="62534" y="259284"/>
                    <a:pt x="63183" y="257199"/>
                  </a:cubicBezTo>
                  <a:cubicBezTo>
                    <a:pt x="67786" y="238727"/>
                    <a:pt x="71268" y="219998"/>
                    <a:pt x="73609" y="201093"/>
                  </a:cubicBezTo>
                  <a:cubicBezTo>
                    <a:pt x="75577" y="187539"/>
                    <a:pt x="77800" y="173984"/>
                    <a:pt x="78724" y="160233"/>
                  </a:cubicBezTo>
                  <a:cubicBezTo>
                    <a:pt x="79236" y="152502"/>
                    <a:pt x="79806" y="144790"/>
                    <a:pt x="79747" y="137078"/>
                  </a:cubicBezTo>
                  <a:cubicBezTo>
                    <a:pt x="79570" y="117229"/>
                    <a:pt x="81282" y="97419"/>
                    <a:pt x="81577" y="77569"/>
                  </a:cubicBezTo>
                  <a:cubicBezTo>
                    <a:pt x="81833" y="60690"/>
                    <a:pt x="86436" y="44126"/>
                    <a:pt x="92456" y="28388"/>
                  </a:cubicBezTo>
                  <a:cubicBezTo>
                    <a:pt x="98476" y="12650"/>
                    <a:pt x="110535" y="5390"/>
                    <a:pt x="126470" y="2656"/>
                  </a:cubicBezTo>
                  <a:cubicBezTo>
                    <a:pt x="132647" y="1594"/>
                    <a:pt x="138903" y="1377"/>
                    <a:pt x="145060" y="59"/>
                  </a:cubicBezTo>
                  <a:cubicBezTo>
                    <a:pt x="150804" y="-1180"/>
                    <a:pt x="156529" y="944"/>
                    <a:pt x="162155" y="2321"/>
                  </a:cubicBezTo>
                  <a:cubicBezTo>
                    <a:pt x="166366" y="3364"/>
                    <a:pt x="170536" y="4604"/>
                    <a:pt x="174805" y="5410"/>
                  </a:cubicBezTo>
                  <a:cubicBezTo>
                    <a:pt x="178110" y="6217"/>
                    <a:pt x="181612" y="5804"/>
                    <a:pt x="184641" y="4230"/>
                  </a:cubicBezTo>
                  <a:cubicBezTo>
                    <a:pt x="186471" y="2971"/>
                    <a:pt x="188753" y="2558"/>
                    <a:pt x="190917" y="3069"/>
                  </a:cubicBezTo>
                  <a:cubicBezTo>
                    <a:pt x="201638" y="5804"/>
                    <a:pt x="212517" y="7948"/>
                    <a:pt x="223495" y="9463"/>
                  </a:cubicBezTo>
                  <a:cubicBezTo>
                    <a:pt x="237718" y="11902"/>
                    <a:pt x="251980" y="14164"/>
                    <a:pt x="266322" y="16053"/>
                  </a:cubicBezTo>
                  <a:cubicBezTo>
                    <a:pt x="282788" y="18217"/>
                    <a:pt x="299234" y="16663"/>
                    <a:pt x="315660" y="17312"/>
                  </a:cubicBezTo>
                  <a:cubicBezTo>
                    <a:pt x="317628" y="17312"/>
                    <a:pt x="319595" y="17155"/>
                    <a:pt x="321562" y="17312"/>
                  </a:cubicBezTo>
                  <a:cubicBezTo>
                    <a:pt x="326697" y="17922"/>
                    <a:pt x="327916" y="20696"/>
                    <a:pt x="325143" y="25063"/>
                  </a:cubicBezTo>
                  <a:cubicBezTo>
                    <a:pt x="319142" y="34545"/>
                    <a:pt x="311667" y="37673"/>
                    <a:pt x="300375" y="35076"/>
                  </a:cubicBezTo>
                  <a:cubicBezTo>
                    <a:pt x="281922" y="30847"/>
                    <a:pt x="264748" y="33542"/>
                    <a:pt x="249344" y="44755"/>
                  </a:cubicBezTo>
                  <a:cubicBezTo>
                    <a:pt x="236813" y="53372"/>
                    <a:pt x="228236" y="66631"/>
                    <a:pt x="225521" y="81582"/>
                  </a:cubicBezTo>
                  <a:cubicBezTo>
                    <a:pt x="225383" y="84277"/>
                    <a:pt x="224026" y="86481"/>
                    <a:pt x="224380" y="88999"/>
                  </a:cubicBezTo>
                  <a:close/>
                </a:path>
              </a:pathLst>
            </a:custGeom>
            <a:solidFill>
              <a:srgbClr val="020202"/>
            </a:solidFill>
            <a:ln w="1956" cap="flat">
              <a:noFill/>
              <a:prstDash val="solid"/>
              <a:miter/>
            </a:ln>
          </p:spPr>
          <p:txBody>
            <a:bodyPr rtlCol="0" anchor="ctr"/>
            <a:lstStyle/>
            <a:p>
              <a:endParaRPr lang="es-CO"/>
            </a:p>
          </p:txBody>
        </p:sp>
        <p:sp>
          <p:nvSpPr>
            <p:cNvPr id="818" name="Freeform: Shape 817">
              <a:extLst>
                <a:ext uri="{FF2B5EF4-FFF2-40B4-BE49-F238E27FC236}">
                  <a16:creationId xmlns:a16="http://schemas.microsoft.com/office/drawing/2014/main" id="{1DA0002C-A8ED-9BA9-FEBA-FCD6C7F7F21A}"/>
                </a:ext>
              </a:extLst>
            </p:cNvPr>
            <p:cNvSpPr/>
            <p:nvPr/>
          </p:nvSpPr>
          <p:spPr>
            <a:xfrm>
              <a:off x="12260489" y="564471"/>
              <a:ext cx="174760" cy="184911"/>
            </a:xfrm>
            <a:custGeom>
              <a:avLst/>
              <a:gdLst>
                <a:gd name="connsiteX0" fmla="*/ 158942 w 174760"/>
                <a:gd name="connsiteY0" fmla="*/ 166794 h 184911"/>
                <a:gd name="connsiteX1" fmla="*/ 155165 w 174760"/>
                <a:gd name="connsiteY1" fmla="*/ 174821 h 184911"/>
                <a:gd name="connsiteX2" fmla="*/ 146607 w 174760"/>
                <a:gd name="connsiteY2" fmla="*/ 175962 h 184911"/>
                <a:gd name="connsiteX3" fmla="*/ 98862 w 174760"/>
                <a:gd name="connsiteY3" fmla="*/ 184027 h 184911"/>
                <a:gd name="connsiteX4" fmla="*/ 60717 w 174760"/>
                <a:gd name="connsiteY4" fmla="*/ 180939 h 184911"/>
                <a:gd name="connsiteX5" fmla="*/ 38113 w 174760"/>
                <a:gd name="connsiteY5" fmla="*/ 175962 h 184911"/>
                <a:gd name="connsiteX6" fmla="*/ 30677 w 174760"/>
                <a:gd name="connsiteY6" fmla="*/ 168506 h 184911"/>
                <a:gd name="connsiteX7" fmla="*/ 26349 w 174760"/>
                <a:gd name="connsiteY7" fmla="*/ 160302 h 184911"/>
                <a:gd name="connsiteX8" fmla="*/ 11516 w 174760"/>
                <a:gd name="connsiteY8" fmla="*/ 159142 h 184911"/>
                <a:gd name="connsiteX9" fmla="*/ 7581 w 174760"/>
                <a:gd name="connsiteY9" fmla="*/ 163411 h 184911"/>
                <a:gd name="connsiteX10" fmla="*/ 3194 w 174760"/>
                <a:gd name="connsiteY10" fmla="*/ 166499 h 184911"/>
                <a:gd name="connsiteX11" fmla="*/ -1311 w 174760"/>
                <a:gd name="connsiteY11" fmla="*/ 161443 h 184911"/>
                <a:gd name="connsiteX12" fmla="*/ -1606 w 174760"/>
                <a:gd name="connsiteY12" fmla="*/ 157824 h 184911"/>
                <a:gd name="connsiteX13" fmla="*/ 4591 w 174760"/>
                <a:gd name="connsiteY13" fmla="*/ 102937 h 184911"/>
                <a:gd name="connsiteX14" fmla="*/ 28749 w 174760"/>
                <a:gd name="connsiteY14" fmla="*/ 35460 h 184911"/>
                <a:gd name="connsiteX15" fmla="*/ 76298 w 174760"/>
                <a:gd name="connsiteY15" fmla="*/ 2568 h 184911"/>
                <a:gd name="connsiteX16" fmla="*/ 153021 w 174760"/>
                <a:gd name="connsiteY16" fmla="*/ 2115 h 184911"/>
                <a:gd name="connsiteX17" fmla="*/ 159375 w 174760"/>
                <a:gd name="connsiteY17" fmla="*/ 3591 h 184911"/>
                <a:gd name="connsiteX18" fmla="*/ 172536 w 174760"/>
                <a:gd name="connsiteY18" fmla="*/ 25880 h 184911"/>
                <a:gd name="connsiteX19" fmla="*/ 169821 w 174760"/>
                <a:gd name="connsiteY19" fmla="*/ 39395 h 184911"/>
                <a:gd name="connsiteX20" fmla="*/ 163919 w 174760"/>
                <a:gd name="connsiteY20" fmla="*/ 93573 h 184911"/>
                <a:gd name="connsiteX21" fmla="*/ 162149 w 174760"/>
                <a:gd name="connsiteY21" fmla="*/ 125502 h 184911"/>
                <a:gd name="connsiteX22" fmla="*/ 158942 w 174760"/>
                <a:gd name="connsiteY22" fmla="*/ 166794 h 184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760" h="184911">
                  <a:moveTo>
                    <a:pt x="158942" y="166794"/>
                  </a:moveTo>
                  <a:cubicBezTo>
                    <a:pt x="155991" y="168761"/>
                    <a:pt x="158942" y="173601"/>
                    <a:pt x="155165" y="174821"/>
                  </a:cubicBezTo>
                  <a:cubicBezTo>
                    <a:pt x="152352" y="175403"/>
                    <a:pt x="149480" y="175785"/>
                    <a:pt x="146607" y="175962"/>
                  </a:cubicBezTo>
                  <a:cubicBezTo>
                    <a:pt x="130692" y="178676"/>
                    <a:pt x="114856" y="182001"/>
                    <a:pt x="98862" y="184027"/>
                  </a:cubicBezTo>
                  <a:cubicBezTo>
                    <a:pt x="86095" y="185660"/>
                    <a:pt x="73288" y="183516"/>
                    <a:pt x="60717" y="180939"/>
                  </a:cubicBezTo>
                  <a:cubicBezTo>
                    <a:pt x="53163" y="179385"/>
                    <a:pt x="45727" y="177201"/>
                    <a:pt x="38113" y="175962"/>
                  </a:cubicBezTo>
                  <a:cubicBezTo>
                    <a:pt x="34100" y="175745"/>
                    <a:pt x="30874" y="172527"/>
                    <a:pt x="30677" y="168506"/>
                  </a:cubicBezTo>
                  <a:cubicBezTo>
                    <a:pt x="30165" y="165370"/>
                    <a:pt x="28651" y="162488"/>
                    <a:pt x="26349" y="160302"/>
                  </a:cubicBezTo>
                  <a:cubicBezTo>
                    <a:pt x="21883" y="155699"/>
                    <a:pt x="16513" y="155187"/>
                    <a:pt x="11516" y="159142"/>
                  </a:cubicBezTo>
                  <a:cubicBezTo>
                    <a:pt x="10001" y="160367"/>
                    <a:pt x="8683" y="161805"/>
                    <a:pt x="7581" y="163411"/>
                  </a:cubicBezTo>
                  <a:cubicBezTo>
                    <a:pt x="6441" y="165024"/>
                    <a:pt x="5614" y="167011"/>
                    <a:pt x="3194" y="166499"/>
                  </a:cubicBezTo>
                  <a:cubicBezTo>
                    <a:pt x="716" y="166051"/>
                    <a:pt x="-1153" y="163965"/>
                    <a:pt x="-1311" y="161443"/>
                  </a:cubicBezTo>
                  <a:cubicBezTo>
                    <a:pt x="-1468" y="160243"/>
                    <a:pt x="-1507" y="159043"/>
                    <a:pt x="-1606" y="157824"/>
                  </a:cubicBezTo>
                  <a:cubicBezTo>
                    <a:pt x="362" y="139508"/>
                    <a:pt x="1345" y="121016"/>
                    <a:pt x="4591" y="102937"/>
                  </a:cubicBezTo>
                  <a:cubicBezTo>
                    <a:pt x="8624" y="79202"/>
                    <a:pt x="16808" y="56362"/>
                    <a:pt x="28749" y="35460"/>
                  </a:cubicBezTo>
                  <a:cubicBezTo>
                    <a:pt x="39353" y="17283"/>
                    <a:pt x="55681" y="6817"/>
                    <a:pt x="76298" y="2568"/>
                  </a:cubicBezTo>
                  <a:cubicBezTo>
                    <a:pt x="101872" y="-2724"/>
                    <a:pt x="127446" y="600"/>
                    <a:pt x="153021" y="2115"/>
                  </a:cubicBezTo>
                  <a:cubicBezTo>
                    <a:pt x="155185" y="2355"/>
                    <a:pt x="157329" y="2851"/>
                    <a:pt x="159375" y="3591"/>
                  </a:cubicBezTo>
                  <a:cubicBezTo>
                    <a:pt x="170510" y="7039"/>
                    <a:pt x="174897" y="14470"/>
                    <a:pt x="172536" y="25880"/>
                  </a:cubicBezTo>
                  <a:cubicBezTo>
                    <a:pt x="171611" y="30385"/>
                    <a:pt x="170687" y="34870"/>
                    <a:pt x="169821" y="39395"/>
                  </a:cubicBezTo>
                  <a:cubicBezTo>
                    <a:pt x="166378" y="57297"/>
                    <a:pt x="165886" y="75514"/>
                    <a:pt x="163919" y="93573"/>
                  </a:cubicBezTo>
                  <a:cubicBezTo>
                    <a:pt x="162837" y="104098"/>
                    <a:pt x="162227" y="114819"/>
                    <a:pt x="162149" y="125502"/>
                  </a:cubicBezTo>
                  <a:cubicBezTo>
                    <a:pt x="162011" y="139321"/>
                    <a:pt x="160949" y="153118"/>
                    <a:pt x="158942" y="166794"/>
                  </a:cubicBezTo>
                  <a:close/>
                </a:path>
              </a:pathLst>
            </a:custGeom>
            <a:solidFill>
              <a:srgbClr val="1125DA"/>
            </a:solidFill>
            <a:ln w="1956" cap="flat">
              <a:noFill/>
              <a:prstDash val="solid"/>
              <a:miter/>
            </a:ln>
          </p:spPr>
          <p:txBody>
            <a:bodyPr rtlCol="0" anchor="ctr"/>
            <a:lstStyle/>
            <a:p>
              <a:endParaRPr lang="es-CO"/>
            </a:p>
          </p:txBody>
        </p:sp>
        <p:sp>
          <p:nvSpPr>
            <p:cNvPr id="819" name="Freeform: Shape 818">
              <a:extLst>
                <a:ext uri="{FF2B5EF4-FFF2-40B4-BE49-F238E27FC236}">
                  <a16:creationId xmlns:a16="http://schemas.microsoft.com/office/drawing/2014/main" id="{44C459E0-50DB-4BAF-F787-66559231D082}"/>
                </a:ext>
              </a:extLst>
            </p:cNvPr>
            <p:cNvSpPr/>
            <p:nvPr/>
          </p:nvSpPr>
          <p:spPr>
            <a:xfrm>
              <a:off x="12522959" y="1145451"/>
              <a:ext cx="45404" cy="553821"/>
            </a:xfrm>
            <a:custGeom>
              <a:avLst/>
              <a:gdLst>
                <a:gd name="connsiteX0" fmla="*/ 1405 w 45404"/>
                <a:gd name="connsiteY0" fmla="*/ -315 h 553821"/>
                <a:gd name="connsiteX1" fmla="*/ 697 w 45404"/>
                <a:gd name="connsiteY1" fmla="*/ 39030 h 553821"/>
                <a:gd name="connsiteX2" fmla="*/ 2172 w 45404"/>
                <a:gd name="connsiteY2" fmla="*/ 76054 h 553821"/>
                <a:gd name="connsiteX3" fmla="*/ 2566 w 45404"/>
                <a:gd name="connsiteY3" fmla="*/ 78926 h 553821"/>
                <a:gd name="connsiteX4" fmla="*/ 4297 w 45404"/>
                <a:gd name="connsiteY4" fmla="*/ 120357 h 553821"/>
                <a:gd name="connsiteX5" fmla="*/ 6028 w 45404"/>
                <a:gd name="connsiteY5" fmla="*/ 180004 h 553821"/>
                <a:gd name="connsiteX6" fmla="*/ 10376 w 45404"/>
                <a:gd name="connsiteY6" fmla="*/ 254012 h 553821"/>
                <a:gd name="connsiteX7" fmla="*/ 14645 w 45404"/>
                <a:gd name="connsiteY7" fmla="*/ 309095 h 553821"/>
                <a:gd name="connsiteX8" fmla="*/ 24068 w 45404"/>
                <a:gd name="connsiteY8" fmla="*/ 381077 h 553821"/>
                <a:gd name="connsiteX9" fmla="*/ 32094 w 45404"/>
                <a:gd name="connsiteY9" fmla="*/ 434940 h 553821"/>
                <a:gd name="connsiteX10" fmla="*/ 35084 w 45404"/>
                <a:gd name="connsiteY10" fmla="*/ 473322 h 553821"/>
                <a:gd name="connsiteX11" fmla="*/ 38370 w 45404"/>
                <a:gd name="connsiteY11" fmla="*/ 505860 h 553821"/>
                <a:gd name="connsiteX12" fmla="*/ 39865 w 45404"/>
                <a:gd name="connsiteY12" fmla="*/ 523251 h 553821"/>
                <a:gd name="connsiteX13" fmla="*/ 43799 w 45404"/>
                <a:gd name="connsiteY13" fmla="*/ 553507 h 553821"/>
                <a:gd name="connsiteX14" fmla="*/ 40239 w 45404"/>
                <a:gd name="connsiteY14" fmla="*/ 539834 h 553821"/>
                <a:gd name="connsiteX15" fmla="*/ 37839 w 45404"/>
                <a:gd name="connsiteY15" fmla="*/ 517585 h 553821"/>
                <a:gd name="connsiteX16" fmla="*/ 36147 w 45404"/>
                <a:gd name="connsiteY16" fmla="*/ 502476 h 553821"/>
                <a:gd name="connsiteX17" fmla="*/ 31779 w 45404"/>
                <a:gd name="connsiteY17" fmla="*/ 454947 h 553821"/>
                <a:gd name="connsiteX18" fmla="*/ 25130 w 45404"/>
                <a:gd name="connsiteY18" fmla="*/ 411412 h 553821"/>
                <a:gd name="connsiteX19" fmla="*/ 20232 w 45404"/>
                <a:gd name="connsiteY19" fmla="*/ 377083 h 553821"/>
                <a:gd name="connsiteX20" fmla="*/ 16789 w 45404"/>
                <a:gd name="connsiteY20" fmla="*/ 354224 h 553821"/>
                <a:gd name="connsiteX21" fmla="*/ 13032 w 45404"/>
                <a:gd name="connsiteY21" fmla="*/ 321233 h 553821"/>
                <a:gd name="connsiteX22" fmla="*/ 11182 w 45404"/>
                <a:gd name="connsiteY22" fmla="*/ 305495 h 553821"/>
                <a:gd name="connsiteX23" fmla="*/ 8782 w 45404"/>
                <a:gd name="connsiteY23" fmla="*/ 281750 h 553821"/>
                <a:gd name="connsiteX24" fmla="*/ 8664 w 45404"/>
                <a:gd name="connsiteY24" fmla="*/ 280314 h 553821"/>
                <a:gd name="connsiteX25" fmla="*/ 6697 w 45404"/>
                <a:gd name="connsiteY25" fmla="*/ 244904 h 553821"/>
                <a:gd name="connsiteX26" fmla="*/ 4297 w 45404"/>
                <a:gd name="connsiteY26" fmla="*/ 211755 h 553821"/>
                <a:gd name="connsiteX27" fmla="*/ 4297 w 45404"/>
                <a:gd name="connsiteY27" fmla="*/ 210300 h 553821"/>
                <a:gd name="connsiteX28" fmla="*/ 2487 w 45404"/>
                <a:gd name="connsiteY28" fmla="*/ 173374 h 553821"/>
                <a:gd name="connsiteX29" fmla="*/ 1130 w 45404"/>
                <a:gd name="connsiteY29" fmla="*/ 108770 h 553821"/>
                <a:gd name="connsiteX30" fmla="*/ -1329 w 45404"/>
                <a:gd name="connsiteY30" fmla="*/ 42158 h 553821"/>
                <a:gd name="connsiteX31" fmla="*/ -90 w 45404"/>
                <a:gd name="connsiteY31" fmla="*/ 3738 h 553821"/>
                <a:gd name="connsiteX32" fmla="*/ 1405 w 45404"/>
                <a:gd name="connsiteY32" fmla="*/ -315 h 55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5404" h="553821">
                  <a:moveTo>
                    <a:pt x="1405" y="-315"/>
                  </a:moveTo>
                  <a:cubicBezTo>
                    <a:pt x="1287" y="12767"/>
                    <a:pt x="657" y="25889"/>
                    <a:pt x="697" y="39030"/>
                  </a:cubicBezTo>
                  <a:cubicBezTo>
                    <a:pt x="697" y="51326"/>
                    <a:pt x="480" y="63759"/>
                    <a:pt x="2172" y="76054"/>
                  </a:cubicBezTo>
                  <a:cubicBezTo>
                    <a:pt x="2389" y="77000"/>
                    <a:pt x="2507" y="77960"/>
                    <a:pt x="2566" y="78926"/>
                  </a:cubicBezTo>
                  <a:cubicBezTo>
                    <a:pt x="2251" y="92697"/>
                    <a:pt x="4749" y="106468"/>
                    <a:pt x="4297" y="120357"/>
                  </a:cubicBezTo>
                  <a:cubicBezTo>
                    <a:pt x="3648" y="140265"/>
                    <a:pt x="4966" y="160154"/>
                    <a:pt x="6028" y="180004"/>
                  </a:cubicBezTo>
                  <a:cubicBezTo>
                    <a:pt x="7346" y="204673"/>
                    <a:pt x="8999" y="229343"/>
                    <a:pt x="10376" y="254012"/>
                  </a:cubicBezTo>
                  <a:cubicBezTo>
                    <a:pt x="11418" y="272367"/>
                    <a:pt x="12835" y="290741"/>
                    <a:pt x="14645" y="309095"/>
                  </a:cubicBezTo>
                  <a:cubicBezTo>
                    <a:pt x="16986" y="333174"/>
                    <a:pt x="20133" y="357175"/>
                    <a:pt x="24068" y="381077"/>
                  </a:cubicBezTo>
                  <a:cubicBezTo>
                    <a:pt x="27058" y="398979"/>
                    <a:pt x="29222" y="417019"/>
                    <a:pt x="32094" y="434940"/>
                  </a:cubicBezTo>
                  <a:cubicBezTo>
                    <a:pt x="33806" y="447669"/>
                    <a:pt x="34789" y="460475"/>
                    <a:pt x="35084" y="473322"/>
                  </a:cubicBezTo>
                  <a:cubicBezTo>
                    <a:pt x="35596" y="484200"/>
                    <a:pt x="36816" y="495079"/>
                    <a:pt x="38370" y="505860"/>
                  </a:cubicBezTo>
                  <a:cubicBezTo>
                    <a:pt x="39216" y="511663"/>
                    <a:pt x="39393" y="517467"/>
                    <a:pt x="39865" y="523251"/>
                  </a:cubicBezTo>
                  <a:cubicBezTo>
                    <a:pt x="40671" y="533421"/>
                    <a:pt x="42855" y="543376"/>
                    <a:pt x="43799" y="553507"/>
                  </a:cubicBezTo>
                  <a:cubicBezTo>
                    <a:pt x="40593" y="549572"/>
                    <a:pt x="41026" y="544477"/>
                    <a:pt x="40239" y="539834"/>
                  </a:cubicBezTo>
                  <a:cubicBezTo>
                    <a:pt x="38980" y="532457"/>
                    <a:pt x="37465" y="525080"/>
                    <a:pt x="37839" y="517585"/>
                  </a:cubicBezTo>
                  <a:cubicBezTo>
                    <a:pt x="37780" y="512509"/>
                    <a:pt x="37209" y="507434"/>
                    <a:pt x="36147" y="502476"/>
                  </a:cubicBezTo>
                  <a:cubicBezTo>
                    <a:pt x="33727" y="486738"/>
                    <a:pt x="33707" y="470744"/>
                    <a:pt x="31779" y="454947"/>
                  </a:cubicBezTo>
                  <a:cubicBezTo>
                    <a:pt x="29989" y="440390"/>
                    <a:pt x="27294" y="425930"/>
                    <a:pt x="25130" y="411412"/>
                  </a:cubicBezTo>
                  <a:cubicBezTo>
                    <a:pt x="23399" y="399982"/>
                    <a:pt x="21904" y="388513"/>
                    <a:pt x="20232" y="377083"/>
                  </a:cubicBezTo>
                  <a:cubicBezTo>
                    <a:pt x="19130" y="369470"/>
                    <a:pt x="17772" y="361877"/>
                    <a:pt x="16789" y="354224"/>
                  </a:cubicBezTo>
                  <a:cubicBezTo>
                    <a:pt x="15372" y="343247"/>
                    <a:pt x="13228" y="332328"/>
                    <a:pt x="13032" y="321233"/>
                  </a:cubicBezTo>
                  <a:cubicBezTo>
                    <a:pt x="12815" y="315941"/>
                    <a:pt x="12186" y="310689"/>
                    <a:pt x="11182" y="305495"/>
                  </a:cubicBezTo>
                  <a:cubicBezTo>
                    <a:pt x="9864" y="297626"/>
                    <a:pt x="11182" y="289462"/>
                    <a:pt x="8782" y="281750"/>
                  </a:cubicBezTo>
                  <a:cubicBezTo>
                    <a:pt x="8645" y="281278"/>
                    <a:pt x="8605" y="280786"/>
                    <a:pt x="8664" y="280314"/>
                  </a:cubicBezTo>
                  <a:cubicBezTo>
                    <a:pt x="9451" y="268511"/>
                    <a:pt x="7641" y="256707"/>
                    <a:pt x="6697" y="244904"/>
                  </a:cubicBezTo>
                  <a:cubicBezTo>
                    <a:pt x="5890" y="233867"/>
                    <a:pt x="6913" y="222654"/>
                    <a:pt x="4297" y="211755"/>
                  </a:cubicBezTo>
                  <a:cubicBezTo>
                    <a:pt x="4238" y="211263"/>
                    <a:pt x="4238" y="210791"/>
                    <a:pt x="4297" y="210300"/>
                  </a:cubicBezTo>
                  <a:cubicBezTo>
                    <a:pt x="5221" y="197926"/>
                    <a:pt x="3412" y="185630"/>
                    <a:pt x="2487" y="173374"/>
                  </a:cubicBezTo>
                  <a:cubicBezTo>
                    <a:pt x="874" y="151734"/>
                    <a:pt x="2487" y="130252"/>
                    <a:pt x="1130" y="108770"/>
                  </a:cubicBezTo>
                  <a:cubicBezTo>
                    <a:pt x="-306" y="86579"/>
                    <a:pt x="-2353" y="64388"/>
                    <a:pt x="-1329" y="42158"/>
                  </a:cubicBezTo>
                  <a:cubicBezTo>
                    <a:pt x="-739" y="29351"/>
                    <a:pt x="-228" y="16584"/>
                    <a:pt x="-90" y="3738"/>
                  </a:cubicBezTo>
                  <a:cubicBezTo>
                    <a:pt x="-366" y="2215"/>
                    <a:pt x="205" y="663"/>
                    <a:pt x="1405" y="-315"/>
                  </a:cubicBezTo>
                  <a:close/>
                </a:path>
              </a:pathLst>
            </a:custGeom>
            <a:solidFill>
              <a:srgbClr val="270000"/>
            </a:solidFill>
            <a:ln w="1956" cap="flat">
              <a:noFill/>
              <a:prstDash val="solid"/>
              <a:miter/>
            </a:ln>
          </p:spPr>
          <p:txBody>
            <a:bodyPr rtlCol="0" anchor="ctr"/>
            <a:lstStyle/>
            <a:p>
              <a:endParaRPr lang="es-CO"/>
            </a:p>
          </p:txBody>
        </p:sp>
        <p:sp>
          <p:nvSpPr>
            <p:cNvPr id="820" name="Freeform: Shape 819">
              <a:extLst>
                <a:ext uri="{FF2B5EF4-FFF2-40B4-BE49-F238E27FC236}">
                  <a16:creationId xmlns:a16="http://schemas.microsoft.com/office/drawing/2014/main" id="{C227B323-80FA-61D8-FB43-5D2D93B4AFE6}"/>
                </a:ext>
              </a:extLst>
            </p:cNvPr>
            <p:cNvSpPr/>
            <p:nvPr/>
          </p:nvSpPr>
          <p:spPr>
            <a:xfrm>
              <a:off x="13615812" y="942883"/>
              <a:ext cx="1420" cy="2891"/>
            </a:xfrm>
            <a:custGeom>
              <a:avLst/>
              <a:gdLst>
                <a:gd name="connsiteX0" fmla="*/ -1589 w 1420"/>
                <a:gd name="connsiteY0" fmla="*/ -315 h 2891"/>
                <a:gd name="connsiteX1" fmla="*/ -231 w 1420"/>
                <a:gd name="connsiteY1" fmla="*/ 2577 h 2891"/>
                <a:gd name="connsiteX2" fmla="*/ -1589 w 1420"/>
                <a:gd name="connsiteY2" fmla="*/ -315 h 2891"/>
              </a:gdLst>
              <a:ahLst/>
              <a:cxnLst>
                <a:cxn ang="0">
                  <a:pos x="connsiteX0" y="connsiteY0"/>
                </a:cxn>
                <a:cxn ang="0">
                  <a:pos x="connsiteX1" y="connsiteY1"/>
                </a:cxn>
                <a:cxn ang="0">
                  <a:pos x="connsiteX2" y="connsiteY2"/>
                </a:cxn>
              </a:cxnLst>
              <a:rect l="l" t="t" r="r" b="b"/>
              <a:pathLst>
                <a:path w="1420" h="2891">
                  <a:moveTo>
                    <a:pt x="-1589" y="-315"/>
                  </a:moveTo>
                  <a:cubicBezTo>
                    <a:pt x="-566" y="258"/>
                    <a:pt x="-15" y="1422"/>
                    <a:pt x="-231" y="2577"/>
                  </a:cubicBezTo>
                  <a:cubicBezTo>
                    <a:pt x="-1195" y="1940"/>
                    <a:pt x="-1707" y="826"/>
                    <a:pt x="-1589" y="-315"/>
                  </a:cubicBezTo>
                  <a:close/>
                </a:path>
              </a:pathLst>
            </a:custGeom>
            <a:solidFill>
              <a:srgbClr val="020202"/>
            </a:solidFill>
            <a:ln w="1956" cap="flat">
              <a:noFill/>
              <a:prstDash val="solid"/>
              <a:miter/>
            </a:ln>
          </p:spPr>
          <p:txBody>
            <a:bodyPr rtlCol="0" anchor="ctr"/>
            <a:lstStyle/>
            <a:p>
              <a:endParaRPr lang="es-CO"/>
            </a:p>
          </p:txBody>
        </p:sp>
        <p:sp>
          <p:nvSpPr>
            <p:cNvPr id="821" name="Freeform: Shape 820">
              <a:extLst>
                <a:ext uri="{FF2B5EF4-FFF2-40B4-BE49-F238E27FC236}">
                  <a16:creationId xmlns:a16="http://schemas.microsoft.com/office/drawing/2014/main" id="{FB80CF6B-6E79-0523-AFF1-D38CF29621E3}"/>
                </a:ext>
              </a:extLst>
            </p:cNvPr>
            <p:cNvSpPr/>
            <p:nvPr/>
          </p:nvSpPr>
          <p:spPr>
            <a:xfrm>
              <a:off x="13595447" y="801516"/>
              <a:ext cx="1437" cy="2891"/>
            </a:xfrm>
            <a:custGeom>
              <a:avLst/>
              <a:gdLst>
                <a:gd name="connsiteX0" fmla="*/ -1585 w 1437"/>
                <a:gd name="connsiteY0" fmla="*/ -315 h 2891"/>
                <a:gd name="connsiteX1" fmla="*/ -207 w 1437"/>
                <a:gd name="connsiteY1" fmla="*/ 2577 h 2891"/>
                <a:gd name="connsiteX2" fmla="*/ -1585 w 1437"/>
                <a:gd name="connsiteY2" fmla="*/ -315 h 2891"/>
              </a:gdLst>
              <a:ahLst/>
              <a:cxnLst>
                <a:cxn ang="0">
                  <a:pos x="connsiteX0" y="connsiteY0"/>
                </a:cxn>
                <a:cxn ang="0">
                  <a:pos x="connsiteX1" y="connsiteY1"/>
                </a:cxn>
                <a:cxn ang="0">
                  <a:pos x="connsiteX2" y="connsiteY2"/>
                </a:cxn>
              </a:cxnLst>
              <a:rect l="l" t="t" r="r" b="b"/>
              <a:pathLst>
                <a:path w="1437" h="2891">
                  <a:moveTo>
                    <a:pt x="-1585" y="-315"/>
                  </a:moveTo>
                  <a:cubicBezTo>
                    <a:pt x="-562" y="264"/>
                    <a:pt x="-11" y="1420"/>
                    <a:pt x="-207" y="2577"/>
                  </a:cubicBezTo>
                  <a:cubicBezTo>
                    <a:pt x="-1171" y="1954"/>
                    <a:pt x="-1722" y="832"/>
                    <a:pt x="-1585" y="-315"/>
                  </a:cubicBezTo>
                  <a:close/>
                </a:path>
              </a:pathLst>
            </a:custGeom>
            <a:solidFill>
              <a:srgbClr val="020202"/>
            </a:solidFill>
            <a:ln w="1956" cap="flat">
              <a:noFill/>
              <a:prstDash val="solid"/>
              <a:miter/>
            </a:ln>
          </p:spPr>
          <p:txBody>
            <a:bodyPr rtlCol="0" anchor="ctr"/>
            <a:lstStyle/>
            <a:p>
              <a:endParaRPr lang="es-CO"/>
            </a:p>
          </p:txBody>
        </p:sp>
        <p:sp>
          <p:nvSpPr>
            <p:cNvPr id="822" name="Freeform: Shape 821">
              <a:extLst>
                <a:ext uri="{FF2B5EF4-FFF2-40B4-BE49-F238E27FC236}">
                  <a16:creationId xmlns:a16="http://schemas.microsoft.com/office/drawing/2014/main" id="{A2C7C359-775D-4881-B817-977F98E19447}"/>
                </a:ext>
              </a:extLst>
            </p:cNvPr>
            <p:cNvSpPr/>
            <p:nvPr/>
          </p:nvSpPr>
          <p:spPr>
            <a:xfrm>
              <a:off x="13617302" y="970562"/>
              <a:ext cx="1402" cy="2872"/>
            </a:xfrm>
            <a:custGeom>
              <a:avLst/>
              <a:gdLst>
                <a:gd name="connsiteX0" fmla="*/ -1583 w 1402"/>
                <a:gd name="connsiteY0" fmla="*/ -315 h 2872"/>
                <a:gd name="connsiteX1" fmla="*/ -265 w 1402"/>
                <a:gd name="connsiteY1" fmla="*/ 2558 h 2872"/>
                <a:gd name="connsiteX2" fmla="*/ -1583 w 1402"/>
                <a:gd name="connsiteY2" fmla="*/ -315 h 2872"/>
              </a:gdLst>
              <a:ahLst/>
              <a:cxnLst>
                <a:cxn ang="0">
                  <a:pos x="connsiteX0" y="connsiteY0"/>
                </a:cxn>
                <a:cxn ang="0">
                  <a:pos x="connsiteX1" y="connsiteY1"/>
                </a:cxn>
                <a:cxn ang="0">
                  <a:pos x="connsiteX2" y="connsiteY2"/>
                </a:cxn>
              </a:cxnLst>
              <a:rect l="l" t="t" r="r" b="b"/>
              <a:pathLst>
                <a:path w="1402" h="2872">
                  <a:moveTo>
                    <a:pt x="-1583" y="-315"/>
                  </a:moveTo>
                  <a:cubicBezTo>
                    <a:pt x="-560" y="244"/>
                    <a:pt x="-9" y="1415"/>
                    <a:pt x="-265" y="2558"/>
                  </a:cubicBezTo>
                  <a:cubicBezTo>
                    <a:pt x="-1210" y="1920"/>
                    <a:pt x="-1721" y="813"/>
                    <a:pt x="-1583" y="-315"/>
                  </a:cubicBezTo>
                  <a:close/>
                </a:path>
              </a:pathLst>
            </a:custGeom>
            <a:solidFill>
              <a:srgbClr val="020202"/>
            </a:solidFill>
            <a:ln w="1956" cap="flat">
              <a:noFill/>
              <a:prstDash val="solid"/>
              <a:miter/>
            </a:ln>
          </p:spPr>
          <p:txBody>
            <a:bodyPr rtlCol="0" anchor="ctr"/>
            <a:lstStyle/>
            <a:p>
              <a:endParaRPr lang="es-CO"/>
            </a:p>
          </p:txBody>
        </p:sp>
        <p:sp>
          <p:nvSpPr>
            <p:cNvPr id="823" name="Freeform: Shape 822">
              <a:extLst>
                <a:ext uri="{FF2B5EF4-FFF2-40B4-BE49-F238E27FC236}">
                  <a16:creationId xmlns:a16="http://schemas.microsoft.com/office/drawing/2014/main" id="{9B7422EE-E22C-3F1A-0857-AAA80AA3C964}"/>
                </a:ext>
              </a:extLst>
            </p:cNvPr>
            <p:cNvSpPr/>
            <p:nvPr/>
          </p:nvSpPr>
          <p:spPr>
            <a:xfrm>
              <a:off x="13614396" y="928305"/>
              <a:ext cx="1420" cy="2891"/>
            </a:xfrm>
            <a:custGeom>
              <a:avLst/>
              <a:gdLst>
                <a:gd name="connsiteX0" fmla="*/ -1589 w 1420"/>
                <a:gd name="connsiteY0" fmla="*/ -315 h 2891"/>
                <a:gd name="connsiteX1" fmla="*/ -231 w 1420"/>
                <a:gd name="connsiteY1" fmla="*/ 2577 h 2891"/>
                <a:gd name="connsiteX2" fmla="*/ -1589 w 1420"/>
                <a:gd name="connsiteY2" fmla="*/ -315 h 2891"/>
              </a:gdLst>
              <a:ahLst/>
              <a:cxnLst>
                <a:cxn ang="0">
                  <a:pos x="connsiteX0" y="connsiteY0"/>
                </a:cxn>
                <a:cxn ang="0">
                  <a:pos x="connsiteX1" y="connsiteY1"/>
                </a:cxn>
                <a:cxn ang="0">
                  <a:pos x="connsiteX2" y="connsiteY2"/>
                </a:cxn>
              </a:cxnLst>
              <a:rect l="l" t="t" r="r" b="b"/>
              <a:pathLst>
                <a:path w="1420" h="2891">
                  <a:moveTo>
                    <a:pt x="-1589" y="-315"/>
                  </a:moveTo>
                  <a:cubicBezTo>
                    <a:pt x="-566" y="262"/>
                    <a:pt x="-15" y="1422"/>
                    <a:pt x="-231" y="2577"/>
                  </a:cubicBezTo>
                  <a:cubicBezTo>
                    <a:pt x="-1195" y="1944"/>
                    <a:pt x="-1707" y="828"/>
                    <a:pt x="-1589" y="-315"/>
                  </a:cubicBezTo>
                  <a:close/>
                </a:path>
              </a:pathLst>
            </a:custGeom>
            <a:solidFill>
              <a:srgbClr val="020202"/>
            </a:solidFill>
            <a:ln w="1956" cap="flat">
              <a:noFill/>
              <a:prstDash val="solid"/>
              <a:miter/>
            </a:ln>
          </p:spPr>
          <p:txBody>
            <a:bodyPr rtlCol="0" anchor="ctr"/>
            <a:lstStyle/>
            <a:p>
              <a:endParaRPr lang="es-CO"/>
            </a:p>
          </p:txBody>
        </p:sp>
        <p:sp>
          <p:nvSpPr>
            <p:cNvPr id="824" name="Freeform: Shape 823">
              <a:extLst>
                <a:ext uri="{FF2B5EF4-FFF2-40B4-BE49-F238E27FC236}">
                  <a16:creationId xmlns:a16="http://schemas.microsoft.com/office/drawing/2014/main" id="{0D96C805-707F-319D-F76F-AA3BA29296AE}"/>
                </a:ext>
              </a:extLst>
            </p:cNvPr>
            <p:cNvSpPr/>
            <p:nvPr/>
          </p:nvSpPr>
          <p:spPr>
            <a:xfrm>
              <a:off x="13601291" y="769449"/>
              <a:ext cx="1396" cy="1455"/>
            </a:xfrm>
            <a:custGeom>
              <a:avLst/>
              <a:gdLst>
                <a:gd name="connsiteX0" fmla="*/ -209 w 1396"/>
                <a:gd name="connsiteY0" fmla="*/ -315 h 1455"/>
                <a:gd name="connsiteX1" fmla="*/ -1606 w 1396"/>
                <a:gd name="connsiteY1" fmla="*/ 1141 h 1455"/>
                <a:gd name="connsiteX2" fmla="*/ -209 w 1396"/>
                <a:gd name="connsiteY2" fmla="*/ -315 h 1455"/>
              </a:gdLst>
              <a:ahLst/>
              <a:cxnLst>
                <a:cxn ang="0">
                  <a:pos x="connsiteX0" y="connsiteY0"/>
                </a:cxn>
                <a:cxn ang="0">
                  <a:pos x="connsiteX1" y="connsiteY1"/>
                </a:cxn>
                <a:cxn ang="0">
                  <a:pos x="connsiteX2" y="connsiteY2"/>
                </a:cxn>
              </a:cxnLst>
              <a:rect l="l" t="t" r="r" b="b"/>
              <a:pathLst>
                <a:path w="1396" h="1455">
                  <a:moveTo>
                    <a:pt x="-209" y="-315"/>
                  </a:moveTo>
                  <a:cubicBezTo>
                    <a:pt x="-661" y="177"/>
                    <a:pt x="-1133" y="669"/>
                    <a:pt x="-1606" y="1141"/>
                  </a:cubicBezTo>
                  <a:cubicBezTo>
                    <a:pt x="-1133" y="630"/>
                    <a:pt x="-661" y="177"/>
                    <a:pt x="-209" y="-315"/>
                  </a:cubicBezTo>
                  <a:close/>
                </a:path>
              </a:pathLst>
            </a:custGeom>
            <a:solidFill>
              <a:srgbClr val="020202"/>
            </a:solidFill>
            <a:ln w="1956" cap="flat">
              <a:noFill/>
              <a:prstDash val="solid"/>
              <a:miter/>
            </a:ln>
          </p:spPr>
          <p:txBody>
            <a:bodyPr rtlCol="0" anchor="ctr"/>
            <a:lstStyle/>
            <a:p>
              <a:endParaRPr lang="es-CO"/>
            </a:p>
          </p:txBody>
        </p:sp>
        <p:sp>
          <p:nvSpPr>
            <p:cNvPr id="825" name="Freeform: Shape 824">
              <a:extLst>
                <a:ext uri="{FF2B5EF4-FFF2-40B4-BE49-F238E27FC236}">
                  <a16:creationId xmlns:a16="http://schemas.microsoft.com/office/drawing/2014/main" id="{2D7F7D79-EB23-DDAF-6E85-214328D70564}"/>
                </a:ext>
              </a:extLst>
            </p:cNvPr>
            <p:cNvSpPr/>
            <p:nvPr/>
          </p:nvSpPr>
          <p:spPr>
            <a:xfrm>
              <a:off x="13596923" y="782571"/>
              <a:ext cx="1397" cy="1455"/>
            </a:xfrm>
            <a:custGeom>
              <a:avLst/>
              <a:gdLst>
                <a:gd name="connsiteX0" fmla="*/ -208 w 1397"/>
                <a:gd name="connsiteY0" fmla="*/ -315 h 1455"/>
                <a:gd name="connsiteX1" fmla="*/ -1606 w 1397"/>
                <a:gd name="connsiteY1" fmla="*/ 1141 h 1455"/>
              </a:gdLst>
              <a:ahLst/>
              <a:cxnLst>
                <a:cxn ang="0">
                  <a:pos x="connsiteX0" y="connsiteY0"/>
                </a:cxn>
                <a:cxn ang="0">
                  <a:pos x="connsiteX1" y="connsiteY1"/>
                </a:cxn>
              </a:cxnLst>
              <a:rect l="l" t="t" r="r" b="b"/>
              <a:pathLst>
                <a:path w="1397" h="1455">
                  <a:moveTo>
                    <a:pt x="-208" y="-315"/>
                  </a:moveTo>
                  <a:lnTo>
                    <a:pt x="-1606" y="1141"/>
                  </a:lnTo>
                  <a:close/>
                </a:path>
              </a:pathLst>
            </a:custGeom>
            <a:solidFill>
              <a:srgbClr val="020202"/>
            </a:solidFill>
            <a:ln w="1956" cap="flat">
              <a:noFill/>
              <a:prstDash val="solid"/>
              <a:miter/>
            </a:ln>
          </p:spPr>
          <p:txBody>
            <a:bodyPr rtlCol="0" anchor="ctr"/>
            <a:lstStyle/>
            <a:p>
              <a:endParaRPr lang="es-CO"/>
            </a:p>
          </p:txBody>
        </p:sp>
        <p:sp>
          <p:nvSpPr>
            <p:cNvPr id="826" name="Freeform: Shape 825">
              <a:extLst>
                <a:ext uri="{FF2B5EF4-FFF2-40B4-BE49-F238E27FC236}">
                  <a16:creationId xmlns:a16="http://schemas.microsoft.com/office/drawing/2014/main" id="{FF52A3CF-F9DF-C181-2286-9B618C554D22}"/>
                </a:ext>
              </a:extLst>
            </p:cNvPr>
            <p:cNvSpPr/>
            <p:nvPr/>
          </p:nvSpPr>
          <p:spPr>
            <a:xfrm>
              <a:off x="13595468" y="792781"/>
              <a:ext cx="1338" cy="1455"/>
            </a:xfrm>
            <a:custGeom>
              <a:avLst/>
              <a:gdLst>
                <a:gd name="connsiteX0" fmla="*/ -267 w 1338"/>
                <a:gd name="connsiteY0" fmla="*/ -315 h 1455"/>
                <a:gd name="connsiteX1" fmla="*/ -1606 w 1338"/>
                <a:gd name="connsiteY1" fmla="*/ 1141 h 1455"/>
                <a:gd name="connsiteX2" fmla="*/ -267 w 1338"/>
                <a:gd name="connsiteY2" fmla="*/ -315 h 1455"/>
              </a:gdLst>
              <a:ahLst/>
              <a:cxnLst>
                <a:cxn ang="0">
                  <a:pos x="connsiteX0" y="connsiteY0"/>
                </a:cxn>
                <a:cxn ang="0">
                  <a:pos x="connsiteX1" y="connsiteY1"/>
                </a:cxn>
                <a:cxn ang="0">
                  <a:pos x="connsiteX2" y="connsiteY2"/>
                </a:cxn>
              </a:cxnLst>
              <a:rect l="l" t="t" r="r" b="b"/>
              <a:pathLst>
                <a:path w="1338" h="1455">
                  <a:moveTo>
                    <a:pt x="-267" y="-315"/>
                  </a:moveTo>
                  <a:cubicBezTo>
                    <a:pt x="-720" y="157"/>
                    <a:pt x="-1153" y="649"/>
                    <a:pt x="-1606" y="1141"/>
                  </a:cubicBezTo>
                  <a:cubicBezTo>
                    <a:pt x="-1153" y="649"/>
                    <a:pt x="-720" y="157"/>
                    <a:pt x="-267" y="-315"/>
                  </a:cubicBezTo>
                  <a:close/>
                </a:path>
              </a:pathLst>
            </a:custGeom>
            <a:solidFill>
              <a:srgbClr val="020202"/>
            </a:solidFill>
            <a:ln w="1956" cap="flat">
              <a:noFill/>
              <a:prstDash val="solid"/>
              <a:miter/>
            </a:ln>
          </p:spPr>
          <p:txBody>
            <a:bodyPr rtlCol="0" anchor="ctr"/>
            <a:lstStyle/>
            <a:p>
              <a:endParaRPr lang="es-CO"/>
            </a:p>
          </p:txBody>
        </p:sp>
        <p:sp>
          <p:nvSpPr>
            <p:cNvPr id="827" name="Freeform: Shape 826">
              <a:extLst>
                <a:ext uri="{FF2B5EF4-FFF2-40B4-BE49-F238E27FC236}">
                  <a16:creationId xmlns:a16="http://schemas.microsoft.com/office/drawing/2014/main" id="{0B6BC96D-7DAD-A869-91CD-A9DFA140D1C3}"/>
                </a:ext>
              </a:extLst>
            </p:cNvPr>
            <p:cNvSpPr/>
            <p:nvPr/>
          </p:nvSpPr>
          <p:spPr>
            <a:xfrm>
              <a:off x="13596923" y="813181"/>
              <a:ext cx="1397" cy="1455"/>
            </a:xfrm>
            <a:custGeom>
              <a:avLst/>
              <a:gdLst>
                <a:gd name="connsiteX0" fmla="*/ -1606 w 1397"/>
                <a:gd name="connsiteY0" fmla="*/ -315 h 1455"/>
                <a:gd name="connsiteX1" fmla="*/ -208 w 1397"/>
                <a:gd name="connsiteY1" fmla="*/ 1141 h 1455"/>
                <a:gd name="connsiteX2" fmla="*/ -1606 w 1397"/>
                <a:gd name="connsiteY2" fmla="*/ -315 h 1455"/>
              </a:gdLst>
              <a:ahLst/>
              <a:cxnLst>
                <a:cxn ang="0">
                  <a:pos x="connsiteX0" y="connsiteY0"/>
                </a:cxn>
                <a:cxn ang="0">
                  <a:pos x="connsiteX1" y="connsiteY1"/>
                </a:cxn>
                <a:cxn ang="0">
                  <a:pos x="connsiteX2" y="connsiteY2"/>
                </a:cxn>
              </a:cxnLst>
              <a:rect l="l" t="t" r="r" b="b"/>
              <a:pathLst>
                <a:path w="1397" h="1455">
                  <a:moveTo>
                    <a:pt x="-1606" y="-315"/>
                  </a:moveTo>
                  <a:cubicBezTo>
                    <a:pt x="-1133" y="157"/>
                    <a:pt x="-680" y="649"/>
                    <a:pt x="-208" y="1141"/>
                  </a:cubicBezTo>
                  <a:cubicBezTo>
                    <a:pt x="-680" y="649"/>
                    <a:pt x="-1133" y="177"/>
                    <a:pt x="-1606" y="-315"/>
                  </a:cubicBezTo>
                  <a:close/>
                </a:path>
              </a:pathLst>
            </a:custGeom>
            <a:solidFill>
              <a:srgbClr val="020202"/>
            </a:solidFill>
            <a:ln w="1956" cap="flat">
              <a:noFill/>
              <a:prstDash val="solid"/>
              <a:miter/>
            </a:ln>
          </p:spPr>
          <p:txBody>
            <a:bodyPr rtlCol="0" anchor="ctr"/>
            <a:lstStyle/>
            <a:p>
              <a:endParaRPr lang="es-CO"/>
            </a:p>
          </p:txBody>
        </p:sp>
        <p:sp>
          <p:nvSpPr>
            <p:cNvPr id="828" name="Freeform: Shape 827">
              <a:extLst>
                <a:ext uri="{FF2B5EF4-FFF2-40B4-BE49-F238E27FC236}">
                  <a16:creationId xmlns:a16="http://schemas.microsoft.com/office/drawing/2014/main" id="{AD0236DD-841C-DAF3-55B4-BC7373BAD0F3}"/>
                </a:ext>
              </a:extLst>
            </p:cNvPr>
            <p:cNvSpPr/>
            <p:nvPr/>
          </p:nvSpPr>
          <p:spPr>
            <a:xfrm>
              <a:off x="13598379" y="821916"/>
              <a:ext cx="1239" cy="1416"/>
            </a:xfrm>
            <a:custGeom>
              <a:avLst/>
              <a:gdLst>
                <a:gd name="connsiteX0" fmla="*/ -1606 w 1239"/>
                <a:gd name="connsiteY0" fmla="*/ -315 h 1416"/>
                <a:gd name="connsiteX1" fmla="*/ -366 w 1239"/>
                <a:gd name="connsiteY1" fmla="*/ 1102 h 1416"/>
              </a:gdLst>
              <a:ahLst/>
              <a:cxnLst>
                <a:cxn ang="0">
                  <a:pos x="connsiteX0" y="connsiteY0"/>
                </a:cxn>
                <a:cxn ang="0">
                  <a:pos x="connsiteX1" y="connsiteY1"/>
                </a:cxn>
              </a:cxnLst>
              <a:rect l="l" t="t" r="r" b="b"/>
              <a:pathLst>
                <a:path w="1239" h="1416">
                  <a:moveTo>
                    <a:pt x="-1606" y="-315"/>
                  </a:moveTo>
                  <a:lnTo>
                    <a:pt x="-366" y="1102"/>
                  </a:lnTo>
                  <a:close/>
                </a:path>
              </a:pathLst>
            </a:custGeom>
            <a:solidFill>
              <a:srgbClr val="020202"/>
            </a:solidFill>
            <a:ln w="1956" cap="flat">
              <a:noFill/>
              <a:prstDash val="solid"/>
              <a:miter/>
            </a:ln>
          </p:spPr>
          <p:txBody>
            <a:bodyPr rtlCol="0" anchor="ctr"/>
            <a:lstStyle/>
            <a:p>
              <a:endParaRPr lang="es-CO"/>
            </a:p>
          </p:txBody>
        </p:sp>
        <p:sp>
          <p:nvSpPr>
            <p:cNvPr id="829" name="Freeform: Shape 828">
              <a:extLst>
                <a:ext uri="{FF2B5EF4-FFF2-40B4-BE49-F238E27FC236}">
                  <a16:creationId xmlns:a16="http://schemas.microsoft.com/office/drawing/2014/main" id="{C1BD30EC-D476-FC47-EB4B-0B50705FC628}"/>
                </a:ext>
              </a:extLst>
            </p:cNvPr>
            <p:cNvSpPr/>
            <p:nvPr/>
          </p:nvSpPr>
          <p:spPr>
            <a:xfrm>
              <a:off x="13602747" y="853982"/>
              <a:ext cx="1317" cy="1436"/>
            </a:xfrm>
            <a:custGeom>
              <a:avLst/>
              <a:gdLst>
                <a:gd name="connsiteX0" fmla="*/ -1606 w 1317"/>
                <a:gd name="connsiteY0" fmla="*/ -315 h 1436"/>
                <a:gd name="connsiteX1" fmla="*/ -288 w 1317"/>
                <a:gd name="connsiteY1" fmla="*/ 1121 h 1436"/>
              </a:gdLst>
              <a:ahLst/>
              <a:cxnLst>
                <a:cxn ang="0">
                  <a:pos x="connsiteX0" y="connsiteY0"/>
                </a:cxn>
                <a:cxn ang="0">
                  <a:pos x="connsiteX1" y="connsiteY1"/>
                </a:cxn>
              </a:cxnLst>
              <a:rect l="l" t="t" r="r" b="b"/>
              <a:pathLst>
                <a:path w="1317" h="1436">
                  <a:moveTo>
                    <a:pt x="-1606" y="-315"/>
                  </a:moveTo>
                  <a:lnTo>
                    <a:pt x="-288" y="1121"/>
                  </a:lnTo>
                  <a:close/>
                </a:path>
              </a:pathLst>
            </a:custGeom>
            <a:solidFill>
              <a:srgbClr val="020202"/>
            </a:solidFill>
            <a:ln w="1956" cap="flat">
              <a:noFill/>
              <a:prstDash val="solid"/>
              <a:miter/>
            </a:ln>
          </p:spPr>
          <p:txBody>
            <a:bodyPr rtlCol="0" anchor="ctr"/>
            <a:lstStyle/>
            <a:p>
              <a:endParaRPr lang="es-CO"/>
            </a:p>
          </p:txBody>
        </p:sp>
        <p:sp>
          <p:nvSpPr>
            <p:cNvPr id="830" name="Freeform: Shape 829">
              <a:extLst>
                <a:ext uri="{FF2B5EF4-FFF2-40B4-BE49-F238E27FC236}">
                  <a16:creationId xmlns:a16="http://schemas.microsoft.com/office/drawing/2014/main" id="{6D1AB768-2520-0EE7-7172-E6888B142B77}"/>
                </a:ext>
              </a:extLst>
            </p:cNvPr>
            <p:cNvSpPr/>
            <p:nvPr/>
          </p:nvSpPr>
          <p:spPr>
            <a:xfrm>
              <a:off x="13610045" y="893327"/>
              <a:ext cx="1317" cy="1455"/>
            </a:xfrm>
            <a:custGeom>
              <a:avLst/>
              <a:gdLst>
                <a:gd name="connsiteX0" fmla="*/ -1606 w 1317"/>
                <a:gd name="connsiteY0" fmla="*/ -315 h 1455"/>
                <a:gd name="connsiteX1" fmla="*/ -288 w 1317"/>
                <a:gd name="connsiteY1" fmla="*/ 1141 h 1455"/>
              </a:gdLst>
              <a:ahLst/>
              <a:cxnLst>
                <a:cxn ang="0">
                  <a:pos x="connsiteX0" y="connsiteY0"/>
                </a:cxn>
                <a:cxn ang="0">
                  <a:pos x="connsiteX1" y="connsiteY1"/>
                </a:cxn>
              </a:cxnLst>
              <a:rect l="l" t="t" r="r" b="b"/>
              <a:pathLst>
                <a:path w="1317" h="1455">
                  <a:moveTo>
                    <a:pt x="-1606" y="-315"/>
                  </a:moveTo>
                  <a:lnTo>
                    <a:pt x="-288" y="1141"/>
                  </a:lnTo>
                  <a:close/>
                </a:path>
              </a:pathLst>
            </a:custGeom>
            <a:solidFill>
              <a:srgbClr val="020202"/>
            </a:solidFill>
            <a:ln w="1956" cap="flat">
              <a:noFill/>
              <a:prstDash val="solid"/>
              <a:miter/>
            </a:ln>
          </p:spPr>
          <p:txBody>
            <a:bodyPr rtlCol="0" anchor="ctr"/>
            <a:lstStyle/>
            <a:p>
              <a:endParaRPr lang="es-CO"/>
            </a:p>
          </p:txBody>
        </p:sp>
        <p:sp>
          <p:nvSpPr>
            <p:cNvPr id="831" name="Freeform: Shape 830">
              <a:extLst>
                <a:ext uri="{FF2B5EF4-FFF2-40B4-BE49-F238E27FC236}">
                  <a16:creationId xmlns:a16="http://schemas.microsoft.com/office/drawing/2014/main" id="{5390FA6C-E91F-9D52-5B2B-B828315567D6}"/>
                </a:ext>
              </a:extLst>
            </p:cNvPr>
            <p:cNvSpPr/>
            <p:nvPr/>
          </p:nvSpPr>
          <p:spPr>
            <a:xfrm>
              <a:off x="13612957" y="916639"/>
              <a:ext cx="1298" cy="1455"/>
            </a:xfrm>
            <a:custGeom>
              <a:avLst/>
              <a:gdLst>
                <a:gd name="connsiteX0" fmla="*/ -1606 w 1298"/>
                <a:gd name="connsiteY0" fmla="*/ -315 h 1455"/>
                <a:gd name="connsiteX1" fmla="*/ -307 w 1298"/>
                <a:gd name="connsiteY1" fmla="*/ 1141 h 1455"/>
              </a:gdLst>
              <a:ahLst/>
              <a:cxnLst>
                <a:cxn ang="0">
                  <a:pos x="connsiteX0" y="connsiteY0"/>
                </a:cxn>
                <a:cxn ang="0">
                  <a:pos x="connsiteX1" y="connsiteY1"/>
                </a:cxn>
              </a:cxnLst>
              <a:rect l="l" t="t" r="r" b="b"/>
              <a:pathLst>
                <a:path w="1298" h="1455">
                  <a:moveTo>
                    <a:pt x="-1606" y="-315"/>
                  </a:moveTo>
                  <a:lnTo>
                    <a:pt x="-307" y="1141"/>
                  </a:lnTo>
                  <a:close/>
                </a:path>
              </a:pathLst>
            </a:custGeom>
            <a:solidFill>
              <a:srgbClr val="020202"/>
            </a:solidFill>
            <a:ln w="1956" cap="flat">
              <a:noFill/>
              <a:prstDash val="solid"/>
              <a:miter/>
            </a:ln>
          </p:spPr>
          <p:txBody>
            <a:bodyPr rtlCol="0" anchor="ctr"/>
            <a:lstStyle/>
            <a:p>
              <a:endParaRPr lang="es-CO"/>
            </a:p>
          </p:txBody>
        </p:sp>
        <p:sp>
          <p:nvSpPr>
            <p:cNvPr id="832" name="Freeform: Shape 831">
              <a:extLst>
                <a:ext uri="{FF2B5EF4-FFF2-40B4-BE49-F238E27FC236}">
                  <a16:creationId xmlns:a16="http://schemas.microsoft.com/office/drawing/2014/main" id="{FDC0DCA9-0D03-986C-E329-95187F3ED6FF}"/>
                </a:ext>
              </a:extLst>
            </p:cNvPr>
            <p:cNvSpPr/>
            <p:nvPr/>
          </p:nvSpPr>
          <p:spPr>
            <a:xfrm>
              <a:off x="13618780" y="1015750"/>
              <a:ext cx="1317" cy="1436"/>
            </a:xfrm>
            <a:custGeom>
              <a:avLst/>
              <a:gdLst>
                <a:gd name="connsiteX0" fmla="*/ -1606 w 1317"/>
                <a:gd name="connsiteY0" fmla="*/ -315 h 1436"/>
                <a:gd name="connsiteX1" fmla="*/ -288 w 1317"/>
                <a:gd name="connsiteY1" fmla="*/ 1121 h 1436"/>
              </a:gdLst>
              <a:ahLst/>
              <a:cxnLst>
                <a:cxn ang="0">
                  <a:pos x="connsiteX0" y="connsiteY0"/>
                </a:cxn>
                <a:cxn ang="0">
                  <a:pos x="connsiteX1" y="connsiteY1"/>
                </a:cxn>
              </a:cxnLst>
              <a:rect l="l" t="t" r="r" b="b"/>
              <a:pathLst>
                <a:path w="1317" h="1436">
                  <a:moveTo>
                    <a:pt x="-1606" y="-315"/>
                  </a:moveTo>
                  <a:lnTo>
                    <a:pt x="-288" y="1121"/>
                  </a:lnTo>
                  <a:close/>
                </a:path>
              </a:pathLst>
            </a:custGeom>
            <a:solidFill>
              <a:srgbClr val="020202"/>
            </a:solidFill>
            <a:ln w="1956" cap="flat">
              <a:noFill/>
              <a:prstDash val="solid"/>
              <a:miter/>
            </a:ln>
          </p:spPr>
          <p:txBody>
            <a:bodyPr rtlCol="0" anchor="ctr"/>
            <a:lstStyle/>
            <a:p>
              <a:endParaRPr lang="es-CO"/>
            </a:p>
          </p:txBody>
        </p:sp>
        <p:sp>
          <p:nvSpPr>
            <p:cNvPr id="833" name="Freeform: Shape 832">
              <a:extLst>
                <a:ext uri="{FF2B5EF4-FFF2-40B4-BE49-F238E27FC236}">
                  <a16:creationId xmlns:a16="http://schemas.microsoft.com/office/drawing/2014/main" id="{4F0FCAC5-A61C-B446-EB81-043A5ACC942B}"/>
                </a:ext>
              </a:extLst>
            </p:cNvPr>
            <p:cNvSpPr/>
            <p:nvPr/>
          </p:nvSpPr>
          <p:spPr>
            <a:xfrm>
              <a:off x="13070860" y="1543289"/>
              <a:ext cx="1455" cy="1455"/>
            </a:xfrm>
            <a:custGeom>
              <a:avLst/>
              <a:gdLst>
                <a:gd name="connsiteX0" fmla="*/ -150 w 1455"/>
                <a:gd name="connsiteY0" fmla="*/ 1141 h 1455"/>
                <a:gd name="connsiteX1" fmla="*/ -1606 w 1455"/>
                <a:gd name="connsiteY1" fmla="*/ -315 h 1455"/>
              </a:gdLst>
              <a:ahLst/>
              <a:cxnLst>
                <a:cxn ang="0">
                  <a:pos x="connsiteX0" y="connsiteY0"/>
                </a:cxn>
                <a:cxn ang="0">
                  <a:pos x="connsiteX1" y="connsiteY1"/>
                </a:cxn>
              </a:cxnLst>
              <a:rect l="l" t="t" r="r" b="b"/>
              <a:pathLst>
                <a:path w="1455" h="1455">
                  <a:moveTo>
                    <a:pt x="-150" y="1141"/>
                  </a:moveTo>
                  <a:lnTo>
                    <a:pt x="-1606" y="-315"/>
                  </a:lnTo>
                  <a:close/>
                </a:path>
              </a:pathLst>
            </a:custGeom>
            <a:solidFill>
              <a:srgbClr val="020202"/>
            </a:solidFill>
            <a:ln w="1956" cap="flat">
              <a:noFill/>
              <a:prstDash val="solid"/>
              <a:miter/>
            </a:ln>
          </p:spPr>
          <p:txBody>
            <a:bodyPr rtlCol="0" anchor="ctr"/>
            <a:lstStyle/>
            <a:p>
              <a:endParaRPr lang="es-CO"/>
            </a:p>
          </p:txBody>
        </p:sp>
        <p:sp>
          <p:nvSpPr>
            <p:cNvPr id="834" name="Freeform: Shape 833">
              <a:extLst>
                <a:ext uri="{FF2B5EF4-FFF2-40B4-BE49-F238E27FC236}">
                  <a16:creationId xmlns:a16="http://schemas.microsoft.com/office/drawing/2014/main" id="{F0066D0C-3951-5A9C-DBCA-13E8F496E56F}"/>
                </a:ext>
              </a:extLst>
            </p:cNvPr>
            <p:cNvSpPr/>
            <p:nvPr/>
          </p:nvSpPr>
          <p:spPr>
            <a:xfrm>
              <a:off x="12780433" y="238422"/>
              <a:ext cx="697275" cy="619854"/>
            </a:xfrm>
            <a:custGeom>
              <a:avLst/>
              <a:gdLst>
                <a:gd name="connsiteX0" fmla="*/ 8882 w 697275"/>
                <a:gd name="connsiteY0" fmla="*/ 101891 h 619854"/>
                <a:gd name="connsiteX1" fmla="*/ 29184 w 697275"/>
                <a:gd name="connsiteY1" fmla="*/ 61483 h 619854"/>
                <a:gd name="connsiteX2" fmla="*/ 47676 w 697275"/>
                <a:gd name="connsiteY2" fmla="*/ 39115 h 619854"/>
                <a:gd name="connsiteX3" fmla="*/ 76221 w 697275"/>
                <a:gd name="connsiteY3" fmla="*/ 17181 h 619854"/>
                <a:gd name="connsiteX4" fmla="*/ 104647 w 697275"/>
                <a:gd name="connsiteY4" fmla="*/ 4551 h 619854"/>
                <a:gd name="connsiteX5" fmla="*/ 115507 w 697275"/>
                <a:gd name="connsiteY5" fmla="*/ 616 h 619854"/>
                <a:gd name="connsiteX6" fmla="*/ 136969 w 697275"/>
                <a:gd name="connsiteY6" fmla="*/ 18735 h 619854"/>
                <a:gd name="connsiteX7" fmla="*/ 126995 w 697275"/>
                <a:gd name="connsiteY7" fmla="*/ 34020 h 619854"/>
                <a:gd name="connsiteX8" fmla="*/ 87650 w 697275"/>
                <a:gd name="connsiteY8" fmla="*/ 60244 h 619854"/>
                <a:gd name="connsiteX9" fmla="*/ 46928 w 697275"/>
                <a:gd name="connsiteY9" fmla="*/ 106514 h 619854"/>
                <a:gd name="connsiteX10" fmla="*/ 40456 w 697275"/>
                <a:gd name="connsiteY10" fmla="*/ 135393 h 619854"/>
                <a:gd name="connsiteX11" fmla="*/ 44390 w 697275"/>
                <a:gd name="connsiteY11" fmla="*/ 138344 h 619854"/>
                <a:gd name="connsiteX12" fmla="*/ 71932 w 697275"/>
                <a:gd name="connsiteY12" fmla="*/ 144246 h 619854"/>
                <a:gd name="connsiteX13" fmla="*/ 84444 w 697275"/>
                <a:gd name="connsiteY13" fmla="*/ 140311 h 619854"/>
                <a:gd name="connsiteX14" fmla="*/ 96503 w 697275"/>
                <a:gd name="connsiteY14" fmla="*/ 128999 h 619854"/>
                <a:gd name="connsiteX15" fmla="*/ 104785 w 697275"/>
                <a:gd name="connsiteY15" fmla="*/ 113773 h 619854"/>
                <a:gd name="connsiteX16" fmla="*/ 118143 w 697275"/>
                <a:gd name="connsiteY16" fmla="*/ 84716 h 619854"/>
                <a:gd name="connsiteX17" fmla="*/ 145350 w 697275"/>
                <a:gd name="connsiteY17" fmla="*/ 81962 h 619854"/>
                <a:gd name="connsiteX18" fmla="*/ 150917 w 697275"/>
                <a:gd name="connsiteY18" fmla="*/ 102707 h 619854"/>
                <a:gd name="connsiteX19" fmla="*/ 147081 w 697275"/>
                <a:gd name="connsiteY19" fmla="*/ 107104 h 619854"/>
                <a:gd name="connsiteX20" fmla="*/ 112182 w 697275"/>
                <a:gd name="connsiteY20" fmla="*/ 148416 h 619854"/>
                <a:gd name="connsiteX21" fmla="*/ 105159 w 697275"/>
                <a:gd name="connsiteY21" fmla="*/ 185420 h 619854"/>
                <a:gd name="connsiteX22" fmla="*/ 105474 w 697275"/>
                <a:gd name="connsiteY22" fmla="*/ 202122 h 619854"/>
                <a:gd name="connsiteX23" fmla="*/ 105080 w 697275"/>
                <a:gd name="connsiteY23" fmla="*/ 204267 h 619854"/>
                <a:gd name="connsiteX24" fmla="*/ 103919 w 697275"/>
                <a:gd name="connsiteY24" fmla="*/ 212588 h 619854"/>
                <a:gd name="connsiteX25" fmla="*/ 103506 w 697275"/>
                <a:gd name="connsiteY25" fmla="*/ 214555 h 619854"/>
                <a:gd name="connsiteX26" fmla="*/ 102385 w 697275"/>
                <a:gd name="connsiteY26" fmla="*/ 221657 h 619854"/>
                <a:gd name="connsiteX27" fmla="*/ 101972 w 697275"/>
                <a:gd name="connsiteY27" fmla="*/ 223723 h 619854"/>
                <a:gd name="connsiteX28" fmla="*/ 100969 w 697275"/>
                <a:gd name="connsiteY28" fmla="*/ 232261 h 619854"/>
                <a:gd name="connsiteX29" fmla="*/ 100536 w 697275"/>
                <a:gd name="connsiteY29" fmla="*/ 234523 h 619854"/>
                <a:gd name="connsiteX30" fmla="*/ 100752 w 697275"/>
                <a:gd name="connsiteY30" fmla="*/ 309613 h 619854"/>
                <a:gd name="connsiteX31" fmla="*/ 112812 w 697275"/>
                <a:gd name="connsiteY31" fmla="*/ 367116 h 619854"/>
                <a:gd name="connsiteX32" fmla="*/ 113067 w 697275"/>
                <a:gd name="connsiteY32" fmla="*/ 374237 h 619854"/>
                <a:gd name="connsiteX33" fmla="*/ 112949 w 697275"/>
                <a:gd name="connsiteY33" fmla="*/ 391254 h 619854"/>
                <a:gd name="connsiteX34" fmla="*/ 129573 w 697275"/>
                <a:gd name="connsiteY34" fmla="*/ 438645 h 619854"/>
                <a:gd name="connsiteX35" fmla="*/ 157468 w 697275"/>
                <a:gd name="connsiteY35" fmla="*/ 470672 h 619854"/>
                <a:gd name="connsiteX36" fmla="*/ 164236 w 697275"/>
                <a:gd name="connsiteY36" fmla="*/ 472974 h 619854"/>
                <a:gd name="connsiteX37" fmla="*/ 190007 w 697275"/>
                <a:gd name="connsiteY37" fmla="*/ 469393 h 619854"/>
                <a:gd name="connsiteX38" fmla="*/ 202420 w 697275"/>
                <a:gd name="connsiteY38" fmla="*/ 471597 h 619854"/>
                <a:gd name="connsiteX39" fmla="*/ 225830 w 697275"/>
                <a:gd name="connsiteY39" fmla="*/ 484935 h 619854"/>
                <a:gd name="connsiteX40" fmla="*/ 309399 w 697275"/>
                <a:gd name="connsiteY40" fmla="*/ 513106 h 619854"/>
                <a:gd name="connsiteX41" fmla="*/ 353958 w 697275"/>
                <a:gd name="connsiteY41" fmla="*/ 519165 h 619854"/>
                <a:gd name="connsiteX42" fmla="*/ 413388 w 697275"/>
                <a:gd name="connsiteY42" fmla="*/ 516391 h 619854"/>
                <a:gd name="connsiteX43" fmla="*/ 432176 w 697275"/>
                <a:gd name="connsiteY43" fmla="*/ 514542 h 619854"/>
                <a:gd name="connsiteX44" fmla="*/ 479764 w 697275"/>
                <a:gd name="connsiteY44" fmla="*/ 509762 h 619854"/>
                <a:gd name="connsiteX45" fmla="*/ 483973 w 697275"/>
                <a:gd name="connsiteY45" fmla="*/ 508680 h 619854"/>
                <a:gd name="connsiteX46" fmla="*/ 503056 w 697275"/>
                <a:gd name="connsiteY46" fmla="*/ 507420 h 619854"/>
                <a:gd name="connsiteX47" fmla="*/ 531030 w 697275"/>
                <a:gd name="connsiteY47" fmla="*/ 504784 h 619854"/>
                <a:gd name="connsiteX48" fmla="*/ 544053 w 697275"/>
                <a:gd name="connsiteY48" fmla="*/ 504784 h 619854"/>
                <a:gd name="connsiteX49" fmla="*/ 571949 w 697275"/>
                <a:gd name="connsiteY49" fmla="*/ 501361 h 619854"/>
                <a:gd name="connsiteX50" fmla="*/ 572598 w 697275"/>
                <a:gd name="connsiteY50" fmla="*/ 501047 h 619854"/>
                <a:gd name="connsiteX51" fmla="*/ 598723 w 697275"/>
                <a:gd name="connsiteY51" fmla="*/ 493000 h 619854"/>
                <a:gd name="connsiteX52" fmla="*/ 606927 w 697275"/>
                <a:gd name="connsiteY52" fmla="*/ 490443 h 619854"/>
                <a:gd name="connsiteX53" fmla="*/ 646272 w 697275"/>
                <a:gd name="connsiteY53" fmla="*/ 476672 h 619854"/>
                <a:gd name="connsiteX54" fmla="*/ 650206 w 697275"/>
                <a:gd name="connsiteY54" fmla="*/ 474705 h 619854"/>
                <a:gd name="connsiteX55" fmla="*/ 664194 w 697275"/>
                <a:gd name="connsiteY55" fmla="*/ 469177 h 619854"/>
                <a:gd name="connsiteX56" fmla="*/ 667892 w 697275"/>
                <a:gd name="connsiteY56" fmla="*/ 467072 h 619854"/>
                <a:gd name="connsiteX57" fmla="*/ 679696 w 697275"/>
                <a:gd name="connsiteY57" fmla="*/ 461977 h 619854"/>
                <a:gd name="connsiteX58" fmla="*/ 683630 w 697275"/>
                <a:gd name="connsiteY58" fmla="*/ 460187 h 619854"/>
                <a:gd name="connsiteX59" fmla="*/ 695670 w 697275"/>
                <a:gd name="connsiteY59" fmla="*/ 456252 h 619854"/>
                <a:gd name="connsiteX60" fmla="*/ 678299 w 697275"/>
                <a:gd name="connsiteY60" fmla="*/ 467780 h 619854"/>
                <a:gd name="connsiteX61" fmla="*/ 640921 w 697275"/>
                <a:gd name="connsiteY61" fmla="*/ 483518 h 619854"/>
                <a:gd name="connsiteX62" fmla="*/ 601084 w 697275"/>
                <a:gd name="connsiteY62" fmla="*/ 499256 h 619854"/>
                <a:gd name="connsiteX63" fmla="*/ 571575 w 697275"/>
                <a:gd name="connsiteY63" fmla="*/ 509093 h 619854"/>
                <a:gd name="connsiteX64" fmla="*/ 567641 w 697275"/>
                <a:gd name="connsiteY64" fmla="*/ 519263 h 619854"/>
                <a:gd name="connsiteX65" fmla="*/ 574743 w 697275"/>
                <a:gd name="connsiteY65" fmla="*/ 528431 h 619854"/>
                <a:gd name="connsiteX66" fmla="*/ 582415 w 697275"/>
                <a:gd name="connsiteY66" fmla="*/ 579855 h 619854"/>
                <a:gd name="connsiteX67" fmla="*/ 573877 w 697275"/>
                <a:gd name="connsiteY67" fmla="*/ 588235 h 619854"/>
                <a:gd name="connsiteX68" fmla="*/ 511161 w 697275"/>
                <a:gd name="connsiteY68" fmla="*/ 602970 h 619854"/>
                <a:gd name="connsiteX69" fmla="*/ 483246 w 697275"/>
                <a:gd name="connsiteY69" fmla="*/ 606629 h 619854"/>
                <a:gd name="connsiteX70" fmla="*/ 456865 w 697275"/>
                <a:gd name="connsiteY70" fmla="*/ 610800 h 619854"/>
                <a:gd name="connsiteX71" fmla="*/ 415415 w 697275"/>
                <a:gd name="connsiteY71" fmla="*/ 616957 h 619854"/>
                <a:gd name="connsiteX72" fmla="*/ 377191 w 697275"/>
                <a:gd name="connsiteY72" fmla="*/ 619279 h 619854"/>
                <a:gd name="connsiteX73" fmla="*/ 313275 w 697275"/>
                <a:gd name="connsiteY73" fmla="*/ 617902 h 619854"/>
                <a:gd name="connsiteX74" fmla="*/ 276645 w 697275"/>
                <a:gd name="connsiteY74" fmla="*/ 614105 h 619854"/>
                <a:gd name="connsiteX75" fmla="*/ 216289 w 697275"/>
                <a:gd name="connsiteY75" fmla="*/ 599272 h 619854"/>
                <a:gd name="connsiteX76" fmla="*/ 154871 w 697275"/>
                <a:gd name="connsiteY76" fmla="*/ 577081 h 619854"/>
                <a:gd name="connsiteX77" fmla="*/ 133094 w 697275"/>
                <a:gd name="connsiteY77" fmla="*/ 567028 h 619854"/>
                <a:gd name="connsiteX78" fmla="*/ 121507 w 697275"/>
                <a:gd name="connsiteY78" fmla="*/ 550995 h 619854"/>
                <a:gd name="connsiteX79" fmla="*/ 104333 w 697275"/>
                <a:gd name="connsiteY79" fmla="*/ 527880 h 619854"/>
                <a:gd name="connsiteX80" fmla="*/ 76319 w 697275"/>
                <a:gd name="connsiteY80" fmla="*/ 503879 h 619854"/>
                <a:gd name="connsiteX81" fmla="*/ 61899 w 697275"/>
                <a:gd name="connsiteY81" fmla="*/ 470436 h 619854"/>
                <a:gd name="connsiteX82" fmla="*/ 46889 w 697275"/>
                <a:gd name="connsiteY82" fmla="*/ 436481 h 619854"/>
                <a:gd name="connsiteX83" fmla="*/ 40987 w 697275"/>
                <a:gd name="connsiteY83" fmla="*/ 433294 h 619854"/>
                <a:gd name="connsiteX84" fmla="*/ 28475 w 697275"/>
                <a:gd name="connsiteY84" fmla="*/ 419406 h 619854"/>
                <a:gd name="connsiteX85" fmla="*/ 25721 w 697275"/>
                <a:gd name="connsiteY85" fmla="*/ 409569 h 619854"/>
                <a:gd name="connsiteX86" fmla="*/ 20685 w 697275"/>
                <a:gd name="connsiteY86" fmla="*/ 400048 h 619854"/>
                <a:gd name="connsiteX87" fmla="*/ 13249 w 697275"/>
                <a:gd name="connsiteY87" fmla="*/ 384506 h 619854"/>
                <a:gd name="connsiteX88" fmla="*/ 3688 w 697275"/>
                <a:gd name="connsiteY88" fmla="*/ 341443 h 619854"/>
                <a:gd name="connsiteX89" fmla="*/ 186 w 697275"/>
                <a:gd name="connsiteY89" fmla="*/ 306898 h 619854"/>
                <a:gd name="connsiteX90" fmla="*/ 186 w 697275"/>
                <a:gd name="connsiteY90" fmla="*/ 274871 h 619854"/>
                <a:gd name="connsiteX91" fmla="*/ -955 w 697275"/>
                <a:gd name="connsiteY91" fmla="*/ 260432 h 619854"/>
                <a:gd name="connsiteX92" fmla="*/ -1073 w 697275"/>
                <a:gd name="connsiteY92" fmla="*/ 251048 h 619854"/>
                <a:gd name="connsiteX93" fmla="*/ 147 w 697275"/>
                <a:gd name="connsiteY93" fmla="*/ 228621 h 619854"/>
                <a:gd name="connsiteX94" fmla="*/ 2507 w 697275"/>
                <a:gd name="connsiteY94" fmla="*/ 168462 h 619854"/>
                <a:gd name="connsiteX95" fmla="*/ 1603 w 697275"/>
                <a:gd name="connsiteY95" fmla="*/ 159138 h 619854"/>
                <a:gd name="connsiteX96" fmla="*/ 8154 w 697275"/>
                <a:gd name="connsiteY96" fmla="*/ 106868 h 619854"/>
                <a:gd name="connsiteX97" fmla="*/ 8882 w 697275"/>
                <a:gd name="connsiteY97" fmla="*/ 101891 h 619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697275" h="619854">
                  <a:moveTo>
                    <a:pt x="8882" y="101891"/>
                  </a:moveTo>
                  <a:cubicBezTo>
                    <a:pt x="12757" y="87156"/>
                    <a:pt x="19682" y="73393"/>
                    <a:pt x="29184" y="61483"/>
                  </a:cubicBezTo>
                  <a:cubicBezTo>
                    <a:pt x="35223" y="53929"/>
                    <a:pt x="41558" y="46611"/>
                    <a:pt x="47676" y="39115"/>
                  </a:cubicBezTo>
                  <a:cubicBezTo>
                    <a:pt x="55545" y="29891"/>
                    <a:pt x="65283" y="22419"/>
                    <a:pt x="76221" y="17181"/>
                  </a:cubicBezTo>
                  <a:cubicBezTo>
                    <a:pt x="85309" y="12138"/>
                    <a:pt x="94811" y="7913"/>
                    <a:pt x="104647" y="4551"/>
                  </a:cubicBezTo>
                  <a:cubicBezTo>
                    <a:pt x="108582" y="3961"/>
                    <a:pt x="111828" y="1777"/>
                    <a:pt x="115507" y="616"/>
                  </a:cubicBezTo>
                  <a:cubicBezTo>
                    <a:pt x="127841" y="-3318"/>
                    <a:pt x="138760" y="5692"/>
                    <a:pt x="136969" y="18735"/>
                  </a:cubicBezTo>
                  <a:cubicBezTo>
                    <a:pt x="136222" y="25109"/>
                    <a:pt x="132523" y="30762"/>
                    <a:pt x="126995" y="34020"/>
                  </a:cubicBezTo>
                  <a:cubicBezTo>
                    <a:pt x="113677" y="42420"/>
                    <a:pt x="99788" y="49975"/>
                    <a:pt x="87650" y="60244"/>
                  </a:cubicBezTo>
                  <a:cubicBezTo>
                    <a:pt x="71735" y="73444"/>
                    <a:pt x="58004" y="89056"/>
                    <a:pt x="46928" y="106514"/>
                  </a:cubicBezTo>
                  <a:cubicBezTo>
                    <a:pt x="41361" y="115406"/>
                    <a:pt x="42305" y="125694"/>
                    <a:pt x="40456" y="135393"/>
                  </a:cubicBezTo>
                  <a:cubicBezTo>
                    <a:pt x="39925" y="138186"/>
                    <a:pt x="42423" y="138462"/>
                    <a:pt x="44390" y="138344"/>
                  </a:cubicBezTo>
                  <a:cubicBezTo>
                    <a:pt x="54227" y="137754"/>
                    <a:pt x="63060" y="140763"/>
                    <a:pt x="71932" y="144246"/>
                  </a:cubicBezTo>
                  <a:cubicBezTo>
                    <a:pt x="77145" y="146351"/>
                    <a:pt x="81414" y="145210"/>
                    <a:pt x="84444" y="140311"/>
                  </a:cubicBezTo>
                  <a:cubicBezTo>
                    <a:pt x="87198" y="135385"/>
                    <a:pt x="91408" y="131435"/>
                    <a:pt x="96503" y="128999"/>
                  </a:cubicBezTo>
                  <a:cubicBezTo>
                    <a:pt x="103408" y="125930"/>
                    <a:pt x="105552" y="120776"/>
                    <a:pt x="104785" y="113773"/>
                  </a:cubicBezTo>
                  <a:cubicBezTo>
                    <a:pt x="103447" y="101438"/>
                    <a:pt x="108936" y="92271"/>
                    <a:pt x="118143" y="84716"/>
                  </a:cubicBezTo>
                  <a:cubicBezTo>
                    <a:pt x="125697" y="78104"/>
                    <a:pt x="136615" y="76999"/>
                    <a:pt x="145350" y="81962"/>
                  </a:cubicBezTo>
                  <a:cubicBezTo>
                    <a:pt x="152609" y="86156"/>
                    <a:pt x="155108" y="95444"/>
                    <a:pt x="150917" y="102707"/>
                  </a:cubicBezTo>
                  <a:cubicBezTo>
                    <a:pt x="149934" y="104407"/>
                    <a:pt x="148635" y="105900"/>
                    <a:pt x="147081" y="107104"/>
                  </a:cubicBezTo>
                  <a:cubicBezTo>
                    <a:pt x="132956" y="118553"/>
                    <a:pt x="121113" y="132570"/>
                    <a:pt x="112182" y="148416"/>
                  </a:cubicBezTo>
                  <a:cubicBezTo>
                    <a:pt x="105749" y="159866"/>
                    <a:pt x="102070" y="172023"/>
                    <a:pt x="105159" y="185420"/>
                  </a:cubicBezTo>
                  <a:cubicBezTo>
                    <a:pt x="106418" y="190850"/>
                    <a:pt x="105729" y="196535"/>
                    <a:pt x="105474" y="202122"/>
                  </a:cubicBezTo>
                  <a:cubicBezTo>
                    <a:pt x="105395" y="202846"/>
                    <a:pt x="105277" y="203564"/>
                    <a:pt x="105080" y="204267"/>
                  </a:cubicBezTo>
                  <a:cubicBezTo>
                    <a:pt x="104333" y="206977"/>
                    <a:pt x="103939" y="209775"/>
                    <a:pt x="103919" y="212588"/>
                  </a:cubicBezTo>
                  <a:cubicBezTo>
                    <a:pt x="103821" y="213253"/>
                    <a:pt x="103683" y="213910"/>
                    <a:pt x="103506" y="214555"/>
                  </a:cubicBezTo>
                  <a:cubicBezTo>
                    <a:pt x="102877" y="216873"/>
                    <a:pt x="102483" y="219255"/>
                    <a:pt x="102385" y="221657"/>
                  </a:cubicBezTo>
                  <a:cubicBezTo>
                    <a:pt x="102306" y="222355"/>
                    <a:pt x="102169" y="223046"/>
                    <a:pt x="101972" y="223723"/>
                  </a:cubicBezTo>
                  <a:cubicBezTo>
                    <a:pt x="101008" y="226497"/>
                    <a:pt x="101382" y="229428"/>
                    <a:pt x="100969" y="232261"/>
                  </a:cubicBezTo>
                  <a:cubicBezTo>
                    <a:pt x="100890" y="233024"/>
                    <a:pt x="100733" y="233781"/>
                    <a:pt x="100536" y="234523"/>
                  </a:cubicBezTo>
                  <a:cubicBezTo>
                    <a:pt x="96464" y="259393"/>
                    <a:pt x="96542" y="284767"/>
                    <a:pt x="100752" y="309613"/>
                  </a:cubicBezTo>
                  <a:cubicBezTo>
                    <a:pt x="104195" y="328912"/>
                    <a:pt x="106890" y="348348"/>
                    <a:pt x="112812" y="367116"/>
                  </a:cubicBezTo>
                  <a:cubicBezTo>
                    <a:pt x="113854" y="369360"/>
                    <a:pt x="113933" y="371924"/>
                    <a:pt x="113067" y="374237"/>
                  </a:cubicBezTo>
                  <a:cubicBezTo>
                    <a:pt x="110077" y="379962"/>
                    <a:pt x="111316" y="385628"/>
                    <a:pt x="112949" y="391254"/>
                  </a:cubicBezTo>
                  <a:cubicBezTo>
                    <a:pt x="117435" y="407403"/>
                    <a:pt x="122982" y="423236"/>
                    <a:pt x="129573" y="438645"/>
                  </a:cubicBezTo>
                  <a:cubicBezTo>
                    <a:pt x="135592" y="452101"/>
                    <a:pt x="145468" y="462252"/>
                    <a:pt x="157468" y="470672"/>
                  </a:cubicBezTo>
                  <a:cubicBezTo>
                    <a:pt x="159317" y="472323"/>
                    <a:pt x="161757" y="473155"/>
                    <a:pt x="164236" y="472974"/>
                  </a:cubicBezTo>
                  <a:cubicBezTo>
                    <a:pt x="172754" y="471243"/>
                    <a:pt x="181744" y="473072"/>
                    <a:pt x="190007" y="469393"/>
                  </a:cubicBezTo>
                  <a:cubicBezTo>
                    <a:pt x="194571" y="467426"/>
                    <a:pt x="198623" y="469393"/>
                    <a:pt x="202420" y="471597"/>
                  </a:cubicBezTo>
                  <a:cubicBezTo>
                    <a:pt x="210289" y="475944"/>
                    <a:pt x="218001" y="480568"/>
                    <a:pt x="225830" y="484935"/>
                  </a:cubicBezTo>
                  <a:cubicBezTo>
                    <a:pt x="251955" y="499512"/>
                    <a:pt x="279379" y="509860"/>
                    <a:pt x="309399" y="513106"/>
                  </a:cubicBezTo>
                  <a:cubicBezTo>
                    <a:pt x="324291" y="514699"/>
                    <a:pt x="339046" y="517414"/>
                    <a:pt x="353958" y="519165"/>
                  </a:cubicBezTo>
                  <a:cubicBezTo>
                    <a:pt x="374142" y="521565"/>
                    <a:pt x="393657" y="518299"/>
                    <a:pt x="413388" y="516391"/>
                  </a:cubicBezTo>
                  <a:cubicBezTo>
                    <a:pt x="419644" y="515781"/>
                    <a:pt x="425939" y="515211"/>
                    <a:pt x="432176" y="514542"/>
                  </a:cubicBezTo>
                  <a:cubicBezTo>
                    <a:pt x="448032" y="512850"/>
                    <a:pt x="463829" y="510607"/>
                    <a:pt x="479764" y="509762"/>
                  </a:cubicBezTo>
                  <a:cubicBezTo>
                    <a:pt x="481219" y="509642"/>
                    <a:pt x="482636" y="509276"/>
                    <a:pt x="483973" y="508680"/>
                  </a:cubicBezTo>
                  <a:cubicBezTo>
                    <a:pt x="490268" y="507302"/>
                    <a:pt x="496485" y="504745"/>
                    <a:pt x="503056" y="507420"/>
                  </a:cubicBezTo>
                  <a:cubicBezTo>
                    <a:pt x="512439" y="507497"/>
                    <a:pt x="521823" y="506614"/>
                    <a:pt x="531030" y="504784"/>
                  </a:cubicBezTo>
                  <a:cubicBezTo>
                    <a:pt x="535339" y="503980"/>
                    <a:pt x="539745" y="503980"/>
                    <a:pt x="544053" y="504784"/>
                  </a:cubicBezTo>
                  <a:cubicBezTo>
                    <a:pt x="553457" y="507100"/>
                    <a:pt x="563392" y="505882"/>
                    <a:pt x="571949" y="501361"/>
                  </a:cubicBezTo>
                  <a:cubicBezTo>
                    <a:pt x="572146" y="501218"/>
                    <a:pt x="572362" y="501112"/>
                    <a:pt x="572598" y="501047"/>
                  </a:cubicBezTo>
                  <a:cubicBezTo>
                    <a:pt x="581569" y="499197"/>
                    <a:pt x="590009" y="495597"/>
                    <a:pt x="598723" y="493000"/>
                  </a:cubicBezTo>
                  <a:cubicBezTo>
                    <a:pt x="601477" y="492194"/>
                    <a:pt x="604193" y="491387"/>
                    <a:pt x="606927" y="490443"/>
                  </a:cubicBezTo>
                  <a:cubicBezTo>
                    <a:pt x="620049" y="485918"/>
                    <a:pt x="632501" y="479407"/>
                    <a:pt x="646272" y="476672"/>
                  </a:cubicBezTo>
                  <a:cubicBezTo>
                    <a:pt x="647688" y="476232"/>
                    <a:pt x="649007" y="475567"/>
                    <a:pt x="650206" y="474705"/>
                  </a:cubicBezTo>
                  <a:cubicBezTo>
                    <a:pt x="654672" y="472364"/>
                    <a:pt x="658784" y="469157"/>
                    <a:pt x="664194" y="469177"/>
                  </a:cubicBezTo>
                  <a:cubicBezTo>
                    <a:pt x="665748" y="469177"/>
                    <a:pt x="666771" y="467977"/>
                    <a:pt x="667892" y="467072"/>
                  </a:cubicBezTo>
                  <a:cubicBezTo>
                    <a:pt x="671119" y="464068"/>
                    <a:pt x="675289" y="462270"/>
                    <a:pt x="679696" y="461977"/>
                  </a:cubicBezTo>
                  <a:cubicBezTo>
                    <a:pt x="681191" y="461922"/>
                    <a:pt x="682607" y="461278"/>
                    <a:pt x="683630" y="460187"/>
                  </a:cubicBezTo>
                  <a:cubicBezTo>
                    <a:pt x="686975" y="457336"/>
                    <a:pt x="691303" y="455922"/>
                    <a:pt x="695670" y="456252"/>
                  </a:cubicBezTo>
                  <a:cubicBezTo>
                    <a:pt x="690928" y="461662"/>
                    <a:pt x="684378" y="464436"/>
                    <a:pt x="678299" y="467780"/>
                  </a:cubicBezTo>
                  <a:cubicBezTo>
                    <a:pt x="666397" y="474292"/>
                    <a:pt x="653629" y="478895"/>
                    <a:pt x="640921" y="483518"/>
                  </a:cubicBezTo>
                  <a:cubicBezTo>
                    <a:pt x="627544" y="488456"/>
                    <a:pt x="614639" y="494673"/>
                    <a:pt x="601084" y="499256"/>
                  </a:cubicBezTo>
                  <a:cubicBezTo>
                    <a:pt x="591248" y="502522"/>
                    <a:pt x="581412" y="505866"/>
                    <a:pt x="571575" y="509093"/>
                  </a:cubicBezTo>
                  <a:cubicBezTo>
                    <a:pt x="565811" y="510942"/>
                    <a:pt x="564454" y="513991"/>
                    <a:pt x="567641" y="519263"/>
                  </a:cubicBezTo>
                  <a:cubicBezTo>
                    <a:pt x="569608" y="522568"/>
                    <a:pt x="572756" y="525027"/>
                    <a:pt x="574743" y="528431"/>
                  </a:cubicBezTo>
                  <a:cubicBezTo>
                    <a:pt x="584146" y="544582"/>
                    <a:pt x="588120" y="561441"/>
                    <a:pt x="582415" y="579855"/>
                  </a:cubicBezTo>
                  <a:cubicBezTo>
                    <a:pt x="581530" y="584118"/>
                    <a:pt x="578166" y="587427"/>
                    <a:pt x="573877" y="588235"/>
                  </a:cubicBezTo>
                  <a:cubicBezTo>
                    <a:pt x="553103" y="593724"/>
                    <a:pt x="532112" y="598249"/>
                    <a:pt x="511161" y="602970"/>
                  </a:cubicBezTo>
                  <a:cubicBezTo>
                    <a:pt x="501954" y="604817"/>
                    <a:pt x="492630" y="606039"/>
                    <a:pt x="483246" y="606629"/>
                  </a:cubicBezTo>
                  <a:cubicBezTo>
                    <a:pt x="474393" y="607396"/>
                    <a:pt x="465540" y="609324"/>
                    <a:pt x="456865" y="610800"/>
                  </a:cubicBezTo>
                  <a:cubicBezTo>
                    <a:pt x="443094" y="613141"/>
                    <a:pt x="429323" y="615836"/>
                    <a:pt x="415415" y="616957"/>
                  </a:cubicBezTo>
                  <a:cubicBezTo>
                    <a:pt x="402667" y="617980"/>
                    <a:pt x="389840" y="620321"/>
                    <a:pt x="377191" y="619279"/>
                  </a:cubicBezTo>
                  <a:cubicBezTo>
                    <a:pt x="355846" y="617528"/>
                    <a:pt x="334501" y="619279"/>
                    <a:pt x="313275" y="617902"/>
                  </a:cubicBezTo>
                  <a:cubicBezTo>
                    <a:pt x="301058" y="617075"/>
                    <a:pt x="288841" y="615541"/>
                    <a:pt x="276645" y="614105"/>
                  </a:cubicBezTo>
                  <a:cubicBezTo>
                    <a:pt x="256047" y="611402"/>
                    <a:pt x="235804" y="606427"/>
                    <a:pt x="216289" y="599272"/>
                  </a:cubicBezTo>
                  <a:cubicBezTo>
                    <a:pt x="195751" y="592111"/>
                    <a:pt x="174977" y="585678"/>
                    <a:pt x="154871" y="577081"/>
                  </a:cubicBezTo>
                  <a:cubicBezTo>
                    <a:pt x="147534" y="573914"/>
                    <a:pt x="140648" y="569763"/>
                    <a:pt x="133094" y="567028"/>
                  </a:cubicBezTo>
                  <a:cubicBezTo>
                    <a:pt x="125540" y="564294"/>
                    <a:pt x="122589" y="557920"/>
                    <a:pt x="121507" y="550995"/>
                  </a:cubicBezTo>
                  <a:cubicBezTo>
                    <a:pt x="119795" y="540018"/>
                    <a:pt x="112005" y="534175"/>
                    <a:pt x="104333" y="527880"/>
                  </a:cubicBezTo>
                  <a:cubicBezTo>
                    <a:pt x="94811" y="520011"/>
                    <a:pt x="84463" y="512948"/>
                    <a:pt x="76319" y="503879"/>
                  </a:cubicBezTo>
                  <a:cubicBezTo>
                    <a:pt x="67840" y="494704"/>
                    <a:pt x="62745" y="482903"/>
                    <a:pt x="61899" y="470436"/>
                  </a:cubicBezTo>
                  <a:cubicBezTo>
                    <a:pt x="61132" y="457118"/>
                    <a:pt x="54030" y="446829"/>
                    <a:pt x="46889" y="436481"/>
                  </a:cubicBezTo>
                  <a:cubicBezTo>
                    <a:pt x="45335" y="434789"/>
                    <a:pt x="43249" y="433668"/>
                    <a:pt x="40987" y="433294"/>
                  </a:cubicBezTo>
                  <a:cubicBezTo>
                    <a:pt x="34141" y="431071"/>
                    <a:pt x="30403" y="426055"/>
                    <a:pt x="28475" y="419406"/>
                  </a:cubicBezTo>
                  <a:cubicBezTo>
                    <a:pt x="27551" y="416160"/>
                    <a:pt x="26646" y="412914"/>
                    <a:pt x="25721" y="409569"/>
                  </a:cubicBezTo>
                  <a:cubicBezTo>
                    <a:pt x="24757" y="406062"/>
                    <a:pt x="23046" y="402812"/>
                    <a:pt x="20685" y="400048"/>
                  </a:cubicBezTo>
                  <a:cubicBezTo>
                    <a:pt x="17006" y="395525"/>
                    <a:pt x="14468" y="390200"/>
                    <a:pt x="13249" y="384506"/>
                  </a:cubicBezTo>
                  <a:cubicBezTo>
                    <a:pt x="9747" y="370224"/>
                    <a:pt x="5753" y="356001"/>
                    <a:pt x="3688" y="341443"/>
                  </a:cubicBezTo>
                  <a:cubicBezTo>
                    <a:pt x="2055" y="330013"/>
                    <a:pt x="-247" y="318643"/>
                    <a:pt x="186" y="306898"/>
                  </a:cubicBezTo>
                  <a:cubicBezTo>
                    <a:pt x="658" y="296236"/>
                    <a:pt x="324" y="285554"/>
                    <a:pt x="186" y="274871"/>
                  </a:cubicBezTo>
                  <a:cubicBezTo>
                    <a:pt x="462" y="270028"/>
                    <a:pt x="68" y="265173"/>
                    <a:pt x="-955" y="260432"/>
                  </a:cubicBezTo>
                  <a:cubicBezTo>
                    <a:pt x="-1781" y="257363"/>
                    <a:pt x="-1820" y="254136"/>
                    <a:pt x="-1073" y="251048"/>
                  </a:cubicBezTo>
                  <a:cubicBezTo>
                    <a:pt x="894" y="243592"/>
                    <a:pt x="147" y="236097"/>
                    <a:pt x="147" y="228621"/>
                  </a:cubicBezTo>
                  <a:cubicBezTo>
                    <a:pt x="147" y="208535"/>
                    <a:pt x="1603" y="188509"/>
                    <a:pt x="2507" y="168462"/>
                  </a:cubicBezTo>
                  <a:cubicBezTo>
                    <a:pt x="2665" y="165394"/>
                    <a:pt x="1681" y="162305"/>
                    <a:pt x="1603" y="159138"/>
                  </a:cubicBezTo>
                  <a:cubicBezTo>
                    <a:pt x="973" y="141476"/>
                    <a:pt x="3196" y="123829"/>
                    <a:pt x="8154" y="106868"/>
                  </a:cubicBezTo>
                  <a:cubicBezTo>
                    <a:pt x="8724" y="105276"/>
                    <a:pt x="8980" y="103582"/>
                    <a:pt x="8882" y="101891"/>
                  </a:cubicBezTo>
                  <a:close/>
                </a:path>
              </a:pathLst>
            </a:custGeom>
            <a:solidFill>
              <a:srgbClr val="000000"/>
            </a:solidFill>
            <a:ln w="1956" cap="flat">
              <a:noFill/>
              <a:prstDash val="solid"/>
              <a:miter/>
            </a:ln>
          </p:spPr>
          <p:txBody>
            <a:bodyPr rtlCol="0" anchor="ctr"/>
            <a:lstStyle/>
            <a:p>
              <a:endParaRPr lang="es-CO"/>
            </a:p>
          </p:txBody>
        </p:sp>
        <p:sp>
          <p:nvSpPr>
            <p:cNvPr id="835" name="Freeform: Shape 834">
              <a:extLst>
                <a:ext uri="{FF2B5EF4-FFF2-40B4-BE49-F238E27FC236}">
                  <a16:creationId xmlns:a16="http://schemas.microsoft.com/office/drawing/2014/main" id="{09EF5C22-9AE9-3A0D-C269-021205633C8D}"/>
                </a:ext>
              </a:extLst>
            </p:cNvPr>
            <p:cNvSpPr/>
            <p:nvPr/>
          </p:nvSpPr>
          <p:spPr>
            <a:xfrm>
              <a:off x="12879657" y="350503"/>
              <a:ext cx="686438" cy="406628"/>
            </a:xfrm>
            <a:custGeom>
              <a:avLst/>
              <a:gdLst>
                <a:gd name="connsiteX0" fmla="*/ 635495 w 686438"/>
                <a:gd name="connsiteY0" fmla="*/ 307856 h 406628"/>
                <a:gd name="connsiteX1" fmla="*/ 620899 w 686438"/>
                <a:gd name="connsiteY1" fmla="*/ 317967 h 406628"/>
                <a:gd name="connsiteX2" fmla="*/ 558910 w 686438"/>
                <a:gd name="connsiteY2" fmla="*/ 347752 h 406628"/>
                <a:gd name="connsiteX3" fmla="*/ 506837 w 686438"/>
                <a:gd name="connsiteY3" fmla="*/ 367424 h 406628"/>
                <a:gd name="connsiteX4" fmla="*/ 460980 w 686438"/>
                <a:gd name="connsiteY4" fmla="*/ 383162 h 406628"/>
                <a:gd name="connsiteX5" fmla="*/ 424449 w 686438"/>
                <a:gd name="connsiteY5" fmla="*/ 390776 h 406628"/>
                <a:gd name="connsiteX6" fmla="*/ 403773 w 686438"/>
                <a:gd name="connsiteY6" fmla="*/ 393668 h 406628"/>
                <a:gd name="connsiteX7" fmla="*/ 403773 w 686438"/>
                <a:gd name="connsiteY7" fmla="*/ 393668 h 406628"/>
                <a:gd name="connsiteX8" fmla="*/ 358014 w 686438"/>
                <a:gd name="connsiteY8" fmla="*/ 398684 h 406628"/>
                <a:gd name="connsiteX9" fmla="*/ 317686 w 686438"/>
                <a:gd name="connsiteY9" fmla="*/ 403464 h 406628"/>
                <a:gd name="connsiteX10" fmla="*/ 166423 w 686438"/>
                <a:gd name="connsiteY10" fmla="*/ 385936 h 406628"/>
                <a:gd name="connsiteX11" fmla="*/ 89897 w 686438"/>
                <a:gd name="connsiteY11" fmla="*/ 343266 h 406628"/>
                <a:gd name="connsiteX12" fmla="*/ 53719 w 686438"/>
                <a:gd name="connsiteY12" fmla="*/ 303784 h 406628"/>
                <a:gd name="connsiteX13" fmla="*/ 16774 w 686438"/>
                <a:gd name="connsiteY13" fmla="*/ 246418 h 406628"/>
                <a:gd name="connsiteX14" fmla="*/ -1226 w 686438"/>
                <a:gd name="connsiteY14" fmla="*/ 172764 h 406628"/>
                <a:gd name="connsiteX15" fmla="*/ 4203 w 686438"/>
                <a:gd name="connsiteY15" fmla="*/ 100684 h 406628"/>
                <a:gd name="connsiteX16" fmla="*/ 12584 w 686438"/>
                <a:gd name="connsiteY16" fmla="*/ 56618 h 406628"/>
                <a:gd name="connsiteX17" fmla="*/ 21024 w 686438"/>
                <a:gd name="connsiteY17" fmla="*/ 37339 h 406628"/>
                <a:gd name="connsiteX18" fmla="*/ 22105 w 686438"/>
                <a:gd name="connsiteY18" fmla="*/ 35371 h 406628"/>
                <a:gd name="connsiteX19" fmla="*/ 25017 w 686438"/>
                <a:gd name="connsiteY19" fmla="*/ 31279 h 406628"/>
                <a:gd name="connsiteX20" fmla="*/ 26099 w 686438"/>
                <a:gd name="connsiteY20" fmla="*/ 29765 h 406628"/>
                <a:gd name="connsiteX21" fmla="*/ 29443 w 686438"/>
                <a:gd name="connsiteY21" fmla="*/ 25456 h 406628"/>
                <a:gd name="connsiteX22" fmla="*/ 30506 w 686438"/>
                <a:gd name="connsiteY22" fmla="*/ 23922 h 406628"/>
                <a:gd name="connsiteX23" fmla="*/ 31745 w 686438"/>
                <a:gd name="connsiteY23" fmla="*/ 22446 h 406628"/>
                <a:gd name="connsiteX24" fmla="*/ 32394 w 686438"/>
                <a:gd name="connsiteY24" fmla="*/ 21738 h 406628"/>
                <a:gd name="connsiteX25" fmla="*/ 50473 w 686438"/>
                <a:gd name="connsiteY25" fmla="*/ 3659 h 406628"/>
                <a:gd name="connsiteX26" fmla="*/ 51909 w 686438"/>
                <a:gd name="connsiteY26" fmla="*/ 2262 h 406628"/>
                <a:gd name="connsiteX27" fmla="*/ 53464 w 686438"/>
                <a:gd name="connsiteY27" fmla="*/ 885 h 406628"/>
                <a:gd name="connsiteX28" fmla="*/ 54309 w 686438"/>
                <a:gd name="connsiteY28" fmla="*/ 275 h 406628"/>
                <a:gd name="connsiteX29" fmla="*/ 56395 w 686438"/>
                <a:gd name="connsiteY29" fmla="*/ -315 h 406628"/>
                <a:gd name="connsiteX30" fmla="*/ 57378 w 686438"/>
                <a:gd name="connsiteY30" fmla="*/ 217 h 406628"/>
                <a:gd name="connsiteX31" fmla="*/ 57831 w 686438"/>
                <a:gd name="connsiteY31" fmla="*/ 2420 h 406628"/>
                <a:gd name="connsiteX32" fmla="*/ 51201 w 686438"/>
                <a:gd name="connsiteY32" fmla="*/ 10918 h 406628"/>
                <a:gd name="connsiteX33" fmla="*/ 10794 w 686438"/>
                <a:gd name="connsiteY33" fmla="*/ 89353 h 406628"/>
                <a:gd name="connsiteX34" fmla="*/ 5266 w 686438"/>
                <a:gd name="connsiteY34" fmla="*/ 176364 h 406628"/>
                <a:gd name="connsiteX35" fmla="*/ 21201 w 686438"/>
                <a:gd name="connsiteY35" fmla="*/ 241776 h 406628"/>
                <a:gd name="connsiteX36" fmla="*/ 73372 w 686438"/>
                <a:gd name="connsiteY36" fmla="*/ 318715 h 406628"/>
                <a:gd name="connsiteX37" fmla="*/ 136679 w 686438"/>
                <a:gd name="connsiteY37" fmla="*/ 365772 h 406628"/>
                <a:gd name="connsiteX38" fmla="*/ 232208 w 686438"/>
                <a:gd name="connsiteY38" fmla="*/ 397897 h 406628"/>
                <a:gd name="connsiteX39" fmla="*/ 307672 w 686438"/>
                <a:gd name="connsiteY39" fmla="*/ 398507 h 406628"/>
                <a:gd name="connsiteX40" fmla="*/ 369208 w 686438"/>
                <a:gd name="connsiteY40" fmla="*/ 392822 h 406628"/>
                <a:gd name="connsiteX41" fmla="*/ 407353 w 686438"/>
                <a:gd name="connsiteY41" fmla="*/ 387844 h 406628"/>
                <a:gd name="connsiteX42" fmla="*/ 415911 w 686438"/>
                <a:gd name="connsiteY42" fmla="*/ 386113 h 406628"/>
                <a:gd name="connsiteX43" fmla="*/ 474928 w 686438"/>
                <a:gd name="connsiteY43" fmla="*/ 372460 h 406628"/>
                <a:gd name="connsiteX44" fmla="*/ 505303 w 686438"/>
                <a:gd name="connsiteY44" fmla="*/ 362270 h 406628"/>
                <a:gd name="connsiteX45" fmla="*/ 604807 w 686438"/>
                <a:gd name="connsiteY45" fmla="*/ 321233 h 406628"/>
                <a:gd name="connsiteX46" fmla="*/ 664512 w 686438"/>
                <a:gd name="connsiteY46" fmla="*/ 273232 h 406628"/>
                <a:gd name="connsiteX47" fmla="*/ 680034 w 686438"/>
                <a:gd name="connsiteY47" fmla="*/ 225585 h 406628"/>
                <a:gd name="connsiteX48" fmla="*/ 678598 w 686438"/>
                <a:gd name="connsiteY48" fmla="*/ 151361 h 406628"/>
                <a:gd name="connsiteX49" fmla="*/ 678598 w 686438"/>
                <a:gd name="connsiteY49" fmla="*/ 144101 h 406628"/>
                <a:gd name="connsiteX50" fmla="*/ 679110 w 686438"/>
                <a:gd name="connsiteY50" fmla="*/ 140718 h 406628"/>
                <a:gd name="connsiteX51" fmla="*/ 680133 w 686438"/>
                <a:gd name="connsiteY51" fmla="*/ 138751 h 406628"/>
                <a:gd name="connsiteX52" fmla="*/ 682080 w 686438"/>
                <a:gd name="connsiteY52" fmla="*/ 138731 h 406628"/>
                <a:gd name="connsiteX53" fmla="*/ 682100 w 686438"/>
                <a:gd name="connsiteY53" fmla="*/ 138751 h 406628"/>
                <a:gd name="connsiteX54" fmla="*/ 682100 w 686438"/>
                <a:gd name="connsiteY54" fmla="*/ 138751 h 406628"/>
                <a:gd name="connsiteX55" fmla="*/ 684402 w 686438"/>
                <a:gd name="connsiteY55" fmla="*/ 197080 h 406628"/>
                <a:gd name="connsiteX56" fmla="*/ 684402 w 686438"/>
                <a:gd name="connsiteY56" fmla="*/ 226116 h 406628"/>
                <a:gd name="connsiteX57" fmla="*/ 680664 w 686438"/>
                <a:gd name="connsiteY57" fmla="*/ 252379 h 406628"/>
                <a:gd name="connsiteX58" fmla="*/ 680664 w 686438"/>
                <a:gd name="connsiteY58" fmla="*/ 252379 h 406628"/>
                <a:gd name="connsiteX59" fmla="*/ 671929 w 686438"/>
                <a:gd name="connsiteY59" fmla="*/ 271324 h 406628"/>
                <a:gd name="connsiteX60" fmla="*/ 671929 w 686438"/>
                <a:gd name="connsiteY60" fmla="*/ 271324 h 406628"/>
                <a:gd name="connsiteX61" fmla="*/ 668978 w 686438"/>
                <a:gd name="connsiteY61" fmla="*/ 275671 h 406628"/>
                <a:gd name="connsiteX62" fmla="*/ 668978 w 686438"/>
                <a:gd name="connsiteY62" fmla="*/ 275671 h 406628"/>
                <a:gd name="connsiteX63" fmla="*/ 661680 w 686438"/>
                <a:gd name="connsiteY63" fmla="*/ 284426 h 406628"/>
                <a:gd name="connsiteX64" fmla="*/ 661680 w 686438"/>
                <a:gd name="connsiteY64" fmla="*/ 284426 h 406628"/>
                <a:gd name="connsiteX65" fmla="*/ 660224 w 686438"/>
                <a:gd name="connsiteY65" fmla="*/ 285921 h 406628"/>
                <a:gd name="connsiteX66" fmla="*/ 660224 w 686438"/>
                <a:gd name="connsiteY66" fmla="*/ 285921 h 406628"/>
                <a:gd name="connsiteX67" fmla="*/ 658768 w 686438"/>
                <a:gd name="connsiteY67" fmla="*/ 287396 h 406628"/>
                <a:gd name="connsiteX68" fmla="*/ 658768 w 686438"/>
                <a:gd name="connsiteY68" fmla="*/ 287396 h 406628"/>
                <a:gd name="connsiteX69" fmla="*/ 657312 w 686438"/>
                <a:gd name="connsiteY69" fmla="*/ 288872 h 406628"/>
                <a:gd name="connsiteX70" fmla="*/ 657312 w 686438"/>
                <a:gd name="connsiteY70" fmla="*/ 288872 h 406628"/>
                <a:gd name="connsiteX71" fmla="*/ 655857 w 686438"/>
                <a:gd name="connsiteY71" fmla="*/ 290347 h 406628"/>
                <a:gd name="connsiteX72" fmla="*/ 655857 w 686438"/>
                <a:gd name="connsiteY72" fmla="*/ 290347 h 406628"/>
                <a:gd name="connsiteX73" fmla="*/ 649955 w 686438"/>
                <a:gd name="connsiteY73" fmla="*/ 296249 h 406628"/>
                <a:gd name="connsiteX74" fmla="*/ 649955 w 686438"/>
                <a:gd name="connsiteY74" fmla="*/ 296249 h 406628"/>
                <a:gd name="connsiteX75" fmla="*/ 641220 w 686438"/>
                <a:gd name="connsiteY75" fmla="*/ 303567 h 406628"/>
                <a:gd name="connsiteX76" fmla="*/ 641220 w 686438"/>
                <a:gd name="connsiteY76" fmla="*/ 303567 h 406628"/>
                <a:gd name="connsiteX77" fmla="*/ 635495 w 686438"/>
                <a:gd name="connsiteY77" fmla="*/ 307856 h 40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686438" h="406628">
                  <a:moveTo>
                    <a:pt x="635495" y="307856"/>
                  </a:moveTo>
                  <a:cubicBezTo>
                    <a:pt x="630538" y="311102"/>
                    <a:pt x="625069" y="313600"/>
                    <a:pt x="620899" y="317967"/>
                  </a:cubicBezTo>
                  <a:cubicBezTo>
                    <a:pt x="601462" y="330460"/>
                    <a:pt x="580137" y="339056"/>
                    <a:pt x="558910" y="347752"/>
                  </a:cubicBezTo>
                  <a:cubicBezTo>
                    <a:pt x="541717" y="354795"/>
                    <a:pt x="524936" y="362821"/>
                    <a:pt x="506837" y="367424"/>
                  </a:cubicBezTo>
                  <a:cubicBezTo>
                    <a:pt x="491099" y="371497"/>
                    <a:pt x="476148" y="377634"/>
                    <a:pt x="460980" y="383162"/>
                  </a:cubicBezTo>
                  <a:cubicBezTo>
                    <a:pt x="449177" y="387510"/>
                    <a:pt x="437177" y="390835"/>
                    <a:pt x="424449" y="390776"/>
                  </a:cubicBezTo>
                  <a:cubicBezTo>
                    <a:pt x="417465" y="391000"/>
                    <a:pt x="410540" y="391970"/>
                    <a:pt x="403773" y="393668"/>
                  </a:cubicBezTo>
                  <a:lnTo>
                    <a:pt x="403773" y="393668"/>
                  </a:lnTo>
                  <a:cubicBezTo>
                    <a:pt x="388802" y="397262"/>
                    <a:pt x="373418" y="398948"/>
                    <a:pt x="358014" y="398684"/>
                  </a:cubicBezTo>
                  <a:cubicBezTo>
                    <a:pt x="344381" y="398389"/>
                    <a:pt x="331122" y="401812"/>
                    <a:pt x="317686" y="403464"/>
                  </a:cubicBezTo>
                  <a:cubicBezTo>
                    <a:pt x="265809" y="409819"/>
                    <a:pt x="215388" y="406199"/>
                    <a:pt x="166423" y="385936"/>
                  </a:cubicBezTo>
                  <a:cubicBezTo>
                    <a:pt x="139157" y="374644"/>
                    <a:pt x="113091" y="361680"/>
                    <a:pt x="89897" y="343266"/>
                  </a:cubicBezTo>
                  <a:cubicBezTo>
                    <a:pt x="75713" y="331994"/>
                    <a:pt x="64480" y="318184"/>
                    <a:pt x="53719" y="303784"/>
                  </a:cubicBezTo>
                  <a:cubicBezTo>
                    <a:pt x="39949" y="285508"/>
                    <a:pt x="26709" y="267153"/>
                    <a:pt x="16774" y="246418"/>
                  </a:cubicBezTo>
                  <a:cubicBezTo>
                    <a:pt x="5561" y="223047"/>
                    <a:pt x="308" y="198398"/>
                    <a:pt x="-1226" y="172764"/>
                  </a:cubicBezTo>
                  <a:cubicBezTo>
                    <a:pt x="-2682" y="148508"/>
                    <a:pt x="249" y="124606"/>
                    <a:pt x="4203" y="100684"/>
                  </a:cubicBezTo>
                  <a:cubicBezTo>
                    <a:pt x="6663" y="85910"/>
                    <a:pt x="7607" y="70939"/>
                    <a:pt x="12584" y="56618"/>
                  </a:cubicBezTo>
                  <a:cubicBezTo>
                    <a:pt x="14925" y="49998"/>
                    <a:pt x="17758" y="43555"/>
                    <a:pt x="21024" y="37339"/>
                  </a:cubicBezTo>
                  <a:cubicBezTo>
                    <a:pt x="21338" y="36662"/>
                    <a:pt x="21712" y="36005"/>
                    <a:pt x="22105" y="35371"/>
                  </a:cubicBezTo>
                  <a:cubicBezTo>
                    <a:pt x="23050" y="33994"/>
                    <a:pt x="24073" y="32715"/>
                    <a:pt x="25017" y="31279"/>
                  </a:cubicBezTo>
                  <a:cubicBezTo>
                    <a:pt x="25332" y="30746"/>
                    <a:pt x="25706" y="30241"/>
                    <a:pt x="26099" y="29765"/>
                  </a:cubicBezTo>
                  <a:cubicBezTo>
                    <a:pt x="27358" y="28445"/>
                    <a:pt x="28479" y="27001"/>
                    <a:pt x="29443" y="25456"/>
                  </a:cubicBezTo>
                  <a:cubicBezTo>
                    <a:pt x="29758" y="24921"/>
                    <a:pt x="30112" y="24410"/>
                    <a:pt x="30506" y="23922"/>
                  </a:cubicBezTo>
                  <a:cubicBezTo>
                    <a:pt x="30880" y="23405"/>
                    <a:pt x="31293" y="22911"/>
                    <a:pt x="31745" y="22446"/>
                  </a:cubicBezTo>
                  <a:cubicBezTo>
                    <a:pt x="31942" y="22210"/>
                    <a:pt x="32178" y="21974"/>
                    <a:pt x="32394" y="21738"/>
                  </a:cubicBezTo>
                  <a:cubicBezTo>
                    <a:pt x="38414" y="15718"/>
                    <a:pt x="44395" y="9640"/>
                    <a:pt x="50473" y="3659"/>
                  </a:cubicBezTo>
                  <a:cubicBezTo>
                    <a:pt x="50926" y="3167"/>
                    <a:pt x="51418" y="2715"/>
                    <a:pt x="51909" y="2262"/>
                  </a:cubicBezTo>
                  <a:cubicBezTo>
                    <a:pt x="52401" y="1810"/>
                    <a:pt x="52913" y="1338"/>
                    <a:pt x="53464" y="885"/>
                  </a:cubicBezTo>
                  <a:lnTo>
                    <a:pt x="54309" y="275"/>
                  </a:lnTo>
                  <a:cubicBezTo>
                    <a:pt x="54939" y="-94"/>
                    <a:pt x="55667" y="-299"/>
                    <a:pt x="56395" y="-315"/>
                  </a:cubicBezTo>
                  <a:lnTo>
                    <a:pt x="57378" y="217"/>
                  </a:lnTo>
                  <a:cubicBezTo>
                    <a:pt x="57732" y="891"/>
                    <a:pt x="57890" y="1657"/>
                    <a:pt x="57831" y="2420"/>
                  </a:cubicBezTo>
                  <a:cubicBezTo>
                    <a:pt x="56788" y="6158"/>
                    <a:pt x="53896" y="8597"/>
                    <a:pt x="51201" y="10918"/>
                  </a:cubicBezTo>
                  <a:cubicBezTo>
                    <a:pt x="26965" y="31555"/>
                    <a:pt x="15928" y="58546"/>
                    <a:pt x="10794" y="89353"/>
                  </a:cubicBezTo>
                  <a:cubicBezTo>
                    <a:pt x="5876" y="118079"/>
                    <a:pt x="4027" y="147247"/>
                    <a:pt x="5266" y="176364"/>
                  </a:cubicBezTo>
                  <a:cubicBezTo>
                    <a:pt x="6269" y="198996"/>
                    <a:pt x="11699" y="221214"/>
                    <a:pt x="21201" y="241776"/>
                  </a:cubicBezTo>
                  <a:cubicBezTo>
                    <a:pt x="34381" y="270301"/>
                    <a:pt x="53405" y="294892"/>
                    <a:pt x="73372" y="318715"/>
                  </a:cubicBezTo>
                  <a:cubicBezTo>
                    <a:pt x="90625" y="339233"/>
                    <a:pt x="112717" y="353850"/>
                    <a:pt x="136679" y="365772"/>
                  </a:cubicBezTo>
                  <a:cubicBezTo>
                    <a:pt x="167053" y="380900"/>
                    <a:pt x="198411" y="393097"/>
                    <a:pt x="232208" y="397897"/>
                  </a:cubicBezTo>
                  <a:cubicBezTo>
                    <a:pt x="257232" y="401385"/>
                    <a:pt x="282590" y="401590"/>
                    <a:pt x="307672" y="398507"/>
                  </a:cubicBezTo>
                  <a:cubicBezTo>
                    <a:pt x="328112" y="396068"/>
                    <a:pt x="348434" y="392723"/>
                    <a:pt x="369208" y="392822"/>
                  </a:cubicBezTo>
                  <a:cubicBezTo>
                    <a:pt x="382094" y="392989"/>
                    <a:pt x="394940" y="391313"/>
                    <a:pt x="407353" y="387844"/>
                  </a:cubicBezTo>
                  <a:cubicBezTo>
                    <a:pt x="410088" y="386762"/>
                    <a:pt x="412979" y="386174"/>
                    <a:pt x="415911" y="386113"/>
                  </a:cubicBezTo>
                  <a:cubicBezTo>
                    <a:pt x="437039" y="387766"/>
                    <a:pt x="455866" y="379503"/>
                    <a:pt x="474928" y="372460"/>
                  </a:cubicBezTo>
                  <a:cubicBezTo>
                    <a:pt x="484942" y="368742"/>
                    <a:pt x="495093" y="365418"/>
                    <a:pt x="505303" y="362270"/>
                  </a:cubicBezTo>
                  <a:cubicBezTo>
                    <a:pt x="539572" y="351440"/>
                    <a:pt x="572858" y="337711"/>
                    <a:pt x="604807" y="321233"/>
                  </a:cubicBezTo>
                  <a:cubicBezTo>
                    <a:pt x="627843" y="309567"/>
                    <a:pt x="648578" y="294105"/>
                    <a:pt x="664512" y="273232"/>
                  </a:cubicBezTo>
                  <a:cubicBezTo>
                    <a:pt x="674860" y="259524"/>
                    <a:pt x="680310" y="242753"/>
                    <a:pt x="680034" y="225585"/>
                  </a:cubicBezTo>
                  <a:cubicBezTo>
                    <a:pt x="680034" y="200837"/>
                    <a:pt x="681214" y="176069"/>
                    <a:pt x="678598" y="151361"/>
                  </a:cubicBezTo>
                  <a:cubicBezTo>
                    <a:pt x="678244" y="148953"/>
                    <a:pt x="678244" y="146509"/>
                    <a:pt x="678598" y="144101"/>
                  </a:cubicBezTo>
                  <a:cubicBezTo>
                    <a:pt x="678677" y="142962"/>
                    <a:pt x="678854" y="141831"/>
                    <a:pt x="679110" y="140718"/>
                  </a:cubicBezTo>
                  <a:cubicBezTo>
                    <a:pt x="679326" y="140006"/>
                    <a:pt x="679680" y="139339"/>
                    <a:pt x="680133" y="138751"/>
                  </a:cubicBezTo>
                  <a:cubicBezTo>
                    <a:pt x="680664" y="138208"/>
                    <a:pt x="681529" y="138198"/>
                    <a:pt x="682080" y="138731"/>
                  </a:cubicBezTo>
                  <a:cubicBezTo>
                    <a:pt x="682080" y="138737"/>
                    <a:pt x="682100" y="138745"/>
                    <a:pt x="682100" y="138751"/>
                  </a:cubicBezTo>
                  <a:lnTo>
                    <a:pt x="682100" y="138751"/>
                  </a:lnTo>
                  <a:cubicBezTo>
                    <a:pt x="684067" y="158148"/>
                    <a:pt x="685621" y="177545"/>
                    <a:pt x="684402" y="197080"/>
                  </a:cubicBezTo>
                  <a:cubicBezTo>
                    <a:pt x="683811" y="206719"/>
                    <a:pt x="684067" y="216437"/>
                    <a:pt x="684402" y="226116"/>
                  </a:cubicBezTo>
                  <a:cubicBezTo>
                    <a:pt x="684736" y="235024"/>
                    <a:pt x="683477" y="243920"/>
                    <a:pt x="680664" y="252379"/>
                  </a:cubicBezTo>
                  <a:lnTo>
                    <a:pt x="680664" y="252379"/>
                  </a:lnTo>
                  <a:cubicBezTo>
                    <a:pt x="678185" y="258891"/>
                    <a:pt x="675903" y="265501"/>
                    <a:pt x="671929" y="271324"/>
                  </a:cubicBezTo>
                  <a:lnTo>
                    <a:pt x="671929" y="271324"/>
                  </a:lnTo>
                  <a:cubicBezTo>
                    <a:pt x="670867" y="272721"/>
                    <a:pt x="670159" y="274353"/>
                    <a:pt x="668978" y="275671"/>
                  </a:cubicBezTo>
                  <a:lnTo>
                    <a:pt x="668978" y="275671"/>
                  </a:lnTo>
                  <a:cubicBezTo>
                    <a:pt x="667011" y="279055"/>
                    <a:pt x="663745" y="281199"/>
                    <a:pt x="661680" y="284426"/>
                  </a:cubicBezTo>
                  <a:lnTo>
                    <a:pt x="661680" y="284426"/>
                  </a:lnTo>
                  <a:cubicBezTo>
                    <a:pt x="661267" y="284990"/>
                    <a:pt x="660775" y="285492"/>
                    <a:pt x="660224" y="285921"/>
                  </a:cubicBezTo>
                  <a:lnTo>
                    <a:pt x="660224" y="285921"/>
                  </a:lnTo>
                  <a:cubicBezTo>
                    <a:pt x="659791" y="286460"/>
                    <a:pt x="659299" y="286954"/>
                    <a:pt x="658768" y="287396"/>
                  </a:cubicBezTo>
                  <a:lnTo>
                    <a:pt x="658768" y="287396"/>
                  </a:lnTo>
                  <a:cubicBezTo>
                    <a:pt x="658316" y="287926"/>
                    <a:pt x="657844" y="288419"/>
                    <a:pt x="657312" y="288872"/>
                  </a:cubicBezTo>
                  <a:lnTo>
                    <a:pt x="657312" y="288872"/>
                  </a:lnTo>
                  <a:cubicBezTo>
                    <a:pt x="656860" y="289397"/>
                    <a:pt x="656368" y="289891"/>
                    <a:pt x="655857" y="290347"/>
                  </a:cubicBezTo>
                  <a:lnTo>
                    <a:pt x="655857" y="290347"/>
                  </a:lnTo>
                  <a:cubicBezTo>
                    <a:pt x="654440" y="292799"/>
                    <a:pt x="652414" y="294835"/>
                    <a:pt x="649955" y="296249"/>
                  </a:cubicBezTo>
                  <a:lnTo>
                    <a:pt x="649955" y="296249"/>
                  </a:lnTo>
                  <a:cubicBezTo>
                    <a:pt x="646729" y="298216"/>
                    <a:pt x="644565" y="301639"/>
                    <a:pt x="641220" y="303567"/>
                  </a:cubicBezTo>
                  <a:lnTo>
                    <a:pt x="641220" y="303567"/>
                  </a:lnTo>
                  <a:cubicBezTo>
                    <a:pt x="639293" y="304826"/>
                    <a:pt x="637541" y="306538"/>
                    <a:pt x="635495" y="307856"/>
                  </a:cubicBezTo>
                  <a:close/>
                </a:path>
              </a:pathLst>
            </a:custGeom>
            <a:solidFill>
              <a:srgbClr val="384C54"/>
            </a:solidFill>
            <a:ln w="1956" cap="flat">
              <a:noFill/>
              <a:prstDash val="solid"/>
              <a:miter/>
            </a:ln>
          </p:spPr>
          <p:txBody>
            <a:bodyPr rtlCol="0" anchor="ctr"/>
            <a:lstStyle/>
            <a:p>
              <a:endParaRPr lang="es-CO"/>
            </a:p>
          </p:txBody>
        </p:sp>
        <p:sp>
          <p:nvSpPr>
            <p:cNvPr id="836" name="Freeform: Shape 835">
              <a:extLst>
                <a:ext uri="{FF2B5EF4-FFF2-40B4-BE49-F238E27FC236}">
                  <a16:creationId xmlns:a16="http://schemas.microsoft.com/office/drawing/2014/main" id="{D109F085-5F58-F906-C471-DAA793B436A1}"/>
                </a:ext>
              </a:extLst>
            </p:cNvPr>
            <p:cNvSpPr/>
            <p:nvPr/>
          </p:nvSpPr>
          <p:spPr>
            <a:xfrm>
              <a:off x="13573597" y="486601"/>
              <a:ext cx="31214" cy="83467"/>
            </a:xfrm>
            <a:custGeom>
              <a:avLst/>
              <a:gdLst>
                <a:gd name="connsiteX0" fmla="*/ 1911 w 31214"/>
                <a:gd name="connsiteY0" fmla="*/ 83152 h 83467"/>
                <a:gd name="connsiteX1" fmla="*/ 1439 w 31214"/>
                <a:gd name="connsiteY1" fmla="*/ 65172 h 83467"/>
                <a:gd name="connsiteX2" fmla="*/ 1320 w 31214"/>
                <a:gd name="connsiteY2" fmla="*/ 38987 h 83467"/>
                <a:gd name="connsiteX3" fmla="*/ -1257 w 31214"/>
                <a:gd name="connsiteY3" fmla="*/ 13158 h 83467"/>
                <a:gd name="connsiteX4" fmla="*/ -1571 w 31214"/>
                <a:gd name="connsiteY4" fmla="*/ 6646 h 83467"/>
                <a:gd name="connsiteX5" fmla="*/ 5865 w 31214"/>
                <a:gd name="connsiteY5" fmla="*/ -82 h 83467"/>
                <a:gd name="connsiteX6" fmla="*/ 26619 w 31214"/>
                <a:gd name="connsiteY6" fmla="*/ 14043 h 83467"/>
                <a:gd name="connsiteX7" fmla="*/ 22173 w 31214"/>
                <a:gd name="connsiteY7" fmla="*/ 47939 h 83467"/>
                <a:gd name="connsiteX8" fmla="*/ 12455 w 31214"/>
                <a:gd name="connsiteY8" fmla="*/ 66057 h 83467"/>
                <a:gd name="connsiteX9" fmla="*/ 1911 w 31214"/>
                <a:gd name="connsiteY9" fmla="*/ 83152 h 8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14" h="83467">
                  <a:moveTo>
                    <a:pt x="1911" y="83152"/>
                  </a:moveTo>
                  <a:cubicBezTo>
                    <a:pt x="4173" y="76936"/>
                    <a:pt x="1733" y="71093"/>
                    <a:pt x="1439" y="65172"/>
                  </a:cubicBezTo>
                  <a:cubicBezTo>
                    <a:pt x="1006" y="56476"/>
                    <a:pt x="1301" y="47722"/>
                    <a:pt x="1320" y="38987"/>
                  </a:cubicBezTo>
                  <a:cubicBezTo>
                    <a:pt x="1183" y="30322"/>
                    <a:pt x="317" y="21682"/>
                    <a:pt x="-1257" y="13158"/>
                  </a:cubicBezTo>
                  <a:cubicBezTo>
                    <a:pt x="-1552" y="11001"/>
                    <a:pt x="-1670" y="8822"/>
                    <a:pt x="-1571" y="6646"/>
                  </a:cubicBezTo>
                  <a:cubicBezTo>
                    <a:pt x="-1453" y="744"/>
                    <a:pt x="258" y="-1007"/>
                    <a:pt x="5865" y="-82"/>
                  </a:cubicBezTo>
                  <a:cubicBezTo>
                    <a:pt x="14855" y="1433"/>
                    <a:pt x="22134" y="5820"/>
                    <a:pt x="26619" y="14043"/>
                  </a:cubicBezTo>
                  <a:cubicBezTo>
                    <a:pt x="31852" y="23722"/>
                    <a:pt x="30121" y="40070"/>
                    <a:pt x="22173" y="47939"/>
                  </a:cubicBezTo>
                  <a:cubicBezTo>
                    <a:pt x="17117" y="52807"/>
                    <a:pt x="13714" y="59146"/>
                    <a:pt x="12455" y="66057"/>
                  </a:cubicBezTo>
                  <a:cubicBezTo>
                    <a:pt x="11117" y="72844"/>
                    <a:pt x="6612" y="77978"/>
                    <a:pt x="1911" y="83152"/>
                  </a:cubicBezTo>
                  <a:close/>
                </a:path>
              </a:pathLst>
            </a:custGeom>
            <a:solidFill>
              <a:srgbClr val="000000"/>
            </a:solidFill>
            <a:ln w="1956" cap="flat">
              <a:noFill/>
              <a:prstDash val="solid"/>
              <a:miter/>
            </a:ln>
          </p:spPr>
          <p:txBody>
            <a:bodyPr rtlCol="0" anchor="ctr"/>
            <a:lstStyle/>
            <a:p>
              <a:endParaRPr lang="es-CO"/>
            </a:p>
          </p:txBody>
        </p:sp>
        <p:sp>
          <p:nvSpPr>
            <p:cNvPr id="837" name="Freeform: Shape 836">
              <a:extLst>
                <a:ext uri="{FF2B5EF4-FFF2-40B4-BE49-F238E27FC236}">
                  <a16:creationId xmlns:a16="http://schemas.microsoft.com/office/drawing/2014/main" id="{B7221680-ACB4-24E4-85D1-EB9221F48B96}"/>
                </a:ext>
              </a:extLst>
            </p:cNvPr>
            <p:cNvSpPr/>
            <p:nvPr/>
          </p:nvSpPr>
          <p:spPr>
            <a:xfrm>
              <a:off x="12878796" y="386121"/>
              <a:ext cx="406336" cy="373251"/>
            </a:xfrm>
            <a:custGeom>
              <a:avLst/>
              <a:gdLst>
                <a:gd name="connsiteX0" fmla="*/ 24441 w 406336"/>
                <a:gd name="connsiteY0" fmla="*/ -188 h 373251"/>
                <a:gd name="connsiteX1" fmla="*/ 17851 w 406336"/>
                <a:gd name="connsiteY1" fmla="*/ 14331 h 373251"/>
                <a:gd name="connsiteX2" fmla="*/ 8172 w 406336"/>
                <a:gd name="connsiteY2" fmla="*/ 52948 h 373251"/>
                <a:gd name="connsiteX3" fmla="*/ 3057 w 406336"/>
                <a:gd name="connsiteY3" fmla="*/ 88063 h 373251"/>
                <a:gd name="connsiteX4" fmla="*/ 2054 w 406336"/>
                <a:gd name="connsiteY4" fmla="*/ 144563 h 373251"/>
                <a:gd name="connsiteX5" fmla="*/ 10769 w 406336"/>
                <a:gd name="connsiteY5" fmla="*/ 188551 h 373251"/>
                <a:gd name="connsiteX6" fmla="*/ 41950 w 406336"/>
                <a:gd name="connsiteY6" fmla="*/ 248198 h 373251"/>
                <a:gd name="connsiteX7" fmla="*/ 63216 w 406336"/>
                <a:gd name="connsiteY7" fmla="*/ 276703 h 373251"/>
                <a:gd name="connsiteX8" fmla="*/ 102994 w 406336"/>
                <a:gd name="connsiteY8" fmla="*/ 314494 h 373251"/>
                <a:gd name="connsiteX9" fmla="*/ 226931 w 406336"/>
                <a:gd name="connsiteY9" fmla="*/ 365643 h 373251"/>
                <a:gd name="connsiteX10" fmla="*/ 268873 w 406336"/>
                <a:gd name="connsiteY10" fmla="*/ 368594 h 373251"/>
                <a:gd name="connsiteX11" fmla="*/ 339694 w 406336"/>
                <a:gd name="connsiteY11" fmla="*/ 362869 h 373251"/>
                <a:gd name="connsiteX12" fmla="*/ 362101 w 406336"/>
                <a:gd name="connsiteY12" fmla="*/ 361099 h 373251"/>
                <a:gd name="connsiteX13" fmla="*/ 400384 w 406336"/>
                <a:gd name="connsiteY13" fmla="*/ 358285 h 373251"/>
                <a:gd name="connsiteX14" fmla="*/ 404731 w 406336"/>
                <a:gd name="connsiteY14" fmla="*/ 358108 h 373251"/>
                <a:gd name="connsiteX15" fmla="*/ 404731 w 406336"/>
                <a:gd name="connsiteY15" fmla="*/ 359643 h 373251"/>
                <a:gd name="connsiteX16" fmla="*/ 385787 w 406336"/>
                <a:gd name="connsiteY16" fmla="*/ 362554 h 373251"/>
                <a:gd name="connsiteX17" fmla="*/ 341091 w 406336"/>
                <a:gd name="connsiteY17" fmla="*/ 366489 h 373251"/>
                <a:gd name="connsiteX18" fmla="*/ 290650 w 406336"/>
                <a:gd name="connsiteY18" fmla="*/ 372194 h 373251"/>
                <a:gd name="connsiteX19" fmla="*/ 217272 w 406336"/>
                <a:gd name="connsiteY19" fmla="*/ 367433 h 373251"/>
                <a:gd name="connsiteX20" fmla="*/ 92627 w 406336"/>
                <a:gd name="connsiteY20" fmla="*/ 312153 h 373251"/>
                <a:gd name="connsiteX21" fmla="*/ 61269 w 406336"/>
                <a:gd name="connsiteY21" fmla="*/ 280972 h 373251"/>
                <a:gd name="connsiteX22" fmla="*/ 14605 w 406336"/>
                <a:gd name="connsiteY22" fmla="*/ 210781 h 373251"/>
                <a:gd name="connsiteX23" fmla="*/ 1700 w 406336"/>
                <a:gd name="connsiteY23" fmla="*/ 164845 h 373251"/>
                <a:gd name="connsiteX24" fmla="*/ -1546 w 406336"/>
                <a:gd name="connsiteY24" fmla="*/ 130418 h 373251"/>
                <a:gd name="connsiteX25" fmla="*/ 1090 w 406336"/>
                <a:gd name="connsiteY25" fmla="*/ 85762 h 373251"/>
                <a:gd name="connsiteX26" fmla="*/ 1090 w 406336"/>
                <a:gd name="connsiteY26" fmla="*/ 84326 h 373251"/>
                <a:gd name="connsiteX27" fmla="*/ 2546 w 406336"/>
                <a:gd name="connsiteY27" fmla="*/ 75571 h 373251"/>
                <a:gd name="connsiteX28" fmla="*/ 2546 w 406336"/>
                <a:gd name="connsiteY28" fmla="*/ 74115 h 373251"/>
                <a:gd name="connsiteX29" fmla="*/ 3982 w 406336"/>
                <a:gd name="connsiteY29" fmla="*/ 66817 h 373251"/>
                <a:gd name="connsiteX30" fmla="*/ 3982 w 406336"/>
                <a:gd name="connsiteY30" fmla="*/ 65381 h 373251"/>
                <a:gd name="connsiteX31" fmla="*/ 5438 w 406336"/>
                <a:gd name="connsiteY31" fmla="*/ 56627 h 373251"/>
                <a:gd name="connsiteX32" fmla="*/ 5438 w 406336"/>
                <a:gd name="connsiteY32" fmla="*/ 55171 h 373251"/>
                <a:gd name="connsiteX33" fmla="*/ 13031 w 406336"/>
                <a:gd name="connsiteY33" fmla="*/ 16593 h 373251"/>
                <a:gd name="connsiteX34" fmla="*/ 18697 w 406336"/>
                <a:gd name="connsiteY34" fmla="*/ 4120 h 373251"/>
                <a:gd name="connsiteX35" fmla="*/ 24441 w 406336"/>
                <a:gd name="connsiteY35" fmla="*/ -188 h 37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06336" h="373251">
                  <a:moveTo>
                    <a:pt x="24441" y="-188"/>
                  </a:moveTo>
                  <a:cubicBezTo>
                    <a:pt x="23124" y="5045"/>
                    <a:pt x="19661" y="9314"/>
                    <a:pt x="17851" y="14331"/>
                  </a:cubicBezTo>
                  <a:cubicBezTo>
                    <a:pt x="13169" y="26795"/>
                    <a:pt x="9923" y="39749"/>
                    <a:pt x="8172" y="52948"/>
                  </a:cubicBezTo>
                  <a:cubicBezTo>
                    <a:pt x="6756" y="64751"/>
                    <a:pt x="4238" y="76299"/>
                    <a:pt x="3057" y="88063"/>
                  </a:cubicBezTo>
                  <a:cubicBezTo>
                    <a:pt x="1228" y="106831"/>
                    <a:pt x="28" y="125618"/>
                    <a:pt x="2054" y="144563"/>
                  </a:cubicBezTo>
                  <a:cubicBezTo>
                    <a:pt x="3490" y="159479"/>
                    <a:pt x="6402" y="174213"/>
                    <a:pt x="10769" y="188551"/>
                  </a:cubicBezTo>
                  <a:cubicBezTo>
                    <a:pt x="17595" y="210308"/>
                    <a:pt x="28947" y="229706"/>
                    <a:pt x="41950" y="248198"/>
                  </a:cubicBezTo>
                  <a:cubicBezTo>
                    <a:pt x="48776" y="257896"/>
                    <a:pt x="56134" y="267202"/>
                    <a:pt x="63216" y="276703"/>
                  </a:cubicBezTo>
                  <a:cubicBezTo>
                    <a:pt x="74311" y="291395"/>
                    <a:pt x="87748" y="304162"/>
                    <a:pt x="102994" y="314494"/>
                  </a:cubicBezTo>
                  <a:cubicBezTo>
                    <a:pt x="140569" y="340560"/>
                    <a:pt x="182255" y="356633"/>
                    <a:pt x="226931" y="365643"/>
                  </a:cubicBezTo>
                  <a:cubicBezTo>
                    <a:pt x="240859" y="368476"/>
                    <a:pt x="254827" y="368240"/>
                    <a:pt x="268873" y="368594"/>
                  </a:cubicBezTo>
                  <a:cubicBezTo>
                    <a:pt x="292618" y="369046"/>
                    <a:pt x="316343" y="367128"/>
                    <a:pt x="339694" y="362869"/>
                  </a:cubicBezTo>
                  <a:cubicBezTo>
                    <a:pt x="347091" y="361529"/>
                    <a:pt x="354586" y="360937"/>
                    <a:pt x="362101" y="361099"/>
                  </a:cubicBezTo>
                  <a:cubicBezTo>
                    <a:pt x="374928" y="361699"/>
                    <a:pt x="387774" y="360754"/>
                    <a:pt x="400384" y="358285"/>
                  </a:cubicBezTo>
                  <a:cubicBezTo>
                    <a:pt x="401820" y="358108"/>
                    <a:pt x="403276" y="358049"/>
                    <a:pt x="404731" y="358108"/>
                  </a:cubicBezTo>
                  <a:lnTo>
                    <a:pt x="404731" y="359643"/>
                  </a:lnTo>
                  <a:cubicBezTo>
                    <a:pt x="398357" y="360239"/>
                    <a:pt x="392043" y="361211"/>
                    <a:pt x="385787" y="362554"/>
                  </a:cubicBezTo>
                  <a:cubicBezTo>
                    <a:pt x="370934" y="364404"/>
                    <a:pt x="355924" y="364108"/>
                    <a:pt x="341091" y="366489"/>
                  </a:cubicBezTo>
                  <a:cubicBezTo>
                    <a:pt x="324369" y="369046"/>
                    <a:pt x="307529" y="370817"/>
                    <a:pt x="290650" y="372194"/>
                  </a:cubicBezTo>
                  <a:cubicBezTo>
                    <a:pt x="266079" y="374041"/>
                    <a:pt x="241391" y="372438"/>
                    <a:pt x="217272" y="367433"/>
                  </a:cubicBezTo>
                  <a:cubicBezTo>
                    <a:pt x="172084" y="358667"/>
                    <a:pt x="129454" y="339768"/>
                    <a:pt x="92627" y="312153"/>
                  </a:cubicBezTo>
                  <a:cubicBezTo>
                    <a:pt x="80764" y="303275"/>
                    <a:pt x="70219" y="292780"/>
                    <a:pt x="61269" y="280972"/>
                  </a:cubicBezTo>
                  <a:cubicBezTo>
                    <a:pt x="44252" y="258526"/>
                    <a:pt x="26920" y="236375"/>
                    <a:pt x="14605" y="210781"/>
                  </a:cubicBezTo>
                  <a:cubicBezTo>
                    <a:pt x="7582" y="196144"/>
                    <a:pt x="5280" y="180387"/>
                    <a:pt x="1700" y="164845"/>
                  </a:cubicBezTo>
                  <a:cubicBezTo>
                    <a:pt x="-641" y="153524"/>
                    <a:pt x="-1723" y="141978"/>
                    <a:pt x="-1546" y="130418"/>
                  </a:cubicBezTo>
                  <a:cubicBezTo>
                    <a:pt x="-1664" y="115526"/>
                    <a:pt x="-1900" y="100516"/>
                    <a:pt x="1090" y="85762"/>
                  </a:cubicBezTo>
                  <a:lnTo>
                    <a:pt x="1090" y="84326"/>
                  </a:lnTo>
                  <a:cubicBezTo>
                    <a:pt x="3057" y="81630"/>
                    <a:pt x="716" y="78266"/>
                    <a:pt x="2546" y="75571"/>
                  </a:cubicBezTo>
                  <a:lnTo>
                    <a:pt x="2546" y="74115"/>
                  </a:lnTo>
                  <a:cubicBezTo>
                    <a:pt x="4336" y="71952"/>
                    <a:pt x="2290" y="69001"/>
                    <a:pt x="3982" y="66817"/>
                  </a:cubicBezTo>
                  <a:cubicBezTo>
                    <a:pt x="3982" y="66345"/>
                    <a:pt x="3982" y="65853"/>
                    <a:pt x="3982" y="65381"/>
                  </a:cubicBezTo>
                  <a:cubicBezTo>
                    <a:pt x="5949" y="62686"/>
                    <a:pt x="3608" y="59322"/>
                    <a:pt x="5438" y="56627"/>
                  </a:cubicBezTo>
                  <a:lnTo>
                    <a:pt x="5438" y="55171"/>
                  </a:lnTo>
                  <a:cubicBezTo>
                    <a:pt x="6697" y="42069"/>
                    <a:pt x="7858" y="28967"/>
                    <a:pt x="13031" y="16593"/>
                  </a:cubicBezTo>
                  <a:cubicBezTo>
                    <a:pt x="14664" y="12324"/>
                    <a:pt x="16553" y="8159"/>
                    <a:pt x="18697" y="4120"/>
                  </a:cubicBezTo>
                  <a:cubicBezTo>
                    <a:pt x="19917" y="1917"/>
                    <a:pt x="20901" y="-955"/>
                    <a:pt x="24441" y="-188"/>
                  </a:cubicBezTo>
                  <a:close/>
                </a:path>
              </a:pathLst>
            </a:custGeom>
            <a:solidFill>
              <a:srgbClr val="0E1315"/>
            </a:solidFill>
            <a:ln w="1956" cap="flat">
              <a:noFill/>
              <a:prstDash val="solid"/>
              <a:miter/>
            </a:ln>
          </p:spPr>
          <p:txBody>
            <a:bodyPr rtlCol="0" anchor="ctr"/>
            <a:lstStyle/>
            <a:p>
              <a:endParaRPr lang="es-CO"/>
            </a:p>
          </p:txBody>
        </p:sp>
        <p:sp>
          <p:nvSpPr>
            <p:cNvPr id="838" name="Freeform: Shape 837">
              <a:extLst>
                <a:ext uri="{FF2B5EF4-FFF2-40B4-BE49-F238E27FC236}">
                  <a16:creationId xmlns:a16="http://schemas.microsoft.com/office/drawing/2014/main" id="{F5F2ED51-CCF0-8DFF-F26A-74E59F174701}"/>
                </a:ext>
              </a:extLst>
            </p:cNvPr>
            <p:cNvSpPr/>
            <p:nvPr/>
          </p:nvSpPr>
          <p:spPr>
            <a:xfrm>
              <a:off x="13303679" y="286351"/>
              <a:ext cx="258465" cy="197984"/>
            </a:xfrm>
            <a:custGeom>
              <a:avLst/>
              <a:gdLst>
                <a:gd name="connsiteX0" fmla="*/ 118226 w 258465"/>
                <a:gd name="connsiteY0" fmla="*/ 26676 h 197984"/>
                <a:gd name="connsiteX1" fmla="*/ 129872 w 258465"/>
                <a:gd name="connsiteY1" fmla="*/ 32578 h 197984"/>
                <a:gd name="connsiteX2" fmla="*/ 180273 w 258465"/>
                <a:gd name="connsiteY2" fmla="*/ 76054 h 197984"/>
                <a:gd name="connsiteX3" fmla="*/ 236556 w 258465"/>
                <a:gd name="connsiteY3" fmla="*/ 144692 h 197984"/>
                <a:gd name="connsiteX4" fmla="*/ 256366 w 258465"/>
                <a:gd name="connsiteY4" fmla="*/ 191335 h 197984"/>
                <a:gd name="connsiteX5" fmla="*/ 256858 w 258465"/>
                <a:gd name="connsiteY5" fmla="*/ 197099 h 197984"/>
                <a:gd name="connsiteX6" fmla="*/ 255914 w 258465"/>
                <a:gd name="connsiteY6" fmla="*/ 197670 h 197984"/>
                <a:gd name="connsiteX7" fmla="*/ 254045 w 258465"/>
                <a:gd name="connsiteY7" fmla="*/ 196667 h 197984"/>
                <a:gd name="connsiteX8" fmla="*/ 242536 w 258465"/>
                <a:gd name="connsiteY8" fmla="*/ 165604 h 197984"/>
                <a:gd name="connsiteX9" fmla="*/ 217533 w 258465"/>
                <a:gd name="connsiteY9" fmla="*/ 124527 h 197984"/>
                <a:gd name="connsiteX10" fmla="*/ 139059 w 258465"/>
                <a:gd name="connsiteY10" fmla="*/ 44126 h 197984"/>
                <a:gd name="connsiteX11" fmla="*/ 84212 w 258465"/>
                <a:gd name="connsiteY11" fmla="*/ 19850 h 197984"/>
                <a:gd name="connsiteX12" fmla="*/ 4342 w 258465"/>
                <a:gd name="connsiteY12" fmla="*/ 5410 h 197984"/>
                <a:gd name="connsiteX13" fmla="*/ -1560 w 258465"/>
                <a:gd name="connsiteY13" fmla="*/ 3266 h 197984"/>
                <a:gd name="connsiteX14" fmla="*/ -695 w 258465"/>
                <a:gd name="connsiteY14" fmla="*/ 1200 h 197984"/>
                <a:gd name="connsiteX15" fmla="*/ 26551 w 258465"/>
                <a:gd name="connsiteY15" fmla="*/ 1712 h 197984"/>
                <a:gd name="connsiteX16" fmla="*/ 102075 w 258465"/>
                <a:gd name="connsiteY16" fmla="*/ 18925 h 197984"/>
                <a:gd name="connsiteX17" fmla="*/ 118226 w 258465"/>
                <a:gd name="connsiteY17" fmla="*/ 26676 h 197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8465" h="197984">
                  <a:moveTo>
                    <a:pt x="118226" y="26676"/>
                  </a:moveTo>
                  <a:cubicBezTo>
                    <a:pt x="121629" y="29462"/>
                    <a:pt x="125603" y="31474"/>
                    <a:pt x="129872" y="32578"/>
                  </a:cubicBezTo>
                  <a:cubicBezTo>
                    <a:pt x="148521" y="44932"/>
                    <a:pt x="164161" y="60710"/>
                    <a:pt x="180273" y="76054"/>
                  </a:cubicBezTo>
                  <a:cubicBezTo>
                    <a:pt x="201637" y="96671"/>
                    <a:pt x="220523" y="119706"/>
                    <a:pt x="236556" y="144692"/>
                  </a:cubicBezTo>
                  <a:cubicBezTo>
                    <a:pt x="245842" y="158935"/>
                    <a:pt x="251507" y="175047"/>
                    <a:pt x="256366" y="191335"/>
                  </a:cubicBezTo>
                  <a:cubicBezTo>
                    <a:pt x="256720" y="193236"/>
                    <a:pt x="256878" y="195166"/>
                    <a:pt x="256858" y="197099"/>
                  </a:cubicBezTo>
                  <a:lnTo>
                    <a:pt x="255914" y="197670"/>
                  </a:lnTo>
                  <a:cubicBezTo>
                    <a:pt x="255186" y="197609"/>
                    <a:pt x="254498" y="197247"/>
                    <a:pt x="254045" y="196667"/>
                  </a:cubicBezTo>
                  <a:cubicBezTo>
                    <a:pt x="250111" y="186319"/>
                    <a:pt x="247298" y="175617"/>
                    <a:pt x="242536" y="165604"/>
                  </a:cubicBezTo>
                  <a:cubicBezTo>
                    <a:pt x="237009" y="150200"/>
                    <a:pt x="227271" y="137354"/>
                    <a:pt x="217533" y="124527"/>
                  </a:cubicBezTo>
                  <a:cubicBezTo>
                    <a:pt x="194791" y="94594"/>
                    <a:pt x="168430" y="67587"/>
                    <a:pt x="139059" y="44126"/>
                  </a:cubicBezTo>
                  <a:cubicBezTo>
                    <a:pt x="123124" y="31260"/>
                    <a:pt x="103530" y="25594"/>
                    <a:pt x="84212" y="19850"/>
                  </a:cubicBezTo>
                  <a:cubicBezTo>
                    <a:pt x="58146" y="12079"/>
                    <a:pt x="31372" y="8046"/>
                    <a:pt x="4342" y="5410"/>
                  </a:cubicBezTo>
                  <a:cubicBezTo>
                    <a:pt x="2197" y="5213"/>
                    <a:pt x="-65" y="5213"/>
                    <a:pt x="-1560" y="3266"/>
                  </a:cubicBezTo>
                  <a:cubicBezTo>
                    <a:pt x="-1737" y="2465"/>
                    <a:pt x="-1383" y="1641"/>
                    <a:pt x="-695" y="1200"/>
                  </a:cubicBezTo>
                  <a:cubicBezTo>
                    <a:pt x="8453" y="-1967"/>
                    <a:pt x="17542" y="649"/>
                    <a:pt x="26551" y="1712"/>
                  </a:cubicBezTo>
                  <a:cubicBezTo>
                    <a:pt x="52264" y="4751"/>
                    <a:pt x="77582" y="10521"/>
                    <a:pt x="102075" y="18925"/>
                  </a:cubicBezTo>
                  <a:cubicBezTo>
                    <a:pt x="107720" y="20916"/>
                    <a:pt x="113130" y="23515"/>
                    <a:pt x="118226" y="26676"/>
                  </a:cubicBezTo>
                  <a:close/>
                </a:path>
              </a:pathLst>
            </a:custGeom>
            <a:solidFill>
              <a:srgbClr val="141A1D"/>
            </a:solidFill>
            <a:ln w="1956" cap="flat">
              <a:noFill/>
              <a:prstDash val="solid"/>
              <a:miter/>
            </a:ln>
          </p:spPr>
          <p:txBody>
            <a:bodyPr rtlCol="0" anchor="ctr"/>
            <a:lstStyle/>
            <a:p>
              <a:endParaRPr lang="es-CO"/>
            </a:p>
          </p:txBody>
        </p:sp>
        <p:sp>
          <p:nvSpPr>
            <p:cNvPr id="839" name="Freeform: Shape 838">
              <a:extLst>
                <a:ext uri="{FF2B5EF4-FFF2-40B4-BE49-F238E27FC236}">
                  <a16:creationId xmlns:a16="http://schemas.microsoft.com/office/drawing/2014/main" id="{0690999F-3BA1-FC71-6F9F-4FF3926E0B6E}"/>
                </a:ext>
              </a:extLst>
            </p:cNvPr>
            <p:cNvSpPr/>
            <p:nvPr/>
          </p:nvSpPr>
          <p:spPr>
            <a:xfrm>
              <a:off x="13285035" y="668805"/>
              <a:ext cx="217204" cy="75936"/>
            </a:xfrm>
            <a:custGeom>
              <a:avLst/>
              <a:gdLst>
                <a:gd name="connsiteX0" fmla="*/ -1606 w 217204"/>
                <a:gd name="connsiteY0" fmla="*/ 75503 h 75936"/>
                <a:gd name="connsiteX1" fmla="*/ 18067 w 217204"/>
                <a:gd name="connsiteY1" fmla="*/ 71569 h 75936"/>
                <a:gd name="connsiteX2" fmla="*/ 63688 w 217204"/>
                <a:gd name="connsiteY2" fmla="*/ 61064 h 75936"/>
                <a:gd name="connsiteX3" fmla="*/ 112652 w 217204"/>
                <a:gd name="connsiteY3" fmla="*/ 44932 h 75936"/>
                <a:gd name="connsiteX4" fmla="*/ 131637 w 217204"/>
                <a:gd name="connsiteY4" fmla="*/ 37712 h 75936"/>
                <a:gd name="connsiteX5" fmla="*/ 202162 w 217204"/>
                <a:gd name="connsiteY5" fmla="*/ 6708 h 75936"/>
                <a:gd name="connsiteX6" fmla="*/ 215599 w 217204"/>
                <a:gd name="connsiteY6" fmla="*/ -315 h 75936"/>
                <a:gd name="connsiteX7" fmla="*/ 205231 w 217204"/>
                <a:gd name="connsiteY7" fmla="*/ 7181 h 75936"/>
                <a:gd name="connsiteX8" fmla="*/ 152352 w 217204"/>
                <a:gd name="connsiteY8" fmla="*/ 30886 h 75936"/>
                <a:gd name="connsiteX9" fmla="*/ 125676 w 217204"/>
                <a:gd name="connsiteY9" fmla="*/ 42178 h 75936"/>
                <a:gd name="connsiteX10" fmla="*/ 91976 w 217204"/>
                <a:gd name="connsiteY10" fmla="*/ 53037 h 75936"/>
                <a:gd name="connsiteX11" fmla="*/ 46907 w 217204"/>
                <a:gd name="connsiteY11" fmla="*/ 68933 h 75936"/>
                <a:gd name="connsiteX12" fmla="*/ 26467 w 217204"/>
                <a:gd name="connsiteY12" fmla="*/ 73025 h 75936"/>
                <a:gd name="connsiteX13" fmla="*/ 5693 w 217204"/>
                <a:gd name="connsiteY13" fmla="*/ 75248 h 75936"/>
                <a:gd name="connsiteX14" fmla="*/ -1606 w 217204"/>
                <a:gd name="connsiteY14" fmla="*/ 75503 h 7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7204" h="75936">
                  <a:moveTo>
                    <a:pt x="-1606" y="75503"/>
                  </a:moveTo>
                  <a:cubicBezTo>
                    <a:pt x="4453" y="72401"/>
                    <a:pt x="11280" y="71038"/>
                    <a:pt x="18067" y="71569"/>
                  </a:cubicBezTo>
                  <a:cubicBezTo>
                    <a:pt x="34474" y="72592"/>
                    <a:pt x="49032" y="66611"/>
                    <a:pt x="63688" y="61064"/>
                  </a:cubicBezTo>
                  <a:cubicBezTo>
                    <a:pt x="79780" y="54965"/>
                    <a:pt x="96147" y="49772"/>
                    <a:pt x="112652" y="44932"/>
                  </a:cubicBezTo>
                  <a:cubicBezTo>
                    <a:pt x="119125" y="42947"/>
                    <a:pt x="125479" y="40535"/>
                    <a:pt x="131637" y="37712"/>
                  </a:cubicBezTo>
                  <a:cubicBezTo>
                    <a:pt x="155126" y="27325"/>
                    <a:pt x="179362" y="18669"/>
                    <a:pt x="202162" y="6708"/>
                  </a:cubicBezTo>
                  <a:cubicBezTo>
                    <a:pt x="206628" y="4367"/>
                    <a:pt x="210425" y="669"/>
                    <a:pt x="215599" y="-315"/>
                  </a:cubicBezTo>
                  <a:cubicBezTo>
                    <a:pt x="213061" y="3443"/>
                    <a:pt x="209068" y="5213"/>
                    <a:pt x="205231" y="7181"/>
                  </a:cubicBezTo>
                  <a:cubicBezTo>
                    <a:pt x="188057" y="16073"/>
                    <a:pt x="170411" y="23987"/>
                    <a:pt x="152352" y="30886"/>
                  </a:cubicBezTo>
                  <a:cubicBezTo>
                    <a:pt x="143342" y="34309"/>
                    <a:pt x="134548" y="38342"/>
                    <a:pt x="125676" y="42178"/>
                  </a:cubicBezTo>
                  <a:cubicBezTo>
                    <a:pt x="114777" y="46860"/>
                    <a:pt x="103171" y="49319"/>
                    <a:pt x="91976" y="53037"/>
                  </a:cubicBezTo>
                  <a:cubicBezTo>
                    <a:pt x="76848" y="58054"/>
                    <a:pt x="61897" y="63542"/>
                    <a:pt x="46907" y="68933"/>
                  </a:cubicBezTo>
                  <a:cubicBezTo>
                    <a:pt x="40297" y="71152"/>
                    <a:pt x="33431" y="72527"/>
                    <a:pt x="26467" y="73025"/>
                  </a:cubicBezTo>
                  <a:cubicBezTo>
                    <a:pt x="19582" y="73713"/>
                    <a:pt x="12500" y="73280"/>
                    <a:pt x="5693" y="75248"/>
                  </a:cubicBezTo>
                  <a:cubicBezTo>
                    <a:pt x="3273" y="75637"/>
                    <a:pt x="834" y="75724"/>
                    <a:pt x="-1606" y="75503"/>
                  </a:cubicBezTo>
                  <a:close/>
                </a:path>
              </a:pathLst>
            </a:custGeom>
            <a:solidFill>
              <a:srgbClr val="0E1315"/>
            </a:solidFill>
            <a:ln w="1956" cap="flat">
              <a:noFill/>
              <a:prstDash val="solid"/>
              <a:miter/>
            </a:ln>
          </p:spPr>
          <p:txBody>
            <a:bodyPr rtlCol="0" anchor="ctr"/>
            <a:lstStyle/>
            <a:p>
              <a:endParaRPr lang="es-CO"/>
            </a:p>
          </p:txBody>
        </p:sp>
        <p:sp>
          <p:nvSpPr>
            <p:cNvPr id="840" name="Freeform: Shape 839">
              <a:extLst>
                <a:ext uri="{FF2B5EF4-FFF2-40B4-BE49-F238E27FC236}">
                  <a16:creationId xmlns:a16="http://schemas.microsoft.com/office/drawing/2014/main" id="{00D39369-34A1-1AF2-57A4-B9DE7C07E5FF}"/>
                </a:ext>
              </a:extLst>
            </p:cNvPr>
            <p:cNvSpPr/>
            <p:nvPr/>
          </p:nvSpPr>
          <p:spPr>
            <a:xfrm>
              <a:off x="13561907" y="489686"/>
              <a:ext cx="6041" cy="113608"/>
            </a:xfrm>
            <a:custGeom>
              <a:avLst/>
              <a:gdLst>
                <a:gd name="connsiteX0" fmla="*/ -1606 w 6041"/>
                <a:gd name="connsiteY0" fmla="*/ 113294 h 113608"/>
                <a:gd name="connsiteX1" fmla="*/ 1227 w 6041"/>
                <a:gd name="connsiteY1" fmla="*/ 22801 h 113608"/>
                <a:gd name="connsiteX2" fmla="*/ -130 w 6041"/>
                <a:gd name="connsiteY2" fmla="*/ -315 h 113608"/>
                <a:gd name="connsiteX3" fmla="*/ 1070 w 6041"/>
                <a:gd name="connsiteY3" fmla="*/ 1417 h 113608"/>
                <a:gd name="connsiteX4" fmla="*/ 2899 w 6041"/>
                <a:gd name="connsiteY4" fmla="*/ 23056 h 113608"/>
                <a:gd name="connsiteX5" fmla="*/ 4001 w 6041"/>
                <a:gd name="connsiteY5" fmla="*/ 40368 h 113608"/>
                <a:gd name="connsiteX6" fmla="*/ 2978 w 6041"/>
                <a:gd name="connsiteY6" fmla="*/ 62716 h 113608"/>
                <a:gd name="connsiteX7" fmla="*/ 2801 w 6041"/>
                <a:gd name="connsiteY7" fmla="*/ 96159 h 113608"/>
                <a:gd name="connsiteX8" fmla="*/ -1606 w 6041"/>
                <a:gd name="connsiteY8" fmla="*/ 113294 h 113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41" h="113608">
                  <a:moveTo>
                    <a:pt x="-1606" y="113294"/>
                  </a:moveTo>
                  <a:cubicBezTo>
                    <a:pt x="4001" y="83274"/>
                    <a:pt x="617" y="52959"/>
                    <a:pt x="1227" y="22801"/>
                  </a:cubicBezTo>
                  <a:cubicBezTo>
                    <a:pt x="1385" y="15109"/>
                    <a:pt x="-937" y="7456"/>
                    <a:pt x="-130" y="-315"/>
                  </a:cubicBezTo>
                  <a:cubicBezTo>
                    <a:pt x="283" y="256"/>
                    <a:pt x="1070" y="846"/>
                    <a:pt x="1070" y="1417"/>
                  </a:cubicBezTo>
                  <a:cubicBezTo>
                    <a:pt x="834" y="8695"/>
                    <a:pt x="3037" y="15738"/>
                    <a:pt x="2899" y="23056"/>
                  </a:cubicBezTo>
                  <a:cubicBezTo>
                    <a:pt x="2663" y="28850"/>
                    <a:pt x="3037" y="34651"/>
                    <a:pt x="4001" y="40368"/>
                  </a:cubicBezTo>
                  <a:cubicBezTo>
                    <a:pt x="5300" y="47745"/>
                    <a:pt x="3313" y="55260"/>
                    <a:pt x="2978" y="62716"/>
                  </a:cubicBezTo>
                  <a:cubicBezTo>
                    <a:pt x="2506" y="73831"/>
                    <a:pt x="2978" y="85005"/>
                    <a:pt x="2801" y="96159"/>
                  </a:cubicBezTo>
                  <a:cubicBezTo>
                    <a:pt x="3017" y="102177"/>
                    <a:pt x="1483" y="108130"/>
                    <a:pt x="-1606" y="113294"/>
                  </a:cubicBezTo>
                  <a:close/>
                </a:path>
              </a:pathLst>
            </a:custGeom>
            <a:solidFill>
              <a:srgbClr val="141A1D"/>
            </a:solidFill>
            <a:ln w="1956" cap="flat">
              <a:noFill/>
              <a:prstDash val="solid"/>
              <a:miter/>
            </a:ln>
          </p:spPr>
          <p:txBody>
            <a:bodyPr rtlCol="0" anchor="ctr"/>
            <a:lstStyle/>
            <a:p>
              <a:endParaRPr lang="es-CO"/>
            </a:p>
          </p:txBody>
        </p:sp>
        <p:sp>
          <p:nvSpPr>
            <p:cNvPr id="841" name="Freeform: Shape 840">
              <a:extLst>
                <a:ext uri="{FF2B5EF4-FFF2-40B4-BE49-F238E27FC236}">
                  <a16:creationId xmlns:a16="http://schemas.microsoft.com/office/drawing/2014/main" id="{4DFEC7A7-3DD6-7DDB-73AA-62FD044922DB}"/>
                </a:ext>
              </a:extLst>
            </p:cNvPr>
            <p:cNvSpPr/>
            <p:nvPr/>
          </p:nvSpPr>
          <p:spPr>
            <a:xfrm>
              <a:off x="13553172" y="603295"/>
              <a:ext cx="8734" cy="18944"/>
            </a:xfrm>
            <a:custGeom>
              <a:avLst/>
              <a:gdLst>
                <a:gd name="connsiteX0" fmla="*/ -1606 w 8734"/>
                <a:gd name="connsiteY0" fmla="*/ 18630 h 18944"/>
                <a:gd name="connsiteX1" fmla="*/ 7129 w 8734"/>
                <a:gd name="connsiteY1" fmla="*/ -315 h 18944"/>
                <a:gd name="connsiteX2" fmla="*/ -1606 w 8734"/>
                <a:gd name="connsiteY2" fmla="*/ 18630 h 18944"/>
              </a:gdLst>
              <a:ahLst/>
              <a:cxnLst>
                <a:cxn ang="0">
                  <a:pos x="connsiteX0" y="connsiteY0"/>
                </a:cxn>
                <a:cxn ang="0">
                  <a:pos x="connsiteX1" y="connsiteY1"/>
                </a:cxn>
                <a:cxn ang="0">
                  <a:pos x="connsiteX2" y="connsiteY2"/>
                </a:cxn>
              </a:cxnLst>
              <a:rect l="l" t="t" r="r" b="b"/>
              <a:pathLst>
                <a:path w="8734" h="18944">
                  <a:moveTo>
                    <a:pt x="-1606" y="18630"/>
                  </a:moveTo>
                  <a:cubicBezTo>
                    <a:pt x="756" y="12077"/>
                    <a:pt x="3687" y="5741"/>
                    <a:pt x="7129" y="-315"/>
                  </a:cubicBezTo>
                  <a:cubicBezTo>
                    <a:pt x="6087" y="6866"/>
                    <a:pt x="3883" y="13515"/>
                    <a:pt x="-1606" y="18630"/>
                  </a:cubicBezTo>
                  <a:close/>
                </a:path>
              </a:pathLst>
            </a:custGeom>
            <a:solidFill>
              <a:srgbClr val="141A1D"/>
            </a:solidFill>
            <a:ln w="1956" cap="flat">
              <a:noFill/>
              <a:prstDash val="solid"/>
              <a:miter/>
            </a:ln>
          </p:spPr>
          <p:txBody>
            <a:bodyPr rtlCol="0" anchor="ctr"/>
            <a:lstStyle/>
            <a:p>
              <a:endParaRPr lang="es-CO"/>
            </a:p>
          </p:txBody>
        </p:sp>
        <p:sp>
          <p:nvSpPr>
            <p:cNvPr id="842" name="Freeform: Shape 841">
              <a:extLst>
                <a:ext uri="{FF2B5EF4-FFF2-40B4-BE49-F238E27FC236}">
                  <a16:creationId xmlns:a16="http://schemas.microsoft.com/office/drawing/2014/main" id="{E48F1848-CC93-C878-59FC-C922BE50DB6F}"/>
                </a:ext>
              </a:extLst>
            </p:cNvPr>
            <p:cNvSpPr/>
            <p:nvPr/>
          </p:nvSpPr>
          <p:spPr>
            <a:xfrm>
              <a:off x="13522562" y="647007"/>
              <a:ext cx="8734" cy="7318"/>
            </a:xfrm>
            <a:custGeom>
              <a:avLst/>
              <a:gdLst>
                <a:gd name="connsiteX0" fmla="*/ -1606 w 8734"/>
                <a:gd name="connsiteY0" fmla="*/ 7003 h 7318"/>
                <a:gd name="connsiteX1" fmla="*/ 7129 w 8734"/>
                <a:gd name="connsiteY1" fmla="*/ -315 h 7318"/>
                <a:gd name="connsiteX2" fmla="*/ -1606 w 8734"/>
                <a:gd name="connsiteY2" fmla="*/ 7003 h 7318"/>
              </a:gdLst>
              <a:ahLst/>
              <a:cxnLst>
                <a:cxn ang="0">
                  <a:pos x="connsiteX0" y="connsiteY0"/>
                </a:cxn>
                <a:cxn ang="0">
                  <a:pos x="connsiteX1" y="connsiteY1"/>
                </a:cxn>
                <a:cxn ang="0">
                  <a:pos x="connsiteX2" y="connsiteY2"/>
                </a:cxn>
              </a:cxnLst>
              <a:rect l="l" t="t" r="r" b="b"/>
              <a:pathLst>
                <a:path w="8734" h="7318">
                  <a:moveTo>
                    <a:pt x="-1606" y="7003"/>
                  </a:moveTo>
                  <a:cubicBezTo>
                    <a:pt x="735" y="3875"/>
                    <a:pt x="2978" y="630"/>
                    <a:pt x="7129" y="-315"/>
                  </a:cubicBezTo>
                  <a:cubicBezTo>
                    <a:pt x="4925" y="2931"/>
                    <a:pt x="2781" y="6295"/>
                    <a:pt x="-1606" y="7003"/>
                  </a:cubicBezTo>
                  <a:close/>
                </a:path>
              </a:pathLst>
            </a:custGeom>
            <a:solidFill>
              <a:srgbClr val="141A1D"/>
            </a:solidFill>
            <a:ln w="1956" cap="flat">
              <a:noFill/>
              <a:prstDash val="solid"/>
              <a:miter/>
            </a:ln>
          </p:spPr>
          <p:txBody>
            <a:bodyPr rtlCol="0" anchor="ctr"/>
            <a:lstStyle/>
            <a:p>
              <a:endParaRPr lang="es-CO"/>
            </a:p>
          </p:txBody>
        </p:sp>
        <p:sp>
          <p:nvSpPr>
            <p:cNvPr id="843" name="Freeform: Shape 842">
              <a:extLst>
                <a:ext uri="{FF2B5EF4-FFF2-40B4-BE49-F238E27FC236}">
                  <a16:creationId xmlns:a16="http://schemas.microsoft.com/office/drawing/2014/main" id="{DF4E3A52-4B88-647F-B0D3-37CF8E08B5E0}"/>
                </a:ext>
              </a:extLst>
            </p:cNvPr>
            <p:cNvSpPr/>
            <p:nvPr/>
          </p:nvSpPr>
          <p:spPr>
            <a:xfrm>
              <a:off x="13542922" y="626568"/>
              <a:ext cx="7298" cy="8754"/>
            </a:xfrm>
            <a:custGeom>
              <a:avLst/>
              <a:gdLst>
                <a:gd name="connsiteX0" fmla="*/ -1606 w 7298"/>
                <a:gd name="connsiteY0" fmla="*/ 8440 h 8754"/>
                <a:gd name="connsiteX1" fmla="*/ 5693 w 7298"/>
                <a:gd name="connsiteY1" fmla="*/ -315 h 8754"/>
                <a:gd name="connsiteX2" fmla="*/ -1606 w 7298"/>
                <a:gd name="connsiteY2" fmla="*/ 8440 h 8754"/>
              </a:gdLst>
              <a:ahLst/>
              <a:cxnLst>
                <a:cxn ang="0">
                  <a:pos x="connsiteX0" y="connsiteY0"/>
                </a:cxn>
                <a:cxn ang="0">
                  <a:pos x="connsiteX1" y="connsiteY1"/>
                </a:cxn>
                <a:cxn ang="0">
                  <a:pos x="connsiteX2" y="connsiteY2"/>
                </a:cxn>
              </a:cxnLst>
              <a:rect l="l" t="t" r="r" b="b"/>
              <a:pathLst>
                <a:path w="7298" h="8754">
                  <a:moveTo>
                    <a:pt x="-1606" y="8440"/>
                  </a:moveTo>
                  <a:cubicBezTo>
                    <a:pt x="-642" y="4308"/>
                    <a:pt x="2605" y="2046"/>
                    <a:pt x="5693" y="-315"/>
                  </a:cubicBezTo>
                  <a:cubicBezTo>
                    <a:pt x="5064" y="4112"/>
                    <a:pt x="1700" y="6256"/>
                    <a:pt x="-1606" y="8440"/>
                  </a:cubicBezTo>
                  <a:close/>
                </a:path>
              </a:pathLst>
            </a:custGeom>
            <a:solidFill>
              <a:srgbClr val="141A1D"/>
            </a:solidFill>
            <a:ln w="1956" cap="flat">
              <a:noFill/>
              <a:prstDash val="solid"/>
              <a:miter/>
            </a:ln>
          </p:spPr>
          <p:txBody>
            <a:bodyPr rtlCol="0" anchor="ctr"/>
            <a:lstStyle/>
            <a:p>
              <a:endParaRPr lang="es-CO"/>
            </a:p>
          </p:txBody>
        </p:sp>
        <p:sp>
          <p:nvSpPr>
            <p:cNvPr id="844" name="Freeform: Shape 843">
              <a:extLst>
                <a:ext uri="{FF2B5EF4-FFF2-40B4-BE49-F238E27FC236}">
                  <a16:creationId xmlns:a16="http://schemas.microsoft.com/office/drawing/2014/main" id="{DCCC22CC-0120-13F8-FE49-1B179C9633FD}"/>
                </a:ext>
              </a:extLst>
            </p:cNvPr>
            <p:cNvSpPr/>
            <p:nvPr/>
          </p:nvSpPr>
          <p:spPr>
            <a:xfrm>
              <a:off x="13531237" y="641086"/>
              <a:ext cx="5901" cy="5901"/>
            </a:xfrm>
            <a:custGeom>
              <a:avLst/>
              <a:gdLst>
                <a:gd name="connsiteX0" fmla="*/ -1606 w 5901"/>
                <a:gd name="connsiteY0" fmla="*/ 5587 h 5901"/>
                <a:gd name="connsiteX1" fmla="*/ 4296 w 5901"/>
                <a:gd name="connsiteY1" fmla="*/ -315 h 5901"/>
                <a:gd name="connsiteX2" fmla="*/ -1606 w 5901"/>
                <a:gd name="connsiteY2" fmla="*/ 5587 h 5901"/>
              </a:gdLst>
              <a:ahLst/>
              <a:cxnLst>
                <a:cxn ang="0">
                  <a:pos x="connsiteX0" y="connsiteY0"/>
                </a:cxn>
                <a:cxn ang="0">
                  <a:pos x="connsiteX1" y="connsiteY1"/>
                </a:cxn>
                <a:cxn ang="0">
                  <a:pos x="connsiteX2" y="connsiteY2"/>
                </a:cxn>
              </a:cxnLst>
              <a:rect l="l" t="t" r="r" b="b"/>
              <a:pathLst>
                <a:path w="5901" h="5901">
                  <a:moveTo>
                    <a:pt x="-1606" y="5587"/>
                  </a:moveTo>
                  <a:cubicBezTo>
                    <a:pt x="-268" y="3079"/>
                    <a:pt x="1798" y="1025"/>
                    <a:pt x="4296" y="-315"/>
                  </a:cubicBezTo>
                  <a:cubicBezTo>
                    <a:pt x="4296" y="2945"/>
                    <a:pt x="1660" y="5587"/>
                    <a:pt x="-1606" y="5587"/>
                  </a:cubicBezTo>
                  <a:close/>
                </a:path>
              </a:pathLst>
            </a:custGeom>
            <a:solidFill>
              <a:srgbClr val="141A1D"/>
            </a:solidFill>
            <a:ln w="1956" cap="flat">
              <a:noFill/>
              <a:prstDash val="solid"/>
              <a:miter/>
            </a:ln>
          </p:spPr>
          <p:txBody>
            <a:bodyPr rtlCol="0" anchor="ctr"/>
            <a:lstStyle/>
            <a:p>
              <a:endParaRPr lang="es-CO"/>
            </a:p>
          </p:txBody>
        </p:sp>
        <p:sp>
          <p:nvSpPr>
            <p:cNvPr id="845" name="Freeform: Shape 844">
              <a:extLst>
                <a:ext uri="{FF2B5EF4-FFF2-40B4-BE49-F238E27FC236}">
                  <a16:creationId xmlns:a16="http://schemas.microsoft.com/office/drawing/2014/main" id="{61AA7A07-A613-96BB-601D-76C0ACCA6659}"/>
                </a:ext>
              </a:extLst>
            </p:cNvPr>
            <p:cNvSpPr/>
            <p:nvPr/>
          </p:nvSpPr>
          <p:spPr>
            <a:xfrm>
              <a:off x="13516758" y="654267"/>
              <a:ext cx="5901" cy="4406"/>
            </a:xfrm>
            <a:custGeom>
              <a:avLst/>
              <a:gdLst>
                <a:gd name="connsiteX0" fmla="*/ -1606 w 5901"/>
                <a:gd name="connsiteY0" fmla="*/ 4092 h 4406"/>
                <a:gd name="connsiteX1" fmla="*/ 4296 w 5901"/>
                <a:gd name="connsiteY1" fmla="*/ -315 h 4406"/>
                <a:gd name="connsiteX2" fmla="*/ -1606 w 5901"/>
                <a:gd name="connsiteY2" fmla="*/ 4092 h 4406"/>
              </a:gdLst>
              <a:ahLst/>
              <a:cxnLst>
                <a:cxn ang="0">
                  <a:pos x="connsiteX0" y="connsiteY0"/>
                </a:cxn>
                <a:cxn ang="0">
                  <a:pos x="connsiteX1" y="connsiteY1"/>
                </a:cxn>
                <a:cxn ang="0">
                  <a:pos x="connsiteX2" y="connsiteY2"/>
                </a:cxn>
              </a:cxnLst>
              <a:rect l="l" t="t" r="r" b="b"/>
              <a:pathLst>
                <a:path w="5901" h="4406">
                  <a:moveTo>
                    <a:pt x="-1606" y="4092"/>
                  </a:moveTo>
                  <a:cubicBezTo>
                    <a:pt x="-563" y="1676"/>
                    <a:pt x="1680" y="-4"/>
                    <a:pt x="4296" y="-315"/>
                  </a:cubicBezTo>
                  <a:cubicBezTo>
                    <a:pt x="3431" y="2237"/>
                    <a:pt x="1090" y="3990"/>
                    <a:pt x="-1606" y="4092"/>
                  </a:cubicBezTo>
                  <a:close/>
                </a:path>
              </a:pathLst>
            </a:custGeom>
            <a:solidFill>
              <a:srgbClr val="141A1D"/>
            </a:solidFill>
            <a:ln w="1956" cap="flat">
              <a:noFill/>
              <a:prstDash val="solid"/>
              <a:miter/>
            </a:ln>
          </p:spPr>
          <p:txBody>
            <a:bodyPr rtlCol="0" anchor="ctr"/>
            <a:lstStyle/>
            <a:p>
              <a:endParaRPr lang="es-CO"/>
            </a:p>
          </p:txBody>
        </p:sp>
        <p:sp>
          <p:nvSpPr>
            <p:cNvPr id="846" name="Freeform: Shape 845">
              <a:extLst>
                <a:ext uri="{FF2B5EF4-FFF2-40B4-BE49-F238E27FC236}">
                  <a16:creationId xmlns:a16="http://schemas.microsoft.com/office/drawing/2014/main" id="{A9169FDC-0D3A-A96A-3CF2-9DF5439CC564}"/>
                </a:ext>
              </a:extLst>
            </p:cNvPr>
            <p:cNvSpPr/>
            <p:nvPr/>
          </p:nvSpPr>
          <p:spPr>
            <a:xfrm>
              <a:off x="13560716" y="483686"/>
              <a:ext cx="2732" cy="5980"/>
            </a:xfrm>
            <a:custGeom>
              <a:avLst/>
              <a:gdLst>
                <a:gd name="connsiteX0" fmla="*/ 1060 w 2732"/>
                <a:gd name="connsiteY0" fmla="*/ 5666 h 5980"/>
                <a:gd name="connsiteX1" fmla="*/ -100 w 2732"/>
                <a:gd name="connsiteY1" fmla="*/ 5390 h 5980"/>
                <a:gd name="connsiteX2" fmla="*/ -966 w 2732"/>
                <a:gd name="connsiteY2" fmla="*/ 486 h 5980"/>
                <a:gd name="connsiteX3" fmla="*/ -572 w 2732"/>
                <a:gd name="connsiteY3" fmla="*/ 20 h 5980"/>
                <a:gd name="connsiteX4" fmla="*/ -179 w 2732"/>
                <a:gd name="connsiteY4" fmla="*/ -315 h 5980"/>
                <a:gd name="connsiteX5" fmla="*/ 1060 w 2732"/>
                <a:gd name="connsiteY5" fmla="*/ 5666 h 5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32" h="5980">
                  <a:moveTo>
                    <a:pt x="1060" y="5666"/>
                  </a:moveTo>
                  <a:cubicBezTo>
                    <a:pt x="667" y="5623"/>
                    <a:pt x="273" y="5530"/>
                    <a:pt x="-100" y="5390"/>
                  </a:cubicBezTo>
                  <a:cubicBezTo>
                    <a:pt x="-1694" y="4275"/>
                    <a:pt x="-2087" y="2078"/>
                    <a:pt x="-966" y="486"/>
                  </a:cubicBezTo>
                  <a:cubicBezTo>
                    <a:pt x="-848" y="319"/>
                    <a:pt x="-710" y="163"/>
                    <a:pt x="-572" y="20"/>
                  </a:cubicBezTo>
                  <a:lnTo>
                    <a:pt x="-179" y="-315"/>
                  </a:lnTo>
                  <a:cubicBezTo>
                    <a:pt x="1592" y="1397"/>
                    <a:pt x="1041" y="3600"/>
                    <a:pt x="1060" y="5666"/>
                  </a:cubicBezTo>
                  <a:close/>
                </a:path>
              </a:pathLst>
            </a:custGeom>
            <a:solidFill>
              <a:srgbClr val="141A1D"/>
            </a:solidFill>
            <a:ln w="1956" cap="flat">
              <a:noFill/>
              <a:prstDash val="solid"/>
              <a:miter/>
            </a:ln>
          </p:spPr>
          <p:txBody>
            <a:bodyPr rtlCol="0" anchor="ctr"/>
            <a:lstStyle/>
            <a:p>
              <a:endParaRPr lang="es-CO"/>
            </a:p>
          </p:txBody>
        </p:sp>
        <p:sp>
          <p:nvSpPr>
            <p:cNvPr id="847" name="Freeform: Shape 846">
              <a:extLst>
                <a:ext uri="{FF2B5EF4-FFF2-40B4-BE49-F238E27FC236}">
                  <a16:creationId xmlns:a16="http://schemas.microsoft.com/office/drawing/2014/main" id="{3D8B968D-F591-B283-9F17-0FB55F16D184}"/>
                </a:ext>
              </a:extLst>
            </p:cNvPr>
            <p:cNvSpPr/>
            <p:nvPr/>
          </p:nvSpPr>
          <p:spPr>
            <a:xfrm>
              <a:off x="13550221" y="622240"/>
              <a:ext cx="2971" cy="4347"/>
            </a:xfrm>
            <a:custGeom>
              <a:avLst/>
              <a:gdLst>
                <a:gd name="connsiteX0" fmla="*/ -1605 w 2971"/>
                <a:gd name="connsiteY0" fmla="*/ 4033 h 4347"/>
                <a:gd name="connsiteX1" fmla="*/ 1346 w 2971"/>
                <a:gd name="connsiteY1" fmla="*/ -315 h 4347"/>
                <a:gd name="connsiteX2" fmla="*/ -1605 w 2971"/>
                <a:gd name="connsiteY2" fmla="*/ 4033 h 4347"/>
              </a:gdLst>
              <a:ahLst/>
              <a:cxnLst>
                <a:cxn ang="0">
                  <a:pos x="connsiteX0" y="connsiteY0"/>
                </a:cxn>
                <a:cxn ang="0">
                  <a:pos x="connsiteX1" y="connsiteY1"/>
                </a:cxn>
                <a:cxn ang="0">
                  <a:pos x="connsiteX2" y="connsiteY2"/>
                </a:cxn>
              </a:cxnLst>
              <a:rect l="l" t="t" r="r" b="b"/>
              <a:pathLst>
                <a:path w="2971" h="4347">
                  <a:moveTo>
                    <a:pt x="-1605" y="4033"/>
                  </a:moveTo>
                  <a:cubicBezTo>
                    <a:pt x="-1625" y="2113"/>
                    <a:pt x="-444" y="386"/>
                    <a:pt x="1346" y="-315"/>
                  </a:cubicBezTo>
                  <a:cubicBezTo>
                    <a:pt x="1543" y="1657"/>
                    <a:pt x="303" y="3484"/>
                    <a:pt x="-1605" y="4033"/>
                  </a:cubicBezTo>
                  <a:close/>
                </a:path>
              </a:pathLst>
            </a:custGeom>
            <a:solidFill>
              <a:srgbClr val="141A1D"/>
            </a:solidFill>
            <a:ln w="1956" cap="flat">
              <a:noFill/>
              <a:prstDash val="solid"/>
              <a:miter/>
            </a:ln>
          </p:spPr>
          <p:txBody>
            <a:bodyPr rtlCol="0" anchor="ctr"/>
            <a:lstStyle/>
            <a:p>
              <a:endParaRPr lang="es-CO"/>
            </a:p>
          </p:txBody>
        </p:sp>
        <p:sp>
          <p:nvSpPr>
            <p:cNvPr id="848" name="Freeform: Shape 847">
              <a:extLst>
                <a:ext uri="{FF2B5EF4-FFF2-40B4-BE49-F238E27FC236}">
                  <a16:creationId xmlns:a16="http://schemas.microsoft.com/office/drawing/2014/main" id="{3A158AD5-A103-C096-6D76-984E93A7CB7B}"/>
                </a:ext>
              </a:extLst>
            </p:cNvPr>
            <p:cNvSpPr/>
            <p:nvPr/>
          </p:nvSpPr>
          <p:spPr>
            <a:xfrm>
              <a:off x="13481780" y="689695"/>
              <a:ext cx="3308" cy="2523"/>
            </a:xfrm>
            <a:custGeom>
              <a:avLst/>
              <a:gdLst>
                <a:gd name="connsiteX0" fmla="*/ -1606 w 3308"/>
                <a:gd name="connsiteY0" fmla="*/ 2205 h 2523"/>
                <a:gd name="connsiteX1" fmla="*/ 1326 w 3308"/>
                <a:gd name="connsiteY1" fmla="*/ -77 h 2523"/>
                <a:gd name="connsiteX2" fmla="*/ -189 w 3308"/>
                <a:gd name="connsiteY2" fmla="*/ 2008 h 2523"/>
                <a:gd name="connsiteX3" fmla="*/ -1606 w 3308"/>
                <a:gd name="connsiteY3" fmla="*/ 2205 h 2523"/>
              </a:gdLst>
              <a:ahLst/>
              <a:cxnLst>
                <a:cxn ang="0">
                  <a:pos x="connsiteX0" y="connsiteY0"/>
                </a:cxn>
                <a:cxn ang="0">
                  <a:pos x="connsiteX1" y="connsiteY1"/>
                </a:cxn>
                <a:cxn ang="0">
                  <a:pos x="connsiteX2" y="connsiteY2"/>
                </a:cxn>
                <a:cxn ang="0">
                  <a:pos x="connsiteX3" y="connsiteY3"/>
                </a:cxn>
              </a:cxnLst>
              <a:rect l="l" t="t" r="r" b="b"/>
              <a:pathLst>
                <a:path w="3308" h="2523">
                  <a:moveTo>
                    <a:pt x="-1606" y="2205"/>
                  </a:moveTo>
                  <a:cubicBezTo>
                    <a:pt x="-917" y="985"/>
                    <a:pt x="165" y="-1002"/>
                    <a:pt x="1326" y="-77"/>
                  </a:cubicBezTo>
                  <a:cubicBezTo>
                    <a:pt x="2486" y="848"/>
                    <a:pt x="676" y="1536"/>
                    <a:pt x="-189" y="2008"/>
                  </a:cubicBezTo>
                  <a:cubicBezTo>
                    <a:pt x="-642" y="2158"/>
                    <a:pt x="-1133" y="2225"/>
                    <a:pt x="-1606" y="2205"/>
                  </a:cubicBezTo>
                  <a:close/>
                </a:path>
              </a:pathLst>
            </a:custGeom>
            <a:solidFill>
              <a:srgbClr val="000000"/>
            </a:solidFill>
            <a:ln w="1956" cap="flat">
              <a:noFill/>
              <a:prstDash val="solid"/>
              <a:miter/>
            </a:ln>
          </p:spPr>
          <p:txBody>
            <a:bodyPr rtlCol="0" anchor="ctr"/>
            <a:lstStyle/>
            <a:p>
              <a:endParaRPr lang="es-CO"/>
            </a:p>
          </p:txBody>
        </p:sp>
        <p:sp>
          <p:nvSpPr>
            <p:cNvPr id="849" name="Freeform: Shape 848">
              <a:extLst>
                <a:ext uri="{FF2B5EF4-FFF2-40B4-BE49-F238E27FC236}">
                  <a16:creationId xmlns:a16="http://schemas.microsoft.com/office/drawing/2014/main" id="{5F51E5D7-97A5-C14C-0D23-A24BE4FC7DEA}"/>
                </a:ext>
              </a:extLst>
            </p:cNvPr>
            <p:cNvSpPr/>
            <p:nvPr/>
          </p:nvSpPr>
          <p:spPr>
            <a:xfrm>
              <a:off x="13481210" y="692215"/>
              <a:ext cx="609" cy="590"/>
            </a:xfrm>
            <a:custGeom>
              <a:avLst/>
              <a:gdLst>
                <a:gd name="connsiteX0" fmla="*/ 610 w 609"/>
                <a:gd name="connsiteY0" fmla="*/ 0 h 590"/>
                <a:gd name="connsiteX1" fmla="*/ 275 w 609"/>
                <a:gd name="connsiteY1" fmla="*/ 590 h 590"/>
                <a:gd name="connsiteX2" fmla="*/ 0 w 609"/>
                <a:gd name="connsiteY2" fmla="*/ 334 h 590"/>
                <a:gd name="connsiteX3" fmla="*/ 610 w 609"/>
                <a:gd name="connsiteY3" fmla="*/ 0 h 590"/>
              </a:gdLst>
              <a:ahLst/>
              <a:cxnLst>
                <a:cxn ang="0">
                  <a:pos x="connsiteX0" y="connsiteY0"/>
                </a:cxn>
                <a:cxn ang="0">
                  <a:pos x="connsiteX1" y="connsiteY1"/>
                </a:cxn>
                <a:cxn ang="0">
                  <a:pos x="connsiteX2" y="connsiteY2"/>
                </a:cxn>
                <a:cxn ang="0">
                  <a:pos x="connsiteX3" y="connsiteY3"/>
                </a:cxn>
              </a:cxnLst>
              <a:rect l="l" t="t" r="r" b="b"/>
              <a:pathLst>
                <a:path w="609" h="590">
                  <a:moveTo>
                    <a:pt x="610" y="0"/>
                  </a:moveTo>
                  <a:lnTo>
                    <a:pt x="275" y="590"/>
                  </a:lnTo>
                  <a:lnTo>
                    <a:pt x="0" y="334"/>
                  </a:lnTo>
                  <a:lnTo>
                    <a:pt x="610" y="0"/>
                  </a:lnTo>
                  <a:close/>
                </a:path>
              </a:pathLst>
            </a:custGeom>
            <a:solidFill>
              <a:srgbClr val="000000"/>
            </a:solidFill>
            <a:ln w="1956" cap="flat">
              <a:noFill/>
              <a:prstDash val="solid"/>
              <a:miter/>
            </a:ln>
          </p:spPr>
          <p:txBody>
            <a:bodyPr rtlCol="0" anchor="ctr"/>
            <a:lstStyle/>
            <a:p>
              <a:endParaRPr lang="es-CO"/>
            </a:p>
          </p:txBody>
        </p:sp>
        <p:sp>
          <p:nvSpPr>
            <p:cNvPr id="850" name="Freeform: Shape 849">
              <a:extLst>
                <a:ext uri="{FF2B5EF4-FFF2-40B4-BE49-F238E27FC236}">
                  <a16:creationId xmlns:a16="http://schemas.microsoft.com/office/drawing/2014/main" id="{8B5B08B4-FDE2-6D58-2E07-FFEE59C759A7}"/>
                </a:ext>
              </a:extLst>
            </p:cNvPr>
            <p:cNvSpPr/>
            <p:nvPr/>
          </p:nvSpPr>
          <p:spPr>
            <a:xfrm>
              <a:off x="13477433" y="694517"/>
              <a:ext cx="609" cy="609"/>
            </a:xfrm>
            <a:custGeom>
              <a:avLst/>
              <a:gdLst>
                <a:gd name="connsiteX0" fmla="*/ 0 w 609"/>
                <a:gd name="connsiteY0" fmla="*/ 610 h 609"/>
                <a:gd name="connsiteX1" fmla="*/ 334 w 609"/>
                <a:gd name="connsiteY1" fmla="*/ 0 h 609"/>
                <a:gd name="connsiteX2" fmla="*/ 610 w 609"/>
                <a:gd name="connsiteY2" fmla="*/ 275 h 609"/>
                <a:gd name="connsiteX3" fmla="*/ 0 w 609"/>
                <a:gd name="connsiteY3" fmla="*/ 610 h 609"/>
              </a:gdLst>
              <a:ahLst/>
              <a:cxnLst>
                <a:cxn ang="0">
                  <a:pos x="connsiteX0" y="connsiteY0"/>
                </a:cxn>
                <a:cxn ang="0">
                  <a:pos x="connsiteX1" y="connsiteY1"/>
                </a:cxn>
                <a:cxn ang="0">
                  <a:pos x="connsiteX2" y="connsiteY2"/>
                </a:cxn>
                <a:cxn ang="0">
                  <a:pos x="connsiteX3" y="connsiteY3"/>
                </a:cxn>
              </a:cxnLst>
              <a:rect l="l" t="t" r="r" b="b"/>
              <a:pathLst>
                <a:path w="609" h="609">
                  <a:moveTo>
                    <a:pt x="0" y="610"/>
                  </a:moveTo>
                  <a:lnTo>
                    <a:pt x="334" y="0"/>
                  </a:lnTo>
                  <a:lnTo>
                    <a:pt x="610" y="275"/>
                  </a:lnTo>
                  <a:lnTo>
                    <a:pt x="0" y="610"/>
                  </a:lnTo>
                  <a:close/>
                </a:path>
              </a:pathLst>
            </a:custGeom>
            <a:solidFill>
              <a:srgbClr val="000000"/>
            </a:solidFill>
            <a:ln w="1956" cap="flat">
              <a:noFill/>
              <a:prstDash val="solid"/>
              <a:miter/>
            </a:ln>
          </p:spPr>
          <p:txBody>
            <a:bodyPr rtlCol="0" anchor="ctr"/>
            <a:lstStyle/>
            <a:p>
              <a:endParaRPr lang="es-CO"/>
            </a:p>
          </p:txBody>
        </p:sp>
        <p:sp>
          <p:nvSpPr>
            <p:cNvPr id="851" name="Freeform: Shape 850">
              <a:extLst>
                <a:ext uri="{FF2B5EF4-FFF2-40B4-BE49-F238E27FC236}">
                  <a16:creationId xmlns:a16="http://schemas.microsoft.com/office/drawing/2014/main" id="{8FBB4129-414D-F0BF-98F8-AD299FACD2AD}"/>
                </a:ext>
              </a:extLst>
            </p:cNvPr>
            <p:cNvSpPr/>
            <p:nvPr/>
          </p:nvSpPr>
          <p:spPr>
            <a:xfrm>
              <a:off x="13541486" y="635302"/>
              <a:ext cx="1455" cy="1495"/>
            </a:xfrm>
            <a:custGeom>
              <a:avLst/>
              <a:gdLst>
                <a:gd name="connsiteX0" fmla="*/ -1606 w 1455"/>
                <a:gd name="connsiteY0" fmla="*/ 1180 h 1495"/>
                <a:gd name="connsiteX1" fmla="*/ -150 w 1455"/>
                <a:gd name="connsiteY1" fmla="*/ -315 h 1495"/>
                <a:gd name="connsiteX2" fmla="*/ -1606 w 1455"/>
                <a:gd name="connsiteY2" fmla="*/ 1180 h 1495"/>
              </a:gdLst>
              <a:ahLst/>
              <a:cxnLst>
                <a:cxn ang="0">
                  <a:pos x="connsiteX0" y="connsiteY0"/>
                </a:cxn>
                <a:cxn ang="0">
                  <a:pos x="connsiteX1" y="connsiteY1"/>
                </a:cxn>
                <a:cxn ang="0">
                  <a:pos x="connsiteX2" y="connsiteY2"/>
                </a:cxn>
              </a:cxnLst>
              <a:rect l="l" t="t" r="r" b="b"/>
              <a:pathLst>
                <a:path w="1455" h="1495">
                  <a:moveTo>
                    <a:pt x="-1606" y="1180"/>
                  </a:moveTo>
                  <a:lnTo>
                    <a:pt x="-150" y="-315"/>
                  </a:lnTo>
                  <a:cubicBezTo>
                    <a:pt x="-307" y="421"/>
                    <a:pt x="-877" y="1001"/>
                    <a:pt x="-1606" y="1180"/>
                  </a:cubicBezTo>
                  <a:close/>
                </a:path>
              </a:pathLst>
            </a:custGeom>
            <a:solidFill>
              <a:srgbClr val="141A1D"/>
            </a:solidFill>
            <a:ln w="1956" cap="flat">
              <a:noFill/>
              <a:prstDash val="solid"/>
              <a:miter/>
            </a:ln>
          </p:spPr>
          <p:txBody>
            <a:bodyPr rtlCol="0" anchor="ctr"/>
            <a:lstStyle/>
            <a:p>
              <a:endParaRPr lang="es-CO"/>
            </a:p>
          </p:txBody>
        </p:sp>
        <p:sp>
          <p:nvSpPr>
            <p:cNvPr id="852" name="Freeform: Shape 851">
              <a:extLst>
                <a:ext uri="{FF2B5EF4-FFF2-40B4-BE49-F238E27FC236}">
                  <a16:creationId xmlns:a16="http://schemas.microsoft.com/office/drawing/2014/main" id="{C68418F4-DB21-796C-9A42-CD632F19C5DC}"/>
                </a:ext>
              </a:extLst>
            </p:cNvPr>
            <p:cNvSpPr/>
            <p:nvPr/>
          </p:nvSpPr>
          <p:spPr>
            <a:xfrm>
              <a:off x="13540050" y="636778"/>
              <a:ext cx="1455" cy="1475"/>
            </a:xfrm>
            <a:custGeom>
              <a:avLst/>
              <a:gdLst>
                <a:gd name="connsiteX0" fmla="*/ -1606 w 1455"/>
                <a:gd name="connsiteY0" fmla="*/ 1161 h 1475"/>
                <a:gd name="connsiteX1" fmla="*/ -150 w 1455"/>
                <a:gd name="connsiteY1" fmla="*/ -315 h 1475"/>
              </a:gdLst>
              <a:ahLst/>
              <a:cxnLst>
                <a:cxn ang="0">
                  <a:pos x="connsiteX0" y="connsiteY0"/>
                </a:cxn>
                <a:cxn ang="0">
                  <a:pos x="connsiteX1" y="connsiteY1"/>
                </a:cxn>
              </a:cxnLst>
              <a:rect l="l" t="t" r="r" b="b"/>
              <a:pathLst>
                <a:path w="1455" h="1475">
                  <a:moveTo>
                    <a:pt x="-1606" y="1161"/>
                  </a:moveTo>
                  <a:lnTo>
                    <a:pt x="-150" y="-315"/>
                  </a:lnTo>
                  <a:close/>
                </a:path>
              </a:pathLst>
            </a:custGeom>
            <a:solidFill>
              <a:srgbClr val="141A1D"/>
            </a:solidFill>
            <a:ln w="1956" cap="flat">
              <a:noFill/>
              <a:prstDash val="solid"/>
              <a:miter/>
            </a:ln>
          </p:spPr>
          <p:txBody>
            <a:bodyPr rtlCol="0" anchor="ctr"/>
            <a:lstStyle/>
            <a:p>
              <a:endParaRPr lang="es-CO"/>
            </a:p>
          </p:txBody>
        </p:sp>
        <p:sp>
          <p:nvSpPr>
            <p:cNvPr id="853" name="Freeform: Shape 852">
              <a:extLst>
                <a:ext uri="{FF2B5EF4-FFF2-40B4-BE49-F238E27FC236}">
                  <a16:creationId xmlns:a16="http://schemas.microsoft.com/office/drawing/2014/main" id="{60C87B15-7ED5-AF86-B392-A52988BDAC2B}"/>
                </a:ext>
              </a:extLst>
            </p:cNvPr>
            <p:cNvSpPr/>
            <p:nvPr/>
          </p:nvSpPr>
          <p:spPr>
            <a:xfrm>
              <a:off x="13538595" y="638253"/>
              <a:ext cx="1455" cy="1475"/>
            </a:xfrm>
            <a:custGeom>
              <a:avLst/>
              <a:gdLst>
                <a:gd name="connsiteX0" fmla="*/ -1606 w 1455"/>
                <a:gd name="connsiteY0" fmla="*/ 1161 h 1475"/>
                <a:gd name="connsiteX1" fmla="*/ -150 w 1455"/>
                <a:gd name="connsiteY1" fmla="*/ -315 h 1475"/>
              </a:gdLst>
              <a:ahLst/>
              <a:cxnLst>
                <a:cxn ang="0">
                  <a:pos x="connsiteX0" y="connsiteY0"/>
                </a:cxn>
                <a:cxn ang="0">
                  <a:pos x="connsiteX1" y="connsiteY1"/>
                </a:cxn>
              </a:cxnLst>
              <a:rect l="l" t="t" r="r" b="b"/>
              <a:pathLst>
                <a:path w="1455" h="1475">
                  <a:moveTo>
                    <a:pt x="-1606" y="1161"/>
                  </a:moveTo>
                  <a:lnTo>
                    <a:pt x="-150" y="-315"/>
                  </a:lnTo>
                  <a:close/>
                </a:path>
              </a:pathLst>
            </a:custGeom>
            <a:solidFill>
              <a:srgbClr val="141A1D"/>
            </a:solidFill>
            <a:ln w="1956" cap="flat">
              <a:noFill/>
              <a:prstDash val="solid"/>
              <a:miter/>
            </a:ln>
          </p:spPr>
          <p:txBody>
            <a:bodyPr rtlCol="0" anchor="ctr"/>
            <a:lstStyle/>
            <a:p>
              <a:endParaRPr lang="es-CO"/>
            </a:p>
          </p:txBody>
        </p:sp>
        <p:sp>
          <p:nvSpPr>
            <p:cNvPr id="854" name="Freeform: Shape 853">
              <a:extLst>
                <a:ext uri="{FF2B5EF4-FFF2-40B4-BE49-F238E27FC236}">
                  <a16:creationId xmlns:a16="http://schemas.microsoft.com/office/drawing/2014/main" id="{03BB2E33-5410-19C3-A063-AEA9D59461DB}"/>
                </a:ext>
              </a:extLst>
            </p:cNvPr>
            <p:cNvSpPr/>
            <p:nvPr/>
          </p:nvSpPr>
          <p:spPr>
            <a:xfrm>
              <a:off x="13537139" y="639709"/>
              <a:ext cx="1455" cy="1475"/>
            </a:xfrm>
            <a:custGeom>
              <a:avLst/>
              <a:gdLst>
                <a:gd name="connsiteX0" fmla="*/ -1606 w 1455"/>
                <a:gd name="connsiteY0" fmla="*/ 1161 h 1475"/>
                <a:gd name="connsiteX1" fmla="*/ -150 w 1455"/>
                <a:gd name="connsiteY1" fmla="*/ -315 h 1475"/>
              </a:gdLst>
              <a:ahLst/>
              <a:cxnLst>
                <a:cxn ang="0">
                  <a:pos x="connsiteX0" y="connsiteY0"/>
                </a:cxn>
                <a:cxn ang="0">
                  <a:pos x="connsiteX1" y="connsiteY1"/>
                </a:cxn>
              </a:cxnLst>
              <a:rect l="l" t="t" r="r" b="b"/>
              <a:pathLst>
                <a:path w="1455" h="1475">
                  <a:moveTo>
                    <a:pt x="-1606" y="1161"/>
                  </a:moveTo>
                  <a:cubicBezTo>
                    <a:pt x="-1448" y="433"/>
                    <a:pt x="-877" y="-140"/>
                    <a:pt x="-150" y="-315"/>
                  </a:cubicBezTo>
                  <a:close/>
                </a:path>
              </a:pathLst>
            </a:custGeom>
            <a:solidFill>
              <a:srgbClr val="141A1D"/>
            </a:solidFill>
            <a:ln w="1956" cap="flat">
              <a:noFill/>
              <a:prstDash val="solid"/>
              <a:miter/>
            </a:ln>
          </p:spPr>
          <p:txBody>
            <a:bodyPr rtlCol="0" anchor="ctr"/>
            <a:lstStyle/>
            <a:p>
              <a:endParaRPr lang="es-CO"/>
            </a:p>
          </p:txBody>
        </p:sp>
        <p:sp>
          <p:nvSpPr>
            <p:cNvPr id="855" name="Freeform: Shape 854">
              <a:extLst>
                <a:ext uri="{FF2B5EF4-FFF2-40B4-BE49-F238E27FC236}">
                  <a16:creationId xmlns:a16="http://schemas.microsoft.com/office/drawing/2014/main" id="{E522F59E-EFE7-7A63-D6B7-938E5D3F49E2}"/>
                </a:ext>
              </a:extLst>
            </p:cNvPr>
            <p:cNvSpPr/>
            <p:nvPr/>
          </p:nvSpPr>
          <p:spPr>
            <a:xfrm>
              <a:off x="12989130" y="1587001"/>
              <a:ext cx="1660" cy="13219"/>
            </a:xfrm>
            <a:custGeom>
              <a:avLst/>
              <a:gdLst>
                <a:gd name="connsiteX0" fmla="*/ -1438 w 1660"/>
                <a:gd name="connsiteY0" fmla="*/ -315 h 13219"/>
                <a:gd name="connsiteX1" fmla="*/ -120 w 1660"/>
                <a:gd name="connsiteY1" fmla="*/ 12905 h 13219"/>
                <a:gd name="connsiteX2" fmla="*/ -1438 w 1660"/>
                <a:gd name="connsiteY2" fmla="*/ -315 h 13219"/>
              </a:gdLst>
              <a:ahLst/>
              <a:cxnLst>
                <a:cxn ang="0">
                  <a:pos x="connsiteX0" y="connsiteY0"/>
                </a:cxn>
                <a:cxn ang="0">
                  <a:pos x="connsiteX1" y="connsiteY1"/>
                </a:cxn>
                <a:cxn ang="0">
                  <a:pos x="connsiteX2" y="connsiteY2"/>
                </a:cxn>
              </a:cxnLst>
              <a:rect l="l" t="t" r="r" b="b"/>
              <a:pathLst>
                <a:path w="1660" h="13219">
                  <a:moveTo>
                    <a:pt x="-1438" y="-315"/>
                  </a:moveTo>
                  <a:cubicBezTo>
                    <a:pt x="1021" y="3895"/>
                    <a:pt x="-356" y="8479"/>
                    <a:pt x="-120" y="12905"/>
                  </a:cubicBezTo>
                  <a:cubicBezTo>
                    <a:pt x="-2579" y="8696"/>
                    <a:pt x="-1182" y="4112"/>
                    <a:pt x="-1438" y="-315"/>
                  </a:cubicBezTo>
                  <a:close/>
                </a:path>
              </a:pathLst>
            </a:custGeom>
            <a:solidFill>
              <a:srgbClr val="2C2C2C"/>
            </a:solidFill>
            <a:ln w="1956" cap="flat">
              <a:noFill/>
              <a:prstDash val="solid"/>
              <a:miter/>
            </a:ln>
          </p:spPr>
          <p:txBody>
            <a:bodyPr rtlCol="0" anchor="ctr"/>
            <a:lstStyle/>
            <a:p>
              <a:endParaRPr lang="es-CO"/>
            </a:p>
          </p:txBody>
        </p:sp>
        <p:sp>
          <p:nvSpPr>
            <p:cNvPr id="856" name="Freeform: Shape 855">
              <a:extLst>
                <a:ext uri="{FF2B5EF4-FFF2-40B4-BE49-F238E27FC236}">
                  <a16:creationId xmlns:a16="http://schemas.microsoft.com/office/drawing/2014/main" id="{DC61E7EC-DD1C-348B-1879-4D7A0320329D}"/>
                </a:ext>
              </a:extLst>
            </p:cNvPr>
            <p:cNvSpPr/>
            <p:nvPr/>
          </p:nvSpPr>
          <p:spPr>
            <a:xfrm>
              <a:off x="12986220" y="1558834"/>
              <a:ext cx="1562" cy="12172"/>
            </a:xfrm>
            <a:custGeom>
              <a:avLst/>
              <a:gdLst>
                <a:gd name="connsiteX0" fmla="*/ -279 w 1562"/>
                <a:gd name="connsiteY0" fmla="*/ 232 h 12172"/>
                <a:gd name="connsiteX1" fmla="*/ -43 w 1562"/>
                <a:gd name="connsiteY1" fmla="*/ 11858 h 12172"/>
                <a:gd name="connsiteX2" fmla="*/ -1440 w 1562"/>
                <a:gd name="connsiteY2" fmla="*/ 173 h 12172"/>
                <a:gd name="connsiteX3" fmla="*/ -279 w 1562"/>
                <a:gd name="connsiteY3" fmla="*/ 232 h 12172"/>
              </a:gdLst>
              <a:ahLst/>
              <a:cxnLst>
                <a:cxn ang="0">
                  <a:pos x="connsiteX0" y="connsiteY0"/>
                </a:cxn>
                <a:cxn ang="0">
                  <a:pos x="connsiteX1" y="connsiteY1"/>
                </a:cxn>
                <a:cxn ang="0">
                  <a:pos x="connsiteX2" y="connsiteY2"/>
                </a:cxn>
                <a:cxn ang="0">
                  <a:pos x="connsiteX3" y="connsiteY3"/>
                </a:cxn>
              </a:cxnLst>
              <a:rect l="l" t="t" r="r" b="b"/>
              <a:pathLst>
                <a:path w="1562" h="12172">
                  <a:moveTo>
                    <a:pt x="-279" y="232"/>
                  </a:moveTo>
                  <a:lnTo>
                    <a:pt x="-43" y="11858"/>
                  </a:lnTo>
                  <a:cubicBezTo>
                    <a:pt x="-2817" y="8238"/>
                    <a:pt x="-948" y="3989"/>
                    <a:pt x="-1440" y="173"/>
                  </a:cubicBezTo>
                  <a:cubicBezTo>
                    <a:pt x="-1027" y="-496"/>
                    <a:pt x="-633" y="-477"/>
                    <a:pt x="-279" y="232"/>
                  </a:cubicBezTo>
                  <a:close/>
                </a:path>
              </a:pathLst>
            </a:custGeom>
            <a:solidFill>
              <a:srgbClr val="252525"/>
            </a:solidFill>
            <a:ln w="1956" cap="flat">
              <a:noFill/>
              <a:prstDash val="solid"/>
              <a:miter/>
            </a:ln>
          </p:spPr>
          <p:txBody>
            <a:bodyPr rtlCol="0" anchor="ctr"/>
            <a:lstStyle/>
            <a:p>
              <a:endParaRPr lang="es-CO"/>
            </a:p>
          </p:txBody>
        </p:sp>
        <p:sp>
          <p:nvSpPr>
            <p:cNvPr id="857" name="Freeform: Shape 856">
              <a:extLst>
                <a:ext uri="{FF2B5EF4-FFF2-40B4-BE49-F238E27FC236}">
                  <a16:creationId xmlns:a16="http://schemas.microsoft.com/office/drawing/2014/main" id="{90A3FED9-9A10-E06E-8625-04455516D9B5}"/>
                </a:ext>
              </a:extLst>
            </p:cNvPr>
            <p:cNvSpPr/>
            <p:nvPr/>
          </p:nvSpPr>
          <p:spPr>
            <a:xfrm>
              <a:off x="12987720" y="1574867"/>
              <a:ext cx="1498" cy="10717"/>
            </a:xfrm>
            <a:custGeom>
              <a:avLst/>
              <a:gdLst>
                <a:gd name="connsiteX0" fmla="*/ -343 w 1498"/>
                <a:gd name="connsiteY0" fmla="*/ 232 h 10717"/>
                <a:gd name="connsiteX1" fmla="*/ -107 w 1498"/>
                <a:gd name="connsiteY1" fmla="*/ 10403 h 10717"/>
                <a:gd name="connsiteX2" fmla="*/ -1523 w 1498"/>
                <a:gd name="connsiteY2" fmla="*/ 173 h 10717"/>
                <a:gd name="connsiteX3" fmla="*/ -343 w 1498"/>
                <a:gd name="connsiteY3" fmla="*/ 232 h 10717"/>
              </a:gdLst>
              <a:ahLst/>
              <a:cxnLst>
                <a:cxn ang="0">
                  <a:pos x="connsiteX0" y="connsiteY0"/>
                </a:cxn>
                <a:cxn ang="0">
                  <a:pos x="connsiteX1" y="connsiteY1"/>
                </a:cxn>
                <a:cxn ang="0">
                  <a:pos x="connsiteX2" y="connsiteY2"/>
                </a:cxn>
                <a:cxn ang="0">
                  <a:pos x="connsiteX3" y="connsiteY3"/>
                </a:cxn>
              </a:cxnLst>
              <a:rect l="l" t="t" r="r" b="b"/>
              <a:pathLst>
                <a:path w="1498" h="10717">
                  <a:moveTo>
                    <a:pt x="-343" y="232"/>
                  </a:moveTo>
                  <a:lnTo>
                    <a:pt x="-107" y="10403"/>
                  </a:lnTo>
                  <a:cubicBezTo>
                    <a:pt x="-2664" y="7275"/>
                    <a:pt x="-1071" y="3596"/>
                    <a:pt x="-1523" y="173"/>
                  </a:cubicBezTo>
                  <a:cubicBezTo>
                    <a:pt x="-1051" y="-515"/>
                    <a:pt x="-697" y="-456"/>
                    <a:pt x="-343" y="232"/>
                  </a:cubicBezTo>
                  <a:close/>
                </a:path>
              </a:pathLst>
            </a:custGeom>
            <a:solidFill>
              <a:srgbClr val="252525"/>
            </a:solidFill>
            <a:ln w="1956" cap="flat">
              <a:noFill/>
              <a:prstDash val="solid"/>
              <a:miter/>
            </a:ln>
          </p:spPr>
          <p:txBody>
            <a:bodyPr rtlCol="0" anchor="ctr"/>
            <a:lstStyle/>
            <a:p>
              <a:endParaRPr lang="es-CO"/>
            </a:p>
          </p:txBody>
        </p:sp>
        <p:sp>
          <p:nvSpPr>
            <p:cNvPr id="858" name="Freeform: Shape 857">
              <a:extLst>
                <a:ext uri="{FF2B5EF4-FFF2-40B4-BE49-F238E27FC236}">
                  <a16:creationId xmlns:a16="http://schemas.microsoft.com/office/drawing/2014/main" id="{69482812-579B-CC87-9BCF-B7BE5AA70E57}"/>
                </a:ext>
              </a:extLst>
            </p:cNvPr>
            <p:cNvSpPr/>
            <p:nvPr/>
          </p:nvSpPr>
          <p:spPr>
            <a:xfrm>
              <a:off x="12986386" y="1553479"/>
              <a:ext cx="1314" cy="5901"/>
            </a:xfrm>
            <a:custGeom>
              <a:avLst/>
              <a:gdLst>
                <a:gd name="connsiteX0" fmla="*/ -445 w 1314"/>
                <a:gd name="connsiteY0" fmla="*/ 5587 h 5901"/>
                <a:gd name="connsiteX1" fmla="*/ -1606 w 1314"/>
                <a:gd name="connsiteY1" fmla="*/ 5587 h 5901"/>
                <a:gd name="connsiteX2" fmla="*/ -1606 w 1314"/>
                <a:gd name="connsiteY2" fmla="*/ -315 h 5901"/>
                <a:gd name="connsiteX3" fmla="*/ -445 w 1314"/>
                <a:gd name="connsiteY3" fmla="*/ 5587 h 5901"/>
              </a:gdLst>
              <a:ahLst/>
              <a:cxnLst>
                <a:cxn ang="0">
                  <a:pos x="connsiteX0" y="connsiteY0"/>
                </a:cxn>
                <a:cxn ang="0">
                  <a:pos x="connsiteX1" y="connsiteY1"/>
                </a:cxn>
                <a:cxn ang="0">
                  <a:pos x="connsiteX2" y="connsiteY2"/>
                </a:cxn>
                <a:cxn ang="0">
                  <a:pos x="connsiteX3" y="connsiteY3"/>
                </a:cxn>
              </a:cxnLst>
              <a:rect l="l" t="t" r="r" b="b"/>
              <a:pathLst>
                <a:path w="1314" h="5901">
                  <a:moveTo>
                    <a:pt x="-445" y="5587"/>
                  </a:moveTo>
                  <a:cubicBezTo>
                    <a:pt x="-838" y="5567"/>
                    <a:pt x="-1212" y="5567"/>
                    <a:pt x="-1606" y="5587"/>
                  </a:cubicBezTo>
                  <a:cubicBezTo>
                    <a:pt x="-1606" y="3620"/>
                    <a:pt x="-1606" y="1653"/>
                    <a:pt x="-1606" y="-315"/>
                  </a:cubicBezTo>
                  <a:cubicBezTo>
                    <a:pt x="283" y="1357"/>
                    <a:pt x="-406" y="3502"/>
                    <a:pt x="-445" y="5587"/>
                  </a:cubicBezTo>
                  <a:close/>
                </a:path>
              </a:pathLst>
            </a:custGeom>
            <a:solidFill>
              <a:srgbClr val="2C2C2C"/>
            </a:solidFill>
            <a:ln w="1956" cap="flat">
              <a:noFill/>
              <a:prstDash val="solid"/>
              <a:miter/>
            </a:ln>
          </p:spPr>
          <p:txBody>
            <a:bodyPr rtlCol="0" anchor="ctr"/>
            <a:lstStyle/>
            <a:p>
              <a:endParaRPr lang="es-CO"/>
            </a:p>
          </p:txBody>
        </p:sp>
        <p:sp>
          <p:nvSpPr>
            <p:cNvPr id="859" name="Freeform: Shape 858">
              <a:extLst>
                <a:ext uri="{FF2B5EF4-FFF2-40B4-BE49-F238E27FC236}">
                  <a16:creationId xmlns:a16="http://schemas.microsoft.com/office/drawing/2014/main" id="{0E619D43-D729-AE47-C703-B613B2E355A5}"/>
                </a:ext>
              </a:extLst>
            </p:cNvPr>
            <p:cNvSpPr/>
            <p:nvPr/>
          </p:nvSpPr>
          <p:spPr>
            <a:xfrm>
              <a:off x="12990675" y="1539028"/>
              <a:ext cx="4524" cy="1310"/>
            </a:xfrm>
            <a:custGeom>
              <a:avLst/>
              <a:gdLst>
                <a:gd name="connsiteX0" fmla="*/ 2919 w 4524"/>
                <a:gd name="connsiteY0" fmla="*/ 838 h 1310"/>
                <a:gd name="connsiteX1" fmla="*/ -1606 w 4524"/>
                <a:gd name="connsiteY1" fmla="*/ 996 h 1310"/>
                <a:gd name="connsiteX2" fmla="*/ 2093 w 4524"/>
                <a:gd name="connsiteY2" fmla="*/ 71 h 1310"/>
                <a:gd name="connsiteX3" fmla="*/ 2919 w 4524"/>
                <a:gd name="connsiteY3" fmla="*/ 838 h 1310"/>
              </a:gdLst>
              <a:ahLst/>
              <a:cxnLst>
                <a:cxn ang="0">
                  <a:pos x="connsiteX0" y="connsiteY0"/>
                </a:cxn>
                <a:cxn ang="0">
                  <a:pos x="connsiteX1" y="connsiteY1"/>
                </a:cxn>
                <a:cxn ang="0">
                  <a:pos x="connsiteX2" y="connsiteY2"/>
                </a:cxn>
                <a:cxn ang="0">
                  <a:pos x="connsiteX3" y="connsiteY3"/>
                </a:cxn>
              </a:cxnLst>
              <a:rect l="l" t="t" r="r" b="b"/>
              <a:pathLst>
                <a:path w="4524" h="1310">
                  <a:moveTo>
                    <a:pt x="2919" y="838"/>
                  </a:moveTo>
                  <a:lnTo>
                    <a:pt x="-1606" y="996"/>
                  </a:lnTo>
                  <a:cubicBezTo>
                    <a:pt x="-838" y="-283"/>
                    <a:pt x="814" y="-696"/>
                    <a:pt x="2093" y="71"/>
                  </a:cubicBezTo>
                  <a:cubicBezTo>
                    <a:pt x="2427" y="268"/>
                    <a:pt x="2703" y="523"/>
                    <a:pt x="2919" y="838"/>
                  </a:cubicBezTo>
                  <a:close/>
                </a:path>
              </a:pathLst>
            </a:custGeom>
            <a:solidFill>
              <a:srgbClr val="252525"/>
            </a:solidFill>
            <a:ln w="1956" cap="flat">
              <a:noFill/>
              <a:prstDash val="solid"/>
              <a:miter/>
            </a:ln>
          </p:spPr>
          <p:txBody>
            <a:bodyPr rtlCol="0" anchor="ctr"/>
            <a:lstStyle/>
            <a:p>
              <a:endParaRPr lang="es-CO"/>
            </a:p>
          </p:txBody>
        </p:sp>
        <p:sp>
          <p:nvSpPr>
            <p:cNvPr id="860" name="Freeform: Shape 859">
              <a:extLst>
                <a:ext uri="{FF2B5EF4-FFF2-40B4-BE49-F238E27FC236}">
                  <a16:creationId xmlns:a16="http://schemas.microsoft.com/office/drawing/2014/main" id="{4B26B2ED-7BDD-1148-807E-6E59D4E0065C}"/>
                </a:ext>
              </a:extLst>
            </p:cNvPr>
            <p:cNvSpPr/>
            <p:nvPr/>
          </p:nvSpPr>
          <p:spPr>
            <a:xfrm>
              <a:off x="12987803" y="1571066"/>
              <a:ext cx="1302" cy="4347"/>
            </a:xfrm>
            <a:custGeom>
              <a:avLst/>
              <a:gdLst>
                <a:gd name="connsiteX0" fmla="*/ -425 w 1302"/>
                <a:gd name="connsiteY0" fmla="*/ 4033 h 4347"/>
                <a:gd name="connsiteX1" fmla="*/ -1606 w 1302"/>
                <a:gd name="connsiteY1" fmla="*/ 4033 h 4347"/>
                <a:gd name="connsiteX2" fmla="*/ -1606 w 1302"/>
                <a:gd name="connsiteY2" fmla="*/ -315 h 4347"/>
                <a:gd name="connsiteX3" fmla="*/ -425 w 1302"/>
                <a:gd name="connsiteY3" fmla="*/ 4033 h 4347"/>
              </a:gdLst>
              <a:ahLst/>
              <a:cxnLst>
                <a:cxn ang="0">
                  <a:pos x="connsiteX0" y="connsiteY0"/>
                </a:cxn>
                <a:cxn ang="0">
                  <a:pos x="connsiteX1" y="connsiteY1"/>
                </a:cxn>
                <a:cxn ang="0">
                  <a:pos x="connsiteX2" y="connsiteY2"/>
                </a:cxn>
                <a:cxn ang="0">
                  <a:pos x="connsiteX3" y="connsiteY3"/>
                </a:cxn>
              </a:cxnLst>
              <a:rect l="l" t="t" r="r" b="b"/>
              <a:pathLst>
                <a:path w="1302" h="4347">
                  <a:moveTo>
                    <a:pt x="-425" y="4033"/>
                  </a:moveTo>
                  <a:lnTo>
                    <a:pt x="-1606" y="4033"/>
                  </a:lnTo>
                  <a:lnTo>
                    <a:pt x="-1606" y="-315"/>
                  </a:lnTo>
                  <a:cubicBezTo>
                    <a:pt x="8" y="767"/>
                    <a:pt x="-268" y="2420"/>
                    <a:pt x="-425" y="4033"/>
                  </a:cubicBezTo>
                  <a:close/>
                </a:path>
              </a:pathLst>
            </a:custGeom>
            <a:solidFill>
              <a:srgbClr val="2C2C2C"/>
            </a:solidFill>
            <a:ln w="1956" cap="flat">
              <a:noFill/>
              <a:prstDash val="solid"/>
              <a:miter/>
            </a:ln>
          </p:spPr>
          <p:txBody>
            <a:bodyPr rtlCol="0" anchor="ctr"/>
            <a:lstStyle/>
            <a:p>
              <a:endParaRPr lang="es-CO"/>
            </a:p>
          </p:txBody>
        </p:sp>
        <p:sp>
          <p:nvSpPr>
            <p:cNvPr id="861" name="Freeform: Shape 860">
              <a:extLst>
                <a:ext uri="{FF2B5EF4-FFF2-40B4-BE49-F238E27FC236}">
                  <a16:creationId xmlns:a16="http://schemas.microsoft.com/office/drawing/2014/main" id="{93FA735A-CE41-BB63-E4C0-7CF447DBFE8B}"/>
                </a:ext>
              </a:extLst>
            </p:cNvPr>
            <p:cNvSpPr/>
            <p:nvPr/>
          </p:nvSpPr>
          <p:spPr>
            <a:xfrm>
              <a:off x="13185984" y="1815867"/>
              <a:ext cx="4367" cy="1401"/>
            </a:xfrm>
            <a:custGeom>
              <a:avLst/>
              <a:gdLst>
                <a:gd name="connsiteX0" fmla="*/ -1606 w 4367"/>
                <a:gd name="connsiteY0" fmla="*/ 1087 h 1401"/>
                <a:gd name="connsiteX1" fmla="*/ 2762 w 4367"/>
                <a:gd name="connsiteY1" fmla="*/ 1087 h 1401"/>
              </a:gdLst>
              <a:ahLst/>
              <a:cxnLst>
                <a:cxn ang="0">
                  <a:pos x="connsiteX0" y="connsiteY0"/>
                </a:cxn>
                <a:cxn ang="0">
                  <a:pos x="connsiteX1" y="connsiteY1"/>
                </a:cxn>
              </a:cxnLst>
              <a:rect l="l" t="t" r="r" b="b"/>
              <a:pathLst>
                <a:path w="4367" h="1401">
                  <a:moveTo>
                    <a:pt x="-1606" y="1087"/>
                  </a:moveTo>
                  <a:cubicBezTo>
                    <a:pt x="-150" y="-782"/>
                    <a:pt x="1306" y="-782"/>
                    <a:pt x="2762" y="1087"/>
                  </a:cubicBezTo>
                  <a:close/>
                </a:path>
              </a:pathLst>
            </a:custGeom>
            <a:solidFill>
              <a:srgbClr val="020202"/>
            </a:solidFill>
            <a:ln w="1956" cap="flat">
              <a:noFill/>
              <a:prstDash val="solid"/>
              <a:miter/>
            </a:ln>
          </p:spPr>
          <p:txBody>
            <a:bodyPr rtlCol="0" anchor="ctr"/>
            <a:lstStyle/>
            <a:p>
              <a:endParaRPr lang="es-CO"/>
            </a:p>
          </p:txBody>
        </p:sp>
        <p:sp>
          <p:nvSpPr>
            <p:cNvPr id="862" name="Freeform: Shape 861">
              <a:extLst>
                <a:ext uri="{FF2B5EF4-FFF2-40B4-BE49-F238E27FC236}">
                  <a16:creationId xmlns:a16="http://schemas.microsoft.com/office/drawing/2014/main" id="{C5F50459-A1C7-6D0C-97CB-EEDAC12F64AA}"/>
                </a:ext>
              </a:extLst>
            </p:cNvPr>
            <p:cNvSpPr/>
            <p:nvPr/>
          </p:nvSpPr>
          <p:spPr>
            <a:xfrm>
              <a:off x="12986347" y="1542904"/>
              <a:ext cx="1354" cy="3315"/>
            </a:xfrm>
            <a:custGeom>
              <a:avLst/>
              <a:gdLst>
                <a:gd name="connsiteX0" fmla="*/ -268 w 1354"/>
                <a:gd name="connsiteY0" fmla="*/ 50 h 3315"/>
                <a:gd name="connsiteX1" fmla="*/ -1606 w 1354"/>
                <a:gd name="connsiteY1" fmla="*/ 3001 h 3315"/>
                <a:gd name="connsiteX2" fmla="*/ -1606 w 1354"/>
                <a:gd name="connsiteY2" fmla="*/ 90 h 3315"/>
                <a:gd name="connsiteX3" fmla="*/ -563 w 1354"/>
                <a:gd name="connsiteY3" fmla="*/ -225 h 3315"/>
                <a:gd name="connsiteX4" fmla="*/ -268 w 1354"/>
                <a:gd name="connsiteY4" fmla="*/ 50 h 3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4" h="3315">
                  <a:moveTo>
                    <a:pt x="-268" y="50"/>
                  </a:moveTo>
                  <a:cubicBezTo>
                    <a:pt x="-150" y="1211"/>
                    <a:pt x="-661" y="2332"/>
                    <a:pt x="-1606" y="3001"/>
                  </a:cubicBezTo>
                  <a:cubicBezTo>
                    <a:pt x="-1606" y="2037"/>
                    <a:pt x="-1606" y="1034"/>
                    <a:pt x="-1606" y="90"/>
                  </a:cubicBezTo>
                  <a:cubicBezTo>
                    <a:pt x="-1409" y="-284"/>
                    <a:pt x="-937" y="-422"/>
                    <a:pt x="-563" y="-225"/>
                  </a:cubicBezTo>
                  <a:cubicBezTo>
                    <a:pt x="-445" y="-166"/>
                    <a:pt x="-346" y="-68"/>
                    <a:pt x="-268" y="50"/>
                  </a:cubicBezTo>
                  <a:close/>
                </a:path>
              </a:pathLst>
            </a:custGeom>
            <a:solidFill>
              <a:srgbClr val="2C2C2C"/>
            </a:solidFill>
            <a:ln w="1956" cap="flat">
              <a:noFill/>
              <a:prstDash val="solid"/>
              <a:miter/>
            </a:ln>
          </p:spPr>
          <p:txBody>
            <a:bodyPr rtlCol="0" anchor="ctr"/>
            <a:lstStyle/>
            <a:p>
              <a:endParaRPr lang="es-CO"/>
            </a:p>
          </p:txBody>
        </p:sp>
        <p:sp>
          <p:nvSpPr>
            <p:cNvPr id="863" name="Freeform: Shape 862">
              <a:extLst>
                <a:ext uri="{FF2B5EF4-FFF2-40B4-BE49-F238E27FC236}">
                  <a16:creationId xmlns:a16="http://schemas.microsoft.com/office/drawing/2014/main" id="{7D3E3DED-A679-C43E-6CB4-DC2FC21BEEE3}"/>
                </a:ext>
              </a:extLst>
            </p:cNvPr>
            <p:cNvSpPr/>
            <p:nvPr/>
          </p:nvSpPr>
          <p:spPr>
            <a:xfrm>
              <a:off x="12987822" y="1540397"/>
              <a:ext cx="1807" cy="1455"/>
            </a:xfrm>
            <a:custGeom>
              <a:avLst/>
              <a:gdLst>
                <a:gd name="connsiteX0" fmla="*/ -209 w 1807"/>
                <a:gd name="connsiteY0" fmla="*/ 944 h 1455"/>
                <a:gd name="connsiteX1" fmla="*/ -1606 w 1807"/>
                <a:gd name="connsiteY1" fmla="*/ 1141 h 1455"/>
                <a:gd name="connsiteX2" fmla="*/ -169 w 1807"/>
                <a:gd name="connsiteY2" fmla="*/ -315 h 1455"/>
                <a:gd name="connsiteX3" fmla="*/ 145 w 1807"/>
                <a:gd name="connsiteY3" fmla="*/ 531 h 1455"/>
                <a:gd name="connsiteX4" fmla="*/ -209 w 1807"/>
                <a:gd name="connsiteY4" fmla="*/ 944 h 14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7" h="1455">
                  <a:moveTo>
                    <a:pt x="-209" y="944"/>
                  </a:moveTo>
                  <a:cubicBezTo>
                    <a:pt x="-661" y="1043"/>
                    <a:pt x="-1133" y="1121"/>
                    <a:pt x="-1606" y="1141"/>
                  </a:cubicBezTo>
                  <a:lnTo>
                    <a:pt x="-169" y="-315"/>
                  </a:lnTo>
                  <a:cubicBezTo>
                    <a:pt x="165" y="-20"/>
                    <a:pt x="283" y="256"/>
                    <a:pt x="145" y="531"/>
                  </a:cubicBezTo>
                  <a:cubicBezTo>
                    <a:pt x="8" y="807"/>
                    <a:pt x="-91" y="944"/>
                    <a:pt x="-209" y="944"/>
                  </a:cubicBezTo>
                  <a:close/>
                </a:path>
              </a:pathLst>
            </a:custGeom>
            <a:solidFill>
              <a:srgbClr val="252525"/>
            </a:solidFill>
            <a:ln w="1956" cap="flat">
              <a:noFill/>
              <a:prstDash val="solid"/>
              <a:miter/>
            </a:ln>
          </p:spPr>
          <p:txBody>
            <a:bodyPr rtlCol="0" anchor="ctr"/>
            <a:lstStyle/>
            <a:p>
              <a:endParaRPr lang="es-CO"/>
            </a:p>
          </p:txBody>
        </p:sp>
        <p:sp>
          <p:nvSpPr>
            <p:cNvPr id="864" name="Freeform: Shape 863">
              <a:extLst>
                <a:ext uri="{FF2B5EF4-FFF2-40B4-BE49-F238E27FC236}">
                  <a16:creationId xmlns:a16="http://schemas.microsoft.com/office/drawing/2014/main" id="{138C6454-2204-DA7E-DEA7-6C7ECB2A9023}"/>
                </a:ext>
              </a:extLst>
            </p:cNvPr>
            <p:cNvSpPr/>
            <p:nvPr/>
          </p:nvSpPr>
          <p:spPr>
            <a:xfrm>
              <a:off x="12989219" y="1540353"/>
              <a:ext cx="1436" cy="1303"/>
            </a:xfrm>
            <a:custGeom>
              <a:avLst/>
              <a:gdLst>
                <a:gd name="connsiteX0" fmla="*/ -1606 w 1436"/>
                <a:gd name="connsiteY0" fmla="*/ 989 h 1303"/>
                <a:gd name="connsiteX1" fmla="*/ -1606 w 1436"/>
                <a:gd name="connsiteY1" fmla="*/ -270 h 1303"/>
                <a:gd name="connsiteX2" fmla="*/ -169 w 1436"/>
                <a:gd name="connsiteY2" fmla="*/ -270 h 1303"/>
              </a:gdLst>
              <a:ahLst/>
              <a:cxnLst>
                <a:cxn ang="0">
                  <a:pos x="connsiteX0" y="connsiteY0"/>
                </a:cxn>
                <a:cxn ang="0">
                  <a:pos x="connsiteX1" y="connsiteY1"/>
                </a:cxn>
                <a:cxn ang="0">
                  <a:pos x="connsiteX2" y="connsiteY2"/>
                </a:cxn>
              </a:cxnLst>
              <a:rect l="l" t="t" r="r" b="b"/>
              <a:pathLst>
                <a:path w="1436" h="1303">
                  <a:moveTo>
                    <a:pt x="-1606" y="989"/>
                  </a:moveTo>
                  <a:cubicBezTo>
                    <a:pt x="-1606" y="556"/>
                    <a:pt x="-1606" y="143"/>
                    <a:pt x="-1606" y="-270"/>
                  </a:cubicBezTo>
                  <a:cubicBezTo>
                    <a:pt x="-1133" y="-329"/>
                    <a:pt x="-642" y="-329"/>
                    <a:pt x="-169" y="-270"/>
                  </a:cubicBezTo>
                  <a:close/>
                </a:path>
              </a:pathLst>
            </a:custGeom>
            <a:solidFill>
              <a:srgbClr val="2C2C2C"/>
            </a:solidFill>
            <a:ln w="1956" cap="flat">
              <a:noFill/>
              <a:prstDash val="solid"/>
              <a:miter/>
            </a:ln>
          </p:spPr>
          <p:txBody>
            <a:bodyPr rtlCol="0" anchor="ctr"/>
            <a:lstStyle/>
            <a:p>
              <a:endParaRPr lang="es-CO"/>
            </a:p>
          </p:txBody>
        </p:sp>
        <p:sp>
          <p:nvSpPr>
            <p:cNvPr id="865" name="Freeform: Shape 864">
              <a:extLst>
                <a:ext uri="{FF2B5EF4-FFF2-40B4-BE49-F238E27FC236}">
                  <a16:creationId xmlns:a16="http://schemas.microsoft.com/office/drawing/2014/main" id="{B6B306CD-79D5-F5C6-C53A-7BB7E14BCE04}"/>
                </a:ext>
              </a:extLst>
            </p:cNvPr>
            <p:cNvSpPr/>
            <p:nvPr/>
          </p:nvSpPr>
          <p:spPr>
            <a:xfrm>
              <a:off x="12986426" y="1541813"/>
              <a:ext cx="1396" cy="1455"/>
            </a:xfrm>
            <a:custGeom>
              <a:avLst/>
              <a:gdLst>
                <a:gd name="connsiteX0" fmla="*/ -347 w 1396"/>
                <a:gd name="connsiteY0" fmla="*/ 1141 h 1455"/>
                <a:gd name="connsiteX1" fmla="*/ -1606 w 1396"/>
                <a:gd name="connsiteY1" fmla="*/ 1141 h 1455"/>
                <a:gd name="connsiteX2" fmla="*/ -209 w 1396"/>
                <a:gd name="connsiteY2" fmla="*/ -315 h 1455"/>
                <a:gd name="connsiteX3" fmla="*/ -347 w 1396"/>
                <a:gd name="connsiteY3" fmla="*/ 1141 h 1455"/>
              </a:gdLst>
              <a:ahLst/>
              <a:cxnLst>
                <a:cxn ang="0">
                  <a:pos x="connsiteX0" y="connsiteY0"/>
                </a:cxn>
                <a:cxn ang="0">
                  <a:pos x="connsiteX1" y="connsiteY1"/>
                </a:cxn>
                <a:cxn ang="0">
                  <a:pos x="connsiteX2" y="connsiteY2"/>
                </a:cxn>
                <a:cxn ang="0">
                  <a:pos x="connsiteX3" y="connsiteY3"/>
                </a:cxn>
              </a:cxnLst>
              <a:rect l="l" t="t" r="r" b="b"/>
              <a:pathLst>
                <a:path w="1396" h="1455">
                  <a:moveTo>
                    <a:pt x="-347" y="1141"/>
                  </a:moveTo>
                  <a:lnTo>
                    <a:pt x="-1606" y="1141"/>
                  </a:lnTo>
                  <a:lnTo>
                    <a:pt x="-209" y="-315"/>
                  </a:lnTo>
                  <a:cubicBezTo>
                    <a:pt x="-209" y="177"/>
                    <a:pt x="-248" y="669"/>
                    <a:pt x="-347" y="1141"/>
                  </a:cubicBezTo>
                  <a:close/>
                </a:path>
              </a:pathLst>
            </a:custGeom>
            <a:solidFill>
              <a:srgbClr val="252525"/>
            </a:solidFill>
            <a:ln w="1956" cap="flat">
              <a:noFill/>
              <a:prstDash val="solid"/>
              <a:miter/>
            </a:ln>
          </p:spPr>
          <p:txBody>
            <a:bodyPr rtlCol="0" anchor="ctr"/>
            <a:lstStyle/>
            <a:p>
              <a:endParaRPr lang="es-CO"/>
            </a:p>
          </p:txBody>
        </p:sp>
        <p:sp>
          <p:nvSpPr>
            <p:cNvPr id="866" name="Freeform: Shape 865">
              <a:extLst>
                <a:ext uri="{FF2B5EF4-FFF2-40B4-BE49-F238E27FC236}">
                  <a16:creationId xmlns:a16="http://schemas.microsoft.com/office/drawing/2014/main" id="{DCF9E2AF-229B-FDE9-F8C4-6354DB4FD700}"/>
                </a:ext>
              </a:extLst>
            </p:cNvPr>
            <p:cNvSpPr/>
            <p:nvPr/>
          </p:nvSpPr>
          <p:spPr>
            <a:xfrm>
              <a:off x="13073772" y="1576811"/>
              <a:ext cx="1455" cy="1455"/>
            </a:xfrm>
            <a:custGeom>
              <a:avLst/>
              <a:gdLst>
                <a:gd name="connsiteX0" fmla="*/ -150 w 1455"/>
                <a:gd name="connsiteY0" fmla="*/ -315 h 1455"/>
                <a:gd name="connsiteX1" fmla="*/ -1606 w 1455"/>
                <a:gd name="connsiteY1" fmla="*/ 1141 h 1455"/>
                <a:gd name="connsiteX2" fmla="*/ -150 w 1455"/>
                <a:gd name="connsiteY2" fmla="*/ -315 h 1455"/>
              </a:gdLst>
              <a:ahLst/>
              <a:cxnLst>
                <a:cxn ang="0">
                  <a:pos x="connsiteX0" y="connsiteY0"/>
                </a:cxn>
                <a:cxn ang="0">
                  <a:pos x="connsiteX1" y="connsiteY1"/>
                </a:cxn>
                <a:cxn ang="0">
                  <a:pos x="connsiteX2" y="connsiteY2"/>
                </a:cxn>
              </a:cxnLst>
              <a:rect l="l" t="t" r="r" b="b"/>
              <a:pathLst>
                <a:path w="1455" h="1455">
                  <a:moveTo>
                    <a:pt x="-150" y="-315"/>
                  </a:moveTo>
                  <a:cubicBezTo>
                    <a:pt x="-622" y="177"/>
                    <a:pt x="-1114" y="669"/>
                    <a:pt x="-1606" y="1141"/>
                  </a:cubicBezTo>
                  <a:cubicBezTo>
                    <a:pt x="-1114" y="669"/>
                    <a:pt x="-543" y="177"/>
                    <a:pt x="-150" y="-315"/>
                  </a:cubicBezTo>
                  <a:close/>
                </a:path>
              </a:pathLst>
            </a:custGeom>
            <a:solidFill>
              <a:srgbClr val="020202"/>
            </a:solidFill>
            <a:ln w="1956" cap="flat">
              <a:noFill/>
              <a:prstDash val="solid"/>
              <a:miter/>
            </a:ln>
          </p:spPr>
          <p:txBody>
            <a:bodyPr rtlCol="0" anchor="ctr"/>
            <a:lstStyle/>
            <a:p>
              <a:endParaRPr lang="es-CO"/>
            </a:p>
          </p:txBody>
        </p:sp>
        <p:sp>
          <p:nvSpPr>
            <p:cNvPr id="867" name="Freeform: Shape 866">
              <a:extLst>
                <a:ext uri="{FF2B5EF4-FFF2-40B4-BE49-F238E27FC236}">
                  <a16:creationId xmlns:a16="http://schemas.microsoft.com/office/drawing/2014/main" id="{CFEE88F8-B7CD-0534-97B9-C89FA674A723}"/>
                </a:ext>
              </a:extLst>
            </p:cNvPr>
            <p:cNvSpPr/>
            <p:nvPr/>
          </p:nvSpPr>
          <p:spPr>
            <a:xfrm>
              <a:off x="13073772" y="1581178"/>
              <a:ext cx="1455" cy="1475"/>
            </a:xfrm>
            <a:custGeom>
              <a:avLst/>
              <a:gdLst>
                <a:gd name="connsiteX0" fmla="*/ -1606 w 1455"/>
                <a:gd name="connsiteY0" fmla="*/ -315 h 1475"/>
                <a:gd name="connsiteX1" fmla="*/ -150 w 1455"/>
                <a:gd name="connsiteY1" fmla="*/ 1161 h 1475"/>
              </a:gdLst>
              <a:ahLst/>
              <a:cxnLst>
                <a:cxn ang="0">
                  <a:pos x="connsiteX0" y="connsiteY0"/>
                </a:cxn>
                <a:cxn ang="0">
                  <a:pos x="connsiteX1" y="connsiteY1"/>
                </a:cxn>
              </a:cxnLst>
              <a:rect l="l" t="t" r="r" b="b"/>
              <a:pathLst>
                <a:path w="1455" h="1475">
                  <a:moveTo>
                    <a:pt x="-1606" y="-315"/>
                  </a:moveTo>
                  <a:lnTo>
                    <a:pt x="-150" y="1161"/>
                  </a:lnTo>
                  <a:close/>
                </a:path>
              </a:pathLst>
            </a:custGeom>
            <a:solidFill>
              <a:srgbClr val="020202"/>
            </a:solidFill>
            <a:ln w="1956" cap="flat">
              <a:noFill/>
              <a:prstDash val="solid"/>
              <a:miter/>
            </a:ln>
          </p:spPr>
          <p:txBody>
            <a:bodyPr rtlCol="0" anchor="ctr"/>
            <a:lstStyle/>
            <a:p>
              <a:endParaRPr lang="es-CO"/>
            </a:p>
          </p:txBody>
        </p:sp>
        <p:sp>
          <p:nvSpPr>
            <p:cNvPr id="868" name="Freeform: Shape 867">
              <a:extLst>
                <a:ext uri="{FF2B5EF4-FFF2-40B4-BE49-F238E27FC236}">
                  <a16:creationId xmlns:a16="http://schemas.microsoft.com/office/drawing/2014/main" id="{075A6073-F699-6A89-8B3C-E28A9846F7AC}"/>
                </a:ext>
              </a:extLst>
            </p:cNvPr>
            <p:cNvSpPr/>
            <p:nvPr/>
          </p:nvSpPr>
          <p:spPr>
            <a:xfrm>
              <a:off x="13072316" y="1595756"/>
              <a:ext cx="1455" cy="1455"/>
            </a:xfrm>
            <a:custGeom>
              <a:avLst/>
              <a:gdLst>
                <a:gd name="connsiteX0" fmla="*/ -150 w 1455"/>
                <a:gd name="connsiteY0" fmla="*/ -315 h 1455"/>
                <a:gd name="connsiteX1" fmla="*/ -1606 w 1455"/>
                <a:gd name="connsiteY1" fmla="*/ 1141 h 1455"/>
              </a:gdLst>
              <a:ahLst/>
              <a:cxnLst>
                <a:cxn ang="0">
                  <a:pos x="connsiteX0" y="connsiteY0"/>
                </a:cxn>
                <a:cxn ang="0">
                  <a:pos x="connsiteX1" y="connsiteY1"/>
                </a:cxn>
              </a:cxnLst>
              <a:rect l="l" t="t" r="r" b="b"/>
              <a:pathLst>
                <a:path w="1455" h="1455">
                  <a:moveTo>
                    <a:pt x="-150" y="-315"/>
                  </a:moveTo>
                  <a:lnTo>
                    <a:pt x="-1606" y="1141"/>
                  </a:lnTo>
                  <a:close/>
                </a:path>
              </a:pathLst>
            </a:custGeom>
            <a:solidFill>
              <a:srgbClr val="020202"/>
            </a:solidFill>
            <a:ln w="1956" cap="flat">
              <a:noFill/>
              <a:prstDash val="solid"/>
              <a:miter/>
            </a:ln>
          </p:spPr>
          <p:txBody>
            <a:bodyPr rtlCol="0" anchor="ctr"/>
            <a:lstStyle/>
            <a:p>
              <a:endParaRPr lang="es-CO"/>
            </a:p>
          </p:txBody>
        </p:sp>
        <p:sp>
          <p:nvSpPr>
            <p:cNvPr id="869" name="Freeform: Shape 868">
              <a:extLst>
                <a:ext uri="{FF2B5EF4-FFF2-40B4-BE49-F238E27FC236}">
                  <a16:creationId xmlns:a16="http://schemas.microsoft.com/office/drawing/2014/main" id="{E29151C5-E6CF-D77A-643D-1F926C30CFD9}"/>
                </a:ext>
              </a:extLst>
            </p:cNvPr>
            <p:cNvSpPr/>
            <p:nvPr/>
          </p:nvSpPr>
          <p:spPr>
            <a:xfrm>
              <a:off x="13072316" y="1600142"/>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70" name="Freeform: Shape 869">
              <a:extLst>
                <a:ext uri="{FF2B5EF4-FFF2-40B4-BE49-F238E27FC236}">
                  <a16:creationId xmlns:a16="http://schemas.microsoft.com/office/drawing/2014/main" id="{0AB2C1BE-0C86-C8A7-DE24-9ECE70FDBB3E}"/>
                </a:ext>
              </a:extLst>
            </p:cNvPr>
            <p:cNvSpPr/>
            <p:nvPr/>
          </p:nvSpPr>
          <p:spPr>
            <a:xfrm>
              <a:off x="13072316" y="1635101"/>
              <a:ext cx="1455" cy="1455"/>
            </a:xfrm>
            <a:custGeom>
              <a:avLst/>
              <a:gdLst>
                <a:gd name="connsiteX0" fmla="*/ -150 w 1455"/>
                <a:gd name="connsiteY0" fmla="*/ -315 h 1455"/>
                <a:gd name="connsiteX1" fmla="*/ -1606 w 1455"/>
                <a:gd name="connsiteY1" fmla="*/ 1141 h 1455"/>
              </a:gdLst>
              <a:ahLst/>
              <a:cxnLst>
                <a:cxn ang="0">
                  <a:pos x="connsiteX0" y="connsiteY0"/>
                </a:cxn>
                <a:cxn ang="0">
                  <a:pos x="connsiteX1" y="connsiteY1"/>
                </a:cxn>
              </a:cxnLst>
              <a:rect l="l" t="t" r="r" b="b"/>
              <a:pathLst>
                <a:path w="1455" h="1455">
                  <a:moveTo>
                    <a:pt x="-150" y="-315"/>
                  </a:moveTo>
                  <a:lnTo>
                    <a:pt x="-1606" y="1141"/>
                  </a:lnTo>
                  <a:close/>
                </a:path>
              </a:pathLst>
            </a:custGeom>
            <a:solidFill>
              <a:srgbClr val="020202"/>
            </a:solidFill>
            <a:ln w="1956" cap="flat">
              <a:noFill/>
              <a:prstDash val="solid"/>
              <a:miter/>
            </a:ln>
          </p:spPr>
          <p:txBody>
            <a:bodyPr rtlCol="0" anchor="ctr"/>
            <a:lstStyle/>
            <a:p>
              <a:endParaRPr lang="es-CO"/>
            </a:p>
          </p:txBody>
        </p:sp>
        <p:sp>
          <p:nvSpPr>
            <p:cNvPr id="871" name="Freeform: Shape 870">
              <a:extLst>
                <a:ext uri="{FF2B5EF4-FFF2-40B4-BE49-F238E27FC236}">
                  <a16:creationId xmlns:a16="http://schemas.microsoft.com/office/drawing/2014/main" id="{5D008047-D302-B825-9F1E-7FAEDAC9AF05}"/>
                </a:ext>
              </a:extLst>
            </p:cNvPr>
            <p:cNvSpPr/>
            <p:nvPr/>
          </p:nvSpPr>
          <p:spPr>
            <a:xfrm>
              <a:off x="13072316" y="1642399"/>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72" name="Freeform: Shape 871">
              <a:extLst>
                <a:ext uri="{FF2B5EF4-FFF2-40B4-BE49-F238E27FC236}">
                  <a16:creationId xmlns:a16="http://schemas.microsoft.com/office/drawing/2014/main" id="{B0D28961-B0FF-8C26-E5EC-7B54CE8CBC07}"/>
                </a:ext>
              </a:extLst>
            </p:cNvPr>
            <p:cNvSpPr/>
            <p:nvPr/>
          </p:nvSpPr>
          <p:spPr>
            <a:xfrm>
              <a:off x="13073772" y="1654045"/>
              <a:ext cx="1455" cy="1475"/>
            </a:xfrm>
            <a:custGeom>
              <a:avLst/>
              <a:gdLst>
                <a:gd name="connsiteX0" fmla="*/ -150 w 1455"/>
                <a:gd name="connsiteY0" fmla="*/ -315 h 1475"/>
                <a:gd name="connsiteX1" fmla="*/ -1606 w 1455"/>
                <a:gd name="connsiteY1" fmla="*/ 1161 h 1475"/>
              </a:gdLst>
              <a:ahLst/>
              <a:cxnLst>
                <a:cxn ang="0">
                  <a:pos x="connsiteX0" y="connsiteY0"/>
                </a:cxn>
                <a:cxn ang="0">
                  <a:pos x="connsiteX1" y="connsiteY1"/>
                </a:cxn>
              </a:cxnLst>
              <a:rect l="l" t="t" r="r" b="b"/>
              <a:pathLst>
                <a:path w="1455" h="1475">
                  <a:moveTo>
                    <a:pt x="-150" y="-315"/>
                  </a:moveTo>
                  <a:lnTo>
                    <a:pt x="-1606" y="1161"/>
                  </a:lnTo>
                  <a:close/>
                </a:path>
              </a:pathLst>
            </a:custGeom>
            <a:solidFill>
              <a:srgbClr val="020202"/>
            </a:solidFill>
            <a:ln w="1956" cap="flat">
              <a:noFill/>
              <a:prstDash val="solid"/>
              <a:miter/>
            </a:ln>
          </p:spPr>
          <p:txBody>
            <a:bodyPr rtlCol="0" anchor="ctr"/>
            <a:lstStyle/>
            <a:p>
              <a:endParaRPr lang="es-CO"/>
            </a:p>
          </p:txBody>
        </p:sp>
        <p:sp>
          <p:nvSpPr>
            <p:cNvPr id="873" name="Freeform: Shape 872">
              <a:extLst>
                <a:ext uri="{FF2B5EF4-FFF2-40B4-BE49-F238E27FC236}">
                  <a16:creationId xmlns:a16="http://schemas.microsoft.com/office/drawing/2014/main" id="{5A6BF1B0-9F52-D834-F74C-2042404D394A}"/>
                </a:ext>
              </a:extLst>
            </p:cNvPr>
            <p:cNvSpPr/>
            <p:nvPr/>
          </p:nvSpPr>
          <p:spPr>
            <a:xfrm>
              <a:off x="13076683" y="1684656"/>
              <a:ext cx="1475" cy="1455"/>
            </a:xfrm>
            <a:custGeom>
              <a:avLst/>
              <a:gdLst>
                <a:gd name="connsiteX0" fmla="*/ -1606 w 1475"/>
                <a:gd name="connsiteY0" fmla="*/ -315 h 1455"/>
                <a:gd name="connsiteX1" fmla="*/ -130 w 1475"/>
                <a:gd name="connsiteY1" fmla="*/ 1141 h 1455"/>
              </a:gdLst>
              <a:ahLst/>
              <a:cxnLst>
                <a:cxn ang="0">
                  <a:pos x="connsiteX0" y="connsiteY0"/>
                </a:cxn>
                <a:cxn ang="0">
                  <a:pos x="connsiteX1" y="connsiteY1"/>
                </a:cxn>
              </a:cxnLst>
              <a:rect l="l" t="t" r="r" b="b"/>
              <a:pathLst>
                <a:path w="1475" h="1455">
                  <a:moveTo>
                    <a:pt x="-1606" y="-315"/>
                  </a:moveTo>
                  <a:lnTo>
                    <a:pt x="-130" y="1141"/>
                  </a:lnTo>
                  <a:close/>
                </a:path>
              </a:pathLst>
            </a:custGeom>
            <a:solidFill>
              <a:srgbClr val="020202"/>
            </a:solidFill>
            <a:ln w="1956" cap="flat">
              <a:noFill/>
              <a:prstDash val="solid"/>
              <a:miter/>
            </a:ln>
          </p:spPr>
          <p:txBody>
            <a:bodyPr rtlCol="0" anchor="ctr"/>
            <a:lstStyle/>
            <a:p>
              <a:endParaRPr lang="es-CO"/>
            </a:p>
          </p:txBody>
        </p:sp>
        <p:sp>
          <p:nvSpPr>
            <p:cNvPr id="874" name="Freeform: Shape 873">
              <a:extLst>
                <a:ext uri="{FF2B5EF4-FFF2-40B4-BE49-F238E27FC236}">
                  <a16:creationId xmlns:a16="http://schemas.microsoft.com/office/drawing/2014/main" id="{E0124495-804C-F929-69EE-D8B5148E952F}"/>
                </a:ext>
              </a:extLst>
            </p:cNvPr>
            <p:cNvSpPr/>
            <p:nvPr/>
          </p:nvSpPr>
          <p:spPr>
            <a:xfrm>
              <a:off x="13078158" y="1686111"/>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75" name="Freeform: Shape 874">
              <a:extLst>
                <a:ext uri="{FF2B5EF4-FFF2-40B4-BE49-F238E27FC236}">
                  <a16:creationId xmlns:a16="http://schemas.microsoft.com/office/drawing/2014/main" id="{2D4E44AA-440E-213A-7CFB-80CBB56FF305}"/>
                </a:ext>
              </a:extLst>
            </p:cNvPr>
            <p:cNvSpPr/>
            <p:nvPr/>
          </p:nvSpPr>
          <p:spPr>
            <a:xfrm>
              <a:off x="13085437" y="1710899"/>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76" name="Freeform: Shape 875">
              <a:extLst>
                <a:ext uri="{FF2B5EF4-FFF2-40B4-BE49-F238E27FC236}">
                  <a16:creationId xmlns:a16="http://schemas.microsoft.com/office/drawing/2014/main" id="{F0AF0D28-5011-57B5-049F-886C627CACA1}"/>
                </a:ext>
              </a:extLst>
            </p:cNvPr>
            <p:cNvSpPr/>
            <p:nvPr/>
          </p:nvSpPr>
          <p:spPr>
            <a:xfrm>
              <a:off x="13086893" y="1712355"/>
              <a:ext cx="1456" cy="1455"/>
            </a:xfrm>
            <a:custGeom>
              <a:avLst/>
              <a:gdLst>
                <a:gd name="connsiteX0" fmla="*/ -1606 w 1456"/>
                <a:gd name="connsiteY0" fmla="*/ -315 h 1455"/>
                <a:gd name="connsiteX1" fmla="*/ -149 w 1456"/>
                <a:gd name="connsiteY1" fmla="*/ 1141 h 1455"/>
              </a:gdLst>
              <a:ahLst/>
              <a:cxnLst>
                <a:cxn ang="0">
                  <a:pos x="connsiteX0" y="connsiteY0"/>
                </a:cxn>
                <a:cxn ang="0">
                  <a:pos x="connsiteX1" y="connsiteY1"/>
                </a:cxn>
              </a:cxnLst>
              <a:rect l="l" t="t" r="r" b="b"/>
              <a:pathLst>
                <a:path w="1456" h="1455">
                  <a:moveTo>
                    <a:pt x="-1606" y="-315"/>
                  </a:moveTo>
                  <a:lnTo>
                    <a:pt x="-149" y="1141"/>
                  </a:lnTo>
                  <a:close/>
                </a:path>
              </a:pathLst>
            </a:custGeom>
            <a:solidFill>
              <a:srgbClr val="020202"/>
            </a:solidFill>
            <a:ln w="1956" cap="flat">
              <a:noFill/>
              <a:prstDash val="solid"/>
              <a:miter/>
            </a:ln>
          </p:spPr>
          <p:txBody>
            <a:bodyPr rtlCol="0" anchor="ctr"/>
            <a:lstStyle/>
            <a:p>
              <a:endParaRPr lang="es-CO"/>
            </a:p>
          </p:txBody>
        </p:sp>
        <p:sp>
          <p:nvSpPr>
            <p:cNvPr id="877" name="Freeform: Shape 876">
              <a:extLst>
                <a:ext uri="{FF2B5EF4-FFF2-40B4-BE49-F238E27FC236}">
                  <a16:creationId xmlns:a16="http://schemas.microsoft.com/office/drawing/2014/main" id="{D5D3D7D2-7AB1-C01D-A09B-7350C011F7F0}"/>
                </a:ext>
              </a:extLst>
            </p:cNvPr>
            <p:cNvSpPr/>
            <p:nvPr/>
          </p:nvSpPr>
          <p:spPr>
            <a:xfrm>
              <a:off x="13089805" y="1716643"/>
              <a:ext cx="1455" cy="1455"/>
            </a:xfrm>
            <a:custGeom>
              <a:avLst/>
              <a:gdLst>
                <a:gd name="connsiteX0" fmla="*/ -1606 w 1455"/>
                <a:gd name="connsiteY0" fmla="*/ -315 h 1455"/>
                <a:gd name="connsiteX1" fmla="*/ -150 w 1455"/>
                <a:gd name="connsiteY1" fmla="*/ 1141 h 1455"/>
                <a:gd name="connsiteX2" fmla="*/ -1606 w 1455"/>
                <a:gd name="connsiteY2" fmla="*/ -315 h 1455"/>
              </a:gdLst>
              <a:ahLst/>
              <a:cxnLst>
                <a:cxn ang="0">
                  <a:pos x="connsiteX0" y="connsiteY0"/>
                </a:cxn>
                <a:cxn ang="0">
                  <a:pos x="connsiteX1" y="connsiteY1"/>
                </a:cxn>
                <a:cxn ang="0">
                  <a:pos x="connsiteX2" y="connsiteY2"/>
                </a:cxn>
              </a:cxnLst>
              <a:rect l="l" t="t" r="r" b="b"/>
              <a:pathLst>
                <a:path w="1455" h="1455">
                  <a:moveTo>
                    <a:pt x="-1606" y="-315"/>
                  </a:moveTo>
                  <a:cubicBezTo>
                    <a:pt x="-1114" y="177"/>
                    <a:pt x="-622" y="649"/>
                    <a:pt x="-150" y="1141"/>
                  </a:cubicBezTo>
                  <a:cubicBezTo>
                    <a:pt x="-622" y="728"/>
                    <a:pt x="-1114" y="256"/>
                    <a:pt x="-1606" y="-315"/>
                  </a:cubicBezTo>
                  <a:close/>
                </a:path>
              </a:pathLst>
            </a:custGeom>
            <a:solidFill>
              <a:srgbClr val="020202"/>
            </a:solidFill>
            <a:ln w="1956" cap="flat">
              <a:noFill/>
              <a:prstDash val="solid"/>
              <a:miter/>
            </a:ln>
          </p:spPr>
          <p:txBody>
            <a:bodyPr rtlCol="0" anchor="ctr"/>
            <a:lstStyle/>
            <a:p>
              <a:endParaRPr lang="es-CO"/>
            </a:p>
          </p:txBody>
        </p:sp>
        <p:sp>
          <p:nvSpPr>
            <p:cNvPr id="878" name="Freeform: Shape 877">
              <a:extLst>
                <a:ext uri="{FF2B5EF4-FFF2-40B4-BE49-F238E27FC236}">
                  <a16:creationId xmlns:a16="http://schemas.microsoft.com/office/drawing/2014/main" id="{CE7AF173-4EEF-0C52-934A-0267EE817670}"/>
                </a:ext>
              </a:extLst>
            </p:cNvPr>
            <p:cNvSpPr/>
            <p:nvPr/>
          </p:nvSpPr>
          <p:spPr>
            <a:xfrm>
              <a:off x="13091261" y="1722545"/>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79" name="Freeform: Shape 878">
              <a:extLst>
                <a:ext uri="{FF2B5EF4-FFF2-40B4-BE49-F238E27FC236}">
                  <a16:creationId xmlns:a16="http://schemas.microsoft.com/office/drawing/2014/main" id="{BB7EE12A-589D-C896-8C79-54E268A2FFB9}"/>
                </a:ext>
              </a:extLst>
            </p:cNvPr>
            <p:cNvSpPr/>
            <p:nvPr/>
          </p:nvSpPr>
          <p:spPr>
            <a:xfrm>
              <a:off x="13095628" y="1734211"/>
              <a:ext cx="1475" cy="1455"/>
            </a:xfrm>
            <a:custGeom>
              <a:avLst/>
              <a:gdLst>
                <a:gd name="connsiteX0" fmla="*/ -1606 w 1475"/>
                <a:gd name="connsiteY0" fmla="*/ -315 h 1455"/>
                <a:gd name="connsiteX1" fmla="*/ -130 w 1475"/>
                <a:gd name="connsiteY1" fmla="*/ 1141 h 1455"/>
              </a:gdLst>
              <a:ahLst/>
              <a:cxnLst>
                <a:cxn ang="0">
                  <a:pos x="connsiteX0" y="connsiteY0"/>
                </a:cxn>
                <a:cxn ang="0">
                  <a:pos x="connsiteX1" y="connsiteY1"/>
                </a:cxn>
              </a:cxnLst>
              <a:rect l="l" t="t" r="r" b="b"/>
              <a:pathLst>
                <a:path w="1475" h="1455">
                  <a:moveTo>
                    <a:pt x="-1606" y="-315"/>
                  </a:moveTo>
                  <a:lnTo>
                    <a:pt x="-130" y="1141"/>
                  </a:lnTo>
                  <a:close/>
                </a:path>
              </a:pathLst>
            </a:custGeom>
            <a:solidFill>
              <a:srgbClr val="020202"/>
            </a:solidFill>
            <a:ln w="1956" cap="flat">
              <a:noFill/>
              <a:prstDash val="solid"/>
              <a:miter/>
            </a:ln>
          </p:spPr>
          <p:txBody>
            <a:bodyPr rtlCol="0" anchor="ctr"/>
            <a:lstStyle/>
            <a:p>
              <a:endParaRPr lang="es-CO"/>
            </a:p>
          </p:txBody>
        </p:sp>
        <p:sp>
          <p:nvSpPr>
            <p:cNvPr id="880" name="Freeform: Shape 879">
              <a:extLst>
                <a:ext uri="{FF2B5EF4-FFF2-40B4-BE49-F238E27FC236}">
                  <a16:creationId xmlns:a16="http://schemas.microsoft.com/office/drawing/2014/main" id="{0366CC41-2839-A047-B1C1-3C0BDD8F1467}"/>
                </a:ext>
              </a:extLst>
            </p:cNvPr>
            <p:cNvSpPr/>
            <p:nvPr/>
          </p:nvSpPr>
          <p:spPr>
            <a:xfrm>
              <a:off x="13097103" y="1735667"/>
              <a:ext cx="1455" cy="1455"/>
            </a:xfrm>
            <a:custGeom>
              <a:avLst/>
              <a:gdLst>
                <a:gd name="connsiteX0" fmla="*/ -1606 w 1455"/>
                <a:gd name="connsiteY0" fmla="*/ -315 h 1455"/>
                <a:gd name="connsiteX1" fmla="*/ -150 w 1455"/>
                <a:gd name="connsiteY1" fmla="*/ 1141 h 1455"/>
                <a:gd name="connsiteX2" fmla="*/ -1606 w 1455"/>
                <a:gd name="connsiteY2" fmla="*/ -315 h 1455"/>
              </a:gdLst>
              <a:ahLst/>
              <a:cxnLst>
                <a:cxn ang="0">
                  <a:pos x="connsiteX0" y="connsiteY0"/>
                </a:cxn>
                <a:cxn ang="0">
                  <a:pos x="connsiteX1" y="connsiteY1"/>
                </a:cxn>
                <a:cxn ang="0">
                  <a:pos x="connsiteX2" y="connsiteY2"/>
                </a:cxn>
              </a:cxnLst>
              <a:rect l="l" t="t" r="r" b="b"/>
              <a:pathLst>
                <a:path w="1455" h="1455">
                  <a:moveTo>
                    <a:pt x="-1606" y="-315"/>
                  </a:moveTo>
                  <a:cubicBezTo>
                    <a:pt x="-1133" y="177"/>
                    <a:pt x="-642" y="649"/>
                    <a:pt x="-150" y="1141"/>
                  </a:cubicBezTo>
                  <a:cubicBezTo>
                    <a:pt x="-642" y="649"/>
                    <a:pt x="-1133" y="177"/>
                    <a:pt x="-1606" y="-315"/>
                  </a:cubicBezTo>
                  <a:close/>
                </a:path>
              </a:pathLst>
            </a:custGeom>
            <a:solidFill>
              <a:srgbClr val="020202"/>
            </a:solidFill>
            <a:ln w="1956" cap="flat">
              <a:noFill/>
              <a:prstDash val="solid"/>
              <a:miter/>
            </a:ln>
          </p:spPr>
          <p:txBody>
            <a:bodyPr rtlCol="0" anchor="ctr"/>
            <a:lstStyle/>
            <a:p>
              <a:endParaRPr lang="es-CO"/>
            </a:p>
          </p:txBody>
        </p:sp>
        <p:sp>
          <p:nvSpPr>
            <p:cNvPr id="881" name="Freeform: Shape 880">
              <a:extLst>
                <a:ext uri="{FF2B5EF4-FFF2-40B4-BE49-F238E27FC236}">
                  <a16:creationId xmlns:a16="http://schemas.microsoft.com/office/drawing/2014/main" id="{6F638FEE-5D00-52A9-7662-9139D686966C}"/>
                </a:ext>
              </a:extLst>
            </p:cNvPr>
            <p:cNvSpPr/>
            <p:nvPr/>
          </p:nvSpPr>
          <p:spPr>
            <a:xfrm>
              <a:off x="13104343" y="1751700"/>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82" name="Freeform: Shape 881">
              <a:extLst>
                <a:ext uri="{FF2B5EF4-FFF2-40B4-BE49-F238E27FC236}">
                  <a16:creationId xmlns:a16="http://schemas.microsoft.com/office/drawing/2014/main" id="{D9692191-EF95-27E5-31B9-FE67B1E4735F}"/>
                </a:ext>
              </a:extLst>
            </p:cNvPr>
            <p:cNvSpPr/>
            <p:nvPr/>
          </p:nvSpPr>
          <p:spPr>
            <a:xfrm>
              <a:off x="13105838" y="1753156"/>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83" name="Freeform: Shape 882">
              <a:extLst>
                <a:ext uri="{FF2B5EF4-FFF2-40B4-BE49-F238E27FC236}">
                  <a16:creationId xmlns:a16="http://schemas.microsoft.com/office/drawing/2014/main" id="{6829C484-2D1C-D1A7-AB55-D61EC0785357}"/>
                </a:ext>
              </a:extLst>
            </p:cNvPr>
            <p:cNvSpPr/>
            <p:nvPr/>
          </p:nvSpPr>
          <p:spPr>
            <a:xfrm>
              <a:off x="13110244" y="1755988"/>
              <a:ext cx="1455" cy="1455"/>
            </a:xfrm>
            <a:custGeom>
              <a:avLst/>
              <a:gdLst>
                <a:gd name="connsiteX0" fmla="*/ -1606 w 1455"/>
                <a:gd name="connsiteY0" fmla="*/ -315 h 1455"/>
                <a:gd name="connsiteX1" fmla="*/ -150 w 1455"/>
                <a:gd name="connsiteY1" fmla="*/ 1141 h 1455"/>
                <a:gd name="connsiteX2" fmla="*/ -1606 w 1455"/>
                <a:gd name="connsiteY2" fmla="*/ -315 h 1455"/>
              </a:gdLst>
              <a:ahLst/>
              <a:cxnLst>
                <a:cxn ang="0">
                  <a:pos x="connsiteX0" y="connsiteY0"/>
                </a:cxn>
                <a:cxn ang="0">
                  <a:pos x="connsiteX1" y="connsiteY1"/>
                </a:cxn>
                <a:cxn ang="0">
                  <a:pos x="connsiteX2" y="connsiteY2"/>
                </a:cxn>
              </a:cxnLst>
              <a:rect l="l" t="t" r="r" b="b"/>
              <a:pathLst>
                <a:path w="1455" h="1455">
                  <a:moveTo>
                    <a:pt x="-1606" y="-315"/>
                  </a:moveTo>
                  <a:cubicBezTo>
                    <a:pt x="-1114" y="177"/>
                    <a:pt x="-622" y="649"/>
                    <a:pt x="-150" y="1141"/>
                  </a:cubicBezTo>
                  <a:cubicBezTo>
                    <a:pt x="-661" y="728"/>
                    <a:pt x="-1153" y="256"/>
                    <a:pt x="-1606" y="-315"/>
                  </a:cubicBezTo>
                  <a:close/>
                </a:path>
              </a:pathLst>
            </a:custGeom>
            <a:solidFill>
              <a:srgbClr val="020202"/>
            </a:solidFill>
            <a:ln w="1956" cap="flat">
              <a:noFill/>
              <a:prstDash val="solid"/>
              <a:miter/>
            </a:ln>
          </p:spPr>
          <p:txBody>
            <a:bodyPr rtlCol="0" anchor="ctr"/>
            <a:lstStyle/>
            <a:p>
              <a:endParaRPr lang="es-CO"/>
            </a:p>
          </p:txBody>
        </p:sp>
        <p:sp>
          <p:nvSpPr>
            <p:cNvPr id="884" name="Freeform: Shape 883">
              <a:extLst>
                <a:ext uri="{FF2B5EF4-FFF2-40B4-BE49-F238E27FC236}">
                  <a16:creationId xmlns:a16="http://schemas.microsoft.com/office/drawing/2014/main" id="{B9BC2949-506E-A5AB-3C4E-95D0B6850D28}"/>
                </a:ext>
              </a:extLst>
            </p:cNvPr>
            <p:cNvSpPr/>
            <p:nvPr/>
          </p:nvSpPr>
          <p:spPr>
            <a:xfrm>
              <a:off x="13113117" y="1758979"/>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85" name="Freeform: Shape 884">
              <a:extLst>
                <a:ext uri="{FF2B5EF4-FFF2-40B4-BE49-F238E27FC236}">
                  <a16:creationId xmlns:a16="http://schemas.microsoft.com/office/drawing/2014/main" id="{FDE54ADE-7358-6DCA-3300-F2946022FF74}"/>
                </a:ext>
              </a:extLst>
            </p:cNvPr>
            <p:cNvSpPr/>
            <p:nvPr/>
          </p:nvSpPr>
          <p:spPr>
            <a:xfrm>
              <a:off x="13118959" y="1770644"/>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86" name="Freeform: Shape 885">
              <a:extLst>
                <a:ext uri="{FF2B5EF4-FFF2-40B4-BE49-F238E27FC236}">
                  <a16:creationId xmlns:a16="http://schemas.microsoft.com/office/drawing/2014/main" id="{684A66E8-828D-D53E-07F7-4EF6EBF0B2DB}"/>
                </a:ext>
              </a:extLst>
            </p:cNvPr>
            <p:cNvSpPr/>
            <p:nvPr/>
          </p:nvSpPr>
          <p:spPr>
            <a:xfrm>
              <a:off x="13130606" y="1779379"/>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87" name="Freeform: Shape 886">
              <a:extLst>
                <a:ext uri="{FF2B5EF4-FFF2-40B4-BE49-F238E27FC236}">
                  <a16:creationId xmlns:a16="http://schemas.microsoft.com/office/drawing/2014/main" id="{061D3A9D-E3D0-EB9F-C5B6-DFEB256C43A7}"/>
                </a:ext>
              </a:extLst>
            </p:cNvPr>
            <p:cNvSpPr/>
            <p:nvPr/>
          </p:nvSpPr>
          <p:spPr>
            <a:xfrm>
              <a:off x="13136448" y="1788133"/>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88" name="Freeform: Shape 887">
              <a:extLst>
                <a:ext uri="{FF2B5EF4-FFF2-40B4-BE49-F238E27FC236}">
                  <a16:creationId xmlns:a16="http://schemas.microsoft.com/office/drawing/2014/main" id="{F9408887-33BE-25AF-0287-6AA097B9B4B0}"/>
                </a:ext>
              </a:extLst>
            </p:cNvPr>
            <p:cNvSpPr/>
            <p:nvPr/>
          </p:nvSpPr>
          <p:spPr>
            <a:xfrm>
              <a:off x="13145183" y="1792501"/>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89" name="Freeform: Shape 888">
              <a:extLst>
                <a:ext uri="{FF2B5EF4-FFF2-40B4-BE49-F238E27FC236}">
                  <a16:creationId xmlns:a16="http://schemas.microsoft.com/office/drawing/2014/main" id="{7D9662C1-BC59-B86B-64EF-5F8C93370932}"/>
                </a:ext>
              </a:extLst>
            </p:cNvPr>
            <p:cNvSpPr/>
            <p:nvPr/>
          </p:nvSpPr>
          <p:spPr>
            <a:xfrm>
              <a:off x="13151006" y="1798324"/>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90" name="Freeform: Shape 889">
              <a:extLst>
                <a:ext uri="{FF2B5EF4-FFF2-40B4-BE49-F238E27FC236}">
                  <a16:creationId xmlns:a16="http://schemas.microsoft.com/office/drawing/2014/main" id="{FFF4B4B0-5899-9106-4D23-3A73B1AEF519}"/>
                </a:ext>
              </a:extLst>
            </p:cNvPr>
            <p:cNvSpPr/>
            <p:nvPr/>
          </p:nvSpPr>
          <p:spPr>
            <a:xfrm>
              <a:off x="13155491" y="1804166"/>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91" name="Freeform: Shape 890">
              <a:extLst>
                <a:ext uri="{FF2B5EF4-FFF2-40B4-BE49-F238E27FC236}">
                  <a16:creationId xmlns:a16="http://schemas.microsoft.com/office/drawing/2014/main" id="{F04A7F72-373E-ABF8-3F69-8B04CF00869E}"/>
                </a:ext>
              </a:extLst>
            </p:cNvPr>
            <p:cNvSpPr/>
            <p:nvPr/>
          </p:nvSpPr>
          <p:spPr>
            <a:xfrm>
              <a:off x="13164127" y="1805622"/>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92" name="Freeform: Shape 891">
              <a:extLst>
                <a:ext uri="{FF2B5EF4-FFF2-40B4-BE49-F238E27FC236}">
                  <a16:creationId xmlns:a16="http://schemas.microsoft.com/office/drawing/2014/main" id="{B5088ACA-7CB9-B857-A062-739AEA749A96}"/>
                </a:ext>
              </a:extLst>
            </p:cNvPr>
            <p:cNvSpPr/>
            <p:nvPr/>
          </p:nvSpPr>
          <p:spPr>
            <a:xfrm>
              <a:off x="13168495" y="1808534"/>
              <a:ext cx="1455" cy="1455"/>
            </a:xfrm>
            <a:custGeom>
              <a:avLst/>
              <a:gdLst>
                <a:gd name="connsiteX0" fmla="*/ -1606 w 1455"/>
                <a:gd name="connsiteY0" fmla="*/ -315 h 1455"/>
                <a:gd name="connsiteX1" fmla="*/ -150 w 1455"/>
                <a:gd name="connsiteY1" fmla="*/ 1141 h 1455"/>
                <a:gd name="connsiteX2" fmla="*/ -1606 w 1455"/>
                <a:gd name="connsiteY2" fmla="*/ -315 h 1455"/>
              </a:gdLst>
              <a:ahLst/>
              <a:cxnLst>
                <a:cxn ang="0">
                  <a:pos x="connsiteX0" y="connsiteY0"/>
                </a:cxn>
                <a:cxn ang="0">
                  <a:pos x="connsiteX1" y="connsiteY1"/>
                </a:cxn>
                <a:cxn ang="0">
                  <a:pos x="connsiteX2" y="connsiteY2"/>
                </a:cxn>
              </a:cxnLst>
              <a:rect l="l" t="t" r="r" b="b"/>
              <a:pathLst>
                <a:path w="1455" h="1455">
                  <a:moveTo>
                    <a:pt x="-1606" y="-315"/>
                  </a:moveTo>
                  <a:cubicBezTo>
                    <a:pt x="-1114" y="177"/>
                    <a:pt x="-622" y="649"/>
                    <a:pt x="-150" y="1141"/>
                  </a:cubicBezTo>
                  <a:cubicBezTo>
                    <a:pt x="-622" y="649"/>
                    <a:pt x="-1114" y="256"/>
                    <a:pt x="-1606" y="-315"/>
                  </a:cubicBezTo>
                  <a:close/>
                </a:path>
              </a:pathLst>
            </a:custGeom>
            <a:solidFill>
              <a:srgbClr val="020202"/>
            </a:solidFill>
            <a:ln w="1956" cap="flat">
              <a:noFill/>
              <a:prstDash val="solid"/>
              <a:miter/>
            </a:ln>
          </p:spPr>
          <p:txBody>
            <a:bodyPr rtlCol="0" anchor="ctr"/>
            <a:lstStyle/>
            <a:p>
              <a:endParaRPr lang="es-CO"/>
            </a:p>
          </p:txBody>
        </p:sp>
        <p:sp>
          <p:nvSpPr>
            <p:cNvPr id="893" name="Freeform: Shape 892">
              <a:extLst>
                <a:ext uri="{FF2B5EF4-FFF2-40B4-BE49-F238E27FC236}">
                  <a16:creationId xmlns:a16="http://schemas.microsoft.com/office/drawing/2014/main" id="{E64BAA32-D912-6DA5-F1B7-F0DADB32CC8C}"/>
                </a:ext>
              </a:extLst>
            </p:cNvPr>
            <p:cNvSpPr/>
            <p:nvPr/>
          </p:nvSpPr>
          <p:spPr>
            <a:xfrm>
              <a:off x="13172862" y="1812901"/>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94" name="Freeform: Shape 893">
              <a:extLst>
                <a:ext uri="{FF2B5EF4-FFF2-40B4-BE49-F238E27FC236}">
                  <a16:creationId xmlns:a16="http://schemas.microsoft.com/office/drawing/2014/main" id="{64EA86DF-92ED-2D70-3FB2-04F000248212}"/>
                </a:ext>
              </a:extLst>
            </p:cNvPr>
            <p:cNvSpPr/>
            <p:nvPr/>
          </p:nvSpPr>
          <p:spPr>
            <a:xfrm>
              <a:off x="13178705" y="1814357"/>
              <a:ext cx="1455" cy="1455"/>
            </a:xfrm>
            <a:custGeom>
              <a:avLst/>
              <a:gdLst>
                <a:gd name="connsiteX0" fmla="*/ -1606 w 1455"/>
                <a:gd name="connsiteY0" fmla="*/ -315 h 1455"/>
                <a:gd name="connsiteX1" fmla="*/ -150 w 1455"/>
                <a:gd name="connsiteY1" fmla="*/ 1141 h 1455"/>
                <a:gd name="connsiteX2" fmla="*/ -1606 w 1455"/>
                <a:gd name="connsiteY2" fmla="*/ -315 h 1455"/>
              </a:gdLst>
              <a:ahLst/>
              <a:cxnLst>
                <a:cxn ang="0">
                  <a:pos x="connsiteX0" y="connsiteY0"/>
                </a:cxn>
                <a:cxn ang="0">
                  <a:pos x="connsiteX1" y="connsiteY1"/>
                </a:cxn>
                <a:cxn ang="0">
                  <a:pos x="connsiteX2" y="connsiteY2"/>
                </a:cxn>
              </a:cxnLst>
              <a:rect l="l" t="t" r="r" b="b"/>
              <a:pathLst>
                <a:path w="1455" h="1455">
                  <a:moveTo>
                    <a:pt x="-1606" y="-315"/>
                  </a:moveTo>
                  <a:cubicBezTo>
                    <a:pt x="-1133" y="177"/>
                    <a:pt x="-642" y="669"/>
                    <a:pt x="-150" y="1141"/>
                  </a:cubicBezTo>
                  <a:cubicBezTo>
                    <a:pt x="-642" y="669"/>
                    <a:pt x="-1212" y="177"/>
                    <a:pt x="-1606" y="-315"/>
                  </a:cubicBezTo>
                  <a:close/>
                </a:path>
              </a:pathLst>
            </a:custGeom>
            <a:solidFill>
              <a:srgbClr val="020202"/>
            </a:solidFill>
            <a:ln w="1956" cap="flat">
              <a:noFill/>
              <a:prstDash val="solid"/>
              <a:miter/>
            </a:ln>
          </p:spPr>
          <p:txBody>
            <a:bodyPr rtlCol="0" anchor="ctr"/>
            <a:lstStyle/>
            <a:p>
              <a:endParaRPr lang="es-CO"/>
            </a:p>
          </p:txBody>
        </p:sp>
        <p:sp>
          <p:nvSpPr>
            <p:cNvPr id="895" name="Freeform: Shape 894">
              <a:extLst>
                <a:ext uri="{FF2B5EF4-FFF2-40B4-BE49-F238E27FC236}">
                  <a16:creationId xmlns:a16="http://schemas.microsoft.com/office/drawing/2014/main" id="{0160748A-364E-0280-19BE-4671FC7D451D}"/>
                </a:ext>
              </a:extLst>
            </p:cNvPr>
            <p:cNvSpPr/>
            <p:nvPr/>
          </p:nvSpPr>
          <p:spPr>
            <a:xfrm>
              <a:off x="13183033" y="1815813"/>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96" name="Freeform: Shape 895">
              <a:extLst>
                <a:ext uri="{FF2B5EF4-FFF2-40B4-BE49-F238E27FC236}">
                  <a16:creationId xmlns:a16="http://schemas.microsoft.com/office/drawing/2014/main" id="{97A567BE-7B22-4523-61A3-B728F8EC8F53}"/>
                </a:ext>
              </a:extLst>
            </p:cNvPr>
            <p:cNvSpPr/>
            <p:nvPr/>
          </p:nvSpPr>
          <p:spPr>
            <a:xfrm>
              <a:off x="13196194" y="1817268"/>
              <a:ext cx="1455" cy="1455"/>
            </a:xfrm>
            <a:custGeom>
              <a:avLst/>
              <a:gdLst>
                <a:gd name="connsiteX0" fmla="*/ -1606 w 1455"/>
                <a:gd name="connsiteY0" fmla="*/ 1141 h 1455"/>
                <a:gd name="connsiteX1" fmla="*/ -150 w 1455"/>
                <a:gd name="connsiteY1" fmla="*/ -315 h 1455"/>
              </a:gdLst>
              <a:ahLst/>
              <a:cxnLst>
                <a:cxn ang="0">
                  <a:pos x="connsiteX0" y="connsiteY0"/>
                </a:cxn>
                <a:cxn ang="0">
                  <a:pos x="connsiteX1" y="connsiteY1"/>
                </a:cxn>
              </a:cxnLst>
              <a:rect l="l" t="t" r="r" b="b"/>
              <a:pathLst>
                <a:path w="1455" h="1455">
                  <a:moveTo>
                    <a:pt x="-1606" y="1141"/>
                  </a:moveTo>
                  <a:lnTo>
                    <a:pt x="-150" y="-315"/>
                  </a:lnTo>
                  <a:close/>
                </a:path>
              </a:pathLst>
            </a:custGeom>
            <a:solidFill>
              <a:srgbClr val="020202"/>
            </a:solidFill>
            <a:ln w="1956" cap="flat">
              <a:noFill/>
              <a:prstDash val="solid"/>
              <a:miter/>
            </a:ln>
          </p:spPr>
          <p:txBody>
            <a:bodyPr rtlCol="0" anchor="ctr"/>
            <a:lstStyle/>
            <a:p>
              <a:endParaRPr lang="es-CO"/>
            </a:p>
          </p:txBody>
        </p:sp>
        <p:sp>
          <p:nvSpPr>
            <p:cNvPr id="897" name="Freeform: Shape 896">
              <a:extLst>
                <a:ext uri="{FF2B5EF4-FFF2-40B4-BE49-F238E27FC236}">
                  <a16:creationId xmlns:a16="http://schemas.microsoft.com/office/drawing/2014/main" id="{DA9D6D5A-9462-B8D3-8B9C-C7E122B64BC6}"/>
                </a:ext>
              </a:extLst>
            </p:cNvPr>
            <p:cNvSpPr/>
            <p:nvPr/>
          </p:nvSpPr>
          <p:spPr>
            <a:xfrm>
              <a:off x="13202017" y="1817268"/>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898" name="Freeform: Shape 897">
              <a:extLst>
                <a:ext uri="{FF2B5EF4-FFF2-40B4-BE49-F238E27FC236}">
                  <a16:creationId xmlns:a16="http://schemas.microsoft.com/office/drawing/2014/main" id="{23174113-9A73-4089-63D3-ADE07CB6F9B3}"/>
                </a:ext>
              </a:extLst>
            </p:cNvPr>
            <p:cNvSpPr/>
            <p:nvPr/>
          </p:nvSpPr>
          <p:spPr>
            <a:xfrm>
              <a:off x="13193263" y="1818724"/>
              <a:ext cx="1475" cy="752"/>
            </a:xfrm>
            <a:custGeom>
              <a:avLst/>
              <a:gdLst>
                <a:gd name="connsiteX0" fmla="*/ -1606 w 1475"/>
                <a:gd name="connsiteY0" fmla="*/ -315 h 752"/>
                <a:gd name="connsiteX1" fmla="*/ -130 w 1475"/>
                <a:gd name="connsiteY1" fmla="*/ -315 h 752"/>
                <a:gd name="connsiteX2" fmla="*/ -1606 w 1475"/>
                <a:gd name="connsiteY2" fmla="*/ -315 h 752"/>
              </a:gdLst>
              <a:ahLst/>
              <a:cxnLst>
                <a:cxn ang="0">
                  <a:pos x="connsiteX0" y="connsiteY0"/>
                </a:cxn>
                <a:cxn ang="0">
                  <a:pos x="connsiteX1" y="connsiteY1"/>
                </a:cxn>
                <a:cxn ang="0">
                  <a:pos x="connsiteX2" y="connsiteY2"/>
                </a:cxn>
              </a:cxnLst>
              <a:rect l="l" t="t" r="r" b="b"/>
              <a:pathLst>
                <a:path w="1475" h="752">
                  <a:moveTo>
                    <a:pt x="-1606" y="-315"/>
                  </a:moveTo>
                  <a:lnTo>
                    <a:pt x="-130" y="-315"/>
                  </a:lnTo>
                  <a:cubicBezTo>
                    <a:pt x="-622" y="689"/>
                    <a:pt x="-1114" y="689"/>
                    <a:pt x="-1606" y="-315"/>
                  </a:cubicBezTo>
                  <a:close/>
                </a:path>
              </a:pathLst>
            </a:custGeom>
            <a:solidFill>
              <a:srgbClr val="020202"/>
            </a:solidFill>
            <a:ln w="1956" cap="flat">
              <a:noFill/>
              <a:prstDash val="solid"/>
              <a:miter/>
            </a:ln>
          </p:spPr>
          <p:txBody>
            <a:bodyPr rtlCol="0" anchor="ctr"/>
            <a:lstStyle/>
            <a:p>
              <a:endParaRPr lang="es-CO"/>
            </a:p>
          </p:txBody>
        </p:sp>
        <p:sp>
          <p:nvSpPr>
            <p:cNvPr id="899" name="Freeform: Shape 898">
              <a:extLst>
                <a:ext uri="{FF2B5EF4-FFF2-40B4-BE49-F238E27FC236}">
                  <a16:creationId xmlns:a16="http://schemas.microsoft.com/office/drawing/2014/main" id="{A8109E1F-53D9-1552-3AB7-73936B93ACE4}"/>
                </a:ext>
              </a:extLst>
            </p:cNvPr>
            <p:cNvSpPr/>
            <p:nvPr/>
          </p:nvSpPr>
          <p:spPr>
            <a:xfrm>
              <a:off x="13111661" y="1757523"/>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900" name="Freeform: Shape 899">
              <a:extLst>
                <a:ext uri="{FF2B5EF4-FFF2-40B4-BE49-F238E27FC236}">
                  <a16:creationId xmlns:a16="http://schemas.microsoft.com/office/drawing/2014/main" id="{1A7BAE0B-5506-5066-4C53-407086E24F5E}"/>
                </a:ext>
              </a:extLst>
            </p:cNvPr>
            <p:cNvSpPr/>
            <p:nvPr/>
          </p:nvSpPr>
          <p:spPr>
            <a:xfrm>
              <a:off x="12819661" y="204218"/>
              <a:ext cx="603848" cy="237467"/>
            </a:xfrm>
            <a:custGeom>
              <a:avLst/>
              <a:gdLst>
                <a:gd name="connsiteX0" fmla="*/ 602243 w 603848"/>
                <a:gd name="connsiteY0" fmla="*/ 108809 h 237467"/>
                <a:gd name="connsiteX1" fmla="*/ 567954 w 603848"/>
                <a:gd name="connsiteY1" fmla="*/ 97458 h 237467"/>
                <a:gd name="connsiteX2" fmla="*/ 516471 w 603848"/>
                <a:gd name="connsiteY2" fmla="*/ 86717 h 237467"/>
                <a:gd name="connsiteX3" fmla="*/ 482713 w 603848"/>
                <a:gd name="connsiteY3" fmla="*/ 84041 h 237467"/>
                <a:gd name="connsiteX4" fmla="*/ 476398 w 603848"/>
                <a:gd name="connsiteY4" fmla="*/ 85359 h 237467"/>
                <a:gd name="connsiteX5" fmla="*/ 430561 w 603848"/>
                <a:gd name="connsiteY5" fmla="*/ 85458 h 237467"/>
                <a:gd name="connsiteX6" fmla="*/ 420056 w 603848"/>
                <a:gd name="connsiteY6" fmla="*/ 86048 h 237467"/>
                <a:gd name="connsiteX7" fmla="*/ 385118 w 603848"/>
                <a:gd name="connsiteY7" fmla="*/ 86540 h 237467"/>
                <a:gd name="connsiteX8" fmla="*/ 382599 w 603848"/>
                <a:gd name="connsiteY8" fmla="*/ 87189 h 237467"/>
                <a:gd name="connsiteX9" fmla="*/ 345694 w 603848"/>
                <a:gd name="connsiteY9" fmla="*/ 89963 h 237467"/>
                <a:gd name="connsiteX10" fmla="*/ 308925 w 603848"/>
                <a:gd name="connsiteY10" fmla="*/ 93091 h 237467"/>
                <a:gd name="connsiteX11" fmla="*/ 228425 w 603848"/>
                <a:gd name="connsiteY11" fmla="*/ 102691 h 237467"/>
                <a:gd name="connsiteX12" fmla="*/ 210504 w 603848"/>
                <a:gd name="connsiteY12" fmla="*/ 105347 h 237467"/>
                <a:gd name="connsiteX13" fmla="*/ 208202 w 603848"/>
                <a:gd name="connsiteY13" fmla="*/ 105976 h 237467"/>
                <a:gd name="connsiteX14" fmla="*/ 201514 w 603848"/>
                <a:gd name="connsiteY14" fmla="*/ 107117 h 237467"/>
                <a:gd name="connsiteX15" fmla="*/ 124063 w 603848"/>
                <a:gd name="connsiteY15" fmla="*/ 142528 h 237467"/>
                <a:gd name="connsiteX16" fmla="*/ 118515 w 603848"/>
                <a:gd name="connsiteY16" fmla="*/ 145852 h 237467"/>
                <a:gd name="connsiteX17" fmla="*/ 115603 w 603848"/>
                <a:gd name="connsiteY17" fmla="*/ 146777 h 237467"/>
                <a:gd name="connsiteX18" fmla="*/ 115603 w 603848"/>
                <a:gd name="connsiteY18" fmla="*/ 146777 h 237467"/>
                <a:gd name="connsiteX19" fmla="*/ 114108 w 603848"/>
                <a:gd name="connsiteY19" fmla="*/ 148252 h 237467"/>
                <a:gd name="connsiteX20" fmla="*/ 114108 w 603848"/>
                <a:gd name="connsiteY20" fmla="*/ 148252 h 237467"/>
                <a:gd name="connsiteX21" fmla="*/ 112593 w 603848"/>
                <a:gd name="connsiteY21" fmla="*/ 149708 h 237467"/>
                <a:gd name="connsiteX22" fmla="*/ 112593 w 603848"/>
                <a:gd name="connsiteY22" fmla="*/ 149708 h 237467"/>
                <a:gd name="connsiteX23" fmla="*/ 92252 w 603848"/>
                <a:gd name="connsiteY23" fmla="*/ 170030 h 237467"/>
                <a:gd name="connsiteX24" fmla="*/ 92252 w 603848"/>
                <a:gd name="connsiteY24" fmla="*/ 170030 h 237467"/>
                <a:gd name="connsiteX25" fmla="*/ 90816 w 603848"/>
                <a:gd name="connsiteY25" fmla="*/ 171545 h 237467"/>
                <a:gd name="connsiteX26" fmla="*/ 90816 w 603848"/>
                <a:gd name="connsiteY26" fmla="*/ 171545 h 237467"/>
                <a:gd name="connsiteX27" fmla="*/ 86429 w 603848"/>
                <a:gd name="connsiteY27" fmla="*/ 177446 h 237467"/>
                <a:gd name="connsiteX28" fmla="*/ 86429 w 603848"/>
                <a:gd name="connsiteY28" fmla="*/ 177446 h 237467"/>
                <a:gd name="connsiteX29" fmla="*/ 83498 w 603848"/>
                <a:gd name="connsiteY29" fmla="*/ 181833 h 237467"/>
                <a:gd name="connsiteX30" fmla="*/ 83498 w 603848"/>
                <a:gd name="connsiteY30" fmla="*/ 181833 h 237467"/>
                <a:gd name="connsiteX31" fmla="*/ 74940 w 603848"/>
                <a:gd name="connsiteY31" fmla="*/ 196450 h 237467"/>
                <a:gd name="connsiteX32" fmla="*/ 65753 w 603848"/>
                <a:gd name="connsiteY32" fmla="*/ 234713 h 237467"/>
                <a:gd name="connsiteX33" fmla="*/ 64455 w 603848"/>
                <a:gd name="connsiteY33" fmla="*/ 237153 h 237467"/>
                <a:gd name="connsiteX34" fmla="*/ 62940 w 603848"/>
                <a:gd name="connsiteY34" fmla="*/ 206011 h 237467"/>
                <a:gd name="connsiteX35" fmla="*/ 64534 w 603848"/>
                <a:gd name="connsiteY35" fmla="*/ 196765 h 237467"/>
                <a:gd name="connsiteX36" fmla="*/ 81236 w 603848"/>
                <a:gd name="connsiteY36" fmla="*/ 165918 h 237467"/>
                <a:gd name="connsiteX37" fmla="*/ 100574 w 603848"/>
                <a:gd name="connsiteY37" fmla="*/ 143708 h 237467"/>
                <a:gd name="connsiteX38" fmla="*/ 102344 w 603848"/>
                <a:gd name="connsiteY38" fmla="*/ 142469 h 237467"/>
                <a:gd name="connsiteX39" fmla="*/ 111453 w 603848"/>
                <a:gd name="connsiteY39" fmla="*/ 127695 h 237467"/>
                <a:gd name="connsiteX40" fmla="*/ 107990 w 603848"/>
                <a:gd name="connsiteY40" fmla="*/ 119727 h 237467"/>
                <a:gd name="connsiteX41" fmla="*/ 82298 w 603848"/>
                <a:gd name="connsiteY41" fmla="*/ 118448 h 237467"/>
                <a:gd name="connsiteX42" fmla="*/ 71025 w 603848"/>
                <a:gd name="connsiteY42" fmla="*/ 129760 h 237467"/>
                <a:gd name="connsiteX43" fmla="*/ 67366 w 603848"/>
                <a:gd name="connsiteY43" fmla="*/ 141367 h 237467"/>
                <a:gd name="connsiteX44" fmla="*/ 67366 w 603848"/>
                <a:gd name="connsiteY44" fmla="*/ 152285 h 237467"/>
                <a:gd name="connsiteX45" fmla="*/ 60894 w 603848"/>
                <a:gd name="connsiteY45" fmla="*/ 163204 h 237467"/>
                <a:gd name="connsiteX46" fmla="*/ 45923 w 603848"/>
                <a:gd name="connsiteY46" fmla="*/ 176423 h 237467"/>
                <a:gd name="connsiteX47" fmla="*/ 33864 w 603848"/>
                <a:gd name="connsiteY47" fmla="*/ 181027 h 237467"/>
                <a:gd name="connsiteX48" fmla="*/ 29084 w 603848"/>
                <a:gd name="connsiteY48" fmla="*/ 179335 h 237467"/>
                <a:gd name="connsiteX49" fmla="*/ 5142 w 603848"/>
                <a:gd name="connsiteY49" fmla="*/ 174456 h 237467"/>
                <a:gd name="connsiteX50" fmla="*/ -1606 w 603848"/>
                <a:gd name="connsiteY50" fmla="*/ 174456 h 237467"/>
                <a:gd name="connsiteX51" fmla="*/ 2329 w 603848"/>
                <a:gd name="connsiteY51" fmla="*/ 147466 h 237467"/>
                <a:gd name="connsiteX52" fmla="*/ 13719 w 603848"/>
                <a:gd name="connsiteY52" fmla="*/ 128245 h 237467"/>
                <a:gd name="connsiteX53" fmla="*/ 41517 w 603848"/>
                <a:gd name="connsiteY53" fmla="*/ 97635 h 237467"/>
                <a:gd name="connsiteX54" fmla="*/ 75727 w 603848"/>
                <a:gd name="connsiteY54" fmla="*/ 73300 h 237467"/>
                <a:gd name="connsiteX55" fmla="*/ 89301 w 603848"/>
                <a:gd name="connsiteY55" fmla="*/ 64919 h 237467"/>
                <a:gd name="connsiteX56" fmla="*/ 92252 w 603848"/>
                <a:gd name="connsiteY56" fmla="*/ 40055 h 237467"/>
                <a:gd name="connsiteX57" fmla="*/ 89990 w 603848"/>
                <a:gd name="connsiteY57" fmla="*/ 37673 h 237467"/>
                <a:gd name="connsiteX58" fmla="*/ 77635 w 603848"/>
                <a:gd name="connsiteY58" fmla="*/ 35017 h 237467"/>
                <a:gd name="connsiteX59" fmla="*/ 65301 w 603848"/>
                <a:gd name="connsiteY59" fmla="*/ 38755 h 237467"/>
                <a:gd name="connsiteX60" fmla="*/ 97347 w 603848"/>
                <a:gd name="connsiteY60" fmla="*/ 27424 h 237467"/>
                <a:gd name="connsiteX61" fmla="*/ 168680 w 603848"/>
                <a:gd name="connsiteY61" fmla="*/ 13476 h 237467"/>
                <a:gd name="connsiteX62" fmla="*/ 229999 w 603848"/>
                <a:gd name="connsiteY62" fmla="*/ 6079 h 237467"/>
                <a:gd name="connsiteX63" fmla="*/ 277213 w 603848"/>
                <a:gd name="connsiteY63" fmla="*/ 3954 h 237467"/>
                <a:gd name="connsiteX64" fmla="*/ 320080 w 603848"/>
                <a:gd name="connsiteY64" fmla="*/ 2912 h 237467"/>
                <a:gd name="connsiteX65" fmla="*/ 404436 w 603848"/>
                <a:gd name="connsiteY65" fmla="*/ 1416 h 237467"/>
                <a:gd name="connsiteX66" fmla="*/ 455997 w 603848"/>
                <a:gd name="connsiteY66" fmla="*/ 4249 h 237467"/>
                <a:gd name="connsiteX67" fmla="*/ 506792 w 603848"/>
                <a:gd name="connsiteY67" fmla="*/ 6826 h 237467"/>
                <a:gd name="connsiteX68" fmla="*/ 511887 w 603848"/>
                <a:gd name="connsiteY68" fmla="*/ 7023 h 237467"/>
                <a:gd name="connsiteX69" fmla="*/ 517238 w 603848"/>
                <a:gd name="connsiteY69" fmla="*/ -315 h 237467"/>
                <a:gd name="connsiteX70" fmla="*/ 555560 w 603848"/>
                <a:gd name="connsiteY70" fmla="*/ 50086 h 237467"/>
                <a:gd name="connsiteX71" fmla="*/ 571417 w 603848"/>
                <a:gd name="connsiteY71" fmla="*/ 75110 h 237467"/>
                <a:gd name="connsiteX72" fmla="*/ 592584 w 603848"/>
                <a:gd name="connsiteY72" fmla="*/ 101609 h 237467"/>
                <a:gd name="connsiteX73" fmla="*/ 597404 w 603848"/>
                <a:gd name="connsiteY73" fmla="*/ 104658 h 237467"/>
                <a:gd name="connsiteX74" fmla="*/ 602243 w 603848"/>
                <a:gd name="connsiteY74" fmla="*/ 108809 h 23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603848" h="237467">
                  <a:moveTo>
                    <a:pt x="602243" y="108809"/>
                  </a:moveTo>
                  <a:cubicBezTo>
                    <a:pt x="590754" y="105170"/>
                    <a:pt x="579600" y="100605"/>
                    <a:pt x="567954" y="97458"/>
                  </a:cubicBezTo>
                  <a:cubicBezTo>
                    <a:pt x="551055" y="92721"/>
                    <a:pt x="533861" y="89132"/>
                    <a:pt x="516471" y="86717"/>
                  </a:cubicBezTo>
                  <a:cubicBezTo>
                    <a:pt x="505238" y="85261"/>
                    <a:pt x="494084" y="83412"/>
                    <a:pt x="482713" y="84041"/>
                  </a:cubicBezTo>
                  <a:cubicBezTo>
                    <a:pt x="480943" y="85475"/>
                    <a:pt x="478601" y="85967"/>
                    <a:pt x="476398" y="85359"/>
                  </a:cubicBezTo>
                  <a:cubicBezTo>
                    <a:pt x="461152" y="84045"/>
                    <a:pt x="445807" y="84077"/>
                    <a:pt x="430561" y="85458"/>
                  </a:cubicBezTo>
                  <a:cubicBezTo>
                    <a:pt x="427079" y="85979"/>
                    <a:pt x="423577" y="86176"/>
                    <a:pt x="420056" y="86048"/>
                  </a:cubicBezTo>
                  <a:cubicBezTo>
                    <a:pt x="408410" y="86284"/>
                    <a:pt x="396744" y="85438"/>
                    <a:pt x="385118" y="86540"/>
                  </a:cubicBezTo>
                  <a:cubicBezTo>
                    <a:pt x="384311" y="86843"/>
                    <a:pt x="383465" y="87061"/>
                    <a:pt x="382599" y="87189"/>
                  </a:cubicBezTo>
                  <a:cubicBezTo>
                    <a:pt x="370284" y="87779"/>
                    <a:pt x="357969" y="88566"/>
                    <a:pt x="345694" y="89963"/>
                  </a:cubicBezTo>
                  <a:cubicBezTo>
                    <a:pt x="333674" y="93425"/>
                    <a:pt x="321182" y="91556"/>
                    <a:pt x="308925" y="93091"/>
                  </a:cubicBezTo>
                  <a:cubicBezTo>
                    <a:pt x="282132" y="96455"/>
                    <a:pt x="255180" y="98815"/>
                    <a:pt x="228425" y="102691"/>
                  </a:cubicBezTo>
                  <a:cubicBezTo>
                    <a:pt x="222524" y="103576"/>
                    <a:pt x="216464" y="104442"/>
                    <a:pt x="210504" y="105347"/>
                  </a:cubicBezTo>
                  <a:cubicBezTo>
                    <a:pt x="209756" y="105636"/>
                    <a:pt x="208989" y="105848"/>
                    <a:pt x="208202" y="105976"/>
                  </a:cubicBezTo>
                  <a:cubicBezTo>
                    <a:pt x="205940" y="106139"/>
                    <a:pt x="203697" y="106521"/>
                    <a:pt x="201514" y="107117"/>
                  </a:cubicBezTo>
                  <a:cubicBezTo>
                    <a:pt x="173087" y="112061"/>
                    <a:pt x="146411" y="124256"/>
                    <a:pt x="124063" y="142528"/>
                  </a:cubicBezTo>
                  <a:cubicBezTo>
                    <a:pt x="122430" y="143950"/>
                    <a:pt x="120541" y="145075"/>
                    <a:pt x="118515" y="145852"/>
                  </a:cubicBezTo>
                  <a:cubicBezTo>
                    <a:pt x="117531" y="146108"/>
                    <a:pt x="116331" y="145715"/>
                    <a:pt x="115603" y="146777"/>
                  </a:cubicBezTo>
                  <a:lnTo>
                    <a:pt x="115603" y="146777"/>
                  </a:lnTo>
                  <a:cubicBezTo>
                    <a:pt x="115013" y="147159"/>
                    <a:pt x="114502" y="147662"/>
                    <a:pt x="114108" y="148252"/>
                  </a:cubicBezTo>
                  <a:lnTo>
                    <a:pt x="114108" y="148252"/>
                  </a:lnTo>
                  <a:cubicBezTo>
                    <a:pt x="113518" y="148632"/>
                    <a:pt x="113007" y="149128"/>
                    <a:pt x="112593" y="149708"/>
                  </a:cubicBezTo>
                  <a:lnTo>
                    <a:pt x="112593" y="149708"/>
                  </a:lnTo>
                  <a:cubicBezTo>
                    <a:pt x="105157" y="155791"/>
                    <a:pt x="98351" y="162600"/>
                    <a:pt x="92252" y="170030"/>
                  </a:cubicBezTo>
                  <a:lnTo>
                    <a:pt x="92252" y="170030"/>
                  </a:lnTo>
                  <a:cubicBezTo>
                    <a:pt x="91701" y="170465"/>
                    <a:pt x="91229" y="170976"/>
                    <a:pt x="90816" y="171545"/>
                  </a:cubicBezTo>
                  <a:lnTo>
                    <a:pt x="90816" y="171545"/>
                  </a:lnTo>
                  <a:cubicBezTo>
                    <a:pt x="89183" y="173380"/>
                    <a:pt x="87708" y="175355"/>
                    <a:pt x="86429" y="177446"/>
                  </a:cubicBezTo>
                  <a:lnTo>
                    <a:pt x="86429" y="177446"/>
                  </a:lnTo>
                  <a:cubicBezTo>
                    <a:pt x="85288" y="178794"/>
                    <a:pt x="84304" y="180265"/>
                    <a:pt x="83498" y="181833"/>
                  </a:cubicBezTo>
                  <a:lnTo>
                    <a:pt x="83498" y="181833"/>
                  </a:lnTo>
                  <a:cubicBezTo>
                    <a:pt x="78560" y="185473"/>
                    <a:pt x="76947" y="191237"/>
                    <a:pt x="74940" y="196450"/>
                  </a:cubicBezTo>
                  <a:cubicBezTo>
                    <a:pt x="69963" y="208669"/>
                    <a:pt x="66875" y="221570"/>
                    <a:pt x="65753" y="234713"/>
                  </a:cubicBezTo>
                  <a:cubicBezTo>
                    <a:pt x="65753" y="235540"/>
                    <a:pt x="64907" y="236346"/>
                    <a:pt x="64455" y="237153"/>
                  </a:cubicBezTo>
                  <a:cubicBezTo>
                    <a:pt x="65478" y="226706"/>
                    <a:pt x="62822" y="216437"/>
                    <a:pt x="62940" y="206011"/>
                  </a:cubicBezTo>
                  <a:cubicBezTo>
                    <a:pt x="62881" y="202856"/>
                    <a:pt x="63432" y="199718"/>
                    <a:pt x="64534" y="196765"/>
                  </a:cubicBezTo>
                  <a:cubicBezTo>
                    <a:pt x="68940" y="185866"/>
                    <a:pt x="73367" y="174948"/>
                    <a:pt x="81236" y="165918"/>
                  </a:cubicBezTo>
                  <a:cubicBezTo>
                    <a:pt x="87688" y="158508"/>
                    <a:pt x="94141" y="151105"/>
                    <a:pt x="100574" y="143708"/>
                  </a:cubicBezTo>
                  <a:cubicBezTo>
                    <a:pt x="101065" y="143167"/>
                    <a:pt x="101675" y="142742"/>
                    <a:pt x="102344" y="142469"/>
                  </a:cubicBezTo>
                  <a:cubicBezTo>
                    <a:pt x="109092" y="139793"/>
                    <a:pt x="111551" y="135111"/>
                    <a:pt x="111453" y="127695"/>
                  </a:cubicBezTo>
                  <a:cubicBezTo>
                    <a:pt x="111708" y="124624"/>
                    <a:pt x="110410" y="121628"/>
                    <a:pt x="107990" y="119727"/>
                  </a:cubicBezTo>
                  <a:cubicBezTo>
                    <a:pt x="101301" y="114416"/>
                    <a:pt x="90580" y="112488"/>
                    <a:pt x="82298" y="118448"/>
                  </a:cubicBezTo>
                  <a:cubicBezTo>
                    <a:pt x="78049" y="121687"/>
                    <a:pt x="74252" y="125491"/>
                    <a:pt x="71025" y="129760"/>
                  </a:cubicBezTo>
                  <a:cubicBezTo>
                    <a:pt x="68547" y="133116"/>
                    <a:pt x="67268" y="137200"/>
                    <a:pt x="67366" y="141367"/>
                  </a:cubicBezTo>
                  <a:cubicBezTo>
                    <a:pt x="67366" y="145006"/>
                    <a:pt x="67189" y="148666"/>
                    <a:pt x="67366" y="152285"/>
                  </a:cubicBezTo>
                  <a:cubicBezTo>
                    <a:pt x="67681" y="157479"/>
                    <a:pt x="65950" y="161020"/>
                    <a:pt x="60894" y="163204"/>
                  </a:cubicBezTo>
                  <a:cubicBezTo>
                    <a:pt x="54619" y="165905"/>
                    <a:pt x="49386" y="170535"/>
                    <a:pt x="45923" y="176423"/>
                  </a:cubicBezTo>
                  <a:cubicBezTo>
                    <a:pt x="42343" y="182325"/>
                    <a:pt x="40238" y="182856"/>
                    <a:pt x="33864" y="181027"/>
                  </a:cubicBezTo>
                  <a:cubicBezTo>
                    <a:pt x="32231" y="180590"/>
                    <a:pt x="30638" y="180024"/>
                    <a:pt x="29084" y="179335"/>
                  </a:cubicBezTo>
                  <a:cubicBezTo>
                    <a:pt x="21628" y="175739"/>
                    <a:pt x="13405" y="174061"/>
                    <a:pt x="5142" y="174456"/>
                  </a:cubicBezTo>
                  <a:cubicBezTo>
                    <a:pt x="2998" y="174594"/>
                    <a:pt x="854" y="174456"/>
                    <a:pt x="-1606" y="174456"/>
                  </a:cubicBezTo>
                  <a:cubicBezTo>
                    <a:pt x="-268" y="164994"/>
                    <a:pt x="539" y="156121"/>
                    <a:pt x="2329" y="147466"/>
                  </a:cubicBezTo>
                  <a:cubicBezTo>
                    <a:pt x="3922" y="139970"/>
                    <a:pt x="9627" y="134482"/>
                    <a:pt x="13719" y="128245"/>
                  </a:cubicBezTo>
                  <a:cubicBezTo>
                    <a:pt x="21372" y="116580"/>
                    <a:pt x="31425" y="107019"/>
                    <a:pt x="41517" y="97635"/>
                  </a:cubicBezTo>
                  <a:cubicBezTo>
                    <a:pt x="51943" y="88228"/>
                    <a:pt x="63412" y="80061"/>
                    <a:pt x="75727" y="73300"/>
                  </a:cubicBezTo>
                  <a:cubicBezTo>
                    <a:pt x="80468" y="70859"/>
                    <a:pt x="84993" y="68057"/>
                    <a:pt x="89301" y="64919"/>
                  </a:cubicBezTo>
                  <a:cubicBezTo>
                    <a:pt x="96974" y="58868"/>
                    <a:pt x="98311" y="47737"/>
                    <a:pt x="92252" y="40055"/>
                  </a:cubicBezTo>
                  <a:cubicBezTo>
                    <a:pt x="91583" y="39192"/>
                    <a:pt x="90816" y="38395"/>
                    <a:pt x="89990" y="37673"/>
                  </a:cubicBezTo>
                  <a:cubicBezTo>
                    <a:pt x="86449" y="34407"/>
                    <a:pt x="82770" y="32814"/>
                    <a:pt x="77635" y="35017"/>
                  </a:cubicBezTo>
                  <a:cubicBezTo>
                    <a:pt x="73701" y="36670"/>
                    <a:pt x="69983" y="39483"/>
                    <a:pt x="65301" y="38755"/>
                  </a:cubicBezTo>
                  <a:cubicBezTo>
                    <a:pt x="75393" y="33487"/>
                    <a:pt x="86193" y="29672"/>
                    <a:pt x="97347" y="27424"/>
                  </a:cubicBezTo>
                  <a:cubicBezTo>
                    <a:pt x="120954" y="21935"/>
                    <a:pt x="144561" y="16505"/>
                    <a:pt x="168680" y="13476"/>
                  </a:cubicBezTo>
                  <a:cubicBezTo>
                    <a:pt x="189100" y="10918"/>
                    <a:pt x="209481" y="7456"/>
                    <a:pt x="229999" y="6079"/>
                  </a:cubicBezTo>
                  <a:cubicBezTo>
                    <a:pt x="245737" y="5036"/>
                    <a:pt x="261475" y="4112"/>
                    <a:pt x="277213" y="3954"/>
                  </a:cubicBezTo>
                  <a:cubicBezTo>
                    <a:pt x="291496" y="3738"/>
                    <a:pt x="305778" y="3521"/>
                    <a:pt x="320080" y="2912"/>
                  </a:cubicBezTo>
                  <a:cubicBezTo>
                    <a:pt x="348173" y="1692"/>
                    <a:pt x="376324" y="1279"/>
                    <a:pt x="404436" y="1416"/>
                  </a:cubicBezTo>
                  <a:cubicBezTo>
                    <a:pt x="421629" y="1515"/>
                    <a:pt x="438804" y="3207"/>
                    <a:pt x="455997" y="4249"/>
                  </a:cubicBezTo>
                  <a:cubicBezTo>
                    <a:pt x="473191" y="5292"/>
                    <a:pt x="489913" y="4997"/>
                    <a:pt x="506792" y="6826"/>
                  </a:cubicBezTo>
                  <a:cubicBezTo>
                    <a:pt x="508484" y="7009"/>
                    <a:pt x="510195" y="7076"/>
                    <a:pt x="511887" y="7023"/>
                  </a:cubicBezTo>
                  <a:cubicBezTo>
                    <a:pt x="517435" y="6787"/>
                    <a:pt x="517966" y="6020"/>
                    <a:pt x="517238" y="-315"/>
                  </a:cubicBezTo>
                  <a:cubicBezTo>
                    <a:pt x="528648" y="17528"/>
                    <a:pt x="543737" y="32578"/>
                    <a:pt x="555560" y="50086"/>
                  </a:cubicBezTo>
                  <a:cubicBezTo>
                    <a:pt x="561069" y="58270"/>
                    <a:pt x="566007" y="66847"/>
                    <a:pt x="571417" y="75110"/>
                  </a:cubicBezTo>
                  <a:cubicBezTo>
                    <a:pt x="577613" y="84612"/>
                    <a:pt x="583967" y="94015"/>
                    <a:pt x="592584" y="101609"/>
                  </a:cubicBezTo>
                  <a:cubicBezTo>
                    <a:pt x="593882" y="103035"/>
                    <a:pt x="595555" y="104087"/>
                    <a:pt x="597404" y="104658"/>
                  </a:cubicBezTo>
                  <a:cubicBezTo>
                    <a:pt x="599587" y="105199"/>
                    <a:pt x="601378" y="106737"/>
                    <a:pt x="602243" y="108809"/>
                  </a:cubicBezTo>
                  <a:close/>
                </a:path>
              </a:pathLst>
            </a:custGeom>
            <a:solidFill>
              <a:srgbClr val="020202"/>
            </a:solidFill>
            <a:ln w="1956" cap="flat">
              <a:noFill/>
              <a:prstDash val="solid"/>
              <a:miter/>
            </a:ln>
          </p:spPr>
          <p:txBody>
            <a:bodyPr rtlCol="0" anchor="ctr"/>
            <a:lstStyle/>
            <a:p>
              <a:endParaRPr lang="es-CO"/>
            </a:p>
          </p:txBody>
        </p:sp>
        <p:sp>
          <p:nvSpPr>
            <p:cNvPr id="901" name="Freeform: Shape 900">
              <a:extLst>
                <a:ext uri="{FF2B5EF4-FFF2-40B4-BE49-F238E27FC236}">
                  <a16:creationId xmlns:a16="http://schemas.microsoft.com/office/drawing/2014/main" id="{7053545A-4315-960A-C0E2-8A15D69D1A2A}"/>
                </a:ext>
              </a:extLst>
            </p:cNvPr>
            <p:cNvSpPr/>
            <p:nvPr/>
          </p:nvSpPr>
          <p:spPr>
            <a:xfrm>
              <a:off x="13299278" y="160486"/>
              <a:ext cx="11999" cy="12983"/>
            </a:xfrm>
            <a:custGeom>
              <a:avLst/>
              <a:gdLst>
                <a:gd name="connsiteX0" fmla="*/ 10394 w 11999"/>
                <a:gd name="connsiteY0" fmla="*/ 12669 h 12983"/>
                <a:gd name="connsiteX1" fmla="*/ -1606 w 11999"/>
                <a:gd name="connsiteY1" fmla="*/ -315 h 12983"/>
                <a:gd name="connsiteX2" fmla="*/ 10394 w 11999"/>
                <a:gd name="connsiteY2" fmla="*/ 12669 h 12983"/>
              </a:gdLst>
              <a:ahLst/>
              <a:cxnLst>
                <a:cxn ang="0">
                  <a:pos x="connsiteX0" y="connsiteY0"/>
                </a:cxn>
                <a:cxn ang="0">
                  <a:pos x="connsiteX1" y="connsiteY1"/>
                </a:cxn>
                <a:cxn ang="0">
                  <a:pos x="connsiteX2" y="connsiteY2"/>
                </a:cxn>
              </a:cxnLst>
              <a:rect l="l" t="t" r="r" b="b"/>
              <a:pathLst>
                <a:path w="11999" h="12983">
                  <a:moveTo>
                    <a:pt x="10394" y="12669"/>
                  </a:moveTo>
                  <a:cubicBezTo>
                    <a:pt x="5673" y="9073"/>
                    <a:pt x="1601" y="4680"/>
                    <a:pt x="-1606" y="-315"/>
                  </a:cubicBezTo>
                  <a:cubicBezTo>
                    <a:pt x="3430" y="3049"/>
                    <a:pt x="8290" y="6590"/>
                    <a:pt x="10394" y="12669"/>
                  </a:cubicBezTo>
                  <a:close/>
                </a:path>
              </a:pathLst>
            </a:custGeom>
            <a:solidFill>
              <a:srgbClr val="020202"/>
            </a:solidFill>
            <a:ln w="1956" cap="flat">
              <a:noFill/>
              <a:prstDash val="solid"/>
              <a:miter/>
            </a:ln>
          </p:spPr>
          <p:txBody>
            <a:bodyPr rtlCol="0" anchor="ctr"/>
            <a:lstStyle/>
            <a:p>
              <a:endParaRPr lang="es-CO"/>
            </a:p>
          </p:txBody>
        </p:sp>
        <p:sp>
          <p:nvSpPr>
            <p:cNvPr id="902" name="Freeform: Shape 901">
              <a:extLst>
                <a:ext uri="{FF2B5EF4-FFF2-40B4-BE49-F238E27FC236}">
                  <a16:creationId xmlns:a16="http://schemas.microsoft.com/office/drawing/2014/main" id="{C942B945-8436-3A1B-A657-6A1F072A10F3}"/>
                </a:ext>
              </a:extLst>
            </p:cNvPr>
            <p:cNvSpPr/>
            <p:nvPr/>
          </p:nvSpPr>
          <p:spPr>
            <a:xfrm>
              <a:off x="13178410" y="68792"/>
              <a:ext cx="13377" cy="7160"/>
            </a:xfrm>
            <a:custGeom>
              <a:avLst/>
              <a:gdLst>
                <a:gd name="connsiteX0" fmla="*/ 11772 w 13377"/>
                <a:gd name="connsiteY0" fmla="*/ 6846 h 7160"/>
                <a:gd name="connsiteX1" fmla="*/ -1606 w 13377"/>
                <a:gd name="connsiteY1" fmla="*/ -315 h 7160"/>
                <a:gd name="connsiteX2" fmla="*/ 11772 w 13377"/>
                <a:gd name="connsiteY2" fmla="*/ 6846 h 7160"/>
              </a:gdLst>
              <a:ahLst/>
              <a:cxnLst>
                <a:cxn ang="0">
                  <a:pos x="connsiteX0" y="connsiteY0"/>
                </a:cxn>
                <a:cxn ang="0">
                  <a:pos x="connsiteX1" y="connsiteY1"/>
                </a:cxn>
                <a:cxn ang="0">
                  <a:pos x="connsiteX2" y="connsiteY2"/>
                </a:cxn>
              </a:cxnLst>
              <a:rect l="l" t="t" r="r" b="b"/>
              <a:pathLst>
                <a:path w="13377" h="7160">
                  <a:moveTo>
                    <a:pt x="11772" y="6846"/>
                  </a:moveTo>
                  <a:cubicBezTo>
                    <a:pt x="6933" y="5253"/>
                    <a:pt x="2408" y="2831"/>
                    <a:pt x="-1606" y="-315"/>
                  </a:cubicBezTo>
                  <a:cubicBezTo>
                    <a:pt x="3569" y="364"/>
                    <a:pt x="8329" y="2910"/>
                    <a:pt x="11772" y="6846"/>
                  </a:cubicBezTo>
                  <a:close/>
                </a:path>
              </a:pathLst>
            </a:custGeom>
            <a:solidFill>
              <a:srgbClr val="020202"/>
            </a:solidFill>
            <a:ln w="1956" cap="flat">
              <a:noFill/>
              <a:prstDash val="solid"/>
              <a:miter/>
            </a:ln>
          </p:spPr>
          <p:txBody>
            <a:bodyPr rtlCol="0" anchor="ctr"/>
            <a:lstStyle/>
            <a:p>
              <a:endParaRPr lang="es-CO"/>
            </a:p>
          </p:txBody>
        </p:sp>
        <p:sp>
          <p:nvSpPr>
            <p:cNvPr id="903" name="Freeform: Shape 902">
              <a:extLst>
                <a:ext uri="{FF2B5EF4-FFF2-40B4-BE49-F238E27FC236}">
                  <a16:creationId xmlns:a16="http://schemas.microsoft.com/office/drawing/2014/main" id="{F250606C-780E-346B-D5C5-9B9B1F67EC7B}"/>
                </a:ext>
              </a:extLst>
            </p:cNvPr>
            <p:cNvSpPr/>
            <p:nvPr/>
          </p:nvSpPr>
          <p:spPr>
            <a:xfrm>
              <a:off x="13268982" y="129718"/>
              <a:ext cx="8636" cy="7613"/>
            </a:xfrm>
            <a:custGeom>
              <a:avLst/>
              <a:gdLst>
                <a:gd name="connsiteX0" fmla="*/ 7031 w 8636"/>
                <a:gd name="connsiteY0" fmla="*/ 7299 h 7613"/>
                <a:gd name="connsiteX1" fmla="*/ -1606 w 8636"/>
                <a:gd name="connsiteY1" fmla="*/ -315 h 7613"/>
                <a:gd name="connsiteX2" fmla="*/ 7031 w 8636"/>
                <a:gd name="connsiteY2" fmla="*/ 7299 h 7613"/>
              </a:gdLst>
              <a:ahLst/>
              <a:cxnLst>
                <a:cxn ang="0">
                  <a:pos x="connsiteX0" y="connsiteY0"/>
                </a:cxn>
                <a:cxn ang="0">
                  <a:pos x="connsiteX1" y="connsiteY1"/>
                </a:cxn>
                <a:cxn ang="0">
                  <a:pos x="connsiteX2" y="connsiteY2"/>
                </a:cxn>
              </a:cxnLst>
              <a:rect l="l" t="t" r="r" b="b"/>
              <a:pathLst>
                <a:path w="8636" h="7613">
                  <a:moveTo>
                    <a:pt x="7031" y="7299"/>
                  </a:moveTo>
                  <a:cubicBezTo>
                    <a:pt x="3608" y="5447"/>
                    <a:pt x="657" y="2843"/>
                    <a:pt x="-1606" y="-315"/>
                  </a:cubicBezTo>
                  <a:cubicBezTo>
                    <a:pt x="2801" y="492"/>
                    <a:pt x="5162" y="3600"/>
                    <a:pt x="7031" y="7299"/>
                  </a:cubicBezTo>
                  <a:close/>
                </a:path>
              </a:pathLst>
            </a:custGeom>
            <a:solidFill>
              <a:srgbClr val="020202"/>
            </a:solidFill>
            <a:ln w="1956" cap="flat">
              <a:noFill/>
              <a:prstDash val="solid"/>
              <a:miter/>
            </a:ln>
          </p:spPr>
          <p:txBody>
            <a:bodyPr rtlCol="0" anchor="ctr"/>
            <a:lstStyle/>
            <a:p>
              <a:endParaRPr lang="es-CO"/>
            </a:p>
          </p:txBody>
        </p:sp>
        <p:sp>
          <p:nvSpPr>
            <p:cNvPr id="904" name="Freeform: Shape 903">
              <a:extLst>
                <a:ext uri="{FF2B5EF4-FFF2-40B4-BE49-F238E27FC236}">
                  <a16:creationId xmlns:a16="http://schemas.microsoft.com/office/drawing/2014/main" id="{0D50F75A-6C4A-5660-EEE1-D94AA80EDF43}"/>
                </a:ext>
              </a:extLst>
            </p:cNvPr>
            <p:cNvSpPr/>
            <p:nvPr/>
          </p:nvSpPr>
          <p:spPr>
            <a:xfrm>
              <a:off x="13287592" y="147364"/>
              <a:ext cx="7574" cy="8655"/>
            </a:xfrm>
            <a:custGeom>
              <a:avLst/>
              <a:gdLst>
                <a:gd name="connsiteX0" fmla="*/ 5969 w 7574"/>
                <a:gd name="connsiteY0" fmla="*/ 8341 h 8655"/>
                <a:gd name="connsiteX1" fmla="*/ -1606 w 7574"/>
                <a:gd name="connsiteY1" fmla="*/ -315 h 8655"/>
                <a:gd name="connsiteX2" fmla="*/ 5969 w 7574"/>
                <a:gd name="connsiteY2" fmla="*/ 8341 h 8655"/>
              </a:gdLst>
              <a:ahLst/>
              <a:cxnLst>
                <a:cxn ang="0">
                  <a:pos x="connsiteX0" y="connsiteY0"/>
                </a:cxn>
                <a:cxn ang="0">
                  <a:pos x="connsiteX1" y="connsiteY1"/>
                </a:cxn>
                <a:cxn ang="0">
                  <a:pos x="connsiteX2" y="connsiteY2"/>
                </a:cxn>
              </a:cxnLst>
              <a:rect l="l" t="t" r="r" b="b"/>
              <a:pathLst>
                <a:path w="7574" h="8655">
                  <a:moveTo>
                    <a:pt x="5969" y="8341"/>
                  </a:moveTo>
                  <a:cubicBezTo>
                    <a:pt x="2821" y="6077"/>
                    <a:pt x="224" y="3114"/>
                    <a:pt x="-1606" y="-315"/>
                  </a:cubicBezTo>
                  <a:cubicBezTo>
                    <a:pt x="2133" y="1535"/>
                    <a:pt x="5280" y="3895"/>
                    <a:pt x="5969" y="8341"/>
                  </a:cubicBezTo>
                  <a:close/>
                </a:path>
              </a:pathLst>
            </a:custGeom>
            <a:solidFill>
              <a:srgbClr val="020202"/>
            </a:solidFill>
            <a:ln w="1956" cap="flat">
              <a:noFill/>
              <a:prstDash val="solid"/>
              <a:miter/>
            </a:ln>
          </p:spPr>
          <p:txBody>
            <a:bodyPr rtlCol="0" anchor="ctr"/>
            <a:lstStyle/>
            <a:p>
              <a:endParaRPr lang="es-CO"/>
            </a:p>
          </p:txBody>
        </p:sp>
        <p:sp>
          <p:nvSpPr>
            <p:cNvPr id="905" name="Freeform: Shape 904">
              <a:extLst>
                <a:ext uri="{FF2B5EF4-FFF2-40B4-BE49-F238E27FC236}">
                  <a16:creationId xmlns:a16="http://schemas.microsoft.com/office/drawing/2014/main" id="{CCC749B7-EB18-9207-D8FC-0ABE5EC41B35}"/>
                </a:ext>
              </a:extLst>
            </p:cNvPr>
            <p:cNvSpPr/>
            <p:nvPr/>
          </p:nvSpPr>
          <p:spPr>
            <a:xfrm>
              <a:off x="13247146" y="112249"/>
              <a:ext cx="8675" cy="7554"/>
            </a:xfrm>
            <a:custGeom>
              <a:avLst/>
              <a:gdLst>
                <a:gd name="connsiteX0" fmla="*/ 7070 w 8675"/>
                <a:gd name="connsiteY0" fmla="*/ 7240 h 7554"/>
                <a:gd name="connsiteX1" fmla="*/ -1606 w 8675"/>
                <a:gd name="connsiteY1" fmla="*/ -315 h 7554"/>
                <a:gd name="connsiteX2" fmla="*/ 7070 w 8675"/>
                <a:gd name="connsiteY2" fmla="*/ 7240 h 7554"/>
              </a:gdLst>
              <a:ahLst/>
              <a:cxnLst>
                <a:cxn ang="0">
                  <a:pos x="connsiteX0" y="connsiteY0"/>
                </a:cxn>
                <a:cxn ang="0">
                  <a:pos x="connsiteX1" y="connsiteY1"/>
                </a:cxn>
                <a:cxn ang="0">
                  <a:pos x="connsiteX2" y="connsiteY2"/>
                </a:cxn>
              </a:cxnLst>
              <a:rect l="l" t="t" r="r" b="b"/>
              <a:pathLst>
                <a:path w="8675" h="7554">
                  <a:moveTo>
                    <a:pt x="7070" y="7240"/>
                  </a:moveTo>
                  <a:cubicBezTo>
                    <a:pt x="2978" y="6118"/>
                    <a:pt x="991" y="2538"/>
                    <a:pt x="-1606" y="-315"/>
                  </a:cubicBezTo>
                  <a:cubicBezTo>
                    <a:pt x="2762" y="472"/>
                    <a:pt x="5103" y="3600"/>
                    <a:pt x="7070" y="7240"/>
                  </a:cubicBezTo>
                  <a:close/>
                </a:path>
              </a:pathLst>
            </a:custGeom>
            <a:solidFill>
              <a:srgbClr val="020202"/>
            </a:solidFill>
            <a:ln w="1956" cap="flat">
              <a:noFill/>
              <a:prstDash val="solid"/>
              <a:miter/>
            </a:ln>
          </p:spPr>
          <p:txBody>
            <a:bodyPr rtlCol="0" anchor="ctr"/>
            <a:lstStyle/>
            <a:p>
              <a:endParaRPr lang="es-CO"/>
            </a:p>
          </p:txBody>
        </p:sp>
        <p:sp>
          <p:nvSpPr>
            <p:cNvPr id="906" name="Freeform: Shape 905">
              <a:extLst>
                <a:ext uri="{FF2B5EF4-FFF2-40B4-BE49-F238E27FC236}">
                  <a16:creationId xmlns:a16="http://schemas.microsoft.com/office/drawing/2014/main" id="{2B2AA987-CDD6-80C4-FC18-D50F88EFE405}"/>
                </a:ext>
              </a:extLst>
            </p:cNvPr>
            <p:cNvSpPr/>
            <p:nvPr/>
          </p:nvSpPr>
          <p:spPr>
            <a:xfrm>
              <a:off x="13110028" y="43714"/>
              <a:ext cx="11803" cy="3044"/>
            </a:xfrm>
            <a:custGeom>
              <a:avLst/>
              <a:gdLst>
                <a:gd name="connsiteX0" fmla="*/ 10198 w 11803"/>
                <a:gd name="connsiteY0" fmla="*/ 2729 h 3044"/>
                <a:gd name="connsiteX1" fmla="*/ -1606 w 11803"/>
                <a:gd name="connsiteY1" fmla="*/ -162 h 3044"/>
                <a:gd name="connsiteX2" fmla="*/ 10198 w 11803"/>
                <a:gd name="connsiteY2" fmla="*/ 2729 h 3044"/>
              </a:gdLst>
              <a:ahLst/>
              <a:cxnLst>
                <a:cxn ang="0">
                  <a:pos x="connsiteX0" y="connsiteY0"/>
                </a:cxn>
                <a:cxn ang="0">
                  <a:pos x="connsiteX1" y="connsiteY1"/>
                </a:cxn>
                <a:cxn ang="0">
                  <a:pos x="connsiteX2" y="connsiteY2"/>
                </a:cxn>
              </a:cxnLst>
              <a:rect l="l" t="t" r="r" b="b"/>
              <a:pathLst>
                <a:path w="11803" h="3044">
                  <a:moveTo>
                    <a:pt x="10198" y="2729"/>
                  </a:moveTo>
                  <a:cubicBezTo>
                    <a:pt x="6106" y="2558"/>
                    <a:pt x="2093" y="1575"/>
                    <a:pt x="-1606" y="-162"/>
                  </a:cubicBezTo>
                  <a:cubicBezTo>
                    <a:pt x="2664" y="-556"/>
                    <a:pt x="6795" y="-379"/>
                    <a:pt x="10198" y="2729"/>
                  </a:cubicBezTo>
                  <a:close/>
                </a:path>
              </a:pathLst>
            </a:custGeom>
            <a:solidFill>
              <a:srgbClr val="020202"/>
            </a:solidFill>
            <a:ln w="1956" cap="flat">
              <a:noFill/>
              <a:prstDash val="solid"/>
              <a:miter/>
            </a:ln>
          </p:spPr>
          <p:txBody>
            <a:bodyPr rtlCol="0" anchor="ctr"/>
            <a:lstStyle/>
            <a:p>
              <a:endParaRPr lang="es-CO"/>
            </a:p>
          </p:txBody>
        </p:sp>
        <p:sp>
          <p:nvSpPr>
            <p:cNvPr id="907" name="Freeform: Shape 906">
              <a:extLst>
                <a:ext uri="{FF2B5EF4-FFF2-40B4-BE49-F238E27FC236}">
                  <a16:creationId xmlns:a16="http://schemas.microsoft.com/office/drawing/2014/main" id="{5ECA7992-6AB1-C834-4106-4EA0F5353E2C}"/>
                </a:ext>
              </a:extLst>
            </p:cNvPr>
            <p:cNvSpPr/>
            <p:nvPr/>
          </p:nvSpPr>
          <p:spPr>
            <a:xfrm>
              <a:off x="13321154" y="183798"/>
              <a:ext cx="6138" cy="7180"/>
            </a:xfrm>
            <a:custGeom>
              <a:avLst/>
              <a:gdLst>
                <a:gd name="connsiteX0" fmla="*/ 4533 w 6138"/>
                <a:gd name="connsiteY0" fmla="*/ 6866 h 7180"/>
                <a:gd name="connsiteX1" fmla="*/ -1606 w 6138"/>
                <a:gd name="connsiteY1" fmla="*/ -315 h 7180"/>
                <a:gd name="connsiteX2" fmla="*/ 4533 w 6138"/>
                <a:gd name="connsiteY2" fmla="*/ 6866 h 7180"/>
              </a:gdLst>
              <a:ahLst/>
              <a:cxnLst>
                <a:cxn ang="0">
                  <a:pos x="connsiteX0" y="connsiteY0"/>
                </a:cxn>
                <a:cxn ang="0">
                  <a:pos x="connsiteX1" y="connsiteY1"/>
                </a:cxn>
                <a:cxn ang="0">
                  <a:pos x="connsiteX2" y="connsiteY2"/>
                </a:cxn>
              </a:cxnLst>
              <a:rect l="l" t="t" r="r" b="b"/>
              <a:pathLst>
                <a:path w="6138" h="7180">
                  <a:moveTo>
                    <a:pt x="4533" y="6866"/>
                  </a:moveTo>
                  <a:cubicBezTo>
                    <a:pt x="1877" y="5072"/>
                    <a:pt x="-248" y="2591"/>
                    <a:pt x="-1606" y="-315"/>
                  </a:cubicBezTo>
                  <a:cubicBezTo>
                    <a:pt x="1680" y="661"/>
                    <a:pt x="4080" y="3472"/>
                    <a:pt x="4533" y="6866"/>
                  </a:cubicBezTo>
                  <a:close/>
                </a:path>
              </a:pathLst>
            </a:custGeom>
            <a:solidFill>
              <a:srgbClr val="020202"/>
            </a:solidFill>
            <a:ln w="1956" cap="flat">
              <a:noFill/>
              <a:prstDash val="solid"/>
              <a:miter/>
            </a:ln>
          </p:spPr>
          <p:txBody>
            <a:bodyPr rtlCol="0" anchor="ctr"/>
            <a:lstStyle/>
            <a:p>
              <a:endParaRPr lang="es-CO"/>
            </a:p>
          </p:txBody>
        </p:sp>
        <p:sp>
          <p:nvSpPr>
            <p:cNvPr id="908" name="Freeform: Shape 907">
              <a:extLst>
                <a:ext uri="{FF2B5EF4-FFF2-40B4-BE49-F238E27FC236}">
                  <a16:creationId xmlns:a16="http://schemas.microsoft.com/office/drawing/2014/main" id="{184B9C8E-6341-24F8-5114-57AAA7DDAF5D}"/>
                </a:ext>
              </a:extLst>
            </p:cNvPr>
            <p:cNvSpPr/>
            <p:nvPr/>
          </p:nvSpPr>
          <p:spPr>
            <a:xfrm>
              <a:off x="13331383" y="195424"/>
              <a:ext cx="6059" cy="7259"/>
            </a:xfrm>
            <a:custGeom>
              <a:avLst/>
              <a:gdLst>
                <a:gd name="connsiteX0" fmla="*/ 4454 w 6059"/>
                <a:gd name="connsiteY0" fmla="*/ 6944 h 7259"/>
                <a:gd name="connsiteX1" fmla="*/ -1606 w 6059"/>
                <a:gd name="connsiteY1" fmla="*/ -315 h 7259"/>
                <a:gd name="connsiteX2" fmla="*/ 4454 w 6059"/>
                <a:gd name="connsiteY2" fmla="*/ 6944 h 7259"/>
              </a:gdLst>
              <a:ahLst/>
              <a:cxnLst>
                <a:cxn ang="0">
                  <a:pos x="connsiteX0" y="connsiteY0"/>
                </a:cxn>
                <a:cxn ang="0">
                  <a:pos x="connsiteX1" y="connsiteY1"/>
                </a:cxn>
                <a:cxn ang="0">
                  <a:pos x="connsiteX2" y="connsiteY2"/>
                </a:cxn>
              </a:cxnLst>
              <a:rect l="l" t="t" r="r" b="b"/>
              <a:pathLst>
                <a:path w="6059" h="7259">
                  <a:moveTo>
                    <a:pt x="4454" y="6944"/>
                  </a:moveTo>
                  <a:cubicBezTo>
                    <a:pt x="1857" y="5078"/>
                    <a:pt x="-228" y="2581"/>
                    <a:pt x="-1606" y="-315"/>
                  </a:cubicBezTo>
                  <a:cubicBezTo>
                    <a:pt x="1621" y="1102"/>
                    <a:pt x="4120" y="3108"/>
                    <a:pt x="4454" y="6944"/>
                  </a:cubicBezTo>
                  <a:close/>
                </a:path>
              </a:pathLst>
            </a:custGeom>
            <a:solidFill>
              <a:srgbClr val="020202"/>
            </a:solidFill>
            <a:ln w="1956" cap="flat">
              <a:noFill/>
              <a:prstDash val="solid"/>
              <a:miter/>
            </a:ln>
          </p:spPr>
          <p:txBody>
            <a:bodyPr rtlCol="0" anchor="ctr"/>
            <a:lstStyle/>
            <a:p>
              <a:endParaRPr lang="es-CO"/>
            </a:p>
          </p:txBody>
        </p:sp>
        <p:sp>
          <p:nvSpPr>
            <p:cNvPr id="909" name="Freeform: Shape 908">
              <a:extLst>
                <a:ext uri="{FF2B5EF4-FFF2-40B4-BE49-F238E27FC236}">
                  <a16:creationId xmlns:a16="http://schemas.microsoft.com/office/drawing/2014/main" id="{47F150BA-C6E8-6BE2-5A32-BE1B4196779B}"/>
                </a:ext>
              </a:extLst>
            </p:cNvPr>
            <p:cNvSpPr/>
            <p:nvPr/>
          </p:nvSpPr>
          <p:spPr>
            <a:xfrm>
              <a:off x="13197394" y="78865"/>
              <a:ext cx="7495" cy="4327"/>
            </a:xfrm>
            <a:custGeom>
              <a:avLst/>
              <a:gdLst>
                <a:gd name="connsiteX0" fmla="*/ 5890 w 7495"/>
                <a:gd name="connsiteY0" fmla="*/ 4013 h 4327"/>
                <a:gd name="connsiteX1" fmla="*/ -1606 w 7495"/>
                <a:gd name="connsiteY1" fmla="*/ -296 h 4327"/>
                <a:gd name="connsiteX2" fmla="*/ 5890 w 7495"/>
                <a:gd name="connsiteY2" fmla="*/ 4013 h 4327"/>
              </a:gdLst>
              <a:ahLst/>
              <a:cxnLst>
                <a:cxn ang="0">
                  <a:pos x="connsiteX0" y="connsiteY0"/>
                </a:cxn>
                <a:cxn ang="0">
                  <a:pos x="connsiteX1" y="connsiteY1"/>
                </a:cxn>
                <a:cxn ang="0">
                  <a:pos x="connsiteX2" y="connsiteY2"/>
                </a:cxn>
              </a:cxnLst>
              <a:rect l="l" t="t" r="r" b="b"/>
              <a:pathLst>
                <a:path w="7495" h="4327">
                  <a:moveTo>
                    <a:pt x="5890" y="4013"/>
                  </a:moveTo>
                  <a:cubicBezTo>
                    <a:pt x="2998" y="3419"/>
                    <a:pt x="362" y="1908"/>
                    <a:pt x="-1606" y="-296"/>
                  </a:cubicBezTo>
                  <a:cubicBezTo>
                    <a:pt x="1542" y="-516"/>
                    <a:pt x="4493" y="1188"/>
                    <a:pt x="5890" y="4013"/>
                  </a:cubicBezTo>
                  <a:close/>
                </a:path>
              </a:pathLst>
            </a:custGeom>
            <a:solidFill>
              <a:srgbClr val="020202"/>
            </a:solidFill>
            <a:ln w="1956" cap="flat">
              <a:noFill/>
              <a:prstDash val="solid"/>
              <a:miter/>
            </a:ln>
          </p:spPr>
          <p:txBody>
            <a:bodyPr rtlCol="0" anchor="ctr"/>
            <a:lstStyle/>
            <a:p>
              <a:endParaRPr lang="es-CO"/>
            </a:p>
          </p:txBody>
        </p:sp>
        <p:sp>
          <p:nvSpPr>
            <p:cNvPr id="910" name="Freeform: Shape 909">
              <a:extLst>
                <a:ext uri="{FF2B5EF4-FFF2-40B4-BE49-F238E27FC236}">
                  <a16:creationId xmlns:a16="http://schemas.microsoft.com/office/drawing/2014/main" id="{BA7253CA-163D-22E3-0FD1-E765B6BA0C8A}"/>
                </a:ext>
              </a:extLst>
            </p:cNvPr>
            <p:cNvSpPr/>
            <p:nvPr/>
          </p:nvSpPr>
          <p:spPr>
            <a:xfrm>
              <a:off x="13155216" y="58377"/>
              <a:ext cx="7377" cy="3097"/>
            </a:xfrm>
            <a:custGeom>
              <a:avLst/>
              <a:gdLst>
                <a:gd name="connsiteX0" fmla="*/ 5772 w 7377"/>
                <a:gd name="connsiteY0" fmla="*/ 2782 h 3097"/>
                <a:gd name="connsiteX1" fmla="*/ -1606 w 7377"/>
                <a:gd name="connsiteY1" fmla="*/ -286 h 3097"/>
                <a:gd name="connsiteX2" fmla="*/ 5772 w 7377"/>
                <a:gd name="connsiteY2" fmla="*/ 2782 h 3097"/>
              </a:gdLst>
              <a:ahLst/>
              <a:cxnLst>
                <a:cxn ang="0">
                  <a:pos x="connsiteX0" y="connsiteY0"/>
                </a:cxn>
                <a:cxn ang="0">
                  <a:pos x="connsiteX1" y="connsiteY1"/>
                </a:cxn>
                <a:cxn ang="0">
                  <a:pos x="connsiteX2" y="connsiteY2"/>
                </a:cxn>
              </a:cxnLst>
              <a:rect l="l" t="t" r="r" b="b"/>
              <a:pathLst>
                <a:path w="7377" h="3097">
                  <a:moveTo>
                    <a:pt x="5772" y="2782"/>
                  </a:moveTo>
                  <a:cubicBezTo>
                    <a:pt x="3057" y="2562"/>
                    <a:pt x="460" y="1488"/>
                    <a:pt x="-1606" y="-286"/>
                  </a:cubicBezTo>
                  <a:cubicBezTo>
                    <a:pt x="1365" y="-444"/>
                    <a:pt x="4040" y="-11"/>
                    <a:pt x="5772" y="2782"/>
                  </a:cubicBezTo>
                  <a:close/>
                </a:path>
              </a:pathLst>
            </a:custGeom>
            <a:solidFill>
              <a:srgbClr val="020202"/>
            </a:solidFill>
            <a:ln w="1956" cap="flat">
              <a:noFill/>
              <a:prstDash val="solid"/>
              <a:miter/>
            </a:ln>
          </p:spPr>
          <p:txBody>
            <a:bodyPr rtlCol="0" anchor="ctr"/>
            <a:lstStyle/>
            <a:p>
              <a:endParaRPr lang="es-CO"/>
            </a:p>
          </p:txBody>
        </p:sp>
        <p:sp>
          <p:nvSpPr>
            <p:cNvPr id="911" name="Freeform: Shape 910">
              <a:extLst>
                <a:ext uri="{FF2B5EF4-FFF2-40B4-BE49-F238E27FC236}">
                  <a16:creationId xmlns:a16="http://schemas.microsoft.com/office/drawing/2014/main" id="{4DA9F4AF-413F-12DC-51B9-193A2EB55FEA}"/>
                </a:ext>
              </a:extLst>
            </p:cNvPr>
            <p:cNvSpPr/>
            <p:nvPr/>
          </p:nvSpPr>
          <p:spPr>
            <a:xfrm>
              <a:off x="13238116" y="105022"/>
              <a:ext cx="5901" cy="4629"/>
            </a:xfrm>
            <a:custGeom>
              <a:avLst/>
              <a:gdLst>
                <a:gd name="connsiteX0" fmla="*/ 4296 w 5901"/>
                <a:gd name="connsiteY0" fmla="*/ 4315 h 4629"/>
                <a:gd name="connsiteX1" fmla="*/ -1606 w 5901"/>
                <a:gd name="connsiteY1" fmla="*/ -308 h 4629"/>
                <a:gd name="connsiteX2" fmla="*/ 4296 w 5901"/>
                <a:gd name="connsiteY2" fmla="*/ 4315 h 4629"/>
              </a:gdLst>
              <a:ahLst/>
              <a:cxnLst>
                <a:cxn ang="0">
                  <a:pos x="connsiteX0" y="connsiteY0"/>
                </a:cxn>
                <a:cxn ang="0">
                  <a:pos x="connsiteX1" y="connsiteY1"/>
                </a:cxn>
                <a:cxn ang="0">
                  <a:pos x="connsiteX2" y="connsiteY2"/>
                </a:cxn>
              </a:cxnLst>
              <a:rect l="l" t="t" r="r" b="b"/>
              <a:pathLst>
                <a:path w="5901" h="4629">
                  <a:moveTo>
                    <a:pt x="4296" y="4315"/>
                  </a:moveTo>
                  <a:cubicBezTo>
                    <a:pt x="1877" y="3447"/>
                    <a:pt x="-189" y="1826"/>
                    <a:pt x="-1606" y="-308"/>
                  </a:cubicBezTo>
                  <a:cubicBezTo>
                    <a:pt x="1227" y="-440"/>
                    <a:pt x="3745" y="1525"/>
                    <a:pt x="4296" y="4315"/>
                  </a:cubicBezTo>
                  <a:close/>
                </a:path>
              </a:pathLst>
            </a:custGeom>
            <a:solidFill>
              <a:srgbClr val="020202"/>
            </a:solidFill>
            <a:ln w="1956" cap="flat">
              <a:noFill/>
              <a:prstDash val="solid"/>
              <a:miter/>
            </a:ln>
          </p:spPr>
          <p:txBody>
            <a:bodyPr rtlCol="0" anchor="ctr"/>
            <a:lstStyle/>
            <a:p>
              <a:endParaRPr lang="es-CO"/>
            </a:p>
          </p:txBody>
        </p:sp>
        <p:sp>
          <p:nvSpPr>
            <p:cNvPr id="912" name="Freeform: Shape 911">
              <a:extLst>
                <a:ext uri="{FF2B5EF4-FFF2-40B4-BE49-F238E27FC236}">
                  <a16:creationId xmlns:a16="http://schemas.microsoft.com/office/drawing/2014/main" id="{DC37D5E9-7371-0220-0654-D3CBAF61007D}"/>
                </a:ext>
              </a:extLst>
            </p:cNvPr>
            <p:cNvSpPr/>
            <p:nvPr/>
          </p:nvSpPr>
          <p:spPr>
            <a:xfrm>
              <a:off x="13168475" y="64129"/>
              <a:ext cx="7199" cy="3246"/>
            </a:xfrm>
            <a:custGeom>
              <a:avLst/>
              <a:gdLst>
                <a:gd name="connsiteX0" fmla="*/ 5594 w 7199"/>
                <a:gd name="connsiteY0" fmla="*/ 2931 h 3246"/>
                <a:gd name="connsiteX1" fmla="*/ -1606 w 7199"/>
                <a:gd name="connsiteY1" fmla="*/ -315 h 3246"/>
                <a:gd name="connsiteX2" fmla="*/ 5594 w 7199"/>
                <a:gd name="connsiteY2" fmla="*/ 2931 h 3246"/>
              </a:gdLst>
              <a:ahLst/>
              <a:cxnLst>
                <a:cxn ang="0">
                  <a:pos x="connsiteX0" y="connsiteY0"/>
                </a:cxn>
                <a:cxn ang="0">
                  <a:pos x="connsiteX1" y="connsiteY1"/>
                </a:cxn>
                <a:cxn ang="0">
                  <a:pos x="connsiteX2" y="connsiteY2"/>
                </a:cxn>
              </a:cxnLst>
              <a:rect l="l" t="t" r="r" b="b"/>
              <a:pathLst>
                <a:path w="7199" h="3246">
                  <a:moveTo>
                    <a:pt x="5594" y="2931"/>
                  </a:moveTo>
                  <a:cubicBezTo>
                    <a:pt x="2919" y="2587"/>
                    <a:pt x="420" y="1458"/>
                    <a:pt x="-1606" y="-315"/>
                  </a:cubicBezTo>
                  <a:cubicBezTo>
                    <a:pt x="1306" y="-295"/>
                    <a:pt x="3962" y="118"/>
                    <a:pt x="5594" y="2931"/>
                  </a:cubicBezTo>
                  <a:close/>
                </a:path>
              </a:pathLst>
            </a:custGeom>
            <a:solidFill>
              <a:srgbClr val="020202"/>
            </a:solidFill>
            <a:ln w="1956" cap="flat">
              <a:noFill/>
              <a:prstDash val="solid"/>
              <a:miter/>
            </a:ln>
          </p:spPr>
          <p:txBody>
            <a:bodyPr rtlCol="0" anchor="ctr"/>
            <a:lstStyle/>
            <a:p>
              <a:endParaRPr lang="es-CO"/>
            </a:p>
          </p:txBody>
        </p:sp>
        <p:sp>
          <p:nvSpPr>
            <p:cNvPr id="913" name="Freeform: Shape 912">
              <a:extLst>
                <a:ext uri="{FF2B5EF4-FFF2-40B4-BE49-F238E27FC236}">
                  <a16:creationId xmlns:a16="http://schemas.microsoft.com/office/drawing/2014/main" id="{9207ADEB-E0AE-E5E2-3DA9-A05E7940EC64}"/>
                </a:ext>
              </a:extLst>
            </p:cNvPr>
            <p:cNvSpPr/>
            <p:nvPr/>
          </p:nvSpPr>
          <p:spPr>
            <a:xfrm>
              <a:off x="13147957" y="55354"/>
              <a:ext cx="7377" cy="3109"/>
            </a:xfrm>
            <a:custGeom>
              <a:avLst/>
              <a:gdLst>
                <a:gd name="connsiteX0" fmla="*/ 5772 w 7377"/>
                <a:gd name="connsiteY0" fmla="*/ 2795 h 3109"/>
                <a:gd name="connsiteX1" fmla="*/ -1606 w 7377"/>
                <a:gd name="connsiteY1" fmla="*/ -195 h 3109"/>
                <a:gd name="connsiteX2" fmla="*/ 5772 w 7377"/>
                <a:gd name="connsiteY2" fmla="*/ 2795 h 3109"/>
              </a:gdLst>
              <a:ahLst/>
              <a:cxnLst>
                <a:cxn ang="0">
                  <a:pos x="connsiteX0" y="connsiteY0"/>
                </a:cxn>
                <a:cxn ang="0">
                  <a:pos x="connsiteX1" y="connsiteY1"/>
                </a:cxn>
                <a:cxn ang="0">
                  <a:pos x="connsiteX2" y="connsiteY2"/>
                </a:cxn>
              </a:cxnLst>
              <a:rect l="l" t="t" r="r" b="b"/>
              <a:pathLst>
                <a:path w="7377" h="3109">
                  <a:moveTo>
                    <a:pt x="5772" y="2795"/>
                  </a:moveTo>
                  <a:cubicBezTo>
                    <a:pt x="3057" y="2600"/>
                    <a:pt x="480" y="1554"/>
                    <a:pt x="-1606" y="-195"/>
                  </a:cubicBezTo>
                  <a:cubicBezTo>
                    <a:pt x="1228" y="-708"/>
                    <a:pt x="4100" y="456"/>
                    <a:pt x="5772" y="2795"/>
                  </a:cubicBezTo>
                  <a:close/>
                </a:path>
              </a:pathLst>
            </a:custGeom>
            <a:solidFill>
              <a:srgbClr val="020202"/>
            </a:solidFill>
            <a:ln w="1956" cap="flat">
              <a:noFill/>
              <a:prstDash val="solid"/>
              <a:miter/>
            </a:ln>
          </p:spPr>
          <p:txBody>
            <a:bodyPr rtlCol="0" anchor="ctr"/>
            <a:lstStyle/>
            <a:p>
              <a:endParaRPr lang="es-CO"/>
            </a:p>
          </p:txBody>
        </p:sp>
        <p:sp>
          <p:nvSpPr>
            <p:cNvPr id="914" name="Freeform: Shape 913">
              <a:extLst>
                <a:ext uri="{FF2B5EF4-FFF2-40B4-BE49-F238E27FC236}">
                  <a16:creationId xmlns:a16="http://schemas.microsoft.com/office/drawing/2014/main" id="{3F151346-C3EB-B9F0-7B04-C7DC575EEBD6}"/>
                </a:ext>
              </a:extLst>
            </p:cNvPr>
            <p:cNvSpPr/>
            <p:nvPr/>
          </p:nvSpPr>
          <p:spPr>
            <a:xfrm>
              <a:off x="13140599" y="52467"/>
              <a:ext cx="7455" cy="3065"/>
            </a:xfrm>
            <a:custGeom>
              <a:avLst/>
              <a:gdLst>
                <a:gd name="connsiteX0" fmla="*/ 5850 w 7455"/>
                <a:gd name="connsiteY0" fmla="*/ 2750 h 3065"/>
                <a:gd name="connsiteX1" fmla="*/ -1606 w 7455"/>
                <a:gd name="connsiteY1" fmla="*/ -161 h 3065"/>
                <a:gd name="connsiteX2" fmla="*/ 5850 w 7455"/>
                <a:gd name="connsiteY2" fmla="*/ 2750 h 3065"/>
              </a:gdLst>
              <a:ahLst/>
              <a:cxnLst>
                <a:cxn ang="0">
                  <a:pos x="connsiteX0" y="connsiteY0"/>
                </a:cxn>
                <a:cxn ang="0">
                  <a:pos x="connsiteX1" y="connsiteY1"/>
                </a:cxn>
                <a:cxn ang="0">
                  <a:pos x="connsiteX2" y="connsiteY2"/>
                </a:cxn>
              </a:cxnLst>
              <a:rect l="l" t="t" r="r" b="b"/>
              <a:pathLst>
                <a:path w="7455" h="3065">
                  <a:moveTo>
                    <a:pt x="5850" y="2750"/>
                  </a:moveTo>
                  <a:cubicBezTo>
                    <a:pt x="3116" y="2593"/>
                    <a:pt x="500" y="1574"/>
                    <a:pt x="-1606" y="-161"/>
                  </a:cubicBezTo>
                  <a:cubicBezTo>
                    <a:pt x="1228" y="-751"/>
                    <a:pt x="4159" y="390"/>
                    <a:pt x="5850" y="2750"/>
                  </a:cubicBezTo>
                  <a:close/>
                </a:path>
              </a:pathLst>
            </a:custGeom>
            <a:solidFill>
              <a:srgbClr val="020202"/>
            </a:solidFill>
            <a:ln w="1956" cap="flat">
              <a:noFill/>
              <a:prstDash val="solid"/>
              <a:miter/>
            </a:ln>
          </p:spPr>
          <p:txBody>
            <a:bodyPr rtlCol="0" anchor="ctr"/>
            <a:lstStyle/>
            <a:p>
              <a:endParaRPr lang="es-CO"/>
            </a:p>
          </p:txBody>
        </p:sp>
        <p:sp>
          <p:nvSpPr>
            <p:cNvPr id="915" name="Freeform: Shape 914">
              <a:extLst>
                <a:ext uri="{FF2B5EF4-FFF2-40B4-BE49-F238E27FC236}">
                  <a16:creationId xmlns:a16="http://schemas.microsoft.com/office/drawing/2014/main" id="{6A84A5D6-E04A-F657-F392-33EBF43E0B67}"/>
                </a:ext>
              </a:extLst>
            </p:cNvPr>
            <p:cNvSpPr/>
            <p:nvPr/>
          </p:nvSpPr>
          <p:spPr>
            <a:xfrm>
              <a:off x="13232372" y="100721"/>
              <a:ext cx="5999" cy="4366"/>
            </a:xfrm>
            <a:custGeom>
              <a:avLst/>
              <a:gdLst>
                <a:gd name="connsiteX0" fmla="*/ 4394 w 5999"/>
                <a:gd name="connsiteY0" fmla="*/ 4052 h 4366"/>
                <a:gd name="connsiteX1" fmla="*/ -1606 w 5999"/>
                <a:gd name="connsiteY1" fmla="*/ -296 h 4366"/>
                <a:gd name="connsiteX2" fmla="*/ 4394 w 5999"/>
                <a:gd name="connsiteY2" fmla="*/ 4052 h 4366"/>
              </a:gdLst>
              <a:ahLst/>
              <a:cxnLst>
                <a:cxn ang="0">
                  <a:pos x="connsiteX0" y="connsiteY0"/>
                </a:cxn>
                <a:cxn ang="0">
                  <a:pos x="connsiteX1" y="connsiteY1"/>
                </a:cxn>
                <a:cxn ang="0">
                  <a:pos x="connsiteX2" y="connsiteY2"/>
                </a:cxn>
              </a:cxnLst>
              <a:rect l="l" t="t" r="r" b="b"/>
              <a:pathLst>
                <a:path w="5999" h="4366">
                  <a:moveTo>
                    <a:pt x="4394" y="4052"/>
                  </a:moveTo>
                  <a:cubicBezTo>
                    <a:pt x="1955" y="3318"/>
                    <a:pt x="-150" y="1786"/>
                    <a:pt x="-1606" y="-296"/>
                  </a:cubicBezTo>
                  <a:cubicBezTo>
                    <a:pt x="1621" y="-532"/>
                    <a:pt x="3214" y="1475"/>
                    <a:pt x="4394" y="4052"/>
                  </a:cubicBezTo>
                  <a:close/>
                </a:path>
              </a:pathLst>
            </a:custGeom>
            <a:solidFill>
              <a:srgbClr val="020202"/>
            </a:solidFill>
            <a:ln w="1956" cap="flat">
              <a:noFill/>
              <a:prstDash val="solid"/>
              <a:miter/>
            </a:ln>
          </p:spPr>
          <p:txBody>
            <a:bodyPr rtlCol="0" anchor="ctr"/>
            <a:lstStyle/>
            <a:p>
              <a:endParaRPr lang="es-CO"/>
            </a:p>
          </p:txBody>
        </p:sp>
        <p:sp>
          <p:nvSpPr>
            <p:cNvPr id="916" name="Freeform: Shape 915">
              <a:extLst>
                <a:ext uri="{FF2B5EF4-FFF2-40B4-BE49-F238E27FC236}">
                  <a16:creationId xmlns:a16="http://schemas.microsoft.com/office/drawing/2014/main" id="{2921129C-8247-E0BC-985D-99B55DA13294}"/>
                </a:ext>
              </a:extLst>
            </p:cNvPr>
            <p:cNvSpPr/>
            <p:nvPr/>
          </p:nvSpPr>
          <p:spPr>
            <a:xfrm>
              <a:off x="13312714" y="174855"/>
              <a:ext cx="4416" cy="4457"/>
            </a:xfrm>
            <a:custGeom>
              <a:avLst/>
              <a:gdLst>
                <a:gd name="connsiteX0" fmla="*/ 2781 w 4416"/>
                <a:gd name="connsiteY0" fmla="*/ 4142 h 4457"/>
                <a:gd name="connsiteX1" fmla="*/ -1606 w 4416"/>
                <a:gd name="connsiteY1" fmla="*/ -284 h 4457"/>
                <a:gd name="connsiteX2" fmla="*/ 2781 w 4416"/>
                <a:gd name="connsiteY2" fmla="*/ 3133 h 4457"/>
                <a:gd name="connsiteX3" fmla="*/ 2781 w 4416"/>
                <a:gd name="connsiteY3" fmla="*/ 4142 h 4457"/>
              </a:gdLst>
              <a:ahLst/>
              <a:cxnLst>
                <a:cxn ang="0">
                  <a:pos x="connsiteX0" y="connsiteY0"/>
                </a:cxn>
                <a:cxn ang="0">
                  <a:pos x="connsiteX1" y="connsiteY1"/>
                </a:cxn>
                <a:cxn ang="0">
                  <a:pos x="connsiteX2" y="connsiteY2"/>
                </a:cxn>
                <a:cxn ang="0">
                  <a:pos x="connsiteX3" y="connsiteY3"/>
                </a:cxn>
              </a:cxnLst>
              <a:rect l="l" t="t" r="r" b="b"/>
              <a:pathLst>
                <a:path w="4416" h="4457">
                  <a:moveTo>
                    <a:pt x="2781" y="4142"/>
                  </a:moveTo>
                  <a:cubicBezTo>
                    <a:pt x="952" y="3074"/>
                    <a:pt x="-563" y="1548"/>
                    <a:pt x="-1606" y="-284"/>
                  </a:cubicBezTo>
                  <a:cubicBezTo>
                    <a:pt x="559" y="-553"/>
                    <a:pt x="2526" y="977"/>
                    <a:pt x="2781" y="3133"/>
                  </a:cubicBezTo>
                  <a:cubicBezTo>
                    <a:pt x="2821" y="3468"/>
                    <a:pt x="2821" y="3808"/>
                    <a:pt x="2781" y="4142"/>
                  </a:cubicBezTo>
                  <a:close/>
                </a:path>
              </a:pathLst>
            </a:custGeom>
            <a:solidFill>
              <a:srgbClr val="020202"/>
            </a:solidFill>
            <a:ln w="1956" cap="flat">
              <a:noFill/>
              <a:prstDash val="solid"/>
              <a:miter/>
            </a:ln>
          </p:spPr>
          <p:txBody>
            <a:bodyPr rtlCol="0" anchor="ctr"/>
            <a:lstStyle/>
            <a:p>
              <a:endParaRPr lang="es-CO"/>
            </a:p>
          </p:txBody>
        </p:sp>
        <p:sp>
          <p:nvSpPr>
            <p:cNvPr id="917" name="Freeform: Shape 916">
              <a:extLst>
                <a:ext uri="{FF2B5EF4-FFF2-40B4-BE49-F238E27FC236}">
                  <a16:creationId xmlns:a16="http://schemas.microsoft.com/office/drawing/2014/main" id="{BDE16ED0-D98E-D635-5D29-F2C65F8D4281}"/>
                </a:ext>
              </a:extLst>
            </p:cNvPr>
            <p:cNvSpPr/>
            <p:nvPr/>
          </p:nvSpPr>
          <p:spPr>
            <a:xfrm>
              <a:off x="13121714" y="46615"/>
              <a:ext cx="5901" cy="1844"/>
            </a:xfrm>
            <a:custGeom>
              <a:avLst/>
              <a:gdLst>
                <a:gd name="connsiteX0" fmla="*/ 4296 w 5901"/>
                <a:gd name="connsiteY0" fmla="*/ 1482 h 1844"/>
                <a:gd name="connsiteX1" fmla="*/ -1606 w 5901"/>
                <a:gd name="connsiteY1" fmla="*/ -190 h 1844"/>
                <a:gd name="connsiteX2" fmla="*/ 4296 w 5901"/>
                <a:gd name="connsiteY2" fmla="*/ 1482 h 1844"/>
              </a:gdLst>
              <a:ahLst/>
              <a:cxnLst>
                <a:cxn ang="0">
                  <a:pos x="connsiteX0" y="connsiteY0"/>
                </a:cxn>
                <a:cxn ang="0">
                  <a:pos x="connsiteX1" y="connsiteY1"/>
                </a:cxn>
                <a:cxn ang="0">
                  <a:pos x="connsiteX2" y="connsiteY2"/>
                </a:cxn>
              </a:cxnLst>
              <a:rect l="l" t="t" r="r" b="b"/>
              <a:pathLst>
                <a:path w="5901" h="1844">
                  <a:moveTo>
                    <a:pt x="4296" y="1482"/>
                  </a:moveTo>
                  <a:cubicBezTo>
                    <a:pt x="2191" y="1712"/>
                    <a:pt x="66" y="1114"/>
                    <a:pt x="-1606" y="-190"/>
                  </a:cubicBezTo>
                  <a:cubicBezTo>
                    <a:pt x="499" y="-92"/>
                    <a:pt x="2919" y="-1135"/>
                    <a:pt x="4296" y="1482"/>
                  </a:cubicBezTo>
                  <a:close/>
                </a:path>
              </a:pathLst>
            </a:custGeom>
            <a:solidFill>
              <a:srgbClr val="020202"/>
            </a:solidFill>
            <a:ln w="1956" cap="flat">
              <a:noFill/>
              <a:prstDash val="solid"/>
              <a:miter/>
            </a:ln>
          </p:spPr>
          <p:txBody>
            <a:bodyPr rtlCol="0" anchor="ctr"/>
            <a:lstStyle/>
            <a:p>
              <a:endParaRPr lang="es-CO"/>
            </a:p>
          </p:txBody>
        </p:sp>
        <p:sp>
          <p:nvSpPr>
            <p:cNvPr id="918" name="Freeform: Shape 917">
              <a:extLst>
                <a:ext uri="{FF2B5EF4-FFF2-40B4-BE49-F238E27FC236}">
                  <a16:creationId xmlns:a16="http://schemas.microsoft.com/office/drawing/2014/main" id="{61BC4553-483F-B08B-702B-8F1E65F008F7}"/>
                </a:ext>
              </a:extLst>
            </p:cNvPr>
            <p:cNvSpPr/>
            <p:nvPr/>
          </p:nvSpPr>
          <p:spPr>
            <a:xfrm>
              <a:off x="13219230" y="91904"/>
              <a:ext cx="4524" cy="3091"/>
            </a:xfrm>
            <a:custGeom>
              <a:avLst/>
              <a:gdLst>
                <a:gd name="connsiteX0" fmla="*/ 2919 w 4524"/>
                <a:gd name="connsiteY0" fmla="*/ 2777 h 3091"/>
                <a:gd name="connsiteX1" fmla="*/ -1606 w 4524"/>
                <a:gd name="connsiteY1" fmla="*/ -213 h 3091"/>
                <a:gd name="connsiteX2" fmla="*/ 2880 w 4524"/>
                <a:gd name="connsiteY2" fmla="*/ 2545 h 3091"/>
                <a:gd name="connsiteX3" fmla="*/ 2919 w 4524"/>
                <a:gd name="connsiteY3" fmla="*/ 2777 h 3091"/>
              </a:gdLst>
              <a:ahLst/>
              <a:cxnLst>
                <a:cxn ang="0">
                  <a:pos x="connsiteX0" y="connsiteY0"/>
                </a:cxn>
                <a:cxn ang="0">
                  <a:pos x="connsiteX1" y="connsiteY1"/>
                </a:cxn>
                <a:cxn ang="0">
                  <a:pos x="connsiteX2" y="connsiteY2"/>
                </a:cxn>
                <a:cxn ang="0">
                  <a:pos x="connsiteX3" y="connsiteY3"/>
                </a:cxn>
              </a:cxnLst>
              <a:rect l="l" t="t" r="r" b="b"/>
              <a:pathLst>
                <a:path w="4524" h="3091">
                  <a:moveTo>
                    <a:pt x="2919" y="2777"/>
                  </a:moveTo>
                  <a:cubicBezTo>
                    <a:pt x="1031" y="2511"/>
                    <a:pt x="-622" y="1414"/>
                    <a:pt x="-1606" y="-213"/>
                  </a:cubicBezTo>
                  <a:cubicBezTo>
                    <a:pt x="401" y="-687"/>
                    <a:pt x="2388" y="546"/>
                    <a:pt x="2880" y="2545"/>
                  </a:cubicBezTo>
                  <a:cubicBezTo>
                    <a:pt x="2900" y="2622"/>
                    <a:pt x="2900" y="2698"/>
                    <a:pt x="2919" y="2777"/>
                  </a:cubicBezTo>
                  <a:close/>
                </a:path>
              </a:pathLst>
            </a:custGeom>
            <a:solidFill>
              <a:srgbClr val="020202"/>
            </a:solidFill>
            <a:ln w="1956" cap="flat">
              <a:noFill/>
              <a:prstDash val="solid"/>
              <a:miter/>
            </a:ln>
          </p:spPr>
          <p:txBody>
            <a:bodyPr rtlCol="0" anchor="ctr"/>
            <a:lstStyle/>
            <a:p>
              <a:endParaRPr lang="es-CO"/>
            </a:p>
          </p:txBody>
        </p:sp>
        <p:sp>
          <p:nvSpPr>
            <p:cNvPr id="919" name="Freeform: Shape 918">
              <a:extLst>
                <a:ext uri="{FF2B5EF4-FFF2-40B4-BE49-F238E27FC236}">
                  <a16:creationId xmlns:a16="http://schemas.microsoft.com/office/drawing/2014/main" id="{C8EF08BA-A5F5-129C-615E-F2ED6FB53737}"/>
                </a:ext>
              </a:extLst>
            </p:cNvPr>
            <p:cNvSpPr/>
            <p:nvPr/>
          </p:nvSpPr>
          <p:spPr>
            <a:xfrm>
              <a:off x="13228005" y="97721"/>
              <a:ext cx="4484" cy="3117"/>
            </a:xfrm>
            <a:custGeom>
              <a:avLst/>
              <a:gdLst>
                <a:gd name="connsiteX0" fmla="*/ 2879 w 4484"/>
                <a:gd name="connsiteY0" fmla="*/ 2803 h 3117"/>
                <a:gd name="connsiteX1" fmla="*/ -1606 w 4484"/>
                <a:gd name="connsiteY1" fmla="*/ -227 h 3117"/>
                <a:gd name="connsiteX2" fmla="*/ 2841 w 4484"/>
                <a:gd name="connsiteY2" fmla="*/ 2626 h 3117"/>
                <a:gd name="connsiteX3" fmla="*/ 2879 w 4484"/>
                <a:gd name="connsiteY3" fmla="*/ 2803 h 3117"/>
              </a:gdLst>
              <a:ahLst/>
              <a:cxnLst>
                <a:cxn ang="0">
                  <a:pos x="connsiteX0" y="connsiteY0"/>
                </a:cxn>
                <a:cxn ang="0">
                  <a:pos x="connsiteX1" y="connsiteY1"/>
                </a:cxn>
                <a:cxn ang="0">
                  <a:pos x="connsiteX2" y="connsiteY2"/>
                </a:cxn>
                <a:cxn ang="0">
                  <a:pos x="connsiteX3" y="connsiteY3"/>
                </a:cxn>
              </a:cxnLst>
              <a:rect l="l" t="t" r="r" b="b"/>
              <a:pathLst>
                <a:path w="4484" h="3117">
                  <a:moveTo>
                    <a:pt x="2879" y="2803"/>
                  </a:moveTo>
                  <a:cubicBezTo>
                    <a:pt x="1011" y="2511"/>
                    <a:pt x="-642" y="1402"/>
                    <a:pt x="-1606" y="-227"/>
                  </a:cubicBezTo>
                  <a:cubicBezTo>
                    <a:pt x="420" y="-670"/>
                    <a:pt x="2407" y="607"/>
                    <a:pt x="2841" y="2626"/>
                  </a:cubicBezTo>
                  <a:cubicBezTo>
                    <a:pt x="2860" y="2685"/>
                    <a:pt x="2860" y="2744"/>
                    <a:pt x="2879" y="2803"/>
                  </a:cubicBezTo>
                  <a:close/>
                </a:path>
              </a:pathLst>
            </a:custGeom>
            <a:solidFill>
              <a:srgbClr val="020202"/>
            </a:solidFill>
            <a:ln w="1956" cap="flat">
              <a:noFill/>
              <a:prstDash val="solid"/>
              <a:miter/>
            </a:ln>
          </p:spPr>
          <p:txBody>
            <a:bodyPr rtlCol="0" anchor="ctr"/>
            <a:lstStyle/>
            <a:p>
              <a:endParaRPr lang="es-CO"/>
            </a:p>
          </p:txBody>
        </p:sp>
        <p:sp>
          <p:nvSpPr>
            <p:cNvPr id="920" name="Freeform: Shape 919">
              <a:extLst>
                <a:ext uri="{FF2B5EF4-FFF2-40B4-BE49-F238E27FC236}">
                  <a16:creationId xmlns:a16="http://schemas.microsoft.com/office/drawing/2014/main" id="{7EDCC9AB-6DC8-8846-F9D1-1570B845A044}"/>
                </a:ext>
              </a:extLst>
            </p:cNvPr>
            <p:cNvSpPr/>
            <p:nvPr/>
          </p:nvSpPr>
          <p:spPr>
            <a:xfrm>
              <a:off x="13261644" y="123904"/>
              <a:ext cx="4347" cy="3197"/>
            </a:xfrm>
            <a:custGeom>
              <a:avLst/>
              <a:gdLst>
                <a:gd name="connsiteX0" fmla="*/ 2742 w 4347"/>
                <a:gd name="connsiteY0" fmla="*/ 2883 h 3197"/>
                <a:gd name="connsiteX1" fmla="*/ -1606 w 4347"/>
                <a:gd name="connsiteY1" fmla="*/ -285 h 3197"/>
                <a:gd name="connsiteX2" fmla="*/ 2742 w 4347"/>
                <a:gd name="connsiteY2" fmla="*/ 2883 h 3197"/>
              </a:gdLst>
              <a:ahLst/>
              <a:cxnLst>
                <a:cxn ang="0">
                  <a:pos x="connsiteX0" y="connsiteY0"/>
                </a:cxn>
                <a:cxn ang="0">
                  <a:pos x="connsiteX1" y="connsiteY1"/>
                </a:cxn>
                <a:cxn ang="0">
                  <a:pos x="connsiteX2" y="connsiteY2"/>
                </a:cxn>
              </a:cxnLst>
              <a:rect l="l" t="t" r="r" b="b"/>
              <a:pathLst>
                <a:path w="4347" h="3197">
                  <a:moveTo>
                    <a:pt x="2742" y="2883"/>
                  </a:moveTo>
                  <a:cubicBezTo>
                    <a:pt x="913" y="2462"/>
                    <a:pt x="-642" y="1319"/>
                    <a:pt x="-1606" y="-285"/>
                  </a:cubicBezTo>
                  <a:cubicBezTo>
                    <a:pt x="460" y="-539"/>
                    <a:pt x="2349" y="846"/>
                    <a:pt x="2742" y="2883"/>
                  </a:cubicBezTo>
                  <a:close/>
                </a:path>
              </a:pathLst>
            </a:custGeom>
            <a:solidFill>
              <a:srgbClr val="020202"/>
            </a:solidFill>
            <a:ln w="1956" cap="flat">
              <a:noFill/>
              <a:prstDash val="solid"/>
              <a:miter/>
            </a:ln>
          </p:spPr>
          <p:txBody>
            <a:bodyPr rtlCol="0" anchor="ctr"/>
            <a:lstStyle/>
            <a:p>
              <a:endParaRPr lang="es-CO"/>
            </a:p>
          </p:txBody>
        </p:sp>
        <p:sp>
          <p:nvSpPr>
            <p:cNvPr id="921" name="Freeform: Shape 920">
              <a:extLst>
                <a:ext uri="{FF2B5EF4-FFF2-40B4-BE49-F238E27FC236}">
                  <a16:creationId xmlns:a16="http://schemas.microsoft.com/office/drawing/2014/main" id="{A82FC46F-3074-1AD0-9260-4383D34BA402}"/>
                </a:ext>
              </a:extLst>
            </p:cNvPr>
            <p:cNvSpPr/>
            <p:nvPr/>
          </p:nvSpPr>
          <p:spPr>
            <a:xfrm>
              <a:off x="13223637" y="94810"/>
              <a:ext cx="4485" cy="3097"/>
            </a:xfrm>
            <a:custGeom>
              <a:avLst/>
              <a:gdLst>
                <a:gd name="connsiteX0" fmla="*/ 2880 w 4485"/>
                <a:gd name="connsiteY0" fmla="*/ 2783 h 3097"/>
                <a:gd name="connsiteX1" fmla="*/ -1606 w 4485"/>
                <a:gd name="connsiteY1" fmla="*/ -227 h 3097"/>
                <a:gd name="connsiteX2" fmla="*/ 2841 w 4485"/>
                <a:gd name="connsiteY2" fmla="*/ 2622 h 3097"/>
                <a:gd name="connsiteX3" fmla="*/ 2880 w 4485"/>
                <a:gd name="connsiteY3" fmla="*/ 2783 h 3097"/>
              </a:gdLst>
              <a:ahLst/>
              <a:cxnLst>
                <a:cxn ang="0">
                  <a:pos x="connsiteX0" y="connsiteY0"/>
                </a:cxn>
                <a:cxn ang="0">
                  <a:pos x="connsiteX1" y="connsiteY1"/>
                </a:cxn>
                <a:cxn ang="0">
                  <a:pos x="connsiteX2" y="connsiteY2"/>
                </a:cxn>
                <a:cxn ang="0">
                  <a:pos x="connsiteX3" y="connsiteY3"/>
                </a:cxn>
              </a:cxnLst>
              <a:rect l="l" t="t" r="r" b="b"/>
              <a:pathLst>
                <a:path w="4485" h="3097">
                  <a:moveTo>
                    <a:pt x="2880" y="2783"/>
                  </a:moveTo>
                  <a:cubicBezTo>
                    <a:pt x="1011" y="2500"/>
                    <a:pt x="-642" y="1396"/>
                    <a:pt x="-1606" y="-227"/>
                  </a:cubicBezTo>
                  <a:cubicBezTo>
                    <a:pt x="401" y="-670"/>
                    <a:pt x="2408" y="605"/>
                    <a:pt x="2841" y="2622"/>
                  </a:cubicBezTo>
                  <a:cubicBezTo>
                    <a:pt x="2860" y="2675"/>
                    <a:pt x="2880" y="2728"/>
                    <a:pt x="2880" y="2783"/>
                  </a:cubicBezTo>
                  <a:close/>
                </a:path>
              </a:pathLst>
            </a:custGeom>
            <a:solidFill>
              <a:srgbClr val="020202"/>
            </a:solidFill>
            <a:ln w="1956" cap="flat">
              <a:noFill/>
              <a:prstDash val="solid"/>
              <a:miter/>
            </a:ln>
          </p:spPr>
          <p:txBody>
            <a:bodyPr rtlCol="0" anchor="ctr"/>
            <a:lstStyle/>
            <a:p>
              <a:endParaRPr lang="es-CO"/>
            </a:p>
          </p:txBody>
        </p:sp>
        <p:sp>
          <p:nvSpPr>
            <p:cNvPr id="922" name="Freeform: Shape 921">
              <a:extLst>
                <a:ext uri="{FF2B5EF4-FFF2-40B4-BE49-F238E27FC236}">
                  <a16:creationId xmlns:a16="http://schemas.microsoft.com/office/drawing/2014/main" id="{A28A8D4B-F9B4-B485-9C02-ED8078367A2E}"/>
                </a:ext>
              </a:extLst>
            </p:cNvPr>
            <p:cNvSpPr/>
            <p:nvPr/>
          </p:nvSpPr>
          <p:spPr>
            <a:xfrm>
              <a:off x="13210496" y="86077"/>
              <a:ext cx="4505" cy="3114"/>
            </a:xfrm>
            <a:custGeom>
              <a:avLst/>
              <a:gdLst>
                <a:gd name="connsiteX0" fmla="*/ 2900 w 4505"/>
                <a:gd name="connsiteY0" fmla="*/ 2800 h 3114"/>
                <a:gd name="connsiteX1" fmla="*/ -1606 w 4505"/>
                <a:gd name="connsiteY1" fmla="*/ -210 h 3114"/>
                <a:gd name="connsiteX2" fmla="*/ 2841 w 4505"/>
                <a:gd name="connsiteY2" fmla="*/ 2495 h 3114"/>
                <a:gd name="connsiteX3" fmla="*/ 2900 w 4505"/>
                <a:gd name="connsiteY3" fmla="*/ 2800 h 3114"/>
              </a:gdLst>
              <a:ahLst/>
              <a:cxnLst>
                <a:cxn ang="0">
                  <a:pos x="connsiteX0" y="connsiteY0"/>
                </a:cxn>
                <a:cxn ang="0">
                  <a:pos x="connsiteX1" y="connsiteY1"/>
                </a:cxn>
                <a:cxn ang="0">
                  <a:pos x="connsiteX2" y="connsiteY2"/>
                </a:cxn>
                <a:cxn ang="0">
                  <a:pos x="connsiteX3" y="connsiteY3"/>
                </a:cxn>
              </a:cxnLst>
              <a:rect l="l" t="t" r="r" b="b"/>
              <a:pathLst>
                <a:path w="4505" h="3114">
                  <a:moveTo>
                    <a:pt x="2900" y="2800"/>
                  </a:moveTo>
                  <a:cubicBezTo>
                    <a:pt x="1050" y="2438"/>
                    <a:pt x="-563" y="1354"/>
                    <a:pt x="-1606" y="-210"/>
                  </a:cubicBezTo>
                  <a:cubicBezTo>
                    <a:pt x="362" y="-690"/>
                    <a:pt x="2349" y="520"/>
                    <a:pt x="2841" y="2495"/>
                  </a:cubicBezTo>
                  <a:cubicBezTo>
                    <a:pt x="2860" y="2596"/>
                    <a:pt x="2880" y="2698"/>
                    <a:pt x="2900" y="2800"/>
                  </a:cubicBezTo>
                  <a:close/>
                </a:path>
              </a:pathLst>
            </a:custGeom>
            <a:solidFill>
              <a:srgbClr val="020202"/>
            </a:solidFill>
            <a:ln w="1956" cap="flat">
              <a:noFill/>
              <a:prstDash val="solid"/>
              <a:miter/>
            </a:ln>
          </p:spPr>
          <p:txBody>
            <a:bodyPr rtlCol="0" anchor="ctr"/>
            <a:lstStyle/>
            <a:p>
              <a:endParaRPr lang="es-CO"/>
            </a:p>
          </p:txBody>
        </p:sp>
        <p:sp>
          <p:nvSpPr>
            <p:cNvPr id="923" name="Freeform: Shape 922">
              <a:extLst>
                <a:ext uri="{FF2B5EF4-FFF2-40B4-BE49-F238E27FC236}">
                  <a16:creationId xmlns:a16="http://schemas.microsoft.com/office/drawing/2014/main" id="{05E7FFB1-090C-86CF-B541-4ED2E5995716}"/>
                </a:ext>
              </a:extLst>
            </p:cNvPr>
            <p:cNvSpPr/>
            <p:nvPr/>
          </p:nvSpPr>
          <p:spPr>
            <a:xfrm>
              <a:off x="13127478" y="48136"/>
              <a:ext cx="4524" cy="1699"/>
            </a:xfrm>
            <a:custGeom>
              <a:avLst/>
              <a:gdLst>
                <a:gd name="connsiteX0" fmla="*/ 2919 w 4524"/>
                <a:gd name="connsiteY0" fmla="*/ 1318 h 1699"/>
                <a:gd name="connsiteX1" fmla="*/ -1606 w 4524"/>
                <a:gd name="connsiteY1" fmla="*/ -177 h 1699"/>
                <a:gd name="connsiteX2" fmla="*/ 2919 w 4524"/>
                <a:gd name="connsiteY2" fmla="*/ 1318 h 1699"/>
              </a:gdLst>
              <a:ahLst/>
              <a:cxnLst>
                <a:cxn ang="0">
                  <a:pos x="connsiteX0" y="connsiteY0"/>
                </a:cxn>
                <a:cxn ang="0">
                  <a:pos x="connsiteX1" y="connsiteY1"/>
                </a:cxn>
                <a:cxn ang="0">
                  <a:pos x="connsiteX2" y="connsiteY2"/>
                </a:cxn>
              </a:cxnLst>
              <a:rect l="l" t="t" r="r" b="b"/>
              <a:pathLst>
                <a:path w="4524" h="1699">
                  <a:moveTo>
                    <a:pt x="2919" y="1318"/>
                  </a:moveTo>
                  <a:cubicBezTo>
                    <a:pt x="1267" y="1589"/>
                    <a:pt x="-425" y="1031"/>
                    <a:pt x="-1606" y="-177"/>
                  </a:cubicBezTo>
                  <a:cubicBezTo>
                    <a:pt x="125" y="-335"/>
                    <a:pt x="1936" y="-728"/>
                    <a:pt x="2919" y="1318"/>
                  </a:cubicBezTo>
                  <a:close/>
                </a:path>
              </a:pathLst>
            </a:custGeom>
            <a:solidFill>
              <a:srgbClr val="020202"/>
            </a:solidFill>
            <a:ln w="1956" cap="flat">
              <a:noFill/>
              <a:prstDash val="solid"/>
              <a:miter/>
            </a:ln>
          </p:spPr>
          <p:txBody>
            <a:bodyPr rtlCol="0" anchor="ctr"/>
            <a:lstStyle/>
            <a:p>
              <a:endParaRPr lang="es-CO"/>
            </a:p>
          </p:txBody>
        </p:sp>
        <p:sp>
          <p:nvSpPr>
            <p:cNvPr id="924" name="Freeform: Shape 923">
              <a:extLst>
                <a:ext uri="{FF2B5EF4-FFF2-40B4-BE49-F238E27FC236}">
                  <a16:creationId xmlns:a16="http://schemas.microsoft.com/office/drawing/2014/main" id="{B03E31B2-C92C-0E1F-3EDC-5050C25BE960}"/>
                </a:ext>
              </a:extLst>
            </p:cNvPr>
            <p:cNvSpPr/>
            <p:nvPr/>
          </p:nvSpPr>
          <p:spPr>
            <a:xfrm>
              <a:off x="13131884" y="49594"/>
              <a:ext cx="4505" cy="1684"/>
            </a:xfrm>
            <a:custGeom>
              <a:avLst/>
              <a:gdLst>
                <a:gd name="connsiteX0" fmla="*/ 2900 w 4505"/>
                <a:gd name="connsiteY0" fmla="*/ 1316 h 1684"/>
                <a:gd name="connsiteX1" fmla="*/ -1606 w 4505"/>
                <a:gd name="connsiteY1" fmla="*/ -218 h 1684"/>
                <a:gd name="connsiteX2" fmla="*/ 2900 w 4505"/>
                <a:gd name="connsiteY2" fmla="*/ 1316 h 1684"/>
              </a:gdLst>
              <a:ahLst/>
              <a:cxnLst>
                <a:cxn ang="0">
                  <a:pos x="connsiteX0" y="connsiteY0"/>
                </a:cxn>
                <a:cxn ang="0">
                  <a:pos x="connsiteX1" y="connsiteY1"/>
                </a:cxn>
                <a:cxn ang="0">
                  <a:pos x="connsiteX2" y="connsiteY2"/>
                </a:cxn>
              </a:cxnLst>
              <a:rect l="l" t="t" r="r" b="b"/>
              <a:pathLst>
                <a:path w="4505" h="1684">
                  <a:moveTo>
                    <a:pt x="2900" y="1316"/>
                  </a:moveTo>
                  <a:cubicBezTo>
                    <a:pt x="1247" y="1556"/>
                    <a:pt x="-445" y="985"/>
                    <a:pt x="-1606" y="-218"/>
                  </a:cubicBezTo>
                  <a:cubicBezTo>
                    <a:pt x="106" y="-317"/>
                    <a:pt x="1916" y="-710"/>
                    <a:pt x="2900" y="1316"/>
                  </a:cubicBezTo>
                  <a:close/>
                </a:path>
              </a:pathLst>
            </a:custGeom>
            <a:solidFill>
              <a:srgbClr val="020202"/>
            </a:solidFill>
            <a:ln w="1956" cap="flat">
              <a:noFill/>
              <a:prstDash val="solid"/>
              <a:miter/>
            </a:ln>
          </p:spPr>
          <p:txBody>
            <a:bodyPr rtlCol="0" anchor="ctr"/>
            <a:lstStyle/>
            <a:p>
              <a:endParaRPr lang="es-CO"/>
            </a:p>
          </p:txBody>
        </p:sp>
        <p:sp>
          <p:nvSpPr>
            <p:cNvPr id="925" name="Freeform: Shape 924">
              <a:extLst>
                <a:ext uri="{FF2B5EF4-FFF2-40B4-BE49-F238E27FC236}">
                  <a16:creationId xmlns:a16="http://schemas.microsoft.com/office/drawing/2014/main" id="{F2A31EA9-540F-E268-596F-939E58CB0F24}"/>
                </a:ext>
              </a:extLst>
            </p:cNvPr>
            <p:cNvSpPr/>
            <p:nvPr/>
          </p:nvSpPr>
          <p:spPr>
            <a:xfrm>
              <a:off x="13136252" y="51040"/>
              <a:ext cx="4485" cy="1722"/>
            </a:xfrm>
            <a:custGeom>
              <a:avLst/>
              <a:gdLst>
                <a:gd name="connsiteX0" fmla="*/ 2880 w 4485"/>
                <a:gd name="connsiteY0" fmla="*/ 1364 h 1722"/>
                <a:gd name="connsiteX1" fmla="*/ -1606 w 4485"/>
                <a:gd name="connsiteY1" fmla="*/ -229 h 1722"/>
                <a:gd name="connsiteX2" fmla="*/ 2880 w 4485"/>
                <a:gd name="connsiteY2" fmla="*/ 1364 h 1722"/>
              </a:gdLst>
              <a:ahLst/>
              <a:cxnLst>
                <a:cxn ang="0">
                  <a:pos x="connsiteX0" y="connsiteY0"/>
                </a:cxn>
                <a:cxn ang="0">
                  <a:pos x="connsiteX1" y="connsiteY1"/>
                </a:cxn>
                <a:cxn ang="0">
                  <a:pos x="connsiteX2" y="connsiteY2"/>
                </a:cxn>
              </a:cxnLst>
              <a:rect l="l" t="t" r="r" b="b"/>
              <a:pathLst>
                <a:path w="4485" h="1722">
                  <a:moveTo>
                    <a:pt x="2880" y="1364"/>
                  </a:moveTo>
                  <a:cubicBezTo>
                    <a:pt x="1208" y="1581"/>
                    <a:pt x="-445" y="988"/>
                    <a:pt x="-1606" y="-229"/>
                  </a:cubicBezTo>
                  <a:cubicBezTo>
                    <a:pt x="106" y="-308"/>
                    <a:pt x="1896" y="-721"/>
                    <a:pt x="2880" y="1364"/>
                  </a:cubicBezTo>
                  <a:close/>
                </a:path>
              </a:pathLst>
            </a:custGeom>
            <a:solidFill>
              <a:srgbClr val="020202"/>
            </a:solidFill>
            <a:ln w="1956" cap="flat">
              <a:noFill/>
              <a:prstDash val="solid"/>
              <a:miter/>
            </a:ln>
          </p:spPr>
          <p:txBody>
            <a:bodyPr rtlCol="0" anchor="ctr"/>
            <a:lstStyle/>
            <a:p>
              <a:endParaRPr lang="es-CO"/>
            </a:p>
          </p:txBody>
        </p:sp>
        <p:sp>
          <p:nvSpPr>
            <p:cNvPr id="926" name="Freeform: Shape 925">
              <a:extLst>
                <a:ext uri="{FF2B5EF4-FFF2-40B4-BE49-F238E27FC236}">
                  <a16:creationId xmlns:a16="http://schemas.microsoft.com/office/drawing/2014/main" id="{4D54CC91-0066-008E-D28A-B268A927AD36}"/>
                </a:ext>
              </a:extLst>
            </p:cNvPr>
            <p:cNvSpPr/>
            <p:nvPr/>
          </p:nvSpPr>
          <p:spPr>
            <a:xfrm>
              <a:off x="13162436" y="61266"/>
              <a:ext cx="3108" cy="1554"/>
            </a:xfrm>
            <a:custGeom>
              <a:avLst/>
              <a:gdLst>
                <a:gd name="connsiteX0" fmla="*/ 1503 w 3108"/>
                <a:gd name="connsiteY0" fmla="*/ 1211 h 1554"/>
                <a:gd name="connsiteX1" fmla="*/ -1606 w 3108"/>
                <a:gd name="connsiteY1" fmla="*/ -206 h 1554"/>
                <a:gd name="connsiteX2" fmla="*/ 1503 w 3108"/>
                <a:gd name="connsiteY2" fmla="*/ 1211 h 1554"/>
              </a:gdLst>
              <a:ahLst/>
              <a:cxnLst>
                <a:cxn ang="0">
                  <a:pos x="connsiteX0" y="connsiteY0"/>
                </a:cxn>
                <a:cxn ang="0">
                  <a:pos x="connsiteX1" y="connsiteY1"/>
                </a:cxn>
                <a:cxn ang="0">
                  <a:pos x="connsiteX2" y="connsiteY2"/>
                </a:cxn>
              </a:cxnLst>
              <a:rect l="l" t="t" r="r" b="b"/>
              <a:pathLst>
                <a:path w="3108" h="1554">
                  <a:moveTo>
                    <a:pt x="1503" y="1211"/>
                  </a:moveTo>
                  <a:cubicBezTo>
                    <a:pt x="283" y="1376"/>
                    <a:pt x="-936" y="825"/>
                    <a:pt x="-1606" y="-206"/>
                  </a:cubicBezTo>
                  <a:cubicBezTo>
                    <a:pt x="-366" y="-578"/>
                    <a:pt x="972" y="28"/>
                    <a:pt x="1503" y="1211"/>
                  </a:cubicBezTo>
                  <a:close/>
                </a:path>
              </a:pathLst>
            </a:custGeom>
            <a:solidFill>
              <a:srgbClr val="020202"/>
            </a:solidFill>
            <a:ln w="1956" cap="flat">
              <a:noFill/>
              <a:prstDash val="solid"/>
              <a:miter/>
            </a:ln>
          </p:spPr>
          <p:txBody>
            <a:bodyPr rtlCol="0" anchor="ctr"/>
            <a:lstStyle/>
            <a:p>
              <a:endParaRPr lang="es-CO"/>
            </a:p>
          </p:txBody>
        </p:sp>
        <p:sp>
          <p:nvSpPr>
            <p:cNvPr id="927" name="Freeform: Shape 926">
              <a:extLst>
                <a:ext uri="{FF2B5EF4-FFF2-40B4-BE49-F238E27FC236}">
                  <a16:creationId xmlns:a16="http://schemas.microsoft.com/office/drawing/2014/main" id="{A07BA607-F621-075C-DD16-0F2D579FE0DE}"/>
                </a:ext>
              </a:extLst>
            </p:cNvPr>
            <p:cNvSpPr/>
            <p:nvPr/>
          </p:nvSpPr>
          <p:spPr>
            <a:xfrm>
              <a:off x="13165465" y="62706"/>
              <a:ext cx="3029" cy="1465"/>
            </a:xfrm>
            <a:custGeom>
              <a:avLst/>
              <a:gdLst>
                <a:gd name="connsiteX0" fmla="*/ 1424 w 3029"/>
                <a:gd name="connsiteY0" fmla="*/ 1128 h 1465"/>
                <a:gd name="connsiteX1" fmla="*/ -1606 w 3029"/>
                <a:gd name="connsiteY1" fmla="*/ -269 h 1465"/>
                <a:gd name="connsiteX2" fmla="*/ 1424 w 3029"/>
                <a:gd name="connsiteY2" fmla="*/ 1128 h 1465"/>
              </a:gdLst>
              <a:ahLst/>
              <a:cxnLst>
                <a:cxn ang="0">
                  <a:pos x="connsiteX0" y="connsiteY0"/>
                </a:cxn>
                <a:cxn ang="0">
                  <a:pos x="connsiteX1" y="connsiteY1"/>
                </a:cxn>
                <a:cxn ang="0">
                  <a:pos x="connsiteX2" y="connsiteY2"/>
                </a:cxn>
              </a:cxnLst>
              <a:rect l="l" t="t" r="r" b="b"/>
              <a:pathLst>
                <a:path w="3029" h="1465">
                  <a:moveTo>
                    <a:pt x="1424" y="1128"/>
                  </a:moveTo>
                  <a:cubicBezTo>
                    <a:pt x="224" y="1270"/>
                    <a:pt x="-937" y="731"/>
                    <a:pt x="-1606" y="-269"/>
                  </a:cubicBezTo>
                  <a:cubicBezTo>
                    <a:pt x="-406" y="-485"/>
                    <a:pt x="814" y="74"/>
                    <a:pt x="1424" y="1128"/>
                  </a:cubicBezTo>
                  <a:close/>
                </a:path>
              </a:pathLst>
            </a:custGeom>
            <a:solidFill>
              <a:srgbClr val="020202"/>
            </a:solidFill>
            <a:ln w="1956" cap="flat">
              <a:noFill/>
              <a:prstDash val="solid"/>
              <a:miter/>
            </a:ln>
          </p:spPr>
          <p:txBody>
            <a:bodyPr rtlCol="0" anchor="ctr"/>
            <a:lstStyle/>
            <a:p>
              <a:endParaRPr lang="es-CO"/>
            </a:p>
          </p:txBody>
        </p:sp>
        <p:sp>
          <p:nvSpPr>
            <p:cNvPr id="928" name="Freeform: Shape 927">
              <a:extLst>
                <a:ext uri="{FF2B5EF4-FFF2-40B4-BE49-F238E27FC236}">
                  <a16:creationId xmlns:a16="http://schemas.microsoft.com/office/drawing/2014/main" id="{D94123C4-31DF-0913-1F16-8B2706C96C33}"/>
                </a:ext>
              </a:extLst>
            </p:cNvPr>
            <p:cNvSpPr/>
            <p:nvPr/>
          </p:nvSpPr>
          <p:spPr>
            <a:xfrm>
              <a:off x="13175518" y="67200"/>
              <a:ext cx="3049" cy="1662"/>
            </a:xfrm>
            <a:custGeom>
              <a:avLst/>
              <a:gdLst>
                <a:gd name="connsiteX0" fmla="*/ 1444 w 3049"/>
                <a:gd name="connsiteY0" fmla="*/ 1336 h 1662"/>
                <a:gd name="connsiteX1" fmla="*/ -1606 w 3049"/>
                <a:gd name="connsiteY1" fmla="*/ -258 h 1662"/>
                <a:gd name="connsiteX2" fmla="*/ 1444 w 3049"/>
                <a:gd name="connsiteY2" fmla="*/ 1336 h 1662"/>
              </a:gdLst>
              <a:ahLst/>
              <a:cxnLst>
                <a:cxn ang="0">
                  <a:pos x="connsiteX0" y="connsiteY0"/>
                </a:cxn>
                <a:cxn ang="0">
                  <a:pos x="connsiteX1" y="connsiteY1"/>
                </a:cxn>
                <a:cxn ang="0">
                  <a:pos x="connsiteX2" y="connsiteY2"/>
                </a:cxn>
              </a:cxnLst>
              <a:rect l="l" t="t" r="r" b="b"/>
              <a:pathLst>
                <a:path w="3049" h="1662">
                  <a:moveTo>
                    <a:pt x="1444" y="1336"/>
                  </a:moveTo>
                  <a:cubicBezTo>
                    <a:pt x="205" y="1442"/>
                    <a:pt x="-976" y="821"/>
                    <a:pt x="-1606" y="-258"/>
                  </a:cubicBezTo>
                  <a:cubicBezTo>
                    <a:pt x="-229" y="-435"/>
                    <a:pt x="972" y="-277"/>
                    <a:pt x="1444" y="1336"/>
                  </a:cubicBezTo>
                  <a:close/>
                </a:path>
              </a:pathLst>
            </a:custGeom>
            <a:solidFill>
              <a:srgbClr val="020202"/>
            </a:solidFill>
            <a:ln w="1956" cap="flat">
              <a:noFill/>
              <a:prstDash val="solid"/>
              <a:miter/>
            </a:ln>
          </p:spPr>
          <p:txBody>
            <a:bodyPr rtlCol="0" anchor="ctr"/>
            <a:lstStyle/>
            <a:p>
              <a:endParaRPr lang="es-CO"/>
            </a:p>
          </p:txBody>
        </p:sp>
        <p:sp>
          <p:nvSpPr>
            <p:cNvPr id="929" name="Freeform: Shape 928">
              <a:extLst>
                <a:ext uri="{FF2B5EF4-FFF2-40B4-BE49-F238E27FC236}">
                  <a16:creationId xmlns:a16="http://schemas.microsoft.com/office/drawing/2014/main" id="{090145CA-9FA6-E115-F6E4-68D38DDED212}"/>
                </a:ext>
              </a:extLst>
            </p:cNvPr>
            <p:cNvSpPr/>
            <p:nvPr/>
          </p:nvSpPr>
          <p:spPr>
            <a:xfrm>
              <a:off x="13191728" y="75782"/>
              <a:ext cx="2950" cy="1647"/>
            </a:xfrm>
            <a:custGeom>
              <a:avLst/>
              <a:gdLst>
                <a:gd name="connsiteX0" fmla="*/ 1345 w 2950"/>
                <a:gd name="connsiteY0" fmla="*/ 1331 h 1647"/>
                <a:gd name="connsiteX1" fmla="*/ -1606 w 2950"/>
                <a:gd name="connsiteY1" fmla="*/ -262 h 1647"/>
                <a:gd name="connsiteX2" fmla="*/ 1345 w 2950"/>
                <a:gd name="connsiteY2" fmla="*/ 1331 h 1647"/>
              </a:gdLst>
              <a:ahLst/>
              <a:cxnLst>
                <a:cxn ang="0">
                  <a:pos x="connsiteX0" y="connsiteY0"/>
                </a:cxn>
                <a:cxn ang="0">
                  <a:pos x="connsiteX1" y="connsiteY1"/>
                </a:cxn>
                <a:cxn ang="0">
                  <a:pos x="connsiteX2" y="connsiteY2"/>
                </a:cxn>
              </a:cxnLst>
              <a:rect l="l" t="t" r="r" b="b"/>
              <a:pathLst>
                <a:path w="2950" h="1647">
                  <a:moveTo>
                    <a:pt x="1345" y="1331"/>
                  </a:moveTo>
                  <a:cubicBezTo>
                    <a:pt x="146" y="1363"/>
                    <a:pt x="-976" y="757"/>
                    <a:pt x="-1606" y="-262"/>
                  </a:cubicBezTo>
                  <a:cubicBezTo>
                    <a:pt x="-366" y="-514"/>
                    <a:pt x="873" y="157"/>
                    <a:pt x="1345" y="1331"/>
                  </a:cubicBezTo>
                  <a:close/>
                </a:path>
              </a:pathLst>
            </a:custGeom>
            <a:solidFill>
              <a:srgbClr val="020202"/>
            </a:solidFill>
            <a:ln w="1956" cap="flat">
              <a:noFill/>
              <a:prstDash val="solid"/>
              <a:miter/>
            </a:ln>
          </p:spPr>
          <p:txBody>
            <a:bodyPr rtlCol="0" anchor="ctr"/>
            <a:lstStyle/>
            <a:p>
              <a:endParaRPr lang="es-CO"/>
            </a:p>
          </p:txBody>
        </p:sp>
        <p:sp>
          <p:nvSpPr>
            <p:cNvPr id="930" name="Freeform: Shape 929">
              <a:extLst>
                <a:ext uri="{FF2B5EF4-FFF2-40B4-BE49-F238E27FC236}">
                  <a16:creationId xmlns:a16="http://schemas.microsoft.com/office/drawing/2014/main" id="{B06DB50F-8807-F415-02AD-FDDB84961839}"/>
                </a:ext>
              </a:extLst>
            </p:cNvPr>
            <p:cNvSpPr/>
            <p:nvPr/>
          </p:nvSpPr>
          <p:spPr>
            <a:xfrm>
              <a:off x="13194561" y="77335"/>
              <a:ext cx="2970" cy="1669"/>
            </a:xfrm>
            <a:custGeom>
              <a:avLst/>
              <a:gdLst>
                <a:gd name="connsiteX0" fmla="*/ 1365 w 2970"/>
                <a:gd name="connsiteY0" fmla="*/ 1352 h 1669"/>
                <a:gd name="connsiteX1" fmla="*/ -1606 w 2970"/>
                <a:gd name="connsiteY1" fmla="*/ -301 h 1669"/>
                <a:gd name="connsiteX2" fmla="*/ 1365 w 2970"/>
                <a:gd name="connsiteY2" fmla="*/ 1352 h 1669"/>
              </a:gdLst>
              <a:ahLst/>
              <a:cxnLst>
                <a:cxn ang="0">
                  <a:pos x="connsiteX0" y="connsiteY0"/>
                </a:cxn>
                <a:cxn ang="0">
                  <a:pos x="connsiteX1" y="connsiteY1"/>
                </a:cxn>
                <a:cxn ang="0">
                  <a:pos x="connsiteX2" y="connsiteY2"/>
                </a:cxn>
              </a:cxnLst>
              <a:rect l="l" t="t" r="r" b="b"/>
              <a:pathLst>
                <a:path w="2970" h="1669">
                  <a:moveTo>
                    <a:pt x="1365" y="1352"/>
                  </a:moveTo>
                  <a:cubicBezTo>
                    <a:pt x="145" y="1401"/>
                    <a:pt x="-996" y="764"/>
                    <a:pt x="-1606" y="-301"/>
                  </a:cubicBezTo>
                  <a:cubicBezTo>
                    <a:pt x="-268" y="-379"/>
                    <a:pt x="912" y="-163"/>
                    <a:pt x="1365" y="1352"/>
                  </a:cubicBezTo>
                  <a:close/>
                </a:path>
              </a:pathLst>
            </a:custGeom>
            <a:solidFill>
              <a:srgbClr val="020202"/>
            </a:solidFill>
            <a:ln w="1956" cap="flat">
              <a:noFill/>
              <a:prstDash val="solid"/>
              <a:miter/>
            </a:ln>
          </p:spPr>
          <p:txBody>
            <a:bodyPr rtlCol="0" anchor="ctr"/>
            <a:lstStyle/>
            <a:p>
              <a:endParaRPr lang="es-CO"/>
            </a:p>
          </p:txBody>
        </p:sp>
        <p:sp>
          <p:nvSpPr>
            <p:cNvPr id="931" name="Freeform: Shape 930">
              <a:extLst>
                <a:ext uri="{FF2B5EF4-FFF2-40B4-BE49-F238E27FC236}">
                  <a16:creationId xmlns:a16="http://schemas.microsoft.com/office/drawing/2014/main" id="{AF3DC5AA-5162-3F7D-4619-D7E28F4CB2AE}"/>
                </a:ext>
              </a:extLst>
            </p:cNvPr>
            <p:cNvSpPr/>
            <p:nvPr/>
          </p:nvSpPr>
          <p:spPr>
            <a:xfrm>
              <a:off x="13204791" y="83129"/>
              <a:ext cx="2970" cy="1621"/>
            </a:xfrm>
            <a:custGeom>
              <a:avLst/>
              <a:gdLst>
                <a:gd name="connsiteX0" fmla="*/ 1365 w 2970"/>
                <a:gd name="connsiteY0" fmla="*/ 1303 h 1621"/>
                <a:gd name="connsiteX1" fmla="*/ -1606 w 2970"/>
                <a:gd name="connsiteY1" fmla="*/ -311 h 1621"/>
                <a:gd name="connsiteX2" fmla="*/ 1365 w 2970"/>
                <a:gd name="connsiteY2" fmla="*/ 1303 h 1621"/>
              </a:gdLst>
              <a:ahLst/>
              <a:cxnLst>
                <a:cxn ang="0">
                  <a:pos x="connsiteX0" y="connsiteY0"/>
                </a:cxn>
                <a:cxn ang="0">
                  <a:pos x="connsiteX1" y="connsiteY1"/>
                </a:cxn>
                <a:cxn ang="0">
                  <a:pos x="connsiteX2" y="connsiteY2"/>
                </a:cxn>
              </a:cxnLst>
              <a:rect l="l" t="t" r="r" b="b"/>
              <a:pathLst>
                <a:path w="2970" h="1621">
                  <a:moveTo>
                    <a:pt x="1365" y="1303"/>
                  </a:moveTo>
                  <a:cubicBezTo>
                    <a:pt x="145" y="1364"/>
                    <a:pt x="-996" y="742"/>
                    <a:pt x="-1606" y="-311"/>
                  </a:cubicBezTo>
                  <a:cubicBezTo>
                    <a:pt x="-288" y="-350"/>
                    <a:pt x="873" y="-133"/>
                    <a:pt x="1365" y="1303"/>
                  </a:cubicBezTo>
                  <a:close/>
                </a:path>
              </a:pathLst>
            </a:custGeom>
            <a:solidFill>
              <a:srgbClr val="020202"/>
            </a:solidFill>
            <a:ln w="1956" cap="flat">
              <a:noFill/>
              <a:prstDash val="solid"/>
              <a:miter/>
            </a:ln>
          </p:spPr>
          <p:txBody>
            <a:bodyPr rtlCol="0" anchor="ctr"/>
            <a:lstStyle/>
            <a:p>
              <a:endParaRPr lang="es-CO"/>
            </a:p>
          </p:txBody>
        </p:sp>
        <p:sp>
          <p:nvSpPr>
            <p:cNvPr id="932" name="Freeform: Shape 931">
              <a:extLst>
                <a:ext uri="{FF2B5EF4-FFF2-40B4-BE49-F238E27FC236}">
                  <a16:creationId xmlns:a16="http://schemas.microsoft.com/office/drawing/2014/main" id="{F9C0EFAA-722D-C347-4DF0-CFE2088148F3}"/>
                </a:ext>
              </a:extLst>
            </p:cNvPr>
            <p:cNvSpPr/>
            <p:nvPr/>
          </p:nvSpPr>
          <p:spPr>
            <a:xfrm>
              <a:off x="13207584" y="84640"/>
              <a:ext cx="2990" cy="1663"/>
            </a:xfrm>
            <a:custGeom>
              <a:avLst/>
              <a:gdLst>
                <a:gd name="connsiteX0" fmla="*/ 1385 w 2990"/>
                <a:gd name="connsiteY0" fmla="*/ 1345 h 1663"/>
                <a:gd name="connsiteX1" fmla="*/ -1606 w 2990"/>
                <a:gd name="connsiteY1" fmla="*/ -287 h 1663"/>
                <a:gd name="connsiteX2" fmla="*/ 1385 w 2990"/>
                <a:gd name="connsiteY2" fmla="*/ 1345 h 1663"/>
              </a:gdLst>
              <a:ahLst/>
              <a:cxnLst>
                <a:cxn ang="0">
                  <a:pos x="connsiteX0" y="connsiteY0"/>
                </a:cxn>
                <a:cxn ang="0">
                  <a:pos x="connsiteX1" y="connsiteY1"/>
                </a:cxn>
                <a:cxn ang="0">
                  <a:pos x="connsiteX2" y="connsiteY2"/>
                </a:cxn>
              </a:cxnLst>
              <a:rect l="l" t="t" r="r" b="b"/>
              <a:pathLst>
                <a:path w="2990" h="1663">
                  <a:moveTo>
                    <a:pt x="1385" y="1345"/>
                  </a:moveTo>
                  <a:cubicBezTo>
                    <a:pt x="165" y="1404"/>
                    <a:pt x="-996" y="775"/>
                    <a:pt x="-1606" y="-287"/>
                  </a:cubicBezTo>
                  <a:cubicBezTo>
                    <a:pt x="-189" y="-405"/>
                    <a:pt x="991" y="-189"/>
                    <a:pt x="1385" y="1345"/>
                  </a:cubicBezTo>
                  <a:close/>
                </a:path>
              </a:pathLst>
            </a:custGeom>
            <a:solidFill>
              <a:srgbClr val="020202"/>
            </a:solidFill>
            <a:ln w="1956" cap="flat">
              <a:noFill/>
              <a:prstDash val="solid"/>
              <a:miter/>
            </a:ln>
          </p:spPr>
          <p:txBody>
            <a:bodyPr rtlCol="0" anchor="ctr"/>
            <a:lstStyle/>
            <a:p>
              <a:endParaRPr lang="es-CO"/>
            </a:p>
          </p:txBody>
        </p:sp>
        <p:sp>
          <p:nvSpPr>
            <p:cNvPr id="933" name="Freeform: Shape 932">
              <a:extLst>
                <a:ext uri="{FF2B5EF4-FFF2-40B4-BE49-F238E27FC236}">
                  <a16:creationId xmlns:a16="http://schemas.microsoft.com/office/drawing/2014/main" id="{6514B89A-4364-CECD-66F0-E13CE686CCBF}"/>
                </a:ext>
              </a:extLst>
            </p:cNvPr>
            <p:cNvSpPr/>
            <p:nvPr/>
          </p:nvSpPr>
          <p:spPr>
            <a:xfrm>
              <a:off x="13216535" y="90373"/>
              <a:ext cx="2852" cy="1750"/>
            </a:xfrm>
            <a:custGeom>
              <a:avLst/>
              <a:gdLst>
                <a:gd name="connsiteX0" fmla="*/ 1247 w 2852"/>
                <a:gd name="connsiteY0" fmla="*/ 1436 h 1750"/>
                <a:gd name="connsiteX1" fmla="*/ -1606 w 2852"/>
                <a:gd name="connsiteY1" fmla="*/ -315 h 1750"/>
                <a:gd name="connsiteX2" fmla="*/ 1247 w 2852"/>
                <a:gd name="connsiteY2" fmla="*/ 1436 h 1750"/>
              </a:gdLst>
              <a:ahLst/>
              <a:cxnLst>
                <a:cxn ang="0">
                  <a:pos x="connsiteX0" y="connsiteY0"/>
                </a:cxn>
                <a:cxn ang="0">
                  <a:pos x="connsiteX1" y="connsiteY1"/>
                </a:cxn>
                <a:cxn ang="0">
                  <a:pos x="connsiteX2" y="connsiteY2"/>
                </a:cxn>
              </a:cxnLst>
              <a:rect l="l" t="t" r="r" b="b"/>
              <a:pathLst>
                <a:path w="2852" h="1750">
                  <a:moveTo>
                    <a:pt x="1247" y="1436"/>
                  </a:moveTo>
                  <a:cubicBezTo>
                    <a:pt x="47" y="1420"/>
                    <a:pt x="-1055" y="750"/>
                    <a:pt x="-1606" y="-315"/>
                  </a:cubicBezTo>
                  <a:cubicBezTo>
                    <a:pt x="-307" y="-295"/>
                    <a:pt x="854" y="-59"/>
                    <a:pt x="1247" y="1436"/>
                  </a:cubicBezTo>
                  <a:close/>
                </a:path>
              </a:pathLst>
            </a:custGeom>
            <a:solidFill>
              <a:srgbClr val="020202"/>
            </a:solidFill>
            <a:ln w="1956" cap="flat">
              <a:noFill/>
              <a:prstDash val="solid"/>
              <a:miter/>
            </a:ln>
          </p:spPr>
          <p:txBody>
            <a:bodyPr rtlCol="0" anchor="ctr"/>
            <a:lstStyle/>
            <a:p>
              <a:endParaRPr lang="es-CO"/>
            </a:p>
          </p:txBody>
        </p:sp>
        <p:sp>
          <p:nvSpPr>
            <p:cNvPr id="934" name="Freeform: Shape 933">
              <a:extLst>
                <a:ext uri="{FF2B5EF4-FFF2-40B4-BE49-F238E27FC236}">
                  <a16:creationId xmlns:a16="http://schemas.microsoft.com/office/drawing/2014/main" id="{DB3DFD42-C2AF-3EAF-6244-0C25F0010E8C}"/>
                </a:ext>
              </a:extLst>
            </p:cNvPr>
            <p:cNvSpPr/>
            <p:nvPr/>
          </p:nvSpPr>
          <p:spPr>
            <a:xfrm>
              <a:off x="13257336" y="120983"/>
              <a:ext cx="2813" cy="1770"/>
            </a:xfrm>
            <a:custGeom>
              <a:avLst/>
              <a:gdLst>
                <a:gd name="connsiteX0" fmla="*/ 1208 w 2813"/>
                <a:gd name="connsiteY0" fmla="*/ 1456 h 1770"/>
                <a:gd name="connsiteX1" fmla="*/ -1606 w 2813"/>
                <a:gd name="connsiteY1" fmla="*/ -315 h 1770"/>
                <a:gd name="connsiteX2" fmla="*/ 1208 w 2813"/>
                <a:gd name="connsiteY2" fmla="*/ 1456 h 1770"/>
              </a:gdLst>
              <a:ahLst/>
              <a:cxnLst>
                <a:cxn ang="0">
                  <a:pos x="connsiteX0" y="connsiteY0"/>
                </a:cxn>
                <a:cxn ang="0">
                  <a:pos x="connsiteX1" y="connsiteY1"/>
                </a:cxn>
                <a:cxn ang="0">
                  <a:pos x="connsiteX2" y="connsiteY2"/>
                </a:cxn>
              </a:cxnLst>
              <a:rect l="l" t="t" r="r" b="b"/>
              <a:pathLst>
                <a:path w="2813" h="1770">
                  <a:moveTo>
                    <a:pt x="1208" y="1456"/>
                  </a:moveTo>
                  <a:cubicBezTo>
                    <a:pt x="8" y="1432"/>
                    <a:pt x="-1074" y="750"/>
                    <a:pt x="-1606" y="-315"/>
                  </a:cubicBezTo>
                  <a:cubicBezTo>
                    <a:pt x="-307" y="-295"/>
                    <a:pt x="814" y="-98"/>
                    <a:pt x="1208" y="1456"/>
                  </a:cubicBezTo>
                  <a:close/>
                </a:path>
              </a:pathLst>
            </a:custGeom>
            <a:solidFill>
              <a:srgbClr val="020202"/>
            </a:solidFill>
            <a:ln w="1956" cap="flat">
              <a:noFill/>
              <a:prstDash val="solid"/>
              <a:miter/>
            </a:ln>
          </p:spPr>
          <p:txBody>
            <a:bodyPr rtlCol="0" anchor="ctr"/>
            <a:lstStyle/>
            <a:p>
              <a:endParaRPr lang="es-CO"/>
            </a:p>
          </p:txBody>
        </p:sp>
        <p:sp>
          <p:nvSpPr>
            <p:cNvPr id="935" name="Freeform: Shape 934">
              <a:extLst>
                <a:ext uri="{FF2B5EF4-FFF2-40B4-BE49-F238E27FC236}">
                  <a16:creationId xmlns:a16="http://schemas.microsoft.com/office/drawing/2014/main" id="{49EAF107-E7AE-C141-BE45-593D4007485B}"/>
                </a:ext>
              </a:extLst>
            </p:cNvPr>
            <p:cNvSpPr/>
            <p:nvPr/>
          </p:nvSpPr>
          <p:spPr>
            <a:xfrm>
              <a:off x="13337403" y="202605"/>
              <a:ext cx="1436" cy="1691"/>
            </a:xfrm>
            <a:custGeom>
              <a:avLst/>
              <a:gdLst>
                <a:gd name="connsiteX0" fmla="*/ -169 w 1436"/>
                <a:gd name="connsiteY0" fmla="*/ 1377 h 1691"/>
                <a:gd name="connsiteX1" fmla="*/ -1606 w 1436"/>
                <a:gd name="connsiteY1" fmla="*/ -315 h 1691"/>
                <a:gd name="connsiteX2" fmla="*/ -169 w 1436"/>
                <a:gd name="connsiteY2" fmla="*/ 1377 h 1691"/>
              </a:gdLst>
              <a:ahLst/>
              <a:cxnLst>
                <a:cxn ang="0">
                  <a:pos x="connsiteX0" y="connsiteY0"/>
                </a:cxn>
                <a:cxn ang="0">
                  <a:pos x="connsiteX1" y="connsiteY1"/>
                </a:cxn>
                <a:cxn ang="0">
                  <a:pos x="connsiteX2" y="connsiteY2"/>
                </a:cxn>
              </a:cxnLst>
              <a:rect l="l" t="t" r="r" b="b"/>
              <a:pathLst>
                <a:path w="1436" h="1691">
                  <a:moveTo>
                    <a:pt x="-169" y="1377"/>
                  </a:moveTo>
                  <a:cubicBezTo>
                    <a:pt x="-976" y="1194"/>
                    <a:pt x="-1546" y="506"/>
                    <a:pt x="-1606" y="-315"/>
                  </a:cubicBezTo>
                  <a:cubicBezTo>
                    <a:pt x="-818" y="-100"/>
                    <a:pt x="-248" y="571"/>
                    <a:pt x="-169" y="1377"/>
                  </a:cubicBezTo>
                  <a:close/>
                </a:path>
              </a:pathLst>
            </a:custGeom>
            <a:solidFill>
              <a:srgbClr val="020202"/>
            </a:solidFill>
            <a:ln w="1956" cap="flat">
              <a:noFill/>
              <a:prstDash val="solid"/>
              <a:miter/>
            </a:ln>
          </p:spPr>
          <p:txBody>
            <a:bodyPr rtlCol="0" anchor="ctr"/>
            <a:lstStyle/>
            <a:p>
              <a:endParaRPr lang="es-CO"/>
            </a:p>
          </p:txBody>
        </p:sp>
        <p:sp>
          <p:nvSpPr>
            <p:cNvPr id="936" name="Freeform: Shape 935">
              <a:extLst>
                <a:ext uri="{FF2B5EF4-FFF2-40B4-BE49-F238E27FC236}">
                  <a16:creationId xmlns:a16="http://schemas.microsoft.com/office/drawing/2014/main" id="{BBD05BEF-BD77-E761-8D77-D35F09DC2D96}"/>
                </a:ext>
              </a:extLst>
            </p:cNvPr>
            <p:cNvSpPr/>
            <p:nvPr/>
          </p:nvSpPr>
          <p:spPr>
            <a:xfrm>
              <a:off x="13330006" y="193929"/>
              <a:ext cx="1534" cy="1652"/>
            </a:xfrm>
            <a:custGeom>
              <a:avLst/>
              <a:gdLst>
                <a:gd name="connsiteX0" fmla="*/ -71 w 1534"/>
                <a:gd name="connsiteY0" fmla="*/ 1338 h 1652"/>
                <a:gd name="connsiteX1" fmla="*/ -1606 w 1534"/>
                <a:gd name="connsiteY1" fmla="*/ -315 h 1652"/>
                <a:gd name="connsiteX2" fmla="*/ -71 w 1534"/>
                <a:gd name="connsiteY2" fmla="*/ 1338 h 1652"/>
              </a:gdLst>
              <a:ahLst/>
              <a:cxnLst>
                <a:cxn ang="0">
                  <a:pos x="connsiteX0" y="connsiteY0"/>
                </a:cxn>
                <a:cxn ang="0">
                  <a:pos x="connsiteX1" y="connsiteY1"/>
                </a:cxn>
                <a:cxn ang="0">
                  <a:pos x="connsiteX2" y="connsiteY2"/>
                </a:cxn>
              </a:cxnLst>
              <a:rect l="l" t="t" r="r" b="b"/>
              <a:pathLst>
                <a:path w="1534" h="1652">
                  <a:moveTo>
                    <a:pt x="-71" y="1338"/>
                  </a:moveTo>
                  <a:cubicBezTo>
                    <a:pt x="-877" y="1165"/>
                    <a:pt x="-1487" y="504"/>
                    <a:pt x="-1606" y="-315"/>
                  </a:cubicBezTo>
                  <a:cubicBezTo>
                    <a:pt x="-799" y="-142"/>
                    <a:pt x="-189" y="519"/>
                    <a:pt x="-71" y="1338"/>
                  </a:cubicBezTo>
                  <a:close/>
                </a:path>
              </a:pathLst>
            </a:custGeom>
            <a:solidFill>
              <a:srgbClr val="020202"/>
            </a:solidFill>
            <a:ln w="1956" cap="flat">
              <a:noFill/>
              <a:prstDash val="solid"/>
              <a:miter/>
            </a:ln>
          </p:spPr>
          <p:txBody>
            <a:bodyPr rtlCol="0" anchor="ctr"/>
            <a:lstStyle/>
            <a:p>
              <a:endParaRPr lang="es-CO"/>
            </a:p>
          </p:txBody>
        </p:sp>
        <p:sp>
          <p:nvSpPr>
            <p:cNvPr id="937" name="Freeform: Shape 936">
              <a:extLst>
                <a:ext uri="{FF2B5EF4-FFF2-40B4-BE49-F238E27FC236}">
                  <a16:creationId xmlns:a16="http://schemas.microsoft.com/office/drawing/2014/main" id="{E5F11B6F-8F1D-1A3C-6638-DB90429D4C3A}"/>
                </a:ext>
              </a:extLst>
            </p:cNvPr>
            <p:cNvSpPr/>
            <p:nvPr/>
          </p:nvSpPr>
          <p:spPr>
            <a:xfrm>
              <a:off x="13328629" y="192355"/>
              <a:ext cx="1514" cy="1632"/>
            </a:xfrm>
            <a:custGeom>
              <a:avLst/>
              <a:gdLst>
                <a:gd name="connsiteX0" fmla="*/ -91 w 1514"/>
                <a:gd name="connsiteY0" fmla="*/ 1318 h 1632"/>
                <a:gd name="connsiteX1" fmla="*/ -1606 w 1514"/>
                <a:gd name="connsiteY1" fmla="*/ -315 h 1632"/>
                <a:gd name="connsiteX2" fmla="*/ -91 w 1514"/>
                <a:gd name="connsiteY2" fmla="*/ 1318 h 1632"/>
              </a:gdLst>
              <a:ahLst/>
              <a:cxnLst>
                <a:cxn ang="0">
                  <a:pos x="connsiteX0" y="connsiteY0"/>
                </a:cxn>
                <a:cxn ang="0">
                  <a:pos x="connsiteX1" y="connsiteY1"/>
                </a:cxn>
                <a:cxn ang="0">
                  <a:pos x="connsiteX2" y="connsiteY2"/>
                </a:cxn>
              </a:cxnLst>
              <a:rect l="l" t="t" r="r" b="b"/>
              <a:pathLst>
                <a:path w="1514" h="1632">
                  <a:moveTo>
                    <a:pt x="-91" y="1318"/>
                  </a:moveTo>
                  <a:cubicBezTo>
                    <a:pt x="-897" y="1173"/>
                    <a:pt x="-1527" y="508"/>
                    <a:pt x="-1606" y="-315"/>
                  </a:cubicBezTo>
                  <a:cubicBezTo>
                    <a:pt x="-838" y="-96"/>
                    <a:pt x="-248" y="533"/>
                    <a:pt x="-91" y="1318"/>
                  </a:cubicBezTo>
                  <a:close/>
                </a:path>
              </a:pathLst>
            </a:custGeom>
            <a:solidFill>
              <a:srgbClr val="020202"/>
            </a:solidFill>
            <a:ln w="1956" cap="flat">
              <a:noFill/>
              <a:prstDash val="solid"/>
              <a:miter/>
            </a:ln>
          </p:spPr>
          <p:txBody>
            <a:bodyPr rtlCol="0" anchor="ctr"/>
            <a:lstStyle/>
            <a:p>
              <a:endParaRPr lang="es-CO"/>
            </a:p>
          </p:txBody>
        </p:sp>
        <p:sp>
          <p:nvSpPr>
            <p:cNvPr id="938" name="Freeform: Shape 937">
              <a:extLst>
                <a:ext uri="{FF2B5EF4-FFF2-40B4-BE49-F238E27FC236}">
                  <a16:creationId xmlns:a16="http://schemas.microsoft.com/office/drawing/2014/main" id="{ED3F7863-C67A-FE8F-CC71-0EE82BAA890A}"/>
                </a:ext>
              </a:extLst>
            </p:cNvPr>
            <p:cNvSpPr/>
            <p:nvPr/>
          </p:nvSpPr>
          <p:spPr>
            <a:xfrm>
              <a:off x="13327252" y="190919"/>
              <a:ext cx="1475" cy="1593"/>
            </a:xfrm>
            <a:custGeom>
              <a:avLst/>
              <a:gdLst>
                <a:gd name="connsiteX0" fmla="*/ -130 w 1475"/>
                <a:gd name="connsiteY0" fmla="*/ 1279 h 1593"/>
                <a:gd name="connsiteX1" fmla="*/ -1606 w 1475"/>
                <a:gd name="connsiteY1" fmla="*/ -315 h 1593"/>
              </a:gdLst>
              <a:ahLst/>
              <a:cxnLst>
                <a:cxn ang="0">
                  <a:pos x="connsiteX0" y="connsiteY0"/>
                </a:cxn>
                <a:cxn ang="0">
                  <a:pos x="connsiteX1" y="connsiteY1"/>
                </a:cxn>
              </a:cxnLst>
              <a:rect l="l" t="t" r="r" b="b"/>
              <a:pathLst>
                <a:path w="1475" h="1593">
                  <a:moveTo>
                    <a:pt x="-130" y="1279"/>
                  </a:moveTo>
                  <a:cubicBezTo>
                    <a:pt x="-917" y="1129"/>
                    <a:pt x="-1507" y="482"/>
                    <a:pt x="-1606" y="-315"/>
                  </a:cubicBezTo>
                  <a:close/>
                </a:path>
              </a:pathLst>
            </a:custGeom>
            <a:solidFill>
              <a:srgbClr val="020202"/>
            </a:solidFill>
            <a:ln w="1956" cap="flat">
              <a:noFill/>
              <a:prstDash val="solid"/>
              <a:miter/>
            </a:ln>
          </p:spPr>
          <p:txBody>
            <a:bodyPr rtlCol="0" anchor="ctr"/>
            <a:lstStyle/>
            <a:p>
              <a:endParaRPr lang="es-CO"/>
            </a:p>
          </p:txBody>
        </p:sp>
        <p:sp>
          <p:nvSpPr>
            <p:cNvPr id="939" name="Freeform: Shape 938">
              <a:extLst>
                <a:ext uri="{FF2B5EF4-FFF2-40B4-BE49-F238E27FC236}">
                  <a16:creationId xmlns:a16="http://schemas.microsoft.com/office/drawing/2014/main" id="{7B799DD2-CE57-76F4-B518-E68308928521}"/>
                </a:ext>
              </a:extLst>
            </p:cNvPr>
            <p:cNvSpPr/>
            <p:nvPr/>
          </p:nvSpPr>
          <p:spPr>
            <a:xfrm>
              <a:off x="13319777" y="182283"/>
              <a:ext cx="1554" cy="1672"/>
            </a:xfrm>
            <a:custGeom>
              <a:avLst/>
              <a:gdLst>
                <a:gd name="connsiteX0" fmla="*/ -51 w 1554"/>
                <a:gd name="connsiteY0" fmla="*/ 1357 h 1672"/>
                <a:gd name="connsiteX1" fmla="*/ -1606 w 1554"/>
                <a:gd name="connsiteY1" fmla="*/ -315 h 1672"/>
                <a:gd name="connsiteX2" fmla="*/ -51 w 1554"/>
                <a:gd name="connsiteY2" fmla="*/ 1357 h 1672"/>
              </a:gdLst>
              <a:ahLst/>
              <a:cxnLst>
                <a:cxn ang="0">
                  <a:pos x="connsiteX0" y="connsiteY0"/>
                </a:cxn>
                <a:cxn ang="0">
                  <a:pos x="connsiteX1" y="connsiteY1"/>
                </a:cxn>
                <a:cxn ang="0">
                  <a:pos x="connsiteX2" y="connsiteY2"/>
                </a:cxn>
              </a:cxnLst>
              <a:rect l="l" t="t" r="r" b="b"/>
              <a:pathLst>
                <a:path w="1554" h="1672">
                  <a:moveTo>
                    <a:pt x="-51" y="1357"/>
                  </a:moveTo>
                  <a:cubicBezTo>
                    <a:pt x="-878" y="1188"/>
                    <a:pt x="-1487" y="517"/>
                    <a:pt x="-1606" y="-315"/>
                  </a:cubicBezTo>
                  <a:cubicBezTo>
                    <a:pt x="-779" y="-145"/>
                    <a:pt x="-169" y="525"/>
                    <a:pt x="-51" y="1357"/>
                  </a:cubicBezTo>
                  <a:close/>
                </a:path>
              </a:pathLst>
            </a:custGeom>
            <a:solidFill>
              <a:srgbClr val="020202"/>
            </a:solidFill>
            <a:ln w="1956" cap="flat">
              <a:noFill/>
              <a:prstDash val="solid"/>
              <a:miter/>
            </a:ln>
          </p:spPr>
          <p:txBody>
            <a:bodyPr rtlCol="0" anchor="ctr"/>
            <a:lstStyle/>
            <a:p>
              <a:endParaRPr lang="es-CO"/>
            </a:p>
          </p:txBody>
        </p:sp>
        <p:sp>
          <p:nvSpPr>
            <p:cNvPr id="940" name="Freeform: Shape 939">
              <a:extLst>
                <a:ext uri="{FF2B5EF4-FFF2-40B4-BE49-F238E27FC236}">
                  <a16:creationId xmlns:a16="http://schemas.microsoft.com/office/drawing/2014/main" id="{CB83F7F9-C697-5DD4-3DE2-95B77ADE3324}"/>
                </a:ext>
              </a:extLst>
            </p:cNvPr>
            <p:cNvSpPr/>
            <p:nvPr/>
          </p:nvSpPr>
          <p:spPr>
            <a:xfrm>
              <a:off x="13318420" y="180768"/>
              <a:ext cx="1495" cy="1652"/>
            </a:xfrm>
            <a:custGeom>
              <a:avLst/>
              <a:gdLst>
                <a:gd name="connsiteX0" fmla="*/ -110 w 1495"/>
                <a:gd name="connsiteY0" fmla="*/ 1338 h 1652"/>
                <a:gd name="connsiteX1" fmla="*/ -1606 w 1495"/>
                <a:gd name="connsiteY1" fmla="*/ -315 h 1652"/>
                <a:gd name="connsiteX2" fmla="*/ -110 w 1495"/>
                <a:gd name="connsiteY2" fmla="*/ 1338 h 1652"/>
              </a:gdLst>
              <a:ahLst/>
              <a:cxnLst>
                <a:cxn ang="0">
                  <a:pos x="connsiteX0" y="connsiteY0"/>
                </a:cxn>
                <a:cxn ang="0">
                  <a:pos x="connsiteX1" y="connsiteY1"/>
                </a:cxn>
                <a:cxn ang="0">
                  <a:pos x="connsiteX2" y="connsiteY2"/>
                </a:cxn>
              </a:cxnLst>
              <a:rect l="l" t="t" r="r" b="b"/>
              <a:pathLst>
                <a:path w="1495" h="1652">
                  <a:moveTo>
                    <a:pt x="-110" y="1338"/>
                  </a:moveTo>
                  <a:cubicBezTo>
                    <a:pt x="-917" y="1182"/>
                    <a:pt x="-1527" y="508"/>
                    <a:pt x="-1606" y="-315"/>
                  </a:cubicBezTo>
                  <a:cubicBezTo>
                    <a:pt x="-819" y="-126"/>
                    <a:pt x="-209" y="531"/>
                    <a:pt x="-110" y="1338"/>
                  </a:cubicBezTo>
                  <a:close/>
                </a:path>
              </a:pathLst>
            </a:custGeom>
            <a:solidFill>
              <a:srgbClr val="020202"/>
            </a:solidFill>
            <a:ln w="1956" cap="flat">
              <a:noFill/>
              <a:prstDash val="solid"/>
              <a:miter/>
            </a:ln>
          </p:spPr>
          <p:txBody>
            <a:bodyPr rtlCol="0" anchor="ctr"/>
            <a:lstStyle/>
            <a:p>
              <a:endParaRPr lang="es-CO"/>
            </a:p>
          </p:txBody>
        </p:sp>
        <p:sp>
          <p:nvSpPr>
            <p:cNvPr id="941" name="Freeform: Shape 940">
              <a:extLst>
                <a:ext uri="{FF2B5EF4-FFF2-40B4-BE49-F238E27FC236}">
                  <a16:creationId xmlns:a16="http://schemas.microsoft.com/office/drawing/2014/main" id="{97F9F78A-51A1-790B-4C3C-7C36BD2DEF32}"/>
                </a:ext>
              </a:extLst>
            </p:cNvPr>
            <p:cNvSpPr/>
            <p:nvPr/>
          </p:nvSpPr>
          <p:spPr>
            <a:xfrm>
              <a:off x="13317062" y="179273"/>
              <a:ext cx="1456" cy="1593"/>
            </a:xfrm>
            <a:custGeom>
              <a:avLst/>
              <a:gdLst>
                <a:gd name="connsiteX0" fmla="*/ -149 w 1456"/>
                <a:gd name="connsiteY0" fmla="*/ 1279 h 1593"/>
                <a:gd name="connsiteX1" fmla="*/ -1606 w 1456"/>
                <a:gd name="connsiteY1" fmla="*/ -315 h 1593"/>
              </a:gdLst>
              <a:ahLst/>
              <a:cxnLst>
                <a:cxn ang="0">
                  <a:pos x="connsiteX0" y="connsiteY0"/>
                </a:cxn>
                <a:cxn ang="0">
                  <a:pos x="connsiteX1" y="connsiteY1"/>
                </a:cxn>
              </a:cxnLst>
              <a:rect l="l" t="t" r="r" b="b"/>
              <a:pathLst>
                <a:path w="1456" h="1593">
                  <a:moveTo>
                    <a:pt x="-149" y="1279"/>
                  </a:moveTo>
                  <a:cubicBezTo>
                    <a:pt x="-936" y="1133"/>
                    <a:pt x="-1527" y="482"/>
                    <a:pt x="-1606" y="-315"/>
                  </a:cubicBezTo>
                  <a:close/>
                </a:path>
              </a:pathLst>
            </a:custGeom>
            <a:solidFill>
              <a:srgbClr val="020202"/>
            </a:solidFill>
            <a:ln w="1956" cap="flat">
              <a:noFill/>
              <a:prstDash val="solid"/>
              <a:miter/>
            </a:ln>
          </p:spPr>
          <p:txBody>
            <a:bodyPr rtlCol="0" anchor="ctr"/>
            <a:lstStyle/>
            <a:p>
              <a:endParaRPr lang="es-CO"/>
            </a:p>
          </p:txBody>
        </p:sp>
        <p:sp>
          <p:nvSpPr>
            <p:cNvPr id="942" name="Freeform: Shape 941">
              <a:extLst>
                <a:ext uri="{FF2B5EF4-FFF2-40B4-BE49-F238E27FC236}">
                  <a16:creationId xmlns:a16="http://schemas.microsoft.com/office/drawing/2014/main" id="{7AD1D9A0-1764-1993-51F6-B45DF667B75A}"/>
                </a:ext>
              </a:extLst>
            </p:cNvPr>
            <p:cNvSpPr/>
            <p:nvPr/>
          </p:nvSpPr>
          <p:spPr>
            <a:xfrm>
              <a:off x="13311239" y="173430"/>
              <a:ext cx="1514" cy="1495"/>
            </a:xfrm>
            <a:custGeom>
              <a:avLst/>
              <a:gdLst>
                <a:gd name="connsiteX0" fmla="*/ -91 w 1514"/>
                <a:gd name="connsiteY0" fmla="*/ 1180 h 1495"/>
                <a:gd name="connsiteX1" fmla="*/ -1606 w 1514"/>
                <a:gd name="connsiteY1" fmla="*/ -315 h 1495"/>
              </a:gdLst>
              <a:ahLst/>
              <a:cxnLst>
                <a:cxn ang="0">
                  <a:pos x="connsiteX0" y="connsiteY0"/>
                </a:cxn>
                <a:cxn ang="0">
                  <a:pos x="connsiteX1" y="connsiteY1"/>
                </a:cxn>
              </a:cxnLst>
              <a:rect l="l" t="t" r="r" b="b"/>
              <a:pathLst>
                <a:path w="1514" h="1495">
                  <a:moveTo>
                    <a:pt x="-91" y="1180"/>
                  </a:moveTo>
                  <a:cubicBezTo>
                    <a:pt x="-877" y="1068"/>
                    <a:pt x="-1487" y="462"/>
                    <a:pt x="-1606" y="-315"/>
                  </a:cubicBezTo>
                  <a:close/>
                </a:path>
              </a:pathLst>
            </a:custGeom>
            <a:solidFill>
              <a:srgbClr val="020202"/>
            </a:solidFill>
            <a:ln w="1956" cap="flat">
              <a:noFill/>
              <a:prstDash val="solid"/>
              <a:miter/>
            </a:ln>
          </p:spPr>
          <p:txBody>
            <a:bodyPr rtlCol="0" anchor="ctr"/>
            <a:lstStyle/>
            <a:p>
              <a:endParaRPr lang="es-CO"/>
            </a:p>
          </p:txBody>
        </p:sp>
        <p:sp>
          <p:nvSpPr>
            <p:cNvPr id="943" name="Freeform: Shape 942">
              <a:extLst>
                <a:ext uri="{FF2B5EF4-FFF2-40B4-BE49-F238E27FC236}">
                  <a16:creationId xmlns:a16="http://schemas.microsoft.com/office/drawing/2014/main" id="{CF0EF99F-7CCD-C7BF-2E2D-E3B24A2D5A83}"/>
                </a:ext>
              </a:extLst>
            </p:cNvPr>
            <p:cNvSpPr/>
            <p:nvPr/>
          </p:nvSpPr>
          <p:spPr>
            <a:xfrm>
              <a:off x="13297920" y="158971"/>
              <a:ext cx="1534" cy="1672"/>
            </a:xfrm>
            <a:custGeom>
              <a:avLst/>
              <a:gdLst>
                <a:gd name="connsiteX0" fmla="*/ -71 w 1534"/>
                <a:gd name="connsiteY0" fmla="*/ 1357 h 1672"/>
                <a:gd name="connsiteX1" fmla="*/ -1606 w 1534"/>
                <a:gd name="connsiteY1" fmla="*/ -315 h 1672"/>
                <a:gd name="connsiteX2" fmla="*/ -71 w 1534"/>
                <a:gd name="connsiteY2" fmla="*/ 1357 h 1672"/>
              </a:gdLst>
              <a:ahLst/>
              <a:cxnLst>
                <a:cxn ang="0">
                  <a:pos x="connsiteX0" y="connsiteY0"/>
                </a:cxn>
                <a:cxn ang="0">
                  <a:pos x="connsiteX1" y="connsiteY1"/>
                </a:cxn>
                <a:cxn ang="0">
                  <a:pos x="connsiteX2" y="connsiteY2"/>
                </a:cxn>
              </a:cxnLst>
              <a:rect l="l" t="t" r="r" b="b"/>
              <a:pathLst>
                <a:path w="1534" h="1672">
                  <a:moveTo>
                    <a:pt x="-71" y="1357"/>
                  </a:moveTo>
                  <a:cubicBezTo>
                    <a:pt x="-897" y="1216"/>
                    <a:pt x="-1527" y="527"/>
                    <a:pt x="-1606" y="-315"/>
                  </a:cubicBezTo>
                  <a:cubicBezTo>
                    <a:pt x="-799" y="-138"/>
                    <a:pt x="-169" y="531"/>
                    <a:pt x="-71" y="1357"/>
                  </a:cubicBezTo>
                  <a:close/>
                </a:path>
              </a:pathLst>
            </a:custGeom>
            <a:solidFill>
              <a:srgbClr val="020202"/>
            </a:solidFill>
            <a:ln w="1956" cap="flat">
              <a:noFill/>
              <a:prstDash val="solid"/>
              <a:miter/>
            </a:ln>
          </p:spPr>
          <p:txBody>
            <a:bodyPr rtlCol="0" anchor="ctr"/>
            <a:lstStyle/>
            <a:p>
              <a:endParaRPr lang="es-CO"/>
            </a:p>
          </p:txBody>
        </p:sp>
        <p:sp>
          <p:nvSpPr>
            <p:cNvPr id="944" name="Freeform: Shape 943">
              <a:extLst>
                <a:ext uri="{FF2B5EF4-FFF2-40B4-BE49-F238E27FC236}">
                  <a16:creationId xmlns:a16="http://schemas.microsoft.com/office/drawing/2014/main" id="{9CABDE97-C986-6FC6-22AB-591FC4ACB6C4}"/>
                </a:ext>
              </a:extLst>
            </p:cNvPr>
            <p:cNvSpPr/>
            <p:nvPr/>
          </p:nvSpPr>
          <p:spPr>
            <a:xfrm>
              <a:off x="13296543" y="157456"/>
              <a:ext cx="1514" cy="1652"/>
            </a:xfrm>
            <a:custGeom>
              <a:avLst/>
              <a:gdLst>
                <a:gd name="connsiteX0" fmla="*/ -91 w 1514"/>
                <a:gd name="connsiteY0" fmla="*/ 1338 h 1652"/>
                <a:gd name="connsiteX1" fmla="*/ -1606 w 1514"/>
                <a:gd name="connsiteY1" fmla="*/ -315 h 1652"/>
                <a:gd name="connsiteX2" fmla="*/ -91 w 1514"/>
                <a:gd name="connsiteY2" fmla="*/ 1338 h 1652"/>
              </a:gdLst>
              <a:ahLst/>
              <a:cxnLst>
                <a:cxn ang="0">
                  <a:pos x="connsiteX0" y="connsiteY0"/>
                </a:cxn>
                <a:cxn ang="0">
                  <a:pos x="connsiteX1" y="connsiteY1"/>
                </a:cxn>
                <a:cxn ang="0">
                  <a:pos x="connsiteX2" y="connsiteY2"/>
                </a:cxn>
              </a:cxnLst>
              <a:rect l="l" t="t" r="r" b="b"/>
              <a:pathLst>
                <a:path w="1514" h="1652">
                  <a:moveTo>
                    <a:pt x="-91" y="1338"/>
                  </a:moveTo>
                  <a:cubicBezTo>
                    <a:pt x="-917" y="1196"/>
                    <a:pt x="-1546" y="517"/>
                    <a:pt x="-1606" y="-315"/>
                  </a:cubicBezTo>
                  <a:cubicBezTo>
                    <a:pt x="-818" y="-110"/>
                    <a:pt x="-229" y="537"/>
                    <a:pt x="-91" y="1338"/>
                  </a:cubicBezTo>
                  <a:close/>
                </a:path>
              </a:pathLst>
            </a:custGeom>
            <a:solidFill>
              <a:srgbClr val="020202"/>
            </a:solidFill>
            <a:ln w="1956" cap="flat">
              <a:noFill/>
              <a:prstDash val="solid"/>
              <a:miter/>
            </a:ln>
          </p:spPr>
          <p:txBody>
            <a:bodyPr rtlCol="0" anchor="ctr"/>
            <a:lstStyle/>
            <a:p>
              <a:endParaRPr lang="es-CO"/>
            </a:p>
          </p:txBody>
        </p:sp>
        <p:sp>
          <p:nvSpPr>
            <p:cNvPr id="945" name="Freeform: Shape 944">
              <a:extLst>
                <a:ext uri="{FF2B5EF4-FFF2-40B4-BE49-F238E27FC236}">
                  <a16:creationId xmlns:a16="http://schemas.microsoft.com/office/drawing/2014/main" id="{B56B4291-B85C-F94B-AC89-09495EFF7C99}"/>
                </a:ext>
              </a:extLst>
            </p:cNvPr>
            <p:cNvSpPr/>
            <p:nvPr/>
          </p:nvSpPr>
          <p:spPr>
            <a:xfrm>
              <a:off x="13295166" y="155961"/>
              <a:ext cx="1475" cy="1613"/>
            </a:xfrm>
            <a:custGeom>
              <a:avLst/>
              <a:gdLst>
                <a:gd name="connsiteX0" fmla="*/ -130 w 1475"/>
                <a:gd name="connsiteY0" fmla="*/ 1298 h 1613"/>
                <a:gd name="connsiteX1" fmla="*/ -1606 w 1475"/>
                <a:gd name="connsiteY1" fmla="*/ -315 h 1613"/>
                <a:gd name="connsiteX2" fmla="*/ -130 w 1475"/>
                <a:gd name="connsiteY2" fmla="*/ 1298 h 1613"/>
              </a:gdLst>
              <a:ahLst/>
              <a:cxnLst>
                <a:cxn ang="0">
                  <a:pos x="connsiteX0" y="connsiteY0"/>
                </a:cxn>
                <a:cxn ang="0">
                  <a:pos x="connsiteX1" y="connsiteY1"/>
                </a:cxn>
                <a:cxn ang="0">
                  <a:pos x="connsiteX2" y="connsiteY2"/>
                </a:cxn>
              </a:cxnLst>
              <a:rect l="l" t="t" r="r" b="b"/>
              <a:pathLst>
                <a:path w="1475" h="1613">
                  <a:moveTo>
                    <a:pt x="-130" y="1298"/>
                  </a:moveTo>
                  <a:cubicBezTo>
                    <a:pt x="-897" y="1108"/>
                    <a:pt x="-1487" y="472"/>
                    <a:pt x="-1606" y="-315"/>
                  </a:cubicBezTo>
                  <a:cubicBezTo>
                    <a:pt x="-858" y="-83"/>
                    <a:pt x="-288" y="533"/>
                    <a:pt x="-130" y="1298"/>
                  </a:cubicBezTo>
                  <a:close/>
                </a:path>
              </a:pathLst>
            </a:custGeom>
            <a:solidFill>
              <a:srgbClr val="020202"/>
            </a:solidFill>
            <a:ln w="1956" cap="flat">
              <a:noFill/>
              <a:prstDash val="solid"/>
              <a:miter/>
            </a:ln>
          </p:spPr>
          <p:txBody>
            <a:bodyPr rtlCol="0" anchor="ctr"/>
            <a:lstStyle/>
            <a:p>
              <a:endParaRPr lang="es-CO"/>
            </a:p>
          </p:txBody>
        </p:sp>
        <p:sp>
          <p:nvSpPr>
            <p:cNvPr id="946" name="Freeform: Shape 945">
              <a:extLst>
                <a:ext uri="{FF2B5EF4-FFF2-40B4-BE49-F238E27FC236}">
                  <a16:creationId xmlns:a16="http://schemas.microsoft.com/office/drawing/2014/main" id="{D2A08D4E-9E80-C8F5-6F10-2226605AA2C9}"/>
                </a:ext>
              </a:extLst>
            </p:cNvPr>
            <p:cNvSpPr/>
            <p:nvPr/>
          </p:nvSpPr>
          <p:spPr>
            <a:xfrm>
              <a:off x="13286215" y="145869"/>
              <a:ext cx="1593" cy="1652"/>
            </a:xfrm>
            <a:custGeom>
              <a:avLst/>
              <a:gdLst>
                <a:gd name="connsiteX0" fmla="*/ -12 w 1593"/>
                <a:gd name="connsiteY0" fmla="*/ 1338 h 1652"/>
                <a:gd name="connsiteX1" fmla="*/ -1606 w 1593"/>
                <a:gd name="connsiteY1" fmla="*/ -315 h 1652"/>
                <a:gd name="connsiteX2" fmla="*/ -12 w 1593"/>
                <a:gd name="connsiteY2" fmla="*/ 1338 h 1652"/>
              </a:gdLst>
              <a:ahLst/>
              <a:cxnLst>
                <a:cxn ang="0">
                  <a:pos x="connsiteX0" y="connsiteY0"/>
                </a:cxn>
                <a:cxn ang="0">
                  <a:pos x="connsiteX1" y="connsiteY1"/>
                </a:cxn>
                <a:cxn ang="0">
                  <a:pos x="connsiteX2" y="connsiteY2"/>
                </a:cxn>
              </a:cxnLst>
              <a:rect l="l" t="t" r="r" b="b"/>
              <a:pathLst>
                <a:path w="1593" h="1652">
                  <a:moveTo>
                    <a:pt x="-12" y="1338"/>
                  </a:moveTo>
                  <a:cubicBezTo>
                    <a:pt x="-838" y="1186"/>
                    <a:pt x="-1487" y="521"/>
                    <a:pt x="-1606" y="-315"/>
                  </a:cubicBezTo>
                  <a:cubicBezTo>
                    <a:pt x="-779" y="-163"/>
                    <a:pt x="-130" y="502"/>
                    <a:pt x="-12" y="1338"/>
                  </a:cubicBezTo>
                  <a:close/>
                </a:path>
              </a:pathLst>
            </a:custGeom>
            <a:solidFill>
              <a:srgbClr val="020202"/>
            </a:solidFill>
            <a:ln w="1956" cap="flat">
              <a:noFill/>
              <a:prstDash val="solid"/>
              <a:miter/>
            </a:ln>
          </p:spPr>
          <p:txBody>
            <a:bodyPr rtlCol="0" anchor="ctr"/>
            <a:lstStyle/>
            <a:p>
              <a:endParaRPr lang="es-CO"/>
            </a:p>
          </p:txBody>
        </p:sp>
        <p:sp>
          <p:nvSpPr>
            <p:cNvPr id="947" name="Freeform: Shape 946">
              <a:extLst>
                <a:ext uri="{FF2B5EF4-FFF2-40B4-BE49-F238E27FC236}">
                  <a16:creationId xmlns:a16="http://schemas.microsoft.com/office/drawing/2014/main" id="{98F252A1-643F-7830-9567-EC81DDBC4EE8}"/>
                </a:ext>
              </a:extLst>
            </p:cNvPr>
            <p:cNvSpPr/>
            <p:nvPr/>
          </p:nvSpPr>
          <p:spPr>
            <a:xfrm>
              <a:off x="13284799" y="144393"/>
              <a:ext cx="1573" cy="1632"/>
            </a:xfrm>
            <a:custGeom>
              <a:avLst/>
              <a:gdLst>
                <a:gd name="connsiteX0" fmla="*/ -32 w 1573"/>
                <a:gd name="connsiteY0" fmla="*/ 1318 h 1632"/>
                <a:gd name="connsiteX1" fmla="*/ -1606 w 1573"/>
                <a:gd name="connsiteY1" fmla="*/ -315 h 1632"/>
                <a:gd name="connsiteX2" fmla="*/ -32 w 1573"/>
                <a:gd name="connsiteY2" fmla="*/ 1318 h 1632"/>
              </a:gdLst>
              <a:ahLst/>
              <a:cxnLst>
                <a:cxn ang="0">
                  <a:pos x="connsiteX0" y="connsiteY0"/>
                </a:cxn>
                <a:cxn ang="0">
                  <a:pos x="connsiteX1" y="connsiteY1"/>
                </a:cxn>
                <a:cxn ang="0">
                  <a:pos x="connsiteX2" y="connsiteY2"/>
                </a:cxn>
              </a:cxnLst>
              <a:rect l="l" t="t" r="r" b="b"/>
              <a:pathLst>
                <a:path w="1573" h="1632">
                  <a:moveTo>
                    <a:pt x="-32" y="1318"/>
                  </a:moveTo>
                  <a:cubicBezTo>
                    <a:pt x="-877" y="1204"/>
                    <a:pt x="-1527" y="529"/>
                    <a:pt x="-1606" y="-315"/>
                  </a:cubicBezTo>
                  <a:cubicBezTo>
                    <a:pt x="-779" y="-157"/>
                    <a:pt x="-150" y="496"/>
                    <a:pt x="-32" y="1318"/>
                  </a:cubicBezTo>
                  <a:close/>
                </a:path>
              </a:pathLst>
            </a:custGeom>
            <a:solidFill>
              <a:srgbClr val="020202"/>
            </a:solidFill>
            <a:ln w="1956" cap="flat">
              <a:noFill/>
              <a:prstDash val="solid"/>
              <a:miter/>
            </a:ln>
          </p:spPr>
          <p:txBody>
            <a:bodyPr rtlCol="0" anchor="ctr"/>
            <a:lstStyle/>
            <a:p>
              <a:endParaRPr lang="es-CO"/>
            </a:p>
          </p:txBody>
        </p:sp>
        <p:sp>
          <p:nvSpPr>
            <p:cNvPr id="948" name="Freeform: Shape 947">
              <a:extLst>
                <a:ext uri="{FF2B5EF4-FFF2-40B4-BE49-F238E27FC236}">
                  <a16:creationId xmlns:a16="http://schemas.microsoft.com/office/drawing/2014/main" id="{335F36DE-390B-B306-EBBA-978DC97CE043}"/>
                </a:ext>
              </a:extLst>
            </p:cNvPr>
            <p:cNvSpPr/>
            <p:nvPr/>
          </p:nvSpPr>
          <p:spPr>
            <a:xfrm>
              <a:off x="13283343" y="142938"/>
              <a:ext cx="1593" cy="1613"/>
            </a:xfrm>
            <a:custGeom>
              <a:avLst/>
              <a:gdLst>
                <a:gd name="connsiteX0" fmla="*/ -12 w 1593"/>
                <a:gd name="connsiteY0" fmla="*/ 1298 h 1613"/>
                <a:gd name="connsiteX1" fmla="*/ -1606 w 1593"/>
                <a:gd name="connsiteY1" fmla="*/ -315 h 1613"/>
                <a:gd name="connsiteX2" fmla="*/ -12 w 1593"/>
                <a:gd name="connsiteY2" fmla="*/ 1298 h 1613"/>
              </a:gdLst>
              <a:ahLst/>
              <a:cxnLst>
                <a:cxn ang="0">
                  <a:pos x="connsiteX0" y="connsiteY0"/>
                </a:cxn>
                <a:cxn ang="0">
                  <a:pos x="connsiteX1" y="connsiteY1"/>
                </a:cxn>
                <a:cxn ang="0">
                  <a:pos x="connsiteX2" y="connsiteY2"/>
                </a:cxn>
              </a:cxnLst>
              <a:rect l="l" t="t" r="r" b="b"/>
              <a:pathLst>
                <a:path w="1593" h="1613">
                  <a:moveTo>
                    <a:pt x="-12" y="1298"/>
                  </a:moveTo>
                  <a:cubicBezTo>
                    <a:pt x="-838" y="1151"/>
                    <a:pt x="-1468" y="506"/>
                    <a:pt x="-1606" y="-315"/>
                  </a:cubicBezTo>
                  <a:cubicBezTo>
                    <a:pt x="-779" y="-167"/>
                    <a:pt x="-150" y="478"/>
                    <a:pt x="-12" y="1298"/>
                  </a:cubicBezTo>
                  <a:close/>
                </a:path>
              </a:pathLst>
            </a:custGeom>
            <a:solidFill>
              <a:srgbClr val="020202"/>
            </a:solidFill>
            <a:ln w="1956" cap="flat">
              <a:noFill/>
              <a:prstDash val="solid"/>
              <a:miter/>
            </a:ln>
          </p:spPr>
          <p:txBody>
            <a:bodyPr rtlCol="0" anchor="ctr"/>
            <a:lstStyle/>
            <a:p>
              <a:endParaRPr lang="es-CO"/>
            </a:p>
          </p:txBody>
        </p:sp>
        <p:sp>
          <p:nvSpPr>
            <p:cNvPr id="949" name="Freeform: Shape 948">
              <a:extLst>
                <a:ext uri="{FF2B5EF4-FFF2-40B4-BE49-F238E27FC236}">
                  <a16:creationId xmlns:a16="http://schemas.microsoft.com/office/drawing/2014/main" id="{56A374C4-D62C-AC1C-6B23-F58C2E06083E}"/>
                </a:ext>
              </a:extLst>
            </p:cNvPr>
            <p:cNvSpPr/>
            <p:nvPr/>
          </p:nvSpPr>
          <p:spPr>
            <a:xfrm>
              <a:off x="13214863" y="89035"/>
              <a:ext cx="1711" cy="1357"/>
            </a:xfrm>
            <a:custGeom>
              <a:avLst/>
              <a:gdLst>
                <a:gd name="connsiteX0" fmla="*/ 106 w 1711"/>
                <a:gd name="connsiteY0" fmla="*/ 1043 h 1357"/>
                <a:gd name="connsiteX1" fmla="*/ -1606 w 1711"/>
                <a:gd name="connsiteY1" fmla="*/ -315 h 1357"/>
                <a:gd name="connsiteX2" fmla="*/ 106 w 1711"/>
                <a:gd name="connsiteY2" fmla="*/ 1043 h 1357"/>
              </a:gdLst>
              <a:ahLst/>
              <a:cxnLst>
                <a:cxn ang="0">
                  <a:pos x="connsiteX0" y="connsiteY0"/>
                </a:cxn>
                <a:cxn ang="0">
                  <a:pos x="connsiteX1" y="connsiteY1"/>
                </a:cxn>
                <a:cxn ang="0">
                  <a:pos x="connsiteX2" y="connsiteY2"/>
                </a:cxn>
              </a:cxnLst>
              <a:rect l="l" t="t" r="r" b="b"/>
              <a:pathLst>
                <a:path w="1711" h="1357">
                  <a:moveTo>
                    <a:pt x="106" y="1043"/>
                  </a:moveTo>
                  <a:cubicBezTo>
                    <a:pt x="-701" y="1031"/>
                    <a:pt x="-1409" y="474"/>
                    <a:pt x="-1606" y="-315"/>
                  </a:cubicBezTo>
                  <a:cubicBezTo>
                    <a:pt x="-838" y="-212"/>
                    <a:pt x="-169" y="309"/>
                    <a:pt x="106" y="1043"/>
                  </a:cubicBezTo>
                  <a:close/>
                </a:path>
              </a:pathLst>
            </a:custGeom>
            <a:solidFill>
              <a:srgbClr val="020202"/>
            </a:solidFill>
            <a:ln w="1956" cap="flat">
              <a:noFill/>
              <a:prstDash val="solid"/>
              <a:miter/>
            </a:ln>
          </p:spPr>
          <p:txBody>
            <a:bodyPr rtlCol="0" anchor="ctr"/>
            <a:lstStyle/>
            <a:p>
              <a:endParaRPr lang="es-CO"/>
            </a:p>
          </p:txBody>
        </p:sp>
        <p:sp>
          <p:nvSpPr>
            <p:cNvPr id="950" name="Freeform: Shape 949">
              <a:extLst>
                <a:ext uri="{FF2B5EF4-FFF2-40B4-BE49-F238E27FC236}">
                  <a16:creationId xmlns:a16="http://schemas.microsoft.com/office/drawing/2014/main" id="{074E1ABB-9539-8507-E197-EA8509673B9A}"/>
                </a:ext>
              </a:extLst>
            </p:cNvPr>
            <p:cNvSpPr/>
            <p:nvPr/>
          </p:nvSpPr>
          <p:spPr>
            <a:xfrm>
              <a:off x="13281887" y="141482"/>
              <a:ext cx="1613" cy="1593"/>
            </a:xfrm>
            <a:custGeom>
              <a:avLst/>
              <a:gdLst>
                <a:gd name="connsiteX0" fmla="*/ 8 w 1613"/>
                <a:gd name="connsiteY0" fmla="*/ 1279 h 1593"/>
                <a:gd name="connsiteX1" fmla="*/ -1606 w 1613"/>
                <a:gd name="connsiteY1" fmla="*/ -315 h 1593"/>
                <a:gd name="connsiteX2" fmla="*/ 8 w 1613"/>
                <a:gd name="connsiteY2" fmla="*/ 1279 h 1593"/>
              </a:gdLst>
              <a:ahLst/>
              <a:cxnLst>
                <a:cxn ang="0">
                  <a:pos x="connsiteX0" y="connsiteY0"/>
                </a:cxn>
                <a:cxn ang="0">
                  <a:pos x="connsiteX1" y="connsiteY1"/>
                </a:cxn>
                <a:cxn ang="0">
                  <a:pos x="connsiteX2" y="connsiteY2"/>
                </a:cxn>
              </a:cxnLst>
              <a:rect l="l" t="t" r="r" b="b"/>
              <a:pathLst>
                <a:path w="1613" h="1593">
                  <a:moveTo>
                    <a:pt x="8" y="1279"/>
                  </a:moveTo>
                  <a:cubicBezTo>
                    <a:pt x="-838" y="1178"/>
                    <a:pt x="-1487" y="523"/>
                    <a:pt x="-1606" y="-315"/>
                  </a:cubicBezTo>
                  <a:cubicBezTo>
                    <a:pt x="-779" y="-179"/>
                    <a:pt x="-130" y="460"/>
                    <a:pt x="8" y="1279"/>
                  </a:cubicBezTo>
                  <a:close/>
                </a:path>
              </a:pathLst>
            </a:custGeom>
            <a:solidFill>
              <a:srgbClr val="020202"/>
            </a:solidFill>
            <a:ln w="1956" cap="flat">
              <a:noFill/>
              <a:prstDash val="solid"/>
              <a:miter/>
            </a:ln>
          </p:spPr>
          <p:txBody>
            <a:bodyPr rtlCol="0" anchor="ctr"/>
            <a:lstStyle/>
            <a:p>
              <a:endParaRPr lang="es-CO"/>
            </a:p>
          </p:txBody>
        </p:sp>
        <p:sp>
          <p:nvSpPr>
            <p:cNvPr id="951" name="Freeform: Shape 950">
              <a:extLst>
                <a:ext uri="{FF2B5EF4-FFF2-40B4-BE49-F238E27FC236}">
                  <a16:creationId xmlns:a16="http://schemas.microsoft.com/office/drawing/2014/main" id="{A8633A3C-BCC0-F3EE-3741-AEB01CF91E91}"/>
                </a:ext>
              </a:extLst>
            </p:cNvPr>
            <p:cNvSpPr/>
            <p:nvPr/>
          </p:nvSpPr>
          <p:spPr>
            <a:xfrm>
              <a:off x="13280412" y="140026"/>
              <a:ext cx="1613" cy="1613"/>
            </a:xfrm>
            <a:custGeom>
              <a:avLst/>
              <a:gdLst>
                <a:gd name="connsiteX0" fmla="*/ 8 w 1613"/>
                <a:gd name="connsiteY0" fmla="*/ 1298 h 1613"/>
                <a:gd name="connsiteX1" fmla="*/ -1606 w 1613"/>
                <a:gd name="connsiteY1" fmla="*/ -315 h 1613"/>
                <a:gd name="connsiteX2" fmla="*/ 8 w 1613"/>
                <a:gd name="connsiteY2" fmla="*/ 1298 h 1613"/>
              </a:gdLst>
              <a:ahLst/>
              <a:cxnLst>
                <a:cxn ang="0">
                  <a:pos x="connsiteX0" y="connsiteY0"/>
                </a:cxn>
                <a:cxn ang="0">
                  <a:pos x="connsiteX1" y="connsiteY1"/>
                </a:cxn>
                <a:cxn ang="0">
                  <a:pos x="connsiteX2" y="connsiteY2"/>
                </a:cxn>
              </a:cxnLst>
              <a:rect l="l" t="t" r="r" b="b"/>
              <a:pathLst>
                <a:path w="1613" h="1613">
                  <a:moveTo>
                    <a:pt x="8" y="1298"/>
                  </a:moveTo>
                  <a:cubicBezTo>
                    <a:pt x="-819" y="1159"/>
                    <a:pt x="-1468" y="512"/>
                    <a:pt x="-1606" y="-315"/>
                  </a:cubicBezTo>
                  <a:cubicBezTo>
                    <a:pt x="-779" y="-175"/>
                    <a:pt x="-130" y="472"/>
                    <a:pt x="8" y="1298"/>
                  </a:cubicBezTo>
                  <a:close/>
                </a:path>
              </a:pathLst>
            </a:custGeom>
            <a:solidFill>
              <a:srgbClr val="020202"/>
            </a:solidFill>
            <a:ln w="1956" cap="flat">
              <a:noFill/>
              <a:prstDash val="solid"/>
              <a:miter/>
            </a:ln>
          </p:spPr>
          <p:txBody>
            <a:bodyPr rtlCol="0" anchor="ctr"/>
            <a:lstStyle/>
            <a:p>
              <a:endParaRPr lang="es-CO"/>
            </a:p>
          </p:txBody>
        </p:sp>
        <p:sp>
          <p:nvSpPr>
            <p:cNvPr id="952" name="Freeform: Shape 951">
              <a:extLst>
                <a:ext uri="{FF2B5EF4-FFF2-40B4-BE49-F238E27FC236}">
                  <a16:creationId xmlns:a16="http://schemas.microsoft.com/office/drawing/2014/main" id="{3D87C3CA-BFF0-A542-5AE1-76E5B71D2CD9}"/>
                </a:ext>
              </a:extLst>
            </p:cNvPr>
            <p:cNvSpPr/>
            <p:nvPr/>
          </p:nvSpPr>
          <p:spPr>
            <a:xfrm>
              <a:off x="13278937" y="138590"/>
              <a:ext cx="1632" cy="1593"/>
            </a:xfrm>
            <a:custGeom>
              <a:avLst/>
              <a:gdLst>
                <a:gd name="connsiteX0" fmla="*/ 27 w 1632"/>
                <a:gd name="connsiteY0" fmla="*/ 1279 h 1593"/>
                <a:gd name="connsiteX1" fmla="*/ -1606 w 1632"/>
                <a:gd name="connsiteY1" fmla="*/ -315 h 1593"/>
                <a:gd name="connsiteX2" fmla="*/ 27 w 1632"/>
                <a:gd name="connsiteY2" fmla="*/ 1279 h 1593"/>
              </a:gdLst>
              <a:ahLst/>
              <a:cxnLst>
                <a:cxn ang="0">
                  <a:pos x="connsiteX0" y="connsiteY0"/>
                </a:cxn>
                <a:cxn ang="0">
                  <a:pos x="connsiteX1" y="connsiteY1"/>
                </a:cxn>
                <a:cxn ang="0">
                  <a:pos x="connsiteX2" y="connsiteY2"/>
                </a:cxn>
              </a:cxnLst>
              <a:rect l="l" t="t" r="r" b="b"/>
              <a:pathLst>
                <a:path w="1632" h="1593">
                  <a:moveTo>
                    <a:pt x="27" y="1279"/>
                  </a:moveTo>
                  <a:cubicBezTo>
                    <a:pt x="-799" y="1149"/>
                    <a:pt x="-1448" y="510"/>
                    <a:pt x="-1606" y="-315"/>
                  </a:cubicBezTo>
                  <a:cubicBezTo>
                    <a:pt x="-779" y="-185"/>
                    <a:pt x="-130" y="454"/>
                    <a:pt x="27" y="1279"/>
                  </a:cubicBezTo>
                  <a:close/>
                </a:path>
              </a:pathLst>
            </a:custGeom>
            <a:solidFill>
              <a:srgbClr val="020202"/>
            </a:solidFill>
            <a:ln w="1956" cap="flat">
              <a:noFill/>
              <a:prstDash val="solid"/>
              <a:miter/>
            </a:ln>
          </p:spPr>
          <p:txBody>
            <a:bodyPr rtlCol="0" anchor="ctr"/>
            <a:lstStyle/>
            <a:p>
              <a:endParaRPr lang="es-CO"/>
            </a:p>
          </p:txBody>
        </p:sp>
        <p:sp>
          <p:nvSpPr>
            <p:cNvPr id="953" name="Freeform: Shape 952">
              <a:extLst>
                <a:ext uri="{FF2B5EF4-FFF2-40B4-BE49-F238E27FC236}">
                  <a16:creationId xmlns:a16="http://schemas.microsoft.com/office/drawing/2014/main" id="{BEF7E5EC-8AD6-3339-E1DA-5C599253C637}"/>
                </a:ext>
              </a:extLst>
            </p:cNvPr>
            <p:cNvSpPr/>
            <p:nvPr/>
          </p:nvSpPr>
          <p:spPr>
            <a:xfrm>
              <a:off x="13277461" y="137154"/>
              <a:ext cx="1632" cy="1593"/>
            </a:xfrm>
            <a:custGeom>
              <a:avLst/>
              <a:gdLst>
                <a:gd name="connsiteX0" fmla="*/ 27 w 1632"/>
                <a:gd name="connsiteY0" fmla="*/ 1279 h 1593"/>
                <a:gd name="connsiteX1" fmla="*/ -1606 w 1632"/>
                <a:gd name="connsiteY1" fmla="*/ -315 h 1593"/>
                <a:gd name="connsiteX2" fmla="*/ 27 w 1632"/>
                <a:gd name="connsiteY2" fmla="*/ 1279 h 1593"/>
              </a:gdLst>
              <a:ahLst/>
              <a:cxnLst>
                <a:cxn ang="0">
                  <a:pos x="connsiteX0" y="connsiteY0"/>
                </a:cxn>
                <a:cxn ang="0">
                  <a:pos x="connsiteX1" y="connsiteY1"/>
                </a:cxn>
                <a:cxn ang="0">
                  <a:pos x="connsiteX2" y="connsiteY2"/>
                </a:cxn>
              </a:cxnLst>
              <a:rect l="l" t="t" r="r" b="b"/>
              <a:pathLst>
                <a:path w="1632" h="1593">
                  <a:moveTo>
                    <a:pt x="27" y="1279"/>
                  </a:moveTo>
                  <a:cubicBezTo>
                    <a:pt x="-799" y="1149"/>
                    <a:pt x="-1448" y="510"/>
                    <a:pt x="-1606" y="-315"/>
                  </a:cubicBezTo>
                  <a:cubicBezTo>
                    <a:pt x="-779" y="-185"/>
                    <a:pt x="-130" y="455"/>
                    <a:pt x="27" y="1279"/>
                  </a:cubicBezTo>
                  <a:close/>
                </a:path>
              </a:pathLst>
            </a:custGeom>
            <a:solidFill>
              <a:srgbClr val="020202"/>
            </a:solidFill>
            <a:ln w="1956" cap="flat">
              <a:noFill/>
              <a:prstDash val="solid"/>
              <a:miter/>
            </a:ln>
          </p:spPr>
          <p:txBody>
            <a:bodyPr rtlCol="0" anchor="ctr"/>
            <a:lstStyle/>
            <a:p>
              <a:endParaRPr lang="es-CO"/>
            </a:p>
          </p:txBody>
        </p:sp>
        <p:sp>
          <p:nvSpPr>
            <p:cNvPr id="954" name="Freeform: Shape 953">
              <a:extLst>
                <a:ext uri="{FF2B5EF4-FFF2-40B4-BE49-F238E27FC236}">
                  <a16:creationId xmlns:a16="http://schemas.microsoft.com/office/drawing/2014/main" id="{A73C321F-C285-7B56-3D60-F5C9C9B6076F}"/>
                </a:ext>
              </a:extLst>
            </p:cNvPr>
            <p:cNvSpPr/>
            <p:nvPr/>
          </p:nvSpPr>
          <p:spPr>
            <a:xfrm>
              <a:off x="13267408" y="128301"/>
              <a:ext cx="1613" cy="1455"/>
            </a:xfrm>
            <a:custGeom>
              <a:avLst/>
              <a:gdLst>
                <a:gd name="connsiteX0" fmla="*/ 8 w 1613"/>
                <a:gd name="connsiteY0" fmla="*/ 1141 h 1455"/>
                <a:gd name="connsiteX1" fmla="*/ -1606 w 1613"/>
                <a:gd name="connsiteY1" fmla="*/ -315 h 1455"/>
              </a:gdLst>
              <a:ahLst/>
              <a:cxnLst>
                <a:cxn ang="0">
                  <a:pos x="connsiteX0" y="connsiteY0"/>
                </a:cxn>
                <a:cxn ang="0">
                  <a:pos x="connsiteX1" y="connsiteY1"/>
                </a:cxn>
              </a:cxnLst>
              <a:rect l="l" t="t" r="r" b="b"/>
              <a:pathLst>
                <a:path w="1613" h="1455">
                  <a:moveTo>
                    <a:pt x="8" y="1141"/>
                  </a:moveTo>
                  <a:cubicBezTo>
                    <a:pt x="-799" y="1062"/>
                    <a:pt x="-1448" y="472"/>
                    <a:pt x="-1606" y="-315"/>
                  </a:cubicBezTo>
                  <a:close/>
                </a:path>
              </a:pathLst>
            </a:custGeom>
            <a:solidFill>
              <a:srgbClr val="020202"/>
            </a:solidFill>
            <a:ln w="1956" cap="flat">
              <a:noFill/>
              <a:prstDash val="solid"/>
              <a:miter/>
            </a:ln>
          </p:spPr>
          <p:txBody>
            <a:bodyPr rtlCol="0" anchor="ctr"/>
            <a:lstStyle/>
            <a:p>
              <a:endParaRPr lang="es-CO"/>
            </a:p>
          </p:txBody>
        </p:sp>
        <p:sp>
          <p:nvSpPr>
            <p:cNvPr id="955" name="Freeform: Shape 954">
              <a:extLst>
                <a:ext uri="{FF2B5EF4-FFF2-40B4-BE49-F238E27FC236}">
                  <a16:creationId xmlns:a16="http://schemas.microsoft.com/office/drawing/2014/main" id="{B2B141AB-FA2D-5D83-CDD6-34E3B814DB24}"/>
                </a:ext>
              </a:extLst>
            </p:cNvPr>
            <p:cNvSpPr/>
            <p:nvPr/>
          </p:nvSpPr>
          <p:spPr>
            <a:xfrm>
              <a:off x="13265933" y="126924"/>
              <a:ext cx="1692" cy="1495"/>
            </a:xfrm>
            <a:custGeom>
              <a:avLst/>
              <a:gdLst>
                <a:gd name="connsiteX0" fmla="*/ 87 w 1692"/>
                <a:gd name="connsiteY0" fmla="*/ 1180 h 1495"/>
                <a:gd name="connsiteX1" fmla="*/ -1606 w 1692"/>
                <a:gd name="connsiteY1" fmla="*/ -315 h 1495"/>
                <a:gd name="connsiteX2" fmla="*/ 87 w 1692"/>
                <a:gd name="connsiteY2" fmla="*/ 1180 h 1495"/>
              </a:gdLst>
              <a:ahLst/>
              <a:cxnLst>
                <a:cxn ang="0">
                  <a:pos x="connsiteX0" y="connsiteY0"/>
                </a:cxn>
                <a:cxn ang="0">
                  <a:pos x="connsiteX1" y="connsiteY1"/>
                </a:cxn>
                <a:cxn ang="0">
                  <a:pos x="connsiteX2" y="connsiteY2"/>
                </a:cxn>
              </a:cxnLst>
              <a:rect l="l" t="t" r="r" b="b"/>
              <a:pathLst>
                <a:path w="1692" h="1495">
                  <a:moveTo>
                    <a:pt x="87" y="1180"/>
                  </a:moveTo>
                  <a:cubicBezTo>
                    <a:pt x="-740" y="1088"/>
                    <a:pt x="-1409" y="490"/>
                    <a:pt x="-1606" y="-315"/>
                  </a:cubicBezTo>
                  <a:cubicBezTo>
                    <a:pt x="-779" y="-222"/>
                    <a:pt x="-110" y="376"/>
                    <a:pt x="87" y="1180"/>
                  </a:cubicBezTo>
                  <a:close/>
                </a:path>
              </a:pathLst>
            </a:custGeom>
            <a:solidFill>
              <a:srgbClr val="020202"/>
            </a:solidFill>
            <a:ln w="1956" cap="flat">
              <a:noFill/>
              <a:prstDash val="solid"/>
              <a:miter/>
            </a:ln>
          </p:spPr>
          <p:txBody>
            <a:bodyPr rtlCol="0" anchor="ctr"/>
            <a:lstStyle/>
            <a:p>
              <a:endParaRPr lang="es-CO"/>
            </a:p>
          </p:txBody>
        </p:sp>
        <p:sp>
          <p:nvSpPr>
            <p:cNvPr id="956" name="Freeform: Shape 955">
              <a:extLst>
                <a:ext uri="{FF2B5EF4-FFF2-40B4-BE49-F238E27FC236}">
                  <a16:creationId xmlns:a16="http://schemas.microsoft.com/office/drawing/2014/main" id="{A1CED102-8ED1-3513-4064-A752353E28D6}"/>
                </a:ext>
              </a:extLst>
            </p:cNvPr>
            <p:cNvSpPr/>
            <p:nvPr/>
          </p:nvSpPr>
          <p:spPr>
            <a:xfrm>
              <a:off x="13259992" y="122577"/>
              <a:ext cx="1730" cy="1396"/>
            </a:xfrm>
            <a:custGeom>
              <a:avLst/>
              <a:gdLst>
                <a:gd name="connsiteX0" fmla="*/ 125 w 1730"/>
                <a:gd name="connsiteY0" fmla="*/ 1082 h 1396"/>
                <a:gd name="connsiteX1" fmla="*/ -1606 w 1730"/>
                <a:gd name="connsiteY1" fmla="*/ -315 h 1396"/>
                <a:gd name="connsiteX2" fmla="*/ 125 w 1730"/>
                <a:gd name="connsiteY2" fmla="*/ 1082 h 1396"/>
              </a:gdLst>
              <a:ahLst/>
              <a:cxnLst>
                <a:cxn ang="0">
                  <a:pos x="connsiteX0" y="connsiteY0"/>
                </a:cxn>
                <a:cxn ang="0">
                  <a:pos x="connsiteX1" y="connsiteY1"/>
                </a:cxn>
                <a:cxn ang="0">
                  <a:pos x="connsiteX2" y="connsiteY2"/>
                </a:cxn>
              </a:cxnLst>
              <a:rect l="l" t="t" r="r" b="b"/>
              <a:pathLst>
                <a:path w="1730" h="1396">
                  <a:moveTo>
                    <a:pt x="125" y="1082"/>
                  </a:moveTo>
                  <a:cubicBezTo>
                    <a:pt x="-701" y="1060"/>
                    <a:pt x="-1409" y="488"/>
                    <a:pt x="-1606" y="-315"/>
                  </a:cubicBezTo>
                  <a:cubicBezTo>
                    <a:pt x="-799" y="-252"/>
                    <a:pt x="-111" y="303"/>
                    <a:pt x="125" y="1082"/>
                  </a:cubicBezTo>
                  <a:close/>
                </a:path>
              </a:pathLst>
            </a:custGeom>
            <a:solidFill>
              <a:srgbClr val="020202"/>
            </a:solidFill>
            <a:ln w="1956" cap="flat">
              <a:noFill/>
              <a:prstDash val="solid"/>
              <a:miter/>
            </a:ln>
          </p:spPr>
          <p:txBody>
            <a:bodyPr rtlCol="0" anchor="ctr"/>
            <a:lstStyle/>
            <a:p>
              <a:endParaRPr lang="es-CO"/>
            </a:p>
          </p:txBody>
        </p:sp>
        <p:sp>
          <p:nvSpPr>
            <p:cNvPr id="957" name="Freeform: Shape 956">
              <a:extLst>
                <a:ext uri="{FF2B5EF4-FFF2-40B4-BE49-F238E27FC236}">
                  <a16:creationId xmlns:a16="http://schemas.microsoft.com/office/drawing/2014/main" id="{04CBDB6D-9A51-2B37-D687-3FB69866479D}"/>
                </a:ext>
              </a:extLst>
            </p:cNvPr>
            <p:cNvSpPr/>
            <p:nvPr/>
          </p:nvSpPr>
          <p:spPr>
            <a:xfrm>
              <a:off x="13255644" y="119645"/>
              <a:ext cx="1731" cy="1357"/>
            </a:xfrm>
            <a:custGeom>
              <a:avLst/>
              <a:gdLst>
                <a:gd name="connsiteX0" fmla="*/ 126 w 1731"/>
                <a:gd name="connsiteY0" fmla="*/ 1043 h 1357"/>
                <a:gd name="connsiteX1" fmla="*/ -1606 w 1731"/>
                <a:gd name="connsiteY1" fmla="*/ -315 h 1357"/>
                <a:gd name="connsiteX2" fmla="*/ 126 w 1731"/>
                <a:gd name="connsiteY2" fmla="*/ 1043 h 1357"/>
              </a:gdLst>
              <a:ahLst/>
              <a:cxnLst>
                <a:cxn ang="0">
                  <a:pos x="connsiteX0" y="connsiteY0"/>
                </a:cxn>
                <a:cxn ang="0">
                  <a:pos x="connsiteX1" y="connsiteY1"/>
                </a:cxn>
                <a:cxn ang="0">
                  <a:pos x="connsiteX2" y="connsiteY2"/>
                </a:cxn>
              </a:cxnLst>
              <a:rect l="l" t="t" r="r" b="b"/>
              <a:pathLst>
                <a:path w="1731" h="1357">
                  <a:moveTo>
                    <a:pt x="126" y="1043"/>
                  </a:moveTo>
                  <a:cubicBezTo>
                    <a:pt x="-700" y="1033"/>
                    <a:pt x="-1409" y="476"/>
                    <a:pt x="-1606" y="-315"/>
                  </a:cubicBezTo>
                  <a:cubicBezTo>
                    <a:pt x="-818" y="-224"/>
                    <a:pt x="-150" y="301"/>
                    <a:pt x="126" y="1043"/>
                  </a:cubicBezTo>
                  <a:close/>
                </a:path>
              </a:pathLst>
            </a:custGeom>
            <a:solidFill>
              <a:srgbClr val="020202"/>
            </a:solidFill>
            <a:ln w="1956" cap="flat">
              <a:noFill/>
              <a:prstDash val="solid"/>
              <a:miter/>
            </a:ln>
          </p:spPr>
          <p:txBody>
            <a:bodyPr rtlCol="0" anchor="ctr"/>
            <a:lstStyle/>
            <a:p>
              <a:endParaRPr lang="es-CO"/>
            </a:p>
          </p:txBody>
        </p:sp>
        <p:sp>
          <p:nvSpPr>
            <p:cNvPr id="958" name="Freeform: Shape 957">
              <a:extLst>
                <a:ext uri="{FF2B5EF4-FFF2-40B4-BE49-F238E27FC236}">
                  <a16:creationId xmlns:a16="http://schemas.microsoft.com/office/drawing/2014/main" id="{88C8ACF0-E6E2-34AE-2562-6251B829DFFC}"/>
                </a:ext>
              </a:extLst>
            </p:cNvPr>
            <p:cNvSpPr/>
            <p:nvPr/>
          </p:nvSpPr>
          <p:spPr>
            <a:xfrm>
              <a:off x="13245513" y="110852"/>
              <a:ext cx="1632" cy="1436"/>
            </a:xfrm>
            <a:custGeom>
              <a:avLst/>
              <a:gdLst>
                <a:gd name="connsiteX0" fmla="*/ 27 w 1632"/>
                <a:gd name="connsiteY0" fmla="*/ 1121 h 1436"/>
                <a:gd name="connsiteX1" fmla="*/ -1606 w 1632"/>
                <a:gd name="connsiteY1" fmla="*/ -315 h 1436"/>
                <a:gd name="connsiteX2" fmla="*/ 27 w 1632"/>
                <a:gd name="connsiteY2" fmla="*/ 1121 h 1436"/>
              </a:gdLst>
              <a:ahLst/>
              <a:cxnLst>
                <a:cxn ang="0">
                  <a:pos x="connsiteX0" y="connsiteY0"/>
                </a:cxn>
                <a:cxn ang="0">
                  <a:pos x="connsiteX1" y="connsiteY1"/>
                </a:cxn>
                <a:cxn ang="0">
                  <a:pos x="connsiteX2" y="connsiteY2"/>
                </a:cxn>
              </a:cxnLst>
              <a:rect l="l" t="t" r="r" b="b"/>
              <a:pathLst>
                <a:path w="1632" h="1436">
                  <a:moveTo>
                    <a:pt x="27" y="1121"/>
                  </a:moveTo>
                  <a:cubicBezTo>
                    <a:pt x="-779" y="1066"/>
                    <a:pt x="-1448" y="478"/>
                    <a:pt x="-1606" y="-315"/>
                  </a:cubicBezTo>
                  <a:cubicBezTo>
                    <a:pt x="-838" y="-171"/>
                    <a:pt x="-209" y="380"/>
                    <a:pt x="27" y="1121"/>
                  </a:cubicBezTo>
                  <a:close/>
                </a:path>
              </a:pathLst>
            </a:custGeom>
            <a:solidFill>
              <a:srgbClr val="020202"/>
            </a:solidFill>
            <a:ln w="1956" cap="flat">
              <a:noFill/>
              <a:prstDash val="solid"/>
              <a:miter/>
            </a:ln>
          </p:spPr>
          <p:txBody>
            <a:bodyPr rtlCol="0" anchor="ctr"/>
            <a:lstStyle/>
            <a:p>
              <a:endParaRPr lang="es-CO"/>
            </a:p>
          </p:txBody>
        </p:sp>
        <p:sp>
          <p:nvSpPr>
            <p:cNvPr id="959" name="Freeform: Shape 958">
              <a:extLst>
                <a:ext uri="{FF2B5EF4-FFF2-40B4-BE49-F238E27FC236}">
                  <a16:creationId xmlns:a16="http://schemas.microsoft.com/office/drawing/2014/main" id="{893F90A3-8C0D-3024-9D68-D92824208E5E}"/>
                </a:ext>
              </a:extLst>
            </p:cNvPr>
            <p:cNvSpPr/>
            <p:nvPr/>
          </p:nvSpPr>
          <p:spPr>
            <a:xfrm>
              <a:off x="13243939" y="109475"/>
              <a:ext cx="1692" cy="1495"/>
            </a:xfrm>
            <a:custGeom>
              <a:avLst/>
              <a:gdLst>
                <a:gd name="connsiteX0" fmla="*/ 87 w 1692"/>
                <a:gd name="connsiteY0" fmla="*/ 1180 h 1495"/>
                <a:gd name="connsiteX1" fmla="*/ -1606 w 1692"/>
                <a:gd name="connsiteY1" fmla="*/ -315 h 1495"/>
                <a:gd name="connsiteX2" fmla="*/ 87 w 1692"/>
                <a:gd name="connsiteY2" fmla="*/ 1180 h 1495"/>
              </a:gdLst>
              <a:ahLst/>
              <a:cxnLst>
                <a:cxn ang="0">
                  <a:pos x="connsiteX0" y="connsiteY0"/>
                </a:cxn>
                <a:cxn ang="0">
                  <a:pos x="connsiteX1" y="connsiteY1"/>
                </a:cxn>
                <a:cxn ang="0">
                  <a:pos x="connsiteX2" y="connsiteY2"/>
                </a:cxn>
              </a:cxnLst>
              <a:rect l="l" t="t" r="r" b="b"/>
              <a:pathLst>
                <a:path w="1692" h="1495">
                  <a:moveTo>
                    <a:pt x="87" y="1180"/>
                  </a:moveTo>
                  <a:cubicBezTo>
                    <a:pt x="-740" y="1088"/>
                    <a:pt x="-1409" y="490"/>
                    <a:pt x="-1606" y="-315"/>
                  </a:cubicBezTo>
                  <a:cubicBezTo>
                    <a:pt x="-779" y="-222"/>
                    <a:pt x="-110" y="376"/>
                    <a:pt x="87" y="1180"/>
                  </a:cubicBezTo>
                  <a:close/>
                </a:path>
              </a:pathLst>
            </a:custGeom>
            <a:solidFill>
              <a:srgbClr val="020202"/>
            </a:solidFill>
            <a:ln w="1956" cap="flat">
              <a:noFill/>
              <a:prstDash val="solid"/>
              <a:miter/>
            </a:ln>
          </p:spPr>
          <p:txBody>
            <a:bodyPr rtlCol="0" anchor="ctr"/>
            <a:lstStyle/>
            <a:p>
              <a:endParaRPr lang="es-CO"/>
            </a:p>
          </p:txBody>
        </p:sp>
        <p:sp>
          <p:nvSpPr>
            <p:cNvPr id="960" name="Freeform: Shape 959">
              <a:extLst>
                <a:ext uri="{FF2B5EF4-FFF2-40B4-BE49-F238E27FC236}">
                  <a16:creationId xmlns:a16="http://schemas.microsoft.com/office/drawing/2014/main" id="{CD38D9AC-42DF-EED3-A232-9EA5941BBEBF}"/>
                </a:ext>
              </a:extLst>
            </p:cNvPr>
            <p:cNvSpPr/>
            <p:nvPr/>
          </p:nvSpPr>
          <p:spPr>
            <a:xfrm>
              <a:off x="13370961" y="1269301"/>
              <a:ext cx="233319" cy="556813"/>
            </a:xfrm>
            <a:custGeom>
              <a:avLst/>
              <a:gdLst>
                <a:gd name="connsiteX0" fmla="*/ 5775 w 233319"/>
                <a:gd name="connsiteY0" fmla="*/ 556407 h 556813"/>
                <a:gd name="connsiteX1" fmla="*/ 3296 w 233319"/>
                <a:gd name="connsiteY1" fmla="*/ 551981 h 556813"/>
                <a:gd name="connsiteX2" fmla="*/ -1523 w 233319"/>
                <a:gd name="connsiteY2" fmla="*/ 535928 h 556813"/>
                <a:gd name="connsiteX3" fmla="*/ 7014 w 233319"/>
                <a:gd name="connsiteY3" fmla="*/ 521626 h 556813"/>
                <a:gd name="connsiteX4" fmla="*/ 17559 w 233319"/>
                <a:gd name="connsiteY4" fmla="*/ 516786 h 556813"/>
                <a:gd name="connsiteX5" fmla="*/ 70301 w 233319"/>
                <a:gd name="connsiteY5" fmla="*/ 486884 h 556813"/>
                <a:gd name="connsiteX6" fmla="*/ 90623 w 233319"/>
                <a:gd name="connsiteY6" fmla="*/ 469376 h 556813"/>
                <a:gd name="connsiteX7" fmla="*/ 118400 w 233319"/>
                <a:gd name="connsiteY7" fmla="*/ 432293 h 556813"/>
                <a:gd name="connsiteX8" fmla="*/ 135417 w 233319"/>
                <a:gd name="connsiteY8" fmla="*/ 383229 h 556813"/>
                <a:gd name="connsiteX9" fmla="*/ 140906 w 233319"/>
                <a:gd name="connsiteY9" fmla="*/ 354114 h 556813"/>
                <a:gd name="connsiteX10" fmla="*/ 142873 w 233319"/>
                <a:gd name="connsiteY10" fmla="*/ 335386 h 556813"/>
                <a:gd name="connsiteX11" fmla="*/ 145430 w 233319"/>
                <a:gd name="connsiteY11" fmla="*/ 292755 h 556813"/>
                <a:gd name="connsiteX12" fmla="*/ 151903 w 233319"/>
                <a:gd name="connsiteY12" fmla="*/ 242571 h 556813"/>
                <a:gd name="connsiteX13" fmla="*/ 160854 w 233319"/>
                <a:gd name="connsiteY13" fmla="*/ 198642 h 556813"/>
                <a:gd name="connsiteX14" fmla="*/ 171674 w 233319"/>
                <a:gd name="connsiteY14" fmla="*/ 146234 h 556813"/>
                <a:gd name="connsiteX15" fmla="*/ 180802 w 233319"/>
                <a:gd name="connsiteY15" fmla="*/ 89184 h 556813"/>
                <a:gd name="connsiteX16" fmla="*/ 198035 w 233319"/>
                <a:gd name="connsiteY16" fmla="*/ 32350 h 556813"/>
                <a:gd name="connsiteX17" fmla="*/ 206356 w 233319"/>
                <a:gd name="connsiteY17" fmla="*/ 15431 h 556813"/>
                <a:gd name="connsiteX18" fmla="*/ 231714 w 233319"/>
                <a:gd name="connsiteY18" fmla="*/ -307 h 556813"/>
                <a:gd name="connsiteX19" fmla="*/ 219301 w 233319"/>
                <a:gd name="connsiteY19" fmla="*/ 67190 h 556813"/>
                <a:gd name="connsiteX20" fmla="*/ 213911 w 233319"/>
                <a:gd name="connsiteY20" fmla="*/ 102168 h 556813"/>
                <a:gd name="connsiteX21" fmla="*/ 206159 w 233319"/>
                <a:gd name="connsiteY21" fmla="*/ 149185 h 556813"/>
                <a:gd name="connsiteX22" fmla="*/ 195222 w 233319"/>
                <a:gd name="connsiteY22" fmla="*/ 202970 h 556813"/>
                <a:gd name="connsiteX23" fmla="*/ 188553 w 233319"/>
                <a:gd name="connsiteY23" fmla="*/ 237751 h 556813"/>
                <a:gd name="connsiteX24" fmla="*/ 186998 w 233319"/>
                <a:gd name="connsiteY24" fmla="*/ 251345 h 556813"/>
                <a:gd name="connsiteX25" fmla="*/ 181392 w 233319"/>
                <a:gd name="connsiteY25" fmla="*/ 281168 h 556813"/>
                <a:gd name="connsiteX26" fmla="*/ 179267 w 233319"/>
                <a:gd name="connsiteY26" fmla="*/ 299838 h 556813"/>
                <a:gd name="connsiteX27" fmla="*/ 177614 w 233319"/>
                <a:gd name="connsiteY27" fmla="*/ 338238 h 556813"/>
                <a:gd name="connsiteX28" fmla="*/ 155503 w 233319"/>
                <a:gd name="connsiteY28" fmla="*/ 436011 h 556813"/>
                <a:gd name="connsiteX29" fmla="*/ 140256 w 233319"/>
                <a:gd name="connsiteY29" fmla="*/ 464929 h 556813"/>
                <a:gd name="connsiteX30" fmla="*/ 134925 w 233319"/>
                <a:gd name="connsiteY30" fmla="*/ 474431 h 556813"/>
                <a:gd name="connsiteX31" fmla="*/ 102033 w 233319"/>
                <a:gd name="connsiteY31" fmla="*/ 510845 h 556813"/>
                <a:gd name="connsiteX32" fmla="*/ 70104 w 233319"/>
                <a:gd name="connsiteY32" fmla="*/ 534669 h 556813"/>
                <a:gd name="connsiteX33" fmla="*/ 18228 w 233319"/>
                <a:gd name="connsiteY33" fmla="*/ 556171 h 556813"/>
                <a:gd name="connsiteX34" fmla="*/ 5775 w 233319"/>
                <a:gd name="connsiteY34" fmla="*/ 556407 h 556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3319" h="556813">
                  <a:moveTo>
                    <a:pt x="5775" y="556407"/>
                  </a:moveTo>
                  <a:cubicBezTo>
                    <a:pt x="5204" y="554814"/>
                    <a:pt x="4359" y="553318"/>
                    <a:pt x="3296" y="551981"/>
                  </a:cubicBezTo>
                  <a:cubicBezTo>
                    <a:pt x="-1740" y="547574"/>
                    <a:pt x="-1779" y="541849"/>
                    <a:pt x="-1523" y="535928"/>
                  </a:cubicBezTo>
                  <a:cubicBezTo>
                    <a:pt x="-1484" y="529967"/>
                    <a:pt x="1781" y="524498"/>
                    <a:pt x="7014" y="521626"/>
                  </a:cubicBezTo>
                  <a:cubicBezTo>
                    <a:pt x="10339" y="519639"/>
                    <a:pt x="13880" y="518006"/>
                    <a:pt x="17559" y="516786"/>
                  </a:cubicBezTo>
                  <a:cubicBezTo>
                    <a:pt x="37231" y="510550"/>
                    <a:pt x="54307" y="499691"/>
                    <a:pt x="70301" y="486884"/>
                  </a:cubicBezTo>
                  <a:cubicBezTo>
                    <a:pt x="77284" y="481277"/>
                    <a:pt x="84505" y="475985"/>
                    <a:pt x="90623" y="469376"/>
                  </a:cubicBezTo>
                  <a:cubicBezTo>
                    <a:pt x="101246" y="458103"/>
                    <a:pt x="110571" y="445651"/>
                    <a:pt x="118400" y="432293"/>
                  </a:cubicBezTo>
                  <a:cubicBezTo>
                    <a:pt x="126820" y="417027"/>
                    <a:pt x="132584" y="400443"/>
                    <a:pt x="135417" y="383229"/>
                  </a:cubicBezTo>
                  <a:cubicBezTo>
                    <a:pt x="137207" y="373511"/>
                    <a:pt x="139351" y="363852"/>
                    <a:pt x="140906" y="354114"/>
                  </a:cubicBezTo>
                  <a:cubicBezTo>
                    <a:pt x="141889" y="347937"/>
                    <a:pt x="142106" y="341622"/>
                    <a:pt x="142873" y="335386"/>
                  </a:cubicBezTo>
                  <a:cubicBezTo>
                    <a:pt x="144368" y="321222"/>
                    <a:pt x="144388" y="306959"/>
                    <a:pt x="145430" y="292755"/>
                  </a:cubicBezTo>
                  <a:cubicBezTo>
                    <a:pt x="146689" y="275876"/>
                    <a:pt x="149581" y="259312"/>
                    <a:pt x="151903" y="242571"/>
                  </a:cubicBezTo>
                  <a:cubicBezTo>
                    <a:pt x="153870" y="227797"/>
                    <a:pt x="157529" y="213219"/>
                    <a:pt x="160854" y="198642"/>
                  </a:cubicBezTo>
                  <a:cubicBezTo>
                    <a:pt x="164788" y="181232"/>
                    <a:pt x="169313" y="163900"/>
                    <a:pt x="171674" y="146234"/>
                  </a:cubicBezTo>
                  <a:cubicBezTo>
                    <a:pt x="174211" y="127113"/>
                    <a:pt x="176788" y="108011"/>
                    <a:pt x="180802" y="89184"/>
                  </a:cubicBezTo>
                  <a:cubicBezTo>
                    <a:pt x="184697" y="69728"/>
                    <a:pt x="190480" y="50704"/>
                    <a:pt x="198035" y="32350"/>
                  </a:cubicBezTo>
                  <a:cubicBezTo>
                    <a:pt x="200494" y="26566"/>
                    <a:pt x="203799" y="21176"/>
                    <a:pt x="206356" y="15431"/>
                  </a:cubicBezTo>
                  <a:cubicBezTo>
                    <a:pt x="211294" y="4395"/>
                    <a:pt x="219852" y="-543"/>
                    <a:pt x="231714" y="-307"/>
                  </a:cubicBezTo>
                  <a:cubicBezTo>
                    <a:pt x="228311" y="22337"/>
                    <a:pt x="223452" y="44704"/>
                    <a:pt x="219301" y="67190"/>
                  </a:cubicBezTo>
                  <a:cubicBezTo>
                    <a:pt x="217156" y="78777"/>
                    <a:pt x="215524" y="90482"/>
                    <a:pt x="213911" y="102168"/>
                  </a:cubicBezTo>
                  <a:cubicBezTo>
                    <a:pt x="211766" y="117906"/>
                    <a:pt x="210861" y="133762"/>
                    <a:pt x="206159" y="149185"/>
                  </a:cubicBezTo>
                  <a:cubicBezTo>
                    <a:pt x="200808" y="166694"/>
                    <a:pt x="199412" y="185166"/>
                    <a:pt x="195222" y="202970"/>
                  </a:cubicBezTo>
                  <a:cubicBezTo>
                    <a:pt x="192507" y="214498"/>
                    <a:pt x="191130" y="226243"/>
                    <a:pt x="188553" y="237751"/>
                  </a:cubicBezTo>
                  <a:cubicBezTo>
                    <a:pt x="187549" y="242217"/>
                    <a:pt x="187018" y="246761"/>
                    <a:pt x="186998" y="251345"/>
                  </a:cubicBezTo>
                  <a:cubicBezTo>
                    <a:pt x="186998" y="261791"/>
                    <a:pt x="182670" y="271155"/>
                    <a:pt x="181392" y="281168"/>
                  </a:cubicBezTo>
                  <a:cubicBezTo>
                    <a:pt x="180605" y="287385"/>
                    <a:pt x="178775" y="293463"/>
                    <a:pt x="179267" y="299838"/>
                  </a:cubicBezTo>
                  <a:cubicBezTo>
                    <a:pt x="180251" y="312703"/>
                    <a:pt x="178834" y="325530"/>
                    <a:pt x="177614" y="338238"/>
                  </a:cubicBezTo>
                  <a:cubicBezTo>
                    <a:pt x="174447" y="371682"/>
                    <a:pt x="168684" y="404771"/>
                    <a:pt x="155503" y="436011"/>
                  </a:cubicBezTo>
                  <a:cubicBezTo>
                    <a:pt x="151175" y="446024"/>
                    <a:pt x="146080" y="455703"/>
                    <a:pt x="140256" y="464929"/>
                  </a:cubicBezTo>
                  <a:cubicBezTo>
                    <a:pt x="138289" y="468018"/>
                    <a:pt x="136676" y="471245"/>
                    <a:pt x="134925" y="474431"/>
                  </a:cubicBezTo>
                  <a:cubicBezTo>
                    <a:pt x="126820" y="489166"/>
                    <a:pt x="114328" y="499829"/>
                    <a:pt x="102033" y="510845"/>
                  </a:cubicBezTo>
                  <a:cubicBezTo>
                    <a:pt x="91961" y="519541"/>
                    <a:pt x="81298" y="527488"/>
                    <a:pt x="70104" y="534669"/>
                  </a:cubicBezTo>
                  <a:cubicBezTo>
                    <a:pt x="54366" y="545135"/>
                    <a:pt x="37409" y="553653"/>
                    <a:pt x="18228" y="556171"/>
                  </a:cubicBezTo>
                  <a:cubicBezTo>
                    <a:pt x="14077" y="556505"/>
                    <a:pt x="9926" y="556584"/>
                    <a:pt x="5775" y="556407"/>
                  </a:cubicBezTo>
                  <a:close/>
                </a:path>
              </a:pathLst>
            </a:custGeom>
            <a:solidFill>
              <a:srgbClr val="000000"/>
            </a:solidFill>
            <a:ln w="1956" cap="flat">
              <a:noFill/>
              <a:prstDash val="solid"/>
              <a:miter/>
            </a:ln>
          </p:spPr>
          <p:txBody>
            <a:bodyPr rtlCol="0" anchor="ctr"/>
            <a:lstStyle/>
            <a:p>
              <a:endParaRPr lang="es-CO"/>
            </a:p>
          </p:txBody>
        </p:sp>
        <p:sp>
          <p:nvSpPr>
            <p:cNvPr id="961" name="Freeform: Shape 960">
              <a:extLst>
                <a:ext uri="{FF2B5EF4-FFF2-40B4-BE49-F238E27FC236}">
                  <a16:creationId xmlns:a16="http://schemas.microsoft.com/office/drawing/2014/main" id="{2A99E571-3F74-2223-3E42-33E0F04B703A}"/>
                </a:ext>
              </a:extLst>
            </p:cNvPr>
            <p:cNvSpPr/>
            <p:nvPr/>
          </p:nvSpPr>
          <p:spPr>
            <a:xfrm>
              <a:off x="13260307" y="1816936"/>
              <a:ext cx="34992" cy="6312"/>
            </a:xfrm>
            <a:custGeom>
              <a:avLst/>
              <a:gdLst>
                <a:gd name="connsiteX0" fmla="*/ -1606 w 34992"/>
                <a:gd name="connsiteY0" fmla="*/ 5801 h 6312"/>
                <a:gd name="connsiteX1" fmla="*/ 9509 w 34992"/>
                <a:gd name="connsiteY1" fmla="*/ 628 h 6312"/>
                <a:gd name="connsiteX2" fmla="*/ 12991 w 34992"/>
                <a:gd name="connsiteY2" fmla="*/ 3047 h 6312"/>
                <a:gd name="connsiteX3" fmla="*/ 17300 w 34992"/>
                <a:gd name="connsiteY3" fmla="*/ 3047 h 6312"/>
                <a:gd name="connsiteX4" fmla="*/ 27962 w 34992"/>
                <a:gd name="connsiteY4" fmla="*/ 96 h 6312"/>
                <a:gd name="connsiteX5" fmla="*/ 33372 w 34992"/>
                <a:gd name="connsiteY5" fmla="*/ 5998 h 6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92" h="6312">
                  <a:moveTo>
                    <a:pt x="-1606" y="5801"/>
                  </a:moveTo>
                  <a:cubicBezTo>
                    <a:pt x="-406" y="313"/>
                    <a:pt x="3726" y="-1674"/>
                    <a:pt x="9509" y="628"/>
                  </a:cubicBezTo>
                  <a:cubicBezTo>
                    <a:pt x="10808" y="1218"/>
                    <a:pt x="11988" y="2044"/>
                    <a:pt x="12991" y="3047"/>
                  </a:cubicBezTo>
                  <a:cubicBezTo>
                    <a:pt x="14546" y="4464"/>
                    <a:pt x="15942" y="4562"/>
                    <a:pt x="17300" y="3047"/>
                  </a:cubicBezTo>
                  <a:cubicBezTo>
                    <a:pt x="20212" y="-356"/>
                    <a:pt x="24126" y="155"/>
                    <a:pt x="27962" y="96"/>
                  </a:cubicBezTo>
                  <a:cubicBezTo>
                    <a:pt x="31798" y="37"/>
                    <a:pt x="33569" y="2064"/>
                    <a:pt x="33372" y="5998"/>
                  </a:cubicBezTo>
                  <a:close/>
                </a:path>
              </a:pathLst>
            </a:custGeom>
            <a:solidFill>
              <a:srgbClr val="020202"/>
            </a:solidFill>
            <a:ln w="1956" cap="flat">
              <a:noFill/>
              <a:prstDash val="solid"/>
              <a:miter/>
            </a:ln>
          </p:spPr>
          <p:txBody>
            <a:bodyPr rtlCol="0" anchor="ctr"/>
            <a:lstStyle/>
            <a:p>
              <a:endParaRPr lang="es-CO"/>
            </a:p>
          </p:txBody>
        </p:sp>
        <p:sp>
          <p:nvSpPr>
            <p:cNvPr id="962" name="Freeform: Shape 961">
              <a:extLst>
                <a:ext uri="{FF2B5EF4-FFF2-40B4-BE49-F238E27FC236}">
                  <a16:creationId xmlns:a16="http://schemas.microsoft.com/office/drawing/2014/main" id="{14608A51-89D0-48A1-B3C7-F9EA715D5289}"/>
                </a:ext>
              </a:extLst>
            </p:cNvPr>
            <p:cNvSpPr/>
            <p:nvPr/>
          </p:nvSpPr>
          <p:spPr>
            <a:xfrm>
              <a:off x="13207801" y="1819600"/>
              <a:ext cx="46682" cy="4834"/>
            </a:xfrm>
            <a:custGeom>
              <a:avLst/>
              <a:gdLst>
                <a:gd name="connsiteX0" fmla="*/ -1606 w 46682"/>
                <a:gd name="connsiteY0" fmla="*/ 3197 h 4834"/>
                <a:gd name="connsiteX1" fmla="*/ 16100 w 46682"/>
                <a:gd name="connsiteY1" fmla="*/ 777 h 4834"/>
                <a:gd name="connsiteX2" fmla="*/ 25936 w 46682"/>
                <a:gd name="connsiteY2" fmla="*/ 777 h 4834"/>
                <a:gd name="connsiteX3" fmla="*/ 45077 w 46682"/>
                <a:gd name="connsiteY3" fmla="*/ 3217 h 4834"/>
                <a:gd name="connsiteX4" fmla="*/ 41143 w 46682"/>
                <a:gd name="connsiteY4" fmla="*/ 4476 h 4834"/>
                <a:gd name="connsiteX5" fmla="*/ 2349 w 46682"/>
                <a:gd name="connsiteY5" fmla="*/ 4476 h 4834"/>
                <a:gd name="connsiteX6" fmla="*/ -1606 w 46682"/>
                <a:gd name="connsiteY6" fmla="*/ 3197 h 4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82" h="4834">
                  <a:moveTo>
                    <a:pt x="-1606" y="3197"/>
                  </a:moveTo>
                  <a:cubicBezTo>
                    <a:pt x="4296" y="2725"/>
                    <a:pt x="10198" y="4161"/>
                    <a:pt x="16100" y="777"/>
                  </a:cubicBezTo>
                  <a:cubicBezTo>
                    <a:pt x="19227" y="-679"/>
                    <a:pt x="22828" y="-679"/>
                    <a:pt x="25936" y="777"/>
                  </a:cubicBezTo>
                  <a:cubicBezTo>
                    <a:pt x="32211" y="4417"/>
                    <a:pt x="38704" y="2626"/>
                    <a:pt x="45077" y="3217"/>
                  </a:cubicBezTo>
                  <a:cubicBezTo>
                    <a:pt x="44015" y="4200"/>
                    <a:pt x="42579" y="4653"/>
                    <a:pt x="41143" y="4476"/>
                  </a:cubicBezTo>
                  <a:lnTo>
                    <a:pt x="2349" y="4476"/>
                  </a:lnTo>
                  <a:cubicBezTo>
                    <a:pt x="913" y="4672"/>
                    <a:pt x="-544" y="4200"/>
                    <a:pt x="-1606" y="3197"/>
                  </a:cubicBezTo>
                  <a:close/>
                </a:path>
              </a:pathLst>
            </a:custGeom>
            <a:solidFill>
              <a:srgbClr val="020202"/>
            </a:solidFill>
            <a:ln w="1956" cap="flat">
              <a:noFill/>
              <a:prstDash val="solid"/>
              <a:miter/>
            </a:ln>
          </p:spPr>
          <p:txBody>
            <a:bodyPr rtlCol="0" anchor="ctr"/>
            <a:lstStyle/>
            <a:p>
              <a:endParaRPr lang="es-CO"/>
            </a:p>
          </p:txBody>
        </p:sp>
        <p:sp>
          <p:nvSpPr>
            <p:cNvPr id="963" name="Freeform: Shape 962">
              <a:extLst>
                <a:ext uri="{FF2B5EF4-FFF2-40B4-BE49-F238E27FC236}">
                  <a16:creationId xmlns:a16="http://schemas.microsoft.com/office/drawing/2014/main" id="{F12955E4-D04D-76CA-70CB-17E72C386FC5}"/>
                </a:ext>
              </a:extLst>
            </p:cNvPr>
            <p:cNvSpPr/>
            <p:nvPr/>
          </p:nvSpPr>
          <p:spPr>
            <a:xfrm>
              <a:off x="13296701" y="1820092"/>
              <a:ext cx="13042" cy="4494"/>
            </a:xfrm>
            <a:custGeom>
              <a:avLst/>
              <a:gdLst>
                <a:gd name="connsiteX0" fmla="*/ -1606 w 13042"/>
                <a:gd name="connsiteY0" fmla="*/ 2704 h 4494"/>
                <a:gd name="connsiteX1" fmla="*/ 2329 w 13042"/>
                <a:gd name="connsiteY1" fmla="*/ 1720 h 4494"/>
                <a:gd name="connsiteX2" fmla="*/ 11437 w 13042"/>
                <a:gd name="connsiteY2" fmla="*/ 4179 h 4494"/>
                <a:gd name="connsiteX3" fmla="*/ -1606 w 13042"/>
                <a:gd name="connsiteY3" fmla="*/ 2704 h 4494"/>
              </a:gdLst>
              <a:ahLst/>
              <a:cxnLst>
                <a:cxn ang="0">
                  <a:pos x="connsiteX0" y="connsiteY0"/>
                </a:cxn>
                <a:cxn ang="0">
                  <a:pos x="connsiteX1" y="connsiteY1"/>
                </a:cxn>
                <a:cxn ang="0">
                  <a:pos x="connsiteX2" y="connsiteY2"/>
                </a:cxn>
                <a:cxn ang="0">
                  <a:pos x="connsiteX3" y="connsiteY3"/>
                </a:cxn>
              </a:cxnLst>
              <a:rect l="l" t="t" r="r" b="b"/>
              <a:pathLst>
                <a:path w="13042" h="4494">
                  <a:moveTo>
                    <a:pt x="-1606" y="2704"/>
                  </a:moveTo>
                  <a:cubicBezTo>
                    <a:pt x="-229" y="2724"/>
                    <a:pt x="1129" y="2389"/>
                    <a:pt x="2329" y="1720"/>
                  </a:cubicBezTo>
                  <a:cubicBezTo>
                    <a:pt x="7562" y="-1388"/>
                    <a:pt x="7975" y="-1211"/>
                    <a:pt x="11437" y="4179"/>
                  </a:cubicBezTo>
                  <a:cubicBezTo>
                    <a:pt x="7168" y="3648"/>
                    <a:pt x="2545" y="5202"/>
                    <a:pt x="-1606" y="2704"/>
                  </a:cubicBezTo>
                  <a:close/>
                </a:path>
              </a:pathLst>
            </a:custGeom>
            <a:solidFill>
              <a:srgbClr val="020202"/>
            </a:solidFill>
            <a:ln w="1956" cap="flat">
              <a:noFill/>
              <a:prstDash val="solid"/>
              <a:miter/>
            </a:ln>
          </p:spPr>
          <p:txBody>
            <a:bodyPr rtlCol="0" anchor="ctr"/>
            <a:lstStyle/>
            <a:p>
              <a:endParaRPr lang="es-CO"/>
            </a:p>
          </p:txBody>
        </p:sp>
        <p:sp>
          <p:nvSpPr>
            <p:cNvPr id="964" name="Freeform: Shape 963">
              <a:extLst>
                <a:ext uri="{FF2B5EF4-FFF2-40B4-BE49-F238E27FC236}">
                  <a16:creationId xmlns:a16="http://schemas.microsoft.com/office/drawing/2014/main" id="{D631BE83-87F7-3C59-2300-3546D63A825B}"/>
                </a:ext>
              </a:extLst>
            </p:cNvPr>
            <p:cNvSpPr/>
            <p:nvPr/>
          </p:nvSpPr>
          <p:spPr>
            <a:xfrm>
              <a:off x="13309822" y="1824561"/>
              <a:ext cx="4327" cy="1328"/>
            </a:xfrm>
            <a:custGeom>
              <a:avLst/>
              <a:gdLst>
                <a:gd name="connsiteX0" fmla="*/ -1606 w 4327"/>
                <a:gd name="connsiteY0" fmla="*/ -289 h 1328"/>
                <a:gd name="connsiteX1" fmla="*/ 2722 w 4327"/>
                <a:gd name="connsiteY1" fmla="*/ 989 h 1328"/>
                <a:gd name="connsiteX2" fmla="*/ -1606 w 4327"/>
                <a:gd name="connsiteY2" fmla="*/ -289 h 1328"/>
              </a:gdLst>
              <a:ahLst/>
              <a:cxnLst>
                <a:cxn ang="0">
                  <a:pos x="connsiteX0" y="connsiteY0"/>
                </a:cxn>
                <a:cxn ang="0">
                  <a:pos x="connsiteX1" y="connsiteY1"/>
                </a:cxn>
                <a:cxn ang="0">
                  <a:pos x="connsiteX2" y="connsiteY2"/>
                </a:cxn>
              </a:cxnLst>
              <a:rect l="l" t="t" r="r" b="b"/>
              <a:pathLst>
                <a:path w="4327" h="1328">
                  <a:moveTo>
                    <a:pt x="-1606" y="-289"/>
                  </a:moveTo>
                  <a:cubicBezTo>
                    <a:pt x="-51" y="-289"/>
                    <a:pt x="1621" y="-604"/>
                    <a:pt x="2722" y="989"/>
                  </a:cubicBezTo>
                  <a:cubicBezTo>
                    <a:pt x="1149" y="1009"/>
                    <a:pt x="-523" y="1245"/>
                    <a:pt x="-1606" y="-289"/>
                  </a:cubicBezTo>
                  <a:close/>
                </a:path>
              </a:pathLst>
            </a:custGeom>
            <a:solidFill>
              <a:srgbClr val="020202"/>
            </a:solidFill>
            <a:ln w="1956" cap="flat">
              <a:noFill/>
              <a:prstDash val="solid"/>
              <a:miter/>
            </a:ln>
          </p:spPr>
          <p:txBody>
            <a:bodyPr rtlCol="0" anchor="ctr"/>
            <a:lstStyle/>
            <a:p>
              <a:endParaRPr lang="es-CO"/>
            </a:p>
          </p:txBody>
        </p:sp>
        <p:sp>
          <p:nvSpPr>
            <p:cNvPr id="965" name="Freeform: Shape 964">
              <a:extLst>
                <a:ext uri="{FF2B5EF4-FFF2-40B4-BE49-F238E27FC236}">
                  <a16:creationId xmlns:a16="http://schemas.microsoft.com/office/drawing/2014/main" id="{182DC247-00A6-76F6-CAA7-A0488B059E32}"/>
                </a:ext>
              </a:extLst>
            </p:cNvPr>
            <p:cNvSpPr/>
            <p:nvPr/>
          </p:nvSpPr>
          <p:spPr>
            <a:xfrm>
              <a:off x="13108828" y="1774953"/>
              <a:ext cx="1358" cy="1573"/>
            </a:xfrm>
            <a:custGeom>
              <a:avLst/>
              <a:gdLst>
                <a:gd name="connsiteX0" fmla="*/ -1585 w 1358"/>
                <a:gd name="connsiteY0" fmla="*/ -315 h 1573"/>
                <a:gd name="connsiteX1" fmla="*/ -248 w 1358"/>
                <a:gd name="connsiteY1" fmla="*/ 1141 h 1573"/>
                <a:gd name="connsiteX2" fmla="*/ -267 w 1358"/>
                <a:gd name="connsiteY2" fmla="*/ 1259 h 1573"/>
                <a:gd name="connsiteX3" fmla="*/ -1605 w 1358"/>
                <a:gd name="connsiteY3" fmla="*/ -157 h 1573"/>
                <a:gd name="connsiteX4" fmla="*/ -1585 w 1358"/>
                <a:gd name="connsiteY4" fmla="*/ -315 h 1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 h="1573">
                  <a:moveTo>
                    <a:pt x="-1585" y="-315"/>
                  </a:moveTo>
                  <a:cubicBezTo>
                    <a:pt x="-818" y="-275"/>
                    <a:pt x="-228" y="374"/>
                    <a:pt x="-248" y="1141"/>
                  </a:cubicBezTo>
                  <a:cubicBezTo>
                    <a:pt x="-267" y="1180"/>
                    <a:pt x="-267" y="1220"/>
                    <a:pt x="-267" y="1259"/>
                  </a:cubicBezTo>
                  <a:cubicBezTo>
                    <a:pt x="-1034" y="1240"/>
                    <a:pt x="-1625" y="590"/>
                    <a:pt x="-1605" y="-157"/>
                  </a:cubicBezTo>
                  <a:cubicBezTo>
                    <a:pt x="-1605" y="-216"/>
                    <a:pt x="-1585" y="-256"/>
                    <a:pt x="-1585" y="-315"/>
                  </a:cubicBezTo>
                  <a:close/>
                </a:path>
              </a:pathLst>
            </a:custGeom>
            <a:solidFill>
              <a:srgbClr val="5B5B5B"/>
            </a:solidFill>
            <a:ln w="1956" cap="flat">
              <a:noFill/>
              <a:prstDash val="solid"/>
              <a:miter/>
            </a:ln>
          </p:spPr>
          <p:txBody>
            <a:bodyPr rtlCol="0" anchor="ctr"/>
            <a:lstStyle/>
            <a:p>
              <a:endParaRPr lang="es-CO"/>
            </a:p>
          </p:txBody>
        </p:sp>
        <p:sp>
          <p:nvSpPr>
            <p:cNvPr id="966" name="Freeform: Shape 965">
              <a:extLst>
                <a:ext uri="{FF2B5EF4-FFF2-40B4-BE49-F238E27FC236}">
                  <a16:creationId xmlns:a16="http://schemas.microsoft.com/office/drawing/2014/main" id="{E289970D-829F-140C-C912-A4F09D8C35F3}"/>
                </a:ext>
              </a:extLst>
            </p:cNvPr>
            <p:cNvSpPr/>
            <p:nvPr/>
          </p:nvSpPr>
          <p:spPr>
            <a:xfrm>
              <a:off x="13110243" y="1776507"/>
              <a:ext cx="1380" cy="1593"/>
            </a:xfrm>
            <a:custGeom>
              <a:avLst/>
              <a:gdLst>
                <a:gd name="connsiteX0" fmla="*/ -1604 w 1380"/>
                <a:gd name="connsiteY0" fmla="*/ -315 h 1593"/>
                <a:gd name="connsiteX1" fmla="*/ -227 w 1380"/>
                <a:gd name="connsiteY1" fmla="*/ 1180 h 1593"/>
                <a:gd name="connsiteX2" fmla="*/ -227 w 1380"/>
                <a:gd name="connsiteY2" fmla="*/ 1279 h 1593"/>
                <a:gd name="connsiteX3" fmla="*/ -1604 w 1380"/>
                <a:gd name="connsiteY3" fmla="*/ -315 h 1593"/>
              </a:gdLst>
              <a:ahLst/>
              <a:cxnLst>
                <a:cxn ang="0">
                  <a:pos x="connsiteX0" y="connsiteY0"/>
                </a:cxn>
                <a:cxn ang="0">
                  <a:pos x="connsiteX1" y="connsiteY1"/>
                </a:cxn>
                <a:cxn ang="0">
                  <a:pos x="connsiteX2" y="connsiteY2"/>
                </a:cxn>
                <a:cxn ang="0">
                  <a:pos x="connsiteX3" y="connsiteY3"/>
                </a:cxn>
              </a:cxnLst>
              <a:rect l="l" t="t" r="r" b="b"/>
              <a:pathLst>
                <a:path w="1380" h="1593">
                  <a:moveTo>
                    <a:pt x="-1604" y="-315"/>
                  </a:moveTo>
                  <a:cubicBezTo>
                    <a:pt x="-817" y="-295"/>
                    <a:pt x="-187" y="374"/>
                    <a:pt x="-227" y="1180"/>
                  </a:cubicBezTo>
                  <a:cubicBezTo>
                    <a:pt x="-227" y="1200"/>
                    <a:pt x="-227" y="1239"/>
                    <a:pt x="-227" y="1279"/>
                  </a:cubicBezTo>
                  <a:cubicBezTo>
                    <a:pt x="-1033" y="1200"/>
                    <a:pt x="-1643" y="492"/>
                    <a:pt x="-1604" y="-315"/>
                  </a:cubicBezTo>
                  <a:close/>
                </a:path>
              </a:pathLst>
            </a:custGeom>
            <a:solidFill>
              <a:srgbClr val="5B5B5B"/>
            </a:solidFill>
            <a:ln w="1956" cap="flat">
              <a:noFill/>
              <a:prstDash val="solid"/>
              <a:miter/>
            </a:ln>
          </p:spPr>
          <p:txBody>
            <a:bodyPr rtlCol="0" anchor="ctr"/>
            <a:lstStyle/>
            <a:p>
              <a:endParaRPr lang="es-CO"/>
            </a:p>
          </p:txBody>
        </p:sp>
        <p:sp>
          <p:nvSpPr>
            <p:cNvPr id="967" name="Freeform: Shape 966">
              <a:extLst>
                <a:ext uri="{FF2B5EF4-FFF2-40B4-BE49-F238E27FC236}">
                  <a16:creationId xmlns:a16="http://schemas.microsoft.com/office/drawing/2014/main" id="{CB03CD0A-0A97-65E5-F2C4-BEC6183F1453}"/>
                </a:ext>
              </a:extLst>
            </p:cNvPr>
            <p:cNvSpPr/>
            <p:nvPr/>
          </p:nvSpPr>
          <p:spPr>
            <a:xfrm>
              <a:off x="12876930" y="472158"/>
              <a:ext cx="389278" cy="290244"/>
            </a:xfrm>
            <a:custGeom>
              <a:avLst/>
              <a:gdLst>
                <a:gd name="connsiteX0" fmla="*/ 2897 w 389278"/>
                <a:gd name="connsiteY0" fmla="*/ -315 h 290244"/>
                <a:gd name="connsiteX1" fmla="*/ 1284 w 389278"/>
                <a:gd name="connsiteY1" fmla="*/ 49732 h 290244"/>
                <a:gd name="connsiteX2" fmla="*/ 6399 w 389278"/>
                <a:gd name="connsiteY2" fmla="*/ 89077 h 290244"/>
                <a:gd name="connsiteX3" fmla="*/ 24616 w 389278"/>
                <a:gd name="connsiteY3" fmla="*/ 136292 h 290244"/>
                <a:gd name="connsiteX4" fmla="*/ 49482 w 389278"/>
                <a:gd name="connsiteY4" fmla="*/ 173669 h 290244"/>
                <a:gd name="connsiteX5" fmla="*/ 73935 w 389278"/>
                <a:gd name="connsiteY5" fmla="*/ 205145 h 290244"/>
                <a:gd name="connsiteX6" fmla="*/ 99076 w 389278"/>
                <a:gd name="connsiteY6" fmla="*/ 226943 h 290244"/>
                <a:gd name="connsiteX7" fmla="*/ 193820 w 389278"/>
                <a:gd name="connsiteY7" fmla="*/ 273370 h 290244"/>
                <a:gd name="connsiteX8" fmla="*/ 245480 w 389278"/>
                <a:gd name="connsiteY8" fmla="*/ 284150 h 290244"/>
                <a:gd name="connsiteX9" fmla="*/ 291907 w 389278"/>
                <a:gd name="connsiteY9" fmla="*/ 285036 h 290244"/>
                <a:gd name="connsiteX10" fmla="*/ 336367 w 389278"/>
                <a:gd name="connsiteY10" fmla="*/ 279921 h 290244"/>
                <a:gd name="connsiteX11" fmla="*/ 368000 w 389278"/>
                <a:gd name="connsiteY11" fmla="*/ 276694 h 290244"/>
                <a:gd name="connsiteX12" fmla="*/ 387673 w 389278"/>
                <a:gd name="connsiteY12" fmla="*/ 276596 h 290244"/>
                <a:gd name="connsiteX13" fmla="*/ 369377 w 389278"/>
                <a:gd name="connsiteY13" fmla="*/ 279409 h 290244"/>
                <a:gd name="connsiteX14" fmla="*/ 348623 w 389278"/>
                <a:gd name="connsiteY14" fmla="*/ 282006 h 290244"/>
                <a:gd name="connsiteX15" fmla="*/ 343587 w 389278"/>
                <a:gd name="connsiteY15" fmla="*/ 282419 h 290244"/>
                <a:gd name="connsiteX16" fmla="*/ 306209 w 389278"/>
                <a:gd name="connsiteY16" fmla="*/ 286177 h 290244"/>
                <a:gd name="connsiteX17" fmla="*/ 278923 w 389278"/>
                <a:gd name="connsiteY17" fmla="*/ 287200 h 290244"/>
                <a:gd name="connsiteX18" fmla="*/ 274851 w 389278"/>
                <a:gd name="connsiteY18" fmla="*/ 288144 h 290244"/>
                <a:gd name="connsiteX19" fmla="*/ 263047 w 389278"/>
                <a:gd name="connsiteY19" fmla="*/ 288537 h 290244"/>
                <a:gd name="connsiteX20" fmla="*/ 255355 w 389278"/>
                <a:gd name="connsiteY20" fmla="*/ 286787 h 290244"/>
                <a:gd name="connsiteX21" fmla="*/ 216660 w 389278"/>
                <a:gd name="connsiteY21" fmla="*/ 281947 h 290244"/>
                <a:gd name="connsiteX22" fmla="*/ 190967 w 389278"/>
                <a:gd name="connsiteY22" fmla="*/ 278013 h 290244"/>
                <a:gd name="connsiteX23" fmla="*/ 127247 w 389278"/>
                <a:gd name="connsiteY23" fmla="*/ 252182 h 290244"/>
                <a:gd name="connsiteX24" fmla="*/ 104526 w 389278"/>
                <a:gd name="connsiteY24" fmla="*/ 239258 h 290244"/>
                <a:gd name="connsiteX25" fmla="*/ 91562 w 389278"/>
                <a:gd name="connsiteY25" fmla="*/ 239258 h 290244"/>
                <a:gd name="connsiteX26" fmla="*/ 85975 w 389278"/>
                <a:gd name="connsiteY26" fmla="*/ 240084 h 290244"/>
                <a:gd name="connsiteX27" fmla="*/ 72401 w 389278"/>
                <a:gd name="connsiteY27" fmla="*/ 241087 h 290244"/>
                <a:gd name="connsiteX28" fmla="*/ 58807 w 389278"/>
                <a:gd name="connsiteY28" fmla="*/ 238215 h 290244"/>
                <a:gd name="connsiteX29" fmla="*/ 29042 w 389278"/>
                <a:gd name="connsiteY29" fmla="*/ 200680 h 290244"/>
                <a:gd name="connsiteX30" fmla="*/ 14012 w 389278"/>
                <a:gd name="connsiteY30" fmla="*/ 155984 h 290244"/>
                <a:gd name="connsiteX31" fmla="*/ 12045 w 389278"/>
                <a:gd name="connsiteY31" fmla="*/ 147544 h 290244"/>
                <a:gd name="connsiteX32" fmla="*/ 12989 w 389278"/>
                <a:gd name="connsiteY32" fmla="*/ 143492 h 290244"/>
                <a:gd name="connsiteX33" fmla="*/ 14111 w 389278"/>
                <a:gd name="connsiteY33" fmla="*/ 132750 h 290244"/>
                <a:gd name="connsiteX34" fmla="*/ 7855 w 389278"/>
                <a:gd name="connsiteY34" fmla="*/ 109143 h 290244"/>
                <a:gd name="connsiteX35" fmla="*/ 1304 w 389278"/>
                <a:gd name="connsiteY35" fmla="*/ 72159 h 290244"/>
                <a:gd name="connsiteX36" fmla="*/ 25 w 389278"/>
                <a:gd name="connsiteY36" fmla="*/ 54847 h 290244"/>
                <a:gd name="connsiteX37" fmla="*/ -1234 w 389278"/>
                <a:gd name="connsiteY37" fmla="*/ 44086 h 290244"/>
                <a:gd name="connsiteX38" fmla="*/ -54 w 389278"/>
                <a:gd name="connsiteY38" fmla="*/ 26086 h 290244"/>
                <a:gd name="connsiteX39" fmla="*/ 1442 w 389278"/>
                <a:gd name="connsiteY39" fmla="*/ 2951 h 290244"/>
                <a:gd name="connsiteX40" fmla="*/ 2897 w 389278"/>
                <a:gd name="connsiteY40" fmla="*/ -315 h 290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89278" h="290244">
                  <a:moveTo>
                    <a:pt x="2897" y="-315"/>
                  </a:moveTo>
                  <a:cubicBezTo>
                    <a:pt x="930" y="16328"/>
                    <a:pt x="1875" y="33129"/>
                    <a:pt x="1284" y="49732"/>
                  </a:cubicBezTo>
                  <a:cubicBezTo>
                    <a:pt x="812" y="63228"/>
                    <a:pt x="3586" y="76231"/>
                    <a:pt x="6399" y="89077"/>
                  </a:cubicBezTo>
                  <a:cubicBezTo>
                    <a:pt x="9999" y="105661"/>
                    <a:pt x="16137" y="121590"/>
                    <a:pt x="24616" y="136292"/>
                  </a:cubicBezTo>
                  <a:cubicBezTo>
                    <a:pt x="32052" y="149299"/>
                    <a:pt x="40354" y="161785"/>
                    <a:pt x="49482" y="173669"/>
                  </a:cubicBezTo>
                  <a:cubicBezTo>
                    <a:pt x="57627" y="184155"/>
                    <a:pt x="65417" y="194955"/>
                    <a:pt x="73935" y="205145"/>
                  </a:cubicBezTo>
                  <a:cubicBezTo>
                    <a:pt x="81076" y="213683"/>
                    <a:pt x="90224" y="220215"/>
                    <a:pt x="99076" y="226943"/>
                  </a:cubicBezTo>
                  <a:cubicBezTo>
                    <a:pt x="127582" y="248582"/>
                    <a:pt x="160062" y="262353"/>
                    <a:pt x="193820" y="273370"/>
                  </a:cubicBezTo>
                  <a:cubicBezTo>
                    <a:pt x="210620" y="278729"/>
                    <a:pt x="227932" y="282341"/>
                    <a:pt x="245480" y="284150"/>
                  </a:cubicBezTo>
                  <a:cubicBezTo>
                    <a:pt x="260903" y="285722"/>
                    <a:pt x="276425" y="286017"/>
                    <a:pt x="291907" y="285036"/>
                  </a:cubicBezTo>
                  <a:cubicBezTo>
                    <a:pt x="306838" y="284546"/>
                    <a:pt x="321711" y="282836"/>
                    <a:pt x="336367" y="279921"/>
                  </a:cubicBezTo>
                  <a:cubicBezTo>
                    <a:pt x="346813" y="277991"/>
                    <a:pt x="357377" y="276911"/>
                    <a:pt x="368000" y="276694"/>
                  </a:cubicBezTo>
                  <a:cubicBezTo>
                    <a:pt x="374532" y="276360"/>
                    <a:pt x="381102" y="276694"/>
                    <a:pt x="387673" y="276596"/>
                  </a:cubicBezTo>
                  <a:cubicBezTo>
                    <a:pt x="381771" y="278858"/>
                    <a:pt x="375515" y="278996"/>
                    <a:pt x="369377" y="279409"/>
                  </a:cubicBezTo>
                  <a:cubicBezTo>
                    <a:pt x="362393" y="279901"/>
                    <a:pt x="355312" y="278858"/>
                    <a:pt x="348623" y="282006"/>
                  </a:cubicBezTo>
                  <a:cubicBezTo>
                    <a:pt x="346990" y="282456"/>
                    <a:pt x="345278" y="282596"/>
                    <a:pt x="343587" y="282419"/>
                  </a:cubicBezTo>
                  <a:cubicBezTo>
                    <a:pt x="331036" y="282793"/>
                    <a:pt x="318681" y="285213"/>
                    <a:pt x="306209" y="286177"/>
                  </a:cubicBezTo>
                  <a:cubicBezTo>
                    <a:pt x="297219" y="286865"/>
                    <a:pt x="288110" y="289954"/>
                    <a:pt x="278923" y="287200"/>
                  </a:cubicBezTo>
                  <a:cubicBezTo>
                    <a:pt x="277487" y="286853"/>
                    <a:pt x="275992" y="287204"/>
                    <a:pt x="274851" y="288144"/>
                  </a:cubicBezTo>
                  <a:cubicBezTo>
                    <a:pt x="271271" y="290375"/>
                    <a:pt x="266765" y="290526"/>
                    <a:pt x="263047" y="288537"/>
                  </a:cubicBezTo>
                  <a:cubicBezTo>
                    <a:pt x="260667" y="287333"/>
                    <a:pt x="258031" y="286733"/>
                    <a:pt x="255355" y="286787"/>
                  </a:cubicBezTo>
                  <a:cubicBezTo>
                    <a:pt x="242155" y="287632"/>
                    <a:pt x="229505" y="283914"/>
                    <a:pt x="216660" y="281947"/>
                  </a:cubicBezTo>
                  <a:cubicBezTo>
                    <a:pt x="208102" y="280629"/>
                    <a:pt x="199387" y="280334"/>
                    <a:pt x="190967" y="278013"/>
                  </a:cubicBezTo>
                  <a:cubicBezTo>
                    <a:pt x="168658" y="272111"/>
                    <a:pt x="147196" y="264104"/>
                    <a:pt x="127247" y="252182"/>
                  </a:cubicBezTo>
                  <a:cubicBezTo>
                    <a:pt x="119772" y="247736"/>
                    <a:pt x="112198" y="243389"/>
                    <a:pt x="104526" y="239258"/>
                  </a:cubicBezTo>
                  <a:cubicBezTo>
                    <a:pt x="100395" y="237015"/>
                    <a:pt x="96027" y="234084"/>
                    <a:pt x="91562" y="239258"/>
                  </a:cubicBezTo>
                  <a:cubicBezTo>
                    <a:pt x="90244" y="240792"/>
                    <a:pt x="87844" y="240359"/>
                    <a:pt x="85975" y="240084"/>
                  </a:cubicBezTo>
                  <a:cubicBezTo>
                    <a:pt x="81430" y="239460"/>
                    <a:pt x="76807" y="239801"/>
                    <a:pt x="72401" y="241087"/>
                  </a:cubicBezTo>
                  <a:cubicBezTo>
                    <a:pt x="67679" y="242447"/>
                    <a:pt x="62584" y="241370"/>
                    <a:pt x="58807" y="238215"/>
                  </a:cubicBezTo>
                  <a:cubicBezTo>
                    <a:pt x="45567" y="228379"/>
                    <a:pt x="35042" y="216398"/>
                    <a:pt x="29042" y="200680"/>
                  </a:cubicBezTo>
                  <a:cubicBezTo>
                    <a:pt x="23416" y="185984"/>
                    <a:pt x="18163" y="171171"/>
                    <a:pt x="14012" y="155984"/>
                  </a:cubicBezTo>
                  <a:cubicBezTo>
                    <a:pt x="13245" y="153190"/>
                    <a:pt x="12753" y="150338"/>
                    <a:pt x="12045" y="147544"/>
                  </a:cubicBezTo>
                  <a:cubicBezTo>
                    <a:pt x="11553" y="146124"/>
                    <a:pt x="11927" y="144552"/>
                    <a:pt x="12989" y="143492"/>
                  </a:cubicBezTo>
                  <a:cubicBezTo>
                    <a:pt x="16373" y="140167"/>
                    <a:pt x="15271" y="136606"/>
                    <a:pt x="14111" y="132750"/>
                  </a:cubicBezTo>
                  <a:cubicBezTo>
                    <a:pt x="11750" y="124881"/>
                    <a:pt x="8406" y="117012"/>
                    <a:pt x="7855" y="109143"/>
                  </a:cubicBezTo>
                  <a:cubicBezTo>
                    <a:pt x="6989" y="96494"/>
                    <a:pt x="2622" y="84651"/>
                    <a:pt x="1304" y="72159"/>
                  </a:cubicBezTo>
                  <a:cubicBezTo>
                    <a:pt x="478" y="66424"/>
                    <a:pt x="65" y="60641"/>
                    <a:pt x="25" y="54847"/>
                  </a:cubicBezTo>
                  <a:cubicBezTo>
                    <a:pt x="25" y="51223"/>
                    <a:pt x="-388" y="47612"/>
                    <a:pt x="-1234" y="44086"/>
                  </a:cubicBezTo>
                  <a:cubicBezTo>
                    <a:pt x="-2473" y="38047"/>
                    <a:pt x="-231" y="32086"/>
                    <a:pt x="-54" y="26086"/>
                  </a:cubicBezTo>
                  <a:cubicBezTo>
                    <a:pt x="183" y="18355"/>
                    <a:pt x="-290" y="10584"/>
                    <a:pt x="1442" y="2951"/>
                  </a:cubicBezTo>
                  <a:cubicBezTo>
                    <a:pt x="1481" y="1715"/>
                    <a:pt x="2012" y="545"/>
                    <a:pt x="2897" y="-315"/>
                  </a:cubicBezTo>
                  <a:close/>
                </a:path>
              </a:pathLst>
            </a:custGeom>
            <a:solidFill>
              <a:srgbClr val="020202"/>
            </a:solidFill>
            <a:ln w="1956" cap="flat">
              <a:noFill/>
              <a:prstDash val="solid"/>
              <a:miter/>
            </a:ln>
          </p:spPr>
          <p:txBody>
            <a:bodyPr rtlCol="0" anchor="ctr"/>
            <a:lstStyle/>
            <a:p>
              <a:endParaRPr lang="es-CO"/>
            </a:p>
          </p:txBody>
        </p:sp>
        <p:sp>
          <p:nvSpPr>
            <p:cNvPr id="968" name="Freeform: Shape 967">
              <a:extLst>
                <a:ext uri="{FF2B5EF4-FFF2-40B4-BE49-F238E27FC236}">
                  <a16:creationId xmlns:a16="http://schemas.microsoft.com/office/drawing/2014/main" id="{CC820513-DC9D-C40C-CE0E-CEF06EF65825}"/>
                </a:ext>
              </a:extLst>
            </p:cNvPr>
            <p:cNvSpPr/>
            <p:nvPr/>
          </p:nvSpPr>
          <p:spPr>
            <a:xfrm>
              <a:off x="12881334" y="461967"/>
              <a:ext cx="1624" cy="8754"/>
            </a:xfrm>
            <a:custGeom>
              <a:avLst/>
              <a:gdLst>
                <a:gd name="connsiteX0" fmla="*/ -50 w 1624"/>
                <a:gd name="connsiteY0" fmla="*/ -315 h 8754"/>
                <a:gd name="connsiteX1" fmla="*/ -1506 w 1624"/>
                <a:gd name="connsiteY1" fmla="*/ 8440 h 8754"/>
                <a:gd name="connsiteX2" fmla="*/ -50 w 1624"/>
                <a:gd name="connsiteY2" fmla="*/ -315 h 8754"/>
              </a:gdLst>
              <a:ahLst/>
              <a:cxnLst>
                <a:cxn ang="0">
                  <a:pos x="connsiteX0" y="connsiteY0"/>
                </a:cxn>
                <a:cxn ang="0">
                  <a:pos x="connsiteX1" y="connsiteY1"/>
                </a:cxn>
                <a:cxn ang="0">
                  <a:pos x="connsiteX2" y="connsiteY2"/>
                </a:cxn>
              </a:cxnLst>
              <a:rect l="l" t="t" r="r" b="b"/>
              <a:pathLst>
                <a:path w="1624" h="8754">
                  <a:moveTo>
                    <a:pt x="-50" y="-315"/>
                  </a:moveTo>
                  <a:cubicBezTo>
                    <a:pt x="-483" y="2597"/>
                    <a:pt x="1051" y="5863"/>
                    <a:pt x="-1506" y="8440"/>
                  </a:cubicBezTo>
                  <a:cubicBezTo>
                    <a:pt x="-1073" y="5508"/>
                    <a:pt x="-2687" y="2243"/>
                    <a:pt x="-50" y="-315"/>
                  </a:cubicBezTo>
                  <a:close/>
                </a:path>
              </a:pathLst>
            </a:custGeom>
            <a:solidFill>
              <a:srgbClr val="020202"/>
            </a:solidFill>
            <a:ln w="1956" cap="flat">
              <a:noFill/>
              <a:prstDash val="solid"/>
              <a:miter/>
            </a:ln>
          </p:spPr>
          <p:txBody>
            <a:bodyPr rtlCol="0" anchor="ctr"/>
            <a:lstStyle/>
            <a:p>
              <a:endParaRPr lang="es-CO"/>
            </a:p>
          </p:txBody>
        </p:sp>
        <p:sp>
          <p:nvSpPr>
            <p:cNvPr id="969" name="Freeform: Shape 968">
              <a:extLst>
                <a:ext uri="{FF2B5EF4-FFF2-40B4-BE49-F238E27FC236}">
                  <a16:creationId xmlns:a16="http://schemas.microsoft.com/office/drawing/2014/main" id="{E23745A6-5F6C-6B49-7B05-6E70BD590214}"/>
                </a:ext>
              </a:extLst>
            </p:cNvPr>
            <p:cNvSpPr/>
            <p:nvPr/>
          </p:nvSpPr>
          <p:spPr>
            <a:xfrm>
              <a:off x="12884245" y="443023"/>
              <a:ext cx="1624" cy="8754"/>
            </a:xfrm>
            <a:custGeom>
              <a:avLst/>
              <a:gdLst>
                <a:gd name="connsiteX0" fmla="*/ -50 w 1624"/>
                <a:gd name="connsiteY0" fmla="*/ -315 h 8754"/>
                <a:gd name="connsiteX1" fmla="*/ -1506 w 1624"/>
                <a:gd name="connsiteY1" fmla="*/ 8440 h 8754"/>
                <a:gd name="connsiteX2" fmla="*/ -50 w 1624"/>
                <a:gd name="connsiteY2" fmla="*/ -315 h 8754"/>
              </a:gdLst>
              <a:ahLst/>
              <a:cxnLst>
                <a:cxn ang="0">
                  <a:pos x="connsiteX0" y="connsiteY0"/>
                </a:cxn>
                <a:cxn ang="0">
                  <a:pos x="connsiteX1" y="connsiteY1"/>
                </a:cxn>
                <a:cxn ang="0">
                  <a:pos x="connsiteX2" y="connsiteY2"/>
                </a:cxn>
              </a:cxnLst>
              <a:rect l="l" t="t" r="r" b="b"/>
              <a:pathLst>
                <a:path w="1624" h="8754">
                  <a:moveTo>
                    <a:pt x="-50" y="-315"/>
                  </a:moveTo>
                  <a:cubicBezTo>
                    <a:pt x="-483" y="2597"/>
                    <a:pt x="1051" y="5862"/>
                    <a:pt x="-1506" y="8440"/>
                  </a:cubicBezTo>
                  <a:cubicBezTo>
                    <a:pt x="-1073" y="5508"/>
                    <a:pt x="-2687" y="2243"/>
                    <a:pt x="-50" y="-315"/>
                  </a:cubicBezTo>
                  <a:close/>
                </a:path>
              </a:pathLst>
            </a:custGeom>
            <a:solidFill>
              <a:srgbClr val="020202"/>
            </a:solidFill>
            <a:ln w="1956" cap="flat">
              <a:noFill/>
              <a:prstDash val="solid"/>
              <a:miter/>
            </a:ln>
          </p:spPr>
          <p:txBody>
            <a:bodyPr rtlCol="0" anchor="ctr"/>
            <a:lstStyle/>
            <a:p>
              <a:endParaRPr lang="es-CO"/>
            </a:p>
          </p:txBody>
        </p:sp>
        <p:sp>
          <p:nvSpPr>
            <p:cNvPr id="970" name="Freeform: Shape 969">
              <a:extLst>
                <a:ext uri="{FF2B5EF4-FFF2-40B4-BE49-F238E27FC236}">
                  <a16:creationId xmlns:a16="http://schemas.microsoft.com/office/drawing/2014/main" id="{C926E0DF-74FD-C778-77D7-0C7E08DDB300}"/>
                </a:ext>
              </a:extLst>
            </p:cNvPr>
            <p:cNvSpPr/>
            <p:nvPr/>
          </p:nvSpPr>
          <p:spPr>
            <a:xfrm>
              <a:off x="12882824" y="453213"/>
              <a:ext cx="1551" cy="7298"/>
            </a:xfrm>
            <a:custGeom>
              <a:avLst/>
              <a:gdLst>
                <a:gd name="connsiteX0" fmla="*/ -105 w 1551"/>
                <a:gd name="connsiteY0" fmla="*/ -315 h 7298"/>
                <a:gd name="connsiteX1" fmla="*/ -1541 w 1551"/>
                <a:gd name="connsiteY1" fmla="*/ 6984 h 7298"/>
                <a:gd name="connsiteX2" fmla="*/ -105 w 1551"/>
                <a:gd name="connsiteY2" fmla="*/ -315 h 7298"/>
              </a:gdLst>
              <a:ahLst/>
              <a:cxnLst>
                <a:cxn ang="0">
                  <a:pos x="connsiteX0" y="connsiteY0"/>
                </a:cxn>
                <a:cxn ang="0">
                  <a:pos x="connsiteX1" y="connsiteY1"/>
                </a:cxn>
                <a:cxn ang="0">
                  <a:pos x="connsiteX2" y="connsiteY2"/>
                </a:cxn>
              </a:cxnLst>
              <a:rect l="l" t="t" r="r" b="b"/>
              <a:pathLst>
                <a:path w="1551" h="7298">
                  <a:moveTo>
                    <a:pt x="-105" y="-315"/>
                  </a:moveTo>
                  <a:cubicBezTo>
                    <a:pt x="-420" y="2144"/>
                    <a:pt x="820" y="4918"/>
                    <a:pt x="-1541" y="6984"/>
                  </a:cubicBezTo>
                  <a:cubicBezTo>
                    <a:pt x="-1207" y="4525"/>
                    <a:pt x="-2524" y="1731"/>
                    <a:pt x="-105" y="-315"/>
                  </a:cubicBezTo>
                  <a:close/>
                </a:path>
              </a:pathLst>
            </a:custGeom>
            <a:solidFill>
              <a:srgbClr val="020202"/>
            </a:solidFill>
            <a:ln w="1956" cap="flat">
              <a:noFill/>
              <a:prstDash val="solid"/>
              <a:miter/>
            </a:ln>
          </p:spPr>
          <p:txBody>
            <a:bodyPr rtlCol="0" anchor="ctr"/>
            <a:lstStyle/>
            <a:p>
              <a:endParaRPr lang="es-CO"/>
            </a:p>
          </p:txBody>
        </p:sp>
        <p:sp>
          <p:nvSpPr>
            <p:cNvPr id="971" name="Freeform: Shape 970">
              <a:extLst>
                <a:ext uri="{FF2B5EF4-FFF2-40B4-BE49-F238E27FC236}">
                  <a16:creationId xmlns:a16="http://schemas.microsoft.com/office/drawing/2014/main" id="{733C1892-541B-5D2F-EEEB-9CC376833010}"/>
                </a:ext>
              </a:extLst>
            </p:cNvPr>
            <p:cNvSpPr/>
            <p:nvPr/>
          </p:nvSpPr>
          <p:spPr>
            <a:xfrm>
              <a:off x="12884121" y="309764"/>
              <a:ext cx="679248" cy="444219"/>
            </a:xfrm>
            <a:custGeom>
              <a:avLst/>
              <a:gdLst>
                <a:gd name="connsiteX0" fmla="*/ 52816 w 679248"/>
                <a:gd name="connsiteY0" fmla="*/ 39794 h 444219"/>
                <a:gd name="connsiteX1" fmla="*/ 114352 w 679248"/>
                <a:gd name="connsiteY1" fmla="*/ 5190 h 444219"/>
                <a:gd name="connsiteX2" fmla="*/ 136917 w 679248"/>
                <a:gd name="connsiteY2" fmla="*/ 134 h 444219"/>
                <a:gd name="connsiteX3" fmla="*/ 140261 w 679248"/>
                <a:gd name="connsiteY3" fmla="*/ 292 h 444219"/>
                <a:gd name="connsiteX4" fmla="*/ 134949 w 679248"/>
                <a:gd name="connsiteY4" fmla="*/ 3852 h 444219"/>
                <a:gd name="connsiteX5" fmla="*/ 115749 w 679248"/>
                <a:gd name="connsiteY5" fmla="*/ 8987 h 444219"/>
                <a:gd name="connsiteX6" fmla="*/ 61492 w 679248"/>
                <a:gd name="connsiteY6" fmla="*/ 38240 h 444219"/>
                <a:gd name="connsiteX7" fmla="*/ 55236 w 679248"/>
                <a:gd name="connsiteY7" fmla="*/ 53368 h 444219"/>
                <a:gd name="connsiteX8" fmla="*/ 64581 w 679248"/>
                <a:gd name="connsiteY8" fmla="*/ 108451 h 444219"/>
                <a:gd name="connsiteX9" fmla="*/ 100444 w 679248"/>
                <a:gd name="connsiteY9" fmla="*/ 169613 h 444219"/>
                <a:gd name="connsiteX10" fmla="*/ 180530 w 679248"/>
                <a:gd name="connsiteY10" fmla="*/ 240218 h 444219"/>
                <a:gd name="connsiteX11" fmla="*/ 284559 w 679248"/>
                <a:gd name="connsiteY11" fmla="*/ 276966 h 444219"/>
                <a:gd name="connsiteX12" fmla="*/ 317157 w 679248"/>
                <a:gd name="connsiteY12" fmla="*/ 279701 h 444219"/>
                <a:gd name="connsiteX13" fmla="*/ 356305 w 679248"/>
                <a:gd name="connsiteY13" fmla="*/ 276986 h 444219"/>
                <a:gd name="connsiteX14" fmla="*/ 427126 w 679248"/>
                <a:gd name="connsiteY14" fmla="*/ 269511 h 444219"/>
                <a:gd name="connsiteX15" fmla="*/ 553778 w 679248"/>
                <a:gd name="connsiteY15" fmla="*/ 246041 h 444219"/>
                <a:gd name="connsiteX16" fmla="*/ 669630 w 679248"/>
                <a:gd name="connsiteY16" fmla="*/ 187024 h 444219"/>
                <a:gd name="connsiteX17" fmla="*/ 673564 w 679248"/>
                <a:gd name="connsiteY17" fmla="*/ 183876 h 444219"/>
                <a:gd name="connsiteX18" fmla="*/ 675846 w 679248"/>
                <a:gd name="connsiteY18" fmla="*/ 183679 h 444219"/>
                <a:gd name="connsiteX19" fmla="*/ 677262 w 679248"/>
                <a:gd name="connsiteY19" fmla="*/ 204532 h 444219"/>
                <a:gd name="connsiteX20" fmla="*/ 677558 w 679248"/>
                <a:gd name="connsiteY20" fmla="*/ 211063 h 444219"/>
                <a:gd name="connsiteX21" fmla="*/ 677558 w 679248"/>
                <a:gd name="connsiteY21" fmla="*/ 267130 h 444219"/>
                <a:gd name="connsiteX22" fmla="*/ 662980 w 679248"/>
                <a:gd name="connsiteY22" fmla="*/ 313459 h 444219"/>
                <a:gd name="connsiteX23" fmla="*/ 640731 w 679248"/>
                <a:gd name="connsiteY23" fmla="*/ 337165 h 444219"/>
                <a:gd name="connsiteX24" fmla="*/ 589582 w 679248"/>
                <a:gd name="connsiteY24" fmla="*/ 370037 h 444219"/>
                <a:gd name="connsiteX25" fmla="*/ 547502 w 679248"/>
                <a:gd name="connsiteY25" fmla="*/ 387959 h 444219"/>
                <a:gd name="connsiteX26" fmla="*/ 526807 w 679248"/>
                <a:gd name="connsiteY26" fmla="*/ 396792 h 444219"/>
                <a:gd name="connsiteX27" fmla="*/ 488839 w 679248"/>
                <a:gd name="connsiteY27" fmla="*/ 408969 h 444219"/>
                <a:gd name="connsiteX28" fmla="*/ 443002 w 679248"/>
                <a:gd name="connsiteY28" fmla="*/ 425278 h 444219"/>
                <a:gd name="connsiteX29" fmla="*/ 420929 w 679248"/>
                <a:gd name="connsiteY29" fmla="*/ 428839 h 444219"/>
                <a:gd name="connsiteX30" fmla="*/ 400883 w 679248"/>
                <a:gd name="connsiteY30" fmla="*/ 431357 h 444219"/>
                <a:gd name="connsiteX31" fmla="*/ 377276 w 679248"/>
                <a:gd name="connsiteY31" fmla="*/ 434917 h 444219"/>
                <a:gd name="connsiteX32" fmla="*/ 343832 w 679248"/>
                <a:gd name="connsiteY32" fmla="*/ 436275 h 444219"/>
                <a:gd name="connsiteX33" fmla="*/ 318750 w 679248"/>
                <a:gd name="connsiteY33" fmla="*/ 439560 h 444219"/>
                <a:gd name="connsiteX34" fmla="*/ 301536 w 679248"/>
                <a:gd name="connsiteY34" fmla="*/ 441645 h 444219"/>
                <a:gd name="connsiteX35" fmla="*/ 247142 w 679248"/>
                <a:gd name="connsiteY35" fmla="*/ 443141 h 444219"/>
                <a:gd name="connsiteX36" fmla="*/ 184976 w 679248"/>
                <a:gd name="connsiteY36" fmla="*/ 430806 h 444219"/>
                <a:gd name="connsiteX37" fmla="*/ 104319 w 679248"/>
                <a:gd name="connsiteY37" fmla="*/ 392858 h 444219"/>
                <a:gd name="connsiteX38" fmla="*/ 54351 w 679248"/>
                <a:gd name="connsiteY38" fmla="*/ 344876 h 444219"/>
                <a:gd name="connsiteX39" fmla="*/ 29367 w 679248"/>
                <a:gd name="connsiteY39" fmla="*/ 310154 h 444219"/>
                <a:gd name="connsiteX40" fmla="*/ 1314 w 679248"/>
                <a:gd name="connsiteY40" fmla="*/ 239825 h 444219"/>
                <a:gd name="connsiteX41" fmla="*/ -1539 w 679248"/>
                <a:gd name="connsiteY41" fmla="*/ 190643 h 444219"/>
                <a:gd name="connsiteX42" fmla="*/ 3989 w 679248"/>
                <a:gd name="connsiteY42" fmla="*/ 134518 h 444219"/>
                <a:gd name="connsiteX43" fmla="*/ 11366 w 679248"/>
                <a:gd name="connsiteY43" fmla="*/ 100582 h 444219"/>
                <a:gd name="connsiteX44" fmla="*/ 33262 w 679248"/>
                <a:gd name="connsiteY44" fmla="*/ 62614 h 444219"/>
                <a:gd name="connsiteX45" fmla="*/ 48666 w 679248"/>
                <a:gd name="connsiteY45" fmla="*/ 47112 h 444219"/>
                <a:gd name="connsiteX46" fmla="*/ 52600 w 679248"/>
                <a:gd name="connsiteY46" fmla="*/ 41211 h 444219"/>
                <a:gd name="connsiteX47" fmla="*/ 52246 w 679248"/>
                <a:gd name="connsiteY47" fmla="*/ 40148 h 444219"/>
                <a:gd name="connsiteX48" fmla="*/ 52816 w 679248"/>
                <a:gd name="connsiteY48" fmla="*/ 39794 h 444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79248" h="444219">
                  <a:moveTo>
                    <a:pt x="52816" y="39794"/>
                  </a:moveTo>
                  <a:cubicBezTo>
                    <a:pt x="70915" y="24410"/>
                    <a:pt x="91808" y="12662"/>
                    <a:pt x="114352" y="5190"/>
                  </a:cubicBezTo>
                  <a:cubicBezTo>
                    <a:pt x="121690" y="2769"/>
                    <a:pt x="129244" y="1075"/>
                    <a:pt x="136917" y="134"/>
                  </a:cubicBezTo>
                  <a:cubicBezTo>
                    <a:pt x="137959" y="-517"/>
                    <a:pt x="139297" y="-456"/>
                    <a:pt x="140261" y="292"/>
                  </a:cubicBezTo>
                  <a:cubicBezTo>
                    <a:pt x="139927" y="3616"/>
                    <a:pt x="137113" y="3282"/>
                    <a:pt x="134949" y="3852"/>
                  </a:cubicBezTo>
                  <a:cubicBezTo>
                    <a:pt x="128556" y="5584"/>
                    <a:pt x="121867" y="6213"/>
                    <a:pt x="115749" y="8987"/>
                  </a:cubicBezTo>
                  <a:cubicBezTo>
                    <a:pt x="96332" y="16285"/>
                    <a:pt x="77820" y="25138"/>
                    <a:pt x="61492" y="38240"/>
                  </a:cubicBezTo>
                  <a:cubicBezTo>
                    <a:pt x="56377" y="42352"/>
                    <a:pt x="54961" y="46857"/>
                    <a:pt x="55236" y="53368"/>
                  </a:cubicBezTo>
                  <a:cubicBezTo>
                    <a:pt x="56043" y="72156"/>
                    <a:pt x="58423" y="90471"/>
                    <a:pt x="64581" y="108451"/>
                  </a:cubicBezTo>
                  <a:cubicBezTo>
                    <a:pt x="72115" y="131128"/>
                    <a:pt x="84332" y="151967"/>
                    <a:pt x="100444" y="169613"/>
                  </a:cubicBezTo>
                  <a:cubicBezTo>
                    <a:pt x="124700" y="195797"/>
                    <a:pt x="150215" y="220762"/>
                    <a:pt x="180530" y="240218"/>
                  </a:cubicBezTo>
                  <a:cubicBezTo>
                    <a:pt x="212322" y="260540"/>
                    <a:pt x="246808" y="273366"/>
                    <a:pt x="284559" y="276966"/>
                  </a:cubicBezTo>
                  <a:cubicBezTo>
                    <a:pt x="295418" y="278009"/>
                    <a:pt x="306199" y="279150"/>
                    <a:pt x="317157" y="279701"/>
                  </a:cubicBezTo>
                  <a:cubicBezTo>
                    <a:pt x="330318" y="280350"/>
                    <a:pt x="343262" y="278540"/>
                    <a:pt x="356305" y="276986"/>
                  </a:cubicBezTo>
                  <a:cubicBezTo>
                    <a:pt x="379912" y="274212"/>
                    <a:pt x="403696" y="273288"/>
                    <a:pt x="427126" y="269511"/>
                  </a:cubicBezTo>
                  <a:cubicBezTo>
                    <a:pt x="469520" y="262724"/>
                    <a:pt x="512249" y="257471"/>
                    <a:pt x="553778" y="246041"/>
                  </a:cubicBezTo>
                  <a:cubicBezTo>
                    <a:pt x="596389" y="234336"/>
                    <a:pt x="635458" y="215431"/>
                    <a:pt x="669630" y="187024"/>
                  </a:cubicBezTo>
                  <a:cubicBezTo>
                    <a:pt x="670830" y="185833"/>
                    <a:pt x="672148" y="184779"/>
                    <a:pt x="673564" y="183876"/>
                  </a:cubicBezTo>
                  <a:cubicBezTo>
                    <a:pt x="674273" y="183508"/>
                    <a:pt x="675099" y="183437"/>
                    <a:pt x="675846" y="183679"/>
                  </a:cubicBezTo>
                  <a:cubicBezTo>
                    <a:pt x="676220" y="190624"/>
                    <a:pt x="675492" y="197647"/>
                    <a:pt x="677262" y="204532"/>
                  </a:cubicBezTo>
                  <a:cubicBezTo>
                    <a:pt x="677636" y="206688"/>
                    <a:pt x="677734" y="208882"/>
                    <a:pt x="677558" y="211063"/>
                  </a:cubicBezTo>
                  <a:cubicBezTo>
                    <a:pt x="677558" y="229752"/>
                    <a:pt x="677715" y="248441"/>
                    <a:pt x="677558" y="267130"/>
                  </a:cubicBezTo>
                  <a:cubicBezTo>
                    <a:pt x="677400" y="284009"/>
                    <a:pt x="672994" y="299846"/>
                    <a:pt x="662980" y="313459"/>
                  </a:cubicBezTo>
                  <a:cubicBezTo>
                    <a:pt x="656586" y="322270"/>
                    <a:pt x="649111" y="330236"/>
                    <a:pt x="640731" y="337165"/>
                  </a:cubicBezTo>
                  <a:cubicBezTo>
                    <a:pt x="625189" y="350296"/>
                    <a:pt x="607995" y="361346"/>
                    <a:pt x="589582" y="370037"/>
                  </a:cubicBezTo>
                  <a:cubicBezTo>
                    <a:pt x="575713" y="376372"/>
                    <a:pt x="561529" y="381998"/>
                    <a:pt x="547502" y="387959"/>
                  </a:cubicBezTo>
                  <a:lnTo>
                    <a:pt x="526807" y="396792"/>
                  </a:lnTo>
                  <a:cubicBezTo>
                    <a:pt x="514531" y="402025"/>
                    <a:pt x="501429" y="404759"/>
                    <a:pt x="488839" y="408969"/>
                  </a:cubicBezTo>
                  <a:cubicBezTo>
                    <a:pt x="473455" y="414124"/>
                    <a:pt x="458464" y="420340"/>
                    <a:pt x="443002" y="425278"/>
                  </a:cubicBezTo>
                  <a:cubicBezTo>
                    <a:pt x="435939" y="427861"/>
                    <a:pt x="428444" y="429069"/>
                    <a:pt x="420929" y="428839"/>
                  </a:cubicBezTo>
                  <a:cubicBezTo>
                    <a:pt x="414162" y="428567"/>
                    <a:pt x="407375" y="429417"/>
                    <a:pt x="400883" y="431357"/>
                  </a:cubicBezTo>
                  <a:cubicBezTo>
                    <a:pt x="393112" y="433161"/>
                    <a:pt x="385223" y="434351"/>
                    <a:pt x="377276" y="434917"/>
                  </a:cubicBezTo>
                  <a:cubicBezTo>
                    <a:pt x="366141" y="436078"/>
                    <a:pt x="355026" y="435606"/>
                    <a:pt x="343832" y="436275"/>
                  </a:cubicBezTo>
                  <a:cubicBezTo>
                    <a:pt x="335393" y="436709"/>
                    <a:pt x="327013" y="437807"/>
                    <a:pt x="318750" y="439560"/>
                  </a:cubicBezTo>
                  <a:cubicBezTo>
                    <a:pt x="313025" y="440819"/>
                    <a:pt x="307261" y="440701"/>
                    <a:pt x="301536" y="441645"/>
                  </a:cubicBezTo>
                  <a:cubicBezTo>
                    <a:pt x="283536" y="444655"/>
                    <a:pt x="265241" y="444104"/>
                    <a:pt x="247142" y="443141"/>
                  </a:cubicBezTo>
                  <a:cubicBezTo>
                    <a:pt x="225955" y="441917"/>
                    <a:pt x="205023" y="437766"/>
                    <a:pt x="184976" y="430806"/>
                  </a:cubicBezTo>
                  <a:cubicBezTo>
                    <a:pt x="156727" y="421147"/>
                    <a:pt x="129461" y="409363"/>
                    <a:pt x="104319" y="392858"/>
                  </a:cubicBezTo>
                  <a:cubicBezTo>
                    <a:pt x="84863" y="380070"/>
                    <a:pt x="67925" y="363805"/>
                    <a:pt x="54351" y="344876"/>
                  </a:cubicBezTo>
                  <a:cubicBezTo>
                    <a:pt x="46010" y="333309"/>
                    <a:pt x="36842" y="322331"/>
                    <a:pt x="29367" y="310154"/>
                  </a:cubicBezTo>
                  <a:cubicBezTo>
                    <a:pt x="15970" y="288337"/>
                    <a:pt x="5760" y="265320"/>
                    <a:pt x="1314" y="239825"/>
                  </a:cubicBezTo>
                  <a:cubicBezTo>
                    <a:pt x="-1559" y="223457"/>
                    <a:pt x="-1067" y="207070"/>
                    <a:pt x="-1539" y="190643"/>
                  </a:cubicBezTo>
                  <a:cubicBezTo>
                    <a:pt x="-2089" y="171659"/>
                    <a:pt x="861" y="153128"/>
                    <a:pt x="3989" y="134518"/>
                  </a:cubicBezTo>
                  <a:cubicBezTo>
                    <a:pt x="5838" y="123084"/>
                    <a:pt x="8317" y="111756"/>
                    <a:pt x="11366" y="100582"/>
                  </a:cubicBezTo>
                  <a:cubicBezTo>
                    <a:pt x="15498" y="85985"/>
                    <a:pt x="23367" y="73729"/>
                    <a:pt x="33262" y="62614"/>
                  </a:cubicBezTo>
                  <a:cubicBezTo>
                    <a:pt x="38101" y="57185"/>
                    <a:pt x="43531" y="52286"/>
                    <a:pt x="48666" y="47112"/>
                  </a:cubicBezTo>
                  <a:cubicBezTo>
                    <a:pt x="50357" y="45421"/>
                    <a:pt x="52443" y="43965"/>
                    <a:pt x="52600" y="41211"/>
                  </a:cubicBezTo>
                  <a:cubicBezTo>
                    <a:pt x="52148" y="40798"/>
                    <a:pt x="52029" y="40463"/>
                    <a:pt x="52246" y="40148"/>
                  </a:cubicBezTo>
                  <a:cubicBezTo>
                    <a:pt x="52384" y="39956"/>
                    <a:pt x="52580" y="39826"/>
                    <a:pt x="52816" y="39794"/>
                  </a:cubicBezTo>
                  <a:close/>
                </a:path>
              </a:pathLst>
            </a:custGeom>
            <a:solidFill>
              <a:srgbClr val="4A646E"/>
            </a:solidFill>
            <a:ln w="1956" cap="flat">
              <a:noFill/>
              <a:prstDash val="solid"/>
              <a:miter/>
            </a:ln>
          </p:spPr>
          <p:txBody>
            <a:bodyPr rtlCol="0" anchor="ctr"/>
            <a:lstStyle/>
            <a:p>
              <a:endParaRPr lang="es-CO"/>
            </a:p>
          </p:txBody>
        </p:sp>
        <p:sp>
          <p:nvSpPr>
            <p:cNvPr id="972" name="Freeform: Shape 971">
              <a:extLst>
                <a:ext uri="{FF2B5EF4-FFF2-40B4-BE49-F238E27FC236}">
                  <a16:creationId xmlns:a16="http://schemas.microsoft.com/office/drawing/2014/main" id="{ABCBAA0D-D306-55DF-8E9B-B05B04C981AB}"/>
                </a:ext>
              </a:extLst>
            </p:cNvPr>
            <p:cNvSpPr/>
            <p:nvPr/>
          </p:nvSpPr>
          <p:spPr>
            <a:xfrm>
              <a:off x="13546429" y="451281"/>
              <a:ext cx="15252" cy="42654"/>
            </a:xfrm>
            <a:custGeom>
              <a:avLst/>
              <a:gdLst>
                <a:gd name="connsiteX0" fmla="*/ 13616 w 15252"/>
                <a:gd name="connsiteY0" fmla="*/ 42084 h 42654"/>
                <a:gd name="connsiteX1" fmla="*/ 12377 w 15252"/>
                <a:gd name="connsiteY1" fmla="*/ 42340 h 42654"/>
                <a:gd name="connsiteX2" fmla="*/ 9209 w 15252"/>
                <a:gd name="connsiteY2" fmla="*/ 37874 h 42654"/>
                <a:gd name="connsiteX3" fmla="*/ -745 w 15252"/>
                <a:gd name="connsiteY3" fmla="*/ 5651 h 42654"/>
                <a:gd name="connsiteX4" fmla="*/ -1060 w 15252"/>
                <a:gd name="connsiteY4" fmla="*/ 103 h 42654"/>
                <a:gd name="connsiteX5" fmla="*/ 1045 w 15252"/>
                <a:gd name="connsiteY5" fmla="*/ 103 h 42654"/>
                <a:gd name="connsiteX6" fmla="*/ 12377 w 15252"/>
                <a:gd name="connsiteY6" fmla="*/ 32287 h 42654"/>
                <a:gd name="connsiteX7" fmla="*/ 13616 w 15252"/>
                <a:gd name="connsiteY7" fmla="*/ 39802 h 42654"/>
                <a:gd name="connsiteX8" fmla="*/ 13616 w 15252"/>
                <a:gd name="connsiteY8" fmla="*/ 42084 h 42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52" h="42654">
                  <a:moveTo>
                    <a:pt x="13616" y="42084"/>
                  </a:moveTo>
                  <a:cubicBezTo>
                    <a:pt x="13222" y="42247"/>
                    <a:pt x="12809" y="42334"/>
                    <a:pt x="12377" y="42340"/>
                  </a:cubicBezTo>
                  <a:cubicBezTo>
                    <a:pt x="10566" y="41563"/>
                    <a:pt x="9347" y="39839"/>
                    <a:pt x="9209" y="37874"/>
                  </a:cubicBezTo>
                  <a:cubicBezTo>
                    <a:pt x="6947" y="26836"/>
                    <a:pt x="3603" y="16046"/>
                    <a:pt x="-745" y="5651"/>
                  </a:cubicBezTo>
                  <a:cubicBezTo>
                    <a:pt x="-1768" y="3969"/>
                    <a:pt x="-1886" y="1889"/>
                    <a:pt x="-1060" y="103"/>
                  </a:cubicBezTo>
                  <a:cubicBezTo>
                    <a:pt x="-470" y="-454"/>
                    <a:pt x="455" y="-454"/>
                    <a:pt x="1045" y="103"/>
                  </a:cubicBezTo>
                  <a:cubicBezTo>
                    <a:pt x="6337" y="10236"/>
                    <a:pt x="10153" y="21074"/>
                    <a:pt x="12377" y="32287"/>
                  </a:cubicBezTo>
                  <a:cubicBezTo>
                    <a:pt x="14029" y="34589"/>
                    <a:pt x="12258" y="37461"/>
                    <a:pt x="13616" y="39802"/>
                  </a:cubicBezTo>
                  <a:cubicBezTo>
                    <a:pt x="13675" y="40530"/>
                    <a:pt x="13635" y="41297"/>
                    <a:pt x="13616" y="42084"/>
                  </a:cubicBezTo>
                  <a:close/>
                </a:path>
              </a:pathLst>
            </a:custGeom>
            <a:solidFill>
              <a:srgbClr val="7CA2B4"/>
            </a:solidFill>
            <a:ln w="1956" cap="flat">
              <a:noFill/>
              <a:prstDash val="solid"/>
              <a:miter/>
            </a:ln>
          </p:spPr>
          <p:txBody>
            <a:bodyPr rtlCol="0" anchor="ctr"/>
            <a:lstStyle/>
            <a:p>
              <a:endParaRPr lang="es-CO"/>
            </a:p>
          </p:txBody>
        </p:sp>
        <p:sp>
          <p:nvSpPr>
            <p:cNvPr id="973" name="Freeform: Shape 972">
              <a:extLst>
                <a:ext uri="{FF2B5EF4-FFF2-40B4-BE49-F238E27FC236}">
                  <a16:creationId xmlns:a16="http://schemas.microsoft.com/office/drawing/2014/main" id="{3D57ED28-9EC8-E3DE-4767-D03182D010B8}"/>
                </a:ext>
              </a:extLst>
            </p:cNvPr>
            <p:cNvSpPr/>
            <p:nvPr/>
          </p:nvSpPr>
          <p:spPr>
            <a:xfrm>
              <a:off x="12913515" y="354099"/>
              <a:ext cx="20483" cy="20463"/>
            </a:xfrm>
            <a:custGeom>
              <a:avLst/>
              <a:gdLst>
                <a:gd name="connsiteX0" fmla="*/ -1602 w 20483"/>
                <a:gd name="connsiteY0" fmla="*/ 20148 h 20463"/>
                <a:gd name="connsiteX1" fmla="*/ 51 w 20483"/>
                <a:gd name="connsiteY1" fmla="*/ 16214 h 20463"/>
                <a:gd name="connsiteX2" fmla="*/ 14943 w 20483"/>
                <a:gd name="connsiteY2" fmla="*/ 1322 h 20463"/>
                <a:gd name="connsiteX3" fmla="*/ 18878 w 20483"/>
                <a:gd name="connsiteY3" fmla="*/ -311 h 20463"/>
                <a:gd name="connsiteX4" fmla="*/ -1602 w 20483"/>
                <a:gd name="connsiteY4" fmla="*/ 20148 h 20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83" h="20463">
                  <a:moveTo>
                    <a:pt x="-1602" y="20148"/>
                  </a:moveTo>
                  <a:cubicBezTo>
                    <a:pt x="-1661" y="18657"/>
                    <a:pt x="-1051" y="17217"/>
                    <a:pt x="51" y="16214"/>
                  </a:cubicBezTo>
                  <a:lnTo>
                    <a:pt x="14943" y="1322"/>
                  </a:lnTo>
                  <a:cubicBezTo>
                    <a:pt x="15946" y="230"/>
                    <a:pt x="17382" y="-368"/>
                    <a:pt x="18878" y="-311"/>
                  </a:cubicBezTo>
                  <a:cubicBezTo>
                    <a:pt x="12582" y="7029"/>
                    <a:pt x="5736" y="13869"/>
                    <a:pt x="-1602" y="20148"/>
                  </a:cubicBezTo>
                  <a:close/>
                </a:path>
              </a:pathLst>
            </a:custGeom>
            <a:solidFill>
              <a:srgbClr val="0E1315"/>
            </a:solidFill>
            <a:ln w="1956" cap="flat">
              <a:noFill/>
              <a:prstDash val="solid"/>
              <a:miter/>
            </a:ln>
          </p:spPr>
          <p:txBody>
            <a:bodyPr rtlCol="0" anchor="ctr"/>
            <a:lstStyle/>
            <a:p>
              <a:endParaRPr lang="es-CO"/>
            </a:p>
          </p:txBody>
        </p:sp>
        <p:sp>
          <p:nvSpPr>
            <p:cNvPr id="974" name="Freeform: Shape 973">
              <a:extLst>
                <a:ext uri="{FF2B5EF4-FFF2-40B4-BE49-F238E27FC236}">
                  <a16:creationId xmlns:a16="http://schemas.microsoft.com/office/drawing/2014/main" id="{4A7CCF67-0E9F-B462-AC04-5536068D63FA}"/>
                </a:ext>
              </a:extLst>
            </p:cNvPr>
            <p:cNvSpPr/>
            <p:nvPr/>
          </p:nvSpPr>
          <p:spPr>
            <a:xfrm>
              <a:off x="12907735" y="375979"/>
              <a:ext cx="4386" cy="5901"/>
            </a:xfrm>
            <a:custGeom>
              <a:avLst/>
              <a:gdLst>
                <a:gd name="connsiteX0" fmla="*/ -1606 w 4386"/>
                <a:gd name="connsiteY0" fmla="*/ 5587 h 5901"/>
                <a:gd name="connsiteX1" fmla="*/ 2781 w 4386"/>
                <a:gd name="connsiteY1" fmla="*/ -315 h 5901"/>
                <a:gd name="connsiteX2" fmla="*/ -1606 w 4386"/>
                <a:gd name="connsiteY2" fmla="*/ 5587 h 5901"/>
              </a:gdLst>
              <a:ahLst/>
              <a:cxnLst>
                <a:cxn ang="0">
                  <a:pos x="connsiteX0" y="connsiteY0"/>
                </a:cxn>
                <a:cxn ang="0">
                  <a:pos x="connsiteX1" y="connsiteY1"/>
                </a:cxn>
                <a:cxn ang="0">
                  <a:pos x="connsiteX2" y="connsiteY2"/>
                </a:cxn>
              </a:cxnLst>
              <a:rect l="l" t="t" r="r" b="b"/>
              <a:pathLst>
                <a:path w="4386" h="5901">
                  <a:moveTo>
                    <a:pt x="-1606" y="5587"/>
                  </a:moveTo>
                  <a:cubicBezTo>
                    <a:pt x="-1606" y="2538"/>
                    <a:pt x="362" y="925"/>
                    <a:pt x="2781" y="-315"/>
                  </a:cubicBezTo>
                  <a:cubicBezTo>
                    <a:pt x="2427" y="2274"/>
                    <a:pt x="775" y="4503"/>
                    <a:pt x="-1606" y="5587"/>
                  </a:cubicBezTo>
                  <a:close/>
                </a:path>
              </a:pathLst>
            </a:custGeom>
            <a:solidFill>
              <a:srgbClr val="0E1315"/>
            </a:solidFill>
            <a:ln w="1956" cap="flat">
              <a:noFill/>
              <a:prstDash val="solid"/>
              <a:miter/>
            </a:ln>
          </p:spPr>
          <p:txBody>
            <a:bodyPr rtlCol="0" anchor="ctr"/>
            <a:lstStyle/>
            <a:p>
              <a:endParaRPr lang="es-CO"/>
            </a:p>
          </p:txBody>
        </p:sp>
        <p:sp>
          <p:nvSpPr>
            <p:cNvPr id="975" name="Freeform: Shape 974">
              <a:extLst>
                <a:ext uri="{FF2B5EF4-FFF2-40B4-BE49-F238E27FC236}">
                  <a16:creationId xmlns:a16="http://schemas.microsoft.com/office/drawing/2014/main" id="{66DA3288-27F3-8023-90E9-43FCE397DBB8}"/>
                </a:ext>
              </a:extLst>
            </p:cNvPr>
            <p:cNvSpPr/>
            <p:nvPr/>
          </p:nvSpPr>
          <p:spPr>
            <a:xfrm>
              <a:off x="13560379" y="483820"/>
              <a:ext cx="1842" cy="7518"/>
            </a:xfrm>
            <a:custGeom>
              <a:avLst/>
              <a:gdLst>
                <a:gd name="connsiteX0" fmla="*/ -255 w 1842"/>
                <a:gd name="connsiteY0" fmla="*/ 7204 h 7518"/>
                <a:gd name="connsiteX1" fmla="*/ -1494 w 1842"/>
                <a:gd name="connsiteY1" fmla="*/ -311 h 7518"/>
                <a:gd name="connsiteX2" fmla="*/ -235 w 1842"/>
                <a:gd name="connsiteY2" fmla="*/ -134 h 7518"/>
                <a:gd name="connsiteX3" fmla="*/ 237 w 1842"/>
                <a:gd name="connsiteY3" fmla="*/ 5256 h 7518"/>
                <a:gd name="connsiteX4" fmla="*/ -255 w 1842"/>
                <a:gd name="connsiteY4" fmla="*/ 7204 h 7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2" h="7518">
                  <a:moveTo>
                    <a:pt x="-255" y="7204"/>
                  </a:moveTo>
                  <a:cubicBezTo>
                    <a:pt x="-1888" y="4902"/>
                    <a:pt x="-1651" y="2305"/>
                    <a:pt x="-1494" y="-311"/>
                  </a:cubicBezTo>
                  <a:cubicBezTo>
                    <a:pt x="-1061" y="-331"/>
                    <a:pt x="-648" y="-272"/>
                    <a:pt x="-235" y="-134"/>
                  </a:cubicBezTo>
                  <a:lnTo>
                    <a:pt x="237" y="5256"/>
                  </a:lnTo>
                  <a:cubicBezTo>
                    <a:pt x="80" y="5905"/>
                    <a:pt x="-97" y="6555"/>
                    <a:pt x="-255" y="7204"/>
                  </a:cubicBezTo>
                  <a:close/>
                </a:path>
              </a:pathLst>
            </a:custGeom>
            <a:solidFill>
              <a:srgbClr val="4A646E"/>
            </a:solidFill>
            <a:ln w="1956" cap="flat">
              <a:noFill/>
              <a:prstDash val="solid"/>
              <a:miter/>
            </a:ln>
          </p:spPr>
          <p:txBody>
            <a:bodyPr rtlCol="0" anchor="ctr"/>
            <a:lstStyle/>
            <a:p>
              <a:endParaRPr lang="es-CO"/>
            </a:p>
          </p:txBody>
        </p:sp>
        <p:sp>
          <p:nvSpPr>
            <p:cNvPr id="976" name="Freeform: Shape 975">
              <a:extLst>
                <a:ext uri="{FF2B5EF4-FFF2-40B4-BE49-F238E27FC236}">
                  <a16:creationId xmlns:a16="http://schemas.microsoft.com/office/drawing/2014/main" id="{2ED4F662-997E-F591-A746-170AB167C531}"/>
                </a:ext>
              </a:extLst>
            </p:cNvPr>
            <p:cNvSpPr/>
            <p:nvPr/>
          </p:nvSpPr>
          <p:spPr>
            <a:xfrm>
              <a:off x="12904781" y="381861"/>
              <a:ext cx="2973" cy="4386"/>
            </a:xfrm>
            <a:custGeom>
              <a:avLst/>
              <a:gdLst>
                <a:gd name="connsiteX0" fmla="*/ -1563 w 2973"/>
                <a:gd name="connsiteY0" fmla="*/ 4072 h 4386"/>
                <a:gd name="connsiteX1" fmla="*/ 1368 w 2973"/>
                <a:gd name="connsiteY1" fmla="*/ -315 h 4386"/>
                <a:gd name="connsiteX2" fmla="*/ -1563 w 2973"/>
                <a:gd name="connsiteY2" fmla="*/ 4072 h 4386"/>
              </a:gdLst>
              <a:ahLst/>
              <a:cxnLst>
                <a:cxn ang="0">
                  <a:pos x="connsiteX0" y="connsiteY0"/>
                </a:cxn>
                <a:cxn ang="0">
                  <a:pos x="connsiteX1" y="connsiteY1"/>
                </a:cxn>
                <a:cxn ang="0">
                  <a:pos x="connsiteX2" y="connsiteY2"/>
                </a:cxn>
              </a:cxnLst>
              <a:rect l="l" t="t" r="r" b="b"/>
              <a:pathLst>
                <a:path w="2973" h="4386">
                  <a:moveTo>
                    <a:pt x="-1563" y="4072"/>
                  </a:moveTo>
                  <a:cubicBezTo>
                    <a:pt x="-1858" y="2074"/>
                    <a:pt x="-599" y="179"/>
                    <a:pt x="1368" y="-315"/>
                  </a:cubicBezTo>
                  <a:cubicBezTo>
                    <a:pt x="1349" y="1601"/>
                    <a:pt x="208" y="3327"/>
                    <a:pt x="-1563" y="4072"/>
                  </a:cubicBezTo>
                  <a:close/>
                </a:path>
              </a:pathLst>
            </a:custGeom>
            <a:solidFill>
              <a:srgbClr val="0E1315"/>
            </a:solidFill>
            <a:ln w="1956" cap="flat">
              <a:noFill/>
              <a:prstDash val="solid"/>
              <a:miter/>
            </a:ln>
          </p:spPr>
          <p:txBody>
            <a:bodyPr rtlCol="0" anchor="ctr"/>
            <a:lstStyle/>
            <a:p>
              <a:endParaRPr lang="es-CO"/>
            </a:p>
          </p:txBody>
        </p:sp>
        <p:sp>
          <p:nvSpPr>
            <p:cNvPr id="977" name="Freeform: Shape 976">
              <a:extLst>
                <a:ext uri="{FF2B5EF4-FFF2-40B4-BE49-F238E27FC236}">
                  <a16:creationId xmlns:a16="http://schemas.microsoft.com/office/drawing/2014/main" id="{E2CF6F9A-7331-A7EA-F595-E6035568524E}"/>
                </a:ext>
              </a:extLst>
            </p:cNvPr>
            <p:cNvSpPr/>
            <p:nvPr/>
          </p:nvSpPr>
          <p:spPr>
            <a:xfrm>
              <a:off x="12912083" y="374543"/>
              <a:ext cx="1436" cy="1514"/>
            </a:xfrm>
            <a:custGeom>
              <a:avLst/>
              <a:gdLst>
                <a:gd name="connsiteX0" fmla="*/ -1606 w 1436"/>
                <a:gd name="connsiteY0" fmla="*/ 1200 h 1514"/>
                <a:gd name="connsiteX1" fmla="*/ -169 w 1436"/>
                <a:gd name="connsiteY1" fmla="*/ -315 h 1514"/>
              </a:gdLst>
              <a:ahLst/>
              <a:cxnLst>
                <a:cxn ang="0">
                  <a:pos x="connsiteX0" y="connsiteY0"/>
                </a:cxn>
                <a:cxn ang="0">
                  <a:pos x="connsiteX1" y="connsiteY1"/>
                </a:cxn>
              </a:cxnLst>
              <a:rect l="l" t="t" r="r" b="b"/>
              <a:pathLst>
                <a:path w="1436" h="1514">
                  <a:moveTo>
                    <a:pt x="-1606" y="1200"/>
                  </a:moveTo>
                  <a:lnTo>
                    <a:pt x="-169" y="-315"/>
                  </a:lnTo>
                  <a:close/>
                </a:path>
              </a:pathLst>
            </a:custGeom>
            <a:solidFill>
              <a:srgbClr val="0E1315"/>
            </a:solidFill>
            <a:ln w="1956" cap="flat">
              <a:noFill/>
              <a:prstDash val="solid"/>
              <a:miter/>
            </a:ln>
          </p:spPr>
          <p:txBody>
            <a:bodyPr rtlCol="0" anchor="ctr"/>
            <a:lstStyle/>
            <a:p>
              <a:endParaRPr lang="es-CO"/>
            </a:p>
          </p:txBody>
        </p:sp>
        <p:sp>
          <p:nvSpPr>
            <p:cNvPr id="978" name="Freeform: Shape 977">
              <a:extLst>
                <a:ext uri="{FF2B5EF4-FFF2-40B4-BE49-F238E27FC236}">
                  <a16:creationId xmlns:a16="http://schemas.microsoft.com/office/drawing/2014/main" id="{44FC1E03-EBA0-EB3D-A078-69A84EC2E4E4}"/>
                </a:ext>
              </a:extLst>
            </p:cNvPr>
            <p:cNvSpPr/>
            <p:nvPr/>
          </p:nvSpPr>
          <p:spPr>
            <a:xfrm>
              <a:off x="12933919" y="352726"/>
              <a:ext cx="1514" cy="1455"/>
            </a:xfrm>
            <a:custGeom>
              <a:avLst/>
              <a:gdLst>
                <a:gd name="connsiteX0" fmla="*/ -1606 w 1514"/>
                <a:gd name="connsiteY0" fmla="*/ 1141 h 1455"/>
                <a:gd name="connsiteX1" fmla="*/ -91 w 1514"/>
                <a:gd name="connsiteY1" fmla="*/ -315 h 1455"/>
              </a:gdLst>
              <a:ahLst/>
              <a:cxnLst>
                <a:cxn ang="0">
                  <a:pos x="connsiteX0" y="connsiteY0"/>
                </a:cxn>
                <a:cxn ang="0">
                  <a:pos x="connsiteX1" y="connsiteY1"/>
                </a:cxn>
              </a:cxnLst>
              <a:rect l="l" t="t" r="r" b="b"/>
              <a:pathLst>
                <a:path w="1514" h="1455">
                  <a:moveTo>
                    <a:pt x="-1606" y="1141"/>
                  </a:moveTo>
                  <a:lnTo>
                    <a:pt x="-91" y="-315"/>
                  </a:lnTo>
                  <a:close/>
                </a:path>
              </a:pathLst>
            </a:custGeom>
            <a:solidFill>
              <a:srgbClr val="0E1315"/>
            </a:solidFill>
            <a:ln w="1956" cap="flat">
              <a:noFill/>
              <a:prstDash val="solid"/>
              <a:miter/>
            </a:ln>
          </p:spPr>
          <p:txBody>
            <a:bodyPr rtlCol="0" anchor="ctr"/>
            <a:lstStyle/>
            <a:p>
              <a:endParaRPr lang="es-CO"/>
            </a:p>
          </p:txBody>
        </p:sp>
        <p:sp>
          <p:nvSpPr>
            <p:cNvPr id="979" name="Freeform: Shape 978">
              <a:extLst>
                <a:ext uri="{FF2B5EF4-FFF2-40B4-BE49-F238E27FC236}">
                  <a16:creationId xmlns:a16="http://schemas.microsoft.com/office/drawing/2014/main" id="{2C30DF9B-C749-2B05-2325-E34D4482C9CA}"/>
                </a:ext>
              </a:extLst>
            </p:cNvPr>
            <p:cNvSpPr/>
            <p:nvPr/>
          </p:nvSpPr>
          <p:spPr>
            <a:xfrm>
              <a:off x="12935395" y="351270"/>
              <a:ext cx="1495" cy="1475"/>
            </a:xfrm>
            <a:custGeom>
              <a:avLst/>
              <a:gdLst>
                <a:gd name="connsiteX0" fmla="*/ -1606 w 1495"/>
                <a:gd name="connsiteY0" fmla="*/ 1161 h 1475"/>
                <a:gd name="connsiteX1" fmla="*/ -110 w 1495"/>
                <a:gd name="connsiteY1" fmla="*/ -315 h 1475"/>
              </a:gdLst>
              <a:ahLst/>
              <a:cxnLst>
                <a:cxn ang="0">
                  <a:pos x="connsiteX0" y="connsiteY0"/>
                </a:cxn>
                <a:cxn ang="0">
                  <a:pos x="connsiteX1" y="connsiteY1"/>
                </a:cxn>
              </a:cxnLst>
              <a:rect l="l" t="t" r="r" b="b"/>
              <a:pathLst>
                <a:path w="1495" h="1475">
                  <a:moveTo>
                    <a:pt x="-1606" y="1161"/>
                  </a:moveTo>
                  <a:cubicBezTo>
                    <a:pt x="-1409" y="433"/>
                    <a:pt x="-838" y="-132"/>
                    <a:pt x="-110" y="-315"/>
                  </a:cubicBezTo>
                  <a:close/>
                </a:path>
              </a:pathLst>
            </a:custGeom>
            <a:solidFill>
              <a:srgbClr val="0E1315"/>
            </a:solidFill>
            <a:ln w="1956" cap="flat">
              <a:noFill/>
              <a:prstDash val="solid"/>
              <a:miter/>
            </a:ln>
          </p:spPr>
          <p:txBody>
            <a:bodyPr rtlCol="0" anchor="ctr"/>
            <a:lstStyle/>
            <a:p>
              <a:endParaRPr lang="es-CO"/>
            </a:p>
          </p:txBody>
        </p:sp>
        <p:sp>
          <p:nvSpPr>
            <p:cNvPr id="980" name="Freeform: Shape 979">
              <a:extLst>
                <a:ext uri="{FF2B5EF4-FFF2-40B4-BE49-F238E27FC236}">
                  <a16:creationId xmlns:a16="http://schemas.microsoft.com/office/drawing/2014/main" id="{FFB2DBD5-2C84-88B9-C88C-54EC09FD429C}"/>
                </a:ext>
              </a:extLst>
            </p:cNvPr>
            <p:cNvSpPr/>
            <p:nvPr/>
          </p:nvSpPr>
          <p:spPr>
            <a:xfrm>
              <a:off x="12936870" y="349873"/>
              <a:ext cx="1672" cy="1455"/>
            </a:xfrm>
            <a:custGeom>
              <a:avLst/>
              <a:gdLst>
                <a:gd name="connsiteX0" fmla="*/ 67 w 1672"/>
                <a:gd name="connsiteY0" fmla="*/ -315 h 1455"/>
                <a:gd name="connsiteX1" fmla="*/ -150 w 1672"/>
                <a:gd name="connsiteY1" fmla="*/ 1141 h 1455"/>
                <a:gd name="connsiteX2" fmla="*/ -1606 w 1672"/>
                <a:gd name="connsiteY2" fmla="*/ 1141 h 1455"/>
                <a:gd name="connsiteX3" fmla="*/ 67 w 1672"/>
                <a:gd name="connsiteY3" fmla="*/ -315 h 1455"/>
              </a:gdLst>
              <a:ahLst/>
              <a:cxnLst>
                <a:cxn ang="0">
                  <a:pos x="connsiteX0" y="connsiteY0"/>
                </a:cxn>
                <a:cxn ang="0">
                  <a:pos x="connsiteX1" y="connsiteY1"/>
                </a:cxn>
                <a:cxn ang="0">
                  <a:pos x="connsiteX2" y="connsiteY2"/>
                </a:cxn>
                <a:cxn ang="0">
                  <a:pos x="connsiteX3" y="connsiteY3"/>
                </a:cxn>
              </a:cxnLst>
              <a:rect l="l" t="t" r="r" b="b"/>
              <a:pathLst>
                <a:path w="1672" h="1455">
                  <a:moveTo>
                    <a:pt x="67" y="-315"/>
                  </a:moveTo>
                  <a:cubicBezTo>
                    <a:pt x="67" y="157"/>
                    <a:pt x="-71" y="649"/>
                    <a:pt x="-150" y="1141"/>
                  </a:cubicBezTo>
                  <a:lnTo>
                    <a:pt x="-1606" y="1141"/>
                  </a:lnTo>
                  <a:cubicBezTo>
                    <a:pt x="-1409" y="358"/>
                    <a:pt x="-740" y="-220"/>
                    <a:pt x="67" y="-315"/>
                  </a:cubicBezTo>
                  <a:close/>
                </a:path>
              </a:pathLst>
            </a:custGeom>
            <a:solidFill>
              <a:srgbClr val="0E1315"/>
            </a:solidFill>
            <a:ln w="1956" cap="flat">
              <a:noFill/>
              <a:prstDash val="solid"/>
              <a:miter/>
            </a:ln>
          </p:spPr>
          <p:txBody>
            <a:bodyPr rtlCol="0" anchor="ctr"/>
            <a:lstStyle/>
            <a:p>
              <a:endParaRPr lang="es-CO"/>
            </a:p>
          </p:txBody>
        </p:sp>
        <p:sp>
          <p:nvSpPr>
            <p:cNvPr id="981" name="Freeform: Shape 980">
              <a:extLst>
                <a:ext uri="{FF2B5EF4-FFF2-40B4-BE49-F238E27FC236}">
                  <a16:creationId xmlns:a16="http://schemas.microsoft.com/office/drawing/2014/main" id="{4E80FDAF-6533-845A-232A-0C759F8998BC}"/>
                </a:ext>
              </a:extLst>
            </p:cNvPr>
            <p:cNvSpPr/>
            <p:nvPr/>
          </p:nvSpPr>
          <p:spPr>
            <a:xfrm>
              <a:off x="13000845" y="287989"/>
              <a:ext cx="523387" cy="123430"/>
            </a:xfrm>
            <a:custGeom>
              <a:avLst/>
              <a:gdLst>
                <a:gd name="connsiteX0" fmla="*/ -1606 w 523387"/>
                <a:gd name="connsiteY0" fmla="*/ 29327 h 123430"/>
                <a:gd name="connsiteX1" fmla="*/ 19523 w 523387"/>
                <a:gd name="connsiteY1" fmla="*/ 23641 h 123430"/>
                <a:gd name="connsiteX2" fmla="*/ 23457 w 523387"/>
                <a:gd name="connsiteY2" fmla="*/ 22362 h 123430"/>
                <a:gd name="connsiteX3" fmla="*/ 26585 w 523387"/>
                <a:gd name="connsiteY3" fmla="*/ 21379 h 123430"/>
                <a:gd name="connsiteX4" fmla="*/ 33687 w 523387"/>
                <a:gd name="connsiteY4" fmla="*/ 19923 h 123430"/>
                <a:gd name="connsiteX5" fmla="*/ 103898 w 523387"/>
                <a:gd name="connsiteY5" fmla="*/ 11011 h 123430"/>
                <a:gd name="connsiteX6" fmla="*/ 182470 w 523387"/>
                <a:gd name="connsiteY6" fmla="*/ 4323 h 123430"/>
                <a:gd name="connsiteX7" fmla="*/ 203284 w 523387"/>
                <a:gd name="connsiteY7" fmla="*/ 2237 h 123430"/>
                <a:gd name="connsiteX8" fmla="*/ 254629 w 523387"/>
                <a:gd name="connsiteY8" fmla="*/ 585 h 123430"/>
                <a:gd name="connsiteX9" fmla="*/ 301489 w 523387"/>
                <a:gd name="connsiteY9" fmla="*/ 1726 h 123430"/>
                <a:gd name="connsiteX10" fmla="*/ 419525 w 523387"/>
                <a:gd name="connsiteY10" fmla="*/ 27576 h 123430"/>
                <a:gd name="connsiteX11" fmla="*/ 450293 w 523387"/>
                <a:gd name="connsiteY11" fmla="*/ 46619 h 123430"/>
                <a:gd name="connsiteX12" fmla="*/ 520111 w 523387"/>
                <a:gd name="connsiteY12" fmla="*/ 119407 h 123430"/>
                <a:gd name="connsiteX13" fmla="*/ 521782 w 523387"/>
                <a:gd name="connsiteY13" fmla="*/ 122555 h 123430"/>
                <a:gd name="connsiteX14" fmla="*/ 519815 w 523387"/>
                <a:gd name="connsiteY14" fmla="*/ 123066 h 123430"/>
                <a:gd name="connsiteX15" fmla="*/ 518871 w 523387"/>
                <a:gd name="connsiteY15" fmla="*/ 122634 h 123430"/>
                <a:gd name="connsiteX16" fmla="*/ 517101 w 523387"/>
                <a:gd name="connsiteY16" fmla="*/ 121374 h 123430"/>
                <a:gd name="connsiteX17" fmla="*/ 516254 w 523387"/>
                <a:gd name="connsiteY17" fmla="*/ 120666 h 123430"/>
                <a:gd name="connsiteX18" fmla="*/ 514523 w 523387"/>
                <a:gd name="connsiteY18" fmla="*/ 119132 h 123430"/>
                <a:gd name="connsiteX19" fmla="*/ 468824 w 523387"/>
                <a:gd name="connsiteY19" fmla="*/ 69301 h 123430"/>
                <a:gd name="connsiteX20" fmla="*/ 415708 w 523387"/>
                <a:gd name="connsiteY20" fmla="*/ 30625 h 123430"/>
                <a:gd name="connsiteX21" fmla="*/ 334185 w 523387"/>
                <a:gd name="connsiteY21" fmla="*/ 9457 h 123430"/>
                <a:gd name="connsiteX22" fmla="*/ 282073 w 523387"/>
                <a:gd name="connsiteY22" fmla="*/ 5877 h 123430"/>
                <a:gd name="connsiteX23" fmla="*/ 192759 w 523387"/>
                <a:gd name="connsiteY23" fmla="*/ 8906 h 123430"/>
                <a:gd name="connsiteX24" fmla="*/ 144227 w 523387"/>
                <a:gd name="connsiteY24" fmla="*/ 12310 h 123430"/>
                <a:gd name="connsiteX25" fmla="*/ 64691 w 523387"/>
                <a:gd name="connsiteY25" fmla="*/ 20395 h 123430"/>
                <a:gd name="connsiteX26" fmla="*/ 5890 w 523387"/>
                <a:gd name="connsiteY26" fmla="*/ 30232 h 123430"/>
                <a:gd name="connsiteX27" fmla="*/ -1606 w 523387"/>
                <a:gd name="connsiteY27" fmla="*/ 29327 h 12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23387" h="123430">
                  <a:moveTo>
                    <a:pt x="-1606" y="29327"/>
                  </a:moveTo>
                  <a:cubicBezTo>
                    <a:pt x="4886" y="25392"/>
                    <a:pt x="12441" y="25392"/>
                    <a:pt x="19523" y="23641"/>
                  </a:cubicBezTo>
                  <a:cubicBezTo>
                    <a:pt x="20920" y="23529"/>
                    <a:pt x="22257" y="23090"/>
                    <a:pt x="23457" y="22362"/>
                  </a:cubicBezTo>
                  <a:cubicBezTo>
                    <a:pt x="24225" y="21143"/>
                    <a:pt x="25424" y="21438"/>
                    <a:pt x="26585" y="21379"/>
                  </a:cubicBezTo>
                  <a:cubicBezTo>
                    <a:pt x="28985" y="21025"/>
                    <a:pt x="31267" y="20139"/>
                    <a:pt x="33687" y="19923"/>
                  </a:cubicBezTo>
                  <a:cubicBezTo>
                    <a:pt x="57019" y="16343"/>
                    <a:pt x="80429" y="13510"/>
                    <a:pt x="103898" y="11011"/>
                  </a:cubicBezTo>
                  <a:cubicBezTo>
                    <a:pt x="130063" y="8198"/>
                    <a:pt x="156247" y="6290"/>
                    <a:pt x="182470" y="4323"/>
                  </a:cubicBezTo>
                  <a:cubicBezTo>
                    <a:pt x="189356" y="3792"/>
                    <a:pt x="196478" y="4126"/>
                    <a:pt x="203284" y="2237"/>
                  </a:cubicBezTo>
                  <a:cubicBezTo>
                    <a:pt x="220379" y="880"/>
                    <a:pt x="237494" y="1647"/>
                    <a:pt x="254629" y="585"/>
                  </a:cubicBezTo>
                  <a:cubicBezTo>
                    <a:pt x="270151" y="-379"/>
                    <a:pt x="285929" y="-1225"/>
                    <a:pt x="301489" y="1726"/>
                  </a:cubicBezTo>
                  <a:cubicBezTo>
                    <a:pt x="342133" y="4401"/>
                    <a:pt x="381694" y="11956"/>
                    <a:pt x="419525" y="27576"/>
                  </a:cubicBezTo>
                  <a:cubicBezTo>
                    <a:pt x="430758" y="32201"/>
                    <a:pt x="441145" y="38634"/>
                    <a:pt x="450293" y="46619"/>
                  </a:cubicBezTo>
                  <a:cubicBezTo>
                    <a:pt x="475867" y="68770"/>
                    <a:pt x="499769" y="92338"/>
                    <a:pt x="520111" y="119407"/>
                  </a:cubicBezTo>
                  <a:cubicBezTo>
                    <a:pt x="520759" y="120408"/>
                    <a:pt x="521310" y="121461"/>
                    <a:pt x="521782" y="122555"/>
                  </a:cubicBezTo>
                  <a:cubicBezTo>
                    <a:pt x="521251" y="123025"/>
                    <a:pt x="520524" y="123214"/>
                    <a:pt x="519815" y="123066"/>
                  </a:cubicBezTo>
                  <a:lnTo>
                    <a:pt x="518871" y="122634"/>
                  </a:lnTo>
                  <a:cubicBezTo>
                    <a:pt x="518241" y="122262"/>
                    <a:pt x="517652" y="121841"/>
                    <a:pt x="517101" y="121374"/>
                  </a:cubicBezTo>
                  <a:lnTo>
                    <a:pt x="516254" y="120666"/>
                  </a:lnTo>
                  <a:cubicBezTo>
                    <a:pt x="515645" y="120186"/>
                    <a:pt x="515074" y="119675"/>
                    <a:pt x="514523" y="119132"/>
                  </a:cubicBezTo>
                  <a:cubicBezTo>
                    <a:pt x="500536" y="101415"/>
                    <a:pt x="485270" y="84760"/>
                    <a:pt x="468824" y="69301"/>
                  </a:cubicBezTo>
                  <a:cubicBezTo>
                    <a:pt x="452594" y="54409"/>
                    <a:pt x="436837" y="38769"/>
                    <a:pt x="415708" y="30625"/>
                  </a:cubicBezTo>
                  <a:cubicBezTo>
                    <a:pt x="389347" y="20763"/>
                    <a:pt x="362022" y="13669"/>
                    <a:pt x="334185" y="9457"/>
                  </a:cubicBezTo>
                  <a:cubicBezTo>
                    <a:pt x="316992" y="6471"/>
                    <a:pt x="299522" y="5271"/>
                    <a:pt x="282073" y="5877"/>
                  </a:cubicBezTo>
                  <a:cubicBezTo>
                    <a:pt x="252308" y="7274"/>
                    <a:pt x="222485" y="4756"/>
                    <a:pt x="192759" y="8906"/>
                  </a:cubicBezTo>
                  <a:cubicBezTo>
                    <a:pt x="176785" y="11149"/>
                    <a:pt x="160418" y="11248"/>
                    <a:pt x="144227" y="12310"/>
                  </a:cubicBezTo>
                  <a:cubicBezTo>
                    <a:pt x="117610" y="14080"/>
                    <a:pt x="91111" y="17110"/>
                    <a:pt x="64691" y="20395"/>
                  </a:cubicBezTo>
                  <a:cubicBezTo>
                    <a:pt x="44940" y="22679"/>
                    <a:pt x="25307" y="25963"/>
                    <a:pt x="5890" y="30232"/>
                  </a:cubicBezTo>
                  <a:cubicBezTo>
                    <a:pt x="3332" y="30881"/>
                    <a:pt x="637" y="31589"/>
                    <a:pt x="-1606" y="29327"/>
                  </a:cubicBezTo>
                  <a:close/>
                </a:path>
              </a:pathLst>
            </a:custGeom>
            <a:solidFill>
              <a:srgbClr val="7A9FB0"/>
            </a:solidFill>
            <a:ln w="1956" cap="flat">
              <a:noFill/>
              <a:prstDash val="solid"/>
              <a:miter/>
            </a:ln>
          </p:spPr>
          <p:txBody>
            <a:bodyPr rtlCol="0" anchor="ctr"/>
            <a:lstStyle/>
            <a:p>
              <a:endParaRPr lang="es-CO"/>
            </a:p>
          </p:txBody>
        </p:sp>
        <p:sp>
          <p:nvSpPr>
            <p:cNvPr id="982" name="Freeform: Shape 981">
              <a:extLst>
                <a:ext uri="{FF2B5EF4-FFF2-40B4-BE49-F238E27FC236}">
                  <a16:creationId xmlns:a16="http://schemas.microsoft.com/office/drawing/2014/main" id="{67CA7145-ECAD-F650-CEFD-9F06E59539F9}"/>
                </a:ext>
              </a:extLst>
            </p:cNvPr>
            <p:cNvSpPr/>
            <p:nvPr/>
          </p:nvSpPr>
          <p:spPr>
            <a:xfrm>
              <a:off x="13204372" y="287683"/>
              <a:ext cx="99626" cy="3959"/>
            </a:xfrm>
            <a:custGeom>
              <a:avLst/>
              <a:gdLst>
                <a:gd name="connsiteX0" fmla="*/ 98021 w 99626"/>
                <a:gd name="connsiteY0" fmla="*/ 2031 h 3959"/>
                <a:gd name="connsiteX1" fmla="*/ 82048 w 99626"/>
                <a:gd name="connsiteY1" fmla="*/ 2031 h 3959"/>
                <a:gd name="connsiteX2" fmla="*/ -833 w 99626"/>
                <a:gd name="connsiteY2" fmla="*/ 3644 h 3959"/>
                <a:gd name="connsiteX3" fmla="*/ -1522 w 99626"/>
                <a:gd name="connsiteY3" fmla="*/ 3231 h 3959"/>
                <a:gd name="connsiteX4" fmla="*/ -1030 w 99626"/>
                <a:gd name="connsiteY4" fmla="*/ 1933 h 3959"/>
                <a:gd name="connsiteX5" fmla="*/ -1030 w 99626"/>
                <a:gd name="connsiteY5" fmla="*/ 1933 h 3959"/>
                <a:gd name="connsiteX6" fmla="*/ 26217 w 99626"/>
                <a:gd name="connsiteY6" fmla="*/ 1185 h 3959"/>
                <a:gd name="connsiteX7" fmla="*/ 35443 w 99626"/>
                <a:gd name="connsiteY7" fmla="*/ 497 h 3959"/>
                <a:gd name="connsiteX8" fmla="*/ 45594 w 99626"/>
                <a:gd name="connsiteY8" fmla="*/ 497 h 3959"/>
                <a:gd name="connsiteX9" fmla="*/ 92238 w 99626"/>
                <a:gd name="connsiteY9" fmla="*/ 497 h 3959"/>
                <a:gd name="connsiteX10" fmla="*/ 98021 w 99626"/>
                <a:gd name="connsiteY10" fmla="*/ 595 h 3959"/>
                <a:gd name="connsiteX11" fmla="*/ 98021 w 99626"/>
                <a:gd name="connsiteY11" fmla="*/ 2031 h 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626" h="3959">
                  <a:moveTo>
                    <a:pt x="98021" y="2031"/>
                  </a:moveTo>
                  <a:cubicBezTo>
                    <a:pt x="92690" y="2031"/>
                    <a:pt x="87359" y="2189"/>
                    <a:pt x="82048" y="2031"/>
                  </a:cubicBezTo>
                  <a:cubicBezTo>
                    <a:pt x="54388" y="1618"/>
                    <a:pt x="26807" y="3290"/>
                    <a:pt x="-833" y="3644"/>
                  </a:cubicBezTo>
                  <a:lnTo>
                    <a:pt x="-1522" y="3231"/>
                  </a:lnTo>
                  <a:cubicBezTo>
                    <a:pt x="-1738" y="2737"/>
                    <a:pt x="-1522" y="2165"/>
                    <a:pt x="-1030" y="1933"/>
                  </a:cubicBezTo>
                  <a:lnTo>
                    <a:pt x="-1030" y="1933"/>
                  </a:lnTo>
                  <a:cubicBezTo>
                    <a:pt x="8020" y="280"/>
                    <a:pt x="17147" y="1717"/>
                    <a:pt x="26217" y="1185"/>
                  </a:cubicBezTo>
                  <a:cubicBezTo>
                    <a:pt x="29286" y="1008"/>
                    <a:pt x="32453" y="1933"/>
                    <a:pt x="35443" y="497"/>
                  </a:cubicBezTo>
                  <a:lnTo>
                    <a:pt x="45594" y="497"/>
                  </a:lnTo>
                  <a:cubicBezTo>
                    <a:pt x="61116" y="-585"/>
                    <a:pt x="76716" y="-585"/>
                    <a:pt x="92238" y="497"/>
                  </a:cubicBezTo>
                  <a:lnTo>
                    <a:pt x="98021" y="595"/>
                  </a:lnTo>
                  <a:cubicBezTo>
                    <a:pt x="98002" y="1067"/>
                    <a:pt x="98002" y="1559"/>
                    <a:pt x="98021" y="2031"/>
                  </a:cubicBezTo>
                  <a:close/>
                </a:path>
              </a:pathLst>
            </a:custGeom>
            <a:solidFill>
              <a:srgbClr val="36474E"/>
            </a:solidFill>
            <a:ln w="1956" cap="flat">
              <a:noFill/>
              <a:prstDash val="solid"/>
              <a:miter/>
            </a:ln>
          </p:spPr>
          <p:txBody>
            <a:bodyPr rtlCol="0" anchor="ctr"/>
            <a:lstStyle/>
            <a:p>
              <a:endParaRPr lang="es-CO"/>
            </a:p>
          </p:txBody>
        </p:sp>
        <p:sp>
          <p:nvSpPr>
            <p:cNvPr id="983" name="Freeform: Shape 982">
              <a:extLst>
                <a:ext uri="{FF2B5EF4-FFF2-40B4-BE49-F238E27FC236}">
                  <a16:creationId xmlns:a16="http://schemas.microsoft.com/office/drawing/2014/main" id="{BD7260DD-7B08-A993-D69C-ACA44A6F6D31}"/>
                </a:ext>
              </a:extLst>
            </p:cNvPr>
            <p:cNvSpPr/>
            <p:nvPr/>
          </p:nvSpPr>
          <p:spPr>
            <a:xfrm>
              <a:off x="13522242" y="410878"/>
              <a:ext cx="26917" cy="40879"/>
            </a:xfrm>
            <a:custGeom>
              <a:avLst/>
              <a:gdLst>
                <a:gd name="connsiteX0" fmla="*/ -1305 w 26917"/>
                <a:gd name="connsiteY0" fmla="*/ -157 h 40879"/>
                <a:gd name="connsiteX1" fmla="*/ 426 w 26917"/>
                <a:gd name="connsiteY1" fmla="*/ -315 h 40879"/>
                <a:gd name="connsiteX2" fmla="*/ 25312 w 26917"/>
                <a:gd name="connsiteY2" fmla="*/ 40447 h 40879"/>
                <a:gd name="connsiteX3" fmla="*/ 23501 w 26917"/>
                <a:gd name="connsiteY3" fmla="*/ 40565 h 40879"/>
                <a:gd name="connsiteX4" fmla="*/ 19980 w 26917"/>
                <a:gd name="connsiteY4" fmla="*/ 37142 h 40879"/>
                <a:gd name="connsiteX5" fmla="*/ 307 w 26917"/>
                <a:gd name="connsiteY5" fmla="*/ 5823 h 40879"/>
                <a:gd name="connsiteX6" fmla="*/ -1305 w 26917"/>
                <a:gd name="connsiteY6" fmla="*/ -157 h 40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17" h="40879">
                  <a:moveTo>
                    <a:pt x="-1305" y="-157"/>
                  </a:moveTo>
                  <a:lnTo>
                    <a:pt x="426" y="-315"/>
                  </a:lnTo>
                  <a:cubicBezTo>
                    <a:pt x="10773" y="12020"/>
                    <a:pt x="20236" y="24906"/>
                    <a:pt x="25312" y="40447"/>
                  </a:cubicBezTo>
                  <a:lnTo>
                    <a:pt x="23501" y="40565"/>
                  </a:lnTo>
                  <a:cubicBezTo>
                    <a:pt x="21849" y="40053"/>
                    <a:pt x="20531" y="38781"/>
                    <a:pt x="19980" y="37142"/>
                  </a:cubicBezTo>
                  <a:cubicBezTo>
                    <a:pt x="14905" y="25791"/>
                    <a:pt x="7685" y="15777"/>
                    <a:pt x="307" y="5823"/>
                  </a:cubicBezTo>
                  <a:cubicBezTo>
                    <a:pt x="-892" y="4072"/>
                    <a:pt x="-2210" y="2262"/>
                    <a:pt x="-1305" y="-157"/>
                  </a:cubicBezTo>
                  <a:close/>
                </a:path>
              </a:pathLst>
            </a:custGeom>
            <a:solidFill>
              <a:srgbClr val="7AA0B1"/>
            </a:solidFill>
            <a:ln w="1956" cap="flat">
              <a:noFill/>
              <a:prstDash val="solid"/>
              <a:miter/>
            </a:ln>
          </p:spPr>
          <p:txBody>
            <a:bodyPr rtlCol="0" anchor="ctr"/>
            <a:lstStyle/>
            <a:p>
              <a:endParaRPr lang="es-CO"/>
            </a:p>
          </p:txBody>
        </p:sp>
        <p:sp>
          <p:nvSpPr>
            <p:cNvPr id="984" name="Freeform: Shape 983">
              <a:extLst>
                <a:ext uri="{FF2B5EF4-FFF2-40B4-BE49-F238E27FC236}">
                  <a16:creationId xmlns:a16="http://schemas.microsoft.com/office/drawing/2014/main" id="{FE03F896-868D-40CE-2DD7-3AE1E04148B1}"/>
                </a:ext>
              </a:extLst>
            </p:cNvPr>
            <p:cNvSpPr/>
            <p:nvPr/>
          </p:nvSpPr>
          <p:spPr>
            <a:xfrm>
              <a:off x="13029902" y="290676"/>
              <a:ext cx="175243" cy="18927"/>
            </a:xfrm>
            <a:custGeom>
              <a:avLst/>
              <a:gdLst>
                <a:gd name="connsiteX0" fmla="*/ 173638 w 175243"/>
                <a:gd name="connsiteY0" fmla="*/ 730 h 18927"/>
                <a:gd name="connsiteX1" fmla="*/ 155697 w 175243"/>
                <a:gd name="connsiteY1" fmla="*/ 2855 h 18927"/>
                <a:gd name="connsiteX2" fmla="*/ 121565 w 175243"/>
                <a:gd name="connsiteY2" fmla="*/ 4822 h 18927"/>
                <a:gd name="connsiteX3" fmla="*/ 80252 w 175243"/>
                <a:gd name="connsiteY3" fmla="*/ 8481 h 18927"/>
                <a:gd name="connsiteX4" fmla="*/ 25405 w 175243"/>
                <a:gd name="connsiteY4" fmla="*/ 14973 h 18927"/>
                <a:gd name="connsiteX5" fmla="*/ 3097 w 175243"/>
                <a:gd name="connsiteY5" fmla="*/ 18082 h 18927"/>
                <a:gd name="connsiteX6" fmla="*/ -1606 w 175243"/>
                <a:gd name="connsiteY6" fmla="*/ 17786 h 18927"/>
                <a:gd name="connsiteX7" fmla="*/ 22454 w 175243"/>
                <a:gd name="connsiteY7" fmla="*/ 13498 h 18927"/>
                <a:gd name="connsiteX8" fmla="*/ 64062 w 175243"/>
                <a:gd name="connsiteY8" fmla="*/ 8029 h 18927"/>
                <a:gd name="connsiteX9" fmla="*/ 96482 w 175243"/>
                <a:gd name="connsiteY9" fmla="*/ 4704 h 18927"/>
                <a:gd name="connsiteX10" fmla="*/ 135493 w 175243"/>
                <a:gd name="connsiteY10" fmla="*/ 1812 h 18927"/>
                <a:gd name="connsiteX11" fmla="*/ 173028 w 175243"/>
                <a:gd name="connsiteY11" fmla="*/ 2 h 1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43" h="18927">
                  <a:moveTo>
                    <a:pt x="173638" y="730"/>
                  </a:moveTo>
                  <a:cubicBezTo>
                    <a:pt x="167834" y="2816"/>
                    <a:pt x="161637" y="2580"/>
                    <a:pt x="155697" y="2855"/>
                  </a:cubicBezTo>
                  <a:cubicBezTo>
                    <a:pt x="144306" y="3386"/>
                    <a:pt x="132975" y="4665"/>
                    <a:pt x="121565" y="4822"/>
                  </a:cubicBezTo>
                  <a:cubicBezTo>
                    <a:pt x="107794" y="5078"/>
                    <a:pt x="94023" y="7085"/>
                    <a:pt x="80252" y="8481"/>
                  </a:cubicBezTo>
                  <a:cubicBezTo>
                    <a:pt x="61957" y="10449"/>
                    <a:pt x="43681" y="12731"/>
                    <a:pt x="25405" y="14973"/>
                  </a:cubicBezTo>
                  <a:cubicBezTo>
                    <a:pt x="17949" y="15878"/>
                    <a:pt x="10533" y="17039"/>
                    <a:pt x="3097" y="18082"/>
                  </a:cubicBezTo>
                  <a:cubicBezTo>
                    <a:pt x="1601" y="18884"/>
                    <a:pt x="-228" y="18770"/>
                    <a:pt x="-1606" y="17786"/>
                  </a:cubicBezTo>
                  <a:cubicBezTo>
                    <a:pt x="6264" y="14934"/>
                    <a:pt x="14408" y="14698"/>
                    <a:pt x="22454" y="13498"/>
                  </a:cubicBezTo>
                  <a:cubicBezTo>
                    <a:pt x="36225" y="11531"/>
                    <a:pt x="50173" y="9662"/>
                    <a:pt x="64062" y="8029"/>
                  </a:cubicBezTo>
                  <a:cubicBezTo>
                    <a:pt x="74862" y="6750"/>
                    <a:pt x="85702" y="6180"/>
                    <a:pt x="96482" y="4704"/>
                  </a:cubicBezTo>
                  <a:cubicBezTo>
                    <a:pt x="109446" y="2934"/>
                    <a:pt x="122568" y="3878"/>
                    <a:pt x="135493" y="1812"/>
                  </a:cubicBezTo>
                  <a:cubicBezTo>
                    <a:pt x="148024" y="1812"/>
                    <a:pt x="160438" y="-1296"/>
                    <a:pt x="173028" y="2"/>
                  </a:cubicBezTo>
                  <a:close/>
                </a:path>
              </a:pathLst>
            </a:custGeom>
            <a:solidFill>
              <a:srgbClr val="36474E"/>
            </a:solidFill>
            <a:ln w="1956" cap="flat">
              <a:noFill/>
              <a:prstDash val="solid"/>
              <a:miter/>
            </a:ln>
          </p:spPr>
          <p:txBody>
            <a:bodyPr rtlCol="0" anchor="ctr"/>
            <a:lstStyle/>
            <a:p>
              <a:endParaRPr lang="es-CO"/>
            </a:p>
          </p:txBody>
        </p:sp>
        <p:sp>
          <p:nvSpPr>
            <p:cNvPr id="985" name="Freeform: Shape 984">
              <a:extLst>
                <a:ext uri="{FF2B5EF4-FFF2-40B4-BE49-F238E27FC236}">
                  <a16:creationId xmlns:a16="http://schemas.microsoft.com/office/drawing/2014/main" id="{8DD93B0F-395A-FB23-1F10-9F089073D948}"/>
                </a:ext>
              </a:extLst>
            </p:cNvPr>
            <p:cNvSpPr/>
            <p:nvPr/>
          </p:nvSpPr>
          <p:spPr>
            <a:xfrm>
              <a:off x="13251553" y="286928"/>
              <a:ext cx="46643" cy="1488"/>
            </a:xfrm>
            <a:custGeom>
              <a:avLst/>
              <a:gdLst>
                <a:gd name="connsiteX0" fmla="*/ 45038 w 46643"/>
                <a:gd name="connsiteY0" fmla="*/ 1174 h 1488"/>
                <a:gd name="connsiteX1" fmla="*/ -1606 w 46643"/>
                <a:gd name="connsiteY1" fmla="*/ 1174 h 1488"/>
                <a:gd name="connsiteX2" fmla="*/ 3017 w 46643"/>
                <a:gd name="connsiteY2" fmla="*/ -223 h 1488"/>
                <a:gd name="connsiteX3" fmla="*/ 40395 w 46643"/>
                <a:gd name="connsiteY3" fmla="*/ -223 h 1488"/>
                <a:gd name="connsiteX4" fmla="*/ 45038 w 46643"/>
                <a:gd name="connsiteY4" fmla="*/ 1174 h 1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43" h="1488">
                  <a:moveTo>
                    <a:pt x="45038" y="1174"/>
                  </a:moveTo>
                  <a:lnTo>
                    <a:pt x="-1606" y="1174"/>
                  </a:lnTo>
                  <a:cubicBezTo>
                    <a:pt x="-386" y="-20"/>
                    <a:pt x="1345" y="-542"/>
                    <a:pt x="3017" y="-223"/>
                  </a:cubicBezTo>
                  <a:lnTo>
                    <a:pt x="40395" y="-223"/>
                  </a:lnTo>
                  <a:cubicBezTo>
                    <a:pt x="42087" y="-540"/>
                    <a:pt x="43818" y="-18"/>
                    <a:pt x="45038" y="1174"/>
                  </a:cubicBezTo>
                  <a:close/>
                </a:path>
              </a:pathLst>
            </a:custGeom>
            <a:solidFill>
              <a:srgbClr val="141A1D"/>
            </a:solidFill>
            <a:ln w="1956" cap="flat">
              <a:noFill/>
              <a:prstDash val="solid"/>
              <a:miter/>
            </a:ln>
          </p:spPr>
          <p:txBody>
            <a:bodyPr rtlCol="0" anchor="ctr"/>
            <a:lstStyle/>
            <a:p>
              <a:endParaRPr lang="es-CO"/>
            </a:p>
          </p:txBody>
        </p:sp>
        <p:sp>
          <p:nvSpPr>
            <p:cNvPr id="986" name="Freeform: Shape 985">
              <a:extLst>
                <a:ext uri="{FF2B5EF4-FFF2-40B4-BE49-F238E27FC236}">
                  <a16:creationId xmlns:a16="http://schemas.microsoft.com/office/drawing/2014/main" id="{8F7700BD-4957-EEFD-124C-C9A10625A6E5}"/>
                </a:ext>
              </a:extLst>
            </p:cNvPr>
            <p:cNvSpPr/>
            <p:nvPr/>
          </p:nvSpPr>
          <p:spPr>
            <a:xfrm>
              <a:off x="13167137" y="289848"/>
              <a:ext cx="37889" cy="3185"/>
            </a:xfrm>
            <a:custGeom>
              <a:avLst/>
              <a:gdLst>
                <a:gd name="connsiteX0" fmla="*/ 35930 w 37889"/>
                <a:gd name="connsiteY0" fmla="*/ 909 h 3185"/>
                <a:gd name="connsiteX1" fmla="*/ -1606 w 37889"/>
                <a:gd name="connsiteY1" fmla="*/ 2719 h 3185"/>
                <a:gd name="connsiteX2" fmla="*/ 873 w 37889"/>
                <a:gd name="connsiteY2" fmla="*/ 1440 h 3185"/>
                <a:gd name="connsiteX3" fmla="*/ 36284 w 37889"/>
                <a:gd name="connsiteY3" fmla="*/ -153 h 3185"/>
                <a:gd name="connsiteX4" fmla="*/ 35930 w 37889"/>
                <a:gd name="connsiteY4" fmla="*/ 909 h 3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889" h="3185">
                  <a:moveTo>
                    <a:pt x="35930" y="909"/>
                  </a:moveTo>
                  <a:cubicBezTo>
                    <a:pt x="23418" y="1224"/>
                    <a:pt x="10966" y="3467"/>
                    <a:pt x="-1606" y="2719"/>
                  </a:cubicBezTo>
                  <a:cubicBezTo>
                    <a:pt x="-779" y="2267"/>
                    <a:pt x="67" y="1401"/>
                    <a:pt x="873" y="1440"/>
                  </a:cubicBezTo>
                  <a:cubicBezTo>
                    <a:pt x="12677" y="2031"/>
                    <a:pt x="24480" y="-1038"/>
                    <a:pt x="36284" y="-153"/>
                  </a:cubicBezTo>
                  <a:cubicBezTo>
                    <a:pt x="36264" y="229"/>
                    <a:pt x="36146" y="596"/>
                    <a:pt x="35930" y="909"/>
                  </a:cubicBezTo>
                  <a:close/>
                </a:path>
              </a:pathLst>
            </a:custGeom>
            <a:solidFill>
              <a:srgbClr val="141A1D"/>
            </a:solidFill>
            <a:ln w="1956" cap="flat">
              <a:noFill/>
              <a:prstDash val="solid"/>
              <a:miter/>
            </a:ln>
          </p:spPr>
          <p:txBody>
            <a:bodyPr rtlCol="0" anchor="ctr"/>
            <a:lstStyle/>
            <a:p>
              <a:endParaRPr lang="es-CO"/>
            </a:p>
          </p:txBody>
        </p:sp>
        <p:sp>
          <p:nvSpPr>
            <p:cNvPr id="987" name="Freeform: Shape 986">
              <a:extLst>
                <a:ext uri="{FF2B5EF4-FFF2-40B4-BE49-F238E27FC236}">
                  <a16:creationId xmlns:a16="http://schemas.microsoft.com/office/drawing/2014/main" id="{B6BA43A4-A0B0-2710-9AC2-AE026B329105}"/>
                </a:ext>
              </a:extLst>
            </p:cNvPr>
            <p:cNvSpPr/>
            <p:nvPr/>
          </p:nvSpPr>
          <p:spPr>
            <a:xfrm>
              <a:off x="13204928" y="288503"/>
              <a:ext cx="36472" cy="1506"/>
            </a:xfrm>
            <a:custGeom>
              <a:avLst/>
              <a:gdLst>
                <a:gd name="connsiteX0" fmla="*/ 34867 w 36472"/>
                <a:gd name="connsiteY0" fmla="*/ -244 h 1506"/>
                <a:gd name="connsiteX1" fmla="*/ 28691 w 36472"/>
                <a:gd name="connsiteY1" fmla="*/ 956 h 1506"/>
                <a:gd name="connsiteX2" fmla="*/ -1606 w 36472"/>
                <a:gd name="connsiteY2" fmla="*/ 1192 h 1506"/>
                <a:gd name="connsiteX3" fmla="*/ 4454 w 36472"/>
                <a:gd name="connsiteY3" fmla="*/ -264 h 1506"/>
                <a:gd name="connsiteX4" fmla="*/ 34867 w 36472"/>
                <a:gd name="connsiteY4" fmla="*/ -244 h 1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72" h="1506">
                  <a:moveTo>
                    <a:pt x="34867" y="-244"/>
                  </a:moveTo>
                  <a:cubicBezTo>
                    <a:pt x="33077" y="1507"/>
                    <a:pt x="30796" y="936"/>
                    <a:pt x="28691" y="956"/>
                  </a:cubicBezTo>
                  <a:cubicBezTo>
                    <a:pt x="18598" y="1074"/>
                    <a:pt x="8506" y="1114"/>
                    <a:pt x="-1606" y="1192"/>
                  </a:cubicBezTo>
                  <a:cubicBezTo>
                    <a:pt x="47" y="-775"/>
                    <a:pt x="2329" y="-244"/>
                    <a:pt x="4454" y="-264"/>
                  </a:cubicBezTo>
                  <a:cubicBezTo>
                    <a:pt x="14585" y="-303"/>
                    <a:pt x="24736" y="-264"/>
                    <a:pt x="34867" y="-244"/>
                  </a:cubicBezTo>
                  <a:close/>
                </a:path>
              </a:pathLst>
            </a:custGeom>
            <a:solidFill>
              <a:srgbClr val="141A1D"/>
            </a:solidFill>
            <a:ln w="1956" cap="flat">
              <a:noFill/>
              <a:prstDash val="solid"/>
              <a:miter/>
            </a:ln>
          </p:spPr>
          <p:txBody>
            <a:bodyPr rtlCol="0" anchor="ctr"/>
            <a:lstStyle/>
            <a:p>
              <a:endParaRPr lang="es-CO"/>
            </a:p>
          </p:txBody>
        </p:sp>
        <p:sp>
          <p:nvSpPr>
            <p:cNvPr id="988" name="Freeform: Shape 987">
              <a:extLst>
                <a:ext uri="{FF2B5EF4-FFF2-40B4-BE49-F238E27FC236}">
                  <a16:creationId xmlns:a16="http://schemas.microsoft.com/office/drawing/2014/main" id="{C839284D-7BF7-F512-AEEC-4E7FE1B222CC}"/>
                </a:ext>
              </a:extLst>
            </p:cNvPr>
            <p:cNvSpPr/>
            <p:nvPr/>
          </p:nvSpPr>
          <p:spPr>
            <a:xfrm>
              <a:off x="13022583" y="308892"/>
              <a:ext cx="6554" cy="1774"/>
            </a:xfrm>
            <a:custGeom>
              <a:avLst/>
              <a:gdLst>
                <a:gd name="connsiteX0" fmla="*/ 4395 w 6554"/>
                <a:gd name="connsiteY0" fmla="*/ 1145 h 1774"/>
                <a:gd name="connsiteX1" fmla="*/ 1778 w 6554"/>
                <a:gd name="connsiteY1" fmla="*/ 1460 h 1774"/>
                <a:gd name="connsiteX2" fmla="*/ -1606 w 6554"/>
                <a:gd name="connsiteY2" fmla="*/ 1007 h 1774"/>
                <a:gd name="connsiteX3" fmla="*/ 4454 w 6554"/>
                <a:gd name="connsiteY3" fmla="*/ -193 h 1774"/>
                <a:gd name="connsiteX4" fmla="*/ 4887 w 6554"/>
                <a:gd name="connsiteY4" fmla="*/ 712 h 1774"/>
                <a:gd name="connsiteX5" fmla="*/ 4395 w 6554"/>
                <a:gd name="connsiteY5" fmla="*/ 1145 h 1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4" h="1774">
                  <a:moveTo>
                    <a:pt x="4395" y="1145"/>
                  </a:moveTo>
                  <a:lnTo>
                    <a:pt x="1778" y="1460"/>
                  </a:lnTo>
                  <a:lnTo>
                    <a:pt x="-1606" y="1007"/>
                  </a:lnTo>
                  <a:cubicBezTo>
                    <a:pt x="165" y="-626"/>
                    <a:pt x="2329" y="-350"/>
                    <a:pt x="4454" y="-193"/>
                  </a:cubicBezTo>
                  <a:cubicBezTo>
                    <a:pt x="4906" y="122"/>
                    <a:pt x="5044" y="437"/>
                    <a:pt x="4887" y="712"/>
                  </a:cubicBezTo>
                  <a:cubicBezTo>
                    <a:pt x="4729" y="988"/>
                    <a:pt x="4552" y="1145"/>
                    <a:pt x="4395" y="1145"/>
                  </a:cubicBezTo>
                  <a:close/>
                </a:path>
              </a:pathLst>
            </a:custGeom>
            <a:solidFill>
              <a:srgbClr val="36474E"/>
            </a:solidFill>
            <a:ln w="1956" cap="flat">
              <a:noFill/>
              <a:prstDash val="solid"/>
              <a:miter/>
            </a:ln>
          </p:spPr>
          <p:txBody>
            <a:bodyPr rtlCol="0" anchor="ctr"/>
            <a:lstStyle/>
            <a:p>
              <a:endParaRPr lang="es-CO"/>
            </a:p>
          </p:txBody>
        </p:sp>
        <p:sp>
          <p:nvSpPr>
            <p:cNvPr id="989" name="Freeform: Shape 988">
              <a:extLst>
                <a:ext uri="{FF2B5EF4-FFF2-40B4-BE49-F238E27FC236}">
                  <a16:creationId xmlns:a16="http://schemas.microsoft.com/office/drawing/2014/main" id="{F13DA3F8-8710-5EB9-A2D2-2E4CDDE16BAF}"/>
                </a:ext>
              </a:extLst>
            </p:cNvPr>
            <p:cNvSpPr/>
            <p:nvPr/>
          </p:nvSpPr>
          <p:spPr>
            <a:xfrm>
              <a:off x="13028584" y="308856"/>
              <a:ext cx="6000" cy="1639"/>
            </a:xfrm>
            <a:custGeom>
              <a:avLst/>
              <a:gdLst>
                <a:gd name="connsiteX0" fmla="*/ -1606 w 6000"/>
                <a:gd name="connsiteY0" fmla="*/ 1181 h 1639"/>
                <a:gd name="connsiteX1" fmla="*/ -1606 w 6000"/>
                <a:gd name="connsiteY1" fmla="*/ -157 h 1639"/>
                <a:gd name="connsiteX2" fmla="*/ -307 w 6000"/>
                <a:gd name="connsiteY2" fmla="*/ -314 h 1639"/>
                <a:gd name="connsiteX3" fmla="*/ 4395 w 6000"/>
                <a:gd name="connsiteY3" fmla="*/ -19 h 1639"/>
                <a:gd name="connsiteX4" fmla="*/ -1606 w 6000"/>
                <a:gd name="connsiteY4" fmla="*/ 1181 h 16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 h="1639">
                  <a:moveTo>
                    <a:pt x="-1606" y="1181"/>
                  </a:moveTo>
                  <a:lnTo>
                    <a:pt x="-1606" y="-157"/>
                  </a:lnTo>
                  <a:cubicBezTo>
                    <a:pt x="-1173" y="-267"/>
                    <a:pt x="-740" y="-320"/>
                    <a:pt x="-307" y="-314"/>
                  </a:cubicBezTo>
                  <a:lnTo>
                    <a:pt x="4395" y="-19"/>
                  </a:lnTo>
                  <a:cubicBezTo>
                    <a:pt x="2624" y="1147"/>
                    <a:pt x="480" y="1578"/>
                    <a:pt x="-1606" y="1181"/>
                  </a:cubicBezTo>
                  <a:close/>
                </a:path>
              </a:pathLst>
            </a:custGeom>
            <a:solidFill>
              <a:srgbClr val="4A646E"/>
            </a:solidFill>
            <a:ln w="1956" cap="flat">
              <a:noFill/>
              <a:prstDash val="solid"/>
              <a:miter/>
            </a:ln>
          </p:spPr>
          <p:txBody>
            <a:bodyPr rtlCol="0" anchor="ctr"/>
            <a:lstStyle/>
            <a:p>
              <a:endParaRPr lang="es-CO"/>
            </a:p>
          </p:txBody>
        </p:sp>
        <p:sp>
          <p:nvSpPr>
            <p:cNvPr id="990" name="Freeform: Shape 989">
              <a:extLst>
                <a:ext uri="{FF2B5EF4-FFF2-40B4-BE49-F238E27FC236}">
                  <a16:creationId xmlns:a16="http://schemas.microsoft.com/office/drawing/2014/main" id="{729683E2-1ED2-F246-D4C6-A42FCC8C916C}"/>
                </a:ext>
              </a:extLst>
            </p:cNvPr>
            <p:cNvSpPr/>
            <p:nvPr/>
          </p:nvSpPr>
          <p:spPr>
            <a:xfrm>
              <a:off x="12938601" y="292063"/>
              <a:ext cx="621810" cy="299722"/>
            </a:xfrm>
            <a:custGeom>
              <a:avLst/>
              <a:gdLst>
                <a:gd name="connsiteX0" fmla="*/ 582336 w 621810"/>
                <a:gd name="connsiteY0" fmla="*/ 118657 h 299722"/>
                <a:gd name="connsiteX1" fmla="*/ 589260 w 621810"/>
                <a:gd name="connsiteY1" fmla="*/ 128789 h 299722"/>
                <a:gd name="connsiteX2" fmla="*/ 607142 w 621810"/>
                <a:gd name="connsiteY2" fmla="*/ 159379 h 299722"/>
                <a:gd name="connsiteX3" fmla="*/ 620205 w 621810"/>
                <a:gd name="connsiteY3" fmla="*/ 201557 h 299722"/>
                <a:gd name="connsiteX4" fmla="*/ 597739 w 621810"/>
                <a:gd name="connsiteY4" fmla="*/ 220895 h 299722"/>
                <a:gd name="connsiteX5" fmla="*/ 561758 w 621810"/>
                <a:gd name="connsiteY5" fmla="*/ 241512 h 299722"/>
                <a:gd name="connsiteX6" fmla="*/ 484012 w 621810"/>
                <a:gd name="connsiteY6" fmla="*/ 269664 h 299722"/>
                <a:gd name="connsiteX7" fmla="*/ 397453 w 621810"/>
                <a:gd name="connsiteY7" fmla="*/ 285008 h 299722"/>
                <a:gd name="connsiteX8" fmla="*/ 356514 w 621810"/>
                <a:gd name="connsiteY8" fmla="*/ 291244 h 299722"/>
                <a:gd name="connsiteX9" fmla="*/ 321104 w 621810"/>
                <a:gd name="connsiteY9" fmla="*/ 294746 h 299722"/>
                <a:gd name="connsiteX10" fmla="*/ 290769 w 621810"/>
                <a:gd name="connsiteY10" fmla="*/ 298032 h 299722"/>
                <a:gd name="connsiteX11" fmla="*/ 250164 w 621810"/>
                <a:gd name="connsiteY11" fmla="*/ 298366 h 299722"/>
                <a:gd name="connsiteX12" fmla="*/ 216918 w 621810"/>
                <a:gd name="connsiteY12" fmla="*/ 294923 h 299722"/>
                <a:gd name="connsiteX13" fmla="*/ 144130 w 621810"/>
                <a:gd name="connsiteY13" fmla="*/ 270588 h 299722"/>
                <a:gd name="connsiteX14" fmla="*/ 70790 w 621810"/>
                <a:gd name="connsiteY14" fmla="*/ 214974 h 299722"/>
                <a:gd name="connsiteX15" fmla="*/ 38861 w 621810"/>
                <a:gd name="connsiteY15" fmla="*/ 182062 h 299722"/>
                <a:gd name="connsiteX16" fmla="*/ -169 w 621810"/>
                <a:gd name="connsiteY16" fmla="*/ 90958 h 299722"/>
                <a:gd name="connsiteX17" fmla="*/ -1467 w 621810"/>
                <a:gd name="connsiteY17" fmla="*/ 66977 h 299722"/>
                <a:gd name="connsiteX18" fmla="*/ 2271 w 621810"/>
                <a:gd name="connsiteY18" fmla="*/ 57141 h 299722"/>
                <a:gd name="connsiteX19" fmla="*/ 60659 w 621810"/>
                <a:gd name="connsiteY19" fmla="*/ 25213 h 299722"/>
                <a:gd name="connsiteX20" fmla="*/ 86941 w 621810"/>
                <a:gd name="connsiteY20" fmla="*/ 20196 h 299722"/>
                <a:gd name="connsiteX21" fmla="*/ 122018 w 621810"/>
                <a:gd name="connsiteY21" fmla="*/ 14983 h 299722"/>
                <a:gd name="connsiteX22" fmla="*/ 162208 w 621810"/>
                <a:gd name="connsiteY22" fmla="*/ 9770 h 299722"/>
                <a:gd name="connsiteX23" fmla="*/ 184596 w 621810"/>
                <a:gd name="connsiteY23" fmla="*/ 7920 h 299722"/>
                <a:gd name="connsiteX24" fmla="*/ 229410 w 621810"/>
                <a:gd name="connsiteY24" fmla="*/ 4537 h 299722"/>
                <a:gd name="connsiteX25" fmla="*/ 251050 w 621810"/>
                <a:gd name="connsiteY25" fmla="*/ 3435 h 299722"/>
                <a:gd name="connsiteX26" fmla="*/ 266139 w 621810"/>
                <a:gd name="connsiteY26" fmla="*/ 1625 h 299722"/>
                <a:gd name="connsiteX27" fmla="*/ 286421 w 621810"/>
                <a:gd name="connsiteY27" fmla="*/ 563 h 299722"/>
                <a:gd name="connsiteX28" fmla="*/ 331451 w 621810"/>
                <a:gd name="connsiteY28" fmla="*/ 130 h 299722"/>
                <a:gd name="connsiteX29" fmla="*/ 371249 w 621810"/>
                <a:gd name="connsiteY29" fmla="*/ 819 h 299722"/>
                <a:gd name="connsiteX30" fmla="*/ 417853 w 621810"/>
                <a:gd name="connsiteY30" fmla="*/ 7055 h 299722"/>
                <a:gd name="connsiteX31" fmla="*/ 456510 w 621810"/>
                <a:gd name="connsiteY31" fmla="*/ 16891 h 299722"/>
                <a:gd name="connsiteX32" fmla="*/ 503213 w 621810"/>
                <a:gd name="connsiteY32" fmla="*/ 38295 h 299722"/>
                <a:gd name="connsiteX33" fmla="*/ 515016 w 621810"/>
                <a:gd name="connsiteY33" fmla="*/ 47836 h 299722"/>
                <a:gd name="connsiteX34" fmla="*/ 557312 w 621810"/>
                <a:gd name="connsiteY34" fmla="*/ 88834 h 299722"/>
                <a:gd name="connsiteX35" fmla="*/ 579424 w 621810"/>
                <a:gd name="connsiteY35" fmla="*/ 115706 h 299722"/>
                <a:gd name="connsiteX36" fmla="*/ 580821 w 621810"/>
                <a:gd name="connsiteY36" fmla="*/ 117182 h 299722"/>
                <a:gd name="connsiteX37" fmla="*/ 580821 w 621810"/>
                <a:gd name="connsiteY37" fmla="*/ 117182 h 299722"/>
                <a:gd name="connsiteX38" fmla="*/ 582257 w 621810"/>
                <a:gd name="connsiteY38" fmla="*/ 118697 h 299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21810" h="299722">
                  <a:moveTo>
                    <a:pt x="582336" y="118657"/>
                  </a:moveTo>
                  <a:cubicBezTo>
                    <a:pt x="583831" y="122592"/>
                    <a:pt x="586782" y="125582"/>
                    <a:pt x="589260" y="128789"/>
                  </a:cubicBezTo>
                  <a:cubicBezTo>
                    <a:pt x="596322" y="138296"/>
                    <a:pt x="602323" y="148556"/>
                    <a:pt x="607142" y="159379"/>
                  </a:cubicBezTo>
                  <a:cubicBezTo>
                    <a:pt x="612749" y="173016"/>
                    <a:pt x="617136" y="187133"/>
                    <a:pt x="620205" y="201557"/>
                  </a:cubicBezTo>
                  <a:cubicBezTo>
                    <a:pt x="614008" y="209426"/>
                    <a:pt x="605726" y="215053"/>
                    <a:pt x="597739" y="220895"/>
                  </a:cubicBezTo>
                  <a:cubicBezTo>
                    <a:pt x="586526" y="229079"/>
                    <a:pt x="574014" y="235099"/>
                    <a:pt x="561758" y="241512"/>
                  </a:cubicBezTo>
                  <a:cubicBezTo>
                    <a:pt x="537265" y="254421"/>
                    <a:pt x="511101" y="263894"/>
                    <a:pt x="484012" y="269664"/>
                  </a:cubicBezTo>
                  <a:cubicBezTo>
                    <a:pt x="455329" y="275723"/>
                    <a:pt x="426588" y="281310"/>
                    <a:pt x="397453" y="285008"/>
                  </a:cubicBezTo>
                  <a:cubicBezTo>
                    <a:pt x="383780" y="286740"/>
                    <a:pt x="370285" y="289887"/>
                    <a:pt x="356514" y="291244"/>
                  </a:cubicBezTo>
                  <a:cubicBezTo>
                    <a:pt x="344711" y="292425"/>
                    <a:pt x="332907" y="294097"/>
                    <a:pt x="321104" y="294746"/>
                  </a:cubicBezTo>
                  <a:cubicBezTo>
                    <a:pt x="310913" y="295297"/>
                    <a:pt x="300841" y="296517"/>
                    <a:pt x="290769" y="298032"/>
                  </a:cubicBezTo>
                  <a:cubicBezTo>
                    <a:pt x="277293" y="299747"/>
                    <a:pt x="263660" y="299859"/>
                    <a:pt x="250164" y="298366"/>
                  </a:cubicBezTo>
                  <a:cubicBezTo>
                    <a:pt x="239050" y="297382"/>
                    <a:pt x="227934" y="296615"/>
                    <a:pt x="216918" y="294923"/>
                  </a:cubicBezTo>
                  <a:cubicBezTo>
                    <a:pt x="191501" y="290825"/>
                    <a:pt x="166910" y="282604"/>
                    <a:pt x="144130" y="270588"/>
                  </a:cubicBezTo>
                  <a:cubicBezTo>
                    <a:pt x="116411" y="256286"/>
                    <a:pt x="92745" y="236771"/>
                    <a:pt x="70790" y="214974"/>
                  </a:cubicBezTo>
                  <a:cubicBezTo>
                    <a:pt x="59931" y="204213"/>
                    <a:pt x="48481" y="194042"/>
                    <a:pt x="38861" y="182062"/>
                  </a:cubicBezTo>
                  <a:cubicBezTo>
                    <a:pt x="17576" y="155946"/>
                    <a:pt x="4061" y="124382"/>
                    <a:pt x="-169" y="90958"/>
                  </a:cubicBezTo>
                  <a:cubicBezTo>
                    <a:pt x="-1192" y="83089"/>
                    <a:pt x="-582" y="74964"/>
                    <a:pt x="-1467" y="66977"/>
                  </a:cubicBezTo>
                  <a:cubicBezTo>
                    <a:pt x="-2077" y="63265"/>
                    <a:pt x="-641" y="59512"/>
                    <a:pt x="2271" y="57141"/>
                  </a:cubicBezTo>
                  <a:cubicBezTo>
                    <a:pt x="19543" y="42916"/>
                    <a:pt x="39353" y="32084"/>
                    <a:pt x="60659" y="25213"/>
                  </a:cubicBezTo>
                  <a:cubicBezTo>
                    <a:pt x="69610" y="24524"/>
                    <a:pt x="78108" y="21494"/>
                    <a:pt x="86941" y="20196"/>
                  </a:cubicBezTo>
                  <a:cubicBezTo>
                    <a:pt x="98627" y="18465"/>
                    <a:pt x="110234" y="16262"/>
                    <a:pt x="122018" y="14983"/>
                  </a:cubicBezTo>
                  <a:cubicBezTo>
                    <a:pt x="135454" y="13547"/>
                    <a:pt x="148792" y="11363"/>
                    <a:pt x="162208" y="9770"/>
                  </a:cubicBezTo>
                  <a:cubicBezTo>
                    <a:pt x="169645" y="8884"/>
                    <a:pt x="177140" y="8786"/>
                    <a:pt x="184596" y="7920"/>
                  </a:cubicBezTo>
                  <a:cubicBezTo>
                    <a:pt x="199488" y="6170"/>
                    <a:pt x="214479" y="5619"/>
                    <a:pt x="229410" y="4537"/>
                  </a:cubicBezTo>
                  <a:cubicBezTo>
                    <a:pt x="236650" y="4006"/>
                    <a:pt x="243889" y="3533"/>
                    <a:pt x="251050" y="3435"/>
                  </a:cubicBezTo>
                  <a:cubicBezTo>
                    <a:pt x="256125" y="3191"/>
                    <a:pt x="261161" y="2585"/>
                    <a:pt x="266139" y="1625"/>
                  </a:cubicBezTo>
                  <a:cubicBezTo>
                    <a:pt x="272867" y="771"/>
                    <a:pt x="279634" y="417"/>
                    <a:pt x="286421" y="563"/>
                  </a:cubicBezTo>
                  <a:cubicBezTo>
                    <a:pt x="301451" y="425"/>
                    <a:pt x="316559" y="1468"/>
                    <a:pt x="331451" y="130"/>
                  </a:cubicBezTo>
                  <a:cubicBezTo>
                    <a:pt x="344849" y="-1070"/>
                    <a:pt x="358009" y="504"/>
                    <a:pt x="371249" y="819"/>
                  </a:cubicBezTo>
                  <a:cubicBezTo>
                    <a:pt x="386948" y="1486"/>
                    <a:pt x="402548" y="3573"/>
                    <a:pt x="417853" y="7055"/>
                  </a:cubicBezTo>
                  <a:cubicBezTo>
                    <a:pt x="430877" y="9770"/>
                    <a:pt x="443841" y="12819"/>
                    <a:pt x="456510" y="16891"/>
                  </a:cubicBezTo>
                  <a:cubicBezTo>
                    <a:pt x="472917" y="22065"/>
                    <a:pt x="489206" y="27790"/>
                    <a:pt x="503213" y="38295"/>
                  </a:cubicBezTo>
                  <a:cubicBezTo>
                    <a:pt x="507265" y="41324"/>
                    <a:pt x="511239" y="44511"/>
                    <a:pt x="515016" y="47836"/>
                  </a:cubicBezTo>
                  <a:cubicBezTo>
                    <a:pt x="529809" y="60759"/>
                    <a:pt x="543935" y="74443"/>
                    <a:pt x="557312" y="88834"/>
                  </a:cubicBezTo>
                  <a:cubicBezTo>
                    <a:pt x="565181" y="97273"/>
                    <a:pt x="572086" y="106716"/>
                    <a:pt x="579424" y="115706"/>
                  </a:cubicBezTo>
                  <a:cubicBezTo>
                    <a:pt x="579916" y="116178"/>
                    <a:pt x="580349" y="116710"/>
                    <a:pt x="580821" y="117182"/>
                  </a:cubicBezTo>
                  <a:lnTo>
                    <a:pt x="580821" y="117182"/>
                  </a:lnTo>
                  <a:cubicBezTo>
                    <a:pt x="581332" y="117654"/>
                    <a:pt x="581785" y="118185"/>
                    <a:pt x="582257" y="118697"/>
                  </a:cubicBezTo>
                  <a:close/>
                </a:path>
              </a:pathLst>
            </a:custGeom>
            <a:solidFill>
              <a:srgbClr val="98C7DC"/>
            </a:solidFill>
            <a:ln w="1956" cap="flat">
              <a:noFill/>
              <a:prstDash val="solid"/>
              <a:miter/>
            </a:ln>
          </p:spPr>
          <p:txBody>
            <a:bodyPr rtlCol="0" anchor="ctr"/>
            <a:lstStyle/>
            <a:p>
              <a:endParaRPr lang="es-CO"/>
            </a:p>
          </p:txBody>
        </p:sp>
        <p:sp>
          <p:nvSpPr>
            <p:cNvPr id="991" name="Freeform: Shape 990">
              <a:extLst>
                <a:ext uri="{FF2B5EF4-FFF2-40B4-BE49-F238E27FC236}">
                  <a16:creationId xmlns:a16="http://schemas.microsoft.com/office/drawing/2014/main" id="{680E8716-F0EE-A081-251E-11A9AEE98552}"/>
                </a:ext>
              </a:extLst>
            </p:cNvPr>
            <p:cNvSpPr/>
            <p:nvPr/>
          </p:nvSpPr>
          <p:spPr>
            <a:xfrm>
              <a:off x="13521126" y="409501"/>
              <a:ext cx="1436" cy="1514"/>
            </a:xfrm>
            <a:custGeom>
              <a:avLst/>
              <a:gdLst>
                <a:gd name="connsiteX0" fmla="*/ -169 w 1436"/>
                <a:gd name="connsiteY0" fmla="*/ 1200 h 1514"/>
                <a:gd name="connsiteX1" fmla="*/ -1606 w 1436"/>
                <a:gd name="connsiteY1" fmla="*/ -315 h 1514"/>
              </a:gdLst>
              <a:ahLst/>
              <a:cxnLst>
                <a:cxn ang="0">
                  <a:pos x="connsiteX0" y="connsiteY0"/>
                </a:cxn>
                <a:cxn ang="0">
                  <a:pos x="connsiteX1" y="connsiteY1"/>
                </a:cxn>
              </a:cxnLst>
              <a:rect l="l" t="t" r="r" b="b"/>
              <a:pathLst>
                <a:path w="1436" h="1514">
                  <a:moveTo>
                    <a:pt x="-169" y="1200"/>
                  </a:moveTo>
                  <a:lnTo>
                    <a:pt x="-1606" y="-315"/>
                  </a:lnTo>
                  <a:close/>
                </a:path>
              </a:pathLst>
            </a:custGeom>
            <a:solidFill>
              <a:srgbClr val="7AA0B1"/>
            </a:solidFill>
            <a:ln w="1956" cap="flat">
              <a:noFill/>
              <a:prstDash val="solid"/>
              <a:miter/>
            </a:ln>
          </p:spPr>
          <p:txBody>
            <a:bodyPr rtlCol="0" anchor="ctr"/>
            <a:lstStyle/>
            <a:p>
              <a:endParaRPr lang="es-CO"/>
            </a:p>
          </p:txBody>
        </p:sp>
        <p:sp>
          <p:nvSpPr>
            <p:cNvPr id="992" name="Freeform: Shape 991">
              <a:extLst>
                <a:ext uri="{FF2B5EF4-FFF2-40B4-BE49-F238E27FC236}">
                  <a16:creationId xmlns:a16="http://schemas.microsoft.com/office/drawing/2014/main" id="{8A5E98A0-C148-9E5A-FD31-F2301F978EF2}"/>
                </a:ext>
              </a:extLst>
            </p:cNvPr>
            <p:cNvSpPr/>
            <p:nvPr/>
          </p:nvSpPr>
          <p:spPr>
            <a:xfrm>
              <a:off x="13519728" y="408045"/>
              <a:ext cx="1397" cy="1475"/>
            </a:xfrm>
            <a:custGeom>
              <a:avLst/>
              <a:gdLst>
                <a:gd name="connsiteX0" fmla="*/ -208 w 1397"/>
                <a:gd name="connsiteY0" fmla="*/ 1161 h 1475"/>
                <a:gd name="connsiteX1" fmla="*/ -1606 w 1397"/>
                <a:gd name="connsiteY1" fmla="*/ -315 h 1475"/>
              </a:gdLst>
              <a:ahLst/>
              <a:cxnLst>
                <a:cxn ang="0">
                  <a:pos x="connsiteX0" y="connsiteY0"/>
                </a:cxn>
                <a:cxn ang="0">
                  <a:pos x="connsiteX1" y="connsiteY1"/>
                </a:cxn>
              </a:cxnLst>
              <a:rect l="l" t="t" r="r" b="b"/>
              <a:pathLst>
                <a:path w="1397" h="1475">
                  <a:moveTo>
                    <a:pt x="-208" y="1161"/>
                  </a:moveTo>
                  <a:lnTo>
                    <a:pt x="-1606" y="-315"/>
                  </a:lnTo>
                  <a:close/>
                </a:path>
              </a:pathLst>
            </a:custGeom>
            <a:solidFill>
              <a:srgbClr val="7AA0B1"/>
            </a:solidFill>
            <a:ln w="1956" cap="flat">
              <a:noFill/>
              <a:prstDash val="solid"/>
              <a:miter/>
            </a:ln>
          </p:spPr>
          <p:txBody>
            <a:bodyPr rtlCol="0" anchor="ctr"/>
            <a:lstStyle/>
            <a:p>
              <a:endParaRPr lang="es-CO"/>
            </a:p>
          </p:txBody>
        </p:sp>
        <p:sp>
          <p:nvSpPr>
            <p:cNvPr id="993" name="Freeform: Shape 992">
              <a:extLst>
                <a:ext uri="{FF2B5EF4-FFF2-40B4-BE49-F238E27FC236}">
                  <a16:creationId xmlns:a16="http://schemas.microsoft.com/office/drawing/2014/main" id="{EDA025DD-0FC9-6AB8-34F7-69543F2C3225}"/>
                </a:ext>
              </a:extLst>
            </p:cNvPr>
            <p:cNvSpPr/>
            <p:nvPr/>
          </p:nvSpPr>
          <p:spPr>
            <a:xfrm>
              <a:off x="13126277" y="334817"/>
              <a:ext cx="348454" cy="133423"/>
            </a:xfrm>
            <a:custGeom>
              <a:avLst/>
              <a:gdLst>
                <a:gd name="connsiteX0" fmla="*/ 115584 w 348454"/>
                <a:gd name="connsiteY0" fmla="*/ -52 h 133423"/>
                <a:gd name="connsiteX1" fmla="*/ 166045 w 348454"/>
                <a:gd name="connsiteY1" fmla="*/ 4020 h 133423"/>
                <a:gd name="connsiteX2" fmla="*/ 183317 w 348454"/>
                <a:gd name="connsiteY2" fmla="*/ 2486 h 133423"/>
                <a:gd name="connsiteX3" fmla="*/ 223252 w 348454"/>
                <a:gd name="connsiteY3" fmla="*/ 1935 h 133423"/>
                <a:gd name="connsiteX4" fmla="*/ 268853 w 348454"/>
                <a:gd name="connsiteY4" fmla="*/ 10217 h 133423"/>
                <a:gd name="connsiteX5" fmla="*/ 325609 w 348454"/>
                <a:gd name="connsiteY5" fmla="*/ 40002 h 133423"/>
                <a:gd name="connsiteX6" fmla="*/ 346816 w 348454"/>
                <a:gd name="connsiteY6" fmla="*/ 86075 h 133423"/>
                <a:gd name="connsiteX7" fmla="*/ 336507 w 348454"/>
                <a:gd name="connsiteY7" fmla="*/ 112790 h 133423"/>
                <a:gd name="connsiteX8" fmla="*/ 311818 w 348454"/>
                <a:gd name="connsiteY8" fmla="*/ 127210 h 133423"/>
                <a:gd name="connsiteX9" fmla="*/ 294447 w 348454"/>
                <a:gd name="connsiteY9" fmla="*/ 128135 h 133423"/>
                <a:gd name="connsiteX10" fmla="*/ 248079 w 348454"/>
                <a:gd name="connsiteY10" fmla="*/ 130810 h 133423"/>
                <a:gd name="connsiteX11" fmla="*/ 188511 w 348454"/>
                <a:gd name="connsiteY11" fmla="*/ 132521 h 133423"/>
                <a:gd name="connsiteX12" fmla="*/ 147631 w 348454"/>
                <a:gd name="connsiteY12" fmla="*/ 122961 h 133423"/>
                <a:gd name="connsiteX13" fmla="*/ 111394 w 348454"/>
                <a:gd name="connsiteY13" fmla="*/ 116764 h 133423"/>
                <a:gd name="connsiteX14" fmla="*/ 88397 w 348454"/>
                <a:gd name="connsiteY14" fmla="*/ 119813 h 133423"/>
                <a:gd name="connsiteX15" fmla="*/ 56626 w 348454"/>
                <a:gd name="connsiteY15" fmla="*/ 119400 h 133423"/>
                <a:gd name="connsiteX16" fmla="*/ 20901 w 348454"/>
                <a:gd name="connsiteY16" fmla="*/ 104468 h 133423"/>
                <a:gd name="connsiteX17" fmla="*/ -1605 w 348454"/>
                <a:gd name="connsiteY17" fmla="*/ 60736 h 133423"/>
                <a:gd name="connsiteX18" fmla="*/ 7720 w 348454"/>
                <a:gd name="connsiteY18" fmla="*/ 35319 h 133423"/>
                <a:gd name="connsiteX19" fmla="*/ 54265 w 348454"/>
                <a:gd name="connsiteY19" fmla="*/ 5811 h 133423"/>
                <a:gd name="connsiteX20" fmla="*/ 115584 w 348454"/>
                <a:gd name="connsiteY20" fmla="*/ -52 h 13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454" h="133423">
                  <a:moveTo>
                    <a:pt x="115584" y="-52"/>
                  </a:moveTo>
                  <a:cubicBezTo>
                    <a:pt x="132503" y="-941"/>
                    <a:pt x="149480" y="428"/>
                    <a:pt x="166045" y="4020"/>
                  </a:cubicBezTo>
                  <a:cubicBezTo>
                    <a:pt x="171946" y="5339"/>
                    <a:pt x="177632" y="3273"/>
                    <a:pt x="183317" y="2486"/>
                  </a:cubicBezTo>
                  <a:cubicBezTo>
                    <a:pt x="196576" y="926"/>
                    <a:pt x="209954" y="743"/>
                    <a:pt x="223252" y="1935"/>
                  </a:cubicBezTo>
                  <a:cubicBezTo>
                    <a:pt x="238676" y="3269"/>
                    <a:pt x="253942" y="6043"/>
                    <a:pt x="268853" y="10217"/>
                  </a:cubicBezTo>
                  <a:cubicBezTo>
                    <a:pt x="290060" y="15765"/>
                    <a:pt x="309536" y="25149"/>
                    <a:pt x="325609" y="40002"/>
                  </a:cubicBezTo>
                  <a:cubicBezTo>
                    <a:pt x="338710" y="52139"/>
                    <a:pt x="347465" y="67071"/>
                    <a:pt x="346816" y="86075"/>
                  </a:cubicBezTo>
                  <a:cubicBezTo>
                    <a:pt x="346462" y="96304"/>
                    <a:pt x="341819" y="104626"/>
                    <a:pt x="336507" y="112790"/>
                  </a:cubicBezTo>
                  <a:cubicBezTo>
                    <a:pt x="331196" y="121408"/>
                    <a:pt x="321930" y="126817"/>
                    <a:pt x="311818" y="127210"/>
                  </a:cubicBezTo>
                  <a:cubicBezTo>
                    <a:pt x="306034" y="127623"/>
                    <a:pt x="300251" y="128075"/>
                    <a:pt x="294447" y="128135"/>
                  </a:cubicBezTo>
                  <a:cubicBezTo>
                    <a:pt x="278945" y="128272"/>
                    <a:pt x="263522" y="130102"/>
                    <a:pt x="248079" y="130810"/>
                  </a:cubicBezTo>
                  <a:cubicBezTo>
                    <a:pt x="228229" y="131754"/>
                    <a:pt x="208399" y="134233"/>
                    <a:pt x="188511" y="132521"/>
                  </a:cubicBezTo>
                  <a:cubicBezTo>
                    <a:pt x="174523" y="131150"/>
                    <a:pt x="160772" y="127934"/>
                    <a:pt x="147631" y="122961"/>
                  </a:cubicBezTo>
                  <a:cubicBezTo>
                    <a:pt x="135946" y="118711"/>
                    <a:pt x="124024" y="115603"/>
                    <a:pt x="111394" y="116764"/>
                  </a:cubicBezTo>
                  <a:cubicBezTo>
                    <a:pt x="103702" y="117492"/>
                    <a:pt x="95991" y="118377"/>
                    <a:pt x="88397" y="119813"/>
                  </a:cubicBezTo>
                  <a:cubicBezTo>
                    <a:pt x="77872" y="121645"/>
                    <a:pt x="67092" y="121505"/>
                    <a:pt x="56626" y="119400"/>
                  </a:cubicBezTo>
                  <a:cubicBezTo>
                    <a:pt x="43661" y="117059"/>
                    <a:pt x="31150" y="113498"/>
                    <a:pt x="20901" y="104468"/>
                  </a:cubicBezTo>
                  <a:cubicBezTo>
                    <a:pt x="7661" y="92842"/>
                    <a:pt x="-1605" y="79189"/>
                    <a:pt x="-1605" y="60736"/>
                  </a:cubicBezTo>
                  <a:cubicBezTo>
                    <a:pt x="-1645" y="51419"/>
                    <a:pt x="1661" y="42402"/>
                    <a:pt x="7720" y="35319"/>
                  </a:cubicBezTo>
                  <a:cubicBezTo>
                    <a:pt x="20054" y="20585"/>
                    <a:pt x="35930" y="11260"/>
                    <a:pt x="54265" y="5811"/>
                  </a:cubicBezTo>
                  <a:cubicBezTo>
                    <a:pt x="73839" y="-91"/>
                    <a:pt x="93905" y="-268"/>
                    <a:pt x="115584" y="-52"/>
                  </a:cubicBezTo>
                  <a:close/>
                </a:path>
              </a:pathLst>
            </a:custGeom>
            <a:solidFill>
              <a:srgbClr val="FCFEFD"/>
            </a:solidFill>
            <a:ln w="1956" cap="flat">
              <a:noFill/>
              <a:prstDash val="solid"/>
              <a:miter/>
            </a:ln>
          </p:spPr>
          <p:txBody>
            <a:bodyPr rtlCol="0" anchor="ctr"/>
            <a:lstStyle/>
            <a:p>
              <a:endParaRPr lang="es-CO"/>
            </a:p>
          </p:txBody>
        </p:sp>
      </p:grpSp>
      <p:grpSp>
        <p:nvGrpSpPr>
          <p:cNvPr id="1192" name="Group 1191">
            <a:extLst>
              <a:ext uri="{FF2B5EF4-FFF2-40B4-BE49-F238E27FC236}">
                <a16:creationId xmlns:a16="http://schemas.microsoft.com/office/drawing/2014/main" id="{F89582F5-ACF6-39AC-DA17-E81CAF55C77D}"/>
              </a:ext>
            </a:extLst>
          </p:cNvPr>
          <p:cNvGrpSpPr/>
          <p:nvPr/>
        </p:nvGrpSpPr>
        <p:grpSpPr>
          <a:xfrm rot="5400000">
            <a:off x="5416550" y="7441480"/>
            <a:ext cx="914400" cy="1182435"/>
            <a:chOff x="3444372" y="-276"/>
            <a:chExt cx="5304113" cy="6858891"/>
          </a:xfrm>
        </p:grpSpPr>
        <p:sp>
          <p:nvSpPr>
            <p:cNvPr id="998" name="Freeform: Shape 997">
              <a:extLst>
                <a:ext uri="{FF2B5EF4-FFF2-40B4-BE49-F238E27FC236}">
                  <a16:creationId xmlns:a16="http://schemas.microsoft.com/office/drawing/2014/main" id="{5C4642D7-0120-80E6-496E-53A043B246CF}"/>
                </a:ext>
              </a:extLst>
            </p:cNvPr>
            <p:cNvSpPr/>
            <p:nvPr/>
          </p:nvSpPr>
          <p:spPr>
            <a:xfrm>
              <a:off x="3448789" y="592148"/>
              <a:ext cx="5275560" cy="6241852"/>
            </a:xfrm>
            <a:custGeom>
              <a:avLst/>
              <a:gdLst>
                <a:gd name="connsiteX0" fmla="*/ 401978 w 5275560"/>
                <a:gd name="connsiteY0" fmla="*/ 4762444 h 6241852"/>
                <a:gd name="connsiteX1" fmla="*/ 200878 w 5275560"/>
                <a:gd name="connsiteY1" fmla="*/ 4604172 h 6241852"/>
                <a:gd name="connsiteX2" fmla="*/ 161747 w 5275560"/>
                <a:gd name="connsiteY2" fmla="*/ 4540837 h 6241852"/>
                <a:gd name="connsiteX3" fmla="*/ 74341 w 5275560"/>
                <a:gd name="connsiteY3" fmla="*/ 4280300 h 6241852"/>
                <a:gd name="connsiteX4" fmla="*/ 28217 w 5275560"/>
                <a:gd name="connsiteY4" fmla="*/ 4007257 h 6241852"/>
                <a:gd name="connsiteX5" fmla="*/ 4954 w 5275560"/>
                <a:gd name="connsiteY5" fmla="*/ 3723053 h 6241852"/>
                <a:gd name="connsiteX6" fmla="*/ 919 w 5275560"/>
                <a:gd name="connsiteY6" fmla="*/ 3501850 h 6241852"/>
                <a:gd name="connsiteX7" fmla="*/ 6702 w 5275560"/>
                <a:gd name="connsiteY7" fmla="*/ 3221075 h 6241852"/>
                <a:gd name="connsiteX8" fmla="*/ 3273 w 5275560"/>
                <a:gd name="connsiteY8" fmla="*/ 2992475 h 6241852"/>
                <a:gd name="connsiteX9" fmla="*/ 16720 w 5275560"/>
                <a:gd name="connsiteY9" fmla="*/ 2736981 h 6241852"/>
                <a:gd name="connsiteX10" fmla="*/ 21897 w 5275560"/>
                <a:gd name="connsiteY10" fmla="*/ 2580592 h 6241852"/>
                <a:gd name="connsiteX11" fmla="*/ 29831 w 5275560"/>
                <a:gd name="connsiteY11" fmla="*/ 2414386 h 6241852"/>
                <a:gd name="connsiteX12" fmla="*/ 22637 w 5275560"/>
                <a:gd name="connsiteY12" fmla="*/ 2335654 h 6241852"/>
                <a:gd name="connsiteX13" fmla="*/ 21628 w 5275560"/>
                <a:gd name="connsiteY13" fmla="*/ 2136569 h 6241852"/>
                <a:gd name="connsiteX14" fmla="*/ 17863 w 5275560"/>
                <a:gd name="connsiteY14" fmla="*/ 1911466 h 6241852"/>
                <a:gd name="connsiteX15" fmla="*/ 23444 w 5275560"/>
                <a:gd name="connsiteY15" fmla="*/ 1840062 h 6241852"/>
                <a:gd name="connsiteX16" fmla="*/ 55985 w 5275560"/>
                <a:gd name="connsiteY16" fmla="*/ 1625380 h 6241852"/>
                <a:gd name="connsiteX17" fmla="*/ 159662 w 5275560"/>
                <a:gd name="connsiteY17" fmla="*/ 1441962 h 6241852"/>
                <a:gd name="connsiteX18" fmla="*/ 322237 w 5275560"/>
                <a:gd name="connsiteY18" fmla="*/ 1312870 h 6241852"/>
                <a:gd name="connsiteX19" fmla="*/ 577731 w 5275560"/>
                <a:gd name="connsiteY19" fmla="*/ 1244761 h 6241852"/>
                <a:gd name="connsiteX20" fmla="*/ 809424 w 5275560"/>
                <a:gd name="connsiteY20" fmla="*/ 1206840 h 6241852"/>
                <a:gd name="connsiteX21" fmla="*/ 949946 w 5275560"/>
                <a:gd name="connsiteY21" fmla="*/ 1125552 h 6241852"/>
                <a:gd name="connsiteX22" fmla="*/ 1015433 w 5275560"/>
                <a:gd name="connsiteY22" fmla="*/ 1061545 h 6241852"/>
                <a:gd name="connsiteX23" fmla="*/ 1078634 w 5275560"/>
                <a:gd name="connsiteY23" fmla="*/ 898230 h 6241852"/>
                <a:gd name="connsiteX24" fmla="*/ 1109495 w 5275560"/>
                <a:gd name="connsiteY24" fmla="*/ 715552 h 6241852"/>
                <a:gd name="connsiteX25" fmla="*/ 1143113 w 5275560"/>
                <a:gd name="connsiteY25" fmla="*/ 680522 h 6241852"/>
                <a:gd name="connsiteX26" fmla="*/ 1309184 w 5275560"/>
                <a:gd name="connsiteY26" fmla="*/ 740160 h 6241852"/>
                <a:gd name="connsiteX27" fmla="*/ 1323707 w 5275560"/>
                <a:gd name="connsiteY27" fmla="*/ 757238 h 6241852"/>
                <a:gd name="connsiteX28" fmla="*/ 1340986 w 5275560"/>
                <a:gd name="connsiteY28" fmla="*/ 753809 h 6241852"/>
                <a:gd name="connsiteX29" fmla="*/ 1347710 w 5275560"/>
                <a:gd name="connsiteY29" fmla="*/ 735117 h 6241852"/>
                <a:gd name="connsiteX30" fmla="*/ 1454278 w 5275560"/>
                <a:gd name="connsiteY30" fmla="*/ 343741 h 6241852"/>
                <a:gd name="connsiteX31" fmla="*/ 1511697 w 5275560"/>
                <a:gd name="connsiteY31" fmla="*/ 219557 h 6241852"/>
                <a:gd name="connsiteX32" fmla="*/ 1552038 w 5275560"/>
                <a:gd name="connsiteY32" fmla="*/ 191049 h 6241852"/>
                <a:gd name="connsiteX33" fmla="*/ 1572209 w 5275560"/>
                <a:gd name="connsiteY33" fmla="*/ 159919 h 6241852"/>
                <a:gd name="connsiteX34" fmla="*/ 1582092 w 5275560"/>
                <a:gd name="connsiteY34" fmla="*/ 68412 h 6241852"/>
                <a:gd name="connsiteX35" fmla="*/ 1673129 w 5275560"/>
                <a:gd name="connsiteY35" fmla="*/ -773 h 6241852"/>
                <a:gd name="connsiteX36" fmla="*/ 1743995 w 5275560"/>
                <a:gd name="connsiteY36" fmla="*/ 91272 h 6241852"/>
                <a:gd name="connsiteX37" fmla="*/ 1699081 w 5275560"/>
                <a:gd name="connsiteY37" fmla="*/ 250082 h 6241852"/>
                <a:gd name="connsiteX38" fmla="*/ 1649798 w 5275560"/>
                <a:gd name="connsiteY38" fmla="*/ 368887 h 6241852"/>
                <a:gd name="connsiteX39" fmla="*/ 1638368 w 5275560"/>
                <a:gd name="connsiteY39" fmla="*/ 399008 h 6241852"/>
                <a:gd name="connsiteX40" fmla="*/ 1532943 w 5275560"/>
                <a:gd name="connsiteY40" fmla="*/ 682539 h 6241852"/>
                <a:gd name="connsiteX41" fmla="*/ 1452261 w 5275560"/>
                <a:gd name="connsiteY41" fmla="*/ 1125284 h 6241852"/>
                <a:gd name="connsiteX42" fmla="*/ 1390875 w 5275560"/>
                <a:gd name="connsiteY42" fmla="*/ 1578853 h 6241852"/>
                <a:gd name="connsiteX43" fmla="*/ 1358938 w 5275560"/>
                <a:gd name="connsiteY43" fmla="*/ 1838113 h 6241852"/>
                <a:gd name="connsiteX44" fmla="*/ 1357795 w 5275560"/>
                <a:gd name="connsiteY44" fmla="*/ 1872940 h 6241852"/>
                <a:gd name="connsiteX45" fmla="*/ 1360149 w 5275560"/>
                <a:gd name="connsiteY45" fmla="*/ 2173885 h 6241852"/>
                <a:gd name="connsiteX46" fmla="*/ 1354702 w 5275560"/>
                <a:gd name="connsiteY46" fmla="*/ 2377541 h 6241852"/>
                <a:gd name="connsiteX47" fmla="*/ 1347979 w 5275560"/>
                <a:gd name="connsiteY47" fmla="*/ 2529022 h 6241852"/>
                <a:gd name="connsiteX48" fmla="*/ 1351610 w 5275560"/>
                <a:gd name="connsiteY48" fmla="*/ 2849802 h 6241852"/>
                <a:gd name="connsiteX49" fmla="*/ 1348987 w 5275560"/>
                <a:gd name="connsiteY49" fmla="*/ 3160698 h 6241852"/>
                <a:gd name="connsiteX50" fmla="*/ 1353223 w 5275560"/>
                <a:gd name="connsiteY50" fmla="*/ 3394408 h 6241852"/>
                <a:gd name="connsiteX51" fmla="*/ 1347441 w 5275560"/>
                <a:gd name="connsiteY51" fmla="*/ 3553419 h 6241852"/>
                <a:gd name="connsiteX52" fmla="*/ 1341592 w 5275560"/>
                <a:gd name="connsiteY52" fmla="*/ 3582599 h 6241852"/>
                <a:gd name="connsiteX53" fmla="*/ 1337423 w 5275560"/>
                <a:gd name="connsiteY53" fmla="*/ 3601962 h 6241852"/>
                <a:gd name="connsiteX54" fmla="*/ 1332784 w 5275560"/>
                <a:gd name="connsiteY54" fmla="*/ 3820477 h 6241852"/>
                <a:gd name="connsiteX55" fmla="*/ 1343541 w 5275560"/>
                <a:gd name="connsiteY55" fmla="*/ 4133256 h 6241852"/>
                <a:gd name="connsiteX56" fmla="*/ 1358064 w 5275560"/>
                <a:gd name="connsiteY56" fmla="*/ 4378330 h 6241852"/>
                <a:gd name="connsiteX57" fmla="*/ 1372721 w 5275560"/>
                <a:gd name="connsiteY57" fmla="*/ 4596037 h 6241852"/>
                <a:gd name="connsiteX58" fmla="*/ 1414004 w 5275560"/>
                <a:gd name="connsiteY58" fmla="*/ 4920649 h 6241852"/>
                <a:gd name="connsiteX59" fmla="*/ 1453202 w 5275560"/>
                <a:gd name="connsiteY59" fmla="*/ 5220585 h 6241852"/>
                <a:gd name="connsiteX60" fmla="*/ 1477541 w 5275560"/>
                <a:gd name="connsiteY60" fmla="*/ 5444883 h 6241852"/>
                <a:gd name="connsiteX61" fmla="*/ 1485475 w 5275560"/>
                <a:gd name="connsiteY61" fmla="*/ 5468348 h 6241852"/>
                <a:gd name="connsiteX62" fmla="*/ 1495224 w 5275560"/>
                <a:gd name="connsiteY62" fmla="*/ 5524422 h 6241852"/>
                <a:gd name="connsiteX63" fmla="*/ 1598699 w 5275560"/>
                <a:gd name="connsiteY63" fmla="*/ 5753022 h 6241852"/>
                <a:gd name="connsiteX64" fmla="*/ 1753340 w 5275560"/>
                <a:gd name="connsiteY64" fmla="*/ 5833705 h 6241852"/>
                <a:gd name="connsiteX65" fmla="*/ 2083936 w 5275560"/>
                <a:gd name="connsiteY65" fmla="*/ 5838142 h 6241852"/>
                <a:gd name="connsiteX66" fmla="*/ 2420113 w 5275560"/>
                <a:gd name="connsiteY66" fmla="*/ 5676104 h 6241852"/>
                <a:gd name="connsiteX67" fmla="*/ 2471683 w 5275560"/>
                <a:gd name="connsiteY67" fmla="*/ 5571957 h 6241852"/>
                <a:gd name="connsiteX68" fmla="*/ 2517470 w 5275560"/>
                <a:gd name="connsiteY68" fmla="*/ 5273433 h 6241852"/>
                <a:gd name="connsiteX69" fmla="*/ 2514646 w 5275560"/>
                <a:gd name="connsiteY69" fmla="*/ 5049606 h 6241852"/>
                <a:gd name="connsiteX70" fmla="*/ 2513301 w 5275560"/>
                <a:gd name="connsiteY70" fmla="*/ 4838488 h 6241852"/>
                <a:gd name="connsiteX71" fmla="*/ 2581007 w 5275560"/>
                <a:gd name="connsiteY71" fmla="*/ 4588506 h 6241852"/>
                <a:gd name="connsiteX72" fmla="*/ 2725429 w 5275560"/>
                <a:gd name="connsiteY72" fmla="*/ 4510649 h 6241852"/>
                <a:gd name="connsiteX73" fmla="*/ 2913687 w 5275560"/>
                <a:gd name="connsiteY73" fmla="*/ 4522078 h 6241852"/>
                <a:gd name="connsiteX74" fmla="*/ 3140472 w 5275560"/>
                <a:gd name="connsiteY74" fmla="*/ 4552671 h 6241852"/>
                <a:gd name="connsiteX75" fmla="*/ 3466765 w 5275560"/>
                <a:gd name="connsiteY75" fmla="*/ 4588910 h 6241852"/>
                <a:gd name="connsiteX76" fmla="*/ 3695365 w 5275560"/>
                <a:gd name="connsiteY76" fmla="*/ 4582590 h 6241852"/>
                <a:gd name="connsiteX77" fmla="*/ 3868966 w 5275560"/>
                <a:gd name="connsiteY77" fmla="*/ 4570622 h 6241852"/>
                <a:gd name="connsiteX78" fmla="*/ 4041829 w 5275560"/>
                <a:gd name="connsiteY78" fmla="*/ 4551863 h 6241852"/>
                <a:gd name="connsiteX79" fmla="*/ 4058973 w 5275560"/>
                <a:gd name="connsiteY79" fmla="*/ 4548838 h 6241852"/>
                <a:gd name="connsiteX80" fmla="*/ 4079144 w 5275560"/>
                <a:gd name="connsiteY80" fmla="*/ 4553544 h 6241852"/>
                <a:gd name="connsiteX81" fmla="*/ 4072420 w 5275560"/>
                <a:gd name="connsiteY81" fmla="*/ 4575597 h 6241852"/>
                <a:gd name="connsiteX82" fmla="*/ 4016615 w 5275560"/>
                <a:gd name="connsiteY82" fmla="*/ 4632411 h 6241852"/>
                <a:gd name="connsiteX83" fmla="*/ 3629474 w 5275560"/>
                <a:gd name="connsiteY83" fmla="*/ 4866592 h 6241852"/>
                <a:gd name="connsiteX84" fmla="*/ 3579720 w 5275560"/>
                <a:gd name="connsiteY84" fmla="*/ 4927104 h 6241852"/>
                <a:gd name="connsiteX85" fmla="*/ 3563785 w 5275560"/>
                <a:gd name="connsiteY85" fmla="*/ 5185086 h 6241852"/>
                <a:gd name="connsiteX86" fmla="*/ 3573804 w 5275560"/>
                <a:gd name="connsiteY86" fmla="*/ 5381211 h 6241852"/>
                <a:gd name="connsiteX87" fmla="*/ 3736849 w 5275560"/>
                <a:gd name="connsiteY87" fmla="*/ 5566646 h 6241852"/>
                <a:gd name="connsiteX88" fmla="*/ 3922217 w 5275560"/>
                <a:gd name="connsiteY88" fmla="*/ 5578009 h 6241852"/>
                <a:gd name="connsiteX89" fmla="*/ 4066369 w 5275560"/>
                <a:gd name="connsiteY89" fmla="*/ 5578009 h 6241852"/>
                <a:gd name="connsiteX90" fmla="*/ 4304584 w 5275560"/>
                <a:gd name="connsiteY90" fmla="*/ 5543314 h 6241852"/>
                <a:gd name="connsiteX91" fmla="*/ 4403352 w 5275560"/>
                <a:gd name="connsiteY91" fmla="*/ 5354317 h 6241852"/>
                <a:gd name="connsiteX92" fmla="*/ 4394680 w 5275560"/>
                <a:gd name="connsiteY92" fmla="*/ 5084099 h 6241852"/>
                <a:gd name="connsiteX93" fmla="*/ 4395284 w 5275560"/>
                <a:gd name="connsiteY93" fmla="*/ 5021906 h 6241852"/>
                <a:gd name="connsiteX94" fmla="*/ 4412833 w 5275560"/>
                <a:gd name="connsiteY94" fmla="*/ 4803995 h 6241852"/>
                <a:gd name="connsiteX95" fmla="*/ 4493986 w 5275560"/>
                <a:gd name="connsiteY95" fmla="*/ 4452893 h 6241852"/>
                <a:gd name="connsiteX96" fmla="*/ 4566062 w 5275560"/>
                <a:gd name="connsiteY96" fmla="*/ 4188927 h 6241852"/>
                <a:gd name="connsiteX97" fmla="*/ 4583812 w 5275560"/>
                <a:gd name="connsiteY97" fmla="*/ 4036034 h 6241852"/>
                <a:gd name="connsiteX98" fmla="*/ 4617430 w 5275560"/>
                <a:gd name="connsiteY98" fmla="*/ 3774557 h 6241852"/>
                <a:gd name="connsiteX99" fmla="*/ 4634709 w 5275560"/>
                <a:gd name="connsiteY99" fmla="*/ 3526659 h 6241852"/>
                <a:gd name="connsiteX100" fmla="*/ 4651383 w 5275560"/>
                <a:gd name="connsiteY100" fmla="*/ 3321120 h 6241852"/>
                <a:gd name="connsiteX101" fmla="*/ 4640828 w 5275560"/>
                <a:gd name="connsiteY101" fmla="*/ 3104086 h 6241852"/>
                <a:gd name="connsiteX102" fmla="*/ 4624019 w 5275560"/>
                <a:gd name="connsiteY102" fmla="*/ 2931223 h 6241852"/>
                <a:gd name="connsiteX103" fmla="*/ 4614539 w 5275560"/>
                <a:gd name="connsiteY103" fmla="*/ 2600695 h 6241852"/>
                <a:gd name="connsiteX104" fmla="*/ 4619581 w 5275560"/>
                <a:gd name="connsiteY104" fmla="*/ 2474831 h 6241852"/>
                <a:gd name="connsiteX105" fmla="*/ 4617228 w 5275560"/>
                <a:gd name="connsiteY105" fmla="*/ 2445247 h 6241852"/>
                <a:gd name="connsiteX106" fmla="*/ 4560548 w 5275560"/>
                <a:gd name="connsiteY106" fmla="*/ 2398182 h 6241852"/>
                <a:gd name="connsiteX107" fmla="*/ 4540782 w 5275560"/>
                <a:gd name="connsiteY107" fmla="*/ 2398182 h 6241852"/>
                <a:gd name="connsiteX108" fmla="*/ 4528343 w 5275560"/>
                <a:gd name="connsiteY108" fmla="*/ 2397645 h 6241852"/>
                <a:gd name="connsiteX109" fmla="*/ 4496810 w 5275560"/>
                <a:gd name="connsiteY109" fmla="*/ 2373641 h 6241852"/>
                <a:gd name="connsiteX110" fmla="*/ 4526057 w 5275560"/>
                <a:gd name="connsiteY110" fmla="*/ 2336124 h 6241852"/>
                <a:gd name="connsiteX111" fmla="*/ 4577425 w 5275560"/>
                <a:gd name="connsiteY111" fmla="*/ 2341772 h 6241852"/>
                <a:gd name="connsiteX112" fmla="*/ 4627381 w 5275560"/>
                <a:gd name="connsiteY112" fmla="*/ 2312255 h 6241852"/>
                <a:gd name="connsiteX113" fmla="*/ 4690783 w 5275560"/>
                <a:gd name="connsiteY113" fmla="*/ 2134620 h 6241852"/>
                <a:gd name="connsiteX114" fmla="*/ 4771466 w 5275560"/>
                <a:gd name="connsiteY114" fmla="*/ 1975071 h 6241852"/>
                <a:gd name="connsiteX115" fmla="*/ 4885766 w 5275560"/>
                <a:gd name="connsiteY115" fmla="*/ 1818143 h 6241852"/>
                <a:gd name="connsiteX116" fmla="*/ 4946277 w 5275560"/>
                <a:gd name="connsiteY116" fmla="*/ 1724014 h 6241852"/>
                <a:gd name="connsiteX117" fmla="*/ 5109659 w 5275560"/>
                <a:gd name="connsiteY117" fmla="*/ 1605075 h 6241852"/>
                <a:gd name="connsiteX118" fmla="*/ 5253341 w 5275560"/>
                <a:gd name="connsiteY118" fmla="*/ 1632439 h 6241852"/>
                <a:gd name="connsiteX119" fmla="*/ 5269276 w 5275560"/>
                <a:gd name="connsiteY119" fmla="*/ 1684681 h 6241852"/>
                <a:gd name="connsiteX120" fmla="*/ 5225035 w 5275560"/>
                <a:gd name="connsiteY120" fmla="*/ 1813975 h 6241852"/>
                <a:gd name="connsiteX121" fmla="*/ 5225035 w 5275560"/>
                <a:gd name="connsiteY121" fmla="*/ 1830783 h 6241852"/>
                <a:gd name="connsiteX122" fmla="*/ 5227321 w 5275560"/>
                <a:gd name="connsiteY122" fmla="*/ 1877848 h 6241852"/>
                <a:gd name="connsiteX123" fmla="*/ 5128620 w 5275560"/>
                <a:gd name="connsiteY123" fmla="*/ 2104902 h 6241852"/>
                <a:gd name="connsiteX124" fmla="*/ 5103810 w 5275560"/>
                <a:gd name="connsiteY124" fmla="*/ 2150622 h 6241852"/>
                <a:gd name="connsiteX125" fmla="*/ 5068041 w 5275560"/>
                <a:gd name="connsiteY125" fmla="*/ 2206494 h 6241852"/>
                <a:gd name="connsiteX126" fmla="*/ 5018959 w 5275560"/>
                <a:gd name="connsiteY126" fmla="*/ 2294640 h 6241852"/>
                <a:gd name="connsiteX127" fmla="*/ 5014656 w 5275560"/>
                <a:gd name="connsiteY127" fmla="*/ 2304120 h 6241852"/>
                <a:gd name="connsiteX128" fmla="*/ 5003024 w 5275560"/>
                <a:gd name="connsiteY128" fmla="*/ 2339688 h 6241852"/>
                <a:gd name="connsiteX129" fmla="*/ 5000806 w 5275560"/>
                <a:gd name="connsiteY129" fmla="*/ 2349639 h 6241852"/>
                <a:gd name="connsiteX130" fmla="*/ 4998049 w 5275560"/>
                <a:gd name="connsiteY130" fmla="*/ 2373507 h 6241852"/>
                <a:gd name="connsiteX131" fmla="*/ 4995897 w 5275560"/>
                <a:gd name="connsiteY131" fmla="*/ 2383525 h 6241852"/>
                <a:gd name="connsiteX132" fmla="*/ 4995897 w 5275560"/>
                <a:gd name="connsiteY132" fmla="*/ 2404166 h 6241852"/>
                <a:gd name="connsiteX133" fmla="*/ 4998184 w 5275560"/>
                <a:gd name="connsiteY133" fmla="*/ 2417613 h 6241852"/>
                <a:gd name="connsiteX134" fmla="*/ 5001007 w 5275560"/>
                <a:gd name="connsiteY134" fmla="*/ 2441885 h 6241852"/>
                <a:gd name="connsiteX135" fmla="*/ 5003159 w 5275560"/>
                <a:gd name="connsiteY135" fmla="*/ 2452307 h 6241852"/>
                <a:gd name="connsiteX136" fmla="*/ 5006117 w 5275560"/>
                <a:gd name="connsiteY136" fmla="*/ 2473957 h 6241852"/>
                <a:gd name="connsiteX137" fmla="*/ 5008269 w 5275560"/>
                <a:gd name="connsiteY137" fmla="*/ 2485252 h 6241852"/>
                <a:gd name="connsiteX138" fmla="*/ 5020505 w 5275560"/>
                <a:gd name="connsiteY138" fmla="*/ 2580524 h 6241852"/>
                <a:gd name="connsiteX139" fmla="*/ 5023128 w 5275560"/>
                <a:gd name="connsiteY139" fmla="*/ 2592358 h 6241852"/>
                <a:gd name="connsiteX140" fmla="*/ 5045719 w 5275560"/>
                <a:gd name="connsiteY140" fmla="*/ 2715197 h 6241852"/>
                <a:gd name="connsiteX141" fmla="*/ 5048004 w 5275560"/>
                <a:gd name="connsiteY141" fmla="*/ 2727030 h 6241852"/>
                <a:gd name="connsiteX142" fmla="*/ 5055737 w 5275560"/>
                <a:gd name="connsiteY142" fmla="*/ 2794266 h 6241852"/>
                <a:gd name="connsiteX143" fmla="*/ 5057889 w 5275560"/>
                <a:gd name="connsiteY143" fmla="*/ 2805763 h 6241852"/>
                <a:gd name="connsiteX144" fmla="*/ 5060645 w 5275560"/>
                <a:gd name="connsiteY144" fmla="*/ 2836490 h 6241852"/>
                <a:gd name="connsiteX145" fmla="*/ 5062999 w 5275560"/>
                <a:gd name="connsiteY145" fmla="*/ 2851752 h 6241852"/>
                <a:gd name="connsiteX146" fmla="*/ 5065687 w 5275560"/>
                <a:gd name="connsiteY146" fmla="*/ 2887118 h 6241852"/>
                <a:gd name="connsiteX147" fmla="*/ 5068041 w 5275560"/>
                <a:gd name="connsiteY147" fmla="*/ 2903321 h 6241852"/>
                <a:gd name="connsiteX148" fmla="*/ 5070663 w 5275560"/>
                <a:gd name="connsiteY148" fmla="*/ 2980305 h 6241852"/>
                <a:gd name="connsiteX149" fmla="*/ 5072949 w 5275560"/>
                <a:gd name="connsiteY149" fmla="*/ 2997720 h 6241852"/>
                <a:gd name="connsiteX150" fmla="*/ 5075705 w 5275560"/>
                <a:gd name="connsiteY150" fmla="*/ 3132527 h 6241852"/>
                <a:gd name="connsiteX151" fmla="*/ 5077857 w 5275560"/>
                <a:gd name="connsiteY151" fmla="*/ 3145974 h 6241852"/>
                <a:gd name="connsiteX152" fmla="*/ 5077857 w 5275560"/>
                <a:gd name="connsiteY152" fmla="*/ 3251802 h 6241852"/>
                <a:gd name="connsiteX153" fmla="*/ 4967793 w 5275560"/>
                <a:gd name="connsiteY153" fmla="*/ 3295303 h 6241852"/>
                <a:gd name="connsiteX154" fmla="*/ 4929335 w 5275560"/>
                <a:gd name="connsiteY154" fmla="*/ 3240036 h 6241852"/>
                <a:gd name="connsiteX155" fmla="*/ 4915215 w 5275560"/>
                <a:gd name="connsiteY155" fmla="*/ 3114104 h 6241852"/>
                <a:gd name="connsiteX156" fmla="*/ 4901768 w 5275560"/>
                <a:gd name="connsiteY156" fmla="*/ 2923222 h 6241852"/>
                <a:gd name="connsiteX157" fmla="*/ 4890136 w 5275560"/>
                <a:gd name="connsiteY157" fmla="*/ 2729652 h 6241852"/>
                <a:gd name="connsiteX158" fmla="*/ 4874269 w 5275560"/>
                <a:gd name="connsiteY158" fmla="*/ 2616698 h 6241852"/>
                <a:gd name="connsiteX159" fmla="*/ 4835205 w 5275560"/>
                <a:gd name="connsiteY159" fmla="*/ 2381373 h 6241852"/>
                <a:gd name="connsiteX160" fmla="*/ 4806563 w 5275560"/>
                <a:gd name="connsiteY160" fmla="*/ 2364229 h 6241852"/>
                <a:gd name="connsiteX161" fmla="*/ 4723393 w 5275560"/>
                <a:gd name="connsiteY161" fmla="*/ 2403830 h 6241852"/>
                <a:gd name="connsiteX162" fmla="*/ 4702012 w 5275560"/>
                <a:gd name="connsiteY162" fmla="*/ 2420034 h 6241852"/>
                <a:gd name="connsiteX163" fmla="*/ 4725813 w 5275560"/>
                <a:gd name="connsiteY163" fmla="*/ 2424135 h 6241852"/>
                <a:gd name="connsiteX164" fmla="*/ 4798831 w 5275560"/>
                <a:gd name="connsiteY164" fmla="*/ 2499372 h 6241852"/>
                <a:gd name="connsiteX165" fmla="*/ 4786728 w 5275560"/>
                <a:gd name="connsiteY165" fmla="*/ 2608024 h 6241852"/>
                <a:gd name="connsiteX166" fmla="*/ 4758019 w 5275560"/>
                <a:gd name="connsiteY166" fmla="*/ 2734090 h 6241852"/>
                <a:gd name="connsiteX167" fmla="*/ 4763667 w 5275560"/>
                <a:gd name="connsiteY167" fmla="*/ 2775709 h 6241852"/>
                <a:gd name="connsiteX168" fmla="*/ 4777114 w 5275560"/>
                <a:gd name="connsiteY168" fmla="*/ 2854239 h 6241852"/>
                <a:gd name="connsiteX169" fmla="*/ 4755397 w 5275560"/>
                <a:gd name="connsiteY169" fmla="*/ 2951394 h 6241852"/>
                <a:gd name="connsiteX170" fmla="*/ 4758153 w 5275560"/>
                <a:gd name="connsiteY170" fmla="*/ 3111145 h 6241852"/>
                <a:gd name="connsiteX171" fmla="*/ 4754186 w 5275560"/>
                <a:gd name="connsiteY171" fmla="*/ 3188465 h 6241852"/>
                <a:gd name="connsiteX172" fmla="*/ 4756405 w 5275560"/>
                <a:gd name="connsiteY172" fmla="*/ 3250793 h 6241852"/>
                <a:gd name="connsiteX173" fmla="*/ 4776576 w 5275560"/>
                <a:gd name="connsiteY173" fmla="*/ 3369666 h 6241852"/>
                <a:gd name="connsiteX174" fmla="*/ 4758490 w 5275560"/>
                <a:gd name="connsiteY174" fmla="*/ 3470048 h 6241852"/>
                <a:gd name="connsiteX175" fmla="*/ 4760775 w 5275560"/>
                <a:gd name="connsiteY175" fmla="*/ 3513952 h 6241852"/>
                <a:gd name="connsiteX176" fmla="*/ 4758893 w 5275560"/>
                <a:gd name="connsiteY176" fmla="*/ 3593894 h 6241852"/>
                <a:gd name="connsiteX177" fmla="*/ 4754456 w 5275560"/>
                <a:gd name="connsiteY177" fmla="*/ 3605459 h 6241852"/>
                <a:gd name="connsiteX178" fmla="*/ 4768306 w 5275560"/>
                <a:gd name="connsiteY178" fmla="*/ 3719759 h 6241852"/>
                <a:gd name="connsiteX179" fmla="*/ 4803402 w 5275560"/>
                <a:gd name="connsiteY179" fmla="*/ 3818796 h 6241852"/>
                <a:gd name="connsiteX180" fmla="*/ 4801721 w 5275560"/>
                <a:gd name="connsiteY180" fmla="*/ 4136752 h 6241852"/>
                <a:gd name="connsiteX181" fmla="*/ 4726015 w 5275560"/>
                <a:gd name="connsiteY181" fmla="*/ 4633420 h 6241852"/>
                <a:gd name="connsiteX182" fmla="*/ 4673571 w 5275560"/>
                <a:gd name="connsiteY182" fmla="*/ 4992994 h 6241852"/>
                <a:gd name="connsiteX183" fmla="*/ 4654880 w 5275560"/>
                <a:gd name="connsiteY183" fmla="*/ 5203509 h 6241852"/>
                <a:gd name="connsiteX184" fmla="*/ 4590872 w 5275560"/>
                <a:gd name="connsiteY184" fmla="*/ 5328363 h 6241852"/>
                <a:gd name="connsiteX185" fmla="*/ 4548110 w 5275560"/>
                <a:gd name="connsiteY185" fmla="*/ 5393583 h 6241852"/>
                <a:gd name="connsiteX186" fmla="*/ 4429104 w 5275560"/>
                <a:gd name="connsiteY186" fmla="*/ 5586481 h 6241852"/>
                <a:gd name="connsiteX187" fmla="*/ 4328991 w 5275560"/>
                <a:gd name="connsiteY187" fmla="*/ 5650287 h 6241852"/>
                <a:gd name="connsiteX188" fmla="*/ 4132797 w 5275560"/>
                <a:gd name="connsiteY188" fmla="*/ 5734735 h 6241852"/>
                <a:gd name="connsiteX189" fmla="*/ 3806706 w 5275560"/>
                <a:gd name="connsiteY189" fmla="*/ 5734735 h 6241852"/>
                <a:gd name="connsiteX190" fmla="*/ 3417885 w 5275560"/>
                <a:gd name="connsiteY190" fmla="*/ 5303756 h 6241852"/>
                <a:gd name="connsiteX191" fmla="*/ 3390991 w 5275560"/>
                <a:gd name="connsiteY191" fmla="*/ 5137281 h 6241852"/>
                <a:gd name="connsiteX192" fmla="*/ 3371560 w 5275560"/>
                <a:gd name="connsiteY192" fmla="*/ 5057876 h 6241852"/>
                <a:gd name="connsiteX193" fmla="*/ 3340564 w 5275560"/>
                <a:gd name="connsiteY193" fmla="*/ 5036630 h 6241852"/>
                <a:gd name="connsiteX194" fmla="*/ 3247443 w 5275560"/>
                <a:gd name="connsiteY194" fmla="*/ 5020225 h 6241852"/>
                <a:gd name="connsiteX195" fmla="*/ 3218868 w 5275560"/>
                <a:gd name="connsiteY195" fmla="*/ 4976118 h 6241852"/>
                <a:gd name="connsiteX196" fmla="*/ 3214095 w 5275560"/>
                <a:gd name="connsiteY196" fmla="*/ 4955611 h 6241852"/>
                <a:gd name="connsiteX197" fmla="*/ 3204077 w 5275560"/>
                <a:gd name="connsiteY197" fmla="*/ 4950299 h 6241852"/>
                <a:gd name="connsiteX198" fmla="*/ 3193924 w 5275560"/>
                <a:gd name="connsiteY198" fmla="*/ 4945055 h 6241852"/>
                <a:gd name="connsiteX199" fmla="*/ 3178998 w 5275560"/>
                <a:gd name="connsiteY199" fmla="*/ 4927777 h 6241852"/>
                <a:gd name="connsiteX200" fmla="*/ 3421717 w 5275560"/>
                <a:gd name="connsiteY200" fmla="*/ 4737164 h 6241852"/>
                <a:gd name="connsiteX201" fmla="*/ 3458495 w 5275560"/>
                <a:gd name="connsiteY201" fmla="*/ 4743887 h 6241852"/>
                <a:gd name="connsiteX202" fmla="*/ 3517326 w 5275560"/>
                <a:gd name="connsiteY202" fmla="*/ 4718068 h 6241852"/>
                <a:gd name="connsiteX203" fmla="*/ 3507846 w 5275560"/>
                <a:gd name="connsiteY203" fmla="*/ 4694805 h 6241852"/>
                <a:gd name="connsiteX204" fmla="*/ 3478060 w 5275560"/>
                <a:gd name="connsiteY204" fmla="*/ 4694268 h 6241852"/>
                <a:gd name="connsiteX205" fmla="*/ 3130050 w 5275560"/>
                <a:gd name="connsiteY205" fmla="*/ 4657960 h 6241852"/>
                <a:gd name="connsiteX206" fmla="*/ 3034576 w 5275560"/>
                <a:gd name="connsiteY206" fmla="*/ 4652447 h 6241852"/>
                <a:gd name="connsiteX207" fmla="*/ 2976082 w 5275560"/>
                <a:gd name="connsiteY207" fmla="*/ 4644177 h 6241852"/>
                <a:gd name="connsiteX208" fmla="*/ 2798648 w 5275560"/>
                <a:gd name="connsiteY208" fmla="*/ 4660784 h 6241852"/>
                <a:gd name="connsiteX209" fmla="*/ 2741498 w 5275560"/>
                <a:gd name="connsiteY209" fmla="*/ 4726675 h 6241852"/>
                <a:gd name="connsiteX210" fmla="*/ 2702972 w 5275560"/>
                <a:gd name="connsiteY210" fmla="*/ 4910766 h 6241852"/>
                <a:gd name="connsiteX211" fmla="*/ 2651604 w 5275560"/>
                <a:gd name="connsiteY211" fmla="*/ 5462095 h 6241852"/>
                <a:gd name="connsiteX212" fmla="*/ 2635871 w 5275560"/>
                <a:gd name="connsiteY212" fmla="*/ 5552594 h 6241852"/>
                <a:gd name="connsiteX213" fmla="*/ 2610187 w 5275560"/>
                <a:gd name="connsiteY213" fmla="*/ 5614181 h 6241852"/>
                <a:gd name="connsiteX214" fmla="*/ 2543893 w 5275560"/>
                <a:gd name="connsiteY214" fmla="*/ 5719338 h 6241852"/>
                <a:gd name="connsiteX215" fmla="*/ 2507788 w 5275560"/>
                <a:gd name="connsiteY215" fmla="*/ 5795045 h 6241852"/>
                <a:gd name="connsiteX216" fmla="*/ 2486071 w 5275560"/>
                <a:gd name="connsiteY216" fmla="*/ 5830678 h 6241852"/>
                <a:gd name="connsiteX217" fmla="*/ 2435174 w 5275560"/>
                <a:gd name="connsiteY217" fmla="*/ 5874448 h 6241852"/>
                <a:gd name="connsiteX218" fmla="*/ 2439679 w 5275560"/>
                <a:gd name="connsiteY218" fmla="*/ 5913714 h 6241852"/>
                <a:gd name="connsiteX219" fmla="*/ 2518881 w 5275560"/>
                <a:gd name="connsiteY219" fmla="*/ 5976513 h 6241852"/>
                <a:gd name="connsiteX220" fmla="*/ 2567627 w 5275560"/>
                <a:gd name="connsiteY220" fmla="*/ 6111856 h 6241852"/>
                <a:gd name="connsiteX221" fmla="*/ 2548532 w 5275560"/>
                <a:gd name="connsiteY221" fmla="*/ 6138347 h 6241852"/>
                <a:gd name="connsiteX222" fmla="*/ 2362829 w 5275560"/>
                <a:gd name="connsiteY222" fmla="*/ 6207063 h 6241852"/>
                <a:gd name="connsiteX223" fmla="*/ 2189429 w 5275560"/>
                <a:gd name="connsiteY223" fmla="*/ 6239267 h 6241852"/>
                <a:gd name="connsiteX224" fmla="*/ 2148079 w 5275560"/>
                <a:gd name="connsiteY224" fmla="*/ 6217752 h 6241852"/>
                <a:gd name="connsiteX225" fmla="*/ 2136582 w 5275560"/>
                <a:gd name="connsiteY225" fmla="*/ 6041461 h 6241852"/>
                <a:gd name="connsiteX226" fmla="*/ 2115604 w 5275560"/>
                <a:gd name="connsiteY226" fmla="*/ 6015575 h 6241852"/>
                <a:gd name="connsiteX227" fmla="*/ 1705133 w 5275560"/>
                <a:gd name="connsiteY227" fmla="*/ 5997960 h 6241852"/>
                <a:gd name="connsiteX228" fmla="*/ 1575974 w 5275560"/>
                <a:gd name="connsiteY228" fmla="*/ 5960981 h 6241852"/>
                <a:gd name="connsiteX229" fmla="*/ 1535028 w 5275560"/>
                <a:gd name="connsiteY229" fmla="*/ 5934087 h 6241852"/>
                <a:gd name="connsiteX230" fmla="*/ 1486013 w 5275560"/>
                <a:gd name="connsiteY230" fmla="*/ 5809230 h 6241852"/>
                <a:gd name="connsiteX231" fmla="*/ 1474919 w 5275560"/>
                <a:gd name="connsiteY231" fmla="*/ 5780251 h 6241852"/>
                <a:gd name="connsiteX232" fmla="*/ 1295939 w 5275560"/>
                <a:gd name="connsiteY232" fmla="*/ 5452010 h 6241852"/>
                <a:gd name="connsiteX233" fmla="*/ 1224602 w 5275560"/>
                <a:gd name="connsiteY233" fmla="*/ 5091292 h 6241852"/>
                <a:gd name="connsiteX234" fmla="*/ 1199725 w 5275560"/>
                <a:gd name="connsiteY234" fmla="*/ 5079391 h 6241852"/>
                <a:gd name="connsiteX235" fmla="*/ 1059338 w 5275560"/>
                <a:gd name="connsiteY235" fmla="*/ 5088132 h 6241852"/>
                <a:gd name="connsiteX236" fmla="*/ 1024443 w 5275560"/>
                <a:gd name="connsiteY236" fmla="*/ 5045640 h 6241852"/>
                <a:gd name="connsiteX237" fmla="*/ 1012609 w 5275560"/>
                <a:gd name="connsiteY237" fmla="*/ 4985128 h 6241852"/>
                <a:gd name="connsiteX238" fmla="*/ 891115 w 5275560"/>
                <a:gd name="connsiteY238" fmla="*/ 4889049 h 6241852"/>
                <a:gd name="connsiteX239" fmla="*/ 654850 w 5275560"/>
                <a:gd name="connsiteY239" fmla="*/ 4864978 h 6241852"/>
                <a:gd name="connsiteX240" fmla="*/ 425040 w 5275560"/>
                <a:gd name="connsiteY240" fmla="*/ 4773941 h 6241852"/>
                <a:gd name="connsiteX241" fmla="*/ 401978 w 5275560"/>
                <a:gd name="connsiteY241" fmla="*/ 4762444 h 6241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5275560" h="6241852">
                  <a:moveTo>
                    <a:pt x="401978" y="4762444"/>
                  </a:moveTo>
                  <a:cubicBezTo>
                    <a:pt x="325128" y="4722103"/>
                    <a:pt x="253590" y="4675038"/>
                    <a:pt x="200878" y="4604172"/>
                  </a:cubicBezTo>
                  <a:cubicBezTo>
                    <a:pt x="185965" y="4584271"/>
                    <a:pt x="172867" y="4563092"/>
                    <a:pt x="161747" y="4540837"/>
                  </a:cubicBezTo>
                  <a:cubicBezTo>
                    <a:pt x="120975" y="4458339"/>
                    <a:pt x="91573" y="4370664"/>
                    <a:pt x="74341" y="4280300"/>
                  </a:cubicBezTo>
                  <a:cubicBezTo>
                    <a:pt x="49867" y="4190810"/>
                    <a:pt x="42404" y="4098428"/>
                    <a:pt x="28217" y="4007257"/>
                  </a:cubicBezTo>
                  <a:cubicBezTo>
                    <a:pt x="13560" y="3913128"/>
                    <a:pt x="11610" y="3817923"/>
                    <a:pt x="4954" y="3723053"/>
                  </a:cubicBezTo>
                  <a:cubicBezTo>
                    <a:pt x="-553" y="3649431"/>
                    <a:pt x="-1904" y="3575607"/>
                    <a:pt x="919" y="3501850"/>
                  </a:cubicBezTo>
                  <a:cubicBezTo>
                    <a:pt x="4819" y="3408259"/>
                    <a:pt x="7643" y="3314599"/>
                    <a:pt x="6702" y="3221075"/>
                  </a:cubicBezTo>
                  <a:cubicBezTo>
                    <a:pt x="5693" y="3144897"/>
                    <a:pt x="1054" y="3068653"/>
                    <a:pt x="3273" y="2992475"/>
                  </a:cubicBezTo>
                  <a:cubicBezTo>
                    <a:pt x="5761" y="2907289"/>
                    <a:pt x="11274" y="2822235"/>
                    <a:pt x="16720" y="2736981"/>
                  </a:cubicBezTo>
                  <a:cubicBezTo>
                    <a:pt x="20014" y="2685008"/>
                    <a:pt x="20552" y="2632699"/>
                    <a:pt x="21897" y="2580592"/>
                  </a:cubicBezTo>
                  <a:cubicBezTo>
                    <a:pt x="23376" y="2525055"/>
                    <a:pt x="27343" y="2469788"/>
                    <a:pt x="29831" y="2414386"/>
                  </a:cubicBezTo>
                  <a:cubicBezTo>
                    <a:pt x="30974" y="2387492"/>
                    <a:pt x="22569" y="2362144"/>
                    <a:pt x="22637" y="2335654"/>
                  </a:cubicBezTo>
                  <a:cubicBezTo>
                    <a:pt x="22637" y="2269292"/>
                    <a:pt x="26805" y="2202595"/>
                    <a:pt x="21628" y="2136569"/>
                  </a:cubicBezTo>
                  <a:cubicBezTo>
                    <a:pt x="15779" y="2061401"/>
                    <a:pt x="29898" y="1986299"/>
                    <a:pt x="17863" y="1911466"/>
                  </a:cubicBezTo>
                  <a:cubicBezTo>
                    <a:pt x="14030" y="1887463"/>
                    <a:pt x="21897" y="1863931"/>
                    <a:pt x="23444" y="1840062"/>
                  </a:cubicBezTo>
                  <a:cubicBezTo>
                    <a:pt x="28083" y="1767717"/>
                    <a:pt x="35008" y="1695439"/>
                    <a:pt x="55985" y="1625380"/>
                  </a:cubicBezTo>
                  <a:cubicBezTo>
                    <a:pt x="76963" y="1555321"/>
                    <a:pt x="104865" y="1491649"/>
                    <a:pt x="159662" y="1441962"/>
                  </a:cubicBezTo>
                  <a:cubicBezTo>
                    <a:pt x="207399" y="1390863"/>
                    <a:pt x="259036" y="1345278"/>
                    <a:pt x="322237" y="1312870"/>
                  </a:cubicBezTo>
                  <a:cubicBezTo>
                    <a:pt x="402920" y="1271655"/>
                    <a:pt x="488510" y="1254173"/>
                    <a:pt x="577731" y="1244761"/>
                  </a:cubicBezTo>
                  <a:cubicBezTo>
                    <a:pt x="655523" y="1236423"/>
                    <a:pt x="733784" y="1230708"/>
                    <a:pt x="809424" y="1206840"/>
                  </a:cubicBezTo>
                  <a:cubicBezTo>
                    <a:pt x="861821" y="1190771"/>
                    <a:pt x="909867" y="1162936"/>
                    <a:pt x="949946" y="1125552"/>
                  </a:cubicBezTo>
                  <a:cubicBezTo>
                    <a:pt x="972335" y="1104777"/>
                    <a:pt x="997011" y="1086354"/>
                    <a:pt x="1015433" y="1061545"/>
                  </a:cubicBezTo>
                  <a:cubicBezTo>
                    <a:pt x="1052076" y="1013000"/>
                    <a:pt x="1063574" y="955044"/>
                    <a:pt x="1078634" y="898230"/>
                  </a:cubicBezTo>
                  <a:cubicBezTo>
                    <a:pt x="1094502" y="838256"/>
                    <a:pt x="1108016" y="778013"/>
                    <a:pt x="1109495" y="715552"/>
                  </a:cubicBezTo>
                  <a:cubicBezTo>
                    <a:pt x="1110033" y="694776"/>
                    <a:pt x="1121261" y="683548"/>
                    <a:pt x="1143113" y="680522"/>
                  </a:cubicBezTo>
                  <a:cubicBezTo>
                    <a:pt x="1209272" y="671378"/>
                    <a:pt x="1264136" y="692356"/>
                    <a:pt x="1309184" y="740160"/>
                  </a:cubicBezTo>
                  <a:cubicBezTo>
                    <a:pt x="1314294" y="745606"/>
                    <a:pt x="1318194" y="752061"/>
                    <a:pt x="1323707" y="757238"/>
                  </a:cubicBezTo>
                  <a:cubicBezTo>
                    <a:pt x="1331036" y="763962"/>
                    <a:pt x="1337154" y="762953"/>
                    <a:pt x="1340986" y="753809"/>
                  </a:cubicBezTo>
                  <a:cubicBezTo>
                    <a:pt x="1343588" y="747690"/>
                    <a:pt x="1345827" y="741504"/>
                    <a:pt x="1347710" y="735117"/>
                  </a:cubicBezTo>
                  <a:cubicBezTo>
                    <a:pt x="1391030" y="606899"/>
                    <a:pt x="1426617" y="476194"/>
                    <a:pt x="1454278" y="343741"/>
                  </a:cubicBezTo>
                  <a:cubicBezTo>
                    <a:pt x="1463893" y="298088"/>
                    <a:pt x="1473978" y="252502"/>
                    <a:pt x="1511697" y="219557"/>
                  </a:cubicBezTo>
                  <a:cubicBezTo>
                    <a:pt x="1523698" y="208127"/>
                    <a:pt x="1537287" y="198579"/>
                    <a:pt x="1552038" y="191049"/>
                  </a:cubicBezTo>
                  <a:cubicBezTo>
                    <a:pt x="1565485" y="184864"/>
                    <a:pt x="1571066" y="174711"/>
                    <a:pt x="1572209" y="159919"/>
                  </a:cubicBezTo>
                  <a:cubicBezTo>
                    <a:pt x="1573957" y="129260"/>
                    <a:pt x="1577251" y="98735"/>
                    <a:pt x="1582092" y="68412"/>
                  </a:cubicBezTo>
                  <a:cubicBezTo>
                    <a:pt x="1590698" y="21952"/>
                    <a:pt x="1628686" y="-6824"/>
                    <a:pt x="1673129" y="-773"/>
                  </a:cubicBezTo>
                  <a:cubicBezTo>
                    <a:pt x="1714008" y="4808"/>
                    <a:pt x="1745609" y="47973"/>
                    <a:pt x="1743995" y="91272"/>
                  </a:cubicBezTo>
                  <a:cubicBezTo>
                    <a:pt x="1741843" y="148153"/>
                    <a:pt x="1723017" y="198849"/>
                    <a:pt x="1699081" y="250082"/>
                  </a:cubicBezTo>
                  <a:cubicBezTo>
                    <a:pt x="1680861" y="288675"/>
                    <a:pt x="1656791" y="325385"/>
                    <a:pt x="1649798" y="368887"/>
                  </a:cubicBezTo>
                  <a:cubicBezTo>
                    <a:pt x="1648037" y="379577"/>
                    <a:pt x="1644150" y="389864"/>
                    <a:pt x="1638368" y="399008"/>
                  </a:cubicBezTo>
                  <a:cubicBezTo>
                    <a:pt x="1588009" y="487893"/>
                    <a:pt x="1561586" y="585250"/>
                    <a:pt x="1532943" y="682539"/>
                  </a:cubicBezTo>
                  <a:cubicBezTo>
                    <a:pt x="1490249" y="827633"/>
                    <a:pt x="1476869" y="977366"/>
                    <a:pt x="1452261" y="1125284"/>
                  </a:cubicBezTo>
                  <a:cubicBezTo>
                    <a:pt x="1428594" y="1276294"/>
                    <a:pt x="1408423" y="1427439"/>
                    <a:pt x="1390875" y="1578853"/>
                  </a:cubicBezTo>
                  <a:cubicBezTo>
                    <a:pt x="1380924" y="1665385"/>
                    <a:pt x="1366805" y="1751379"/>
                    <a:pt x="1358938" y="1838113"/>
                  </a:cubicBezTo>
                  <a:cubicBezTo>
                    <a:pt x="1357950" y="1849677"/>
                    <a:pt x="1357573" y="1861309"/>
                    <a:pt x="1357795" y="1872940"/>
                  </a:cubicBezTo>
                  <a:cubicBezTo>
                    <a:pt x="1359947" y="1973255"/>
                    <a:pt x="1358736" y="2073570"/>
                    <a:pt x="1360149" y="2173885"/>
                  </a:cubicBezTo>
                  <a:cubicBezTo>
                    <a:pt x="1361090" y="2241121"/>
                    <a:pt x="1360552" y="2309633"/>
                    <a:pt x="1354702" y="2377541"/>
                  </a:cubicBezTo>
                  <a:cubicBezTo>
                    <a:pt x="1350399" y="2427766"/>
                    <a:pt x="1349660" y="2478394"/>
                    <a:pt x="1347979" y="2529022"/>
                  </a:cubicBezTo>
                  <a:cubicBezTo>
                    <a:pt x="1344281" y="2635993"/>
                    <a:pt x="1356652" y="2743032"/>
                    <a:pt x="1351610" y="2849802"/>
                  </a:cubicBezTo>
                  <a:cubicBezTo>
                    <a:pt x="1346701" y="2953546"/>
                    <a:pt x="1346769" y="3057156"/>
                    <a:pt x="1348987" y="3160698"/>
                  </a:cubicBezTo>
                  <a:cubicBezTo>
                    <a:pt x="1350601" y="3238624"/>
                    <a:pt x="1351475" y="3316482"/>
                    <a:pt x="1353223" y="3394408"/>
                  </a:cubicBezTo>
                  <a:cubicBezTo>
                    <a:pt x="1354433" y="3447658"/>
                    <a:pt x="1347172" y="3500371"/>
                    <a:pt x="1347441" y="3553419"/>
                  </a:cubicBezTo>
                  <a:cubicBezTo>
                    <a:pt x="1347172" y="3563437"/>
                    <a:pt x="1345195" y="3573253"/>
                    <a:pt x="1341592" y="3582599"/>
                  </a:cubicBezTo>
                  <a:cubicBezTo>
                    <a:pt x="1339064" y="3588785"/>
                    <a:pt x="1337652" y="3595306"/>
                    <a:pt x="1337423" y="3601962"/>
                  </a:cubicBezTo>
                  <a:cubicBezTo>
                    <a:pt x="1339104" y="3674846"/>
                    <a:pt x="1326867" y="3747662"/>
                    <a:pt x="1332784" y="3820477"/>
                  </a:cubicBezTo>
                  <a:cubicBezTo>
                    <a:pt x="1341323" y="3924625"/>
                    <a:pt x="1340179" y="4028907"/>
                    <a:pt x="1343541" y="4133256"/>
                  </a:cubicBezTo>
                  <a:cubicBezTo>
                    <a:pt x="1346163" y="4214948"/>
                    <a:pt x="1352820" y="4296705"/>
                    <a:pt x="1358064" y="4378330"/>
                  </a:cubicBezTo>
                  <a:cubicBezTo>
                    <a:pt x="1362703" y="4450943"/>
                    <a:pt x="1365527" y="4523692"/>
                    <a:pt x="1372721" y="4596037"/>
                  </a:cubicBezTo>
                  <a:cubicBezTo>
                    <a:pt x="1383566" y="4704621"/>
                    <a:pt x="1397329" y="4812804"/>
                    <a:pt x="1414004" y="4920649"/>
                  </a:cubicBezTo>
                  <a:cubicBezTo>
                    <a:pt x="1429199" y="5020292"/>
                    <a:pt x="1446344" y="5119599"/>
                    <a:pt x="1453202" y="5220585"/>
                  </a:cubicBezTo>
                  <a:cubicBezTo>
                    <a:pt x="1458312" y="5295486"/>
                    <a:pt x="1466246" y="5370520"/>
                    <a:pt x="1477541" y="5444883"/>
                  </a:cubicBezTo>
                  <a:cubicBezTo>
                    <a:pt x="1478899" y="5453085"/>
                    <a:pt x="1481582" y="5461018"/>
                    <a:pt x="1485475" y="5468348"/>
                  </a:cubicBezTo>
                  <a:cubicBezTo>
                    <a:pt x="1494417" y="5486031"/>
                    <a:pt x="1492669" y="5505731"/>
                    <a:pt x="1495224" y="5524422"/>
                  </a:cubicBezTo>
                  <a:cubicBezTo>
                    <a:pt x="1507192" y="5611088"/>
                    <a:pt x="1548407" y="5684441"/>
                    <a:pt x="1598699" y="5753022"/>
                  </a:cubicBezTo>
                  <a:cubicBezTo>
                    <a:pt x="1636620" y="5804928"/>
                    <a:pt x="1692829" y="5826443"/>
                    <a:pt x="1753340" y="5833705"/>
                  </a:cubicBezTo>
                  <a:cubicBezTo>
                    <a:pt x="1863136" y="5846546"/>
                    <a:pt x="1974141" y="5844663"/>
                    <a:pt x="2083936" y="5838142"/>
                  </a:cubicBezTo>
                  <a:cubicBezTo>
                    <a:pt x="2215852" y="5830343"/>
                    <a:pt x="2331900" y="5780386"/>
                    <a:pt x="2420113" y="5676104"/>
                  </a:cubicBezTo>
                  <a:cubicBezTo>
                    <a:pt x="2445999" y="5645379"/>
                    <a:pt x="2461127" y="5608869"/>
                    <a:pt x="2471683" y="5571957"/>
                  </a:cubicBezTo>
                  <a:cubicBezTo>
                    <a:pt x="2499249" y="5474533"/>
                    <a:pt x="2524328" y="5375697"/>
                    <a:pt x="2517470" y="5273433"/>
                  </a:cubicBezTo>
                  <a:cubicBezTo>
                    <a:pt x="2512400" y="5198935"/>
                    <a:pt x="2511452" y="5124238"/>
                    <a:pt x="2514646" y="5049606"/>
                  </a:cubicBezTo>
                  <a:cubicBezTo>
                    <a:pt x="2517739" y="4979009"/>
                    <a:pt x="2513167" y="4908816"/>
                    <a:pt x="2513301" y="4838488"/>
                  </a:cubicBezTo>
                  <a:cubicBezTo>
                    <a:pt x="2513301" y="4748997"/>
                    <a:pt x="2541742" y="4666567"/>
                    <a:pt x="2581007" y="4588506"/>
                  </a:cubicBezTo>
                  <a:cubicBezTo>
                    <a:pt x="2609582" y="4531827"/>
                    <a:pt x="2665992" y="4514547"/>
                    <a:pt x="2725429" y="4510649"/>
                  </a:cubicBezTo>
                  <a:cubicBezTo>
                    <a:pt x="2788563" y="4506479"/>
                    <a:pt x="2851159" y="4515624"/>
                    <a:pt x="2913687" y="4522078"/>
                  </a:cubicBezTo>
                  <a:cubicBezTo>
                    <a:pt x="2989663" y="4529810"/>
                    <a:pt x="3064563" y="4546149"/>
                    <a:pt x="3140472" y="4552671"/>
                  </a:cubicBezTo>
                  <a:cubicBezTo>
                    <a:pt x="3249595" y="4562150"/>
                    <a:pt x="3357642" y="4580640"/>
                    <a:pt x="3466765" y="4588910"/>
                  </a:cubicBezTo>
                  <a:cubicBezTo>
                    <a:pt x="3543010" y="4594693"/>
                    <a:pt x="3619321" y="4586960"/>
                    <a:pt x="3695365" y="4582590"/>
                  </a:cubicBezTo>
                  <a:cubicBezTo>
                    <a:pt x="3753254" y="4579228"/>
                    <a:pt x="3811077" y="4573312"/>
                    <a:pt x="3868966" y="4570622"/>
                  </a:cubicBezTo>
                  <a:cubicBezTo>
                    <a:pt x="3926856" y="4567933"/>
                    <a:pt x="3984812" y="4563898"/>
                    <a:pt x="4041829" y="4551863"/>
                  </a:cubicBezTo>
                  <a:cubicBezTo>
                    <a:pt x="4047476" y="4550653"/>
                    <a:pt x="4053191" y="4549511"/>
                    <a:pt x="4058973" y="4548838"/>
                  </a:cubicBezTo>
                  <a:cubicBezTo>
                    <a:pt x="4066369" y="4547964"/>
                    <a:pt x="4074975" y="4546149"/>
                    <a:pt x="4079144" y="4553544"/>
                  </a:cubicBezTo>
                  <a:cubicBezTo>
                    <a:pt x="4084456" y="4562217"/>
                    <a:pt x="4078001" y="4569479"/>
                    <a:pt x="4072420" y="4575597"/>
                  </a:cubicBezTo>
                  <a:cubicBezTo>
                    <a:pt x="4054737" y="4595431"/>
                    <a:pt x="4034971" y="4613250"/>
                    <a:pt x="4016615" y="4632411"/>
                  </a:cubicBezTo>
                  <a:cubicBezTo>
                    <a:pt x="3908568" y="4745299"/>
                    <a:pt x="3778468" y="4821746"/>
                    <a:pt x="3629474" y="4866592"/>
                  </a:cubicBezTo>
                  <a:cubicBezTo>
                    <a:pt x="3598344" y="4875937"/>
                    <a:pt x="3579519" y="4895571"/>
                    <a:pt x="3579720" y="4927104"/>
                  </a:cubicBezTo>
                  <a:cubicBezTo>
                    <a:pt x="3580460" y="5013569"/>
                    <a:pt x="3559549" y="5098755"/>
                    <a:pt x="3563785" y="5185086"/>
                  </a:cubicBezTo>
                  <a:cubicBezTo>
                    <a:pt x="3566878" y="5250439"/>
                    <a:pt x="3567080" y="5315993"/>
                    <a:pt x="3573804" y="5381211"/>
                  </a:cubicBezTo>
                  <a:cubicBezTo>
                    <a:pt x="3582611" y="5465994"/>
                    <a:pt x="3647292" y="5549299"/>
                    <a:pt x="3736849" y="5566646"/>
                  </a:cubicBezTo>
                  <a:cubicBezTo>
                    <a:pt x="3797764" y="5579420"/>
                    <a:pt x="3860226" y="5583253"/>
                    <a:pt x="3922217" y="5578009"/>
                  </a:cubicBezTo>
                  <a:cubicBezTo>
                    <a:pt x="3969954" y="5573303"/>
                    <a:pt x="4018430" y="5578480"/>
                    <a:pt x="4066369" y="5578009"/>
                  </a:cubicBezTo>
                  <a:cubicBezTo>
                    <a:pt x="4147051" y="5576999"/>
                    <a:pt x="4228474" y="5584261"/>
                    <a:pt x="4304584" y="5543314"/>
                  </a:cubicBezTo>
                  <a:cubicBezTo>
                    <a:pt x="4362138" y="5512387"/>
                    <a:pt x="4415320" y="5423972"/>
                    <a:pt x="4403352" y="5354317"/>
                  </a:cubicBezTo>
                  <a:cubicBezTo>
                    <a:pt x="4387619" y="5265095"/>
                    <a:pt x="4384729" y="5174126"/>
                    <a:pt x="4394680" y="5084099"/>
                  </a:cubicBezTo>
                  <a:cubicBezTo>
                    <a:pt x="4396360" y="5063390"/>
                    <a:pt x="4396562" y="5042613"/>
                    <a:pt x="4395284" y="5021906"/>
                  </a:cubicBezTo>
                  <a:cubicBezTo>
                    <a:pt x="4393066" y="4948551"/>
                    <a:pt x="4402008" y="4876341"/>
                    <a:pt x="4412833" y="4803995"/>
                  </a:cubicBezTo>
                  <a:cubicBezTo>
                    <a:pt x="4430381" y="4684989"/>
                    <a:pt x="4457544" y="4567529"/>
                    <a:pt x="4493986" y="4452893"/>
                  </a:cubicBezTo>
                  <a:cubicBezTo>
                    <a:pt x="4521351" y="4366093"/>
                    <a:pt x="4538697" y="4276131"/>
                    <a:pt x="4566062" y="4188927"/>
                  </a:cubicBezTo>
                  <a:cubicBezTo>
                    <a:pt x="4581526" y="4139777"/>
                    <a:pt x="4576417" y="4086931"/>
                    <a:pt x="4583812" y="4036034"/>
                  </a:cubicBezTo>
                  <a:cubicBezTo>
                    <a:pt x="4596453" y="3949099"/>
                    <a:pt x="4607680" y="3861962"/>
                    <a:pt x="4617430" y="3774557"/>
                  </a:cubicBezTo>
                  <a:cubicBezTo>
                    <a:pt x="4626641" y="3692059"/>
                    <a:pt x="4638138" y="3610032"/>
                    <a:pt x="4634709" y="3526659"/>
                  </a:cubicBezTo>
                  <a:cubicBezTo>
                    <a:pt x="4631952" y="3457608"/>
                    <a:pt x="4641433" y="3389029"/>
                    <a:pt x="4651383" y="3321120"/>
                  </a:cubicBezTo>
                  <a:cubicBezTo>
                    <a:pt x="4661940" y="3248777"/>
                    <a:pt x="4658376" y="3175086"/>
                    <a:pt x="4640828" y="3104086"/>
                  </a:cubicBezTo>
                  <a:cubicBezTo>
                    <a:pt x="4626910" y="3047271"/>
                    <a:pt x="4624221" y="2989786"/>
                    <a:pt x="4624019" y="2931223"/>
                  </a:cubicBezTo>
                  <a:cubicBezTo>
                    <a:pt x="4624019" y="2821025"/>
                    <a:pt x="4611513" y="2711027"/>
                    <a:pt x="4614539" y="2600695"/>
                  </a:cubicBezTo>
                  <a:cubicBezTo>
                    <a:pt x="4619044" y="2558875"/>
                    <a:pt x="4620725" y="2516853"/>
                    <a:pt x="4619581" y="2474831"/>
                  </a:cubicBezTo>
                  <a:cubicBezTo>
                    <a:pt x="4619783" y="2464947"/>
                    <a:pt x="4618976" y="2454997"/>
                    <a:pt x="4617228" y="2445247"/>
                  </a:cubicBezTo>
                  <a:cubicBezTo>
                    <a:pt x="4609832" y="2411966"/>
                    <a:pt x="4594570" y="2399258"/>
                    <a:pt x="4560548" y="2398182"/>
                  </a:cubicBezTo>
                  <a:cubicBezTo>
                    <a:pt x="4553825" y="2398182"/>
                    <a:pt x="4547101" y="2398182"/>
                    <a:pt x="4540782" y="2398182"/>
                  </a:cubicBezTo>
                  <a:cubicBezTo>
                    <a:pt x="4536680" y="2398182"/>
                    <a:pt x="4532512" y="2397712"/>
                    <a:pt x="4528343" y="2397645"/>
                  </a:cubicBezTo>
                  <a:cubicBezTo>
                    <a:pt x="4512072" y="2397645"/>
                    <a:pt x="4498490" y="2393342"/>
                    <a:pt x="4496810" y="2373641"/>
                  </a:cubicBezTo>
                  <a:cubicBezTo>
                    <a:pt x="4495331" y="2355421"/>
                    <a:pt x="4508038" y="2339082"/>
                    <a:pt x="4526057" y="2336124"/>
                  </a:cubicBezTo>
                  <a:cubicBezTo>
                    <a:pt x="4543404" y="2333637"/>
                    <a:pt x="4561020" y="2335587"/>
                    <a:pt x="4577425" y="2341772"/>
                  </a:cubicBezTo>
                  <a:cubicBezTo>
                    <a:pt x="4611042" y="2352463"/>
                    <a:pt x="4619246" y="2347487"/>
                    <a:pt x="4627381" y="2312255"/>
                  </a:cubicBezTo>
                  <a:cubicBezTo>
                    <a:pt x="4641030" y="2250668"/>
                    <a:pt x="4662343" y="2190963"/>
                    <a:pt x="4690783" y="2134620"/>
                  </a:cubicBezTo>
                  <a:cubicBezTo>
                    <a:pt x="4717677" y="2081706"/>
                    <a:pt x="4734688" y="2023547"/>
                    <a:pt x="4771466" y="1975071"/>
                  </a:cubicBezTo>
                  <a:cubicBezTo>
                    <a:pt x="4810462" y="1923501"/>
                    <a:pt x="4849594" y="1871999"/>
                    <a:pt x="4885766" y="1818143"/>
                  </a:cubicBezTo>
                  <a:cubicBezTo>
                    <a:pt x="4906475" y="1787148"/>
                    <a:pt x="4926645" y="1755816"/>
                    <a:pt x="4946277" y="1724014"/>
                  </a:cubicBezTo>
                  <a:cubicBezTo>
                    <a:pt x="4984737" y="1662225"/>
                    <a:pt x="5035230" y="1616908"/>
                    <a:pt x="5109659" y="1605075"/>
                  </a:cubicBezTo>
                  <a:cubicBezTo>
                    <a:pt x="5159279" y="1596738"/>
                    <a:pt x="5210243" y="1606487"/>
                    <a:pt x="5253341" y="1632439"/>
                  </a:cubicBezTo>
                  <a:cubicBezTo>
                    <a:pt x="5276806" y="1645886"/>
                    <a:pt x="5279765" y="1659333"/>
                    <a:pt x="5269276" y="1684681"/>
                  </a:cubicBezTo>
                  <a:cubicBezTo>
                    <a:pt x="5251728" y="1726838"/>
                    <a:pt x="5243256" y="1772087"/>
                    <a:pt x="5225035" y="1813975"/>
                  </a:cubicBezTo>
                  <a:cubicBezTo>
                    <a:pt x="5222077" y="1819152"/>
                    <a:pt x="5222077" y="1825606"/>
                    <a:pt x="5225035" y="1830783"/>
                  </a:cubicBezTo>
                  <a:cubicBezTo>
                    <a:pt x="5237541" y="1846315"/>
                    <a:pt x="5230885" y="1861981"/>
                    <a:pt x="5227321" y="1877848"/>
                  </a:cubicBezTo>
                  <a:cubicBezTo>
                    <a:pt x="5209303" y="1960009"/>
                    <a:pt x="5166406" y="2031414"/>
                    <a:pt x="5128620" y="2104902"/>
                  </a:cubicBezTo>
                  <a:cubicBezTo>
                    <a:pt x="5121156" y="2120567"/>
                    <a:pt x="5112887" y="2135830"/>
                    <a:pt x="5103810" y="2150622"/>
                  </a:cubicBezTo>
                  <a:cubicBezTo>
                    <a:pt x="5095675" y="2171667"/>
                    <a:pt x="5080480" y="2188207"/>
                    <a:pt x="5068041" y="2206494"/>
                  </a:cubicBezTo>
                  <a:cubicBezTo>
                    <a:pt x="5048946" y="2234263"/>
                    <a:pt x="5032473" y="2263779"/>
                    <a:pt x="5018959" y="2294640"/>
                  </a:cubicBezTo>
                  <a:cubicBezTo>
                    <a:pt x="5017346" y="2297733"/>
                    <a:pt x="5015934" y="2300893"/>
                    <a:pt x="5014656" y="2304120"/>
                  </a:cubicBezTo>
                  <a:cubicBezTo>
                    <a:pt x="5010420" y="2315886"/>
                    <a:pt x="5006588" y="2327720"/>
                    <a:pt x="5003024" y="2339688"/>
                  </a:cubicBezTo>
                  <a:cubicBezTo>
                    <a:pt x="5001814" y="2342848"/>
                    <a:pt x="5001007" y="2346209"/>
                    <a:pt x="5000806" y="2349639"/>
                  </a:cubicBezTo>
                  <a:cubicBezTo>
                    <a:pt x="5000806" y="2357706"/>
                    <a:pt x="4997310" y="2365371"/>
                    <a:pt x="4998049" y="2373507"/>
                  </a:cubicBezTo>
                  <a:cubicBezTo>
                    <a:pt x="4997108" y="2376802"/>
                    <a:pt x="4996368" y="2380164"/>
                    <a:pt x="4995897" y="2383525"/>
                  </a:cubicBezTo>
                  <a:cubicBezTo>
                    <a:pt x="4995897" y="2390249"/>
                    <a:pt x="4995897" y="2396972"/>
                    <a:pt x="4995897" y="2404166"/>
                  </a:cubicBezTo>
                  <a:cubicBezTo>
                    <a:pt x="4995897" y="2408739"/>
                    <a:pt x="4996704" y="2413310"/>
                    <a:pt x="4998184" y="2417613"/>
                  </a:cubicBezTo>
                  <a:cubicBezTo>
                    <a:pt x="4999730" y="2425614"/>
                    <a:pt x="5000739" y="2433750"/>
                    <a:pt x="5001007" y="2441885"/>
                  </a:cubicBezTo>
                  <a:cubicBezTo>
                    <a:pt x="5001276" y="2445449"/>
                    <a:pt x="5002016" y="2448945"/>
                    <a:pt x="5003159" y="2452307"/>
                  </a:cubicBezTo>
                  <a:cubicBezTo>
                    <a:pt x="5003159" y="2459635"/>
                    <a:pt x="5006319" y="2466561"/>
                    <a:pt x="5006117" y="2473957"/>
                  </a:cubicBezTo>
                  <a:cubicBezTo>
                    <a:pt x="5006588" y="2477721"/>
                    <a:pt x="5008067" y="2481352"/>
                    <a:pt x="5008269" y="2485252"/>
                  </a:cubicBezTo>
                  <a:cubicBezTo>
                    <a:pt x="5010017" y="2517256"/>
                    <a:pt x="5014051" y="2549126"/>
                    <a:pt x="5020505" y="2580524"/>
                  </a:cubicBezTo>
                  <a:cubicBezTo>
                    <a:pt x="5021110" y="2584491"/>
                    <a:pt x="5021984" y="2588458"/>
                    <a:pt x="5023128" y="2592358"/>
                  </a:cubicBezTo>
                  <a:cubicBezTo>
                    <a:pt x="5031599" y="2633103"/>
                    <a:pt x="5039600" y="2673981"/>
                    <a:pt x="5045719" y="2715197"/>
                  </a:cubicBezTo>
                  <a:cubicBezTo>
                    <a:pt x="5046122" y="2719232"/>
                    <a:pt x="5046862" y="2723197"/>
                    <a:pt x="5048004" y="2727030"/>
                  </a:cubicBezTo>
                  <a:cubicBezTo>
                    <a:pt x="5050022" y="2749487"/>
                    <a:pt x="5054190" y="2771741"/>
                    <a:pt x="5055737" y="2794266"/>
                  </a:cubicBezTo>
                  <a:cubicBezTo>
                    <a:pt x="5055939" y="2798166"/>
                    <a:pt x="5056678" y="2802064"/>
                    <a:pt x="5057889" y="2805763"/>
                  </a:cubicBezTo>
                  <a:cubicBezTo>
                    <a:pt x="5057417" y="2816117"/>
                    <a:pt x="5061586" y="2825933"/>
                    <a:pt x="5060645" y="2836490"/>
                  </a:cubicBezTo>
                  <a:cubicBezTo>
                    <a:pt x="5060712" y="2841667"/>
                    <a:pt x="5061519" y="2846777"/>
                    <a:pt x="5062999" y="2851752"/>
                  </a:cubicBezTo>
                  <a:cubicBezTo>
                    <a:pt x="5062999" y="2863586"/>
                    <a:pt x="5066831" y="2875150"/>
                    <a:pt x="5065687" y="2887118"/>
                  </a:cubicBezTo>
                  <a:cubicBezTo>
                    <a:pt x="5065957" y="2892563"/>
                    <a:pt x="5066763" y="2898009"/>
                    <a:pt x="5068041" y="2903321"/>
                  </a:cubicBezTo>
                  <a:cubicBezTo>
                    <a:pt x="5068041" y="2929005"/>
                    <a:pt x="5072075" y="2954555"/>
                    <a:pt x="5070663" y="2980305"/>
                  </a:cubicBezTo>
                  <a:cubicBezTo>
                    <a:pt x="5070797" y="2986155"/>
                    <a:pt x="5071537" y="2992004"/>
                    <a:pt x="5072949" y="2997720"/>
                  </a:cubicBezTo>
                  <a:cubicBezTo>
                    <a:pt x="5073420" y="3042632"/>
                    <a:pt x="5071604" y="3087680"/>
                    <a:pt x="5075705" y="3132527"/>
                  </a:cubicBezTo>
                  <a:cubicBezTo>
                    <a:pt x="5075907" y="3137098"/>
                    <a:pt x="5076647" y="3141603"/>
                    <a:pt x="5077857" y="3145974"/>
                  </a:cubicBezTo>
                  <a:cubicBezTo>
                    <a:pt x="5078597" y="3181272"/>
                    <a:pt x="5086732" y="3216571"/>
                    <a:pt x="5077857" y="3251802"/>
                  </a:cubicBezTo>
                  <a:cubicBezTo>
                    <a:pt x="5054258" y="3300346"/>
                    <a:pt x="5009546" y="3317893"/>
                    <a:pt x="4967793" y="3295303"/>
                  </a:cubicBezTo>
                  <a:cubicBezTo>
                    <a:pt x="4945605" y="3283335"/>
                    <a:pt x="4934511" y="3263905"/>
                    <a:pt x="4929335" y="3240036"/>
                  </a:cubicBezTo>
                  <a:cubicBezTo>
                    <a:pt x="4920257" y="3198685"/>
                    <a:pt x="4915551" y="3156461"/>
                    <a:pt x="4915215" y="3114104"/>
                  </a:cubicBezTo>
                  <a:cubicBezTo>
                    <a:pt x="4914677" y="3050029"/>
                    <a:pt x="4906744" y="2986827"/>
                    <a:pt x="4901768" y="2923222"/>
                  </a:cubicBezTo>
                  <a:cubicBezTo>
                    <a:pt x="4896792" y="2859618"/>
                    <a:pt x="4890876" y="2794333"/>
                    <a:pt x="4890136" y="2729652"/>
                  </a:cubicBezTo>
                  <a:cubicBezTo>
                    <a:pt x="4889666" y="2691126"/>
                    <a:pt x="4880925" y="2654281"/>
                    <a:pt x="4874269" y="2616698"/>
                  </a:cubicBezTo>
                  <a:cubicBezTo>
                    <a:pt x="4860351" y="2538435"/>
                    <a:pt x="4842534" y="2460644"/>
                    <a:pt x="4835205" y="2381373"/>
                  </a:cubicBezTo>
                  <a:cubicBezTo>
                    <a:pt x="4832851" y="2356227"/>
                    <a:pt x="4829423" y="2353270"/>
                    <a:pt x="4806563" y="2364229"/>
                  </a:cubicBezTo>
                  <a:cubicBezTo>
                    <a:pt x="4778862" y="2377676"/>
                    <a:pt x="4751631" y="2391728"/>
                    <a:pt x="4723393" y="2403830"/>
                  </a:cubicBezTo>
                  <a:cubicBezTo>
                    <a:pt x="4715257" y="2407326"/>
                    <a:pt x="4706382" y="2410553"/>
                    <a:pt x="4702012" y="2420034"/>
                  </a:cubicBezTo>
                  <a:cubicBezTo>
                    <a:pt x="4709273" y="2426757"/>
                    <a:pt x="4717947" y="2423395"/>
                    <a:pt x="4725813" y="2424135"/>
                  </a:cubicBezTo>
                  <a:cubicBezTo>
                    <a:pt x="4765550" y="2427429"/>
                    <a:pt x="4796746" y="2459568"/>
                    <a:pt x="4798831" y="2499372"/>
                  </a:cubicBezTo>
                  <a:cubicBezTo>
                    <a:pt x="4800848" y="2536217"/>
                    <a:pt x="4792914" y="2572187"/>
                    <a:pt x="4786728" y="2608024"/>
                  </a:cubicBezTo>
                  <a:cubicBezTo>
                    <a:pt x="4779332" y="2650448"/>
                    <a:pt x="4772273" y="2693211"/>
                    <a:pt x="4758019" y="2734090"/>
                  </a:cubicBezTo>
                  <a:cubicBezTo>
                    <a:pt x="4752640" y="2749487"/>
                    <a:pt x="4752842" y="2762329"/>
                    <a:pt x="4763667" y="2775709"/>
                  </a:cubicBezTo>
                  <a:cubicBezTo>
                    <a:pt x="4782560" y="2799039"/>
                    <a:pt x="4781282" y="2826673"/>
                    <a:pt x="4777114" y="2854239"/>
                  </a:cubicBezTo>
                  <a:cubicBezTo>
                    <a:pt x="4771802" y="2886983"/>
                    <a:pt x="4763196" y="2919189"/>
                    <a:pt x="4755397" y="2951394"/>
                  </a:cubicBezTo>
                  <a:cubicBezTo>
                    <a:pt x="4742084" y="3003972"/>
                    <a:pt x="4743025" y="3059105"/>
                    <a:pt x="4758153" y="3111145"/>
                  </a:cubicBezTo>
                  <a:cubicBezTo>
                    <a:pt x="4766894" y="3136493"/>
                    <a:pt x="4765482" y="3164194"/>
                    <a:pt x="4754186" y="3188465"/>
                  </a:cubicBezTo>
                  <a:cubicBezTo>
                    <a:pt x="4745043" y="3207830"/>
                    <a:pt x="4742757" y="3233447"/>
                    <a:pt x="4756405" y="3250793"/>
                  </a:cubicBezTo>
                  <a:cubicBezTo>
                    <a:pt x="4785316" y="3287772"/>
                    <a:pt x="4781081" y="3328248"/>
                    <a:pt x="4776576" y="3369666"/>
                  </a:cubicBezTo>
                  <a:cubicBezTo>
                    <a:pt x="4772609" y="3403484"/>
                    <a:pt x="4766558" y="3436968"/>
                    <a:pt x="4758490" y="3470048"/>
                  </a:cubicBezTo>
                  <a:cubicBezTo>
                    <a:pt x="4754523" y="3484570"/>
                    <a:pt x="4755330" y="3499967"/>
                    <a:pt x="4760775" y="3513952"/>
                  </a:cubicBezTo>
                  <a:cubicBezTo>
                    <a:pt x="4771332" y="3539702"/>
                    <a:pt x="4770659" y="3568681"/>
                    <a:pt x="4758893" y="3593894"/>
                  </a:cubicBezTo>
                  <a:cubicBezTo>
                    <a:pt x="4757279" y="3597727"/>
                    <a:pt x="4756338" y="3601828"/>
                    <a:pt x="4754456" y="3605459"/>
                  </a:cubicBezTo>
                  <a:cubicBezTo>
                    <a:pt x="4732604" y="3646742"/>
                    <a:pt x="4727562" y="3683116"/>
                    <a:pt x="4768306" y="3719759"/>
                  </a:cubicBezTo>
                  <a:cubicBezTo>
                    <a:pt x="4795200" y="3744031"/>
                    <a:pt x="4801520" y="3782894"/>
                    <a:pt x="4803402" y="3818796"/>
                  </a:cubicBezTo>
                  <a:cubicBezTo>
                    <a:pt x="4809051" y="3924692"/>
                    <a:pt x="4808512" y="4030924"/>
                    <a:pt x="4801721" y="4136752"/>
                  </a:cubicBezTo>
                  <a:cubicBezTo>
                    <a:pt x="4790763" y="4304841"/>
                    <a:pt x="4750422" y="4467819"/>
                    <a:pt x="4726015" y="4633420"/>
                  </a:cubicBezTo>
                  <a:cubicBezTo>
                    <a:pt x="4708332" y="4753300"/>
                    <a:pt x="4692398" y="4873315"/>
                    <a:pt x="4673571" y="4992994"/>
                  </a:cubicBezTo>
                  <a:cubicBezTo>
                    <a:pt x="4662679" y="5062986"/>
                    <a:pt x="4661268" y="5133381"/>
                    <a:pt x="4654880" y="5203509"/>
                  </a:cubicBezTo>
                  <a:cubicBezTo>
                    <a:pt x="4650241" y="5254135"/>
                    <a:pt x="4630339" y="5296628"/>
                    <a:pt x="4590872" y="5328363"/>
                  </a:cubicBezTo>
                  <a:cubicBezTo>
                    <a:pt x="4570500" y="5345374"/>
                    <a:pt x="4555640" y="5368100"/>
                    <a:pt x="4548110" y="5393583"/>
                  </a:cubicBezTo>
                  <a:cubicBezTo>
                    <a:pt x="4523031" y="5466667"/>
                    <a:pt x="4486590" y="5532760"/>
                    <a:pt x="4429104" y="5586481"/>
                  </a:cubicBezTo>
                  <a:cubicBezTo>
                    <a:pt x="4400327" y="5614248"/>
                    <a:pt x="4366306" y="5635897"/>
                    <a:pt x="4328991" y="5650287"/>
                  </a:cubicBezTo>
                  <a:cubicBezTo>
                    <a:pt x="4262158" y="5675298"/>
                    <a:pt x="4197008" y="5703604"/>
                    <a:pt x="4132797" y="5734735"/>
                  </a:cubicBezTo>
                  <a:cubicBezTo>
                    <a:pt x="4025221" y="5787042"/>
                    <a:pt x="3914215" y="5778974"/>
                    <a:pt x="3806706" y="5734735"/>
                  </a:cubicBezTo>
                  <a:cubicBezTo>
                    <a:pt x="3608901" y="5653649"/>
                    <a:pt x="3485457" y="5503512"/>
                    <a:pt x="3417885" y="5303756"/>
                  </a:cubicBezTo>
                  <a:cubicBezTo>
                    <a:pt x="3399597" y="5249968"/>
                    <a:pt x="3393344" y="5193825"/>
                    <a:pt x="3390991" y="5137281"/>
                  </a:cubicBezTo>
                  <a:cubicBezTo>
                    <a:pt x="3389848" y="5109379"/>
                    <a:pt x="3377544" y="5084433"/>
                    <a:pt x="3371560" y="5057876"/>
                  </a:cubicBezTo>
                  <a:cubicBezTo>
                    <a:pt x="3368332" y="5043421"/>
                    <a:pt x="3354415" y="5038982"/>
                    <a:pt x="3340564" y="5036630"/>
                  </a:cubicBezTo>
                  <a:cubicBezTo>
                    <a:pt x="3309502" y="5031386"/>
                    <a:pt x="3278035" y="5028495"/>
                    <a:pt x="3247443" y="5020225"/>
                  </a:cubicBezTo>
                  <a:cubicBezTo>
                    <a:pt x="3215036" y="5011417"/>
                    <a:pt x="3212952" y="5008593"/>
                    <a:pt x="3218868" y="4976118"/>
                  </a:cubicBezTo>
                  <a:cubicBezTo>
                    <a:pt x="3220213" y="4968385"/>
                    <a:pt x="3220751" y="4961260"/>
                    <a:pt x="3214095" y="4955611"/>
                  </a:cubicBezTo>
                  <a:cubicBezTo>
                    <a:pt x="3210908" y="4953594"/>
                    <a:pt x="3207559" y="4951778"/>
                    <a:pt x="3204077" y="4950299"/>
                  </a:cubicBezTo>
                  <a:cubicBezTo>
                    <a:pt x="3200648" y="4948686"/>
                    <a:pt x="3197353" y="4946938"/>
                    <a:pt x="3193924" y="4945055"/>
                  </a:cubicBezTo>
                  <a:cubicBezTo>
                    <a:pt x="3186400" y="4942097"/>
                    <a:pt x="3180820" y="4935643"/>
                    <a:pt x="3178998" y="4927777"/>
                  </a:cubicBezTo>
                  <a:cubicBezTo>
                    <a:pt x="3186999" y="4809374"/>
                    <a:pt x="3303719" y="4717734"/>
                    <a:pt x="3421717" y="4737164"/>
                  </a:cubicBezTo>
                  <a:cubicBezTo>
                    <a:pt x="3434021" y="4739181"/>
                    <a:pt x="3446057" y="4742610"/>
                    <a:pt x="3458495" y="4743887"/>
                  </a:cubicBezTo>
                  <a:cubicBezTo>
                    <a:pt x="3481288" y="4746443"/>
                    <a:pt x="3503744" y="4736625"/>
                    <a:pt x="3517326" y="4718068"/>
                  </a:cubicBezTo>
                  <a:cubicBezTo>
                    <a:pt x="3527814" y="4704621"/>
                    <a:pt x="3524789" y="4697226"/>
                    <a:pt x="3507846" y="4694805"/>
                  </a:cubicBezTo>
                  <a:cubicBezTo>
                    <a:pt x="3497962" y="4693663"/>
                    <a:pt x="3488012" y="4693461"/>
                    <a:pt x="3478060" y="4694268"/>
                  </a:cubicBezTo>
                  <a:cubicBezTo>
                    <a:pt x="3360130" y="4700386"/>
                    <a:pt x="3245157" y="4679475"/>
                    <a:pt x="3130050" y="4657960"/>
                  </a:cubicBezTo>
                  <a:cubicBezTo>
                    <a:pt x="3098853" y="4652112"/>
                    <a:pt x="3067858" y="4641825"/>
                    <a:pt x="3034576" y="4652447"/>
                  </a:cubicBezTo>
                  <a:cubicBezTo>
                    <a:pt x="3015549" y="4658432"/>
                    <a:pt x="2995109" y="4649825"/>
                    <a:pt x="2976082" y="4644177"/>
                  </a:cubicBezTo>
                  <a:cubicBezTo>
                    <a:pt x="2914629" y="4625889"/>
                    <a:pt x="2856067" y="4640144"/>
                    <a:pt x="2798648" y="4660784"/>
                  </a:cubicBezTo>
                  <a:cubicBezTo>
                    <a:pt x="2768661" y="4671609"/>
                    <a:pt x="2752861" y="4698571"/>
                    <a:pt x="2741498" y="4726675"/>
                  </a:cubicBezTo>
                  <a:cubicBezTo>
                    <a:pt x="2716883" y="4784969"/>
                    <a:pt x="2703799" y="4847496"/>
                    <a:pt x="2702972" y="4910766"/>
                  </a:cubicBezTo>
                  <a:cubicBezTo>
                    <a:pt x="2702972" y="5096132"/>
                    <a:pt x="2689525" y="5280156"/>
                    <a:pt x="2651604" y="5462095"/>
                  </a:cubicBezTo>
                  <a:cubicBezTo>
                    <a:pt x="2644296" y="5491880"/>
                    <a:pt x="2639038" y="5522136"/>
                    <a:pt x="2635871" y="5552594"/>
                  </a:cubicBezTo>
                  <a:cubicBezTo>
                    <a:pt x="2634392" y="5575251"/>
                    <a:pt x="2620810" y="5594481"/>
                    <a:pt x="2610187" y="5614181"/>
                  </a:cubicBezTo>
                  <a:cubicBezTo>
                    <a:pt x="2590272" y="5650556"/>
                    <a:pt x="2568131" y="5685653"/>
                    <a:pt x="2543893" y="5719338"/>
                  </a:cubicBezTo>
                  <a:cubicBezTo>
                    <a:pt x="2527488" y="5742533"/>
                    <a:pt x="2513167" y="5766402"/>
                    <a:pt x="2507788" y="5795045"/>
                  </a:cubicBezTo>
                  <a:cubicBezTo>
                    <a:pt x="2504211" y="5808826"/>
                    <a:pt x="2496654" y="5821198"/>
                    <a:pt x="2486071" y="5830678"/>
                  </a:cubicBezTo>
                  <a:cubicBezTo>
                    <a:pt x="2470539" y="5846950"/>
                    <a:pt x="2451713" y="5859388"/>
                    <a:pt x="2435174" y="5874448"/>
                  </a:cubicBezTo>
                  <a:cubicBezTo>
                    <a:pt x="2416079" y="5891728"/>
                    <a:pt x="2416953" y="5902217"/>
                    <a:pt x="2439679" y="5913714"/>
                  </a:cubicBezTo>
                  <a:cubicBezTo>
                    <a:pt x="2470116" y="5928977"/>
                    <a:pt x="2497077" y="5950357"/>
                    <a:pt x="2518881" y="5976513"/>
                  </a:cubicBezTo>
                  <a:cubicBezTo>
                    <a:pt x="2552029" y="6015979"/>
                    <a:pt x="2565946" y="6061565"/>
                    <a:pt x="2567627" y="6111856"/>
                  </a:cubicBezTo>
                  <a:cubicBezTo>
                    <a:pt x="2567627" y="6125303"/>
                    <a:pt x="2559357" y="6132027"/>
                    <a:pt x="2548532" y="6138347"/>
                  </a:cubicBezTo>
                  <a:cubicBezTo>
                    <a:pt x="2490656" y="6170956"/>
                    <a:pt x="2427980" y="6194152"/>
                    <a:pt x="2362829" y="6207063"/>
                  </a:cubicBezTo>
                  <a:cubicBezTo>
                    <a:pt x="2305275" y="6218962"/>
                    <a:pt x="2247184" y="6228443"/>
                    <a:pt x="2189429" y="6239267"/>
                  </a:cubicBezTo>
                  <a:cubicBezTo>
                    <a:pt x="2168182" y="6243167"/>
                    <a:pt x="2157088" y="6235771"/>
                    <a:pt x="2148079" y="6217752"/>
                  </a:cubicBezTo>
                  <a:cubicBezTo>
                    <a:pt x="2120203" y="6163090"/>
                    <a:pt x="2116048" y="6099284"/>
                    <a:pt x="2136582" y="6041461"/>
                  </a:cubicBezTo>
                  <a:cubicBezTo>
                    <a:pt x="2145927" y="6013021"/>
                    <a:pt x="2144919" y="6012281"/>
                    <a:pt x="2115604" y="6015575"/>
                  </a:cubicBezTo>
                  <a:cubicBezTo>
                    <a:pt x="1977906" y="6030972"/>
                    <a:pt x="1840814" y="6029695"/>
                    <a:pt x="1705133" y="5997960"/>
                  </a:cubicBezTo>
                  <a:cubicBezTo>
                    <a:pt x="1661497" y="5987808"/>
                    <a:pt x="1618601" y="5974899"/>
                    <a:pt x="1575974" y="5960981"/>
                  </a:cubicBezTo>
                  <a:cubicBezTo>
                    <a:pt x="1559763" y="5956744"/>
                    <a:pt x="1545382" y="5947265"/>
                    <a:pt x="1535028" y="5934087"/>
                  </a:cubicBezTo>
                  <a:cubicBezTo>
                    <a:pt x="1508940" y="5896502"/>
                    <a:pt x="1474516" y="5861809"/>
                    <a:pt x="1486013" y="5809230"/>
                  </a:cubicBezTo>
                  <a:cubicBezTo>
                    <a:pt x="1488568" y="5797531"/>
                    <a:pt x="1482786" y="5788321"/>
                    <a:pt x="1474919" y="5780251"/>
                  </a:cubicBezTo>
                  <a:cubicBezTo>
                    <a:pt x="1383681" y="5688072"/>
                    <a:pt x="1329489" y="5575790"/>
                    <a:pt x="1295939" y="5452010"/>
                  </a:cubicBezTo>
                  <a:cubicBezTo>
                    <a:pt x="1263800" y="5333406"/>
                    <a:pt x="1234217" y="5214333"/>
                    <a:pt x="1224602" y="5091292"/>
                  </a:cubicBezTo>
                  <a:cubicBezTo>
                    <a:pt x="1222988" y="5071121"/>
                    <a:pt x="1213172" y="5073004"/>
                    <a:pt x="1199725" y="5079391"/>
                  </a:cubicBezTo>
                  <a:cubicBezTo>
                    <a:pt x="1155935" y="5100773"/>
                    <a:pt x="1105441" y="5103933"/>
                    <a:pt x="1059338" y="5088132"/>
                  </a:cubicBezTo>
                  <a:cubicBezTo>
                    <a:pt x="1038024" y="5081408"/>
                    <a:pt x="1025720" y="5069038"/>
                    <a:pt x="1024443" y="5045640"/>
                  </a:cubicBezTo>
                  <a:cubicBezTo>
                    <a:pt x="1022500" y="5025133"/>
                    <a:pt x="1018533" y="5004828"/>
                    <a:pt x="1012609" y="4985128"/>
                  </a:cubicBezTo>
                  <a:cubicBezTo>
                    <a:pt x="997078" y="4927440"/>
                    <a:pt x="951627" y="4893486"/>
                    <a:pt x="891115" y="4889049"/>
                  </a:cubicBezTo>
                  <a:cubicBezTo>
                    <a:pt x="812181" y="4883199"/>
                    <a:pt x="732507" y="4886157"/>
                    <a:pt x="654850" y="4864978"/>
                  </a:cubicBezTo>
                  <a:cubicBezTo>
                    <a:pt x="574706" y="4843194"/>
                    <a:pt x="496847" y="4816434"/>
                    <a:pt x="425040" y="4773941"/>
                  </a:cubicBezTo>
                  <a:cubicBezTo>
                    <a:pt x="417846" y="4769168"/>
                    <a:pt x="410100" y="4765335"/>
                    <a:pt x="401978" y="4762444"/>
                  </a:cubicBezTo>
                  <a:close/>
                </a:path>
              </a:pathLst>
            </a:custGeom>
            <a:solidFill>
              <a:srgbClr val="000000"/>
            </a:solidFill>
            <a:ln w="6712" cap="flat">
              <a:noFill/>
              <a:prstDash val="solid"/>
              <a:miter/>
            </a:ln>
          </p:spPr>
          <p:txBody>
            <a:bodyPr rtlCol="0" anchor="ctr"/>
            <a:lstStyle/>
            <a:p>
              <a:endParaRPr lang="es-CO"/>
            </a:p>
          </p:txBody>
        </p:sp>
        <p:sp>
          <p:nvSpPr>
            <p:cNvPr id="999" name="Freeform: Shape 998">
              <a:extLst>
                <a:ext uri="{FF2B5EF4-FFF2-40B4-BE49-F238E27FC236}">
                  <a16:creationId xmlns:a16="http://schemas.microsoft.com/office/drawing/2014/main" id="{1D5B0104-B482-C5C1-B723-3FEDB1D8053F}"/>
                </a:ext>
              </a:extLst>
            </p:cNvPr>
            <p:cNvSpPr/>
            <p:nvPr/>
          </p:nvSpPr>
          <p:spPr>
            <a:xfrm>
              <a:off x="3612399" y="-276"/>
              <a:ext cx="4430869" cy="2033405"/>
            </a:xfrm>
            <a:custGeom>
              <a:avLst/>
              <a:gdLst>
                <a:gd name="connsiteX0" fmla="*/ 1481146 w 4430869"/>
                <a:gd name="connsiteY0" fmla="*/ 957748 h 2033405"/>
                <a:gd name="connsiteX1" fmla="*/ 1501922 w 4430869"/>
                <a:gd name="connsiteY1" fmla="*/ 900262 h 2033405"/>
                <a:gd name="connsiteX2" fmla="*/ 1537019 w 4430869"/>
                <a:gd name="connsiteY2" fmla="*/ 824219 h 2033405"/>
                <a:gd name="connsiteX3" fmla="*/ 1571309 w 4430869"/>
                <a:gd name="connsiteY3" fmla="*/ 703935 h 2033405"/>
                <a:gd name="connsiteX4" fmla="*/ 1570099 w 4430869"/>
                <a:gd name="connsiteY4" fmla="*/ 650550 h 2033405"/>
                <a:gd name="connsiteX5" fmla="*/ 1494459 w 4430869"/>
                <a:gd name="connsiteY5" fmla="*/ 597636 h 2033405"/>
                <a:gd name="connsiteX6" fmla="*/ 1425610 w 4430869"/>
                <a:gd name="connsiteY6" fmla="*/ 661106 h 2033405"/>
                <a:gd name="connsiteX7" fmla="*/ 1415659 w 4430869"/>
                <a:gd name="connsiteY7" fmla="*/ 764312 h 2033405"/>
                <a:gd name="connsiteX8" fmla="*/ 1399321 w 4430869"/>
                <a:gd name="connsiteY8" fmla="*/ 786635 h 2033405"/>
                <a:gd name="connsiteX9" fmla="*/ 1306065 w 4430869"/>
                <a:gd name="connsiteY9" fmla="*/ 900935 h 2033405"/>
                <a:gd name="connsiteX10" fmla="*/ 1256177 w 4430869"/>
                <a:gd name="connsiteY10" fmla="*/ 1115348 h 2033405"/>
                <a:gd name="connsiteX11" fmla="*/ 1235065 w 4430869"/>
                <a:gd name="connsiteY11" fmla="*/ 1191660 h 2033405"/>
                <a:gd name="connsiteX12" fmla="*/ 1182890 w 4430869"/>
                <a:gd name="connsiteY12" fmla="*/ 1352151 h 2033405"/>
                <a:gd name="connsiteX13" fmla="*/ 1157139 w 4430869"/>
                <a:gd name="connsiteY13" fmla="*/ 1356924 h 2033405"/>
                <a:gd name="connsiteX14" fmla="*/ 1101872 w 4430869"/>
                <a:gd name="connsiteY14" fmla="*/ 1304347 h 2033405"/>
                <a:gd name="connsiteX15" fmla="*/ 971839 w 4430869"/>
                <a:gd name="connsiteY15" fmla="*/ 1281015 h 2033405"/>
                <a:gd name="connsiteX16" fmla="*/ 951130 w 4430869"/>
                <a:gd name="connsiteY16" fmla="*/ 1301186 h 2033405"/>
                <a:gd name="connsiteX17" fmla="*/ 947836 w 4430869"/>
                <a:gd name="connsiteY17" fmla="*/ 1315507 h 2033405"/>
                <a:gd name="connsiteX18" fmla="*/ 922690 w 4430869"/>
                <a:gd name="connsiteY18" fmla="*/ 1471359 h 2033405"/>
                <a:gd name="connsiteX19" fmla="*/ 889543 w 4430869"/>
                <a:gd name="connsiteY19" fmla="*/ 1590567 h 2033405"/>
                <a:gd name="connsiteX20" fmla="*/ 802137 w 4430869"/>
                <a:gd name="connsiteY20" fmla="*/ 1708296 h 2033405"/>
                <a:gd name="connsiteX21" fmla="*/ 766838 w 4430869"/>
                <a:gd name="connsiteY21" fmla="*/ 1739426 h 2033405"/>
                <a:gd name="connsiteX22" fmla="*/ 613474 w 4430869"/>
                <a:gd name="connsiteY22" fmla="*/ 1811704 h 2033405"/>
                <a:gd name="connsiteX23" fmla="*/ 513630 w 4430869"/>
                <a:gd name="connsiteY23" fmla="*/ 1828042 h 2033405"/>
                <a:gd name="connsiteX24" fmla="*/ 437856 w 4430869"/>
                <a:gd name="connsiteY24" fmla="*/ 1838396 h 2033405"/>
                <a:gd name="connsiteX25" fmla="*/ 359258 w 4430869"/>
                <a:gd name="connsiteY25" fmla="*/ 1846801 h 2033405"/>
                <a:gd name="connsiteX26" fmla="*/ 177118 w 4430869"/>
                <a:gd name="connsiteY26" fmla="*/ 1900051 h 2033405"/>
                <a:gd name="connsiteX27" fmla="*/ 20056 w 4430869"/>
                <a:gd name="connsiteY27" fmla="*/ 2015360 h 2033405"/>
                <a:gd name="connsiteX28" fmla="*/ 1633 w 4430869"/>
                <a:gd name="connsiteY28" fmla="*/ 2031832 h 2033405"/>
                <a:gd name="connsiteX29" fmla="*/ -195 w 4430869"/>
                <a:gd name="connsiteY29" fmla="*/ 2027059 h 2033405"/>
                <a:gd name="connsiteX30" fmla="*/ 894 w 4430869"/>
                <a:gd name="connsiteY30" fmla="*/ 2025646 h 2033405"/>
                <a:gd name="connsiteX31" fmla="*/ 168982 w 4430869"/>
                <a:gd name="connsiteY31" fmla="*/ 1896286 h 2033405"/>
                <a:gd name="connsiteX32" fmla="*/ 411029 w 4430869"/>
                <a:gd name="connsiteY32" fmla="*/ 1834093 h 2033405"/>
                <a:gd name="connsiteX33" fmla="*/ 667330 w 4430869"/>
                <a:gd name="connsiteY33" fmla="*/ 1788172 h 2033405"/>
                <a:gd name="connsiteX34" fmla="*/ 763746 w 4430869"/>
                <a:gd name="connsiteY34" fmla="*/ 1732703 h 2033405"/>
                <a:gd name="connsiteX35" fmla="*/ 807449 w 4430869"/>
                <a:gd name="connsiteY35" fmla="*/ 1695723 h 2033405"/>
                <a:gd name="connsiteX36" fmla="*/ 876230 w 4430869"/>
                <a:gd name="connsiteY36" fmla="*/ 1605695 h 2033405"/>
                <a:gd name="connsiteX37" fmla="*/ 899897 w 4430869"/>
                <a:gd name="connsiteY37" fmla="*/ 1537586 h 2033405"/>
                <a:gd name="connsiteX38" fmla="*/ 947500 w 4430869"/>
                <a:gd name="connsiteY38" fmla="*/ 1283840 h 2033405"/>
                <a:gd name="connsiteX39" fmla="*/ 1129573 w 4430869"/>
                <a:gd name="connsiteY39" fmla="*/ 703666 h 2033405"/>
                <a:gd name="connsiteX40" fmla="*/ 1321328 w 4430869"/>
                <a:gd name="connsiteY40" fmla="*/ 407428 h 2033405"/>
                <a:gd name="connsiteX41" fmla="*/ 1423256 w 4430869"/>
                <a:gd name="connsiteY41" fmla="*/ 298371 h 2033405"/>
                <a:gd name="connsiteX42" fmla="*/ 1532110 w 4430869"/>
                <a:gd name="connsiteY42" fmla="*/ 200477 h 2033405"/>
                <a:gd name="connsiteX43" fmla="*/ 1618441 w 4430869"/>
                <a:gd name="connsiteY43" fmla="*/ 137343 h 2033405"/>
                <a:gd name="connsiteX44" fmla="*/ 1777385 w 4430869"/>
                <a:gd name="connsiteY44" fmla="*/ 62712 h 2033405"/>
                <a:gd name="connsiteX45" fmla="*/ 1964971 w 4430869"/>
                <a:gd name="connsiteY45" fmla="*/ 13160 h 2033405"/>
                <a:gd name="connsiteX46" fmla="*/ 2078465 w 4430869"/>
                <a:gd name="connsiteY46" fmla="*/ 923 h 2033405"/>
                <a:gd name="connsiteX47" fmla="*/ 2469169 w 4430869"/>
                <a:gd name="connsiteY47" fmla="*/ -1094 h 2033405"/>
                <a:gd name="connsiteX48" fmla="*/ 2730445 w 4430869"/>
                <a:gd name="connsiteY48" fmla="*/ -422 h 2033405"/>
                <a:gd name="connsiteX49" fmla="*/ 2770249 w 4430869"/>
                <a:gd name="connsiteY49" fmla="*/ 1326 h 2033405"/>
                <a:gd name="connsiteX50" fmla="*/ 3048603 w 4430869"/>
                <a:gd name="connsiteY50" fmla="*/ 6907 h 2033405"/>
                <a:gd name="connsiteX51" fmla="*/ 3170433 w 4430869"/>
                <a:gd name="connsiteY51" fmla="*/ 1259 h 2033405"/>
                <a:gd name="connsiteX52" fmla="*/ 3293473 w 4430869"/>
                <a:gd name="connsiteY52" fmla="*/ 17261 h 2033405"/>
                <a:gd name="connsiteX53" fmla="*/ 3712148 w 4430869"/>
                <a:gd name="connsiteY53" fmla="*/ 151732 h 2033405"/>
                <a:gd name="connsiteX54" fmla="*/ 3811858 w 4430869"/>
                <a:gd name="connsiteY54" fmla="*/ 207738 h 2033405"/>
                <a:gd name="connsiteX55" fmla="*/ 4078647 w 4430869"/>
                <a:gd name="connsiteY55" fmla="*/ 385777 h 2033405"/>
                <a:gd name="connsiteX56" fmla="*/ 4207067 w 4430869"/>
                <a:gd name="connsiteY56" fmla="*/ 502566 h 2033405"/>
                <a:gd name="connsiteX57" fmla="*/ 4380332 w 4430869"/>
                <a:gd name="connsiteY57" fmla="*/ 704742 h 2033405"/>
                <a:gd name="connsiteX58" fmla="*/ 4430356 w 4430869"/>
                <a:gd name="connsiteY58" fmla="*/ 775541 h 2033405"/>
                <a:gd name="connsiteX59" fmla="*/ 4329503 w 4430869"/>
                <a:gd name="connsiteY59" fmla="*/ 793761 h 2033405"/>
                <a:gd name="connsiteX60" fmla="*/ 4241021 w 4430869"/>
                <a:gd name="connsiteY60" fmla="*/ 867720 h 2033405"/>
                <a:gd name="connsiteX61" fmla="*/ 4183534 w 4430869"/>
                <a:gd name="connsiteY61" fmla="*/ 887891 h 2033405"/>
                <a:gd name="connsiteX62" fmla="*/ 3963675 w 4430869"/>
                <a:gd name="connsiteY62" fmla="*/ 846676 h 2033405"/>
                <a:gd name="connsiteX63" fmla="*/ 3895970 w 4430869"/>
                <a:gd name="connsiteY63" fmla="*/ 813596 h 2033405"/>
                <a:gd name="connsiteX64" fmla="*/ 3778644 w 4430869"/>
                <a:gd name="connsiteY64" fmla="*/ 702524 h 2033405"/>
                <a:gd name="connsiteX65" fmla="*/ 3755851 w 4430869"/>
                <a:gd name="connsiteY65" fmla="*/ 664871 h 2033405"/>
                <a:gd name="connsiteX66" fmla="*/ 3706635 w 4430869"/>
                <a:gd name="connsiteY66" fmla="*/ 602813 h 2033405"/>
                <a:gd name="connsiteX67" fmla="*/ 3643770 w 4430869"/>
                <a:gd name="connsiteY67" fmla="*/ 567447 h 2033405"/>
                <a:gd name="connsiteX68" fmla="*/ 3641887 w 4430869"/>
                <a:gd name="connsiteY68" fmla="*/ 542099 h 2033405"/>
                <a:gd name="connsiteX69" fmla="*/ 3636508 w 4430869"/>
                <a:gd name="connsiteY69" fmla="*/ 501086 h 2033405"/>
                <a:gd name="connsiteX70" fmla="*/ 3544261 w 4430869"/>
                <a:gd name="connsiteY70" fmla="*/ 463838 h 2033405"/>
                <a:gd name="connsiteX71" fmla="*/ 3212186 w 4430869"/>
                <a:gd name="connsiteY71" fmla="*/ 351959 h 2033405"/>
                <a:gd name="connsiteX72" fmla="*/ 3077716 w 4430869"/>
                <a:gd name="connsiteY72" fmla="*/ 326274 h 2033405"/>
                <a:gd name="connsiteX73" fmla="*/ 3033273 w 4430869"/>
                <a:gd name="connsiteY73" fmla="*/ 342478 h 2033405"/>
                <a:gd name="connsiteX74" fmla="*/ 3044837 w 4430869"/>
                <a:gd name="connsiteY74" fmla="*/ 376835 h 2033405"/>
                <a:gd name="connsiteX75" fmla="*/ 3149993 w 4430869"/>
                <a:gd name="connsiteY75" fmla="*/ 396132 h 2033405"/>
                <a:gd name="connsiteX76" fmla="*/ 3167072 w 4430869"/>
                <a:gd name="connsiteY76" fmla="*/ 410184 h 2033405"/>
                <a:gd name="connsiteX77" fmla="*/ 3135807 w 4430869"/>
                <a:gd name="connsiteY77" fmla="*/ 412470 h 2033405"/>
                <a:gd name="connsiteX78" fmla="*/ 2895710 w 4430869"/>
                <a:gd name="connsiteY78" fmla="*/ 396468 h 2033405"/>
                <a:gd name="connsiteX79" fmla="*/ 2786789 w 4430869"/>
                <a:gd name="connsiteY79" fmla="*/ 396065 h 2033405"/>
                <a:gd name="connsiteX80" fmla="*/ 2496601 w 4430869"/>
                <a:gd name="connsiteY80" fmla="*/ 401444 h 2033405"/>
                <a:gd name="connsiteX81" fmla="*/ 2255697 w 4430869"/>
                <a:gd name="connsiteY81" fmla="*/ 400435 h 2033405"/>
                <a:gd name="connsiteX82" fmla="*/ 1975931 w 4430869"/>
                <a:gd name="connsiteY82" fmla="*/ 453013 h 2033405"/>
                <a:gd name="connsiteX83" fmla="*/ 1659925 w 4430869"/>
                <a:gd name="connsiteY83" fmla="*/ 691564 h 2033405"/>
                <a:gd name="connsiteX84" fmla="*/ 1520613 w 4430869"/>
                <a:gd name="connsiteY84" fmla="*/ 894345 h 2033405"/>
                <a:gd name="connsiteX85" fmla="*/ 1501451 w 4430869"/>
                <a:gd name="connsiteY85" fmla="*/ 934686 h 2033405"/>
                <a:gd name="connsiteX86" fmla="*/ 1481146 w 4430869"/>
                <a:gd name="connsiteY86" fmla="*/ 957748 h 203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4430869" h="2033405">
                  <a:moveTo>
                    <a:pt x="1481146" y="957748"/>
                  </a:moveTo>
                  <a:cubicBezTo>
                    <a:pt x="1480340" y="935830"/>
                    <a:pt x="1492509" y="917810"/>
                    <a:pt x="1501922" y="900262"/>
                  </a:cubicBezTo>
                  <a:cubicBezTo>
                    <a:pt x="1515369" y="875520"/>
                    <a:pt x="1525656" y="849432"/>
                    <a:pt x="1537019" y="824219"/>
                  </a:cubicBezTo>
                  <a:cubicBezTo>
                    <a:pt x="1554029" y="786500"/>
                    <a:pt x="1574670" y="749050"/>
                    <a:pt x="1571309" y="703935"/>
                  </a:cubicBezTo>
                  <a:cubicBezTo>
                    <a:pt x="1570031" y="686589"/>
                    <a:pt x="1575343" y="668637"/>
                    <a:pt x="1570099" y="650550"/>
                  </a:cubicBezTo>
                  <a:cubicBezTo>
                    <a:pt x="1559374" y="618143"/>
                    <a:pt x="1528601" y="596561"/>
                    <a:pt x="1494459" y="597636"/>
                  </a:cubicBezTo>
                  <a:cubicBezTo>
                    <a:pt x="1459180" y="599384"/>
                    <a:pt x="1430188" y="626077"/>
                    <a:pt x="1425610" y="661106"/>
                  </a:cubicBezTo>
                  <a:cubicBezTo>
                    <a:pt x="1420413" y="695329"/>
                    <a:pt x="1417091" y="729753"/>
                    <a:pt x="1415659" y="764312"/>
                  </a:cubicBezTo>
                  <a:cubicBezTo>
                    <a:pt x="1415773" y="774532"/>
                    <a:pt x="1409124" y="783676"/>
                    <a:pt x="1399321" y="786635"/>
                  </a:cubicBezTo>
                  <a:cubicBezTo>
                    <a:pt x="1348357" y="808486"/>
                    <a:pt x="1318638" y="847147"/>
                    <a:pt x="1306065" y="900935"/>
                  </a:cubicBezTo>
                  <a:cubicBezTo>
                    <a:pt x="1289660" y="972405"/>
                    <a:pt x="1273187" y="1043944"/>
                    <a:pt x="1256177" y="1115348"/>
                  </a:cubicBezTo>
                  <a:cubicBezTo>
                    <a:pt x="1250038" y="1141032"/>
                    <a:pt x="1242999" y="1166447"/>
                    <a:pt x="1235065" y="1191660"/>
                  </a:cubicBezTo>
                  <a:cubicBezTo>
                    <a:pt x="1218122" y="1245449"/>
                    <a:pt x="1200573" y="1298766"/>
                    <a:pt x="1182890" y="1352151"/>
                  </a:cubicBezTo>
                  <a:cubicBezTo>
                    <a:pt x="1176167" y="1372322"/>
                    <a:pt x="1171124" y="1374002"/>
                    <a:pt x="1157139" y="1356924"/>
                  </a:cubicBezTo>
                  <a:cubicBezTo>
                    <a:pt x="1141668" y="1336552"/>
                    <a:pt x="1123010" y="1318802"/>
                    <a:pt x="1101872" y="1304347"/>
                  </a:cubicBezTo>
                  <a:cubicBezTo>
                    <a:pt x="1063232" y="1279873"/>
                    <a:pt x="1016570" y="1271536"/>
                    <a:pt x="971839" y="1281015"/>
                  </a:cubicBezTo>
                  <a:cubicBezTo>
                    <a:pt x="961014" y="1282966"/>
                    <a:pt x="951198" y="1287201"/>
                    <a:pt x="951130" y="1301186"/>
                  </a:cubicBezTo>
                  <a:cubicBezTo>
                    <a:pt x="951130" y="1305960"/>
                    <a:pt x="947836" y="1310734"/>
                    <a:pt x="947836" y="1315507"/>
                  </a:cubicBezTo>
                  <a:cubicBezTo>
                    <a:pt x="947836" y="1368825"/>
                    <a:pt x="936473" y="1420126"/>
                    <a:pt x="922690" y="1471359"/>
                  </a:cubicBezTo>
                  <a:cubicBezTo>
                    <a:pt x="912067" y="1511229"/>
                    <a:pt x="903595" y="1551570"/>
                    <a:pt x="889543" y="1590567"/>
                  </a:cubicBezTo>
                  <a:cubicBezTo>
                    <a:pt x="872707" y="1637632"/>
                    <a:pt x="842283" y="1678578"/>
                    <a:pt x="802137" y="1708296"/>
                  </a:cubicBezTo>
                  <a:cubicBezTo>
                    <a:pt x="789497" y="1717844"/>
                    <a:pt x="778470" y="1729072"/>
                    <a:pt x="766838" y="1739426"/>
                  </a:cubicBezTo>
                  <a:cubicBezTo>
                    <a:pt x="722665" y="1778960"/>
                    <a:pt x="668809" y="1796912"/>
                    <a:pt x="613474" y="1811704"/>
                  </a:cubicBezTo>
                  <a:cubicBezTo>
                    <a:pt x="580852" y="1820646"/>
                    <a:pt x="547389" y="1826092"/>
                    <a:pt x="513630" y="1828042"/>
                  </a:cubicBezTo>
                  <a:cubicBezTo>
                    <a:pt x="488115" y="1829252"/>
                    <a:pt x="462753" y="1832681"/>
                    <a:pt x="437856" y="1838396"/>
                  </a:cubicBezTo>
                  <a:cubicBezTo>
                    <a:pt x="411836" y="1844649"/>
                    <a:pt x="385412" y="1842767"/>
                    <a:pt x="359258" y="1846801"/>
                  </a:cubicBezTo>
                  <a:cubicBezTo>
                    <a:pt x="296191" y="1855205"/>
                    <a:pt x="234772" y="1873157"/>
                    <a:pt x="177118" y="1900051"/>
                  </a:cubicBezTo>
                  <a:cubicBezTo>
                    <a:pt x="118152" y="1928895"/>
                    <a:pt x="63490" y="1964732"/>
                    <a:pt x="20056" y="2015360"/>
                  </a:cubicBezTo>
                  <a:cubicBezTo>
                    <a:pt x="14301" y="2021276"/>
                    <a:pt x="8142" y="2026790"/>
                    <a:pt x="1633" y="2031832"/>
                  </a:cubicBezTo>
                  <a:cubicBezTo>
                    <a:pt x="-195" y="2031025"/>
                    <a:pt x="-1016" y="2028874"/>
                    <a:pt x="-195" y="2027059"/>
                  </a:cubicBezTo>
                  <a:cubicBezTo>
                    <a:pt x="47" y="2026520"/>
                    <a:pt x="423" y="2025983"/>
                    <a:pt x="894" y="2025646"/>
                  </a:cubicBezTo>
                  <a:cubicBezTo>
                    <a:pt x="46210" y="1968631"/>
                    <a:pt x="104504" y="1928827"/>
                    <a:pt x="168982" y="1896286"/>
                  </a:cubicBezTo>
                  <a:cubicBezTo>
                    <a:pt x="245160" y="1857760"/>
                    <a:pt x="326582" y="1842162"/>
                    <a:pt x="411029" y="1834093"/>
                  </a:cubicBezTo>
                  <a:cubicBezTo>
                    <a:pt x="497561" y="1825689"/>
                    <a:pt x="584631" y="1819167"/>
                    <a:pt x="667330" y="1788172"/>
                  </a:cubicBezTo>
                  <a:cubicBezTo>
                    <a:pt x="702669" y="1775934"/>
                    <a:pt x="735379" y="1757109"/>
                    <a:pt x="763746" y="1732703"/>
                  </a:cubicBezTo>
                  <a:cubicBezTo>
                    <a:pt x="777932" y="1719995"/>
                    <a:pt x="792589" y="1707758"/>
                    <a:pt x="807449" y="1695723"/>
                  </a:cubicBezTo>
                  <a:cubicBezTo>
                    <a:pt x="837368" y="1671787"/>
                    <a:pt x="860975" y="1640859"/>
                    <a:pt x="876230" y="1605695"/>
                  </a:cubicBezTo>
                  <a:cubicBezTo>
                    <a:pt x="885724" y="1583574"/>
                    <a:pt x="893637" y="1560849"/>
                    <a:pt x="899897" y="1537586"/>
                  </a:cubicBezTo>
                  <a:cubicBezTo>
                    <a:pt x="922985" y="1454550"/>
                    <a:pt x="938914" y="1369632"/>
                    <a:pt x="947500" y="1283840"/>
                  </a:cubicBezTo>
                  <a:cubicBezTo>
                    <a:pt x="967670" y="1078100"/>
                    <a:pt x="1034368" y="886345"/>
                    <a:pt x="1129573" y="703666"/>
                  </a:cubicBezTo>
                  <a:cubicBezTo>
                    <a:pt x="1184302" y="598779"/>
                    <a:pt x="1250596" y="501960"/>
                    <a:pt x="1321328" y="407428"/>
                  </a:cubicBezTo>
                  <a:cubicBezTo>
                    <a:pt x="1351248" y="367557"/>
                    <a:pt x="1390580" y="335957"/>
                    <a:pt x="1423256" y="298371"/>
                  </a:cubicBezTo>
                  <a:cubicBezTo>
                    <a:pt x="1455052" y="261056"/>
                    <a:pt x="1491662" y="228178"/>
                    <a:pt x="1532110" y="200477"/>
                  </a:cubicBezTo>
                  <a:cubicBezTo>
                    <a:pt x="1561694" y="180307"/>
                    <a:pt x="1589260" y="157850"/>
                    <a:pt x="1618441" y="137343"/>
                  </a:cubicBezTo>
                  <a:cubicBezTo>
                    <a:pt x="1666447" y="102986"/>
                    <a:pt x="1720309" y="77706"/>
                    <a:pt x="1777385" y="62712"/>
                  </a:cubicBezTo>
                  <a:cubicBezTo>
                    <a:pt x="1840048" y="46576"/>
                    <a:pt x="1902375" y="29498"/>
                    <a:pt x="1964971" y="13160"/>
                  </a:cubicBezTo>
                  <a:cubicBezTo>
                    <a:pt x="2002133" y="4284"/>
                    <a:pt x="2040268" y="183"/>
                    <a:pt x="2078465" y="923"/>
                  </a:cubicBezTo>
                  <a:cubicBezTo>
                    <a:pt x="2208699" y="923"/>
                    <a:pt x="2339001" y="1528"/>
                    <a:pt x="2469169" y="-1094"/>
                  </a:cubicBezTo>
                  <a:cubicBezTo>
                    <a:pt x="2556575" y="-2842"/>
                    <a:pt x="2643376" y="855"/>
                    <a:pt x="2730445" y="-422"/>
                  </a:cubicBezTo>
                  <a:cubicBezTo>
                    <a:pt x="2743738" y="-624"/>
                    <a:pt x="2757030" y="-85"/>
                    <a:pt x="2770249" y="1326"/>
                  </a:cubicBezTo>
                  <a:cubicBezTo>
                    <a:pt x="2862751" y="10403"/>
                    <a:pt x="2955811" y="12286"/>
                    <a:pt x="3048603" y="6907"/>
                  </a:cubicBezTo>
                  <a:cubicBezTo>
                    <a:pt x="3088944" y="4890"/>
                    <a:pt x="3129756" y="2470"/>
                    <a:pt x="3170433" y="1259"/>
                  </a:cubicBezTo>
                  <a:cubicBezTo>
                    <a:pt x="3212186" y="48"/>
                    <a:pt x="3252863" y="8991"/>
                    <a:pt x="3293473" y="17261"/>
                  </a:cubicBezTo>
                  <a:cubicBezTo>
                    <a:pt x="3437962" y="46643"/>
                    <a:pt x="3575122" y="99154"/>
                    <a:pt x="3712148" y="151732"/>
                  </a:cubicBezTo>
                  <a:cubicBezTo>
                    <a:pt x="3747783" y="165179"/>
                    <a:pt x="3778845" y="188576"/>
                    <a:pt x="3811858" y="207738"/>
                  </a:cubicBezTo>
                  <a:cubicBezTo>
                    <a:pt x="3904441" y="261527"/>
                    <a:pt x="3991914" y="322980"/>
                    <a:pt x="4078647" y="385777"/>
                  </a:cubicBezTo>
                  <a:cubicBezTo>
                    <a:pt x="4125510" y="420001"/>
                    <a:pt x="4168541" y="459199"/>
                    <a:pt x="4207067" y="502566"/>
                  </a:cubicBezTo>
                  <a:cubicBezTo>
                    <a:pt x="4266503" y="568523"/>
                    <a:pt x="4320425" y="639188"/>
                    <a:pt x="4380332" y="704742"/>
                  </a:cubicBezTo>
                  <a:cubicBezTo>
                    <a:pt x="4399561" y="726459"/>
                    <a:pt x="4416303" y="750193"/>
                    <a:pt x="4430356" y="775541"/>
                  </a:cubicBezTo>
                  <a:cubicBezTo>
                    <a:pt x="4395797" y="773591"/>
                    <a:pt x="4361238" y="779844"/>
                    <a:pt x="4329503" y="793761"/>
                  </a:cubicBezTo>
                  <a:cubicBezTo>
                    <a:pt x="4293397" y="809159"/>
                    <a:pt x="4262603" y="834909"/>
                    <a:pt x="4241021" y="867720"/>
                  </a:cubicBezTo>
                  <a:cubicBezTo>
                    <a:pt x="4226632" y="890042"/>
                    <a:pt x="4208614" y="894614"/>
                    <a:pt x="4183534" y="887891"/>
                  </a:cubicBezTo>
                  <a:cubicBezTo>
                    <a:pt x="4111324" y="868931"/>
                    <a:pt x="4037836" y="855147"/>
                    <a:pt x="3963675" y="846676"/>
                  </a:cubicBezTo>
                  <a:cubicBezTo>
                    <a:pt x="3937924" y="844053"/>
                    <a:pt x="3913921" y="832287"/>
                    <a:pt x="3895970" y="813596"/>
                  </a:cubicBezTo>
                  <a:cubicBezTo>
                    <a:pt x="3858384" y="775070"/>
                    <a:pt x="3822011" y="735267"/>
                    <a:pt x="3778644" y="702524"/>
                  </a:cubicBezTo>
                  <a:cubicBezTo>
                    <a:pt x="3767147" y="692774"/>
                    <a:pt x="3759145" y="679596"/>
                    <a:pt x="3755851" y="664871"/>
                  </a:cubicBezTo>
                  <a:cubicBezTo>
                    <a:pt x="3747648" y="637977"/>
                    <a:pt x="3733797" y="615655"/>
                    <a:pt x="3706635" y="602813"/>
                  </a:cubicBezTo>
                  <a:cubicBezTo>
                    <a:pt x="3684918" y="592593"/>
                    <a:pt x="3664747" y="579213"/>
                    <a:pt x="3643770" y="567447"/>
                  </a:cubicBezTo>
                  <a:cubicBezTo>
                    <a:pt x="3630860" y="560321"/>
                    <a:pt x="3626692" y="552858"/>
                    <a:pt x="3641887" y="542099"/>
                  </a:cubicBezTo>
                  <a:cubicBezTo>
                    <a:pt x="3662932" y="527173"/>
                    <a:pt x="3661049" y="511508"/>
                    <a:pt x="3636508" y="501086"/>
                  </a:cubicBezTo>
                  <a:cubicBezTo>
                    <a:pt x="3605984" y="488177"/>
                    <a:pt x="3574719" y="477016"/>
                    <a:pt x="3544261" y="463838"/>
                  </a:cubicBezTo>
                  <a:cubicBezTo>
                    <a:pt x="3436685" y="417916"/>
                    <a:pt x="3325612" y="380466"/>
                    <a:pt x="3212186" y="351959"/>
                  </a:cubicBezTo>
                  <a:cubicBezTo>
                    <a:pt x="3167878" y="340528"/>
                    <a:pt x="3122898" y="333267"/>
                    <a:pt x="3077716" y="326274"/>
                  </a:cubicBezTo>
                  <a:cubicBezTo>
                    <a:pt x="3061008" y="322577"/>
                    <a:pt x="3043674" y="328897"/>
                    <a:pt x="3033273" y="342478"/>
                  </a:cubicBezTo>
                  <a:cubicBezTo>
                    <a:pt x="3018011" y="361035"/>
                    <a:pt x="3021372" y="372264"/>
                    <a:pt x="3044837" y="376835"/>
                  </a:cubicBezTo>
                  <a:cubicBezTo>
                    <a:pt x="3079800" y="383559"/>
                    <a:pt x="3115368" y="387392"/>
                    <a:pt x="3149993" y="396132"/>
                  </a:cubicBezTo>
                  <a:cubicBezTo>
                    <a:pt x="3156717" y="397880"/>
                    <a:pt x="3169761" y="395527"/>
                    <a:pt x="3167072" y="410184"/>
                  </a:cubicBezTo>
                  <a:cubicBezTo>
                    <a:pt x="3157053" y="416907"/>
                    <a:pt x="3146296" y="414689"/>
                    <a:pt x="3135807" y="412470"/>
                  </a:cubicBezTo>
                  <a:cubicBezTo>
                    <a:pt x="3056833" y="396536"/>
                    <a:pt x="2976096" y="391156"/>
                    <a:pt x="2895710" y="396468"/>
                  </a:cubicBezTo>
                  <a:cubicBezTo>
                    <a:pt x="2859134" y="398418"/>
                    <a:pt x="2822961" y="394384"/>
                    <a:pt x="2786789" y="396065"/>
                  </a:cubicBezTo>
                  <a:cubicBezTo>
                    <a:pt x="2690037" y="400435"/>
                    <a:pt x="2592949" y="392300"/>
                    <a:pt x="2496601" y="401444"/>
                  </a:cubicBezTo>
                  <a:cubicBezTo>
                    <a:pt x="2415919" y="409109"/>
                    <a:pt x="2336043" y="395863"/>
                    <a:pt x="2255697" y="400435"/>
                  </a:cubicBezTo>
                  <a:cubicBezTo>
                    <a:pt x="2160088" y="405814"/>
                    <a:pt x="2065892" y="417648"/>
                    <a:pt x="1975931" y="453013"/>
                  </a:cubicBezTo>
                  <a:cubicBezTo>
                    <a:pt x="1848184" y="503171"/>
                    <a:pt x="1746120" y="586072"/>
                    <a:pt x="1659925" y="691564"/>
                  </a:cubicBezTo>
                  <a:cubicBezTo>
                    <a:pt x="1607683" y="755438"/>
                    <a:pt x="1563846" y="824555"/>
                    <a:pt x="1520613" y="894345"/>
                  </a:cubicBezTo>
                  <a:cubicBezTo>
                    <a:pt x="1512680" y="907120"/>
                    <a:pt x="1508780" y="921778"/>
                    <a:pt x="1501451" y="934686"/>
                  </a:cubicBezTo>
                  <a:cubicBezTo>
                    <a:pt x="1495333" y="942890"/>
                    <a:pt x="1493585" y="955059"/>
                    <a:pt x="1481146" y="957748"/>
                  </a:cubicBezTo>
                  <a:close/>
                </a:path>
              </a:pathLst>
            </a:custGeom>
            <a:solidFill>
              <a:srgbClr val="020202"/>
            </a:solidFill>
            <a:ln w="6712" cap="flat">
              <a:noFill/>
              <a:prstDash val="solid"/>
              <a:miter/>
            </a:ln>
          </p:spPr>
          <p:txBody>
            <a:bodyPr rtlCol="0" anchor="ctr"/>
            <a:lstStyle/>
            <a:p>
              <a:endParaRPr lang="es-CO"/>
            </a:p>
          </p:txBody>
        </p:sp>
        <p:sp>
          <p:nvSpPr>
            <p:cNvPr id="1000" name="Freeform: Shape 999">
              <a:extLst>
                <a:ext uri="{FF2B5EF4-FFF2-40B4-BE49-F238E27FC236}">
                  <a16:creationId xmlns:a16="http://schemas.microsoft.com/office/drawing/2014/main" id="{D1DB7B80-0395-C932-DDFD-E23872C93E9F}"/>
                </a:ext>
              </a:extLst>
            </p:cNvPr>
            <p:cNvSpPr/>
            <p:nvPr/>
          </p:nvSpPr>
          <p:spPr>
            <a:xfrm>
              <a:off x="5642333" y="1104474"/>
              <a:ext cx="3106152" cy="2101349"/>
            </a:xfrm>
            <a:custGeom>
              <a:avLst/>
              <a:gdLst>
                <a:gd name="connsiteX0" fmla="*/ 2906904 w 3106152"/>
                <a:gd name="connsiteY0" fmla="*/ 1639573 h 2101349"/>
                <a:gd name="connsiteX1" fmla="*/ 2986847 w 3106152"/>
                <a:gd name="connsiteY1" fmla="*/ 1484932 h 2101349"/>
                <a:gd name="connsiteX2" fmla="*/ 3034450 w 3106152"/>
                <a:gd name="connsiteY2" fmla="*/ 1349520 h 2101349"/>
                <a:gd name="connsiteX3" fmla="*/ 3029541 w 3106152"/>
                <a:gd name="connsiteY3" fmla="*/ 1329753 h 2101349"/>
                <a:gd name="connsiteX4" fmla="*/ 3024297 w 3106152"/>
                <a:gd name="connsiteY4" fmla="*/ 1300640 h 2101349"/>
                <a:gd name="connsiteX5" fmla="*/ 3059462 w 3106152"/>
                <a:gd name="connsiteY5" fmla="*/ 1194946 h 2101349"/>
                <a:gd name="connsiteX6" fmla="*/ 3070152 w 3106152"/>
                <a:gd name="connsiteY6" fmla="*/ 1169935 h 2101349"/>
                <a:gd name="connsiteX7" fmla="*/ 3061276 w 3106152"/>
                <a:gd name="connsiteY7" fmla="*/ 1128652 h 2101349"/>
                <a:gd name="connsiteX8" fmla="*/ 2916587 w 3106152"/>
                <a:gd name="connsiteY8" fmla="*/ 1099271 h 2101349"/>
                <a:gd name="connsiteX9" fmla="*/ 2758045 w 3106152"/>
                <a:gd name="connsiteY9" fmla="*/ 1215655 h 2101349"/>
                <a:gd name="connsiteX10" fmla="*/ 2612280 w 3106152"/>
                <a:gd name="connsiteY10" fmla="*/ 1428186 h 2101349"/>
                <a:gd name="connsiteX11" fmla="*/ 2526016 w 3106152"/>
                <a:gd name="connsiteY11" fmla="*/ 1577919 h 2101349"/>
                <a:gd name="connsiteX12" fmla="*/ 2482919 w 3106152"/>
                <a:gd name="connsiteY12" fmla="*/ 1670166 h 2101349"/>
                <a:gd name="connsiteX13" fmla="*/ 2438812 w 3106152"/>
                <a:gd name="connsiteY13" fmla="*/ 1811965 h 2101349"/>
                <a:gd name="connsiteX14" fmla="*/ 2392352 w 3106152"/>
                <a:gd name="connsiteY14" fmla="*/ 1838859 h 2101349"/>
                <a:gd name="connsiteX15" fmla="*/ 2336615 w 3106152"/>
                <a:gd name="connsiteY15" fmla="*/ 1828639 h 2101349"/>
                <a:gd name="connsiteX16" fmla="*/ 2312611 w 3106152"/>
                <a:gd name="connsiteY16" fmla="*/ 1844103 h 2101349"/>
                <a:gd name="connsiteX17" fmla="*/ 2330294 w 3106152"/>
                <a:gd name="connsiteY17" fmla="*/ 1878595 h 2101349"/>
                <a:gd name="connsiteX18" fmla="*/ 2345220 w 3106152"/>
                <a:gd name="connsiteY18" fmla="*/ 1879133 h 2101349"/>
                <a:gd name="connsiteX19" fmla="*/ 2326328 w 3106152"/>
                <a:gd name="connsiteY19" fmla="*/ 1892580 h 2101349"/>
                <a:gd name="connsiteX20" fmla="*/ 1912494 w 3106152"/>
                <a:gd name="connsiteY20" fmla="*/ 2011183 h 2101349"/>
                <a:gd name="connsiteX21" fmla="*/ 1641065 w 3106152"/>
                <a:gd name="connsiteY21" fmla="*/ 2061273 h 2101349"/>
                <a:gd name="connsiteX22" fmla="*/ 1407423 w 3106152"/>
                <a:gd name="connsiteY22" fmla="*/ 2097042 h 2101349"/>
                <a:gd name="connsiteX23" fmla="*/ 1340187 w 3106152"/>
                <a:gd name="connsiteY23" fmla="*/ 2099731 h 2101349"/>
                <a:gd name="connsiteX24" fmla="*/ 1066540 w 3106152"/>
                <a:gd name="connsiteY24" fmla="*/ 2094689 h 2101349"/>
                <a:gd name="connsiteX25" fmla="*/ 710193 w 3106152"/>
                <a:gd name="connsiteY25" fmla="*/ 2017637 h 2101349"/>
                <a:gd name="connsiteX26" fmla="*/ 505461 w 3106152"/>
                <a:gd name="connsiteY26" fmla="*/ 1939914 h 2101349"/>
                <a:gd name="connsiteX27" fmla="*/ 351425 w 3106152"/>
                <a:gd name="connsiteY27" fmla="*/ 1821713 h 2101349"/>
                <a:gd name="connsiteX28" fmla="*/ 74281 w 3106152"/>
                <a:gd name="connsiteY28" fmla="*/ 1369758 h 2101349"/>
                <a:gd name="connsiteX29" fmla="*/ 11618 w 3106152"/>
                <a:gd name="connsiteY29" fmla="*/ 1101221 h 2101349"/>
                <a:gd name="connsiteX30" fmla="*/ 2205 w 3106152"/>
                <a:gd name="connsiteY30" fmla="*/ 716097 h 2101349"/>
                <a:gd name="connsiteX31" fmla="*/ 11282 w 3106152"/>
                <a:gd name="connsiteY31" fmla="*/ 452736 h 2101349"/>
                <a:gd name="connsiteX32" fmla="*/ 31452 w 3106152"/>
                <a:gd name="connsiteY32" fmla="*/ 337898 h 2101349"/>
                <a:gd name="connsiteX33" fmla="*/ 47925 w 3106152"/>
                <a:gd name="connsiteY33" fmla="*/ 318803 h 2101349"/>
                <a:gd name="connsiteX34" fmla="*/ 49404 w 3106152"/>
                <a:gd name="connsiteY34" fmla="*/ 347177 h 2101349"/>
                <a:gd name="connsiteX35" fmla="*/ 30914 w 3106152"/>
                <a:gd name="connsiteY35" fmla="*/ 539402 h 2101349"/>
                <a:gd name="connsiteX36" fmla="*/ 21098 w 3106152"/>
                <a:gd name="connsiteY36" fmla="*/ 827572 h 2101349"/>
                <a:gd name="connsiteX37" fmla="*/ 25334 w 3106152"/>
                <a:gd name="connsiteY37" fmla="*/ 924324 h 2101349"/>
                <a:gd name="connsiteX38" fmla="*/ 67759 w 3106152"/>
                <a:gd name="connsiteY38" fmla="*/ 1276100 h 2101349"/>
                <a:gd name="connsiteX39" fmla="*/ 75693 w 3106152"/>
                <a:gd name="connsiteY39" fmla="*/ 1302254 h 2101349"/>
                <a:gd name="connsiteX40" fmla="*/ 127397 w 3106152"/>
                <a:gd name="connsiteY40" fmla="*/ 1414604 h 2101349"/>
                <a:gd name="connsiteX41" fmla="*/ 150728 w 3106152"/>
                <a:gd name="connsiteY41" fmla="*/ 1439481 h 2101349"/>
                <a:gd name="connsiteX42" fmla="*/ 231410 w 3106152"/>
                <a:gd name="connsiteY42" fmla="*/ 1561043 h 2101349"/>
                <a:gd name="connsiteX43" fmla="*/ 250034 w 3106152"/>
                <a:gd name="connsiteY43" fmla="*/ 1635607 h 2101349"/>
                <a:gd name="connsiteX44" fmla="*/ 346046 w 3106152"/>
                <a:gd name="connsiteY44" fmla="*/ 1744460 h 2101349"/>
                <a:gd name="connsiteX45" fmla="*/ 375159 w 3106152"/>
                <a:gd name="connsiteY45" fmla="*/ 1767859 h 2101349"/>
                <a:gd name="connsiteX46" fmla="*/ 439974 w 3106152"/>
                <a:gd name="connsiteY46" fmla="*/ 1858223 h 2101349"/>
                <a:gd name="connsiteX47" fmla="*/ 483072 w 3106152"/>
                <a:gd name="connsiteY47" fmla="*/ 1905892 h 2101349"/>
                <a:gd name="connsiteX48" fmla="*/ 885879 w 3106152"/>
                <a:gd name="connsiteY48" fmla="*/ 2049238 h 2101349"/>
                <a:gd name="connsiteX49" fmla="*/ 1038435 w 3106152"/>
                <a:gd name="connsiteY49" fmla="*/ 2070821 h 2101349"/>
                <a:gd name="connsiteX50" fmla="*/ 1232275 w 3106152"/>
                <a:gd name="connsiteY50" fmla="*/ 2076535 h 2101349"/>
                <a:gd name="connsiteX51" fmla="*/ 1647251 w 3106152"/>
                <a:gd name="connsiteY51" fmla="*/ 2040162 h 2101349"/>
                <a:gd name="connsiteX52" fmla="*/ 1964198 w 3106152"/>
                <a:gd name="connsiteY52" fmla="*/ 1976624 h 2101349"/>
                <a:gd name="connsiteX53" fmla="*/ 2003800 w 3106152"/>
                <a:gd name="connsiteY53" fmla="*/ 1935139 h 2101349"/>
                <a:gd name="connsiteX54" fmla="*/ 1966888 w 3106152"/>
                <a:gd name="connsiteY54" fmla="*/ 1769943 h 2101349"/>
                <a:gd name="connsiteX55" fmla="*/ 1953441 w 3106152"/>
                <a:gd name="connsiteY55" fmla="*/ 1752192 h 2101349"/>
                <a:gd name="connsiteX56" fmla="*/ 1970384 w 3106152"/>
                <a:gd name="connsiteY56" fmla="*/ 1703312 h 2101349"/>
                <a:gd name="connsiteX57" fmla="*/ 2336413 w 3106152"/>
                <a:gd name="connsiteY57" fmla="*/ 1560504 h 2101349"/>
                <a:gd name="connsiteX58" fmla="*/ 2386638 w 3106152"/>
                <a:gd name="connsiteY58" fmla="*/ 1533610 h 2101349"/>
                <a:gd name="connsiteX59" fmla="*/ 2392958 w 3106152"/>
                <a:gd name="connsiteY59" fmla="*/ 1532266 h 2101349"/>
                <a:gd name="connsiteX60" fmla="*/ 2386235 w 3106152"/>
                <a:gd name="connsiteY60" fmla="*/ 1533678 h 2101349"/>
                <a:gd name="connsiteX61" fmla="*/ 2239729 w 3106152"/>
                <a:gd name="connsiteY61" fmla="*/ 1599299 h 2101349"/>
                <a:gd name="connsiteX62" fmla="*/ 2125429 w 3106152"/>
                <a:gd name="connsiteY62" fmla="*/ 1640649 h 2101349"/>
                <a:gd name="connsiteX63" fmla="*/ 1964064 w 3106152"/>
                <a:gd name="connsiteY63" fmla="*/ 1695715 h 2101349"/>
                <a:gd name="connsiteX64" fmla="*/ 1893332 w 3106152"/>
                <a:gd name="connsiteY64" fmla="*/ 1704858 h 2101349"/>
                <a:gd name="connsiteX65" fmla="*/ 1784814 w 3106152"/>
                <a:gd name="connsiteY65" fmla="*/ 1708961 h 2101349"/>
                <a:gd name="connsiteX66" fmla="*/ 1740506 w 3106152"/>
                <a:gd name="connsiteY66" fmla="*/ 1708154 h 2101349"/>
                <a:gd name="connsiteX67" fmla="*/ 1734993 w 3106152"/>
                <a:gd name="connsiteY67" fmla="*/ 1702438 h 2101349"/>
                <a:gd name="connsiteX68" fmla="*/ 1738960 w 3106152"/>
                <a:gd name="connsiteY68" fmla="*/ 1695715 h 2101349"/>
                <a:gd name="connsiteX69" fmla="*/ 1822198 w 3106152"/>
                <a:gd name="connsiteY69" fmla="*/ 1684688 h 2101349"/>
                <a:gd name="connsiteX70" fmla="*/ 1949205 w 3106152"/>
                <a:gd name="connsiteY70" fmla="*/ 1653020 h 2101349"/>
                <a:gd name="connsiteX71" fmla="*/ 2193471 w 3106152"/>
                <a:gd name="connsiteY71" fmla="*/ 1568641 h 2101349"/>
                <a:gd name="connsiteX72" fmla="*/ 2434442 w 3106152"/>
                <a:gd name="connsiteY72" fmla="*/ 1462274 h 2101349"/>
                <a:gd name="connsiteX73" fmla="*/ 2471690 w 3106152"/>
                <a:gd name="connsiteY73" fmla="*/ 1437935 h 2101349"/>
                <a:gd name="connsiteX74" fmla="*/ 2524672 w 3106152"/>
                <a:gd name="connsiteY74" fmla="*/ 1402166 h 2101349"/>
                <a:gd name="connsiteX75" fmla="*/ 2543766 w 3106152"/>
                <a:gd name="connsiteY75" fmla="*/ 1389593 h 2101349"/>
                <a:gd name="connsiteX76" fmla="*/ 2549011 w 3106152"/>
                <a:gd name="connsiteY76" fmla="*/ 1385693 h 2101349"/>
                <a:gd name="connsiteX77" fmla="*/ 2573283 w 3106152"/>
                <a:gd name="connsiteY77" fmla="*/ 1365052 h 2101349"/>
                <a:gd name="connsiteX78" fmla="*/ 2578325 w 3106152"/>
                <a:gd name="connsiteY78" fmla="*/ 1361219 h 2101349"/>
                <a:gd name="connsiteX79" fmla="*/ 2591773 w 3106152"/>
                <a:gd name="connsiteY79" fmla="*/ 1349319 h 2101349"/>
                <a:gd name="connsiteX80" fmla="*/ 2595202 w 3106152"/>
                <a:gd name="connsiteY80" fmla="*/ 1344545 h 2101349"/>
                <a:gd name="connsiteX81" fmla="*/ 2599034 w 3106152"/>
                <a:gd name="connsiteY81" fmla="*/ 1340174 h 2101349"/>
                <a:gd name="connsiteX82" fmla="*/ 2600984 w 3106152"/>
                <a:gd name="connsiteY82" fmla="*/ 1338158 h 2101349"/>
                <a:gd name="connsiteX83" fmla="*/ 2605018 w 3106152"/>
                <a:gd name="connsiteY83" fmla="*/ 1334124 h 2101349"/>
                <a:gd name="connsiteX84" fmla="*/ 2607035 w 3106152"/>
                <a:gd name="connsiteY84" fmla="*/ 1332039 h 2101349"/>
                <a:gd name="connsiteX85" fmla="*/ 2611069 w 3106152"/>
                <a:gd name="connsiteY85" fmla="*/ 1327871 h 2101349"/>
                <a:gd name="connsiteX86" fmla="*/ 2613019 w 3106152"/>
                <a:gd name="connsiteY86" fmla="*/ 1325719 h 2101349"/>
                <a:gd name="connsiteX87" fmla="*/ 2617120 w 3106152"/>
                <a:gd name="connsiteY87" fmla="*/ 1321214 h 2101349"/>
                <a:gd name="connsiteX88" fmla="*/ 2619339 w 3106152"/>
                <a:gd name="connsiteY88" fmla="*/ 1318861 h 2101349"/>
                <a:gd name="connsiteX89" fmla="*/ 2637089 w 3106152"/>
                <a:gd name="connsiteY89" fmla="*/ 1298691 h 2101349"/>
                <a:gd name="connsiteX90" fmla="*/ 2640787 w 3106152"/>
                <a:gd name="connsiteY90" fmla="*/ 1293379 h 2101349"/>
                <a:gd name="connsiteX91" fmla="*/ 2649527 w 3106152"/>
                <a:gd name="connsiteY91" fmla="*/ 1279932 h 2101349"/>
                <a:gd name="connsiteX92" fmla="*/ 2653024 w 3106152"/>
                <a:gd name="connsiteY92" fmla="*/ 1274284 h 2101349"/>
                <a:gd name="connsiteX93" fmla="*/ 2678641 w 3106152"/>
                <a:gd name="connsiteY93" fmla="*/ 1213772 h 2101349"/>
                <a:gd name="connsiteX94" fmla="*/ 2681061 w 3106152"/>
                <a:gd name="connsiteY94" fmla="*/ 1206175 h 2101349"/>
                <a:gd name="connsiteX95" fmla="*/ 2691012 w 3106152"/>
                <a:gd name="connsiteY95" fmla="*/ 1142839 h 2101349"/>
                <a:gd name="connsiteX96" fmla="*/ 2694441 w 3106152"/>
                <a:gd name="connsiteY96" fmla="*/ 999224 h 2101349"/>
                <a:gd name="connsiteX97" fmla="*/ 2685230 w 3106152"/>
                <a:gd name="connsiteY97" fmla="*/ 836381 h 2101349"/>
                <a:gd name="connsiteX98" fmla="*/ 2683347 w 3106152"/>
                <a:gd name="connsiteY98" fmla="*/ 828648 h 2101349"/>
                <a:gd name="connsiteX99" fmla="*/ 2678708 w 3106152"/>
                <a:gd name="connsiteY99" fmla="*/ 806460 h 2101349"/>
                <a:gd name="connsiteX100" fmla="*/ 2579401 w 3106152"/>
                <a:gd name="connsiteY100" fmla="*/ 586332 h 2101349"/>
                <a:gd name="connsiteX101" fmla="*/ 2441905 w 3106152"/>
                <a:gd name="connsiteY101" fmla="*/ 420329 h 2101349"/>
                <a:gd name="connsiteX102" fmla="*/ 2264000 w 3106152"/>
                <a:gd name="connsiteY102" fmla="*/ 262595 h 2101349"/>
                <a:gd name="connsiteX103" fmla="*/ 2250016 w 3106152"/>
                <a:gd name="connsiteY103" fmla="*/ 242424 h 2101349"/>
                <a:gd name="connsiteX104" fmla="*/ 2341993 w 3106152"/>
                <a:gd name="connsiteY104" fmla="*/ 265216 h 2101349"/>
                <a:gd name="connsiteX105" fmla="*/ 2359071 w 3106152"/>
                <a:gd name="connsiteY105" fmla="*/ 288951 h 2101349"/>
                <a:gd name="connsiteX106" fmla="*/ 2501812 w 3106152"/>
                <a:gd name="connsiteY106" fmla="*/ 421606 h 2101349"/>
                <a:gd name="connsiteX107" fmla="*/ 2754079 w 3106152"/>
                <a:gd name="connsiteY107" fmla="*/ 284849 h 2101349"/>
                <a:gd name="connsiteX108" fmla="*/ 2756029 w 3106152"/>
                <a:gd name="connsiteY108" fmla="*/ 277656 h 2101349"/>
                <a:gd name="connsiteX109" fmla="*/ 2740362 w 3106152"/>
                <a:gd name="connsiteY109" fmla="*/ 180837 h 2101349"/>
                <a:gd name="connsiteX110" fmla="*/ 2635341 w 3106152"/>
                <a:gd name="connsiteY110" fmla="*/ 27002 h 2101349"/>
                <a:gd name="connsiteX111" fmla="*/ 2628617 w 3106152"/>
                <a:gd name="connsiteY111" fmla="*/ -1573 h 2101349"/>
                <a:gd name="connsiteX112" fmla="*/ 2705266 w 3106152"/>
                <a:gd name="connsiteY112" fmla="*/ 108155 h 2101349"/>
                <a:gd name="connsiteX113" fmla="*/ 2819162 w 3106152"/>
                <a:gd name="connsiteY113" fmla="*/ 268242 h 2101349"/>
                <a:gd name="connsiteX114" fmla="*/ 2866900 w 3106152"/>
                <a:gd name="connsiteY114" fmla="*/ 340923 h 2101349"/>
                <a:gd name="connsiteX115" fmla="*/ 2901996 w 3106152"/>
                <a:gd name="connsiteY115" fmla="*/ 398073 h 2101349"/>
                <a:gd name="connsiteX116" fmla="*/ 3072035 w 3106152"/>
                <a:gd name="connsiteY116" fmla="*/ 757648 h 2101349"/>
                <a:gd name="connsiteX117" fmla="*/ 3102291 w 3106152"/>
                <a:gd name="connsiteY117" fmla="*/ 1065316 h 2101349"/>
                <a:gd name="connsiteX118" fmla="*/ 3069345 w 3106152"/>
                <a:gd name="connsiteY118" fmla="*/ 1241204 h 2101349"/>
                <a:gd name="connsiteX119" fmla="*/ 3025978 w 3106152"/>
                <a:gd name="connsiteY119" fmla="*/ 1404586 h 2101349"/>
                <a:gd name="connsiteX120" fmla="*/ 3009035 w 3106152"/>
                <a:gd name="connsiteY120" fmla="*/ 1453937 h 2101349"/>
                <a:gd name="connsiteX121" fmla="*/ 2913158 w 3106152"/>
                <a:gd name="connsiteY121" fmla="*/ 1639036 h 2101349"/>
                <a:gd name="connsiteX122" fmla="*/ 2906904 w 3106152"/>
                <a:gd name="connsiteY122" fmla="*/ 1639573 h 2101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3106152" h="2101349">
                  <a:moveTo>
                    <a:pt x="2906904" y="1639573"/>
                  </a:moveTo>
                  <a:cubicBezTo>
                    <a:pt x="2933798" y="1588004"/>
                    <a:pt x="2959617" y="1536165"/>
                    <a:pt x="2986847" y="1484932"/>
                  </a:cubicBezTo>
                  <a:cubicBezTo>
                    <a:pt x="3009573" y="1442103"/>
                    <a:pt x="3022482" y="1396047"/>
                    <a:pt x="3034450" y="1349520"/>
                  </a:cubicBezTo>
                  <a:cubicBezTo>
                    <a:pt x="3036467" y="1341721"/>
                    <a:pt x="3037139" y="1335132"/>
                    <a:pt x="3029541" y="1329753"/>
                  </a:cubicBezTo>
                  <a:cubicBezTo>
                    <a:pt x="3018649" y="1321954"/>
                    <a:pt x="3019994" y="1311196"/>
                    <a:pt x="3024297" y="1300640"/>
                  </a:cubicBezTo>
                  <a:cubicBezTo>
                    <a:pt x="3038955" y="1266417"/>
                    <a:pt x="3050653" y="1231119"/>
                    <a:pt x="3059462" y="1194946"/>
                  </a:cubicBezTo>
                  <a:cubicBezTo>
                    <a:pt x="3061680" y="1186072"/>
                    <a:pt x="3065244" y="1177667"/>
                    <a:pt x="3070152" y="1169935"/>
                  </a:cubicBezTo>
                  <a:cubicBezTo>
                    <a:pt x="3081447" y="1150840"/>
                    <a:pt x="3079430" y="1140217"/>
                    <a:pt x="3061276" y="1128652"/>
                  </a:cubicBezTo>
                  <a:cubicBezTo>
                    <a:pt x="3018447" y="1101019"/>
                    <a:pt x="2966811" y="1090530"/>
                    <a:pt x="2916587" y="1099271"/>
                  </a:cubicBezTo>
                  <a:cubicBezTo>
                    <a:pt x="2843636" y="1110634"/>
                    <a:pt x="2794689" y="1155479"/>
                    <a:pt x="2758045" y="1215655"/>
                  </a:cubicBezTo>
                  <a:cubicBezTo>
                    <a:pt x="2713200" y="1289008"/>
                    <a:pt x="2664588" y="1359942"/>
                    <a:pt x="2612280" y="1428186"/>
                  </a:cubicBezTo>
                  <a:cubicBezTo>
                    <a:pt x="2576914" y="1474444"/>
                    <a:pt x="2545649" y="1522315"/>
                    <a:pt x="2526016" y="1577919"/>
                  </a:cubicBezTo>
                  <a:cubicBezTo>
                    <a:pt x="2514721" y="1609788"/>
                    <a:pt x="2495828" y="1638431"/>
                    <a:pt x="2482919" y="1670166"/>
                  </a:cubicBezTo>
                  <a:cubicBezTo>
                    <a:pt x="2463689" y="1715885"/>
                    <a:pt x="2448898" y="1763354"/>
                    <a:pt x="2438812" y="1811965"/>
                  </a:cubicBezTo>
                  <a:cubicBezTo>
                    <a:pt x="2433500" y="1838859"/>
                    <a:pt x="2419381" y="1847733"/>
                    <a:pt x="2392352" y="1838859"/>
                  </a:cubicBezTo>
                  <a:cubicBezTo>
                    <a:pt x="2374199" y="1832942"/>
                    <a:pt x="2356314" y="1827227"/>
                    <a:pt x="2336615" y="1828639"/>
                  </a:cubicBezTo>
                  <a:cubicBezTo>
                    <a:pt x="2326530" y="1829378"/>
                    <a:pt x="2317452" y="1835228"/>
                    <a:pt x="2312611" y="1844103"/>
                  </a:cubicBezTo>
                  <a:cubicBezTo>
                    <a:pt x="2301719" y="1861248"/>
                    <a:pt x="2310191" y="1877183"/>
                    <a:pt x="2330294" y="1878595"/>
                  </a:cubicBezTo>
                  <a:cubicBezTo>
                    <a:pt x="2335270" y="1878595"/>
                    <a:pt x="2340245" y="1878595"/>
                    <a:pt x="2345220" y="1879133"/>
                  </a:cubicBezTo>
                  <a:cubicBezTo>
                    <a:pt x="2343271" y="1889622"/>
                    <a:pt x="2333993" y="1890361"/>
                    <a:pt x="2326328" y="1892580"/>
                  </a:cubicBezTo>
                  <a:cubicBezTo>
                    <a:pt x="2188697" y="1932921"/>
                    <a:pt x="2051940" y="1976826"/>
                    <a:pt x="1912494" y="2011183"/>
                  </a:cubicBezTo>
                  <a:cubicBezTo>
                    <a:pt x="1823205" y="2033774"/>
                    <a:pt x="1732505" y="2050515"/>
                    <a:pt x="1641065" y="2061273"/>
                  </a:cubicBezTo>
                  <a:cubicBezTo>
                    <a:pt x="1562871" y="2070081"/>
                    <a:pt x="1486424" y="2089579"/>
                    <a:pt x="1407423" y="2097042"/>
                  </a:cubicBezTo>
                  <a:cubicBezTo>
                    <a:pt x="1385033" y="2099195"/>
                    <a:pt x="1362711" y="2099731"/>
                    <a:pt x="1340187" y="2099731"/>
                  </a:cubicBezTo>
                  <a:cubicBezTo>
                    <a:pt x="1248949" y="2099731"/>
                    <a:pt x="1157711" y="2100606"/>
                    <a:pt x="1066540" y="2094689"/>
                  </a:cubicBezTo>
                  <a:cubicBezTo>
                    <a:pt x="944555" y="2087092"/>
                    <a:pt x="824412" y="2061139"/>
                    <a:pt x="710193" y="2017637"/>
                  </a:cubicBezTo>
                  <a:cubicBezTo>
                    <a:pt x="642016" y="1991550"/>
                    <a:pt x="572495" y="1969565"/>
                    <a:pt x="505461" y="1939914"/>
                  </a:cubicBezTo>
                  <a:cubicBezTo>
                    <a:pt x="443739" y="1912616"/>
                    <a:pt x="395128" y="1872678"/>
                    <a:pt x="351425" y="1821713"/>
                  </a:cubicBezTo>
                  <a:cubicBezTo>
                    <a:pt x="234368" y="1685898"/>
                    <a:pt x="140172" y="1536435"/>
                    <a:pt x="74281" y="1369758"/>
                  </a:cubicBezTo>
                  <a:cubicBezTo>
                    <a:pt x="40193" y="1283697"/>
                    <a:pt x="22712" y="1192795"/>
                    <a:pt x="11618" y="1101221"/>
                  </a:cubicBezTo>
                  <a:cubicBezTo>
                    <a:pt x="-3779" y="973474"/>
                    <a:pt x="-1493" y="844516"/>
                    <a:pt x="2205" y="716097"/>
                  </a:cubicBezTo>
                  <a:cubicBezTo>
                    <a:pt x="4692" y="628354"/>
                    <a:pt x="11349" y="540680"/>
                    <a:pt x="11282" y="452736"/>
                  </a:cubicBezTo>
                  <a:cubicBezTo>
                    <a:pt x="11826" y="413605"/>
                    <a:pt x="18637" y="374877"/>
                    <a:pt x="31452" y="337898"/>
                  </a:cubicBezTo>
                  <a:cubicBezTo>
                    <a:pt x="34276" y="329494"/>
                    <a:pt x="36092" y="319610"/>
                    <a:pt x="47925" y="318803"/>
                  </a:cubicBezTo>
                  <a:cubicBezTo>
                    <a:pt x="55792" y="327813"/>
                    <a:pt x="51959" y="337831"/>
                    <a:pt x="49404" y="347177"/>
                  </a:cubicBezTo>
                  <a:cubicBezTo>
                    <a:pt x="31788" y="410176"/>
                    <a:pt x="31183" y="474319"/>
                    <a:pt x="30914" y="539402"/>
                  </a:cubicBezTo>
                  <a:cubicBezTo>
                    <a:pt x="30444" y="635414"/>
                    <a:pt x="27351" y="731628"/>
                    <a:pt x="21098" y="827572"/>
                  </a:cubicBezTo>
                  <a:cubicBezTo>
                    <a:pt x="19014" y="860048"/>
                    <a:pt x="27149" y="891850"/>
                    <a:pt x="25334" y="924324"/>
                  </a:cubicBezTo>
                  <a:cubicBezTo>
                    <a:pt x="18610" y="1044071"/>
                    <a:pt x="35621" y="1161060"/>
                    <a:pt x="67759" y="1276100"/>
                  </a:cubicBezTo>
                  <a:cubicBezTo>
                    <a:pt x="69178" y="1285176"/>
                    <a:pt x="71847" y="1293916"/>
                    <a:pt x="75693" y="1302254"/>
                  </a:cubicBezTo>
                  <a:cubicBezTo>
                    <a:pt x="98365" y="1336947"/>
                    <a:pt x="115792" y="1374801"/>
                    <a:pt x="127397" y="1414604"/>
                  </a:cubicBezTo>
                  <a:cubicBezTo>
                    <a:pt x="131330" y="1425832"/>
                    <a:pt x="139802" y="1434842"/>
                    <a:pt x="150728" y="1439481"/>
                  </a:cubicBezTo>
                  <a:cubicBezTo>
                    <a:pt x="200952" y="1464560"/>
                    <a:pt x="220182" y="1510750"/>
                    <a:pt x="231410" y="1561043"/>
                  </a:cubicBezTo>
                  <a:cubicBezTo>
                    <a:pt x="237125" y="1585987"/>
                    <a:pt x="240487" y="1611267"/>
                    <a:pt x="250034" y="1635607"/>
                  </a:cubicBezTo>
                  <a:cubicBezTo>
                    <a:pt x="269062" y="1683747"/>
                    <a:pt x="309134" y="1712523"/>
                    <a:pt x="346046" y="1744460"/>
                  </a:cubicBezTo>
                  <a:cubicBezTo>
                    <a:pt x="355459" y="1752596"/>
                    <a:pt x="365007" y="1760597"/>
                    <a:pt x="375159" y="1767859"/>
                  </a:cubicBezTo>
                  <a:cubicBezTo>
                    <a:pt x="406961" y="1790718"/>
                    <a:pt x="432376" y="1817612"/>
                    <a:pt x="439974" y="1858223"/>
                  </a:cubicBezTo>
                  <a:cubicBezTo>
                    <a:pt x="444411" y="1882159"/>
                    <a:pt x="461288" y="1895740"/>
                    <a:pt x="483072" y="1905892"/>
                  </a:cubicBezTo>
                  <a:cubicBezTo>
                    <a:pt x="612836" y="1965530"/>
                    <a:pt x="747629" y="2013469"/>
                    <a:pt x="885879" y="2049238"/>
                  </a:cubicBezTo>
                  <a:cubicBezTo>
                    <a:pt x="935633" y="2062685"/>
                    <a:pt x="987404" y="2064904"/>
                    <a:pt x="1038435" y="2070821"/>
                  </a:cubicBezTo>
                  <a:cubicBezTo>
                    <a:pt x="1102981" y="2078284"/>
                    <a:pt x="1167998" y="2071358"/>
                    <a:pt x="1232275" y="2076535"/>
                  </a:cubicBezTo>
                  <a:cubicBezTo>
                    <a:pt x="1373065" y="2087966"/>
                    <a:pt x="1509351" y="2058987"/>
                    <a:pt x="1647251" y="2040162"/>
                  </a:cubicBezTo>
                  <a:cubicBezTo>
                    <a:pt x="1754828" y="2025504"/>
                    <a:pt x="1859244" y="2001568"/>
                    <a:pt x="1964198" y="1976624"/>
                  </a:cubicBezTo>
                  <a:cubicBezTo>
                    <a:pt x="1987932" y="1970976"/>
                    <a:pt x="1999362" y="1957932"/>
                    <a:pt x="2003800" y="1935139"/>
                  </a:cubicBezTo>
                  <a:cubicBezTo>
                    <a:pt x="2015634" y="1874628"/>
                    <a:pt x="2001312" y="1820033"/>
                    <a:pt x="1966888" y="1769943"/>
                  </a:cubicBezTo>
                  <a:cubicBezTo>
                    <a:pt x="1962652" y="1763757"/>
                    <a:pt x="1957273" y="1758446"/>
                    <a:pt x="1953441" y="1752192"/>
                  </a:cubicBezTo>
                  <a:cubicBezTo>
                    <a:pt x="1937707" y="1727786"/>
                    <a:pt x="1943086" y="1712523"/>
                    <a:pt x="1970384" y="1703312"/>
                  </a:cubicBezTo>
                  <a:cubicBezTo>
                    <a:pt x="2094971" y="1662568"/>
                    <a:pt x="2217205" y="1614898"/>
                    <a:pt x="2336413" y="1560504"/>
                  </a:cubicBezTo>
                  <a:cubicBezTo>
                    <a:pt x="2353625" y="1552504"/>
                    <a:pt x="2368282" y="1539460"/>
                    <a:pt x="2386638" y="1533610"/>
                  </a:cubicBezTo>
                  <a:cubicBezTo>
                    <a:pt x="2388588" y="1532602"/>
                    <a:pt x="2390739" y="1532131"/>
                    <a:pt x="2392958" y="1532266"/>
                  </a:cubicBezTo>
                  <a:cubicBezTo>
                    <a:pt x="2389663" y="1527694"/>
                    <a:pt x="2388923" y="1534754"/>
                    <a:pt x="2386235" y="1533678"/>
                  </a:cubicBezTo>
                  <a:cubicBezTo>
                    <a:pt x="2338027" y="1557008"/>
                    <a:pt x="2289214" y="1579196"/>
                    <a:pt x="2239729" y="1599299"/>
                  </a:cubicBezTo>
                  <a:cubicBezTo>
                    <a:pt x="2202345" y="1614495"/>
                    <a:pt x="2163282" y="1626193"/>
                    <a:pt x="2125429" y="1640649"/>
                  </a:cubicBezTo>
                  <a:cubicBezTo>
                    <a:pt x="2072313" y="1661290"/>
                    <a:pt x="2017315" y="1676418"/>
                    <a:pt x="1964064" y="1695715"/>
                  </a:cubicBezTo>
                  <a:cubicBezTo>
                    <a:pt x="1941741" y="1704993"/>
                    <a:pt x="1917335" y="1708154"/>
                    <a:pt x="1893332" y="1704858"/>
                  </a:cubicBezTo>
                  <a:cubicBezTo>
                    <a:pt x="1856487" y="1698135"/>
                    <a:pt x="1820852" y="1704186"/>
                    <a:pt x="1784814" y="1708961"/>
                  </a:cubicBezTo>
                  <a:cubicBezTo>
                    <a:pt x="1770157" y="1711918"/>
                    <a:pt x="1755030" y="1711649"/>
                    <a:pt x="1740506" y="1708154"/>
                  </a:cubicBezTo>
                  <a:cubicBezTo>
                    <a:pt x="1738019" y="1707010"/>
                    <a:pt x="1736069" y="1704993"/>
                    <a:pt x="1734993" y="1702438"/>
                  </a:cubicBezTo>
                  <a:cubicBezTo>
                    <a:pt x="1734926" y="1699615"/>
                    <a:pt x="1736473" y="1696992"/>
                    <a:pt x="1738960" y="1695715"/>
                  </a:cubicBezTo>
                  <a:cubicBezTo>
                    <a:pt x="1765854" y="1686033"/>
                    <a:pt x="1794630" y="1685361"/>
                    <a:pt x="1822198" y="1684688"/>
                  </a:cubicBezTo>
                  <a:cubicBezTo>
                    <a:pt x="1867514" y="1683478"/>
                    <a:pt x="1908460" y="1668552"/>
                    <a:pt x="1949205" y="1653020"/>
                  </a:cubicBezTo>
                  <a:cubicBezTo>
                    <a:pt x="2029887" y="1622294"/>
                    <a:pt x="2114065" y="1602459"/>
                    <a:pt x="2193471" y="1568641"/>
                  </a:cubicBezTo>
                  <a:cubicBezTo>
                    <a:pt x="2274153" y="1534216"/>
                    <a:pt x="2356718" y="1503624"/>
                    <a:pt x="2434442" y="1462274"/>
                  </a:cubicBezTo>
                  <a:cubicBezTo>
                    <a:pt x="2448023" y="1456088"/>
                    <a:pt x="2460596" y="1447885"/>
                    <a:pt x="2471690" y="1437935"/>
                  </a:cubicBezTo>
                  <a:cubicBezTo>
                    <a:pt x="2486616" y="1422336"/>
                    <a:pt x="2504636" y="1410166"/>
                    <a:pt x="2524672" y="1402166"/>
                  </a:cubicBezTo>
                  <a:cubicBezTo>
                    <a:pt x="2531731" y="1399207"/>
                    <a:pt x="2538254" y="1394904"/>
                    <a:pt x="2543766" y="1389593"/>
                  </a:cubicBezTo>
                  <a:cubicBezTo>
                    <a:pt x="2545447" y="1388180"/>
                    <a:pt x="2547196" y="1386903"/>
                    <a:pt x="2549011" y="1385693"/>
                  </a:cubicBezTo>
                  <a:cubicBezTo>
                    <a:pt x="2557886" y="1379776"/>
                    <a:pt x="2566022" y="1372851"/>
                    <a:pt x="2573283" y="1365052"/>
                  </a:cubicBezTo>
                  <a:cubicBezTo>
                    <a:pt x="2574896" y="1363639"/>
                    <a:pt x="2576577" y="1362362"/>
                    <a:pt x="2578325" y="1361219"/>
                  </a:cubicBezTo>
                  <a:cubicBezTo>
                    <a:pt x="2583637" y="1358261"/>
                    <a:pt x="2588209" y="1354227"/>
                    <a:pt x="2591773" y="1349319"/>
                  </a:cubicBezTo>
                  <a:cubicBezTo>
                    <a:pt x="2592849" y="1347638"/>
                    <a:pt x="2593991" y="1346091"/>
                    <a:pt x="2595202" y="1344545"/>
                  </a:cubicBezTo>
                  <a:cubicBezTo>
                    <a:pt x="2596411" y="1342998"/>
                    <a:pt x="2597689" y="1341519"/>
                    <a:pt x="2599034" y="1340174"/>
                  </a:cubicBezTo>
                  <a:lnTo>
                    <a:pt x="2600984" y="1338158"/>
                  </a:lnTo>
                  <a:cubicBezTo>
                    <a:pt x="2602262" y="1336745"/>
                    <a:pt x="2603673" y="1335401"/>
                    <a:pt x="2605018" y="1334124"/>
                  </a:cubicBezTo>
                  <a:lnTo>
                    <a:pt x="2607035" y="1332039"/>
                  </a:lnTo>
                  <a:cubicBezTo>
                    <a:pt x="2608312" y="1330627"/>
                    <a:pt x="2609657" y="1329282"/>
                    <a:pt x="2611069" y="1327871"/>
                  </a:cubicBezTo>
                  <a:cubicBezTo>
                    <a:pt x="2612481" y="1326459"/>
                    <a:pt x="2612413" y="1326459"/>
                    <a:pt x="2613019" y="1325719"/>
                  </a:cubicBezTo>
                  <a:cubicBezTo>
                    <a:pt x="2613624" y="1324979"/>
                    <a:pt x="2615709" y="1322693"/>
                    <a:pt x="2617120" y="1321214"/>
                  </a:cubicBezTo>
                  <a:lnTo>
                    <a:pt x="2619339" y="1318861"/>
                  </a:lnTo>
                  <a:cubicBezTo>
                    <a:pt x="2625860" y="1312743"/>
                    <a:pt x="2631845" y="1305952"/>
                    <a:pt x="2637089" y="1298691"/>
                  </a:cubicBezTo>
                  <a:cubicBezTo>
                    <a:pt x="2638232" y="1296808"/>
                    <a:pt x="2639442" y="1295060"/>
                    <a:pt x="2640787" y="1293379"/>
                  </a:cubicBezTo>
                  <a:cubicBezTo>
                    <a:pt x="2644082" y="1289143"/>
                    <a:pt x="2647040" y="1284638"/>
                    <a:pt x="2649527" y="1279932"/>
                  </a:cubicBezTo>
                  <a:cubicBezTo>
                    <a:pt x="2650603" y="1277982"/>
                    <a:pt x="2651814" y="1276100"/>
                    <a:pt x="2653024" y="1274284"/>
                  </a:cubicBezTo>
                  <a:cubicBezTo>
                    <a:pt x="2665194" y="1255862"/>
                    <a:pt x="2673867" y="1235355"/>
                    <a:pt x="2678641" y="1213772"/>
                  </a:cubicBezTo>
                  <a:cubicBezTo>
                    <a:pt x="2679515" y="1211217"/>
                    <a:pt x="2680322" y="1208730"/>
                    <a:pt x="2681061" y="1206175"/>
                  </a:cubicBezTo>
                  <a:cubicBezTo>
                    <a:pt x="2687785" y="1185735"/>
                    <a:pt x="2691147" y="1164355"/>
                    <a:pt x="2691012" y="1142839"/>
                  </a:cubicBezTo>
                  <a:cubicBezTo>
                    <a:pt x="2691012" y="1094967"/>
                    <a:pt x="2692558" y="1047096"/>
                    <a:pt x="2694441" y="999224"/>
                  </a:cubicBezTo>
                  <a:cubicBezTo>
                    <a:pt x="2696525" y="945436"/>
                    <a:pt x="2690071" y="890572"/>
                    <a:pt x="2685230" y="836381"/>
                  </a:cubicBezTo>
                  <a:cubicBezTo>
                    <a:pt x="2684691" y="833826"/>
                    <a:pt x="2684086" y="831203"/>
                    <a:pt x="2683347" y="828648"/>
                  </a:cubicBezTo>
                  <a:cubicBezTo>
                    <a:pt x="2682204" y="821185"/>
                    <a:pt x="2680657" y="813790"/>
                    <a:pt x="2678708" y="806460"/>
                  </a:cubicBezTo>
                  <a:cubicBezTo>
                    <a:pt x="2661025" y="727056"/>
                    <a:pt x="2627273" y="652088"/>
                    <a:pt x="2579401" y="586332"/>
                  </a:cubicBezTo>
                  <a:cubicBezTo>
                    <a:pt x="2537514" y="527771"/>
                    <a:pt x="2493744" y="469948"/>
                    <a:pt x="2441905" y="420329"/>
                  </a:cubicBezTo>
                  <a:cubicBezTo>
                    <a:pt x="2384822" y="365599"/>
                    <a:pt x="2331773" y="306029"/>
                    <a:pt x="2264000" y="262595"/>
                  </a:cubicBezTo>
                  <a:cubicBezTo>
                    <a:pt x="2257277" y="258359"/>
                    <a:pt x="2246183" y="255266"/>
                    <a:pt x="2250016" y="242424"/>
                  </a:cubicBezTo>
                  <a:cubicBezTo>
                    <a:pt x="2281885" y="243903"/>
                    <a:pt x="2313150" y="251635"/>
                    <a:pt x="2341993" y="265216"/>
                  </a:cubicBezTo>
                  <a:cubicBezTo>
                    <a:pt x="2351070" y="269251"/>
                    <a:pt x="2354835" y="279739"/>
                    <a:pt x="2359071" y="288951"/>
                  </a:cubicBezTo>
                  <a:cubicBezTo>
                    <a:pt x="2388655" y="352421"/>
                    <a:pt x="2434778" y="398679"/>
                    <a:pt x="2501812" y="421606"/>
                  </a:cubicBezTo>
                  <a:cubicBezTo>
                    <a:pt x="2603404" y="456299"/>
                    <a:pt x="2723688" y="387585"/>
                    <a:pt x="2754079" y="284849"/>
                  </a:cubicBezTo>
                  <a:cubicBezTo>
                    <a:pt x="2754818" y="282496"/>
                    <a:pt x="2755222" y="280009"/>
                    <a:pt x="2756029" y="277656"/>
                  </a:cubicBezTo>
                  <a:cubicBezTo>
                    <a:pt x="2768265" y="242558"/>
                    <a:pt x="2765240" y="212034"/>
                    <a:pt x="2740362" y="180837"/>
                  </a:cubicBezTo>
                  <a:cubicBezTo>
                    <a:pt x="2701635" y="132360"/>
                    <a:pt x="2669430" y="78908"/>
                    <a:pt x="2635341" y="27002"/>
                  </a:cubicBezTo>
                  <a:cubicBezTo>
                    <a:pt x="2629895" y="18800"/>
                    <a:pt x="2619608" y="10529"/>
                    <a:pt x="2628617" y="-1573"/>
                  </a:cubicBezTo>
                  <a:cubicBezTo>
                    <a:pt x="2658134" y="32045"/>
                    <a:pt x="2679918" y="71445"/>
                    <a:pt x="2705266" y="108155"/>
                  </a:cubicBezTo>
                  <a:cubicBezTo>
                    <a:pt x="2742447" y="161943"/>
                    <a:pt x="2779225" y="216337"/>
                    <a:pt x="2819162" y="268242"/>
                  </a:cubicBezTo>
                  <a:cubicBezTo>
                    <a:pt x="2837181" y="291035"/>
                    <a:pt x="2853116" y="315374"/>
                    <a:pt x="2866900" y="340923"/>
                  </a:cubicBezTo>
                  <a:cubicBezTo>
                    <a:pt x="2876985" y="360893"/>
                    <a:pt x="2888751" y="380055"/>
                    <a:pt x="2901996" y="398073"/>
                  </a:cubicBezTo>
                  <a:cubicBezTo>
                    <a:pt x="2983888" y="506054"/>
                    <a:pt x="3037408" y="627346"/>
                    <a:pt x="3072035" y="757648"/>
                  </a:cubicBezTo>
                  <a:cubicBezTo>
                    <a:pt x="3098929" y="858501"/>
                    <a:pt x="3112376" y="960901"/>
                    <a:pt x="3102291" y="1065316"/>
                  </a:cubicBezTo>
                  <a:cubicBezTo>
                    <a:pt x="3096508" y="1124888"/>
                    <a:pt x="3082523" y="1183045"/>
                    <a:pt x="3069345" y="1241204"/>
                  </a:cubicBezTo>
                  <a:cubicBezTo>
                    <a:pt x="3056973" y="1296136"/>
                    <a:pt x="3040905" y="1350260"/>
                    <a:pt x="3025978" y="1404586"/>
                  </a:cubicBezTo>
                  <a:cubicBezTo>
                    <a:pt x="3021675" y="1421462"/>
                    <a:pt x="3016027" y="1438002"/>
                    <a:pt x="3009035" y="1453937"/>
                  </a:cubicBezTo>
                  <a:cubicBezTo>
                    <a:pt x="2979787" y="1517003"/>
                    <a:pt x="2948120" y="1578860"/>
                    <a:pt x="2913158" y="1639036"/>
                  </a:cubicBezTo>
                  <a:cubicBezTo>
                    <a:pt x="2910871" y="1642599"/>
                    <a:pt x="2908787" y="1642397"/>
                    <a:pt x="2906904" y="1639573"/>
                  </a:cubicBezTo>
                  <a:close/>
                </a:path>
              </a:pathLst>
            </a:custGeom>
            <a:solidFill>
              <a:srgbClr val="020202"/>
            </a:solidFill>
            <a:ln w="6712" cap="flat">
              <a:noFill/>
              <a:prstDash val="solid"/>
              <a:miter/>
            </a:ln>
          </p:spPr>
          <p:txBody>
            <a:bodyPr rtlCol="0" anchor="ctr"/>
            <a:lstStyle/>
            <a:p>
              <a:endParaRPr lang="es-CO"/>
            </a:p>
          </p:txBody>
        </p:sp>
        <p:sp>
          <p:nvSpPr>
            <p:cNvPr id="1001" name="Freeform: Shape 1000">
              <a:extLst>
                <a:ext uri="{FF2B5EF4-FFF2-40B4-BE49-F238E27FC236}">
                  <a16:creationId xmlns:a16="http://schemas.microsoft.com/office/drawing/2014/main" id="{45EFE2B4-5640-9D43-2B64-F61217FA6D0A}"/>
                </a:ext>
              </a:extLst>
            </p:cNvPr>
            <p:cNvSpPr/>
            <p:nvPr/>
          </p:nvSpPr>
          <p:spPr>
            <a:xfrm>
              <a:off x="3851281" y="5356074"/>
              <a:ext cx="3258306" cy="1502541"/>
            </a:xfrm>
            <a:custGeom>
              <a:avLst/>
              <a:gdLst>
                <a:gd name="connsiteX0" fmla="*/ -514 w 3258306"/>
                <a:gd name="connsiteY0" fmla="*/ -1482 h 1502541"/>
                <a:gd name="connsiteX1" fmla="*/ 29204 w 3258306"/>
                <a:gd name="connsiteY1" fmla="*/ 9746 h 1502541"/>
                <a:gd name="connsiteX2" fmla="*/ 143504 w 3258306"/>
                <a:gd name="connsiteY2" fmla="*/ 62930 h 1502541"/>
                <a:gd name="connsiteX3" fmla="*/ 291018 w 3258306"/>
                <a:gd name="connsiteY3" fmla="*/ 105020 h 1502541"/>
                <a:gd name="connsiteX4" fmla="*/ 401419 w 3258306"/>
                <a:gd name="connsiteY4" fmla="*/ 117524 h 1502541"/>
                <a:gd name="connsiteX5" fmla="*/ 502810 w 3258306"/>
                <a:gd name="connsiteY5" fmla="*/ 122702 h 1502541"/>
                <a:gd name="connsiteX6" fmla="*/ 610386 w 3258306"/>
                <a:gd name="connsiteY6" fmla="*/ 215419 h 1502541"/>
                <a:gd name="connsiteX7" fmla="*/ 623363 w 3258306"/>
                <a:gd name="connsiteY7" fmla="*/ 280839 h 1502541"/>
                <a:gd name="connsiteX8" fmla="*/ 650257 w 3258306"/>
                <a:gd name="connsiteY8" fmla="*/ 315130 h 1502541"/>
                <a:gd name="connsiteX9" fmla="*/ 792392 w 3258306"/>
                <a:gd name="connsiteY9" fmla="*/ 309145 h 1502541"/>
                <a:gd name="connsiteX10" fmla="*/ 807991 w 3258306"/>
                <a:gd name="connsiteY10" fmla="*/ 301481 h 1502541"/>
                <a:gd name="connsiteX11" fmla="*/ 826951 w 3258306"/>
                <a:gd name="connsiteY11" fmla="*/ 313449 h 1502541"/>
                <a:gd name="connsiteX12" fmla="*/ 853375 w 3258306"/>
                <a:gd name="connsiteY12" fmla="*/ 509237 h 1502541"/>
                <a:gd name="connsiteX13" fmla="*/ 882152 w 3258306"/>
                <a:gd name="connsiteY13" fmla="*/ 621924 h 1502541"/>
                <a:gd name="connsiteX14" fmla="*/ 931973 w 3258306"/>
                <a:gd name="connsiteY14" fmla="*/ 787995 h 1502541"/>
                <a:gd name="connsiteX15" fmla="*/ 1039549 w 3258306"/>
                <a:gd name="connsiteY15" fmla="*/ 970876 h 1502541"/>
                <a:gd name="connsiteX16" fmla="*/ 1081369 w 3258306"/>
                <a:gd name="connsiteY16" fmla="*/ 1016595 h 1502541"/>
                <a:gd name="connsiteX17" fmla="*/ 1089505 w 3258306"/>
                <a:gd name="connsiteY17" fmla="*/ 1045775 h 1502541"/>
                <a:gd name="connsiteX18" fmla="*/ 1107121 w 3258306"/>
                <a:gd name="connsiteY18" fmla="*/ 1121684 h 1502541"/>
                <a:gd name="connsiteX19" fmla="*/ 1129107 w 3258306"/>
                <a:gd name="connsiteY19" fmla="*/ 1160075 h 1502541"/>
                <a:gd name="connsiteX20" fmla="*/ 1206898 w 3258306"/>
                <a:gd name="connsiteY20" fmla="*/ 1200888 h 1502541"/>
                <a:gd name="connsiteX21" fmla="*/ 1328930 w 3258306"/>
                <a:gd name="connsiteY21" fmla="*/ 1233094 h 1502541"/>
                <a:gd name="connsiteX22" fmla="*/ 1438927 w 3258306"/>
                <a:gd name="connsiteY22" fmla="*/ 1248624 h 1502541"/>
                <a:gd name="connsiteX23" fmla="*/ 1592694 w 3258306"/>
                <a:gd name="connsiteY23" fmla="*/ 1252860 h 1502541"/>
                <a:gd name="connsiteX24" fmla="*/ 1710961 w 3258306"/>
                <a:gd name="connsiteY24" fmla="*/ 1243783 h 1502541"/>
                <a:gd name="connsiteX25" fmla="*/ 1748747 w 3258306"/>
                <a:gd name="connsiteY25" fmla="*/ 1243783 h 1502541"/>
                <a:gd name="connsiteX26" fmla="*/ 1742023 w 3258306"/>
                <a:gd name="connsiteY26" fmla="*/ 1270006 h 1502541"/>
                <a:gd name="connsiteX27" fmla="*/ 1725484 w 3258306"/>
                <a:gd name="connsiteY27" fmla="*/ 1349611 h 1502541"/>
                <a:gd name="connsiteX28" fmla="*/ 1757824 w 3258306"/>
                <a:gd name="connsiteY28" fmla="*/ 1464988 h 1502541"/>
                <a:gd name="connsiteX29" fmla="*/ 1789492 w 3258306"/>
                <a:gd name="connsiteY29" fmla="*/ 1470971 h 1502541"/>
                <a:gd name="connsiteX30" fmla="*/ 1840523 w 3258306"/>
                <a:gd name="connsiteY30" fmla="*/ 1461626 h 1502541"/>
                <a:gd name="connsiteX31" fmla="*/ 1988441 w 3258306"/>
                <a:gd name="connsiteY31" fmla="*/ 1432513 h 1502541"/>
                <a:gd name="connsiteX32" fmla="*/ 2129635 w 3258306"/>
                <a:gd name="connsiteY32" fmla="*/ 1378725 h 1502541"/>
                <a:gd name="connsiteX33" fmla="*/ 2157269 w 3258306"/>
                <a:gd name="connsiteY33" fmla="*/ 1348065 h 1502541"/>
                <a:gd name="connsiteX34" fmla="*/ 2190147 w 3258306"/>
                <a:gd name="connsiteY34" fmla="*/ 1321642 h 1502541"/>
                <a:gd name="connsiteX35" fmla="*/ 2226924 w 3258306"/>
                <a:gd name="connsiteY35" fmla="*/ 1282645 h 1502541"/>
                <a:gd name="connsiteX36" fmla="*/ 2321054 w 3258306"/>
                <a:gd name="connsiteY36" fmla="*/ 1167874 h 1502541"/>
                <a:gd name="connsiteX37" fmla="*/ 2356958 w 3258306"/>
                <a:gd name="connsiteY37" fmla="*/ 1105547 h 1502541"/>
                <a:gd name="connsiteX38" fmla="*/ 2386676 w 3258306"/>
                <a:gd name="connsiteY38" fmla="*/ 1057811 h 1502541"/>
                <a:gd name="connsiteX39" fmla="*/ 2404762 w 3258306"/>
                <a:gd name="connsiteY39" fmla="*/ 1013435 h 1502541"/>
                <a:gd name="connsiteX40" fmla="*/ 2424328 w 3258306"/>
                <a:gd name="connsiteY40" fmla="*/ 961058 h 1502541"/>
                <a:gd name="connsiteX41" fmla="*/ 2440195 w 3258306"/>
                <a:gd name="connsiteY41" fmla="*/ 912851 h 1502541"/>
                <a:gd name="connsiteX42" fmla="*/ 2454449 w 3258306"/>
                <a:gd name="connsiteY42" fmla="*/ 860878 h 1502541"/>
                <a:gd name="connsiteX43" fmla="*/ 2464131 w 3258306"/>
                <a:gd name="connsiteY43" fmla="*/ 813410 h 1502541"/>
                <a:gd name="connsiteX44" fmla="*/ 2473745 w 3258306"/>
                <a:gd name="connsiteY44" fmla="*/ 750613 h 1502541"/>
                <a:gd name="connsiteX45" fmla="*/ 2477578 w 3258306"/>
                <a:gd name="connsiteY45" fmla="*/ 707514 h 1502541"/>
                <a:gd name="connsiteX46" fmla="*/ 2475494 w 3258306"/>
                <a:gd name="connsiteY46" fmla="*/ 695344 h 1502541"/>
                <a:gd name="connsiteX47" fmla="*/ 2484369 w 3258306"/>
                <a:gd name="connsiteY47" fmla="*/ 556100 h 1502541"/>
                <a:gd name="connsiteX48" fmla="*/ 2483427 w 3258306"/>
                <a:gd name="connsiteY48" fmla="*/ 514616 h 1502541"/>
                <a:gd name="connsiteX49" fmla="*/ 2480671 w 3258306"/>
                <a:gd name="connsiteY49" fmla="*/ 502581 h 1502541"/>
                <a:gd name="connsiteX50" fmla="*/ 2475359 w 3258306"/>
                <a:gd name="connsiteY50" fmla="*/ 367103 h 1502541"/>
                <a:gd name="connsiteX51" fmla="*/ 2466887 w 3258306"/>
                <a:gd name="connsiteY51" fmla="*/ 258719 h 1502541"/>
                <a:gd name="connsiteX52" fmla="*/ 2472737 w 3258306"/>
                <a:gd name="connsiteY52" fmla="*/ 179986 h 1502541"/>
                <a:gd name="connsiteX53" fmla="*/ 2514490 w 3258306"/>
                <a:gd name="connsiteY53" fmla="*/ 141864 h 1502541"/>
                <a:gd name="connsiteX54" fmla="*/ 2601156 w 3258306"/>
                <a:gd name="connsiteY54" fmla="*/ 136149 h 1502541"/>
                <a:gd name="connsiteX55" fmla="*/ 2620654 w 3258306"/>
                <a:gd name="connsiteY55" fmla="*/ 139712 h 1502541"/>
                <a:gd name="connsiteX56" fmla="*/ 2704228 w 3258306"/>
                <a:gd name="connsiteY56" fmla="*/ 143814 h 1502541"/>
                <a:gd name="connsiteX57" fmla="*/ 2779935 w 3258306"/>
                <a:gd name="connsiteY57" fmla="*/ 167614 h 1502541"/>
                <a:gd name="connsiteX58" fmla="*/ 2794861 w 3258306"/>
                <a:gd name="connsiteY58" fmla="*/ 177565 h 1502541"/>
                <a:gd name="connsiteX59" fmla="*/ 2799904 w 3258306"/>
                <a:gd name="connsiteY59" fmla="*/ 182542 h 1502541"/>
                <a:gd name="connsiteX60" fmla="*/ 2809855 w 3258306"/>
                <a:gd name="connsiteY60" fmla="*/ 182542 h 1502541"/>
                <a:gd name="connsiteX61" fmla="*/ 2805955 w 3258306"/>
                <a:gd name="connsiteY61" fmla="*/ 211923 h 1502541"/>
                <a:gd name="connsiteX62" fmla="*/ 2806627 w 3258306"/>
                <a:gd name="connsiteY62" fmla="*/ 259459 h 1502541"/>
                <a:gd name="connsiteX63" fmla="*/ 2814494 w 3258306"/>
                <a:gd name="connsiteY63" fmla="*/ 287024 h 1502541"/>
                <a:gd name="connsiteX64" fmla="*/ 2812208 w 3258306"/>
                <a:gd name="connsiteY64" fmla="*/ 296975 h 1502541"/>
                <a:gd name="connsiteX65" fmla="*/ 2812208 w 3258306"/>
                <a:gd name="connsiteY65" fmla="*/ 306524 h 1502541"/>
                <a:gd name="connsiteX66" fmla="*/ 2814628 w 3258306"/>
                <a:gd name="connsiteY66" fmla="*/ 316138 h 1502541"/>
                <a:gd name="connsiteX67" fmla="*/ 2810191 w 3258306"/>
                <a:gd name="connsiteY67" fmla="*/ 353521 h 1502541"/>
                <a:gd name="connsiteX68" fmla="*/ 2807300 w 3258306"/>
                <a:gd name="connsiteY68" fmla="*/ 363001 h 1502541"/>
                <a:gd name="connsiteX69" fmla="*/ 2807770 w 3258306"/>
                <a:gd name="connsiteY69" fmla="*/ 372951 h 1502541"/>
                <a:gd name="connsiteX70" fmla="*/ 2810527 w 3258306"/>
                <a:gd name="connsiteY70" fmla="*/ 383440 h 1502541"/>
                <a:gd name="connsiteX71" fmla="*/ 2810527 w 3258306"/>
                <a:gd name="connsiteY71" fmla="*/ 485840 h 1502541"/>
                <a:gd name="connsiteX72" fmla="*/ 2807905 w 3258306"/>
                <a:gd name="connsiteY72" fmla="*/ 496531 h 1502541"/>
                <a:gd name="connsiteX73" fmla="*/ 2807165 w 3258306"/>
                <a:gd name="connsiteY73" fmla="*/ 513407 h 1502541"/>
                <a:gd name="connsiteX74" fmla="*/ 2810527 w 3258306"/>
                <a:gd name="connsiteY74" fmla="*/ 523223 h 1502541"/>
                <a:gd name="connsiteX75" fmla="*/ 2814359 w 3258306"/>
                <a:gd name="connsiteY75" fmla="*/ 555429 h 1502541"/>
                <a:gd name="connsiteX76" fmla="*/ 2812813 w 3258306"/>
                <a:gd name="connsiteY76" fmla="*/ 566522 h 1502541"/>
                <a:gd name="connsiteX77" fmla="*/ 2822697 w 3258306"/>
                <a:gd name="connsiteY77" fmla="*/ 653928 h 1502541"/>
                <a:gd name="connsiteX78" fmla="*/ 2824781 w 3258306"/>
                <a:gd name="connsiteY78" fmla="*/ 660651 h 1502541"/>
                <a:gd name="connsiteX79" fmla="*/ 2826395 w 3258306"/>
                <a:gd name="connsiteY79" fmla="*/ 663878 h 1502541"/>
                <a:gd name="connsiteX80" fmla="*/ 2830361 w 3258306"/>
                <a:gd name="connsiteY80" fmla="*/ 669931 h 1502541"/>
                <a:gd name="connsiteX81" fmla="*/ 2841455 w 3258306"/>
                <a:gd name="connsiteY81" fmla="*/ 711953 h 1502541"/>
                <a:gd name="connsiteX82" fmla="*/ 2847775 w 3258306"/>
                <a:gd name="connsiteY82" fmla="*/ 742947 h 1502541"/>
                <a:gd name="connsiteX83" fmla="*/ 2851204 w 3258306"/>
                <a:gd name="connsiteY83" fmla="*/ 748730 h 1502541"/>
                <a:gd name="connsiteX84" fmla="*/ 2853087 w 3258306"/>
                <a:gd name="connsiteY84" fmla="*/ 751486 h 1502541"/>
                <a:gd name="connsiteX85" fmla="*/ 2856987 w 3258306"/>
                <a:gd name="connsiteY85" fmla="*/ 756731 h 1502541"/>
                <a:gd name="connsiteX86" fmla="*/ 2863710 w 3258306"/>
                <a:gd name="connsiteY86" fmla="*/ 767489 h 1502541"/>
                <a:gd name="connsiteX87" fmla="*/ 2867879 w 3258306"/>
                <a:gd name="connsiteY87" fmla="*/ 776094 h 1502541"/>
                <a:gd name="connsiteX88" fmla="*/ 2870904 w 3258306"/>
                <a:gd name="connsiteY88" fmla="*/ 788264 h 1502541"/>
                <a:gd name="connsiteX89" fmla="*/ 2873594 w 3258306"/>
                <a:gd name="connsiteY89" fmla="*/ 797543 h 1502541"/>
                <a:gd name="connsiteX90" fmla="*/ 2882334 w 3258306"/>
                <a:gd name="connsiteY90" fmla="*/ 826320 h 1502541"/>
                <a:gd name="connsiteX91" fmla="*/ 2886906 w 3258306"/>
                <a:gd name="connsiteY91" fmla="*/ 831161 h 1502541"/>
                <a:gd name="connsiteX92" fmla="*/ 2889259 w 3258306"/>
                <a:gd name="connsiteY92" fmla="*/ 833580 h 1502541"/>
                <a:gd name="connsiteX93" fmla="*/ 2893831 w 3258306"/>
                <a:gd name="connsiteY93" fmla="*/ 838421 h 1502541"/>
                <a:gd name="connsiteX94" fmla="*/ 2915414 w 3258306"/>
                <a:gd name="connsiteY94" fmla="*/ 882662 h 1502541"/>
                <a:gd name="connsiteX95" fmla="*/ 2917297 w 3258306"/>
                <a:gd name="connsiteY95" fmla="*/ 888243 h 1502541"/>
                <a:gd name="connsiteX96" fmla="*/ 2918776 w 3258306"/>
                <a:gd name="connsiteY96" fmla="*/ 890663 h 1502541"/>
                <a:gd name="connsiteX97" fmla="*/ 2922743 w 3258306"/>
                <a:gd name="connsiteY97" fmla="*/ 894698 h 1502541"/>
                <a:gd name="connsiteX98" fmla="*/ 2931887 w 3258306"/>
                <a:gd name="connsiteY98" fmla="*/ 901421 h 1502541"/>
                <a:gd name="connsiteX99" fmla="*/ 2936324 w 3258306"/>
                <a:gd name="connsiteY99" fmla="*/ 905454 h 1502541"/>
                <a:gd name="connsiteX100" fmla="*/ 2938476 w 3258306"/>
                <a:gd name="connsiteY100" fmla="*/ 907539 h 1502541"/>
                <a:gd name="connsiteX101" fmla="*/ 2942980 w 3258306"/>
                <a:gd name="connsiteY101" fmla="*/ 911910 h 1502541"/>
                <a:gd name="connsiteX102" fmla="*/ 2945199 w 3258306"/>
                <a:gd name="connsiteY102" fmla="*/ 914128 h 1502541"/>
                <a:gd name="connsiteX103" fmla="*/ 2949502 w 3258306"/>
                <a:gd name="connsiteY103" fmla="*/ 918969 h 1502541"/>
                <a:gd name="connsiteX104" fmla="*/ 2963891 w 3258306"/>
                <a:gd name="connsiteY104" fmla="*/ 948351 h 1502541"/>
                <a:gd name="connsiteX105" fmla="*/ 2970614 w 3258306"/>
                <a:gd name="connsiteY105" fmla="*/ 955075 h 1502541"/>
                <a:gd name="connsiteX106" fmla="*/ 3002820 w 3258306"/>
                <a:gd name="connsiteY106" fmla="*/ 978876 h 1502541"/>
                <a:gd name="connsiteX107" fmla="*/ 3008669 w 3258306"/>
                <a:gd name="connsiteY107" fmla="*/ 986877 h 1502541"/>
                <a:gd name="connsiteX108" fmla="*/ 3023260 w 3258306"/>
                <a:gd name="connsiteY108" fmla="*/ 1008257 h 1502541"/>
                <a:gd name="connsiteX109" fmla="*/ 3029983 w 3258306"/>
                <a:gd name="connsiteY109" fmla="*/ 1014512 h 1502541"/>
                <a:gd name="connsiteX110" fmla="*/ 3049683 w 3258306"/>
                <a:gd name="connsiteY110" fmla="*/ 1024058 h 1502541"/>
                <a:gd name="connsiteX111" fmla="*/ 3057550 w 3258306"/>
                <a:gd name="connsiteY111" fmla="*/ 1029303 h 1502541"/>
                <a:gd name="connsiteX112" fmla="*/ 3072947 w 3258306"/>
                <a:gd name="connsiteY112" fmla="*/ 1044633 h 1502541"/>
                <a:gd name="connsiteX113" fmla="*/ 3078258 w 3258306"/>
                <a:gd name="connsiteY113" fmla="*/ 1051960 h 1502541"/>
                <a:gd name="connsiteX114" fmla="*/ 3087671 w 3258306"/>
                <a:gd name="connsiteY114" fmla="*/ 1063190 h 1502541"/>
                <a:gd name="connsiteX115" fmla="*/ 3094865 w 3258306"/>
                <a:gd name="connsiteY115" fmla="*/ 1067223 h 1502541"/>
                <a:gd name="connsiteX116" fmla="*/ 3112212 w 3258306"/>
                <a:gd name="connsiteY116" fmla="*/ 1069644 h 1502541"/>
                <a:gd name="connsiteX117" fmla="*/ 3120616 w 3258306"/>
                <a:gd name="connsiteY117" fmla="*/ 1073410 h 1502541"/>
                <a:gd name="connsiteX118" fmla="*/ 3130634 w 3258306"/>
                <a:gd name="connsiteY118" fmla="*/ 1080133 h 1502541"/>
                <a:gd name="connsiteX119" fmla="*/ 3137358 w 3258306"/>
                <a:gd name="connsiteY119" fmla="*/ 1086251 h 1502541"/>
                <a:gd name="connsiteX120" fmla="*/ 3145560 w 3258306"/>
                <a:gd name="connsiteY120" fmla="*/ 1093983 h 1502541"/>
                <a:gd name="connsiteX121" fmla="*/ 3152822 w 3258306"/>
                <a:gd name="connsiteY121" fmla="*/ 1097412 h 1502541"/>
                <a:gd name="connsiteX122" fmla="*/ 3163445 w 3258306"/>
                <a:gd name="connsiteY122" fmla="*/ 1099833 h 1502541"/>
                <a:gd name="connsiteX123" fmla="*/ 3171245 w 3258306"/>
                <a:gd name="connsiteY123" fmla="*/ 1102522 h 1502541"/>
                <a:gd name="connsiteX124" fmla="*/ 3179178 w 3258306"/>
                <a:gd name="connsiteY124" fmla="*/ 1105077 h 1502541"/>
                <a:gd name="connsiteX125" fmla="*/ 3187112 w 3258306"/>
                <a:gd name="connsiteY125" fmla="*/ 1107228 h 1502541"/>
                <a:gd name="connsiteX126" fmla="*/ 3192760 w 3258306"/>
                <a:gd name="connsiteY126" fmla="*/ 1107631 h 1502541"/>
                <a:gd name="connsiteX127" fmla="*/ 3204324 w 3258306"/>
                <a:gd name="connsiteY127" fmla="*/ 1108103 h 1502541"/>
                <a:gd name="connsiteX128" fmla="*/ 3214544 w 3258306"/>
                <a:gd name="connsiteY128" fmla="*/ 1112540 h 1502541"/>
                <a:gd name="connsiteX129" fmla="*/ 3219519 w 3258306"/>
                <a:gd name="connsiteY129" fmla="*/ 1115095 h 1502541"/>
                <a:gd name="connsiteX130" fmla="*/ 3224226 w 3258306"/>
                <a:gd name="connsiteY130" fmla="*/ 1112405 h 1502541"/>
                <a:gd name="connsiteX131" fmla="*/ 3232563 w 3258306"/>
                <a:gd name="connsiteY131" fmla="*/ 1109245 h 1502541"/>
                <a:gd name="connsiteX132" fmla="*/ 3245607 w 3258306"/>
                <a:gd name="connsiteY132" fmla="*/ 1110589 h 1502541"/>
                <a:gd name="connsiteX133" fmla="*/ 3254415 w 3258306"/>
                <a:gd name="connsiteY133" fmla="*/ 1116911 h 1502541"/>
                <a:gd name="connsiteX134" fmla="*/ 3254415 w 3258306"/>
                <a:gd name="connsiteY134" fmla="*/ 1134391 h 1502541"/>
                <a:gd name="connsiteX135" fmla="*/ 3001475 w 3258306"/>
                <a:gd name="connsiteY135" fmla="*/ 1041338 h 1502541"/>
                <a:gd name="connsiteX136" fmla="*/ 2958982 w 3258306"/>
                <a:gd name="connsiteY136" fmla="*/ 1003753 h 1502541"/>
                <a:gd name="connsiteX137" fmla="*/ 2864853 w 3258306"/>
                <a:gd name="connsiteY137" fmla="*/ 874191 h 1502541"/>
                <a:gd name="connsiteX138" fmla="*/ 2786524 w 3258306"/>
                <a:gd name="connsiteY138" fmla="*/ 626228 h 1502541"/>
                <a:gd name="connsiteX139" fmla="*/ 2762319 w 3258306"/>
                <a:gd name="connsiteY139" fmla="*/ 444087 h 1502541"/>
                <a:gd name="connsiteX140" fmla="*/ 2773413 w 3258306"/>
                <a:gd name="connsiteY140" fmla="*/ 250314 h 1502541"/>
                <a:gd name="connsiteX141" fmla="*/ 2777985 w 3258306"/>
                <a:gd name="connsiteY141" fmla="*/ 193299 h 1502541"/>
                <a:gd name="connsiteX142" fmla="*/ 2763395 w 3258306"/>
                <a:gd name="connsiteY142" fmla="*/ 175617 h 1502541"/>
                <a:gd name="connsiteX143" fmla="*/ 2708733 w 3258306"/>
                <a:gd name="connsiteY143" fmla="*/ 173599 h 1502541"/>
                <a:gd name="connsiteX144" fmla="*/ 2656693 w 3258306"/>
                <a:gd name="connsiteY144" fmla="*/ 170507 h 1502541"/>
                <a:gd name="connsiteX145" fmla="*/ 2567337 w 3258306"/>
                <a:gd name="connsiteY145" fmla="*/ 167145 h 1502541"/>
                <a:gd name="connsiteX146" fmla="*/ 2544208 w 3258306"/>
                <a:gd name="connsiteY146" fmla="*/ 169095 h 1502541"/>
                <a:gd name="connsiteX147" fmla="*/ 2526861 w 3258306"/>
                <a:gd name="connsiteY147" fmla="*/ 168624 h 1502541"/>
                <a:gd name="connsiteX148" fmla="*/ 2524239 w 3258306"/>
                <a:gd name="connsiteY148" fmla="*/ 169295 h 1502541"/>
                <a:gd name="connsiteX149" fmla="*/ 2519465 w 3258306"/>
                <a:gd name="connsiteY149" fmla="*/ 170976 h 1502541"/>
                <a:gd name="connsiteX150" fmla="*/ 2515364 w 3258306"/>
                <a:gd name="connsiteY150" fmla="*/ 173599 h 1502541"/>
                <a:gd name="connsiteX151" fmla="*/ 2513885 w 3258306"/>
                <a:gd name="connsiteY151" fmla="*/ 175549 h 1502541"/>
                <a:gd name="connsiteX152" fmla="*/ 2512002 w 3258306"/>
                <a:gd name="connsiteY152" fmla="*/ 183415 h 1502541"/>
                <a:gd name="connsiteX153" fmla="*/ 2512002 w 3258306"/>
                <a:gd name="connsiteY153" fmla="*/ 192425 h 1502541"/>
                <a:gd name="connsiteX154" fmla="*/ 2512002 w 3258306"/>
                <a:gd name="connsiteY154" fmla="*/ 212596 h 1502541"/>
                <a:gd name="connsiteX155" fmla="*/ 2512002 w 3258306"/>
                <a:gd name="connsiteY155" fmla="*/ 230480 h 1502541"/>
                <a:gd name="connsiteX156" fmla="*/ 2514759 w 3258306"/>
                <a:gd name="connsiteY156" fmla="*/ 266452 h 1502541"/>
                <a:gd name="connsiteX157" fmla="*/ 2516507 w 3258306"/>
                <a:gd name="connsiteY157" fmla="*/ 273577 h 1502541"/>
                <a:gd name="connsiteX158" fmla="*/ 2517112 w 3258306"/>
                <a:gd name="connsiteY158" fmla="*/ 288370 h 1502541"/>
                <a:gd name="connsiteX159" fmla="*/ 2521281 w 3258306"/>
                <a:gd name="connsiteY159" fmla="*/ 321988 h 1502541"/>
                <a:gd name="connsiteX160" fmla="*/ 2521886 w 3258306"/>
                <a:gd name="connsiteY160" fmla="*/ 329921 h 1502541"/>
                <a:gd name="connsiteX161" fmla="*/ 2526727 w 3258306"/>
                <a:gd name="connsiteY161" fmla="*/ 375709 h 1502541"/>
                <a:gd name="connsiteX162" fmla="*/ 2537350 w 3258306"/>
                <a:gd name="connsiteY162" fmla="*/ 573380 h 1502541"/>
                <a:gd name="connsiteX163" fmla="*/ 2522424 w 3258306"/>
                <a:gd name="connsiteY163" fmla="*/ 735350 h 1502541"/>
                <a:gd name="connsiteX164" fmla="*/ 2517516 w 3258306"/>
                <a:gd name="connsiteY164" fmla="*/ 759689 h 1502541"/>
                <a:gd name="connsiteX165" fmla="*/ 2428025 w 3258306"/>
                <a:gd name="connsiteY165" fmla="*/ 1075695 h 1502541"/>
                <a:gd name="connsiteX166" fmla="*/ 2390710 w 3258306"/>
                <a:gd name="connsiteY166" fmla="*/ 1148107 h 1502541"/>
                <a:gd name="connsiteX167" fmla="*/ 2386541 w 3258306"/>
                <a:gd name="connsiteY167" fmla="*/ 1154292 h 1502541"/>
                <a:gd name="connsiteX168" fmla="*/ 1990861 w 3258306"/>
                <a:gd name="connsiteY168" fmla="*/ 1437757 h 1502541"/>
                <a:gd name="connsiteX169" fmla="*/ 1578373 w 3258306"/>
                <a:gd name="connsiteY169" fmla="*/ 1500958 h 1502541"/>
                <a:gd name="connsiteX170" fmla="*/ 1145647 w 3258306"/>
                <a:gd name="connsiteY170" fmla="*/ 1434530 h 1502541"/>
                <a:gd name="connsiteX171" fmla="*/ 1136234 w 3258306"/>
                <a:gd name="connsiteY171" fmla="*/ 1431303 h 1502541"/>
                <a:gd name="connsiteX172" fmla="*/ 889211 w 3258306"/>
                <a:gd name="connsiteY172" fmla="*/ 1300194 h 1502541"/>
                <a:gd name="connsiteX173" fmla="*/ 862317 w 3258306"/>
                <a:gd name="connsiteY173" fmla="*/ 1277872 h 1502541"/>
                <a:gd name="connsiteX174" fmla="*/ 708415 w 3258306"/>
                <a:gd name="connsiteY174" fmla="*/ 1065071 h 1502541"/>
                <a:gd name="connsiteX175" fmla="*/ 693960 w 3258306"/>
                <a:gd name="connsiteY175" fmla="*/ 1036094 h 1502541"/>
                <a:gd name="connsiteX176" fmla="*/ 692884 w 3258306"/>
                <a:gd name="connsiteY176" fmla="*/ 1015116 h 1502541"/>
                <a:gd name="connsiteX177" fmla="*/ 695708 w 3258306"/>
                <a:gd name="connsiteY177" fmla="*/ 986069 h 1502541"/>
                <a:gd name="connsiteX178" fmla="*/ 664712 w 3258306"/>
                <a:gd name="connsiteY178" fmla="*/ 747049 h 1502541"/>
                <a:gd name="connsiteX179" fmla="*/ 636003 w 3258306"/>
                <a:gd name="connsiteY179" fmla="*/ 422303 h 1502541"/>
                <a:gd name="connsiteX180" fmla="*/ 609849 w 3258306"/>
                <a:gd name="connsiteY180" fmla="*/ 237607 h 1502541"/>
                <a:gd name="connsiteX181" fmla="*/ 482639 w 3258306"/>
                <a:gd name="connsiteY181" fmla="*/ 126669 h 1502541"/>
                <a:gd name="connsiteX182" fmla="*/ 398259 w 3258306"/>
                <a:gd name="connsiteY182" fmla="*/ 124046 h 1502541"/>
                <a:gd name="connsiteX183" fmla="*/ 226473 w 3258306"/>
                <a:gd name="connsiteY183" fmla="*/ 97152 h 1502541"/>
                <a:gd name="connsiteX184" fmla="*/ 9236 w 3258306"/>
                <a:gd name="connsiteY184" fmla="*/ 5713 h 1502541"/>
                <a:gd name="connsiteX185" fmla="*/ -514 w 3258306"/>
                <a:gd name="connsiteY185" fmla="*/ -1482 h 150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3258306" h="1502541">
                  <a:moveTo>
                    <a:pt x="-514" y="-1482"/>
                  </a:moveTo>
                  <a:cubicBezTo>
                    <a:pt x="11118" y="-2422"/>
                    <a:pt x="20329" y="4099"/>
                    <a:pt x="29204" y="9746"/>
                  </a:cubicBezTo>
                  <a:cubicBezTo>
                    <a:pt x="65243" y="32338"/>
                    <a:pt x="104508" y="47533"/>
                    <a:pt x="143504" y="62930"/>
                  </a:cubicBezTo>
                  <a:cubicBezTo>
                    <a:pt x="191161" y="81822"/>
                    <a:pt x="240572" y="95942"/>
                    <a:pt x="291018" y="105020"/>
                  </a:cubicBezTo>
                  <a:cubicBezTo>
                    <a:pt x="327460" y="111407"/>
                    <a:pt x="363767" y="119946"/>
                    <a:pt x="401419" y="117524"/>
                  </a:cubicBezTo>
                  <a:cubicBezTo>
                    <a:pt x="435306" y="115642"/>
                    <a:pt x="469293" y="117390"/>
                    <a:pt x="502810" y="122702"/>
                  </a:cubicBezTo>
                  <a:cubicBezTo>
                    <a:pt x="546782" y="129425"/>
                    <a:pt x="598687" y="159345"/>
                    <a:pt x="610386" y="215419"/>
                  </a:cubicBezTo>
                  <a:cubicBezTo>
                    <a:pt x="615093" y="237136"/>
                    <a:pt x="621951" y="258449"/>
                    <a:pt x="623363" y="280839"/>
                  </a:cubicBezTo>
                  <a:cubicBezTo>
                    <a:pt x="623706" y="296975"/>
                    <a:pt x="634665" y="310960"/>
                    <a:pt x="650257" y="315130"/>
                  </a:cubicBezTo>
                  <a:cubicBezTo>
                    <a:pt x="698532" y="332206"/>
                    <a:pt x="745865" y="331602"/>
                    <a:pt x="792392" y="309145"/>
                  </a:cubicBezTo>
                  <a:cubicBezTo>
                    <a:pt x="797637" y="306591"/>
                    <a:pt x="802679" y="303699"/>
                    <a:pt x="807991" y="301481"/>
                  </a:cubicBezTo>
                  <a:cubicBezTo>
                    <a:pt x="821438" y="295833"/>
                    <a:pt x="826481" y="298456"/>
                    <a:pt x="826951" y="313449"/>
                  </a:cubicBezTo>
                  <a:cubicBezTo>
                    <a:pt x="829103" y="379607"/>
                    <a:pt x="842953" y="444221"/>
                    <a:pt x="853375" y="509237"/>
                  </a:cubicBezTo>
                  <a:cubicBezTo>
                    <a:pt x="859493" y="547359"/>
                    <a:pt x="872402" y="584406"/>
                    <a:pt x="882152" y="621924"/>
                  </a:cubicBezTo>
                  <a:cubicBezTo>
                    <a:pt x="896674" y="677931"/>
                    <a:pt x="909516" y="734408"/>
                    <a:pt x="931973" y="787995"/>
                  </a:cubicBezTo>
                  <a:cubicBezTo>
                    <a:pt x="959606" y="853818"/>
                    <a:pt x="992484" y="916347"/>
                    <a:pt x="1039549" y="970876"/>
                  </a:cubicBezTo>
                  <a:cubicBezTo>
                    <a:pt x="1052996" y="986541"/>
                    <a:pt x="1066443" y="1002274"/>
                    <a:pt x="1081369" y="1016595"/>
                  </a:cubicBezTo>
                  <a:cubicBezTo>
                    <a:pt x="1089956" y="1023655"/>
                    <a:pt x="1093210" y="1035286"/>
                    <a:pt x="1089505" y="1045775"/>
                  </a:cubicBezTo>
                  <a:cubicBezTo>
                    <a:pt x="1080025" y="1074754"/>
                    <a:pt x="1087891" y="1099967"/>
                    <a:pt x="1107121" y="1121684"/>
                  </a:cubicBezTo>
                  <a:cubicBezTo>
                    <a:pt x="1117206" y="1133114"/>
                    <a:pt x="1119357" y="1148175"/>
                    <a:pt x="1129107" y="1160075"/>
                  </a:cubicBezTo>
                  <a:cubicBezTo>
                    <a:pt x="1149277" y="1185356"/>
                    <a:pt x="1178524" y="1192752"/>
                    <a:pt x="1206898" y="1200888"/>
                  </a:cubicBezTo>
                  <a:cubicBezTo>
                    <a:pt x="1247239" y="1212519"/>
                    <a:pt x="1287580" y="1224889"/>
                    <a:pt x="1328930" y="1233094"/>
                  </a:cubicBezTo>
                  <a:cubicBezTo>
                    <a:pt x="1365304" y="1240354"/>
                    <a:pt x="1402284" y="1243379"/>
                    <a:pt x="1438927" y="1248624"/>
                  </a:cubicBezTo>
                  <a:cubicBezTo>
                    <a:pt x="1490228" y="1255886"/>
                    <a:pt x="1541461" y="1251449"/>
                    <a:pt x="1592694" y="1252860"/>
                  </a:cubicBezTo>
                  <a:cubicBezTo>
                    <a:pt x="1632302" y="1253197"/>
                    <a:pt x="1671863" y="1250103"/>
                    <a:pt x="1710961" y="1243783"/>
                  </a:cubicBezTo>
                  <a:cubicBezTo>
                    <a:pt x="1723541" y="1242910"/>
                    <a:pt x="1736167" y="1242910"/>
                    <a:pt x="1748747" y="1243783"/>
                  </a:cubicBezTo>
                  <a:cubicBezTo>
                    <a:pt x="1750764" y="1254339"/>
                    <a:pt x="1744915" y="1262340"/>
                    <a:pt x="1742023" y="1270006"/>
                  </a:cubicBezTo>
                  <a:cubicBezTo>
                    <a:pt x="1731421" y="1295219"/>
                    <a:pt x="1725806" y="1322246"/>
                    <a:pt x="1725484" y="1349611"/>
                  </a:cubicBezTo>
                  <a:cubicBezTo>
                    <a:pt x="1724798" y="1390424"/>
                    <a:pt x="1736040" y="1430495"/>
                    <a:pt x="1757824" y="1464988"/>
                  </a:cubicBezTo>
                  <a:cubicBezTo>
                    <a:pt x="1765959" y="1477493"/>
                    <a:pt x="1778869" y="1473056"/>
                    <a:pt x="1789492" y="1470971"/>
                  </a:cubicBezTo>
                  <a:cubicBezTo>
                    <a:pt x="1806502" y="1467677"/>
                    <a:pt x="1823715" y="1465323"/>
                    <a:pt x="1840523" y="1461626"/>
                  </a:cubicBezTo>
                  <a:cubicBezTo>
                    <a:pt x="1889605" y="1450801"/>
                    <a:pt x="1939763" y="1445489"/>
                    <a:pt x="1988441" y="1432513"/>
                  </a:cubicBezTo>
                  <a:cubicBezTo>
                    <a:pt x="2037509" y="1420343"/>
                    <a:pt x="2084917" y="1402324"/>
                    <a:pt x="2129635" y="1378725"/>
                  </a:cubicBezTo>
                  <a:cubicBezTo>
                    <a:pt x="2141670" y="1372001"/>
                    <a:pt x="2159219" y="1368168"/>
                    <a:pt x="2157269" y="1348065"/>
                  </a:cubicBezTo>
                  <a:cubicBezTo>
                    <a:pt x="2166830" y="1337643"/>
                    <a:pt x="2177917" y="1328769"/>
                    <a:pt x="2190147" y="1321642"/>
                  </a:cubicBezTo>
                  <a:cubicBezTo>
                    <a:pt x="2205880" y="1311489"/>
                    <a:pt x="2214553" y="1295152"/>
                    <a:pt x="2226924" y="1282645"/>
                  </a:cubicBezTo>
                  <a:cubicBezTo>
                    <a:pt x="2262022" y="1247145"/>
                    <a:pt x="2290798" y="1207207"/>
                    <a:pt x="2321054" y="1167874"/>
                  </a:cubicBezTo>
                  <a:cubicBezTo>
                    <a:pt x="2336115" y="1148242"/>
                    <a:pt x="2355546" y="1133720"/>
                    <a:pt x="2356958" y="1105547"/>
                  </a:cubicBezTo>
                  <a:cubicBezTo>
                    <a:pt x="2357966" y="1085915"/>
                    <a:pt x="2373767" y="1071929"/>
                    <a:pt x="2386676" y="1057811"/>
                  </a:cubicBezTo>
                  <a:cubicBezTo>
                    <a:pt x="2399585" y="1043691"/>
                    <a:pt x="2406107" y="1031388"/>
                    <a:pt x="2404762" y="1013435"/>
                  </a:cubicBezTo>
                  <a:cubicBezTo>
                    <a:pt x="2403283" y="993264"/>
                    <a:pt x="2412158" y="976321"/>
                    <a:pt x="2424328" y="961058"/>
                  </a:cubicBezTo>
                  <a:cubicBezTo>
                    <a:pt x="2435919" y="947813"/>
                    <a:pt x="2441640" y="930400"/>
                    <a:pt x="2440195" y="912851"/>
                  </a:cubicBezTo>
                  <a:cubicBezTo>
                    <a:pt x="2439039" y="894429"/>
                    <a:pt x="2444054" y="876141"/>
                    <a:pt x="2454449" y="860878"/>
                  </a:cubicBezTo>
                  <a:cubicBezTo>
                    <a:pt x="2463754" y="846960"/>
                    <a:pt x="2467230" y="829882"/>
                    <a:pt x="2464131" y="813410"/>
                  </a:cubicBezTo>
                  <a:cubicBezTo>
                    <a:pt x="2459962" y="791962"/>
                    <a:pt x="2463358" y="769774"/>
                    <a:pt x="2473745" y="750613"/>
                  </a:cubicBezTo>
                  <a:cubicBezTo>
                    <a:pt x="2481343" y="737501"/>
                    <a:pt x="2482748" y="721769"/>
                    <a:pt x="2477578" y="707514"/>
                  </a:cubicBezTo>
                  <a:cubicBezTo>
                    <a:pt x="2475702" y="703749"/>
                    <a:pt x="2474976" y="699514"/>
                    <a:pt x="2475494" y="695344"/>
                  </a:cubicBezTo>
                  <a:cubicBezTo>
                    <a:pt x="2488201" y="649491"/>
                    <a:pt x="2478317" y="602292"/>
                    <a:pt x="2484369" y="556100"/>
                  </a:cubicBezTo>
                  <a:cubicBezTo>
                    <a:pt x="2486251" y="541914"/>
                    <a:pt x="2489008" y="528400"/>
                    <a:pt x="2483427" y="514616"/>
                  </a:cubicBezTo>
                  <a:cubicBezTo>
                    <a:pt x="2481518" y="510918"/>
                    <a:pt x="2480570" y="506750"/>
                    <a:pt x="2480671" y="502581"/>
                  </a:cubicBezTo>
                  <a:cubicBezTo>
                    <a:pt x="2486050" y="457197"/>
                    <a:pt x="2476636" y="412285"/>
                    <a:pt x="2475359" y="367103"/>
                  </a:cubicBezTo>
                  <a:cubicBezTo>
                    <a:pt x="2474485" y="330862"/>
                    <a:pt x="2471655" y="294690"/>
                    <a:pt x="2466887" y="258719"/>
                  </a:cubicBezTo>
                  <a:cubicBezTo>
                    <a:pt x="2464084" y="232363"/>
                    <a:pt x="2466060" y="205671"/>
                    <a:pt x="2472737" y="179986"/>
                  </a:cubicBezTo>
                  <a:cubicBezTo>
                    <a:pt x="2477342" y="159816"/>
                    <a:pt x="2493983" y="144620"/>
                    <a:pt x="2514490" y="141864"/>
                  </a:cubicBezTo>
                  <a:cubicBezTo>
                    <a:pt x="2543058" y="136620"/>
                    <a:pt x="2572144" y="134670"/>
                    <a:pt x="2601156" y="136149"/>
                  </a:cubicBezTo>
                  <a:cubicBezTo>
                    <a:pt x="2607833" y="135947"/>
                    <a:pt x="2614476" y="137158"/>
                    <a:pt x="2620654" y="139712"/>
                  </a:cubicBezTo>
                  <a:cubicBezTo>
                    <a:pt x="2646533" y="153361"/>
                    <a:pt x="2677132" y="154908"/>
                    <a:pt x="2704228" y="143814"/>
                  </a:cubicBezTo>
                  <a:cubicBezTo>
                    <a:pt x="2733610" y="133191"/>
                    <a:pt x="2759428" y="144553"/>
                    <a:pt x="2779935" y="167614"/>
                  </a:cubicBezTo>
                  <a:cubicBezTo>
                    <a:pt x="2783431" y="173195"/>
                    <a:pt x="2789684" y="174338"/>
                    <a:pt x="2794861" y="177565"/>
                  </a:cubicBezTo>
                  <a:cubicBezTo>
                    <a:pt x="2796340" y="179448"/>
                    <a:pt x="2798358" y="180727"/>
                    <a:pt x="2799904" y="182542"/>
                  </a:cubicBezTo>
                  <a:lnTo>
                    <a:pt x="2809855" y="182542"/>
                  </a:lnTo>
                  <a:cubicBezTo>
                    <a:pt x="2817654" y="193501"/>
                    <a:pt x="2811603" y="203047"/>
                    <a:pt x="2805955" y="211923"/>
                  </a:cubicBezTo>
                  <a:cubicBezTo>
                    <a:pt x="2795601" y="228193"/>
                    <a:pt x="2794189" y="243523"/>
                    <a:pt x="2806627" y="259459"/>
                  </a:cubicBezTo>
                  <a:cubicBezTo>
                    <a:pt x="2812981" y="267123"/>
                    <a:pt x="2815832" y="277141"/>
                    <a:pt x="2814494" y="287024"/>
                  </a:cubicBezTo>
                  <a:cubicBezTo>
                    <a:pt x="2813956" y="290386"/>
                    <a:pt x="2813015" y="293748"/>
                    <a:pt x="2812208" y="296975"/>
                  </a:cubicBezTo>
                  <a:cubicBezTo>
                    <a:pt x="2811737" y="300137"/>
                    <a:pt x="2811737" y="303364"/>
                    <a:pt x="2812208" y="306524"/>
                  </a:cubicBezTo>
                  <a:cubicBezTo>
                    <a:pt x="2813015" y="309751"/>
                    <a:pt x="2813889" y="312911"/>
                    <a:pt x="2814628" y="316138"/>
                  </a:cubicBezTo>
                  <a:cubicBezTo>
                    <a:pt x="2816739" y="328779"/>
                    <a:pt x="2815200" y="341755"/>
                    <a:pt x="2810191" y="353521"/>
                  </a:cubicBezTo>
                  <a:cubicBezTo>
                    <a:pt x="2809182" y="356681"/>
                    <a:pt x="2808040" y="359773"/>
                    <a:pt x="2807300" y="363001"/>
                  </a:cubicBezTo>
                  <a:cubicBezTo>
                    <a:pt x="2807017" y="366295"/>
                    <a:pt x="2807179" y="369657"/>
                    <a:pt x="2807770" y="372951"/>
                  </a:cubicBezTo>
                  <a:cubicBezTo>
                    <a:pt x="2808779" y="376448"/>
                    <a:pt x="2809787" y="379675"/>
                    <a:pt x="2810527" y="383440"/>
                  </a:cubicBezTo>
                  <a:cubicBezTo>
                    <a:pt x="2811872" y="417596"/>
                    <a:pt x="2808846" y="451751"/>
                    <a:pt x="2810527" y="485840"/>
                  </a:cubicBezTo>
                  <a:cubicBezTo>
                    <a:pt x="2809855" y="489471"/>
                    <a:pt x="2808846" y="493034"/>
                    <a:pt x="2807905" y="496531"/>
                  </a:cubicBezTo>
                  <a:cubicBezTo>
                    <a:pt x="2806486" y="502043"/>
                    <a:pt x="2806238" y="507758"/>
                    <a:pt x="2807165" y="513407"/>
                  </a:cubicBezTo>
                  <a:cubicBezTo>
                    <a:pt x="2808053" y="516768"/>
                    <a:pt x="2809175" y="520063"/>
                    <a:pt x="2810527" y="523223"/>
                  </a:cubicBezTo>
                  <a:cubicBezTo>
                    <a:pt x="2815334" y="533241"/>
                    <a:pt x="2816679" y="544536"/>
                    <a:pt x="2814359" y="555429"/>
                  </a:cubicBezTo>
                  <a:cubicBezTo>
                    <a:pt x="2813754" y="559125"/>
                    <a:pt x="2813149" y="562824"/>
                    <a:pt x="2812813" y="566522"/>
                  </a:cubicBezTo>
                  <a:cubicBezTo>
                    <a:pt x="2819839" y="595097"/>
                    <a:pt x="2823160" y="624480"/>
                    <a:pt x="2822697" y="653928"/>
                  </a:cubicBezTo>
                  <a:cubicBezTo>
                    <a:pt x="2823302" y="656282"/>
                    <a:pt x="2823974" y="658567"/>
                    <a:pt x="2824781" y="660651"/>
                  </a:cubicBezTo>
                  <a:lnTo>
                    <a:pt x="2826395" y="663878"/>
                  </a:lnTo>
                  <a:cubicBezTo>
                    <a:pt x="2827806" y="665829"/>
                    <a:pt x="2829017" y="667913"/>
                    <a:pt x="2830361" y="669931"/>
                  </a:cubicBezTo>
                  <a:cubicBezTo>
                    <a:pt x="2838766" y="682234"/>
                    <a:pt x="2842679" y="697092"/>
                    <a:pt x="2841455" y="711953"/>
                  </a:cubicBezTo>
                  <a:cubicBezTo>
                    <a:pt x="2840628" y="722642"/>
                    <a:pt x="2842814" y="733400"/>
                    <a:pt x="2847775" y="742947"/>
                  </a:cubicBezTo>
                  <a:lnTo>
                    <a:pt x="2851204" y="748730"/>
                  </a:lnTo>
                  <a:cubicBezTo>
                    <a:pt x="2851877" y="749671"/>
                    <a:pt x="2852415" y="750613"/>
                    <a:pt x="2853087" y="751486"/>
                  </a:cubicBezTo>
                  <a:cubicBezTo>
                    <a:pt x="2853759" y="752361"/>
                    <a:pt x="2855709" y="754983"/>
                    <a:pt x="2856987" y="756731"/>
                  </a:cubicBezTo>
                  <a:cubicBezTo>
                    <a:pt x="2859488" y="760160"/>
                    <a:pt x="2861760" y="763724"/>
                    <a:pt x="2863710" y="767489"/>
                  </a:cubicBezTo>
                  <a:cubicBezTo>
                    <a:pt x="2865324" y="770245"/>
                    <a:pt x="2866736" y="773136"/>
                    <a:pt x="2867879" y="776094"/>
                  </a:cubicBezTo>
                  <a:cubicBezTo>
                    <a:pt x="2869223" y="780061"/>
                    <a:pt x="2869963" y="784231"/>
                    <a:pt x="2870904" y="788264"/>
                  </a:cubicBezTo>
                  <a:cubicBezTo>
                    <a:pt x="2871846" y="792299"/>
                    <a:pt x="2872787" y="794449"/>
                    <a:pt x="2873594" y="797543"/>
                  </a:cubicBezTo>
                  <a:cubicBezTo>
                    <a:pt x="2875812" y="807426"/>
                    <a:pt x="2874871" y="818183"/>
                    <a:pt x="2882334" y="826320"/>
                  </a:cubicBezTo>
                  <a:cubicBezTo>
                    <a:pt x="2883948" y="827934"/>
                    <a:pt x="2885427" y="829547"/>
                    <a:pt x="2886906" y="831161"/>
                  </a:cubicBezTo>
                  <a:lnTo>
                    <a:pt x="2889259" y="833580"/>
                  </a:lnTo>
                  <a:cubicBezTo>
                    <a:pt x="2890873" y="835127"/>
                    <a:pt x="2892352" y="836740"/>
                    <a:pt x="2893831" y="838421"/>
                  </a:cubicBezTo>
                  <a:cubicBezTo>
                    <a:pt x="2904993" y="850860"/>
                    <a:pt x="2912456" y="866190"/>
                    <a:pt x="2915414" y="882662"/>
                  </a:cubicBezTo>
                  <a:cubicBezTo>
                    <a:pt x="2916019" y="884545"/>
                    <a:pt x="2916624" y="886428"/>
                    <a:pt x="2917297" y="888243"/>
                  </a:cubicBezTo>
                  <a:cubicBezTo>
                    <a:pt x="2917834" y="889049"/>
                    <a:pt x="2918238" y="889924"/>
                    <a:pt x="2918776" y="890663"/>
                  </a:cubicBezTo>
                  <a:cubicBezTo>
                    <a:pt x="2920053" y="892075"/>
                    <a:pt x="2921331" y="893421"/>
                    <a:pt x="2922743" y="894698"/>
                  </a:cubicBezTo>
                  <a:cubicBezTo>
                    <a:pt x="2925835" y="896983"/>
                    <a:pt x="2928928" y="899202"/>
                    <a:pt x="2931887" y="901421"/>
                  </a:cubicBezTo>
                  <a:cubicBezTo>
                    <a:pt x="2933433" y="902698"/>
                    <a:pt x="2934913" y="904043"/>
                    <a:pt x="2936324" y="905454"/>
                  </a:cubicBezTo>
                  <a:lnTo>
                    <a:pt x="2938476" y="907539"/>
                  </a:lnTo>
                  <a:cubicBezTo>
                    <a:pt x="2940022" y="908951"/>
                    <a:pt x="2941501" y="910430"/>
                    <a:pt x="2942980" y="911910"/>
                  </a:cubicBezTo>
                  <a:lnTo>
                    <a:pt x="2945199" y="914128"/>
                  </a:lnTo>
                  <a:cubicBezTo>
                    <a:pt x="2946746" y="915674"/>
                    <a:pt x="2948158" y="917288"/>
                    <a:pt x="2949502" y="918969"/>
                  </a:cubicBezTo>
                  <a:cubicBezTo>
                    <a:pt x="2956226" y="927710"/>
                    <a:pt x="2959184" y="938535"/>
                    <a:pt x="2963891" y="948351"/>
                  </a:cubicBezTo>
                  <a:cubicBezTo>
                    <a:pt x="2965706" y="950973"/>
                    <a:pt x="2967992" y="953259"/>
                    <a:pt x="2970614" y="955075"/>
                  </a:cubicBezTo>
                  <a:cubicBezTo>
                    <a:pt x="2982246" y="961798"/>
                    <a:pt x="2995357" y="966572"/>
                    <a:pt x="3002820" y="978876"/>
                  </a:cubicBezTo>
                  <a:cubicBezTo>
                    <a:pt x="3004837" y="981498"/>
                    <a:pt x="3006652" y="984256"/>
                    <a:pt x="3008669" y="986877"/>
                  </a:cubicBezTo>
                  <a:cubicBezTo>
                    <a:pt x="3014250" y="993466"/>
                    <a:pt x="3019158" y="1000661"/>
                    <a:pt x="3023260" y="1008257"/>
                  </a:cubicBezTo>
                  <a:cubicBezTo>
                    <a:pt x="3025075" y="1010746"/>
                    <a:pt x="3027361" y="1012831"/>
                    <a:pt x="3029983" y="1014512"/>
                  </a:cubicBezTo>
                  <a:cubicBezTo>
                    <a:pt x="3036774" y="1017268"/>
                    <a:pt x="3043296" y="1020495"/>
                    <a:pt x="3049683" y="1024058"/>
                  </a:cubicBezTo>
                  <a:lnTo>
                    <a:pt x="3057550" y="1029303"/>
                  </a:lnTo>
                  <a:cubicBezTo>
                    <a:pt x="3063802" y="1033134"/>
                    <a:pt x="3069047" y="1038379"/>
                    <a:pt x="3072947" y="1044633"/>
                  </a:cubicBezTo>
                  <a:cubicBezTo>
                    <a:pt x="3074694" y="1047120"/>
                    <a:pt x="3076375" y="1049608"/>
                    <a:pt x="3078258" y="1051960"/>
                  </a:cubicBezTo>
                  <a:cubicBezTo>
                    <a:pt x="3081485" y="1055659"/>
                    <a:pt x="3084444" y="1059559"/>
                    <a:pt x="3087671" y="1063190"/>
                  </a:cubicBezTo>
                  <a:cubicBezTo>
                    <a:pt x="3089756" y="1065071"/>
                    <a:pt x="3092176" y="1066417"/>
                    <a:pt x="3094865" y="1067223"/>
                  </a:cubicBezTo>
                  <a:cubicBezTo>
                    <a:pt x="3100715" y="1067694"/>
                    <a:pt x="3106497" y="1068500"/>
                    <a:pt x="3112212" y="1069644"/>
                  </a:cubicBezTo>
                  <a:cubicBezTo>
                    <a:pt x="3115103" y="1070652"/>
                    <a:pt x="3117927" y="1071862"/>
                    <a:pt x="3120616" y="1073410"/>
                  </a:cubicBezTo>
                  <a:cubicBezTo>
                    <a:pt x="3124180" y="1075291"/>
                    <a:pt x="3127542" y="1077577"/>
                    <a:pt x="3130634" y="1080133"/>
                  </a:cubicBezTo>
                  <a:cubicBezTo>
                    <a:pt x="3132920" y="1082014"/>
                    <a:pt x="3135005" y="1084166"/>
                    <a:pt x="3137358" y="1086251"/>
                  </a:cubicBezTo>
                  <a:cubicBezTo>
                    <a:pt x="3139711" y="1088336"/>
                    <a:pt x="3142670" y="1091630"/>
                    <a:pt x="3145560" y="1093983"/>
                  </a:cubicBezTo>
                  <a:cubicBezTo>
                    <a:pt x="3147780" y="1095529"/>
                    <a:pt x="3150200" y="1096673"/>
                    <a:pt x="3152822" y="1097412"/>
                  </a:cubicBezTo>
                  <a:cubicBezTo>
                    <a:pt x="3156385" y="1098152"/>
                    <a:pt x="3159949" y="1098756"/>
                    <a:pt x="3163445" y="1099833"/>
                  </a:cubicBezTo>
                  <a:cubicBezTo>
                    <a:pt x="3166942" y="1100908"/>
                    <a:pt x="3168622" y="1101716"/>
                    <a:pt x="3171245" y="1102522"/>
                  </a:cubicBezTo>
                  <a:cubicBezTo>
                    <a:pt x="3173866" y="1103329"/>
                    <a:pt x="3176556" y="1104068"/>
                    <a:pt x="3179178" y="1105077"/>
                  </a:cubicBezTo>
                  <a:cubicBezTo>
                    <a:pt x="3181733" y="1106018"/>
                    <a:pt x="3184423" y="1106691"/>
                    <a:pt x="3187112" y="1107228"/>
                  </a:cubicBezTo>
                  <a:lnTo>
                    <a:pt x="3192760" y="1107631"/>
                  </a:lnTo>
                  <a:cubicBezTo>
                    <a:pt x="3196659" y="1107631"/>
                    <a:pt x="3200492" y="1107631"/>
                    <a:pt x="3204324" y="1108103"/>
                  </a:cubicBezTo>
                  <a:cubicBezTo>
                    <a:pt x="3208157" y="1108372"/>
                    <a:pt x="3211720" y="1109918"/>
                    <a:pt x="3214544" y="1112540"/>
                  </a:cubicBezTo>
                  <a:cubicBezTo>
                    <a:pt x="3216157" y="1113414"/>
                    <a:pt x="3215888" y="1117919"/>
                    <a:pt x="3219519" y="1115095"/>
                  </a:cubicBezTo>
                  <a:cubicBezTo>
                    <a:pt x="3221066" y="1114086"/>
                    <a:pt x="3222612" y="1113213"/>
                    <a:pt x="3224226" y="1112405"/>
                  </a:cubicBezTo>
                  <a:cubicBezTo>
                    <a:pt x="3226848" y="1110993"/>
                    <a:pt x="3229672" y="1109918"/>
                    <a:pt x="3232563" y="1109245"/>
                  </a:cubicBezTo>
                  <a:cubicBezTo>
                    <a:pt x="3236933" y="1108439"/>
                    <a:pt x="3241505" y="1108909"/>
                    <a:pt x="3245607" y="1110589"/>
                  </a:cubicBezTo>
                  <a:cubicBezTo>
                    <a:pt x="3248901" y="1112070"/>
                    <a:pt x="3251927" y="1114220"/>
                    <a:pt x="3254415" y="1116911"/>
                  </a:cubicBezTo>
                  <a:cubicBezTo>
                    <a:pt x="3258919" y="1121886"/>
                    <a:pt x="3258919" y="1129416"/>
                    <a:pt x="3254415" y="1134391"/>
                  </a:cubicBezTo>
                  <a:cubicBezTo>
                    <a:pt x="3160285" y="1130425"/>
                    <a:pt x="3070055" y="1115699"/>
                    <a:pt x="3001475" y="1041338"/>
                  </a:cubicBezTo>
                  <a:cubicBezTo>
                    <a:pt x="2988701" y="1027487"/>
                    <a:pt x="2971690" y="1018006"/>
                    <a:pt x="2958982" y="1003753"/>
                  </a:cubicBezTo>
                  <a:cubicBezTo>
                    <a:pt x="2924827" y="962672"/>
                    <a:pt x="2889058" y="922667"/>
                    <a:pt x="2864853" y="874191"/>
                  </a:cubicBezTo>
                  <a:cubicBezTo>
                    <a:pt x="2827275" y="795593"/>
                    <a:pt x="2800906" y="712153"/>
                    <a:pt x="2786524" y="626228"/>
                  </a:cubicBezTo>
                  <a:cubicBezTo>
                    <a:pt x="2777111" y="565716"/>
                    <a:pt x="2763059" y="505674"/>
                    <a:pt x="2762319" y="444087"/>
                  </a:cubicBezTo>
                  <a:cubicBezTo>
                    <a:pt x="2761445" y="379271"/>
                    <a:pt x="2768505" y="314861"/>
                    <a:pt x="2773413" y="250314"/>
                  </a:cubicBezTo>
                  <a:cubicBezTo>
                    <a:pt x="2774892" y="231353"/>
                    <a:pt x="2775834" y="212260"/>
                    <a:pt x="2777985" y="193299"/>
                  </a:cubicBezTo>
                  <a:cubicBezTo>
                    <a:pt x="2779330" y="181465"/>
                    <a:pt x="2774758" y="176086"/>
                    <a:pt x="2763395" y="175617"/>
                  </a:cubicBezTo>
                  <a:cubicBezTo>
                    <a:pt x="2745174" y="174876"/>
                    <a:pt x="2726953" y="173397"/>
                    <a:pt x="2708733" y="173599"/>
                  </a:cubicBezTo>
                  <a:cubicBezTo>
                    <a:pt x="2691326" y="174271"/>
                    <a:pt x="2673898" y="173195"/>
                    <a:pt x="2656693" y="170507"/>
                  </a:cubicBezTo>
                  <a:cubicBezTo>
                    <a:pt x="2626975" y="164791"/>
                    <a:pt x="2597122" y="167280"/>
                    <a:pt x="2567337" y="167145"/>
                  </a:cubicBezTo>
                  <a:cubicBezTo>
                    <a:pt x="2559874" y="170776"/>
                    <a:pt x="2551873" y="168355"/>
                    <a:pt x="2544208" y="169095"/>
                  </a:cubicBezTo>
                  <a:cubicBezTo>
                    <a:pt x="2538426" y="169430"/>
                    <a:pt x="2532711" y="166337"/>
                    <a:pt x="2526861" y="168624"/>
                  </a:cubicBezTo>
                  <a:lnTo>
                    <a:pt x="2524239" y="169295"/>
                  </a:lnTo>
                  <a:lnTo>
                    <a:pt x="2519465" y="170976"/>
                  </a:lnTo>
                  <a:cubicBezTo>
                    <a:pt x="2518020" y="171716"/>
                    <a:pt x="2516648" y="172590"/>
                    <a:pt x="2515364" y="173599"/>
                  </a:cubicBezTo>
                  <a:cubicBezTo>
                    <a:pt x="2515364" y="173599"/>
                    <a:pt x="2513818" y="175482"/>
                    <a:pt x="2513885" y="175549"/>
                  </a:cubicBezTo>
                  <a:cubicBezTo>
                    <a:pt x="2512863" y="178036"/>
                    <a:pt x="2512231" y="180727"/>
                    <a:pt x="2512002" y="183415"/>
                  </a:cubicBezTo>
                  <a:cubicBezTo>
                    <a:pt x="2512002" y="186441"/>
                    <a:pt x="2512002" y="189399"/>
                    <a:pt x="2512002" y="192425"/>
                  </a:cubicBezTo>
                  <a:cubicBezTo>
                    <a:pt x="2512002" y="199149"/>
                    <a:pt x="2512002" y="205872"/>
                    <a:pt x="2512002" y="212596"/>
                  </a:cubicBezTo>
                  <a:cubicBezTo>
                    <a:pt x="2512002" y="219320"/>
                    <a:pt x="2512002" y="224497"/>
                    <a:pt x="2512002" y="230480"/>
                  </a:cubicBezTo>
                  <a:cubicBezTo>
                    <a:pt x="2513751" y="242448"/>
                    <a:pt x="2512540" y="254551"/>
                    <a:pt x="2514759" y="266452"/>
                  </a:cubicBezTo>
                  <a:cubicBezTo>
                    <a:pt x="2515539" y="268804"/>
                    <a:pt x="2516124" y="271158"/>
                    <a:pt x="2516507" y="273577"/>
                  </a:cubicBezTo>
                  <a:cubicBezTo>
                    <a:pt x="2516978" y="278485"/>
                    <a:pt x="2516507" y="283395"/>
                    <a:pt x="2517112" y="288370"/>
                  </a:cubicBezTo>
                  <a:cubicBezTo>
                    <a:pt x="2519062" y="299464"/>
                    <a:pt x="2517717" y="310893"/>
                    <a:pt x="2521281" y="321988"/>
                  </a:cubicBezTo>
                  <a:cubicBezTo>
                    <a:pt x="2521617" y="324609"/>
                    <a:pt x="2521819" y="327298"/>
                    <a:pt x="2521886" y="329921"/>
                  </a:cubicBezTo>
                  <a:cubicBezTo>
                    <a:pt x="2522222" y="345318"/>
                    <a:pt x="2523842" y="360581"/>
                    <a:pt x="2526727" y="375709"/>
                  </a:cubicBezTo>
                  <a:cubicBezTo>
                    <a:pt x="2533625" y="441398"/>
                    <a:pt x="2537175" y="507355"/>
                    <a:pt x="2537350" y="573380"/>
                  </a:cubicBezTo>
                  <a:cubicBezTo>
                    <a:pt x="2538352" y="627774"/>
                    <a:pt x="2533343" y="682099"/>
                    <a:pt x="2522424" y="735350"/>
                  </a:cubicBezTo>
                  <a:cubicBezTo>
                    <a:pt x="2520810" y="743486"/>
                    <a:pt x="2519801" y="751755"/>
                    <a:pt x="2517516" y="759689"/>
                  </a:cubicBezTo>
                  <a:cubicBezTo>
                    <a:pt x="2486991" y="864846"/>
                    <a:pt x="2464602" y="972288"/>
                    <a:pt x="2428025" y="1075695"/>
                  </a:cubicBezTo>
                  <a:cubicBezTo>
                    <a:pt x="2418882" y="1101581"/>
                    <a:pt x="2409939" y="1127466"/>
                    <a:pt x="2390710" y="1148107"/>
                  </a:cubicBezTo>
                  <a:cubicBezTo>
                    <a:pt x="2389123" y="1150057"/>
                    <a:pt x="2387725" y="1152075"/>
                    <a:pt x="2386541" y="1154292"/>
                  </a:cubicBezTo>
                  <a:cubicBezTo>
                    <a:pt x="2295774" y="1306177"/>
                    <a:pt x="2158479" y="1396339"/>
                    <a:pt x="1990861" y="1437757"/>
                  </a:cubicBezTo>
                  <a:cubicBezTo>
                    <a:pt x="1855786" y="1471375"/>
                    <a:pt x="1718693" y="1500554"/>
                    <a:pt x="1578373" y="1500958"/>
                  </a:cubicBezTo>
                  <a:cubicBezTo>
                    <a:pt x="1430926" y="1501362"/>
                    <a:pt x="1284689" y="1490536"/>
                    <a:pt x="1145647" y="1434530"/>
                  </a:cubicBezTo>
                  <a:cubicBezTo>
                    <a:pt x="1142567" y="1433319"/>
                    <a:pt x="1139427" y="1432244"/>
                    <a:pt x="1136234" y="1431303"/>
                  </a:cubicBezTo>
                  <a:cubicBezTo>
                    <a:pt x="1044054" y="1406157"/>
                    <a:pt x="965859" y="1354587"/>
                    <a:pt x="889211" y="1300194"/>
                  </a:cubicBezTo>
                  <a:cubicBezTo>
                    <a:pt x="879476" y="1293738"/>
                    <a:pt x="870466" y="1286276"/>
                    <a:pt x="862317" y="1277872"/>
                  </a:cubicBezTo>
                  <a:cubicBezTo>
                    <a:pt x="802881" y="1212856"/>
                    <a:pt x="744252" y="1147167"/>
                    <a:pt x="708415" y="1065071"/>
                  </a:cubicBezTo>
                  <a:cubicBezTo>
                    <a:pt x="704045" y="1055188"/>
                    <a:pt x="699137" y="1045573"/>
                    <a:pt x="693960" y="1036094"/>
                  </a:cubicBezTo>
                  <a:cubicBezTo>
                    <a:pt x="689704" y="1029840"/>
                    <a:pt x="689287" y="1021772"/>
                    <a:pt x="692884" y="1015116"/>
                  </a:cubicBezTo>
                  <a:cubicBezTo>
                    <a:pt x="697597" y="1006174"/>
                    <a:pt x="698612" y="995753"/>
                    <a:pt x="695708" y="986069"/>
                  </a:cubicBezTo>
                  <a:cubicBezTo>
                    <a:pt x="673588" y="907876"/>
                    <a:pt x="672041" y="827126"/>
                    <a:pt x="664712" y="747049"/>
                  </a:cubicBezTo>
                  <a:cubicBezTo>
                    <a:pt x="654829" y="638867"/>
                    <a:pt x="650459" y="530216"/>
                    <a:pt x="636003" y="422303"/>
                  </a:cubicBezTo>
                  <a:cubicBezTo>
                    <a:pt x="627733" y="360648"/>
                    <a:pt x="622556" y="298656"/>
                    <a:pt x="609849" y="237607"/>
                  </a:cubicBezTo>
                  <a:cubicBezTo>
                    <a:pt x="595460" y="168758"/>
                    <a:pt x="553169" y="131173"/>
                    <a:pt x="482639" y="126669"/>
                  </a:cubicBezTo>
                  <a:cubicBezTo>
                    <a:pt x="454602" y="124921"/>
                    <a:pt x="426430" y="124248"/>
                    <a:pt x="398259" y="124046"/>
                  </a:cubicBezTo>
                  <a:cubicBezTo>
                    <a:pt x="340074" y="122567"/>
                    <a:pt x="282325" y="113559"/>
                    <a:pt x="226473" y="97152"/>
                  </a:cubicBezTo>
                  <a:cubicBezTo>
                    <a:pt x="150208" y="76779"/>
                    <a:pt x="77109" y="45987"/>
                    <a:pt x="9236" y="5713"/>
                  </a:cubicBezTo>
                  <a:cubicBezTo>
                    <a:pt x="5834" y="3561"/>
                    <a:pt x="2572" y="1140"/>
                    <a:pt x="-514" y="-1482"/>
                  </a:cubicBezTo>
                  <a:close/>
                </a:path>
              </a:pathLst>
            </a:custGeom>
            <a:solidFill>
              <a:srgbClr val="020202"/>
            </a:solidFill>
            <a:ln w="6712" cap="flat">
              <a:noFill/>
              <a:prstDash val="solid"/>
              <a:miter/>
            </a:ln>
          </p:spPr>
          <p:txBody>
            <a:bodyPr rtlCol="0" anchor="ctr"/>
            <a:lstStyle/>
            <a:p>
              <a:endParaRPr lang="es-CO"/>
            </a:p>
          </p:txBody>
        </p:sp>
        <p:sp>
          <p:nvSpPr>
            <p:cNvPr id="1002" name="Freeform: Shape 1001">
              <a:extLst>
                <a:ext uri="{FF2B5EF4-FFF2-40B4-BE49-F238E27FC236}">
                  <a16:creationId xmlns:a16="http://schemas.microsoft.com/office/drawing/2014/main" id="{A0C37B64-BF6F-2876-667D-84CE8C50F6F7}"/>
                </a:ext>
              </a:extLst>
            </p:cNvPr>
            <p:cNvSpPr/>
            <p:nvPr/>
          </p:nvSpPr>
          <p:spPr>
            <a:xfrm>
              <a:off x="6627667" y="319069"/>
              <a:ext cx="1787791" cy="1225525"/>
            </a:xfrm>
            <a:custGeom>
              <a:avLst/>
              <a:gdLst>
                <a:gd name="connsiteX0" fmla="*/ 1643283 w 1787791"/>
                <a:gd name="connsiteY0" fmla="*/ 784841 h 1225525"/>
                <a:gd name="connsiteX1" fmla="*/ 1657335 w 1787791"/>
                <a:gd name="connsiteY1" fmla="*/ 812945 h 1225525"/>
                <a:gd name="connsiteX2" fmla="*/ 1779032 w 1787791"/>
                <a:gd name="connsiteY2" fmla="*/ 990648 h 1225525"/>
                <a:gd name="connsiteX3" fmla="*/ 1786898 w 1787791"/>
                <a:gd name="connsiteY3" fmla="*/ 1018684 h 1225525"/>
                <a:gd name="connsiteX4" fmla="*/ 1746557 w 1787791"/>
                <a:gd name="connsiteY4" fmla="*/ 1131640 h 1225525"/>
                <a:gd name="connsiteX5" fmla="*/ 1608120 w 1787791"/>
                <a:gd name="connsiteY5" fmla="*/ 1219920 h 1225525"/>
                <a:gd name="connsiteX6" fmla="*/ 1483129 w 1787791"/>
                <a:gd name="connsiteY6" fmla="*/ 1202574 h 1225525"/>
                <a:gd name="connsiteX7" fmla="*/ 1405809 w 1787791"/>
                <a:gd name="connsiteY7" fmla="*/ 1137893 h 1225525"/>
                <a:gd name="connsiteX8" fmla="*/ 1388394 w 1787791"/>
                <a:gd name="connsiteY8" fmla="*/ 1117050 h 1225525"/>
                <a:gd name="connsiteX9" fmla="*/ 1369502 w 1787791"/>
                <a:gd name="connsiteY9" fmla="*/ 1082827 h 1225525"/>
                <a:gd name="connsiteX10" fmla="*/ 1330774 w 1787791"/>
                <a:gd name="connsiteY10" fmla="*/ 1046991 h 1225525"/>
                <a:gd name="connsiteX11" fmla="*/ 1273893 w 1787791"/>
                <a:gd name="connsiteY11" fmla="*/ 1031056 h 1225525"/>
                <a:gd name="connsiteX12" fmla="*/ 1264076 w 1787791"/>
                <a:gd name="connsiteY12" fmla="*/ 1030182 h 1225525"/>
                <a:gd name="connsiteX13" fmla="*/ 1221180 w 1787791"/>
                <a:gd name="connsiteY13" fmla="*/ 1014920 h 1225525"/>
                <a:gd name="connsiteX14" fmla="*/ 1119050 w 1787791"/>
                <a:gd name="connsiteY14" fmla="*/ 904788 h 1225525"/>
                <a:gd name="connsiteX15" fmla="*/ 991303 w 1787791"/>
                <a:gd name="connsiteY15" fmla="*/ 721236 h 1225525"/>
                <a:gd name="connsiteX16" fmla="*/ 935968 w 1787791"/>
                <a:gd name="connsiteY16" fmla="*/ 645529 h 1225525"/>
                <a:gd name="connsiteX17" fmla="*/ 932539 w 1787791"/>
                <a:gd name="connsiteY17" fmla="*/ 639814 h 1225525"/>
                <a:gd name="connsiteX18" fmla="*/ 928774 w 1787791"/>
                <a:gd name="connsiteY18" fmla="*/ 634435 h 1225525"/>
                <a:gd name="connsiteX19" fmla="*/ 925144 w 1787791"/>
                <a:gd name="connsiteY19" fmla="*/ 629124 h 1225525"/>
                <a:gd name="connsiteX20" fmla="*/ 913310 w 1787791"/>
                <a:gd name="connsiteY20" fmla="*/ 614601 h 1225525"/>
                <a:gd name="connsiteX21" fmla="*/ 909209 w 1787791"/>
                <a:gd name="connsiteY21" fmla="*/ 610164 h 1225525"/>
                <a:gd name="connsiteX22" fmla="*/ 905241 w 1787791"/>
                <a:gd name="connsiteY22" fmla="*/ 605793 h 1225525"/>
                <a:gd name="connsiteX23" fmla="*/ 903292 w 1787791"/>
                <a:gd name="connsiteY23" fmla="*/ 603708 h 1225525"/>
                <a:gd name="connsiteX24" fmla="*/ 899191 w 1787791"/>
                <a:gd name="connsiteY24" fmla="*/ 599540 h 1225525"/>
                <a:gd name="connsiteX25" fmla="*/ 897106 w 1787791"/>
                <a:gd name="connsiteY25" fmla="*/ 597389 h 1225525"/>
                <a:gd name="connsiteX26" fmla="*/ 893207 w 1787791"/>
                <a:gd name="connsiteY26" fmla="*/ 592951 h 1225525"/>
                <a:gd name="connsiteX27" fmla="*/ 889710 w 1787791"/>
                <a:gd name="connsiteY27" fmla="*/ 588110 h 1225525"/>
                <a:gd name="connsiteX28" fmla="*/ 878280 w 1787791"/>
                <a:gd name="connsiteY28" fmla="*/ 574663 h 1225525"/>
                <a:gd name="connsiteX29" fmla="*/ 874313 w 1787791"/>
                <a:gd name="connsiteY29" fmla="*/ 570427 h 1225525"/>
                <a:gd name="connsiteX30" fmla="*/ 870481 w 1787791"/>
                <a:gd name="connsiteY30" fmla="*/ 566191 h 1225525"/>
                <a:gd name="connsiteX31" fmla="*/ 868599 w 1787791"/>
                <a:gd name="connsiteY31" fmla="*/ 564107 h 1225525"/>
                <a:gd name="connsiteX32" fmla="*/ 864699 w 1787791"/>
                <a:gd name="connsiteY32" fmla="*/ 560140 h 1225525"/>
                <a:gd name="connsiteX33" fmla="*/ 862749 w 1787791"/>
                <a:gd name="connsiteY33" fmla="*/ 558123 h 1225525"/>
                <a:gd name="connsiteX34" fmla="*/ 859118 w 1787791"/>
                <a:gd name="connsiteY34" fmla="*/ 553954 h 1225525"/>
                <a:gd name="connsiteX35" fmla="*/ 855756 w 1787791"/>
                <a:gd name="connsiteY35" fmla="*/ 549517 h 1225525"/>
                <a:gd name="connsiteX36" fmla="*/ 847756 w 1787791"/>
                <a:gd name="connsiteY36" fmla="*/ 541785 h 1225525"/>
                <a:gd name="connsiteX37" fmla="*/ 842981 w 1787791"/>
                <a:gd name="connsiteY37" fmla="*/ 538221 h 1225525"/>
                <a:gd name="connsiteX38" fmla="*/ 838612 w 1787791"/>
                <a:gd name="connsiteY38" fmla="*/ 533784 h 1225525"/>
                <a:gd name="connsiteX39" fmla="*/ 834779 w 1787791"/>
                <a:gd name="connsiteY39" fmla="*/ 528674 h 1225525"/>
                <a:gd name="connsiteX40" fmla="*/ 803985 w 1787791"/>
                <a:gd name="connsiteY40" fmla="*/ 495662 h 1225525"/>
                <a:gd name="connsiteX41" fmla="*/ 799817 w 1787791"/>
                <a:gd name="connsiteY41" fmla="*/ 491157 h 1225525"/>
                <a:gd name="connsiteX42" fmla="*/ 795783 w 1787791"/>
                <a:gd name="connsiteY42" fmla="*/ 486652 h 1225525"/>
                <a:gd name="connsiteX43" fmla="*/ 793766 w 1787791"/>
                <a:gd name="connsiteY43" fmla="*/ 484500 h 1225525"/>
                <a:gd name="connsiteX44" fmla="*/ 789664 w 1787791"/>
                <a:gd name="connsiteY44" fmla="*/ 480197 h 1225525"/>
                <a:gd name="connsiteX45" fmla="*/ 787580 w 1787791"/>
                <a:gd name="connsiteY45" fmla="*/ 478046 h 1225525"/>
                <a:gd name="connsiteX46" fmla="*/ 783613 w 1787791"/>
                <a:gd name="connsiteY46" fmla="*/ 473541 h 1225525"/>
                <a:gd name="connsiteX47" fmla="*/ 779982 w 1787791"/>
                <a:gd name="connsiteY47" fmla="*/ 468633 h 1225525"/>
                <a:gd name="connsiteX48" fmla="*/ 763913 w 1787791"/>
                <a:gd name="connsiteY48" fmla="*/ 450412 h 1225525"/>
                <a:gd name="connsiteX49" fmla="*/ 759946 w 1787791"/>
                <a:gd name="connsiteY49" fmla="*/ 446177 h 1225525"/>
                <a:gd name="connsiteX50" fmla="*/ 756249 w 1787791"/>
                <a:gd name="connsiteY50" fmla="*/ 442008 h 1225525"/>
                <a:gd name="connsiteX51" fmla="*/ 754433 w 1787791"/>
                <a:gd name="connsiteY51" fmla="*/ 439991 h 1225525"/>
                <a:gd name="connsiteX52" fmla="*/ 750802 w 1787791"/>
                <a:gd name="connsiteY52" fmla="*/ 436091 h 1225525"/>
                <a:gd name="connsiteX53" fmla="*/ 749054 w 1787791"/>
                <a:gd name="connsiteY53" fmla="*/ 434276 h 1225525"/>
                <a:gd name="connsiteX54" fmla="*/ 745490 w 1787791"/>
                <a:gd name="connsiteY54" fmla="*/ 430578 h 1225525"/>
                <a:gd name="connsiteX55" fmla="*/ 743676 w 1787791"/>
                <a:gd name="connsiteY55" fmla="*/ 428762 h 1225525"/>
                <a:gd name="connsiteX56" fmla="*/ 740112 w 1787791"/>
                <a:gd name="connsiteY56" fmla="*/ 425199 h 1225525"/>
                <a:gd name="connsiteX57" fmla="*/ 738296 w 1787791"/>
                <a:gd name="connsiteY57" fmla="*/ 423384 h 1225525"/>
                <a:gd name="connsiteX58" fmla="*/ 734531 w 1787791"/>
                <a:gd name="connsiteY58" fmla="*/ 419753 h 1225525"/>
                <a:gd name="connsiteX59" fmla="*/ 732582 w 1787791"/>
                <a:gd name="connsiteY59" fmla="*/ 417937 h 1225525"/>
                <a:gd name="connsiteX60" fmla="*/ 728548 w 1787791"/>
                <a:gd name="connsiteY60" fmla="*/ 414173 h 1225525"/>
                <a:gd name="connsiteX61" fmla="*/ 726463 w 1787791"/>
                <a:gd name="connsiteY61" fmla="*/ 412222 h 1225525"/>
                <a:gd name="connsiteX62" fmla="*/ 722025 w 1787791"/>
                <a:gd name="connsiteY62" fmla="*/ 408256 h 1225525"/>
                <a:gd name="connsiteX63" fmla="*/ 719672 w 1787791"/>
                <a:gd name="connsiteY63" fmla="*/ 406104 h 1225525"/>
                <a:gd name="connsiteX64" fmla="*/ 700510 w 1787791"/>
                <a:gd name="connsiteY64" fmla="*/ 389160 h 1225525"/>
                <a:gd name="connsiteX65" fmla="*/ 695468 w 1787791"/>
                <a:gd name="connsiteY65" fmla="*/ 385598 h 1225525"/>
                <a:gd name="connsiteX66" fmla="*/ 690963 w 1787791"/>
                <a:gd name="connsiteY66" fmla="*/ 381697 h 1225525"/>
                <a:gd name="connsiteX67" fmla="*/ 688879 w 1787791"/>
                <a:gd name="connsiteY67" fmla="*/ 379681 h 1225525"/>
                <a:gd name="connsiteX68" fmla="*/ 684845 w 1787791"/>
                <a:gd name="connsiteY68" fmla="*/ 375781 h 1225525"/>
                <a:gd name="connsiteX69" fmla="*/ 682827 w 1787791"/>
                <a:gd name="connsiteY69" fmla="*/ 373966 h 1225525"/>
                <a:gd name="connsiteX70" fmla="*/ 674356 w 1787791"/>
                <a:gd name="connsiteY70" fmla="*/ 367242 h 1225525"/>
                <a:gd name="connsiteX71" fmla="*/ 669985 w 1787791"/>
                <a:gd name="connsiteY71" fmla="*/ 364284 h 1225525"/>
                <a:gd name="connsiteX72" fmla="*/ 665951 w 1787791"/>
                <a:gd name="connsiteY72" fmla="*/ 360989 h 1225525"/>
                <a:gd name="connsiteX73" fmla="*/ 663867 w 1787791"/>
                <a:gd name="connsiteY73" fmla="*/ 359376 h 1225525"/>
                <a:gd name="connsiteX74" fmla="*/ 657144 w 1787791"/>
                <a:gd name="connsiteY74" fmla="*/ 355342 h 1225525"/>
                <a:gd name="connsiteX75" fmla="*/ 652370 w 1787791"/>
                <a:gd name="connsiteY75" fmla="*/ 352114 h 1225525"/>
                <a:gd name="connsiteX76" fmla="*/ 647663 w 1787791"/>
                <a:gd name="connsiteY76" fmla="*/ 348214 h 1225525"/>
                <a:gd name="connsiteX77" fmla="*/ 645378 w 1787791"/>
                <a:gd name="connsiteY77" fmla="*/ 346063 h 1225525"/>
                <a:gd name="connsiteX78" fmla="*/ 625879 w 1787791"/>
                <a:gd name="connsiteY78" fmla="*/ 328985 h 1225525"/>
                <a:gd name="connsiteX79" fmla="*/ 620702 w 1787791"/>
                <a:gd name="connsiteY79" fmla="*/ 325287 h 1225525"/>
                <a:gd name="connsiteX80" fmla="*/ 615995 w 1787791"/>
                <a:gd name="connsiteY80" fmla="*/ 321186 h 1225525"/>
                <a:gd name="connsiteX81" fmla="*/ 613777 w 1787791"/>
                <a:gd name="connsiteY81" fmla="*/ 319102 h 1225525"/>
                <a:gd name="connsiteX82" fmla="*/ 609406 w 1787791"/>
                <a:gd name="connsiteY82" fmla="*/ 314933 h 1225525"/>
                <a:gd name="connsiteX83" fmla="*/ 607188 w 1787791"/>
                <a:gd name="connsiteY83" fmla="*/ 312848 h 1225525"/>
                <a:gd name="connsiteX84" fmla="*/ 593136 w 1787791"/>
                <a:gd name="connsiteY84" fmla="*/ 302024 h 1225525"/>
                <a:gd name="connsiteX85" fmla="*/ 588160 w 1787791"/>
                <a:gd name="connsiteY85" fmla="*/ 298527 h 1225525"/>
                <a:gd name="connsiteX86" fmla="*/ 573839 w 1787791"/>
                <a:gd name="connsiteY86" fmla="*/ 287568 h 1225525"/>
                <a:gd name="connsiteX87" fmla="*/ 568797 w 1787791"/>
                <a:gd name="connsiteY87" fmla="*/ 284206 h 1225525"/>
                <a:gd name="connsiteX88" fmla="*/ 558845 w 1787791"/>
                <a:gd name="connsiteY88" fmla="*/ 277483 h 1225525"/>
                <a:gd name="connsiteX89" fmla="*/ 553870 w 1787791"/>
                <a:gd name="connsiteY89" fmla="*/ 274188 h 1225525"/>
                <a:gd name="connsiteX90" fmla="*/ 544255 w 1787791"/>
                <a:gd name="connsiteY90" fmla="*/ 267465 h 1225525"/>
                <a:gd name="connsiteX91" fmla="*/ 539549 w 1787791"/>
                <a:gd name="connsiteY91" fmla="*/ 264305 h 1225525"/>
                <a:gd name="connsiteX92" fmla="*/ 530539 w 1787791"/>
                <a:gd name="connsiteY92" fmla="*/ 257985 h 1225525"/>
                <a:gd name="connsiteX93" fmla="*/ 525900 w 1787791"/>
                <a:gd name="connsiteY93" fmla="*/ 255161 h 1225525"/>
                <a:gd name="connsiteX94" fmla="*/ 518773 w 1787791"/>
                <a:gd name="connsiteY94" fmla="*/ 251262 h 1225525"/>
                <a:gd name="connsiteX95" fmla="*/ 514067 w 1787791"/>
                <a:gd name="connsiteY95" fmla="*/ 248235 h 1225525"/>
                <a:gd name="connsiteX96" fmla="*/ 509764 w 1787791"/>
                <a:gd name="connsiteY96" fmla="*/ 244672 h 1225525"/>
                <a:gd name="connsiteX97" fmla="*/ 507612 w 1787791"/>
                <a:gd name="connsiteY97" fmla="*/ 242924 h 1225525"/>
                <a:gd name="connsiteX98" fmla="*/ 500888 w 1787791"/>
                <a:gd name="connsiteY98" fmla="*/ 238217 h 1225525"/>
                <a:gd name="connsiteX99" fmla="*/ 496317 w 1787791"/>
                <a:gd name="connsiteY99" fmla="*/ 235327 h 1225525"/>
                <a:gd name="connsiteX100" fmla="*/ 489593 w 1787791"/>
                <a:gd name="connsiteY100" fmla="*/ 231561 h 1225525"/>
                <a:gd name="connsiteX101" fmla="*/ 484752 w 1787791"/>
                <a:gd name="connsiteY101" fmla="*/ 229141 h 1225525"/>
                <a:gd name="connsiteX102" fmla="*/ 477222 w 1787791"/>
                <a:gd name="connsiteY102" fmla="*/ 225443 h 1225525"/>
                <a:gd name="connsiteX103" fmla="*/ 472313 w 1787791"/>
                <a:gd name="connsiteY103" fmla="*/ 222485 h 1225525"/>
                <a:gd name="connsiteX104" fmla="*/ 457320 w 1787791"/>
                <a:gd name="connsiteY104" fmla="*/ 213676 h 1225525"/>
                <a:gd name="connsiteX105" fmla="*/ 452345 w 1787791"/>
                <a:gd name="connsiteY105" fmla="*/ 210920 h 1225525"/>
                <a:gd name="connsiteX106" fmla="*/ 444949 w 1787791"/>
                <a:gd name="connsiteY106" fmla="*/ 206886 h 1225525"/>
                <a:gd name="connsiteX107" fmla="*/ 439839 w 1787791"/>
                <a:gd name="connsiteY107" fmla="*/ 204331 h 1225525"/>
                <a:gd name="connsiteX108" fmla="*/ 431838 w 1787791"/>
                <a:gd name="connsiteY108" fmla="*/ 200431 h 1225525"/>
                <a:gd name="connsiteX109" fmla="*/ 426526 w 1787791"/>
                <a:gd name="connsiteY109" fmla="*/ 197271 h 1225525"/>
                <a:gd name="connsiteX110" fmla="*/ 392909 w 1787791"/>
                <a:gd name="connsiteY110" fmla="*/ 179319 h 1225525"/>
                <a:gd name="connsiteX111" fmla="*/ 387395 w 1787791"/>
                <a:gd name="connsiteY111" fmla="*/ 176294 h 1225525"/>
                <a:gd name="connsiteX112" fmla="*/ 379125 w 1787791"/>
                <a:gd name="connsiteY112" fmla="*/ 171991 h 1225525"/>
                <a:gd name="connsiteX113" fmla="*/ 373478 w 1787791"/>
                <a:gd name="connsiteY113" fmla="*/ 169167 h 1225525"/>
                <a:gd name="connsiteX114" fmla="*/ 358955 w 1787791"/>
                <a:gd name="connsiteY114" fmla="*/ 163385 h 1225525"/>
                <a:gd name="connsiteX115" fmla="*/ 353442 w 1787791"/>
                <a:gd name="connsiteY115" fmla="*/ 161166 h 1225525"/>
                <a:gd name="connsiteX116" fmla="*/ 345777 w 1787791"/>
                <a:gd name="connsiteY116" fmla="*/ 157266 h 1225525"/>
                <a:gd name="connsiteX117" fmla="*/ 340869 w 1787791"/>
                <a:gd name="connsiteY117" fmla="*/ 154778 h 1225525"/>
                <a:gd name="connsiteX118" fmla="*/ 333271 w 1787791"/>
                <a:gd name="connsiteY118" fmla="*/ 151215 h 1225525"/>
                <a:gd name="connsiteX119" fmla="*/ 328027 w 1787791"/>
                <a:gd name="connsiteY119" fmla="*/ 148794 h 1225525"/>
                <a:gd name="connsiteX120" fmla="*/ 311554 w 1787791"/>
                <a:gd name="connsiteY120" fmla="*/ 142676 h 1225525"/>
                <a:gd name="connsiteX121" fmla="*/ 305973 w 1787791"/>
                <a:gd name="connsiteY121" fmla="*/ 140323 h 1225525"/>
                <a:gd name="connsiteX122" fmla="*/ 285803 w 1787791"/>
                <a:gd name="connsiteY122" fmla="*/ 132524 h 1225525"/>
                <a:gd name="connsiteX123" fmla="*/ 280088 w 1787791"/>
                <a:gd name="connsiteY123" fmla="*/ 130171 h 1225525"/>
                <a:gd name="connsiteX124" fmla="*/ 263077 w 1787791"/>
                <a:gd name="connsiteY124" fmla="*/ 123447 h 1225525"/>
                <a:gd name="connsiteX125" fmla="*/ 257564 w 1787791"/>
                <a:gd name="connsiteY125" fmla="*/ 121362 h 1225525"/>
                <a:gd name="connsiteX126" fmla="*/ 246874 w 1787791"/>
                <a:gd name="connsiteY126" fmla="*/ 117530 h 1225525"/>
                <a:gd name="connsiteX127" fmla="*/ 241629 w 1787791"/>
                <a:gd name="connsiteY127" fmla="*/ 115648 h 1225525"/>
                <a:gd name="connsiteX128" fmla="*/ 231275 w 1787791"/>
                <a:gd name="connsiteY128" fmla="*/ 112286 h 1225525"/>
                <a:gd name="connsiteX129" fmla="*/ 226098 w 1787791"/>
                <a:gd name="connsiteY129" fmla="*/ 110470 h 1225525"/>
                <a:gd name="connsiteX130" fmla="*/ 215542 w 1787791"/>
                <a:gd name="connsiteY130" fmla="*/ 107243 h 1225525"/>
                <a:gd name="connsiteX131" fmla="*/ 210029 w 1787791"/>
                <a:gd name="connsiteY131" fmla="*/ 105495 h 1225525"/>
                <a:gd name="connsiteX132" fmla="*/ 195640 w 1787791"/>
                <a:gd name="connsiteY132" fmla="*/ 102402 h 1225525"/>
                <a:gd name="connsiteX133" fmla="*/ 189657 w 1787791"/>
                <a:gd name="connsiteY133" fmla="*/ 100654 h 1225525"/>
                <a:gd name="connsiteX134" fmla="*/ 158593 w 1787791"/>
                <a:gd name="connsiteY134" fmla="*/ 92989 h 1225525"/>
                <a:gd name="connsiteX135" fmla="*/ 152946 w 1787791"/>
                <a:gd name="connsiteY135" fmla="*/ 89560 h 1225525"/>
                <a:gd name="connsiteX136" fmla="*/ 89610 w 1787791"/>
                <a:gd name="connsiteY136" fmla="*/ 73895 h 1225525"/>
                <a:gd name="connsiteX137" fmla="*/ 21366 w 1787791"/>
                <a:gd name="connsiteY137" fmla="*/ 63069 h 1225525"/>
                <a:gd name="connsiteX138" fmla="*/ 5499 w 1787791"/>
                <a:gd name="connsiteY138" fmla="*/ 26897 h 1225525"/>
                <a:gd name="connsiteX139" fmla="*/ 61372 w 1787791"/>
                <a:gd name="connsiteY139" fmla="*/ -602 h 1225525"/>
                <a:gd name="connsiteX140" fmla="*/ 223408 w 1787791"/>
                <a:gd name="connsiteY140" fmla="*/ 33015 h 1225525"/>
                <a:gd name="connsiteX141" fmla="*/ 495577 w 1787791"/>
                <a:gd name="connsiteY141" fmla="*/ 124657 h 1225525"/>
                <a:gd name="connsiteX142" fmla="*/ 620164 w 1787791"/>
                <a:gd name="connsiteY142" fmla="*/ 173537 h 1225525"/>
                <a:gd name="connsiteX143" fmla="*/ 643158 w 1787791"/>
                <a:gd name="connsiteY143" fmla="*/ 187589 h 1225525"/>
                <a:gd name="connsiteX144" fmla="*/ 629711 w 1787791"/>
                <a:gd name="connsiteY144" fmla="*/ 228334 h 1225525"/>
                <a:gd name="connsiteX145" fmla="*/ 619626 w 1787791"/>
                <a:gd name="connsiteY145" fmla="*/ 235058 h 1225525"/>
                <a:gd name="connsiteX146" fmla="*/ 673414 w 1787791"/>
                <a:gd name="connsiteY146" fmla="*/ 266188 h 1225525"/>
                <a:gd name="connsiteX147" fmla="*/ 716714 w 1787791"/>
                <a:gd name="connsiteY147" fmla="*/ 290325 h 1225525"/>
                <a:gd name="connsiteX148" fmla="*/ 727337 w 1787791"/>
                <a:gd name="connsiteY148" fmla="*/ 300276 h 1225525"/>
                <a:gd name="connsiteX149" fmla="*/ 748584 w 1787791"/>
                <a:gd name="connsiteY149" fmla="*/ 349425 h 1225525"/>
                <a:gd name="connsiteX150" fmla="*/ 768754 w 1787791"/>
                <a:gd name="connsiteY150" fmla="*/ 379344 h 1225525"/>
                <a:gd name="connsiteX151" fmla="*/ 824896 w 1787791"/>
                <a:gd name="connsiteY151" fmla="*/ 428090 h 1225525"/>
                <a:gd name="connsiteX152" fmla="*/ 885945 w 1787791"/>
                <a:gd name="connsiteY152" fmla="*/ 490148 h 1225525"/>
                <a:gd name="connsiteX153" fmla="*/ 951164 w 1787791"/>
                <a:gd name="connsiteY153" fmla="*/ 521278 h 1225525"/>
                <a:gd name="connsiteX154" fmla="*/ 1176940 w 1787791"/>
                <a:gd name="connsiteY154" fmla="*/ 563032 h 1225525"/>
                <a:gd name="connsiteX155" fmla="*/ 1215869 w 1787791"/>
                <a:gd name="connsiteY155" fmla="*/ 549046 h 1225525"/>
                <a:gd name="connsiteX156" fmla="*/ 1346171 w 1787791"/>
                <a:gd name="connsiteY156" fmla="*/ 455925 h 1225525"/>
                <a:gd name="connsiteX157" fmla="*/ 1389672 w 1787791"/>
                <a:gd name="connsiteY157" fmla="*/ 447118 h 1225525"/>
                <a:gd name="connsiteX158" fmla="*/ 1414818 w 1787791"/>
                <a:gd name="connsiteY158" fmla="*/ 455858 h 1225525"/>
                <a:gd name="connsiteX159" fmla="*/ 1414818 w 1787791"/>
                <a:gd name="connsiteY159" fmla="*/ 455858 h 1225525"/>
                <a:gd name="connsiteX160" fmla="*/ 1430685 w 1787791"/>
                <a:gd name="connsiteY160" fmla="*/ 476029 h 1225525"/>
                <a:gd name="connsiteX161" fmla="*/ 1523201 w 1787791"/>
                <a:gd name="connsiteY161" fmla="*/ 604919 h 1225525"/>
                <a:gd name="connsiteX162" fmla="*/ 1640594 w 1787791"/>
                <a:gd name="connsiteY162" fmla="*/ 777310 h 1225525"/>
                <a:gd name="connsiteX163" fmla="*/ 1643283 w 1787791"/>
                <a:gd name="connsiteY163" fmla="*/ 784841 h 122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1787791" h="1225525">
                  <a:moveTo>
                    <a:pt x="1643283" y="784841"/>
                  </a:moveTo>
                  <a:cubicBezTo>
                    <a:pt x="1642141" y="797010"/>
                    <a:pt x="1651621" y="804338"/>
                    <a:pt x="1657335" y="812945"/>
                  </a:cubicBezTo>
                  <a:cubicBezTo>
                    <a:pt x="1697072" y="872717"/>
                    <a:pt x="1735867" y="933161"/>
                    <a:pt x="1779032" y="990648"/>
                  </a:cubicBezTo>
                  <a:cubicBezTo>
                    <a:pt x="1785486" y="998447"/>
                    <a:pt x="1788378" y="1008666"/>
                    <a:pt x="1786898" y="1018684"/>
                  </a:cubicBezTo>
                  <a:cubicBezTo>
                    <a:pt x="1780174" y="1059026"/>
                    <a:pt x="1771502" y="1098157"/>
                    <a:pt x="1746557" y="1131640"/>
                  </a:cubicBezTo>
                  <a:cubicBezTo>
                    <a:pt x="1712939" y="1177226"/>
                    <a:pt x="1663656" y="1208692"/>
                    <a:pt x="1608120" y="1219920"/>
                  </a:cubicBezTo>
                  <a:cubicBezTo>
                    <a:pt x="1563341" y="1229871"/>
                    <a:pt x="1521924" y="1220390"/>
                    <a:pt x="1483129" y="1202574"/>
                  </a:cubicBezTo>
                  <a:cubicBezTo>
                    <a:pt x="1452739" y="1188656"/>
                    <a:pt x="1427391" y="1164316"/>
                    <a:pt x="1405809" y="1137893"/>
                  </a:cubicBezTo>
                  <a:cubicBezTo>
                    <a:pt x="1400430" y="1130631"/>
                    <a:pt x="1394647" y="1123640"/>
                    <a:pt x="1388394" y="1117050"/>
                  </a:cubicBezTo>
                  <a:cubicBezTo>
                    <a:pt x="1378511" y="1107973"/>
                    <a:pt x="1371922" y="1096005"/>
                    <a:pt x="1369502" y="1082827"/>
                  </a:cubicBezTo>
                  <a:cubicBezTo>
                    <a:pt x="1365736" y="1059967"/>
                    <a:pt x="1350541" y="1049814"/>
                    <a:pt x="1330774" y="1046991"/>
                  </a:cubicBezTo>
                  <a:cubicBezTo>
                    <a:pt x="1311141" y="1044436"/>
                    <a:pt x="1291979" y="1039057"/>
                    <a:pt x="1273893" y="1031056"/>
                  </a:cubicBezTo>
                  <a:cubicBezTo>
                    <a:pt x="1270666" y="1030182"/>
                    <a:pt x="1267371" y="1029913"/>
                    <a:pt x="1264076" y="1030182"/>
                  </a:cubicBezTo>
                  <a:cubicBezTo>
                    <a:pt x="1245453" y="1036906"/>
                    <a:pt x="1234291" y="1023459"/>
                    <a:pt x="1221180" y="1014920"/>
                  </a:cubicBezTo>
                  <a:cubicBezTo>
                    <a:pt x="1179293" y="986345"/>
                    <a:pt x="1144398" y="948693"/>
                    <a:pt x="1119050" y="904788"/>
                  </a:cubicBezTo>
                  <a:cubicBezTo>
                    <a:pt x="1080390" y="840982"/>
                    <a:pt x="1037763" y="779664"/>
                    <a:pt x="991303" y="721236"/>
                  </a:cubicBezTo>
                  <a:cubicBezTo>
                    <a:pt x="972208" y="696493"/>
                    <a:pt x="946322" y="676726"/>
                    <a:pt x="935968" y="645529"/>
                  </a:cubicBezTo>
                  <a:cubicBezTo>
                    <a:pt x="934758" y="643647"/>
                    <a:pt x="933682" y="641764"/>
                    <a:pt x="932539" y="639814"/>
                  </a:cubicBezTo>
                  <a:cubicBezTo>
                    <a:pt x="931396" y="637865"/>
                    <a:pt x="929984" y="636250"/>
                    <a:pt x="928774" y="634435"/>
                  </a:cubicBezTo>
                  <a:cubicBezTo>
                    <a:pt x="927564" y="632620"/>
                    <a:pt x="926286" y="630939"/>
                    <a:pt x="925144" y="629124"/>
                  </a:cubicBezTo>
                  <a:cubicBezTo>
                    <a:pt x="921715" y="623879"/>
                    <a:pt x="917747" y="618971"/>
                    <a:pt x="913310" y="614601"/>
                  </a:cubicBezTo>
                  <a:cubicBezTo>
                    <a:pt x="911830" y="613189"/>
                    <a:pt x="910486" y="611710"/>
                    <a:pt x="909209" y="610164"/>
                  </a:cubicBezTo>
                  <a:cubicBezTo>
                    <a:pt x="907796" y="608818"/>
                    <a:pt x="906519" y="607272"/>
                    <a:pt x="905241" y="605793"/>
                  </a:cubicBezTo>
                  <a:lnTo>
                    <a:pt x="903292" y="603708"/>
                  </a:lnTo>
                  <a:cubicBezTo>
                    <a:pt x="901880" y="602364"/>
                    <a:pt x="900535" y="600952"/>
                    <a:pt x="899191" y="599540"/>
                  </a:cubicBezTo>
                  <a:cubicBezTo>
                    <a:pt x="897846" y="598128"/>
                    <a:pt x="897846" y="598061"/>
                    <a:pt x="897106" y="597389"/>
                  </a:cubicBezTo>
                  <a:cubicBezTo>
                    <a:pt x="895695" y="595976"/>
                    <a:pt x="894417" y="594497"/>
                    <a:pt x="893207" y="592951"/>
                  </a:cubicBezTo>
                  <a:cubicBezTo>
                    <a:pt x="891929" y="591405"/>
                    <a:pt x="890786" y="589791"/>
                    <a:pt x="889710" y="588110"/>
                  </a:cubicBezTo>
                  <a:cubicBezTo>
                    <a:pt x="886349" y="583269"/>
                    <a:pt x="882516" y="578764"/>
                    <a:pt x="878280" y="574663"/>
                  </a:cubicBezTo>
                  <a:cubicBezTo>
                    <a:pt x="876868" y="573318"/>
                    <a:pt x="875591" y="571906"/>
                    <a:pt x="874313" y="570427"/>
                  </a:cubicBezTo>
                  <a:cubicBezTo>
                    <a:pt x="873036" y="568948"/>
                    <a:pt x="871758" y="567603"/>
                    <a:pt x="870481" y="566191"/>
                  </a:cubicBezTo>
                  <a:cubicBezTo>
                    <a:pt x="869203" y="564780"/>
                    <a:pt x="869203" y="564780"/>
                    <a:pt x="868599" y="564107"/>
                  </a:cubicBezTo>
                  <a:cubicBezTo>
                    <a:pt x="867994" y="563435"/>
                    <a:pt x="865976" y="561484"/>
                    <a:pt x="864699" y="560140"/>
                  </a:cubicBezTo>
                  <a:cubicBezTo>
                    <a:pt x="863421" y="558796"/>
                    <a:pt x="863421" y="558728"/>
                    <a:pt x="862749" y="558123"/>
                  </a:cubicBezTo>
                  <a:cubicBezTo>
                    <a:pt x="862077" y="557518"/>
                    <a:pt x="860261" y="555367"/>
                    <a:pt x="859118" y="553954"/>
                  </a:cubicBezTo>
                  <a:cubicBezTo>
                    <a:pt x="857976" y="552542"/>
                    <a:pt x="856832" y="550996"/>
                    <a:pt x="855756" y="549517"/>
                  </a:cubicBezTo>
                  <a:cubicBezTo>
                    <a:pt x="853538" y="546491"/>
                    <a:pt x="850848" y="543869"/>
                    <a:pt x="847756" y="541785"/>
                  </a:cubicBezTo>
                  <a:cubicBezTo>
                    <a:pt x="846075" y="540709"/>
                    <a:pt x="844461" y="539499"/>
                    <a:pt x="842981" y="538221"/>
                  </a:cubicBezTo>
                  <a:cubicBezTo>
                    <a:pt x="841435" y="536877"/>
                    <a:pt x="839956" y="535397"/>
                    <a:pt x="838612" y="533784"/>
                  </a:cubicBezTo>
                  <a:cubicBezTo>
                    <a:pt x="837267" y="532170"/>
                    <a:pt x="835990" y="530422"/>
                    <a:pt x="834779" y="528674"/>
                  </a:cubicBezTo>
                  <a:cubicBezTo>
                    <a:pt x="825232" y="517042"/>
                    <a:pt x="814945" y="506015"/>
                    <a:pt x="803985" y="495662"/>
                  </a:cubicBezTo>
                  <a:cubicBezTo>
                    <a:pt x="802507" y="494249"/>
                    <a:pt x="801161" y="492703"/>
                    <a:pt x="799817" y="491157"/>
                  </a:cubicBezTo>
                  <a:cubicBezTo>
                    <a:pt x="798472" y="489610"/>
                    <a:pt x="797127" y="488199"/>
                    <a:pt x="795783" y="486652"/>
                  </a:cubicBezTo>
                  <a:lnTo>
                    <a:pt x="793766" y="484500"/>
                  </a:lnTo>
                  <a:cubicBezTo>
                    <a:pt x="792354" y="483156"/>
                    <a:pt x="791009" y="481676"/>
                    <a:pt x="789664" y="480197"/>
                  </a:cubicBezTo>
                  <a:cubicBezTo>
                    <a:pt x="788319" y="478718"/>
                    <a:pt x="788319" y="478786"/>
                    <a:pt x="787580" y="478046"/>
                  </a:cubicBezTo>
                  <a:cubicBezTo>
                    <a:pt x="786168" y="476634"/>
                    <a:pt x="784824" y="475087"/>
                    <a:pt x="783613" y="473541"/>
                  </a:cubicBezTo>
                  <a:cubicBezTo>
                    <a:pt x="782269" y="471927"/>
                    <a:pt x="781125" y="470314"/>
                    <a:pt x="779982" y="468633"/>
                  </a:cubicBezTo>
                  <a:cubicBezTo>
                    <a:pt x="775209" y="462044"/>
                    <a:pt x="769829" y="455993"/>
                    <a:pt x="763913" y="450412"/>
                  </a:cubicBezTo>
                  <a:cubicBezTo>
                    <a:pt x="762501" y="449067"/>
                    <a:pt x="761224" y="447656"/>
                    <a:pt x="759946" y="446177"/>
                  </a:cubicBezTo>
                  <a:cubicBezTo>
                    <a:pt x="758669" y="444697"/>
                    <a:pt x="757458" y="443420"/>
                    <a:pt x="756249" y="442008"/>
                  </a:cubicBezTo>
                  <a:lnTo>
                    <a:pt x="754433" y="439991"/>
                  </a:lnTo>
                  <a:cubicBezTo>
                    <a:pt x="753155" y="438780"/>
                    <a:pt x="752013" y="437436"/>
                    <a:pt x="750802" y="436091"/>
                  </a:cubicBezTo>
                  <a:lnTo>
                    <a:pt x="749054" y="434276"/>
                  </a:lnTo>
                  <a:cubicBezTo>
                    <a:pt x="747844" y="433065"/>
                    <a:pt x="746634" y="431855"/>
                    <a:pt x="745490" y="430578"/>
                  </a:cubicBezTo>
                  <a:lnTo>
                    <a:pt x="743676" y="428762"/>
                  </a:lnTo>
                  <a:cubicBezTo>
                    <a:pt x="742465" y="427620"/>
                    <a:pt x="741254" y="426409"/>
                    <a:pt x="740112" y="425199"/>
                  </a:cubicBezTo>
                  <a:lnTo>
                    <a:pt x="738296" y="423384"/>
                  </a:lnTo>
                  <a:cubicBezTo>
                    <a:pt x="736952" y="422240"/>
                    <a:pt x="735741" y="421031"/>
                    <a:pt x="734531" y="419753"/>
                  </a:cubicBezTo>
                  <a:lnTo>
                    <a:pt x="732582" y="417937"/>
                  </a:lnTo>
                  <a:lnTo>
                    <a:pt x="728548" y="414173"/>
                  </a:lnTo>
                  <a:lnTo>
                    <a:pt x="726463" y="412222"/>
                  </a:lnTo>
                  <a:cubicBezTo>
                    <a:pt x="724917" y="410945"/>
                    <a:pt x="723505" y="409600"/>
                    <a:pt x="722025" y="408256"/>
                  </a:cubicBezTo>
                  <a:lnTo>
                    <a:pt x="719672" y="406104"/>
                  </a:lnTo>
                  <a:cubicBezTo>
                    <a:pt x="713755" y="399919"/>
                    <a:pt x="707368" y="394270"/>
                    <a:pt x="700510" y="389160"/>
                  </a:cubicBezTo>
                  <a:cubicBezTo>
                    <a:pt x="698762" y="388085"/>
                    <a:pt x="697081" y="386875"/>
                    <a:pt x="695468" y="385598"/>
                  </a:cubicBezTo>
                  <a:cubicBezTo>
                    <a:pt x="693921" y="384387"/>
                    <a:pt x="692375" y="383110"/>
                    <a:pt x="690963" y="381697"/>
                  </a:cubicBezTo>
                  <a:cubicBezTo>
                    <a:pt x="690290" y="381025"/>
                    <a:pt x="689618" y="380286"/>
                    <a:pt x="688879" y="379681"/>
                  </a:cubicBezTo>
                  <a:cubicBezTo>
                    <a:pt x="687466" y="378470"/>
                    <a:pt x="686122" y="377126"/>
                    <a:pt x="684845" y="375781"/>
                  </a:cubicBezTo>
                  <a:cubicBezTo>
                    <a:pt x="684172" y="375176"/>
                    <a:pt x="683500" y="374504"/>
                    <a:pt x="682827" y="373966"/>
                  </a:cubicBezTo>
                  <a:cubicBezTo>
                    <a:pt x="680205" y="371478"/>
                    <a:pt x="677381" y="369259"/>
                    <a:pt x="674356" y="367242"/>
                  </a:cubicBezTo>
                  <a:cubicBezTo>
                    <a:pt x="672809" y="366368"/>
                    <a:pt x="671398" y="365360"/>
                    <a:pt x="669985" y="364284"/>
                  </a:cubicBezTo>
                  <a:cubicBezTo>
                    <a:pt x="668573" y="363275"/>
                    <a:pt x="667296" y="362132"/>
                    <a:pt x="665951" y="360989"/>
                  </a:cubicBezTo>
                  <a:lnTo>
                    <a:pt x="663867" y="359376"/>
                  </a:lnTo>
                  <a:cubicBezTo>
                    <a:pt x="661581" y="357964"/>
                    <a:pt x="659228" y="356686"/>
                    <a:pt x="657144" y="355342"/>
                  </a:cubicBezTo>
                  <a:cubicBezTo>
                    <a:pt x="655463" y="354400"/>
                    <a:pt x="653849" y="353324"/>
                    <a:pt x="652370" y="352114"/>
                  </a:cubicBezTo>
                  <a:cubicBezTo>
                    <a:pt x="650756" y="350904"/>
                    <a:pt x="649210" y="349560"/>
                    <a:pt x="647663" y="348214"/>
                  </a:cubicBezTo>
                  <a:lnTo>
                    <a:pt x="645378" y="346063"/>
                  </a:lnTo>
                  <a:cubicBezTo>
                    <a:pt x="639326" y="339877"/>
                    <a:pt x="632804" y="334162"/>
                    <a:pt x="625879" y="328985"/>
                  </a:cubicBezTo>
                  <a:cubicBezTo>
                    <a:pt x="624064" y="327842"/>
                    <a:pt x="622383" y="326565"/>
                    <a:pt x="620702" y="325287"/>
                  </a:cubicBezTo>
                  <a:cubicBezTo>
                    <a:pt x="619088" y="324010"/>
                    <a:pt x="617475" y="322665"/>
                    <a:pt x="615995" y="321186"/>
                  </a:cubicBezTo>
                  <a:lnTo>
                    <a:pt x="613777" y="319102"/>
                  </a:lnTo>
                  <a:cubicBezTo>
                    <a:pt x="612230" y="317757"/>
                    <a:pt x="610819" y="316345"/>
                    <a:pt x="609406" y="314933"/>
                  </a:cubicBezTo>
                  <a:lnTo>
                    <a:pt x="607188" y="312848"/>
                  </a:lnTo>
                  <a:cubicBezTo>
                    <a:pt x="603019" y="308613"/>
                    <a:pt x="598246" y="304982"/>
                    <a:pt x="593136" y="302024"/>
                  </a:cubicBezTo>
                  <a:cubicBezTo>
                    <a:pt x="591388" y="300948"/>
                    <a:pt x="589774" y="299805"/>
                    <a:pt x="588160" y="298527"/>
                  </a:cubicBezTo>
                  <a:cubicBezTo>
                    <a:pt x="583790" y="294359"/>
                    <a:pt x="578949" y="290729"/>
                    <a:pt x="573839" y="287568"/>
                  </a:cubicBezTo>
                  <a:cubicBezTo>
                    <a:pt x="572091" y="286560"/>
                    <a:pt x="570410" y="285417"/>
                    <a:pt x="568797" y="284206"/>
                  </a:cubicBezTo>
                  <a:cubicBezTo>
                    <a:pt x="565569" y="281853"/>
                    <a:pt x="562073" y="279567"/>
                    <a:pt x="558845" y="277483"/>
                  </a:cubicBezTo>
                  <a:cubicBezTo>
                    <a:pt x="557098" y="276475"/>
                    <a:pt x="555483" y="275331"/>
                    <a:pt x="553870" y="274188"/>
                  </a:cubicBezTo>
                  <a:cubicBezTo>
                    <a:pt x="550710" y="271902"/>
                    <a:pt x="547550" y="269684"/>
                    <a:pt x="544255" y="267465"/>
                  </a:cubicBezTo>
                  <a:cubicBezTo>
                    <a:pt x="542642" y="266523"/>
                    <a:pt x="541028" y="265448"/>
                    <a:pt x="539549" y="264305"/>
                  </a:cubicBezTo>
                  <a:cubicBezTo>
                    <a:pt x="536591" y="262154"/>
                    <a:pt x="533632" y="259934"/>
                    <a:pt x="530539" y="257985"/>
                  </a:cubicBezTo>
                  <a:cubicBezTo>
                    <a:pt x="528926" y="257111"/>
                    <a:pt x="527447" y="256102"/>
                    <a:pt x="525900" y="255161"/>
                  </a:cubicBezTo>
                  <a:cubicBezTo>
                    <a:pt x="524354" y="254220"/>
                    <a:pt x="521193" y="252471"/>
                    <a:pt x="518773" y="251262"/>
                  </a:cubicBezTo>
                  <a:cubicBezTo>
                    <a:pt x="517092" y="250387"/>
                    <a:pt x="515546" y="249379"/>
                    <a:pt x="514067" y="248235"/>
                  </a:cubicBezTo>
                  <a:cubicBezTo>
                    <a:pt x="512588" y="247093"/>
                    <a:pt x="511175" y="245882"/>
                    <a:pt x="509764" y="244672"/>
                  </a:cubicBezTo>
                  <a:lnTo>
                    <a:pt x="507612" y="242924"/>
                  </a:lnTo>
                  <a:cubicBezTo>
                    <a:pt x="505393" y="241310"/>
                    <a:pt x="503175" y="239696"/>
                    <a:pt x="500888" y="238217"/>
                  </a:cubicBezTo>
                  <a:cubicBezTo>
                    <a:pt x="498602" y="236738"/>
                    <a:pt x="497863" y="236335"/>
                    <a:pt x="496317" y="235327"/>
                  </a:cubicBezTo>
                  <a:cubicBezTo>
                    <a:pt x="494770" y="234318"/>
                    <a:pt x="491744" y="232705"/>
                    <a:pt x="489593" y="231561"/>
                  </a:cubicBezTo>
                  <a:cubicBezTo>
                    <a:pt x="487441" y="230418"/>
                    <a:pt x="486366" y="229948"/>
                    <a:pt x="484752" y="229141"/>
                  </a:cubicBezTo>
                  <a:lnTo>
                    <a:pt x="477222" y="225443"/>
                  </a:lnTo>
                  <a:cubicBezTo>
                    <a:pt x="475541" y="224569"/>
                    <a:pt x="473860" y="223561"/>
                    <a:pt x="472313" y="222485"/>
                  </a:cubicBezTo>
                  <a:cubicBezTo>
                    <a:pt x="467607" y="219123"/>
                    <a:pt x="462564" y="216164"/>
                    <a:pt x="457320" y="213676"/>
                  </a:cubicBezTo>
                  <a:cubicBezTo>
                    <a:pt x="455639" y="212870"/>
                    <a:pt x="453958" y="211928"/>
                    <a:pt x="452345" y="210920"/>
                  </a:cubicBezTo>
                  <a:cubicBezTo>
                    <a:pt x="449924" y="209508"/>
                    <a:pt x="447436" y="208163"/>
                    <a:pt x="444949" y="206886"/>
                  </a:cubicBezTo>
                  <a:lnTo>
                    <a:pt x="439839" y="204331"/>
                  </a:lnTo>
                  <a:lnTo>
                    <a:pt x="431838" y="200431"/>
                  </a:lnTo>
                  <a:cubicBezTo>
                    <a:pt x="430023" y="199490"/>
                    <a:pt x="428275" y="198414"/>
                    <a:pt x="426526" y="197271"/>
                  </a:cubicBezTo>
                  <a:cubicBezTo>
                    <a:pt x="415702" y="190615"/>
                    <a:pt x="404473" y="184564"/>
                    <a:pt x="392909" y="179319"/>
                  </a:cubicBezTo>
                  <a:cubicBezTo>
                    <a:pt x="391026" y="178445"/>
                    <a:pt x="389210" y="177369"/>
                    <a:pt x="387395" y="176294"/>
                  </a:cubicBezTo>
                  <a:cubicBezTo>
                    <a:pt x="385580" y="175218"/>
                    <a:pt x="381949" y="173335"/>
                    <a:pt x="379125" y="171991"/>
                  </a:cubicBezTo>
                  <a:cubicBezTo>
                    <a:pt x="376302" y="170646"/>
                    <a:pt x="375293" y="170175"/>
                    <a:pt x="373478" y="169167"/>
                  </a:cubicBezTo>
                  <a:cubicBezTo>
                    <a:pt x="368772" y="166881"/>
                    <a:pt x="363930" y="164931"/>
                    <a:pt x="358955" y="163385"/>
                  </a:cubicBezTo>
                  <a:cubicBezTo>
                    <a:pt x="357073" y="162780"/>
                    <a:pt x="355257" y="162040"/>
                    <a:pt x="353442" y="161166"/>
                  </a:cubicBezTo>
                  <a:cubicBezTo>
                    <a:pt x="350887" y="159955"/>
                    <a:pt x="348332" y="158544"/>
                    <a:pt x="345777" y="157266"/>
                  </a:cubicBezTo>
                  <a:cubicBezTo>
                    <a:pt x="343222" y="155989"/>
                    <a:pt x="342482" y="155652"/>
                    <a:pt x="340869" y="154778"/>
                  </a:cubicBezTo>
                  <a:lnTo>
                    <a:pt x="333271" y="151215"/>
                  </a:lnTo>
                  <a:cubicBezTo>
                    <a:pt x="331456" y="150475"/>
                    <a:pt x="329707" y="149668"/>
                    <a:pt x="328027" y="148794"/>
                  </a:cubicBezTo>
                  <a:cubicBezTo>
                    <a:pt x="322715" y="146240"/>
                    <a:pt x="317202" y="144223"/>
                    <a:pt x="311554" y="142676"/>
                  </a:cubicBezTo>
                  <a:cubicBezTo>
                    <a:pt x="309604" y="142071"/>
                    <a:pt x="307789" y="141264"/>
                    <a:pt x="305973" y="140323"/>
                  </a:cubicBezTo>
                  <a:cubicBezTo>
                    <a:pt x="299586" y="136962"/>
                    <a:pt x="292795" y="134407"/>
                    <a:pt x="285803" y="132524"/>
                  </a:cubicBezTo>
                  <a:cubicBezTo>
                    <a:pt x="283853" y="131852"/>
                    <a:pt x="281971" y="131045"/>
                    <a:pt x="280088" y="130171"/>
                  </a:cubicBezTo>
                  <a:cubicBezTo>
                    <a:pt x="274642" y="127414"/>
                    <a:pt x="268926" y="125195"/>
                    <a:pt x="263077" y="123447"/>
                  </a:cubicBezTo>
                  <a:cubicBezTo>
                    <a:pt x="261195" y="122841"/>
                    <a:pt x="259380" y="122169"/>
                    <a:pt x="257564" y="121362"/>
                  </a:cubicBezTo>
                  <a:cubicBezTo>
                    <a:pt x="254068" y="119884"/>
                    <a:pt x="250504" y="118606"/>
                    <a:pt x="246874" y="117530"/>
                  </a:cubicBezTo>
                  <a:cubicBezTo>
                    <a:pt x="245058" y="116992"/>
                    <a:pt x="243310" y="116387"/>
                    <a:pt x="241629" y="115648"/>
                  </a:cubicBezTo>
                  <a:cubicBezTo>
                    <a:pt x="238268" y="114303"/>
                    <a:pt x="234771" y="113160"/>
                    <a:pt x="231275" y="112286"/>
                  </a:cubicBezTo>
                  <a:cubicBezTo>
                    <a:pt x="229527" y="111815"/>
                    <a:pt x="227779" y="111143"/>
                    <a:pt x="226098" y="110470"/>
                  </a:cubicBezTo>
                  <a:cubicBezTo>
                    <a:pt x="222669" y="109193"/>
                    <a:pt x="219105" y="108117"/>
                    <a:pt x="215542" y="107243"/>
                  </a:cubicBezTo>
                  <a:cubicBezTo>
                    <a:pt x="213659" y="106772"/>
                    <a:pt x="211844" y="106167"/>
                    <a:pt x="210029" y="105495"/>
                  </a:cubicBezTo>
                  <a:cubicBezTo>
                    <a:pt x="205322" y="104016"/>
                    <a:pt x="200414" y="103478"/>
                    <a:pt x="195640" y="102402"/>
                  </a:cubicBezTo>
                  <a:cubicBezTo>
                    <a:pt x="193623" y="101931"/>
                    <a:pt x="191606" y="101394"/>
                    <a:pt x="189657" y="100654"/>
                  </a:cubicBezTo>
                  <a:cubicBezTo>
                    <a:pt x="179638" y="96956"/>
                    <a:pt x="169217" y="94334"/>
                    <a:pt x="158593" y="92989"/>
                  </a:cubicBezTo>
                  <a:cubicBezTo>
                    <a:pt x="156509" y="92250"/>
                    <a:pt x="154560" y="91107"/>
                    <a:pt x="152946" y="89560"/>
                  </a:cubicBezTo>
                  <a:cubicBezTo>
                    <a:pt x="133582" y="77525"/>
                    <a:pt x="110857" y="78332"/>
                    <a:pt x="89610" y="73895"/>
                  </a:cubicBezTo>
                  <a:cubicBezTo>
                    <a:pt x="67086" y="69188"/>
                    <a:pt x="44025" y="67171"/>
                    <a:pt x="21366" y="63069"/>
                  </a:cubicBezTo>
                  <a:cubicBezTo>
                    <a:pt x="-1292" y="58968"/>
                    <a:pt x="-5931" y="45655"/>
                    <a:pt x="5499" y="26897"/>
                  </a:cubicBezTo>
                  <a:cubicBezTo>
                    <a:pt x="18946" y="4508"/>
                    <a:pt x="37032" y="-4771"/>
                    <a:pt x="61372" y="-602"/>
                  </a:cubicBezTo>
                  <a:cubicBezTo>
                    <a:pt x="115765" y="8676"/>
                    <a:pt x="170225" y="17484"/>
                    <a:pt x="223408" y="33015"/>
                  </a:cubicBezTo>
                  <a:cubicBezTo>
                    <a:pt x="315521" y="59506"/>
                    <a:pt x="407700" y="85392"/>
                    <a:pt x="495577" y="124657"/>
                  </a:cubicBezTo>
                  <a:cubicBezTo>
                    <a:pt x="535918" y="142811"/>
                    <a:pt x="578478" y="157468"/>
                    <a:pt x="620164" y="173537"/>
                  </a:cubicBezTo>
                  <a:cubicBezTo>
                    <a:pt x="628972" y="176092"/>
                    <a:pt x="636906" y="180933"/>
                    <a:pt x="643158" y="187589"/>
                  </a:cubicBezTo>
                  <a:cubicBezTo>
                    <a:pt x="657345" y="205071"/>
                    <a:pt x="651899" y="221946"/>
                    <a:pt x="629711" y="228334"/>
                  </a:cubicBezTo>
                  <a:cubicBezTo>
                    <a:pt x="625543" y="229074"/>
                    <a:pt x="621912" y="231494"/>
                    <a:pt x="619626" y="235058"/>
                  </a:cubicBezTo>
                  <a:cubicBezTo>
                    <a:pt x="637645" y="245479"/>
                    <a:pt x="655529" y="255900"/>
                    <a:pt x="673414" y="266188"/>
                  </a:cubicBezTo>
                  <a:cubicBezTo>
                    <a:pt x="687803" y="274323"/>
                    <a:pt x="702258" y="282324"/>
                    <a:pt x="716714" y="290325"/>
                  </a:cubicBezTo>
                  <a:cubicBezTo>
                    <a:pt x="721151" y="292813"/>
                    <a:pt x="726060" y="295098"/>
                    <a:pt x="727337" y="300276"/>
                  </a:cubicBezTo>
                  <a:cubicBezTo>
                    <a:pt x="731640" y="317757"/>
                    <a:pt x="747104" y="329792"/>
                    <a:pt x="748584" y="349425"/>
                  </a:cubicBezTo>
                  <a:cubicBezTo>
                    <a:pt x="750735" y="361796"/>
                    <a:pt x="758063" y="372688"/>
                    <a:pt x="768754" y="379344"/>
                  </a:cubicBezTo>
                  <a:cubicBezTo>
                    <a:pt x="788925" y="393800"/>
                    <a:pt x="807750" y="410139"/>
                    <a:pt x="824896" y="428090"/>
                  </a:cubicBezTo>
                  <a:cubicBezTo>
                    <a:pt x="845066" y="449202"/>
                    <a:pt x="867187" y="468431"/>
                    <a:pt x="885945" y="490148"/>
                  </a:cubicBezTo>
                  <a:cubicBezTo>
                    <a:pt x="903628" y="510924"/>
                    <a:pt x="926286" y="518588"/>
                    <a:pt x="951164" y="521278"/>
                  </a:cubicBezTo>
                  <a:cubicBezTo>
                    <a:pt x="1027274" y="530153"/>
                    <a:pt x="1102711" y="544138"/>
                    <a:pt x="1176940" y="563032"/>
                  </a:cubicBezTo>
                  <a:cubicBezTo>
                    <a:pt x="1201144" y="569015"/>
                    <a:pt x="1202085" y="569351"/>
                    <a:pt x="1215869" y="549046"/>
                  </a:cubicBezTo>
                  <a:cubicBezTo>
                    <a:pt x="1246192" y="502855"/>
                    <a:pt x="1292651" y="469642"/>
                    <a:pt x="1346171" y="455925"/>
                  </a:cubicBezTo>
                  <a:cubicBezTo>
                    <a:pt x="1360425" y="452093"/>
                    <a:pt x="1375216" y="450211"/>
                    <a:pt x="1389672" y="447118"/>
                  </a:cubicBezTo>
                  <a:cubicBezTo>
                    <a:pt x="1399959" y="444966"/>
                    <a:pt x="1406077" y="453842"/>
                    <a:pt x="1414818" y="455858"/>
                  </a:cubicBezTo>
                  <a:lnTo>
                    <a:pt x="1414818" y="455858"/>
                  </a:lnTo>
                  <a:cubicBezTo>
                    <a:pt x="1417911" y="464061"/>
                    <a:pt x="1423424" y="471121"/>
                    <a:pt x="1430685" y="476029"/>
                  </a:cubicBezTo>
                  <a:cubicBezTo>
                    <a:pt x="1464303" y="517042"/>
                    <a:pt x="1493820" y="560947"/>
                    <a:pt x="1523201" y="604919"/>
                  </a:cubicBezTo>
                  <a:cubicBezTo>
                    <a:pt x="1561727" y="662809"/>
                    <a:pt x="1597900" y="722312"/>
                    <a:pt x="1640594" y="777310"/>
                  </a:cubicBezTo>
                  <a:cubicBezTo>
                    <a:pt x="1641872" y="779664"/>
                    <a:pt x="1642746" y="782218"/>
                    <a:pt x="1643283" y="784841"/>
                  </a:cubicBezTo>
                  <a:close/>
                </a:path>
              </a:pathLst>
            </a:custGeom>
            <a:solidFill>
              <a:srgbClr val="000000"/>
            </a:solidFill>
            <a:ln w="6712" cap="flat">
              <a:noFill/>
              <a:prstDash val="solid"/>
              <a:miter/>
            </a:ln>
          </p:spPr>
          <p:txBody>
            <a:bodyPr rtlCol="0" anchor="ctr"/>
            <a:lstStyle/>
            <a:p>
              <a:endParaRPr lang="es-CO"/>
            </a:p>
          </p:txBody>
        </p:sp>
        <p:sp>
          <p:nvSpPr>
            <p:cNvPr id="1003" name="Freeform: Shape 1002">
              <a:extLst>
                <a:ext uri="{FF2B5EF4-FFF2-40B4-BE49-F238E27FC236}">
                  <a16:creationId xmlns:a16="http://schemas.microsoft.com/office/drawing/2014/main" id="{4F125CF4-89F8-F4CD-DF6F-A5244A1F3562}"/>
                </a:ext>
              </a:extLst>
            </p:cNvPr>
            <p:cNvSpPr/>
            <p:nvPr/>
          </p:nvSpPr>
          <p:spPr>
            <a:xfrm>
              <a:off x="7493734" y="2745620"/>
              <a:ext cx="1062270" cy="3763385"/>
            </a:xfrm>
            <a:custGeom>
              <a:avLst/>
              <a:gdLst>
                <a:gd name="connsiteX0" fmla="*/ 1055503 w 1062270"/>
                <a:gd name="connsiteY0" fmla="*/ -1573 h 3763385"/>
                <a:gd name="connsiteX1" fmla="*/ 1061757 w 1062270"/>
                <a:gd name="connsiteY1" fmla="*/ -1102 h 3763385"/>
                <a:gd name="connsiteX2" fmla="*/ 1027668 w 1062270"/>
                <a:gd name="connsiteY2" fmla="*/ 53359 h 3763385"/>
                <a:gd name="connsiteX3" fmla="*/ 968568 w 1062270"/>
                <a:gd name="connsiteY3" fmla="*/ 167659 h 3763385"/>
                <a:gd name="connsiteX4" fmla="*/ 958684 w 1062270"/>
                <a:gd name="connsiteY4" fmla="*/ 278126 h 3763385"/>
                <a:gd name="connsiteX5" fmla="*/ 1007901 w 1062270"/>
                <a:gd name="connsiteY5" fmla="*/ 585122 h 3763385"/>
                <a:gd name="connsiteX6" fmla="*/ 1031836 w 1062270"/>
                <a:gd name="connsiteY6" fmla="*/ 924930 h 3763385"/>
                <a:gd name="connsiteX7" fmla="*/ 1040846 w 1062270"/>
                <a:gd name="connsiteY7" fmla="*/ 1039230 h 3763385"/>
                <a:gd name="connsiteX8" fmla="*/ 1035131 w 1062270"/>
                <a:gd name="connsiteY8" fmla="*/ 1389392 h 3763385"/>
                <a:gd name="connsiteX9" fmla="*/ 1005749 w 1062270"/>
                <a:gd name="connsiteY9" fmla="*/ 1671780 h 3763385"/>
                <a:gd name="connsiteX10" fmla="*/ 946851 w 1062270"/>
                <a:gd name="connsiteY10" fmla="*/ 2045203 h 3763385"/>
                <a:gd name="connsiteX11" fmla="*/ 911485 w 1062270"/>
                <a:gd name="connsiteY11" fmla="*/ 2281335 h 3763385"/>
                <a:gd name="connsiteX12" fmla="*/ 898038 w 1062270"/>
                <a:gd name="connsiteY12" fmla="*/ 2352201 h 3763385"/>
                <a:gd name="connsiteX13" fmla="*/ 833425 w 1062270"/>
                <a:gd name="connsiteY13" fmla="*/ 2684208 h 3763385"/>
                <a:gd name="connsiteX14" fmla="*/ 811641 w 1062270"/>
                <a:gd name="connsiteY14" fmla="*/ 2808863 h 3763385"/>
                <a:gd name="connsiteX15" fmla="*/ 801153 w 1062270"/>
                <a:gd name="connsiteY15" fmla="*/ 2947637 h 3763385"/>
                <a:gd name="connsiteX16" fmla="*/ 738153 w 1062270"/>
                <a:gd name="connsiteY16" fmla="*/ 3301563 h 3763385"/>
                <a:gd name="connsiteX17" fmla="*/ 679255 w 1062270"/>
                <a:gd name="connsiteY17" fmla="*/ 3427495 h 3763385"/>
                <a:gd name="connsiteX18" fmla="*/ 652898 w 1062270"/>
                <a:gd name="connsiteY18" fmla="*/ 3472609 h 3763385"/>
                <a:gd name="connsiteX19" fmla="*/ 573225 w 1062270"/>
                <a:gd name="connsiteY19" fmla="*/ 3573462 h 3763385"/>
                <a:gd name="connsiteX20" fmla="*/ 362980 w 1062270"/>
                <a:gd name="connsiteY20" fmla="*/ 3723263 h 3763385"/>
                <a:gd name="connsiteX21" fmla="*/ 244780 w 1062270"/>
                <a:gd name="connsiteY21" fmla="*/ 3759369 h 3763385"/>
                <a:gd name="connsiteX22" fmla="*/ 81802 w 1062270"/>
                <a:gd name="connsiteY22" fmla="*/ 3761050 h 3763385"/>
                <a:gd name="connsiteX23" fmla="*/ 514 w 1062270"/>
                <a:gd name="connsiteY23" fmla="*/ 3759369 h 3763385"/>
                <a:gd name="connsiteX24" fmla="*/ 10599 w 1062270"/>
                <a:gd name="connsiteY24" fmla="*/ 3742962 h 3763385"/>
                <a:gd name="connsiteX25" fmla="*/ 36687 w 1062270"/>
                <a:gd name="connsiteY25" fmla="*/ 3737852 h 3763385"/>
                <a:gd name="connsiteX26" fmla="*/ 155357 w 1062270"/>
                <a:gd name="connsiteY26" fmla="*/ 3733213 h 3763385"/>
                <a:gd name="connsiteX27" fmla="*/ 204708 w 1062270"/>
                <a:gd name="connsiteY27" fmla="*/ 3745652 h 3763385"/>
                <a:gd name="connsiteX28" fmla="*/ 337296 w 1062270"/>
                <a:gd name="connsiteY28" fmla="*/ 3718758 h 3763385"/>
                <a:gd name="connsiteX29" fmla="*/ 605699 w 1062270"/>
                <a:gd name="connsiteY29" fmla="*/ 3516245 h 3763385"/>
                <a:gd name="connsiteX30" fmla="*/ 721882 w 1062270"/>
                <a:gd name="connsiteY30" fmla="*/ 3305731 h 3763385"/>
                <a:gd name="connsiteX31" fmla="*/ 785218 w 1062270"/>
                <a:gd name="connsiteY31" fmla="*/ 2981993 h 3763385"/>
                <a:gd name="connsiteX32" fmla="*/ 809960 w 1062270"/>
                <a:gd name="connsiteY32" fmla="*/ 2745191 h 3763385"/>
                <a:gd name="connsiteX33" fmla="*/ 864555 w 1062270"/>
                <a:gd name="connsiteY33" fmla="*/ 2439203 h 3763385"/>
                <a:gd name="connsiteX34" fmla="*/ 906375 w 1062270"/>
                <a:gd name="connsiteY34" fmla="*/ 2216923 h 3763385"/>
                <a:gd name="connsiteX35" fmla="*/ 968367 w 1062270"/>
                <a:gd name="connsiteY35" fmla="*/ 1853852 h 3763385"/>
                <a:gd name="connsiteX36" fmla="*/ 972199 w 1062270"/>
                <a:gd name="connsiteY36" fmla="*/ 1777809 h 3763385"/>
                <a:gd name="connsiteX37" fmla="*/ 977443 w 1062270"/>
                <a:gd name="connsiteY37" fmla="*/ 1723282 h 3763385"/>
                <a:gd name="connsiteX38" fmla="*/ 985982 w 1062270"/>
                <a:gd name="connsiteY38" fmla="*/ 1656920 h 3763385"/>
                <a:gd name="connsiteX39" fmla="*/ 990621 w 1062270"/>
                <a:gd name="connsiteY39" fmla="*/ 1591836 h 3763385"/>
                <a:gd name="connsiteX40" fmla="*/ 999093 w 1062270"/>
                <a:gd name="connsiteY40" fmla="*/ 1516600 h 3763385"/>
                <a:gd name="connsiteX41" fmla="*/ 1003463 w 1062270"/>
                <a:gd name="connsiteY41" fmla="*/ 1510885 h 3763385"/>
                <a:gd name="connsiteX42" fmla="*/ 1005010 w 1062270"/>
                <a:gd name="connsiteY42" fmla="*/ 1440692 h 3763385"/>
                <a:gd name="connsiteX43" fmla="*/ 1002253 w 1062270"/>
                <a:gd name="connsiteY43" fmla="*/ 1431547 h 3763385"/>
                <a:gd name="connsiteX44" fmla="*/ 1013818 w 1062270"/>
                <a:gd name="connsiteY44" fmla="*/ 1367069 h 3763385"/>
                <a:gd name="connsiteX45" fmla="*/ 1014490 w 1062270"/>
                <a:gd name="connsiteY45" fmla="*/ 1348647 h 3763385"/>
                <a:gd name="connsiteX46" fmla="*/ 1019062 w 1062270"/>
                <a:gd name="connsiteY46" fmla="*/ 1265812 h 3763385"/>
                <a:gd name="connsiteX47" fmla="*/ 1027063 w 1062270"/>
                <a:gd name="connsiteY47" fmla="*/ 1253710 h 3763385"/>
                <a:gd name="connsiteX48" fmla="*/ 1032038 w 1062270"/>
                <a:gd name="connsiteY48" fmla="*/ 1238245 h 3763385"/>
                <a:gd name="connsiteX49" fmla="*/ 1013145 w 1062270"/>
                <a:gd name="connsiteY49" fmla="*/ 1154605 h 3763385"/>
                <a:gd name="connsiteX50" fmla="*/ 1017515 w 1062270"/>
                <a:gd name="connsiteY50" fmla="*/ 1120987 h 3763385"/>
                <a:gd name="connsiteX51" fmla="*/ 1025584 w 1062270"/>
                <a:gd name="connsiteY51" fmla="*/ 1098867 h 3763385"/>
                <a:gd name="connsiteX52" fmla="*/ 1030492 w 1062270"/>
                <a:gd name="connsiteY52" fmla="*/ 1016236 h 3763385"/>
                <a:gd name="connsiteX53" fmla="*/ 1030088 w 1062270"/>
                <a:gd name="connsiteY53" fmla="*/ 989342 h 3763385"/>
                <a:gd name="connsiteX54" fmla="*/ 1025584 w 1062270"/>
                <a:gd name="connsiteY54" fmla="*/ 984366 h 3763385"/>
                <a:gd name="connsiteX55" fmla="*/ 1025113 w 1062270"/>
                <a:gd name="connsiteY55" fmla="*/ 839811 h 3763385"/>
                <a:gd name="connsiteX56" fmla="*/ 1020609 w 1062270"/>
                <a:gd name="connsiteY56" fmla="*/ 829993 h 3763385"/>
                <a:gd name="connsiteX57" fmla="*/ 1020609 w 1062270"/>
                <a:gd name="connsiteY57" fmla="*/ 745210 h 3763385"/>
                <a:gd name="connsiteX58" fmla="*/ 1015969 w 1062270"/>
                <a:gd name="connsiteY58" fmla="*/ 735327 h 3763385"/>
                <a:gd name="connsiteX59" fmla="*/ 1015969 w 1062270"/>
                <a:gd name="connsiteY59" fmla="*/ 695455 h 3763385"/>
                <a:gd name="connsiteX60" fmla="*/ 1011263 w 1062270"/>
                <a:gd name="connsiteY60" fmla="*/ 685504 h 3763385"/>
                <a:gd name="connsiteX61" fmla="*/ 1010724 w 1062270"/>
                <a:gd name="connsiteY61" fmla="*/ 650610 h 3763385"/>
                <a:gd name="connsiteX62" fmla="*/ 1006288 w 1062270"/>
                <a:gd name="connsiteY62" fmla="*/ 645701 h 3763385"/>
                <a:gd name="connsiteX63" fmla="*/ 1000841 w 1062270"/>
                <a:gd name="connsiteY63" fmla="*/ 570935 h 3763385"/>
                <a:gd name="connsiteX64" fmla="*/ 996336 w 1062270"/>
                <a:gd name="connsiteY64" fmla="*/ 566027 h 3763385"/>
                <a:gd name="connsiteX65" fmla="*/ 978653 w 1062270"/>
                <a:gd name="connsiteY65" fmla="*/ 455694 h 3763385"/>
                <a:gd name="connsiteX66" fmla="*/ 975897 w 1062270"/>
                <a:gd name="connsiteY66" fmla="*/ 436465 h 3763385"/>
                <a:gd name="connsiteX67" fmla="*/ 971459 w 1062270"/>
                <a:gd name="connsiteY67" fmla="*/ 431490 h 3763385"/>
                <a:gd name="connsiteX68" fmla="*/ 965140 w 1062270"/>
                <a:gd name="connsiteY68" fmla="*/ 380526 h 3763385"/>
                <a:gd name="connsiteX69" fmla="*/ 960702 w 1062270"/>
                <a:gd name="connsiteY69" fmla="*/ 326738 h 3763385"/>
                <a:gd name="connsiteX70" fmla="*/ 956466 w 1062270"/>
                <a:gd name="connsiteY70" fmla="*/ 321896 h 3763385"/>
                <a:gd name="connsiteX71" fmla="*/ 956466 w 1062270"/>
                <a:gd name="connsiteY71" fmla="*/ 296952 h 3763385"/>
                <a:gd name="connsiteX72" fmla="*/ 951692 w 1062270"/>
                <a:gd name="connsiteY72" fmla="*/ 291977 h 3763385"/>
                <a:gd name="connsiteX73" fmla="*/ 951692 w 1062270"/>
                <a:gd name="connsiteY73" fmla="*/ 262056 h 3763385"/>
                <a:gd name="connsiteX74" fmla="*/ 946986 w 1062270"/>
                <a:gd name="connsiteY74" fmla="*/ 252173 h 3763385"/>
                <a:gd name="connsiteX75" fmla="*/ 946986 w 1062270"/>
                <a:gd name="connsiteY75" fmla="*/ 227229 h 3763385"/>
                <a:gd name="connsiteX76" fmla="*/ 951558 w 1062270"/>
                <a:gd name="connsiteY76" fmla="*/ 222254 h 3763385"/>
                <a:gd name="connsiteX77" fmla="*/ 951961 w 1062270"/>
                <a:gd name="connsiteY77" fmla="*/ 192401 h 3763385"/>
                <a:gd name="connsiteX78" fmla="*/ 956735 w 1062270"/>
                <a:gd name="connsiteY78" fmla="*/ 187358 h 3763385"/>
                <a:gd name="connsiteX79" fmla="*/ 966887 w 1062270"/>
                <a:gd name="connsiteY79" fmla="*/ 147555 h 3763385"/>
                <a:gd name="connsiteX80" fmla="*/ 971661 w 1062270"/>
                <a:gd name="connsiteY80" fmla="*/ 142580 h 3763385"/>
                <a:gd name="connsiteX81" fmla="*/ 1033921 w 1062270"/>
                <a:gd name="connsiteY81" fmla="*/ 33456 h 3763385"/>
                <a:gd name="connsiteX82" fmla="*/ 1055503 w 1062270"/>
                <a:gd name="connsiteY82" fmla="*/ -1573 h 3763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062270" h="3763385">
                  <a:moveTo>
                    <a:pt x="1055503" y="-1573"/>
                  </a:moveTo>
                  <a:lnTo>
                    <a:pt x="1061757" y="-1102"/>
                  </a:lnTo>
                  <a:cubicBezTo>
                    <a:pt x="1054629" y="19674"/>
                    <a:pt x="1039569" y="35541"/>
                    <a:pt x="1027668" y="53359"/>
                  </a:cubicBezTo>
                  <a:cubicBezTo>
                    <a:pt x="1003060" y="88724"/>
                    <a:pt x="983158" y="127116"/>
                    <a:pt x="968568" y="167659"/>
                  </a:cubicBezTo>
                  <a:cubicBezTo>
                    <a:pt x="957407" y="203360"/>
                    <a:pt x="954046" y="241013"/>
                    <a:pt x="958684" y="278126"/>
                  </a:cubicBezTo>
                  <a:cubicBezTo>
                    <a:pt x="968434" y="381601"/>
                    <a:pt x="993311" y="482521"/>
                    <a:pt x="1007901" y="585122"/>
                  </a:cubicBezTo>
                  <a:cubicBezTo>
                    <a:pt x="1024643" y="697607"/>
                    <a:pt x="1032643" y="811236"/>
                    <a:pt x="1031836" y="924930"/>
                  </a:cubicBezTo>
                  <a:cubicBezTo>
                    <a:pt x="1031299" y="962917"/>
                    <a:pt x="1037081" y="1001041"/>
                    <a:pt x="1040846" y="1039230"/>
                  </a:cubicBezTo>
                  <a:cubicBezTo>
                    <a:pt x="1051739" y="1155816"/>
                    <a:pt x="1049856" y="1273209"/>
                    <a:pt x="1035131" y="1389392"/>
                  </a:cubicBezTo>
                  <a:cubicBezTo>
                    <a:pt x="1023970" y="1483521"/>
                    <a:pt x="1015902" y="1577651"/>
                    <a:pt x="1005749" y="1671780"/>
                  </a:cubicBezTo>
                  <a:cubicBezTo>
                    <a:pt x="992908" y="1797241"/>
                    <a:pt x="973207" y="1921895"/>
                    <a:pt x="946851" y="2045203"/>
                  </a:cubicBezTo>
                  <a:cubicBezTo>
                    <a:pt x="929774" y="2123130"/>
                    <a:pt x="920966" y="2202266"/>
                    <a:pt x="911485" y="2281335"/>
                  </a:cubicBezTo>
                  <a:cubicBezTo>
                    <a:pt x="908325" y="2305204"/>
                    <a:pt x="903887" y="2328871"/>
                    <a:pt x="898038" y="2352201"/>
                  </a:cubicBezTo>
                  <a:cubicBezTo>
                    <a:pt x="871884" y="2461928"/>
                    <a:pt x="850973" y="2572733"/>
                    <a:pt x="833425" y="2684208"/>
                  </a:cubicBezTo>
                  <a:cubicBezTo>
                    <a:pt x="826701" y="2725961"/>
                    <a:pt x="821592" y="2767648"/>
                    <a:pt x="811641" y="2808863"/>
                  </a:cubicBezTo>
                  <a:cubicBezTo>
                    <a:pt x="800681" y="2854246"/>
                    <a:pt x="803573" y="2901244"/>
                    <a:pt x="801153" y="2947637"/>
                  </a:cubicBezTo>
                  <a:cubicBezTo>
                    <a:pt x="794832" y="3068190"/>
                    <a:pt x="778225" y="3186994"/>
                    <a:pt x="738153" y="3301563"/>
                  </a:cubicBezTo>
                  <a:cubicBezTo>
                    <a:pt x="723226" y="3345602"/>
                    <a:pt x="703459" y="3387826"/>
                    <a:pt x="679255" y="3427495"/>
                  </a:cubicBezTo>
                  <a:cubicBezTo>
                    <a:pt x="670111" y="3442286"/>
                    <a:pt x="660698" y="3457077"/>
                    <a:pt x="652898" y="3472609"/>
                  </a:cubicBezTo>
                  <a:cubicBezTo>
                    <a:pt x="633064" y="3511000"/>
                    <a:pt x="606036" y="3545291"/>
                    <a:pt x="573225" y="3573462"/>
                  </a:cubicBezTo>
                  <a:cubicBezTo>
                    <a:pt x="508342" y="3630612"/>
                    <a:pt x="440031" y="3683123"/>
                    <a:pt x="362980" y="3723263"/>
                  </a:cubicBezTo>
                  <a:cubicBezTo>
                    <a:pt x="326135" y="3742425"/>
                    <a:pt x="286063" y="3754661"/>
                    <a:pt x="244780" y="3759369"/>
                  </a:cubicBezTo>
                  <a:cubicBezTo>
                    <a:pt x="190454" y="3763671"/>
                    <a:pt x="136128" y="3760646"/>
                    <a:pt x="81802" y="3761050"/>
                  </a:cubicBezTo>
                  <a:cubicBezTo>
                    <a:pt x="54908" y="3761050"/>
                    <a:pt x="27476" y="3763604"/>
                    <a:pt x="514" y="3759369"/>
                  </a:cubicBezTo>
                  <a:cubicBezTo>
                    <a:pt x="-3453" y="3749484"/>
                    <a:pt x="4952" y="3746593"/>
                    <a:pt x="10599" y="3742962"/>
                  </a:cubicBezTo>
                  <a:cubicBezTo>
                    <a:pt x="18062" y="3737383"/>
                    <a:pt x="27677" y="3735500"/>
                    <a:pt x="36687" y="3737852"/>
                  </a:cubicBezTo>
                  <a:cubicBezTo>
                    <a:pt x="77028" y="3753182"/>
                    <a:pt x="116092" y="3741483"/>
                    <a:pt x="155357" y="3733213"/>
                  </a:cubicBezTo>
                  <a:cubicBezTo>
                    <a:pt x="173914" y="3729313"/>
                    <a:pt x="188370" y="3741079"/>
                    <a:pt x="204708" y="3745652"/>
                  </a:cubicBezTo>
                  <a:cubicBezTo>
                    <a:pt x="251772" y="3750291"/>
                    <a:pt x="295745" y="3738929"/>
                    <a:pt x="337296" y="3718758"/>
                  </a:cubicBezTo>
                  <a:cubicBezTo>
                    <a:pt x="440233" y="3669340"/>
                    <a:pt x="532279" y="3603381"/>
                    <a:pt x="605699" y="3516245"/>
                  </a:cubicBezTo>
                  <a:cubicBezTo>
                    <a:pt x="657269" y="3454792"/>
                    <a:pt x="694046" y="3381774"/>
                    <a:pt x="721882" y="3305731"/>
                  </a:cubicBezTo>
                  <a:cubicBezTo>
                    <a:pt x="760005" y="3201181"/>
                    <a:pt x="776544" y="3092461"/>
                    <a:pt x="785218" y="2981993"/>
                  </a:cubicBezTo>
                  <a:cubicBezTo>
                    <a:pt x="791403" y="2902925"/>
                    <a:pt x="795975" y="2824192"/>
                    <a:pt x="809960" y="2745191"/>
                  </a:cubicBezTo>
                  <a:cubicBezTo>
                    <a:pt x="827979" y="2643263"/>
                    <a:pt x="846402" y="2541198"/>
                    <a:pt x="864555" y="2439203"/>
                  </a:cubicBezTo>
                  <a:cubicBezTo>
                    <a:pt x="878002" y="2365244"/>
                    <a:pt x="899383" y="2292428"/>
                    <a:pt x="906375" y="2216923"/>
                  </a:cubicBezTo>
                  <a:cubicBezTo>
                    <a:pt x="917738" y="2094353"/>
                    <a:pt x="950617" y="1975414"/>
                    <a:pt x="968367" y="1853852"/>
                  </a:cubicBezTo>
                  <a:cubicBezTo>
                    <a:pt x="962113" y="1828035"/>
                    <a:pt x="967358" y="1803628"/>
                    <a:pt x="972199" y="1777809"/>
                  </a:cubicBezTo>
                  <a:cubicBezTo>
                    <a:pt x="975359" y="1760867"/>
                    <a:pt x="975628" y="1741502"/>
                    <a:pt x="977443" y="1723282"/>
                  </a:cubicBezTo>
                  <a:cubicBezTo>
                    <a:pt x="979594" y="1701026"/>
                    <a:pt x="984167" y="1678704"/>
                    <a:pt x="985982" y="1656920"/>
                  </a:cubicBezTo>
                  <a:cubicBezTo>
                    <a:pt x="987798" y="1635135"/>
                    <a:pt x="990285" y="1613621"/>
                    <a:pt x="990621" y="1591836"/>
                  </a:cubicBezTo>
                  <a:cubicBezTo>
                    <a:pt x="990621" y="1567363"/>
                    <a:pt x="990621" y="1541006"/>
                    <a:pt x="999093" y="1516600"/>
                  </a:cubicBezTo>
                  <a:cubicBezTo>
                    <a:pt x="999832" y="1514448"/>
                    <a:pt x="1003934" y="1512029"/>
                    <a:pt x="1003463" y="1510885"/>
                  </a:cubicBezTo>
                  <a:cubicBezTo>
                    <a:pt x="993176" y="1487151"/>
                    <a:pt x="1006960" y="1463820"/>
                    <a:pt x="1005010" y="1440692"/>
                  </a:cubicBezTo>
                  <a:cubicBezTo>
                    <a:pt x="1005010" y="1437666"/>
                    <a:pt x="1000706" y="1433430"/>
                    <a:pt x="1002253" y="1431547"/>
                  </a:cubicBezTo>
                  <a:cubicBezTo>
                    <a:pt x="1017784" y="1411982"/>
                    <a:pt x="1000505" y="1386634"/>
                    <a:pt x="1013818" y="1367069"/>
                  </a:cubicBezTo>
                  <a:cubicBezTo>
                    <a:pt x="1018322" y="1360346"/>
                    <a:pt x="1013481" y="1354026"/>
                    <a:pt x="1014490" y="1348647"/>
                  </a:cubicBezTo>
                  <a:cubicBezTo>
                    <a:pt x="1019667" y="1321147"/>
                    <a:pt x="1027198" y="1294186"/>
                    <a:pt x="1019062" y="1265812"/>
                  </a:cubicBezTo>
                  <a:cubicBezTo>
                    <a:pt x="1017986" y="1261980"/>
                    <a:pt x="1023836" y="1257475"/>
                    <a:pt x="1027063" y="1253710"/>
                  </a:cubicBezTo>
                  <a:cubicBezTo>
                    <a:pt x="1030290" y="1249946"/>
                    <a:pt x="1035737" y="1241272"/>
                    <a:pt x="1032038" y="1238245"/>
                  </a:cubicBezTo>
                  <a:cubicBezTo>
                    <a:pt x="1003800" y="1214915"/>
                    <a:pt x="1022827" y="1181634"/>
                    <a:pt x="1013145" y="1154605"/>
                  </a:cubicBezTo>
                  <a:cubicBezTo>
                    <a:pt x="1009918" y="1143243"/>
                    <a:pt x="1011531" y="1131140"/>
                    <a:pt x="1017515" y="1120987"/>
                  </a:cubicBezTo>
                  <a:cubicBezTo>
                    <a:pt x="1020877" y="1113860"/>
                    <a:pt x="1028139" y="1108146"/>
                    <a:pt x="1025584" y="1098867"/>
                  </a:cubicBezTo>
                  <a:cubicBezTo>
                    <a:pt x="1034391" y="1071973"/>
                    <a:pt x="1029349" y="1043801"/>
                    <a:pt x="1030492" y="1016236"/>
                  </a:cubicBezTo>
                  <a:cubicBezTo>
                    <a:pt x="1030895" y="1007226"/>
                    <a:pt x="1030492" y="998216"/>
                    <a:pt x="1030088" y="989342"/>
                  </a:cubicBezTo>
                  <a:cubicBezTo>
                    <a:pt x="1028744" y="987526"/>
                    <a:pt x="1027265" y="985845"/>
                    <a:pt x="1025584" y="984366"/>
                  </a:cubicBezTo>
                  <a:cubicBezTo>
                    <a:pt x="1025584" y="936158"/>
                    <a:pt x="1025449" y="887950"/>
                    <a:pt x="1025113" y="839811"/>
                  </a:cubicBezTo>
                  <a:cubicBezTo>
                    <a:pt x="1022625" y="836986"/>
                    <a:pt x="1023769" y="832481"/>
                    <a:pt x="1020609" y="829993"/>
                  </a:cubicBezTo>
                  <a:cubicBezTo>
                    <a:pt x="1020609" y="801754"/>
                    <a:pt x="1020609" y="773516"/>
                    <a:pt x="1020609" y="745210"/>
                  </a:cubicBezTo>
                  <a:cubicBezTo>
                    <a:pt x="1017919" y="742452"/>
                    <a:pt x="1019129" y="737881"/>
                    <a:pt x="1015969" y="735327"/>
                  </a:cubicBezTo>
                  <a:lnTo>
                    <a:pt x="1015969" y="695455"/>
                  </a:lnTo>
                  <a:cubicBezTo>
                    <a:pt x="1013212" y="692699"/>
                    <a:pt x="1014423" y="688060"/>
                    <a:pt x="1011263" y="685504"/>
                  </a:cubicBezTo>
                  <a:cubicBezTo>
                    <a:pt x="1011263" y="673873"/>
                    <a:pt x="1011263" y="662241"/>
                    <a:pt x="1010724" y="650610"/>
                  </a:cubicBezTo>
                  <a:cubicBezTo>
                    <a:pt x="1009380" y="648861"/>
                    <a:pt x="1007901" y="647180"/>
                    <a:pt x="1006288" y="645701"/>
                  </a:cubicBezTo>
                  <a:cubicBezTo>
                    <a:pt x="1009313" y="620421"/>
                    <a:pt x="999564" y="596083"/>
                    <a:pt x="1000841" y="570935"/>
                  </a:cubicBezTo>
                  <a:cubicBezTo>
                    <a:pt x="999497" y="569188"/>
                    <a:pt x="997950" y="567508"/>
                    <a:pt x="996336" y="566027"/>
                  </a:cubicBezTo>
                  <a:cubicBezTo>
                    <a:pt x="995798" y="528376"/>
                    <a:pt x="985176" y="492405"/>
                    <a:pt x="978653" y="455694"/>
                  </a:cubicBezTo>
                  <a:cubicBezTo>
                    <a:pt x="977511" y="449307"/>
                    <a:pt x="976771" y="442852"/>
                    <a:pt x="975897" y="436465"/>
                  </a:cubicBezTo>
                  <a:cubicBezTo>
                    <a:pt x="974552" y="434650"/>
                    <a:pt x="973073" y="433036"/>
                    <a:pt x="971459" y="431490"/>
                  </a:cubicBezTo>
                  <a:cubicBezTo>
                    <a:pt x="973610" y="414076"/>
                    <a:pt x="967828" y="397200"/>
                    <a:pt x="965140" y="380526"/>
                  </a:cubicBezTo>
                  <a:cubicBezTo>
                    <a:pt x="962248" y="362506"/>
                    <a:pt x="962786" y="344622"/>
                    <a:pt x="960702" y="326738"/>
                  </a:cubicBezTo>
                  <a:cubicBezTo>
                    <a:pt x="959491" y="324922"/>
                    <a:pt x="958080" y="323309"/>
                    <a:pt x="956466" y="321896"/>
                  </a:cubicBezTo>
                  <a:lnTo>
                    <a:pt x="956466" y="296952"/>
                  </a:lnTo>
                  <a:cubicBezTo>
                    <a:pt x="954987" y="295204"/>
                    <a:pt x="953373" y="293523"/>
                    <a:pt x="951692" y="291977"/>
                  </a:cubicBezTo>
                  <a:cubicBezTo>
                    <a:pt x="951692" y="282026"/>
                    <a:pt x="951692" y="271806"/>
                    <a:pt x="951692" y="262056"/>
                  </a:cubicBezTo>
                  <a:cubicBezTo>
                    <a:pt x="948936" y="259300"/>
                    <a:pt x="950145" y="254661"/>
                    <a:pt x="946986" y="252173"/>
                  </a:cubicBezTo>
                  <a:lnTo>
                    <a:pt x="946986" y="227229"/>
                  </a:lnTo>
                  <a:cubicBezTo>
                    <a:pt x="948666" y="225750"/>
                    <a:pt x="950213" y="224069"/>
                    <a:pt x="951558" y="222254"/>
                  </a:cubicBezTo>
                  <a:lnTo>
                    <a:pt x="951961" y="192401"/>
                  </a:lnTo>
                  <a:cubicBezTo>
                    <a:pt x="953642" y="190787"/>
                    <a:pt x="955255" y="189106"/>
                    <a:pt x="956735" y="187358"/>
                  </a:cubicBezTo>
                  <a:cubicBezTo>
                    <a:pt x="956735" y="173172"/>
                    <a:pt x="965140" y="161204"/>
                    <a:pt x="966887" y="147555"/>
                  </a:cubicBezTo>
                  <a:cubicBezTo>
                    <a:pt x="968568" y="146009"/>
                    <a:pt x="970182" y="144328"/>
                    <a:pt x="971661" y="142580"/>
                  </a:cubicBezTo>
                  <a:cubicBezTo>
                    <a:pt x="985108" y="102239"/>
                    <a:pt x="1009178" y="67478"/>
                    <a:pt x="1033921" y="33456"/>
                  </a:cubicBezTo>
                  <a:cubicBezTo>
                    <a:pt x="1042191" y="22498"/>
                    <a:pt x="1049385" y="10732"/>
                    <a:pt x="1055503" y="-1573"/>
                  </a:cubicBezTo>
                  <a:close/>
                </a:path>
              </a:pathLst>
            </a:custGeom>
            <a:solidFill>
              <a:srgbClr val="020202"/>
            </a:solidFill>
            <a:ln w="6712" cap="flat">
              <a:noFill/>
              <a:prstDash val="solid"/>
              <a:miter/>
            </a:ln>
          </p:spPr>
          <p:txBody>
            <a:bodyPr rtlCol="0" anchor="ctr"/>
            <a:lstStyle/>
            <a:p>
              <a:endParaRPr lang="es-CO"/>
            </a:p>
          </p:txBody>
        </p:sp>
        <p:sp>
          <p:nvSpPr>
            <p:cNvPr id="1004" name="Freeform: Shape 1003">
              <a:extLst>
                <a:ext uri="{FF2B5EF4-FFF2-40B4-BE49-F238E27FC236}">
                  <a16:creationId xmlns:a16="http://schemas.microsoft.com/office/drawing/2014/main" id="{82165C1C-F79F-ECB6-FDD3-8421FF44B806}"/>
                </a:ext>
              </a:extLst>
            </p:cNvPr>
            <p:cNvSpPr/>
            <p:nvPr/>
          </p:nvSpPr>
          <p:spPr>
            <a:xfrm>
              <a:off x="3444372" y="2027211"/>
              <a:ext cx="170241" cy="2846809"/>
            </a:xfrm>
            <a:custGeom>
              <a:avLst/>
              <a:gdLst>
                <a:gd name="connsiteX0" fmla="*/ 168988 w 170241"/>
                <a:gd name="connsiteY0" fmla="*/ -1573 h 2846809"/>
                <a:gd name="connsiteX1" fmla="*/ 169728 w 170241"/>
                <a:gd name="connsiteY1" fmla="*/ 4613 h 2846809"/>
                <a:gd name="connsiteX2" fmla="*/ 135236 w 170241"/>
                <a:gd name="connsiteY2" fmla="*/ 43609 h 2846809"/>
                <a:gd name="connsiteX3" fmla="*/ 55294 w 170241"/>
                <a:gd name="connsiteY3" fmla="*/ 226153 h 2846809"/>
                <a:gd name="connsiteX4" fmla="*/ 34585 w 170241"/>
                <a:gd name="connsiteY4" fmla="*/ 375482 h 2846809"/>
                <a:gd name="connsiteX5" fmla="*/ 26584 w 170241"/>
                <a:gd name="connsiteY5" fmla="*/ 446618 h 2846809"/>
                <a:gd name="connsiteX6" fmla="*/ 25845 w 170241"/>
                <a:gd name="connsiteY6" fmla="*/ 478890 h 2846809"/>
                <a:gd name="connsiteX7" fmla="*/ 25845 w 170241"/>
                <a:gd name="connsiteY7" fmla="*/ 637162 h 2846809"/>
                <a:gd name="connsiteX8" fmla="*/ 25845 w 170241"/>
                <a:gd name="connsiteY8" fmla="*/ 649601 h 2846809"/>
                <a:gd name="connsiteX9" fmla="*/ 30282 w 170241"/>
                <a:gd name="connsiteY9" fmla="*/ 903011 h 2846809"/>
                <a:gd name="connsiteX10" fmla="*/ 35257 w 170241"/>
                <a:gd name="connsiteY10" fmla="*/ 937234 h 2846809"/>
                <a:gd name="connsiteX11" fmla="*/ 31291 w 170241"/>
                <a:gd name="connsiteY11" fmla="*/ 1072511 h 2846809"/>
                <a:gd name="connsiteX12" fmla="*/ 30618 w 170241"/>
                <a:gd name="connsiteY12" fmla="*/ 1097320 h 2846809"/>
                <a:gd name="connsiteX13" fmla="*/ 24298 w 170241"/>
                <a:gd name="connsiteY13" fmla="*/ 1308372 h 2846809"/>
                <a:gd name="connsiteX14" fmla="*/ 19995 w 170241"/>
                <a:gd name="connsiteY14" fmla="*/ 1407410 h 2846809"/>
                <a:gd name="connsiteX15" fmla="*/ 11792 w 170241"/>
                <a:gd name="connsiteY15" fmla="*/ 1700018 h 2846809"/>
                <a:gd name="connsiteX16" fmla="*/ 14145 w 170241"/>
                <a:gd name="connsiteY16" fmla="*/ 2010712 h 2846809"/>
                <a:gd name="connsiteX17" fmla="*/ 11591 w 170241"/>
                <a:gd name="connsiteY17" fmla="*/ 2196820 h 2846809"/>
                <a:gd name="connsiteX18" fmla="*/ 19860 w 170241"/>
                <a:gd name="connsiteY18" fmla="*/ 2322617 h 2846809"/>
                <a:gd name="connsiteX19" fmla="*/ 20398 w 170241"/>
                <a:gd name="connsiteY19" fmla="*/ 2332568 h 2846809"/>
                <a:gd name="connsiteX20" fmla="*/ 29340 w 170241"/>
                <a:gd name="connsiteY20" fmla="*/ 2470804 h 2846809"/>
                <a:gd name="connsiteX21" fmla="*/ 36064 w 170241"/>
                <a:gd name="connsiteY21" fmla="*/ 2562243 h 2846809"/>
                <a:gd name="connsiteX22" fmla="*/ 52201 w 170241"/>
                <a:gd name="connsiteY22" fmla="*/ 2664710 h 2846809"/>
                <a:gd name="connsiteX23" fmla="*/ 59529 w 170241"/>
                <a:gd name="connsiteY23" fmla="*/ 2721054 h 2846809"/>
                <a:gd name="connsiteX24" fmla="*/ 77212 w 170241"/>
                <a:gd name="connsiteY24" fmla="*/ 2820830 h 2846809"/>
                <a:gd name="connsiteX25" fmla="*/ 79834 w 170241"/>
                <a:gd name="connsiteY25" fmla="*/ 2845237 h 2846809"/>
                <a:gd name="connsiteX26" fmla="*/ 53680 w 170241"/>
                <a:gd name="connsiteY26" fmla="*/ 2726835 h 2846809"/>
                <a:gd name="connsiteX27" fmla="*/ 29744 w 170241"/>
                <a:gd name="connsiteY27" fmla="*/ 2582077 h 2846809"/>
                <a:gd name="connsiteX28" fmla="*/ 6413 w 170241"/>
                <a:gd name="connsiteY28" fmla="*/ 2321810 h 2846809"/>
                <a:gd name="connsiteX29" fmla="*/ 8632 w 170241"/>
                <a:gd name="connsiteY29" fmla="*/ 1839329 h 2846809"/>
                <a:gd name="connsiteX30" fmla="*/ 6548 w 170241"/>
                <a:gd name="connsiteY30" fmla="*/ 1714944 h 2846809"/>
                <a:gd name="connsiteX31" fmla="*/ 11389 w 170241"/>
                <a:gd name="connsiteY31" fmla="*/ 1428857 h 2846809"/>
                <a:gd name="connsiteX32" fmla="*/ 24836 w 170241"/>
                <a:gd name="connsiteY32" fmla="*/ 1110566 h 2846809"/>
                <a:gd name="connsiteX33" fmla="*/ 31559 w 170241"/>
                <a:gd name="connsiteY33" fmla="*/ 996266 h 2846809"/>
                <a:gd name="connsiteX34" fmla="*/ 32030 w 170241"/>
                <a:gd name="connsiteY34" fmla="*/ 963993 h 2846809"/>
                <a:gd name="connsiteX35" fmla="*/ 25307 w 170241"/>
                <a:gd name="connsiteY35" fmla="*/ 740368 h 2846809"/>
                <a:gd name="connsiteX36" fmla="*/ 23020 w 170241"/>
                <a:gd name="connsiteY36" fmla="*/ 484269 h 2846809"/>
                <a:gd name="connsiteX37" fmla="*/ 76069 w 170241"/>
                <a:gd name="connsiteY37" fmla="*/ 136730 h 2846809"/>
                <a:gd name="connsiteX38" fmla="*/ 168988 w 170241"/>
                <a:gd name="connsiteY38" fmla="*/ -1573 h 284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70241" h="2846809">
                  <a:moveTo>
                    <a:pt x="168988" y="-1573"/>
                  </a:moveTo>
                  <a:cubicBezTo>
                    <a:pt x="168988" y="445"/>
                    <a:pt x="169459" y="2528"/>
                    <a:pt x="169728" y="4613"/>
                  </a:cubicBezTo>
                  <a:cubicBezTo>
                    <a:pt x="158164" y="17589"/>
                    <a:pt x="146061" y="30027"/>
                    <a:pt x="135236" y="43609"/>
                  </a:cubicBezTo>
                  <a:cubicBezTo>
                    <a:pt x="92206" y="97397"/>
                    <a:pt x="70892" y="160464"/>
                    <a:pt x="55294" y="226153"/>
                  </a:cubicBezTo>
                  <a:cubicBezTo>
                    <a:pt x="42821" y="274966"/>
                    <a:pt x="35869" y="325056"/>
                    <a:pt x="34585" y="375482"/>
                  </a:cubicBezTo>
                  <a:cubicBezTo>
                    <a:pt x="34585" y="399217"/>
                    <a:pt x="29004" y="422547"/>
                    <a:pt x="26584" y="446618"/>
                  </a:cubicBezTo>
                  <a:cubicBezTo>
                    <a:pt x="25165" y="457308"/>
                    <a:pt x="24917" y="468133"/>
                    <a:pt x="25845" y="478890"/>
                  </a:cubicBezTo>
                  <a:cubicBezTo>
                    <a:pt x="32669" y="531401"/>
                    <a:pt x="32669" y="584651"/>
                    <a:pt x="25845" y="637162"/>
                  </a:cubicBezTo>
                  <a:cubicBezTo>
                    <a:pt x="25340" y="641264"/>
                    <a:pt x="25340" y="645500"/>
                    <a:pt x="25845" y="649601"/>
                  </a:cubicBezTo>
                  <a:cubicBezTo>
                    <a:pt x="35930" y="733914"/>
                    <a:pt x="28198" y="818563"/>
                    <a:pt x="30282" y="903011"/>
                  </a:cubicBezTo>
                  <a:cubicBezTo>
                    <a:pt x="30282" y="914777"/>
                    <a:pt x="33912" y="925804"/>
                    <a:pt x="35257" y="937234"/>
                  </a:cubicBezTo>
                  <a:cubicBezTo>
                    <a:pt x="40771" y="982550"/>
                    <a:pt x="36602" y="1027530"/>
                    <a:pt x="31291" y="1072511"/>
                  </a:cubicBezTo>
                  <a:cubicBezTo>
                    <a:pt x="30430" y="1080781"/>
                    <a:pt x="30201" y="1089051"/>
                    <a:pt x="30618" y="1097320"/>
                  </a:cubicBezTo>
                  <a:cubicBezTo>
                    <a:pt x="33308" y="1167784"/>
                    <a:pt x="25105" y="1237977"/>
                    <a:pt x="24298" y="1308372"/>
                  </a:cubicBezTo>
                  <a:cubicBezTo>
                    <a:pt x="23894" y="1341184"/>
                    <a:pt x="23155" y="1374600"/>
                    <a:pt x="19995" y="1407410"/>
                  </a:cubicBezTo>
                  <a:cubicBezTo>
                    <a:pt x="9842" y="1504564"/>
                    <a:pt x="7099" y="1602392"/>
                    <a:pt x="11792" y="1700018"/>
                  </a:cubicBezTo>
                  <a:cubicBezTo>
                    <a:pt x="17574" y="1803694"/>
                    <a:pt x="16431" y="1907305"/>
                    <a:pt x="14145" y="2010712"/>
                  </a:cubicBezTo>
                  <a:cubicBezTo>
                    <a:pt x="12801" y="2072770"/>
                    <a:pt x="8565" y="2134963"/>
                    <a:pt x="11591" y="2196820"/>
                  </a:cubicBezTo>
                  <a:cubicBezTo>
                    <a:pt x="13675" y="2238708"/>
                    <a:pt x="11591" y="2281132"/>
                    <a:pt x="19860" y="2322617"/>
                  </a:cubicBezTo>
                  <a:cubicBezTo>
                    <a:pt x="20345" y="2325912"/>
                    <a:pt x="20526" y="2329273"/>
                    <a:pt x="20398" y="2332568"/>
                  </a:cubicBezTo>
                  <a:cubicBezTo>
                    <a:pt x="20398" y="2378825"/>
                    <a:pt x="27122" y="2424747"/>
                    <a:pt x="29340" y="2470804"/>
                  </a:cubicBezTo>
                  <a:cubicBezTo>
                    <a:pt x="31089" y="2501328"/>
                    <a:pt x="35056" y="2531651"/>
                    <a:pt x="36064" y="2562243"/>
                  </a:cubicBezTo>
                  <a:cubicBezTo>
                    <a:pt x="37005" y="2596870"/>
                    <a:pt x="45410" y="2630823"/>
                    <a:pt x="52201" y="2664710"/>
                  </a:cubicBezTo>
                  <a:cubicBezTo>
                    <a:pt x="55717" y="2683334"/>
                    <a:pt x="58165" y="2702160"/>
                    <a:pt x="59529" y="2721054"/>
                  </a:cubicBezTo>
                  <a:cubicBezTo>
                    <a:pt x="62777" y="2754739"/>
                    <a:pt x="68687" y="2788087"/>
                    <a:pt x="77212" y="2820830"/>
                  </a:cubicBezTo>
                  <a:cubicBezTo>
                    <a:pt x="79781" y="2828697"/>
                    <a:pt x="80675" y="2837035"/>
                    <a:pt x="79834" y="2845237"/>
                  </a:cubicBezTo>
                  <a:cubicBezTo>
                    <a:pt x="65459" y="2807248"/>
                    <a:pt x="56652" y="2767378"/>
                    <a:pt x="53680" y="2726835"/>
                  </a:cubicBezTo>
                  <a:cubicBezTo>
                    <a:pt x="49848" y="2677888"/>
                    <a:pt x="36467" y="2630555"/>
                    <a:pt x="29744" y="2582077"/>
                  </a:cubicBezTo>
                  <a:cubicBezTo>
                    <a:pt x="17709" y="2495681"/>
                    <a:pt x="13742" y="2408611"/>
                    <a:pt x="6413" y="2321810"/>
                  </a:cubicBezTo>
                  <a:cubicBezTo>
                    <a:pt x="-7034" y="2160445"/>
                    <a:pt x="2110" y="2000157"/>
                    <a:pt x="8632" y="1839329"/>
                  </a:cubicBezTo>
                  <a:cubicBezTo>
                    <a:pt x="10313" y="1797845"/>
                    <a:pt x="8162" y="1756429"/>
                    <a:pt x="6548" y="1714944"/>
                  </a:cubicBezTo>
                  <a:cubicBezTo>
                    <a:pt x="3287" y="1619537"/>
                    <a:pt x="4900" y="1524063"/>
                    <a:pt x="11389" y="1428857"/>
                  </a:cubicBezTo>
                  <a:cubicBezTo>
                    <a:pt x="18112" y="1322829"/>
                    <a:pt x="21541" y="1216731"/>
                    <a:pt x="24836" y="1110566"/>
                  </a:cubicBezTo>
                  <a:cubicBezTo>
                    <a:pt x="25911" y="1072444"/>
                    <a:pt x="29340" y="1034388"/>
                    <a:pt x="31559" y="996266"/>
                  </a:cubicBezTo>
                  <a:cubicBezTo>
                    <a:pt x="32924" y="985575"/>
                    <a:pt x="33079" y="974751"/>
                    <a:pt x="32030" y="963993"/>
                  </a:cubicBezTo>
                  <a:cubicBezTo>
                    <a:pt x="19054" y="890034"/>
                    <a:pt x="28400" y="814866"/>
                    <a:pt x="25307" y="740368"/>
                  </a:cubicBezTo>
                  <a:cubicBezTo>
                    <a:pt x="21877" y="654980"/>
                    <a:pt x="21743" y="569591"/>
                    <a:pt x="23020" y="484269"/>
                  </a:cubicBezTo>
                  <a:cubicBezTo>
                    <a:pt x="24836" y="366271"/>
                    <a:pt x="33644" y="248946"/>
                    <a:pt x="76069" y="136730"/>
                  </a:cubicBezTo>
                  <a:cubicBezTo>
                    <a:pt x="95090" y="83615"/>
                    <a:pt x="127027" y="36079"/>
                    <a:pt x="168988" y="-1573"/>
                  </a:cubicBezTo>
                  <a:close/>
                </a:path>
              </a:pathLst>
            </a:custGeom>
            <a:solidFill>
              <a:srgbClr val="0B0B0B"/>
            </a:solidFill>
            <a:ln w="6712" cap="flat">
              <a:noFill/>
              <a:prstDash val="solid"/>
              <a:miter/>
            </a:ln>
          </p:spPr>
          <p:txBody>
            <a:bodyPr rtlCol="0" anchor="ctr"/>
            <a:lstStyle/>
            <a:p>
              <a:endParaRPr lang="es-CO"/>
            </a:p>
          </p:txBody>
        </p:sp>
        <p:sp>
          <p:nvSpPr>
            <p:cNvPr id="1005" name="Freeform: Shape 1004">
              <a:extLst>
                <a:ext uri="{FF2B5EF4-FFF2-40B4-BE49-F238E27FC236}">
                  <a16:creationId xmlns:a16="http://schemas.microsoft.com/office/drawing/2014/main" id="{38C9F277-FB11-AEDC-76BE-0627C8276683}"/>
                </a:ext>
              </a:extLst>
            </p:cNvPr>
            <p:cNvSpPr/>
            <p:nvPr/>
          </p:nvSpPr>
          <p:spPr>
            <a:xfrm>
              <a:off x="6805216" y="6355027"/>
              <a:ext cx="933812" cy="156516"/>
            </a:xfrm>
            <a:custGeom>
              <a:avLst/>
              <a:gdLst>
                <a:gd name="connsiteX0" fmla="*/ 688024 w 933812"/>
                <a:gd name="connsiteY0" fmla="*/ 144515 h 156516"/>
                <a:gd name="connsiteX1" fmla="*/ 716398 w 933812"/>
                <a:gd name="connsiteY1" fmla="*/ 149020 h 156516"/>
                <a:gd name="connsiteX2" fmla="*/ 908690 w 933812"/>
                <a:gd name="connsiteY2" fmla="*/ 149020 h 156516"/>
                <a:gd name="connsiteX3" fmla="*/ 933299 w 933812"/>
                <a:gd name="connsiteY3" fmla="*/ 149894 h 156516"/>
                <a:gd name="connsiteX4" fmla="*/ 909295 w 933812"/>
                <a:gd name="connsiteY4" fmla="*/ 154264 h 156516"/>
                <a:gd name="connsiteX5" fmla="*/ 710683 w 933812"/>
                <a:gd name="connsiteY5" fmla="*/ 154264 h 156516"/>
                <a:gd name="connsiteX6" fmla="*/ 624419 w 933812"/>
                <a:gd name="connsiteY6" fmla="*/ 144246 h 156516"/>
                <a:gd name="connsiteX7" fmla="*/ 478048 w 933812"/>
                <a:gd name="connsiteY7" fmla="*/ 142296 h 156516"/>
                <a:gd name="connsiteX8" fmla="*/ 237816 w 933812"/>
                <a:gd name="connsiteY8" fmla="*/ 134632 h 156516"/>
                <a:gd name="connsiteX9" fmla="*/ 120154 w 933812"/>
                <a:gd name="connsiteY9" fmla="*/ 104778 h 156516"/>
                <a:gd name="connsiteX10" fmla="*/ 6258 w 933812"/>
                <a:gd name="connsiteY10" fmla="*/ 17372 h 156516"/>
                <a:gd name="connsiteX11" fmla="*/ 5 w 933812"/>
                <a:gd name="connsiteY11" fmla="*/ -175 h 156516"/>
                <a:gd name="connsiteX12" fmla="*/ 5788 w 933812"/>
                <a:gd name="connsiteY12" fmla="*/ -579 h 156516"/>
                <a:gd name="connsiteX13" fmla="*/ 6191 w 933812"/>
                <a:gd name="connsiteY13" fmla="*/ -175 h 156516"/>
                <a:gd name="connsiteX14" fmla="*/ 69258 w 933812"/>
                <a:gd name="connsiteY14" fmla="*/ 55227 h 156516"/>
                <a:gd name="connsiteX15" fmla="*/ 175624 w 933812"/>
                <a:gd name="connsiteY15" fmla="*/ 114864 h 156516"/>
                <a:gd name="connsiteX16" fmla="*/ 299673 w 933812"/>
                <a:gd name="connsiteY16" fmla="*/ 134430 h 156516"/>
                <a:gd name="connsiteX17" fmla="*/ 312380 w 933812"/>
                <a:gd name="connsiteY17" fmla="*/ 130866 h 156516"/>
                <a:gd name="connsiteX18" fmla="*/ 467829 w 933812"/>
                <a:gd name="connsiteY18" fmla="*/ 129455 h 156516"/>
                <a:gd name="connsiteX19" fmla="*/ 490285 w 933812"/>
                <a:gd name="connsiteY19" fmla="*/ 127437 h 156516"/>
                <a:gd name="connsiteX20" fmla="*/ 602030 w 933812"/>
                <a:gd name="connsiteY20" fmla="*/ 127437 h 156516"/>
                <a:gd name="connsiteX21" fmla="*/ 610098 w 933812"/>
                <a:gd name="connsiteY21" fmla="*/ 128782 h 156516"/>
                <a:gd name="connsiteX22" fmla="*/ 651313 w 933812"/>
                <a:gd name="connsiteY22" fmla="*/ 133892 h 156516"/>
                <a:gd name="connsiteX23" fmla="*/ 658373 w 933812"/>
                <a:gd name="connsiteY23" fmla="*/ 135438 h 156516"/>
                <a:gd name="connsiteX24" fmla="*/ 675518 w 933812"/>
                <a:gd name="connsiteY24" fmla="*/ 138598 h 156516"/>
                <a:gd name="connsiteX25" fmla="*/ 688024 w 933812"/>
                <a:gd name="connsiteY25" fmla="*/ 144515 h 15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33812" h="156516">
                  <a:moveTo>
                    <a:pt x="688024" y="144515"/>
                  </a:moveTo>
                  <a:cubicBezTo>
                    <a:pt x="696495" y="151978"/>
                    <a:pt x="706850" y="149020"/>
                    <a:pt x="716398" y="149020"/>
                  </a:cubicBezTo>
                  <a:cubicBezTo>
                    <a:pt x="780473" y="149020"/>
                    <a:pt x="844615" y="149020"/>
                    <a:pt x="908690" y="149020"/>
                  </a:cubicBezTo>
                  <a:cubicBezTo>
                    <a:pt x="916893" y="149020"/>
                    <a:pt x="925095" y="149558"/>
                    <a:pt x="933299" y="149894"/>
                  </a:cubicBezTo>
                  <a:cubicBezTo>
                    <a:pt x="925969" y="155205"/>
                    <a:pt x="917431" y="154264"/>
                    <a:pt x="909295" y="154264"/>
                  </a:cubicBezTo>
                  <a:cubicBezTo>
                    <a:pt x="843069" y="154601"/>
                    <a:pt x="776842" y="155609"/>
                    <a:pt x="710683" y="154264"/>
                  </a:cubicBezTo>
                  <a:cubicBezTo>
                    <a:pt x="681838" y="153591"/>
                    <a:pt x="653129" y="147541"/>
                    <a:pt x="624419" y="144246"/>
                  </a:cubicBezTo>
                  <a:cubicBezTo>
                    <a:pt x="575741" y="139405"/>
                    <a:pt x="526793" y="138800"/>
                    <a:pt x="478048" y="142296"/>
                  </a:cubicBezTo>
                  <a:cubicBezTo>
                    <a:pt x="397837" y="146533"/>
                    <a:pt x="317423" y="149020"/>
                    <a:pt x="237816" y="134632"/>
                  </a:cubicBezTo>
                  <a:cubicBezTo>
                    <a:pt x="197677" y="128714"/>
                    <a:pt x="158277" y="118696"/>
                    <a:pt x="120154" y="104778"/>
                  </a:cubicBezTo>
                  <a:cubicBezTo>
                    <a:pt x="76250" y="83398"/>
                    <a:pt x="40481" y="50990"/>
                    <a:pt x="6258" y="17372"/>
                  </a:cubicBezTo>
                  <a:cubicBezTo>
                    <a:pt x="812" y="13339"/>
                    <a:pt x="-1676" y="6414"/>
                    <a:pt x="5" y="-175"/>
                  </a:cubicBezTo>
                  <a:cubicBezTo>
                    <a:pt x="1484" y="-1856"/>
                    <a:pt x="4107" y="-2058"/>
                    <a:pt x="5788" y="-579"/>
                  </a:cubicBezTo>
                  <a:cubicBezTo>
                    <a:pt x="5922" y="-444"/>
                    <a:pt x="6056" y="-310"/>
                    <a:pt x="6191" y="-175"/>
                  </a:cubicBezTo>
                  <a:cubicBezTo>
                    <a:pt x="27034" y="18516"/>
                    <a:pt x="48415" y="36535"/>
                    <a:pt x="69258" y="55227"/>
                  </a:cubicBezTo>
                  <a:cubicBezTo>
                    <a:pt x="99984" y="82659"/>
                    <a:pt x="133131" y="106796"/>
                    <a:pt x="175624" y="114864"/>
                  </a:cubicBezTo>
                  <a:cubicBezTo>
                    <a:pt x="216839" y="122731"/>
                    <a:pt x="256978" y="136380"/>
                    <a:pt x="299673" y="134430"/>
                  </a:cubicBezTo>
                  <a:cubicBezTo>
                    <a:pt x="303303" y="131607"/>
                    <a:pt x="307808" y="130328"/>
                    <a:pt x="312380" y="130866"/>
                  </a:cubicBezTo>
                  <a:cubicBezTo>
                    <a:pt x="364219" y="132682"/>
                    <a:pt x="416057" y="134901"/>
                    <a:pt x="467829" y="129455"/>
                  </a:cubicBezTo>
                  <a:cubicBezTo>
                    <a:pt x="475225" y="127908"/>
                    <a:pt x="482755" y="127235"/>
                    <a:pt x="490285" y="127437"/>
                  </a:cubicBezTo>
                  <a:cubicBezTo>
                    <a:pt x="527533" y="127437"/>
                    <a:pt x="564782" y="126697"/>
                    <a:pt x="602030" y="127437"/>
                  </a:cubicBezTo>
                  <a:cubicBezTo>
                    <a:pt x="604720" y="127707"/>
                    <a:pt x="607409" y="128178"/>
                    <a:pt x="610098" y="128782"/>
                  </a:cubicBezTo>
                  <a:cubicBezTo>
                    <a:pt x="623545" y="134094"/>
                    <a:pt x="637598" y="132211"/>
                    <a:pt x="651313" y="133892"/>
                  </a:cubicBezTo>
                  <a:cubicBezTo>
                    <a:pt x="653734" y="134228"/>
                    <a:pt x="656088" y="134699"/>
                    <a:pt x="658373" y="135438"/>
                  </a:cubicBezTo>
                  <a:cubicBezTo>
                    <a:pt x="663954" y="137253"/>
                    <a:pt x="669668" y="138263"/>
                    <a:pt x="675518" y="138598"/>
                  </a:cubicBezTo>
                  <a:cubicBezTo>
                    <a:pt x="680359" y="138732"/>
                    <a:pt x="684864" y="140884"/>
                    <a:pt x="688024" y="144515"/>
                  </a:cubicBezTo>
                  <a:close/>
                </a:path>
              </a:pathLst>
            </a:custGeom>
            <a:solidFill>
              <a:srgbClr val="1B1B1B"/>
            </a:solidFill>
            <a:ln w="6712" cap="flat">
              <a:noFill/>
              <a:prstDash val="solid"/>
              <a:miter/>
            </a:ln>
          </p:spPr>
          <p:txBody>
            <a:bodyPr rtlCol="0" anchor="ctr"/>
            <a:lstStyle/>
            <a:p>
              <a:endParaRPr lang="es-CO"/>
            </a:p>
          </p:txBody>
        </p:sp>
        <p:sp>
          <p:nvSpPr>
            <p:cNvPr id="1006" name="Freeform: Shape 1005">
              <a:extLst>
                <a:ext uri="{FF2B5EF4-FFF2-40B4-BE49-F238E27FC236}">
                  <a16:creationId xmlns:a16="http://schemas.microsoft.com/office/drawing/2014/main" id="{07BFB2B3-D82B-2709-25BF-9952797C150D}"/>
                </a:ext>
              </a:extLst>
            </p:cNvPr>
            <p:cNvSpPr/>
            <p:nvPr/>
          </p:nvSpPr>
          <p:spPr>
            <a:xfrm>
              <a:off x="6358687" y="5522413"/>
              <a:ext cx="60444" cy="571053"/>
            </a:xfrm>
            <a:custGeom>
              <a:avLst/>
              <a:gdLst>
                <a:gd name="connsiteX0" fmla="*/ 9303 w 60444"/>
                <a:gd name="connsiteY0" fmla="*/ 160220 h 571053"/>
                <a:gd name="connsiteX1" fmla="*/ 8967 w 60444"/>
                <a:gd name="connsiteY1" fmla="*/ 155379 h 571053"/>
                <a:gd name="connsiteX2" fmla="*/ 6681 w 60444"/>
                <a:gd name="connsiteY2" fmla="*/ 124114 h 571053"/>
                <a:gd name="connsiteX3" fmla="*/ 4193 w 60444"/>
                <a:gd name="connsiteY3" fmla="*/ 105422 h 571053"/>
                <a:gd name="connsiteX4" fmla="*/ 4193 w 60444"/>
                <a:gd name="connsiteY4" fmla="*/ 105422 h 571053"/>
                <a:gd name="connsiteX5" fmla="*/ 1840 w 60444"/>
                <a:gd name="connsiteY5" fmla="*/ 68914 h 571053"/>
                <a:gd name="connsiteX6" fmla="*/ -514 w 60444"/>
                <a:gd name="connsiteY6" fmla="*/ 45583 h 571053"/>
                <a:gd name="connsiteX7" fmla="*/ -514 w 60444"/>
                <a:gd name="connsiteY7" fmla="*/ 20707 h 571053"/>
                <a:gd name="connsiteX8" fmla="*/ 2176 w 60444"/>
                <a:gd name="connsiteY8" fmla="*/ 10621 h 571053"/>
                <a:gd name="connsiteX9" fmla="*/ 4529 w 60444"/>
                <a:gd name="connsiteY9" fmla="*/ 5848 h 571053"/>
                <a:gd name="connsiteX10" fmla="*/ 4529 w 60444"/>
                <a:gd name="connsiteY10" fmla="*/ 5848 h 571053"/>
                <a:gd name="connsiteX11" fmla="*/ 9504 w 60444"/>
                <a:gd name="connsiteY11" fmla="*/ 3359 h 571053"/>
                <a:gd name="connsiteX12" fmla="*/ 14413 w 60444"/>
                <a:gd name="connsiteY12" fmla="*/ 738 h 571053"/>
                <a:gd name="connsiteX13" fmla="*/ 14413 w 60444"/>
                <a:gd name="connsiteY13" fmla="*/ 738 h 571053"/>
                <a:gd name="connsiteX14" fmla="*/ 29810 w 60444"/>
                <a:gd name="connsiteY14" fmla="*/ 267 h 571053"/>
                <a:gd name="connsiteX15" fmla="*/ 59931 w 60444"/>
                <a:gd name="connsiteY15" fmla="*/ 1409 h 571053"/>
                <a:gd name="connsiteX16" fmla="*/ 26313 w 60444"/>
                <a:gd name="connsiteY16" fmla="*/ 8133 h 571053"/>
                <a:gd name="connsiteX17" fmla="*/ 9437 w 60444"/>
                <a:gd name="connsiteY17" fmla="*/ 28775 h 571053"/>
                <a:gd name="connsiteX18" fmla="*/ 12059 w 60444"/>
                <a:gd name="connsiteY18" fmla="*/ 68443 h 571053"/>
                <a:gd name="connsiteX19" fmla="*/ 36398 w 60444"/>
                <a:gd name="connsiteY19" fmla="*/ 400519 h 571053"/>
                <a:gd name="connsiteX20" fmla="*/ 20598 w 60444"/>
                <a:gd name="connsiteY20" fmla="*/ 556033 h 571053"/>
                <a:gd name="connsiteX21" fmla="*/ 15287 w 60444"/>
                <a:gd name="connsiteY21" fmla="*/ 569480 h 571053"/>
                <a:gd name="connsiteX22" fmla="*/ 16161 w 60444"/>
                <a:gd name="connsiteY22" fmla="*/ 547494 h 571053"/>
                <a:gd name="connsiteX23" fmla="*/ 24901 w 60444"/>
                <a:gd name="connsiteY23" fmla="*/ 463585 h 571053"/>
                <a:gd name="connsiteX24" fmla="*/ 19119 w 60444"/>
                <a:gd name="connsiteY24" fmla="*/ 249978 h 571053"/>
                <a:gd name="connsiteX25" fmla="*/ 14547 w 60444"/>
                <a:gd name="connsiteY25" fmla="*/ 205536 h 571053"/>
                <a:gd name="connsiteX26" fmla="*/ 9303 w 60444"/>
                <a:gd name="connsiteY26" fmla="*/ 160220 h 571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0444" h="571053">
                  <a:moveTo>
                    <a:pt x="9303" y="160220"/>
                  </a:moveTo>
                  <a:cubicBezTo>
                    <a:pt x="9303" y="158606"/>
                    <a:pt x="9303" y="156993"/>
                    <a:pt x="8967" y="155379"/>
                  </a:cubicBezTo>
                  <a:cubicBezTo>
                    <a:pt x="4260" y="145227"/>
                    <a:pt x="7823" y="134468"/>
                    <a:pt x="6681" y="124114"/>
                  </a:cubicBezTo>
                  <a:cubicBezTo>
                    <a:pt x="5874" y="117861"/>
                    <a:pt x="8698" y="111138"/>
                    <a:pt x="4193" y="105422"/>
                  </a:cubicBezTo>
                  <a:lnTo>
                    <a:pt x="4193" y="105422"/>
                  </a:lnTo>
                  <a:cubicBezTo>
                    <a:pt x="-715" y="93523"/>
                    <a:pt x="2983" y="81084"/>
                    <a:pt x="1840" y="68914"/>
                  </a:cubicBezTo>
                  <a:cubicBezTo>
                    <a:pt x="898" y="61182"/>
                    <a:pt x="4126" y="52980"/>
                    <a:pt x="-514" y="45583"/>
                  </a:cubicBezTo>
                  <a:lnTo>
                    <a:pt x="-514" y="20707"/>
                  </a:lnTo>
                  <a:cubicBezTo>
                    <a:pt x="2579" y="17883"/>
                    <a:pt x="1907" y="13983"/>
                    <a:pt x="2176" y="10621"/>
                  </a:cubicBezTo>
                  <a:cubicBezTo>
                    <a:pt x="2425" y="8806"/>
                    <a:pt x="3251" y="7125"/>
                    <a:pt x="4529" y="5848"/>
                  </a:cubicBezTo>
                  <a:lnTo>
                    <a:pt x="4529" y="5848"/>
                  </a:lnTo>
                  <a:cubicBezTo>
                    <a:pt x="5900" y="4569"/>
                    <a:pt x="7635" y="3696"/>
                    <a:pt x="9504" y="3359"/>
                  </a:cubicBezTo>
                  <a:cubicBezTo>
                    <a:pt x="11374" y="3023"/>
                    <a:pt x="13095" y="2082"/>
                    <a:pt x="14413" y="738"/>
                  </a:cubicBezTo>
                  <a:lnTo>
                    <a:pt x="14413" y="738"/>
                  </a:lnTo>
                  <a:cubicBezTo>
                    <a:pt x="19092" y="-2154"/>
                    <a:pt x="24962" y="-2355"/>
                    <a:pt x="29810" y="267"/>
                  </a:cubicBezTo>
                  <a:cubicBezTo>
                    <a:pt x="39828" y="940"/>
                    <a:pt x="49980" y="-2287"/>
                    <a:pt x="59931" y="1409"/>
                  </a:cubicBezTo>
                  <a:cubicBezTo>
                    <a:pt x="49173" y="6385"/>
                    <a:pt x="37273" y="5511"/>
                    <a:pt x="26313" y="8133"/>
                  </a:cubicBezTo>
                  <a:cubicBezTo>
                    <a:pt x="15354" y="10756"/>
                    <a:pt x="8899" y="17076"/>
                    <a:pt x="9437" y="28775"/>
                  </a:cubicBezTo>
                  <a:cubicBezTo>
                    <a:pt x="10042" y="42222"/>
                    <a:pt x="10916" y="55198"/>
                    <a:pt x="12059" y="68443"/>
                  </a:cubicBezTo>
                  <a:cubicBezTo>
                    <a:pt x="21405" y="179046"/>
                    <a:pt x="34987" y="289311"/>
                    <a:pt x="36398" y="400519"/>
                  </a:cubicBezTo>
                  <a:cubicBezTo>
                    <a:pt x="36600" y="452761"/>
                    <a:pt x="31302" y="504868"/>
                    <a:pt x="20598" y="556033"/>
                  </a:cubicBezTo>
                  <a:cubicBezTo>
                    <a:pt x="19657" y="560808"/>
                    <a:pt x="19724" y="566051"/>
                    <a:pt x="15287" y="569480"/>
                  </a:cubicBezTo>
                  <a:cubicBezTo>
                    <a:pt x="13451" y="562220"/>
                    <a:pt x="13760" y="554554"/>
                    <a:pt x="16161" y="547494"/>
                  </a:cubicBezTo>
                  <a:cubicBezTo>
                    <a:pt x="22031" y="519929"/>
                    <a:pt x="24962" y="491758"/>
                    <a:pt x="24901" y="463585"/>
                  </a:cubicBezTo>
                  <a:cubicBezTo>
                    <a:pt x="25439" y="392316"/>
                    <a:pt x="24901" y="321046"/>
                    <a:pt x="19119" y="249978"/>
                  </a:cubicBezTo>
                  <a:cubicBezTo>
                    <a:pt x="17909" y="235119"/>
                    <a:pt x="13471" y="220597"/>
                    <a:pt x="14547" y="205536"/>
                  </a:cubicBezTo>
                  <a:cubicBezTo>
                    <a:pt x="7958" y="190745"/>
                    <a:pt x="15623" y="174742"/>
                    <a:pt x="9303" y="160220"/>
                  </a:cubicBezTo>
                  <a:close/>
                </a:path>
              </a:pathLst>
            </a:custGeom>
            <a:solidFill>
              <a:srgbClr val="454545"/>
            </a:solidFill>
            <a:ln w="6712" cap="flat">
              <a:noFill/>
              <a:prstDash val="solid"/>
              <a:miter/>
            </a:ln>
          </p:spPr>
          <p:txBody>
            <a:bodyPr rtlCol="0" anchor="ctr"/>
            <a:lstStyle/>
            <a:p>
              <a:endParaRPr lang="es-CO"/>
            </a:p>
          </p:txBody>
        </p:sp>
        <p:sp>
          <p:nvSpPr>
            <p:cNvPr id="1007" name="Freeform: Shape 1006">
              <a:extLst>
                <a:ext uri="{FF2B5EF4-FFF2-40B4-BE49-F238E27FC236}">
                  <a16:creationId xmlns:a16="http://schemas.microsoft.com/office/drawing/2014/main" id="{62E20F6B-3048-3CA0-B242-17831F6CFAE1}"/>
                </a:ext>
              </a:extLst>
            </p:cNvPr>
            <p:cNvSpPr/>
            <p:nvPr/>
          </p:nvSpPr>
          <p:spPr>
            <a:xfrm>
              <a:off x="6715966" y="6242259"/>
              <a:ext cx="209716" cy="219053"/>
            </a:xfrm>
            <a:custGeom>
              <a:avLst/>
              <a:gdLst>
                <a:gd name="connsiteX0" fmla="*/ 88919 w 209716"/>
                <a:gd name="connsiteY0" fmla="*/ 113198 h 219053"/>
                <a:gd name="connsiteX1" fmla="*/ 195755 w 209716"/>
                <a:gd name="connsiteY1" fmla="*/ 207328 h 219053"/>
                <a:gd name="connsiteX2" fmla="*/ 209202 w 209716"/>
                <a:gd name="connsiteY2" fmla="*/ 217480 h 219053"/>
                <a:gd name="connsiteX3" fmla="*/ 151515 w 209716"/>
                <a:gd name="connsiteY3" fmla="*/ 185946 h 219053"/>
                <a:gd name="connsiteX4" fmla="*/ 11598 w 209716"/>
                <a:gd name="connsiteY4" fmla="*/ 32583 h 219053"/>
                <a:gd name="connsiteX5" fmla="*/ 101 w 209716"/>
                <a:gd name="connsiteY5" fmla="*/ -1573 h 219053"/>
                <a:gd name="connsiteX6" fmla="*/ 33181 w 209716"/>
                <a:gd name="connsiteY6" fmla="*/ 40853 h 219053"/>
                <a:gd name="connsiteX7" fmla="*/ 61823 w 209716"/>
                <a:gd name="connsiteY7" fmla="*/ 77765 h 219053"/>
                <a:gd name="connsiteX8" fmla="*/ 65857 w 209716"/>
                <a:gd name="connsiteY8" fmla="*/ 83010 h 219053"/>
                <a:gd name="connsiteX9" fmla="*/ 68009 w 209716"/>
                <a:gd name="connsiteY9" fmla="*/ 85429 h 219053"/>
                <a:gd name="connsiteX10" fmla="*/ 72446 w 209716"/>
                <a:gd name="connsiteY10" fmla="*/ 90135 h 219053"/>
                <a:gd name="connsiteX11" fmla="*/ 88919 w 209716"/>
                <a:gd name="connsiteY11" fmla="*/ 113198 h 21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716" h="219053">
                  <a:moveTo>
                    <a:pt x="88919" y="113198"/>
                  </a:moveTo>
                  <a:cubicBezTo>
                    <a:pt x="117696" y="152395"/>
                    <a:pt x="156827" y="179693"/>
                    <a:pt x="195755" y="207328"/>
                  </a:cubicBezTo>
                  <a:cubicBezTo>
                    <a:pt x="200395" y="210555"/>
                    <a:pt x="206446" y="211899"/>
                    <a:pt x="209202" y="217480"/>
                  </a:cubicBezTo>
                  <a:cubicBezTo>
                    <a:pt x="185065" y="216000"/>
                    <a:pt x="168861" y="199056"/>
                    <a:pt x="151515" y="185946"/>
                  </a:cubicBezTo>
                  <a:cubicBezTo>
                    <a:pt x="95374" y="143654"/>
                    <a:pt x="51738" y="89666"/>
                    <a:pt x="11598" y="32583"/>
                  </a:cubicBezTo>
                  <a:cubicBezTo>
                    <a:pt x="4337" y="22229"/>
                    <a:pt x="-2656" y="12009"/>
                    <a:pt x="101" y="-1573"/>
                  </a:cubicBezTo>
                  <a:cubicBezTo>
                    <a:pt x="17448" y="7570"/>
                    <a:pt x="21415" y="27204"/>
                    <a:pt x="33181" y="40853"/>
                  </a:cubicBezTo>
                  <a:cubicBezTo>
                    <a:pt x="43266" y="52619"/>
                    <a:pt x="51133" y="66334"/>
                    <a:pt x="61823" y="77765"/>
                  </a:cubicBezTo>
                  <a:lnTo>
                    <a:pt x="65857" y="83010"/>
                  </a:lnTo>
                  <a:lnTo>
                    <a:pt x="68009" y="85429"/>
                  </a:lnTo>
                  <a:cubicBezTo>
                    <a:pt x="69488" y="87043"/>
                    <a:pt x="70900" y="88589"/>
                    <a:pt x="72446" y="90135"/>
                  </a:cubicBezTo>
                  <a:cubicBezTo>
                    <a:pt x="78363" y="97666"/>
                    <a:pt x="85826" y="104054"/>
                    <a:pt x="88919" y="113198"/>
                  </a:cubicBezTo>
                  <a:close/>
                </a:path>
              </a:pathLst>
            </a:custGeom>
            <a:solidFill>
              <a:srgbClr val="C3C3C3"/>
            </a:solidFill>
            <a:ln w="6712" cap="flat">
              <a:noFill/>
              <a:prstDash val="solid"/>
              <a:miter/>
            </a:ln>
          </p:spPr>
          <p:txBody>
            <a:bodyPr rtlCol="0" anchor="ctr"/>
            <a:lstStyle/>
            <a:p>
              <a:endParaRPr lang="es-CO"/>
            </a:p>
          </p:txBody>
        </p:sp>
        <p:sp>
          <p:nvSpPr>
            <p:cNvPr id="1008" name="Freeform: Shape 1007">
              <a:extLst>
                <a:ext uri="{FF2B5EF4-FFF2-40B4-BE49-F238E27FC236}">
                  <a16:creationId xmlns:a16="http://schemas.microsoft.com/office/drawing/2014/main" id="{28F33660-C05C-FAE8-682C-5AEE81808148}"/>
                </a:ext>
              </a:extLst>
            </p:cNvPr>
            <p:cNvSpPr/>
            <p:nvPr/>
          </p:nvSpPr>
          <p:spPr>
            <a:xfrm>
              <a:off x="6715976" y="6232376"/>
              <a:ext cx="95675" cy="124654"/>
            </a:xfrm>
            <a:custGeom>
              <a:avLst/>
              <a:gdLst>
                <a:gd name="connsiteX0" fmla="*/ 60536 w 95675"/>
                <a:gd name="connsiteY0" fmla="*/ 92624 h 124654"/>
                <a:gd name="connsiteX1" fmla="*/ 24 w 95675"/>
                <a:gd name="connsiteY1" fmla="*/ 8378 h 124654"/>
                <a:gd name="connsiteX2" fmla="*/ -514 w 95675"/>
                <a:gd name="connsiteY2" fmla="*/ -1573 h 124654"/>
                <a:gd name="connsiteX3" fmla="*/ 7353 w 95675"/>
                <a:gd name="connsiteY3" fmla="*/ 3872 h 124654"/>
                <a:gd name="connsiteX4" fmla="*/ 95162 w 95675"/>
                <a:gd name="connsiteY4" fmla="*/ 122476 h 124654"/>
                <a:gd name="connsiteX5" fmla="*/ 88439 w 95675"/>
                <a:gd name="connsiteY5" fmla="*/ 123082 h 124654"/>
                <a:gd name="connsiteX6" fmla="*/ 69209 w 95675"/>
                <a:gd name="connsiteY6" fmla="*/ 103381 h 124654"/>
                <a:gd name="connsiteX7" fmla="*/ 64570 w 95675"/>
                <a:gd name="connsiteY7" fmla="*/ 97936 h 124654"/>
                <a:gd name="connsiteX8" fmla="*/ 64570 w 95675"/>
                <a:gd name="connsiteY8" fmla="*/ 97936 h 124654"/>
                <a:gd name="connsiteX9" fmla="*/ 60536 w 95675"/>
                <a:gd name="connsiteY9" fmla="*/ 92624 h 12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675" h="124654">
                  <a:moveTo>
                    <a:pt x="60536" y="92624"/>
                  </a:moveTo>
                  <a:cubicBezTo>
                    <a:pt x="38147" y="66199"/>
                    <a:pt x="17909" y="38028"/>
                    <a:pt x="24" y="8378"/>
                  </a:cubicBezTo>
                  <a:cubicBezTo>
                    <a:pt x="24" y="5083"/>
                    <a:pt x="24" y="1654"/>
                    <a:pt x="-514" y="-1573"/>
                  </a:cubicBezTo>
                  <a:cubicBezTo>
                    <a:pt x="2176" y="243"/>
                    <a:pt x="6210" y="1385"/>
                    <a:pt x="7353" y="3872"/>
                  </a:cubicBezTo>
                  <a:cubicBezTo>
                    <a:pt x="32230" y="46702"/>
                    <a:pt x="65377" y="83345"/>
                    <a:pt x="95162" y="122476"/>
                  </a:cubicBezTo>
                  <a:lnTo>
                    <a:pt x="88439" y="123082"/>
                  </a:lnTo>
                  <a:cubicBezTo>
                    <a:pt x="80707" y="117972"/>
                    <a:pt x="74117" y="111248"/>
                    <a:pt x="69209" y="103381"/>
                  </a:cubicBezTo>
                  <a:cubicBezTo>
                    <a:pt x="68201" y="101163"/>
                    <a:pt x="66587" y="99280"/>
                    <a:pt x="64570" y="97936"/>
                  </a:cubicBezTo>
                  <a:lnTo>
                    <a:pt x="64570" y="97936"/>
                  </a:lnTo>
                  <a:cubicBezTo>
                    <a:pt x="63629" y="96053"/>
                    <a:pt x="62015" y="94439"/>
                    <a:pt x="60536" y="92624"/>
                  </a:cubicBezTo>
                  <a:close/>
                </a:path>
              </a:pathLst>
            </a:custGeom>
            <a:solidFill>
              <a:srgbClr val="191919"/>
            </a:solidFill>
            <a:ln w="6712" cap="flat">
              <a:noFill/>
              <a:prstDash val="solid"/>
              <a:miter/>
            </a:ln>
          </p:spPr>
          <p:txBody>
            <a:bodyPr rtlCol="0" anchor="ctr"/>
            <a:lstStyle/>
            <a:p>
              <a:endParaRPr lang="es-CO"/>
            </a:p>
          </p:txBody>
        </p:sp>
        <p:sp>
          <p:nvSpPr>
            <p:cNvPr id="1009" name="Freeform: Shape 1008">
              <a:extLst>
                <a:ext uri="{FF2B5EF4-FFF2-40B4-BE49-F238E27FC236}">
                  <a16:creationId xmlns:a16="http://schemas.microsoft.com/office/drawing/2014/main" id="{84436C88-A54F-3E03-CC52-5A8016EEEFD9}"/>
                </a:ext>
              </a:extLst>
            </p:cNvPr>
            <p:cNvSpPr/>
            <p:nvPr/>
          </p:nvSpPr>
          <p:spPr>
            <a:xfrm>
              <a:off x="4417790" y="6104628"/>
              <a:ext cx="8151" cy="13200"/>
            </a:xfrm>
            <a:custGeom>
              <a:avLst/>
              <a:gdLst>
                <a:gd name="connsiteX0" fmla="*/ 7638 w 8151"/>
                <a:gd name="connsiteY0" fmla="*/ 6764 h 13200"/>
                <a:gd name="connsiteX1" fmla="*/ 4679 w 8151"/>
                <a:gd name="connsiteY1" fmla="*/ 11470 h 13200"/>
                <a:gd name="connsiteX2" fmla="*/ -431 w 8151"/>
                <a:gd name="connsiteY2" fmla="*/ 1856 h 13200"/>
                <a:gd name="connsiteX3" fmla="*/ 1990 w 8151"/>
                <a:gd name="connsiteY3" fmla="*/ -1573 h 13200"/>
                <a:gd name="connsiteX4" fmla="*/ 7638 w 8151"/>
                <a:gd name="connsiteY4" fmla="*/ 6764 h 13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51" h="13200">
                  <a:moveTo>
                    <a:pt x="7638" y="6764"/>
                  </a:moveTo>
                  <a:cubicBezTo>
                    <a:pt x="7234" y="8915"/>
                    <a:pt x="7167" y="12411"/>
                    <a:pt x="4679" y="11470"/>
                  </a:cubicBezTo>
                  <a:cubicBezTo>
                    <a:pt x="1096" y="9722"/>
                    <a:pt x="-962" y="5822"/>
                    <a:pt x="-431" y="1856"/>
                  </a:cubicBezTo>
                  <a:cubicBezTo>
                    <a:pt x="-431" y="645"/>
                    <a:pt x="1183" y="-1573"/>
                    <a:pt x="1990" y="-1573"/>
                  </a:cubicBezTo>
                  <a:cubicBezTo>
                    <a:pt x="7436" y="-1304"/>
                    <a:pt x="7234" y="3066"/>
                    <a:pt x="7638" y="6764"/>
                  </a:cubicBezTo>
                  <a:close/>
                </a:path>
              </a:pathLst>
            </a:custGeom>
            <a:solidFill>
              <a:srgbClr val="E8E8E8"/>
            </a:solidFill>
            <a:ln w="6712" cap="flat">
              <a:noFill/>
              <a:prstDash val="solid"/>
              <a:miter/>
            </a:ln>
          </p:spPr>
          <p:txBody>
            <a:bodyPr rtlCol="0" anchor="ctr"/>
            <a:lstStyle/>
            <a:p>
              <a:endParaRPr lang="es-CO"/>
            </a:p>
          </p:txBody>
        </p:sp>
        <p:sp>
          <p:nvSpPr>
            <p:cNvPr id="1010" name="Freeform: Shape 1009">
              <a:extLst>
                <a:ext uri="{FF2B5EF4-FFF2-40B4-BE49-F238E27FC236}">
                  <a16:creationId xmlns:a16="http://schemas.microsoft.com/office/drawing/2014/main" id="{E8AF7E6D-D1FA-7A83-D431-0E70280AEEE1}"/>
                </a:ext>
              </a:extLst>
            </p:cNvPr>
            <p:cNvSpPr/>
            <p:nvPr/>
          </p:nvSpPr>
          <p:spPr>
            <a:xfrm>
              <a:off x="8042605" y="777307"/>
              <a:ext cx="15991" cy="20170"/>
            </a:xfrm>
            <a:custGeom>
              <a:avLst/>
              <a:gdLst>
                <a:gd name="connsiteX0" fmla="*/ 15478 w 15991"/>
                <a:gd name="connsiteY0" fmla="*/ 18598 h 20170"/>
                <a:gd name="connsiteX1" fmla="*/ -390 w 15991"/>
                <a:gd name="connsiteY1" fmla="*/ -1573 h 20170"/>
                <a:gd name="connsiteX2" fmla="*/ 15478 w 15991"/>
                <a:gd name="connsiteY2" fmla="*/ 18598 h 20170"/>
              </a:gdLst>
              <a:ahLst/>
              <a:cxnLst>
                <a:cxn ang="0">
                  <a:pos x="connsiteX0" y="connsiteY0"/>
                </a:cxn>
                <a:cxn ang="0">
                  <a:pos x="connsiteX1" y="connsiteY1"/>
                </a:cxn>
                <a:cxn ang="0">
                  <a:pos x="connsiteX2" y="connsiteY2"/>
                </a:cxn>
              </a:cxnLst>
              <a:rect l="l" t="t" r="r" b="b"/>
              <a:pathLst>
                <a:path w="15991" h="20170">
                  <a:moveTo>
                    <a:pt x="15478" y="18598"/>
                  </a:moveTo>
                  <a:cubicBezTo>
                    <a:pt x="5326" y="15505"/>
                    <a:pt x="-1532" y="9924"/>
                    <a:pt x="-390" y="-1573"/>
                  </a:cubicBezTo>
                  <a:cubicBezTo>
                    <a:pt x="6805" y="3402"/>
                    <a:pt x="12318" y="10463"/>
                    <a:pt x="15478" y="18598"/>
                  </a:cubicBezTo>
                  <a:close/>
                </a:path>
              </a:pathLst>
            </a:custGeom>
            <a:solidFill>
              <a:srgbClr val="020202"/>
            </a:solidFill>
            <a:ln w="6712" cap="flat">
              <a:noFill/>
              <a:prstDash val="solid"/>
              <a:miter/>
            </a:ln>
          </p:spPr>
          <p:txBody>
            <a:bodyPr rtlCol="0" anchor="ctr"/>
            <a:lstStyle/>
            <a:p>
              <a:endParaRPr lang="es-CO"/>
            </a:p>
          </p:txBody>
        </p:sp>
        <p:sp>
          <p:nvSpPr>
            <p:cNvPr id="1011" name="Freeform: Shape 1010">
              <a:extLst>
                <a:ext uri="{FF2B5EF4-FFF2-40B4-BE49-F238E27FC236}">
                  <a16:creationId xmlns:a16="http://schemas.microsoft.com/office/drawing/2014/main" id="{58541F9A-6CEB-0480-E821-3C4B7128805D}"/>
                </a:ext>
              </a:extLst>
            </p:cNvPr>
            <p:cNvSpPr/>
            <p:nvPr/>
          </p:nvSpPr>
          <p:spPr>
            <a:xfrm>
              <a:off x="5045624" y="390593"/>
              <a:ext cx="3031232" cy="4259736"/>
            </a:xfrm>
            <a:custGeom>
              <a:avLst/>
              <a:gdLst>
                <a:gd name="connsiteX0" fmla="*/ 644298 w 3031232"/>
                <a:gd name="connsiteY0" fmla="*/ 1032280 h 4259736"/>
                <a:gd name="connsiteX1" fmla="*/ 615925 w 3031232"/>
                <a:gd name="connsiteY1" fmla="*/ 1160027 h 4259736"/>
                <a:gd name="connsiteX2" fmla="*/ 614916 w 3031232"/>
                <a:gd name="connsiteY2" fmla="*/ 1229683 h 4259736"/>
                <a:gd name="connsiteX3" fmla="*/ 607319 w 3031232"/>
                <a:gd name="connsiteY3" fmla="*/ 1418547 h 4259736"/>
                <a:gd name="connsiteX4" fmla="*/ 606915 w 3031232"/>
                <a:gd name="connsiteY4" fmla="*/ 1625094 h 4259736"/>
                <a:gd name="connsiteX5" fmla="*/ 607722 w 3031232"/>
                <a:gd name="connsiteY5" fmla="*/ 1714584 h 4259736"/>
                <a:gd name="connsiteX6" fmla="*/ 639592 w 3031232"/>
                <a:gd name="connsiteY6" fmla="*/ 1948361 h 4259736"/>
                <a:gd name="connsiteX7" fmla="*/ 744949 w 3031232"/>
                <a:gd name="connsiteY7" fmla="*/ 2226379 h 4259736"/>
                <a:gd name="connsiteX8" fmla="*/ 894279 w 3031232"/>
                <a:gd name="connsiteY8" fmla="*/ 2458341 h 4259736"/>
                <a:gd name="connsiteX9" fmla="*/ 997149 w 3031232"/>
                <a:gd name="connsiteY9" fmla="*/ 2579903 h 4259736"/>
                <a:gd name="connsiteX10" fmla="*/ 1072654 w 3031232"/>
                <a:gd name="connsiteY10" fmla="*/ 2631471 h 4259736"/>
                <a:gd name="connsiteX11" fmla="*/ 1212100 w 3031232"/>
                <a:gd name="connsiteY11" fmla="*/ 2691042 h 4259736"/>
                <a:gd name="connsiteX12" fmla="*/ 1467594 w 3031232"/>
                <a:gd name="connsiteY12" fmla="*/ 2774078 h 4259736"/>
                <a:gd name="connsiteX13" fmla="*/ 1609931 w 3031232"/>
                <a:gd name="connsiteY13" fmla="*/ 2796400 h 4259736"/>
                <a:gd name="connsiteX14" fmla="*/ 1975422 w 3031232"/>
                <a:gd name="connsiteY14" fmla="*/ 2805611 h 4259736"/>
                <a:gd name="connsiteX15" fmla="*/ 2111238 w 3031232"/>
                <a:gd name="connsiteY15" fmla="*/ 2789946 h 4259736"/>
                <a:gd name="connsiteX16" fmla="*/ 2300371 w 3031232"/>
                <a:gd name="connsiteY16" fmla="*/ 2760564 h 4259736"/>
                <a:gd name="connsiteX17" fmla="*/ 2521911 w 3031232"/>
                <a:gd name="connsiteY17" fmla="*/ 2714843 h 4259736"/>
                <a:gd name="connsiteX18" fmla="*/ 2713464 w 3031232"/>
                <a:gd name="connsiteY18" fmla="*/ 2661055 h 4259736"/>
                <a:gd name="connsiteX19" fmla="*/ 2880141 w 3031232"/>
                <a:gd name="connsiteY19" fmla="*/ 2611234 h 4259736"/>
                <a:gd name="connsiteX20" fmla="*/ 2941930 w 3031232"/>
                <a:gd name="connsiteY20" fmla="*/ 2593215 h 4259736"/>
                <a:gd name="connsiteX21" fmla="*/ 2971513 w 3031232"/>
                <a:gd name="connsiteY21" fmla="*/ 2591870 h 4259736"/>
                <a:gd name="connsiteX22" fmla="*/ 3025302 w 3031232"/>
                <a:gd name="connsiteY22" fmla="*/ 2631875 h 4259736"/>
                <a:gd name="connsiteX23" fmla="*/ 3030681 w 3031232"/>
                <a:gd name="connsiteY23" fmla="*/ 2668451 h 4259736"/>
                <a:gd name="connsiteX24" fmla="*/ 3025436 w 3031232"/>
                <a:gd name="connsiteY24" fmla="*/ 2801980 h 4259736"/>
                <a:gd name="connsiteX25" fmla="*/ 2996996 w 3031232"/>
                <a:gd name="connsiteY25" fmla="*/ 2912045 h 4259736"/>
                <a:gd name="connsiteX26" fmla="*/ 2923440 w 3031232"/>
                <a:gd name="connsiteY26" fmla="*/ 3228991 h 4259736"/>
                <a:gd name="connsiteX27" fmla="*/ 2892445 w 3031232"/>
                <a:gd name="connsiteY27" fmla="*/ 3380069 h 4259736"/>
                <a:gd name="connsiteX28" fmla="*/ 2784061 w 3031232"/>
                <a:gd name="connsiteY28" fmla="*/ 3749863 h 4259736"/>
                <a:gd name="connsiteX29" fmla="*/ 2745065 w 3031232"/>
                <a:gd name="connsiteY29" fmla="*/ 3827588 h 4259736"/>
                <a:gd name="connsiteX30" fmla="*/ 2587937 w 3031232"/>
                <a:gd name="connsiteY30" fmla="*/ 4032992 h 4259736"/>
                <a:gd name="connsiteX31" fmla="*/ 2512565 w 3031232"/>
                <a:gd name="connsiteY31" fmla="*/ 4089267 h 4259736"/>
                <a:gd name="connsiteX32" fmla="*/ 2142771 w 3031232"/>
                <a:gd name="connsiteY32" fmla="*/ 4227234 h 4259736"/>
                <a:gd name="connsiteX33" fmla="*/ 1940729 w 3031232"/>
                <a:gd name="connsiteY33" fmla="*/ 4253524 h 4259736"/>
                <a:gd name="connsiteX34" fmla="*/ 1814058 w 3031232"/>
                <a:gd name="connsiteY34" fmla="*/ 4258163 h 4259736"/>
                <a:gd name="connsiteX35" fmla="*/ 1608318 w 3031232"/>
                <a:gd name="connsiteY35" fmla="*/ 4244716 h 4259736"/>
                <a:gd name="connsiteX36" fmla="*/ 1501683 w 3031232"/>
                <a:gd name="connsiteY36" fmla="*/ 4239269 h 4259736"/>
                <a:gd name="connsiteX37" fmla="*/ 1205847 w 3031232"/>
                <a:gd name="connsiteY37" fmla="*/ 4205652 h 4259736"/>
                <a:gd name="connsiteX38" fmla="*/ 1027069 w 3031232"/>
                <a:gd name="connsiteY38" fmla="*/ 4173513 h 4259736"/>
                <a:gd name="connsiteX39" fmla="*/ 766465 w 3031232"/>
                <a:gd name="connsiteY39" fmla="*/ 4054978 h 4259736"/>
                <a:gd name="connsiteX40" fmla="*/ 570810 w 3031232"/>
                <a:gd name="connsiteY40" fmla="*/ 3890251 h 4259736"/>
                <a:gd name="connsiteX41" fmla="*/ 374012 w 3031232"/>
                <a:gd name="connsiteY41" fmla="*/ 3554075 h 4259736"/>
                <a:gd name="connsiteX42" fmla="*/ 299179 w 3031232"/>
                <a:gd name="connsiteY42" fmla="*/ 3272829 h 4259736"/>
                <a:gd name="connsiteX43" fmla="*/ 292456 w 3031232"/>
                <a:gd name="connsiteY43" fmla="*/ 3238740 h 4259736"/>
                <a:gd name="connsiteX44" fmla="*/ 268924 w 3031232"/>
                <a:gd name="connsiteY44" fmla="*/ 3141586 h 4259736"/>
                <a:gd name="connsiteX45" fmla="*/ 253863 w 3031232"/>
                <a:gd name="connsiteY45" fmla="*/ 3108506 h 4259736"/>
                <a:gd name="connsiteX46" fmla="*/ 227842 w 3031232"/>
                <a:gd name="connsiteY46" fmla="*/ 3025605 h 4259736"/>
                <a:gd name="connsiteX47" fmla="*/ 113542 w 3031232"/>
                <a:gd name="connsiteY47" fmla="*/ 2602763 h 4259736"/>
                <a:gd name="connsiteX48" fmla="*/ 50409 w 3031232"/>
                <a:gd name="connsiteY48" fmla="*/ 2240297 h 4259736"/>
                <a:gd name="connsiteX49" fmla="*/ 28423 w 3031232"/>
                <a:gd name="connsiteY49" fmla="*/ 2034960 h 4259736"/>
                <a:gd name="connsiteX50" fmla="*/ 19480 w 3031232"/>
                <a:gd name="connsiteY50" fmla="*/ 1816849 h 4259736"/>
                <a:gd name="connsiteX51" fmla="*/ 14908 w 3031232"/>
                <a:gd name="connsiteY51" fmla="*/ 1675655 h 4259736"/>
                <a:gd name="connsiteX52" fmla="*/ 10538 w 3031232"/>
                <a:gd name="connsiteY52" fmla="*/ 1486657 h 4259736"/>
                <a:gd name="connsiteX53" fmla="*/ 453 w 3031232"/>
                <a:gd name="connsiteY53" fmla="*/ 1148665 h 4259736"/>
                <a:gd name="connsiteX54" fmla="*/ 13900 w 3031232"/>
                <a:gd name="connsiteY54" fmla="*/ 835819 h 4259736"/>
                <a:gd name="connsiteX55" fmla="*/ 23245 w 3031232"/>
                <a:gd name="connsiteY55" fmla="*/ 704441 h 4259736"/>
                <a:gd name="connsiteX56" fmla="*/ 62040 w 3031232"/>
                <a:gd name="connsiteY56" fmla="*/ 545967 h 4259736"/>
                <a:gd name="connsiteX57" fmla="*/ 117375 w 3031232"/>
                <a:gd name="connsiteY57" fmla="*/ 443501 h 4259736"/>
                <a:gd name="connsiteX58" fmla="*/ 320157 w 3031232"/>
                <a:gd name="connsiteY58" fmla="*/ 192646 h 4259736"/>
                <a:gd name="connsiteX59" fmla="*/ 650955 w 3031232"/>
                <a:gd name="connsiteY59" fmla="*/ 23616 h 4259736"/>
                <a:gd name="connsiteX60" fmla="*/ 968103 w 3031232"/>
                <a:gd name="connsiteY60" fmla="*/ 6942 h 4259736"/>
                <a:gd name="connsiteX61" fmla="*/ 1114744 w 3031232"/>
                <a:gd name="connsiteY61" fmla="*/ 1496 h 4259736"/>
                <a:gd name="connsiteX62" fmla="*/ 1134914 w 3031232"/>
                <a:gd name="connsiteY62" fmla="*/ 151 h 4259736"/>
                <a:gd name="connsiteX63" fmla="*/ 1356185 w 3031232"/>
                <a:gd name="connsiteY63" fmla="*/ -252 h 4259736"/>
                <a:gd name="connsiteX64" fmla="*/ 1507868 w 3031232"/>
                <a:gd name="connsiteY64" fmla="*/ -1328 h 4259736"/>
                <a:gd name="connsiteX65" fmla="*/ 1705742 w 3031232"/>
                <a:gd name="connsiteY65" fmla="*/ 15885 h 4259736"/>
                <a:gd name="connsiteX66" fmla="*/ 1735258 w 3031232"/>
                <a:gd name="connsiteY66" fmla="*/ 19582 h 4259736"/>
                <a:gd name="connsiteX67" fmla="*/ 1735258 w 3031232"/>
                <a:gd name="connsiteY67" fmla="*/ 19112 h 4259736"/>
                <a:gd name="connsiteX68" fmla="*/ 1775599 w 3031232"/>
                <a:gd name="connsiteY68" fmla="*/ 29062 h 4259736"/>
                <a:gd name="connsiteX69" fmla="*/ 1775599 w 3031232"/>
                <a:gd name="connsiteY69" fmla="*/ 29062 h 4259736"/>
                <a:gd name="connsiteX70" fmla="*/ 1795770 w 3031232"/>
                <a:gd name="connsiteY70" fmla="*/ 34777 h 4259736"/>
                <a:gd name="connsiteX71" fmla="*/ 1795232 w 3031232"/>
                <a:gd name="connsiteY71" fmla="*/ 34374 h 4259736"/>
                <a:gd name="connsiteX72" fmla="*/ 1810696 w 3031232"/>
                <a:gd name="connsiteY72" fmla="*/ 39551 h 4259736"/>
                <a:gd name="connsiteX73" fmla="*/ 1810293 w 3031232"/>
                <a:gd name="connsiteY73" fmla="*/ 39215 h 4259736"/>
                <a:gd name="connsiteX74" fmla="*/ 1825690 w 3031232"/>
                <a:gd name="connsiteY74" fmla="*/ 44460 h 4259736"/>
                <a:gd name="connsiteX75" fmla="*/ 1825286 w 3031232"/>
                <a:gd name="connsiteY75" fmla="*/ 44460 h 4259736"/>
                <a:gd name="connsiteX76" fmla="*/ 1840549 w 3031232"/>
                <a:gd name="connsiteY76" fmla="*/ 49905 h 4259736"/>
                <a:gd name="connsiteX77" fmla="*/ 1840078 w 3031232"/>
                <a:gd name="connsiteY77" fmla="*/ 49569 h 4259736"/>
                <a:gd name="connsiteX78" fmla="*/ 1865560 w 3031232"/>
                <a:gd name="connsiteY78" fmla="*/ 59520 h 4259736"/>
                <a:gd name="connsiteX79" fmla="*/ 1865224 w 3031232"/>
                <a:gd name="connsiteY79" fmla="*/ 59520 h 4259736"/>
                <a:gd name="connsiteX80" fmla="*/ 1890437 w 3031232"/>
                <a:gd name="connsiteY80" fmla="*/ 69807 h 4259736"/>
                <a:gd name="connsiteX81" fmla="*/ 1890437 w 3031232"/>
                <a:gd name="connsiteY81" fmla="*/ 69807 h 4259736"/>
                <a:gd name="connsiteX82" fmla="*/ 1915584 w 3031232"/>
                <a:gd name="connsiteY82" fmla="*/ 80296 h 4259736"/>
                <a:gd name="connsiteX83" fmla="*/ 1915112 w 3031232"/>
                <a:gd name="connsiteY83" fmla="*/ 80296 h 4259736"/>
                <a:gd name="connsiteX84" fmla="*/ 1925669 w 3031232"/>
                <a:gd name="connsiteY84" fmla="*/ 85136 h 4259736"/>
                <a:gd name="connsiteX85" fmla="*/ 1925669 w 3031232"/>
                <a:gd name="connsiteY85" fmla="*/ 85136 h 4259736"/>
                <a:gd name="connsiteX86" fmla="*/ 1936022 w 3031232"/>
                <a:gd name="connsiteY86" fmla="*/ 89910 h 4259736"/>
                <a:gd name="connsiteX87" fmla="*/ 1936022 w 3031232"/>
                <a:gd name="connsiteY87" fmla="*/ 89910 h 4259736"/>
                <a:gd name="connsiteX88" fmla="*/ 1960631 w 3031232"/>
                <a:gd name="connsiteY88" fmla="*/ 101004 h 4259736"/>
                <a:gd name="connsiteX89" fmla="*/ 1960093 w 3031232"/>
                <a:gd name="connsiteY89" fmla="*/ 101004 h 4259736"/>
                <a:gd name="connsiteX90" fmla="*/ 1970514 w 3031232"/>
                <a:gd name="connsiteY90" fmla="*/ 106383 h 4259736"/>
                <a:gd name="connsiteX91" fmla="*/ 1969977 w 3031232"/>
                <a:gd name="connsiteY91" fmla="*/ 105979 h 4259736"/>
                <a:gd name="connsiteX92" fmla="*/ 2015696 w 3031232"/>
                <a:gd name="connsiteY92" fmla="*/ 130386 h 4259736"/>
                <a:gd name="connsiteX93" fmla="*/ 2015696 w 3031232"/>
                <a:gd name="connsiteY93" fmla="*/ 130386 h 4259736"/>
                <a:gd name="connsiteX94" fmla="*/ 2025781 w 3031232"/>
                <a:gd name="connsiteY94" fmla="*/ 135832 h 4259736"/>
                <a:gd name="connsiteX95" fmla="*/ 2025378 w 3031232"/>
                <a:gd name="connsiteY95" fmla="*/ 135832 h 4259736"/>
                <a:gd name="connsiteX96" fmla="*/ 2035531 w 3031232"/>
                <a:gd name="connsiteY96" fmla="*/ 141480 h 4259736"/>
                <a:gd name="connsiteX97" fmla="*/ 2035060 w 3031232"/>
                <a:gd name="connsiteY97" fmla="*/ 141480 h 4259736"/>
                <a:gd name="connsiteX98" fmla="*/ 2060677 w 3031232"/>
                <a:gd name="connsiteY98" fmla="*/ 156205 h 4259736"/>
                <a:gd name="connsiteX99" fmla="*/ 2060677 w 3031232"/>
                <a:gd name="connsiteY99" fmla="*/ 156205 h 4259736"/>
                <a:gd name="connsiteX100" fmla="*/ 2070830 w 3031232"/>
                <a:gd name="connsiteY100" fmla="*/ 161650 h 4259736"/>
                <a:gd name="connsiteX101" fmla="*/ 2070358 w 3031232"/>
                <a:gd name="connsiteY101" fmla="*/ 161650 h 4259736"/>
                <a:gd name="connsiteX102" fmla="*/ 2080578 w 3031232"/>
                <a:gd name="connsiteY102" fmla="*/ 167231 h 4259736"/>
                <a:gd name="connsiteX103" fmla="*/ 2080108 w 3031232"/>
                <a:gd name="connsiteY103" fmla="*/ 167231 h 4259736"/>
                <a:gd name="connsiteX104" fmla="*/ 2095504 w 3031232"/>
                <a:gd name="connsiteY104" fmla="*/ 177450 h 4259736"/>
                <a:gd name="connsiteX105" fmla="*/ 2095034 w 3031232"/>
                <a:gd name="connsiteY105" fmla="*/ 176913 h 4259736"/>
                <a:gd name="connsiteX106" fmla="*/ 2100884 w 3031232"/>
                <a:gd name="connsiteY106" fmla="*/ 181552 h 4259736"/>
                <a:gd name="connsiteX107" fmla="*/ 2100884 w 3031232"/>
                <a:gd name="connsiteY107" fmla="*/ 181552 h 4259736"/>
                <a:gd name="connsiteX108" fmla="*/ 2110566 w 3031232"/>
                <a:gd name="connsiteY108" fmla="*/ 187536 h 4259736"/>
                <a:gd name="connsiteX109" fmla="*/ 2110028 w 3031232"/>
                <a:gd name="connsiteY109" fmla="*/ 187200 h 4259736"/>
                <a:gd name="connsiteX110" fmla="*/ 2125492 w 3031232"/>
                <a:gd name="connsiteY110" fmla="*/ 197420 h 4259736"/>
                <a:gd name="connsiteX111" fmla="*/ 2125088 w 3031232"/>
                <a:gd name="connsiteY111" fmla="*/ 197420 h 4259736"/>
                <a:gd name="connsiteX112" fmla="*/ 2140418 w 3031232"/>
                <a:gd name="connsiteY112" fmla="*/ 207706 h 4259736"/>
                <a:gd name="connsiteX113" fmla="*/ 2140015 w 3031232"/>
                <a:gd name="connsiteY113" fmla="*/ 207706 h 4259736"/>
                <a:gd name="connsiteX114" fmla="*/ 2155344 w 3031232"/>
                <a:gd name="connsiteY114" fmla="*/ 217993 h 4259736"/>
                <a:gd name="connsiteX115" fmla="*/ 2154941 w 3031232"/>
                <a:gd name="connsiteY115" fmla="*/ 217993 h 4259736"/>
                <a:gd name="connsiteX116" fmla="*/ 2175515 w 3031232"/>
                <a:gd name="connsiteY116" fmla="*/ 232920 h 4259736"/>
                <a:gd name="connsiteX117" fmla="*/ 2175515 w 3031232"/>
                <a:gd name="connsiteY117" fmla="*/ 232920 h 4259736"/>
                <a:gd name="connsiteX118" fmla="*/ 2195685 w 3031232"/>
                <a:gd name="connsiteY118" fmla="*/ 248787 h 4259736"/>
                <a:gd name="connsiteX119" fmla="*/ 2195148 w 3031232"/>
                <a:gd name="connsiteY119" fmla="*/ 248182 h 4259736"/>
                <a:gd name="connsiteX120" fmla="*/ 2200930 w 3031232"/>
                <a:gd name="connsiteY120" fmla="*/ 253292 h 4259736"/>
                <a:gd name="connsiteX121" fmla="*/ 2200527 w 3031232"/>
                <a:gd name="connsiteY121" fmla="*/ 252822 h 4259736"/>
                <a:gd name="connsiteX122" fmla="*/ 2206174 w 3031232"/>
                <a:gd name="connsiteY122" fmla="*/ 257797 h 4259736"/>
                <a:gd name="connsiteX123" fmla="*/ 2206174 w 3031232"/>
                <a:gd name="connsiteY123" fmla="*/ 257797 h 4259736"/>
                <a:gd name="connsiteX124" fmla="*/ 2235825 w 3031232"/>
                <a:gd name="connsiteY124" fmla="*/ 283615 h 4259736"/>
                <a:gd name="connsiteX125" fmla="*/ 2235354 w 3031232"/>
                <a:gd name="connsiteY125" fmla="*/ 283078 h 4259736"/>
                <a:gd name="connsiteX126" fmla="*/ 2241271 w 3031232"/>
                <a:gd name="connsiteY126" fmla="*/ 287649 h 4259736"/>
                <a:gd name="connsiteX127" fmla="*/ 2241271 w 3031232"/>
                <a:gd name="connsiteY127" fmla="*/ 287649 h 4259736"/>
                <a:gd name="connsiteX128" fmla="*/ 2250953 w 3031232"/>
                <a:gd name="connsiteY128" fmla="*/ 293768 h 4259736"/>
                <a:gd name="connsiteX129" fmla="*/ 2250348 w 3031232"/>
                <a:gd name="connsiteY129" fmla="*/ 293163 h 4259736"/>
                <a:gd name="connsiteX130" fmla="*/ 2256264 w 3031232"/>
                <a:gd name="connsiteY130" fmla="*/ 297936 h 4259736"/>
                <a:gd name="connsiteX131" fmla="*/ 2256264 w 3031232"/>
                <a:gd name="connsiteY131" fmla="*/ 297936 h 4259736"/>
                <a:gd name="connsiteX132" fmla="*/ 2271057 w 3031232"/>
                <a:gd name="connsiteY132" fmla="*/ 308761 h 4259736"/>
                <a:gd name="connsiteX133" fmla="*/ 2270518 w 3031232"/>
                <a:gd name="connsiteY133" fmla="*/ 308224 h 4259736"/>
                <a:gd name="connsiteX134" fmla="*/ 2276300 w 3031232"/>
                <a:gd name="connsiteY134" fmla="*/ 313266 h 4259736"/>
                <a:gd name="connsiteX135" fmla="*/ 2275897 w 3031232"/>
                <a:gd name="connsiteY135" fmla="*/ 313266 h 4259736"/>
                <a:gd name="connsiteX136" fmla="*/ 2281410 w 3031232"/>
                <a:gd name="connsiteY136" fmla="*/ 318174 h 4259736"/>
                <a:gd name="connsiteX137" fmla="*/ 2281410 w 3031232"/>
                <a:gd name="connsiteY137" fmla="*/ 318174 h 4259736"/>
                <a:gd name="connsiteX138" fmla="*/ 2310927 w 3031232"/>
                <a:gd name="connsiteY138" fmla="*/ 344127 h 4259736"/>
                <a:gd name="connsiteX139" fmla="*/ 2310389 w 3031232"/>
                <a:gd name="connsiteY139" fmla="*/ 343589 h 4259736"/>
                <a:gd name="connsiteX140" fmla="*/ 2315969 w 3031232"/>
                <a:gd name="connsiteY140" fmla="*/ 348968 h 4259736"/>
                <a:gd name="connsiteX141" fmla="*/ 2315499 w 3031232"/>
                <a:gd name="connsiteY141" fmla="*/ 348430 h 4259736"/>
                <a:gd name="connsiteX142" fmla="*/ 2321012 w 3031232"/>
                <a:gd name="connsiteY142" fmla="*/ 353876 h 4259736"/>
                <a:gd name="connsiteX143" fmla="*/ 2320542 w 3031232"/>
                <a:gd name="connsiteY143" fmla="*/ 353405 h 4259736"/>
                <a:gd name="connsiteX144" fmla="*/ 2325987 w 3031232"/>
                <a:gd name="connsiteY144" fmla="*/ 358851 h 4259736"/>
                <a:gd name="connsiteX145" fmla="*/ 2325517 w 3031232"/>
                <a:gd name="connsiteY145" fmla="*/ 358381 h 4259736"/>
                <a:gd name="connsiteX146" fmla="*/ 2331030 w 3031232"/>
                <a:gd name="connsiteY146" fmla="*/ 363827 h 4259736"/>
                <a:gd name="connsiteX147" fmla="*/ 2330492 w 3031232"/>
                <a:gd name="connsiteY147" fmla="*/ 363289 h 4259736"/>
                <a:gd name="connsiteX148" fmla="*/ 2336005 w 3031232"/>
                <a:gd name="connsiteY148" fmla="*/ 368803 h 4259736"/>
                <a:gd name="connsiteX149" fmla="*/ 2335468 w 3031232"/>
                <a:gd name="connsiteY149" fmla="*/ 368332 h 4259736"/>
                <a:gd name="connsiteX150" fmla="*/ 2340847 w 3031232"/>
                <a:gd name="connsiteY150" fmla="*/ 373913 h 4259736"/>
                <a:gd name="connsiteX151" fmla="*/ 2340376 w 3031232"/>
                <a:gd name="connsiteY151" fmla="*/ 373374 h 4259736"/>
                <a:gd name="connsiteX152" fmla="*/ 2345755 w 3031232"/>
                <a:gd name="connsiteY152" fmla="*/ 378955 h 4259736"/>
                <a:gd name="connsiteX153" fmla="*/ 2345149 w 3031232"/>
                <a:gd name="connsiteY153" fmla="*/ 378417 h 4259736"/>
                <a:gd name="connsiteX154" fmla="*/ 2371103 w 3031232"/>
                <a:gd name="connsiteY154" fmla="*/ 408068 h 4259736"/>
                <a:gd name="connsiteX155" fmla="*/ 2371103 w 3031232"/>
                <a:gd name="connsiteY155" fmla="*/ 408068 h 4259736"/>
                <a:gd name="connsiteX156" fmla="*/ 2376212 w 3031232"/>
                <a:gd name="connsiteY156" fmla="*/ 413581 h 4259736"/>
                <a:gd name="connsiteX157" fmla="*/ 2375809 w 3031232"/>
                <a:gd name="connsiteY157" fmla="*/ 413178 h 4259736"/>
                <a:gd name="connsiteX158" fmla="*/ 2380986 w 3031232"/>
                <a:gd name="connsiteY158" fmla="*/ 418825 h 4259736"/>
                <a:gd name="connsiteX159" fmla="*/ 2380515 w 3031232"/>
                <a:gd name="connsiteY159" fmla="*/ 418288 h 4259736"/>
                <a:gd name="connsiteX160" fmla="*/ 2385760 w 3031232"/>
                <a:gd name="connsiteY160" fmla="*/ 424003 h 4259736"/>
                <a:gd name="connsiteX161" fmla="*/ 2385155 w 3031232"/>
                <a:gd name="connsiteY161" fmla="*/ 423465 h 4259736"/>
                <a:gd name="connsiteX162" fmla="*/ 2426168 w 3031232"/>
                <a:gd name="connsiteY162" fmla="*/ 467840 h 4259736"/>
                <a:gd name="connsiteX163" fmla="*/ 2426168 w 3031232"/>
                <a:gd name="connsiteY163" fmla="*/ 467840 h 4259736"/>
                <a:gd name="connsiteX164" fmla="*/ 2431278 w 3031232"/>
                <a:gd name="connsiteY164" fmla="*/ 472883 h 4259736"/>
                <a:gd name="connsiteX165" fmla="*/ 2431278 w 3031232"/>
                <a:gd name="connsiteY165" fmla="*/ 472883 h 4259736"/>
                <a:gd name="connsiteX166" fmla="*/ 2446271 w 3031232"/>
                <a:gd name="connsiteY166" fmla="*/ 487943 h 4259736"/>
                <a:gd name="connsiteX167" fmla="*/ 2446271 w 3031232"/>
                <a:gd name="connsiteY167" fmla="*/ 487943 h 4259736"/>
                <a:gd name="connsiteX168" fmla="*/ 2451247 w 3031232"/>
                <a:gd name="connsiteY168" fmla="*/ 493456 h 4259736"/>
                <a:gd name="connsiteX169" fmla="*/ 2451247 w 3031232"/>
                <a:gd name="connsiteY169" fmla="*/ 493053 h 4259736"/>
                <a:gd name="connsiteX170" fmla="*/ 2456424 w 3031232"/>
                <a:gd name="connsiteY170" fmla="*/ 498701 h 4259736"/>
                <a:gd name="connsiteX171" fmla="*/ 2455886 w 3031232"/>
                <a:gd name="connsiteY171" fmla="*/ 498231 h 4259736"/>
                <a:gd name="connsiteX172" fmla="*/ 2461197 w 3031232"/>
                <a:gd name="connsiteY172" fmla="*/ 503945 h 4259736"/>
                <a:gd name="connsiteX173" fmla="*/ 2460592 w 3031232"/>
                <a:gd name="connsiteY173" fmla="*/ 503407 h 4259736"/>
                <a:gd name="connsiteX174" fmla="*/ 2481570 w 3031232"/>
                <a:gd name="connsiteY174" fmla="*/ 527948 h 4259736"/>
                <a:gd name="connsiteX175" fmla="*/ 2481570 w 3031232"/>
                <a:gd name="connsiteY175" fmla="*/ 527948 h 4259736"/>
                <a:gd name="connsiteX176" fmla="*/ 2486545 w 3031232"/>
                <a:gd name="connsiteY176" fmla="*/ 533395 h 4259736"/>
                <a:gd name="connsiteX177" fmla="*/ 2486545 w 3031232"/>
                <a:gd name="connsiteY177" fmla="*/ 533395 h 4259736"/>
                <a:gd name="connsiteX178" fmla="*/ 2491722 w 3031232"/>
                <a:gd name="connsiteY178" fmla="*/ 538975 h 4259736"/>
                <a:gd name="connsiteX179" fmla="*/ 2491252 w 3031232"/>
                <a:gd name="connsiteY179" fmla="*/ 538504 h 4259736"/>
                <a:gd name="connsiteX180" fmla="*/ 2496563 w 3031232"/>
                <a:gd name="connsiteY180" fmla="*/ 544152 h 4259736"/>
                <a:gd name="connsiteX181" fmla="*/ 2495958 w 3031232"/>
                <a:gd name="connsiteY181" fmla="*/ 543682 h 4259736"/>
                <a:gd name="connsiteX182" fmla="*/ 2516734 w 3031232"/>
                <a:gd name="connsiteY182" fmla="*/ 568491 h 4259736"/>
                <a:gd name="connsiteX183" fmla="*/ 2516734 w 3031232"/>
                <a:gd name="connsiteY183" fmla="*/ 568491 h 4259736"/>
                <a:gd name="connsiteX184" fmla="*/ 2521709 w 3031232"/>
                <a:gd name="connsiteY184" fmla="*/ 574273 h 4259736"/>
                <a:gd name="connsiteX185" fmla="*/ 2521104 w 3031232"/>
                <a:gd name="connsiteY185" fmla="*/ 573601 h 4259736"/>
                <a:gd name="connsiteX186" fmla="*/ 2504161 w 3031232"/>
                <a:gd name="connsiteY186" fmla="*/ 604596 h 4259736"/>
                <a:gd name="connsiteX187" fmla="*/ 2474376 w 3031232"/>
                <a:gd name="connsiteY187" fmla="*/ 605000 h 4259736"/>
                <a:gd name="connsiteX188" fmla="*/ 2278385 w 3031232"/>
                <a:gd name="connsiteY188" fmla="*/ 595318 h 4259736"/>
                <a:gd name="connsiteX189" fmla="*/ 2037682 w 3031232"/>
                <a:gd name="connsiteY189" fmla="*/ 586039 h 4259736"/>
                <a:gd name="connsiteX190" fmla="*/ 1672662 w 3031232"/>
                <a:gd name="connsiteY190" fmla="*/ 596662 h 4259736"/>
                <a:gd name="connsiteX191" fmla="*/ 1075613 w 3031232"/>
                <a:gd name="connsiteY191" fmla="*/ 669882 h 4259736"/>
                <a:gd name="connsiteX192" fmla="*/ 981483 w 3031232"/>
                <a:gd name="connsiteY192" fmla="*/ 701146 h 4259736"/>
                <a:gd name="connsiteX193" fmla="*/ 870410 w 3031232"/>
                <a:gd name="connsiteY193" fmla="*/ 750766 h 4259736"/>
                <a:gd name="connsiteX194" fmla="*/ 738360 w 3031232"/>
                <a:gd name="connsiteY194" fmla="*/ 873000 h 4259736"/>
                <a:gd name="connsiteX195" fmla="*/ 657678 w 3031232"/>
                <a:gd name="connsiteY195" fmla="*/ 1009219 h 4259736"/>
                <a:gd name="connsiteX196" fmla="*/ 644298 w 3031232"/>
                <a:gd name="connsiteY196" fmla="*/ 1032280 h 425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3031232" h="4259736">
                  <a:moveTo>
                    <a:pt x="644298" y="1032280"/>
                  </a:moveTo>
                  <a:cubicBezTo>
                    <a:pt x="624127" y="1072621"/>
                    <a:pt x="619018" y="1115989"/>
                    <a:pt x="615925" y="1160027"/>
                  </a:cubicBezTo>
                  <a:cubicBezTo>
                    <a:pt x="614379" y="1183157"/>
                    <a:pt x="614782" y="1206420"/>
                    <a:pt x="614916" y="1229683"/>
                  </a:cubicBezTo>
                  <a:cubicBezTo>
                    <a:pt x="614916" y="1292750"/>
                    <a:pt x="609739" y="1355614"/>
                    <a:pt x="607319" y="1418547"/>
                  </a:cubicBezTo>
                  <a:cubicBezTo>
                    <a:pt x="604629" y="1487329"/>
                    <a:pt x="603352" y="1556245"/>
                    <a:pt x="606915" y="1625094"/>
                  </a:cubicBezTo>
                  <a:cubicBezTo>
                    <a:pt x="608395" y="1654879"/>
                    <a:pt x="607252" y="1684732"/>
                    <a:pt x="607722" y="1714584"/>
                  </a:cubicBezTo>
                  <a:cubicBezTo>
                    <a:pt x="609134" y="1793854"/>
                    <a:pt x="623791" y="1871108"/>
                    <a:pt x="639592" y="1948361"/>
                  </a:cubicBezTo>
                  <a:cubicBezTo>
                    <a:pt x="659682" y="2046054"/>
                    <a:pt x="695249" y="2139914"/>
                    <a:pt x="744949" y="2226379"/>
                  </a:cubicBezTo>
                  <a:cubicBezTo>
                    <a:pt x="790602" y="2306322"/>
                    <a:pt x="834440" y="2387744"/>
                    <a:pt x="894279" y="2458341"/>
                  </a:cubicBezTo>
                  <a:cubicBezTo>
                    <a:pt x="928569" y="2498682"/>
                    <a:pt x="963128" y="2539023"/>
                    <a:pt x="997149" y="2579903"/>
                  </a:cubicBezTo>
                  <a:cubicBezTo>
                    <a:pt x="1017320" y="2604309"/>
                    <a:pt x="1045222" y="2617823"/>
                    <a:pt x="1072654" y="2631471"/>
                  </a:cubicBezTo>
                  <a:cubicBezTo>
                    <a:pt x="1117662" y="2654601"/>
                    <a:pt x="1164262" y="2674502"/>
                    <a:pt x="1212100" y="2691042"/>
                  </a:cubicBezTo>
                  <a:cubicBezTo>
                    <a:pt x="1297086" y="2719214"/>
                    <a:pt x="1380188" y="2752764"/>
                    <a:pt x="1467594" y="2774078"/>
                  </a:cubicBezTo>
                  <a:cubicBezTo>
                    <a:pt x="1514471" y="2784768"/>
                    <a:pt x="1562026" y="2792231"/>
                    <a:pt x="1609931" y="2796400"/>
                  </a:cubicBezTo>
                  <a:cubicBezTo>
                    <a:pt x="1731493" y="2808838"/>
                    <a:pt x="1853525" y="2807628"/>
                    <a:pt x="1975422" y="2805611"/>
                  </a:cubicBezTo>
                  <a:cubicBezTo>
                    <a:pt x="2021075" y="2804132"/>
                    <a:pt x="2066459" y="2798888"/>
                    <a:pt x="2111238" y="2789946"/>
                  </a:cubicBezTo>
                  <a:cubicBezTo>
                    <a:pt x="2174036" y="2778314"/>
                    <a:pt x="2236699" y="2766883"/>
                    <a:pt x="2300371" y="2760564"/>
                  </a:cubicBezTo>
                  <a:cubicBezTo>
                    <a:pt x="2375742" y="2753101"/>
                    <a:pt x="2448289" y="2731450"/>
                    <a:pt x="2521911" y="2714843"/>
                  </a:cubicBezTo>
                  <a:cubicBezTo>
                    <a:pt x="2586726" y="2700254"/>
                    <a:pt x="2649658" y="2678402"/>
                    <a:pt x="2713464" y="2661055"/>
                  </a:cubicBezTo>
                  <a:cubicBezTo>
                    <a:pt x="2769472" y="2645860"/>
                    <a:pt x="2825142" y="2629791"/>
                    <a:pt x="2880141" y="2611234"/>
                  </a:cubicBezTo>
                  <a:cubicBezTo>
                    <a:pt x="2900311" y="2604510"/>
                    <a:pt x="2921289" y="2599199"/>
                    <a:pt x="2941930" y="2593215"/>
                  </a:cubicBezTo>
                  <a:cubicBezTo>
                    <a:pt x="2951814" y="2592744"/>
                    <a:pt x="2961697" y="2591601"/>
                    <a:pt x="2971513" y="2591870"/>
                  </a:cubicBezTo>
                  <a:cubicBezTo>
                    <a:pt x="2996525" y="2591265"/>
                    <a:pt x="3018713" y="2607738"/>
                    <a:pt x="3025302" y="2631875"/>
                  </a:cubicBezTo>
                  <a:cubicBezTo>
                    <a:pt x="3029135" y="2643641"/>
                    <a:pt x="3031017" y="2656013"/>
                    <a:pt x="3030681" y="2668451"/>
                  </a:cubicBezTo>
                  <a:cubicBezTo>
                    <a:pt x="3030009" y="2713028"/>
                    <a:pt x="3030681" y="2757605"/>
                    <a:pt x="3025436" y="2801980"/>
                  </a:cubicBezTo>
                  <a:cubicBezTo>
                    <a:pt x="3022679" y="2840371"/>
                    <a:pt x="3009703" y="2875939"/>
                    <a:pt x="2996996" y="2912045"/>
                  </a:cubicBezTo>
                  <a:cubicBezTo>
                    <a:pt x="2960823" y="3014646"/>
                    <a:pt x="2936215" y="3120944"/>
                    <a:pt x="2923440" y="3228991"/>
                  </a:cubicBezTo>
                  <a:cubicBezTo>
                    <a:pt x="2917188" y="3280158"/>
                    <a:pt x="2904211" y="3329844"/>
                    <a:pt x="2892445" y="3380069"/>
                  </a:cubicBezTo>
                  <a:cubicBezTo>
                    <a:pt x="2862996" y="3505329"/>
                    <a:pt x="2831530" y="3630051"/>
                    <a:pt x="2784061" y="3749863"/>
                  </a:cubicBezTo>
                  <a:cubicBezTo>
                    <a:pt x="2773708" y="3777026"/>
                    <a:pt x="2760664" y="3803047"/>
                    <a:pt x="2745065" y="3827588"/>
                  </a:cubicBezTo>
                  <a:cubicBezTo>
                    <a:pt x="2697530" y="3899664"/>
                    <a:pt x="2645019" y="3968243"/>
                    <a:pt x="2587937" y="4032992"/>
                  </a:cubicBezTo>
                  <a:cubicBezTo>
                    <a:pt x="2566959" y="4056793"/>
                    <a:pt x="2541342" y="4075954"/>
                    <a:pt x="2512565" y="4089267"/>
                  </a:cubicBezTo>
                  <a:cubicBezTo>
                    <a:pt x="2393155" y="4145611"/>
                    <a:pt x="2271997" y="4197786"/>
                    <a:pt x="2142771" y="4227234"/>
                  </a:cubicBezTo>
                  <a:cubicBezTo>
                    <a:pt x="2076275" y="4241556"/>
                    <a:pt x="2008704" y="4250364"/>
                    <a:pt x="1940729" y="4253524"/>
                  </a:cubicBezTo>
                  <a:cubicBezTo>
                    <a:pt x="1898505" y="4256011"/>
                    <a:pt x="1856349" y="4258230"/>
                    <a:pt x="1814058" y="4258163"/>
                  </a:cubicBezTo>
                  <a:cubicBezTo>
                    <a:pt x="1745142" y="4258163"/>
                    <a:pt x="1676898" y="4249489"/>
                    <a:pt x="1608318" y="4244716"/>
                  </a:cubicBezTo>
                  <a:cubicBezTo>
                    <a:pt x="1572818" y="4242093"/>
                    <a:pt x="1537048" y="4239808"/>
                    <a:pt x="1501683" y="4239269"/>
                  </a:cubicBezTo>
                  <a:cubicBezTo>
                    <a:pt x="1402255" y="4237050"/>
                    <a:pt x="1303238" y="4225822"/>
                    <a:pt x="1205847" y="4205652"/>
                  </a:cubicBezTo>
                  <a:cubicBezTo>
                    <a:pt x="1146412" y="4193818"/>
                    <a:pt x="1086370" y="4186221"/>
                    <a:pt x="1027069" y="4173513"/>
                  </a:cubicBezTo>
                  <a:cubicBezTo>
                    <a:pt x="932616" y="4153409"/>
                    <a:pt x="843684" y="4112934"/>
                    <a:pt x="766465" y="4054978"/>
                  </a:cubicBezTo>
                  <a:cubicBezTo>
                    <a:pt x="697817" y="4004013"/>
                    <a:pt x="628901" y="3953654"/>
                    <a:pt x="570810" y="3890251"/>
                  </a:cubicBezTo>
                  <a:cubicBezTo>
                    <a:pt x="480984" y="3792222"/>
                    <a:pt x="413278" y="3681822"/>
                    <a:pt x="374012" y="3554075"/>
                  </a:cubicBezTo>
                  <a:cubicBezTo>
                    <a:pt x="345504" y="3461222"/>
                    <a:pt x="324594" y="3366487"/>
                    <a:pt x="299179" y="3272829"/>
                  </a:cubicBezTo>
                  <a:cubicBezTo>
                    <a:pt x="295367" y="3261803"/>
                    <a:pt x="293101" y="3250372"/>
                    <a:pt x="292456" y="3238740"/>
                  </a:cubicBezTo>
                  <a:cubicBezTo>
                    <a:pt x="293800" y="3204115"/>
                    <a:pt x="279009" y="3173320"/>
                    <a:pt x="268924" y="3141586"/>
                  </a:cubicBezTo>
                  <a:cubicBezTo>
                    <a:pt x="265293" y="3130291"/>
                    <a:pt x="268924" y="3114691"/>
                    <a:pt x="253863" y="3108506"/>
                  </a:cubicBezTo>
                  <a:cubicBezTo>
                    <a:pt x="240416" y="3082218"/>
                    <a:pt x="234566" y="3053709"/>
                    <a:pt x="227842" y="3025605"/>
                  </a:cubicBezTo>
                  <a:cubicBezTo>
                    <a:pt x="193821" y="2883537"/>
                    <a:pt x="151867" y="2743620"/>
                    <a:pt x="113542" y="2602763"/>
                  </a:cubicBezTo>
                  <a:cubicBezTo>
                    <a:pt x="81001" y="2483823"/>
                    <a:pt x="64393" y="2362329"/>
                    <a:pt x="50409" y="2240297"/>
                  </a:cubicBezTo>
                  <a:cubicBezTo>
                    <a:pt x="42475" y="2171918"/>
                    <a:pt x="33263" y="2103541"/>
                    <a:pt x="28423" y="2034960"/>
                  </a:cubicBezTo>
                  <a:cubicBezTo>
                    <a:pt x="23245" y="1962480"/>
                    <a:pt x="11479" y="1890270"/>
                    <a:pt x="19480" y="1816849"/>
                  </a:cubicBezTo>
                  <a:cubicBezTo>
                    <a:pt x="24590" y="1769784"/>
                    <a:pt x="20489" y="1722316"/>
                    <a:pt x="14908" y="1675655"/>
                  </a:cubicBezTo>
                  <a:cubicBezTo>
                    <a:pt x="7445" y="1612723"/>
                    <a:pt x="11412" y="1549656"/>
                    <a:pt x="10538" y="1486657"/>
                  </a:cubicBezTo>
                  <a:cubicBezTo>
                    <a:pt x="8924" y="1373970"/>
                    <a:pt x="-4119" y="1261620"/>
                    <a:pt x="453" y="1148665"/>
                  </a:cubicBezTo>
                  <a:cubicBezTo>
                    <a:pt x="4688" y="1044383"/>
                    <a:pt x="7647" y="940235"/>
                    <a:pt x="13900" y="835819"/>
                  </a:cubicBezTo>
                  <a:cubicBezTo>
                    <a:pt x="16657" y="791981"/>
                    <a:pt x="18943" y="748413"/>
                    <a:pt x="23245" y="704441"/>
                  </a:cubicBezTo>
                  <a:cubicBezTo>
                    <a:pt x="27441" y="649846"/>
                    <a:pt x="40545" y="596327"/>
                    <a:pt x="62040" y="545967"/>
                  </a:cubicBezTo>
                  <a:cubicBezTo>
                    <a:pt x="72126" y="507307"/>
                    <a:pt x="97608" y="476917"/>
                    <a:pt x="117375" y="443501"/>
                  </a:cubicBezTo>
                  <a:cubicBezTo>
                    <a:pt x="172246" y="350380"/>
                    <a:pt x="240577" y="265798"/>
                    <a:pt x="320157" y="192646"/>
                  </a:cubicBezTo>
                  <a:cubicBezTo>
                    <a:pt x="412928" y="107190"/>
                    <a:pt x="527329" y="48695"/>
                    <a:pt x="650955" y="23616"/>
                  </a:cubicBezTo>
                  <a:cubicBezTo>
                    <a:pt x="755707" y="1697"/>
                    <a:pt x="861737" y="-454"/>
                    <a:pt x="968103" y="6942"/>
                  </a:cubicBezTo>
                  <a:cubicBezTo>
                    <a:pt x="1017252" y="10371"/>
                    <a:pt x="1065796" y="2706"/>
                    <a:pt x="1114744" y="1496"/>
                  </a:cubicBezTo>
                  <a:cubicBezTo>
                    <a:pt x="1121440" y="689"/>
                    <a:pt x="1128171" y="286"/>
                    <a:pt x="1134914" y="151"/>
                  </a:cubicBezTo>
                  <a:cubicBezTo>
                    <a:pt x="1208873" y="5463"/>
                    <a:pt x="1282496" y="-3479"/>
                    <a:pt x="1356185" y="-252"/>
                  </a:cubicBezTo>
                  <a:cubicBezTo>
                    <a:pt x="1406881" y="1966"/>
                    <a:pt x="1457375" y="420"/>
                    <a:pt x="1507868" y="-1328"/>
                  </a:cubicBezTo>
                  <a:cubicBezTo>
                    <a:pt x="1574256" y="-2874"/>
                    <a:pt x="1640611" y="2908"/>
                    <a:pt x="1705742" y="15885"/>
                  </a:cubicBezTo>
                  <a:cubicBezTo>
                    <a:pt x="1715423" y="18238"/>
                    <a:pt x="1725307" y="19515"/>
                    <a:pt x="1735258" y="19582"/>
                  </a:cubicBezTo>
                  <a:lnTo>
                    <a:pt x="1735258" y="19112"/>
                  </a:lnTo>
                  <a:cubicBezTo>
                    <a:pt x="1749041" y="21061"/>
                    <a:pt x="1762555" y="24356"/>
                    <a:pt x="1775599" y="29062"/>
                  </a:cubicBezTo>
                  <a:lnTo>
                    <a:pt x="1775599" y="29062"/>
                  </a:lnTo>
                  <a:cubicBezTo>
                    <a:pt x="1781314" y="34374"/>
                    <a:pt x="1790458" y="27717"/>
                    <a:pt x="1795770" y="34777"/>
                  </a:cubicBezTo>
                  <a:lnTo>
                    <a:pt x="1795232" y="34374"/>
                  </a:lnTo>
                  <a:cubicBezTo>
                    <a:pt x="1799804" y="38004"/>
                    <a:pt x="1806864" y="33971"/>
                    <a:pt x="1810696" y="39551"/>
                  </a:cubicBezTo>
                  <a:lnTo>
                    <a:pt x="1810293" y="39215"/>
                  </a:lnTo>
                  <a:cubicBezTo>
                    <a:pt x="1814730" y="43047"/>
                    <a:pt x="1821857" y="39215"/>
                    <a:pt x="1825690" y="44460"/>
                  </a:cubicBezTo>
                  <a:lnTo>
                    <a:pt x="1825286" y="44460"/>
                  </a:lnTo>
                  <a:cubicBezTo>
                    <a:pt x="1829589" y="48359"/>
                    <a:pt x="1836850" y="44056"/>
                    <a:pt x="1840549" y="49905"/>
                  </a:cubicBezTo>
                  <a:lnTo>
                    <a:pt x="1840078" y="49569"/>
                  </a:lnTo>
                  <a:cubicBezTo>
                    <a:pt x="1848886" y="51990"/>
                    <a:pt x="1857425" y="55352"/>
                    <a:pt x="1865560" y="59520"/>
                  </a:cubicBezTo>
                  <a:lnTo>
                    <a:pt x="1865224" y="59520"/>
                  </a:lnTo>
                  <a:cubicBezTo>
                    <a:pt x="1873427" y="63420"/>
                    <a:pt x="1882773" y="64563"/>
                    <a:pt x="1890437" y="69807"/>
                  </a:cubicBezTo>
                  <a:lnTo>
                    <a:pt x="1890437" y="69807"/>
                  </a:lnTo>
                  <a:cubicBezTo>
                    <a:pt x="1898640" y="73774"/>
                    <a:pt x="1908187" y="74446"/>
                    <a:pt x="1915584" y="80296"/>
                  </a:cubicBezTo>
                  <a:lnTo>
                    <a:pt x="1915112" y="80296"/>
                  </a:lnTo>
                  <a:cubicBezTo>
                    <a:pt x="1918474" y="82312"/>
                    <a:pt x="1922979" y="81707"/>
                    <a:pt x="1925669" y="85136"/>
                  </a:cubicBezTo>
                  <a:lnTo>
                    <a:pt x="1925669" y="85136"/>
                  </a:lnTo>
                  <a:cubicBezTo>
                    <a:pt x="1928694" y="87624"/>
                    <a:pt x="1933199" y="86952"/>
                    <a:pt x="1936022" y="89910"/>
                  </a:cubicBezTo>
                  <a:lnTo>
                    <a:pt x="1936022" y="89910"/>
                  </a:lnTo>
                  <a:cubicBezTo>
                    <a:pt x="1943687" y="94886"/>
                    <a:pt x="1953705" y="94550"/>
                    <a:pt x="1960631" y="101004"/>
                  </a:cubicBezTo>
                  <a:lnTo>
                    <a:pt x="1960093" y="101004"/>
                  </a:lnTo>
                  <a:cubicBezTo>
                    <a:pt x="1963522" y="102819"/>
                    <a:pt x="1968430" y="101945"/>
                    <a:pt x="1970514" y="106383"/>
                  </a:cubicBezTo>
                  <a:lnTo>
                    <a:pt x="1969977" y="105979"/>
                  </a:lnTo>
                  <a:cubicBezTo>
                    <a:pt x="1985642" y="113241"/>
                    <a:pt x="2000905" y="121376"/>
                    <a:pt x="2015696" y="130386"/>
                  </a:cubicBezTo>
                  <a:lnTo>
                    <a:pt x="2015696" y="130386"/>
                  </a:lnTo>
                  <a:cubicBezTo>
                    <a:pt x="2018588" y="133075"/>
                    <a:pt x="2023428" y="132201"/>
                    <a:pt x="2025781" y="135832"/>
                  </a:cubicBezTo>
                  <a:lnTo>
                    <a:pt x="2025378" y="135832"/>
                  </a:lnTo>
                  <a:cubicBezTo>
                    <a:pt x="2028471" y="138253"/>
                    <a:pt x="2033446" y="137311"/>
                    <a:pt x="2035531" y="141480"/>
                  </a:cubicBezTo>
                  <a:lnTo>
                    <a:pt x="2035060" y="141480"/>
                  </a:lnTo>
                  <a:cubicBezTo>
                    <a:pt x="2044070" y="145514"/>
                    <a:pt x="2052676" y="150422"/>
                    <a:pt x="2060677" y="156205"/>
                  </a:cubicBezTo>
                  <a:lnTo>
                    <a:pt x="2060677" y="156205"/>
                  </a:lnTo>
                  <a:cubicBezTo>
                    <a:pt x="2063635" y="158760"/>
                    <a:pt x="2068477" y="157818"/>
                    <a:pt x="2070830" y="161650"/>
                  </a:cubicBezTo>
                  <a:lnTo>
                    <a:pt x="2070358" y="161650"/>
                  </a:lnTo>
                  <a:cubicBezTo>
                    <a:pt x="2073586" y="163936"/>
                    <a:pt x="2078494" y="162995"/>
                    <a:pt x="2080578" y="167231"/>
                  </a:cubicBezTo>
                  <a:lnTo>
                    <a:pt x="2080108" y="167231"/>
                  </a:lnTo>
                  <a:cubicBezTo>
                    <a:pt x="2086025" y="169315"/>
                    <a:pt x="2091336" y="172812"/>
                    <a:pt x="2095504" y="177450"/>
                  </a:cubicBezTo>
                  <a:lnTo>
                    <a:pt x="2095034" y="176913"/>
                  </a:lnTo>
                  <a:cubicBezTo>
                    <a:pt x="2097320" y="177922"/>
                    <a:pt x="2099337" y="179535"/>
                    <a:pt x="2100884" y="181552"/>
                  </a:cubicBezTo>
                  <a:lnTo>
                    <a:pt x="2100884" y="181552"/>
                  </a:lnTo>
                  <a:cubicBezTo>
                    <a:pt x="2103506" y="184510"/>
                    <a:pt x="2108683" y="183367"/>
                    <a:pt x="2110566" y="187536"/>
                  </a:cubicBezTo>
                  <a:lnTo>
                    <a:pt x="2110028" y="187200"/>
                  </a:lnTo>
                  <a:cubicBezTo>
                    <a:pt x="2115944" y="189284"/>
                    <a:pt x="2121256" y="192780"/>
                    <a:pt x="2125492" y="197420"/>
                  </a:cubicBezTo>
                  <a:lnTo>
                    <a:pt x="2125088" y="197420"/>
                  </a:lnTo>
                  <a:cubicBezTo>
                    <a:pt x="2130938" y="199638"/>
                    <a:pt x="2136182" y="203135"/>
                    <a:pt x="2140418" y="207706"/>
                  </a:cubicBezTo>
                  <a:lnTo>
                    <a:pt x="2140015" y="207706"/>
                  </a:lnTo>
                  <a:cubicBezTo>
                    <a:pt x="2145864" y="209926"/>
                    <a:pt x="2151108" y="213421"/>
                    <a:pt x="2155344" y="217993"/>
                  </a:cubicBezTo>
                  <a:lnTo>
                    <a:pt x="2154941" y="217993"/>
                  </a:lnTo>
                  <a:cubicBezTo>
                    <a:pt x="2162471" y="222027"/>
                    <a:pt x="2169397" y="227003"/>
                    <a:pt x="2175515" y="232920"/>
                  </a:cubicBezTo>
                  <a:lnTo>
                    <a:pt x="2175515" y="232920"/>
                  </a:lnTo>
                  <a:cubicBezTo>
                    <a:pt x="2183112" y="237021"/>
                    <a:pt x="2189903" y="242400"/>
                    <a:pt x="2195685" y="248787"/>
                  </a:cubicBezTo>
                  <a:lnTo>
                    <a:pt x="2195148" y="248182"/>
                  </a:lnTo>
                  <a:cubicBezTo>
                    <a:pt x="2197770" y="248854"/>
                    <a:pt x="2199921" y="250804"/>
                    <a:pt x="2200930" y="253292"/>
                  </a:cubicBezTo>
                  <a:lnTo>
                    <a:pt x="2200527" y="252822"/>
                  </a:lnTo>
                  <a:cubicBezTo>
                    <a:pt x="2202745" y="254032"/>
                    <a:pt x="2204695" y="255712"/>
                    <a:pt x="2206174" y="257797"/>
                  </a:cubicBezTo>
                  <a:lnTo>
                    <a:pt x="2206174" y="257797"/>
                  </a:lnTo>
                  <a:cubicBezTo>
                    <a:pt x="2217537" y="264521"/>
                    <a:pt x="2225874" y="275076"/>
                    <a:pt x="2235825" y="283615"/>
                  </a:cubicBezTo>
                  <a:lnTo>
                    <a:pt x="2235354" y="283078"/>
                  </a:lnTo>
                  <a:cubicBezTo>
                    <a:pt x="2237707" y="284018"/>
                    <a:pt x="2239792" y="285565"/>
                    <a:pt x="2241271" y="287649"/>
                  </a:cubicBezTo>
                  <a:lnTo>
                    <a:pt x="2241271" y="287649"/>
                  </a:lnTo>
                  <a:cubicBezTo>
                    <a:pt x="2243961" y="290608"/>
                    <a:pt x="2249205" y="289397"/>
                    <a:pt x="2250953" y="293768"/>
                  </a:cubicBezTo>
                  <a:lnTo>
                    <a:pt x="2250348" y="293163"/>
                  </a:lnTo>
                  <a:cubicBezTo>
                    <a:pt x="2252835" y="293970"/>
                    <a:pt x="2254920" y="295651"/>
                    <a:pt x="2256264" y="297936"/>
                  </a:cubicBezTo>
                  <a:lnTo>
                    <a:pt x="2256264" y="297936"/>
                  </a:lnTo>
                  <a:cubicBezTo>
                    <a:pt x="2261778" y="300693"/>
                    <a:pt x="2266753" y="304323"/>
                    <a:pt x="2271057" y="308761"/>
                  </a:cubicBezTo>
                  <a:lnTo>
                    <a:pt x="2270518" y="308224"/>
                  </a:lnTo>
                  <a:cubicBezTo>
                    <a:pt x="2273006" y="309098"/>
                    <a:pt x="2275091" y="310912"/>
                    <a:pt x="2276300" y="313266"/>
                  </a:cubicBezTo>
                  <a:lnTo>
                    <a:pt x="2275897" y="313266"/>
                  </a:lnTo>
                  <a:cubicBezTo>
                    <a:pt x="2278048" y="314543"/>
                    <a:pt x="2279931" y="316157"/>
                    <a:pt x="2281410" y="318174"/>
                  </a:cubicBezTo>
                  <a:lnTo>
                    <a:pt x="2281410" y="318174"/>
                  </a:lnTo>
                  <a:cubicBezTo>
                    <a:pt x="2291899" y="326040"/>
                    <a:pt x="2301783" y="334714"/>
                    <a:pt x="2310927" y="344127"/>
                  </a:cubicBezTo>
                  <a:lnTo>
                    <a:pt x="2310389" y="343589"/>
                  </a:lnTo>
                  <a:cubicBezTo>
                    <a:pt x="2313079" y="344262"/>
                    <a:pt x="2315162" y="346345"/>
                    <a:pt x="2315969" y="348968"/>
                  </a:cubicBezTo>
                  <a:lnTo>
                    <a:pt x="2315499" y="348430"/>
                  </a:lnTo>
                  <a:cubicBezTo>
                    <a:pt x="2318054" y="349304"/>
                    <a:pt x="2320138" y="351321"/>
                    <a:pt x="2321012" y="353876"/>
                  </a:cubicBezTo>
                  <a:lnTo>
                    <a:pt x="2320542" y="353405"/>
                  </a:lnTo>
                  <a:cubicBezTo>
                    <a:pt x="2323097" y="354280"/>
                    <a:pt x="2325113" y="356296"/>
                    <a:pt x="2325987" y="358851"/>
                  </a:cubicBezTo>
                  <a:lnTo>
                    <a:pt x="2325517" y="358381"/>
                  </a:lnTo>
                  <a:cubicBezTo>
                    <a:pt x="2328072" y="359322"/>
                    <a:pt x="2330089" y="361272"/>
                    <a:pt x="2331030" y="363827"/>
                  </a:cubicBezTo>
                  <a:lnTo>
                    <a:pt x="2330492" y="363289"/>
                  </a:lnTo>
                  <a:cubicBezTo>
                    <a:pt x="2333047" y="364230"/>
                    <a:pt x="2335064" y="366248"/>
                    <a:pt x="2336005" y="368803"/>
                  </a:cubicBezTo>
                  <a:lnTo>
                    <a:pt x="2335468" y="368332"/>
                  </a:lnTo>
                  <a:cubicBezTo>
                    <a:pt x="2338090" y="369206"/>
                    <a:pt x="2340040" y="371290"/>
                    <a:pt x="2340847" y="373913"/>
                  </a:cubicBezTo>
                  <a:lnTo>
                    <a:pt x="2340376" y="373374"/>
                  </a:lnTo>
                  <a:cubicBezTo>
                    <a:pt x="2343065" y="374181"/>
                    <a:pt x="2345083" y="376266"/>
                    <a:pt x="2345755" y="378955"/>
                  </a:cubicBezTo>
                  <a:lnTo>
                    <a:pt x="2345149" y="378417"/>
                  </a:lnTo>
                  <a:cubicBezTo>
                    <a:pt x="2353823" y="388300"/>
                    <a:pt x="2364245" y="396571"/>
                    <a:pt x="2371103" y="408068"/>
                  </a:cubicBezTo>
                  <a:lnTo>
                    <a:pt x="2371103" y="408068"/>
                  </a:lnTo>
                  <a:cubicBezTo>
                    <a:pt x="2373187" y="409479"/>
                    <a:pt x="2375002" y="411362"/>
                    <a:pt x="2376212" y="413581"/>
                  </a:cubicBezTo>
                  <a:lnTo>
                    <a:pt x="2375809" y="413178"/>
                  </a:lnTo>
                  <a:cubicBezTo>
                    <a:pt x="2378162" y="414320"/>
                    <a:pt x="2380045" y="416338"/>
                    <a:pt x="2380986" y="418825"/>
                  </a:cubicBezTo>
                  <a:lnTo>
                    <a:pt x="2380515" y="418288"/>
                  </a:lnTo>
                  <a:cubicBezTo>
                    <a:pt x="2383137" y="419162"/>
                    <a:pt x="2385087" y="421313"/>
                    <a:pt x="2385760" y="424003"/>
                  </a:cubicBezTo>
                  <a:lnTo>
                    <a:pt x="2385155" y="423465"/>
                  </a:lnTo>
                  <a:cubicBezTo>
                    <a:pt x="2398602" y="438659"/>
                    <a:pt x="2414604" y="451166"/>
                    <a:pt x="2426168" y="467840"/>
                  </a:cubicBezTo>
                  <a:lnTo>
                    <a:pt x="2426168" y="467840"/>
                  </a:lnTo>
                  <a:cubicBezTo>
                    <a:pt x="2427984" y="469386"/>
                    <a:pt x="2429664" y="471067"/>
                    <a:pt x="2431278" y="472883"/>
                  </a:cubicBezTo>
                  <a:lnTo>
                    <a:pt x="2431278" y="472883"/>
                  </a:lnTo>
                  <a:cubicBezTo>
                    <a:pt x="2437598" y="476379"/>
                    <a:pt x="2442842" y="481556"/>
                    <a:pt x="2446271" y="487943"/>
                  </a:cubicBezTo>
                  <a:lnTo>
                    <a:pt x="2446271" y="487943"/>
                  </a:lnTo>
                  <a:cubicBezTo>
                    <a:pt x="2448289" y="489422"/>
                    <a:pt x="2449970" y="491305"/>
                    <a:pt x="2451247" y="493456"/>
                  </a:cubicBezTo>
                  <a:lnTo>
                    <a:pt x="2451247" y="493053"/>
                  </a:lnTo>
                  <a:cubicBezTo>
                    <a:pt x="2453532" y="494330"/>
                    <a:pt x="2455348" y="496280"/>
                    <a:pt x="2456424" y="498701"/>
                  </a:cubicBezTo>
                  <a:lnTo>
                    <a:pt x="2455886" y="498231"/>
                  </a:lnTo>
                  <a:cubicBezTo>
                    <a:pt x="2458509" y="499171"/>
                    <a:pt x="2460458" y="501323"/>
                    <a:pt x="2461197" y="503945"/>
                  </a:cubicBezTo>
                  <a:lnTo>
                    <a:pt x="2460592" y="503407"/>
                  </a:lnTo>
                  <a:cubicBezTo>
                    <a:pt x="2468392" y="510871"/>
                    <a:pt x="2475451" y="519073"/>
                    <a:pt x="2481570" y="527948"/>
                  </a:cubicBezTo>
                  <a:lnTo>
                    <a:pt x="2481570" y="527948"/>
                  </a:lnTo>
                  <a:cubicBezTo>
                    <a:pt x="2483587" y="529427"/>
                    <a:pt x="2485268" y="531243"/>
                    <a:pt x="2486545" y="533395"/>
                  </a:cubicBezTo>
                  <a:lnTo>
                    <a:pt x="2486545" y="533395"/>
                  </a:lnTo>
                  <a:cubicBezTo>
                    <a:pt x="2488831" y="534672"/>
                    <a:pt x="2490646" y="536622"/>
                    <a:pt x="2491722" y="538975"/>
                  </a:cubicBezTo>
                  <a:lnTo>
                    <a:pt x="2491252" y="538504"/>
                  </a:lnTo>
                  <a:cubicBezTo>
                    <a:pt x="2493740" y="539512"/>
                    <a:pt x="2495689" y="541597"/>
                    <a:pt x="2496563" y="544152"/>
                  </a:cubicBezTo>
                  <a:lnTo>
                    <a:pt x="2495958" y="543682"/>
                  </a:lnTo>
                  <a:cubicBezTo>
                    <a:pt x="2503825" y="551145"/>
                    <a:pt x="2510750" y="559482"/>
                    <a:pt x="2516734" y="568491"/>
                  </a:cubicBezTo>
                  <a:lnTo>
                    <a:pt x="2516734" y="568491"/>
                  </a:lnTo>
                  <a:cubicBezTo>
                    <a:pt x="2519020" y="569836"/>
                    <a:pt x="2520768" y="571853"/>
                    <a:pt x="2521709" y="574273"/>
                  </a:cubicBezTo>
                  <a:lnTo>
                    <a:pt x="2521104" y="573601"/>
                  </a:lnTo>
                  <a:cubicBezTo>
                    <a:pt x="2526886" y="594578"/>
                    <a:pt x="2523323" y="601167"/>
                    <a:pt x="2504161" y="604596"/>
                  </a:cubicBezTo>
                  <a:cubicBezTo>
                    <a:pt x="2494277" y="605874"/>
                    <a:pt x="2484259" y="606075"/>
                    <a:pt x="2474376" y="605000"/>
                  </a:cubicBezTo>
                  <a:cubicBezTo>
                    <a:pt x="2409090" y="600428"/>
                    <a:pt x="2343805" y="597873"/>
                    <a:pt x="2278385" y="595318"/>
                  </a:cubicBezTo>
                  <a:cubicBezTo>
                    <a:pt x="2198173" y="592225"/>
                    <a:pt x="2118096" y="582543"/>
                    <a:pt x="2037682" y="586039"/>
                  </a:cubicBezTo>
                  <a:cubicBezTo>
                    <a:pt x="1916054" y="591419"/>
                    <a:pt x="1794291" y="592360"/>
                    <a:pt x="1672662" y="596662"/>
                  </a:cubicBezTo>
                  <a:cubicBezTo>
                    <a:pt x="1471622" y="600024"/>
                    <a:pt x="1271503" y="624565"/>
                    <a:pt x="1075613" y="669882"/>
                  </a:cubicBezTo>
                  <a:cubicBezTo>
                    <a:pt x="1043252" y="677076"/>
                    <a:pt x="1011719" y="687565"/>
                    <a:pt x="981483" y="701146"/>
                  </a:cubicBezTo>
                  <a:cubicBezTo>
                    <a:pt x="943562" y="715602"/>
                    <a:pt x="906785" y="732680"/>
                    <a:pt x="870410" y="750766"/>
                  </a:cubicBezTo>
                  <a:cubicBezTo>
                    <a:pt x="814336" y="778736"/>
                    <a:pt x="776752" y="826271"/>
                    <a:pt x="738360" y="873000"/>
                  </a:cubicBezTo>
                  <a:cubicBezTo>
                    <a:pt x="704743" y="914215"/>
                    <a:pt x="674218" y="957514"/>
                    <a:pt x="657678" y="1009219"/>
                  </a:cubicBezTo>
                  <a:cubicBezTo>
                    <a:pt x="656158" y="1018295"/>
                    <a:pt x="651405" y="1026498"/>
                    <a:pt x="644298" y="1032280"/>
                  </a:cubicBezTo>
                  <a:close/>
                </a:path>
              </a:pathLst>
            </a:custGeom>
            <a:solidFill>
              <a:srgbClr val="D4DFF0"/>
            </a:solidFill>
            <a:ln w="6712" cap="flat">
              <a:noFill/>
              <a:prstDash val="solid"/>
              <a:miter/>
            </a:ln>
          </p:spPr>
          <p:txBody>
            <a:bodyPr rtlCol="0" anchor="ctr"/>
            <a:lstStyle/>
            <a:p>
              <a:endParaRPr lang="es-CO"/>
            </a:p>
          </p:txBody>
        </p:sp>
        <p:sp>
          <p:nvSpPr>
            <p:cNvPr id="1012" name="Freeform: Shape 1011">
              <a:extLst>
                <a:ext uri="{FF2B5EF4-FFF2-40B4-BE49-F238E27FC236}">
                  <a16:creationId xmlns:a16="http://schemas.microsoft.com/office/drawing/2014/main" id="{7BD1409C-C1E7-F7C9-2A16-5DBF13DDE418}"/>
                </a:ext>
              </a:extLst>
            </p:cNvPr>
            <p:cNvSpPr/>
            <p:nvPr/>
          </p:nvSpPr>
          <p:spPr>
            <a:xfrm>
              <a:off x="4778959" y="937058"/>
              <a:ext cx="3337670" cy="5505092"/>
            </a:xfrm>
            <a:custGeom>
              <a:avLst/>
              <a:gdLst>
                <a:gd name="connsiteX0" fmla="*/ 563020 w 3337670"/>
                <a:gd name="connsiteY0" fmla="*/ 2688445 h 5505092"/>
                <a:gd name="connsiteX1" fmla="*/ 614254 w 3337670"/>
                <a:gd name="connsiteY1" fmla="*/ 2887595 h 5505092"/>
                <a:gd name="connsiteX2" fmla="*/ 667706 w 3337670"/>
                <a:gd name="connsiteY2" fmla="*/ 3065365 h 5505092"/>
                <a:gd name="connsiteX3" fmla="*/ 733529 w 3337670"/>
                <a:gd name="connsiteY3" fmla="*/ 3196071 h 5505092"/>
                <a:gd name="connsiteX4" fmla="*/ 895835 w 3337670"/>
                <a:gd name="connsiteY4" fmla="*/ 3392600 h 5505092"/>
                <a:gd name="connsiteX5" fmla="*/ 1022708 w 3337670"/>
                <a:gd name="connsiteY5" fmla="*/ 3491705 h 5505092"/>
                <a:gd name="connsiteX6" fmla="*/ 1148237 w 3337670"/>
                <a:gd name="connsiteY6" fmla="*/ 3571243 h 5505092"/>
                <a:gd name="connsiteX7" fmla="*/ 1296154 w 3337670"/>
                <a:gd name="connsiteY7" fmla="*/ 3620056 h 5505092"/>
                <a:gd name="connsiteX8" fmla="*/ 1534503 w 3337670"/>
                <a:gd name="connsiteY8" fmla="*/ 3663289 h 5505092"/>
                <a:gd name="connsiteX9" fmla="*/ 1676773 w 3337670"/>
                <a:gd name="connsiteY9" fmla="*/ 3680500 h 5505092"/>
                <a:gd name="connsiteX10" fmla="*/ 1867318 w 3337670"/>
                <a:gd name="connsiteY10" fmla="*/ 3690787 h 5505092"/>
                <a:gd name="connsiteX11" fmla="*/ 2022497 w 3337670"/>
                <a:gd name="connsiteY11" fmla="*/ 3703159 h 5505092"/>
                <a:gd name="connsiteX12" fmla="*/ 2183862 w 3337670"/>
                <a:gd name="connsiteY12" fmla="*/ 3700336 h 5505092"/>
                <a:gd name="connsiteX13" fmla="*/ 2206251 w 3337670"/>
                <a:gd name="connsiteY13" fmla="*/ 3699663 h 5505092"/>
                <a:gd name="connsiteX14" fmla="*/ 2365935 w 3337670"/>
                <a:gd name="connsiteY14" fmla="*/ 3682181 h 5505092"/>
                <a:gd name="connsiteX15" fmla="*/ 2632792 w 3337670"/>
                <a:gd name="connsiteY15" fmla="*/ 3599146 h 5505092"/>
                <a:gd name="connsiteX16" fmla="*/ 2778356 w 3337670"/>
                <a:gd name="connsiteY16" fmla="*/ 3535542 h 5505092"/>
                <a:gd name="connsiteX17" fmla="*/ 2862065 w 3337670"/>
                <a:gd name="connsiteY17" fmla="*/ 3466962 h 5505092"/>
                <a:gd name="connsiteX18" fmla="*/ 2966615 w 3337670"/>
                <a:gd name="connsiteY18" fmla="*/ 3334844 h 5505092"/>
                <a:gd name="connsiteX19" fmla="*/ 3047297 w 3337670"/>
                <a:gd name="connsiteY19" fmla="*/ 3192844 h 5505092"/>
                <a:gd name="connsiteX20" fmla="*/ 3124685 w 3337670"/>
                <a:gd name="connsiteY20" fmla="*/ 2944073 h 5505092"/>
                <a:gd name="connsiteX21" fmla="*/ 3180826 w 3337670"/>
                <a:gd name="connsiteY21" fmla="*/ 2700546 h 5505092"/>
                <a:gd name="connsiteX22" fmla="*/ 3197232 w 3337670"/>
                <a:gd name="connsiteY22" fmla="*/ 2588061 h 5505092"/>
                <a:gd name="connsiteX23" fmla="*/ 3226547 w 3337670"/>
                <a:gd name="connsiteY23" fmla="*/ 2460314 h 5505092"/>
                <a:gd name="connsiteX24" fmla="*/ 3280335 w 3337670"/>
                <a:gd name="connsiteY24" fmla="*/ 2295051 h 5505092"/>
                <a:gd name="connsiteX25" fmla="*/ 3292034 w 3337670"/>
                <a:gd name="connsiteY25" fmla="*/ 2255180 h 5505092"/>
                <a:gd name="connsiteX26" fmla="*/ 3292572 w 3337670"/>
                <a:gd name="connsiteY26" fmla="*/ 2272526 h 5505092"/>
                <a:gd name="connsiteX27" fmla="*/ 3299295 w 3337670"/>
                <a:gd name="connsiteY27" fmla="*/ 2511279 h 5505092"/>
                <a:gd name="connsiteX28" fmla="*/ 3300775 w 3337670"/>
                <a:gd name="connsiteY28" fmla="*/ 2578514 h 5505092"/>
                <a:gd name="connsiteX29" fmla="*/ 3319600 w 3337670"/>
                <a:gd name="connsiteY29" fmla="*/ 2766100 h 5505092"/>
                <a:gd name="connsiteX30" fmla="*/ 3335535 w 3337670"/>
                <a:gd name="connsiteY30" fmla="*/ 2911329 h 5505092"/>
                <a:gd name="connsiteX31" fmla="*/ 3321281 w 3337670"/>
                <a:gd name="connsiteY31" fmla="*/ 3042303 h 5505092"/>
                <a:gd name="connsiteX32" fmla="*/ 3312474 w 3337670"/>
                <a:gd name="connsiteY32" fmla="*/ 3226125 h 5505092"/>
                <a:gd name="connsiteX33" fmla="*/ 3301043 w 3337670"/>
                <a:gd name="connsiteY33" fmla="*/ 3379690 h 5505092"/>
                <a:gd name="connsiteX34" fmla="*/ 3282823 w 3337670"/>
                <a:gd name="connsiteY34" fmla="*/ 3537760 h 5505092"/>
                <a:gd name="connsiteX35" fmla="*/ 3266216 w 3337670"/>
                <a:gd name="connsiteY35" fmla="*/ 3653406 h 5505092"/>
                <a:gd name="connsiteX36" fmla="*/ 3252769 w 3337670"/>
                <a:gd name="connsiteY36" fmla="*/ 3787001 h 5505092"/>
                <a:gd name="connsiteX37" fmla="*/ 3237102 w 3337670"/>
                <a:gd name="connsiteY37" fmla="*/ 3872323 h 5505092"/>
                <a:gd name="connsiteX38" fmla="*/ 3185197 w 3337670"/>
                <a:gd name="connsiteY38" fmla="*/ 4061658 h 5505092"/>
                <a:gd name="connsiteX39" fmla="*/ 3145999 w 3337670"/>
                <a:gd name="connsiteY39" fmla="*/ 4192700 h 5505092"/>
                <a:gd name="connsiteX40" fmla="*/ 3097926 w 3337670"/>
                <a:gd name="connsiteY40" fmla="*/ 4416055 h 5505092"/>
                <a:gd name="connsiteX41" fmla="*/ 3086227 w 3337670"/>
                <a:gd name="connsiteY41" fmla="*/ 4492234 h 5505092"/>
                <a:gd name="connsiteX42" fmla="*/ 3072780 w 3337670"/>
                <a:gd name="connsiteY42" fmla="*/ 4630737 h 5505092"/>
                <a:gd name="connsiteX43" fmla="*/ 3068207 w 3337670"/>
                <a:gd name="connsiteY43" fmla="*/ 4842259 h 5505092"/>
                <a:gd name="connsiteX44" fmla="*/ 3081050 w 3337670"/>
                <a:gd name="connsiteY44" fmla="*/ 5018282 h 5505092"/>
                <a:gd name="connsiteX45" fmla="*/ 3002519 w 3337670"/>
                <a:gd name="connsiteY45" fmla="*/ 5188252 h 5505092"/>
                <a:gd name="connsiteX46" fmla="*/ 2853861 w 3337670"/>
                <a:gd name="connsiteY46" fmla="*/ 5238478 h 5505092"/>
                <a:gd name="connsiteX47" fmla="*/ 2637498 w 3337670"/>
                <a:gd name="connsiteY47" fmla="*/ 5239486 h 5505092"/>
                <a:gd name="connsiteX48" fmla="*/ 2538057 w 3337670"/>
                <a:gd name="connsiteY48" fmla="*/ 5242444 h 5505092"/>
                <a:gd name="connsiteX49" fmla="*/ 2388056 w 3337670"/>
                <a:gd name="connsiteY49" fmla="*/ 5224089 h 5505092"/>
                <a:gd name="connsiteX50" fmla="*/ 2241550 w 3337670"/>
                <a:gd name="connsiteY50" fmla="*/ 5063262 h 5505092"/>
                <a:gd name="connsiteX51" fmla="*/ 2231935 w 3337670"/>
                <a:gd name="connsiteY51" fmla="*/ 4979420 h 5505092"/>
                <a:gd name="connsiteX52" fmla="*/ 2227229 w 3337670"/>
                <a:gd name="connsiteY52" fmla="*/ 4812811 h 5505092"/>
                <a:gd name="connsiteX53" fmla="*/ 2239734 w 3337670"/>
                <a:gd name="connsiteY53" fmla="*/ 4666709 h 5505092"/>
                <a:gd name="connsiteX54" fmla="*/ 2241146 w 3337670"/>
                <a:gd name="connsiteY54" fmla="*/ 4639411 h 5505092"/>
                <a:gd name="connsiteX55" fmla="*/ 2243500 w 3337670"/>
                <a:gd name="connsiteY55" fmla="*/ 4572176 h 5505092"/>
                <a:gd name="connsiteX56" fmla="*/ 2289489 w 3337670"/>
                <a:gd name="connsiteY56" fmla="*/ 4517514 h 5505092"/>
                <a:gd name="connsiteX57" fmla="*/ 2570465 w 3337670"/>
                <a:gd name="connsiteY57" fmla="*/ 4381832 h 5505092"/>
                <a:gd name="connsiteX58" fmla="*/ 2639582 w 3337670"/>
                <a:gd name="connsiteY58" fmla="*/ 4321320 h 5505092"/>
                <a:gd name="connsiteX59" fmla="*/ 2733712 w 3337670"/>
                <a:gd name="connsiteY59" fmla="*/ 4229006 h 5505092"/>
                <a:gd name="connsiteX60" fmla="*/ 2748235 w 3337670"/>
                <a:gd name="connsiteY60" fmla="*/ 4210113 h 5505092"/>
                <a:gd name="connsiteX61" fmla="*/ 2711525 w 3337670"/>
                <a:gd name="connsiteY61" fmla="*/ 4214215 h 5505092"/>
                <a:gd name="connsiteX62" fmla="*/ 2546193 w 3337670"/>
                <a:gd name="connsiteY62" fmla="*/ 4232907 h 5505092"/>
                <a:gd name="connsiteX63" fmla="*/ 2362573 w 3337670"/>
                <a:gd name="connsiteY63" fmla="*/ 4245479 h 5505092"/>
                <a:gd name="connsiteX64" fmla="*/ 2029960 w 3337670"/>
                <a:gd name="connsiteY64" fmla="*/ 4240301 h 5505092"/>
                <a:gd name="connsiteX65" fmla="*/ 1817564 w 3337670"/>
                <a:gd name="connsiteY65" fmla="*/ 4215829 h 5505092"/>
                <a:gd name="connsiteX66" fmla="*/ 1672403 w 3337670"/>
                <a:gd name="connsiteY66" fmla="*/ 4195120 h 5505092"/>
                <a:gd name="connsiteX67" fmla="*/ 1407765 w 3337670"/>
                <a:gd name="connsiteY67" fmla="*/ 4172125 h 5505092"/>
                <a:gd name="connsiteX68" fmla="*/ 1318543 w 3337670"/>
                <a:gd name="connsiteY68" fmla="*/ 4191825 h 5505092"/>
                <a:gd name="connsiteX69" fmla="*/ 1250501 w 3337670"/>
                <a:gd name="connsiteY69" fmla="*/ 4257851 h 5505092"/>
                <a:gd name="connsiteX70" fmla="*/ 1194360 w 3337670"/>
                <a:gd name="connsiteY70" fmla="*/ 4435284 h 5505092"/>
                <a:gd name="connsiteX71" fmla="*/ 1192746 w 3337670"/>
                <a:gd name="connsiteY71" fmla="*/ 4584211 h 5505092"/>
                <a:gd name="connsiteX72" fmla="*/ 1192343 w 3337670"/>
                <a:gd name="connsiteY72" fmla="*/ 4661195 h 5505092"/>
                <a:gd name="connsiteX73" fmla="*/ 1189989 w 3337670"/>
                <a:gd name="connsiteY73" fmla="*/ 4715924 h 5505092"/>
                <a:gd name="connsiteX74" fmla="*/ 1193822 w 3337670"/>
                <a:gd name="connsiteY74" fmla="*/ 4919916 h 5505092"/>
                <a:gd name="connsiteX75" fmla="*/ 1178022 w 3337670"/>
                <a:gd name="connsiteY75" fmla="*/ 5102527 h 5505092"/>
                <a:gd name="connsiteX76" fmla="*/ 1141311 w 3337670"/>
                <a:gd name="connsiteY76" fmla="*/ 5251992 h 5505092"/>
                <a:gd name="connsiteX77" fmla="*/ 1038105 w 3337670"/>
                <a:gd name="connsiteY77" fmla="*/ 5392446 h 5505092"/>
                <a:gd name="connsiteX78" fmla="*/ 813942 w 3337670"/>
                <a:gd name="connsiteY78" fmla="*/ 5492626 h 5505092"/>
                <a:gd name="connsiteX79" fmla="*/ 697760 w 3337670"/>
                <a:gd name="connsiteY79" fmla="*/ 5503519 h 5505092"/>
                <a:gd name="connsiteX80" fmla="*/ 438971 w 3337670"/>
                <a:gd name="connsiteY80" fmla="*/ 5498342 h 5505092"/>
                <a:gd name="connsiteX81" fmla="*/ 246409 w 3337670"/>
                <a:gd name="connsiteY81" fmla="*/ 5391840 h 5505092"/>
                <a:gd name="connsiteX82" fmla="*/ 162970 w 3337670"/>
                <a:gd name="connsiteY82" fmla="*/ 5212188 h 5505092"/>
                <a:gd name="connsiteX83" fmla="*/ 154700 w 3337670"/>
                <a:gd name="connsiteY83" fmla="*/ 5153088 h 5505092"/>
                <a:gd name="connsiteX84" fmla="*/ 150196 w 3337670"/>
                <a:gd name="connsiteY84" fmla="*/ 5128951 h 5505092"/>
                <a:gd name="connsiteX85" fmla="*/ 132042 w 3337670"/>
                <a:gd name="connsiteY85" fmla="*/ 4992396 h 5505092"/>
                <a:gd name="connsiteX86" fmla="*/ 121083 w 3337670"/>
                <a:gd name="connsiteY86" fmla="*/ 4899342 h 5505092"/>
                <a:gd name="connsiteX87" fmla="*/ 110661 w 3337670"/>
                <a:gd name="connsiteY87" fmla="*/ 4766015 h 5505092"/>
                <a:gd name="connsiteX88" fmla="*/ 87398 w 3337670"/>
                <a:gd name="connsiteY88" fmla="*/ 4607003 h 5505092"/>
                <a:gd name="connsiteX89" fmla="*/ 54453 w 3337670"/>
                <a:gd name="connsiteY89" fmla="*/ 4374504 h 5505092"/>
                <a:gd name="connsiteX90" fmla="*/ 29239 w 3337670"/>
                <a:gd name="connsiteY90" fmla="*/ 4058498 h 5505092"/>
                <a:gd name="connsiteX91" fmla="*/ 9069 w 3337670"/>
                <a:gd name="connsiteY91" fmla="*/ 3609703 h 5505092"/>
                <a:gd name="connsiteX92" fmla="*/ -210 w 3337670"/>
                <a:gd name="connsiteY92" fmla="*/ 3382043 h 5505092"/>
                <a:gd name="connsiteX93" fmla="*/ 5707 w 3337670"/>
                <a:gd name="connsiteY93" fmla="*/ 3236345 h 5505092"/>
                <a:gd name="connsiteX94" fmla="*/ 9405 w 3337670"/>
                <a:gd name="connsiteY94" fmla="*/ 3211803 h 5505092"/>
                <a:gd name="connsiteX95" fmla="*/ 13910 w 3337670"/>
                <a:gd name="connsiteY95" fmla="*/ 2873476 h 5505092"/>
                <a:gd name="connsiteX96" fmla="*/ 11557 w 3337670"/>
                <a:gd name="connsiteY96" fmla="*/ 2557471 h 5505092"/>
                <a:gd name="connsiteX97" fmla="*/ 13775 w 3337670"/>
                <a:gd name="connsiteY97" fmla="*/ 2413317 h 5505092"/>
                <a:gd name="connsiteX98" fmla="*/ 11758 w 3337670"/>
                <a:gd name="connsiteY98" fmla="*/ 2164547 h 5505092"/>
                <a:gd name="connsiteX99" fmla="*/ 23323 w 3337670"/>
                <a:gd name="connsiteY99" fmla="*/ 1843767 h 5505092"/>
                <a:gd name="connsiteX100" fmla="*/ 20566 w 3337670"/>
                <a:gd name="connsiteY100" fmla="*/ 1699480 h 5505092"/>
                <a:gd name="connsiteX101" fmla="*/ 21776 w 3337670"/>
                <a:gd name="connsiteY101" fmla="*/ 1505305 h 5505092"/>
                <a:gd name="connsiteX102" fmla="*/ 31794 w 3337670"/>
                <a:gd name="connsiteY102" fmla="*/ 1401426 h 5505092"/>
                <a:gd name="connsiteX103" fmla="*/ 53915 w 3337670"/>
                <a:gd name="connsiteY103" fmla="*/ 1223858 h 5505092"/>
                <a:gd name="connsiteX104" fmla="*/ 76573 w 3337670"/>
                <a:gd name="connsiteY104" fmla="*/ 1053752 h 5505092"/>
                <a:gd name="connsiteX105" fmla="*/ 120343 w 3337670"/>
                <a:gd name="connsiteY105" fmla="*/ 751193 h 5505092"/>
                <a:gd name="connsiteX106" fmla="*/ 159676 w 3337670"/>
                <a:gd name="connsiteY106" fmla="*/ 485681 h 5505092"/>
                <a:gd name="connsiteX107" fmla="*/ 201967 w 3337670"/>
                <a:gd name="connsiteY107" fmla="*/ 319408 h 5505092"/>
                <a:gd name="connsiteX108" fmla="*/ 218776 w 3337670"/>
                <a:gd name="connsiteY108" fmla="*/ 254392 h 5505092"/>
                <a:gd name="connsiteX109" fmla="*/ 272967 w 3337670"/>
                <a:gd name="connsiteY109" fmla="*/ 110441 h 5505092"/>
                <a:gd name="connsiteX110" fmla="*/ 314855 w 3337670"/>
                <a:gd name="connsiteY110" fmla="*/ 20481 h 5505092"/>
                <a:gd name="connsiteX111" fmla="*/ 328705 w 3337670"/>
                <a:gd name="connsiteY111" fmla="*/ -1573 h 5505092"/>
                <a:gd name="connsiteX112" fmla="*/ 317746 w 3337670"/>
                <a:gd name="connsiteY112" fmla="*/ 38768 h 5505092"/>
                <a:gd name="connsiteX113" fmla="*/ 298786 w 3337670"/>
                <a:gd name="connsiteY113" fmla="*/ 150715 h 5505092"/>
                <a:gd name="connsiteX114" fmla="*/ 288028 w 3337670"/>
                <a:gd name="connsiteY114" fmla="*/ 288883 h 5505092"/>
                <a:gd name="connsiteX115" fmla="*/ 283590 w 3337670"/>
                <a:gd name="connsiteY115" fmla="*/ 387854 h 5505092"/>
                <a:gd name="connsiteX116" fmla="*/ 278548 w 3337670"/>
                <a:gd name="connsiteY116" fmla="*/ 516676 h 5505092"/>
                <a:gd name="connsiteX117" fmla="*/ 275657 w 3337670"/>
                <a:gd name="connsiteY117" fmla="*/ 747630 h 5505092"/>
                <a:gd name="connsiteX118" fmla="*/ 283523 w 3337670"/>
                <a:gd name="connsiteY118" fmla="*/ 863477 h 5505092"/>
                <a:gd name="connsiteX119" fmla="*/ 284128 w 3337670"/>
                <a:gd name="connsiteY119" fmla="*/ 883647 h 5505092"/>
                <a:gd name="connsiteX120" fmla="*/ 284128 w 3337670"/>
                <a:gd name="connsiteY120" fmla="*/ 1032977 h 5505092"/>
                <a:gd name="connsiteX121" fmla="*/ 293071 w 3337670"/>
                <a:gd name="connsiteY121" fmla="*/ 1173700 h 5505092"/>
                <a:gd name="connsiteX122" fmla="*/ 290516 w 3337670"/>
                <a:gd name="connsiteY122" fmla="*/ 1295127 h 5505092"/>
                <a:gd name="connsiteX123" fmla="*/ 290516 w 3337670"/>
                <a:gd name="connsiteY123" fmla="*/ 1337216 h 5505092"/>
                <a:gd name="connsiteX124" fmla="*/ 294416 w 3337670"/>
                <a:gd name="connsiteY124" fmla="*/ 1381524 h 5505092"/>
                <a:gd name="connsiteX125" fmla="*/ 307863 w 3337670"/>
                <a:gd name="connsiteY125" fmla="*/ 1534149 h 5505092"/>
                <a:gd name="connsiteX126" fmla="*/ 313443 w 3337670"/>
                <a:gd name="connsiteY126" fmla="*/ 1590760 h 5505092"/>
                <a:gd name="connsiteX127" fmla="*/ 337984 w 3337670"/>
                <a:gd name="connsiteY127" fmla="*/ 1801745 h 5505092"/>
                <a:gd name="connsiteX128" fmla="*/ 410800 w 3337670"/>
                <a:gd name="connsiteY128" fmla="*/ 2140006 h 5505092"/>
                <a:gd name="connsiteX129" fmla="*/ 503517 w 3337670"/>
                <a:gd name="connsiteY129" fmla="*/ 2484452 h 5505092"/>
                <a:gd name="connsiteX130" fmla="*/ 527991 w 3337670"/>
                <a:gd name="connsiteY130" fmla="*/ 2564462 h 5505092"/>
                <a:gd name="connsiteX131" fmla="*/ 531756 w 3337670"/>
                <a:gd name="connsiteY131" fmla="*/ 2573741 h 5505092"/>
                <a:gd name="connsiteX132" fmla="*/ 563020 w 3337670"/>
                <a:gd name="connsiteY132" fmla="*/ 2688445 h 550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3337670" h="5505092">
                  <a:moveTo>
                    <a:pt x="563020" y="2688445"/>
                  </a:moveTo>
                  <a:cubicBezTo>
                    <a:pt x="565979" y="2706463"/>
                    <a:pt x="586082" y="2765833"/>
                    <a:pt x="614254" y="2887595"/>
                  </a:cubicBezTo>
                  <a:cubicBezTo>
                    <a:pt x="628689" y="2947837"/>
                    <a:pt x="646533" y="3007139"/>
                    <a:pt x="667706" y="3065365"/>
                  </a:cubicBezTo>
                  <a:cubicBezTo>
                    <a:pt x="684111" y="3111758"/>
                    <a:pt x="708383" y="3154049"/>
                    <a:pt x="733529" y="3196071"/>
                  </a:cubicBezTo>
                  <a:cubicBezTo>
                    <a:pt x="778274" y="3268751"/>
                    <a:pt x="832903" y="3334911"/>
                    <a:pt x="895835" y="3392600"/>
                  </a:cubicBezTo>
                  <a:cubicBezTo>
                    <a:pt x="935168" y="3429512"/>
                    <a:pt x="980148" y="3458960"/>
                    <a:pt x="1022708" y="3491705"/>
                  </a:cubicBezTo>
                  <a:cubicBezTo>
                    <a:pt x="1061792" y="3522364"/>
                    <a:pt x="1103841" y="3548989"/>
                    <a:pt x="1148237" y="3571243"/>
                  </a:cubicBezTo>
                  <a:cubicBezTo>
                    <a:pt x="1195456" y="3593296"/>
                    <a:pt x="1245102" y="3609636"/>
                    <a:pt x="1296154" y="3620056"/>
                  </a:cubicBezTo>
                  <a:cubicBezTo>
                    <a:pt x="1374954" y="3637874"/>
                    <a:pt x="1455300" y="3647354"/>
                    <a:pt x="1534503" y="3663289"/>
                  </a:cubicBezTo>
                  <a:cubicBezTo>
                    <a:pt x="1581420" y="3672634"/>
                    <a:pt x="1628982" y="3678417"/>
                    <a:pt x="1676773" y="3680500"/>
                  </a:cubicBezTo>
                  <a:cubicBezTo>
                    <a:pt x="1740311" y="3683460"/>
                    <a:pt x="1803915" y="3686216"/>
                    <a:pt x="1867318" y="3690787"/>
                  </a:cubicBezTo>
                  <a:cubicBezTo>
                    <a:pt x="1919022" y="3694486"/>
                    <a:pt x="1970860" y="3699730"/>
                    <a:pt x="2022497" y="3703159"/>
                  </a:cubicBezTo>
                  <a:cubicBezTo>
                    <a:pt x="2076285" y="3706656"/>
                    <a:pt x="2130074" y="3709277"/>
                    <a:pt x="2183862" y="3700336"/>
                  </a:cubicBezTo>
                  <a:cubicBezTo>
                    <a:pt x="2191325" y="3699596"/>
                    <a:pt x="2198788" y="3699326"/>
                    <a:pt x="2206251" y="3699663"/>
                  </a:cubicBezTo>
                  <a:cubicBezTo>
                    <a:pt x="2260039" y="3698722"/>
                    <a:pt x="2312954" y="3690318"/>
                    <a:pt x="2365935" y="3682181"/>
                  </a:cubicBezTo>
                  <a:cubicBezTo>
                    <a:pt x="2459056" y="3667928"/>
                    <a:pt x="2545924" y="3633907"/>
                    <a:pt x="2632792" y="3599146"/>
                  </a:cubicBezTo>
                  <a:cubicBezTo>
                    <a:pt x="2682008" y="3579380"/>
                    <a:pt x="2731561" y="3560621"/>
                    <a:pt x="2778356" y="3535542"/>
                  </a:cubicBezTo>
                  <a:cubicBezTo>
                    <a:pt x="2810293" y="3518060"/>
                    <a:pt x="2838667" y="3494797"/>
                    <a:pt x="2862065" y="3466962"/>
                  </a:cubicBezTo>
                  <a:cubicBezTo>
                    <a:pt x="2898842" y="3424335"/>
                    <a:pt x="2932796" y="3379557"/>
                    <a:pt x="2966615" y="3334844"/>
                  </a:cubicBezTo>
                  <a:cubicBezTo>
                    <a:pt x="2999560" y="3291141"/>
                    <a:pt x="3028808" y="3244951"/>
                    <a:pt x="3047297" y="3192844"/>
                  </a:cubicBezTo>
                  <a:cubicBezTo>
                    <a:pt x="3076411" y="3111018"/>
                    <a:pt x="3105321" y="3029125"/>
                    <a:pt x="3124685" y="2944073"/>
                  </a:cubicBezTo>
                  <a:cubicBezTo>
                    <a:pt x="3143242" y="2862853"/>
                    <a:pt x="3165766" y="2782709"/>
                    <a:pt x="3180826" y="2700546"/>
                  </a:cubicBezTo>
                  <a:cubicBezTo>
                    <a:pt x="3187550" y="2663299"/>
                    <a:pt x="3192257" y="2625646"/>
                    <a:pt x="3197232" y="2588061"/>
                  </a:cubicBezTo>
                  <a:cubicBezTo>
                    <a:pt x="3203082" y="2544560"/>
                    <a:pt x="3215318" y="2502538"/>
                    <a:pt x="3226547" y="2460314"/>
                  </a:cubicBezTo>
                  <a:cubicBezTo>
                    <a:pt x="3241406" y="2404308"/>
                    <a:pt x="3261576" y="2349914"/>
                    <a:pt x="3280335" y="2295051"/>
                  </a:cubicBezTo>
                  <a:cubicBezTo>
                    <a:pt x="3284773" y="2281604"/>
                    <a:pt x="3284167" y="2267215"/>
                    <a:pt x="3292034" y="2255180"/>
                  </a:cubicBezTo>
                  <a:cubicBezTo>
                    <a:pt x="3292034" y="2260962"/>
                    <a:pt x="3292841" y="2266745"/>
                    <a:pt x="3292572" y="2272526"/>
                  </a:cubicBezTo>
                  <a:cubicBezTo>
                    <a:pt x="3288739" y="2352268"/>
                    <a:pt x="3298757" y="2431672"/>
                    <a:pt x="3299295" y="2511279"/>
                  </a:cubicBezTo>
                  <a:cubicBezTo>
                    <a:pt x="3299295" y="2533669"/>
                    <a:pt x="3301380" y="2556124"/>
                    <a:pt x="3300775" y="2578514"/>
                  </a:cubicBezTo>
                  <a:cubicBezTo>
                    <a:pt x="3299564" y="2641582"/>
                    <a:pt x="3305885" y="2704581"/>
                    <a:pt x="3319600" y="2766100"/>
                  </a:cubicBezTo>
                  <a:cubicBezTo>
                    <a:pt x="3329753" y="2813771"/>
                    <a:pt x="3341519" y="2861576"/>
                    <a:pt x="3335535" y="2911329"/>
                  </a:cubicBezTo>
                  <a:cubicBezTo>
                    <a:pt x="3330291" y="2954897"/>
                    <a:pt x="3326929" y="2998735"/>
                    <a:pt x="3321281" y="3042303"/>
                  </a:cubicBezTo>
                  <a:cubicBezTo>
                    <a:pt x="3313616" y="3103286"/>
                    <a:pt x="3310726" y="3164739"/>
                    <a:pt x="3312474" y="3226125"/>
                  </a:cubicBezTo>
                  <a:cubicBezTo>
                    <a:pt x="3313751" y="3277829"/>
                    <a:pt x="3307296" y="3328659"/>
                    <a:pt x="3301043" y="3379690"/>
                  </a:cubicBezTo>
                  <a:cubicBezTo>
                    <a:pt x="3294320" y="3432335"/>
                    <a:pt x="3287596" y="3484981"/>
                    <a:pt x="3282823" y="3537760"/>
                  </a:cubicBezTo>
                  <a:cubicBezTo>
                    <a:pt x="3279192" y="3576689"/>
                    <a:pt x="3272536" y="3615013"/>
                    <a:pt x="3266216" y="3653406"/>
                  </a:cubicBezTo>
                  <a:cubicBezTo>
                    <a:pt x="3258954" y="3697646"/>
                    <a:pt x="3255727" y="3742358"/>
                    <a:pt x="3252769" y="3787001"/>
                  </a:cubicBezTo>
                  <a:cubicBezTo>
                    <a:pt x="3251558" y="3816048"/>
                    <a:pt x="3246247" y="3844757"/>
                    <a:pt x="3237102" y="3872323"/>
                  </a:cubicBezTo>
                  <a:cubicBezTo>
                    <a:pt x="3215453" y="3934180"/>
                    <a:pt x="3198106" y="3997448"/>
                    <a:pt x="3185197" y="4061658"/>
                  </a:cubicBezTo>
                  <a:cubicBezTo>
                    <a:pt x="3175851" y="4106436"/>
                    <a:pt x="3159177" y="4149064"/>
                    <a:pt x="3145999" y="4192700"/>
                  </a:cubicBezTo>
                  <a:cubicBezTo>
                    <a:pt x="3124215" y="4265784"/>
                    <a:pt x="3108146" y="4340483"/>
                    <a:pt x="3097926" y="4416055"/>
                  </a:cubicBezTo>
                  <a:cubicBezTo>
                    <a:pt x="3094362" y="4441471"/>
                    <a:pt x="3090665" y="4466953"/>
                    <a:pt x="3086227" y="4492234"/>
                  </a:cubicBezTo>
                  <a:cubicBezTo>
                    <a:pt x="3078225" y="4538020"/>
                    <a:pt x="3073721" y="4584278"/>
                    <a:pt x="3072780" y="4630737"/>
                  </a:cubicBezTo>
                  <a:cubicBezTo>
                    <a:pt x="3071233" y="4701267"/>
                    <a:pt x="3069351" y="4771931"/>
                    <a:pt x="3068207" y="4842259"/>
                  </a:cubicBezTo>
                  <a:cubicBezTo>
                    <a:pt x="3067333" y="4901292"/>
                    <a:pt x="3074124" y="4959786"/>
                    <a:pt x="3081050" y="5018282"/>
                  </a:cubicBezTo>
                  <a:cubicBezTo>
                    <a:pt x="3089656" y="5090828"/>
                    <a:pt x="3056912" y="5145491"/>
                    <a:pt x="3002519" y="5188252"/>
                  </a:cubicBezTo>
                  <a:cubicBezTo>
                    <a:pt x="2959488" y="5221869"/>
                    <a:pt x="2908390" y="5235316"/>
                    <a:pt x="2853861" y="5238478"/>
                  </a:cubicBezTo>
                  <a:cubicBezTo>
                    <a:pt x="2781718" y="5242915"/>
                    <a:pt x="2709642" y="5238813"/>
                    <a:pt x="2637498" y="5239486"/>
                  </a:cubicBezTo>
                  <a:cubicBezTo>
                    <a:pt x="2604351" y="5239486"/>
                    <a:pt x="2571205" y="5241503"/>
                    <a:pt x="2538057" y="5242444"/>
                  </a:cubicBezTo>
                  <a:cubicBezTo>
                    <a:pt x="2487429" y="5244259"/>
                    <a:pt x="2436801" y="5238007"/>
                    <a:pt x="2388056" y="5224089"/>
                  </a:cubicBezTo>
                  <a:cubicBezTo>
                    <a:pt x="2306567" y="5200220"/>
                    <a:pt x="2261518" y="5142331"/>
                    <a:pt x="2241550" y="5063262"/>
                  </a:cubicBezTo>
                  <a:cubicBezTo>
                    <a:pt x="2235566" y="5035695"/>
                    <a:pt x="2232339" y="5007591"/>
                    <a:pt x="2231935" y="4979420"/>
                  </a:cubicBezTo>
                  <a:cubicBezTo>
                    <a:pt x="2229313" y="4923884"/>
                    <a:pt x="2227632" y="4868347"/>
                    <a:pt x="2227229" y="4812811"/>
                  </a:cubicBezTo>
                  <a:cubicBezTo>
                    <a:pt x="2227901" y="4763863"/>
                    <a:pt x="2232137" y="4715051"/>
                    <a:pt x="2239734" y="4666709"/>
                  </a:cubicBezTo>
                  <a:cubicBezTo>
                    <a:pt x="2240878" y="4657699"/>
                    <a:pt x="2240810" y="4648556"/>
                    <a:pt x="2241146" y="4639411"/>
                  </a:cubicBezTo>
                  <a:cubicBezTo>
                    <a:pt x="2241886" y="4617088"/>
                    <a:pt x="2241752" y="4594633"/>
                    <a:pt x="2243500" y="4572176"/>
                  </a:cubicBezTo>
                  <a:cubicBezTo>
                    <a:pt x="2245718" y="4543533"/>
                    <a:pt x="2260779" y="4525111"/>
                    <a:pt x="2289489" y="4517514"/>
                  </a:cubicBezTo>
                  <a:cubicBezTo>
                    <a:pt x="2391888" y="4490620"/>
                    <a:pt x="2482790" y="4439520"/>
                    <a:pt x="2570465" y="4381832"/>
                  </a:cubicBezTo>
                  <a:cubicBezTo>
                    <a:pt x="2596351" y="4364754"/>
                    <a:pt x="2616790" y="4341895"/>
                    <a:pt x="2639582" y="4321320"/>
                  </a:cubicBezTo>
                  <a:cubicBezTo>
                    <a:pt x="2672461" y="4291939"/>
                    <a:pt x="2702784" y="4260137"/>
                    <a:pt x="2733712" y="4229006"/>
                  </a:cubicBezTo>
                  <a:cubicBezTo>
                    <a:pt x="2740032" y="4223964"/>
                    <a:pt x="2745008" y="4217509"/>
                    <a:pt x="2748235" y="4210113"/>
                  </a:cubicBezTo>
                  <a:cubicBezTo>
                    <a:pt x="2734788" y="4207020"/>
                    <a:pt x="2722820" y="4211726"/>
                    <a:pt x="2711525" y="4214215"/>
                  </a:cubicBezTo>
                  <a:cubicBezTo>
                    <a:pt x="2657064" y="4225106"/>
                    <a:pt x="2601729" y="4231360"/>
                    <a:pt x="2546193" y="4232907"/>
                  </a:cubicBezTo>
                  <a:cubicBezTo>
                    <a:pt x="2484941" y="4235663"/>
                    <a:pt x="2423825" y="4241109"/>
                    <a:pt x="2362573" y="4245479"/>
                  </a:cubicBezTo>
                  <a:cubicBezTo>
                    <a:pt x="2251702" y="4253346"/>
                    <a:pt x="2140697" y="4255564"/>
                    <a:pt x="2029960" y="4240301"/>
                  </a:cubicBezTo>
                  <a:cubicBezTo>
                    <a:pt x="1959430" y="4230620"/>
                    <a:pt x="1888766" y="4220131"/>
                    <a:pt x="1817564" y="4215829"/>
                  </a:cubicBezTo>
                  <a:cubicBezTo>
                    <a:pt x="1768953" y="4212736"/>
                    <a:pt x="1721014" y="4200431"/>
                    <a:pt x="1672403" y="4195120"/>
                  </a:cubicBezTo>
                  <a:cubicBezTo>
                    <a:pt x="1584325" y="4185572"/>
                    <a:pt x="1496919" y="4170781"/>
                    <a:pt x="1407765" y="4172125"/>
                  </a:cubicBezTo>
                  <a:cubicBezTo>
                    <a:pt x="1376998" y="4172597"/>
                    <a:pt x="1346648" y="4179320"/>
                    <a:pt x="1318543" y="4191825"/>
                  </a:cubicBezTo>
                  <a:cubicBezTo>
                    <a:pt x="1288092" y="4204062"/>
                    <a:pt x="1263666" y="4227797"/>
                    <a:pt x="1250501" y="4257851"/>
                  </a:cubicBezTo>
                  <a:cubicBezTo>
                    <a:pt x="1224750" y="4314529"/>
                    <a:pt x="1205897" y="4374101"/>
                    <a:pt x="1194360" y="4435284"/>
                  </a:cubicBezTo>
                  <a:cubicBezTo>
                    <a:pt x="1185821" y="4484770"/>
                    <a:pt x="1189519" y="4534590"/>
                    <a:pt x="1192746" y="4584211"/>
                  </a:cubicBezTo>
                  <a:cubicBezTo>
                    <a:pt x="1194932" y="4609828"/>
                    <a:pt x="1194797" y="4635578"/>
                    <a:pt x="1192343" y="4661195"/>
                  </a:cubicBezTo>
                  <a:cubicBezTo>
                    <a:pt x="1190413" y="4679348"/>
                    <a:pt x="1189627" y="4697636"/>
                    <a:pt x="1189989" y="4715924"/>
                  </a:cubicBezTo>
                  <a:cubicBezTo>
                    <a:pt x="1190662" y="4783899"/>
                    <a:pt x="1188443" y="4851875"/>
                    <a:pt x="1193822" y="4919916"/>
                  </a:cubicBezTo>
                  <a:cubicBezTo>
                    <a:pt x="1198206" y="4981236"/>
                    <a:pt x="1192874" y="5042890"/>
                    <a:pt x="1178022" y="5102527"/>
                  </a:cubicBezTo>
                  <a:cubicBezTo>
                    <a:pt x="1166121" y="5152416"/>
                    <a:pt x="1158927" y="5203380"/>
                    <a:pt x="1141311" y="5251992"/>
                  </a:cubicBezTo>
                  <a:cubicBezTo>
                    <a:pt x="1120536" y="5309679"/>
                    <a:pt x="1083556" y="5353247"/>
                    <a:pt x="1038105" y="5392446"/>
                  </a:cubicBezTo>
                  <a:cubicBezTo>
                    <a:pt x="973089" y="5448454"/>
                    <a:pt x="897314" y="5478037"/>
                    <a:pt x="813942" y="5492626"/>
                  </a:cubicBezTo>
                  <a:cubicBezTo>
                    <a:pt x="775652" y="5499955"/>
                    <a:pt x="736743" y="5503586"/>
                    <a:pt x="697760" y="5503519"/>
                  </a:cubicBezTo>
                  <a:cubicBezTo>
                    <a:pt x="611497" y="5502242"/>
                    <a:pt x="525033" y="5505806"/>
                    <a:pt x="438971" y="5498342"/>
                  </a:cubicBezTo>
                  <a:cubicBezTo>
                    <a:pt x="359970" y="5491618"/>
                    <a:pt x="291054" y="5463514"/>
                    <a:pt x="246409" y="5391840"/>
                  </a:cubicBezTo>
                  <a:cubicBezTo>
                    <a:pt x="211380" y="5335229"/>
                    <a:pt x="177964" y="5278012"/>
                    <a:pt x="162970" y="5212188"/>
                  </a:cubicBezTo>
                  <a:cubicBezTo>
                    <a:pt x="158909" y="5192690"/>
                    <a:pt x="156146" y="5172924"/>
                    <a:pt x="154700" y="5153088"/>
                  </a:cubicBezTo>
                  <a:cubicBezTo>
                    <a:pt x="153961" y="5144953"/>
                    <a:pt x="155104" y="5136414"/>
                    <a:pt x="150196" y="5128951"/>
                  </a:cubicBezTo>
                  <a:cubicBezTo>
                    <a:pt x="139337" y="5084172"/>
                    <a:pt x="133252" y="5038453"/>
                    <a:pt x="132042" y="4992396"/>
                  </a:cubicBezTo>
                  <a:cubicBezTo>
                    <a:pt x="130429" y="4961200"/>
                    <a:pt x="125319" y="4930204"/>
                    <a:pt x="121083" y="4899342"/>
                  </a:cubicBezTo>
                  <a:cubicBezTo>
                    <a:pt x="115233" y="4855035"/>
                    <a:pt x="116847" y="4810390"/>
                    <a:pt x="110661" y="4766015"/>
                  </a:cubicBezTo>
                  <a:cubicBezTo>
                    <a:pt x="103265" y="4712966"/>
                    <a:pt x="94457" y="4660120"/>
                    <a:pt x="87398" y="4607003"/>
                  </a:cubicBezTo>
                  <a:cubicBezTo>
                    <a:pt x="77044" y="4529413"/>
                    <a:pt x="62790" y="4452362"/>
                    <a:pt x="54453" y="4374504"/>
                  </a:cubicBezTo>
                  <a:cubicBezTo>
                    <a:pt x="43224" y="4269348"/>
                    <a:pt x="35492" y="4163990"/>
                    <a:pt x="29239" y="4058498"/>
                  </a:cubicBezTo>
                  <a:cubicBezTo>
                    <a:pt x="20297" y="3908967"/>
                    <a:pt x="10615" y="3759636"/>
                    <a:pt x="9069" y="3609703"/>
                  </a:cubicBezTo>
                  <a:cubicBezTo>
                    <a:pt x="8195" y="3533929"/>
                    <a:pt x="-2428" y="3457818"/>
                    <a:pt x="-210" y="3382043"/>
                  </a:cubicBezTo>
                  <a:cubicBezTo>
                    <a:pt x="1202" y="3333567"/>
                    <a:pt x="-1286" y="3284687"/>
                    <a:pt x="5707" y="3236345"/>
                  </a:cubicBezTo>
                  <a:cubicBezTo>
                    <a:pt x="6985" y="3228143"/>
                    <a:pt x="8800" y="3220006"/>
                    <a:pt x="9405" y="3211803"/>
                  </a:cubicBezTo>
                  <a:cubicBezTo>
                    <a:pt x="17628" y="3099184"/>
                    <a:pt x="19134" y="2986230"/>
                    <a:pt x="13910" y="2873476"/>
                  </a:cubicBezTo>
                  <a:cubicBezTo>
                    <a:pt x="9002" y="2768050"/>
                    <a:pt x="8531" y="2662693"/>
                    <a:pt x="11557" y="2557471"/>
                  </a:cubicBezTo>
                  <a:cubicBezTo>
                    <a:pt x="12901" y="2509396"/>
                    <a:pt x="16935" y="2461324"/>
                    <a:pt x="13775" y="2413317"/>
                  </a:cubicBezTo>
                  <a:cubicBezTo>
                    <a:pt x="8464" y="2330349"/>
                    <a:pt x="9069" y="2247448"/>
                    <a:pt x="11758" y="2164547"/>
                  </a:cubicBezTo>
                  <a:cubicBezTo>
                    <a:pt x="15187" y="2057643"/>
                    <a:pt x="20566" y="1950738"/>
                    <a:pt x="23323" y="1843767"/>
                  </a:cubicBezTo>
                  <a:cubicBezTo>
                    <a:pt x="24533" y="1795762"/>
                    <a:pt x="20835" y="1747621"/>
                    <a:pt x="20566" y="1699480"/>
                  </a:cubicBezTo>
                  <a:cubicBezTo>
                    <a:pt x="20566" y="1634800"/>
                    <a:pt x="19961" y="1570052"/>
                    <a:pt x="21776" y="1505305"/>
                  </a:cubicBezTo>
                  <a:cubicBezTo>
                    <a:pt x="22859" y="1470477"/>
                    <a:pt x="26207" y="1435784"/>
                    <a:pt x="31794" y="1401426"/>
                  </a:cubicBezTo>
                  <a:cubicBezTo>
                    <a:pt x="41342" y="1342461"/>
                    <a:pt x="47863" y="1283159"/>
                    <a:pt x="53915" y="1223858"/>
                  </a:cubicBezTo>
                  <a:cubicBezTo>
                    <a:pt x="59630" y="1166842"/>
                    <a:pt x="70186" y="1110634"/>
                    <a:pt x="76573" y="1053752"/>
                  </a:cubicBezTo>
                  <a:cubicBezTo>
                    <a:pt x="87936" y="952429"/>
                    <a:pt x="104005" y="852046"/>
                    <a:pt x="120343" y="751193"/>
                  </a:cubicBezTo>
                  <a:cubicBezTo>
                    <a:pt x="134664" y="662847"/>
                    <a:pt x="142800" y="573625"/>
                    <a:pt x="159676" y="485681"/>
                  </a:cubicBezTo>
                  <a:cubicBezTo>
                    <a:pt x="170568" y="429338"/>
                    <a:pt x="186570" y="374542"/>
                    <a:pt x="201967" y="319408"/>
                  </a:cubicBezTo>
                  <a:cubicBezTo>
                    <a:pt x="207931" y="297826"/>
                    <a:pt x="213531" y="276109"/>
                    <a:pt x="218776" y="254392"/>
                  </a:cubicBezTo>
                  <a:cubicBezTo>
                    <a:pt x="230596" y="204302"/>
                    <a:pt x="248810" y="155892"/>
                    <a:pt x="272967" y="110441"/>
                  </a:cubicBezTo>
                  <a:cubicBezTo>
                    <a:pt x="288566" y="81328"/>
                    <a:pt x="304837" y="52283"/>
                    <a:pt x="314855" y="20481"/>
                  </a:cubicBezTo>
                  <a:lnTo>
                    <a:pt x="328705" y="-1573"/>
                  </a:lnTo>
                  <a:cubicBezTo>
                    <a:pt x="331395" y="13488"/>
                    <a:pt x="320772" y="25321"/>
                    <a:pt x="317746" y="38768"/>
                  </a:cubicBezTo>
                  <a:cubicBezTo>
                    <a:pt x="309483" y="75748"/>
                    <a:pt x="303149" y="113064"/>
                    <a:pt x="298786" y="150715"/>
                  </a:cubicBezTo>
                  <a:cubicBezTo>
                    <a:pt x="293407" y="196704"/>
                    <a:pt x="291255" y="242760"/>
                    <a:pt x="288028" y="288883"/>
                  </a:cubicBezTo>
                  <a:cubicBezTo>
                    <a:pt x="285742" y="321963"/>
                    <a:pt x="287625" y="355178"/>
                    <a:pt x="283590" y="387854"/>
                  </a:cubicBezTo>
                  <a:cubicBezTo>
                    <a:pt x="278279" y="430818"/>
                    <a:pt x="282985" y="474050"/>
                    <a:pt x="278548" y="516676"/>
                  </a:cubicBezTo>
                  <a:cubicBezTo>
                    <a:pt x="270480" y="593729"/>
                    <a:pt x="273640" y="670780"/>
                    <a:pt x="275657" y="747630"/>
                  </a:cubicBezTo>
                  <a:cubicBezTo>
                    <a:pt x="276665" y="785954"/>
                    <a:pt x="275119" y="825287"/>
                    <a:pt x="283523" y="863477"/>
                  </a:cubicBezTo>
                  <a:cubicBezTo>
                    <a:pt x="284451" y="870133"/>
                    <a:pt x="284659" y="876924"/>
                    <a:pt x="284128" y="883647"/>
                  </a:cubicBezTo>
                  <a:cubicBezTo>
                    <a:pt x="284128" y="933402"/>
                    <a:pt x="284532" y="983155"/>
                    <a:pt x="284128" y="1032977"/>
                  </a:cubicBezTo>
                  <a:cubicBezTo>
                    <a:pt x="283725" y="1080041"/>
                    <a:pt x="289910" y="1127106"/>
                    <a:pt x="293071" y="1173700"/>
                  </a:cubicBezTo>
                  <a:cubicBezTo>
                    <a:pt x="295760" y="1214042"/>
                    <a:pt x="297911" y="1254383"/>
                    <a:pt x="290516" y="1295127"/>
                  </a:cubicBezTo>
                  <a:cubicBezTo>
                    <a:pt x="287927" y="1309045"/>
                    <a:pt x="287927" y="1323299"/>
                    <a:pt x="290516" y="1337216"/>
                  </a:cubicBezTo>
                  <a:cubicBezTo>
                    <a:pt x="292714" y="1351874"/>
                    <a:pt x="294012" y="1366665"/>
                    <a:pt x="294416" y="1381524"/>
                  </a:cubicBezTo>
                  <a:cubicBezTo>
                    <a:pt x="298651" y="1432422"/>
                    <a:pt x="298853" y="1483655"/>
                    <a:pt x="307863" y="1534149"/>
                  </a:cubicBezTo>
                  <a:cubicBezTo>
                    <a:pt x="311224" y="1552706"/>
                    <a:pt x="311291" y="1571868"/>
                    <a:pt x="313443" y="1590760"/>
                  </a:cubicBezTo>
                  <a:cubicBezTo>
                    <a:pt x="321310" y="1661156"/>
                    <a:pt x="329647" y="1731417"/>
                    <a:pt x="337984" y="1801745"/>
                  </a:cubicBezTo>
                  <a:cubicBezTo>
                    <a:pt x="351431" y="1916986"/>
                    <a:pt x="379132" y="2028866"/>
                    <a:pt x="410800" y="2140006"/>
                  </a:cubicBezTo>
                  <a:cubicBezTo>
                    <a:pt x="443409" y="2254306"/>
                    <a:pt x="474942" y="2368606"/>
                    <a:pt x="503517" y="2484452"/>
                  </a:cubicBezTo>
                  <a:cubicBezTo>
                    <a:pt x="509481" y="2511750"/>
                    <a:pt x="517670" y="2538510"/>
                    <a:pt x="527991" y="2564462"/>
                  </a:cubicBezTo>
                  <a:cubicBezTo>
                    <a:pt x="529739" y="2568900"/>
                    <a:pt x="530882" y="2571656"/>
                    <a:pt x="531756" y="2573741"/>
                  </a:cubicBezTo>
                  <a:cubicBezTo>
                    <a:pt x="545862" y="2610855"/>
                    <a:pt x="556330" y="2649313"/>
                    <a:pt x="563020" y="2688445"/>
                  </a:cubicBezTo>
                  <a:close/>
                </a:path>
              </a:pathLst>
            </a:custGeom>
            <a:solidFill>
              <a:srgbClr val="8394C2"/>
            </a:solidFill>
            <a:ln w="6712" cap="flat">
              <a:noFill/>
              <a:prstDash val="solid"/>
              <a:miter/>
            </a:ln>
          </p:spPr>
          <p:txBody>
            <a:bodyPr rtlCol="0" anchor="ctr"/>
            <a:lstStyle/>
            <a:p>
              <a:endParaRPr lang="es-CO"/>
            </a:p>
          </p:txBody>
        </p:sp>
        <p:sp>
          <p:nvSpPr>
            <p:cNvPr id="1013" name="Freeform: Shape 1012">
              <a:extLst>
                <a:ext uri="{FF2B5EF4-FFF2-40B4-BE49-F238E27FC236}">
                  <a16:creationId xmlns:a16="http://schemas.microsoft.com/office/drawing/2014/main" id="{AF24410C-9D6C-0D70-EB73-FACC310442F2}"/>
                </a:ext>
              </a:extLst>
            </p:cNvPr>
            <p:cNvSpPr/>
            <p:nvPr/>
          </p:nvSpPr>
          <p:spPr>
            <a:xfrm>
              <a:off x="3807049" y="2719642"/>
              <a:ext cx="665222" cy="2367624"/>
            </a:xfrm>
            <a:custGeom>
              <a:avLst/>
              <a:gdLst>
                <a:gd name="connsiteX0" fmla="*/ 618715 w 665222"/>
                <a:gd name="connsiteY0" fmla="*/ 39331 h 2367624"/>
                <a:gd name="connsiteX1" fmla="*/ 613336 w 665222"/>
                <a:gd name="connsiteY1" fmla="*/ 170978 h 2367624"/>
                <a:gd name="connsiteX2" fmla="*/ 617101 w 665222"/>
                <a:gd name="connsiteY2" fmla="*/ 374902 h 2367624"/>
                <a:gd name="connsiteX3" fmla="*/ 619791 w 665222"/>
                <a:gd name="connsiteY3" fmla="*/ 591064 h 2367624"/>
                <a:gd name="connsiteX4" fmla="*/ 620530 w 665222"/>
                <a:gd name="connsiteY4" fmla="*/ 660586 h 2367624"/>
                <a:gd name="connsiteX5" fmla="*/ 618042 w 665222"/>
                <a:gd name="connsiteY5" fmla="*/ 690169 h 2367624"/>
                <a:gd name="connsiteX6" fmla="*/ 607688 w 665222"/>
                <a:gd name="connsiteY6" fmla="*/ 816369 h 2367624"/>
                <a:gd name="connsiteX7" fmla="*/ 609773 w 665222"/>
                <a:gd name="connsiteY7" fmla="*/ 1137418 h 2367624"/>
                <a:gd name="connsiteX8" fmla="*/ 619791 w 665222"/>
                <a:gd name="connsiteY8" fmla="*/ 1405888 h 2367624"/>
                <a:gd name="connsiteX9" fmla="*/ 636331 w 665222"/>
                <a:gd name="connsiteY9" fmla="*/ 1649012 h 2367624"/>
                <a:gd name="connsiteX10" fmla="*/ 640701 w 665222"/>
                <a:gd name="connsiteY10" fmla="*/ 1845339 h 2367624"/>
                <a:gd name="connsiteX11" fmla="*/ 645811 w 665222"/>
                <a:gd name="connsiteY11" fmla="*/ 1981960 h 2367624"/>
                <a:gd name="connsiteX12" fmla="*/ 664166 w 665222"/>
                <a:gd name="connsiteY12" fmla="*/ 2192474 h 2367624"/>
                <a:gd name="connsiteX13" fmla="*/ 658451 w 665222"/>
                <a:gd name="connsiteY13" fmla="*/ 2264148 h 2367624"/>
                <a:gd name="connsiteX14" fmla="*/ 558001 w 665222"/>
                <a:gd name="connsiteY14" fmla="*/ 2359891 h 2367624"/>
                <a:gd name="connsiteX15" fmla="*/ 398990 w 665222"/>
                <a:gd name="connsiteY15" fmla="*/ 2347250 h 2367624"/>
                <a:gd name="connsiteX16" fmla="*/ 303717 w 665222"/>
                <a:gd name="connsiteY16" fmla="*/ 2310809 h 2367624"/>
                <a:gd name="connsiteX17" fmla="*/ 209185 w 665222"/>
                <a:gd name="connsiteY17" fmla="*/ 2252045 h 2367624"/>
                <a:gd name="connsiteX18" fmla="*/ 115055 w 665222"/>
                <a:gd name="connsiteY18" fmla="*/ 2149309 h 2367624"/>
                <a:gd name="connsiteX19" fmla="*/ 79353 w 665222"/>
                <a:gd name="connsiteY19" fmla="*/ 2081603 h 2367624"/>
                <a:gd name="connsiteX20" fmla="*/ 27649 w 665222"/>
                <a:gd name="connsiteY20" fmla="*/ 1851457 h 2367624"/>
                <a:gd name="connsiteX21" fmla="*/ 18774 w 665222"/>
                <a:gd name="connsiteY21" fmla="*/ 1556025 h 2367624"/>
                <a:gd name="connsiteX22" fmla="*/ 16825 w 665222"/>
                <a:gd name="connsiteY22" fmla="*/ 1496387 h 2367624"/>
                <a:gd name="connsiteX23" fmla="*/ 1898 w 665222"/>
                <a:gd name="connsiteY23" fmla="*/ 1248289 h 2367624"/>
                <a:gd name="connsiteX24" fmla="*/ 3714 w 665222"/>
                <a:gd name="connsiteY24" fmla="*/ 1111599 h 2367624"/>
                <a:gd name="connsiteX25" fmla="*/ 14808 w 665222"/>
                <a:gd name="connsiteY25" fmla="*/ 982844 h 2367624"/>
                <a:gd name="connsiteX26" fmla="*/ 31751 w 665222"/>
                <a:gd name="connsiteY26" fmla="*/ 622731 h 2367624"/>
                <a:gd name="connsiteX27" fmla="*/ 32154 w 665222"/>
                <a:gd name="connsiteY27" fmla="*/ 383778 h 2367624"/>
                <a:gd name="connsiteX28" fmla="*/ 43383 w 665222"/>
                <a:gd name="connsiteY28" fmla="*/ 202645 h 2367624"/>
                <a:gd name="connsiteX29" fmla="*/ 65234 w 665222"/>
                <a:gd name="connsiteY29" fmla="*/ 25077 h 2367624"/>
                <a:gd name="connsiteX30" fmla="*/ 70007 w 665222"/>
                <a:gd name="connsiteY30" fmla="*/ 8739 h 2367624"/>
                <a:gd name="connsiteX31" fmla="*/ 106583 w 665222"/>
                <a:gd name="connsiteY31" fmla="*/ 12168 h 2367624"/>
                <a:gd name="connsiteX32" fmla="*/ 182156 w 665222"/>
                <a:gd name="connsiteY32" fmla="*/ 32339 h 2367624"/>
                <a:gd name="connsiteX33" fmla="*/ 229221 w 665222"/>
                <a:gd name="connsiteY33" fmla="*/ 68780 h 2367624"/>
                <a:gd name="connsiteX34" fmla="*/ 390989 w 665222"/>
                <a:gd name="connsiteY34" fmla="*/ 92111 h 2367624"/>
                <a:gd name="connsiteX35" fmla="*/ 592157 w 665222"/>
                <a:gd name="connsiteY35" fmla="*/ 61855 h 2367624"/>
                <a:gd name="connsiteX36" fmla="*/ 618715 w 665222"/>
                <a:gd name="connsiteY36" fmla="*/ 39331 h 2367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65222" h="2367624">
                  <a:moveTo>
                    <a:pt x="618715" y="39331"/>
                  </a:moveTo>
                  <a:cubicBezTo>
                    <a:pt x="616832" y="83236"/>
                    <a:pt x="614076" y="126737"/>
                    <a:pt x="613336" y="170978"/>
                  </a:cubicBezTo>
                  <a:cubicBezTo>
                    <a:pt x="612193" y="238953"/>
                    <a:pt x="611992" y="306860"/>
                    <a:pt x="617101" y="374902"/>
                  </a:cubicBezTo>
                  <a:cubicBezTo>
                    <a:pt x="622548" y="446710"/>
                    <a:pt x="626581" y="518853"/>
                    <a:pt x="619791" y="591064"/>
                  </a:cubicBezTo>
                  <a:cubicBezTo>
                    <a:pt x="616846" y="614192"/>
                    <a:pt x="617094" y="637523"/>
                    <a:pt x="620530" y="660586"/>
                  </a:cubicBezTo>
                  <a:cubicBezTo>
                    <a:pt x="621741" y="670537"/>
                    <a:pt x="620893" y="680554"/>
                    <a:pt x="618042" y="690169"/>
                  </a:cubicBezTo>
                  <a:cubicBezTo>
                    <a:pt x="608495" y="731787"/>
                    <a:pt x="607621" y="774011"/>
                    <a:pt x="607688" y="816369"/>
                  </a:cubicBezTo>
                  <a:cubicBezTo>
                    <a:pt x="607688" y="923408"/>
                    <a:pt x="606411" y="1030515"/>
                    <a:pt x="609773" y="1137418"/>
                  </a:cubicBezTo>
                  <a:cubicBezTo>
                    <a:pt x="612529" y="1226909"/>
                    <a:pt x="615353" y="1316465"/>
                    <a:pt x="619791" y="1405888"/>
                  </a:cubicBezTo>
                  <a:cubicBezTo>
                    <a:pt x="623892" y="1486974"/>
                    <a:pt x="628195" y="1568060"/>
                    <a:pt x="636331" y="1649012"/>
                  </a:cubicBezTo>
                  <a:cubicBezTo>
                    <a:pt x="642631" y="1714230"/>
                    <a:pt x="644096" y="1779852"/>
                    <a:pt x="640701" y="1845339"/>
                  </a:cubicBezTo>
                  <a:cubicBezTo>
                    <a:pt x="639484" y="1890924"/>
                    <a:pt x="641192" y="1936576"/>
                    <a:pt x="645811" y="1981960"/>
                  </a:cubicBezTo>
                  <a:cubicBezTo>
                    <a:pt x="651459" y="2052155"/>
                    <a:pt x="662283" y="2121944"/>
                    <a:pt x="664166" y="2192474"/>
                  </a:cubicBezTo>
                  <a:cubicBezTo>
                    <a:pt x="665760" y="2216545"/>
                    <a:pt x="663837" y="2240683"/>
                    <a:pt x="658451" y="2264148"/>
                  </a:cubicBezTo>
                  <a:cubicBezTo>
                    <a:pt x="644399" y="2316657"/>
                    <a:pt x="610311" y="2348326"/>
                    <a:pt x="558001" y="2359891"/>
                  </a:cubicBezTo>
                  <a:cubicBezTo>
                    <a:pt x="504213" y="2371924"/>
                    <a:pt x="450761" y="2365605"/>
                    <a:pt x="398990" y="2347250"/>
                  </a:cubicBezTo>
                  <a:cubicBezTo>
                    <a:pt x="366986" y="2335820"/>
                    <a:pt x="335318" y="2323246"/>
                    <a:pt x="303717" y="2310809"/>
                  </a:cubicBezTo>
                  <a:cubicBezTo>
                    <a:pt x="268802" y="2297294"/>
                    <a:pt x="236731" y="2277393"/>
                    <a:pt x="209185" y="2252045"/>
                  </a:cubicBezTo>
                  <a:cubicBezTo>
                    <a:pt x="175836" y="2219637"/>
                    <a:pt x="144403" y="2185346"/>
                    <a:pt x="115055" y="2149309"/>
                  </a:cubicBezTo>
                  <a:cubicBezTo>
                    <a:pt x="98663" y="2129408"/>
                    <a:pt x="86514" y="2106345"/>
                    <a:pt x="79353" y="2081603"/>
                  </a:cubicBezTo>
                  <a:cubicBezTo>
                    <a:pt x="55888" y="2006232"/>
                    <a:pt x="35113" y="1930189"/>
                    <a:pt x="27649" y="1851457"/>
                  </a:cubicBezTo>
                  <a:cubicBezTo>
                    <a:pt x="18438" y="1753294"/>
                    <a:pt x="11177" y="1654861"/>
                    <a:pt x="18774" y="1556025"/>
                  </a:cubicBezTo>
                  <a:cubicBezTo>
                    <a:pt x="20254" y="1536326"/>
                    <a:pt x="17093" y="1516290"/>
                    <a:pt x="16825" y="1496387"/>
                  </a:cubicBezTo>
                  <a:cubicBezTo>
                    <a:pt x="15749" y="1413487"/>
                    <a:pt x="10572" y="1330787"/>
                    <a:pt x="1898" y="1248289"/>
                  </a:cubicBezTo>
                  <a:cubicBezTo>
                    <a:pt x="-2875" y="1202838"/>
                    <a:pt x="352" y="1157185"/>
                    <a:pt x="3714" y="1111599"/>
                  </a:cubicBezTo>
                  <a:cubicBezTo>
                    <a:pt x="6941" y="1068636"/>
                    <a:pt x="10437" y="1025739"/>
                    <a:pt x="14808" y="982844"/>
                  </a:cubicBezTo>
                  <a:cubicBezTo>
                    <a:pt x="26769" y="863165"/>
                    <a:pt x="32430" y="743016"/>
                    <a:pt x="31751" y="622731"/>
                  </a:cubicBezTo>
                  <a:cubicBezTo>
                    <a:pt x="31751" y="543059"/>
                    <a:pt x="31280" y="463384"/>
                    <a:pt x="32154" y="383778"/>
                  </a:cubicBezTo>
                  <a:cubicBezTo>
                    <a:pt x="32827" y="323266"/>
                    <a:pt x="38340" y="262754"/>
                    <a:pt x="43383" y="202645"/>
                  </a:cubicBezTo>
                  <a:cubicBezTo>
                    <a:pt x="48425" y="142538"/>
                    <a:pt x="55956" y="84042"/>
                    <a:pt x="65234" y="25077"/>
                  </a:cubicBezTo>
                  <a:cubicBezTo>
                    <a:pt x="65093" y="19295"/>
                    <a:pt x="66760" y="13580"/>
                    <a:pt x="70007" y="8739"/>
                  </a:cubicBezTo>
                  <a:cubicBezTo>
                    <a:pt x="86211" y="28910"/>
                    <a:pt x="86211" y="28910"/>
                    <a:pt x="106583" y="12168"/>
                  </a:cubicBezTo>
                  <a:cubicBezTo>
                    <a:pt x="135226" y="-11566"/>
                    <a:pt x="168776" y="-4372"/>
                    <a:pt x="182156" y="32339"/>
                  </a:cubicBezTo>
                  <a:cubicBezTo>
                    <a:pt x="191031" y="56880"/>
                    <a:pt x="206630" y="64611"/>
                    <a:pt x="229221" y="68780"/>
                  </a:cubicBezTo>
                  <a:cubicBezTo>
                    <a:pt x="283009" y="78731"/>
                    <a:pt x="335654" y="94934"/>
                    <a:pt x="390989" y="92111"/>
                  </a:cubicBezTo>
                  <a:cubicBezTo>
                    <a:pt x="459031" y="88615"/>
                    <a:pt x="524922" y="70393"/>
                    <a:pt x="592157" y="61855"/>
                  </a:cubicBezTo>
                  <a:cubicBezTo>
                    <a:pt x="607285" y="59905"/>
                    <a:pt x="604058" y="39734"/>
                    <a:pt x="618715" y="39331"/>
                  </a:cubicBezTo>
                  <a:close/>
                </a:path>
              </a:pathLst>
            </a:custGeom>
            <a:solidFill>
              <a:srgbClr val="8394C2"/>
            </a:solidFill>
            <a:ln w="6712" cap="flat">
              <a:noFill/>
              <a:prstDash val="solid"/>
              <a:miter/>
            </a:ln>
          </p:spPr>
          <p:txBody>
            <a:bodyPr rtlCol="0" anchor="ctr"/>
            <a:lstStyle/>
            <a:p>
              <a:endParaRPr lang="es-CO"/>
            </a:p>
          </p:txBody>
        </p:sp>
        <p:sp>
          <p:nvSpPr>
            <p:cNvPr id="1014" name="Freeform: Shape 1013">
              <a:extLst>
                <a:ext uri="{FF2B5EF4-FFF2-40B4-BE49-F238E27FC236}">
                  <a16:creationId xmlns:a16="http://schemas.microsoft.com/office/drawing/2014/main" id="{17F61111-8569-80F5-BADB-D8205B776D2D}"/>
                </a:ext>
              </a:extLst>
            </p:cNvPr>
            <p:cNvSpPr/>
            <p:nvPr/>
          </p:nvSpPr>
          <p:spPr>
            <a:xfrm>
              <a:off x="6641367" y="2940347"/>
              <a:ext cx="1893832" cy="3562271"/>
            </a:xfrm>
            <a:custGeom>
              <a:avLst/>
              <a:gdLst>
                <a:gd name="connsiteX0" fmla="*/ 777510 w 1893832"/>
                <a:gd name="connsiteY0" fmla="*/ 3549244 h 3562271"/>
                <a:gd name="connsiteX1" fmla="*/ 772602 w 1893832"/>
                <a:gd name="connsiteY1" fmla="*/ 3549244 h 3562271"/>
                <a:gd name="connsiteX2" fmla="*/ 726479 w 1893832"/>
                <a:gd name="connsiteY2" fmla="*/ 3541243 h 3562271"/>
                <a:gd name="connsiteX3" fmla="*/ 694408 w 1893832"/>
                <a:gd name="connsiteY3" fmla="*/ 3541243 h 3562271"/>
                <a:gd name="connsiteX4" fmla="*/ 653058 w 1893832"/>
                <a:gd name="connsiteY4" fmla="*/ 3549177 h 3562271"/>
                <a:gd name="connsiteX5" fmla="*/ 632887 w 1893832"/>
                <a:gd name="connsiteY5" fmla="*/ 3549177 h 3562271"/>
                <a:gd name="connsiteX6" fmla="*/ 473338 w 1893832"/>
                <a:gd name="connsiteY6" fmla="*/ 3549177 h 3562271"/>
                <a:gd name="connsiteX7" fmla="*/ 463454 w 1893832"/>
                <a:gd name="connsiteY7" fmla="*/ 3549177 h 3562271"/>
                <a:gd name="connsiteX8" fmla="*/ 458479 w 1893832"/>
                <a:gd name="connsiteY8" fmla="*/ 3534251 h 3562271"/>
                <a:gd name="connsiteX9" fmla="*/ 453504 w 1893832"/>
                <a:gd name="connsiteY9" fmla="*/ 3529275 h 3562271"/>
                <a:gd name="connsiteX10" fmla="*/ 438577 w 1893832"/>
                <a:gd name="connsiteY10" fmla="*/ 3529275 h 3562271"/>
                <a:gd name="connsiteX11" fmla="*/ 433602 w 1893832"/>
                <a:gd name="connsiteY11" fmla="*/ 3534251 h 3562271"/>
                <a:gd name="connsiteX12" fmla="*/ 428626 w 1893832"/>
                <a:gd name="connsiteY12" fmla="*/ 3534251 h 3562271"/>
                <a:gd name="connsiteX13" fmla="*/ 424055 w 1893832"/>
                <a:gd name="connsiteY13" fmla="*/ 3534653 h 3562271"/>
                <a:gd name="connsiteX14" fmla="*/ 423651 w 1893832"/>
                <a:gd name="connsiteY14" fmla="*/ 3534251 h 3562271"/>
                <a:gd name="connsiteX15" fmla="*/ 413700 w 1893832"/>
                <a:gd name="connsiteY15" fmla="*/ 3529275 h 3562271"/>
                <a:gd name="connsiteX16" fmla="*/ 398707 w 1893832"/>
                <a:gd name="connsiteY16" fmla="*/ 3529275 h 3562271"/>
                <a:gd name="connsiteX17" fmla="*/ 393731 w 1893832"/>
                <a:gd name="connsiteY17" fmla="*/ 3529275 h 3562271"/>
                <a:gd name="connsiteX18" fmla="*/ 388756 w 1893832"/>
                <a:gd name="connsiteY18" fmla="*/ 3524300 h 3562271"/>
                <a:gd name="connsiteX19" fmla="*/ 378805 w 1893832"/>
                <a:gd name="connsiteY19" fmla="*/ 3524300 h 3562271"/>
                <a:gd name="connsiteX20" fmla="*/ 373829 w 1893832"/>
                <a:gd name="connsiteY20" fmla="*/ 3519325 h 3562271"/>
                <a:gd name="connsiteX21" fmla="*/ 358903 w 1893832"/>
                <a:gd name="connsiteY21" fmla="*/ 3519325 h 3562271"/>
                <a:gd name="connsiteX22" fmla="*/ 353928 w 1893832"/>
                <a:gd name="connsiteY22" fmla="*/ 3514349 h 3562271"/>
                <a:gd name="connsiteX23" fmla="*/ 343910 w 1893832"/>
                <a:gd name="connsiteY23" fmla="*/ 3504330 h 3562271"/>
                <a:gd name="connsiteX24" fmla="*/ 338935 w 1893832"/>
                <a:gd name="connsiteY24" fmla="*/ 3499354 h 3562271"/>
                <a:gd name="connsiteX25" fmla="*/ 328984 w 1893832"/>
                <a:gd name="connsiteY25" fmla="*/ 3494379 h 3562271"/>
                <a:gd name="connsiteX26" fmla="*/ 324008 w 1893832"/>
                <a:gd name="connsiteY26" fmla="*/ 3489404 h 3562271"/>
                <a:gd name="connsiteX27" fmla="*/ 299131 w 1893832"/>
                <a:gd name="connsiteY27" fmla="*/ 3489404 h 3562271"/>
                <a:gd name="connsiteX28" fmla="*/ 294156 w 1893832"/>
                <a:gd name="connsiteY28" fmla="*/ 3484428 h 3562271"/>
                <a:gd name="connsiteX29" fmla="*/ 284205 w 1893832"/>
                <a:gd name="connsiteY29" fmla="*/ 3469502 h 3562271"/>
                <a:gd name="connsiteX30" fmla="*/ 279230 w 1893832"/>
                <a:gd name="connsiteY30" fmla="*/ 3464527 h 3562271"/>
                <a:gd name="connsiteX31" fmla="*/ 264236 w 1893832"/>
                <a:gd name="connsiteY31" fmla="*/ 3449601 h 3562271"/>
                <a:gd name="connsiteX32" fmla="*/ 259261 w 1893832"/>
                <a:gd name="connsiteY32" fmla="*/ 3444558 h 3562271"/>
                <a:gd name="connsiteX33" fmla="*/ 234383 w 1893832"/>
                <a:gd name="connsiteY33" fmla="*/ 3434608 h 3562271"/>
                <a:gd name="connsiteX34" fmla="*/ 229408 w 1893832"/>
                <a:gd name="connsiteY34" fmla="*/ 3429632 h 3562271"/>
                <a:gd name="connsiteX35" fmla="*/ 214482 w 1893832"/>
                <a:gd name="connsiteY35" fmla="*/ 3404755 h 3562271"/>
                <a:gd name="connsiteX36" fmla="*/ 209439 w 1893832"/>
                <a:gd name="connsiteY36" fmla="*/ 3399780 h 3562271"/>
                <a:gd name="connsiteX37" fmla="*/ 174611 w 1893832"/>
                <a:gd name="connsiteY37" fmla="*/ 3374836 h 3562271"/>
                <a:gd name="connsiteX38" fmla="*/ 169636 w 1893832"/>
                <a:gd name="connsiteY38" fmla="*/ 3369859 h 3562271"/>
                <a:gd name="connsiteX39" fmla="*/ 154710 w 1893832"/>
                <a:gd name="connsiteY39" fmla="*/ 3335032 h 3562271"/>
                <a:gd name="connsiteX40" fmla="*/ 149734 w 1893832"/>
                <a:gd name="connsiteY40" fmla="*/ 3330056 h 3562271"/>
                <a:gd name="connsiteX41" fmla="*/ 144759 w 1893832"/>
                <a:gd name="connsiteY41" fmla="*/ 3325081 h 3562271"/>
                <a:gd name="connsiteX42" fmla="*/ 139716 w 1893832"/>
                <a:gd name="connsiteY42" fmla="*/ 3320038 h 3562271"/>
                <a:gd name="connsiteX43" fmla="*/ 129765 w 1893832"/>
                <a:gd name="connsiteY43" fmla="*/ 3315063 h 3562271"/>
                <a:gd name="connsiteX44" fmla="*/ 109595 w 1893832"/>
                <a:gd name="connsiteY44" fmla="*/ 3265242 h 3562271"/>
                <a:gd name="connsiteX45" fmla="*/ 94669 w 1893832"/>
                <a:gd name="connsiteY45" fmla="*/ 3250316 h 3562271"/>
                <a:gd name="connsiteX46" fmla="*/ 89693 w 1893832"/>
                <a:gd name="connsiteY46" fmla="*/ 3245341 h 3562271"/>
                <a:gd name="connsiteX47" fmla="*/ 79742 w 1893832"/>
                <a:gd name="connsiteY47" fmla="*/ 3210512 h 3562271"/>
                <a:gd name="connsiteX48" fmla="*/ 74699 w 1893832"/>
                <a:gd name="connsiteY48" fmla="*/ 3205536 h 3562271"/>
                <a:gd name="connsiteX49" fmla="*/ 74699 w 1893832"/>
                <a:gd name="connsiteY49" fmla="*/ 3190812 h 3562271"/>
                <a:gd name="connsiteX50" fmla="*/ 69724 w 1893832"/>
                <a:gd name="connsiteY50" fmla="*/ 3185837 h 3562271"/>
                <a:gd name="connsiteX51" fmla="*/ 64749 w 1893832"/>
                <a:gd name="connsiteY51" fmla="*/ 3175886 h 3562271"/>
                <a:gd name="connsiteX52" fmla="*/ 59773 w 1893832"/>
                <a:gd name="connsiteY52" fmla="*/ 3170911 h 3562271"/>
                <a:gd name="connsiteX53" fmla="*/ 54798 w 1893832"/>
                <a:gd name="connsiteY53" fmla="*/ 3165936 h 3562271"/>
                <a:gd name="connsiteX54" fmla="*/ 44847 w 1893832"/>
                <a:gd name="connsiteY54" fmla="*/ 3131376 h 3562271"/>
                <a:gd name="connsiteX55" fmla="*/ 34896 w 1893832"/>
                <a:gd name="connsiteY55" fmla="*/ 3086261 h 3562271"/>
                <a:gd name="connsiteX56" fmla="*/ 29921 w 1893832"/>
                <a:gd name="connsiteY56" fmla="*/ 3081286 h 3562271"/>
                <a:gd name="connsiteX57" fmla="*/ 24946 w 1893832"/>
                <a:gd name="connsiteY57" fmla="*/ 3076310 h 3562271"/>
                <a:gd name="connsiteX58" fmla="*/ 24946 w 1893832"/>
                <a:gd name="connsiteY58" fmla="*/ 3044104 h 3562271"/>
                <a:gd name="connsiteX59" fmla="*/ 17549 w 1893832"/>
                <a:gd name="connsiteY59" fmla="*/ 3000940 h 3562271"/>
                <a:gd name="connsiteX60" fmla="*/ 14995 w 1893832"/>
                <a:gd name="connsiteY60" fmla="*/ 2976667 h 3562271"/>
                <a:gd name="connsiteX61" fmla="*/ 19970 w 1893832"/>
                <a:gd name="connsiteY61" fmla="*/ 2971692 h 3562271"/>
                <a:gd name="connsiteX62" fmla="*/ 14995 w 1893832"/>
                <a:gd name="connsiteY62" fmla="*/ 2936797 h 3562271"/>
                <a:gd name="connsiteX63" fmla="*/ 10019 w 1893832"/>
                <a:gd name="connsiteY63" fmla="*/ 2931822 h 3562271"/>
                <a:gd name="connsiteX64" fmla="*/ 10019 w 1893832"/>
                <a:gd name="connsiteY64" fmla="*/ 2911651 h 3562271"/>
                <a:gd name="connsiteX65" fmla="*/ 14995 w 1893832"/>
                <a:gd name="connsiteY65" fmla="*/ 2906676 h 3562271"/>
                <a:gd name="connsiteX66" fmla="*/ 10826 w 1893832"/>
                <a:gd name="connsiteY66" fmla="*/ 2860351 h 3562271"/>
                <a:gd name="connsiteX67" fmla="*/ 11902 w 1893832"/>
                <a:gd name="connsiteY67" fmla="*/ 2843475 h 3562271"/>
                <a:gd name="connsiteX68" fmla="*/ 14995 w 1893832"/>
                <a:gd name="connsiteY68" fmla="*/ 2792107 h 3562271"/>
                <a:gd name="connsiteX69" fmla="*/ 10019 w 1893832"/>
                <a:gd name="connsiteY69" fmla="*/ 2787131 h 3562271"/>
                <a:gd name="connsiteX70" fmla="*/ 10019 w 1893832"/>
                <a:gd name="connsiteY70" fmla="*/ 2777181 h 3562271"/>
                <a:gd name="connsiteX71" fmla="*/ 14995 w 1893832"/>
                <a:gd name="connsiteY71" fmla="*/ 2772205 h 3562271"/>
                <a:gd name="connsiteX72" fmla="*/ 19970 w 1893832"/>
                <a:gd name="connsiteY72" fmla="*/ 2727360 h 3562271"/>
                <a:gd name="connsiteX73" fmla="*/ 14995 w 1893832"/>
                <a:gd name="connsiteY73" fmla="*/ 2722385 h 3562271"/>
                <a:gd name="connsiteX74" fmla="*/ 14995 w 1893832"/>
                <a:gd name="connsiteY74" fmla="*/ 2712434 h 3562271"/>
                <a:gd name="connsiteX75" fmla="*/ 19970 w 1893832"/>
                <a:gd name="connsiteY75" fmla="*/ 2707458 h 3562271"/>
                <a:gd name="connsiteX76" fmla="*/ 10288 w 1893832"/>
                <a:gd name="connsiteY76" fmla="*/ 2675454 h 3562271"/>
                <a:gd name="connsiteX77" fmla="*/ 8876 w 1893832"/>
                <a:gd name="connsiteY77" fmla="*/ 2626909 h 3562271"/>
                <a:gd name="connsiteX78" fmla="*/ 19970 w 1893832"/>
                <a:gd name="connsiteY78" fmla="*/ 2597865 h 3562271"/>
                <a:gd name="connsiteX79" fmla="*/ 29383 w 1893832"/>
                <a:gd name="connsiteY79" fmla="*/ 2635987 h 3562271"/>
                <a:gd name="connsiteX80" fmla="*/ 40006 w 1893832"/>
                <a:gd name="connsiteY80" fmla="*/ 2661671 h 3562271"/>
                <a:gd name="connsiteX81" fmla="*/ 117529 w 1893832"/>
                <a:gd name="connsiteY81" fmla="*/ 2676866 h 3562271"/>
                <a:gd name="connsiteX82" fmla="*/ 159080 w 1893832"/>
                <a:gd name="connsiteY82" fmla="*/ 2683051 h 3562271"/>
                <a:gd name="connsiteX83" fmla="*/ 189470 w 1893832"/>
                <a:gd name="connsiteY83" fmla="*/ 2717811 h 3562271"/>
                <a:gd name="connsiteX84" fmla="*/ 208027 w 1893832"/>
                <a:gd name="connsiteY84" fmla="*/ 2831642 h 3562271"/>
                <a:gd name="connsiteX85" fmla="*/ 216364 w 1893832"/>
                <a:gd name="connsiteY85" fmla="*/ 2900356 h 3562271"/>
                <a:gd name="connsiteX86" fmla="*/ 253545 w 1893832"/>
                <a:gd name="connsiteY86" fmla="*/ 3015597 h 3562271"/>
                <a:gd name="connsiteX87" fmla="*/ 364013 w 1893832"/>
                <a:gd name="connsiteY87" fmla="*/ 3197132 h 3562271"/>
                <a:gd name="connsiteX88" fmla="*/ 574863 w 1893832"/>
                <a:gd name="connsiteY88" fmla="*/ 3363607 h 3562271"/>
                <a:gd name="connsiteX89" fmla="*/ 733270 w 1893832"/>
                <a:gd name="connsiteY89" fmla="*/ 3410671 h 3562271"/>
                <a:gd name="connsiteX90" fmla="*/ 903846 w 1893832"/>
                <a:gd name="connsiteY90" fmla="*/ 3394199 h 3562271"/>
                <a:gd name="connsiteX91" fmla="*/ 993470 w 1893832"/>
                <a:gd name="connsiteY91" fmla="*/ 3351975 h 3562271"/>
                <a:gd name="connsiteX92" fmla="*/ 1066286 w 1893832"/>
                <a:gd name="connsiteY92" fmla="*/ 3320644 h 3562271"/>
                <a:gd name="connsiteX93" fmla="*/ 1169560 w 1893832"/>
                <a:gd name="connsiteY93" fmla="*/ 3278420 h 3562271"/>
                <a:gd name="connsiteX94" fmla="*/ 1225566 w 1893832"/>
                <a:gd name="connsiteY94" fmla="*/ 3238079 h 3562271"/>
                <a:gd name="connsiteX95" fmla="*/ 1350557 w 1893832"/>
                <a:gd name="connsiteY95" fmla="*/ 3035498 h 3562271"/>
                <a:gd name="connsiteX96" fmla="*/ 1388208 w 1893832"/>
                <a:gd name="connsiteY96" fmla="*/ 2979358 h 3562271"/>
                <a:gd name="connsiteX97" fmla="*/ 1455443 w 1893832"/>
                <a:gd name="connsiteY97" fmla="*/ 2844214 h 3562271"/>
                <a:gd name="connsiteX98" fmla="*/ 1464587 w 1893832"/>
                <a:gd name="connsiteY98" fmla="*/ 2698516 h 3562271"/>
                <a:gd name="connsiteX99" fmla="*/ 1492759 w 1893832"/>
                <a:gd name="connsiteY99" fmla="*/ 2513080 h 3562271"/>
                <a:gd name="connsiteX100" fmla="*/ 1508896 w 1893832"/>
                <a:gd name="connsiteY100" fmla="*/ 2395620 h 3562271"/>
                <a:gd name="connsiteX101" fmla="*/ 1537471 w 1893832"/>
                <a:gd name="connsiteY101" fmla="*/ 2215295 h 3562271"/>
                <a:gd name="connsiteX102" fmla="*/ 1577812 w 1893832"/>
                <a:gd name="connsiteY102" fmla="*/ 1989116 h 3562271"/>
                <a:gd name="connsiteX103" fmla="*/ 1598318 w 1893832"/>
                <a:gd name="connsiteY103" fmla="*/ 1857401 h 3562271"/>
                <a:gd name="connsiteX104" fmla="*/ 1598722 w 1893832"/>
                <a:gd name="connsiteY104" fmla="*/ 1844964 h 3562271"/>
                <a:gd name="connsiteX105" fmla="*/ 1607462 w 1893832"/>
                <a:gd name="connsiteY105" fmla="*/ 1706795 h 3562271"/>
                <a:gd name="connsiteX106" fmla="*/ 1604706 w 1893832"/>
                <a:gd name="connsiteY106" fmla="*/ 1540590 h 3562271"/>
                <a:gd name="connsiteX107" fmla="*/ 1603698 w 1893832"/>
                <a:gd name="connsiteY107" fmla="*/ 1485859 h 3562271"/>
                <a:gd name="connsiteX108" fmla="*/ 1568130 w 1893832"/>
                <a:gd name="connsiteY108" fmla="*/ 1371559 h 3562271"/>
                <a:gd name="connsiteX109" fmla="*/ 1539287 w 1893832"/>
                <a:gd name="connsiteY109" fmla="*/ 1340766 h 3562271"/>
                <a:gd name="connsiteX110" fmla="*/ 1533235 w 1893832"/>
                <a:gd name="connsiteY110" fmla="*/ 1312191 h 3562271"/>
                <a:gd name="connsiteX111" fmla="*/ 1559255 w 1893832"/>
                <a:gd name="connsiteY111" fmla="*/ 1242535 h 3562271"/>
                <a:gd name="connsiteX112" fmla="*/ 1562886 w 1893832"/>
                <a:gd name="connsiteY112" fmla="*/ 1175300 h 3562271"/>
                <a:gd name="connsiteX113" fmla="*/ 1562213 w 1893832"/>
                <a:gd name="connsiteY113" fmla="*/ 1100802 h 3562271"/>
                <a:gd name="connsiteX114" fmla="*/ 1579157 w 1893832"/>
                <a:gd name="connsiteY114" fmla="*/ 963643 h 3562271"/>
                <a:gd name="connsiteX115" fmla="*/ 1560600 w 1893832"/>
                <a:gd name="connsiteY115" fmla="*/ 913957 h 3562271"/>
                <a:gd name="connsiteX116" fmla="*/ 1548766 w 1893832"/>
                <a:gd name="connsiteY116" fmla="*/ 882893 h 3562271"/>
                <a:gd name="connsiteX117" fmla="*/ 1548766 w 1893832"/>
                <a:gd name="connsiteY117" fmla="*/ 850486 h 3562271"/>
                <a:gd name="connsiteX118" fmla="*/ 1552666 w 1893832"/>
                <a:gd name="connsiteY118" fmla="*/ 834013 h 3562271"/>
                <a:gd name="connsiteX119" fmla="*/ 1560532 w 1893832"/>
                <a:gd name="connsiteY119" fmla="*/ 778140 h 3562271"/>
                <a:gd name="connsiteX120" fmla="*/ 1544396 w 1893832"/>
                <a:gd name="connsiteY120" fmla="*/ 660950 h 3562271"/>
                <a:gd name="connsiteX121" fmla="*/ 1566382 w 1893832"/>
                <a:gd name="connsiteY121" fmla="*/ 549473 h 3562271"/>
                <a:gd name="connsiteX122" fmla="*/ 1578955 w 1893832"/>
                <a:gd name="connsiteY122" fmla="*/ 478943 h 3562271"/>
                <a:gd name="connsiteX123" fmla="*/ 1557776 w 1893832"/>
                <a:gd name="connsiteY123" fmla="*/ 422735 h 3562271"/>
                <a:gd name="connsiteX124" fmla="*/ 1551053 w 1893832"/>
                <a:gd name="connsiteY124" fmla="*/ 401019 h 3562271"/>
                <a:gd name="connsiteX125" fmla="*/ 1583325 w 1893832"/>
                <a:gd name="connsiteY125" fmla="*/ 271725 h 3562271"/>
                <a:gd name="connsiteX126" fmla="*/ 1598924 w 1893832"/>
                <a:gd name="connsiteY126" fmla="*/ 154265 h 3562271"/>
                <a:gd name="connsiteX127" fmla="*/ 1525638 w 1893832"/>
                <a:gd name="connsiteY127" fmla="*/ 82390 h 3562271"/>
                <a:gd name="connsiteX128" fmla="*/ 1513199 w 1893832"/>
                <a:gd name="connsiteY128" fmla="*/ 82390 h 3562271"/>
                <a:gd name="connsiteX129" fmla="*/ 1491616 w 1893832"/>
                <a:gd name="connsiteY129" fmla="*/ 76809 h 3562271"/>
                <a:gd name="connsiteX130" fmla="*/ 1507820 w 1893832"/>
                <a:gd name="connsiteY130" fmla="*/ 60068 h 3562271"/>
                <a:gd name="connsiteX131" fmla="*/ 1572366 w 1893832"/>
                <a:gd name="connsiteY131" fmla="*/ 28468 h 3562271"/>
                <a:gd name="connsiteX132" fmla="*/ 1625751 w 1893832"/>
                <a:gd name="connsiteY132" fmla="*/ 1573 h 3562271"/>
                <a:gd name="connsiteX133" fmla="*/ 1647670 w 1893832"/>
                <a:gd name="connsiteY133" fmla="*/ 13407 h 3562271"/>
                <a:gd name="connsiteX134" fmla="*/ 1672412 w 1893832"/>
                <a:gd name="connsiteY134" fmla="*/ 174772 h 3562271"/>
                <a:gd name="connsiteX135" fmla="*/ 1681287 w 1893832"/>
                <a:gd name="connsiteY135" fmla="*/ 243284 h 3562271"/>
                <a:gd name="connsiteX136" fmla="*/ 1700719 w 1893832"/>
                <a:gd name="connsiteY136" fmla="*/ 332304 h 3562271"/>
                <a:gd name="connsiteX137" fmla="*/ 1702735 w 1893832"/>
                <a:gd name="connsiteY137" fmla="*/ 344473 h 3562271"/>
                <a:gd name="connsiteX138" fmla="*/ 1708652 w 1893832"/>
                <a:gd name="connsiteY138" fmla="*/ 480759 h 3562271"/>
                <a:gd name="connsiteX139" fmla="*/ 1716384 w 1893832"/>
                <a:gd name="connsiteY139" fmla="*/ 586722 h 3562271"/>
                <a:gd name="connsiteX140" fmla="*/ 1723511 w 1893832"/>
                <a:gd name="connsiteY140" fmla="*/ 655571 h 3562271"/>
                <a:gd name="connsiteX141" fmla="*/ 1728688 w 1893832"/>
                <a:gd name="connsiteY141" fmla="*/ 781906 h 3562271"/>
                <a:gd name="connsiteX142" fmla="*/ 1742135 w 1893832"/>
                <a:gd name="connsiteY142" fmla="*/ 889482 h 3562271"/>
                <a:gd name="connsiteX143" fmla="*/ 1792561 w 1893832"/>
                <a:gd name="connsiteY143" fmla="*/ 947977 h 3562271"/>
                <a:gd name="connsiteX144" fmla="*/ 1864167 w 1893832"/>
                <a:gd name="connsiteY144" fmla="*/ 925050 h 3562271"/>
                <a:gd name="connsiteX145" fmla="*/ 1877614 w 1893832"/>
                <a:gd name="connsiteY145" fmla="*/ 904207 h 3562271"/>
                <a:gd name="connsiteX146" fmla="*/ 1878690 w 1893832"/>
                <a:gd name="connsiteY146" fmla="*/ 917184 h 3562271"/>
                <a:gd name="connsiteX147" fmla="*/ 1878084 w 1893832"/>
                <a:gd name="connsiteY147" fmla="*/ 972586 h 3562271"/>
                <a:gd name="connsiteX148" fmla="*/ 1875059 w 1893832"/>
                <a:gd name="connsiteY148" fmla="*/ 986033 h 3562271"/>
                <a:gd name="connsiteX149" fmla="*/ 1887296 w 1893832"/>
                <a:gd name="connsiteY149" fmla="*/ 1030811 h 3562271"/>
                <a:gd name="connsiteX150" fmla="*/ 1886355 w 1893832"/>
                <a:gd name="connsiteY150" fmla="*/ 1063219 h 3562271"/>
                <a:gd name="connsiteX151" fmla="*/ 1881312 w 1893832"/>
                <a:gd name="connsiteY151" fmla="*/ 1097643 h 3562271"/>
                <a:gd name="connsiteX152" fmla="*/ 1876942 w 1893832"/>
                <a:gd name="connsiteY152" fmla="*/ 1129916 h 3562271"/>
                <a:gd name="connsiteX153" fmla="*/ 1876942 w 1893832"/>
                <a:gd name="connsiteY153" fmla="*/ 1158424 h 3562271"/>
                <a:gd name="connsiteX154" fmla="*/ 1875059 w 1893832"/>
                <a:gd name="connsiteY154" fmla="*/ 1173753 h 3562271"/>
                <a:gd name="connsiteX155" fmla="*/ 1873042 w 1893832"/>
                <a:gd name="connsiteY155" fmla="*/ 1204144 h 3562271"/>
                <a:gd name="connsiteX156" fmla="*/ 1870958 w 1893832"/>
                <a:gd name="connsiteY156" fmla="*/ 1218062 h 3562271"/>
                <a:gd name="connsiteX157" fmla="*/ 1867260 w 1893832"/>
                <a:gd name="connsiteY157" fmla="*/ 1248453 h 3562271"/>
                <a:gd name="connsiteX158" fmla="*/ 1864772 w 1893832"/>
                <a:gd name="connsiteY158" fmla="*/ 1268623 h 3562271"/>
                <a:gd name="connsiteX159" fmla="*/ 1861276 w 1893832"/>
                <a:gd name="connsiteY159" fmla="*/ 1297802 h 3562271"/>
                <a:gd name="connsiteX160" fmla="*/ 1858318 w 1893832"/>
                <a:gd name="connsiteY160" fmla="*/ 1323554 h 3562271"/>
                <a:gd name="connsiteX161" fmla="*/ 1857444 w 1893832"/>
                <a:gd name="connsiteY161" fmla="*/ 1353339 h 3562271"/>
                <a:gd name="connsiteX162" fmla="*/ 1854619 w 1893832"/>
                <a:gd name="connsiteY162" fmla="*/ 1373509 h 3562271"/>
                <a:gd name="connsiteX163" fmla="*/ 1851661 w 1893832"/>
                <a:gd name="connsiteY163" fmla="*/ 1402623 h 3562271"/>
                <a:gd name="connsiteX164" fmla="*/ 1850317 w 1893832"/>
                <a:gd name="connsiteY164" fmla="*/ 1422793 h 3562271"/>
                <a:gd name="connsiteX165" fmla="*/ 1845879 w 1893832"/>
                <a:gd name="connsiteY165" fmla="*/ 1445787 h 3562271"/>
                <a:gd name="connsiteX166" fmla="*/ 1842786 w 1893832"/>
                <a:gd name="connsiteY166" fmla="*/ 1469387 h 3562271"/>
                <a:gd name="connsiteX167" fmla="*/ 1841172 w 1893832"/>
                <a:gd name="connsiteY167" fmla="*/ 1491104 h 3562271"/>
                <a:gd name="connsiteX168" fmla="*/ 1839358 w 1893832"/>
                <a:gd name="connsiteY168" fmla="*/ 1508316 h 3562271"/>
                <a:gd name="connsiteX169" fmla="*/ 1836601 w 1893832"/>
                <a:gd name="connsiteY169" fmla="*/ 1531378 h 3562271"/>
                <a:gd name="connsiteX170" fmla="*/ 1833911 w 1893832"/>
                <a:gd name="connsiteY170" fmla="*/ 1548523 h 3562271"/>
                <a:gd name="connsiteX171" fmla="*/ 1831961 w 1893832"/>
                <a:gd name="connsiteY171" fmla="*/ 1571786 h 3562271"/>
                <a:gd name="connsiteX172" fmla="*/ 1828264 w 1893832"/>
                <a:gd name="connsiteY172" fmla="*/ 1593301 h 3562271"/>
                <a:gd name="connsiteX173" fmla="*/ 1822952 w 1893832"/>
                <a:gd name="connsiteY173" fmla="*/ 1605875 h 3562271"/>
                <a:gd name="connsiteX174" fmla="*/ 1818985 w 1893832"/>
                <a:gd name="connsiteY174" fmla="*/ 1633173 h 3562271"/>
                <a:gd name="connsiteX175" fmla="*/ 1821876 w 1893832"/>
                <a:gd name="connsiteY175" fmla="*/ 1641577 h 3562271"/>
                <a:gd name="connsiteX176" fmla="*/ 1827390 w 1893832"/>
                <a:gd name="connsiteY176" fmla="*/ 1657242 h 3562271"/>
                <a:gd name="connsiteX177" fmla="*/ 1813943 w 1893832"/>
                <a:gd name="connsiteY177" fmla="*/ 1663965 h 3562271"/>
                <a:gd name="connsiteX178" fmla="*/ 1738975 w 1893832"/>
                <a:gd name="connsiteY178" fmla="*/ 1728781 h 3562271"/>
                <a:gd name="connsiteX179" fmla="*/ 1634895 w 1893832"/>
                <a:gd name="connsiteY179" fmla="*/ 2113838 h 3562271"/>
                <a:gd name="connsiteX180" fmla="*/ 1591057 w 1893832"/>
                <a:gd name="connsiteY180" fmla="*/ 2341093 h 3562271"/>
                <a:gd name="connsiteX181" fmla="*/ 1536530 w 1893832"/>
                <a:gd name="connsiteY181" fmla="*/ 2682446 h 3562271"/>
                <a:gd name="connsiteX182" fmla="*/ 1524831 w 1893832"/>
                <a:gd name="connsiteY182" fmla="*/ 2853561 h 3562271"/>
                <a:gd name="connsiteX183" fmla="*/ 1472185 w 1893832"/>
                <a:gd name="connsiteY183" fmla="*/ 3083505 h 3562271"/>
                <a:gd name="connsiteX184" fmla="*/ 1317544 w 1893832"/>
                <a:gd name="connsiteY184" fmla="*/ 3297581 h 3562271"/>
                <a:gd name="connsiteX185" fmla="*/ 1088944 w 1893832"/>
                <a:gd name="connsiteY185" fmla="*/ 3435281 h 3562271"/>
                <a:gd name="connsiteX186" fmla="*/ 1052166 w 1893832"/>
                <a:gd name="connsiteY186" fmla="*/ 3541309 h 3562271"/>
                <a:gd name="connsiteX187" fmla="*/ 1055663 w 1893832"/>
                <a:gd name="connsiteY187" fmla="*/ 3559933 h 3562271"/>
                <a:gd name="connsiteX188" fmla="*/ 1040265 w 1893832"/>
                <a:gd name="connsiteY188" fmla="*/ 3552808 h 3562271"/>
                <a:gd name="connsiteX189" fmla="*/ 1002547 w 1893832"/>
                <a:gd name="connsiteY189" fmla="*/ 3546486 h 3562271"/>
                <a:gd name="connsiteX190" fmla="*/ 930874 w 1893832"/>
                <a:gd name="connsiteY190" fmla="*/ 3559933 h 3562271"/>
                <a:gd name="connsiteX191" fmla="*/ 911644 w 1893832"/>
                <a:gd name="connsiteY191" fmla="*/ 3556774 h 3562271"/>
                <a:gd name="connsiteX192" fmla="*/ 858529 w 1893832"/>
                <a:gd name="connsiteY192" fmla="*/ 3558253 h 3562271"/>
                <a:gd name="connsiteX193" fmla="*/ 851334 w 1893832"/>
                <a:gd name="connsiteY193" fmla="*/ 3559866 h 3562271"/>
                <a:gd name="connsiteX194" fmla="*/ 836274 w 1893832"/>
                <a:gd name="connsiteY194" fmla="*/ 3559262 h 3562271"/>
                <a:gd name="connsiteX195" fmla="*/ 821550 w 1893832"/>
                <a:gd name="connsiteY195" fmla="*/ 3554891 h 3562271"/>
                <a:gd name="connsiteX196" fmla="*/ 821550 w 1893832"/>
                <a:gd name="connsiteY196" fmla="*/ 3554891 h 3562271"/>
                <a:gd name="connsiteX197" fmla="*/ 777510 w 1893832"/>
                <a:gd name="connsiteY197" fmla="*/ 3549244 h 356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Lst>
              <a:rect l="l" t="t" r="r" b="b"/>
              <a:pathLst>
                <a:path w="1893832" h="3562271">
                  <a:moveTo>
                    <a:pt x="777510" y="3549244"/>
                  </a:moveTo>
                  <a:lnTo>
                    <a:pt x="772602" y="3549244"/>
                  </a:lnTo>
                  <a:cubicBezTo>
                    <a:pt x="759155" y="3533510"/>
                    <a:pt x="743422" y="3532166"/>
                    <a:pt x="726479" y="3541243"/>
                  </a:cubicBezTo>
                  <a:cubicBezTo>
                    <a:pt x="716729" y="3547496"/>
                    <a:pt x="704156" y="3547496"/>
                    <a:pt x="694408" y="3541243"/>
                  </a:cubicBezTo>
                  <a:cubicBezTo>
                    <a:pt x="678808" y="3532099"/>
                    <a:pt x="664689" y="3535326"/>
                    <a:pt x="653058" y="3549177"/>
                  </a:cubicBezTo>
                  <a:lnTo>
                    <a:pt x="632887" y="3549177"/>
                  </a:lnTo>
                  <a:cubicBezTo>
                    <a:pt x="579704" y="3551529"/>
                    <a:pt x="526521" y="3548167"/>
                    <a:pt x="473338" y="3549177"/>
                  </a:cubicBezTo>
                  <a:lnTo>
                    <a:pt x="463454" y="3549177"/>
                  </a:lnTo>
                  <a:cubicBezTo>
                    <a:pt x="463454" y="3543663"/>
                    <a:pt x="464329" y="3537814"/>
                    <a:pt x="458479" y="3534251"/>
                  </a:cubicBezTo>
                  <a:cubicBezTo>
                    <a:pt x="457067" y="3532368"/>
                    <a:pt x="455050" y="3531024"/>
                    <a:pt x="453504" y="3529275"/>
                  </a:cubicBezTo>
                  <a:lnTo>
                    <a:pt x="438577" y="3529275"/>
                  </a:lnTo>
                  <a:cubicBezTo>
                    <a:pt x="437031" y="3531024"/>
                    <a:pt x="435014" y="3532368"/>
                    <a:pt x="433602" y="3534251"/>
                  </a:cubicBezTo>
                  <a:lnTo>
                    <a:pt x="428626" y="3534251"/>
                  </a:lnTo>
                  <a:cubicBezTo>
                    <a:pt x="427483" y="3535595"/>
                    <a:pt x="425466" y="3535797"/>
                    <a:pt x="424055" y="3534653"/>
                  </a:cubicBezTo>
                  <a:cubicBezTo>
                    <a:pt x="423920" y="3534520"/>
                    <a:pt x="423785" y="3534385"/>
                    <a:pt x="423651" y="3534251"/>
                  </a:cubicBezTo>
                  <a:cubicBezTo>
                    <a:pt x="421633" y="3530754"/>
                    <a:pt x="417734" y="3528804"/>
                    <a:pt x="413700" y="3529275"/>
                  </a:cubicBezTo>
                  <a:cubicBezTo>
                    <a:pt x="409397" y="3525510"/>
                    <a:pt x="403010" y="3525510"/>
                    <a:pt x="398707" y="3529275"/>
                  </a:cubicBezTo>
                  <a:lnTo>
                    <a:pt x="393731" y="3529275"/>
                  </a:lnTo>
                  <a:cubicBezTo>
                    <a:pt x="392319" y="3527393"/>
                    <a:pt x="390302" y="3526048"/>
                    <a:pt x="388756" y="3524300"/>
                  </a:cubicBezTo>
                  <a:lnTo>
                    <a:pt x="378805" y="3524300"/>
                  </a:lnTo>
                  <a:cubicBezTo>
                    <a:pt x="377393" y="3522417"/>
                    <a:pt x="375376" y="3521073"/>
                    <a:pt x="373829" y="3519325"/>
                  </a:cubicBezTo>
                  <a:lnTo>
                    <a:pt x="358903" y="3519325"/>
                  </a:lnTo>
                  <a:cubicBezTo>
                    <a:pt x="357424" y="3517442"/>
                    <a:pt x="355407" y="3516096"/>
                    <a:pt x="353928" y="3514349"/>
                  </a:cubicBezTo>
                  <a:cubicBezTo>
                    <a:pt x="349355" y="3512601"/>
                    <a:pt x="345658" y="3508903"/>
                    <a:pt x="343910" y="3504330"/>
                  </a:cubicBezTo>
                  <a:cubicBezTo>
                    <a:pt x="342229" y="3502716"/>
                    <a:pt x="340615" y="3501103"/>
                    <a:pt x="338935" y="3499354"/>
                  </a:cubicBezTo>
                  <a:lnTo>
                    <a:pt x="328984" y="3494379"/>
                  </a:lnTo>
                  <a:cubicBezTo>
                    <a:pt x="327571" y="3492498"/>
                    <a:pt x="325555" y="3491219"/>
                    <a:pt x="324008" y="3489404"/>
                  </a:cubicBezTo>
                  <a:lnTo>
                    <a:pt x="299131" y="3489404"/>
                  </a:lnTo>
                  <a:cubicBezTo>
                    <a:pt x="297585" y="3487655"/>
                    <a:pt x="295904" y="3485975"/>
                    <a:pt x="294156" y="3484428"/>
                  </a:cubicBezTo>
                  <a:lnTo>
                    <a:pt x="284205" y="3469502"/>
                  </a:lnTo>
                  <a:cubicBezTo>
                    <a:pt x="282389" y="3467956"/>
                    <a:pt x="281112" y="3465939"/>
                    <a:pt x="279230" y="3464527"/>
                  </a:cubicBezTo>
                  <a:cubicBezTo>
                    <a:pt x="276137" y="3457938"/>
                    <a:pt x="270825" y="3452693"/>
                    <a:pt x="264236" y="3449601"/>
                  </a:cubicBezTo>
                  <a:cubicBezTo>
                    <a:pt x="262824" y="3447718"/>
                    <a:pt x="260807" y="3446374"/>
                    <a:pt x="259261" y="3444558"/>
                  </a:cubicBezTo>
                  <a:lnTo>
                    <a:pt x="234383" y="3434608"/>
                  </a:lnTo>
                  <a:cubicBezTo>
                    <a:pt x="232837" y="3432859"/>
                    <a:pt x="231156" y="3431178"/>
                    <a:pt x="229408" y="3429632"/>
                  </a:cubicBezTo>
                  <a:lnTo>
                    <a:pt x="214482" y="3404755"/>
                  </a:lnTo>
                  <a:cubicBezTo>
                    <a:pt x="212666" y="3403209"/>
                    <a:pt x="211389" y="3401192"/>
                    <a:pt x="209439" y="3399780"/>
                  </a:cubicBezTo>
                  <a:cubicBezTo>
                    <a:pt x="202716" y="3385054"/>
                    <a:pt x="187050" y="3382029"/>
                    <a:pt x="174611" y="3374836"/>
                  </a:cubicBezTo>
                  <a:cubicBezTo>
                    <a:pt x="173065" y="3373088"/>
                    <a:pt x="171384" y="3371407"/>
                    <a:pt x="169636" y="3369859"/>
                  </a:cubicBezTo>
                  <a:lnTo>
                    <a:pt x="154710" y="3335032"/>
                  </a:lnTo>
                  <a:cubicBezTo>
                    <a:pt x="152961" y="3333418"/>
                    <a:pt x="151482" y="3331603"/>
                    <a:pt x="149734" y="3330056"/>
                  </a:cubicBezTo>
                  <a:cubicBezTo>
                    <a:pt x="147986" y="3328510"/>
                    <a:pt x="146440" y="3326695"/>
                    <a:pt x="144759" y="3325081"/>
                  </a:cubicBezTo>
                  <a:cubicBezTo>
                    <a:pt x="143078" y="3323467"/>
                    <a:pt x="141330" y="3321787"/>
                    <a:pt x="139716" y="3320038"/>
                  </a:cubicBezTo>
                  <a:lnTo>
                    <a:pt x="129765" y="3315063"/>
                  </a:lnTo>
                  <a:cubicBezTo>
                    <a:pt x="128219" y="3296775"/>
                    <a:pt x="121227" y="3279428"/>
                    <a:pt x="109595" y="3265242"/>
                  </a:cubicBezTo>
                  <a:cubicBezTo>
                    <a:pt x="97896" y="3253745"/>
                    <a:pt x="96417" y="3251930"/>
                    <a:pt x="94669" y="3250316"/>
                  </a:cubicBezTo>
                  <a:cubicBezTo>
                    <a:pt x="92920" y="3248703"/>
                    <a:pt x="91239" y="3247089"/>
                    <a:pt x="89693" y="3245341"/>
                  </a:cubicBezTo>
                  <a:cubicBezTo>
                    <a:pt x="74095" y="3237204"/>
                    <a:pt x="81490" y="3222547"/>
                    <a:pt x="79742" y="3210512"/>
                  </a:cubicBezTo>
                  <a:cubicBezTo>
                    <a:pt x="77927" y="3208966"/>
                    <a:pt x="76650" y="3206948"/>
                    <a:pt x="74699" y="3205536"/>
                  </a:cubicBezTo>
                  <a:lnTo>
                    <a:pt x="74699" y="3190812"/>
                  </a:lnTo>
                  <a:cubicBezTo>
                    <a:pt x="72952" y="3189333"/>
                    <a:pt x="71607" y="3187316"/>
                    <a:pt x="69724" y="3185837"/>
                  </a:cubicBezTo>
                  <a:lnTo>
                    <a:pt x="64749" y="3175886"/>
                  </a:lnTo>
                  <a:cubicBezTo>
                    <a:pt x="63001" y="3174340"/>
                    <a:pt x="61522" y="3172457"/>
                    <a:pt x="59773" y="3170911"/>
                  </a:cubicBezTo>
                  <a:cubicBezTo>
                    <a:pt x="58220" y="3169163"/>
                    <a:pt x="56553" y="3167482"/>
                    <a:pt x="54798" y="3165936"/>
                  </a:cubicBezTo>
                  <a:cubicBezTo>
                    <a:pt x="46468" y="3156522"/>
                    <a:pt x="42817" y="3143815"/>
                    <a:pt x="44847" y="3131376"/>
                  </a:cubicBezTo>
                  <a:cubicBezTo>
                    <a:pt x="46851" y="3115644"/>
                    <a:pt x="43334" y="3099708"/>
                    <a:pt x="34896" y="3086261"/>
                  </a:cubicBezTo>
                  <a:cubicBezTo>
                    <a:pt x="33148" y="3084648"/>
                    <a:pt x="31669" y="3082832"/>
                    <a:pt x="29921" y="3081286"/>
                  </a:cubicBezTo>
                  <a:cubicBezTo>
                    <a:pt x="28348" y="3079538"/>
                    <a:pt x="26687" y="3077857"/>
                    <a:pt x="24946" y="3076310"/>
                  </a:cubicBezTo>
                  <a:cubicBezTo>
                    <a:pt x="24946" y="3065554"/>
                    <a:pt x="24946" y="3054863"/>
                    <a:pt x="24946" y="3044104"/>
                  </a:cubicBezTo>
                  <a:cubicBezTo>
                    <a:pt x="24946" y="3029313"/>
                    <a:pt x="25752" y="3014522"/>
                    <a:pt x="17549" y="3000940"/>
                  </a:cubicBezTo>
                  <a:cubicBezTo>
                    <a:pt x="13045" y="2993611"/>
                    <a:pt x="15331" y="2984871"/>
                    <a:pt x="14995" y="2976667"/>
                  </a:cubicBezTo>
                  <a:cubicBezTo>
                    <a:pt x="16877" y="2975256"/>
                    <a:pt x="18155" y="2973238"/>
                    <a:pt x="19970" y="2971692"/>
                  </a:cubicBezTo>
                  <a:cubicBezTo>
                    <a:pt x="20508" y="2959858"/>
                    <a:pt x="18820" y="2948025"/>
                    <a:pt x="14995" y="2936797"/>
                  </a:cubicBezTo>
                  <a:cubicBezTo>
                    <a:pt x="13179" y="2935318"/>
                    <a:pt x="11902" y="2933301"/>
                    <a:pt x="10019" y="2931822"/>
                  </a:cubicBezTo>
                  <a:lnTo>
                    <a:pt x="10019" y="2911651"/>
                  </a:lnTo>
                  <a:cubicBezTo>
                    <a:pt x="11902" y="2910240"/>
                    <a:pt x="13179" y="2908222"/>
                    <a:pt x="14995" y="2906676"/>
                  </a:cubicBezTo>
                  <a:cubicBezTo>
                    <a:pt x="14524" y="2891144"/>
                    <a:pt x="16541" y="2875547"/>
                    <a:pt x="10826" y="2860351"/>
                  </a:cubicBezTo>
                  <a:cubicBezTo>
                    <a:pt x="9172" y="2854770"/>
                    <a:pt x="9555" y="2848786"/>
                    <a:pt x="11902" y="2843475"/>
                  </a:cubicBezTo>
                  <a:cubicBezTo>
                    <a:pt x="17886" y="2826667"/>
                    <a:pt x="13784" y="2809185"/>
                    <a:pt x="14995" y="2792107"/>
                  </a:cubicBezTo>
                  <a:cubicBezTo>
                    <a:pt x="13179" y="2790560"/>
                    <a:pt x="11902" y="2788543"/>
                    <a:pt x="10019" y="2787131"/>
                  </a:cubicBezTo>
                  <a:lnTo>
                    <a:pt x="10019" y="2777181"/>
                  </a:lnTo>
                  <a:cubicBezTo>
                    <a:pt x="11902" y="2775702"/>
                    <a:pt x="13179" y="2773684"/>
                    <a:pt x="14995" y="2772205"/>
                  </a:cubicBezTo>
                  <a:cubicBezTo>
                    <a:pt x="15936" y="2757145"/>
                    <a:pt x="22391" y="2742757"/>
                    <a:pt x="19970" y="2727360"/>
                  </a:cubicBezTo>
                  <a:cubicBezTo>
                    <a:pt x="18155" y="2725814"/>
                    <a:pt x="16877" y="2723796"/>
                    <a:pt x="14995" y="2722385"/>
                  </a:cubicBezTo>
                  <a:lnTo>
                    <a:pt x="14995" y="2712434"/>
                  </a:lnTo>
                  <a:cubicBezTo>
                    <a:pt x="16877" y="2710953"/>
                    <a:pt x="18155" y="2708937"/>
                    <a:pt x="19970" y="2707458"/>
                  </a:cubicBezTo>
                  <a:cubicBezTo>
                    <a:pt x="20932" y="2695960"/>
                    <a:pt x="17469" y="2684530"/>
                    <a:pt x="10288" y="2675454"/>
                  </a:cubicBezTo>
                  <a:cubicBezTo>
                    <a:pt x="-3697" y="2656696"/>
                    <a:pt x="-4033" y="2646812"/>
                    <a:pt x="8876" y="2626909"/>
                  </a:cubicBezTo>
                  <a:cubicBezTo>
                    <a:pt x="14793" y="2617901"/>
                    <a:pt x="20710" y="2609294"/>
                    <a:pt x="19970" y="2597865"/>
                  </a:cubicBezTo>
                  <a:cubicBezTo>
                    <a:pt x="40141" y="2615077"/>
                    <a:pt x="40141" y="2615077"/>
                    <a:pt x="29383" y="2635987"/>
                  </a:cubicBezTo>
                  <a:cubicBezTo>
                    <a:pt x="21920" y="2650376"/>
                    <a:pt x="24273" y="2657905"/>
                    <a:pt x="40006" y="2661671"/>
                  </a:cubicBezTo>
                  <a:cubicBezTo>
                    <a:pt x="65522" y="2668260"/>
                    <a:pt x="91441" y="2673370"/>
                    <a:pt x="117529" y="2676866"/>
                  </a:cubicBezTo>
                  <a:cubicBezTo>
                    <a:pt x="131513" y="2678412"/>
                    <a:pt x="144960" y="2682446"/>
                    <a:pt x="159080" y="2683051"/>
                  </a:cubicBezTo>
                  <a:cubicBezTo>
                    <a:pt x="173199" y="2683657"/>
                    <a:pt x="185033" y="2700197"/>
                    <a:pt x="189470" y="2717811"/>
                  </a:cubicBezTo>
                  <a:cubicBezTo>
                    <a:pt x="199354" y="2755060"/>
                    <a:pt x="205539" y="2793183"/>
                    <a:pt x="208027" y="2831642"/>
                  </a:cubicBezTo>
                  <a:cubicBezTo>
                    <a:pt x="209103" y="2854703"/>
                    <a:pt x="211927" y="2877697"/>
                    <a:pt x="216364" y="2900356"/>
                  </a:cubicBezTo>
                  <a:cubicBezTo>
                    <a:pt x="225509" y="2939755"/>
                    <a:pt x="237947" y="2978281"/>
                    <a:pt x="253545" y="3015597"/>
                  </a:cubicBezTo>
                  <a:cubicBezTo>
                    <a:pt x="279767" y="3081959"/>
                    <a:pt x="317150" y="3143344"/>
                    <a:pt x="364013" y="3197132"/>
                  </a:cubicBezTo>
                  <a:cubicBezTo>
                    <a:pt x="423181" y="3265712"/>
                    <a:pt x="491223" y="3324879"/>
                    <a:pt x="574863" y="3363607"/>
                  </a:cubicBezTo>
                  <a:cubicBezTo>
                    <a:pt x="625088" y="3386870"/>
                    <a:pt x="678473" y="3402738"/>
                    <a:pt x="733270" y="3410671"/>
                  </a:cubicBezTo>
                  <a:cubicBezTo>
                    <a:pt x="790621" y="3418807"/>
                    <a:pt x="849116" y="3413160"/>
                    <a:pt x="903846" y="3394199"/>
                  </a:cubicBezTo>
                  <a:cubicBezTo>
                    <a:pt x="935379" y="3383979"/>
                    <a:pt x="965500" y="3369793"/>
                    <a:pt x="993470" y="3351975"/>
                  </a:cubicBezTo>
                  <a:cubicBezTo>
                    <a:pt x="1016128" y="3338124"/>
                    <a:pt x="1040669" y="3327569"/>
                    <a:pt x="1066286" y="3320644"/>
                  </a:cubicBezTo>
                  <a:cubicBezTo>
                    <a:pt x="1101921" y="3309751"/>
                    <a:pt x="1136480" y="3295633"/>
                    <a:pt x="1169560" y="3278420"/>
                  </a:cubicBezTo>
                  <a:cubicBezTo>
                    <a:pt x="1189931" y="3267460"/>
                    <a:pt x="1208758" y="3253878"/>
                    <a:pt x="1225566" y="3238079"/>
                  </a:cubicBezTo>
                  <a:cubicBezTo>
                    <a:pt x="1287423" y="3182879"/>
                    <a:pt x="1325343" y="3113155"/>
                    <a:pt x="1350557" y="3035498"/>
                  </a:cubicBezTo>
                  <a:cubicBezTo>
                    <a:pt x="1356743" y="3013244"/>
                    <a:pt x="1369920" y="2993543"/>
                    <a:pt x="1388208" y="2979358"/>
                  </a:cubicBezTo>
                  <a:cubicBezTo>
                    <a:pt x="1431911" y="2945740"/>
                    <a:pt x="1451208" y="2899952"/>
                    <a:pt x="1455443" y="2844214"/>
                  </a:cubicBezTo>
                  <a:cubicBezTo>
                    <a:pt x="1459074" y="2795603"/>
                    <a:pt x="1455443" y="2746588"/>
                    <a:pt x="1464587" y="2698516"/>
                  </a:cubicBezTo>
                  <a:cubicBezTo>
                    <a:pt x="1476287" y="2637062"/>
                    <a:pt x="1481061" y="2574601"/>
                    <a:pt x="1492759" y="2513080"/>
                  </a:cubicBezTo>
                  <a:cubicBezTo>
                    <a:pt x="1500088" y="2474353"/>
                    <a:pt x="1502845" y="2434752"/>
                    <a:pt x="1508896" y="2395620"/>
                  </a:cubicBezTo>
                  <a:cubicBezTo>
                    <a:pt x="1518175" y="2335512"/>
                    <a:pt x="1527318" y="2275337"/>
                    <a:pt x="1537471" y="2215295"/>
                  </a:cubicBezTo>
                  <a:cubicBezTo>
                    <a:pt x="1550312" y="2139790"/>
                    <a:pt x="1566853" y="2064890"/>
                    <a:pt x="1577812" y="1989116"/>
                  </a:cubicBezTo>
                  <a:cubicBezTo>
                    <a:pt x="1584132" y="1945144"/>
                    <a:pt x="1591259" y="1901306"/>
                    <a:pt x="1598318" y="1857401"/>
                  </a:cubicBezTo>
                  <a:cubicBezTo>
                    <a:pt x="1598857" y="1853301"/>
                    <a:pt x="1598992" y="1849132"/>
                    <a:pt x="1598722" y="1844964"/>
                  </a:cubicBezTo>
                  <a:cubicBezTo>
                    <a:pt x="1597916" y="1798638"/>
                    <a:pt x="1605446" y="1752785"/>
                    <a:pt x="1607462" y="1706795"/>
                  </a:cubicBezTo>
                  <a:cubicBezTo>
                    <a:pt x="1609749" y="1651595"/>
                    <a:pt x="1613043" y="1595924"/>
                    <a:pt x="1604706" y="1540590"/>
                  </a:cubicBezTo>
                  <a:cubicBezTo>
                    <a:pt x="1602017" y="1522704"/>
                    <a:pt x="1604168" y="1504147"/>
                    <a:pt x="1603698" y="1485859"/>
                  </a:cubicBezTo>
                  <a:cubicBezTo>
                    <a:pt x="1602554" y="1444577"/>
                    <a:pt x="1593478" y="1405177"/>
                    <a:pt x="1568130" y="1371559"/>
                  </a:cubicBezTo>
                  <a:cubicBezTo>
                    <a:pt x="1559457" y="1360466"/>
                    <a:pt x="1549775" y="1350179"/>
                    <a:pt x="1539287" y="1340766"/>
                  </a:cubicBezTo>
                  <a:cubicBezTo>
                    <a:pt x="1530478" y="1334043"/>
                    <a:pt x="1527923" y="1321873"/>
                    <a:pt x="1533235" y="1312191"/>
                  </a:cubicBezTo>
                  <a:cubicBezTo>
                    <a:pt x="1542716" y="1289330"/>
                    <a:pt x="1550111" y="1265596"/>
                    <a:pt x="1559255" y="1242535"/>
                  </a:cubicBezTo>
                  <a:cubicBezTo>
                    <a:pt x="1568399" y="1219474"/>
                    <a:pt x="1574114" y="1197151"/>
                    <a:pt x="1562886" y="1175300"/>
                  </a:cubicBezTo>
                  <a:cubicBezTo>
                    <a:pt x="1549775" y="1149615"/>
                    <a:pt x="1556768" y="1125881"/>
                    <a:pt x="1562213" y="1100802"/>
                  </a:cubicBezTo>
                  <a:cubicBezTo>
                    <a:pt x="1573173" y="1055890"/>
                    <a:pt x="1578821" y="1009835"/>
                    <a:pt x="1579157" y="963643"/>
                  </a:cubicBezTo>
                  <a:cubicBezTo>
                    <a:pt x="1579963" y="945221"/>
                    <a:pt x="1573307" y="927337"/>
                    <a:pt x="1560600" y="913957"/>
                  </a:cubicBezTo>
                  <a:cubicBezTo>
                    <a:pt x="1551993" y="906022"/>
                    <a:pt x="1547624" y="894525"/>
                    <a:pt x="1548766" y="882893"/>
                  </a:cubicBezTo>
                  <a:cubicBezTo>
                    <a:pt x="1549506" y="872135"/>
                    <a:pt x="1548766" y="861311"/>
                    <a:pt x="1548766" y="850486"/>
                  </a:cubicBezTo>
                  <a:cubicBezTo>
                    <a:pt x="1547758" y="844704"/>
                    <a:pt x="1549170" y="838719"/>
                    <a:pt x="1552666" y="834013"/>
                  </a:cubicBezTo>
                  <a:cubicBezTo>
                    <a:pt x="1569139" y="817204"/>
                    <a:pt x="1564567" y="797640"/>
                    <a:pt x="1560532" y="778140"/>
                  </a:cubicBezTo>
                  <a:cubicBezTo>
                    <a:pt x="1552599" y="739345"/>
                    <a:pt x="1538815" y="701022"/>
                    <a:pt x="1544396" y="660950"/>
                  </a:cubicBezTo>
                  <a:cubicBezTo>
                    <a:pt x="1549573" y="623432"/>
                    <a:pt x="1556902" y="586185"/>
                    <a:pt x="1566382" y="549473"/>
                  </a:cubicBezTo>
                  <a:cubicBezTo>
                    <a:pt x="1573240" y="526546"/>
                    <a:pt x="1577476" y="502879"/>
                    <a:pt x="1578955" y="478943"/>
                  </a:cubicBezTo>
                  <a:cubicBezTo>
                    <a:pt x="1580434" y="458034"/>
                    <a:pt x="1572702" y="437460"/>
                    <a:pt x="1557776" y="422735"/>
                  </a:cubicBezTo>
                  <a:cubicBezTo>
                    <a:pt x="1551590" y="416616"/>
                    <a:pt x="1547085" y="410767"/>
                    <a:pt x="1551053" y="401019"/>
                  </a:cubicBezTo>
                  <a:cubicBezTo>
                    <a:pt x="1568668" y="359668"/>
                    <a:pt x="1574988" y="315361"/>
                    <a:pt x="1583325" y="271725"/>
                  </a:cubicBezTo>
                  <a:cubicBezTo>
                    <a:pt x="1590855" y="232930"/>
                    <a:pt x="1596100" y="193664"/>
                    <a:pt x="1598924" y="154265"/>
                  </a:cubicBezTo>
                  <a:cubicBezTo>
                    <a:pt x="1601210" y="120647"/>
                    <a:pt x="1561743" y="77213"/>
                    <a:pt x="1525638" y="82390"/>
                  </a:cubicBezTo>
                  <a:cubicBezTo>
                    <a:pt x="1521536" y="82995"/>
                    <a:pt x="1517300" y="82995"/>
                    <a:pt x="1513199" y="82390"/>
                  </a:cubicBezTo>
                  <a:cubicBezTo>
                    <a:pt x="1505602" y="81113"/>
                    <a:pt x="1493835" y="87366"/>
                    <a:pt x="1491616" y="76809"/>
                  </a:cubicBezTo>
                  <a:cubicBezTo>
                    <a:pt x="1489801" y="68203"/>
                    <a:pt x="1501433" y="65110"/>
                    <a:pt x="1507820" y="60068"/>
                  </a:cubicBezTo>
                  <a:cubicBezTo>
                    <a:pt x="1526982" y="44671"/>
                    <a:pt x="1551523" y="40435"/>
                    <a:pt x="1572366" y="28468"/>
                  </a:cubicBezTo>
                  <a:cubicBezTo>
                    <a:pt x="1589578" y="18583"/>
                    <a:pt x="1607664" y="10112"/>
                    <a:pt x="1625751" y="1573"/>
                  </a:cubicBezTo>
                  <a:cubicBezTo>
                    <a:pt x="1639938" y="-5150"/>
                    <a:pt x="1648207" y="-1049"/>
                    <a:pt x="1647670" y="13407"/>
                  </a:cubicBezTo>
                  <a:cubicBezTo>
                    <a:pt x="1645585" y="68809"/>
                    <a:pt x="1663335" y="120983"/>
                    <a:pt x="1672412" y="174772"/>
                  </a:cubicBezTo>
                  <a:cubicBezTo>
                    <a:pt x="1676312" y="197430"/>
                    <a:pt x="1677253" y="220626"/>
                    <a:pt x="1681287" y="243284"/>
                  </a:cubicBezTo>
                  <a:cubicBezTo>
                    <a:pt x="1686598" y="273204"/>
                    <a:pt x="1697625" y="301914"/>
                    <a:pt x="1700719" y="332304"/>
                  </a:cubicBezTo>
                  <a:cubicBezTo>
                    <a:pt x="1701726" y="336270"/>
                    <a:pt x="1702399" y="340372"/>
                    <a:pt x="1702735" y="344473"/>
                  </a:cubicBezTo>
                  <a:cubicBezTo>
                    <a:pt x="1699575" y="390126"/>
                    <a:pt x="1705962" y="435442"/>
                    <a:pt x="1708652" y="480759"/>
                  </a:cubicBezTo>
                  <a:cubicBezTo>
                    <a:pt x="1710669" y="515990"/>
                    <a:pt x="1712216" y="551423"/>
                    <a:pt x="1716384" y="586722"/>
                  </a:cubicBezTo>
                  <a:cubicBezTo>
                    <a:pt x="1719006" y="609515"/>
                    <a:pt x="1720956" y="632711"/>
                    <a:pt x="1723511" y="655571"/>
                  </a:cubicBezTo>
                  <a:cubicBezTo>
                    <a:pt x="1728285" y="697727"/>
                    <a:pt x="1724587" y="740086"/>
                    <a:pt x="1728688" y="781906"/>
                  </a:cubicBezTo>
                  <a:cubicBezTo>
                    <a:pt x="1732319" y="817810"/>
                    <a:pt x="1734067" y="853982"/>
                    <a:pt x="1742135" y="889482"/>
                  </a:cubicBezTo>
                  <a:cubicBezTo>
                    <a:pt x="1748858" y="919469"/>
                    <a:pt x="1763784" y="939640"/>
                    <a:pt x="1792561" y="947977"/>
                  </a:cubicBezTo>
                  <a:cubicBezTo>
                    <a:pt x="1821338" y="956314"/>
                    <a:pt x="1844266" y="945423"/>
                    <a:pt x="1864167" y="925050"/>
                  </a:cubicBezTo>
                  <a:cubicBezTo>
                    <a:pt x="1869747" y="918865"/>
                    <a:pt x="1874320" y="911872"/>
                    <a:pt x="1877614" y="904207"/>
                  </a:cubicBezTo>
                  <a:cubicBezTo>
                    <a:pt x="1883127" y="908174"/>
                    <a:pt x="1880573" y="912409"/>
                    <a:pt x="1878690" y="917184"/>
                  </a:cubicBezTo>
                  <a:cubicBezTo>
                    <a:pt x="1871496" y="935472"/>
                    <a:pt x="1861949" y="953827"/>
                    <a:pt x="1878084" y="972586"/>
                  </a:cubicBezTo>
                  <a:cubicBezTo>
                    <a:pt x="1882522" y="977763"/>
                    <a:pt x="1875463" y="981392"/>
                    <a:pt x="1875059" y="986033"/>
                  </a:cubicBezTo>
                  <a:cubicBezTo>
                    <a:pt x="1873311" y="1002303"/>
                    <a:pt x="1864504" y="1020120"/>
                    <a:pt x="1887296" y="1030811"/>
                  </a:cubicBezTo>
                  <a:cubicBezTo>
                    <a:pt x="1896306" y="1035048"/>
                    <a:pt x="1894558" y="1055419"/>
                    <a:pt x="1886355" y="1063219"/>
                  </a:cubicBezTo>
                  <a:cubicBezTo>
                    <a:pt x="1869680" y="1079018"/>
                    <a:pt x="1869614" y="1079624"/>
                    <a:pt x="1881312" y="1097643"/>
                  </a:cubicBezTo>
                  <a:cubicBezTo>
                    <a:pt x="1890859" y="1112434"/>
                    <a:pt x="1890254" y="1117142"/>
                    <a:pt x="1876942" y="1129916"/>
                  </a:cubicBezTo>
                  <a:cubicBezTo>
                    <a:pt x="1866453" y="1140001"/>
                    <a:pt x="1866050" y="1145380"/>
                    <a:pt x="1876942" y="1158424"/>
                  </a:cubicBezTo>
                  <a:cubicBezTo>
                    <a:pt x="1882657" y="1165147"/>
                    <a:pt x="1882388" y="1168038"/>
                    <a:pt x="1875059" y="1173753"/>
                  </a:cubicBezTo>
                  <a:cubicBezTo>
                    <a:pt x="1859461" y="1185789"/>
                    <a:pt x="1859797" y="1186797"/>
                    <a:pt x="1873042" y="1204144"/>
                  </a:cubicBezTo>
                  <a:cubicBezTo>
                    <a:pt x="1877614" y="1210060"/>
                    <a:pt x="1876942" y="1213154"/>
                    <a:pt x="1870958" y="1218062"/>
                  </a:cubicBezTo>
                  <a:cubicBezTo>
                    <a:pt x="1854418" y="1231844"/>
                    <a:pt x="1854552" y="1232517"/>
                    <a:pt x="1867260" y="1248453"/>
                  </a:cubicBezTo>
                  <a:cubicBezTo>
                    <a:pt x="1873983" y="1256588"/>
                    <a:pt x="1873983" y="1261496"/>
                    <a:pt x="1864772" y="1268623"/>
                  </a:cubicBezTo>
                  <a:cubicBezTo>
                    <a:pt x="1849644" y="1280187"/>
                    <a:pt x="1850048" y="1283549"/>
                    <a:pt x="1861276" y="1297802"/>
                  </a:cubicBezTo>
                  <a:cubicBezTo>
                    <a:pt x="1870084" y="1309097"/>
                    <a:pt x="1869614" y="1313267"/>
                    <a:pt x="1858318" y="1323554"/>
                  </a:cubicBezTo>
                  <a:cubicBezTo>
                    <a:pt x="1845476" y="1335253"/>
                    <a:pt x="1844871" y="1337672"/>
                    <a:pt x="1857444" y="1353339"/>
                  </a:cubicBezTo>
                  <a:cubicBezTo>
                    <a:pt x="1864167" y="1361474"/>
                    <a:pt x="1863764" y="1366382"/>
                    <a:pt x="1854619" y="1373509"/>
                  </a:cubicBezTo>
                  <a:cubicBezTo>
                    <a:pt x="1839559" y="1384872"/>
                    <a:pt x="1839626" y="1388368"/>
                    <a:pt x="1851661" y="1402623"/>
                  </a:cubicBezTo>
                  <a:cubicBezTo>
                    <a:pt x="1858385" y="1410489"/>
                    <a:pt x="1860402" y="1416876"/>
                    <a:pt x="1850317" y="1422793"/>
                  </a:cubicBezTo>
                  <a:cubicBezTo>
                    <a:pt x="1840232" y="1428709"/>
                    <a:pt x="1840298" y="1438123"/>
                    <a:pt x="1845879" y="1445787"/>
                  </a:cubicBezTo>
                  <a:cubicBezTo>
                    <a:pt x="1853006" y="1455671"/>
                    <a:pt x="1855561" y="1461992"/>
                    <a:pt x="1842786" y="1469387"/>
                  </a:cubicBezTo>
                  <a:cubicBezTo>
                    <a:pt x="1834046" y="1474429"/>
                    <a:pt x="1835659" y="1484178"/>
                    <a:pt x="1841172" y="1491104"/>
                  </a:cubicBezTo>
                  <a:cubicBezTo>
                    <a:pt x="1846686" y="1498029"/>
                    <a:pt x="1849443" y="1502735"/>
                    <a:pt x="1839358" y="1508316"/>
                  </a:cubicBezTo>
                  <a:cubicBezTo>
                    <a:pt x="1829272" y="1513897"/>
                    <a:pt x="1830482" y="1523646"/>
                    <a:pt x="1836601" y="1531378"/>
                  </a:cubicBezTo>
                  <a:cubicBezTo>
                    <a:pt x="1842719" y="1539111"/>
                    <a:pt x="1843324" y="1543009"/>
                    <a:pt x="1833911" y="1548523"/>
                  </a:cubicBezTo>
                  <a:cubicBezTo>
                    <a:pt x="1824498" y="1554037"/>
                    <a:pt x="1825911" y="1563853"/>
                    <a:pt x="1831961" y="1571786"/>
                  </a:cubicBezTo>
                  <a:cubicBezTo>
                    <a:pt x="1838685" y="1580729"/>
                    <a:pt x="1840298" y="1587856"/>
                    <a:pt x="1828264" y="1593301"/>
                  </a:cubicBezTo>
                  <a:cubicBezTo>
                    <a:pt x="1823489" y="1595453"/>
                    <a:pt x="1821136" y="1600967"/>
                    <a:pt x="1822952" y="1605875"/>
                  </a:cubicBezTo>
                  <a:cubicBezTo>
                    <a:pt x="1825641" y="1615758"/>
                    <a:pt x="1833575" y="1625507"/>
                    <a:pt x="1818985" y="1633173"/>
                  </a:cubicBezTo>
                  <a:cubicBezTo>
                    <a:pt x="1816766" y="1634315"/>
                    <a:pt x="1818985" y="1639492"/>
                    <a:pt x="1821876" y="1641577"/>
                  </a:cubicBezTo>
                  <a:cubicBezTo>
                    <a:pt x="1826381" y="1645476"/>
                    <a:pt x="1828466" y="1651393"/>
                    <a:pt x="1827390" y="1657242"/>
                  </a:cubicBezTo>
                  <a:cubicBezTo>
                    <a:pt x="1823759" y="1660873"/>
                    <a:pt x="1819053" y="1663227"/>
                    <a:pt x="1813943" y="1663965"/>
                  </a:cubicBezTo>
                  <a:cubicBezTo>
                    <a:pt x="1774004" y="1668404"/>
                    <a:pt x="1755515" y="1695969"/>
                    <a:pt x="1738975" y="1728781"/>
                  </a:cubicBezTo>
                  <a:cubicBezTo>
                    <a:pt x="1677858" y="1850141"/>
                    <a:pt x="1652443" y="1980981"/>
                    <a:pt x="1634895" y="2113838"/>
                  </a:cubicBezTo>
                  <a:cubicBezTo>
                    <a:pt x="1624742" y="2190553"/>
                    <a:pt x="1608001" y="2265856"/>
                    <a:pt x="1591057" y="2341093"/>
                  </a:cubicBezTo>
                  <a:cubicBezTo>
                    <a:pt x="1564500" y="2453376"/>
                    <a:pt x="1546278" y="2567474"/>
                    <a:pt x="1536530" y="2682446"/>
                  </a:cubicBezTo>
                  <a:cubicBezTo>
                    <a:pt x="1532159" y="2739395"/>
                    <a:pt x="1532966" y="2796746"/>
                    <a:pt x="1524831" y="2853561"/>
                  </a:cubicBezTo>
                  <a:cubicBezTo>
                    <a:pt x="1513669" y="2931553"/>
                    <a:pt x="1502441" y="3010085"/>
                    <a:pt x="1472185" y="3083505"/>
                  </a:cubicBezTo>
                  <a:cubicBezTo>
                    <a:pt x="1438030" y="3165936"/>
                    <a:pt x="1385048" y="3239221"/>
                    <a:pt x="1317544" y="3297581"/>
                  </a:cubicBezTo>
                  <a:cubicBezTo>
                    <a:pt x="1249771" y="3356816"/>
                    <a:pt x="1175409" y="3405965"/>
                    <a:pt x="1088944" y="3435281"/>
                  </a:cubicBezTo>
                  <a:cubicBezTo>
                    <a:pt x="1034820" y="3453568"/>
                    <a:pt x="1024465" y="3489069"/>
                    <a:pt x="1052166" y="3541309"/>
                  </a:cubicBezTo>
                  <a:cubicBezTo>
                    <a:pt x="1055326" y="3547159"/>
                    <a:pt x="1058890" y="3552942"/>
                    <a:pt x="1055663" y="3559933"/>
                  </a:cubicBezTo>
                  <a:cubicBezTo>
                    <a:pt x="1049881" y="3559397"/>
                    <a:pt x="1044434" y="3556841"/>
                    <a:pt x="1040265" y="3552808"/>
                  </a:cubicBezTo>
                  <a:cubicBezTo>
                    <a:pt x="1028769" y="3544605"/>
                    <a:pt x="1016330" y="3544671"/>
                    <a:pt x="1002547" y="3546486"/>
                  </a:cubicBezTo>
                  <a:cubicBezTo>
                    <a:pt x="978342" y="3549581"/>
                    <a:pt x="956423" y="3564170"/>
                    <a:pt x="930874" y="3559933"/>
                  </a:cubicBezTo>
                  <a:cubicBezTo>
                    <a:pt x="924151" y="3558926"/>
                    <a:pt x="917427" y="3560539"/>
                    <a:pt x="911644" y="3556774"/>
                  </a:cubicBezTo>
                  <a:cubicBezTo>
                    <a:pt x="895509" y="3545748"/>
                    <a:pt x="874060" y="3546352"/>
                    <a:pt x="858529" y="3558253"/>
                  </a:cubicBezTo>
                  <a:cubicBezTo>
                    <a:pt x="856243" y="3559195"/>
                    <a:pt x="853822" y="3559799"/>
                    <a:pt x="851334" y="3559866"/>
                  </a:cubicBezTo>
                  <a:lnTo>
                    <a:pt x="836274" y="3559262"/>
                  </a:lnTo>
                  <a:cubicBezTo>
                    <a:pt x="832038" y="3555429"/>
                    <a:pt x="825651" y="3559262"/>
                    <a:pt x="821550" y="3554891"/>
                  </a:cubicBezTo>
                  <a:lnTo>
                    <a:pt x="821550" y="3554891"/>
                  </a:lnTo>
                  <a:cubicBezTo>
                    <a:pt x="808775" y="3537882"/>
                    <a:pt x="791562" y="3556237"/>
                    <a:pt x="777510" y="3549244"/>
                  </a:cubicBezTo>
                  <a:close/>
                </a:path>
              </a:pathLst>
            </a:custGeom>
            <a:solidFill>
              <a:srgbClr val="020202"/>
            </a:solidFill>
            <a:ln w="6712" cap="flat">
              <a:noFill/>
              <a:prstDash val="solid"/>
              <a:miter/>
            </a:ln>
          </p:spPr>
          <p:txBody>
            <a:bodyPr rtlCol="0" anchor="ctr"/>
            <a:lstStyle/>
            <a:p>
              <a:endParaRPr lang="es-CO"/>
            </a:p>
          </p:txBody>
        </p:sp>
        <p:sp>
          <p:nvSpPr>
            <p:cNvPr id="1015" name="Freeform: Shape 1014">
              <a:extLst>
                <a:ext uri="{FF2B5EF4-FFF2-40B4-BE49-F238E27FC236}">
                  <a16:creationId xmlns:a16="http://schemas.microsoft.com/office/drawing/2014/main" id="{B34E367B-47FD-1EEE-F492-3D0EC366AD6F}"/>
                </a:ext>
              </a:extLst>
            </p:cNvPr>
            <p:cNvSpPr/>
            <p:nvPr/>
          </p:nvSpPr>
          <p:spPr>
            <a:xfrm>
              <a:off x="5859939" y="5220040"/>
              <a:ext cx="1122012" cy="1484730"/>
            </a:xfrm>
            <a:custGeom>
              <a:avLst/>
              <a:gdLst>
                <a:gd name="connsiteX0" fmla="*/ 771815 w 1122012"/>
                <a:gd name="connsiteY0" fmla="*/ 303246 h 1484730"/>
                <a:gd name="connsiteX1" fmla="*/ 751644 w 1122012"/>
                <a:gd name="connsiteY1" fmla="*/ 296522 h 1484730"/>
                <a:gd name="connsiteX2" fmla="*/ 681451 w 1122012"/>
                <a:gd name="connsiteY2" fmla="*/ 297194 h 1484730"/>
                <a:gd name="connsiteX3" fmla="*/ 667466 w 1122012"/>
                <a:gd name="connsiteY3" fmla="*/ 297799 h 1484730"/>
                <a:gd name="connsiteX4" fmla="*/ 640572 w 1122012"/>
                <a:gd name="connsiteY4" fmla="*/ 294168 h 1484730"/>
                <a:gd name="connsiteX5" fmla="*/ 622351 w 1122012"/>
                <a:gd name="connsiteY5" fmla="*/ 290605 h 1484730"/>
                <a:gd name="connsiteX6" fmla="*/ 597407 w 1122012"/>
                <a:gd name="connsiteY6" fmla="*/ 277965 h 1484730"/>
                <a:gd name="connsiteX7" fmla="*/ 503277 w 1122012"/>
                <a:gd name="connsiteY7" fmla="*/ 283277 h 1484730"/>
                <a:gd name="connsiteX8" fmla="*/ 468248 w 1122012"/>
                <a:gd name="connsiteY8" fmla="*/ 321062 h 1484730"/>
                <a:gd name="connsiteX9" fmla="*/ 462869 w 1122012"/>
                <a:gd name="connsiteY9" fmla="*/ 365304 h 1484730"/>
                <a:gd name="connsiteX10" fmla="*/ 462869 w 1122012"/>
                <a:gd name="connsiteY10" fmla="*/ 382515 h 1484730"/>
                <a:gd name="connsiteX11" fmla="*/ 467306 w 1122012"/>
                <a:gd name="connsiteY11" fmla="*/ 448406 h 1484730"/>
                <a:gd name="connsiteX12" fmla="*/ 472416 w 1122012"/>
                <a:gd name="connsiteY12" fmla="*/ 477384 h 1484730"/>
                <a:gd name="connsiteX13" fmla="*/ 474837 w 1122012"/>
                <a:gd name="connsiteY13" fmla="*/ 503538 h 1484730"/>
                <a:gd name="connsiteX14" fmla="*/ 478467 w 1122012"/>
                <a:gd name="connsiteY14" fmla="*/ 559344 h 1484730"/>
                <a:gd name="connsiteX15" fmla="*/ 480417 w 1122012"/>
                <a:gd name="connsiteY15" fmla="*/ 590811 h 1484730"/>
                <a:gd name="connsiteX16" fmla="*/ 484519 w 1122012"/>
                <a:gd name="connsiteY16" fmla="*/ 656298 h 1484730"/>
                <a:gd name="connsiteX17" fmla="*/ 485258 w 1122012"/>
                <a:gd name="connsiteY17" fmla="*/ 680435 h 1484730"/>
                <a:gd name="connsiteX18" fmla="*/ 485258 w 1122012"/>
                <a:gd name="connsiteY18" fmla="*/ 757755 h 1484730"/>
                <a:gd name="connsiteX19" fmla="*/ 483174 w 1122012"/>
                <a:gd name="connsiteY19" fmla="*/ 779203 h 1484730"/>
                <a:gd name="connsiteX20" fmla="*/ 479005 w 1122012"/>
                <a:gd name="connsiteY20" fmla="*/ 853498 h 1484730"/>
                <a:gd name="connsiteX21" fmla="*/ 475442 w 1122012"/>
                <a:gd name="connsiteY21" fmla="*/ 879183 h 1484730"/>
                <a:gd name="connsiteX22" fmla="*/ 462398 w 1122012"/>
                <a:gd name="connsiteY22" fmla="*/ 952536 h 1484730"/>
                <a:gd name="connsiteX23" fmla="*/ 451506 w 1122012"/>
                <a:gd name="connsiteY23" fmla="*/ 999131 h 1484730"/>
                <a:gd name="connsiteX24" fmla="*/ 438059 w 1122012"/>
                <a:gd name="connsiteY24" fmla="*/ 1053254 h 1484730"/>
                <a:gd name="connsiteX25" fmla="*/ 425419 w 1122012"/>
                <a:gd name="connsiteY25" fmla="*/ 1094134 h 1484730"/>
                <a:gd name="connsiteX26" fmla="*/ 402491 w 1122012"/>
                <a:gd name="connsiteY26" fmla="*/ 1159688 h 1484730"/>
                <a:gd name="connsiteX27" fmla="*/ 391263 w 1122012"/>
                <a:gd name="connsiteY27" fmla="*/ 1188330 h 1484730"/>
                <a:gd name="connsiteX28" fmla="*/ 365647 w 1122012"/>
                <a:gd name="connsiteY28" fmla="*/ 1218519 h 1484730"/>
                <a:gd name="connsiteX29" fmla="*/ 352603 w 1122012"/>
                <a:gd name="connsiteY29" fmla="*/ 1252137 h 1484730"/>
                <a:gd name="connsiteX30" fmla="*/ 334315 w 1122012"/>
                <a:gd name="connsiteY30" fmla="*/ 1290393 h 1484730"/>
                <a:gd name="connsiteX31" fmla="*/ 304395 w 1122012"/>
                <a:gd name="connsiteY31" fmla="*/ 1316414 h 1484730"/>
                <a:gd name="connsiteX32" fmla="*/ 289402 w 1122012"/>
                <a:gd name="connsiteY32" fmla="*/ 1347006 h 1484730"/>
                <a:gd name="connsiteX33" fmla="*/ 262508 w 1122012"/>
                <a:gd name="connsiteY33" fmla="*/ 1382842 h 1484730"/>
                <a:gd name="connsiteX34" fmla="*/ 217527 w 1122012"/>
                <a:gd name="connsiteY34" fmla="*/ 1433335 h 1484730"/>
                <a:gd name="connsiteX35" fmla="*/ 212216 w 1122012"/>
                <a:gd name="connsiteY35" fmla="*/ 1441538 h 1484730"/>
                <a:gd name="connsiteX36" fmla="*/ 148611 w 1122012"/>
                <a:gd name="connsiteY36" fmla="*/ 1483158 h 1484730"/>
                <a:gd name="connsiteX37" fmla="*/ 100135 w 1122012"/>
                <a:gd name="connsiteY37" fmla="*/ 1351107 h 1484730"/>
                <a:gd name="connsiteX38" fmla="*/ 20797 w 1122012"/>
                <a:gd name="connsiteY38" fmla="*/ 1289587 h 1484730"/>
                <a:gd name="connsiteX39" fmla="*/ 17233 w 1122012"/>
                <a:gd name="connsiteY39" fmla="*/ 1240034 h 1484730"/>
                <a:gd name="connsiteX40" fmla="*/ 72097 w 1122012"/>
                <a:gd name="connsiteY40" fmla="*/ 1193777 h 1484730"/>
                <a:gd name="connsiteX41" fmla="*/ 89377 w 1122012"/>
                <a:gd name="connsiteY41" fmla="*/ 1161706 h 1484730"/>
                <a:gd name="connsiteX42" fmla="*/ 117145 w 1122012"/>
                <a:gd name="connsiteY42" fmla="*/ 1098840 h 1484730"/>
                <a:gd name="connsiteX43" fmla="*/ 204551 w 1122012"/>
                <a:gd name="connsiteY43" fmla="*/ 957646 h 1484730"/>
                <a:gd name="connsiteX44" fmla="*/ 218334 w 1122012"/>
                <a:gd name="connsiteY44" fmla="*/ 900496 h 1484730"/>
                <a:gd name="connsiteX45" fmla="*/ 221225 w 1122012"/>
                <a:gd name="connsiteY45" fmla="*/ 878510 h 1484730"/>
                <a:gd name="connsiteX46" fmla="*/ 256860 w 1122012"/>
                <a:gd name="connsiteY46" fmla="*/ 686822 h 1484730"/>
                <a:gd name="connsiteX47" fmla="*/ 274341 w 1122012"/>
                <a:gd name="connsiteY47" fmla="*/ 547108 h 1484730"/>
                <a:gd name="connsiteX48" fmla="*/ 277837 w 1122012"/>
                <a:gd name="connsiteY48" fmla="*/ 468040 h 1484730"/>
                <a:gd name="connsiteX49" fmla="*/ 284090 w 1122012"/>
                <a:gd name="connsiteY49" fmla="*/ 264585 h 1484730"/>
                <a:gd name="connsiteX50" fmla="*/ 321271 w 1122012"/>
                <a:gd name="connsiteY50" fmla="*/ 96497 h 1484730"/>
                <a:gd name="connsiteX51" fmla="*/ 437521 w 1122012"/>
                <a:gd name="connsiteY51" fmla="*/ 8553 h 1484730"/>
                <a:gd name="connsiteX52" fmla="*/ 501126 w 1122012"/>
                <a:gd name="connsiteY52" fmla="*/ -323 h 1484730"/>
                <a:gd name="connsiteX53" fmla="*/ 559486 w 1122012"/>
                <a:gd name="connsiteY53" fmla="*/ 7478 h 1484730"/>
                <a:gd name="connsiteX54" fmla="*/ 602718 w 1122012"/>
                <a:gd name="connsiteY54" fmla="*/ 17965 h 1484730"/>
                <a:gd name="connsiteX55" fmla="*/ 636336 w 1122012"/>
                <a:gd name="connsiteY55" fmla="*/ 13932 h 1484730"/>
                <a:gd name="connsiteX56" fmla="*/ 657717 w 1122012"/>
                <a:gd name="connsiteY56" fmla="*/ 10032 h 1484730"/>
                <a:gd name="connsiteX57" fmla="*/ 769058 w 1122012"/>
                <a:gd name="connsiteY57" fmla="*/ 31883 h 1484730"/>
                <a:gd name="connsiteX58" fmla="*/ 915429 w 1122012"/>
                <a:gd name="connsiteY58" fmla="*/ 54408 h 1484730"/>
                <a:gd name="connsiteX59" fmla="*/ 1084123 w 1122012"/>
                <a:gd name="connsiteY59" fmla="*/ 58643 h 1484730"/>
                <a:gd name="connsiteX60" fmla="*/ 1104294 w 1122012"/>
                <a:gd name="connsiteY60" fmla="*/ 58643 h 1484730"/>
                <a:gd name="connsiteX61" fmla="*/ 1116597 w 1122012"/>
                <a:gd name="connsiteY61" fmla="*/ 85200 h 1484730"/>
                <a:gd name="connsiteX62" fmla="*/ 1031881 w 1122012"/>
                <a:gd name="connsiteY62" fmla="*/ 119424 h 1484730"/>
                <a:gd name="connsiteX63" fmla="*/ 857473 w 1122012"/>
                <a:gd name="connsiteY63" fmla="*/ 152436 h 1484730"/>
                <a:gd name="connsiteX64" fmla="*/ 776723 w 1122012"/>
                <a:gd name="connsiteY64" fmla="*/ 279108 h 1484730"/>
                <a:gd name="connsiteX65" fmla="*/ 771815 w 1122012"/>
                <a:gd name="connsiteY65" fmla="*/ 303246 h 1484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122012" h="1484730">
                  <a:moveTo>
                    <a:pt x="771815" y="303246"/>
                  </a:moveTo>
                  <a:cubicBezTo>
                    <a:pt x="765091" y="302371"/>
                    <a:pt x="758368" y="304321"/>
                    <a:pt x="751644" y="296522"/>
                  </a:cubicBezTo>
                  <a:cubicBezTo>
                    <a:pt x="734634" y="276352"/>
                    <a:pt x="699470" y="277023"/>
                    <a:pt x="681451" y="297194"/>
                  </a:cubicBezTo>
                  <a:cubicBezTo>
                    <a:pt x="676139" y="303044"/>
                    <a:pt x="671971" y="303917"/>
                    <a:pt x="667466" y="297799"/>
                  </a:cubicBezTo>
                  <a:cubicBezTo>
                    <a:pt x="659532" y="287310"/>
                    <a:pt x="651531" y="284689"/>
                    <a:pt x="640572" y="294168"/>
                  </a:cubicBezTo>
                  <a:cubicBezTo>
                    <a:pt x="633848" y="299615"/>
                    <a:pt x="626721" y="300019"/>
                    <a:pt x="622351" y="290605"/>
                  </a:cubicBezTo>
                  <a:cubicBezTo>
                    <a:pt x="617308" y="279781"/>
                    <a:pt x="607694" y="278569"/>
                    <a:pt x="597407" y="277965"/>
                  </a:cubicBezTo>
                  <a:cubicBezTo>
                    <a:pt x="565873" y="276015"/>
                    <a:pt x="534676" y="280183"/>
                    <a:pt x="503277" y="283277"/>
                  </a:cubicBezTo>
                  <a:cubicBezTo>
                    <a:pt x="490973" y="284487"/>
                    <a:pt x="468987" y="307750"/>
                    <a:pt x="468248" y="321062"/>
                  </a:cubicBezTo>
                  <a:cubicBezTo>
                    <a:pt x="467569" y="335921"/>
                    <a:pt x="465767" y="350713"/>
                    <a:pt x="462869" y="365304"/>
                  </a:cubicBezTo>
                  <a:cubicBezTo>
                    <a:pt x="461215" y="370950"/>
                    <a:pt x="461215" y="376868"/>
                    <a:pt x="462869" y="382515"/>
                  </a:cubicBezTo>
                  <a:cubicBezTo>
                    <a:pt x="472214" y="404099"/>
                    <a:pt x="466096" y="426487"/>
                    <a:pt x="467306" y="448406"/>
                  </a:cubicBezTo>
                  <a:cubicBezTo>
                    <a:pt x="467844" y="458356"/>
                    <a:pt x="467306" y="468576"/>
                    <a:pt x="472416" y="477384"/>
                  </a:cubicBezTo>
                  <a:cubicBezTo>
                    <a:pt x="476740" y="485385"/>
                    <a:pt x="477607" y="494866"/>
                    <a:pt x="474837" y="503538"/>
                  </a:cubicBezTo>
                  <a:cubicBezTo>
                    <a:pt x="470735" y="522163"/>
                    <a:pt x="469189" y="541325"/>
                    <a:pt x="478467" y="559344"/>
                  </a:cubicBezTo>
                  <a:cubicBezTo>
                    <a:pt x="482831" y="569295"/>
                    <a:pt x="483523" y="580389"/>
                    <a:pt x="480417" y="590811"/>
                  </a:cubicBezTo>
                  <a:cubicBezTo>
                    <a:pt x="475912" y="612863"/>
                    <a:pt x="473694" y="634984"/>
                    <a:pt x="484519" y="656298"/>
                  </a:cubicBezTo>
                  <a:cubicBezTo>
                    <a:pt x="488123" y="663895"/>
                    <a:pt x="488391" y="672636"/>
                    <a:pt x="485258" y="680435"/>
                  </a:cubicBezTo>
                  <a:cubicBezTo>
                    <a:pt x="476383" y="706254"/>
                    <a:pt x="473223" y="731938"/>
                    <a:pt x="485258" y="757755"/>
                  </a:cubicBezTo>
                  <a:cubicBezTo>
                    <a:pt x="487873" y="764815"/>
                    <a:pt x="487107" y="772749"/>
                    <a:pt x="483174" y="779203"/>
                  </a:cubicBezTo>
                  <a:cubicBezTo>
                    <a:pt x="472483" y="803408"/>
                    <a:pt x="466768" y="828151"/>
                    <a:pt x="479005" y="853498"/>
                  </a:cubicBezTo>
                  <a:cubicBezTo>
                    <a:pt x="483779" y="863382"/>
                    <a:pt x="480148" y="871317"/>
                    <a:pt x="475442" y="879183"/>
                  </a:cubicBezTo>
                  <a:cubicBezTo>
                    <a:pt x="461665" y="900967"/>
                    <a:pt x="456979" y="927323"/>
                    <a:pt x="462398" y="952536"/>
                  </a:cubicBezTo>
                  <a:cubicBezTo>
                    <a:pt x="465881" y="968942"/>
                    <a:pt x="461887" y="986019"/>
                    <a:pt x="451506" y="999131"/>
                  </a:cubicBezTo>
                  <a:cubicBezTo>
                    <a:pt x="439841" y="1014594"/>
                    <a:pt x="434986" y="1034160"/>
                    <a:pt x="438059" y="1053254"/>
                  </a:cubicBezTo>
                  <a:cubicBezTo>
                    <a:pt x="440641" y="1068115"/>
                    <a:pt x="435941" y="1083310"/>
                    <a:pt x="425419" y="1094134"/>
                  </a:cubicBezTo>
                  <a:cubicBezTo>
                    <a:pt x="408543" y="1112893"/>
                    <a:pt x="398524" y="1133804"/>
                    <a:pt x="402491" y="1159688"/>
                  </a:cubicBezTo>
                  <a:cubicBezTo>
                    <a:pt x="404414" y="1170581"/>
                    <a:pt x="400078" y="1181674"/>
                    <a:pt x="391263" y="1188330"/>
                  </a:cubicBezTo>
                  <a:cubicBezTo>
                    <a:pt x="381783" y="1197542"/>
                    <a:pt x="373204" y="1207695"/>
                    <a:pt x="365647" y="1218519"/>
                  </a:cubicBezTo>
                  <a:cubicBezTo>
                    <a:pt x="357088" y="1227596"/>
                    <a:pt x="352408" y="1239632"/>
                    <a:pt x="352603" y="1252137"/>
                  </a:cubicBezTo>
                  <a:cubicBezTo>
                    <a:pt x="353860" y="1267265"/>
                    <a:pt x="346868" y="1281854"/>
                    <a:pt x="334315" y="1290393"/>
                  </a:cubicBezTo>
                  <a:cubicBezTo>
                    <a:pt x="323692" y="1298059"/>
                    <a:pt x="315825" y="1309085"/>
                    <a:pt x="304395" y="1316414"/>
                  </a:cubicBezTo>
                  <a:cubicBezTo>
                    <a:pt x="292965" y="1323743"/>
                    <a:pt x="292696" y="1336181"/>
                    <a:pt x="289402" y="1347006"/>
                  </a:cubicBezTo>
                  <a:cubicBezTo>
                    <a:pt x="285993" y="1362269"/>
                    <a:pt x="276197" y="1375312"/>
                    <a:pt x="262508" y="1382842"/>
                  </a:cubicBezTo>
                  <a:cubicBezTo>
                    <a:pt x="242337" y="1394004"/>
                    <a:pt x="223646" y="1408526"/>
                    <a:pt x="217527" y="1433335"/>
                  </a:cubicBezTo>
                  <a:cubicBezTo>
                    <a:pt x="216694" y="1436563"/>
                    <a:pt x="214831" y="1439455"/>
                    <a:pt x="212216" y="1441538"/>
                  </a:cubicBezTo>
                  <a:cubicBezTo>
                    <a:pt x="192045" y="1456466"/>
                    <a:pt x="174093" y="1475829"/>
                    <a:pt x="148611" y="1483158"/>
                  </a:cubicBezTo>
                  <a:cubicBezTo>
                    <a:pt x="145249" y="1434412"/>
                    <a:pt x="133618" y="1389767"/>
                    <a:pt x="100135" y="1351107"/>
                  </a:cubicBezTo>
                  <a:cubicBezTo>
                    <a:pt x="78182" y="1325357"/>
                    <a:pt x="51174" y="1304446"/>
                    <a:pt x="20797" y="1289587"/>
                  </a:cubicBezTo>
                  <a:cubicBezTo>
                    <a:pt x="-6434" y="1276140"/>
                    <a:pt x="-7509" y="1258726"/>
                    <a:pt x="17233" y="1240034"/>
                  </a:cubicBezTo>
                  <a:cubicBezTo>
                    <a:pt x="36752" y="1226117"/>
                    <a:pt x="55100" y="1210653"/>
                    <a:pt x="72097" y="1193777"/>
                  </a:cubicBezTo>
                  <a:cubicBezTo>
                    <a:pt x="81187" y="1185238"/>
                    <a:pt x="87259" y="1174010"/>
                    <a:pt x="89377" y="1161706"/>
                  </a:cubicBezTo>
                  <a:cubicBezTo>
                    <a:pt x="93512" y="1138846"/>
                    <a:pt x="103032" y="1117262"/>
                    <a:pt x="117145" y="1098840"/>
                  </a:cubicBezTo>
                  <a:cubicBezTo>
                    <a:pt x="149916" y="1054129"/>
                    <a:pt x="179136" y="1006930"/>
                    <a:pt x="204551" y="957646"/>
                  </a:cubicBezTo>
                  <a:cubicBezTo>
                    <a:pt x="214421" y="940300"/>
                    <a:pt x="219194" y="920464"/>
                    <a:pt x="218334" y="900496"/>
                  </a:cubicBezTo>
                  <a:cubicBezTo>
                    <a:pt x="218072" y="893034"/>
                    <a:pt x="219053" y="885637"/>
                    <a:pt x="221225" y="878510"/>
                  </a:cubicBezTo>
                  <a:cubicBezTo>
                    <a:pt x="236978" y="815376"/>
                    <a:pt x="248879" y="751368"/>
                    <a:pt x="256860" y="686822"/>
                  </a:cubicBezTo>
                  <a:cubicBezTo>
                    <a:pt x="263247" y="640430"/>
                    <a:pt x="271181" y="594106"/>
                    <a:pt x="274341" y="547108"/>
                  </a:cubicBezTo>
                  <a:cubicBezTo>
                    <a:pt x="276157" y="520751"/>
                    <a:pt x="278039" y="494395"/>
                    <a:pt x="277837" y="468040"/>
                  </a:cubicBezTo>
                  <a:cubicBezTo>
                    <a:pt x="277232" y="400131"/>
                    <a:pt x="283149" y="332492"/>
                    <a:pt x="284090" y="264585"/>
                  </a:cubicBezTo>
                  <a:cubicBezTo>
                    <a:pt x="284964" y="206897"/>
                    <a:pt x="300697" y="150688"/>
                    <a:pt x="321271" y="96497"/>
                  </a:cubicBezTo>
                  <a:cubicBezTo>
                    <a:pt x="341845" y="42305"/>
                    <a:pt x="383128" y="17965"/>
                    <a:pt x="437521" y="8553"/>
                  </a:cubicBezTo>
                  <a:cubicBezTo>
                    <a:pt x="458633" y="4922"/>
                    <a:pt x="480014" y="4251"/>
                    <a:pt x="501126" y="-323"/>
                  </a:cubicBezTo>
                  <a:cubicBezTo>
                    <a:pt x="520691" y="-4490"/>
                    <a:pt x="540257" y="2703"/>
                    <a:pt x="559486" y="7478"/>
                  </a:cubicBezTo>
                  <a:cubicBezTo>
                    <a:pt x="573874" y="11040"/>
                    <a:pt x="588128" y="15276"/>
                    <a:pt x="602718" y="17965"/>
                  </a:cubicBezTo>
                  <a:cubicBezTo>
                    <a:pt x="614041" y="20723"/>
                    <a:pt x="625995" y="19311"/>
                    <a:pt x="636336" y="13932"/>
                  </a:cubicBezTo>
                  <a:cubicBezTo>
                    <a:pt x="642575" y="9628"/>
                    <a:pt x="650361" y="8216"/>
                    <a:pt x="657717" y="10032"/>
                  </a:cubicBezTo>
                  <a:cubicBezTo>
                    <a:pt x="694400" y="19379"/>
                    <a:pt x="731568" y="26639"/>
                    <a:pt x="769058" y="31883"/>
                  </a:cubicBezTo>
                  <a:cubicBezTo>
                    <a:pt x="817669" y="40153"/>
                    <a:pt x="866415" y="47954"/>
                    <a:pt x="915429" y="54408"/>
                  </a:cubicBezTo>
                  <a:cubicBezTo>
                    <a:pt x="971705" y="61803"/>
                    <a:pt x="1027914" y="56491"/>
                    <a:pt x="1084123" y="58643"/>
                  </a:cubicBezTo>
                  <a:cubicBezTo>
                    <a:pt x="1090847" y="58643"/>
                    <a:pt x="1097570" y="58104"/>
                    <a:pt x="1104294" y="58643"/>
                  </a:cubicBezTo>
                  <a:cubicBezTo>
                    <a:pt x="1121842" y="60795"/>
                    <a:pt x="1126010" y="70207"/>
                    <a:pt x="1116597" y="85200"/>
                  </a:cubicBezTo>
                  <a:cubicBezTo>
                    <a:pt x="1096427" y="117608"/>
                    <a:pt x="1070474" y="128299"/>
                    <a:pt x="1031881" y="119424"/>
                  </a:cubicBezTo>
                  <a:cubicBezTo>
                    <a:pt x="968814" y="104902"/>
                    <a:pt x="910185" y="114179"/>
                    <a:pt x="857473" y="152436"/>
                  </a:cubicBezTo>
                  <a:cubicBezTo>
                    <a:pt x="814745" y="182222"/>
                    <a:pt x="785679" y="227808"/>
                    <a:pt x="776723" y="279108"/>
                  </a:cubicBezTo>
                  <a:cubicBezTo>
                    <a:pt x="775244" y="287176"/>
                    <a:pt x="770605" y="294639"/>
                    <a:pt x="771815" y="303246"/>
                  </a:cubicBezTo>
                  <a:close/>
                </a:path>
              </a:pathLst>
            </a:custGeom>
            <a:solidFill>
              <a:srgbClr val="020202"/>
            </a:solidFill>
            <a:ln w="6712" cap="flat">
              <a:noFill/>
              <a:prstDash val="solid"/>
              <a:miter/>
            </a:ln>
          </p:spPr>
          <p:txBody>
            <a:bodyPr rtlCol="0" anchor="ctr"/>
            <a:lstStyle/>
            <a:p>
              <a:endParaRPr lang="es-CO"/>
            </a:p>
          </p:txBody>
        </p:sp>
        <p:sp>
          <p:nvSpPr>
            <p:cNvPr id="1016" name="Freeform: Shape 1015">
              <a:extLst>
                <a:ext uri="{FF2B5EF4-FFF2-40B4-BE49-F238E27FC236}">
                  <a16:creationId xmlns:a16="http://schemas.microsoft.com/office/drawing/2014/main" id="{2B9E975A-8507-0A38-C001-FDFE30FF21CB}"/>
                </a:ext>
              </a:extLst>
            </p:cNvPr>
            <p:cNvSpPr/>
            <p:nvPr/>
          </p:nvSpPr>
          <p:spPr>
            <a:xfrm>
              <a:off x="3877570" y="2189448"/>
              <a:ext cx="597351" cy="631979"/>
            </a:xfrm>
            <a:custGeom>
              <a:avLst/>
              <a:gdLst>
                <a:gd name="connsiteX0" fmla="*/ 548194 w 597351"/>
                <a:gd name="connsiteY0" fmla="*/ 569525 h 631979"/>
                <a:gd name="connsiteX1" fmla="*/ 535352 w 597351"/>
                <a:gd name="connsiteY1" fmla="*/ 596957 h 631979"/>
                <a:gd name="connsiteX2" fmla="*/ 506037 w 597351"/>
                <a:gd name="connsiteY2" fmla="*/ 600924 h 631979"/>
                <a:gd name="connsiteX3" fmla="*/ 342924 w 597351"/>
                <a:gd name="connsiteY3" fmla="*/ 628490 h 631979"/>
                <a:gd name="connsiteX4" fmla="*/ 212488 w 597351"/>
                <a:gd name="connsiteY4" fmla="*/ 617867 h 631979"/>
                <a:gd name="connsiteX5" fmla="*/ 135302 w 597351"/>
                <a:gd name="connsiteY5" fmla="*/ 600857 h 631979"/>
                <a:gd name="connsiteX6" fmla="*/ 109820 w 597351"/>
                <a:gd name="connsiteY6" fmla="*/ 575374 h 631979"/>
                <a:gd name="connsiteX7" fmla="*/ 95095 w 597351"/>
                <a:gd name="connsiteY7" fmla="*/ 547338 h 631979"/>
                <a:gd name="connsiteX8" fmla="*/ 44333 w 597351"/>
                <a:gd name="connsiteY8" fmla="*/ 543438 h 631979"/>
                <a:gd name="connsiteX9" fmla="*/ 30886 w 597351"/>
                <a:gd name="connsiteY9" fmla="*/ 557961 h 631979"/>
                <a:gd name="connsiteX10" fmla="*/ 15959 w 597351"/>
                <a:gd name="connsiteY10" fmla="*/ 568584 h 631979"/>
                <a:gd name="connsiteX11" fmla="*/ 495 w 597351"/>
                <a:gd name="connsiteY11" fmla="*/ 551304 h 631979"/>
                <a:gd name="connsiteX12" fmla="*/ -514 w 597351"/>
                <a:gd name="connsiteY12" fmla="*/ 538933 h 631979"/>
                <a:gd name="connsiteX13" fmla="*/ 20666 w 597351"/>
                <a:gd name="connsiteY13" fmla="*/ 351347 h 631979"/>
                <a:gd name="connsiteX14" fmla="*/ 103298 w 597351"/>
                <a:gd name="connsiteY14" fmla="*/ 120662 h 631979"/>
                <a:gd name="connsiteX15" fmla="*/ 265806 w 597351"/>
                <a:gd name="connsiteY15" fmla="*/ 8245 h 631979"/>
                <a:gd name="connsiteX16" fmla="*/ 528023 w 597351"/>
                <a:gd name="connsiteY16" fmla="*/ 6766 h 631979"/>
                <a:gd name="connsiteX17" fmla="*/ 549740 w 597351"/>
                <a:gd name="connsiteY17" fmla="*/ 11741 h 631979"/>
                <a:gd name="connsiteX18" fmla="*/ 594721 w 597351"/>
                <a:gd name="connsiteY18" fmla="*/ 87918 h 631979"/>
                <a:gd name="connsiteX19" fmla="*/ 585442 w 597351"/>
                <a:gd name="connsiteY19" fmla="*/ 134109 h 631979"/>
                <a:gd name="connsiteX20" fmla="*/ 565272 w 597351"/>
                <a:gd name="connsiteY20" fmla="*/ 319343 h 631979"/>
                <a:gd name="connsiteX21" fmla="*/ 559153 w 597351"/>
                <a:gd name="connsiteY21" fmla="*/ 428398 h 631979"/>
                <a:gd name="connsiteX22" fmla="*/ 548194 w 597351"/>
                <a:gd name="connsiteY22" fmla="*/ 569525 h 631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7351" h="631979">
                  <a:moveTo>
                    <a:pt x="548194" y="569525"/>
                  </a:moveTo>
                  <a:cubicBezTo>
                    <a:pt x="538109" y="576248"/>
                    <a:pt x="548194" y="592789"/>
                    <a:pt x="535352" y="596957"/>
                  </a:cubicBezTo>
                  <a:cubicBezTo>
                    <a:pt x="525683" y="598974"/>
                    <a:pt x="515894" y="600319"/>
                    <a:pt x="506037" y="600924"/>
                  </a:cubicBezTo>
                  <a:cubicBezTo>
                    <a:pt x="451644" y="610203"/>
                    <a:pt x="397587" y="621565"/>
                    <a:pt x="342924" y="628490"/>
                  </a:cubicBezTo>
                  <a:cubicBezTo>
                    <a:pt x="299221" y="634004"/>
                    <a:pt x="255518" y="626742"/>
                    <a:pt x="212488" y="617867"/>
                  </a:cubicBezTo>
                  <a:cubicBezTo>
                    <a:pt x="186670" y="612556"/>
                    <a:pt x="161255" y="605093"/>
                    <a:pt x="135302" y="600857"/>
                  </a:cubicBezTo>
                  <a:cubicBezTo>
                    <a:pt x="121532" y="600185"/>
                    <a:pt x="110526" y="589158"/>
                    <a:pt x="109820" y="575374"/>
                  </a:cubicBezTo>
                  <a:cubicBezTo>
                    <a:pt x="108078" y="564684"/>
                    <a:pt x="102908" y="554868"/>
                    <a:pt x="95095" y="547338"/>
                  </a:cubicBezTo>
                  <a:cubicBezTo>
                    <a:pt x="79765" y="531671"/>
                    <a:pt x="61477" y="529924"/>
                    <a:pt x="44333" y="543438"/>
                  </a:cubicBezTo>
                  <a:cubicBezTo>
                    <a:pt x="39189" y="547606"/>
                    <a:pt x="34664" y="552515"/>
                    <a:pt x="30886" y="557961"/>
                  </a:cubicBezTo>
                  <a:cubicBezTo>
                    <a:pt x="26986" y="563474"/>
                    <a:pt x="24162" y="570265"/>
                    <a:pt x="15959" y="568584"/>
                  </a:cubicBezTo>
                  <a:cubicBezTo>
                    <a:pt x="7461" y="567037"/>
                    <a:pt x="1093" y="559911"/>
                    <a:pt x="495" y="551304"/>
                  </a:cubicBezTo>
                  <a:cubicBezTo>
                    <a:pt x="-43" y="547203"/>
                    <a:pt x="-177" y="543035"/>
                    <a:pt x="-514" y="538933"/>
                  </a:cubicBezTo>
                  <a:cubicBezTo>
                    <a:pt x="6210" y="476337"/>
                    <a:pt x="9572" y="413135"/>
                    <a:pt x="20666" y="351347"/>
                  </a:cubicBezTo>
                  <a:cubicBezTo>
                    <a:pt x="34456" y="270194"/>
                    <a:pt x="62425" y="192133"/>
                    <a:pt x="103298" y="120662"/>
                  </a:cubicBezTo>
                  <a:cubicBezTo>
                    <a:pt x="139470" y="58537"/>
                    <a:pt x="195276" y="22835"/>
                    <a:pt x="265806" y="8245"/>
                  </a:cubicBezTo>
                  <a:cubicBezTo>
                    <a:pt x="353212" y="-9774"/>
                    <a:pt x="440617" y="1521"/>
                    <a:pt x="528023" y="6766"/>
                  </a:cubicBezTo>
                  <a:cubicBezTo>
                    <a:pt x="535433" y="7573"/>
                    <a:pt x="542721" y="9253"/>
                    <a:pt x="549740" y="11741"/>
                  </a:cubicBezTo>
                  <a:cubicBezTo>
                    <a:pt x="587795" y="23575"/>
                    <a:pt x="602789" y="48990"/>
                    <a:pt x="594721" y="87918"/>
                  </a:cubicBezTo>
                  <a:cubicBezTo>
                    <a:pt x="591561" y="103316"/>
                    <a:pt x="588401" y="118713"/>
                    <a:pt x="585442" y="134109"/>
                  </a:cubicBezTo>
                  <a:cubicBezTo>
                    <a:pt x="573743" y="195361"/>
                    <a:pt x="571995" y="257621"/>
                    <a:pt x="565272" y="319343"/>
                  </a:cubicBezTo>
                  <a:cubicBezTo>
                    <a:pt x="561506" y="355313"/>
                    <a:pt x="559422" y="391890"/>
                    <a:pt x="559153" y="428398"/>
                  </a:cubicBezTo>
                  <a:cubicBezTo>
                    <a:pt x="558696" y="475665"/>
                    <a:pt x="555032" y="522797"/>
                    <a:pt x="548194" y="569525"/>
                  </a:cubicBezTo>
                  <a:close/>
                </a:path>
              </a:pathLst>
            </a:custGeom>
            <a:solidFill>
              <a:srgbClr val="D4DFF0"/>
            </a:solidFill>
            <a:ln w="6712" cap="flat">
              <a:noFill/>
              <a:prstDash val="solid"/>
              <a:miter/>
            </a:ln>
          </p:spPr>
          <p:txBody>
            <a:bodyPr rtlCol="0" anchor="ctr"/>
            <a:lstStyle/>
            <a:p>
              <a:endParaRPr lang="es-CO"/>
            </a:p>
          </p:txBody>
        </p:sp>
        <p:sp>
          <p:nvSpPr>
            <p:cNvPr id="1017" name="Freeform: Shape 1016">
              <a:extLst>
                <a:ext uri="{FF2B5EF4-FFF2-40B4-BE49-F238E27FC236}">
                  <a16:creationId xmlns:a16="http://schemas.microsoft.com/office/drawing/2014/main" id="{CA86C9CA-1682-B96E-66BA-173B0E52254A}"/>
                </a:ext>
              </a:extLst>
            </p:cNvPr>
            <p:cNvSpPr/>
            <p:nvPr/>
          </p:nvSpPr>
          <p:spPr>
            <a:xfrm>
              <a:off x="4774218" y="4175043"/>
              <a:ext cx="155517" cy="1892875"/>
            </a:xfrm>
            <a:custGeom>
              <a:avLst/>
              <a:gdLst>
                <a:gd name="connsiteX0" fmla="*/ 10179 w 155517"/>
                <a:gd name="connsiteY0" fmla="*/ -1573 h 1892875"/>
                <a:gd name="connsiteX1" fmla="*/ 7691 w 155517"/>
                <a:gd name="connsiteY1" fmla="*/ 132898 h 1892875"/>
                <a:gd name="connsiteX2" fmla="*/ 12734 w 155517"/>
                <a:gd name="connsiteY2" fmla="*/ 259501 h 1892875"/>
                <a:gd name="connsiteX3" fmla="*/ 14078 w 155517"/>
                <a:gd name="connsiteY3" fmla="*/ 269318 h 1892875"/>
                <a:gd name="connsiteX4" fmla="*/ 19995 w 155517"/>
                <a:gd name="connsiteY4" fmla="*/ 410847 h 1892875"/>
                <a:gd name="connsiteX5" fmla="*/ 25912 w 155517"/>
                <a:gd name="connsiteY5" fmla="*/ 614705 h 1892875"/>
                <a:gd name="connsiteX6" fmla="*/ 40838 w 155517"/>
                <a:gd name="connsiteY6" fmla="*/ 867713 h 1892875"/>
                <a:gd name="connsiteX7" fmla="*/ 55361 w 155517"/>
                <a:gd name="connsiteY7" fmla="*/ 1055971 h 1892875"/>
                <a:gd name="connsiteX8" fmla="*/ 87634 w 155517"/>
                <a:gd name="connsiteY8" fmla="*/ 1301984 h 1892875"/>
                <a:gd name="connsiteX9" fmla="*/ 114999 w 155517"/>
                <a:gd name="connsiteY9" fmla="*/ 1486075 h 1892875"/>
                <a:gd name="connsiteX10" fmla="*/ 125219 w 155517"/>
                <a:gd name="connsiteY10" fmla="*/ 1617252 h 1892875"/>
                <a:gd name="connsiteX11" fmla="*/ 136447 w 155517"/>
                <a:gd name="connsiteY11" fmla="*/ 1728525 h 1892875"/>
                <a:gd name="connsiteX12" fmla="*/ 141557 w 155517"/>
                <a:gd name="connsiteY12" fmla="*/ 1787894 h 1892875"/>
                <a:gd name="connsiteX13" fmla="*/ 155004 w 155517"/>
                <a:gd name="connsiteY13" fmla="*/ 1891303 h 1892875"/>
                <a:gd name="connsiteX14" fmla="*/ 142834 w 155517"/>
                <a:gd name="connsiteY14" fmla="*/ 1844238 h 1892875"/>
                <a:gd name="connsiteX15" fmla="*/ 134631 w 155517"/>
                <a:gd name="connsiteY15" fmla="*/ 1768194 h 1892875"/>
                <a:gd name="connsiteX16" fmla="*/ 128849 w 155517"/>
                <a:gd name="connsiteY16" fmla="*/ 1716624 h 1892875"/>
                <a:gd name="connsiteX17" fmla="*/ 113923 w 155517"/>
                <a:gd name="connsiteY17" fmla="*/ 1554184 h 1892875"/>
                <a:gd name="connsiteX18" fmla="*/ 91197 w 155517"/>
                <a:gd name="connsiteY18" fmla="*/ 1405393 h 1892875"/>
                <a:gd name="connsiteX19" fmla="*/ 74523 w 155517"/>
                <a:gd name="connsiteY19" fmla="*/ 1288066 h 1892875"/>
                <a:gd name="connsiteX20" fmla="*/ 62689 w 155517"/>
                <a:gd name="connsiteY20" fmla="*/ 1209940 h 1892875"/>
                <a:gd name="connsiteX21" fmla="*/ 49915 w 155517"/>
                <a:gd name="connsiteY21" fmla="*/ 1097119 h 1892875"/>
                <a:gd name="connsiteX22" fmla="*/ 43191 w 155517"/>
                <a:gd name="connsiteY22" fmla="*/ 1043330 h 1892875"/>
                <a:gd name="connsiteX23" fmla="*/ 34989 w 155517"/>
                <a:gd name="connsiteY23" fmla="*/ 962244 h 1892875"/>
                <a:gd name="connsiteX24" fmla="*/ 34585 w 155517"/>
                <a:gd name="connsiteY24" fmla="*/ 957269 h 1892875"/>
                <a:gd name="connsiteX25" fmla="*/ 27862 w 155517"/>
                <a:gd name="connsiteY25" fmla="*/ 836245 h 1892875"/>
                <a:gd name="connsiteX26" fmla="*/ 19726 w 155517"/>
                <a:gd name="connsiteY26" fmla="*/ 722887 h 1892875"/>
                <a:gd name="connsiteX27" fmla="*/ 19726 w 155517"/>
                <a:gd name="connsiteY27" fmla="*/ 717979 h 1892875"/>
                <a:gd name="connsiteX28" fmla="*/ 13473 w 155517"/>
                <a:gd name="connsiteY28" fmla="*/ 591779 h 1892875"/>
                <a:gd name="connsiteX29" fmla="*/ 8834 w 155517"/>
                <a:gd name="connsiteY29" fmla="*/ 370977 h 1892875"/>
                <a:gd name="connsiteX30" fmla="*/ 429 w 155517"/>
                <a:gd name="connsiteY30" fmla="*/ 143318 h 1892875"/>
                <a:gd name="connsiteX31" fmla="*/ 4733 w 155517"/>
                <a:gd name="connsiteY31" fmla="*/ 11941 h 1892875"/>
                <a:gd name="connsiteX32" fmla="*/ 10179 w 155517"/>
                <a:gd name="connsiteY32" fmla="*/ -1573 h 189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517" h="1892875">
                  <a:moveTo>
                    <a:pt x="10179" y="-1573"/>
                  </a:moveTo>
                  <a:cubicBezTo>
                    <a:pt x="9775" y="43205"/>
                    <a:pt x="7557" y="87983"/>
                    <a:pt x="7691" y="132898"/>
                  </a:cubicBezTo>
                  <a:cubicBezTo>
                    <a:pt x="7691" y="174987"/>
                    <a:pt x="6952" y="217479"/>
                    <a:pt x="12734" y="259501"/>
                  </a:cubicBezTo>
                  <a:cubicBezTo>
                    <a:pt x="13480" y="262728"/>
                    <a:pt x="13931" y="266022"/>
                    <a:pt x="14078" y="269318"/>
                  </a:cubicBezTo>
                  <a:cubicBezTo>
                    <a:pt x="13003" y="316383"/>
                    <a:pt x="21609" y="363448"/>
                    <a:pt x="19995" y="410847"/>
                  </a:cubicBezTo>
                  <a:cubicBezTo>
                    <a:pt x="17776" y="478958"/>
                    <a:pt x="22281" y="546864"/>
                    <a:pt x="25912" y="614705"/>
                  </a:cubicBezTo>
                  <a:cubicBezTo>
                    <a:pt x="30417" y="699086"/>
                    <a:pt x="36065" y="783332"/>
                    <a:pt x="40838" y="867713"/>
                  </a:cubicBezTo>
                  <a:cubicBezTo>
                    <a:pt x="44334" y="930509"/>
                    <a:pt x="49310" y="993240"/>
                    <a:pt x="55361" y="1055971"/>
                  </a:cubicBezTo>
                  <a:cubicBezTo>
                    <a:pt x="63382" y="1138335"/>
                    <a:pt x="74140" y="1220361"/>
                    <a:pt x="87634" y="1301984"/>
                  </a:cubicBezTo>
                  <a:cubicBezTo>
                    <a:pt x="97786" y="1363169"/>
                    <a:pt x="105182" y="1424823"/>
                    <a:pt x="114999" y="1486075"/>
                  </a:cubicBezTo>
                  <a:cubicBezTo>
                    <a:pt x="120855" y="1529576"/>
                    <a:pt x="124264" y="1573347"/>
                    <a:pt x="125219" y="1617252"/>
                  </a:cubicBezTo>
                  <a:cubicBezTo>
                    <a:pt x="127034" y="1654431"/>
                    <a:pt x="131135" y="1691612"/>
                    <a:pt x="136447" y="1728525"/>
                  </a:cubicBezTo>
                  <a:cubicBezTo>
                    <a:pt x="139338" y="1748293"/>
                    <a:pt x="140010" y="1768194"/>
                    <a:pt x="141557" y="1787894"/>
                  </a:cubicBezTo>
                  <a:cubicBezTo>
                    <a:pt x="144313" y="1822654"/>
                    <a:pt x="151776" y="1856675"/>
                    <a:pt x="155004" y="1891303"/>
                  </a:cubicBezTo>
                  <a:cubicBezTo>
                    <a:pt x="144044" y="1877519"/>
                    <a:pt x="145523" y="1860508"/>
                    <a:pt x="142834" y="1844238"/>
                  </a:cubicBezTo>
                  <a:cubicBezTo>
                    <a:pt x="138531" y="1819092"/>
                    <a:pt x="133354" y="1793811"/>
                    <a:pt x="134631" y="1768194"/>
                  </a:cubicBezTo>
                  <a:cubicBezTo>
                    <a:pt x="134443" y="1750847"/>
                    <a:pt x="132507" y="1733567"/>
                    <a:pt x="128849" y="1716624"/>
                  </a:cubicBezTo>
                  <a:cubicBezTo>
                    <a:pt x="120579" y="1662836"/>
                    <a:pt x="120579" y="1608107"/>
                    <a:pt x="113923" y="1554184"/>
                  </a:cubicBezTo>
                  <a:cubicBezTo>
                    <a:pt x="107804" y="1504363"/>
                    <a:pt x="98593" y="1455012"/>
                    <a:pt x="91197" y="1405393"/>
                  </a:cubicBezTo>
                  <a:cubicBezTo>
                    <a:pt x="85348" y="1366329"/>
                    <a:pt x="80171" y="1327130"/>
                    <a:pt x="74523" y="1288066"/>
                  </a:cubicBezTo>
                  <a:cubicBezTo>
                    <a:pt x="70690" y="1261980"/>
                    <a:pt x="66051" y="1236026"/>
                    <a:pt x="62689" y="1209940"/>
                  </a:cubicBezTo>
                  <a:cubicBezTo>
                    <a:pt x="57849" y="1172422"/>
                    <a:pt x="50520" y="1135106"/>
                    <a:pt x="49915" y="1097119"/>
                  </a:cubicBezTo>
                  <a:cubicBezTo>
                    <a:pt x="49007" y="1079033"/>
                    <a:pt x="46762" y="1061080"/>
                    <a:pt x="43191" y="1043330"/>
                  </a:cubicBezTo>
                  <a:cubicBezTo>
                    <a:pt x="38754" y="1016436"/>
                    <a:pt x="43191" y="988601"/>
                    <a:pt x="34989" y="962244"/>
                  </a:cubicBezTo>
                  <a:cubicBezTo>
                    <a:pt x="34579" y="960631"/>
                    <a:pt x="34444" y="958950"/>
                    <a:pt x="34585" y="957269"/>
                  </a:cubicBezTo>
                  <a:cubicBezTo>
                    <a:pt x="37275" y="916928"/>
                    <a:pt x="31089" y="876586"/>
                    <a:pt x="27862" y="836245"/>
                  </a:cubicBezTo>
                  <a:cubicBezTo>
                    <a:pt x="25105" y="798527"/>
                    <a:pt x="28601" y="760202"/>
                    <a:pt x="19726" y="722887"/>
                  </a:cubicBezTo>
                  <a:cubicBezTo>
                    <a:pt x="19457" y="721274"/>
                    <a:pt x="19457" y="719593"/>
                    <a:pt x="19726" y="717979"/>
                  </a:cubicBezTo>
                  <a:cubicBezTo>
                    <a:pt x="22819" y="675688"/>
                    <a:pt x="16633" y="633599"/>
                    <a:pt x="13473" y="591779"/>
                  </a:cubicBezTo>
                  <a:cubicBezTo>
                    <a:pt x="7960" y="517820"/>
                    <a:pt x="13473" y="444398"/>
                    <a:pt x="8834" y="370977"/>
                  </a:cubicBezTo>
                  <a:cubicBezTo>
                    <a:pt x="3926" y="295068"/>
                    <a:pt x="-3066" y="219227"/>
                    <a:pt x="429" y="143318"/>
                  </a:cubicBezTo>
                  <a:cubicBezTo>
                    <a:pt x="2447" y="99482"/>
                    <a:pt x="4195" y="55912"/>
                    <a:pt x="4733" y="11941"/>
                  </a:cubicBezTo>
                  <a:cubicBezTo>
                    <a:pt x="3933" y="6764"/>
                    <a:pt x="6024" y="1587"/>
                    <a:pt x="10179" y="-1573"/>
                  </a:cubicBezTo>
                  <a:close/>
                </a:path>
              </a:pathLst>
            </a:custGeom>
            <a:solidFill>
              <a:srgbClr val="270000"/>
            </a:solidFill>
            <a:ln w="6712" cap="flat">
              <a:noFill/>
              <a:prstDash val="solid"/>
              <a:miter/>
            </a:ln>
          </p:spPr>
          <p:txBody>
            <a:bodyPr rtlCol="0" anchor="ctr"/>
            <a:lstStyle/>
            <a:p>
              <a:endParaRPr lang="es-CO"/>
            </a:p>
          </p:txBody>
        </p:sp>
        <p:sp>
          <p:nvSpPr>
            <p:cNvPr id="1018" name="Freeform: Shape 1017">
              <a:extLst>
                <a:ext uri="{FF2B5EF4-FFF2-40B4-BE49-F238E27FC236}">
                  <a16:creationId xmlns:a16="http://schemas.microsoft.com/office/drawing/2014/main" id="{63B18553-A9E0-7ADD-650D-043FDB0167E9}"/>
                </a:ext>
              </a:extLst>
            </p:cNvPr>
            <p:cNvSpPr/>
            <p:nvPr/>
          </p:nvSpPr>
          <p:spPr>
            <a:xfrm>
              <a:off x="8509825" y="3482721"/>
              <a:ext cx="4854" cy="9883"/>
            </a:xfrm>
            <a:custGeom>
              <a:avLst/>
              <a:gdLst>
                <a:gd name="connsiteX0" fmla="*/ -458 w 4854"/>
                <a:gd name="connsiteY0" fmla="*/ -1573 h 9883"/>
                <a:gd name="connsiteX1" fmla="*/ 4182 w 4854"/>
                <a:gd name="connsiteY1" fmla="*/ 8311 h 9883"/>
                <a:gd name="connsiteX2" fmla="*/ -458 w 4854"/>
                <a:gd name="connsiteY2" fmla="*/ -1573 h 9883"/>
              </a:gdLst>
              <a:ahLst/>
              <a:cxnLst>
                <a:cxn ang="0">
                  <a:pos x="connsiteX0" y="connsiteY0"/>
                </a:cxn>
                <a:cxn ang="0">
                  <a:pos x="connsiteX1" y="connsiteY1"/>
                </a:cxn>
                <a:cxn ang="0">
                  <a:pos x="connsiteX2" y="connsiteY2"/>
                </a:cxn>
              </a:cxnLst>
              <a:rect l="l" t="t" r="r" b="b"/>
              <a:pathLst>
                <a:path w="4854" h="9883">
                  <a:moveTo>
                    <a:pt x="-458" y="-1573"/>
                  </a:moveTo>
                  <a:cubicBezTo>
                    <a:pt x="3038" y="376"/>
                    <a:pt x="4921" y="4343"/>
                    <a:pt x="4182" y="8311"/>
                  </a:cubicBezTo>
                  <a:cubicBezTo>
                    <a:pt x="954" y="6091"/>
                    <a:pt x="-861" y="2326"/>
                    <a:pt x="-458" y="-1573"/>
                  </a:cubicBezTo>
                  <a:close/>
                </a:path>
              </a:pathLst>
            </a:custGeom>
            <a:solidFill>
              <a:srgbClr val="020202"/>
            </a:solidFill>
            <a:ln w="6712" cap="flat">
              <a:noFill/>
              <a:prstDash val="solid"/>
              <a:miter/>
            </a:ln>
          </p:spPr>
          <p:txBody>
            <a:bodyPr rtlCol="0" anchor="ctr"/>
            <a:lstStyle/>
            <a:p>
              <a:endParaRPr lang="es-CO"/>
            </a:p>
          </p:txBody>
        </p:sp>
        <p:sp>
          <p:nvSpPr>
            <p:cNvPr id="1019" name="Freeform: Shape 1018">
              <a:extLst>
                <a:ext uri="{FF2B5EF4-FFF2-40B4-BE49-F238E27FC236}">
                  <a16:creationId xmlns:a16="http://schemas.microsoft.com/office/drawing/2014/main" id="{3967E872-E0DA-3C81-44E2-DFDE0A622227}"/>
                </a:ext>
              </a:extLst>
            </p:cNvPr>
            <p:cNvSpPr/>
            <p:nvPr/>
          </p:nvSpPr>
          <p:spPr>
            <a:xfrm>
              <a:off x="8440102" y="2999568"/>
              <a:ext cx="4897" cy="9883"/>
            </a:xfrm>
            <a:custGeom>
              <a:avLst/>
              <a:gdLst>
                <a:gd name="connsiteX0" fmla="*/ -458 w 4897"/>
                <a:gd name="connsiteY0" fmla="*/ -1573 h 9883"/>
                <a:gd name="connsiteX1" fmla="*/ 4249 w 4897"/>
                <a:gd name="connsiteY1" fmla="*/ 8311 h 9883"/>
                <a:gd name="connsiteX2" fmla="*/ -458 w 4897"/>
                <a:gd name="connsiteY2" fmla="*/ -1573 h 9883"/>
              </a:gdLst>
              <a:ahLst/>
              <a:cxnLst>
                <a:cxn ang="0">
                  <a:pos x="connsiteX0" y="connsiteY0"/>
                </a:cxn>
                <a:cxn ang="0">
                  <a:pos x="connsiteX1" y="connsiteY1"/>
                </a:cxn>
                <a:cxn ang="0">
                  <a:pos x="connsiteX2" y="connsiteY2"/>
                </a:cxn>
              </a:cxnLst>
              <a:rect l="l" t="t" r="r" b="b"/>
              <a:pathLst>
                <a:path w="4897" h="9883">
                  <a:moveTo>
                    <a:pt x="-458" y="-1573"/>
                  </a:moveTo>
                  <a:cubicBezTo>
                    <a:pt x="3038" y="377"/>
                    <a:pt x="4921" y="4344"/>
                    <a:pt x="4249" y="8311"/>
                  </a:cubicBezTo>
                  <a:cubicBezTo>
                    <a:pt x="954" y="6159"/>
                    <a:pt x="-861" y="2326"/>
                    <a:pt x="-458" y="-1573"/>
                  </a:cubicBezTo>
                  <a:close/>
                </a:path>
              </a:pathLst>
            </a:custGeom>
            <a:solidFill>
              <a:srgbClr val="020202"/>
            </a:solidFill>
            <a:ln w="6712" cap="flat">
              <a:noFill/>
              <a:prstDash val="solid"/>
              <a:miter/>
            </a:ln>
          </p:spPr>
          <p:txBody>
            <a:bodyPr rtlCol="0" anchor="ctr"/>
            <a:lstStyle/>
            <a:p>
              <a:endParaRPr lang="es-CO"/>
            </a:p>
          </p:txBody>
        </p:sp>
        <p:sp>
          <p:nvSpPr>
            <p:cNvPr id="1020" name="Freeform: Shape 1019">
              <a:extLst>
                <a:ext uri="{FF2B5EF4-FFF2-40B4-BE49-F238E27FC236}">
                  <a16:creationId xmlns:a16="http://schemas.microsoft.com/office/drawing/2014/main" id="{D40B9CB5-947D-35A4-1FE4-556141089F3D}"/>
                </a:ext>
              </a:extLst>
            </p:cNvPr>
            <p:cNvSpPr/>
            <p:nvPr/>
          </p:nvSpPr>
          <p:spPr>
            <a:xfrm>
              <a:off x="8514799" y="3577387"/>
              <a:ext cx="4774" cy="9816"/>
            </a:xfrm>
            <a:custGeom>
              <a:avLst/>
              <a:gdLst>
                <a:gd name="connsiteX0" fmla="*/ -456 w 4774"/>
                <a:gd name="connsiteY0" fmla="*/ -1573 h 9816"/>
                <a:gd name="connsiteX1" fmla="*/ 4048 w 4774"/>
                <a:gd name="connsiteY1" fmla="*/ 8243 h 9816"/>
                <a:gd name="connsiteX2" fmla="*/ -456 w 4774"/>
                <a:gd name="connsiteY2" fmla="*/ -1573 h 9816"/>
              </a:gdLst>
              <a:ahLst/>
              <a:cxnLst>
                <a:cxn ang="0">
                  <a:pos x="connsiteX0" y="connsiteY0"/>
                </a:cxn>
                <a:cxn ang="0">
                  <a:pos x="connsiteX1" y="connsiteY1"/>
                </a:cxn>
                <a:cxn ang="0">
                  <a:pos x="connsiteX2" y="connsiteY2"/>
                </a:cxn>
              </a:cxnLst>
              <a:rect l="l" t="t" r="r" b="b"/>
              <a:pathLst>
                <a:path w="4774" h="9816">
                  <a:moveTo>
                    <a:pt x="-456" y="-1573"/>
                  </a:moveTo>
                  <a:cubicBezTo>
                    <a:pt x="3039" y="310"/>
                    <a:pt x="4922" y="4345"/>
                    <a:pt x="4048" y="8243"/>
                  </a:cubicBezTo>
                  <a:cubicBezTo>
                    <a:pt x="888" y="6026"/>
                    <a:pt x="-860" y="2260"/>
                    <a:pt x="-456" y="-1573"/>
                  </a:cubicBezTo>
                  <a:close/>
                </a:path>
              </a:pathLst>
            </a:custGeom>
            <a:solidFill>
              <a:srgbClr val="020202"/>
            </a:solidFill>
            <a:ln w="6712" cap="flat">
              <a:noFill/>
              <a:prstDash val="solid"/>
              <a:miter/>
            </a:ln>
          </p:spPr>
          <p:txBody>
            <a:bodyPr rtlCol="0" anchor="ctr"/>
            <a:lstStyle/>
            <a:p>
              <a:endParaRPr lang="es-CO"/>
            </a:p>
          </p:txBody>
        </p:sp>
        <p:sp>
          <p:nvSpPr>
            <p:cNvPr id="1021" name="Freeform: Shape 1020">
              <a:extLst>
                <a:ext uri="{FF2B5EF4-FFF2-40B4-BE49-F238E27FC236}">
                  <a16:creationId xmlns:a16="http://schemas.microsoft.com/office/drawing/2014/main" id="{56053406-B945-8EC3-E3CD-DA3C9208A1DB}"/>
                </a:ext>
              </a:extLst>
            </p:cNvPr>
            <p:cNvSpPr/>
            <p:nvPr/>
          </p:nvSpPr>
          <p:spPr>
            <a:xfrm>
              <a:off x="8504833" y="3432899"/>
              <a:ext cx="4913" cy="9950"/>
            </a:xfrm>
            <a:custGeom>
              <a:avLst/>
              <a:gdLst>
                <a:gd name="connsiteX0" fmla="*/ -442 w 4913"/>
                <a:gd name="connsiteY0" fmla="*/ -1573 h 9950"/>
                <a:gd name="connsiteX1" fmla="*/ 4265 w 4913"/>
                <a:gd name="connsiteY1" fmla="*/ 8378 h 9950"/>
                <a:gd name="connsiteX2" fmla="*/ -442 w 4913"/>
                <a:gd name="connsiteY2" fmla="*/ -1573 h 9950"/>
              </a:gdLst>
              <a:ahLst/>
              <a:cxnLst>
                <a:cxn ang="0">
                  <a:pos x="connsiteX0" y="connsiteY0"/>
                </a:cxn>
                <a:cxn ang="0">
                  <a:pos x="connsiteX1" y="connsiteY1"/>
                </a:cxn>
                <a:cxn ang="0">
                  <a:pos x="connsiteX2" y="connsiteY2"/>
                </a:cxn>
              </a:cxnLst>
              <a:rect l="l" t="t" r="r" b="b"/>
              <a:pathLst>
                <a:path w="4913" h="9950">
                  <a:moveTo>
                    <a:pt x="-442" y="-1573"/>
                  </a:moveTo>
                  <a:cubicBezTo>
                    <a:pt x="3054" y="445"/>
                    <a:pt x="4937" y="4412"/>
                    <a:pt x="4265" y="8378"/>
                  </a:cubicBezTo>
                  <a:cubicBezTo>
                    <a:pt x="970" y="6227"/>
                    <a:pt x="-912" y="2395"/>
                    <a:pt x="-442" y="-1573"/>
                  </a:cubicBezTo>
                  <a:close/>
                </a:path>
              </a:pathLst>
            </a:custGeom>
            <a:solidFill>
              <a:srgbClr val="020202"/>
            </a:solidFill>
            <a:ln w="6712" cap="flat">
              <a:noFill/>
              <a:prstDash val="solid"/>
              <a:miter/>
            </a:ln>
          </p:spPr>
          <p:txBody>
            <a:bodyPr rtlCol="0" anchor="ctr"/>
            <a:lstStyle/>
            <a:p>
              <a:endParaRPr lang="es-CO"/>
            </a:p>
          </p:txBody>
        </p:sp>
        <p:sp>
          <p:nvSpPr>
            <p:cNvPr id="1022" name="Freeform: Shape 1021">
              <a:extLst>
                <a:ext uri="{FF2B5EF4-FFF2-40B4-BE49-F238E27FC236}">
                  <a16:creationId xmlns:a16="http://schemas.microsoft.com/office/drawing/2014/main" id="{3D9F7355-B503-CCD7-6841-4F0CD6B072E4}"/>
                </a:ext>
              </a:extLst>
            </p:cNvPr>
            <p:cNvSpPr/>
            <p:nvPr/>
          </p:nvSpPr>
          <p:spPr>
            <a:xfrm>
              <a:off x="8460060" y="2890041"/>
              <a:ext cx="4773" cy="4975"/>
            </a:xfrm>
            <a:custGeom>
              <a:avLst/>
              <a:gdLst>
                <a:gd name="connsiteX0" fmla="*/ 4260 w 4773"/>
                <a:gd name="connsiteY0" fmla="*/ -1573 h 4975"/>
                <a:gd name="connsiteX1" fmla="*/ -514 w 4773"/>
                <a:gd name="connsiteY1" fmla="*/ 3402 h 4975"/>
              </a:gdLst>
              <a:ahLst/>
              <a:cxnLst>
                <a:cxn ang="0">
                  <a:pos x="connsiteX0" y="connsiteY0"/>
                </a:cxn>
                <a:cxn ang="0">
                  <a:pos x="connsiteX1" y="connsiteY1"/>
                </a:cxn>
              </a:cxnLst>
              <a:rect l="l" t="t" r="r" b="b"/>
              <a:pathLst>
                <a:path w="4773" h="4975">
                  <a:moveTo>
                    <a:pt x="4260" y="-1573"/>
                  </a:moveTo>
                  <a:lnTo>
                    <a:pt x="-514" y="3402"/>
                  </a:lnTo>
                  <a:close/>
                </a:path>
              </a:pathLst>
            </a:custGeom>
            <a:solidFill>
              <a:srgbClr val="020202"/>
            </a:solidFill>
            <a:ln w="6712" cap="flat">
              <a:noFill/>
              <a:prstDash val="solid"/>
              <a:miter/>
            </a:ln>
          </p:spPr>
          <p:txBody>
            <a:bodyPr rtlCol="0" anchor="ctr"/>
            <a:lstStyle/>
            <a:p>
              <a:endParaRPr lang="es-CO"/>
            </a:p>
          </p:txBody>
        </p:sp>
        <p:sp>
          <p:nvSpPr>
            <p:cNvPr id="1023" name="Freeform: Shape 1022">
              <a:extLst>
                <a:ext uri="{FF2B5EF4-FFF2-40B4-BE49-F238E27FC236}">
                  <a16:creationId xmlns:a16="http://schemas.microsoft.com/office/drawing/2014/main" id="{F0443122-31E4-59E8-90D9-593D995C69E7}"/>
                </a:ext>
              </a:extLst>
            </p:cNvPr>
            <p:cNvSpPr/>
            <p:nvPr/>
          </p:nvSpPr>
          <p:spPr>
            <a:xfrm>
              <a:off x="8445133" y="2934820"/>
              <a:ext cx="4773" cy="5042"/>
            </a:xfrm>
            <a:custGeom>
              <a:avLst/>
              <a:gdLst>
                <a:gd name="connsiteX0" fmla="*/ 4260 w 4773"/>
                <a:gd name="connsiteY0" fmla="*/ -1573 h 5042"/>
                <a:gd name="connsiteX1" fmla="*/ -514 w 4773"/>
                <a:gd name="connsiteY1" fmla="*/ 3470 h 5042"/>
              </a:gdLst>
              <a:ahLst/>
              <a:cxnLst>
                <a:cxn ang="0">
                  <a:pos x="connsiteX0" y="connsiteY0"/>
                </a:cxn>
                <a:cxn ang="0">
                  <a:pos x="connsiteX1" y="connsiteY1"/>
                </a:cxn>
              </a:cxnLst>
              <a:rect l="l" t="t" r="r" b="b"/>
              <a:pathLst>
                <a:path w="4773" h="5042">
                  <a:moveTo>
                    <a:pt x="4260" y="-1573"/>
                  </a:moveTo>
                  <a:lnTo>
                    <a:pt x="-514" y="3470"/>
                  </a:lnTo>
                  <a:close/>
                </a:path>
              </a:pathLst>
            </a:custGeom>
            <a:solidFill>
              <a:srgbClr val="020202"/>
            </a:solidFill>
            <a:ln w="6712" cap="flat">
              <a:noFill/>
              <a:prstDash val="solid"/>
              <a:miter/>
            </a:ln>
          </p:spPr>
          <p:txBody>
            <a:bodyPr rtlCol="0" anchor="ctr"/>
            <a:lstStyle/>
            <a:p>
              <a:endParaRPr lang="es-CO"/>
            </a:p>
          </p:txBody>
        </p:sp>
        <p:sp>
          <p:nvSpPr>
            <p:cNvPr id="1024" name="Freeform: Shape 1023">
              <a:extLst>
                <a:ext uri="{FF2B5EF4-FFF2-40B4-BE49-F238E27FC236}">
                  <a16:creationId xmlns:a16="http://schemas.microsoft.com/office/drawing/2014/main" id="{D368605F-16F4-D8CB-0D8F-283820B81033}"/>
                </a:ext>
              </a:extLst>
            </p:cNvPr>
            <p:cNvSpPr/>
            <p:nvPr/>
          </p:nvSpPr>
          <p:spPr>
            <a:xfrm>
              <a:off x="8440157" y="2969716"/>
              <a:ext cx="4572" cy="4975"/>
            </a:xfrm>
            <a:custGeom>
              <a:avLst/>
              <a:gdLst>
                <a:gd name="connsiteX0" fmla="*/ 4059 w 4572"/>
                <a:gd name="connsiteY0" fmla="*/ -1573 h 4975"/>
                <a:gd name="connsiteX1" fmla="*/ -514 w 4572"/>
                <a:gd name="connsiteY1" fmla="*/ 3402 h 4975"/>
                <a:gd name="connsiteX2" fmla="*/ 4059 w 4572"/>
                <a:gd name="connsiteY2" fmla="*/ -1573 h 4975"/>
              </a:gdLst>
              <a:ahLst/>
              <a:cxnLst>
                <a:cxn ang="0">
                  <a:pos x="connsiteX0" y="connsiteY0"/>
                </a:cxn>
                <a:cxn ang="0">
                  <a:pos x="connsiteX1" y="connsiteY1"/>
                </a:cxn>
                <a:cxn ang="0">
                  <a:pos x="connsiteX2" y="connsiteY2"/>
                </a:cxn>
              </a:cxnLst>
              <a:rect l="l" t="t" r="r" b="b"/>
              <a:pathLst>
                <a:path w="4572" h="4975">
                  <a:moveTo>
                    <a:pt x="4059" y="-1573"/>
                  </a:moveTo>
                  <a:cubicBezTo>
                    <a:pt x="2580" y="108"/>
                    <a:pt x="1033" y="1789"/>
                    <a:pt x="-514" y="3402"/>
                  </a:cubicBezTo>
                  <a:cubicBezTo>
                    <a:pt x="1033" y="1789"/>
                    <a:pt x="2580" y="108"/>
                    <a:pt x="4059" y="-1573"/>
                  </a:cubicBezTo>
                  <a:close/>
                </a:path>
              </a:pathLst>
            </a:custGeom>
            <a:solidFill>
              <a:srgbClr val="020202"/>
            </a:solidFill>
            <a:ln w="6712" cap="flat">
              <a:noFill/>
              <a:prstDash val="solid"/>
              <a:miter/>
            </a:ln>
          </p:spPr>
          <p:txBody>
            <a:bodyPr rtlCol="0" anchor="ctr"/>
            <a:lstStyle/>
            <a:p>
              <a:endParaRPr lang="es-CO"/>
            </a:p>
          </p:txBody>
        </p:sp>
        <p:sp>
          <p:nvSpPr>
            <p:cNvPr id="1025" name="Freeform: Shape 1024">
              <a:extLst>
                <a:ext uri="{FF2B5EF4-FFF2-40B4-BE49-F238E27FC236}">
                  <a16:creationId xmlns:a16="http://schemas.microsoft.com/office/drawing/2014/main" id="{46E86559-0DF5-6F4B-3BE7-3E5DE9EFFD00}"/>
                </a:ext>
              </a:extLst>
            </p:cNvPr>
            <p:cNvSpPr/>
            <p:nvPr/>
          </p:nvSpPr>
          <p:spPr>
            <a:xfrm>
              <a:off x="8445133" y="3039439"/>
              <a:ext cx="4773" cy="4975"/>
            </a:xfrm>
            <a:custGeom>
              <a:avLst/>
              <a:gdLst>
                <a:gd name="connsiteX0" fmla="*/ -514 w 4773"/>
                <a:gd name="connsiteY0" fmla="*/ -1573 h 4975"/>
                <a:gd name="connsiteX1" fmla="*/ 4260 w 4773"/>
                <a:gd name="connsiteY1" fmla="*/ 3402 h 4975"/>
                <a:gd name="connsiteX2" fmla="*/ -514 w 4773"/>
                <a:gd name="connsiteY2" fmla="*/ -1573 h 4975"/>
              </a:gdLst>
              <a:ahLst/>
              <a:cxnLst>
                <a:cxn ang="0">
                  <a:pos x="connsiteX0" y="connsiteY0"/>
                </a:cxn>
                <a:cxn ang="0">
                  <a:pos x="connsiteX1" y="connsiteY1"/>
                </a:cxn>
                <a:cxn ang="0">
                  <a:pos x="connsiteX2" y="connsiteY2"/>
                </a:cxn>
              </a:cxnLst>
              <a:rect l="l" t="t" r="r" b="b"/>
              <a:pathLst>
                <a:path w="4773" h="4975">
                  <a:moveTo>
                    <a:pt x="-514" y="-1573"/>
                  </a:moveTo>
                  <a:cubicBezTo>
                    <a:pt x="1100" y="108"/>
                    <a:pt x="2646" y="1789"/>
                    <a:pt x="4260" y="3402"/>
                  </a:cubicBezTo>
                  <a:cubicBezTo>
                    <a:pt x="2444" y="1789"/>
                    <a:pt x="1100" y="108"/>
                    <a:pt x="-514" y="-1573"/>
                  </a:cubicBezTo>
                  <a:close/>
                </a:path>
              </a:pathLst>
            </a:custGeom>
            <a:solidFill>
              <a:srgbClr val="020202"/>
            </a:solidFill>
            <a:ln w="6712" cap="flat">
              <a:noFill/>
              <a:prstDash val="solid"/>
              <a:miter/>
            </a:ln>
          </p:spPr>
          <p:txBody>
            <a:bodyPr rtlCol="0" anchor="ctr"/>
            <a:lstStyle/>
            <a:p>
              <a:endParaRPr lang="es-CO"/>
            </a:p>
          </p:txBody>
        </p:sp>
        <p:sp>
          <p:nvSpPr>
            <p:cNvPr id="1026" name="Freeform: Shape 1025">
              <a:extLst>
                <a:ext uri="{FF2B5EF4-FFF2-40B4-BE49-F238E27FC236}">
                  <a16:creationId xmlns:a16="http://schemas.microsoft.com/office/drawing/2014/main" id="{544D685A-0FFF-4683-66CD-02D70BE5D9E8}"/>
                </a:ext>
              </a:extLst>
            </p:cNvPr>
            <p:cNvSpPr/>
            <p:nvPr/>
          </p:nvSpPr>
          <p:spPr>
            <a:xfrm>
              <a:off x="8450109" y="3069358"/>
              <a:ext cx="4235" cy="4840"/>
            </a:xfrm>
            <a:custGeom>
              <a:avLst/>
              <a:gdLst>
                <a:gd name="connsiteX0" fmla="*/ -514 w 4235"/>
                <a:gd name="connsiteY0" fmla="*/ -1573 h 4840"/>
                <a:gd name="connsiteX1" fmla="*/ 3722 w 4235"/>
                <a:gd name="connsiteY1" fmla="*/ 3268 h 4840"/>
              </a:gdLst>
              <a:ahLst/>
              <a:cxnLst>
                <a:cxn ang="0">
                  <a:pos x="connsiteX0" y="connsiteY0"/>
                </a:cxn>
                <a:cxn ang="0">
                  <a:pos x="connsiteX1" y="connsiteY1"/>
                </a:cxn>
              </a:cxnLst>
              <a:rect l="l" t="t" r="r" b="b"/>
              <a:pathLst>
                <a:path w="4235" h="4840">
                  <a:moveTo>
                    <a:pt x="-514" y="-1573"/>
                  </a:moveTo>
                  <a:lnTo>
                    <a:pt x="3722" y="3268"/>
                  </a:lnTo>
                  <a:close/>
                </a:path>
              </a:pathLst>
            </a:custGeom>
            <a:solidFill>
              <a:srgbClr val="020202"/>
            </a:solidFill>
            <a:ln w="6712" cap="flat">
              <a:noFill/>
              <a:prstDash val="solid"/>
              <a:miter/>
            </a:ln>
          </p:spPr>
          <p:txBody>
            <a:bodyPr rtlCol="0" anchor="ctr"/>
            <a:lstStyle/>
            <a:p>
              <a:endParaRPr lang="es-CO"/>
            </a:p>
          </p:txBody>
        </p:sp>
        <p:sp>
          <p:nvSpPr>
            <p:cNvPr id="1027" name="Freeform: Shape 1026">
              <a:extLst>
                <a:ext uri="{FF2B5EF4-FFF2-40B4-BE49-F238E27FC236}">
                  <a16:creationId xmlns:a16="http://schemas.microsoft.com/office/drawing/2014/main" id="{0689EF87-DEC9-F5E4-CFF2-6900A80A3603}"/>
                </a:ext>
              </a:extLst>
            </p:cNvPr>
            <p:cNvSpPr/>
            <p:nvPr/>
          </p:nvSpPr>
          <p:spPr>
            <a:xfrm>
              <a:off x="8465102" y="3178885"/>
              <a:ext cx="4436" cy="4975"/>
            </a:xfrm>
            <a:custGeom>
              <a:avLst/>
              <a:gdLst>
                <a:gd name="connsiteX0" fmla="*/ -514 w 4436"/>
                <a:gd name="connsiteY0" fmla="*/ -1573 h 4975"/>
                <a:gd name="connsiteX1" fmla="*/ 3923 w 4436"/>
                <a:gd name="connsiteY1" fmla="*/ 3402 h 4975"/>
              </a:gdLst>
              <a:ahLst/>
              <a:cxnLst>
                <a:cxn ang="0">
                  <a:pos x="connsiteX0" y="connsiteY0"/>
                </a:cxn>
                <a:cxn ang="0">
                  <a:pos x="connsiteX1" y="connsiteY1"/>
                </a:cxn>
              </a:cxnLst>
              <a:rect l="l" t="t" r="r" b="b"/>
              <a:pathLst>
                <a:path w="4436" h="4975">
                  <a:moveTo>
                    <a:pt x="-514" y="-1573"/>
                  </a:moveTo>
                  <a:lnTo>
                    <a:pt x="3923" y="3402"/>
                  </a:lnTo>
                  <a:close/>
                </a:path>
              </a:pathLst>
            </a:custGeom>
            <a:solidFill>
              <a:srgbClr val="020202"/>
            </a:solidFill>
            <a:ln w="6712" cap="flat">
              <a:noFill/>
              <a:prstDash val="solid"/>
              <a:miter/>
            </a:ln>
          </p:spPr>
          <p:txBody>
            <a:bodyPr rtlCol="0" anchor="ctr"/>
            <a:lstStyle/>
            <a:p>
              <a:endParaRPr lang="es-CO"/>
            </a:p>
          </p:txBody>
        </p:sp>
        <p:sp>
          <p:nvSpPr>
            <p:cNvPr id="1028" name="Freeform: Shape 1027">
              <a:extLst>
                <a:ext uri="{FF2B5EF4-FFF2-40B4-BE49-F238E27FC236}">
                  <a16:creationId xmlns:a16="http://schemas.microsoft.com/office/drawing/2014/main" id="{0AD90D98-CEF9-44F8-D508-70CE392EC6F1}"/>
                </a:ext>
              </a:extLst>
            </p:cNvPr>
            <p:cNvSpPr/>
            <p:nvPr/>
          </p:nvSpPr>
          <p:spPr>
            <a:xfrm>
              <a:off x="8489979" y="3313422"/>
              <a:ext cx="4505" cy="4908"/>
            </a:xfrm>
            <a:custGeom>
              <a:avLst/>
              <a:gdLst>
                <a:gd name="connsiteX0" fmla="*/ -514 w 4505"/>
                <a:gd name="connsiteY0" fmla="*/ -1573 h 4908"/>
                <a:gd name="connsiteX1" fmla="*/ 3991 w 4505"/>
                <a:gd name="connsiteY1" fmla="*/ 3335 h 4908"/>
              </a:gdLst>
              <a:ahLst/>
              <a:cxnLst>
                <a:cxn ang="0">
                  <a:pos x="connsiteX0" y="connsiteY0"/>
                </a:cxn>
                <a:cxn ang="0">
                  <a:pos x="connsiteX1" y="connsiteY1"/>
                </a:cxn>
              </a:cxnLst>
              <a:rect l="l" t="t" r="r" b="b"/>
              <a:pathLst>
                <a:path w="4505" h="4908">
                  <a:moveTo>
                    <a:pt x="-514" y="-1573"/>
                  </a:moveTo>
                  <a:lnTo>
                    <a:pt x="3991" y="3335"/>
                  </a:lnTo>
                  <a:close/>
                </a:path>
              </a:pathLst>
            </a:custGeom>
            <a:solidFill>
              <a:srgbClr val="020202"/>
            </a:solidFill>
            <a:ln w="6712" cap="flat">
              <a:noFill/>
              <a:prstDash val="solid"/>
              <a:miter/>
            </a:ln>
          </p:spPr>
          <p:txBody>
            <a:bodyPr rtlCol="0" anchor="ctr"/>
            <a:lstStyle/>
            <a:p>
              <a:endParaRPr lang="es-CO"/>
            </a:p>
          </p:txBody>
        </p:sp>
        <p:sp>
          <p:nvSpPr>
            <p:cNvPr id="1029" name="Freeform: Shape 1028">
              <a:extLst>
                <a:ext uri="{FF2B5EF4-FFF2-40B4-BE49-F238E27FC236}">
                  <a16:creationId xmlns:a16="http://schemas.microsoft.com/office/drawing/2014/main" id="{B6E8C440-9831-3409-EA92-D3747D38FD11}"/>
                </a:ext>
              </a:extLst>
            </p:cNvPr>
            <p:cNvSpPr/>
            <p:nvPr/>
          </p:nvSpPr>
          <p:spPr>
            <a:xfrm>
              <a:off x="8499930" y="3393096"/>
              <a:ext cx="4437" cy="4908"/>
            </a:xfrm>
            <a:custGeom>
              <a:avLst/>
              <a:gdLst>
                <a:gd name="connsiteX0" fmla="*/ -514 w 4437"/>
                <a:gd name="connsiteY0" fmla="*/ -1573 h 4908"/>
                <a:gd name="connsiteX1" fmla="*/ 3924 w 4437"/>
                <a:gd name="connsiteY1" fmla="*/ 3335 h 4908"/>
              </a:gdLst>
              <a:ahLst/>
              <a:cxnLst>
                <a:cxn ang="0">
                  <a:pos x="connsiteX0" y="connsiteY0"/>
                </a:cxn>
                <a:cxn ang="0">
                  <a:pos x="connsiteX1" y="connsiteY1"/>
                </a:cxn>
              </a:cxnLst>
              <a:rect l="l" t="t" r="r" b="b"/>
              <a:pathLst>
                <a:path w="4437" h="4908">
                  <a:moveTo>
                    <a:pt x="-514" y="-1573"/>
                  </a:moveTo>
                  <a:lnTo>
                    <a:pt x="3924" y="3335"/>
                  </a:lnTo>
                  <a:close/>
                </a:path>
              </a:pathLst>
            </a:custGeom>
            <a:solidFill>
              <a:srgbClr val="020202"/>
            </a:solidFill>
            <a:ln w="6712" cap="flat">
              <a:noFill/>
              <a:prstDash val="solid"/>
              <a:miter/>
            </a:ln>
          </p:spPr>
          <p:txBody>
            <a:bodyPr rtlCol="0" anchor="ctr"/>
            <a:lstStyle/>
            <a:p>
              <a:endParaRPr lang="es-CO"/>
            </a:p>
          </p:txBody>
        </p:sp>
        <p:sp>
          <p:nvSpPr>
            <p:cNvPr id="1030" name="Freeform: Shape 1029">
              <a:extLst>
                <a:ext uri="{FF2B5EF4-FFF2-40B4-BE49-F238E27FC236}">
                  <a16:creationId xmlns:a16="http://schemas.microsoft.com/office/drawing/2014/main" id="{2BA51672-1C07-3132-F3F7-12E5BE54717A}"/>
                </a:ext>
              </a:extLst>
            </p:cNvPr>
            <p:cNvSpPr/>
            <p:nvPr/>
          </p:nvSpPr>
          <p:spPr>
            <a:xfrm>
              <a:off x="8519832" y="3731759"/>
              <a:ext cx="4504" cy="4975"/>
            </a:xfrm>
            <a:custGeom>
              <a:avLst/>
              <a:gdLst>
                <a:gd name="connsiteX0" fmla="*/ -514 w 4504"/>
                <a:gd name="connsiteY0" fmla="*/ -1573 h 4975"/>
                <a:gd name="connsiteX1" fmla="*/ 3991 w 4504"/>
                <a:gd name="connsiteY1" fmla="*/ 3402 h 4975"/>
              </a:gdLst>
              <a:ahLst/>
              <a:cxnLst>
                <a:cxn ang="0">
                  <a:pos x="connsiteX0" y="connsiteY0"/>
                </a:cxn>
                <a:cxn ang="0">
                  <a:pos x="connsiteX1" y="connsiteY1"/>
                </a:cxn>
              </a:cxnLst>
              <a:rect l="l" t="t" r="r" b="b"/>
              <a:pathLst>
                <a:path w="4504" h="4975">
                  <a:moveTo>
                    <a:pt x="-514" y="-1573"/>
                  </a:moveTo>
                  <a:lnTo>
                    <a:pt x="3991" y="3402"/>
                  </a:lnTo>
                  <a:close/>
                </a:path>
              </a:pathLst>
            </a:custGeom>
            <a:solidFill>
              <a:srgbClr val="020202"/>
            </a:solidFill>
            <a:ln w="6712" cap="flat">
              <a:noFill/>
              <a:prstDash val="solid"/>
              <a:miter/>
            </a:ln>
          </p:spPr>
          <p:txBody>
            <a:bodyPr rtlCol="0" anchor="ctr"/>
            <a:lstStyle/>
            <a:p>
              <a:endParaRPr lang="es-CO"/>
            </a:p>
          </p:txBody>
        </p:sp>
        <p:sp>
          <p:nvSpPr>
            <p:cNvPr id="1031" name="Freeform: Shape 1030">
              <a:extLst>
                <a:ext uri="{FF2B5EF4-FFF2-40B4-BE49-F238E27FC236}">
                  <a16:creationId xmlns:a16="http://schemas.microsoft.com/office/drawing/2014/main" id="{44A24D99-D603-C800-C055-63DDE4D68482}"/>
                </a:ext>
              </a:extLst>
            </p:cNvPr>
            <p:cNvSpPr/>
            <p:nvPr/>
          </p:nvSpPr>
          <p:spPr>
            <a:xfrm>
              <a:off x="6647194" y="5534809"/>
              <a:ext cx="5042" cy="4975"/>
            </a:xfrm>
            <a:custGeom>
              <a:avLst/>
              <a:gdLst>
                <a:gd name="connsiteX0" fmla="*/ 4529 w 5042"/>
                <a:gd name="connsiteY0" fmla="*/ 3402 h 4975"/>
                <a:gd name="connsiteX1" fmla="*/ -514 w 5042"/>
                <a:gd name="connsiteY1" fmla="*/ -1573 h 4975"/>
              </a:gdLst>
              <a:ahLst/>
              <a:cxnLst>
                <a:cxn ang="0">
                  <a:pos x="connsiteX0" y="connsiteY0"/>
                </a:cxn>
                <a:cxn ang="0">
                  <a:pos x="connsiteX1" y="connsiteY1"/>
                </a:cxn>
              </a:cxnLst>
              <a:rect l="l" t="t" r="r" b="b"/>
              <a:pathLst>
                <a:path w="5042" h="4975">
                  <a:moveTo>
                    <a:pt x="4529" y="3402"/>
                  </a:moveTo>
                  <a:lnTo>
                    <a:pt x="-514" y="-1573"/>
                  </a:lnTo>
                  <a:close/>
                </a:path>
              </a:pathLst>
            </a:custGeom>
            <a:solidFill>
              <a:srgbClr val="020202"/>
            </a:solidFill>
            <a:ln w="6712" cap="flat">
              <a:noFill/>
              <a:prstDash val="solid"/>
              <a:miter/>
            </a:ln>
          </p:spPr>
          <p:txBody>
            <a:bodyPr rtlCol="0" anchor="ctr"/>
            <a:lstStyle/>
            <a:p>
              <a:endParaRPr lang="es-CO"/>
            </a:p>
          </p:txBody>
        </p:sp>
        <p:sp>
          <p:nvSpPr>
            <p:cNvPr id="1032" name="Freeform: Shape 1031">
              <a:extLst>
                <a:ext uri="{FF2B5EF4-FFF2-40B4-BE49-F238E27FC236}">
                  <a16:creationId xmlns:a16="http://schemas.microsoft.com/office/drawing/2014/main" id="{ACC381C7-9401-ED99-7608-F0802F91981F}"/>
                </a:ext>
              </a:extLst>
            </p:cNvPr>
            <p:cNvSpPr/>
            <p:nvPr/>
          </p:nvSpPr>
          <p:spPr>
            <a:xfrm>
              <a:off x="5656099" y="1074734"/>
              <a:ext cx="2381924" cy="2118957"/>
            </a:xfrm>
            <a:custGeom>
              <a:avLst/>
              <a:gdLst>
                <a:gd name="connsiteX0" fmla="*/ 33823 w 2381924"/>
                <a:gd name="connsiteY0" fmla="*/ 348140 h 2118957"/>
                <a:gd name="connsiteX1" fmla="*/ 103412 w 2381924"/>
                <a:gd name="connsiteY1" fmla="*/ 209702 h 2118957"/>
                <a:gd name="connsiteX2" fmla="*/ 166613 w 2381924"/>
                <a:gd name="connsiteY2" fmla="*/ 133256 h 2118957"/>
                <a:gd name="connsiteX3" fmla="*/ 264171 w 2381924"/>
                <a:gd name="connsiteY3" fmla="*/ 58221 h 2118957"/>
                <a:gd name="connsiteX4" fmla="*/ 361326 w 2381924"/>
                <a:gd name="connsiteY4" fmla="*/ 15056 h 2118957"/>
                <a:gd name="connsiteX5" fmla="*/ 398441 w 2381924"/>
                <a:gd name="connsiteY5" fmla="*/ 1609 h 2118957"/>
                <a:gd name="connsiteX6" fmla="*/ 471861 w 2381924"/>
                <a:gd name="connsiteY6" fmla="*/ 63600 h 2118957"/>
                <a:gd name="connsiteX7" fmla="*/ 437773 w 2381924"/>
                <a:gd name="connsiteY7" fmla="*/ 115775 h 2118957"/>
                <a:gd name="connsiteX8" fmla="*/ 303302 w 2381924"/>
                <a:gd name="connsiteY8" fmla="*/ 205466 h 2118957"/>
                <a:gd name="connsiteX9" fmla="*/ 164125 w 2381924"/>
                <a:gd name="connsiteY9" fmla="*/ 363537 h 2118957"/>
                <a:gd name="connsiteX10" fmla="*/ 142072 w 2381924"/>
                <a:gd name="connsiteY10" fmla="*/ 462238 h 2118957"/>
                <a:gd name="connsiteX11" fmla="*/ 155519 w 2381924"/>
                <a:gd name="connsiteY11" fmla="*/ 472323 h 2118957"/>
                <a:gd name="connsiteX12" fmla="*/ 249649 w 2381924"/>
                <a:gd name="connsiteY12" fmla="*/ 492494 h 2118957"/>
                <a:gd name="connsiteX13" fmla="*/ 292410 w 2381924"/>
                <a:gd name="connsiteY13" fmla="*/ 479046 h 2118957"/>
                <a:gd name="connsiteX14" fmla="*/ 333626 w 2381924"/>
                <a:gd name="connsiteY14" fmla="*/ 440386 h 2118957"/>
                <a:gd name="connsiteX15" fmla="*/ 361999 w 2381924"/>
                <a:gd name="connsiteY15" fmla="*/ 388346 h 2118957"/>
                <a:gd name="connsiteX16" fmla="*/ 407584 w 2381924"/>
                <a:gd name="connsiteY16" fmla="*/ 289039 h 2118957"/>
                <a:gd name="connsiteX17" fmla="*/ 500571 w 2381924"/>
                <a:gd name="connsiteY17" fmla="*/ 279694 h 2118957"/>
                <a:gd name="connsiteX18" fmla="*/ 519524 w 2381924"/>
                <a:gd name="connsiteY18" fmla="*/ 350695 h 2118957"/>
                <a:gd name="connsiteX19" fmla="*/ 506555 w 2381924"/>
                <a:gd name="connsiteY19" fmla="*/ 365621 h 2118957"/>
                <a:gd name="connsiteX20" fmla="*/ 387212 w 2381924"/>
                <a:gd name="connsiteY20" fmla="*/ 506815 h 2118957"/>
                <a:gd name="connsiteX21" fmla="*/ 363276 w 2381924"/>
                <a:gd name="connsiteY21" fmla="*/ 633285 h 2118957"/>
                <a:gd name="connsiteX22" fmla="*/ 364285 w 2381924"/>
                <a:gd name="connsiteY22" fmla="*/ 690300 h 2118957"/>
                <a:gd name="connsiteX23" fmla="*/ 362940 w 2381924"/>
                <a:gd name="connsiteY23" fmla="*/ 697628 h 2118957"/>
                <a:gd name="connsiteX24" fmla="*/ 358973 w 2381924"/>
                <a:gd name="connsiteY24" fmla="*/ 726069 h 2118957"/>
                <a:gd name="connsiteX25" fmla="*/ 357561 w 2381924"/>
                <a:gd name="connsiteY25" fmla="*/ 732792 h 2118957"/>
                <a:gd name="connsiteX26" fmla="*/ 353729 w 2381924"/>
                <a:gd name="connsiteY26" fmla="*/ 757065 h 2118957"/>
                <a:gd name="connsiteX27" fmla="*/ 352317 w 2381924"/>
                <a:gd name="connsiteY27" fmla="*/ 764192 h 2118957"/>
                <a:gd name="connsiteX28" fmla="*/ 348888 w 2381924"/>
                <a:gd name="connsiteY28" fmla="*/ 793371 h 2118957"/>
                <a:gd name="connsiteX29" fmla="*/ 347409 w 2381924"/>
                <a:gd name="connsiteY29" fmla="*/ 801104 h 2118957"/>
                <a:gd name="connsiteX30" fmla="*/ 348148 w 2381924"/>
                <a:gd name="connsiteY30" fmla="*/ 1057741 h 2118957"/>
                <a:gd name="connsiteX31" fmla="*/ 389363 w 2381924"/>
                <a:gd name="connsiteY31" fmla="*/ 1254202 h 2118957"/>
                <a:gd name="connsiteX32" fmla="*/ 390305 w 2381924"/>
                <a:gd name="connsiteY32" fmla="*/ 1278609 h 2118957"/>
                <a:gd name="connsiteX33" fmla="*/ 389901 w 2381924"/>
                <a:gd name="connsiteY33" fmla="*/ 1336700 h 2118957"/>
                <a:gd name="connsiteX34" fmla="*/ 446715 w 2381924"/>
                <a:gd name="connsiteY34" fmla="*/ 1498737 h 2118957"/>
                <a:gd name="connsiteX35" fmla="*/ 541988 w 2381924"/>
                <a:gd name="connsiteY35" fmla="*/ 1608196 h 2118957"/>
                <a:gd name="connsiteX36" fmla="*/ 565117 w 2381924"/>
                <a:gd name="connsiteY36" fmla="*/ 1615996 h 2118957"/>
                <a:gd name="connsiteX37" fmla="*/ 653195 w 2381924"/>
                <a:gd name="connsiteY37" fmla="*/ 1603759 h 2118957"/>
                <a:gd name="connsiteX38" fmla="*/ 695621 w 2381924"/>
                <a:gd name="connsiteY38" fmla="*/ 1611289 h 2118957"/>
                <a:gd name="connsiteX39" fmla="*/ 775698 w 2381924"/>
                <a:gd name="connsiteY39" fmla="*/ 1656942 h 2118957"/>
                <a:gd name="connsiteX40" fmla="*/ 1061246 w 2381924"/>
                <a:gd name="connsiteY40" fmla="*/ 1753155 h 2118957"/>
                <a:gd name="connsiteX41" fmla="*/ 1213601 w 2381924"/>
                <a:gd name="connsiteY41" fmla="*/ 1773932 h 2118957"/>
                <a:gd name="connsiteX42" fmla="*/ 1416719 w 2381924"/>
                <a:gd name="connsiteY42" fmla="*/ 1764451 h 2118957"/>
                <a:gd name="connsiteX43" fmla="*/ 1480861 w 2381924"/>
                <a:gd name="connsiteY43" fmla="*/ 1758131 h 2118957"/>
                <a:gd name="connsiteX44" fmla="*/ 1643571 w 2381924"/>
                <a:gd name="connsiteY44" fmla="*/ 1741793 h 2118957"/>
                <a:gd name="connsiteX45" fmla="*/ 1657892 w 2381924"/>
                <a:gd name="connsiteY45" fmla="*/ 1738095 h 2118957"/>
                <a:gd name="connsiteX46" fmla="*/ 1723110 w 2381924"/>
                <a:gd name="connsiteY46" fmla="*/ 1733725 h 2118957"/>
                <a:gd name="connsiteX47" fmla="*/ 1818719 w 2381924"/>
                <a:gd name="connsiteY47" fmla="*/ 1724782 h 2118957"/>
                <a:gd name="connsiteX48" fmla="*/ 1863228 w 2381924"/>
                <a:gd name="connsiteY48" fmla="*/ 1724782 h 2118957"/>
                <a:gd name="connsiteX49" fmla="*/ 1958568 w 2381924"/>
                <a:gd name="connsiteY49" fmla="*/ 1713016 h 2118957"/>
                <a:gd name="connsiteX50" fmla="*/ 1960787 w 2381924"/>
                <a:gd name="connsiteY50" fmla="*/ 1711940 h 2118957"/>
                <a:gd name="connsiteX51" fmla="*/ 2050143 w 2381924"/>
                <a:gd name="connsiteY51" fmla="*/ 1684508 h 2118957"/>
                <a:gd name="connsiteX52" fmla="*/ 2078113 w 2381924"/>
                <a:gd name="connsiteY52" fmla="*/ 1675767 h 2118957"/>
                <a:gd name="connsiteX53" fmla="*/ 2212583 w 2381924"/>
                <a:gd name="connsiteY53" fmla="*/ 1628703 h 2118957"/>
                <a:gd name="connsiteX54" fmla="*/ 2226031 w 2381924"/>
                <a:gd name="connsiteY54" fmla="*/ 1622383 h 2118957"/>
                <a:gd name="connsiteX55" fmla="*/ 2273835 w 2381924"/>
                <a:gd name="connsiteY55" fmla="*/ 1603489 h 2118957"/>
                <a:gd name="connsiteX56" fmla="*/ 2286475 w 2381924"/>
                <a:gd name="connsiteY56" fmla="*/ 1596296 h 2118957"/>
                <a:gd name="connsiteX57" fmla="*/ 2326816 w 2381924"/>
                <a:gd name="connsiteY57" fmla="*/ 1578882 h 2118957"/>
                <a:gd name="connsiteX58" fmla="*/ 2340263 w 2381924"/>
                <a:gd name="connsiteY58" fmla="*/ 1572763 h 2118957"/>
                <a:gd name="connsiteX59" fmla="*/ 2381411 w 2381924"/>
                <a:gd name="connsiteY59" fmla="*/ 1559316 h 2118957"/>
                <a:gd name="connsiteX60" fmla="*/ 2322043 w 2381924"/>
                <a:gd name="connsiteY60" fmla="*/ 1598649 h 2118957"/>
                <a:gd name="connsiteX61" fmla="*/ 2194296 w 2381924"/>
                <a:gd name="connsiteY61" fmla="*/ 1652437 h 2118957"/>
                <a:gd name="connsiteX62" fmla="*/ 2058144 w 2381924"/>
                <a:gd name="connsiteY62" fmla="*/ 1706225 h 2118957"/>
                <a:gd name="connsiteX63" fmla="*/ 1957291 w 2381924"/>
                <a:gd name="connsiteY63" fmla="*/ 1739843 h 2118957"/>
                <a:gd name="connsiteX64" fmla="*/ 1943844 w 2381924"/>
                <a:gd name="connsiteY64" fmla="*/ 1774671 h 2118957"/>
                <a:gd name="connsiteX65" fmla="*/ 1968116 w 2381924"/>
                <a:gd name="connsiteY65" fmla="*/ 1806003 h 2118957"/>
                <a:gd name="connsiteX66" fmla="*/ 1994337 w 2381924"/>
                <a:gd name="connsiteY66" fmla="*/ 1981755 h 2118957"/>
                <a:gd name="connsiteX67" fmla="*/ 1965157 w 2381924"/>
                <a:gd name="connsiteY67" fmla="*/ 2010398 h 2118957"/>
                <a:gd name="connsiteX68" fmla="*/ 1750878 w 2381924"/>
                <a:gd name="connsiteY68" fmla="*/ 2060689 h 2118957"/>
                <a:gd name="connsiteX69" fmla="*/ 1655405 w 2381924"/>
                <a:gd name="connsiteY69" fmla="*/ 2073263 h 2118957"/>
                <a:gd name="connsiteX70" fmla="*/ 1565242 w 2381924"/>
                <a:gd name="connsiteY70" fmla="*/ 2087517 h 2118957"/>
                <a:gd name="connsiteX71" fmla="*/ 1423577 w 2381924"/>
                <a:gd name="connsiteY71" fmla="*/ 2108562 h 2118957"/>
                <a:gd name="connsiteX72" fmla="*/ 1292939 w 2381924"/>
                <a:gd name="connsiteY72" fmla="*/ 2116495 h 2118957"/>
                <a:gd name="connsiteX73" fmla="*/ 1074491 w 2381924"/>
                <a:gd name="connsiteY73" fmla="*/ 2111789 h 2118957"/>
                <a:gd name="connsiteX74" fmla="*/ 949299 w 2381924"/>
                <a:gd name="connsiteY74" fmla="*/ 2098812 h 2118957"/>
                <a:gd name="connsiteX75" fmla="*/ 743089 w 2381924"/>
                <a:gd name="connsiteY75" fmla="*/ 2048117 h 2118957"/>
                <a:gd name="connsiteX76" fmla="*/ 533113 w 2381924"/>
                <a:gd name="connsiteY76" fmla="*/ 1972208 h 2118957"/>
                <a:gd name="connsiteX77" fmla="*/ 458683 w 2381924"/>
                <a:gd name="connsiteY77" fmla="*/ 1937919 h 2118957"/>
                <a:gd name="connsiteX78" fmla="*/ 419082 w 2381924"/>
                <a:gd name="connsiteY78" fmla="*/ 1883054 h 2118957"/>
                <a:gd name="connsiteX79" fmla="*/ 360452 w 2381924"/>
                <a:gd name="connsiteY79" fmla="*/ 1804053 h 2118957"/>
                <a:gd name="connsiteX80" fmla="*/ 264642 w 2381924"/>
                <a:gd name="connsiteY80" fmla="*/ 1722093 h 2118957"/>
                <a:gd name="connsiteX81" fmla="*/ 215426 w 2381924"/>
                <a:gd name="connsiteY81" fmla="*/ 1607793 h 2118957"/>
                <a:gd name="connsiteX82" fmla="*/ 164058 w 2381924"/>
                <a:gd name="connsiteY82" fmla="*/ 1491744 h 2118957"/>
                <a:gd name="connsiteX83" fmla="*/ 144963 w 2381924"/>
                <a:gd name="connsiteY83" fmla="*/ 1480651 h 2118957"/>
                <a:gd name="connsiteX84" fmla="*/ 102269 w 2381924"/>
                <a:gd name="connsiteY84" fmla="*/ 1433183 h 2118957"/>
                <a:gd name="connsiteX85" fmla="*/ 92789 w 2381924"/>
                <a:gd name="connsiteY85" fmla="*/ 1399565 h 2118957"/>
                <a:gd name="connsiteX86" fmla="*/ 75576 w 2381924"/>
                <a:gd name="connsiteY86" fmla="*/ 1367023 h 2118957"/>
                <a:gd name="connsiteX87" fmla="*/ 50162 w 2381924"/>
                <a:gd name="connsiteY87" fmla="*/ 1313907 h 2118957"/>
                <a:gd name="connsiteX88" fmla="*/ 17485 w 2381924"/>
                <a:gd name="connsiteY88" fmla="*/ 1166729 h 2118957"/>
                <a:gd name="connsiteX89" fmla="*/ 5585 w 2381924"/>
                <a:gd name="connsiteY89" fmla="*/ 1048665 h 2118957"/>
                <a:gd name="connsiteX90" fmla="*/ 5585 w 2381924"/>
                <a:gd name="connsiteY90" fmla="*/ 939138 h 2118957"/>
                <a:gd name="connsiteX91" fmla="*/ 1685 w 2381924"/>
                <a:gd name="connsiteY91" fmla="*/ 889855 h 2118957"/>
                <a:gd name="connsiteX92" fmla="*/ 1282 w 2381924"/>
                <a:gd name="connsiteY92" fmla="*/ 857716 h 2118957"/>
                <a:gd name="connsiteX93" fmla="*/ 5450 w 2381924"/>
                <a:gd name="connsiteY93" fmla="*/ 781068 h 2118957"/>
                <a:gd name="connsiteX94" fmla="*/ 13586 w 2381924"/>
                <a:gd name="connsiteY94" fmla="*/ 575530 h 2118957"/>
                <a:gd name="connsiteX95" fmla="*/ 10425 w 2381924"/>
                <a:gd name="connsiteY95" fmla="*/ 543593 h 2118957"/>
                <a:gd name="connsiteX96" fmla="*/ 32882 w 2381924"/>
                <a:gd name="connsiteY96" fmla="*/ 365016 h 2118957"/>
                <a:gd name="connsiteX97" fmla="*/ 33823 w 2381924"/>
                <a:gd name="connsiteY97" fmla="*/ 348140 h 2118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2381924" h="2118957">
                  <a:moveTo>
                    <a:pt x="33823" y="348140"/>
                  </a:moveTo>
                  <a:cubicBezTo>
                    <a:pt x="47095" y="297646"/>
                    <a:pt x="70796" y="250446"/>
                    <a:pt x="103412" y="209702"/>
                  </a:cubicBezTo>
                  <a:cubicBezTo>
                    <a:pt x="124053" y="183884"/>
                    <a:pt x="145703" y="158872"/>
                    <a:pt x="166613" y="133256"/>
                  </a:cubicBezTo>
                  <a:cubicBezTo>
                    <a:pt x="193554" y="101722"/>
                    <a:pt x="226782" y="76173"/>
                    <a:pt x="264171" y="58221"/>
                  </a:cubicBezTo>
                  <a:cubicBezTo>
                    <a:pt x="295234" y="41009"/>
                    <a:pt x="327742" y="26553"/>
                    <a:pt x="361326" y="15056"/>
                  </a:cubicBezTo>
                  <a:cubicBezTo>
                    <a:pt x="374774" y="13039"/>
                    <a:pt x="385868" y="5576"/>
                    <a:pt x="398441" y="1609"/>
                  </a:cubicBezTo>
                  <a:cubicBezTo>
                    <a:pt x="440597" y="-11839"/>
                    <a:pt x="477913" y="18956"/>
                    <a:pt x="471861" y="63600"/>
                  </a:cubicBezTo>
                  <a:cubicBezTo>
                    <a:pt x="469306" y="85384"/>
                    <a:pt x="456686" y="104681"/>
                    <a:pt x="437773" y="115775"/>
                  </a:cubicBezTo>
                  <a:cubicBezTo>
                    <a:pt x="392188" y="144551"/>
                    <a:pt x="344720" y="170370"/>
                    <a:pt x="303302" y="205466"/>
                  </a:cubicBezTo>
                  <a:cubicBezTo>
                    <a:pt x="248936" y="250581"/>
                    <a:pt x="201972" y="303899"/>
                    <a:pt x="164125" y="363537"/>
                  </a:cubicBezTo>
                  <a:cubicBezTo>
                    <a:pt x="145165" y="393994"/>
                    <a:pt x="148325" y="429158"/>
                    <a:pt x="142072" y="462238"/>
                  </a:cubicBezTo>
                  <a:cubicBezTo>
                    <a:pt x="140257" y="471785"/>
                    <a:pt x="148460" y="472794"/>
                    <a:pt x="155519" y="472323"/>
                  </a:cubicBezTo>
                  <a:cubicBezTo>
                    <a:pt x="189137" y="470374"/>
                    <a:pt x="219393" y="480660"/>
                    <a:pt x="249649" y="492494"/>
                  </a:cubicBezTo>
                  <a:cubicBezTo>
                    <a:pt x="267466" y="499688"/>
                    <a:pt x="282124" y="495788"/>
                    <a:pt x="292410" y="479046"/>
                  </a:cubicBezTo>
                  <a:cubicBezTo>
                    <a:pt x="301864" y="462238"/>
                    <a:pt x="316252" y="448723"/>
                    <a:pt x="333626" y="440386"/>
                  </a:cubicBezTo>
                  <a:cubicBezTo>
                    <a:pt x="357225" y="429965"/>
                    <a:pt x="364621" y="412350"/>
                    <a:pt x="361999" y="388346"/>
                  </a:cubicBezTo>
                  <a:cubicBezTo>
                    <a:pt x="357359" y="346189"/>
                    <a:pt x="376118" y="314926"/>
                    <a:pt x="407584" y="289039"/>
                  </a:cubicBezTo>
                  <a:cubicBezTo>
                    <a:pt x="433436" y="266448"/>
                    <a:pt x="470745" y="262684"/>
                    <a:pt x="500571" y="279694"/>
                  </a:cubicBezTo>
                  <a:cubicBezTo>
                    <a:pt x="525414" y="294082"/>
                    <a:pt x="533899" y="325885"/>
                    <a:pt x="519524" y="350695"/>
                  </a:cubicBezTo>
                  <a:cubicBezTo>
                    <a:pt x="516196" y="356477"/>
                    <a:pt x="511793" y="361519"/>
                    <a:pt x="506555" y="365621"/>
                  </a:cubicBezTo>
                  <a:cubicBezTo>
                    <a:pt x="458219" y="404752"/>
                    <a:pt x="417723" y="452623"/>
                    <a:pt x="387212" y="506815"/>
                  </a:cubicBezTo>
                  <a:cubicBezTo>
                    <a:pt x="365226" y="545879"/>
                    <a:pt x="352721" y="587497"/>
                    <a:pt x="363276" y="633285"/>
                  </a:cubicBezTo>
                  <a:cubicBezTo>
                    <a:pt x="367512" y="651842"/>
                    <a:pt x="365226" y="671273"/>
                    <a:pt x="364285" y="690300"/>
                  </a:cubicBezTo>
                  <a:cubicBezTo>
                    <a:pt x="364076" y="692788"/>
                    <a:pt x="363626" y="695208"/>
                    <a:pt x="362940" y="697628"/>
                  </a:cubicBezTo>
                  <a:cubicBezTo>
                    <a:pt x="360412" y="706907"/>
                    <a:pt x="359081" y="716455"/>
                    <a:pt x="358973" y="726069"/>
                  </a:cubicBezTo>
                  <a:cubicBezTo>
                    <a:pt x="358691" y="728355"/>
                    <a:pt x="358213" y="730574"/>
                    <a:pt x="357561" y="732792"/>
                  </a:cubicBezTo>
                  <a:cubicBezTo>
                    <a:pt x="355383" y="740727"/>
                    <a:pt x="354092" y="748862"/>
                    <a:pt x="353729" y="757065"/>
                  </a:cubicBezTo>
                  <a:cubicBezTo>
                    <a:pt x="353460" y="759485"/>
                    <a:pt x="352989" y="761839"/>
                    <a:pt x="352317" y="764192"/>
                  </a:cubicBezTo>
                  <a:cubicBezTo>
                    <a:pt x="349022" y="773672"/>
                    <a:pt x="350367" y="783690"/>
                    <a:pt x="348888" y="793371"/>
                  </a:cubicBezTo>
                  <a:cubicBezTo>
                    <a:pt x="348599" y="795994"/>
                    <a:pt x="348101" y="798549"/>
                    <a:pt x="347409" y="801104"/>
                  </a:cubicBezTo>
                  <a:cubicBezTo>
                    <a:pt x="333538" y="886089"/>
                    <a:pt x="333787" y="972823"/>
                    <a:pt x="348148" y="1057741"/>
                  </a:cubicBezTo>
                  <a:cubicBezTo>
                    <a:pt x="359914" y="1123631"/>
                    <a:pt x="369193" y="1190060"/>
                    <a:pt x="389363" y="1254202"/>
                  </a:cubicBezTo>
                  <a:cubicBezTo>
                    <a:pt x="392914" y="1261867"/>
                    <a:pt x="393250" y="1270675"/>
                    <a:pt x="390305" y="1278609"/>
                  </a:cubicBezTo>
                  <a:cubicBezTo>
                    <a:pt x="380018" y="1298107"/>
                    <a:pt x="384254" y="1317538"/>
                    <a:pt x="389901" y="1336700"/>
                  </a:cubicBezTo>
                  <a:cubicBezTo>
                    <a:pt x="405144" y="1391968"/>
                    <a:pt x="424124" y="1446092"/>
                    <a:pt x="446715" y="1498737"/>
                  </a:cubicBezTo>
                  <a:cubicBezTo>
                    <a:pt x="466886" y="1544659"/>
                    <a:pt x="500974" y="1579420"/>
                    <a:pt x="541988" y="1608196"/>
                  </a:cubicBezTo>
                  <a:cubicBezTo>
                    <a:pt x="548348" y="1613777"/>
                    <a:pt x="556672" y="1616601"/>
                    <a:pt x="565117" y="1615996"/>
                  </a:cubicBezTo>
                  <a:cubicBezTo>
                    <a:pt x="594230" y="1610079"/>
                    <a:pt x="625024" y="1616332"/>
                    <a:pt x="653195" y="1603759"/>
                  </a:cubicBezTo>
                  <a:cubicBezTo>
                    <a:pt x="668861" y="1597035"/>
                    <a:pt x="682644" y="1603759"/>
                    <a:pt x="695621" y="1611289"/>
                  </a:cubicBezTo>
                  <a:cubicBezTo>
                    <a:pt x="722515" y="1626215"/>
                    <a:pt x="748871" y="1641949"/>
                    <a:pt x="775698" y="1656942"/>
                  </a:cubicBezTo>
                  <a:cubicBezTo>
                    <a:pt x="864919" y="1706764"/>
                    <a:pt x="958645" y="1742129"/>
                    <a:pt x="1061246" y="1753155"/>
                  </a:cubicBezTo>
                  <a:cubicBezTo>
                    <a:pt x="1112143" y="1758669"/>
                    <a:pt x="1162637" y="1767880"/>
                    <a:pt x="1213601" y="1773932"/>
                  </a:cubicBezTo>
                  <a:cubicBezTo>
                    <a:pt x="1282584" y="1782134"/>
                    <a:pt x="1349282" y="1770973"/>
                    <a:pt x="1416719" y="1764451"/>
                  </a:cubicBezTo>
                  <a:cubicBezTo>
                    <a:pt x="1438032" y="1762367"/>
                    <a:pt x="1459548" y="1760350"/>
                    <a:pt x="1480861" y="1758131"/>
                  </a:cubicBezTo>
                  <a:cubicBezTo>
                    <a:pt x="1535053" y="1752349"/>
                    <a:pt x="1589043" y="1744684"/>
                    <a:pt x="1643571" y="1741793"/>
                  </a:cubicBezTo>
                  <a:cubicBezTo>
                    <a:pt x="1648546" y="1741322"/>
                    <a:pt x="1653320" y="1740112"/>
                    <a:pt x="1657892" y="1738095"/>
                  </a:cubicBezTo>
                  <a:cubicBezTo>
                    <a:pt x="1679407" y="1733389"/>
                    <a:pt x="1700654" y="1724648"/>
                    <a:pt x="1723110" y="1733725"/>
                  </a:cubicBezTo>
                  <a:cubicBezTo>
                    <a:pt x="1755181" y="1734061"/>
                    <a:pt x="1787253" y="1731035"/>
                    <a:pt x="1818719" y="1724782"/>
                  </a:cubicBezTo>
                  <a:cubicBezTo>
                    <a:pt x="1833443" y="1721959"/>
                    <a:pt x="1848504" y="1721959"/>
                    <a:pt x="1863228" y="1724782"/>
                  </a:cubicBezTo>
                  <a:cubicBezTo>
                    <a:pt x="1895367" y="1732716"/>
                    <a:pt x="1929321" y="1728548"/>
                    <a:pt x="1958568" y="1713016"/>
                  </a:cubicBezTo>
                  <a:cubicBezTo>
                    <a:pt x="1959240" y="1712546"/>
                    <a:pt x="1959980" y="1712209"/>
                    <a:pt x="1960787" y="1711940"/>
                  </a:cubicBezTo>
                  <a:cubicBezTo>
                    <a:pt x="1991446" y="1705620"/>
                    <a:pt x="2020291" y="1693384"/>
                    <a:pt x="2050143" y="1684508"/>
                  </a:cubicBezTo>
                  <a:cubicBezTo>
                    <a:pt x="2059488" y="1681684"/>
                    <a:pt x="2068834" y="1678995"/>
                    <a:pt x="2078113" y="1675767"/>
                  </a:cubicBezTo>
                  <a:cubicBezTo>
                    <a:pt x="2123026" y="1660304"/>
                    <a:pt x="2165519" y="1638049"/>
                    <a:pt x="2212583" y="1628703"/>
                  </a:cubicBezTo>
                  <a:cubicBezTo>
                    <a:pt x="2217357" y="1627291"/>
                    <a:pt x="2221929" y="1625140"/>
                    <a:pt x="2226031" y="1622383"/>
                  </a:cubicBezTo>
                  <a:cubicBezTo>
                    <a:pt x="2241226" y="1614382"/>
                    <a:pt x="2255345" y="1603423"/>
                    <a:pt x="2273835" y="1603489"/>
                  </a:cubicBezTo>
                  <a:cubicBezTo>
                    <a:pt x="2279147" y="1603489"/>
                    <a:pt x="2282576" y="1599388"/>
                    <a:pt x="2286475" y="1596296"/>
                  </a:cubicBezTo>
                  <a:cubicBezTo>
                    <a:pt x="2297502" y="1586008"/>
                    <a:pt x="2311756" y="1579891"/>
                    <a:pt x="2326816" y="1578882"/>
                  </a:cubicBezTo>
                  <a:cubicBezTo>
                    <a:pt x="2331926" y="1578680"/>
                    <a:pt x="2336767" y="1576462"/>
                    <a:pt x="2340263" y="1572763"/>
                  </a:cubicBezTo>
                  <a:cubicBezTo>
                    <a:pt x="2351626" y="1563015"/>
                    <a:pt x="2366485" y="1558173"/>
                    <a:pt x="2381411" y="1559316"/>
                  </a:cubicBezTo>
                  <a:cubicBezTo>
                    <a:pt x="2365207" y="1577806"/>
                    <a:pt x="2342818" y="1587286"/>
                    <a:pt x="2322043" y="1598649"/>
                  </a:cubicBezTo>
                  <a:cubicBezTo>
                    <a:pt x="2281702" y="1620971"/>
                    <a:pt x="2237729" y="1636637"/>
                    <a:pt x="2194296" y="1652437"/>
                  </a:cubicBezTo>
                  <a:cubicBezTo>
                    <a:pt x="2148575" y="1669313"/>
                    <a:pt x="2104536" y="1690560"/>
                    <a:pt x="2058144" y="1706225"/>
                  </a:cubicBezTo>
                  <a:cubicBezTo>
                    <a:pt x="2024526" y="1717387"/>
                    <a:pt x="1990909" y="1728816"/>
                    <a:pt x="1957291" y="1739843"/>
                  </a:cubicBezTo>
                  <a:cubicBezTo>
                    <a:pt x="1937591" y="1746163"/>
                    <a:pt x="1932952" y="1756652"/>
                    <a:pt x="1943844" y="1774671"/>
                  </a:cubicBezTo>
                  <a:cubicBezTo>
                    <a:pt x="1950568" y="1785966"/>
                    <a:pt x="1961392" y="1794371"/>
                    <a:pt x="1968116" y="1806003"/>
                  </a:cubicBezTo>
                  <a:cubicBezTo>
                    <a:pt x="2000254" y="1861136"/>
                    <a:pt x="2013835" y="1918756"/>
                    <a:pt x="1994337" y="1981755"/>
                  </a:cubicBezTo>
                  <a:cubicBezTo>
                    <a:pt x="1991312" y="1996346"/>
                    <a:pt x="1979815" y="2007642"/>
                    <a:pt x="1965157" y="2010398"/>
                  </a:cubicBezTo>
                  <a:cubicBezTo>
                    <a:pt x="1894157" y="2029157"/>
                    <a:pt x="1822417" y="2044554"/>
                    <a:pt x="1750878" y="2060689"/>
                  </a:cubicBezTo>
                  <a:cubicBezTo>
                    <a:pt x="1719345" y="2067077"/>
                    <a:pt x="1687476" y="2071246"/>
                    <a:pt x="1655405" y="2073263"/>
                  </a:cubicBezTo>
                  <a:cubicBezTo>
                    <a:pt x="1625149" y="2075817"/>
                    <a:pt x="1594893" y="2082407"/>
                    <a:pt x="1565242" y="2087517"/>
                  </a:cubicBezTo>
                  <a:cubicBezTo>
                    <a:pt x="1518177" y="2095450"/>
                    <a:pt x="1471112" y="2104729"/>
                    <a:pt x="1423577" y="2108562"/>
                  </a:cubicBezTo>
                  <a:cubicBezTo>
                    <a:pt x="1380008" y="2111990"/>
                    <a:pt x="1336171" y="2120059"/>
                    <a:pt x="1292939" y="2116495"/>
                  </a:cubicBezTo>
                  <a:cubicBezTo>
                    <a:pt x="1219989" y="2110511"/>
                    <a:pt x="1147105" y="2116495"/>
                    <a:pt x="1074491" y="2111789"/>
                  </a:cubicBezTo>
                  <a:cubicBezTo>
                    <a:pt x="1032805" y="2108898"/>
                    <a:pt x="990985" y="2103653"/>
                    <a:pt x="949299" y="2098812"/>
                  </a:cubicBezTo>
                  <a:cubicBezTo>
                    <a:pt x="878911" y="2089534"/>
                    <a:pt x="809759" y="2072523"/>
                    <a:pt x="743089" y="2048117"/>
                  </a:cubicBezTo>
                  <a:cubicBezTo>
                    <a:pt x="672828" y="2023576"/>
                    <a:pt x="601895" y="2001658"/>
                    <a:pt x="533113" y="1972208"/>
                  </a:cubicBezTo>
                  <a:cubicBezTo>
                    <a:pt x="508034" y="1961451"/>
                    <a:pt x="484502" y="1947264"/>
                    <a:pt x="458683" y="1937919"/>
                  </a:cubicBezTo>
                  <a:cubicBezTo>
                    <a:pt x="432865" y="1928573"/>
                    <a:pt x="422780" y="1906721"/>
                    <a:pt x="419082" y="1883054"/>
                  </a:cubicBezTo>
                  <a:cubicBezTo>
                    <a:pt x="413299" y="1845537"/>
                    <a:pt x="386607" y="1825568"/>
                    <a:pt x="360452" y="1804053"/>
                  </a:cubicBezTo>
                  <a:cubicBezTo>
                    <a:pt x="327911" y="1777159"/>
                    <a:pt x="292545" y="1753088"/>
                    <a:pt x="264642" y="1722093"/>
                  </a:cubicBezTo>
                  <a:cubicBezTo>
                    <a:pt x="235664" y="1690762"/>
                    <a:pt x="218297" y="1650420"/>
                    <a:pt x="215426" y="1607793"/>
                  </a:cubicBezTo>
                  <a:cubicBezTo>
                    <a:pt x="212737" y="1562275"/>
                    <a:pt x="188532" y="1527110"/>
                    <a:pt x="164058" y="1491744"/>
                  </a:cubicBezTo>
                  <a:cubicBezTo>
                    <a:pt x="159083" y="1486030"/>
                    <a:pt x="152373" y="1482130"/>
                    <a:pt x="144963" y="1480651"/>
                  </a:cubicBezTo>
                  <a:cubicBezTo>
                    <a:pt x="121566" y="1472986"/>
                    <a:pt x="108791" y="1455908"/>
                    <a:pt x="102269" y="1433183"/>
                  </a:cubicBezTo>
                  <a:cubicBezTo>
                    <a:pt x="99042" y="1422089"/>
                    <a:pt x="95949" y="1410928"/>
                    <a:pt x="92789" y="1399565"/>
                  </a:cubicBezTo>
                  <a:cubicBezTo>
                    <a:pt x="89568" y="1387530"/>
                    <a:pt x="83685" y="1376437"/>
                    <a:pt x="75576" y="1367023"/>
                  </a:cubicBezTo>
                  <a:cubicBezTo>
                    <a:pt x="63051" y="1351559"/>
                    <a:pt x="54343" y="1333339"/>
                    <a:pt x="50162" y="1313907"/>
                  </a:cubicBezTo>
                  <a:cubicBezTo>
                    <a:pt x="38194" y="1265027"/>
                    <a:pt x="24545" y="1216416"/>
                    <a:pt x="17485" y="1166729"/>
                  </a:cubicBezTo>
                  <a:cubicBezTo>
                    <a:pt x="11972" y="1127666"/>
                    <a:pt x="4038" y="1088737"/>
                    <a:pt x="5585" y="1048665"/>
                  </a:cubicBezTo>
                  <a:cubicBezTo>
                    <a:pt x="7198" y="1012223"/>
                    <a:pt x="5988" y="975647"/>
                    <a:pt x="5585" y="939138"/>
                  </a:cubicBezTo>
                  <a:cubicBezTo>
                    <a:pt x="6499" y="922598"/>
                    <a:pt x="5188" y="906058"/>
                    <a:pt x="1685" y="889855"/>
                  </a:cubicBezTo>
                  <a:cubicBezTo>
                    <a:pt x="-1105" y="879366"/>
                    <a:pt x="-1240" y="868272"/>
                    <a:pt x="1282" y="857716"/>
                  </a:cubicBezTo>
                  <a:cubicBezTo>
                    <a:pt x="8005" y="832301"/>
                    <a:pt x="5450" y="806617"/>
                    <a:pt x="5450" y="781068"/>
                  </a:cubicBezTo>
                  <a:cubicBezTo>
                    <a:pt x="5450" y="712421"/>
                    <a:pt x="10425" y="644042"/>
                    <a:pt x="13586" y="575530"/>
                  </a:cubicBezTo>
                  <a:cubicBezTo>
                    <a:pt x="14056" y="565041"/>
                    <a:pt x="10762" y="554418"/>
                    <a:pt x="10425" y="543593"/>
                  </a:cubicBezTo>
                  <a:cubicBezTo>
                    <a:pt x="8308" y="483282"/>
                    <a:pt x="15892" y="422972"/>
                    <a:pt x="32882" y="365016"/>
                  </a:cubicBezTo>
                  <a:cubicBezTo>
                    <a:pt x="34294" y="359503"/>
                    <a:pt x="34617" y="353787"/>
                    <a:pt x="33823" y="348140"/>
                  </a:cubicBezTo>
                  <a:close/>
                </a:path>
              </a:pathLst>
            </a:custGeom>
            <a:solidFill>
              <a:srgbClr val="000000"/>
            </a:solidFill>
            <a:ln w="6712" cap="flat">
              <a:noFill/>
              <a:prstDash val="solid"/>
              <a:miter/>
            </a:ln>
          </p:spPr>
          <p:txBody>
            <a:bodyPr rtlCol="0" anchor="ctr"/>
            <a:lstStyle/>
            <a:p>
              <a:endParaRPr lang="es-CO"/>
            </a:p>
          </p:txBody>
        </p:sp>
        <p:sp>
          <p:nvSpPr>
            <p:cNvPr id="1033" name="Freeform: Shape 1032">
              <a:extLst>
                <a:ext uri="{FF2B5EF4-FFF2-40B4-BE49-F238E27FC236}">
                  <a16:creationId xmlns:a16="http://schemas.microsoft.com/office/drawing/2014/main" id="{A3746824-19C5-0FD9-2DF6-A7C8648D174D}"/>
                </a:ext>
              </a:extLst>
            </p:cNvPr>
            <p:cNvSpPr/>
            <p:nvPr/>
          </p:nvSpPr>
          <p:spPr>
            <a:xfrm>
              <a:off x="5993648" y="1458266"/>
              <a:ext cx="2345748" cy="1389688"/>
            </a:xfrm>
            <a:custGeom>
              <a:avLst/>
              <a:gdLst>
                <a:gd name="connsiteX0" fmla="*/ 2176988 w 2345748"/>
                <a:gd name="connsiteY0" fmla="*/ 1051601 h 1389688"/>
                <a:gd name="connsiteX1" fmla="*/ 2127099 w 2345748"/>
                <a:gd name="connsiteY1" fmla="*/ 1086093 h 1389688"/>
                <a:gd name="connsiteX2" fmla="*/ 1915240 w 2345748"/>
                <a:gd name="connsiteY2" fmla="*/ 1187954 h 1389688"/>
                <a:gd name="connsiteX3" fmla="*/ 1737269 w 2345748"/>
                <a:gd name="connsiteY3" fmla="*/ 1255190 h 1389688"/>
                <a:gd name="connsiteX4" fmla="*/ 1580543 w 2345748"/>
                <a:gd name="connsiteY4" fmla="*/ 1308978 h 1389688"/>
                <a:gd name="connsiteX5" fmla="*/ 1455687 w 2345748"/>
                <a:gd name="connsiteY5" fmla="*/ 1335065 h 1389688"/>
                <a:gd name="connsiteX6" fmla="*/ 1385023 w 2345748"/>
                <a:gd name="connsiteY6" fmla="*/ 1344949 h 1389688"/>
                <a:gd name="connsiteX7" fmla="*/ 1385023 w 2345748"/>
                <a:gd name="connsiteY7" fmla="*/ 1344949 h 1389688"/>
                <a:gd name="connsiteX8" fmla="*/ 1228566 w 2345748"/>
                <a:gd name="connsiteY8" fmla="*/ 1362026 h 1389688"/>
                <a:gd name="connsiteX9" fmla="*/ 1090734 w 2345748"/>
                <a:gd name="connsiteY9" fmla="*/ 1378364 h 1389688"/>
                <a:gd name="connsiteX10" fmla="*/ 573829 w 2345748"/>
                <a:gd name="connsiteY10" fmla="*/ 1318525 h 1389688"/>
                <a:gd name="connsiteX11" fmla="*/ 312216 w 2345748"/>
                <a:gd name="connsiteY11" fmla="*/ 1172624 h 1389688"/>
                <a:gd name="connsiteX12" fmla="*/ 188571 w 2345748"/>
                <a:gd name="connsiteY12" fmla="*/ 1037683 h 1389688"/>
                <a:gd name="connsiteX13" fmla="*/ 62303 w 2345748"/>
                <a:gd name="connsiteY13" fmla="*/ 841625 h 1389688"/>
                <a:gd name="connsiteX14" fmla="*/ 782 w 2345748"/>
                <a:gd name="connsiteY14" fmla="*/ 589963 h 1389688"/>
                <a:gd name="connsiteX15" fmla="*/ 19406 w 2345748"/>
                <a:gd name="connsiteY15" fmla="*/ 343613 h 1389688"/>
                <a:gd name="connsiteX16" fmla="*/ 47981 w 2345748"/>
                <a:gd name="connsiteY16" fmla="*/ 193006 h 1389688"/>
                <a:gd name="connsiteX17" fmla="*/ 76826 w 2345748"/>
                <a:gd name="connsiteY17" fmla="*/ 127116 h 1389688"/>
                <a:gd name="connsiteX18" fmla="*/ 80523 w 2345748"/>
                <a:gd name="connsiteY18" fmla="*/ 120392 h 1389688"/>
                <a:gd name="connsiteX19" fmla="*/ 90474 w 2345748"/>
                <a:gd name="connsiteY19" fmla="*/ 106407 h 1389688"/>
                <a:gd name="connsiteX20" fmla="*/ 94172 w 2345748"/>
                <a:gd name="connsiteY20" fmla="*/ 101163 h 1389688"/>
                <a:gd name="connsiteX21" fmla="*/ 105602 w 2345748"/>
                <a:gd name="connsiteY21" fmla="*/ 86438 h 1389688"/>
                <a:gd name="connsiteX22" fmla="*/ 109300 w 2345748"/>
                <a:gd name="connsiteY22" fmla="*/ 81193 h 1389688"/>
                <a:gd name="connsiteX23" fmla="*/ 113469 w 2345748"/>
                <a:gd name="connsiteY23" fmla="*/ 76218 h 1389688"/>
                <a:gd name="connsiteX24" fmla="*/ 115687 w 2345748"/>
                <a:gd name="connsiteY24" fmla="*/ 73798 h 1389688"/>
                <a:gd name="connsiteX25" fmla="*/ 177477 w 2345748"/>
                <a:gd name="connsiteY25" fmla="*/ 11941 h 1389688"/>
                <a:gd name="connsiteX26" fmla="*/ 182385 w 2345748"/>
                <a:gd name="connsiteY26" fmla="*/ 7168 h 1389688"/>
                <a:gd name="connsiteX27" fmla="*/ 187697 w 2345748"/>
                <a:gd name="connsiteY27" fmla="*/ 2528 h 1389688"/>
                <a:gd name="connsiteX28" fmla="*/ 190655 w 2345748"/>
                <a:gd name="connsiteY28" fmla="*/ 377 h 1389688"/>
                <a:gd name="connsiteX29" fmla="*/ 197378 w 2345748"/>
                <a:gd name="connsiteY29" fmla="*/ -1573 h 1389688"/>
                <a:gd name="connsiteX30" fmla="*/ 200740 w 2345748"/>
                <a:gd name="connsiteY30" fmla="*/ 175 h 1389688"/>
                <a:gd name="connsiteX31" fmla="*/ 202286 w 2345748"/>
                <a:gd name="connsiteY31" fmla="*/ 7706 h 1389688"/>
                <a:gd name="connsiteX32" fmla="*/ 179628 w 2345748"/>
                <a:gd name="connsiteY32" fmla="*/ 36751 h 1389688"/>
                <a:gd name="connsiteX33" fmla="*/ 41594 w 2345748"/>
                <a:gd name="connsiteY33" fmla="*/ 304885 h 1389688"/>
                <a:gd name="connsiteX34" fmla="*/ 22634 w 2345748"/>
                <a:gd name="connsiteY34" fmla="*/ 602267 h 1389688"/>
                <a:gd name="connsiteX35" fmla="*/ 77094 w 2345748"/>
                <a:gd name="connsiteY35" fmla="*/ 825824 h 1389688"/>
                <a:gd name="connsiteX36" fmla="*/ 255470 w 2345748"/>
                <a:gd name="connsiteY36" fmla="*/ 1088715 h 1389688"/>
                <a:gd name="connsiteX37" fmla="*/ 471766 w 2345748"/>
                <a:gd name="connsiteY37" fmla="*/ 1249541 h 1389688"/>
                <a:gd name="connsiteX38" fmla="*/ 798260 w 2345748"/>
                <a:gd name="connsiteY38" fmla="*/ 1359404 h 1389688"/>
                <a:gd name="connsiteX39" fmla="*/ 1056175 w 2345748"/>
                <a:gd name="connsiteY39" fmla="*/ 1361488 h 1389688"/>
                <a:gd name="connsiteX40" fmla="*/ 1266554 w 2345748"/>
                <a:gd name="connsiteY40" fmla="*/ 1342057 h 1389688"/>
                <a:gd name="connsiteX41" fmla="*/ 1396924 w 2345748"/>
                <a:gd name="connsiteY41" fmla="*/ 1324980 h 1389688"/>
                <a:gd name="connsiteX42" fmla="*/ 1426104 w 2345748"/>
                <a:gd name="connsiteY42" fmla="*/ 1319130 h 1389688"/>
                <a:gd name="connsiteX43" fmla="*/ 1627809 w 2345748"/>
                <a:gd name="connsiteY43" fmla="*/ 1272065 h 1389688"/>
                <a:gd name="connsiteX44" fmla="*/ 1731620 w 2345748"/>
                <a:gd name="connsiteY44" fmla="*/ 1237305 h 1389688"/>
                <a:gd name="connsiteX45" fmla="*/ 2071697 w 2345748"/>
                <a:gd name="connsiteY45" fmla="*/ 1097052 h 1389688"/>
                <a:gd name="connsiteX46" fmla="*/ 2275756 w 2345748"/>
                <a:gd name="connsiteY46" fmla="*/ 932930 h 1389688"/>
                <a:gd name="connsiteX47" fmla="*/ 2328805 w 2345748"/>
                <a:gd name="connsiteY47" fmla="*/ 770087 h 1389688"/>
                <a:gd name="connsiteX48" fmla="*/ 2323897 w 2345748"/>
                <a:gd name="connsiteY48" fmla="*/ 516475 h 1389688"/>
                <a:gd name="connsiteX49" fmla="*/ 2323897 w 2345748"/>
                <a:gd name="connsiteY49" fmla="*/ 491665 h 1389688"/>
                <a:gd name="connsiteX50" fmla="*/ 2325712 w 2345748"/>
                <a:gd name="connsiteY50" fmla="*/ 480034 h 1389688"/>
                <a:gd name="connsiteX51" fmla="*/ 2329140 w 2345748"/>
                <a:gd name="connsiteY51" fmla="*/ 473310 h 1389688"/>
                <a:gd name="connsiteX52" fmla="*/ 2335798 w 2345748"/>
                <a:gd name="connsiteY52" fmla="*/ 473243 h 1389688"/>
                <a:gd name="connsiteX53" fmla="*/ 2335864 w 2345748"/>
                <a:gd name="connsiteY53" fmla="*/ 473310 h 1389688"/>
                <a:gd name="connsiteX54" fmla="*/ 2335864 w 2345748"/>
                <a:gd name="connsiteY54" fmla="*/ 473310 h 1389688"/>
                <a:gd name="connsiteX55" fmla="*/ 2343798 w 2345748"/>
                <a:gd name="connsiteY55" fmla="*/ 672730 h 1389688"/>
                <a:gd name="connsiteX56" fmla="*/ 2343798 w 2345748"/>
                <a:gd name="connsiteY56" fmla="*/ 771902 h 1389688"/>
                <a:gd name="connsiteX57" fmla="*/ 2331023 w 2345748"/>
                <a:gd name="connsiteY57" fmla="*/ 861729 h 1389688"/>
                <a:gd name="connsiteX58" fmla="*/ 2331023 w 2345748"/>
                <a:gd name="connsiteY58" fmla="*/ 861729 h 1389688"/>
                <a:gd name="connsiteX59" fmla="*/ 2301104 w 2345748"/>
                <a:gd name="connsiteY59" fmla="*/ 926543 h 1389688"/>
                <a:gd name="connsiteX60" fmla="*/ 2301104 w 2345748"/>
                <a:gd name="connsiteY60" fmla="*/ 926543 h 1389688"/>
                <a:gd name="connsiteX61" fmla="*/ 2291019 w 2345748"/>
                <a:gd name="connsiteY61" fmla="*/ 941402 h 1389688"/>
                <a:gd name="connsiteX62" fmla="*/ 2291019 w 2345748"/>
                <a:gd name="connsiteY62" fmla="*/ 941402 h 1389688"/>
                <a:gd name="connsiteX63" fmla="*/ 2266075 w 2345748"/>
                <a:gd name="connsiteY63" fmla="*/ 971254 h 1389688"/>
                <a:gd name="connsiteX64" fmla="*/ 2266075 w 2345748"/>
                <a:gd name="connsiteY64" fmla="*/ 971254 h 1389688"/>
                <a:gd name="connsiteX65" fmla="*/ 2261098 w 2345748"/>
                <a:gd name="connsiteY65" fmla="*/ 976297 h 1389688"/>
                <a:gd name="connsiteX66" fmla="*/ 2261098 w 2345748"/>
                <a:gd name="connsiteY66" fmla="*/ 976297 h 1389688"/>
                <a:gd name="connsiteX67" fmla="*/ 2256123 w 2345748"/>
                <a:gd name="connsiteY67" fmla="*/ 981340 h 1389688"/>
                <a:gd name="connsiteX68" fmla="*/ 2256123 w 2345748"/>
                <a:gd name="connsiteY68" fmla="*/ 981340 h 1389688"/>
                <a:gd name="connsiteX69" fmla="*/ 2251148 w 2345748"/>
                <a:gd name="connsiteY69" fmla="*/ 986382 h 1389688"/>
                <a:gd name="connsiteX70" fmla="*/ 2251148 w 2345748"/>
                <a:gd name="connsiteY70" fmla="*/ 986382 h 1389688"/>
                <a:gd name="connsiteX71" fmla="*/ 2246105 w 2345748"/>
                <a:gd name="connsiteY71" fmla="*/ 991358 h 1389688"/>
                <a:gd name="connsiteX72" fmla="*/ 2246105 w 2345748"/>
                <a:gd name="connsiteY72" fmla="*/ 991358 h 1389688"/>
                <a:gd name="connsiteX73" fmla="*/ 2225934 w 2345748"/>
                <a:gd name="connsiteY73" fmla="*/ 1011528 h 1389688"/>
                <a:gd name="connsiteX74" fmla="*/ 2225934 w 2345748"/>
                <a:gd name="connsiteY74" fmla="*/ 1011528 h 1389688"/>
                <a:gd name="connsiteX75" fmla="*/ 2196015 w 2345748"/>
                <a:gd name="connsiteY75" fmla="*/ 1036473 h 1389688"/>
                <a:gd name="connsiteX76" fmla="*/ 2196015 w 2345748"/>
                <a:gd name="connsiteY76" fmla="*/ 1036473 h 1389688"/>
                <a:gd name="connsiteX77" fmla="*/ 2176988 w 2345748"/>
                <a:gd name="connsiteY77" fmla="*/ 1051601 h 138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345748" h="1389688">
                  <a:moveTo>
                    <a:pt x="2176988" y="1051601"/>
                  </a:moveTo>
                  <a:cubicBezTo>
                    <a:pt x="2160044" y="1062695"/>
                    <a:pt x="2141353" y="1071167"/>
                    <a:pt x="2127099" y="1086093"/>
                  </a:cubicBezTo>
                  <a:cubicBezTo>
                    <a:pt x="2060670" y="1128787"/>
                    <a:pt x="1987855" y="1158236"/>
                    <a:pt x="1915240" y="1187954"/>
                  </a:cubicBezTo>
                  <a:cubicBezTo>
                    <a:pt x="1856544" y="1212024"/>
                    <a:pt x="1799125" y="1239456"/>
                    <a:pt x="1737269" y="1255190"/>
                  </a:cubicBezTo>
                  <a:cubicBezTo>
                    <a:pt x="1683480" y="1269040"/>
                    <a:pt x="1632382" y="1290084"/>
                    <a:pt x="1580543" y="1308978"/>
                  </a:cubicBezTo>
                  <a:cubicBezTo>
                    <a:pt x="1540202" y="1323837"/>
                    <a:pt x="1499188" y="1335199"/>
                    <a:pt x="1455687" y="1335065"/>
                  </a:cubicBezTo>
                  <a:cubicBezTo>
                    <a:pt x="1431818" y="1335805"/>
                    <a:pt x="1408151" y="1339166"/>
                    <a:pt x="1385023" y="1344949"/>
                  </a:cubicBezTo>
                  <a:lnTo>
                    <a:pt x="1385023" y="1344949"/>
                  </a:lnTo>
                  <a:cubicBezTo>
                    <a:pt x="1333790" y="1357185"/>
                    <a:pt x="1281211" y="1362967"/>
                    <a:pt x="1228566" y="1362026"/>
                  </a:cubicBezTo>
                  <a:cubicBezTo>
                    <a:pt x="1182039" y="1361085"/>
                    <a:pt x="1136655" y="1372717"/>
                    <a:pt x="1090734" y="1378364"/>
                  </a:cubicBezTo>
                  <a:cubicBezTo>
                    <a:pt x="913502" y="1400081"/>
                    <a:pt x="741110" y="1387777"/>
                    <a:pt x="573829" y="1318525"/>
                  </a:cubicBezTo>
                  <a:cubicBezTo>
                    <a:pt x="480641" y="1279932"/>
                    <a:pt x="391554" y="1235624"/>
                    <a:pt x="312216" y="1172624"/>
                  </a:cubicBezTo>
                  <a:cubicBezTo>
                    <a:pt x="263740" y="1134166"/>
                    <a:pt x="225348" y="1086967"/>
                    <a:pt x="188571" y="1037683"/>
                  </a:cubicBezTo>
                  <a:cubicBezTo>
                    <a:pt x="141909" y="975222"/>
                    <a:pt x="96257" y="912491"/>
                    <a:pt x="62303" y="841625"/>
                  </a:cubicBezTo>
                  <a:cubicBezTo>
                    <a:pt x="24046" y="761750"/>
                    <a:pt x="6027" y="677504"/>
                    <a:pt x="782" y="589963"/>
                  </a:cubicBezTo>
                  <a:cubicBezTo>
                    <a:pt x="-4193" y="507062"/>
                    <a:pt x="5825" y="425371"/>
                    <a:pt x="19406" y="343613"/>
                  </a:cubicBezTo>
                  <a:cubicBezTo>
                    <a:pt x="27744" y="293119"/>
                    <a:pt x="30971" y="241953"/>
                    <a:pt x="47981" y="193006"/>
                  </a:cubicBezTo>
                  <a:cubicBezTo>
                    <a:pt x="56003" y="170347"/>
                    <a:pt x="65644" y="148362"/>
                    <a:pt x="76826" y="127116"/>
                  </a:cubicBezTo>
                  <a:cubicBezTo>
                    <a:pt x="77888" y="124763"/>
                    <a:pt x="79118" y="122543"/>
                    <a:pt x="80523" y="120392"/>
                  </a:cubicBezTo>
                  <a:cubicBezTo>
                    <a:pt x="83751" y="115685"/>
                    <a:pt x="87247" y="111248"/>
                    <a:pt x="90474" y="106407"/>
                  </a:cubicBezTo>
                  <a:cubicBezTo>
                    <a:pt x="91604" y="104592"/>
                    <a:pt x="92841" y="102844"/>
                    <a:pt x="94172" y="101163"/>
                  </a:cubicBezTo>
                  <a:cubicBezTo>
                    <a:pt x="98482" y="96658"/>
                    <a:pt x="102315" y="91750"/>
                    <a:pt x="105602" y="86438"/>
                  </a:cubicBezTo>
                  <a:cubicBezTo>
                    <a:pt x="106712" y="84622"/>
                    <a:pt x="107949" y="82874"/>
                    <a:pt x="109300" y="81193"/>
                  </a:cubicBezTo>
                  <a:cubicBezTo>
                    <a:pt x="110598" y="79446"/>
                    <a:pt x="111990" y="77765"/>
                    <a:pt x="113469" y="76218"/>
                  </a:cubicBezTo>
                  <a:lnTo>
                    <a:pt x="115687" y="73798"/>
                  </a:lnTo>
                  <a:cubicBezTo>
                    <a:pt x="136261" y="53157"/>
                    <a:pt x="156701" y="32448"/>
                    <a:pt x="177477" y="11941"/>
                  </a:cubicBezTo>
                  <a:cubicBezTo>
                    <a:pt x="179023" y="10261"/>
                    <a:pt x="180704" y="8714"/>
                    <a:pt x="182385" y="7168"/>
                  </a:cubicBezTo>
                  <a:cubicBezTo>
                    <a:pt x="184066" y="5621"/>
                    <a:pt x="185881" y="4007"/>
                    <a:pt x="187697" y="2528"/>
                  </a:cubicBezTo>
                  <a:lnTo>
                    <a:pt x="190655" y="377"/>
                  </a:lnTo>
                  <a:cubicBezTo>
                    <a:pt x="192699" y="-833"/>
                    <a:pt x="195012" y="-1506"/>
                    <a:pt x="197378" y="-1573"/>
                  </a:cubicBezTo>
                  <a:lnTo>
                    <a:pt x="200740" y="175"/>
                  </a:lnTo>
                  <a:cubicBezTo>
                    <a:pt x="201977" y="2461"/>
                    <a:pt x="202515" y="5083"/>
                    <a:pt x="202286" y="7706"/>
                  </a:cubicBezTo>
                  <a:cubicBezTo>
                    <a:pt x="198723" y="20481"/>
                    <a:pt x="188839" y="28818"/>
                    <a:pt x="179628" y="36751"/>
                  </a:cubicBezTo>
                  <a:cubicBezTo>
                    <a:pt x="96862" y="107348"/>
                    <a:pt x="59075" y="199528"/>
                    <a:pt x="41594" y="304885"/>
                  </a:cubicBezTo>
                  <a:cubicBezTo>
                    <a:pt x="24718" y="403049"/>
                    <a:pt x="18364" y="502759"/>
                    <a:pt x="22634" y="602267"/>
                  </a:cubicBezTo>
                  <a:cubicBezTo>
                    <a:pt x="26103" y="679587"/>
                    <a:pt x="44600" y="755564"/>
                    <a:pt x="77094" y="825824"/>
                  </a:cubicBezTo>
                  <a:cubicBezTo>
                    <a:pt x="122142" y="923249"/>
                    <a:pt x="187159" y="1007360"/>
                    <a:pt x="255470" y="1088715"/>
                  </a:cubicBezTo>
                  <a:cubicBezTo>
                    <a:pt x="314368" y="1158908"/>
                    <a:pt x="389940" y="1208797"/>
                    <a:pt x="471766" y="1249541"/>
                  </a:cubicBezTo>
                  <a:cubicBezTo>
                    <a:pt x="575577" y="1301313"/>
                    <a:pt x="682750" y="1342998"/>
                    <a:pt x="798260" y="1359404"/>
                  </a:cubicBezTo>
                  <a:cubicBezTo>
                    <a:pt x="883783" y="1371304"/>
                    <a:pt x="970450" y="1372045"/>
                    <a:pt x="1056175" y="1361488"/>
                  </a:cubicBezTo>
                  <a:cubicBezTo>
                    <a:pt x="1126100" y="1353084"/>
                    <a:pt x="1195486" y="1341654"/>
                    <a:pt x="1266554" y="1342057"/>
                  </a:cubicBezTo>
                  <a:cubicBezTo>
                    <a:pt x="1310593" y="1342662"/>
                    <a:pt x="1354498" y="1336880"/>
                    <a:pt x="1396924" y="1324980"/>
                  </a:cubicBezTo>
                  <a:cubicBezTo>
                    <a:pt x="1406202" y="1321282"/>
                    <a:pt x="1416086" y="1319332"/>
                    <a:pt x="1426104" y="1319130"/>
                  </a:cubicBezTo>
                  <a:cubicBezTo>
                    <a:pt x="1498382" y="1324778"/>
                    <a:pt x="1562658" y="1296539"/>
                    <a:pt x="1627809" y="1272065"/>
                  </a:cubicBezTo>
                  <a:cubicBezTo>
                    <a:pt x="1662099" y="1259425"/>
                    <a:pt x="1696726" y="1248062"/>
                    <a:pt x="1731620" y="1237305"/>
                  </a:cubicBezTo>
                  <a:cubicBezTo>
                    <a:pt x="1848745" y="1200258"/>
                    <a:pt x="1962507" y="1153328"/>
                    <a:pt x="2071697" y="1097052"/>
                  </a:cubicBezTo>
                  <a:cubicBezTo>
                    <a:pt x="2150429" y="1057114"/>
                    <a:pt x="2221296" y="1004267"/>
                    <a:pt x="2275756" y="932930"/>
                  </a:cubicBezTo>
                  <a:cubicBezTo>
                    <a:pt x="2311122" y="886068"/>
                    <a:pt x="2329813" y="828783"/>
                    <a:pt x="2328805" y="770087"/>
                  </a:cubicBezTo>
                  <a:cubicBezTo>
                    <a:pt x="2328805" y="685572"/>
                    <a:pt x="2332839" y="600855"/>
                    <a:pt x="2323897" y="516475"/>
                  </a:cubicBezTo>
                  <a:cubicBezTo>
                    <a:pt x="2322753" y="508272"/>
                    <a:pt x="2322753" y="499868"/>
                    <a:pt x="2323897" y="491665"/>
                  </a:cubicBezTo>
                  <a:cubicBezTo>
                    <a:pt x="2324165" y="487766"/>
                    <a:pt x="2324771" y="483866"/>
                    <a:pt x="2325712" y="480034"/>
                  </a:cubicBezTo>
                  <a:cubicBezTo>
                    <a:pt x="2326384" y="477613"/>
                    <a:pt x="2327527" y="475327"/>
                    <a:pt x="2329140" y="473310"/>
                  </a:cubicBezTo>
                  <a:cubicBezTo>
                    <a:pt x="2330956" y="471427"/>
                    <a:pt x="2333915" y="471427"/>
                    <a:pt x="2335798" y="473243"/>
                  </a:cubicBezTo>
                  <a:cubicBezTo>
                    <a:pt x="2335798" y="473243"/>
                    <a:pt x="2335864" y="473310"/>
                    <a:pt x="2335864" y="473310"/>
                  </a:cubicBezTo>
                  <a:lnTo>
                    <a:pt x="2335864" y="473310"/>
                  </a:lnTo>
                  <a:cubicBezTo>
                    <a:pt x="2342588" y="539604"/>
                    <a:pt x="2347899" y="605898"/>
                    <a:pt x="2343798" y="672730"/>
                  </a:cubicBezTo>
                  <a:cubicBezTo>
                    <a:pt x="2341714" y="705675"/>
                    <a:pt x="2342588" y="738889"/>
                    <a:pt x="2343798" y="771902"/>
                  </a:cubicBezTo>
                  <a:cubicBezTo>
                    <a:pt x="2345009" y="802359"/>
                    <a:pt x="2340638" y="832817"/>
                    <a:pt x="2331023" y="861729"/>
                  </a:cubicBezTo>
                  <a:lnTo>
                    <a:pt x="2331023" y="861729"/>
                  </a:lnTo>
                  <a:cubicBezTo>
                    <a:pt x="2322484" y="884050"/>
                    <a:pt x="2314686" y="906574"/>
                    <a:pt x="2301104" y="926543"/>
                  </a:cubicBezTo>
                  <a:lnTo>
                    <a:pt x="2301104" y="926543"/>
                  </a:lnTo>
                  <a:cubicBezTo>
                    <a:pt x="2297473" y="931317"/>
                    <a:pt x="2295053" y="936897"/>
                    <a:pt x="2291019" y="941402"/>
                  </a:cubicBezTo>
                  <a:lnTo>
                    <a:pt x="2291019" y="941402"/>
                  </a:lnTo>
                  <a:cubicBezTo>
                    <a:pt x="2284295" y="952899"/>
                    <a:pt x="2273134" y="960295"/>
                    <a:pt x="2266075" y="971254"/>
                  </a:cubicBezTo>
                  <a:lnTo>
                    <a:pt x="2266075" y="971254"/>
                  </a:lnTo>
                  <a:cubicBezTo>
                    <a:pt x="2264662" y="973137"/>
                    <a:pt x="2262981" y="974885"/>
                    <a:pt x="2261098" y="976297"/>
                  </a:cubicBezTo>
                  <a:lnTo>
                    <a:pt x="2261098" y="976297"/>
                  </a:lnTo>
                  <a:cubicBezTo>
                    <a:pt x="2259619" y="978112"/>
                    <a:pt x="2257939" y="979793"/>
                    <a:pt x="2256123" y="981340"/>
                  </a:cubicBezTo>
                  <a:lnTo>
                    <a:pt x="2256123" y="981340"/>
                  </a:lnTo>
                  <a:cubicBezTo>
                    <a:pt x="2254644" y="983155"/>
                    <a:pt x="2252963" y="984836"/>
                    <a:pt x="2251148" y="986382"/>
                  </a:cubicBezTo>
                  <a:lnTo>
                    <a:pt x="2251148" y="986382"/>
                  </a:lnTo>
                  <a:cubicBezTo>
                    <a:pt x="2249601" y="988130"/>
                    <a:pt x="2247921" y="989811"/>
                    <a:pt x="2246105" y="991358"/>
                  </a:cubicBezTo>
                  <a:lnTo>
                    <a:pt x="2246105" y="991358"/>
                  </a:lnTo>
                  <a:cubicBezTo>
                    <a:pt x="2241264" y="999762"/>
                    <a:pt x="2234339" y="1006687"/>
                    <a:pt x="2225934" y="1011528"/>
                  </a:cubicBezTo>
                  <a:lnTo>
                    <a:pt x="2225934" y="1011528"/>
                  </a:lnTo>
                  <a:cubicBezTo>
                    <a:pt x="2214840" y="1018252"/>
                    <a:pt x="2207445" y="1029884"/>
                    <a:pt x="2196015" y="1036473"/>
                  </a:cubicBezTo>
                  <a:lnTo>
                    <a:pt x="2196015" y="1036473"/>
                  </a:lnTo>
                  <a:cubicBezTo>
                    <a:pt x="2190031" y="1041246"/>
                    <a:pt x="2183980" y="1047096"/>
                    <a:pt x="2176988" y="1051601"/>
                  </a:cubicBezTo>
                  <a:close/>
                </a:path>
              </a:pathLst>
            </a:custGeom>
            <a:solidFill>
              <a:srgbClr val="384C54"/>
            </a:solidFill>
            <a:ln w="6712" cap="flat">
              <a:noFill/>
              <a:prstDash val="solid"/>
              <a:miter/>
            </a:ln>
          </p:spPr>
          <p:txBody>
            <a:bodyPr rtlCol="0" anchor="ctr"/>
            <a:lstStyle/>
            <a:p>
              <a:endParaRPr lang="es-CO"/>
            </a:p>
          </p:txBody>
        </p:sp>
        <p:sp>
          <p:nvSpPr>
            <p:cNvPr id="1034" name="Freeform: Shape 1033">
              <a:extLst>
                <a:ext uri="{FF2B5EF4-FFF2-40B4-BE49-F238E27FC236}">
                  <a16:creationId xmlns:a16="http://schemas.microsoft.com/office/drawing/2014/main" id="{62E0F9FE-E88C-8174-C8BF-83643541B56B}"/>
                </a:ext>
              </a:extLst>
            </p:cNvPr>
            <p:cNvSpPr/>
            <p:nvPr/>
          </p:nvSpPr>
          <p:spPr>
            <a:xfrm>
              <a:off x="8365746" y="1923316"/>
              <a:ext cx="106716" cy="285228"/>
            </a:xfrm>
            <a:custGeom>
              <a:avLst/>
              <a:gdLst>
                <a:gd name="connsiteX0" fmla="*/ 11167 w 106716"/>
                <a:gd name="connsiteY0" fmla="*/ 283655 h 285228"/>
                <a:gd name="connsiteX1" fmla="*/ 9553 w 106716"/>
                <a:gd name="connsiteY1" fmla="*/ 222269 h 285228"/>
                <a:gd name="connsiteX2" fmla="*/ 9553 w 106716"/>
                <a:gd name="connsiteY2" fmla="*/ 132780 h 285228"/>
                <a:gd name="connsiteX3" fmla="*/ 679 w 106716"/>
                <a:gd name="connsiteY3" fmla="*/ 44500 h 285228"/>
                <a:gd name="connsiteX4" fmla="*/ -397 w 106716"/>
                <a:gd name="connsiteY4" fmla="*/ 22177 h 285228"/>
                <a:gd name="connsiteX5" fmla="*/ 25018 w 106716"/>
                <a:gd name="connsiteY5" fmla="*/ -750 h 285228"/>
                <a:gd name="connsiteX6" fmla="*/ 95951 w 106716"/>
                <a:gd name="connsiteY6" fmla="*/ 47525 h 285228"/>
                <a:gd name="connsiteX7" fmla="*/ 80823 w 106716"/>
                <a:gd name="connsiteY7" fmla="*/ 163304 h 285228"/>
                <a:gd name="connsiteX8" fmla="*/ 47609 w 106716"/>
                <a:gd name="connsiteY8" fmla="*/ 225295 h 285228"/>
                <a:gd name="connsiteX9" fmla="*/ 11167 w 106716"/>
                <a:gd name="connsiteY9" fmla="*/ 283655 h 28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716" h="285228">
                  <a:moveTo>
                    <a:pt x="11167" y="283655"/>
                  </a:moveTo>
                  <a:cubicBezTo>
                    <a:pt x="18899" y="262476"/>
                    <a:pt x="10562" y="242507"/>
                    <a:pt x="9553" y="222269"/>
                  </a:cubicBezTo>
                  <a:cubicBezTo>
                    <a:pt x="8074" y="192485"/>
                    <a:pt x="9083" y="162632"/>
                    <a:pt x="9553" y="132780"/>
                  </a:cubicBezTo>
                  <a:cubicBezTo>
                    <a:pt x="9016" y="103129"/>
                    <a:pt x="6057" y="73612"/>
                    <a:pt x="679" y="44500"/>
                  </a:cubicBezTo>
                  <a:cubicBezTo>
                    <a:pt x="-330" y="37104"/>
                    <a:pt x="-734" y="29640"/>
                    <a:pt x="-397" y="22177"/>
                  </a:cubicBezTo>
                  <a:cubicBezTo>
                    <a:pt x="6" y="2007"/>
                    <a:pt x="5855" y="-3978"/>
                    <a:pt x="25018" y="-750"/>
                  </a:cubicBezTo>
                  <a:cubicBezTo>
                    <a:pt x="55811" y="4360"/>
                    <a:pt x="80688" y="19421"/>
                    <a:pt x="95951" y="47525"/>
                  </a:cubicBezTo>
                  <a:cubicBezTo>
                    <a:pt x="113903" y="80605"/>
                    <a:pt x="107919" y="136410"/>
                    <a:pt x="80823" y="163304"/>
                  </a:cubicBezTo>
                  <a:cubicBezTo>
                    <a:pt x="63476" y="179912"/>
                    <a:pt x="51845" y="201629"/>
                    <a:pt x="47609" y="225295"/>
                  </a:cubicBezTo>
                  <a:cubicBezTo>
                    <a:pt x="42701" y="248491"/>
                    <a:pt x="27236" y="266040"/>
                    <a:pt x="11167" y="283655"/>
                  </a:cubicBezTo>
                  <a:close/>
                </a:path>
              </a:pathLst>
            </a:custGeom>
            <a:solidFill>
              <a:srgbClr val="000000"/>
            </a:solidFill>
            <a:ln w="6712" cap="flat">
              <a:noFill/>
              <a:prstDash val="solid"/>
              <a:miter/>
            </a:ln>
          </p:spPr>
          <p:txBody>
            <a:bodyPr rtlCol="0" anchor="ctr"/>
            <a:lstStyle/>
            <a:p>
              <a:endParaRPr lang="es-CO"/>
            </a:p>
          </p:txBody>
        </p:sp>
        <p:sp>
          <p:nvSpPr>
            <p:cNvPr id="1035" name="Freeform: Shape 1034">
              <a:extLst>
                <a:ext uri="{FF2B5EF4-FFF2-40B4-BE49-F238E27FC236}">
                  <a16:creationId xmlns:a16="http://schemas.microsoft.com/office/drawing/2014/main" id="{4D0771DA-6C69-7862-004D-5B6CBA189C6F}"/>
                </a:ext>
              </a:extLst>
            </p:cNvPr>
            <p:cNvSpPr/>
            <p:nvPr/>
          </p:nvSpPr>
          <p:spPr>
            <a:xfrm>
              <a:off x="5990832" y="1579869"/>
              <a:ext cx="1388688" cy="1275338"/>
            </a:xfrm>
            <a:custGeom>
              <a:avLst/>
              <a:gdLst>
                <a:gd name="connsiteX0" fmla="*/ 88449 w 1388688"/>
                <a:gd name="connsiteY0" fmla="*/ -1143 h 1275338"/>
                <a:gd name="connsiteX1" fmla="*/ 65925 w 1388688"/>
                <a:gd name="connsiteY1" fmla="*/ 48476 h 1275338"/>
                <a:gd name="connsiteX2" fmla="*/ 32913 w 1388688"/>
                <a:gd name="connsiteY2" fmla="*/ 180459 h 1275338"/>
                <a:gd name="connsiteX3" fmla="*/ 15365 w 1388688"/>
                <a:gd name="connsiteY3" fmla="*/ 300474 h 1275338"/>
                <a:gd name="connsiteX4" fmla="*/ 11936 w 1388688"/>
                <a:gd name="connsiteY4" fmla="*/ 493574 h 1275338"/>
                <a:gd name="connsiteX5" fmla="*/ 41721 w 1388688"/>
                <a:gd name="connsiteY5" fmla="*/ 643979 h 1275338"/>
                <a:gd name="connsiteX6" fmla="*/ 148356 w 1388688"/>
                <a:gd name="connsiteY6" fmla="*/ 847837 h 1275338"/>
                <a:gd name="connsiteX7" fmla="*/ 220970 w 1388688"/>
                <a:gd name="connsiteY7" fmla="*/ 945261 h 1275338"/>
                <a:gd name="connsiteX8" fmla="*/ 356920 w 1388688"/>
                <a:gd name="connsiteY8" fmla="*/ 1074352 h 1275338"/>
                <a:gd name="connsiteX9" fmla="*/ 780502 w 1388688"/>
                <a:gd name="connsiteY9" fmla="*/ 1249164 h 1275338"/>
                <a:gd name="connsiteX10" fmla="*/ 923781 w 1388688"/>
                <a:gd name="connsiteY10" fmla="*/ 1259317 h 1275338"/>
                <a:gd name="connsiteX11" fmla="*/ 1165828 w 1388688"/>
                <a:gd name="connsiteY11" fmla="*/ 1239751 h 1275338"/>
                <a:gd name="connsiteX12" fmla="*/ 1242409 w 1388688"/>
                <a:gd name="connsiteY12" fmla="*/ 1233700 h 1275338"/>
                <a:gd name="connsiteX13" fmla="*/ 1373249 w 1388688"/>
                <a:gd name="connsiteY13" fmla="*/ 1224085 h 1275338"/>
                <a:gd name="connsiteX14" fmla="*/ 1388175 w 1388688"/>
                <a:gd name="connsiteY14" fmla="*/ 1223481 h 1275338"/>
                <a:gd name="connsiteX15" fmla="*/ 1388175 w 1388688"/>
                <a:gd name="connsiteY15" fmla="*/ 1228657 h 1275338"/>
                <a:gd name="connsiteX16" fmla="*/ 1323427 w 1388688"/>
                <a:gd name="connsiteY16" fmla="*/ 1238676 h 1275338"/>
                <a:gd name="connsiteX17" fmla="*/ 1170669 w 1388688"/>
                <a:gd name="connsiteY17" fmla="*/ 1251719 h 1275338"/>
                <a:gd name="connsiteX18" fmla="*/ 998277 w 1388688"/>
                <a:gd name="connsiteY18" fmla="*/ 1271217 h 1275338"/>
                <a:gd name="connsiteX19" fmla="*/ 747490 w 1388688"/>
                <a:gd name="connsiteY19" fmla="*/ 1255013 h 1275338"/>
                <a:gd name="connsiteX20" fmla="*/ 321554 w 1388688"/>
                <a:gd name="connsiteY20" fmla="*/ 1066015 h 1275338"/>
                <a:gd name="connsiteX21" fmla="*/ 214314 w 1388688"/>
                <a:gd name="connsiteY21" fmla="*/ 959515 h 1275338"/>
                <a:gd name="connsiteX22" fmla="*/ 54899 w 1388688"/>
                <a:gd name="connsiteY22" fmla="*/ 719619 h 1275338"/>
                <a:gd name="connsiteX23" fmla="*/ 10725 w 1388688"/>
                <a:gd name="connsiteY23" fmla="*/ 562625 h 1275338"/>
                <a:gd name="connsiteX24" fmla="*/ -301 w 1388688"/>
                <a:gd name="connsiteY24" fmla="*/ 444895 h 1275338"/>
                <a:gd name="connsiteX25" fmla="*/ 8641 w 1388688"/>
                <a:gd name="connsiteY25" fmla="*/ 292339 h 1275338"/>
                <a:gd name="connsiteX26" fmla="*/ 8641 w 1388688"/>
                <a:gd name="connsiteY26" fmla="*/ 287363 h 1275338"/>
                <a:gd name="connsiteX27" fmla="*/ 13616 w 1388688"/>
                <a:gd name="connsiteY27" fmla="*/ 257443 h 1275338"/>
                <a:gd name="connsiteX28" fmla="*/ 13616 w 1388688"/>
                <a:gd name="connsiteY28" fmla="*/ 252535 h 1275338"/>
                <a:gd name="connsiteX29" fmla="*/ 18592 w 1388688"/>
                <a:gd name="connsiteY29" fmla="*/ 227591 h 1275338"/>
                <a:gd name="connsiteX30" fmla="*/ 18592 w 1388688"/>
                <a:gd name="connsiteY30" fmla="*/ 222615 h 1275338"/>
                <a:gd name="connsiteX31" fmla="*/ 23567 w 1388688"/>
                <a:gd name="connsiteY31" fmla="*/ 192696 h 1275338"/>
                <a:gd name="connsiteX32" fmla="*/ 23567 w 1388688"/>
                <a:gd name="connsiteY32" fmla="*/ 187788 h 1275338"/>
                <a:gd name="connsiteX33" fmla="*/ 49520 w 1388688"/>
                <a:gd name="connsiteY33" fmla="*/ 55872 h 1275338"/>
                <a:gd name="connsiteX34" fmla="*/ 68951 w 1388688"/>
                <a:gd name="connsiteY34" fmla="*/ 13312 h 1275338"/>
                <a:gd name="connsiteX35" fmla="*/ 88449 w 1388688"/>
                <a:gd name="connsiteY35" fmla="*/ -1143 h 1275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88688" h="1275338">
                  <a:moveTo>
                    <a:pt x="88449" y="-1143"/>
                  </a:moveTo>
                  <a:cubicBezTo>
                    <a:pt x="83945" y="16741"/>
                    <a:pt x="72111" y="31398"/>
                    <a:pt x="65925" y="48476"/>
                  </a:cubicBezTo>
                  <a:cubicBezTo>
                    <a:pt x="49937" y="91103"/>
                    <a:pt x="38863" y="135344"/>
                    <a:pt x="32913" y="180459"/>
                  </a:cubicBezTo>
                  <a:cubicBezTo>
                    <a:pt x="28005" y="220800"/>
                    <a:pt x="19466" y="260335"/>
                    <a:pt x="15365" y="300474"/>
                  </a:cubicBezTo>
                  <a:cubicBezTo>
                    <a:pt x="9112" y="364683"/>
                    <a:pt x="5010" y="428826"/>
                    <a:pt x="11936" y="493574"/>
                  </a:cubicBezTo>
                  <a:cubicBezTo>
                    <a:pt x="16877" y="544538"/>
                    <a:pt x="26855" y="594964"/>
                    <a:pt x="41721" y="643979"/>
                  </a:cubicBezTo>
                  <a:cubicBezTo>
                    <a:pt x="65052" y="718342"/>
                    <a:pt x="103913" y="784636"/>
                    <a:pt x="148356" y="847837"/>
                  </a:cubicBezTo>
                  <a:cubicBezTo>
                    <a:pt x="171619" y="880916"/>
                    <a:pt x="196833" y="912718"/>
                    <a:pt x="220970" y="945261"/>
                  </a:cubicBezTo>
                  <a:cubicBezTo>
                    <a:pt x="258904" y="995418"/>
                    <a:pt x="304833" y="1039054"/>
                    <a:pt x="356920" y="1074352"/>
                  </a:cubicBezTo>
                  <a:cubicBezTo>
                    <a:pt x="485339" y="1163439"/>
                    <a:pt x="627811" y="1218371"/>
                    <a:pt x="780502" y="1249164"/>
                  </a:cubicBezTo>
                  <a:cubicBezTo>
                    <a:pt x="828038" y="1258846"/>
                    <a:pt x="875842" y="1258106"/>
                    <a:pt x="923781" y="1259317"/>
                  </a:cubicBezTo>
                  <a:cubicBezTo>
                    <a:pt x="1004933" y="1260863"/>
                    <a:pt x="1086020" y="1254341"/>
                    <a:pt x="1165828" y="1239751"/>
                  </a:cubicBezTo>
                  <a:cubicBezTo>
                    <a:pt x="1191108" y="1235112"/>
                    <a:pt x="1216725" y="1233095"/>
                    <a:pt x="1242409" y="1233700"/>
                  </a:cubicBezTo>
                  <a:cubicBezTo>
                    <a:pt x="1286246" y="1235717"/>
                    <a:pt x="1330150" y="1232490"/>
                    <a:pt x="1373249" y="1224085"/>
                  </a:cubicBezTo>
                  <a:cubicBezTo>
                    <a:pt x="1378224" y="1223413"/>
                    <a:pt x="1383199" y="1223211"/>
                    <a:pt x="1388175" y="1223481"/>
                  </a:cubicBezTo>
                  <a:cubicBezTo>
                    <a:pt x="1388175" y="1225229"/>
                    <a:pt x="1388175" y="1226976"/>
                    <a:pt x="1388175" y="1228657"/>
                  </a:cubicBezTo>
                  <a:cubicBezTo>
                    <a:pt x="1366390" y="1230674"/>
                    <a:pt x="1344808" y="1234036"/>
                    <a:pt x="1323427" y="1238676"/>
                  </a:cubicBezTo>
                  <a:cubicBezTo>
                    <a:pt x="1272732" y="1244995"/>
                    <a:pt x="1221431" y="1243919"/>
                    <a:pt x="1170669" y="1251719"/>
                  </a:cubicBezTo>
                  <a:cubicBezTo>
                    <a:pt x="1113519" y="1260527"/>
                    <a:pt x="1055966" y="1266578"/>
                    <a:pt x="998277" y="1271217"/>
                  </a:cubicBezTo>
                  <a:cubicBezTo>
                    <a:pt x="914368" y="1277537"/>
                    <a:pt x="829920" y="1272091"/>
                    <a:pt x="747490" y="1255013"/>
                  </a:cubicBezTo>
                  <a:cubicBezTo>
                    <a:pt x="593044" y="1225027"/>
                    <a:pt x="447405" y="1160414"/>
                    <a:pt x="321554" y="1066015"/>
                  </a:cubicBezTo>
                  <a:cubicBezTo>
                    <a:pt x="281004" y="1035692"/>
                    <a:pt x="244913" y="999856"/>
                    <a:pt x="214314" y="959515"/>
                  </a:cubicBezTo>
                  <a:cubicBezTo>
                    <a:pt x="156155" y="882799"/>
                    <a:pt x="96988" y="807092"/>
                    <a:pt x="54899" y="719619"/>
                  </a:cubicBezTo>
                  <a:cubicBezTo>
                    <a:pt x="30829" y="669596"/>
                    <a:pt x="22962" y="615673"/>
                    <a:pt x="10725" y="562625"/>
                  </a:cubicBezTo>
                  <a:cubicBezTo>
                    <a:pt x="2717" y="523897"/>
                    <a:pt x="-980" y="484430"/>
                    <a:pt x="-301" y="444895"/>
                  </a:cubicBezTo>
                  <a:cubicBezTo>
                    <a:pt x="-705" y="393999"/>
                    <a:pt x="-1579" y="342765"/>
                    <a:pt x="8641" y="292339"/>
                  </a:cubicBezTo>
                  <a:lnTo>
                    <a:pt x="8641" y="287363"/>
                  </a:lnTo>
                  <a:cubicBezTo>
                    <a:pt x="15365" y="278219"/>
                    <a:pt x="7364" y="266655"/>
                    <a:pt x="13616" y="257443"/>
                  </a:cubicBezTo>
                  <a:lnTo>
                    <a:pt x="13616" y="252535"/>
                  </a:lnTo>
                  <a:cubicBezTo>
                    <a:pt x="19735" y="245072"/>
                    <a:pt x="12742" y="235054"/>
                    <a:pt x="18592" y="227591"/>
                  </a:cubicBezTo>
                  <a:lnTo>
                    <a:pt x="18592" y="222615"/>
                  </a:lnTo>
                  <a:cubicBezTo>
                    <a:pt x="25315" y="213471"/>
                    <a:pt x="17314" y="201907"/>
                    <a:pt x="23567" y="192696"/>
                  </a:cubicBezTo>
                  <a:cubicBezTo>
                    <a:pt x="23567" y="191082"/>
                    <a:pt x="23567" y="189401"/>
                    <a:pt x="23567" y="187788"/>
                  </a:cubicBezTo>
                  <a:cubicBezTo>
                    <a:pt x="27870" y="142941"/>
                    <a:pt x="31837" y="98163"/>
                    <a:pt x="49520" y="55872"/>
                  </a:cubicBezTo>
                  <a:cubicBezTo>
                    <a:pt x="55141" y="41282"/>
                    <a:pt x="61629" y="27095"/>
                    <a:pt x="68951" y="13312"/>
                  </a:cubicBezTo>
                  <a:cubicBezTo>
                    <a:pt x="72985" y="6185"/>
                    <a:pt x="76616" y="-3766"/>
                    <a:pt x="88449" y="-1143"/>
                  </a:cubicBezTo>
                  <a:close/>
                </a:path>
              </a:pathLst>
            </a:custGeom>
            <a:solidFill>
              <a:srgbClr val="0E1315"/>
            </a:solidFill>
            <a:ln w="6712" cap="flat">
              <a:noFill/>
              <a:prstDash val="solid"/>
              <a:miter/>
            </a:ln>
          </p:spPr>
          <p:txBody>
            <a:bodyPr rtlCol="0" anchor="ctr"/>
            <a:lstStyle/>
            <a:p>
              <a:endParaRPr lang="es-CO"/>
            </a:p>
          </p:txBody>
        </p:sp>
        <p:sp>
          <p:nvSpPr>
            <p:cNvPr id="1036" name="Freeform: Shape 1035">
              <a:extLst>
                <a:ext uri="{FF2B5EF4-FFF2-40B4-BE49-F238E27FC236}">
                  <a16:creationId xmlns:a16="http://schemas.microsoft.com/office/drawing/2014/main" id="{5D9BE278-F6F7-48AA-E6D4-6C2A2EC96A32}"/>
                </a:ext>
              </a:extLst>
            </p:cNvPr>
            <p:cNvSpPr/>
            <p:nvPr/>
          </p:nvSpPr>
          <p:spPr>
            <a:xfrm>
              <a:off x="7442595" y="1238810"/>
              <a:ext cx="883685" cy="676656"/>
            </a:xfrm>
            <a:custGeom>
              <a:avLst/>
              <a:gdLst>
                <a:gd name="connsiteX0" fmla="*/ 409345 w 883685"/>
                <a:gd name="connsiteY0" fmla="*/ 90741 h 676656"/>
                <a:gd name="connsiteX1" fmla="*/ 449148 w 883685"/>
                <a:gd name="connsiteY1" fmla="*/ 110912 h 676656"/>
                <a:gd name="connsiteX2" fmla="*/ 621405 w 883685"/>
                <a:gd name="connsiteY2" fmla="*/ 259501 h 676656"/>
                <a:gd name="connsiteX3" fmla="*/ 813766 w 883685"/>
                <a:gd name="connsiteY3" fmla="*/ 494085 h 676656"/>
                <a:gd name="connsiteX4" fmla="*/ 881471 w 883685"/>
                <a:gd name="connsiteY4" fmla="*/ 653434 h 676656"/>
                <a:gd name="connsiteX5" fmla="*/ 883152 w 883685"/>
                <a:gd name="connsiteY5" fmla="*/ 673200 h 676656"/>
                <a:gd name="connsiteX6" fmla="*/ 879925 w 883685"/>
                <a:gd name="connsiteY6" fmla="*/ 675083 h 676656"/>
                <a:gd name="connsiteX7" fmla="*/ 873201 w 883685"/>
                <a:gd name="connsiteY7" fmla="*/ 671654 h 676656"/>
                <a:gd name="connsiteX8" fmla="*/ 833869 w 883685"/>
                <a:gd name="connsiteY8" fmla="*/ 565489 h 676656"/>
                <a:gd name="connsiteX9" fmla="*/ 748412 w 883685"/>
                <a:gd name="connsiteY9" fmla="*/ 425169 h 676656"/>
                <a:gd name="connsiteX10" fmla="*/ 480278 w 883685"/>
                <a:gd name="connsiteY10" fmla="*/ 150379 h 676656"/>
                <a:gd name="connsiteX11" fmla="*/ 292826 w 883685"/>
                <a:gd name="connsiteY11" fmla="*/ 67343 h 676656"/>
                <a:gd name="connsiteX12" fmla="*/ 19783 w 883685"/>
                <a:gd name="connsiteY12" fmla="*/ 18060 h 676656"/>
                <a:gd name="connsiteX13" fmla="*/ -387 w 883685"/>
                <a:gd name="connsiteY13" fmla="*/ 10664 h 676656"/>
                <a:gd name="connsiteX14" fmla="*/ 2639 w 883685"/>
                <a:gd name="connsiteY14" fmla="*/ 3604 h 676656"/>
                <a:gd name="connsiteX15" fmla="*/ 95759 w 883685"/>
                <a:gd name="connsiteY15" fmla="*/ 5353 h 676656"/>
                <a:gd name="connsiteX16" fmla="*/ 353809 w 883685"/>
                <a:gd name="connsiteY16" fmla="*/ 64251 h 676656"/>
                <a:gd name="connsiteX17" fmla="*/ 409345 w 883685"/>
                <a:gd name="connsiteY17" fmla="*/ 90741 h 676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3685" h="676656">
                  <a:moveTo>
                    <a:pt x="409345" y="90741"/>
                  </a:moveTo>
                  <a:cubicBezTo>
                    <a:pt x="421044" y="100221"/>
                    <a:pt x="434626" y="107080"/>
                    <a:pt x="449148" y="110912"/>
                  </a:cubicBezTo>
                  <a:cubicBezTo>
                    <a:pt x="512888" y="153136"/>
                    <a:pt x="566339" y="207058"/>
                    <a:pt x="621405" y="259501"/>
                  </a:cubicBezTo>
                  <a:cubicBezTo>
                    <a:pt x="694423" y="329965"/>
                    <a:pt x="758969" y="408697"/>
                    <a:pt x="813766" y="494085"/>
                  </a:cubicBezTo>
                  <a:cubicBezTo>
                    <a:pt x="845568" y="542764"/>
                    <a:pt x="864864" y="597830"/>
                    <a:pt x="881471" y="653434"/>
                  </a:cubicBezTo>
                  <a:cubicBezTo>
                    <a:pt x="882748" y="659955"/>
                    <a:pt x="883287" y="666544"/>
                    <a:pt x="883152" y="673200"/>
                  </a:cubicBezTo>
                  <a:lnTo>
                    <a:pt x="879925" y="675083"/>
                  </a:lnTo>
                  <a:cubicBezTo>
                    <a:pt x="877303" y="674949"/>
                    <a:pt x="874882" y="673739"/>
                    <a:pt x="873201" y="671654"/>
                  </a:cubicBezTo>
                  <a:cubicBezTo>
                    <a:pt x="859754" y="636288"/>
                    <a:pt x="850139" y="599713"/>
                    <a:pt x="833869" y="565489"/>
                  </a:cubicBezTo>
                  <a:cubicBezTo>
                    <a:pt x="815043" y="512844"/>
                    <a:pt x="781761" y="469007"/>
                    <a:pt x="748412" y="425169"/>
                  </a:cubicBezTo>
                  <a:cubicBezTo>
                    <a:pt x="670756" y="322837"/>
                    <a:pt x="580660" y="230523"/>
                    <a:pt x="480278" y="150379"/>
                  </a:cubicBezTo>
                  <a:cubicBezTo>
                    <a:pt x="425750" y="106340"/>
                    <a:pt x="358784" y="87044"/>
                    <a:pt x="292826" y="67343"/>
                  </a:cubicBezTo>
                  <a:cubicBezTo>
                    <a:pt x="203672" y="40853"/>
                    <a:pt x="112164" y="27002"/>
                    <a:pt x="19783" y="18060"/>
                  </a:cubicBezTo>
                  <a:cubicBezTo>
                    <a:pt x="12455" y="17321"/>
                    <a:pt x="4723" y="17321"/>
                    <a:pt x="-387" y="10664"/>
                  </a:cubicBezTo>
                  <a:cubicBezTo>
                    <a:pt x="-925" y="7907"/>
                    <a:pt x="285" y="5083"/>
                    <a:pt x="2639" y="3604"/>
                  </a:cubicBezTo>
                  <a:cubicBezTo>
                    <a:pt x="33836" y="-7220"/>
                    <a:pt x="64965" y="1722"/>
                    <a:pt x="95759" y="5353"/>
                  </a:cubicBezTo>
                  <a:cubicBezTo>
                    <a:pt x="183636" y="15773"/>
                    <a:pt x="270100" y="35541"/>
                    <a:pt x="353809" y="64251"/>
                  </a:cubicBezTo>
                  <a:cubicBezTo>
                    <a:pt x="373240" y="71042"/>
                    <a:pt x="391864" y="79916"/>
                    <a:pt x="409345" y="90741"/>
                  </a:cubicBezTo>
                  <a:close/>
                </a:path>
              </a:pathLst>
            </a:custGeom>
            <a:solidFill>
              <a:srgbClr val="141A1D"/>
            </a:solidFill>
            <a:ln w="6712" cap="flat">
              <a:noFill/>
              <a:prstDash val="solid"/>
              <a:miter/>
            </a:ln>
          </p:spPr>
          <p:txBody>
            <a:bodyPr rtlCol="0" anchor="ctr"/>
            <a:lstStyle/>
            <a:p>
              <a:endParaRPr lang="es-CO"/>
            </a:p>
          </p:txBody>
        </p:sp>
        <p:sp>
          <p:nvSpPr>
            <p:cNvPr id="1037" name="Freeform: Shape 1036">
              <a:extLst>
                <a:ext uri="{FF2B5EF4-FFF2-40B4-BE49-F238E27FC236}">
                  <a16:creationId xmlns:a16="http://schemas.microsoft.com/office/drawing/2014/main" id="{57A23099-C0DD-3F43-8B61-01DD8F3B5A27}"/>
                </a:ext>
              </a:extLst>
            </p:cNvPr>
            <p:cNvSpPr/>
            <p:nvPr/>
          </p:nvSpPr>
          <p:spPr>
            <a:xfrm>
              <a:off x="7379050" y="2546066"/>
              <a:ext cx="742345" cy="259455"/>
            </a:xfrm>
            <a:custGeom>
              <a:avLst/>
              <a:gdLst>
                <a:gd name="connsiteX0" fmla="*/ -514 w 742345"/>
                <a:gd name="connsiteY0" fmla="*/ 257551 h 259455"/>
                <a:gd name="connsiteX1" fmla="*/ 66722 w 742345"/>
                <a:gd name="connsiteY1" fmla="*/ 244104 h 259455"/>
                <a:gd name="connsiteX2" fmla="*/ 222707 w 742345"/>
                <a:gd name="connsiteY2" fmla="*/ 208201 h 259455"/>
                <a:gd name="connsiteX3" fmla="*/ 389989 w 742345"/>
                <a:gd name="connsiteY3" fmla="*/ 153136 h 259455"/>
                <a:gd name="connsiteX4" fmla="*/ 454938 w 742345"/>
                <a:gd name="connsiteY4" fmla="*/ 128393 h 259455"/>
                <a:gd name="connsiteX5" fmla="*/ 695909 w 742345"/>
                <a:gd name="connsiteY5" fmla="*/ 22497 h 259455"/>
                <a:gd name="connsiteX6" fmla="*/ 741832 w 742345"/>
                <a:gd name="connsiteY6" fmla="*/ -1573 h 259455"/>
                <a:gd name="connsiteX7" fmla="*/ 706398 w 742345"/>
                <a:gd name="connsiteY7" fmla="*/ 24111 h 259455"/>
                <a:gd name="connsiteX8" fmla="*/ 525670 w 742345"/>
                <a:gd name="connsiteY8" fmla="*/ 104793 h 259455"/>
                <a:gd name="connsiteX9" fmla="*/ 434566 w 742345"/>
                <a:gd name="connsiteY9" fmla="*/ 143386 h 259455"/>
                <a:gd name="connsiteX10" fmla="*/ 319324 w 742345"/>
                <a:gd name="connsiteY10" fmla="*/ 180567 h 259455"/>
                <a:gd name="connsiteX11" fmla="*/ 165289 w 742345"/>
                <a:gd name="connsiteY11" fmla="*/ 234893 h 259455"/>
                <a:gd name="connsiteX12" fmla="*/ 95431 w 742345"/>
                <a:gd name="connsiteY12" fmla="*/ 248879 h 259455"/>
                <a:gd name="connsiteX13" fmla="*/ 24430 w 742345"/>
                <a:gd name="connsiteY13" fmla="*/ 256409 h 259455"/>
                <a:gd name="connsiteX14" fmla="*/ -514 w 742345"/>
                <a:gd name="connsiteY14" fmla="*/ 257551 h 259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42345" h="259455">
                  <a:moveTo>
                    <a:pt x="-514" y="257551"/>
                  </a:moveTo>
                  <a:cubicBezTo>
                    <a:pt x="20262" y="246996"/>
                    <a:pt x="43526" y="242356"/>
                    <a:pt x="66722" y="244104"/>
                  </a:cubicBezTo>
                  <a:cubicBezTo>
                    <a:pt x="122863" y="247601"/>
                    <a:pt x="172617" y="227228"/>
                    <a:pt x="222707" y="208201"/>
                  </a:cubicBezTo>
                  <a:cubicBezTo>
                    <a:pt x="277706" y="187358"/>
                    <a:pt x="333645" y="169675"/>
                    <a:pt x="389989" y="153136"/>
                  </a:cubicBezTo>
                  <a:cubicBezTo>
                    <a:pt x="412177" y="146277"/>
                    <a:pt x="433826" y="138008"/>
                    <a:pt x="454938" y="128393"/>
                  </a:cubicBezTo>
                  <a:cubicBezTo>
                    <a:pt x="535150" y="92892"/>
                    <a:pt x="617984" y="63376"/>
                    <a:pt x="695909" y="22497"/>
                  </a:cubicBezTo>
                  <a:cubicBezTo>
                    <a:pt x="711172" y="14496"/>
                    <a:pt x="724149" y="1856"/>
                    <a:pt x="741832" y="-1573"/>
                  </a:cubicBezTo>
                  <a:cubicBezTo>
                    <a:pt x="733158" y="11336"/>
                    <a:pt x="719509" y="17320"/>
                    <a:pt x="706398" y="24111"/>
                  </a:cubicBezTo>
                  <a:cubicBezTo>
                    <a:pt x="647702" y="54367"/>
                    <a:pt x="587391" y="81328"/>
                    <a:pt x="525670" y="104793"/>
                  </a:cubicBezTo>
                  <a:cubicBezTo>
                    <a:pt x="494876" y="116559"/>
                    <a:pt x="465158" y="130343"/>
                    <a:pt x="434566" y="143386"/>
                  </a:cubicBezTo>
                  <a:cubicBezTo>
                    <a:pt x="397318" y="159455"/>
                    <a:pt x="357582" y="167792"/>
                    <a:pt x="319324" y="180567"/>
                  </a:cubicBezTo>
                  <a:cubicBezTo>
                    <a:pt x="267688" y="197712"/>
                    <a:pt x="216522" y="216471"/>
                    <a:pt x="165289" y="234893"/>
                  </a:cubicBezTo>
                  <a:cubicBezTo>
                    <a:pt x="142698" y="242423"/>
                    <a:pt x="119233" y="247130"/>
                    <a:pt x="95431" y="248879"/>
                  </a:cubicBezTo>
                  <a:cubicBezTo>
                    <a:pt x="71899" y="251232"/>
                    <a:pt x="47694" y="249685"/>
                    <a:pt x="24430" y="256409"/>
                  </a:cubicBezTo>
                  <a:cubicBezTo>
                    <a:pt x="16228" y="257888"/>
                    <a:pt x="7823" y="258224"/>
                    <a:pt x="-514" y="257551"/>
                  </a:cubicBezTo>
                  <a:close/>
                </a:path>
              </a:pathLst>
            </a:custGeom>
            <a:solidFill>
              <a:srgbClr val="0E1315"/>
            </a:solidFill>
            <a:ln w="6712" cap="flat">
              <a:noFill/>
              <a:prstDash val="solid"/>
              <a:miter/>
            </a:ln>
          </p:spPr>
          <p:txBody>
            <a:bodyPr rtlCol="0" anchor="ctr"/>
            <a:lstStyle/>
            <a:p>
              <a:endParaRPr lang="es-CO"/>
            </a:p>
          </p:txBody>
        </p:sp>
        <p:sp>
          <p:nvSpPr>
            <p:cNvPr id="1038" name="Freeform: Shape 1037">
              <a:extLst>
                <a:ext uri="{FF2B5EF4-FFF2-40B4-BE49-F238E27FC236}">
                  <a16:creationId xmlns:a16="http://schemas.microsoft.com/office/drawing/2014/main" id="{3230B695-DEA6-313A-12D9-924B76A22E74}"/>
                </a:ext>
              </a:extLst>
            </p:cNvPr>
            <p:cNvSpPr/>
            <p:nvPr/>
          </p:nvSpPr>
          <p:spPr>
            <a:xfrm>
              <a:off x="8325454" y="1933888"/>
              <a:ext cx="20651" cy="388283"/>
            </a:xfrm>
            <a:custGeom>
              <a:avLst/>
              <a:gdLst>
                <a:gd name="connsiteX0" fmla="*/ -514 w 20651"/>
                <a:gd name="connsiteY0" fmla="*/ 386711 h 388283"/>
                <a:gd name="connsiteX1" fmla="*/ 9168 w 20651"/>
                <a:gd name="connsiteY1" fmla="*/ 77429 h 388283"/>
                <a:gd name="connsiteX2" fmla="*/ 4529 w 20651"/>
                <a:gd name="connsiteY2" fmla="*/ -1573 h 388283"/>
                <a:gd name="connsiteX3" fmla="*/ 8630 w 20651"/>
                <a:gd name="connsiteY3" fmla="*/ 4344 h 388283"/>
                <a:gd name="connsiteX4" fmla="*/ 14883 w 20651"/>
                <a:gd name="connsiteY4" fmla="*/ 78303 h 388283"/>
                <a:gd name="connsiteX5" fmla="*/ 18648 w 20651"/>
                <a:gd name="connsiteY5" fmla="*/ 137470 h 388283"/>
                <a:gd name="connsiteX6" fmla="*/ 15219 w 20651"/>
                <a:gd name="connsiteY6" fmla="*/ 213849 h 388283"/>
                <a:gd name="connsiteX7" fmla="*/ 14547 w 20651"/>
                <a:gd name="connsiteY7" fmla="*/ 328149 h 388283"/>
                <a:gd name="connsiteX8" fmla="*/ -514 w 20651"/>
                <a:gd name="connsiteY8" fmla="*/ 386711 h 38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51" h="388283">
                  <a:moveTo>
                    <a:pt x="-514" y="386711"/>
                  </a:moveTo>
                  <a:cubicBezTo>
                    <a:pt x="18648" y="284110"/>
                    <a:pt x="7084" y="180433"/>
                    <a:pt x="9168" y="77429"/>
                  </a:cubicBezTo>
                  <a:cubicBezTo>
                    <a:pt x="9706" y="51139"/>
                    <a:pt x="1839" y="25052"/>
                    <a:pt x="4529" y="-1573"/>
                  </a:cubicBezTo>
                  <a:cubicBezTo>
                    <a:pt x="5941" y="445"/>
                    <a:pt x="8698" y="2461"/>
                    <a:pt x="8630" y="4344"/>
                  </a:cubicBezTo>
                  <a:cubicBezTo>
                    <a:pt x="7823" y="29221"/>
                    <a:pt x="15354" y="53291"/>
                    <a:pt x="14883" y="78303"/>
                  </a:cubicBezTo>
                  <a:cubicBezTo>
                    <a:pt x="14143" y="98069"/>
                    <a:pt x="15421" y="117904"/>
                    <a:pt x="18648" y="137470"/>
                  </a:cubicBezTo>
                  <a:cubicBezTo>
                    <a:pt x="23086" y="162750"/>
                    <a:pt x="16295" y="188367"/>
                    <a:pt x="15219" y="213849"/>
                  </a:cubicBezTo>
                  <a:cubicBezTo>
                    <a:pt x="13606" y="251904"/>
                    <a:pt x="15219" y="290027"/>
                    <a:pt x="14547" y="328149"/>
                  </a:cubicBezTo>
                  <a:cubicBezTo>
                    <a:pt x="15354" y="348723"/>
                    <a:pt x="10109" y="369095"/>
                    <a:pt x="-514" y="386711"/>
                  </a:cubicBezTo>
                  <a:close/>
                </a:path>
              </a:pathLst>
            </a:custGeom>
            <a:solidFill>
              <a:srgbClr val="141A1D"/>
            </a:solidFill>
            <a:ln w="6712" cap="flat">
              <a:noFill/>
              <a:prstDash val="solid"/>
              <a:miter/>
            </a:ln>
          </p:spPr>
          <p:txBody>
            <a:bodyPr rtlCol="0" anchor="ctr"/>
            <a:lstStyle/>
            <a:p>
              <a:endParaRPr lang="es-CO"/>
            </a:p>
          </p:txBody>
        </p:sp>
        <p:sp>
          <p:nvSpPr>
            <p:cNvPr id="1039" name="Freeform: Shape 1038">
              <a:extLst>
                <a:ext uri="{FF2B5EF4-FFF2-40B4-BE49-F238E27FC236}">
                  <a16:creationId xmlns:a16="http://schemas.microsoft.com/office/drawing/2014/main" id="{720903B8-96DE-E5FD-00C5-5B97CF84A500}"/>
                </a:ext>
              </a:extLst>
            </p:cNvPr>
            <p:cNvSpPr/>
            <p:nvPr/>
          </p:nvSpPr>
          <p:spPr>
            <a:xfrm>
              <a:off x="8295601" y="2322105"/>
              <a:ext cx="29920" cy="64814"/>
            </a:xfrm>
            <a:custGeom>
              <a:avLst/>
              <a:gdLst>
                <a:gd name="connsiteX0" fmla="*/ -514 w 29920"/>
                <a:gd name="connsiteY0" fmla="*/ 63242 h 64814"/>
                <a:gd name="connsiteX1" fmla="*/ 29407 w 29920"/>
                <a:gd name="connsiteY1" fmla="*/ -1573 h 64814"/>
                <a:gd name="connsiteX2" fmla="*/ -514 w 29920"/>
                <a:gd name="connsiteY2" fmla="*/ 63242 h 64814"/>
              </a:gdLst>
              <a:ahLst/>
              <a:cxnLst>
                <a:cxn ang="0">
                  <a:pos x="connsiteX0" y="connsiteY0"/>
                </a:cxn>
                <a:cxn ang="0">
                  <a:pos x="connsiteX1" y="connsiteY1"/>
                </a:cxn>
                <a:cxn ang="0">
                  <a:pos x="connsiteX2" y="connsiteY2"/>
                </a:cxn>
              </a:cxnLst>
              <a:rect l="l" t="t" r="r" b="b"/>
              <a:pathLst>
                <a:path w="29920" h="64814">
                  <a:moveTo>
                    <a:pt x="-514" y="63242"/>
                  </a:moveTo>
                  <a:cubicBezTo>
                    <a:pt x="7555" y="40853"/>
                    <a:pt x="17573" y="19135"/>
                    <a:pt x="29407" y="-1573"/>
                  </a:cubicBezTo>
                  <a:cubicBezTo>
                    <a:pt x="25776" y="22968"/>
                    <a:pt x="18245" y="45694"/>
                    <a:pt x="-514" y="63242"/>
                  </a:cubicBezTo>
                  <a:close/>
                </a:path>
              </a:pathLst>
            </a:custGeom>
            <a:solidFill>
              <a:srgbClr val="141A1D"/>
            </a:solidFill>
            <a:ln w="6712" cap="flat">
              <a:noFill/>
              <a:prstDash val="solid"/>
              <a:miter/>
            </a:ln>
          </p:spPr>
          <p:txBody>
            <a:bodyPr rtlCol="0" anchor="ctr"/>
            <a:lstStyle/>
            <a:p>
              <a:endParaRPr lang="es-CO"/>
            </a:p>
          </p:txBody>
        </p:sp>
        <p:sp>
          <p:nvSpPr>
            <p:cNvPr id="1040" name="Freeform: Shape 1039">
              <a:extLst>
                <a:ext uri="{FF2B5EF4-FFF2-40B4-BE49-F238E27FC236}">
                  <a16:creationId xmlns:a16="http://schemas.microsoft.com/office/drawing/2014/main" id="{7231263D-211D-0BF7-760F-8258EB98455B}"/>
                </a:ext>
              </a:extLst>
            </p:cNvPr>
            <p:cNvSpPr/>
            <p:nvPr/>
          </p:nvSpPr>
          <p:spPr>
            <a:xfrm>
              <a:off x="8190984" y="2471434"/>
              <a:ext cx="29919" cy="24944"/>
            </a:xfrm>
            <a:custGeom>
              <a:avLst/>
              <a:gdLst>
                <a:gd name="connsiteX0" fmla="*/ -514 w 29919"/>
                <a:gd name="connsiteY0" fmla="*/ 23372 h 24944"/>
                <a:gd name="connsiteX1" fmla="*/ 29406 w 29919"/>
                <a:gd name="connsiteY1" fmla="*/ -1573 h 24944"/>
                <a:gd name="connsiteX2" fmla="*/ -514 w 29919"/>
                <a:gd name="connsiteY2" fmla="*/ 23372 h 24944"/>
              </a:gdLst>
              <a:ahLst/>
              <a:cxnLst>
                <a:cxn ang="0">
                  <a:pos x="connsiteX0" y="connsiteY0"/>
                </a:cxn>
                <a:cxn ang="0">
                  <a:pos x="connsiteX1" y="connsiteY1"/>
                </a:cxn>
                <a:cxn ang="0">
                  <a:pos x="connsiteX2" y="connsiteY2"/>
                </a:cxn>
              </a:cxnLst>
              <a:rect l="l" t="t" r="r" b="b"/>
              <a:pathLst>
                <a:path w="29919" h="24944">
                  <a:moveTo>
                    <a:pt x="-514" y="23372"/>
                  </a:moveTo>
                  <a:cubicBezTo>
                    <a:pt x="7487" y="12681"/>
                    <a:pt x="15152" y="1588"/>
                    <a:pt x="29406" y="-1573"/>
                  </a:cubicBezTo>
                  <a:cubicBezTo>
                    <a:pt x="21875" y="9656"/>
                    <a:pt x="14547" y="21153"/>
                    <a:pt x="-514" y="23372"/>
                  </a:cubicBezTo>
                  <a:close/>
                </a:path>
              </a:pathLst>
            </a:custGeom>
            <a:solidFill>
              <a:srgbClr val="141A1D"/>
            </a:solidFill>
            <a:ln w="6712" cap="flat">
              <a:noFill/>
              <a:prstDash val="solid"/>
              <a:miter/>
            </a:ln>
          </p:spPr>
          <p:txBody>
            <a:bodyPr rtlCol="0" anchor="ctr"/>
            <a:lstStyle/>
            <a:p>
              <a:endParaRPr lang="es-CO"/>
            </a:p>
          </p:txBody>
        </p:sp>
        <p:sp>
          <p:nvSpPr>
            <p:cNvPr id="1041" name="Freeform: Shape 1040">
              <a:extLst>
                <a:ext uri="{FF2B5EF4-FFF2-40B4-BE49-F238E27FC236}">
                  <a16:creationId xmlns:a16="http://schemas.microsoft.com/office/drawing/2014/main" id="{7D0602AA-667D-BCA1-6F84-B78003CE8A3F}"/>
                </a:ext>
              </a:extLst>
            </p:cNvPr>
            <p:cNvSpPr/>
            <p:nvPr/>
          </p:nvSpPr>
          <p:spPr>
            <a:xfrm>
              <a:off x="8260572" y="2401711"/>
              <a:ext cx="24944" cy="29852"/>
            </a:xfrm>
            <a:custGeom>
              <a:avLst/>
              <a:gdLst>
                <a:gd name="connsiteX0" fmla="*/ -514 w 24944"/>
                <a:gd name="connsiteY0" fmla="*/ 28280 h 29852"/>
                <a:gd name="connsiteX1" fmla="*/ 24430 w 24944"/>
                <a:gd name="connsiteY1" fmla="*/ -1573 h 29852"/>
                <a:gd name="connsiteX2" fmla="*/ -514 w 24944"/>
                <a:gd name="connsiteY2" fmla="*/ 28280 h 29852"/>
              </a:gdLst>
              <a:ahLst/>
              <a:cxnLst>
                <a:cxn ang="0">
                  <a:pos x="connsiteX0" y="connsiteY0"/>
                </a:cxn>
                <a:cxn ang="0">
                  <a:pos x="connsiteX1" y="connsiteY1"/>
                </a:cxn>
                <a:cxn ang="0">
                  <a:pos x="connsiteX2" y="connsiteY2"/>
                </a:cxn>
              </a:cxnLst>
              <a:rect l="l" t="t" r="r" b="b"/>
              <a:pathLst>
                <a:path w="24944" h="29852">
                  <a:moveTo>
                    <a:pt x="-514" y="28280"/>
                  </a:moveTo>
                  <a:cubicBezTo>
                    <a:pt x="2781" y="14161"/>
                    <a:pt x="13875" y="6496"/>
                    <a:pt x="24430" y="-1573"/>
                  </a:cubicBezTo>
                  <a:cubicBezTo>
                    <a:pt x="22279" y="13488"/>
                    <a:pt x="10782" y="20817"/>
                    <a:pt x="-514" y="28280"/>
                  </a:cubicBezTo>
                  <a:close/>
                </a:path>
              </a:pathLst>
            </a:custGeom>
            <a:solidFill>
              <a:srgbClr val="141A1D"/>
            </a:solidFill>
            <a:ln w="6712" cap="flat">
              <a:noFill/>
              <a:prstDash val="solid"/>
              <a:miter/>
            </a:ln>
          </p:spPr>
          <p:txBody>
            <a:bodyPr rtlCol="0" anchor="ctr"/>
            <a:lstStyle/>
            <a:p>
              <a:endParaRPr lang="es-CO"/>
            </a:p>
          </p:txBody>
        </p:sp>
        <p:sp>
          <p:nvSpPr>
            <p:cNvPr id="1042" name="Freeform: Shape 1041">
              <a:extLst>
                <a:ext uri="{FF2B5EF4-FFF2-40B4-BE49-F238E27FC236}">
                  <a16:creationId xmlns:a16="http://schemas.microsoft.com/office/drawing/2014/main" id="{2CA534F4-9A9F-DE0C-9851-2DBF37F590E0}"/>
                </a:ext>
              </a:extLst>
            </p:cNvPr>
            <p:cNvSpPr/>
            <p:nvPr/>
          </p:nvSpPr>
          <p:spPr>
            <a:xfrm>
              <a:off x="8220836" y="2451264"/>
              <a:ext cx="20170" cy="20170"/>
            </a:xfrm>
            <a:custGeom>
              <a:avLst/>
              <a:gdLst>
                <a:gd name="connsiteX0" fmla="*/ -514 w 20170"/>
                <a:gd name="connsiteY0" fmla="*/ 18598 h 20170"/>
                <a:gd name="connsiteX1" fmla="*/ 19657 w 20170"/>
                <a:gd name="connsiteY1" fmla="*/ -1573 h 20170"/>
                <a:gd name="connsiteX2" fmla="*/ -514 w 20170"/>
                <a:gd name="connsiteY2" fmla="*/ 18598 h 20170"/>
              </a:gdLst>
              <a:ahLst/>
              <a:cxnLst>
                <a:cxn ang="0">
                  <a:pos x="connsiteX0" y="connsiteY0"/>
                </a:cxn>
                <a:cxn ang="0">
                  <a:pos x="connsiteX1" y="connsiteY1"/>
                </a:cxn>
                <a:cxn ang="0">
                  <a:pos x="connsiteX2" y="connsiteY2"/>
                </a:cxn>
              </a:cxnLst>
              <a:rect l="l" t="t" r="r" b="b"/>
              <a:pathLst>
                <a:path w="20170" h="20170">
                  <a:moveTo>
                    <a:pt x="-514" y="18598"/>
                  </a:moveTo>
                  <a:cubicBezTo>
                    <a:pt x="4059" y="9992"/>
                    <a:pt x="11051" y="2999"/>
                    <a:pt x="19657" y="-1573"/>
                  </a:cubicBezTo>
                  <a:cubicBezTo>
                    <a:pt x="19657" y="9588"/>
                    <a:pt x="10648" y="18598"/>
                    <a:pt x="-514" y="18598"/>
                  </a:cubicBezTo>
                  <a:close/>
                </a:path>
              </a:pathLst>
            </a:custGeom>
            <a:solidFill>
              <a:srgbClr val="141A1D"/>
            </a:solidFill>
            <a:ln w="6712" cap="flat">
              <a:noFill/>
              <a:prstDash val="solid"/>
              <a:miter/>
            </a:ln>
          </p:spPr>
          <p:txBody>
            <a:bodyPr rtlCol="0" anchor="ctr"/>
            <a:lstStyle/>
            <a:p>
              <a:endParaRPr lang="es-CO"/>
            </a:p>
          </p:txBody>
        </p:sp>
        <p:sp>
          <p:nvSpPr>
            <p:cNvPr id="1043" name="Freeform: Shape 1042">
              <a:extLst>
                <a:ext uri="{FF2B5EF4-FFF2-40B4-BE49-F238E27FC236}">
                  <a16:creationId xmlns:a16="http://schemas.microsoft.com/office/drawing/2014/main" id="{D4AD6DCF-AB16-97CA-92F8-CB68E8043342}"/>
                </a:ext>
              </a:extLst>
            </p:cNvPr>
            <p:cNvSpPr/>
            <p:nvPr/>
          </p:nvSpPr>
          <p:spPr>
            <a:xfrm>
              <a:off x="8171150" y="2496379"/>
              <a:ext cx="20170" cy="15060"/>
            </a:xfrm>
            <a:custGeom>
              <a:avLst/>
              <a:gdLst>
                <a:gd name="connsiteX0" fmla="*/ -514 w 20170"/>
                <a:gd name="connsiteY0" fmla="*/ 13488 h 15060"/>
                <a:gd name="connsiteX1" fmla="*/ 19657 w 20170"/>
                <a:gd name="connsiteY1" fmla="*/ -1573 h 15060"/>
                <a:gd name="connsiteX2" fmla="*/ -514 w 20170"/>
                <a:gd name="connsiteY2" fmla="*/ 13488 h 15060"/>
              </a:gdLst>
              <a:ahLst/>
              <a:cxnLst>
                <a:cxn ang="0">
                  <a:pos x="connsiteX0" y="connsiteY0"/>
                </a:cxn>
                <a:cxn ang="0">
                  <a:pos x="connsiteX1" y="connsiteY1"/>
                </a:cxn>
                <a:cxn ang="0">
                  <a:pos x="connsiteX2" y="connsiteY2"/>
                </a:cxn>
              </a:cxnLst>
              <a:rect l="l" t="t" r="r" b="b"/>
              <a:pathLst>
                <a:path w="20170" h="15060">
                  <a:moveTo>
                    <a:pt x="-514" y="13488"/>
                  </a:moveTo>
                  <a:cubicBezTo>
                    <a:pt x="2982" y="5218"/>
                    <a:pt x="10714" y="-564"/>
                    <a:pt x="19657" y="-1573"/>
                  </a:cubicBezTo>
                  <a:cubicBezTo>
                    <a:pt x="16631" y="7100"/>
                    <a:pt x="8630" y="13017"/>
                    <a:pt x="-514" y="13488"/>
                  </a:cubicBezTo>
                  <a:close/>
                </a:path>
              </a:pathLst>
            </a:custGeom>
            <a:solidFill>
              <a:srgbClr val="141A1D"/>
            </a:solidFill>
            <a:ln w="6712" cap="flat">
              <a:noFill/>
              <a:prstDash val="solid"/>
              <a:miter/>
            </a:ln>
          </p:spPr>
          <p:txBody>
            <a:bodyPr rtlCol="0" anchor="ctr"/>
            <a:lstStyle/>
            <a:p>
              <a:endParaRPr lang="es-CO"/>
            </a:p>
          </p:txBody>
        </p:sp>
        <p:sp>
          <p:nvSpPr>
            <p:cNvPr id="1044" name="Freeform: Shape 1043">
              <a:extLst>
                <a:ext uri="{FF2B5EF4-FFF2-40B4-BE49-F238E27FC236}">
                  <a16:creationId xmlns:a16="http://schemas.microsoft.com/office/drawing/2014/main" id="{0E4E5AE9-2A88-E17B-E07D-86B62A7D0701}"/>
                </a:ext>
              </a:extLst>
            </p:cNvPr>
            <p:cNvSpPr/>
            <p:nvPr/>
          </p:nvSpPr>
          <p:spPr>
            <a:xfrm>
              <a:off x="8321386" y="1913314"/>
              <a:ext cx="9366" cy="20507"/>
            </a:xfrm>
            <a:custGeom>
              <a:avLst/>
              <a:gdLst>
                <a:gd name="connsiteX0" fmla="*/ 8597 w 9366"/>
                <a:gd name="connsiteY0" fmla="*/ 18934 h 20507"/>
                <a:gd name="connsiteX1" fmla="*/ 4631 w 9366"/>
                <a:gd name="connsiteY1" fmla="*/ 17926 h 20507"/>
                <a:gd name="connsiteX2" fmla="*/ 1672 w 9366"/>
                <a:gd name="connsiteY2" fmla="*/ 1184 h 20507"/>
                <a:gd name="connsiteX3" fmla="*/ 3017 w 9366"/>
                <a:gd name="connsiteY3" fmla="*/ -430 h 20507"/>
                <a:gd name="connsiteX4" fmla="*/ 4361 w 9366"/>
                <a:gd name="connsiteY4" fmla="*/ -1573 h 20507"/>
                <a:gd name="connsiteX5" fmla="*/ 8597 w 9366"/>
                <a:gd name="connsiteY5" fmla="*/ 18934 h 20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66" h="20507">
                  <a:moveTo>
                    <a:pt x="8597" y="18934"/>
                  </a:moveTo>
                  <a:cubicBezTo>
                    <a:pt x="7253" y="18732"/>
                    <a:pt x="5908" y="18397"/>
                    <a:pt x="4631" y="17926"/>
                  </a:cubicBezTo>
                  <a:cubicBezTo>
                    <a:pt x="-816" y="14093"/>
                    <a:pt x="-2160" y="6630"/>
                    <a:pt x="1672" y="1184"/>
                  </a:cubicBezTo>
                  <a:cubicBezTo>
                    <a:pt x="2076" y="579"/>
                    <a:pt x="2546" y="42"/>
                    <a:pt x="3017" y="-430"/>
                  </a:cubicBezTo>
                  <a:lnTo>
                    <a:pt x="4361" y="-1573"/>
                  </a:lnTo>
                  <a:cubicBezTo>
                    <a:pt x="10413" y="4277"/>
                    <a:pt x="8597" y="11808"/>
                    <a:pt x="8597" y="18934"/>
                  </a:cubicBezTo>
                  <a:close/>
                </a:path>
              </a:pathLst>
            </a:custGeom>
            <a:solidFill>
              <a:srgbClr val="141A1D"/>
            </a:solidFill>
            <a:ln w="6712" cap="flat">
              <a:noFill/>
              <a:prstDash val="solid"/>
              <a:miter/>
            </a:ln>
          </p:spPr>
          <p:txBody>
            <a:bodyPr rtlCol="0" anchor="ctr"/>
            <a:lstStyle/>
            <a:p>
              <a:endParaRPr lang="es-CO"/>
            </a:p>
          </p:txBody>
        </p:sp>
        <p:sp>
          <p:nvSpPr>
            <p:cNvPr id="1045" name="Freeform: Shape 1044">
              <a:extLst>
                <a:ext uri="{FF2B5EF4-FFF2-40B4-BE49-F238E27FC236}">
                  <a16:creationId xmlns:a16="http://schemas.microsoft.com/office/drawing/2014/main" id="{986BB633-6A31-C277-4F68-BFA17224E958}"/>
                </a:ext>
              </a:extLst>
            </p:cNvPr>
            <p:cNvSpPr/>
            <p:nvPr/>
          </p:nvSpPr>
          <p:spPr>
            <a:xfrm>
              <a:off x="8285516" y="2386852"/>
              <a:ext cx="10167" cy="14858"/>
            </a:xfrm>
            <a:custGeom>
              <a:avLst/>
              <a:gdLst>
                <a:gd name="connsiteX0" fmla="*/ -514 w 10167"/>
                <a:gd name="connsiteY0" fmla="*/ 13286 h 14858"/>
                <a:gd name="connsiteX1" fmla="*/ 9572 w 10167"/>
                <a:gd name="connsiteY1" fmla="*/ -1573 h 14858"/>
                <a:gd name="connsiteX2" fmla="*/ -514 w 10167"/>
                <a:gd name="connsiteY2" fmla="*/ 13286 h 14858"/>
              </a:gdLst>
              <a:ahLst/>
              <a:cxnLst>
                <a:cxn ang="0">
                  <a:pos x="connsiteX0" y="connsiteY0"/>
                </a:cxn>
                <a:cxn ang="0">
                  <a:pos x="connsiteX1" y="connsiteY1"/>
                </a:cxn>
                <a:cxn ang="0">
                  <a:pos x="connsiteX2" y="connsiteY2"/>
                </a:cxn>
              </a:cxnLst>
              <a:rect l="l" t="t" r="r" b="b"/>
              <a:pathLst>
                <a:path w="10167" h="14858">
                  <a:moveTo>
                    <a:pt x="-514" y="13286"/>
                  </a:moveTo>
                  <a:cubicBezTo>
                    <a:pt x="-514" y="6764"/>
                    <a:pt x="3454" y="848"/>
                    <a:pt x="9572" y="-1573"/>
                  </a:cubicBezTo>
                  <a:cubicBezTo>
                    <a:pt x="10312" y="5151"/>
                    <a:pt x="6009" y="11471"/>
                    <a:pt x="-514" y="13286"/>
                  </a:cubicBezTo>
                  <a:close/>
                </a:path>
              </a:pathLst>
            </a:custGeom>
            <a:solidFill>
              <a:srgbClr val="141A1D"/>
            </a:solidFill>
            <a:ln w="6712" cap="flat">
              <a:noFill/>
              <a:prstDash val="solid"/>
              <a:miter/>
            </a:ln>
          </p:spPr>
          <p:txBody>
            <a:bodyPr rtlCol="0" anchor="ctr"/>
            <a:lstStyle/>
            <a:p>
              <a:endParaRPr lang="es-CO"/>
            </a:p>
          </p:txBody>
        </p:sp>
        <p:sp>
          <p:nvSpPr>
            <p:cNvPr id="1046" name="Freeform: Shape 1045">
              <a:extLst>
                <a:ext uri="{FF2B5EF4-FFF2-40B4-BE49-F238E27FC236}">
                  <a16:creationId xmlns:a16="http://schemas.microsoft.com/office/drawing/2014/main" id="{C465BB53-4946-8C2A-443F-226A52B59006}"/>
                </a:ext>
              </a:extLst>
            </p:cNvPr>
            <p:cNvSpPr/>
            <p:nvPr/>
          </p:nvSpPr>
          <p:spPr>
            <a:xfrm>
              <a:off x="8051403" y="2617458"/>
              <a:ext cx="11705" cy="8616"/>
            </a:xfrm>
            <a:custGeom>
              <a:avLst/>
              <a:gdLst>
                <a:gd name="connsiteX0" fmla="*/ -514 w 11705"/>
                <a:gd name="connsiteY0" fmla="*/ 7044 h 8616"/>
                <a:gd name="connsiteX1" fmla="*/ 9504 w 11705"/>
                <a:gd name="connsiteY1" fmla="*/ -755 h 8616"/>
                <a:gd name="connsiteX2" fmla="*/ 4327 w 11705"/>
                <a:gd name="connsiteY2" fmla="*/ 6372 h 8616"/>
                <a:gd name="connsiteX3" fmla="*/ -514 w 11705"/>
                <a:gd name="connsiteY3" fmla="*/ 7044 h 8616"/>
              </a:gdLst>
              <a:ahLst/>
              <a:cxnLst>
                <a:cxn ang="0">
                  <a:pos x="connsiteX0" y="connsiteY0"/>
                </a:cxn>
                <a:cxn ang="0">
                  <a:pos x="connsiteX1" y="connsiteY1"/>
                </a:cxn>
                <a:cxn ang="0">
                  <a:pos x="connsiteX2" y="connsiteY2"/>
                </a:cxn>
                <a:cxn ang="0">
                  <a:pos x="connsiteX3" y="connsiteY3"/>
                </a:cxn>
              </a:cxnLst>
              <a:rect l="l" t="t" r="r" b="b"/>
              <a:pathLst>
                <a:path w="11705" h="8616">
                  <a:moveTo>
                    <a:pt x="-514" y="7044"/>
                  </a:moveTo>
                  <a:cubicBezTo>
                    <a:pt x="1907" y="2808"/>
                    <a:pt x="5605" y="-3915"/>
                    <a:pt x="9504" y="-755"/>
                  </a:cubicBezTo>
                  <a:cubicBezTo>
                    <a:pt x="14412" y="3145"/>
                    <a:pt x="7353" y="4758"/>
                    <a:pt x="4327" y="6372"/>
                  </a:cubicBezTo>
                  <a:cubicBezTo>
                    <a:pt x="2781" y="6843"/>
                    <a:pt x="1100" y="7044"/>
                    <a:pt x="-514" y="7044"/>
                  </a:cubicBezTo>
                  <a:close/>
                </a:path>
              </a:pathLst>
            </a:custGeom>
            <a:solidFill>
              <a:srgbClr val="000000"/>
            </a:solidFill>
            <a:ln w="6712" cap="flat">
              <a:noFill/>
              <a:prstDash val="solid"/>
              <a:miter/>
            </a:ln>
          </p:spPr>
          <p:txBody>
            <a:bodyPr rtlCol="0" anchor="ctr"/>
            <a:lstStyle/>
            <a:p>
              <a:endParaRPr lang="es-CO"/>
            </a:p>
          </p:txBody>
        </p:sp>
        <p:sp>
          <p:nvSpPr>
            <p:cNvPr id="1047" name="Freeform: Shape 1046">
              <a:extLst>
                <a:ext uri="{FF2B5EF4-FFF2-40B4-BE49-F238E27FC236}">
                  <a16:creationId xmlns:a16="http://schemas.microsoft.com/office/drawing/2014/main" id="{FBE71526-244A-5174-1ADD-AF11CE77CB1C}"/>
                </a:ext>
              </a:extLst>
            </p:cNvPr>
            <p:cNvSpPr/>
            <p:nvPr/>
          </p:nvSpPr>
          <p:spPr>
            <a:xfrm>
              <a:off x="8049655" y="2626076"/>
              <a:ext cx="2084" cy="2017"/>
            </a:xfrm>
            <a:custGeom>
              <a:avLst/>
              <a:gdLst>
                <a:gd name="connsiteX0" fmla="*/ 2084 w 2084"/>
                <a:gd name="connsiteY0" fmla="*/ 0 h 2017"/>
                <a:gd name="connsiteX1" fmla="*/ 941 w 2084"/>
                <a:gd name="connsiteY1" fmla="*/ 2017 h 2017"/>
                <a:gd name="connsiteX2" fmla="*/ 0 w 2084"/>
                <a:gd name="connsiteY2" fmla="*/ 1143 h 2017"/>
                <a:gd name="connsiteX3" fmla="*/ 2084 w 2084"/>
                <a:gd name="connsiteY3" fmla="*/ 0 h 2017"/>
              </a:gdLst>
              <a:ahLst/>
              <a:cxnLst>
                <a:cxn ang="0">
                  <a:pos x="connsiteX0" y="connsiteY0"/>
                </a:cxn>
                <a:cxn ang="0">
                  <a:pos x="connsiteX1" y="connsiteY1"/>
                </a:cxn>
                <a:cxn ang="0">
                  <a:pos x="connsiteX2" y="connsiteY2"/>
                </a:cxn>
                <a:cxn ang="0">
                  <a:pos x="connsiteX3" y="connsiteY3"/>
                </a:cxn>
              </a:cxnLst>
              <a:rect l="l" t="t" r="r" b="b"/>
              <a:pathLst>
                <a:path w="2084" h="2017">
                  <a:moveTo>
                    <a:pt x="2084" y="0"/>
                  </a:moveTo>
                  <a:lnTo>
                    <a:pt x="941" y="2017"/>
                  </a:lnTo>
                  <a:lnTo>
                    <a:pt x="0" y="1143"/>
                  </a:lnTo>
                  <a:lnTo>
                    <a:pt x="2084" y="0"/>
                  </a:lnTo>
                  <a:close/>
                </a:path>
              </a:pathLst>
            </a:custGeom>
            <a:solidFill>
              <a:srgbClr val="000000"/>
            </a:solidFill>
            <a:ln w="6712" cap="flat">
              <a:noFill/>
              <a:prstDash val="solid"/>
              <a:miter/>
            </a:ln>
          </p:spPr>
          <p:txBody>
            <a:bodyPr rtlCol="0" anchor="ctr"/>
            <a:lstStyle/>
            <a:p>
              <a:endParaRPr lang="es-CO"/>
            </a:p>
          </p:txBody>
        </p:sp>
        <p:sp>
          <p:nvSpPr>
            <p:cNvPr id="1048" name="Freeform: Shape 1047">
              <a:extLst>
                <a:ext uri="{FF2B5EF4-FFF2-40B4-BE49-F238E27FC236}">
                  <a16:creationId xmlns:a16="http://schemas.microsoft.com/office/drawing/2014/main" id="{97E92214-17A9-7D8F-3808-184528A7D164}"/>
                </a:ext>
              </a:extLst>
            </p:cNvPr>
            <p:cNvSpPr/>
            <p:nvPr/>
          </p:nvSpPr>
          <p:spPr>
            <a:xfrm>
              <a:off x="8036746" y="2633942"/>
              <a:ext cx="2084" cy="2084"/>
            </a:xfrm>
            <a:custGeom>
              <a:avLst/>
              <a:gdLst>
                <a:gd name="connsiteX0" fmla="*/ 0 w 2084"/>
                <a:gd name="connsiteY0" fmla="*/ 2084 h 2084"/>
                <a:gd name="connsiteX1" fmla="*/ 1143 w 2084"/>
                <a:gd name="connsiteY1" fmla="*/ 0 h 2084"/>
                <a:gd name="connsiteX2" fmla="*/ 2084 w 2084"/>
                <a:gd name="connsiteY2" fmla="*/ 941 h 2084"/>
                <a:gd name="connsiteX3" fmla="*/ 0 w 2084"/>
                <a:gd name="connsiteY3" fmla="*/ 2084 h 2084"/>
              </a:gdLst>
              <a:ahLst/>
              <a:cxnLst>
                <a:cxn ang="0">
                  <a:pos x="connsiteX0" y="connsiteY0"/>
                </a:cxn>
                <a:cxn ang="0">
                  <a:pos x="connsiteX1" y="connsiteY1"/>
                </a:cxn>
                <a:cxn ang="0">
                  <a:pos x="connsiteX2" y="connsiteY2"/>
                </a:cxn>
                <a:cxn ang="0">
                  <a:pos x="connsiteX3" y="connsiteY3"/>
                </a:cxn>
              </a:cxnLst>
              <a:rect l="l" t="t" r="r" b="b"/>
              <a:pathLst>
                <a:path w="2084" h="2084">
                  <a:moveTo>
                    <a:pt x="0" y="2084"/>
                  </a:moveTo>
                  <a:lnTo>
                    <a:pt x="1143" y="0"/>
                  </a:lnTo>
                  <a:lnTo>
                    <a:pt x="2084" y="941"/>
                  </a:lnTo>
                  <a:lnTo>
                    <a:pt x="0" y="2084"/>
                  </a:lnTo>
                  <a:close/>
                </a:path>
              </a:pathLst>
            </a:custGeom>
            <a:solidFill>
              <a:srgbClr val="000000"/>
            </a:solidFill>
            <a:ln w="6712" cap="flat">
              <a:noFill/>
              <a:prstDash val="solid"/>
              <a:miter/>
            </a:ln>
          </p:spPr>
          <p:txBody>
            <a:bodyPr rtlCol="0" anchor="ctr"/>
            <a:lstStyle/>
            <a:p>
              <a:endParaRPr lang="es-CO"/>
            </a:p>
          </p:txBody>
        </p:sp>
        <p:sp>
          <p:nvSpPr>
            <p:cNvPr id="1049" name="Freeform: Shape 1048">
              <a:extLst>
                <a:ext uri="{FF2B5EF4-FFF2-40B4-BE49-F238E27FC236}">
                  <a16:creationId xmlns:a16="http://schemas.microsoft.com/office/drawing/2014/main" id="{4FF90A94-C679-90AD-CEB2-56A08895212D}"/>
                </a:ext>
              </a:extLst>
            </p:cNvPr>
            <p:cNvSpPr/>
            <p:nvPr/>
          </p:nvSpPr>
          <p:spPr>
            <a:xfrm>
              <a:off x="8255664" y="2431564"/>
              <a:ext cx="4975" cy="5042"/>
            </a:xfrm>
            <a:custGeom>
              <a:avLst/>
              <a:gdLst>
                <a:gd name="connsiteX0" fmla="*/ -514 w 4975"/>
                <a:gd name="connsiteY0" fmla="*/ 3470 h 5042"/>
                <a:gd name="connsiteX1" fmla="*/ 4462 w 4975"/>
                <a:gd name="connsiteY1" fmla="*/ -1573 h 5042"/>
                <a:gd name="connsiteX2" fmla="*/ -514 w 4975"/>
                <a:gd name="connsiteY2" fmla="*/ 3470 h 5042"/>
              </a:gdLst>
              <a:ahLst/>
              <a:cxnLst>
                <a:cxn ang="0">
                  <a:pos x="connsiteX0" y="connsiteY0"/>
                </a:cxn>
                <a:cxn ang="0">
                  <a:pos x="connsiteX1" y="connsiteY1"/>
                </a:cxn>
                <a:cxn ang="0">
                  <a:pos x="connsiteX2" y="connsiteY2"/>
                </a:cxn>
              </a:cxnLst>
              <a:rect l="l" t="t" r="r" b="b"/>
              <a:pathLst>
                <a:path w="4975" h="5042">
                  <a:moveTo>
                    <a:pt x="-514" y="3470"/>
                  </a:moveTo>
                  <a:lnTo>
                    <a:pt x="4462" y="-1573"/>
                  </a:lnTo>
                  <a:cubicBezTo>
                    <a:pt x="3924" y="915"/>
                    <a:pt x="1974" y="2865"/>
                    <a:pt x="-514" y="3470"/>
                  </a:cubicBezTo>
                  <a:close/>
                </a:path>
              </a:pathLst>
            </a:custGeom>
            <a:solidFill>
              <a:srgbClr val="141A1D"/>
            </a:solidFill>
            <a:ln w="6712" cap="flat">
              <a:noFill/>
              <a:prstDash val="solid"/>
              <a:miter/>
            </a:ln>
          </p:spPr>
          <p:txBody>
            <a:bodyPr rtlCol="0" anchor="ctr"/>
            <a:lstStyle/>
            <a:p>
              <a:endParaRPr lang="es-CO"/>
            </a:p>
          </p:txBody>
        </p:sp>
        <p:sp>
          <p:nvSpPr>
            <p:cNvPr id="1050" name="Freeform: Shape 1049">
              <a:extLst>
                <a:ext uri="{FF2B5EF4-FFF2-40B4-BE49-F238E27FC236}">
                  <a16:creationId xmlns:a16="http://schemas.microsoft.com/office/drawing/2014/main" id="{AA81FCA2-53F7-3059-B6FD-C2CBE27B173F}"/>
                </a:ext>
              </a:extLst>
            </p:cNvPr>
            <p:cNvSpPr/>
            <p:nvPr/>
          </p:nvSpPr>
          <p:spPr>
            <a:xfrm>
              <a:off x="8250756" y="2436472"/>
              <a:ext cx="4975" cy="5042"/>
            </a:xfrm>
            <a:custGeom>
              <a:avLst/>
              <a:gdLst>
                <a:gd name="connsiteX0" fmla="*/ -514 w 4975"/>
                <a:gd name="connsiteY0" fmla="*/ 3470 h 5042"/>
                <a:gd name="connsiteX1" fmla="*/ 4462 w 4975"/>
                <a:gd name="connsiteY1" fmla="*/ -1573 h 5042"/>
              </a:gdLst>
              <a:ahLst/>
              <a:cxnLst>
                <a:cxn ang="0">
                  <a:pos x="connsiteX0" y="connsiteY0"/>
                </a:cxn>
                <a:cxn ang="0">
                  <a:pos x="connsiteX1" y="connsiteY1"/>
                </a:cxn>
              </a:cxnLst>
              <a:rect l="l" t="t" r="r" b="b"/>
              <a:pathLst>
                <a:path w="4975" h="5042">
                  <a:moveTo>
                    <a:pt x="-514" y="3470"/>
                  </a:moveTo>
                  <a:lnTo>
                    <a:pt x="4462" y="-1573"/>
                  </a:lnTo>
                  <a:close/>
                </a:path>
              </a:pathLst>
            </a:custGeom>
            <a:solidFill>
              <a:srgbClr val="141A1D"/>
            </a:solidFill>
            <a:ln w="6712" cap="flat">
              <a:noFill/>
              <a:prstDash val="solid"/>
              <a:miter/>
            </a:ln>
          </p:spPr>
          <p:txBody>
            <a:bodyPr rtlCol="0" anchor="ctr"/>
            <a:lstStyle/>
            <a:p>
              <a:endParaRPr lang="es-CO"/>
            </a:p>
          </p:txBody>
        </p:sp>
        <p:sp>
          <p:nvSpPr>
            <p:cNvPr id="1051" name="Freeform: Shape 1050">
              <a:extLst>
                <a:ext uri="{FF2B5EF4-FFF2-40B4-BE49-F238E27FC236}">
                  <a16:creationId xmlns:a16="http://schemas.microsoft.com/office/drawing/2014/main" id="{AFEF267D-BD84-580F-B011-04E58B1D626C}"/>
                </a:ext>
              </a:extLst>
            </p:cNvPr>
            <p:cNvSpPr/>
            <p:nvPr/>
          </p:nvSpPr>
          <p:spPr>
            <a:xfrm>
              <a:off x="8245781" y="2441582"/>
              <a:ext cx="4975" cy="5042"/>
            </a:xfrm>
            <a:custGeom>
              <a:avLst/>
              <a:gdLst>
                <a:gd name="connsiteX0" fmla="*/ -514 w 4975"/>
                <a:gd name="connsiteY0" fmla="*/ 3470 h 5042"/>
                <a:gd name="connsiteX1" fmla="*/ 4462 w 4975"/>
                <a:gd name="connsiteY1" fmla="*/ -1573 h 5042"/>
              </a:gdLst>
              <a:ahLst/>
              <a:cxnLst>
                <a:cxn ang="0">
                  <a:pos x="connsiteX0" y="connsiteY0"/>
                </a:cxn>
                <a:cxn ang="0">
                  <a:pos x="connsiteX1" y="connsiteY1"/>
                </a:cxn>
              </a:cxnLst>
              <a:rect l="l" t="t" r="r" b="b"/>
              <a:pathLst>
                <a:path w="4975" h="5042">
                  <a:moveTo>
                    <a:pt x="-514" y="3470"/>
                  </a:moveTo>
                  <a:lnTo>
                    <a:pt x="4462" y="-1573"/>
                  </a:lnTo>
                  <a:close/>
                </a:path>
              </a:pathLst>
            </a:custGeom>
            <a:solidFill>
              <a:srgbClr val="141A1D"/>
            </a:solidFill>
            <a:ln w="6712" cap="flat">
              <a:noFill/>
              <a:prstDash val="solid"/>
              <a:miter/>
            </a:ln>
          </p:spPr>
          <p:txBody>
            <a:bodyPr rtlCol="0" anchor="ctr"/>
            <a:lstStyle/>
            <a:p>
              <a:endParaRPr lang="es-CO"/>
            </a:p>
          </p:txBody>
        </p:sp>
        <p:sp>
          <p:nvSpPr>
            <p:cNvPr id="1052" name="Freeform: Shape 1051">
              <a:extLst>
                <a:ext uri="{FF2B5EF4-FFF2-40B4-BE49-F238E27FC236}">
                  <a16:creationId xmlns:a16="http://schemas.microsoft.com/office/drawing/2014/main" id="{188E2B73-E3D6-21B9-79EA-ECD313225DD1}"/>
                </a:ext>
              </a:extLst>
            </p:cNvPr>
            <p:cNvSpPr/>
            <p:nvPr/>
          </p:nvSpPr>
          <p:spPr>
            <a:xfrm>
              <a:off x="8240805" y="2446625"/>
              <a:ext cx="5042" cy="4975"/>
            </a:xfrm>
            <a:custGeom>
              <a:avLst/>
              <a:gdLst>
                <a:gd name="connsiteX0" fmla="*/ -514 w 5042"/>
                <a:gd name="connsiteY0" fmla="*/ 3402 h 4975"/>
                <a:gd name="connsiteX1" fmla="*/ 4529 w 5042"/>
                <a:gd name="connsiteY1" fmla="*/ -1573 h 4975"/>
              </a:gdLst>
              <a:ahLst/>
              <a:cxnLst>
                <a:cxn ang="0">
                  <a:pos x="connsiteX0" y="connsiteY0"/>
                </a:cxn>
                <a:cxn ang="0">
                  <a:pos x="connsiteX1" y="connsiteY1"/>
                </a:cxn>
              </a:cxnLst>
              <a:rect l="l" t="t" r="r" b="b"/>
              <a:pathLst>
                <a:path w="5042" h="4975">
                  <a:moveTo>
                    <a:pt x="-514" y="3402"/>
                  </a:moveTo>
                  <a:cubicBezTo>
                    <a:pt x="91" y="915"/>
                    <a:pt x="2041" y="-1035"/>
                    <a:pt x="4529" y="-1573"/>
                  </a:cubicBezTo>
                  <a:close/>
                </a:path>
              </a:pathLst>
            </a:custGeom>
            <a:solidFill>
              <a:srgbClr val="141A1D"/>
            </a:solidFill>
            <a:ln w="6712" cap="flat">
              <a:noFill/>
              <a:prstDash val="solid"/>
              <a:miter/>
            </a:ln>
          </p:spPr>
          <p:txBody>
            <a:bodyPr rtlCol="0" anchor="ctr"/>
            <a:lstStyle/>
            <a:p>
              <a:endParaRPr lang="es-CO"/>
            </a:p>
          </p:txBody>
        </p:sp>
        <p:sp>
          <p:nvSpPr>
            <p:cNvPr id="1053" name="Freeform: Shape 1052">
              <a:extLst>
                <a:ext uri="{FF2B5EF4-FFF2-40B4-BE49-F238E27FC236}">
                  <a16:creationId xmlns:a16="http://schemas.microsoft.com/office/drawing/2014/main" id="{10E6846F-D3A0-7B08-6737-777E6002EE2C}"/>
                </a:ext>
              </a:extLst>
            </p:cNvPr>
            <p:cNvSpPr/>
            <p:nvPr/>
          </p:nvSpPr>
          <p:spPr>
            <a:xfrm>
              <a:off x="6367881" y="5684206"/>
              <a:ext cx="5674" cy="45114"/>
            </a:xfrm>
            <a:custGeom>
              <a:avLst/>
              <a:gdLst>
                <a:gd name="connsiteX0" fmla="*/ 109 w 5674"/>
                <a:gd name="connsiteY0" fmla="*/ -1573 h 45114"/>
                <a:gd name="connsiteX1" fmla="*/ 4614 w 5674"/>
                <a:gd name="connsiteY1" fmla="*/ 43542 h 45114"/>
                <a:gd name="connsiteX2" fmla="*/ 109 w 5674"/>
                <a:gd name="connsiteY2" fmla="*/ -1573 h 45114"/>
              </a:gdLst>
              <a:ahLst/>
              <a:cxnLst>
                <a:cxn ang="0">
                  <a:pos x="connsiteX0" y="connsiteY0"/>
                </a:cxn>
                <a:cxn ang="0">
                  <a:pos x="connsiteX1" y="connsiteY1"/>
                </a:cxn>
                <a:cxn ang="0">
                  <a:pos x="connsiteX2" y="connsiteY2"/>
                </a:cxn>
              </a:cxnLst>
              <a:rect l="l" t="t" r="r" b="b"/>
              <a:pathLst>
                <a:path w="5674" h="45114">
                  <a:moveTo>
                    <a:pt x="109" y="-1573"/>
                  </a:moveTo>
                  <a:cubicBezTo>
                    <a:pt x="8446" y="12747"/>
                    <a:pt x="3740" y="28414"/>
                    <a:pt x="4614" y="43542"/>
                  </a:cubicBezTo>
                  <a:cubicBezTo>
                    <a:pt x="-3858" y="29221"/>
                    <a:pt x="916" y="13555"/>
                    <a:pt x="109" y="-1573"/>
                  </a:cubicBezTo>
                  <a:close/>
                </a:path>
              </a:pathLst>
            </a:custGeom>
            <a:solidFill>
              <a:srgbClr val="2C2C2C"/>
            </a:solidFill>
            <a:ln w="6712" cap="flat">
              <a:noFill/>
              <a:prstDash val="solid"/>
              <a:miter/>
            </a:ln>
          </p:spPr>
          <p:txBody>
            <a:bodyPr rtlCol="0" anchor="ctr"/>
            <a:lstStyle/>
            <a:p>
              <a:endParaRPr lang="es-CO"/>
            </a:p>
          </p:txBody>
        </p:sp>
        <p:sp>
          <p:nvSpPr>
            <p:cNvPr id="1054" name="Freeform: Shape 1053">
              <a:extLst>
                <a:ext uri="{FF2B5EF4-FFF2-40B4-BE49-F238E27FC236}">
                  <a16:creationId xmlns:a16="http://schemas.microsoft.com/office/drawing/2014/main" id="{2D616F61-E3B0-73C9-A11C-91587D8DB59B}"/>
                </a:ext>
              </a:extLst>
            </p:cNvPr>
            <p:cNvSpPr/>
            <p:nvPr/>
          </p:nvSpPr>
          <p:spPr>
            <a:xfrm>
              <a:off x="6357942" y="5587905"/>
              <a:ext cx="5317" cy="41570"/>
            </a:xfrm>
            <a:custGeom>
              <a:avLst/>
              <a:gdLst>
                <a:gd name="connsiteX0" fmla="*/ 3997 w 5317"/>
                <a:gd name="connsiteY0" fmla="*/ 330 h 41570"/>
                <a:gd name="connsiteX1" fmla="*/ 4804 w 5317"/>
                <a:gd name="connsiteY1" fmla="*/ 39998 h 41570"/>
                <a:gd name="connsiteX2" fmla="*/ 30 w 5317"/>
                <a:gd name="connsiteY2" fmla="*/ 61 h 41570"/>
                <a:gd name="connsiteX3" fmla="*/ 3997 w 5317"/>
                <a:gd name="connsiteY3" fmla="*/ 330 h 41570"/>
              </a:gdLst>
              <a:ahLst/>
              <a:cxnLst>
                <a:cxn ang="0">
                  <a:pos x="connsiteX0" y="connsiteY0"/>
                </a:cxn>
                <a:cxn ang="0">
                  <a:pos x="connsiteX1" y="connsiteY1"/>
                </a:cxn>
                <a:cxn ang="0">
                  <a:pos x="connsiteX2" y="connsiteY2"/>
                </a:cxn>
                <a:cxn ang="0">
                  <a:pos x="connsiteX3" y="connsiteY3"/>
                </a:cxn>
              </a:cxnLst>
              <a:rect l="l" t="t" r="r" b="b"/>
              <a:pathLst>
                <a:path w="5317" h="41570">
                  <a:moveTo>
                    <a:pt x="3997" y="330"/>
                  </a:moveTo>
                  <a:lnTo>
                    <a:pt x="4804" y="39998"/>
                  </a:lnTo>
                  <a:cubicBezTo>
                    <a:pt x="-4676" y="27628"/>
                    <a:pt x="1778" y="13104"/>
                    <a:pt x="30" y="61"/>
                  </a:cubicBezTo>
                  <a:cubicBezTo>
                    <a:pt x="1509" y="-2224"/>
                    <a:pt x="2787" y="-2091"/>
                    <a:pt x="3997" y="330"/>
                  </a:cubicBezTo>
                  <a:close/>
                </a:path>
              </a:pathLst>
            </a:custGeom>
            <a:solidFill>
              <a:srgbClr val="252525"/>
            </a:solidFill>
            <a:ln w="6712" cap="flat">
              <a:noFill/>
              <a:prstDash val="solid"/>
              <a:miter/>
            </a:ln>
          </p:spPr>
          <p:txBody>
            <a:bodyPr rtlCol="0" anchor="ctr"/>
            <a:lstStyle/>
            <a:p>
              <a:endParaRPr lang="es-CO"/>
            </a:p>
          </p:txBody>
        </p:sp>
        <p:sp>
          <p:nvSpPr>
            <p:cNvPr id="1055" name="Freeform: Shape 1054">
              <a:extLst>
                <a:ext uri="{FF2B5EF4-FFF2-40B4-BE49-F238E27FC236}">
                  <a16:creationId xmlns:a16="http://schemas.microsoft.com/office/drawing/2014/main" id="{4C279C97-E176-E082-3000-BA3739E82C0E}"/>
                </a:ext>
              </a:extLst>
            </p:cNvPr>
            <p:cNvSpPr/>
            <p:nvPr/>
          </p:nvSpPr>
          <p:spPr>
            <a:xfrm>
              <a:off x="6363052" y="5642561"/>
              <a:ext cx="5115" cy="36804"/>
            </a:xfrm>
            <a:custGeom>
              <a:avLst/>
              <a:gdLst>
                <a:gd name="connsiteX0" fmla="*/ 3795 w 5115"/>
                <a:gd name="connsiteY0" fmla="*/ 469 h 36804"/>
                <a:gd name="connsiteX1" fmla="*/ 4602 w 5115"/>
                <a:gd name="connsiteY1" fmla="*/ 35231 h 36804"/>
                <a:gd name="connsiteX2" fmla="*/ -172 w 5115"/>
                <a:gd name="connsiteY2" fmla="*/ 269 h 36804"/>
                <a:gd name="connsiteX3" fmla="*/ 3795 w 5115"/>
                <a:gd name="connsiteY3" fmla="*/ 469 h 36804"/>
              </a:gdLst>
              <a:ahLst/>
              <a:cxnLst>
                <a:cxn ang="0">
                  <a:pos x="connsiteX0" y="connsiteY0"/>
                </a:cxn>
                <a:cxn ang="0">
                  <a:pos x="connsiteX1" y="connsiteY1"/>
                </a:cxn>
                <a:cxn ang="0">
                  <a:pos x="connsiteX2" y="connsiteY2"/>
                </a:cxn>
                <a:cxn ang="0">
                  <a:pos x="connsiteX3" y="connsiteY3"/>
                </a:cxn>
              </a:cxnLst>
              <a:rect l="l" t="t" r="r" b="b"/>
              <a:pathLst>
                <a:path w="5115" h="36804">
                  <a:moveTo>
                    <a:pt x="3795" y="469"/>
                  </a:moveTo>
                  <a:lnTo>
                    <a:pt x="4602" y="35231"/>
                  </a:lnTo>
                  <a:cubicBezTo>
                    <a:pt x="-4139" y="24540"/>
                    <a:pt x="1307" y="11901"/>
                    <a:pt x="-172" y="269"/>
                  </a:cubicBezTo>
                  <a:cubicBezTo>
                    <a:pt x="1240" y="-2219"/>
                    <a:pt x="2585" y="-2219"/>
                    <a:pt x="3795" y="469"/>
                  </a:cubicBezTo>
                  <a:close/>
                </a:path>
              </a:pathLst>
            </a:custGeom>
            <a:solidFill>
              <a:srgbClr val="252525"/>
            </a:solidFill>
            <a:ln w="6712" cap="flat">
              <a:noFill/>
              <a:prstDash val="solid"/>
              <a:miter/>
            </a:ln>
          </p:spPr>
          <p:txBody>
            <a:bodyPr rtlCol="0" anchor="ctr"/>
            <a:lstStyle/>
            <a:p>
              <a:endParaRPr lang="es-CO"/>
            </a:p>
          </p:txBody>
        </p:sp>
        <p:sp>
          <p:nvSpPr>
            <p:cNvPr id="1056" name="Freeform: Shape 1055">
              <a:extLst>
                <a:ext uri="{FF2B5EF4-FFF2-40B4-BE49-F238E27FC236}">
                  <a16:creationId xmlns:a16="http://schemas.microsoft.com/office/drawing/2014/main" id="{2476493A-8836-155E-4370-14D56852A163}"/>
                </a:ext>
              </a:extLst>
            </p:cNvPr>
            <p:cNvSpPr/>
            <p:nvPr/>
          </p:nvSpPr>
          <p:spPr>
            <a:xfrm>
              <a:off x="6358486" y="5569637"/>
              <a:ext cx="4494" cy="20170"/>
            </a:xfrm>
            <a:custGeom>
              <a:avLst/>
              <a:gdLst>
                <a:gd name="connsiteX0" fmla="*/ 3453 w 4494"/>
                <a:gd name="connsiteY0" fmla="*/ 18598 h 20170"/>
                <a:gd name="connsiteX1" fmla="*/ -514 w 4494"/>
                <a:gd name="connsiteY1" fmla="*/ 18598 h 20170"/>
                <a:gd name="connsiteX2" fmla="*/ -514 w 4494"/>
                <a:gd name="connsiteY2" fmla="*/ -1573 h 20170"/>
                <a:gd name="connsiteX3" fmla="*/ 3453 w 4494"/>
                <a:gd name="connsiteY3" fmla="*/ 18598 h 20170"/>
              </a:gdLst>
              <a:ahLst/>
              <a:cxnLst>
                <a:cxn ang="0">
                  <a:pos x="connsiteX0" y="connsiteY0"/>
                </a:cxn>
                <a:cxn ang="0">
                  <a:pos x="connsiteX1" y="connsiteY1"/>
                </a:cxn>
                <a:cxn ang="0">
                  <a:pos x="connsiteX2" y="connsiteY2"/>
                </a:cxn>
                <a:cxn ang="0">
                  <a:pos x="connsiteX3" y="connsiteY3"/>
                </a:cxn>
              </a:cxnLst>
              <a:rect l="l" t="t" r="r" b="b"/>
              <a:pathLst>
                <a:path w="4494" h="20170">
                  <a:moveTo>
                    <a:pt x="3453" y="18598"/>
                  </a:moveTo>
                  <a:lnTo>
                    <a:pt x="-514" y="18598"/>
                  </a:lnTo>
                  <a:cubicBezTo>
                    <a:pt x="-514" y="11874"/>
                    <a:pt x="-514" y="5151"/>
                    <a:pt x="-514" y="-1573"/>
                  </a:cubicBezTo>
                  <a:cubicBezTo>
                    <a:pt x="5941" y="4143"/>
                    <a:pt x="3588" y="11538"/>
                    <a:pt x="3453" y="18598"/>
                  </a:cubicBezTo>
                  <a:close/>
                </a:path>
              </a:pathLst>
            </a:custGeom>
            <a:solidFill>
              <a:srgbClr val="2C2C2C"/>
            </a:solidFill>
            <a:ln w="6712" cap="flat">
              <a:noFill/>
              <a:prstDash val="solid"/>
              <a:miter/>
            </a:ln>
          </p:spPr>
          <p:txBody>
            <a:bodyPr rtlCol="0" anchor="ctr"/>
            <a:lstStyle/>
            <a:p>
              <a:endParaRPr lang="es-CO"/>
            </a:p>
          </p:txBody>
        </p:sp>
        <p:sp>
          <p:nvSpPr>
            <p:cNvPr id="1057" name="Freeform: Shape 1056">
              <a:extLst>
                <a:ext uri="{FF2B5EF4-FFF2-40B4-BE49-F238E27FC236}">
                  <a16:creationId xmlns:a16="http://schemas.microsoft.com/office/drawing/2014/main" id="{CF2EC4EB-E778-ECEE-C3DB-5A92FD1E4BF2}"/>
                </a:ext>
              </a:extLst>
            </p:cNvPr>
            <p:cNvSpPr/>
            <p:nvPr/>
          </p:nvSpPr>
          <p:spPr>
            <a:xfrm>
              <a:off x="6373210" y="5520224"/>
              <a:ext cx="15396" cy="4433"/>
            </a:xfrm>
            <a:custGeom>
              <a:avLst/>
              <a:gdLst>
                <a:gd name="connsiteX0" fmla="*/ 14883 w 15396"/>
                <a:gd name="connsiteY0" fmla="*/ 2389 h 4433"/>
                <a:gd name="connsiteX1" fmla="*/ -514 w 15396"/>
                <a:gd name="connsiteY1" fmla="*/ 2860 h 4433"/>
                <a:gd name="connsiteX2" fmla="*/ 12026 w 15396"/>
                <a:gd name="connsiteY2" fmla="*/ -300 h 4433"/>
                <a:gd name="connsiteX3" fmla="*/ 14883 w 15396"/>
                <a:gd name="connsiteY3" fmla="*/ 2389 h 4433"/>
              </a:gdLst>
              <a:ahLst/>
              <a:cxnLst>
                <a:cxn ang="0">
                  <a:pos x="connsiteX0" y="connsiteY0"/>
                </a:cxn>
                <a:cxn ang="0">
                  <a:pos x="connsiteX1" y="connsiteY1"/>
                </a:cxn>
                <a:cxn ang="0">
                  <a:pos x="connsiteX2" y="connsiteY2"/>
                </a:cxn>
                <a:cxn ang="0">
                  <a:pos x="connsiteX3" y="connsiteY3"/>
                </a:cxn>
              </a:cxnLst>
              <a:rect l="l" t="t" r="r" b="b"/>
              <a:pathLst>
                <a:path w="15396" h="4433">
                  <a:moveTo>
                    <a:pt x="14883" y="2389"/>
                  </a:moveTo>
                  <a:lnTo>
                    <a:pt x="-514" y="2860"/>
                  </a:lnTo>
                  <a:cubicBezTo>
                    <a:pt x="2075" y="-1444"/>
                    <a:pt x="7689" y="-2855"/>
                    <a:pt x="12026" y="-300"/>
                  </a:cubicBezTo>
                  <a:cubicBezTo>
                    <a:pt x="13162" y="372"/>
                    <a:pt x="14137" y="1314"/>
                    <a:pt x="14883" y="2389"/>
                  </a:cubicBezTo>
                  <a:close/>
                </a:path>
              </a:pathLst>
            </a:custGeom>
            <a:solidFill>
              <a:srgbClr val="252525"/>
            </a:solidFill>
            <a:ln w="6712" cap="flat">
              <a:noFill/>
              <a:prstDash val="solid"/>
              <a:miter/>
            </a:ln>
          </p:spPr>
          <p:txBody>
            <a:bodyPr rtlCol="0" anchor="ctr"/>
            <a:lstStyle/>
            <a:p>
              <a:endParaRPr lang="es-CO"/>
            </a:p>
          </p:txBody>
        </p:sp>
        <p:sp>
          <p:nvSpPr>
            <p:cNvPr id="1058" name="Freeform: Shape 1057">
              <a:extLst>
                <a:ext uri="{FF2B5EF4-FFF2-40B4-BE49-F238E27FC236}">
                  <a16:creationId xmlns:a16="http://schemas.microsoft.com/office/drawing/2014/main" id="{24B197E8-E60F-AE99-11F0-F411FDD21474}"/>
                </a:ext>
              </a:extLst>
            </p:cNvPr>
            <p:cNvSpPr/>
            <p:nvPr/>
          </p:nvSpPr>
          <p:spPr>
            <a:xfrm>
              <a:off x="6363394" y="5629610"/>
              <a:ext cx="4404" cy="14993"/>
            </a:xfrm>
            <a:custGeom>
              <a:avLst/>
              <a:gdLst>
                <a:gd name="connsiteX0" fmla="*/ 3453 w 4404"/>
                <a:gd name="connsiteY0" fmla="*/ 13420 h 14993"/>
                <a:gd name="connsiteX1" fmla="*/ -514 w 4404"/>
                <a:gd name="connsiteY1" fmla="*/ 13420 h 14993"/>
                <a:gd name="connsiteX2" fmla="*/ -514 w 4404"/>
                <a:gd name="connsiteY2" fmla="*/ -1573 h 14993"/>
                <a:gd name="connsiteX3" fmla="*/ 3453 w 4404"/>
                <a:gd name="connsiteY3" fmla="*/ 13420 h 14993"/>
              </a:gdLst>
              <a:ahLst/>
              <a:cxnLst>
                <a:cxn ang="0">
                  <a:pos x="connsiteX0" y="connsiteY0"/>
                </a:cxn>
                <a:cxn ang="0">
                  <a:pos x="connsiteX1" y="connsiteY1"/>
                </a:cxn>
                <a:cxn ang="0">
                  <a:pos x="connsiteX2" y="connsiteY2"/>
                </a:cxn>
                <a:cxn ang="0">
                  <a:pos x="connsiteX3" y="connsiteY3"/>
                </a:cxn>
              </a:cxnLst>
              <a:rect l="l" t="t" r="r" b="b"/>
              <a:pathLst>
                <a:path w="4404" h="14993">
                  <a:moveTo>
                    <a:pt x="3453" y="13420"/>
                  </a:moveTo>
                  <a:lnTo>
                    <a:pt x="-514" y="13420"/>
                  </a:lnTo>
                  <a:lnTo>
                    <a:pt x="-514" y="-1573"/>
                  </a:lnTo>
                  <a:cubicBezTo>
                    <a:pt x="5000" y="2193"/>
                    <a:pt x="3991" y="7841"/>
                    <a:pt x="3453" y="13420"/>
                  </a:cubicBezTo>
                  <a:close/>
                </a:path>
              </a:pathLst>
            </a:custGeom>
            <a:solidFill>
              <a:srgbClr val="2C2C2C"/>
            </a:solidFill>
            <a:ln w="6712" cap="flat">
              <a:noFill/>
              <a:prstDash val="solid"/>
              <a:miter/>
            </a:ln>
          </p:spPr>
          <p:txBody>
            <a:bodyPr rtlCol="0" anchor="ctr"/>
            <a:lstStyle/>
            <a:p>
              <a:endParaRPr lang="es-CO"/>
            </a:p>
          </p:txBody>
        </p:sp>
        <p:sp>
          <p:nvSpPr>
            <p:cNvPr id="1059" name="Freeform: Shape 1058">
              <a:extLst>
                <a:ext uri="{FF2B5EF4-FFF2-40B4-BE49-F238E27FC236}">
                  <a16:creationId xmlns:a16="http://schemas.microsoft.com/office/drawing/2014/main" id="{925F19FC-B95B-38FE-BFB4-CFC27AC47BBE}"/>
                </a:ext>
              </a:extLst>
            </p:cNvPr>
            <p:cNvSpPr/>
            <p:nvPr/>
          </p:nvSpPr>
          <p:spPr>
            <a:xfrm>
              <a:off x="7040655" y="6466153"/>
              <a:ext cx="14993" cy="5042"/>
            </a:xfrm>
            <a:custGeom>
              <a:avLst/>
              <a:gdLst>
                <a:gd name="connsiteX0" fmla="*/ -514 w 14993"/>
                <a:gd name="connsiteY0" fmla="*/ 3470 h 5042"/>
                <a:gd name="connsiteX1" fmla="*/ 14480 w 14993"/>
                <a:gd name="connsiteY1" fmla="*/ 3470 h 5042"/>
              </a:gdLst>
              <a:ahLst/>
              <a:cxnLst>
                <a:cxn ang="0">
                  <a:pos x="connsiteX0" y="connsiteY0"/>
                </a:cxn>
                <a:cxn ang="0">
                  <a:pos x="connsiteX1" y="connsiteY1"/>
                </a:cxn>
              </a:cxnLst>
              <a:rect l="l" t="t" r="r" b="b"/>
              <a:pathLst>
                <a:path w="14993" h="5042">
                  <a:moveTo>
                    <a:pt x="-514" y="3470"/>
                  </a:moveTo>
                  <a:cubicBezTo>
                    <a:pt x="4462" y="-3254"/>
                    <a:pt x="9437" y="-3254"/>
                    <a:pt x="14480" y="3470"/>
                  </a:cubicBezTo>
                  <a:close/>
                </a:path>
              </a:pathLst>
            </a:custGeom>
            <a:solidFill>
              <a:srgbClr val="020202"/>
            </a:solidFill>
            <a:ln w="6712" cap="flat">
              <a:noFill/>
              <a:prstDash val="solid"/>
              <a:miter/>
            </a:ln>
          </p:spPr>
          <p:txBody>
            <a:bodyPr rtlCol="0" anchor="ctr"/>
            <a:lstStyle/>
            <a:p>
              <a:endParaRPr lang="es-CO"/>
            </a:p>
          </p:txBody>
        </p:sp>
        <p:sp>
          <p:nvSpPr>
            <p:cNvPr id="1060" name="Freeform: Shape 1059">
              <a:extLst>
                <a:ext uri="{FF2B5EF4-FFF2-40B4-BE49-F238E27FC236}">
                  <a16:creationId xmlns:a16="http://schemas.microsoft.com/office/drawing/2014/main" id="{94A82775-7D73-37BC-62F4-074928C6FEF2}"/>
                </a:ext>
              </a:extLst>
            </p:cNvPr>
            <p:cNvSpPr/>
            <p:nvPr/>
          </p:nvSpPr>
          <p:spPr>
            <a:xfrm>
              <a:off x="6358351" y="5533429"/>
              <a:ext cx="4700" cy="11330"/>
            </a:xfrm>
            <a:custGeom>
              <a:avLst/>
              <a:gdLst>
                <a:gd name="connsiteX0" fmla="*/ 4126 w 4700"/>
                <a:gd name="connsiteY0" fmla="*/ -327 h 11330"/>
                <a:gd name="connsiteX1" fmla="*/ -514 w 4700"/>
                <a:gd name="connsiteY1" fmla="*/ 9758 h 11330"/>
                <a:gd name="connsiteX2" fmla="*/ -514 w 4700"/>
                <a:gd name="connsiteY2" fmla="*/ -125 h 11330"/>
                <a:gd name="connsiteX3" fmla="*/ 3117 w 4700"/>
                <a:gd name="connsiteY3" fmla="*/ -1269 h 11330"/>
                <a:gd name="connsiteX4" fmla="*/ 4126 w 4700"/>
                <a:gd name="connsiteY4" fmla="*/ -327 h 11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0" h="11330">
                  <a:moveTo>
                    <a:pt x="4126" y="-327"/>
                  </a:moveTo>
                  <a:cubicBezTo>
                    <a:pt x="4549" y="3639"/>
                    <a:pt x="2767" y="7539"/>
                    <a:pt x="-514" y="9758"/>
                  </a:cubicBezTo>
                  <a:cubicBezTo>
                    <a:pt x="-514" y="6464"/>
                    <a:pt x="-514" y="3035"/>
                    <a:pt x="-514" y="-125"/>
                  </a:cubicBezTo>
                  <a:cubicBezTo>
                    <a:pt x="179" y="-1471"/>
                    <a:pt x="1806" y="-1941"/>
                    <a:pt x="3117" y="-1269"/>
                  </a:cubicBezTo>
                  <a:cubicBezTo>
                    <a:pt x="3527" y="-1000"/>
                    <a:pt x="3877" y="-731"/>
                    <a:pt x="4126" y="-327"/>
                  </a:cubicBezTo>
                  <a:close/>
                </a:path>
              </a:pathLst>
            </a:custGeom>
            <a:solidFill>
              <a:srgbClr val="2C2C2C"/>
            </a:solidFill>
            <a:ln w="6712" cap="flat">
              <a:noFill/>
              <a:prstDash val="solid"/>
              <a:miter/>
            </a:ln>
          </p:spPr>
          <p:txBody>
            <a:bodyPr rtlCol="0" anchor="ctr"/>
            <a:lstStyle/>
            <a:p>
              <a:endParaRPr lang="es-CO"/>
            </a:p>
          </p:txBody>
        </p:sp>
        <p:sp>
          <p:nvSpPr>
            <p:cNvPr id="1061" name="Freeform: Shape 1060">
              <a:extLst>
                <a:ext uri="{FF2B5EF4-FFF2-40B4-BE49-F238E27FC236}">
                  <a16:creationId xmlns:a16="http://schemas.microsoft.com/office/drawing/2014/main" id="{C23AF0EA-D99A-FC84-9B55-609E4620824D}"/>
                </a:ext>
              </a:extLst>
            </p:cNvPr>
            <p:cNvSpPr/>
            <p:nvPr/>
          </p:nvSpPr>
          <p:spPr>
            <a:xfrm>
              <a:off x="6363394" y="5524859"/>
              <a:ext cx="6213" cy="5042"/>
            </a:xfrm>
            <a:custGeom>
              <a:avLst/>
              <a:gdLst>
                <a:gd name="connsiteX0" fmla="*/ 4260 w 6213"/>
                <a:gd name="connsiteY0" fmla="*/ 2729 h 5042"/>
                <a:gd name="connsiteX1" fmla="*/ -514 w 6213"/>
                <a:gd name="connsiteY1" fmla="*/ 3470 h 5042"/>
                <a:gd name="connsiteX2" fmla="*/ 4394 w 6213"/>
                <a:gd name="connsiteY2" fmla="*/ -1573 h 5042"/>
                <a:gd name="connsiteX3" fmla="*/ 5538 w 6213"/>
                <a:gd name="connsiteY3" fmla="*/ 1318 h 5042"/>
                <a:gd name="connsiteX4" fmla="*/ 4260 w 6213"/>
                <a:gd name="connsiteY4" fmla="*/ 2729 h 5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3" h="5042">
                  <a:moveTo>
                    <a:pt x="4260" y="2729"/>
                  </a:moveTo>
                  <a:cubicBezTo>
                    <a:pt x="2693" y="3133"/>
                    <a:pt x="1093" y="3335"/>
                    <a:pt x="-514" y="3470"/>
                  </a:cubicBezTo>
                  <a:lnTo>
                    <a:pt x="4394" y="-1573"/>
                  </a:lnTo>
                  <a:cubicBezTo>
                    <a:pt x="5605" y="-565"/>
                    <a:pt x="5941" y="376"/>
                    <a:pt x="5538" y="1318"/>
                  </a:cubicBezTo>
                  <a:cubicBezTo>
                    <a:pt x="5134" y="2258"/>
                    <a:pt x="4664" y="2729"/>
                    <a:pt x="4260" y="2729"/>
                  </a:cubicBezTo>
                  <a:close/>
                </a:path>
              </a:pathLst>
            </a:custGeom>
            <a:solidFill>
              <a:srgbClr val="252525"/>
            </a:solidFill>
            <a:ln w="6712" cap="flat">
              <a:noFill/>
              <a:prstDash val="solid"/>
              <a:miter/>
            </a:ln>
          </p:spPr>
          <p:txBody>
            <a:bodyPr rtlCol="0" anchor="ctr"/>
            <a:lstStyle/>
            <a:p>
              <a:endParaRPr lang="es-CO"/>
            </a:p>
          </p:txBody>
        </p:sp>
        <p:sp>
          <p:nvSpPr>
            <p:cNvPr id="1062" name="Freeform: Shape 1061">
              <a:extLst>
                <a:ext uri="{FF2B5EF4-FFF2-40B4-BE49-F238E27FC236}">
                  <a16:creationId xmlns:a16="http://schemas.microsoft.com/office/drawing/2014/main" id="{E8BA4FBF-9307-3C5F-C24E-8D258D881CEB}"/>
                </a:ext>
              </a:extLst>
            </p:cNvPr>
            <p:cNvSpPr/>
            <p:nvPr/>
          </p:nvSpPr>
          <p:spPr>
            <a:xfrm>
              <a:off x="6368168" y="5524707"/>
              <a:ext cx="4975" cy="4453"/>
            </a:xfrm>
            <a:custGeom>
              <a:avLst/>
              <a:gdLst>
                <a:gd name="connsiteX0" fmla="*/ -514 w 4975"/>
                <a:gd name="connsiteY0" fmla="*/ 2881 h 4453"/>
                <a:gd name="connsiteX1" fmla="*/ -514 w 4975"/>
                <a:gd name="connsiteY1" fmla="*/ -1421 h 4453"/>
                <a:gd name="connsiteX2" fmla="*/ 4462 w 4975"/>
                <a:gd name="connsiteY2" fmla="*/ -1421 h 4453"/>
                <a:gd name="connsiteX3" fmla="*/ -514 w 4975"/>
                <a:gd name="connsiteY3" fmla="*/ 2881 h 4453"/>
              </a:gdLst>
              <a:ahLst/>
              <a:cxnLst>
                <a:cxn ang="0">
                  <a:pos x="connsiteX0" y="connsiteY0"/>
                </a:cxn>
                <a:cxn ang="0">
                  <a:pos x="connsiteX1" y="connsiteY1"/>
                </a:cxn>
                <a:cxn ang="0">
                  <a:pos x="connsiteX2" y="connsiteY2"/>
                </a:cxn>
                <a:cxn ang="0">
                  <a:pos x="connsiteX3" y="connsiteY3"/>
                </a:cxn>
              </a:cxnLst>
              <a:rect l="l" t="t" r="r" b="b"/>
              <a:pathLst>
                <a:path w="4975" h="4453">
                  <a:moveTo>
                    <a:pt x="-514" y="2881"/>
                  </a:moveTo>
                  <a:cubicBezTo>
                    <a:pt x="-514" y="1469"/>
                    <a:pt x="-514" y="-10"/>
                    <a:pt x="-514" y="-1421"/>
                  </a:cubicBezTo>
                  <a:cubicBezTo>
                    <a:pt x="1140" y="-1623"/>
                    <a:pt x="2807" y="-1623"/>
                    <a:pt x="4462" y="-1421"/>
                  </a:cubicBezTo>
                  <a:cubicBezTo>
                    <a:pt x="2848" y="-77"/>
                    <a:pt x="1167" y="1335"/>
                    <a:pt x="-514" y="2881"/>
                  </a:cubicBezTo>
                  <a:close/>
                </a:path>
              </a:pathLst>
            </a:custGeom>
            <a:solidFill>
              <a:srgbClr val="2C2C2C"/>
            </a:solidFill>
            <a:ln w="6712" cap="flat">
              <a:noFill/>
              <a:prstDash val="solid"/>
              <a:miter/>
            </a:ln>
          </p:spPr>
          <p:txBody>
            <a:bodyPr rtlCol="0" anchor="ctr"/>
            <a:lstStyle/>
            <a:p>
              <a:endParaRPr lang="es-CO"/>
            </a:p>
          </p:txBody>
        </p:sp>
        <p:sp>
          <p:nvSpPr>
            <p:cNvPr id="1063" name="Freeform: Shape 1062">
              <a:extLst>
                <a:ext uri="{FF2B5EF4-FFF2-40B4-BE49-F238E27FC236}">
                  <a16:creationId xmlns:a16="http://schemas.microsoft.com/office/drawing/2014/main" id="{BE346600-1604-C0E7-E9F9-8FA4476C59FD}"/>
                </a:ext>
              </a:extLst>
            </p:cNvPr>
            <p:cNvSpPr/>
            <p:nvPr/>
          </p:nvSpPr>
          <p:spPr>
            <a:xfrm>
              <a:off x="6358620" y="5529699"/>
              <a:ext cx="4785" cy="4975"/>
            </a:xfrm>
            <a:custGeom>
              <a:avLst/>
              <a:gdLst>
                <a:gd name="connsiteX0" fmla="*/ 3857 w 4785"/>
                <a:gd name="connsiteY0" fmla="*/ 3402 h 4975"/>
                <a:gd name="connsiteX1" fmla="*/ -514 w 4785"/>
                <a:gd name="connsiteY1" fmla="*/ 3402 h 4975"/>
                <a:gd name="connsiteX2" fmla="*/ 4260 w 4785"/>
                <a:gd name="connsiteY2" fmla="*/ -1573 h 4975"/>
                <a:gd name="connsiteX3" fmla="*/ 3857 w 4785"/>
                <a:gd name="connsiteY3" fmla="*/ 3402 h 4975"/>
              </a:gdLst>
              <a:ahLst/>
              <a:cxnLst>
                <a:cxn ang="0">
                  <a:pos x="connsiteX0" y="connsiteY0"/>
                </a:cxn>
                <a:cxn ang="0">
                  <a:pos x="connsiteX1" y="connsiteY1"/>
                </a:cxn>
                <a:cxn ang="0">
                  <a:pos x="connsiteX2" y="connsiteY2"/>
                </a:cxn>
                <a:cxn ang="0">
                  <a:pos x="connsiteX3" y="connsiteY3"/>
                </a:cxn>
              </a:cxnLst>
              <a:rect l="l" t="t" r="r" b="b"/>
              <a:pathLst>
                <a:path w="4785" h="4975">
                  <a:moveTo>
                    <a:pt x="3857" y="3402"/>
                  </a:moveTo>
                  <a:lnTo>
                    <a:pt x="-514" y="3402"/>
                  </a:lnTo>
                  <a:cubicBezTo>
                    <a:pt x="1100" y="1722"/>
                    <a:pt x="2647" y="41"/>
                    <a:pt x="4260" y="-1573"/>
                  </a:cubicBezTo>
                  <a:cubicBezTo>
                    <a:pt x="4314" y="108"/>
                    <a:pt x="4173" y="1789"/>
                    <a:pt x="3857" y="3402"/>
                  </a:cubicBezTo>
                  <a:close/>
                </a:path>
              </a:pathLst>
            </a:custGeom>
            <a:solidFill>
              <a:srgbClr val="252525"/>
            </a:solidFill>
            <a:ln w="6712" cap="flat">
              <a:noFill/>
              <a:prstDash val="solid"/>
              <a:miter/>
            </a:ln>
          </p:spPr>
          <p:txBody>
            <a:bodyPr rtlCol="0" anchor="ctr"/>
            <a:lstStyle/>
            <a:p>
              <a:endParaRPr lang="es-CO"/>
            </a:p>
          </p:txBody>
        </p:sp>
        <p:sp>
          <p:nvSpPr>
            <p:cNvPr id="1064" name="Freeform: Shape 1063">
              <a:extLst>
                <a:ext uri="{FF2B5EF4-FFF2-40B4-BE49-F238E27FC236}">
                  <a16:creationId xmlns:a16="http://schemas.microsoft.com/office/drawing/2014/main" id="{B5A530B1-A173-DD9D-C1AD-EFCCA4586626}"/>
                </a:ext>
              </a:extLst>
            </p:cNvPr>
            <p:cNvSpPr/>
            <p:nvPr/>
          </p:nvSpPr>
          <p:spPr>
            <a:xfrm>
              <a:off x="6657212" y="5649379"/>
              <a:ext cx="4975" cy="4975"/>
            </a:xfrm>
            <a:custGeom>
              <a:avLst/>
              <a:gdLst>
                <a:gd name="connsiteX0" fmla="*/ 4462 w 4975"/>
                <a:gd name="connsiteY0" fmla="*/ -1573 h 4975"/>
                <a:gd name="connsiteX1" fmla="*/ -514 w 4975"/>
                <a:gd name="connsiteY1" fmla="*/ 3402 h 4975"/>
                <a:gd name="connsiteX2" fmla="*/ 4462 w 4975"/>
                <a:gd name="connsiteY2" fmla="*/ -1573 h 4975"/>
              </a:gdLst>
              <a:ahLst/>
              <a:cxnLst>
                <a:cxn ang="0">
                  <a:pos x="connsiteX0" y="connsiteY0"/>
                </a:cxn>
                <a:cxn ang="0">
                  <a:pos x="connsiteX1" y="connsiteY1"/>
                </a:cxn>
                <a:cxn ang="0">
                  <a:pos x="connsiteX2" y="connsiteY2"/>
                </a:cxn>
              </a:cxnLst>
              <a:rect l="l" t="t" r="r" b="b"/>
              <a:pathLst>
                <a:path w="4975" h="4975">
                  <a:moveTo>
                    <a:pt x="4462" y="-1573"/>
                  </a:moveTo>
                  <a:cubicBezTo>
                    <a:pt x="2781" y="41"/>
                    <a:pt x="1100" y="1722"/>
                    <a:pt x="-514" y="3402"/>
                  </a:cubicBezTo>
                  <a:cubicBezTo>
                    <a:pt x="1100" y="1722"/>
                    <a:pt x="2781" y="41"/>
                    <a:pt x="4462" y="-1573"/>
                  </a:cubicBezTo>
                  <a:close/>
                </a:path>
              </a:pathLst>
            </a:custGeom>
            <a:solidFill>
              <a:srgbClr val="020202"/>
            </a:solidFill>
            <a:ln w="6712" cap="flat">
              <a:noFill/>
              <a:prstDash val="solid"/>
              <a:miter/>
            </a:ln>
          </p:spPr>
          <p:txBody>
            <a:bodyPr rtlCol="0" anchor="ctr"/>
            <a:lstStyle/>
            <a:p>
              <a:endParaRPr lang="es-CO"/>
            </a:p>
          </p:txBody>
        </p:sp>
        <p:sp>
          <p:nvSpPr>
            <p:cNvPr id="1065" name="Freeform: Shape 1064">
              <a:extLst>
                <a:ext uri="{FF2B5EF4-FFF2-40B4-BE49-F238E27FC236}">
                  <a16:creationId xmlns:a16="http://schemas.microsoft.com/office/drawing/2014/main" id="{1FB8A394-7439-1DC3-623C-48BBA56546D1}"/>
                </a:ext>
              </a:extLst>
            </p:cNvPr>
            <p:cNvSpPr/>
            <p:nvPr/>
          </p:nvSpPr>
          <p:spPr>
            <a:xfrm>
              <a:off x="6657212" y="5664305"/>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66" name="Freeform: Shape 1065">
              <a:extLst>
                <a:ext uri="{FF2B5EF4-FFF2-40B4-BE49-F238E27FC236}">
                  <a16:creationId xmlns:a16="http://schemas.microsoft.com/office/drawing/2014/main" id="{81B56664-984B-6362-7C95-4B978D6AF9F2}"/>
                </a:ext>
              </a:extLst>
            </p:cNvPr>
            <p:cNvSpPr/>
            <p:nvPr/>
          </p:nvSpPr>
          <p:spPr>
            <a:xfrm>
              <a:off x="6652237" y="5714125"/>
              <a:ext cx="4975" cy="4975"/>
            </a:xfrm>
            <a:custGeom>
              <a:avLst/>
              <a:gdLst>
                <a:gd name="connsiteX0" fmla="*/ 4462 w 4975"/>
                <a:gd name="connsiteY0" fmla="*/ -1573 h 4975"/>
                <a:gd name="connsiteX1" fmla="*/ -514 w 4975"/>
                <a:gd name="connsiteY1" fmla="*/ 3402 h 4975"/>
              </a:gdLst>
              <a:ahLst/>
              <a:cxnLst>
                <a:cxn ang="0">
                  <a:pos x="connsiteX0" y="connsiteY0"/>
                </a:cxn>
                <a:cxn ang="0">
                  <a:pos x="connsiteX1" y="connsiteY1"/>
                </a:cxn>
              </a:cxnLst>
              <a:rect l="l" t="t" r="r" b="b"/>
              <a:pathLst>
                <a:path w="4975" h="4975">
                  <a:moveTo>
                    <a:pt x="4462" y="-1573"/>
                  </a:moveTo>
                  <a:lnTo>
                    <a:pt x="-514" y="3402"/>
                  </a:lnTo>
                  <a:close/>
                </a:path>
              </a:pathLst>
            </a:custGeom>
            <a:solidFill>
              <a:srgbClr val="020202"/>
            </a:solidFill>
            <a:ln w="6712" cap="flat">
              <a:noFill/>
              <a:prstDash val="solid"/>
              <a:miter/>
            </a:ln>
          </p:spPr>
          <p:txBody>
            <a:bodyPr rtlCol="0" anchor="ctr"/>
            <a:lstStyle/>
            <a:p>
              <a:endParaRPr lang="es-CO"/>
            </a:p>
          </p:txBody>
        </p:sp>
        <p:sp>
          <p:nvSpPr>
            <p:cNvPr id="1067" name="Freeform: Shape 1066">
              <a:extLst>
                <a:ext uri="{FF2B5EF4-FFF2-40B4-BE49-F238E27FC236}">
                  <a16:creationId xmlns:a16="http://schemas.microsoft.com/office/drawing/2014/main" id="{C4C712F5-59E0-E66F-452B-04A06EB676C3}"/>
                </a:ext>
              </a:extLst>
            </p:cNvPr>
            <p:cNvSpPr/>
            <p:nvPr/>
          </p:nvSpPr>
          <p:spPr>
            <a:xfrm>
              <a:off x="6652237" y="5729321"/>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68" name="Freeform: Shape 1067">
              <a:extLst>
                <a:ext uri="{FF2B5EF4-FFF2-40B4-BE49-F238E27FC236}">
                  <a16:creationId xmlns:a16="http://schemas.microsoft.com/office/drawing/2014/main" id="{D1344E93-0A25-D30F-C9BC-E50888852D48}"/>
                </a:ext>
              </a:extLst>
            </p:cNvPr>
            <p:cNvSpPr/>
            <p:nvPr/>
          </p:nvSpPr>
          <p:spPr>
            <a:xfrm>
              <a:off x="6652237" y="5848596"/>
              <a:ext cx="4975" cy="4975"/>
            </a:xfrm>
            <a:custGeom>
              <a:avLst/>
              <a:gdLst>
                <a:gd name="connsiteX0" fmla="*/ 4462 w 4975"/>
                <a:gd name="connsiteY0" fmla="*/ -1573 h 4975"/>
                <a:gd name="connsiteX1" fmla="*/ -514 w 4975"/>
                <a:gd name="connsiteY1" fmla="*/ 3402 h 4975"/>
              </a:gdLst>
              <a:ahLst/>
              <a:cxnLst>
                <a:cxn ang="0">
                  <a:pos x="connsiteX0" y="connsiteY0"/>
                </a:cxn>
                <a:cxn ang="0">
                  <a:pos x="connsiteX1" y="connsiteY1"/>
                </a:cxn>
              </a:cxnLst>
              <a:rect l="l" t="t" r="r" b="b"/>
              <a:pathLst>
                <a:path w="4975" h="4975">
                  <a:moveTo>
                    <a:pt x="4462" y="-1573"/>
                  </a:moveTo>
                  <a:lnTo>
                    <a:pt x="-514" y="3402"/>
                  </a:lnTo>
                  <a:close/>
                </a:path>
              </a:pathLst>
            </a:custGeom>
            <a:solidFill>
              <a:srgbClr val="020202"/>
            </a:solidFill>
            <a:ln w="6712" cap="flat">
              <a:noFill/>
              <a:prstDash val="solid"/>
              <a:miter/>
            </a:ln>
          </p:spPr>
          <p:txBody>
            <a:bodyPr rtlCol="0" anchor="ctr"/>
            <a:lstStyle/>
            <a:p>
              <a:endParaRPr lang="es-CO"/>
            </a:p>
          </p:txBody>
        </p:sp>
        <p:sp>
          <p:nvSpPr>
            <p:cNvPr id="1069" name="Freeform: Shape 1068">
              <a:extLst>
                <a:ext uri="{FF2B5EF4-FFF2-40B4-BE49-F238E27FC236}">
                  <a16:creationId xmlns:a16="http://schemas.microsoft.com/office/drawing/2014/main" id="{CB268BC8-4E3E-12AB-D123-26AFE4FA3ED5}"/>
                </a:ext>
              </a:extLst>
            </p:cNvPr>
            <p:cNvSpPr/>
            <p:nvPr/>
          </p:nvSpPr>
          <p:spPr>
            <a:xfrm>
              <a:off x="6652237" y="5873473"/>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00" y="108"/>
                    <a:pt x="2781" y="1789"/>
                    <a:pt x="4462" y="3402"/>
                  </a:cubicBezTo>
                  <a:cubicBezTo>
                    <a:pt x="2781" y="1789"/>
                    <a:pt x="1100" y="108"/>
                    <a:pt x="-514" y="-1573"/>
                  </a:cubicBezTo>
                  <a:close/>
                </a:path>
              </a:pathLst>
            </a:custGeom>
            <a:solidFill>
              <a:srgbClr val="020202"/>
            </a:solidFill>
            <a:ln w="6712" cap="flat">
              <a:noFill/>
              <a:prstDash val="solid"/>
              <a:miter/>
            </a:ln>
          </p:spPr>
          <p:txBody>
            <a:bodyPr rtlCol="0" anchor="ctr"/>
            <a:lstStyle/>
            <a:p>
              <a:endParaRPr lang="es-CO"/>
            </a:p>
          </p:txBody>
        </p:sp>
        <p:sp>
          <p:nvSpPr>
            <p:cNvPr id="1070" name="Freeform: Shape 1069">
              <a:extLst>
                <a:ext uri="{FF2B5EF4-FFF2-40B4-BE49-F238E27FC236}">
                  <a16:creationId xmlns:a16="http://schemas.microsoft.com/office/drawing/2014/main" id="{A5D40D82-DEB7-1BCF-1A54-D9A69770FB09}"/>
                </a:ext>
              </a:extLst>
            </p:cNvPr>
            <p:cNvSpPr/>
            <p:nvPr/>
          </p:nvSpPr>
          <p:spPr>
            <a:xfrm>
              <a:off x="6657212" y="5913344"/>
              <a:ext cx="4975" cy="4975"/>
            </a:xfrm>
            <a:custGeom>
              <a:avLst/>
              <a:gdLst>
                <a:gd name="connsiteX0" fmla="*/ 4462 w 4975"/>
                <a:gd name="connsiteY0" fmla="*/ -1573 h 4975"/>
                <a:gd name="connsiteX1" fmla="*/ -514 w 4975"/>
                <a:gd name="connsiteY1" fmla="*/ 3402 h 4975"/>
              </a:gdLst>
              <a:ahLst/>
              <a:cxnLst>
                <a:cxn ang="0">
                  <a:pos x="connsiteX0" y="connsiteY0"/>
                </a:cxn>
                <a:cxn ang="0">
                  <a:pos x="connsiteX1" y="connsiteY1"/>
                </a:cxn>
              </a:cxnLst>
              <a:rect l="l" t="t" r="r" b="b"/>
              <a:pathLst>
                <a:path w="4975" h="4975">
                  <a:moveTo>
                    <a:pt x="4462" y="-1573"/>
                  </a:moveTo>
                  <a:lnTo>
                    <a:pt x="-514" y="3402"/>
                  </a:lnTo>
                  <a:close/>
                </a:path>
              </a:pathLst>
            </a:custGeom>
            <a:solidFill>
              <a:srgbClr val="020202"/>
            </a:solidFill>
            <a:ln w="6712" cap="flat">
              <a:noFill/>
              <a:prstDash val="solid"/>
              <a:miter/>
            </a:ln>
          </p:spPr>
          <p:txBody>
            <a:bodyPr rtlCol="0" anchor="ctr"/>
            <a:lstStyle/>
            <a:p>
              <a:endParaRPr lang="es-CO"/>
            </a:p>
          </p:txBody>
        </p:sp>
        <p:sp>
          <p:nvSpPr>
            <p:cNvPr id="1071" name="Freeform: Shape 1070">
              <a:extLst>
                <a:ext uri="{FF2B5EF4-FFF2-40B4-BE49-F238E27FC236}">
                  <a16:creationId xmlns:a16="http://schemas.microsoft.com/office/drawing/2014/main" id="{538135EE-1E07-A103-B8C5-593972A4EC12}"/>
                </a:ext>
              </a:extLst>
            </p:cNvPr>
            <p:cNvSpPr/>
            <p:nvPr/>
          </p:nvSpPr>
          <p:spPr>
            <a:xfrm>
              <a:off x="6667163" y="6017961"/>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72" name="Freeform: Shape 1071">
              <a:extLst>
                <a:ext uri="{FF2B5EF4-FFF2-40B4-BE49-F238E27FC236}">
                  <a16:creationId xmlns:a16="http://schemas.microsoft.com/office/drawing/2014/main" id="{4CC99B0D-CDAF-C9D0-76F8-910969987D11}"/>
                </a:ext>
              </a:extLst>
            </p:cNvPr>
            <p:cNvSpPr/>
            <p:nvPr/>
          </p:nvSpPr>
          <p:spPr>
            <a:xfrm>
              <a:off x="6672138" y="6022937"/>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67" y="41"/>
                    <a:pt x="2781" y="1722"/>
                    <a:pt x="4462" y="3402"/>
                  </a:cubicBezTo>
                  <a:cubicBezTo>
                    <a:pt x="2781" y="1722"/>
                    <a:pt x="1167" y="41"/>
                    <a:pt x="-514" y="-1573"/>
                  </a:cubicBezTo>
                  <a:close/>
                </a:path>
              </a:pathLst>
            </a:custGeom>
            <a:solidFill>
              <a:srgbClr val="020202"/>
            </a:solidFill>
            <a:ln w="6712" cap="flat">
              <a:noFill/>
              <a:prstDash val="solid"/>
              <a:miter/>
            </a:ln>
          </p:spPr>
          <p:txBody>
            <a:bodyPr rtlCol="0" anchor="ctr"/>
            <a:lstStyle/>
            <a:p>
              <a:endParaRPr lang="es-CO"/>
            </a:p>
          </p:txBody>
        </p:sp>
        <p:sp>
          <p:nvSpPr>
            <p:cNvPr id="1073" name="Freeform: Shape 1072">
              <a:extLst>
                <a:ext uri="{FF2B5EF4-FFF2-40B4-BE49-F238E27FC236}">
                  <a16:creationId xmlns:a16="http://schemas.microsoft.com/office/drawing/2014/main" id="{42113081-BA96-D805-6E29-94C664D32A71}"/>
                </a:ext>
              </a:extLst>
            </p:cNvPr>
            <p:cNvSpPr/>
            <p:nvPr/>
          </p:nvSpPr>
          <p:spPr>
            <a:xfrm>
              <a:off x="6697015" y="6107586"/>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67" y="108"/>
                    <a:pt x="2848" y="1722"/>
                    <a:pt x="4462" y="3402"/>
                  </a:cubicBezTo>
                  <a:cubicBezTo>
                    <a:pt x="2848" y="1722"/>
                    <a:pt x="1167" y="108"/>
                    <a:pt x="-514" y="-1573"/>
                  </a:cubicBezTo>
                  <a:close/>
                </a:path>
              </a:pathLst>
            </a:custGeom>
            <a:solidFill>
              <a:srgbClr val="020202"/>
            </a:solidFill>
            <a:ln w="6712" cap="flat">
              <a:noFill/>
              <a:prstDash val="solid"/>
              <a:miter/>
            </a:ln>
          </p:spPr>
          <p:txBody>
            <a:bodyPr rtlCol="0" anchor="ctr"/>
            <a:lstStyle/>
            <a:p>
              <a:endParaRPr lang="es-CO"/>
            </a:p>
          </p:txBody>
        </p:sp>
        <p:sp>
          <p:nvSpPr>
            <p:cNvPr id="1074" name="Freeform: Shape 1073">
              <a:extLst>
                <a:ext uri="{FF2B5EF4-FFF2-40B4-BE49-F238E27FC236}">
                  <a16:creationId xmlns:a16="http://schemas.microsoft.com/office/drawing/2014/main" id="{E6F48923-C8D3-5A85-E29A-99B313CB0954}"/>
                </a:ext>
              </a:extLst>
            </p:cNvPr>
            <p:cNvSpPr/>
            <p:nvPr/>
          </p:nvSpPr>
          <p:spPr>
            <a:xfrm>
              <a:off x="6701991" y="6112562"/>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lnTo>
                    <a:pt x="4462" y="3402"/>
                  </a:lnTo>
                  <a:cubicBezTo>
                    <a:pt x="2848" y="1722"/>
                    <a:pt x="1167" y="108"/>
                    <a:pt x="-514" y="-1573"/>
                  </a:cubicBezTo>
                  <a:close/>
                </a:path>
              </a:pathLst>
            </a:custGeom>
            <a:solidFill>
              <a:srgbClr val="020202"/>
            </a:solidFill>
            <a:ln w="6712" cap="flat">
              <a:noFill/>
              <a:prstDash val="solid"/>
              <a:miter/>
            </a:ln>
          </p:spPr>
          <p:txBody>
            <a:bodyPr rtlCol="0" anchor="ctr"/>
            <a:lstStyle/>
            <a:p>
              <a:endParaRPr lang="es-CO"/>
            </a:p>
          </p:txBody>
        </p:sp>
        <p:sp>
          <p:nvSpPr>
            <p:cNvPr id="1075" name="Freeform: Shape 1074">
              <a:extLst>
                <a:ext uri="{FF2B5EF4-FFF2-40B4-BE49-F238E27FC236}">
                  <a16:creationId xmlns:a16="http://schemas.microsoft.com/office/drawing/2014/main" id="{50CD3A78-A22A-C1EA-9918-7A29C575D728}"/>
                </a:ext>
              </a:extLst>
            </p:cNvPr>
            <p:cNvSpPr/>
            <p:nvPr/>
          </p:nvSpPr>
          <p:spPr>
            <a:xfrm>
              <a:off x="6711942" y="6127488"/>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76" name="Freeform: Shape 1075">
              <a:extLst>
                <a:ext uri="{FF2B5EF4-FFF2-40B4-BE49-F238E27FC236}">
                  <a16:creationId xmlns:a16="http://schemas.microsoft.com/office/drawing/2014/main" id="{7876400C-6EE0-E06A-E4B3-BAE88D149B21}"/>
                </a:ext>
              </a:extLst>
            </p:cNvPr>
            <p:cNvSpPr/>
            <p:nvPr/>
          </p:nvSpPr>
          <p:spPr>
            <a:xfrm>
              <a:off x="6716917" y="6147457"/>
              <a:ext cx="5042" cy="4975"/>
            </a:xfrm>
            <a:custGeom>
              <a:avLst/>
              <a:gdLst>
                <a:gd name="connsiteX0" fmla="*/ -514 w 5042"/>
                <a:gd name="connsiteY0" fmla="*/ -1573 h 4975"/>
                <a:gd name="connsiteX1" fmla="*/ 4529 w 5042"/>
                <a:gd name="connsiteY1" fmla="*/ 3402 h 4975"/>
              </a:gdLst>
              <a:ahLst/>
              <a:cxnLst>
                <a:cxn ang="0">
                  <a:pos x="connsiteX0" y="connsiteY0"/>
                </a:cxn>
                <a:cxn ang="0">
                  <a:pos x="connsiteX1" y="connsiteY1"/>
                </a:cxn>
              </a:cxnLst>
              <a:rect l="l" t="t" r="r" b="b"/>
              <a:pathLst>
                <a:path w="5042" h="4975">
                  <a:moveTo>
                    <a:pt x="-514" y="-1573"/>
                  </a:moveTo>
                  <a:lnTo>
                    <a:pt x="4529" y="3402"/>
                  </a:lnTo>
                  <a:close/>
                </a:path>
              </a:pathLst>
            </a:custGeom>
            <a:solidFill>
              <a:srgbClr val="020202"/>
            </a:solidFill>
            <a:ln w="6712" cap="flat">
              <a:noFill/>
              <a:prstDash val="solid"/>
              <a:miter/>
            </a:ln>
          </p:spPr>
          <p:txBody>
            <a:bodyPr rtlCol="0" anchor="ctr"/>
            <a:lstStyle/>
            <a:p>
              <a:endParaRPr lang="es-CO"/>
            </a:p>
          </p:txBody>
        </p:sp>
        <p:sp>
          <p:nvSpPr>
            <p:cNvPr id="1077" name="Freeform: Shape 1076">
              <a:extLst>
                <a:ext uri="{FF2B5EF4-FFF2-40B4-BE49-F238E27FC236}">
                  <a16:creationId xmlns:a16="http://schemas.microsoft.com/office/drawing/2014/main" id="{9C10BB0B-9A3E-AD5D-5BDA-7B1937DCABBA}"/>
                </a:ext>
              </a:extLst>
            </p:cNvPr>
            <p:cNvSpPr/>
            <p:nvPr/>
          </p:nvSpPr>
          <p:spPr>
            <a:xfrm>
              <a:off x="6731910" y="6187261"/>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00" y="108"/>
                    <a:pt x="2781" y="1789"/>
                    <a:pt x="4462" y="3402"/>
                  </a:cubicBezTo>
                  <a:cubicBezTo>
                    <a:pt x="2781" y="1789"/>
                    <a:pt x="1167" y="108"/>
                    <a:pt x="-514" y="-1573"/>
                  </a:cubicBezTo>
                  <a:close/>
                </a:path>
              </a:pathLst>
            </a:custGeom>
            <a:solidFill>
              <a:srgbClr val="020202"/>
            </a:solidFill>
            <a:ln w="6712" cap="flat">
              <a:noFill/>
              <a:prstDash val="solid"/>
              <a:miter/>
            </a:ln>
          </p:spPr>
          <p:txBody>
            <a:bodyPr rtlCol="0" anchor="ctr"/>
            <a:lstStyle/>
            <a:p>
              <a:endParaRPr lang="es-CO"/>
            </a:p>
          </p:txBody>
        </p:sp>
        <p:sp>
          <p:nvSpPr>
            <p:cNvPr id="1078" name="Freeform: Shape 1077">
              <a:extLst>
                <a:ext uri="{FF2B5EF4-FFF2-40B4-BE49-F238E27FC236}">
                  <a16:creationId xmlns:a16="http://schemas.microsoft.com/office/drawing/2014/main" id="{9B1B845A-DA92-356D-5E0B-C1FD031F723A}"/>
                </a:ext>
              </a:extLst>
            </p:cNvPr>
            <p:cNvSpPr/>
            <p:nvPr/>
          </p:nvSpPr>
          <p:spPr>
            <a:xfrm>
              <a:off x="6736886" y="6192236"/>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79" name="Freeform: Shape 1078">
              <a:extLst>
                <a:ext uri="{FF2B5EF4-FFF2-40B4-BE49-F238E27FC236}">
                  <a16:creationId xmlns:a16="http://schemas.microsoft.com/office/drawing/2014/main" id="{A34C6F66-3307-95EC-86D6-BBFBA572280B}"/>
                </a:ext>
              </a:extLst>
            </p:cNvPr>
            <p:cNvSpPr/>
            <p:nvPr/>
          </p:nvSpPr>
          <p:spPr>
            <a:xfrm>
              <a:off x="6761763" y="6247032"/>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80" name="Freeform: Shape 1079">
              <a:extLst>
                <a:ext uri="{FF2B5EF4-FFF2-40B4-BE49-F238E27FC236}">
                  <a16:creationId xmlns:a16="http://schemas.microsoft.com/office/drawing/2014/main" id="{7425B9DB-2F54-1D2D-7DD5-B2AD1E980194}"/>
                </a:ext>
              </a:extLst>
            </p:cNvPr>
            <p:cNvSpPr/>
            <p:nvPr/>
          </p:nvSpPr>
          <p:spPr>
            <a:xfrm>
              <a:off x="6766738" y="6252008"/>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81" name="Freeform: Shape 1080">
              <a:extLst>
                <a:ext uri="{FF2B5EF4-FFF2-40B4-BE49-F238E27FC236}">
                  <a16:creationId xmlns:a16="http://schemas.microsoft.com/office/drawing/2014/main" id="{8F503780-ACBE-6DEC-6C3F-1F432FAFDD32}"/>
                </a:ext>
              </a:extLst>
            </p:cNvPr>
            <p:cNvSpPr/>
            <p:nvPr/>
          </p:nvSpPr>
          <p:spPr>
            <a:xfrm>
              <a:off x="6781665" y="6261958"/>
              <a:ext cx="5042" cy="5042"/>
            </a:xfrm>
            <a:custGeom>
              <a:avLst/>
              <a:gdLst>
                <a:gd name="connsiteX0" fmla="*/ -514 w 5042"/>
                <a:gd name="connsiteY0" fmla="*/ -1573 h 5042"/>
                <a:gd name="connsiteX1" fmla="*/ 4529 w 5042"/>
                <a:gd name="connsiteY1" fmla="*/ 3470 h 5042"/>
              </a:gdLst>
              <a:ahLst/>
              <a:cxnLst>
                <a:cxn ang="0">
                  <a:pos x="connsiteX0" y="connsiteY0"/>
                </a:cxn>
                <a:cxn ang="0">
                  <a:pos x="connsiteX1" y="connsiteY1"/>
                </a:cxn>
              </a:cxnLst>
              <a:rect l="l" t="t" r="r" b="b"/>
              <a:pathLst>
                <a:path w="5042" h="5042">
                  <a:moveTo>
                    <a:pt x="-514" y="-1573"/>
                  </a:moveTo>
                  <a:lnTo>
                    <a:pt x="4529" y="3470"/>
                  </a:lnTo>
                  <a:close/>
                </a:path>
              </a:pathLst>
            </a:custGeom>
            <a:solidFill>
              <a:srgbClr val="020202"/>
            </a:solidFill>
            <a:ln w="6712" cap="flat">
              <a:noFill/>
              <a:prstDash val="solid"/>
              <a:miter/>
            </a:ln>
          </p:spPr>
          <p:txBody>
            <a:bodyPr rtlCol="0" anchor="ctr"/>
            <a:lstStyle/>
            <a:p>
              <a:endParaRPr lang="es-CO"/>
            </a:p>
          </p:txBody>
        </p:sp>
        <p:sp>
          <p:nvSpPr>
            <p:cNvPr id="1082" name="Freeform: Shape 1081">
              <a:extLst>
                <a:ext uri="{FF2B5EF4-FFF2-40B4-BE49-F238E27FC236}">
                  <a16:creationId xmlns:a16="http://schemas.microsoft.com/office/drawing/2014/main" id="{BEF01485-EB13-F0D3-D00C-7030D7AF7F1A}"/>
                </a:ext>
              </a:extLst>
            </p:cNvPr>
            <p:cNvSpPr/>
            <p:nvPr/>
          </p:nvSpPr>
          <p:spPr>
            <a:xfrm>
              <a:off x="6791683" y="6271976"/>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83" name="Freeform: Shape 1082">
              <a:extLst>
                <a:ext uri="{FF2B5EF4-FFF2-40B4-BE49-F238E27FC236}">
                  <a16:creationId xmlns:a16="http://schemas.microsoft.com/office/drawing/2014/main" id="{9DC4AFA0-A3BD-5DDE-8598-82A90BEA1B1E}"/>
                </a:ext>
              </a:extLst>
            </p:cNvPr>
            <p:cNvSpPr/>
            <p:nvPr/>
          </p:nvSpPr>
          <p:spPr>
            <a:xfrm>
              <a:off x="6811584" y="6311779"/>
              <a:ext cx="4975" cy="4976"/>
            </a:xfrm>
            <a:custGeom>
              <a:avLst/>
              <a:gdLst>
                <a:gd name="connsiteX0" fmla="*/ -514 w 4975"/>
                <a:gd name="connsiteY0" fmla="*/ -1573 h 4976"/>
                <a:gd name="connsiteX1" fmla="*/ 4462 w 4975"/>
                <a:gd name="connsiteY1" fmla="*/ 3404 h 4976"/>
                <a:gd name="connsiteX2" fmla="*/ -514 w 4975"/>
                <a:gd name="connsiteY2" fmla="*/ -1573 h 4976"/>
              </a:gdLst>
              <a:ahLst/>
              <a:cxnLst>
                <a:cxn ang="0">
                  <a:pos x="connsiteX0" y="connsiteY0"/>
                </a:cxn>
                <a:cxn ang="0">
                  <a:pos x="connsiteX1" y="connsiteY1"/>
                </a:cxn>
                <a:cxn ang="0">
                  <a:pos x="connsiteX2" y="connsiteY2"/>
                </a:cxn>
              </a:cxnLst>
              <a:rect l="l" t="t" r="r" b="b"/>
              <a:pathLst>
                <a:path w="4975" h="4976">
                  <a:moveTo>
                    <a:pt x="-514" y="-1573"/>
                  </a:moveTo>
                  <a:cubicBezTo>
                    <a:pt x="1167" y="108"/>
                    <a:pt x="2781" y="1789"/>
                    <a:pt x="4462" y="3404"/>
                  </a:cubicBezTo>
                  <a:cubicBezTo>
                    <a:pt x="2781" y="1789"/>
                    <a:pt x="1167" y="108"/>
                    <a:pt x="-514" y="-1573"/>
                  </a:cubicBezTo>
                  <a:close/>
                </a:path>
              </a:pathLst>
            </a:custGeom>
            <a:solidFill>
              <a:srgbClr val="020202"/>
            </a:solidFill>
            <a:ln w="6712" cap="flat">
              <a:noFill/>
              <a:prstDash val="solid"/>
              <a:miter/>
            </a:ln>
          </p:spPr>
          <p:txBody>
            <a:bodyPr rtlCol="0" anchor="ctr"/>
            <a:lstStyle/>
            <a:p>
              <a:endParaRPr lang="es-CO"/>
            </a:p>
          </p:txBody>
        </p:sp>
        <p:sp>
          <p:nvSpPr>
            <p:cNvPr id="1084" name="Freeform: Shape 1083">
              <a:extLst>
                <a:ext uri="{FF2B5EF4-FFF2-40B4-BE49-F238E27FC236}">
                  <a16:creationId xmlns:a16="http://schemas.microsoft.com/office/drawing/2014/main" id="{B332C080-FB38-5FD4-0B37-DC07ADCDBC5A}"/>
                </a:ext>
              </a:extLst>
            </p:cNvPr>
            <p:cNvSpPr/>
            <p:nvPr/>
          </p:nvSpPr>
          <p:spPr>
            <a:xfrm>
              <a:off x="6851388" y="6341700"/>
              <a:ext cx="5042" cy="4975"/>
            </a:xfrm>
            <a:custGeom>
              <a:avLst/>
              <a:gdLst>
                <a:gd name="connsiteX0" fmla="*/ -514 w 5042"/>
                <a:gd name="connsiteY0" fmla="*/ -1573 h 4975"/>
                <a:gd name="connsiteX1" fmla="*/ 4529 w 5042"/>
                <a:gd name="connsiteY1" fmla="*/ 3402 h 4975"/>
              </a:gdLst>
              <a:ahLst/>
              <a:cxnLst>
                <a:cxn ang="0">
                  <a:pos x="connsiteX0" y="connsiteY0"/>
                </a:cxn>
                <a:cxn ang="0">
                  <a:pos x="connsiteX1" y="connsiteY1"/>
                </a:cxn>
              </a:cxnLst>
              <a:rect l="l" t="t" r="r" b="b"/>
              <a:pathLst>
                <a:path w="5042" h="4975">
                  <a:moveTo>
                    <a:pt x="-514" y="-1573"/>
                  </a:moveTo>
                  <a:lnTo>
                    <a:pt x="4529" y="3402"/>
                  </a:lnTo>
                  <a:close/>
                </a:path>
              </a:pathLst>
            </a:custGeom>
            <a:solidFill>
              <a:srgbClr val="020202"/>
            </a:solidFill>
            <a:ln w="6712" cap="flat">
              <a:noFill/>
              <a:prstDash val="solid"/>
              <a:miter/>
            </a:ln>
          </p:spPr>
          <p:txBody>
            <a:bodyPr rtlCol="0" anchor="ctr"/>
            <a:lstStyle/>
            <a:p>
              <a:endParaRPr lang="es-CO"/>
            </a:p>
          </p:txBody>
        </p:sp>
        <p:sp>
          <p:nvSpPr>
            <p:cNvPr id="1085" name="Freeform: Shape 1084">
              <a:extLst>
                <a:ext uri="{FF2B5EF4-FFF2-40B4-BE49-F238E27FC236}">
                  <a16:creationId xmlns:a16="http://schemas.microsoft.com/office/drawing/2014/main" id="{3AEB203F-2232-1ECF-C5E3-0823329E0E37}"/>
                </a:ext>
              </a:extLst>
            </p:cNvPr>
            <p:cNvSpPr/>
            <p:nvPr/>
          </p:nvSpPr>
          <p:spPr>
            <a:xfrm>
              <a:off x="6871356" y="6371552"/>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86" name="Freeform: Shape 1085">
              <a:extLst>
                <a:ext uri="{FF2B5EF4-FFF2-40B4-BE49-F238E27FC236}">
                  <a16:creationId xmlns:a16="http://schemas.microsoft.com/office/drawing/2014/main" id="{CD2D1E54-6DC1-7E92-15B8-682A582DFAC1}"/>
                </a:ext>
              </a:extLst>
            </p:cNvPr>
            <p:cNvSpPr/>
            <p:nvPr/>
          </p:nvSpPr>
          <p:spPr>
            <a:xfrm>
              <a:off x="6901209" y="6386478"/>
              <a:ext cx="4975" cy="5042"/>
            </a:xfrm>
            <a:custGeom>
              <a:avLst/>
              <a:gdLst>
                <a:gd name="connsiteX0" fmla="*/ -514 w 4975"/>
                <a:gd name="connsiteY0" fmla="*/ -1573 h 5042"/>
                <a:gd name="connsiteX1" fmla="*/ 4462 w 4975"/>
                <a:gd name="connsiteY1" fmla="*/ 3470 h 5042"/>
              </a:gdLst>
              <a:ahLst/>
              <a:cxnLst>
                <a:cxn ang="0">
                  <a:pos x="connsiteX0" y="connsiteY0"/>
                </a:cxn>
                <a:cxn ang="0">
                  <a:pos x="connsiteX1" y="connsiteY1"/>
                </a:cxn>
              </a:cxnLst>
              <a:rect l="l" t="t" r="r" b="b"/>
              <a:pathLst>
                <a:path w="4975" h="5042">
                  <a:moveTo>
                    <a:pt x="-514" y="-1573"/>
                  </a:moveTo>
                  <a:lnTo>
                    <a:pt x="4462" y="3470"/>
                  </a:lnTo>
                  <a:close/>
                </a:path>
              </a:pathLst>
            </a:custGeom>
            <a:solidFill>
              <a:srgbClr val="020202"/>
            </a:solidFill>
            <a:ln w="6712" cap="flat">
              <a:noFill/>
              <a:prstDash val="solid"/>
              <a:miter/>
            </a:ln>
          </p:spPr>
          <p:txBody>
            <a:bodyPr rtlCol="0" anchor="ctr"/>
            <a:lstStyle/>
            <a:p>
              <a:endParaRPr lang="es-CO"/>
            </a:p>
          </p:txBody>
        </p:sp>
        <p:sp>
          <p:nvSpPr>
            <p:cNvPr id="1087" name="Freeform: Shape 1086">
              <a:extLst>
                <a:ext uri="{FF2B5EF4-FFF2-40B4-BE49-F238E27FC236}">
                  <a16:creationId xmlns:a16="http://schemas.microsoft.com/office/drawing/2014/main" id="{B8544093-17CE-3DD4-74F3-D44D11A7AAAB}"/>
                </a:ext>
              </a:extLst>
            </p:cNvPr>
            <p:cNvSpPr/>
            <p:nvPr/>
          </p:nvSpPr>
          <p:spPr>
            <a:xfrm>
              <a:off x="6921178" y="6406447"/>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88" name="Freeform: Shape 1087">
              <a:extLst>
                <a:ext uri="{FF2B5EF4-FFF2-40B4-BE49-F238E27FC236}">
                  <a16:creationId xmlns:a16="http://schemas.microsoft.com/office/drawing/2014/main" id="{E08B22DD-60BF-305A-46A1-BA7A3066DB75}"/>
                </a:ext>
              </a:extLst>
            </p:cNvPr>
            <p:cNvSpPr/>
            <p:nvPr/>
          </p:nvSpPr>
          <p:spPr>
            <a:xfrm>
              <a:off x="6936104" y="6426348"/>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00" y="108"/>
                    <a:pt x="2781" y="1722"/>
                    <a:pt x="4462" y="3402"/>
                  </a:cubicBezTo>
                  <a:cubicBezTo>
                    <a:pt x="2781" y="1722"/>
                    <a:pt x="1100" y="108"/>
                    <a:pt x="-514" y="-1573"/>
                  </a:cubicBezTo>
                  <a:close/>
                </a:path>
              </a:pathLst>
            </a:custGeom>
            <a:solidFill>
              <a:srgbClr val="020202"/>
            </a:solidFill>
            <a:ln w="6712" cap="flat">
              <a:noFill/>
              <a:prstDash val="solid"/>
              <a:miter/>
            </a:ln>
          </p:spPr>
          <p:txBody>
            <a:bodyPr rtlCol="0" anchor="ctr"/>
            <a:lstStyle/>
            <a:p>
              <a:endParaRPr lang="es-CO"/>
            </a:p>
          </p:txBody>
        </p:sp>
        <p:sp>
          <p:nvSpPr>
            <p:cNvPr id="1089" name="Freeform: Shape 1088">
              <a:extLst>
                <a:ext uri="{FF2B5EF4-FFF2-40B4-BE49-F238E27FC236}">
                  <a16:creationId xmlns:a16="http://schemas.microsoft.com/office/drawing/2014/main" id="{8A4EED30-BDB0-BA10-38F5-5A8D8071DBCF}"/>
                </a:ext>
              </a:extLst>
            </p:cNvPr>
            <p:cNvSpPr/>
            <p:nvPr/>
          </p:nvSpPr>
          <p:spPr>
            <a:xfrm>
              <a:off x="6965957" y="6431324"/>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90" name="Freeform: Shape 1089">
              <a:extLst>
                <a:ext uri="{FF2B5EF4-FFF2-40B4-BE49-F238E27FC236}">
                  <a16:creationId xmlns:a16="http://schemas.microsoft.com/office/drawing/2014/main" id="{75E16C53-2EAA-23B2-75FD-68E01A376D1E}"/>
                </a:ext>
              </a:extLst>
            </p:cNvPr>
            <p:cNvSpPr/>
            <p:nvPr/>
          </p:nvSpPr>
          <p:spPr>
            <a:xfrm>
              <a:off x="6980883" y="6441274"/>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91" name="Freeform: Shape 1090">
              <a:extLst>
                <a:ext uri="{FF2B5EF4-FFF2-40B4-BE49-F238E27FC236}">
                  <a16:creationId xmlns:a16="http://schemas.microsoft.com/office/drawing/2014/main" id="{89D52AEB-0307-3E93-7752-972CCCADD8CE}"/>
                </a:ext>
              </a:extLst>
            </p:cNvPr>
            <p:cNvSpPr/>
            <p:nvPr/>
          </p:nvSpPr>
          <p:spPr>
            <a:xfrm>
              <a:off x="6995809" y="6456269"/>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92" name="Freeform: Shape 1091">
              <a:extLst>
                <a:ext uri="{FF2B5EF4-FFF2-40B4-BE49-F238E27FC236}">
                  <a16:creationId xmlns:a16="http://schemas.microsoft.com/office/drawing/2014/main" id="{AA71C66F-9F5D-BAC0-CEC4-7EDCDC80059D}"/>
                </a:ext>
              </a:extLst>
            </p:cNvPr>
            <p:cNvSpPr/>
            <p:nvPr/>
          </p:nvSpPr>
          <p:spPr>
            <a:xfrm>
              <a:off x="7015980" y="6461245"/>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67" y="41"/>
                    <a:pt x="2781" y="1722"/>
                    <a:pt x="4462" y="3402"/>
                  </a:cubicBezTo>
                  <a:cubicBezTo>
                    <a:pt x="2579" y="1722"/>
                    <a:pt x="965" y="41"/>
                    <a:pt x="-514" y="-1573"/>
                  </a:cubicBezTo>
                  <a:close/>
                </a:path>
              </a:pathLst>
            </a:custGeom>
            <a:solidFill>
              <a:srgbClr val="020202"/>
            </a:solidFill>
            <a:ln w="6712" cap="flat">
              <a:noFill/>
              <a:prstDash val="solid"/>
              <a:miter/>
            </a:ln>
          </p:spPr>
          <p:txBody>
            <a:bodyPr rtlCol="0" anchor="ctr"/>
            <a:lstStyle/>
            <a:p>
              <a:endParaRPr lang="es-CO"/>
            </a:p>
          </p:txBody>
        </p:sp>
        <p:sp>
          <p:nvSpPr>
            <p:cNvPr id="1093" name="Freeform: Shape 1092">
              <a:extLst>
                <a:ext uri="{FF2B5EF4-FFF2-40B4-BE49-F238E27FC236}">
                  <a16:creationId xmlns:a16="http://schemas.microsoft.com/office/drawing/2014/main" id="{8A45E8AB-D467-FAAD-D435-A42142C52C26}"/>
                </a:ext>
              </a:extLst>
            </p:cNvPr>
            <p:cNvSpPr/>
            <p:nvPr/>
          </p:nvSpPr>
          <p:spPr>
            <a:xfrm>
              <a:off x="7030704" y="6466220"/>
              <a:ext cx="4976" cy="4975"/>
            </a:xfrm>
            <a:custGeom>
              <a:avLst/>
              <a:gdLst>
                <a:gd name="connsiteX0" fmla="*/ -514 w 4976"/>
                <a:gd name="connsiteY0" fmla="*/ -1573 h 4975"/>
                <a:gd name="connsiteX1" fmla="*/ 4462 w 4976"/>
                <a:gd name="connsiteY1" fmla="*/ 3402 h 4975"/>
              </a:gdLst>
              <a:ahLst/>
              <a:cxnLst>
                <a:cxn ang="0">
                  <a:pos x="connsiteX0" y="connsiteY0"/>
                </a:cxn>
                <a:cxn ang="0">
                  <a:pos x="connsiteX1" y="connsiteY1"/>
                </a:cxn>
              </a:cxnLst>
              <a:rect l="l" t="t" r="r" b="b"/>
              <a:pathLst>
                <a:path w="4976"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94" name="Freeform: Shape 1093">
              <a:extLst>
                <a:ext uri="{FF2B5EF4-FFF2-40B4-BE49-F238E27FC236}">
                  <a16:creationId xmlns:a16="http://schemas.microsoft.com/office/drawing/2014/main" id="{82931ED8-7F9E-C015-1C52-2A2D41C6E51B}"/>
                </a:ext>
              </a:extLst>
            </p:cNvPr>
            <p:cNvSpPr/>
            <p:nvPr/>
          </p:nvSpPr>
          <p:spPr>
            <a:xfrm>
              <a:off x="7075550" y="6471195"/>
              <a:ext cx="4975" cy="4975"/>
            </a:xfrm>
            <a:custGeom>
              <a:avLst/>
              <a:gdLst>
                <a:gd name="connsiteX0" fmla="*/ -514 w 4975"/>
                <a:gd name="connsiteY0" fmla="*/ 3402 h 4975"/>
                <a:gd name="connsiteX1" fmla="*/ 4462 w 4975"/>
                <a:gd name="connsiteY1" fmla="*/ -1573 h 4975"/>
                <a:gd name="connsiteX2" fmla="*/ -514 w 4975"/>
                <a:gd name="connsiteY2" fmla="*/ 3402 h 4975"/>
              </a:gdLst>
              <a:ahLst/>
              <a:cxnLst>
                <a:cxn ang="0">
                  <a:pos x="connsiteX0" y="connsiteY0"/>
                </a:cxn>
                <a:cxn ang="0">
                  <a:pos x="connsiteX1" y="connsiteY1"/>
                </a:cxn>
                <a:cxn ang="0">
                  <a:pos x="connsiteX2" y="connsiteY2"/>
                </a:cxn>
              </a:cxnLst>
              <a:rect l="l" t="t" r="r" b="b"/>
              <a:pathLst>
                <a:path w="4975" h="4975">
                  <a:moveTo>
                    <a:pt x="-514" y="3402"/>
                  </a:moveTo>
                  <a:cubicBezTo>
                    <a:pt x="1167" y="1722"/>
                    <a:pt x="2781" y="41"/>
                    <a:pt x="4462" y="-1573"/>
                  </a:cubicBezTo>
                  <a:cubicBezTo>
                    <a:pt x="2781" y="41"/>
                    <a:pt x="1167" y="1722"/>
                    <a:pt x="-514" y="3402"/>
                  </a:cubicBezTo>
                  <a:close/>
                </a:path>
              </a:pathLst>
            </a:custGeom>
            <a:solidFill>
              <a:srgbClr val="020202"/>
            </a:solidFill>
            <a:ln w="6712" cap="flat">
              <a:noFill/>
              <a:prstDash val="solid"/>
              <a:miter/>
            </a:ln>
          </p:spPr>
          <p:txBody>
            <a:bodyPr rtlCol="0" anchor="ctr"/>
            <a:lstStyle/>
            <a:p>
              <a:endParaRPr lang="es-CO"/>
            </a:p>
          </p:txBody>
        </p:sp>
        <p:sp>
          <p:nvSpPr>
            <p:cNvPr id="1095" name="Freeform: Shape 1094">
              <a:extLst>
                <a:ext uri="{FF2B5EF4-FFF2-40B4-BE49-F238E27FC236}">
                  <a16:creationId xmlns:a16="http://schemas.microsoft.com/office/drawing/2014/main" id="{F0791C94-2BC2-6E25-0E57-3A3463601F66}"/>
                </a:ext>
              </a:extLst>
            </p:cNvPr>
            <p:cNvSpPr/>
            <p:nvPr/>
          </p:nvSpPr>
          <p:spPr>
            <a:xfrm>
              <a:off x="7095451" y="6471195"/>
              <a:ext cx="4976" cy="4975"/>
            </a:xfrm>
            <a:custGeom>
              <a:avLst/>
              <a:gdLst>
                <a:gd name="connsiteX0" fmla="*/ -514 w 4976"/>
                <a:gd name="connsiteY0" fmla="*/ -1573 h 4975"/>
                <a:gd name="connsiteX1" fmla="*/ 4462 w 4976"/>
                <a:gd name="connsiteY1" fmla="*/ 3402 h 4975"/>
                <a:gd name="connsiteX2" fmla="*/ -514 w 4976"/>
                <a:gd name="connsiteY2" fmla="*/ -1573 h 4975"/>
              </a:gdLst>
              <a:ahLst/>
              <a:cxnLst>
                <a:cxn ang="0">
                  <a:pos x="connsiteX0" y="connsiteY0"/>
                </a:cxn>
                <a:cxn ang="0">
                  <a:pos x="connsiteX1" y="connsiteY1"/>
                </a:cxn>
                <a:cxn ang="0">
                  <a:pos x="connsiteX2" y="connsiteY2"/>
                </a:cxn>
              </a:cxnLst>
              <a:rect l="l" t="t" r="r" b="b"/>
              <a:pathLst>
                <a:path w="4976" h="4975">
                  <a:moveTo>
                    <a:pt x="-514" y="-1573"/>
                  </a:moveTo>
                  <a:cubicBezTo>
                    <a:pt x="1167" y="108"/>
                    <a:pt x="2848" y="1722"/>
                    <a:pt x="4462" y="3402"/>
                  </a:cubicBezTo>
                  <a:cubicBezTo>
                    <a:pt x="2848" y="1722"/>
                    <a:pt x="1167" y="108"/>
                    <a:pt x="-514" y="-1573"/>
                  </a:cubicBezTo>
                  <a:close/>
                </a:path>
              </a:pathLst>
            </a:custGeom>
            <a:solidFill>
              <a:srgbClr val="020202"/>
            </a:solidFill>
            <a:ln w="6712" cap="flat">
              <a:noFill/>
              <a:prstDash val="solid"/>
              <a:miter/>
            </a:ln>
          </p:spPr>
          <p:txBody>
            <a:bodyPr rtlCol="0" anchor="ctr"/>
            <a:lstStyle/>
            <a:p>
              <a:endParaRPr lang="es-CO"/>
            </a:p>
          </p:txBody>
        </p:sp>
        <p:sp>
          <p:nvSpPr>
            <p:cNvPr id="1096" name="Freeform: Shape 1095">
              <a:extLst>
                <a:ext uri="{FF2B5EF4-FFF2-40B4-BE49-F238E27FC236}">
                  <a16:creationId xmlns:a16="http://schemas.microsoft.com/office/drawing/2014/main" id="{636A18BB-0640-DD4B-C5BF-4FEAB87E7051}"/>
                </a:ext>
              </a:extLst>
            </p:cNvPr>
            <p:cNvSpPr/>
            <p:nvPr/>
          </p:nvSpPr>
          <p:spPr>
            <a:xfrm>
              <a:off x="7065599" y="6476171"/>
              <a:ext cx="4975" cy="2521"/>
            </a:xfrm>
            <a:custGeom>
              <a:avLst/>
              <a:gdLst>
                <a:gd name="connsiteX0" fmla="*/ -514 w 4975"/>
                <a:gd name="connsiteY0" fmla="*/ -1573 h 2521"/>
                <a:gd name="connsiteX1" fmla="*/ 4462 w 4975"/>
                <a:gd name="connsiteY1" fmla="*/ -1573 h 2521"/>
                <a:gd name="connsiteX2" fmla="*/ -514 w 4975"/>
                <a:gd name="connsiteY2" fmla="*/ -1573 h 2521"/>
              </a:gdLst>
              <a:ahLst/>
              <a:cxnLst>
                <a:cxn ang="0">
                  <a:pos x="connsiteX0" y="connsiteY0"/>
                </a:cxn>
                <a:cxn ang="0">
                  <a:pos x="connsiteX1" y="connsiteY1"/>
                </a:cxn>
                <a:cxn ang="0">
                  <a:pos x="connsiteX2" y="connsiteY2"/>
                </a:cxn>
              </a:cxnLst>
              <a:rect l="l" t="t" r="r" b="b"/>
              <a:pathLst>
                <a:path w="4975" h="2521">
                  <a:moveTo>
                    <a:pt x="-514" y="-1573"/>
                  </a:moveTo>
                  <a:lnTo>
                    <a:pt x="4462" y="-1573"/>
                  </a:lnTo>
                  <a:cubicBezTo>
                    <a:pt x="2781" y="1789"/>
                    <a:pt x="1100" y="1789"/>
                    <a:pt x="-514" y="-1573"/>
                  </a:cubicBezTo>
                  <a:close/>
                </a:path>
              </a:pathLst>
            </a:custGeom>
            <a:solidFill>
              <a:srgbClr val="020202"/>
            </a:solidFill>
            <a:ln w="6712" cap="flat">
              <a:noFill/>
              <a:prstDash val="solid"/>
              <a:miter/>
            </a:ln>
          </p:spPr>
          <p:txBody>
            <a:bodyPr rtlCol="0" anchor="ctr"/>
            <a:lstStyle/>
            <a:p>
              <a:endParaRPr lang="es-CO"/>
            </a:p>
          </p:txBody>
        </p:sp>
        <p:sp>
          <p:nvSpPr>
            <p:cNvPr id="1097" name="Freeform: Shape 1096">
              <a:extLst>
                <a:ext uri="{FF2B5EF4-FFF2-40B4-BE49-F238E27FC236}">
                  <a16:creationId xmlns:a16="http://schemas.microsoft.com/office/drawing/2014/main" id="{469CC1CF-1004-2665-CB22-62E597A32FAA}"/>
                </a:ext>
              </a:extLst>
            </p:cNvPr>
            <p:cNvSpPr/>
            <p:nvPr/>
          </p:nvSpPr>
          <p:spPr>
            <a:xfrm>
              <a:off x="6786707" y="6267203"/>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1098" name="Freeform: Shape 1097">
              <a:extLst>
                <a:ext uri="{FF2B5EF4-FFF2-40B4-BE49-F238E27FC236}">
                  <a16:creationId xmlns:a16="http://schemas.microsoft.com/office/drawing/2014/main" id="{9C211BB3-F5F2-0160-F67E-0E507287013F}"/>
                </a:ext>
              </a:extLst>
            </p:cNvPr>
            <p:cNvSpPr/>
            <p:nvPr/>
          </p:nvSpPr>
          <p:spPr>
            <a:xfrm>
              <a:off x="5788733" y="958439"/>
              <a:ext cx="2063720" cy="811664"/>
            </a:xfrm>
            <a:custGeom>
              <a:avLst/>
              <a:gdLst>
                <a:gd name="connsiteX0" fmla="*/ 2063207 w 2063720"/>
                <a:gd name="connsiteY0" fmla="*/ 371112 h 811664"/>
                <a:gd name="connsiteX1" fmla="*/ 1946016 w 2063720"/>
                <a:gd name="connsiteY1" fmla="*/ 332317 h 811664"/>
                <a:gd name="connsiteX2" fmla="*/ 1770061 w 2063720"/>
                <a:gd name="connsiteY2" fmla="*/ 295674 h 811664"/>
                <a:gd name="connsiteX3" fmla="*/ 1654685 w 2063720"/>
                <a:gd name="connsiteY3" fmla="*/ 286463 h 811664"/>
                <a:gd name="connsiteX4" fmla="*/ 1633102 w 2063720"/>
                <a:gd name="connsiteY4" fmla="*/ 290968 h 811664"/>
                <a:gd name="connsiteX5" fmla="*/ 1476444 w 2063720"/>
                <a:gd name="connsiteY5" fmla="*/ 291371 h 811664"/>
                <a:gd name="connsiteX6" fmla="*/ 1440541 w 2063720"/>
                <a:gd name="connsiteY6" fmla="*/ 293321 h 811664"/>
                <a:gd name="connsiteX7" fmla="*/ 1321131 w 2063720"/>
                <a:gd name="connsiteY7" fmla="*/ 295002 h 811664"/>
                <a:gd name="connsiteX8" fmla="*/ 1312592 w 2063720"/>
                <a:gd name="connsiteY8" fmla="*/ 297220 h 811664"/>
                <a:gd name="connsiteX9" fmla="*/ 1186391 w 2063720"/>
                <a:gd name="connsiteY9" fmla="*/ 306701 h 811664"/>
                <a:gd name="connsiteX10" fmla="*/ 1060796 w 2063720"/>
                <a:gd name="connsiteY10" fmla="*/ 317458 h 811664"/>
                <a:gd name="connsiteX11" fmla="*/ 785602 w 2063720"/>
                <a:gd name="connsiteY11" fmla="*/ 350269 h 811664"/>
                <a:gd name="connsiteX12" fmla="*/ 724417 w 2063720"/>
                <a:gd name="connsiteY12" fmla="*/ 359346 h 811664"/>
                <a:gd name="connsiteX13" fmla="*/ 716484 w 2063720"/>
                <a:gd name="connsiteY13" fmla="*/ 361430 h 811664"/>
                <a:gd name="connsiteX14" fmla="*/ 693624 w 2063720"/>
                <a:gd name="connsiteY14" fmla="*/ 365330 h 811664"/>
                <a:gd name="connsiteX15" fmla="*/ 428985 w 2063720"/>
                <a:gd name="connsiteY15" fmla="*/ 486353 h 811664"/>
                <a:gd name="connsiteX16" fmla="*/ 409958 w 2063720"/>
                <a:gd name="connsiteY16" fmla="*/ 497783 h 811664"/>
                <a:gd name="connsiteX17" fmla="*/ 400007 w 2063720"/>
                <a:gd name="connsiteY17" fmla="*/ 500876 h 811664"/>
                <a:gd name="connsiteX18" fmla="*/ 400007 w 2063720"/>
                <a:gd name="connsiteY18" fmla="*/ 500876 h 811664"/>
                <a:gd name="connsiteX19" fmla="*/ 394898 w 2063720"/>
                <a:gd name="connsiteY19" fmla="*/ 505919 h 811664"/>
                <a:gd name="connsiteX20" fmla="*/ 394898 w 2063720"/>
                <a:gd name="connsiteY20" fmla="*/ 505919 h 811664"/>
                <a:gd name="connsiteX21" fmla="*/ 389720 w 2063720"/>
                <a:gd name="connsiteY21" fmla="*/ 510894 h 811664"/>
                <a:gd name="connsiteX22" fmla="*/ 389720 w 2063720"/>
                <a:gd name="connsiteY22" fmla="*/ 510894 h 811664"/>
                <a:gd name="connsiteX23" fmla="*/ 320199 w 2063720"/>
                <a:gd name="connsiteY23" fmla="*/ 580550 h 811664"/>
                <a:gd name="connsiteX24" fmla="*/ 320199 w 2063720"/>
                <a:gd name="connsiteY24" fmla="*/ 580550 h 811664"/>
                <a:gd name="connsiteX25" fmla="*/ 315291 w 2063720"/>
                <a:gd name="connsiteY25" fmla="*/ 585727 h 811664"/>
                <a:gd name="connsiteX26" fmla="*/ 315291 w 2063720"/>
                <a:gd name="connsiteY26" fmla="*/ 585727 h 811664"/>
                <a:gd name="connsiteX27" fmla="*/ 300297 w 2063720"/>
                <a:gd name="connsiteY27" fmla="*/ 605898 h 811664"/>
                <a:gd name="connsiteX28" fmla="*/ 300297 w 2063720"/>
                <a:gd name="connsiteY28" fmla="*/ 605898 h 811664"/>
                <a:gd name="connsiteX29" fmla="*/ 290279 w 2063720"/>
                <a:gd name="connsiteY29" fmla="*/ 620959 h 811664"/>
                <a:gd name="connsiteX30" fmla="*/ 290279 w 2063720"/>
                <a:gd name="connsiteY30" fmla="*/ 620959 h 811664"/>
                <a:gd name="connsiteX31" fmla="*/ 261032 w 2063720"/>
                <a:gd name="connsiteY31" fmla="*/ 670981 h 811664"/>
                <a:gd name="connsiteX32" fmla="*/ 229633 w 2063720"/>
                <a:gd name="connsiteY32" fmla="*/ 801687 h 811664"/>
                <a:gd name="connsiteX33" fmla="*/ 225195 w 2063720"/>
                <a:gd name="connsiteY33" fmla="*/ 810091 h 811664"/>
                <a:gd name="connsiteX34" fmla="*/ 220018 w 2063720"/>
                <a:gd name="connsiteY34" fmla="*/ 703591 h 811664"/>
                <a:gd name="connsiteX35" fmla="*/ 225464 w 2063720"/>
                <a:gd name="connsiteY35" fmla="*/ 672057 h 811664"/>
                <a:gd name="connsiteX36" fmla="*/ 282547 w 2063720"/>
                <a:gd name="connsiteY36" fmla="*/ 566565 h 811664"/>
                <a:gd name="connsiteX37" fmla="*/ 348706 w 2063720"/>
                <a:gd name="connsiteY37" fmla="*/ 490724 h 811664"/>
                <a:gd name="connsiteX38" fmla="*/ 354691 w 2063720"/>
                <a:gd name="connsiteY38" fmla="*/ 486421 h 811664"/>
                <a:gd name="connsiteX39" fmla="*/ 385821 w 2063720"/>
                <a:gd name="connsiteY39" fmla="*/ 435994 h 811664"/>
                <a:gd name="connsiteX40" fmla="*/ 373987 w 2063720"/>
                <a:gd name="connsiteY40" fmla="*/ 408764 h 811664"/>
                <a:gd name="connsiteX41" fmla="*/ 286245 w 2063720"/>
                <a:gd name="connsiteY41" fmla="*/ 404394 h 811664"/>
                <a:gd name="connsiteX42" fmla="*/ 247652 w 2063720"/>
                <a:gd name="connsiteY42" fmla="*/ 442987 h 811664"/>
                <a:gd name="connsiteX43" fmla="*/ 235214 w 2063720"/>
                <a:gd name="connsiteY43" fmla="*/ 482655 h 811664"/>
                <a:gd name="connsiteX44" fmla="*/ 235214 w 2063720"/>
                <a:gd name="connsiteY44" fmla="*/ 520038 h 811664"/>
                <a:gd name="connsiteX45" fmla="*/ 213160 w 2063720"/>
                <a:gd name="connsiteY45" fmla="*/ 557287 h 811664"/>
                <a:gd name="connsiteX46" fmla="*/ 161927 w 2063720"/>
                <a:gd name="connsiteY46" fmla="*/ 602536 h 811664"/>
                <a:gd name="connsiteX47" fmla="*/ 120712 w 2063720"/>
                <a:gd name="connsiteY47" fmla="*/ 618269 h 811664"/>
                <a:gd name="connsiteX48" fmla="*/ 104374 w 2063720"/>
                <a:gd name="connsiteY48" fmla="*/ 612487 h 811664"/>
                <a:gd name="connsiteX49" fmla="*/ 22548 w 2063720"/>
                <a:gd name="connsiteY49" fmla="*/ 595813 h 811664"/>
                <a:gd name="connsiteX50" fmla="*/ -514 w 2063720"/>
                <a:gd name="connsiteY50" fmla="*/ 595813 h 811664"/>
                <a:gd name="connsiteX51" fmla="*/ 12933 w 2063720"/>
                <a:gd name="connsiteY51" fmla="*/ 503499 h 811664"/>
                <a:gd name="connsiteX52" fmla="*/ 51863 w 2063720"/>
                <a:gd name="connsiteY52" fmla="*/ 437810 h 811664"/>
                <a:gd name="connsiteX53" fmla="*/ 146866 w 2063720"/>
                <a:gd name="connsiteY53" fmla="*/ 333258 h 811664"/>
                <a:gd name="connsiteX54" fmla="*/ 263789 w 2063720"/>
                <a:gd name="connsiteY54" fmla="*/ 250021 h 811664"/>
                <a:gd name="connsiteX55" fmla="*/ 310181 w 2063720"/>
                <a:gd name="connsiteY55" fmla="*/ 221379 h 811664"/>
                <a:gd name="connsiteX56" fmla="*/ 320206 w 2063720"/>
                <a:gd name="connsiteY56" fmla="*/ 136393 h 811664"/>
                <a:gd name="connsiteX57" fmla="*/ 312534 w 2063720"/>
                <a:gd name="connsiteY57" fmla="*/ 128325 h 811664"/>
                <a:gd name="connsiteX58" fmla="*/ 270310 w 2063720"/>
                <a:gd name="connsiteY58" fmla="*/ 119181 h 811664"/>
                <a:gd name="connsiteX59" fmla="*/ 228154 w 2063720"/>
                <a:gd name="connsiteY59" fmla="*/ 131956 h 811664"/>
                <a:gd name="connsiteX60" fmla="*/ 337748 w 2063720"/>
                <a:gd name="connsiteY60" fmla="*/ 93296 h 811664"/>
                <a:gd name="connsiteX61" fmla="*/ 581475 w 2063720"/>
                <a:gd name="connsiteY61" fmla="*/ 45626 h 811664"/>
                <a:gd name="connsiteX62" fmla="*/ 791115 w 2063720"/>
                <a:gd name="connsiteY62" fmla="*/ 20346 h 811664"/>
                <a:gd name="connsiteX63" fmla="*/ 952480 w 2063720"/>
                <a:gd name="connsiteY63" fmla="*/ 13017 h 811664"/>
                <a:gd name="connsiteX64" fmla="*/ 1099053 w 2063720"/>
                <a:gd name="connsiteY64" fmla="*/ 9454 h 811664"/>
                <a:gd name="connsiteX65" fmla="*/ 1387358 w 2063720"/>
                <a:gd name="connsiteY65" fmla="*/ 4411 h 811664"/>
                <a:gd name="connsiteX66" fmla="*/ 1563514 w 2063720"/>
                <a:gd name="connsiteY66" fmla="*/ 14025 h 811664"/>
                <a:gd name="connsiteX67" fmla="*/ 1737183 w 2063720"/>
                <a:gd name="connsiteY67" fmla="*/ 22834 h 811664"/>
                <a:gd name="connsiteX68" fmla="*/ 1754530 w 2063720"/>
                <a:gd name="connsiteY68" fmla="*/ 23506 h 811664"/>
                <a:gd name="connsiteX69" fmla="*/ 1772885 w 2063720"/>
                <a:gd name="connsiteY69" fmla="*/ -1573 h 811664"/>
                <a:gd name="connsiteX70" fmla="*/ 1903792 w 2063720"/>
                <a:gd name="connsiteY70" fmla="*/ 170684 h 811664"/>
                <a:gd name="connsiteX71" fmla="*/ 1957984 w 2063720"/>
                <a:gd name="connsiteY71" fmla="*/ 256274 h 811664"/>
                <a:gd name="connsiteX72" fmla="*/ 2030329 w 2063720"/>
                <a:gd name="connsiteY72" fmla="*/ 346773 h 811664"/>
                <a:gd name="connsiteX73" fmla="*/ 2046801 w 2063720"/>
                <a:gd name="connsiteY73" fmla="*/ 357195 h 811664"/>
                <a:gd name="connsiteX74" fmla="*/ 2063207 w 2063720"/>
                <a:gd name="connsiteY74" fmla="*/ 371112 h 81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2063720" h="811664">
                  <a:moveTo>
                    <a:pt x="2063207" y="371112"/>
                  </a:moveTo>
                  <a:cubicBezTo>
                    <a:pt x="2024008" y="358741"/>
                    <a:pt x="1985886" y="343075"/>
                    <a:pt x="1946016" y="332317"/>
                  </a:cubicBezTo>
                  <a:cubicBezTo>
                    <a:pt x="1888261" y="316114"/>
                    <a:pt x="1829497" y="303877"/>
                    <a:pt x="1770061" y="295674"/>
                  </a:cubicBezTo>
                  <a:cubicBezTo>
                    <a:pt x="1731669" y="290699"/>
                    <a:pt x="1693548" y="284311"/>
                    <a:pt x="1654685" y="286463"/>
                  </a:cubicBezTo>
                  <a:cubicBezTo>
                    <a:pt x="1648634" y="291371"/>
                    <a:pt x="1640633" y="293052"/>
                    <a:pt x="1633102" y="290968"/>
                  </a:cubicBezTo>
                  <a:cubicBezTo>
                    <a:pt x="1580995" y="286463"/>
                    <a:pt x="1528552" y="286598"/>
                    <a:pt x="1476444" y="291371"/>
                  </a:cubicBezTo>
                  <a:cubicBezTo>
                    <a:pt x="1464544" y="293119"/>
                    <a:pt x="1452576" y="293791"/>
                    <a:pt x="1440541" y="293321"/>
                  </a:cubicBezTo>
                  <a:cubicBezTo>
                    <a:pt x="1400737" y="294128"/>
                    <a:pt x="1360867" y="291236"/>
                    <a:pt x="1321131" y="295002"/>
                  </a:cubicBezTo>
                  <a:cubicBezTo>
                    <a:pt x="1318374" y="296077"/>
                    <a:pt x="1315483" y="296817"/>
                    <a:pt x="1312592" y="297220"/>
                  </a:cubicBezTo>
                  <a:cubicBezTo>
                    <a:pt x="1270435" y="299238"/>
                    <a:pt x="1228346" y="301994"/>
                    <a:pt x="1186391" y="306701"/>
                  </a:cubicBezTo>
                  <a:cubicBezTo>
                    <a:pt x="1145311" y="318602"/>
                    <a:pt x="1102616" y="312146"/>
                    <a:pt x="1060796" y="317458"/>
                  </a:cubicBezTo>
                  <a:cubicBezTo>
                    <a:pt x="969154" y="328955"/>
                    <a:pt x="877042" y="336957"/>
                    <a:pt x="785602" y="350269"/>
                  </a:cubicBezTo>
                  <a:cubicBezTo>
                    <a:pt x="765431" y="353227"/>
                    <a:pt x="744790" y="356186"/>
                    <a:pt x="724417" y="359346"/>
                  </a:cubicBezTo>
                  <a:cubicBezTo>
                    <a:pt x="721842" y="360287"/>
                    <a:pt x="719187" y="360959"/>
                    <a:pt x="716484" y="361430"/>
                  </a:cubicBezTo>
                  <a:cubicBezTo>
                    <a:pt x="708758" y="362035"/>
                    <a:pt x="701107" y="363312"/>
                    <a:pt x="693624" y="365330"/>
                  </a:cubicBezTo>
                  <a:cubicBezTo>
                    <a:pt x="596469" y="382273"/>
                    <a:pt x="505324" y="423891"/>
                    <a:pt x="428985" y="486353"/>
                  </a:cubicBezTo>
                  <a:cubicBezTo>
                    <a:pt x="423358" y="491261"/>
                    <a:pt x="416917" y="495094"/>
                    <a:pt x="409958" y="497783"/>
                  </a:cubicBezTo>
                  <a:cubicBezTo>
                    <a:pt x="406596" y="498591"/>
                    <a:pt x="402562" y="497313"/>
                    <a:pt x="400007" y="500876"/>
                  </a:cubicBezTo>
                  <a:lnTo>
                    <a:pt x="400007" y="500876"/>
                  </a:lnTo>
                  <a:cubicBezTo>
                    <a:pt x="397910" y="502086"/>
                    <a:pt x="396154" y="503834"/>
                    <a:pt x="394898" y="505919"/>
                  </a:cubicBezTo>
                  <a:lnTo>
                    <a:pt x="394898" y="505919"/>
                  </a:lnTo>
                  <a:cubicBezTo>
                    <a:pt x="392887" y="507263"/>
                    <a:pt x="391132" y="508944"/>
                    <a:pt x="389720" y="510894"/>
                  </a:cubicBezTo>
                  <a:lnTo>
                    <a:pt x="389720" y="510894"/>
                  </a:lnTo>
                  <a:cubicBezTo>
                    <a:pt x="364278" y="531737"/>
                    <a:pt x="340981" y="555068"/>
                    <a:pt x="320199" y="580550"/>
                  </a:cubicBezTo>
                  <a:lnTo>
                    <a:pt x="320199" y="580550"/>
                  </a:lnTo>
                  <a:cubicBezTo>
                    <a:pt x="318330" y="582029"/>
                    <a:pt x="316676" y="583777"/>
                    <a:pt x="315291" y="585727"/>
                  </a:cubicBezTo>
                  <a:lnTo>
                    <a:pt x="315291" y="585727"/>
                  </a:lnTo>
                  <a:cubicBezTo>
                    <a:pt x="309744" y="592047"/>
                    <a:pt x="304728" y="598771"/>
                    <a:pt x="300297" y="605898"/>
                  </a:cubicBezTo>
                  <a:lnTo>
                    <a:pt x="300297" y="605898"/>
                  </a:lnTo>
                  <a:cubicBezTo>
                    <a:pt x="296438" y="610537"/>
                    <a:pt x="293083" y="615579"/>
                    <a:pt x="290279" y="620959"/>
                  </a:cubicBezTo>
                  <a:lnTo>
                    <a:pt x="290279" y="620959"/>
                  </a:lnTo>
                  <a:cubicBezTo>
                    <a:pt x="273403" y="633397"/>
                    <a:pt x="267890" y="653097"/>
                    <a:pt x="261032" y="670981"/>
                  </a:cubicBezTo>
                  <a:cubicBezTo>
                    <a:pt x="244048" y="712735"/>
                    <a:pt x="233459" y="756773"/>
                    <a:pt x="229633" y="801687"/>
                  </a:cubicBezTo>
                  <a:cubicBezTo>
                    <a:pt x="229633" y="804578"/>
                    <a:pt x="226742" y="807267"/>
                    <a:pt x="225195" y="810091"/>
                  </a:cubicBezTo>
                  <a:cubicBezTo>
                    <a:pt x="228692" y="774322"/>
                    <a:pt x="219615" y="739225"/>
                    <a:pt x="220018" y="703591"/>
                  </a:cubicBezTo>
                  <a:cubicBezTo>
                    <a:pt x="219850" y="692833"/>
                    <a:pt x="221699" y="682142"/>
                    <a:pt x="225464" y="672057"/>
                  </a:cubicBezTo>
                  <a:cubicBezTo>
                    <a:pt x="240592" y="634742"/>
                    <a:pt x="255653" y="597493"/>
                    <a:pt x="282547" y="566565"/>
                  </a:cubicBezTo>
                  <a:cubicBezTo>
                    <a:pt x="304600" y="541285"/>
                    <a:pt x="326654" y="516004"/>
                    <a:pt x="348706" y="490724"/>
                  </a:cubicBezTo>
                  <a:cubicBezTo>
                    <a:pt x="350334" y="488841"/>
                    <a:pt x="352384" y="487362"/>
                    <a:pt x="354691" y="486421"/>
                  </a:cubicBezTo>
                  <a:cubicBezTo>
                    <a:pt x="377752" y="477344"/>
                    <a:pt x="386224" y="461275"/>
                    <a:pt x="385821" y="435994"/>
                  </a:cubicBezTo>
                  <a:cubicBezTo>
                    <a:pt x="386735" y="425505"/>
                    <a:pt x="382284" y="415286"/>
                    <a:pt x="373987" y="408764"/>
                  </a:cubicBezTo>
                  <a:cubicBezTo>
                    <a:pt x="351195" y="390543"/>
                    <a:pt x="314551" y="383954"/>
                    <a:pt x="286245" y="404394"/>
                  </a:cubicBezTo>
                  <a:cubicBezTo>
                    <a:pt x="271675" y="415420"/>
                    <a:pt x="258692" y="428397"/>
                    <a:pt x="247652" y="442987"/>
                  </a:cubicBezTo>
                  <a:cubicBezTo>
                    <a:pt x="239200" y="454484"/>
                    <a:pt x="234823" y="468401"/>
                    <a:pt x="235214" y="482655"/>
                  </a:cubicBezTo>
                  <a:cubicBezTo>
                    <a:pt x="235214" y="495162"/>
                    <a:pt x="234541" y="507600"/>
                    <a:pt x="235214" y="520038"/>
                  </a:cubicBezTo>
                  <a:cubicBezTo>
                    <a:pt x="236357" y="537788"/>
                    <a:pt x="230373" y="549824"/>
                    <a:pt x="213160" y="557287"/>
                  </a:cubicBezTo>
                  <a:cubicBezTo>
                    <a:pt x="191712" y="566565"/>
                    <a:pt x="173767" y="582366"/>
                    <a:pt x="161927" y="602536"/>
                  </a:cubicBezTo>
                  <a:cubicBezTo>
                    <a:pt x="149757" y="622707"/>
                    <a:pt x="142563" y="624522"/>
                    <a:pt x="120712" y="618269"/>
                  </a:cubicBezTo>
                  <a:cubicBezTo>
                    <a:pt x="115131" y="616723"/>
                    <a:pt x="109672" y="614840"/>
                    <a:pt x="104374" y="612487"/>
                  </a:cubicBezTo>
                  <a:cubicBezTo>
                    <a:pt x="78925" y="600183"/>
                    <a:pt x="50787" y="594401"/>
                    <a:pt x="22548" y="595813"/>
                  </a:cubicBezTo>
                  <a:cubicBezTo>
                    <a:pt x="15220" y="596216"/>
                    <a:pt x="7891" y="595813"/>
                    <a:pt x="-514" y="595813"/>
                  </a:cubicBezTo>
                  <a:cubicBezTo>
                    <a:pt x="4126" y="563472"/>
                    <a:pt x="6815" y="533082"/>
                    <a:pt x="12933" y="503499"/>
                  </a:cubicBezTo>
                  <a:cubicBezTo>
                    <a:pt x="18380" y="477949"/>
                    <a:pt x="37878" y="459123"/>
                    <a:pt x="51863" y="437810"/>
                  </a:cubicBezTo>
                  <a:cubicBezTo>
                    <a:pt x="78018" y="398006"/>
                    <a:pt x="112375" y="365262"/>
                    <a:pt x="146866" y="333258"/>
                  </a:cubicBezTo>
                  <a:cubicBezTo>
                    <a:pt x="182494" y="301120"/>
                    <a:pt x="221726" y="273150"/>
                    <a:pt x="263789" y="250021"/>
                  </a:cubicBezTo>
                  <a:cubicBezTo>
                    <a:pt x="279972" y="241684"/>
                    <a:pt x="295483" y="232137"/>
                    <a:pt x="310181" y="221379"/>
                  </a:cubicBezTo>
                  <a:cubicBezTo>
                    <a:pt x="336416" y="200671"/>
                    <a:pt x="340901" y="162615"/>
                    <a:pt x="320206" y="136393"/>
                  </a:cubicBezTo>
                  <a:cubicBezTo>
                    <a:pt x="317899" y="133503"/>
                    <a:pt x="315331" y="130746"/>
                    <a:pt x="312534" y="128325"/>
                  </a:cubicBezTo>
                  <a:cubicBezTo>
                    <a:pt x="300432" y="117164"/>
                    <a:pt x="287859" y="111718"/>
                    <a:pt x="270310" y="119181"/>
                  </a:cubicBezTo>
                  <a:cubicBezTo>
                    <a:pt x="256863" y="124829"/>
                    <a:pt x="244156" y="134444"/>
                    <a:pt x="228154" y="131956"/>
                  </a:cubicBezTo>
                  <a:cubicBezTo>
                    <a:pt x="262666" y="113937"/>
                    <a:pt x="299571" y="100894"/>
                    <a:pt x="337748" y="93296"/>
                  </a:cubicBezTo>
                  <a:cubicBezTo>
                    <a:pt x="418430" y="74537"/>
                    <a:pt x="499112" y="55980"/>
                    <a:pt x="581475" y="45626"/>
                  </a:cubicBezTo>
                  <a:cubicBezTo>
                    <a:pt x="651333" y="36818"/>
                    <a:pt x="720989" y="25052"/>
                    <a:pt x="791115" y="20346"/>
                  </a:cubicBezTo>
                  <a:cubicBezTo>
                    <a:pt x="844903" y="16715"/>
                    <a:pt x="898692" y="13622"/>
                    <a:pt x="952480" y="13017"/>
                  </a:cubicBezTo>
                  <a:cubicBezTo>
                    <a:pt x="1001360" y="12344"/>
                    <a:pt x="1050173" y="11538"/>
                    <a:pt x="1099053" y="9454"/>
                  </a:cubicBezTo>
                  <a:cubicBezTo>
                    <a:pt x="1195065" y="5352"/>
                    <a:pt x="1291211" y="3873"/>
                    <a:pt x="1387358" y="4411"/>
                  </a:cubicBezTo>
                  <a:cubicBezTo>
                    <a:pt x="1446054" y="4411"/>
                    <a:pt x="1504818" y="10462"/>
                    <a:pt x="1563514" y="14025"/>
                  </a:cubicBezTo>
                  <a:cubicBezTo>
                    <a:pt x="1622210" y="17589"/>
                    <a:pt x="1679427" y="16648"/>
                    <a:pt x="1737183" y="22834"/>
                  </a:cubicBezTo>
                  <a:cubicBezTo>
                    <a:pt x="1742965" y="23506"/>
                    <a:pt x="1748747" y="23774"/>
                    <a:pt x="1754530" y="23506"/>
                  </a:cubicBezTo>
                  <a:cubicBezTo>
                    <a:pt x="1773490" y="22766"/>
                    <a:pt x="1775372" y="20077"/>
                    <a:pt x="1772885" y="-1573"/>
                  </a:cubicBezTo>
                  <a:cubicBezTo>
                    <a:pt x="1811881" y="59409"/>
                    <a:pt x="1863383" y="110844"/>
                    <a:pt x="1903792" y="170684"/>
                  </a:cubicBezTo>
                  <a:cubicBezTo>
                    <a:pt x="1922685" y="198653"/>
                    <a:pt x="1939494" y="228035"/>
                    <a:pt x="1957984" y="256274"/>
                  </a:cubicBezTo>
                  <a:cubicBezTo>
                    <a:pt x="1979230" y="288681"/>
                    <a:pt x="2000880" y="320820"/>
                    <a:pt x="2030329" y="346773"/>
                  </a:cubicBezTo>
                  <a:cubicBezTo>
                    <a:pt x="2034767" y="351681"/>
                    <a:pt x="2040481" y="355244"/>
                    <a:pt x="2046801" y="357195"/>
                  </a:cubicBezTo>
                  <a:cubicBezTo>
                    <a:pt x="2054130" y="359077"/>
                    <a:pt x="2060181" y="364186"/>
                    <a:pt x="2063207" y="371112"/>
                  </a:cubicBezTo>
                  <a:close/>
                </a:path>
              </a:pathLst>
            </a:custGeom>
            <a:solidFill>
              <a:srgbClr val="020202"/>
            </a:solidFill>
            <a:ln w="6712" cap="flat">
              <a:noFill/>
              <a:prstDash val="solid"/>
              <a:miter/>
            </a:ln>
          </p:spPr>
          <p:txBody>
            <a:bodyPr rtlCol="0" anchor="ctr"/>
            <a:lstStyle/>
            <a:p>
              <a:endParaRPr lang="es-CO"/>
            </a:p>
          </p:txBody>
        </p:sp>
        <p:sp>
          <p:nvSpPr>
            <p:cNvPr id="1099" name="Freeform: Shape 1098">
              <a:extLst>
                <a:ext uri="{FF2B5EF4-FFF2-40B4-BE49-F238E27FC236}">
                  <a16:creationId xmlns:a16="http://schemas.microsoft.com/office/drawing/2014/main" id="{735E9B5D-6ED0-49E3-44C9-F55F223CD4F7}"/>
                </a:ext>
              </a:extLst>
            </p:cNvPr>
            <p:cNvSpPr/>
            <p:nvPr/>
          </p:nvSpPr>
          <p:spPr>
            <a:xfrm>
              <a:off x="7427863" y="808706"/>
              <a:ext cx="41013" cy="44375"/>
            </a:xfrm>
            <a:custGeom>
              <a:avLst/>
              <a:gdLst>
                <a:gd name="connsiteX0" fmla="*/ 40500 w 41013"/>
                <a:gd name="connsiteY0" fmla="*/ 42802 h 44375"/>
                <a:gd name="connsiteX1" fmla="*/ -514 w 41013"/>
                <a:gd name="connsiteY1" fmla="*/ -1573 h 44375"/>
                <a:gd name="connsiteX2" fmla="*/ 40500 w 41013"/>
                <a:gd name="connsiteY2" fmla="*/ 42802 h 44375"/>
              </a:gdLst>
              <a:ahLst/>
              <a:cxnLst>
                <a:cxn ang="0">
                  <a:pos x="connsiteX0" y="connsiteY0"/>
                </a:cxn>
                <a:cxn ang="0">
                  <a:pos x="connsiteX1" y="connsiteY1"/>
                </a:cxn>
                <a:cxn ang="0">
                  <a:pos x="connsiteX2" y="connsiteY2"/>
                </a:cxn>
              </a:cxnLst>
              <a:rect l="l" t="t" r="r" b="b"/>
              <a:pathLst>
                <a:path w="41013" h="44375">
                  <a:moveTo>
                    <a:pt x="40500" y="42802"/>
                  </a:moveTo>
                  <a:cubicBezTo>
                    <a:pt x="24363" y="30498"/>
                    <a:pt x="10446" y="15504"/>
                    <a:pt x="-514" y="-1573"/>
                  </a:cubicBezTo>
                  <a:cubicBezTo>
                    <a:pt x="16698" y="9991"/>
                    <a:pt x="33306" y="22027"/>
                    <a:pt x="40500" y="42802"/>
                  </a:cubicBezTo>
                  <a:close/>
                </a:path>
              </a:pathLst>
            </a:custGeom>
            <a:solidFill>
              <a:srgbClr val="020202"/>
            </a:solidFill>
            <a:ln w="6712" cap="flat">
              <a:noFill/>
              <a:prstDash val="solid"/>
              <a:miter/>
            </a:ln>
          </p:spPr>
          <p:txBody>
            <a:bodyPr rtlCol="0" anchor="ctr"/>
            <a:lstStyle/>
            <a:p>
              <a:endParaRPr lang="es-CO"/>
            </a:p>
          </p:txBody>
        </p:sp>
        <p:sp>
          <p:nvSpPr>
            <p:cNvPr id="1100" name="Freeform: Shape 1099">
              <a:extLst>
                <a:ext uri="{FF2B5EF4-FFF2-40B4-BE49-F238E27FC236}">
                  <a16:creationId xmlns:a16="http://schemas.microsoft.com/office/drawing/2014/main" id="{7856FB8F-2EBC-9D54-D9DB-5E7170B697F7}"/>
                </a:ext>
              </a:extLst>
            </p:cNvPr>
            <p:cNvSpPr/>
            <p:nvPr/>
          </p:nvSpPr>
          <p:spPr>
            <a:xfrm>
              <a:off x="7014769" y="495120"/>
              <a:ext cx="45720" cy="24406"/>
            </a:xfrm>
            <a:custGeom>
              <a:avLst/>
              <a:gdLst>
                <a:gd name="connsiteX0" fmla="*/ 45207 w 45720"/>
                <a:gd name="connsiteY0" fmla="*/ 22834 h 24406"/>
                <a:gd name="connsiteX1" fmla="*/ -514 w 45720"/>
                <a:gd name="connsiteY1" fmla="*/ -1573 h 24406"/>
                <a:gd name="connsiteX2" fmla="*/ 45207 w 45720"/>
                <a:gd name="connsiteY2" fmla="*/ 22834 h 24406"/>
              </a:gdLst>
              <a:ahLst/>
              <a:cxnLst>
                <a:cxn ang="0">
                  <a:pos x="connsiteX0" y="connsiteY0"/>
                </a:cxn>
                <a:cxn ang="0">
                  <a:pos x="connsiteX1" y="connsiteY1"/>
                </a:cxn>
                <a:cxn ang="0">
                  <a:pos x="connsiteX2" y="connsiteY2"/>
                </a:cxn>
              </a:cxnLst>
              <a:rect l="l" t="t" r="r" b="b"/>
              <a:pathLst>
                <a:path w="45720" h="24406">
                  <a:moveTo>
                    <a:pt x="45207" y="22834"/>
                  </a:moveTo>
                  <a:cubicBezTo>
                    <a:pt x="28667" y="17387"/>
                    <a:pt x="13203" y="9185"/>
                    <a:pt x="-514" y="-1573"/>
                  </a:cubicBezTo>
                  <a:cubicBezTo>
                    <a:pt x="17169" y="713"/>
                    <a:pt x="33440" y="9387"/>
                    <a:pt x="45207" y="22834"/>
                  </a:cubicBezTo>
                  <a:close/>
                </a:path>
              </a:pathLst>
            </a:custGeom>
            <a:solidFill>
              <a:srgbClr val="020202"/>
            </a:solidFill>
            <a:ln w="6712" cap="flat">
              <a:noFill/>
              <a:prstDash val="solid"/>
              <a:miter/>
            </a:ln>
          </p:spPr>
          <p:txBody>
            <a:bodyPr rtlCol="0" anchor="ctr"/>
            <a:lstStyle/>
            <a:p>
              <a:endParaRPr lang="es-CO"/>
            </a:p>
          </p:txBody>
        </p:sp>
        <p:sp>
          <p:nvSpPr>
            <p:cNvPr id="1101" name="Freeform: Shape 1100">
              <a:extLst>
                <a:ext uri="{FF2B5EF4-FFF2-40B4-BE49-F238E27FC236}">
                  <a16:creationId xmlns:a16="http://schemas.microsoft.com/office/drawing/2014/main" id="{F0E25E76-83CB-8222-44C9-BCD26603DFC7}"/>
                </a:ext>
              </a:extLst>
            </p:cNvPr>
            <p:cNvSpPr/>
            <p:nvPr/>
          </p:nvSpPr>
          <p:spPr>
            <a:xfrm>
              <a:off x="7324321" y="703617"/>
              <a:ext cx="29516" cy="25952"/>
            </a:xfrm>
            <a:custGeom>
              <a:avLst/>
              <a:gdLst>
                <a:gd name="connsiteX0" fmla="*/ 29003 w 29516"/>
                <a:gd name="connsiteY0" fmla="*/ 24380 h 25952"/>
                <a:gd name="connsiteX1" fmla="*/ -514 w 29516"/>
                <a:gd name="connsiteY1" fmla="*/ -1573 h 25952"/>
                <a:gd name="connsiteX2" fmla="*/ 29003 w 29516"/>
                <a:gd name="connsiteY2" fmla="*/ 24380 h 25952"/>
              </a:gdLst>
              <a:ahLst/>
              <a:cxnLst>
                <a:cxn ang="0">
                  <a:pos x="connsiteX0" y="connsiteY0"/>
                </a:cxn>
                <a:cxn ang="0">
                  <a:pos x="connsiteX1" y="connsiteY1"/>
                </a:cxn>
                <a:cxn ang="0">
                  <a:pos x="connsiteX2" y="connsiteY2"/>
                </a:cxn>
              </a:cxnLst>
              <a:rect l="l" t="t" r="r" b="b"/>
              <a:pathLst>
                <a:path w="29516" h="25952">
                  <a:moveTo>
                    <a:pt x="29003" y="24380"/>
                  </a:moveTo>
                  <a:cubicBezTo>
                    <a:pt x="17371" y="18059"/>
                    <a:pt x="7286" y="9185"/>
                    <a:pt x="-514" y="-1573"/>
                  </a:cubicBezTo>
                  <a:cubicBezTo>
                    <a:pt x="14547" y="1184"/>
                    <a:pt x="22683" y="11807"/>
                    <a:pt x="29003" y="24380"/>
                  </a:cubicBezTo>
                  <a:close/>
                </a:path>
              </a:pathLst>
            </a:custGeom>
            <a:solidFill>
              <a:srgbClr val="020202"/>
            </a:solidFill>
            <a:ln w="6712" cap="flat">
              <a:noFill/>
              <a:prstDash val="solid"/>
              <a:miter/>
            </a:ln>
          </p:spPr>
          <p:txBody>
            <a:bodyPr rtlCol="0" anchor="ctr"/>
            <a:lstStyle/>
            <a:p>
              <a:endParaRPr lang="es-CO"/>
            </a:p>
          </p:txBody>
        </p:sp>
        <p:sp>
          <p:nvSpPr>
            <p:cNvPr id="1102" name="Freeform: Shape 1101">
              <a:extLst>
                <a:ext uri="{FF2B5EF4-FFF2-40B4-BE49-F238E27FC236}">
                  <a16:creationId xmlns:a16="http://schemas.microsoft.com/office/drawing/2014/main" id="{E66D0D8C-9A22-4521-EAC7-5F56C41E7D6A}"/>
                </a:ext>
              </a:extLst>
            </p:cNvPr>
            <p:cNvSpPr/>
            <p:nvPr/>
          </p:nvSpPr>
          <p:spPr>
            <a:xfrm>
              <a:off x="7388059" y="763860"/>
              <a:ext cx="25952" cy="29650"/>
            </a:xfrm>
            <a:custGeom>
              <a:avLst/>
              <a:gdLst>
                <a:gd name="connsiteX0" fmla="*/ 25439 w 25952"/>
                <a:gd name="connsiteY0" fmla="*/ 28078 h 29650"/>
                <a:gd name="connsiteX1" fmla="*/ -514 w 25952"/>
                <a:gd name="connsiteY1" fmla="*/ -1573 h 29650"/>
                <a:gd name="connsiteX2" fmla="*/ 25439 w 25952"/>
                <a:gd name="connsiteY2" fmla="*/ 28078 h 29650"/>
              </a:gdLst>
              <a:ahLst/>
              <a:cxnLst>
                <a:cxn ang="0">
                  <a:pos x="connsiteX0" y="connsiteY0"/>
                </a:cxn>
                <a:cxn ang="0">
                  <a:pos x="connsiteX1" y="connsiteY1"/>
                </a:cxn>
                <a:cxn ang="0">
                  <a:pos x="connsiteX2" y="connsiteY2"/>
                </a:cxn>
              </a:cxnLst>
              <a:rect l="l" t="t" r="r" b="b"/>
              <a:pathLst>
                <a:path w="25952" h="29650">
                  <a:moveTo>
                    <a:pt x="25439" y="28078"/>
                  </a:moveTo>
                  <a:cubicBezTo>
                    <a:pt x="14614" y="20346"/>
                    <a:pt x="5740" y="10193"/>
                    <a:pt x="-514" y="-1573"/>
                  </a:cubicBezTo>
                  <a:cubicBezTo>
                    <a:pt x="12127" y="4815"/>
                    <a:pt x="22884" y="12816"/>
                    <a:pt x="25439" y="28078"/>
                  </a:cubicBezTo>
                  <a:close/>
                </a:path>
              </a:pathLst>
            </a:custGeom>
            <a:solidFill>
              <a:srgbClr val="020202"/>
            </a:solidFill>
            <a:ln w="6712" cap="flat">
              <a:noFill/>
              <a:prstDash val="solid"/>
              <a:miter/>
            </a:ln>
          </p:spPr>
          <p:txBody>
            <a:bodyPr rtlCol="0" anchor="ctr"/>
            <a:lstStyle/>
            <a:p>
              <a:endParaRPr lang="es-CO"/>
            </a:p>
          </p:txBody>
        </p:sp>
        <p:sp>
          <p:nvSpPr>
            <p:cNvPr id="1103" name="Freeform: Shape 1102">
              <a:extLst>
                <a:ext uri="{FF2B5EF4-FFF2-40B4-BE49-F238E27FC236}">
                  <a16:creationId xmlns:a16="http://schemas.microsoft.com/office/drawing/2014/main" id="{0359AE45-80D1-EFEB-0293-D0CBF087C501}"/>
                </a:ext>
              </a:extLst>
            </p:cNvPr>
            <p:cNvSpPr/>
            <p:nvPr/>
          </p:nvSpPr>
          <p:spPr>
            <a:xfrm>
              <a:off x="7249555" y="643912"/>
              <a:ext cx="29650" cy="25818"/>
            </a:xfrm>
            <a:custGeom>
              <a:avLst/>
              <a:gdLst>
                <a:gd name="connsiteX0" fmla="*/ 29137 w 29650"/>
                <a:gd name="connsiteY0" fmla="*/ 24245 h 25818"/>
                <a:gd name="connsiteX1" fmla="*/ -514 w 29650"/>
                <a:gd name="connsiteY1" fmla="*/ -1573 h 25818"/>
                <a:gd name="connsiteX2" fmla="*/ 29137 w 29650"/>
                <a:gd name="connsiteY2" fmla="*/ 24245 h 25818"/>
              </a:gdLst>
              <a:ahLst/>
              <a:cxnLst>
                <a:cxn ang="0">
                  <a:pos x="connsiteX0" y="connsiteY0"/>
                </a:cxn>
                <a:cxn ang="0">
                  <a:pos x="connsiteX1" y="connsiteY1"/>
                </a:cxn>
                <a:cxn ang="0">
                  <a:pos x="connsiteX2" y="connsiteY2"/>
                </a:cxn>
              </a:cxnLst>
              <a:rect l="l" t="t" r="r" b="b"/>
              <a:pathLst>
                <a:path w="29650" h="25818">
                  <a:moveTo>
                    <a:pt x="29137" y="24245"/>
                  </a:moveTo>
                  <a:cubicBezTo>
                    <a:pt x="15152" y="20413"/>
                    <a:pt x="8362" y="8176"/>
                    <a:pt x="-514" y="-1573"/>
                  </a:cubicBezTo>
                  <a:cubicBezTo>
                    <a:pt x="14682" y="848"/>
                    <a:pt x="22616" y="11740"/>
                    <a:pt x="29137" y="24245"/>
                  </a:cubicBezTo>
                  <a:close/>
                </a:path>
              </a:pathLst>
            </a:custGeom>
            <a:solidFill>
              <a:srgbClr val="020202"/>
            </a:solidFill>
            <a:ln w="6712" cap="flat">
              <a:noFill/>
              <a:prstDash val="solid"/>
              <a:miter/>
            </a:ln>
          </p:spPr>
          <p:txBody>
            <a:bodyPr rtlCol="0" anchor="ctr"/>
            <a:lstStyle/>
            <a:p>
              <a:endParaRPr lang="es-CO"/>
            </a:p>
          </p:txBody>
        </p:sp>
        <p:sp>
          <p:nvSpPr>
            <p:cNvPr id="1104" name="Freeform: Shape 1103">
              <a:extLst>
                <a:ext uri="{FF2B5EF4-FFF2-40B4-BE49-F238E27FC236}">
                  <a16:creationId xmlns:a16="http://schemas.microsoft.com/office/drawing/2014/main" id="{F828AFB2-AB65-E75D-563C-E58F2F15CB26}"/>
                </a:ext>
              </a:extLst>
            </p:cNvPr>
            <p:cNvSpPr/>
            <p:nvPr/>
          </p:nvSpPr>
          <p:spPr>
            <a:xfrm>
              <a:off x="6781059" y="409624"/>
              <a:ext cx="40341" cy="10461"/>
            </a:xfrm>
            <a:custGeom>
              <a:avLst/>
              <a:gdLst>
                <a:gd name="connsiteX0" fmla="*/ 39828 w 40341"/>
                <a:gd name="connsiteY0" fmla="*/ 8889 h 10461"/>
                <a:gd name="connsiteX1" fmla="*/ -514 w 40341"/>
                <a:gd name="connsiteY1" fmla="*/ -1062 h 10461"/>
                <a:gd name="connsiteX2" fmla="*/ 39828 w 40341"/>
                <a:gd name="connsiteY2" fmla="*/ 8889 h 10461"/>
              </a:gdLst>
              <a:ahLst/>
              <a:cxnLst>
                <a:cxn ang="0">
                  <a:pos x="connsiteX0" y="connsiteY0"/>
                </a:cxn>
                <a:cxn ang="0">
                  <a:pos x="connsiteX1" y="connsiteY1"/>
                </a:cxn>
                <a:cxn ang="0">
                  <a:pos x="connsiteX2" y="connsiteY2"/>
                </a:cxn>
              </a:cxnLst>
              <a:rect l="l" t="t" r="r" b="b"/>
              <a:pathLst>
                <a:path w="40341" h="10461">
                  <a:moveTo>
                    <a:pt x="39828" y="8889"/>
                  </a:moveTo>
                  <a:cubicBezTo>
                    <a:pt x="25842" y="8284"/>
                    <a:pt x="12127" y="4855"/>
                    <a:pt x="-514" y="-1062"/>
                  </a:cubicBezTo>
                  <a:cubicBezTo>
                    <a:pt x="14076" y="-2406"/>
                    <a:pt x="28196" y="-1734"/>
                    <a:pt x="39828" y="8889"/>
                  </a:cubicBezTo>
                  <a:close/>
                </a:path>
              </a:pathLst>
            </a:custGeom>
            <a:solidFill>
              <a:srgbClr val="020202"/>
            </a:solidFill>
            <a:ln w="6712" cap="flat">
              <a:noFill/>
              <a:prstDash val="solid"/>
              <a:miter/>
            </a:ln>
          </p:spPr>
          <p:txBody>
            <a:bodyPr rtlCol="0" anchor="ctr"/>
            <a:lstStyle/>
            <a:p>
              <a:endParaRPr lang="es-CO"/>
            </a:p>
          </p:txBody>
        </p:sp>
        <p:sp>
          <p:nvSpPr>
            <p:cNvPr id="1105" name="Freeform: Shape 1104">
              <a:extLst>
                <a:ext uri="{FF2B5EF4-FFF2-40B4-BE49-F238E27FC236}">
                  <a16:creationId xmlns:a16="http://schemas.microsoft.com/office/drawing/2014/main" id="{EEF8B109-F994-2BB6-4285-D13604B9861F}"/>
                </a:ext>
              </a:extLst>
            </p:cNvPr>
            <p:cNvSpPr/>
            <p:nvPr/>
          </p:nvSpPr>
          <p:spPr>
            <a:xfrm>
              <a:off x="7502629" y="888379"/>
              <a:ext cx="20977" cy="24541"/>
            </a:xfrm>
            <a:custGeom>
              <a:avLst/>
              <a:gdLst>
                <a:gd name="connsiteX0" fmla="*/ 20464 w 20977"/>
                <a:gd name="connsiteY0" fmla="*/ 22968 h 24541"/>
                <a:gd name="connsiteX1" fmla="*/ -514 w 20977"/>
                <a:gd name="connsiteY1" fmla="*/ -1573 h 24541"/>
                <a:gd name="connsiteX2" fmla="*/ 20464 w 20977"/>
                <a:gd name="connsiteY2" fmla="*/ 22968 h 24541"/>
              </a:gdLst>
              <a:ahLst/>
              <a:cxnLst>
                <a:cxn ang="0">
                  <a:pos x="connsiteX0" y="connsiteY0"/>
                </a:cxn>
                <a:cxn ang="0">
                  <a:pos x="connsiteX1" y="connsiteY1"/>
                </a:cxn>
                <a:cxn ang="0">
                  <a:pos x="connsiteX2" y="connsiteY2"/>
                </a:cxn>
              </a:cxnLst>
              <a:rect l="l" t="t" r="r" b="b"/>
              <a:pathLst>
                <a:path w="20977" h="24541">
                  <a:moveTo>
                    <a:pt x="20464" y="22968"/>
                  </a:moveTo>
                  <a:cubicBezTo>
                    <a:pt x="11387" y="16850"/>
                    <a:pt x="4125" y="8378"/>
                    <a:pt x="-514" y="-1573"/>
                  </a:cubicBezTo>
                  <a:cubicBezTo>
                    <a:pt x="10715" y="1722"/>
                    <a:pt x="18917" y="11337"/>
                    <a:pt x="20464" y="22968"/>
                  </a:cubicBezTo>
                  <a:close/>
                </a:path>
              </a:pathLst>
            </a:custGeom>
            <a:solidFill>
              <a:srgbClr val="020202"/>
            </a:solidFill>
            <a:ln w="6712" cap="flat">
              <a:noFill/>
              <a:prstDash val="solid"/>
              <a:miter/>
            </a:ln>
          </p:spPr>
          <p:txBody>
            <a:bodyPr rtlCol="0" anchor="ctr"/>
            <a:lstStyle/>
            <a:p>
              <a:endParaRPr lang="es-CO"/>
            </a:p>
          </p:txBody>
        </p:sp>
        <p:sp>
          <p:nvSpPr>
            <p:cNvPr id="1106" name="Freeform: Shape 1105">
              <a:extLst>
                <a:ext uri="{FF2B5EF4-FFF2-40B4-BE49-F238E27FC236}">
                  <a16:creationId xmlns:a16="http://schemas.microsoft.com/office/drawing/2014/main" id="{F278F303-726B-4F12-C93F-6C048FD65300}"/>
                </a:ext>
              </a:extLst>
            </p:cNvPr>
            <p:cNvSpPr/>
            <p:nvPr/>
          </p:nvSpPr>
          <p:spPr>
            <a:xfrm>
              <a:off x="7537591" y="928183"/>
              <a:ext cx="20776" cy="24809"/>
            </a:xfrm>
            <a:custGeom>
              <a:avLst/>
              <a:gdLst>
                <a:gd name="connsiteX0" fmla="*/ 20263 w 20776"/>
                <a:gd name="connsiteY0" fmla="*/ 23237 h 24809"/>
                <a:gd name="connsiteX1" fmla="*/ -514 w 20776"/>
                <a:gd name="connsiteY1" fmla="*/ -1573 h 24809"/>
                <a:gd name="connsiteX2" fmla="*/ 20263 w 20776"/>
                <a:gd name="connsiteY2" fmla="*/ 23237 h 24809"/>
              </a:gdLst>
              <a:ahLst/>
              <a:cxnLst>
                <a:cxn ang="0">
                  <a:pos x="connsiteX0" y="connsiteY0"/>
                </a:cxn>
                <a:cxn ang="0">
                  <a:pos x="connsiteX1" y="connsiteY1"/>
                </a:cxn>
                <a:cxn ang="0">
                  <a:pos x="connsiteX2" y="connsiteY2"/>
                </a:cxn>
              </a:cxnLst>
              <a:rect l="l" t="t" r="r" b="b"/>
              <a:pathLst>
                <a:path w="20776" h="24809">
                  <a:moveTo>
                    <a:pt x="20263" y="23237"/>
                  </a:moveTo>
                  <a:cubicBezTo>
                    <a:pt x="11387" y="16850"/>
                    <a:pt x="4193" y="8311"/>
                    <a:pt x="-514" y="-1573"/>
                  </a:cubicBezTo>
                  <a:cubicBezTo>
                    <a:pt x="10513" y="3201"/>
                    <a:pt x="19119" y="10126"/>
                    <a:pt x="20263" y="23237"/>
                  </a:cubicBezTo>
                  <a:close/>
                </a:path>
              </a:pathLst>
            </a:custGeom>
            <a:solidFill>
              <a:srgbClr val="020202"/>
            </a:solidFill>
            <a:ln w="6712" cap="flat">
              <a:noFill/>
              <a:prstDash val="solid"/>
              <a:miter/>
            </a:ln>
          </p:spPr>
          <p:txBody>
            <a:bodyPr rtlCol="0" anchor="ctr"/>
            <a:lstStyle/>
            <a:p>
              <a:endParaRPr lang="es-CO"/>
            </a:p>
          </p:txBody>
        </p:sp>
        <p:sp>
          <p:nvSpPr>
            <p:cNvPr id="1107" name="Freeform: Shape 1106">
              <a:extLst>
                <a:ext uri="{FF2B5EF4-FFF2-40B4-BE49-F238E27FC236}">
                  <a16:creationId xmlns:a16="http://schemas.microsoft.com/office/drawing/2014/main" id="{73BAADB2-3E8C-73DE-68CA-A8A85F40325D}"/>
                </a:ext>
              </a:extLst>
            </p:cNvPr>
            <p:cNvSpPr/>
            <p:nvPr/>
          </p:nvSpPr>
          <p:spPr>
            <a:xfrm>
              <a:off x="7079651" y="529807"/>
              <a:ext cx="25617" cy="14798"/>
            </a:xfrm>
            <a:custGeom>
              <a:avLst/>
              <a:gdLst>
                <a:gd name="connsiteX0" fmla="*/ 25103 w 25617"/>
                <a:gd name="connsiteY0" fmla="*/ 13225 h 14798"/>
                <a:gd name="connsiteX1" fmla="*/ -514 w 25617"/>
                <a:gd name="connsiteY1" fmla="*/ -1499 h 14798"/>
                <a:gd name="connsiteX2" fmla="*/ 25103 w 25617"/>
                <a:gd name="connsiteY2" fmla="*/ 13225 h 14798"/>
              </a:gdLst>
              <a:ahLst/>
              <a:cxnLst>
                <a:cxn ang="0">
                  <a:pos x="connsiteX0" y="connsiteY0"/>
                </a:cxn>
                <a:cxn ang="0">
                  <a:pos x="connsiteX1" y="connsiteY1"/>
                </a:cxn>
                <a:cxn ang="0">
                  <a:pos x="connsiteX2" y="connsiteY2"/>
                </a:cxn>
              </a:cxnLst>
              <a:rect l="l" t="t" r="r" b="b"/>
              <a:pathLst>
                <a:path w="25617" h="14798">
                  <a:moveTo>
                    <a:pt x="25103" y="13225"/>
                  </a:moveTo>
                  <a:cubicBezTo>
                    <a:pt x="15220" y="11074"/>
                    <a:pt x="6277" y="5964"/>
                    <a:pt x="-514" y="-1499"/>
                  </a:cubicBezTo>
                  <a:cubicBezTo>
                    <a:pt x="10244" y="-2306"/>
                    <a:pt x="20396" y="3544"/>
                    <a:pt x="25103" y="13225"/>
                  </a:cubicBezTo>
                  <a:close/>
                </a:path>
              </a:pathLst>
            </a:custGeom>
            <a:solidFill>
              <a:srgbClr val="020202"/>
            </a:solidFill>
            <a:ln w="6712" cap="flat">
              <a:noFill/>
              <a:prstDash val="solid"/>
              <a:miter/>
            </a:ln>
          </p:spPr>
          <p:txBody>
            <a:bodyPr rtlCol="0" anchor="ctr"/>
            <a:lstStyle/>
            <a:p>
              <a:endParaRPr lang="es-CO"/>
            </a:p>
          </p:txBody>
        </p:sp>
        <p:sp>
          <p:nvSpPr>
            <p:cNvPr id="1108" name="Freeform: Shape 1107">
              <a:extLst>
                <a:ext uri="{FF2B5EF4-FFF2-40B4-BE49-F238E27FC236}">
                  <a16:creationId xmlns:a16="http://schemas.microsoft.com/office/drawing/2014/main" id="{A6BB6D4D-C6E8-3297-9985-A4DBB41E82B0}"/>
                </a:ext>
              </a:extLst>
            </p:cNvPr>
            <p:cNvSpPr/>
            <p:nvPr/>
          </p:nvSpPr>
          <p:spPr>
            <a:xfrm>
              <a:off x="6935566" y="459688"/>
              <a:ext cx="25145" cy="10622"/>
            </a:xfrm>
            <a:custGeom>
              <a:avLst/>
              <a:gdLst>
                <a:gd name="connsiteX0" fmla="*/ 24632 w 25145"/>
                <a:gd name="connsiteY0" fmla="*/ 9049 h 10622"/>
                <a:gd name="connsiteX1" fmla="*/ -514 w 25145"/>
                <a:gd name="connsiteY1" fmla="*/ -1439 h 10622"/>
                <a:gd name="connsiteX2" fmla="*/ 24632 w 25145"/>
                <a:gd name="connsiteY2" fmla="*/ 9049 h 10622"/>
              </a:gdLst>
              <a:ahLst/>
              <a:cxnLst>
                <a:cxn ang="0">
                  <a:pos x="connsiteX0" y="connsiteY0"/>
                </a:cxn>
                <a:cxn ang="0">
                  <a:pos x="connsiteX1" y="connsiteY1"/>
                </a:cxn>
                <a:cxn ang="0">
                  <a:pos x="connsiteX2" y="connsiteY2"/>
                </a:cxn>
              </a:cxnLst>
              <a:rect l="l" t="t" r="r" b="b"/>
              <a:pathLst>
                <a:path w="25145" h="10622">
                  <a:moveTo>
                    <a:pt x="24632" y="9049"/>
                  </a:moveTo>
                  <a:cubicBezTo>
                    <a:pt x="15354" y="8310"/>
                    <a:pt x="6546" y="4680"/>
                    <a:pt x="-514" y="-1439"/>
                  </a:cubicBezTo>
                  <a:cubicBezTo>
                    <a:pt x="9639" y="-2111"/>
                    <a:pt x="18783" y="-498"/>
                    <a:pt x="24632" y="9049"/>
                  </a:cubicBezTo>
                  <a:close/>
                </a:path>
              </a:pathLst>
            </a:custGeom>
            <a:solidFill>
              <a:srgbClr val="020202"/>
            </a:solidFill>
            <a:ln w="6712" cap="flat">
              <a:noFill/>
              <a:prstDash val="solid"/>
              <a:miter/>
            </a:ln>
          </p:spPr>
          <p:txBody>
            <a:bodyPr rtlCol="0" anchor="ctr"/>
            <a:lstStyle/>
            <a:p>
              <a:endParaRPr lang="es-CO"/>
            </a:p>
          </p:txBody>
        </p:sp>
        <p:sp>
          <p:nvSpPr>
            <p:cNvPr id="1109" name="Freeform: Shape 1108">
              <a:extLst>
                <a:ext uri="{FF2B5EF4-FFF2-40B4-BE49-F238E27FC236}">
                  <a16:creationId xmlns:a16="http://schemas.microsoft.com/office/drawing/2014/main" id="{E43A9B9B-AF6E-90C2-639B-6600C00B6A45}"/>
                </a:ext>
              </a:extLst>
            </p:cNvPr>
            <p:cNvSpPr/>
            <p:nvPr/>
          </p:nvSpPr>
          <p:spPr>
            <a:xfrm>
              <a:off x="7219097" y="619146"/>
              <a:ext cx="20170" cy="15890"/>
            </a:xfrm>
            <a:custGeom>
              <a:avLst/>
              <a:gdLst>
                <a:gd name="connsiteX0" fmla="*/ 19657 w 20170"/>
                <a:gd name="connsiteY0" fmla="*/ 14318 h 15890"/>
                <a:gd name="connsiteX1" fmla="*/ -514 w 20170"/>
                <a:gd name="connsiteY1" fmla="*/ -1550 h 15890"/>
                <a:gd name="connsiteX2" fmla="*/ 19657 w 20170"/>
                <a:gd name="connsiteY2" fmla="*/ 14318 h 15890"/>
              </a:gdLst>
              <a:ahLst/>
              <a:cxnLst>
                <a:cxn ang="0">
                  <a:pos x="connsiteX0" y="connsiteY0"/>
                </a:cxn>
                <a:cxn ang="0">
                  <a:pos x="connsiteX1" y="connsiteY1"/>
                </a:cxn>
                <a:cxn ang="0">
                  <a:pos x="connsiteX2" y="connsiteY2"/>
                </a:cxn>
              </a:cxnLst>
              <a:rect l="l" t="t" r="r" b="b"/>
              <a:pathLst>
                <a:path w="20170" h="15890">
                  <a:moveTo>
                    <a:pt x="19657" y="14318"/>
                  </a:moveTo>
                  <a:cubicBezTo>
                    <a:pt x="11387" y="11360"/>
                    <a:pt x="4328" y="5779"/>
                    <a:pt x="-514" y="-1550"/>
                  </a:cubicBezTo>
                  <a:cubicBezTo>
                    <a:pt x="9236" y="-2020"/>
                    <a:pt x="17775" y="4771"/>
                    <a:pt x="19657" y="14318"/>
                  </a:cubicBezTo>
                  <a:close/>
                </a:path>
              </a:pathLst>
            </a:custGeom>
            <a:solidFill>
              <a:srgbClr val="020202"/>
            </a:solidFill>
            <a:ln w="6712" cap="flat">
              <a:noFill/>
              <a:prstDash val="solid"/>
              <a:miter/>
            </a:ln>
          </p:spPr>
          <p:txBody>
            <a:bodyPr rtlCol="0" anchor="ctr"/>
            <a:lstStyle/>
            <a:p>
              <a:endParaRPr lang="es-CO"/>
            </a:p>
          </p:txBody>
        </p:sp>
        <p:sp>
          <p:nvSpPr>
            <p:cNvPr id="1110" name="Freeform: Shape 1109">
              <a:extLst>
                <a:ext uri="{FF2B5EF4-FFF2-40B4-BE49-F238E27FC236}">
                  <a16:creationId xmlns:a16="http://schemas.microsoft.com/office/drawing/2014/main" id="{8377BAAA-0478-98F8-BE0B-1F469A334B6A}"/>
                </a:ext>
              </a:extLst>
            </p:cNvPr>
            <p:cNvSpPr/>
            <p:nvPr/>
          </p:nvSpPr>
          <p:spPr>
            <a:xfrm>
              <a:off x="6980816" y="479372"/>
              <a:ext cx="24608" cy="11108"/>
            </a:xfrm>
            <a:custGeom>
              <a:avLst/>
              <a:gdLst>
                <a:gd name="connsiteX0" fmla="*/ 24095 w 24608"/>
                <a:gd name="connsiteY0" fmla="*/ 9536 h 11108"/>
                <a:gd name="connsiteX1" fmla="*/ -514 w 24608"/>
                <a:gd name="connsiteY1" fmla="*/ -1557 h 11108"/>
                <a:gd name="connsiteX2" fmla="*/ 24095 w 24608"/>
                <a:gd name="connsiteY2" fmla="*/ 9536 h 11108"/>
              </a:gdLst>
              <a:ahLst/>
              <a:cxnLst>
                <a:cxn ang="0">
                  <a:pos x="connsiteX0" y="connsiteY0"/>
                </a:cxn>
                <a:cxn ang="0">
                  <a:pos x="connsiteX1" y="connsiteY1"/>
                </a:cxn>
                <a:cxn ang="0">
                  <a:pos x="connsiteX2" y="connsiteY2"/>
                </a:cxn>
              </a:cxnLst>
              <a:rect l="l" t="t" r="r" b="b"/>
              <a:pathLst>
                <a:path w="24608" h="11108">
                  <a:moveTo>
                    <a:pt x="24095" y="9536"/>
                  </a:moveTo>
                  <a:cubicBezTo>
                    <a:pt x="14950" y="8393"/>
                    <a:pt x="6412" y="4493"/>
                    <a:pt x="-514" y="-1557"/>
                  </a:cubicBezTo>
                  <a:cubicBezTo>
                    <a:pt x="9437" y="-1759"/>
                    <a:pt x="18581" y="-78"/>
                    <a:pt x="24095" y="9536"/>
                  </a:cubicBezTo>
                  <a:close/>
                </a:path>
              </a:pathLst>
            </a:custGeom>
            <a:solidFill>
              <a:srgbClr val="020202"/>
            </a:solidFill>
            <a:ln w="6712" cap="flat">
              <a:noFill/>
              <a:prstDash val="solid"/>
              <a:miter/>
            </a:ln>
          </p:spPr>
          <p:txBody>
            <a:bodyPr rtlCol="0" anchor="ctr"/>
            <a:lstStyle/>
            <a:p>
              <a:endParaRPr lang="es-CO"/>
            </a:p>
          </p:txBody>
        </p:sp>
        <p:sp>
          <p:nvSpPr>
            <p:cNvPr id="1111" name="Freeform: Shape 1110">
              <a:extLst>
                <a:ext uri="{FF2B5EF4-FFF2-40B4-BE49-F238E27FC236}">
                  <a16:creationId xmlns:a16="http://schemas.microsoft.com/office/drawing/2014/main" id="{B6066207-BB23-0CF7-F574-BEC4F6A97CE0}"/>
                </a:ext>
              </a:extLst>
            </p:cNvPr>
            <p:cNvSpPr/>
            <p:nvPr/>
          </p:nvSpPr>
          <p:spPr>
            <a:xfrm>
              <a:off x="6910689" y="449397"/>
              <a:ext cx="25213" cy="10694"/>
            </a:xfrm>
            <a:custGeom>
              <a:avLst/>
              <a:gdLst>
                <a:gd name="connsiteX0" fmla="*/ 24700 w 25213"/>
                <a:gd name="connsiteY0" fmla="*/ 9121 h 10694"/>
                <a:gd name="connsiteX1" fmla="*/ -514 w 25213"/>
                <a:gd name="connsiteY1" fmla="*/ -1166 h 10694"/>
                <a:gd name="connsiteX2" fmla="*/ 24700 w 25213"/>
                <a:gd name="connsiteY2" fmla="*/ 9121 h 10694"/>
              </a:gdLst>
              <a:ahLst/>
              <a:cxnLst>
                <a:cxn ang="0">
                  <a:pos x="connsiteX0" y="connsiteY0"/>
                </a:cxn>
                <a:cxn ang="0">
                  <a:pos x="connsiteX1" y="connsiteY1"/>
                </a:cxn>
                <a:cxn ang="0">
                  <a:pos x="connsiteX2" y="connsiteY2"/>
                </a:cxn>
              </a:cxnLst>
              <a:rect l="l" t="t" r="r" b="b"/>
              <a:pathLst>
                <a:path w="25213" h="10694">
                  <a:moveTo>
                    <a:pt x="24700" y="9121"/>
                  </a:moveTo>
                  <a:cubicBezTo>
                    <a:pt x="15421" y="8448"/>
                    <a:pt x="6614" y="4818"/>
                    <a:pt x="-514" y="-1166"/>
                  </a:cubicBezTo>
                  <a:cubicBezTo>
                    <a:pt x="9169" y="-2914"/>
                    <a:pt x="18985" y="1053"/>
                    <a:pt x="24700" y="9121"/>
                  </a:cubicBezTo>
                  <a:close/>
                </a:path>
              </a:pathLst>
            </a:custGeom>
            <a:solidFill>
              <a:srgbClr val="020202"/>
            </a:solidFill>
            <a:ln w="6712" cap="flat">
              <a:noFill/>
              <a:prstDash val="solid"/>
              <a:miter/>
            </a:ln>
          </p:spPr>
          <p:txBody>
            <a:bodyPr rtlCol="0" anchor="ctr"/>
            <a:lstStyle/>
            <a:p>
              <a:endParaRPr lang="es-CO"/>
            </a:p>
          </p:txBody>
        </p:sp>
        <p:sp>
          <p:nvSpPr>
            <p:cNvPr id="1112" name="Freeform: Shape 1111">
              <a:extLst>
                <a:ext uri="{FF2B5EF4-FFF2-40B4-BE49-F238E27FC236}">
                  <a16:creationId xmlns:a16="http://schemas.microsoft.com/office/drawing/2014/main" id="{AE9D400A-568E-7C78-BDEE-8B586CE713D7}"/>
                </a:ext>
              </a:extLst>
            </p:cNvPr>
            <p:cNvSpPr/>
            <p:nvPr/>
          </p:nvSpPr>
          <p:spPr>
            <a:xfrm>
              <a:off x="6885543" y="439568"/>
              <a:ext cx="25482" cy="10505"/>
            </a:xfrm>
            <a:custGeom>
              <a:avLst/>
              <a:gdLst>
                <a:gd name="connsiteX0" fmla="*/ 24969 w 25482"/>
                <a:gd name="connsiteY0" fmla="*/ 8933 h 10505"/>
                <a:gd name="connsiteX1" fmla="*/ -514 w 25482"/>
                <a:gd name="connsiteY1" fmla="*/ -1019 h 10505"/>
                <a:gd name="connsiteX2" fmla="*/ 24969 w 25482"/>
                <a:gd name="connsiteY2" fmla="*/ 8933 h 10505"/>
              </a:gdLst>
              <a:ahLst/>
              <a:cxnLst>
                <a:cxn ang="0">
                  <a:pos x="connsiteX0" y="connsiteY0"/>
                </a:cxn>
                <a:cxn ang="0">
                  <a:pos x="connsiteX1" y="connsiteY1"/>
                </a:cxn>
                <a:cxn ang="0">
                  <a:pos x="connsiteX2" y="connsiteY2"/>
                </a:cxn>
              </a:cxnLst>
              <a:rect l="l" t="t" r="r" b="b"/>
              <a:pathLst>
                <a:path w="25482" h="10505">
                  <a:moveTo>
                    <a:pt x="24969" y="8933"/>
                  </a:moveTo>
                  <a:cubicBezTo>
                    <a:pt x="15623" y="8327"/>
                    <a:pt x="6748" y="4830"/>
                    <a:pt x="-514" y="-1019"/>
                  </a:cubicBezTo>
                  <a:cubicBezTo>
                    <a:pt x="9236" y="-3103"/>
                    <a:pt x="19254" y="797"/>
                    <a:pt x="24969" y="8933"/>
                  </a:cubicBezTo>
                  <a:close/>
                </a:path>
              </a:pathLst>
            </a:custGeom>
            <a:solidFill>
              <a:srgbClr val="020202"/>
            </a:solidFill>
            <a:ln w="6712" cap="flat">
              <a:noFill/>
              <a:prstDash val="solid"/>
              <a:miter/>
            </a:ln>
          </p:spPr>
          <p:txBody>
            <a:bodyPr rtlCol="0" anchor="ctr"/>
            <a:lstStyle/>
            <a:p>
              <a:endParaRPr lang="es-CO"/>
            </a:p>
          </p:txBody>
        </p:sp>
        <p:sp>
          <p:nvSpPr>
            <p:cNvPr id="1113" name="Freeform: Shape 1112">
              <a:extLst>
                <a:ext uri="{FF2B5EF4-FFF2-40B4-BE49-F238E27FC236}">
                  <a16:creationId xmlns:a16="http://schemas.microsoft.com/office/drawing/2014/main" id="{36756000-27E9-A4D5-97B9-72FD2981ED91}"/>
                </a:ext>
              </a:extLst>
            </p:cNvPr>
            <p:cNvSpPr/>
            <p:nvPr/>
          </p:nvSpPr>
          <p:spPr>
            <a:xfrm>
              <a:off x="7199196" y="604448"/>
              <a:ext cx="20574" cy="14990"/>
            </a:xfrm>
            <a:custGeom>
              <a:avLst/>
              <a:gdLst>
                <a:gd name="connsiteX0" fmla="*/ 20061 w 20574"/>
                <a:gd name="connsiteY0" fmla="*/ 13418 h 14990"/>
                <a:gd name="connsiteX1" fmla="*/ -514 w 20574"/>
                <a:gd name="connsiteY1" fmla="*/ -1508 h 14990"/>
                <a:gd name="connsiteX2" fmla="*/ 20061 w 20574"/>
                <a:gd name="connsiteY2" fmla="*/ 13418 h 14990"/>
              </a:gdLst>
              <a:ahLst/>
              <a:cxnLst>
                <a:cxn ang="0">
                  <a:pos x="connsiteX0" y="connsiteY0"/>
                </a:cxn>
                <a:cxn ang="0">
                  <a:pos x="connsiteX1" y="connsiteY1"/>
                </a:cxn>
                <a:cxn ang="0">
                  <a:pos x="connsiteX2" y="connsiteY2"/>
                </a:cxn>
              </a:cxnLst>
              <a:rect l="l" t="t" r="r" b="b"/>
              <a:pathLst>
                <a:path w="20574" h="14990">
                  <a:moveTo>
                    <a:pt x="20061" y="13418"/>
                  </a:moveTo>
                  <a:cubicBezTo>
                    <a:pt x="11723" y="10863"/>
                    <a:pt x="4462" y="5618"/>
                    <a:pt x="-514" y="-1508"/>
                  </a:cubicBezTo>
                  <a:cubicBezTo>
                    <a:pt x="10513" y="-2315"/>
                    <a:pt x="16026" y="4543"/>
                    <a:pt x="20061" y="13418"/>
                  </a:cubicBezTo>
                  <a:close/>
                </a:path>
              </a:pathLst>
            </a:custGeom>
            <a:solidFill>
              <a:srgbClr val="020202"/>
            </a:solidFill>
            <a:ln w="6712" cap="flat">
              <a:noFill/>
              <a:prstDash val="solid"/>
              <a:miter/>
            </a:ln>
          </p:spPr>
          <p:txBody>
            <a:bodyPr rtlCol="0" anchor="ctr"/>
            <a:lstStyle/>
            <a:p>
              <a:endParaRPr lang="es-CO"/>
            </a:p>
          </p:txBody>
        </p:sp>
        <p:sp>
          <p:nvSpPr>
            <p:cNvPr id="1114" name="Freeform: Shape 1113">
              <a:extLst>
                <a:ext uri="{FF2B5EF4-FFF2-40B4-BE49-F238E27FC236}">
                  <a16:creationId xmlns:a16="http://schemas.microsoft.com/office/drawing/2014/main" id="{CDFBEDE2-F005-2C47-0B26-57DBFDA93F18}"/>
                </a:ext>
              </a:extLst>
            </p:cNvPr>
            <p:cNvSpPr/>
            <p:nvPr/>
          </p:nvSpPr>
          <p:spPr>
            <a:xfrm>
              <a:off x="7473784" y="857880"/>
              <a:ext cx="15094" cy="15169"/>
            </a:xfrm>
            <a:custGeom>
              <a:avLst/>
              <a:gdLst>
                <a:gd name="connsiteX0" fmla="*/ 14480 w 15094"/>
                <a:gd name="connsiteY0" fmla="*/ 13597 h 15169"/>
                <a:gd name="connsiteX1" fmla="*/ -514 w 15094"/>
                <a:gd name="connsiteY1" fmla="*/ -1464 h 15169"/>
                <a:gd name="connsiteX2" fmla="*/ 14480 w 15094"/>
                <a:gd name="connsiteY2" fmla="*/ 10235 h 15169"/>
                <a:gd name="connsiteX3" fmla="*/ 14480 w 15094"/>
                <a:gd name="connsiteY3" fmla="*/ 13597 h 15169"/>
              </a:gdLst>
              <a:ahLst/>
              <a:cxnLst>
                <a:cxn ang="0">
                  <a:pos x="connsiteX0" y="connsiteY0"/>
                </a:cxn>
                <a:cxn ang="0">
                  <a:pos x="connsiteX1" y="connsiteY1"/>
                </a:cxn>
                <a:cxn ang="0">
                  <a:pos x="connsiteX2" y="connsiteY2"/>
                </a:cxn>
                <a:cxn ang="0">
                  <a:pos x="connsiteX3" y="connsiteY3"/>
                </a:cxn>
              </a:cxnLst>
              <a:rect l="l" t="t" r="r" b="b"/>
              <a:pathLst>
                <a:path w="15094" h="15169">
                  <a:moveTo>
                    <a:pt x="14480" y="13597"/>
                  </a:moveTo>
                  <a:cubicBezTo>
                    <a:pt x="8227" y="9967"/>
                    <a:pt x="3117" y="4790"/>
                    <a:pt x="-514" y="-1464"/>
                  </a:cubicBezTo>
                  <a:cubicBezTo>
                    <a:pt x="6882" y="-2405"/>
                    <a:pt x="13606" y="2840"/>
                    <a:pt x="14480" y="10235"/>
                  </a:cubicBezTo>
                  <a:cubicBezTo>
                    <a:pt x="14614" y="11379"/>
                    <a:pt x="14614" y="12455"/>
                    <a:pt x="14480" y="13597"/>
                  </a:cubicBezTo>
                  <a:close/>
                </a:path>
              </a:pathLst>
            </a:custGeom>
            <a:solidFill>
              <a:srgbClr val="020202"/>
            </a:solidFill>
            <a:ln w="6712" cap="flat">
              <a:noFill/>
              <a:prstDash val="solid"/>
              <a:miter/>
            </a:ln>
          </p:spPr>
          <p:txBody>
            <a:bodyPr rtlCol="0" anchor="ctr"/>
            <a:lstStyle/>
            <a:p>
              <a:endParaRPr lang="es-CO"/>
            </a:p>
          </p:txBody>
        </p:sp>
        <p:sp>
          <p:nvSpPr>
            <p:cNvPr id="1115" name="Freeform: Shape 1114">
              <a:extLst>
                <a:ext uri="{FF2B5EF4-FFF2-40B4-BE49-F238E27FC236}">
                  <a16:creationId xmlns:a16="http://schemas.microsoft.com/office/drawing/2014/main" id="{DE50C5D5-2224-C87B-093A-3F3FE762B16B}"/>
                </a:ext>
              </a:extLst>
            </p:cNvPr>
            <p:cNvSpPr/>
            <p:nvPr/>
          </p:nvSpPr>
          <p:spPr>
            <a:xfrm>
              <a:off x="6820997" y="419536"/>
              <a:ext cx="20170" cy="6212"/>
            </a:xfrm>
            <a:custGeom>
              <a:avLst/>
              <a:gdLst>
                <a:gd name="connsiteX0" fmla="*/ 19657 w 20170"/>
                <a:gd name="connsiteY0" fmla="*/ 4490 h 6212"/>
                <a:gd name="connsiteX1" fmla="*/ -514 w 20170"/>
                <a:gd name="connsiteY1" fmla="*/ -1226 h 6212"/>
                <a:gd name="connsiteX2" fmla="*/ 19657 w 20170"/>
                <a:gd name="connsiteY2" fmla="*/ 4490 h 6212"/>
              </a:gdLst>
              <a:ahLst/>
              <a:cxnLst>
                <a:cxn ang="0">
                  <a:pos x="connsiteX0" y="connsiteY0"/>
                </a:cxn>
                <a:cxn ang="0">
                  <a:pos x="connsiteX1" y="connsiteY1"/>
                </a:cxn>
                <a:cxn ang="0">
                  <a:pos x="connsiteX2" y="connsiteY2"/>
                </a:cxn>
              </a:cxnLst>
              <a:rect l="l" t="t" r="r" b="b"/>
              <a:pathLst>
                <a:path w="20170" h="6212">
                  <a:moveTo>
                    <a:pt x="19657" y="4490"/>
                  </a:moveTo>
                  <a:cubicBezTo>
                    <a:pt x="12463" y="5230"/>
                    <a:pt x="5201" y="3212"/>
                    <a:pt x="-514" y="-1226"/>
                  </a:cubicBezTo>
                  <a:cubicBezTo>
                    <a:pt x="6681" y="-755"/>
                    <a:pt x="14950" y="-4385"/>
                    <a:pt x="19657" y="4490"/>
                  </a:cubicBezTo>
                  <a:close/>
                </a:path>
              </a:pathLst>
            </a:custGeom>
            <a:solidFill>
              <a:srgbClr val="020202"/>
            </a:solidFill>
            <a:ln w="6712" cap="flat">
              <a:noFill/>
              <a:prstDash val="solid"/>
              <a:miter/>
            </a:ln>
          </p:spPr>
          <p:txBody>
            <a:bodyPr rtlCol="0" anchor="ctr"/>
            <a:lstStyle/>
            <a:p>
              <a:endParaRPr lang="es-CO"/>
            </a:p>
          </p:txBody>
        </p:sp>
        <p:sp>
          <p:nvSpPr>
            <p:cNvPr id="1116" name="Freeform: Shape 1115">
              <a:extLst>
                <a:ext uri="{FF2B5EF4-FFF2-40B4-BE49-F238E27FC236}">
                  <a16:creationId xmlns:a16="http://schemas.microsoft.com/office/drawing/2014/main" id="{30DDE49C-1534-4F1E-6699-3502D52106F1}"/>
                </a:ext>
              </a:extLst>
            </p:cNvPr>
            <p:cNvSpPr/>
            <p:nvPr/>
          </p:nvSpPr>
          <p:spPr>
            <a:xfrm>
              <a:off x="7154282" y="574384"/>
              <a:ext cx="15464" cy="10562"/>
            </a:xfrm>
            <a:custGeom>
              <a:avLst/>
              <a:gdLst>
                <a:gd name="connsiteX0" fmla="*/ 14951 w 15464"/>
                <a:gd name="connsiteY0" fmla="*/ 8990 h 10562"/>
                <a:gd name="connsiteX1" fmla="*/ -514 w 15464"/>
                <a:gd name="connsiteY1" fmla="*/ -1230 h 10562"/>
                <a:gd name="connsiteX2" fmla="*/ 14816 w 15464"/>
                <a:gd name="connsiteY2" fmla="*/ 8183 h 10562"/>
                <a:gd name="connsiteX3" fmla="*/ 14951 w 15464"/>
                <a:gd name="connsiteY3" fmla="*/ 8990 h 10562"/>
              </a:gdLst>
              <a:ahLst/>
              <a:cxnLst>
                <a:cxn ang="0">
                  <a:pos x="connsiteX0" y="connsiteY0"/>
                </a:cxn>
                <a:cxn ang="0">
                  <a:pos x="connsiteX1" y="connsiteY1"/>
                </a:cxn>
                <a:cxn ang="0">
                  <a:pos x="connsiteX2" y="connsiteY2"/>
                </a:cxn>
                <a:cxn ang="0">
                  <a:pos x="connsiteX3" y="connsiteY3"/>
                </a:cxn>
              </a:cxnLst>
              <a:rect l="l" t="t" r="r" b="b"/>
              <a:pathLst>
                <a:path w="15464" h="10562">
                  <a:moveTo>
                    <a:pt x="14951" y="8990"/>
                  </a:moveTo>
                  <a:cubicBezTo>
                    <a:pt x="8564" y="8049"/>
                    <a:pt x="2915" y="4284"/>
                    <a:pt x="-514" y="-1230"/>
                  </a:cubicBezTo>
                  <a:cubicBezTo>
                    <a:pt x="6344" y="-2843"/>
                    <a:pt x="13135" y="1392"/>
                    <a:pt x="14816" y="8183"/>
                  </a:cubicBezTo>
                  <a:cubicBezTo>
                    <a:pt x="14883" y="8452"/>
                    <a:pt x="14883" y="8721"/>
                    <a:pt x="14951" y="8990"/>
                  </a:cubicBezTo>
                  <a:close/>
                </a:path>
              </a:pathLst>
            </a:custGeom>
            <a:solidFill>
              <a:srgbClr val="020202"/>
            </a:solidFill>
            <a:ln w="6712" cap="flat">
              <a:noFill/>
              <a:prstDash val="solid"/>
              <a:miter/>
            </a:ln>
          </p:spPr>
          <p:txBody>
            <a:bodyPr rtlCol="0" anchor="ctr"/>
            <a:lstStyle/>
            <a:p>
              <a:endParaRPr lang="es-CO"/>
            </a:p>
          </p:txBody>
        </p:sp>
        <p:sp>
          <p:nvSpPr>
            <p:cNvPr id="1117" name="Freeform: Shape 1116">
              <a:extLst>
                <a:ext uri="{FF2B5EF4-FFF2-40B4-BE49-F238E27FC236}">
                  <a16:creationId xmlns:a16="http://schemas.microsoft.com/office/drawing/2014/main" id="{ED176DB1-DBD4-E133-F61B-52469931C3B7}"/>
                </a:ext>
              </a:extLst>
            </p:cNvPr>
            <p:cNvSpPr/>
            <p:nvPr/>
          </p:nvSpPr>
          <p:spPr>
            <a:xfrm>
              <a:off x="7184270" y="594247"/>
              <a:ext cx="15329" cy="10601"/>
            </a:xfrm>
            <a:custGeom>
              <a:avLst/>
              <a:gdLst>
                <a:gd name="connsiteX0" fmla="*/ 14816 w 15329"/>
                <a:gd name="connsiteY0" fmla="*/ 9028 h 10601"/>
                <a:gd name="connsiteX1" fmla="*/ -514 w 15329"/>
                <a:gd name="connsiteY1" fmla="*/ -1258 h 10601"/>
                <a:gd name="connsiteX2" fmla="*/ 14682 w 15329"/>
                <a:gd name="connsiteY2" fmla="*/ 8356 h 10601"/>
                <a:gd name="connsiteX3" fmla="*/ 14816 w 15329"/>
                <a:gd name="connsiteY3" fmla="*/ 9028 h 10601"/>
              </a:gdLst>
              <a:ahLst/>
              <a:cxnLst>
                <a:cxn ang="0">
                  <a:pos x="connsiteX0" y="connsiteY0"/>
                </a:cxn>
                <a:cxn ang="0">
                  <a:pos x="connsiteX1" y="connsiteY1"/>
                </a:cxn>
                <a:cxn ang="0">
                  <a:pos x="connsiteX2" y="connsiteY2"/>
                </a:cxn>
                <a:cxn ang="0">
                  <a:pos x="connsiteX3" y="connsiteY3"/>
                </a:cxn>
              </a:cxnLst>
              <a:rect l="l" t="t" r="r" b="b"/>
              <a:pathLst>
                <a:path w="15329" h="10601">
                  <a:moveTo>
                    <a:pt x="14816" y="9028"/>
                  </a:moveTo>
                  <a:cubicBezTo>
                    <a:pt x="8428" y="8087"/>
                    <a:pt x="2781" y="4255"/>
                    <a:pt x="-514" y="-1258"/>
                  </a:cubicBezTo>
                  <a:cubicBezTo>
                    <a:pt x="6344" y="-2805"/>
                    <a:pt x="13135" y="1498"/>
                    <a:pt x="14682" y="8356"/>
                  </a:cubicBezTo>
                  <a:cubicBezTo>
                    <a:pt x="14749" y="8558"/>
                    <a:pt x="14749" y="8827"/>
                    <a:pt x="14816" y="9028"/>
                  </a:cubicBezTo>
                  <a:close/>
                </a:path>
              </a:pathLst>
            </a:custGeom>
            <a:solidFill>
              <a:srgbClr val="020202"/>
            </a:solidFill>
            <a:ln w="6712" cap="flat">
              <a:noFill/>
              <a:prstDash val="solid"/>
              <a:miter/>
            </a:ln>
          </p:spPr>
          <p:txBody>
            <a:bodyPr rtlCol="0" anchor="ctr"/>
            <a:lstStyle/>
            <a:p>
              <a:endParaRPr lang="es-CO"/>
            </a:p>
          </p:txBody>
        </p:sp>
        <p:sp>
          <p:nvSpPr>
            <p:cNvPr id="1118" name="Freeform: Shape 1117">
              <a:extLst>
                <a:ext uri="{FF2B5EF4-FFF2-40B4-BE49-F238E27FC236}">
                  <a16:creationId xmlns:a16="http://schemas.microsoft.com/office/drawing/2014/main" id="{AF7A7EF0-4F21-C041-DA91-2E72C8D554FE}"/>
                </a:ext>
              </a:extLst>
            </p:cNvPr>
            <p:cNvSpPr/>
            <p:nvPr/>
          </p:nvSpPr>
          <p:spPr>
            <a:xfrm>
              <a:off x="7299309" y="683692"/>
              <a:ext cx="14791" cy="10915"/>
            </a:xfrm>
            <a:custGeom>
              <a:avLst/>
              <a:gdLst>
                <a:gd name="connsiteX0" fmla="*/ 14278 w 14791"/>
                <a:gd name="connsiteY0" fmla="*/ 9343 h 10915"/>
                <a:gd name="connsiteX1" fmla="*/ -514 w 14791"/>
                <a:gd name="connsiteY1" fmla="*/ -1483 h 10915"/>
                <a:gd name="connsiteX2" fmla="*/ 14278 w 14791"/>
                <a:gd name="connsiteY2" fmla="*/ 9343 h 10915"/>
              </a:gdLst>
              <a:ahLst/>
              <a:cxnLst>
                <a:cxn ang="0">
                  <a:pos x="connsiteX0" y="connsiteY0"/>
                </a:cxn>
                <a:cxn ang="0">
                  <a:pos x="connsiteX1" y="connsiteY1"/>
                </a:cxn>
                <a:cxn ang="0">
                  <a:pos x="connsiteX2" y="connsiteY2"/>
                </a:cxn>
              </a:cxnLst>
              <a:rect l="l" t="t" r="r" b="b"/>
              <a:pathLst>
                <a:path w="14791" h="10915">
                  <a:moveTo>
                    <a:pt x="14278" y="9343"/>
                  </a:moveTo>
                  <a:cubicBezTo>
                    <a:pt x="8025" y="7930"/>
                    <a:pt x="2713" y="4031"/>
                    <a:pt x="-514" y="-1483"/>
                  </a:cubicBezTo>
                  <a:cubicBezTo>
                    <a:pt x="6479" y="-2290"/>
                    <a:pt x="12933" y="2417"/>
                    <a:pt x="14278" y="9343"/>
                  </a:cubicBezTo>
                  <a:close/>
                </a:path>
              </a:pathLst>
            </a:custGeom>
            <a:solidFill>
              <a:srgbClr val="020202"/>
            </a:solidFill>
            <a:ln w="6712" cap="flat">
              <a:noFill/>
              <a:prstDash val="solid"/>
              <a:miter/>
            </a:ln>
          </p:spPr>
          <p:txBody>
            <a:bodyPr rtlCol="0" anchor="ctr"/>
            <a:lstStyle/>
            <a:p>
              <a:endParaRPr lang="es-CO"/>
            </a:p>
          </p:txBody>
        </p:sp>
        <p:sp>
          <p:nvSpPr>
            <p:cNvPr id="1119" name="Freeform: Shape 1118">
              <a:extLst>
                <a:ext uri="{FF2B5EF4-FFF2-40B4-BE49-F238E27FC236}">
                  <a16:creationId xmlns:a16="http://schemas.microsoft.com/office/drawing/2014/main" id="{9BB6DAEE-7282-E32D-D1BC-2F886974189A}"/>
                </a:ext>
              </a:extLst>
            </p:cNvPr>
            <p:cNvSpPr/>
            <p:nvPr/>
          </p:nvSpPr>
          <p:spPr>
            <a:xfrm>
              <a:off x="7169344" y="584295"/>
              <a:ext cx="15329" cy="10601"/>
            </a:xfrm>
            <a:custGeom>
              <a:avLst/>
              <a:gdLst>
                <a:gd name="connsiteX0" fmla="*/ 14815 w 15329"/>
                <a:gd name="connsiteY0" fmla="*/ 9029 h 10601"/>
                <a:gd name="connsiteX1" fmla="*/ -514 w 15329"/>
                <a:gd name="connsiteY1" fmla="*/ -1258 h 10601"/>
                <a:gd name="connsiteX2" fmla="*/ 14681 w 15329"/>
                <a:gd name="connsiteY2" fmla="*/ 8357 h 10601"/>
                <a:gd name="connsiteX3" fmla="*/ 14815 w 15329"/>
                <a:gd name="connsiteY3" fmla="*/ 9029 h 10601"/>
              </a:gdLst>
              <a:ahLst/>
              <a:cxnLst>
                <a:cxn ang="0">
                  <a:pos x="connsiteX0" y="connsiteY0"/>
                </a:cxn>
                <a:cxn ang="0">
                  <a:pos x="connsiteX1" y="connsiteY1"/>
                </a:cxn>
                <a:cxn ang="0">
                  <a:pos x="connsiteX2" y="connsiteY2"/>
                </a:cxn>
                <a:cxn ang="0">
                  <a:pos x="connsiteX3" y="connsiteY3"/>
                </a:cxn>
              </a:cxnLst>
              <a:rect l="l" t="t" r="r" b="b"/>
              <a:pathLst>
                <a:path w="15329" h="10601">
                  <a:moveTo>
                    <a:pt x="14815" y="9029"/>
                  </a:moveTo>
                  <a:cubicBezTo>
                    <a:pt x="8428" y="8020"/>
                    <a:pt x="2781" y="4256"/>
                    <a:pt x="-514" y="-1258"/>
                  </a:cubicBezTo>
                  <a:cubicBezTo>
                    <a:pt x="6344" y="-2805"/>
                    <a:pt x="13134" y="1499"/>
                    <a:pt x="14681" y="8357"/>
                  </a:cubicBezTo>
                  <a:cubicBezTo>
                    <a:pt x="14748" y="8559"/>
                    <a:pt x="14748" y="8827"/>
                    <a:pt x="14815" y="9029"/>
                  </a:cubicBezTo>
                  <a:close/>
                </a:path>
              </a:pathLst>
            </a:custGeom>
            <a:solidFill>
              <a:srgbClr val="020202"/>
            </a:solidFill>
            <a:ln w="6712" cap="flat">
              <a:noFill/>
              <a:prstDash val="solid"/>
              <a:miter/>
            </a:ln>
          </p:spPr>
          <p:txBody>
            <a:bodyPr rtlCol="0" anchor="ctr"/>
            <a:lstStyle/>
            <a:p>
              <a:endParaRPr lang="es-CO"/>
            </a:p>
          </p:txBody>
        </p:sp>
        <p:sp>
          <p:nvSpPr>
            <p:cNvPr id="1120" name="Freeform: Shape 1119">
              <a:extLst>
                <a:ext uri="{FF2B5EF4-FFF2-40B4-BE49-F238E27FC236}">
                  <a16:creationId xmlns:a16="http://schemas.microsoft.com/office/drawing/2014/main" id="{4AA49915-2943-65C1-F9B9-4EFF66AB0BFB}"/>
                </a:ext>
              </a:extLst>
            </p:cNvPr>
            <p:cNvSpPr/>
            <p:nvPr/>
          </p:nvSpPr>
          <p:spPr>
            <a:xfrm>
              <a:off x="7124430" y="554448"/>
              <a:ext cx="15397" cy="10596"/>
            </a:xfrm>
            <a:custGeom>
              <a:avLst/>
              <a:gdLst>
                <a:gd name="connsiteX0" fmla="*/ 14883 w 15397"/>
                <a:gd name="connsiteY0" fmla="*/ 9024 h 10596"/>
                <a:gd name="connsiteX1" fmla="*/ -514 w 15397"/>
                <a:gd name="connsiteY1" fmla="*/ -1196 h 10596"/>
                <a:gd name="connsiteX2" fmla="*/ 14682 w 15397"/>
                <a:gd name="connsiteY2" fmla="*/ 7881 h 10596"/>
                <a:gd name="connsiteX3" fmla="*/ 14883 w 15397"/>
                <a:gd name="connsiteY3" fmla="*/ 9024 h 10596"/>
              </a:gdLst>
              <a:ahLst/>
              <a:cxnLst>
                <a:cxn ang="0">
                  <a:pos x="connsiteX0" y="connsiteY0"/>
                </a:cxn>
                <a:cxn ang="0">
                  <a:pos x="connsiteX1" y="connsiteY1"/>
                </a:cxn>
                <a:cxn ang="0">
                  <a:pos x="connsiteX2" y="connsiteY2"/>
                </a:cxn>
                <a:cxn ang="0">
                  <a:pos x="connsiteX3" y="connsiteY3"/>
                </a:cxn>
              </a:cxnLst>
              <a:rect l="l" t="t" r="r" b="b"/>
              <a:pathLst>
                <a:path w="15397" h="10596">
                  <a:moveTo>
                    <a:pt x="14883" y="9024"/>
                  </a:moveTo>
                  <a:cubicBezTo>
                    <a:pt x="8563" y="7813"/>
                    <a:pt x="3050" y="4183"/>
                    <a:pt x="-514" y="-1196"/>
                  </a:cubicBezTo>
                  <a:cubicBezTo>
                    <a:pt x="6210" y="-2877"/>
                    <a:pt x="13001" y="1225"/>
                    <a:pt x="14682" y="7881"/>
                  </a:cubicBezTo>
                  <a:cubicBezTo>
                    <a:pt x="14749" y="8285"/>
                    <a:pt x="14816" y="8620"/>
                    <a:pt x="14883" y="9024"/>
                  </a:cubicBezTo>
                  <a:close/>
                </a:path>
              </a:pathLst>
            </a:custGeom>
            <a:solidFill>
              <a:srgbClr val="020202"/>
            </a:solidFill>
            <a:ln w="6712" cap="flat">
              <a:noFill/>
              <a:prstDash val="solid"/>
              <a:miter/>
            </a:ln>
          </p:spPr>
          <p:txBody>
            <a:bodyPr rtlCol="0" anchor="ctr"/>
            <a:lstStyle/>
            <a:p>
              <a:endParaRPr lang="es-CO"/>
            </a:p>
          </p:txBody>
        </p:sp>
        <p:sp>
          <p:nvSpPr>
            <p:cNvPr id="1121" name="Freeform: Shape 1120">
              <a:extLst>
                <a:ext uri="{FF2B5EF4-FFF2-40B4-BE49-F238E27FC236}">
                  <a16:creationId xmlns:a16="http://schemas.microsoft.com/office/drawing/2014/main" id="{78451C0A-57BB-B999-A423-776650FA0F2E}"/>
                </a:ext>
              </a:extLst>
            </p:cNvPr>
            <p:cNvSpPr/>
            <p:nvPr/>
          </p:nvSpPr>
          <p:spPr>
            <a:xfrm>
              <a:off x="6840697" y="424639"/>
              <a:ext cx="15464" cy="5966"/>
            </a:xfrm>
            <a:custGeom>
              <a:avLst/>
              <a:gdLst>
                <a:gd name="connsiteX0" fmla="*/ 14950 w 15464"/>
                <a:gd name="connsiteY0" fmla="*/ 4161 h 5966"/>
                <a:gd name="connsiteX1" fmla="*/ -514 w 15464"/>
                <a:gd name="connsiteY1" fmla="*/ -1017 h 5966"/>
                <a:gd name="connsiteX2" fmla="*/ 14950 w 15464"/>
                <a:gd name="connsiteY2" fmla="*/ 4161 h 5966"/>
              </a:gdLst>
              <a:ahLst/>
              <a:cxnLst>
                <a:cxn ang="0">
                  <a:pos x="connsiteX0" y="connsiteY0"/>
                </a:cxn>
                <a:cxn ang="0">
                  <a:pos x="connsiteX1" y="connsiteY1"/>
                </a:cxn>
                <a:cxn ang="0">
                  <a:pos x="connsiteX2" y="connsiteY2"/>
                </a:cxn>
              </a:cxnLst>
              <a:rect l="l" t="t" r="r" b="b"/>
              <a:pathLst>
                <a:path w="15464" h="5966">
                  <a:moveTo>
                    <a:pt x="14950" y="4161"/>
                  </a:moveTo>
                  <a:cubicBezTo>
                    <a:pt x="9236" y="5102"/>
                    <a:pt x="3453" y="3152"/>
                    <a:pt x="-514" y="-1017"/>
                  </a:cubicBezTo>
                  <a:cubicBezTo>
                    <a:pt x="5403" y="-1756"/>
                    <a:pt x="11589" y="-2900"/>
                    <a:pt x="14950" y="4161"/>
                  </a:cubicBezTo>
                  <a:close/>
                </a:path>
              </a:pathLst>
            </a:custGeom>
            <a:solidFill>
              <a:srgbClr val="020202"/>
            </a:solidFill>
            <a:ln w="6712" cap="flat">
              <a:noFill/>
              <a:prstDash val="solid"/>
              <a:miter/>
            </a:ln>
          </p:spPr>
          <p:txBody>
            <a:bodyPr rtlCol="0" anchor="ctr"/>
            <a:lstStyle/>
            <a:p>
              <a:endParaRPr lang="es-CO"/>
            </a:p>
          </p:txBody>
        </p:sp>
        <p:sp>
          <p:nvSpPr>
            <p:cNvPr id="1122" name="Freeform: Shape 1121">
              <a:extLst>
                <a:ext uri="{FF2B5EF4-FFF2-40B4-BE49-F238E27FC236}">
                  <a16:creationId xmlns:a16="http://schemas.microsoft.com/office/drawing/2014/main" id="{DA55E027-55DD-BBA9-0A43-7433326BB130}"/>
                </a:ext>
              </a:extLst>
            </p:cNvPr>
            <p:cNvSpPr/>
            <p:nvPr/>
          </p:nvSpPr>
          <p:spPr>
            <a:xfrm>
              <a:off x="6855758" y="429707"/>
              <a:ext cx="15397" cy="5778"/>
            </a:xfrm>
            <a:custGeom>
              <a:avLst/>
              <a:gdLst>
                <a:gd name="connsiteX0" fmla="*/ 14883 w 15397"/>
                <a:gd name="connsiteY0" fmla="*/ 4000 h 5778"/>
                <a:gd name="connsiteX1" fmla="*/ -514 w 15397"/>
                <a:gd name="connsiteY1" fmla="*/ -1244 h 5778"/>
                <a:gd name="connsiteX2" fmla="*/ 14883 w 15397"/>
                <a:gd name="connsiteY2" fmla="*/ 4000 h 5778"/>
              </a:gdLst>
              <a:ahLst/>
              <a:cxnLst>
                <a:cxn ang="0">
                  <a:pos x="connsiteX0" y="connsiteY0"/>
                </a:cxn>
                <a:cxn ang="0">
                  <a:pos x="connsiteX1" y="connsiteY1"/>
                </a:cxn>
                <a:cxn ang="0">
                  <a:pos x="connsiteX2" y="connsiteY2"/>
                </a:cxn>
              </a:cxnLst>
              <a:rect l="l" t="t" r="r" b="b"/>
              <a:pathLst>
                <a:path w="15397" h="5778">
                  <a:moveTo>
                    <a:pt x="14883" y="4000"/>
                  </a:moveTo>
                  <a:cubicBezTo>
                    <a:pt x="9236" y="4874"/>
                    <a:pt x="3453" y="2924"/>
                    <a:pt x="-514" y="-1244"/>
                  </a:cubicBezTo>
                  <a:cubicBezTo>
                    <a:pt x="5067" y="-1580"/>
                    <a:pt x="11791" y="-2925"/>
                    <a:pt x="14883" y="4000"/>
                  </a:cubicBezTo>
                  <a:close/>
                </a:path>
              </a:pathLst>
            </a:custGeom>
            <a:solidFill>
              <a:srgbClr val="020202"/>
            </a:solidFill>
            <a:ln w="6712" cap="flat">
              <a:noFill/>
              <a:prstDash val="solid"/>
              <a:miter/>
            </a:ln>
          </p:spPr>
          <p:txBody>
            <a:bodyPr rtlCol="0" anchor="ctr"/>
            <a:lstStyle/>
            <a:p>
              <a:endParaRPr lang="es-CO"/>
            </a:p>
          </p:txBody>
        </p:sp>
        <p:sp>
          <p:nvSpPr>
            <p:cNvPr id="1123" name="Freeform: Shape 1122">
              <a:extLst>
                <a:ext uri="{FF2B5EF4-FFF2-40B4-BE49-F238E27FC236}">
                  <a16:creationId xmlns:a16="http://schemas.microsoft.com/office/drawing/2014/main" id="{CDC63AE8-25C5-4CEC-AA70-1C8D95B348EF}"/>
                </a:ext>
              </a:extLst>
            </p:cNvPr>
            <p:cNvSpPr/>
            <p:nvPr/>
          </p:nvSpPr>
          <p:spPr>
            <a:xfrm>
              <a:off x="6870752" y="434720"/>
              <a:ext cx="15262" cy="5888"/>
            </a:xfrm>
            <a:custGeom>
              <a:avLst/>
              <a:gdLst>
                <a:gd name="connsiteX0" fmla="*/ 14749 w 15262"/>
                <a:gd name="connsiteY0" fmla="*/ 4165 h 5888"/>
                <a:gd name="connsiteX1" fmla="*/ -514 w 15262"/>
                <a:gd name="connsiteY1" fmla="*/ -1281 h 5888"/>
                <a:gd name="connsiteX2" fmla="*/ 14749 w 15262"/>
                <a:gd name="connsiteY2" fmla="*/ 4165 h 5888"/>
              </a:gdLst>
              <a:ahLst/>
              <a:cxnLst>
                <a:cxn ang="0">
                  <a:pos x="connsiteX0" y="connsiteY0"/>
                </a:cxn>
                <a:cxn ang="0">
                  <a:pos x="connsiteX1" y="connsiteY1"/>
                </a:cxn>
                <a:cxn ang="0">
                  <a:pos x="connsiteX2" y="connsiteY2"/>
                </a:cxn>
              </a:cxnLst>
              <a:rect l="l" t="t" r="r" b="b"/>
              <a:pathLst>
                <a:path w="15262" h="5888">
                  <a:moveTo>
                    <a:pt x="14749" y="4165"/>
                  </a:moveTo>
                  <a:cubicBezTo>
                    <a:pt x="9101" y="4905"/>
                    <a:pt x="3386" y="2888"/>
                    <a:pt x="-514" y="-1281"/>
                  </a:cubicBezTo>
                  <a:cubicBezTo>
                    <a:pt x="5336" y="-1549"/>
                    <a:pt x="11521" y="-2962"/>
                    <a:pt x="14749" y="4165"/>
                  </a:cubicBezTo>
                  <a:close/>
                </a:path>
              </a:pathLst>
            </a:custGeom>
            <a:solidFill>
              <a:srgbClr val="020202"/>
            </a:solidFill>
            <a:ln w="6712" cap="flat">
              <a:noFill/>
              <a:prstDash val="solid"/>
              <a:miter/>
            </a:ln>
          </p:spPr>
          <p:txBody>
            <a:bodyPr rtlCol="0" anchor="ctr"/>
            <a:lstStyle/>
            <a:p>
              <a:endParaRPr lang="es-CO"/>
            </a:p>
          </p:txBody>
        </p:sp>
        <p:sp>
          <p:nvSpPr>
            <p:cNvPr id="1124" name="Freeform: Shape 1123">
              <a:extLst>
                <a:ext uri="{FF2B5EF4-FFF2-40B4-BE49-F238E27FC236}">
                  <a16:creationId xmlns:a16="http://schemas.microsoft.com/office/drawing/2014/main" id="{438D2085-C292-6442-FCB7-A95FBC0B7D45}"/>
                </a:ext>
              </a:extLst>
            </p:cNvPr>
            <p:cNvSpPr/>
            <p:nvPr/>
          </p:nvSpPr>
          <p:spPr>
            <a:xfrm>
              <a:off x="6960241" y="469631"/>
              <a:ext cx="10556" cy="5274"/>
            </a:xfrm>
            <a:custGeom>
              <a:avLst/>
              <a:gdLst>
                <a:gd name="connsiteX0" fmla="*/ 10043 w 10556"/>
                <a:gd name="connsiteY0" fmla="*/ 3611 h 5274"/>
                <a:gd name="connsiteX1" fmla="*/ -514 w 10556"/>
                <a:gd name="connsiteY1" fmla="*/ -1230 h 5274"/>
                <a:gd name="connsiteX2" fmla="*/ 10043 w 10556"/>
                <a:gd name="connsiteY2" fmla="*/ 3611 h 5274"/>
              </a:gdLst>
              <a:ahLst/>
              <a:cxnLst>
                <a:cxn ang="0">
                  <a:pos x="connsiteX0" y="connsiteY0"/>
                </a:cxn>
                <a:cxn ang="0">
                  <a:pos x="connsiteX1" y="connsiteY1"/>
                </a:cxn>
                <a:cxn ang="0">
                  <a:pos x="connsiteX2" y="connsiteY2"/>
                </a:cxn>
              </a:cxnLst>
              <a:rect l="l" t="t" r="r" b="b"/>
              <a:pathLst>
                <a:path w="10556" h="5274">
                  <a:moveTo>
                    <a:pt x="10043" y="3611"/>
                  </a:moveTo>
                  <a:cubicBezTo>
                    <a:pt x="5874" y="4148"/>
                    <a:pt x="1773" y="2266"/>
                    <a:pt x="-514" y="-1230"/>
                  </a:cubicBezTo>
                  <a:cubicBezTo>
                    <a:pt x="3722" y="-2441"/>
                    <a:pt x="8227" y="-356"/>
                    <a:pt x="10043" y="3611"/>
                  </a:cubicBezTo>
                  <a:close/>
                </a:path>
              </a:pathLst>
            </a:custGeom>
            <a:solidFill>
              <a:srgbClr val="020202"/>
            </a:solidFill>
            <a:ln w="6712" cap="flat">
              <a:noFill/>
              <a:prstDash val="solid"/>
              <a:miter/>
            </a:ln>
          </p:spPr>
          <p:txBody>
            <a:bodyPr rtlCol="0" anchor="ctr"/>
            <a:lstStyle/>
            <a:p>
              <a:endParaRPr lang="es-CO"/>
            </a:p>
          </p:txBody>
        </p:sp>
        <p:sp>
          <p:nvSpPr>
            <p:cNvPr id="1125" name="Freeform: Shape 1124">
              <a:extLst>
                <a:ext uri="{FF2B5EF4-FFF2-40B4-BE49-F238E27FC236}">
                  <a16:creationId xmlns:a16="http://schemas.microsoft.com/office/drawing/2014/main" id="{1D4BA4D1-B324-092E-F294-1565A378DB03}"/>
                </a:ext>
              </a:extLst>
            </p:cNvPr>
            <p:cNvSpPr/>
            <p:nvPr/>
          </p:nvSpPr>
          <p:spPr>
            <a:xfrm>
              <a:off x="6970528" y="474500"/>
              <a:ext cx="10354" cy="5026"/>
            </a:xfrm>
            <a:custGeom>
              <a:avLst/>
              <a:gdLst>
                <a:gd name="connsiteX0" fmla="*/ 9841 w 10354"/>
                <a:gd name="connsiteY0" fmla="*/ 3382 h 5026"/>
                <a:gd name="connsiteX1" fmla="*/ -514 w 10354"/>
                <a:gd name="connsiteY1" fmla="*/ -1392 h 5026"/>
                <a:gd name="connsiteX2" fmla="*/ 9841 w 10354"/>
                <a:gd name="connsiteY2" fmla="*/ 3382 h 5026"/>
              </a:gdLst>
              <a:ahLst/>
              <a:cxnLst>
                <a:cxn ang="0">
                  <a:pos x="connsiteX0" y="connsiteY0"/>
                </a:cxn>
                <a:cxn ang="0">
                  <a:pos x="connsiteX1" y="connsiteY1"/>
                </a:cxn>
                <a:cxn ang="0">
                  <a:pos x="connsiteX2" y="connsiteY2"/>
                </a:cxn>
              </a:cxnLst>
              <a:rect l="l" t="t" r="r" b="b"/>
              <a:pathLst>
                <a:path w="10354" h="5026">
                  <a:moveTo>
                    <a:pt x="9841" y="3382"/>
                  </a:moveTo>
                  <a:cubicBezTo>
                    <a:pt x="5807" y="3852"/>
                    <a:pt x="1772" y="1969"/>
                    <a:pt x="-514" y="-1392"/>
                  </a:cubicBezTo>
                  <a:cubicBezTo>
                    <a:pt x="3588" y="-2199"/>
                    <a:pt x="7756" y="-249"/>
                    <a:pt x="9841" y="3382"/>
                  </a:cubicBezTo>
                  <a:close/>
                </a:path>
              </a:pathLst>
            </a:custGeom>
            <a:solidFill>
              <a:srgbClr val="020202"/>
            </a:solidFill>
            <a:ln w="6712" cap="flat">
              <a:noFill/>
              <a:prstDash val="solid"/>
              <a:miter/>
            </a:ln>
          </p:spPr>
          <p:txBody>
            <a:bodyPr rtlCol="0" anchor="ctr"/>
            <a:lstStyle/>
            <a:p>
              <a:endParaRPr lang="es-CO"/>
            </a:p>
          </p:txBody>
        </p:sp>
        <p:sp>
          <p:nvSpPr>
            <p:cNvPr id="1126" name="Freeform: Shape 1125">
              <a:extLst>
                <a:ext uri="{FF2B5EF4-FFF2-40B4-BE49-F238E27FC236}">
                  <a16:creationId xmlns:a16="http://schemas.microsoft.com/office/drawing/2014/main" id="{2606BE44-1D57-53A3-F624-6B71A3BE4138}"/>
                </a:ext>
              </a:extLst>
            </p:cNvPr>
            <p:cNvSpPr/>
            <p:nvPr/>
          </p:nvSpPr>
          <p:spPr>
            <a:xfrm>
              <a:off x="7004886" y="489923"/>
              <a:ext cx="10421" cy="5649"/>
            </a:xfrm>
            <a:custGeom>
              <a:avLst/>
              <a:gdLst>
                <a:gd name="connsiteX0" fmla="*/ 9908 w 10421"/>
                <a:gd name="connsiteY0" fmla="*/ 4027 h 5649"/>
                <a:gd name="connsiteX1" fmla="*/ -514 w 10421"/>
                <a:gd name="connsiteY1" fmla="*/ -1351 h 5649"/>
                <a:gd name="connsiteX2" fmla="*/ 9908 w 10421"/>
                <a:gd name="connsiteY2" fmla="*/ 4027 h 5649"/>
              </a:gdLst>
              <a:ahLst/>
              <a:cxnLst>
                <a:cxn ang="0">
                  <a:pos x="connsiteX0" y="connsiteY0"/>
                </a:cxn>
                <a:cxn ang="0">
                  <a:pos x="connsiteX1" y="connsiteY1"/>
                </a:cxn>
                <a:cxn ang="0">
                  <a:pos x="connsiteX2" y="connsiteY2"/>
                </a:cxn>
              </a:cxnLst>
              <a:rect l="l" t="t" r="r" b="b"/>
              <a:pathLst>
                <a:path w="10421" h="5649">
                  <a:moveTo>
                    <a:pt x="9908" y="4027"/>
                  </a:moveTo>
                  <a:cubicBezTo>
                    <a:pt x="5672" y="4431"/>
                    <a:pt x="1638" y="2346"/>
                    <a:pt x="-514" y="-1351"/>
                  </a:cubicBezTo>
                  <a:cubicBezTo>
                    <a:pt x="4261" y="-2023"/>
                    <a:pt x="8362" y="-1418"/>
                    <a:pt x="9908" y="4027"/>
                  </a:cubicBezTo>
                  <a:close/>
                </a:path>
              </a:pathLst>
            </a:custGeom>
            <a:solidFill>
              <a:srgbClr val="020202"/>
            </a:solidFill>
            <a:ln w="6712" cap="flat">
              <a:noFill/>
              <a:prstDash val="solid"/>
              <a:miter/>
            </a:ln>
          </p:spPr>
          <p:txBody>
            <a:bodyPr rtlCol="0" anchor="ctr"/>
            <a:lstStyle/>
            <a:p>
              <a:endParaRPr lang="es-CO"/>
            </a:p>
          </p:txBody>
        </p:sp>
        <p:sp>
          <p:nvSpPr>
            <p:cNvPr id="1127" name="Freeform: Shape 1126">
              <a:extLst>
                <a:ext uri="{FF2B5EF4-FFF2-40B4-BE49-F238E27FC236}">
                  <a16:creationId xmlns:a16="http://schemas.microsoft.com/office/drawing/2014/main" id="{69ACC3D0-16F4-2B14-C1D7-24A987E129F3}"/>
                </a:ext>
              </a:extLst>
            </p:cNvPr>
            <p:cNvSpPr/>
            <p:nvPr/>
          </p:nvSpPr>
          <p:spPr>
            <a:xfrm>
              <a:off x="7060287" y="519388"/>
              <a:ext cx="10085" cy="5463"/>
            </a:xfrm>
            <a:custGeom>
              <a:avLst/>
              <a:gdLst>
                <a:gd name="connsiteX0" fmla="*/ 9572 w 10085"/>
                <a:gd name="connsiteY0" fmla="*/ 3878 h 5463"/>
                <a:gd name="connsiteX1" fmla="*/ -514 w 10085"/>
                <a:gd name="connsiteY1" fmla="*/ -1569 h 5463"/>
                <a:gd name="connsiteX2" fmla="*/ 9572 w 10085"/>
                <a:gd name="connsiteY2" fmla="*/ 3878 h 5463"/>
              </a:gdLst>
              <a:ahLst/>
              <a:cxnLst>
                <a:cxn ang="0">
                  <a:pos x="connsiteX0" y="connsiteY0"/>
                </a:cxn>
                <a:cxn ang="0">
                  <a:pos x="connsiteX1" y="connsiteY1"/>
                </a:cxn>
                <a:cxn ang="0">
                  <a:pos x="connsiteX2" y="connsiteY2"/>
                </a:cxn>
              </a:cxnLst>
              <a:rect l="l" t="t" r="r" b="b"/>
              <a:pathLst>
                <a:path w="10085" h="5463">
                  <a:moveTo>
                    <a:pt x="9572" y="3878"/>
                  </a:moveTo>
                  <a:cubicBezTo>
                    <a:pt x="5470" y="4079"/>
                    <a:pt x="1571" y="1995"/>
                    <a:pt x="-514" y="-1569"/>
                  </a:cubicBezTo>
                  <a:cubicBezTo>
                    <a:pt x="3857" y="-1636"/>
                    <a:pt x="7756" y="-897"/>
                    <a:pt x="9572" y="3878"/>
                  </a:cubicBezTo>
                  <a:close/>
                </a:path>
              </a:pathLst>
            </a:custGeom>
            <a:solidFill>
              <a:srgbClr val="020202"/>
            </a:solidFill>
            <a:ln w="6712" cap="flat">
              <a:noFill/>
              <a:prstDash val="solid"/>
              <a:miter/>
            </a:ln>
          </p:spPr>
          <p:txBody>
            <a:bodyPr rtlCol="0" anchor="ctr"/>
            <a:lstStyle/>
            <a:p>
              <a:endParaRPr lang="es-CO"/>
            </a:p>
          </p:txBody>
        </p:sp>
        <p:sp>
          <p:nvSpPr>
            <p:cNvPr id="1128" name="Freeform: Shape 1127">
              <a:extLst>
                <a:ext uri="{FF2B5EF4-FFF2-40B4-BE49-F238E27FC236}">
                  <a16:creationId xmlns:a16="http://schemas.microsoft.com/office/drawing/2014/main" id="{6DB42331-F37D-E4EF-2D65-F1C7D33B0FE8}"/>
                </a:ext>
              </a:extLst>
            </p:cNvPr>
            <p:cNvSpPr/>
            <p:nvPr/>
          </p:nvSpPr>
          <p:spPr>
            <a:xfrm>
              <a:off x="7069970" y="524544"/>
              <a:ext cx="10152" cy="5678"/>
            </a:xfrm>
            <a:custGeom>
              <a:avLst/>
              <a:gdLst>
                <a:gd name="connsiteX0" fmla="*/ 9639 w 10152"/>
                <a:gd name="connsiteY0" fmla="*/ 4100 h 5678"/>
                <a:gd name="connsiteX1" fmla="*/ -514 w 10152"/>
                <a:gd name="connsiteY1" fmla="*/ -1548 h 5678"/>
                <a:gd name="connsiteX2" fmla="*/ 9639 w 10152"/>
                <a:gd name="connsiteY2" fmla="*/ 4100 h 5678"/>
              </a:gdLst>
              <a:ahLst/>
              <a:cxnLst>
                <a:cxn ang="0">
                  <a:pos x="connsiteX0" y="connsiteY0"/>
                </a:cxn>
                <a:cxn ang="0">
                  <a:pos x="connsiteX1" y="connsiteY1"/>
                </a:cxn>
                <a:cxn ang="0">
                  <a:pos x="connsiteX2" y="connsiteY2"/>
                </a:cxn>
              </a:cxnLst>
              <a:rect l="l" t="t" r="r" b="b"/>
              <a:pathLst>
                <a:path w="10152" h="5678">
                  <a:moveTo>
                    <a:pt x="9639" y="4100"/>
                  </a:moveTo>
                  <a:cubicBezTo>
                    <a:pt x="5470" y="4234"/>
                    <a:pt x="1570" y="2083"/>
                    <a:pt x="-514" y="-1548"/>
                  </a:cubicBezTo>
                  <a:cubicBezTo>
                    <a:pt x="4058" y="-1750"/>
                    <a:pt x="8093" y="-808"/>
                    <a:pt x="9639" y="4100"/>
                  </a:cubicBezTo>
                  <a:close/>
                </a:path>
              </a:pathLst>
            </a:custGeom>
            <a:solidFill>
              <a:srgbClr val="020202"/>
            </a:solidFill>
            <a:ln w="6712" cap="flat">
              <a:noFill/>
              <a:prstDash val="solid"/>
              <a:miter/>
            </a:ln>
          </p:spPr>
          <p:txBody>
            <a:bodyPr rtlCol="0" anchor="ctr"/>
            <a:lstStyle/>
            <a:p>
              <a:endParaRPr lang="es-CO"/>
            </a:p>
          </p:txBody>
        </p:sp>
        <p:sp>
          <p:nvSpPr>
            <p:cNvPr id="1129" name="Freeform: Shape 1128">
              <a:extLst>
                <a:ext uri="{FF2B5EF4-FFF2-40B4-BE49-F238E27FC236}">
                  <a16:creationId xmlns:a16="http://schemas.microsoft.com/office/drawing/2014/main" id="{63872F56-DEA9-DA68-407E-6CE63464E995}"/>
                </a:ext>
              </a:extLst>
            </p:cNvPr>
            <p:cNvSpPr/>
            <p:nvPr/>
          </p:nvSpPr>
          <p:spPr>
            <a:xfrm>
              <a:off x="7104999" y="544374"/>
              <a:ext cx="10152" cy="5498"/>
            </a:xfrm>
            <a:custGeom>
              <a:avLst/>
              <a:gdLst>
                <a:gd name="connsiteX0" fmla="*/ 9639 w 10152"/>
                <a:gd name="connsiteY0" fmla="*/ 3903 h 5498"/>
                <a:gd name="connsiteX1" fmla="*/ -514 w 10152"/>
                <a:gd name="connsiteY1" fmla="*/ -1544 h 5498"/>
                <a:gd name="connsiteX2" fmla="*/ 9639 w 10152"/>
                <a:gd name="connsiteY2" fmla="*/ 3903 h 5498"/>
              </a:gdLst>
              <a:ahLst/>
              <a:cxnLst>
                <a:cxn ang="0">
                  <a:pos x="connsiteX0" y="connsiteY0"/>
                </a:cxn>
                <a:cxn ang="0">
                  <a:pos x="connsiteX1" y="connsiteY1"/>
                </a:cxn>
                <a:cxn ang="0">
                  <a:pos x="connsiteX2" y="connsiteY2"/>
                </a:cxn>
              </a:cxnLst>
              <a:rect l="l" t="t" r="r" b="b"/>
              <a:pathLst>
                <a:path w="10152" h="5498">
                  <a:moveTo>
                    <a:pt x="9639" y="3903"/>
                  </a:moveTo>
                  <a:cubicBezTo>
                    <a:pt x="5470" y="4171"/>
                    <a:pt x="1571" y="2020"/>
                    <a:pt x="-514" y="-1544"/>
                  </a:cubicBezTo>
                  <a:cubicBezTo>
                    <a:pt x="3924" y="-1745"/>
                    <a:pt x="7891" y="-1005"/>
                    <a:pt x="9639" y="3903"/>
                  </a:cubicBezTo>
                  <a:close/>
                </a:path>
              </a:pathLst>
            </a:custGeom>
            <a:solidFill>
              <a:srgbClr val="020202"/>
            </a:solidFill>
            <a:ln w="6712" cap="flat">
              <a:noFill/>
              <a:prstDash val="solid"/>
              <a:miter/>
            </a:ln>
          </p:spPr>
          <p:txBody>
            <a:bodyPr rtlCol="0" anchor="ctr"/>
            <a:lstStyle/>
            <a:p>
              <a:endParaRPr lang="es-CO"/>
            </a:p>
          </p:txBody>
        </p:sp>
        <p:sp>
          <p:nvSpPr>
            <p:cNvPr id="1130" name="Freeform: Shape 1129">
              <a:extLst>
                <a:ext uri="{FF2B5EF4-FFF2-40B4-BE49-F238E27FC236}">
                  <a16:creationId xmlns:a16="http://schemas.microsoft.com/office/drawing/2014/main" id="{1BB836E9-FC8B-DA1B-F9B4-17BC58DC5A7D}"/>
                </a:ext>
              </a:extLst>
            </p:cNvPr>
            <p:cNvSpPr/>
            <p:nvPr/>
          </p:nvSpPr>
          <p:spPr>
            <a:xfrm>
              <a:off x="7114681" y="549509"/>
              <a:ext cx="10219" cy="5665"/>
            </a:xfrm>
            <a:custGeom>
              <a:avLst/>
              <a:gdLst>
                <a:gd name="connsiteX0" fmla="*/ 9705 w 10219"/>
                <a:gd name="connsiteY0" fmla="*/ 4079 h 5665"/>
                <a:gd name="connsiteX1" fmla="*/ -514 w 10219"/>
                <a:gd name="connsiteY1" fmla="*/ -1501 h 5665"/>
                <a:gd name="connsiteX2" fmla="*/ 9705 w 10219"/>
                <a:gd name="connsiteY2" fmla="*/ 4079 h 5665"/>
              </a:gdLst>
              <a:ahLst/>
              <a:cxnLst>
                <a:cxn ang="0">
                  <a:pos x="connsiteX0" y="connsiteY0"/>
                </a:cxn>
                <a:cxn ang="0">
                  <a:pos x="connsiteX1" y="connsiteY1"/>
                </a:cxn>
                <a:cxn ang="0">
                  <a:pos x="connsiteX2" y="connsiteY2"/>
                </a:cxn>
              </a:cxnLst>
              <a:rect l="l" t="t" r="r" b="b"/>
              <a:pathLst>
                <a:path w="10219" h="5665">
                  <a:moveTo>
                    <a:pt x="9705" y="4079"/>
                  </a:moveTo>
                  <a:cubicBezTo>
                    <a:pt x="5537" y="4281"/>
                    <a:pt x="1570" y="2130"/>
                    <a:pt x="-514" y="-1501"/>
                  </a:cubicBezTo>
                  <a:cubicBezTo>
                    <a:pt x="4125" y="-1836"/>
                    <a:pt x="8361" y="-1164"/>
                    <a:pt x="9705" y="4079"/>
                  </a:cubicBezTo>
                  <a:close/>
                </a:path>
              </a:pathLst>
            </a:custGeom>
            <a:solidFill>
              <a:srgbClr val="020202"/>
            </a:solidFill>
            <a:ln w="6712" cap="flat">
              <a:noFill/>
              <a:prstDash val="solid"/>
              <a:miter/>
            </a:ln>
          </p:spPr>
          <p:txBody>
            <a:bodyPr rtlCol="0" anchor="ctr"/>
            <a:lstStyle/>
            <a:p>
              <a:endParaRPr lang="es-CO"/>
            </a:p>
          </p:txBody>
        </p:sp>
        <p:sp>
          <p:nvSpPr>
            <p:cNvPr id="1131" name="Freeform: Shape 1130">
              <a:extLst>
                <a:ext uri="{FF2B5EF4-FFF2-40B4-BE49-F238E27FC236}">
                  <a16:creationId xmlns:a16="http://schemas.microsoft.com/office/drawing/2014/main" id="{88B9D276-E99F-F05E-65C9-FB0F742E3456}"/>
                </a:ext>
              </a:extLst>
            </p:cNvPr>
            <p:cNvSpPr/>
            <p:nvPr/>
          </p:nvSpPr>
          <p:spPr>
            <a:xfrm>
              <a:off x="7145138" y="569079"/>
              <a:ext cx="9682" cy="5984"/>
            </a:xfrm>
            <a:custGeom>
              <a:avLst/>
              <a:gdLst>
                <a:gd name="connsiteX0" fmla="*/ 9169 w 9682"/>
                <a:gd name="connsiteY0" fmla="*/ 4411 h 5984"/>
                <a:gd name="connsiteX1" fmla="*/ -514 w 9682"/>
                <a:gd name="connsiteY1" fmla="*/ -1573 h 5984"/>
                <a:gd name="connsiteX2" fmla="*/ 9169 w 9682"/>
                <a:gd name="connsiteY2" fmla="*/ 4411 h 5984"/>
              </a:gdLst>
              <a:ahLst/>
              <a:cxnLst>
                <a:cxn ang="0">
                  <a:pos x="connsiteX0" y="connsiteY0"/>
                </a:cxn>
                <a:cxn ang="0">
                  <a:pos x="connsiteX1" y="connsiteY1"/>
                </a:cxn>
                <a:cxn ang="0">
                  <a:pos x="connsiteX2" y="connsiteY2"/>
                </a:cxn>
              </a:cxnLst>
              <a:rect l="l" t="t" r="r" b="b"/>
              <a:pathLst>
                <a:path w="9682" h="5984">
                  <a:moveTo>
                    <a:pt x="9169" y="4411"/>
                  </a:moveTo>
                  <a:cubicBezTo>
                    <a:pt x="5067" y="4411"/>
                    <a:pt x="1369" y="2058"/>
                    <a:pt x="-514" y="-1573"/>
                  </a:cubicBezTo>
                  <a:cubicBezTo>
                    <a:pt x="3857" y="-1506"/>
                    <a:pt x="7823" y="-631"/>
                    <a:pt x="9169" y="4411"/>
                  </a:cubicBezTo>
                  <a:close/>
                </a:path>
              </a:pathLst>
            </a:custGeom>
            <a:solidFill>
              <a:srgbClr val="020202"/>
            </a:solidFill>
            <a:ln w="6712" cap="flat">
              <a:noFill/>
              <a:prstDash val="solid"/>
              <a:miter/>
            </a:ln>
          </p:spPr>
          <p:txBody>
            <a:bodyPr rtlCol="0" anchor="ctr"/>
            <a:lstStyle/>
            <a:p>
              <a:endParaRPr lang="es-CO"/>
            </a:p>
          </p:txBody>
        </p:sp>
        <p:sp>
          <p:nvSpPr>
            <p:cNvPr id="1132" name="Freeform: Shape 1131">
              <a:extLst>
                <a:ext uri="{FF2B5EF4-FFF2-40B4-BE49-F238E27FC236}">
                  <a16:creationId xmlns:a16="http://schemas.microsoft.com/office/drawing/2014/main" id="{439706C0-967F-3DA8-CEA1-B2D874BA5696}"/>
                </a:ext>
              </a:extLst>
            </p:cNvPr>
            <p:cNvSpPr/>
            <p:nvPr/>
          </p:nvSpPr>
          <p:spPr>
            <a:xfrm>
              <a:off x="7284517" y="673828"/>
              <a:ext cx="9682" cy="6122"/>
            </a:xfrm>
            <a:custGeom>
              <a:avLst/>
              <a:gdLst>
                <a:gd name="connsiteX0" fmla="*/ 9169 w 9682"/>
                <a:gd name="connsiteY0" fmla="*/ 4549 h 6122"/>
                <a:gd name="connsiteX1" fmla="*/ -514 w 9682"/>
                <a:gd name="connsiteY1" fmla="*/ -1569 h 6122"/>
                <a:gd name="connsiteX2" fmla="*/ 9169 w 9682"/>
                <a:gd name="connsiteY2" fmla="*/ 4549 h 6122"/>
              </a:gdLst>
              <a:ahLst/>
              <a:cxnLst>
                <a:cxn ang="0">
                  <a:pos x="connsiteX0" y="connsiteY0"/>
                </a:cxn>
                <a:cxn ang="0">
                  <a:pos x="connsiteX1" y="connsiteY1"/>
                </a:cxn>
                <a:cxn ang="0">
                  <a:pos x="connsiteX2" y="connsiteY2"/>
                </a:cxn>
              </a:cxnLst>
              <a:rect l="l" t="t" r="r" b="b"/>
              <a:pathLst>
                <a:path w="9682" h="6122">
                  <a:moveTo>
                    <a:pt x="9169" y="4549"/>
                  </a:moveTo>
                  <a:cubicBezTo>
                    <a:pt x="5067" y="4482"/>
                    <a:pt x="1302" y="2129"/>
                    <a:pt x="-514" y="-1569"/>
                  </a:cubicBezTo>
                  <a:cubicBezTo>
                    <a:pt x="3991" y="-1637"/>
                    <a:pt x="7958" y="-763"/>
                    <a:pt x="9169" y="4549"/>
                  </a:cubicBezTo>
                  <a:close/>
                </a:path>
              </a:pathLst>
            </a:custGeom>
            <a:solidFill>
              <a:srgbClr val="020202"/>
            </a:solidFill>
            <a:ln w="6712" cap="flat">
              <a:noFill/>
              <a:prstDash val="solid"/>
              <a:miter/>
            </a:ln>
          </p:spPr>
          <p:txBody>
            <a:bodyPr rtlCol="0" anchor="ctr"/>
            <a:lstStyle/>
            <a:p>
              <a:endParaRPr lang="es-CO"/>
            </a:p>
          </p:txBody>
        </p:sp>
        <p:sp>
          <p:nvSpPr>
            <p:cNvPr id="1133" name="Freeform: Shape 1132">
              <a:extLst>
                <a:ext uri="{FF2B5EF4-FFF2-40B4-BE49-F238E27FC236}">
                  <a16:creationId xmlns:a16="http://schemas.microsoft.com/office/drawing/2014/main" id="{64D217F2-5461-CAB7-1055-A1C940C99114}"/>
                </a:ext>
              </a:extLst>
            </p:cNvPr>
            <p:cNvSpPr/>
            <p:nvPr/>
          </p:nvSpPr>
          <p:spPr>
            <a:xfrm>
              <a:off x="7558165" y="952723"/>
              <a:ext cx="4975" cy="5782"/>
            </a:xfrm>
            <a:custGeom>
              <a:avLst/>
              <a:gdLst>
                <a:gd name="connsiteX0" fmla="*/ 4462 w 4975"/>
                <a:gd name="connsiteY0" fmla="*/ 4210 h 5782"/>
                <a:gd name="connsiteX1" fmla="*/ -514 w 4975"/>
                <a:gd name="connsiteY1" fmla="*/ -1573 h 5782"/>
                <a:gd name="connsiteX2" fmla="*/ 4462 w 4975"/>
                <a:gd name="connsiteY2" fmla="*/ 4210 h 5782"/>
              </a:gdLst>
              <a:ahLst/>
              <a:cxnLst>
                <a:cxn ang="0">
                  <a:pos x="connsiteX0" y="connsiteY0"/>
                </a:cxn>
                <a:cxn ang="0">
                  <a:pos x="connsiteX1" y="connsiteY1"/>
                </a:cxn>
                <a:cxn ang="0">
                  <a:pos x="connsiteX2" y="connsiteY2"/>
                </a:cxn>
              </a:cxnLst>
              <a:rect l="l" t="t" r="r" b="b"/>
              <a:pathLst>
                <a:path w="4975" h="5782">
                  <a:moveTo>
                    <a:pt x="4462" y="4210"/>
                  </a:moveTo>
                  <a:cubicBezTo>
                    <a:pt x="1772" y="3470"/>
                    <a:pt x="-244" y="1184"/>
                    <a:pt x="-514" y="-1573"/>
                  </a:cubicBezTo>
                  <a:cubicBezTo>
                    <a:pt x="2176" y="-833"/>
                    <a:pt x="4192" y="1453"/>
                    <a:pt x="4462" y="4210"/>
                  </a:cubicBezTo>
                  <a:close/>
                </a:path>
              </a:pathLst>
            </a:custGeom>
            <a:solidFill>
              <a:srgbClr val="020202"/>
            </a:solidFill>
            <a:ln w="6712" cap="flat">
              <a:noFill/>
              <a:prstDash val="solid"/>
              <a:miter/>
            </a:ln>
          </p:spPr>
          <p:txBody>
            <a:bodyPr rtlCol="0" anchor="ctr"/>
            <a:lstStyle/>
            <a:p>
              <a:endParaRPr lang="es-CO"/>
            </a:p>
          </p:txBody>
        </p:sp>
        <p:sp>
          <p:nvSpPr>
            <p:cNvPr id="1134" name="Freeform: Shape 1133">
              <a:extLst>
                <a:ext uri="{FF2B5EF4-FFF2-40B4-BE49-F238E27FC236}">
                  <a16:creationId xmlns:a16="http://schemas.microsoft.com/office/drawing/2014/main" id="{8CB92A1F-2616-E828-7043-41BD8846FDC4}"/>
                </a:ext>
              </a:extLst>
            </p:cNvPr>
            <p:cNvSpPr/>
            <p:nvPr/>
          </p:nvSpPr>
          <p:spPr>
            <a:xfrm>
              <a:off x="7532885" y="923073"/>
              <a:ext cx="5311" cy="5647"/>
            </a:xfrm>
            <a:custGeom>
              <a:avLst/>
              <a:gdLst>
                <a:gd name="connsiteX0" fmla="*/ 4798 w 5311"/>
                <a:gd name="connsiteY0" fmla="*/ 4075 h 5647"/>
                <a:gd name="connsiteX1" fmla="*/ -514 w 5311"/>
                <a:gd name="connsiteY1" fmla="*/ -1573 h 5647"/>
                <a:gd name="connsiteX2" fmla="*/ 4798 w 5311"/>
                <a:gd name="connsiteY2" fmla="*/ 4075 h 5647"/>
              </a:gdLst>
              <a:ahLst/>
              <a:cxnLst>
                <a:cxn ang="0">
                  <a:pos x="connsiteX0" y="connsiteY0"/>
                </a:cxn>
                <a:cxn ang="0">
                  <a:pos x="connsiteX1" y="connsiteY1"/>
                </a:cxn>
                <a:cxn ang="0">
                  <a:pos x="connsiteX2" y="connsiteY2"/>
                </a:cxn>
              </a:cxnLst>
              <a:rect l="l" t="t" r="r" b="b"/>
              <a:pathLst>
                <a:path w="5311" h="5647">
                  <a:moveTo>
                    <a:pt x="4798" y="4075"/>
                  </a:moveTo>
                  <a:cubicBezTo>
                    <a:pt x="2041" y="3537"/>
                    <a:pt x="-111" y="1250"/>
                    <a:pt x="-514" y="-1573"/>
                  </a:cubicBezTo>
                  <a:cubicBezTo>
                    <a:pt x="2243" y="-1035"/>
                    <a:pt x="4394" y="1250"/>
                    <a:pt x="4798" y="4075"/>
                  </a:cubicBezTo>
                  <a:close/>
                </a:path>
              </a:pathLst>
            </a:custGeom>
            <a:solidFill>
              <a:srgbClr val="020202"/>
            </a:solidFill>
            <a:ln w="6712" cap="flat">
              <a:noFill/>
              <a:prstDash val="solid"/>
              <a:miter/>
            </a:ln>
          </p:spPr>
          <p:txBody>
            <a:bodyPr rtlCol="0" anchor="ctr"/>
            <a:lstStyle/>
            <a:p>
              <a:endParaRPr lang="es-CO"/>
            </a:p>
          </p:txBody>
        </p:sp>
        <p:sp>
          <p:nvSpPr>
            <p:cNvPr id="1135" name="Freeform: Shape 1134">
              <a:extLst>
                <a:ext uri="{FF2B5EF4-FFF2-40B4-BE49-F238E27FC236}">
                  <a16:creationId xmlns:a16="http://schemas.microsoft.com/office/drawing/2014/main" id="{FDCD77E3-EBFA-E6C9-BDCE-B95D76B485CA}"/>
                </a:ext>
              </a:extLst>
            </p:cNvPr>
            <p:cNvSpPr/>
            <p:nvPr/>
          </p:nvSpPr>
          <p:spPr>
            <a:xfrm>
              <a:off x="7528514" y="917896"/>
              <a:ext cx="5177" cy="5580"/>
            </a:xfrm>
            <a:custGeom>
              <a:avLst/>
              <a:gdLst>
                <a:gd name="connsiteX0" fmla="*/ 4664 w 5177"/>
                <a:gd name="connsiteY0" fmla="*/ 4007 h 5580"/>
                <a:gd name="connsiteX1" fmla="*/ -514 w 5177"/>
                <a:gd name="connsiteY1" fmla="*/ -1573 h 5580"/>
                <a:gd name="connsiteX2" fmla="*/ 4664 w 5177"/>
                <a:gd name="connsiteY2" fmla="*/ 4007 h 5580"/>
              </a:gdLst>
              <a:ahLst/>
              <a:cxnLst>
                <a:cxn ang="0">
                  <a:pos x="connsiteX0" y="connsiteY0"/>
                </a:cxn>
                <a:cxn ang="0">
                  <a:pos x="connsiteX1" y="connsiteY1"/>
                </a:cxn>
                <a:cxn ang="0">
                  <a:pos x="connsiteX2" y="connsiteY2"/>
                </a:cxn>
              </a:cxnLst>
              <a:rect l="l" t="t" r="r" b="b"/>
              <a:pathLst>
                <a:path w="5177" h="5580">
                  <a:moveTo>
                    <a:pt x="4664" y="4007"/>
                  </a:moveTo>
                  <a:cubicBezTo>
                    <a:pt x="1974" y="3402"/>
                    <a:pt x="-110" y="1184"/>
                    <a:pt x="-514" y="-1573"/>
                  </a:cubicBezTo>
                  <a:cubicBezTo>
                    <a:pt x="2176" y="-901"/>
                    <a:pt x="4126" y="1318"/>
                    <a:pt x="4664" y="4007"/>
                  </a:cubicBezTo>
                  <a:close/>
                </a:path>
              </a:pathLst>
            </a:custGeom>
            <a:solidFill>
              <a:srgbClr val="020202"/>
            </a:solidFill>
            <a:ln w="6712" cap="flat">
              <a:noFill/>
              <a:prstDash val="solid"/>
              <a:miter/>
            </a:ln>
          </p:spPr>
          <p:txBody>
            <a:bodyPr rtlCol="0" anchor="ctr"/>
            <a:lstStyle/>
            <a:p>
              <a:endParaRPr lang="es-CO"/>
            </a:p>
          </p:txBody>
        </p:sp>
        <p:sp>
          <p:nvSpPr>
            <p:cNvPr id="1136" name="Freeform: Shape 1135">
              <a:extLst>
                <a:ext uri="{FF2B5EF4-FFF2-40B4-BE49-F238E27FC236}">
                  <a16:creationId xmlns:a16="http://schemas.microsoft.com/office/drawing/2014/main" id="{0DE40A84-4D20-9AD2-93BF-0B70784298FC}"/>
                </a:ext>
              </a:extLst>
            </p:cNvPr>
            <p:cNvSpPr/>
            <p:nvPr/>
          </p:nvSpPr>
          <p:spPr>
            <a:xfrm>
              <a:off x="7523539" y="912786"/>
              <a:ext cx="4975" cy="5445"/>
            </a:xfrm>
            <a:custGeom>
              <a:avLst/>
              <a:gdLst>
                <a:gd name="connsiteX0" fmla="*/ 4462 w 4975"/>
                <a:gd name="connsiteY0" fmla="*/ 3873 h 5445"/>
                <a:gd name="connsiteX1" fmla="*/ -514 w 4975"/>
                <a:gd name="connsiteY1" fmla="*/ -1573 h 5445"/>
              </a:gdLst>
              <a:ahLst/>
              <a:cxnLst>
                <a:cxn ang="0">
                  <a:pos x="connsiteX0" y="connsiteY0"/>
                </a:cxn>
                <a:cxn ang="0">
                  <a:pos x="connsiteX1" y="connsiteY1"/>
                </a:cxn>
              </a:cxnLst>
              <a:rect l="l" t="t" r="r" b="b"/>
              <a:pathLst>
                <a:path w="4975" h="5445">
                  <a:moveTo>
                    <a:pt x="4462" y="3873"/>
                  </a:moveTo>
                  <a:cubicBezTo>
                    <a:pt x="1772" y="3335"/>
                    <a:pt x="-244" y="1117"/>
                    <a:pt x="-514" y="-1573"/>
                  </a:cubicBezTo>
                  <a:close/>
                </a:path>
              </a:pathLst>
            </a:custGeom>
            <a:solidFill>
              <a:srgbClr val="020202"/>
            </a:solidFill>
            <a:ln w="6712" cap="flat">
              <a:noFill/>
              <a:prstDash val="solid"/>
              <a:miter/>
            </a:ln>
          </p:spPr>
          <p:txBody>
            <a:bodyPr rtlCol="0" anchor="ctr"/>
            <a:lstStyle/>
            <a:p>
              <a:endParaRPr lang="es-CO"/>
            </a:p>
          </p:txBody>
        </p:sp>
        <p:sp>
          <p:nvSpPr>
            <p:cNvPr id="1137" name="Freeform: Shape 1136">
              <a:extLst>
                <a:ext uri="{FF2B5EF4-FFF2-40B4-BE49-F238E27FC236}">
                  <a16:creationId xmlns:a16="http://schemas.microsoft.com/office/drawing/2014/main" id="{A5C2E050-B9CF-C3B1-306B-65DD8A75F08A}"/>
                </a:ext>
              </a:extLst>
            </p:cNvPr>
            <p:cNvSpPr/>
            <p:nvPr/>
          </p:nvSpPr>
          <p:spPr>
            <a:xfrm>
              <a:off x="7497989" y="883202"/>
              <a:ext cx="5244" cy="5714"/>
            </a:xfrm>
            <a:custGeom>
              <a:avLst/>
              <a:gdLst>
                <a:gd name="connsiteX0" fmla="*/ 4731 w 5244"/>
                <a:gd name="connsiteY0" fmla="*/ 4142 h 5714"/>
                <a:gd name="connsiteX1" fmla="*/ -514 w 5244"/>
                <a:gd name="connsiteY1" fmla="*/ -1573 h 5714"/>
                <a:gd name="connsiteX2" fmla="*/ 4731 w 5244"/>
                <a:gd name="connsiteY2" fmla="*/ 4142 h 5714"/>
              </a:gdLst>
              <a:ahLst/>
              <a:cxnLst>
                <a:cxn ang="0">
                  <a:pos x="connsiteX0" y="connsiteY0"/>
                </a:cxn>
                <a:cxn ang="0">
                  <a:pos x="connsiteX1" y="connsiteY1"/>
                </a:cxn>
                <a:cxn ang="0">
                  <a:pos x="connsiteX2" y="connsiteY2"/>
                </a:cxn>
              </a:cxnLst>
              <a:rect l="l" t="t" r="r" b="b"/>
              <a:pathLst>
                <a:path w="5244" h="5714">
                  <a:moveTo>
                    <a:pt x="4731" y="4142"/>
                  </a:moveTo>
                  <a:cubicBezTo>
                    <a:pt x="1908" y="3672"/>
                    <a:pt x="-244" y="1319"/>
                    <a:pt x="-514" y="-1573"/>
                  </a:cubicBezTo>
                  <a:cubicBezTo>
                    <a:pt x="2243" y="-968"/>
                    <a:pt x="4395" y="1319"/>
                    <a:pt x="4731" y="4142"/>
                  </a:cubicBezTo>
                  <a:close/>
                </a:path>
              </a:pathLst>
            </a:custGeom>
            <a:solidFill>
              <a:srgbClr val="020202"/>
            </a:solidFill>
            <a:ln w="6712" cap="flat">
              <a:noFill/>
              <a:prstDash val="solid"/>
              <a:miter/>
            </a:ln>
          </p:spPr>
          <p:txBody>
            <a:bodyPr rtlCol="0" anchor="ctr"/>
            <a:lstStyle/>
            <a:p>
              <a:endParaRPr lang="es-CO"/>
            </a:p>
          </p:txBody>
        </p:sp>
        <p:sp>
          <p:nvSpPr>
            <p:cNvPr id="1138" name="Freeform: Shape 1137">
              <a:extLst>
                <a:ext uri="{FF2B5EF4-FFF2-40B4-BE49-F238E27FC236}">
                  <a16:creationId xmlns:a16="http://schemas.microsoft.com/office/drawing/2014/main" id="{FA5C3F33-F339-61DF-5733-61615934A7F3}"/>
                </a:ext>
              </a:extLst>
            </p:cNvPr>
            <p:cNvSpPr/>
            <p:nvPr/>
          </p:nvSpPr>
          <p:spPr>
            <a:xfrm>
              <a:off x="7493283" y="878025"/>
              <a:ext cx="5177" cy="5648"/>
            </a:xfrm>
            <a:custGeom>
              <a:avLst/>
              <a:gdLst>
                <a:gd name="connsiteX0" fmla="*/ 4664 w 5177"/>
                <a:gd name="connsiteY0" fmla="*/ 4075 h 5648"/>
                <a:gd name="connsiteX1" fmla="*/ -514 w 5177"/>
                <a:gd name="connsiteY1" fmla="*/ -1573 h 5648"/>
                <a:gd name="connsiteX2" fmla="*/ 4664 w 5177"/>
                <a:gd name="connsiteY2" fmla="*/ 4075 h 5648"/>
              </a:gdLst>
              <a:ahLst/>
              <a:cxnLst>
                <a:cxn ang="0">
                  <a:pos x="connsiteX0" y="connsiteY0"/>
                </a:cxn>
                <a:cxn ang="0">
                  <a:pos x="connsiteX1" y="connsiteY1"/>
                </a:cxn>
                <a:cxn ang="0">
                  <a:pos x="connsiteX2" y="connsiteY2"/>
                </a:cxn>
              </a:cxnLst>
              <a:rect l="l" t="t" r="r" b="b"/>
              <a:pathLst>
                <a:path w="5177" h="5648">
                  <a:moveTo>
                    <a:pt x="4664" y="4075"/>
                  </a:moveTo>
                  <a:cubicBezTo>
                    <a:pt x="1839" y="3604"/>
                    <a:pt x="-244" y="1251"/>
                    <a:pt x="-514" y="-1573"/>
                  </a:cubicBezTo>
                  <a:cubicBezTo>
                    <a:pt x="2176" y="-900"/>
                    <a:pt x="4192" y="1319"/>
                    <a:pt x="4664" y="4075"/>
                  </a:cubicBezTo>
                  <a:close/>
                </a:path>
              </a:pathLst>
            </a:custGeom>
            <a:solidFill>
              <a:srgbClr val="020202"/>
            </a:solidFill>
            <a:ln w="6712" cap="flat">
              <a:noFill/>
              <a:prstDash val="solid"/>
              <a:miter/>
            </a:ln>
          </p:spPr>
          <p:txBody>
            <a:bodyPr rtlCol="0" anchor="ctr"/>
            <a:lstStyle/>
            <a:p>
              <a:endParaRPr lang="es-CO"/>
            </a:p>
          </p:txBody>
        </p:sp>
        <p:sp>
          <p:nvSpPr>
            <p:cNvPr id="1139" name="Freeform: Shape 1138">
              <a:extLst>
                <a:ext uri="{FF2B5EF4-FFF2-40B4-BE49-F238E27FC236}">
                  <a16:creationId xmlns:a16="http://schemas.microsoft.com/office/drawing/2014/main" id="{73326A76-B22F-138C-A102-F538DA9E4034}"/>
                </a:ext>
              </a:extLst>
            </p:cNvPr>
            <p:cNvSpPr/>
            <p:nvPr/>
          </p:nvSpPr>
          <p:spPr>
            <a:xfrm>
              <a:off x="7488375" y="872915"/>
              <a:ext cx="4975" cy="5513"/>
            </a:xfrm>
            <a:custGeom>
              <a:avLst/>
              <a:gdLst>
                <a:gd name="connsiteX0" fmla="*/ 4462 w 4975"/>
                <a:gd name="connsiteY0" fmla="*/ 3941 h 5513"/>
                <a:gd name="connsiteX1" fmla="*/ -514 w 4975"/>
                <a:gd name="connsiteY1" fmla="*/ -1573 h 5513"/>
              </a:gdLst>
              <a:ahLst/>
              <a:cxnLst>
                <a:cxn ang="0">
                  <a:pos x="connsiteX0" y="connsiteY0"/>
                </a:cxn>
                <a:cxn ang="0">
                  <a:pos x="connsiteX1" y="connsiteY1"/>
                </a:cxn>
              </a:cxnLst>
              <a:rect l="l" t="t" r="r" b="b"/>
              <a:pathLst>
                <a:path w="4975" h="5513">
                  <a:moveTo>
                    <a:pt x="4462" y="3941"/>
                  </a:moveTo>
                  <a:cubicBezTo>
                    <a:pt x="1772" y="3402"/>
                    <a:pt x="-244" y="1184"/>
                    <a:pt x="-514" y="-1573"/>
                  </a:cubicBezTo>
                  <a:close/>
                </a:path>
              </a:pathLst>
            </a:custGeom>
            <a:solidFill>
              <a:srgbClr val="020202"/>
            </a:solidFill>
            <a:ln w="6712" cap="flat">
              <a:noFill/>
              <a:prstDash val="solid"/>
              <a:miter/>
            </a:ln>
          </p:spPr>
          <p:txBody>
            <a:bodyPr rtlCol="0" anchor="ctr"/>
            <a:lstStyle/>
            <a:p>
              <a:endParaRPr lang="es-CO"/>
            </a:p>
          </p:txBody>
        </p:sp>
        <p:sp>
          <p:nvSpPr>
            <p:cNvPr id="1140" name="Freeform: Shape 1139">
              <a:extLst>
                <a:ext uri="{FF2B5EF4-FFF2-40B4-BE49-F238E27FC236}">
                  <a16:creationId xmlns:a16="http://schemas.microsoft.com/office/drawing/2014/main" id="{7233FA9A-5077-40C7-B873-77BE171DE0EB}"/>
                </a:ext>
              </a:extLst>
            </p:cNvPr>
            <p:cNvSpPr/>
            <p:nvPr/>
          </p:nvSpPr>
          <p:spPr>
            <a:xfrm>
              <a:off x="7468809" y="853014"/>
              <a:ext cx="5109" cy="5042"/>
            </a:xfrm>
            <a:custGeom>
              <a:avLst/>
              <a:gdLst>
                <a:gd name="connsiteX0" fmla="*/ 4596 w 5109"/>
                <a:gd name="connsiteY0" fmla="*/ 3470 h 5042"/>
                <a:gd name="connsiteX1" fmla="*/ -514 w 5109"/>
                <a:gd name="connsiteY1" fmla="*/ -1573 h 5042"/>
              </a:gdLst>
              <a:ahLst/>
              <a:cxnLst>
                <a:cxn ang="0">
                  <a:pos x="connsiteX0" y="connsiteY0"/>
                </a:cxn>
                <a:cxn ang="0">
                  <a:pos x="connsiteX1" y="connsiteY1"/>
                </a:cxn>
              </a:cxnLst>
              <a:rect l="l" t="t" r="r" b="b"/>
              <a:pathLst>
                <a:path w="5109" h="5042">
                  <a:moveTo>
                    <a:pt x="4596" y="3470"/>
                  </a:moveTo>
                  <a:cubicBezTo>
                    <a:pt x="1974" y="3133"/>
                    <a:pt x="-110" y="1049"/>
                    <a:pt x="-514" y="-1573"/>
                  </a:cubicBezTo>
                  <a:close/>
                </a:path>
              </a:pathLst>
            </a:custGeom>
            <a:solidFill>
              <a:srgbClr val="020202"/>
            </a:solidFill>
            <a:ln w="6712" cap="flat">
              <a:noFill/>
              <a:prstDash val="solid"/>
              <a:miter/>
            </a:ln>
          </p:spPr>
          <p:txBody>
            <a:bodyPr rtlCol="0" anchor="ctr"/>
            <a:lstStyle/>
            <a:p>
              <a:endParaRPr lang="es-CO"/>
            </a:p>
          </p:txBody>
        </p:sp>
        <p:sp>
          <p:nvSpPr>
            <p:cNvPr id="1141" name="Freeform: Shape 1140">
              <a:extLst>
                <a:ext uri="{FF2B5EF4-FFF2-40B4-BE49-F238E27FC236}">
                  <a16:creationId xmlns:a16="http://schemas.microsoft.com/office/drawing/2014/main" id="{7D7FB8C2-3327-9F0A-8176-711C057BE0B6}"/>
                </a:ext>
              </a:extLst>
            </p:cNvPr>
            <p:cNvSpPr/>
            <p:nvPr/>
          </p:nvSpPr>
          <p:spPr>
            <a:xfrm>
              <a:off x="7423223" y="803529"/>
              <a:ext cx="5244" cy="5714"/>
            </a:xfrm>
            <a:custGeom>
              <a:avLst/>
              <a:gdLst>
                <a:gd name="connsiteX0" fmla="*/ 4731 w 5244"/>
                <a:gd name="connsiteY0" fmla="*/ 4142 h 5714"/>
                <a:gd name="connsiteX1" fmla="*/ -514 w 5244"/>
                <a:gd name="connsiteY1" fmla="*/ -1573 h 5714"/>
                <a:gd name="connsiteX2" fmla="*/ 4731 w 5244"/>
                <a:gd name="connsiteY2" fmla="*/ 4142 h 5714"/>
              </a:gdLst>
              <a:ahLst/>
              <a:cxnLst>
                <a:cxn ang="0">
                  <a:pos x="connsiteX0" y="connsiteY0"/>
                </a:cxn>
                <a:cxn ang="0">
                  <a:pos x="connsiteX1" y="connsiteY1"/>
                </a:cxn>
                <a:cxn ang="0">
                  <a:pos x="connsiteX2" y="connsiteY2"/>
                </a:cxn>
              </a:cxnLst>
              <a:rect l="l" t="t" r="r" b="b"/>
              <a:pathLst>
                <a:path w="5244" h="5714">
                  <a:moveTo>
                    <a:pt x="4731" y="4142"/>
                  </a:moveTo>
                  <a:cubicBezTo>
                    <a:pt x="1908" y="3672"/>
                    <a:pt x="-244" y="1319"/>
                    <a:pt x="-514" y="-1573"/>
                  </a:cubicBezTo>
                  <a:cubicBezTo>
                    <a:pt x="2243" y="-968"/>
                    <a:pt x="4395" y="1319"/>
                    <a:pt x="4731" y="4142"/>
                  </a:cubicBezTo>
                  <a:close/>
                </a:path>
              </a:pathLst>
            </a:custGeom>
            <a:solidFill>
              <a:srgbClr val="020202"/>
            </a:solidFill>
            <a:ln w="6712" cap="flat">
              <a:noFill/>
              <a:prstDash val="solid"/>
              <a:miter/>
            </a:ln>
          </p:spPr>
          <p:txBody>
            <a:bodyPr rtlCol="0" anchor="ctr"/>
            <a:lstStyle/>
            <a:p>
              <a:endParaRPr lang="es-CO"/>
            </a:p>
          </p:txBody>
        </p:sp>
        <p:sp>
          <p:nvSpPr>
            <p:cNvPr id="1142" name="Freeform: Shape 1141">
              <a:extLst>
                <a:ext uri="{FF2B5EF4-FFF2-40B4-BE49-F238E27FC236}">
                  <a16:creationId xmlns:a16="http://schemas.microsoft.com/office/drawing/2014/main" id="{CADF4CFA-BEE2-BEE7-048D-106A8888A9EE}"/>
                </a:ext>
              </a:extLst>
            </p:cNvPr>
            <p:cNvSpPr/>
            <p:nvPr/>
          </p:nvSpPr>
          <p:spPr>
            <a:xfrm>
              <a:off x="7418517" y="798419"/>
              <a:ext cx="5177" cy="5647"/>
            </a:xfrm>
            <a:custGeom>
              <a:avLst/>
              <a:gdLst>
                <a:gd name="connsiteX0" fmla="*/ 4664 w 5177"/>
                <a:gd name="connsiteY0" fmla="*/ 4075 h 5647"/>
                <a:gd name="connsiteX1" fmla="*/ -514 w 5177"/>
                <a:gd name="connsiteY1" fmla="*/ -1573 h 5647"/>
                <a:gd name="connsiteX2" fmla="*/ 4664 w 5177"/>
                <a:gd name="connsiteY2" fmla="*/ 4075 h 5647"/>
              </a:gdLst>
              <a:ahLst/>
              <a:cxnLst>
                <a:cxn ang="0">
                  <a:pos x="connsiteX0" y="connsiteY0"/>
                </a:cxn>
                <a:cxn ang="0">
                  <a:pos x="connsiteX1" y="connsiteY1"/>
                </a:cxn>
                <a:cxn ang="0">
                  <a:pos x="connsiteX2" y="connsiteY2"/>
                </a:cxn>
              </a:cxnLst>
              <a:rect l="l" t="t" r="r" b="b"/>
              <a:pathLst>
                <a:path w="5177" h="5647">
                  <a:moveTo>
                    <a:pt x="4664" y="4075"/>
                  </a:moveTo>
                  <a:cubicBezTo>
                    <a:pt x="1907" y="3470"/>
                    <a:pt x="-110" y="1184"/>
                    <a:pt x="-514" y="-1573"/>
                  </a:cubicBezTo>
                  <a:cubicBezTo>
                    <a:pt x="2243" y="-968"/>
                    <a:pt x="4260" y="1319"/>
                    <a:pt x="4664" y="4075"/>
                  </a:cubicBezTo>
                  <a:close/>
                </a:path>
              </a:pathLst>
            </a:custGeom>
            <a:solidFill>
              <a:srgbClr val="020202"/>
            </a:solidFill>
            <a:ln w="6712" cap="flat">
              <a:noFill/>
              <a:prstDash val="solid"/>
              <a:miter/>
            </a:ln>
          </p:spPr>
          <p:txBody>
            <a:bodyPr rtlCol="0" anchor="ctr"/>
            <a:lstStyle/>
            <a:p>
              <a:endParaRPr lang="es-CO"/>
            </a:p>
          </p:txBody>
        </p:sp>
        <p:sp>
          <p:nvSpPr>
            <p:cNvPr id="1143" name="Freeform: Shape 1142">
              <a:extLst>
                <a:ext uri="{FF2B5EF4-FFF2-40B4-BE49-F238E27FC236}">
                  <a16:creationId xmlns:a16="http://schemas.microsoft.com/office/drawing/2014/main" id="{BA6C884C-0297-0A72-095B-EF35E43A0E5B}"/>
                </a:ext>
              </a:extLst>
            </p:cNvPr>
            <p:cNvSpPr/>
            <p:nvPr/>
          </p:nvSpPr>
          <p:spPr>
            <a:xfrm>
              <a:off x="7413811" y="793309"/>
              <a:ext cx="5109" cy="5513"/>
            </a:xfrm>
            <a:custGeom>
              <a:avLst/>
              <a:gdLst>
                <a:gd name="connsiteX0" fmla="*/ 4596 w 5109"/>
                <a:gd name="connsiteY0" fmla="*/ 3941 h 5513"/>
                <a:gd name="connsiteX1" fmla="*/ -514 w 5109"/>
                <a:gd name="connsiteY1" fmla="*/ -1573 h 5513"/>
                <a:gd name="connsiteX2" fmla="*/ 4596 w 5109"/>
                <a:gd name="connsiteY2" fmla="*/ 3941 h 5513"/>
              </a:gdLst>
              <a:ahLst/>
              <a:cxnLst>
                <a:cxn ang="0">
                  <a:pos x="connsiteX0" y="connsiteY0"/>
                </a:cxn>
                <a:cxn ang="0">
                  <a:pos x="connsiteX1" y="connsiteY1"/>
                </a:cxn>
                <a:cxn ang="0">
                  <a:pos x="connsiteX2" y="connsiteY2"/>
                </a:cxn>
              </a:cxnLst>
              <a:rect l="l" t="t" r="r" b="b"/>
              <a:pathLst>
                <a:path w="5109" h="5513">
                  <a:moveTo>
                    <a:pt x="4596" y="3941"/>
                  </a:moveTo>
                  <a:cubicBezTo>
                    <a:pt x="1907" y="3335"/>
                    <a:pt x="-111" y="1117"/>
                    <a:pt x="-514" y="-1573"/>
                  </a:cubicBezTo>
                  <a:cubicBezTo>
                    <a:pt x="2041" y="-766"/>
                    <a:pt x="3991" y="1319"/>
                    <a:pt x="4596" y="3941"/>
                  </a:cubicBezTo>
                  <a:close/>
                </a:path>
              </a:pathLst>
            </a:custGeom>
            <a:solidFill>
              <a:srgbClr val="020202"/>
            </a:solidFill>
            <a:ln w="6712" cap="flat">
              <a:noFill/>
              <a:prstDash val="solid"/>
              <a:miter/>
            </a:ln>
          </p:spPr>
          <p:txBody>
            <a:bodyPr rtlCol="0" anchor="ctr"/>
            <a:lstStyle/>
            <a:p>
              <a:endParaRPr lang="es-CO"/>
            </a:p>
          </p:txBody>
        </p:sp>
        <p:sp>
          <p:nvSpPr>
            <p:cNvPr id="1144" name="Freeform: Shape 1143">
              <a:extLst>
                <a:ext uri="{FF2B5EF4-FFF2-40B4-BE49-F238E27FC236}">
                  <a16:creationId xmlns:a16="http://schemas.microsoft.com/office/drawing/2014/main" id="{CBDD0A81-3511-12A0-05F8-722D6F40B79F}"/>
                </a:ext>
              </a:extLst>
            </p:cNvPr>
            <p:cNvSpPr/>
            <p:nvPr/>
          </p:nvSpPr>
          <p:spPr>
            <a:xfrm>
              <a:off x="7383286" y="758817"/>
              <a:ext cx="5379" cy="5581"/>
            </a:xfrm>
            <a:custGeom>
              <a:avLst/>
              <a:gdLst>
                <a:gd name="connsiteX0" fmla="*/ 4865 w 5379"/>
                <a:gd name="connsiteY0" fmla="*/ 4008 h 5581"/>
                <a:gd name="connsiteX1" fmla="*/ -514 w 5379"/>
                <a:gd name="connsiteY1" fmla="*/ -1573 h 5581"/>
                <a:gd name="connsiteX2" fmla="*/ 4865 w 5379"/>
                <a:gd name="connsiteY2" fmla="*/ 4008 h 5581"/>
              </a:gdLst>
              <a:ahLst/>
              <a:cxnLst>
                <a:cxn ang="0">
                  <a:pos x="connsiteX0" y="connsiteY0"/>
                </a:cxn>
                <a:cxn ang="0">
                  <a:pos x="connsiteX1" y="connsiteY1"/>
                </a:cxn>
                <a:cxn ang="0">
                  <a:pos x="connsiteX2" y="connsiteY2"/>
                </a:cxn>
              </a:cxnLst>
              <a:rect l="l" t="t" r="r" b="b"/>
              <a:pathLst>
                <a:path w="5379" h="5581">
                  <a:moveTo>
                    <a:pt x="4865" y="4008"/>
                  </a:moveTo>
                  <a:cubicBezTo>
                    <a:pt x="1974" y="3604"/>
                    <a:pt x="-244" y="1319"/>
                    <a:pt x="-514" y="-1573"/>
                  </a:cubicBezTo>
                  <a:cubicBezTo>
                    <a:pt x="2311" y="-1169"/>
                    <a:pt x="4529" y="1117"/>
                    <a:pt x="4865" y="4008"/>
                  </a:cubicBezTo>
                  <a:close/>
                </a:path>
              </a:pathLst>
            </a:custGeom>
            <a:solidFill>
              <a:srgbClr val="020202"/>
            </a:solidFill>
            <a:ln w="6712" cap="flat">
              <a:noFill/>
              <a:prstDash val="solid"/>
              <a:miter/>
            </a:ln>
          </p:spPr>
          <p:txBody>
            <a:bodyPr rtlCol="0" anchor="ctr"/>
            <a:lstStyle/>
            <a:p>
              <a:endParaRPr lang="es-CO"/>
            </a:p>
          </p:txBody>
        </p:sp>
        <p:sp>
          <p:nvSpPr>
            <p:cNvPr id="1145" name="Freeform: Shape 1144">
              <a:extLst>
                <a:ext uri="{FF2B5EF4-FFF2-40B4-BE49-F238E27FC236}">
                  <a16:creationId xmlns:a16="http://schemas.microsoft.com/office/drawing/2014/main" id="{179284F7-84CB-1314-40AF-366E300B5A65}"/>
                </a:ext>
              </a:extLst>
            </p:cNvPr>
            <p:cNvSpPr/>
            <p:nvPr/>
          </p:nvSpPr>
          <p:spPr>
            <a:xfrm>
              <a:off x="7378378" y="753774"/>
              <a:ext cx="5378" cy="5581"/>
            </a:xfrm>
            <a:custGeom>
              <a:avLst/>
              <a:gdLst>
                <a:gd name="connsiteX0" fmla="*/ 4865 w 5378"/>
                <a:gd name="connsiteY0" fmla="*/ 4008 h 5581"/>
                <a:gd name="connsiteX1" fmla="*/ -514 w 5378"/>
                <a:gd name="connsiteY1" fmla="*/ -1573 h 5581"/>
                <a:gd name="connsiteX2" fmla="*/ 4865 w 5378"/>
                <a:gd name="connsiteY2" fmla="*/ 4008 h 5581"/>
              </a:gdLst>
              <a:ahLst/>
              <a:cxnLst>
                <a:cxn ang="0">
                  <a:pos x="connsiteX0" y="connsiteY0"/>
                </a:cxn>
                <a:cxn ang="0">
                  <a:pos x="connsiteX1" y="connsiteY1"/>
                </a:cxn>
                <a:cxn ang="0">
                  <a:pos x="connsiteX2" y="connsiteY2"/>
                </a:cxn>
              </a:cxnLst>
              <a:rect l="l" t="t" r="r" b="b"/>
              <a:pathLst>
                <a:path w="5378" h="5581">
                  <a:moveTo>
                    <a:pt x="4865" y="4008"/>
                  </a:moveTo>
                  <a:cubicBezTo>
                    <a:pt x="2041" y="3470"/>
                    <a:pt x="-111" y="1251"/>
                    <a:pt x="-514" y="-1573"/>
                  </a:cubicBezTo>
                  <a:cubicBezTo>
                    <a:pt x="2310" y="-1034"/>
                    <a:pt x="4462" y="1184"/>
                    <a:pt x="4865" y="4008"/>
                  </a:cubicBezTo>
                  <a:close/>
                </a:path>
              </a:pathLst>
            </a:custGeom>
            <a:solidFill>
              <a:srgbClr val="020202"/>
            </a:solidFill>
            <a:ln w="6712" cap="flat">
              <a:noFill/>
              <a:prstDash val="solid"/>
              <a:miter/>
            </a:ln>
          </p:spPr>
          <p:txBody>
            <a:bodyPr rtlCol="0" anchor="ctr"/>
            <a:lstStyle/>
            <a:p>
              <a:endParaRPr lang="es-CO"/>
            </a:p>
          </p:txBody>
        </p:sp>
        <p:sp>
          <p:nvSpPr>
            <p:cNvPr id="1146" name="Freeform: Shape 1145">
              <a:extLst>
                <a:ext uri="{FF2B5EF4-FFF2-40B4-BE49-F238E27FC236}">
                  <a16:creationId xmlns:a16="http://schemas.microsoft.com/office/drawing/2014/main" id="{B7B47495-0FA5-5FDE-0D08-F245E543CF3E}"/>
                </a:ext>
              </a:extLst>
            </p:cNvPr>
            <p:cNvSpPr/>
            <p:nvPr/>
          </p:nvSpPr>
          <p:spPr>
            <a:xfrm>
              <a:off x="7373604" y="748732"/>
              <a:ext cx="5446" cy="5513"/>
            </a:xfrm>
            <a:custGeom>
              <a:avLst/>
              <a:gdLst>
                <a:gd name="connsiteX0" fmla="*/ 4933 w 5446"/>
                <a:gd name="connsiteY0" fmla="*/ 3941 h 5513"/>
                <a:gd name="connsiteX1" fmla="*/ -514 w 5446"/>
                <a:gd name="connsiteY1" fmla="*/ -1573 h 5513"/>
                <a:gd name="connsiteX2" fmla="*/ 4933 w 5446"/>
                <a:gd name="connsiteY2" fmla="*/ 3941 h 5513"/>
              </a:gdLst>
              <a:ahLst/>
              <a:cxnLst>
                <a:cxn ang="0">
                  <a:pos x="connsiteX0" y="connsiteY0"/>
                </a:cxn>
                <a:cxn ang="0">
                  <a:pos x="connsiteX1" y="connsiteY1"/>
                </a:cxn>
                <a:cxn ang="0">
                  <a:pos x="connsiteX2" y="connsiteY2"/>
                </a:cxn>
              </a:cxnLst>
              <a:rect l="l" t="t" r="r" b="b"/>
              <a:pathLst>
                <a:path w="5446" h="5513">
                  <a:moveTo>
                    <a:pt x="4933" y="3941"/>
                  </a:moveTo>
                  <a:cubicBezTo>
                    <a:pt x="2041" y="3604"/>
                    <a:pt x="-177" y="1319"/>
                    <a:pt x="-514" y="-1573"/>
                  </a:cubicBezTo>
                  <a:cubicBezTo>
                    <a:pt x="2311" y="-1102"/>
                    <a:pt x="4462" y="1117"/>
                    <a:pt x="4933" y="3941"/>
                  </a:cubicBezTo>
                  <a:close/>
                </a:path>
              </a:pathLst>
            </a:custGeom>
            <a:solidFill>
              <a:srgbClr val="020202"/>
            </a:solidFill>
            <a:ln w="6712" cap="flat">
              <a:noFill/>
              <a:prstDash val="solid"/>
              <a:miter/>
            </a:ln>
          </p:spPr>
          <p:txBody>
            <a:bodyPr rtlCol="0" anchor="ctr"/>
            <a:lstStyle/>
            <a:p>
              <a:endParaRPr lang="es-CO"/>
            </a:p>
          </p:txBody>
        </p:sp>
        <p:sp>
          <p:nvSpPr>
            <p:cNvPr id="1147" name="Freeform: Shape 1146">
              <a:extLst>
                <a:ext uri="{FF2B5EF4-FFF2-40B4-BE49-F238E27FC236}">
                  <a16:creationId xmlns:a16="http://schemas.microsoft.com/office/drawing/2014/main" id="{45E248BF-1935-5095-1598-5FCA402BCDE1}"/>
                </a:ext>
              </a:extLst>
            </p:cNvPr>
            <p:cNvSpPr/>
            <p:nvPr/>
          </p:nvSpPr>
          <p:spPr>
            <a:xfrm>
              <a:off x="7139356" y="564507"/>
              <a:ext cx="5849" cy="4639"/>
            </a:xfrm>
            <a:custGeom>
              <a:avLst/>
              <a:gdLst>
                <a:gd name="connsiteX0" fmla="*/ 5336 w 5849"/>
                <a:gd name="connsiteY0" fmla="*/ 3067 h 4639"/>
                <a:gd name="connsiteX1" fmla="*/ -514 w 5849"/>
                <a:gd name="connsiteY1" fmla="*/ -1573 h 4639"/>
                <a:gd name="connsiteX2" fmla="*/ 5336 w 5849"/>
                <a:gd name="connsiteY2" fmla="*/ 3067 h 4639"/>
              </a:gdLst>
              <a:ahLst/>
              <a:cxnLst>
                <a:cxn ang="0">
                  <a:pos x="connsiteX0" y="connsiteY0"/>
                </a:cxn>
                <a:cxn ang="0">
                  <a:pos x="connsiteX1" y="connsiteY1"/>
                </a:cxn>
                <a:cxn ang="0">
                  <a:pos x="connsiteX2" y="connsiteY2"/>
                </a:cxn>
              </a:cxnLst>
              <a:rect l="l" t="t" r="r" b="b"/>
              <a:pathLst>
                <a:path w="5849" h="4639">
                  <a:moveTo>
                    <a:pt x="5336" y="3067"/>
                  </a:moveTo>
                  <a:cubicBezTo>
                    <a:pt x="2580" y="3067"/>
                    <a:pt x="159" y="1117"/>
                    <a:pt x="-514" y="-1573"/>
                  </a:cubicBezTo>
                  <a:cubicBezTo>
                    <a:pt x="2176" y="-1236"/>
                    <a:pt x="4394" y="579"/>
                    <a:pt x="5336" y="3067"/>
                  </a:cubicBezTo>
                  <a:close/>
                </a:path>
              </a:pathLst>
            </a:custGeom>
            <a:solidFill>
              <a:srgbClr val="020202"/>
            </a:solidFill>
            <a:ln w="6712" cap="flat">
              <a:noFill/>
              <a:prstDash val="solid"/>
              <a:miter/>
            </a:ln>
          </p:spPr>
          <p:txBody>
            <a:bodyPr rtlCol="0" anchor="ctr"/>
            <a:lstStyle/>
            <a:p>
              <a:endParaRPr lang="es-CO"/>
            </a:p>
          </p:txBody>
        </p:sp>
        <p:sp>
          <p:nvSpPr>
            <p:cNvPr id="1148" name="Freeform: Shape 1147">
              <a:extLst>
                <a:ext uri="{FF2B5EF4-FFF2-40B4-BE49-F238E27FC236}">
                  <a16:creationId xmlns:a16="http://schemas.microsoft.com/office/drawing/2014/main" id="{19CF7E4F-96BB-EB2C-1605-69F7FA1EA954}"/>
                </a:ext>
              </a:extLst>
            </p:cNvPr>
            <p:cNvSpPr/>
            <p:nvPr/>
          </p:nvSpPr>
          <p:spPr>
            <a:xfrm>
              <a:off x="7368427" y="743824"/>
              <a:ext cx="5512" cy="5446"/>
            </a:xfrm>
            <a:custGeom>
              <a:avLst/>
              <a:gdLst>
                <a:gd name="connsiteX0" fmla="*/ 4999 w 5512"/>
                <a:gd name="connsiteY0" fmla="*/ 3874 h 5446"/>
                <a:gd name="connsiteX1" fmla="*/ -514 w 5512"/>
                <a:gd name="connsiteY1" fmla="*/ -1573 h 5446"/>
                <a:gd name="connsiteX2" fmla="*/ 4999 w 5512"/>
                <a:gd name="connsiteY2" fmla="*/ 3874 h 5446"/>
              </a:gdLst>
              <a:ahLst/>
              <a:cxnLst>
                <a:cxn ang="0">
                  <a:pos x="connsiteX0" y="connsiteY0"/>
                </a:cxn>
                <a:cxn ang="0">
                  <a:pos x="connsiteX1" y="connsiteY1"/>
                </a:cxn>
                <a:cxn ang="0">
                  <a:pos x="connsiteX2" y="connsiteY2"/>
                </a:cxn>
              </a:cxnLst>
              <a:rect l="l" t="t" r="r" b="b"/>
              <a:pathLst>
                <a:path w="5512" h="5446">
                  <a:moveTo>
                    <a:pt x="4999" y="3874"/>
                  </a:moveTo>
                  <a:cubicBezTo>
                    <a:pt x="2175" y="3402"/>
                    <a:pt x="-43" y="1251"/>
                    <a:pt x="-514" y="-1573"/>
                  </a:cubicBezTo>
                  <a:cubicBezTo>
                    <a:pt x="2310" y="-1103"/>
                    <a:pt x="4529" y="1049"/>
                    <a:pt x="4999" y="3874"/>
                  </a:cubicBezTo>
                  <a:close/>
                </a:path>
              </a:pathLst>
            </a:custGeom>
            <a:solidFill>
              <a:srgbClr val="020202"/>
            </a:solidFill>
            <a:ln w="6712" cap="flat">
              <a:noFill/>
              <a:prstDash val="solid"/>
              <a:miter/>
            </a:ln>
          </p:spPr>
          <p:txBody>
            <a:bodyPr rtlCol="0" anchor="ctr"/>
            <a:lstStyle/>
            <a:p>
              <a:endParaRPr lang="es-CO"/>
            </a:p>
          </p:txBody>
        </p:sp>
        <p:sp>
          <p:nvSpPr>
            <p:cNvPr id="1149" name="Freeform: Shape 1148">
              <a:extLst>
                <a:ext uri="{FF2B5EF4-FFF2-40B4-BE49-F238E27FC236}">
                  <a16:creationId xmlns:a16="http://schemas.microsoft.com/office/drawing/2014/main" id="{2F61051E-AAC3-A814-6E00-5458A7C90285}"/>
                </a:ext>
              </a:extLst>
            </p:cNvPr>
            <p:cNvSpPr/>
            <p:nvPr/>
          </p:nvSpPr>
          <p:spPr>
            <a:xfrm>
              <a:off x="7363452" y="738848"/>
              <a:ext cx="5445" cy="5445"/>
            </a:xfrm>
            <a:custGeom>
              <a:avLst/>
              <a:gdLst>
                <a:gd name="connsiteX0" fmla="*/ 4932 w 5445"/>
                <a:gd name="connsiteY0" fmla="*/ 3873 h 5445"/>
                <a:gd name="connsiteX1" fmla="*/ -514 w 5445"/>
                <a:gd name="connsiteY1" fmla="*/ -1573 h 5445"/>
                <a:gd name="connsiteX2" fmla="*/ 4932 w 5445"/>
                <a:gd name="connsiteY2" fmla="*/ 3873 h 5445"/>
              </a:gdLst>
              <a:ahLst/>
              <a:cxnLst>
                <a:cxn ang="0">
                  <a:pos x="connsiteX0" y="connsiteY0"/>
                </a:cxn>
                <a:cxn ang="0">
                  <a:pos x="connsiteX1" y="connsiteY1"/>
                </a:cxn>
                <a:cxn ang="0">
                  <a:pos x="connsiteX2" y="connsiteY2"/>
                </a:cxn>
              </a:cxnLst>
              <a:rect l="l" t="t" r="r" b="b"/>
              <a:pathLst>
                <a:path w="5445" h="5445">
                  <a:moveTo>
                    <a:pt x="4932" y="3873"/>
                  </a:moveTo>
                  <a:cubicBezTo>
                    <a:pt x="2175" y="3402"/>
                    <a:pt x="-43" y="1184"/>
                    <a:pt x="-514" y="-1573"/>
                  </a:cubicBezTo>
                  <a:cubicBezTo>
                    <a:pt x="2242" y="-1103"/>
                    <a:pt x="4462" y="1117"/>
                    <a:pt x="4932" y="3873"/>
                  </a:cubicBezTo>
                  <a:close/>
                </a:path>
              </a:pathLst>
            </a:custGeom>
            <a:solidFill>
              <a:srgbClr val="020202"/>
            </a:solidFill>
            <a:ln w="6712" cap="flat">
              <a:noFill/>
              <a:prstDash val="solid"/>
              <a:miter/>
            </a:ln>
          </p:spPr>
          <p:txBody>
            <a:bodyPr rtlCol="0" anchor="ctr"/>
            <a:lstStyle/>
            <a:p>
              <a:endParaRPr lang="es-CO"/>
            </a:p>
          </p:txBody>
        </p:sp>
        <p:sp>
          <p:nvSpPr>
            <p:cNvPr id="1150" name="Freeform: Shape 1149">
              <a:extLst>
                <a:ext uri="{FF2B5EF4-FFF2-40B4-BE49-F238E27FC236}">
                  <a16:creationId xmlns:a16="http://schemas.microsoft.com/office/drawing/2014/main" id="{25951A65-9701-5326-43E7-34787310A424}"/>
                </a:ext>
              </a:extLst>
            </p:cNvPr>
            <p:cNvSpPr/>
            <p:nvPr/>
          </p:nvSpPr>
          <p:spPr>
            <a:xfrm>
              <a:off x="7358409" y="733873"/>
              <a:ext cx="5512" cy="5445"/>
            </a:xfrm>
            <a:custGeom>
              <a:avLst/>
              <a:gdLst>
                <a:gd name="connsiteX0" fmla="*/ 4999 w 5512"/>
                <a:gd name="connsiteY0" fmla="*/ 3873 h 5445"/>
                <a:gd name="connsiteX1" fmla="*/ -514 w 5512"/>
                <a:gd name="connsiteY1" fmla="*/ -1573 h 5445"/>
                <a:gd name="connsiteX2" fmla="*/ 4999 w 5512"/>
                <a:gd name="connsiteY2" fmla="*/ 3873 h 5445"/>
              </a:gdLst>
              <a:ahLst/>
              <a:cxnLst>
                <a:cxn ang="0">
                  <a:pos x="connsiteX0" y="connsiteY0"/>
                </a:cxn>
                <a:cxn ang="0">
                  <a:pos x="connsiteX1" y="connsiteY1"/>
                </a:cxn>
                <a:cxn ang="0">
                  <a:pos x="connsiteX2" y="connsiteY2"/>
                </a:cxn>
              </a:cxnLst>
              <a:rect l="l" t="t" r="r" b="b"/>
              <a:pathLst>
                <a:path w="5512" h="5445">
                  <a:moveTo>
                    <a:pt x="4999" y="3873"/>
                  </a:moveTo>
                  <a:cubicBezTo>
                    <a:pt x="2108" y="3537"/>
                    <a:pt x="-111" y="1318"/>
                    <a:pt x="-514" y="-1573"/>
                  </a:cubicBezTo>
                  <a:cubicBezTo>
                    <a:pt x="2310" y="-1103"/>
                    <a:pt x="4529" y="1049"/>
                    <a:pt x="4999" y="3873"/>
                  </a:cubicBezTo>
                  <a:close/>
                </a:path>
              </a:pathLst>
            </a:custGeom>
            <a:solidFill>
              <a:srgbClr val="020202"/>
            </a:solidFill>
            <a:ln w="6712" cap="flat">
              <a:noFill/>
              <a:prstDash val="solid"/>
              <a:miter/>
            </a:ln>
          </p:spPr>
          <p:txBody>
            <a:bodyPr rtlCol="0" anchor="ctr"/>
            <a:lstStyle/>
            <a:p>
              <a:endParaRPr lang="es-CO"/>
            </a:p>
          </p:txBody>
        </p:sp>
        <p:sp>
          <p:nvSpPr>
            <p:cNvPr id="1151" name="Freeform: Shape 1150">
              <a:extLst>
                <a:ext uri="{FF2B5EF4-FFF2-40B4-BE49-F238E27FC236}">
                  <a16:creationId xmlns:a16="http://schemas.microsoft.com/office/drawing/2014/main" id="{3F936DE1-ABE8-56DE-F4B1-0092A6017AF1}"/>
                </a:ext>
              </a:extLst>
            </p:cNvPr>
            <p:cNvSpPr/>
            <p:nvPr/>
          </p:nvSpPr>
          <p:spPr>
            <a:xfrm>
              <a:off x="7353299" y="729032"/>
              <a:ext cx="5580" cy="5378"/>
            </a:xfrm>
            <a:custGeom>
              <a:avLst/>
              <a:gdLst>
                <a:gd name="connsiteX0" fmla="*/ 5067 w 5580"/>
                <a:gd name="connsiteY0" fmla="*/ 3805 h 5378"/>
                <a:gd name="connsiteX1" fmla="*/ -514 w 5580"/>
                <a:gd name="connsiteY1" fmla="*/ -1573 h 5378"/>
                <a:gd name="connsiteX2" fmla="*/ 5067 w 5580"/>
                <a:gd name="connsiteY2" fmla="*/ 3805 h 5378"/>
              </a:gdLst>
              <a:ahLst/>
              <a:cxnLst>
                <a:cxn ang="0">
                  <a:pos x="connsiteX0" y="connsiteY0"/>
                </a:cxn>
                <a:cxn ang="0">
                  <a:pos x="connsiteX1" y="connsiteY1"/>
                </a:cxn>
                <a:cxn ang="0">
                  <a:pos x="connsiteX2" y="connsiteY2"/>
                </a:cxn>
              </a:cxnLst>
              <a:rect l="l" t="t" r="r" b="b"/>
              <a:pathLst>
                <a:path w="5580" h="5378">
                  <a:moveTo>
                    <a:pt x="5067" y="3805"/>
                  </a:moveTo>
                  <a:cubicBezTo>
                    <a:pt x="2175" y="3470"/>
                    <a:pt x="-111" y="1250"/>
                    <a:pt x="-514" y="-1573"/>
                  </a:cubicBezTo>
                  <a:cubicBezTo>
                    <a:pt x="2377" y="-1304"/>
                    <a:pt x="4730" y="915"/>
                    <a:pt x="5067" y="3805"/>
                  </a:cubicBezTo>
                  <a:close/>
                </a:path>
              </a:pathLst>
            </a:custGeom>
            <a:solidFill>
              <a:srgbClr val="020202"/>
            </a:solidFill>
            <a:ln w="6712" cap="flat">
              <a:noFill/>
              <a:prstDash val="solid"/>
              <a:miter/>
            </a:ln>
          </p:spPr>
          <p:txBody>
            <a:bodyPr rtlCol="0" anchor="ctr"/>
            <a:lstStyle/>
            <a:p>
              <a:endParaRPr lang="es-CO"/>
            </a:p>
          </p:txBody>
        </p:sp>
        <p:sp>
          <p:nvSpPr>
            <p:cNvPr id="1152" name="Freeform: Shape 1151">
              <a:extLst>
                <a:ext uri="{FF2B5EF4-FFF2-40B4-BE49-F238E27FC236}">
                  <a16:creationId xmlns:a16="http://schemas.microsoft.com/office/drawing/2014/main" id="{9D83BA57-8B34-F9FE-368A-64719B861BA3}"/>
                </a:ext>
              </a:extLst>
            </p:cNvPr>
            <p:cNvSpPr/>
            <p:nvPr/>
          </p:nvSpPr>
          <p:spPr>
            <a:xfrm>
              <a:off x="7318942" y="698776"/>
              <a:ext cx="5512" cy="4908"/>
            </a:xfrm>
            <a:custGeom>
              <a:avLst/>
              <a:gdLst>
                <a:gd name="connsiteX0" fmla="*/ 4999 w 5512"/>
                <a:gd name="connsiteY0" fmla="*/ 3335 h 4908"/>
                <a:gd name="connsiteX1" fmla="*/ -514 w 5512"/>
                <a:gd name="connsiteY1" fmla="*/ -1573 h 4908"/>
              </a:gdLst>
              <a:ahLst/>
              <a:cxnLst>
                <a:cxn ang="0">
                  <a:pos x="connsiteX0" y="connsiteY0"/>
                </a:cxn>
                <a:cxn ang="0">
                  <a:pos x="connsiteX1" y="connsiteY1"/>
                </a:cxn>
              </a:cxnLst>
              <a:rect l="l" t="t" r="r" b="b"/>
              <a:pathLst>
                <a:path w="5512" h="4908">
                  <a:moveTo>
                    <a:pt x="4999" y="3335"/>
                  </a:moveTo>
                  <a:cubicBezTo>
                    <a:pt x="2377" y="2931"/>
                    <a:pt x="159" y="1049"/>
                    <a:pt x="-514" y="-1573"/>
                  </a:cubicBezTo>
                  <a:close/>
                </a:path>
              </a:pathLst>
            </a:custGeom>
            <a:solidFill>
              <a:srgbClr val="020202"/>
            </a:solidFill>
            <a:ln w="6712" cap="flat">
              <a:noFill/>
              <a:prstDash val="solid"/>
              <a:miter/>
            </a:ln>
          </p:spPr>
          <p:txBody>
            <a:bodyPr rtlCol="0" anchor="ctr"/>
            <a:lstStyle/>
            <a:p>
              <a:endParaRPr lang="es-CO"/>
            </a:p>
          </p:txBody>
        </p:sp>
        <p:sp>
          <p:nvSpPr>
            <p:cNvPr id="1153" name="Freeform: Shape 1152">
              <a:extLst>
                <a:ext uri="{FF2B5EF4-FFF2-40B4-BE49-F238E27FC236}">
                  <a16:creationId xmlns:a16="http://schemas.microsoft.com/office/drawing/2014/main" id="{C059DEA5-B8CF-BDF0-C2C6-4B59ACBACF53}"/>
                </a:ext>
              </a:extLst>
            </p:cNvPr>
            <p:cNvSpPr/>
            <p:nvPr/>
          </p:nvSpPr>
          <p:spPr>
            <a:xfrm>
              <a:off x="7313563" y="694069"/>
              <a:ext cx="5782" cy="5042"/>
            </a:xfrm>
            <a:custGeom>
              <a:avLst/>
              <a:gdLst>
                <a:gd name="connsiteX0" fmla="*/ 5268 w 5782"/>
                <a:gd name="connsiteY0" fmla="*/ 3470 h 5042"/>
                <a:gd name="connsiteX1" fmla="*/ -514 w 5782"/>
                <a:gd name="connsiteY1" fmla="*/ -1573 h 5042"/>
                <a:gd name="connsiteX2" fmla="*/ 5268 w 5782"/>
                <a:gd name="connsiteY2" fmla="*/ 3470 h 5042"/>
              </a:gdLst>
              <a:ahLst/>
              <a:cxnLst>
                <a:cxn ang="0">
                  <a:pos x="connsiteX0" y="connsiteY0"/>
                </a:cxn>
                <a:cxn ang="0">
                  <a:pos x="connsiteX1" y="connsiteY1"/>
                </a:cxn>
                <a:cxn ang="0">
                  <a:pos x="connsiteX2" y="connsiteY2"/>
                </a:cxn>
              </a:cxnLst>
              <a:rect l="l" t="t" r="r" b="b"/>
              <a:pathLst>
                <a:path w="5782" h="5042">
                  <a:moveTo>
                    <a:pt x="5268" y="3470"/>
                  </a:moveTo>
                  <a:cubicBezTo>
                    <a:pt x="2444" y="3134"/>
                    <a:pt x="159" y="1184"/>
                    <a:pt x="-514" y="-1573"/>
                  </a:cubicBezTo>
                  <a:cubicBezTo>
                    <a:pt x="2311" y="-1236"/>
                    <a:pt x="4596" y="713"/>
                    <a:pt x="5268" y="3470"/>
                  </a:cubicBezTo>
                  <a:close/>
                </a:path>
              </a:pathLst>
            </a:custGeom>
            <a:solidFill>
              <a:srgbClr val="020202"/>
            </a:solidFill>
            <a:ln w="6712" cap="flat">
              <a:noFill/>
              <a:prstDash val="solid"/>
              <a:miter/>
            </a:ln>
          </p:spPr>
          <p:txBody>
            <a:bodyPr rtlCol="0" anchor="ctr"/>
            <a:lstStyle/>
            <a:p>
              <a:endParaRPr lang="es-CO"/>
            </a:p>
          </p:txBody>
        </p:sp>
        <p:sp>
          <p:nvSpPr>
            <p:cNvPr id="1154" name="Freeform: Shape 1153">
              <a:extLst>
                <a:ext uri="{FF2B5EF4-FFF2-40B4-BE49-F238E27FC236}">
                  <a16:creationId xmlns:a16="http://schemas.microsoft.com/office/drawing/2014/main" id="{F5874E2D-9967-308D-609C-11200F05DEB3}"/>
                </a:ext>
              </a:extLst>
            </p:cNvPr>
            <p:cNvSpPr/>
            <p:nvPr/>
          </p:nvSpPr>
          <p:spPr>
            <a:xfrm>
              <a:off x="7293594" y="679211"/>
              <a:ext cx="5916" cy="4773"/>
            </a:xfrm>
            <a:custGeom>
              <a:avLst/>
              <a:gdLst>
                <a:gd name="connsiteX0" fmla="*/ 5403 w 5916"/>
                <a:gd name="connsiteY0" fmla="*/ 3201 h 4773"/>
                <a:gd name="connsiteX1" fmla="*/ -514 w 5916"/>
                <a:gd name="connsiteY1" fmla="*/ -1573 h 4773"/>
                <a:gd name="connsiteX2" fmla="*/ 5403 w 5916"/>
                <a:gd name="connsiteY2" fmla="*/ 3201 h 4773"/>
              </a:gdLst>
              <a:ahLst/>
              <a:cxnLst>
                <a:cxn ang="0">
                  <a:pos x="connsiteX0" y="connsiteY0"/>
                </a:cxn>
                <a:cxn ang="0">
                  <a:pos x="connsiteX1" y="connsiteY1"/>
                </a:cxn>
                <a:cxn ang="0">
                  <a:pos x="connsiteX2" y="connsiteY2"/>
                </a:cxn>
              </a:cxnLst>
              <a:rect l="l" t="t" r="r" b="b"/>
              <a:pathLst>
                <a:path w="5916" h="4773">
                  <a:moveTo>
                    <a:pt x="5403" y="3201"/>
                  </a:moveTo>
                  <a:cubicBezTo>
                    <a:pt x="2579" y="3133"/>
                    <a:pt x="159" y="1184"/>
                    <a:pt x="-514" y="-1573"/>
                  </a:cubicBezTo>
                  <a:cubicBezTo>
                    <a:pt x="2242" y="-1371"/>
                    <a:pt x="4596" y="511"/>
                    <a:pt x="5403" y="3201"/>
                  </a:cubicBezTo>
                  <a:close/>
                </a:path>
              </a:pathLst>
            </a:custGeom>
            <a:solidFill>
              <a:srgbClr val="020202"/>
            </a:solidFill>
            <a:ln w="6712" cap="flat">
              <a:noFill/>
              <a:prstDash val="solid"/>
              <a:miter/>
            </a:ln>
          </p:spPr>
          <p:txBody>
            <a:bodyPr rtlCol="0" anchor="ctr"/>
            <a:lstStyle/>
            <a:p>
              <a:endParaRPr lang="es-CO"/>
            </a:p>
          </p:txBody>
        </p:sp>
        <p:sp>
          <p:nvSpPr>
            <p:cNvPr id="1155" name="Freeform: Shape 1154">
              <a:extLst>
                <a:ext uri="{FF2B5EF4-FFF2-40B4-BE49-F238E27FC236}">
                  <a16:creationId xmlns:a16="http://schemas.microsoft.com/office/drawing/2014/main" id="{47429D48-1853-BDAA-86AF-C8221515A54D}"/>
                </a:ext>
              </a:extLst>
            </p:cNvPr>
            <p:cNvSpPr/>
            <p:nvPr/>
          </p:nvSpPr>
          <p:spPr>
            <a:xfrm>
              <a:off x="7279004" y="669193"/>
              <a:ext cx="5916" cy="4571"/>
            </a:xfrm>
            <a:custGeom>
              <a:avLst/>
              <a:gdLst>
                <a:gd name="connsiteX0" fmla="*/ 5403 w 5916"/>
                <a:gd name="connsiteY0" fmla="*/ 2999 h 4571"/>
                <a:gd name="connsiteX1" fmla="*/ -514 w 5916"/>
                <a:gd name="connsiteY1" fmla="*/ -1573 h 4571"/>
                <a:gd name="connsiteX2" fmla="*/ 5403 w 5916"/>
                <a:gd name="connsiteY2" fmla="*/ 2999 h 4571"/>
              </a:gdLst>
              <a:ahLst/>
              <a:cxnLst>
                <a:cxn ang="0">
                  <a:pos x="connsiteX0" y="connsiteY0"/>
                </a:cxn>
                <a:cxn ang="0">
                  <a:pos x="connsiteX1" y="connsiteY1"/>
                </a:cxn>
                <a:cxn ang="0">
                  <a:pos x="connsiteX2" y="connsiteY2"/>
                </a:cxn>
              </a:cxnLst>
              <a:rect l="l" t="t" r="r" b="b"/>
              <a:pathLst>
                <a:path w="5916" h="4571">
                  <a:moveTo>
                    <a:pt x="5403" y="2999"/>
                  </a:moveTo>
                  <a:cubicBezTo>
                    <a:pt x="2646" y="2999"/>
                    <a:pt x="159" y="1117"/>
                    <a:pt x="-514" y="-1573"/>
                  </a:cubicBezTo>
                  <a:cubicBezTo>
                    <a:pt x="2176" y="-1304"/>
                    <a:pt x="4462" y="511"/>
                    <a:pt x="5403" y="2999"/>
                  </a:cubicBezTo>
                  <a:close/>
                </a:path>
              </a:pathLst>
            </a:custGeom>
            <a:solidFill>
              <a:srgbClr val="020202"/>
            </a:solidFill>
            <a:ln w="6712" cap="flat">
              <a:noFill/>
              <a:prstDash val="solid"/>
              <a:miter/>
            </a:ln>
          </p:spPr>
          <p:txBody>
            <a:bodyPr rtlCol="0" anchor="ctr"/>
            <a:lstStyle/>
            <a:p>
              <a:endParaRPr lang="es-CO"/>
            </a:p>
          </p:txBody>
        </p:sp>
        <p:sp>
          <p:nvSpPr>
            <p:cNvPr id="1156" name="Freeform: Shape 1155">
              <a:extLst>
                <a:ext uri="{FF2B5EF4-FFF2-40B4-BE49-F238E27FC236}">
                  <a16:creationId xmlns:a16="http://schemas.microsoft.com/office/drawing/2014/main" id="{486D70DE-9AA5-AD21-A244-2B2C0C0941A6}"/>
                </a:ext>
              </a:extLst>
            </p:cNvPr>
            <p:cNvSpPr/>
            <p:nvPr/>
          </p:nvSpPr>
          <p:spPr>
            <a:xfrm>
              <a:off x="7244109" y="639071"/>
              <a:ext cx="5647" cy="4975"/>
            </a:xfrm>
            <a:custGeom>
              <a:avLst/>
              <a:gdLst>
                <a:gd name="connsiteX0" fmla="*/ 5134 w 5647"/>
                <a:gd name="connsiteY0" fmla="*/ 3402 h 4975"/>
                <a:gd name="connsiteX1" fmla="*/ -514 w 5647"/>
                <a:gd name="connsiteY1" fmla="*/ -1573 h 4975"/>
                <a:gd name="connsiteX2" fmla="*/ 5134 w 5647"/>
                <a:gd name="connsiteY2" fmla="*/ 3402 h 4975"/>
              </a:gdLst>
              <a:ahLst/>
              <a:cxnLst>
                <a:cxn ang="0">
                  <a:pos x="connsiteX0" y="connsiteY0"/>
                </a:cxn>
                <a:cxn ang="0">
                  <a:pos x="connsiteX1" y="connsiteY1"/>
                </a:cxn>
                <a:cxn ang="0">
                  <a:pos x="connsiteX2" y="connsiteY2"/>
                </a:cxn>
              </a:cxnLst>
              <a:rect l="l" t="t" r="r" b="b"/>
              <a:pathLst>
                <a:path w="5647" h="4975">
                  <a:moveTo>
                    <a:pt x="5134" y="3402"/>
                  </a:moveTo>
                  <a:cubicBezTo>
                    <a:pt x="2377" y="3201"/>
                    <a:pt x="91" y="1116"/>
                    <a:pt x="-514" y="-1573"/>
                  </a:cubicBezTo>
                  <a:cubicBezTo>
                    <a:pt x="2108" y="-1035"/>
                    <a:pt x="4260" y="848"/>
                    <a:pt x="5134" y="3402"/>
                  </a:cubicBezTo>
                  <a:close/>
                </a:path>
              </a:pathLst>
            </a:custGeom>
            <a:solidFill>
              <a:srgbClr val="020202"/>
            </a:solidFill>
            <a:ln w="6712" cap="flat">
              <a:noFill/>
              <a:prstDash val="solid"/>
              <a:miter/>
            </a:ln>
          </p:spPr>
          <p:txBody>
            <a:bodyPr rtlCol="0" anchor="ctr"/>
            <a:lstStyle/>
            <a:p>
              <a:endParaRPr lang="es-CO"/>
            </a:p>
          </p:txBody>
        </p:sp>
        <p:sp>
          <p:nvSpPr>
            <p:cNvPr id="1157" name="Freeform: Shape 1156">
              <a:extLst>
                <a:ext uri="{FF2B5EF4-FFF2-40B4-BE49-F238E27FC236}">
                  <a16:creationId xmlns:a16="http://schemas.microsoft.com/office/drawing/2014/main" id="{AFD837A9-2C13-5C6E-FCB7-81EA010ACFC7}"/>
                </a:ext>
              </a:extLst>
            </p:cNvPr>
            <p:cNvSpPr/>
            <p:nvPr/>
          </p:nvSpPr>
          <p:spPr>
            <a:xfrm>
              <a:off x="7238797" y="634499"/>
              <a:ext cx="5782" cy="5109"/>
            </a:xfrm>
            <a:custGeom>
              <a:avLst/>
              <a:gdLst>
                <a:gd name="connsiteX0" fmla="*/ 5268 w 5782"/>
                <a:gd name="connsiteY0" fmla="*/ 3537 h 5109"/>
                <a:gd name="connsiteX1" fmla="*/ -514 w 5782"/>
                <a:gd name="connsiteY1" fmla="*/ -1573 h 5109"/>
                <a:gd name="connsiteX2" fmla="*/ 5268 w 5782"/>
                <a:gd name="connsiteY2" fmla="*/ 3537 h 5109"/>
              </a:gdLst>
              <a:ahLst/>
              <a:cxnLst>
                <a:cxn ang="0">
                  <a:pos x="connsiteX0" y="connsiteY0"/>
                </a:cxn>
                <a:cxn ang="0">
                  <a:pos x="connsiteX1" y="connsiteY1"/>
                </a:cxn>
                <a:cxn ang="0">
                  <a:pos x="connsiteX2" y="connsiteY2"/>
                </a:cxn>
              </a:cxnLst>
              <a:rect l="l" t="t" r="r" b="b"/>
              <a:pathLst>
                <a:path w="5782" h="5109">
                  <a:moveTo>
                    <a:pt x="5268" y="3537"/>
                  </a:moveTo>
                  <a:cubicBezTo>
                    <a:pt x="2444" y="3201"/>
                    <a:pt x="159" y="1184"/>
                    <a:pt x="-514" y="-1573"/>
                  </a:cubicBezTo>
                  <a:cubicBezTo>
                    <a:pt x="2311" y="-1236"/>
                    <a:pt x="4596" y="780"/>
                    <a:pt x="5268" y="3537"/>
                  </a:cubicBezTo>
                  <a:close/>
                </a:path>
              </a:pathLst>
            </a:custGeom>
            <a:solidFill>
              <a:srgbClr val="020202"/>
            </a:solidFill>
            <a:ln w="6712" cap="flat">
              <a:noFill/>
              <a:prstDash val="solid"/>
              <a:miter/>
            </a:ln>
          </p:spPr>
          <p:txBody>
            <a:bodyPr rtlCol="0" anchor="ctr"/>
            <a:lstStyle/>
            <a:p>
              <a:endParaRPr lang="es-CO"/>
            </a:p>
          </p:txBody>
        </p:sp>
        <p:sp>
          <p:nvSpPr>
            <p:cNvPr id="1158" name="Freeform: Shape 1157">
              <a:extLst>
                <a:ext uri="{FF2B5EF4-FFF2-40B4-BE49-F238E27FC236}">
                  <a16:creationId xmlns:a16="http://schemas.microsoft.com/office/drawing/2014/main" id="{ED97F695-2B39-A29C-2B89-F0B817BFAB42}"/>
                </a:ext>
              </a:extLst>
            </p:cNvPr>
            <p:cNvSpPr/>
            <p:nvPr/>
          </p:nvSpPr>
          <p:spPr>
            <a:xfrm>
              <a:off x="7672881" y="4598391"/>
              <a:ext cx="797061" cy="1902973"/>
            </a:xfrm>
            <a:custGeom>
              <a:avLst/>
              <a:gdLst>
                <a:gd name="connsiteX0" fmla="*/ 24686 w 797061"/>
                <a:gd name="connsiteY0" fmla="*/ 1901084 h 1902973"/>
                <a:gd name="connsiteX1" fmla="*/ 16215 w 797061"/>
                <a:gd name="connsiteY1" fmla="*/ 1886023 h 1902973"/>
                <a:gd name="connsiteX2" fmla="*/ -258 w 797061"/>
                <a:gd name="connsiteY2" fmla="*/ 1831092 h 1902973"/>
                <a:gd name="connsiteX3" fmla="*/ 28922 w 797061"/>
                <a:gd name="connsiteY3" fmla="*/ 1782279 h 1902973"/>
                <a:gd name="connsiteX4" fmla="*/ 65028 w 797061"/>
                <a:gd name="connsiteY4" fmla="*/ 1765671 h 1902973"/>
                <a:gd name="connsiteX5" fmla="*/ 245219 w 797061"/>
                <a:gd name="connsiteY5" fmla="*/ 1663474 h 1902973"/>
                <a:gd name="connsiteX6" fmla="*/ 314672 w 797061"/>
                <a:gd name="connsiteY6" fmla="*/ 1603635 h 1902973"/>
                <a:gd name="connsiteX7" fmla="*/ 409676 w 797061"/>
                <a:gd name="connsiteY7" fmla="*/ 1476963 h 1902973"/>
                <a:gd name="connsiteX8" fmla="*/ 467767 w 797061"/>
                <a:gd name="connsiteY8" fmla="*/ 1309279 h 1902973"/>
                <a:gd name="connsiteX9" fmla="*/ 486526 w 797061"/>
                <a:gd name="connsiteY9" fmla="*/ 1209703 h 1902973"/>
                <a:gd name="connsiteX10" fmla="*/ 492913 w 797061"/>
                <a:gd name="connsiteY10" fmla="*/ 1145762 h 1902973"/>
                <a:gd name="connsiteX11" fmla="*/ 501721 w 797061"/>
                <a:gd name="connsiteY11" fmla="*/ 1000063 h 1902973"/>
                <a:gd name="connsiteX12" fmla="*/ 523775 w 797061"/>
                <a:gd name="connsiteY12" fmla="*/ 828546 h 1902973"/>
                <a:gd name="connsiteX13" fmla="*/ 554366 w 797061"/>
                <a:gd name="connsiteY13" fmla="*/ 678342 h 1902973"/>
                <a:gd name="connsiteX14" fmla="*/ 591346 w 797061"/>
                <a:gd name="connsiteY14" fmla="*/ 499228 h 1902973"/>
                <a:gd name="connsiteX15" fmla="*/ 622543 w 797061"/>
                <a:gd name="connsiteY15" fmla="*/ 304245 h 1902973"/>
                <a:gd name="connsiteX16" fmla="*/ 681509 w 797061"/>
                <a:gd name="connsiteY16" fmla="*/ 110002 h 1902973"/>
                <a:gd name="connsiteX17" fmla="*/ 709882 w 797061"/>
                <a:gd name="connsiteY17" fmla="*/ 52248 h 1902973"/>
                <a:gd name="connsiteX18" fmla="*/ 796548 w 797061"/>
                <a:gd name="connsiteY18" fmla="*/ -1541 h 1902973"/>
                <a:gd name="connsiteX19" fmla="*/ 754122 w 797061"/>
                <a:gd name="connsiteY19" fmla="*/ 229144 h 1902973"/>
                <a:gd name="connsiteX20" fmla="*/ 735767 w 797061"/>
                <a:gd name="connsiteY20" fmla="*/ 348687 h 1902973"/>
                <a:gd name="connsiteX21" fmla="*/ 708873 w 797061"/>
                <a:gd name="connsiteY21" fmla="*/ 509313 h 1902973"/>
                <a:gd name="connsiteX22" fmla="*/ 671491 w 797061"/>
                <a:gd name="connsiteY22" fmla="*/ 693201 h 1902973"/>
                <a:gd name="connsiteX23" fmla="*/ 648698 w 797061"/>
                <a:gd name="connsiteY23" fmla="*/ 812074 h 1902973"/>
                <a:gd name="connsiteX24" fmla="*/ 643386 w 797061"/>
                <a:gd name="connsiteY24" fmla="*/ 858533 h 1902973"/>
                <a:gd name="connsiteX25" fmla="*/ 624224 w 797061"/>
                <a:gd name="connsiteY25" fmla="*/ 960461 h 1902973"/>
                <a:gd name="connsiteX26" fmla="*/ 616963 w 797061"/>
                <a:gd name="connsiteY26" fmla="*/ 1024269 h 1902973"/>
                <a:gd name="connsiteX27" fmla="*/ 611382 w 797061"/>
                <a:gd name="connsiteY27" fmla="*/ 1155443 h 1902973"/>
                <a:gd name="connsiteX28" fmla="*/ 535742 w 797061"/>
                <a:gd name="connsiteY28" fmla="*/ 1489604 h 1902973"/>
                <a:gd name="connsiteX29" fmla="*/ 483635 w 797061"/>
                <a:gd name="connsiteY29" fmla="*/ 1588507 h 1902973"/>
                <a:gd name="connsiteX30" fmla="*/ 465414 w 797061"/>
                <a:gd name="connsiteY30" fmla="*/ 1620915 h 1902973"/>
                <a:gd name="connsiteX31" fmla="*/ 352997 w 797061"/>
                <a:gd name="connsiteY31" fmla="*/ 1745367 h 1902973"/>
                <a:gd name="connsiteX32" fmla="*/ 243874 w 797061"/>
                <a:gd name="connsiteY32" fmla="*/ 1826788 h 1902973"/>
                <a:gd name="connsiteX33" fmla="*/ 66641 w 797061"/>
                <a:gd name="connsiteY33" fmla="*/ 1900343 h 1902973"/>
                <a:gd name="connsiteX34" fmla="*/ 24686 w 797061"/>
                <a:gd name="connsiteY34" fmla="*/ 1901084 h 1902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797061" h="1902973">
                  <a:moveTo>
                    <a:pt x="24686" y="1901084"/>
                  </a:moveTo>
                  <a:cubicBezTo>
                    <a:pt x="22737" y="1895637"/>
                    <a:pt x="19846" y="1890527"/>
                    <a:pt x="16215" y="1886023"/>
                  </a:cubicBezTo>
                  <a:cubicBezTo>
                    <a:pt x="-997" y="1870962"/>
                    <a:pt x="-1064" y="1851396"/>
                    <a:pt x="-258" y="1831092"/>
                  </a:cubicBezTo>
                  <a:cubicBezTo>
                    <a:pt x="-56" y="1810720"/>
                    <a:pt x="11106" y="1792096"/>
                    <a:pt x="28922" y="1782279"/>
                  </a:cubicBezTo>
                  <a:cubicBezTo>
                    <a:pt x="40285" y="1775421"/>
                    <a:pt x="52387" y="1769840"/>
                    <a:pt x="65028" y="1765671"/>
                  </a:cubicBezTo>
                  <a:cubicBezTo>
                    <a:pt x="132263" y="1744358"/>
                    <a:pt x="190556" y="1707311"/>
                    <a:pt x="245219" y="1663474"/>
                  </a:cubicBezTo>
                  <a:cubicBezTo>
                    <a:pt x="269827" y="1645320"/>
                    <a:pt x="293090" y="1625284"/>
                    <a:pt x="314672" y="1603635"/>
                  </a:cubicBezTo>
                  <a:cubicBezTo>
                    <a:pt x="350980" y="1565109"/>
                    <a:pt x="382849" y="1522616"/>
                    <a:pt x="409676" y="1476963"/>
                  </a:cubicBezTo>
                  <a:cubicBezTo>
                    <a:pt x="438385" y="1424788"/>
                    <a:pt x="458018" y="1368042"/>
                    <a:pt x="467767" y="1309279"/>
                  </a:cubicBezTo>
                  <a:cubicBezTo>
                    <a:pt x="473886" y="1276065"/>
                    <a:pt x="481214" y="1243051"/>
                    <a:pt x="486526" y="1209703"/>
                  </a:cubicBezTo>
                  <a:cubicBezTo>
                    <a:pt x="489955" y="1188591"/>
                    <a:pt x="490627" y="1167077"/>
                    <a:pt x="492913" y="1145762"/>
                  </a:cubicBezTo>
                  <a:cubicBezTo>
                    <a:pt x="498090" y="1097353"/>
                    <a:pt x="498158" y="1048607"/>
                    <a:pt x="501721" y="1000063"/>
                  </a:cubicBezTo>
                  <a:cubicBezTo>
                    <a:pt x="505957" y="942308"/>
                    <a:pt x="515841" y="885763"/>
                    <a:pt x="523775" y="828546"/>
                  </a:cubicBezTo>
                  <a:cubicBezTo>
                    <a:pt x="530498" y="777985"/>
                    <a:pt x="543004" y="728164"/>
                    <a:pt x="554366" y="678342"/>
                  </a:cubicBezTo>
                  <a:cubicBezTo>
                    <a:pt x="567813" y="618840"/>
                    <a:pt x="583345" y="559672"/>
                    <a:pt x="591346" y="499228"/>
                  </a:cubicBezTo>
                  <a:cubicBezTo>
                    <a:pt x="600019" y="433875"/>
                    <a:pt x="608894" y="368657"/>
                    <a:pt x="622543" y="304245"/>
                  </a:cubicBezTo>
                  <a:cubicBezTo>
                    <a:pt x="635923" y="237749"/>
                    <a:pt x="655623" y="172733"/>
                    <a:pt x="681509" y="110002"/>
                  </a:cubicBezTo>
                  <a:cubicBezTo>
                    <a:pt x="689846" y="90302"/>
                    <a:pt x="701142" y="71813"/>
                    <a:pt x="709882" y="52248"/>
                  </a:cubicBezTo>
                  <a:cubicBezTo>
                    <a:pt x="726758" y="14461"/>
                    <a:pt x="756005" y="-2415"/>
                    <a:pt x="796548" y="-1541"/>
                  </a:cubicBezTo>
                  <a:cubicBezTo>
                    <a:pt x="784916" y="75780"/>
                    <a:pt x="768310" y="152226"/>
                    <a:pt x="754122" y="229144"/>
                  </a:cubicBezTo>
                  <a:cubicBezTo>
                    <a:pt x="746794" y="268745"/>
                    <a:pt x="741281" y="308682"/>
                    <a:pt x="735767" y="348687"/>
                  </a:cubicBezTo>
                  <a:cubicBezTo>
                    <a:pt x="728371" y="402475"/>
                    <a:pt x="725279" y="456667"/>
                    <a:pt x="708873" y="509313"/>
                  </a:cubicBezTo>
                  <a:cubicBezTo>
                    <a:pt x="690585" y="569152"/>
                    <a:pt x="685879" y="632287"/>
                    <a:pt x="671491" y="693201"/>
                  </a:cubicBezTo>
                  <a:cubicBezTo>
                    <a:pt x="662279" y="732534"/>
                    <a:pt x="657505" y="772673"/>
                    <a:pt x="648698" y="812074"/>
                  </a:cubicBezTo>
                  <a:cubicBezTo>
                    <a:pt x="645269" y="827336"/>
                    <a:pt x="643453" y="842866"/>
                    <a:pt x="643386" y="858533"/>
                  </a:cubicBezTo>
                  <a:cubicBezTo>
                    <a:pt x="643386" y="894235"/>
                    <a:pt x="628662" y="926172"/>
                    <a:pt x="624224" y="960461"/>
                  </a:cubicBezTo>
                  <a:cubicBezTo>
                    <a:pt x="621534" y="981641"/>
                    <a:pt x="615282" y="1002417"/>
                    <a:pt x="616963" y="1024269"/>
                  </a:cubicBezTo>
                  <a:cubicBezTo>
                    <a:pt x="620325" y="1068172"/>
                    <a:pt x="615483" y="1111675"/>
                    <a:pt x="611382" y="1155443"/>
                  </a:cubicBezTo>
                  <a:cubicBezTo>
                    <a:pt x="600490" y="1269743"/>
                    <a:pt x="580857" y="1382834"/>
                    <a:pt x="535742" y="1489604"/>
                  </a:cubicBezTo>
                  <a:cubicBezTo>
                    <a:pt x="520951" y="1523893"/>
                    <a:pt x="503537" y="1556974"/>
                    <a:pt x="483635" y="1588507"/>
                  </a:cubicBezTo>
                  <a:cubicBezTo>
                    <a:pt x="476911" y="1598996"/>
                    <a:pt x="471398" y="1610022"/>
                    <a:pt x="465414" y="1620915"/>
                  </a:cubicBezTo>
                  <a:cubicBezTo>
                    <a:pt x="437713" y="1671274"/>
                    <a:pt x="395019" y="1707782"/>
                    <a:pt x="352997" y="1745367"/>
                  </a:cubicBezTo>
                  <a:cubicBezTo>
                    <a:pt x="318640" y="1775085"/>
                    <a:pt x="282131" y="1802315"/>
                    <a:pt x="243874" y="1826788"/>
                  </a:cubicBezTo>
                  <a:cubicBezTo>
                    <a:pt x="190086" y="1862625"/>
                    <a:pt x="132196" y="1891737"/>
                    <a:pt x="66641" y="1900343"/>
                  </a:cubicBezTo>
                  <a:cubicBezTo>
                    <a:pt x="52657" y="1901420"/>
                    <a:pt x="38672" y="1901689"/>
                    <a:pt x="24686" y="1901084"/>
                  </a:cubicBezTo>
                  <a:close/>
                </a:path>
              </a:pathLst>
            </a:custGeom>
            <a:solidFill>
              <a:srgbClr val="000000"/>
            </a:solidFill>
            <a:ln w="6712" cap="flat">
              <a:noFill/>
              <a:prstDash val="solid"/>
              <a:miter/>
            </a:ln>
          </p:spPr>
          <p:txBody>
            <a:bodyPr rtlCol="0" anchor="ctr"/>
            <a:lstStyle/>
            <a:p>
              <a:endParaRPr lang="es-CO"/>
            </a:p>
          </p:txBody>
        </p:sp>
        <p:sp>
          <p:nvSpPr>
            <p:cNvPr id="1159" name="Freeform: Shape 1158">
              <a:extLst>
                <a:ext uri="{FF2B5EF4-FFF2-40B4-BE49-F238E27FC236}">
                  <a16:creationId xmlns:a16="http://schemas.microsoft.com/office/drawing/2014/main" id="{AB19B080-1A3D-2704-2D3E-3CF278CD2ED6}"/>
                </a:ext>
              </a:extLst>
            </p:cNvPr>
            <p:cNvSpPr/>
            <p:nvPr/>
          </p:nvSpPr>
          <p:spPr>
            <a:xfrm>
              <a:off x="7294670" y="6470022"/>
              <a:ext cx="119603" cy="21546"/>
            </a:xfrm>
            <a:custGeom>
              <a:avLst/>
              <a:gdLst>
                <a:gd name="connsiteX0" fmla="*/ -514 w 119603"/>
                <a:gd name="connsiteY0" fmla="*/ 19368 h 21546"/>
                <a:gd name="connsiteX1" fmla="*/ 37474 w 119603"/>
                <a:gd name="connsiteY1" fmla="*/ 1617 h 21546"/>
                <a:gd name="connsiteX2" fmla="*/ 49443 w 119603"/>
                <a:gd name="connsiteY2" fmla="*/ 9888 h 21546"/>
                <a:gd name="connsiteX3" fmla="*/ 64167 w 119603"/>
                <a:gd name="connsiteY3" fmla="*/ 9888 h 21546"/>
                <a:gd name="connsiteX4" fmla="*/ 100541 w 119603"/>
                <a:gd name="connsiteY4" fmla="*/ -197 h 21546"/>
                <a:gd name="connsiteX5" fmla="*/ 119031 w 119603"/>
                <a:gd name="connsiteY5" fmla="*/ 19973 h 21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603" h="21546">
                  <a:moveTo>
                    <a:pt x="-514" y="19368"/>
                  </a:moveTo>
                  <a:cubicBezTo>
                    <a:pt x="3655" y="541"/>
                    <a:pt x="17775" y="-6182"/>
                    <a:pt x="37474" y="1617"/>
                  </a:cubicBezTo>
                  <a:cubicBezTo>
                    <a:pt x="41912" y="3634"/>
                    <a:pt x="45946" y="6459"/>
                    <a:pt x="49443" y="9888"/>
                  </a:cubicBezTo>
                  <a:cubicBezTo>
                    <a:pt x="54687" y="14796"/>
                    <a:pt x="59461" y="15064"/>
                    <a:pt x="64167" y="9888"/>
                  </a:cubicBezTo>
                  <a:cubicBezTo>
                    <a:pt x="74051" y="-1678"/>
                    <a:pt x="87498" y="3"/>
                    <a:pt x="100541" y="-197"/>
                  </a:cubicBezTo>
                  <a:cubicBezTo>
                    <a:pt x="113585" y="-399"/>
                    <a:pt x="119770" y="6526"/>
                    <a:pt x="119031" y="19973"/>
                  </a:cubicBezTo>
                  <a:close/>
                </a:path>
              </a:pathLst>
            </a:custGeom>
            <a:solidFill>
              <a:srgbClr val="020202"/>
            </a:solidFill>
            <a:ln w="6712" cap="flat">
              <a:noFill/>
              <a:prstDash val="solid"/>
              <a:miter/>
            </a:ln>
          </p:spPr>
          <p:txBody>
            <a:bodyPr rtlCol="0" anchor="ctr"/>
            <a:lstStyle/>
            <a:p>
              <a:endParaRPr lang="es-CO"/>
            </a:p>
          </p:txBody>
        </p:sp>
        <p:sp>
          <p:nvSpPr>
            <p:cNvPr id="1160" name="Freeform: Shape 1159">
              <a:extLst>
                <a:ext uri="{FF2B5EF4-FFF2-40B4-BE49-F238E27FC236}">
                  <a16:creationId xmlns:a16="http://schemas.microsoft.com/office/drawing/2014/main" id="{BC7BC8BA-7B11-76C6-B710-C7C0E96ECF31}"/>
                </a:ext>
              </a:extLst>
            </p:cNvPr>
            <p:cNvSpPr/>
            <p:nvPr/>
          </p:nvSpPr>
          <p:spPr>
            <a:xfrm>
              <a:off x="7115286" y="6479096"/>
              <a:ext cx="159549" cy="16480"/>
            </a:xfrm>
            <a:custGeom>
              <a:avLst/>
              <a:gdLst>
                <a:gd name="connsiteX0" fmla="*/ -514 w 159549"/>
                <a:gd name="connsiteY0" fmla="*/ 10496 h 16480"/>
                <a:gd name="connsiteX1" fmla="*/ 59998 w 159549"/>
                <a:gd name="connsiteY1" fmla="*/ 2159 h 16480"/>
                <a:gd name="connsiteX2" fmla="*/ 93616 w 159549"/>
                <a:gd name="connsiteY2" fmla="*/ 2159 h 16480"/>
                <a:gd name="connsiteX3" fmla="*/ 159036 w 159549"/>
                <a:gd name="connsiteY3" fmla="*/ 10496 h 16480"/>
                <a:gd name="connsiteX4" fmla="*/ 145589 w 159549"/>
                <a:gd name="connsiteY4" fmla="*/ 14731 h 16480"/>
                <a:gd name="connsiteX5" fmla="*/ 13068 w 159549"/>
                <a:gd name="connsiteY5" fmla="*/ 14731 h 16480"/>
                <a:gd name="connsiteX6" fmla="*/ -514 w 159549"/>
                <a:gd name="connsiteY6" fmla="*/ 10496 h 16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549" h="16480">
                  <a:moveTo>
                    <a:pt x="-514" y="10496"/>
                  </a:moveTo>
                  <a:cubicBezTo>
                    <a:pt x="19657" y="8882"/>
                    <a:pt x="39828" y="13723"/>
                    <a:pt x="59998" y="2159"/>
                  </a:cubicBezTo>
                  <a:cubicBezTo>
                    <a:pt x="70621" y="-2817"/>
                    <a:pt x="82992" y="-2817"/>
                    <a:pt x="93616" y="2159"/>
                  </a:cubicBezTo>
                  <a:cubicBezTo>
                    <a:pt x="115063" y="14596"/>
                    <a:pt x="137251" y="8478"/>
                    <a:pt x="159036" y="10496"/>
                  </a:cubicBezTo>
                  <a:cubicBezTo>
                    <a:pt x="155405" y="13858"/>
                    <a:pt x="150497" y="15404"/>
                    <a:pt x="145589" y="14731"/>
                  </a:cubicBezTo>
                  <a:lnTo>
                    <a:pt x="13068" y="14731"/>
                  </a:lnTo>
                  <a:cubicBezTo>
                    <a:pt x="8160" y="15471"/>
                    <a:pt x="3117" y="13858"/>
                    <a:pt x="-514" y="10496"/>
                  </a:cubicBezTo>
                  <a:close/>
                </a:path>
              </a:pathLst>
            </a:custGeom>
            <a:solidFill>
              <a:srgbClr val="020202"/>
            </a:solidFill>
            <a:ln w="6712" cap="flat">
              <a:noFill/>
              <a:prstDash val="solid"/>
              <a:miter/>
            </a:ln>
          </p:spPr>
          <p:txBody>
            <a:bodyPr rtlCol="0" anchor="ctr"/>
            <a:lstStyle/>
            <a:p>
              <a:endParaRPr lang="es-CO"/>
            </a:p>
          </p:txBody>
        </p:sp>
        <p:sp>
          <p:nvSpPr>
            <p:cNvPr id="1161" name="Freeform: Shape 1160">
              <a:extLst>
                <a:ext uri="{FF2B5EF4-FFF2-40B4-BE49-F238E27FC236}">
                  <a16:creationId xmlns:a16="http://schemas.microsoft.com/office/drawing/2014/main" id="{4FA18684-95C5-43D8-B813-6F1390FB216A}"/>
                </a:ext>
              </a:extLst>
            </p:cNvPr>
            <p:cNvSpPr/>
            <p:nvPr/>
          </p:nvSpPr>
          <p:spPr>
            <a:xfrm>
              <a:off x="7419391" y="6480826"/>
              <a:ext cx="44577" cy="15380"/>
            </a:xfrm>
            <a:custGeom>
              <a:avLst/>
              <a:gdLst>
                <a:gd name="connsiteX0" fmla="*/ -514 w 44577"/>
                <a:gd name="connsiteY0" fmla="*/ 8765 h 15380"/>
                <a:gd name="connsiteX1" fmla="*/ 12933 w 44577"/>
                <a:gd name="connsiteY1" fmla="*/ 5403 h 15380"/>
                <a:gd name="connsiteX2" fmla="*/ 44063 w 44577"/>
                <a:gd name="connsiteY2" fmla="*/ 13808 h 15380"/>
                <a:gd name="connsiteX3" fmla="*/ -514 w 44577"/>
                <a:gd name="connsiteY3" fmla="*/ 8765 h 15380"/>
              </a:gdLst>
              <a:ahLst/>
              <a:cxnLst>
                <a:cxn ang="0">
                  <a:pos x="connsiteX0" y="connsiteY0"/>
                </a:cxn>
                <a:cxn ang="0">
                  <a:pos x="connsiteX1" y="connsiteY1"/>
                </a:cxn>
                <a:cxn ang="0">
                  <a:pos x="connsiteX2" y="connsiteY2"/>
                </a:cxn>
                <a:cxn ang="0">
                  <a:pos x="connsiteX3" y="connsiteY3"/>
                </a:cxn>
              </a:cxnLst>
              <a:rect l="l" t="t" r="r" b="b"/>
              <a:pathLst>
                <a:path w="44577" h="15380">
                  <a:moveTo>
                    <a:pt x="-514" y="8765"/>
                  </a:moveTo>
                  <a:cubicBezTo>
                    <a:pt x="4192" y="8765"/>
                    <a:pt x="8765" y="7621"/>
                    <a:pt x="12933" y="5403"/>
                  </a:cubicBezTo>
                  <a:cubicBezTo>
                    <a:pt x="30818" y="-5221"/>
                    <a:pt x="32297" y="-4682"/>
                    <a:pt x="44063" y="13808"/>
                  </a:cubicBezTo>
                  <a:cubicBezTo>
                    <a:pt x="29137" y="11992"/>
                    <a:pt x="13404" y="17237"/>
                    <a:pt x="-514" y="8765"/>
                  </a:cubicBezTo>
                  <a:close/>
                </a:path>
              </a:pathLst>
            </a:custGeom>
            <a:solidFill>
              <a:srgbClr val="020202"/>
            </a:solidFill>
            <a:ln w="6712" cap="flat">
              <a:noFill/>
              <a:prstDash val="solid"/>
              <a:miter/>
            </a:ln>
          </p:spPr>
          <p:txBody>
            <a:bodyPr rtlCol="0" anchor="ctr"/>
            <a:lstStyle/>
            <a:p>
              <a:endParaRPr lang="es-CO"/>
            </a:p>
          </p:txBody>
        </p:sp>
        <p:sp>
          <p:nvSpPr>
            <p:cNvPr id="1162" name="Freeform: Shape 1161">
              <a:extLst>
                <a:ext uri="{FF2B5EF4-FFF2-40B4-BE49-F238E27FC236}">
                  <a16:creationId xmlns:a16="http://schemas.microsoft.com/office/drawing/2014/main" id="{886E5016-2CAC-F132-0D48-223A7FB70AC4}"/>
                </a:ext>
              </a:extLst>
            </p:cNvPr>
            <p:cNvSpPr/>
            <p:nvPr/>
          </p:nvSpPr>
          <p:spPr>
            <a:xfrm>
              <a:off x="7463968" y="6496064"/>
              <a:ext cx="14724" cy="4528"/>
            </a:xfrm>
            <a:custGeom>
              <a:avLst/>
              <a:gdLst>
                <a:gd name="connsiteX0" fmla="*/ -514 w 14724"/>
                <a:gd name="connsiteY0" fmla="*/ -1498 h 4528"/>
                <a:gd name="connsiteX1" fmla="*/ 14210 w 14724"/>
                <a:gd name="connsiteY1" fmla="*/ 2872 h 4528"/>
                <a:gd name="connsiteX2" fmla="*/ -514 w 14724"/>
                <a:gd name="connsiteY2" fmla="*/ -1498 h 4528"/>
              </a:gdLst>
              <a:ahLst/>
              <a:cxnLst>
                <a:cxn ang="0">
                  <a:pos x="connsiteX0" y="connsiteY0"/>
                </a:cxn>
                <a:cxn ang="0">
                  <a:pos x="connsiteX1" y="connsiteY1"/>
                </a:cxn>
                <a:cxn ang="0">
                  <a:pos x="connsiteX2" y="connsiteY2"/>
                </a:cxn>
              </a:cxnLst>
              <a:rect l="l" t="t" r="r" b="b"/>
              <a:pathLst>
                <a:path w="14724" h="4528">
                  <a:moveTo>
                    <a:pt x="-514" y="-1498"/>
                  </a:moveTo>
                  <a:cubicBezTo>
                    <a:pt x="4798" y="-1498"/>
                    <a:pt x="10446" y="-2507"/>
                    <a:pt x="14210" y="2872"/>
                  </a:cubicBezTo>
                  <a:cubicBezTo>
                    <a:pt x="8698" y="2939"/>
                    <a:pt x="3251" y="3747"/>
                    <a:pt x="-514" y="-1498"/>
                  </a:cubicBezTo>
                  <a:close/>
                </a:path>
              </a:pathLst>
            </a:custGeom>
            <a:solidFill>
              <a:srgbClr val="020202"/>
            </a:solidFill>
            <a:ln w="6712" cap="flat">
              <a:noFill/>
              <a:prstDash val="solid"/>
              <a:miter/>
            </a:ln>
          </p:spPr>
          <p:txBody>
            <a:bodyPr rtlCol="0" anchor="ctr"/>
            <a:lstStyle/>
            <a:p>
              <a:endParaRPr lang="es-CO"/>
            </a:p>
          </p:txBody>
        </p:sp>
        <p:sp>
          <p:nvSpPr>
            <p:cNvPr id="1163" name="Freeform: Shape 1162">
              <a:extLst>
                <a:ext uri="{FF2B5EF4-FFF2-40B4-BE49-F238E27FC236}">
                  <a16:creationId xmlns:a16="http://schemas.microsoft.com/office/drawing/2014/main" id="{82AD0125-0BBC-4705-9E47-B18EEBE02053}"/>
                </a:ext>
              </a:extLst>
            </p:cNvPr>
            <p:cNvSpPr/>
            <p:nvPr/>
          </p:nvSpPr>
          <p:spPr>
            <a:xfrm>
              <a:off x="6776958" y="6326572"/>
              <a:ext cx="4640" cy="5311"/>
            </a:xfrm>
            <a:custGeom>
              <a:avLst/>
              <a:gdLst>
                <a:gd name="connsiteX0" fmla="*/ -446 w 4640"/>
                <a:gd name="connsiteY0" fmla="*/ -1573 h 5311"/>
                <a:gd name="connsiteX1" fmla="*/ 4126 w 4640"/>
                <a:gd name="connsiteY1" fmla="*/ 3268 h 5311"/>
                <a:gd name="connsiteX2" fmla="*/ 4058 w 4640"/>
                <a:gd name="connsiteY2" fmla="*/ 3739 h 5311"/>
                <a:gd name="connsiteX3" fmla="*/ -514 w 4640"/>
                <a:gd name="connsiteY3" fmla="*/ -834 h 5311"/>
                <a:gd name="connsiteX4" fmla="*/ -446 w 4640"/>
                <a:gd name="connsiteY4" fmla="*/ -1573 h 5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0" h="5311">
                  <a:moveTo>
                    <a:pt x="-446" y="-1573"/>
                  </a:moveTo>
                  <a:cubicBezTo>
                    <a:pt x="2175" y="-1506"/>
                    <a:pt x="4193" y="712"/>
                    <a:pt x="4126" y="3268"/>
                  </a:cubicBezTo>
                  <a:cubicBezTo>
                    <a:pt x="4058" y="3470"/>
                    <a:pt x="4058" y="3604"/>
                    <a:pt x="4058" y="3739"/>
                  </a:cubicBezTo>
                  <a:cubicBezTo>
                    <a:pt x="1503" y="3739"/>
                    <a:pt x="-514" y="1654"/>
                    <a:pt x="-514" y="-834"/>
                  </a:cubicBezTo>
                  <a:cubicBezTo>
                    <a:pt x="-514" y="-1103"/>
                    <a:pt x="-514" y="-1304"/>
                    <a:pt x="-446" y="-1573"/>
                  </a:cubicBezTo>
                  <a:close/>
                </a:path>
              </a:pathLst>
            </a:custGeom>
            <a:solidFill>
              <a:srgbClr val="5B5B5B"/>
            </a:solidFill>
            <a:ln w="6712" cap="flat">
              <a:noFill/>
              <a:prstDash val="solid"/>
              <a:miter/>
            </a:ln>
          </p:spPr>
          <p:txBody>
            <a:bodyPr rtlCol="0" anchor="ctr"/>
            <a:lstStyle/>
            <a:p>
              <a:endParaRPr lang="es-CO"/>
            </a:p>
          </p:txBody>
        </p:sp>
        <p:sp>
          <p:nvSpPr>
            <p:cNvPr id="1164" name="Freeform: Shape 1163">
              <a:extLst>
                <a:ext uri="{FF2B5EF4-FFF2-40B4-BE49-F238E27FC236}">
                  <a16:creationId xmlns:a16="http://schemas.microsoft.com/office/drawing/2014/main" id="{D28AFC6F-DBA4-818A-16D5-2D428BE90BF6}"/>
                </a:ext>
              </a:extLst>
            </p:cNvPr>
            <p:cNvSpPr/>
            <p:nvPr/>
          </p:nvSpPr>
          <p:spPr>
            <a:xfrm>
              <a:off x="6781517" y="6331884"/>
              <a:ext cx="4658" cy="5444"/>
            </a:xfrm>
            <a:custGeom>
              <a:avLst/>
              <a:gdLst>
                <a:gd name="connsiteX0" fmla="*/ -500 w 4658"/>
                <a:gd name="connsiteY0" fmla="*/ -1573 h 5444"/>
                <a:gd name="connsiteX1" fmla="*/ 4139 w 4658"/>
                <a:gd name="connsiteY1" fmla="*/ 3535 h 5444"/>
                <a:gd name="connsiteX2" fmla="*/ 4139 w 4658"/>
                <a:gd name="connsiteY2" fmla="*/ 3872 h 5444"/>
                <a:gd name="connsiteX3" fmla="*/ -500 w 4658"/>
                <a:gd name="connsiteY3" fmla="*/ -1573 h 5444"/>
              </a:gdLst>
              <a:ahLst/>
              <a:cxnLst>
                <a:cxn ang="0">
                  <a:pos x="connsiteX0" y="connsiteY0"/>
                </a:cxn>
                <a:cxn ang="0">
                  <a:pos x="connsiteX1" y="connsiteY1"/>
                </a:cxn>
                <a:cxn ang="0">
                  <a:pos x="connsiteX2" y="connsiteY2"/>
                </a:cxn>
                <a:cxn ang="0">
                  <a:pos x="connsiteX3" y="connsiteY3"/>
                </a:cxn>
              </a:cxnLst>
              <a:rect l="l" t="t" r="r" b="b"/>
              <a:pathLst>
                <a:path w="4658" h="5444">
                  <a:moveTo>
                    <a:pt x="-500" y="-1573"/>
                  </a:moveTo>
                  <a:cubicBezTo>
                    <a:pt x="2189" y="-1440"/>
                    <a:pt x="4274" y="847"/>
                    <a:pt x="4139" y="3535"/>
                  </a:cubicBezTo>
                  <a:cubicBezTo>
                    <a:pt x="4139" y="3670"/>
                    <a:pt x="4139" y="3805"/>
                    <a:pt x="4139" y="3872"/>
                  </a:cubicBezTo>
                  <a:cubicBezTo>
                    <a:pt x="1382" y="3603"/>
                    <a:pt x="-702" y="1183"/>
                    <a:pt x="-500" y="-1573"/>
                  </a:cubicBezTo>
                  <a:close/>
                </a:path>
              </a:pathLst>
            </a:custGeom>
            <a:solidFill>
              <a:srgbClr val="5B5B5B"/>
            </a:solidFill>
            <a:ln w="6712" cap="flat">
              <a:noFill/>
              <a:prstDash val="solid"/>
              <a:miter/>
            </a:ln>
          </p:spPr>
          <p:txBody>
            <a:bodyPr rtlCol="0" anchor="ctr"/>
            <a:lstStyle/>
            <a:p>
              <a:endParaRPr lang="es-CO"/>
            </a:p>
          </p:txBody>
        </p:sp>
        <p:sp>
          <p:nvSpPr>
            <p:cNvPr id="1165" name="Freeform: Shape 1164">
              <a:extLst>
                <a:ext uri="{FF2B5EF4-FFF2-40B4-BE49-F238E27FC236}">
                  <a16:creationId xmlns:a16="http://schemas.microsoft.com/office/drawing/2014/main" id="{D12B1FEB-DFBA-192F-AF89-DD908AB47790}"/>
                </a:ext>
              </a:extLst>
            </p:cNvPr>
            <p:cNvSpPr/>
            <p:nvPr/>
          </p:nvSpPr>
          <p:spPr>
            <a:xfrm>
              <a:off x="5984154" y="1873981"/>
              <a:ext cx="1330485" cy="991686"/>
            </a:xfrm>
            <a:custGeom>
              <a:avLst/>
              <a:gdLst>
                <a:gd name="connsiteX0" fmla="*/ 15118 w 1330485"/>
                <a:gd name="connsiteY0" fmla="*/ -1573 h 991686"/>
                <a:gd name="connsiteX1" fmla="*/ 9604 w 1330485"/>
                <a:gd name="connsiteY1" fmla="*/ 169474 h 991686"/>
                <a:gd name="connsiteX2" fmla="*/ 27086 w 1330485"/>
                <a:gd name="connsiteY2" fmla="*/ 303945 h 991686"/>
                <a:gd name="connsiteX3" fmla="*/ 89413 w 1330485"/>
                <a:gd name="connsiteY3" fmla="*/ 465309 h 991686"/>
                <a:gd name="connsiteX4" fmla="*/ 174398 w 1330485"/>
                <a:gd name="connsiteY4" fmla="*/ 593057 h 991686"/>
                <a:gd name="connsiteX5" fmla="*/ 257904 w 1330485"/>
                <a:gd name="connsiteY5" fmla="*/ 700633 h 991686"/>
                <a:gd name="connsiteX6" fmla="*/ 343831 w 1330485"/>
                <a:gd name="connsiteY6" fmla="*/ 775197 h 991686"/>
                <a:gd name="connsiteX7" fmla="*/ 667636 w 1330485"/>
                <a:gd name="connsiteY7" fmla="*/ 933872 h 991686"/>
                <a:gd name="connsiteX8" fmla="*/ 843995 w 1330485"/>
                <a:gd name="connsiteY8" fmla="*/ 970381 h 991686"/>
                <a:gd name="connsiteX9" fmla="*/ 1002670 w 1330485"/>
                <a:gd name="connsiteY9" fmla="*/ 973339 h 991686"/>
                <a:gd name="connsiteX10" fmla="*/ 1154621 w 1330485"/>
                <a:gd name="connsiteY10" fmla="*/ 955858 h 991686"/>
                <a:gd name="connsiteX11" fmla="*/ 1262736 w 1330485"/>
                <a:gd name="connsiteY11" fmla="*/ 944899 h 991686"/>
                <a:gd name="connsiteX12" fmla="*/ 1329972 w 1330485"/>
                <a:gd name="connsiteY12" fmla="*/ 944563 h 991686"/>
                <a:gd name="connsiteX13" fmla="*/ 1267442 w 1330485"/>
                <a:gd name="connsiteY13" fmla="*/ 954177 h 991686"/>
                <a:gd name="connsiteX14" fmla="*/ 1196509 w 1330485"/>
                <a:gd name="connsiteY14" fmla="*/ 962985 h 991686"/>
                <a:gd name="connsiteX15" fmla="*/ 1179364 w 1330485"/>
                <a:gd name="connsiteY15" fmla="*/ 964464 h 991686"/>
                <a:gd name="connsiteX16" fmla="*/ 1051617 w 1330485"/>
                <a:gd name="connsiteY16" fmla="*/ 977239 h 991686"/>
                <a:gd name="connsiteX17" fmla="*/ 958362 w 1330485"/>
                <a:gd name="connsiteY17" fmla="*/ 980735 h 991686"/>
                <a:gd name="connsiteX18" fmla="*/ 944376 w 1330485"/>
                <a:gd name="connsiteY18" fmla="*/ 983963 h 991686"/>
                <a:gd name="connsiteX19" fmla="*/ 904035 w 1330485"/>
                <a:gd name="connsiteY19" fmla="*/ 985374 h 991686"/>
                <a:gd name="connsiteX20" fmla="*/ 877680 w 1330485"/>
                <a:gd name="connsiteY20" fmla="*/ 979390 h 991686"/>
                <a:gd name="connsiteX21" fmla="*/ 745427 w 1330485"/>
                <a:gd name="connsiteY21" fmla="*/ 962783 h 991686"/>
                <a:gd name="connsiteX22" fmla="*/ 657618 w 1330485"/>
                <a:gd name="connsiteY22" fmla="*/ 949336 h 991686"/>
                <a:gd name="connsiteX23" fmla="*/ 439843 w 1330485"/>
                <a:gd name="connsiteY23" fmla="*/ 861056 h 991686"/>
                <a:gd name="connsiteX24" fmla="*/ 362186 w 1330485"/>
                <a:gd name="connsiteY24" fmla="*/ 816816 h 991686"/>
                <a:gd name="connsiteX25" fmla="*/ 317946 w 1330485"/>
                <a:gd name="connsiteY25" fmla="*/ 816816 h 991686"/>
                <a:gd name="connsiteX26" fmla="*/ 298851 w 1330485"/>
                <a:gd name="connsiteY26" fmla="*/ 819572 h 991686"/>
                <a:gd name="connsiteX27" fmla="*/ 252391 w 1330485"/>
                <a:gd name="connsiteY27" fmla="*/ 823068 h 991686"/>
                <a:gd name="connsiteX28" fmla="*/ 205931 w 1330485"/>
                <a:gd name="connsiteY28" fmla="*/ 813252 h 991686"/>
                <a:gd name="connsiteX29" fmla="*/ 104204 w 1330485"/>
                <a:gd name="connsiteY29" fmla="*/ 684967 h 991686"/>
                <a:gd name="connsiteX30" fmla="*/ 52837 w 1330485"/>
                <a:gd name="connsiteY30" fmla="*/ 532141 h 991686"/>
                <a:gd name="connsiteX31" fmla="*/ 46113 w 1330485"/>
                <a:gd name="connsiteY31" fmla="*/ 503298 h 991686"/>
                <a:gd name="connsiteX32" fmla="*/ 49408 w 1330485"/>
                <a:gd name="connsiteY32" fmla="*/ 489447 h 991686"/>
                <a:gd name="connsiteX33" fmla="*/ 53173 w 1330485"/>
                <a:gd name="connsiteY33" fmla="*/ 452736 h 991686"/>
                <a:gd name="connsiteX34" fmla="*/ 31792 w 1330485"/>
                <a:gd name="connsiteY34" fmla="*/ 372054 h 991686"/>
                <a:gd name="connsiteX35" fmla="*/ 9403 w 1330485"/>
                <a:gd name="connsiteY35" fmla="*/ 245651 h 991686"/>
                <a:gd name="connsiteX36" fmla="*/ 5100 w 1330485"/>
                <a:gd name="connsiteY36" fmla="*/ 186551 h 991686"/>
                <a:gd name="connsiteX37" fmla="*/ 729 w 1330485"/>
                <a:gd name="connsiteY37" fmla="*/ 149707 h 991686"/>
                <a:gd name="connsiteX38" fmla="*/ 4831 w 1330485"/>
                <a:gd name="connsiteY38" fmla="*/ 88186 h 991686"/>
                <a:gd name="connsiteX39" fmla="*/ 9941 w 1330485"/>
                <a:gd name="connsiteY39" fmla="*/ 9185 h 991686"/>
                <a:gd name="connsiteX40" fmla="*/ 15118 w 1330485"/>
                <a:gd name="connsiteY40" fmla="*/ -1573 h 991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330485" h="991686">
                  <a:moveTo>
                    <a:pt x="15118" y="-1573"/>
                  </a:moveTo>
                  <a:cubicBezTo>
                    <a:pt x="8394" y="55309"/>
                    <a:pt x="11622" y="112727"/>
                    <a:pt x="9604" y="169474"/>
                  </a:cubicBezTo>
                  <a:cubicBezTo>
                    <a:pt x="7991" y="215597"/>
                    <a:pt x="17538" y="259973"/>
                    <a:pt x="27086" y="303945"/>
                  </a:cubicBezTo>
                  <a:cubicBezTo>
                    <a:pt x="39390" y="360624"/>
                    <a:pt x="60414" y="415085"/>
                    <a:pt x="89413" y="465309"/>
                  </a:cubicBezTo>
                  <a:cubicBezTo>
                    <a:pt x="114760" y="509819"/>
                    <a:pt x="143161" y="552513"/>
                    <a:pt x="174398" y="593057"/>
                  </a:cubicBezTo>
                  <a:cubicBezTo>
                    <a:pt x="202234" y="628893"/>
                    <a:pt x="228792" y="665737"/>
                    <a:pt x="257904" y="700633"/>
                  </a:cubicBezTo>
                  <a:cubicBezTo>
                    <a:pt x="282378" y="729880"/>
                    <a:pt x="313643" y="752135"/>
                    <a:pt x="343831" y="775197"/>
                  </a:cubicBezTo>
                  <a:cubicBezTo>
                    <a:pt x="441322" y="849156"/>
                    <a:pt x="552261" y="896220"/>
                    <a:pt x="667636" y="933872"/>
                  </a:cubicBezTo>
                  <a:cubicBezTo>
                    <a:pt x="725035" y="951959"/>
                    <a:pt x="784155" y="964195"/>
                    <a:pt x="843995" y="970381"/>
                  </a:cubicBezTo>
                  <a:cubicBezTo>
                    <a:pt x="896707" y="975759"/>
                    <a:pt x="949756" y="976701"/>
                    <a:pt x="1002670" y="973339"/>
                  </a:cubicBezTo>
                  <a:cubicBezTo>
                    <a:pt x="1053701" y="971658"/>
                    <a:pt x="1104531" y="965809"/>
                    <a:pt x="1154621" y="955858"/>
                  </a:cubicBezTo>
                  <a:cubicBezTo>
                    <a:pt x="1190324" y="949269"/>
                    <a:pt x="1226429" y="945571"/>
                    <a:pt x="1262736" y="944899"/>
                  </a:cubicBezTo>
                  <a:cubicBezTo>
                    <a:pt x="1285058" y="943755"/>
                    <a:pt x="1307514" y="944899"/>
                    <a:pt x="1329972" y="944563"/>
                  </a:cubicBezTo>
                  <a:cubicBezTo>
                    <a:pt x="1309801" y="952227"/>
                    <a:pt x="1288487" y="952765"/>
                    <a:pt x="1267442" y="954177"/>
                  </a:cubicBezTo>
                  <a:cubicBezTo>
                    <a:pt x="1243641" y="955791"/>
                    <a:pt x="1219369" y="952294"/>
                    <a:pt x="1196509" y="962985"/>
                  </a:cubicBezTo>
                  <a:cubicBezTo>
                    <a:pt x="1190929" y="964532"/>
                    <a:pt x="1185147" y="965069"/>
                    <a:pt x="1179364" y="964464"/>
                  </a:cubicBezTo>
                  <a:cubicBezTo>
                    <a:pt x="1136468" y="965741"/>
                    <a:pt x="1094177" y="973945"/>
                    <a:pt x="1051617" y="977239"/>
                  </a:cubicBezTo>
                  <a:cubicBezTo>
                    <a:pt x="1020823" y="979659"/>
                    <a:pt x="989694" y="990148"/>
                    <a:pt x="958362" y="980735"/>
                  </a:cubicBezTo>
                  <a:cubicBezTo>
                    <a:pt x="953454" y="979525"/>
                    <a:pt x="948277" y="980735"/>
                    <a:pt x="944376" y="983963"/>
                  </a:cubicBezTo>
                  <a:cubicBezTo>
                    <a:pt x="932140" y="991628"/>
                    <a:pt x="916743" y="992165"/>
                    <a:pt x="904035" y="985374"/>
                  </a:cubicBezTo>
                  <a:cubicBezTo>
                    <a:pt x="895900" y="981273"/>
                    <a:pt x="886823" y="979188"/>
                    <a:pt x="877680" y="979390"/>
                  </a:cubicBezTo>
                  <a:cubicBezTo>
                    <a:pt x="832565" y="982214"/>
                    <a:pt x="789332" y="969574"/>
                    <a:pt x="745427" y="962783"/>
                  </a:cubicBezTo>
                  <a:cubicBezTo>
                    <a:pt x="716180" y="958278"/>
                    <a:pt x="686395" y="957337"/>
                    <a:pt x="657618" y="949336"/>
                  </a:cubicBezTo>
                  <a:cubicBezTo>
                    <a:pt x="581374" y="929166"/>
                    <a:pt x="508020" y="901800"/>
                    <a:pt x="439843" y="861056"/>
                  </a:cubicBezTo>
                  <a:cubicBezTo>
                    <a:pt x="414294" y="845794"/>
                    <a:pt x="388408" y="830935"/>
                    <a:pt x="362186" y="816816"/>
                  </a:cubicBezTo>
                  <a:cubicBezTo>
                    <a:pt x="348134" y="809218"/>
                    <a:pt x="333141" y="799133"/>
                    <a:pt x="317946" y="816816"/>
                  </a:cubicBezTo>
                  <a:cubicBezTo>
                    <a:pt x="313373" y="822060"/>
                    <a:pt x="305238" y="820513"/>
                    <a:pt x="298851" y="819572"/>
                  </a:cubicBezTo>
                  <a:cubicBezTo>
                    <a:pt x="283292" y="817488"/>
                    <a:pt x="267459" y="818630"/>
                    <a:pt x="252391" y="823068"/>
                  </a:cubicBezTo>
                  <a:cubicBezTo>
                    <a:pt x="236235" y="827708"/>
                    <a:pt x="218827" y="824010"/>
                    <a:pt x="205931" y="813252"/>
                  </a:cubicBezTo>
                  <a:cubicBezTo>
                    <a:pt x="160750" y="779634"/>
                    <a:pt x="124711" y="738621"/>
                    <a:pt x="104204" y="684967"/>
                  </a:cubicBezTo>
                  <a:cubicBezTo>
                    <a:pt x="84975" y="634675"/>
                    <a:pt x="67024" y="584114"/>
                    <a:pt x="52837" y="532141"/>
                  </a:cubicBezTo>
                  <a:cubicBezTo>
                    <a:pt x="50215" y="522661"/>
                    <a:pt x="48534" y="512912"/>
                    <a:pt x="46113" y="503298"/>
                  </a:cubicBezTo>
                  <a:cubicBezTo>
                    <a:pt x="44479" y="498456"/>
                    <a:pt x="45757" y="493078"/>
                    <a:pt x="49408" y="489447"/>
                  </a:cubicBezTo>
                  <a:cubicBezTo>
                    <a:pt x="60905" y="478151"/>
                    <a:pt x="57140" y="465914"/>
                    <a:pt x="53173" y="452736"/>
                  </a:cubicBezTo>
                  <a:cubicBezTo>
                    <a:pt x="45172" y="425842"/>
                    <a:pt x="33675" y="398948"/>
                    <a:pt x="31792" y="372054"/>
                  </a:cubicBezTo>
                  <a:cubicBezTo>
                    <a:pt x="28834" y="328889"/>
                    <a:pt x="13907" y="288346"/>
                    <a:pt x="9403" y="245651"/>
                  </a:cubicBezTo>
                  <a:cubicBezTo>
                    <a:pt x="6592" y="226086"/>
                    <a:pt x="5153" y="206319"/>
                    <a:pt x="5100" y="186551"/>
                  </a:cubicBezTo>
                  <a:cubicBezTo>
                    <a:pt x="5086" y="174113"/>
                    <a:pt x="3621" y="161742"/>
                    <a:pt x="729" y="149707"/>
                  </a:cubicBezTo>
                  <a:cubicBezTo>
                    <a:pt x="-3439" y="129066"/>
                    <a:pt x="4158" y="108760"/>
                    <a:pt x="4831" y="88186"/>
                  </a:cubicBezTo>
                  <a:cubicBezTo>
                    <a:pt x="5638" y="61763"/>
                    <a:pt x="3957" y="35272"/>
                    <a:pt x="9941" y="9185"/>
                  </a:cubicBezTo>
                  <a:cubicBezTo>
                    <a:pt x="10257" y="5083"/>
                    <a:pt x="12099" y="1251"/>
                    <a:pt x="15118" y="-1573"/>
                  </a:cubicBezTo>
                  <a:close/>
                </a:path>
              </a:pathLst>
            </a:custGeom>
            <a:solidFill>
              <a:srgbClr val="020202"/>
            </a:solidFill>
            <a:ln w="6712" cap="flat">
              <a:noFill/>
              <a:prstDash val="solid"/>
              <a:miter/>
            </a:ln>
          </p:spPr>
          <p:txBody>
            <a:bodyPr rtlCol="0" anchor="ctr"/>
            <a:lstStyle/>
            <a:p>
              <a:endParaRPr lang="es-CO"/>
            </a:p>
          </p:txBody>
        </p:sp>
        <p:sp>
          <p:nvSpPr>
            <p:cNvPr id="1166" name="Freeform: Shape 1165">
              <a:extLst>
                <a:ext uri="{FF2B5EF4-FFF2-40B4-BE49-F238E27FC236}">
                  <a16:creationId xmlns:a16="http://schemas.microsoft.com/office/drawing/2014/main" id="{B8B164D4-FE18-FD4C-1D6A-591298CCD224}"/>
                </a:ext>
              </a:extLst>
            </p:cNvPr>
            <p:cNvSpPr/>
            <p:nvPr/>
          </p:nvSpPr>
          <p:spPr>
            <a:xfrm>
              <a:off x="5999446" y="1839087"/>
              <a:ext cx="5551" cy="29919"/>
            </a:xfrm>
            <a:custGeom>
              <a:avLst/>
              <a:gdLst>
                <a:gd name="connsiteX0" fmla="*/ 4801 w 5551"/>
                <a:gd name="connsiteY0" fmla="*/ -1573 h 29919"/>
                <a:gd name="connsiteX1" fmla="*/ -174 w 5551"/>
                <a:gd name="connsiteY1" fmla="*/ 28347 h 29919"/>
                <a:gd name="connsiteX2" fmla="*/ 4801 w 5551"/>
                <a:gd name="connsiteY2" fmla="*/ -1573 h 29919"/>
              </a:gdLst>
              <a:ahLst/>
              <a:cxnLst>
                <a:cxn ang="0">
                  <a:pos x="connsiteX0" y="connsiteY0"/>
                </a:cxn>
                <a:cxn ang="0">
                  <a:pos x="connsiteX1" y="connsiteY1"/>
                </a:cxn>
                <a:cxn ang="0">
                  <a:pos x="connsiteX2" y="connsiteY2"/>
                </a:cxn>
              </a:cxnLst>
              <a:rect l="l" t="t" r="r" b="b"/>
              <a:pathLst>
                <a:path w="5551" h="29919">
                  <a:moveTo>
                    <a:pt x="4801" y="-1573"/>
                  </a:moveTo>
                  <a:cubicBezTo>
                    <a:pt x="3322" y="8445"/>
                    <a:pt x="8566" y="19539"/>
                    <a:pt x="-174" y="28347"/>
                  </a:cubicBezTo>
                  <a:cubicBezTo>
                    <a:pt x="1305" y="18329"/>
                    <a:pt x="-4208" y="7167"/>
                    <a:pt x="4801" y="-1573"/>
                  </a:cubicBezTo>
                  <a:close/>
                </a:path>
              </a:pathLst>
            </a:custGeom>
            <a:solidFill>
              <a:srgbClr val="020202"/>
            </a:solidFill>
            <a:ln w="6712" cap="flat">
              <a:noFill/>
              <a:prstDash val="solid"/>
              <a:miter/>
            </a:ln>
          </p:spPr>
          <p:txBody>
            <a:bodyPr rtlCol="0" anchor="ctr"/>
            <a:lstStyle/>
            <a:p>
              <a:endParaRPr lang="es-CO"/>
            </a:p>
          </p:txBody>
        </p:sp>
        <p:sp>
          <p:nvSpPr>
            <p:cNvPr id="1167" name="Freeform: Shape 1166">
              <a:extLst>
                <a:ext uri="{FF2B5EF4-FFF2-40B4-BE49-F238E27FC236}">
                  <a16:creationId xmlns:a16="http://schemas.microsoft.com/office/drawing/2014/main" id="{EBF5C551-BD81-19A2-CF74-B6021DDBC809}"/>
                </a:ext>
              </a:extLst>
            </p:cNvPr>
            <p:cNvSpPr/>
            <p:nvPr/>
          </p:nvSpPr>
          <p:spPr>
            <a:xfrm>
              <a:off x="6009396" y="1774339"/>
              <a:ext cx="5551" cy="29919"/>
            </a:xfrm>
            <a:custGeom>
              <a:avLst/>
              <a:gdLst>
                <a:gd name="connsiteX0" fmla="*/ 4802 w 5551"/>
                <a:gd name="connsiteY0" fmla="*/ -1573 h 29919"/>
                <a:gd name="connsiteX1" fmla="*/ -174 w 5551"/>
                <a:gd name="connsiteY1" fmla="*/ 28347 h 29919"/>
                <a:gd name="connsiteX2" fmla="*/ 4802 w 5551"/>
                <a:gd name="connsiteY2" fmla="*/ -1573 h 29919"/>
              </a:gdLst>
              <a:ahLst/>
              <a:cxnLst>
                <a:cxn ang="0">
                  <a:pos x="connsiteX0" y="connsiteY0"/>
                </a:cxn>
                <a:cxn ang="0">
                  <a:pos x="connsiteX1" y="connsiteY1"/>
                </a:cxn>
                <a:cxn ang="0">
                  <a:pos x="connsiteX2" y="connsiteY2"/>
                </a:cxn>
              </a:cxnLst>
              <a:rect l="l" t="t" r="r" b="b"/>
              <a:pathLst>
                <a:path w="5551" h="29919">
                  <a:moveTo>
                    <a:pt x="4802" y="-1573"/>
                  </a:moveTo>
                  <a:cubicBezTo>
                    <a:pt x="3322" y="8445"/>
                    <a:pt x="8567" y="19539"/>
                    <a:pt x="-174" y="28347"/>
                  </a:cubicBezTo>
                  <a:cubicBezTo>
                    <a:pt x="1305" y="18329"/>
                    <a:pt x="-4208" y="7167"/>
                    <a:pt x="4802" y="-1573"/>
                  </a:cubicBezTo>
                  <a:close/>
                </a:path>
              </a:pathLst>
            </a:custGeom>
            <a:solidFill>
              <a:srgbClr val="020202"/>
            </a:solidFill>
            <a:ln w="6712" cap="flat">
              <a:noFill/>
              <a:prstDash val="solid"/>
              <a:miter/>
            </a:ln>
          </p:spPr>
          <p:txBody>
            <a:bodyPr rtlCol="0" anchor="ctr"/>
            <a:lstStyle/>
            <a:p>
              <a:endParaRPr lang="es-CO"/>
            </a:p>
          </p:txBody>
        </p:sp>
        <p:sp>
          <p:nvSpPr>
            <p:cNvPr id="1168" name="Freeform: Shape 1167">
              <a:extLst>
                <a:ext uri="{FF2B5EF4-FFF2-40B4-BE49-F238E27FC236}">
                  <a16:creationId xmlns:a16="http://schemas.microsoft.com/office/drawing/2014/main" id="{0AAC7985-39F7-E050-367E-5EBE8024B301}"/>
                </a:ext>
              </a:extLst>
            </p:cNvPr>
            <p:cNvSpPr/>
            <p:nvPr/>
          </p:nvSpPr>
          <p:spPr>
            <a:xfrm>
              <a:off x="6004574" y="1809503"/>
              <a:ext cx="5279" cy="24944"/>
            </a:xfrm>
            <a:custGeom>
              <a:avLst/>
              <a:gdLst>
                <a:gd name="connsiteX0" fmla="*/ 4649 w 5279"/>
                <a:gd name="connsiteY0" fmla="*/ -1573 h 24944"/>
                <a:gd name="connsiteX1" fmla="*/ -327 w 5279"/>
                <a:gd name="connsiteY1" fmla="*/ 23371 h 24944"/>
                <a:gd name="connsiteX2" fmla="*/ 4649 w 5279"/>
                <a:gd name="connsiteY2" fmla="*/ -1573 h 24944"/>
              </a:gdLst>
              <a:ahLst/>
              <a:cxnLst>
                <a:cxn ang="0">
                  <a:pos x="connsiteX0" y="connsiteY0"/>
                </a:cxn>
                <a:cxn ang="0">
                  <a:pos x="connsiteX1" y="connsiteY1"/>
                </a:cxn>
                <a:cxn ang="0">
                  <a:pos x="connsiteX2" y="connsiteY2"/>
                </a:cxn>
              </a:cxnLst>
              <a:rect l="l" t="t" r="r" b="b"/>
              <a:pathLst>
                <a:path w="5279" h="24944">
                  <a:moveTo>
                    <a:pt x="4649" y="-1573"/>
                  </a:moveTo>
                  <a:cubicBezTo>
                    <a:pt x="3506" y="6832"/>
                    <a:pt x="7742" y="16312"/>
                    <a:pt x="-327" y="23371"/>
                  </a:cubicBezTo>
                  <a:cubicBezTo>
                    <a:pt x="884" y="14698"/>
                    <a:pt x="-3689" y="5151"/>
                    <a:pt x="4649" y="-1573"/>
                  </a:cubicBezTo>
                  <a:close/>
                </a:path>
              </a:pathLst>
            </a:custGeom>
            <a:solidFill>
              <a:srgbClr val="020202"/>
            </a:solidFill>
            <a:ln w="6712" cap="flat">
              <a:noFill/>
              <a:prstDash val="solid"/>
              <a:miter/>
            </a:ln>
          </p:spPr>
          <p:txBody>
            <a:bodyPr rtlCol="0" anchor="ctr"/>
            <a:lstStyle/>
            <a:p>
              <a:endParaRPr lang="es-CO"/>
            </a:p>
          </p:txBody>
        </p:sp>
        <p:sp>
          <p:nvSpPr>
            <p:cNvPr id="1169" name="Freeform: Shape 1168">
              <a:extLst>
                <a:ext uri="{FF2B5EF4-FFF2-40B4-BE49-F238E27FC236}">
                  <a16:creationId xmlns:a16="http://schemas.microsoft.com/office/drawing/2014/main" id="{7D791566-3C93-22A5-AF68-B14713F63904}"/>
                </a:ext>
              </a:extLst>
            </p:cNvPr>
            <p:cNvSpPr/>
            <p:nvPr/>
          </p:nvSpPr>
          <p:spPr>
            <a:xfrm>
              <a:off x="6008633" y="1318938"/>
              <a:ext cx="2321617" cy="1518196"/>
            </a:xfrm>
            <a:custGeom>
              <a:avLst/>
              <a:gdLst>
                <a:gd name="connsiteX0" fmla="*/ 185890 w 2321617"/>
                <a:gd name="connsiteY0" fmla="*/ 135469 h 1518196"/>
                <a:gd name="connsiteX1" fmla="*/ 395933 w 2321617"/>
                <a:gd name="connsiteY1" fmla="*/ 17201 h 1518196"/>
                <a:gd name="connsiteX2" fmla="*/ 473052 w 2321617"/>
                <a:gd name="connsiteY2" fmla="*/ -10 h 1518196"/>
                <a:gd name="connsiteX3" fmla="*/ 484549 w 2321617"/>
                <a:gd name="connsiteY3" fmla="*/ 460 h 1518196"/>
                <a:gd name="connsiteX4" fmla="*/ 466328 w 2321617"/>
                <a:gd name="connsiteY4" fmla="*/ 12697 h 1518196"/>
                <a:gd name="connsiteX5" fmla="*/ 400707 w 2321617"/>
                <a:gd name="connsiteY5" fmla="*/ 30245 h 1518196"/>
                <a:gd name="connsiteX6" fmla="*/ 215272 w 2321617"/>
                <a:gd name="connsiteY6" fmla="*/ 130224 h 1518196"/>
                <a:gd name="connsiteX7" fmla="*/ 193891 w 2321617"/>
                <a:gd name="connsiteY7" fmla="*/ 181861 h 1518196"/>
                <a:gd name="connsiteX8" fmla="*/ 225828 w 2321617"/>
                <a:gd name="connsiteY8" fmla="*/ 370119 h 1518196"/>
                <a:gd name="connsiteX9" fmla="*/ 348398 w 2321617"/>
                <a:gd name="connsiteY9" fmla="*/ 579087 h 1518196"/>
                <a:gd name="connsiteX10" fmla="*/ 622180 w 2321617"/>
                <a:gd name="connsiteY10" fmla="*/ 820395 h 1518196"/>
                <a:gd name="connsiteX11" fmla="*/ 977720 w 2321617"/>
                <a:gd name="connsiteY11" fmla="*/ 946057 h 1518196"/>
                <a:gd name="connsiteX12" fmla="*/ 1089129 w 2321617"/>
                <a:gd name="connsiteY12" fmla="*/ 955336 h 1518196"/>
                <a:gd name="connsiteX13" fmla="*/ 1222860 w 2321617"/>
                <a:gd name="connsiteY13" fmla="*/ 946124 h 1518196"/>
                <a:gd name="connsiteX14" fmla="*/ 1464907 w 2321617"/>
                <a:gd name="connsiteY14" fmla="*/ 920575 h 1518196"/>
                <a:gd name="connsiteX15" fmla="*/ 1897768 w 2321617"/>
                <a:gd name="connsiteY15" fmla="*/ 840363 h 1518196"/>
                <a:gd name="connsiteX16" fmla="*/ 2293717 w 2321617"/>
                <a:gd name="connsiteY16" fmla="*/ 638658 h 1518196"/>
                <a:gd name="connsiteX17" fmla="*/ 2307164 w 2321617"/>
                <a:gd name="connsiteY17" fmla="*/ 627900 h 1518196"/>
                <a:gd name="connsiteX18" fmla="*/ 2314963 w 2321617"/>
                <a:gd name="connsiteY18" fmla="*/ 627228 h 1518196"/>
                <a:gd name="connsiteX19" fmla="*/ 2319804 w 2321617"/>
                <a:gd name="connsiteY19" fmla="*/ 698564 h 1518196"/>
                <a:gd name="connsiteX20" fmla="*/ 2320813 w 2321617"/>
                <a:gd name="connsiteY20" fmla="*/ 720819 h 1518196"/>
                <a:gd name="connsiteX21" fmla="*/ 2320813 w 2321617"/>
                <a:gd name="connsiteY21" fmla="*/ 912507 h 1518196"/>
                <a:gd name="connsiteX22" fmla="*/ 2270924 w 2321617"/>
                <a:gd name="connsiteY22" fmla="*/ 1070779 h 1518196"/>
                <a:gd name="connsiteX23" fmla="*/ 2194881 w 2321617"/>
                <a:gd name="connsiteY23" fmla="*/ 1151864 h 1518196"/>
                <a:gd name="connsiteX24" fmla="*/ 2020069 w 2321617"/>
                <a:gd name="connsiteY24" fmla="*/ 1264215 h 1518196"/>
                <a:gd name="connsiteX25" fmla="*/ 1876253 w 2321617"/>
                <a:gd name="connsiteY25" fmla="*/ 1325466 h 1518196"/>
                <a:gd name="connsiteX26" fmla="*/ 1805521 w 2321617"/>
                <a:gd name="connsiteY26" fmla="*/ 1355588 h 1518196"/>
                <a:gd name="connsiteX27" fmla="*/ 1675757 w 2321617"/>
                <a:gd name="connsiteY27" fmla="*/ 1397273 h 1518196"/>
                <a:gd name="connsiteX28" fmla="*/ 1519098 w 2321617"/>
                <a:gd name="connsiteY28" fmla="*/ 1453011 h 1518196"/>
                <a:gd name="connsiteX29" fmla="*/ 1443728 w 2321617"/>
                <a:gd name="connsiteY29" fmla="*/ 1465114 h 1518196"/>
                <a:gd name="connsiteX30" fmla="*/ 1375216 w 2321617"/>
                <a:gd name="connsiteY30" fmla="*/ 1473787 h 1518196"/>
                <a:gd name="connsiteX31" fmla="*/ 1294533 w 2321617"/>
                <a:gd name="connsiteY31" fmla="*/ 1485957 h 1518196"/>
                <a:gd name="connsiteX32" fmla="*/ 1180569 w 2321617"/>
                <a:gd name="connsiteY32" fmla="*/ 1490528 h 1518196"/>
                <a:gd name="connsiteX33" fmla="*/ 1094844 w 2321617"/>
                <a:gd name="connsiteY33" fmla="*/ 1501757 h 1518196"/>
                <a:gd name="connsiteX34" fmla="*/ 1036013 w 2321617"/>
                <a:gd name="connsiteY34" fmla="*/ 1508951 h 1518196"/>
                <a:gd name="connsiteX35" fmla="*/ 850108 w 2321617"/>
                <a:gd name="connsiteY35" fmla="*/ 1514061 h 1518196"/>
                <a:gd name="connsiteX36" fmla="*/ 637106 w 2321617"/>
                <a:gd name="connsiteY36" fmla="*/ 1472241 h 1518196"/>
                <a:gd name="connsiteX37" fmla="*/ 361441 w 2321617"/>
                <a:gd name="connsiteY37" fmla="*/ 1342543 h 1518196"/>
                <a:gd name="connsiteX38" fmla="*/ 190664 w 2321617"/>
                <a:gd name="connsiteY38" fmla="*/ 1178557 h 1518196"/>
                <a:gd name="connsiteX39" fmla="*/ 105275 w 2321617"/>
                <a:gd name="connsiteY39" fmla="*/ 1059887 h 1518196"/>
                <a:gd name="connsiteX40" fmla="*/ 9398 w 2321617"/>
                <a:gd name="connsiteY40" fmla="*/ 819588 h 1518196"/>
                <a:gd name="connsiteX41" fmla="*/ -284 w 2321617"/>
                <a:gd name="connsiteY41" fmla="*/ 651500 h 1518196"/>
                <a:gd name="connsiteX42" fmla="*/ 18541 w 2321617"/>
                <a:gd name="connsiteY42" fmla="*/ 459610 h 1518196"/>
                <a:gd name="connsiteX43" fmla="*/ 43822 w 2321617"/>
                <a:gd name="connsiteY43" fmla="*/ 343696 h 1518196"/>
                <a:gd name="connsiteX44" fmla="*/ 118655 w 2321617"/>
                <a:gd name="connsiteY44" fmla="*/ 213865 h 1518196"/>
                <a:gd name="connsiteX45" fmla="*/ 171233 w 2321617"/>
                <a:gd name="connsiteY45" fmla="*/ 160950 h 1518196"/>
                <a:gd name="connsiteX46" fmla="*/ 184680 w 2321617"/>
                <a:gd name="connsiteY46" fmla="*/ 140780 h 1518196"/>
                <a:gd name="connsiteX47" fmla="*/ 183537 w 2321617"/>
                <a:gd name="connsiteY47" fmla="*/ 137217 h 1518196"/>
                <a:gd name="connsiteX48" fmla="*/ 185890 w 2321617"/>
                <a:gd name="connsiteY48" fmla="*/ 135469 h 151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321617" h="1518196">
                  <a:moveTo>
                    <a:pt x="185890" y="135469"/>
                  </a:moveTo>
                  <a:cubicBezTo>
                    <a:pt x="247666" y="82958"/>
                    <a:pt x="318975" y="42751"/>
                    <a:pt x="395933" y="17201"/>
                  </a:cubicBezTo>
                  <a:cubicBezTo>
                    <a:pt x="421005" y="8932"/>
                    <a:pt x="446837" y="3149"/>
                    <a:pt x="473052" y="-10"/>
                  </a:cubicBezTo>
                  <a:cubicBezTo>
                    <a:pt x="476609" y="-2230"/>
                    <a:pt x="481188" y="-2095"/>
                    <a:pt x="484549" y="460"/>
                  </a:cubicBezTo>
                  <a:cubicBezTo>
                    <a:pt x="483406" y="11823"/>
                    <a:pt x="473724" y="10680"/>
                    <a:pt x="466328" y="12697"/>
                  </a:cubicBezTo>
                  <a:cubicBezTo>
                    <a:pt x="444477" y="18547"/>
                    <a:pt x="421617" y="20765"/>
                    <a:pt x="400707" y="30245"/>
                  </a:cubicBezTo>
                  <a:cubicBezTo>
                    <a:pt x="334345" y="55122"/>
                    <a:pt x="271077" y="85445"/>
                    <a:pt x="215272" y="130224"/>
                  </a:cubicBezTo>
                  <a:cubicBezTo>
                    <a:pt x="197791" y="144209"/>
                    <a:pt x="192950" y="159606"/>
                    <a:pt x="193891" y="181861"/>
                  </a:cubicBezTo>
                  <a:cubicBezTo>
                    <a:pt x="196648" y="246071"/>
                    <a:pt x="204783" y="308667"/>
                    <a:pt x="225828" y="370119"/>
                  </a:cubicBezTo>
                  <a:cubicBezTo>
                    <a:pt x="251552" y="447642"/>
                    <a:pt x="293319" y="518844"/>
                    <a:pt x="348398" y="579087"/>
                  </a:cubicBezTo>
                  <a:cubicBezTo>
                    <a:pt x="431299" y="668644"/>
                    <a:pt x="518570" y="753899"/>
                    <a:pt x="622180" y="820395"/>
                  </a:cubicBezTo>
                  <a:cubicBezTo>
                    <a:pt x="730765" y="889916"/>
                    <a:pt x="848628" y="933753"/>
                    <a:pt x="977720" y="946057"/>
                  </a:cubicBezTo>
                  <a:cubicBezTo>
                    <a:pt x="1014834" y="949621"/>
                    <a:pt x="1051679" y="953520"/>
                    <a:pt x="1089129" y="955336"/>
                  </a:cubicBezTo>
                  <a:cubicBezTo>
                    <a:pt x="1134043" y="957554"/>
                    <a:pt x="1178283" y="951369"/>
                    <a:pt x="1222860" y="946124"/>
                  </a:cubicBezTo>
                  <a:cubicBezTo>
                    <a:pt x="1303542" y="936644"/>
                    <a:pt x="1384830" y="933417"/>
                    <a:pt x="1464907" y="920575"/>
                  </a:cubicBezTo>
                  <a:cubicBezTo>
                    <a:pt x="1609866" y="897312"/>
                    <a:pt x="1755834" y="879360"/>
                    <a:pt x="1897768" y="840363"/>
                  </a:cubicBezTo>
                  <a:cubicBezTo>
                    <a:pt x="2043400" y="800022"/>
                    <a:pt x="2176997" y="735678"/>
                    <a:pt x="2293717" y="638658"/>
                  </a:cubicBezTo>
                  <a:cubicBezTo>
                    <a:pt x="2297885" y="634691"/>
                    <a:pt x="2302323" y="631060"/>
                    <a:pt x="2307164" y="627900"/>
                  </a:cubicBezTo>
                  <a:cubicBezTo>
                    <a:pt x="2309584" y="626689"/>
                    <a:pt x="2312341" y="626420"/>
                    <a:pt x="2314963" y="627228"/>
                  </a:cubicBezTo>
                  <a:cubicBezTo>
                    <a:pt x="2316241" y="651029"/>
                    <a:pt x="2313753" y="674965"/>
                    <a:pt x="2319804" y="698564"/>
                  </a:cubicBezTo>
                  <a:cubicBezTo>
                    <a:pt x="2321081" y="705893"/>
                    <a:pt x="2321418" y="713356"/>
                    <a:pt x="2320813" y="720819"/>
                  </a:cubicBezTo>
                  <a:cubicBezTo>
                    <a:pt x="2320813" y="784692"/>
                    <a:pt x="2321351" y="848566"/>
                    <a:pt x="2320813" y="912507"/>
                  </a:cubicBezTo>
                  <a:cubicBezTo>
                    <a:pt x="2320207" y="970128"/>
                    <a:pt x="2305147" y="1024319"/>
                    <a:pt x="2270924" y="1070779"/>
                  </a:cubicBezTo>
                  <a:cubicBezTo>
                    <a:pt x="2249140" y="1100900"/>
                    <a:pt x="2223523" y="1128131"/>
                    <a:pt x="2194881" y="1151864"/>
                  </a:cubicBezTo>
                  <a:cubicBezTo>
                    <a:pt x="2141698" y="1196711"/>
                    <a:pt x="2082934" y="1234497"/>
                    <a:pt x="2020069" y="1264215"/>
                  </a:cubicBezTo>
                  <a:cubicBezTo>
                    <a:pt x="1973004" y="1285797"/>
                    <a:pt x="1924258" y="1305094"/>
                    <a:pt x="1876253" y="1325466"/>
                  </a:cubicBezTo>
                  <a:lnTo>
                    <a:pt x="1805521" y="1355588"/>
                  </a:lnTo>
                  <a:cubicBezTo>
                    <a:pt x="1763567" y="1373540"/>
                    <a:pt x="1718855" y="1382817"/>
                    <a:pt x="1675757" y="1397273"/>
                  </a:cubicBezTo>
                  <a:cubicBezTo>
                    <a:pt x="1623179" y="1414821"/>
                    <a:pt x="1571946" y="1436135"/>
                    <a:pt x="1519098" y="1453011"/>
                  </a:cubicBezTo>
                  <a:cubicBezTo>
                    <a:pt x="1494961" y="1461819"/>
                    <a:pt x="1469412" y="1465921"/>
                    <a:pt x="1443728" y="1465114"/>
                  </a:cubicBezTo>
                  <a:cubicBezTo>
                    <a:pt x="1420599" y="1464173"/>
                    <a:pt x="1397403" y="1467131"/>
                    <a:pt x="1375216" y="1473787"/>
                  </a:cubicBezTo>
                  <a:cubicBezTo>
                    <a:pt x="1348657" y="1479973"/>
                    <a:pt x="1321696" y="1484007"/>
                    <a:pt x="1294533" y="1485957"/>
                  </a:cubicBezTo>
                  <a:cubicBezTo>
                    <a:pt x="1256478" y="1489856"/>
                    <a:pt x="1218490" y="1488310"/>
                    <a:pt x="1180569" y="1490528"/>
                  </a:cubicBezTo>
                  <a:cubicBezTo>
                    <a:pt x="1151725" y="1492075"/>
                    <a:pt x="1123083" y="1495773"/>
                    <a:pt x="1094844" y="1501757"/>
                  </a:cubicBezTo>
                  <a:cubicBezTo>
                    <a:pt x="1075279" y="1506060"/>
                    <a:pt x="1055579" y="1505656"/>
                    <a:pt x="1036013" y="1508951"/>
                  </a:cubicBezTo>
                  <a:cubicBezTo>
                    <a:pt x="974492" y="1519171"/>
                    <a:pt x="911964" y="1517288"/>
                    <a:pt x="850108" y="1514061"/>
                  </a:cubicBezTo>
                  <a:cubicBezTo>
                    <a:pt x="777494" y="1510027"/>
                    <a:pt x="705820" y="1495975"/>
                    <a:pt x="637106" y="1472241"/>
                  </a:cubicBezTo>
                  <a:cubicBezTo>
                    <a:pt x="540489" y="1439228"/>
                    <a:pt x="447301" y="1399021"/>
                    <a:pt x="361441" y="1342543"/>
                  </a:cubicBezTo>
                  <a:cubicBezTo>
                    <a:pt x="294939" y="1298841"/>
                    <a:pt x="237049" y="1243238"/>
                    <a:pt x="190664" y="1178557"/>
                  </a:cubicBezTo>
                  <a:cubicBezTo>
                    <a:pt x="162156" y="1139023"/>
                    <a:pt x="130824" y="1101505"/>
                    <a:pt x="105275" y="1059887"/>
                  </a:cubicBezTo>
                  <a:cubicBezTo>
                    <a:pt x="59487" y="985322"/>
                    <a:pt x="24592" y="906725"/>
                    <a:pt x="9398" y="819588"/>
                  </a:cubicBezTo>
                  <a:cubicBezTo>
                    <a:pt x="-419" y="763648"/>
                    <a:pt x="1329" y="707641"/>
                    <a:pt x="-284" y="651500"/>
                  </a:cubicBezTo>
                  <a:cubicBezTo>
                    <a:pt x="-2167" y="586550"/>
                    <a:pt x="7851" y="523214"/>
                    <a:pt x="18541" y="459610"/>
                  </a:cubicBezTo>
                  <a:cubicBezTo>
                    <a:pt x="24882" y="420546"/>
                    <a:pt x="33320" y="381886"/>
                    <a:pt x="43822" y="343696"/>
                  </a:cubicBezTo>
                  <a:cubicBezTo>
                    <a:pt x="57874" y="293740"/>
                    <a:pt x="84768" y="251853"/>
                    <a:pt x="118655" y="213865"/>
                  </a:cubicBezTo>
                  <a:cubicBezTo>
                    <a:pt x="135127" y="195308"/>
                    <a:pt x="153752" y="178633"/>
                    <a:pt x="171233" y="160950"/>
                  </a:cubicBezTo>
                  <a:cubicBezTo>
                    <a:pt x="177015" y="155168"/>
                    <a:pt x="184209" y="150126"/>
                    <a:pt x="184680" y="140780"/>
                  </a:cubicBezTo>
                  <a:cubicBezTo>
                    <a:pt x="183133" y="139435"/>
                    <a:pt x="182797" y="138225"/>
                    <a:pt x="183537" y="137217"/>
                  </a:cubicBezTo>
                  <a:cubicBezTo>
                    <a:pt x="184276" y="136208"/>
                    <a:pt x="185218" y="135469"/>
                    <a:pt x="185890" y="135469"/>
                  </a:cubicBezTo>
                  <a:close/>
                </a:path>
              </a:pathLst>
            </a:custGeom>
            <a:solidFill>
              <a:srgbClr val="4A646E"/>
            </a:solidFill>
            <a:ln w="6712" cap="flat">
              <a:noFill/>
              <a:prstDash val="solid"/>
              <a:miter/>
            </a:ln>
          </p:spPr>
          <p:txBody>
            <a:bodyPr rtlCol="0" anchor="ctr"/>
            <a:lstStyle/>
            <a:p>
              <a:endParaRPr lang="es-CO"/>
            </a:p>
          </p:txBody>
        </p:sp>
        <p:sp>
          <p:nvSpPr>
            <p:cNvPr id="1170" name="Freeform: Shape 1169">
              <a:extLst>
                <a:ext uri="{FF2B5EF4-FFF2-40B4-BE49-F238E27FC236}">
                  <a16:creationId xmlns:a16="http://schemas.microsoft.com/office/drawing/2014/main" id="{74DC0541-F314-1CC4-A213-653EEB85209F}"/>
                </a:ext>
              </a:extLst>
            </p:cNvPr>
            <p:cNvSpPr/>
            <p:nvPr/>
          </p:nvSpPr>
          <p:spPr>
            <a:xfrm>
              <a:off x="8272731" y="1802712"/>
              <a:ext cx="52118" cy="145631"/>
            </a:xfrm>
            <a:custGeom>
              <a:avLst/>
              <a:gdLst>
                <a:gd name="connsiteX0" fmla="*/ 51336 w 52118"/>
                <a:gd name="connsiteY0" fmla="*/ 143185 h 145631"/>
                <a:gd name="connsiteX1" fmla="*/ 47100 w 52118"/>
                <a:gd name="connsiteY1" fmla="*/ 144059 h 145631"/>
                <a:gd name="connsiteX2" fmla="*/ 36343 w 52118"/>
                <a:gd name="connsiteY2" fmla="*/ 128864 h 145631"/>
                <a:gd name="connsiteX3" fmla="*/ 2254 w 52118"/>
                <a:gd name="connsiteY3" fmla="*/ 18732 h 145631"/>
                <a:gd name="connsiteX4" fmla="*/ 1447 w 52118"/>
                <a:gd name="connsiteY4" fmla="*/ -161 h 145631"/>
                <a:gd name="connsiteX5" fmla="*/ 8642 w 52118"/>
                <a:gd name="connsiteY5" fmla="*/ -161 h 145631"/>
                <a:gd name="connsiteX6" fmla="*/ 47369 w 52118"/>
                <a:gd name="connsiteY6" fmla="*/ 109903 h 145631"/>
                <a:gd name="connsiteX7" fmla="*/ 51605 w 52118"/>
                <a:gd name="connsiteY7" fmla="*/ 135587 h 145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18" h="145631">
                  <a:moveTo>
                    <a:pt x="51336" y="143185"/>
                  </a:moveTo>
                  <a:cubicBezTo>
                    <a:pt x="49992" y="143790"/>
                    <a:pt x="48579" y="144059"/>
                    <a:pt x="47100" y="144059"/>
                  </a:cubicBezTo>
                  <a:cubicBezTo>
                    <a:pt x="40914" y="141437"/>
                    <a:pt x="36746" y="135587"/>
                    <a:pt x="36343" y="128864"/>
                  </a:cubicBezTo>
                  <a:cubicBezTo>
                    <a:pt x="28543" y="91145"/>
                    <a:pt x="17113" y="54233"/>
                    <a:pt x="2254" y="18732"/>
                  </a:cubicBezTo>
                  <a:cubicBezTo>
                    <a:pt x="-1108" y="12950"/>
                    <a:pt x="-1444" y="5890"/>
                    <a:pt x="1447" y="-161"/>
                  </a:cubicBezTo>
                  <a:cubicBezTo>
                    <a:pt x="3465" y="-2043"/>
                    <a:pt x="6624" y="-2043"/>
                    <a:pt x="8642" y="-161"/>
                  </a:cubicBezTo>
                  <a:cubicBezTo>
                    <a:pt x="26728" y="34465"/>
                    <a:pt x="39772" y="71579"/>
                    <a:pt x="47369" y="109903"/>
                  </a:cubicBezTo>
                  <a:cubicBezTo>
                    <a:pt x="53084" y="117770"/>
                    <a:pt x="47369" y="127518"/>
                    <a:pt x="51605" y="135587"/>
                  </a:cubicBezTo>
                  <a:close/>
                </a:path>
              </a:pathLst>
            </a:custGeom>
            <a:solidFill>
              <a:srgbClr val="7CA2B4"/>
            </a:solidFill>
            <a:ln w="6712" cap="flat">
              <a:noFill/>
              <a:prstDash val="solid"/>
              <a:miter/>
            </a:ln>
          </p:spPr>
          <p:txBody>
            <a:bodyPr rtlCol="0" anchor="ctr"/>
            <a:lstStyle/>
            <a:p>
              <a:endParaRPr lang="es-CO"/>
            </a:p>
          </p:txBody>
        </p:sp>
        <p:sp>
          <p:nvSpPr>
            <p:cNvPr id="1171" name="Freeform: Shape 1170">
              <a:extLst>
                <a:ext uri="{FF2B5EF4-FFF2-40B4-BE49-F238E27FC236}">
                  <a16:creationId xmlns:a16="http://schemas.microsoft.com/office/drawing/2014/main" id="{3E05BA85-3092-8CE3-25E0-6ACF839F1A0E}"/>
                </a:ext>
              </a:extLst>
            </p:cNvPr>
            <p:cNvSpPr/>
            <p:nvPr/>
          </p:nvSpPr>
          <p:spPr>
            <a:xfrm>
              <a:off x="6109440" y="1470690"/>
              <a:ext cx="69997" cy="69871"/>
            </a:xfrm>
            <a:custGeom>
              <a:avLst/>
              <a:gdLst>
                <a:gd name="connsiteX0" fmla="*/ -508 w 69997"/>
                <a:gd name="connsiteY0" fmla="*/ 68299 h 69871"/>
                <a:gd name="connsiteX1" fmla="*/ 5140 w 69997"/>
                <a:gd name="connsiteY1" fmla="*/ 54851 h 69871"/>
                <a:gd name="connsiteX2" fmla="*/ 56037 w 69997"/>
                <a:gd name="connsiteY2" fmla="*/ 4021 h 69871"/>
                <a:gd name="connsiteX3" fmla="*/ 69484 w 69997"/>
                <a:gd name="connsiteY3" fmla="*/ -1559 h 69871"/>
                <a:gd name="connsiteX4" fmla="*/ -508 w 69997"/>
                <a:gd name="connsiteY4" fmla="*/ 68299 h 698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97" h="69871">
                  <a:moveTo>
                    <a:pt x="-508" y="68299"/>
                  </a:moveTo>
                  <a:cubicBezTo>
                    <a:pt x="-636" y="63189"/>
                    <a:pt x="1415" y="58348"/>
                    <a:pt x="5140" y="54851"/>
                  </a:cubicBezTo>
                  <a:lnTo>
                    <a:pt x="56037" y="4021"/>
                  </a:lnTo>
                  <a:cubicBezTo>
                    <a:pt x="59493" y="256"/>
                    <a:pt x="64401" y="-1761"/>
                    <a:pt x="69484" y="-1559"/>
                  </a:cubicBezTo>
                  <a:cubicBezTo>
                    <a:pt x="47975" y="23452"/>
                    <a:pt x="24578" y="46851"/>
                    <a:pt x="-508" y="68299"/>
                  </a:cubicBezTo>
                  <a:close/>
                </a:path>
              </a:pathLst>
            </a:custGeom>
            <a:solidFill>
              <a:srgbClr val="0E1315"/>
            </a:solidFill>
            <a:ln w="6712" cap="flat">
              <a:noFill/>
              <a:prstDash val="solid"/>
              <a:miter/>
            </a:ln>
          </p:spPr>
          <p:txBody>
            <a:bodyPr rtlCol="0" anchor="ctr"/>
            <a:lstStyle/>
            <a:p>
              <a:endParaRPr lang="es-CO"/>
            </a:p>
          </p:txBody>
        </p:sp>
        <p:sp>
          <p:nvSpPr>
            <p:cNvPr id="1172" name="Freeform: Shape 1171">
              <a:extLst>
                <a:ext uri="{FF2B5EF4-FFF2-40B4-BE49-F238E27FC236}">
                  <a16:creationId xmlns:a16="http://schemas.microsoft.com/office/drawing/2014/main" id="{35CC2512-4B63-AB1E-3C0E-07C42067A1DF}"/>
                </a:ext>
              </a:extLst>
            </p:cNvPr>
            <p:cNvSpPr/>
            <p:nvPr/>
          </p:nvSpPr>
          <p:spPr>
            <a:xfrm>
              <a:off x="6089679" y="1545268"/>
              <a:ext cx="14993" cy="20170"/>
            </a:xfrm>
            <a:custGeom>
              <a:avLst/>
              <a:gdLst>
                <a:gd name="connsiteX0" fmla="*/ -514 w 14993"/>
                <a:gd name="connsiteY0" fmla="*/ 18598 h 20170"/>
                <a:gd name="connsiteX1" fmla="*/ 14480 w 14993"/>
                <a:gd name="connsiteY1" fmla="*/ -1573 h 20170"/>
                <a:gd name="connsiteX2" fmla="*/ -514 w 14993"/>
                <a:gd name="connsiteY2" fmla="*/ 18598 h 20170"/>
              </a:gdLst>
              <a:ahLst/>
              <a:cxnLst>
                <a:cxn ang="0">
                  <a:pos x="connsiteX0" y="connsiteY0"/>
                </a:cxn>
                <a:cxn ang="0">
                  <a:pos x="connsiteX1" y="connsiteY1"/>
                </a:cxn>
                <a:cxn ang="0">
                  <a:pos x="connsiteX2" y="connsiteY2"/>
                </a:cxn>
              </a:cxnLst>
              <a:rect l="l" t="t" r="r" b="b"/>
              <a:pathLst>
                <a:path w="14993" h="20170">
                  <a:moveTo>
                    <a:pt x="-514" y="18598"/>
                  </a:moveTo>
                  <a:cubicBezTo>
                    <a:pt x="-514" y="8109"/>
                    <a:pt x="6210" y="2596"/>
                    <a:pt x="14480" y="-1573"/>
                  </a:cubicBezTo>
                  <a:cubicBezTo>
                    <a:pt x="13276" y="7303"/>
                    <a:pt x="7615" y="14900"/>
                    <a:pt x="-514" y="18598"/>
                  </a:cubicBezTo>
                  <a:close/>
                </a:path>
              </a:pathLst>
            </a:custGeom>
            <a:solidFill>
              <a:srgbClr val="0E1315"/>
            </a:solidFill>
            <a:ln w="6712" cap="flat">
              <a:noFill/>
              <a:prstDash val="solid"/>
              <a:miter/>
            </a:ln>
          </p:spPr>
          <p:txBody>
            <a:bodyPr rtlCol="0" anchor="ctr"/>
            <a:lstStyle/>
            <a:p>
              <a:endParaRPr lang="es-CO"/>
            </a:p>
          </p:txBody>
        </p:sp>
        <p:sp>
          <p:nvSpPr>
            <p:cNvPr id="1173" name="Freeform: Shape 1172">
              <a:extLst>
                <a:ext uri="{FF2B5EF4-FFF2-40B4-BE49-F238E27FC236}">
                  <a16:creationId xmlns:a16="http://schemas.microsoft.com/office/drawing/2014/main" id="{F2D98244-DEDA-66F1-469C-22F7DA41A548}"/>
                </a:ext>
              </a:extLst>
            </p:cNvPr>
            <p:cNvSpPr/>
            <p:nvPr/>
          </p:nvSpPr>
          <p:spPr>
            <a:xfrm>
              <a:off x="8319939" y="1913812"/>
              <a:ext cx="6591" cy="25723"/>
            </a:xfrm>
            <a:custGeom>
              <a:avLst/>
              <a:gdLst>
                <a:gd name="connsiteX0" fmla="*/ 4397 w 6591"/>
                <a:gd name="connsiteY0" fmla="*/ 24151 h 25723"/>
                <a:gd name="connsiteX1" fmla="*/ 161 w 6591"/>
                <a:gd name="connsiteY1" fmla="*/ -1532 h 25723"/>
                <a:gd name="connsiteX2" fmla="*/ 4464 w 6591"/>
                <a:gd name="connsiteY2" fmla="*/ -928 h 25723"/>
                <a:gd name="connsiteX3" fmla="*/ 6078 w 6591"/>
                <a:gd name="connsiteY3" fmla="*/ 17428 h 25723"/>
                <a:gd name="connsiteX4" fmla="*/ 4397 w 6591"/>
                <a:gd name="connsiteY4" fmla="*/ 24151 h 25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1" h="25723">
                  <a:moveTo>
                    <a:pt x="4397" y="24151"/>
                  </a:moveTo>
                  <a:cubicBezTo>
                    <a:pt x="-41" y="16352"/>
                    <a:pt x="-1520" y="7275"/>
                    <a:pt x="161" y="-1532"/>
                  </a:cubicBezTo>
                  <a:cubicBezTo>
                    <a:pt x="1640" y="-1667"/>
                    <a:pt x="3119" y="-1465"/>
                    <a:pt x="4464" y="-928"/>
                  </a:cubicBezTo>
                  <a:lnTo>
                    <a:pt x="6078" y="17428"/>
                  </a:lnTo>
                  <a:cubicBezTo>
                    <a:pt x="5539" y="19647"/>
                    <a:pt x="5002" y="21865"/>
                    <a:pt x="4397" y="24151"/>
                  </a:cubicBezTo>
                  <a:close/>
                </a:path>
              </a:pathLst>
            </a:custGeom>
            <a:solidFill>
              <a:srgbClr val="4A646E"/>
            </a:solidFill>
            <a:ln w="6712" cap="flat">
              <a:noFill/>
              <a:prstDash val="solid"/>
              <a:miter/>
            </a:ln>
          </p:spPr>
          <p:txBody>
            <a:bodyPr rtlCol="0" anchor="ctr"/>
            <a:lstStyle/>
            <a:p>
              <a:endParaRPr lang="es-CO"/>
            </a:p>
          </p:txBody>
        </p:sp>
        <p:sp>
          <p:nvSpPr>
            <p:cNvPr id="1174" name="Freeform: Shape 1173">
              <a:extLst>
                <a:ext uri="{FF2B5EF4-FFF2-40B4-BE49-F238E27FC236}">
                  <a16:creationId xmlns:a16="http://schemas.microsoft.com/office/drawing/2014/main" id="{A2EDB189-1A38-4ACA-3DCA-06B2238EE0BA}"/>
                </a:ext>
              </a:extLst>
            </p:cNvPr>
            <p:cNvSpPr/>
            <p:nvPr/>
          </p:nvSpPr>
          <p:spPr>
            <a:xfrm>
              <a:off x="6079574" y="1565305"/>
              <a:ext cx="10172" cy="15060"/>
            </a:xfrm>
            <a:custGeom>
              <a:avLst/>
              <a:gdLst>
                <a:gd name="connsiteX0" fmla="*/ -359 w 10172"/>
                <a:gd name="connsiteY0" fmla="*/ 13488 h 15060"/>
                <a:gd name="connsiteX1" fmla="*/ 9659 w 10172"/>
                <a:gd name="connsiteY1" fmla="*/ -1573 h 15060"/>
                <a:gd name="connsiteX2" fmla="*/ -359 w 10172"/>
                <a:gd name="connsiteY2" fmla="*/ 13488 h 15060"/>
              </a:gdLst>
              <a:ahLst/>
              <a:cxnLst>
                <a:cxn ang="0">
                  <a:pos x="connsiteX0" y="connsiteY0"/>
                </a:cxn>
                <a:cxn ang="0">
                  <a:pos x="connsiteX1" y="connsiteY1"/>
                </a:cxn>
                <a:cxn ang="0">
                  <a:pos x="connsiteX2" y="connsiteY2"/>
                </a:cxn>
              </a:cxnLst>
              <a:rect l="l" t="t" r="r" b="b"/>
              <a:pathLst>
                <a:path w="10172" h="15060">
                  <a:moveTo>
                    <a:pt x="-359" y="13488"/>
                  </a:moveTo>
                  <a:cubicBezTo>
                    <a:pt x="-1402" y="6630"/>
                    <a:pt x="2935" y="108"/>
                    <a:pt x="9659" y="-1573"/>
                  </a:cubicBezTo>
                  <a:cubicBezTo>
                    <a:pt x="9618" y="5016"/>
                    <a:pt x="5685" y="10933"/>
                    <a:pt x="-359" y="13488"/>
                  </a:cubicBezTo>
                  <a:close/>
                </a:path>
              </a:pathLst>
            </a:custGeom>
            <a:solidFill>
              <a:srgbClr val="0E1315"/>
            </a:solidFill>
            <a:ln w="6712" cap="flat">
              <a:noFill/>
              <a:prstDash val="solid"/>
              <a:miter/>
            </a:ln>
          </p:spPr>
          <p:txBody>
            <a:bodyPr rtlCol="0" anchor="ctr"/>
            <a:lstStyle/>
            <a:p>
              <a:endParaRPr lang="es-CO"/>
            </a:p>
          </p:txBody>
        </p:sp>
        <p:sp>
          <p:nvSpPr>
            <p:cNvPr id="1175" name="Freeform: Shape 1174">
              <a:extLst>
                <a:ext uri="{FF2B5EF4-FFF2-40B4-BE49-F238E27FC236}">
                  <a16:creationId xmlns:a16="http://schemas.microsoft.com/office/drawing/2014/main" id="{208AA3A1-DBB0-DB75-1CB2-2519D0FCC703}"/>
                </a:ext>
              </a:extLst>
            </p:cNvPr>
            <p:cNvSpPr/>
            <p:nvPr/>
          </p:nvSpPr>
          <p:spPr>
            <a:xfrm>
              <a:off x="6104538" y="1540293"/>
              <a:ext cx="4908" cy="5177"/>
            </a:xfrm>
            <a:custGeom>
              <a:avLst/>
              <a:gdLst>
                <a:gd name="connsiteX0" fmla="*/ -514 w 4908"/>
                <a:gd name="connsiteY0" fmla="*/ 3604 h 5177"/>
                <a:gd name="connsiteX1" fmla="*/ 4394 w 4908"/>
                <a:gd name="connsiteY1" fmla="*/ -1573 h 5177"/>
                <a:gd name="connsiteX2" fmla="*/ -514 w 4908"/>
                <a:gd name="connsiteY2" fmla="*/ 3604 h 5177"/>
              </a:gdLst>
              <a:ahLst/>
              <a:cxnLst>
                <a:cxn ang="0">
                  <a:pos x="connsiteX0" y="connsiteY0"/>
                </a:cxn>
                <a:cxn ang="0">
                  <a:pos x="connsiteX1" y="connsiteY1"/>
                </a:cxn>
                <a:cxn ang="0">
                  <a:pos x="connsiteX2" y="connsiteY2"/>
                </a:cxn>
              </a:cxnLst>
              <a:rect l="l" t="t" r="r" b="b"/>
              <a:pathLst>
                <a:path w="4908" h="5177">
                  <a:moveTo>
                    <a:pt x="-514" y="3604"/>
                  </a:moveTo>
                  <a:cubicBezTo>
                    <a:pt x="1167" y="1923"/>
                    <a:pt x="2781" y="175"/>
                    <a:pt x="4394" y="-1573"/>
                  </a:cubicBezTo>
                  <a:cubicBezTo>
                    <a:pt x="2781" y="175"/>
                    <a:pt x="1167" y="1923"/>
                    <a:pt x="-514" y="3604"/>
                  </a:cubicBezTo>
                  <a:close/>
                </a:path>
              </a:pathLst>
            </a:custGeom>
            <a:solidFill>
              <a:srgbClr val="0E1315"/>
            </a:solidFill>
            <a:ln w="6712" cap="flat">
              <a:noFill/>
              <a:prstDash val="solid"/>
              <a:miter/>
            </a:ln>
          </p:spPr>
          <p:txBody>
            <a:bodyPr rtlCol="0" anchor="ctr"/>
            <a:lstStyle/>
            <a:p>
              <a:endParaRPr lang="es-CO"/>
            </a:p>
          </p:txBody>
        </p:sp>
        <p:sp>
          <p:nvSpPr>
            <p:cNvPr id="1176" name="Freeform: Shape 1175">
              <a:extLst>
                <a:ext uri="{FF2B5EF4-FFF2-40B4-BE49-F238E27FC236}">
                  <a16:creationId xmlns:a16="http://schemas.microsoft.com/office/drawing/2014/main" id="{0ED49158-989B-0512-B2CC-CCEF1D91B958}"/>
                </a:ext>
              </a:extLst>
            </p:cNvPr>
            <p:cNvSpPr/>
            <p:nvPr/>
          </p:nvSpPr>
          <p:spPr>
            <a:xfrm>
              <a:off x="6179169" y="1465729"/>
              <a:ext cx="5177" cy="4975"/>
            </a:xfrm>
            <a:custGeom>
              <a:avLst/>
              <a:gdLst>
                <a:gd name="connsiteX0" fmla="*/ -514 w 5177"/>
                <a:gd name="connsiteY0" fmla="*/ 3402 h 4975"/>
                <a:gd name="connsiteX1" fmla="*/ 4664 w 5177"/>
                <a:gd name="connsiteY1" fmla="*/ -1573 h 4975"/>
              </a:gdLst>
              <a:ahLst/>
              <a:cxnLst>
                <a:cxn ang="0">
                  <a:pos x="connsiteX0" y="connsiteY0"/>
                </a:cxn>
                <a:cxn ang="0">
                  <a:pos x="connsiteX1" y="connsiteY1"/>
                </a:cxn>
              </a:cxnLst>
              <a:rect l="l" t="t" r="r" b="b"/>
              <a:pathLst>
                <a:path w="5177" h="4975">
                  <a:moveTo>
                    <a:pt x="-514" y="3402"/>
                  </a:moveTo>
                  <a:lnTo>
                    <a:pt x="4664" y="-1573"/>
                  </a:lnTo>
                  <a:close/>
                </a:path>
              </a:pathLst>
            </a:custGeom>
            <a:solidFill>
              <a:srgbClr val="0E1315"/>
            </a:solidFill>
            <a:ln w="6712" cap="flat">
              <a:noFill/>
              <a:prstDash val="solid"/>
              <a:miter/>
            </a:ln>
          </p:spPr>
          <p:txBody>
            <a:bodyPr rtlCol="0" anchor="ctr"/>
            <a:lstStyle/>
            <a:p>
              <a:endParaRPr lang="es-CO"/>
            </a:p>
          </p:txBody>
        </p:sp>
        <p:sp>
          <p:nvSpPr>
            <p:cNvPr id="1177" name="Freeform: Shape 1176">
              <a:extLst>
                <a:ext uri="{FF2B5EF4-FFF2-40B4-BE49-F238E27FC236}">
                  <a16:creationId xmlns:a16="http://schemas.microsoft.com/office/drawing/2014/main" id="{5D1D70CF-8FA6-AFDC-CA57-A3B8456929FD}"/>
                </a:ext>
              </a:extLst>
            </p:cNvPr>
            <p:cNvSpPr/>
            <p:nvPr/>
          </p:nvSpPr>
          <p:spPr>
            <a:xfrm>
              <a:off x="6184279" y="1460821"/>
              <a:ext cx="5109" cy="5042"/>
            </a:xfrm>
            <a:custGeom>
              <a:avLst/>
              <a:gdLst>
                <a:gd name="connsiteX0" fmla="*/ -514 w 5109"/>
                <a:gd name="connsiteY0" fmla="*/ 3470 h 5042"/>
                <a:gd name="connsiteX1" fmla="*/ 4596 w 5109"/>
                <a:gd name="connsiteY1" fmla="*/ -1573 h 5042"/>
              </a:gdLst>
              <a:ahLst/>
              <a:cxnLst>
                <a:cxn ang="0">
                  <a:pos x="connsiteX0" y="connsiteY0"/>
                </a:cxn>
                <a:cxn ang="0">
                  <a:pos x="connsiteX1" y="connsiteY1"/>
                </a:cxn>
              </a:cxnLst>
              <a:rect l="l" t="t" r="r" b="b"/>
              <a:pathLst>
                <a:path w="5109" h="5042">
                  <a:moveTo>
                    <a:pt x="-514" y="3470"/>
                  </a:moveTo>
                  <a:cubicBezTo>
                    <a:pt x="78" y="915"/>
                    <a:pt x="2061" y="-1035"/>
                    <a:pt x="4596" y="-1573"/>
                  </a:cubicBezTo>
                  <a:close/>
                </a:path>
              </a:pathLst>
            </a:custGeom>
            <a:solidFill>
              <a:srgbClr val="0E1315"/>
            </a:solidFill>
            <a:ln w="6712" cap="flat">
              <a:noFill/>
              <a:prstDash val="solid"/>
              <a:miter/>
            </a:ln>
          </p:spPr>
          <p:txBody>
            <a:bodyPr rtlCol="0" anchor="ctr"/>
            <a:lstStyle/>
            <a:p>
              <a:endParaRPr lang="es-CO"/>
            </a:p>
          </p:txBody>
        </p:sp>
        <p:sp>
          <p:nvSpPr>
            <p:cNvPr id="1178" name="Freeform: Shape 1177">
              <a:extLst>
                <a:ext uri="{FF2B5EF4-FFF2-40B4-BE49-F238E27FC236}">
                  <a16:creationId xmlns:a16="http://schemas.microsoft.com/office/drawing/2014/main" id="{B76E0922-6F1A-214C-E463-CFF36B0EFEFE}"/>
                </a:ext>
              </a:extLst>
            </p:cNvPr>
            <p:cNvSpPr/>
            <p:nvPr/>
          </p:nvSpPr>
          <p:spPr>
            <a:xfrm>
              <a:off x="6188985" y="1455980"/>
              <a:ext cx="6051" cy="4975"/>
            </a:xfrm>
            <a:custGeom>
              <a:avLst/>
              <a:gdLst>
                <a:gd name="connsiteX0" fmla="*/ 5538 w 6051"/>
                <a:gd name="connsiteY0" fmla="*/ -1573 h 4975"/>
                <a:gd name="connsiteX1" fmla="*/ 4731 w 6051"/>
                <a:gd name="connsiteY1" fmla="*/ 3402 h 4975"/>
                <a:gd name="connsiteX2" fmla="*/ -514 w 6051"/>
                <a:gd name="connsiteY2" fmla="*/ 3402 h 4975"/>
                <a:gd name="connsiteX3" fmla="*/ 5538 w 6051"/>
                <a:gd name="connsiteY3" fmla="*/ -1573 h 4975"/>
              </a:gdLst>
              <a:ahLst/>
              <a:cxnLst>
                <a:cxn ang="0">
                  <a:pos x="connsiteX0" y="connsiteY0"/>
                </a:cxn>
                <a:cxn ang="0">
                  <a:pos x="connsiteX1" y="connsiteY1"/>
                </a:cxn>
                <a:cxn ang="0">
                  <a:pos x="connsiteX2" y="connsiteY2"/>
                </a:cxn>
                <a:cxn ang="0">
                  <a:pos x="connsiteX3" y="connsiteY3"/>
                </a:cxn>
              </a:cxnLst>
              <a:rect l="l" t="t" r="r" b="b"/>
              <a:pathLst>
                <a:path w="6051" h="4975">
                  <a:moveTo>
                    <a:pt x="5538" y="-1573"/>
                  </a:moveTo>
                  <a:lnTo>
                    <a:pt x="4731" y="3402"/>
                  </a:lnTo>
                  <a:lnTo>
                    <a:pt x="-514" y="3402"/>
                  </a:lnTo>
                  <a:cubicBezTo>
                    <a:pt x="226" y="646"/>
                    <a:pt x="2660" y="-1372"/>
                    <a:pt x="5538" y="-1573"/>
                  </a:cubicBezTo>
                  <a:close/>
                </a:path>
              </a:pathLst>
            </a:custGeom>
            <a:solidFill>
              <a:srgbClr val="0E1315"/>
            </a:solidFill>
            <a:ln w="6712" cap="flat">
              <a:noFill/>
              <a:prstDash val="solid"/>
              <a:miter/>
            </a:ln>
          </p:spPr>
          <p:txBody>
            <a:bodyPr rtlCol="0" anchor="ctr"/>
            <a:lstStyle/>
            <a:p>
              <a:endParaRPr lang="es-CO"/>
            </a:p>
          </p:txBody>
        </p:sp>
        <p:sp>
          <p:nvSpPr>
            <p:cNvPr id="1179" name="Freeform: Shape 1178">
              <a:extLst>
                <a:ext uri="{FF2B5EF4-FFF2-40B4-BE49-F238E27FC236}">
                  <a16:creationId xmlns:a16="http://schemas.microsoft.com/office/drawing/2014/main" id="{ACAC06DB-E52D-4B98-83E7-3E5C9F12D4EA}"/>
                </a:ext>
              </a:extLst>
            </p:cNvPr>
            <p:cNvSpPr/>
            <p:nvPr/>
          </p:nvSpPr>
          <p:spPr>
            <a:xfrm>
              <a:off x="6407904" y="1244281"/>
              <a:ext cx="1788727" cy="421924"/>
            </a:xfrm>
            <a:custGeom>
              <a:avLst/>
              <a:gdLst>
                <a:gd name="connsiteX0" fmla="*/ -514 w 1788727"/>
                <a:gd name="connsiteY0" fmla="*/ 99725 h 421924"/>
                <a:gd name="connsiteX1" fmla="*/ 71697 w 1788727"/>
                <a:gd name="connsiteY1" fmla="*/ 80361 h 421924"/>
                <a:gd name="connsiteX2" fmla="*/ 85144 w 1788727"/>
                <a:gd name="connsiteY2" fmla="*/ 75991 h 421924"/>
                <a:gd name="connsiteX3" fmla="*/ 95767 w 1788727"/>
                <a:gd name="connsiteY3" fmla="*/ 72562 h 421924"/>
                <a:gd name="connsiteX4" fmla="*/ 120106 w 1788727"/>
                <a:gd name="connsiteY4" fmla="*/ 67587 h 421924"/>
                <a:gd name="connsiteX5" fmla="*/ 360002 w 1788727"/>
                <a:gd name="connsiteY5" fmla="*/ 37129 h 421924"/>
                <a:gd name="connsiteX6" fmla="*/ 628540 w 1788727"/>
                <a:gd name="connsiteY6" fmla="*/ 14269 h 421924"/>
                <a:gd name="connsiteX7" fmla="*/ 699742 w 1788727"/>
                <a:gd name="connsiteY7" fmla="*/ 7142 h 421924"/>
                <a:gd name="connsiteX8" fmla="*/ 875159 w 1788727"/>
                <a:gd name="connsiteY8" fmla="*/ 1495 h 421924"/>
                <a:gd name="connsiteX9" fmla="*/ 1035313 w 1788727"/>
                <a:gd name="connsiteY9" fmla="*/ 5461 h 421924"/>
                <a:gd name="connsiteX10" fmla="*/ 1438725 w 1788727"/>
                <a:gd name="connsiteY10" fmla="*/ 93741 h 421924"/>
                <a:gd name="connsiteX11" fmla="*/ 1543881 w 1788727"/>
                <a:gd name="connsiteY11" fmla="*/ 158825 h 421924"/>
                <a:gd name="connsiteX12" fmla="*/ 1782499 w 1788727"/>
                <a:gd name="connsiteY12" fmla="*/ 407596 h 421924"/>
                <a:gd name="connsiteX13" fmla="*/ 1788214 w 1788727"/>
                <a:gd name="connsiteY13" fmla="*/ 418421 h 421924"/>
                <a:gd name="connsiteX14" fmla="*/ 1781491 w 1788727"/>
                <a:gd name="connsiteY14" fmla="*/ 420169 h 421924"/>
                <a:gd name="connsiteX15" fmla="*/ 1778196 w 1788727"/>
                <a:gd name="connsiteY15" fmla="*/ 418623 h 421924"/>
                <a:gd name="connsiteX16" fmla="*/ 1772145 w 1788727"/>
                <a:gd name="connsiteY16" fmla="*/ 414387 h 421924"/>
                <a:gd name="connsiteX17" fmla="*/ 1769254 w 1788727"/>
                <a:gd name="connsiteY17" fmla="*/ 411966 h 421924"/>
                <a:gd name="connsiteX18" fmla="*/ 1763405 w 1788727"/>
                <a:gd name="connsiteY18" fmla="*/ 406655 h 421924"/>
                <a:gd name="connsiteX19" fmla="*/ 1607150 w 1788727"/>
                <a:gd name="connsiteY19" fmla="*/ 236414 h 421924"/>
                <a:gd name="connsiteX20" fmla="*/ 1425615 w 1788727"/>
                <a:gd name="connsiteY20" fmla="*/ 104163 h 421924"/>
                <a:gd name="connsiteX21" fmla="*/ 1146924 w 1788727"/>
                <a:gd name="connsiteY21" fmla="*/ 31818 h 421924"/>
                <a:gd name="connsiteX22" fmla="*/ 968818 w 1788727"/>
                <a:gd name="connsiteY22" fmla="*/ 19648 h 421924"/>
                <a:gd name="connsiteX23" fmla="*/ 663569 w 1788727"/>
                <a:gd name="connsiteY23" fmla="*/ 30002 h 421924"/>
                <a:gd name="connsiteX24" fmla="*/ 497700 w 1788727"/>
                <a:gd name="connsiteY24" fmla="*/ 41634 h 421924"/>
                <a:gd name="connsiteX25" fmla="*/ 225935 w 1788727"/>
                <a:gd name="connsiteY25" fmla="*/ 69267 h 421924"/>
                <a:gd name="connsiteX26" fmla="*/ 24901 w 1788727"/>
                <a:gd name="connsiteY26" fmla="*/ 102885 h 421924"/>
                <a:gd name="connsiteX27" fmla="*/ -514 w 1788727"/>
                <a:gd name="connsiteY27" fmla="*/ 99725 h 42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88727" h="421924">
                  <a:moveTo>
                    <a:pt x="-514" y="99725"/>
                  </a:moveTo>
                  <a:cubicBezTo>
                    <a:pt x="21741" y="86278"/>
                    <a:pt x="47492" y="86278"/>
                    <a:pt x="71697" y="80361"/>
                  </a:cubicBezTo>
                  <a:cubicBezTo>
                    <a:pt x="76451" y="79959"/>
                    <a:pt x="81043" y="78411"/>
                    <a:pt x="85144" y="75991"/>
                  </a:cubicBezTo>
                  <a:cubicBezTo>
                    <a:pt x="87699" y="71822"/>
                    <a:pt x="91868" y="72831"/>
                    <a:pt x="95767" y="72562"/>
                  </a:cubicBezTo>
                  <a:cubicBezTo>
                    <a:pt x="103970" y="71419"/>
                    <a:pt x="111769" y="68393"/>
                    <a:pt x="120106" y="67587"/>
                  </a:cubicBezTo>
                  <a:cubicBezTo>
                    <a:pt x="199847" y="55417"/>
                    <a:pt x="279790" y="45735"/>
                    <a:pt x="360002" y="37129"/>
                  </a:cubicBezTo>
                  <a:cubicBezTo>
                    <a:pt x="449425" y="27582"/>
                    <a:pt x="538983" y="20993"/>
                    <a:pt x="628540" y="14269"/>
                  </a:cubicBezTo>
                  <a:cubicBezTo>
                    <a:pt x="652139" y="12521"/>
                    <a:pt x="676411" y="13596"/>
                    <a:pt x="699742" y="7142"/>
                  </a:cubicBezTo>
                  <a:cubicBezTo>
                    <a:pt x="758102" y="2503"/>
                    <a:pt x="816664" y="5126"/>
                    <a:pt x="875159" y="1495"/>
                  </a:cubicBezTo>
                  <a:cubicBezTo>
                    <a:pt x="928207" y="-1800"/>
                    <a:pt x="982197" y="-4691"/>
                    <a:pt x="1035313" y="5461"/>
                  </a:cubicBezTo>
                  <a:cubicBezTo>
                    <a:pt x="1174222" y="14538"/>
                    <a:pt x="1309432" y="40357"/>
                    <a:pt x="1438725" y="93741"/>
                  </a:cubicBezTo>
                  <a:cubicBezTo>
                    <a:pt x="1477116" y="109541"/>
                    <a:pt x="1512617" y="131527"/>
                    <a:pt x="1543881" y="158825"/>
                  </a:cubicBezTo>
                  <a:cubicBezTo>
                    <a:pt x="1631287" y="234600"/>
                    <a:pt x="1712978" y="315147"/>
                    <a:pt x="1782499" y="407596"/>
                  </a:cubicBezTo>
                  <a:cubicBezTo>
                    <a:pt x="1784718" y="411025"/>
                    <a:pt x="1786601" y="414655"/>
                    <a:pt x="1788214" y="418421"/>
                  </a:cubicBezTo>
                  <a:cubicBezTo>
                    <a:pt x="1786399" y="420034"/>
                    <a:pt x="1783911" y="420707"/>
                    <a:pt x="1781491" y="420169"/>
                  </a:cubicBezTo>
                  <a:lnTo>
                    <a:pt x="1778196" y="418623"/>
                  </a:lnTo>
                  <a:cubicBezTo>
                    <a:pt x="1776045" y="417345"/>
                    <a:pt x="1774028" y="415933"/>
                    <a:pt x="1772145" y="414387"/>
                  </a:cubicBezTo>
                  <a:cubicBezTo>
                    <a:pt x="1771203" y="413580"/>
                    <a:pt x="1770263" y="412706"/>
                    <a:pt x="1769254" y="411966"/>
                  </a:cubicBezTo>
                  <a:cubicBezTo>
                    <a:pt x="1767237" y="410285"/>
                    <a:pt x="1765287" y="408537"/>
                    <a:pt x="1763405" y="406655"/>
                  </a:cubicBezTo>
                  <a:cubicBezTo>
                    <a:pt x="1715600" y="346143"/>
                    <a:pt x="1663359" y="289195"/>
                    <a:pt x="1607150" y="236414"/>
                  </a:cubicBezTo>
                  <a:cubicBezTo>
                    <a:pt x="1551681" y="185450"/>
                    <a:pt x="1497825" y="132066"/>
                    <a:pt x="1425615" y="104163"/>
                  </a:cubicBezTo>
                  <a:cubicBezTo>
                    <a:pt x="1335452" y="70478"/>
                    <a:pt x="1242062" y="46274"/>
                    <a:pt x="1146924" y="31818"/>
                  </a:cubicBezTo>
                  <a:cubicBezTo>
                    <a:pt x="1088160" y="21665"/>
                    <a:pt x="1028455" y="17564"/>
                    <a:pt x="968818" y="19648"/>
                  </a:cubicBezTo>
                  <a:cubicBezTo>
                    <a:pt x="867158" y="24422"/>
                    <a:pt x="765162" y="15748"/>
                    <a:pt x="663569" y="30002"/>
                  </a:cubicBezTo>
                  <a:cubicBezTo>
                    <a:pt x="608974" y="37600"/>
                    <a:pt x="553035" y="37936"/>
                    <a:pt x="497700" y="41634"/>
                  </a:cubicBezTo>
                  <a:cubicBezTo>
                    <a:pt x="406731" y="47618"/>
                    <a:pt x="316164" y="58040"/>
                    <a:pt x="225935" y="69267"/>
                  </a:cubicBezTo>
                  <a:cubicBezTo>
                    <a:pt x="158397" y="77067"/>
                    <a:pt x="91296" y="88228"/>
                    <a:pt x="24901" y="102885"/>
                  </a:cubicBezTo>
                  <a:cubicBezTo>
                    <a:pt x="16362" y="105306"/>
                    <a:pt x="7219" y="107726"/>
                    <a:pt x="-514" y="99725"/>
                  </a:cubicBezTo>
                  <a:close/>
                </a:path>
              </a:pathLst>
            </a:custGeom>
            <a:solidFill>
              <a:srgbClr val="7A9FB0"/>
            </a:solidFill>
            <a:ln w="6712" cap="flat">
              <a:noFill/>
              <a:prstDash val="solid"/>
              <a:miter/>
            </a:ln>
          </p:spPr>
          <p:txBody>
            <a:bodyPr rtlCol="0" anchor="ctr"/>
            <a:lstStyle/>
            <a:p>
              <a:endParaRPr lang="es-CO"/>
            </a:p>
          </p:txBody>
        </p:sp>
        <p:sp>
          <p:nvSpPr>
            <p:cNvPr id="1180" name="Freeform: Shape 1179">
              <a:extLst>
                <a:ext uri="{FF2B5EF4-FFF2-40B4-BE49-F238E27FC236}">
                  <a16:creationId xmlns:a16="http://schemas.microsoft.com/office/drawing/2014/main" id="{927B72D8-CA53-FAE1-89FE-0ED551F500E7}"/>
                </a:ext>
              </a:extLst>
            </p:cNvPr>
            <p:cNvSpPr/>
            <p:nvPr/>
          </p:nvSpPr>
          <p:spPr>
            <a:xfrm>
              <a:off x="7103541" y="1243432"/>
              <a:ext cx="340458" cy="13464"/>
            </a:xfrm>
            <a:custGeom>
              <a:avLst/>
              <a:gdLst>
                <a:gd name="connsiteX0" fmla="*/ 339945 w 340458"/>
                <a:gd name="connsiteY0" fmla="*/ 6445 h 13464"/>
                <a:gd name="connsiteX1" fmla="*/ 285350 w 340458"/>
                <a:gd name="connsiteY1" fmla="*/ 6445 h 13464"/>
                <a:gd name="connsiteX2" fmla="*/ 2088 w 340458"/>
                <a:gd name="connsiteY2" fmla="*/ 11891 h 13464"/>
                <a:gd name="connsiteX3" fmla="*/ -265 w 340458"/>
                <a:gd name="connsiteY3" fmla="*/ 10546 h 13464"/>
                <a:gd name="connsiteX4" fmla="*/ 1416 w 340458"/>
                <a:gd name="connsiteY4" fmla="*/ 6041 h 13464"/>
                <a:gd name="connsiteX5" fmla="*/ 1416 w 340458"/>
                <a:gd name="connsiteY5" fmla="*/ 6041 h 13464"/>
                <a:gd name="connsiteX6" fmla="*/ 94469 w 340458"/>
                <a:gd name="connsiteY6" fmla="*/ 3553 h 13464"/>
                <a:gd name="connsiteX7" fmla="*/ 126002 w 340458"/>
                <a:gd name="connsiteY7" fmla="*/ 1200 h 13464"/>
                <a:gd name="connsiteX8" fmla="*/ 160696 w 340458"/>
                <a:gd name="connsiteY8" fmla="*/ 1200 h 13464"/>
                <a:gd name="connsiteX9" fmla="*/ 320177 w 340458"/>
                <a:gd name="connsiteY9" fmla="*/ 1200 h 13464"/>
                <a:gd name="connsiteX10" fmla="*/ 339878 w 340458"/>
                <a:gd name="connsiteY10" fmla="*/ 1200 h 13464"/>
                <a:gd name="connsiteX11" fmla="*/ 339945 w 340458"/>
                <a:gd name="connsiteY11" fmla="*/ 6445 h 1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0458" h="13464">
                  <a:moveTo>
                    <a:pt x="339945" y="6445"/>
                  </a:moveTo>
                  <a:cubicBezTo>
                    <a:pt x="321724" y="6445"/>
                    <a:pt x="303503" y="6982"/>
                    <a:pt x="285350" y="6445"/>
                  </a:cubicBezTo>
                  <a:cubicBezTo>
                    <a:pt x="191221" y="4966"/>
                    <a:pt x="96553" y="10681"/>
                    <a:pt x="2088" y="11891"/>
                  </a:cubicBezTo>
                  <a:lnTo>
                    <a:pt x="-265" y="10546"/>
                  </a:lnTo>
                  <a:cubicBezTo>
                    <a:pt x="-938" y="8865"/>
                    <a:pt x="-199" y="6849"/>
                    <a:pt x="1416" y="6041"/>
                  </a:cubicBezTo>
                  <a:lnTo>
                    <a:pt x="1416" y="6041"/>
                  </a:lnTo>
                  <a:cubicBezTo>
                    <a:pt x="32276" y="393"/>
                    <a:pt x="63474" y="5301"/>
                    <a:pt x="94469" y="3553"/>
                  </a:cubicBezTo>
                  <a:cubicBezTo>
                    <a:pt x="105025" y="2948"/>
                    <a:pt x="115849" y="6108"/>
                    <a:pt x="126002" y="1200"/>
                  </a:cubicBezTo>
                  <a:lnTo>
                    <a:pt x="160696" y="1200"/>
                  </a:lnTo>
                  <a:cubicBezTo>
                    <a:pt x="213812" y="-2497"/>
                    <a:pt x="267061" y="-2497"/>
                    <a:pt x="320177" y="1200"/>
                  </a:cubicBezTo>
                  <a:lnTo>
                    <a:pt x="339878" y="1200"/>
                  </a:lnTo>
                  <a:cubicBezTo>
                    <a:pt x="339878" y="3150"/>
                    <a:pt x="339945" y="4831"/>
                    <a:pt x="339945" y="6445"/>
                  </a:cubicBezTo>
                  <a:close/>
                </a:path>
              </a:pathLst>
            </a:custGeom>
            <a:solidFill>
              <a:srgbClr val="36474E"/>
            </a:solidFill>
            <a:ln w="6712" cap="flat">
              <a:noFill/>
              <a:prstDash val="solid"/>
              <a:miter/>
            </a:ln>
          </p:spPr>
          <p:txBody>
            <a:bodyPr rtlCol="0" anchor="ctr"/>
            <a:lstStyle/>
            <a:p>
              <a:endParaRPr lang="es-CO"/>
            </a:p>
          </p:txBody>
        </p:sp>
        <p:sp>
          <p:nvSpPr>
            <p:cNvPr id="1181" name="Freeform: Shape 1180">
              <a:extLst>
                <a:ext uri="{FF2B5EF4-FFF2-40B4-BE49-F238E27FC236}">
                  <a16:creationId xmlns:a16="http://schemas.microsoft.com/office/drawing/2014/main" id="{1535D26A-55D7-12C8-4FD4-D661D5B148D2}"/>
                </a:ext>
              </a:extLst>
            </p:cNvPr>
            <p:cNvSpPr/>
            <p:nvPr/>
          </p:nvSpPr>
          <p:spPr>
            <a:xfrm>
              <a:off x="8189923" y="1664543"/>
              <a:ext cx="91962" cy="139715"/>
            </a:xfrm>
            <a:custGeom>
              <a:avLst/>
              <a:gdLst>
                <a:gd name="connsiteX0" fmla="*/ 479 w 91962"/>
                <a:gd name="connsiteY0" fmla="*/ -1034 h 139715"/>
                <a:gd name="connsiteX1" fmla="*/ 6396 w 91962"/>
                <a:gd name="connsiteY1" fmla="*/ -1573 h 139715"/>
                <a:gd name="connsiteX2" fmla="*/ 91449 w 91962"/>
                <a:gd name="connsiteY2" fmla="*/ 137672 h 139715"/>
                <a:gd name="connsiteX3" fmla="*/ 85263 w 91962"/>
                <a:gd name="connsiteY3" fmla="*/ 138142 h 139715"/>
                <a:gd name="connsiteX4" fmla="*/ 73228 w 91962"/>
                <a:gd name="connsiteY4" fmla="*/ 126443 h 139715"/>
                <a:gd name="connsiteX5" fmla="*/ 5992 w 91962"/>
                <a:gd name="connsiteY5" fmla="*/ 19405 h 139715"/>
                <a:gd name="connsiteX6" fmla="*/ 479 w 91962"/>
                <a:gd name="connsiteY6" fmla="*/ -1034 h 13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962" h="139715">
                  <a:moveTo>
                    <a:pt x="479" y="-1034"/>
                  </a:moveTo>
                  <a:lnTo>
                    <a:pt x="6396" y="-1573"/>
                  </a:lnTo>
                  <a:cubicBezTo>
                    <a:pt x="41762" y="40584"/>
                    <a:pt x="74102" y="84556"/>
                    <a:pt x="91449" y="137672"/>
                  </a:cubicBezTo>
                  <a:lnTo>
                    <a:pt x="85263" y="138142"/>
                  </a:lnTo>
                  <a:cubicBezTo>
                    <a:pt x="79683" y="136327"/>
                    <a:pt x="75178" y="132024"/>
                    <a:pt x="73228" y="126443"/>
                  </a:cubicBezTo>
                  <a:cubicBezTo>
                    <a:pt x="55949" y="87581"/>
                    <a:pt x="31273" y="53426"/>
                    <a:pt x="5992" y="19405"/>
                  </a:cubicBezTo>
                  <a:cubicBezTo>
                    <a:pt x="2160" y="13421"/>
                    <a:pt x="-2613" y="7168"/>
                    <a:pt x="479" y="-1034"/>
                  </a:cubicBezTo>
                  <a:close/>
                </a:path>
              </a:pathLst>
            </a:custGeom>
            <a:solidFill>
              <a:srgbClr val="7AA0B1"/>
            </a:solidFill>
            <a:ln w="6712" cap="flat">
              <a:noFill/>
              <a:prstDash val="solid"/>
              <a:miter/>
            </a:ln>
          </p:spPr>
          <p:txBody>
            <a:bodyPr rtlCol="0" anchor="ctr"/>
            <a:lstStyle/>
            <a:p>
              <a:endParaRPr lang="es-CO"/>
            </a:p>
          </p:txBody>
        </p:sp>
        <p:sp>
          <p:nvSpPr>
            <p:cNvPr id="1182" name="Freeform: Shape 1181">
              <a:extLst>
                <a:ext uri="{FF2B5EF4-FFF2-40B4-BE49-F238E27FC236}">
                  <a16:creationId xmlns:a16="http://schemas.microsoft.com/office/drawing/2014/main" id="{1B610EA9-F4E0-8C7A-8431-87913EAD1B66}"/>
                </a:ext>
              </a:extLst>
            </p:cNvPr>
            <p:cNvSpPr/>
            <p:nvPr/>
          </p:nvSpPr>
          <p:spPr>
            <a:xfrm>
              <a:off x="6507210" y="1253757"/>
              <a:ext cx="598932" cy="64704"/>
            </a:xfrm>
            <a:custGeom>
              <a:avLst/>
              <a:gdLst>
                <a:gd name="connsiteX0" fmla="*/ 598419 w 598932"/>
                <a:gd name="connsiteY0" fmla="*/ 1902 h 64704"/>
                <a:gd name="connsiteX1" fmla="*/ 537100 w 598932"/>
                <a:gd name="connsiteY1" fmla="*/ 9231 h 64704"/>
                <a:gd name="connsiteX2" fmla="*/ 420513 w 598932"/>
                <a:gd name="connsiteY2" fmla="*/ 15954 h 64704"/>
                <a:gd name="connsiteX3" fmla="*/ 279320 w 598932"/>
                <a:gd name="connsiteY3" fmla="*/ 28527 h 64704"/>
                <a:gd name="connsiteX4" fmla="*/ 91800 w 598932"/>
                <a:gd name="connsiteY4" fmla="*/ 50648 h 64704"/>
                <a:gd name="connsiteX5" fmla="*/ 15623 w 598932"/>
                <a:gd name="connsiteY5" fmla="*/ 61338 h 64704"/>
                <a:gd name="connsiteX6" fmla="*/ -514 w 598932"/>
                <a:gd name="connsiteY6" fmla="*/ 60330 h 64704"/>
                <a:gd name="connsiteX7" fmla="*/ 81715 w 598932"/>
                <a:gd name="connsiteY7" fmla="*/ 45605 h 64704"/>
                <a:gd name="connsiteX8" fmla="*/ 223985 w 598932"/>
                <a:gd name="connsiteY8" fmla="*/ 26914 h 64704"/>
                <a:gd name="connsiteX9" fmla="*/ 334721 w 598932"/>
                <a:gd name="connsiteY9" fmla="*/ 15551 h 64704"/>
                <a:gd name="connsiteX10" fmla="*/ 468049 w 598932"/>
                <a:gd name="connsiteY10" fmla="*/ 5735 h 64704"/>
                <a:gd name="connsiteX11" fmla="*/ 596401 w 598932"/>
                <a:gd name="connsiteY11" fmla="*/ -518 h 64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932" h="64704">
                  <a:moveTo>
                    <a:pt x="598419" y="1902"/>
                  </a:moveTo>
                  <a:cubicBezTo>
                    <a:pt x="578248" y="9097"/>
                    <a:pt x="557405" y="8626"/>
                    <a:pt x="537100" y="9231"/>
                  </a:cubicBezTo>
                  <a:cubicBezTo>
                    <a:pt x="498170" y="10979"/>
                    <a:pt x="459443" y="15417"/>
                    <a:pt x="420513" y="15954"/>
                  </a:cubicBezTo>
                  <a:cubicBezTo>
                    <a:pt x="373449" y="16896"/>
                    <a:pt x="326384" y="23686"/>
                    <a:pt x="279320" y="28527"/>
                  </a:cubicBezTo>
                  <a:cubicBezTo>
                    <a:pt x="216724" y="35251"/>
                    <a:pt x="154262" y="42983"/>
                    <a:pt x="91800" y="50648"/>
                  </a:cubicBezTo>
                  <a:cubicBezTo>
                    <a:pt x="66386" y="53808"/>
                    <a:pt x="40970" y="57775"/>
                    <a:pt x="15623" y="61338"/>
                  </a:cubicBezTo>
                  <a:cubicBezTo>
                    <a:pt x="10479" y="64028"/>
                    <a:pt x="4253" y="63692"/>
                    <a:pt x="-514" y="60330"/>
                  </a:cubicBezTo>
                  <a:cubicBezTo>
                    <a:pt x="26044" y="50513"/>
                    <a:pt x="54216" y="49707"/>
                    <a:pt x="81715" y="45605"/>
                  </a:cubicBezTo>
                  <a:cubicBezTo>
                    <a:pt x="128780" y="38882"/>
                    <a:pt x="176450" y="32562"/>
                    <a:pt x="223985" y="26914"/>
                  </a:cubicBezTo>
                  <a:cubicBezTo>
                    <a:pt x="260830" y="22544"/>
                    <a:pt x="297944" y="20594"/>
                    <a:pt x="334721" y="15551"/>
                  </a:cubicBezTo>
                  <a:cubicBezTo>
                    <a:pt x="379030" y="9500"/>
                    <a:pt x="423942" y="12794"/>
                    <a:pt x="468049" y="5735"/>
                  </a:cubicBezTo>
                  <a:cubicBezTo>
                    <a:pt x="510945" y="5735"/>
                    <a:pt x="553303" y="-4889"/>
                    <a:pt x="596401" y="-518"/>
                  </a:cubicBezTo>
                  <a:close/>
                </a:path>
              </a:pathLst>
            </a:custGeom>
            <a:solidFill>
              <a:srgbClr val="36474E"/>
            </a:solidFill>
            <a:ln w="6712" cap="flat">
              <a:noFill/>
              <a:prstDash val="solid"/>
              <a:miter/>
            </a:ln>
          </p:spPr>
          <p:txBody>
            <a:bodyPr rtlCol="0" anchor="ctr"/>
            <a:lstStyle/>
            <a:p>
              <a:endParaRPr lang="es-CO"/>
            </a:p>
          </p:txBody>
        </p:sp>
        <p:sp>
          <p:nvSpPr>
            <p:cNvPr id="1183" name="Freeform: Shape 1182">
              <a:extLst>
                <a:ext uri="{FF2B5EF4-FFF2-40B4-BE49-F238E27FC236}">
                  <a16:creationId xmlns:a16="http://schemas.microsoft.com/office/drawing/2014/main" id="{E4C1CBFE-DFCD-96D3-B634-4038B357798D}"/>
                </a:ext>
              </a:extLst>
            </p:cNvPr>
            <p:cNvSpPr/>
            <p:nvPr/>
          </p:nvSpPr>
          <p:spPr>
            <a:xfrm>
              <a:off x="7264750" y="1241121"/>
              <a:ext cx="159481" cy="5017"/>
            </a:xfrm>
            <a:custGeom>
              <a:avLst/>
              <a:gdLst>
                <a:gd name="connsiteX0" fmla="*/ 158968 w 159481"/>
                <a:gd name="connsiteY0" fmla="*/ 3445 h 5017"/>
                <a:gd name="connsiteX1" fmla="*/ -514 w 159481"/>
                <a:gd name="connsiteY1" fmla="*/ 3445 h 5017"/>
                <a:gd name="connsiteX2" fmla="*/ 15286 w 159481"/>
                <a:gd name="connsiteY2" fmla="*/ -1262 h 5017"/>
                <a:gd name="connsiteX3" fmla="*/ 143034 w 159481"/>
                <a:gd name="connsiteY3" fmla="*/ -1262 h 5017"/>
                <a:gd name="connsiteX4" fmla="*/ 158968 w 159481"/>
                <a:gd name="connsiteY4" fmla="*/ 3445 h 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481" h="5017">
                  <a:moveTo>
                    <a:pt x="158968" y="3445"/>
                  </a:moveTo>
                  <a:lnTo>
                    <a:pt x="-514" y="3445"/>
                  </a:lnTo>
                  <a:cubicBezTo>
                    <a:pt x="3655" y="-589"/>
                    <a:pt x="9572" y="-2338"/>
                    <a:pt x="15286" y="-1262"/>
                  </a:cubicBezTo>
                  <a:lnTo>
                    <a:pt x="143034" y="-1262"/>
                  </a:lnTo>
                  <a:cubicBezTo>
                    <a:pt x="148816" y="-2338"/>
                    <a:pt x="154732" y="-589"/>
                    <a:pt x="158968" y="3445"/>
                  </a:cubicBezTo>
                  <a:close/>
                </a:path>
              </a:pathLst>
            </a:custGeom>
            <a:solidFill>
              <a:srgbClr val="141A1D"/>
            </a:solidFill>
            <a:ln w="6712" cap="flat">
              <a:noFill/>
              <a:prstDash val="solid"/>
              <a:miter/>
            </a:ln>
          </p:spPr>
          <p:txBody>
            <a:bodyPr rtlCol="0" anchor="ctr"/>
            <a:lstStyle/>
            <a:p>
              <a:endParaRPr lang="es-CO"/>
            </a:p>
          </p:txBody>
        </p:sp>
        <p:sp>
          <p:nvSpPr>
            <p:cNvPr id="1184" name="Freeform: Shape 1183">
              <a:extLst>
                <a:ext uri="{FF2B5EF4-FFF2-40B4-BE49-F238E27FC236}">
                  <a16:creationId xmlns:a16="http://schemas.microsoft.com/office/drawing/2014/main" id="{9788250C-8FC2-8523-8196-5BD04FB7E447}"/>
                </a:ext>
              </a:extLst>
            </p:cNvPr>
            <p:cNvSpPr/>
            <p:nvPr/>
          </p:nvSpPr>
          <p:spPr>
            <a:xfrm>
              <a:off x="6975908" y="1250853"/>
              <a:ext cx="129495" cy="10927"/>
            </a:xfrm>
            <a:custGeom>
              <a:avLst/>
              <a:gdLst>
                <a:gd name="connsiteX0" fmla="*/ 127838 w 129495"/>
                <a:gd name="connsiteY0" fmla="*/ 2588 h 10927"/>
                <a:gd name="connsiteX1" fmla="*/ -514 w 129495"/>
                <a:gd name="connsiteY1" fmla="*/ 8840 h 10927"/>
                <a:gd name="connsiteX2" fmla="*/ 7958 w 129495"/>
                <a:gd name="connsiteY2" fmla="*/ 4471 h 10927"/>
                <a:gd name="connsiteX3" fmla="*/ 128982 w 129495"/>
                <a:gd name="connsiteY3" fmla="*/ -1043 h 10927"/>
                <a:gd name="connsiteX4" fmla="*/ 127838 w 129495"/>
                <a:gd name="connsiteY4" fmla="*/ 2588 h 10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495" h="10927">
                  <a:moveTo>
                    <a:pt x="127838" y="2588"/>
                  </a:moveTo>
                  <a:cubicBezTo>
                    <a:pt x="85009" y="3663"/>
                    <a:pt x="42516" y="11395"/>
                    <a:pt x="-514" y="8840"/>
                  </a:cubicBezTo>
                  <a:cubicBezTo>
                    <a:pt x="2310" y="7294"/>
                    <a:pt x="5201" y="4336"/>
                    <a:pt x="7958" y="4471"/>
                  </a:cubicBezTo>
                  <a:cubicBezTo>
                    <a:pt x="48299" y="6487"/>
                    <a:pt x="88640" y="-4001"/>
                    <a:pt x="128982" y="-1043"/>
                  </a:cubicBezTo>
                  <a:cubicBezTo>
                    <a:pt x="128982" y="235"/>
                    <a:pt x="128578" y="1512"/>
                    <a:pt x="127838" y="2588"/>
                  </a:cubicBezTo>
                  <a:close/>
                </a:path>
              </a:pathLst>
            </a:custGeom>
            <a:solidFill>
              <a:srgbClr val="141A1D"/>
            </a:solidFill>
            <a:ln w="6712" cap="flat">
              <a:noFill/>
              <a:prstDash val="solid"/>
              <a:miter/>
            </a:ln>
          </p:spPr>
          <p:txBody>
            <a:bodyPr rtlCol="0" anchor="ctr"/>
            <a:lstStyle/>
            <a:p>
              <a:endParaRPr lang="es-CO"/>
            </a:p>
          </p:txBody>
        </p:sp>
        <p:sp>
          <p:nvSpPr>
            <p:cNvPr id="1185" name="Freeform: Shape 1184">
              <a:extLst>
                <a:ext uri="{FF2B5EF4-FFF2-40B4-BE49-F238E27FC236}">
                  <a16:creationId xmlns:a16="http://schemas.microsoft.com/office/drawing/2014/main" id="{76FB47DD-5A8D-E06F-C72F-E5C1D1870E8A}"/>
                </a:ext>
              </a:extLst>
            </p:cNvPr>
            <p:cNvSpPr/>
            <p:nvPr/>
          </p:nvSpPr>
          <p:spPr>
            <a:xfrm>
              <a:off x="7105470" y="1246251"/>
              <a:ext cx="124586" cy="5131"/>
            </a:xfrm>
            <a:custGeom>
              <a:avLst/>
              <a:gdLst>
                <a:gd name="connsiteX0" fmla="*/ 124073 w 124586"/>
                <a:gd name="connsiteY0" fmla="*/ -1282 h 5131"/>
                <a:gd name="connsiteX1" fmla="*/ 103028 w 124586"/>
                <a:gd name="connsiteY1" fmla="*/ 2819 h 5131"/>
                <a:gd name="connsiteX2" fmla="*/ -514 w 124586"/>
                <a:gd name="connsiteY2" fmla="*/ 3558 h 5131"/>
                <a:gd name="connsiteX3" fmla="*/ 20195 w 124586"/>
                <a:gd name="connsiteY3" fmla="*/ -1350 h 5131"/>
                <a:gd name="connsiteX4" fmla="*/ 124073 w 124586"/>
                <a:gd name="connsiteY4" fmla="*/ -1282 h 5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86" h="5131">
                  <a:moveTo>
                    <a:pt x="124073" y="-1282"/>
                  </a:moveTo>
                  <a:cubicBezTo>
                    <a:pt x="117955" y="4634"/>
                    <a:pt x="110155" y="2684"/>
                    <a:pt x="103028" y="2819"/>
                  </a:cubicBezTo>
                  <a:cubicBezTo>
                    <a:pt x="68469" y="3222"/>
                    <a:pt x="33977" y="3357"/>
                    <a:pt x="-514" y="3558"/>
                  </a:cubicBezTo>
                  <a:cubicBezTo>
                    <a:pt x="5067" y="-3165"/>
                    <a:pt x="12933" y="-1350"/>
                    <a:pt x="20195" y="-1350"/>
                  </a:cubicBezTo>
                  <a:cubicBezTo>
                    <a:pt x="54821" y="-1484"/>
                    <a:pt x="89446" y="-1350"/>
                    <a:pt x="124073" y="-1282"/>
                  </a:cubicBezTo>
                  <a:close/>
                </a:path>
              </a:pathLst>
            </a:custGeom>
            <a:solidFill>
              <a:srgbClr val="141A1D"/>
            </a:solidFill>
            <a:ln w="6712" cap="flat">
              <a:noFill/>
              <a:prstDash val="solid"/>
              <a:miter/>
            </a:ln>
          </p:spPr>
          <p:txBody>
            <a:bodyPr rtlCol="0" anchor="ctr"/>
            <a:lstStyle/>
            <a:p>
              <a:endParaRPr lang="es-CO"/>
            </a:p>
          </p:txBody>
        </p:sp>
        <p:sp>
          <p:nvSpPr>
            <p:cNvPr id="1186" name="Freeform: Shape 1185">
              <a:extLst>
                <a:ext uri="{FF2B5EF4-FFF2-40B4-BE49-F238E27FC236}">
                  <a16:creationId xmlns:a16="http://schemas.microsoft.com/office/drawing/2014/main" id="{7D445CC8-1D5D-20E3-C676-A3955BBE974D}"/>
                </a:ext>
              </a:extLst>
            </p:cNvPr>
            <p:cNvSpPr/>
            <p:nvPr/>
          </p:nvSpPr>
          <p:spPr>
            <a:xfrm>
              <a:off x="6482198" y="1315983"/>
              <a:ext cx="22430" cy="6064"/>
            </a:xfrm>
            <a:custGeom>
              <a:avLst/>
              <a:gdLst>
                <a:gd name="connsiteX0" fmla="*/ 19993 w 22430"/>
                <a:gd name="connsiteY0" fmla="*/ 3348 h 6064"/>
                <a:gd name="connsiteX1" fmla="*/ 11118 w 22430"/>
                <a:gd name="connsiteY1" fmla="*/ 4491 h 6064"/>
                <a:gd name="connsiteX2" fmla="*/ -514 w 22430"/>
                <a:gd name="connsiteY2" fmla="*/ 2945 h 6064"/>
                <a:gd name="connsiteX3" fmla="*/ 20195 w 22430"/>
                <a:gd name="connsiteY3" fmla="*/ -1156 h 6064"/>
                <a:gd name="connsiteX4" fmla="*/ 21674 w 22430"/>
                <a:gd name="connsiteY4" fmla="*/ 1936 h 6064"/>
                <a:gd name="connsiteX5" fmla="*/ 19993 w 22430"/>
                <a:gd name="connsiteY5" fmla="*/ 3348 h 6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30" h="6064">
                  <a:moveTo>
                    <a:pt x="19993" y="3348"/>
                  </a:moveTo>
                  <a:lnTo>
                    <a:pt x="11118" y="4491"/>
                  </a:lnTo>
                  <a:lnTo>
                    <a:pt x="-514" y="2945"/>
                  </a:lnTo>
                  <a:cubicBezTo>
                    <a:pt x="5538" y="-2636"/>
                    <a:pt x="12933" y="-1694"/>
                    <a:pt x="20195" y="-1156"/>
                  </a:cubicBezTo>
                  <a:cubicBezTo>
                    <a:pt x="21741" y="-81"/>
                    <a:pt x="22279" y="928"/>
                    <a:pt x="21674" y="1936"/>
                  </a:cubicBezTo>
                  <a:cubicBezTo>
                    <a:pt x="21069" y="2945"/>
                    <a:pt x="20531" y="3348"/>
                    <a:pt x="19993" y="3348"/>
                  </a:cubicBezTo>
                  <a:close/>
                </a:path>
              </a:pathLst>
            </a:custGeom>
            <a:solidFill>
              <a:srgbClr val="36474E"/>
            </a:solidFill>
            <a:ln w="6712" cap="flat">
              <a:noFill/>
              <a:prstDash val="solid"/>
              <a:miter/>
            </a:ln>
          </p:spPr>
          <p:txBody>
            <a:bodyPr rtlCol="0" anchor="ctr"/>
            <a:lstStyle/>
            <a:p>
              <a:endParaRPr lang="es-CO"/>
            </a:p>
          </p:txBody>
        </p:sp>
        <p:sp>
          <p:nvSpPr>
            <p:cNvPr id="1187" name="Freeform: Shape 1186">
              <a:extLst>
                <a:ext uri="{FF2B5EF4-FFF2-40B4-BE49-F238E27FC236}">
                  <a16:creationId xmlns:a16="http://schemas.microsoft.com/office/drawing/2014/main" id="{36CDB200-865A-8764-783F-CB14C06DF35C}"/>
                </a:ext>
              </a:extLst>
            </p:cNvPr>
            <p:cNvSpPr/>
            <p:nvPr/>
          </p:nvSpPr>
          <p:spPr>
            <a:xfrm>
              <a:off x="6502705" y="1315848"/>
              <a:ext cx="20507" cy="5281"/>
            </a:xfrm>
            <a:custGeom>
              <a:avLst/>
              <a:gdLst>
                <a:gd name="connsiteX0" fmla="*/ -514 w 20507"/>
                <a:gd name="connsiteY0" fmla="*/ 3483 h 5281"/>
                <a:gd name="connsiteX1" fmla="*/ -514 w 20507"/>
                <a:gd name="connsiteY1" fmla="*/ -1022 h 5281"/>
                <a:gd name="connsiteX2" fmla="*/ 3924 w 20507"/>
                <a:gd name="connsiteY2" fmla="*/ -1560 h 5281"/>
                <a:gd name="connsiteX3" fmla="*/ 19993 w 20507"/>
                <a:gd name="connsiteY3" fmla="*/ -551 h 5281"/>
                <a:gd name="connsiteX4" fmla="*/ -514 w 20507"/>
                <a:gd name="connsiteY4" fmla="*/ 3483 h 5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07" h="5281">
                  <a:moveTo>
                    <a:pt x="-514" y="3483"/>
                  </a:moveTo>
                  <a:cubicBezTo>
                    <a:pt x="-514" y="2004"/>
                    <a:pt x="-514" y="457"/>
                    <a:pt x="-514" y="-1022"/>
                  </a:cubicBezTo>
                  <a:cubicBezTo>
                    <a:pt x="926" y="-1426"/>
                    <a:pt x="2425" y="-1627"/>
                    <a:pt x="3924" y="-1560"/>
                  </a:cubicBezTo>
                  <a:lnTo>
                    <a:pt x="19993" y="-551"/>
                  </a:lnTo>
                  <a:cubicBezTo>
                    <a:pt x="14077" y="4626"/>
                    <a:pt x="6748" y="3752"/>
                    <a:pt x="-514" y="3483"/>
                  </a:cubicBezTo>
                  <a:close/>
                </a:path>
              </a:pathLst>
            </a:custGeom>
            <a:solidFill>
              <a:srgbClr val="4A646E"/>
            </a:solidFill>
            <a:ln w="6712" cap="flat">
              <a:noFill/>
              <a:prstDash val="solid"/>
              <a:miter/>
            </a:ln>
          </p:spPr>
          <p:txBody>
            <a:bodyPr rtlCol="0" anchor="ctr"/>
            <a:lstStyle/>
            <a:p>
              <a:endParaRPr lang="es-CO"/>
            </a:p>
          </p:txBody>
        </p:sp>
        <p:sp>
          <p:nvSpPr>
            <p:cNvPr id="1188" name="Freeform: Shape 1187">
              <a:extLst>
                <a:ext uri="{FF2B5EF4-FFF2-40B4-BE49-F238E27FC236}">
                  <a16:creationId xmlns:a16="http://schemas.microsoft.com/office/drawing/2014/main" id="{BCFB4DD7-8C70-9066-18A0-E7684DBDDB8E}"/>
                </a:ext>
              </a:extLst>
            </p:cNvPr>
            <p:cNvSpPr/>
            <p:nvPr/>
          </p:nvSpPr>
          <p:spPr>
            <a:xfrm>
              <a:off x="6195164" y="1258373"/>
              <a:ext cx="2125179" cy="1024394"/>
            </a:xfrm>
            <a:custGeom>
              <a:avLst/>
              <a:gdLst>
                <a:gd name="connsiteX0" fmla="*/ 1995238 w 2125179"/>
                <a:gd name="connsiteY0" fmla="*/ 405136 h 1024394"/>
                <a:gd name="connsiteX1" fmla="*/ 2018905 w 2125179"/>
                <a:gd name="connsiteY1" fmla="*/ 439763 h 1024394"/>
                <a:gd name="connsiteX2" fmla="*/ 2080022 w 2125179"/>
                <a:gd name="connsiteY2" fmla="*/ 544313 h 1024394"/>
                <a:gd name="connsiteX3" fmla="*/ 2124666 w 2125179"/>
                <a:gd name="connsiteY3" fmla="*/ 688399 h 1024394"/>
                <a:gd name="connsiteX4" fmla="*/ 2047883 w 2125179"/>
                <a:gd name="connsiteY4" fmla="*/ 754491 h 1024394"/>
                <a:gd name="connsiteX5" fmla="*/ 1924978 w 2125179"/>
                <a:gd name="connsiteY5" fmla="*/ 824953 h 1024394"/>
                <a:gd name="connsiteX6" fmla="*/ 1659196 w 2125179"/>
                <a:gd name="connsiteY6" fmla="*/ 921167 h 1024394"/>
                <a:gd name="connsiteX7" fmla="*/ 1363361 w 2125179"/>
                <a:gd name="connsiteY7" fmla="*/ 973610 h 1024394"/>
                <a:gd name="connsiteX8" fmla="*/ 1223444 w 2125179"/>
                <a:gd name="connsiteY8" fmla="*/ 994991 h 1024394"/>
                <a:gd name="connsiteX9" fmla="*/ 1102421 w 2125179"/>
                <a:gd name="connsiteY9" fmla="*/ 1006892 h 1024394"/>
                <a:gd name="connsiteX10" fmla="*/ 998744 w 2125179"/>
                <a:gd name="connsiteY10" fmla="*/ 1018120 h 1024394"/>
                <a:gd name="connsiteX11" fmla="*/ 859970 w 2125179"/>
                <a:gd name="connsiteY11" fmla="*/ 1019263 h 1024394"/>
                <a:gd name="connsiteX12" fmla="*/ 746343 w 2125179"/>
                <a:gd name="connsiteY12" fmla="*/ 1007564 h 1024394"/>
                <a:gd name="connsiteX13" fmla="*/ 497572 w 2125179"/>
                <a:gd name="connsiteY13" fmla="*/ 924394 h 1024394"/>
                <a:gd name="connsiteX14" fmla="*/ 246919 w 2125179"/>
                <a:gd name="connsiteY14" fmla="*/ 734253 h 1024394"/>
                <a:gd name="connsiteX15" fmla="*/ 137796 w 2125179"/>
                <a:gd name="connsiteY15" fmla="*/ 621835 h 1024394"/>
                <a:gd name="connsiteX16" fmla="*/ 4401 w 2125179"/>
                <a:gd name="connsiteY16" fmla="*/ 310402 h 1024394"/>
                <a:gd name="connsiteX17" fmla="*/ -36 w 2125179"/>
                <a:gd name="connsiteY17" fmla="*/ 228442 h 1024394"/>
                <a:gd name="connsiteX18" fmla="*/ 12738 w 2125179"/>
                <a:gd name="connsiteY18" fmla="*/ 194824 h 1024394"/>
                <a:gd name="connsiteX19" fmla="*/ 212225 w 2125179"/>
                <a:gd name="connsiteY19" fmla="*/ 85634 h 1024394"/>
                <a:gd name="connsiteX20" fmla="*/ 302052 w 2125179"/>
                <a:gd name="connsiteY20" fmla="*/ 68489 h 1024394"/>
                <a:gd name="connsiteX21" fmla="*/ 421932 w 2125179"/>
                <a:gd name="connsiteY21" fmla="*/ 50672 h 1024394"/>
                <a:gd name="connsiteX22" fmla="*/ 559294 w 2125179"/>
                <a:gd name="connsiteY22" fmla="*/ 32854 h 1024394"/>
                <a:gd name="connsiteX23" fmla="*/ 635808 w 2125179"/>
                <a:gd name="connsiteY23" fmla="*/ 26534 h 1024394"/>
                <a:gd name="connsiteX24" fmla="*/ 788970 w 2125179"/>
                <a:gd name="connsiteY24" fmla="*/ 14970 h 1024394"/>
                <a:gd name="connsiteX25" fmla="*/ 862928 w 2125179"/>
                <a:gd name="connsiteY25" fmla="*/ 11271 h 1024394"/>
                <a:gd name="connsiteX26" fmla="*/ 914565 w 2125179"/>
                <a:gd name="connsiteY26" fmla="*/ 5019 h 1024394"/>
                <a:gd name="connsiteX27" fmla="*/ 983817 w 2125179"/>
                <a:gd name="connsiteY27" fmla="*/ 1388 h 1024394"/>
                <a:gd name="connsiteX28" fmla="*/ 1137719 w 2125179"/>
                <a:gd name="connsiteY28" fmla="*/ -24 h 1024394"/>
                <a:gd name="connsiteX29" fmla="*/ 1273736 w 2125179"/>
                <a:gd name="connsiteY29" fmla="*/ 2329 h 1024394"/>
                <a:gd name="connsiteX30" fmla="*/ 1433017 w 2125179"/>
                <a:gd name="connsiteY30" fmla="*/ 23643 h 1024394"/>
                <a:gd name="connsiteX31" fmla="*/ 1565134 w 2125179"/>
                <a:gd name="connsiteY31" fmla="*/ 57261 h 1024394"/>
                <a:gd name="connsiteX32" fmla="*/ 1724751 w 2125179"/>
                <a:gd name="connsiteY32" fmla="*/ 130413 h 1024394"/>
                <a:gd name="connsiteX33" fmla="*/ 1765092 w 2125179"/>
                <a:gd name="connsiteY33" fmla="*/ 163022 h 1024394"/>
                <a:gd name="connsiteX34" fmla="*/ 1909648 w 2125179"/>
                <a:gd name="connsiteY34" fmla="*/ 303140 h 1024394"/>
                <a:gd name="connsiteX35" fmla="*/ 1985153 w 2125179"/>
                <a:gd name="connsiteY35" fmla="*/ 395051 h 1024394"/>
                <a:gd name="connsiteX36" fmla="*/ 1989994 w 2125179"/>
                <a:gd name="connsiteY36" fmla="*/ 400094 h 1024394"/>
                <a:gd name="connsiteX37" fmla="*/ 1989994 w 2125179"/>
                <a:gd name="connsiteY37" fmla="*/ 400094 h 1024394"/>
                <a:gd name="connsiteX38" fmla="*/ 1994902 w 2125179"/>
                <a:gd name="connsiteY38" fmla="*/ 405271 h 1024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125179" h="1024394">
                  <a:moveTo>
                    <a:pt x="1995238" y="405136"/>
                  </a:moveTo>
                  <a:cubicBezTo>
                    <a:pt x="2000348" y="418583"/>
                    <a:pt x="2010434" y="428803"/>
                    <a:pt x="2018905" y="439763"/>
                  </a:cubicBezTo>
                  <a:cubicBezTo>
                    <a:pt x="2043043" y="472237"/>
                    <a:pt x="2063550" y="507334"/>
                    <a:pt x="2080022" y="544313"/>
                  </a:cubicBezTo>
                  <a:cubicBezTo>
                    <a:pt x="2099251" y="590907"/>
                    <a:pt x="2114177" y="639115"/>
                    <a:pt x="2124666" y="688399"/>
                  </a:cubicBezTo>
                  <a:cubicBezTo>
                    <a:pt x="2103487" y="715293"/>
                    <a:pt x="2075248" y="734589"/>
                    <a:pt x="2047883" y="754491"/>
                  </a:cubicBezTo>
                  <a:cubicBezTo>
                    <a:pt x="2009559" y="782461"/>
                    <a:pt x="1966798" y="803102"/>
                    <a:pt x="1924978" y="824953"/>
                  </a:cubicBezTo>
                  <a:cubicBezTo>
                    <a:pt x="1841202" y="869060"/>
                    <a:pt x="1751780" y="901467"/>
                    <a:pt x="1659196" y="921167"/>
                  </a:cubicBezTo>
                  <a:cubicBezTo>
                    <a:pt x="1561167" y="941943"/>
                    <a:pt x="1462936" y="961037"/>
                    <a:pt x="1363361" y="973610"/>
                  </a:cubicBezTo>
                  <a:cubicBezTo>
                    <a:pt x="1316296" y="979527"/>
                    <a:pt x="1270441" y="990353"/>
                    <a:pt x="1223444" y="994991"/>
                  </a:cubicBezTo>
                  <a:cubicBezTo>
                    <a:pt x="1183103" y="998958"/>
                    <a:pt x="1142762" y="1004673"/>
                    <a:pt x="1102421" y="1006892"/>
                  </a:cubicBezTo>
                  <a:cubicBezTo>
                    <a:pt x="1067593" y="1008842"/>
                    <a:pt x="1033169" y="1013011"/>
                    <a:pt x="998744" y="1018120"/>
                  </a:cubicBezTo>
                  <a:cubicBezTo>
                    <a:pt x="952687" y="1023970"/>
                    <a:pt x="906094" y="1024373"/>
                    <a:pt x="859970" y="1019263"/>
                  </a:cubicBezTo>
                  <a:cubicBezTo>
                    <a:pt x="821982" y="1015969"/>
                    <a:pt x="784062" y="1013346"/>
                    <a:pt x="746343" y="1007564"/>
                  </a:cubicBezTo>
                  <a:cubicBezTo>
                    <a:pt x="659475" y="993580"/>
                    <a:pt x="575431" y="965475"/>
                    <a:pt x="497572" y="924394"/>
                  </a:cubicBezTo>
                  <a:cubicBezTo>
                    <a:pt x="402837" y="875514"/>
                    <a:pt x="321953" y="808750"/>
                    <a:pt x="246919" y="734253"/>
                  </a:cubicBezTo>
                  <a:cubicBezTo>
                    <a:pt x="209872" y="697475"/>
                    <a:pt x="170674" y="662714"/>
                    <a:pt x="137796" y="621835"/>
                  </a:cubicBezTo>
                  <a:cubicBezTo>
                    <a:pt x="65061" y="532547"/>
                    <a:pt x="18843" y="424635"/>
                    <a:pt x="4401" y="310402"/>
                  </a:cubicBezTo>
                  <a:cubicBezTo>
                    <a:pt x="905" y="283508"/>
                    <a:pt x="2989" y="255740"/>
                    <a:pt x="-36" y="228442"/>
                  </a:cubicBezTo>
                  <a:cubicBezTo>
                    <a:pt x="-2127" y="215734"/>
                    <a:pt x="2747" y="202892"/>
                    <a:pt x="12738" y="194824"/>
                  </a:cubicBezTo>
                  <a:cubicBezTo>
                    <a:pt x="71784" y="146213"/>
                    <a:pt x="139463" y="109166"/>
                    <a:pt x="212225" y="85634"/>
                  </a:cubicBezTo>
                  <a:cubicBezTo>
                    <a:pt x="242817" y="83348"/>
                    <a:pt x="271863" y="72926"/>
                    <a:pt x="302052" y="68489"/>
                  </a:cubicBezTo>
                  <a:cubicBezTo>
                    <a:pt x="341989" y="62572"/>
                    <a:pt x="381726" y="55042"/>
                    <a:pt x="421932" y="50672"/>
                  </a:cubicBezTo>
                  <a:cubicBezTo>
                    <a:pt x="467854" y="45763"/>
                    <a:pt x="513439" y="38300"/>
                    <a:pt x="559294" y="32854"/>
                  </a:cubicBezTo>
                  <a:cubicBezTo>
                    <a:pt x="584709" y="29828"/>
                    <a:pt x="610326" y="29560"/>
                    <a:pt x="635808" y="26534"/>
                  </a:cubicBezTo>
                  <a:cubicBezTo>
                    <a:pt x="686705" y="20617"/>
                    <a:pt x="737938" y="18735"/>
                    <a:pt x="788970" y="14970"/>
                  </a:cubicBezTo>
                  <a:cubicBezTo>
                    <a:pt x="813780" y="13221"/>
                    <a:pt x="838455" y="11541"/>
                    <a:pt x="862928" y="11271"/>
                  </a:cubicBezTo>
                  <a:cubicBezTo>
                    <a:pt x="880276" y="10398"/>
                    <a:pt x="897555" y="8313"/>
                    <a:pt x="914565" y="5019"/>
                  </a:cubicBezTo>
                  <a:cubicBezTo>
                    <a:pt x="937559" y="2127"/>
                    <a:pt x="960689" y="918"/>
                    <a:pt x="983817" y="1388"/>
                  </a:cubicBezTo>
                  <a:cubicBezTo>
                    <a:pt x="1035185" y="985"/>
                    <a:pt x="1086822" y="4548"/>
                    <a:pt x="1137719" y="-24"/>
                  </a:cubicBezTo>
                  <a:cubicBezTo>
                    <a:pt x="1183507" y="-4192"/>
                    <a:pt x="1228554" y="1253"/>
                    <a:pt x="1273736" y="2329"/>
                  </a:cubicBezTo>
                  <a:cubicBezTo>
                    <a:pt x="1327390" y="4615"/>
                    <a:pt x="1380708" y="11742"/>
                    <a:pt x="1433017" y="23643"/>
                  </a:cubicBezTo>
                  <a:cubicBezTo>
                    <a:pt x="1477527" y="32854"/>
                    <a:pt x="1521834" y="43343"/>
                    <a:pt x="1565134" y="57261"/>
                  </a:cubicBezTo>
                  <a:cubicBezTo>
                    <a:pt x="1621208" y="74944"/>
                    <a:pt x="1676879" y="94509"/>
                    <a:pt x="1724751" y="130413"/>
                  </a:cubicBezTo>
                  <a:cubicBezTo>
                    <a:pt x="1738601" y="140834"/>
                    <a:pt x="1752183" y="151659"/>
                    <a:pt x="1765092" y="163022"/>
                  </a:cubicBezTo>
                  <a:cubicBezTo>
                    <a:pt x="1815653" y="207262"/>
                    <a:pt x="1863860" y="253991"/>
                    <a:pt x="1909648" y="303140"/>
                  </a:cubicBezTo>
                  <a:cubicBezTo>
                    <a:pt x="1936542" y="332052"/>
                    <a:pt x="1960074" y="364324"/>
                    <a:pt x="1985153" y="395051"/>
                  </a:cubicBezTo>
                  <a:cubicBezTo>
                    <a:pt x="1986834" y="396665"/>
                    <a:pt x="1988380" y="398413"/>
                    <a:pt x="1989994" y="400094"/>
                  </a:cubicBezTo>
                  <a:lnTo>
                    <a:pt x="1989994" y="400094"/>
                  </a:lnTo>
                  <a:cubicBezTo>
                    <a:pt x="1991742" y="401640"/>
                    <a:pt x="1993288" y="403523"/>
                    <a:pt x="1994902" y="405271"/>
                  </a:cubicBezTo>
                  <a:close/>
                </a:path>
              </a:pathLst>
            </a:custGeom>
            <a:solidFill>
              <a:srgbClr val="98C7DC"/>
            </a:solidFill>
            <a:ln w="6712" cap="flat">
              <a:noFill/>
              <a:prstDash val="solid"/>
              <a:miter/>
            </a:ln>
          </p:spPr>
          <p:txBody>
            <a:bodyPr rtlCol="0" anchor="ctr"/>
            <a:lstStyle/>
            <a:p>
              <a:endParaRPr lang="es-CO"/>
            </a:p>
          </p:txBody>
        </p:sp>
        <p:sp>
          <p:nvSpPr>
            <p:cNvPr id="1189" name="Freeform: Shape 1188">
              <a:extLst>
                <a:ext uri="{FF2B5EF4-FFF2-40B4-BE49-F238E27FC236}">
                  <a16:creationId xmlns:a16="http://schemas.microsoft.com/office/drawing/2014/main" id="{81A968E1-B76D-22AB-A685-F46FA3C9ED19}"/>
                </a:ext>
              </a:extLst>
            </p:cNvPr>
            <p:cNvSpPr/>
            <p:nvPr/>
          </p:nvSpPr>
          <p:spPr>
            <a:xfrm>
              <a:off x="8186076" y="1659837"/>
              <a:ext cx="4908" cy="5177"/>
            </a:xfrm>
            <a:custGeom>
              <a:avLst/>
              <a:gdLst>
                <a:gd name="connsiteX0" fmla="*/ 4394 w 4908"/>
                <a:gd name="connsiteY0" fmla="*/ 3604 h 5177"/>
                <a:gd name="connsiteX1" fmla="*/ -514 w 4908"/>
                <a:gd name="connsiteY1" fmla="*/ -1573 h 5177"/>
              </a:gdLst>
              <a:ahLst/>
              <a:cxnLst>
                <a:cxn ang="0">
                  <a:pos x="connsiteX0" y="connsiteY0"/>
                </a:cxn>
                <a:cxn ang="0">
                  <a:pos x="connsiteX1" y="connsiteY1"/>
                </a:cxn>
              </a:cxnLst>
              <a:rect l="l" t="t" r="r" b="b"/>
              <a:pathLst>
                <a:path w="4908" h="5177">
                  <a:moveTo>
                    <a:pt x="4394" y="3604"/>
                  </a:moveTo>
                  <a:lnTo>
                    <a:pt x="-514" y="-1573"/>
                  </a:lnTo>
                  <a:close/>
                </a:path>
              </a:pathLst>
            </a:custGeom>
            <a:solidFill>
              <a:srgbClr val="7AA0B1"/>
            </a:solidFill>
            <a:ln w="6712" cap="flat">
              <a:noFill/>
              <a:prstDash val="solid"/>
              <a:miter/>
            </a:ln>
          </p:spPr>
          <p:txBody>
            <a:bodyPr rtlCol="0" anchor="ctr"/>
            <a:lstStyle/>
            <a:p>
              <a:endParaRPr lang="es-CO"/>
            </a:p>
          </p:txBody>
        </p:sp>
        <p:sp>
          <p:nvSpPr>
            <p:cNvPr id="1190" name="Freeform: Shape 1189">
              <a:extLst>
                <a:ext uri="{FF2B5EF4-FFF2-40B4-BE49-F238E27FC236}">
                  <a16:creationId xmlns:a16="http://schemas.microsoft.com/office/drawing/2014/main" id="{431066D7-977D-5F31-FF73-8632D6628E5C}"/>
                </a:ext>
              </a:extLst>
            </p:cNvPr>
            <p:cNvSpPr/>
            <p:nvPr/>
          </p:nvSpPr>
          <p:spPr>
            <a:xfrm>
              <a:off x="8181033" y="1654862"/>
              <a:ext cx="4840" cy="5042"/>
            </a:xfrm>
            <a:custGeom>
              <a:avLst/>
              <a:gdLst>
                <a:gd name="connsiteX0" fmla="*/ 4327 w 4840"/>
                <a:gd name="connsiteY0" fmla="*/ 3470 h 5042"/>
                <a:gd name="connsiteX1" fmla="*/ -514 w 4840"/>
                <a:gd name="connsiteY1" fmla="*/ -1573 h 5042"/>
              </a:gdLst>
              <a:ahLst/>
              <a:cxnLst>
                <a:cxn ang="0">
                  <a:pos x="connsiteX0" y="connsiteY0"/>
                </a:cxn>
                <a:cxn ang="0">
                  <a:pos x="connsiteX1" y="connsiteY1"/>
                </a:cxn>
              </a:cxnLst>
              <a:rect l="l" t="t" r="r" b="b"/>
              <a:pathLst>
                <a:path w="4840" h="5042">
                  <a:moveTo>
                    <a:pt x="4327" y="3470"/>
                  </a:moveTo>
                  <a:lnTo>
                    <a:pt x="-514" y="-1573"/>
                  </a:lnTo>
                  <a:close/>
                </a:path>
              </a:pathLst>
            </a:custGeom>
            <a:solidFill>
              <a:srgbClr val="7AA0B1"/>
            </a:solidFill>
            <a:ln w="6712" cap="flat">
              <a:noFill/>
              <a:prstDash val="solid"/>
              <a:miter/>
            </a:ln>
          </p:spPr>
          <p:txBody>
            <a:bodyPr rtlCol="0" anchor="ctr"/>
            <a:lstStyle/>
            <a:p>
              <a:endParaRPr lang="es-CO"/>
            </a:p>
          </p:txBody>
        </p:sp>
        <p:sp>
          <p:nvSpPr>
            <p:cNvPr id="1191" name="Freeform: Shape 1190">
              <a:extLst>
                <a:ext uri="{FF2B5EF4-FFF2-40B4-BE49-F238E27FC236}">
                  <a16:creationId xmlns:a16="http://schemas.microsoft.com/office/drawing/2014/main" id="{55D881B1-1E97-BA0D-B4EC-EC84E1417D05}"/>
                </a:ext>
              </a:extLst>
            </p:cNvPr>
            <p:cNvSpPr/>
            <p:nvPr/>
          </p:nvSpPr>
          <p:spPr>
            <a:xfrm>
              <a:off x="6836662" y="1404555"/>
              <a:ext cx="1190854" cy="456029"/>
            </a:xfrm>
            <a:custGeom>
              <a:avLst/>
              <a:gdLst>
                <a:gd name="connsiteX0" fmla="*/ 399941 w 1190854"/>
                <a:gd name="connsiteY0" fmla="*/ -709 h 456029"/>
                <a:gd name="connsiteX1" fmla="*/ 572400 w 1190854"/>
                <a:gd name="connsiteY1" fmla="*/ 13209 h 456029"/>
                <a:gd name="connsiteX2" fmla="*/ 631432 w 1190854"/>
                <a:gd name="connsiteY2" fmla="*/ 8031 h 456029"/>
                <a:gd name="connsiteX3" fmla="*/ 767920 w 1190854"/>
                <a:gd name="connsiteY3" fmla="*/ 6082 h 456029"/>
                <a:gd name="connsiteX4" fmla="*/ 923839 w 1190854"/>
                <a:gd name="connsiteY4" fmla="*/ 34388 h 456029"/>
                <a:gd name="connsiteX5" fmla="*/ 1117745 w 1190854"/>
                <a:gd name="connsiteY5" fmla="*/ 136250 h 456029"/>
                <a:gd name="connsiteX6" fmla="*/ 1190225 w 1190854"/>
                <a:gd name="connsiteY6" fmla="*/ 293648 h 456029"/>
                <a:gd name="connsiteX7" fmla="*/ 1154993 w 1190854"/>
                <a:gd name="connsiteY7" fmla="*/ 385020 h 456029"/>
                <a:gd name="connsiteX8" fmla="*/ 1070680 w 1190854"/>
                <a:gd name="connsiteY8" fmla="*/ 434236 h 456029"/>
                <a:gd name="connsiteX9" fmla="*/ 1011245 w 1190854"/>
                <a:gd name="connsiteY9" fmla="*/ 437397 h 456029"/>
                <a:gd name="connsiteX10" fmla="*/ 852771 w 1190854"/>
                <a:gd name="connsiteY10" fmla="*/ 446608 h 456029"/>
                <a:gd name="connsiteX11" fmla="*/ 649249 w 1190854"/>
                <a:gd name="connsiteY11" fmla="*/ 452457 h 456029"/>
                <a:gd name="connsiteX12" fmla="*/ 509468 w 1190854"/>
                <a:gd name="connsiteY12" fmla="*/ 419714 h 456029"/>
                <a:gd name="connsiteX13" fmla="*/ 385620 w 1190854"/>
                <a:gd name="connsiteY13" fmla="*/ 398602 h 456029"/>
                <a:gd name="connsiteX14" fmla="*/ 307021 w 1190854"/>
                <a:gd name="connsiteY14" fmla="*/ 408955 h 456029"/>
                <a:gd name="connsiteX15" fmla="*/ 198437 w 1190854"/>
                <a:gd name="connsiteY15" fmla="*/ 407611 h 456029"/>
                <a:gd name="connsiteX16" fmla="*/ 76405 w 1190854"/>
                <a:gd name="connsiteY16" fmla="*/ 356512 h 456029"/>
                <a:gd name="connsiteX17" fmla="*/ -512 w 1190854"/>
                <a:gd name="connsiteY17" fmla="*/ 207048 h 456029"/>
                <a:gd name="connsiteX18" fmla="*/ 31290 w 1190854"/>
                <a:gd name="connsiteY18" fmla="*/ 120247 h 456029"/>
                <a:gd name="connsiteX19" fmla="*/ 190368 w 1190854"/>
                <a:gd name="connsiteY19" fmla="*/ 19395 h 456029"/>
                <a:gd name="connsiteX20" fmla="*/ 399941 w 1190854"/>
                <a:gd name="connsiteY20" fmla="*/ -709 h 456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90854" h="456029">
                  <a:moveTo>
                    <a:pt x="399941" y="-709"/>
                  </a:moveTo>
                  <a:cubicBezTo>
                    <a:pt x="457763" y="-3668"/>
                    <a:pt x="515787" y="972"/>
                    <a:pt x="572400" y="13209"/>
                  </a:cubicBezTo>
                  <a:cubicBezTo>
                    <a:pt x="592570" y="17714"/>
                    <a:pt x="612001" y="10654"/>
                    <a:pt x="631432" y="8031"/>
                  </a:cubicBezTo>
                  <a:cubicBezTo>
                    <a:pt x="676749" y="2653"/>
                    <a:pt x="722468" y="2048"/>
                    <a:pt x="767920" y="6082"/>
                  </a:cubicBezTo>
                  <a:cubicBezTo>
                    <a:pt x="820632" y="10654"/>
                    <a:pt x="872874" y="20134"/>
                    <a:pt x="923839" y="34388"/>
                  </a:cubicBezTo>
                  <a:cubicBezTo>
                    <a:pt x="996250" y="53415"/>
                    <a:pt x="1062814" y="85419"/>
                    <a:pt x="1117745" y="136250"/>
                  </a:cubicBezTo>
                  <a:cubicBezTo>
                    <a:pt x="1162524" y="177667"/>
                    <a:pt x="1192443" y="228698"/>
                    <a:pt x="1190225" y="293648"/>
                  </a:cubicBezTo>
                  <a:cubicBezTo>
                    <a:pt x="1189014" y="328610"/>
                    <a:pt x="1173214" y="357117"/>
                    <a:pt x="1154993" y="385020"/>
                  </a:cubicBezTo>
                  <a:cubicBezTo>
                    <a:pt x="1136840" y="414402"/>
                    <a:pt x="1105239" y="432892"/>
                    <a:pt x="1070680" y="434236"/>
                  </a:cubicBezTo>
                  <a:cubicBezTo>
                    <a:pt x="1050510" y="435716"/>
                    <a:pt x="1031079" y="437262"/>
                    <a:pt x="1011245" y="437397"/>
                  </a:cubicBezTo>
                  <a:cubicBezTo>
                    <a:pt x="958263" y="437867"/>
                    <a:pt x="905617" y="444120"/>
                    <a:pt x="852771" y="446608"/>
                  </a:cubicBezTo>
                  <a:cubicBezTo>
                    <a:pt x="784998" y="449768"/>
                    <a:pt x="717157" y="458307"/>
                    <a:pt x="649249" y="452457"/>
                  </a:cubicBezTo>
                  <a:cubicBezTo>
                    <a:pt x="601445" y="447750"/>
                    <a:pt x="554448" y="436724"/>
                    <a:pt x="509468" y="419714"/>
                  </a:cubicBezTo>
                  <a:cubicBezTo>
                    <a:pt x="469529" y="405258"/>
                    <a:pt x="428785" y="394567"/>
                    <a:pt x="385620" y="398602"/>
                  </a:cubicBezTo>
                  <a:cubicBezTo>
                    <a:pt x="359331" y="401022"/>
                    <a:pt x="332975" y="404115"/>
                    <a:pt x="307021" y="408955"/>
                  </a:cubicBezTo>
                  <a:cubicBezTo>
                    <a:pt x="271051" y="415209"/>
                    <a:pt x="234206" y="414738"/>
                    <a:pt x="198437" y="407611"/>
                  </a:cubicBezTo>
                  <a:cubicBezTo>
                    <a:pt x="154196" y="399543"/>
                    <a:pt x="111031" y="387440"/>
                    <a:pt x="76405" y="356512"/>
                  </a:cubicBezTo>
                  <a:cubicBezTo>
                    <a:pt x="31088" y="316776"/>
                    <a:pt x="-580" y="270115"/>
                    <a:pt x="-512" y="207048"/>
                  </a:cubicBezTo>
                  <a:cubicBezTo>
                    <a:pt x="-647" y="175245"/>
                    <a:pt x="10648" y="144452"/>
                    <a:pt x="31290" y="120247"/>
                  </a:cubicBezTo>
                  <a:cubicBezTo>
                    <a:pt x="73446" y="69821"/>
                    <a:pt x="127773" y="37952"/>
                    <a:pt x="190368" y="19395"/>
                  </a:cubicBezTo>
                  <a:cubicBezTo>
                    <a:pt x="257268" y="-776"/>
                    <a:pt x="325848" y="-1448"/>
                    <a:pt x="399941" y="-709"/>
                  </a:cubicBezTo>
                  <a:close/>
                </a:path>
              </a:pathLst>
            </a:custGeom>
            <a:solidFill>
              <a:srgbClr val="FCFEFD"/>
            </a:solidFill>
            <a:ln w="6712" cap="flat">
              <a:noFill/>
              <a:prstDash val="solid"/>
              <a:miter/>
            </a:ln>
          </p:spPr>
          <p:txBody>
            <a:bodyPr rtlCol="0" anchor="ctr"/>
            <a:lstStyle/>
            <a:p>
              <a:endParaRPr lang="es-CO"/>
            </a:p>
          </p:txBody>
        </p:sp>
      </p:grpSp>
      <p:grpSp>
        <p:nvGrpSpPr>
          <p:cNvPr id="1390" name="Group 1389">
            <a:extLst>
              <a:ext uri="{FF2B5EF4-FFF2-40B4-BE49-F238E27FC236}">
                <a16:creationId xmlns:a16="http://schemas.microsoft.com/office/drawing/2014/main" id="{617474A2-5BD8-0DD8-72C2-3B64F6EEC64E}"/>
              </a:ext>
            </a:extLst>
          </p:cNvPr>
          <p:cNvGrpSpPr/>
          <p:nvPr/>
        </p:nvGrpSpPr>
        <p:grpSpPr>
          <a:xfrm>
            <a:off x="1314129" y="891387"/>
            <a:ext cx="1013947" cy="1311012"/>
            <a:chOff x="3443753" y="5267854"/>
            <a:chExt cx="1229952" cy="1590302"/>
          </a:xfrm>
        </p:grpSpPr>
        <p:sp>
          <p:nvSpPr>
            <p:cNvPr id="1196" name="Freeform: Shape 1195">
              <a:extLst>
                <a:ext uri="{FF2B5EF4-FFF2-40B4-BE49-F238E27FC236}">
                  <a16:creationId xmlns:a16="http://schemas.microsoft.com/office/drawing/2014/main" id="{63524484-0611-B002-5B3D-9A67E25F487C}"/>
                </a:ext>
              </a:extLst>
            </p:cNvPr>
            <p:cNvSpPr/>
            <p:nvPr/>
          </p:nvSpPr>
          <p:spPr>
            <a:xfrm>
              <a:off x="3444777" y="5405158"/>
              <a:ext cx="1223176" cy="1447422"/>
            </a:xfrm>
            <a:custGeom>
              <a:avLst/>
              <a:gdLst>
                <a:gd name="connsiteX0" fmla="*/ 92812 w 1223176"/>
                <a:gd name="connsiteY0" fmla="*/ 1104313 h 1447422"/>
                <a:gd name="connsiteX1" fmla="*/ 46183 w 1223176"/>
                <a:gd name="connsiteY1" fmla="*/ 1067615 h 1447422"/>
                <a:gd name="connsiteX2" fmla="*/ 37110 w 1223176"/>
                <a:gd name="connsiteY2" fmla="*/ 1052929 h 1447422"/>
                <a:gd name="connsiteX3" fmla="*/ 16843 w 1223176"/>
                <a:gd name="connsiteY3" fmla="*/ 992503 h 1447422"/>
                <a:gd name="connsiteX4" fmla="*/ 6148 w 1223176"/>
                <a:gd name="connsiteY4" fmla="*/ 929193 h 1447422"/>
                <a:gd name="connsiteX5" fmla="*/ 754 w 1223176"/>
                <a:gd name="connsiteY5" fmla="*/ 863295 h 1447422"/>
                <a:gd name="connsiteX6" fmla="*/ -181 w 1223176"/>
                <a:gd name="connsiteY6" fmla="*/ 812005 h 1447422"/>
                <a:gd name="connsiteX7" fmla="*/ 1160 w 1223176"/>
                <a:gd name="connsiteY7" fmla="*/ 746917 h 1447422"/>
                <a:gd name="connsiteX8" fmla="*/ 365 w 1223176"/>
                <a:gd name="connsiteY8" fmla="*/ 693912 h 1447422"/>
                <a:gd name="connsiteX9" fmla="*/ 3483 w 1223176"/>
                <a:gd name="connsiteY9" fmla="*/ 634671 h 1447422"/>
                <a:gd name="connsiteX10" fmla="*/ 4683 w 1223176"/>
                <a:gd name="connsiteY10" fmla="*/ 598393 h 1447422"/>
                <a:gd name="connsiteX11" fmla="*/ 6523 w 1223176"/>
                <a:gd name="connsiteY11" fmla="*/ 559856 h 1447422"/>
                <a:gd name="connsiteX12" fmla="*/ 4855 w 1223176"/>
                <a:gd name="connsiteY12" fmla="*/ 541616 h 1447422"/>
                <a:gd name="connsiteX13" fmla="*/ 4621 w 1223176"/>
                <a:gd name="connsiteY13" fmla="*/ 495454 h 1447422"/>
                <a:gd name="connsiteX14" fmla="*/ 3748 w 1223176"/>
                <a:gd name="connsiteY14" fmla="*/ 443244 h 1447422"/>
                <a:gd name="connsiteX15" fmla="*/ 5042 w 1223176"/>
                <a:gd name="connsiteY15" fmla="*/ 426703 h 1447422"/>
                <a:gd name="connsiteX16" fmla="*/ 12587 w 1223176"/>
                <a:gd name="connsiteY16" fmla="*/ 376925 h 1447422"/>
                <a:gd name="connsiteX17" fmla="*/ 36626 w 1223176"/>
                <a:gd name="connsiteY17" fmla="*/ 334381 h 1447422"/>
                <a:gd name="connsiteX18" fmla="*/ 74323 w 1223176"/>
                <a:gd name="connsiteY18" fmla="*/ 304464 h 1447422"/>
                <a:gd name="connsiteX19" fmla="*/ 133564 w 1223176"/>
                <a:gd name="connsiteY19" fmla="*/ 288656 h 1447422"/>
                <a:gd name="connsiteX20" fmla="*/ 187286 w 1223176"/>
                <a:gd name="connsiteY20" fmla="*/ 279863 h 1447422"/>
                <a:gd name="connsiteX21" fmla="*/ 219869 w 1223176"/>
                <a:gd name="connsiteY21" fmla="*/ 261031 h 1447422"/>
                <a:gd name="connsiteX22" fmla="*/ 235053 w 1223176"/>
                <a:gd name="connsiteY22" fmla="*/ 246174 h 1447422"/>
                <a:gd name="connsiteX23" fmla="*/ 249707 w 1223176"/>
                <a:gd name="connsiteY23" fmla="*/ 208322 h 1447422"/>
                <a:gd name="connsiteX24" fmla="*/ 256863 w 1223176"/>
                <a:gd name="connsiteY24" fmla="*/ 165949 h 1447422"/>
                <a:gd name="connsiteX25" fmla="*/ 264658 w 1223176"/>
                <a:gd name="connsiteY25" fmla="*/ 157842 h 1447422"/>
                <a:gd name="connsiteX26" fmla="*/ 303165 w 1223176"/>
                <a:gd name="connsiteY26" fmla="*/ 171670 h 1447422"/>
                <a:gd name="connsiteX27" fmla="*/ 306532 w 1223176"/>
                <a:gd name="connsiteY27" fmla="*/ 175614 h 1447422"/>
                <a:gd name="connsiteX28" fmla="*/ 310539 w 1223176"/>
                <a:gd name="connsiteY28" fmla="*/ 174835 h 1447422"/>
                <a:gd name="connsiteX29" fmla="*/ 312098 w 1223176"/>
                <a:gd name="connsiteY29" fmla="*/ 170485 h 1447422"/>
                <a:gd name="connsiteX30" fmla="*/ 336808 w 1223176"/>
                <a:gd name="connsiteY30" fmla="*/ 79753 h 1447422"/>
                <a:gd name="connsiteX31" fmla="*/ 350121 w 1223176"/>
                <a:gd name="connsiteY31" fmla="*/ 50959 h 1447422"/>
                <a:gd name="connsiteX32" fmla="*/ 359475 w 1223176"/>
                <a:gd name="connsiteY32" fmla="*/ 44348 h 1447422"/>
                <a:gd name="connsiteX33" fmla="*/ 364152 w 1223176"/>
                <a:gd name="connsiteY33" fmla="*/ 37115 h 1447422"/>
                <a:gd name="connsiteX34" fmla="*/ 366444 w 1223176"/>
                <a:gd name="connsiteY34" fmla="*/ 15913 h 1447422"/>
                <a:gd name="connsiteX35" fmla="*/ 387552 w 1223176"/>
                <a:gd name="connsiteY35" fmla="*/ -129 h 1447422"/>
                <a:gd name="connsiteX36" fmla="*/ 403984 w 1223176"/>
                <a:gd name="connsiteY36" fmla="*/ 21213 h 1447422"/>
                <a:gd name="connsiteX37" fmla="*/ 393570 w 1223176"/>
                <a:gd name="connsiteY37" fmla="*/ 58021 h 1447422"/>
                <a:gd name="connsiteX38" fmla="*/ 382298 w 1223176"/>
                <a:gd name="connsiteY38" fmla="*/ 85615 h 1447422"/>
                <a:gd name="connsiteX39" fmla="*/ 379648 w 1223176"/>
                <a:gd name="connsiteY39" fmla="*/ 92599 h 1447422"/>
                <a:gd name="connsiteX40" fmla="*/ 355203 w 1223176"/>
                <a:gd name="connsiteY40" fmla="*/ 158357 h 1447422"/>
                <a:gd name="connsiteX41" fmla="*/ 336496 w 1223176"/>
                <a:gd name="connsiteY41" fmla="*/ 261015 h 1447422"/>
                <a:gd name="connsiteX42" fmla="*/ 322044 w 1223176"/>
                <a:gd name="connsiteY42" fmla="*/ 366184 h 1447422"/>
                <a:gd name="connsiteX43" fmla="*/ 314639 w 1223176"/>
                <a:gd name="connsiteY43" fmla="*/ 426298 h 1447422"/>
                <a:gd name="connsiteX44" fmla="*/ 314374 w 1223176"/>
                <a:gd name="connsiteY44" fmla="*/ 434358 h 1447422"/>
                <a:gd name="connsiteX45" fmla="*/ 314920 w 1223176"/>
                <a:gd name="connsiteY45" fmla="*/ 504153 h 1447422"/>
                <a:gd name="connsiteX46" fmla="*/ 313657 w 1223176"/>
                <a:gd name="connsiteY46" fmla="*/ 551375 h 1447422"/>
                <a:gd name="connsiteX47" fmla="*/ 312098 w 1223176"/>
                <a:gd name="connsiteY47" fmla="*/ 586483 h 1447422"/>
                <a:gd name="connsiteX48" fmla="*/ 312940 w 1223176"/>
                <a:gd name="connsiteY48" fmla="*/ 660862 h 1447422"/>
                <a:gd name="connsiteX49" fmla="*/ 312332 w 1223176"/>
                <a:gd name="connsiteY49" fmla="*/ 732949 h 1447422"/>
                <a:gd name="connsiteX50" fmla="*/ 313314 w 1223176"/>
                <a:gd name="connsiteY50" fmla="*/ 787154 h 1447422"/>
                <a:gd name="connsiteX51" fmla="*/ 311973 w 1223176"/>
                <a:gd name="connsiteY51" fmla="*/ 824024 h 1447422"/>
                <a:gd name="connsiteX52" fmla="*/ 310617 w 1223176"/>
                <a:gd name="connsiteY52" fmla="*/ 830790 h 1447422"/>
                <a:gd name="connsiteX53" fmla="*/ 309650 w 1223176"/>
                <a:gd name="connsiteY53" fmla="*/ 835265 h 1447422"/>
                <a:gd name="connsiteX54" fmla="*/ 308574 w 1223176"/>
                <a:gd name="connsiteY54" fmla="*/ 885947 h 1447422"/>
                <a:gd name="connsiteX55" fmla="*/ 311069 w 1223176"/>
                <a:gd name="connsiteY55" fmla="*/ 958455 h 1447422"/>
                <a:gd name="connsiteX56" fmla="*/ 314436 w 1223176"/>
                <a:gd name="connsiteY56" fmla="*/ 1015295 h 1447422"/>
                <a:gd name="connsiteX57" fmla="*/ 317835 w 1223176"/>
                <a:gd name="connsiteY57" fmla="*/ 1065775 h 1447422"/>
                <a:gd name="connsiteX58" fmla="*/ 327407 w 1223176"/>
                <a:gd name="connsiteY58" fmla="*/ 1141042 h 1447422"/>
                <a:gd name="connsiteX59" fmla="*/ 336496 w 1223176"/>
                <a:gd name="connsiteY59" fmla="*/ 1210588 h 1447422"/>
                <a:gd name="connsiteX60" fmla="*/ 342139 w 1223176"/>
                <a:gd name="connsiteY60" fmla="*/ 1262596 h 1447422"/>
                <a:gd name="connsiteX61" fmla="*/ 343979 w 1223176"/>
                <a:gd name="connsiteY61" fmla="*/ 1268037 h 1447422"/>
                <a:gd name="connsiteX62" fmla="*/ 346239 w 1223176"/>
                <a:gd name="connsiteY62" fmla="*/ 1281039 h 1447422"/>
                <a:gd name="connsiteX63" fmla="*/ 370232 w 1223176"/>
                <a:gd name="connsiteY63" fmla="*/ 1334044 h 1447422"/>
                <a:gd name="connsiteX64" fmla="*/ 406088 w 1223176"/>
                <a:gd name="connsiteY64" fmla="*/ 1352752 h 1447422"/>
                <a:gd name="connsiteX65" fmla="*/ 482743 w 1223176"/>
                <a:gd name="connsiteY65" fmla="*/ 1353765 h 1447422"/>
                <a:gd name="connsiteX66" fmla="*/ 560692 w 1223176"/>
                <a:gd name="connsiteY66" fmla="*/ 1316209 h 1447422"/>
                <a:gd name="connsiteX67" fmla="*/ 572650 w 1223176"/>
                <a:gd name="connsiteY67" fmla="*/ 1292061 h 1447422"/>
                <a:gd name="connsiteX68" fmla="*/ 583266 w 1223176"/>
                <a:gd name="connsiteY68" fmla="*/ 1222826 h 1447422"/>
                <a:gd name="connsiteX69" fmla="*/ 582611 w 1223176"/>
                <a:gd name="connsiteY69" fmla="*/ 1170928 h 1447422"/>
                <a:gd name="connsiteX70" fmla="*/ 582300 w 1223176"/>
                <a:gd name="connsiteY70" fmla="*/ 1121992 h 1447422"/>
                <a:gd name="connsiteX71" fmla="*/ 597999 w 1223176"/>
                <a:gd name="connsiteY71" fmla="*/ 1064029 h 1447422"/>
                <a:gd name="connsiteX72" fmla="*/ 631485 w 1223176"/>
                <a:gd name="connsiteY72" fmla="*/ 1045976 h 1447422"/>
                <a:gd name="connsiteX73" fmla="*/ 675137 w 1223176"/>
                <a:gd name="connsiteY73" fmla="*/ 1048611 h 1447422"/>
                <a:gd name="connsiteX74" fmla="*/ 727721 w 1223176"/>
                <a:gd name="connsiteY74" fmla="*/ 1055720 h 1447422"/>
                <a:gd name="connsiteX75" fmla="*/ 803378 w 1223176"/>
                <a:gd name="connsiteY75" fmla="*/ 1064123 h 1447422"/>
                <a:gd name="connsiteX76" fmla="*/ 856383 w 1223176"/>
                <a:gd name="connsiteY76" fmla="*/ 1062564 h 1447422"/>
                <a:gd name="connsiteX77" fmla="*/ 896636 w 1223176"/>
                <a:gd name="connsiteY77" fmla="*/ 1059789 h 1447422"/>
                <a:gd name="connsiteX78" fmla="*/ 936718 w 1223176"/>
                <a:gd name="connsiteY78" fmla="*/ 1055455 h 1447422"/>
                <a:gd name="connsiteX79" fmla="*/ 940693 w 1223176"/>
                <a:gd name="connsiteY79" fmla="*/ 1054737 h 1447422"/>
                <a:gd name="connsiteX80" fmla="*/ 945370 w 1223176"/>
                <a:gd name="connsiteY80" fmla="*/ 1055829 h 1447422"/>
                <a:gd name="connsiteX81" fmla="*/ 943811 w 1223176"/>
                <a:gd name="connsiteY81" fmla="*/ 1060942 h 1447422"/>
                <a:gd name="connsiteX82" fmla="*/ 930871 w 1223176"/>
                <a:gd name="connsiteY82" fmla="*/ 1074131 h 1447422"/>
                <a:gd name="connsiteX83" fmla="*/ 841106 w 1223176"/>
                <a:gd name="connsiteY83" fmla="*/ 1128430 h 1447422"/>
                <a:gd name="connsiteX84" fmla="*/ 829569 w 1223176"/>
                <a:gd name="connsiteY84" fmla="*/ 1142461 h 1447422"/>
                <a:gd name="connsiteX85" fmla="*/ 825874 w 1223176"/>
                <a:gd name="connsiteY85" fmla="*/ 1202295 h 1447422"/>
                <a:gd name="connsiteX86" fmla="*/ 828197 w 1223176"/>
                <a:gd name="connsiteY86" fmla="*/ 1247770 h 1447422"/>
                <a:gd name="connsiteX87" fmla="*/ 866002 w 1223176"/>
                <a:gd name="connsiteY87" fmla="*/ 1290751 h 1447422"/>
                <a:gd name="connsiteX88" fmla="*/ 908983 w 1223176"/>
                <a:gd name="connsiteY88" fmla="*/ 1293401 h 1447422"/>
                <a:gd name="connsiteX89" fmla="*/ 942408 w 1223176"/>
                <a:gd name="connsiteY89" fmla="*/ 1293401 h 1447422"/>
                <a:gd name="connsiteX90" fmla="*/ 997642 w 1223176"/>
                <a:gd name="connsiteY90" fmla="*/ 1285357 h 1447422"/>
                <a:gd name="connsiteX91" fmla="*/ 1020544 w 1223176"/>
                <a:gd name="connsiteY91" fmla="*/ 1241534 h 1447422"/>
                <a:gd name="connsiteX92" fmla="*/ 1018533 w 1223176"/>
                <a:gd name="connsiteY92" fmla="*/ 1178863 h 1447422"/>
                <a:gd name="connsiteX93" fmla="*/ 1018673 w 1223176"/>
                <a:gd name="connsiteY93" fmla="*/ 1164443 h 1447422"/>
                <a:gd name="connsiteX94" fmla="*/ 1022742 w 1223176"/>
                <a:gd name="connsiteY94" fmla="*/ 1113916 h 1447422"/>
                <a:gd name="connsiteX95" fmla="*/ 1041559 w 1223176"/>
                <a:gd name="connsiteY95" fmla="*/ 1032506 h 1447422"/>
                <a:gd name="connsiteX96" fmla="*/ 1058271 w 1223176"/>
                <a:gd name="connsiteY96" fmla="*/ 971317 h 1447422"/>
                <a:gd name="connsiteX97" fmla="*/ 1062387 w 1223176"/>
                <a:gd name="connsiteY97" fmla="*/ 935865 h 1447422"/>
                <a:gd name="connsiteX98" fmla="*/ 1070182 w 1223176"/>
                <a:gd name="connsiteY98" fmla="*/ 875221 h 1447422"/>
                <a:gd name="connsiteX99" fmla="*/ 1074188 w 1223176"/>
                <a:gd name="connsiteY99" fmla="*/ 817742 h 1447422"/>
                <a:gd name="connsiteX100" fmla="*/ 1078055 w 1223176"/>
                <a:gd name="connsiteY100" fmla="*/ 770084 h 1447422"/>
                <a:gd name="connsiteX101" fmla="*/ 1075607 w 1223176"/>
                <a:gd name="connsiteY101" fmla="*/ 719775 h 1447422"/>
                <a:gd name="connsiteX102" fmla="*/ 1071709 w 1223176"/>
                <a:gd name="connsiteY102" fmla="*/ 679694 h 1447422"/>
                <a:gd name="connsiteX103" fmla="*/ 1069511 w 1223176"/>
                <a:gd name="connsiteY103" fmla="*/ 603039 h 1447422"/>
                <a:gd name="connsiteX104" fmla="*/ 1070681 w 1223176"/>
                <a:gd name="connsiteY104" fmla="*/ 573855 h 1447422"/>
                <a:gd name="connsiteX105" fmla="*/ 1070135 w 1223176"/>
                <a:gd name="connsiteY105" fmla="*/ 567011 h 1447422"/>
                <a:gd name="connsiteX106" fmla="*/ 1056993 w 1223176"/>
                <a:gd name="connsiteY106" fmla="*/ 556098 h 1447422"/>
                <a:gd name="connsiteX107" fmla="*/ 1052409 w 1223176"/>
                <a:gd name="connsiteY107" fmla="*/ 556098 h 1447422"/>
                <a:gd name="connsiteX108" fmla="*/ 1049525 w 1223176"/>
                <a:gd name="connsiteY108" fmla="*/ 555958 h 1447422"/>
                <a:gd name="connsiteX109" fmla="*/ 1042214 w 1223176"/>
                <a:gd name="connsiteY109" fmla="*/ 550408 h 1447422"/>
                <a:gd name="connsiteX110" fmla="*/ 1048995 w 1223176"/>
                <a:gd name="connsiteY110" fmla="*/ 541693 h 1447422"/>
                <a:gd name="connsiteX111" fmla="*/ 1060906 w 1223176"/>
                <a:gd name="connsiteY111" fmla="*/ 543019 h 1447422"/>
                <a:gd name="connsiteX112" fmla="*/ 1072489 w 1223176"/>
                <a:gd name="connsiteY112" fmla="*/ 536159 h 1447422"/>
                <a:gd name="connsiteX113" fmla="*/ 1087190 w 1223176"/>
                <a:gd name="connsiteY113" fmla="*/ 494986 h 1447422"/>
                <a:gd name="connsiteX114" fmla="*/ 1105898 w 1223176"/>
                <a:gd name="connsiteY114" fmla="*/ 457992 h 1447422"/>
                <a:gd name="connsiteX115" fmla="*/ 1132400 w 1223176"/>
                <a:gd name="connsiteY115" fmla="*/ 421605 h 1447422"/>
                <a:gd name="connsiteX116" fmla="*/ 1146431 w 1223176"/>
                <a:gd name="connsiteY116" fmla="*/ 399780 h 1447422"/>
                <a:gd name="connsiteX117" fmla="*/ 1184314 w 1223176"/>
                <a:gd name="connsiteY117" fmla="*/ 372217 h 1447422"/>
                <a:gd name="connsiteX118" fmla="*/ 1217630 w 1223176"/>
                <a:gd name="connsiteY118" fmla="*/ 378562 h 1447422"/>
                <a:gd name="connsiteX119" fmla="*/ 1221324 w 1223176"/>
                <a:gd name="connsiteY119" fmla="*/ 390675 h 1447422"/>
                <a:gd name="connsiteX120" fmla="*/ 1211066 w 1223176"/>
                <a:gd name="connsiteY120" fmla="*/ 420654 h 1447422"/>
                <a:gd name="connsiteX121" fmla="*/ 1211066 w 1223176"/>
                <a:gd name="connsiteY121" fmla="*/ 424552 h 1447422"/>
                <a:gd name="connsiteX122" fmla="*/ 1211596 w 1223176"/>
                <a:gd name="connsiteY122" fmla="*/ 435465 h 1447422"/>
                <a:gd name="connsiteX123" fmla="*/ 1188711 w 1223176"/>
                <a:gd name="connsiteY123" fmla="*/ 488096 h 1447422"/>
                <a:gd name="connsiteX124" fmla="*/ 1182958 w 1223176"/>
                <a:gd name="connsiteY124" fmla="*/ 498712 h 1447422"/>
                <a:gd name="connsiteX125" fmla="*/ 1174664 w 1223176"/>
                <a:gd name="connsiteY125" fmla="*/ 511652 h 1447422"/>
                <a:gd name="connsiteX126" fmla="*/ 1163284 w 1223176"/>
                <a:gd name="connsiteY126" fmla="*/ 532106 h 1447422"/>
                <a:gd name="connsiteX127" fmla="*/ 1162286 w 1223176"/>
                <a:gd name="connsiteY127" fmla="*/ 534304 h 1447422"/>
                <a:gd name="connsiteX128" fmla="*/ 1159589 w 1223176"/>
                <a:gd name="connsiteY128" fmla="*/ 542551 h 1447422"/>
                <a:gd name="connsiteX129" fmla="*/ 1159075 w 1223176"/>
                <a:gd name="connsiteY129" fmla="*/ 544858 h 1447422"/>
                <a:gd name="connsiteX130" fmla="*/ 1158435 w 1223176"/>
                <a:gd name="connsiteY130" fmla="*/ 550377 h 1447422"/>
                <a:gd name="connsiteX131" fmla="*/ 1157937 w 1223176"/>
                <a:gd name="connsiteY131" fmla="*/ 552715 h 1447422"/>
                <a:gd name="connsiteX132" fmla="*/ 1157937 w 1223176"/>
                <a:gd name="connsiteY132" fmla="*/ 557502 h 1447422"/>
                <a:gd name="connsiteX133" fmla="*/ 1158467 w 1223176"/>
                <a:gd name="connsiteY133" fmla="*/ 560619 h 1447422"/>
                <a:gd name="connsiteX134" fmla="*/ 1159121 w 1223176"/>
                <a:gd name="connsiteY134" fmla="*/ 566263 h 1447422"/>
                <a:gd name="connsiteX135" fmla="*/ 1159620 w 1223176"/>
                <a:gd name="connsiteY135" fmla="*/ 568679 h 1447422"/>
                <a:gd name="connsiteX136" fmla="*/ 1160306 w 1223176"/>
                <a:gd name="connsiteY136" fmla="*/ 573684 h 1447422"/>
                <a:gd name="connsiteX137" fmla="*/ 1160805 w 1223176"/>
                <a:gd name="connsiteY137" fmla="*/ 576303 h 1447422"/>
                <a:gd name="connsiteX138" fmla="*/ 1163642 w 1223176"/>
                <a:gd name="connsiteY138" fmla="*/ 598393 h 1447422"/>
                <a:gd name="connsiteX139" fmla="*/ 1164250 w 1223176"/>
                <a:gd name="connsiteY139" fmla="*/ 601137 h 1447422"/>
                <a:gd name="connsiteX140" fmla="*/ 1169488 w 1223176"/>
                <a:gd name="connsiteY140" fmla="*/ 629635 h 1447422"/>
                <a:gd name="connsiteX141" fmla="*/ 1170019 w 1223176"/>
                <a:gd name="connsiteY141" fmla="*/ 632379 h 1447422"/>
                <a:gd name="connsiteX142" fmla="*/ 1171811 w 1223176"/>
                <a:gd name="connsiteY142" fmla="*/ 647969 h 1447422"/>
                <a:gd name="connsiteX143" fmla="*/ 1172310 w 1223176"/>
                <a:gd name="connsiteY143" fmla="*/ 650650 h 1447422"/>
                <a:gd name="connsiteX144" fmla="*/ 1172949 w 1223176"/>
                <a:gd name="connsiteY144" fmla="*/ 657775 h 1447422"/>
                <a:gd name="connsiteX145" fmla="*/ 1173495 w 1223176"/>
                <a:gd name="connsiteY145" fmla="*/ 661314 h 1447422"/>
                <a:gd name="connsiteX146" fmla="*/ 1174119 w 1223176"/>
                <a:gd name="connsiteY146" fmla="*/ 669498 h 1447422"/>
                <a:gd name="connsiteX147" fmla="*/ 1174664 w 1223176"/>
                <a:gd name="connsiteY147" fmla="*/ 673256 h 1447422"/>
                <a:gd name="connsiteX148" fmla="*/ 1175272 w 1223176"/>
                <a:gd name="connsiteY148" fmla="*/ 691122 h 1447422"/>
                <a:gd name="connsiteX149" fmla="*/ 1175802 w 1223176"/>
                <a:gd name="connsiteY149" fmla="*/ 695144 h 1447422"/>
                <a:gd name="connsiteX150" fmla="*/ 1176442 w 1223176"/>
                <a:gd name="connsiteY150" fmla="*/ 726417 h 1447422"/>
                <a:gd name="connsiteX151" fmla="*/ 1176940 w 1223176"/>
                <a:gd name="connsiteY151" fmla="*/ 729535 h 1447422"/>
                <a:gd name="connsiteX152" fmla="*/ 1176940 w 1223176"/>
                <a:gd name="connsiteY152" fmla="*/ 754073 h 1447422"/>
                <a:gd name="connsiteX153" fmla="*/ 1151420 w 1223176"/>
                <a:gd name="connsiteY153" fmla="*/ 764144 h 1447422"/>
                <a:gd name="connsiteX154" fmla="*/ 1142503 w 1223176"/>
                <a:gd name="connsiteY154" fmla="*/ 751345 h 1447422"/>
                <a:gd name="connsiteX155" fmla="*/ 1139229 w 1223176"/>
                <a:gd name="connsiteY155" fmla="*/ 722145 h 1447422"/>
                <a:gd name="connsiteX156" fmla="*/ 1136111 w 1223176"/>
                <a:gd name="connsiteY156" fmla="*/ 677870 h 1447422"/>
                <a:gd name="connsiteX157" fmla="*/ 1133414 w 1223176"/>
                <a:gd name="connsiteY157" fmla="*/ 633003 h 1447422"/>
                <a:gd name="connsiteX158" fmla="*/ 1129734 w 1223176"/>
                <a:gd name="connsiteY158" fmla="*/ 606812 h 1447422"/>
                <a:gd name="connsiteX159" fmla="*/ 1120677 w 1223176"/>
                <a:gd name="connsiteY159" fmla="*/ 552248 h 1447422"/>
                <a:gd name="connsiteX160" fmla="*/ 1114036 w 1223176"/>
                <a:gd name="connsiteY160" fmla="*/ 548288 h 1447422"/>
                <a:gd name="connsiteX161" fmla="*/ 1094751 w 1223176"/>
                <a:gd name="connsiteY161" fmla="*/ 557455 h 1447422"/>
                <a:gd name="connsiteX162" fmla="*/ 1089793 w 1223176"/>
                <a:gd name="connsiteY162" fmla="*/ 561228 h 1447422"/>
                <a:gd name="connsiteX163" fmla="*/ 1095312 w 1223176"/>
                <a:gd name="connsiteY163" fmla="*/ 562163 h 1447422"/>
                <a:gd name="connsiteX164" fmla="*/ 1112243 w 1223176"/>
                <a:gd name="connsiteY164" fmla="*/ 579608 h 1447422"/>
                <a:gd name="connsiteX165" fmla="*/ 1109437 w 1223176"/>
                <a:gd name="connsiteY165" fmla="*/ 604801 h 1447422"/>
                <a:gd name="connsiteX166" fmla="*/ 1102780 w 1223176"/>
                <a:gd name="connsiteY166" fmla="*/ 634047 h 1447422"/>
                <a:gd name="connsiteX167" fmla="*/ 1104089 w 1223176"/>
                <a:gd name="connsiteY167" fmla="*/ 643682 h 1447422"/>
                <a:gd name="connsiteX168" fmla="*/ 1107207 w 1223176"/>
                <a:gd name="connsiteY168" fmla="*/ 661891 h 1447422"/>
                <a:gd name="connsiteX169" fmla="*/ 1102172 w 1223176"/>
                <a:gd name="connsiteY169" fmla="*/ 684418 h 1447422"/>
                <a:gd name="connsiteX170" fmla="*/ 1102811 w 1223176"/>
                <a:gd name="connsiteY170" fmla="*/ 721475 h 1447422"/>
                <a:gd name="connsiteX171" fmla="*/ 1101891 w 1223176"/>
                <a:gd name="connsiteY171" fmla="*/ 739403 h 1447422"/>
                <a:gd name="connsiteX172" fmla="*/ 1102406 w 1223176"/>
                <a:gd name="connsiteY172" fmla="*/ 753839 h 1447422"/>
                <a:gd name="connsiteX173" fmla="*/ 1107083 w 1223176"/>
                <a:gd name="connsiteY173" fmla="*/ 781402 h 1447422"/>
                <a:gd name="connsiteX174" fmla="*/ 1102889 w 1223176"/>
                <a:gd name="connsiteY174" fmla="*/ 804693 h 1447422"/>
                <a:gd name="connsiteX175" fmla="*/ 1103419 w 1223176"/>
                <a:gd name="connsiteY175" fmla="*/ 814873 h 1447422"/>
                <a:gd name="connsiteX176" fmla="*/ 1102983 w 1223176"/>
                <a:gd name="connsiteY176" fmla="*/ 833394 h 1447422"/>
                <a:gd name="connsiteX177" fmla="*/ 1101954 w 1223176"/>
                <a:gd name="connsiteY177" fmla="*/ 836091 h 1447422"/>
                <a:gd name="connsiteX178" fmla="*/ 1105165 w 1223176"/>
                <a:gd name="connsiteY178" fmla="*/ 862593 h 1447422"/>
                <a:gd name="connsiteX179" fmla="*/ 1113303 w 1223176"/>
                <a:gd name="connsiteY179" fmla="*/ 885557 h 1447422"/>
                <a:gd name="connsiteX180" fmla="*/ 1112913 w 1223176"/>
                <a:gd name="connsiteY180" fmla="*/ 959266 h 1447422"/>
                <a:gd name="connsiteX181" fmla="*/ 1095359 w 1223176"/>
                <a:gd name="connsiteY181" fmla="*/ 1074443 h 1447422"/>
                <a:gd name="connsiteX182" fmla="*/ 1083199 w 1223176"/>
                <a:gd name="connsiteY182" fmla="*/ 1157817 h 1447422"/>
                <a:gd name="connsiteX183" fmla="*/ 1078865 w 1223176"/>
                <a:gd name="connsiteY183" fmla="*/ 1206613 h 1447422"/>
                <a:gd name="connsiteX184" fmla="*/ 1064024 w 1223176"/>
                <a:gd name="connsiteY184" fmla="*/ 1235563 h 1447422"/>
                <a:gd name="connsiteX185" fmla="*/ 1054109 w 1223176"/>
                <a:gd name="connsiteY185" fmla="*/ 1250701 h 1447422"/>
                <a:gd name="connsiteX186" fmla="*/ 1026515 w 1223176"/>
                <a:gd name="connsiteY186" fmla="*/ 1295428 h 1447422"/>
                <a:gd name="connsiteX187" fmla="*/ 1003301 w 1223176"/>
                <a:gd name="connsiteY187" fmla="*/ 1310207 h 1447422"/>
                <a:gd name="connsiteX188" fmla="*/ 957811 w 1223176"/>
                <a:gd name="connsiteY188" fmla="*/ 1329803 h 1447422"/>
                <a:gd name="connsiteX189" fmla="*/ 882200 w 1223176"/>
                <a:gd name="connsiteY189" fmla="*/ 1329803 h 1447422"/>
                <a:gd name="connsiteX190" fmla="*/ 792045 w 1223176"/>
                <a:gd name="connsiteY190" fmla="*/ 1229873 h 1447422"/>
                <a:gd name="connsiteX191" fmla="*/ 785809 w 1223176"/>
                <a:gd name="connsiteY191" fmla="*/ 1191273 h 1447422"/>
                <a:gd name="connsiteX192" fmla="*/ 781303 w 1223176"/>
                <a:gd name="connsiteY192" fmla="*/ 1172846 h 1447422"/>
                <a:gd name="connsiteX193" fmla="*/ 774116 w 1223176"/>
                <a:gd name="connsiteY193" fmla="*/ 1167935 h 1447422"/>
                <a:gd name="connsiteX194" fmla="*/ 752524 w 1223176"/>
                <a:gd name="connsiteY194" fmla="*/ 1164115 h 1447422"/>
                <a:gd name="connsiteX195" fmla="*/ 745899 w 1223176"/>
                <a:gd name="connsiteY195" fmla="*/ 1153888 h 1447422"/>
                <a:gd name="connsiteX196" fmla="*/ 744792 w 1223176"/>
                <a:gd name="connsiteY196" fmla="*/ 1149211 h 1447422"/>
                <a:gd name="connsiteX197" fmla="*/ 742469 w 1223176"/>
                <a:gd name="connsiteY197" fmla="*/ 1147980 h 1447422"/>
                <a:gd name="connsiteX198" fmla="*/ 740115 w 1223176"/>
                <a:gd name="connsiteY198" fmla="*/ 1146780 h 1447422"/>
                <a:gd name="connsiteX199" fmla="*/ 736654 w 1223176"/>
                <a:gd name="connsiteY199" fmla="*/ 1142773 h 1447422"/>
                <a:gd name="connsiteX200" fmla="*/ 792933 w 1223176"/>
                <a:gd name="connsiteY200" fmla="*/ 1098560 h 1447422"/>
                <a:gd name="connsiteX201" fmla="*/ 801461 w 1223176"/>
                <a:gd name="connsiteY201" fmla="*/ 1100119 h 1447422"/>
                <a:gd name="connsiteX202" fmla="*/ 815102 w 1223176"/>
                <a:gd name="connsiteY202" fmla="*/ 1094133 h 1447422"/>
                <a:gd name="connsiteX203" fmla="*/ 812904 w 1223176"/>
                <a:gd name="connsiteY203" fmla="*/ 1088754 h 1447422"/>
                <a:gd name="connsiteX204" fmla="*/ 805997 w 1223176"/>
                <a:gd name="connsiteY204" fmla="*/ 1088614 h 1447422"/>
                <a:gd name="connsiteX205" fmla="*/ 725305 w 1223176"/>
                <a:gd name="connsiteY205" fmla="*/ 1080195 h 1447422"/>
                <a:gd name="connsiteX206" fmla="*/ 703167 w 1223176"/>
                <a:gd name="connsiteY206" fmla="*/ 1078917 h 1447422"/>
                <a:gd name="connsiteX207" fmla="*/ 689604 w 1223176"/>
                <a:gd name="connsiteY207" fmla="*/ 1077015 h 1447422"/>
                <a:gd name="connsiteX208" fmla="*/ 648463 w 1223176"/>
                <a:gd name="connsiteY208" fmla="*/ 1080866 h 1447422"/>
                <a:gd name="connsiteX209" fmla="*/ 635211 w 1223176"/>
                <a:gd name="connsiteY209" fmla="*/ 1096144 h 1447422"/>
                <a:gd name="connsiteX210" fmla="*/ 626278 w 1223176"/>
                <a:gd name="connsiteY210" fmla="*/ 1138829 h 1447422"/>
                <a:gd name="connsiteX211" fmla="*/ 614368 w 1223176"/>
                <a:gd name="connsiteY211" fmla="*/ 1266665 h 1447422"/>
                <a:gd name="connsiteX212" fmla="*/ 610720 w 1223176"/>
                <a:gd name="connsiteY212" fmla="*/ 1287649 h 1447422"/>
                <a:gd name="connsiteX213" fmla="*/ 604765 w 1223176"/>
                <a:gd name="connsiteY213" fmla="*/ 1301929 h 1447422"/>
                <a:gd name="connsiteX214" fmla="*/ 589393 w 1223176"/>
                <a:gd name="connsiteY214" fmla="*/ 1326311 h 1447422"/>
                <a:gd name="connsiteX215" fmla="*/ 581021 w 1223176"/>
                <a:gd name="connsiteY215" fmla="*/ 1343881 h 1447422"/>
                <a:gd name="connsiteX216" fmla="*/ 575986 w 1223176"/>
                <a:gd name="connsiteY216" fmla="*/ 1352128 h 1447422"/>
                <a:gd name="connsiteX217" fmla="*/ 564184 w 1223176"/>
                <a:gd name="connsiteY217" fmla="*/ 1362277 h 1447422"/>
                <a:gd name="connsiteX218" fmla="*/ 565229 w 1223176"/>
                <a:gd name="connsiteY218" fmla="*/ 1371397 h 1447422"/>
                <a:gd name="connsiteX219" fmla="*/ 583594 w 1223176"/>
                <a:gd name="connsiteY219" fmla="*/ 1385958 h 1447422"/>
                <a:gd name="connsiteX220" fmla="*/ 594896 w 1223176"/>
                <a:gd name="connsiteY220" fmla="*/ 1417340 h 1447422"/>
                <a:gd name="connsiteX221" fmla="*/ 590469 w 1223176"/>
                <a:gd name="connsiteY221" fmla="*/ 1423467 h 1447422"/>
                <a:gd name="connsiteX222" fmla="*/ 547410 w 1223176"/>
                <a:gd name="connsiteY222" fmla="*/ 1439400 h 1447422"/>
                <a:gd name="connsiteX223" fmla="*/ 507204 w 1223176"/>
                <a:gd name="connsiteY223" fmla="*/ 1446867 h 1447422"/>
                <a:gd name="connsiteX224" fmla="*/ 497616 w 1223176"/>
                <a:gd name="connsiteY224" fmla="*/ 1441894 h 1447422"/>
                <a:gd name="connsiteX225" fmla="*/ 494950 w 1223176"/>
                <a:gd name="connsiteY225" fmla="*/ 1401017 h 1447422"/>
                <a:gd name="connsiteX226" fmla="*/ 490086 w 1223176"/>
                <a:gd name="connsiteY226" fmla="*/ 1395015 h 1447422"/>
                <a:gd name="connsiteX227" fmla="*/ 394911 w 1223176"/>
                <a:gd name="connsiteY227" fmla="*/ 1390931 h 1447422"/>
                <a:gd name="connsiteX228" fmla="*/ 364963 w 1223176"/>
                <a:gd name="connsiteY228" fmla="*/ 1382341 h 1447422"/>
                <a:gd name="connsiteX229" fmla="*/ 355468 w 1223176"/>
                <a:gd name="connsiteY229" fmla="*/ 1376105 h 1447422"/>
                <a:gd name="connsiteX230" fmla="*/ 344104 w 1223176"/>
                <a:gd name="connsiteY230" fmla="*/ 1347155 h 1447422"/>
                <a:gd name="connsiteX231" fmla="*/ 341531 w 1223176"/>
                <a:gd name="connsiteY231" fmla="*/ 1340451 h 1447422"/>
                <a:gd name="connsiteX232" fmla="*/ 300031 w 1223176"/>
                <a:gd name="connsiteY232" fmla="*/ 1264342 h 1447422"/>
                <a:gd name="connsiteX233" fmla="*/ 283491 w 1223176"/>
                <a:gd name="connsiteY233" fmla="*/ 1180703 h 1447422"/>
                <a:gd name="connsiteX234" fmla="*/ 277722 w 1223176"/>
                <a:gd name="connsiteY234" fmla="*/ 1177928 h 1447422"/>
                <a:gd name="connsiteX235" fmla="*/ 245171 w 1223176"/>
                <a:gd name="connsiteY235" fmla="*/ 1179954 h 1447422"/>
                <a:gd name="connsiteX236" fmla="*/ 237080 w 1223176"/>
                <a:gd name="connsiteY236" fmla="*/ 1170102 h 1447422"/>
                <a:gd name="connsiteX237" fmla="*/ 234336 w 1223176"/>
                <a:gd name="connsiteY237" fmla="*/ 1156071 h 1447422"/>
                <a:gd name="connsiteX238" fmla="*/ 206165 w 1223176"/>
                <a:gd name="connsiteY238" fmla="*/ 1133778 h 1447422"/>
                <a:gd name="connsiteX239" fmla="*/ 151383 w 1223176"/>
                <a:gd name="connsiteY239" fmla="*/ 1128212 h 1447422"/>
                <a:gd name="connsiteX240" fmla="*/ 98097 w 1223176"/>
                <a:gd name="connsiteY240" fmla="*/ 1107103 h 1447422"/>
                <a:gd name="connsiteX241" fmla="*/ 92812 w 1223176"/>
                <a:gd name="connsiteY241" fmla="*/ 1104313 h 1447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1223176" h="1447422">
                  <a:moveTo>
                    <a:pt x="92812" y="1104313"/>
                  </a:moveTo>
                  <a:cubicBezTo>
                    <a:pt x="74993" y="1094959"/>
                    <a:pt x="58405" y="1084046"/>
                    <a:pt x="46183" y="1067615"/>
                  </a:cubicBezTo>
                  <a:cubicBezTo>
                    <a:pt x="42728" y="1063000"/>
                    <a:pt x="39691" y="1058089"/>
                    <a:pt x="37110" y="1052929"/>
                  </a:cubicBezTo>
                  <a:cubicBezTo>
                    <a:pt x="27656" y="1033800"/>
                    <a:pt x="20839" y="1013471"/>
                    <a:pt x="16843" y="992503"/>
                  </a:cubicBezTo>
                  <a:cubicBezTo>
                    <a:pt x="11168" y="971769"/>
                    <a:pt x="9438" y="950411"/>
                    <a:pt x="6148" y="929193"/>
                  </a:cubicBezTo>
                  <a:cubicBezTo>
                    <a:pt x="2750" y="907367"/>
                    <a:pt x="2298" y="885292"/>
                    <a:pt x="754" y="863295"/>
                  </a:cubicBezTo>
                  <a:cubicBezTo>
                    <a:pt x="-524" y="846229"/>
                    <a:pt x="-836" y="829105"/>
                    <a:pt x="-181" y="812005"/>
                  </a:cubicBezTo>
                  <a:cubicBezTo>
                    <a:pt x="723" y="790319"/>
                    <a:pt x="1378" y="768587"/>
                    <a:pt x="1160" y="746917"/>
                  </a:cubicBezTo>
                  <a:cubicBezTo>
                    <a:pt x="926" y="729254"/>
                    <a:pt x="-150" y="711560"/>
                    <a:pt x="365" y="693912"/>
                  </a:cubicBezTo>
                  <a:cubicBezTo>
                    <a:pt x="941" y="674175"/>
                    <a:pt x="2220" y="654454"/>
                    <a:pt x="3483" y="634671"/>
                  </a:cubicBezTo>
                  <a:cubicBezTo>
                    <a:pt x="4247" y="622604"/>
                    <a:pt x="4371" y="610476"/>
                    <a:pt x="4683" y="598393"/>
                  </a:cubicBezTo>
                  <a:cubicBezTo>
                    <a:pt x="5026" y="585532"/>
                    <a:pt x="5946" y="572702"/>
                    <a:pt x="6523" y="559856"/>
                  </a:cubicBezTo>
                  <a:cubicBezTo>
                    <a:pt x="6788" y="553620"/>
                    <a:pt x="4839" y="547758"/>
                    <a:pt x="4855" y="541616"/>
                  </a:cubicBezTo>
                  <a:cubicBezTo>
                    <a:pt x="4855" y="526213"/>
                    <a:pt x="5821" y="510748"/>
                    <a:pt x="4621" y="495454"/>
                  </a:cubicBezTo>
                  <a:cubicBezTo>
                    <a:pt x="3264" y="478025"/>
                    <a:pt x="6538" y="460595"/>
                    <a:pt x="3748" y="443244"/>
                  </a:cubicBezTo>
                  <a:cubicBezTo>
                    <a:pt x="2859" y="437679"/>
                    <a:pt x="4683" y="432222"/>
                    <a:pt x="5042" y="426703"/>
                  </a:cubicBezTo>
                  <a:cubicBezTo>
                    <a:pt x="6117" y="409913"/>
                    <a:pt x="7723" y="393170"/>
                    <a:pt x="12587" y="376925"/>
                  </a:cubicBezTo>
                  <a:cubicBezTo>
                    <a:pt x="17451" y="360681"/>
                    <a:pt x="23921" y="345902"/>
                    <a:pt x="36626" y="334381"/>
                  </a:cubicBezTo>
                  <a:cubicBezTo>
                    <a:pt x="47695" y="322532"/>
                    <a:pt x="59668" y="311963"/>
                    <a:pt x="74323" y="304464"/>
                  </a:cubicBezTo>
                  <a:cubicBezTo>
                    <a:pt x="93030" y="294892"/>
                    <a:pt x="112876" y="290854"/>
                    <a:pt x="133564" y="288656"/>
                  </a:cubicBezTo>
                  <a:cubicBezTo>
                    <a:pt x="151601" y="286738"/>
                    <a:pt x="169747" y="285398"/>
                    <a:pt x="187286" y="279863"/>
                  </a:cubicBezTo>
                  <a:cubicBezTo>
                    <a:pt x="199432" y="276131"/>
                    <a:pt x="210571" y="269691"/>
                    <a:pt x="219869" y="261031"/>
                  </a:cubicBezTo>
                  <a:cubicBezTo>
                    <a:pt x="225060" y="256198"/>
                    <a:pt x="230781" y="251926"/>
                    <a:pt x="235053" y="246174"/>
                  </a:cubicBezTo>
                  <a:cubicBezTo>
                    <a:pt x="243550" y="234918"/>
                    <a:pt x="246215" y="221495"/>
                    <a:pt x="249707" y="208322"/>
                  </a:cubicBezTo>
                  <a:cubicBezTo>
                    <a:pt x="253387" y="194400"/>
                    <a:pt x="256520" y="180432"/>
                    <a:pt x="256863" y="165949"/>
                  </a:cubicBezTo>
                  <a:cubicBezTo>
                    <a:pt x="256988" y="161147"/>
                    <a:pt x="259591" y="158544"/>
                    <a:pt x="264658" y="157842"/>
                  </a:cubicBezTo>
                  <a:cubicBezTo>
                    <a:pt x="279998" y="155722"/>
                    <a:pt x="292720" y="160586"/>
                    <a:pt x="303165" y="171670"/>
                  </a:cubicBezTo>
                  <a:cubicBezTo>
                    <a:pt x="304350" y="172917"/>
                    <a:pt x="305254" y="174430"/>
                    <a:pt x="306532" y="175614"/>
                  </a:cubicBezTo>
                  <a:cubicBezTo>
                    <a:pt x="308236" y="177215"/>
                    <a:pt x="309572" y="176955"/>
                    <a:pt x="310539" y="174835"/>
                  </a:cubicBezTo>
                  <a:cubicBezTo>
                    <a:pt x="311144" y="173418"/>
                    <a:pt x="311664" y="171965"/>
                    <a:pt x="312098" y="170485"/>
                  </a:cubicBezTo>
                  <a:cubicBezTo>
                    <a:pt x="322142" y="140763"/>
                    <a:pt x="330394" y="110465"/>
                    <a:pt x="336808" y="79753"/>
                  </a:cubicBezTo>
                  <a:cubicBezTo>
                    <a:pt x="339037" y="69167"/>
                    <a:pt x="341375" y="58598"/>
                    <a:pt x="350121" y="50959"/>
                  </a:cubicBezTo>
                  <a:cubicBezTo>
                    <a:pt x="352896" y="48307"/>
                    <a:pt x="356048" y="46079"/>
                    <a:pt x="359475" y="44348"/>
                  </a:cubicBezTo>
                  <a:cubicBezTo>
                    <a:pt x="362593" y="42914"/>
                    <a:pt x="363887" y="40560"/>
                    <a:pt x="364152" y="37115"/>
                  </a:cubicBezTo>
                  <a:cubicBezTo>
                    <a:pt x="364557" y="30014"/>
                    <a:pt x="365321" y="22937"/>
                    <a:pt x="366444" y="15913"/>
                  </a:cubicBezTo>
                  <a:cubicBezTo>
                    <a:pt x="368439" y="5140"/>
                    <a:pt x="377247" y="-1532"/>
                    <a:pt x="387552" y="-129"/>
                  </a:cubicBezTo>
                  <a:cubicBezTo>
                    <a:pt x="397031" y="1165"/>
                    <a:pt x="404358" y="11158"/>
                    <a:pt x="403984" y="21213"/>
                  </a:cubicBezTo>
                  <a:cubicBezTo>
                    <a:pt x="403485" y="34402"/>
                    <a:pt x="399120" y="46157"/>
                    <a:pt x="393570" y="58021"/>
                  </a:cubicBezTo>
                  <a:cubicBezTo>
                    <a:pt x="389485" y="67094"/>
                    <a:pt x="383857" y="75544"/>
                    <a:pt x="382298" y="85615"/>
                  </a:cubicBezTo>
                  <a:cubicBezTo>
                    <a:pt x="381890" y="88096"/>
                    <a:pt x="380989" y="90471"/>
                    <a:pt x="379648" y="92599"/>
                  </a:cubicBezTo>
                  <a:cubicBezTo>
                    <a:pt x="367971" y="113224"/>
                    <a:pt x="361845" y="135782"/>
                    <a:pt x="355203" y="158357"/>
                  </a:cubicBezTo>
                  <a:cubicBezTo>
                    <a:pt x="345304" y="191999"/>
                    <a:pt x="342202" y="226702"/>
                    <a:pt x="336496" y="261015"/>
                  </a:cubicBezTo>
                  <a:cubicBezTo>
                    <a:pt x="330774" y="295936"/>
                    <a:pt x="326066" y="331029"/>
                    <a:pt x="322044" y="366184"/>
                  </a:cubicBezTo>
                  <a:cubicBezTo>
                    <a:pt x="319737" y="386232"/>
                    <a:pt x="316463" y="406172"/>
                    <a:pt x="314639" y="426298"/>
                  </a:cubicBezTo>
                  <a:cubicBezTo>
                    <a:pt x="314410" y="428978"/>
                    <a:pt x="314322" y="431669"/>
                    <a:pt x="314374" y="434358"/>
                  </a:cubicBezTo>
                  <a:cubicBezTo>
                    <a:pt x="314873" y="457618"/>
                    <a:pt x="314592" y="480893"/>
                    <a:pt x="314920" y="504153"/>
                  </a:cubicBezTo>
                  <a:cubicBezTo>
                    <a:pt x="315138" y="519743"/>
                    <a:pt x="315013" y="535629"/>
                    <a:pt x="313657" y="551375"/>
                  </a:cubicBezTo>
                  <a:cubicBezTo>
                    <a:pt x="312659" y="563020"/>
                    <a:pt x="312487" y="574759"/>
                    <a:pt x="312098" y="586483"/>
                  </a:cubicBezTo>
                  <a:cubicBezTo>
                    <a:pt x="311240" y="611302"/>
                    <a:pt x="314109" y="636121"/>
                    <a:pt x="312940" y="660862"/>
                  </a:cubicBezTo>
                  <a:cubicBezTo>
                    <a:pt x="311802" y="684917"/>
                    <a:pt x="311817" y="708956"/>
                    <a:pt x="312332" y="732949"/>
                  </a:cubicBezTo>
                  <a:cubicBezTo>
                    <a:pt x="312706" y="751017"/>
                    <a:pt x="312908" y="769086"/>
                    <a:pt x="313314" y="787154"/>
                  </a:cubicBezTo>
                  <a:cubicBezTo>
                    <a:pt x="313594" y="799486"/>
                    <a:pt x="311911" y="811708"/>
                    <a:pt x="311973" y="824024"/>
                  </a:cubicBezTo>
                  <a:cubicBezTo>
                    <a:pt x="311911" y="826341"/>
                    <a:pt x="311452" y="828630"/>
                    <a:pt x="310617" y="830790"/>
                  </a:cubicBezTo>
                  <a:cubicBezTo>
                    <a:pt x="310031" y="832212"/>
                    <a:pt x="309703" y="833727"/>
                    <a:pt x="309650" y="835265"/>
                  </a:cubicBezTo>
                  <a:cubicBezTo>
                    <a:pt x="310040" y="852179"/>
                    <a:pt x="307203" y="869063"/>
                    <a:pt x="308574" y="885947"/>
                  </a:cubicBezTo>
                  <a:cubicBezTo>
                    <a:pt x="310554" y="910095"/>
                    <a:pt x="310289" y="934275"/>
                    <a:pt x="311069" y="958455"/>
                  </a:cubicBezTo>
                  <a:cubicBezTo>
                    <a:pt x="311677" y="977412"/>
                    <a:pt x="313220" y="996354"/>
                    <a:pt x="314436" y="1015295"/>
                  </a:cubicBezTo>
                  <a:cubicBezTo>
                    <a:pt x="315512" y="1032117"/>
                    <a:pt x="316167" y="1049000"/>
                    <a:pt x="317835" y="1065775"/>
                  </a:cubicBezTo>
                  <a:cubicBezTo>
                    <a:pt x="320349" y="1090937"/>
                    <a:pt x="323541" y="1116021"/>
                    <a:pt x="327407" y="1141042"/>
                  </a:cubicBezTo>
                  <a:cubicBezTo>
                    <a:pt x="330930" y="1164131"/>
                    <a:pt x="334906" y="1187172"/>
                    <a:pt x="336496" y="1210588"/>
                  </a:cubicBezTo>
                  <a:cubicBezTo>
                    <a:pt x="337681" y="1227940"/>
                    <a:pt x="339520" y="1245338"/>
                    <a:pt x="342139" y="1262596"/>
                  </a:cubicBezTo>
                  <a:cubicBezTo>
                    <a:pt x="342454" y="1264498"/>
                    <a:pt x="343076" y="1266337"/>
                    <a:pt x="343979" y="1268037"/>
                  </a:cubicBezTo>
                  <a:cubicBezTo>
                    <a:pt x="346052" y="1272121"/>
                    <a:pt x="345647" y="1276689"/>
                    <a:pt x="346239" y="1281039"/>
                  </a:cubicBezTo>
                  <a:cubicBezTo>
                    <a:pt x="349014" y="1301118"/>
                    <a:pt x="358571" y="1318127"/>
                    <a:pt x="370232" y="1334044"/>
                  </a:cubicBezTo>
                  <a:cubicBezTo>
                    <a:pt x="379025" y="1346064"/>
                    <a:pt x="392058" y="1351068"/>
                    <a:pt x="406088" y="1352752"/>
                  </a:cubicBezTo>
                  <a:cubicBezTo>
                    <a:pt x="431547" y="1355714"/>
                    <a:pt x="457285" y="1355277"/>
                    <a:pt x="482743" y="1353765"/>
                  </a:cubicBezTo>
                  <a:cubicBezTo>
                    <a:pt x="513331" y="1351957"/>
                    <a:pt x="540238" y="1340373"/>
                    <a:pt x="560692" y="1316209"/>
                  </a:cubicBezTo>
                  <a:cubicBezTo>
                    <a:pt x="566351" y="1309100"/>
                    <a:pt x="570428" y="1300869"/>
                    <a:pt x="572650" y="1292061"/>
                  </a:cubicBezTo>
                  <a:cubicBezTo>
                    <a:pt x="579041" y="1269455"/>
                    <a:pt x="584856" y="1246554"/>
                    <a:pt x="583266" y="1222826"/>
                  </a:cubicBezTo>
                  <a:cubicBezTo>
                    <a:pt x="582089" y="1205553"/>
                    <a:pt x="581871" y="1188233"/>
                    <a:pt x="582611" y="1170928"/>
                  </a:cubicBezTo>
                  <a:cubicBezTo>
                    <a:pt x="583329" y="1154574"/>
                    <a:pt x="582269" y="1138299"/>
                    <a:pt x="582300" y="1121992"/>
                  </a:cubicBezTo>
                  <a:cubicBezTo>
                    <a:pt x="582300" y="1101226"/>
                    <a:pt x="588894" y="1082129"/>
                    <a:pt x="597999" y="1064029"/>
                  </a:cubicBezTo>
                  <a:cubicBezTo>
                    <a:pt x="604624" y="1050871"/>
                    <a:pt x="617704" y="1046880"/>
                    <a:pt x="631485" y="1045976"/>
                  </a:cubicBezTo>
                  <a:cubicBezTo>
                    <a:pt x="646124" y="1045009"/>
                    <a:pt x="660638" y="1047130"/>
                    <a:pt x="675137" y="1048611"/>
                  </a:cubicBezTo>
                  <a:cubicBezTo>
                    <a:pt x="692753" y="1050403"/>
                    <a:pt x="710120" y="1054192"/>
                    <a:pt x="727721" y="1055720"/>
                  </a:cubicBezTo>
                  <a:cubicBezTo>
                    <a:pt x="753023" y="1057902"/>
                    <a:pt x="778076" y="1062205"/>
                    <a:pt x="803378" y="1064123"/>
                  </a:cubicBezTo>
                  <a:cubicBezTo>
                    <a:pt x="821057" y="1065448"/>
                    <a:pt x="838751" y="1063670"/>
                    <a:pt x="856383" y="1062564"/>
                  </a:cubicBezTo>
                  <a:cubicBezTo>
                    <a:pt x="869806" y="1061800"/>
                    <a:pt x="883214" y="1060412"/>
                    <a:pt x="896636" y="1059789"/>
                  </a:cubicBezTo>
                  <a:cubicBezTo>
                    <a:pt x="910059" y="1059165"/>
                    <a:pt x="923497" y="1058230"/>
                    <a:pt x="936718" y="1055455"/>
                  </a:cubicBezTo>
                  <a:cubicBezTo>
                    <a:pt x="938027" y="1055143"/>
                    <a:pt x="939352" y="1054909"/>
                    <a:pt x="940693" y="1054737"/>
                  </a:cubicBezTo>
                  <a:cubicBezTo>
                    <a:pt x="942408" y="1054550"/>
                    <a:pt x="944403" y="1054114"/>
                    <a:pt x="945370" y="1055829"/>
                  </a:cubicBezTo>
                  <a:cubicBezTo>
                    <a:pt x="946601" y="1057840"/>
                    <a:pt x="945105" y="1059539"/>
                    <a:pt x="943811" y="1060942"/>
                  </a:cubicBezTo>
                  <a:cubicBezTo>
                    <a:pt x="939711" y="1065619"/>
                    <a:pt x="935127" y="1069672"/>
                    <a:pt x="930871" y="1074131"/>
                  </a:cubicBezTo>
                  <a:cubicBezTo>
                    <a:pt x="905819" y="1100291"/>
                    <a:pt x="875652" y="1118032"/>
                    <a:pt x="841106" y="1128430"/>
                  </a:cubicBezTo>
                  <a:cubicBezTo>
                    <a:pt x="833887" y="1130597"/>
                    <a:pt x="829522" y="1135134"/>
                    <a:pt x="829569" y="1142461"/>
                  </a:cubicBezTo>
                  <a:cubicBezTo>
                    <a:pt x="829741" y="1162525"/>
                    <a:pt x="824892" y="1182262"/>
                    <a:pt x="825874" y="1202295"/>
                  </a:cubicBezTo>
                  <a:cubicBezTo>
                    <a:pt x="826591" y="1217448"/>
                    <a:pt x="826638" y="1232648"/>
                    <a:pt x="828197" y="1247770"/>
                  </a:cubicBezTo>
                  <a:cubicBezTo>
                    <a:pt x="830239" y="1267429"/>
                    <a:pt x="845237" y="1286744"/>
                    <a:pt x="866002" y="1290751"/>
                  </a:cubicBezTo>
                  <a:cubicBezTo>
                    <a:pt x="880127" y="1293713"/>
                    <a:pt x="894610" y="1294617"/>
                    <a:pt x="908983" y="1293401"/>
                  </a:cubicBezTo>
                  <a:cubicBezTo>
                    <a:pt x="920052" y="1292310"/>
                    <a:pt x="931292" y="1293495"/>
                    <a:pt x="942408" y="1293401"/>
                  </a:cubicBezTo>
                  <a:cubicBezTo>
                    <a:pt x="961116" y="1293152"/>
                    <a:pt x="979995" y="1294836"/>
                    <a:pt x="997642" y="1285357"/>
                  </a:cubicBezTo>
                  <a:cubicBezTo>
                    <a:pt x="1010987" y="1278186"/>
                    <a:pt x="1023319" y="1257669"/>
                    <a:pt x="1020544" y="1241534"/>
                  </a:cubicBezTo>
                  <a:cubicBezTo>
                    <a:pt x="1016896" y="1220846"/>
                    <a:pt x="1016225" y="1199738"/>
                    <a:pt x="1018533" y="1178863"/>
                  </a:cubicBezTo>
                  <a:cubicBezTo>
                    <a:pt x="1018922" y="1174062"/>
                    <a:pt x="1018969" y="1169244"/>
                    <a:pt x="1018673" y="1164443"/>
                  </a:cubicBezTo>
                  <a:cubicBezTo>
                    <a:pt x="1018159" y="1147450"/>
                    <a:pt x="1020232" y="1130691"/>
                    <a:pt x="1022742" y="1113916"/>
                  </a:cubicBezTo>
                  <a:cubicBezTo>
                    <a:pt x="1026811" y="1086322"/>
                    <a:pt x="1033109" y="1059087"/>
                    <a:pt x="1041559" y="1032506"/>
                  </a:cubicBezTo>
                  <a:cubicBezTo>
                    <a:pt x="1047904" y="1012380"/>
                    <a:pt x="1051926" y="991521"/>
                    <a:pt x="1058271" y="971317"/>
                  </a:cubicBezTo>
                  <a:cubicBezTo>
                    <a:pt x="1061857" y="959905"/>
                    <a:pt x="1060672" y="947651"/>
                    <a:pt x="1062387" y="935865"/>
                  </a:cubicBezTo>
                  <a:cubicBezTo>
                    <a:pt x="1065318" y="915692"/>
                    <a:pt x="1067921" y="895477"/>
                    <a:pt x="1070182" y="875221"/>
                  </a:cubicBezTo>
                  <a:cubicBezTo>
                    <a:pt x="1072317" y="856108"/>
                    <a:pt x="1074983" y="837073"/>
                    <a:pt x="1074188" y="817742"/>
                  </a:cubicBezTo>
                  <a:cubicBezTo>
                    <a:pt x="1073549" y="801746"/>
                    <a:pt x="1075747" y="785845"/>
                    <a:pt x="1078055" y="770084"/>
                  </a:cubicBezTo>
                  <a:cubicBezTo>
                    <a:pt x="1080502" y="753314"/>
                    <a:pt x="1079676" y="736227"/>
                    <a:pt x="1075607" y="719775"/>
                  </a:cubicBezTo>
                  <a:cubicBezTo>
                    <a:pt x="1072380" y="706587"/>
                    <a:pt x="1071756" y="693273"/>
                    <a:pt x="1071709" y="679694"/>
                  </a:cubicBezTo>
                  <a:cubicBezTo>
                    <a:pt x="1071709" y="654127"/>
                    <a:pt x="1068810" y="628638"/>
                    <a:pt x="1069511" y="603039"/>
                  </a:cubicBezTo>
                  <a:cubicBezTo>
                    <a:pt x="1070556" y="593349"/>
                    <a:pt x="1070946" y="583599"/>
                    <a:pt x="1070681" y="573855"/>
                  </a:cubicBezTo>
                  <a:cubicBezTo>
                    <a:pt x="1070727" y="571562"/>
                    <a:pt x="1070540" y="569269"/>
                    <a:pt x="1070135" y="567011"/>
                  </a:cubicBezTo>
                  <a:cubicBezTo>
                    <a:pt x="1068420" y="559216"/>
                    <a:pt x="1064881" y="556332"/>
                    <a:pt x="1056993" y="556098"/>
                  </a:cubicBezTo>
                  <a:cubicBezTo>
                    <a:pt x="1055434" y="556098"/>
                    <a:pt x="1053875" y="556098"/>
                    <a:pt x="1052409" y="556098"/>
                  </a:cubicBezTo>
                  <a:cubicBezTo>
                    <a:pt x="1051458" y="556098"/>
                    <a:pt x="1050492" y="555989"/>
                    <a:pt x="1049525" y="555958"/>
                  </a:cubicBezTo>
                  <a:cubicBezTo>
                    <a:pt x="1045752" y="555880"/>
                    <a:pt x="1042603" y="554960"/>
                    <a:pt x="1042214" y="550408"/>
                  </a:cubicBezTo>
                  <a:cubicBezTo>
                    <a:pt x="1041871" y="546182"/>
                    <a:pt x="1044817" y="542392"/>
                    <a:pt x="1048995" y="541693"/>
                  </a:cubicBezTo>
                  <a:cubicBezTo>
                    <a:pt x="1053017" y="541134"/>
                    <a:pt x="1057102" y="541589"/>
                    <a:pt x="1060906" y="543019"/>
                  </a:cubicBezTo>
                  <a:cubicBezTo>
                    <a:pt x="1068701" y="545482"/>
                    <a:pt x="1070603" y="544344"/>
                    <a:pt x="1072489" y="536159"/>
                  </a:cubicBezTo>
                  <a:cubicBezTo>
                    <a:pt x="1075654" y="521877"/>
                    <a:pt x="1080596" y="508046"/>
                    <a:pt x="1087190" y="494986"/>
                  </a:cubicBezTo>
                  <a:cubicBezTo>
                    <a:pt x="1093426" y="482702"/>
                    <a:pt x="1097370" y="469232"/>
                    <a:pt x="1105898" y="457992"/>
                  </a:cubicBezTo>
                  <a:cubicBezTo>
                    <a:pt x="1114940" y="446035"/>
                    <a:pt x="1124013" y="434093"/>
                    <a:pt x="1132400" y="421605"/>
                  </a:cubicBezTo>
                  <a:cubicBezTo>
                    <a:pt x="1137202" y="414403"/>
                    <a:pt x="1141879" y="407127"/>
                    <a:pt x="1146431" y="399780"/>
                  </a:cubicBezTo>
                  <a:cubicBezTo>
                    <a:pt x="1155349" y="385453"/>
                    <a:pt x="1167056" y="374961"/>
                    <a:pt x="1184314" y="372217"/>
                  </a:cubicBezTo>
                  <a:cubicBezTo>
                    <a:pt x="1195820" y="370289"/>
                    <a:pt x="1207637" y="372540"/>
                    <a:pt x="1217630" y="378562"/>
                  </a:cubicBezTo>
                  <a:cubicBezTo>
                    <a:pt x="1223071" y="381758"/>
                    <a:pt x="1223756" y="384798"/>
                    <a:pt x="1221324" y="390675"/>
                  </a:cubicBezTo>
                  <a:cubicBezTo>
                    <a:pt x="1217255" y="400435"/>
                    <a:pt x="1215291" y="410942"/>
                    <a:pt x="1211066" y="420654"/>
                  </a:cubicBezTo>
                  <a:cubicBezTo>
                    <a:pt x="1210381" y="421861"/>
                    <a:pt x="1210381" y="423345"/>
                    <a:pt x="1211066" y="424552"/>
                  </a:cubicBezTo>
                  <a:cubicBezTo>
                    <a:pt x="1213966" y="428153"/>
                    <a:pt x="1212423" y="431786"/>
                    <a:pt x="1211596" y="435465"/>
                  </a:cubicBezTo>
                  <a:cubicBezTo>
                    <a:pt x="1207418" y="454515"/>
                    <a:pt x="1197472" y="471056"/>
                    <a:pt x="1188711" y="488096"/>
                  </a:cubicBezTo>
                  <a:cubicBezTo>
                    <a:pt x="1186980" y="491731"/>
                    <a:pt x="1185063" y="495275"/>
                    <a:pt x="1182958" y="498712"/>
                  </a:cubicBezTo>
                  <a:cubicBezTo>
                    <a:pt x="1181072" y="503592"/>
                    <a:pt x="1177548" y="507412"/>
                    <a:pt x="1174664" y="511652"/>
                  </a:cubicBezTo>
                  <a:cubicBezTo>
                    <a:pt x="1170237" y="518095"/>
                    <a:pt x="1166417" y="524944"/>
                    <a:pt x="1163284" y="532106"/>
                  </a:cubicBezTo>
                  <a:cubicBezTo>
                    <a:pt x="1162910" y="532820"/>
                    <a:pt x="1162582" y="533553"/>
                    <a:pt x="1162286" y="534304"/>
                  </a:cubicBezTo>
                  <a:cubicBezTo>
                    <a:pt x="1161304" y="537017"/>
                    <a:pt x="1160415" y="539776"/>
                    <a:pt x="1159589" y="542551"/>
                  </a:cubicBezTo>
                  <a:cubicBezTo>
                    <a:pt x="1159308" y="543290"/>
                    <a:pt x="1159121" y="544068"/>
                    <a:pt x="1159075" y="544858"/>
                  </a:cubicBezTo>
                  <a:cubicBezTo>
                    <a:pt x="1159075" y="546713"/>
                    <a:pt x="1158264" y="548491"/>
                    <a:pt x="1158435" y="550377"/>
                  </a:cubicBezTo>
                  <a:cubicBezTo>
                    <a:pt x="1158217" y="551144"/>
                    <a:pt x="1158046" y="551925"/>
                    <a:pt x="1157937" y="552715"/>
                  </a:cubicBezTo>
                  <a:cubicBezTo>
                    <a:pt x="1157937" y="554274"/>
                    <a:pt x="1157937" y="555911"/>
                    <a:pt x="1157937" y="557502"/>
                  </a:cubicBezTo>
                  <a:cubicBezTo>
                    <a:pt x="1157937" y="558563"/>
                    <a:pt x="1158108" y="559617"/>
                    <a:pt x="1158467" y="560619"/>
                  </a:cubicBezTo>
                  <a:cubicBezTo>
                    <a:pt x="1158841" y="562481"/>
                    <a:pt x="1159059" y="564367"/>
                    <a:pt x="1159121" y="566263"/>
                  </a:cubicBezTo>
                  <a:cubicBezTo>
                    <a:pt x="1159184" y="567086"/>
                    <a:pt x="1159355" y="567898"/>
                    <a:pt x="1159620" y="568679"/>
                  </a:cubicBezTo>
                  <a:cubicBezTo>
                    <a:pt x="1159620" y="570363"/>
                    <a:pt x="1160353" y="571969"/>
                    <a:pt x="1160306" y="573684"/>
                  </a:cubicBezTo>
                  <a:cubicBezTo>
                    <a:pt x="1160415" y="574572"/>
                    <a:pt x="1160758" y="575414"/>
                    <a:pt x="1160805" y="576303"/>
                  </a:cubicBezTo>
                  <a:cubicBezTo>
                    <a:pt x="1161210" y="583727"/>
                    <a:pt x="1162146" y="591110"/>
                    <a:pt x="1163642" y="598393"/>
                  </a:cubicBezTo>
                  <a:cubicBezTo>
                    <a:pt x="1163783" y="599321"/>
                    <a:pt x="1163985" y="600238"/>
                    <a:pt x="1164250" y="601137"/>
                  </a:cubicBezTo>
                  <a:cubicBezTo>
                    <a:pt x="1166215" y="610600"/>
                    <a:pt x="1168070" y="620079"/>
                    <a:pt x="1169488" y="629635"/>
                  </a:cubicBezTo>
                  <a:cubicBezTo>
                    <a:pt x="1169582" y="630565"/>
                    <a:pt x="1169753" y="631483"/>
                    <a:pt x="1170019" y="632379"/>
                  </a:cubicBezTo>
                  <a:cubicBezTo>
                    <a:pt x="1170486" y="637586"/>
                    <a:pt x="1171453" y="642731"/>
                    <a:pt x="1171811" y="647969"/>
                  </a:cubicBezTo>
                  <a:cubicBezTo>
                    <a:pt x="1171858" y="648881"/>
                    <a:pt x="1172030" y="649782"/>
                    <a:pt x="1172310" y="650650"/>
                  </a:cubicBezTo>
                  <a:cubicBezTo>
                    <a:pt x="1172201" y="653051"/>
                    <a:pt x="1173168" y="655327"/>
                    <a:pt x="1172949" y="657775"/>
                  </a:cubicBezTo>
                  <a:cubicBezTo>
                    <a:pt x="1172965" y="658974"/>
                    <a:pt x="1173152" y="660165"/>
                    <a:pt x="1173495" y="661314"/>
                  </a:cubicBezTo>
                  <a:cubicBezTo>
                    <a:pt x="1173495" y="664058"/>
                    <a:pt x="1174384" y="666739"/>
                    <a:pt x="1174119" y="669498"/>
                  </a:cubicBezTo>
                  <a:cubicBezTo>
                    <a:pt x="1174181" y="670764"/>
                    <a:pt x="1174368" y="672022"/>
                    <a:pt x="1174664" y="673256"/>
                  </a:cubicBezTo>
                  <a:cubicBezTo>
                    <a:pt x="1174664" y="679227"/>
                    <a:pt x="1175600" y="685151"/>
                    <a:pt x="1175272" y="691122"/>
                  </a:cubicBezTo>
                  <a:cubicBezTo>
                    <a:pt x="1175304" y="692478"/>
                    <a:pt x="1175475" y="693826"/>
                    <a:pt x="1175802" y="695144"/>
                  </a:cubicBezTo>
                  <a:cubicBezTo>
                    <a:pt x="1175912" y="705573"/>
                    <a:pt x="1175491" y="716003"/>
                    <a:pt x="1176442" y="726417"/>
                  </a:cubicBezTo>
                  <a:cubicBezTo>
                    <a:pt x="1176488" y="727471"/>
                    <a:pt x="1176660" y="728517"/>
                    <a:pt x="1176940" y="729535"/>
                  </a:cubicBezTo>
                  <a:cubicBezTo>
                    <a:pt x="1177112" y="737704"/>
                    <a:pt x="1178998" y="745904"/>
                    <a:pt x="1176940" y="754073"/>
                  </a:cubicBezTo>
                  <a:cubicBezTo>
                    <a:pt x="1171468" y="765313"/>
                    <a:pt x="1161101" y="769382"/>
                    <a:pt x="1151420" y="764144"/>
                  </a:cubicBezTo>
                  <a:cubicBezTo>
                    <a:pt x="1146275" y="761369"/>
                    <a:pt x="1143703" y="756864"/>
                    <a:pt x="1142503" y="751345"/>
                  </a:cubicBezTo>
                  <a:cubicBezTo>
                    <a:pt x="1140398" y="741751"/>
                    <a:pt x="1139307" y="731965"/>
                    <a:pt x="1139229" y="722145"/>
                  </a:cubicBezTo>
                  <a:cubicBezTo>
                    <a:pt x="1139104" y="707288"/>
                    <a:pt x="1137264" y="692618"/>
                    <a:pt x="1136111" y="677870"/>
                  </a:cubicBezTo>
                  <a:cubicBezTo>
                    <a:pt x="1134957" y="663122"/>
                    <a:pt x="1133585" y="647985"/>
                    <a:pt x="1133414" y="633003"/>
                  </a:cubicBezTo>
                  <a:cubicBezTo>
                    <a:pt x="1133305" y="624054"/>
                    <a:pt x="1131278" y="615527"/>
                    <a:pt x="1129734" y="606812"/>
                  </a:cubicBezTo>
                  <a:cubicBezTo>
                    <a:pt x="1126507" y="588650"/>
                    <a:pt x="1122376" y="570628"/>
                    <a:pt x="1120677" y="552248"/>
                  </a:cubicBezTo>
                  <a:cubicBezTo>
                    <a:pt x="1120131" y="546433"/>
                    <a:pt x="1119336" y="545747"/>
                    <a:pt x="1114036" y="548288"/>
                  </a:cubicBezTo>
                  <a:cubicBezTo>
                    <a:pt x="1107613" y="551406"/>
                    <a:pt x="1101299" y="554649"/>
                    <a:pt x="1094751" y="557455"/>
                  </a:cubicBezTo>
                  <a:cubicBezTo>
                    <a:pt x="1092865" y="558265"/>
                    <a:pt x="1090807" y="559014"/>
                    <a:pt x="1089793" y="561228"/>
                  </a:cubicBezTo>
                  <a:cubicBezTo>
                    <a:pt x="1091477" y="562786"/>
                    <a:pt x="1093488" y="561991"/>
                    <a:pt x="1095312" y="562163"/>
                  </a:cubicBezTo>
                  <a:cubicBezTo>
                    <a:pt x="1104526" y="562922"/>
                    <a:pt x="1111760" y="570376"/>
                    <a:pt x="1112243" y="579608"/>
                  </a:cubicBezTo>
                  <a:cubicBezTo>
                    <a:pt x="1112711" y="588151"/>
                    <a:pt x="1110871" y="596492"/>
                    <a:pt x="1109437" y="604801"/>
                  </a:cubicBezTo>
                  <a:cubicBezTo>
                    <a:pt x="1107722" y="614638"/>
                    <a:pt x="1106085" y="624553"/>
                    <a:pt x="1102780" y="634047"/>
                  </a:cubicBezTo>
                  <a:cubicBezTo>
                    <a:pt x="1101533" y="637617"/>
                    <a:pt x="1101579" y="640579"/>
                    <a:pt x="1104089" y="643682"/>
                  </a:cubicBezTo>
                  <a:cubicBezTo>
                    <a:pt x="1108470" y="649091"/>
                    <a:pt x="1108174" y="655499"/>
                    <a:pt x="1107207" y="661891"/>
                  </a:cubicBezTo>
                  <a:cubicBezTo>
                    <a:pt x="1105976" y="669498"/>
                    <a:pt x="1103980" y="676950"/>
                    <a:pt x="1102172" y="684418"/>
                  </a:cubicBezTo>
                  <a:cubicBezTo>
                    <a:pt x="1099085" y="696608"/>
                    <a:pt x="1099303" y="709399"/>
                    <a:pt x="1102811" y="721475"/>
                  </a:cubicBezTo>
                  <a:cubicBezTo>
                    <a:pt x="1104838" y="727346"/>
                    <a:pt x="1104510" y="733770"/>
                    <a:pt x="1101891" y="739403"/>
                  </a:cubicBezTo>
                  <a:cubicBezTo>
                    <a:pt x="1099771" y="743893"/>
                    <a:pt x="1099241" y="749817"/>
                    <a:pt x="1102406" y="753839"/>
                  </a:cubicBezTo>
                  <a:cubicBezTo>
                    <a:pt x="1109109" y="762429"/>
                    <a:pt x="1108127" y="771814"/>
                    <a:pt x="1107083" y="781402"/>
                  </a:cubicBezTo>
                  <a:cubicBezTo>
                    <a:pt x="1106163" y="789243"/>
                    <a:pt x="1104760" y="797021"/>
                    <a:pt x="1102889" y="804693"/>
                  </a:cubicBezTo>
                  <a:cubicBezTo>
                    <a:pt x="1101969" y="808056"/>
                    <a:pt x="1102156" y="811624"/>
                    <a:pt x="1103419" y="814873"/>
                  </a:cubicBezTo>
                  <a:cubicBezTo>
                    <a:pt x="1105867" y="820836"/>
                    <a:pt x="1105711" y="827552"/>
                    <a:pt x="1102983" y="833394"/>
                  </a:cubicBezTo>
                  <a:cubicBezTo>
                    <a:pt x="1102608" y="834282"/>
                    <a:pt x="1102390" y="835249"/>
                    <a:pt x="1101954" y="836091"/>
                  </a:cubicBezTo>
                  <a:cubicBezTo>
                    <a:pt x="1096887" y="845663"/>
                    <a:pt x="1095718" y="854081"/>
                    <a:pt x="1105165" y="862593"/>
                  </a:cubicBezTo>
                  <a:cubicBezTo>
                    <a:pt x="1111401" y="868221"/>
                    <a:pt x="1112866" y="877217"/>
                    <a:pt x="1113303" y="885557"/>
                  </a:cubicBezTo>
                  <a:cubicBezTo>
                    <a:pt x="1114612" y="910113"/>
                    <a:pt x="1114488" y="934727"/>
                    <a:pt x="1112913" y="959266"/>
                  </a:cubicBezTo>
                  <a:cubicBezTo>
                    <a:pt x="1110372" y="998240"/>
                    <a:pt x="1101018" y="1036030"/>
                    <a:pt x="1095359" y="1074443"/>
                  </a:cubicBezTo>
                  <a:cubicBezTo>
                    <a:pt x="1091259" y="1102224"/>
                    <a:pt x="1087564" y="1130067"/>
                    <a:pt x="1083199" y="1157817"/>
                  </a:cubicBezTo>
                  <a:cubicBezTo>
                    <a:pt x="1080674" y="1174030"/>
                    <a:pt x="1080346" y="1190353"/>
                    <a:pt x="1078865" y="1206613"/>
                  </a:cubicBezTo>
                  <a:cubicBezTo>
                    <a:pt x="1077789" y="1218368"/>
                    <a:pt x="1073175" y="1228205"/>
                    <a:pt x="1064024" y="1235563"/>
                  </a:cubicBezTo>
                  <a:cubicBezTo>
                    <a:pt x="1059300" y="1239523"/>
                    <a:pt x="1055855" y="1244792"/>
                    <a:pt x="1054109" y="1250701"/>
                  </a:cubicBezTo>
                  <a:cubicBezTo>
                    <a:pt x="1048293" y="1267647"/>
                    <a:pt x="1039844" y="1282956"/>
                    <a:pt x="1026515" y="1295428"/>
                  </a:cubicBezTo>
                  <a:cubicBezTo>
                    <a:pt x="1019842" y="1301851"/>
                    <a:pt x="1011938" y="1306871"/>
                    <a:pt x="1003301" y="1310207"/>
                  </a:cubicBezTo>
                  <a:cubicBezTo>
                    <a:pt x="987805" y="1316006"/>
                    <a:pt x="972699" y="1322570"/>
                    <a:pt x="957811" y="1329803"/>
                  </a:cubicBezTo>
                  <a:cubicBezTo>
                    <a:pt x="932867" y="1341917"/>
                    <a:pt x="907128" y="1340062"/>
                    <a:pt x="882200" y="1329803"/>
                  </a:cubicBezTo>
                  <a:cubicBezTo>
                    <a:pt x="836335" y="1311002"/>
                    <a:pt x="807712" y="1276190"/>
                    <a:pt x="792045" y="1229873"/>
                  </a:cubicBezTo>
                  <a:cubicBezTo>
                    <a:pt x="787804" y="1217401"/>
                    <a:pt x="786354" y="1204368"/>
                    <a:pt x="785809" y="1191273"/>
                  </a:cubicBezTo>
                  <a:cubicBezTo>
                    <a:pt x="785544" y="1184803"/>
                    <a:pt x="782691" y="1179019"/>
                    <a:pt x="781303" y="1172846"/>
                  </a:cubicBezTo>
                  <a:cubicBezTo>
                    <a:pt x="780555" y="1169494"/>
                    <a:pt x="777328" y="1168465"/>
                    <a:pt x="774116" y="1167935"/>
                  </a:cubicBezTo>
                  <a:cubicBezTo>
                    <a:pt x="766914" y="1166703"/>
                    <a:pt x="759618" y="1166048"/>
                    <a:pt x="752524" y="1164115"/>
                  </a:cubicBezTo>
                  <a:cubicBezTo>
                    <a:pt x="745010" y="1162073"/>
                    <a:pt x="744527" y="1161434"/>
                    <a:pt x="745899" y="1153888"/>
                  </a:cubicBezTo>
                  <a:cubicBezTo>
                    <a:pt x="746211" y="1152111"/>
                    <a:pt x="746335" y="1150443"/>
                    <a:pt x="744792" y="1149211"/>
                  </a:cubicBezTo>
                  <a:cubicBezTo>
                    <a:pt x="744053" y="1148744"/>
                    <a:pt x="743277" y="1148323"/>
                    <a:pt x="742469" y="1147980"/>
                  </a:cubicBezTo>
                  <a:cubicBezTo>
                    <a:pt x="741674" y="1147606"/>
                    <a:pt x="740910" y="1147200"/>
                    <a:pt x="740115" y="1146780"/>
                  </a:cubicBezTo>
                  <a:cubicBezTo>
                    <a:pt x="738370" y="1146093"/>
                    <a:pt x="737076" y="1144597"/>
                    <a:pt x="736654" y="1142773"/>
                  </a:cubicBezTo>
                  <a:cubicBezTo>
                    <a:pt x="738509" y="1115304"/>
                    <a:pt x="765573" y="1094055"/>
                    <a:pt x="792933" y="1098560"/>
                  </a:cubicBezTo>
                  <a:cubicBezTo>
                    <a:pt x="795786" y="1099043"/>
                    <a:pt x="798577" y="1099839"/>
                    <a:pt x="801461" y="1100119"/>
                  </a:cubicBezTo>
                  <a:cubicBezTo>
                    <a:pt x="806746" y="1100712"/>
                    <a:pt x="811953" y="1098436"/>
                    <a:pt x="815102" y="1094133"/>
                  </a:cubicBezTo>
                  <a:cubicBezTo>
                    <a:pt x="817534" y="1091015"/>
                    <a:pt x="816832" y="1089300"/>
                    <a:pt x="812904" y="1088754"/>
                  </a:cubicBezTo>
                  <a:cubicBezTo>
                    <a:pt x="810612" y="1088489"/>
                    <a:pt x="808305" y="1088443"/>
                    <a:pt x="805997" y="1088614"/>
                  </a:cubicBezTo>
                  <a:cubicBezTo>
                    <a:pt x="778653" y="1090033"/>
                    <a:pt x="751994" y="1085184"/>
                    <a:pt x="725305" y="1080195"/>
                  </a:cubicBezTo>
                  <a:cubicBezTo>
                    <a:pt x="718071" y="1078839"/>
                    <a:pt x="710884" y="1076469"/>
                    <a:pt x="703167" y="1078917"/>
                  </a:cubicBezTo>
                  <a:cubicBezTo>
                    <a:pt x="698755" y="1080320"/>
                    <a:pt x="694016" y="1078325"/>
                    <a:pt x="689604" y="1077015"/>
                  </a:cubicBezTo>
                  <a:cubicBezTo>
                    <a:pt x="675355" y="1072775"/>
                    <a:pt x="661776" y="1076080"/>
                    <a:pt x="648463" y="1080866"/>
                  </a:cubicBezTo>
                  <a:cubicBezTo>
                    <a:pt x="641510" y="1083360"/>
                    <a:pt x="637846" y="1089612"/>
                    <a:pt x="635211" y="1096144"/>
                  </a:cubicBezTo>
                  <a:cubicBezTo>
                    <a:pt x="629501" y="1109660"/>
                    <a:pt x="626467" y="1124159"/>
                    <a:pt x="626278" y="1138829"/>
                  </a:cubicBezTo>
                  <a:cubicBezTo>
                    <a:pt x="626278" y="1181810"/>
                    <a:pt x="623160" y="1224463"/>
                    <a:pt x="614368" y="1266665"/>
                  </a:cubicBezTo>
                  <a:cubicBezTo>
                    <a:pt x="612675" y="1273571"/>
                    <a:pt x="611456" y="1280586"/>
                    <a:pt x="610720" y="1287649"/>
                  </a:cubicBezTo>
                  <a:cubicBezTo>
                    <a:pt x="610377" y="1292918"/>
                    <a:pt x="607228" y="1297361"/>
                    <a:pt x="604765" y="1301929"/>
                  </a:cubicBezTo>
                  <a:cubicBezTo>
                    <a:pt x="600147" y="1310363"/>
                    <a:pt x="595013" y="1318501"/>
                    <a:pt x="589393" y="1326311"/>
                  </a:cubicBezTo>
                  <a:cubicBezTo>
                    <a:pt x="585589" y="1331690"/>
                    <a:pt x="582269" y="1337224"/>
                    <a:pt x="581021" y="1343881"/>
                  </a:cubicBezTo>
                  <a:cubicBezTo>
                    <a:pt x="580192" y="1347061"/>
                    <a:pt x="578440" y="1349930"/>
                    <a:pt x="575986" y="1352128"/>
                  </a:cubicBezTo>
                  <a:cubicBezTo>
                    <a:pt x="572385" y="1355916"/>
                    <a:pt x="568019" y="1358800"/>
                    <a:pt x="564184" y="1362277"/>
                  </a:cubicBezTo>
                  <a:cubicBezTo>
                    <a:pt x="559757" y="1366283"/>
                    <a:pt x="559960" y="1368731"/>
                    <a:pt x="565229" y="1371397"/>
                  </a:cubicBezTo>
                  <a:cubicBezTo>
                    <a:pt x="572290" y="1374936"/>
                    <a:pt x="578543" y="1379893"/>
                    <a:pt x="583594" y="1385958"/>
                  </a:cubicBezTo>
                  <a:cubicBezTo>
                    <a:pt x="591279" y="1395109"/>
                    <a:pt x="594506" y="1405679"/>
                    <a:pt x="594896" y="1417340"/>
                  </a:cubicBezTo>
                  <a:cubicBezTo>
                    <a:pt x="594896" y="1420458"/>
                    <a:pt x="592979" y="1422017"/>
                    <a:pt x="590469" y="1423467"/>
                  </a:cubicBezTo>
                  <a:cubicBezTo>
                    <a:pt x="577055" y="1431043"/>
                    <a:pt x="562519" y="1436422"/>
                    <a:pt x="547410" y="1439400"/>
                  </a:cubicBezTo>
                  <a:cubicBezTo>
                    <a:pt x="534065" y="1442175"/>
                    <a:pt x="520595" y="1444357"/>
                    <a:pt x="507204" y="1446867"/>
                  </a:cubicBezTo>
                  <a:cubicBezTo>
                    <a:pt x="502277" y="1447787"/>
                    <a:pt x="499705" y="1446056"/>
                    <a:pt x="497616" y="1441894"/>
                  </a:cubicBezTo>
                  <a:cubicBezTo>
                    <a:pt x="491154" y="1429219"/>
                    <a:pt x="490191" y="1414425"/>
                    <a:pt x="494950" y="1401017"/>
                  </a:cubicBezTo>
                  <a:cubicBezTo>
                    <a:pt x="497117" y="1394407"/>
                    <a:pt x="496883" y="1394252"/>
                    <a:pt x="490086" y="1395015"/>
                  </a:cubicBezTo>
                  <a:cubicBezTo>
                    <a:pt x="458158" y="1398570"/>
                    <a:pt x="426371" y="1398274"/>
                    <a:pt x="394911" y="1390931"/>
                  </a:cubicBezTo>
                  <a:cubicBezTo>
                    <a:pt x="384793" y="1388561"/>
                    <a:pt x="374847" y="1385568"/>
                    <a:pt x="364963" y="1382341"/>
                  </a:cubicBezTo>
                  <a:cubicBezTo>
                    <a:pt x="361201" y="1381359"/>
                    <a:pt x="357866" y="1379161"/>
                    <a:pt x="355468" y="1376105"/>
                  </a:cubicBezTo>
                  <a:cubicBezTo>
                    <a:pt x="349420" y="1367390"/>
                    <a:pt x="341438" y="1359346"/>
                    <a:pt x="344104" y="1347155"/>
                  </a:cubicBezTo>
                  <a:cubicBezTo>
                    <a:pt x="344696" y="1344458"/>
                    <a:pt x="343355" y="1342306"/>
                    <a:pt x="341531" y="1340451"/>
                  </a:cubicBezTo>
                  <a:cubicBezTo>
                    <a:pt x="320376" y="1319062"/>
                    <a:pt x="307811" y="1293027"/>
                    <a:pt x="300031" y="1264342"/>
                  </a:cubicBezTo>
                  <a:cubicBezTo>
                    <a:pt x="292579" y="1236826"/>
                    <a:pt x="285720" y="1209216"/>
                    <a:pt x="283491" y="1180703"/>
                  </a:cubicBezTo>
                  <a:cubicBezTo>
                    <a:pt x="283116" y="1176026"/>
                    <a:pt x="280840" y="1176447"/>
                    <a:pt x="277722" y="1177928"/>
                  </a:cubicBezTo>
                  <a:cubicBezTo>
                    <a:pt x="267570" y="1182901"/>
                    <a:pt x="255861" y="1183634"/>
                    <a:pt x="245171" y="1179954"/>
                  </a:cubicBezTo>
                  <a:cubicBezTo>
                    <a:pt x="240229" y="1178395"/>
                    <a:pt x="237376" y="1175543"/>
                    <a:pt x="237080" y="1170102"/>
                  </a:cubicBezTo>
                  <a:cubicBezTo>
                    <a:pt x="236628" y="1165347"/>
                    <a:pt x="235709" y="1160639"/>
                    <a:pt x="234336" y="1156071"/>
                  </a:cubicBezTo>
                  <a:cubicBezTo>
                    <a:pt x="230735" y="1142679"/>
                    <a:pt x="220196" y="1134822"/>
                    <a:pt x="206165" y="1133778"/>
                  </a:cubicBezTo>
                  <a:cubicBezTo>
                    <a:pt x="187863" y="1132437"/>
                    <a:pt x="169389" y="1133107"/>
                    <a:pt x="151383" y="1128212"/>
                  </a:cubicBezTo>
                  <a:cubicBezTo>
                    <a:pt x="132800" y="1123145"/>
                    <a:pt x="114747" y="1116941"/>
                    <a:pt x="98097" y="1107103"/>
                  </a:cubicBezTo>
                  <a:cubicBezTo>
                    <a:pt x="96458" y="1105950"/>
                    <a:pt x="94683" y="1105014"/>
                    <a:pt x="92812" y="1104313"/>
                  </a:cubicBezTo>
                  <a:close/>
                </a:path>
              </a:pathLst>
            </a:custGeom>
            <a:solidFill>
              <a:srgbClr val="000000"/>
            </a:solidFill>
            <a:ln w="1557" cap="flat">
              <a:noFill/>
              <a:prstDash val="solid"/>
              <a:miter/>
            </a:ln>
          </p:spPr>
          <p:txBody>
            <a:bodyPr rtlCol="0" anchor="ctr"/>
            <a:lstStyle/>
            <a:p>
              <a:endParaRPr lang="es-CO"/>
            </a:p>
          </p:txBody>
        </p:sp>
        <p:sp>
          <p:nvSpPr>
            <p:cNvPr id="1197" name="Freeform: Shape 1196">
              <a:extLst>
                <a:ext uri="{FF2B5EF4-FFF2-40B4-BE49-F238E27FC236}">
                  <a16:creationId xmlns:a16="http://schemas.microsoft.com/office/drawing/2014/main" id="{6214B459-E078-5D1A-5D9B-C3EA67479178}"/>
                </a:ext>
              </a:extLst>
            </p:cNvPr>
            <p:cNvSpPr/>
            <p:nvPr/>
          </p:nvSpPr>
          <p:spPr>
            <a:xfrm>
              <a:off x="3482745" y="5267854"/>
              <a:ext cx="1027380" cy="471469"/>
            </a:xfrm>
            <a:custGeom>
              <a:avLst/>
              <a:gdLst>
                <a:gd name="connsiteX0" fmla="*/ 343006 w 1027380"/>
                <a:gd name="connsiteY0" fmla="*/ 222046 h 471469"/>
                <a:gd name="connsiteX1" fmla="*/ 347823 w 1027380"/>
                <a:gd name="connsiteY1" fmla="*/ 208716 h 471469"/>
                <a:gd name="connsiteX2" fmla="*/ 355961 w 1027380"/>
                <a:gd name="connsiteY2" fmla="*/ 191084 h 471469"/>
                <a:gd name="connsiteX3" fmla="*/ 363912 w 1027380"/>
                <a:gd name="connsiteY3" fmla="*/ 163194 h 471469"/>
                <a:gd name="connsiteX4" fmla="*/ 363631 w 1027380"/>
                <a:gd name="connsiteY4" fmla="*/ 150832 h 471469"/>
                <a:gd name="connsiteX5" fmla="*/ 346093 w 1027380"/>
                <a:gd name="connsiteY5" fmla="*/ 138547 h 471469"/>
                <a:gd name="connsiteX6" fmla="*/ 330129 w 1027380"/>
                <a:gd name="connsiteY6" fmla="*/ 153264 h 471469"/>
                <a:gd name="connsiteX7" fmla="*/ 327821 w 1027380"/>
                <a:gd name="connsiteY7" fmla="*/ 177210 h 471469"/>
                <a:gd name="connsiteX8" fmla="*/ 324033 w 1027380"/>
                <a:gd name="connsiteY8" fmla="*/ 182385 h 471469"/>
                <a:gd name="connsiteX9" fmla="*/ 302410 w 1027380"/>
                <a:gd name="connsiteY9" fmla="*/ 208888 h 471469"/>
                <a:gd name="connsiteX10" fmla="*/ 290843 w 1027380"/>
                <a:gd name="connsiteY10" fmla="*/ 258604 h 471469"/>
                <a:gd name="connsiteX11" fmla="*/ 285947 w 1027380"/>
                <a:gd name="connsiteY11" fmla="*/ 276314 h 471469"/>
                <a:gd name="connsiteX12" fmla="*/ 273850 w 1027380"/>
                <a:gd name="connsiteY12" fmla="*/ 313511 h 471469"/>
                <a:gd name="connsiteX13" fmla="*/ 267879 w 1027380"/>
                <a:gd name="connsiteY13" fmla="*/ 314633 h 471469"/>
                <a:gd name="connsiteX14" fmla="*/ 255064 w 1027380"/>
                <a:gd name="connsiteY14" fmla="*/ 302442 h 471469"/>
                <a:gd name="connsiteX15" fmla="*/ 224913 w 1027380"/>
                <a:gd name="connsiteY15" fmla="*/ 297017 h 471469"/>
                <a:gd name="connsiteX16" fmla="*/ 220112 w 1027380"/>
                <a:gd name="connsiteY16" fmla="*/ 301694 h 471469"/>
                <a:gd name="connsiteX17" fmla="*/ 219348 w 1027380"/>
                <a:gd name="connsiteY17" fmla="*/ 305030 h 471469"/>
                <a:gd name="connsiteX18" fmla="*/ 213517 w 1027380"/>
                <a:gd name="connsiteY18" fmla="*/ 341152 h 471469"/>
                <a:gd name="connsiteX19" fmla="*/ 205831 w 1027380"/>
                <a:gd name="connsiteY19" fmla="*/ 368808 h 471469"/>
                <a:gd name="connsiteX20" fmla="*/ 185565 w 1027380"/>
                <a:gd name="connsiteY20" fmla="*/ 396106 h 471469"/>
                <a:gd name="connsiteX21" fmla="*/ 177380 w 1027380"/>
                <a:gd name="connsiteY21" fmla="*/ 403324 h 471469"/>
                <a:gd name="connsiteX22" fmla="*/ 141820 w 1027380"/>
                <a:gd name="connsiteY22" fmla="*/ 420083 h 471469"/>
                <a:gd name="connsiteX23" fmla="*/ 118669 w 1027380"/>
                <a:gd name="connsiteY23" fmla="*/ 423855 h 471469"/>
                <a:gd name="connsiteX24" fmla="*/ 101131 w 1027380"/>
                <a:gd name="connsiteY24" fmla="*/ 426319 h 471469"/>
                <a:gd name="connsiteX25" fmla="*/ 82906 w 1027380"/>
                <a:gd name="connsiteY25" fmla="*/ 428252 h 471469"/>
                <a:gd name="connsiteX26" fmla="*/ 40673 w 1027380"/>
                <a:gd name="connsiteY26" fmla="*/ 440614 h 471469"/>
                <a:gd name="connsiteX27" fmla="*/ 4256 w 1027380"/>
                <a:gd name="connsiteY27" fmla="*/ 467335 h 471469"/>
                <a:gd name="connsiteX28" fmla="*/ -16 w 1027380"/>
                <a:gd name="connsiteY28" fmla="*/ 471155 h 471469"/>
                <a:gd name="connsiteX29" fmla="*/ -440 w 1027380"/>
                <a:gd name="connsiteY29" fmla="*/ 470043 h 471469"/>
                <a:gd name="connsiteX30" fmla="*/ -187 w 1027380"/>
                <a:gd name="connsiteY30" fmla="*/ 469721 h 471469"/>
                <a:gd name="connsiteX31" fmla="*/ 38787 w 1027380"/>
                <a:gd name="connsiteY31" fmla="*/ 439726 h 471469"/>
                <a:gd name="connsiteX32" fmla="*/ 94910 w 1027380"/>
                <a:gd name="connsiteY32" fmla="*/ 425305 h 471469"/>
                <a:gd name="connsiteX33" fmla="*/ 154338 w 1027380"/>
                <a:gd name="connsiteY33" fmla="*/ 414657 h 471469"/>
                <a:gd name="connsiteX34" fmla="*/ 176694 w 1027380"/>
                <a:gd name="connsiteY34" fmla="*/ 401796 h 471469"/>
                <a:gd name="connsiteX35" fmla="*/ 186828 w 1027380"/>
                <a:gd name="connsiteY35" fmla="*/ 393237 h 471469"/>
                <a:gd name="connsiteX36" fmla="*/ 202776 w 1027380"/>
                <a:gd name="connsiteY36" fmla="*/ 372362 h 471469"/>
                <a:gd name="connsiteX37" fmla="*/ 208263 w 1027380"/>
                <a:gd name="connsiteY37" fmla="*/ 356570 h 471469"/>
                <a:gd name="connsiteX38" fmla="*/ 219301 w 1027380"/>
                <a:gd name="connsiteY38" fmla="*/ 297719 h 471469"/>
                <a:gd name="connsiteX39" fmla="*/ 261518 w 1027380"/>
                <a:gd name="connsiteY39" fmla="*/ 163210 h 471469"/>
                <a:gd name="connsiteX40" fmla="*/ 305980 w 1027380"/>
                <a:gd name="connsiteY40" fmla="*/ 94506 h 471469"/>
                <a:gd name="connsiteX41" fmla="*/ 329614 w 1027380"/>
                <a:gd name="connsiteY41" fmla="*/ 69235 h 471469"/>
                <a:gd name="connsiteX42" fmla="*/ 354854 w 1027380"/>
                <a:gd name="connsiteY42" fmla="*/ 46536 h 471469"/>
                <a:gd name="connsiteX43" fmla="*/ 374871 w 1027380"/>
                <a:gd name="connsiteY43" fmla="*/ 31897 h 471469"/>
                <a:gd name="connsiteX44" fmla="*/ 411726 w 1027380"/>
                <a:gd name="connsiteY44" fmla="*/ 14577 h 471469"/>
                <a:gd name="connsiteX45" fmla="*/ 455221 w 1027380"/>
                <a:gd name="connsiteY45" fmla="*/ 3087 h 471469"/>
                <a:gd name="connsiteX46" fmla="*/ 481537 w 1027380"/>
                <a:gd name="connsiteY46" fmla="*/ 266 h 471469"/>
                <a:gd name="connsiteX47" fmla="*/ 572129 w 1027380"/>
                <a:gd name="connsiteY47" fmla="*/ -202 h 471469"/>
                <a:gd name="connsiteX48" fmla="*/ 632711 w 1027380"/>
                <a:gd name="connsiteY48" fmla="*/ -62 h 471469"/>
                <a:gd name="connsiteX49" fmla="*/ 641940 w 1027380"/>
                <a:gd name="connsiteY49" fmla="*/ 344 h 471469"/>
                <a:gd name="connsiteX50" fmla="*/ 706481 w 1027380"/>
                <a:gd name="connsiteY50" fmla="*/ 1638 h 471469"/>
                <a:gd name="connsiteX51" fmla="*/ 734730 w 1027380"/>
                <a:gd name="connsiteY51" fmla="*/ 344 h 471469"/>
                <a:gd name="connsiteX52" fmla="*/ 763259 w 1027380"/>
                <a:gd name="connsiteY52" fmla="*/ 4038 h 471469"/>
                <a:gd name="connsiteX53" fmla="*/ 860337 w 1027380"/>
                <a:gd name="connsiteY53" fmla="*/ 35218 h 471469"/>
                <a:gd name="connsiteX54" fmla="*/ 883456 w 1027380"/>
                <a:gd name="connsiteY54" fmla="*/ 48189 h 471469"/>
                <a:gd name="connsiteX55" fmla="*/ 945317 w 1027380"/>
                <a:gd name="connsiteY55" fmla="*/ 89486 h 471469"/>
                <a:gd name="connsiteX56" fmla="*/ 975093 w 1027380"/>
                <a:gd name="connsiteY56" fmla="*/ 116550 h 471469"/>
                <a:gd name="connsiteX57" fmla="*/ 1015268 w 1027380"/>
                <a:gd name="connsiteY57" fmla="*/ 163428 h 471469"/>
                <a:gd name="connsiteX58" fmla="*/ 1026867 w 1027380"/>
                <a:gd name="connsiteY58" fmla="*/ 179860 h 471469"/>
                <a:gd name="connsiteX59" fmla="*/ 1003482 w 1027380"/>
                <a:gd name="connsiteY59" fmla="*/ 184085 h 471469"/>
                <a:gd name="connsiteX60" fmla="*/ 982966 w 1027380"/>
                <a:gd name="connsiteY60" fmla="*/ 201233 h 471469"/>
                <a:gd name="connsiteX61" fmla="*/ 969637 w 1027380"/>
                <a:gd name="connsiteY61" fmla="*/ 205910 h 471469"/>
                <a:gd name="connsiteX62" fmla="*/ 918658 w 1027380"/>
                <a:gd name="connsiteY62" fmla="*/ 196354 h 471469"/>
                <a:gd name="connsiteX63" fmla="*/ 902959 w 1027380"/>
                <a:gd name="connsiteY63" fmla="*/ 188684 h 471469"/>
                <a:gd name="connsiteX64" fmla="*/ 875755 w 1027380"/>
                <a:gd name="connsiteY64" fmla="*/ 162914 h 471469"/>
                <a:gd name="connsiteX65" fmla="*/ 870470 w 1027380"/>
                <a:gd name="connsiteY65" fmla="*/ 154199 h 471469"/>
                <a:gd name="connsiteX66" fmla="*/ 859059 w 1027380"/>
                <a:gd name="connsiteY66" fmla="*/ 139810 h 471469"/>
                <a:gd name="connsiteX67" fmla="*/ 844482 w 1027380"/>
                <a:gd name="connsiteY67" fmla="*/ 131609 h 471469"/>
                <a:gd name="connsiteX68" fmla="*/ 844046 w 1027380"/>
                <a:gd name="connsiteY68" fmla="*/ 125732 h 471469"/>
                <a:gd name="connsiteX69" fmla="*/ 842798 w 1027380"/>
                <a:gd name="connsiteY69" fmla="*/ 116222 h 471469"/>
                <a:gd name="connsiteX70" fmla="*/ 821409 w 1027380"/>
                <a:gd name="connsiteY70" fmla="*/ 107570 h 471469"/>
                <a:gd name="connsiteX71" fmla="*/ 744411 w 1027380"/>
                <a:gd name="connsiteY71" fmla="*/ 81629 h 471469"/>
                <a:gd name="connsiteX72" fmla="*/ 713232 w 1027380"/>
                <a:gd name="connsiteY72" fmla="*/ 75673 h 471469"/>
                <a:gd name="connsiteX73" fmla="*/ 702927 w 1027380"/>
                <a:gd name="connsiteY73" fmla="*/ 79275 h 471469"/>
                <a:gd name="connsiteX74" fmla="*/ 705608 w 1027380"/>
                <a:gd name="connsiteY74" fmla="*/ 87257 h 471469"/>
                <a:gd name="connsiteX75" fmla="*/ 729991 w 1027380"/>
                <a:gd name="connsiteY75" fmla="*/ 91715 h 471469"/>
                <a:gd name="connsiteX76" fmla="*/ 733951 w 1027380"/>
                <a:gd name="connsiteY76" fmla="*/ 94989 h 471469"/>
                <a:gd name="connsiteX77" fmla="*/ 726701 w 1027380"/>
                <a:gd name="connsiteY77" fmla="*/ 95519 h 471469"/>
                <a:gd name="connsiteX78" fmla="*/ 671030 w 1027380"/>
                <a:gd name="connsiteY78" fmla="*/ 91793 h 471469"/>
                <a:gd name="connsiteX79" fmla="*/ 645775 w 1027380"/>
                <a:gd name="connsiteY79" fmla="*/ 91700 h 471469"/>
                <a:gd name="connsiteX80" fmla="*/ 578489 w 1027380"/>
                <a:gd name="connsiteY80" fmla="*/ 92962 h 471469"/>
                <a:gd name="connsiteX81" fmla="*/ 522631 w 1027380"/>
                <a:gd name="connsiteY81" fmla="*/ 92713 h 471469"/>
                <a:gd name="connsiteX82" fmla="*/ 457762 w 1027380"/>
                <a:gd name="connsiteY82" fmla="*/ 104904 h 471469"/>
                <a:gd name="connsiteX83" fmla="*/ 384490 w 1027380"/>
                <a:gd name="connsiteY83" fmla="*/ 160217 h 471469"/>
                <a:gd name="connsiteX84" fmla="*/ 352188 w 1027380"/>
                <a:gd name="connsiteY84" fmla="*/ 207251 h 471469"/>
                <a:gd name="connsiteX85" fmla="*/ 347745 w 1027380"/>
                <a:gd name="connsiteY85" fmla="*/ 216605 h 471469"/>
                <a:gd name="connsiteX86" fmla="*/ 343006 w 1027380"/>
                <a:gd name="connsiteY86" fmla="*/ 222046 h 47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027380" h="471469">
                  <a:moveTo>
                    <a:pt x="343006" y="222046"/>
                  </a:moveTo>
                  <a:cubicBezTo>
                    <a:pt x="342819" y="216979"/>
                    <a:pt x="345641" y="212785"/>
                    <a:pt x="347823" y="208716"/>
                  </a:cubicBezTo>
                  <a:cubicBezTo>
                    <a:pt x="350941" y="202979"/>
                    <a:pt x="353326" y="196946"/>
                    <a:pt x="355961" y="191084"/>
                  </a:cubicBezTo>
                  <a:cubicBezTo>
                    <a:pt x="359905" y="182339"/>
                    <a:pt x="364691" y="173655"/>
                    <a:pt x="363912" y="163194"/>
                  </a:cubicBezTo>
                  <a:cubicBezTo>
                    <a:pt x="363616" y="159188"/>
                    <a:pt x="364847" y="155010"/>
                    <a:pt x="363631" y="150832"/>
                  </a:cubicBezTo>
                  <a:cubicBezTo>
                    <a:pt x="361154" y="143302"/>
                    <a:pt x="354015" y="138302"/>
                    <a:pt x="346093" y="138547"/>
                  </a:cubicBezTo>
                  <a:cubicBezTo>
                    <a:pt x="337913" y="138946"/>
                    <a:pt x="331190" y="145143"/>
                    <a:pt x="330129" y="153264"/>
                  </a:cubicBezTo>
                  <a:cubicBezTo>
                    <a:pt x="328924" y="161197"/>
                    <a:pt x="328154" y="169192"/>
                    <a:pt x="327821" y="177210"/>
                  </a:cubicBezTo>
                  <a:cubicBezTo>
                    <a:pt x="327848" y="179585"/>
                    <a:pt x="326306" y="181693"/>
                    <a:pt x="324033" y="182385"/>
                  </a:cubicBezTo>
                  <a:cubicBezTo>
                    <a:pt x="312216" y="187436"/>
                    <a:pt x="305325" y="196416"/>
                    <a:pt x="302410" y="208888"/>
                  </a:cubicBezTo>
                  <a:cubicBezTo>
                    <a:pt x="298606" y="225476"/>
                    <a:pt x="294787" y="242063"/>
                    <a:pt x="290843" y="258604"/>
                  </a:cubicBezTo>
                  <a:cubicBezTo>
                    <a:pt x="289424" y="264559"/>
                    <a:pt x="287725" y="270483"/>
                    <a:pt x="285947" y="276314"/>
                  </a:cubicBezTo>
                  <a:cubicBezTo>
                    <a:pt x="282019" y="288786"/>
                    <a:pt x="277950" y="301133"/>
                    <a:pt x="273850" y="313511"/>
                  </a:cubicBezTo>
                  <a:cubicBezTo>
                    <a:pt x="272291" y="318188"/>
                    <a:pt x="271121" y="318578"/>
                    <a:pt x="267879" y="314633"/>
                  </a:cubicBezTo>
                  <a:cubicBezTo>
                    <a:pt x="264296" y="309902"/>
                    <a:pt x="259969" y="305785"/>
                    <a:pt x="255064" y="302442"/>
                  </a:cubicBezTo>
                  <a:cubicBezTo>
                    <a:pt x="246111" y="296760"/>
                    <a:pt x="235287" y="294811"/>
                    <a:pt x="224913" y="297017"/>
                  </a:cubicBezTo>
                  <a:cubicBezTo>
                    <a:pt x="222403" y="297485"/>
                    <a:pt x="220127" y="298467"/>
                    <a:pt x="220112" y="301694"/>
                  </a:cubicBezTo>
                  <a:cubicBezTo>
                    <a:pt x="220112" y="302801"/>
                    <a:pt x="219348" y="303908"/>
                    <a:pt x="219348" y="305030"/>
                  </a:cubicBezTo>
                  <a:cubicBezTo>
                    <a:pt x="219348" y="317377"/>
                    <a:pt x="216713" y="329288"/>
                    <a:pt x="213517" y="341152"/>
                  </a:cubicBezTo>
                  <a:cubicBezTo>
                    <a:pt x="211054" y="350396"/>
                    <a:pt x="209090" y="359766"/>
                    <a:pt x="205831" y="368808"/>
                  </a:cubicBezTo>
                  <a:cubicBezTo>
                    <a:pt x="201928" y="379713"/>
                    <a:pt x="194873" y="389213"/>
                    <a:pt x="185565" y="396106"/>
                  </a:cubicBezTo>
                  <a:cubicBezTo>
                    <a:pt x="182634" y="398304"/>
                    <a:pt x="180077" y="400907"/>
                    <a:pt x="177380" y="403324"/>
                  </a:cubicBezTo>
                  <a:cubicBezTo>
                    <a:pt x="167138" y="412475"/>
                    <a:pt x="154650" y="416653"/>
                    <a:pt x="141820" y="420083"/>
                  </a:cubicBezTo>
                  <a:cubicBezTo>
                    <a:pt x="134257" y="422153"/>
                    <a:pt x="126497" y="423417"/>
                    <a:pt x="118669" y="423855"/>
                  </a:cubicBezTo>
                  <a:cubicBezTo>
                    <a:pt x="112761" y="424145"/>
                    <a:pt x="106891" y="424970"/>
                    <a:pt x="101131" y="426319"/>
                  </a:cubicBezTo>
                  <a:cubicBezTo>
                    <a:pt x="95097" y="427753"/>
                    <a:pt x="88971" y="427332"/>
                    <a:pt x="82906" y="428252"/>
                  </a:cubicBezTo>
                  <a:cubicBezTo>
                    <a:pt x="68221" y="430497"/>
                    <a:pt x="53987" y="434113"/>
                    <a:pt x="40673" y="440614"/>
                  </a:cubicBezTo>
                  <a:cubicBezTo>
                    <a:pt x="27001" y="447287"/>
                    <a:pt x="14327" y="455596"/>
                    <a:pt x="4256" y="467335"/>
                  </a:cubicBezTo>
                  <a:cubicBezTo>
                    <a:pt x="2921" y="468706"/>
                    <a:pt x="1493" y="469981"/>
                    <a:pt x="-16" y="471155"/>
                  </a:cubicBezTo>
                  <a:cubicBezTo>
                    <a:pt x="-440" y="470965"/>
                    <a:pt x="-630" y="470467"/>
                    <a:pt x="-440" y="470043"/>
                  </a:cubicBezTo>
                  <a:cubicBezTo>
                    <a:pt x="-384" y="469915"/>
                    <a:pt x="-296" y="469805"/>
                    <a:pt x="-187" y="469721"/>
                  </a:cubicBezTo>
                  <a:cubicBezTo>
                    <a:pt x="10320" y="456516"/>
                    <a:pt x="23836" y="447271"/>
                    <a:pt x="38787" y="439726"/>
                  </a:cubicBezTo>
                  <a:cubicBezTo>
                    <a:pt x="56450" y="430793"/>
                    <a:pt x="75330" y="427254"/>
                    <a:pt x="94910" y="425305"/>
                  </a:cubicBezTo>
                  <a:cubicBezTo>
                    <a:pt x="114974" y="423372"/>
                    <a:pt x="135163" y="421860"/>
                    <a:pt x="154338" y="414657"/>
                  </a:cubicBezTo>
                  <a:cubicBezTo>
                    <a:pt x="162536" y="411820"/>
                    <a:pt x="170122" y="407456"/>
                    <a:pt x="176694" y="401796"/>
                  </a:cubicBezTo>
                  <a:cubicBezTo>
                    <a:pt x="179984" y="398849"/>
                    <a:pt x="183382" y="396012"/>
                    <a:pt x="186828" y="393237"/>
                  </a:cubicBezTo>
                  <a:cubicBezTo>
                    <a:pt x="193762" y="387679"/>
                    <a:pt x="199235" y="380514"/>
                    <a:pt x="202776" y="372362"/>
                  </a:cubicBezTo>
                  <a:cubicBezTo>
                    <a:pt x="204976" y="367235"/>
                    <a:pt x="206809" y="361956"/>
                    <a:pt x="208263" y="356570"/>
                  </a:cubicBezTo>
                  <a:cubicBezTo>
                    <a:pt x="213617" y="337304"/>
                    <a:pt x="217310" y="317614"/>
                    <a:pt x="219301" y="297719"/>
                  </a:cubicBezTo>
                  <a:cubicBezTo>
                    <a:pt x="223978" y="250014"/>
                    <a:pt x="239443" y="205567"/>
                    <a:pt x="261518" y="163210"/>
                  </a:cubicBezTo>
                  <a:cubicBezTo>
                    <a:pt x="274208" y="138890"/>
                    <a:pt x="289580" y="116347"/>
                    <a:pt x="305980" y="94506"/>
                  </a:cubicBezTo>
                  <a:cubicBezTo>
                    <a:pt x="312918" y="85261"/>
                    <a:pt x="322038" y="77950"/>
                    <a:pt x="329614" y="69235"/>
                  </a:cubicBezTo>
                  <a:cubicBezTo>
                    <a:pt x="336984" y="60582"/>
                    <a:pt x="345471" y="52950"/>
                    <a:pt x="354854" y="46536"/>
                  </a:cubicBezTo>
                  <a:cubicBezTo>
                    <a:pt x="361714" y="41859"/>
                    <a:pt x="368105" y="36637"/>
                    <a:pt x="374871" y="31897"/>
                  </a:cubicBezTo>
                  <a:cubicBezTo>
                    <a:pt x="386004" y="23937"/>
                    <a:pt x="398493" y="18069"/>
                    <a:pt x="411726" y="14577"/>
                  </a:cubicBezTo>
                  <a:cubicBezTo>
                    <a:pt x="426255" y="10851"/>
                    <a:pt x="440707" y="6891"/>
                    <a:pt x="455221" y="3087"/>
                  </a:cubicBezTo>
                  <a:cubicBezTo>
                    <a:pt x="463838" y="1034"/>
                    <a:pt x="472680" y="86"/>
                    <a:pt x="481537" y="266"/>
                  </a:cubicBezTo>
                  <a:cubicBezTo>
                    <a:pt x="511734" y="172"/>
                    <a:pt x="541947" y="406"/>
                    <a:pt x="572129" y="-202"/>
                  </a:cubicBezTo>
                  <a:cubicBezTo>
                    <a:pt x="592395" y="-607"/>
                    <a:pt x="612522" y="234"/>
                    <a:pt x="632711" y="-62"/>
                  </a:cubicBezTo>
                  <a:cubicBezTo>
                    <a:pt x="635793" y="-113"/>
                    <a:pt x="638875" y="21"/>
                    <a:pt x="641940" y="344"/>
                  </a:cubicBezTo>
                  <a:cubicBezTo>
                    <a:pt x="663387" y="2450"/>
                    <a:pt x="684966" y="2883"/>
                    <a:pt x="706481" y="1638"/>
                  </a:cubicBezTo>
                  <a:cubicBezTo>
                    <a:pt x="715835" y="1170"/>
                    <a:pt x="725298" y="624"/>
                    <a:pt x="734730" y="344"/>
                  </a:cubicBezTo>
                  <a:cubicBezTo>
                    <a:pt x="744411" y="47"/>
                    <a:pt x="753843" y="2121"/>
                    <a:pt x="763259" y="4038"/>
                  </a:cubicBezTo>
                  <a:cubicBezTo>
                    <a:pt x="796762" y="10867"/>
                    <a:pt x="828565" y="23027"/>
                    <a:pt x="860337" y="35218"/>
                  </a:cubicBezTo>
                  <a:cubicBezTo>
                    <a:pt x="868600" y="38336"/>
                    <a:pt x="875802" y="43746"/>
                    <a:pt x="883456" y="48189"/>
                  </a:cubicBezTo>
                  <a:cubicBezTo>
                    <a:pt x="904924" y="60660"/>
                    <a:pt x="925206" y="74909"/>
                    <a:pt x="945317" y="89486"/>
                  </a:cubicBezTo>
                  <a:cubicBezTo>
                    <a:pt x="956167" y="97426"/>
                    <a:pt x="966160" y="106497"/>
                    <a:pt x="975093" y="116550"/>
                  </a:cubicBezTo>
                  <a:cubicBezTo>
                    <a:pt x="988874" y="131843"/>
                    <a:pt x="1001378" y="148228"/>
                    <a:pt x="1015268" y="163428"/>
                  </a:cubicBezTo>
                  <a:cubicBezTo>
                    <a:pt x="1019727" y="168462"/>
                    <a:pt x="1023624" y="173973"/>
                    <a:pt x="1026867" y="179860"/>
                  </a:cubicBezTo>
                  <a:cubicBezTo>
                    <a:pt x="1018854" y="179400"/>
                    <a:pt x="1010841" y="180848"/>
                    <a:pt x="1003482" y="184085"/>
                  </a:cubicBezTo>
                  <a:cubicBezTo>
                    <a:pt x="995110" y="187659"/>
                    <a:pt x="987970" y="193624"/>
                    <a:pt x="982966" y="201233"/>
                  </a:cubicBezTo>
                  <a:cubicBezTo>
                    <a:pt x="979630" y="206425"/>
                    <a:pt x="975452" y="207469"/>
                    <a:pt x="969637" y="205910"/>
                  </a:cubicBezTo>
                  <a:cubicBezTo>
                    <a:pt x="952893" y="201505"/>
                    <a:pt x="935854" y="198310"/>
                    <a:pt x="918658" y="196354"/>
                  </a:cubicBezTo>
                  <a:cubicBezTo>
                    <a:pt x="912687" y="195733"/>
                    <a:pt x="907122" y="193016"/>
                    <a:pt x="902959" y="188684"/>
                  </a:cubicBezTo>
                  <a:cubicBezTo>
                    <a:pt x="894245" y="179735"/>
                    <a:pt x="885811" y="170506"/>
                    <a:pt x="875755" y="162914"/>
                  </a:cubicBezTo>
                  <a:cubicBezTo>
                    <a:pt x="873089" y="160663"/>
                    <a:pt x="871234" y="157602"/>
                    <a:pt x="870470" y="154199"/>
                  </a:cubicBezTo>
                  <a:cubicBezTo>
                    <a:pt x="868568" y="147963"/>
                    <a:pt x="865357" y="142772"/>
                    <a:pt x="859059" y="139810"/>
                  </a:cubicBezTo>
                  <a:cubicBezTo>
                    <a:pt x="854023" y="137424"/>
                    <a:pt x="849346" y="134322"/>
                    <a:pt x="844482" y="131609"/>
                  </a:cubicBezTo>
                  <a:cubicBezTo>
                    <a:pt x="841489" y="129941"/>
                    <a:pt x="840522" y="128211"/>
                    <a:pt x="844046" y="125732"/>
                  </a:cubicBezTo>
                  <a:cubicBezTo>
                    <a:pt x="848925" y="122271"/>
                    <a:pt x="848489" y="118623"/>
                    <a:pt x="842798" y="116222"/>
                  </a:cubicBezTo>
                  <a:cubicBezTo>
                    <a:pt x="835721" y="113229"/>
                    <a:pt x="828471" y="110626"/>
                    <a:pt x="821409" y="107570"/>
                  </a:cubicBezTo>
                  <a:cubicBezTo>
                    <a:pt x="796450" y="96932"/>
                    <a:pt x="770711" y="88259"/>
                    <a:pt x="744411" y="81629"/>
                  </a:cubicBezTo>
                  <a:cubicBezTo>
                    <a:pt x="734138" y="78994"/>
                    <a:pt x="723708" y="77310"/>
                    <a:pt x="713232" y="75673"/>
                  </a:cubicBezTo>
                  <a:cubicBezTo>
                    <a:pt x="709391" y="74786"/>
                    <a:pt x="705381" y="76188"/>
                    <a:pt x="702927" y="79275"/>
                  </a:cubicBezTo>
                  <a:cubicBezTo>
                    <a:pt x="699388" y="83577"/>
                    <a:pt x="700168" y="86196"/>
                    <a:pt x="705608" y="87257"/>
                  </a:cubicBezTo>
                  <a:cubicBezTo>
                    <a:pt x="713715" y="88816"/>
                    <a:pt x="721962" y="89704"/>
                    <a:pt x="729991" y="91715"/>
                  </a:cubicBezTo>
                  <a:cubicBezTo>
                    <a:pt x="731550" y="92136"/>
                    <a:pt x="734574" y="91575"/>
                    <a:pt x="733951" y="94989"/>
                  </a:cubicBezTo>
                  <a:cubicBezTo>
                    <a:pt x="731628" y="96548"/>
                    <a:pt x="729133" y="96034"/>
                    <a:pt x="726701" y="95519"/>
                  </a:cubicBezTo>
                  <a:cubicBezTo>
                    <a:pt x="708391" y="91821"/>
                    <a:pt x="689671" y="90569"/>
                    <a:pt x="671030" y="91793"/>
                  </a:cubicBezTo>
                  <a:cubicBezTo>
                    <a:pt x="662549" y="92261"/>
                    <a:pt x="654162" y="91326"/>
                    <a:pt x="645775" y="91700"/>
                  </a:cubicBezTo>
                  <a:cubicBezTo>
                    <a:pt x="623341" y="92729"/>
                    <a:pt x="600830" y="90827"/>
                    <a:pt x="578489" y="92962"/>
                  </a:cubicBezTo>
                  <a:cubicBezTo>
                    <a:pt x="559782" y="94740"/>
                    <a:pt x="541261" y="91668"/>
                    <a:pt x="522631" y="92713"/>
                  </a:cubicBezTo>
                  <a:cubicBezTo>
                    <a:pt x="500463" y="93976"/>
                    <a:pt x="478621" y="96704"/>
                    <a:pt x="457762" y="104904"/>
                  </a:cubicBezTo>
                  <a:cubicBezTo>
                    <a:pt x="428142" y="116534"/>
                    <a:pt x="404476" y="135772"/>
                    <a:pt x="384490" y="160217"/>
                  </a:cubicBezTo>
                  <a:cubicBezTo>
                    <a:pt x="372377" y="175027"/>
                    <a:pt x="362212" y="191069"/>
                    <a:pt x="352188" y="207251"/>
                  </a:cubicBezTo>
                  <a:cubicBezTo>
                    <a:pt x="350349" y="210198"/>
                    <a:pt x="349445" y="213596"/>
                    <a:pt x="347745" y="216605"/>
                  </a:cubicBezTo>
                  <a:cubicBezTo>
                    <a:pt x="346295" y="218600"/>
                    <a:pt x="345890" y="221422"/>
                    <a:pt x="343006" y="222046"/>
                  </a:cubicBezTo>
                  <a:close/>
                </a:path>
              </a:pathLst>
            </a:custGeom>
            <a:solidFill>
              <a:srgbClr val="020202"/>
            </a:solidFill>
            <a:ln w="1557" cap="flat">
              <a:noFill/>
              <a:prstDash val="solid"/>
              <a:miter/>
            </a:ln>
          </p:spPr>
          <p:txBody>
            <a:bodyPr rtlCol="0" anchor="ctr"/>
            <a:lstStyle/>
            <a:p>
              <a:endParaRPr lang="es-CO"/>
            </a:p>
          </p:txBody>
        </p:sp>
        <p:sp>
          <p:nvSpPr>
            <p:cNvPr id="1198" name="Freeform: Shape 1197">
              <a:extLst>
                <a:ext uri="{FF2B5EF4-FFF2-40B4-BE49-F238E27FC236}">
                  <a16:creationId xmlns:a16="http://schemas.microsoft.com/office/drawing/2014/main" id="{22838994-C399-A082-D367-EB77CEDBB0F9}"/>
                </a:ext>
              </a:extLst>
            </p:cNvPr>
            <p:cNvSpPr/>
            <p:nvPr/>
          </p:nvSpPr>
          <p:spPr>
            <a:xfrm>
              <a:off x="3953392" y="5524059"/>
              <a:ext cx="720313" cy="487037"/>
            </a:xfrm>
            <a:custGeom>
              <a:avLst/>
              <a:gdLst>
                <a:gd name="connsiteX0" fmla="*/ 673626 w 720313"/>
                <a:gd name="connsiteY0" fmla="*/ 380029 h 487037"/>
                <a:gd name="connsiteX1" fmla="*/ 692162 w 720313"/>
                <a:gd name="connsiteY1" fmla="*/ 344173 h 487037"/>
                <a:gd name="connsiteX2" fmla="*/ 703200 w 720313"/>
                <a:gd name="connsiteY2" fmla="*/ 312759 h 487037"/>
                <a:gd name="connsiteX3" fmla="*/ 702062 w 720313"/>
                <a:gd name="connsiteY3" fmla="*/ 308176 h 487037"/>
                <a:gd name="connsiteX4" fmla="*/ 700846 w 720313"/>
                <a:gd name="connsiteY4" fmla="*/ 301441 h 487037"/>
                <a:gd name="connsiteX5" fmla="*/ 708999 w 720313"/>
                <a:gd name="connsiteY5" fmla="*/ 276934 h 487037"/>
                <a:gd name="connsiteX6" fmla="*/ 711478 w 720313"/>
                <a:gd name="connsiteY6" fmla="*/ 271135 h 487037"/>
                <a:gd name="connsiteX7" fmla="*/ 709420 w 720313"/>
                <a:gd name="connsiteY7" fmla="*/ 261562 h 487037"/>
                <a:gd name="connsiteX8" fmla="*/ 675871 w 720313"/>
                <a:gd name="connsiteY8" fmla="*/ 254750 h 487037"/>
                <a:gd name="connsiteX9" fmla="*/ 639110 w 720313"/>
                <a:gd name="connsiteY9" fmla="*/ 281736 h 487037"/>
                <a:gd name="connsiteX10" fmla="*/ 605312 w 720313"/>
                <a:gd name="connsiteY10" fmla="*/ 330999 h 487037"/>
                <a:gd name="connsiteX11" fmla="*/ 585310 w 720313"/>
                <a:gd name="connsiteY11" fmla="*/ 365718 h 487037"/>
                <a:gd name="connsiteX12" fmla="*/ 575317 w 720313"/>
                <a:gd name="connsiteY12" fmla="*/ 387122 h 487037"/>
                <a:gd name="connsiteX13" fmla="*/ 565090 w 720313"/>
                <a:gd name="connsiteY13" fmla="*/ 420001 h 487037"/>
                <a:gd name="connsiteX14" fmla="*/ 554317 w 720313"/>
                <a:gd name="connsiteY14" fmla="*/ 426237 h 487037"/>
                <a:gd name="connsiteX15" fmla="*/ 541394 w 720313"/>
                <a:gd name="connsiteY15" fmla="*/ 423852 h 487037"/>
                <a:gd name="connsiteX16" fmla="*/ 535828 w 720313"/>
                <a:gd name="connsiteY16" fmla="*/ 427438 h 487037"/>
                <a:gd name="connsiteX17" fmla="*/ 539928 w 720313"/>
                <a:gd name="connsiteY17" fmla="*/ 435435 h 487037"/>
                <a:gd name="connsiteX18" fmla="*/ 543389 w 720313"/>
                <a:gd name="connsiteY18" fmla="*/ 435560 h 487037"/>
                <a:gd name="connsiteX19" fmla="*/ 539008 w 720313"/>
                <a:gd name="connsiteY19" fmla="*/ 438678 h 487037"/>
                <a:gd name="connsiteX20" fmla="*/ 443053 w 720313"/>
                <a:gd name="connsiteY20" fmla="*/ 466178 h 487037"/>
                <a:gd name="connsiteX21" fmla="*/ 380117 w 720313"/>
                <a:gd name="connsiteY21" fmla="*/ 477808 h 487037"/>
                <a:gd name="connsiteX22" fmla="*/ 325943 w 720313"/>
                <a:gd name="connsiteY22" fmla="*/ 486102 h 487037"/>
                <a:gd name="connsiteX23" fmla="*/ 310353 w 720313"/>
                <a:gd name="connsiteY23" fmla="*/ 486710 h 487037"/>
                <a:gd name="connsiteX24" fmla="*/ 246903 w 720313"/>
                <a:gd name="connsiteY24" fmla="*/ 485541 h 487037"/>
                <a:gd name="connsiteX25" fmla="*/ 164277 w 720313"/>
                <a:gd name="connsiteY25" fmla="*/ 467675 h 487037"/>
                <a:gd name="connsiteX26" fmla="*/ 116806 w 720313"/>
                <a:gd name="connsiteY26" fmla="*/ 449669 h 487037"/>
                <a:gd name="connsiteX27" fmla="*/ 81090 w 720313"/>
                <a:gd name="connsiteY27" fmla="*/ 422262 h 487037"/>
                <a:gd name="connsiteX28" fmla="*/ 16829 w 720313"/>
                <a:gd name="connsiteY28" fmla="*/ 317467 h 487037"/>
                <a:gd name="connsiteX29" fmla="*/ 2299 w 720313"/>
                <a:gd name="connsiteY29" fmla="*/ 255202 h 487037"/>
                <a:gd name="connsiteX30" fmla="*/ 117 w 720313"/>
                <a:gd name="connsiteY30" fmla="*/ 165904 h 487037"/>
                <a:gd name="connsiteX31" fmla="*/ 2221 w 720313"/>
                <a:gd name="connsiteY31" fmla="*/ 104823 h 487037"/>
                <a:gd name="connsiteX32" fmla="*/ 6898 w 720313"/>
                <a:gd name="connsiteY32" fmla="*/ 78195 h 487037"/>
                <a:gd name="connsiteX33" fmla="*/ 10718 w 720313"/>
                <a:gd name="connsiteY33" fmla="*/ 73768 h 487037"/>
                <a:gd name="connsiteX34" fmla="*/ 11061 w 720313"/>
                <a:gd name="connsiteY34" fmla="*/ 80347 h 487037"/>
                <a:gd name="connsiteX35" fmla="*/ 6774 w 720313"/>
                <a:gd name="connsiteY35" fmla="*/ 124918 h 487037"/>
                <a:gd name="connsiteX36" fmla="*/ 4497 w 720313"/>
                <a:gd name="connsiteY36" fmla="*/ 191736 h 487037"/>
                <a:gd name="connsiteX37" fmla="*/ 5480 w 720313"/>
                <a:gd name="connsiteY37" fmla="*/ 214185 h 487037"/>
                <a:gd name="connsiteX38" fmla="*/ 15317 w 720313"/>
                <a:gd name="connsiteY38" fmla="*/ 295751 h 487037"/>
                <a:gd name="connsiteX39" fmla="*/ 17156 w 720313"/>
                <a:gd name="connsiteY39" fmla="*/ 301800 h 487037"/>
                <a:gd name="connsiteX40" fmla="*/ 29145 w 720313"/>
                <a:gd name="connsiteY40" fmla="*/ 327850 h 487037"/>
                <a:gd name="connsiteX41" fmla="*/ 34555 w 720313"/>
                <a:gd name="connsiteY41" fmla="*/ 333634 h 487037"/>
                <a:gd name="connsiteX42" fmla="*/ 53262 w 720313"/>
                <a:gd name="connsiteY42" fmla="*/ 361805 h 487037"/>
                <a:gd name="connsiteX43" fmla="*/ 57581 w 720313"/>
                <a:gd name="connsiteY43" fmla="*/ 379094 h 487037"/>
                <a:gd name="connsiteX44" fmla="*/ 79843 w 720313"/>
                <a:gd name="connsiteY44" fmla="*/ 404334 h 487037"/>
                <a:gd name="connsiteX45" fmla="*/ 86593 w 720313"/>
                <a:gd name="connsiteY45" fmla="*/ 409759 h 487037"/>
                <a:gd name="connsiteX46" fmla="*/ 101622 w 720313"/>
                <a:gd name="connsiteY46" fmla="*/ 430727 h 487037"/>
                <a:gd name="connsiteX47" fmla="*/ 111615 w 720313"/>
                <a:gd name="connsiteY47" fmla="*/ 441780 h 487037"/>
                <a:gd name="connsiteX48" fmla="*/ 205107 w 720313"/>
                <a:gd name="connsiteY48" fmla="*/ 475127 h 487037"/>
                <a:gd name="connsiteX49" fmla="*/ 240480 w 720313"/>
                <a:gd name="connsiteY49" fmla="*/ 480131 h 487037"/>
                <a:gd name="connsiteX50" fmla="*/ 285425 w 720313"/>
                <a:gd name="connsiteY50" fmla="*/ 481472 h 487037"/>
                <a:gd name="connsiteX51" fmla="*/ 381645 w 720313"/>
                <a:gd name="connsiteY51" fmla="*/ 473022 h 487037"/>
                <a:gd name="connsiteX52" fmla="*/ 455135 w 720313"/>
                <a:gd name="connsiteY52" fmla="*/ 458290 h 487037"/>
                <a:gd name="connsiteX53" fmla="*/ 464318 w 720313"/>
                <a:gd name="connsiteY53" fmla="*/ 448671 h 487037"/>
                <a:gd name="connsiteX54" fmla="*/ 455759 w 720313"/>
                <a:gd name="connsiteY54" fmla="*/ 410367 h 487037"/>
                <a:gd name="connsiteX55" fmla="*/ 452641 w 720313"/>
                <a:gd name="connsiteY55" fmla="*/ 406251 h 487037"/>
                <a:gd name="connsiteX56" fmla="*/ 456570 w 720313"/>
                <a:gd name="connsiteY56" fmla="*/ 394933 h 487037"/>
                <a:gd name="connsiteX57" fmla="*/ 541440 w 720313"/>
                <a:gd name="connsiteY57" fmla="*/ 361820 h 487037"/>
                <a:gd name="connsiteX58" fmla="*/ 553086 w 720313"/>
                <a:gd name="connsiteY58" fmla="*/ 355584 h 487037"/>
                <a:gd name="connsiteX59" fmla="*/ 554551 w 720313"/>
                <a:gd name="connsiteY59" fmla="*/ 355257 h 487037"/>
                <a:gd name="connsiteX60" fmla="*/ 552992 w 720313"/>
                <a:gd name="connsiteY60" fmla="*/ 355600 h 487037"/>
                <a:gd name="connsiteX61" fmla="*/ 519022 w 720313"/>
                <a:gd name="connsiteY61" fmla="*/ 370816 h 487037"/>
                <a:gd name="connsiteX62" fmla="*/ 492520 w 720313"/>
                <a:gd name="connsiteY62" fmla="*/ 380388 h 487037"/>
                <a:gd name="connsiteX63" fmla="*/ 455104 w 720313"/>
                <a:gd name="connsiteY63" fmla="*/ 393171 h 487037"/>
                <a:gd name="connsiteX64" fmla="*/ 438704 w 720313"/>
                <a:gd name="connsiteY64" fmla="*/ 395291 h 487037"/>
                <a:gd name="connsiteX65" fmla="*/ 413542 w 720313"/>
                <a:gd name="connsiteY65" fmla="*/ 396227 h 487037"/>
                <a:gd name="connsiteX66" fmla="*/ 403268 w 720313"/>
                <a:gd name="connsiteY66" fmla="*/ 396040 h 487037"/>
                <a:gd name="connsiteX67" fmla="*/ 401990 w 720313"/>
                <a:gd name="connsiteY67" fmla="*/ 394715 h 487037"/>
                <a:gd name="connsiteX68" fmla="*/ 402910 w 720313"/>
                <a:gd name="connsiteY68" fmla="*/ 393156 h 487037"/>
                <a:gd name="connsiteX69" fmla="*/ 422210 w 720313"/>
                <a:gd name="connsiteY69" fmla="*/ 390583 h 487037"/>
                <a:gd name="connsiteX70" fmla="*/ 451659 w 720313"/>
                <a:gd name="connsiteY70" fmla="*/ 383241 h 487037"/>
                <a:gd name="connsiteX71" fmla="*/ 508296 w 720313"/>
                <a:gd name="connsiteY71" fmla="*/ 363691 h 487037"/>
                <a:gd name="connsiteX72" fmla="*/ 564170 w 720313"/>
                <a:gd name="connsiteY72" fmla="*/ 339012 h 487037"/>
                <a:gd name="connsiteX73" fmla="*/ 572807 w 720313"/>
                <a:gd name="connsiteY73" fmla="*/ 333384 h 487037"/>
                <a:gd name="connsiteX74" fmla="*/ 585092 w 720313"/>
                <a:gd name="connsiteY74" fmla="*/ 325075 h 487037"/>
                <a:gd name="connsiteX75" fmla="*/ 589519 w 720313"/>
                <a:gd name="connsiteY75" fmla="*/ 322175 h 487037"/>
                <a:gd name="connsiteX76" fmla="*/ 590735 w 720313"/>
                <a:gd name="connsiteY76" fmla="*/ 321271 h 487037"/>
                <a:gd name="connsiteX77" fmla="*/ 596363 w 720313"/>
                <a:gd name="connsiteY77" fmla="*/ 316470 h 487037"/>
                <a:gd name="connsiteX78" fmla="*/ 597532 w 720313"/>
                <a:gd name="connsiteY78" fmla="*/ 315581 h 487037"/>
                <a:gd name="connsiteX79" fmla="*/ 600650 w 720313"/>
                <a:gd name="connsiteY79" fmla="*/ 312822 h 487037"/>
                <a:gd name="connsiteX80" fmla="*/ 601445 w 720313"/>
                <a:gd name="connsiteY80" fmla="*/ 311730 h 487037"/>
                <a:gd name="connsiteX81" fmla="*/ 602334 w 720313"/>
                <a:gd name="connsiteY81" fmla="*/ 310717 h 487037"/>
                <a:gd name="connsiteX82" fmla="*/ 602786 w 720313"/>
                <a:gd name="connsiteY82" fmla="*/ 310234 h 487037"/>
                <a:gd name="connsiteX83" fmla="*/ 603722 w 720313"/>
                <a:gd name="connsiteY83" fmla="*/ 309298 h 487037"/>
                <a:gd name="connsiteX84" fmla="*/ 604189 w 720313"/>
                <a:gd name="connsiteY84" fmla="*/ 308831 h 487037"/>
                <a:gd name="connsiteX85" fmla="*/ 605125 w 720313"/>
                <a:gd name="connsiteY85" fmla="*/ 307864 h 487037"/>
                <a:gd name="connsiteX86" fmla="*/ 605577 w 720313"/>
                <a:gd name="connsiteY86" fmla="*/ 307365 h 487037"/>
                <a:gd name="connsiteX87" fmla="*/ 606528 w 720313"/>
                <a:gd name="connsiteY87" fmla="*/ 306305 h 487037"/>
                <a:gd name="connsiteX88" fmla="*/ 607042 w 720313"/>
                <a:gd name="connsiteY88" fmla="*/ 305759 h 487037"/>
                <a:gd name="connsiteX89" fmla="*/ 611158 w 720313"/>
                <a:gd name="connsiteY89" fmla="*/ 301082 h 487037"/>
                <a:gd name="connsiteX90" fmla="*/ 612015 w 720313"/>
                <a:gd name="connsiteY90" fmla="*/ 299866 h 487037"/>
                <a:gd name="connsiteX91" fmla="*/ 614042 w 720313"/>
                <a:gd name="connsiteY91" fmla="*/ 296749 h 487037"/>
                <a:gd name="connsiteX92" fmla="*/ 614853 w 720313"/>
                <a:gd name="connsiteY92" fmla="*/ 295439 h 487037"/>
                <a:gd name="connsiteX93" fmla="*/ 620792 w 720313"/>
                <a:gd name="connsiteY93" fmla="*/ 281408 h 487037"/>
                <a:gd name="connsiteX94" fmla="*/ 621353 w 720313"/>
                <a:gd name="connsiteY94" fmla="*/ 279646 h 487037"/>
                <a:gd name="connsiteX95" fmla="*/ 623661 w 720313"/>
                <a:gd name="connsiteY95" fmla="*/ 264961 h 487037"/>
                <a:gd name="connsiteX96" fmla="*/ 624456 w 720313"/>
                <a:gd name="connsiteY96" fmla="*/ 231677 h 487037"/>
                <a:gd name="connsiteX97" fmla="*/ 622320 w 720313"/>
                <a:gd name="connsiteY97" fmla="*/ 193918 h 487037"/>
                <a:gd name="connsiteX98" fmla="*/ 621884 w 720313"/>
                <a:gd name="connsiteY98" fmla="*/ 192125 h 487037"/>
                <a:gd name="connsiteX99" fmla="*/ 620808 w 720313"/>
                <a:gd name="connsiteY99" fmla="*/ 186965 h 487037"/>
                <a:gd name="connsiteX100" fmla="*/ 597782 w 720313"/>
                <a:gd name="connsiteY100" fmla="*/ 135924 h 487037"/>
                <a:gd name="connsiteX101" fmla="*/ 565901 w 720313"/>
                <a:gd name="connsiteY101" fmla="*/ 97449 h 487037"/>
                <a:gd name="connsiteX102" fmla="*/ 524650 w 720313"/>
                <a:gd name="connsiteY102" fmla="*/ 60860 h 487037"/>
                <a:gd name="connsiteX103" fmla="*/ 521407 w 720313"/>
                <a:gd name="connsiteY103" fmla="*/ 56276 h 487037"/>
                <a:gd name="connsiteX104" fmla="*/ 542734 w 720313"/>
                <a:gd name="connsiteY104" fmla="*/ 61561 h 487037"/>
                <a:gd name="connsiteX105" fmla="*/ 546694 w 720313"/>
                <a:gd name="connsiteY105" fmla="*/ 67049 h 487037"/>
                <a:gd name="connsiteX106" fmla="*/ 579791 w 720313"/>
                <a:gd name="connsiteY106" fmla="*/ 97807 h 487037"/>
                <a:gd name="connsiteX107" fmla="*/ 638284 w 720313"/>
                <a:gd name="connsiteY107" fmla="*/ 66113 h 487037"/>
                <a:gd name="connsiteX108" fmla="*/ 638736 w 720313"/>
                <a:gd name="connsiteY108" fmla="*/ 64445 h 487037"/>
                <a:gd name="connsiteX109" fmla="*/ 635104 w 720313"/>
                <a:gd name="connsiteY109" fmla="*/ 41996 h 487037"/>
                <a:gd name="connsiteX110" fmla="*/ 610753 w 720313"/>
                <a:gd name="connsiteY110" fmla="*/ 6311 h 487037"/>
                <a:gd name="connsiteX111" fmla="*/ 609194 w 720313"/>
                <a:gd name="connsiteY111" fmla="*/ -315 h 487037"/>
                <a:gd name="connsiteX112" fmla="*/ 626966 w 720313"/>
                <a:gd name="connsiteY112" fmla="*/ 25143 h 487037"/>
                <a:gd name="connsiteX113" fmla="*/ 653375 w 720313"/>
                <a:gd name="connsiteY113" fmla="*/ 62263 h 487037"/>
                <a:gd name="connsiteX114" fmla="*/ 664444 w 720313"/>
                <a:gd name="connsiteY114" fmla="*/ 79100 h 487037"/>
                <a:gd name="connsiteX115" fmla="*/ 672581 w 720313"/>
                <a:gd name="connsiteY115" fmla="*/ 92351 h 487037"/>
                <a:gd name="connsiteX116" fmla="*/ 712008 w 720313"/>
                <a:gd name="connsiteY116" fmla="*/ 175741 h 487037"/>
                <a:gd name="connsiteX117" fmla="*/ 719023 w 720313"/>
                <a:gd name="connsiteY117" fmla="*/ 247079 h 487037"/>
                <a:gd name="connsiteX118" fmla="*/ 711384 w 720313"/>
                <a:gd name="connsiteY118" fmla="*/ 287862 h 487037"/>
                <a:gd name="connsiteX119" fmla="*/ 701329 w 720313"/>
                <a:gd name="connsiteY119" fmla="*/ 325730 h 487037"/>
                <a:gd name="connsiteX120" fmla="*/ 697400 w 720313"/>
                <a:gd name="connsiteY120" fmla="*/ 337173 h 487037"/>
                <a:gd name="connsiteX121" fmla="*/ 675169 w 720313"/>
                <a:gd name="connsiteY121" fmla="*/ 380091 h 487037"/>
                <a:gd name="connsiteX122" fmla="*/ 673626 w 720313"/>
                <a:gd name="connsiteY122" fmla="*/ 380029 h 487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720313" h="487037">
                  <a:moveTo>
                    <a:pt x="673626" y="380029"/>
                  </a:moveTo>
                  <a:cubicBezTo>
                    <a:pt x="679862" y="368072"/>
                    <a:pt x="685848" y="356068"/>
                    <a:pt x="692162" y="344173"/>
                  </a:cubicBezTo>
                  <a:cubicBezTo>
                    <a:pt x="697432" y="334242"/>
                    <a:pt x="700425" y="323547"/>
                    <a:pt x="703200" y="312759"/>
                  </a:cubicBezTo>
                  <a:cubicBezTo>
                    <a:pt x="703668" y="310951"/>
                    <a:pt x="703823" y="309439"/>
                    <a:pt x="702062" y="308176"/>
                  </a:cubicBezTo>
                  <a:cubicBezTo>
                    <a:pt x="699536" y="306367"/>
                    <a:pt x="699848" y="303873"/>
                    <a:pt x="700846" y="301441"/>
                  </a:cubicBezTo>
                  <a:cubicBezTo>
                    <a:pt x="704244" y="293512"/>
                    <a:pt x="706957" y="285315"/>
                    <a:pt x="708999" y="276934"/>
                  </a:cubicBezTo>
                  <a:cubicBezTo>
                    <a:pt x="709498" y="274878"/>
                    <a:pt x="710340" y="272918"/>
                    <a:pt x="711478" y="271135"/>
                  </a:cubicBezTo>
                  <a:cubicBezTo>
                    <a:pt x="714097" y="266691"/>
                    <a:pt x="713629" y="264244"/>
                    <a:pt x="709420" y="261562"/>
                  </a:cubicBezTo>
                  <a:cubicBezTo>
                    <a:pt x="699489" y="255144"/>
                    <a:pt x="687517" y="252712"/>
                    <a:pt x="675871" y="254750"/>
                  </a:cubicBezTo>
                  <a:cubicBezTo>
                    <a:pt x="658956" y="257384"/>
                    <a:pt x="647607" y="267783"/>
                    <a:pt x="639110" y="281736"/>
                  </a:cubicBezTo>
                  <a:cubicBezTo>
                    <a:pt x="628712" y="298739"/>
                    <a:pt x="617440" y="315183"/>
                    <a:pt x="605312" y="330999"/>
                  </a:cubicBezTo>
                  <a:cubicBezTo>
                    <a:pt x="597112" y="341725"/>
                    <a:pt x="589862" y="352825"/>
                    <a:pt x="585310" y="365718"/>
                  </a:cubicBezTo>
                  <a:cubicBezTo>
                    <a:pt x="582691" y="373107"/>
                    <a:pt x="578310" y="379748"/>
                    <a:pt x="575317" y="387122"/>
                  </a:cubicBezTo>
                  <a:cubicBezTo>
                    <a:pt x="570858" y="397725"/>
                    <a:pt x="567429" y="408736"/>
                    <a:pt x="565090" y="420001"/>
                  </a:cubicBezTo>
                  <a:cubicBezTo>
                    <a:pt x="563858" y="426237"/>
                    <a:pt x="560585" y="428295"/>
                    <a:pt x="554317" y="426237"/>
                  </a:cubicBezTo>
                  <a:cubicBezTo>
                    <a:pt x="550108" y="424865"/>
                    <a:pt x="545961" y="423540"/>
                    <a:pt x="541394" y="423852"/>
                  </a:cubicBezTo>
                  <a:cubicBezTo>
                    <a:pt x="539055" y="424028"/>
                    <a:pt x="536950" y="425377"/>
                    <a:pt x="535828" y="427438"/>
                  </a:cubicBezTo>
                  <a:cubicBezTo>
                    <a:pt x="533302" y="431429"/>
                    <a:pt x="535267" y="435123"/>
                    <a:pt x="539928" y="435435"/>
                  </a:cubicBezTo>
                  <a:cubicBezTo>
                    <a:pt x="541082" y="435435"/>
                    <a:pt x="542235" y="435529"/>
                    <a:pt x="543389" y="435560"/>
                  </a:cubicBezTo>
                  <a:cubicBezTo>
                    <a:pt x="542937" y="437992"/>
                    <a:pt x="540786" y="438179"/>
                    <a:pt x="539008" y="438678"/>
                  </a:cubicBezTo>
                  <a:cubicBezTo>
                    <a:pt x="507096" y="448032"/>
                    <a:pt x="475386" y="458212"/>
                    <a:pt x="443053" y="466178"/>
                  </a:cubicBezTo>
                  <a:cubicBezTo>
                    <a:pt x="422350" y="471426"/>
                    <a:pt x="401335" y="475311"/>
                    <a:pt x="380117" y="477808"/>
                  </a:cubicBezTo>
                  <a:cubicBezTo>
                    <a:pt x="361986" y="479835"/>
                    <a:pt x="344261" y="484356"/>
                    <a:pt x="325943" y="486102"/>
                  </a:cubicBezTo>
                  <a:cubicBezTo>
                    <a:pt x="320752" y="486601"/>
                    <a:pt x="315576" y="486710"/>
                    <a:pt x="310353" y="486710"/>
                  </a:cubicBezTo>
                  <a:cubicBezTo>
                    <a:pt x="289198" y="486710"/>
                    <a:pt x="268043" y="486928"/>
                    <a:pt x="246903" y="485541"/>
                  </a:cubicBezTo>
                  <a:cubicBezTo>
                    <a:pt x="218618" y="483785"/>
                    <a:pt x="190761" y="477763"/>
                    <a:pt x="164277" y="467675"/>
                  </a:cubicBezTo>
                  <a:cubicBezTo>
                    <a:pt x="148469" y="461641"/>
                    <a:pt x="132349" y="456528"/>
                    <a:pt x="116806" y="449669"/>
                  </a:cubicBezTo>
                  <a:cubicBezTo>
                    <a:pt x="102495" y="443324"/>
                    <a:pt x="91223" y="434079"/>
                    <a:pt x="81090" y="422262"/>
                  </a:cubicBezTo>
                  <a:cubicBezTo>
                    <a:pt x="53948" y="390770"/>
                    <a:pt x="32107" y="356099"/>
                    <a:pt x="16829" y="317467"/>
                  </a:cubicBezTo>
                  <a:cubicBezTo>
                    <a:pt x="8925" y="297497"/>
                    <a:pt x="4872" y="276435"/>
                    <a:pt x="2299" y="255202"/>
                  </a:cubicBezTo>
                  <a:cubicBezTo>
                    <a:pt x="-1271" y="225581"/>
                    <a:pt x="-741" y="195664"/>
                    <a:pt x="117" y="165904"/>
                  </a:cubicBezTo>
                  <a:cubicBezTo>
                    <a:pt x="693" y="145543"/>
                    <a:pt x="2237" y="125230"/>
                    <a:pt x="2221" y="104823"/>
                  </a:cubicBezTo>
                  <a:cubicBezTo>
                    <a:pt x="2351" y="95754"/>
                    <a:pt x="3930" y="86765"/>
                    <a:pt x="6898" y="78195"/>
                  </a:cubicBezTo>
                  <a:cubicBezTo>
                    <a:pt x="7553" y="76262"/>
                    <a:pt x="7974" y="73955"/>
                    <a:pt x="10718" y="73768"/>
                  </a:cubicBezTo>
                  <a:cubicBezTo>
                    <a:pt x="12542" y="75873"/>
                    <a:pt x="11653" y="78195"/>
                    <a:pt x="11061" y="80347"/>
                  </a:cubicBezTo>
                  <a:cubicBezTo>
                    <a:pt x="6976" y="94970"/>
                    <a:pt x="6836" y="109827"/>
                    <a:pt x="6774" y="124918"/>
                  </a:cubicBezTo>
                  <a:cubicBezTo>
                    <a:pt x="6664" y="147196"/>
                    <a:pt x="5947" y="169489"/>
                    <a:pt x="4497" y="191736"/>
                  </a:cubicBezTo>
                  <a:cubicBezTo>
                    <a:pt x="4014" y="199266"/>
                    <a:pt x="5900" y="206640"/>
                    <a:pt x="5480" y="214185"/>
                  </a:cubicBezTo>
                  <a:cubicBezTo>
                    <a:pt x="3921" y="241935"/>
                    <a:pt x="7865" y="269061"/>
                    <a:pt x="15317" y="295751"/>
                  </a:cubicBezTo>
                  <a:cubicBezTo>
                    <a:pt x="15643" y="297843"/>
                    <a:pt x="16261" y="299880"/>
                    <a:pt x="17156" y="301800"/>
                  </a:cubicBezTo>
                  <a:cubicBezTo>
                    <a:pt x="22410" y="309847"/>
                    <a:pt x="26451" y="318624"/>
                    <a:pt x="29145" y="327850"/>
                  </a:cubicBezTo>
                  <a:cubicBezTo>
                    <a:pt x="30057" y="330452"/>
                    <a:pt x="32020" y="332550"/>
                    <a:pt x="34555" y="333634"/>
                  </a:cubicBezTo>
                  <a:cubicBezTo>
                    <a:pt x="46200" y="339433"/>
                    <a:pt x="50659" y="350159"/>
                    <a:pt x="53262" y="361805"/>
                  </a:cubicBezTo>
                  <a:cubicBezTo>
                    <a:pt x="54587" y="367604"/>
                    <a:pt x="55367" y="373466"/>
                    <a:pt x="57581" y="379094"/>
                  </a:cubicBezTo>
                  <a:cubicBezTo>
                    <a:pt x="61992" y="390272"/>
                    <a:pt x="71284" y="396944"/>
                    <a:pt x="79843" y="404334"/>
                  </a:cubicBezTo>
                  <a:cubicBezTo>
                    <a:pt x="82025" y="406220"/>
                    <a:pt x="84239" y="408075"/>
                    <a:pt x="86593" y="409759"/>
                  </a:cubicBezTo>
                  <a:cubicBezTo>
                    <a:pt x="93967" y="415059"/>
                    <a:pt x="99860" y="421311"/>
                    <a:pt x="101622" y="430727"/>
                  </a:cubicBezTo>
                  <a:cubicBezTo>
                    <a:pt x="102651" y="436277"/>
                    <a:pt x="106564" y="439426"/>
                    <a:pt x="111615" y="441780"/>
                  </a:cubicBezTo>
                  <a:cubicBezTo>
                    <a:pt x="141730" y="455644"/>
                    <a:pt x="173017" y="466803"/>
                    <a:pt x="205107" y="475127"/>
                  </a:cubicBezTo>
                  <a:cubicBezTo>
                    <a:pt x="216643" y="478245"/>
                    <a:pt x="228647" y="478759"/>
                    <a:pt x="240480" y="480131"/>
                  </a:cubicBezTo>
                  <a:cubicBezTo>
                    <a:pt x="255446" y="481861"/>
                    <a:pt x="270521" y="480256"/>
                    <a:pt x="285425" y="481472"/>
                  </a:cubicBezTo>
                  <a:cubicBezTo>
                    <a:pt x="318070" y="484122"/>
                    <a:pt x="349670" y="477387"/>
                    <a:pt x="381645" y="473022"/>
                  </a:cubicBezTo>
                  <a:cubicBezTo>
                    <a:pt x="406589" y="469639"/>
                    <a:pt x="430800" y="464089"/>
                    <a:pt x="455135" y="458290"/>
                  </a:cubicBezTo>
                  <a:cubicBezTo>
                    <a:pt x="460639" y="456980"/>
                    <a:pt x="463289" y="453971"/>
                    <a:pt x="464318" y="448671"/>
                  </a:cubicBezTo>
                  <a:cubicBezTo>
                    <a:pt x="467062" y="434640"/>
                    <a:pt x="463741" y="421997"/>
                    <a:pt x="455759" y="410367"/>
                  </a:cubicBezTo>
                  <a:cubicBezTo>
                    <a:pt x="454777" y="408948"/>
                    <a:pt x="453530" y="407717"/>
                    <a:pt x="452641" y="406251"/>
                  </a:cubicBezTo>
                  <a:cubicBezTo>
                    <a:pt x="448993" y="400608"/>
                    <a:pt x="450240" y="397053"/>
                    <a:pt x="456570" y="394933"/>
                  </a:cubicBezTo>
                  <a:cubicBezTo>
                    <a:pt x="485458" y="385479"/>
                    <a:pt x="513784" y="374425"/>
                    <a:pt x="541440" y="361820"/>
                  </a:cubicBezTo>
                  <a:cubicBezTo>
                    <a:pt x="545431" y="359949"/>
                    <a:pt x="548830" y="356941"/>
                    <a:pt x="553086" y="355584"/>
                  </a:cubicBezTo>
                  <a:cubicBezTo>
                    <a:pt x="553538" y="355350"/>
                    <a:pt x="554037" y="355237"/>
                    <a:pt x="554551" y="355257"/>
                  </a:cubicBezTo>
                  <a:cubicBezTo>
                    <a:pt x="553787" y="354197"/>
                    <a:pt x="553616" y="355849"/>
                    <a:pt x="552992" y="355600"/>
                  </a:cubicBezTo>
                  <a:cubicBezTo>
                    <a:pt x="541814" y="360994"/>
                    <a:pt x="530496" y="366139"/>
                    <a:pt x="519022" y="370816"/>
                  </a:cubicBezTo>
                  <a:cubicBezTo>
                    <a:pt x="510354" y="374339"/>
                    <a:pt x="501297" y="377051"/>
                    <a:pt x="492520" y="380388"/>
                  </a:cubicBezTo>
                  <a:cubicBezTo>
                    <a:pt x="480204" y="385189"/>
                    <a:pt x="467451" y="388697"/>
                    <a:pt x="455104" y="393171"/>
                  </a:cubicBezTo>
                  <a:cubicBezTo>
                    <a:pt x="449804" y="395073"/>
                    <a:pt x="444191" y="396289"/>
                    <a:pt x="438704" y="395291"/>
                  </a:cubicBezTo>
                  <a:cubicBezTo>
                    <a:pt x="430160" y="393732"/>
                    <a:pt x="421898" y="395136"/>
                    <a:pt x="413542" y="396227"/>
                  </a:cubicBezTo>
                  <a:cubicBezTo>
                    <a:pt x="410143" y="396921"/>
                    <a:pt x="406636" y="396857"/>
                    <a:pt x="403268" y="396040"/>
                  </a:cubicBezTo>
                  <a:cubicBezTo>
                    <a:pt x="402691" y="395778"/>
                    <a:pt x="402224" y="395304"/>
                    <a:pt x="401990" y="394715"/>
                  </a:cubicBezTo>
                  <a:cubicBezTo>
                    <a:pt x="401959" y="394058"/>
                    <a:pt x="402317" y="393446"/>
                    <a:pt x="402910" y="393156"/>
                  </a:cubicBezTo>
                  <a:cubicBezTo>
                    <a:pt x="409146" y="390911"/>
                    <a:pt x="415818" y="390755"/>
                    <a:pt x="422210" y="390583"/>
                  </a:cubicBezTo>
                  <a:cubicBezTo>
                    <a:pt x="432717" y="390318"/>
                    <a:pt x="442212" y="386842"/>
                    <a:pt x="451659" y="383241"/>
                  </a:cubicBezTo>
                  <a:cubicBezTo>
                    <a:pt x="470367" y="376116"/>
                    <a:pt x="489885" y="371533"/>
                    <a:pt x="508296" y="363691"/>
                  </a:cubicBezTo>
                  <a:cubicBezTo>
                    <a:pt x="527004" y="355709"/>
                    <a:pt x="546148" y="348600"/>
                    <a:pt x="564170" y="339012"/>
                  </a:cubicBezTo>
                  <a:cubicBezTo>
                    <a:pt x="567319" y="337595"/>
                    <a:pt x="570235" y="335696"/>
                    <a:pt x="572807" y="333384"/>
                  </a:cubicBezTo>
                  <a:cubicBezTo>
                    <a:pt x="576268" y="329775"/>
                    <a:pt x="580462" y="326943"/>
                    <a:pt x="585092" y="325075"/>
                  </a:cubicBezTo>
                  <a:cubicBezTo>
                    <a:pt x="586744" y="324395"/>
                    <a:pt x="588241" y="323412"/>
                    <a:pt x="589519" y="322175"/>
                  </a:cubicBezTo>
                  <a:cubicBezTo>
                    <a:pt x="589893" y="321843"/>
                    <a:pt x="590314" y="321541"/>
                    <a:pt x="590735" y="321271"/>
                  </a:cubicBezTo>
                  <a:cubicBezTo>
                    <a:pt x="592793" y="319895"/>
                    <a:pt x="594679" y="318283"/>
                    <a:pt x="596363" y="316470"/>
                  </a:cubicBezTo>
                  <a:cubicBezTo>
                    <a:pt x="596737" y="316152"/>
                    <a:pt x="597127" y="315855"/>
                    <a:pt x="597532" y="315581"/>
                  </a:cubicBezTo>
                  <a:cubicBezTo>
                    <a:pt x="598764" y="314900"/>
                    <a:pt x="599824" y="313958"/>
                    <a:pt x="600650" y="312822"/>
                  </a:cubicBezTo>
                  <a:cubicBezTo>
                    <a:pt x="600900" y="312441"/>
                    <a:pt x="601165" y="312078"/>
                    <a:pt x="601445" y="311730"/>
                  </a:cubicBezTo>
                  <a:cubicBezTo>
                    <a:pt x="601710" y="311372"/>
                    <a:pt x="602007" y="311032"/>
                    <a:pt x="602334" y="310717"/>
                  </a:cubicBezTo>
                  <a:cubicBezTo>
                    <a:pt x="602474" y="310545"/>
                    <a:pt x="602646" y="310405"/>
                    <a:pt x="602786" y="310234"/>
                  </a:cubicBezTo>
                  <a:cubicBezTo>
                    <a:pt x="602926" y="310062"/>
                    <a:pt x="603410" y="309610"/>
                    <a:pt x="603722" y="309298"/>
                  </a:cubicBezTo>
                  <a:lnTo>
                    <a:pt x="604189" y="308831"/>
                  </a:lnTo>
                  <a:cubicBezTo>
                    <a:pt x="604485" y="308488"/>
                    <a:pt x="604797" y="308176"/>
                    <a:pt x="605125" y="307864"/>
                  </a:cubicBezTo>
                  <a:cubicBezTo>
                    <a:pt x="605452" y="307552"/>
                    <a:pt x="605436" y="307537"/>
                    <a:pt x="605577" y="307365"/>
                  </a:cubicBezTo>
                  <a:lnTo>
                    <a:pt x="606528" y="306305"/>
                  </a:lnTo>
                  <a:lnTo>
                    <a:pt x="607042" y="305759"/>
                  </a:lnTo>
                  <a:cubicBezTo>
                    <a:pt x="608570" y="304338"/>
                    <a:pt x="609942" y="302771"/>
                    <a:pt x="611158" y="301082"/>
                  </a:cubicBezTo>
                  <a:cubicBezTo>
                    <a:pt x="611423" y="300658"/>
                    <a:pt x="611704" y="300252"/>
                    <a:pt x="612015" y="299866"/>
                  </a:cubicBezTo>
                  <a:cubicBezTo>
                    <a:pt x="612779" y="298887"/>
                    <a:pt x="613465" y="297844"/>
                    <a:pt x="614042" y="296749"/>
                  </a:cubicBezTo>
                  <a:cubicBezTo>
                    <a:pt x="614291" y="296296"/>
                    <a:pt x="614572" y="295875"/>
                    <a:pt x="614853" y="295439"/>
                  </a:cubicBezTo>
                  <a:cubicBezTo>
                    <a:pt x="617690" y="291169"/>
                    <a:pt x="619701" y="286412"/>
                    <a:pt x="620792" y="281408"/>
                  </a:cubicBezTo>
                  <a:cubicBezTo>
                    <a:pt x="620995" y="280831"/>
                    <a:pt x="621182" y="280255"/>
                    <a:pt x="621353" y="279646"/>
                  </a:cubicBezTo>
                  <a:cubicBezTo>
                    <a:pt x="622912" y="274909"/>
                    <a:pt x="623692" y="269950"/>
                    <a:pt x="623661" y="264961"/>
                  </a:cubicBezTo>
                  <a:cubicBezTo>
                    <a:pt x="623661" y="253861"/>
                    <a:pt x="624019" y="242777"/>
                    <a:pt x="624456" y="231677"/>
                  </a:cubicBezTo>
                  <a:cubicBezTo>
                    <a:pt x="624939" y="219205"/>
                    <a:pt x="623443" y="206484"/>
                    <a:pt x="622320" y="193918"/>
                  </a:cubicBezTo>
                  <a:cubicBezTo>
                    <a:pt x="622195" y="193310"/>
                    <a:pt x="622055" y="192702"/>
                    <a:pt x="621884" y="192125"/>
                  </a:cubicBezTo>
                  <a:cubicBezTo>
                    <a:pt x="621619" y="190387"/>
                    <a:pt x="621260" y="188665"/>
                    <a:pt x="620808" y="186965"/>
                  </a:cubicBezTo>
                  <a:cubicBezTo>
                    <a:pt x="616708" y="168554"/>
                    <a:pt x="608882" y="151181"/>
                    <a:pt x="597782" y="135924"/>
                  </a:cubicBezTo>
                  <a:cubicBezTo>
                    <a:pt x="588069" y="122346"/>
                    <a:pt x="577920" y="108954"/>
                    <a:pt x="565901" y="97449"/>
                  </a:cubicBezTo>
                  <a:cubicBezTo>
                    <a:pt x="552665" y="84759"/>
                    <a:pt x="540365" y="70853"/>
                    <a:pt x="524650" y="60860"/>
                  </a:cubicBezTo>
                  <a:cubicBezTo>
                    <a:pt x="523091" y="59877"/>
                    <a:pt x="520519" y="59176"/>
                    <a:pt x="521407" y="56276"/>
                  </a:cubicBezTo>
                  <a:cubicBezTo>
                    <a:pt x="528797" y="56616"/>
                    <a:pt x="536046" y="58412"/>
                    <a:pt x="542734" y="61561"/>
                  </a:cubicBezTo>
                  <a:cubicBezTo>
                    <a:pt x="544839" y="62497"/>
                    <a:pt x="545712" y="64929"/>
                    <a:pt x="546694" y="67049"/>
                  </a:cubicBezTo>
                  <a:cubicBezTo>
                    <a:pt x="553554" y="81781"/>
                    <a:pt x="564248" y="92507"/>
                    <a:pt x="579791" y="97807"/>
                  </a:cubicBezTo>
                  <a:cubicBezTo>
                    <a:pt x="603347" y="105867"/>
                    <a:pt x="631238" y="90012"/>
                    <a:pt x="638284" y="66113"/>
                  </a:cubicBezTo>
                  <a:cubicBezTo>
                    <a:pt x="638456" y="65552"/>
                    <a:pt x="638549" y="64975"/>
                    <a:pt x="638736" y="64445"/>
                  </a:cubicBezTo>
                  <a:cubicBezTo>
                    <a:pt x="641574" y="56307"/>
                    <a:pt x="640872" y="49214"/>
                    <a:pt x="635104" y="41996"/>
                  </a:cubicBezTo>
                  <a:cubicBezTo>
                    <a:pt x="626124" y="30756"/>
                    <a:pt x="618656" y="18362"/>
                    <a:pt x="610753" y="6311"/>
                  </a:cubicBezTo>
                  <a:cubicBezTo>
                    <a:pt x="609490" y="4409"/>
                    <a:pt x="607104" y="2507"/>
                    <a:pt x="609194" y="-315"/>
                  </a:cubicBezTo>
                  <a:cubicBezTo>
                    <a:pt x="616038" y="7480"/>
                    <a:pt x="621089" y="16616"/>
                    <a:pt x="626966" y="25143"/>
                  </a:cubicBezTo>
                  <a:cubicBezTo>
                    <a:pt x="635587" y="37615"/>
                    <a:pt x="644115" y="50212"/>
                    <a:pt x="653375" y="62263"/>
                  </a:cubicBezTo>
                  <a:cubicBezTo>
                    <a:pt x="657553" y="67543"/>
                    <a:pt x="661248" y="73175"/>
                    <a:pt x="664444" y="79100"/>
                  </a:cubicBezTo>
                  <a:cubicBezTo>
                    <a:pt x="666782" y="83736"/>
                    <a:pt x="669510" y="88168"/>
                    <a:pt x="672581" y="92351"/>
                  </a:cubicBezTo>
                  <a:cubicBezTo>
                    <a:pt x="691570" y="117388"/>
                    <a:pt x="703979" y="145528"/>
                    <a:pt x="712008" y="175741"/>
                  </a:cubicBezTo>
                  <a:cubicBezTo>
                    <a:pt x="718244" y="199125"/>
                    <a:pt x="721362" y="222853"/>
                    <a:pt x="719023" y="247079"/>
                  </a:cubicBezTo>
                  <a:cubicBezTo>
                    <a:pt x="717683" y="260876"/>
                    <a:pt x="714440" y="274377"/>
                    <a:pt x="711384" y="287862"/>
                  </a:cubicBezTo>
                  <a:cubicBezTo>
                    <a:pt x="708516" y="300599"/>
                    <a:pt x="704790" y="313149"/>
                    <a:pt x="701329" y="325730"/>
                  </a:cubicBezTo>
                  <a:cubicBezTo>
                    <a:pt x="700331" y="329645"/>
                    <a:pt x="699022" y="333472"/>
                    <a:pt x="697400" y="337173"/>
                  </a:cubicBezTo>
                  <a:cubicBezTo>
                    <a:pt x="690619" y="351812"/>
                    <a:pt x="683276" y="366154"/>
                    <a:pt x="675169" y="380091"/>
                  </a:cubicBezTo>
                  <a:cubicBezTo>
                    <a:pt x="674546" y="380793"/>
                    <a:pt x="674063" y="380762"/>
                    <a:pt x="673626" y="380029"/>
                  </a:cubicBezTo>
                  <a:close/>
                </a:path>
              </a:pathLst>
            </a:custGeom>
            <a:solidFill>
              <a:srgbClr val="020202"/>
            </a:solidFill>
            <a:ln w="1557" cap="flat">
              <a:noFill/>
              <a:prstDash val="solid"/>
              <a:miter/>
            </a:ln>
          </p:spPr>
          <p:txBody>
            <a:bodyPr rtlCol="0" anchor="ctr"/>
            <a:lstStyle/>
            <a:p>
              <a:endParaRPr lang="es-CO"/>
            </a:p>
          </p:txBody>
        </p:sp>
        <p:sp>
          <p:nvSpPr>
            <p:cNvPr id="1199" name="Freeform: Shape 1198">
              <a:extLst>
                <a:ext uri="{FF2B5EF4-FFF2-40B4-BE49-F238E27FC236}">
                  <a16:creationId xmlns:a16="http://schemas.microsoft.com/office/drawing/2014/main" id="{AF96CAD9-A5C6-6A51-3C4C-C96E882D08DE}"/>
                </a:ext>
              </a:extLst>
            </p:cNvPr>
            <p:cNvSpPr/>
            <p:nvPr/>
          </p:nvSpPr>
          <p:spPr>
            <a:xfrm>
              <a:off x="3538103" y="6509761"/>
              <a:ext cx="755375" cy="348395"/>
            </a:xfrm>
            <a:custGeom>
              <a:avLst/>
              <a:gdLst>
                <a:gd name="connsiteX0" fmla="*/ -514 w 755375"/>
                <a:gd name="connsiteY0" fmla="*/ -291 h 348395"/>
                <a:gd name="connsiteX1" fmla="*/ 6377 w 755375"/>
                <a:gd name="connsiteY1" fmla="*/ 2297 h 348395"/>
                <a:gd name="connsiteX2" fmla="*/ 32880 w 755375"/>
                <a:gd name="connsiteY2" fmla="*/ 14629 h 348395"/>
                <a:gd name="connsiteX3" fmla="*/ 67084 w 755375"/>
                <a:gd name="connsiteY3" fmla="*/ 24388 h 348395"/>
                <a:gd name="connsiteX4" fmla="*/ 92682 w 755375"/>
                <a:gd name="connsiteY4" fmla="*/ 27288 h 348395"/>
                <a:gd name="connsiteX5" fmla="*/ 116191 w 755375"/>
                <a:gd name="connsiteY5" fmla="*/ 28504 h 348395"/>
                <a:gd name="connsiteX6" fmla="*/ 141135 w 755375"/>
                <a:gd name="connsiteY6" fmla="*/ 50002 h 348395"/>
                <a:gd name="connsiteX7" fmla="*/ 144144 w 755375"/>
                <a:gd name="connsiteY7" fmla="*/ 65155 h 348395"/>
                <a:gd name="connsiteX8" fmla="*/ 150380 w 755375"/>
                <a:gd name="connsiteY8" fmla="*/ 73122 h 348395"/>
                <a:gd name="connsiteX9" fmla="*/ 183337 w 755375"/>
                <a:gd name="connsiteY9" fmla="*/ 71718 h 348395"/>
                <a:gd name="connsiteX10" fmla="*/ 186953 w 755375"/>
                <a:gd name="connsiteY10" fmla="*/ 69941 h 348395"/>
                <a:gd name="connsiteX11" fmla="*/ 191350 w 755375"/>
                <a:gd name="connsiteY11" fmla="*/ 72716 h 348395"/>
                <a:gd name="connsiteX12" fmla="*/ 197476 w 755375"/>
                <a:gd name="connsiteY12" fmla="*/ 118114 h 348395"/>
                <a:gd name="connsiteX13" fmla="*/ 204149 w 755375"/>
                <a:gd name="connsiteY13" fmla="*/ 144258 h 348395"/>
                <a:gd name="connsiteX14" fmla="*/ 215701 w 755375"/>
                <a:gd name="connsiteY14" fmla="*/ 182749 h 348395"/>
                <a:gd name="connsiteX15" fmla="*/ 240645 w 755375"/>
                <a:gd name="connsiteY15" fmla="*/ 225153 h 348395"/>
                <a:gd name="connsiteX16" fmla="*/ 250341 w 755375"/>
                <a:gd name="connsiteY16" fmla="*/ 235754 h 348395"/>
                <a:gd name="connsiteX17" fmla="*/ 252228 w 755375"/>
                <a:gd name="connsiteY17" fmla="*/ 242536 h 348395"/>
                <a:gd name="connsiteX18" fmla="*/ 256312 w 755375"/>
                <a:gd name="connsiteY18" fmla="*/ 260121 h 348395"/>
                <a:gd name="connsiteX19" fmla="*/ 261410 w 755375"/>
                <a:gd name="connsiteY19" fmla="*/ 269038 h 348395"/>
                <a:gd name="connsiteX20" fmla="*/ 279447 w 755375"/>
                <a:gd name="connsiteY20" fmla="*/ 278486 h 348395"/>
                <a:gd name="connsiteX21" fmla="*/ 307743 w 755375"/>
                <a:gd name="connsiteY21" fmla="*/ 285953 h 348395"/>
                <a:gd name="connsiteX22" fmla="*/ 333248 w 755375"/>
                <a:gd name="connsiteY22" fmla="*/ 289554 h 348395"/>
                <a:gd name="connsiteX23" fmla="*/ 368902 w 755375"/>
                <a:gd name="connsiteY23" fmla="*/ 290552 h 348395"/>
                <a:gd name="connsiteX24" fmla="*/ 396324 w 755375"/>
                <a:gd name="connsiteY24" fmla="*/ 288432 h 348395"/>
                <a:gd name="connsiteX25" fmla="*/ 405085 w 755375"/>
                <a:gd name="connsiteY25" fmla="*/ 288432 h 348395"/>
                <a:gd name="connsiteX26" fmla="*/ 403526 w 755375"/>
                <a:gd name="connsiteY26" fmla="*/ 294528 h 348395"/>
                <a:gd name="connsiteX27" fmla="*/ 407190 w 755375"/>
                <a:gd name="connsiteY27" fmla="*/ 339738 h 348395"/>
                <a:gd name="connsiteX28" fmla="*/ 414533 w 755375"/>
                <a:gd name="connsiteY28" fmla="*/ 341110 h 348395"/>
                <a:gd name="connsiteX29" fmla="*/ 426365 w 755375"/>
                <a:gd name="connsiteY29" fmla="*/ 338943 h 348395"/>
                <a:gd name="connsiteX30" fmla="*/ 460663 w 755375"/>
                <a:gd name="connsiteY30" fmla="*/ 332208 h 348395"/>
                <a:gd name="connsiteX31" fmla="*/ 493402 w 755375"/>
                <a:gd name="connsiteY31" fmla="*/ 319736 h 348395"/>
                <a:gd name="connsiteX32" fmla="*/ 499809 w 755375"/>
                <a:gd name="connsiteY32" fmla="*/ 312612 h 348395"/>
                <a:gd name="connsiteX33" fmla="*/ 507432 w 755375"/>
                <a:gd name="connsiteY33" fmla="*/ 306500 h 348395"/>
                <a:gd name="connsiteX34" fmla="*/ 515960 w 755375"/>
                <a:gd name="connsiteY34" fmla="*/ 297458 h 348395"/>
                <a:gd name="connsiteX35" fmla="*/ 537786 w 755375"/>
                <a:gd name="connsiteY35" fmla="*/ 270847 h 348395"/>
                <a:gd name="connsiteX36" fmla="*/ 546111 w 755375"/>
                <a:gd name="connsiteY36" fmla="*/ 256395 h 348395"/>
                <a:gd name="connsiteX37" fmla="*/ 553001 w 755375"/>
                <a:gd name="connsiteY37" fmla="*/ 245326 h 348395"/>
                <a:gd name="connsiteX38" fmla="*/ 557195 w 755375"/>
                <a:gd name="connsiteY38" fmla="*/ 235021 h 348395"/>
                <a:gd name="connsiteX39" fmla="*/ 561732 w 755375"/>
                <a:gd name="connsiteY39" fmla="*/ 222892 h 348395"/>
                <a:gd name="connsiteX40" fmla="*/ 565411 w 755375"/>
                <a:gd name="connsiteY40" fmla="*/ 211699 h 348395"/>
                <a:gd name="connsiteX41" fmla="*/ 568716 w 755375"/>
                <a:gd name="connsiteY41" fmla="*/ 199664 h 348395"/>
                <a:gd name="connsiteX42" fmla="*/ 570961 w 755375"/>
                <a:gd name="connsiteY42" fmla="*/ 188642 h 348395"/>
                <a:gd name="connsiteX43" fmla="*/ 573190 w 755375"/>
                <a:gd name="connsiteY43" fmla="*/ 174097 h 348395"/>
                <a:gd name="connsiteX44" fmla="*/ 574079 w 755375"/>
                <a:gd name="connsiteY44" fmla="*/ 164103 h 348395"/>
                <a:gd name="connsiteX45" fmla="*/ 573595 w 755375"/>
                <a:gd name="connsiteY45" fmla="*/ 161282 h 348395"/>
                <a:gd name="connsiteX46" fmla="*/ 575653 w 755375"/>
                <a:gd name="connsiteY46" fmla="*/ 128995 h 348395"/>
                <a:gd name="connsiteX47" fmla="*/ 575435 w 755375"/>
                <a:gd name="connsiteY47" fmla="*/ 119376 h 348395"/>
                <a:gd name="connsiteX48" fmla="*/ 574796 w 755375"/>
                <a:gd name="connsiteY48" fmla="*/ 116570 h 348395"/>
                <a:gd name="connsiteX49" fmla="*/ 573564 w 755375"/>
                <a:gd name="connsiteY49" fmla="*/ 85157 h 348395"/>
                <a:gd name="connsiteX50" fmla="*/ 571600 w 755375"/>
                <a:gd name="connsiteY50" fmla="*/ 60042 h 348395"/>
                <a:gd name="connsiteX51" fmla="*/ 572956 w 755375"/>
                <a:gd name="connsiteY51" fmla="*/ 41771 h 348395"/>
                <a:gd name="connsiteX52" fmla="*/ 582637 w 755375"/>
                <a:gd name="connsiteY52" fmla="*/ 32931 h 348395"/>
                <a:gd name="connsiteX53" fmla="*/ 602733 w 755375"/>
                <a:gd name="connsiteY53" fmla="*/ 31622 h 348395"/>
                <a:gd name="connsiteX54" fmla="*/ 607254 w 755375"/>
                <a:gd name="connsiteY54" fmla="*/ 32432 h 348395"/>
                <a:gd name="connsiteX55" fmla="*/ 626632 w 755375"/>
                <a:gd name="connsiteY55" fmla="*/ 33383 h 348395"/>
                <a:gd name="connsiteX56" fmla="*/ 644186 w 755375"/>
                <a:gd name="connsiteY56" fmla="*/ 38902 h 348395"/>
                <a:gd name="connsiteX57" fmla="*/ 647647 w 755375"/>
                <a:gd name="connsiteY57" fmla="*/ 41209 h 348395"/>
                <a:gd name="connsiteX58" fmla="*/ 648816 w 755375"/>
                <a:gd name="connsiteY58" fmla="*/ 42363 h 348395"/>
                <a:gd name="connsiteX59" fmla="*/ 651123 w 755375"/>
                <a:gd name="connsiteY59" fmla="*/ 42363 h 348395"/>
                <a:gd name="connsiteX60" fmla="*/ 650219 w 755375"/>
                <a:gd name="connsiteY60" fmla="*/ 49191 h 348395"/>
                <a:gd name="connsiteX61" fmla="*/ 650375 w 755375"/>
                <a:gd name="connsiteY61" fmla="*/ 60213 h 348395"/>
                <a:gd name="connsiteX62" fmla="*/ 652199 w 755375"/>
                <a:gd name="connsiteY62" fmla="*/ 66605 h 348395"/>
                <a:gd name="connsiteX63" fmla="*/ 651669 w 755375"/>
                <a:gd name="connsiteY63" fmla="*/ 68897 h 348395"/>
                <a:gd name="connsiteX64" fmla="*/ 651669 w 755375"/>
                <a:gd name="connsiteY64" fmla="*/ 71126 h 348395"/>
                <a:gd name="connsiteX65" fmla="*/ 652230 w 755375"/>
                <a:gd name="connsiteY65" fmla="*/ 73355 h 348395"/>
                <a:gd name="connsiteX66" fmla="*/ 651201 w 755375"/>
                <a:gd name="connsiteY66" fmla="*/ 82008 h 348395"/>
                <a:gd name="connsiteX67" fmla="*/ 650531 w 755375"/>
                <a:gd name="connsiteY67" fmla="*/ 84221 h 348395"/>
                <a:gd name="connsiteX68" fmla="*/ 650640 w 755375"/>
                <a:gd name="connsiteY68" fmla="*/ 86513 h 348395"/>
                <a:gd name="connsiteX69" fmla="*/ 651279 w 755375"/>
                <a:gd name="connsiteY69" fmla="*/ 88961 h 348395"/>
                <a:gd name="connsiteX70" fmla="*/ 651279 w 755375"/>
                <a:gd name="connsiteY70" fmla="*/ 112688 h 348395"/>
                <a:gd name="connsiteX71" fmla="*/ 650671 w 755375"/>
                <a:gd name="connsiteY71" fmla="*/ 115183 h 348395"/>
                <a:gd name="connsiteX72" fmla="*/ 650500 w 755375"/>
                <a:gd name="connsiteY72" fmla="*/ 119096 h 348395"/>
                <a:gd name="connsiteX73" fmla="*/ 651279 w 755375"/>
                <a:gd name="connsiteY73" fmla="*/ 121356 h 348395"/>
                <a:gd name="connsiteX74" fmla="*/ 652168 w 755375"/>
                <a:gd name="connsiteY74" fmla="*/ 128839 h 348395"/>
                <a:gd name="connsiteX75" fmla="*/ 651809 w 755375"/>
                <a:gd name="connsiteY75" fmla="*/ 131412 h 348395"/>
                <a:gd name="connsiteX76" fmla="*/ 654101 w 755375"/>
                <a:gd name="connsiteY76" fmla="*/ 151678 h 348395"/>
                <a:gd name="connsiteX77" fmla="*/ 654584 w 755375"/>
                <a:gd name="connsiteY77" fmla="*/ 153237 h 348395"/>
                <a:gd name="connsiteX78" fmla="*/ 654958 w 755375"/>
                <a:gd name="connsiteY78" fmla="*/ 153970 h 348395"/>
                <a:gd name="connsiteX79" fmla="*/ 655878 w 755375"/>
                <a:gd name="connsiteY79" fmla="*/ 155373 h 348395"/>
                <a:gd name="connsiteX80" fmla="*/ 658450 w 755375"/>
                <a:gd name="connsiteY80" fmla="*/ 165132 h 348395"/>
                <a:gd name="connsiteX81" fmla="*/ 659916 w 755375"/>
                <a:gd name="connsiteY81" fmla="*/ 172304 h 348395"/>
                <a:gd name="connsiteX82" fmla="*/ 660711 w 755375"/>
                <a:gd name="connsiteY82" fmla="*/ 173660 h 348395"/>
                <a:gd name="connsiteX83" fmla="*/ 661147 w 755375"/>
                <a:gd name="connsiteY83" fmla="*/ 174299 h 348395"/>
                <a:gd name="connsiteX84" fmla="*/ 662052 w 755375"/>
                <a:gd name="connsiteY84" fmla="*/ 175515 h 348395"/>
                <a:gd name="connsiteX85" fmla="*/ 663611 w 755375"/>
                <a:gd name="connsiteY85" fmla="*/ 178009 h 348395"/>
                <a:gd name="connsiteX86" fmla="*/ 664577 w 755375"/>
                <a:gd name="connsiteY86" fmla="*/ 179989 h 348395"/>
                <a:gd name="connsiteX87" fmla="*/ 665279 w 755375"/>
                <a:gd name="connsiteY87" fmla="*/ 182827 h 348395"/>
                <a:gd name="connsiteX88" fmla="*/ 665902 w 755375"/>
                <a:gd name="connsiteY88" fmla="*/ 184978 h 348395"/>
                <a:gd name="connsiteX89" fmla="*/ 667929 w 755375"/>
                <a:gd name="connsiteY89" fmla="*/ 191650 h 348395"/>
                <a:gd name="connsiteX90" fmla="*/ 668989 w 755375"/>
                <a:gd name="connsiteY90" fmla="*/ 192773 h 348395"/>
                <a:gd name="connsiteX91" fmla="*/ 669535 w 755375"/>
                <a:gd name="connsiteY91" fmla="*/ 193319 h 348395"/>
                <a:gd name="connsiteX92" fmla="*/ 670595 w 755375"/>
                <a:gd name="connsiteY92" fmla="*/ 194441 h 348395"/>
                <a:gd name="connsiteX93" fmla="*/ 675474 w 755375"/>
                <a:gd name="connsiteY93" fmla="*/ 204840 h 348395"/>
                <a:gd name="connsiteX94" fmla="*/ 675911 w 755375"/>
                <a:gd name="connsiteY94" fmla="*/ 206133 h 348395"/>
                <a:gd name="connsiteX95" fmla="*/ 676254 w 755375"/>
                <a:gd name="connsiteY95" fmla="*/ 206695 h 348395"/>
                <a:gd name="connsiteX96" fmla="*/ 677174 w 755375"/>
                <a:gd name="connsiteY96" fmla="*/ 207615 h 348395"/>
                <a:gd name="connsiteX97" fmla="*/ 679294 w 755375"/>
                <a:gd name="connsiteY97" fmla="*/ 209251 h 348395"/>
                <a:gd name="connsiteX98" fmla="*/ 680323 w 755375"/>
                <a:gd name="connsiteY98" fmla="*/ 210187 h 348395"/>
                <a:gd name="connsiteX99" fmla="*/ 680822 w 755375"/>
                <a:gd name="connsiteY99" fmla="*/ 210670 h 348395"/>
                <a:gd name="connsiteX100" fmla="*/ 681866 w 755375"/>
                <a:gd name="connsiteY100" fmla="*/ 211668 h 348395"/>
                <a:gd name="connsiteX101" fmla="*/ 682381 w 755375"/>
                <a:gd name="connsiteY101" fmla="*/ 212182 h 348395"/>
                <a:gd name="connsiteX102" fmla="*/ 683378 w 755375"/>
                <a:gd name="connsiteY102" fmla="*/ 213320 h 348395"/>
                <a:gd name="connsiteX103" fmla="*/ 686715 w 755375"/>
                <a:gd name="connsiteY103" fmla="*/ 220117 h 348395"/>
                <a:gd name="connsiteX104" fmla="*/ 688274 w 755375"/>
                <a:gd name="connsiteY104" fmla="*/ 221676 h 348395"/>
                <a:gd name="connsiteX105" fmla="*/ 695741 w 755375"/>
                <a:gd name="connsiteY105" fmla="*/ 227180 h 348395"/>
                <a:gd name="connsiteX106" fmla="*/ 697097 w 755375"/>
                <a:gd name="connsiteY106" fmla="*/ 229051 h 348395"/>
                <a:gd name="connsiteX107" fmla="*/ 700480 w 755375"/>
                <a:gd name="connsiteY107" fmla="*/ 234008 h 348395"/>
                <a:gd name="connsiteX108" fmla="*/ 702039 w 755375"/>
                <a:gd name="connsiteY108" fmla="*/ 235458 h 348395"/>
                <a:gd name="connsiteX109" fmla="*/ 706607 w 755375"/>
                <a:gd name="connsiteY109" fmla="*/ 237672 h 348395"/>
                <a:gd name="connsiteX110" fmla="*/ 708431 w 755375"/>
                <a:gd name="connsiteY110" fmla="*/ 238888 h 348395"/>
                <a:gd name="connsiteX111" fmla="*/ 712001 w 755375"/>
                <a:gd name="connsiteY111" fmla="*/ 242426 h 348395"/>
                <a:gd name="connsiteX112" fmla="*/ 713233 w 755375"/>
                <a:gd name="connsiteY112" fmla="*/ 244141 h 348395"/>
                <a:gd name="connsiteX113" fmla="*/ 715416 w 755375"/>
                <a:gd name="connsiteY113" fmla="*/ 246729 h 348395"/>
                <a:gd name="connsiteX114" fmla="*/ 717084 w 755375"/>
                <a:gd name="connsiteY114" fmla="*/ 247665 h 348395"/>
                <a:gd name="connsiteX115" fmla="*/ 721106 w 755375"/>
                <a:gd name="connsiteY115" fmla="*/ 248241 h 348395"/>
                <a:gd name="connsiteX116" fmla="*/ 723054 w 755375"/>
                <a:gd name="connsiteY116" fmla="*/ 249099 h 348395"/>
                <a:gd name="connsiteX117" fmla="*/ 725377 w 755375"/>
                <a:gd name="connsiteY117" fmla="*/ 250658 h 348395"/>
                <a:gd name="connsiteX118" fmla="*/ 726936 w 755375"/>
                <a:gd name="connsiteY118" fmla="*/ 252061 h 348395"/>
                <a:gd name="connsiteX119" fmla="*/ 728838 w 755375"/>
                <a:gd name="connsiteY119" fmla="*/ 253869 h 348395"/>
                <a:gd name="connsiteX120" fmla="*/ 730522 w 755375"/>
                <a:gd name="connsiteY120" fmla="*/ 254664 h 348395"/>
                <a:gd name="connsiteX121" fmla="*/ 732985 w 755375"/>
                <a:gd name="connsiteY121" fmla="*/ 255226 h 348395"/>
                <a:gd name="connsiteX122" fmla="*/ 734793 w 755375"/>
                <a:gd name="connsiteY122" fmla="*/ 255849 h 348395"/>
                <a:gd name="connsiteX123" fmla="*/ 736633 w 755375"/>
                <a:gd name="connsiteY123" fmla="*/ 256426 h 348395"/>
                <a:gd name="connsiteX124" fmla="*/ 738473 w 755375"/>
                <a:gd name="connsiteY124" fmla="*/ 256940 h 348395"/>
                <a:gd name="connsiteX125" fmla="*/ 739782 w 755375"/>
                <a:gd name="connsiteY125" fmla="*/ 256940 h 348395"/>
                <a:gd name="connsiteX126" fmla="*/ 742464 w 755375"/>
                <a:gd name="connsiteY126" fmla="*/ 257050 h 348395"/>
                <a:gd name="connsiteX127" fmla="*/ 744833 w 755375"/>
                <a:gd name="connsiteY127" fmla="*/ 258094 h 348395"/>
                <a:gd name="connsiteX128" fmla="*/ 745987 w 755375"/>
                <a:gd name="connsiteY128" fmla="*/ 258687 h 348395"/>
                <a:gd name="connsiteX129" fmla="*/ 747078 w 755375"/>
                <a:gd name="connsiteY129" fmla="*/ 258063 h 348395"/>
                <a:gd name="connsiteX130" fmla="*/ 749011 w 755375"/>
                <a:gd name="connsiteY130" fmla="*/ 257315 h 348395"/>
                <a:gd name="connsiteX131" fmla="*/ 752036 w 755375"/>
                <a:gd name="connsiteY131" fmla="*/ 257642 h 348395"/>
                <a:gd name="connsiteX132" fmla="*/ 754078 w 755375"/>
                <a:gd name="connsiteY132" fmla="*/ 259107 h 348395"/>
                <a:gd name="connsiteX133" fmla="*/ 754078 w 755375"/>
                <a:gd name="connsiteY133" fmla="*/ 263145 h 348395"/>
                <a:gd name="connsiteX134" fmla="*/ 695429 w 755375"/>
                <a:gd name="connsiteY134" fmla="*/ 241585 h 348395"/>
                <a:gd name="connsiteX135" fmla="*/ 685577 w 755375"/>
                <a:gd name="connsiteY135" fmla="*/ 232854 h 348395"/>
                <a:gd name="connsiteX136" fmla="*/ 663751 w 755375"/>
                <a:gd name="connsiteY136" fmla="*/ 202828 h 348395"/>
                <a:gd name="connsiteX137" fmla="*/ 645589 w 755375"/>
                <a:gd name="connsiteY137" fmla="*/ 145333 h 348395"/>
                <a:gd name="connsiteX138" fmla="*/ 639977 w 755375"/>
                <a:gd name="connsiteY138" fmla="*/ 103085 h 348395"/>
                <a:gd name="connsiteX139" fmla="*/ 642549 w 755375"/>
                <a:gd name="connsiteY139" fmla="*/ 58171 h 348395"/>
                <a:gd name="connsiteX140" fmla="*/ 643609 w 755375"/>
                <a:gd name="connsiteY140" fmla="*/ 44935 h 348395"/>
                <a:gd name="connsiteX141" fmla="*/ 640226 w 755375"/>
                <a:gd name="connsiteY141" fmla="*/ 40851 h 348395"/>
                <a:gd name="connsiteX142" fmla="*/ 627551 w 755375"/>
                <a:gd name="connsiteY142" fmla="*/ 40367 h 348395"/>
                <a:gd name="connsiteX143" fmla="*/ 615485 w 755375"/>
                <a:gd name="connsiteY143" fmla="*/ 39650 h 348395"/>
                <a:gd name="connsiteX144" fmla="*/ 594766 w 755375"/>
                <a:gd name="connsiteY144" fmla="*/ 38871 h 348395"/>
                <a:gd name="connsiteX145" fmla="*/ 589403 w 755375"/>
                <a:gd name="connsiteY145" fmla="*/ 39338 h 348395"/>
                <a:gd name="connsiteX146" fmla="*/ 585381 w 755375"/>
                <a:gd name="connsiteY146" fmla="*/ 39214 h 348395"/>
                <a:gd name="connsiteX147" fmla="*/ 584773 w 755375"/>
                <a:gd name="connsiteY147" fmla="*/ 39385 h 348395"/>
                <a:gd name="connsiteX148" fmla="*/ 583666 w 755375"/>
                <a:gd name="connsiteY148" fmla="*/ 39759 h 348395"/>
                <a:gd name="connsiteX149" fmla="*/ 582715 w 755375"/>
                <a:gd name="connsiteY149" fmla="*/ 40383 h 348395"/>
                <a:gd name="connsiteX150" fmla="*/ 582372 w 755375"/>
                <a:gd name="connsiteY150" fmla="*/ 40835 h 348395"/>
                <a:gd name="connsiteX151" fmla="*/ 581951 w 755375"/>
                <a:gd name="connsiteY151" fmla="*/ 42581 h 348395"/>
                <a:gd name="connsiteX152" fmla="*/ 581951 w 755375"/>
                <a:gd name="connsiteY152" fmla="*/ 44686 h 348395"/>
                <a:gd name="connsiteX153" fmla="*/ 581951 w 755375"/>
                <a:gd name="connsiteY153" fmla="*/ 49363 h 348395"/>
                <a:gd name="connsiteX154" fmla="*/ 581951 w 755375"/>
                <a:gd name="connsiteY154" fmla="*/ 53525 h 348395"/>
                <a:gd name="connsiteX155" fmla="*/ 582591 w 755375"/>
                <a:gd name="connsiteY155" fmla="*/ 61866 h 348395"/>
                <a:gd name="connsiteX156" fmla="*/ 582996 w 755375"/>
                <a:gd name="connsiteY156" fmla="*/ 63518 h 348395"/>
                <a:gd name="connsiteX157" fmla="*/ 583136 w 755375"/>
                <a:gd name="connsiteY157" fmla="*/ 66932 h 348395"/>
                <a:gd name="connsiteX158" fmla="*/ 584103 w 755375"/>
                <a:gd name="connsiteY158" fmla="*/ 74727 h 348395"/>
                <a:gd name="connsiteX159" fmla="*/ 584243 w 755375"/>
                <a:gd name="connsiteY159" fmla="*/ 76582 h 348395"/>
                <a:gd name="connsiteX160" fmla="*/ 585366 w 755375"/>
                <a:gd name="connsiteY160" fmla="*/ 87184 h 348395"/>
                <a:gd name="connsiteX161" fmla="*/ 587829 w 755375"/>
                <a:gd name="connsiteY161" fmla="*/ 133033 h 348395"/>
                <a:gd name="connsiteX162" fmla="*/ 584368 w 755375"/>
                <a:gd name="connsiteY162" fmla="*/ 170589 h 348395"/>
                <a:gd name="connsiteX163" fmla="*/ 583230 w 755375"/>
                <a:gd name="connsiteY163" fmla="*/ 176217 h 348395"/>
                <a:gd name="connsiteX164" fmla="*/ 562480 w 755375"/>
                <a:gd name="connsiteY164" fmla="*/ 249489 h 348395"/>
                <a:gd name="connsiteX165" fmla="*/ 553827 w 755375"/>
                <a:gd name="connsiteY165" fmla="*/ 266279 h 348395"/>
                <a:gd name="connsiteX166" fmla="*/ 552861 w 755375"/>
                <a:gd name="connsiteY166" fmla="*/ 267713 h 348395"/>
                <a:gd name="connsiteX167" fmla="*/ 461115 w 755375"/>
                <a:gd name="connsiteY167" fmla="*/ 333424 h 348395"/>
                <a:gd name="connsiteX168" fmla="*/ 365472 w 755375"/>
                <a:gd name="connsiteY168" fmla="*/ 348078 h 348395"/>
                <a:gd name="connsiteX169" fmla="*/ 265136 w 755375"/>
                <a:gd name="connsiteY169" fmla="*/ 332691 h 348395"/>
                <a:gd name="connsiteX170" fmla="*/ 262953 w 755375"/>
                <a:gd name="connsiteY170" fmla="*/ 331943 h 348395"/>
                <a:gd name="connsiteX171" fmla="*/ 205677 w 755375"/>
                <a:gd name="connsiteY171" fmla="*/ 301652 h 348395"/>
                <a:gd name="connsiteX172" fmla="*/ 199441 w 755375"/>
                <a:gd name="connsiteY172" fmla="*/ 296492 h 348395"/>
                <a:gd name="connsiteX173" fmla="*/ 163803 w 755375"/>
                <a:gd name="connsiteY173" fmla="*/ 247088 h 348395"/>
                <a:gd name="connsiteX174" fmla="*/ 160451 w 755375"/>
                <a:gd name="connsiteY174" fmla="*/ 240369 h 348395"/>
                <a:gd name="connsiteX175" fmla="*/ 160201 w 755375"/>
                <a:gd name="connsiteY175" fmla="*/ 235489 h 348395"/>
                <a:gd name="connsiteX176" fmla="*/ 160856 w 755375"/>
                <a:gd name="connsiteY176" fmla="*/ 228754 h 348395"/>
                <a:gd name="connsiteX177" fmla="*/ 153669 w 755375"/>
                <a:gd name="connsiteY177" fmla="*/ 173333 h 348395"/>
                <a:gd name="connsiteX178" fmla="*/ 147012 w 755375"/>
                <a:gd name="connsiteY178" fmla="*/ 98050 h 348395"/>
                <a:gd name="connsiteX179" fmla="*/ 140948 w 755375"/>
                <a:gd name="connsiteY179" fmla="*/ 55209 h 348395"/>
                <a:gd name="connsiteX180" fmla="*/ 111452 w 755375"/>
                <a:gd name="connsiteY180" fmla="*/ 29501 h 348395"/>
                <a:gd name="connsiteX181" fmla="*/ 91887 w 755375"/>
                <a:gd name="connsiteY181" fmla="*/ 28893 h 348395"/>
                <a:gd name="connsiteX182" fmla="*/ 52055 w 755375"/>
                <a:gd name="connsiteY182" fmla="*/ 22657 h 348395"/>
                <a:gd name="connsiteX183" fmla="*/ 1684 w 755375"/>
                <a:gd name="connsiteY183" fmla="*/ 1471 h 348395"/>
                <a:gd name="connsiteX184" fmla="*/ -514 w 755375"/>
                <a:gd name="connsiteY184" fmla="*/ -291 h 348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755375" h="348395">
                  <a:moveTo>
                    <a:pt x="-514" y="-291"/>
                  </a:moveTo>
                  <a:cubicBezTo>
                    <a:pt x="2183" y="-525"/>
                    <a:pt x="4319" y="1003"/>
                    <a:pt x="6377" y="2297"/>
                  </a:cubicBezTo>
                  <a:cubicBezTo>
                    <a:pt x="14733" y="7551"/>
                    <a:pt x="23838" y="11074"/>
                    <a:pt x="32880" y="14629"/>
                  </a:cubicBezTo>
                  <a:cubicBezTo>
                    <a:pt x="43923" y="19025"/>
                    <a:pt x="55383" y="22299"/>
                    <a:pt x="67084" y="24388"/>
                  </a:cubicBezTo>
                  <a:cubicBezTo>
                    <a:pt x="75533" y="25869"/>
                    <a:pt x="83952" y="27864"/>
                    <a:pt x="92682" y="27288"/>
                  </a:cubicBezTo>
                  <a:cubicBezTo>
                    <a:pt x="100539" y="26851"/>
                    <a:pt x="108420" y="27272"/>
                    <a:pt x="116191" y="28504"/>
                  </a:cubicBezTo>
                  <a:cubicBezTo>
                    <a:pt x="126387" y="30063"/>
                    <a:pt x="138422" y="37000"/>
                    <a:pt x="141135" y="50002"/>
                  </a:cubicBezTo>
                  <a:cubicBezTo>
                    <a:pt x="142226" y="55037"/>
                    <a:pt x="143816" y="59979"/>
                    <a:pt x="144144" y="65155"/>
                  </a:cubicBezTo>
                  <a:cubicBezTo>
                    <a:pt x="144228" y="68897"/>
                    <a:pt x="146766" y="72139"/>
                    <a:pt x="150380" y="73122"/>
                  </a:cubicBezTo>
                  <a:cubicBezTo>
                    <a:pt x="161573" y="77081"/>
                    <a:pt x="172548" y="76925"/>
                    <a:pt x="183337" y="71718"/>
                  </a:cubicBezTo>
                  <a:cubicBezTo>
                    <a:pt x="184553" y="71142"/>
                    <a:pt x="185722" y="70456"/>
                    <a:pt x="186953" y="69941"/>
                  </a:cubicBezTo>
                  <a:cubicBezTo>
                    <a:pt x="190071" y="68647"/>
                    <a:pt x="191241" y="69255"/>
                    <a:pt x="191350" y="72716"/>
                  </a:cubicBezTo>
                  <a:cubicBezTo>
                    <a:pt x="191849" y="88072"/>
                    <a:pt x="195060" y="103054"/>
                    <a:pt x="197476" y="118114"/>
                  </a:cubicBezTo>
                  <a:cubicBezTo>
                    <a:pt x="198895" y="126953"/>
                    <a:pt x="201888" y="135543"/>
                    <a:pt x="204149" y="144258"/>
                  </a:cubicBezTo>
                  <a:cubicBezTo>
                    <a:pt x="207516" y="157228"/>
                    <a:pt x="210494" y="170324"/>
                    <a:pt x="215701" y="182749"/>
                  </a:cubicBezTo>
                  <a:cubicBezTo>
                    <a:pt x="222108" y="198027"/>
                    <a:pt x="229732" y="212510"/>
                    <a:pt x="240645" y="225153"/>
                  </a:cubicBezTo>
                  <a:cubicBezTo>
                    <a:pt x="243762" y="228785"/>
                    <a:pt x="246880" y="232433"/>
                    <a:pt x="250341" y="235754"/>
                  </a:cubicBezTo>
                  <a:cubicBezTo>
                    <a:pt x="252332" y="237391"/>
                    <a:pt x="253085" y="240104"/>
                    <a:pt x="252228" y="242536"/>
                  </a:cubicBezTo>
                  <a:cubicBezTo>
                    <a:pt x="250030" y="249255"/>
                    <a:pt x="251854" y="255085"/>
                    <a:pt x="256312" y="260121"/>
                  </a:cubicBezTo>
                  <a:cubicBezTo>
                    <a:pt x="258651" y="262787"/>
                    <a:pt x="259150" y="266263"/>
                    <a:pt x="261410" y="269038"/>
                  </a:cubicBezTo>
                  <a:cubicBezTo>
                    <a:pt x="266087" y="274884"/>
                    <a:pt x="272869" y="276599"/>
                    <a:pt x="279447" y="278486"/>
                  </a:cubicBezTo>
                  <a:cubicBezTo>
                    <a:pt x="288801" y="281183"/>
                    <a:pt x="298155" y="284051"/>
                    <a:pt x="307743" y="285953"/>
                  </a:cubicBezTo>
                  <a:cubicBezTo>
                    <a:pt x="316177" y="287637"/>
                    <a:pt x="324751" y="288354"/>
                    <a:pt x="333248" y="289554"/>
                  </a:cubicBezTo>
                  <a:cubicBezTo>
                    <a:pt x="345143" y="291254"/>
                    <a:pt x="357022" y="290225"/>
                    <a:pt x="368902" y="290552"/>
                  </a:cubicBezTo>
                  <a:cubicBezTo>
                    <a:pt x="378086" y="290615"/>
                    <a:pt x="387259" y="289913"/>
                    <a:pt x="396324" y="288432"/>
                  </a:cubicBezTo>
                  <a:cubicBezTo>
                    <a:pt x="399241" y="288229"/>
                    <a:pt x="402169" y="288229"/>
                    <a:pt x="405085" y="288432"/>
                  </a:cubicBezTo>
                  <a:cubicBezTo>
                    <a:pt x="405553" y="290879"/>
                    <a:pt x="404197" y="292750"/>
                    <a:pt x="403526" y="294528"/>
                  </a:cubicBezTo>
                  <a:cubicBezTo>
                    <a:pt x="397328" y="309291"/>
                    <a:pt x="398694" y="326159"/>
                    <a:pt x="407190" y="339738"/>
                  </a:cubicBezTo>
                  <a:cubicBezTo>
                    <a:pt x="409076" y="342638"/>
                    <a:pt x="412070" y="341593"/>
                    <a:pt x="414533" y="341110"/>
                  </a:cubicBezTo>
                  <a:cubicBezTo>
                    <a:pt x="418477" y="340346"/>
                    <a:pt x="422468" y="339800"/>
                    <a:pt x="426365" y="338943"/>
                  </a:cubicBezTo>
                  <a:cubicBezTo>
                    <a:pt x="437746" y="336448"/>
                    <a:pt x="449376" y="335201"/>
                    <a:pt x="460663" y="332208"/>
                  </a:cubicBezTo>
                  <a:cubicBezTo>
                    <a:pt x="472036" y="329371"/>
                    <a:pt x="483026" y="325193"/>
                    <a:pt x="493402" y="319736"/>
                  </a:cubicBezTo>
                  <a:cubicBezTo>
                    <a:pt x="496192" y="318177"/>
                    <a:pt x="500261" y="317289"/>
                    <a:pt x="499809" y="312612"/>
                  </a:cubicBezTo>
                  <a:cubicBezTo>
                    <a:pt x="502023" y="310195"/>
                    <a:pt x="504593" y="308137"/>
                    <a:pt x="507432" y="306500"/>
                  </a:cubicBezTo>
                  <a:cubicBezTo>
                    <a:pt x="511080" y="304146"/>
                    <a:pt x="513091" y="300265"/>
                    <a:pt x="515960" y="297458"/>
                  </a:cubicBezTo>
                  <a:cubicBezTo>
                    <a:pt x="524098" y="289211"/>
                    <a:pt x="530770" y="279967"/>
                    <a:pt x="537786" y="270847"/>
                  </a:cubicBezTo>
                  <a:cubicBezTo>
                    <a:pt x="541278" y="266294"/>
                    <a:pt x="545783" y="262927"/>
                    <a:pt x="546111" y="256395"/>
                  </a:cubicBezTo>
                  <a:cubicBezTo>
                    <a:pt x="546344" y="251827"/>
                    <a:pt x="550008" y="248600"/>
                    <a:pt x="553001" y="245326"/>
                  </a:cubicBezTo>
                  <a:cubicBezTo>
                    <a:pt x="555994" y="242052"/>
                    <a:pt x="557507" y="239199"/>
                    <a:pt x="557195" y="235021"/>
                  </a:cubicBezTo>
                  <a:cubicBezTo>
                    <a:pt x="556852" y="230344"/>
                    <a:pt x="558910" y="226416"/>
                    <a:pt x="561732" y="222892"/>
                  </a:cubicBezTo>
                  <a:cubicBezTo>
                    <a:pt x="564416" y="219806"/>
                    <a:pt x="565743" y="215768"/>
                    <a:pt x="565411" y="211699"/>
                  </a:cubicBezTo>
                  <a:cubicBezTo>
                    <a:pt x="565143" y="207428"/>
                    <a:pt x="566305" y="203203"/>
                    <a:pt x="568716" y="199664"/>
                  </a:cubicBezTo>
                  <a:cubicBezTo>
                    <a:pt x="570875" y="196421"/>
                    <a:pt x="571681" y="192461"/>
                    <a:pt x="570961" y="188642"/>
                  </a:cubicBezTo>
                  <a:cubicBezTo>
                    <a:pt x="569997" y="183684"/>
                    <a:pt x="570786" y="178540"/>
                    <a:pt x="573190" y="174097"/>
                  </a:cubicBezTo>
                  <a:cubicBezTo>
                    <a:pt x="574950" y="171056"/>
                    <a:pt x="575274" y="167409"/>
                    <a:pt x="574079" y="164103"/>
                  </a:cubicBezTo>
                  <a:cubicBezTo>
                    <a:pt x="573644" y="163230"/>
                    <a:pt x="573475" y="162248"/>
                    <a:pt x="573595" y="161282"/>
                  </a:cubicBezTo>
                  <a:cubicBezTo>
                    <a:pt x="576542" y="150650"/>
                    <a:pt x="574250" y="139690"/>
                    <a:pt x="575653" y="128995"/>
                  </a:cubicBezTo>
                  <a:cubicBezTo>
                    <a:pt x="576090" y="125706"/>
                    <a:pt x="576729" y="122557"/>
                    <a:pt x="575435" y="119376"/>
                  </a:cubicBezTo>
                  <a:cubicBezTo>
                    <a:pt x="574991" y="118503"/>
                    <a:pt x="574771" y="117537"/>
                    <a:pt x="574796" y="116570"/>
                  </a:cubicBezTo>
                  <a:cubicBezTo>
                    <a:pt x="576043" y="106047"/>
                    <a:pt x="573860" y="95633"/>
                    <a:pt x="573564" y="85157"/>
                  </a:cubicBezTo>
                  <a:cubicBezTo>
                    <a:pt x="573360" y="76754"/>
                    <a:pt x="572705" y="68367"/>
                    <a:pt x="571600" y="60042"/>
                  </a:cubicBezTo>
                  <a:cubicBezTo>
                    <a:pt x="570948" y="53915"/>
                    <a:pt x="571408" y="47726"/>
                    <a:pt x="572956" y="41771"/>
                  </a:cubicBezTo>
                  <a:cubicBezTo>
                    <a:pt x="574029" y="37094"/>
                    <a:pt x="577886" y="33570"/>
                    <a:pt x="582637" y="32931"/>
                  </a:cubicBezTo>
                  <a:cubicBezTo>
                    <a:pt x="589261" y="31715"/>
                    <a:pt x="596006" y="31263"/>
                    <a:pt x="602733" y="31622"/>
                  </a:cubicBezTo>
                  <a:cubicBezTo>
                    <a:pt x="604279" y="31575"/>
                    <a:pt x="605819" y="31855"/>
                    <a:pt x="607254" y="32432"/>
                  </a:cubicBezTo>
                  <a:cubicBezTo>
                    <a:pt x="613249" y="35612"/>
                    <a:pt x="620352" y="35971"/>
                    <a:pt x="626632" y="33383"/>
                  </a:cubicBezTo>
                  <a:cubicBezTo>
                    <a:pt x="633444" y="30936"/>
                    <a:pt x="639431" y="33570"/>
                    <a:pt x="644186" y="38902"/>
                  </a:cubicBezTo>
                  <a:cubicBezTo>
                    <a:pt x="644996" y="40196"/>
                    <a:pt x="646446" y="40461"/>
                    <a:pt x="647647" y="41209"/>
                  </a:cubicBezTo>
                  <a:cubicBezTo>
                    <a:pt x="647990" y="41646"/>
                    <a:pt x="648457" y="41958"/>
                    <a:pt x="648816" y="42363"/>
                  </a:cubicBezTo>
                  <a:lnTo>
                    <a:pt x="651123" y="42363"/>
                  </a:lnTo>
                  <a:cubicBezTo>
                    <a:pt x="652932" y="44920"/>
                    <a:pt x="651529" y="47118"/>
                    <a:pt x="650219" y="49191"/>
                  </a:cubicBezTo>
                  <a:cubicBezTo>
                    <a:pt x="647818" y="52948"/>
                    <a:pt x="647491" y="56503"/>
                    <a:pt x="650375" y="60213"/>
                  </a:cubicBezTo>
                  <a:cubicBezTo>
                    <a:pt x="651848" y="61990"/>
                    <a:pt x="652509" y="64313"/>
                    <a:pt x="652199" y="66605"/>
                  </a:cubicBezTo>
                  <a:cubicBezTo>
                    <a:pt x="652074" y="67384"/>
                    <a:pt x="651856" y="68164"/>
                    <a:pt x="651669" y="68897"/>
                  </a:cubicBezTo>
                  <a:cubicBezTo>
                    <a:pt x="651560" y="69629"/>
                    <a:pt x="651560" y="70393"/>
                    <a:pt x="651669" y="71126"/>
                  </a:cubicBezTo>
                  <a:cubicBezTo>
                    <a:pt x="651856" y="71874"/>
                    <a:pt x="652059" y="72685"/>
                    <a:pt x="652230" y="73355"/>
                  </a:cubicBezTo>
                  <a:cubicBezTo>
                    <a:pt x="652717" y="76286"/>
                    <a:pt x="652360" y="79279"/>
                    <a:pt x="651201" y="82008"/>
                  </a:cubicBezTo>
                  <a:cubicBezTo>
                    <a:pt x="650967" y="82740"/>
                    <a:pt x="650702" y="83473"/>
                    <a:pt x="650531" y="84221"/>
                  </a:cubicBezTo>
                  <a:cubicBezTo>
                    <a:pt x="650465" y="84985"/>
                    <a:pt x="650503" y="85765"/>
                    <a:pt x="650640" y="86513"/>
                  </a:cubicBezTo>
                  <a:cubicBezTo>
                    <a:pt x="650874" y="87324"/>
                    <a:pt x="651108" y="88072"/>
                    <a:pt x="651279" y="88961"/>
                  </a:cubicBezTo>
                  <a:cubicBezTo>
                    <a:pt x="651591" y="96880"/>
                    <a:pt x="650889" y="104784"/>
                    <a:pt x="651279" y="112688"/>
                  </a:cubicBezTo>
                  <a:cubicBezTo>
                    <a:pt x="651123" y="113530"/>
                    <a:pt x="650889" y="114356"/>
                    <a:pt x="650671" y="115183"/>
                  </a:cubicBezTo>
                  <a:cubicBezTo>
                    <a:pt x="650341" y="116461"/>
                    <a:pt x="650283" y="117786"/>
                    <a:pt x="650500" y="119096"/>
                  </a:cubicBezTo>
                  <a:cubicBezTo>
                    <a:pt x="650705" y="119860"/>
                    <a:pt x="650966" y="120624"/>
                    <a:pt x="651279" y="121356"/>
                  </a:cubicBezTo>
                  <a:cubicBezTo>
                    <a:pt x="652394" y="123679"/>
                    <a:pt x="652707" y="126314"/>
                    <a:pt x="652168" y="128839"/>
                  </a:cubicBezTo>
                  <a:cubicBezTo>
                    <a:pt x="652027" y="129681"/>
                    <a:pt x="651887" y="130539"/>
                    <a:pt x="651809" y="131412"/>
                  </a:cubicBezTo>
                  <a:cubicBezTo>
                    <a:pt x="653438" y="138037"/>
                    <a:pt x="654208" y="144850"/>
                    <a:pt x="654101" y="151678"/>
                  </a:cubicBezTo>
                  <a:cubicBezTo>
                    <a:pt x="654241" y="152208"/>
                    <a:pt x="654397" y="152754"/>
                    <a:pt x="654584" y="153237"/>
                  </a:cubicBezTo>
                  <a:lnTo>
                    <a:pt x="654958" y="153970"/>
                  </a:lnTo>
                  <a:cubicBezTo>
                    <a:pt x="655286" y="154438"/>
                    <a:pt x="655566" y="154905"/>
                    <a:pt x="655878" y="155373"/>
                  </a:cubicBezTo>
                  <a:cubicBezTo>
                    <a:pt x="657825" y="158242"/>
                    <a:pt x="658733" y="161687"/>
                    <a:pt x="658450" y="165132"/>
                  </a:cubicBezTo>
                  <a:cubicBezTo>
                    <a:pt x="658260" y="167611"/>
                    <a:pt x="658768" y="170090"/>
                    <a:pt x="659916" y="172304"/>
                  </a:cubicBezTo>
                  <a:lnTo>
                    <a:pt x="660711" y="173660"/>
                  </a:lnTo>
                  <a:cubicBezTo>
                    <a:pt x="660867" y="173863"/>
                    <a:pt x="660992" y="174081"/>
                    <a:pt x="661147" y="174299"/>
                  </a:cubicBezTo>
                  <a:cubicBezTo>
                    <a:pt x="661303" y="174517"/>
                    <a:pt x="661755" y="175094"/>
                    <a:pt x="662052" y="175515"/>
                  </a:cubicBezTo>
                  <a:cubicBezTo>
                    <a:pt x="662632" y="176310"/>
                    <a:pt x="663159" y="177137"/>
                    <a:pt x="663611" y="178009"/>
                  </a:cubicBezTo>
                  <a:cubicBezTo>
                    <a:pt x="663985" y="178633"/>
                    <a:pt x="664312" y="179304"/>
                    <a:pt x="664577" y="179989"/>
                  </a:cubicBezTo>
                  <a:cubicBezTo>
                    <a:pt x="664858" y="180925"/>
                    <a:pt x="665092" y="181876"/>
                    <a:pt x="665279" y="182827"/>
                  </a:cubicBezTo>
                  <a:cubicBezTo>
                    <a:pt x="665497" y="183528"/>
                    <a:pt x="665715" y="184245"/>
                    <a:pt x="665902" y="184978"/>
                  </a:cubicBezTo>
                  <a:cubicBezTo>
                    <a:pt x="666417" y="187254"/>
                    <a:pt x="666199" y="189749"/>
                    <a:pt x="667929" y="191650"/>
                  </a:cubicBezTo>
                  <a:cubicBezTo>
                    <a:pt x="668303" y="192009"/>
                    <a:pt x="668646" y="192399"/>
                    <a:pt x="668989" y="192773"/>
                  </a:cubicBezTo>
                  <a:lnTo>
                    <a:pt x="669535" y="193319"/>
                  </a:lnTo>
                  <a:cubicBezTo>
                    <a:pt x="669909" y="193677"/>
                    <a:pt x="670252" y="194067"/>
                    <a:pt x="670595" y="194441"/>
                  </a:cubicBezTo>
                  <a:cubicBezTo>
                    <a:pt x="673152" y="197388"/>
                    <a:pt x="674835" y="200989"/>
                    <a:pt x="675474" y="204840"/>
                  </a:cubicBezTo>
                  <a:cubicBezTo>
                    <a:pt x="675615" y="205261"/>
                    <a:pt x="675755" y="205713"/>
                    <a:pt x="675911" y="206133"/>
                  </a:cubicBezTo>
                  <a:cubicBezTo>
                    <a:pt x="676036" y="206305"/>
                    <a:pt x="676129" y="206508"/>
                    <a:pt x="676254" y="206695"/>
                  </a:cubicBezTo>
                  <a:cubicBezTo>
                    <a:pt x="676550" y="207022"/>
                    <a:pt x="676846" y="207318"/>
                    <a:pt x="677174" y="207615"/>
                  </a:cubicBezTo>
                  <a:cubicBezTo>
                    <a:pt x="677891" y="208145"/>
                    <a:pt x="678608" y="208659"/>
                    <a:pt x="679294" y="209251"/>
                  </a:cubicBezTo>
                  <a:cubicBezTo>
                    <a:pt x="679652" y="209548"/>
                    <a:pt x="679996" y="209859"/>
                    <a:pt x="680323" y="210187"/>
                  </a:cubicBezTo>
                  <a:lnTo>
                    <a:pt x="680822" y="210670"/>
                  </a:lnTo>
                  <a:cubicBezTo>
                    <a:pt x="681180" y="210982"/>
                    <a:pt x="681523" y="211325"/>
                    <a:pt x="681866" y="211668"/>
                  </a:cubicBezTo>
                  <a:lnTo>
                    <a:pt x="682381" y="212182"/>
                  </a:lnTo>
                  <a:cubicBezTo>
                    <a:pt x="682739" y="212541"/>
                    <a:pt x="683067" y="212915"/>
                    <a:pt x="683378" y="213320"/>
                  </a:cubicBezTo>
                  <a:cubicBezTo>
                    <a:pt x="684937" y="215331"/>
                    <a:pt x="685623" y="217841"/>
                    <a:pt x="686715" y="220117"/>
                  </a:cubicBezTo>
                  <a:cubicBezTo>
                    <a:pt x="687136" y="220725"/>
                    <a:pt x="687666" y="221256"/>
                    <a:pt x="688274" y="221676"/>
                  </a:cubicBezTo>
                  <a:cubicBezTo>
                    <a:pt x="690971" y="223235"/>
                    <a:pt x="694011" y="224327"/>
                    <a:pt x="695741" y="227180"/>
                  </a:cubicBezTo>
                  <a:cubicBezTo>
                    <a:pt x="696209" y="227803"/>
                    <a:pt x="696630" y="228443"/>
                    <a:pt x="697097" y="229051"/>
                  </a:cubicBezTo>
                  <a:cubicBezTo>
                    <a:pt x="698391" y="230578"/>
                    <a:pt x="699529" y="232246"/>
                    <a:pt x="700480" y="234008"/>
                  </a:cubicBezTo>
                  <a:cubicBezTo>
                    <a:pt x="700917" y="234585"/>
                    <a:pt x="701447" y="235068"/>
                    <a:pt x="702039" y="235458"/>
                  </a:cubicBezTo>
                  <a:cubicBezTo>
                    <a:pt x="703598" y="236097"/>
                    <a:pt x="705126" y="236845"/>
                    <a:pt x="706607" y="237672"/>
                  </a:cubicBezTo>
                  <a:cubicBezTo>
                    <a:pt x="707231" y="238061"/>
                    <a:pt x="707823" y="238482"/>
                    <a:pt x="708431" y="238888"/>
                  </a:cubicBezTo>
                  <a:cubicBezTo>
                    <a:pt x="709881" y="239776"/>
                    <a:pt x="711097" y="240992"/>
                    <a:pt x="712001" y="242426"/>
                  </a:cubicBezTo>
                  <a:cubicBezTo>
                    <a:pt x="712407" y="243003"/>
                    <a:pt x="712796" y="243580"/>
                    <a:pt x="713233" y="244141"/>
                  </a:cubicBezTo>
                  <a:cubicBezTo>
                    <a:pt x="713981" y="244999"/>
                    <a:pt x="714667" y="245887"/>
                    <a:pt x="715416" y="246729"/>
                  </a:cubicBezTo>
                  <a:cubicBezTo>
                    <a:pt x="715883" y="247166"/>
                    <a:pt x="716460" y="247493"/>
                    <a:pt x="717084" y="247665"/>
                  </a:cubicBezTo>
                  <a:cubicBezTo>
                    <a:pt x="718440" y="247774"/>
                    <a:pt x="719781" y="247976"/>
                    <a:pt x="721106" y="248241"/>
                  </a:cubicBezTo>
                  <a:cubicBezTo>
                    <a:pt x="721792" y="248460"/>
                    <a:pt x="722431" y="248740"/>
                    <a:pt x="723054" y="249099"/>
                  </a:cubicBezTo>
                  <a:cubicBezTo>
                    <a:pt x="723881" y="249535"/>
                    <a:pt x="724660" y="250050"/>
                    <a:pt x="725377" y="250658"/>
                  </a:cubicBezTo>
                  <a:cubicBezTo>
                    <a:pt x="725907" y="251094"/>
                    <a:pt x="726391" y="251578"/>
                    <a:pt x="726936" y="252061"/>
                  </a:cubicBezTo>
                  <a:cubicBezTo>
                    <a:pt x="727482" y="252544"/>
                    <a:pt x="728168" y="253308"/>
                    <a:pt x="728838" y="253869"/>
                  </a:cubicBezTo>
                  <a:cubicBezTo>
                    <a:pt x="729353" y="254228"/>
                    <a:pt x="729929" y="254493"/>
                    <a:pt x="730522" y="254664"/>
                  </a:cubicBezTo>
                  <a:cubicBezTo>
                    <a:pt x="731348" y="254836"/>
                    <a:pt x="732175" y="254976"/>
                    <a:pt x="732985" y="255226"/>
                  </a:cubicBezTo>
                  <a:lnTo>
                    <a:pt x="734793" y="255849"/>
                  </a:lnTo>
                  <a:cubicBezTo>
                    <a:pt x="735417" y="256005"/>
                    <a:pt x="736025" y="256208"/>
                    <a:pt x="736633" y="256426"/>
                  </a:cubicBezTo>
                  <a:cubicBezTo>
                    <a:pt x="737226" y="256644"/>
                    <a:pt x="737849" y="256816"/>
                    <a:pt x="738473" y="256940"/>
                  </a:cubicBezTo>
                  <a:lnTo>
                    <a:pt x="739782" y="256940"/>
                  </a:lnTo>
                  <a:cubicBezTo>
                    <a:pt x="740686" y="256940"/>
                    <a:pt x="741575" y="256940"/>
                    <a:pt x="742464" y="257050"/>
                  </a:cubicBezTo>
                  <a:cubicBezTo>
                    <a:pt x="743352" y="257128"/>
                    <a:pt x="744179" y="257486"/>
                    <a:pt x="744833" y="258094"/>
                  </a:cubicBezTo>
                  <a:cubicBezTo>
                    <a:pt x="745208" y="258297"/>
                    <a:pt x="745145" y="259341"/>
                    <a:pt x="745987" y="258687"/>
                  </a:cubicBezTo>
                  <a:cubicBezTo>
                    <a:pt x="746330" y="258453"/>
                    <a:pt x="746704" y="258250"/>
                    <a:pt x="747078" y="258063"/>
                  </a:cubicBezTo>
                  <a:cubicBezTo>
                    <a:pt x="747686" y="257736"/>
                    <a:pt x="748341" y="257471"/>
                    <a:pt x="749011" y="257315"/>
                  </a:cubicBezTo>
                  <a:cubicBezTo>
                    <a:pt x="750025" y="257128"/>
                    <a:pt x="751085" y="257252"/>
                    <a:pt x="752036" y="257642"/>
                  </a:cubicBezTo>
                  <a:cubicBezTo>
                    <a:pt x="752815" y="257985"/>
                    <a:pt x="753517" y="258484"/>
                    <a:pt x="754078" y="259107"/>
                  </a:cubicBezTo>
                  <a:cubicBezTo>
                    <a:pt x="755123" y="260246"/>
                    <a:pt x="755123" y="261992"/>
                    <a:pt x="754078" y="263145"/>
                  </a:cubicBezTo>
                  <a:cubicBezTo>
                    <a:pt x="732252" y="262241"/>
                    <a:pt x="711331" y="258811"/>
                    <a:pt x="695429" y="241585"/>
                  </a:cubicBezTo>
                  <a:cubicBezTo>
                    <a:pt x="692467" y="238373"/>
                    <a:pt x="688523" y="236159"/>
                    <a:pt x="685577" y="232854"/>
                  </a:cubicBezTo>
                  <a:cubicBezTo>
                    <a:pt x="677657" y="223329"/>
                    <a:pt x="669363" y="214069"/>
                    <a:pt x="663751" y="202828"/>
                  </a:cubicBezTo>
                  <a:cubicBezTo>
                    <a:pt x="655039" y="184604"/>
                    <a:pt x="648927" y="165257"/>
                    <a:pt x="645589" y="145333"/>
                  </a:cubicBezTo>
                  <a:cubicBezTo>
                    <a:pt x="643406" y="131303"/>
                    <a:pt x="640148" y="117365"/>
                    <a:pt x="639977" y="103085"/>
                  </a:cubicBezTo>
                  <a:cubicBezTo>
                    <a:pt x="639774" y="88057"/>
                    <a:pt x="641411" y="73122"/>
                    <a:pt x="642549" y="58171"/>
                  </a:cubicBezTo>
                  <a:cubicBezTo>
                    <a:pt x="642892" y="53759"/>
                    <a:pt x="643110" y="49332"/>
                    <a:pt x="643609" y="44935"/>
                  </a:cubicBezTo>
                  <a:cubicBezTo>
                    <a:pt x="643921" y="42191"/>
                    <a:pt x="642861" y="40960"/>
                    <a:pt x="640226" y="40851"/>
                  </a:cubicBezTo>
                  <a:cubicBezTo>
                    <a:pt x="636001" y="40664"/>
                    <a:pt x="631776" y="40336"/>
                    <a:pt x="627551" y="40367"/>
                  </a:cubicBezTo>
                  <a:cubicBezTo>
                    <a:pt x="623515" y="40539"/>
                    <a:pt x="619473" y="40289"/>
                    <a:pt x="615485" y="39650"/>
                  </a:cubicBezTo>
                  <a:cubicBezTo>
                    <a:pt x="608594" y="38341"/>
                    <a:pt x="601673" y="38918"/>
                    <a:pt x="594766" y="38871"/>
                  </a:cubicBezTo>
                  <a:cubicBezTo>
                    <a:pt x="593036" y="39728"/>
                    <a:pt x="591181" y="39151"/>
                    <a:pt x="589403" y="39338"/>
                  </a:cubicBezTo>
                  <a:cubicBezTo>
                    <a:pt x="588063" y="39338"/>
                    <a:pt x="586737" y="38684"/>
                    <a:pt x="585381" y="39214"/>
                  </a:cubicBezTo>
                  <a:lnTo>
                    <a:pt x="584773" y="39385"/>
                  </a:lnTo>
                  <a:lnTo>
                    <a:pt x="583666" y="39759"/>
                  </a:lnTo>
                  <a:cubicBezTo>
                    <a:pt x="583331" y="39931"/>
                    <a:pt x="583013" y="40149"/>
                    <a:pt x="582715" y="40383"/>
                  </a:cubicBezTo>
                  <a:cubicBezTo>
                    <a:pt x="582715" y="40383"/>
                    <a:pt x="582357" y="40819"/>
                    <a:pt x="582372" y="40835"/>
                  </a:cubicBezTo>
                  <a:cubicBezTo>
                    <a:pt x="582146" y="41396"/>
                    <a:pt x="582004" y="41989"/>
                    <a:pt x="581951" y="42581"/>
                  </a:cubicBezTo>
                  <a:cubicBezTo>
                    <a:pt x="581951" y="43283"/>
                    <a:pt x="581951" y="43984"/>
                    <a:pt x="581951" y="44686"/>
                  </a:cubicBezTo>
                  <a:cubicBezTo>
                    <a:pt x="581951" y="46245"/>
                    <a:pt x="581951" y="47804"/>
                    <a:pt x="581951" y="49363"/>
                  </a:cubicBezTo>
                  <a:cubicBezTo>
                    <a:pt x="581951" y="50922"/>
                    <a:pt x="581951" y="52138"/>
                    <a:pt x="581951" y="53525"/>
                  </a:cubicBezTo>
                  <a:cubicBezTo>
                    <a:pt x="582357" y="56285"/>
                    <a:pt x="582076" y="59106"/>
                    <a:pt x="582591" y="61866"/>
                  </a:cubicBezTo>
                  <a:cubicBezTo>
                    <a:pt x="582773" y="62411"/>
                    <a:pt x="582909" y="62957"/>
                    <a:pt x="582996" y="63518"/>
                  </a:cubicBezTo>
                  <a:cubicBezTo>
                    <a:pt x="583105" y="64656"/>
                    <a:pt x="582996" y="65794"/>
                    <a:pt x="583136" y="66932"/>
                  </a:cubicBezTo>
                  <a:cubicBezTo>
                    <a:pt x="583588" y="69505"/>
                    <a:pt x="583277" y="72171"/>
                    <a:pt x="584103" y="74727"/>
                  </a:cubicBezTo>
                  <a:cubicBezTo>
                    <a:pt x="584181" y="75335"/>
                    <a:pt x="584228" y="75959"/>
                    <a:pt x="584243" y="76582"/>
                  </a:cubicBezTo>
                  <a:cubicBezTo>
                    <a:pt x="584321" y="80137"/>
                    <a:pt x="584695" y="83691"/>
                    <a:pt x="585366" y="87184"/>
                  </a:cubicBezTo>
                  <a:cubicBezTo>
                    <a:pt x="586967" y="102415"/>
                    <a:pt x="587788" y="117724"/>
                    <a:pt x="587829" y="133033"/>
                  </a:cubicBezTo>
                  <a:cubicBezTo>
                    <a:pt x="588060" y="145645"/>
                    <a:pt x="586898" y="158242"/>
                    <a:pt x="584368" y="170589"/>
                  </a:cubicBezTo>
                  <a:cubicBezTo>
                    <a:pt x="583994" y="172460"/>
                    <a:pt x="583760" y="174393"/>
                    <a:pt x="583230" y="176217"/>
                  </a:cubicBezTo>
                  <a:cubicBezTo>
                    <a:pt x="576152" y="200599"/>
                    <a:pt x="570961" y="225512"/>
                    <a:pt x="562480" y="249489"/>
                  </a:cubicBezTo>
                  <a:cubicBezTo>
                    <a:pt x="560360" y="255491"/>
                    <a:pt x="558286" y="261477"/>
                    <a:pt x="553827" y="266279"/>
                  </a:cubicBezTo>
                  <a:cubicBezTo>
                    <a:pt x="553456" y="266715"/>
                    <a:pt x="553132" y="267199"/>
                    <a:pt x="552861" y="267713"/>
                  </a:cubicBezTo>
                  <a:cubicBezTo>
                    <a:pt x="531815" y="302930"/>
                    <a:pt x="499980" y="323836"/>
                    <a:pt x="461115" y="333424"/>
                  </a:cubicBezTo>
                  <a:cubicBezTo>
                    <a:pt x="429795" y="341219"/>
                    <a:pt x="398008" y="348000"/>
                    <a:pt x="365472" y="348078"/>
                  </a:cubicBezTo>
                  <a:cubicBezTo>
                    <a:pt x="331283" y="348172"/>
                    <a:pt x="297376" y="345678"/>
                    <a:pt x="265136" y="332691"/>
                  </a:cubicBezTo>
                  <a:cubicBezTo>
                    <a:pt x="264425" y="332395"/>
                    <a:pt x="263696" y="332146"/>
                    <a:pt x="262953" y="331943"/>
                  </a:cubicBezTo>
                  <a:cubicBezTo>
                    <a:pt x="241580" y="326144"/>
                    <a:pt x="223496" y="314124"/>
                    <a:pt x="205677" y="301652"/>
                  </a:cubicBezTo>
                  <a:cubicBezTo>
                    <a:pt x="203416" y="300171"/>
                    <a:pt x="201326" y="298440"/>
                    <a:pt x="199441" y="296492"/>
                  </a:cubicBezTo>
                  <a:cubicBezTo>
                    <a:pt x="185706" y="281385"/>
                    <a:pt x="172050" y="266107"/>
                    <a:pt x="163803" y="247088"/>
                  </a:cubicBezTo>
                  <a:cubicBezTo>
                    <a:pt x="162789" y="244796"/>
                    <a:pt x="161651" y="242567"/>
                    <a:pt x="160451" y="240369"/>
                  </a:cubicBezTo>
                  <a:cubicBezTo>
                    <a:pt x="159458" y="238919"/>
                    <a:pt x="159361" y="237032"/>
                    <a:pt x="160201" y="235489"/>
                  </a:cubicBezTo>
                  <a:cubicBezTo>
                    <a:pt x="161296" y="233416"/>
                    <a:pt x="161531" y="230999"/>
                    <a:pt x="160856" y="228754"/>
                  </a:cubicBezTo>
                  <a:cubicBezTo>
                    <a:pt x="155727" y="210639"/>
                    <a:pt x="155368" y="191916"/>
                    <a:pt x="153669" y="173333"/>
                  </a:cubicBezTo>
                  <a:cubicBezTo>
                    <a:pt x="151377" y="148249"/>
                    <a:pt x="150364" y="123055"/>
                    <a:pt x="147012" y="98050"/>
                  </a:cubicBezTo>
                  <a:cubicBezTo>
                    <a:pt x="145095" y="83754"/>
                    <a:pt x="143894" y="69364"/>
                    <a:pt x="140948" y="55209"/>
                  </a:cubicBezTo>
                  <a:cubicBezTo>
                    <a:pt x="137612" y="39260"/>
                    <a:pt x="127806" y="30530"/>
                    <a:pt x="111452" y="29501"/>
                  </a:cubicBezTo>
                  <a:cubicBezTo>
                    <a:pt x="104951" y="29080"/>
                    <a:pt x="98419" y="28925"/>
                    <a:pt x="91887" y="28893"/>
                  </a:cubicBezTo>
                  <a:cubicBezTo>
                    <a:pt x="78394" y="28566"/>
                    <a:pt x="65004" y="26461"/>
                    <a:pt x="52055" y="22657"/>
                  </a:cubicBezTo>
                  <a:cubicBezTo>
                    <a:pt x="34370" y="17949"/>
                    <a:pt x="17421" y="10809"/>
                    <a:pt x="1684" y="1471"/>
                  </a:cubicBezTo>
                  <a:cubicBezTo>
                    <a:pt x="914" y="925"/>
                    <a:pt x="180" y="348"/>
                    <a:pt x="-514" y="-291"/>
                  </a:cubicBezTo>
                  <a:close/>
                </a:path>
              </a:pathLst>
            </a:custGeom>
            <a:solidFill>
              <a:srgbClr val="020202"/>
            </a:solidFill>
            <a:ln w="1557" cap="flat">
              <a:noFill/>
              <a:prstDash val="solid"/>
              <a:miter/>
            </a:ln>
          </p:spPr>
          <p:txBody>
            <a:bodyPr rtlCol="0" anchor="ctr"/>
            <a:lstStyle/>
            <a:p>
              <a:endParaRPr lang="es-CO"/>
            </a:p>
          </p:txBody>
        </p:sp>
        <p:sp>
          <p:nvSpPr>
            <p:cNvPr id="1200" name="Freeform: Shape 1199">
              <a:extLst>
                <a:ext uri="{FF2B5EF4-FFF2-40B4-BE49-F238E27FC236}">
                  <a16:creationId xmlns:a16="http://schemas.microsoft.com/office/drawing/2014/main" id="{E0D54FD8-E2CB-0CA7-39E4-F818B5E021E0}"/>
                </a:ext>
              </a:extLst>
            </p:cNvPr>
            <p:cNvSpPr/>
            <p:nvPr/>
          </p:nvSpPr>
          <p:spPr>
            <a:xfrm>
              <a:off x="4181860" y="5341980"/>
              <a:ext cx="414527" cy="284054"/>
            </a:xfrm>
            <a:custGeom>
              <a:avLst/>
              <a:gdLst>
                <a:gd name="connsiteX0" fmla="*/ 380632 w 414527"/>
                <a:gd name="connsiteY0" fmla="*/ 181874 h 284054"/>
                <a:gd name="connsiteX1" fmla="*/ 383890 w 414527"/>
                <a:gd name="connsiteY1" fmla="*/ 188391 h 284054"/>
                <a:gd name="connsiteX2" fmla="*/ 412108 w 414527"/>
                <a:gd name="connsiteY2" fmla="*/ 229610 h 284054"/>
                <a:gd name="connsiteX3" fmla="*/ 413931 w 414527"/>
                <a:gd name="connsiteY3" fmla="*/ 236095 h 284054"/>
                <a:gd name="connsiteX4" fmla="*/ 404578 w 414527"/>
                <a:gd name="connsiteY4" fmla="*/ 262302 h 284054"/>
                <a:gd name="connsiteX5" fmla="*/ 372525 w 414527"/>
                <a:gd name="connsiteY5" fmla="*/ 282802 h 284054"/>
                <a:gd name="connsiteX6" fmla="*/ 343544 w 414527"/>
                <a:gd name="connsiteY6" fmla="*/ 278796 h 284054"/>
                <a:gd name="connsiteX7" fmla="*/ 325615 w 414527"/>
                <a:gd name="connsiteY7" fmla="*/ 263798 h 284054"/>
                <a:gd name="connsiteX8" fmla="*/ 321578 w 414527"/>
                <a:gd name="connsiteY8" fmla="*/ 258966 h 284054"/>
                <a:gd name="connsiteX9" fmla="*/ 317197 w 414527"/>
                <a:gd name="connsiteY9" fmla="*/ 251015 h 284054"/>
                <a:gd name="connsiteX10" fmla="*/ 308217 w 414527"/>
                <a:gd name="connsiteY10" fmla="*/ 242705 h 284054"/>
                <a:gd name="connsiteX11" fmla="*/ 295028 w 414527"/>
                <a:gd name="connsiteY11" fmla="*/ 239011 h 284054"/>
                <a:gd name="connsiteX12" fmla="*/ 292752 w 414527"/>
                <a:gd name="connsiteY12" fmla="*/ 238808 h 284054"/>
                <a:gd name="connsiteX13" fmla="*/ 282806 w 414527"/>
                <a:gd name="connsiteY13" fmla="*/ 235269 h 284054"/>
                <a:gd name="connsiteX14" fmla="*/ 259078 w 414527"/>
                <a:gd name="connsiteY14" fmla="*/ 209780 h 284054"/>
                <a:gd name="connsiteX15" fmla="*/ 229458 w 414527"/>
                <a:gd name="connsiteY15" fmla="*/ 167220 h 284054"/>
                <a:gd name="connsiteX16" fmla="*/ 216627 w 414527"/>
                <a:gd name="connsiteY16" fmla="*/ 149666 h 284054"/>
                <a:gd name="connsiteX17" fmla="*/ 215832 w 414527"/>
                <a:gd name="connsiteY17" fmla="*/ 148341 h 284054"/>
                <a:gd name="connsiteX18" fmla="*/ 214959 w 414527"/>
                <a:gd name="connsiteY18" fmla="*/ 147093 h 284054"/>
                <a:gd name="connsiteX19" fmla="*/ 214117 w 414527"/>
                <a:gd name="connsiteY19" fmla="*/ 145862 h 284054"/>
                <a:gd name="connsiteX20" fmla="*/ 211374 w 414527"/>
                <a:gd name="connsiteY20" fmla="*/ 142479 h 284054"/>
                <a:gd name="connsiteX21" fmla="*/ 210423 w 414527"/>
                <a:gd name="connsiteY21" fmla="*/ 141465 h 284054"/>
                <a:gd name="connsiteX22" fmla="*/ 209503 w 414527"/>
                <a:gd name="connsiteY22" fmla="*/ 140452 h 284054"/>
                <a:gd name="connsiteX23" fmla="*/ 209051 w 414527"/>
                <a:gd name="connsiteY23" fmla="*/ 139953 h 284054"/>
                <a:gd name="connsiteX24" fmla="*/ 208100 w 414527"/>
                <a:gd name="connsiteY24" fmla="*/ 138987 h 284054"/>
                <a:gd name="connsiteX25" fmla="*/ 207616 w 414527"/>
                <a:gd name="connsiteY25" fmla="*/ 138503 h 284054"/>
                <a:gd name="connsiteX26" fmla="*/ 205902 w 414527"/>
                <a:gd name="connsiteY26" fmla="*/ 136336 h 284054"/>
                <a:gd name="connsiteX27" fmla="*/ 203251 w 414527"/>
                <a:gd name="connsiteY27" fmla="*/ 133219 h 284054"/>
                <a:gd name="connsiteX28" fmla="*/ 202331 w 414527"/>
                <a:gd name="connsiteY28" fmla="*/ 132236 h 284054"/>
                <a:gd name="connsiteX29" fmla="*/ 201443 w 414527"/>
                <a:gd name="connsiteY29" fmla="*/ 131254 h 284054"/>
                <a:gd name="connsiteX30" fmla="*/ 201006 w 414527"/>
                <a:gd name="connsiteY30" fmla="*/ 130771 h 284054"/>
                <a:gd name="connsiteX31" fmla="*/ 200102 w 414527"/>
                <a:gd name="connsiteY31" fmla="*/ 129836 h 284054"/>
                <a:gd name="connsiteX32" fmla="*/ 199650 w 414527"/>
                <a:gd name="connsiteY32" fmla="*/ 129368 h 284054"/>
                <a:gd name="connsiteX33" fmla="*/ 198808 w 414527"/>
                <a:gd name="connsiteY33" fmla="*/ 128401 h 284054"/>
                <a:gd name="connsiteX34" fmla="*/ 198029 w 414527"/>
                <a:gd name="connsiteY34" fmla="*/ 127372 h 284054"/>
                <a:gd name="connsiteX35" fmla="*/ 196174 w 414527"/>
                <a:gd name="connsiteY35" fmla="*/ 125595 h 284054"/>
                <a:gd name="connsiteX36" fmla="*/ 195067 w 414527"/>
                <a:gd name="connsiteY36" fmla="*/ 124753 h 284054"/>
                <a:gd name="connsiteX37" fmla="*/ 194053 w 414527"/>
                <a:gd name="connsiteY37" fmla="*/ 123724 h 284054"/>
                <a:gd name="connsiteX38" fmla="*/ 193165 w 414527"/>
                <a:gd name="connsiteY38" fmla="*/ 122555 h 284054"/>
                <a:gd name="connsiteX39" fmla="*/ 186025 w 414527"/>
                <a:gd name="connsiteY39" fmla="*/ 114885 h 284054"/>
                <a:gd name="connsiteX40" fmla="*/ 185058 w 414527"/>
                <a:gd name="connsiteY40" fmla="*/ 113840 h 284054"/>
                <a:gd name="connsiteX41" fmla="*/ 184123 w 414527"/>
                <a:gd name="connsiteY41" fmla="*/ 112811 h 284054"/>
                <a:gd name="connsiteX42" fmla="*/ 183655 w 414527"/>
                <a:gd name="connsiteY42" fmla="*/ 112313 h 284054"/>
                <a:gd name="connsiteX43" fmla="*/ 182704 w 414527"/>
                <a:gd name="connsiteY43" fmla="*/ 111315 h 284054"/>
                <a:gd name="connsiteX44" fmla="*/ 182221 w 414527"/>
                <a:gd name="connsiteY44" fmla="*/ 110816 h 284054"/>
                <a:gd name="connsiteX45" fmla="*/ 181301 w 414527"/>
                <a:gd name="connsiteY45" fmla="*/ 109756 h 284054"/>
                <a:gd name="connsiteX46" fmla="*/ 180459 w 414527"/>
                <a:gd name="connsiteY46" fmla="*/ 108618 h 284054"/>
                <a:gd name="connsiteX47" fmla="*/ 176733 w 414527"/>
                <a:gd name="connsiteY47" fmla="*/ 104393 h 284054"/>
                <a:gd name="connsiteX48" fmla="*/ 175813 w 414527"/>
                <a:gd name="connsiteY48" fmla="*/ 103411 h 284054"/>
                <a:gd name="connsiteX49" fmla="*/ 174956 w 414527"/>
                <a:gd name="connsiteY49" fmla="*/ 102444 h 284054"/>
                <a:gd name="connsiteX50" fmla="*/ 174535 w 414527"/>
                <a:gd name="connsiteY50" fmla="*/ 101977 h 284054"/>
                <a:gd name="connsiteX51" fmla="*/ 173693 w 414527"/>
                <a:gd name="connsiteY51" fmla="*/ 101088 h 284054"/>
                <a:gd name="connsiteX52" fmla="*/ 173288 w 414527"/>
                <a:gd name="connsiteY52" fmla="*/ 100651 h 284054"/>
                <a:gd name="connsiteX53" fmla="*/ 172461 w 414527"/>
                <a:gd name="connsiteY53" fmla="*/ 99810 h 284054"/>
                <a:gd name="connsiteX54" fmla="*/ 172041 w 414527"/>
                <a:gd name="connsiteY54" fmla="*/ 99389 h 284054"/>
                <a:gd name="connsiteX55" fmla="*/ 171214 w 414527"/>
                <a:gd name="connsiteY55" fmla="*/ 98547 h 284054"/>
                <a:gd name="connsiteX56" fmla="*/ 170793 w 414527"/>
                <a:gd name="connsiteY56" fmla="*/ 98142 h 284054"/>
                <a:gd name="connsiteX57" fmla="*/ 169920 w 414527"/>
                <a:gd name="connsiteY57" fmla="*/ 97300 h 284054"/>
                <a:gd name="connsiteX58" fmla="*/ 169468 w 414527"/>
                <a:gd name="connsiteY58" fmla="*/ 96863 h 284054"/>
                <a:gd name="connsiteX59" fmla="*/ 168533 w 414527"/>
                <a:gd name="connsiteY59" fmla="*/ 95990 h 284054"/>
                <a:gd name="connsiteX60" fmla="*/ 168050 w 414527"/>
                <a:gd name="connsiteY60" fmla="*/ 95554 h 284054"/>
                <a:gd name="connsiteX61" fmla="*/ 167021 w 414527"/>
                <a:gd name="connsiteY61" fmla="*/ 94618 h 284054"/>
                <a:gd name="connsiteX62" fmla="*/ 166475 w 414527"/>
                <a:gd name="connsiteY62" fmla="*/ 94135 h 284054"/>
                <a:gd name="connsiteX63" fmla="*/ 162032 w 414527"/>
                <a:gd name="connsiteY63" fmla="*/ 90206 h 284054"/>
                <a:gd name="connsiteX64" fmla="*/ 160863 w 414527"/>
                <a:gd name="connsiteY64" fmla="*/ 89364 h 284054"/>
                <a:gd name="connsiteX65" fmla="*/ 159818 w 414527"/>
                <a:gd name="connsiteY65" fmla="*/ 88460 h 284054"/>
                <a:gd name="connsiteX66" fmla="*/ 159335 w 414527"/>
                <a:gd name="connsiteY66" fmla="*/ 87993 h 284054"/>
                <a:gd name="connsiteX67" fmla="*/ 158400 w 414527"/>
                <a:gd name="connsiteY67" fmla="*/ 87104 h 284054"/>
                <a:gd name="connsiteX68" fmla="*/ 157932 w 414527"/>
                <a:gd name="connsiteY68" fmla="*/ 86667 h 284054"/>
                <a:gd name="connsiteX69" fmla="*/ 155968 w 414527"/>
                <a:gd name="connsiteY69" fmla="*/ 85202 h 284054"/>
                <a:gd name="connsiteX70" fmla="*/ 154954 w 414527"/>
                <a:gd name="connsiteY70" fmla="*/ 84516 h 284054"/>
                <a:gd name="connsiteX71" fmla="*/ 154019 w 414527"/>
                <a:gd name="connsiteY71" fmla="*/ 83752 h 284054"/>
                <a:gd name="connsiteX72" fmla="*/ 153536 w 414527"/>
                <a:gd name="connsiteY72" fmla="*/ 83378 h 284054"/>
                <a:gd name="connsiteX73" fmla="*/ 151977 w 414527"/>
                <a:gd name="connsiteY73" fmla="*/ 82443 h 284054"/>
                <a:gd name="connsiteX74" fmla="*/ 150870 w 414527"/>
                <a:gd name="connsiteY74" fmla="*/ 81694 h 284054"/>
                <a:gd name="connsiteX75" fmla="*/ 149778 w 414527"/>
                <a:gd name="connsiteY75" fmla="*/ 80774 h 284054"/>
                <a:gd name="connsiteX76" fmla="*/ 149248 w 414527"/>
                <a:gd name="connsiteY76" fmla="*/ 80291 h 284054"/>
                <a:gd name="connsiteX77" fmla="*/ 144727 w 414527"/>
                <a:gd name="connsiteY77" fmla="*/ 76316 h 284054"/>
                <a:gd name="connsiteX78" fmla="*/ 142436 w 414527"/>
                <a:gd name="connsiteY78" fmla="*/ 74523 h 284054"/>
                <a:gd name="connsiteX79" fmla="*/ 141921 w 414527"/>
                <a:gd name="connsiteY79" fmla="*/ 74040 h 284054"/>
                <a:gd name="connsiteX80" fmla="*/ 140908 w 414527"/>
                <a:gd name="connsiteY80" fmla="*/ 73073 h 284054"/>
                <a:gd name="connsiteX81" fmla="*/ 140393 w 414527"/>
                <a:gd name="connsiteY81" fmla="*/ 72590 h 284054"/>
                <a:gd name="connsiteX82" fmla="*/ 137135 w 414527"/>
                <a:gd name="connsiteY82" fmla="*/ 70064 h 284054"/>
                <a:gd name="connsiteX83" fmla="*/ 135982 w 414527"/>
                <a:gd name="connsiteY83" fmla="*/ 69254 h 284054"/>
                <a:gd name="connsiteX84" fmla="*/ 132661 w 414527"/>
                <a:gd name="connsiteY84" fmla="*/ 66713 h 284054"/>
                <a:gd name="connsiteX85" fmla="*/ 131492 w 414527"/>
                <a:gd name="connsiteY85" fmla="*/ 65933 h 284054"/>
                <a:gd name="connsiteX86" fmla="*/ 129184 w 414527"/>
                <a:gd name="connsiteY86" fmla="*/ 64374 h 284054"/>
                <a:gd name="connsiteX87" fmla="*/ 128031 w 414527"/>
                <a:gd name="connsiteY87" fmla="*/ 63626 h 284054"/>
                <a:gd name="connsiteX88" fmla="*/ 125801 w 414527"/>
                <a:gd name="connsiteY88" fmla="*/ 62067 h 284054"/>
                <a:gd name="connsiteX89" fmla="*/ 124710 w 414527"/>
                <a:gd name="connsiteY89" fmla="*/ 61334 h 284054"/>
                <a:gd name="connsiteX90" fmla="*/ 122621 w 414527"/>
                <a:gd name="connsiteY90" fmla="*/ 59853 h 284054"/>
                <a:gd name="connsiteX91" fmla="*/ 121545 w 414527"/>
                <a:gd name="connsiteY91" fmla="*/ 59198 h 284054"/>
                <a:gd name="connsiteX92" fmla="*/ 119893 w 414527"/>
                <a:gd name="connsiteY92" fmla="*/ 58294 h 284054"/>
                <a:gd name="connsiteX93" fmla="*/ 118802 w 414527"/>
                <a:gd name="connsiteY93" fmla="*/ 57593 h 284054"/>
                <a:gd name="connsiteX94" fmla="*/ 117804 w 414527"/>
                <a:gd name="connsiteY94" fmla="*/ 56782 h 284054"/>
                <a:gd name="connsiteX95" fmla="*/ 117305 w 414527"/>
                <a:gd name="connsiteY95" fmla="*/ 56377 h 284054"/>
                <a:gd name="connsiteX96" fmla="*/ 115746 w 414527"/>
                <a:gd name="connsiteY96" fmla="*/ 55270 h 284054"/>
                <a:gd name="connsiteX97" fmla="*/ 114686 w 414527"/>
                <a:gd name="connsiteY97" fmla="*/ 54615 h 284054"/>
                <a:gd name="connsiteX98" fmla="*/ 113127 w 414527"/>
                <a:gd name="connsiteY98" fmla="*/ 53726 h 284054"/>
                <a:gd name="connsiteX99" fmla="*/ 112004 w 414527"/>
                <a:gd name="connsiteY99" fmla="*/ 53165 h 284054"/>
                <a:gd name="connsiteX100" fmla="*/ 110258 w 414527"/>
                <a:gd name="connsiteY100" fmla="*/ 52323 h 284054"/>
                <a:gd name="connsiteX101" fmla="*/ 109120 w 414527"/>
                <a:gd name="connsiteY101" fmla="*/ 51637 h 284054"/>
                <a:gd name="connsiteX102" fmla="*/ 105644 w 414527"/>
                <a:gd name="connsiteY102" fmla="*/ 49595 h 284054"/>
                <a:gd name="connsiteX103" fmla="*/ 104490 w 414527"/>
                <a:gd name="connsiteY103" fmla="*/ 48956 h 284054"/>
                <a:gd name="connsiteX104" fmla="*/ 102775 w 414527"/>
                <a:gd name="connsiteY104" fmla="*/ 48005 h 284054"/>
                <a:gd name="connsiteX105" fmla="*/ 101590 w 414527"/>
                <a:gd name="connsiteY105" fmla="*/ 47412 h 284054"/>
                <a:gd name="connsiteX106" fmla="*/ 99735 w 414527"/>
                <a:gd name="connsiteY106" fmla="*/ 46524 h 284054"/>
                <a:gd name="connsiteX107" fmla="*/ 98504 w 414527"/>
                <a:gd name="connsiteY107" fmla="*/ 45791 h 284054"/>
                <a:gd name="connsiteX108" fmla="*/ 90709 w 414527"/>
                <a:gd name="connsiteY108" fmla="*/ 41613 h 284054"/>
                <a:gd name="connsiteX109" fmla="*/ 89430 w 414527"/>
                <a:gd name="connsiteY109" fmla="*/ 40927 h 284054"/>
                <a:gd name="connsiteX110" fmla="*/ 87513 w 414527"/>
                <a:gd name="connsiteY110" fmla="*/ 39914 h 284054"/>
                <a:gd name="connsiteX111" fmla="*/ 86203 w 414527"/>
                <a:gd name="connsiteY111" fmla="*/ 39275 h 284054"/>
                <a:gd name="connsiteX112" fmla="*/ 82836 w 414527"/>
                <a:gd name="connsiteY112" fmla="*/ 37918 h 284054"/>
                <a:gd name="connsiteX113" fmla="*/ 81558 w 414527"/>
                <a:gd name="connsiteY113" fmla="*/ 37404 h 284054"/>
                <a:gd name="connsiteX114" fmla="*/ 79780 w 414527"/>
                <a:gd name="connsiteY114" fmla="*/ 36515 h 284054"/>
                <a:gd name="connsiteX115" fmla="*/ 78642 w 414527"/>
                <a:gd name="connsiteY115" fmla="*/ 35923 h 284054"/>
                <a:gd name="connsiteX116" fmla="*/ 76881 w 414527"/>
                <a:gd name="connsiteY116" fmla="*/ 35112 h 284054"/>
                <a:gd name="connsiteX117" fmla="*/ 75665 w 414527"/>
                <a:gd name="connsiteY117" fmla="*/ 34551 h 284054"/>
                <a:gd name="connsiteX118" fmla="*/ 71845 w 414527"/>
                <a:gd name="connsiteY118" fmla="*/ 33117 h 284054"/>
                <a:gd name="connsiteX119" fmla="*/ 70551 w 414527"/>
                <a:gd name="connsiteY119" fmla="*/ 32586 h 284054"/>
                <a:gd name="connsiteX120" fmla="*/ 65874 w 414527"/>
                <a:gd name="connsiteY120" fmla="*/ 30763 h 284054"/>
                <a:gd name="connsiteX121" fmla="*/ 64549 w 414527"/>
                <a:gd name="connsiteY121" fmla="*/ 30217 h 284054"/>
                <a:gd name="connsiteX122" fmla="*/ 60605 w 414527"/>
                <a:gd name="connsiteY122" fmla="*/ 28658 h 284054"/>
                <a:gd name="connsiteX123" fmla="*/ 59327 w 414527"/>
                <a:gd name="connsiteY123" fmla="*/ 28175 h 284054"/>
                <a:gd name="connsiteX124" fmla="*/ 56848 w 414527"/>
                <a:gd name="connsiteY124" fmla="*/ 27286 h 284054"/>
                <a:gd name="connsiteX125" fmla="*/ 55632 w 414527"/>
                <a:gd name="connsiteY125" fmla="*/ 26849 h 284054"/>
                <a:gd name="connsiteX126" fmla="*/ 53231 w 414527"/>
                <a:gd name="connsiteY126" fmla="*/ 26070 h 284054"/>
                <a:gd name="connsiteX127" fmla="*/ 52031 w 414527"/>
                <a:gd name="connsiteY127" fmla="*/ 25649 h 284054"/>
                <a:gd name="connsiteX128" fmla="*/ 49583 w 414527"/>
                <a:gd name="connsiteY128" fmla="*/ 24901 h 284054"/>
                <a:gd name="connsiteX129" fmla="*/ 48305 w 414527"/>
                <a:gd name="connsiteY129" fmla="*/ 24511 h 284054"/>
                <a:gd name="connsiteX130" fmla="*/ 44968 w 414527"/>
                <a:gd name="connsiteY130" fmla="*/ 23794 h 284054"/>
                <a:gd name="connsiteX131" fmla="*/ 43581 w 414527"/>
                <a:gd name="connsiteY131" fmla="*/ 23373 h 284054"/>
                <a:gd name="connsiteX132" fmla="*/ 36378 w 414527"/>
                <a:gd name="connsiteY132" fmla="*/ 21596 h 284054"/>
                <a:gd name="connsiteX133" fmla="*/ 35069 w 414527"/>
                <a:gd name="connsiteY133" fmla="*/ 20816 h 284054"/>
                <a:gd name="connsiteX134" fmla="*/ 20383 w 414527"/>
                <a:gd name="connsiteY134" fmla="*/ 17184 h 284054"/>
                <a:gd name="connsiteX135" fmla="*/ 4560 w 414527"/>
                <a:gd name="connsiteY135" fmla="*/ 14674 h 284054"/>
                <a:gd name="connsiteX136" fmla="*/ 880 w 414527"/>
                <a:gd name="connsiteY136" fmla="*/ 6287 h 284054"/>
                <a:gd name="connsiteX137" fmla="*/ 13836 w 414527"/>
                <a:gd name="connsiteY137" fmla="*/ -90 h 284054"/>
                <a:gd name="connsiteX138" fmla="*/ 51407 w 414527"/>
                <a:gd name="connsiteY138" fmla="*/ 7705 h 284054"/>
                <a:gd name="connsiteX139" fmla="*/ 114514 w 414527"/>
                <a:gd name="connsiteY139" fmla="*/ 28954 h 284054"/>
                <a:gd name="connsiteX140" fmla="*/ 143402 w 414527"/>
                <a:gd name="connsiteY140" fmla="*/ 40288 h 284054"/>
                <a:gd name="connsiteX141" fmla="*/ 148734 w 414527"/>
                <a:gd name="connsiteY141" fmla="*/ 43546 h 284054"/>
                <a:gd name="connsiteX142" fmla="*/ 145616 w 414527"/>
                <a:gd name="connsiteY142" fmla="*/ 53009 h 284054"/>
                <a:gd name="connsiteX143" fmla="*/ 143277 w 414527"/>
                <a:gd name="connsiteY143" fmla="*/ 54646 h 284054"/>
                <a:gd name="connsiteX144" fmla="*/ 155749 w 414527"/>
                <a:gd name="connsiteY144" fmla="*/ 61848 h 284054"/>
                <a:gd name="connsiteX145" fmla="*/ 165789 w 414527"/>
                <a:gd name="connsiteY145" fmla="*/ 67461 h 284054"/>
                <a:gd name="connsiteX146" fmla="*/ 168252 w 414527"/>
                <a:gd name="connsiteY146" fmla="*/ 69753 h 284054"/>
                <a:gd name="connsiteX147" fmla="*/ 173179 w 414527"/>
                <a:gd name="connsiteY147" fmla="*/ 81149 h 284054"/>
                <a:gd name="connsiteX148" fmla="*/ 177856 w 414527"/>
                <a:gd name="connsiteY148" fmla="*/ 88086 h 284054"/>
                <a:gd name="connsiteX149" fmla="*/ 190873 w 414527"/>
                <a:gd name="connsiteY149" fmla="*/ 99389 h 284054"/>
                <a:gd name="connsiteX150" fmla="*/ 205028 w 414527"/>
                <a:gd name="connsiteY150" fmla="*/ 113778 h 284054"/>
                <a:gd name="connsiteX151" fmla="*/ 220151 w 414527"/>
                <a:gd name="connsiteY151" fmla="*/ 121012 h 284054"/>
                <a:gd name="connsiteX152" fmla="*/ 272501 w 414527"/>
                <a:gd name="connsiteY152" fmla="*/ 130693 h 284054"/>
                <a:gd name="connsiteX153" fmla="*/ 281528 w 414527"/>
                <a:gd name="connsiteY153" fmla="*/ 127435 h 284054"/>
                <a:gd name="connsiteX154" fmla="*/ 311741 w 414527"/>
                <a:gd name="connsiteY154" fmla="*/ 105843 h 284054"/>
                <a:gd name="connsiteX155" fmla="*/ 321827 w 414527"/>
                <a:gd name="connsiteY155" fmla="*/ 103816 h 284054"/>
                <a:gd name="connsiteX156" fmla="*/ 327658 w 414527"/>
                <a:gd name="connsiteY156" fmla="*/ 105843 h 284054"/>
                <a:gd name="connsiteX157" fmla="*/ 327658 w 414527"/>
                <a:gd name="connsiteY157" fmla="*/ 105843 h 284054"/>
                <a:gd name="connsiteX158" fmla="*/ 331337 w 414527"/>
                <a:gd name="connsiteY158" fmla="*/ 110520 h 284054"/>
                <a:gd name="connsiteX159" fmla="*/ 352788 w 414527"/>
                <a:gd name="connsiteY159" fmla="*/ 140421 h 284054"/>
                <a:gd name="connsiteX160" fmla="*/ 380008 w 414527"/>
                <a:gd name="connsiteY160" fmla="*/ 180393 h 284054"/>
                <a:gd name="connsiteX161" fmla="*/ 380632 w 414527"/>
                <a:gd name="connsiteY161" fmla="*/ 181874 h 284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414527" h="284054">
                  <a:moveTo>
                    <a:pt x="380632" y="181874"/>
                  </a:moveTo>
                  <a:cubicBezTo>
                    <a:pt x="380367" y="184712"/>
                    <a:pt x="382565" y="186395"/>
                    <a:pt x="383890" y="188391"/>
                  </a:cubicBezTo>
                  <a:cubicBezTo>
                    <a:pt x="393104" y="202266"/>
                    <a:pt x="402099" y="216281"/>
                    <a:pt x="412108" y="229610"/>
                  </a:cubicBezTo>
                  <a:cubicBezTo>
                    <a:pt x="413604" y="231417"/>
                    <a:pt x="414259" y="233773"/>
                    <a:pt x="413931" y="236095"/>
                  </a:cubicBezTo>
                  <a:cubicBezTo>
                    <a:pt x="412372" y="245449"/>
                    <a:pt x="410361" y="254538"/>
                    <a:pt x="404578" y="262302"/>
                  </a:cubicBezTo>
                  <a:cubicBezTo>
                    <a:pt x="396798" y="272867"/>
                    <a:pt x="385371" y="280171"/>
                    <a:pt x="372525" y="282802"/>
                  </a:cubicBezTo>
                  <a:cubicBezTo>
                    <a:pt x="362142" y="285110"/>
                    <a:pt x="352539" y="282927"/>
                    <a:pt x="343544" y="278796"/>
                  </a:cubicBezTo>
                  <a:cubicBezTo>
                    <a:pt x="336497" y="275569"/>
                    <a:pt x="330620" y="269925"/>
                    <a:pt x="325615" y="263798"/>
                  </a:cubicBezTo>
                  <a:cubicBezTo>
                    <a:pt x="324368" y="262104"/>
                    <a:pt x="323028" y="260490"/>
                    <a:pt x="321578" y="258966"/>
                  </a:cubicBezTo>
                  <a:cubicBezTo>
                    <a:pt x="319286" y="256863"/>
                    <a:pt x="317758" y="254070"/>
                    <a:pt x="317197" y="251015"/>
                  </a:cubicBezTo>
                  <a:cubicBezTo>
                    <a:pt x="316324" y="245730"/>
                    <a:pt x="312801" y="243360"/>
                    <a:pt x="308217" y="242705"/>
                  </a:cubicBezTo>
                  <a:cubicBezTo>
                    <a:pt x="303665" y="242116"/>
                    <a:pt x="299222" y="240872"/>
                    <a:pt x="295028" y="239011"/>
                  </a:cubicBezTo>
                  <a:cubicBezTo>
                    <a:pt x="294280" y="238822"/>
                    <a:pt x="293516" y="238755"/>
                    <a:pt x="292752" y="238808"/>
                  </a:cubicBezTo>
                  <a:cubicBezTo>
                    <a:pt x="288434" y="240367"/>
                    <a:pt x="285846" y="237249"/>
                    <a:pt x="282806" y="235269"/>
                  </a:cubicBezTo>
                  <a:cubicBezTo>
                    <a:pt x="273078" y="228664"/>
                    <a:pt x="264971" y="219952"/>
                    <a:pt x="259078" y="209780"/>
                  </a:cubicBezTo>
                  <a:cubicBezTo>
                    <a:pt x="250114" y="194979"/>
                    <a:pt x="240230" y="180764"/>
                    <a:pt x="229458" y="167220"/>
                  </a:cubicBezTo>
                  <a:cubicBezTo>
                    <a:pt x="225030" y="161467"/>
                    <a:pt x="219028" y="156884"/>
                    <a:pt x="216627" y="149666"/>
                  </a:cubicBezTo>
                  <a:cubicBezTo>
                    <a:pt x="216347" y="149229"/>
                    <a:pt x="216097" y="148777"/>
                    <a:pt x="215832" y="148341"/>
                  </a:cubicBezTo>
                  <a:cubicBezTo>
                    <a:pt x="215567" y="147904"/>
                    <a:pt x="215240" y="147514"/>
                    <a:pt x="214959" y="147093"/>
                  </a:cubicBezTo>
                  <a:cubicBezTo>
                    <a:pt x="214679" y="146672"/>
                    <a:pt x="214382" y="146283"/>
                    <a:pt x="214117" y="145862"/>
                  </a:cubicBezTo>
                  <a:cubicBezTo>
                    <a:pt x="213322" y="144640"/>
                    <a:pt x="212402" y="143506"/>
                    <a:pt x="211374" y="142479"/>
                  </a:cubicBezTo>
                  <a:cubicBezTo>
                    <a:pt x="211030" y="142161"/>
                    <a:pt x="210719" y="141822"/>
                    <a:pt x="210423" y="141465"/>
                  </a:cubicBezTo>
                  <a:cubicBezTo>
                    <a:pt x="210095" y="141138"/>
                    <a:pt x="209799" y="140795"/>
                    <a:pt x="209503" y="140452"/>
                  </a:cubicBezTo>
                  <a:cubicBezTo>
                    <a:pt x="209207" y="140109"/>
                    <a:pt x="209207" y="140125"/>
                    <a:pt x="209051" y="139953"/>
                  </a:cubicBezTo>
                  <a:cubicBezTo>
                    <a:pt x="208895" y="139782"/>
                    <a:pt x="208412" y="139314"/>
                    <a:pt x="208100" y="138987"/>
                  </a:cubicBezTo>
                  <a:lnTo>
                    <a:pt x="207616" y="138503"/>
                  </a:lnTo>
                  <a:cubicBezTo>
                    <a:pt x="206977" y="137833"/>
                    <a:pt x="206416" y="137108"/>
                    <a:pt x="205902" y="136336"/>
                  </a:cubicBezTo>
                  <a:cubicBezTo>
                    <a:pt x="205122" y="135211"/>
                    <a:pt x="204233" y="134166"/>
                    <a:pt x="203251" y="133219"/>
                  </a:cubicBezTo>
                  <a:cubicBezTo>
                    <a:pt x="202924" y="132907"/>
                    <a:pt x="202628" y="132564"/>
                    <a:pt x="202331" y="132236"/>
                  </a:cubicBezTo>
                  <a:cubicBezTo>
                    <a:pt x="202035" y="131909"/>
                    <a:pt x="201739" y="131582"/>
                    <a:pt x="201443" y="131254"/>
                  </a:cubicBezTo>
                  <a:cubicBezTo>
                    <a:pt x="201147" y="130927"/>
                    <a:pt x="201147" y="130927"/>
                    <a:pt x="201006" y="130771"/>
                  </a:cubicBezTo>
                  <a:cubicBezTo>
                    <a:pt x="200866" y="130615"/>
                    <a:pt x="200398" y="130147"/>
                    <a:pt x="200102" y="129836"/>
                  </a:cubicBezTo>
                  <a:lnTo>
                    <a:pt x="199650" y="129368"/>
                  </a:lnTo>
                  <a:cubicBezTo>
                    <a:pt x="199354" y="129064"/>
                    <a:pt x="199073" y="128741"/>
                    <a:pt x="198808" y="128401"/>
                  </a:cubicBezTo>
                  <a:cubicBezTo>
                    <a:pt x="198528" y="128072"/>
                    <a:pt x="198278" y="127728"/>
                    <a:pt x="198029" y="127372"/>
                  </a:cubicBezTo>
                  <a:cubicBezTo>
                    <a:pt x="197514" y="126682"/>
                    <a:pt x="196891" y="126082"/>
                    <a:pt x="196174" y="125595"/>
                  </a:cubicBezTo>
                  <a:cubicBezTo>
                    <a:pt x="195784" y="125346"/>
                    <a:pt x="195410" y="125065"/>
                    <a:pt x="195067" y="124753"/>
                  </a:cubicBezTo>
                  <a:cubicBezTo>
                    <a:pt x="194692" y="124441"/>
                    <a:pt x="194365" y="124097"/>
                    <a:pt x="194053" y="123724"/>
                  </a:cubicBezTo>
                  <a:cubicBezTo>
                    <a:pt x="193741" y="123352"/>
                    <a:pt x="193445" y="122962"/>
                    <a:pt x="193165" y="122555"/>
                  </a:cubicBezTo>
                  <a:cubicBezTo>
                    <a:pt x="190951" y="119844"/>
                    <a:pt x="188566" y="117281"/>
                    <a:pt x="186025" y="114885"/>
                  </a:cubicBezTo>
                  <a:cubicBezTo>
                    <a:pt x="185682" y="114558"/>
                    <a:pt x="185370" y="114199"/>
                    <a:pt x="185058" y="113840"/>
                  </a:cubicBezTo>
                  <a:cubicBezTo>
                    <a:pt x="184746" y="113482"/>
                    <a:pt x="184434" y="113154"/>
                    <a:pt x="184123" y="112811"/>
                  </a:cubicBezTo>
                  <a:cubicBezTo>
                    <a:pt x="183811" y="112468"/>
                    <a:pt x="183826" y="112468"/>
                    <a:pt x="183655" y="112313"/>
                  </a:cubicBezTo>
                  <a:cubicBezTo>
                    <a:pt x="183483" y="112157"/>
                    <a:pt x="183016" y="111658"/>
                    <a:pt x="182704" y="111315"/>
                  </a:cubicBezTo>
                  <a:cubicBezTo>
                    <a:pt x="182392" y="110972"/>
                    <a:pt x="182392" y="110972"/>
                    <a:pt x="182221" y="110816"/>
                  </a:cubicBezTo>
                  <a:cubicBezTo>
                    <a:pt x="181893" y="110484"/>
                    <a:pt x="181582" y="110130"/>
                    <a:pt x="181301" y="109756"/>
                  </a:cubicBezTo>
                  <a:cubicBezTo>
                    <a:pt x="181005" y="109394"/>
                    <a:pt x="180724" y="109014"/>
                    <a:pt x="180459" y="108618"/>
                  </a:cubicBezTo>
                  <a:cubicBezTo>
                    <a:pt x="179337" y="107103"/>
                    <a:pt x="178089" y="105688"/>
                    <a:pt x="176733" y="104393"/>
                  </a:cubicBezTo>
                  <a:cubicBezTo>
                    <a:pt x="176406" y="104084"/>
                    <a:pt x="176094" y="103757"/>
                    <a:pt x="175813" y="103411"/>
                  </a:cubicBezTo>
                  <a:cubicBezTo>
                    <a:pt x="175517" y="103115"/>
                    <a:pt x="175236" y="102772"/>
                    <a:pt x="174956" y="102444"/>
                  </a:cubicBezTo>
                  <a:lnTo>
                    <a:pt x="174535" y="101977"/>
                  </a:lnTo>
                  <a:cubicBezTo>
                    <a:pt x="174239" y="101696"/>
                    <a:pt x="173974" y="101384"/>
                    <a:pt x="173693" y="101088"/>
                  </a:cubicBezTo>
                  <a:lnTo>
                    <a:pt x="173288" y="100651"/>
                  </a:lnTo>
                  <a:cubicBezTo>
                    <a:pt x="173007" y="100386"/>
                    <a:pt x="172727" y="100090"/>
                    <a:pt x="172461" y="99810"/>
                  </a:cubicBezTo>
                  <a:lnTo>
                    <a:pt x="172041" y="99389"/>
                  </a:lnTo>
                  <a:cubicBezTo>
                    <a:pt x="171760" y="99124"/>
                    <a:pt x="171479" y="98843"/>
                    <a:pt x="171214" y="98547"/>
                  </a:cubicBezTo>
                  <a:lnTo>
                    <a:pt x="170793" y="98142"/>
                  </a:lnTo>
                  <a:cubicBezTo>
                    <a:pt x="170482" y="97861"/>
                    <a:pt x="170201" y="97580"/>
                    <a:pt x="169920" y="97300"/>
                  </a:cubicBezTo>
                  <a:lnTo>
                    <a:pt x="169468" y="96863"/>
                  </a:lnTo>
                  <a:lnTo>
                    <a:pt x="168533" y="95990"/>
                  </a:lnTo>
                  <a:lnTo>
                    <a:pt x="168050" y="95554"/>
                  </a:lnTo>
                  <a:cubicBezTo>
                    <a:pt x="167691" y="95257"/>
                    <a:pt x="167364" y="94946"/>
                    <a:pt x="167021" y="94618"/>
                  </a:cubicBezTo>
                  <a:lnTo>
                    <a:pt x="166475" y="94135"/>
                  </a:lnTo>
                  <a:cubicBezTo>
                    <a:pt x="165103" y="92704"/>
                    <a:pt x="163622" y="91390"/>
                    <a:pt x="162032" y="90206"/>
                  </a:cubicBezTo>
                  <a:cubicBezTo>
                    <a:pt x="161627" y="89946"/>
                    <a:pt x="161237" y="89665"/>
                    <a:pt x="160863" y="89364"/>
                  </a:cubicBezTo>
                  <a:cubicBezTo>
                    <a:pt x="160504" y="89084"/>
                    <a:pt x="160146" y="88781"/>
                    <a:pt x="159818" y="88460"/>
                  </a:cubicBezTo>
                  <a:lnTo>
                    <a:pt x="159335" y="87993"/>
                  </a:lnTo>
                  <a:cubicBezTo>
                    <a:pt x="159007" y="87712"/>
                    <a:pt x="158696" y="87400"/>
                    <a:pt x="158400" y="87104"/>
                  </a:cubicBezTo>
                  <a:lnTo>
                    <a:pt x="157932" y="86667"/>
                  </a:lnTo>
                  <a:cubicBezTo>
                    <a:pt x="157324" y="86117"/>
                    <a:pt x="156669" y="85628"/>
                    <a:pt x="155968" y="85202"/>
                  </a:cubicBezTo>
                  <a:cubicBezTo>
                    <a:pt x="155609" y="84996"/>
                    <a:pt x="155282" y="84767"/>
                    <a:pt x="154954" y="84516"/>
                  </a:cubicBezTo>
                  <a:cubicBezTo>
                    <a:pt x="154627" y="84282"/>
                    <a:pt x="154331" y="84017"/>
                    <a:pt x="154019" y="83752"/>
                  </a:cubicBezTo>
                  <a:cubicBezTo>
                    <a:pt x="153707" y="83487"/>
                    <a:pt x="153707" y="83487"/>
                    <a:pt x="153536" y="83378"/>
                  </a:cubicBezTo>
                  <a:cubicBezTo>
                    <a:pt x="153005" y="83035"/>
                    <a:pt x="152460" y="82739"/>
                    <a:pt x="151977" y="82443"/>
                  </a:cubicBezTo>
                  <a:cubicBezTo>
                    <a:pt x="151587" y="82223"/>
                    <a:pt x="151213" y="81972"/>
                    <a:pt x="150870" y="81694"/>
                  </a:cubicBezTo>
                  <a:cubicBezTo>
                    <a:pt x="150495" y="81398"/>
                    <a:pt x="150137" y="81102"/>
                    <a:pt x="149778" y="80774"/>
                  </a:cubicBezTo>
                  <a:lnTo>
                    <a:pt x="149248" y="80291"/>
                  </a:lnTo>
                  <a:cubicBezTo>
                    <a:pt x="147861" y="78843"/>
                    <a:pt x="146349" y="77513"/>
                    <a:pt x="144727" y="76316"/>
                  </a:cubicBezTo>
                  <a:cubicBezTo>
                    <a:pt x="143917" y="75787"/>
                    <a:pt x="143153" y="75187"/>
                    <a:pt x="142436" y="74523"/>
                  </a:cubicBezTo>
                  <a:lnTo>
                    <a:pt x="141921" y="74040"/>
                  </a:lnTo>
                  <a:cubicBezTo>
                    <a:pt x="141563" y="73728"/>
                    <a:pt x="141235" y="73401"/>
                    <a:pt x="140908" y="73073"/>
                  </a:cubicBezTo>
                  <a:lnTo>
                    <a:pt x="140393" y="72590"/>
                  </a:lnTo>
                  <a:cubicBezTo>
                    <a:pt x="139427" y="71603"/>
                    <a:pt x="138336" y="70753"/>
                    <a:pt x="137135" y="70064"/>
                  </a:cubicBezTo>
                  <a:cubicBezTo>
                    <a:pt x="136730" y="69823"/>
                    <a:pt x="136340" y="69551"/>
                    <a:pt x="135982" y="69254"/>
                  </a:cubicBezTo>
                  <a:cubicBezTo>
                    <a:pt x="134968" y="68293"/>
                    <a:pt x="133846" y="67442"/>
                    <a:pt x="132661" y="66713"/>
                  </a:cubicBezTo>
                  <a:cubicBezTo>
                    <a:pt x="132256" y="66476"/>
                    <a:pt x="131866" y="66217"/>
                    <a:pt x="131492" y="65933"/>
                  </a:cubicBezTo>
                  <a:cubicBezTo>
                    <a:pt x="130743" y="65403"/>
                    <a:pt x="129933" y="64873"/>
                    <a:pt x="129184" y="64374"/>
                  </a:cubicBezTo>
                  <a:cubicBezTo>
                    <a:pt x="128779" y="64148"/>
                    <a:pt x="128405" y="63899"/>
                    <a:pt x="128031" y="63626"/>
                  </a:cubicBezTo>
                  <a:cubicBezTo>
                    <a:pt x="127298" y="63096"/>
                    <a:pt x="126565" y="62566"/>
                    <a:pt x="125801" y="62067"/>
                  </a:cubicBezTo>
                  <a:cubicBezTo>
                    <a:pt x="125427" y="61845"/>
                    <a:pt x="125053" y="61601"/>
                    <a:pt x="124710" y="61334"/>
                  </a:cubicBezTo>
                  <a:cubicBezTo>
                    <a:pt x="124024" y="60820"/>
                    <a:pt x="123338" y="60305"/>
                    <a:pt x="122621" y="59853"/>
                  </a:cubicBezTo>
                  <a:cubicBezTo>
                    <a:pt x="122247" y="59650"/>
                    <a:pt x="121904" y="59432"/>
                    <a:pt x="121545" y="59198"/>
                  </a:cubicBezTo>
                  <a:lnTo>
                    <a:pt x="119893" y="58294"/>
                  </a:lnTo>
                  <a:cubicBezTo>
                    <a:pt x="119503" y="58093"/>
                    <a:pt x="119144" y="57859"/>
                    <a:pt x="118802" y="57593"/>
                  </a:cubicBezTo>
                  <a:cubicBezTo>
                    <a:pt x="118459" y="57343"/>
                    <a:pt x="118131" y="57062"/>
                    <a:pt x="117804" y="56782"/>
                  </a:cubicBezTo>
                  <a:lnTo>
                    <a:pt x="117305" y="56377"/>
                  </a:lnTo>
                  <a:cubicBezTo>
                    <a:pt x="116790" y="56002"/>
                    <a:pt x="116276" y="55628"/>
                    <a:pt x="115746" y="55270"/>
                  </a:cubicBezTo>
                  <a:cubicBezTo>
                    <a:pt x="115216" y="54911"/>
                    <a:pt x="115044" y="54849"/>
                    <a:pt x="114686" y="54615"/>
                  </a:cubicBezTo>
                  <a:cubicBezTo>
                    <a:pt x="114327" y="54381"/>
                    <a:pt x="113626" y="54007"/>
                    <a:pt x="113127" y="53726"/>
                  </a:cubicBezTo>
                  <a:cubicBezTo>
                    <a:pt x="112628" y="53446"/>
                    <a:pt x="112379" y="53368"/>
                    <a:pt x="112004" y="53165"/>
                  </a:cubicBezTo>
                  <a:cubicBezTo>
                    <a:pt x="111630" y="52962"/>
                    <a:pt x="110835" y="52619"/>
                    <a:pt x="110258" y="52323"/>
                  </a:cubicBezTo>
                  <a:cubicBezTo>
                    <a:pt x="109869" y="52122"/>
                    <a:pt x="109479" y="51893"/>
                    <a:pt x="109120" y="51637"/>
                  </a:cubicBezTo>
                  <a:cubicBezTo>
                    <a:pt x="108029" y="50855"/>
                    <a:pt x="106860" y="50172"/>
                    <a:pt x="105644" y="49595"/>
                  </a:cubicBezTo>
                  <a:cubicBezTo>
                    <a:pt x="105254" y="49408"/>
                    <a:pt x="104864" y="49174"/>
                    <a:pt x="104490" y="48956"/>
                  </a:cubicBezTo>
                  <a:cubicBezTo>
                    <a:pt x="104116" y="48738"/>
                    <a:pt x="103352" y="48301"/>
                    <a:pt x="102775" y="48005"/>
                  </a:cubicBezTo>
                  <a:cubicBezTo>
                    <a:pt x="102370" y="47829"/>
                    <a:pt x="101980" y="47632"/>
                    <a:pt x="101590" y="47412"/>
                  </a:cubicBezTo>
                  <a:cubicBezTo>
                    <a:pt x="100967" y="47132"/>
                    <a:pt x="100359" y="46836"/>
                    <a:pt x="99735" y="46524"/>
                  </a:cubicBezTo>
                  <a:cubicBezTo>
                    <a:pt x="99314" y="46301"/>
                    <a:pt x="98909" y="46056"/>
                    <a:pt x="98504" y="45791"/>
                  </a:cubicBezTo>
                  <a:cubicBezTo>
                    <a:pt x="95994" y="44237"/>
                    <a:pt x="93390" y="42841"/>
                    <a:pt x="90709" y="41613"/>
                  </a:cubicBezTo>
                  <a:cubicBezTo>
                    <a:pt x="90272" y="41406"/>
                    <a:pt x="89851" y="41176"/>
                    <a:pt x="89430" y="40927"/>
                  </a:cubicBezTo>
                  <a:cubicBezTo>
                    <a:pt x="88791" y="40584"/>
                    <a:pt x="88168" y="40241"/>
                    <a:pt x="87513" y="39914"/>
                  </a:cubicBezTo>
                  <a:cubicBezTo>
                    <a:pt x="86858" y="39586"/>
                    <a:pt x="86624" y="39493"/>
                    <a:pt x="86203" y="39275"/>
                  </a:cubicBezTo>
                  <a:cubicBezTo>
                    <a:pt x="85112" y="38732"/>
                    <a:pt x="83989" y="38278"/>
                    <a:pt x="82836" y="37918"/>
                  </a:cubicBezTo>
                  <a:cubicBezTo>
                    <a:pt x="82399" y="37783"/>
                    <a:pt x="81963" y="37611"/>
                    <a:pt x="81558" y="37404"/>
                  </a:cubicBezTo>
                  <a:lnTo>
                    <a:pt x="79780" y="36515"/>
                  </a:lnTo>
                  <a:cubicBezTo>
                    <a:pt x="79391" y="36344"/>
                    <a:pt x="79016" y="36125"/>
                    <a:pt x="78642" y="35923"/>
                  </a:cubicBezTo>
                  <a:lnTo>
                    <a:pt x="76881" y="35112"/>
                  </a:lnTo>
                  <a:cubicBezTo>
                    <a:pt x="76460" y="34941"/>
                    <a:pt x="76070" y="34753"/>
                    <a:pt x="75665" y="34551"/>
                  </a:cubicBezTo>
                  <a:cubicBezTo>
                    <a:pt x="74433" y="33965"/>
                    <a:pt x="73155" y="33486"/>
                    <a:pt x="71845" y="33117"/>
                  </a:cubicBezTo>
                  <a:cubicBezTo>
                    <a:pt x="71409" y="32973"/>
                    <a:pt x="70972" y="32795"/>
                    <a:pt x="70551" y="32586"/>
                  </a:cubicBezTo>
                  <a:cubicBezTo>
                    <a:pt x="69070" y="31810"/>
                    <a:pt x="67496" y="31197"/>
                    <a:pt x="65874" y="30763"/>
                  </a:cubicBezTo>
                  <a:cubicBezTo>
                    <a:pt x="65422" y="30619"/>
                    <a:pt x="64970" y="30437"/>
                    <a:pt x="64549" y="30217"/>
                  </a:cubicBezTo>
                  <a:cubicBezTo>
                    <a:pt x="63286" y="29582"/>
                    <a:pt x="61961" y="29060"/>
                    <a:pt x="60605" y="28658"/>
                  </a:cubicBezTo>
                  <a:cubicBezTo>
                    <a:pt x="60168" y="28527"/>
                    <a:pt x="59747" y="28365"/>
                    <a:pt x="59327" y="28175"/>
                  </a:cubicBezTo>
                  <a:cubicBezTo>
                    <a:pt x="58516" y="27832"/>
                    <a:pt x="57690" y="27535"/>
                    <a:pt x="56848" y="27286"/>
                  </a:cubicBezTo>
                  <a:cubicBezTo>
                    <a:pt x="56427" y="27174"/>
                    <a:pt x="56021" y="27027"/>
                    <a:pt x="55632" y="26849"/>
                  </a:cubicBezTo>
                  <a:cubicBezTo>
                    <a:pt x="54852" y="26542"/>
                    <a:pt x="54042" y="26282"/>
                    <a:pt x="53231" y="26070"/>
                  </a:cubicBezTo>
                  <a:cubicBezTo>
                    <a:pt x="52826" y="25953"/>
                    <a:pt x="52420" y="25813"/>
                    <a:pt x="52031" y="25649"/>
                  </a:cubicBezTo>
                  <a:cubicBezTo>
                    <a:pt x="51235" y="25353"/>
                    <a:pt x="50409" y="25103"/>
                    <a:pt x="49583" y="24901"/>
                  </a:cubicBezTo>
                  <a:cubicBezTo>
                    <a:pt x="49146" y="24792"/>
                    <a:pt x="48725" y="24651"/>
                    <a:pt x="48305" y="24511"/>
                  </a:cubicBezTo>
                  <a:cubicBezTo>
                    <a:pt x="47213" y="24152"/>
                    <a:pt x="46075" y="24043"/>
                    <a:pt x="44968" y="23794"/>
                  </a:cubicBezTo>
                  <a:cubicBezTo>
                    <a:pt x="44501" y="23686"/>
                    <a:pt x="44033" y="23546"/>
                    <a:pt x="43581" y="23373"/>
                  </a:cubicBezTo>
                  <a:cubicBezTo>
                    <a:pt x="41258" y="22519"/>
                    <a:pt x="38842" y="21922"/>
                    <a:pt x="36378" y="21596"/>
                  </a:cubicBezTo>
                  <a:cubicBezTo>
                    <a:pt x="35895" y="21438"/>
                    <a:pt x="35443" y="21172"/>
                    <a:pt x="35069" y="20816"/>
                  </a:cubicBezTo>
                  <a:cubicBezTo>
                    <a:pt x="30579" y="18010"/>
                    <a:pt x="25310" y="18213"/>
                    <a:pt x="20383" y="17184"/>
                  </a:cubicBezTo>
                  <a:cubicBezTo>
                    <a:pt x="15161" y="16093"/>
                    <a:pt x="9813" y="15625"/>
                    <a:pt x="4560" y="14674"/>
                  </a:cubicBezTo>
                  <a:cubicBezTo>
                    <a:pt x="-694" y="13723"/>
                    <a:pt x="-1770" y="10621"/>
                    <a:pt x="880" y="6287"/>
                  </a:cubicBezTo>
                  <a:cubicBezTo>
                    <a:pt x="3998" y="1095"/>
                    <a:pt x="8192" y="-1056"/>
                    <a:pt x="13836" y="-90"/>
                  </a:cubicBezTo>
                  <a:cubicBezTo>
                    <a:pt x="26448" y="2046"/>
                    <a:pt x="39075" y="4088"/>
                    <a:pt x="51407" y="7705"/>
                  </a:cubicBezTo>
                  <a:cubicBezTo>
                    <a:pt x="72765" y="13848"/>
                    <a:pt x="94138" y="19850"/>
                    <a:pt x="114514" y="28954"/>
                  </a:cubicBezTo>
                  <a:cubicBezTo>
                    <a:pt x="123868" y="33179"/>
                    <a:pt x="133736" y="36577"/>
                    <a:pt x="143402" y="40288"/>
                  </a:cubicBezTo>
                  <a:cubicBezTo>
                    <a:pt x="145444" y="40877"/>
                    <a:pt x="147284" y="42001"/>
                    <a:pt x="148734" y="43546"/>
                  </a:cubicBezTo>
                  <a:cubicBezTo>
                    <a:pt x="152023" y="47615"/>
                    <a:pt x="150761" y="51512"/>
                    <a:pt x="145616" y="53009"/>
                  </a:cubicBezTo>
                  <a:cubicBezTo>
                    <a:pt x="144634" y="53199"/>
                    <a:pt x="143792" y="53793"/>
                    <a:pt x="143277" y="54646"/>
                  </a:cubicBezTo>
                  <a:cubicBezTo>
                    <a:pt x="147456" y="57047"/>
                    <a:pt x="151602" y="59479"/>
                    <a:pt x="155749" y="61848"/>
                  </a:cubicBezTo>
                  <a:cubicBezTo>
                    <a:pt x="159085" y="63750"/>
                    <a:pt x="162437" y="65606"/>
                    <a:pt x="165789" y="67461"/>
                  </a:cubicBezTo>
                  <a:cubicBezTo>
                    <a:pt x="166818" y="68022"/>
                    <a:pt x="167956" y="68568"/>
                    <a:pt x="168252" y="69753"/>
                  </a:cubicBezTo>
                  <a:cubicBezTo>
                    <a:pt x="169250" y="73806"/>
                    <a:pt x="172836" y="76612"/>
                    <a:pt x="173179" y="81149"/>
                  </a:cubicBezTo>
                  <a:cubicBezTo>
                    <a:pt x="173677" y="84025"/>
                    <a:pt x="175377" y="86550"/>
                    <a:pt x="177856" y="88086"/>
                  </a:cubicBezTo>
                  <a:cubicBezTo>
                    <a:pt x="182533" y="91444"/>
                    <a:pt x="186898" y="95228"/>
                    <a:pt x="190873" y="99389"/>
                  </a:cubicBezTo>
                  <a:cubicBezTo>
                    <a:pt x="195550" y="104284"/>
                    <a:pt x="200679" y="108665"/>
                    <a:pt x="205028" y="113778"/>
                  </a:cubicBezTo>
                  <a:cubicBezTo>
                    <a:pt x="209129" y="118611"/>
                    <a:pt x="214382" y="120388"/>
                    <a:pt x="220151" y="121012"/>
                  </a:cubicBezTo>
                  <a:cubicBezTo>
                    <a:pt x="237798" y="123057"/>
                    <a:pt x="255290" y="126290"/>
                    <a:pt x="272501" y="130693"/>
                  </a:cubicBezTo>
                  <a:cubicBezTo>
                    <a:pt x="278113" y="132065"/>
                    <a:pt x="278332" y="132158"/>
                    <a:pt x="281528" y="127435"/>
                  </a:cubicBezTo>
                  <a:cubicBezTo>
                    <a:pt x="288559" y="116728"/>
                    <a:pt x="299331" y="109028"/>
                    <a:pt x="311741" y="105843"/>
                  </a:cubicBezTo>
                  <a:cubicBezTo>
                    <a:pt x="315046" y="104970"/>
                    <a:pt x="318475" y="104518"/>
                    <a:pt x="321827" y="103816"/>
                  </a:cubicBezTo>
                  <a:cubicBezTo>
                    <a:pt x="324212" y="103317"/>
                    <a:pt x="325631" y="105375"/>
                    <a:pt x="327658" y="105843"/>
                  </a:cubicBezTo>
                  <a:lnTo>
                    <a:pt x="327658" y="105843"/>
                  </a:lnTo>
                  <a:cubicBezTo>
                    <a:pt x="328375" y="107746"/>
                    <a:pt x="329653" y="109380"/>
                    <a:pt x="331337" y="110520"/>
                  </a:cubicBezTo>
                  <a:cubicBezTo>
                    <a:pt x="339132" y="120045"/>
                    <a:pt x="345976" y="130225"/>
                    <a:pt x="352788" y="140421"/>
                  </a:cubicBezTo>
                  <a:cubicBezTo>
                    <a:pt x="361721" y="153828"/>
                    <a:pt x="370109" y="167625"/>
                    <a:pt x="380008" y="180393"/>
                  </a:cubicBezTo>
                  <a:cubicBezTo>
                    <a:pt x="380273" y="180859"/>
                    <a:pt x="380491" y="181357"/>
                    <a:pt x="380632" y="181874"/>
                  </a:cubicBezTo>
                  <a:close/>
                </a:path>
              </a:pathLst>
            </a:custGeom>
            <a:solidFill>
              <a:srgbClr val="000000"/>
            </a:solidFill>
            <a:ln w="1557" cap="flat">
              <a:noFill/>
              <a:prstDash val="solid"/>
              <a:miter/>
            </a:ln>
          </p:spPr>
          <p:txBody>
            <a:bodyPr rtlCol="0" anchor="ctr"/>
            <a:lstStyle/>
            <a:p>
              <a:endParaRPr lang="es-CO"/>
            </a:p>
          </p:txBody>
        </p:sp>
        <p:sp>
          <p:nvSpPr>
            <p:cNvPr id="1201" name="Freeform: Shape 1200">
              <a:extLst>
                <a:ext uri="{FF2B5EF4-FFF2-40B4-BE49-F238E27FC236}">
                  <a16:creationId xmlns:a16="http://schemas.microsoft.com/office/drawing/2014/main" id="{D4C8B4CF-67ED-B14E-D6BD-4A93183EF57C}"/>
                </a:ext>
              </a:extLst>
            </p:cNvPr>
            <p:cNvSpPr/>
            <p:nvPr/>
          </p:nvSpPr>
          <p:spPr>
            <a:xfrm>
              <a:off x="4382674" y="5904403"/>
              <a:ext cx="246307" cy="872599"/>
            </a:xfrm>
            <a:custGeom>
              <a:avLst/>
              <a:gdLst>
                <a:gd name="connsiteX0" fmla="*/ 244344 w 246307"/>
                <a:gd name="connsiteY0" fmla="*/ -315 h 872599"/>
                <a:gd name="connsiteX1" fmla="*/ 245794 w 246307"/>
                <a:gd name="connsiteY1" fmla="*/ -206 h 872599"/>
                <a:gd name="connsiteX2" fmla="*/ 237890 w 246307"/>
                <a:gd name="connsiteY2" fmla="*/ 12438 h 872599"/>
                <a:gd name="connsiteX3" fmla="*/ 224186 w 246307"/>
                <a:gd name="connsiteY3" fmla="*/ 38940 h 872599"/>
                <a:gd name="connsiteX4" fmla="*/ 221894 w 246307"/>
                <a:gd name="connsiteY4" fmla="*/ 64539 h 872599"/>
                <a:gd name="connsiteX5" fmla="*/ 233306 w 246307"/>
                <a:gd name="connsiteY5" fmla="*/ 135737 h 872599"/>
                <a:gd name="connsiteX6" fmla="*/ 238856 w 246307"/>
                <a:gd name="connsiteY6" fmla="*/ 214528 h 872599"/>
                <a:gd name="connsiteX7" fmla="*/ 240945 w 246307"/>
                <a:gd name="connsiteY7" fmla="*/ 241031 h 872599"/>
                <a:gd name="connsiteX8" fmla="*/ 239620 w 246307"/>
                <a:gd name="connsiteY8" fmla="*/ 322207 h 872599"/>
                <a:gd name="connsiteX9" fmla="*/ 232807 w 246307"/>
                <a:gd name="connsiteY9" fmla="*/ 387684 h 872599"/>
                <a:gd name="connsiteX10" fmla="*/ 219151 w 246307"/>
                <a:gd name="connsiteY10" fmla="*/ 474254 h 872599"/>
                <a:gd name="connsiteX11" fmla="*/ 210950 w 246307"/>
                <a:gd name="connsiteY11" fmla="*/ 529021 h 872599"/>
                <a:gd name="connsiteX12" fmla="*/ 207832 w 246307"/>
                <a:gd name="connsiteY12" fmla="*/ 545437 h 872599"/>
                <a:gd name="connsiteX13" fmla="*/ 192851 w 246307"/>
                <a:gd name="connsiteY13" fmla="*/ 622419 h 872599"/>
                <a:gd name="connsiteX14" fmla="*/ 187800 w 246307"/>
                <a:gd name="connsiteY14" fmla="*/ 651338 h 872599"/>
                <a:gd name="connsiteX15" fmla="*/ 185368 w 246307"/>
                <a:gd name="connsiteY15" fmla="*/ 683500 h 872599"/>
                <a:gd name="connsiteX16" fmla="*/ 170760 w 246307"/>
                <a:gd name="connsiteY16" fmla="*/ 765564 h 872599"/>
                <a:gd name="connsiteX17" fmla="*/ 157104 w 246307"/>
                <a:gd name="connsiteY17" fmla="*/ 794779 h 872599"/>
                <a:gd name="connsiteX18" fmla="*/ 150992 w 246307"/>
                <a:gd name="connsiteY18" fmla="*/ 805225 h 872599"/>
                <a:gd name="connsiteX19" fmla="*/ 132518 w 246307"/>
                <a:gd name="connsiteY19" fmla="*/ 828609 h 872599"/>
                <a:gd name="connsiteX20" fmla="*/ 83769 w 246307"/>
                <a:gd name="connsiteY20" fmla="*/ 863359 h 872599"/>
                <a:gd name="connsiteX21" fmla="*/ 56362 w 246307"/>
                <a:gd name="connsiteY21" fmla="*/ 871715 h 872599"/>
                <a:gd name="connsiteX22" fmla="*/ 18573 w 246307"/>
                <a:gd name="connsiteY22" fmla="*/ 872105 h 872599"/>
                <a:gd name="connsiteX23" fmla="*/ -275 w 246307"/>
                <a:gd name="connsiteY23" fmla="*/ 871731 h 872599"/>
                <a:gd name="connsiteX24" fmla="*/ 2063 w 246307"/>
                <a:gd name="connsiteY24" fmla="*/ 867911 h 872599"/>
                <a:gd name="connsiteX25" fmla="*/ 8112 w 246307"/>
                <a:gd name="connsiteY25" fmla="*/ 866726 h 872599"/>
                <a:gd name="connsiteX26" fmla="*/ 35628 w 246307"/>
                <a:gd name="connsiteY26" fmla="*/ 865666 h 872599"/>
                <a:gd name="connsiteX27" fmla="*/ 47071 w 246307"/>
                <a:gd name="connsiteY27" fmla="*/ 868550 h 872599"/>
                <a:gd name="connsiteX28" fmla="*/ 77814 w 246307"/>
                <a:gd name="connsiteY28" fmla="*/ 862314 h 872599"/>
                <a:gd name="connsiteX29" fmla="*/ 140048 w 246307"/>
                <a:gd name="connsiteY29" fmla="*/ 815358 h 872599"/>
                <a:gd name="connsiteX30" fmla="*/ 166987 w 246307"/>
                <a:gd name="connsiteY30" fmla="*/ 766562 h 872599"/>
                <a:gd name="connsiteX31" fmla="*/ 181673 w 246307"/>
                <a:gd name="connsiteY31" fmla="*/ 691482 h 872599"/>
                <a:gd name="connsiteX32" fmla="*/ 187410 w 246307"/>
                <a:gd name="connsiteY32" fmla="*/ 636590 h 872599"/>
                <a:gd name="connsiteX33" fmla="*/ 200069 w 246307"/>
                <a:gd name="connsiteY33" fmla="*/ 565625 h 872599"/>
                <a:gd name="connsiteX34" fmla="*/ 209766 w 246307"/>
                <a:gd name="connsiteY34" fmla="*/ 514085 h 872599"/>
                <a:gd name="connsiteX35" fmla="*/ 224140 w 246307"/>
                <a:gd name="connsiteY35" fmla="*/ 429901 h 872599"/>
                <a:gd name="connsiteX36" fmla="*/ 225028 w 246307"/>
                <a:gd name="connsiteY36" fmla="*/ 412269 h 872599"/>
                <a:gd name="connsiteX37" fmla="*/ 226244 w 246307"/>
                <a:gd name="connsiteY37" fmla="*/ 399610 h 872599"/>
                <a:gd name="connsiteX38" fmla="*/ 228224 w 246307"/>
                <a:gd name="connsiteY38" fmla="*/ 384223 h 872599"/>
                <a:gd name="connsiteX39" fmla="*/ 229300 w 246307"/>
                <a:gd name="connsiteY39" fmla="*/ 369132 h 872599"/>
                <a:gd name="connsiteX40" fmla="*/ 231264 w 246307"/>
                <a:gd name="connsiteY40" fmla="*/ 351702 h 872599"/>
                <a:gd name="connsiteX41" fmla="*/ 232277 w 246307"/>
                <a:gd name="connsiteY41" fmla="*/ 350377 h 872599"/>
                <a:gd name="connsiteX42" fmla="*/ 232636 w 246307"/>
                <a:gd name="connsiteY42" fmla="*/ 334086 h 872599"/>
                <a:gd name="connsiteX43" fmla="*/ 231997 w 246307"/>
                <a:gd name="connsiteY43" fmla="*/ 331966 h 872599"/>
                <a:gd name="connsiteX44" fmla="*/ 234678 w 246307"/>
                <a:gd name="connsiteY44" fmla="*/ 317031 h 872599"/>
                <a:gd name="connsiteX45" fmla="*/ 234834 w 246307"/>
                <a:gd name="connsiteY45" fmla="*/ 312744 h 872599"/>
                <a:gd name="connsiteX46" fmla="*/ 235894 w 246307"/>
                <a:gd name="connsiteY46" fmla="*/ 293553 h 872599"/>
                <a:gd name="connsiteX47" fmla="*/ 237749 w 246307"/>
                <a:gd name="connsiteY47" fmla="*/ 290746 h 872599"/>
                <a:gd name="connsiteX48" fmla="*/ 238903 w 246307"/>
                <a:gd name="connsiteY48" fmla="*/ 287145 h 872599"/>
                <a:gd name="connsiteX49" fmla="*/ 234522 w 246307"/>
                <a:gd name="connsiteY49" fmla="*/ 267767 h 872599"/>
                <a:gd name="connsiteX50" fmla="*/ 235536 w 246307"/>
                <a:gd name="connsiteY50" fmla="*/ 259972 h 872599"/>
                <a:gd name="connsiteX51" fmla="*/ 237406 w 246307"/>
                <a:gd name="connsiteY51" fmla="*/ 254843 h 872599"/>
                <a:gd name="connsiteX52" fmla="*/ 238544 w 246307"/>
                <a:gd name="connsiteY52" fmla="*/ 235668 h 872599"/>
                <a:gd name="connsiteX53" fmla="*/ 238451 w 246307"/>
                <a:gd name="connsiteY53" fmla="*/ 229432 h 872599"/>
                <a:gd name="connsiteX54" fmla="*/ 237406 w 246307"/>
                <a:gd name="connsiteY54" fmla="*/ 228294 h 872599"/>
                <a:gd name="connsiteX55" fmla="*/ 237297 w 246307"/>
                <a:gd name="connsiteY55" fmla="*/ 194760 h 872599"/>
                <a:gd name="connsiteX56" fmla="*/ 236253 w 246307"/>
                <a:gd name="connsiteY56" fmla="*/ 192484 h 872599"/>
                <a:gd name="connsiteX57" fmla="*/ 236253 w 246307"/>
                <a:gd name="connsiteY57" fmla="*/ 172841 h 872599"/>
                <a:gd name="connsiteX58" fmla="*/ 235177 w 246307"/>
                <a:gd name="connsiteY58" fmla="*/ 170549 h 872599"/>
                <a:gd name="connsiteX59" fmla="*/ 235177 w 246307"/>
                <a:gd name="connsiteY59" fmla="*/ 161289 h 872599"/>
                <a:gd name="connsiteX60" fmla="*/ 234086 w 246307"/>
                <a:gd name="connsiteY60" fmla="*/ 158997 h 872599"/>
                <a:gd name="connsiteX61" fmla="*/ 233961 w 246307"/>
                <a:gd name="connsiteY61" fmla="*/ 150906 h 872599"/>
                <a:gd name="connsiteX62" fmla="*/ 232932 w 246307"/>
                <a:gd name="connsiteY62" fmla="*/ 149753 h 872599"/>
                <a:gd name="connsiteX63" fmla="*/ 231669 w 246307"/>
                <a:gd name="connsiteY63" fmla="*/ 132432 h 872599"/>
                <a:gd name="connsiteX64" fmla="*/ 230625 w 246307"/>
                <a:gd name="connsiteY64" fmla="*/ 131279 h 872599"/>
                <a:gd name="connsiteX65" fmla="*/ 226525 w 246307"/>
                <a:gd name="connsiteY65" fmla="*/ 105711 h 872599"/>
                <a:gd name="connsiteX66" fmla="*/ 225886 w 246307"/>
                <a:gd name="connsiteY66" fmla="*/ 101237 h 872599"/>
                <a:gd name="connsiteX67" fmla="*/ 224857 w 246307"/>
                <a:gd name="connsiteY67" fmla="*/ 100099 h 872599"/>
                <a:gd name="connsiteX68" fmla="*/ 223391 w 246307"/>
                <a:gd name="connsiteY68" fmla="*/ 88282 h 872599"/>
                <a:gd name="connsiteX69" fmla="*/ 222362 w 246307"/>
                <a:gd name="connsiteY69" fmla="*/ 75810 h 872599"/>
                <a:gd name="connsiteX70" fmla="*/ 221380 w 246307"/>
                <a:gd name="connsiteY70" fmla="*/ 74688 h 872599"/>
                <a:gd name="connsiteX71" fmla="*/ 221380 w 246307"/>
                <a:gd name="connsiteY71" fmla="*/ 68919 h 872599"/>
                <a:gd name="connsiteX72" fmla="*/ 220273 w 246307"/>
                <a:gd name="connsiteY72" fmla="*/ 67766 h 872599"/>
                <a:gd name="connsiteX73" fmla="*/ 220273 w 246307"/>
                <a:gd name="connsiteY73" fmla="*/ 60813 h 872599"/>
                <a:gd name="connsiteX74" fmla="*/ 219182 w 246307"/>
                <a:gd name="connsiteY74" fmla="*/ 58521 h 872599"/>
                <a:gd name="connsiteX75" fmla="*/ 219182 w 246307"/>
                <a:gd name="connsiteY75" fmla="*/ 52753 h 872599"/>
                <a:gd name="connsiteX76" fmla="*/ 220242 w 246307"/>
                <a:gd name="connsiteY76" fmla="*/ 51599 h 872599"/>
                <a:gd name="connsiteX77" fmla="*/ 220336 w 246307"/>
                <a:gd name="connsiteY77" fmla="*/ 44662 h 872599"/>
                <a:gd name="connsiteX78" fmla="*/ 221443 w 246307"/>
                <a:gd name="connsiteY78" fmla="*/ 43508 h 872599"/>
                <a:gd name="connsiteX79" fmla="*/ 223796 w 246307"/>
                <a:gd name="connsiteY79" fmla="*/ 34263 h 872599"/>
                <a:gd name="connsiteX80" fmla="*/ 224903 w 246307"/>
                <a:gd name="connsiteY80" fmla="*/ 33110 h 872599"/>
                <a:gd name="connsiteX81" fmla="*/ 239340 w 246307"/>
                <a:gd name="connsiteY81" fmla="*/ 7808 h 872599"/>
                <a:gd name="connsiteX82" fmla="*/ 244344 w 246307"/>
                <a:gd name="connsiteY82" fmla="*/ -315 h 872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46307" h="872599">
                  <a:moveTo>
                    <a:pt x="244344" y="-315"/>
                  </a:moveTo>
                  <a:lnTo>
                    <a:pt x="245794" y="-206"/>
                  </a:lnTo>
                  <a:cubicBezTo>
                    <a:pt x="244141" y="4627"/>
                    <a:pt x="240649" y="8307"/>
                    <a:pt x="237890" y="12438"/>
                  </a:cubicBezTo>
                  <a:cubicBezTo>
                    <a:pt x="232184" y="20633"/>
                    <a:pt x="227569" y="29543"/>
                    <a:pt x="224186" y="38940"/>
                  </a:cubicBezTo>
                  <a:cubicBezTo>
                    <a:pt x="221598" y="47212"/>
                    <a:pt x="220819" y="55939"/>
                    <a:pt x="221894" y="64539"/>
                  </a:cubicBezTo>
                  <a:cubicBezTo>
                    <a:pt x="224155" y="88547"/>
                    <a:pt x="229923" y="111947"/>
                    <a:pt x="233306" y="135737"/>
                  </a:cubicBezTo>
                  <a:cubicBezTo>
                    <a:pt x="237188" y="161817"/>
                    <a:pt x="239043" y="188161"/>
                    <a:pt x="238856" y="214528"/>
                  </a:cubicBezTo>
                  <a:cubicBezTo>
                    <a:pt x="238732" y="223321"/>
                    <a:pt x="240072" y="232160"/>
                    <a:pt x="240945" y="241031"/>
                  </a:cubicBezTo>
                  <a:cubicBezTo>
                    <a:pt x="243471" y="268057"/>
                    <a:pt x="243034" y="295278"/>
                    <a:pt x="239620" y="322207"/>
                  </a:cubicBezTo>
                  <a:cubicBezTo>
                    <a:pt x="237032" y="344032"/>
                    <a:pt x="235161" y="365858"/>
                    <a:pt x="232807" y="387684"/>
                  </a:cubicBezTo>
                  <a:cubicBezTo>
                    <a:pt x="229830" y="416766"/>
                    <a:pt x="225262" y="445662"/>
                    <a:pt x="219151" y="474254"/>
                  </a:cubicBezTo>
                  <a:cubicBezTo>
                    <a:pt x="215191" y="492322"/>
                    <a:pt x="213149" y="510687"/>
                    <a:pt x="210950" y="529021"/>
                  </a:cubicBezTo>
                  <a:cubicBezTo>
                    <a:pt x="210218" y="534555"/>
                    <a:pt x="209189" y="540027"/>
                    <a:pt x="207832" y="545437"/>
                  </a:cubicBezTo>
                  <a:cubicBezTo>
                    <a:pt x="201768" y="570895"/>
                    <a:pt x="196920" y="596587"/>
                    <a:pt x="192851" y="622419"/>
                  </a:cubicBezTo>
                  <a:cubicBezTo>
                    <a:pt x="191292" y="632100"/>
                    <a:pt x="190107" y="641766"/>
                    <a:pt x="187800" y="651338"/>
                  </a:cubicBezTo>
                  <a:cubicBezTo>
                    <a:pt x="185259" y="661861"/>
                    <a:pt x="185929" y="672758"/>
                    <a:pt x="185368" y="683500"/>
                  </a:cubicBezTo>
                  <a:cubicBezTo>
                    <a:pt x="183902" y="711452"/>
                    <a:pt x="180052" y="739015"/>
                    <a:pt x="170760" y="765564"/>
                  </a:cubicBezTo>
                  <a:cubicBezTo>
                    <a:pt x="167299" y="775775"/>
                    <a:pt x="162716" y="785566"/>
                    <a:pt x="157104" y="794779"/>
                  </a:cubicBezTo>
                  <a:cubicBezTo>
                    <a:pt x="154983" y="798209"/>
                    <a:pt x="152801" y="801639"/>
                    <a:pt x="150992" y="805225"/>
                  </a:cubicBezTo>
                  <a:cubicBezTo>
                    <a:pt x="146393" y="814126"/>
                    <a:pt x="140126" y="822077"/>
                    <a:pt x="132518" y="828609"/>
                  </a:cubicBezTo>
                  <a:cubicBezTo>
                    <a:pt x="117474" y="841860"/>
                    <a:pt x="101635" y="854036"/>
                    <a:pt x="83769" y="863359"/>
                  </a:cubicBezTo>
                  <a:cubicBezTo>
                    <a:pt x="75226" y="867802"/>
                    <a:pt x="65935" y="870639"/>
                    <a:pt x="56362" y="871715"/>
                  </a:cubicBezTo>
                  <a:cubicBezTo>
                    <a:pt x="43766" y="872713"/>
                    <a:pt x="31169" y="872027"/>
                    <a:pt x="18573" y="872105"/>
                  </a:cubicBezTo>
                  <a:cubicBezTo>
                    <a:pt x="12337" y="872105"/>
                    <a:pt x="5976" y="872697"/>
                    <a:pt x="-275" y="871731"/>
                  </a:cubicBezTo>
                  <a:cubicBezTo>
                    <a:pt x="-1195" y="869423"/>
                    <a:pt x="754" y="868768"/>
                    <a:pt x="2063" y="867911"/>
                  </a:cubicBezTo>
                  <a:cubicBezTo>
                    <a:pt x="3794" y="866617"/>
                    <a:pt x="6023" y="866181"/>
                    <a:pt x="8112" y="866726"/>
                  </a:cubicBezTo>
                  <a:cubicBezTo>
                    <a:pt x="17466" y="870296"/>
                    <a:pt x="26524" y="867584"/>
                    <a:pt x="35628" y="865666"/>
                  </a:cubicBezTo>
                  <a:cubicBezTo>
                    <a:pt x="39931" y="864762"/>
                    <a:pt x="43283" y="867490"/>
                    <a:pt x="47071" y="868550"/>
                  </a:cubicBezTo>
                  <a:cubicBezTo>
                    <a:pt x="57984" y="869610"/>
                    <a:pt x="68179" y="866991"/>
                    <a:pt x="77814" y="862314"/>
                  </a:cubicBezTo>
                  <a:cubicBezTo>
                    <a:pt x="101682" y="850856"/>
                    <a:pt x="123024" y="835562"/>
                    <a:pt x="140048" y="815358"/>
                  </a:cubicBezTo>
                  <a:cubicBezTo>
                    <a:pt x="152006" y="801109"/>
                    <a:pt x="160533" y="784178"/>
                    <a:pt x="166987" y="766562"/>
                  </a:cubicBezTo>
                  <a:cubicBezTo>
                    <a:pt x="175827" y="742320"/>
                    <a:pt x="179662" y="717111"/>
                    <a:pt x="181673" y="691482"/>
                  </a:cubicBezTo>
                  <a:cubicBezTo>
                    <a:pt x="183107" y="673164"/>
                    <a:pt x="184167" y="654908"/>
                    <a:pt x="187410" y="636590"/>
                  </a:cubicBezTo>
                  <a:cubicBezTo>
                    <a:pt x="191588" y="612940"/>
                    <a:pt x="195860" y="589275"/>
                    <a:pt x="200069" y="565625"/>
                  </a:cubicBezTo>
                  <a:cubicBezTo>
                    <a:pt x="203187" y="548477"/>
                    <a:pt x="208144" y="531593"/>
                    <a:pt x="209766" y="514085"/>
                  </a:cubicBezTo>
                  <a:cubicBezTo>
                    <a:pt x="212400" y="485681"/>
                    <a:pt x="220024" y="458103"/>
                    <a:pt x="224140" y="429901"/>
                  </a:cubicBezTo>
                  <a:cubicBezTo>
                    <a:pt x="222690" y="423914"/>
                    <a:pt x="223906" y="418240"/>
                    <a:pt x="225028" y="412269"/>
                  </a:cubicBezTo>
                  <a:cubicBezTo>
                    <a:pt x="225761" y="408324"/>
                    <a:pt x="225823" y="403835"/>
                    <a:pt x="226244" y="399610"/>
                  </a:cubicBezTo>
                  <a:cubicBezTo>
                    <a:pt x="226743" y="394465"/>
                    <a:pt x="227803" y="389274"/>
                    <a:pt x="228224" y="384223"/>
                  </a:cubicBezTo>
                  <a:cubicBezTo>
                    <a:pt x="228645" y="379172"/>
                    <a:pt x="229222" y="374183"/>
                    <a:pt x="229300" y="369132"/>
                  </a:cubicBezTo>
                  <a:cubicBezTo>
                    <a:pt x="229300" y="363473"/>
                    <a:pt x="229300" y="357346"/>
                    <a:pt x="231264" y="351702"/>
                  </a:cubicBezTo>
                  <a:cubicBezTo>
                    <a:pt x="231435" y="351188"/>
                    <a:pt x="232386" y="350642"/>
                    <a:pt x="232277" y="350377"/>
                  </a:cubicBezTo>
                  <a:cubicBezTo>
                    <a:pt x="229892" y="344858"/>
                    <a:pt x="233088" y="339464"/>
                    <a:pt x="232636" y="334086"/>
                  </a:cubicBezTo>
                  <a:cubicBezTo>
                    <a:pt x="232636" y="333384"/>
                    <a:pt x="231638" y="332418"/>
                    <a:pt x="231997" y="331966"/>
                  </a:cubicBezTo>
                  <a:cubicBezTo>
                    <a:pt x="235598" y="327429"/>
                    <a:pt x="231591" y="321567"/>
                    <a:pt x="234678" y="317031"/>
                  </a:cubicBezTo>
                  <a:cubicBezTo>
                    <a:pt x="235723" y="315472"/>
                    <a:pt x="234600" y="314006"/>
                    <a:pt x="234834" y="312744"/>
                  </a:cubicBezTo>
                  <a:cubicBezTo>
                    <a:pt x="236035" y="306383"/>
                    <a:pt x="237781" y="300116"/>
                    <a:pt x="235894" y="293553"/>
                  </a:cubicBezTo>
                  <a:cubicBezTo>
                    <a:pt x="235645" y="292664"/>
                    <a:pt x="237001" y="291619"/>
                    <a:pt x="237749" y="290746"/>
                  </a:cubicBezTo>
                  <a:cubicBezTo>
                    <a:pt x="238498" y="289873"/>
                    <a:pt x="239761" y="287862"/>
                    <a:pt x="238903" y="287145"/>
                  </a:cubicBezTo>
                  <a:cubicBezTo>
                    <a:pt x="232355" y="281751"/>
                    <a:pt x="236767" y="274019"/>
                    <a:pt x="234522" y="267767"/>
                  </a:cubicBezTo>
                  <a:cubicBezTo>
                    <a:pt x="233774" y="265140"/>
                    <a:pt x="234148" y="262323"/>
                    <a:pt x="235536" y="259972"/>
                  </a:cubicBezTo>
                  <a:cubicBezTo>
                    <a:pt x="236315" y="258320"/>
                    <a:pt x="237999" y="256995"/>
                    <a:pt x="237406" y="254843"/>
                  </a:cubicBezTo>
                  <a:cubicBezTo>
                    <a:pt x="239449" y="248607"/>
                    <a:pt x="238279" y="242060"/>
                    <a:pt x="238544" y="235668"/>
                  </a:cubicBezTo>
                  <a:cubicBezTo>
                    <a:pt x="238638" y="233594"/>
                    <a:pt x="238544" y="231505"/>
                    <a:pt x="238451" y="229432"/>
                  </a:cubicBezTo>
                  <a:cubicBezTo>
                    <a:pt x="238139" y="229020"/>
                    <a:pt x="237796" y="228638"/>
                    <a:pt x="237406" y="228294"/>
                  </a:cubicBezTo>
                  <a:cubicBezTo>
                    <a:pt x="237406" y="217111"/>
                    <a:pt x="237375" y="205933"/>
                    <a:pt x="237297" y="194760"/>
                  </a:cubicBezTo>
                  <a:cubicBezTo>
                    <a:pt x="236720" y="194105"/>
                    <a:pt x="236985" y="193076"/>
                    <a:pt x="236253" y="192484"/>
                  </a:cubicBezTo>
                  <a:cubicBezTo>
                    <a:pt x="236253" y="185936"/>
                    <a:pt x="236253" y="179389"/>
                    <a:pt x="236253" y="172841"/>
                  </a:cubicBezTo>
                  <a:cubicBezTo>
                    <a:pt x="235629" y="172202"/>
                    <a:pt x="235910" y="171126"/>
                    <a:pt x="235177" y="170549"/>
                  </a:cubicBezTo>
                  <a:lnTo>
                    <a:pt x="235177" y="161289"/>
                  </a:lnTo>
                  <a:cubicBezTo>
                    <a:pt x="234538" y="160650"/>
                    <a:pt x="234818" y="159590"/>
                    <a:pt x="234086" y="158997"/>
                  </a:cubicBezTo>
                  <a:cubicBezTo>
                    <a:pt x="234086" y="156300"/>
                    <a:pt x="234086" y="153603"/>
                    <a:pt x="233961" y="150906"/>
                  </a:cubicBezTo>
                  <a:cubicBezTo>
                    <a:pt x="233649" y="150490"/>
                    <a:pt x="233306" y="150103"/>
                    <a:pt x="232932" y="149753"/>
                  </a:cubicBezTo>
                  <a:cubicBezTo>
                    <a:pt x="233634" y="143906"/>
                    <a:pt x="231373" y="138263"/>
                    <a:pt x="231669" y="132432"/>
                  </a:cubicBezTo>
                  <a:cubicBezTo>
                    <a:pt x="231358" y="132019"/>
                    <a:pt x="230999" y="131633"/>
                    <a:pt x="230625" y="131279"/>
                  </a:cubicBezTo>
                  <a:cubicBezTo>
                    <a:pt x="230500" y="122564"/>
                    <a:pt x="228037" y="114130"/>
                    <a:pt x="226525" y="105711"/>
                  </a:cubicBezTo>
                  <a:cubicBezTo>
                    <a:pt x="226260" y="104152"/>
                    <a:pt x="226088" y="102734"/>
                    <a:pt x="225886" y="101237"/>
                  </a:cubicBezTo>
                  <a:cubicBezTo>
                    <a:pt x="225574" y="100829"/>
                    <a:pt x="225231" y="100448"/>
                    <a:pt x="224857" y="100099"/>
                  </a:cubicBezTo>
                  <a:cubicBezTo>
                    <a:pt x="225355" y="96046"/>
                    <a:pt x="224015" y="92148"/>
                    <a:pt x="223391" y="88282"/>
                  </a:cubicBezTo>
                  <a:cubicBezTo>
                    <a:pt x="222721" y="84104"/>
                    <a:pt x="222845" y="79957"/>
                    <a:pt x="222362" y="75810"/>
                  </a:cubicBezTo>
                  <a:cubicBezTo>
                    <a:pt x="222082" y="75400"/>
                    <a:pt x="221754" y="75024"/>
                    <a:pt x="221380" y="74688"/>
                  </a:cubicBezTo>
                  <a:lnTo>
                    <a:pt x="221380" y="68919"/>
                  </a:lnTo>
                  <a:cubicBezTo>
                    <a:pt x="221037" y="68513"/>
                    <a:pt x="220663" y="68128"/>
                    <a:pt x="220273" y="67766"/>
                  </a:cubicBezTo>
                  <a:cubicBezTo>
                    <a:pt x="220273" y="65443"/>
                    <a:pt x="220273" y="63089"/>
                    <a:pt x="220273" y="60813"/>
                  </a:cubicBezTo>
                  <a:cubicBezTo>
                    <a:pt x="219634" y="60189"/>
                    <a:pt x="219915" y="59114"/>
                    <a:pt x="219182" y="58521"/>
                  </a:cubicBezTo>
                  <a:lnTo>
                    <a:pt x="219182" y="52753"/>
                  </a:lnTo>
                  <a:cubicBezTo>
                    <a:pt x="219572" y="52399"/>
                    <a:pt x="219915" y="52014"/>
                    <a:pt x="220242" y="51599"/>
                  </a:cubicBezTo>
                  <a:lnTo>
                    <a:pt x="220336" y="44662"/>
                  </a:lnTo>
                  <a:cubicBezTo>
                    <a:pt x="220725" y="44300"/>
                    <a:pt x="221099" y="43915"/>
                    <a:pt x="221443" y="43508"/>
                  </a:cubicBezTo>
                  <a:cubicBezTo>
                    <a:pt x="221443" y="40219"/>
                    <a:pt x="223391" y="37444"/>
                    <a:pt x="223796" y="34263"/>
                  </a:cubicBezTo>
                  <a:cubicBezTo>
                    <a:pt x="224186" y="33902"/>
                    <a:pt x="224560" y="33517"/>
                    <a:pt x="224903" y="33110"/>
                  </a:cubicBezTo>
                  <a:cubicBezTo>
                    <a:pt x="228021" y="23756"/>
                    <a:pt x="233602" y="15712"/>
                    <a:pt x="239340" y="7808"/>
                  </a:cubicBezTo>
                  <a:cubicBezTo>
                    <a:pt x="241257" y="5260"/>
                    <a:pt x="242925" y="2541"/>
                    <a:pt x="244344" y="-315"/>
                  </a:cubicBezTo>
                  <a:close/>
                </a:path>
              </a:pathLst>
            </a:custGeom>
            <a:solidFill>
              <a:srgbClr val="020202"/>
            </a:solidFill>
            <a:ln w="1557" cap="flat">
              <a:noFill/>
              <a:prstDash val="solid"/>
              <a:miter/>
            </a:ln>
          </p:spPr>
          <p:txBody>
            <a:bodyPr rtlCol="0" anchor="ctr"/>
            <a:lstStyle/>
            <a:p>
              <a:endParaRPr lang="es-CO"/>
            </a:p>
          </p:txBody>
        </p:sp>
        <p:sp>
          <p:nvSpPr>
            <p:cNvPr id="1202" name="Freeform: Shape 1201">
              <a:extLst>
                <a:ext uri="{FF2B5EF4-FFF2-40B4-BE49-F238E27FC236}">
                  <a16:creationId xmlns:a16="http://schemas.microsoft.com/office/drawing/2014/main" id="{47466D9F-6610-E985-BEDA-5D134DB46427}"/>
                </a:ext>
              </a:extLst>
            </p:cNvPr>
            <p:cNvSpPr/>
            <p:nvPr/>
          </p:nvSpPr>
          <p:spPr>
            <a:xfrm>
              <a:off x="3443753" y="5737889"/>
              <a:ext cx="39473" cy="660086"/>
            </a:xfrm>
            <a:custGeom>
              <a:avLst/>
              <a:gdLst>
                <a:gd name="connsiteX0" fmla="*/ 38789 w 39473"/>
                <a:gd name="connsiteY0" fmla="*/ -315 h 660086"/>
                <a:gd name="connsiteX1" fmla="*/ 38960 w 39473"/>
                <a:gd name="connsiteY1" fmla="*/ 1120 h 660086"/>
                <a:gd name="connsiteX2" fmla="*/ 30962 w 39473"/>
                <a:gd name="connsiteY2" fmla="*/ 10162 h 660086"/>
                <a:gd name="connsiteX3" fmla="*/ 12426 w 39473"/>
                <a:gd name="connsiteY3" fmla="*/ 52503 h 660086"/>
                <a:gd name="connsiteX4" fmla="*/ 7625 w 39473"/>
                <a:gd name="connsiteY4" fmla="*/ 87113 h 660086"/>
                <a:gd name="connsiteX5" fmla="*/ 5769 w 39473"/>
                <a:gd name="connsiteY5" fmla="*/ 103622 h 660086"/>
                <a:gd name="connsiteX6" fmla="*/ 5598 w 39473"/>
                <a:gd name="connsiteY6" fmla="*/ 111090 h 660086"/>
                <a:gd name="connsiteX7" fmla="*/ 5598 w 39473"/>
                <a:gd name="connsiteY7" fmla="*/ 147788 h 660086"/>
                <a:gd name="connsiteX8" fmla="*/ 5598 w 39473"/>
                <a:gd name="connsiteY8" fmla="*/ 150672 h 660086"/>
                <a:gd name="connsiteX9" fmla="*/ 6627 w 39473"/>
                <a:gd name="connsiteY9" fmla="*/ 209430 h 660086"/>
                <a:gd name="connsiteX10" fmla="*/ 7780 w 39473"/>
                <a:gd name="connsiteY10" fmla="*/ 217381 h 660086"/>
                <a:gd name="connsiteX11" fmla="*/ 6861 w 39473"/>
                <a:gd name="connsiteY11" fmla="*/ 248732 h 660086"/>
                <a:gd name="connsiteX12" fmla="*/ 6705 w 39473"/>
                <a:gd name="connsiteY12" fmla="*/ 254500 h 660086"/>
                <a:gd name="connsiteX13" fmla="*/ 5239 w 39473"/>
                <a:gd name="connsiteY13" fmla="*/ 303437 h 660086"/>
                <a:gd name="connsiteX14" fmla="*/ 4242 w 39473"/>
                <a:gd name="connsiteY14" fmla="*/ 326385 h 660086"/>
                <a:gd name="connsiteX15" fmla="*/ 2340 w 39473"/>
                <a:gd name="connsiteY15" fmla="*/ 394247 h 660086"/>
                <a:gd name="connsiteX16" fmla="*/ 2885 w 39473"/>
                <a:gd name="connsiteY16" fmla="*/ 466287 h 660086"/>
                <a:gd name="connsiteX17" fmla="*/ 2293 w 39473"/>
                <a:gd name="connsiteY17" fmla="*/ 509424 h 660086"/>
                <a:gd name="connsiteX18" fmla="*/ 4210 w 39473"/>
                <a:gd name="connsiteY18" fmla="*/ 538608 h 660086"/>
                <a:gd name="connsiteX19" fmla="*/ 4335 w 39473"/>
                <a:gd name="connsiteY19" fmla="*/ 540900 h 660086"/>
                <a:gd name="connsiteX20" fmla="*/ 6409 w 39473"/>
                <a:gd name="connsiteY20" fmla="*/ 572952 h 660086"/>
                <a:gd name="connsiteX21" fmla="*/ 7968 w 39473"/>
                <a:gd name="connsiteY21" fmla="*/ 594155 h 660086"/>
                <a:gd name="connsiteX22" fmla="*/ 11709 w 39473"/>
                <a:gd name="connsiteY22" fmla="*/ 617929 h 660086"/>
                <a:gd name="connsiteX23" fmla="*/ 13408 w 39473"/>
                <a:gd name="connsiteY23" fmla="*/ 630978 h 660086"/>
                <a:gd name="connsiteX24" fmla="*/ 17508 w 39473"/>
                <a:gd name="connsiteY24" fmla="*/ 654128 h 660086"/>
                <a:gd name="connsiteX25" fmla="*/ 18117 w 39473"/>
                <a:gd name="connsiteY25" fmla="*/ 659772 h 660086"/>
                <a:gd name="connsiteX26" fmla="*/ 12052 w 39473"/>
                <a:gd name="connsiteY26" fmla="*/ 632334 h 660086"/>
                <a:gd name="connsiteX27" fmla="*/ 6502 w 39473"/>
                <a:gd name="connsiteY27" fmla="*/ 598754 h 660086"/>
                <a:gd name="connsiteX28" fmla="*/ 1093 w 39473"/>
                <a:gd name="connsiteY28" fmla="*/ 538421 h 660086"/>
                <a:gd name="connsiteX29" fmla="*/ 1607 w 39473"/>
                <a:gd name="connsiteY29" fmla="*/ 426549 h 660086"/>
                <a:gd name="connsiteX30" fmla="*/ 1124 w 39473"/>
                <a:gd name="connsiteY30" fmla="*/ 397708 h 660086"/>
                <a:gd name="connsiteX31" fmla="*/ 2246 w 39473"/>
                <a:gd name="connsiteY31" fmla="*/ 331373 h 660086"/>
                <a:gd name="connsiteX32" fmla="*/ 5364 w 39473"/>
                <a:gd name="connsiteY32" fmla="*/ 257556 h 660086"/>
                <a:gd name="connsiteX33" fmla="*/ 6923 w 39473"/>
                <a:gd name="connsiteY33" fmla="*/ 231053 h 660086"/>
                <a:gd name="connsiteX34" fmla="*/ 7032 w 39473"/>
                <a:gd name="connsiteY34" fmla="*/ 223570 h 660086"/>
                <a:gd name="connsiteX35" fmla="*/ 5473 w 39473"/>
                <a:gd name="connsiteY35" fmla="*/ 171734 h 660086"/>
                <a:gd name="connsiteX36" fmla="*/ 4943 w 39473"/>
                <a:gd name="connsiteY36" fmla="*/ 112337 h 660086"/>
                <a:gd name="connsiteX37" fmla="*/ 17243 w 39473"/>
                <a:gd name="connsiteY37" fmla="*/ 31753 h 660086"/>
                <a:gd name="connsiteX38" fmla="*/ 38789 w 39473"/>
                <a:gd name="connsiteY38" fmla="*/ -315 h 660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473" h="660086">
                  <a:moveTo>
                    <a:pt x="38789" y="-315"/>
                  </a:moveTo>
                  <a:cubicBezTo>
                    <a:pt x="38789" y="169"/>
                    <a:pt x="38898" y="652"/>
                    <a:pt x="38960" y="1120"/>
                  </a:cubicBezTo>
                  <a:cubicBezTo>
                    <a:pt x="36279" y="4128"/>
                    <a:pt x="33472" y="7028"/>
                    <a:pt x="30962" y="10162"/>
                  </a:cubicBezTo>
                  <a:cubicBezTo>
                    <a:pt x="20985" y="22633"/>
                    <a:pt x="16043" y="37257"/>
                    <a:pt x="12426" y="52503"/>
                  </a:cubicBezTo>
                  <a:cubicBezTo>
                    <a:pt x="9534" y="63823"/>
                    <a:pt x="7924" y="75433"/>
                    <a:pt x="7625" y="87113"/>
                  </a:cubicBezTo>
                  <a:cubicBezTo>
                    <a:pt x="7625" y="92616"/>
                    <a:pt x="6331" y="98104"/>
                    <a:pt x="5769" y="103622"/>
                  </a:cubicBezTo>
                  <a:cubicBezTo>
                    <a:pt x="5440" y="106098"/>
                    <a:pt x="5383" y="108602"/>
                    <a:pt x="5598" y="111090"/>
                  </a:cubicBezTo>
                  <a:cubicBezTo>
                    <a:pt x="7180" y="123272"/>
                    <a:pt x="7180" y="135606"/>
                    <a:pt x="5598" y="147788"/>
                  </a:cubicBezTo>
                  <a:cubicBezTo>
                    <a:pt x="5481" y="148745"/>
                    <a:pt x="5481" y="149715"/>
                    <a:pt x="5598" y="150672"/>
                  </a:cubicBezTo>
                  <a:cubicBezTo>
                    <a:pt x="7936" y="170222"/>
                    <a:pt x="6144" y="189849"/>
                    <a:pt x="6627" y="209430"/>
                  </a:cubicBezTo>
                  <a:cubicBezTo>
                    <a:pt x="6627" y="212174"/>
                    <a:pt x="7469" y="214731"/>
                    <a:pt x="7780" y="217381"/>
                  </a:cubicBezTo>
                  <a:cubicBezTo>
                    <a:pt x="9059" y="227873"/>
                    <a:pt x="8092" y="238302"/>
                    <a:pt x="6861" y="248732"/>
                  </a:cubicBezTo>
                  <a:cubicBezTo>
                    <a:pt x="6660" y="250648"/>
                    <a:pt x="6608" y="252576"/>
                    <a:pt x="6705" y="254500"/>
                  </a:cubicBezTo>
                  <a:cubicBezTo>
                    <a:pt x="7328" y="270838"/>
                    <a:pt x="5426" y="287114"/>
                    <a:pt x="5239" y="303437"/>
                  </a:cubicBezTo>
                  <a:cubicBezTo>
                    <a:pt x="5146" y="311044"/>
                    <a:pt x="4974" y="318777"/>
                    <a:pt x="4242" y="326385"/>
                  </a:cubicBezTo>
                  <a:cubicBezTo>
                    <a:pt x="1888" y="348924"/>
                    <a:pt x="1252" y="371611"/>
                    <a:pt x="2340" y="394247"/>
                  </a:cubicBezTo>
                  <a:cubicBezTo>
                    <a:pt x="3680" y="418286"/>
                    <a:pt x="3415" y="442295"/>
                    <a:pt x="2885" y="466287"/>
                  </a:cubicBezTo>
                  <a:cubicBezTo>
                    <a:pt x="2574" y="480661"/>
                    <a:pt x="1591" y="495097"/>
                    <a:pt x="2293" y="509424"/>
                  </a:cubicBezTo>
                  <a:cubicBezTo>
                    <a:pt x="2776" y="519137"/>
                    <a:pt x="2293" y="528974"/>
                    <a:pt x="4210" y="538608"/>
                  </a:cubicBezTo>
                  <a:cubicBezTo>
                    <a:pt x="4323" y="539367"/>
                    <a:pt x="4365" y="540135"/>
                    <a:pt x="4335" y="540900"/>
                  </a:cubicBezTo>
                  <a:cubicBezTo>
                    <a:pt x="4335" y="551641"/>
                    <a:pt x="5894" y="562274"/>
                    <a:pt x="6409" y="572952"/>
                  </a:cubicBezTo>
                  <a:cubicBezTo>
                    <a:pt x="6814" y="580030"/>
                    <a:pt x="7734" y="587061"/>
                    <a:pt x="7968" y="594155"/>
                  </a:cubicBezTo>
                  <a:cubicBezTo>
                    <a:pt x="8186" y="602199"/>
                    <a:pt x="10135" y="610072"/>
                    <a:pt x="11709" y="617929"/>
                  </a:cubicBezTo>
                  <a:cubicBezTo>
                    <a:pt x="12526" y="622247"/>
                    <a:pt x="13094" y="626597"/>
                    <a:pt x="13408" y="630978"/>
                  </a:cubicBezTo>
                  <a:cubicBezTo>
                    <a:pt x="14161" y="638788"/>
                    <a:pt x="15532" y="646536"/>
                    <a:pt x="17508" y="654128"/>
                  </a:cubicBezTo>
                  <a:cubicBezTo>
                    <a:pt x="18104" y="655953"/>
                    <a:pt x="18311" y="657870"/>
                    <a:pt x="18117" y="659772"/>
                  </a:cubicBezTo>
                  <a:cubicBezTo>
                    <a:pt x="14783" y="650964"/>
                    <a:pt x="12741" y="641719"/>
                    <a:pt x="12052" y="632334"/>
                  </a:cubicBezTo>
                  <a:cubicBezTo>
                    <a:pt x="11164" y="620969"/>
                    <a:pt x="8061" y="609994"/>
                    <a:pt x="6502" y="598754"/>
                  </a:cubicBezTo>
                  <a:cubicBezTo>
                    <a:pt x="3712" y="578736"/>
                    <a:pt x="2792" y="558548"/>
                    <a:pt x="1093" y="538421"/>
                  </a:cubicBezTo>
                  <a:cubicBezTo>
                    <a:pt x="-2025" y="501006"/>
                    <a:pt x="95" y="463824"/>
                    <a:pt x="1607" y="426549"/>
                  </a:cubicBezTo>
                  <a:cubicBezTo>
                    <a:pt x="1997" y="416914"/>
                    <a:pt x="1498" y="407311"/>
                    <a:pt x="1124" y="397708"/>
                  </a:cubicBezTo>
                  <a:cubicBezTo>
                    <a:pt x="368" y="375592"/>
                    <a:pt x="742" y="353452"/>
                    <a:pt x="2246" y="331373"/>
                  </a:cubicBezTo>
                  <a:cubicBezTo>
                    <a:pt x="3805" y="306788"/>
                    <a:pt x="4600" y="282172"/>
                    <a:pt x="5364" y="257556"/>
                  </a:cubicBezTo>
                  <a:cubicBezTo>
                    <a:pt x="5613" y="248716"/>
                    <a:pt x="6409" y="239893"/>
                    <a:pt x="6923" y="231053"/>
                  </a:cubicBezTo>
                  <a:cubicBezTo>
                    <a:pt x="7240" y="228571"/>
                    <a:pt x="7275" y="226061"/>
                    <a:pt x="7032" y="223570"/>
                  </a:cubicBezTo>
                  <a:cubicBezTo>
                    <a:pt x="4023" y="206421"/>
                    <a:pt x="6190" y="189008"/>
                    <a:pt x="5473" y="171734"/>
                  </a:cubicBezTo>
                  <a:cubicBezTo>
                    <a:pt x="4678" y="151935"/>
                    <a:pt x="4647" y="132120"/>
                    <a:pt x="4943" y="112337"/>
                  </a:cubicBezTo>
                  <a:cubicBezTo>
                    <a:pt x="5364" y="84993"/>
                    <a:pt x="7406" y="57773"/>
                    <a:pt x="17243" y="31753"/>
                  </a:cubicBezTo>
                  <a:cubicBezTo>
                    <a:pt x="21659" y="19445"/>
                    <a:pt x="29062" y="8425"/>
                    <a:pt x="38789" y="-315"/>
                  </a:cubicBezTo>
                  <a:close/>
                </a:path>
              </a:pathLst>
            </a:custGeom>
            <a:solidFill>
              <a:srgbClr val="0B0B0B"/>
            </a:solidFill>
            <a:ln w="1557" cap="flat">
              <a:noFill/>
              <a:prstDash val="solid"/>
              <a:miter/>
            </a:ln>
          </p:spPr>
          <p:txBody>
            <a:bodyPr rtlCol="0" anchor="ctr"/>
            <a:lstStyle/>
            <a:p>
              <a:endParaRPr lang="es-CO"/>
            </a:p>
          </p:txBody>
        </p:sp>
        <p:sp>
          <p:nvSpPr>
            <p:cNvPr id="1203" name="Freeform: Shape 1202">
              <a:extLst>
                <a:ext uri="{FF2B5EF4-FFF2-40B4-BE49-F238E27FC236}">
                  <a16:creationId xmlns:a16="http://schemas.microsoft.com/office/drawing/2014/main" id="{CF8E959D-4EC9-A3A6-438D-9B3D93AA73AD}"/>
                </a:ext>
              </a:extLst>
            </p:cNvPr>
            <p:cNvSpPr/>
            <p:nvPr/>
          </p:nvSpPr>
          <p:spPr>
            <a:xfrm>
              <a:off x="4223028" y="6741421"/>
              <a:ext cx="216521" cy="36234"/>
            </a:xfrm>
            <a:custGeom>
              <a:avLst/>
              <a:gdLst>
                <a:gd name="connsiteX0" fmla="*/ 159137 w 216521"/>
                <a:gd name="connsiteY0" fmla="*/ 33527 h 36234"/>
                <a:gd name="connsiteX1" fmla="*/ 165716 w 216521"/>
                <a:gd name="connsiteY1" fmla="*/ 34572 h 36234"/>
                <a:gd name="connsiteX2" fmla="*/ 210302 w 216521"/>
                <a:gd name="connsiteY2" fmla="*/ 34572 h 36234"/>
                <a:gd name="connsiteX3" fmla="*/ 216008 w 216521"/>
                <a:gd name="connsiteY3" fmla="*/ 34759 h 36234"/>
                <a:gd name="connsiteX4" fmla="*/ 210443 w 216521"/>
                <a:gd name="connsiteY4" fmla="*/ 35788 h 36234"/>
                <a:gd name="connsiteX5" fmla="*/ 164391 w 216521"/>
                <a:gd name="connsiteY5" fmla="*/ 35788 h 36234"/>
                <a:gd name="connsiteX6" fmla="*/ 144389 w 216521"/>
                <a:gd name="connsiteY6" fmla="*/ 33465 h 36234"/>
                <a:gd name="connsiteX7" fmla="*/ 110450 w 216521"/>
                <a:gd name="connsiteY7" fmla="*/ 33013 h 36234"/>
                <a:gd name="connsiteX8" fmla="*/ 54748 w 216521"/>
                <a:gd name="connsiteY8" fmla="*/ 31251 h 36234"/>
                <a:gd name="connsiteX9" fmla="*/ 27466 w 216521"/>
                <a:gd name="connsiteY9" fmla="*/ 24329 h 36234"/>
                <a:gd name="connsiteX10" fmla="*/ 1056 w 216521"/>
                <a:gd name="connsiteY10" fmla="*/ 4063 h 36234"/>
                <a:gd name="connsiteX11" fmla="*/ -393 w 216521"/>
                <a:gd name="connsiteY11" fmla="*/ 9 h 36234"/>
                <a:gd name="connsiteX12" fmla="*/ 947 w 216521"/>
                <a:gd name="connsiteY12" fmla="*/ -84 h 36234"/>
                <a:gd name="connsiteX13" fmla="*/ 1041 w 216521"/>
                <a:gd name="connsiteY13" fmla="*/ 9 h 36234"/>
                <a:gd name="connsiteX14" fmla="*/ 15664 w 216521"/>
                <a:gd name="connsiteY14" fmla="*/ 12855 h 36234"/>
                <a:gd name="connsiteX15" fmla="*/ 40327 w 216521"/>
                <a:gd name="connsiteY15" fmla="*/ 26699 h 36234"/>
                <a:gd name="connsiteX16" fmla="*/ 69090 w 216521"/>
                <a:gd name="connsiteY16" fmla="*/ 31236 h 36234"/>
                <a:gd name="connsiteX17" fmla="*/ 72037 w 216521"/>
                <a:gd name="connsiteY17" fmla="*/ 30394 h 36234"/>
                <a:gd name="connsiteX18" fmla="*/ 108080 w 216521"/>
                <a:gd name="connsiteY18" fmla="*/ 30082 h 36234"/>
                <a:gd name="connsiteX19" fmla="*/ 113287 w 216521"/>
                <a:gd name="connsiteY19" fmla="*/ 29614 h 36234"/>
                <a:gd name="connsiteX20" fmla="*/ 139197 w 216521"/>
                <a:gd name="connsiteY20" fmla="*/ 29614 h 36234"/>
                <a:gd name="connsiteX21" fmla="*/ 141068 w 216521"/>
                <a:gd name="connsiteY21" fmla="*/ 29911 h 36234"/>
                <a:gd name="connsiteX22" fmla="*/ 150625 w 216521"/>
                <a:gd name="connsiteY22" fmla="*/ 31095 h 36234"/>
                <a:gd name="connsiteX23" fmla="*/ 152262 w 216521"/>
                <a:gd name="connsiteY23" fmla="*/ 31470 h 36234"/>
                <a:gd name="connsiteX24" fmla="*/ 156237 w 216521"/>
                <a:gd name="connsiteY24" fmla="*/ 32202 h 36234"/>
                <a:gd name="connsiteX25" fmla="*/ 159137 w 216521"/>
                <a:gd name="connsiteY25" fmla="*/ 33527 h 3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16521" h="36234">
                  <a:moveTo>
                    <a:pt x="159137" y="33527"/>
                  </a:moveTo>
                  <a:cubicBezTo>
                    <a:pt x="161101" y="35258"/>
                    <a:pt x="163502" y="34556"/>
                    <a:pt x="165716" y="34572"/>
                  </a:cubicBezTo>
                  <a:cubicBezTo>
                    <a:pt x="180573" y="34572"/>
                    <a:pt x="195445" y="34572"/>
                    <a:pt x="210302" y="34572"/>
                  </a:cubicBezTo>
                  <a:cubicBezTo>
                    <a:pt x="212204" y="34572"/>
                    <a:pt x="214106" y="34697"/>
                    <a:pt x="216008" y="34759"/>
                  </a:cubicBezTo>
                  <a:cubicBezTo>
                    <a:pt x="214309" y="35991"/>
                    <a:pt x="212329" y="35772"/>
                    <a:pt x="210443" y="35788"/>
                  </a:cubicBezTo>
                  <a:cubicBezTo>
                    <a:pt x="195087" y="35788"/>
                    <a:pt x="179731" y="36084"/>
                    <a:pt x="164391" y="35788"/>
                  </a:cubicBezTo>
                  <a:cubicBezTo>
                    <a:pt x="157703" y="35648"/>
                    <a:pt x="151046" y="34229"/>
                    <a:pt x="144389" y="33465"/>
                  </a:cubicBezTo>
                  <a:cubicBezTo>
                    <a:pt x="133102" y="32358"/>
                    <a:pt x="121752" y="32202"/>
                    <a:pt x="110450" y="33013"/>
                  </a:cubicBezTo>
                  <a:cubicBezTo>
                    <a:pt x="91851" y="33995"/>
                    <a:pt x="73206" y="34572"/>
                    <a:pt x="54748" y="31251"/>
                  </a:cubicBezTo>
                  <a:cubicBezTo>
                    <a:pt x="45441" y="29864"/>
                    <a:pt x="36305" y="27557"/>
                    <a:pt x="27466" y="24329"/>
                  </a:cubicBezTo>
                  <a:cubicBezTo>
                    <a:pt x="17285" y="19356"/>
                    <a:pt x="8992" y="11858"/>
                    <a:pt x="1056" y="4063"/>
                  </a:cubicBezTo>
                  <a:cubicBezTo>
                    <a:pt x="-206" y="3143"/>
                    <a:pt x="-783" y="1537"/>
                    <a:pt x="-393" y="9"/>
                  </a:cubicBezTo>
                  <a:cubicBezTo>
                    <a:pt x="-50" y="-380"/>
                    <a:pt x="558" y="-427"/>
                    <a:pt x="947" y="-84"/>
                  </a:cubicBezTo>
                  <a:cubicBezTo>
                    <a:pt x="979" y="-53"/>
                    <a:pt x="1010" y="-22"/>
                    <a:pt x="1041" y="9"/>
                  </a:cubicBezTo>
                  <a:cubicBezTo>
                    <a:pt x="5874" y="4343"/>
                    <a:pt x="10831" y="8521"/>
                    <a:pt x="15664" y="12855"/>
                  </a:cubicBezTo>
                  <a:cubicBezTo>
                    <a:pt x="22789" y="19231"/>
                    <a:pt x="30474" y="24813"/>
                    <a:pt x="40327" y="26699"/>
                  </a:cubicBezTo>
                  <a:cubicBezTo>
                    <a:pt x="49884" y="28508"/>
                    <a:pt x="59191" y="31688"/>
                    <a:pt x="69090" y="31236"/>
                  </a:cubicBezTo>
                  <a:cubicBezTo>
                    <a:pt x="69916" y="30581"/>
                    <a:pt x="70977" y="30269"/>
                    <a:pt x="72037" y="30394"/>
                  </a:cubicBezTo>
                  <a:cubicBezTo>
                    <a:pt x="84056" y="30815"/>
                    <a:pt x="96076" y="31345"/>
                    <a:pt x="108080" y="30082"/>
                  </a:cubicBezTo>
                  <a:cubicBezTo>
                    <a:pt x="109795" y="29724"/>
                    <a:pt x="111541" y="29552"/>
                    <a:pt x="113287" y="29614"/>
                  </a:cubicBezTo>
                  <a:cubicBezTo>
                    <a:pt x="121924" y="29614"/>
                    <a:pt x="130561" y="29443"/>
                    <a:pt x="139197" y="29614"/>
                  </a:cubicBezTo>
                  <a:cubicBezTo>
                    <a:pt x="139821" y="29677"/>
                    <a:pt x="140445" y="29770"/>
                    <a:pt x="141068" y="29911"/>
                  </a:cubicBezTo>
                  <a:cubicBezTo>
                    <a:pt x="144186" y="31158"/>
                    <a:pt x="147445" y="30706"/>
                    <a:pt x="150625" y="31095"/>
                  </a:cubicBezTo>
                  <a:cubicBezTo>
                    <a:pt x="151186" y="31173"/>
                    <a:pt x="151732" y="31298"/>
                    <a:pt x="152262" y="31470"/>
                  </a:cubicBezTo>
                  <a:cubicBezTo>
                    <a:pt x="153556" y="31891"/>
                    <a:pt x="154881" y="32124"/>
                    <a:pt x="156237" y="32202"/>
                  </a:cubicBezTo>
                  <a:cubicBezTo>
                    <a:pt x="157344" y="32218"/>
                    <a:pt x="158404" y="32701"/>
                    <a:pt x="159137" y="33527"/>
                  </a:cubicBezTo>
                  <a:close/>
                </a:path>
              </a:pathLst>
            </a:custGeom>
            <a:solidFill>
              <a:srgbClr val="1B1B1B"/>
            </a:solidFill>
            <a:ln w="1557" cap="flat">
              <a:noFill/>
              <a:prstDash val="solid"/>
              <a:miter/>
            </a:ln>
          </p:spPr>
          <p:txBody>
            <a:bodyPr rtlCol="0" anchor="ctr"/>
            <a:lstStyle/>
            <a:p>
              <a:endParaRPr lang="es-CO"/>
            </a:p>
          </p:txBody>
        </p:sp>
        <p:sp>
          <p:nvSpPr>
            <p:cNvPr id="1204" name="Freeform: Shape 1203">
              <a:extLst>
                <a:ext uri="{FF2B5EF4-FFF2-40B4-BE49-F238E27FC236}">
                  <a16:creationId xmlns:a16="http://schemas.microsoft.com/office/drawing/2014/main" id="{B8809D19-6B22-2AD5-6CF4-D69272DC3328}"/>
                </a:ext>
              </a:extLst>
            </p:cNvPr>
            <p:cNvSpPr/>
            <p:nvPr/>
          </p:nvSpPr>
          <p:spPr>
            <a:xfrm>
              <a:off x="4119492" y="6548315"/>
              <a:ext cx="14015" cy="132380"/>
            </a:xfrm>
            <a:custGeom>
              <a:avLst/>
              <a:gdLst>
                <a:gd name="connsiteX0" fmla="*/ 1762 w 14015"/>
                <a:gd name="connsiteY0" fmla="*/ 37202 h 132380"/>
                <a:gd name="connsiteX1" fmla="*/ 1685 w 14015"/>
                <a:gd name="connsiteY1" fmla="*/ 36080 h 132380"/>
                <a:gd name="connsiteX2" fmla="*/ 1154 w 14015"/>
                <a:gd name="connsiteY2" fmla="*/ 28831 h 132380"/>
                <a:gd name="connsiteX3" fmla="*/ 578 w 14015"/>
                <a:gd name="connsiteY3" fmla="*/ 24512 h 132380"/>
                <a:gd name="connsiteX4" fmla="*/ 578 w 14015"/>
                <a:gd name="connsiteY4" fmla="*/ 24512 h 132380"/>
                <a:gd name="connsiteX5" fmla="*/ 32 w 14015"/>
                <a:gd name="connsiteY5" fmla="*/ 16047 h 132380"/>
                <a:gd name="connsiteX6" fmla="*/ -514 w 14015"/>
                <a:gd name="connsiteY6" fmla="*/ 10622 h 132380"/>
                <a:gd name="connsiteX7" fmla="*/ -514 w 14015"/>
                <a:gd name="connsiteY7" fmla="*/ 4869 h 132380"/>
                <a:gd name="connsiteX8" fmla="*/ 110 w 14015"/>
                <a:gd name="connsiteY8" fmla="*/ 2515 h 132380"/>
                <a:gd name="connsiteX9" fmla="*/ 656 w 14015"/>
                <a:gd name="connsiteY9" fmla="*/ 1408 h 132380"/>
                <a:gd name="connsiteX10" fmla="*/ 656 w 14015"/>
                <a:gd name="connsiteY10" fmla="*/ 1408 h 132380"/>
                <a:gd name="connsiteX11" fmla="*/ 1809 w 14015"/>
                <a:gd name="connsiteY11" fmla="*/ 831 h 132380"/>
                <a:gd name="connsiteX12" fmla="*/ 2947 w 14015"/>
                <a:gd name="connsiteY12" fmla="*/ 223 h 132380"/>
                <a:gd name="connsiteX13" fmla="*/ 2947 w 14015"/>
                <a:gd name="connsiteY13" fmla="*/ 223 h 132380"/>
                <a:gd name="connsiteX14" fmla="*/ 6517 w 14015"/>
                <a:gd name="connsiteY14" fmla="*/ 99 h 132380"/>
                <a:gd name="connsiteX15" fmla="*/ 13502 w 14015"/>
                <a:gd name="connsiteY15" fmla="*/ 364 h 132380"/>
                <a:gd name="connsiteX16" fmla="*/ 5707 w 14015"/>
                <a:gd name="connsiteY16" fmla="*/ 1923 h 132380"/>
                <a:gd name="connsiteX17" fmla="*/ 1794 w 14015"/>
                <a:gd name="connsiteY17" fmla="*/ 6693 h 132380"/>
                <a:gd name="connsiteX18" fmla="*/ 2402 w 14015"/>
                <a:gd name="connsiteY18" fmla="*/ 15891 h 132380"/>
                <a:gd name="connsiteX19" fmla="*/ 8045 w 14015"/>
                <a:gd name="connsiteY19" fmla="*/ 92905 h 132380"/>
                <a:gd name="connsiteX20" fmla="*/ 4382 w 14015"/>
                <a:gd name="connsiteY20" fmla="*/ 128948 h 132380"/>
                <a:gd name="connsiteX21" fmla="*/ 3150 w 14015"/>
                <a:gd name="connsiteY21" fmla="*/ 132066 h 132380"/>
                <a:gd name="connsiteX22" fmla="*/ 3353 w 14015"/>
                <a:gd name="connsiteY22" fmla="*/ 126953 h 132380"/>
                <a:gd name="connsiteX23" fmla="*/ 5379 w 14015"/>
                <a:gd name="connsiteY23" fmla="*/ 107512 h 132380"/>
                <a:gd name="connsiteX24" fmla="*/ 4039 w 14015"/>
                <a:gd name="connsiteY24" fmla="*/ 57968 h 132380"/>
                <a:gd name="connsiteX25" fmla="*/ 2978 w 14015"/>
                <a:gd name="connsiteY25" fmla="*/ 47679 h 132380"/>
                <a:gd name="connsiteX26" fmla="*/ 1762 w 14015"/>
                <a:gd name="connsiteY26" fmla="*/ 37202 h 13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015" h="132380">
                  <a:moveTo>
                    <a:pt x="1762" y="37202"/>
                  </a:moveTo>
                  <a:cubicBezTo>
                    <a:pt x="1762" y="36828"/>
                    <a:pt x="1762" y="36454"/>
                    <a:pt x="1685" y="36080"/>
                  </a:cubicBezTo>
                  <a:cubicBezTo>
                    <a:pt x="593" y="33726"/>
                    <a:pt x="1419" y="31247"/>
                    <a:pt x="1154" y="28831"/>
                  </a:cubicBezTo>
                  <a:cubicBezTo>
                    <a:pt x="967" y="27396"/>
                    <a:pt x="1622" y="25837"/>
                    <a:pt x="578" y="24512"/>
                  </a:cubicBezTo>
                  <a:lnTo>
                    <a:pt x="578" y="24512"/>
                  </a:lnTo>
                  <a:cubicBezTo>
                    <a:pt x="-560" y="21753"/>
                    <a:pt x="297" y="18853"/>
                    <a:pt x="32" y="16047"/>
                  </a:cubicBezTo>
                  <a:cubicBezTo>
                    <a:pt x="-186" y="14239"/>
                    <a:pt x="562" y="12337"/>
                    <a:pt x="-514" y="10622"/>
                  </a:cubicBezTo>
                  <a:lnTo>
                    <a:pt x="-514" y="4869"/>
                  </a:lnTo>
                  <a:cubicBezTo>
                    <a:pt x="203" y="4214"/>
                    <a:pt x="48" y="3310"/>
                    <a:pt x="110" y="2515"/>
                  </a:cubicBezTo>
                  <a:cubicBezTo>
                    <a:pt x="171" y="2094"/>
                    <a:pt x="362" y="1704"/>
                    <a:pt x="656" y="1408"/>
                  </a:cubicBezTo>
                  <a:lnTo>
                    <a:pt x="656" y="1408"/>
                  </a:lnTo>
                  <a:cubicBezTo>
                    <a:pt x="974" y="1112"/>
                    <a:pt x="1376" y="909"/>
                    <a:pt x="1809" y="831"/>
                  </a:cubicBezTo>
                  <a:cubicBezTo>
                    <a:pt x="2246" y="753"/>
                    <a:pt x="2646" y="551"/>
                    <a:pt x="2947" y="223"/>
                  </a:cubicBezTo>
                  <a:lnTo>
                    <a:pt x="2947" y="223"/>
                  </a:lnTo>
                  <a:cubicBezTo>
                    <a:pt x="4029" y="-447"/>
                    <a:pt x="5390" y="-494"/>
                    <a:pt x="6517" y="99"/>
                  </a:cubicBezTo>
                  <a:cubicBezTo>
                    <a:pt x="8840" y="255"/>
                    <a:pt x="11194" y="-478"/>
                    <a:pt x="13502" y="364"/>
                  </a:cubicBezTo>
                  <a:cubicBezTo>
                    <a:pt x="11007" y="1533"/>
                    <a:pt x="8248" y="1330"/>
                    <a:pt x="5707" y="1923"/>
                  </a:cubicBezTo>
                  <a:cubicBezTo>
                    <a:pt x="3165" y="2515"/>
                    <a:pt x="1669" y="3981"/>
                    <a:pt x="1794" y="6693"/>
                  </a:cubicBezTo>
                  <a:cubicBezTo>
                    <a:pt x="1939" y="9811"/>
                    <a:pt x="2141" y="12882"/>
                    <a:pt x="2402" y="15891"/>
                  </a:cubicBezTo>
                  <a:cubicBezTo>
                    <a:pt x="4569" y="41536"/>
                    <a:pt x="7718" y="67104"/>
                    <a:pt x="8045" y="92905"/>
                  </a:cubicBezTo>
                  <a:cubicBezTo>
                    <a:pt x="8092" y="105018"/>
                    <a:pt x="6863" y="117100"/>
                    <a:pt x="4382" y="128948"/>
                  </a:cubicBezTo>
                  <a:cubicBezTo>
                    <a:pt x="4163" y="130055"/>
                    <a:pt x="4179" y="131271"/>
                    <a:pt x="3150" y="132066"/>
                  </a:cubicBezTo>
                  <a:cubicBezTo>
                    <a:pt x="2724" y="130382"/>
                    <a:pt x="2794" y="128605"/>
                    <a:pt x="3353" y="126953"/>
                  </a:cubicBezTo>
                  <a:cubicBezTo>
                    <a:pt x="4714" y="120561"/>
                    <a:pt x="5392" y="114044"/>
                    <a:pt x="5379" y="107512"/>
                  </a:cubicBezTo>
                  <a:cubicBezTo>
                    <a:pt x="5504" y="90971"/>
                    <a:pt x="5379" y="74462"/>
                    <a:pt x="4039" y="57968"/>
                  </a:cubicBezTo>
                  <a:cubicBezTo>
                    <a:pt x="3758" y="54523"/>
                    <a:pt x="2729" y="51171"/>
                    <a:pt x="2978" y="47679"/>
                  </a:cubicBezTo>
                  <a:cubicBezTo>
                    <a:pt x="1451" y="44280"/>
                    <a:pt x="3228" y="40585"/>
                    <a:pt x="1762" y="37202"/>
                  </a:cubicBezTo>
                  <a:close/>
                </a:path>
              </a:pathLst>
            </a:custGeom>
            <a:solidFill>
              <a:srgbClr val="454545"/>
            </a:solidFill>
            <a:ln w="1557" cap="flat">
              <a:noFill/>
              <a:prstDash val="solid"/>
              <a:miter/>
            </a:ln>
          </p:spPr>
          <p:txBody>
            <a:bodyPr rtlCol="0" anchor="ctr"/>
            <a:lstStyle/>
            <a:p>
              <a:endParaRPr lang="es-CO"/>
            </a:p>
          </p:txBody>
        </p:sp>
        <p:sp>
          <p:nvSpPr>
            <p:cNvPr id="1205" name="Freeform: Shape 1204">
              <a:extLst>
                <a:ext uri="{FF2B5EF4-FFF2-40B4-BE49-F238E27FC236}">
                  <a16:creationId xmlns:a16="http://schemas.microsoft.com/office/drawing/2014/main" id="{E105794A-BF33-0A8D-AA7F-8C97A4327A2C}"/>
                </a:ext>
              </a:extLst>
            </p:cNvPr>
            <p:cNvSpPr/>
            <p:nvPr/>
          </p:nvSpPr>
          <p:spPr>
            <a:xfrm>
              <a:off x="4202334" y="6715243"/>
              <a:ext cx="48626" cy="50807"/>
            </a:xfrm>
            <a:custGeom>
              <a:avLst/>
              <a:gdLst>
                <a:gd name="connsiteX0" fmla="*/ 20223 w 48626"/>
                <a:gd name="connsiteY0" fmla="*/ 26297 h 50807"/>
                <a:gd name="connsiteX1" fmla="*/ 44995 w 48626"/>
                <a:gd name="connsiteY1" fmla="*/ 48123 h 50807"/>
                <a:gd name="connsiteX2" fmla="*/ 48113 w 48626"/>
                <a:gd name="connsiteY2" fmla="*/ 50492 h 50807"/>
                <a:gd name="connsiteX3" fmla="*/ 34737 w 48626"/>
                <a:gd name="connsiteY3" fmla="*/ 43181 h 50807"/>
                <a:gd name="connsiteX4" fmla="*/ 2295 w 48626"/>
                <a:gd name="connsiteY4" fmla="*/ 7605 h 50807"/>
                <a:gd name="connsiteX5" fmla="*/ -371 w 48626"/>
                <a:gd name="connsiteY5" fmla="*/ -315 h 50807"/>
                <a:gd name="connsiteX6" fmla="*/ 7299 w 48626"/>
                <a:gd name="connsiteY6" fmla="*/ 9538 h 50807"/>
                <a:gd name="connsiteX7" fmla="*/ 13940 w 48626"/>
                <a:gd name="connsiteY7" fmla="*/ 18081 h 50807"/>
                <a:gd name="connsiteX8" fmla="*/ 14876 w 48626"/>
                <a:gd name="connsiteY8" fmla="*/ 19313 h 50807"/>
                <a:gd name="connsiteX9" fmla="*/ 15375 w 48626"/>
                <a:gd name="connsiteY9" fmla="*/ 19874 h 50807"/>
                <a:gd name="connsiteX10" fmla="*/ 16403 w 48626"/>
                <a:gd name="connsiteY10" fmla="*/ 20950 h 50807"/>
                <a:gd name="connsiteX11" fmla="*/ 20223 w 48626"/>
                <a:gd name="connsiteY11" fmla="*/ 26297 h 5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626" h="50807">
                  <a:moveTo>
                    <a:pt x="20223" y="26297"/>
                  </a:moveTo>
                  <a:cubicBezTo>
                    <a:pt x="26895" y="35370"/>
                    <a:pt x="35969" y="41715"/>
                    <a:pt x="44995" y="48123"/>
                  </a:cubicBezTo>
                  <a:cubicBezTo>
                    <a:pt x="46071" y="48887"/>
                    <a:pt x="47474" y="49198"/>
                    <a:pt x="48113" y="50492"/>
                  </a:cubicBezTo>
                  <a:cubicBezTo>
                    <a:pt x="42516" y="50134"/>
                    <a:pt x="38759" y="46221"/>
                    <a:pt x="34737" y="43181"/>
                  </a:cubicBezTo>
                  <a:cubicBezTo>
                    <a:pt x="21720" y="33375"/>
                    <a:pt x="11602" y="20841"/>
                    <a:pt x="2295" y="7605"/>
                  </a:cubicBezTo>
                  <a:cubicBezTo>
                    <a:pt x="611" y="5220"/>
                    <a:pt x="-1010" y="2928"/>
                    <a:pt x="-371" y="-315"/>
                  </a:cubicBezTo>
                  <a:cubicBezTo>
                    <a:pt x="3651" y="1806"/>
                    <a:pt x="4571" y="6358"/>
                    <a:pt x="7299" y="9538"/>
                  </a:cubicBezTo>
                  <a:cubicBezTo>
                    <a:pt x="9638" y="12251"/>
                    <a:pt x="11462" y="15431"/>
                    <a:pt x="13940" y="18081"/>
                  </a:cubicBezTo>
                  <a:lnTo>
                    <a:pt x="14876" y="19313"/>
                  </a:lnTo>
                  <a:lnTo>
                    <a:pt x="15375" y="19874"/>
                  </a:lnTo>
                  <a:cubicBezTo>
                    <a:pt x="15717" y="20233"/>
                    <a:pt x="16045" y="20607"/>
                    <a:pt x="16403" y="20950"/>
                  </a:cubicBezTo>
                  <a:cubicBezTo>
                    <a:pt x="17775" y="22680"/>
                    <a:pt x="19506" y="24130"/>
                    <a:pt x="20223" y="26297"/>
                  </a:cubicBezTo>
                  <a:close/>
                </a:path>
              </a:pathLst>
            </a:custGeom>
            <a:solidFill>
              <a:srgbClr val="C3C3C3"/>
            </a:solidFill>
            <a:ln w="1557" cap="flat">
              <a:noFill/>
              <a:prstDash val="solid"/>
              <a:miter/>
            </a:ln>
          </p:spPr>
          <p:txBody>
            <a:bodyPr rtlCol="0" anchor="ctr"/>
            <a:lstStyle/>
            <a:p>
              <a:endParaRPr lang="es-CO"/>
            </a:p>
          </p:txBody>
        </p:sp>
        <p:sp>
          <p:nvSpPr>
            <p:cNvPr id="1206" name="Freeform: Shape 1205">
              <a:extLst>
                <a:ext uri="{FF2B5EF4-FFF2-40B4-BE49-F238E27FC236}">
                  <a16:creationId xmlns:a16="http://schemas.microsoft.com/office/drawing/2014/main" id="{5C29CEF2-4D41-54A7-9B1A-C5EA001DA377}"/>
                </a:ext>
              </a:extLst>
            </p:cNvPr>
            <p:cNvSpPr/>
            <p:nvPr/>
          </p:nvSpPr>
          <p:spPr>
            <a:xfrm>
              <a:off x="4202336" y="6712951"/>
              <a:ext cx="22184" cy="28903"/>
            </a:xfrm>
            <a:custGeom>
              <a:avLst/>
              <a:gdLst>
                <a:gd name="connsiteX0" fmla="*/ 13642 w 22184"/>
                <a:gd name="connsiteY0" fmla="*/ 21511 h 28903"/>
                <a:gd name="connsiteX1" fmla="*/ -389 w 22184"/>
                <a:gd name="connsiteY1" fmla="*/ 1977 h 28903"/>
                <a:gd name="connsiteX2" fmla="*/ -514 w 22184"/>
                <a:gd name="connsiteY2" fmla="*/ -315 h 28903"/>
                <a:gd name="connsiteX3" fmla="*/ 1310 w 22184"/>
                <a:gd name="connsiteY3" fmla="*/ 932 h 28903"/>
                <a:gd name="connsiteX4" fmla="*/ 21671 w 22184"/>
                <a:gd name="connsiteY4" fmla="*/ 28433 h 28903"/>
                <a:gd name="connsiteX5" fmla="*/ 20112 w 22184"/>
                <a:gd name="connsiteY5" fmla="*/ 28589 h 28903"/>
                <a:gd name="connsiteX6" fmla="*/ 15653 w 22184"/>
                <a:gd name="connsiteY6" fmla="*/ 24005 h 28903"/>
                <a:gd name="connsiteX7" fmla="*/ 14577 w 22184"/>
                <a:gd name="connsiteY7" fmla="*/ 22743 h 28903"/>
                <a:gd name="connsiteX8" fmla="*/ 14577 w 22184"/>
                <a:gd name="connsiteY8" fmla="*/ 22743 h 28903"/>
                <a:gd name="connsiteX9" fmla="*/ 13642 w 22184"/>
                <a:gd name="connsiteY9" fmla="*/ 21511 h 28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84" h="28903">
                  <a:moveTo>
                    <a:pt x="13642" y="21511"/>
                  </a:moveTo>
                  <a:cubicBezTo>
                    <a:pt x="8435" y="15400"/>
                    <a:pt x="3742" y="8852"/>
                    <a:pt x="-389" y="1977"/>
                  </a:cubicBezTo>
                  <a:cubicBezTo>
                    <a:pt x="-389" y="1213"/>
                    <a:pt x="-389" y="418"/>
                    <a:pt x="-514" y="-315"/>
                  </a:cubicBezTo>
                  <a:cubicBezTo>
                    <a:pt x="110" y="91"/>
                    <a:pt x="1045" y="356"/>
                    <a:pt x="1310" y="932"/>
                  </a:cubicBezTo>
                  <a:cubicBezTo>
                    <a:pt x="7079" y="10863"/>
                    <a:pt x="14764" y="19360"/>
                    <a:pt x="21671" y="28433"/>
                  </a:cubicBezTo>
                  <a:lnTo>
                    <a:pt x="20112" y="28589"/>
                  </a:lnTo>
                  <a:cubicBezTo>
                    <a:pt x="18303" y="27404"/>
                    <a:pt x="16791" y="25845"/>
                    <a:pt x="15653" y="24005"/>
                  </a:cubicBezTo>
                  <a:cubicBezTo>
                    <a:pt x="15419" y="23491"/>
                    <a:pt x="15045" y="23054"/>
                    <a:pt x="14577" y="22743"/>
                  </a:cubicBezTo>
                  <a:lnTo>
                    <a:pt x="14577" y="22743"/>
                  </a:lnTo>
                  <a:cubicBezTo>
                    <a:pt x="14359" y="22322"/>
                    <a:pt x="13985" y="21932"/>
                    <a:pt x="13642" y="21511"/>
                  </a:cubicBezTo>
                  <a:close/>
                </a:path>
              </a:pathLst>
            </a:custGeom>
            <a:solidFill>
              <a:srgbClr val="191919"/>
            </a:solidFill>
            <a:ln w="1557" cap="flat">
              <a:noFill/>
              <a:prstDash val="solid"/>
              <a:miter/>
            </a:ln>
          </p:spPr>
          <p:txBody>
            <a:bodyPr rtlCol="0" anchor="ctr"/>
            <a:lstStyle/>
            <a:p>
              <a:endParaRPr lang="es-CO"/>
            </a:p>
          </p:txBody>
        </p:sp>
        <p:sp>
          <p:nvSpPr>
            <p:cNvPr id="1207" name="Freeform: Shape 1206">
              <a:extLst>
                <a:ext uri="{FF2B5EF4-FFF2-40B4-BE49-F238E27FC236}">
                  <a16:creationId xmlns:a16="http://schemas.microsoft.com/office/drawing/2014/main" id="{98BC25DE-D21D-93EB-4175-269F73E25448}"/>
                </a:ext>
              </a:extLst>
            </p:cNvPr>
            <p:cNvSpPr/>
            <p:nvPr/>
          </p:nvSpPr>
          <p:spPr>
            <a:xfrm>
              <a:off x="3669458" y="6683330"/>
              <a:ext cx="1890" cy="3057"/>
            </a:xfrm>
            <a:custGeom>
              <a:avLst/>
              <a:gdLst>
                <a:gd name="connsiteX0" fmla="*/ 1377 w 1890"/>
                <a:gd name="connsiteY0" fmla="*/ 1619 h 3057"/>
                <a:gd name="connsiteX1" fmla="*/ 691 w 1890"/>
                <a:gd name="connsiteY1" fmla="*/ 2710 h 3057"/>
                <a:gd name="connsiteX2" fmla="*/ -494 w 1890"/>
                <a:gd name="connsiteY2" fmla="*/ 465 h 3057"/>
                <a:gd name="connsiteX3" fmla="*/ 67 w 1890"/>
                <a:gd name="connsiteY3" fmla="*/ -314 h 3057"/>
                <a:gd name="connsiteX4" fmla="*/ 1377 w 1890"/>
                <a:gd name="connsiteY4" fmla="*/ 1619 h 3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0" h="3057">
                  <a:moveTo>
                    <a:pt x="1377" y="1619"/>
                  </a:moveTo>
                  <a:cubicBezTo>
                    <a:pt x="1283" y="2118"/>
                    <a:pt x="1268" y="2913"/>
                    <a:pt x="691" y="2710"/>
                  </a:cubicBezTo>
                  <a:cubicBezTo>
                    <a:pt x="-143" y="2289"/>
                    <a:pt x="-619" y="1385"/>
                    <a:pt x="-494" y="465"/>
                  </a:cubicBezTo>
                  <a:cubicBezTo>
                    <a:pt x="-494" y="200"/>
                    <a:pt x="-120" y="-330"/>
                    <a:pt x="67" y="-314"/>
                  </a:cubicBezTo>
                  <a:cubicBezTo>
                    <a:pt x="1330" y="-268"/>
                    <a:pt x="1283" y="746"/>
                    <a:pt x="1377" y="1619"/>
                  </a:cubicBezTo>
                  <a:close/>
                </a:path>
              </a:pathLst>
            </a:custGeom>
            <a:solidFill>
              <a:srgbClr val="E8E8E8"/>
            </a:solidFill>
            <a:ln w="1557" cap="flat">
              <a:noFill/>
              <a:prstDash val="solid"/>
              <a:miter/>
            </a:ln>
          </p:spPr>
          <p:txBody>
            <a:bodyPr rtlCol="0" anchor="ctr"/>
            <a:lstStyle/>
            <a:p>
              <a:endParaRPr lang="es-CO"/>
            </a:p>
          </p:txBody>
        </p:sp>
        <p:sp>
          <p:nvSpPr>
            <p:cNvPr id="1208" name="Freeform: Shape 1207">
              <a:extLst>
                <a:ext uri="{FF2B5EF4-FFF2-40B4-BE49-F238E27FC236}">
                  <a16:creationId xmlns:a16="http://schemas.microsoft.com/office/drawing/2014/main" id="{90E67B18-FE94-54B7-3303-41B5A0F96F9A}"/>
                </a:ext>
              </a:extLst>
            </p:cNvPr>
            <p:cNvSpPr/>
            <p:nvPr/>
          </p:nvSpPr>
          <p:spPr>
            <a:xfrm>
              <a:off x="4509940" y="5448075"/>
              <a:ext cx="3707" cy="4676"/>
            </a:xfrm>
            <a:custGeom>
              <a:avLst/>
              <a:gdLst>
                <a:gd name="connsiteX0" fmla="*/ 3194 w 3707"/>
                <a:gd name="connsiteY0" fmla="*/ 4362 h 4676"/>
                <a:gd name="connsiteX1" fmla="*/ -485 w 3707"/>
                <a:gd name="connsiteY1" fmla="*/ -315 h 4676"/>
                <a:gd name="connsiteX2" fmla="*/ 3194 w 3707"/>
                <a:gd name="connsiteY2" fmla="*/ 4362 h 4676"/>
              </a:gdLst>
              <a:ahLst/>
              <a:cxnLst>
                <a:cxn ang="0">
                  <a:pos x="connsiteX0" y="connsiteY0"/>
                </a:cxn>
                <a:cxn ang="0">
                  <a:pos x="connsiteX1" y="connsiteY1"/>
                </a:cxn>
                <a:cxn ang="0">
                  <a:pos x="connsiteX2" y="connsiteY2"/>
                </a:cxn>
              </a:cxnLst>
              <a:rect l="l" t="t" r="r" b="b"/>
              <a:pathLst>
                <a:path w="3707" h="4676">
                  <a:moveTo>
                    <a:pt x="3194" y="4362"/>
                  </a:moveTo>
                  <a:cubicBezTo>
                    <a:pt x="840" y="3645"/>
                    <a:pt x="-750" y="2351"/>
                    <a:pt x="-485" y="-315"/>
                  </a:cubicBezTo>
                  <a:cubicBezTo>
                    <a:pt x="1183" y="842"/>
                    <a:pt x="2462" y="2471"/>
                    <a:pt x="3194" y="4362"/>
                  </a:cubicBezTo>
                  <a:close/>
                </a:path>
              </a:pathLst>
            </a:custGeom>
            <a:solidFill>
              <a:srgbClr val="020202"/>
            </a:solidFill>
            <a:ln w="1557" cap="flat">
              <a:noFill/>
              <a:prstDash val="solid"/>
              <a:miter/>
            </a:ln>
          </p:spPr>
          <p:txBody>
            <a:bodyPr rtlCol="0" anchor="ctr"/>
            <a:lstStyle/>
            <a:p>
              <a:endParaRPr lang="es-CO"/>
            </a:p>
          </p:txBody>
        </p:sp>
        <p:sp>
          <p:nvSpPr>
            <p:cNvPr id="1209" name="Freeform: Shape 1208">
              <a:extLst>
                <a:ext uri="{FF2B5EF4-FFF2-40B4-BE49-F238E27FC236}">
                  <a16:creationId xmlns:a16="http://schemas.microsoft.com/office/drawing/2014/main" id="{B9FFDA9A-917C-8173-FF04-70D636A1DC2C}"/>
                </a:ext>
              </a:extLst>
            </p:cNvPr>
            <p:cNvSpPr/>
            <p:nvPr/>
          </p:nvSpPr>
          <p:spPr>
            <a:xfrm>
              <a:off x="3814878" y="5358156"/>
              <a:ext cx="703004" cy="987953"/>
            </a:xfrm>
            <a:custGeom>
              <a:avLst/>
              <a:gdLst>
                <a:gd name="connsiteX0" fmla="*/ 149154 w 703004"/>
                <a:gd name="connsiteY0" fmla="*/ 239655 h 987953"/>
                <a:gd name="connsiteX1" fmla="*/ 142575 w 703004"/>
                <a:gd name="connsiteY1" fmla="*/ 269276 h 987953"/>
                <a:gd name="connsiteX2" fmla="*/ 142341 w 703004"/>
                <a:gd name="connsiteY2" fmla="*/ 285427 h 987953"/>
                <a:gd name="connsiteX3" fmla="*/ 140580 w 703004"/>
                <a:gd name="connsiteY3" fmla="*/ 329234 h 987953"/>
                <a:gd name="connsiteX4" fmla="*/ 140486 w 703004"/>
                <a:gd name="connsiteY4" fmla="*/ 377111 h 987953"/>
                <a:gd name="connsiteX5" fmla="*/ 140673 w 703004"/>
                <a:gd name="connsiteY5" fmla="*/ 397861 h 987953"/>
                <a:gd name="connsiteX6" fmla="*/ 148063 w 703004"/>
                <a:gd name="connsiteY6" fmla="*/ 452066 h 987953"/>
                <a:gd name="connsiteX7" fmla="*/ 172492 w 703004"/>
                <a:gd name="connsiteY7" fmla="*/ 516530 h 987953"/>
                <a:gd name="connsiteX8" fmla="*/ 207117 w 703004"/>
                <a:gd name="connsiteY8" fmla="*/ 570315 h 987953"/>
                <a:gd name="connsiteX9" fmla="*/ 230969 w 703004"/>
                <a:gd name="connsiteY9" fmla="*/ 598501 h 987953"/>
                <a:gd name="connsiteX10" fmla="*/ 248476 w 703004"/>
                <a:gd name="connsiteY10" fmla="*/ 610458 h 987953"/>
                <a:gd name="connsiteX11" fmla="*/ 280810 w 703004"/>
                <a:gd name="connsiteY11" fmla="*/ 624286 h 987953"/>
                <a:gd name="connsiteX12" fmla="*/ 340051 w 703004"/>
                <a:gd name="connsiteY12" fmla="*/ 643540 h 987953"/>
                <a:gd name="connsiteX13" fmla="*/ 373054 w 703004"/>
                <a:gd name="connsiteY13" fmla="*/ 648700 h 987953"/>
                <a:gd name="connsiteX14" fmla="*/ 457800 w 703004"/>
                <a:gd name="connsiteY14" fmla="*/ 650836 h 987953"/>
                <a:gd name="connsiteX15" fmla="*/ 489292 w 703004"/>
                <a:gd name="connsiteY15" fmla="*/ 647203 h 987953"/>
                <a:gd name="connsiteX16" fmla="*/ 533146 w 703004"/>
                <a:gd name="connsiteY16" fmla="*/ 640406 h 987953"/>
                <a:gd name="connsiteX17" fmla="*/ 584514 w 703004"/>
                <a:gd name="connsiteY17" fmla="*/ 629805 h 987953"/>
                <a:gd name="connsiteX18" fmla="*/ 628929 w 703004"/>
                <a:gd name="connsiteY18" fmla="*/ 617333 h 987953"/>
                <a:gd name="connsiteX19" fmla="*/ 667576 w 703004"/>
                <a:gd name="connsiteY19" fmla="*/ 605781 h 987953"/>
                <a:gd name="connsiteX20" fmla="*/ 681903 w 703004"/>
                <a:gd name="connsiteY20" fmla="*/ 601603 h 987953"/>
                <a:gd name="connsiteX21" fmla="*/ 688763 w 703004"/>
                <a:gd name="connsiteY21" fmla="*/ 601292 h 987953"/>
                <a:gd name="connsiteX22" fmla="*/ 701235 w 703004"/>
                <a:gd name="connsiteY22" fmla="*/ 610567 h 987953"/>
                <a:gd name="connsiteX23" fmla="*/ 702482 w 703004"/>
                <a:gd name="connsiteY23" fmla="*/ 619048 h 987953"/>
                <a:gd name="connsiteX24" fmla="*/ 701266 w 703004"/>
                <a:gd name="connsiteY24" fmla="*/ 649994 h 987953"/>
                <a:gd name="connsiteX25" fmla="*/ 694671 w 703004"/>
                <a:gd name="connsiteY25" fmla="*/ 675514 h 987953"/>
                <a:gd name="connsiteX26" fmla="*/ 677616 w 703004"/>
                <a:gd name="connsiteY26" fmla="*/ 749005 h 987953"/>
                <a:gd name="connsiteX27" fmla="*/ 670429 w 703004"/>
                <a:gd name="connsiteY27" fmla="*/ 784050 h 987953"/>
                <a:gd name="connsiteX28" fmla="*/ 645298 w 703004"/>
                <a:gd name="connsiteY28" fmla="*/ 869794 h 987953"/>
                <a:gd name="connsiteX29" fmla="*/ 636257 w 703004"/>
                <a:gd name="connsiteY29" fmla="*/ 887816 h 987953"/>
                <a:gd name="connsiteX30" fmla="*/ 599823 w 703004"/>
                <a:gd name="connsiteY30" fmla="*/ 935443 h 987953"/>
                <a:gd name="connsiteX31" fmla="*/ 582347 w 703004"/>
                <a:gd name="connsiteY31" fmla="*/ 948476 h 987953"/>
                <a:gd name="connsiteX32" fmla="*/ 496603 w 703004"/>
                <a:gd name="connsiteY32" fmla="*/ 980482 h 987953"/>
                <a:gd name="connsiteX33" fmla="*/ 449756 w 703004"/>
                <a:gd name="connsiteY33" fmla="*/ 986562 h 987953"/>
                <a:gd name="connsiteX34" fmla="*/ 420385 w 703004"/>
                <a:gd name="connsiteY34" fmla="*/ 987637 h 987953"/>
                <a:gd name="connsiteX35" fmla="*/ 372680 w 703004"/>
                <a:gd name="connsiteY35" fmla="*/ 984519 h 987953"/>
                <a:gd name="connsiteX36" fmla="*/ 347955 w 703004"/>
                <a:gd name="connsiteY36" fmla="*/ 983257 h 987953"/>
                <a:gd name="connsiteX37" fmla="*/ 279360 w 703004"/>
                <a:gd name="connsiteY37" fmla="*/ 975462 h 987953"/>
                <a:gd name="connsiteX38" fmla="*/ 237907 w 703004"/>
                <a:gd name="connsiteY38" fmla="*/ 968025 h 987953"/>
                <a:gd name="connsiteX39" fmla="*/ 177325 w 703004"/>
                <a:gd name="connsiteY39" fmla="*/ 940354 h 987953"/>
                <a:gd name="connsiteX40" fmla="*/ 131959 w 703004"/>
                <a:gd name="connsiteY40" fmla="*/ 902159 h 987953"/>
                <a:gd name="connsiteX41" fmla="*/ 86327 w 703004"/>
                <a:gd name="connsiteY41" fmla="*/ 824210 h 987953"/>
                <a:gd name="connsiteX42" fmla="*/ 68976 w 703004"/>
                <a:gd name="connsiteY42" fmla="*/ 758998 h 987953"/>
                <a:gd name="connsiteX43" fmla="*/ 67417 w 703004"/>
                <a:gd name="connsiteY43" fmla="*/ 751078 h 987953"/>
                <a:gd name="connsiteX44" fmla="*/ 61960 w 703004"/>
                <a:gd name="connsiteY44" fmla="*/ 728551 h 987953"/>
                <a:gd name="connsiteX45" fmla="*/ 58468 w 703004"/>
                <a:gd name="connsiteY45" fmla="*/ 720896 h 987953"/>
                <a:gd name="connsiteX46" fmla="*/ 52435 w 703004"/>
                <a:gd name="connsiteY46" fmla="*/ 701658 h 987953"/>
                <a:gd name="connsiteX47" fmla="*/ 25932 w 703004"/>
                <a:gd name="connsiteY47" fmla="*/ 603630 h 987953"/>
                <a:gd name="connsiteX48" fmla="*/ 11294 w 703004"/>
                <a:gd name="connsiteY48" fmla="*/ 519570 h 987953"/>
                <a:gd name="connsiteX49" fmla="*/ 6196 w 703004"/>
                <a:gd name="connsiteY49" fmla="*/ 471974 h 987953"/>
                <a:gd name="connsiteX50" fmla="*/ 4122 w 703004"/>
                <a:gd name="connsiteY50" fmla="*/ 421401 h 987953"/>
                <a:gd name="connsiteX51" fmla="*/ 3062 w 703004"/>
                <a:gd name="connsiteY51" fmla="*/ 388585 h 987953"/>
                <a:gd name="connsiteX52" fmla="*/ 2049 w 703004"/>
                <a:gd name="connsiteY52" fmla="*/ 344777 h 987953"/>
                <a:gd name="connsiteX53" fmla="*/ -290 w 703004"/>
                <a:gd name="connsiteY53" fmla="*/ 266408 h 987953"/>
                <a:gd name="connsiteX54" fmla="*/ 2828 w 703004"/>
                <a:gd name="connsiteY54" fmla="*/ 193868 h 987953"/>
                <a:gd name="connsiteX55" fmla="*/ 4995 w 703004"/>
                <a:gd name="connsiteY55" fmla="*/ 163390 h 987953"/>
                <a:gd name="connsiteX56" fmla="*/ 13991 w 703004"/>
                <a:gd name="connsiteY56" fmla="*/ 126661 h 987953"/>
                <a:gd name="connsiteX57" fmla="*/ 26821 w 703004"/>
                <a:gd name="connsiteY57" fmla="*/ 102902 h 987953"/>
                <a:gd name="connsiteX58" fmla="*/ 73933 w 703004"/>
                <a:gd name="connsiteY58" fmla="*/ 44721 h 987953"/>
                <a:gd name="connsiteX59" fmla="*/ 150635 w 703004"/>
                <a:gd name="connsiteY59" fmla="*/ 5528 h 987953"/>
                <a:gd name="connsiteX60" fmla="*/ 224172 w 703004"/>
                <a:gd name="connsiteY60" fmla="*/ 1646 h 987953"/>
                <a:gd name="connsiteX61" fmla="*/ 258173 w 703004"/>
                <a:gd name="connsiteY61" fmla="*/ 384 h 987953"/>
                <a:gd name="connsiteX62" fmla="*/ 262850 w 703004"/>
                <a:gd name="connsiteY62" fmla="*/ 87 h 987953"/>
                <a:gd name="connsiteX63" fmla="*/ 314156 w 703004"/>
                <a:gd name="connsiteY63" fmla="*/ -22 h 987953"/>
                <a:gd name="connsiteX64" fmla="*/ 349327 w 703004"/>
                <a:gd name="connsiteY64" fmla="*/ -256 h 987953"/>
                <a:gd name="connsiteX65" fmla="*/ 395207 w 703004"/>
                <a:gd name="connsiteY65" fmla="*/ 3735 h 987953"/>
                <a:gd name="connsiteX66" fmla="*/ 402051 w 703004"/>
                <a:gd name="connsiteY66" fmla="*/ 4593 h 987953"/>
                <a:gd name="connsiteX67" fmla="*/ 402051 w 703004"/>
                <a:gd name="connsiteY67" fmla="*/ 4484 h 987953"/>
                <a:gd name="connsiteX68" fmla="*/ 411405 w 703004"/>
                <a:gd name="connsiteY68" fmla="*/ 6775 h 987953"/>
                <a:gd name="connsiteX69" fmla="*/ 411405 w 703004"/>
                <a:gd name="connsiteY69" fmla="*/ 6775 h 987953"/>
                <a:gd name="connsiteX70" fmla="*/ 416082 w 703004"/>
                <a:gd name="connsiteY70" fmla="*/ 8101 h 987953"/>
                <a:gd name="connsiteX71" fmla="*/ 415957 w 703004"/>
                <a:gd name="connsiteY71" fmla="*/ 8023 h 987953"/>
                <a:gd name="connsiteX72" fmla="*/ 419543 w 703004"/>
                <a:gd name="connsiteY72" fmla="*/ 9207 h 987953"/>
                <a:gd name="connsiteX73" fmla="*/ 419449 w 703004"/>
                <a:gd name="connsiteY73" fmla="*/ 9207 h 987953"/>
                <a:gd name="connsiteX74" fmla="*/ 423020 w 703004"/>
                <a:gd name="connsiteY74" fmla="*/ 10423 h 987953"/>
                <a:gd name="connsiteX75" fmla="*/ 422926 w 703004"/>
                <a:gd name="connsiteY75" fmla="*/ 10345 h 987953"/>
                <a:gd name="connsiteX76" fmla="*/ 426465 w 703004"/>
                <a:gd name="connsiteY76" fmla="*/ 11608 h 987953"/>
                <a:gd name="connsiteX77" fmla="*/ 426356 w 703004"/>
                <a:gd name="connsiteY77" fmla="*/ 11530 h 987953"/>
                <a:gd name="connsiteX78" fmla="*/ 432264 w 703004"/>
                <a:gd name="connsiteY78" fmla="*/ 13838 h 987953"/>
                <a:gd name="connsiteX79" fmla="*/ 432186 w 703004"/>
                <a:gd name="connsiteY79" fmla="*/ 13838 h 987953"/>
                <a:gd name="connsiteX80" fmla="*/ 438033 w 703004"/>
                <a:gd name="connsiteY80" fmla="*/ 16207 h 987953"/>
                <a:gd name="connsiteX81" fmla="*/ 438033 w 703004"/>
                <a:gd name="connsiteY81" fmla="*/ 16207 h 987953"/>
                <a:gd name="connsiteX82" fmla="*/ 443863 w 703004"/>
                <a:gd name="connsiteY82" fmla="*/ 18639 h 987953"/>
                <a:gd name="connsiteX83" fmla="*/ 443754 w 703004"/>
                <a:gd name="connsiteY83" fmla="*/ 18561 h 987953"/>
                <a:gd name="connsiteX84" fmla="*/ 446202 w 703004"/>
                <a:gd name="connsiteY84" fmla="*/ 19684 h 987953"/>
                <a:gd name="connsiteX85" fmla="*/ 446202 w 703004"/>
                <a:gd name="connsiteY85" fmla="*/ 19684 h 987953"/>
                <a:gd name="connsiteX86" fmla="*/ 448602 w 703004"/>
                <a:gd name="connsiteY86" fmla="*/ 20791 h 987953"/>
                <a:gd name="connsiteX87" fmla="*/ 448602 w 703004"/>
                <a:gd name="connsiteY87" fmla="*/ 20791 h 987953"/>
                <a:gd name="connsiteX88" fmla="*/ 454308 w 703004"/>
                <a:gd name="connsiteY88" fmla="*/ 23363 h 987953"/>
                <a:gd name="connsiteX89" fmla="*/ 454184 w 703004"/>
                <a:gd name="connsiteY89" fmla="*/ 23269 h 987953"/>
                <a:gd name="connsiteX90" fmla="*/ 456600 w 703004"/>
                <a:gd name="connsiteY90" fmla="*/ 24532 h 987953"/>
                <a:gd name="connsiteX91" fmla="*/ 456475 w 703004"/>
                <a:gd name="connsiteY91" fmla="*/ 24439 h 987953"/>
                <a:gd name="connsiteX92" fmla="*/ 467076 w 703004"/>
                <a:gd name="connsiteY92" fmla="*/ 30098 h 987953"/>
                <a:gd name="connsiteX93" fmla="*/ 467076 w 703004"/>
                <a:gd name="connsiteY93" fmla="*/ 30098 h 987953"/>
                <a:gd name="connsiteX94" fmla="*/ 469415 w 703004"/>
                <a:gd name="connsiteY94" fmla="*/ 31360 h 987953"/>
                <a:gd name="connsiteX95" fmla="*/ 469321 w 703004"/>
                <a:gd name="connsiteY95" fmla="*/ 31360 h 987953"/>
                <a:gd name="connsiteX96" fmla="*/ 471675 w 703004"/>
                <a:gd name="connsiteY96" fmla="*/ 32670 h 987953"/>
                <a:gd name="connsiteX97" fmla="*/ 471566 w 703004"/>
                <a:gd name="connsiteY97" fmla="*/ 32576 h 987953"/>
                <a:gd name="connsiteX98" fmla="*/ 477506 w 703004"/>
                <a:gd name="connsiteY98" fmla="*/ 35991 h 987953"/>
                <a:gd name="connsiteX99" fmla="*/ 477506 w 703004"/>
                <a:gd name="connsiteY99" fmla="*/ 35991 h 987953"/>
                <a:gd name="connsiteX100" fmla="*/ 479860 w 703004"/>
                <a:gd name="connsiteY100" fmla="*/ 37269 h 987953"/>
                <a:gd name="connsiteX101" fmla="*/ 479751 w 703004"/>
                <a:gd name="connsiteY101" fmla="*/ 37269 h 987953"/>
                <a:gd name="connsiteX102" fmla="*/ 482120 w 703004"/>
                <a:gd name="connsiteY102" fmla="*/ 38563 h 987953"/>
                <a:gd name="connsiteX103" fmla="*/ 482011 w 703004"/>
                <a:gd name="connsiteY103" fmla="*/ 38469 h 987953"/>
                <a:gd name="connsiteX104" fmla="*/ 485581 w 703004"/>
                <a:gd name="connsiteY104" fmla="*/ 40855 h 987953"/>
                <a:gd name="connsiteX105" fmla="*/ 485472 w 703004"/>
                <a:gd name="connsiteY105" fmla="*/ 40730 h 987953"/>
                <a:gd name="connsiteX106" fmla="*/ 486828 w 703004"/>
                <a:gd name="connsiteY106" fmla="*/ 41806 h 987953"/>
                <a:gd name="connsiteX107" fmla="*/ 486828 w 703004"/>
                <a:gd name="connsiteY107" fmla="*/ 41806 h 987953"/>
                <a:gd name="connsiteX108" fmla="*/ 489073 w 703004"/>
                <a:gd name="connsiteY108" fmla="*/ 43193 h 987953"/>
                <a:gd name="connsiteX109" fmla="*/ 488949 w 703004"/>
                <a:gd name="connsiteY109" fmla="*/ 43100 h 987953"/>
                <a:gd name="connsiteX110" fmla="*/ 492534 w 703004"/>
                <a:gd name="connsiteY110" fmla="*/ 45469 h 987953"/>
                <a:gd name="connsiteX111" fmla="*/ 492441 w 703004"/>
                <a:gd name="connsiteY111" fmla="*/ 45391 h 987953"/>
                <a:gd name="connsiteX112" fmla="*/ 495995 w 703004"/>
                <a:gd name="connsiteY112" fmla="*/ 47777 h 987953"/>
                <a:gd name="connsiteX113" fmla="*/ 495902 w 703004"/>
                <a:gd name="connsiteY113" fmla="*/ 47699 h 987953"/>
                <a:gd name="connsiteX114" fmla="*/ 499456 w 703004"/>
                <a:gd name="connsiteY114" fmla="*/ 50099 h 987953"/>
                <a:gd name="connsiteX115" fmla="*/ 499363 w 703004"/>
                <a:gd name="connsiteY115" fmla="*/ 50099 h 987953"/>
                <a:gd name="connsiteX116" fmla="*/ 504133 w 703004"/>
                <a:gd name="connsiteY116" fmla="*/ 53545 h 987953"/>
                <a:gd name="connsiteX117" fmla="*/ 504133 w 703004"/>
                <a:gd name="connsiteY117" fmla="*/ 53545 h 987953"/>
                <a:gd name="connsiteX118" fmla="*/ 508810 w 703004"/>
                <a:gd name="connsiteY118" fmla="*/ 57208 h 987953"/>
                <a:gd name="connsiteX119" fmla="*/ 508685 w 703004"/>
                <a:gd name="connsiteY119" fmla="*/ 57068 h 987953"/>
                <a:gd name="connsiteX120" fmla="*/ 510026 w 703004"/>
                <a:gd name="connsiteY120" fmla="*/ 58253 h 987953"/>
                <a:gd name="connsiteX121" fmla="*/ 509933 w 703004"/>
                <a:gd name="connsiteY121" fmla="*/ 58159 h 987953"/>
                <a:gd name="connsiteX122" fmla="*/ 511242 w 703004"/>
                <a:gd name="connsiteY122" fmla="*/ 59297 h 987953"/>
                <a:gd name="connsiteX123" fmla="*/ 511242 w 703004"/>
                <a:gd name="connsiteY123" fmla="*/ 59297 h 987953"/>
                <a:gd name="connsiteX124" fmla="*/ 518117 w 703004"/>
                <a:gd name="connsiteY124" fmla="*/ 65284 h 987953"/>
                <a:gd name="connsiteX125" fmla="*/ 518008 w 703004"/>
                <a:gd name="connsiteY125" fmla="*/ 65159 h 987953"/>
                <a:gd name="connsiteX126" fmla="*/ 519380 w 703004"/>
                <a:gd name="connsiteY126" fmla="*/ 66235 h 987953"/>
                <a:gd name="connsiteX127" fmla="*/ 519380 w 703004"/>
                <a:gd name="connsiteY127" fmla="*/ 66235 h 987953"/>
                <a:gd name="connsiteX128" fmla="*/ 521625 w 703004"/>
                <a:gd name="connsiteY128" fmla="*/ 67638 h 987953"/>
                <a:gd name="connsiteX129" fmla="*/ 521485 w 703004"/>
                <a:gd name="connsiteY129" fmla="*/ 67498 h 987953"/>
                <a:gd name="connsiteX130" fmla="*/ 522857 w 703004"/>
                <a:gd name="connsiteY130" fmla="*/ 68604 h 987953"/>
                <a:gd name="connsiteX131" fmla="*/ 522857 w 703004"/>
                <a:gd name="connsiteY131" fmla="*/ 68604 h 987953"/>
                <a:gd name="connsiteX132" fmla="*/ 526286 w 703004"/>
                <a:gd name="connsiteY132" fmla="*/ 71114 h 987953"/>
                <a:gd name="connsiteX133" fmla="*/ 526162 w 703004"/>
                <a:gd name="connsiteY133" fmla="*/ 70974 h 987953"/>
                <a:gd name="connsiteX134" fmla="*/ 527502 w 703004"/>
                <a:gd name="connsiteY134" fmla="*/ 72159 h 987953"/>
                <a:gd name="connsiteX135" fmla="*/ 527409 w 703004"/>
                <a:gd name="connsiteY135" fmla="*/ 72065 h 987953"/>
                <a:gd name="connsiteX136" fmla="*/ 528687 w 703004"/>
                <a:gd name="connsiteY136" fmla="*/ 73219 h 987953"/>
                <a:gd name="connsiteX137" fmla="*/ 528687 w 703004"/>
                <a:gd name="connsiteY137" fmla="*/ 73219 h 987953"/>
                <a:gd name="connsiteX138" fmla="*/ 535531 w 703004"/>
                <a:gd name="connsiteY138" fmla="*/ 79252 h 987953"/>
                <a:gd name="connsiteX139" fmla="*/ 535406 w 703004"/>
                <a:gd name="connsiteY139" fmla="*/ 79112 h 987953"/>
                <a:gd name="connsiteX140" fmla="*/ 536700 w 703004"/>
                <a:gd name="connsiteY140" fmla="*/ 80375 h 987953"/>
                <a:gd name="connsiteX141" fmla="*/ 536591 w 703004"/>
                <a:gd name="connsiteY141" fmla="*/ 80250 h 987953"/>
                <a:gd name="connsiteX142" fmla="*/ 537869 w 703004"/>
                <a:gd name="connsiteY142" fmla="*/ 81513 h 987953"/>
                <a:gd name="connsiteX143" fmla="*/ 537760 w 703004"/>
                <a:gd name="connsiteY143" fmla="*/ 81388 h 987953"/>
                <a:gd name="connsiteX144" fmla="*/ 539023 w 703004"/>
                <a:gd name="connsiteY144" fmla="*/ 82666 h 987953"/>
                <a:gd name="connsiteX145" fmla="*/ 538914 w 703004"/>
                <a:gd name="connsiteY145" fmla="*/ 82542 h 987953"/>
                <a:gd name="connsiteX146" fmla="*/ 540192 w 703004"/>
                <a:gd name="connsiteY146" fmla="*/ 83805 h 987953"/>
                <a:gd name="connsiteX147" fmla="*/ 540068 w 703004"/>
                <a:gd name="connsiteY147" fmla="*/ 83695 h 987953"/>
                <a:gd name="connsiteX148" fmla="*/ 541346 w 703004"/>
                <a:gd name="connsiteY148" fmla="*/ 84974 h 987953"/>
                <a:gd name="connsiteX149" fmla="*/ 541221 w 703004"/>
                <a:gd name="connsiteY149" fmla="*/ 84849 h 987953"/>
                <a:gd name="connsiteX150" fmla="*/ 542468 w 703004"/>
                <a:gd name="connsiteY150" fmla="*/ 86143 h 987953"/>
                <a:gd name="connsiteX151" fmla="*/ 542359 w 703004"/>
                <a:gd name="connsiteY151" fmla="*/ 86018 h 987953"/>
                <a:gd name="connsiteX152" fmla="*/ 543606 w 703004"/>
                <a:gd name="connsiteY152" fmla="*/ 87328 h 987953"/>
                <a:gd name="connsiteX153" fmla="*/ 543466 w 703004"/>
                <a:gd name="connsiteY153" fmla="*/ 87203 h 987953"/>
                <a:gd name="connsiteX154" fmla="*/ 549484 w 703004"/>
                <a:gd name="connsiteY154" fmla="*/ 94063 h 987953"/>
                <a:gd name="connsiteX155" fmla="*/ 549484 w 703004"/>
                <a:gd name="connsiteY155" fmla="*/ 94063 h 987953"/>
                <a:gd name="connsiteX156" fmla="*/ 550669 w 703004"/>
                <a:gd name="connsiteY156" fmla="*/ 95341 h 987953"/>
                <a:gd name="connsiteX157" fmla="*/ 550575 w 703004"/>
                <a:gd name="connsiteY157" fmla="*/ 95247 h 987953"/>
                <a:gd name="connsiteX158" fmla="*/ 551775 w 703004"/>
                <a:gd name="connsiteY158" fmla="*/ 96557 h 987953"/>
                <a:gd name="connsiteX159" fmla="*/ 551666 w 703004"/>
                <a:gd name="connsiteY159" fmla="*/ 96448 h 987953"/>
                <a:gd name="connsiteX160" fmla="*/ 552882 w 703004"/>
                <a:gd name="connsiteY160" fmla="*/ 97773 h 987953"/>
                <a:gd name="connsiteX161" fmla="*/ 552742 w 703004"/>
                <a:gd name="connsiteY161" fmla="*/ 97648 h 987953"/>
                <a:gd name="connsiteX162" fmla="*/ 562252 w 703004"/>
                <a:gd name="connsiteY162" fmla="*/ 107937 h 987953"/>
                <a:gd name="connsiteX163" fmla="*/ 562252 w 703004"/>
                <a:gd name="connsiteY163" fmla="*/ 107937 h 987953"/>
                <a:gd name="connsiteX164" fmla="*/ 563437 w 703004"/>
                <a:gd name="connsiteY164" fmla="*/ 109122 h 987953"/>
                <a:gd name="connsiteX165" fmla="*/ 563437 w 703004"/>
                <a:gd name="connsiteY165" fmla="*/ 109122 h 987953"/>
                <a:gd name="connsiteX166" fmla="*/ 566913 w 703004"/>
                <a:gd name="connsiteY166" fmla="*/ 112630 h 987953"/>
                <a:gd name="connsiteX167" fmla="*/ 566913 w 703004"/>
                <a:gd name="connsiteY167" fmla="*/ 112630 h 987953"/>
                <a:gd name="connsiteX168" fmla="*/ 568067 w 703004"/>
                <a:gd name="connsiteY168" fmla="*/ 113893 h 987953"/>
                <a:gd name="connsiteX169" fmla="*/ 568067 w 703004"/>
                <a:gd name="connsiteY169" fmla="*/ 113815 h 987953"/>
                <a:gd name="connsiteX170" fmla="*/ 569267 w 703004"/>
                <a:gd name="connsiteY170" fmla="*/ 115124 h 987953"/>
                <a:gd name="connsiteX171" fmla="*/ 569142 w 703004"/>
                <a:gd name="connsiteY171" fmla="*/ 115015 h 987953"/>
                <a:gd name="connsiteX172" fmla="*/ 570374 w 703004"/>
                <a:gd name="connsiteY172" fmla="*/ 116340 h 987953"/>
                <a:gd name="connsiteX173" fmla="*/ 570234 w 703004"/>
                <a:gd name="connsiteY173" fmla="*/ 116216 h 987953"/>
                <a:gd name="connsiteX174" fmla="*/ 575098 w 703004"/>
                <a:gd name="connsiteY174" fmla="*/ 121906 h 987953"/>
                <a:gd name="connsiteX175" fmla="*/ 575098 w 703004"/>
                <a:gd name="connsiteY175" fmla="*/ 121906 h 987953"/>
                <a:gd name="connsiteX176" fmla="*/ 576252 w 703004"/>
                <a:gd name="connsiteY176" fmla="*/ 123169 h 987953"/>
                <a:gd name="connsiteX177" fmla="*/ 576252 w 703004"/>
                <a:gd name="connsiteY177" fmla="*/ 123091 h 987953"/>
                <a:gd name="connsiteX178" fmla="*/ 577452 w 703004"/>
                <a:gd name="connsiteY178" fmla="*/ 124385 h 987953"/>
                <a:gd name="connsiteX179" fmla="*/ 577343 w 703004"/>
                <a:gd name="connsiteY179" fmla="*/ 124291 h 987953"/>
                <a:gd name="connsiteX180" fmla="*/ 578574 w 703004"/>
                <a:gd name="connsiteY180" fmla="*/ 125601 h 987953"/>
                <a:gd name="connsiteX181" fmla="*/ 578434 w 703004"/>
                <a:gd name="connsiteY181" fmla="*/ 125476 h 987953"/>
                <a:gd name="connsiteX182" fmla="*/ 583251 w 703004"/>
                <a:gd name="connsiteY182" fmla="*/ 131229 h 987953"/>
                <a:gd name="connsiteX183" fmla="*/ 583251 w 703004"/>
                <a:gd name="connsiteY183" fmla="*/ 131229 h 987953"/>
                <a:gd name="connsiteX184" fmla="*/ 584405 w 703004"/>
                <a:gd name="connsiteY184" fmla="*/ 132569 h 987953"/>
                <a:gd name="connsiteX185" fmla="*/ 584264 w 703004"/>
                <a:gd name="connsiteY185" fmla="*/ 132429 h 987953"/>
                <a:gd name="connsiteX186" fmla="*/ 580336 w 703004"/>
                <a:gd name="connsiteY186" fmla="*/ 139600 h 987953"/>
                <a:gd name="connsiteX187" fmla="*/ 573430 w 703004"/>
                <a:gd name="connsiteY187" fmla="*/ 139694 h 987953"/>
                <a:gd name="connsiteX188" fmla="*/ 527985 w 703004"/>
                <a:gd name="connsiteY188" fmla="*/ 137464 h 987953"/>
                <a:gd name="connsiteX189" fmla="*/ 472174 w 703004"/>
                <a:gd name="connsiteY189" fmla="*/ 135313 h 987953"/>
                <a:gd name="connsiteX190" fmla="*/ 387537 w 703004"/>
                <a:gd name="connsiteY190" fmla="*/ 137776 h 987953"/>
                <a:gd name="connsiteX191" fmla="*/ 249162 w 703004"/>
                <a:gd name="connsiteY191" fmla="*/ 155627 h 987953"/>
                <a:gd name="connsiteX192" fmla="*/ 227337 w 703004"/>
                <a:gd name="connsiteY192" fmla="*/ 162891 h 987953"/>
                <a:gd name="connsiteX193" fmla="*/ 201582 w 703004"/>
                <a:gd name="connsiteY193" fmla="*/ 174397 h 987953"/>
                <a:gd name="connsiteX194" fmla="*/ 170964 w 703004"/>
                <a:gd name="connsiteY194" fmla="*/ 202739 h 987953"/>
                <a:gd name="connsiteX195" fmla="*/ 152256 w 703004"/>
                <a:gd name="connsiteY195" fmla="*/ 234308 h 987953"/>
                <a:gd name="connsiteX196" fmla="*/ 149154 w 703004"/>
                <a:gd name="connsiteY196" fmla="*/ 239655 h 987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703004" h="987953">
                  <a:moveTo>
                    <a:pt x="149154" y="239655"/>
                  </a:moveTo>
                  <a:cubicBezTo>
                    <a:pt x="144477" y="249009"/>
                    <a:pt x="143292" y="259065"/>
                    <a:pt x="142575" y="269276"/>
                  </a:cubicBezTo>
                  <a:cubicBezTo>
                    <a:pt x="142217" y="274639"/>
                    <a:pt x="142310" y="280049"/>
                    <a:pt x="142341" y="285427"/>
                  </a:cubicBezTo>
                  <a:cubicBezTo>
                    <a:pt x="142341" y="300066"/>
                    <a:pt x="141141" y="314627"/>
                    <a:pt x="140580" y="329234"/>
                  </a:cubicBezTo>
                  <a:cubicBezTo>
                    <a:pt x="139956" y="345183"/>
                    <a:pt x="139660" y="361147"/>
                    <a:pt x="140486" y="377111"/>
                  </a:cubicBezTo>
                  <a:cubicBezTo>
                    <a:pt x="140829" y="384032"/>
                    <a:pt x="140564" y="390939"/>
                    <a:pt x="140673" y="397861"/>
                  </a:cubicBezTo>
                  <a:cubicBezTo>
                    <a:pt x="141001" y="416256"/>
                    <a:pt x="144399" y="434169"/>
                    <a:pt x="148063" y="452066"/>
                  </a:cubicBezTo>
                  <a:cubicBezTo>
                    <a:pt x="152718" y="474718"/>
                    <a:pt x="160965" y="496481"/>
                    <a:pt x="172492" y="516530"/>
                  </a:cubicBezTo>
                  <a:cubicBezTo>
                    <a:pt x="183077" y="535066"/>
                    <a:pt x="193242" y="553945"/>
                    <a:pt x="207117" y="570315"/>
                  </a:cubicBezTo>
                  <a:cubicBezTo>
                    <a:pt x="215068" y="579669"/>
                    <a:pt x="223081" y="589022"/>
                    <a:pt x="230969" y="598501"/>
                  </a:cubicBezTo>
                  <a:cubicBezTo>
                    <a:pt x="235646" y="604160"/>
                    <a:pt x="242116" y="607294"/>
                    <a:pt x="248476" y="610458"/>
                  </a:cubicBezTo>
                  <a:cubicBezTo>
                    <a:pt x="258912" y="615831"/>
                    <a:pt x="269718" y="620451"/>
                    <a:pt x="280810" y="624286"/>
                  </a:cubicBezTo>
                  <a:cubicBezTo>
                    <a:pt x="300515" y="630819"/>
                    <a:pt x="319784" y="638582"/>
                    <a:pt x="340051" y="643540"/>
                  </a:cubicBezTo>
                  <a:cubicBezTo>
                    <a:pt x="350920" y="646019"/>
                    <a:pt x="361947" y="647743"/>
                    <a:pt x="373054" y="648700"/>
                  </a:cubicBezTo>
                  <a:cubicBezTo>
                    <a:pt x="401241" y="651600"/>
                    <a:pt x="429536" y="651304"/>
                    <a:pt x="457800" y="650836"/>
                  </a:cubicBezTo>
                  <a:cubicBezTo>
                    <a:pt x="468386" y="650504"/>
                    <a:pt x="478909" y="649289"/>
                    <a:pt x="489292" y="647203"/>
                  </a:cubicBezTo>
                  <a:cubicBezTo>
                    <a:pt x="503853" y="644522"/>
                    <a:pt x="518382" y="641872"/>
                    <a:pt x="533146" y="640406"/>
                  </a:cubicBezTo>
                  <a:cubicBezTo>
                    <a:pt x="550622" y="638676"/>
                    <a:pt x="567443" y="633656"/>
                    <a:pt x="584514" y="629805"/>
                  </a:cubicBezTo>
                  <a:cubicBezTo>
                    <a:pt x="599543" y="626407"/>
                    <a:pt x="614135" y="621340"/>
                    <a:pt x="628929" y="617333"/>
                  </a:cubicBezTo>
                  <a:cubicBezTo>
                    <a:pt x="641916" y="613795"/>
                    <a:pt x="654824" y="610069"/>
                    <a:pt x="667576" y="605781"/>
                  </a:cubicBezTo>
                  <a:cubicBezTo>
                    <a:pt x="672253" y="604222"/>
                    <a:pt x="677117" y="602991"/>
                    <a:pt x="681903" y="601603"/>
                  </a:cubicBezTo>
                  <a:cubicBezTo>
                    <a:pt x="684195" y="601494"/>
                    <a:pt x="686487" y="601214"/>
                    <a:pt x="688763" y="601292"/>
                  </a:cubicBezTo>
                  <a:cubicBezTo>
                    <a:pt x="694562" y="601133"/>
                    <a:pt x="699722" y="604966"/>
                    <a:pt x="701235" y="610567"/>
                  </a:cubicBezTo>
                  <a:cubicBezTo>
                    <a:pt x="702139" y="613302"/>
                    <a:pt x="702560" y="616170"/>
                    <a:pt x="702482" y="619048"/>
                  </a:cubicBezTo>
                  <a:cubicBezTo>
                    <a:pt x="702326" y="629369"/>
                    <a:pt x="702482" y="639720"/>
                    <a:pt x="701266" y="649994"/>
                  </a:cubicBezTo>
                  <a:cubicBezTo>
                    <a:pt x="700627" y="658911"/>
                    <a:pt x="697618" y="667143"/>
                    <a:pt x="694671" y="675514"/>
                  </a:cubicBezTo>
                  <a:cubicBezTo>
                    <a:pt x="686300" y="699308"/>
                    <a:pt x="680578" y="723953"/>
                    <a:pt x="677616" y="749005"/>
                  </a:cubicBezTo>
                  <a:cubicBezTo>
                    <a:pt x="676166" y="760884"/>
                    <a:pt x="673157" y="772389"/>
                    <a:pt x="670429" y="784050"/>
                  </a:cubicBezTo>
                  <a:cubicBezTo>
                    <a:pt x="663601" y="813094"/>
                    <a:pt x="656305" y="841998"/>
                    <a:pt x="645298" y="869794"/>
                  </a:cubicBezTo>
                  <a:cubicBezTo>
                    <a:pt x="642898" y="876088"/>
                    <a:pt x="639858" y="882126"/>
                    <a:pt x="636257" y="887816"/>
                  </a:cubicBezTo>
                  <a:cubicBezTo>
                    <a:pt x="625234" y="904517"/>
                    <a:pt x="613059" y="920431"/>
                    <a:pt x="599823" y="935443"/>
                  </a:cubicBezTo>
                  <a:cubicBezTo>
                    <a:pt x="594959" y="940954"/>
                    <a:pt x="589019" y="945394"/>
                    <a:pt x="582347" y="948476"/>
                  </a:cubicBezTo>
                  <a:cubicBezTo>
                    <a:pt x="554660" y="961556"/>
                    <a:pt x="526567" y="973638"/>
                    <a:pt x="496603" y="980482"/>
                  </a:cubicBezTo>
                  <a:cubicBezTo>
                    <a:pt x="481185" y="983802"/>
                    <a:pt x="465517" y="985829"/>
                    <a:pt x="449756" y="986562"/>
                  </a:cubicBezTo>
                  <a:cubicBezTo>
                    <a:pt x="439966" y="987138"/>
                    <a:pt x="430191" y="987668"/>
                    <a:pt x="420385" y="987637"/>
                  </a:cubicBezTo>
                  <a:cubicBezTo>
                    <a:pt x="404405" y="987637"/>
                    <a:pt x="388582" y="985626"/>
                    <a:pt x="372680" y="984519"/>
                  </a:cubicBezTo>
                  <a:cubicBezTo>
                    <a:pt x="364449" y="983911"/>
                    <a:pt x="356155" y="983366"/>
                    <a:pt x="347955" y="983257"/>
                  </a:cubicBezTo>
                  <a:cubicBezTo>
                    <a:pt x="324901" y="982742"/>
                    <a:pt x="301942" y="980139"/>
                    <a:pt x="279360" y="975462"/>
                  </a:cubicBezTo>
                  <a:cubicBezTo>
                    <a:pt x="265578" y="972733"/>
                    <a:pt x="251657" y="970956"/>
                    <a:pt x="237907" y="968025"/>
                  </a:cubicBezTo>
                  <a:cubicBezTo>
                    <a:pt x="215937" y="963328"/>
                    <a:pt x="195259" y="953884"/>
                    <a:pt x="177325" y="940354"/>
                  </a:cubicBezTo>
                  <a:cubicBezTo>
                    <a:pt x="161408" y="928536"/>
                    <a:pt x="145428" y="916875"/>
                    <a:pt x="131959" y="902159"/>
                  </a:cubicBezTo>
                  <a:cubicBezTo>
                    <a:pt x="111131" y="879429"/>
                    <a:pt x="95432" y="853830"/>
                    <a:pt x="86327" y="824210"/>
                  </a:cubicBezTo>
                  <a:cubicBezTo>
                    <a:pt x="79717" y="802680"/>
                    <a:pt x="74869" y="780699"/>
                    <a:pt x="68976" y="758998"/>
                  </a:cubicBezTo>
                  <a:cubicBezTo>
                    <a:pt x="68093" y="756443"/>
                    <a:pt x="67568" y="753777"/>
                    <a:pt x="67417" y="751078"/>
                  </a:cubicBezTo>
                  <a:cubicBezTo>
                    <a:pt x="67729" y="743065"/>
                    <a:pt x="64299" y="735909"/>
                    <a:pt x="61960" y="728551"/>
                  </a:cubicBezTo>
                  <a:cubicBezTo>
                    <a:pt x="61119" y="725932"/>
                    <a:pt x="61960" y="722315"/>
                    <a:pt x="58468" y="720896"/>
                  </a:cubicBezTo>
                  <a:cubicBezTo>
                    <a:pt x="55350" y="714801"/>
                    <a:pt x="53994" y="708175"/>
                    <a:pt x="52435" y="701658"/>
                  </a:cubicBezTo>
                  <a:cubicBezTo>
                    <a:pt x="44547" y="668717"/>
                    <a:pt x="34819" y="636275"/>
                    <a:pt x="25932" y="603630"/>
                  </a:cubicBezTo>
                  <a:cubicBezTo>
                    <a:pt x="18387" y="576052"/>
                    <a:pt x="14536" y="547865"/>
                    <a:pt x="11294" y="519570"/>
                  </a:cubicBezTo>
                  <a:cubicBezTo>
                    <a:pt x="9454" y="503715"/>
                    <a:pt x="7318" y="487876"/>
                    <a:pt x="6196" y="471974"/>
                  </a:cubicBezTo>
                  <a:cubicBezTo>
                    <a:pt x="4995" y="455169"/>
                    <a:pt x="2267" y="438410"/>
                    <a:pt x="4122" y="421401"/>
                  </a:cubicBezTo>
                  <a:cubicBezTo>
                    <a:pt x="5307" y="410488"/>
                    <a:pt x="4356" y="399466"/>
                    <a:pt x="3062" y="388585"/>
                  </a:cubicBezTo>
                  <a:cubicBezTo>
                    <a:pt x="1332" y="373993"/>
                    <a:pt x="2252" y="359385"/>
                    <a:pt x="2049" y="344777"/>
                  </a:cubicBezTo>
                  <a:cubicBezTo>
                    <a:pt x="1675" y="318633"/>
                    <a:pt x="-1350" y="292583"/>
                    <a:pt x="-290" y="266408"/>
                  </a:cubicBezTo>
                  <a:cubicBezTo>
                    <a:pt x="693" y="242228"/>
                    <a:pt x="1379" y="218079"/>
                    <a:pt x="2828" y="193868"/>
                  </a:cubicBezTo>
                  <a:cubicBezTo>
                    <a:pt x="3468" y="183704"/>
                    <a:pt x="3998" y="173602"/>
                    <a:pt x="4995" y="163390"/>
                  </a:cubicBezTo>
                  <a:cubicBezTo>
                    <a:pt x="5968" y="150738"/>
                    <a:pt x="9007" y="138331"/>
                    <a:pt x="13991" y="126661"/>
                  </a:cubicBezTo>
                  <a:cubicBezTo>
                    <a:pt x="16329" y="117697"/>
                    <a:pt x="22238" y="110634"/>
                    <a:pt x="26821" y="102902"/>
                  </a:cubicBezTo>
                  <a:cubicBezTo>
                    <a:pt x="39564" y="81287"/>
                    <a:pt x="55441" y="61679"/>
                    <a:pt x="73933" y="44721"/>
                  </a:cubicBezTo>
                  <a:cubicBezTo>
                    <a:pt x="95436" y="24889"/>
                    <a:pt x="121965" y="11334"/>
                    <a:pt x="150635" y="5528"/>
                  </a:cubicBezTo>
                  <a:cubicBezTo>
                    <a:pt x="174924" y="446"/>
                    <a:pt x="199509" y="-69"/>
                    <a:pt x="224172" y="1646"/>
                  </a:cubicBezTo>
                  <a:cubicBezTo>
                    <a:pt x="235568" y="2441"/>
                    <a:pt x="246824" y="664"/>
                    <a:pt x="258173" y="384"/>
                  </a:cubicBezTo>
                  <a:cubicBezTo>
                    <a:pt x="259732" y="384"/>
                    <a:pt x="261291" y="-22"/>
                    <a:pt x="262850" y="87"/>
                  </a:cubicBezTo>
                  <a:cubicBezTo>
                    <a:pt x="279999" y="1303"/>
                    <a:pt x="297070" y="-770"/>
                    <a:pt x="314156" y="-22"/>
                  </a:cubicBezTo>
                  <a:cubicBezTo>
                    <a:pt x="325911" y="508"/>
                    <a:pt x="337619" y="150"/>
                    <a:pt x="349327" y="-256"/>
                  </a:cubicBezTo>
                  <a:cubicBezTo>
                    <a:pt x="364720" y="-622"/>
                    <a:pt x="380109" y="716"/>
                    <a:pt x="395207" y="3735"/>
                  </a:cubicBezTo>
                  <a:cubicBezTo>
                    <a:pt x="397452" y="4276"/>
                    <a:pt x="399744" y="4565"/>
                    <a:pt x="402051" y="4593"/>
                  </a:cubicBezTo>
                  <a:lnTo>
                    <a:pt x="402051" y="4484"/>
                  </a:lnTo>
                  <a:cubicBezTo>
                    <a:pt x="405247" y="4919"/>
                    <a:pt x="408381" y="5687"/>
                    <a:pt x="411405" y="6775"/>
                  </a:cubicBezTo>
                  <a:lnTo>
                    <a:pt x="411405" y="6775"/>
                  </a:lnTo>
                  <a:cubicBezTo>
                    <a:pt x="412730" y="8007"/>
                    <a:pt x="414851" y="6464"/>
                    <a:pt x="416082" y="8101"/>
                  </a:cubicBezTo>
                  <a:lnTo>
                    <a:pt x="415957" y="8023"/>
                  </a:lnTo>
                  <a:cubicBezTo>
                    <a:pt x="417017" y="8849"/>
                    <a:pt x="418654" y="7913"/>
                    <a:pt x="419543" y="9207"/>
                  </a:cubicBezTo>
                  <a:lnTo>
                    <a:pt x="419449" y="9207"/>
                  </a:lnTo>
                  <a:cubicBezTo>
                    <a:pt x="420478" y="10080"/>
                    <a:pt x="422131" y="9207"/>
                    <a:pt x="423020" y="10423"/>
                  </a:cubicBezTo>
                  <a:lnTo>
                    <a:pt x="422926" y="10345"/>
                  </a:lnTo>
                  <a:cubicBezTo>
                    <a:pt x="423924" y="11265"/>
                    <a:pt x="425608" y="10268"/>
                    <a:pt x="426465" y="11608"/>
                  </a:cubicBezTo>
                  <a:lnTo>
                    <a:pt x="426356" y="11530"/>
                  </a:lnTo>
                  <a:cubicBezTo>
                    <a:pt x="428398" y="12099"/>
                    <a:pt x="430378" y="12873"/>
                    <a:pt x="432264" y="13838"/>
                  </a:cubicBezTo>
                  <a:lnTo>
                    <a:pt x="432186" y="13838"/>
                  </a:lnTo>
                  <a:cubicBezTo>
                    <a:pt x="434088" y="14742"/>
                    <a:pt x="436255" y="14991"/>
                    <a:pt x="438033" y="16207"/>
                  </a:cubicBezTo>
                  <a:lnTo>
                    <a:pt x="438033" y="16207"/>
                  </a:lnTo>
                  <a:cubicBezTo>
                    <a:pt x="439934" y="17111"/>
                    <a:pt x="442148" y="17283"/>
                    <a:pt x="443863" y="18639"/>
                  </a:cubicBezTo>
                  <a:lnTo>
                    <a:pt x="443754" y="18561"/>
                  </a:lnTo>
                  <a:cubicBezTo>
                    <a:pt x="444533" y="19029"/>
                    <a:pt x="445578" y="18889"/>
                    <a:pt x="446202" y="19684"/>
                  </a:cubicBezTo>
                  <a:lnTo>
                    <a:pt x="446202" y="19684"/>
                  </a:lnTo>
                  <a:cubicBezTo>
                    <a:pt x="446903" y="20261"/>
                    <a:pt x="447948" y="20105"/>
                    <a:pt x="448602" y="20791"/>
                  </a:cubicBezTo>
                  <a:lnTo>
                    <a:pt x="448602" y="20791"/>
                  </a:lnTo>
                  <a:cubicBezTo>
                    <a:pt x="450380" y="21929"/>
                    <a:pt x="452703" y="21851"/>
                    <a:pt x="454308" y="23363"/>
                  </a:cubicBezTo>
                  <a:lnTo>
                    <a:pt x="454184" y="23269"/>
                  </a:lnTo>
                  <a:cubicBezTo>
                    <a:pt x="454979" y="23690"/>
                    <a:pt x="456117" y="23488"/>
                    <a:pt x="456600" y="24532"/>
                  </a:cubicBezTo>
                  <a:lnTo>
                    <a:pt x="456475" y="24439"/>
                  </a:lnTo>
                  <a:cubicBezTo>
                    <a:pt x="460123" y="26108"/>
                    <a:pt x="463662" y="27998"/>
                    <a:pt x="467076" y="30098"/>
                  </a:cubicBezTo>
                  <a:lnTo>
                    <a:pt x="467076" y="30098"/>
                  </a:lnTo>
                  <a:cubicBezTo>
                    <a:pt x="467747" y="30721"/>
                    <a:pt x="468869" y="30503"/>
                    <a:pt x="469415" y="31360"/>
                  </a:cubicBezTo>
                  <a:lnTo>
                    <a:pt x="469321" y="31360"/>
                  </a:lnTo>
                  <a:cubicBezTo>
                    <a:pt x="470038" y="31922"/>
                    <a:pt x="471192" y="31688"/>
                    <a:pt x="471675" y="32670"/>
                  </a:cubicBezTo>
                  <a:lnTo>
                    <a:pt x="471566" y="32576"/>
                  </a:lnTo>
                  <a:cubicBezTo>
                    <a:pt x="473655" y="33506"/>
                    <a:pt x="475651" y="34650"/>
                    <a:pt x="477506" y="35991"/>
                  </a:cubicBezTo>
                  <a:lnTo>
                    <a:pt x="477506" y="35991"/>
                  </a:lnTo>
                  <a:cubicBezTo>
                    <a:pt x="478192" y="36583"/>
                    <a:pt x="479314" y="36380"/>
                    <a:pt x="479860" y="37269"/>
                  </a:cubicBezTo>
                  <a:lnTo>
                    <a:pt x="479751" y="37269"/>
                  </a:lnTo>
                  <a:cubicBezTo>
                    <a:pt x="480499" y="37783"/>
                    <a:pt x="481637" y="37565"/>
                    <a:pt x="482120" y="38563"/>
                  </a:cubicBezTo>
                  <a:lnTo>
                    <a:pt x="482011" y="38469"/>
                  </a:lnTo>
                  <a:cubicBezTo>
                    <a:pt x="483383" y="38948"/>
                    <a:pt x="484615" y="39768"/>
                    <a:pt x="485581" y="40855"/>
                  </a:cubicBezTo>
                  <a:lnTo>
                    <a:pt x="485472" y="40730"/>
                  </a:lnTo>
                  <a:cubicBezTo>
                    <a:pt x="486018" y="40959"/>
                    <a:pt x="486485" y="41332"/>
                    <a:pt x="486828" y="41806"/>
                  </a:cubicBezTo>
                  <a:lnTo>
                    <a:pt x="486828" y="41806"/>
                  </a:lnTo>
                  <a:cubicBezTo>
                    <a:pt x="487436" y="42492"/>
                    <a:pt x="488637" y="42211"/>
                    <a:pt x="489073" y="43193"/>
                  </a:cubicBezTo>
                  <a:lnTo>
                    <a:pt x="488949" y="43100"/>
                  </a:lnTo>
                  <a:cubicBezTo>
                    <a:pt x="490321" y="43594"/>
                    <a:pt x="491552" y="44406"/>
                    <a:pt x="492534" y="45469"/>
                  </a:cubicBezTo>
                  <a:lnTo>
                    <a:pt x="492441" y="45391"/>
                  </a:lnTo>
                  <a:cubicBezTo>
                    <a:pt x="493782" y="45910"/>
                    <a:pt x="494997" y="46726"/>
                    <a:pt x="495995" y="47777"/>
                  </a:cubicBezTo>
                  <a:lnTo>
                    <a:pt x="495902" y="47699"/>
                  </a:lnTo>
                  <a:cubicBezTo>
                    <a:pt x="497258" y="48219"/>
                    <a:pt x="498474" y="49041"/>
                    <a:pt x="499456" y="50099"/>
                  </a:cubicBezTo>
                  <a:lnTo>
                    <a:pt x="499363" y="50099"/>
                  </a:lnTo>
                  <a:cubicBezTo>
                    <a:pt x="501109" y="51019"/>
                    <a:pt x="502714" y="52179"/>
                    <a:pt x="504133" y="53545"/>
                  </a:cubicBezTo>
                  <a:lnTo>
                    <a:pt x="504133" y="53545"/>
                  </a:lnTo>
                  <a:cubicBezTo>
                    <a:pt x="505895" y="54494"/>
                    <a:pt x="507469" y="55732"/>
                    <a:pt x="508810" y="57208"/>
                  </a:cubicBezTo>
                  <a:lnTo>
                    <a:pt x="508685" y="57068"/>
                  </a:lnTo>
                  <a:cubicBezTo>
                    <a:pt x="509293" y="57229"/>
                    <a:pt x="509792" y="57668"/>
                    <a:pt x="510026" y="58253"/>
                  </a:cubicBezTo>
                  <a:lnTo>
                    <a:pt x="509933" y="58159"/>
                  </a:lnTo>
                  <a:cubicBezTo>
                    <a:pt x="510447" y="58434"/>
                    <a:pt x="510899" y="58823"/>
                    <a:pt x="511242" y="59297"/>
                  </a:cubicBezTo>
                  <a:lnTo>
                    <a:pt x="511242" y="59297"/>
                  </a:lnTo>
                  <a:cubicBezTo>
                    <a:pt x="513877" y="60856"/>
                    <a:pt x="515810" y="63320"/>
                    <a:pt x="518117" y="65284"/>
                  </a:cubicBezTo>
                  <a:lnTo>
                    <a:pt x="518008" y="65159"/>
                  </a:lnTo>
                  <a:cubicBezTo>
                    <a:pt x="518554" y="65381"/>
                    <a:pt x="519037" y="65753"/>
                    <a:pt x="519380" y="66235"/>
                  </a:cubicBezTo>
                  <a:lnTo>
                    <a:pt x="519380" y="66235"/>
                  </a:lnTo>
                  <a:cubicBezTo>
                    <a:pt x="520003" y="66905"/>
                    <a:pt x="521220" y="66625"/>
                    <a:pt x="521625" y="67638"/>
                  </a:cubicBezTo>
                  <a:lnTo>
                    <a:pt x="521485" y="67498"/>
                  </a:lnTo>
                  <a:cubicBezTo>
                    <a:pt x="522061" y="67691"/>
                    <a:pt x="522545" y="68084"/>
                    <a:pt x="522857" y="68604"/>
                  </a:cubicBezTo>
                  <a:lnTo>
                    <a:pt x="522857" y="68604"/>
                  </a:lnTo>
                  <a:cubicBezTo>
                    <a:pt x="523995" y="69431"/>
                    <a:pt x="525429" y="69883"/>
                    <a:pt x="526286" y="71114"/>
                  </a:cubicBezTo>
                  <a:lnTo>
                    <a:pt x="526162" y="70974"/>
                  </a:lnTo>
                  <a:cubicBezTo>
                    <a:pt x="526738" y="71186"/>
                    <a:pt x="527222" y="71609"/>
                    <a:pt x="527502" y="72159"/>
                  </a:cubicBezTo>
                  <a:lnTo>
                    <a:pt x="527409" y="72065"/>
                  </a:lnTo>
                  <a:cubicBezTo>
                    <a:pt x="527908" y="72365"/>
                    <a:pt x="528344" y="72756"/>
                    <a:pt x="528687" y="73219"/>
                  </a:cubicBezTo>
                  <a:lnTo>
                    <a:pt x="528687" y="73219"/>
                  </a:lnTo>
                  <a:cubicBezTo>
                    <a:pt x="531119" y="75045"/>
                    <a:pt x="533411" y="77062"/>
                    <a:pt x="535531" y="79252"/>
                  </a:cubicBezTo>
                  <a:lnTo>
                    <a:pt x="535406" y="79112"/>
                  </a:lnTo>
                  <a:cubicBezTo>
                    <a:pt x="536030" y="79280"/>
                    <a:pt x="536513" y="79757"/>
                    <a:pt x="536700" y="80375"/>
                  </a:cubicBezTo>
                  <a:lnTo>
                    <a:pt x="536591" y="80250"/>
                  </a:lnTo>
                  <a:cubicBezTo>
                    <a:pt x="537199" y="80442"/>
                    <a:pt x="537667" y="80911"/>
                    <a:pt x="537869" y="81513"/>
                  </a:cubicBezTo>
                  <a:lnTo>
                    <a:pt x="537760" y="81388"/>
                  </a:lnTo>
                  <a:cubicBezTo>
                    <a:pt x="538353" y="81602"/>
                    <a:pt x="538820" y="82072"/>
                    <a:pt x="539023" y="82666"/>
                  </a:cubicBezTo>
                  <a:lnTo>
                    <a:pt x="538914" y="82542"/>
                  </a:lnTo>
                  <a:cubicBezTo>
                    <a:pt x="539506" y="82758"/>
                    <a:pt x="539974" y="83218"/>
                    <a:pt x="540192" y="83805"/>
                  </a:cubicBezTo>
                  <a:lnTo>
                    <a:pt x="540068" y="83695"/>
                  </a:lnTo>
                  <a:cubicBezTo>
                    <a:pt x="540660" y="83909"/>
                    <a:pt x="541128" y="84378"/>
                    <a:pt x="541346" y="84974"/>
                  </a:cubicBezTo>
                  <a:lnTo>
                    <a:pt x="541221" y="84849"/>
                  </a:lnTo>
                  <a:cubicBezTo>
                    <a:pt x="541829" y="85052"/>
                    <a:pt x="542281" y="85535"/>
                    <a:pt x="542468" y="86143"/>
                  </a:cubicBezTo>
                  <a:lnTo>
                    <a:pt x="542359" y="86018"/>
                  </a:lnTo>
                  <a:cubicBezTo>
                    <a:pt x="542983" y="86198"/>
                    <a:pt x="543451" y="86698"/>
                    <a:pt x="543606" y="87328"/>
                  </a:cubicBezTo>
                  <a:lnTo>
                    <a:pt x="543466" y="87203"/>
                  </a:lnTo>
                  <a:cubicBezTo>
                    <a:pt x="545680" y="89298"/>
                    <a:pt x="547691" y="91595"/>
                    <a:pt x="549484" y="94063"/>
                  </a:cubicBezTo>
                  <a:lnTo>
                    <a:pt x="549484" y="94063"/>
                  </a:lnTo>
                  <a:cubicBezTo>
                    <a:pt x="549967" y="94393"/>
                    <a:pt x="550372" y="94830"/>
                    <a:pt x="550669" y="95341"/>
                  </a:cubicBezTo>
                  <a:lnTo>
                    <a:pt x="550575" y="95247"/>
                  </a:lnTo>
                  <a:cubicBezTo>
                    <a:pt x="551121" y="95525"/>
                    <a:pt x="551542" y="95989"/>
                    <a:pt x="551775" y="96557"/>
                  </a:cubicBezTo>
                  <a:lnTo>
                    <a:pt x="551666" y="96448"/>
                  </a:lnTo>
                  <a:cubicBezTo>
                    <a:pt x="552274" y="96650"/>
                    <a:pt x="552726" y="97151"/>
                    <a:pt x="552882" y="97773"/>
                  </a:cubicBezTo>
                  <a:lnTo>
                    <a:pt x="552742" y="97648"/>
                  </a:lnTo>
                  <a:cubicBezTo>
                    <a:pt x="555860" y="101171"/>
                    <a:pt x="559570" y="104056"/>
                    <a:pt x="562252" y="107937"/>
                  </a:cubicBezTo>
                  <a:lnTo>
                    <a:pt x="562252" y="107937"/>
                  </a:lnTo>
                  <a:cubicBezTo>
                    <a:pt x="562673" y="108305"/>
                    <a:pt x="563062" y="108700"/>
                    <a:pt x="563437" y="109122"/>
                  </a:cubicBezTo>
                  <a:lnTo>
                    <a:pt x="563437" y="109122"/>
                  </a:lnTo>
                  <a:cubicBezTo>
                    <a:pt x="564902" y="109938"/>
                    <a:pt x="566118" y="111155"/>
                    <a:pt x="566913" y="112630"/>
                  </a:cubicBezTo>
                  <a:lnTo>
                    <a:pt x="566913" y="112630"/>
                  </a:lnTo>
                  <a:cubicBezTo>
                    <a:pt x="567381" y="112968"/>
                    <a:pt x="567771" y="113399"/>
                    <a:pt x="568067" y="113893"/>
                  </a:cubicBezTo>
                  <a:lnTo>
                    <a:pt x="568067" y="113815"/>
                  </a:lnTo>
                  <a:cubicBezTo>
                    <a:pt x="568612" y="114100"/>
                    <a:pt x="569033" y="114563"/>
                    <a:pt x="569267" y="115124"/>
                  </a:cubicBezTo>
                  <a:lnTo>
                    <a:pt x="569142" y="115015"/>
                  </a:lnTo>
                  <a:cubicBezTo>
                    <a:pt x="569751" y="115224"/>
                    <a:pt x="570218" y="115720"/>
                    <a:pt x="570374" y="116340"/>
                  </a:cubicBezTo>
                  <a:lnTo>
                    <a:pt x="570234" y="116216"/>
                  </a:lnTo>
                  <a:cubicBezTo>
                    <a:pt x="572058" y="117935"/>
                    <a:pt x="573679" y="119842"/>
                    <a:pt x="575098" y="121906"/>
                  </a:cubicBezTo>
                  <a:lnTo>
                    <a:pt x="575098" y="121906"/>
                  </a:lnTo>
                  <a:cubicBezTo>
                    <a:pt x="575550" y="122252"/>
                    <a:pt x="575955" y="122681"/>
                    <a:pt x="576252" y="123169"/>
                  </a:cubicBezTo>
                  <a:lnTo>
                    <a:pt x="576252" y="123091"/>
                  </a:lnTo>
                  <a:cubicBezTo>
                    <a:pt x="576766" y="123392"/>
                    <a:pt x="577187" y="123844"/>
                    <a:pt x="577452" y="124385"/>
                  </a:cubicBezTo>
                  <a:lnTo>
                    <a:pt x="577343" y="124291"/>
                  </a:lnTo>
                  <a:cubicBezTo>
                    <a:pt x="577935" y="124520"/>
                    <a:pt x="578387" y="125000"/>
                    <a:pt x="578574" y="125601"/>
                  </a:cubicBezTo>
                  <a:lnTo>
                    <a:pt x="578434" y="125476"/>
                  </a:lnTo>
                  <a:cubicBezTo>
                    <a:pt x="580258" y="127206"/>
                    <a:pt x="581864" y="129136"/>
                    <a:pt x="583251" y="131229"/>
                  </a:cubicBezTo>
                  <a:lnTo>
                    <a:pt x="583251" y="131229"/>
                  </a:lnTo>
                  <a:cubicBezTo>
                    <a:pt x="583781" y="131533"/>
                    <a:pt x="584187" y="132005"/>
                    <a:pt x="584405" y="132569"/>
                  </a:cubicBezTo>
                  <a:lnTo>
                    <a:pt x="584264" y="132429"/>
                  </a:lnTo>
                  <a:cubicBezTo>
                    <a:pt x="585605" y="137277"/>
                    <a:pt x="584779" y="138821"/>
                    <a:pt x="580336" y="139600"/>
                  </a:cubicBezTo>
                  <a:cubicBezTo>
                    <a:pt x="578044" y="139912"/>
                    <a:pt x="575721" y="139943"/>
                    <a:pt x="573430" y="139694"/>
                  </a:cubicBezTo>
                  <a:cubicBezTo>
                    <a:pt x="558292" y="138634"/>
                    <a:pt x="543154" y="138041"/>
                    <a:pt x="527985" y="137464"/>
                  </a:cubicBezTo>
                  <a:cubicBezTo>
                    <a:pt x="509387" y="136732"/>
                    <a:pt x="490819" y="134502"/>
                    <a:pt x="472174" y="135313"/>
                  </a:cubicBezTo>
                  <a:cubicBezTo>
                    <a:pt x="443972" y="136545"/>
                    <a:pt x="415739" y="136763"/>
                    <a:pt x="387537" y="137776"/>
                  </a:cubicBezTo>
                  <a:cubicBezTo>
                    <a:pt x="340913" y="138844"/>
                    <a:pt x="294532" y="144828"/>
                    <a:pt x="249162" y="155627"/>
                  </a:cubicBezTo>
                  <a:cubicBezTo>
                    <a:pt x="241659" y="157301"/>
                    <a:pt x="234346" y="159734"/>
                    <a:pt x="227337" y="162891"/>
                  </a:cubicBezTo>
                  <a:cubicBezTo>
                    <a:pt x="218544" y="166243"/>
                    <a:pt x="210017" y="170187"/>
                    <a:pt x="201582" y="174397"/>
                  </a:cubicBezTo>
                  <a:cubicBezTo>
                    <a:pt x="188581" y="180866"/>
                    <a:pt x="179866" y="191888"/>
                    <a:pt x="170964" y="202739"/>
                  </a:cubicBezTo>
                  <a:cubicBezTo>
                    <a:pt x="163169" y="212280"/>
                    <a:pt x="156091" y="222320"/>
                    <a:pt x="152256" y="234308"/>
                  </a:cubicBezTo>
                  <a:cubicBezTo>
                    <a:pt x="151906" y="236408"/>
                    <a:pt x="150803" y="238309"/>
                    <a:pt x="149154" y="239655"/>
                  </a:cubicBezTo>
                  <a:close/>
                </a:path>
              </a:pathLst>
            </a:custGeom>
            <a:solidFill>
              <a:srgbClr val="FF0705"/>
            </a:solidFill>
            <a:ln w="1557" cap="flat">
              <a:noFill/>
              <a:prstDash val="solid"/>
              <a:miter/>
            </a:ln>
          </p:spPr>
          <p:txBody>
            <a:bodyPr rtlCol="0" anchor="ctr"/>
            <a:lstStyle/>
            <a:p>
              <a:endParaRPr lang="es-CO"/>
            </a:p>
          </p:txBody>
        </p:sp>
        <p:sp>
          <p:nvSpPr>
            <p:cNvPr id="1210" name="Freeform: Shape 1209">
              <a:extLst>
                <a:ext uri="{FF2B5EF4-FFF2-40B4-BE49-F238E27FC236}">
                  <a16:creationId xmlns:a16="http://schemas.microsoft.com/office/drawing/2014/main" id="{FF412076-87ED-6364-9F55-E76C848477DC}"/>
                </a:ext>
              </a:extLst>
            </p:cNvPr>
            <p:cNvSpPr/>
            <p:nvPr/>
          </p:nvSpPr>
          <p:spPr>
            <a:xfrm>
              <a:off x="3753078" y="5485038"/>
              <a:ext cx="773964" cy="1276428"/>
            </a:xfrm>
            <a:custGeom>
              <a:avLst/>
              <a:gdLst>
                <a:gd name="connsiteX0" fmla="*/ 130277 w 773964"/>
                <a:gd name="connsiteY0" fmla="*/ 623510 h 1276428"/>
                <a:gd name="connsiteX1" fmla="*/ 142156 w 773964"/>
                <a:gd name="connsiteY1" fmla="*/ 669687 h 1276428"/>
                <a:gd name="connsiteX2" fmla="*/ 154550 w 773964"/>
                <a:gd name="connsiteY2" fmla="*/ 710906 h 1276428"/>
                <a:gd name="connsiteX3" fmla="*/ 169813 w 773964"/>
                <a:gd name="connsiteY3" fmla="*/ 741213 h 1276428"/>
                <a:gd name="connsiteX4" fmla="*/ 207446 w 773964"/>
                <a:gd name="connsiteY4" fmla="*/ 786766 h 1276428"/>
                <a:gd name="connsiteX5" fmla="*/ 236864 w 773964"/>
                <a:gd name="connsiteY5" fmla="*/ 809746 h 1276428"/>
                <a:gd name="connsiteX6" fmla="*/ 265970 w 773964"/>
                <a:gd name="connsiteY6" fmla="*/ 828204 h 1276428"/>
                <a:gd name="connsiteX7" fmla="*/ 300268 w 773964"/>
                <a:gd name="connsiteY7" fmla="*/ 839522 h 1276428"/>
                <a:gd name="connsiteX8" fmla="*/ 355534 w 773964"/>
                <a:gd name="connsiteY8" fmla="*/ 849531 h 1276428"/>
                <a:gd name="connsiteX9" fmla="*/ 388522 w 773964"/>
                <a:gd name="connsiteY9" fmla="*/ 853537 h 1276428"/>
                <a:gd name="connsiteX10" fmla="*/ 432703 w 773964"/>
                <a:gd name="connsiteY10" fmla="*/ 855907 h 1276428"/>
                <a:gd name="connsiteX11" fmla="*/ 468684 w 773964"/>
                <a:gd name="connsiteY11" fmla="*/ 858775 h 1276428"/>
                <a:gd name="connsiteX12" fmla="*/ 506100 w 773964"/>
                <a:gd name="connsiteY12" fmla="*/ 858136 h 1276428"/>
                <a:gd name="connsiteX13" fmla="*/ 511291 w 773964"/>
                <a:gd name="connsiteY13" fmla="*/ 857980 h 1276428"/>
                <a:gd name="connsiteX14" fmla="*/ 548317 w 773964"/>
                <a:gd name="connsiteY14" fmla="*/ 853927 h 1276428"/>
                <a:gd name="connsiteX15" fmla="*/ 610193 w 773964"/>
                <a:gd name="connsiteY15" fmla="*/ 834658 h 1276428"/>
                <a:gd name="connsiteX16" fmla="*/ 643944 w 773964"/>
                <a:gd name="connsiteY16" fmla="*/ 819910 h 1276428"/>
                <a:gd name="connsiteX17" fmla="*/ 663291 w 773964"/>
                <a:gd name="connsiteY17" fmla="*/ 804024 h 1276428"/>
                <a:gd name="connsiteX18" fmla="*/ 687534 w 773964"/>
                <a:gd name="connsiteY18" fmla="*/ 773375 h 1276428"/>
                <a:gd name="connsiteX19" fmla="*/ 706241 w 773964"/>
                <a:gd name="connsiteY19" fmla="*/ 740449 h 1276428"/>
                <a:gd name="connsiteX20" fmla="*/ 724185 w 773964"/>
                <a:gd name="connsiteY20" fmla="*/ 682767 h 1276428"/>
                <a:gd name="connsiteX21" fmla="*/ 737203 w 773964"/>
                <a:gd name="connsiteY21" fmla="*/ 626301 h 1276428"/>
                <a:gd name="connsiteX22" fmla="*/ 741006 w 773964"/>
                <a:gd name="connsiteY22" fmla="*/ 600219 h 1276428"/>
                <a:gd name="connsiteX23" fmla="*/ 747803 w 773964"/>
                <a:gd name="connsiteY23" fmla="*/ 570599 h 1276428"/>
                <a:gd name="connsiteX24" fmla="*/ 760275 w 773964"/>
                <a:gd name="connsiteY24" fmla="*/ 532263 h 1276428"/>
                <a:gd name="connsiteX25" fmla="*/ 762988 w 773964"/>
                <a:gd name="connsiteY25" fmla="*/ 523018 h 1276428"/>
                <a:gd name="connsiteX26" fmla="*/ 763113 w 773964"/>
                <a:gd name="connsiteY26" fmla="*/ 527041 h 1276428"/>
                <a:gd name="connsiteX27" fmla="*/ 764672 w 773964"/>
                <a:gd name="connsiteY27" fmla="*/ 582415 h 1276428"/>
                <a:gd name="connsiteX28" fmla="*/ 765015 w 773964"/>
                <a:gd name="connsiteY28" fmla="*/ 598005 h 1276428"/>
                <a:gd name="connsiteX29" fmla="*/ 769380 w 773964"/>
                <a:gd name="connsiteY29" fmla="*/ 641501 h 1276428"/>
                <a:gd name="connsiteX30" fmla="*/ 773075 w 773964"/>
                <a:gd name="connsiteY30" fmla="*/ 675159 h 1276428"/>
                <a:gd name="connsiteX31" fmla="*/ 769770 w 773964"/>
                <a:gd name="connsiteY31" fmla="*/ 705544 h 1276428"/>
                <a:gd name="connsiteX32" fmla="*/ 767727 w 773964"/>
                <a:gd name="connsiteY32" fmla="*/ 748150 h 1276428"/>
                <a:gd name="connsiteX33" fmla="*/ 765077 w 773964"/>
                <a:gd name="connsiteY33" fmla="*/ 783773 h 1276428"/>
                <a:gd name="connsiteX34" fmla="*/ 760852 w 773964"/>
                <a:gd name="connsiteY34" fmla="*/ 820425 h 1276428"/>
                <a:gd name="connsiteX35" fmla="*/ 757001 w 773964"/>
                <a:gd name="connsiteY35" fmla="*/ 847239 h 1276428"/>
                <a:gd name="connsiteX36" fmla="*/ 753884 w 773964"/>
                <a:gd name="connsiteY36" fmla="*/ 878200 h 1276428"/>
                <a:gd name="connsiteX37" fmla="*/ 750251 w 773964"/>
                <a:gd name="connsiteY37" fmla="*/ 897999 h 1276428"/>
                <a:gd name="connsiteX38" fmla="*/ 738216 w 773964"/>
                <a:gd name="connsiteY38" fmla="*/ 941900 h 1276428"/>
                <a:gd name="connsiteX39" fmla="*/ 729127 w 773964"/>
                <a:gd name="connsiteY39" fmla="*/ 972269 h 1276428"/>
                <a:gd name="connsiteX40" fmla="*/ 717980 w 773964"/>
                <a:gd name="connsiteY40" fmla="*/ 1024058 h 1276428"/>
                <a:gd name="connsiteX41" fmla="*/ 715268 w 773964"/>
                <a:gd name="connsiteY41" fmla="*/ 1041737 h 1276428"/>
                <a:gd name="connsiteX42" fmla="*/ 712150 w 773964"/>
                <a:gd name="connsiteY42" fmla="*/ 1073852 h 1276428"/>
                <a:gd name="connsiteX43" fmla="*/ 711090 w 773964"/>
                <a:gd name="connsiteY43" fmla="*/ 1122897 h 1276428"/>
                <a:gd name="connsiteX44" fmla="*/ 714067 w 773964"/>
                <a:gd name="connsiteY44" fmla="*/ 1163696 h 1276428"/>
                <a:gd name="connsiteX45" fmla="*/ 695858 w 773964"/>
                <a:gd name="connsiteY45" fmla="*/ 1203122 h 1276428"/>
                <a:gd name="connsiteX46" fmla="*/ 661389 w 773964"/>
                <a:gd name="connsiteY46" fmla="*/ 1214768 h 1276428"/>
                <a:gd name="connsiteX47" fmla="*/ 611222 w 773964"/>
                <a:gd name="connsiteY47" fmla="*/ 1214986 h 1276428"/>
                <a:gd name="connsiteX48" fmla="*/ 588164 w 773964"/>
                <a:gd name="connsiteY48" fmla="*/ 1215672 h 1276428"/>
                <a:gd name="connsiteX49" fmla="*/ 553384 w 773964"/>
                <a:gd name="connsiteY49" fmla="*/ 1211416 h 1276428"/>
                <a:gd name="connsiteX50" fmla="*/ 519413 w 773964"/>
                <a:gd name="connsiteY50" fmla="*/ 1174141 h 1276428"/>
                <a:gd name="connsiteX51" fmla="*/ 517184 w 773964"/>
                <a:gd name="connsiteY51" fmla="*/ 1154685 h 1276428"/>
                <a:gd name="connsiteX52" fmla="*/ 516093 w 773964"/>
                <a:gd name="connsiteY52" fmla="*/ 1116053 h 1276428"/>
                <a:gd name="connsiteX53" fmla="*/ 518992 w 773964"/>
                <a:gd name="connsiteY53" fmla="*/ 1082193 h 1276428"/>
                <a:gd name="connsiteX54" fmla="*/ 519320 w 773964"/>
                <a:gd name="connsiteY54" fmla="*/ 1075863 h 1276428"/>
                <a:gd name="connsiteX55" fmla="*/ 519865 w 773964"/>
                <a:gd name="connsiteY55" fmla="*/ 1060273 h 1276428"/>
                <a:gd name="connsiteX56" fmla="*/ 530529 w 773964"/>
                <a:gd name="connsiteY56" fmla="*/ 1047583 h 1276428"/>
                <a:gd name="connsiteX57" fmla="*/ 595679 w 773964"/>
                <a:gd name="connsiteY57" fmla="*/ 1016123 h 1276428"/>
                <a:gd name="connsiteX58" fmla="*/ 611705 w 773964"/>
                <a:gd name="connsiteY58" fmla="*/ 1002092 h 1276428"/>
                <a:gd name="connsiteX59" fmla="*/ 633531 w 773964"/>
                <a:gd name="connsiteY59" fmla="*/ 980672 h 1276428"/>
                <a:gd name="connsiteX60" fmla="*/ 636898 w 773964"/>
                <a:gd name="connsiteY60" fmla="*/ 976291 h 1276428"/>
                <a:gd name="connsiteX61" fmla="*/ 628386 w 773964"/>
                <a:gd name="connsiteY61" fmla="*/ 977242 h 1276428"/>
                <a:gd name="connsiteX62" fmla="*/ 590051 w 773964"/>
                <a:gd name="connsiteY62" fmla="*/ 981592 h 1276428"/>
                <a:gd name="connsiteX63" fmla="*/ 547475 w 773964"/>
                <a:gd name="connsiteY63" fmla="*/ 984491 h 1276428"/>
                <a:gd name="connsiteX64" fmla="*/ 470352 w 773964"/>
                <a:gd name="connsiteY64" fmla="*/ 983291 h 1276428"/>
                <a:gd name="connsiteX65" fmla="*/ 421104 w 773964"/>
                <a:gd name="connsiteY65" fmla="*/ 977616 h 1276428"/>
                <a:gd name="connsiteX66" fmla="*/ 387446 w 773964"/>
                <a:gd name="connsiteY66" fmla="*/ 972815 h 1276428"/>
                <a:gd name="connsiteX67" fmla="*/ 326022 w 773964"/>
                <a:gd name="connsiteY67" fmla="*/ 967389 h 1276428"/>
                <a:gd name="connsiteX68" fmla="*/ 305335 w 773964"/>
                <a:gd name="connsiteY68" fmla="*/ 971973 h 1276428"/>
                <a:gd name="connsiteX69" fmla="*/ 289558 w 773964"/>
                <a:gd name="connsiteY69" fmla="*/ 987266 h 1276428"/>
                <a:gd name="connsiteX70" fmla="*/ 276540 w 773964"/>
                <a:gd name="connsiteY70" fmla="*/ 1028408 h 1276428"/>
                <a:gd name="connsiteX71" fmla="*/ 276166 w 773964"/>
                <a:gd name="connsiteY71" fmla="*/ 1062955 h 1276428"/>
                <a:gd name="connsiteX72" fmla="*/ 276073 w 773964"/>
                <a:gd name="connsiteY72" fmla="*/ 1080805 h 1276428"/>
                <a:gd name="connsiteX73" fmla="*/ 275527 w 773964"/>
                <a:gd name="connsiteY73" fmla="*/ 1093480 h 1276428"/>
                <a:gd name="connsiteX74" fmla="*/ 276416 w 773964"/>
                <a:gd name="connsiteY74" fmla="*/ 1140779 h 1276428"/>
                <a:gd name="connsiteX75" fmla="*/ 272752 w 773964"/>
                <a:gd name="connsiteY75" fmla="*/ 1183136 h 1276428"/>
                <a:gd name="connsiteX76" fmla="*/ 264240 w 773964"/>
                <a:gd name="connsiteY76" fmla="*/ 1217777 h 1276428"/>
                <a:gd name="connsiteX77" fmla="*/ 240310 w 773964"/>
                <a:gd name="connsiteY77" fmla="*/ 1250344 h 1276428"/>
                <a:gd name="connsiteX78" fmla="*/ 188333 w 773964"/>
                <a:gd name="connsiteY78" fmla="*/ 1273588 h 1276428"/>
                <a:gd name="connsiteX79" fmla="*/ 161394 w 773964"/>
                <a:gd name="connsiteY79" fmla="*/ 1276114 h 1276428"/>
                <a:gd name="connsiteX80" fmla="*/ 101389 w 773964"/>
                <a:gd name="connsiteY80" fmla="*/ 1274913 h 1276428"/>
                <a:gd name="connsiteX81" fmla="*/ 56740 w 773964"/>
                <a:gd name="connsiteY81" fmla="*/ 1250204 h 1276428"/>
                <a:gd name="connsiteX82" fmla="*/ 37393 w 773964"/>
                <a:gd name="connsiteY82" fmla="*/ 1208548 h 1276428"/>
                <a:gd name="connsiteX83" fmla="*/ 35476 w 773964"/>
                <a:gd name="connsiteY83" fmla="*/ 1194860 h 1276428"/>
                <a:gd name="connsiteX84" fmla="*/ 34431 w 773964"/>
                <a:gd name="connsiteY84" fmla="*/ 1189263 h 1276428"/>
                <a:gd name="connsiteX85" fmla="*/ 30222 w 773964"/>
                <a:gd name="connsiteY85" fmla="*/ 1157647 h 1276428"/>
                <a:gd name="connsiteX86" fmla="*/ 27681 w 773964"/>
                <a:gd name="connsiteY86" fmla="*/ 1136071 h 1276428"/>
                <a:gd name="connsiteX87" fmla="*/ 25264 w 773964"/>
                <a:gd name="connsiteY87" fmla="*/ 1105156 h 1276428"/>
                <a:gd name="connsiteX88" fmla="*/ 19870 w 773964"/>
                <a:gd name="connsiteY88" fmla="*/ 1068286 h 1276428"/>
                <a:gd name="connsiteX89" fmla="*/ 12231 w 773964"/>
                <a:gd name="connsiteY89" fmla="*/ 1014361 h 1276428"/>
                <a:gd name="connsiteX90" fmla="*/ 6385 w 773964"/>
                <a:gd name="connsiteY90" fmla="*/ 941089 h 1276428"/>
                <a:gd name="connsiteX91" fmla="*/ 1708 w 773964"/>
                <a:gd name="connsiteY91" fmla="*/ 837043 h 1276428"/>
                <a:gd name="connsiteX92" fmla="*/ -443 w 773964"/>
                <a:gd name="connsiteY92" fmla="*/ 784241 h 1276428"/>
                <a:gd name="connsiteX93" fmla="*/ 929 w 773964"/>
                <a:gd name="connsiteY93" fmla="*/ 750473 h 1276428"/>
                <a:gd name="connsiteX94" fmla="*/ 1786 w 773964"/>
                <a:gd name="connsiteY94" fmla="*/ 744767 h 1276428"/>
                <a:gd name="connsiteX95" fmla="*/ 2831 w 773964"/>
                <a:gd name="connsiteY95" fmla="*/ 666320 h 1276428"/>
                <a:gd name="connsiteX96" fmla="*/ 2285 w 773964"/>
                <a:gd name="connsiteY96" fmla="*/ 593048 h 1276428"/>
                <a:gd name="connsiteX97" fmla="*/ 2800 w 773964"/>
                <a:gd name="connsiteY97" fmla="*/ 559608 h 1276428"/>
                <a:gd name="connsiteX98" fmla="*/ 2332 w 773964"/>
                <a:gd name="connsiteY98" fmla="*/ 501925 h 1276428"/>
                <a:gd name="connsiteX99" fmla="*/ 5013 w 773964"/>
                <a:gd name="connsiteY99" fmla="*/ 427562 h 1276428"/>
                <a:gd name="connsiteX100" fmla="*/ 4374 w 773964"/>
                <a:gd name="connsiteY100" fmla="*/ 394107 h 1276428"/>
                <a:gd name="connsiteX101" fmla="*/ 4655 w 773964"/>
                <a:gd name="connsiteY101" fmla="*/ 349083 h 1276428"/>
                <a:gd name="connsiteX102" fmla="*/ 6978 w 773964"/>
                <a:gd name="connsiteY102" fmla="*/ 324997 h 1276428"/>
                <a:gd name="connsiteX103" fmla="*/ 12107 w 773964"/>
                <a:gd name="connsiteY103" fmla="*/ 283809 h 1276428"/>
                <a:gd name="connsiteX104" fmla="*/ 17360 w 773964"/>
                <a:gd name="connsiteY104" fmla="*/ 244382 h 1276428"/>
                <a:gd name="connsiteX105" fmla="*/ 27509 w 773964"/>
                <a:gd name="connsiteY105" fmla="*/ 174228 h 1276428"/>
                <a:gd name="connsiteX106" fmla="*/ 36629 w 773964"/>
                <a:gd name="connsiteY106" fmla="*/ 112649 h 1276428"/>
                <a:gd name="connsiteX107" fmla="*/ 46435 w 773964"/>
                <a:gd name="connsiteY107" fmla="*/ 74111 h 1276428"/>
                <a:gd name="connsiteX108" fmla="*/ 50333 w 773964"/>
                <a:gd name="connsiteY108" fmla="*/ 59036 h 1276428"/>
                <a:gd name="connsiteX109" fmla="*/ 62898 w 773964"/>
                <a:gd name="connsiteY109" fmla="*/ 25642 h 1276428"/>
                <a:gd name="connsiteX110" fmla="*/ 72610 w 773964"/>
                <a:gd name="connsiteY110" fmla="*/ 4783 h 1276428"/>
                <a:gd name="connsiteX111" fmla="*/ 75822 w 773964"/>
                <a:gd name="connsiteY111" fmla="*/ -315 h 1276428"/>
                <a:gd name="connsiteX112" fmla="*/ 73281 w 773964"/>
                <a:gd name="connsiteY112" fmla="*/ 9039 h 1276428"/>
                <a:gd name="connsiteX113" fmla="*/ 68885 w 773964"/>
                <a:gd name="connsiteY113" fmla="*/ 35012 h 1276428"/>
                <a:gd name="connsiteX114" fmla="*/ 66390 w 773964"/>
                <a:gd name="connsiteY114" fmla="*/ 67033 h 1276428"/>
                <a:gd name="connsiteX115" fmla="*/ 65361 w 773964"/>
                <a:gd name="connsiteY115" fmla="*/ 89981 h 1276428"/>
                <a:gd name="connsiteX116" fmla="*/ 64192 w 773964"/>
                <a:gd name="connsiteY116" fmla="*/ 119867 h 1276428"/>
                <a:gd name="connsiteX117" fmla="*/ 63522 w 773964"/>
                <a:gd name="connsiteY117" fmla="*/ 173402 h 1276428"/>
                <a:gd name="connsiteX118" fmla="*/ 65346 w 773964"/>
                <a:gd name="connsiteY118" fmla="*/ 200279 h 1276428"/>
                <a:gd name="connsiteX119" fmla="*/ 65486 w 773964"/>
                <a:gd name="connsiteY119" fmla="*/ 204878 h 1276428"/>
                <a:gd name="connsiteX120" fmla="*/ 65486 w 773964"/>
                <a:gd name="connsiteY120" fmla="*/ 239503 h 1276428"/>
                <a:gd name="connsiteX121" fmla="*/ 67559 w 773964"/>
                <a:gd name="connsiteY121" fmla="*/ 272148 h 1276428"/>
                <a:gd name="connsiteX122" fmla="*/ 66967 w 773964"/>
                <a:gd name="connsiteY122" fmla="*/ 300303 h 1276428"/>
                <a:gd name="connsiteX123" fmla="*/ 66967 w 773964"/>
                <a:gd name="connsiteY123" fmla="*/ 310047 h 1276428"/>
                <a:gd name="connsiteX124" fmla="*/ 67871 w 773964"/>
                <a:gd name="connsiteY124" fmla="*/ 320336 h 1276428"/>
                <a:gd name="connsiteX125" fmla="*/ 70989 w 773964"/>
                <a:gd name="connsiteY125" fmla="*/ 355725 h 1276428"/>
                <a:gd name="connsiteX126" fmla="*/ 72283 w 773964"/>
                <a:gd name="connsiteY126" fmla="*/ 368836 h 1276428"/>
                <a:gd name="connsiteX127" fmla="*/ 77973 w 773964"/>
                <a:gd name="connsiteY127" fmla="*/ 417772 h 1276428"/>
                <a:gd name="connsiteX128" fmla="*/ 94857 w 773964"/>
                <a:gd name="connsiteY128" fmla="*/ 496188 h 1276428"/>
                <a:gd name="connsiteX129" fmla="*/ 116355 w 773964"/>
                <a:gd name="connsiteY129" fmla="*/ 576055 h 1276428"/>
                <a:gd name="connsiteX130" fmla="*/ 122030 w 773964"/>
                <a:gd name="connsiteY130" fmla="*/ 594622 h 1276428"/>
                <a:gd name="connsiteX131" fmla="*/ 122903 w 773964"/>
                <a:gd name="connsiteY131" fmla="*/ 596758 h 1276428"/>
                <a:gd name="connsiteX132" fmla="*/ 130277 w 773964"/>
                <a:gd name="connsiteY132" fmla="*/ 623510 h 1276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73964" h="1276428">
                  <a:moveTo>
                    <a:pt x="130277" y="623510"/>
                  </a:moveTo>
                  <a:cubicBezTo>
                    <a:pt x="130963" y="627688"/>
                    <a:pt x="135624" y="641454"/>
                    <a:pt x="142156" y="669687"/>
                  </a:cubicBezTo>
                  <a:cubicBezTo>
                    <a:pt x="145508" y="683649"/>
                    <a:pt x="149646" y="697410"/>
                    <a:pt x="154550" y="710906"/>
                  </a:cubicBezTo>
                  <a:cubicBezTo>
                    <a:pt x="158354" y="721648"/>
                    <a:pt x="163982" y="731469"/>
                    <a:pt x="169813" y="741213"/>
                  </a:cubicBezTo>
                  <a:cubicBezTo>
                    <a:pt x="180185" y="758069"/>
                    <a:pt x="192851" y="773400"/>
                    <a:pt x="207446" y="786766"/>
                  </a:cubicBezTo>
                  <a:cubicBezTo>
                    <a:pt x="216566" y="795325"/>
                    <a:pt x="226996" y="802169"/>
                    <a:pt x="236864" y="809746"/>
                  </a:cubicBezTo>
                  <a:cubicBezTo>
                    <a:pt x="245930" y="816850"/>
                    <a:pt x="255680" y="823033"/>
                    <a:pt x="265970" y="828204"/>
                  </a:cubicBezTo>
                  <a:cubicBezTo>
                    <a:pt x="276921" y="833303"/>
                    <a:pt x="288432" y="837103"/>
                    <a:pt x="300268" y="839522"/>
                  </a:cubicBezTo>
                  <a:cubicBezTo>
                    <a:pt x="318539" y="843638"/>
                    <a:pt x="337169" y="845852"/>
                    <a:pt x="355534" y="849531"/>
                  </a:cubicBezTo>
                  <a:cubicBezTo>
                    <a:pt x="366412" y="851698"/>
                    <a:pt x="377440" y="853038"/>
                    <a:pt x="388522" y="853537"/>
                  </a:cubicBezTo>
                  <a:cubicBezTo>
                    <a:pt x="403254" y="854223"/>
                    <a:pt x="418002" y="854862"/>
                    <a:pt x="432703" y="855907"/>
                  </a:cubicBezTo>
                  <a:cubicBezTo>
                    <a:pt x="444692" y="856764"/>
                    <a:pt x="456711" y="857996"/>
                    <a:pt x="468684" y="858775"/>
                  </a:cubicBezTo>
                  <a:cubicBezTo>
                    <a:pt x="481156" y="859602"/>
                    <a:pt x="493628" y="860194"/>
                    <a:pt x="506100" y="858136"/>
                  </a:cubicBezTo>
                  <a:cubicBezTo>
                    <a:pt x="507830" y="857965"/>
                    <a:pt x="509561" y="857902"/>
                    <a:pt x="511291" y="857980"/>
                  </a:cubicBezTo>
                  <a:cubicBezTo>
                    <a:pt x="523763" y="857762"/>
                    <a:pt x="536032" y="855798"/>
                    <a:pt x="548317" y="853927"/>
                  </a:cubicBezTo>
                  <a:cubicBezTo>
                    <a:pt x="569909" y="850606"/>
                    <a:pt x="590051" y="842734"/>
                    <a:pt x="610193" y="834658"/>
                  </a:cubicBezTo>
                  <a:cubicBezTo>
                    <a:pt x="621604" y="830090"/>
                    <a:pt x="633094" y="825741"/>
                    <a:pt x="643944" y="819910"/>
                  </a:cubicBezTo>
                  <a:cubicBezTo>
                    <a:pt x="651318" y="815863"/>
                    <a:pt x="657882" y="810475"/>
                    <a:pt x="663291" y="804024"/>
                  </a:cubicBezTo>
                  <a:cubicBezTo>
                    <a:pt x="671819" y="794125"/>
                    <a:pt x="679692" y="783757"/>
                    <a:pt x="687534" y="773375"/>
                  </a:cubicBezTo>
                  <a:cubicBezTo>
                    <a:pt x="695172" y="763241"/>
                    <a:pt x="701954" y="752547"/>
                    <a:pt x="706241" y="740449"/>
                  </a:cubicBezTo>
                  <a:cubicBezTo>
                    <a:pt x="712992" y="721476"/>
                    <a:pt x="719695" y="702488"/>
                    <a:pt x="724185" y="682767"/>
                  </a:cubicBezTo>
                  <a:cubicBezTo>
                    <a:pt x="728488" y="663934"/>
                    <a:pt x="733710" y="645351"/>
                    <a:pt x="737203" y="626301"/>
                  </a:cubicBezTo>
                  <a:cubicBezTo>
                    <a:pt x="738762" y="617664"/>
                    <a:pt x="739853" y="608918"/>
                    <a:pt x="741006" y="600219"/>
                  </a:cubicBezTo>
                  <a:cubicBezTo>
                    <a:pt x="742363" y="590117"/>
                    <a:pt x="745200" y="580373"/>
                    <a:pt x="747803" y="570599"/>
                  </a:cubicBezTo>
                  <a:cubicBezTo>
                    <a:pt x="751249" y="557597"/>
                    <a:pt x="755926" y="544985"/>
                    <a:pt x="760275" y="532263"/>
                  </a:cubicBezTo>
                  <a:cubicBezTo>
                    <a:pt x="761304" y="529145"/>
                    <a:pt x="761164" y="525825"/>
                    <a:pt x="762988" y="523018"/>
                  </a:cubicBezTo>
                  <a:cubicBezTo>
                    <a:pt x="762988" y="524359"/>
                    <a:pt x="763175" y="525715"/>
                    <a:pt x="763113" y="527041"/>
                  </a:cubicBezTo>
                  <a:cubicBezTo>
                    <a:pt x="762224" y="545546"/>
                    <a:pt x="764547" y="563942"/>
                    <a:pt x="764672" y="582415"/>
                  </a:cubicBezTo>
                  <a:cubicBezTo>
                    <a:pt x="764672" y="587607"/>
                    <a:pt x="765155" y="592798"/>
                    <a:pt x="765015" y="598005"/>
                  </a:cubicBezTo>
                  <a:cubicBezTo>
                    <a:pt x="764734" y="612625"/>
                    <a:pt x="766200" y="627228"/>
                    <a:pt x="769380" y="641501"/>
                  </a:cubicBezTo>
                  <a:cubicBezTo>
                    <a:pt x="771734" y="652538"/>
                    <a:pt x="774462" y="663638"/>
                    <a:pt x="773075" y="675159"/>
                  </a:cubicBezTo>
                  <a:cubicBezTo>
                    <a:pt x="771859" y="685277"/>
                    <a:pt x="771079" y="695426"/>
                    <a:pt x="769770" y="705544"/>
                  </a:cubicBezTo>
                  <a:cubicBezTo>
                    <a:pt x="767992" y="719673"/>
                    <a:pt x="767322" y="733917"/>
                    <a:pt x="767727" y="748150"/>
                  </a:cubicBezTo>
                  <a:cubicBezTo>
                    <a:pt x="768024" y="760155"/>
                    <a:pt x="766527" y="771940"/>
                    <a:pt x="765077" y="783773"/>
                  </a:cubicBezTo>
                  <a:cubicBezTo>
                    <a:pt x="763518" y="795980"/>
                    <a:pt x="761959" y="808187"/>
                    <a:pt x="760852" y="820425"/>
                  </a:cubicBezTo>
                  <a:cubicBezTo>
                    <a:pt x="760010" y="829435"/>
                    <a:pt x="758467" y="838322"/>
                    <a:pt x="757001" y="847239"/>
                  </a:cubicBezTo>
                  <a:cubicBezTo>
                    <a:pt x="755318" y="857497"/>
                    <a:pt x="754570" y="867864"/>
                    <a:pt x="753884" y="878200"/>
                  </a:cubicBezTo>
                  <a:cubicBezTo>
                    <a:pt x="753603" y="884935"/>
                    <a:pt x="752371" y="891608"/>
                    <a:pt x="750251" y="897999"/>
                  </a:cubicBezTo>
                  <a:cubicBezTo>
                    <a:pt x="745231" y="912342"/>
                    <a:pt x="741209" y="927012"/>
                    <a:pt x="738216" y="941900"/>
                  </a:cubicBezTo>
                  <a:cubicBezTo>
                    <a:pt x="736049" y="952267"/>
                    <a:pt x="732183" y="962167"/>
                    <a:pt x="729127" y="972269"/>
                  </a:cubicBezTo>
                  <a:cubicBezTo>
                    <a:pt x="724076" y="989215"/>
                    <a:pt x="720350" y="1006535"/>
                    <a:pt x="717980" y="1024058"/>
                  </a:cubicBezTo>
                  <a:cubicBezTo>
                    <a:pt x="717154" y="1029967"/>
                    <a:pt x="716297" y="1035860"/>
                    <a:pt x="715268" y="1041737"/>
                  </a:cubicBezTo>
                  <a:cubicBezTo>
                    <a:pt x="713413" y="1052354"/>
                    <a:pt x="712368" y="1063079"/>
                    <a:pt x="712150" y="1073852"/>
                  </a:cubicBezTo>
                  <a:cubicBezTo>
                    <a:pt x="711791" y="1090190"/>
                    <a:pt x="711355" y="1106591"/>
                    <a:pt x="711090" y="1122897"/>
                  </a:cubicBezTo>
                  <a:cubicBezTo>
                    <a:pt x="710887" y="1136570"/>
                    <a:pt x="712462" y="1150133"/>
                    <a:pt x="714067" y="1163696"/>
                  </a:cubicBezTo>
                  <a:cubicBezTo>
                    <a:pt x="716063" y="1180517"/>
                    <a:pt x="708471" y="1193207"/>
                    <a:pt x="695858" y="1203122"/>
                  </a:cubicBezTo>
                  <a:cubicBezTo>
                    <a:pt x="685881" y="1210917"/>
                    <a:pt x="674033" y="1214035"/>
                    <a:pt x="661389" y="1214768"/>
                  </a:cubicBezTo>
                  <a:cubicBezTo>
                    <a:pt x="644662" y="1215781"/>
                    <a:pt x="627949" y="1214768"/>
                    <a:pt x="611222" y="1214986"/>
                  </a:cubicBezTo>
                  <a:cubicBezTo>
                    <a:pt x="603536" y="1214986"/>
                    <a:pt x="595850" y="1215454"/>
                    <a:pt x="588164" y="1215672"/>
                  </a:cubicBezTo>
                  <a:cubicBezTo>
                    <a:pt x="576425" y="1216093"/>
                    <a:pt x="564686" y="1214659"/>
                    <a:pt x="553384" y="1211416"/>
                  </a:cubicBezTo>
                  <a:cubicBezTo>
                    <a:pt x="534489" y="1205897"/>
                    <a:pt x="524044" y="1192475"/>
                    <a:pt x="519413" y="1174141"/>
                  </a:cubicBezTo>
                  <a:cubicBezTo>
                    <a:pt x="518026" y="1167749"/>
                    <a:pt x="517278" y="1161233"/>
                    <a:pt x="517184" y="1154685"/>
                  </a:cubicBezTo>
                  <a:cubicBezTo>
                    <a:pt x="516576" y="1141823"/>
                    <a:pt x="516186" y="1128931"/>
                    <a:pt x="516093" y="1116053"/>
                  </a:cubicBezTo>
                  <a:cubicBezTo>
                    <a:pt x="516249" y="1104720"/>
                    <a:pt x="517231" y="1093402"/>
                    <a:pt x="518992" y="1082193"/>
                  </a:cubicBezTo>
                  <a:cubicBezTo>
                    <a:pt x="519257" y="1080104"/>
                    <a:pt x="519242" y="1077968"/>
                    <a:pt x="519320" y="1075863"/>
                  </a:cubicBezTo>
                  <a:cubicBezTo>
                    <a:pt x="519491" y="1070672"/>
                    <a:pt x="519460" y="1065465"/>
                    <a:pt x="519865" y="1060273"/>
                  </a:cubicBezTo>
                  <a:cubicBezTo>
                    <a:pt x="520380" y="1053617"/>
                    <a:pt x="523872" y="1049361"/>
                    <a:pt x="530529" y="1047583"/>
                  </a:cubicBezTo>
                  <a:cubicBezTo>
                    <a:pt x="554272" y="1041347"/>
                    <a:pt x="575349" y="1029515"/>
                    <a:pt x="595679" y="1016123"/>
                  </a:cubicBezTo>
                  <a:cubicBezTo>
                    <a:pt x="601681" y="1012179"/>
                    <a:pt x="606420" y="1006878"/>
                    <a:pt x="611705" y="1002092"/>
                  </a:cubicBezTo>
                  <a:cubicBezTo>
                    <a:pt x="619328" y="995264"/>
                    <a:pt x="626359" y="987906"/>
                    <a:pt x="633531" y="980672"/>
                  </a:cubicBezTo>
                  <a:cubicBezTo>
                    <a:pt x="634996" y="979503"/>
                    <a:pt x="636150" y="978006"/>
                    <a:pt x="636898" y="976291"/>
                  </a:cubicBezTo>
                  <a:cubicBezTo>
                    <a:pt x="633780" y="975574"/>
                    <a:pt x="631005" y="976681"/>
                    <a:pt x="628386" y="977242"/>
                  </a:cubicBezTo>
                  <a:cubicBezTo>
                    <a:pt x="615758" y="979768"/>
                    <a:pt x="602928" y="981233"/>
                    <a:pt x="590051" y="981592"/>
                  </a:cubicBezTo>
                  <a:cubicBezTo>
                    <a:pt x="575848" y="982215"/>
                    <a:pt x="561677" y="983494"/>
                    <a:pt x="547475" y="984491"/>
                  </a:cubicBezTo>
                  <a:cubicBezTo>
                    <a:pt x="521767" y="986315"/>
                    <a:pt x="496029" y="986830"/>
                    <a:pt x="470352" y="983291"/>
                  </a:cubicBezTo>
                  <a:cubicBezTo>
                    <a:pt x="453999" y="981046"/>
                    <a:pt x="437614" y="978614"/>
                    <a:pt x="421104" y="977616"/>
                  </a:cubicBezTo>
                  <a:cubicBezTo>
                    <a:pt x="409833" y="976915"/>
                    <a:pt x="398717" y="974046"/>
                    <a:pt x="387446" y="972815"/>
                  </a:cubicBezTo>
                  <a:cubicBezTo>
                    <a:pt x="367008" y="970585"/>
                    <a:pt x="346679" y="967109"/>
                    <a:pt x="326022" y="967389"/>
                  </a:cubicBezTo>
                  <a:cubicBezTo>
                    <a:pt x="318888" y="967514"/>
                    <a:pt x="311851" y="969073"/>
                    <a:pt x="305335" y="971973"/>
                  </a:cubicBezTo>
                  <a:cubicBezTo>
                    <a:pt x="298279" y="974810"/>
                    <a:pt x="292615" y="980298"/>
                    <a:pt x="289558" y="987266"/>
                  </a:cubicBezTo>
                  <a:cubicBezTo>
                    <a:pt x="283592" y="1000409"/>
                    <a:pt x="279220" y="1014221"/>
                    <a:pt x="276540" y="1028408"/>
                  </a:cubicBezTo>
                  <a:cubicBezTo>
                    <a:pt x="274560" y="1039897"/>
                    <a:pt x="275418" y="1051434"/>
                    <a:pt x="276166" y="1062955"/>
                  </a:cubicBezTo>
                  <a:cubicBezTo>
                    <a:pt x="276673" y="1068894"/>
                    <a:pt x="276642" y="1074865"/>
                    <a:pt x="276073" y="1080805"/>
                  </a:cubicBezTo>
                  <a:cubicBezTo>
                    <a:pt x="275625" y="1085014"/>
                    <a:pt x="275443" y="1089255"/>
                    <a:pt x="275527" y="1093480"/>
                  </a:cubicBezTo>
                  <a:cubicBezTo>
                    <a:pt x="275683" y="1109241"/>
                    <a:pt x="275168" y="1125002"/>
                    <a:pt x="276416" y="1140779"/>
                  </a:cubicBezTo>
                  <a:cubicBezTo>
                    <a:pt x="277432" y="1154997"/>
                    <a:pt x="276196" y="1169293"/>
                    <a:pt x="272752" y="1183136"/>
                  </a:cubicBezTo>
                  <a:cubicBezTo>
                    <a:pt x="269993" y="1194704"/>
                    <a:pt x="268325" y="1206521"/>
                    <a:pt x="264240" y="1217777"/>
                  </a:cubicBezTo>
                  <a:cubicBezTo>
                    <a:pt x="259423" y="1231169"/>
                    <a:pt x="250848" y="1241271"/>
                    <a:pt x="240310" y="1250344"/>
                  </a:cubicBezTo>
                  <a:cubicBezTo>
                    <a:pt x="225234" y="1263346"/>
                    <a:pt x="207665" y="1270205"/>
                    <a:pt x="188333" y="1273588"/>
                  </a:cubicBezTo>
                  <a:cubicBezTo>
                    <a:pt x="179452" y="1275272"/>
                    <a:pt x="170433" y="1276114"/>
                    <a:pt x="161394" y="1276114"/>
                  </a:cubicBezTo>
                  <a:cubicBezTo>
                    <a:pt x="141393" y="1275817"/>
                    <a:pt x="121344" y="1276644"/>
                    <a:pt x="101389" y="1274913"/>
                  </a:cubicBezTo>
                  <a:cubicBezTo>
                    <a:pt x="83071" y="1273354"/>
                    <a:pt x="67092" y="1266822"/>
                    <a:pt x="56740" y="1250204"/>
                  </a:cubicBezTo>
                  <a:cubicBezTo>
                    <a:pt x="48618" y="1237077"/>
                    <a:pt x="40870" y="1223810"/>
                    <a:pt x="37393" y="1208548"/>
                  </a:cubicBezTo>
                  <a:cubicBezTo>
                    <a:pt x="36450" y="1204027"/>
                    <a:pt x="35809" y="1199459"/>
                    <a:pt x="35476" y="1194860"/>
                  </a:cubicBezTo>
                  <a:cubicBezTo>
                    <a:pt x="35304" y="1192958"/>
                    <a:pt x="35569" y="1190978"/>
                    <a:pt x="34431" y="1189263"/>
                  </a:cubicBezTo>
                  <a:cubicBezTo>
                    <a:pt x="31918" y="1178896"/>
                    <a:pt x="30507" y="1168310"/>
                    <a:pt x="30222" y="1157647"/>
                  </a:cubicBezTo>
                  <a:cubicBezTo>
                    <a:pt x="29848" y="1150413"/>
                    <a:pt x="28663" y="1143227"/>
                    <a:pt x="27681" y="1136071"/>
                  </a:cubicBezTo>
                  <a:cubicBezTo>
                    <a:pt x="26324" y="1125781"/>
                    <a:pt x="26699" y="1115445"/>
                    <a:pt x="25264" y="1105156"/>
                  </a:cubicBezTo>
                  <a:cubicBezTo>
                    <a:pt x="23550" y="1092856"/>
                    <a:pt x="21507" y="1080602"/>
                    <a:pt x="19870" y="1068286"/>
                  </a:cubicBezTo>
                  <a:cubicBezTo>
                    <a:pt x="17469" y="1050296"/>
                    <a:pt x="14164" y="1032430"/>
                    <a:pt x="12231" y="1014361"/>
                  </a:cubicBezTo>
                  <a:cubicBezTo>
                    <a:pt x="9628" y="989979"/>
                    <a:pt x="7835" y="965566"/>
                    <a:pt x="6385" y="941089"/>
                  </a:cubicBezTo>
                  <a:cubicBezTo>
                    <a:pt x="4312" y="906418"/>
                    <a:pt x="2067" y="871793"/>
                    <a:pt x="1708" y="837043"/>
                  </a:cubicBezTo>
                  <a:cubicBezTo>
                    <a:pt x="1506" y="819474"/>
                    <a:pt x="-958" y="801810"/>
                    <a:pt x="-443" y="784241"/>
                  </a:cubicBezTo>
                  <a:cubicBezTo>
                    <a:pt x="-116" y="773016"/>
                    <a:pt x="-693" y="761667"/>
                    <a:pt x="929" y="750473"/>
                  </a:cubicBezTo>
                  <a:cubicBezTo>
                    <a:pt x="1225" y="748571"/>
                    <a:pt x="1646" y="746685"/>
                    <a:pt x="1786" y="744767"/>
                  </a:cubicBezTo>
                  <a:cubicBezTo>
                    <a:pt x="3693" y="718662"/>
                    <a:pt x="4042" y="692467"/>
                    <a:pt x="2831" y="666320"/>
                  </a:cubicBezTo>
                  <a:cubicBezTo>
                    <a:pt x="1693" y="641891"/>
                    <a:pt x="1583" y="617461"/>
                    <a:pt x="2285" y="593048"/>
                  </a:cubicBezTo>
                  <a:cubicBezTo>
                    <a:pt x="2597" y="581901"/>
                    <a:pt x="3532" y="570739"/>
                    <a:pt x="2800" y="559608"/>
                  </a:cubicBezTo>
                  <a:cubicBezTo>
                    <a:pt x="1568" y="540386"/>
                    <a:pt x="1708" y="521163"/>
                    <a:pt x="2332" y="501925"/>
                  </a:cubicBezTo>
                  <a:cubicBezTo>
                    <a:pt x="3127" y="477138"/>
                    <a:pt x="4374" y="452350"/>
                    <a:pt x="5013" y="427562"/>
                  </a:cubicBezTo>
                  <a:cubicBezTo>
                    <a:pt x="5294" y="416416"/>
                    <a:pt x="4436" y="405253"/>
                    <a:pt x="4374" y="394107"/>
                  </a:cubicBezTo>
                  <a:cubicBezTo>
                    <a:pt x="4374" y="379094"/>
                    <a:pt x="4234" y="364081"/>
                    <a:pt x="4655" y="349083"/>
                  </a:cubicBezTo>
                  <a:cubicBezTo>
                    <a:pt x="4906" y="341013"/>
                    <a:pt x="5682" y="332967"/>
                    <a:pt x="6978" y="324997"/>
                  </a:cubicBezTo>
                  <a:cubicBezTo>
                    <a:pt x="9191" y="311325"/>
                    <a:pt x="10704" y="297575"/>
                    <a:pt x="12107" y="283809"/>
                  </a:cubicBezTo>
                  <a:cubicBezTo>
                    <a:pt x="13432" y="270604"/>
                    <a:pt x="15879" y="257556"/>
                    <a:pt x="17360" y="244382"/>
                  </a:cubicBezTo>
                  <a:cubicBezTo>
                    <a:pt x="19995" y="220889"/>
                    <a:pt x="23721" y="197613"/>
                    <a:pt x="27509" y="174228"/>
                  </a:cubicBezTo>
                  <a:cubicBezTo>
                    <a:pt x="30830" y="153743"/>
                    <a:pt x="32716" y="133056"/>
                    <a:pt x="36629" y="112649"/>
                  </a:cubicBezTo>
                  <a:cubicBezTo>
                    <a:pt x="39155" y="99600"/>
                    <a:pt x="42865" y="86895"/>
                    <a:pt x="46435" y="74111"/>
                  </a:cubicBezTo>
                  <a:cubicBezTo>
                    <a:pt x="47818" y="69102"/>
                    <a:pt x="49117" y="64076"/>
                    <a:pt x="50333" y="59036"/>
                  </a:cubicBezTo>
                  <a:cubicBezTo>
                    <a:pt x="53075" y="47413"/>
                    <a:pt x="57298" y="36190"/>
                    <a:pt x="62898" y="25642"/>
                  </a:cubicBezTo>
                  <a:cubicBezTo>
                    <a:pt x="66515" y="18892"/>
                    <a:pt x="70288" y="12173"/>
                    <a:pt x="72610" y="4783"/>
                  </a:cubicBezTo>
                  <a:cubicBezTo>
                    <a:pt x="73686" y="3084"/>
                    <a:pt x="74762" y="1385"/>
                    <a:pt x="75822" y="-315"/>
                  </a:cubicBezTo>
                  <a:cubicBezTo>
                    <a:pt x="76446" y="3162"/>
                    <a:pt x="73982" y="5843"/>
                    <a:pt x="73281" y="9039"/>
                  </a:cubicBezTo>
                  <a:cubicBezTo>
                    <a:pt x="71363" y="17614"/>
                    <a:pt x="69896" y="26283"/>
                    <a:pt x="68885" y="35012"/>
                  </a:cubicBezTo>
                  <a:cubicBezTo>
                    <a:pt x="67637" y="45660"/>
                    <a:pt x="67138" y="56354"/>
                    <a:pt x="66390" y="67033"/>
                  </a:cubicBezTo>
                  <a:cubicBezTo>
                    <a:pt x="65860" y="74703"/>
                    <a:pt x="66297" y="82420"/>
                    <a:pt x="65361" y="89981"/>
                  </a:cubicBezTo>
                  <a:cubicBezTo>
                    <a:pt x="64130" y="99959"/>
                    <a:pt x="65221" y="109983"/>
                    <a:pt x="64192" y="119867"/>
                  </a:cubicBezTo>
                  <a:cubicBezTo>
                    <a:pt x="62321" y="137717"/>
                    <a:pt x="63054" y="155583"/>
                    <a:pt x="63522" y="173402"/>
                  </a:cubicBezTo>
                  <a:cubicBezTo>
                    <a:pt x="63756" y="182304"/>
                    <a:pt x="63397" y="191408"/>
                    <a:pt x="65346" y="200279"/>
                  </a:cubicBezTo>
                  <a:cubicBezTo>
                    <a:pt x="65556" y="201802"/>
                    <a:pt x="65605" y="203344"/>
                    <a:pt x="65486" y="204878"/>
                  </a:cubicBezTo>
                  <a:cubicBezTo>
                    <a:pt x="65486" y="216430"/>
                    <a:pt x="65579" y="227966"/>
                    <a:pt x="65486" y="239503"/>
                  </a:cubicBezTo>
                  <a:cubicBezTo>
                    <a:pt x="65392" y="250416"/>
                    <a:pt x="66827" y="261329"/>
                    <a:pt x="67559" y="272148"/>
                  </a:cubicBezTo>
                  <a:cubicBezTo>
                    <a:pt x="68183" y="281502"/>
                    <a:pt x="68682" y="290856"/>
                    <a:pt x="66967" y="300303"/>
                  </a:cubicBezTo>
                  <a:cubicBezTo>
                    <a:pt x="66367" y="303524"/>
                    <a:pt x="66367" y="306826"/>
                    <a:pt x="66967" y="310047"/>
                  </a:cubicBezTo>
                  <a:cubicBezTo>
                    <a:pt x="67477" y="313454"/>
                    <a:pt x="67778" y="316890"/>
                    <a:pt x="67871" y="320336"/>
                  </a:cubicBezTo>
                  <a:cubicBezTo>
                    <a:pt x="68853" y="332137"/>
                    <a:pt x="68900" y="344001"/>
                    <a:pt x="70989" y="355725"/>
                  </a:cubicBezTo>
                  <a:cubicBezTo>
                    <a:pt x="71769" y="360012"/>
                    <a:pt x="71784" y="364455"/>
                    <a:pt x="72283" y="368836"/>
                  </a:cubicBezTo>
                  <a:cubicBezTo>
                    <a:pt x="74107" y="385158"/>
                    <a:pt x="76040" y="401465"/>
                    <a:pt x="77973" y="417772"/>
                  </a:cubicBezTo>
                  <a:cubicBezTo>
                    <a:pt x="81091" y="444477"/>
                    <a:pt x="87514" y="470419"/>
                    <a:pt x="94857" y="496188"/>
                  </a:cubicBezTo>
                  <a:cubicBezTo>
                    <a:pt x="102418" y="522691"/>
                    <a:pt x="109730" y="549287"/>
                    <a:pt x="116355" y="576055"/>
                  </a:cubicBezTo>
                  <a:cubicBezTo>
                    <a:pt x="117740" y="582387"/>
                    <a:pt x="119639" y="588597"/>
                    <a:pt x="122030" y="594622"/>
                  </a:cubicBezTo>
                  <a:cubicBezTo>
                    <a:pt x="122435" y="595651"/>
                    <a:pt x="122700" y="596290"/>
                    <a:pt x="122903" y="596758"/>
                  </a:cubicBezTo>
                  <a:cubicBezTo>
                    <a:pt x="126225" y="605414"/>
                    <a:pt x="128695" y="614375"/>
                    <a:pt x="130277" y="623510"/>
                  </a:cubicBezTo>
                  <a:close/>
                </a:path>
              </a:pathLst>
            </a:custGeom>
            <a:solidFill>
              <a:srgbClr val="CE0000"/>
            </a:solidFill>
            <a:ln w="1557" cap="flat">
              <a:noFill/>
              <a:prstDash val="solid"/>
              <a:miter/>
            </a:ln>
          </p:spPr>
          <p:txBody>
            <a:bodyPr rtlCol="0" anchor="ctr"/>
            <a:lstStyle/>
            <a:p>
              <a:endParaRPr lang="es-CO"/>
            </a:p>
          </p:txBody>
        </p:sp>
        <p:sp>
          <p:nvSpPr>
            <p:cNvPr id="1211" name="Freeform: Shape 1210">
              <a:extLst>
                <a:ext uri="{FF2B5EF4-FFF2-40B4-BE49-F238E27FC236}">
                  <a16:creationId xmlns:a16="http://schemas.microsoft.com/office/drawing/2014/main" id="{97CBB4FD-7AA2-EAF7-5966-C7B7F82F3381}"/>
                </a:ext>
              </a:extLst>
            </p:cNvPr>
            <p:cNvSpPr/>
            <p:nvPr/>
          </p:nvSpPr>
          <p:spPr>
            <a:xfrm>
              <a:off x="3527847" y="5898404"/>
              <a:ext cx="154244" cy="548981"/>
            </a:xfrm>
            <a:custGeom>
              <a:avLst/>
              <a:gdLst>
                <a:gd name="connsiteX0" fmla="*/ 143066 w 154244"/>
                <a:gd name="connsiteY0" fmla="*/ 9223 h 548981"/>
                <a:gd name="connsiteX1" fmla="*/ 141819 w 154244"/>
                <a:gd name="connsiteY1" fmla="*/ 39748 h 548981"/>
                <a:gd name="connsiteX2" fmla="*/ 142692 w 154244"/>
                <a:gd name="connsiteY2" fmla="*/ 87016 h 548981"/>
                <a:gd name="connsiteX3" fmla="*/ 143316 w 154244"/>
                <a:gd name="connsiteY3" fmla="*/ 137153 h 548981"/>
                <a:gd name="connsiteX4" fmla="*/ 143487 w 154244"/>
                <a:gd name="connsiteY4" fmla="*/ 153273 h 548981"/>
                <a:gd name="connsiteX5" fmla="*/ 142910 w 154244"/>
                <a:gd name="connsiteY5" fmla="*/ 160132 h 548981"/>
                <a:gd name="connsiteX6" fmla="*/ 140509 w 154244"/>
                <a:gd name="connsiteY6" fmla="*/ 189379 h 548981"/>
                <a:gd name="connsiteX7" fmla="*/ 140993 w 154244"/>
                <a:gd name="connsiteY7" fmla="*/ 263835 h 548981"/>
                <a:gd name="connsiteX8" fmla="*/ 143316 w 154244"/>
                <a:gd name="connsiteY8" fmla="*/ 326085 h 548981"/>
                <a:gd name="connsiteX9" fmla="*/ 147151 w 154244"/>
                <a:gd name="connsiteY9" fmla="*/ 382442 h 548981"/>
                <a:gd name="connsiteX10" fmla="*/ 148164 w 154244"/>
                <a:gd name="connsiteY10" fmla="*/ 427965 h 548981"/>
                <a:gd name="connsiteX11" fmla="*/ 149349 w 154244"/>
                <a:gd name="connsiteY11" fmla="*/ 459643 h 548981"/>
                <a:gd name="connsiteX12" fmla="*/ 153605 w 154244"/>
                <a:gd name="connsiteY12" fmla="*/ 508455 h 548981"/>
                <a:gd name="connsiteX13" fmla="*/ 152280 w 154244"/>
                <a:gd name="connsiteY13" fmla="*/ 525073 h 548981"/>
                <a:gd name="connsiteX14" fmla="*/ 128989 w 154244"/>
                <a:gd name="connsiteY14" fmla="*/ 547289 h 548981"/>
                <a:gd name="connsiteX15" fmla="*/ 92119 w 154244"/>
                <a:gd name="connsiteY15" fmla="*/ 544342 h 548981"/>
                <a:gd name="connsiteX16" fmla="*/ 70028 w 154244"/>
                <a:gd name="connsiteY16" fmla="*/ 535893 h 548981"/>
                <a:gd name="connsiteX17" fmla="*/ 48109 w 154244"/>
                <a:gd name="connsiteY17" fmla="*/ 522267 h 548981"/>
                <a:gd name="connsiteX18" fmla="*/ 26283 w 154244"/>
                <a:gd name="connsiteY18" fmla="*/ 498462 h 548981"/>
                <a:gd name="connsiteX19" fmla="*/ 18005 w 154244"/>
                <a:gd name="connsiteY19" fmla="*/ 482747 h 548981"/>
                <a:gd name="connsiteX20" fmla="*/ 6016 w 154244"/>
                <a:gd name="connsiteY20" fmla="*/ 429399 h 548981"/>
                <a:gd name="connsiteX21" fmla="*/ 3959 w 154244"/>
                <a:gd name="connsiteY21" fmla="*/ 360882 h 548981"/>
                <a:gd name="connsiteX22" fmla="*/ 3507 w 154244"/>
                <a:gd name="connsiteY22" fmla="*/ 347069 h 548981"/>
                <a:gd name="connsiteX23" fmla="*/ 46 w 154244"/>
                <a:gd name="connsiteY23" fmla="*/ 289527 h 548981"/>
                <a:gd name="connsiteX24" fmla="*/ 466 w 154244"/>
                <a:gd name="connsiteY24" fmla="*/ 257849 h 548981"/>
                <a:gd name="connsiteX25" fmla="*/ 3039 w 154244"/>
                <a:gd name="connsiteY25" fmla="*/ 227995 h 548981"/>
                <a:gd name="connsiteX26" fmla="*/ 6983 w 154244"/>
                <a:gd name="connsiteY26" fmla="*/ 144433 h 548981"/>
                <a:gd name="connsiteX27" fmla="*/ 7077 w 154244"/>
                <a:gd name="connsiteY27" fmla="*/ 89027 h 548981"/>
                <a:gd name="connsiteX28" fmla="*/ 9680 w 154244"/>
                <a:gd name="connsiteY28" fmla="*/ 47044 h 548981"/>
                <a:gd name="connsiteX29" fmla="*/ 14747 w 154244"/>
                <a:gd name="connsiteY29" fmla="*/ 5871 h 548981"/>
                <a:gd name="connsiteX30" fmla="*/ 15854 w 154244"/>
                <a:gd name="connsiteY30" fmla="*/ 2068 h 548981"/>
                <a:gd name="connsiteX31" fmla="*/ 24334 w 154244"/>
                <a:gd name="connsiteY31" fmla="*/ 2878 h 548981"/>
                <a:gd name="connsiteX32" fmla="*/ 41857 w 154244"/>
                <a:gd name="connsiteY32" fmla="*/ 7555 h 548981"/>
                <a:gd name="connsiteX33" fmla="*/ 52770 w 154244"/>
                <a:gd name="connsiteY33" fmla="*/ 16005 h 548981"/>
                <a:gd name="connsiteX34" fmla="*/ 90279 w 154244"/>
                <a:gd name="connsiteY34" fmla="*/ 21399 h 548981"/>
                <a:gd name="connsiteX35" fmla="*/ 136924 w 154244"/>
                <a:gd name="connsiteY35" fmla="*/ 14399 h 548981"/>
                <a:gd name="connsiteX36" fmla="*/ 143066 w 154244"/>
                <a:gd name="connsiteY36" fmla="*/ 9223 h 548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54244" h="548981">
                  <a:moveTo>
                    <a:pt x="143066" y="9223"/>
                  </a:moveTo>
                  <a:cubicBezTo>
                    <a:pt x="142630" y="19388"/>
                    <a:pt x="141990" y="29568"/>
                    <a:pt x="141819" y="39748"/>
                  </a:cubicBezTo>
                  <a:cubicBezTo>
                    <a:pt x="141554" y="55509"/>
                    <a:pt x="141507" y="71239"/>
                    <a:pt x="142692" y="87016"/>
                  </a:cubicBezTo>
                  <a:cubicBezTo>
                    <a:pt x="143955" y="103682"/>
                    <a:pt x="144890" y="120410"/>
                    <a:pt x="143316" y="137153"/>
                  </a:cubicBezTo>
                  <a:cubicBezTo>
                    <a:pt x="142633" y="142508"/>
                    <a:pt x="142690" y="147933"/>
                    <a:pt x="143487" y="153273"/>
                  </a:cubicBezTo>
                  <a:cubicBezTo>
                    <a:pt x="143768" y="155575"/>
                    <a:pt x="143571" y="157909"/>
                    <a:pt x="142910" y="160132"/>
                  </a:cubicBezTo>
                  <a:cubicBezTo>
                    <a:pt x="140697" y="169782"/>
                    <a:pt x="140494" y="179573"/>
                    <a:pt x="140509" y="189379"/>
                  </a:cubicBezTo>
                  <a:cubicBezTo>
                    <a:pt x="140509" y="214198"/>
                    <a:pt x="140213" y="239032"/>
                    <a:pt x="140993" y="263835"/>
                  </a:cubicBezTo>
                  <a:cubicBezTo>
                    <a:pt x="141632" y="284585"/>
                    <a:pt x="142287" y="305351"/>
                    <a:pt x="143316" y="326085"/>
                  </a:cubicBezTo>
                  <a:cubicBezTo>
                    <a:pt x="144267" y="344887"/>
                    <a:pt x="145264" y="363688"/>
                    <a:pt x="147151" y="382442"/>
                  </a:cubicBezTo>
                  <a:cubicBezTo>
                    <a:pt x="148611" y="397571"/>
                    <a:pt x="148950" y="412786"/>
                    <a:pt x="148164" y="427965"/>
                  </a:cubicBezTo>
                  <a:cubicBezTo>
                    <a:pt x="147882" y="438535"/>
                    <a:pt x="148278" y="449120"/>
                    <a:pt x="149349" y="459643"/>
                  </a:cubicBezTo>
                  <a:cubicBezTo>
                    <a:pt x="150658" y="475919"/>
                    <a:pt x="153168" y="492101"/>
                    <a:pt x="153605" y="508455"/>
                  </a:cubicBezTo>
                  <a:cubicBezTo>
                    <a:pt x="153976" y="514036"/>
                    <a:pt x="153528" y="519633"/>
                    <a:pt x="152280" y="525073"/>
                  </a:cubicBezTo>
                  <a:cubicBezTo>
                    <a:pt x="149021" y="537249"/>
                    <a:pt x="141117" y="544592"/>
                    <a:pt x="128989" y="547289"/>
                  </a:cubicBezTo>
                  <a:cubicBezTo>
                    <a:pt x="116670" y="549846"/>
                    <a:pt x="103875" y="548832"/>
                    <a:pt x="92119" y="544342"/>
                  </a:cubicBezTo>
                  <a:cubicBezTo>
                    <a:pt x="84698" y="541708"/>
                    <a:pt x="77355" y="538792"/>
                    <a:pt x="70028" y="535893"/>
                  </a:cubicBezTo>
                  <a:cubicBezTo>
                    <a:pt x="61929" y="532775"/>
                    <a:pt x="54493" y="528145"/>
                    <a:pt x="48109" y="522267"/>
                  </a:cubicBezTo>
                  <a:cubicBezTo>
                    <a:pt x="40379" y="514753"/>
                    <a:pt x="33093" y="506818"/>
                    <a:pt x="26283" y="498462"/>
                  </a:cubicBezTo>
                  <a:cubicBezTo>
                    <a:pt x="22479" y="493847"/>
                    <a:pt x="19661" y="488500"/>
                    <a:pt x="18005" y="482747"/>
                  </a:cubicBezTo>
                  <a:cubicBezTo>
                    <a:pt x="12564" y="465287"/>
                    <a:pt x="7747" y="447639"/>
                    <a:pt x="6016" y="429399"/>
                  </a:cubicBezTo>
                  <a:cubicBezTo>
                    <a:pt x="3881" y="406622"/>
                    <a:pt x="2197" y="383814"/>
                    <a:pt x="3959" y="360882"/>
                  </a:cubicBezTo>
                  <a:cubicBezTo>
                    <a:pt x="4302" y="356314"/>
                    <a:pt x="3569" y="351684"/>
                    <a:pt x="3507" y="347069"/>
                  </a:cubicBezTo>
                  <a:cubicBezTo>
                    <a:pt x="3257" y="327832"/>
                    <a:pt x="2057" y="308672"/>
                    <a:pt x="46" y="289527"/>
                  </a:cubicBezTo>
                  <a:cubicBezTo>
                    <a:pt x="-1061" y="279004"/>
                    <a:pt x="-313" y="268419"/>
                    <a:pt x="466" y="257849"/>
                  </a:cubicBezTo>
                  <a:cubicBezTo>
                    <a:pt x="1215" y="247887"/>
                    <a:pt x="2025" y="237925"/>
                    <a:pt x="3039" y="227995"/>
                  </a:cubicBezTo>
                  <a:cubicBezTo>
                    <a:pt x="5820" y="200229"/>
                    <a:pt x="7136" y="172337"/>
                    <a:pt x="6983" y="144433"/>
                  </a:cubicBezTo>
                  <a:cubicBezTo>
                    <a:pt x="6983" y="125975"/>
                    <a:pt x="6874" y="107501"/>
                    <a:pt x="7077" y="89027"/>
                  </a:cubicBezTo>
                  <a:cubicBezTo>
                    <a:pt x="7232" y="74997"/>
                    <a:pt x="8511" y="60966"/>
                    <a:pt x="9680" y="47044"/>
                  </a:cubicBezTo>
                  <a:cubicBezTo>
                    <a:pt x="10849" y="33122"/>
                    <a:pt x="12595" y="19528"/>
                    <a:pt x="14747" y="5871"/>
                  </a:cubicBezTo>
                  <a:cubicBezTo>
                    <a:pt x="14716" y="4520"/>
                    <a:pt x="15102" y="3192"/>
                    <a:pt x="15854" y="2068"/>
                  </a:cubicBezTo>
                  <a:cubicBezTo>
                    <a:pt x="19611" y="6744"/>
                    <a:pt x="19611" y="6744"/>
                    <a:pt x="24334" y="2878"/>
                  </a:cubicBezTo>
                  <a:cubicBezTo>
                    <a:pt x="30976" y="-2641"/>
                    <a:pt x="38755" y="-957"/>
                    <a:pt x="41857" y="7555"/>
                  </a:cubicBezTo>
                  <a:cubicBezTo>
                    <a:pt x="43915" y="13230"/>
                    <a:pt x="47532" y="15023"/>
                    <a:pt x="52770" y="16005"/>
                  </a:cubicBezTo>
                  <a:cubicBezTo>
                    <a:pt x="65242" y="18312"/>
                    <a:pt x="77449" y="22054"/>
                    <a:pt x="90279" y="21399"/>
                  </a:cubicBezTo>
                  <a:cubicBezTo>
                    <a:pt x="106056" y="20604"/>
                    <a:pt x="121334" y="16379"/>
                    <a:pt x="136924" y="14399"/>
                  </a:cubicBezTo>
                  <a:cubicBezTo>
                    <a:pt x="140416" y="13978"/>
                    <a:pt x="139668" y="9301"/>
                    <a:pt x="143066" y="9223"/>
                  </a:cubicBezTo>
                  <a:close/>
                </a:path>
              </a:pathLst>
            </a:custGeom>
            <a:solidFill>
              <a:srgbClr val="CE0000"/>
            </a:solidFill>
            <a:ln w="1557" cap="flat">
              <a:noFill/>
              <a:prstDash val="solid"/>
              <a:miter/>
            </a:ln>
          </p:spPr>
          <p:txBody>
            <a:bodyPr rtlCol="0" anchor="ctr"/>
            <a:lstStyle/>
            <a:p>
              <a:endParaRPr lang="es-CO"/>
            </a:p>
          </p:txBody>
        </p:sp>
        <p:sp>
          <p:nvSpPr>
            <p:cNvPr id="1212" name="Freeform: Shape 1211">
              <a:extLst>
                <a:ext uri="{FF2B5EF4-FFF2-40B4-BE49-F238E27FC236}">
                  <a16:creationId xmlns:a16="http://schemas.microsoft.com/office/drawing/2014/main" id="{41296914-1ACD-3458-D787-EE9B1EDE8ED4}"/>
                </a:ext>
              </a:extLst>
            </p:cNvPr>
            <p:cNvSpPr/>
            <p:nvPr/>
          </p:nvSpPr>
          <p:spPr>
            <a:xfrm>
              <a:off x="4185037" y="5949551"/>
              <a:ext cx="439120" cy="825692"/>
            </a:xfrm>
            <a:custGeom>
              <a:avLst/>
              <a:gdLst>
                <a:gd name="connsiteX0" fmla="*/ 179886 w 439120"/>
                <a:gd name="connsiteY0" fmla="*/ 823075 h 825692"/>
                <a:gd name="connsiteX1" fmla="*/ 178748 w 439120"/>
                <a:gd name="connsiteY1" fmla="*/ 823075 h 825692"/>
                <a:gd name="connsiteX2" fmla="*/ 168053 w 439120"/>
                <a:gd name="connsiteY2" fmla="*/ 821204 h 825692"/>
                <a:gd name="connsiteX3" fmla="*/ 160617 w 439120"/>
                <a:gd name="connsiteY3" fmla="*/ 821204 h 825692"/>
                <a:gd name="connsiteX4" fmla="*/ 151029 w 439120"/>
                <a:gd name="connsiteY4" fmla="*/ 823028 h 825692"/>
                <a:gd name="connsiteX5" fmla="*/ 146352 w 439120"/>
                <a:gd name="connsiteY5" fmla="*/ 823028 h 825692"/>
                <a:gd name="connsiteX6" fmla="*/ 109358 w 439120"/>
                <a:gd name="connsiteY6" fmla="*/ 823028 h 825692"/>
                <a:gd name="connsiteX7" fmla="*/ 107066 w 439120"/>
                <a:gd name="connsiteY7" fmla="*/ 823028 h 825692"/>
                <a:gd name="connsiteX8" fmla="*/ 105912 w 439120"/>
                <a:gd name="connsiteY8" fmla="*/ 819567 h 825692"/>
                <a:gd name="connsiteX9" fmla="*/ 104759 w 439120"/>
                <a:gd name="connsiteY9" fmla="*/ 818414 h 825692"/>
                <a:gd name="connsiteX10" fmla="*/ 101298 w 439120"/>
                <a:gd name="connsiteY10" fmla="*/ 818414 h 825692"/>
                <a:gd name="connsiteX11" fmla="*/ 100144 w 439120"/>
                <a:gd name="connsiteY11" fmla="*/ 819567 h 825692"/>
                <a:gd name="connsiteX12" fmla="*/ 98990 w 439120"/>
                <a:gd name="connsiteY12" fmla="*/ 819567 h 825692"/>
                <a:gd name="connsiteX13" fmla="*/ 97962 w 439120"/>
                <a:gd name="connsiteY13" fmla="*/ 819692 h 825692"/>
                <a:gd name="connsiteX14" fmla="*/ 97837 w 439120"/>
                <a:gd name="connsiteY14" fmla="*/ 819567 h 825692"/>
                <a:gd name="connsiteX15" fmla="*/ 95530 w 439120"/>
                <a:gd name="connsiteY15" fmla="*/ 818414 h 825692"/>
                <a:gd name="connsiteX16" fmla="*/ 92053 w 439120"/>
                <a:gd name="connsiteY16" fmla="*/ 818414 h 825692"/>
                <a:gd name="connsiteX17" fmla="*/ 90899 w 439120"/>
                <a:gd name="connsiteY17" fmla="*/ 818414 h 825692"/>
                <a:gd name="connsiteX18" fmla="*/ 89746 w 439120"/>
                <a:gd name="connsiteY18" fmla="*/ 817260 h 825692"/>
                <a:gd name="connsiteX19" fmla="*/ 87438 w 439120"/>
                <a:gd name="connsiteY19" fmla="*/ 817260 h 825692"/>
                <a:gd name="connsiteX20" fmla="*/ 86285 w 439120"/>
                <a:gd name="connsiteY20" fmla="*/ 816106 h 825692"/>
                <a:gd name="connsiteX21" fmla="*/ 82824 w 439120"/>
                <a:gd name="connsiteY21" fmla="*/ 816106 h 825692"/>
                <a:gd name="connsiteX22" fmla="*/ 81670 w 439120"/>
                <a:gd name="connsiteY22" fmla="*/ 814953 h 825692"/>
                <a:gd name="connsiteX23" fmla="*/ 79347 w 439120"/>
                <a:gd name="connsiteY23" fmla="*/ 812645 h 825692"/>
                <a:gd name="connsiteX24" fmla="*/ 78194 w 439120"/>
                <a:gd name="connsiteY24" fmla="*/ 811492 h 825692"/>
                <a:gd name="connsiteX25" fmla="*/ 75887 w 439120"/>
                <a:gd name="connsiteY25" fmla="*/ 810338 h 825692"/>
                <a:gd name="connsiteX26" fmla="*/ 74733 w 439120"/>
                <a:gd name="connsiteY26" fmla="*/ 809184 h 825692"/>
                <a:gd name="connsiteX27" fmla="*/ 68965 w 439120"/>
                <a:gd name="connsiteY27" fmla="*/ 809184 h 825692"/>
                <a:gd name="connsiteX28" fmla="*/ 67811 w 439120"/>
                <a:gd name="connsiteY28" fmla="*/ 808031 h 825692"/>
                <a:gd name="connsiteX29" fmla="*/ 65504 w 439120"/>
                <a:gd name="connsiteY29" fmla="*/ 804554 h 825692"/>
                <a:gd name="connsiteX30" fmla="*/ 64350 w 439120"/>
                <a:gd name="connsiteY30" fmla="*/ 803401 h 825692"/>
                <a:gd name="connsiteX31" fmla="*/ 60874 w 439120"/>
                <a:gd name="connsiteY31" fmla="*/ 799940 h 825692"/>
                <a:gd name="connsiteX32" fmla="*/ 59720 w 439120"/>
                <a:gd name="connsiteY32" fmla="*/ 798786 h 825692"/>
                <a:gd name="connsiteX33" fmla="*/ 53952 w 439120"/>
                <a:gd name="connsiteY33" fmla="*/ 796479 h 825692"/>
                <a:gd name="connsiteX34" fmla="*/ 52798 w 439120"/>
                <a:gd name="connsiteY34" fmla="*/ 795325 h 825692"/>
                <a:gd name="connsiteX35" fmla="*/ 49337 w 439120"/>
                <a:gd name="connsiteY35" fmla="*/ 789541 h 825692"/>
                <a:gd name="connsiteX36" fmla="*/ 48168 w 439120"/>
                <a:gd name="connsiteY36" fmla="*/ 788388 h 825692"/>
                <a:gd name="connsiteX37" fmla="*/ 40092 w 439120"/>
                <a:gd name="connsiteY37" fmla="*/ 782619 h 825692"/>
                <a:gd name="connsiteX38" fmla="*/ 38939 w 439120"/>
                <a:gd name="connsiteY38" fmla="*/ 781466 h 825692"/>
                <a:gd name="connsiteX39" fmla="*/ 35478 w 439120"/>
                <a:gd name="connsiteY39" fmla="*/ 773375 h 825692"/>
                <a:gd name="connsiteX40" fmla="*/ 34324 w 439120"/>
                <a:gd name="connsiteY40" fmla="*/ 772221 h 825692"/>
                <a:gd name="connsiteX41" fmla="*/ 33171 w 439120"/>
                <a:gd name="connsiteY41" fmla="*/ 771067 h 825692"/>
                <a:gd name="connsiteX42" fmla="*/ 32001 w 439120"/>
                <a:gd name="connsiteY42" fmla="*/ 769914 h 825692"/>
                <a:gd name="connsiteX43" fmla="*/ 29694 w 439120"/>
                <a:gd name="connsiteY43" fmla="*/ 768760 h 825692"/>
                <a:gd name="connsiteX44" fmla="*/ 28540 w 439120"/>
                <a:gd name="connsiteY44" fmla="*/ 767606 h 825692"/>
                <a:gd name="connsiteX45" fmla="*/ 27387 w 439120"/>
                <a:gd name="connsiteY45" fmla="*/ 766453 h 825692"/>
                <a:gd name="connsiteX46" fmla="*/ 22710 w 439120"/>
                <a:gd name="connsiteY46" fmla="*/ 754901 h 825692"/>
                <a:gd name="connsiteX47" fmla="*/ 21556 w 439120"/>
                <a:gd name="connsiteY47" fmla="*/ 753747 h 825692"/>
                <a:gd name="connsiteX48" fmla="*/ 20402 w 439120"/>
                <a:gd name="connsiteY48" fmla="*/ 752594 h 825692"/>
                <a:gd name="connsiteX49" fmla="*/ 18095 w 439120"/>
                <a:gd name="connsiteY49" fmla="*/ 744502 h 825692"/>
                <a:gd name="connsiteX50" fmla="*/ 16926 w 439120"/>
                <a:gd name="connsiteY50" fmla="*/ 743349 h 825692"/>
                <a:gd name="connsiteX51" fmla="*/ 16926 w 439120"/>
                <a:gd name="connsiteY51" fmla="*/ 739888 h 825692"/>
                <a:gd name="connsiteX52" fmla="*/ 15772 w 439120"/>
                <a:gd name="connsiteY52" fmla="*/ 738734 h 825692"/>
                <a:gd name="connsiteX53" fmla="*/ 14619 w 439120"/>
                <a:gd name="connsiteY53" fmla="*/ 736427 h 825692"/>
                <a:gd name="connsiteX54" fmla="*/ 13465 w 439120"/>
                <a:gd name="connsiteY54" fmla="*/ 735273 h 825692"/>
                <a:gd name="connsiteX55" fmla="*/ 12311 w 439120"/>
                <a:gd name="connsiteY55" fmla="*/ 734120 h 825692"/>
                <a:gd name="connsiteX56" fmla="*/ 10004 w 439120"/>
                <a:gd name="connsiteY56" fmla="*/ 726107 h 825692"/>
                <a:gd name="connsiteX57" fmla="*/ 7697 w 439120"/>
                <a:gd name="connsiteY57" fmla="*/ 715630 h 825692"/>
                <a:gd name="connsiteX58" fmla="*/ 6543 w 439120"/>
                <a:gd name="connsiteY58" fmla="*/ 714476 h 825692"/>
                <a:gd name="connsiteX59" fmla="*/ 5390 w 439120"/>
                <a:gd name="connsiteY59" fmla="*/ 713323 h 825692"/>
                <a:gd name="connsiteX60" fmla="*/ 5390 w 439120"/>
                <a:gd name="connsiteY60" fmla="*/ 705871 h 825692"/>
                <a:gd name="connsiteX61" fmla="*/ 3675 w 439120"/>
                <a:gd name="connsiteY61" fmla="*/ 695862 h 825692"/>
                <a:gd name="connsiteX62" fmla="*/ 3082 w 439120"/>
                <a:gd name="connsiteY62" fmla="*/ 690234 h 825692"/>
                <a:gd name="connsiteX63" fmla="*/ 4236 w 439120"/>
                <a:gd name="connsiteY63" fmla="*/ 689065 h 825692"/>
                <a:gd name="connsiteX64" fmla="*/ 3082 w 439120"/>
                <a:gd name="connsiteY64" fmla="*/ 680990 h 825692"/>
                <a:gd name="connsiteX65" fmla="*/ 1929 w 439120"/>
                <a:gd name="connsiteY65" fmla="*/ 679836 h 825692"/>
                <a:gd name="connsiteX66" fmla="*/ 1929 w 439120"/>
                <a:gd name="connsiteY66" fmla="*/ 675159 h 825692"/>
                <a:gd name="connsiteX67" fmla="*/ 3082 w 439120"/>
                <a:gd name="connsiteY67" fmla="*/ 674005 h 825692"/>
                <a:gd name="connsiteX68" fmla="*/ 2116 w 439120"/>
                <a:gd name="connsiteY68" fmla="*/ 663280 h 825692"/>
                <a:gd name="connsiteX69" fmla="*/ 2365 w 439120"/>
                <a:gd name="connsiteY69" fmla="*/ 659351 h 825692"/>
                <a:gd name="connsiteX70" fmla="*/ 3082 w 439120"/>
                <a:gd name="connsiteY70" fmla="*/ 647456 h 825692"/>
                <a:gd name="connsiteX71" fmla="*/ 1929 w 439120"/>
                <a:gd name="connsiteY71" fmla="*/ 646302 h 825692"/>
                <a:gd name="connsiteX72" fmla="*/ 1929 w 439120"/>
                <a:gd name="connsiteY72" fmla="*/ 643980 h 825692"/>
                <a:gd name="connsiteX73" fmla="*/ 3082 w 439120"/>
                <a:gd name="connsiteY73" fmla="*/ 642826 h 825692"/>
                <a:gd name="connsiteX74" fmla="*/ 4236 w 439120"/>
                <a:gd name="connsiteY74" fmla="*/ 632443 h 825692"/>
                <a:gd name="connsiteX75" fmla="*/ 3082 w 439120"/>
                <a:gd name="connsiteY75" fmla="*/ 631274 h 825692"/>
                <a:gd name="connsiteX76" fmla="*/ 3082 w 439120"/>
                <a:gd name="connsiteY76" fmla="*/ 628967 h 825692"/>
                <a:gd name="connsiteX77" fmla="*/ 4236 w 439120"/>
                <a:gd name="connsiteY77" fmla="*/ 627813 h 825692"/>
                <a:gd name="connsiteX78" fmla="*/ 1991 w 439120"/>
                <a:gd name="connsiteY78" fmla="*/ 620408 h 825692"/>
                <a:gd name="connsiteX79" fmla="*/ 1664 w 439120"/>
                <a:gd name="connsiteY79" fmla="*/ 609152 h 825692"/>
                <a:gd name="connsiteX80" fmla="*/ 4236 w 439120"/>
                <a:gd name="connsiteY80" fmla="*/ 602402 h 825692"/>
                <a:gd name="connsiteX81" fmla="*/ 6418 w 439120"/>
                <a:gd name="connsiteY81" fmla="*/ 611257 h 825692"/>
                <a:gd name="connsiteX82" fmla="*/ 8882 w 439120"/>
                <a:gd name="connsiteY82" fmla="*/ 617196 h 825692"/>
                <a:gd name="connsiteX83" fmla="*/ 26857 w 439120"/>
                <a:gd name="connsiteY83" fmla="*/ 620719 h 825692"/>
                <a:gd name="connsiteX84" fmla="*/ 36491 w 439120"/>
                <a:gd name="connsiteY84" fmla="*/ 622169 h 825692"/>
                <a:gd name="connsiteX85" fmla="*/ 43538 w 439120"/>
                <a:gd name="connsiteY85" fmla="*/ 630229 h 825692"/>
                <a:gd name="connsiteX86" fmla="*/ 47840 w 439120"/>
                <a:gd name="connsiteY86" fmla="*/ 656623 h 825692"/>
                <a:gd name="connsiteX87" fmla="*/ 49774 w 439120"/>
                <a:gd name="connsiteY87" fmla="*/ 672555 h 825692"/>
                <a:gd name="connsiteX88" fmla="*/ 58395 w 439120"/>
                <a:gd name="connsiteY88" fmla="*/ 699261 h 825692"/>
                <a:gd name="connsiteX89" fmla="*/ 84009 w 439120"/>
                <a:gd name="connsiteY89" fmla="*/ 741353 h 825692"/>
                <a:gd name="connsiteX90" fmla="*/ 132898 w 439120"/>
                <a:gd name="connsiteY90" fmla="*/ 779969 h 825692"/>
                <a:gd name="connsiteX91" fmla="*/ 169628 w 439120"/>
                <a:gd name="connsiteY91" fmla="*/ 790882 h 825692"/>
                <a:gd name="connsiteX92" fmla="*/ 209179 w 439120"/>
                <a:gd name="connsiteY92" fmla="*/ 787078 h 825692"/>
                <a:gd name="connsiteX93" fmla="*/ 229960 w 439120"/>
                <a:gd name="connsiteY93" fmla="*/ 777272 h 825692"/>
                <a:gd name="connsiteX94" fmla="*/ 246844 w 439120"/>
                <a:gd name="connsiteY94" fmla="*/ 770023 h 825692"/>
                <a:gd name="connsiteX95" fmla="*/ 270790 w 439120"/>
                <a:gd name="connsiteY95" fmla="*/ 760217 h 825692"/>
                <a:gd name="connsiteX96" fmla="*/ 283776 w 439120"/>
                <a:gd name="connsiteY96" fmla="*/ 750863 h 825692"/>
                <a:gd name="connsiteX97" fmla="*/ 312757 w 439120"/>
                <a:gd name="connsiteY97" fmla="*/ 703891 h 825692"/>
                <a:gd name="connsiteX98" fmla="*/ 321488 w 439120"/>
                <a:gd name="connsiteY98" fmla="*/ 690858 h 825692"/>
                <a:gd name="connsiteX99" fmla="*/ 337077 w 439120"/>
                <a:gd name="connsiteY99" fmla="*/ 659522 h 825692"/>
                <a:gd name="connsiteX100" fmla="*/ 339198 w 439120"/>
                <a:gd name="connsiteY100" fmla="*/ 625755 h 825692"/>
                <a:gd name="connsiteX101" fmla="*/ 345730 w 439120"/>
                <a:gd name="connsiteY101" fmla="*/ 582743 h 825692"/>
                <a:gd name="connsiteX102" fmla="*/ 349471 w 439120"/>
                <a:gd name="connsiteY102" fmla="*/ 555523 h 825692"/>
                <a:gd name="connsiteX103" fmla="*/ 356097 w 439120"/>
                <a:gd name="connsiteY103" fmla="*/ 513696 h 825692"/>
                <a:gd name="connsiteX104" fmla="*/ 365451 w 439120"/>
                <a:gd name="connsiteY104" fmla="*/ 461267 h 825692"/>
                <a:gd name="connsiteX105" fmla="*/ 370206 w 439120"/>
                <a:gd name="connsiteY105" fmla="*/ 430711 h 825692"/>
                <a:gd name="connsiteX106" fmla="*/ 370299 w 439120"/>
                <a:gd name="connsiteY106" fmla="*/ 427843 h 825692"/>
                <a:gd name="connsiteX107" fmla="*/ 372326 w 439120"/>
                <a:gd name="connsiteY107" fmla="*/ 395790 h 825692"/>
                <a:gd name="connsiteX108" fmla="*/ 371687 w 439120"/>
                <a:gd name="connsiteY108" fmla="*/ 357252 h 825692"/>
                <a:gd name="connsiteX109" fmla="*/ 371453 w 439120"/>
                <a:gd name="connsiteY109" fmla="*/ 344578 h 825692"/>
                <a:gd name="connsiteX110" fmla="*/ 363206 w 439120"/>
                <a:gd name="connsiteY110" fmla="*/ 318075 h 825692"/>
                <a:gd name="connsiteX111" fmla="*/ 356518 w 439120"/>
                <a:gd name="connsiteY111" fmla="*/ 310935 h 825692"/>
                <a:gd name="connsiteX112" fmla="*/ 355115 w 439120"/>
                <a:gd name="connsiteY112" fmla="*/ 304309 h 825692"/>
                <a:gd name="connsiteX113" fmla="*/ 361148 w 439120"/>
                <a:gd name="connsiteY113" fmla="*/ 288158 h 825692"/>
                <a:gd name="connsiteX114" fmla="*/ 361990 w 439120"/>
                <a:gd name="connsiteY114" fmla="*/ 272569 h 825692"/>
                <a:gd name="connsiteX115" fmla="*/ 361834 w 439120"/>
                <a:gd name="connsiteY115" fmla="*/ 255311 h 825692"/>
                <a:gd name="connsiteX116" fmla="*/ 365763 w 439120"/>
                <a:gd name="connsiteY116" fmla="*/ 223492 h 825692"/>
                <a:gd name="connsiteX117" fmla="*/ 361460 w 439120"/>
                <a:gd name="connsiteY117" fmla="*/ 211987 h 825692"/>
                <a:gd name="connsiteX118" fmla="*/ 358716 w 439120"/>
                <a:gd name="connsiteY118" fmla="*/ 204769 h 825692"/>
                <a:gd name="connsiteX119" fmla="*/ 358716 w 439120"/>
                <a:gd name="connsiteY119" fmla="*/ 197270 h 825692"/>
                <a:gd name="connsiteX120" fmla="*/ 359620 w 439120"/>
                <a:gd name="connsiteY120" fmla="*/ 193435 h 825692"/>
                <a:gd name="connsiteX121" fmla="*/ 361444 w 439120"/>
                <a:gd name="connsiteY121" fmla="*/ 180480 h 825692"/>
                <a:gd name="connsiteX122" fmla="*/ 357703 w 439120"/>
                <a:gd name="connsiteY122" fmla="*/ 153307 h 825692"/>
                <a:gd name="connsiteX123" fmla="*/ 362801 w 439120"/>
                <a:gd name="connsiteY123" fmla="*/ 127459 h 825692"/>
                <a:gd name="connsiteX124" fmla="*/ 365716 w 439120"/>
                <a:gd name="connsiteY124" fmla="*/ 111121 h 825692"/>
                <a:gd name="connsiteX125" fmla="*/ 360805 w 439120"/>
                <a:gd name="connsiteY125" fmla="*/ 98088 h 825692"/>
                <a:gd name="connsiteX126" fmla="*/ 359246 w 439120"/>
                <a:gd name="connsiteY126" fmla="*/ 93037 h 825692"/>
                <a:gd name="connsiteX127" fmla="*/ 366729 w 439120"/>
                <a:gd name="connsiteY127" fmla="*/ 63058 h 825692"/>
                <a:gd name="connsiteX128" fmla="*/ 370346 w 439120"/>
                <a:gd name="connsiteY128" fmla="*/ 35822 h 825692"/>
                <a:gd name="connsiteX129" fmla="*/ 353353 w 439120"/>
                <a:gd name="connsiteY129" fmla="*/ 19157 h 825692"/>
                <a:gd name="connsiteX130" fmla="*/ 350469 w 439120"/>
                <a:gd name="connsiteY130" fmla="*/ 19157 h 825692"/>
                <a:gd name="connsiteX131" fmla="*/ 345465 w 439120"/>
                <a:gd name="connsiteY131" fmla="*/ 17863 h 825692"/>
                <a:gd name="connsiteX132" fmla="*/ 349222 w 439120"/>
                <a:gd name="connsiteY132" fmla="*/ 13966 h 825692"/>
                <a:gd name="connsiteX133" fmla="*/ 364188 w 439120"/>
                <a:gd name="connsiteY133" fmla="*/ 6654 h 825692"/>
                <a:gd name="connsiteX134" fmla="*/ 376566 w 439120"/>
                <a:gd name="connsiteY134" fmla="*/ 418 h 825692"/>
                <a:gd name="connsiteX135" fmla="*/ 381649 w 439120"/>
                <a:gd name="connsiteY135" fmla="*/ 3162 h 825692"/>
                <a:gd name="connsiteX136" fmla="*/ 387386 w 439120"/>
                <a:gd name="connsiteY136" fmla="*/ 40484 h 825692"/>
                <a:gd name="connsiteX137" fmla="*/ 389444 w 439120"/>
                <a:gd name="connsiteY137" fmla="*/ 56385 h 825692"/>
                <a:gd name="connsiteX138" fmla="*/ 393949 w 439120"/>
                <a:gd name="connsiteY138" fmla="*/ 77026 h 825692"/>
                <a:gd name="connsiteX139" fmla="*/ 394417 w 439120"/>
                <a:gd name="connsiteY139" fmla="*/ 79848 h 825692"/>
                <a:gd name="connsiteX140" fmla="*/ 395789 w 439120"/>
                <a:gd name="connsiteY140" fmla="*/ 111433 h 825692"/>
                <a:gd name="connsiteX141" fmla="*/ 397581 w 439120"/>
                <a:gd name="connsiteY141" fmla="*/ 136002 h 825692"/>
                <a:gd name="connsiteX142" fmla="*/ 399234 w 439120"/>
                <a:gd name="connsiteY142" fmla="*/ 151966 h 825692"/>
                <a:gd name="connsiteX143" fmla="*/ 400434 w 439120"/>
                <a:gd name="connsiteY143" fmla="*/ 181259 h 825692"/>
                <a:gd name="connsiteX144" fmla="*/ 403552 w 439120"/>
                <a:gd name="connsiteY144" fmla="*/ 206203 h 825692"/>
                <a:gd name="connsiteX145" fmla="*/ 415245 w 439120"/>
                <a:gd name="connsiteY145" fmla="*/ 219751 h 825692"/>
                <a:gd name="connsiteX146" fmla="*/ 431848 w 439120"/>
                <a:gd name="connsiteY146" fmla="*/ 214450 h 825692"/>
                <a:gd name="connsiteX147" fmla="*/ 434966 w 439120"/>
                <a:gd name="connsiteY147" fmla="*/ 209617 h 825692"/>
                <a:gd name="connsiteX148" fmla="*/ 435215 w 439120"/>
                <a:gd name="connsiteY148" fmla="*/ 212626 h 825692"/>
                <a:gd name="connsiteX149" fmla="*/ 435075 w 439120"/>
                <a:gd name="connsiteY149" fmla="*/ 225456 h 825692"/>
                <a:gd name="connsiteX150" fmla="*/ 434373 w 439120"/>
                <a:gd name="connsiteY150" fmla="*/ 228574 h 825692"/>
                <a:gd name="connsiteX151" fmla="*/ 437211 w 439120"/>
                <a:gd name="connsiteY151" fmla="*/ 238957 h 825692"/>
                <a:gd name="connsiteX152" fmla="*/ 436992 w 439120"/>
                <a:gd name="connsiteY152" fmla="*/ 246487 h 825692"/>
                <a:gd name="connsiteX153" fmla="*/ 435823 w 439120"/>
                <a:gd name="connsiteY153" fmla="*/ 254469 h 825692"/>
                <a:gd name="connsiteX154" fmla="*/ 434810 w 439120"/>
                <a:gd name="connsiteY154" fmla="*/ 261952 h 825692"/>
                <a:gd name="connsiteX155" fmla="*/ 434810 w 439120"/>
                <a:gd name="connsiteY155" fmla="*/ 268547 h 825692"/>
                <a:gd name="connsiteX156" fmla="*/ 434373 w 439120"/>
                <a:gd name="connsiteY156" fmla="*/ 272101 h 825692"/>
                <a:gd name="connsiteX157" fmla="*/ 433906 w 439120"/>
                <a:gd name="connsiteY157" fmla="*/ 279163 h 825692"/>
                <a:gd name="connsiteX158" fmla="*/ 433422 w 439120"/>
                <a:gd name="connsiteY158" fmla="*/ 282390 h 825692"/>
                <a:gd name="connsiteX159" fmla="*/ 432565 w 439120"/>
                <a:gd name="connsiteY159" fmla="*/ 289437 h 825692"/>
                <a:gd name="connsiteX160" fmla="*/ 431988 w 439120"/>
                <a:gd name="connsiteY160" fmla="*/ 294114 h 825692"/>
                <a:gd name="connsiteX161" fmla="*/ 431177 w 439120"/>
                <a:gd name="connsiteY161" fmla="*/ 300895 h 825692"/>
                <a:gd name="connsiteX162" fmla="*/ 430491 w 439120"/>
                <a:gd name="connsiteY162" fmla="*/ 306866 h 825692"/>
                <a:gd name="connsiteX163" fmla="*/ 430289 w 439120"/>
                <a:gd name="connsiteY163" fmla="*/ 313757 h 825692"/>
                <a:gd name="connsiteX164" fmla="*/ 429634 w 439120"/>
                <a:gd name="connsiteY164" fmla="*/ 318434 h 825692"/>
                <a:gd name="connsiteX165" fmla="*/ 428948 w 439120"/>
                <a:gd name="connsiteY165" fmla="*/ 325169 h 825692"/>
                <a:gd name="connsiteX166" fmla="*/ 428636 w 439120"/>
                <a:gd name="connsiteY166" fmla="*/ 329846 h 825692"/>
                <a:gd name="connsiteX167" fmla="*/ 427607 w 439120"/>
                <a:gd name="connsiteY167" fmla="*/ 335177 h 825692"/>
                <a:gd name="connsiteX168" fmla="*/ 426890 w 439120"/>
                <a:gd name="connsiteY168" fmla="*/ 340649 h 825692"/>
                <a:gd name="connsiteX169" fmla="*/ 426516 w 439120"/>
                <a:gd name="connsiteY169" fmla="*/ 345669 h 825692"/>
                <a:gd name="connsiteX170" fmla="*/ 426095 w 439120"/>
                <a:gd name="connsiteY170" fmla="*/ 349660 h 825692"/>
                <a:gd name="connsiteX171" fmla="*/ 425456 w 439120"/>
                <a:gd name="connsiteY171" fmla="*/ 355007 h 825692"/>
                <a:gd name="connsiteX172" fmla="*/ 424832 w 439120"/>
                <a:gd name="connsiteY172" fmla="*/ 358983 h 825692"/>
                <a:gd name="connsiteX173" fmla="*/ 424380 w 439120"/>
                <a:gd name="connsiteY173" fmla="*/ 364377 h 825692"/>
                <a:gd name="connsiteX174" fmla="*/ 423523 w 439120"/>
                <a:gd name="connsiteY174" fmla="*/ 369366 h 825692"/>
                <a:gd name="connsiteX175" fmla="*/ 422291 w 439120"/>
                <a:gd name="connsiteY175" fmla="*/ 372296 h 825692"/>
                <a:gd name="connsiteX176" fmla="*/ 421371 w 439120"/>
                <a:gd name="connsiteY176" fmla="*/ 378532 h 825692"/>
                <a:gd name="connsiteX177" fmla="*/ 422042 w 439120"/>
                <a:gd name="connsiteY177" fmla="*/ 380481 h 825692"/>
                <a:gd name="connsiteX178" fmla="*/ 423320 w 439120"/>
                <a:gd name="connsiteY178" fmla="*/ 384114 h 825692"/>
                <a:gd name="connsiteX179" fmla="*/ 420202 w 439120"/>
                <a:gd name="connsiteY179" fmla="*/ 385673 h 825692"/>
                <a:gd name="connsiteX180" fmla="*/ 402820 w 439120"/>
                <a:gd name="connsiteY180" fmla="*/ 400701 h 825692"/>
                <a:gd name="connsiteX181" fmla="*/ 378687 w 439120"/>
                <a:gd name="connsiteY181" fmla="*/ 489984 h 825692"/>
                <a:gd name="connsiteX182" fmla="*/ 368522 w 439120"/>
                <a:gd name="connsiteY182" fmla="*/ 542677 h 825692"/>
                <a:gd name="connsiteX183" fmla="*/ 355879 w 439120"/>
                <a:gd name="connsiteY183" fmla="*/ 621826 h 825692"/>
                <a:gd name="connsiteX184" fmla="*/ 353166 w 439120"/>
                <a:gd name="connsiteY184" fmla="*/ 661487 h 825692"/>
                <a:gd name="connsiteX185" fmla="*/ 340959 w 439120"/>
                <a:gd name="connsiteY185" fmla="*/ 714820 h 825692"/>
                <a:gd name="connsiteX186" fmla="*/ 305103 w 439120"/>
                <a:gd name="connsiteY186" fmla="*/ 764442 h 825692"/>
                <a:gd name="connsiteX187" fmla="*/ 252098 w 439120"/>
                <a:gd name="connsiteY187" fmla="*/ 796385 h 825692"/>
                <a:gd name="connsiteX188" fmla="*/ 243570 w 439120"/>
                <a:gd name="connsiteY188" fmla="*/ 820955 h 825692"/>
                <a:gd name="connsiteX189" fmla="*/ 244381 w 439120"/>
                <a:gd name="connsiteY189" fmla="*/ 825289 h 825692"/>
                <a:gd name="connsiteX190" fmla="*/ 240811 w 439120"/>
                <a:gd name="connsiteY190" fmla="*/ 823636 h 825692"/>
                <a:gd name="connsiteX191" fmla="*/ 232065 w 439120"/>
                <a:gd name="connsiteY191" fmla="*/ 822077 h 825692"/>
                <a:gd name="connsiteX192" fmla="*/ 215446 w 439120"/>
                <a:gd name="connsiteY192" fmla="*/ 825195 h 825692"/>
                <a:gd name="connsiteX193" fmla="*/ 210987 w 439120"/>
                <a:gd name="connsiteY193" fmla="*/ 824462 h 825692"/>
                <a:gd name="connsiteX194" fmla="*/ 198672 w 439120"/>
                <a:gd name="connsiteY194" fmla="*/ 824805 h 825692"/>
                <a:gd name="connsiteX195" fmla="*/ 197003 w 439120"/>
                <a:gd name="connsiteY195" fmla="*/ 825179 h 825692"/>
                <a:gd name="connsiteX196" fmla="*/ 193511 w 439120"/>
                <a:gd name="connsiteY196" fmla="*/ 825039 h 825692"/>
                <a:gd name="connsiteX197" fmla="*/ 190097 w 439120"/>
                <a:gd name="connsiteY197" fmla="*/ 824026 h 825692"/>
                <a:gd name="connsiteX198" fmla="*/ 190097 w 439120"/>
                <a:gd name="connsiteY198" fmla="*/ 824026 h 825692"/>
                <a:gd name="connsiteX199" fmla="*/ 179886 w 439120"/>
                <a:gd name="connsiteY199" fmla="*/ 823075 h 825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439120" h="825692">
                  <a:moveTo>
                    <a:pt x="179886" y="823075"/>
                  </a:moveTo>
                  <a:lnTo>
                    <a:pt x="178748" y="823075"/>
                  </a:lnTo>
                  <a:cubicBezTo>
                    <a:pt x="175630" y="819427"/>
                    <a:pt x="171982" y="819099"/>
                    <a:pt x="168053" y="821204"/>
                  </a:cubicBezTo>
                  <a:cubicBezTo>
                    <a:pt x="165793" y="822654"/>
                    <a:pt x="162877" y="822654"/>
                    <a:pt x="160617" y="821204"/>
                  </a:cubicBezTo>
                  <a:cubicBezTo>
                    <a:pt x="157000" y="819084"/>
                    <a:pt x="153726" y="819817"/>
                    <a:pt x="151029" y="823028"/>
                  </a:cubicBezTo>
                  <a:lnTo>
                    <a:pt x="146352" y="823028"/>
                  </a:lnTo>
                  <a:cubicBezTo>
                    <a:pt x="134021" y="823574"/>
                    <a:pt x="121689" y="822794"/>
                    <a:pt x="109358" y="823028"/>
                  </a:cubicBezTo>
                  <a:lnTo>
                    <a:pt x="107066" y="823028"/>
                  </a:lnTo>
                  <a:cubicBezTo>
                    <a:pt x="107066" y="821765"/>
                    <a:pt x="107269" y="820393"/>
                    <a:pt x="105912" y="819567"/>
                  </a:cubicBezTo>
                  <a:cubicBezTo>
                    <a:pt x="105585" y="819131"/>
                    <a:pt x="105117" y="818834"/>
                    <a:pt x="104759" y="818414"/>
                  </a:cubicBezTo>
                  <a:lnTo>
                    <a:pt x="101298" y="818414"/>
                  </a:lnTo>
                  <a:cubicBezTo>
                    <a:pt x="100939" y="818834"/>
                    <a:pt x="100472" y="819131"/>
                    <a:pt x="100144" y="819567"/>
                  </a:cubicBezTo>
                  <a:lnTo>
                    <a:pt x="98990" y="819567"/>
                  </a:lnTo>
                  <a:cubicBezTo>
                    <a:pt x="98741" y="819879"/>
                    <a:pt x="98273" y="819941"/>
                    <a:pt x="97962" y="819692"/>
                  </a:cubicBezTo>
                  <a:cubicBezTo>
                    <a:pt x="97915" y="819661"/>
                    <a:pt x="97868" y="819614"/>
                    <a:pt x="97837" y="819567"/>
                  </a:cubicBezTo>
                  <a:cubicBezTo>
                    <a:pt x="97354" y="818772"/>
                    <a:pt x="96449" y="818320"/>
                    <a:pt x="95530" y="818414"/>
                  </a:cubicBezTo>
                  <a:cubicBezTo>
                    <a:pt x="94532" y="817556"/>
                    <a:pt x="93051" y="817556"/>
                    <a:pt x="92053" y="818414"/>
                  </a:cubicBezTo>
                  <a:lnTo>
                    <a:pt x="90899" y="818414"/>
                  </a:lnTo>
                  <a:cubicBezTo>
                    <a:pt x="90572" y="817977"/>
                    <a:pt x="90104" y="817681"/>
                    <a:pt x="89746" y="817260"/>
                  </a:cubicBezTo>
                  <a:lnTo>
                    <a:pt x="87438" y="817260"/>
                  </a:lnTo>
                  <a:cubicBezTo>
                    <a:pt x="87111" y="816823"/>
                    <a:pt x="86643" y="816527"/>
                    <a:pt x="86285" y="816106"/>
                  </a:cubicBezTo>
                  <a:lnTo>
                    <a:pt x="82824" y="816106"/>
                  </a:lnTo>
                  <a:cubicBezTo>
                    <a:pt x="82481" y="815670"/>
                    <a:pt x="82013" y="815374"/>
                    <a:pt x="81670" y="814953"/>
                  </a:cubicBezTo>
                  <a:cubicBezTo>
                    <a:pt x="80595" y="814547"/>
                    <a:pt x="79753" y="813705"/>
                    <a:pt x="79347" y="812645"/>
                  </a:cubicBezTo>
                  <a:lnTo>
                    <a:pt x="78194" y="811492"/>
                  </a:lnTo>
                  <a:lnTo>
                    <a:pt x="75887" y="810338"/>
                  </a:lnTo>
                  <a:cubicBezTo>
                    <a:pt x="75559" y="809902"/>
                    <a:pt x="75091" y="809590"/>
                    <a:pt x="74733" y="809184"/>
                  </a:cubicBezTo>
                  <a:lnTo>
                    <a:pt x="68965" y="809184"/>
                  </a:lnTo>
                  <a:cubicBezTo>
                    <a:pt x="68606" y="808779"/>
                    <a:pt x="68216" y="808389"/>
                    <a:pt x="67811" y="808031"/>
                  </a:cubicBezTo>
                  <a:cubicBezTo>
                    <a:pt x="67031" y="806877"/>
                    <a:pt x="66252" y="805708"/>
                    <a:pt x="65504" y="804554"/>
                  </a:cubicBezTo>
                  <a:cubicBezTo>
                    <a:pt x="65083" y="804211"/>
                    <a:pt x="64787" y="803743"/>
                    <a:pt x="64350" y="803401"/>
                  </a:cubicBezTo>
                  <a:cubicBezTo>
                    <a:pt x="63633" y="801873"/>
                    <a:pt x="62401" y="800657"/>
                    <a:pt x="60874" y="799940"/>
                  </a:cubicBezTo>
                  <a:cubicBezTo>
                    <a:pt x="60546" y="799503"/>
                    <a:pt x="60078" y="799207"/>
                    <a:pt x="59720" y="798786"/>
                  </a:cubicBezTo>
                  <a:lnTo>
                    <a:pt x="53952" y="796479"/>
                  </a:lnTo>
                  <a:cubicBezTo>
                    <a:pt x="53593" y="796073"/>
                    <a:pt x="53203" y="795684"/>
                    <a:pt x="52798" y="795325"/>
                  </a:cubicBezTo>
                  <a:lnTo>
                    <a:pt x="49337" y="789541"/>
                  </a:lnTo>
                  <a:cubicBezTo>
                    <a:pt x="48916" y="789198"/>
                    <a:pt x="48620" y="788731"/>
                    <a:pt x="48168" y="788388"/>
                  </a:cubicBezTo>
                  <a:cubicBezTo>
                    <a:pt x="46609" y="784989"/>
                    <a:pt x="42976" y="784287"/>
                    <a:pt x="40092" y="782619"/>
                  </a:cubicBezTo>
                  <a:cubicBezTo>
                    <a:pt x="39734" y="782214"/>
                    <a:pt x="39344" y="781824"/>
                    <a:pt x="38939" y="781466"/>
                  </a:cubicBezTo>
                  <a:lnTo>
                    <a:pt x="35478" y="773375"/>
                  </a:lnTo>
                  <a:cubicBezTo>
                    <a:pt x="35072" y="773016"/>
                    <a:pt x="34729" y="772580"/>
                    <a:pt x="34324" y="772221"/>
                  </a:cubicBezTo>
                  <a:lnTo>
                    <a:pt x="33171" y="771067"/>
                  </a:lnTo>
                  <a:cubicBezTo>
                    <a:pt x="32796" y="770662"/>
                    <a:pt x="32375" y="770319"/>
                    <a:pt x="32001" y="769914"/>
                  </a:cubicBezTo>
                  <a:lnTo>
                    <a:pt x="29694" y="768760"/>
                  </a:lnTo>
                  <a:cubicBezTo>
                    <a:pt x="29335" y="768355"/>
                    <a:pt x="28946" y="767965"/>
                    <a:pt x="28540" y="767606"/>
                  </a:cubicBezTo>
                  <a:cubicBezTo>
                    <a:pt x="28182" y="767201"/>
                    <a:pt x="27792" y="766811"/>
                    <a:pt x="27387" y="766453"/>
                  </a:cubicBezTo>
                  <a:cubicBezTo>
                    <a:pt x="27028" y="762212"/>
                    <a:pt x="25407" y="758190"/>
                    <a:pt x="22710" y="754901"/>
                  </a:cubicBezTo>
                  <a:cubicBezTo>
                    <a:pt x="22304" y="754527"/>
                    <a:pt x="21961" y="754106"/>
                    <a:pt x="21556" y="753747"/>
                  </a:cubicBezTo>
                  <a:cubicBezTo>
                    <a:pt x="21151" y="753389"/>
                    <a:pt x="20761" y="752999"/>
                    <a:pt x="20402" y="752594"/>
                  </a:cubicBezTo>
                  <a:cubicBezTo>
                    <a:pt x="16786" y="750707"/>
                    <a:pt x="18500" y="747309"/>
                    <a:pt x="18095" y="744502"/>
                  </a:cubicBezTo>
                  <a:cubicBezTo>
                    <a:pt x="17674" y="744159"/>
                    <a:pt x="17378" y="743692"/>
                    <a:pt x="16926" y="743349"/>
                  </a:cubicBezTo>
                  <a:lnTo>
                    <a:pt x="16926" y="739888"/>
                  </a:lnTo>
                  <a:cubicBezTo>
                    <a:pt x="16521" y="739529"/>
                    <a:pt x="16209" y="739062"/>
                    <a:pt x="15772" y="738734"/>
                  </a:cubicBezTo>
                  <a:cubicBezTo>
                    <a:pt x="15398" y="737955"/>
                    <a:pt x="15008" y="737175"/>
                    <a:pt x="14619" y="736427"/>
                  </a:cubicBezTo>
                  <a:cubicBezTo>
                    <a:pt x="14213" y="736053"/>
                    <a:pt x="13870" y="735632"/>
                    <a:pt x="13465" y="735273"/>
                  </a:cubicBezTo>
                  <a:cubicBezTo>
                    <a:pt x="13105" y="734868"/>
                    <a:pt x="12718" y="734478"/>
                    <a:pt x="12311" y="734120"/>
                  </a:cubicBezTo>
                  <a:cubicBezTo>
                    <a:pt x="10380" y="731937"/>
                    <a:pt x="9533" y="728991"/>
                    <a:pt x="10004" y="726107"/>
                  </a:cubicBezTo>
                  <a:cubicBezTo>
                    <a:pt x="10467" y="722458"/>
                    <a:pt x="9653" y="718748"/>
                    <a:pt x="7697" y="715630"/>
                  </a:cubicBezTo>
                  <a:cubicBezTo>
                    <a:pt x="7291" y="715272"/>
                    <a:pt x="6949" y="714835"/>
                    <a:pt x="6543" y="714476"/>
                  </a:cubicBezTo>
                  <a:cubicBezTo>
                    <a:pt x="6138" y="714118"/>
                    <a:pt x="5810" y="713666"/>
                    <a:pt x="5390" y="713323"/>
                  </a:cubicBezTo>
                  <a:cubicBezTo>
                    <a:pt x="5390" y="710844"/>
                    <a:pt x="5390" y="708350"/>
                    <a:pt x="5390" y="705871"/>
                  </a:cubicBezTo>
                  <a:cubicBezTo>
                    <a:pt x="5390" y="702426"/>
                    <a:pt x="5577" y="699011"/>
                    <a:pt x="3675" y="695862"/>
                  </a:cubicBezTo>
                  <a:cubicBezTo>
                    <a:pt x="2630" y="694163"/>
                    <a:pt x="3160" y="692121"/>
                    <a:pt x="3082" y="690234"/>
                  </a:cubicBezTo>
                  <a:cubicBezTo>
                    <a:pt x="3519" y="689891"/>
                    <a:pt x="3815" y="689424"/>
                    <a:pt x="4236" y="689065"/>
                  </a:cubicBezTo>
                  <a:cubicBezTo>
                    <a:pt x="4362" y="686321"/>
                    <a:pt x="3971" y="683578"/>
                    <a:pt x="3082" y="680990"/>
                  </a:cubicBezTo>
                  <a:cubicBezTo>
                    <a:pt x="2661" y="680631"/>
                    <a:pt x="2365" y="680163"/>
                    <a:pt x="1929" y="679836"/>
                  </a:cubicBezTo>
                  <a:lnTo>
                    <a:pt x="1929" y="675159"/>
                  </a:lnTo>
                  <a:cubicBezTo>
                    <a:pt x="2365" y="674832"/>
                    <a:pt x="2661" y="674364"/>
                    <a:pt x="3082" y="674005"/>
                  </a:cubicBezTo>
                  <a:cubicBezTo>
                    <a:pt x="2973" y="670420"/>
                    <a:pt x="3441" y="666787"/>
                    <a:pt x="2116" y="663280"/>
                  </a:cubicBezTo>
                  <a:cubicBezTo>
                    <a:pt x="1732" y="661986"/>
                    <a:pt x="1820" y="660583"/>
                    <a:pt x="2365" y="659351"/>
                  </a:cubicBezTo>
                  <a:cubicBezTo>
                    <a:pt x="3753" y="655454"/>
                    <a:pt x="2802" y="651416"/>
                    <a:pt x="3082" y="647456"/>
                  </a:cubicBezTo>
                  <a:cubicBezTo>
                    <a:pt x="2661" y="647097"/>
                    <a:pt x="2365" y="646630"/>
                    <a:pt x="1929" y="646302"/>
                  </a:cubicBezTo>
                  <a:lnTo>
                    <a:pt x="1929" y="643980"/>
                  </a:lnTo>
                  <a:cubicBezTo>
                    <a:pt x="2365" y="643652"/>
                    <a:pt x="2661" y="643184"/>
                    <a:pt x="3082" y="642826"/>
                  </a:cubicBezTo>
                  <a:cubicBezTo>
                    <a:pt x="3300" y="639349"/>
                    <a:pt x="4797" y="636013"/>
                    <a:pt x="4236" y="632443"/>
                  </a:cubicBezTo>
                  <a:cubicBezTo>
                    <a:pt x="3815" y="632084"/>
                    <a:pt x="3519" y="631617"/>
                    <a:pt x="3082" y="631274"/>
                  </a:cubicBezTo>
                  <a:lnTo>
                    <a:pt x="3082" y="628967"/>
                  </a:lnTo>
                  <a:cubicBezTo>
                    <a:pt x="3519" y="628639"/>
                    <a:pt x="3815" y="628171"/>
                    <a:pt x="4236" y="627813"/>
                  </a:cubicBezTo>
                  <a:cubicBezTo>
                    <a:pt x="4462" y="625147"/>
                    <a:pt x="3659" y="622497"/>
                    <a:pt x="1991" y="620408"/>
                  </a:cubicBezTo>
                  <a:cubicBezTo>
                    <a:pt x="-1252" y="616043"/>
                    <a:pt x="-1330" y="613751"/>
                    <a:pt x="1664" y="609152"/>
                  </a:cubicBezTo>
                  <a:cubicBezTo>
                    <a:pt x="3035" y="607063"/>
                    <a:pt x="4407" y="605052"/>
                    <a:pt x="4236" y="602402"/>
                  </a:cubicBezTo>
                  <a:cubicBezTo>
                    <a:pt x="8913" y="606393"/>
                    <a:pt x="8913" y="606393"/>
                    <a:pt x="6418" y="611257"/>
                  </a:cubicBezTo>
                  <a:cubicBezTo>
                    <a:pt x="4688" y="614577"/>
                    <a:pt x="5234" y="616339"/>
                    <a:pt x="8882" y="617196"/>
                  </a:cubicBezTo>
                  <a:cubicBezTo>
                    <a:pt x="14795" y="618740"/>
                    <a:pt x="20792" y="619925"/>
                    <a:pt x="26857" y="620719"/>
                  </a:cubicBezTo>
                  <a:cubicBezTo>
                    <a:pt x="30099" y="621078"/>
                    <a:pt x="33217" y="622014"/>
                    <a:pt x="36491" y="622169"/>
                  </a:cubicBezTo>
                  <a:cubicBezTo>
                    <a:pt x="39765" y="622325"/>
                    <a:pt x="42509" y="626129"/>
                    <a:pt x="43538" y="630229"/>
                  </a:cubicBezTo>
                  <a:cubicBezTo>
                    <a:pt x="45829" y="638866"/>
                    <a:pt x="47279" y="647705"/>
                    <a:pt x="47840" y="656623"/>
                  </a:cubicBezTo>
                  <a:cubicBezTo>
                    <a:pt x="48090" y="661970"/>
                    <a:pt x="48745" y="667302"/>
                    <a:pt x="49774" y="672555"/>
                  </a:cubicBezTo>
                  <a:cubicBezTo>
                    <a:pt x="51894" y="681676"/>
                    <a:pt x="54778" y="690609"/>
                    <a:pt x="58395" y="699261"/>
                  </a:cubicBezTo>
                  <a:cubicBezTo>
                    <a:pt x="64475" y="714648"/>
                    <a:pt x="73127" y="728881"/>
                    <a:pt x="84009" y="741353"/>
                  </a:cubicBezTo>
                  <a:cubicBezTo>
                    <a:pt x="97728" y="757270"/>
                    <a:pt x="113505" y="770974"/>
                    <a:pt x="132898" y="779969"/>
                  </a:cubicBezTo>
                  <a:cubicBezTo>
                    <a:pt x="144544" y="785363"/>
                    <a:pt x="156922" y="789042"/>
                    <a:pt x="169628" y="790882"/>
                  </a:cubicBezTo>
                  <a:cubicBezTo>
                    <a:pt x="182926" y="792768"/>
                    <a:pt x="196489" y="791459"/>
                    <a:pt x="209179" y="787078"/>
                  </a:cubicBezTo>
                  <a:cubicBezTo>
                    <a:pt x="216491" y="784708"/>
                    <a:pt x="223475" y="781403"/>
                    <a:pt x="229960" y="777272"/>
                  </a:cubicBezTo>
                  <a:cubicBezTo>
                    <a:pt x="235214" y="774061"/>
                    <a:pt x="240904" y="771613"/>
                    <a:pt x="246844" y="770023"/>
                  </a:cubicBezTo>
                  <a:cubicBezTo>
                    <a:pt x="255106" y="767482"/>
                    <a:pt x="263120" y="764208"/>
                    <a:pt x="270790" y="760217"/>
                  </a:cubicBezTo>
                  <a:cubicBezTo>
                    <a:pt x="275513" y="757676"/>
                    <a:pt x="279879" y="754542"/>
                    <a:pt x="283776" y="750863"/>
                  </a:cubicBezTo>
                  <a:cubicBezTo>
                    <a:pt x="298119" y="738048"/>
                    <a:pt x="306911" y="721897"/>
                    <a:pt x="312757" y="703891"/>
                  </a:cubicBezTo>
                  <a:cubicBezTo>
                    <a:pt x="314192" y="698731"/>
                    <a:pt x="317263" y="694163"/>
                    <a:pt x="321488" y="690858"/>
                  </a:cubicBezTo>
                  <a:cubicBezTo>
                    <a:pt x="331621" y="683063"/>
                    <a:pt x="336095" y="672462"/>
                    <a:pt x="337077" y="659522"/>
                  </a:cubicBezTo>
                  <a:cubicBezTo>
                    <a:pt x="337919" y="648267"/>
                    <a:pt x="337077" y="636886"/>
                    <a:pt x="339198" y="625755"/>
                  </a:cubicBezTo>
                  <a:cubicBezTo>
                    <a:pt x="341910" y="611490"/>
                    <a:pt x="343017" y="597008"/>
                    <a:pt x="345730" y="582743"/>
                  </a:cubicBezTo>
                  <a:cubicBezTo>
                    <a:pt x="347429" y="573779"/>
                    <a:pt x="348068" y="564581"/>
                    <a:pt x="349471" y="555523"/>
                  </a:cubicBezTo>
                  <a:cubicBezTo>
                    <a:pt x="351623" y="541492"/>
                    <a:pt x="353743" y="527617"/>
                    <a:pt x="356097" y="513696"/>
                  </a:cubicBezTo>
                  <a:cubicBezTo>
                    <a:pt x="359075" y="496188"/>
                    <a:pt x="362910" y="478837"/>
                    <a:pt x="365451" y="461267"/>
                  </a:cubicBezTo>
                  <a:cubicBezTo>
                    <a:pt x="366916" y="451056"/>
                    <a:pt x="368569" y="440891"/>
                    <a:pt x="370206" y="430711"/>
                  </a:cubicBezTo>
                  <a:cubicBezTo>
                    <a:pt x="370331" y="429760"/>
                    <a:pt x="370362" y="428794"/>
                    <a:pt x="370299" y="427843"/>
                  </a:cubicBezTo>
                  <a:cubicBezTo>
                    <a:pt x="370112" y="417086"/>
                    <a:pt x="371858" y="406454"/>
                    <a:pt x="372326" y="395790"/>
                  </a:cubicBezTo>
                  <a:cubicBezTo>
                    <a:pt x="372856" y="382991"/>
                    <a:pt x="373620" y="370098"/>
                    <a:pt x="371687" y="357252"/>
                  </a:cubicBezTo>
                  <a:cubicBezTo>
                    <a:pt x="371063" y="353105"/>
                    <a:pt x="371562" y="348803"/>
                    <a:pt x="371453" y="344578"/>
                  </a:cubicBezTo>
                  <a:cubicBezTo>
                    <a:pt x="371188" y="334990"/>
                    <a:pt x="369083" y="325870"/>
                    <a:pt x="363206" y="318075"/>
                  </a:cubicBezTo>
                  <a:cubicBezTo>
                    <a:pt x="361195" y="315500"/>
                    <a:pt x="358950" y="313110"/>
                    <a:pt x="356518" y="310935"/>
                  </a:cubicBezTo>
                  <a:cubicBezTo>
                    <a:pt x="354476" y="309378"/>
                    <a:pt x="353883" y="306561"/>
                    <a:pt x="355115" y="304309"/>
                  </a:cubicBezTo>
                  <a:cubicBezTo>
                    <a:pt x="357313" y="298993"/>
                    <a:pt x="359028" y="293490"/>
                    <a:pt x="361148" y="288158"/>
                  </a:cubicBezTo>
                  <a:cubicBezTo>
                    <a:pt x="363268" y="282827"/>
                    <a:pt x="364593" y="277635"/>
                    <a:pt x="361990" y="272569"/>
                  </a:cubicBezTo>
                  <a:cubicBezTo>
                    <a:pt x="358950" y="266629"/>
                    <a:pt x="360571" y="261110"/>
                    <a:pt x="361834" y="255311"/>
                  </a:cubicBezTo>
                  <a:cubicBezTo>
                    <a:pt x="364375" y="244892"/>
                    <a:pt x="365685" y="234215"/>
                    <a:pt x="365763" y="223492"/>
                  </a:cubicBezTo>
                  <a:cubicBezTo>
                    <a:pt x="365950" y="219231"/>
                    <a:pt x="364406" y="215077"/>
                    <a:pt x="361460" y="211987"/>
                  </a:cubicBezTo>
                  <a:cubicBezTo>
                    <a:pt x="359464" y="210144"/>
                    <a:pt x="358451" y="207472"/>
                    <a:pt x="358716" y="204769"/>
                  </a:cubicBezTo>
                  <a:cubicBezTo>
                    <a:pt x="358888" y="202274"/>
                    <a:pt x="358716" y="199764"/>
                    <a:pt x="358716" y="197270"/>
                  </a:cubicBezTo>
                  <a:cubicBezTo>
                    <a:pt x="358482" y="195922"/>
                    <a:pt x="358810" y="194537"/>
                    <a:pt x="359620" y="193435"/>
                  </a:cubicBezTo>
                  <a:cubicBezTo>
                    <a:pt x="363440" y="189553"/>
                    <a:pt x="362380" y="185017"/>
                    <a:pt x="361444" y="180480"/>
                  </a:cubicBezTo>
                  <a:cubicBezTo>
                    <a:pt x="359605" y="171500"/>
                    <a:pt x="356409" y="162598"/>
                    <a:pt x="357703" y="153307"/>
                  </a:cubicBezTo>
                  <a:cubicBezTo>
                    <a:pt x="358903" y="144600"/>
                    <a:pt x="360603" y="135970"/>
                    <a:pt x="362801" y="127459"/>
                  </a:cubicBezTo>
                  <a:cubicBezTo>
                    <a:pt x="364391" y="122143"/>
                    <a:pt x="365373" y="116662"/>
                    <a:pt x="365716" y="111121"/>
                  </a:cubicBezTo>
                  <a:cubicBezTo>
                    <a:pt x="366059" y="106268"/>
                    <a:pt x="364266" y="101508"/>
                    <a:pt x="360805" y="98088"/>
                  </a:cubicBezTo>
                  <a:cubicBezTo>
                    <a:pt x="359371" y="96669"/>
                    <a:pt x="358326" y="95297"/>
                    <a:pt x="359246" y="93037"/>
                  </a:cubicBezTo>
                  <a:cubicBezTo>
                    <a:pt x="363331" y="83449"/>
                    <a:pt x="364796" y="73175"/>
                    <a:pt x="366729" y="63058"/>
                  </a:cubicBezTo>
                  <a:cubicBezTo>
                    <a:pt x="368475" y="54061"/>
                    <a:pt x="369691" y="44966"/>
                    <a:pt x="370346" y="35822"/>
                  </a:cubicBezTo>
                  <a:cubicBezTo>
                    <a:pt x="370876" y="28028"/>
                    <a:pt x="361725" y="17956"/>
                    <a:pt x="353353" y="19157"/>
                  </a:cubicBezTo>
                  <a:cubicBezTo>
                    <a:pt x="352402" y="19307"/>
                    <a:pt x="351420" y="19307"/>
                    <a:pt x="350469" y="19157"/>
                  </a:cubicBezTo>
                  <a:cubicBezTo>
                    <a:pt x="348708" y="18861"/>
                    <a:pt x="345979" y="20311"/>
                    <a:pt x="345465" y="17863"/>
                  </a:cubicBezTo>
                  <a:cubicBezTo>
                    <a:pt x="345044" y="15868"/>
                    <a:pt x="347741" y="15150"/>
                    <a:pt x="349222" y="13966"/>
                  </a:cubicBezTo>
                  <a:cubicBezTo>
                    <a:pt x="353665" y="10395"/>
                    <a:pt x="359355" y="9429"/>
                    <a:pt x="364188" y="6654"/>
                  </a:cubicBezTo>
                  <a:cubicBezTo>
                    <a:pt x="368179" y="4362"/>
                    <a:pt x="372373" y="2398"/>
                    <a:pt x="376566" y="418"/>
                  </a:cubicBezTo>
                  <a:cubicBezTo>
                    <a:pt x="379856" y="-1141"/>
                    <a:pt x="381773" y="-206"/>
                    <a:pt x="381649" y="3162"/>
                  </a:cubicBezTo>
                  <a:cubicBezTo>
                    <a:pt x="381165" y="16008"/>
                    <a:pt x="385281" y="28105"/>
                    <a:pt x="387386" y="40484"/>
                  </a:cubicBezTo>
                  <a:cubicBezTo>
                    <a:pt x="388290" y="45753"/>
                    <a:pt x="388508" y="51132"/>
                    <a:pt x="389444" y="56385"/>
                  </a:cubicBezTo>
                  <a:cubicBezTo>
                    <a:pt x="390675" y="63307"/>
                    <a:pt x="393232" y="69964"/>
                    <a:pt x="393949" y="77026"/>
                  </a:cubicBezTo>
                  <a:cubicBezTo>
                    <a:pt x="394183" y="77952"/>
                    <a:pt x="394339" y="78897"/>
                    <a:pt x="394417" y="79848"/>
                  </a:cubicBezTo>
                  <a:cubicBezTo>
                    <a:pt x="393684" y="90418"/>
                    <a:pt x="395165" y="100925"/>
                    <a:pt x="395789" y="111433"/>
                  </a:cubicBezTo>
                  <a:cubicBezTo>
                    <a:pt x="396256" y="119617"/>
                    <a:pt x="396615" y="127833"/>
                    <a:pt x="397581" y="136002"/>
                  </a:cubicBezTo>
                  <a:cubicBezTo>
                    <a:pt x="398189" y="141287"/>
                    <a:pt x="398641" y="146681"/>
                    <a:pt x="399234" y="151966"/>
                  </a:cubicBezTo>
                  <a:cubicBezTo>
                    <a:pt x="400341" y="161741"/>
                    <a:pt x="399483" y="171563"/>
                    <a:pt x="400434" y="181259"/>
                  </a:cubicBezTo>
                  <a:cubicBezTo>
                    <a:pt x="401276" y="189584"/>
                    <a:pt x="401682" y="197987"/>
                    <a:pt x="403552" y="206203"/>
                  </a:cubicBezTo>
                  <a:cubicBezTo>
                    <a:pt x="405111" y="213156"/>
                    <a:pt x="408572" y="217833"/>
                    <a:pt x="415245" y="219751"/>
                  </a:cubicBezTo>
                  <a:cubicBezTo>
                    <a:pt x="421917" y="221668"/>
                    <a:pt x="427233" y="219158"/>
                    <a:pt x="431848" y="214450"/>
                  </a:cubicBezTo>
                  <a:cubicBezTo>
                    <a:pt x="433142" y="213019"/>
                    <a:pt x="434202" y="211387"/>
                    <a:pt x="434966" y="209617"/>
                  </a:cubicBezTo>
                  <a:cubicBezTo>
                    <a:pt x="436244" y="210521"/>
                    <a:pt x="435652" y="211504"/>
                    <a:pt x="435215" y="212626"/>
                  </a:cubicBezTo>
                  <a:cubicBezTo>
                    <a:pt x="433547" y="216866"/>
                    <a:pt x="431333" y="221107"/>
                    <a:pt x="435075" y="225456"/>
                  </a:cubicBezTo>
                  <a:cubicBezTo>
                    <a:pt x="436104" y="226672"/>
                    <a:pt x="434467" y="227499"/>
                    <a:pt x="434373" y="228574"/>
                  </a:cubicBezTo>
                  <a:cubicBezTo>
                    <a:pt x="433968" y="232347"/>
                    <a:pt x="431926" y="236478"/>
                    <a:pt x="437211" y="238957"/>
                  </a:cubicBezTo>
                  <a:cubicBezTo>
                    <a:pt x="439300" y="239939"/>
                    <a:pt x="438894" y="244679"/>
                    <a:pt x="436992" y="246487"/>
                  </a:cubicBezTo>
                  <a:cubicBezTo>
                    <a:pt x="433126" y="250135"/>
                    <a:pt x="433111" y="250291"/>
                    <a:pt x="435823" y="254469"/>
                  </a:cubicBezTo>
                  <a:cubicBezTo>
                    <a:pt x="438037" y="257899"/>
                    <a:pt x="437897" y="258974"/>
                    <a:pt x="434810" y="261952"/>
                  </a:cubicBezTo>
                  <a:cubicBezTo>
                    <a:pt x="432378" y="264291"/>
                    <a:pt x="432284" y="265538"/>
                    <a:pt x="434810" y="268547"/>
                  </a:cubicBezTo>
                  <a:cubicBezTo>
                    <a:pt x="436135" y="270106"/>
                    <a:pt x="436073" y="270791"/>
                    <a:pt x="434373" y="272101"/>
                  </a:cubicBezTo>
                  <a:cubicBezTo>
                    <a:pt x="430757" y="274907"/>
                    <a:pt x="430834" y="275125"/>
                    <a:pt x="433906" y="279163"/>
                  </a:cubicBezTo>
                  <a:cubicBezTo>
                    <a:pt x="434966" y="280535"/>
                    <a:pt x="434810" y="281237"/>
                    <a:pt x="433422" y="282390"/>
                  </a:cubicBezTo>
                  <a:cubicBezTo>
                    <a:pt x="429587" y="285586"/>
                    <a:pt x="429618" y="285726"/>
                    <a:pt x="432565" y="289437"/>
                  </a:cubicBezTo>
                  <a:cubicBezTo>
                    <a:pt x="434124" y="291308"/>
                    <a:pt x="434124" y="292461"/>
                    <a:pt x="431988" y="294114"/>
                  </a:cubicBezTo>
                  <a:cubicBezTo>
                    <a:pt x="428480" y="296795"/>
                    <a:pt x="428574" y="297575"/>
                    <a:pt x="431177" y="300895"/>
                  </a:cubicBezTo>
                  <a:cubicBezTo>
                    <a:pt x="433220" y="303514"/>
                    <a:pt x="433111" y="304481"/>
                    <a:pt x="430491" y="306866"/>
                  </a:cubicBezTo>
                  <a:cubicBezTo>
                    <a:pt x="427514" y="309563"/>
                    <a:pt x="427373" y="310140"/>
                    <a:pt x="430289" y="313757"/>
                  </a:cubicBezTo>
                  <a:cubicBezTo>
                    <a:pt x="431848" y="315659"/>
                    <a:pt x="431754" y="316875"/>
                    <a:pt x="429634" y="318434"/>
                  </a:cubicBezTo>
                  <a:cubicBezTo>
                    <a:pt x="426142" y="321068"/>
                    <a:pt x="426157" y="321864"/>
                    <a:pt x="428948" y="325169"/>
                  </a:cubicBezTo>
                  <a:cubicBezTo>
                    <a:pt x="430507" y="326993"/>
                    <a:pt x="430975" y="328474"/>
                    <a:pt x="428636" y="329846"/>
                  </a:cubicBezTo>
                  <a:cubicBezTo>
                    <a:pt x="426298" y="331217"/>
                    <a:pt x="426313" y="333384"/>
                    <a:pt x="427607" y="335177"/>
                  </a:cubicBezTo>
                  <a:cubicBezTo>
                    <a:pt x="429260" y="337453"/>
                    <a:pt x="429852" y="338934"/>
                    <a:pt x="426890" y="340649"/>
                  </a:cubicBezTo>
                  <a:cubicBezTo>
                    <a:pt x="424864" y="341818"/>
                    <a:pt x="425238" y="344063"/>
                    <a:pt x="426516" y="345669"/>
                  </a:cubicBezTo>
                  <a:cubicBezTo>
                    <a:pt x="427794" y="347275"/>
                    <a:pt x="428434" y="348366"/>
                    <a:pt x="426095" y="349660"/>
                  </a:cubicBezTo>
                  <a:cubicBezTo>
                    <a:pt x="423757" y="350954"/>
                    <a:pt x="424037" y="353230"/>
                    <a:pt x="425456" y="355007"/>
                  </a:cubicBezTo>
                  <a:cubicBezTo>
                    <a:pt x="426875" y="356785"/>
                    <a:pt x="427015" y="357720"/>
                    <a:pt x="424832" y="358983"/>
                  </a:cubicBezTo>
                  <a:cubicBezTo>
                    <a:pt x="422650" y="360246"/>
                    <a:pt x="422977" y="362537"/>
                    <a:pt x="424380" y="364377"/>
                  </a:cubicBezTo>
                  <a:cubicBezTo>
                    <a:pt x="425939" y="366450"/>
                    <a:pt x="426313" y="368118"/>
                    <a:pt x="423523" y="369366"/>
                  </a:cubicBezTo>
                  <a:cubicBezTo>
                    <a:pt x="422416" y="369871"/>
                    <a:pt x="421870" y="371147"/>
                    <a:pt x="422291" y="372296"/>
                  </a:cubicBezTo>
                  <a:cubicBezTo>
                    <a:pt x="422915" y="374573"/>
                    <a:pt x="424754" y="376833"/>
                    <a:pt x="421371" y="378532"/>
                  </a:cubicBezTo>
                  <a:cubicBezTo>
                    <a:pt x="420857" y="378797"/>
                    <a:pt x="421371" y="380091"/>
                    <a:pt x="422042" y="380481"/>
                  </a:cubicBezTo>
                  <a:cubicBezTo>
                    <a:pt x="423086" y="381381"/>
                    <a:pt x="423570" y="382762"/>
                    <a:pt x="423320" y="384114"/>
                  </a:cubicBezTo>
                  <a:cubicBezTo>
                    <a:pt x="422463" y="384944"/>
                    <a:pt x="421371" y="385489"/>
                    <a:pt x="420202" y="385673"/>
                  </a:cubicBezTo>
                  <a:cubicBezTo>
                    <a:pt x="410942" y="386701"/>
                    <a:pt x="406655" y="393093"/>
                    <a:pt x="402820" y="400701"/>
                  </a:cubicBezTo>
                  <a:cubicBezTo>
                    <a:pt x="388649" y="428763"/>
                    <a:pt x="382756" y="459178"/>
                    <a:pt x="378687" y="489984"/>
                  </a:cubicBezTo>
                  <a:cubicBezTo>
                    <a:pt x="376333" y="507756"/>
                    <a:pt x="372451" y="525217"/>
                    <a:pt x="368522" y="542677"/>
                  </a:cubicBezTo>
                  <a:cubicBezTo>
                    <a:pt x="362364" y="568712"/>
                    <a:pt x="358139" y="595168"/>
                    <a:pt x="355879" y="621826"/>
                  </a:cubicBezTo>
                  <a:cubicBezTo>
                    <a:pt x="354865" y="635031"/>
                    <a:pt x="355053" y="648329"/>
                    <a:pt x="353166" y="661487"/>
                  </a:cubicBezTo>
                  <a:cubicBezTo>
                    <a:pt x="350578" y="679586"/>
                    <a:pt x="347975" y="697795"/>
                    <a:pt x="340959" y="714820"/>
                  </a:cubicBezTo>
                  <a:cubicBezTo>
                    <a:pt x="333040" y="733932"/>
                    <a:pt x="320755" y="750925"/>
                    <a:pt x="305103" y="764442"/>
                  </a:cubicBezTo>
                  <a:cubicBezTo>
                    <a:pt x="289388" y="778192"/>
                    <a:pt x="272146" y="789572"/>
                    <a:pt x="252098" y="796385"/>
                  </a:cubicBezTo>
                  <a:cubicBezTo>
                    <a:pt x="239548" y="800626"/>
                    <a:pt x="237147" y="808857"/>
                    <a:pt x="243570" y="820955"/>
                  </a:cubicBezTo>
                  <a:cubicBezTo>
                    <a:pt x="244303" y="822311"/>
                    <a:pt x="245129" y="823652"/>
                    <a:pt x="244381" y="825289"/>
                  </a:cubicBezTo>
                  <a:cubicBezTo>
                    <a:pt x="243040" y="825148"/>
                    <a:pt x="241793" y="824571"/>
                    <a:pt x="240811" y="823636"/>
                  </a:cubicBezTo>
                  <a:cubicBezTo>
                    <a:pt x="238145" y="821719"/>
                    <a:pt x="235261" y="821750"/>
                    <a:pt x="232065" y="822077"/>
                  </a:cubicBezTo>
                  <a:cubicBezTo>
                    <a:pt x="226452" y="822810"/>
                    <a:pt x="221370" y="826193"/>
                    <a:pt x="215446" y="825195"/>
                  </a:cubicBezTo>
                  <a:cubicBezTo>
                    <a:pt x="213887" y="824946"/>
                    <a:pt x="212328" y="825335"/>
                    <a:pt x="210987" y="824462"/>
                  </a:cubicBezTo>
                  <a:cubicBezTo>
                    <a:pt x="207246" y="821906"/>
                    <a:pt x="202273" y="822046"/>
                    <a:pt x="198672" y="824805"/>
                  </a:cubicBezTo>
                  <a:cubicBezTo>
                    <a:pt x="198141" y="825024"/>
                    <a:pt x="197580" y="825148"/>
                    <a:pt x="197003" y="825179"/>
                  </a:cubicBezTo>
                  <a:lnTo>
                    <a:pt x="193511" y="825039"/>
                  </a:lnTo>
                  <a:cubicBezTo>
                    <a:pt x="192529" y="824151"/>
                    <a:pt x="191048" y="825039"/>
                    <a:pt x="190097" y="824026"/>
                  </a:cubicBezTo>
                  <a:lnTo>
                    <a:pt x="190097" y="824026"/>
                  </a:lnTo>
                  <a:cubicBezTo>
                    <a:pt x="187135" y="820456"/>
                    <a:pt x="183144" y="824712"/>
                    <a:pt x="179886" y="823075"/>
                  </a:cubicBezTo>
                  <a:close/>
                </a:path>
              </a:pathLst>
            </a:custGeom>
            <a:solidFill>
              <a:srgbClr val="020202"/>
            </a:solidFill>
            <a:ln w="1557" cap="flat">
              <a:noFill/>
              <a:prstDash val="solid"/>
              <a:miter/>
            </a:ln>
          </p:spPr>
          <p:txBody>
            <a:bodyPr rtlCol="0" anchor="ctr"/>
            <a:lstStyle/>
            <a:p>
              <a:endParaRPr lang="es-CO"/>
            </a:p>
          </p:txBody>
        </p:sp>
        <p:sp>
          <p:nvSpPr>
            <p:cNvPr id="1213" name="Freeform: Shape 1212">
              <a:extLst>
                <a:ext uri="{FF2B5EF4-FFF2-40B4-BE49-F238E27FC236}">
                  <a16:creationId xmlns:a16="http://schemas.microsoft.com/office/drawing/2014/main" id="{E252DF6A-05E7-908F-03C1-17A6FFAEBA8A}"/>
                </a:ext>
              </a:extLst>
            </p:cNvPr>
            <p:cNvSpPr/>
            <p:nvPr/>
          </p:nvSpPr>
          <p:spPr>
            <a:xfrm>
              <a:off x="4003988" y="6478200"/>
              <a:ext cx="260159" cy="344237"/>
            </a:xfrm>
            <a:custGeom>
              <a:avLst/>
              <a:gdLst>
                <a:gd name="connsiteX0" fmla="*/ 178425 w 260159"/>
                <a:gd name="connsiteY0" fmla="*/ 70369 h 344237"/>
                <a:gd name="connsiteX1" fmla="*/ 173748 w 260159"/>
                <a:gd name="connsiteY1" fmla="*/ 68810 h 344237"/>
                <a:gd name="connsiteX2" fmla="*/ 157472 w 260159"/>
                <a:gd name="connsiteY2" fmla="*/ 68966 h 344237"/>
                <a:gd name="connsiteX3" fmla="*/ 154230 w 260159"/>
                <a:gd name="connsiteY3" fmla="*/ 69122 h 344237"/>
                <a:gd name="connsiteX4" fmla="*/ 147994 w 260159"/>
                <a:gd name="connsiteY4" fmla="*/ 68265 h 344237"/>
                <a:gd name="connsiteX5" fmla="*/ 143769 w 260159"/>
                <a:gd name="connsiteY5" fmla="*/ 67439 h 344237"/>
                <a:gd name="connsiteX6" fmla="*/ 137985 w 260159"/>
                <a:gd name="connsiteY6" fmla="*/ 64508 h 344237"/>
                <a:gd name="connsiteX7" fmla="*/ 116159 w 260159"/>
                <a:gd name="connsiteY7" fmla="*/ 65755 h 344237"/>
                <a:gd name="connsiteX8" fmla="*/ 108037 w 260159"/>
                <a:gd name="connsiteY8" fmla="*/ 74516 h 344237"/>
                <a:gd name="connsiteX9" fmla="*/ 106790 w 260159"/>
                <a:gd name="connsiteY9" fmla="*/ 84759 h 344237"/>
                <a:gd name="connsiteX10" fmla="*/ 106790 w 260159"/>
                <a:gd name="connsiteY10" fmla="*/ 88765 h 344237"/>
                <a:gd name="connsiteX11" fmla="*/ 107819 w 260159"/>
                <a:gd name="connsiteY11" fmla="*/ 104043 h 344237"/>
                <a:gd name="connsiteX12" fmla="*/ 109004 w 260159"/>
                <a:gd name="connsiteY12" fmla="*/ 110747 h 344237"/>
                <a:gd name="connsiteX13" fmla="*/ 109565 w 260159"/>
                <a:gd name="connsiteY13" fmla="*/ 116827 h 344237"/>
                <a:gd name="connsiteX14" fmla="*/ 110407 w 260159"/>
                <a:gd name="connsiteY14" fmla="*/ 129766 h 344237"/>
                <a:gd name="connsiteX15" fmla="*/ 110859 w 260159"/>
                <a:gd name="connsiteY15" fmla="*/ 137063 h 344237"/>
                <a:gd name="connsiteX16" fmla="*/ 111810 w 260159"/>
                <a:gd name="connsiteY16" fmla="*/ 152231 h 344237"/>
                <a:gd name="connsiteX17" fmla="*/ 111981 w 260159"/>
                <a:gd name="connsiteY17" fmla="*/ 157844 h 344237"/>
                <a:gd name="connsiteX18" fmla="*/ 111981 w 260159"/>
                <a:gd name="connsiteY18" fmla="*/ 175772 h 344237"/>
                <a:gd name="connsiteX19" fmla="*/ 111498 w 260159"/>
                <a:gd name="connsiteY19" fmla="*/ 180745 h 344237"/>
                <a:gd name="connsiteX20" fmla="*/ 110532 w 260159"/>
                <a:gd name="connsiteY20" fmla="*/ 197894 h 344237"/>
                <a:gd name="connsiteX21" fmla="*/ 109705 w 260159"/>
                <a:gd name="connsiteY21" fmla="*/ 203849 h 344237"/>
                <a:gd name="connsiteX22" fmla="*/ 106821 w 260159"/>
                <a:gd name="connsiteY22" fmla="*/ 220967 h 344237"/>
                <a:gd name="connsiteX23" fmla="*/ 104296 w 260159"/>
                <a:gd name="connsiteY23" fmla="*/ 231755 h 344237"/>
                <a:gd name="connsiteX24" fmla="*/ 101178 w 260159"/>
                <a:gd name="connsiteY24" fmla="*/ 244227 h 344237"/>
                <a:gd name="connsiteX25" fmla="*/ 98247 w 260159"/>
                <a:gd name="connsiteY25" fmla="*/ 253721 h 344237"/>
                <a:gd name="connsiteX26" fmla="*/ 92931 w 260159"/>
                <a:gd name="connsiteY26" fmla="*/ 268921 h 344237"/>
                <a:gd name="connsiteX27" fmla="*/ 90327 w 260159"/>
                <a:gd name="connsiteY27" fmla="*/ 275562 h 344237"/>
                <a:gd name="connsiteX28" fmla="*/ 84387 w 260159"/>
                <a:gd name="connsiteY28" fmla="*/ 282562 h 344237"/>
                <a:gd name="connsiteX29" fmla="*/ 81363 w 260159"/>
                <a:gd name="connsiteY29" fmla="*/ 290357 h 344237"/>
                <a:gd name="connsiteX30" fmla="*/ 77123 w 260159"/>
                <a:gd name="connsiteY30" fmla="*/ 299243 h 344237"/>
                <a:gd name="connsiteX31" fmla="*/ 70185 w 260159"/>
                <a:gd name="connsiteY31" fmla="*/ 305260 h 344237"/>
                <a:gd name="connsiteX32" fmla="*/ 66709 w 260159"/>
                <a:gd name="connsiteY32" fmla="*/ 312370 h 344237"/>
                <a:gd name="connsiteX33" fmla="*/ 60473 w 260159"/>
                <a:gd name="connsiteY33" fmla="*/ 320663 h 344237"/>
                <a:gd name="connsiteX34" fmla="*/ 50043 w 260159"/>
                <a:gd name="connsiteY34" fmla="*/ 332371 h 344237"/>
                <a:gd name="connsiteX35" fmla="*/ 48812 w 260159"/>
                <a:gd name="connsiteY35" fmla="*/ 334273 h 344237"/>
                <a:gd name="connsiteX36" fmla="*/ 34064 w 260159"/>
                <a:gd name="connsiteY36" fmla="*/ 343923 h 344237"/>
                <a:gd name="connsiteX37" fmla="*/ 22823 w 260159"/>
                <a:gd name="connsiteY37" fmla="*/ 313305 h 344237"/>
                <a:gd name="connsiteX38" fmla="*/ 4428 w 260159"/>
                <a:gd name="connsiteY38" fmla="*/ 299040 h 344237"/>
                <a:gd name="connsiteX39" fmla="*/ 3601 w 260159"/>
                <a:gd name="connsiteY39" fmla="*/ 287566 h 344237"/>
                <a:gd name="connsiteX40" fmla="*/ 16323 w 260159"/>
                <a:gd name="connsiteY40" fmla="*/ 276825 h 344237"/>
                <a:gd name="connsiteX41" fmla="*/ 20329 w 260159"/>
                <a:gd name="connsiteY41" fmla="*/ 269389 h 344237"/>
                <a:gd name="connsiteX42" fmla="*/ 26768 w 260159"/>
                <a:gd name="connsiteY42" fmla="*/ 254828 h 344237"/>
                <a:gd name="connsiteX43" fmla="*/ 47034 w 260159"/>
                <a:gd name="connsiteY43" fmla="*/ 222089 h 344237"/>
                <a:gd name="connsiteX44" fmla="*/ 50230 w 260159"/>
                <a:gd name="connsiteY44" fmla="*/ 208853 h 344237"/>
                <a:gd name="connsiteX45" fmla="*/ 50901 w 260159"/>
                <a:gd name="connsiteY45" fmla="*/ 203755 h 344237"/>
                <a:gd name="connsiteX46" fmla="*/ 59163 w 260159"/>
                <a:gd name="connsiteY46" fmla="*/ 159293 h 344237"/>
                <a:gd name="connsiteX47" fmla="*/ 63217 w 260159"/>
                <a:gd name="connsiteY47" fmla="*/ 126914 h 344237"/>
                <a:gd name="connsiteX48" fmla="*/ 64027 w 260159"/>
                <a:gd name="connsiteY48" fmla="*/ 108564 h 344237"/>
                <a:gd name="connsiteX49" fmla="*/ 65477 w 260159"/>
                <a:gd name="connsiteY49" fmla="*/ 61405 h 344237"/>
                <a:gd name="connsiteX50" fmla="*/ 74098 w 260159"/>
                <a:gd name="connsiteY50" fmla="*/ 22431 h 344237"/>
                <a:gd name="connsiteX51" fmla="*/ 101053 w 260159"/>
                <a:gd name="connsiteY51" fmla="*/ 2039 h 344237"/>
                <a:gd name="connsiteX52" fmla="*/ 115801 w 260159"/>
                <a:gd name="connsiteY52" fmla="*/ -18 h 344237"/>
                <a:gd name="connsiteX53" fmla="*/ 129333 w 260159"/>
                <a:gd name="connsiteY53" fmla="*/ 1774 h 344237"/>
                <a:gd name="connsiteX54" fmla="*/ 139357 w 260159"/>
                <a:gd name="connsiteY54" fmla="*/ 4222 h 344237"/>
                <a:gd name="connsiteX55" fmla="*/ 147152 w 260159"/>
                <a:gd name="connsiteY55" fmla="*/ 3287 h 344237"/>
                <a:gd name="connsiteX56" fmla="*/ 152109 w 260159"/>
                <a:gd name="connsiteY56" fmla="*/ 2367 h 344237"/>
                <a:gd name="connsiteX57" fmla="*/ 177926 w 260159"/>
                <a:gd name="connsiteY57" fmla="*/ 7434 h 344237"/>
                <a:gd name="connsiteX58" fmla="*/ 211865 w 260159"/>
                <a:gd name="connsiteY58" fmla="*/ 12656 h 344237"/>
                <a:gd name="connsiteX59" fmla="*/ 250980 w 260159"/>
                <a:gd name="connsiteY59" fmla="*/ 13654 h 344237"/>
                <a:gd name="connsiteX60" fmla="*/ 255657 w 260159"/>
                <a:gd name="connsiteY60" fmla="*/ 13654 h 344237"/>
                <a:gd name="connsiteX61" fmla="*/ 258510 w 260159"/>
                <a:gd name="connsiteY61" fmla="*/ 19796 h 344237"/>
                <a:gd name="connsiteX62" fmla="*/ 238866 w 260159"/>
                <a:gd name="connsiteY62" fmla="*/ 27731 h 344237"/>
                <a:gd name="connsiteX63" fmla="*/ 198427 w 260159"/>
                <a:gd name="connsiteY63" fmla="*/ 35402 h 344237"/>
                <a:gd name="connsiteX64" fmla="*/ 179548 w 260159"/>
                <a:gd name="connsiteY64" fmla="*/ 64586 h 344237"/>
                <a:gd name="connsiteX65" fmla="*/ 178425 w 260159"/>
                <a:gd name="connsiteY65" fmla="*/ 70369 h 344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260159" h="344237">
                  <a:moveTo>
                    <a:pt x="178425" y="70369"/>
                  </a:moveTo>
                  <a:cubicBezTo>
                    <a:pt x="176866" y="70167"/>
                    <a:pt x="175307" y="70619"/>
                    <a:pt x="173748" y="68810"/>
                  </a:cubicBezTo>
                  <a:cubicBezTo>
                    <a:pt x="169804" y="64134"/>
                    <a:pt x="161650" y="64305"/>
                    <a:pt x="157472" y="68966"/>
                  </a:cubicBezTo>
                  <a:cubicBezTo>
                    <a:pt x="156241" y="70338"/>
                    <a:pt x="155274" y="70525"/>
                    <a:pt x="154230" y="69122"/>
                  </a:cubicBezTo>
                  <a:cubicBezTo>
                    <a:pt x="152390" y="66690"/>
                    <a:pt x="150535" y="66004"/>
                    <a:pt x="147994" y="68265"/>
                  </a:cubicBezTo>
                  <a:cubicBezTo>
                    <a:pt x="146435" y="69528"/>
                    <a:pt x="144782" y="69621"/>
                    <a:pt x="143769" y="67439"/>
                  </a:cubicBezTo>
                  <a:cubicBezTo>
                    <a:pt x="142600" y="64944"/>
                    <a:pt x="140370" y="64664"/>
                    <a:pt x="137985" y="64508"/>
                  </a:cubicBezTo>
                  <a:cubicBezTo>
                    <a:pt x="130688" y="64336"/>
                    <a:pt x="123390" y="64757"/>
                    <a:pt x="116159" y="65755"/>
                  </a:cubicBezTo>
                  <a:cubicBezTo>
                    <a:pt x="113306" y="66035"/>
                    <a:pt x="108209" y="71414"/>
                    <a:pt x="108037" y="74516"/>
                  </a:cubicBezTo>
                  <a:cubicBezTo>
                    <a:pt x="107880" y="77962"/>
                    <a:pt x="107463" y="81376"/>
                    <a:pt x="106790" y="84759"/>
                  </a:cubicBezTo>
                  <a:cubicBezTo>
                    <a:pt x="106406" y="86068"/>
                    <a:pt x="106406" y="87456"/>
                    <a:pt x="106790" y="88765"/>
                  </a:cubicBezTo>
                  <a:cubicBezTo>
                    <a:pt x="108957" y="93770"/>
                    <a:pt x="107538" y="98945"/>
                    <a:pt x="107819" y="104043"/>
                  </a:cubicBezTo>
                  <a:cubicBezTo>
                    <a:pt x="107944" y="106335"/>
                    <a:pt x="107819" y="108720"/>
                    <a:pt x="109004" y="110747"/>
                  </a:cubicBezTo>
                  <a:cubicBezTo>
                    <a:pt x="110009" y="112618"/>
                    <a:pt x="110212" y="114816"/>
                    <a:pt x="109565" y="116827"/>
                  </a:cubicBezTo>
                  <a:cubicBezTo>
                    <a:pt x="108614" y="121145"/>
                    <a:pt x="108255" y="125573"/>
                    <a:pt x="110407" y="129766"/>
                  </a:cubicBezTo>
                  <a:cubicBezTo>
                    <a:pt x="111419" y="132074"/>
                    <a:pt x="111579" y="134662"/>
                    <a:pt x="110859" y="137063"/>
                  </a:cubicBezTo>
                  <a:cubicBezTo>
                    <a:pt x="109814" y="142176"/>
                    <a:pt x="109300" y="147305"/>
                    <a:pt x="111810" y="152231"/>
                  </a:cubicBezTo>
                  <a:cubicBezTo>
                    <a:pt x="112644" y="153993"/>
                    <a:pt x="112706" y="156035"/>
                    <a:pt x="111981" y="157844"/>
                  </a:cubicBezTo>
                  <a:cubicBezTo>
                    <a:pt x="109924" y="163814"/>
                    <a:pt x="109191" y="169785"/>
                    <a:pt x="111981" y="175772"/>
                  </a:cubicBezTo>
                  <a:cubicBezTo>
                    <a:pt x="112588" y="177409"/>
                    <a:pt x="112410" y="179248"/>
                    <a:pt x="111498" y="180745"/>
                  </a:cubicBezTo>
                  <a:cubicBezTo>
                    <a:pt x="109019" y="186342"/>
                    <a:pt x="107694" y="192094"/>
                    <a:pt x="110532" y="197894"/>
                  </a:cubicBezTo>
                  <a:cubicBezTo>
                    <a:pt x="111638" y="200186"/>
                    <a:pt x="110797" y="202041"/>
                    <a:pt x="109705" y="203849"/>
                  </a:cubicBezTo>
                  <a:cubicBezTo>
                    <a:pt x="106533" y="208963"/>
                    <a:pt x="105498" y="215105"/>
                    <a:pt x="106821" y="220967"/>
                  </a:cubicBezTo>
                  <a:cubicBezTo>
                    <a:pt x="107629" y="224755"/>
                    <a:pt x="106703" y="228715"/>
                    <a:pt x="104296" y="231755"/>
                  </a:cubicBezTo>
                  <a:cubicBezTo>
                    <a:pt x="101616" y="235325"/>
                    <a:pt x="100492" y="239815"/>
                    <a:pt x="101178" y="244227"/>
                  </a:cubicBezTo>
                  <a:cubicBezTo>
                    <a:pt x="101781" y="247672"/>
                    <a:pt x="100691" y="251211"/>
                    <a:pt x="98247" y="253721"/>
                  </a:cubicBezTo>
                  <a:cubicBezTo>
                    <a:pt x="94334" y="258070"/>
                    <a:pt x="92011" y="262919"/>
                    <a:pt x="92931" y="268921"/>
                  </a:cubicBezTo>
                  <a:cubicBezTo>
                    <a:pt x="93377" y="271446"/>
                    <a:pt x="92371" y="274019"/>
                    <a:pt x="90327" y="275562"/>
                  </a:cubicBezTo>
                  <a:cubicBezTo>
                    <a:pt x="88129" y="277698"/>
                    <a:pt x="86140" y="280052"/>
                    <a:pt x="84387" y="282562"/>
                  </a:cubicBezTo>
                  <a:cubicBezTo>
                    <a:pt x="82401" y="284666"/>
                    <a:pt x="81316" y="287457"/>
                    <a:pt x="81363" y="290357"/>
                  </a:cubicBezTo>
                  <a:cubicBezTo>
                    <a:pt x="81658" y="293864"/>
                    <a:pt x="80036" y="297263"/>
                    <a:pt x="77123" y="299243"/>
                  </a:cubicBezTo>
                  <a:cubicBezTo>
                    <a:pt x="74659" y="301020"/>
                    <a:pt x="72835" y="303561"/>
                    <a:pt x="70185" y="305260"/>
                  </a:cubicBezTo>
                  <a:cubicBezTo>
                    <a:pt x="67535" y="306960"/>
                    <a:pt x="67473" y="309860"/>
                    <a:pt x="66709" y="312370"/>
                  </a:cubicBezTo>
                  <a:cubicBezTo>
                    <a:pt x="65918" y="315908"/>
                    <a:pt x="63647" y="318917"/>
                    <a:pt x="60473" y="320663"/>
                  </a:cubicBezTo>
                  <a:cubicBezTo>
                    <a:pt x="55796" y="323267"/>
                    <a:pt x="51462" y="326634"/>
                    <a:pt x="50043" y="332371"/>
                  </a:cubicBezTo>
                  <a:cubicBezTo>
                    <a:pt x="49850" y="333119"/>
                    <a:pt x="49418" y="333790"/>
                    <a:pt x="48812" y="334273"/>
                  </a:cubicBezTo>
                  <a:cubicBezTo>
                    <a:pt x="44135" y="337750"/>
                    <a:pt x="39972" y="342224"/>
                    <a:pt x="34064" y="343923"/>
                  </a:cubicBezTo>
                  <a:cubicBezTo>
                    <a:pt x="33284" y="332636"/>
                    <a:pt x="30587" y="322285"/>
                    <a:pt x="22823" y="313305"/>
                  </a:cubicBezTo>
                  <a:cubicBezTo>
                    <a:pt x="17729" y="307350"/>
                    <a:pt x="11468" y="302486"/>
                    <a:pt x="4428" y="299040"/>
                  </a:cubicBezTo>
                  <a:cubicBezTo>
                    <a:pt x="-1886" y="295922"/>
                    <a:pt x="-2136" y="291885"/>
                    <a:pt x="3601" y="287566"/>
                  </a:cubicBezTo>
                  <a:cubicBezTo>
                    <a:pt x="8124" y="284339"/>
                    <a:pt x="12378" y="280738"/>
                    <a:pt x="16323" y="276825"/>
                  </a:cubicBezTo>
                  <a:cubicBezTo>
                    <a:pt x="18437" y="274845"/>
                    <a:pt x="19844" y="272241"/>
                    <a:pt x="20329" y="269389"/>
                  </a:cubicBezTo>
                  <a:cubicBezTo>
                    <a:pt x="21291" y="264088"/>
                    <a:pt x="23498" y="259099"/>
                    <a:pt x="26768" y="254828"/>
                  </a:cubicBezTo>
                  <a:cubicBezTo>
                    <a:pt x="34361" y="244460"/>
                    <a:pt x="41138" y="233516"/>
                    <a:pt x="47034" y="222089"/>
                  </a:cubicBezTo>
                  <a:cubicBezTo>
                    <a:pt x="49321" y="218067"/>
                    <a:pt x="50428" y="213483"/>
                    <a:pt x="50230" y="208853"/>
                  </a:cubicBezTo>
                  <a:cubicBezTo>
                    <a:pt x="50166" y="207123"/>
                    <a:pt x="50392" y="205408"/>
                    <a:pt x="50901" y="203755"/>
                  </a:cubicBezTo>
                  <a:cubicBezTo>
                    <a:pt x="54553" y="189117"/>
                    <a:pt x="57313" y="174275"/>
                    <a:pt x="59163" y="159293"/>
                  </a:cubicBezTo>
                  <a:cubicBezTo>
                    <a:pt x="60644" y="148552"/>
                    <a:pt x="62484" y="137811"/>
                    <a:pt x="63217" y="126914"/>
                  </a:cubicBezTo>
                  <a:cubicBezTo>
                    <a:pt x="63637" y="120787"/>
                    <a:pt x="64074" y="114675"/>
                    <a:pt x="64027" y="108564"/>
                  </a:cubicBezTo>
                  <a:cubicBezTo>
                    <a:pt x="63887" y="92834"/>
                    <a:pt x="65259" y="77135"/>
                    <a:pt x="65477" y="61405"/>
                  </a:cubicBezTo>
                  <a:cubicBezTo>
                    <a:pt x="65680" y="48029"/>
                    <a:pt x="69328" y="34903"/>
                    <a:pt x="74098" y="22431"/>
                  </a:cubicBezTo>
                  <a:cubicBezTo>
                    <a:pt x="78869" y="9959"/>
                    <a:pt x="88441" y="4206"/>
                    <a:pt x="101053" y="2039"/>
                  </a:cubicBezTo>
                  <a:cubicBezTo>
                    <a:pt x="105948" y="1198"/>
                    <a:pt x="110906" y="1026"/>
                    <a:pt x="115801" y="-18"/>
                  </a:cubicBezTo>
                  <a:cubicBezTo>
                    <a:pt x="120337" y="-1001"/>
                    <a:pt x="124874" y="683"/>
                    <a:pt x="129333" y="1774"/>
                  </a:cubicBezTo>
                  <a:cubicBezTo>
                    <a:pt x="132669" y="2601"/>
                    <a:pt x="135974" y="3583"/>
                    <a:pt x="139357" y="4222"/>
                  </a:cubicBezTo>
                  <a:cubicBezTo>
                    <a:pt x="141984" y="4861"/>
                    <a:pt x="144751" y="4534"/>
                    <a:pt x="147152" y="3287"/>
                  </a:cubicBezTo>
                  <a:cubicBezTo>
                    <a:pt x="148602" y="2289"/>
                    <a:pt x="150401" y="1962"/>
                    <a:pt x="152109" y="2367"/>
                  </a:cubicBezTo>
                  <a:cubicBezTo>
                    <a:pt x="160614" y="4534"/>
                    <a:pt x="169233" y="6233"/>
                    <a:pt x="177926" y="7434"/>
                  </a:cubicBezTo>
                  <a:cubicBezTo>
                    <a:pt x="189198" y="9367"/>
                    <a:pt x="200500" y="11160"/>
                    <a:pt x="211865" y="12656"/>
                  </a:cubicBezTo>
                  <a:cubicBezTo>
                    <a:pt x="224914" y="14371"/>
                    <a:pt x="237947" y="13139"/>
                    <a:pt x="250980" y="13654"/>
                  </a:cubicBezTo>
                  <a:cubicBezTo>
                    <a:pt x="252539" y="13654"/>
                    <a:pt x="254098" y="13529"/>
                    <a:pt x="255657" y="13654"/>
                  </a:cubicBezTo>
                  <a:cubicBezTo>
                    <a:pt x="259726" y="14137"/>
                    <a:pt x="260692" y="16335"/>
                    <a:pt x="258510" y="19796"/>
                  </a:cubicBezTo>
                  <a:cubicBezTo>
                    <a:pt x="253833" y="27311"/>
                    <a:pt x="247815" y="29789"/>
                    <a:pt x="238866" y="27731"/>
                  </a:cubicBezTo>
                  <a:cubicBezTo>
                    <a:pt x="224243" y="24380"/>
                    <a:pt x="210649" y="26515"/>
                    <a:pt x="198427" y="35402"/>
                  </a:cubicBezTo>
                  <a:cubicBezTo>
                    <a:pt x="188496" y="42230"/>
                    <a:pt x="181700" y="52737"/>
                    <a:pt x="179548" y="64586"/>
                  </a:cubicBezTo>
                  <a:cubicBezTo>
                    <a:pt x="179220" y="66628"/>
                    <a:pt x="178144" y="68374"/>
                    <a:pt x="178425" y="70369"/>
                  </a:cubicBezTo>
                  <a:close/>
                </a:path>
              </a:pathLst>
            </a:custGeom>
            <a:solidFill>
              <a:srgbClr val="020202"/>
            </a:solidFill>
            <a:ln w="1557" cap="flat">
              <a:noFill/>
              <a:prstDash val="solid"/>
              <a:miter/>
            </a:ln>
          </p:spPr>
          <p:txBody>
            <a:bodyPr rtlCol="0" anchor="ctr"/>
            <a:lstStyle/>
            <a:p>
              <a:endParaRPr lang="es-CO"/>
            </a:p>
          </p:txBody>
        </p:sp>
        <p:sp>
          <p:nvSpPr>
            <p:cNvPr id="1214" name="Freeform: Shape 1213">
              <a:extLst>
                <a:ext uri="{FF2B5EF4-FFF2-40B4-BE49-F238E27FC236}">
                  <a16:creationId xmlns:a16="http://schemas.microsoft.com/office/drawing/2014/main" id="{DE8AAA1F-72E2-67B8-94AC-EAD26E47F965}"/>
                </a:ext>
              </a:extLst>
            </p:cNvPr>
            <p:cNvSpPr/>
            <p:nvPr/>
          </p:nvSpPr>
          <p:spPr>
            <a:xfrm>
              <a:off x="3544198" y="5775514"/>
              <a:ext cx="138507" cy="146535"/>
            </a:xfrm>
            <a:custGeom>
              <a:avLst/>
              <a:gdLst>
                <a:gd name="connsiteX0" fmla="*/ 126715 w 138507"/>
                <a:gd name="connsiteY0" fmla="*/ 132113 h 146535"/>
                <a:gd name="connsiteX1" fmla="*/ 123737 w 138507"/>
                <a:gd name="connsiteY1" fmla="*/ 138474 h 146535"/>
                <a:gd name="connsiteX2" fmla="*/ 116940 w 138507"/>
                <a:gd name="connsiteY2" fmla="*/ 139378 h 146535"/>
                <a:gd name="connsiteX3" fmla="*/ 79119 w 138507"/>
                <a:gd name="connsiteY3" fmla="*/ 145770 h 146535"/>
                <a:gd name="connsiteX4" fmla="*/ 48875 w 138507"/>
                <a:gd name="connsiteY4" fmla="*/ 143322 h 146535"/>
                <a:gd name="connsiteX5" fmla="*/ 30978 w 138507"/>
                <a:gd name="connsiteY5" fmla="*/ 139378 h 146535"/>
                <a:gd name="connsiteX6" fmla="*/ 25069 w 138507"/>
                <a:gd name="connsiteY6" fmla="*/ 133469 h 146535"/>
                <a:gd name="connsiteX7" fmla="*/ 21655 w 138507"/>
                <a:gd name="connsiteY7" fmla="*/ 126968 h 146535"/>
                <a:gd name="connsiteX8" fmla="*/ 9885 w 138507"/>
                <a:gd name="connsiteY8" fmla="*/ 126049 h 146535"/>
                <a:gd name="connsiteX9" fmla="*/ 6767 w 138507"/>
                <a:gd name="connsiteY9" fmla="*/ 129432 h 146535"/>
                <a:gd name="connsiteX10" fmla="*/ 3306 w 138507"/>
                <a:gd name="connsiteY10" fmla="*/ 131879 h 146535"/>
                <a:gd name="connsiteX11" fmla="*/ -280 w 138507"/>
                <a:gd name="connsiteY11" fmla="*/ 127873 h 146535"/>
                <a:gd name="connsiteX12" fmla="*/ -514 w 138507"/>
                <a:gd name="connsiteY12" fmla="*/ 125004 h 146535"/>
                <a:gd name="connsiteX13" fmla="*/ 4397 w 138507"/>
                <a:gd name="connsiteY13" fmla="*/ 81509 h 146535"/>
                <a:gd name="connsiteX14" fmla="*/ 23557 w 138507"/>
                <a:gd name="connsiteY14" fmla="*/ 28036 h 146535"/>
                <a:gd name="connsiteX15" fmla="*/ 61237 w 138507"/>
                <a:gd name="connsiteY15" fmla="*/ 1970 h 146535"/>
                <a:gd name="connsiteX16" fmla="*/ 122038 w 138507"/>
                <a:gd name="connsiteY16" fmla="*/ 1611 h 146535"/>
                <a:gd name="connsiteX17" fmla="*/ 127073 w 138507"/>
                <a:gd name="connsiteY17" fmla="*/ 2780 h 146535"/>
                <a:gd name="connsiteX18" fmla="*/ 137503 w 138507"/>
                <a:gd name="connsiteY18" fmla="*/ 20443 h 146535"/>
                <a:gd name="connsiteX19" fmla="*/ 135351 w 138507"/>
                <a:gd name="connsiteY19" fmla="*/ 31154 h 146535"/>
                <a:gd name="connsiteX20" fmla="*/ 130674 w 138507"/>
                <a:gd name="connsiteY20" fmla="*/ 74088 h 146535"/>
                <a:gd name="connsiteX21" fmla="*/ 129256 w 138507"/>
                <a:gd name="connsiteY21" fmla="*/ 99390 h 146535"/>
                <a:gd name="connsiteX22" fmla="*/ 126715 w 138507"/>
                <a:gd name="connsiteY22" fmla="*/ 132113 h 14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8507" h="146535">
                  <a:moveTo>
                    <a:pt x="126715" y="132113"/>
                  </a:moveTo>
                  <a:cubicBezTo>
                    <a:pt x="124376" y="133672"/>
                    <a:pt x="126715" y="137507"/>
                    <a:pt x="123737" y="138474"/>
                  </a:cubicBezTo>
                  <a:cubicBezTo>
                    <a:pt x="121495" y="138937"/>
                    <a:pt x="119224" y="139238"/>
                    <a:pt x="116940" y="139378"/>
                  </a:cubicBezTo>
                  <a:cubicBezTo>
                    <a:pt x="104328" y="141529"/>
                    <a:pt x="91793" y="144164"/>
                    <a:pt x="79119" y="145770"/>
                  </a:cubicBezTo>
                  <a:cubicBezTo>
                    <a:pt x="68986" y="147064"/>
                    <a:pt x="58852" y="145364"/>
                    <a:pt x="48875" y="143322"/>
                  </a:cubicBezTo>
                  <a:cubicBezTo>
                    <a:pt x="42888" y="142090"/>
                    <a:pt x="36995" y="140360"/>
                    <a:pt x="30978" y="139378"/>
                  </a:cubicBezTo>
                  <a:cubicBezTo>
                    <a:pt x="27785" y="139214"/>
                    <a:pt x="25233" y="136662"/>
                    <a:pt x="25069" y="133469"/>
                  </a:cubicBezTo>
                  <a:cubicBezTo>
                    <a:pt x="24669" y="130989"/>
                    <a:pt x="23470" y="128707"/>
                    <a:pt x="21655" y="126968"/>
                  </a:cubicBezTo>
                  <a:cubicBezTo>
                    <a:pt x="18101" y="123320"/>
                    <a:pt x="13860" y="122915"/>
                    <a:pt x="9885" y="126049"/>
                  </a:cubicBezTo>
                  <a:cubicBezTo>
                    <a:pt x="8687" y="127020"/>
                    <a:pt x="7638" y="128159"/>
                    <a:pt x="6767" y="129432"/>
                  </a:cubicBezTo>
                  <a:cubicBezTo>
                    <a:pt x="5863" y="130710"/>
                    <a:pt x="5208" y="132284"/>
                    <a:pt x="3306" y="131879"/>
                  </a:cubicBezTo>
                  <a:cubicBezTo>
                    <a:pt x="1332" y="131525"/>
                    <a:pt x="-147" y="129873"/>
                    <a:pt x="-280" y="127873"/>
                  </a:cubicBezTo>
                  <a:cubicBezTo>
                    <a:pt x="-405" y="126922"/>
                    <a:pt x="-436" y="125971"/>
                    <a:pt x="-514" y="125004"/>
                  </a:cubicBezTo>
                  <a:cubicBezTo>
                    <a:pt x="1045" y="110490"/>
                    <a:pt x="1825" y="95836"/>
                    <a:pt x="4397" y="81509"/>
                  </a:cubicBezTo>
                  <a:cubicBezTo>
                    <a:pt x="7595" y="62698"/>
                    <a:pt x="14080" y="44597"/>
                    <a:pt x="23557" y="28036"/>
                  </a:cubicBezTo>
                  <a:cubicBezTo>
                    <a:pt x="31944" y="13631"/>
                    <a:pt x="44884" y="5337"/>
                    <a:pt x="61237" y="1970"/>
                  </a:cubicBezTo>
                  <a:cubicBezTo>
                    <a:pt x="81504" y="-2224"/>
                    <a:pt x="101771" y="411"/>
                    <a:pt x="122038" y="1611"/>
                  </a:cubicBezTo>
                  <a:cubicBezTo>
                    <a:pt x="123757" y="1800"/>
                    <a:pt x="125447" y="2192"/>
                    <a:pt x="127073" y="2780"/>
                  </a:cubicBezTo>
                  <a:cubicBezTo>
                    <a:pt x="135897" y="5513"/>
                    <a:pt x="139373" y="11401"/>
                    <a:pt x="137503" y="20443"/>
                  </a:cubicBezTo>
                  <a:cubicBezTo>
                    <a:pt x="136770" y="24013"/>
                    <a:pt x="136037" y="27568"/>
                    <a:pt x="135351" y="31154"/>
                  </a:cubicBezTo>
                  <a:cubicBezTo>
                    <a:pt x="132639" y="45340"/>
                    <a:pt x="132233" y="59776"/>
                    <a:pt x="130674" y="74088"/>
                  </a:cubicBezTo>
                  <a:cubicBezTo>
                    <a:pt x="129801" y="82428"/>
                    <a:pt x="129318" y="90925"/>
                    <a:pt x="129256" y="99390"/>
                  </a:cubicBezTo>
                  <a:cubicBezTo>
                    <a:pt x="129150" y="110342"/>
                    <a:pt x="128300" y="121275"/>
                    <a:pt x="126715" y="132113"/>
                  </a:cubicBezTo>
                  <a:close/>
                </a:path>
              </a:pathLst>
            </a:custGeom>
            <a:solidFill>
              <a:srgbClr val="FF0705"/>
            </a:solidFill>
            <a:ln w="1557" cap="flat">
              <a:noFill/>
              <a:prstDash val="solid"/>
              <a:miter/>
            </a:ln>
          </p:spPr>
          <p:txBody>
            <a:bodyPr rtlCol="0" anchor="ctr"/>
            <a:lstStyle/>
            <a:p>
              <a:endParaRPr lang="es-CO"/>
            </a:p>
          </p:txBody>
        </p:sp>
        <p:sp>
          <p:nvSpPr>
            <p:cNvPr id="1215" name="Freeform: Shape 1214">
              <a:extLst>
                <a:ext uri="{FF2B5EF4-FFF2-40B4-BE49-F238E27FC236}">
                  <a16:creationId xmlns:a16="http://schemas.microsoft.com/office/drawing/2014/main" id="{5438E8F7-81D5-B75F-A3E9-AC582CB464AF}"/>
                </a:ext>
              </a:extLst>
            </p:cNvPr>
            <p:cNvSpPr/>
            <p:nvPr/>
          </p:nvSpPr>
          <p:spPr>
            <a:xfrm>
              <a:off x="3752103" y="6235920"/>
              <a:ext cx="36059" cy="438883"/>
            </a:xfrm>
            <a:custGeom>
              <a:avLst/>
              <a:gdLst>
                <a:gd name="connsiteX0" fmla="*/ 1966 w 36059"/>
                <a:gd name="connsiteY0" fmla="*/ -315 h 438883"/>
                <a:gd name="connsiteX1" fmla="*/ 1389 w 36059"/>
                <a:gd name="connsiteY1" fmla="*/ 30865 h 438883"/>
                <a:gd name="connsiteX2" fmla="*/ 2558 w 36059"/>
                <a:gd name="connsiteY2" fmla="*/ 60205 h 438883"/>
                <a:gd name="connsiteX3" fmla="*/ 2870 w 36059"/>
                <a:gd name="connsiteY3" fmla="*/ 62481 h 438883"/>
                <a:gd name="connsiteX4" fmla="*/ 4242 w 36059"/>
                <a:gd name="connsiteY4" fmla="*/ 95313 h 438883"/>
                <a:gd name="connsiteX5" fmla="*/ 5614 w 36059"/>
                <a:gd name="connsiteY5" fmla="*/ 142581 h 438883"/>
                <a:gd name="connsiteX6" fmla="*/ 9074 w 36059"/>
                <a:gd name="connsiteY6" fmla="*/ 201230 h 438883"/>
                <a:gd name="connsiteX7" fmla="*/ 12442 w 36059"/>
                <a:gd name="connsiteY7" fmla="*/ 244881 h 438883"/>
                <a:gd name="connsiteX8" fmla="*/ 19925 w 36059"/>
                <a:gd name="connsiteY8" fmla="*/ 301924 h 438883"/>
                <a:gd name="connsiteX9" fmla="*/ 26270 w 36059"/>
                <a:gd name="connsiteY9" fmla="*/ 344609 h 438883"/>
                <a:gd name="connsiteX10" fmla="*/ 28640 w 36059"/>
                <a:gd name="connsiteY10" fmla="*/ 375025 h 438883"/>
                <a:gd name="connsiteX11" fmla="*/ 31243 w 36059"/>
                <a:gd name="connsiteY11" fmla="*/ 400810 h 438883"/>
                <a:gd name="connsiteX12" fmla="*/ 32428 w 36059"/>
                <a:gd name="connsiteY12" fmla="*/ 414592 h 438883"/>
                <a:gd name="connsiteX13" fmla="*/ 35546 w 36059"/>
                <a:gd name="connsiteY13" fmla="*/ 438569 h 438883"/>
                <a:gd name="connsiteX14" fmla="*/ 32724 w 36059"/>
                <a:gd name="connsiteY14" fmla="*/ 427734 h 438883"/>
                <a:gd name="connsiteX15" fmla="*/ 30822 w 36059"/>
                <a:gd name="connsiteY15" fmla="*/ 410102 h 438883"/>
                <a:gd name="connsiteX16" fmla="*/ 29482 w 36059"/>
                <a:gd name="connsiteY16" fmla="*/ 398129 h 438883"/>
                <a:gd name="connsiteX17" fmla="*/ 26021 w 36059"/>
                <a:gd name="connsiteY17" fmla="*/ 360464 h 438883"/>
                <a:gd name="connsiteX18" fmla="*/ 20751 w 36059"/>
                <a:gd name="connsiteY18" fmla="*/ 325964 h 438883"/>
                <a:gd name="connsiteX19" fmla="*/ 16885 w 36059"/>
                <a:gd name="connsiteY19" fmla="*/ 298760 h 438883"/>
                <a:gd name="connsiteX20" fmla="*/ 14141 w 36059"/>
                <a:gd name="connsiteY20" fmla="*/ 280644 h 438883"/>
                <a:gd name="connsiteX21" fmla="*/ 11179 w 36059"/>
                <a:gd name="connsiteY21" fmla="*/ 254500 h 438883"/>
                <a:gd name="connsiteX22" fmla="*/ 9620 w 36059"/>
                <a:gd name="connsiteY22" fmla="*/ 242028 h 438883"/>
                <a:gd name="connsiteX23" fmla="*/ 7718 w 36059"/>
                <a:gd name="connsiteY23" fmla="*/ 223212 h 438883"/>
                <a:gd name="connsiteX24" fmla="*/ 7625 w 36059"/>
                <a:gd name="connsiteY24" fmla="*/ 222073 h 438883"/>
                <a:gd name="connsiteX25" fmla="*/ 6066 w 36059"/>
                <a:gd name="connsiteY25" fmla="*/ 194012 h 438883"/>
                <a:gd name="connsiteX26" fmla="*/ 4179 w 36059"/>
                <a:gd name="connsiteY26" fmla="*/ 167743 h 438883"/>
                <a:gd name="connsiteX27" fmla="*/ 4179 w 36059"/>
                <a:gd name="connsiteY27" fmla="*/ 166589 h 438883"/>
                <a:gd name="connsiteX28" fmla="*/ 2729 w 36059"/>
                <a:gd name="connsiteY28" fmla="*/ 137327 h 438883"/>
                <a:gd name="connsiteX29" fmla="*/ 1654 w 36059"/>
                <a:gd name="connsiteY29" fmla="*/ 86131 h 438883"/>
                <a:gd name="connsiteX30" fmla="*/ -295 w 36059"/>
                <a:gd name="connsiteY30" fmla="*/ 33344 h 438883"/>
                <a:gd name="connsiteX31" fmla="*/ 703 w 36059"/>
                <a:gd name="connsiteY31" fmla="*/ 2897 h 438883"/>
                <a:gd name="connsiteX32" fmla="*/ 1966 w 36059"/>
                <a:gd name="connsiteY32" fmla="*/ -315 h 438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6059" h="438883">
                  <a:moveTo>
                    <a:pt x="1966" y="-315"/>
                  </a:moveTo>
                  <a:cubicBezTo>
                    <a:pt x="1872" y="10052"/>
                    <a:pt x="1358" y="20451"/>
                    <a:pt x="1389" y="30865"/>
                  </a:cubicBezTo>
                  <a:cubicBezTo>
                    <a:pt x="1389" y="40608"/>
                    <a:pt x="1217" y="50461"/>
                    <a:pt x="2558" y="60205"/>
                  </a:cubicBezTo>
                  <a:cubicBezTo>
                    <a:pt x="2729" y="60953"/>
                    <a:pt x="2834" y="61714"/>
                    <a:pt x="2870" y="62481"/>
                  </a:cubicBezTo>
                  <a:cubicBezTo>
                    <a:pt x="2620" y="73394"/>
                    <a:pt x="4616" y="84307"/>
                    <a:pt x="4242" y="95313"/>
                  </a:cubicBezTo>
                  <a:cubicBezTo>
                    <a:pt x="3727" y="111090"/>
                    <a:pt x="4772" y="126851"/>
                    <a:pt x="5614" y="142581"/>
                  </a:cubicBezTo>
                  <a:cubicBezTo>
                    <a:pt x="6658" y="162131"/>
                    <a:pt x="7968" y="181680"/>
                    <a:pt x="9074" y="201230"/>
                  </a:cubicBezTo>
                  <a:cubicBezTo>
                    <a:pt x="9885" y="215791"/>
                    <a:pt x="11039" y="230352"/>
                    <a:pt x="12442" y="244881"/>
                  </a:cubicBezTo>
                  <a:cubicBezTo>
                    <a:pt x="14302" y="263963"/>
                    <a:pt x="16796" y="282983"/>
                    <a:pt x="19925" y="301924"/>
                  </a:cubicBezTo>
                  <a:cubicBezTo>
                    <a:pt x="22279" y="316111"/>
                    <a:pt x="23994" y="330407"/>
                    <a:pt x="26270" y="344609"/>
                  </a:cubicBezTo>
                  <a:cubicBezTo>
                    <a:pt x="27628" y="354696"/>
                    <a:pt x="28420" y="364845"/>
                    <a:pt x="28640" y="375025"/>
                  </a:cubicBezTo>
                  <a:cubicBezTo>
                    <a:pt x="29061" y="383646"/>
                    <a:pt x="30012" y="392267"/>
                    <a:pt x="31243" y="400810"/>
                  </a:cubicBezTo>
                  <a:cubicBezTo>
                    <a:pt x="31914" y="405409"/>
                    <a:pt x="32069" y="410008"/>
                    <a:pt x="32428" y="414592"/>
                  </a:cubicBezTo>
                  <a:cubicBezTo>
                    <a:pt x="33067" y="422651"/>
                    <a:pt x="34798" y="430540"/>
                    <a:pt x="35546" y="438569"/>
                  </a:cubicBezTo>
                  <a:cubicBezTo>
                    <a:pt x="33005" y="435451"/>
                    <a:pt x="33348" y="431413"/>
                    <a:pt x="32724" y="427734"/>
                  </a:cubicBezTo>
                  <a:cubicBezTo>
                    <a:pt x="31726" y="421888"/>
                    <a:pt x="30526" y="416041"/>
                    <a:pt x="30822" y="410102"/>
                  </a:cubicBezTo>
                  <a:cubicBezTo>
                    <a:pt x="30779" y="406079"/>
                    <a:pt x="30330" y="402057"/>
                    <a:pt x="29482" y="398129"/>
                  </a:cubicBezTo>
                  <a:cubicBezTo>
                    <a:pt x="27564" y="385657"/>
                    <a:pt x="27564" y="372982"/>
                    <a:pt x="26021" y="360464"/>
                  </a:cubicBezTo>
                  <a:cubicBezTo>
                    <a:pt x="24602" y="348927"/>
                    <a:pt x="22466" y="337469"/>
                    <a:pt x="20751" y="325964"/>
                  </a:cubicBezTo>
                  <a:cubicBezTo>
                    <a:pt x="19395" y="316906"/>
                    <a:pt x="18195" y="307817"/>
                    <a:pt x="16885" y="298760"/>
                  </a:cubicBezTo>
                  <a:cubicBezTo>
                    <a:pt x="15996" y="292726"/>
                    <a:pt x="14921" y="286709"/>
                    <a:pt x="14141" y="280644"/>
                  </a:cubicBezTo>
                  <a:cubicBezTo>
                    <a:pt x="13019" y="271945"/>
                    <a:pt x="11319" y="263293"/>
                    <a:pt x="11179" y="254500"/>
                  </a:cubicBezTo>
                  <a:cubicBezTo>
                    <a:pt x="10970" y="250307"/>
                    <a:pt x="10448" y="246144"/>
                    <a:pt x="9620" y="242028"/>
                  </a:cubicBezTo>
                  <a:cubicBezTo>
                    <a:pt x="8591" y="235792"/>
                    <a:pt x="9620" y="229323"/>
                    <a:pt x="7718" y="223212"/>
                  </a:cubicBezTo>
                  <a:cubicBezTo>
                    <a:pt x="7623" y="222837"/>
                    <a:pt x="7592" y="222463"/>
                    <a:pt x="7625" y="222073"/>
                  </a:cubicBezTo>
                  <a:cubicBezTo>
                    <a:pt x="8248" y="212720"/>
                    <a:pt x="6814" y="203366"/>
                    <a:pt x="6066" y="194012"/>
                  </a:cubicBezTo>
                  <a:cubicBezTo>
                    <a:pt x="5427" y="185266"/>
                    <a:pt x="6237" y="176380"/>
                    <a:pt x="4179" y="167743"/>
                  </a:cubicBezTo>
                  <a:cubicBezTo>
                    <a:pt x="4117" y="167353"/>
                    <a:pt x="4117" y="166963"/>
                    <a:pt x="4179" y="166589"/>
                  </a:cubicBezTo>
                  <a:cubicBezTo>
                    <a:pt x="4896" y="156784"/>
                    <a:pt x="3462" y="147040"/>
                    <a:pt x="2729" y="137327"/>
                  </a:cubicBezTo>
                  <a:cubicBezTo>
                    <a:pt x="1451" y="120179"/>
                    <a:pt x="2729" y="103155"/>
                    <a:pt x="1654" y="86131"/>
                  </a:cubicBezTo>
                  <a:cubicBezTo>
                    <a:pt x="516" y="68545"/>
                    <a:pt x="-1106" y="50960"/>
                    <a:pt x="-295" y="33344"/>
                  </a:cubicBezTo>
                  <a:cubicBezTo>
                    <a:pt x="173" y="23195"/>
                    <a:pt x="578" y="13077"/>
                    <a:pt x="703" y="2897"/>
                  </a:cubicBezTo>
                  <a:cubicBezTo>
                    <a:pt x="483" y="1673"/>
                    <a:pt x="973" y="432"/>
                    <a:pt x="1966" y="-315"/>
                  </a:cubicBezTo>
                  <a:close/>
                </a:path>
              </a:pathLst>
            </a:custGeom>
            <a:solidFill>
              <a:srgbClr val="270000"/>
            </a:solidFill>
            <a:ln w="1557" cap="flat">
              <a:noFill/>
              <a:prstDash val="solid"/>
              <a:miter/>
            </a:ln>
          </p:spPr>
          <p:txBody>
            <a:bodyPr rtlCol="0" anchor="ctr"/>
            <a:lstStyle/>
            <a:p>
              <a:endParaRPr lang="es-CO"/>
            </a:p>
          </p:txBody>
        </p:sp>
        <p:sp>
          <p:nvSpPr>
            <p:cNvPr id="1216" name="Freeform: Shape 1215">
              <a:extLst>
                <a:ext uri="{FF2B5EF4-FFF2-40B4-BE49-F238E27FC236}">
                  <a16:creationId xmlns:a16="http://schemas.microsoft.com/office/drawing/2014/main" id="{20CD6F85-2FC3-84A5-0A21-4FE501C4061B}"/>
                </a:ext>
              </a:extLst>
            </p:cNvPr>
            <p:cNvSpPr/>
            <p:nvPr/>
          </p:nvSpPr>
          <p:spPr>
            <a:xfrm>
              <a:off x="4618274" y="6075392"/>
              <a:ext cx="1125" cy="2291"/>
            </a:xfrm>
            <a:custGeom>
              <a:avLst/>
              <a:gdLst>
                <a:gd name="connsiteX0" fmla="*/ -501 w 1125"/>
                <a:gd name="connsiteY0" fmla="*/ -315 h 2291"/>
                <a:gd name="connsiteX1" fmla="*/ 575 w 1125"/>
                <a:gd name="connsiteY1" fmla="*/ 1977 h 2291"/>
                <a:gd name="connsiteX2" fmla="*/ -501 w 1125"/>
                <a:gd name="connsiteY2" fmla="*/ -315 h 2291"/>
              </a:gdLst>
              <a:ahLst/>
              <a:cxnLst>
                <a:cxn ang="0">
                  <a:pos x="connsiteX0" y="connsiteY0"/>
                </a:cxn>
                <a:cxn ang="0">
                  <a:pos x="connsiteX1" y="connsiteY1"/>
                </a:cxn>
                <a:cxn ang="0">
                  <a:pos x="connsiteX2" y="connsiteY2"/>
                </a:cxn>
              </a:cxnLst>
              <a:rect l="l" t="t" r="r" b="b"/>
              <a:pathLst>
                <a:path w="1125" h="2291">
                  <a:moveTo>
                    <a:pt x="-501" y="-315"/>
                  </a:moveTo>
                  <a:cubicBezTo>
                    <a:pt x="310" y="139"/>
                    <a:pt x="746" y="1062"/>
                    <a:pt x="575" y="1977"/>
                  </a:cubicBezTo>
                  <a:cubicBezTo>
                    <a:pt x="-173" y="1467"/>
                    <a:pt x="-594" y="588"/>
                    <a:pt x="-501" y="-315"/>
                  </a:cubicBezTo>
                  <a:close/>
                </a:path>
              </a:pathLst>
            </a:custGeom>
            <a:solidFill>
              <a:srgbClr val="020202"/>
            </a:solidFill>
            <a:ln w="1557" cap="flat">
              <a:noFill/>
              <a:prstDash val="solid"/>
              <a:miter/>
            </a:ln>
          </p:spPr>
          <p:txBody>
            <a:bodyPr rtlCol="0" anchor="ctr"/>
            <a:lstStyle/>
            <a:p>
              <a:endParaRPr lang="es-CO"/>
            </a:p>
          </p:txBody>
        </p:sp>
        <p:sp>
          <p:nvSpPr>
            <p:cNvPr id="1217" name="Freeform: Shape 1216">
              <a:extLst>
                <a:ext uri="{FF2B5EF4-FFF2-40B4-BE49-F238E27FC236}">
                  <a16:creationId xmlns:a16="http://schemas.microsoft.com/office/drawing/2014/main" id="{1FC47477-5997-8FD8-742D-63F290902564}"/>
                </a:ext>
              </a:extLst>
            </p:cNvPr>
            <p:cNvSpPr/>
            <p:nvPr/>
          </p:nvSpPr>
          <p:spPr>
            <a:xfrm>
              <a:off x="4602107" y="5963364"/>
              <a:ext cx="1135" cy="2291"/>
            </a:xfrm>
            <a:custGeom>
              <a:avLst/>
              <a:gdLst>
                <a:gd name="connsiteX0" fmla="*/ -501 w 1135"/>
                <a:gd name="connsiteY0" fmla="*/ -315 h 2291"/>
                <a:gd name="connsiteX1" fmla="*/ 591 w 1135"/>
                <a:gd name="connsiteY1" fmla="*/ 1977 h 2291"/>
                <a:gd name="connsiteX2" fmla="*/ -501 w 1135"/>
                <a:gd name="connsiteY2" fmla="*/ -315 h 2291"/>
              </a:gdLst>
              <a:ahLst/>
              <a:cxnLst>
                <a:cxn ang="0">
                  <a:pos x="connsiteX0" y="connsiteY0"/>
                </a:cxn>
                <a:cxn ang="0">
                  <a:pos x="connsiteX1" y="connsiteY1"/>
                </a:cxn>
                <a:cxn ang="0">
                  <a:pos x="connsiteX2" y="connsiteY2"/>
                </a:cxn>
              </a:cxnLst>
              <a:rect l="l" t="t" r="r" b="b"/>
              <a:pathLst>
                <a:path w="1135" h="2291">
                  <a:moveTo>
                    <a:pt x="-501" y="-315"/>
                  </a:moveTo>
                  <a:cubicBezTo>
                    <a:pt x="310" y="144"/>
                    <a:pt x="746" y="1060"/>
                    <a:pt x="591" y="1977"/>
                  </a:cubicBezTo>
                  <a:cubicBezTo>
                    <a:pt x="-173" y="1478"/>
                    <a:pt x="-594" y="594"/>
                    <a:pt x="-501" y="-315"/>
                  </a:cubicBezTo>
                  <a:close/>
                </a:path>
              </a:pathLst>
            </a:custGeom>
            <a:solidFill>
              <a:srgbClr val="020202"/>
            </a:solidFill>
            <a:ln w="1557" cap="flat">
              <a:noFill/>
              <a:prstDash val="solid"/>
              <a:miter/>
            </a:ln>
          </p:spPr>
          <p:txBody>
            <a:bodyPr rtlCol="0" anchor="ctr"/>
            <a:lstStyle/>
            <a:p>
              <a:endParaRPr lang="es-CO"/>
            </a:p>
          </p:txBody>
        </p:sp>
        <p:sp>
          <p:nvSpPr>
            <p:cNvPr id="1218" name="Freeform: Shape 1217">
              <a:extLst>
                <a:ext uri="{FF2B5EF4-FFF2-40B4-BE49-F238E27FC236}">
                  <a16:creationId xmlns:a16="http://schemas.microsoft.com/office/drawing/2014/main" id="{C1426CC4-EEFA-4CAE-E458-D0AC816AD5BE}"/>
                </a:ext>
              </a:extLst>
            </p:cNvPr>
            <p:cNvSpPr/>
            <p:nvPr/>
          </p:nvSpPr>
          <p:spPr>
            <a:xfrm>
              <a:off x="4619427" y="6097327"/>
              <a:ext cx="1107" cy="2276"/>
            </a:xfrm>
            <a:custGeom>
              <a:avLst/>
              <a:gdLst>
                <a:gd name="connsiteX0" fmla="*/ -500 w 1107"/>
                <a:gd name="connsiteY0" fmla="*/ -315 h 2276"/>
                <a:gd name="connsiteX1" fmla="*/ 544 w 1107"/>
                <a:gd name="connsiteY1" fmla="*/ 1961 h 2276"/>
                <a:gd name="connsiteX2" fmla="*/ -500 w 1107"/>
                <a:gd name="connsiteY2" fmla="*/ -315 h 2276"/>
              </a:gdLst>
              <a:ahLst/>
              <a:cxnLst>
                <a:cxn ang="0">
                  <a:pos x="connsiteX0" y="connsiteY0"/>
                </a:cxn>
                <a:cxn ang="0">
                  <a:pos x="connsiteX1" y="connsiteY1"/>
                </a:cxn>
                <a:cxn ang="0">
                  <a:pos x="connsiteX2" y="connsiteY2"/>
                </a:cxn>
              </a:cxnLst>
              <a:rect l="l" t="t" r="r" b="b"/>
              <a:pathLst>
                <a:path w="1107" h="2276">
                  <a:moveTo>
                    <a:pt x="-500" y="-315"/>
                  </a:moveTo>
                  <a:cubicBezTo>
                    <a:pt x="310" y="128"/>
                    <a:pt x="747" y="1056"/>
                    <a:pt x="544" y="1961"/>
                  </a:cubicBezTo>
                  <a:cubicBezTo>
                    <a:pt x="-189" y="1452"/>
                    <a:pt x="-594" y="579"/>
                    <a:pt x="-500" y="-315"/>
                  </a:cubicBezTo>
                  <a:close/>
                </a:path>
              </a:pathLst>
            </a:custGeom>
            <a:solidFill>
              <a:srgbClr val="020202"/>
            </a:solidFill>
            <a:ln w="1557" cap="flat">
              <a:noFill/>
              <a:prstDash val="solid"/>
              <a:miter/>
            </a:ln>
          </p:spPr>
          <p:txBody>
            <a:bodyPr rtlCol="0" anchor="ctr"/>
            <a:lstStyle/>
            <a:p>
              <a:endParaRPr lang="es-CO"/>
            </a:p>
          </p:txBody>
        </p:sp>
        <p:sp>
          <p:nvSpPr>
            <p:cNvPr id="1219" name="Freeform: Shape 1218">
              <a:extLst>
                <a:ext uri="{FF2B5EF4-FFF2-40B4-BE49-F238E27FC236}">
                  <a16:creationId xmlns:a16="http://schemas.microsoft.com/office/drawing/2014/main" id="{B5DA7F11-32A4-0353-B14E-4B142EC10211}"/>
                </a:ext>
              </a:extLst>
            </p:cNvPr>
            <p:cNvSpPr/>
            <p:nvPr/>
          </p:nvSpPr>
          <p:spPr>
            <a:xfrm>
              <a:off x="4617120" y="6063840"/>
              <a:ext cx="1135" cy="2291"/>
            </a:xfrm>
            <a:custGeom>
              <a:avLst/>
              <a:gdLst>
                <a:gd name="connsiteX0" fmla="*/ -501 w 1135"/>
                <a:gd name="connsiteY0" fmla="*/ -315 h 2291"/>
                <a:gd name="connsiteX1" fmla="*/ 591 w 1135"/>
                <a:gd name="connsiteY1" fmla="*/ 1977 h 2291"/>
                <a:gd name="connsiteX2" fmla="*/ -501 w 1135"/>
                <a:gd name="connsiteY2" fmla="*/ -315 h 2291"/>
              </a:gdLst>
              <a:ahLst/>
              <a:cxnLst>
                <a:cxn ang="0">
                  <a:pos x="connsiteX0" y="connsiteY0"/>
                </a:cxn>
                <a:cxn ang="0">
                  <a:pos x="connsiteX1" y="connsiteY1"/>
                </a:cxn>
                <a:cxn ang="0">
                  <a:pos x="connsiteX2" y="connsiteY2"/>
                </a:cxn>
              </a:cxnLst>
              <a:rect l="l" t="t" r="r" b="b"/>
              <a:pathLst>
                <a:path w="1135" h="2291">
                  <a:moveTo>
                    <a:pt x="-501" y="-315"/>
                  </a:moveTo>
                  <a:cubicBezTo>
                    <a:pt x="310" y="144"/>
                    <a:pt x="746" y="1060"/>
                    <a:pt x="591" y="1977"/>
                  </a:cubicBezTo>
                  <a:cubicBezTo>
                    <a:pt x="-173" y="1481"/>
                    <a:pt x="-594" y="594"/>
                    <a:pt x="-501" y="-315"/>
                  </a:cubicBezTo>
                  <a:close/>
                </a:path>
              </a:pathLst>
            </a:custGeom>
            <a:solidFill>
              <a:srgbClr val="020202"/>
            </a:solidFill>
            <a:ln w="1557" cap="flat">
              <a:noFill/>
              <a:prstDash val="solid"/>
              <a:miter/>
            </a:ln>
          </p:spPr>
          <p:txBody>
            <a:bodyPr rtlCol="0" anchor="ctr"/>
            <a:lstStyle/>
            <a:p>
              <a:endParaRPr lang="es-CO"/>
            </a:p>
          </p:txBody>
        </p:sp>
        <p:sp>
          <p:nvSpPr>
            <p:cNvPr id="1220" name="Freeform: Shape 1219">
              <a:extLst>
                <a:ext uri="{FF2B5EF4-FFF2-40B4-BE49-F238E27FC236}">
                  <a16:creationId xmlns:a16="http://schemas.microsoft.com/office/drawing/2014/main" id="{7FB497FC-5E46-2EFA-84E3-97EA4B3245A5}"/>
                </a:ext>
              </a:extLst>
            </p:cNvPr>
            <p:cNvSpPr/>
            <p:nvPr/>
          </p:nvSpPr>
          <p:spPr>
            <a:xfrm>
              <a:off x="4606735" y="5937952"/>
              <a:ext cx="1106" cy="1153"/>
            </a:xfrm>
            <a:custGeom>
              <a:avLst/>
              <a:gdLst>
                <a:gd name="connsiteX0" fmla="*/ 593 w 1106"/>
                <a:gd name="connsiteY0" fmla="*/ -315 h 1153"/>
                <a:gd name="connsiteX1" fmla="*/ -514 w 1106"/>
                <a:gd name="connsiteY1" fmla="*/ 839 h 1153"/>
                <a:gd name="connsiteX2" fmla="*/ 593 w 1106"/>
                <a:gd name="connsiteY2" fmla="*/ -315 h 1153"/>
              </a:gdLst>
              <a:ahLst/>
              <a:cxnLst>
                <a:cxn ang="0">
                  <a:pos x="connsiteX0" y="connsiteY0"/>
                </a:cxn>
                <a:cxn ang="0">
                  <a:pos x="connsiteX1" y="connsiteY1"/>
                </a:cxn>
                <a:cxn ang="0">
                  <a:pos x="connsiteX2" y="connsiteY2"/>
                </a:cxn>
              </a:cxnLst>
              <a:rect l="l" t="t" r="r" b="b"/>
              <a:pathLst>
                <a:path w="1106" h="1153">
                  <a:moveTo>
                    <a:pt x="593" y="-315"/>
                  </a:moveTo>
                  <a:cubicBezTo>
                    <a:pt x="235" y="75"/>
                    <a:pt x="-140" y="465"/>
                    <a:pt x="-514" y="839"/>
                  </a:cubicBezTo>
                  <a:cubicBezTo>
                    <a:pt x="-171" y="434"/>
                    <a:pt x="235" y="75"/>
                    <a:pt x="593" y="-315"/>
                  </a:cubicBezTo>
                  <a:close/>
                </a:path>
              </a:pathLst>
            </a:custGeom>
            <a:solidFill>
              <a:srgbClr val="020202"/>
            </a:solidFill>
            <a:ln w="1557" cap="flat">
              <a:noFill/>
              <a:prstDash val="solid"/>
              <a:miter/>
            </a:ln>
          </p:spPr>
          <p:txBody>
            <a:bodyPr rtlCol="0" anchor="ctr"/>
            <a:lstStyle/>
            <a:p>
              <a:endParaRPr lang="es-CO"/>
            </a:p>
          </p:txBody>
        </p:sp>
        <p:sp>
          <p:nvSpPr>
            <p:cNvPr id="1221" name="Freeform: Shape 1220">
              <a:extLst>
                <a:ext uri="{FF2B5EF4-FFF2-40B4-BE49-F238E27FC236}">
                  <a16:creationId xmlns:a16="http://schemas.microsoft.com/office/drawing/2014/main" id="{F1FDFBC8-35E7-4B9C-0436-861EE09C003A}"/>
                </a:ext>
              </a:extLst>
            </p:cNvPr>
            <p:cNvSpPr/>
            <p:nvPr/>
          </p:nvSpPr>
          <p:spPr>
            <a:xfrm>
              <a:off x="4603274" y="5948351"/>
              <a:ext cx="1106" cy="1153"/>
            </a:xfrm>
            <a:custGeom>
              <a:avLst/>
              <a:gdLst>
                <a:gd name="connsiteX0" fmla="*/ 593 w 1106"/>
                <a:gd name="connsiteY0" fmla="*/ -315 h 1153"/>
                <a:gd name="connsiteX1" fmla="*/ -514 w 1106"/>
                <a:gd name="connsiteY1" fmla="*/ 839 h 1153"/>
                <a:gd name="connsiteX2" fmla="*/ 593 w 1106"/>
                <a:gd name="connsiteY2" fmla="*/ -315 h 1153"/>
              </a:gdLst>
              <a:ahLst/>
              <a:cxnLst>
                <a:cxn ang="0">
                  <a:pos x="connsiteX0" y="connsiteY0"/>
                </a:cxn>
                <a:cxn ang="0">
                  <a:pos x="connsiteX1" y="connsiteY1"/>
                </a:cxn>
                <a:cxn ang="0">
                  <a:pos x="connsiteX2" y="connsiteY2"/>
                </a:cxn>
              </a:cxnLst>
              <a:rect l="l" t="t" r="r" b="b"/>
              <a:pathLst>
                <a:path w="1106" h="1153">
                  <a:moveTo>
                    <a:pt x="593" y="-315"/>
                  </a:moveTo>
                  <a:cubicBezTo>
                    <a:pt x="235" y="75"/>
                    <a:pt x="-140" y="449"/>
                    <a:pt x="-514" y="839"/>
                  </a:cubicBezTo>
                  <a:cubicBezTo>
                    <a:pt x="-140" y="449"/>
                    <a:pt x="172" y="75"/>
                    <a:pt x="593" y="-315"/>
                  </a:cubicBezTo>
                  <a:close/>
                </a:path>
              </a:pathLst>
            </a:custGeom>
            <a:solidFill>
              <a:srgbClr val="020202"/>
            </a:solidFill>
            <a:ln w="1557" cap="flat">
              <a:noFill/>
              <a:prstDash val="solid"/>
              <a:miter/>
            </a:ln>
          </p:spPr>
          <p:txBody>
            <a:bodyPr rtlCol="0" anchor="ctr"/>
            <a:lstStyle/>
            <a:p>
              <a:endParaRPr lang="es-CO"/>
            </a:p>
          </p:txBody>
        </p:sp>
        <p:sp>
          <p:nvSpPr>
            <p:cNvPr id="1222" name="Freeform: Shape 1221">
              <a:extLst>
                <a:ext uri="{FF2B5EF4-FFF2-40B4-BE49-F238E27FC236}">
                  <a16:creationId xmlns:a16="http://schemas.microsoft.com/office/drawing/2014/main" id="{50D7C049-BA91-4D06-C3CC-0FBF18CC76F5}"/>
                </a:ext>
              </a:extLst>
            </p:cNvPr>
            <p:cNvSpPr/>
            <p:nvPr/>
          </p:nvSpPr>
          <p:spPr>
            <a:xfrm>
              <a:off x="4602120" y="5956442"/>
              <a:ext cx="1060" cy="1153"/>
            </a:xfrm>
            <a:custGeom>
              <a:avLst/>
              <a:gdLst>
                <a:gd name="connsiteX0" fmla="*/ 547 w 1060"/>
                <a:gd name="connsiteY0" fmla="*/ -315 h 1153"/>
                <a:gd name="connsiteX1" fmla="*/ -514 w 1060"/>
                <a:gd name="connsiteY1" fmla="*/ 839 h 1153"/>
              </a:gdLst>
              <a:ahLst/>
              <a:cxnLst>
                <a:cxn ang="0">
                  <a:pos x="connsiteX0" y="connsiteY0"/>
                </a:cxn>
                <a:cxn ang="0">
                  <a:pos x="connsiteX1" y="connsiteY1"/>
                </a:cxn>
              </a:cxnLst>
              <a:rect l="l" t="t" r="r" b="b"/>
              <a:pathLst>
                <a:path w="1060" h="1153">
                  <a:moveTo>
                    <a:pt x="547" y="-315"/>
                  </a:moveTo>
                  <a:lnTo>
                    <a:pt x="-514" y="839"/>
                  </a:lnTo>
                  <a:close/>
                </a:path>
              </a:pathLst>
            </a:custGeom>
            <a:solidFill>
              <a:srgbClr val="020202"/>
            </a:solidFill>
            <a:ln w="1557" cap="flat">
              <a:noFill/>
              <a:prstDash val="solid"/>
              <a:miter/>
            </a:ln>
          </p:spPr>
          <p:txBody>
            <a:bodyPr rtlCol="0" anchor="ctr"/>
            <a:lstStyle/>
            <a:p>
              <a:endParaRPr lang="es-CO"/>
            </a:p>
          </p:txBody>
        </p:sp>
        <p:sp>
          <p:nvSpPr>
            <p:cNvPr id="1223" name="Freeform: Shape 1222">
              <a:extLst>
                <a:ext uri="{FF2B5EF4-FFF2-40B4-BE49-F238E27FC236}">
                  <a16:creationId xmlns:a16="http://schemas.microsoft.com/office/drawing/2014/main" id="{F82E4F2B-CD30-4D4F-6F76-7FBD4C2C2658}"/>
                </a:ext>
              </a:extLst>
            </p:cNvPr>
            <p:cNvSpPr/>
            <p:nvPr/>
          </p:nvSpPr>
          <p:spPr>
            <a:xfrm>
              <a:off x="4603274" y="5972608"/>
              <a:ext cx="1106" cy="1153"/>
            </a:xfrm>
            <a:custGeom>
              <a:avLst/>
              <a:gdLst>
                <a:gd name="connsiteX0" fmla="*/ -514 w 1106"/>
                <a:gd name="connsiteY0" fmla="*/ -315 h 1153"/>
                <a:gd name="connsiteX1" fmla="*/ 593 w 1106"/>
                <a:gd name="connsiteY1" fmla="*/ 839 h 1153"/>
                <a:gd name="connsiteX2" fmla="*/ -514 w 1106"/>
                <a:gd name="connsiteY2" fmla="*/ -315 h 1153"/>
              </a:gdLst>
              <a:ahLst/>
              <a:cxnLst>
                <a:cxn ang="0">
                  <a:pos x="connsiteX0" y="connsiteY0"/>
                </a:cxn>
                <a:cxn ang="0">
                  <a:pos x="connsiteX1" y="connsiteY1"/>
                </a:cxn>
                <a:cxn ang="0">
                  <a:pos x="connsiteX2" y="connsiteY2"/>
                </a:cxn>
              </a:cxnLst>
              <a:rect l="l" t="t" r="r" b="b"/>
              <a:pathLst>
                <a:path w="1106" h="1153">
                  <a:moveTo>
                    <a:pt x="-514" y="-315"/>
                  </a:moveTo>
                  <a:cubicBezTo>
                    <a:pt x="-140" y="59"/>
                    <a:pt x="219" y="449"/>
                    <a:pt x="593" y="839"/>
                  </a:cubicBezTo>
                  <a:cubicBezTo>
                    <a:pt x="172" y="449"/>
                    <a:pt x="-140" y="75"/>
                    <a:pt x="-514" y="-315"/>
                  </a:cubicBezTo>
                  <a:close/>
                </a:path>
              </a:pathLst>
            </a:custGeom>
            <a:solidFill>
              <a:srgbClr val="020202"/>
            </a:solidFill>
            <a:ln w="1557" cap="flat">
              <a:noFill/>
              <a:prstDash val="solid"/>
              <a:miter/>
            </a:ln>
          </p:spPr>
          <p:txBody>
            <a:bodyPr rtlCol="0" anchor="ctr"/>
            <a:lstStyle/>
            <a:p>
              <a:endParaRPr lang="es-CO"/>
            </a:p>
          </p:txBody>
        </p:sp>
        <p:sp>
          <p:nvSpPr>
            <p:cNvPr id="1224" name="Freeform: Shape 1223">
              <a:extLst>
                <a:ext uri="{FF2B5EF4-FFF2-40B4-BE49-F238E27FC236}">
                  <a16:creationId xmlns:a16="http://schemas.microsoft.com/office/drawing/2014/main" id="{FB3193F2-A973-9019-C67A-328E87D2BA11}"/>
                </a:ext>
              </a:extLst>
            </p:cNvPr>
            <p:cNvSpPr/>
            <p:nvPr/>
          </p:nvSpPr>
          <p:spPr>
            <a:xfrm>
              <a:off x="4604428" y="5979530"/>
              <a:ext cx="982" cy="1122"/>
            </a:xfrm>
            <a:custGeom>
              <a:avLst/>
              <a:gdLst>
                <a:gd name="connsiteX0" fmla="*/ -514 w 982"/>
                <a:gd name="connsiteY0" fmla="*/ -315 h 1122"/>
                <a:gd name="connsiteX1" fmla="*/ 468 w 982"/>
                <a:gd name="connsiteY1" fmla="*/ 808 h 1122"/>
              </a:gdLst>
              <a:ahLst/>
              <a:cxnLst>
                <a:cxn ang="0">
                  <a:pos x="connsiteX0" y="connsiteY0"/>
                </a:cxn>
                <a:cxn ang="0">
                  <a:pos x="connsiteX1" y="connsiteY1"/>
                </a:cxn>
              </a:cxnLst>
              <a:rect l="l" t="t" r="r" b="b"/>
              <a:pathLst>
                <a:path w="982" h="1122">
                  <a:moveTo>
                    <a:pt x="-514" y="-315"/>
                  </a:moveTo>
                  <a:lnTo>
                    <a:pt x="468" y="808"/>
                  </a:lnTo>
                  <a:close/>
                </a:path>
              </a:pathLst>
            </a:custGeom>
            <a:solidFill>
              <a:srgbClr val="020202"/>
            </a:solidFill>
            <a:ln w="1557" cap="flat">
              <a:noFill/>
              <a:prstDash val="solid"/>
              <a:miter/>
            </a:ln>
          </p:spPr>
          <p:txBody>
            <a:bodyPr rtlCol="0" anchor="ctr"/>
            <a:lstStyle/>
            <a:p>
              <a:endParaRPr lang="es-CO"/>
            </a:p>
          </p:txBody>
        </p:sp>
        <p:sp>
          <p:nvSpPr>
            <p:cNvPr id="1225" name="Freeform: Shape 1224">
              <a:extLst>
                <a:ext uri="{FF2B5EF4-FFF2-40B4-BE49-F238E27FC236}">
                  <a16:creationId xmlns:a16="http://schemas.microsoft.com/office/drawing/2014/main" id="{2C8CD7EC-76A8-135C-72AD-7FB33675DC21}"/>
                </a:ext>
              </a:extLst>
            </p:cNvPr>
            <p:cNvSpPr/>
            <p:nvPr/>
          </p:nvSpPr>
          <p:spPr>
            <a:xfrm>
              <a:off x="4607904" y="6004942"/>
              <a:ext cx="1028" cy="1138"/>
            </a:xfrm>
            <a:custGeom>
              <a:avLst/>
              <a:gdLst>
                <a:gd name="connsiteX0" fmla="*/ -514 w 1028"/>
                <a:gd name="connsiteY0" fmla="*/ -315 h 1138"/>
                <a:gd name="connsiteX1" fmla="*/ 515 w 1028"/>
                <a:gd name="connsiteY1" fmla="*/ 823 h 1138"/>
              </a:gdLst>
              <a:ahLst/>
              <a:cxnLst>
                <a:cxn ang="0">
                  <a:pos x="connsiteX0" y="connsiteY0"/>
                </a:cxn>
                <a:cxn ang="0">
                  <a:pos x="connsiteX1" y="connsiteY1"/>
                </a:cxn>
              </a:cxnLst>
              <a:rect l="l" t="t" r="r" b="b"/>
              <a:pathLst>
                <a:path w="1028" h="1138">
                  <a:moveTo>
                    <a:pt x="-514" y="-315"/>
                  </a:moveTo>
                  <a:lnTo>
                    <a:pt x="515" y="823"/>
                  </a:lnTo>
                  <a:close/>
                </a:path>
              </a:pathLst>
            </a:custGeom>
            <a:solidFill>
              <a:srgbClr val="020202"/>
            </a:solidFill>
            <a:ln w="1557" cap="flat">
              <a:noFill/>
              <a:prstDash val="solid"/>
              <a:miter/>
            </a:ln>
          </p:spPr>
          <p:txBody>
            <a:bodyPr rtlCol="0" anchor="ctr"/>
            <a:lstStyle/>
            <a:p>
              <a:endParaRPr lang="es-CO"/>
            </a:p>
          </p:txBody>
        </p:sp>
        <p:sp>
          <p:nvSpPr>
            <p:cNvPr id="1226" name="Freeform: Shape 1225">
              <a:extLst>
                <a:ext uri="{FF2B5EF4-FFF2-40B4-BE49-F238E27FC236}">
                  <a16:creationId xmlns:a16="http://schemas.microsoft.com/office/drawing/2014/main" id="{E18B8C91-C6E2-ED66-EAB0-3DAEE9C4956F}"/>
                </a:ext>
              </a:extLst>
            </p:cNvPr>
            <p:cNvSpPr/>
            <p:nvPr/>
          </p:nvSpPr>
          <p:spPr>
            <a:xfrm>
              <a:off x="4613672" y="6036121"/>
              <a:ext cx="1044" cy="1153"/>
            </a:xfrm>
            <a:custGeom>
              <a:avLst/>
              <a:gdLst>
                <a:gd name="connsiteX0" fmla="*/ -514 w 1044"/>
                <a:gd name="connsiteY0" fmla="*/ -315 h 1153"/>
                <a:gd name="connsiteX1" fmla="*/ 531 w 1044"/>
                <a:gd name="connsiteY1" fmla="*/ 839 h 1153"/>
              </a:gdLst>
              <a:ahLst/>
              <a:cxnLst>
                <a:cxn ang="0">
                  <a:pos x="connsiteX0" y="connsiteY0"/>
                </a:cxn>
                <a:cxn ang="0">
                  <a:pos x="connsiteX1" y="connsiteY1"/>
                </a:cxn>
              </a:cxnLst>
              <a:rect l="l" t="t" r="r" b="b"/>
              <a:pathLst>
                <a:path w="1044" h="1153">
                  <a:moveTo>
                    <a:pt x="-514" y="-315"/>
                  </a:moveTo>
                  <a:lnTo>
                    <a:pt x="531" y="839"/>
                  </a:lnTo>
                  <a:close/>
                </a:path>
              </a:pathLst>
            </a:custGeom>
            <a:solidFill>
              <a:srgbClr val="020202"/>
            </a:solidFill>
            <a:ln w="1557" cap="flat">
              <a:noFill/>
              <a:prstDash val="solid"/>
              <a:miter/>
            </a:ln>
          </p:spPr>
          <p:txBody>
            <a:bodyPr rtlCol="0" anchor="ctr"/>
            <a:lstStyle/>
            <a:p>
              <a:endParaRPr lang="es-CO"/>
            </a:p>
          </p:txBody>
        </p:sp>
        <p:sp>
          <p:nvSpPr>
            <p:cNvPr id="1227" name="Freeform: Shape 1226">
              <a:extLst>
                <a:ext uri="{FF2B5EF4-FFF2-40B4-BE49-F238E27FC236}">
                  <a16:creationId xmlns:a16="http://schemas.microsoft.com/office/drawing/2014/main" id="{6F8418D6-D4FF-43F2-C9D0-07DE6A56028D}"/>
                </a:ext>
              </a:extLst>
            </p:cNvPr>
            <p:cNvSpPr/>
            <p:nvPr/>
          </p:nvSpPr>
          <p:spPr>
            <a:xfrm>
              <a:off x="4615980" y="6054595"/>
              <a:ext cx="1028" cy="1153"/>
            </a:xfrm>
            <a:custGeom>
              <a:avLst/>
              <a:gdLst>
                <a:gd name="connsiteX0" fmla="*/ -514 w 1028"/>
                <a:gd name="connsiteY0" fmla="*/ -315 h 1153"/>
                <a:gd name="connsiteX1" fmla="*/ 515 w 1028"/>
                <a:gd name="connsiteY1" fmla="*/ 839 h 1153"/>
              </a:gdLst>
              <a:ahLst/>
              <a:cxnLst>
                <a:cxn ang="0">
                  <a:pos x="connsiteX0" y="connsiteY0"/>
                </a:cxn>
                <a:cxn ang="0">
                  <a:pos x="connsiteX1" y="connsiteY1"/>
                </a:cxn>
              </a:cxnLst>
              <a:rect l="l" t="t" r="r" b="b"/>
              <a:pathLst>
                <a:path w="1028" h="1153">
                  <a:moveTo>
                    <a:pt x="-514" y="-315"/>
                  </a:moveTo>
                  <a:lnTo>
                    <a:pt x="515" y="839"/>
                  </a:lnTo>
                  <a:close/>
                </a:path>
              </a:pathLst>
            </a:custGeom>
            <a:solidFill>
              <a:srgbClr val="020202"/>
            </a:solidFill>
            <a:ln w="1557" cap="flat">
              <a:noFill/>
              <a:prstDash val="solid"/>
              <a:miter/>
            </a:ln>
          </p:spPr>
          <p:txBody>
            <a:bodyPr rtlCol="0" anchor="ctr"/>
            <a:lstStyle/>
            <a:p>
              <a:endParaRPr lang="es-CO"/>
            </a:p>
          </p:txBody>
        </p:sp>
        <p:sp>
          <p:nvSpPr>
            <p:cNvPr id="1228" name="Freeform: Shape 1227">
              <a:extLst>
                <a:ext uri="{FF2B5EF4-FFF2-40B4-BE49-F238E27FC236}">
                  <a16:creationId xmlns:a16="http://schemas.microsoft.com/office/drawing/2014/main" id="{C23705BB-26B2-BE2D-2FEB-B938982607E9}"/>
                </a:ext>
              </a:extLst>
            </p:cNvPr>
            <p:cNvSpPr/>
            <p:nvPr/>
          </p:nvSpPr>
          <p:spPr>
            <a:xfrm>
              <a:off x="4620594" y="6133136"/>
              <a:ext cx="1044" cy="1138"/>
            </a:xfrm>
            <a:custGeom>
              <a:avLst/>
              <a:gdLst>
                <a:gd name="connsiteX0" fmla="*/ -514 w 1044"/>
                <a:gd name="connsiteY0" fmla="*/ -315 h 1138"/>
                <a:gd name="connsiteX1" fmla="*/ 531 w 1044"/>
                <a:gd name="connsiteY1" fmla="*/ 823 h 1138"/>
                <a:gd name="connsiteX2" fmla="*/ -514 w 1044"/>
                <a:gd name="connsiteY2" fmla="*/ -315 h 1138"/>
              </a:gdLst>
              <a:ahLst/>
              <a:cxnLst>
                <a:cxn ang="0">
                  <a:pos x="connsiteX0" y="connsiteY0"/>
                </a:cxn>
                <a:cxn ang="0">
                  <a:pos x="connsiteX1" y="connsiteY1"/>
                </a:cxn>
                <a:cxn ang="0">
                  <a:pos x="connsiteX2" y="connsiteY2"/>
                </a:cxn>
              </a:cxnLst>
              <a:rect l="l" t="t" r="r" b="b"/>
              <a:pathLst>
                <a:path w="1044" h="1138">
                  <a:moveTo>
                    <a:pt x="-514" y="-315"/>
                  </a:moveTo>
                  <a:cubicBezTo>
                    <a:pt x="-155" y="60"/>
                    <a:pt x="188" y="449"/>
                    <a:pt x="531" y="823"/>
                  </a:cubicBezTo>
                  <a:cubicBezTo>
                    <a:pt x="188" y="449"/>
                    <a:pt x="-155" y="122"/>
                    <a:pt x="-514" y="-315"/>
                  </a:cubicBezTo>
                  <a:close/>
                </a:path>
              </a:pathLst>
            </a:custGeom>
            <a:solidFill>
              <a:srgbClr val="020202"/>
            </a:solidFill>
            <a:ln w="1557" cap="flat">
              <a:noFill/>
              <a:prstDash val="solid"/>
              <a:miter/>
            </a:ln>
          </p:spPr>
          <p:txBody>
            <a:bodyPr rtlCol="0" anchor="ctr"/>
            <a:lstStyle/>
            <a:p>
              <a:endParaRPr lang="es-CO"/>
            </a:p>
          </p:txBody>
        </p:sp>
        <p:sp>
          <p:nvSpPr>
            <p:cNvPr id="1229" name="Freeform: Shape 1228">
              <a:extLst>
                <a:ext uri="{FF2B5EF4-FFF2-40B4-BE49-F238E27FC236}">
                  <a16:creationId xmlns:a16="http://schemas.microsoft.com/office/drawing/2014/main" id="{AE1506FB-6A75-DECD-7F1E-376C70B44BB7}"/>
                </a:ext>
              </a:extLst>
            </p:cNvPr>
            <p:cNvSpPr/>
            <p:nvPr/>
          </p:nvSpPr>
          <p:spPr>
            <a:xfrm>
              <a:off x="4186388" y="6551192"/>
              <a:ext cx="1169" cy="1153"/>
            </a:xfrm>
            <a:custGeom>
              <a:avLst/>
              <a:gdLst>
                <a:gd name="connsiteX0" fmla="*/ 656 w 1169"/>
                <a:gd name="connsiteY0" fmla="*/ 839 h 1153"/>
                <a:gd name="connsiteX1" fmla="*/ -514 w 1169"/>
                <a:gd name="connsiteY1" fmla="*/ -315 h 1153"/>
              </a:gdLst>
              <a:ahLst/>
              <a:cxnLst>
                <a:cxn ang="0">
                  <a:pos x="connsiteX0" y="connsiteY0"/>
                </a:cxn>
                <a:cxn ang="0">
                  <a:pos x="connsiteX1" y="connsiteY1"/>
                </a:cxn>
              </a:cxnLst>
              <a:rect l="l" t="t" r="r" b="b"/>
              <a:pathLst>
                <a:path w="1169" h="1153">
                  <a:moveTo>
                    <a:pt x="656" y="839"/>
                  </a:moveTo>
                  <a:lnTo>
                    <a:pt x="-514" y="-315"/>
                  </a:lnTo>
                  <a:close/>
                </a:path>
              </a:pathLst>
            </a:custGeom>
            <a:solidFill>
              <a:srgbClr val="020202"/>
            </a:solidFill>
            <a:ln w="1557" cap="flat">
              <a:noFill/>
              <a:prstDash val="solid"/>
              <a:miter/>
            </a:ln>
          </p:spPr>
          <p:txBody>
            <a:bodyPr rtlCol="0" anchor="ctr"/>
            <a:lstStyle/>
            <a:p>
              <a:endParaRPr lang="es-CO"/>
            </a:p>
          </p:txBody>
        </p:sp>
        <p:sp>
          <p:nvSpPr>
            <p:cNvPr id="1230" name="Freeform: Shape 1229">
              <a:extLst>
                <a:ext uri="{FF2B5EF4-FFF2-40B4-BE49-F238E27FC236}">
                  <a16:creationId xmlns:a16="http://schemas.microsoft.com/office/drawing/2014/main" id="{26B1FB6E-0491-E360-3A98-18704F0A1CB0}"/>
                </a:ext>
              </a:extLst>
            </p:cNvPr>
            <p:cNvSpPr/>
            <p:nvPr/>
          </p:nvSpPr>
          <p:spPr>
            <a:xfrm>
              <a:off x="3956584" y="5517039"/>
              <a:ext cx="552294" cy="491212"/>
            </a:xfrm>
            <a:custGeom>
              <a:avLst/>
              <a:gdLst>
                <a:gd name="connsiteX0" fmla="*/ 7448 w 552294"/>
                <a:gd name="connsiteY0" fmla="*/ 80773 h 491212"/>
                <a:gd name="connsiteX1" fmla="*/ 23583 w 552294"/>
                <a:gd name="connsiteY1" fmla="*/ 48751 h 491212"/>
                <a:gd name="connsiteX2" fmla="*/ 38238 w 552294"/>
                <a:gd name="connsiteY2" fmla="*/ 31026 h 491212"/>
                <a:gd name="connsiteX3" fmla="*/ 60859 w 552294"/>
                <a:gd name="connsiteY3" fmla="*/ 13643 h 491212"/>
                <a:gd name="connsiteX4" fmla="*/ 83386 w 552294"/>
                <a:gd name="connsiteY4" fmla="*/ 3541 h 491212"/>
                <a:gd name="connsiteX5" fmla="*/ 91991 w 552294"/>
                <a:gd name="connsiteY5" fmla="*/ 423 h 491212"/>
                <a:gd name="connsiteX6" fmla="*/ 109015 w 552294"/>
                <a:gd name="connsiteY6" fmla="*/ 14781 h 491212"/>
                <a:gd name="connsiteX7" fmla="*/ 101111 w 552294"/>
                <a:gd name="connsiteY7" fmla="*/ 26895 h 491212"/>
                <a:gd name="connsiteX8" fmla="*/ 69932 w 552294"/>
                <a:gd name="connsiteY8" fmla="*/ 47676 h 491212"/>
                <a:gd name="connsiteX9" fmla="*/ 37661 w 552294"/>
                <a:gd name="connsiteY9" fmla="*/ 84343 h 491212"/>
                <a:gd name="connsiteX10" fmla="*/ 32548 w 552294"/>
                <a:gd name="connsiteY10" fmla="*/ 107229 h 491212"/>
                <a:gd name="connsiteX11" fmla="*/ 35666 w 552294"/>
                <a:gd name="connsiteY11" fmla="*/ 109567 h 491212"/>
                <a:gd name="connsiteX12" fmla="*/ 57491 w 552294"/>
                <a:gd name="connsiteY12" fmla="*/ 114244 h 491212"/>
                <a:gd name="connsiteX13" fmla="*/ 67406 w 552294"/>
                <a:gd name="connsiteY13" fmla="*/ 111126 h 491212"/>
                <a:gd name="connsiteX14" fmla="*/ 76963 w 552294"/>
                <a:gd name="connsiteY14" fmla="*/ 102162 h 491212"/>
                <a:gd name="connsiteX15" fmla="*/ 83542 w 552294"/>
                <a:gd name="connsiteY15" fmla="*/ 90095 h 491212"/>
                <a:gd name="connsiteX16" fmla="*/ 94112 w 552294"/>
                <a:gd name="connsiteY16" fmla="*/ 67069 h 491212"/>
                <a:gd name="connsiteX17" fmla="*/ 115672 w 552294"/>
                <a:gd name="connsiteY17" fmla="*/ 64887 h 491212"/>
                <a:gd name="connsiteX18" fmla="*/ 120067 w 552294"/>
                <a:gd name="connsiteY18" fmla="*/ 81353 h 491212"/>
                <a:gd name="connsiteX19" fmla="*/ 117060 w 552294"/>
                <a:gd name="connsiteY19" fmla="*/ 84811 h 491212"/>
                <a:gd name="connsiteX20" fmla="*/ 89388 w 552294"/>
                <a:gd name="connsiteY20" fmla="*/ 117549 h 491212"/>
                <a:gd name="connsiteX21" fmla="*/ 83838 w 552294"/>
                <a:gd name="connsiteY21" fmla="*/ 146873 h 491212"/>
                <a:gd name="connsiteX22" fmla="*/ 84072 w 552294"/>
                <a:gd name="connsiteY22" fmla="*/ 160109 h 491212"/>
                <a:gd name="connsiteX23" fmla="*/ 83760 w 552294"/>
                <a:gd name="connsiteY23" fmla="*/ 161808 h 491212"/>
                <a:gd name="connsiteX24" fmla="*/ 82840 w 552294"/>
                <a:gd name="connsiteY24" fmla="*/ 168403 h 491212"/>
                <a:gd name="connsiteX25" fmla="*/ 82513 w 552294"/>
                <a:gd name="connsiteY25" fmla="*/ 169962 h 491212"/>
                <a:gd name="connsiteX26" fmla="*/ 81624 w 552294"/>
                <a:gd name="connsiteY26" fmla="*/ 175590 h 491212"/>
                <a:gd name="connsiteX27" fmla="*/ 81297 w 552294"/>
                <a:gd name="connsiteY27" fmla="*/ 177227 h 491212"/>
                <a:gd name="connsiteX28" fmla="*/ 80502 w 552294"/>
                <a:gd name="connsiteY28" fmla="*/ 183993 h 491212"/>
                <a:gd name="connsiteX29" fmla="*/ 80159 w 552294"/>
                <a:gd name="connsiteY29" fmla="*/ 185786 h 491212"/>
                <a:gd name="connsiteX30" fmla="*/ 80330 w 552294"/>
                <a:gd name="connsiteY30" fmla="*/ 245292 h 491212"/>
                <a:gd name="connsiteX31" fmla="*/ 89887 w 552294"/>
                <a:gd name="connsiteY31" fmla="*/ 290861 h 491212"/>
                <a:gd name="connsiteX32" fmla="*/ 90105 w 552294"/>
                <a:gd name="connsiteY32" fmla="*/ 296504 h 491212"/>
                <a:gd name="connsiteX33" fmla="*/ 90011 w 552294"/>
                <a:gd name="connsiteY33" fmla="*/ 309989 h 491212"/>
                <a:gd name="connsiteX34" fmla="*/ 103185 w 552294"/>
                <a:gd name="connsiteY34" fmla="*/ 347545 h 491212"/>
                <a:gd name="connsiteX35" fmla="*/ 125276 w 552294"/>
                <a:gd name="connsiteY35" fmla="*/ 372925 h 491212"/>
                <a:gd name="connsiteX36" fmla="*/ 130638 w 552294"/>
                <a:gd name="connsiteY36" fmla="*/ 374749 h 491212"/>
                <a:gd name="connsiteX37" fmla="*/ 151061 w 552294"/>
                <a:gd name="connsiteY37" fmla="*/ 371912 h 491212"/>
                <a:gd name="connsiteX38" fmla="*/ 160898 w 552294"/>
                <a:gd name="connsiteY38" fmla="*/ 373658 h 491212"/>
                <a:gd name="connsiteX39" fmla="*/ 179466 w 552294"/>
                <a:gd name="connsiteY39" fmla="*/ 384228 h 491212"/>
                <a:gd name="connsiteX40" fmla="*/ 245675 w 552294"/>
                <a:gd name="connsiteY40" fmla="*/ 406552 h 491212"/>
                <a:gd name="connsiteX41" fmla="*/ 281002 w 552294"/>
                <a:gd name="connsiteY41" fmla="*/ 411354 h 491212"/>
                <a:gd name="connsiteX42" fmla="*/ 328099 w 552294"/>
                <a:gd name="connsiteY42" fmla="*/ 409156 h 491212"/>
                <a:gd name="connsiteX43" fmla="*/ 342971 w 552294"/>
                <a:gd name="connsiteY43" fmla="*/ 407690 h 491212"/>
                <a:gd name="connsiteX44" fmla="*/ 380698 w 552294"/>
                <a:gd name="connsiteY44" fmla="*/ 403902 h 491212"/>
                <a:gd name="connsiteX45" fmla="*/ 384019 w 552294"/>
                <a:gd name="connsiteY45" fmla="*/ 403045 h 491212"/>
                <a:gd name="connsiteX46" fmla="*/ 399141 w 552294"/>
                <a:gd name="connsiteY46" fmla="*/ 402047 h 491212"/>
                <a:gd name="connsiteX47" fmla="*/ 421310 w 552294"/>
                <a:gd name="connsiteY47" fmla="*/ 399958 h 491212"/>
                <a:gd name="connsiteX48" fmla="*/ 431630 w 552294"/>
                <a:gd name="connsiteY48" fmla="*/ 399958 h 491212"/>
                <a:gd name="connsiteX49" fmla="*/ 453736 w 552294"/>
                <a:gd name="connsiteY49" fmla="*/ 397245 h 491212"/>
                <a:gd name="connsiteX50" fmla="*/ 454251 w 552294"/>
                <a:gd name="connsiteY50" fmla="*/ 396996 h 491212"/>
                <a:gd name="connsiteX51" fmla="*/ 474970 w 552294"/>
                <a:gd name="connsiteY51" fmla="*/ 390620 h 491212"/>
                <a:gd name="connsiteX52" fmla="*/ 481455 w 552294"/>
                <a:gd name="connsiteY52" fmla="*/ 388593 h 491212"/>
                <a:gd name="connsiteX53" fmla="*/ 512635 w 552294"/>
                <a:gd name="connsiteY53" fmla="*/ 377680 h 491212"/>
                <a:gd name="connsiteX54" fmla="*/ 515753 w 552294"/>
                <a:gd name="connsiteY54" fmla="*/ 376121 h 491212"/>
                <a:gd name="connsiteX55" fmla="*/ 526837 w 552294"/>
                <a:gd name="connsiteY55" fmla="*/ 371740 h 491212"/>
                <a:gd name="connsiteX56" fmla="*/ 529768 w 552294"/>
                <a:gd name="connsiteY56" fmla="*/ 370072 h 491212"/>
                <a:gd name="connsiteX57" fmla="*/ 539122 w 552294"/>
                <a:gd name="connsiteY57" fmla="*/ 366035 h 491212"/>
                <a:gd name="connsiteX58" fmla="*/ 542240 w 552294"/>
                <a:gd name="connsiteY58" fmla="*/ 364616 h 491212"/>
                <a:gd name="connsiteX59" fmla="*/ 551781 w 552294"/>
                <a:gd name="connsiteY59" fmla="*/ 361498 h 491212"/>
                <a:gd name="connsiteX60" fmla="*/ 538015 w 552294"/>
                <a:gd name="connsiteY60" fmla="*/ 370633 h 491212"/>
                <a:gd name="connsiteX61" fmla="*/ 508394 w 552294"/>
                <a:gd name="connsiteY61" fmla="*/ 383105 h 491212"/>
                <a:gd name="connsiteX62" fmla="*/ 476825 w 552294"/>
                <a:gd name="connsiteY62" fmla="*/ 395577 h 491212"/>
                <a:gd name="connsiteX63" fmla="*/ 453440 w 552294"/>
                <a:gd name="connsiteY63" fmla="*/ 403372 h 491212"/>
                <a:gd name="connsiteX64" fmla="*/ 450322 w 552294"/>
                <a:gd name="connsiteY64" fmla="*/ 411432 h 491212"/>
                <a:gd name="connsiteX65" fmla="*/ 455950 w 552294"/>
                <a:gd name="connsiteY65" fmla="*/ 418697 h 491212"/>
                <a:gd name="connsiteX66" fmla="*/ 462030 w 552294"/>
                <a:gd name="connsiteY66" fmla="*/ 459448 h 491212"/>
                <a:gd name="connsiteX67" fmla="*/ 455264 w 552294"/>
                <a:gd name="connsiteY67" fmla="*/ 466090 h 491212"/>
                <a:gd name="connsiteX68" fmla="*/ 405580 w 552294"/>
                <a:gd name="connsiteY68" fmla="*/ 477766 h 491212"/>
                <a:gd name="connsiteX69" fmla="*/ 383442 w 552294"/>
                <a:gd name="connsiteY69" fmla="*/ 480666 h 491212"/>
                <a:gd name="connsiteX70" fmla="*/ 362536 w 552294"/>
                <a:gd name="connsiteY70" fmla="*/ 483971 h 491212"/>
                <a:gd name="connsiteX71" fmla="*/ 329689 w 552294"/>
                <a:gd name="connsiteY71" fmla="*/ 488851 h 491212"/>
                <a:gd name="connsiteX72" fmla="*/ 299398 w 552294"/>
                <a:gd name="connsiteY72" fmla="*/ 490690 h 491212"/>
                <a:gd name="connsiteX73" fmla="*/ 248747 w 552294"/>
                <a:gd name="connsiteY73" fmla="*/ 489599 h 491212"/>
                <a:gd name="connsiteX74" fmla="*/ 219718 w 552294"/>
                <a:gd name="connsiteY74" fmla="*/ 486590 h 491212"/>
                <a:gd name="connsiteX75" fmla="*/ 171905 w 552294"/>
                <a:gd name="connsiteY75" fmla="*/ 474836 h 491212"/>
                <a:gd name="connsiteX76" fmla="*/ 123218 w 552294"/>
                <a:gd name="connsiteY76" fmla="*/ 457250 h 491212"/>
                <a:gd name="connsiteX77" fmla="*/ 105960 w 552294"/>
                <a:gd name="connsiteY77" fmla="*/ 449284 h 491212"/>
                <a:gd name="connsiteX78" fmla="*/ 96777 w 552294"/>
                <a:gd name="connsiteY78" fmla="*/ 436578 h 491212"/>
                <a:gd name="connsiteX79" fmla="*/ 83183 w 552294"/>
                <a:gd name="connsiteY79" fmla="*/ 418260 h 491212"/>
                <a:gd name="connsiteX80" fmla="*/ 60968 w 552294"/>
                <a:gd name="connsiteY80" fmla="*/ 399241 h 491212"/>
                <a:gd name="connsiteX81" fmla="*/ 49556 w 552294"/>
                <a:gd name="connsiteY81" fmla="*/ 372738 h 491212"/>
                <a:gd name="connsiteX82" fmla="*/ 37645 w 552294"/>
                <a:gd name="connsiteY82" fmla="*/ 345830 h 491212"/>
                <a:gd name="connsiteX83" fmla="*/ 33218 w 552294"/>
                <a:gd name="connsiteY83" fmla="*/ 343242 h 491212"/>
                <a:gd name="connsiteX84" fmla="*/ 23318 w 552294"/>
                <a:gd name="connsiteY84" fmla="*/ 332236 h 491212"/>
                <a:gd name="connsiteX85" fmla="*/ 21120 w 552294"/>
                <a:gd name="connsiteY85" fmla="*/ 324441 h 491212"/>
                <a:gd name="connsiteX86" fmla="*/ 17129 w 552294"/>
                <a:gd name="connsiteY86" fmla="*/ 316896 h 491212"/>
                <a:gd name="connsiteX87" fmla="*/ 11236 w 552294"/>
                <a:gd name="connsiteY87" fmla="*/ 304580 h 491212"/>
                <a:gd name="connsiteX88" fmla="*/ 3660 w 552294"/>
                <a:gd name="connsiteY88" fmla="*/ 270454 h 491212"/>
                <a:gd name="connsiteX89" fmla="*/ 900 w 552294"/>
                <a:gd name="connsiteY89" fmla="*/ 243078 h 491212"/>
                <a:gd name="connsiteX90" fmla="*/ 900 w 552294"/>
                <a:gd name="connsiteY90" fmla="*/ 217698 h 491212"/>
                <a:gd name="connsiteX91" fmla="*/ -4 w 552294"/>
                <a:gd name="connsiteY91" fmla="*/ 206255 h 491212"/>
                <a:gd name="connsiteX92" fmla="*/ -97 w 552294"/>
                <a:gd name="connsiteY92" fmla="*/ 198819 h 491212"/>
                <a:gd name="connsiteX93" fmla="*/ 869 w 552294"/>
                <a:gd name="connsiteY93" fmla="*/ 181046 h 491212"/>
                <a:gd name="connsiteX94" fmla="*/ 2756 w 552294"/>
                <a:gd name="connsiteY94" fmla="*/ 133373 h 491212"/>
                <a:gd name="connsiteX95" fmla="*/ 2023 w 552294"/>
                <a:gd name="connsiteY95" fmla="*/ 125983 h 491212"/>
                <a:gd name="connsiteX96" fmla="*/ 7230 w 552294"/>
                <a:gd name="connsiteY96" fmla="*/ 84561 h 491212"/>
                <a:gd name="connsiteX97" fmla="*/ 7448 w 552294"/>
                <a:gd name="connsiteY97" fmla="*/ 80773 h 491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552294" h="491212">
                  <a:moveTo>
                    <a:pt x="7448" y="80773"/>
                  </a:moveTo>
                  <a:cubicBezTo>
                    <a:pt x="10538" y="69091"/>
                    <a:pt x="16035" y="58185"/>
                    <a:pt x="23583" y="48751"/>
                  </a:cubicBezTo>
                  <a:cubicBezTo>
                    <a:pt x="28370" y="42765"/>
                    <a:pt x="33389" y="36966"/>
                    <a:pt x="38238" y="31026"/>
                  </a:cubicBezTo>
                  <a:cubicBezTo>
                    <a:pt x="44485" y="23719"/>
                    <a:pt x="52189" y="17798"/>
                    <a:pt x="60859" y="13643"/>
                  </a:cubicBezTo>
                  <a:cubicBezTo>
                    <a:pt x="68055" y="9618"/>
                    <a:pt x="75594" y="6238"/>
                    <a:pt x="83386" y="3541"/>
                  </a:cubicBezTo>
                  <a:cubicBezTo>
                    <a:pt x="86504" y="3073"/>
                    <a:pt x="89076" y="1343"/>
                    <a:pt x="91991" y="423"/>
                  </a:cubicBezTo>
                  <a:cubicBezTo>
                    <a:pt x="101766" y="-2695"/>
                    <a:pt x="110419" y="4445"/>
                    <a:pt x="109015" y="14781"/>
                  </a:cubicBezTo>
                  <a:cubicBezTo>
                    <a:pt x="108418" y="19832"/>
                    <a:pt x="105494" y="24313"/>
                    <a:pt x="101111" y="26895"/>
                  </a:cubicBezTo>
                  <a:cubicBezTo>
                    <a:pt x="90542" y="33551"/>
                    <a:pt x="79535" y="39538"/>
                    <a:pt x="69932" y="47676"/>
                  </a:cubicBezTo>
                  <a:cubicBezTo>
                    <a:pt x="57329" y="58141"/>
                    <a:pt x="46441" y="70513"/>
                    <a:pt x="37661" y="84343"/>
                  </a:cubicBezTo>
                  <a:cubicBezTo>
                    <a:pt x="33265" y="91389"/>
                    <a:pt x="33997" y="99543"/>
                    <a:pt x="32548" y="107229"/>
                  </a:cubicBezTo>
                  <a:cubicBezTo>
                    <a:pt x="32127" y="109442"/>
                    <a:pt x="34029" y="109661"/>
                    <a:pt x="35666" y="109567"/>
                  </a:cubicBezTo>
                  <a:cubicBezTo>
                    <a:pt x="43460" y="109099"/>
                    <a:pt x="50476" y="111485"/>
                    <a:pt x="57491" y="114244"/>
                  </a:cubicBezTo>
                  <a:cubicBezTo>
                    <a:pt x="61622" y="115912"/>
                    <a:pt x="65021" y="115008"/>
                    <a:pt x="67406" y="111126"/>
                  </a:cubicBezTo>
                  <a:cubicBezTo>
                    <a:pt x="69594" y="107225"/>
                    <a:pt x="72931" y="104095"/>
                    <a:pt x="76963" y="102162"/>
                  </a:cubicBezTo>
                  <a:cubicBezTo>
                    <a:pt x="82435" y="99730"/>
                    <a:pt x="84150" y="95645"/>
                    <a:pt x="83542" y="90095"/>
                  </a:cubicBezTo>
                  <a:cubicBezTo>
                    <a:pt x="82466" y="80321"/>
                    <a:pt x="86816" y="73056"/>
                    <a:pt x="94112" y="67069"/>
                  </a:cubicBezTo>
                  <a:cubicBezTo>
                    <a:pt x="100103" y="61830"/>
                    <a:pt x="108753" y="60954"/>
                    <a:pt x="115672" y="64887"/>
                  </a:cubicBezTo>
                  <a:cubicBezTo>
                    <a:pt x="121433" y="68220"/>
                    <a:pt x="123400" y="75592"/>
                    <a:pt x="120067" y="81353"/>
                  </a:cubicBezTo>
                  <a:cubicBezTo>
                    <a:pt x="119295" y="82687"/>
                    <a:pt x="118274" y="83861"/>
                    <a:pt x="117060" y="84811"/>
                  </a:cubicBezTo>
                  <a:cubicBezTo>
                    <a:pt x="105852" y="93879"/>
                    <a:pt x="96462" y="104988"/>
                    <a:pt x="89388" y="117549"/>
                  </a:cubicBezTo>
                  <a:cubicBezTo>
                    <a:pt x="84290" y="126622"/>
                    <a:pt x="81390" y="136257"/>
                    <a:pt x="83838" y="146873"/>
                  </a:cubicBezTo>
                  <a:cubicBezTo>
                    <a:pt x="84820" y="151176"/>
                    <a:pt x="84290" y="155682"/>
                    <a:pt x="84072" y="160109"/>
                  </a:cubicBezTo>
                  <a:cubicBezTo>
                    <a:pt x="84022" y="160684"/>
                    <a:pt x="83917" y="161253"/>
                    <a:pt x="83760" y="161808"/>
                  </a:cubicBezTo>
                  <a:cubicBezTo>
                    <a:pt x="83172" y="163958"/>
                    <a:pt x="82864" y="166175"/>
                    <a:pt x="82840" y="168403"/>
                  </a:cubicBezTo>
                  <a:cubicBezTo>
                    <a:pt x="82773" y="168930"/>
                    <a:pt x="82664" y="169452"/>
                    <a:pt x="82513" y="169962"/>
                  </a:cubicBezTo>
                  <a:cubicBezTo>
                    <a:pt x="82006" y="171798"/>
                    <a:pt x="81708" y="173686"/>
                    <a:pt x="81624" y="175590"/>
                  </a:cubicBezTo>
                  <a:cubicBezTo>
                    <a:pt x="81563" y="176143"/>
                    <a:pt x="81454" y="176692"/>
                    <a:pt x="81297" y="177227"/>
                  </a:cubicBezTo>
                  <a:cubicBezTo>
                    <a:pt x="80533" y="179425"/>
                    <a:pt x="80845" y="181748"/>
                    <a:pt x="80502" y="183993"/>
                  </a:cubicBezTo>
                  <a:cubicBezTo>
                    <a:pt x="80435" y="184598"/>
                    <a:pt x="80319" y="185198"/>
                    <a:pt x="80159" y="185786"/>
                  </a:cubicBezTo>
                  <a:cubicBezTo>
                    <a:pt x="76943" y="205496"/>
                    <a:pt x="77000" y="225600"/>
                    <a:pt x="80330" y="245292"/>
                  </a:cubicBezTo>
                  <a:cubicBezTo>
                    <a:pt x="83058" y="260585"/>
                    <a:pt x="85210" y="275988"/>
                    <a:pt x="89887" y="290861"/>
                  </a:cubicBezTo>
                  <a:cubicBezTo>
                    <a:pt x="90710" y="292636"/>
                    <a:pt x="90789" y="294669"/>
                    <a:pt x="90105" y="296504"/>
                  </a:cubicBezTo>
                  <a:cubicBezTo>
                    <a:pt x="87720" y="301041"/>
                    <a:pt x="88702" y="305531"/>
                    <a:pt x="90011" y="309989"/>
                  </a:cubicBezTo>
                  <a:cubicBezTo>
                    <a:pt x="93546" y="322792"/>
                    <a:pt x="97947" y="335340"/>
                    <a:pt x="103185" y="347545"/>
                  </a:cubicBezTo>
                  <a:cubicBezTo>
                    <a:pt x="107862" y="358208"/>
                    <a:pt x="115766" y="366253"/>
                    <a:pt x="125276" y="372925"/>
                  </a:cubicBezTo>
                  <a:cubicBezTo>
                    <a:pt x="126744" y="374232"/>
                    <a:pt x="128677" y="374889"/>
                    <a:pt x="130638" y="374749"/>
                  </a:cubicBezTo>
                  <a:cubicBezTo>
                    <a:pt x="137389" y="373377"/>
                    <a:pt x="144529" y="374827"/>
                    <a:pt x="151061" y="371912"/>
                  </a:cubicBezTo>
                  <a:cubicBezTo>
                    <a:pt x="154693" y="370353"/>
                    <a:pt x="157889" y="371912"/>
                    <a:pt x="160898" y="373658"/>
                  </a:cubicBezTo>
                  <a:cubicBezTo>
                    <a:pt x="167134" y="377103"/>
                    <a:pt x="173245" y="380767"/>
                    <a:pt x="179466" y="384228"/>
                  </a:cubicBezTo>
                  <a:cubicBezTo>
                    <a:pt x="200153" y="395780"/>
                    <a:pt x="221885" y="403980"/>
                    <a:pt x="245675" y="406552"/>
                  </a:cubicBezTo>
                  <a:cubicBezTo>
                    <a:pt x="257477" y="407815"/>
                    <a:pt x="269185" y="409966"/>
                    <a:pt x="281002" y="411354"/>
                  </a:cubicBezTo>
                  <a:cubicBezTo>
                    <a:pt x="296997" y="413256"/>
                    <a:pt x="312462" y="410668"/>
                    <a:pt x="328099" y="409156"/>
                  </a:cubicBezTo>
                  <a:cubicBezTo>
                    <a:pt x="333040" y="408673"/>
                    <a:pt x="338029" y="408220"/>
                    <a:pt x="342971" y="407690"/>
                  </a:cubicBezTo>
                  <a:cubicBezTo>
                    <a:pt x="355536" y="406350"/>
                    <a:pt x="368055" y="404572"/>
                    <a:pt x="380698" y="403902"/>
                  </a:cubicBezTo>
                  <a:cubicBezTo>
                    <a:pt x="381852" y="403805"/>
                    <a:pt x="382974" y="403515"/>
                    <a:pt x="384019" y="403045"/>
                  </a:cubicBezTo>
                  <a:cubicBezTo>
                    <a:pt x="389008" y="401953"/>
                    <a:pt x="393934" y="399927"/>
                    <a:pt x="399141" y="402047"/>
                  </a:cubicBezTo>
                  <a:cubicBezTo>
                    <a:pt x="406577" y="402108"/>
                    <a:pt x="414014" y="401408"/>
                    <a:pt x="421310" y="399958"/>
                  </a:cubicBezTo>
                  <a:cubicBezTo>
                    <a:pt x="424724" y="399320"/>
                    <a:pt x="428216" y="399320"/>
                    <a:pt x="431630" y="399958"/>
                  </a:cubicBezTo>
                  <a:cubicBezTo>
                    <a:pt x="439082" y="401793"/>
                    <a:pt x="446955" y="400828"/>
                    <a:pt x="453736" y="397245"/>
                  </a:cubicBezTo>
                  <a:cubicBezTo>
                    <a:pt x="453892" y="397135"/>
                    <a:pt x="454064" y="397050"/>
                    <a:pt x="454251" y="396996"/>
                  </a:cubicBezTo>
                  <a:cubicBezTo>
                    <a:pt x="461360" y="395530"/>
                    <a:pt x="468048" y="392677"/>
                    <a:pt x="474970" y="390620"/>
                  </a:cubicBezTo>
                  <a:cubicBezTo>
                    <a:pt x="477137" y="389980"/>
                    <a:pt x="479304" y="389341"/>
                    <a:pt x="481455" y="388593"/>
                  </a:cubicBezTo>
                  <a:cubicBezTo>
                    <a:pt x="491869" y="385007"/>
                    <a:pt x="501722" y="379847"/>
                    <a:pt x="512635" y="377680"/>
                  </a:cubicBezTo>
                  <a:cubicBezTo>
                    <a:pt x="513741" y="377325"/>
                    <a:pt x="514802" y="376799"/>
                    <a:pt x="515753" y="376121"/>
                  </a:cubicBezTo>
                  <a:cubicBezTo>
                    <a:pt x="519276" y="374266"/>
                    <a:pt x="522550" y="371725"/>
                    <a:pt x="526837" y="371740"/>
                  </a:cubicBezTo>
                  <a:cubicBezTo>
                    <a:pt x="528069" y="371740"/>
                    <a:pt x="528864" y="370789"/>
                    <a:pt x="529768" y="370072"/>
                  </a:cubicBezTo>
                  <a:cubicBezTo>
                    <a:pt x="532325" y="367690"/>
                    <a:pt x="535630" y="366264"/>
                    <a:pt x="539122" y="366035"/>
                  </a:cubicBezTo>
                  <a:cubicBezTo>
                    <a:pt x="540306" y="365999"/>
                    <a:pt x="541429" y="365487"/>
                    <a:pt x="542240" y="364616"/>
                  </a:cubicBezTo>
                  <a:cubicBezTo>
                    <a:pt x="544890" y="362357"/>
                    <a:pt x="548320" y="361236"/>
                    <a:pt x="551781" y="361498"/>
                  </a:cubicBezTo>
                  <a:cubicBezTo>
                    <a:pt x="548023" y="365785"/>
                    <a:pt x="542832" y="367983"/>
                    <a:pt x="538015" y="370633"/>
                  </a:cubicBezTo>
                  <a:cubicBezTo>
                    <a:pt x="528661" y="375794"/>
                    <a:pt x="518465" y="379442"/>
                    <a:pt x="508394" y="383105"/>
                  </a:cubicBezTo>
                  <a:cubicBezTo>
                    <a:pt x="497793" y="387018"/>
                    <a:pt x="487582" y="391945"/>
                    <a:pt x="476825" y="395577"/>
                  </a:cubicBezTo>
                  <a:cubicBezTo>
                    <a:pt x="469030" y="398165"/>
                    <a:pt x="461235" y="400815"/>
                    <a:pt x="453440" y="403372"/>
                  </a:cubicBezTo>
                  <a:cubicBezTo>
                    <a:pt x="448872" y="404837"/>
                    <a:pt x="447797" y="407254"/>
                    <a:pt x="450322" y="411432"/>
                  </a:cubicBezTo>
                  <a:cubicBezTo>
                    <a:pt x="451881" y="414051"/>
                    <a:pt x="454391" y="416000"/>
                    <a:pt x="455950" y="418697"/>
                  </a:cubicBezTo>
                  <a:cubicBezTo>
                    <a:pt x="463402" y="431496"/>
                    <a:pt x="466551" y="444856"/>
                    <a:pt x="462030" y="459448"/>
                  </a:cubicBezTo>
                  <a:cubicBezTo>
                    <a:pt x="461329" y="462830"/>
                    <a:pt x="458663" y="465454"/>
                    <a:pt x="455264" y="466090"/>
                  </a:cubicBezTo>
                  <a:cubicBezTo>
                    <a:pt x="438801" y="470439"/>
                    <a:pt x="422167" y="474025"/>
                    <a:pt x="405580" y="477766"/>
                  </a:cubicBezTo>
                  <a:cubicBezTo>
                    <a:pt x="398268" y="479229"/>
                    <a:pt x="390879" y="480197"/>
                    <a:pt x="383442" y="480666"/>
                  </a:cubicBezTo>
                  <a:cubicBezTo>
                    <a:pt x="376427" y="481274"/>
                    <a:pt x="369411" y="482802"/>
                    <a:pt x="362536" y="483971"/>
                  </a:cubicBezTo>
                  <a:cubicBezTo>
                    <a:pt x="351623" y="485826"/>
                    <a:pt x="340711" y="487962"/>
                    <a:pt x="329689" y="488851"/>
                  </a:cubicBezTo>
                  <a:cubicBezTo>
                    <a:pt x="319586" y="489661"/>
                    <a:pt x="309422" y="491517"/>
                    <a:pt x="299398" y="490690"/>
                  </a:cubicBezTo>
                  <a:cubicBezTo>
                    <a:pt x="282483" y="489303"/>
                    <a:pt x="265583" y="490690"/>
                    <a:pt x="248747" y="489599"/>
                  </a:cubicBezTo>
                  <a:cubicBezTo>
                    <a:pt x="239081" y="488944"/>
                    <a:pt x="229384" y="487728"/>
                    <a:pt x="219718" y="486590"/>
                  </a:cubicBezTo>
                  <a:cubicBezTo>
                    <a:pt x="203396" y="484450"/>
                    <a:pt x="187360" y="480507"/>
                    <a:pt x="171905" y="474836"/>
                  </a:cubicBezTo>
                  <a:cubicBezTo>
                    <a:pt x="155613" y="469161"/>
                    <a:pt x="139166" y="464063"/>
                    <a:pt x="123218" y="457250"/>
                  </a:cubicBezTo>
                  <a:cubicBezTo>
                    <a:pt x="117403" y="454740"/>
                    <a:pt x="111946" y="451451"/>
                    <a:pt x="105960" y="449284"/>
                  </a:cubicBezTo>
                  <a:cubicBezTo>
                    <a:pt x="99973" y="447117"/>
                    <a:pt x="97635" y="442066"/>
                    <a:pt x="96777" y="436578"/>
                  </a:cubicBezTo>
                  <a:cubicBezTo>
                    <a:pt x="95437" y="427879"/>
                    <a:pt x="89248" y="423249"/>
                    <a:pt x="83183" y="418260"/>
                  </a:cubicBezTo>
                  <a:cubicBezTo>
                    <a:pt x="75638" y="412024"/>
                    <a:pt x="67437" y="406428"/>
                    <a:pt x="60968" y="399241"/>
                  </a:cubicBezTo>
                  <a:cubicBezTo>
                    <a:pt x="54242" y="391973"/>
                    <a:pt x="50215" y="382617"/>
                    <a:pt x="49556" y="372738"/>
                  </a:cubicBezTo>
                  <a:cubicBezTo>
                    <a:pt x="48932" y="362184"/>
                    <a:pt x="43320" y="354030"/>
                    <a:pt x="37645" y="345830"/>
                  </a:cubicBezTo>
                  <a:cubicBezTo>
                    <a:pt x="36489" y="344510"/>
                    <a:pt x="34936" y="343602"/>
                    <a:pt x="33218" y="343242"/>
                  </a:cubicBezTo>
                  <a:cubicBezTo>
                    <a:pt x="27793" y="341481"/>
                    <a:pt x="24831" y="337505"/>
                    <a:pt x="23318" y="332236"/>
                  </a:cubicBezTo>
                  <a:cubicBezTo>
                    <a:pt x="22570" y="329664"/>
                    <a:pt x="21853" y="327091"/>
                    <a:pt x="21120" y="324441"/>
                  </a:cubicBezTo>
                  <a:cubicBezTo>
                    <a:pt x="20370" y="321660"/>
                    <a:pt x="19006" y="319081"/>
                    <a:pt x="17129" y="316896"/>
                  </a:cubicBezTo>
                  <a:cubicBezTo>
                    <a:pt x="14222" y="313311"/>
                    <a:pt x="12203" y="309091"/>
                    <a:pt x="11236" y="304580"/>
                  </a:cubicBezTo>
                  <a:cubicBezTo>
                    <a:pt x="8461" y="293261"/>
                    <a:pt x="5297" y="281990"/>
                    <a:pt x="3660" y="270454"/>
                  </a:cubicBezTo>
                  <a:cubicBezTo>
                    <a:pt x="2381" y="261396"/>
                    <a:pt x="542" y="252385"/>
                    <a:pt x="900" y="243078"/>
                  </a:cubicBezTo>
                  <a:cubicBezTo>
                    <a:pt x="1274" y="234628"/>
                    <a:pt x="994" y="226163"/>
                    <a:pt x="900" y="217698"/>
                  </a:cubicBezTo>
                  <a:cubicBezTo>
                    <a:pt x="1112" y="213860"/>
                    <a:pt x="808" y="210012"/>
                    <a:pt x="-4" y="206255"/>
                  </a:cubicBezTo>
                  <a:cubicBezTo>
                    <a:pt x="-651" y="203821"/>
                    <a:pt x="-682" y="201266"/>
                    <a:pt x="-97" y="198819"/>
                  </a:cubicBezTo>
                  <a:cubicBezTo>
                    <a:pt x="1462" y="192910"/>
                    <a:pt x="869" y="186970"/>
                    <a:pt x="869" y="181046"/>
                  </a:cubicBezTo>
                  <a:cubicBezTo>
                    <a:pt x="869" y="165129"/>
                    <a:pt x="2023" y="149259"/>
                    <a:pt x="2756" y="133373"/>
                  </a:cubicBezTo>
                  <a:cubicBezTo>
                    <a:pt x="2865" y="130941"/>
                    <a:pt x="2101" y="128493"/>
                    <a:pt x="2023" y="125983"/>
                  </a:cubicBezTo>
                  <a:cubicBezTo>
                    <a:pt x="1532" y="111987"/>
                    <a:pt x="3290" y="98001"/>
                    <a:pt x="7230" y="84561"/>
                  </a:cubicBezTo>
                  <a:cubicBezTo>
                    <a:pt x="7542" y="83323"/>
                    <a:pt x="7615" y="82039"/>
                    <a:pt x="7448" y="80773"/>
                  </a:cubicBezTo>
                  <a:close/>
                </a:path>
              </a:pathLst>
            </a:custGeom>
            <a:solidFill>
              <a:srgbClr val="000000"/>
            </a:solidFill>
            <a:ln w="1557" cap="flat">
              <a:noFill/>
              <a:prstDash val="solid"/>
              <a:miter/>
            </a:ln>
          </p:spPr>
          <p:txBody>
            <a:bodyPr rtlCol="0" anchor="ctr"/>
            <a:lstStyle/>
            <a:p>
              <a:endParaRPr lang="es-CO"/>
            </a:p>
          </p:txBody>
        </p:sp>
        <p:sp>
          <p:nvSpPr>
            <p:cNvPr id="1231" name="Freeform: Shape 1230">
              <a:extLst>
                <a:ext uri="{FF2B5EF4-FFF2-40B4-BE49-F238E27FC236}">
                  <a16:creationId xmlns:a16="http://schemas.microsoft.com/office/drawing/2014/main" id="{462F9281-91DD-C556-1342-081717936B3E}"/>
                </a:ext>
              </a:extLst>
            </p:cNvPr>
            <p:cNvSpPr/>
            <p:nvPr/>
          </p:nvSpPr>
          <p:spPr>
            <a:xfrm>
              <a:off x="4034820" y="5606186"/>
              <a:ext cx="543890" cy="322113"/>
            </a:xfrm>
            <a:custGeom>
              <a:avLst/>
              <a:gdLst>
                <a:gd name="connsiteX0" fmla="*/ 504412 w 543890"/>
                <a:gd name="connsiteY0" fmla="*/ 243665 h 322113"/>
                <a:gd name="connsiteX1" fmla="*/ 492845 w 543890"/>
                <a:gd name="connsiteY1" fmla="*/ 251678 h 322113"/>
                <a:gd name="connsiteX2" fmla="*/ 443721 w 543890"/>
                <a:gd name="connsiteY2" fmla="*/ 275281 h 322113"/>
                <a:gd name="connsiteX3" fmla="*/ 402455 w 543890"/>
                <a:gd name="connsiteY3" fmla="*/ 290871 h 322113"/>
                <a:gd name="connsiteX4" fmla="*/ 366115 w 543890"/>
                <a:gd name="connsiteY4" fmla="*/ 303343 h 322113"/>
                <a:gd name="connsiteX5" fmla="*/ 337165 w 543890"/>
                <a:gd name="connsiteY5" fmla="*/ 309376 h 322113"/>
                <a:gd name="connsiteX6" fmla="*/ 320749 w 543890"/>
                <a:gd name="connsiteY6" fmla="*/ 311777 h 322113"/>
                <a:gd name="connsiteX7" fmla="*/ 320749 w 543890"/>
                <a:gd name="connsiteY7" fmla="*/ 311777 h 322113"/>
                <a:gd name="connsiteX8" fmla="*/ 284472 w 543890"/>
                <a:gd name="connsiteY8" fmla="*/ 315752 h 322113"/>
                <a:gd name="connsiteX9" fmla="*/ 252513 w 543890"/>
                <a:gd name="connsiteY9" fmla="*/ 319541 h 322113"/>
                <a:gd name="connsiteX10" fmla="*/ 132658 w 543890"/>
                <a:gd name="connsiteY10" fmla="*/ 305650 h 322113"/>
                <a:gd name="connsiteX11" fmla="*/ 71999 w 543890"/>
                <a:gd name="connsiteY11" fmla="*/ 271836 h 322113"/>
                <a:gd name="connsiteX12" fmla="*/ 43329 w 543890"/>
                <a:gd name="connsiteY12" fmla="*/ 240547 h 322113"/>
                <a:gd name="connsiteX13" fmla="*/ 14052 w 543890"/>
                <a:gd name="connsiteY13" fmla="*/ 195088 h 322113"/>
                <a:gd name="connsiteX14" fmla="*/ -213 w 543890"/>
                <a:gd name="connsiteY14" fmla="*/ 136719 h 322113"/>
                <a:gd name="connsiteX15" fmla="*/ 4105 w 543890"/>
                <a:gd name="connsiteY15" fmla="*/ 79598 h 322113"/>
                <a:gd name="connsiteX16" fmla="*/ 10731 w 543890"/>
                <a:gd name="connsiteY16" fmla="*/ 44677 h 322113"/>
                <a:gd name="connsiteX17" fmla="*/ 17419 w 543890"/>
                <a:gd name="connsiteY17" fmla="*/ 29399 h 322113"/>
                <a:gd name="connsiteX18" fmla="*/ 18276 w 543890"/>
                <a:gd name="connsiteY18" fmla="*/ 27840 h 322113"/>
                <a:gd name="connsiteX19" fmla="*/ 20584 w 543890"/>
                <a:gd name="connsiteY19" fmla="*/ 24598 h 322113"/>
                <a:gd name="connsiteX20" fmla="*/ 21425 w 543890"/>
                <a:gd name="connsiteY20" fmla="*/ 23522 h 322113"/>
                <a:gd name="connsiteX21" fmla="*/ 24076 w 543890"/>
                <a:gd name="connsiteY21" fmla="*/ 20108 h 322113"/>
                <a:gd name="connsiteX22" fmla="*/ 24933 w 543890"/>
                <a:gd name="connsiteY22" fmla="*/ 18892 h 322113"/>
                <a:gd name="connsiteX23" fmla="*/ 25900 w 543890"/>
                <a:gd name="connsiteY23" fmla="*/ 17723 h 322113"/>
                <a:gd name="connsiteX24" fmla="*/ 26414 w 543890"/>
                <a:gd name="connsiteY24" fmla="*/ 17161 h 322113"/>
                <a:gd name="connsiteX25" fmla="*/ 40741 w 543890"/>
                <a:gd name="connsiteY25" fmla="*/ 2834 h 322113"/>
                <a:gd name="connsiteX26" fmla="*/ 41879 w 543890"/>
                <a:gd name="connsiteY26" fmla="*/ 1728 h 322113"/>
                <a:gd name="connsiteX27" fmla="*/ 43111 w 543890"/>
                <a:gd name="connsiteY27" fmla="*/ 636 h 322113"/>
                <a:gd name="connsiteX28" fmla="*/ 43797 w 543890"/>
                <a:gd name="connsiteY28" fmla="*/ 153 h 322113"/>
                <a:gd name="connsiteX29" fmla="*/ 45356 w 543890"/>
                <a:gd name="connsiteY29" fmla="*/ -315 h 322113"/>
                <a:gd name="connsiteX30" fmla="*/ 46135 w 543890"/>
                <a:gd name="connsiteY30" fmla="*/ 106 h 322113"/>
                <a:gd name="connsiteX31" fmla="*/ 46494 w 543890"/>
                <a:gd name="connsiteY31" fmla="*/ 1852 h 322113"/>
                <a:gd name="connsiteX32" fmla="*/ 41240 w 543890"/>
                <a:gd name="connsiteY32" fmla="*/ 8587 h 322113"/>
                <a:gd name="connsiteX33" fmla="*/ 9234 w 543890"/>
                <a:gd name="connsiteY33" fmla="*/ 70743 h 322113"/>
                <a:gd name="connsiteX34" fmla="*/ 4838 w 543890"/>
                <a:gd name="connsiteY34" fmla="*/ 139697 h 322113"/>
                <a:gd name="connsiteX35" fmla="*/ 17466 w 543890"/>
                <a:gd name="connsiteY35" fmla="*/ 191533 h 322113"/>
                <a:gd name="connsiteX36" fmla="*/ 58825 w 543890"/>
                <a:gd name="connsiteY36" fmla="*/ 252505 h 322113"/>
                <a:gd name="connsiteX37" fmla="*/ 108978 w 543890"/>
                <a:gd name="connsiteY37" fmla="*/ 289795 h 322113"/>
                <a:gd name="connsiteX38" fmla="*/ 184682 w 543890"/>
                <a:gd name="connsiteY38" fmla="*/ 315254 h 322113"/>
                <a:gd name="connsiteX39" fmla="*/ 244484 w 543890"/>
                <a:gd name="connsiteY39" fmla="*/ 315737 h 322113"/>
                <a:gd name="connsiteX40" fmla="*/ 293264 w 543890"/>
                <a:gd name="connsiteY40" fmla="*/ 311231 h 322113"/>
                <a:gd name="connsiteX41" fmla="*/ 323493 w 543890"/>
                <a:gd name="connsiteY41" fmla="*/ 307287 h 322113"/>
                <a:gd name="connsiteX42" fmla="*/ 330259 w 543890"/>
                <a:gd name="connsiteY42" fmla="*/ 305915 h 322113"/>
                <a:gd name="connsiteX43" fmla="*/ 377028 w 543890"/>
                <a:gd name="connsiteY43" fmla="*/ 295096 h 322113"/>
                <a:gd name="connsiteX44" fmla="*/ 401099 w 543890"/>
                <a:gd name="connsiteY44" fmla="*/ 287020 h 322113"/>
                <a:gd name="connsiteX45" fmla="*/ 479952 w 543890"/>
                <a:gd name="connsiteY45" fmla="*/ 254500 h 322113"/>
                <a:gd name="connsiteX46" fmla="*/ 527267 w 543890"/>
                <a:gd name="connsiteY46" fmla="*/ 216461 h 322113"/>
                <a:gd name="connsiteX47" fmla="*/ 539567 w 543890"/>
                <a:gd name="connsiteY47" fmla="*/ 178703 h 322113"/>
                <a:gd name="connsiteX48" fmla="*/ 538429 w 543890"/>
                <a:gd name="connsiteY48" fmla="*/ 119882 h 322113"/>
                <a:gd name="connsiteX49" fmla="*/ 538429 w 543890"/>
                <a:gd name="connsiteY49" fmla="*/ 114130 h 322113"/>
                <a:gd name="connsiteX50" fmla="*/ 538850 w 543890"/>
                <a:gd name="connsiteY50" fmla="*/ 111448 h 322113"/>
                <a:gd name="connsiteX51" fmla="*/ 539645 w 543890"/>
                <a:gd name="connsiteY51" fmla="*/ 109889 h 322113"/>
                <a:gd name="connsiteX52" fmla="*/ 541189 w 543890"/>
                <a:gd name="connsiteY52" fmla="*/ 109874 h 322113"/>
                <a:gd name="connsiteX53" fmla="*/ 541204 w 543890"/>
                <a:gd name="connsiteY53" fmla="*/ 109889 h 322113"/>
                <a:gd name="connsiteX54" fmla="*/ 541204 w 543890"/>
                <a:gd name="connsiteY54" fmla="*/ 109889 h 322113"/>
                <a:gd name="connsiteX55" fmla="*/ 543044 w 543890"/>
                <a:gd name="connsiteY55" fmla="*/ 156113 h 322113"/>
                <a:gd name="connsiteX56" fmla="*/ 543044 w 543890"/>
                <a:gd name="connsiteY56" fmla="*/ 179124 h 322113"/>
                <a:gd name="connsiteX57" fmla="*/ 540082 w 543890"/>
                <a:gd name="connsiteY57" fmla="*/ 199936 h 322113"/>
                <a:gd name="connsiteX58" fmla="*/ 540082 w 543890"/>
                <a:gd name="connsiteY58" fmla="*/ 199936 h 322113"/>
                <a:gd name="connsiteX59" fmla="*/ 533144 w 543890"/>
                <a:gd name="connsiteY59" fmla="*/ 214949 h 322113"/>
                <a:gd name="connsiteX60" fmla="*/ 533144 w 543890"/>
                <a:gd name="connsiteY60" fmla="*/ 214949 h 322113"/>
                <a:gd name="connsiteX61" fmla="*/ 530806 w 543890"/>
                <a:gd name="connsiteY61" fmla="*/ 218394 h 322113"/>
                <a:gd name="connsiteX62" fmla="*/ 530806 w 543890"/>
                <a:gd name="connsiteY62" fmla="*/ 218394 h 322113"/>
                <a:gd name="connsiteX63" fmla="*/ 525022 w 543890"/>
                <a:gd name="connsiteY63" fmla="*/ 225332 h 322113"/>
                <a:gd name="connsiteX64" fmla="*/ 525022 w 543890"/>
                <a:gd name="connsiteY64" fmla="*/ 225332 h 322113"/>
                <a:gd name="connsiteX65" fmla="*/ 523868 w 543890"/>
                <a:gd name="connsiteY65" fmla="*/ 226517 h 322113"/>
                <a:gd name="connsiteX66" fmla="*/ 523868 w 543890"/>
                <a:gd name="connsiteY66" fmla="*/ 226517 h 322113"/>
                <a:gd name="connsiteX67" fmla="*/ 522715 w 543890"/>
                <a:gd name="connsiteY67" fmla="*/ 227686 h 322113"/>
                <a:gd name="connsiteX68" fmla="*/ 522715 w 543890"/>
                <a:gd name="connsiteY68" fmla="*/ 227686 h 322113"/>
                <a:gd name="connsiteX69" fmla="*/ 521561 w 543890"/>
                <a:gd name="connsiteY69" fmla="*/ 228855 h 322113"/>
                <a:gd name="connsiteX70" fmla="*/ 521561 w 543890"/>
                <a:gd name="connsiteY70" fmla="*/ 228855 h 322113"/>
                <a:gd name="connsiteX71" fmla="*/ 520392 w 543890"/>
                <a:gd name="connsiteY71" fmla="*/ 230024 h 322113"/>
                <a:gd name="connsiteX72" fmla="*/ 520392 w 543890"/>
                <a:gd name="connsiteY72" fmla="*/ 230024 h 322113"/>
                <a:gd name="connsiteX73" fmla="*/ 515715 w 543890"/>
                <a:gd name="connsiteY73" fmla="*/ 234701 h 322113"/>
                <a:gd name="connsiteX74" fmla="*/ 515715 w 543890"/>
                <a:gd name="connsiteY74" fmla="*/ 234701 h 322113"/>
                <a:gd name="connsiteX75" fmla="*/ 508777 w 543890"/>
                <a:gd name="connsiteY75" fmla="*/ 240501 h 322113"/>
                <a:gd name="connsiteX76" fmla="*/ 508777 w 543890"/>
                <a:gd name="connsiteY76" fmla="*/ 240501 h 322113"/>
                <a:gd name="connsiteX77" fmla="*/ 504412 w 543890"/>
                <a:gd name="connsiteY77" fmla="*/ 243665 h 322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543890" h="322113">
                  <a:moveTo>
                    <a:pt x="504412" y="243665"/>
                  </a:moveTo>
                  <a:cubicBezTo>
                    <a:pt x="500484" y="246238"/>
                    <a:pt x="496150" y="248217"/>
                    <a:pt x="492845" y="251678"/>
                  </a:cubicBezTo>
                  <a:cubicBezTo>
                    <a:pt x="477442" y="261578"/>
                    <a:pt x="460558" y="268391"/>
                    <a:pt x="443721" y="275281"/>
                  </a:cubicBezTo>
                  <a:cubicBezTo>
                    <a:pt x="430111" y="280862"/>
                    <a:pt x="416798" y="287223"/>
                    <a:pt x="402455" y="290871"/>
                  </a:cubicBezTo>
                  <a:cubicBezTo>
                    <a:pt x="389983" y="294098"/>
                    <a:pt x="378135" y="298962"/>
                    <a:pt x="366115" y="303343"/>
                  </a:cubicBezTo>
                  <a:cubicBezTo>
                    <a:pt x="356761" y="306788"/>
                    <a:pt x="347252" y="309423"/>
                    <a:pt x="337165" y="309376"/>
                  </a:cubicBezTo>
                  <a:cubicBezTo>
                    <a:pt x="331631" y="309588"/>
                    <a:pt x="326128" y="310393"/>
                    <a:pt x="320749" y="311777"/>
                  </a:cubicBezTo>
                  <a:lnTo>
                    <a:pt x="320749" y="311777"/>
                  </a:lnTo>
                  <a:cubicBezTo>
                    <a:pt x="308870" y="314625"/>
                    <a:pt x="296679" y="315961"/>
                    <a:pt x="284472" y="315752"/>
                  </a:cubicBezTo>
                  <a:cubicBezTo>
                    <a:pt x="273684" y="315519"/>
                    <a:pt x="263161" y="318231"/>
                    <a:pt x="252513" y="319541"/>
                  </a:cubicBezTo>
                  <a:cubicBezTo>
                    <a:pt x="211418" y="324576"/>
                    <a:pt x="171446" y="321708"/>
                    <a:pt x="132658" y="305650"/>
                  </a:cubicBezTo>
                  <a:cubicBezTo>
                    <a:pt x="111051" y="296702"/>
                    <a:pt x="90395" y="286428"/>
                    <a:pt x="71999" y="271836"/>
                  </a:cubicBezTo>
                  <a:cubicBezTo>
                    <a:pt x="60758" y="262903"/>
                    <a:pt x="51857" y="251959"/>
                    <a:pt x="43329" y="240547"/>
                  </a:cubicBezTo>
                  <a:cubicBezTo>
                    <a:pt x="32510" y="226064"/>
                    <a:pt x="21924" y="211519"/>
                    <a:pt x="14052" y="195088"/>
                  </a:cubicBezTo>
                  <a:cubicBezTo>
                    <a:pt x="5181" y="176567"/>
                    <a:pt x="1003" y="157033"/>
                    <a:pt x="-213" y="136719"/>
                  </a:cubicBezTo>
                  <a:cubicBezTo>
                    <a:pt x="-1367" y="117497"/>
                    <a:pt x="956" y="98556"/>
                    <a:pt x="4105" y="79598"/>
                  </a:cubicBezTo>
                  <a:cubicBezTo>
                    <a:pt x="6038" y="67891"/>
                    <a:pt x="6787" y="56027"/>
                    <a:pt x="10731" y="44677"/>
                  </a:cubicBezTo>
                  <a:cubicBezTo>
                    <a:pt x="12594" y="39431"/>
                    <a:pt x="14829" y="34326"/>
                    <a:pt x="17419" y="29399"/>
                  </a:cubicBezTo>
                  <a:cubicBezTo>
                    <a:pt x="17671" y="28863"/>
                    <a:pt x="17958" y="28342"/>
                    <a:pt x="18276" y="27840"/>
                  </a:cubicBezTo>
                  <a:cubicBezTo>
                    <a:pt x="19025" y="26749"/>
                    <a:pt x="19835" y="25736"/>
                    <a:pt x="20584" y="24598"/>
                  </a:cubicBezTo>
                  <a:cubicBezTo>
                    <a:pt x="20842" y="24222"/>
                    <a:pt x="21123" y="23863"/>
                    <a:pt x="21425" y="23522"/>
                  </a:cubicBezTo>
                  <a:cubicBezTo>
                    <a:pt x="22422" y="22476"/>
                    <a:pt x="23309" y="21332"/>
                    <a:pt x="24076" y="20108"/>
                  </a:cubicBezTo>
                  <a:cubicBezTo>
                    <a:pt x="24330" y="19681"/>
                    <a:pt x="24617" y="19274"/>
                    <a:pt x="24933" y="18892"/>
                  </a:cubicBezTo>
                  <a:cubicBezTo>
                    <a:pt x="25229" y="18482"/>
                    <a:pt x="25552" y="18091"/>
                    <a:pt x="25900" y="17723"/>
                  </a:cubicBezTo>
                  <a:lnTo>
                    <a:pt x="26414" y="17161"/>
                  </a:lnTo>
                  <a:cubicBezTo>
                    <a:pt x="31185" y="12391"/>
                    <a:pt x="35924" y="7574"/>
                    <a:pt x="40741" y="2834"/>
                  </a:cubicBezTo>
                  <a:cubicBezTo>
                    <a:pt x="41100" y="2445"/>
                    <a:pt x="41490" y="2086"/>
                    <a:pt x="41879" y="1728"/>
                  </a:cubicBezTo>
                  <a:cubicBezTo>
                    <a:pt x="42269" y="1369"/>
                    <a:pt x="42690" y="995"/>
                    <a:pt x="43111" y="636"/>
                  </a:cubicBezTo>
                  <a:lnTo>
                    <a:pt x="43797" y="153"/>
                  </a:lnTo>
                  <a:cubicBezTo>
                    <a:pt x="44269" y="-129"/>
                    <a:pt x="44805" y="-290"/>
                    <a:pt x="45356" y="-315"/>
                  </a:cubicBezTo>
                  <a:lnTo>
                    <a:pt x="46135" y="106"/>
                  </a:lnTo>
                  <a:cubicBezTo>
                    <a:pt x="46422" y="641"/>
                    <a:pt x="46547" y="1247"/>
                    <a:pt x="46494" y="1852"/>
                  </a:cubicBezTo>
                  <a:cubicBezTo>
                    <a:pt x="45668" y="4814"/>
                    <a:pt x="43376" y="6747"/>
                    <a:pt x="41240" y="8587"/>
                  </a:cubicBezTo>
                  <a:cubicBezTo>
                    <a:pt x="22049" y="24941"/>
                    <a:pt x="13288" y="46330"/>
                    <a:pt x="9234" y="70743"/>
                  </a:cubicBezTo>
                  <a:cubicBezTo>
                    <a:pt x="5323" y="93506"/>
                    <a:pt x="3850" y="116621"/>
                    <a:pt x="4838" y="139697"/>
                  </a:cubicBezTo>
                  <a:cubicBezTo>
                    <a:pt x="5641" y="157632"/>
                    <a:pt x="9930" y="175239"/>
                    <a:pt x="17466" y="191533"/>
                  </a:cubicBezTo>
                  <a:cubicBezTo>
                    <a:pt x="27911" y="214138"/>
                    <a:pt x="42986" y="233625"/>
                    <a:pt x="58825" y="252505"/>
                  </a:cubicBezTo>
                  <a:cubicBezTo>
                    <a:pt x="72482" y="268765"/>
                    <a:pt x="90005" y="280348"/>
                    <a:pt x="108978" y="289795"/>
                  </a:cubicBezTo>
                  <a:cubicBezTo>
                    <a:pt x="133048" y="301784"/>
                    <a:pt x="157898" y="311450"/>
                    <a:pt x="184682" y="315254"/>
                  </a:cubicBezTo>
                  <a:cubicBezTo>
                    <a:pt x="204512" y="318018"/>
                    <a:pt x="224607" y="318180"/>
                    <a:pt x="244484" y="315737"/>
                  </a:cubicBezTo>
                  <a:cubicBezTo>
                    <a:pt x="260697" y="313804"/>
                    <a:pt x="276786" y="311153"/>
                    <a:pt x="293264" y="311231"/>
                  </a:cubicBezTo>
                  <a:cubicBezTo>
                    <a:pt x="303476" y="311362"/>
                    <a:pt x="313656" y="310034"/>
                    <a:pt x="323493" y="307287"/>
                  </a:cubicBezTo>
                  <a:cubicBezTo>
                    <a:pt x="325644" y="306430"/>
                    <a:pt x="327936" y="305965"/>
                    <a:pt x="330259" y="305915"/>
                  </a:cubicBezTo>
                  <a:cubicBezTo>
                    <a:pt x="347018" y="307225"/>
                    <a:pt x="361922" y="300677"/>
                    <a:pt x="377028" y="295096"/>
                  </a:cubicBezTo>
                  <a:cubicBezTo>
                    <a:pt x="384979" y="292149"/>
                    <a:pt x="393008" y="289515"/>
                    <a:pt x="401099" y="287020"/>
                  </a:cubicBezTo>
                  <a:cubicBezTo>
                    <a:pt x="428256" y="278440"/>
                    <a:pt x="454634" y="267561"/>
                    <a:pt x="479952" y="254500"/>
                  </a:cubicBezTo>
                  <a:cubicBezTo>
                    <a:pt x="498207" y="245255"/>
                    <a:pt x="514639" y="233002"/>
                    <a:pt x="527267" y="216461"/>
                  </a:cubicBezTo>
                  <a:cubicBezTo>
                    <a:pt x="535467" y="205598"/>
                    <a:pt x="539785" y="192308"/>
                    <a:pt x="539567" y="178703"/>
                  </a:cubicBezTo>
                  <a:cubicBezTo>
                    <a:pt x="539567" y="159091"/>
                    <a:pt x="540502" y="139463"/>
                    <a:pt x="538429" y="119882"/>
                  </a:cubicBezTo>
                  <a:cubicBezTo>
                    <a:pt x="538164" y="117974"/>
                    <a:pt x="538164" y="116038"/>
                    <a:pt x="538429" y="114130"/>
                  </a:cubicBezTo>
                  <a:cubicBezTo>
                    <a:pt x="538492" y="113226"/>
                    <a:pt x="538632" y="112328"/>
                    <a:pt x="538850" y="111448"/>
                  </a:cubicBezTo>
                  <a:cubicBezTo>
                    <a:pt x="539006" y="110881"/>
                    <a:pt x="539287" y="110352"/>
                    <a:pt x="539645" y="109889"/>
                  </a:cubicBezTo>
                  <a:cubicBezTo>
                    <a:pt x="540066" y="109459"/>
                    <a:pt x="540752" y="109451"/>
                    <a:pt x="541189" y="109874"/>
                  </a:cubicBezTo>
                  <a:cubicBezTo>
                    <a:pt x="541189" y="109879"/>
                    <a:pt x="541204" y="109885"/>
                    <a:pt x="541204" y="109889"/>
                  </a:cubicBezTo>
                  <a:lnTo>
                    <a:pt x="541204" y="109889"/>
                  </a:lnTo>
                  <a:cubicBezTo>
                    <a:pt x="542763" y="125261"/>
                    <a:pt x="543995" y="140632"/>
                    <a:pt x="543044" y="156113"/>
                  </a:cubicBezTo>
                  <a:cubicBezTo>
                    <a:pt x="542560" y="163752"/>
                    <a:pt x="542763" y="171453"/>
                    <a:pt x="543044" y="179124"/>
                  </a:cubicBezTo>
                  <a:cubicBezTo>
                    <a:pt x="543324" y="186183"/>
                    <a:pt x="542311" y="193234"/>
                    <a:pt x="540082" y="199936"/>
                  </a:cubicBezTo>
                  <a:lnTo>
                    <a:pt x="540082" y="199936"/>
                  </a:lnTo>
                  <a:cubicBezTo>
                    <a:pt x="538102" y="205096"/>
                    <a:pt x="536293" y="210334"/>
                    <a:pt x="533144" y="214949"/>
                  </a:cubicBezTo>
                  <a:lnTo>
                    <a:pt x="533144" y="214949"/>
                  </a:lnTo>
                  <a:cubicBezTo>
                    <a:pt x="532302" y="216056"/>
                    <a:pt x="531741" y="217350"/>
                    <a:pt x="530806" y="218394"/>
                  </a:cubicBezTo>
                  <a:lnTo>
                    <a:pt x="530806" y="218394"/>
                  </a:lnTo>
                  <a:cubicBezTo>
                    <a:pt x="529247" y="221076"/>
                    <a:pt x="526659" y="222775"/>
                    <a:pt x="525022" y="225332"/>
                  </a:cubicBezTo>
                  <a:lnTo>
                    <a:pt x="525022" y="225332"/>
                  </a:lnTo>
                  <a:cubicBezTo>
                    <a:pt x="524694" y="225779"/>
                    <a:pt x="524305" y="226177"/>
                    <a:pt x="523868" y="226517"/>
                  </a:cubicBezTo>
                  <a:lnTo>
                    <a:pt x="523868" y="226517"/>
                  </a:lnTo>
                  <a:cubicBezTo>
                    <a:pt x="523525" y="226944"/>
                    <a:pt x="523135" y="227335"/>
                    <a:pt x="522715" y="227686"/>
                  </a:cubicBezTo>
                  <a:lnTo>
                    <a:pt x="522715" y="227686"/>
                  </a:lnTo>
                  <a:cubicBezTo>
                    <a:pt x="522372" y="228110"/>
                    <a:pt x="521982" y="228501"/>
                    <a:pt x="521561" y="228855"/>
                  </a:cubicBezTo>
                  <a:lnTo>
                    <a:pt x="521561" y="228855"/>
                  </a:lnTo>
                  <a:cubicBezTo>
                    <a:pt x="521202" y="229276"/>
                    <a:pt x="520813" y="229666"/>
                    <a:pt x="520392" y="230024"/>
                  </a:cubicBezTo>
                  <a:lnTo>
                    <a:pt x="520392" y="230024"/>
                  </a:lnTo>
                  <a:cubicBezTo>
                    <a:pt x="519269" y="231970"/>
                    <a:pt x="517664" y="233585"/>
                    <a:pt x="515715" y="234701"/>
                  </a:cubicBezTo>
                  <a:lnTo>
                    <a:pt x="515715" y="234701"/>
                  </a:lnTo>
                  <a:cubicBezTo>
                    <a:pt x="513143" y="236260"/>
                    <a:pt x="511428" y="238973"/>
                    <a:pt x="508777" y="240501"/>
                  </a:cubicBezTo>
                  <a:lnTo>
                    <a:pt x="508777" y="240501"/>
                  </a:lnTo>
                  <a:cubicBezTo>
                    <a:pt x="507437" y="241264"/>
                    <a:pt x="506034" y="242621"/>
                    <a:pt x="504412" y="243665"/>
                  </a:cubicBezTo>
                  <a:close/>
                </a:path>
              </a:pathLst>
            </a:custGeom>
            <a:solidFill>
              <a:srgbClr val="384C54"/>
            </a:solidFill>
            <a:ln w="1557" cap="flat">
              <a:noFill/>
              <a:prstDash val="solid"/>
              <a:miter/>
            </a:ln>
          </p:spPr>
          <p:txBody>
            <a:bodyPr rtlCol="0" anchor="ctr"/>
            <a:lstStyle/>
            <a:p>
              <a:endParaRPr lang="es-CO"/>
            </a:p>
          </p:txBody>
        </p:sp>
        <p:sp>
          <p:nvSpPr>
            <p:cNvPr id="1232" name="Freeform: Shape 1231">
              <a:extLst>
                <a:ext uri="{FF2B5EF4-FFF2-40B4-BE49-F238E27FC236}">
                  <a16:creationId xmlns:a16="http://schemas.microsoft.com/office/drawing/2014/main" id="{DC02C4D6-CC5C-074F-1C59-F2704C283711}"/>
                </a:ext>
              </a:extLst>
            </p:cNvPr>
            <p:cNvSpPr/>
            <p:nvPr/>
          </p:nvSpPr>
          <p:spPr>
            <a:xfrm>
              <a:off x="4584867" y="5713805"/>
              <a:ext cx="24744" cy="66144"/>
            </a:xfrm>
            <a:custGeom>
              <a:avLst/>
              <a:gdLst>
                <a:gd name="connsiteX0" fmla="*/ 2195 w 24744"/>
                <a:gd name="connsiteY0" fmla="*/ 65830 h 66144"/>
                <a:gd name="connsiteX1" fmla="*/ 1821 w 24744"/>
                <a:gd name="connsiteY1" fmla="*/ 51581 h 66144"/>
                <a:gd name="connsiteX2" fmla="*/ 1821 w 24744"/>
                <a:gd name="connsiteY2" fmla="*/ 30831 h 66144"/>
                <a:gd name="connsiteX3" fmla="*/ -237 w 24744"/>
                <a:gd name="connsiteY3" fmla="*/ 10362 h 66144"/>
                <a:gd name="connsiteX4" fmla="*/ -487 w 24744"/>
                <a:gd name="connsiteY4" fmla="*/ 5201 h 66144"/>
                <a:gd name="connsiteX5" fmla="*/ 5406 w 24744"/>
                <a:gd name="connsiteY5" fmla="*/ -130 h 66144"/>
                <a:gd name="connsiteX6" fmla="*/ 21853 w 24744"/>
                <a:gd name="connsiteY6" fmla="*/ 11063 h 66144"/>
                <a:gd name="connsiteX7" fmla="*/ 18346 w 24744"/>
                <a:gd name="connsiteY7" fmla="*/ 37924 h 66144"/>
                <a:gd name="connsiteX8" fmla="*/ 10644 w 24744"/>
                <a:gd name="connsiteY8" fmla="*/ 52282 h 66144"/>
                <a:gd name="connsiteX9" fmla="*/ 2195 w 24744"/>
                <a:gd name="connsiteY9" fmla="*/ 65830 h 66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744" h="66144">
                  <a:moveTo>
                    <a:pt x="2195" y="65830"/>
                  </a:moveTo>
                  <a:cubicBezTo>
                    <a:pt x="3988" y="60904"/>
                    <a:pt x="2054" y="56273"/>
                    <a:pt x="1821" y="51581"/>
                  </a:cubicBezTo>
                  <a:cubicBezTo>
                    <a:pt x="1478" y="44690"/>
                    <a:pt x="1712" y="37753"/>
                    <a:pt x="1821" y="30831"/>
                  </a:cubicBezTo>
                  <a:cubicBezTo>
                    <a:pt x="1696" y="23964"/>
                    <a:pt x="1010" y="17117"/>
                    <a:pt x="-237" y="10362"/>
                  </a:cubicBezTo>
                  <a:cubicBezTo>
                    <a:pt x="-471" y="8653"/>
                    <a:pt x="-565" y="6926"/>
                    <a:pt x="-487" y="5201"/>
                  </a:cubicBezTo>
                  <a:cubicBezTo>
                    <a:pt x="-393" y="524"/>
                    <a:pt x="963" y="-863"/>
                    <a:pt x="5406" y="-130"/>
                  </a:cubicBezTo>
                  <a:cubicBezTo>
                    <a:pt x="12546" y="1070"/>
                    <a:pt x="18314" y="4547"/>
                    <a:pt x="21853" y="11063"/>
                  </a:cubicBezTo>
                  <a:cubicBezTo>
                    <a:pt x="26016" y="18733"/>
                    <a:pt x="24628" y="31688"/>
                    <a:pt x="18346" y="37924"/>
                  </a:cubicBezTo>
                  <a:cubicBezTo>
                    <a:pt x="14324" y="41777"/>
                    <a:pt x="11627" y="46803"/>
                    <a:pt x="10644" y="52282"/>
                  </a:cubicBezTo>
                  <a:cubicBezTo>
                    <a:pt x="9506" y="57661"/>
                    <a:pt x="5921" y="61730"/>
                    <a:pt x="2195" y="65830"/>
                  </a:cubicBezTo>
                  <a:close/>
                </a:path>
              </a:pathLst>
            </a:custGeom>
            <a:solidFill>
              <a:srgbClr val="000000"/>
            </a:solidFill>
            <a:ln w="1557" cap="flat">
              <a:noFill/>
              <a:prstDash val="solid"/>
              <a:miter/>
            </a:ln>
          </p:spPr>
          <p:txBody>
            <a:bodyPr rtlCol="0" anchor="ctr"/>
            <a:lstStyle/>
            <a:p>
              <a:endParaRPr lang="es-CO"/>
            </a:p>
          </p:txBody>
        </p:sp>
        <p:sp>
          <p:nvSpPr>
            <p:cNvPr id="1233" name="Freeform: Shape 1232">
              <a:extLst>
                <a:ext uri="{FF2B5EF4-FFF2-40B4-BE49-F238E27FC236}">
                  <a16:creationId xmlns:a16="http://schemas.microsoft.com/office/drawing/2014/main" id="{935CC87C-077A-71FA-46B4-2E7D755E9ED5}"/>
                </a:ext>
              </a:extLst>
            </p:cNvPr>
            <p:cNvSpPr/>
            <p:nvPr/>
          </p:nvSpPr>
          <p:spPr>
            <a:xfrm>
              <a:off x="4034151" y="5634178"/>
              <a:ext cx="321962" cy="295865"/>
            </a:xfrm>
            <a:custGeom>
              <a:avLst/>
              <a:gdLst>
                <a:gd name="connsiteX0" fmla="*/ 20161 w 321962"/>
                <a:gd name="connsiteY0" fmla="*/ -214 h 295865"/>
                <a:gd name="connsiteX1" fmla="*/ 14938 w 321962"/>
                <a:gd name="connsiteY1" fmla="*/ 11291 h 295865"/>
                <a:gd name="connsiteX2" fmla="*/ 7284 w 321962"/>
                <a:gd name="connsiteY2" fmla="*/ 41894 h 295865"/>
                <a:gd name="connsiteX3" fmla="*/ 3215 w 321962"/>
                <a:gd name="connsiteY3" fmla="*/ 69722 h 295865"/>
                <a:gd name="connsiteX4" fmla="*/ 2420 w 321962"/>
                <a:gd name="connsiteY4" fmla="*/ 114496 h 295865"/>
                <a:gd name="connsiteX5" fmla="*/ 9326 w 321962"/>
                <a:gd name="connsiteY5" fmla="*/ 149354 h 295865"/>
                <a:gd name="connsiteX6" fmla="*/ 34051 w 321962"/>
                <a:gd name="connsiteY6" fmla="*/ 196623 h 295865"/>
                <a:gd name="connsiteX7" fmla="*/ 50888 w 321962"/>
                <a:gd name="connsiteY7" fmla="*/ 219212 h 295865"/>
                <a:gd name="connsiteX8" fmla="*/ 82411 w 321962"/>
                <a:gd name="connsiteY8" fmla="*/ 249160 h 295865"/>
                <a:gd name="connsiteX9" fmla="*/ 180626 w 321962"/>
                <a:gd name="connsiteY9" fmla="*/ 289693 h 295865"/>
                <a:gd name="connsiteX10" fmla="*/ 213848 w 321962"/>
                <a:gd name="connsiteY10" fmla="*/ 292032 h 295865"/>
                <a:gd name="connsiteX11" fmla="*/ 269971 w 321962"/>
                <a:gd name="connsiteY11" fmla="*/ 287495 h 295865"/>
                <a:gd name="connsiteX12" fmla="*/ 287728 w 321962"/>
                <a:gd name="connsiteY12" fmla="*/ 286092 h 295865"/>
                <a:gd name="connsiteX13" fmla="*/ 317988 w 321962"/>
                <a:gd name="connsiteY13" fmla="*/ 283941 h 295865"/>
                <a:gd name="connsiteX14" fmla="*/ 321449 w 321962"/>
                <a:gd name="connsiteY14" fmla="*/ 283801 h 295865"/>
                <a:gd name="connsiteX15" fmla="*/ 321449 w 321962"/>
                <a:gd name="connsiteY15" fmla="*/ 285017 h 295865"/>
                <a:gd name="connsiteX16" fmla="*/ 306436 w 321962"/>
                <a:gd name="connsiteY16" fmla="*/ 287324 h 295865"/>
                <a:gd name="connsiteX17" fmla="*/ 271016 w 321962"/>
                <a:gd name="connsiteY17" fmla="*/ 290442 h 295865"/>
                <a:gd name="connsiteX18" fmla="*/ 231044 w 321962"/>
                <a:gd name="connsiteY18" fmla="*/ 294963 h 295865"/>
                <a:gd name="connsiteX19" fmla="*/ 172894 w 321962"/>
                <a:gd name="connsiteY19" fmla="*/ 291190 h 295865"/>
                <a:gd name="connsiteX20" fmla="*/ 74133 w 321962"/>
                <a:gd name="connsiteY20" fmla="*/ 247383 h 295865"/>
                <a:gd name="connsiteX21" fmla="*/ 49267 w 321962"/>
                <a:gd name="connsiteY21" fmla="*/ 222673 h 295865"/>
                <a:gd name="connsiteX22" fmla="*/ 12335 w 321962"/>
                <a:gd name="connsiteY22" fmla="*/ 167018 h 295865"/>
                <a:gd name="connsiteX23" fmla="*/ 2092 w 321962"/>
                <a:gd name="connsiteY23" fmla="*/ 130615 h 295865"/>
                <a:gd name="connsiteX24" fmla="*/ -464 w 321962"/>
                <a:gd name="connsiteY24" fmla="*/ 103333 h 295865"/>
                <a:gd name="connsiteX25" fmla="*/ 1609 w 321962"/>
                <a:gd name="connsiteY25" fmla="*/ 67945 h 295865"/>
                <a:gd name="connsiteX26" fmla="*/ 1609 w 321962"/>
                <a:gd name="connsiteY26" fmla="*/ 66806 h 295865"/>
                <a:gd name="connsiteX27" fmla="*/ 2763 w 321962"/>
                <a:gd name="connsiteY27" fmla="*/ 59869 h 295865"/>
                <a:gd name="connsiteX28" fmla="*/ 2763 w 321962"/>
                <a:gd name="connsiteY28" fmla="*/ 58715 h 295865"/>
                <a:gd name="connsiteX29" fmla="*/ 3916 w 321962"/>
                <a:gd name="connsiteY29" fmla="*/ 52932 h 295865"/>
                <a:gd name="connsiteX30" fmla="*/ 3916 w 321962"/>
                <a:gd name="connsiteY30" fmla="*/ 51653 h 295865"/>
                <a:gd name="connsiteX31" fmla="*/ 5070 w 321962"/>
                <a:gd name="connsiteY31" fmla="*/ 44716 h 295865"/>
                <a:gd name="connsiteX32" fmla="*/ 5070 w 321962"/>
                <a:gd name="connsiteY32" fmla="*/ 43562 h 295865"/>
                <a:gd name="connsiteX33" fmla="*/ 11088 w 321962"/>
                <a:gd name="connsiteY33" fmla="*/ 12991 h 295865"/>
                <a:gd name="connsiteX34" fmla="*/ 15593 w 321962"/>
                <a:gd name="connsiteY34" fmla="*/ 3107 h 295865"/>
                <a:gd name="connsiteX35" fmla="*/ 20161 w 321962"/>
                <a:gd name="connsiteY35" fmla="*/ -214 h 29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21962" h="295865">
                  <a:moveTo>
                    <a:pt x="20161" y="-214"/>
                  </a:moveTo>
                  <a:cubicBezTo>
                    <a:pt x="19116" y="3933"/>
                    <a:pt x="16373" y="7316"/>
                    <a:pt x="14938" y="11291"/>
                  </a:cubicBezTo>
                  <a:cubicBezTo>
                    <a:pt x="11228" y="21167"/>
                    <a:pt x="8660" y="31435"/>
                    <a:pt x="7284" y="41894"/>
                  </a:cubicBezTo>
                  <a:cubicBezTo>
                    <a:pt x="6146" y="51248"/>
                    <a:pt x="4166" y="60399"/>
                    <a:pt x="3215" y="69722"/>
                  </a:cubicBezTo>
                  <a:cubicBezTo>
                    <a:pt x="1765" y="84594"/>
                    <a:pt x="814" y="99483"/>
                    <a:pt x="2420" y="114496"/>
                  </a:cubicBezTo>
                  <a:cubicBezTo>
                    <a:pt x="3566" y="126314"/>
                    <a:pt x="5879" y="137991"/>
                    <a:pt x="9326" y="149354"/>
                  </a:cubicBezTo>
                  <a:cubicBezTo>
                    <a:pt x="14736" y="166597"/>
                    <a:pt x="23746" y="181968"/>
                    <a:pt x="34051" y="196623"/>
                  </a:cubicBezTo>
                  <a:cubicBezTo>
                    <a:pt x="39445" y="204308"/>
                    <a:pt x="45292" y="211682"/>
                    <a:pt x="50888" y="219212"/>
                  </a:cubicBezTo>
                  <a:cubicBezTo>
                    <a:pt x="59689" y="230851"/>
                    <a:pt x="70337" y="240968"/>
                    <a:pt x="82411" y="249160"/>
                  </a:cubicBezTo>
                  <a:cubicBezTo>
                    <a:pt x="112187" y="269817"/>
                    <a:pt x="145222" y="282553"/>
                    <a:pt x="180626" y="289693"/>
                  </a:cubicBezTo>
                  <a:cubicBezTo>
                    <a:pt x="191648" y="291938"/>
                    <a:pt x="202733" y="291751"/>
                    <a:pt x="213848" y="292032"/>
                  </a:cubicBezTo>
                  <a:cubicBezTo>
                    <a:pt x="232665" y="292390"/>
                    <a:pt x="251466" y="290871"/>
                    <a:pt x="269971" y="287495"/>
                  </a:cubicBezTo>
                  <a:cubicBezTo>
                    <a:pt x="275833" y="286434"/>
                    <a:pt x="281773" y="285964"/>
                    <a:pt x="287728" y="286092"/>
                  </a:cubicBezTo>
                  <a:cubicBezTo>
                    <a:pt x="297861" y="286586"/>
                    <a:pt x="308026" y="285865"/>
                    <a:pt x="317988" y="283941"/>
                  </a:cubicBezTo>
                  <a:cubicBezTo>
                    <a:pt x="319142" y="283801"/>
                    <a:pt x="320295" y="283754"/>
                    <a:pt x="321449" y="283801"/>
                  </a:cubicBezTo>
                  <a:cubicBezTo>
                    <a:pt x="321449" y="284206"/>
                    <a:pt x="321449" y="284611"/>
                    <a:pt x="321449" y="285017"/>
                  </a:cubicBezTo>
                  <a:cubicBezTo>
                    <a:pt x="316398" y="285489"/>
                    <a:pt x="311393" y="286259"/>
                    <a:pt x="306436" y="287324"/>
                  </a:cubicBezTo>
                  <a:cubicBezTo>
                    <a:pt x="294681" y="288789"/>
                    <a:pt x="282786" y="288555"/>
                    <a:pt x="271016" y="290442"/>
                  </a:cubicBezTo>
                  <a:cubicBezTo>
                    <a:pt x="257765" y="292468"/>
                    <a:pt x="244420" y="293872"/>
                    <a:pt x="231044" y="294963"/>
                  </a:cubicBezTo>
                  <a:cubicBezTo>
                    <a:pt x="211572" y="296427"/>
                    <a:pt x="192007" y="295156"/>
                    <a:pt x="172894" y="291190"/>
                  </a:cubicBezTo>
                  <a:cubicBezTo>
                    <a:pt x="137084" y="284246"/>
                    <a:pt x="103315" y="269268"/>
                    <a:pt x="74133" y="247383"/>
                  </a:cubicBezTo>
                  <a:cubicBezTo>
                    <a:pt x="64730" y="240349"/>
                    <a:pt x="56360" y="232030"/>
                    <a:pt x="49267" y="222673"/>
                  </a:cubicBezTo>
                  <a:cubicBezTo>
                    <a:pt x="35813" y="204776"/>
                    <a:pt x="22094" y="187284"/>
                    <a:pt x="12335" y="167018"/>
                  </a:cubicBezTo>
                  <a:cubicBezTo>
                    <a:pt x="6754" y="155419"/>
                    <a:pt x="4930" y="142931"/>
                    <a:pt x="2092" y="130615"/>
                  </a:cubicBezTo>
                  <a:cubicBezTo>
                    <a:pt x="236" y="121644"/>
                    <a:pt x="-622" y="112494"/>
                    <a:pt x="-464" y="103333"/>
                  </a:cubicBezTo>
                  <a:cubicBezTo>
                    <a:pt x="-558" y="91532"/>
                    <a:pt x="-761" y="79637"/>
                    <a:pt x="1609" y="67945"/>
                  </a:cubicBezTo>
                  <a:lnTo>
                    <a:pt x="1609" y="66806"/>
                  </a:lnTo>
                  <a:cubicBezTo>
                    <a:pt x="3168" y="64671"/>
                    <a:pt x="1313" y="62005"/>
                    <a:pt x="2763" y="59869"/>
                  </a:cubicBezTo>
                  <a:lnTo>
                    <a:pt x="2763" y="58715"/>
                  </a:lnTo>
                  <a:cubicBezTo>
                    <a:pt x="4181" y="57000"/>
                    <a:pt x="2560" y="54662"/>
                    <a:pt x="3916" y="52932"/>
                  </a:cubicBezTo>
                  <a:lnTo>
                    <a:pt x="3916" y="51653"/>
                  </a:lnTo>
                  <a:cubicBezTo>
                    <a:pt x="5475" y="49517"/>
                    <a:pt x="3620" y="46852"/>
                    <a:pt x="5070" y="44716"/>
                  </a:cubicBezTo>
                  <a:cubicBezTo>
                    <a:pt x="5070" y="44326"/>
                    <a:pt x="5070" y="43952"/>
                    <a:pt x="5070" y="43562"/>
                  </a:cubicBezTo>
                  <a:cubicBezTo>
                    <a:pt x="6068" y="33179"/>
                    <a:pt x="6987" y="22797"/>
                    <a:pt x="11088" y="12991"/>
                  </a:cubicBezTo>
                  <a:cubicBezTo>
                    <a:pt x="12388" y="9608"/>
                    <a:pt x="13894" y="6307"/>
                    <a:pt x="15593" y="3107"/>
                  </a:cubicBezTo>
                  <a:cubicBezTo>
                    <a:pt x="16575" y="1454"/>
                    <a:pt x="17417" y="-822"/>
                    <a:pt x="20161" y="-214"/>
                  </a:cubicBezTo>
                  <a:close/>
                </a:path>
              </a:pathLst>
            </a:custGeom>
            <a:solidFill>
              <a:srgbClr val="0E1315"/>
            </a:solidFill>
            <a:ln w="1557" cap="flat">
              <a:noFill/>
              <a:prstDash val="solid"/>
              <a:miter/>
            </a:ln>
          </p:spPr>
          <p:txBody>
            <a:bodyPr rtlCol="0" anchor="ctr"/>
            <a:lstStyle/>
            <a:p>
              <a:endParaRPr lang="es-CO"/>
            </a:p>
          </p:txBody>
        </p:sp>
        <p:sp>
          <p:nvSpPr>
            <p:cNvPr id="1234" name="Freeform: Shape 1233">
              <a:extLst>
                <a:ext uri="{FF2B5EF4-FFF2-40B4-BE49-F238E27FC236}">
                  <a16:creationId xmlns:a16="http://schemas.microsoft.com/office/drawing/2014/main" id="{CE3C242F-0F69-D099-1D8B-086CA8E3F62E}"/>
                </a:ext>
              </a:extLst>
            </p:cNvPr>
            <p:cNvSpPr/>
            <p:nvPr/>
          </p:nvSpPr>
          <p:spPr>
            <a:xfrm>
              <a:off x="4370879" y="5555036"/>
              <a:ext cx="204836" cy="156973"/>
            </a:xfrm>
            <a:custGeom>
              <a:avLst/>
              <a:gdLst>
                <a:gd name="connsiteX0" fmla="*/ 94457 w 204836"/>
                <a:gd name="connsiteY0" fmla="*/ 21152 h 156973"/>
                <a:gd name="connsiteX1" fmla="*/ 103686 w 204836"/>
                <a:gd name="connsiteY1" fmla="*/ 25829 h 156973"/>
                <a:gd name="connsiteX2" fmla="*/ 143627 w 204836"/>
                <a:gd name="connsiteY2" fmla="*/ 60283 h 156973"/>
                <a:gd name="connsiteX3" fmla="*/ 188230 w 204836"/>
                <a:gd name="connsiteY3" fmla="*/ 114675 h 156973"/>
                <a:gd name="connsiteX4" fmla="*/ 203929 w 204836"/>
                <a:gd name="connsiteY4" fmla="*/ 151639 h 156973"/>
                <a:gd name="connsiteX5" fmla="*/ 204318 w 204836"/>
                <a:gd name="connsiteY5" fmla="*/ 156207 h 156973"/>
                <a:gd name="connsiteX6" fmla="*/ 203570 w 204836"/>
                <a:gd name="connsiteY6" fmla="*/ 156659 h 156973"/>
                <a:gd name="connsiteX7" fmla="*/ 202011 w 204836"/>
                <a:gd name="connsiteY7" fmla="*/ 155864 h 156973"/>
                <a:gd name="connsiteX8" fmla="*/ 192891 w 204836"/>
                <a:gd name="connsiteY8" fmla="*/ 131247 h 156973"/>
                <a:gd name="connsiteX9" fmla="*/ 173076 w 204836"/>
                <a:gd name="connsiteY9" fmla="*/ 98696 h 156973"/>
                <a:gd name="connsiteX10" fmla="*/ 110967 w 204836"/>
                <a:gd name="connsiteY10" fmla="*/ 34903 h 156973"/>
                <a:gd name="connsiteX11" fmla="*/ 67503 w 204836"/>
                <a:gd name="connsiteY11" fmla="*/ 15665 h 156973"/>
                <a:gd name="connsiteX12" fmla="*/ 4193 w 204836"/>
                <a:gd name="connsiteY12" fmla="*/ 4222 h 156973"/>
                <a:gd name="connsiteX13" fmla="*/ -484 w 204836"/>
                <a:gd name="connsiteY13" fmla="*/ 2523 h 156973"/>
                <a:gd name="connsiteX14" fmla="*/ 217 w 204836"/>
                <a:gd name="connsiteY14" fmla="*/ 886 h 156973"/>
                <a:gd name="connsiteX15" fmla="*/ 21809 w 204836"/>
                <a:gd name="connsiteY15" fmla="*/ 1291 h 156973"/>
                <a:gd name="connsiteX16" fmla="*/ 81642 w 204836"/>
                <a:gd name="connsiteY16" fmla="*/ 14932 h 156973"/>
                <a:gd name="connsiteX17" fmla="*/ 94457 w 204836"/>
                <a:gd name="connsiteY17" fmla="*/ 21152 h 156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836" h="156973">
                  <a:moveTo>
                    <a:pt x="94457" y="21152"/>
                  </a:moveTo>
                  <a:cubicBezTo>
                    <a:pt x="97154" y="23357"/>
                    <a:pt x="100304" y="24952"/>
                    <a:pt x="103686" y="25829"/>
                  </a:cubicBezTo>
                  <a:cubicBezTo>
                    <a:pt x="118466" y="35620"/>
                    <a:pt x="130859" y="48123"/>
                    <a:pt x="143627" y="60283"/>
                  </a:cubicBezTo>
                  <a:cubicBezTo>
                    <a:pt x="160558" y="76621"/>
                    <a:pt x="175524" y="94875"/>
                    <a:pt x="188230" y="114675"/>
                  </a:cubicBezTo>
                  <a:cubicBezTo>
                    <a:pt x="195604" y="125963"/>
                    <a:pt x="200078" y="138731"/>
                    <a:pt x="203929" y="151639"/>
                  </a:cubicBezTo>
                  <a:cubicBezTo>
                    <a:pt x="204225" y="153143"/>
                    <a:pt x="204350" y="154674"/>
                    <a:pt x="204318" y="156207"/>
                  </a:cubicBezTo>
                  <a:lnTo>
                    <a:pt x="203570" y="156659"/>
                  </a:lnTo>
                  <a:cubicBezTo>
                    <a:pt x="202962" y="156629"/>
                    <a:pt x="202401" y="156339"/>
                    <a:pt x="202011" y="155864"/>
                  </a:cubicBezTo>
                  <a:cubicBezTo>
                    <a:pt x="198893" y="147663"/>
                    <a:pt x="196664" y="139183"/>
                    <a:pt x="192891" y="131247"/>
                  </a:cubicBezTo>
                  <a:cubicBezTo>
                    <a:pt x="188526" y="119041"/>
                    <a:pt x="180809" y="108861"/>
                    <a:pt x="173076" y="98696"/>
                  </a:cubicBezTo>
                  <a:cubicBezTo>
                    <a:pt x="155086" y="74951"/>
                    <a:pt x="134227" y="53525"/>
                    <a:pt x="110967" y="34903"/>
                  </a:cubicBezTo>
                  <a:cubicBezTo>
                    <a:pt x="98324" y="24707"/>
                    <a:pt x="82796" y="20217"/>
                    <a:pt x="67503" y="15665"/>
                  </a:cubicBezTo>
                  <a:cubicBezTo>
                    <a:pt x="46831" y="9507"/>
                    <a:pt x="25613" y="6311"/>
                    <a:pt x="4193" y="4222"/>
                  </a:cubicBezTo>
                  <a:cubicBezTo>
                    <a:pt x="2493" y="4066"/>
                    <a:pt x="700" y="4066"/>
                    <a:pt x="-484" y="2523"/>
                  </a:cubicBezTo>
                  <a:cubicBezTo>
                    <a:pt x="-609" y="1883"/>
                    <a:pt x="-329" y="1230"/>
                    <a:pt x="217" y="886"/>
                  </a:cubicBezTo>
                  <a:cubicBezTo>
                    <a:pt x="7451" y="-1624"/>
                    <a:pt x="14669" y="449"/>
                    <a:pt x="21809" y="1291"/>
                  </a:cubicBezTo>
                  <a:cubicBezTo>
                    <a:pt x="42185" y="3700"/>
                    <a:pt x="62233" y="8272"/>
                    <a:pt x="81642" y="14932"/>
                  </a:cubicBezTo>
                  <a:cubicBezTo>
                    <a:pt x="86132" y="16533"/>
                    <a:pt x="90419" y="18619"/>
                    <a:pt x="94457" y="21152"/>
                  </a:cubicBezTo>
                  <a:close/>
                </a:path>
              </a:pathLst>
            </a:custGeom>
            <a:solidFill>
              <a:srgbClr val="141A1D"/>
            </a:solidFill>
            <a:ln w="1557" cap="flat">
              <a:noFill/>
              <a:prstDash val="solid"/>
              <a:miter/>
            </a:ln>
          </p:spPr>
          <p:txBody>
            <a:bodyPr rtlCol="0" anchor="ctr"/>
            <a:lstStyle/>
            <a:p>
              <a:endParaRPr lang="es-CO"/>
            </a:p>
          </p:txBody>
        </p:sp>
        <p:sp>
          <p:nvSpPr>
            <p:cNvPr id="1235" name="Freeform: Shape 1234">
              <a:extLst>
                <a:ext uri="{FF2B5EF4-FFF2-40B4-BE49-F238E27FC236}">
                  <a16:creationId xmlns:a16="http://schemas.microsoft.com/office/drawing/2014/main" id="{F5E78B39-22DC-0BB9-673A-39AB18873DDD}"/>
                </a:ext>
              </a:extLst>
            </p:cNvPr>
            <p:cNvSpPr/>
            <p:nvPr/>
          </p:nvSpPr>
          <p:spPr>
            <a:xfrm>
              <a:off x="4356083" y="5858195"/>
              <a:ext cx="172126" cy="60177"/>
            </a:xfrm>
            <a:custGeom>
              <a:avLst/>
              <a:gdLst>
                <a:gd name="connsiteX0" fmla="*/ -514 w 172126"/>
                <a:gd name="connsiteY0" fmla="*/ 59768 h 60177"/>
                <a:gd name="connsiteX1" fmla="*/ 15076 w 172126"/>
                <a:gd name="connsiteY1" fmla="*/ 56650 h 60177"/>
                <a:gd name="connsiteX2" fmla="*/ 51244 w 172126"/>
                <a:gd name="connsiteY2" fmla="*/ 48325 h 60177"/>
                <a:gd name="connsiteX3" fmla="*/ 90032 w 172126"/>
                <a:gd name="connsiteY3" fmla="*/ 35542 h 60177"/>
                <a:gd name="connsiteX4" fmla="*/ 105091 w 172126"/>
                <a:gd name="connsiteY4" fmla="*/ 29820 h 60177"/>
                <a:gd name="connsiteX5" fmla="*/ 160965 w 172126"/>
                <a:gd name="connsiteY5" fmla="*/ 5251 h 60177"/>
                <a:gd name="connsiteX6" fmla="*/ 171613 w 172126"/>
                <a:gd name="connsiteY6" fmla="*/ -315 h 60177"/>
                <a:gd name="connsiteX7" fmla="*/ 163397 w 172126"/>
                <a:gd name="connsiteY7" fmla="*/ 5625 h 60177"/>
                <a:gd name="connsiteX8" fmla="*/ 121492 w 172126"/>
                <a:gd name="connsiteY8" fmla="*/ 24411 h 60177"/>
                <a:gd name="connsiteX9" fmla="*/ 100368 w 172126"/>
                <a:gd name="connsiteY9" fmla="*/ 33359 h 60177"/>
                <a:gd name="connsiteX10" fmla="*/ 73647 w 172126"/>
                <a:gd name="connsiteY10" fmla="*/ 41965 h 60177"/>
                <a:gd name="connsiteX11" fmla="*/ 37931 w 172126"/>
                <a:gd name="connsiteY11" fmla="*/ 54561 h 60177"/>
                <a:gd name="connsiteX12" fmla="*/ 21733 w 172126"/>
                <a:gd name="connsiteY12" fmla="*/ 57804 h 60177"/>
                <a:gd name="connsiteX13" fmla="*/ 5270 w 172126"/>
                <a:gd name="connsiteY13" fmla="*/ 59566 h 60177"/>
                <a:gd name="connsiteX14" fmla="*/ -514 w 172126"/>
                <a:gd name="connsiteY14" fmla="*/ 59768 h 60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2126" h="60177">
                  <a:moveTo>
                    <a:pt x="-514" y="59768"/>
                  </a:moveTo>
                  <a:cubicBezTo>
                    <a:pt x="4304" y="57311"/>
                    <a:pt x="9698" y="56233"/>
                    <a:pt x="15076" y="56650"/>
                  </a:cubicBezTo>
                  <a:cubicBezTo>
                    <a:pt x="28094" y="57461"/>
                    <a:pt x="39630" y="52722"/>
                    <a:pt x="51244" y="48325"/>
                  </a:cubicBezTo>
                  <a:cubicBezTo>
                    <a:pt x="63997" y="43493"/>
                    <a:pt x="76967" y="39377"/>
                    <a:pt x="90032" y="35542"/>
                  </a:cubicBezTo>
                  <a:cubicBezTo>
                    <a:pt x="95176" y="33967"/>
                    <a:pt x="100196" y="32056"/>
                    <a:pt x="105091" y="29820"/>
                  </a:cubicBezTo>
                  <a:cubicBezTo>
                    <a:pt x="123690" y="21589"/>
                    <a:pt x="142897" y="14729"/>
                    <a:pt x="160965" y="5251"/>
                  </a:cubicBezTo>
                  <a:cubicBezTo>
                    <a:pt x="164504" y="3396"/>
                    <a:pt x="167513" y="465"/>
                    <a:pt x="171613" y="-315"/>
                  </a:cubicBezTo>
                  <a:cubicBezTo>
                    <a:pt x="169602" y="2663"/>
                    <a:pt x="166437" y="4066"/>
                    <a:pt x="163397" y="5625"/>
                  </a:cubicBezTo>
                  <a:cubicBezTo>
                    <a:pt x="149803" y="12675"/>
                    <a:pt x="135803" y="18947"/>
                    <a:pt x="121492" y="24411"/>
                  </a:cubicBezTo>
                  <a:cubicBezTo>
                    <a:pt x="114352" y="27123"/>
                    <a:pt x="107461" y="30319"/>
                    <a:pt x="100368" y="33359"/>
                  </a:cubicBezTo>
                  <a:cubicBezTo>
                    <a:pt x="91731" y="37070"/>
                    <a:pt x="82517" y="39018"/>
                    <a:pt x="73647" y="41965"/>
                  </a:cubicBezTo>
                  <a:cubicBezTo>
                    <a:pt x="61674" y="45940"/>
                    <a:pt x="49810" y="50290"/>
                    <a:pt x="37931" y="54561"/>
                  </a:cubicBezTo>
                  <a:cubicBezTo>
                    <a:pt x="32693" y="56321"/>
                    <a:pt x="27252" y="57411"/>
                    <a:pt x="21733" y="57804"/>
                  </a:cubicBezTo>
                  <a:cubicBezTo>
                    <a:pt x="16277" y="58350"/>
                    <a:pt x="10664" y="58007"/>
                    <a:pt x="5270" y="59566"/>
                  </a:cubicBezTo>
                  <a:cubicBezTo>
                    <a:pt x="3353" y="59874"/>
                    <a:pt x="1419" y="59943"/>
                    <a:pt x="-514" y="59768"/>
                  </a:cubicBezTo>
                  <a:close/>
                </a:path>
              </a:pathLst>
            </a:custGeom>
            <a:solidFill>
              <a:srgbClr val="0E1315"/>
            </a:solidFill>
            <a:ln w="1557" cap="flat">
              <a:noFill/>
              <a:prstDash val="solid"/>
              <a:miter/>
            </a:ln>
          </p:spPr>
          <p:txBody>
            <a:bodyPr rtlCol="0" anchor="ctr"/>
            <a:lstStyle/>
            <a:p>
              <a:endParaRPr lang="es-CO"/>
            </a:p>
          </p:txBody>
        </p:sp>
        <p:sp>
          <p:nvSpPr>
            <p:cNvPr id="1236" name="Freeform: Shape 1235">
              <a:extLst>
                <a:ext uri="{FF2B5EF4-FFF2-40B4-BE49-F238E27FC236}">
                  <a16:creationId xmlns:a16="http://schemas.microsoft.com/office/drawing/2014/main" id="{46076246-E706-6229-2D2D-7EE79540BAD3}"/>
                </a:ext>
              </a:extLst>
            </p:cNvPr>
            <p:cNvSpPr/>
            <p:nvPr/>
          </p:nvSpPr>
          <p:spPr>
            <a:xfrm>
              <a:off x="4575524" y="5716250"/>
              <a:ext cx="4788" cy="90030"/>
            </a:xfrm>
            <a:custGeom>
              <a:avLst/>
              <a:gdLst>
                <a:gd name="connsiteX0" fmla="*/ -514 w 4788"/>
                <a:gd name="connsiteY0" fmla="*/ 89716 h 90030"/>
                <a:gd name="connsiteX1" fmla="*/ 1731 w 4788"/>
                <a:gd name="connsiteY1" fmla="*/ 18003 h 90030"/>
                <a:gd name="connsiteX2" fmla="*/ 656 w 4788"/>
                <a:gd name="connsiteY2" fmla="*/ -315 h 90030"/>
                <a:gd name="connsiteX3" fmla="*/ 1607 w 4788"/>
                <a:gd name="connsiteY3" fmla="*/ 1057 h 90030"/>
                <a:gd name="connsiteX4" fmla="*/ 3056 w 4788"/>
                <a:gd name="connsiteY4" fmla="*/ 18206 h 90030"/>
                <a:gd name="connsiteX5" fmla="*/ 3929 w 4788"/>
                <a:gd name="connsiteY5" fmla="*/ 31925 h 90030"/>
                <a:gd name="connsiteX6" fmla="*/ 3134 w 4788"/>
                <a:gd name="connsiteY6" fmla="*/ 49635 h 90030"/>
                <a:gd name="connsiteX7" fmla="*/ 2978 w 4788"/>
                <a:gd name="connsiteY7" fmla="*/ 76138 h 90030"/>
                <a:gd name="connsiteX8" fmla="*/ -514 w 4788"/>
                <a:gd name="connsiteY8" fmla="*/ 89716 h 9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88" h="90030">
                  <a:moveTo>
                    <a:pt x="-514" y="89716"/>
                  </a:moveTo>
                  <a:cubicBezTo>
                    <a:pt x="3929" y="65926"/>
                    <a:pt x="1248" y="41902"/>
                    <a:pt x="1731" y="18003"/>
                  </a:cubicBezTo>
                  <a:cubicBezTo>
                    <a:pt x="1856" y="11908"/>
                    <a:pt x="32" y="5843"/>
                    <a:pt x="656" y="-315"/>
                  </a:cubicBezTo>
                  <a:cubicBezTo>
                    <a:pt x="983" y="137"/>
                    <a:pt x="1622" y="605"/>
                    <a:pt x="1607" y="1057"/>
                  </a:cubicBezTo>
                  <a:cubicBezTo>
                    <a:pt x="1419" y="6825"/>
                    <a:pt x="3165" y="12407"/>
                    <a:pt x="3056" y="18206"/>
                  </a:cubicBezTo>
                  <a:cubicBezTo>
                    <a:pt x="2885" y="22797"/>
                    <a:pt x="3181" y="27393"/>
                    <a:pt x="3929" y="31925"/>
                  </a:cubicBezTo>
                  <a:cubicBezTo>
                    <a:pt x="4958" y="37771"/>
                    <a:pt x="3384" y="43726"/>
                    <a:pt x="3134" y="49635"/>
                  </a:cubicBezTo>
                  <a:cubicBezTo>
                    <a:pt x="2760" y="58443"/>
                    <a:pt x="3134" y="67298"/>
                    <a:pt x="2978" y="76138"/>
                  </a:cubicBezTo>
                  <a:cubicBezTo>
                    <a:pt x="3165" y="80906"/>
                    <a:pt x="1949" y="85627"/>
                    <a:pt x="-514" y="89716"/>
                  </a:cubicBezTo>
                  <a:close/>
                </a:path>
              </a:pathLst>
            </a:custGeom>
            <a:solidFill>
              <a:srgbClr val="141A1D"/>
            </a:solidFill>
            <a:ln w="1557" cap="flat">
              <a:noFill/>
              <a:prstDash val="solid"/>
              <a:miter/>
            </a:ln>
          </p:spPr>
          <p:txBody>
            <a:bodyPr rtlCol="0" anchor="ctr"/>
            <a:lstStyle/>
            <a:p>
              <a:endParaRPr lang="es-CO"/>
            </a:p>
          </p:txBody>
        </p:sp>
        <p:sp>
          <p:nvSpPr>
            <p:cNvPr id="1237" name="Freeform: Shape 1236">
              <a:extLst>
                <a:ext uri="{FF2B5EF4-FFF2-40B4-BE49-F238E27FC236}">
                  <a16:creationId xmlns:a16="http://schemas.microsoft.com/office/drawing/2014/main" id="{BFFE8493-5C97-0641-5FAB-E2DDE480129E}"/>
                </a:ext>
              </a:extLst>
            </p:cNvPr>
            <p:cNvSpPr/>
            <p:nvPr/>
          </p:nvSpPr>
          <p:spPr>
            <a:xfrm>
              <a:off x="4568602" y="5806281"/>
              <a:ext cx="6937" cy="15012"/>
            </a:xfrm>
            <a:custGeom>
              <a:avLst/>
              <a:gdLst>
                <a:gd name="connsiteX0" fmla="*/ -514 w 6937"/>
                <a:gd name="connsiteY0" fmla="*/ 14698 h 15012"/>
                <a:gd name="connsiteX1" fmla="*/ 6424 w 6937"/>
                <a:gd name="connsiteY1" fmla="*/ -315 h 15012"/>
                <a:gd name="connsiteX2" fmla="*/ -514 w 6937"/>
                <a:gd name="connsiteY2" fmla="*/ 14698 h 15012"/>
              </a:gdLst>
              <a:ahLst/>
              <a:cxnLst>
                <a:cxn ang="0">
                  <a:pos x="connsiteX0" y="connsiteY0"/>
                </a:cxn>
                <a:cxn ang="0">
                  <a:pos x="connsiteX1" y="connsiteY1"/>
                </a:cxn>
                <a:cxn ang="0">
                  <a:pos x="connsiteX2" y="connsiteY2"/>
                </a:cxn>
              </a:cxnLst>
              <a:rect l="l" t="t" r="r" b="b"/>
              <a:pathLst>
                <a:path w="6937" h="15012">
                  <a:moveTo>
                    <a:pt x="-514" y="14698"/>
                  </a:moveTo>
                  <a:cubicBezTo>
                    <a:pt x="1373" y="9505"/>
                    <a:pt x="3696" y="4482"/>
                    <a:pt x="6424" y="-315"/>
                  </a:cubicBezTo>
                  <a:cubicBezTo>
                    <a:pt x="5582" y="5376"/>
                    <a:pt x="3836" y="10645"/>
                    <a:pt x="-514" y="14698"/>
                  </a:cubicBezTo>
                  <a:close/>
                </a:path>
              </a:pathLst>
            </a:custGeom>
            <a:solidFill>
              <a:srgbClr val="141A1D"/>
            </a:solidFill>
            <a:ln w="1557" cap="flat">
              <a:noFill/>
              <a:prstDash val="solid"/>
              <a:miter/>
            </a:ln>
          </p:spPr>
          <p:txBody>
            <a:bodyPr rtlCol="0" anchor="ctr"/>
            <a:lstStyle/>
            <a:p>
              <a:endParaRPr lang="es-CO"/>
            </a:p>
          </p:txBody>
        </p:sp>
        <p:sp>
          <p:nvSpPr>
            <p:cNvPr id="1238" name="Freeform: Shape 1237">
              <a:extLst>
                <a:ext uri="{FF2B5EF4-FFF2-40B4-BE49-F238E27FC236}">
                  <a16:creationId xmlns:a16="http://schemas.microsoft.com/office/drawing/2014/main" id="{9823986D-F343-1D0A-5118-EFD9D9BF7921}"/>
                </a:ext>
              </a:extLst>
            </p:cNvPr>
            <p:cNvSpPr/>
            <p:nvPr/>
          </p:nvSpPr>
          <p:spPr>
            <a:xfrm>
              <a:off x="4544345" y="5840922"/>
              <a:ext cx="6937" cy="5799"/>
            </a:xfrm>
            <a:custGeom>
              <a:avLst/>
              <a:gdLst>
                <a:gd name="connsiteX0" fmla="*/ -514 w 6937"/>
                <a:gd name="connsiteY0" fmla="*/ 5485 h 5799"/>
                <a:gd name="connsiteX1" fmla="*/ 6424 w 6937"/>
                <a:gd name="connsiteY1" fmla="*/ -315 h 5799"/>
                <a:gd name="connsiteX2" fmla="*/ -514 w 6937"/>
                <a:gd name="connsiteY2" fmla="*/ 5485 h 5799"/>
              </a:gdLst>
              <a:ahLst/>
              <a:cxnLst>
                <a:cxn ang="0">
                  <a:pos x="connsiteX0" y="connsiteY0"/>
                </a:cxn>
                <a:cxn ang="0">
                  <a:pos x="connsiteX1" y="connsiteY1"/>
                </a:cxn>
                <a:cxn ang="0">
                  <a:pos x="connsiteX2" y="connsiteY2"/>
                </a:cxn>
              </a:cxnLst>
              <a:rect l="l" t="t" r="r" b="b"/>
              <a:pathLst>
                <a:path w="6937" h="5799">
                  <a:moveTo>
                    <a:pt x="-514" y="5485"/>
                  </a:moveTo>
                  <a:cubicBezTo>
                    <a:pt x="1341" y="3006"/>
                    <a:pt x="3119" y="434"/>
                    <a:pt x="6424" y="-315"/>
                  </a:cubicBezTo>
                  <a:cubicBezTo>
                    <a:pt x="4678" y="2258"/>
                    <a:pt x="2978" y="4923"/>
                    <a:pt x="-514" y="5485"/>
                  </a:cubicBezTo>
                  <a:close/>
                </a:path>
              </a:pathLst>
            </a:custGeom>
            <a:solidFill>
              <a:srgbClr val="141A1D"/>
            </a:solidFill>
            <a:ln w="1557" cap="flat">
              <a:noFill/>
              <a:prstDash val="solid"/>
              <a:miter/>
            </a:ln>
          </p:spPr>
          <p:txBody>
            <a:bodyPr rtlCol="0" anchor="ctr"/>
            <a:lstStyle/>
            <a:p>
              <a:endParaRPr lang="es-CO"/>
            </a:p>
          </p:txBody>
        </p:sp>
        <p:sp>
          <p:nvSpPr>
            <p:cNvPr id="1239" name="Freeform: Shape 1238">
              <a:extLst>
                <a:ext uri="{FF2B5EF4-FFF2-40B4-BE49-F238E27FC236}">
                  <a16:creationId xmlns:a16="http://schemas.microsoft.com/office/drawing/2014/main" id="{1FB0BB17-4AAB-CDE5-D7AE-5D3E9AEBCFD1}"/>
                </a:ext>
              </a:extLst>
            </p:cNvPr>
            <p:cNvSpPr/>
            <p:nvPr/>
          </p:nvSpPr>
          <p:spPr>
            <a:xfrm>
              <a:off x="4560480" y="5824724"/>
              <a:ext cx="5783" cy="6937"/>
            </a:xfrm>
            <a:custGeom>
              <a:avLst/>
              <a:gdLst>
                <a:gd name="connsiteX0" fmla="*/ -514 w 5783"/>
                <a:gd name="connsiteY0" fmla="*/ 6623 h 6937"/>
                <a:gd name="connsiteX1" fmla="*/ 5270 w 5783"/>
                <a:gd name="connsiteY1" fmla="*/ -315 h 6937"/>
                <a:gd name="connsiteX2" fmla="*/ -514 w 5783"/>
                <a:gd name="connsiteY2" fmla="*/ 6623 h 6937"/>
              </a:gdLst>
              <a:ahLst/>
              <a:cxnLst>
                <a:cxn ang="0">
                  <a:pos x="connsiteX0" y="connsiteY0"/>
                </a:cxn>
                <a:cxn ang="0">
                  <a:pos x="connsiteX1" y="connsiteY1"/>
                </a:cxn>
                <a:cxn ang="0">
                  <a:pos x="connsiteX2" y="connsiteY2"/>
                </a:cxn>
              </a:cxnLst>
              <a:rect l="l" t="t" r="r" b="b"/>
              <a:pathLst>
                <a:path w="5783" h="6937">
                  <a:moveTo>
                    <a:pt x="-514" y="6623"/>
                  </a:moveTo>
                  <a:cubicBezTo>
                    <a:pt x="250" y="3349"/>
                    <a:pt x="2823" y="1556"/>
                    <a:pt x="5270" y="-315"/>
                  </a:cubicBezTo>
                  <a:cubicBezTo>
                    <a:pt x="4771" y="3193"/>
                    <a:pt x="2105" y="4892"/>
                    <a:pt x="-514" y="6623"/>
                  </a:cubicBezTo>
                  <a:close/>
                </a:path>
              </a:pathLst>
            </a:custGeom>
            <a:solidFill>
              <a:srgbClr val="141A1D"/>
            </a:solidFill>
            <a:ln w="1557" cap="flat">
              <a:noFill/>
              <a:prstDash val="solid"/>
              <a:miter/>
            </a:ln>
          </p:spPr>
          <p:txBody>
            <a:bodyPr rtlCol="0" anchor="ctr"/>
            <a:lstStyle/>
            <a:p>
              <a:endParaRPr lang="es-CO"/>
            </a:p>
          </p:txBody>
        </p:sp>
        <p:sp>
          <p:nvSpPr>
            <p:cNvPr id="1240" name="Freeform: Shape 1239">
              <a:extLst>
                <a:ext uri="{FF2B5EF4-FFF2-40B4-BE49-F238E27FC236}">
                  <a16:creationId xmlns:a16="http://schemas.microsoft.com/office/drawing/2014/main" id="{A8162389-F227-9BE4-198C-8DBDD21A5262}"/>
                </a:ext>
              </a:extLst>
            </p:cNvPr>
            <p:cNvSpPr/>
            <p:nvPr/>
          </p:nvSpPr>
          <p:spPr>
            <a:xfrm>
              <a:off x="4551266" y="5836229"/>
              <a:ext cx="4676" cy="4676"/>
            </a:xfrm>
            <a:custGeom>
              <a:avLst/>
              <a:gdLst>
                <a:gd name="connsiteX0" fmla="*/ -514 w 4676"/>
                <a:gd name="connsiteY0" fmla="*/ 4362 h 4676"/>
                <a:gd name="connsiteX1" fmla="*/ 4163 w 4676"/>
                <a:gd name="connsiteY1" fmla="*/ -315 h 4676"/>
                <a:gd name="connsiteX2" fmla="*/ -514 w 4676"/>
                <a:gd name="connsiteY2" fmla="*/ 4362 h 4676"/>
              </a:gdLst>
              <a:ahLst/>
              <a:cxnLst>
                <a:cxn ang="0">
                  <a:pos x="connsiteX0" y="connsiteY0"/>
                </a:cxn>
                <a:cxn ang="0">
                  <a:pos x="connsiteX1" y="connsiteY1"/>
                </a:cxn>
                <a:cxn ang="0">
                  <a:pos x="connsiteX2" y="connsiteY2"/>
                </a:cxn>
              </a:cxnLst>
              <a:rect l="l" t="t" r="r" b="b"/>
              <a:pathLst>
                <a:path w="4676" h="4676">
                  <a:moveTo>
                    <a:pt x="-514" y="4362"/>
                  </a:moveTo>
                  <a:cubicBezTo>
                    <a:pt x="547" y="2375"/>
                    <a:pt x="2184" y="747"/>
                    <a:pt x="4163" y="-315"/>
                  </a:cubicBezTo>
                  <a:cubicBezTo>
                    <a:pt x="4163" y="2269"/>
                    <a:pt x="2074" y="4362"/>
                    <a:pt x="-514" y="4362"/>
                  </a:cubicBezTo>
                  <a:close/>
                </a:path>
              </a:pathLst>
            </a:custGeom>
            <a:solidFill>
              <a:srgbClr val="141A1D"/>
            </a:solidFill>
            <a:ln w="1557" cap="flat">
              <a:noFill/>
              <a:prstDash val="solid"/>
              <a:miter/>
            </a:ln>
          </p:spPr>
          <p:txBody>
            <a:bodyPr rtlCol="0" anchor="ctr"/>
            <a:lstStyle/>
            <a:p>
              <a:endParaRPr lang="es-CO"/>
            </a:p>
          </p:txBody>
        </p:sp>
        <p:sp>
          <p:nvSpPr>
            <p:cNvPr id="1241" name="Freeform: Shape 1240">
              <a:extLst>
                <a:ext uri="{FF2B5EF4-FFF2-40B4-BE49-F238E27FC236}">
                  <a16:creationId xmlns:a16="http://schemas.microsoft.com/office/drawing/2014/main" id="{73AED7BF-8DFF-0C47-4461-98963597DD50}"/>
                </a:ext>
              </a:extLst>
            </p:cNvPr>
            <p:cNvSpPr/>
            <p:nvPr/>
          </p:nvSpPr>
          <p:spPr>
            <a:xfrm>
              <a:off x="4539746" y="5846674"/>
              <a:ext cx="4676" cy="3492"/>
            </a:xfrm>
            <a:custGeom>
              <a:avLst/>
              <a:gdLst>
                <a:gd name="connsiteX0" fmla="*/ -514 w 4676"/>
                <a:gd name="connsiteY0" fmla="*/ 3178 h 3492"/>
                <a:gd name="connsiteX1" fmla="*/ 4163 w 4676"/>
                <a:gd name="connsiteY1" fmla="*/ -315 h 3492"/>
                <a:gd name="connsiteX2" fmla="*/ -514 w 4676"/>
                <a:gd name="connsiteY2" fmla="*/ 3178 h 3492"/>
              </a:gdLst>
              <a:ahLst/>
              <a:cxnLst>
                <a:cxn ang="0">
                  <a:pos x="connsiteX0" y="connsiteY0"/>
                </a:cxn>
                <a:cxn ang="0">
                  <a:pos x="connsiteX1" y="connsiteY1"/>
                </a:cxn>
                <a:cxn ang="0">
                  <a:pos x="connsiteX2" y="connsiteY2"/>
                </a:cxn>
              </a:cxnLst>
              <a:rect l="l" t="t" r="r" b="b"/>
              <a:pathLst>
                <a:path w="4676" h="3492">
                  <a:moveTo>
                    <a:pt x="-514" y="3178"/>
                  </a:moveTo>
                  <a:cubicBezTo>
                    <a:pt x="312" y="1263"/>
                    <a:pt x="2090" y="-68"/>
                    <a:pt x="4163" y="-315"/>
                  </a:cubicBezTo>
                  <a:cubicBezTo>
                    <a:pt x="3477" y="1701"/>
                    <a:pt x="1622" y="3087"/>
                    <a:pt x="-514" y="3178"/>
                  </a:cubicBezTo>
                  <a:close/>
                </a:path>
              </a:pathLst>
            </a:custGeom>
            <a:solidFill>
              <a:srgbClr val="141A1D"/>
            </a:solidFill>
            <a:ln w="1557" cap="flat">
              <a:noFill/>
              <a:prstDash val="solid"/>
              <a:miter/>
            </a:ln>
          </p:spPr>
          <p:txBody>
            <a:bodyPr rtlCol="0" anchor="ctr"/>
            <a:lstStyle/>
            <a:p>
              <a:endParaRPr lang="es-CO"/>
            </a:p>
          </p:txBody>
        </p:sp>
        <p:sp>
          <p:nvSpPr>
            <p:cNvPr id="1242" name="Freeform: Shape 1241">
              <a:extLst>
                <a:ext uri="{FF2B5EF4-FFF2-40B4-BE49-F238E27FC236}">
                  <a16:creationId xmlns:a16="http://schemas.microsoft.com/office/drawing/2014/main" id="{E72CE108-59F1-AC99-2529-31EFCDF09FA8}"/>
                </a:ext>
              </a:extLst>
            </p:cNvPr>
            <p:cNvSpPr/>
            <p:nvPr/>
          </p:nvSpPr>
          <p:spPr>
            <a:xfrm>
              <a:off x="4574581" y="5711495"/>
              <a:ext cx="2171" cy="4739"/>
            </a:xfrm>
            <a:custGeom>
              <a:avLst/>
              <a:gdLst>
                <a:gd name="connsiteX0" fmla="*/ 1599 w 2171"/>
                <a:gd name="connsiteY0" fmla="*/ 4425 h 4739"/>
                <a:gd name="connsiteX1" fmla="*/ 679 w 2171"/>
                <a:gd name="connsiteY1" fmla="*/ 4206 h 4739"/>
                <a:gd name="connsiteX2" fmla="*/ -7 w 2171"/>
                <a:gd name="connsiteY2" fmla="*/ 320 h 4739"/>
                <a:gd name="connsiteX3" fmla="*/ 305 w 2171"/>
                <a:gd name="connsiteY3" fmla="*/ -50 h 4739"/>
                <a:gd name="connsiteX4" fmla="*/ 617 w 2171"/>
                <a:gd name="connsiteY4" fmla="*/ -315 h 4739"/>
                <a:gd name="connsiteX5" fmla="*/ 1599 w 2171"/>
                <a:gd name="connsiteY5" fmla="*/ 4425 h 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1" h="4739">
                  <a:moveTo>
                    <a:pt x="1599" y="4425"/>
                  </a:moveTo>
                  <a:cubicBezTo>
                    <a:pt x="1287" y="4390"/>
                    <a:pt x="975" y="4317"/>
                    <a:pt x="679" y="4206"/>
                  </a:cubicBezTo>
                  <a:cubicBezTo>
                    <a:pt x="-584" y="3322"/>
                    <a:pt x="-895" y="1581"/>
                    <a:pt x="-7" y="320"/>
                  </a:cubicBezTo>
                  <a:cubicBezTo>
                    <a:pt x="87" y="187"/>
                    <a:pt x="196" y="64"/>
                    <a:pt x="305" y="-50"/>
                  </a:cubicBezTo>
                  <a:lnTo>
                    <a:pt x="617" y="-315"/>
                  </a:lnTo>
                  <a:cubicBezTo>
                    <a:pt x="2020" y="1042"/>
                    <a:pt x="1599" y="2788"/>
                    <a:pt x="1599" y="4425"/>
                  </a:cubicBezTo>
                  <a:close/>
                </a:path>
              </a:pathLst>
            </a:custGeom>
            <a:solidFill>
              <a:srgbClr val="141A1D"/>
            </a:solidFill>
            <a:ln w="1557" cap="flat">
              <a:noFill/>
              <a:prstDash val="solid"/>
              <a:miter/>
            </a:ln>
          </p:spPr>
          <p:txBody>
            <a:bodyPr rtlCol="0" anchor="ctr"/>
            <a:lstStyle/>
            <a:p>
              <a:endParaRPr lang="es-CO"/>
            </a:p>
          </p:txBody>
        </p:sp>
        <p:sp>
          <p:nvSpPr>
            <p:cNvPr id="1243" name="Freeform: Shape 1242">
              <a:extLst>
                <a:ext uri="{FF2B5EF4-FFF2-40B4-BE49-F238E27FC236}">
                  <a16:creationId xmlns:a16="http://schemas.microsoft.com/office/drawing/2014/main" id="{FB4D80EF-CF7F-9934-0CC8-FA09D3441A4F}"/>
                </a:ext>
              </a:extLst>
            </p:cNvPr>
            <p:cNvSpPr/>
            <p:nvPr/>
          </p:nvSpPr>
          <p:spPr>
            <a:xfrm>
              <a:off x="4566264" y="5821294"/>
              <a:ext cx="2354" cy="3445"/>
            </a:xfrm>
            <a:custGeom>
              <a:avLst/>
              <a:gdLst>
                <a:gd name="connsiteX0" fmla="*/ -513 w 2354"/>
                <a:gd name="connsiteY0" fmla="*/ 3131 h 3445"/>
                <a:gd name="connsiteX1" fmla="*/ 1825 w 2354"/>
                <a:gd name="connsiteY1" fmla="*/ -315 h 3445"/>
                <a:gd name="connsiteX2" fmla="*/ -513 w 2354"/>
                <a:gd name="connsiteY2" fmla="*/ 3131 h 3445"/>
              </a:gdLst>
              <a:ahLst/>
              <a:cxnLst>
                <a:cxn ang="0">
                  <a:pos x="connsiteX0" y="connsiteY0"/>
                </a:cxn>
                <a:cxn ang="0">
                  <a:pos x="connsiteX1" y="connsiteY1"/>
                </a:cxn>
                <a:cxn ang="0">
                  <a:pos x="connsiteX2" y="connsiteY2"/>
                </a:cxn>
              </a:cxnLst>
              <a:rect l="l" t="t" r="r" b="b"/>
              <a:pathLst>
                <a:path w="2354" h="3445">
                  <a:moveTo>
                    <a:pt x="-513" y="3131"/>
                  </a:moveTo>
                  <a:cubicBezTo>
                    <a:pt x="-529" y="1609"/>
                    <a:pt x="406" y="240"/>
                    <a:pt x="1825" y="-315"/>
                  </a:cubicBezTo>
                  <a:cubicBezTo>
                    <a:pt x="1981" y="1247"/>
                    <a:pt x="999" y="2696"/>
                    <a:pt x="-513" y="3131"/>
                  </a:cubicBezTo>
                  <a:close/>
                </a:path>
              </a:pathLst>
            </a:custGeom>
            <a:solidFill>
              <a:srgbClr val="141A1D"/>
            </a:solidFill>
            <a:ln w="1557" cap="flat">
              <a:noFill/>
              <a:prstDash val="solid"/>
              <a:miter/>
            </a:ln>
          </p:spPr>
          <p:txBody>
            <a:bodyPr rtlCol="0" anchor="ctr"/>
            <a:lstStyle/>
            <a:p>
              <a:endParaRPr lang="es-CO"/>
            </a:p>
          </p:txBody>
        </p:sp>
        <p:sp>
          <p:nvSpPr>
            <p:cNvPr id="1244" name="Freeform: Shape 1243">
              <a:extLst>
                <a:ext uri="{FF2B5EF4-FFF2-40B4-BE49-F238E27FC236}">
                  <a16:creationId xmlns:a16="http://schemas.microsoft.com/office/drawing/2014/main" id="{1D9444C4-5194-C51F-674E-0701D864259C}"/>
                </a:ext>
              </a:extLst>
            </p:cNvPr>
            <p:cNvSpPr/>
            <p:nvPr/>
          </p:nvSpPr>
          <p:spPr>
            <a:xfrm>
              <a:off x="4511980" y="5874750"/>
              <a:ext cx="2714" cy="1999"/>
            </a:xfrm>
            <a:custGeom>
              <a:avLst/>
              <a:gdLst>
                <a:gd name="connsiteX0" fmla="*/ -514 w 2714"/>
                <a:gd name="connsiteY0" fmla="*/ 1682 h 1999"/>
                <a:gd name="connsiteX1" fmla="*/ 1809 w 2714"/>
                <a:gd name="connsiteY1" fmla="*/ -126 h 1999"/>
                <a:gd name="connsiteX2" fmla="*/ 609 w 2714"/>
                <a:gd name="connsiteY2" fmla="*/ 1526 h 1999"/>
                <a:gd name="connsiteX3" fmla="*/ -514 w 2714"/>
                <a:gd name="connsiteY3" fmla="*/ 1682 h 1999"/>
              </a:gdLst>
              <a:ahLst/>
              <a:cxnLst>
                <a:cxn ang="0">
                  <a:pos x="connsiteX0" y="connsiteY0"/>
                </a:cxn>
                <a:cxn ang="0">
                  <a:pos x="connsiteX1" y="connsiteY1"/>
                </a:cxn>
                <a:cxn ang="0">
                  <a:pos x="connsiteX2" y="connsiteY2"/>
                </a:cxn>
                <a:cxn ang="0">
                  <a:pos x="connsiteX3" y="connsiteY3"/>
                </a:cxn>
              </a:cxnLst>
              <a:rect l="l" t="t" r="r" b="b"/>
              <a:pathLst>
                <a:path w="2714" h="1999">
                  <a:moveTo>
                    <a:pt x="-514" y="1682"/>
                  </a:moveTo>
                  <a:cubicBezTo>
                    <a:pt x="48" y="716"/>
                    <a:pt x="905" y="-859"/>
                    <a:pt x="1809" y="-126"/>
                  </a:cubicBezTo>
                  <a:cubicBezTo>
                    <a:pt x="2947" y="794"/>
                    <a:pt x="1310" y="1152"/>
                    <a:pt x="609" y="1526"/>
                  </a:cubicBezTo>
                  <a:cubicBezTo>
                    <a:pt x="250" y="1645"/>
                    <a:pt x="-140" y="1698"/>
                    <a:pt x="-514" y="1682"/>
                  </a:cubicBezTo>
                  <a:close/>
                </a:path>
              </a:pathLst>
            </a:custGeom>
            <a:solidFill>
              <a:srgbClr val="000000"/>
            </a:solidFill>
            <a:ln w="1557" cap="flat">
              <a:noFill/>
              <a:prstDash val="solid"/>
              <a:miter/>
            </a:ln>
          </p:spPr>
          <p:txBody>
            <a:bodyPr rtlCol="0" anchor="ctr"/>
            <a:lstStyle/>
            <a:p>
              <a:endParaRPr lang="es-CO"/>
            </a:p>
          </p:txBody>
        </p:sp>
        <p:sp>
          <p:nvSpPr>
            <p:cNvPr id="1245" name="Freeform: Shape 1244">
              <a:extLst>
                <a:ext uri="{FF2B5EF4-FFF2-40B4-BE49-F238E27FC236}">
                  <a16:creationId xmlns:a16="http://schemas.microsoft.com/office/drawing/2014/main" id="{A4AAABDD-3D8D-29D9-0F50-FD54674E51DC}"/>
                </a:ext>
              </a:extLst>
            </p:cNvPr>
            <p:cNvSpPr/>
            <p:nvPr/>
          </p:nvSpPr>
          <p:spPr>
            <a:xfrm>
              <a:off x="4511575" y="5876747"/>
              <a:ext cx="483" cy="467"/>
            </a:xfrm>
            <a:custGeom>
              <a:avLst/>
              <a:gdLst>
                <a:gd name="connsiteX0" fmla="*/ 483 w 483"/>
                <a:gd name="connsiteY0" fmla="*/ 0 h 467"/>
                <a:gd name="connsiteX1" fmla="*/ 218 w 483"/>
                <a:gd name="connsiteY1" fmla="*/ 468 h 467"/>
                <a:gd name="connsiteX2" fmla="*/ 0 w 483"/>
                <a:gd name="connsiteY2" fmla="*/ 265 h 467"/>
                <a:gd name="connsiteX3" fmla="*/ 483 w 483"/>
                <a:gd name="connsiteY3" fmla="*/ 0 h 467"/>
              </a:gdLst>
              <a:ahLst/>
              <a:cxnLst>
                <a:cxn ang="0">
                  <a:pos x="connsiteX0" y="connsiteY0"/>
                </a:cxn>
                <a:cxn ang="0">
                  <a:pos x="connsiteX1" y="connsiteY1"/>
                </a:cxn>
                <a:cxn ang="0">
                  <a:pos x="connsiteX2" y="connsiteY2"/>
                </a:cxn>
                <a:cxn ang="0">
                  <a:pos x="connsiteX3" y="connsiteY3"/>
                </a:cxn>
              </a:cxnLst>
              <a:rect l="l" t="t" r="r" b="b"/>
              <a:pathLst>
                <a:path w="483" h="467">
                  <a:moveTo>
                    <a:pt x="483" y="0"/>
                  </a:moveTo>
                  <a:lnTo>
                    <a:pt x="218" y="468"/>
                  </a:lnTo>
                  <a:lnTo>
                    <a:pt x="0" y="265"/>
                  </a:lnTo>
                  <a:lnTo>
                    <a:pt x="483" y="0"/>
                  </a:lnTo>
                  <a:close/>
                </a:path>
              </a:pathLst>
            </a:custGeom>
            <a:solidFill>
              <a:srgbClr val="000000"/>
            </a:solidFill>
            <a:ln w="1557" cap="flat">
              <a:noFill/>
              <a:prstDash val="solid"/>
              <a:miter/>
            </a:ln>
          </p:spPr>
          <p:txBody>
            <a:bodyPr rtlCol="0" anchor="ctr"/>
            <a:lstStyle/>
            <a:p>
              <a:endParaRPr lang="es-CO"/>
            </a:p>
          </p:txBody>
        </p:sp>
        <p:sp>
          <p:nvSpPr>
            <p:cNvPr id="1246" name="Freeform: Shape 1245">
              <a:extLst>
                <a:ext uri="{FF2B5EF4-FFF2-40B4-BE49-F238E27FC236}">
                  <a16:creationId xmlns:a16="http://schemas.microsoft.com/office/drawing/2014/main" id="{F2D020C5-AA1C-03C7-A989-3B6ADA8B0B9D}"/>
                </a:ext>
              </a:extLst>
            </p:cNvPr>
            <p:cNvSpPr/>
            <p:nvPr/>
          </p:nvSpPr>
          <p:spPr>
            <a:xfrm>
              <a:off x="4508582" y="5878571"/>
              <a:ext cx="483" cy="483"/>
            </a:xfrm>
            <a:custGeom>
              <a:avLst/>
              <a:gdLst>
                <a:gd name="connsiteX0" fmla="*/ 0 w 483"/>
                <a:gd name="connsiteY0" fmla="*/ 483 h 483"/>
                <a:gd name="connsiteX1" fmla="*/ 265 w 483"/>
                <a:gd name="connsiteY1" fmla="*/ 0 h 483"/>
                <a:gd name="connsiteX2" fmla="*/ 483 w 483"/>
                <a:gd name="connsiteY2" fmla="*/ 218 h 483"/>
                <a:gd name="connsiteX3" fmla="*/ 0 w 483"/>
                <a:gd name="connsiteY3" fmla="*/ 483 h 483"/>
              </a:gdLst>
              <a:ahLst/>
              <a:cxnLst>
                <a:cxn ang="0">
                  <a:pos x="connsiteX0" y="connsiteY0"/>
                </a:cxn>
                <a:cxn ang="0">
                  <a:pos x="connsiteX1" y="connsiteY1"/>
                </a:cxn>
                <a:cxn ang="0">
                  <a:pos x="connsiteX2" y="connsiteY2"/>
                </a:cxn>
                <a:cxn ang="0">
                  <a:pos x="connsiteX3" y="connsiteY3"/>
                </a:cxn>
              </a:cxnLst>
              <a:rect l="l" t="t" r="r" b="b"/>
              <a:pathLst>
                <a:path w="483" h="483">
                  <a:moveTo>
                    <a:pt x="0" y="483"/>
                  </a:moveTo>
                  <a:lnTo>
                    <a:pt x="265" y="0"/>
                  </a:lnTo>
                  <a:lnTo>
                    <a:pt x="483" y="218"/>
                  </a:lnTo>
                  <a:lnTo>
                    <a:pt x="0" y="483"/>
                  </a:lnTo>
                  <a:close/>
                </a:path>
              </a:pathLst>
            </a:custGeom>
            <a:solidFill>
              <a:srgbClr val="000000"/>
            </a:solidFill>
            <a:ln w="1557" cap="flat">
              <a:noFill/>
              <a:prstDash val="solid"/>
              <a:miter/>
            </a:ln>
          </p:spPr>
          <p:txBody>
            <a:bodyPr rtlCol="0" anchor="ctr"/>
            <a:lstStyle/>
            <a:p>
              <a:endParaRPr lang="es-CO"/>
            </a:p>
          </p:txBody>
        </p:sp>
        <p:sp>
          <p:nvSpPr>
            <p:cNvPr id="1247" name="Freeform: Shape 1246">
              <a:extLst>
                <a:ext uri="{FF2B5EF4-FFF2-40B4-BE49-F238E27FC236}">
                  <a16:creationId xmlns:a16="http://schemas.microsoft.com/office/drawing/2014/main" id="{E6481B31-3C95-8F6B-1768-5FAEC126940D}"/>
                </a:ext>
              </a:extLst>
            </p:cNvPr>
            <p:cNvSpPr/>
            <p:nvPr/>
          </p:nvSpPr>
          <p:spPr>
            <a:xfrm>
              <a:off x="4559342" y="5831646"/>
              <a:ext cx="1153" cy="1184"/>
            </a:xfrm>
            <a:custGeom>
              <a:avLst/>
              <a:gdLst>
                <a:gd name="connsiteX0" fmla="*/ -514 w 1153"/>
                <a:gd name="connsiteY0" fmla="*/ 870 h 1184"/>
                <a:gd name="connsiteX1" fmla="*/ 640 w 1153"/>
                <a:gd name="connsiteY1" fmla="*/ -315 h 1184"/>
                <a:gd name="connsiteX2" fmla="*/ -514 w 1153"/>
                <a:gd name="connsiteY2" fmla="*/ 870 h 1184"/>
              </a:gdLst>
              <a:ahLst/>
              <a:cxnLst>
                <a:cxn ang="0">
                  <a:pos x="connsiteX0" y="connsiteY0"/>
                </a:cxn>
                <a:cxn ang="0">
                  <a:pos x="connsiteX1" y="connsiteY1"/>
                </a:cxn>
                <a:cxn ang="0">
                  <a:pos x="connsiteX2" y="connsiteY2"/>
                </a:cxn>
              </a:cxnLst>
              <a:rect l="l" t="t" r="r" b="b"/>
              <a:pathLst>
                <a:path w="1153" h="1184">
                  <a:moveTo>
                    <a:pt x="-514" y="870"/>
                  </a:moveTo>
                  <a:lnTo>
                    <a:pt x="640" y="-315"/>
                  </a:lnTo>
                  <a:cubicBezTo>
                    <a:pt x="515" y="268"/>
                    <a:pt x="63" y="728"/>
                    <a:pt x="-514" y="870"/>
                  </a:cubicBezTo>
                  <a:close/>
                </a:path>
              </a:pathLst>
            </a:custGeom>
            <a:solidFill>
              <a:srgbClr val="141A1D"/>
            </a:solidFill>
            <a:ln w="1557" cap="flat">
              <a:noFill/>
              <a:prstDash val="solid"/>
              <a:miter/>
            </a:ln>
          </p:spPr>
          <p:txBody>
            <a:bodyPr rtlCol="0" anchor="ctr"/>
            <a:lstStyle/>
            <a:p>
              <a:endParaRPr lang="es-CO"/>
            </a:p>
          </p:txBody>
        </p:sp>
        <p:sp>
          <p:nvSpPr>
            <p:cNvPr id="1248" name="Freeform: Shape 1247">
              <a:extLst>
                <a:ext uri="{FF2B5EF4-FFF2-40B4-BE49-F238E27FC236}">
                  <a16:creationId xmlns:a16="http://schemas.microsoft.com/office/drawing/2014/main" id="{51E37600-B801-9F73-71E6-6F5BF5383D60}"/>
                </a:ext>
              </a:extLst>
            </p:cNvPr>
            <p:cNvSpPr/>
            <p:nvPr/>
          </p:nvSpPr>
          <p:spPr>
            <a:xfrm>
              <a:off x="4558204" y="5832815"/>
              <a:ext cx="1153" cy="1169"/>
            </a:xfrm>
            <a:custGeom>
              <a:avLst/>
              <a:gdLst>
                <a:gd name="connsiteX0" fmla="*/ -514 w 1153"/>
                <a:gd name="connsiteY0" fmla="*/ 855 h 1169"/>
                <a:gd name="connsiteX1" fmla="*/ 640 w 1153"/>
                <a:gd name="connsiteY1" fmla="*/ -315 h 1169"/>
              </a:gdLst>
              <a:ahLst/>
              <a:cxnLst>
                <a:cxn ang="0">
                  <a:pos x="connsiteX0" y="connsiteY0"/>
                </a:cxn>
                <a:cxn ang="0">
                  <a:pos x="connsiteX1" y="connsiteY1"/>
                </a:cxn>
              </a:cxnLst>
              <a:rect l="l" t="t" r="r" b="b"/>
              <a:pathLst>
                <a:path w="1153" h="1169">
                  <a:moveTo>
                    <a:pt x="-514" y="855"/>
                  </a:moveTo>
                  <a:lnTo>
                    <a:pt x="640" y="-315"/>
                  </a:lnTo>
                  <a:close/>
                </a:path>
              </a:pathLst>
            </a:custGeom>
            <a:solidFill>
              <a:srgbClr val="141A1D"/>
            </a:solidFill>
            <a:ln w="1557" cap="flat">
              <a:noFill/>
              <a:prstDash val="solid"/>
              <a:miter/>
            </a:ln>
          </p:spPr>
          <p:txBody>
            <a:bodyPr rtlCol="0" anchor="ctr"/>
            <a:lstStyle/>
            <a:p>
              <a:endParaRPr lang="es-CO"/>
            </a:p>
          </p:txBody>
        </p:sp>
        <p:sp>
          <p:nvSpPr>
            <p:cNvPr id="1249" name="Freeform: Shape 1248">
              <a:extLst>
                <a:ext uri="{FF2B5EF4-FFF2-40B4-BE49-F238E27FC236}">
                  <a16:creationId xmlns:a16="http://schemas.microsoft.com/office/drawing/2014/main" id="{14730BA8-A689-787E-F83D-763411453ADC}"/>
                </a:ext>
              </a:extLst>
            </p:cNvPr>
            <p:cNvSpPr/>
            <p:nvPr/>
          </p:nvSpPr>
          <p:spPr>
            <a:xfrm>
              <a:off x="4557050" y="5833984"/>
              <a:ext cx="1153" cy="1169"/>
            </a:xfrm>
            <a:custGeom>
              <a:avLst/>
              <a:gdLst>
                <a:gd name="connsiteX0" fmla="*/ -514 w 1153"/>
                <a:gd name="connsiteY0" fmla="*/ 855 h 1169"/>
                <a:gd name="connsiteX1" fmla="*/ 640 w 1153"/>
                <a:gd name="connsiteY1" fmla="*/ -315 h 1169"/>
              </a:gdLst>
              <a:ahLst/>
              <a:cxnLst>
                <a:cxn ang="0">
                  <a:pos x="connsiteX0" y="connsiteY0"/>
                </a:cxn>
                <a:cxn ang="0">
                  <a:pos x="connsiteX1" y="connsiteY1"/>
                </a:cxn>
              </a:cxnLst>
              <a:rect l="l" t="t" r="r" b="b"/>
              <a:pathLst>
                <a:path w="1153" h="1169">
                  <a:moveTo>
                    <a:pt x="-514" y="855"/>
                  </a:moveTo>
                  <a:lnTo>
                    <a:pt x="640" y="-315"/>
                  </a:lnTo>
                  <a:close/>
                </a:path>
              </a:pathLst>
            </a:custGeom>
            <a:solidFill>
              <a:srgbClr val="141A1D"/>
            </a:solidFill>
            <a:ln w="1557" cap="flat">
              <a:noFill/>
              <a:prstDash val="solid"/>
              <a:miter/>
            </a:ln>
          </p:spPr>
          <p:txBody>
            <a:bodyPr rtlCol="0" anchor="ctr"/>
            <a:lstStyle/>
            <a:p>
              <a:endParaRPr lang="es-CO"/>
            </a:p>
          </p:txBody>
        </p:sp>
        <p:sp>
          <p:nvSpPr>
            <p:cNvPr id="1250" name="Freeform: Shape 1249">
              <a:extLst>
                <a:ext uri="{FF2B5EF4-FFF2-40B4-BE49-F238E27FC236}">
                  <a16:creationId xmlns:a16="http://schemas.microsoft.com/office/drawing/2014/main" id="{DD087642-355B-DB7C-446B-9B43E708C5ED}"/>
                </a:ext>
              </a:extLst>
            </p:cNvPr>
            <p:cNvSpPr/>
            <p:nvPr/>
          </p:nvSpPr>
          <p:spPr>
            <a:xfrm>
              <a:off x="4555897" y="5835138"/>
              <a:ext cx="1169" cy="1169"/>
            </a:xfrm>
            <a:custGeom>
              <a:avLst/>
              <a:gdLst>
                <a:gd name="connsiteX0" fmla="*/ -514 w 1169"/>
                <a:gd name="connsiteY0" fmla="*/ 855 h 1169"/>
                <a:gd name="connsiteX1" fmla="*/ 656 w 1169"/>
                <a:gd name="connsiteY1" fmla="*/ -315 h 1169"/>
              </a:gdLst>
              <a:ahLst/>
              <a:cxnLst>
                <a:cxn ang="0">
                  <a:pos x="connsiteX0" y="connsiteY0"/>
                </a:cxn>
                <a:cxn ang="0">
                  <a:pos x="connsiteX1" y="connsiteY1"/>
                </a:cxn>
              </a:cxnLst>
              <a:rect l="l" t="t" r="r" b="b"/>
              <a:pathLst>
                <a:path w="1169" h="1169">
                  <a:moveTo>
                    <a:pt x="-514" y="855"/>
                  </a:moveTo>
                  <a:cubicBezTo>
                    <a:pt x="-373" y="273"/>
                    <a:pt x="79" y="-181"/>
                    <a:pt x="656" y="-315"/>
                  </a:cubicBezTo>
                  <a:close/>
                </a:path>
              </a:pathLst>
            </a:custGeom>
            <a:solidFill>
              <a:srgbClr val="141A1D"/>
            </a:solidFill>
            <a:ln w="1557" cap="flat">
              <a:noFill/>
              <a:prstDash val="solid"/>
              <a:miter/>
            </a:ln>
          </p:spPr>
          <p:txBody>
            <a:bodyPr rtlCol="0" anchor="ctr"/>
            <a:lstStyle/>
            <a:p>
              <a:endParaRPr lang="es-CO"/>
            </a:p>
          </p:txBody>
        </p:sp>
        <p:sp>
          <p:nvSpPr>
            <p:cNvPr id="1251" name="Freeform: Shape 1250">
              <a:extLst>
                <a:ext uri="{FF2B5EF4-FFF2-40B4-BE49-F238E27FC236}">
                  <a16:creationId xmlns:a16="http://schemas.microsoft.com/office/drawing/2014/main" id="{9B5A9D68-1EC8-D65F-BE73-F5DD98465AA1}"/>
                </a:ext>
              </a:extLst>
            </p:cNvPr>
            <p:cNvSpPr/>
            <p:nvPr/>
          </p:nvSpPr>
          <p:spPr>
            <a:xfrm>
              <a:off x="4121624" y="6585832"/>
              <a:ext cx="1315" cy="10476"/>
            </a:xfrm>
            <a:custGeom>
              <a:avLst/>
              <a:gdLst>
                <a:gd name="connsiteX0" fmla="*/ -369 w 1315"/>
                <a:gd name="connsiteY0" fmla="*/ -315 h 10476"/>
                <a:gd name="connsiteX1" fmla="*/ 675 w 1315"/>
                <a:gd name="connsiteY1" fmla="*/ 10162 h 10476"/>
                <a:gd name="connsiteX2" fmla="*/ -369 w 1315"/>
                <a:gd name="connsiteY2" fmla="*/ -315 h 10476"/>
              </a:gdLst>
              <a:ahLst/>
              <a:cxnLst>
                <a:cxn ang="0">
                  <a:pos x="connsiteX0" y="connsiteY0"/>
                </a:cxn>
                <a:cxn ang="0">
                  <a:pos x="connsiteX1" y="connsiteY1"/>
                </a:cxn>
                <a:cxn ang="0">
                  <a:pos x="connsiteX2" y="connsiteY2"/>
                </a:cxn>
              </a:cxnLst>
              <a:rect l="l" t="t" r="r" b="b"/>
              <a:pathLst>
                <a:path w="1315" h="10476">
                  <a:moveTo>
                    <a:pt x="-369" y="-315"/>
                  </a:moveTo>
                  <a:cubicBezTo>
                    <a:pt x="1564" y="3022"/>
                    <a:pt x="473" y="6654"/>
                    <a:pt x="675" y="10162"/>
                  </a:cubicBezTo>
                  <a:cubicBezTo>
                    <a:pt x="-1289" y="6826"/>
                    <a:pt x="-182" y="3193"/>
                    <a:pt x="-369" y="-315"/>
                  </a:cubicBezTo>
                  <a:close/>
                </a:path>
              </a:pathLst>
            </a:custGeom>
            <a:solidFill>
              <a:srgbClr val="2C2C2C"/>
            </a:solidFill>
            <a:ln w="1557" cap="flat">
              <a:noFill/>
              <a:prstDash val="solid"/>
              <a:miter/>
            </a:ln>
          </p:spPr>
          <p:txBody>
            <a:bodyPr rtlCol="0" anchor="ctr"/>
            <a:lstStyle/>
            <a:p>
              <a:endParaRPr lang="es-CO"/>
            </a:p>
          </p:txBody>
        </p:sp>
        <p:sp>
          <p:nvSpPr>
            <p:cNvPr id="1252" name="Freeform: Shape 1251">
              <a:extLst>
                <a:ext uri="{FF2B5EF4-FFF2-40B4-BE49-F238E27FC236}">
                  <a16:creationId xmlns:a16="http://schemas.microsoft.com/office/drawing/2014/main" id="{872C9846-E0BD-B1F7-2515-BD1832E29C53}"/>
                </a:ext>
              </a:extLst>
            </p:cNvPr>
            <p:cNvSpPr/>
            <p:nvPr/>
          </p:nvSpPr>
          <p:spPr>
            <a:xfrm>
              <a:off x="4119319" y="6563511"/>
              <a:ext cx="1232" cy="9646"/>
            </a:xfrm>
            <a:custGeom>
              <a:avLst/>
              <a:gdLst>
                <a:gd name="connsiteX0" fmla="*/ 532 w 1232"/>
                <a:gd name="connsiteY0" fmla="*/ 118 h 9646"/>
                <a:gd name="connsiteX1" fmla="*/ 719 w 1232"/>
                <a:gd name="connsiteY1" fmla="*/ 9332 h 9646"/>
                <a:gd name="connsiteX2" fmla="*/ -388 w 1232"/>
                <a:gd name="connsiteY2" fmla="*/ 72 h 9646"/>
                <a:gd name="connsiteX3" fmla="*/ 532 w 1232"/>
                <a:gd name="connsiteY3" fmla="*/ 118 h 9646"/>
              </a:gdLst>
              <a:ahLst/>
              <a:cxnLst>
                <a:cxn ang="0">
                  <a:pos x="connsiteX0" y="connsiteY0"/>
                </a:cxn>
                <a:cxn ang="0">
                  <a:pos x="connsiteX1" y="connsiteY1"/>
                </a:cxn>
                <a:cxn ang="0">
                  <a:pos x="connsiteX2" y="connsiteY2"/>
                </a:cxn>
                <a:cxn ang="0">
                  <a:pos x="connsiteX3" y="connsiteY3"/>
                </a:cxn>
              </a:cxnLst>
              <a:rect l="l" t="t" r="r" b="b"/>
              <a:pathLst>
                <a:path w="1232" h="9646">
                  <a:moveTo>
                    <a:pt x="532" y="118"/>
                  </a:moveTo>
                  <a:lnTo>
                    <a:pt x="719" y="9332"/>
                  </a:lnTo>
                  <a:cubicBezTo>
                    <a:pt x="-1479" y="6463"/>
                    <a:pt x="18" y="3096"/>
                    <a:pt x="-388" y="72"/>
                  </a:cubicBezTo>
                  <a:cubicBezTo>
                    <a:pt x="-45" y="-459"/>
                    <a:pt x="252" y="-443"/>
                    <a:pt x="532" y="118"/>
                  </a:cubicBezTo>
                  <a:close/>
                </a:path>
              </a:pathLst>
            </a:custGeom>
            <a:solidFill>
              <a:srgbClr val="252525"/>
            </a:solidFill>
            <a:ln w="1557" cap="flat">
              <a:noFill/>
              <a:prstDash val="solid"/>
              <a:miter/>
            </a:ln>
          </p:spPr>
          <p:txBody>
            <a:bodyPr rtlCol="0" anchor="ctr"/>
            <a:lstStyle/>
            <a:p>
              <a:endParaRPr lang="es-CO"/>
            </a:p>
          </p:txBody>
        </p:sp>
        <p:sp>
          <p:nvSpPr>
            <p:cNvPr id="1253" name="Freeform: Shape 1252">
              <a:extLst>
                <a:ext uri="{FF2B5EF4-FFF2-40B4-BE49-F238E27FC236}">
                  <a16:creationId xmlns:a16="http://schemas.microsoft.com/office/drawing/2014/main" id="{ADC51A32-66FE-7F9C-F104-A357AC3CECE6}"/>
                </a:ext>
              </a:extLst>
            </p:cNvPr>
            <p:cNvSpPr/>
            <p:nvPr/>
          </p:nvSpPr>
          <p:spPr>
            <a:xfrm>
              <a:off x="4120504" y="6576216"/>
              <a:ext cx="1186" cy="8493"/>
            </a:xfrm>
            <a:custGeom>
              <a:avLst/>
              <a:gdLst>
                <a:gd name="connsiteX0" fmla="*/ 485 w 1186"/>
                <a:gd name="connsiteY0" fmla="*/ 119 h 8493"/>
                <a:gd name="connsiteX1" fmla="*/ 673 w 1186"/>
                <a:gd name="connsiteY1" fmla="*/ 8179 h 8493"/>
                <a:gd name="connsiteX2" fmla="*/ -434 w 1186"/>
                <a:gd name="connsiteY2" fmla="*/ 72 h 8493"/>
                <a:gd name="connsiteX3" fmla="*/ 485 w 1186"/>
                <a:gd name="connsiteY3" fmla="*/ 119 h 8493"/>
              </a:gdLst>
              <a:ahLst/>
              <a:cxnLst>
                <a:cxn ang="0">
                  <a:pos x="connsiteX0" y="connsiteY0"/>
                </a:cxn>
                <a:cxn ang="0">
                  <a:pos x="connsiteX1" y="connsiteY1"/>
                </a:cxn>
                <a:cxn ang="0">
                  <a:pos x="connsiteX2" y="connsiteY2"/>
                </a:cxn>
                <a:cxn ang="0">
                  <a:pos x="connsiteX3" y="connsiteY3"/>
                </a:cxn>
              </a:cxnLst>
              <a:rect l="l" t="t" r="r" b="b"/>
              <a:pathLst>
                <a:path w="1186" h="8493">
                  <a:moveTo>
                    <a:pt x="485" y="119"/>
                  </a:moveTo>
                  <a:lnTo>
                    <a:pt x="673" y="8179"/>
                  </a:lnTo>
                  <a:cubicBezTo>
                    <a:pt x="-1354" y="5700"/>
                    <a:pt x="-91" y="2785"/>
                    <a:pt x="-434" y="72"/>
                  </a:cubicBezTo>
                  <a:cubicBezTo>
                    <a:pt x="-107" y="-474"/>
                    <a:pt x="205" y="-427"/>
                    <a:pt x="485" y="119"/>
                  </a:cubicBezTo>
                  <a:close/>
                </a:path>
              </a:pathLst>
            </a:custGeom>
            <a:solidFill>
              <a:srgbClr val="252525"/>
            </a:solidFill>
            <a:ln w="1557" cap="flat">
              <a:noFill/>
              <a:prstDash val="solid"/>
              <a:miter/>
            </a:ln>
          </p:spPr>
          <p:txBody>
            <a:bodyPr rtlCol="0" anchor="ctr"/>
            <a:lstStyle/>
            <a:p>
              <a:endParaRPr lang="es-CO"/>
            </a:p>
          </p:txBody>
        </p:sp>
        <p:sp>
          <p:nvSpPr>
            <p:cNvPr id="1254" name="Freeform: Shape 1253">
              <a:extLst>
                <a:ext uri="{FF2B5EF4-FFF2-40B4-BE49-F238E27FC236}">
                  <a16:creationId xmlns:a16="http://schemas.microsoft.com/office/drawing/2014/main" id="{B2776D78-B812-FD19-268A-62A718F9D0BC}"/>
                </a:ext>
              </a:extLst>
            </p:cNvPr>
            <p:cNvSpPr/>
            <p:nvPr/>
          </p:nvSpPr>
          <p:spPr>
            <a:xfrm>
              <a:off x="4119446" y="6559267"/>
              <a:ext cx="1042" cy="4676"/>
            </a:xfrm>
            <a:custGeom>
              <a:avLst/>
              <a:gdLst>
                <a:gd name="connsiteX0" fmla="*/ 406 w 1042"/>
                <a:gd name="connsiteY0" fmla="*/ 4362 h 4676"/>
                <a:gd name="connsiteX1" fmla="*/ -514 w 1042"/>
                <a:gd name="connsiteY1" fmla="*/ 4362 h 4676"/>
                <a:gd name="connsiteX2" fmla="*/ -514 w 1042"/>
                <a:gd name="connsiteY2" fmla="*/ -315 h 4676"/>
                <a:gd name="connsiteX3" fmla="*/ 406 w 1042"/>
                <a:gd name="connsiteY3" fmla="*/ 4362 h 4676"/>
              </a:gdLst>
              <a:ahLst/>
              <a:cxnLst>
                <a:cxn ang="0">
                  <a:pos x="connsiteX0" y="connsiteY0"/>
                </a:cxn>
                <a:cxn ang="0">
                  <a:pos x="connsiteX1" y="connsiteY1"/>
                </a:cxn>
                <a:cxn ang="0">
                  <a:pos x="connsiteX2" y="connsiteY2"/>
                </a:cxn>
                <a:cxn ang="0">
                  <a:pos x="connsiteX3" y="connsiteY3"/>
                </a:cxn>
              </a:cxnLst>
              <a:rect l="l" t="t" r="r" b="b"/>
              <a:pathLst>
                <a:path w="1042" h="4676">
                  <a:moveTo>
                    <a:pt x="406" y="4362"/>
                  </a:moveTo>
                  <a:cubicBezTo>
                    <a:pt x="99" y="4347"/>
                    <a:pt x="-208" y="4347"/>
                    <a:pt x="-514" y="4362"/>
                  </a:cubicBezTo>
                  <a:cubicBezTo>
                    <a:pt x="-514" y="2803"/>
                    <a:pt x="-514" y="1244"/>
                    <a:pt x="-514" y="-315"/>
                  </a:cubicBezTo>
                  <a:cubicBezTo>
                    <a:pt x="983" y="1010"/>
                    <a:pt x="437" y="2710"/>
                    <a:pt x="406" y="4362"/>
                  </a:cubicBezTo>
                  <a:close/>
                </a:path>
              </a:pathLst>
            </a:custGeom>
            <a:solidFill>
              <a:srgbClr val="2C2C2C"/>
            </a:solidFill>
            <a:ln w="1557" cap="flat">
              <a:noFill/>
              <a:prstDash val="solid"/>
              <a:miter/>
            </a:ln>
          </p:spPr>
          <p:txBody>
            <a:bodyPr rtlCol="0" anchor="ctr"/>
            <a:lstStyle/>
            <a:p>
              <a:endParaRPr lang="es-CO"/>
            </a:p>
          </p:txBody>
        </p:sp>
        <p:sp>
          <p:nvSpPr>
            <p:cNvPr id="1255" name="Freeform: Shape 1254">
              <a:extLst>
                <a:ext uri="{FF2B5EF4-FFF2-40B4-BE49-F238E27FC236}">
                  <a16:creationId xmlns:a16="http://schemas.microsoft.com/office/drawing/2014/main" id="{74AD52E4-295E-6412-5F88-1531C6F2E7EB}"/>
                </a:ext>
              </a:extLst>
            </p:cNvPr>
            <p:cNvSpPr/>
            <p:nvPr/>
          </p:nvSpPr>
          <p:spPr>
            <a:xfrm>
              <a:off x="4122860" y="6547820"/>
              <a:ext cx="3570" cy="1032"/>
            </a:xfrm>
            <a:custGeom>
              <a:avLst/>
              <a:gdLst>
                <a:gd name="connsiteX0" fmla="*/ 3056 w 3570"/>
                <a:gd name="connsiteY0" fmla="*/ 593 h 1032"/>
                <a:gd name="connsiteX1" fmla="*/ -514 w 3570"/>
                <a:gd name="connsiteY1" fmla="*/ 718 h 1032"/>
                <a:gd name="connsiteX2" fmla="*/ 3056 w 3570"/>
                <a:gd name="connsiteY2" fmla="*/ 593 h 1032"/>
              </a:gdLst>
              <a:ahLst/>
              <a:cxnLst>
                <a:cxn ang="0">
                  <a:pos x="connsiteX0" y="connsiteY0"/>
                </a:cxn>
                <a:cxn ang="0">
                  <a:pos x="connsiteX1" y="connsiteY1"/>
                </a:cxn>
                <a:cxn ang="0">
                  <a:pos x="connsiteX2" y="connsiteY2"/>
                </a:cxn>
              </a:cxnLst>
              <a:rect l="l" t="t" r="r" b="b"/>
              <a:pathLst>
                <a:path w="3570" h="1032">
                  <a:moveTo>
                    <a:pt x="3056" y="593"/>
                  </a:moveTo>
                  <a:lnTo>
                    <a:pt x="-514" y="718"/>
                  </a:lnTo>
                  <a:cubicBezTo>
                    <a:pt x="624" y="-701"/>
                    <a:pt x="1825" y="-576"/>
                    <a:pt x="3056" y="593"/>
                  </a:cubicBezTo>
                  <a:close/>
                </a:path>
              </a:pathLst>
            </a:custGeom>
            <a:solidFill>
              <a:srgbClr val="252525"/>
            </a:solidFill>
            <a:ln w="1557" cap="flat">
              <a:noFill/>
              <a:prstDash val="solid"/>
              <a:miter/>
            </a:ln>
          </p:spPr>
          <p:txBody>
            <a:bodyPr rtlCol="0" anchor="ctr"/>
            <a:lstStyle/>
            <a:p>
              <a:endParaRPr lang="es-CO"/>
            </a:p>
          </p:txBody>
        </p:sp>
        <p:sp>
          <p:nvSpPr>
            <p:cNvPr id="1256" name="Freeform: Shape 1255">
              <a:extLst>
                <a:ext uri="{FF2B5EF4-FFF2-40B4-BE49-F238E27FC236}">
                  <a16:creationId xmlns:a16="http://schemas.microsoft.com/office/drawing/2014/main" id="{81834A0A-3682-1DCA-ED25-649C7205351E}"/>
                </a:ext>
              </a:extLst>
            </p:cNvPr>
            <p:cNvSpPr/>
            <p:nvPr/>
          </p:nvSpPr>
          <p:spPr>
            <a:xfrm>
              <a:off x="4120584" y="6573204"/>
              <a:ext cx="1021" cy="3445"/>
            </a:xfrm>
            <a:custGeom>
              <a:avLst/>
              <a:gdLst>
                <a:gd name="connsiteX0" fmla="*/ 406 w 1021"/>
                <a:gd name="connsiteY0" fmla="*/ 3131 h 3445"/>
                <a:gd name="connsiteX1" fmla="*/ -514 w 1021"/>
                <a:gd name="connsiteY1" fmla="*/ 3131 h 3445"/>
                <a:gd name="connsiteX2" fmla="*/ -514 w 1021"/>
                <a:gd name="connsiteY2" fmla="*/ -315 h 3445"/>
                <a:gd name="connsiteX3" fmla="*/ 406 w 1021"/>
                <a:gd name="connsiteY3" fmla="*/ 3131 h 3445"/>
              </a:gdLst>
              <a:ahLst/>
              <a:cxnLst>
                <a:cxn ang="0">
                  <a:pos x="connsiteX0" y="connsiteY0"/>
                </a:cxn>
                <a:cxn ang="0">
                  <a:pos x="connsiteX1" y="connsiteY1"/>
                </a:cxn>
                <a:cxn ang="0">
                  <a:pos x="connsiteX2" y="connsiteY2"/>
                </a:cxn>
                <a:cxn ang="0">
                  <a:pos x="connsiteX3" y="connsiteY3"/>
                </a:cxn>
              </a:cxnLst>
              <a:rect l="l" t="t" r="r" b="b"/>
              <a:pathLst>
                <a:path w="1021" h="3445">
                  <a:moveTo>
                    <a:pt x="406" y="3131"/>
                  </a:moveTo>
                  <a:lnTo>
                    <a:pt x="-514" y="3131"/>
                  </a:lnTo>
                  <a:lnTo>
                    <a:pt x="-514" y="-315"/>
                  </a:lnTo>
                  <a:cubicBezTo>
                    <a:pt x="765" y="543"/>
                    <a:pt x="531" y="1852"/>
                    <a:pt x="406" y="3131"/>
                  </a:cubicBezTo>
                  <a:close/>
                </a:path>
              </a:pathLst>
            </a:custGeom>
            <a:solidFill>
              <a:srgbClr val="2C2C2C"/>
            </a:solidFill>
            <a:ln w="1557" cap="flat">
              <a:noFill/>
              <a:prstDash val="solid"/>
              <a:miter/>
            </a:ln>
          </p:spPr>
          <p:txBody>
            <a:bodyPr rtlCol="0" anchor="ctr"/>
            <a:lstStyle/>
            <a:p>
              <a:endParaRPr lang="es-CO"/>
            </a:p>
          </p:txBody>
        </p:sp>
        <p:sp>
          <p:nvSpPr>
            <p:cNvPr id="1257" name="Freeform: Shape 1256">
              <a:extLst>
                <a:ext uri="{FF2B5EF4-FFF2-40B4-BE49-F238E27FC236}">
                  <a16:creationId xmlns:a16="http://schemas.microsoft.com/office/drawing/2014/main" id="{D970F451-E797-EA84-0773-A37B2A8FA66B}"/>
                </a:ext>
              </a:extLst>
            </p:cNvPr>
            <p:cNvSpPr/>
            <p:nvPr/>
          </p:nvSpPr>
          <p:spPr>
            <a:xfrm>
              <a:off x="4277619" y="6767141"/>
              <a:ext cx="3476" cy="1169"/>
            </a:xfrm>
            <a:custGeom>
              <a:avLst/>
              <a:gdLst>
                <a:gd name="connsiteX0" fmla="*/ -514 w 3476"/>
                <a:gd name="connsiteY0" fmla="*/ 855 h 1169"/>
                <a:gd name="connsiteX1" fmla="*/ 2963 w 3476"/>
                <a:gd name="connsiteY1" fmla="*/ 855 h 1169"/>
              </a:gdLst>
              <a:ahLst/>
              <a:cxnLst>
                <a:cxn ang="0">
                  <a:pos x="connsiteX0" y="connsiteY0"/>
                </a:cxn>
                <a:cxn ang="0">
                  <a:pos x="connsiteX1" y="connsiteY1"/>
                </a:cxn>
              </a:cxnLst>
              <a:rect l="l" t="t" r="r" b="b"/>
              <a:pathLst>
                <a:path w="3476" h="1169">
                  <a:moveTo>
                    <a:pt x="-514" y="855"/>
                  </a:moveTo>
                  <a:cubicBezTo>
                    <a:pt x="640" y="-704"/>
                    <a:pt x="1794" y="-704"/>
                    <a:pt x="2963" y="855"/>
                  </a:cubicBezTo>
                  <a:close/>
                </a:path>
              </a:pathLst>
            </a:custGeom>
            <a:solidFill>
              <a:srgbClr val="020202"/>
            </a:solidFill>
            <a:ln w="1557" cap="flat">
              <a:noFill/>
              <a:prstDash val="solid"/>
              <a:miter/>
            </a:ln>
          </p:spPr>
          <p:txBody>
            <a:bodyPr rtlCol="0" anchor="ctr"/>
            <a:lstStyle/>
            <a:p>
              <a:endParaRPr lang="es-CO"/>
            </a:p>
          </p:txBody>
        </p:sp>
        <p:sp>
          <p:nvSpPr>
            <p:cNvPr id="1258" name="Freeform: Shape 1257">
              <a:extLst>
                <a:ext uri="{FF2B5EF4-FFF2-40B4-BE49-F238E27FC236}">
                  <a16:creationId xmlns:a16="http://schemas.microsoft.com/office/drawing/2014/main" id="{8BA3729A-3EFA-41E8-AE25-56CEF5506EA2}"/>
                </a:ext>
              </a:extLst>
            </p:cNvPr>
            <p:cNvSpPr/>
            <p:nvPr/>
          </p:nvSpPr>
          <p:spPr>
            <a:xfrm>
              <a:off x="4119414" y="6550887"/>
              <a:ext cx="1088" cy="2627"/>
            </a:xfrm>
            <a:custGeom>
              <a:avLst/>
              <a:gdLst>
                <a:gd name="connsiteX0" fmla="*/ 562 w 1088"/>
                <a:gd name="connsiteY0" fmla="*/ -26 h 2627"/>
                <a:gd name="connsiteX1" fmla="*/ -514 w 1088"/>
                <a:gd name="connsiteY1" fmla="*/ 2313 h 2627"/>
                <a:gd name="connsiteX2" fmla="*/ -514 w 1088"/>
                <a:gd name="connsiteY2" fmla="*/ 6 h 2627"/>
                <a:gd name="connsiteX3" fmla="*/ 333 w 1088"/>
                <a:gd name="connsiteY3" fmla="*/ -244 h 2627"/>
                <a:gd name="connsiteX4" fmla="*/ 562 w 1088"/>
                <a:gd name="connsiteY4" fmla="*/ -26 h 2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8" h="2627">
                  <a:moveTo>
                    <a:pt x="562" y="-26"/>
                  </a:moveTo>
                  <a:cubicBezTo>
                    <a:pt x="654" y="894"/>
                    <a:pt x="242" y="1783"/>
                    <a:pt x="-514" y="2313"/>
                  </a:cubicBezTo>
                  <a:cubicBezTo>
                    <a:pt x="-514" y="1549"/>
                    <a:pt x="-514" y="754"/>
                    <a:pt x="-514" y="6"/>
                  </a:cubicBezTo>
                  <a:cubicBezTo>
                    <a:pt x="-348" y="-291"/>
                    <a:pt x="30" y="-400"/>
                    <a:pt x="333" y="-244"/>
                  </a:cubicBezTo>
                  <a:cubicBezTo>
                    <a:pt x="426" y="-197"/>
                    <a:pt x="506" y="-119"/>
                    <a:pt x="562" y="-26"/>
                  </a:cubicBezTo>
                  <a:close/>
                </a:path>
              </a:pathLst>
            </a:custGeom>
            <a:solidFill>
              <a:srgbClr val="2C2C2C"/>
            </a:solidFill>
            <a:ln w="1557" cap="flat">
              <a:noFill/>
              <a:prstDash val="solid"/>
              <a:miter/>
            </a:ln>
          </p:spPr>
          <p:txBody>
            <a:bodyPr rtlCol="0" anchor="ctr"/>
            <a:lstStyle/>
            <a:p>
              <a:endParaRPr lang="es-CO"/>
            </a:p>
          </p:txBody>
        </p:sp>
        <p:sp>
          <p:nvSpPr>
            <p:cNvPr id="1259" name="Freeform: Shape 1258">
              <a:extLst>
                <a:ext uri="{FF2B5EF4-FFF2-40B4-BE49-F238E27FC236}">
                  <a16:creationId xmlns:a16="http://schemas.microsoft.com/office/drawing/2014/main" id="{98E7A47B-5575-DC31-FC0B-BD3F5E1D8B09}"/>
                </a:ext>
              </a:extLst>
            </p:cNvPr>
            <p:cNvSpPr/>
            <p:nvPr/>
          </p:nvSpPr>
          <p:spPr>
            <a:xfrm>
              <a:off x="4120584" y="6548900"/>
              <a:ext cx="1440" cy="1153"/>
            </a:xfrm>
            <a:custGeom>
              <a:avLst/>
              <a:gdLst>
                <a:gd name="connsiteX0" fmla="*/ 593 w 1440"/>
                <a:gd name="connsiteY0" fmla="*/ 683 h 1153"/>
                <a:gd name="connsiteX1" fmla="*/ -514 w 1440"/>
                <a:gd name="connsiteY1" fmla="*/ 839 h 1153"/>
                <a:gd name="connsiteX2" fmla="*/ 624 w 1440"/>
                <a:gd name="connsiteY2" fmla="*/ -315 h 1153"/>
                <a:gd name="connsiteX3" fmla="*/ 889 w 1440"/>
                <a:gd name="connsiteY3" fmla="*/ 356 h 1153"/>
                <a:gd name="connsiteX4" fmla="*/ 593 w 1440"/>
                <a:gd name="connsiteY4" fmla="*/ 683 h 1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0" h="1153">
                  <a:moveTo>
                    <a:pt x="593" y="683"/>
                  </a:moveTo>
                  <a:cubicBezTo>
                    <a:pt x="230" y="761"/>
                    <a:pt x="-141" y="823"/>
                    <a:pt x="-514" y="839"/>
                  </a:cubicBezTo>
                  <a:lnTo>
                    <a:pt x="624" y="-315"/>
                  </a:lnTo>
                  <a:cubicBezTo>
                    <a:pt x="905" y="-81"/>
                    <a:pt x="983" y="137"/>
                    <a:pt x="889" y="356"/>
                  </a:cubicBezTo>
                  <a:cubicBezTo>
                    <a:pt x="796" y="574"/>
                    <a:pt x="687" y="683"/>
                    <a:pt x="593" y="683"/>
                  </a:cubicBezTo>
                  <a:close/>
                </a:path>
              </a:pathLst>
            </a:custGeom>
            <a:solidFill>
              <a:srgbClr val="252525"/>
            </a:solidFill>
            <a:ln w="1557" cap="flat">
              <a:noFill/>
              <a:prstDash val="solid"/>
              <a:miter/>
            </a:ln>
          </p:spPr>
          <p:txBody>
            <a:bodyPr rtlCol="0" anchor="ctr"/>
            <a:lstStyle/>
            <a:p>
              <a:endParaRPr lang="es-CO"/>
            </a:p>
          </p:txBody>
        </p:sp>
        <p:sp>
          <p:nvSpPr>
            <p:cNvPr id="1260" name="Freeform: Shape 1259">
              <a:extLst>
                <a:ext uri="{FF2B5EF4-FFF2-40B4-BE49-F238E27FC236}">
                  <a16:creationId xmlns:a16="http://schemas.microsoft.com/office/drawing/2014/main" id="{61DE89E7-F746-F5B1-6C5C-23EA40FE2567}"/>
                </a:ext>
              </a:extLst>
            </p:cNvPr>
            <p:cNvSpPr/>
            <p:nvPr/>
          </p:nvSpPr>
          <p:spPr>
            <a:xfrm>
              <a:off x="4121690" y="6548865"/>
              <a:ext cx="1153" cy="1032"/>
            </a:xfrm>
            <a:custGeom>
              <a:avLst/>
              <a:gdLst>
                <a:gd name="connsiteX0" fmla="*/ -514 w 1153"/>
                <a:gd name="connsiteY0" fmla="*/ 718 h 1032"/>
                <a:gd name="connsiteX1" fmla="*/ -514 w 1153"/>
                <a:gd name="connsiteY1" fmla="*/ -280 h 1032"/>
                <a:gd name="connsiteX2" fmla="*/ 640 w 1153"/>
                <a:gd name="connsiteY2" fmla="*/ -280 h 1032"/>
              </a:gdLst>
              <a:ahLst/>
              <a:cxnLst>
                <a:cxn ang="0">
                  <a:pos x="connsiteX0" y="connsiteY0"/>
                </a:cxn>
                <a:cxn ang="0">
                  <a:pos x="connsiteX1" y="connsiteY1"/>
                </a:cxn>
                <a:cxn ang="0">
                  <a:pos x="connsiteX2" y="connsiteY2"/>
                </a:cxn>
              </a:cxnLst>
              <a:rect l="l" t="t" r="r" b="b"/>
              <a:pathLst>
                <a:path w="1153" h="1032">
                  <a:moveTo>
                    <a:pt x="-514" y="718"/>
                  </a:moveTo>
                  <a:cubicBezTo>
                    <a:pt x="-514" y="375"/>
                    <a:pt x="-514" y="48"/>
                    <a:pt x="-514" y="-280"/>
                  </a:cubicBezTo>
                  <a:cubicBezTo>
                    <a:pt x="-130" y="-326"/>
                    <a:pt x="256" y="-326"/>
                    <a:pt x="640" y="-280"/>
                  </a:cubicBezTo>
                  <a:close/>
                </a:path>
              </a:pathLst>
            </a:custGeom>
            <a:solidFill>
              <a:srgbClr val="2C2C2C"/>
            </a:solidFill>
            <a:ln w="1557" cap="flat">
              <a:noFill/>
              <a:prstDash val="solid"/>
              <a:miter/>
            </a:ln>
          </p:spPr>
          <p:txBody>
            <a:bodyPr rtlCol="0" anchor="ctr"/>
            <a:lstStyle/>
            <a:p>
              <a:endParaRPr lang="es-CO"/>
            </a:p>
          </p:txBody>
        </p:sp>
        <p:sp>
          <p:nvSpPr>
            <p:cNvPr id="1261" name="Freeform: Shape 1260">
              <a:extLst>
                <a:ext uri="{FF2B5EF4-FFF2-40B4-BE49-F238E27FC236}">
                  <a16:creationId xmlns:a16="http://schemas.microsoft.com/office/drawing/2014/main" id="{E0CED72B-7963-7090-7827-D27839C1BB94}"/>
                </a:ext>
              </a:extLst>
            </p:cNvPr>
            <p:cNvSpPr/>
            <p:nvPr/>
          </p:nvSpPr>
          <p:spPr>
            <a:xfrm>
              <a:off x="4119477" y="6550023"/>
              <a:ext cx="1108" cy="1153"/>
            </a:xfrm>
            <a:custGeom>
              <a:avLst/>
              <a:gdLst>
                <a:gd name="connsiteX0" fmla="*/ 500 w 1108"/>
                <a:gd name="connsiteY0" fmla="*/ 839 h 1153"/>
                <a:gd name="connsiteX1" fmla="*/ -514 w 1108"/>
                <a:gd name="connsiteY1" fmla="*/ 839 h 1153"/>
                <a:gd name="connsiteX2" fmla="*/ 593 w 1108"/>
                <a:gd name="connsiteY2" fmla="*/ -315 h 1153"/>
                <a:gd name="connsiteX3" fmla="*/ 500 w 1108"/>
                <a:gd name="connsiteY3" fmla="*/ 839 h 1153"/>
              </a:gdLst>
              <a:ahLst/>
              <a:cxnLst>
                <a:cxn ang="0">
                  <a:pos x="connsiteX0" y="connsiteY0"/>
                </a:cxn>
                <a:cxn ang="0">
                  <a:pos x="connsiteX1" y="connsiteY1"/>
                </a:cxn>
                <a:cxn ang="0">
                  <a:pos x="connsiteX2" y="connsiteY2"/>
                </a:cxn>
                <a:cxn ang="0">
                  <a:pos x="connsiteX3" y="connsiteY3"/>
                </a:cxn>
              </a:cxnLst>
              <a:rect l="l" t="t" r="r" b="b"/>
              <a:pathLst>
                <a:path w="1108" h="1153">
                  <a:moveTo>
                    <a:pt x="500" y="839"/>
                  </a:moveTo>
                  <a:lnTo>
                    <a:pt x="-514" y="839"/>
                  </a:lnTo>
                  <a:cubicBezTo>
                    <a:pt x="-140" y="465"/>
                    <a:pt x="219" y="75"/>
                    <a:pt x="593" y="-315"/>
                  </a:cubicBezTo>
                  <a:cubicBezTo>
                    <a:pt x="603" y="75"/>
                    <a:pt x="571" y="465"/>
                    <a:pt x="500" y="839"/>
                  </a:cubicBezTo>
                  <a:close/>
                </a:path>
              </a:pathLst>
            </a:custGeom>
            <a:solidFill>
              <a:srgbClr val="252525"/>
            </a:solidFill>
            <a:ln w="1557" cap="flat">
              <a:noFill/>
              <a:prstDash val="solid"/>
              <a:miter/>
            </a:ln>
          </p:spPr>
          <p:txBody>
            <a:bodyPr rtlCol="0" anchor="ctr"/>
            <a:lstStyle/>
            <a:p>
              <a:endParaRPr lang="es-CO"/>
            </a:p>
          </p:txBody>
        </p:sp>
        <p:sp>
          <p:nvSpPr>
            <p:cNvPr id="1262" name="Freeform: Shape 1261">
              <a:extLst>
                <a:ext uri="{FF2B5EF4-FFF2-40B4-BE49-F238E27FC236}">
                  <a16:creationId xmlns:a16="http://schemas.microsoft.com/office/drawing/2014/main" id="{1B07DEE2-8A72-722B-610F-3163F087C8BB}"/>
                </a:ext>
              </a:extLst>
            </p:cNvPr>
            <p:cNvSpPr/>
            <p:nvPr/>
          </p:nvSpPr>
          <p:spPr>
            <a:xfrm>
              <a:off x="4188711" y="6577757"/>
              <a:ext cx="1153" cy="1153"/>
            </a:xfrm>
            <a:custGeom>
              <a:avLst/>
              <a:gdLst>
                <a:gd name="connsiteX0" fmla="*/ 640 w 1153"/>
                <a:gd name="connsiteY0" fmla="*/ -315 h 1153"/>
                <a:gd name="connsiteX1" fmla="*/ -514 w 1153"/>
                <a:gd name="connsiteY1" fmla="*/ 839 h 1153"/>
              </a:gdLst>
              <a:ahLst/>
              <a:cxnLst>
                <a:cxn ang="0">
                  <a:pos x="connsiteX0" y="connsiteY0"/>
                </a:cxn>
                <a:cxn ang="0">
                  <a:pos x="connsiteX1" y="connsiteY1"/>
                </a:cxn>
              </a:cxnLst>
              <a:rect l="l" t="t" r="r" b="b"/>
              <a:pathLst>
                <a:path w="1153" h="1153">
                  <a:moveTo>
                    <a:pt x="640" y="-315"/>
                  </a:moveTo>
                  <a:lnTo>
                    <a:pt x="-514" y="839"/>
                  </a:lnTo>
                  <a:close/>
                </a:path>
              </a:pathLst>
            </a:custGeom>
            <a:solidFill>
              <a:srgbClr val="020202"/>
            </a:solidFill>
            <a:ln w="1557" cap="flat">
              <a:noFill/>
              <a:prstDash val="solid"/>
              <a:miter/>
            </a:ln>
          </p:spPr>
          <p:txBody>
            <a:bodyPr rtlCol="0" anchor="ctr"/>
            <a:lstStyle/>
            <a:p>
              <a:endParaRPr lang="es-CO"/>
            </a:p>
          </p:txBody>
        </p:sp>
        <p:sp>
          <p:nvSpPr>
            <p:cNvPr id="1263" name="Freeform: Shape 1262">
              <a:extLst>
                <a:ext uri="{FF2B5EF4-FFF2-40B4-BE49-F238E27FC236}">
                  <a16:creationId xmlns:a16="http://schemas.microsoft.com/office/drawing/2014/main" id="{0AD09F0A-76E3-026B-C876-F1727264C53E}"/>
                </a:ext>
              </a:extLst>
            </p:cNvPr>
            <p:cNvSpPr/>
            <p:nvPr/>
          </p:nvSpPr>
          <p:spPr>
            <a:xfrm>
              <a:off x="4188711" y="6581218"/>
              <a:ext cx="1153" cy="1169"/>
            </a:xfrm>
            <a:custGeom>
              <a:avLst/>
              <a:gdLst>
                <a:gd name="connsiteX0" fmla="*/ -514 w 1153"/>
                <a:gd name="connsiteY0" fmla="*/ -315 h 1169"/>
                <a:gd name="connsiteX1" fmla="*/ 640 w 1153"/>
                <a:gd name="connsiteY1" fmla="*/ 855 h 1169"/>
              </a:gdLst>
              <a:ahLst/>
              <a:cxnLst>
                <a:cxn ang="0">
                  <a:pos x="connsiteX0" y="connsiteY0"/>
                </a:cxn>
                <a:cxn ang="0">
                  <a:pos x="connsiteX1" y="connsiteY1"/>
                </a:cxn>
              </a:cxnLst>
              <a:rect l="l" t="t" r="r" b="b"/>
              <a:pathLst>
                <a:path w="1153" h="1169">
                  <a:moveTo>
                    <a:pt x="-514" y="-315"/>
                  </a:moveTo>
                  <a:lnTo>
                    <a:pt x="640" y="855"/>
                  </a:lnTo>
                  <a:close/>
                </a:path>
              </a:pathLst>
            </a:custGeom>
            <a:solidFill>
              <a:srgbClr val="020202"/>
            </a:solidFill>
            <a:ln w="1557" cap="flat">
              <a:noFill/>
              <a:prstDash val="solid"/>
              <a:miter/>
            </a:ln>
          </p:spPr>
          <p:txBody>
            <a:bodyPr rtlCol="0" anchor="ctr"/>
            <a:lstStyle/>
            <a:p>
              <a:endParaRPr lang="es-CO"/>
            </a:p>
          </p:txBody>
        </p:sp>
        <p:sp>
          <p:nvSpPr>
            <p:cNvPr id="1264" name="Freeform: Shape 1263">
              <a:extLst>
                <a:ext uri="{FF2B5EF4-FFF2-40B4-BE49-F238E27FC236}">
                  <a16:creationId xmlns:a16="http://schemas.microsoft.com/office/drawing/2014/main" id="{3225B7A7-077E-8EA4-BA46-68E77C9C19E7}"/>
                </a:ext>
              </a:extLst>
            </p:cNvPr>
            <p:cNvSpPr/>
            <p:nvPr/>
          </p:nvSpPr>
          <p:spPr>
            <a:xfrm>
              <a:off x="4187557" y="6592770"/>
              <a:ext cx="1153" cy="1153"/>
            </a:xfrm>
            <a:custGeom>
              <a:avLst/>
              <a:gdLst>
                <a:gd name="connsiteX0" fmla="*/ 640 w 1153"/>
                <a:gd name="connsiteY0" fmla="*/ -315 h 1153"/>
                <a:gd name="connsiteX1" fmla="*/ -514 w 1153"/>
                <a:gd name="connsiteY1" fmla="*/ 839 h 1153"/>
              </a:gdLst>
              <a:ahLst/>
              <a:cxnLst>
                <a:cxn ang="0">
                  <a:pos x="connsiteX0" y="connsiteY0"/>
                </a:cxn>
                <a:cxn ang="0">
                  <a:pos x="connsiteX1" y="connsiteY1"/>
                </a:cxn>
              </a:cxnLst>
              <a:rect l="l" t="t" r="r" b="b"/>
              <a:pathLst>
                <a:path w="1153" h="1153">
                  <a:moveTo>
                    <a:pt x="640" y="-315"/>
                  </a:moveTo>
                  <a:lnTo>
                    <a:pt x="-514" y="839"/>
                  </a:lnTo>
                  <a:close/>
                </a:path>
              </a:pathLst>
            </a:custGeom>
            <a:solidFill>
              <a:srgbClr val="020202"/>
            </a:solidFill>
            <a:ln w="1557" cap="flat">
              <a:noFill/>
              <a:prstDash val="solid"/>
              <a:miter/>
            </a:ln>
          </p:spPr>
          <p:txBody>
            <a:bodyPr rtlCol="0" anchor="ctr"/>
            <a:lstStyle/>
            <a:p>
              <a:endParaRPr lang="es-CO"/>
            </a:p>
          </p:txBody>
        </p:sp>
        <p:sp>
          <p:nvSpPr>
            <p:cNvPr id="1265" name="Freeform: Shape 1264">
              <a:extLst>
                <a:ext uri="{FF2B5EF4-FFF2-40B4-BE49-F238E27FC236}">
                  <a16:creationId xmlns:a16="http://schemas.microsoft.com/office/drawing/2014/main" id="{C24D4472-7B73-DED8-5F9E-8DEAAA4C4E56}"/>
                </a:ext>
              </a:extLst>
            </p:cNvPr>
            <p:cNvSpPr/>
            <p:nvPr/>
          </p:nvSpPr>
          <p:spPr>
            <a:xfrm>
              <a:off x="4187557" y="6596246"/>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66" name="Freeform: Shape 1265">
              <a:extLst>
                <a:ext uri="{FF2B5EF4-FFF2-40B4-BE49-F238E27FC236}">
                  <a16:creationId xmlns:a16="http://schemas.microsoft.com/office/drawing/2014/main" id="{7E7348E6-579A-CC7E-69D5-5F2DC4913E7B}"/>
                </a:ext>
              </a:extLst>
            </p:cNvPr>
            <p:cNvSpPr/>
            <p:nvPr/>
          </p:nvSpPr>
          <p:spPr>
            <a:xfrm>
              <a:off x="4187557" y="6623949"/>
              <a:ext cx="1153" cy="1153"/>
            </a:xfrm>
            <a:custGeom>
              <a:avLst/>
              <a:gdLst>
                <a:gd name="connsiteX0" fmla="*/ 640 w 1153"/>
                <a:gd name="connsiteY0" fmla="*/ -315 h 1153"/>
                <a:gd name="connsiteX1" fmla="*/ -514 w 1153"/>
                <a:gd name="connsiteY1" fmla="*/ 839 h 1153"/>
              </a:gdLst>
              <a:ahLst/>
              <a:cxnLst>
                <a:cxn ang="0">
                  <a:pos x="connsiteX0" y="connsiteY0"/>
                </a:cxn>
                <a:cxn ang="0">
                  <a:pos x="connsiteX1" y="connsiteY1"/>
                </a:cxn>
              </a:cxnLst>
              <a:rect l="l" t="t" r="r" b="b"/>
              <a:pathLst>
                <a:path w="1153" h="1153">
                  <a:moveTo>
                    <a:pt x="640" y="-315"/>
                  </a:moveTo>
                  <a:lnTo>
                    <a:pt x="-514" y="839"/>
                  </a:lnTo>
                  <a:close/>
                </a:path>
              </a:pathLst>
            </a:custGeom>
            <a:solidFill>
              <a:srgbClr val="020202"/>
            </a:solidFill>
            <a:ln w="1557" cap="flat">
              <a:noFill/>
              <a:prstDash val="solid"/>
              <a:miter/>
            </a:ln>
          </p:spPr>
          <p:txBody>
            <a:bodyPr rtlCol="0" anchor="ctr"/>
            <a:lstStyle/>
            <a:p>
              <a:endParaRPr lang="es-CO"/>
            </a:p>
          </p:txBody>
        </p:sp>
        <p:sp>
          <p:nvSpPr>
            <p:cNvPr id="1267" name="Freeform: Shape 1266">
              <a:extLst>
                <a:ext uri="{FF2B5EF4-FFF2-40B4-BE49-F238E27FC236}">
                  <a16:creationId xmlns:a16="http://schemas.microsoft.com/office/drawing/2014/main" id="{2F6D34B0-AE4F-0B5E-A236-20FD8E99AA69}"/>
                </a:ext>
              </a:extLst>
            </p:cNvPr>
            <p:cNvSpPr/>
            <p:nvPr/>
          </p:nvSpPr>
          <p:spPr>
            <a:xfrm>
              <a:off x="4187557" y="6629733"/>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68" name="Freeform: Shape 1267">
              <a:extLst>
                <a:ext uri="{FF2B5EF4-FFF2-40B4-BE49-F238E27FC236}">
                  <a16:creationId xmlns:a16="http://schemas.microsoft.com/office/drawing/2014/main" id="{4964E30A-4997-4341-5046-12E61C4BB8B0}"/>
                </a:ext>
              </a:extLst>
            </p:cNvPr>
            <p:cNvSpPr/>
            <p:nvPr/>
          </p:nvSpPr>
          <p:spPr>
            <a:xfrm>
              <a:off x="4188711" y="6638962"/>
              <a:ext cx="1153" cy="1169"/>
            </a:xfrm>
            <a:custGeom>
              <a:avLst/>
              <a:gdLst>
                <a:gd name="connsiteX0" fmla="*/ 640 w 1153"/>
                <a:gd name="connsiteY0" fmla="*/ -315 h 1169"/>
                <a:gd name="connsiteX1" fmla="*/ -514 w 1153"/>
                <a:gd name="connsiteY1" fmla="*/ 855 h 1169"/>
              </a:gdLst>
              <a:ahLst/>
              <a:cxnLst>
                <a:cxn ang="0">
                  <a:pos x="connsiteX0" y="connsiteY0"/>
                </a:cxn>
                <a:cxn ang="0">
                  <a:pos x="connsiteX1" y="connsiteY1"/>
                </a:cxn>
              </a:cxnLst>
              <a:rect l="l" t="t" r="r" b="b"/>
              <a:pathLst>
                <a:path w="1153" h="1169">
                  <a:moveTo>
                    <a:pt x="640" y="-315"/>
                  </a:moveTo>
                  <a:lnTo>
                    <a:pt x="-514" y="855"/>
                  </a:lnTo>
                  <a:close/>
                </a:path>
              </a:pathLst>
            </a:custGeom>
            <a:solidFill>
              <a:srgbClr val="020202"/>
            </a:solidFill>
            <a:ln w="1557" cap="flat">
              <a:noFill/>
              <a:prstDash val="solid"/>
              <a:miter/>
            </a:ln>
          </p:spPr>
          <p:txBody>
            <a:bodyPr rtlCol="0" anchor="ctr"/>
            <a:lstStyle/>
            <a:p>
              <a:endParaRPr lang="es-CO"/>
            </a:p>
          </p:txBody>
        </p:sp>
        <p:sp>
          <p:nvSpPr>
            <p:cNvPr id="1269" name="Freeform: Shape 1268">
              <a:extLst>
                <a:ext uri="{FF2B5EF4-FFF2-40B4-BE49-F238E27FC236}">
                  <a16:creationId xmlns:a16="http://schemas.microsoft.com/office/drawing/2014/main" id="{67FB427D-C997-3BE1-9C65-63C5536EFD50}"/>
                </a:ext>
              </a:extLst>
            </p:cNvPr>
            <p:cNvSpPr/>
            <p:nvPr/>
          </p:nvSpPr>
          <p:spPr>
            <a:xfrm>
              <a:off x="4191018" y="6663220"/>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70" name="Freeform: Shape 1269">
              <a:extLst>
                <a:ext uri="{FF2B5EF4-FFF2-40B4-BE49-F238E27FC236}">
                  <a16:creationId xmlns:a16="http://schemas.microsoft.com/office/drawing/2014/main" id="{2D287A4C-C61F-FA57-5837-8451353C031E}"/>
                </a:ext>
              </a:extLst>
            </p:cNvPr>
            <p:cNvSpPr/>
            <p:nvPr/>
          </p:nvSpPr>
          <p:spPr>
            <a:xfrm>
              <a:off x="4192172" y="6664373"/>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71" name="Freeform: Shape 1270">
              <a:extLst>
                <a:ext uri="{FF2B5EF4-FFF2-40B4-BE49-F238E27FC236}">
                  <a16:creationId xmlns:a16="http://schemas.microsoft.com/office/drawing/2014/main" id="{97E99127-702E-7BB0-FC96-076C6BD03A2B}"/>
                </a:ext>
              </a:extLst>
            </p:cNvPr>
            <p:cNvSpPr/>
            <p:nvPr/>
          </p:nvSpPr>
          <p:spPr>
            <a:xfrm>
              <a:off x="4197940" y="6684017"/>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72" name="Freeform: Shape 1271">
              <a:extLst>
                <a:ext uri="{FF2B5EF4-FFF2-40B4-BE49-F238E27FC236}">
                  <a16:creationId xmlns:a16="http://schemas.microsoft.com/office/drawing/2014/main" id="{42BC5DD9-0750-F9C3-6C94-A5E3CDB0A325}"/>
                </a:ext>
              </a:extLst>
            </p:cNvPr>
            <p:cNvSpPr/>
            <p:nvPr/>
          </p:nvSpPr>
          <p:spPr>
            <a:xfrm>
              <a:off x="4199094" y="6685170"/>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73" name="Freeform: Shape 1272">
              <a:extLst>
                <a:ext uri="{FF2B5EF4-FFF2-40B4-BE49-F238E27FC236}">
                  <a16:creationId xmlns:a16="http://schemas.microsoft.com/office/drawing/2014/main" id="{F0286657-705A-FBBB-205C-30D78B1AC9F5}"/>
                </a:ext>
              </a:extLst>
            </p:cNvPr>
            <p:cNvSpPr/>
            <p:nvPr/>
          </p:nvSpPr>
          <p:spPr>
            <a:xfrm>
              <a:off x="4201401" y="6688569"/>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74" name="Freeform: Shape 1273">
              <a:extLst>
                <a:ext uri="{FF2B5EF4-FFF2-40B4-BE49-F238E27FC236}">
                  <a16:creationId xmlns:a16="http://schemas.microsoft.com/office/drawing/2014/main" id="{7266CFB6-C4D8-12CE-7861-4C39E04C05BD}"/>
                </a:ext>
              </a:extLst>
            </p:cNvPr>
            <p:cNvSpPr/>
            <p:nvPr/>
          </p:nvSpPr>
          <p:spPr>
            <a:xfrm>
              <a:off x="4202555" y="6693246"/>
              <a:ext cx="1169" cy="1153"/>
            </a:xfrm>
            <a:custGeom>
              <a:avLst/>
              <a:gdLst>
                <a:gd name="connsiteX0" fmla="*/ -514 w 1169"/>
                <a:gd name="connsiteY0" fmla="*/ -315 h 1153"/>
                <a:gd name="connsiteX1" fmla="*/ 656 w 1169"/>
                <a:gd name="connsiteY1" fmla="*/ 839 h 1153"/>
              </a:gdLst>
              <a:ahLst/>
              <a:cxnLst>
                <a:cxn ang="0">
                  <a:pos x="connsiteX0" y="connsiteY0"/>
                </a:cxn>
                <a:cxn ang="0">
                  <a:pos x="connsiteX1" y="connsiteY1"/>
                </a:cxn>
              </a:cxnLst>
              <a:rect l="l" t="t" r="r" b="b"/>
              <a:pathLst>
                <a:path w="1169" h="1153">
                  <a:moveTo>
                    <a:pt x="-514" y="-315"/>
                  </a:moveTo>
                  <a:lnTo>
                    <a:pt x="656" y="839"/>
                  </a:lnTo>
                  <a:close/>
                </a:path>
              </a:pathLst>
            </a:custGeom>
            <a:solidFill>
              <a:srgbClr val="020202"/>
            </a:solidFill>
            <a:ln w="1557" cap="flat">
              <a:noFill/>
              <a:prstDash val="solid"/>
              <a:miter/>
            </a:ln>
          </p:spPr>
          <p:txBody>
            <a:bodyPr rtlCol="0" anchor="ctr"/>
            <a:lstStyle/>
            <a:p>
              <a:endParaRPr lang="es-CO"/>
            </a:p>
          </p:txBody>
        </p:sp>
        <p:sp>
          <p:nvSpPr>
            <p:cNvPr id="1275" name="Freeform: Shape 1274">
              <a:extLst>
                <a:ext uri="{FF2B5EF4-FFF2-40B4-BE49-F238E27FC236}">
                  <a16:creationId xmlns:a16="http://schemas.microsoft.com/office/drawing/2014/main" id="{D8DCD325-E697-2494-DA96-E06D13DE8B04}"/>
                </a:ext>
              </a:extLst>
            </p:cNvPr>
            <p:cNvSpPr/>
            <p:nvPr/>
          </p:nvSpPr>
          <p:spPr>
            <a:xfrm>
              <a:off x="4206031" y="6702491"/>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76" name="Freeform: Shape 1275">
              <a:extLst>
                <a:ext uri="{FF2B5EF4-FFF2-40B4-BE49-F238E27FC236}">
                  <a16:creationId xmlns:a16="http://schemas.microsoft.com/office/drawing/2014/main" id="{F06D8AA8-4414-6F11-1591-AC8DC22DA87D}"/>
                </a:ext>
              </a:extLst>
            </p:cNvPr>
            <p:cNvSpPr/>
            <p:nvPr/>
          </p:nvSpPr>
          <p:spPr>
            <a:xfrm>
              <a:off x="4207185" y="6703644"/>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77" name="Freeform: Shape 1276">
              <a:extLst>
                <a:ext uri="{FF2B5EF4-FFF2-40B4-BE49-F238E27FC236}">
                  <a16:creationId xmlns:a16="http://schemas.microsoft.com/office/drawing/2014/main" id="{4EE5453D-296E-5212-04DA-6F0C9AC553D6}"/>
                </a:ext>
              </a:extLst>
            </p:cNvPr>
            <p:cNvSpPr/>
            <p:nvPr/>
          </p:nvSpPr>
          <p:spPr>
            <a:xfrm>
              <a:off x="4212953" y="6716350"/>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78" name="Freeform: Shape 1277">
              <a:extLst>
                <a:ext uri="{FF2B5EF4-FFF2-40B4-BE49-F238E27FC236}">
                  <a16:creationId xmlns:a16="http://schemas.microsoft.com/office/drawing/2014/main" id="{7B27110C-F288-BA9B-A74F-26DDEAD98FAC}"/>
                </a:ext>
              </a:extLst>
            </p:cNvPr>
            <p:cNvSpPr/>
            <p:nvPr/>
          </p:nvSpPr>
          <p:spPr>
            <a:xfrm>
              <a:off x="4214107" y="6717504"/>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79" name="Freeform: Shape 1278">
              <a:extLst>
                <a:ext uri="{FF2B5EF4-FFF2-40B4-BE49-F238E27FC236}">
                  <a16:creationId xmlns:a16="http://schemas.microsoft.com/office/drawing/2014/main" id="{A296ED95-A16A-D48D-AF1F-436C98977DCC}"/>
                </a:ext>
              </a:extLst>
            </p:cNvPr>
            <p:cNvSpPr/>
            <p:nvPr/>
          </p:nvSpPr>
          <p:spPr>
            <a:xfrm>
              <a:off x="4217568" y="6719748"/>
              <a:ext cx="1169" cy="1153"/>
            </a:xfrm>
            <a:custGeom>
              <a:avLst/>
              <a:gdLst>
                <a:gd name="connsiteX0" fmla="*/ -514 w 1169"/>
                <a:gd name="connsiteY0" fmla="*/ -315 h 1153"/>
                <a:gd name="connsiteX1" fmla="*/ 656 w 1169"/>
                <a:gd name="connsiteY1" fmla="*/ 839 h 1153"/>
              </a:gdLst>
              <a:ahLst/>
              <a:cxnLst>
                <a:cxn ang="0">
                  <a:pos x="connsiteX0" y="connsiteY0"/>
                </a:cxn>
                <a:cxn ang="0">
                  <a:pos x="connsiteX1" y="connsiteY1"/>
                </a:cxn>
              </a:cxnLst>
              <a:rect l="l" t="t" r="r" b="b"/>
              <a:pathLst>
                <a:path w="1169" h="1153">
                  <a:moveTo>
                    <a:pt x="-514" y="-315"/>
                  </a:moveTo>
                  <a:lnTo>
                    <a:pt x="656" y="839"/>
                  </a:lnTo>
                  <a:close/>
                </a:path>
              </a:pathLst>
            </a:custGeom>
            <a:solidFill>
              <a:srgbClr val="020202"/>
            </a:solidFill>
            <a:ln w="1557" cap="flat">
              <a:noFill/>
              <a:prstDash val="solid"/>
              <a:miter/>
            </a:ln>
          </p:spPr>
          <p:txBody>
            <a:bodyPr rtlCol="0" anchor="ctr"/>
            <a:lstStyle/>
            <a:p>
              <a:endParaRPr lang="es-CO"/>
            </a:p>
          </p:txBody>
        </p:sp>
        <p:sp>
          <p:nvSpPr>
            <p:cNvPr id="1280" name="Freeform: Shape 1279">
              <a:extLst>
                <a:ext uri="{FF2B5EF4-FFF2-40B4-BE49-F238E27FC236}">
                  <a16:creationId xmlns:a16="http://schemas.microsoft.com/office/drawing/2014/main" id="{B55D7C19-A495-F54A-9C65-889FFAB1745C}"/>
                </a:ext>
              </a:extLst>
            </p:cNvPr>
            <p:cNvSpPr/>
            <p:nvPr/>
          </p:nvSpPr>
          <p:spPr>
            <a:xfrm>
              <a:off x="4219890" y="6722118"/>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81" name="Freeform: Shape 1280">
              <a:extLst>
                <a:ext uri="{FF2B5EF4-FFF2-40B4-BE49-F238E27FC236}">
                  <a16:creationId xmlns:a16="http://schemas.microsoft.com/office/drawing/2014/main" id="{8C945959-D199-7972-1378-BF9A662F7E72}"/>
                </a:ext>
              </a:extLst>
            </p:cNvPr>
            <p:cNvSpPr/>
            <p:nvPr/>
          </p:nvSpPr>
          <p:spPr>
            <a:xfrm>
              <a:off x="4224505" y="6731363"/>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82" name="Freeform: Shape 1281">
              <a:extLst>
                <a:ext uri="{FF2B5EF4-FFF2-40B4-BE49-F238E27FC236}">
                  <a16:creationId xmlns:a16="http://schemas.microsoft.com/office/drawing/2014/main" id="{A2529E85-83AF-25E3-220A-461D29D87779}"/>
                </a:ext>
              </a:extLst>
            </p:cNvPr>
            <p:cNvSpPr/>
            <p:nvPr/>
          </p:nvSpPr>
          <p:spPr>
            <a:xfrm>
              <a:off x="4233734" y="6738285"/>
              <a:ext cx="1169" cy="1153"/>
            </a:xfrm>
            <a:custGeom>
              <a:avLst/>
              <a:gdLst>
                <a:gd name="connsiteX0" fmla="*/ -514 w 1169"/>
                <a:gd name="connsiteY0" fmla="*/ -315 h 1153"/>
                <a:gd name="connsiteX1" fmla="*/ 656 w 1169"/>
                <a:gd name="connsiteY1" fmla="*/ 839 h 1153"/>
              </a:gdLst>
              <a:ahLst/>
              <a:cxnLst>
                <a:cxn ang="0">
                  <a:pos x="connsiteX0" y="connsiteY0"/>
                </a:cxn>
                <a:cxn ang="0">
                  <a:pos x="connsiteX1" y="connsiteY1"/>
                </a:cxn>
              </a:cxnLst>
              <a:rect l="l" t="t" r="r" b="b"/>
              <a:pathLst>
                <a:path w="1169" h="1153">
                  <a:moveTo>
                    <a:pt x="-514" y="-315"/>
                  </a:moveTo>
                  <a:lnTo>
                    <a:pt x="656" y="839"/>
                  </a:lnTo>
                  <a:close/>
                </a:path>
              </a:pathLst>
            </a:custGeom>
            <a:solidFill>
              <a:srgbClr val="020202"/>
            </a:solidFill>
            <a:ln w="1557" cap="flat">
              <a:noFill/>
              <a:prstDash val="solid"/>
              <a:miter/>
            </a:ln>
          </p:spPr>
          <p:txBody>
            <a:bodyPr rtlCol="0" anchor="ctr"/>
            <a:lstStyle/>
            <a:p>
              <a:endParaRPr lang="es-CO"/>
            </a:p>
          </p:txBody>
        </p:sp>
        <p:sp>
          <p:nvSpPr>
            <p:cNvPr id="1283" name="Freeform: Shape 1282">
              <a:extLst>
                <a:ext uri="{FF2B5EF4-FFF2-40B4-BE49-F238E27FC236}">
                  <a16:creationId xmlns:a16="http://schemas.microsoft.com/office/drawing/2014/main" id="{05B0EAA0-C5C7-5A5E-3D21-DDA4DD541ECC}"/>
                </a:ext>
              </a:extLst>
            </p:cNvPr>
            <p:cNvSpPr/>
            <p:nvPr/>
          </p:nvSpPr>
          <p:spPr>
            <a:xfrm>
              <a:off x="4238364" y="6745222"/>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84" name="Freeform: Shape 1283">
              <a:extLst>
                <a:ext uri="{FF2B5EF4-FFF2-40B4-BE49-F238E27FC236}">
                  <a16:creationId xmlns:a16="http://schemas.microsoft.com/office/drawing/2014/main" id="{D1AEFA5C-680D-0342-EEC1-7C4249CBA621}"/>
                </a:ext>
              </a:extLst>
            </p:cNvPr>
            <p:cNvSpPr/>
            <p:nvPr/>
          </p:nvSpPr>
          <p:spPr>
            <a:xfrm>
              <a:off x="4245286" y="6748683"/>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85" name="Freeform: Shape 1284">
              <a:extLst>
                <a:ext uri="{FF2B5EF4-FFF2-40B4-BE49-F238E27FC236}">
                  <a16:creationId xmlns:a16="http://schemas.microsoft.com/office/drawing/2014/main" id="{7B6CE612-B3F0-6395-2854-A018C8DDF982}"/>
                </a:ext>
              </a:extLst>
            </p:cNvPr>
            <p:cNvSpPr/>
            <p:nvPr/>
          </p:nvSpPr>
          <p:spPr>
            <a:xfrm>
              <a:off x="4249916" y="6753298"/>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86" name="Freeform: Shape 1285">
              <a:extLst>
                <a:ext uri="{FF2B5EF4-FFF2-40B4-BE49-F238E27FC236}">
                  <a16:creationId xmlns:a16="http://schemas.microsoft.com/office/drawing/2014/main" id="{AA7E5ABD-0462-8E5C-F863-80143FA1F350}"/>
                </a:ext>
              </a:extLst>
            </p:cNvPr>
            <p:cNvSpPr/>
            <p:nvPr/>
          </p:nvSpPr>
          <p:spPr>
            <a:xfrm>
              <a:off x="4253377" y="6757928"/>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87" name="Freeform: Shape 1286">
              <a:extLst>
                <a:ext uri="{FF2B5EF4-FFF2-40B4-BE49-F238E27FC236}">
                  <a16:creationId xmlns:a16="http://schemas.microsoft.com/office/drawing/2014/main" id="{975E7AB8-32C9-D363-6C28-416358B42881}"/>
                </a:ext>
              </a:extLst>
            </p:cNvPr>
            <p:cNvSpPr/>
            <p:nvPr/>
          </p:nvSpPr>
          <p:spPr>
            <a:xfrm>
              <a:off x="4260299" y="6759081"/>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88" name="Freeform: Shape 1287">
              <a:extLst>
                <a:ext uri="{FF2B5EF4-FFF2-40B4-BE49-F238E27FC236}">
                  <a16:creationId xmlns:a16="http://schemas.microsoft.com/office/drawing/2014/main" id="{6397AD5C-CD68-370E-6800-8F71BC7A0C11}"/>
                </a:ext>
              </a:extLst>
            </p:cNvPr>
            <p:cNvSpPr/>
            <p:nvPr/>
          </p:nvSpPr>
          <p:spPr>
            <a:xfrm>
              <a:off x="4263760" y="6761389"/>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89" name="Freeform: Shape 1288">
              <a:extLst>
                <a:ext uri="{FF2B5EF4-FFF2-40B4-BE49-F238E27FC236}">
                  <a16:creationId xmlns:a16="http://schemas.microsoft.com/office/drawing/2014/main" id="{DD9EB34F-61BE-B96B-6337-2535C390ECA8}"/>
                </a:ext>
              </a:extLst>
            </p:cNvPr>
            <p:cNvSpPr/>
            <p:nvPr/>
          </p:nvSpPr>
          <p:spPr>
            <a:xfrm>
              <a:off x="4267221" y="6764850"/>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90" name="Freeform: Shape 1289">
              <a:extLst>
                <a:ext uri="{FF2B5EF4-FFF2-40B4-BE49-F238E27FC236}">
                  <a16:creationId xmlns:a16="http://schemas.microsoft.com/office/drawing/2014/main" id="{5B2554A1-3E5A-5960-7215-DA95B0750FE7}"/>
                </a:ext>
              </a:extLst>
            </p:cNvPr>
            <p:cNvSpPr/>
            <p:nvPr/>
          </p:nvSpPr>
          <p:spPr>
            <a:xfrm>
              <a:off x="4271898" y="6766003"/>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91" name="Freeform: Shape 1290">
              <a:extLst>
                <a:ext uri="{FF2B5EF4-FFF2-40B4-BE49-F238E27FC236}">
                  <a16:creationId xmlns:a16="http://schemas.microsoft.com/office/drawing/2014/main" id="{ECB5768D-D697-E1D5-F449-0C29D65264DA}"/>
                </a:ext>
              </a:extLst>
            </p:cNvPr>
            <p:cNvSpPr/>
            <p:nvPr/>
          </p:nvSpPr>
          <p:spPr>
            <a:xfrm>
              <a:off x="4275312" y="6767157"/>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92" name="Freeform: Shape 1291">
              <a:extLst>
                <a:ext uri="{FF2B5EF4-FFF2-40B4-BE49-F238E27FC236}">
                  <a16:creationId xmlns:a16="http://schemas.microsoft.com/office/drawing/2014/main" id="{1965B04F-A172-1CD6-C675-7313F79628E9}"/>
                </a:ext>
              </a:extLst>
            </p:cNvPr>
            <p:cNvSpPr/>
            <p:nvPr/>
          </p:nvSpPr>
          <p:spPr>
            <a:xfrm>
              <a:off x="4285710" y="6768311"/>
              <a:ext cx="1153" cy="1153"/>
            </a:xfrm>
            <a:custGeom>
              <a:avLst/>
              <a:gdLst>
                <a:gd name="connsiteX0" fmla="*/ -514 w 1153"/>
                <a:gd name="connsiteY0" fmla="*/ 839 h 1153"/>
                <a:gd name="connsiteX1" fmla="*/ 640 w 1153"/>
                <a:gd name="connsiteY1" fmla="*/ -315 h 1153"/>
              </a:gdLst>
              <a:ahLst/>
              <a:cxnLst>
                <a:cxn ang="0">
                  <a:pos x="connsiteX0" y="connsiteY0"/>
                </a:cxn>
                <a:cxn ang="0">
                  <a:pos x="connsiteX1" y="connsiteY1"/>
                </a:cxn>
              </a:cxnLst>
              <a:rect l="l" t="t" r="r" b="b"/>
              <a:pathLst>
                <a:path w="1153" h="1153">
                  <a:moveTo>
                    <a:pt x="-514" y="839"/>
                  </a:moveTo>
                  <a:lnTo>
                    <a:pt x="640" y="-315"/>
                  </a:lnTo>
                  <a:close/>
                </a:path>
              </a:pathLst>
            </a:custGeom>
            <a:solidFill>
              <a:srgbClr val="020202"/>
            </a:solidFill>
            <a:ln w="1557" cap="flat">
              <a:noFill/>
              <a:prstDash val="solid"/>
              <a:miter/>
            </a:ln>
          </p:spPr>
          <p:txBody>
            <a:bodyPr rtlCol="0" anchor="ctr"/>
            <a:lstStyle/>
            <a:p>
              <a:endParaRPr lang="es-CO"/>
            </a:p>
          </p:txBody>
        </p:sp>
        <p:sp>
          <p:nvSpPr>
            <p:cNvPr id="1293" name="Freeform: Shape 1292">
              <a:extLst>
                <a:ext uri="{FF2B5EF4-FFF2-40B4-BE49-F238E27FC236}">
                  <a16:creationId xmlns:a16="http://schemas.microsoft.com/office/drawing/2014/main" id="{85917732-0C17-228C-B57B-68264C21DF3C}"/>
                </a:ext>
              </a:extLst>
            </p:cNvPr>
            <p:cNvSpPr/>
            <p:nvPr/>
          </p:nvSpPr>
          <p:spPr>
            <a:xfrm>
              <a:off x="4290325" y="6768311"/>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94" name="Freeform: Shape 1293">
              <a:extLst>
                <a:ext uri="{FF2B5EF4-FFF2-40B4-BE49-F238E27FC236}">
                  <a16:creationId xmlns:a16="http://schemas.microsoft.com/office/drawing/2014/main" id="{2A7C8E01-A850-2562-CDA6-841E66465FE3}"/>
                </a:ext>
              </a:extLst>
            </p:cNvPr>
            <p:cNvSpPr/>
            <p:nvPr/>
          </p:nvSpPr>
          <p:spPr>
            <a:xfrm>
              <a:off x="4283403" y="6769464"/>
              <a:ext cx="1153" cy="596"/>
            </a:xfrm>
            <a:custGeom>
              <a:avLst/>
              <a:gdLst>
                <a:gd name="connsiteX0" fmla="*/ -514 w 1153"/>
                <a:gd name="connsiteY0" fmla="*/ -315 h 596"/>
                <a:gd name="connsiteX1" fmla="*/ 640 w 1153"/>
                <a:gd name="connsiteY1" fmla="*/ -315 h 596"/>
                <a:gd name="connsiteX2" fmla="*/ -514 w 1153"/>
                <a:gd name="connsiteY2" fmla="*/ -315 h 596"/>
              </a:gdLst>
              <a:ahLst/>
              <a:cxnLst>
                <a:cxn ang="0">
                  <a:pos x="connsiteX0" y="connsiteY0"/>
                </a:cxn>
                <a:cxn ang="0">
                  <a:pos x="connsiteX1" y="connsiteY1"/>
                </a:cxn>
                <a:cxn ang="0">
                  <a:pos x="connsiteX2" y="connsiteY2"/>
                </a:cxn>
              </a:cxnLst>
              <a:rect l="l" t="t" r="r" b="b"/>
              <a:pathLst>
                <a:path w="1153" h="596">
                  <a:moveTo>
                    <a:pt x="-514" y="-315"/>
                  </a:moveTo>
                  <a:lnTo>
                    <a:pt x="640" y="-315"/>
                  </a:lnTo>
                  <a:cubicBezTo>
                    <a:pt x="250" y="480"/>
                    <a:pt x="-140" y="480"/>
                    <a:pt x="-514" y="-315"/>
                  </a:cubicBezTo>
                  <a:close/>
                </a:path>
              </a:pathLst>
            </a:custGeom>
            <a:solidFill>
              <a:srgbClr val="020202"/>
            </a:solidFill>
            <a:ln w="1557" cap="flat">
              <a:noFill/>
              <a:prstDash val="solid"/>
              <a:miter/>
            </a:ln>
          </p:spPr>
          <p:txBody>
            <a:bodyPr rtlCol="0" anchor="ctr"/>
            <a:lstStyle/>
            <a:p>
              <a:endParaRPr lang="es-CO"/>
            </a:p>
          </p:txBody>
        </p:sp>
        <p:sp>
          <p:nvSpPr>
            <p:cNvPr id="1295" name="Freeform: Shape 1294">
              <a:extLst>
                <a:ext uri="{FF2B5EF4-FFF2-40B4-BE49-F238E27FC236}">
                  <a16:creationId xmlns:a16="http://schemas.microsoft.com/office/drawing/2014/main" id="{5C2A95F8-7A7F-D920-28CA-997C3620F23B}"/>
                </a:ext>
              </a:extLst>
            </p:cNvPr>
            <p:cNvSpPr/>
            <p:nvPr/>
          </p:nvSpPr>
          <p:spPr>
            <a:xfrm>
              <a:off x="4218737" y="6720964"/>
              <a:ext cx="1153" cy="1153"/>
            </a:xfrm>
            <a:custGeom>
              <a:avLst/>
              <a:gdLst>
                <a:gd name="connsiteX0" fmla="*/ -514 w 1153"/>
                <a:gd name="connsiteY0" fmla="*/ -315 h 1153"/>
                <a:gd name="connsiteX1" fmla="*/ 640 w 1153"/>
                <a:gd name="connsiteY1" fmla="*/ 839 h 1153"/>
              </a:gdLst>
              <a:ahLst/>
              <a:cxnLst>
                <a:cxn ang="0">
                  <a:pos x="connsiteX0" y="connsiteY0"/>
                </a:cxn>
                <a:cxn ang="0">
                  <a:pos x="connsiteX1" y="connsiteY1"/>
                </a:cxn>
              </a:cxnLst>
              <a:rect l="l" t="t" r="r" b="b"/>
              <a:pathLst>
                <a:path w="1153" h="1153">
                  <a:moveTo>
                    <a:pt x="-514" y="-315"/>
                  </a:moveTo>
                  <a:lnTo>
                    <a:pt x="640" y="839"/>
                  </a:lnTo>
                  <a:close/>
                </a:path>
              </a:pathLst>
            </a:custGeom>
            <a:solidFill>
              <a:srgbClr val="020202"/>
            </a:solidFill>
            <a:ln w="1557" cap="flat">
              <a:noFill/>
              <a:prstDash val="solid"/>
              <a:miter/>
            </a:ln>
          </p:spPr>
          <p:txBody>
            <a:bodyPr rtlCol="0" anchor="ctr"/>
            <a:lstStyle/>
            <a:p>
              <a:endParaRPr lang="es-CO"/>
            </a:p>
          </p:txBody>
        </p:sp>
        <p:sp>
          <p:nvSpPr>
            <p:cNvPr id="1296" name="Freeform: Shape 1295">
              <a:extLst>
                <a:ext uri="{FF2B5EF4-FFF2-40B4-BE49-F238E27FC236}">
                  <a16:creationId xmlns:a16="http://schemas.microsoft.com/office/drawing/2014/main" id="{CF1C256D-7AFA-312A-5A5F-B08F2E4C12F0}"/>
                </a:ext>
              </a:extLst>
            </p:cNvPr>
            <p:cNvSpPr/>
            <p:nvPr/>
          </p:nvSpPr>
          <p:spPr>
            <a:xfrm>
              <a:off x="3987494" y="5489965"/>
              <a:ext cx="478356" cy="188308"/>
            </a:xfrm>
            <a:custGeom>
              <a:avLst/>
              <a:gdLst>
                <a:gd name="connsiteX0" fmla="*/ 477843 w 478356"/>
                <a:gd name="connsiteY0" fmla="*/ 86224 h 188308"/>
                <a:gd name="connsiteX1" fmla="*/ 450670 w 478356"/>
                <a:gd name="connsiteY1" fmla="*/ 77229 h 188308"/>
                <a:gd name="connsiteX2" fmla="*/ 409872 w 478356"/>
                <a:gd name="connsiteY2" fmla="*/ 68717 h 188308"/>
                <a:gd name="connsiteX3" fmla="*/ 383119 w 478356"/>
                <a:gd name="connsiteY3" fmla="*/ 66597 h 188308"/>
                <a:gd name="connsiteX4" fmla="*/ 378115 w 478356"/>
                <a:gd name="connsiteY4" fmla="*/ 67641 h 188308"/>
                <a:gd name="connsiteX5" fmla="*/ 341791 w 478356"/>
                <a:gd name="connsiteY5" fmla="*/ 67719 h 188308"/>
                <a:gd name="connsiteX6" fmla="*/ 333466 w 478356"/>
                <a:gd name="connsiteY6" fmla="*/ 68187 h 188308"/>
                <a:gd name="connsiteX7" fmla="*/ 305779 w 478356"/>
                <a:gd name="connsiteY7" fmla="*/ 68577 h 188308"/>
                <a:gd name="connsiteX8" fmla="*/ 303799 w 478356"/>
                <a:gd name="connsiteY8" fmla="*/ 69091 h 188308"/>
                <a:gd name="connsiteX9" fmla="*/ 274537 w 478356"/>
                <a:gd name="connsiteY9" fmla="*/ 71289 h 188308"/>
                <a:gd name="connsiteX10" fmla="*/ 245415 w 478356"/>
                <a:gd name="connsiteY10" fmla="*/ 73768 h 188308"/>
                <a:gd name="connsiteX11" fmla="*/ 181606 w 478356"/>
                <a:gd name="connsiteY11" fmla="*/ 81376 h 188308"/>
                <a:gd name="connsiteX12" fmla="*/ 167419 w 478356"/>
                <a:gd name="connsiteY12" fmla="*/ 83480 h 188308"/>
                <a:gd name="connsiteX13" fmla="*/ 165580 w 478356"/>
                <a:gd name="connsiteY13" fmla="*/ 83979 h 188308"/>
                <a:gd name="connsiteX14" fmla="*/ 160279 w 478356"/>
                <a:gd name="connsiteY14" fmla="*/ 84883 h 188308"/>
                <a:gd name="connsiteX15" fmla="*/ 98918 w 478356"/>
                <a:gd name="connsiteY15" fmla="*/ 112945 h 188308"/>
                <a:gd name="connsiteX16" fmla="*/ 94506 w 478356"/>
                <a:gd name="connsiteY16" fmla="*/ 115580 h 188308"/>
                <a:gd name="connsiteX17" fmla="*/ 92199 w 478356"/>
                <a:gd name="connsiteY17" fmla="*/ 116312 h 188308"/>
                <a:gd name="connsiteX18" fmla="*/ 92199 w 478356"/>
                <a:gd name="connsiteY18" fmla="*/ 116312 h 188308"/>
                <a:gd name="connsiteX19" fmla="*/ 91014 w 478356"/>
                <a:gd name="connsiteY19" fmla="*/ 117482 h 188308"/>
                <a:gd name="connsiteX20" fmla="*/ 91014 w 478356"/>
                <a:gd name="connsiteY20" fmla="*/ 117482 h 188308"/>
                <a:gd name="connsiteX21" fmla="*/ 89813 w 478356"/>
                <a:gd name="connsiteY21" fmla="*/ 118635 h 188308"/>
                <a:gd name="connsiteX22" fmla="*/ 89813 w 478356"/>
                <a:gd name="connsiteY22" fmla="*/ 118635 h 188308"/>
                <a:gd name="connsiteX23" fmla="*/ 73631 w 478356"/>
                <a:gd name="connsiteY23" fmla="*/ 134802 h 188308"/>
                <a:gd name="connsiteX24" fmla="*/ 73631 w 478356"/>
                <a:gd name="connsiteY24" fmla="*/ 134802 h 188308"/>
                <a:gd name="connsiteX25" fmla="*/ 72493 w 478356"/>
                <a:gd name="connsiteY25" fmla="*/ 136002 h 188308"/>
                <a:gd name="connsiteX26" fmla="*/ 72493 w 478356"/>
                <a:gd name="connsiteY26" fmla="*/ 136002 h 188308"/>
                <a:gd name="connsiteX27" fmla="*/ 69017 w 478356"/>
                <a:gd name="connsiteY27" fmla="*/ 140679 h 188308"/>
                <a:gd name="connsiteX28" fmla="*/ 69017 w 478356"/>
                <a:gd name="connsiteY28" fmla="*/ 140679 h 188308"/>
                <a:gd name="connsiteX29" fmla="*/ 66694 w 478356"/>
                <a:gd name="connsiteY29" fmla="*/ 144156 h 188308"/>
                <a:gd name="connsiteX30" fmla="*/ 66694 w 478356"/>
                <a:gd name="connsiteY30" fmla="*/ 144156 h 188308"/>
                <a:gd name="connsiteX31" fmla="*/ 59912 w 478356"/>
                <a:gd name="connsiteY31" fmla="*/ 155739 h 188308"/>
                <a:gd name="connsiteX32" fmla="*/ 52632 w 478356"/>
                <a:gd name="connsiteY32" fmla="*/ 186061 h 188308"/>
                <a:gd name="connsiteX33" fmla="*/ 51603 w 478356"/>
                <a:gd name="connsiteY33" fmla="*/ 187994 h 188308"/>
                <a:gd name="connsiteX34" fmla="*/ 50402 w 478356"/>
                <a:gd name="connsiteY34" fmla="*/ 163316 h 188308"/>
                <a:gd name="connsiteX35" fmla="*/ 51665 w 478356"/>
                <a:gd name="connsiteY35" fmla="*/ 155988 h 188308"/>
                <a:gd name="connsiteX36" fmla="*/ 64901 w 478356"/>
                <a:gd name="connsiteY36" fmla="*/ 131544 h 188308"/>
                <a:gd name="connsiteX37" fmla="*/ 80241 w 478356"/>
                <a:gd name="connsiteY37" fmla="*/ 113943 h 188308"/>
                <a:gd name="connsiteX38" fmla="*/ 81629 w 478356"/>
                <a:gd name="connsiteY38" fmla="*/ 112961 h 188308"/>
                <a:gd name="connsiteX39" fmla="*/ 88847 w 478356"/>
                <a:gd name="connsiteY39" fmla="*/ 101253 h 188308"/>
                <a:gd name="connsiteX40" fmla="*/ 86103 w 478356"/>
                <a:gd name="connsiteY40" fmla="*/ 94939 h 188308"/>
                <a:gd name="connsiteX41" fmla="*/ 65758 w 478356"/>
                <a:gd name="connsiteY41" fmla="*/ 93925 h 188308"/>
                <a:gd name="connsiteX42" fmla="*/ 56810 w 478356"/>
                <a:gd name="connsiteY42" fmla="*/ 102890 h 188308"/>
                <a:gd name="connsiteX43" fmla="*/ 53926 w 478356"/>
                <a:gd name="connsiteY43" fmla="*/ 112088 h 188308"/>
                <a:gd name="connsiteX44" fmla="*/ 53926 w 478356"/>
                <a:gd name="connsiteY44" fmla="*/ 120740 h 188308"/>
                <a:gd name="connsiteX45" fmla="*/ 48812 w 478356"/>
                <a:gd name="connsiteY45" fmla="*/ 129392 h 188308"/>
                <a:gd name="connsiteX46" fmla="*/ 36933 w 478356"/>
                <a:gd name="connsiteY46" fmla="*/ 139869 h 188308"/>
                <a:gd name="connsiteX47" fmla="*/ 27376 w 478356"/>
                <a:gd name="connsiteY47" fmla="*/ 143517 h 188308"/>
                <a:gd name="connsiteX48" fmla="*/ 23588 w 478356"/>
                <a:gd name="connsiteY48" fmla="*/ 142176 h 188308"/>
                <a:gd name="connsiteX49" fmla="*/ 4834 w 478356"/>
                <a:gd name="connsiteY49" fmla="*/ 138185 h 188308"/>
                <a:gd name="connsiteX50" fmla="*/ -514 w 478356"/>
                <a:gd name="connsiteY50" fmla="*/ 138185 h 188308"/>
                <a:gd name="connsiteX51" fmla="*/ 2604 w 478356"/>
                <a:gd name="connsiteY51" fmla="*/ 116796 h 188308"/>
                <a:gd name="connsiteX52" fmla="*/ 11631 w 478356"/>
                <a:gd name="connsiteY52" fmla="*/ 101565 h 188308"/>
                <a:gd name="connsiteX53" fmla="*/ 33659 w 478356"/>
                <a:gd name="connsiteY53" fmla="*/ 77307 h 188308"/>
                <a:gd name="connsiteX54" fmla="*/ 60770 w 478356"/>
                <a:gd name="connsiteY54" fmla="*/ 58022 h 188308"/>
                <a:gd name="connsiteX55" fmla="*/ 71527 w 478356"/>
                <a:gd name="connsiteY55" fmla="*/ 51381 h 188308"/>
                <a:gd name="connsiteX56" fmla="*/ 73867 w 478356"/>
                <a:gd name="connsiteY56" fmla="*/ 31677 h 188308"/>
                <a:gd name="connsiteX57" fmla="*/ 72072 w 478356"/>
                <a:gd name="connsiteY57" fmla="*/ 29789 h 188308"/>
                <a:gd name="connsiteX58" fmla="*/ 62282 w 478356"/>
                <a:gd name="connsiteY58" fmla="*/ 27685 h 188308"/>
                <a:gd name="connsiteX59" fmla="*/ 52507 w 478356"/>
                <a:gd name="connsiteY59" fmla="*/ 30647 h 188308"/>
                <a:gd name="connsiteX60" fmla="*/ 77918 w 478356"/>
                <a:gd name="connsiteY60" fmla="*/ 21667 h 188308"/>
                <a:gd name="connsiteX61" fmla="*/ 134431 w 478356"/>
                <a:gd name="connsiteY61" fmla="*/ 10614 h 188308"/>
                <a:gd name="connsiteX62" fmla="*/ 183040 w 478356"/>
                <a:gd name="connsiteY62" fmla="*/ 4752 h 188308"/>
                <a:gd name="connsiteX63" fmla="*/ 220456 w 478356"/>
                <a:gd name="connsiteY63" fmla="*/ 3068 h 188308"/>
                <a:gd name="connsiteX64" fmla="*/ 254441 w 478356"/>
                <a:gd name="connsiteY64" fmla="*/ 2242 h 188308"/>
                <a:gd name="connsiteX65" fmla="*/ 321290 w 478356"/>
                <a:gd name="connsiteY65" fmla="*/ 1057 h 188308"/>
                <a:gd name="connsiteX66" fmla="*/ 362136 w 478356"/>
                <a:gd name="connsiteY66" fmla="*/ 3302 h 188308"/>
                <a:gd name="connsiteX67" fmla="*/ 402404 w 478356"/>
                <a:gd name="connsiteY67" fmla="*/ 5344 h 188308"/>
                <a:gd name="connsiteX68" fmla="*/ 406426 w 478356"/>
                <a:gd name="connsiteY68" fmla="*/ 5500 h 188308"/>
                <a:gd name="connsiteX69" fmla="*/ 410682 w 478356"/>
                <a:gd name="connsiteY69" fmla="*/ -315 h 188308"/>
                <a:gd name="connsiteX70" fmla="*/ 441036 w 478356"/>
                <a:gd name="connsiteY70" fmla="*/ 39626 h 188308"/>
                <a:gd name="connsiteX71" fmla="*/ 453601 w 478356"/>
                <a:gd name="connsiteY71" fmla="*/ 59457 h 188308"/>
                <a:gd name="connsiteX72" fmla="*/ 470375 w 478356"/>
                <a:gd name="connsiteY72" fmla="*/ 80456 h 188308"/>
                <a:gd name="connsiteX73" fmla="*/ 474195 w 478356"/>
                <a:gd name="connsiteY73" fmla="*/ 82872 h 188308"/>
                <a:gd name="connsiteX74" fmla="*/ 477843 w 478356"/>
                <a:gd name="connsiteY74" fmla="*/ 86224 h 18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478356" h="188308">
                  <a:moveTo>
                    <a:pt x="477843" y="86224"/>
                  </a:moveTo>
                  <a:cubicBezTo>
                    <a:pt x="468754" y="83340"/>
                    <a:pt x="459915" y="79723"/>
                    <a:pt x="450670" y="77229"/>
                  </a:cubicBezTo>
                  <a:cubicBezTo>
                    <a:pt x="437278" y="73473"/>
                    <a:pt x="423653" y="70630"/>
                    <a:pt x="409872" y="68717"/>
                  </a:cubicBezTo>
                  <a:cubicBezTo>
                    <a:pt x="400970" y="67563"/>
                    <a:pt x="392130" y="66098"/>
                    <a:pt x="383119" y="66597"/>
                  </a:cubicBezTo>
                  <a:cubicBezTo>
                    <a:pt x="381716" y="67733"/>
                    <a:pt x="379861" y="68123"/>
                    <a:pt x="378115" y="67641"/>
                  </a:cubicBezTo>
                  <a:cubicBezTo>
                    <a:pt x="366033" y="66600"/>
                    <a:pt x="353873" y="66625"/>
                    <a:pt x="341791" y="67719"/>
                  </a:cubicBezTo>
                  <a:cubicBezTo>
                    <a:pt x="339032" y="68132"/>
                    <a:pt x="336257" y="68288"/>
                    <a:pt x="333466" y="68187"/>
                  </a:cubicBezTo>
                  <a:cubicBezTo>
                    <a:pt x="324237" y="68374"/>
                    <a:pt x="314992" y="67704"/>
                    <a:pt x="305779" y="68577"/>
                  </a:cubicBezTo>
                  <a:cubicBezTo>
                    <a:pt x="305139" y="68817"/>
                    <a:pt x="304469" y="68990"/>
                    <a:pt x="303799" y="69091"/>
                  </a:cubicBezTo>
                  <a:cubicBezTo>
                    <a:pt x="294024" y="69559"/>
                    <a:pt x="284265" y="70182"/>
                    <a:pt x="274537" y="71289"/>
                  </a:cubicBezTo>
                  <a:cubicBezTo>
                    <a:pt x="265011" y="74033"/>
                    <a:pt x="255112" y="72552"/>
                    <a:pt x="245415" y="73768"/>
                  </a:cubicBezTo>
                  <a:cubicBezTo>
                    <a:pt x="224166" y="76434"/>
                    <a:pt x="202808" y="78305"/>
                    <a:pt x="181606" y="81376"/>
                  </a:cubicBezTo>
                  <a:cubicBezTo>
                    <a:pt x="176929" y="82077"/>
                    <a:pt x="172143" y="82763"/>
                    <a:pt x="167419" y="83480"/>
                  </a:cubicBezTo>
                  <a:cubicBezTo>
                    <a:pt x="166824" y="83708"/>
                    <a:pt x="166208" y="83875"/>
                    <a:pt x="165580" y="83979"/>
                  </a:cubicBezTo>
                  <a:cubicBezTo>
                    <a:pt x="163788" y="84110"/>
                    <a:pt x="162013" y="84413"/>
                    <a:pt x="160279" y="84883"/>
                  </a:cubicBezTo>
                  <a:cubicBezTo>
                    <a:pt x="137750" y="88798"/>
                    <a:pt x="116614" y="98464"/>
                    <a:pt x="98918" y="112945"/>
                  </a:cubicBezTo>
                  <a:cubicBezTo>
                    <a:pt x="97608" y="114069"/>
                    <a:pt x="96116" y="114961"/>
                    <a:pt x="94506" y="115580"/>
                  </a:cubicBezTo>
                  <a:cubicBezTo>
                    <a:pt x="93727" y="115782"/>
                    <a:pt x="92791" y="115471"/>
                    <a:pt x="92199" y="116312"/>
                  </a:cubicBezTo>
                  <a:lnTo>
                    <a:pt x="92199" y="116312"/>
                  </a:lnTo>
                  <a:cubicBezTo>
                    <a:pt x="91720" y="116607"/>
                    <a:pt x="91315" y="117006"/>
                    <a:pt x="91014" y="117482"/>
                  </a:cubicBezTo>
                  <a:lnTo>
                    <a:pt x="91014" y="117482"/>
                  </a:lnTo>
                  <a:cubicBezTo>
                    <a:pt x="90545" y="117787"/>
                    <a:pt x="90138" y="118179"/>
                    <a:pt x="89813" y="118635"/>
                  </a:cubicBezTo>
                  <a:lnTo>
                    <a:pt x="89813" y="118635"/>
                  </a:lnTo>
                  <a:cubicBezTo>
                    <a:pt x="83896" y="123473"/>
                    <a:pt x="78475" y="128889"/>
                    <a:pt x="73631" y="134802"/>
                  </a:cubicBezTo>
                  <a:lnTo>
                    <a:pt x="73631" y="134802"/>
                  </a:lnTo>
                  <a:cubicBezTo>
                    <a:pt x="73198" y="135146"/>
                    <a:pt x="72814" y="135552"/>
                    <a:pt x="72493" y="136002"/>
                  </a:cubicBezTo>
                  <a:lnTo>
                    <a:pt x="72493" y="136002"/>
                  </a:lnTo>
                  <a:cubicBezTo>
                    <a:pt x="71205" y="137462"/>
                    <a:pt x="70043" y="139025"/>
                    <a:pt x="69017" y="140679"/>
                  </a:cubicBezTo>
                  <a:lnTo>
                    <a:pt x="69017" y="140679"/>
                  </a:lnTo>
                  <a:cubicBezTo>
                    <a:pt x="68119" y="141750"/>
                    <a:pt x="67339" y="142916"/>
                    <a:pt x="66694" y="144156"/>
                  </a:cubicBezTo>
                  <a:lnTo>
                    <a:pt x="66694" y="144156"/>
                  </a:lnTo>
                  <a:cubicBezTo>
                    <a:pt x="62781" y="147040"/>
                    <a:pt x="61502" y="151608"/>
                    <a:pt x="59912" y="155739"/>
                  </a:cubicBezTo>
                  <a:cubicBezTo>
                    <a:pt x="55974" y="165422"/>
                    <a:pt x="53519" y="175646"/>
                    <a:pt x="52632" y="186061"/>
                  </a:cubicBezTo>
                  <a:cubicBezTo>
                    <a:pt x="52632" y="186716"/>
                    <a:pt x="51961" y="187355"/>
                    <a:pt x="51603" y="187994"/>
                  </a:cubicBezTo>
                  <a:cubicBezTo>
                    <a:pt x="52414" y="179716"/>
                    <a:pt x="50309" y="171578"/>
                    <a:pt x="50402" y="163316"/>
                  </a:cubicBezTo>
                  <a:cubicBezTo>
                    <a:pt x="50364" y="160817"/>
                    <a:pt x="50792" y="158332"/>
                    <a:pt x="51665" y="155988"/>
                  </a:cubicBezTo>
                  <a:cubicBezTo>
                    <a:pt x="55173" y="147352"/>
                    <a:pt x="58665" y="138699"/>
                    <a:pt x="64901" y="131544"/>
                  </a:cubicBezTo>
                  <a:cubicBezTo>
                    <a:pt x="70014" y="125671"/>
                    <a:pt x="75128" y="119805"/>
                    <a:pt x="80241" y="113943"/>
                  </a:cubicBezTo>
                  <a:cubicBezTo>
                    <a:pt x="80620" y="113511"/>
                    <a:pt x="81096" y="113174"/>
                    <a:pt x="81629" y="112961"/>
                  </a:cubicBezTo>
                  <a:cubicBezTo>
                    <a:pt x="86976" y="110840"/>
                    <a:pt x="88940" y="107130"/>
                    <a:pt x="88847" y="101253"/>
                  </a:cubicBezTo>
                  <a:cubicBezTo>
                    <a:pt x="89057" y="98819"/>
                    <a:pt x="88025" y="96445"/>
                    <a:pt x="86103" y="94939"/>
                  </a:cubicBezTo>
                  <a:cubicBezTo>
                    <a:pt x="80818" y="90730"/>
                    <a:pt x="72322" y="89202"/>
                    <a:pt x="65758" y="93925"/>
                  </a:cubicBezTo>
                  <a:cubicBezTo>
                    <a:pt x="62380" y="96490"/>
                    <a:pt x="59370" y="99507"/>
                    <a:pt x="56810" y="102890"/>
                  </a:cubicBezTo>
                  <a:cubicBezTo>
                    <a:pt x="54849" y="105548"/>
                    <a:pt x="53834" y="108786"/>
                    <a:pt x="53926" y="112088"/>
                  </a:cubicBezTo>
                  <a:cubicBezTo>
                    <a:pt x="53926" y="114972"/>
                    <a:pt x="53770" y="117871"/>
                    <a:pt x="53926" y="120740"/>
                  </a:cubicBezTo>
                  <a:cubicBezTo>
                    <a:pt x="54191" y="124856"/>
                    <a:pt x="52803" y="127662"/>
                    <a:pt x="48812" y="129392"/>
                  </a:cubicBezTo>
                  <a:cubicBezTo>
                    <a:pt x="43839" y="131533"/>
                    <a:pt x="39678" y="135203"/>
                    <a:pt x="36933" y="139869"/>
                  </a:cubicBezTo>
                  <a:cubicBezTo>
                    <a:pt x="34111" y="144546"/>
                    <a:pt x="32443" y="144966"/>
                    <a:pt x="27376" y="143517"/>
                  </a:cubicBezTo>
                  <a:cubicBezTo>
                    <a:pt x="26081" y="143170"/>
                    <a:pt x="24813" y="142721"/>
                    <a:pt x="23588" y="142176"/>
                  </a:cubicBezTo>
                  <a:cubicBezTo>
                    <a:pt x="17762" y="139318"/>
                    <a:pt x="11319" y="137946"/>
                    <a:pt x="4834" y="138185"/>
                  </a:cubicBezTo>
                  <a:cubicBezTo>
                    <a:pt x="3134" y="138294"/>
                    <a:pt x="1435" y="138185"/>
                    <a:pt x="-514" y="138185"/>
                  </a:cubicBezTo>
                  <a:cubicBezTo>
                    <a:pt x="562" y="130686"/>
                    <a:pt x="1186" y="123655"/>
                    <a:pt x="2604" y="116796"/>
                  </a:cubicBezTo>
                  <a:cubicBezTo>
                    <a:pt x="3867" y="110856"/>
                    <a:pt x="8388" y="106506"/>
                    <a:pt x="11631" y="101565"/>
                  </a:cubicBezTo>
                  <a:cubicBezTo>
                    <a:pt x="17695" y="92320"/>
                    <a:pt x="25662" y="84743"/>
                    <a:pt x="33659" y="77307"/>
                  </a:cubicBezTo>
                  <a:cubicBezTo>
                    <a:pt x="41920" y="69852"/>
                    <a:pt x="51018" y="63380"/>
                    <a:pt x="60770" y="58022"/>
                  </a:cubicBezTo>
                  <a:cubicBezTo>
                    <a:pt x="64522" y="56091"/>
                    <a:pt x="68119" y="53871"/>
                    <a:pt x="71527" y="51381"/>
                  </a:cubicBezTo>
                  <a:cubicBezTo>
                    <a:pt x="77614" y="46586"/>
                    <a:pt x="78662" y="37765"/>
                    <a:pt x="73867" y="31677"/>
                  </a:cubicBezTo>
                  <a:cubicBezTo>
                    <a:pt x="73329" y="30993"/>
                    <a:pt x="72727" y="30361"/>
                    <a:pt x="72072" y="29789"/>
                  </a:cubicBezTo>
                  <a:cubicBezTo>
                    <a:pt x="69266" y="27201"/>
                    <a:pt x="66351" y="25938"/>
                    <a:pt x="62282" y="27685"/>
                  </a:cubicBezTo>
                  <a:cubicBezTo>
                    <a:pt x="59164" y="28994"/>
                    <a:pt x="56218" y="31223"/>
                    <a:pt x="52507" y="30647"/>
                  </a:cubicBezTo>
                  <a:cubicBezTo>
                    <a:pt x="60513" y="26472"/>
                    <a:pt x="69068" y="23449"/>
                    <a:pt x="77918" y="21667"/>
                  </a:cubicBezTo>
                  <a:cubicBezTo>
                    <a:pt x="96626" y="17317"/>
                    <a:pt x="115334" y="13015"/>
                    <a:pt x="134431" y="10614"/>
                  </a:cubicBezTo>
                  <a:cubicBezTo>
                    <a:pt x="150629" y="8587"/>
                    <a:pt x="166780" y="5843"/>
                    <a:pt x="183040" y="4752"/>
                  </a:cubicBezTo>
                  <a:cubicBezTo>
                    <a:pt x="195512" y="3926"/>
                    <a:pt x="207984" y="3193"/>
                    <a:pt x="220456" y="3068"/>
                  </a:cubicBezTo>
                  <a:cubicBezTo>
                    <a:pt x="231790" y="2897"/>
                    <a:pt x="243108" y="2725"/>
                    <a:pt x="254441" y="2242"/>
                  </a:cubicBezTo>
                  <a:cubicBezTo>
                    <a:pt x="276704" y="1275"/>
                    <a:pt x="298997" y="948"/>
                    <a:pt x="321290" y="1057"/>
                  </a:cubicBezTo>
                  <a:cubicBezTo>
                    <a:pt x="334900" y="1135"/>
                    <a:pt x="348526" y="2476"/>
                    <a:pt x="362136" y="3302"/>
                  </a:cubicBezTo>
                  <a:cubicBezTo>
                    <a:pt x="375746" y="4128"/>
                    <a:pt x="389012" y="3895"/>
                    <a:pt x="402404" y="5344"/>
                  </a:cubicBezTo>
                  <a:cubicBezTo>
                    <a:pt x="403745" y="5489"/>
                    <a:pt x="405085" y="5542"/>
                    <a:pt x="406426" y="5500"/>
                  </a:cubicBezTo>
                  <a:cubicBezTo>
                    <a:pt x="410823" y="5313"/>
                    <a:pt x="411259" y="4705"/>
                    <a:pt x="410682" y="-315"/>
                  </a:cubicBezTo>
                  <a:cubicBezTo>
                    <a:pt x="419724" y="13825"/>
                    <a:pt x="431666" y="25751"/>
                    <a:pt x="441036" y="39626"/>
                  </a:cubicBezTo>
                  <a:cubicBezTo>
                    <a:pt x="445416" y="46112"/>
                    <a:pt x="449314" y="52909"/>
                    <a:pt x="453601" y="59457"/>
                  </a:cubicBezTo>
                  <a:cubicBezTo>
                    <a:pt x="458527" y="66986"/>
                    <a:pt x="463547" y="74438"/>
                    <a:pt x="470375" y="80456"/>
                  </a:cubicBezTo>
                  <a:cubicBezTo>
                    <a:pt x="471420" y="81583"/>
                    <a:pt x="472729" y="82417"/>
                    <a:pt x="474195" y="82872"/>
                  </a:cubicBezTo>
                  <a:cubicBezTo>
                    <a:pt x="475863" y="83365"/>
                    <a:pt x="477204" y="84603"/>
                    <a:pt x="477843" y="86224"/>
                  </a:cubicBezTo>
                  <a:close/>
                </a:path>
              </a:pathLst>
            </a:custGeom>
            <a:solidFill>
              <a:srgbClr val="020202"/>
            </a:solidFill>
            <a:ln w="1557" cap="flat">
              <a:noFill/>
              <a:prstDash val="solid"/>
              <a:miter/>
            </a:ln>
          </p:spPr>
          <p:txBody>
            <a:bodyPr rtlCol="0" anchor="ctr"/>
            <a:lstStyle/>
            <a:p>
              <a:endParaRPr lang="es-CO"/>
            </a:p>
          </p:txBody>
        </p:sp>
        <p:sp>
          <p:nvSpPr>
            <p:cNvPr id="1297" name="Freeform: Shape 1296">
              <a:extLst>
                <a:ext uri="{FF2B5EF4-FFF2-40B4-BE49-F238E27FC236}">
                  <a16:creationId xmlns:a16="http://schemas.microsoft.com/office/drawing/2014/main" id="{DD81536A-A9A5-C4FF-A746-52E3A188632F}"/>
                </a:ext>
              </a:extLst>
            </p:cNvPr>
            <p:cNvSpPr/>
            <p:nvPr/>
          </p:nvSpPr>
          <p:spPr>
            <a:xfrm>
              <a:off x="4367401" y="5455371"/>
              <a:ext cx="9509" cy="10289"/>
            </a:xfrm>
            <a:custGeom>
              <a:avLst/>
              <a:gdLst>
                <a:gd name="connsiteX0" fmla="*/ 8996 w 9509"/>
                <a:gd name="connsiteY0" fmla="*/ 9975 h 10289"/>
                <a:gd name="connsiteX1" fmla="*/ -514 w 9509"/>
                <a:gd name="connsiteY1" fmla="*/ -315 h 10289"/>
                <a:gd name="connsiteX2" fmla="*/ 8996 w 9509"/>
                <a:gd name="connsiteY2" fmla="*/ 9975 h 10289"/>
              </a:gdLst>
              <a:ahLst/>
              <a:cxnLst>
                <a:cxn ang="0">
                  <a:pos x="connsiteX0" y="connsiteY0"/>
                </a:cxn>
                <a:cxn ang="0">
                  <a:pos x="connsiteX1" y="connsiteY1"/>
                </a:cxn>
                <a:cxn ang="0">
                  <a:pos x="connsiteX2" y="connsiteY2"/>
                </a:cxn>
              </a:cxnLst>
              <a:rect l="l" t="t" r="r" b="b"/>
              <a:pathLst>
                <a:path w="9509" h="10289">
                  <a:moveTo>
                    <a:pt x="8996" y="9975"/>
                  </a:moveTo>
                  <a:cubicBezTo>
                    <a:pt x="5254" y="7125"/>
                    <a:pt x="2027" y="3644"/>
                    <a:pt x="-514" y="-315"/>
                  </a:cubicBezTo>
                  <a:cubicBezTo>
                    <a:pt x="3477" y="2351"/>
                    <a:pt x="7328" y="5157"/>
                    <a:pt x="8996" y="9975"/>
                  </a:cubicBezTo>
                  <a:close/>
                </a:path>
              </a:pathLst>
            </a:custGeom>
            <a:solidFill>
              <a:srgbClr val="020202"/>
            </a:solidFill>
            <a:ln w="1557" cap="flat">
              <a:noFill/>
              <a:prstDash val="solid"/>
              <a:miter/>
            </a:ln>
          </p:spPr>
          <p:txBody>
            <a:bodyPr rtlCol="0" anchor="ctr"/>
            <a:lstStyle/>
            <a:p>
              <a:endParaRPr lang="es-CO"/>
            </a:p>
          </p:txBody>
        </p:sp>
        <p:sp>
          <p:nvSpPr>
            <p:cNvPr id="1298" name="Freeform: Shape 1297">
              <a:extLst>
                <a:ext uri="{FF2B5EF4-FFF2-40B4-BE49-F238E27FC236}">
                  <a16:creationId xmlns:a16="http://schemas.microsoft.com/office/drawing/2014/main" id="{C132945E-61F0-E45A-992F-BEDA34C54938}"/>
                </a:ext>
              </a:extLst>
            </p:cNvPr>
            <p:cNvSpPr/>
            <p:nvPr/>
          </p:nvSpPr>
          <p:spPr>
            <a:xfrm>
              <a:off x="4271617" y="5382707"/>
              <a:ext cx="10601" cy="5674"/>
            </a:xfrm>
            <a:custGeom>
              <a:avLst/>
              <a:gdLst>
                <a:gd name="connsiteX0" fmla="*/ 10087 w 10601"/>
                <a:gd name="connsiteY0" fmla="*/ 5360 h 5674"/>
                <a:gd name="connsiteX1" fmla="*/ -514 w 10601"/>
                <a:gd name="connsiteY1" fmla="*/ -315 h 5674"/>
                <a:gd name="connsiteX2" fmla="*/ 10087 w 10601"/>
                <a:gd name="connsiteY2" fmla="*/ 5360 h 5674"/>
              </a:gdLst>
              <a:ahLst/>
              <a:cxnLst>
                <a:cxn ang="0">
                  <a:pos x="connsiteX0" y="connsiteY0"/>
                </a:cxn>
                <a:cxn ang="0">
                  <a:pos x="connsiteX1" y="connsiteY1"/>
                </a:cxn>
                <a:cxn ang="0">
                  <a:pos x="connsiteX2" y="connsiteY2"/>
                </a:cxn>
              </a:cxnLst>
              <a:rect l="l" t="t" r="r" b="b"/>
              <a:pathLst>
                <a:path w="10601" h="5674">
                  <a:moveTo>
                    <a:pt x="10087" y="5360"/>
                  </a:moveTo>
                  <a:cubicBezTo>
                    <a:pt x="6252" y="4097"/>
                    <a:pt x="2667" y="2178"/>
                    <a:pt x="-514" y="-315"/>
                  </a:cubicBezTo>
                  <a:cubicBezTo>
                    <a:pt x="3602" y="219"/>
                    <a:pt x="7359" y="2237"/>
                    <a:pt x="10087" y="5360"/>
                  </a:cubicBezTo>
                  <a:close/>
                </a:path>
              </a:pathLst>
            </a:custGeom>
            <a:solidFill>
              <a:srgbClr val="020202"/>
            </a:solidFill>
            <a:ln w="1557" cap="flat">
              <a:noFill/>
              <a:prstDash val="solid"/>
              <a:miter/>
            </a:ln>
          </p:spPr>
          <p:txBody>
            <a:bodyPr rtlCol="0" anchor="ctr"/>
            <a:lstStyle/>
            <a:p>
              <a:endParaRPr lang="es-CO"/>
            </a:p>
          </p:txBody>
        </p:sp>
        <p:sp>
          <p:nvSpPr>
            <p:cNvPr id="1299" name="Freeform: Shape 1298">
              <a:extLst>
                <a:ext uri="{FF2B5EF4-FFF2-40B4-BE49-F238E27FC236}">
                  <a16:creationId xmlns:a16="http://schemas.microsoft.com/office/drawing/2014/main" id="{817658EC-8E7C-2DB3-DC07-E8571E5B5EFC}"/>
                </a:ext>
              </a:extLst>
            </p:cNvPr>
            <p:cNvSpPr/>
            <p:nvPr/>
          </p:nvSpPr>
          <p:spPr>
            <a:xfrm>
              <a:off x="4343393" y="5430988"/>
              <a:ext cx="6843" cy="6033"/>
            </a:xfrm>
            <a:custGeom>
              <a:avLst/>
              <a:gdLst>
                <a:gd name="connsiteX0" fmla="*/ 6330 w 6843"/>
                <a:gd name="connsiteY0" fmla="*/ 5719 h 6033"/>
                <a:gd name="connsiteX1" fmla="*/ -514 w 6843"/>
                <a:gd name="connsiteY1" fmla="*/ -315 h 6033"/>
                <a:gd name="connsiteX2" fmla="*/ 6330 w 6843"/>
                <a:gd name="connsiteY2" fmla="*/ 5719 h 6033"/>
              </a:gdLst>
              <a:ahLst/>
              <a:cxnLst>
                <a:cxn ang="0">
                  <a:pos x="connsiteX0" y="connsiteY0"/>
                </a:cxn>
                <a:cxn ang="0">
                  <a:pos x="connsiteX1" y="connsiteY1"/>
                </a:cxn>
                <a:cxn ang="0">
                  <a:pos x="connsiteX2" y="connsiteY2"/>
                </a:cxn>
              </a:cxnLst>
              <a:rect l="l" t="t" r="r" b="b"/>
              <a:pathLst>
                <a:path w="6843" h="6033">
                  <a:moveTo>
                    <a:pt x="6330" y="5719"/>
                  </a:moveTo>
                  <a:cubicBezTo>
                    <a:pt x="3633" y="4242"/>
                    <a:pt x="1295" y="2181"/>
                    <a:pt x="-514" y="-315"/>
                  </a:cubicBezTo>
                  <a:cubicBezTo>
                    <a:pt x="2978" y="325"/>
                    <a:pt x="4865" y="2788"/>
                    <a:pt x="6330" y="5719"/>
                  </a:cubicBezTo>
                  <a:close/>
                </a:path>
              </a:pathLst>
            </a:custGeom>
            <a:solidFill>
              <a:srgbClr val="020202"/>
            </a:solidFill>
            <a:ln w="1557" cap="flat">
              <a:noFill/>
              <a:prstDash val="solid"/>
              <a:miter/>
            </a:ln>
          </p:spPr>
          <p:txBody>
            <a:bodyPr rtlCol="0" anchor="ctr"/>
            <a:lstStyle/>
            <a:p>
              <a:endParaRPr lang="es-CO"/>
            </a:p>
          </p:txBody>
        </p:sp>
        <p:sp>
          <p:nvSpPr>
            <p:cNvPr id="1300" name="Freeform: Shape 1299">
              <a:extLst>
                <a:ext uri="{FF2B5EF4-FFF2-40B4-BE49-F238E27FC236}">
                  <a16:creationId xmlns:a16="http://schemas.microsoft.com/office/drawing/2014/main" id="{D1244C54-738B-387F-5634-6CB1761EF1E5}"/>
                </a:ext>
              </a:extLst>
            </p:cNvPr>
            <p:cNvSpPr/>
            <p:nvPr/>
          </p:nvSpPr>
          <p:spPr>
            <a:xfrm>
              <a:off x="4358172" y="5444972"/>
              <a:ext cx="6017" cy="6859"/>
            </a:xfrm>
            <a:custGeom>
              <a:avLst/>
              <a:gdLst>
                <a:gd name="connsiteX0" fmla="*/ 5504 w 6017"/>
                <a:gd name="connsiteY0" fmla="*/ 6545 h 6859"/>
                <a:gd name="connsiteX1" fmla="*/ -514 w 6017"/>
                <a:gd name="connsiteY1" fmla="*/ -315 h 6859"/>
                <a:gd name="connsiteX2" fmla="*/ 5504 w 6017"/>
                <a:gd name="connsiteY2" fmla="*/ 6545 h 6859"/>
              </a:gdLst>
              <a:ahLst/>
              <a:cxnLst>
                <a:cxn ang="0">
                  <a:pos x="connsiteX0" y="connsiteY0"/>
                </a:cxn>
                <a:cxn ang="0">
                  <a:pos x="connsiteX1" y="connsiteY1"/>
                </a:cxn>
                <a:cxn ang="0">
                  <a:pos x="connsiteX2" y="connsiteY2"/>
                </a:cxn>
              </a:cxnLst>
              <a:rect l="l" t="t" r="r" b="b"/>
              <a:pathLst>
                <a:path w="6017" h="6859">
                  <a:moveTo>
                    <a:pt x="5504" y="6545"/>
                  </a:moveTo>
                  <a:cubicBezTo>
                    <a:pt x="3010" y="4746"/>
                    <a:pt x="952" y="2399"/>
                    <a:pt x="-514" y="-315"/>
                  </a:cubicBezTo>
                  <a:cubicBezTo>
                    <a:pt x="2417" y="1151"/>
                    <a:pt x="4912" y="3022"/>
                    <a:pt x="5504" y="6545"/>
                  </a:cubicBezTo>
                  <a:close/>
                </a:path>
              </a:pathLst>
            </a:custGeom>
            <a:solidFill>
              <a:srgbClr val="020202"/>
            </a:solidFill>
            <a:ln w="1557" cap="flat">
              <a:noFill/>
              <a:prstDash val="solid"/>
              <a:miter/>
            </a:ln>
          </p:spPr>
          <p:txBody>
            <a:bodyPr rtlCol="0" anchor="ctr"/>
            <a:lstStyle/>
            <a:p>
              <a:endParaRPr lang="es-CO"/>
            </a:p>
          </p:txBody>
        </p:sp>
        <p:sp>
          <p:nvSpPr>
            <p:cNvPr id="1301" name="Freeform: Shape 1300">
              <a:extLst>
                <a:ext uri="{FF2B5EF4-FFF2-40B4-BE49-F238E27FC236}">
                  <a16:creationId xmlns:a16="http://schemas.microsoft.com/office/drawing/2014/main" id="{2EDFF87B-866D-0C04-293D-F99EC749A3CD}"/>
                </a:ext>
              </a:extLst>
            </p:cNvPr>
            <p:cNvSpPr/>
            <p:nvPr/>
          </p:nvSpPr>
          <p:spPr>
            <a:xfrm>
              <a:off x="4326057" y="5417145"/>
              <a:ext cx="6875" cy="5986"/>
            </a:xfrm>
            <a:custGeom>
              <a:avLst/>
              <a:gdLst>
                <a:gd name="connsiteX0" fmla="*/ 6361 w 6875"/>
                <a:gd name="connsiteY0" fmla="*/ 5672 h 5986"/>
                <a:gd name="connsiteX1" fmla="*/ -514 w 6875"/>
                <a:gd name="connsiteY1" fmla="*/ -315 h 5986"/>
                <a:gd name="connsiteX2" fmla="*/ 6361 w 6875"/>
                <a:gd name="connsiteY2" fmla="*/ 5672 h 5986"/>
              </a:gdLst>
              <a:ahLst/>
              <a:cxnLst>
                <a:cxn ang="0">
                  <a:pos x="connsiteX0" y="connsiteY0"/>
                </a:cxn>
                <a:cxn ang="0">
                  <a:pos x="connsiteX1" y="connsiteY1"/>
                </a:cxn>
                <a:cxn ang="0">
                  <a:pos x="connsiteX2" y="connsiteY2"/>
                </a:cxn>
              </a:cxnLst>
              <a:rect l="l" t="t" r="r" b="b"/>
              <a:pathLst>
                <a:path w="6875" h="5986">
                  <a:moveTo>
                    <a:pt x="6361" y="5672"/>
                  </a:moveTo>
                  <a:cubicBezTo>
                    <a:pt x="3119" y="4783"/>
                    <a:pt x="1544" y="1946"/>
                    <a:pt x="-514" y="-315"/>
                  </a:cubicBezTo>
                  <a:cubicBezTo>
                    <a:pt x="3010" y="309"/>
                    <a:pt x="4849" y="2788"/>
                    <a:pt x="6361" y="5672"/>
                  </a:cubicBezTo>
                  <a:close/>
                </a:path>
              </a:pathLst>
            </a:custGeom>
            <a:solidFill>
              <a:srgbClr val="020202"/>
            </a:solidFill>
            <a:ln w="1557" cap="flat">
              <a:noFill/>
              <a:prstDash val="solid"/>
              <a:miter/>
            </a:ln>
          </p:spPr>
          <p:txBody>
            <a:bodyPr rtlCol="0" anchor="ctr"/>
            <a:lstStyle/>
            <a:p>
              <a:endParaRPr lang="es-CO"/>
            </a:p>
          </p:txBody>
        </p:sp>
        <p:sp>
          <p:nvSpPr>
            <p:cNvPr id="1302" name="Freeform: Shape 1301">
              <a:extLst>
                <a:ext uri="{FF2B5EF4-FFF2-40B4-BE49-F238E27FC236}">
                  <a16:creationId xmlns:a16="http://schemas.microsoft.com/office/drawing/2014/main" id="{59D052FC-B80D-9E70-7DEF-C264711B1594}"/>
                </a:ext>
              </a:extLst>
            </p:cNvPr>
            <p:cNvSpPr/>
            <p:nvPr/>
          </p:nvSpPr>
          <p:spPr>
            <a:xfrm>
              <a:off x="4217427" y="5362834"/>
              <a:ext cx="9353" cy="2412"/>
            </a:xfrm>
            <a:custGeom>
              <a:avLst/>
              <a:gdLst>
                <a:gd name="connsiteX0" fmla="*/ 8840 w 9353"/>
                <a:gd name="connsiteY0" fmla="*/ 2098 h 2412"/>
                <a:gd name="connsiteX1" fmla="*/ -514 w 9353"/>
                <a:gd name="connsiteY1" fmla="*/ -194 h 2412"/>
                <a:gd name="connsiteX2" fmla="*/ 8840 w 9353"/>
                <a:gd name="connsiteY2" fmla="*/ 2098 h 2412"/>
              </a:gdLst>
              <a:ahLst/>
              <a:cxnLst>
                <a:cxn ang="0">
                  <a:pos x="connsiteX0" y="connsiteY0"/>
                </a:cxn>
                <a:cxn ang="0">
                  <a:pos x="connsiteX1" y="connsiteY1"/>
                </a:cxn>
                <a:cxn ang="0">
                  <a:pos x="connsiteX2" y="connsiteY2"/>
                </a:cxn>
              </a:cxnLst>
              <a:rect l="l" t="t" r="r" b="b"/>
              <a:pathLst>
                <a:path w="9353" h="2412">
                  <a:moveTo>
                    <a:pt x="8840" y="2098"/>
                  </a:moveTo>
                  <a:cubicBezTo>
                    <a:pt x="5597" y="1964"/>
                    <a:pt x="2417" y="1186"/>
                    <a:pt x="-514" y="-194"/>
                  </a:cubicBezTo>
                  <a:cubicBezTo>
                    <a:pt x="2869" y="-506"/>
                    <a:pt x="6143" y="-366"/>
                    <a:pt x="8840" y="2098"/>
                  </a:cubicBezTo>
                  <a:close/>
                </a:path>
              </a:pathLst>
            </a:custGeom>
            <a:solidFill>
              <a:srgbClr val="020202"/>
            </a:solidFill>
            <a:ln w="1557" cap="flat">
              <a:noFill/>
              <a:prstDash val="solid"/>
              <a:miter/>
            </a:ln>
          </p:spPr>
          <p:txBody>
            <a:bodyPr rtlCol="0" anchor="ctr"/>
            <a:lstStyle/>
            <a:p>
              <a:endParaRPr lang="es-CO"/>
            </a:p>
          </p:txBody>
        </p:sp>
        <p:sp>
          <p:nvSpPr>
            <p:cNvPr id="1303" name="Freeform: Shape 1302">
              <a:extLst>
                <a:ext uri="{FF2B5EF4-FFF2-40B4-BE49-F238E27FC236}">
                  <a16:creationId xmlns:a16="http://schemas.microsoft.com/office/drawing/2014/main" id="{C57E283F-5D50-9B4F-882F-1C46A3F1D13F}"/>
                </a:ext>
              </a:extLst>
            </p:cNvPr>
            <p:cNvSpPr/>
            <p:nvPr/>
          </p:nvSpPr>
          <p:spPr>
            <a:xfrm>
              <a:off x="4384737" y="5473845"/>
              <a:ext cx="4864" cy="5690"/>
            </a:xfrm>
            <a:custGeom>
              <a:avLst/>
              <a:gdLst>
                <a:gd name="connsiteX0" fmla="*/ 4350 w 4864"/>
                <a:gd name="connsiteY0" fmla="*/ 5376 h 5690"/>
                <a:gd name="connsiteX1" fmla="*/ -514 w 4864"/>
                <a:gd name="connsiteY1" fmla="*/ -315 h 5690"/>
                <a:gd name="connsiteX2" fmla="*/ 4350 w 4864"/>
                <a:gd name="connsiteY2" fmla="*/ 5376 h 5690"/>
              </a:gdLst>
              <a:ahLst/>
              <a:cxnLst>
                <a:cxn ang="0">
                  <a:pos x="connsiteX0" y="connsiteY0"/>
                </a:cxn>
                <a:cxn ang="0">
                  <a:pos x="connsiteX1" y="connsiteY1"/>
                </a:cxn>
                <a:cxn ang="0">
                  <a:pos x="connsiteX2" y="connsiteY2"/>
                </a:cxn>
              </a:cxnLst>
              <a:rect l="l" t="t" r="r" b="b"/>
              <a:pathLst>
                <a:path w="4864" h="5690">
                  <a:moveTo>
                    <a:pt x="4350" y="5376"/>
                  </a:moveTo>
                  <a:cubicBezTo>
                    <a:pt x="2246" y="3954"/>
                    <a:pt x="562" y="1988"/>
                    <a:pt x="-514" y="-315"/>
                  </a:cubicBezTo>
                  <a:cubicBezTo>
                    <a:pt x="2090" y="452"/>
                    <a:pt x="3992" y="2683"/>
                    <a:pt x="4350" y="5376"/>
                  </a:cubicBezTo>
                  <a:close/>
                </a:path>
              </a:pathLst>
            </a:custGeom>
            <a:solidFill>
              <a:srgbClr val="020202"/>
            </a:solidFill>
            <a:ln w="1557" cap="flat">
              <a:noFill/>
              <a:prstDash val="solid"/>
              <a:miter/>
            </a:ln>
          </p:spPr>
          <p:txBody>
            <a:bodyPr rtlCol="0" anchor="ctr"/>
            <a:lstStyle/>
            <a:p>
              <a:endParaRPr lang="es-CO"/>
            </a:p>
          </p:txBody>
        </p:sp>
        <p:sp>
          <p:nvSpPr>
            <p:cNvPr id="1304" name="Freeform: Shape 1303">
              <a:extLst>
                <a:ext uri="{FF2B5EF4-FFF2-40B4-BE49-F238E27FC236}">
                  <a16:creationId xmlns:a16="http://schemas.microsoft.com/office/drawing/2014/main" id="{0088793C-850B-4442-3A45-D5D3ACD91FA4}"/>
                </a:ext>
              </a:extLst>
            </p:cNvPr>
            <p:cNvSpPr/>
            <p:nvPr/>
          </p:nvSpPr>
          <p:spPr>
            <a:xfrm>
              <a:off x="4392843" y="5483058"/>
              <a:ext cx="4817" cy="5752"/>
            </a:xfrm>
            <a:custGeom>
              <a:avLst/>
              <a:gdLst>
                <a:gd name="connsiteX0" fmla="*/ 4304 w 4817"/>
                <a:gd name="connsiteY0" fmla="*/ 5438 h 5752"/>
                <a:gd name="connsiteX1" fmla="*/ -514 w 4817"/>
                <a:gd name="connsiteY1" fmla="*/ -315 h 5752"/>
                <a:gd name="connsiteX2" fmla="*/ 4304 w 4817"/>
                <a:gd name="connsiteY2" fmla="*/ 5438 h 5752"/>
              </a:gdLst>
              <a:ahLst/>
              <a:cxnLst>
                <a:cxn ang="0">
                  <a:pos x="connsiteX0" y="connsiteY0"/>
                </a:cxn>
                <a:cxn ang="0">
                  <a:pos x="connsiteX1" y="connsiteY1"/>
                </a:cxn>
                <a:cxn ang="0">
                  <a:pos x="connsiteX2" y="connsiteY2"/>
                </a:cxn>
              </a:cxnLst>
              <a:rect l="l" t="t" r="r" b="b"/>
              <a:pathLst>
                <a:path w="4817" h="5752">
                  <a:moveTo>
                    <a:pt x="4304" y="5438"/>
                  </a:moveTo>
                  <a:cubicBezTo>
                    <a:pt x="2230" y="3965"/>
                    <a:pt x="578" y="1983"/>
                    <a:pt x="-514" y="-315"/>
                  </a:cubicBezTo>
                  <a:cubicBezTo>
                    <a:pt x="2043" y="808"/>
                    <a:pt x="4039" y="2398"/>
                    <a:pt x="4304" y="5438"/>
                  </a:cubicBezTo>
                  <a:close/>
                </a:path>
              </a:pathLst>
            </a:custGeom>
            <a:solidFill>
              <a:srgbClr val="020202"/>
            </a:solidFill>
            <a:ln w="1557" cap="flat">
              <a:noFill/>
              <a:prstDash val="solid"/>
              <a:miter/>
            </a:ln>
          </p:spPr>
          <p:txBody>
            <a:bodyPr rtlCol="0" anchor="ctr"/>
            <a:lstStyle/>
            <a:p>
              <a:endParaRPr lang="es-CO"/>
            </a:p>
          </p:txBody>
        </p:sp>
        <p:sp>
          <p:nvSpPr>
            <p:cNvPr id="1305" name="Freeform: Shape 1304">
              <a:extLst>
                <a:ext uri="{FF2B5EF4-FFF2-40B4-BE49-F238E27FC236}">
                  <a16:creationId xmlns:a16="http://schemas.microsoft.com/office/drawing/2014/main" id="{1FD30A23-A7E7-7A43-481D-A2830CF8FA12}"/>
                </a:ext>
              </a:extLst>
            </p:cNvPr>
            <p:cNvSpPr/>
            <p:nvPr/>
          </p:nvSpPr>
          <p:spPr>
            <a:xfrm>
              <a:off x="4286661" y="5390689"/>
              <a:ext cx="5939" cy="3429"/>
            </a:xfrm>
            <a:custGeom>
              <a:avLst/>
              <a:gdLst>
                <a:gd name="connsiteX0" fmla="*/ 5426 w 5939"/>
                <a:gd name="connsiteY0" fmla="*/ 3115 h 3429"/>
                <a:gd name="connsiteX1" fmla="*/ -514 w 5939"/>
                <a:gd name="connsiteY1" fmla="*/ -300 h 3429"/>
                <a:gd name="connsiteX2" fmla="*/ 5426 w 5939"/>
                <a:gd name="connsiteY2" fmla="*/ 3115 h 3429"/>
              </a:gdLst>
              <a:ahLst/>
              <a:cxnLst>
                <a:cxn ang="0">
                  <a:pos x="connsiteX0" y="connsiteY0"/>
                </a:cxn>
                <a:cxn ang="0">
                  <a:pos x="connsiteX1" y="connsiteY1"/>
                </a:cxn>
                <a:cxn ang="0">
                  <a:pos x="connsiteX2" y="connsiteY2"/>
                </a:cxn>
              </a:cxnLst>
              <a:rect l="l" t="t" r="r" b="b"/>
              <a:pathLst>
                <a:path w="5939" h="3429">
                  <a:moveTo>
                    <a:pt x="5426" y="3115"/>
                  </a:moveTo>
                  <a:cubicBezTo>
                    <a:pt x="3134" y="2634"/>
                    <a:pt x="1061" y="1439"/>
                    <a:pt x="-514" y="-300"/>
                  </a:cubicBezTo>
                  <a:cubicBezTo>
                    <a:pt x="1981" y="-474"/>
                    <a:pt x="4319" y="876"/>
                    <a:pt x="5426" y="3115"/>
                  </a:cubicBezTo>
                  <a:close/>
                </a:path>
              </a:pathLst>
            </a:custGeom>
            <a:solidFill>
              <a:srgbClr val="020202"/>
            </a:solidFill>
            <a:ln w="1557" cap="flat">
              <a:noFill/>
              <a:prstDash val="solid"/>
              <a:miter/>
            </a:ln>
          </p:spPr>
          <p:txBody>
            <a:bodyPr rtlCol="0" anchor="ctr"/>
            <a:lstStyle/>
            <a:p>
              <a:endParaRPr lang="es-CO"/>
            </a:p>
          </p:txBody>
        </p:sp>
        <p:sp>
          <p:nvSpPr>
            <p:cNvPr id="1306" name="Freeform: Shape 1305">
              <a:extLst>
                <a:ext uri="{FF2B5EF4-FFF2-40B4-BE49-F238E27FC236}">
                  <a16:creationId xmlns:a16="http://schemas.microsoft.com/office/drawing/2014/main" id="{F1C3CF41-16DB-FC75-3CF2-272F8F299987}"/>
                </a:ext>
              </a:extLst>
            </p:cNvPr>
            <p:cNvSpPr/>
            <p:nvPr/>
          </p:nvSpPr>
          <p:spPr>
            <a:xfrm>
              <a:off x="4253253" y="5374453"/>
              <a:ext cx="5830" cy="2454"/>
            </a:xfrm>
            <a:custGeom>
              <a:avLst/>
              <a:gdLst>
                <a:gd name="connsiteX0" fmla="*/ 5317 w 5830"/>
                <a:gd name="connsiteY0" fmla="*/ 2140 h 2454"/>
                <a:gd name="connsiteX1" fmla="*/ -514 w 5830"/>
                <a:gd name="connsiteY1" fmla="*/ -292 h 2454"/>
                <a:gd name="connsiteX2" fmla="*/ 5317 w 5830"/>
                <a:gd name="connsiteY2" fmla="*/ 2140 h 2454"/>
              </a:gdLst>
              <a:ahLst/>
              <a:cxnLst>
                <a:cxn ang="0">
                  <a:pos x="connsiteX0" y="connsiteY0"/>
                </a:cxn>
                <a:cxn ang="0">
                  <a:pos x="connsiteX1" y="connsiteY1"/>
                </a:cxn>
                <a:cxn ang="0">
                  <a:pos x="connsiteX2" y="connsiteY2"/>
                </a:cxn>
              </a:cxnLst>
              <a:rect l="l" t="t" r="r" b="b"/>
              <a:pathLst>
                <a:path w="5830" h="2454">
                  <a:moveTo>
                    <a:pt x="5317" y="2140"/>
                  </a:moveTo>
                  <a:cubicBezTo>
                    <a:pt x="3165" y="1965"/>
                    <a:pt x="1123" y="1114"/>
                    <a:pt x="-514" y="-292"/>
                  </a:cubicBezTo>
                  <a:cubicBezTo>
                    <a:pt x="1840" y="-417"/>
                    <a:pt x="3961" y="-74"/>
                    <a:pt x="5317" y="2140"/>
                  </a:cubicBezTo>
                  <a:close/>
                </a:path>
              </a:pathLst>
            </a:custGeom>
            <a:solidFill>
              <a:srgbClr val="020202"/>
            </a:solidFill>
            <a:ln w="1557" cap="flat">
              <a:noFill/>
              <a:prstDash val="solid"/>
              <a:miter/>
            </a:ln>
          </p:spPr>
          <p:txBody>
            <a:bodyPr rtlCol="0" anchor="ctr"/>
            <a:lstStyle/>
            <a:p>
              <a:endParaRPr lang="es-CO"/>
            </a:p>
          </p:txBody>
        </p:sp>
        <p:sp>
          <p:nvSpPr>
            <p:cNvPr id="1307" name="Freeform: Shape 1306">
              <a:extLst>
                <a:ext uri="{FF2B5EF4-FFF2-40B4-BE49-F238E27FC236}">
                  <a16:creationId xmlns:a16="http://schemas.microsoft.com/office/drawing/2014/main" id="{C578EDD8-EAD3-415E-C45F-DFD381883908}"/>
                </a:ext>
              </a:extLst>
            </p:cNvPr>
            <p:cNvSpPr/>
            <p:nvPr/>
          </p:nvSpPr>
          <p:spPr>
            <a:xfrm>
              <a:off x="4318994" y="5411418"/>
              <a:ext cx="4676" cy="3669"/>
            </a:xfrm>
            <a:custGeom>
              <a:avLst/>
              <a:gdLst>
                <a:gd name="connsiteX0" fmla="*/ 4163 w 4676"/>
                <a:gd name="connsiteY0" fmla="*/ 3354 h 3669"/>
                <a:gd name="connsiteX1" fmla="*/ -514 w 4676"/>
                <a:gd name="connsiteY1" fmla="*/ -309 h 3669"/>
                <a:gd name="connsiteX2" fmla="*/ 4163 w 4676"/>
                <a:gd name="connsiteY2" fmla="*/ 3354 h 3669"/>
              </a:gdLst>
              <a:ahLst/>
              <a:cxnLst>
                <a:cxn ang="0">
                  <a:pos x="connsiteX0" y="connsiteY0"/>
                </a:cxn>
                <a:cxn ang="0">
                  <a:pos x="connsiteX1" y="connsiteY1"/>
                </a:cxn>
                <a:cxn ang="0">
                  <a:pos x="connsiteX2" y="connsiteY2"/>
                </a:cxn>
              </a:cxnLst>
              <a:rect l="l" t="t" r="r" b="b"/>
              <a:pathLst>
                <a:path w="4676" h="3669">
                  <a:moveTo>
                    <a:pt x="4163" y="3354"/>
                  </a:moveTo>
                  <a:cubicBezTo>
                    <a:pt x="2246" y="2673"/>
                    <a:pt x="609" y="1389"/>
                    <a:pt x="-514" y="-309"/>
                  </a:cubicBezTo>
                  <a:cubicBezTo>
                    <a:pt x="1747" y="-420"/>
                    <a:pt x="3727" y="1141"/>
                    <a:pt x="4163" y="3354"/>
                  </a:cubicBezTo>
                  <a:close/>
                </a:path>
              </a:pathLst>
            </a:custGeom>
            <a:solidFill>
              <a:srgbClr val="020202"/>
            </a:solidFill>
            <a:ln w="1557" cap="flat">
              <a:noFill/>
              <a:prstDash val="solid"/>
              <a:miter/>
            </a:ln>
          </p:spPr>
          <p:txBody>
            <a:bodyPr rtlCol="0" anchor="ctr"/>
            <a:lstStyle/>
            <a:p>
              <a:endParaRPr lang="es-CO"/>
            </a:p>
          </p:txBody>
        </p:sp>
        <p:sp>
          <p:nvSpPr>
            <p:cNvPr id="1308" name="Freeform: Shape 1307">
              <a:extLst>
                <a:ext uri="{FF2B5EF4-FFF2-40B4-BE49-F238E27FC236}">
                  <a16:creationId xmlns:a16="http://schemas.microsoft.com/office/drawing/2014/main" id="{1314CB7D-B212-8781-32A5-6EB14AA5C89F}"/>
                </a:ext>
              </a:extLst>
            </p:cNvPr>
            <p:cNvSpPr/>
            <p:nvPr/>
          </p:nvSpPr>
          <p:spPr>
            <a:xfrm>
              <a:off x="4263744" y="5379012"/>
              <a:ext cx="5705" cy="2572"/>
            </a:xfrm>
            <a:custGeom>
              <a:avLst/>
              <a:gdLst>
                <a:gd name="connsiteX0" fmla="*/ 5192 w 5705"/>
                <a:gd name="connsiteY0" fmla="*/ 2258 h 2572"/>
                <a:gd name="connsiteX1" fmla="*/ -514 w 5705"/>
                <a:gd name="connsiteY1" fmla="*/ -315 h 2572"/>
                <a:gd name="connsiteX2" fmla="*/ 5192 w 5705"/>
                <a:gd name="connsiteY2" fmla="*/ 2258 h 2572"/>
              </a:gdLst>
              <a:ahLst/>
              <a:cxnLst>
                <a:cxn ang="0">
                  <a:pos x="connsiteX0" y="connsiteY0"/>
                </a:cxn>
                <a:cxn ang="0">
                  <a:pos x="connsiteX1" y="connsiteY1"/>
                </a:cxn>
                <a:cxn ang="0">
                  <a:pos x="connsiteX2" y="connsiteY2"/>
                </a:cxn>
              </a:cxnLst>
              <a:rect l="l" t="t" r="r" b="b"/>
              <a:pathLst>
                <a:path w="5705" h="2572">
                  <a:moveTo>
                    <a:pt x="5192" y="2258"/>
                  </a:moveTo>
                  <a:cubicBezTo>
                    <a:pt x="3072" y="1982"/>
                    <a:pt x="1092" y="1087"/>
                    <a:pt x="-514" y="-315"/>
                  </a:cubicBezTo>
                  <a:cubicBezTo>
                    <a:pt x="1794" y="-299"/>
                    <a:pt x="3914" y="28"/>
                    <a:pt x="5192" y="2258"/>
                  </a:cubicBezTo>
                  <a:close/>
                </a:path>
              </a:pathLst>
            </a:custGeom>
            <a:solidFill>
              <a:srgbClr val="020202"/>
            </a:solidFill>
            <a:ln w="1557" cap="flat">
              <a:noFill/>
              <a:prstDash val="solid"/>
              <a:miter/>
            </a:ln>
          </p:spPr>
          <p:txBody>
            <a:bodyPr rtlCol="0" anchor="ctr"/>
            <a:lstStyle/>
            <a:p>
              <a:endParaRPr lang="es-CO"/>
            </a:p>
          </p:txBody>
        </p:sp>
        <p:sp>
          <p:nvSpPr>
            <p:cNvPr id="1309" name="Freeform: Shape 1308">
              <a:extLst>
                <a:ext uri="{FF2B5EF4-FFF2-40B4-BE49-F238E27FC236}">
                  <a16:creationId xmlns:a16="http://schemas.microsoft.com/office/drawing/2014/main" id="{A2EA5392-D9C8-1A19-A5A7-C33D834DF92B}"/>
                </a:ext>
              </a:extLst>
            </p:cNvPr>
            <p:cNvSpPr/>
            <p:nvPr/>
          </p:nvSpPr>
          <p:spPr>
            <a:xfrm>
              <a:off x="4247484" y="5372058"/>
              <a:ext cx="5846" cy="2464"/>
            </a:xfrm>
            <a:custGeom>
              <a:avLst/>
              <a:gdLst>
                <a:gd name="connsiteX0" fmla="*/ 5332 w 5846"/>
                <a:gd name="connsiteY0" fmla="*/ 2150 h 2464"/>
                <a:gd name="connsiteX1" fmla="*/ -514 w 5846"/>
                <a:gd name="connsiteY1" fmla="*/ -220 h 2464"/>
                <a:gd name="connsiteX2" fmla="*/ 5332 w 5846"/>
                <a:gd name="connsiteY2" fmla="*/ 2150 h 2464"/>
              </a:gdLst>
              <a:ahLst/>
              <a:cxnLst>
                <a:cxn ang="0">
                  <a:pos x="connsiteX0" y="connsiteY0"/>
                </a:cxn>
                <a:cxn ang="0">
                  <a:pos x="connsiteX1" y="connsiteY1"/>
                </a:cxn>
                <a:cxn ang="0">
                  <a:pos x="connsiteX2" y="connsiteY2"/>
                </a:cxn>
              </a:cxnLst>
              <a:rect l="l" t="t" r="r" b="b"/>
              <a:pathLst>
                <a:path w="5846" h="2464">
                  <a:moveTo>
                    <a:pt x="5332" y="2150"/>
                  </a:moveTo>
                  <a:cubicBezTo>
                    <a:pt x="3181" y="1995"/>
                    <a:pt x="1139" y="1166"/>
                    <a:pt x="-514" y="-220"/>
                  </a:cubicBezTo>
                  <a:cubicBezTo>
                    <a:pt x="1731" y="-627"/>
                    <a:pt x="4007" y="296"/>
                    <a:pt x="5332" y="2150"/>
                  </a:cubicBezTo>
                  <a:close/>
                </a:path>
              </a:pathLst>
            </a:custGeom>
            <a:solidFill>
              <a:srgbClr val="020202"/>
            </a:solidFill>
            <a:ln w="1557" cap="flat">
              <a:noFill/>
              <a:prstDash val="solid"/>
              <a:miter/>
            </a:ln>
          </p:spPr>
          <p:txBody>
            <a:bodyPr rtlCol="0" anchor="ctr"/>
            <a:lstStyle/>
            <a:p>
              <a:endParaRPr lang="es-CO"/>
            </a:p>
          </p:txBody>
        </p:sp>
        <p:sp>
          <p:nvSpPr>
            <p:cNvPr id="1310" name="Freeform: Shape 1309">
              <a:extLst>
                <a:ext uri="{FF2B5EF4-FFF2-40B4-BE49-F238E27FC236}">
                  <a16:creationId xmlns:a16="http://schemas.microsoft.com/office/drawing/2014/main" id="{08BA8E98-3B5F-1C44-8E28-E3CD279300C6}"/>
                </a:ext>
              </a:extLst>
            </p:cNvPr>
            <p:cNvSpPr/>
            <p:nvPr/>
          </p:nvSpPr>
          <p:spPr>
            <a:xfrm>
              <a:off x="4241654" y="5369769"/>
              <a:ext cx="5908" cy="2430"/>
            </a:xfrm>
            <a:custGeom>
              <a:avLst/>
              <a:gdLst>
                <a:gd name="connsiteX0" fmla="*/ 5395 w 5908"/>
                <a:gd name="connsiteY0" fmla="*/ 2116 h 2430"/>
                <a:gd name="connsiteX1" fmla="*/ -514 w 5908"/>
                <a:gd name="connsiteY1" fmla="*/ -192 h 2430"/>
                <a:gd name="connsiteX2" fmla="*/ 5395 w 5908"/>
                <a:gd name="connsiteY2" fmla="*/ 2116 h 2430"/>
              </a:gdLst>
              <a:ahLst/>
              <a:cxnLst>
                <a:cxn ang="0">
                  <a:pos x="connsiteX0" y="connsiteY0"/>
                </a:cxn>
                <a:cxn ang="0">
                  <a:pos x="connsiteX1" y="connsiteY1"/>
                </a:cxn>
                <a:cxn ang="0">
                  <a:pos x="connsiteX2" y="connsiteY2"/>
                </a:cxn>
              </a:cxnLst>
              <a:rect l="l" t="t" r="r" b="b"/>
              <a:pathLst>
                <a:path w="5908" h="2430">
                  <a:moveTo>
                    <a:pt x="5395" y="2116"/>
                  </a:moveTo>
                  <a:cubicBezTo>
                    <a:pt x="3228" y="1986"/>
                    <a:pt x="1170" y="1179"/>
                    <a:pt x="-514" y="-192"/>
                  </a:cubicBezTo>
                  <a:cubicBezTo>
                    <a:pt x="1747" y="-662"/>
                    <a:pt x="4054" y="242"/>
                    <a:pt x="5395" y="2116"/>
                  </a:cubicBezTo>
                  <a:close/>
                </a:path>
              </a:pathLst>
            </a:custGeom>
            <a:solidFill>
              <a:srgbClr val="020202"/>
            </a:solidFill>
            <a:ln w="1557" cap="flat">
              <a:noFill/>
              <a:prstDash val="solid"/>
              <a:miter/>
            </a:ln>
          </p:spPr>
          <p:txBody>
            <a:bodyPr rtlCol="0" anchor="ctr"/>
            <a:lstStyle/>
            <a:p>
              <a:endParaRPr lang="es-CO"/>
            </a:p>
          </p:txBody>
        </p:sp>
        <p:sp>
          <p:nvSpPr>
            <p:cNvPr id="1311" name="Freeform: Shape 1310">
              <a:extLst>
                <a:ext uri="{FF2B5EF4-FFF2-40B4-BE49-F238E27FC236}">
                  <a16:creationId xmlns:a16="http://schemas.microsoft.com/office/drawing/2014/main" id="{2C2E5C91-F073-9F05-0BE0-E668A7DB41A9}"/>
                </a:ext>
              </a:extLst>
            </p:cNvPr>
            <p:cNvSpPr/>
            <p:nvPr/>
          </p:nvSpPr>
          <p:spPr>
            <a:xfrm>
              <a:off x="4314380" y="5408010"/>
              <a:ext cx="4770" cy="3460"/>
            </a:xfrm>
            <a:custGeom>
              <a:avLst/>
              <a:gdLst>
                <a:gd name="connsiteX0" fmla="*/ 4257 w 4770"/>
                <a:gd name="connsiteY0" fmla="*/ 3146 h 3460"/>
                <a:gd name="connsiteX1" fmla="*/ -514 w 4770"/>
                <a:gd name="connsiteY1" fmla="*/ -300 h 3460"/>
                <a:gd name="connsiteX2" fmla="*/ 4257 w 4770"/>
                <a:gd name="connsiteY2" fmla="*/ 3146 h 3460"/>
              </a:gdLst>
              <a:ahLst/>
              <a:cxnLst>
                <a:cxn ang="0">
                  <a:pos x="connsiteX0" y="connsiteY0"/>
                </a:cxn>
                <a:cxn ang="0">
                  <a:pos x="connsiteX1" y="connsiteY1"/>
                </a:cxn>
                <a:cxn ang="0">
                  <a:pos x="connsiteX2" y="connsiteY2"/>
                </a:cxn>
              </a:cxnLst>
              <a:rect l="l" t="t" r="r" b="b"/>
              <a:pathLst>
                <a:path w="4770" h="3460">
                  <a:moveTo>
                    <a:pt x="4257" y="3146"/>
                  </a:moveTo>
                  <a:cubicBezTo>
                    <a:pt x="2324" y="2569"/>
                    <a:pt x="640" y="1354"/>
                    <a:pt x="-514" y="-300"/>
                  </a:cubicBezTo>
                  <a:cubicBezTo>
                    <a:pt x="2043" y="-487"/>
                    <a:pt x="3321" y="1103"/>
                    <a:pt x="4257" y="3146"/>
                  </a:cubicBezTo>
                  <a:close/>
                </a:path>
              </a:pathLst>
            </a:custGeom>
            <a:solidFill>
              <a:srgbClr val="020202"/>
            </a:solidFill>
            <a:ln w="1557" cap="flat">
              <a:noFill/>
              <a:prstDash val="solid"/>
              <a:miter/>
            </a:ln>
          </p:spPr>
          <p:txBody>
            <a:bodyPr rtlCol="0" anchor="ctr"/>
            <a:lstStyle/>
            <a:p>
              <a:endParaRPr lang="es-CO"/>
            </a:p>
          </p:txBody>
        </p:sp>
        <p:sp>
          <p:nvSpPr>
            <p:cNvPr id="1312" name="Freeform: Shape 1311">
              <a:extLst>
                <a:ext uri="{FF2B5EF4-FFF2-40B4-BE49-F238E27FC236}">
                  <a16:creationId xmlns:a16="http://schemas.microsoft.com/office/drawing/2014/main" id="{3189512D-E3A5-22ED-3992-2756C1481C76}"/>
                </a:ext>
              </a:extLst>
            </p:cNvPr>
            <p:cNvSpPr/>
            <p:nvPr/>
          </p:nvSpPr>
          <p:spPr>
            <a:xfrm>
              <a:off x="4378049" y="5466758"/>
              <a:ext cx="3499" cy="3532"/>
            </a:xfrm>
            <a:custGeom>
              <a:avLst/>
              <a:gdLst>
                <a:gd name="connsiteX0" fmla="*/ 2963 w 3499"/>
                <a:gd name="connsiteY0" fmla="*/ 3217 h 3532"/>
                <a:gd name="connsiteX1" fmla="*/ -514 w 3499"/>
                <a:gd name="connsiteY1" fmla="*/ -290 h 3532"/>
                <a:gd name="connsiteX2" fmla="*/ 2963 w 3499"/>
                <a:gd name="connsiteY2" fmla="*/ 2418 h 3532"/>
                <a:gd name="connsiteX3" fmla="*/ 2963 w 3499"/>
                <a:gd name="connsiteY3" fmla="*/ 3217 h 3532"/>
              </a:gdLst>
              <a:ahLst/>
              <a:cxnLst>
                <a:cxn ang="0">
                  <a:pos x="connsiteX0" y="connsiteY0"/>
                </a:cxn>
                <a:cxn ang="0">
                  <a:pos x="connsiteX1" y="connsiteY1"/>
                </a:cxn>
                <a:cxn ang="0">
                  <a:pos x="connsiteX2" y="connsiteY2"/>
                </a:cxn>
                <a:cxn ang="0">
                  <a:pos x="connsiteX3" y="connsiteY3"/>
                </a:cxn>
              </a:cxnLst>
              <a:rect l="l" t="t" r="r" b="b"/>
              <a:pathLst>
                <a:path w="3499" h="3532">
                  <a:moveTo>
                    <a:pt x="2963" y="3217"/>
                  </a:moveTo>
                  <a:cubicBezTo>
                    <a:pt x="1513" y="2371"/>
                    <a:pt x="313" y="1161"/>
                    <a:pt x="-514" y="-290"/>
                  </a:cubicBezTo>
                  <a:cubicBezTo>
                    <a:pt x="1201" y="-504"/>
                    <a:pt x="2760" y="709"/>
                    <a:pt x="2963" y="2418"/>
                  </a:cubicBezTo>
                  <a:cubicBezTo>
                    <a:pt x="2994" y="2683"/>
                    <a:pt x="2994" y="2952"/>
                    <a:pt x="2963" y="3217"/>
                  </a:cubicBezTo>
                  <a:close/>
                </a:path>
              </a:pathLst>
            </a:custGeom>
            <a:solidFill>
              <a:srgbClr val="020202"/>
            </a:solidFill>
            <a:ln w="1557" cap="flat">
              <a:noFill/>
              <a:prstDash val="solid"/>
              <a:miter/>
            </a:ln>
          </p:spPr>
          <p:txBody>
            <a:bodyPr rtlCol="0" anchor="ctr"/>
            <a:lstStyle/>
            <a:p>
              <a:endParaRPr lang="es-CO"/>
            </a:p>
          </p:txBody>
        </p:sp>
        <p:sp>
          <p:nvSpPr>
            <p:cNvPr id="1313" name="Freeform: Shape 1312">
              <a:extLst>
                <a:ext uri="{FF2B5EF4-FFF2-40B4-BE49-F238E27FC236}">
                  <a16:creationId xmlns:a16="http://schemas.microsoft.com/office/drawing/2014/main" id="{3A08A5C3-1868-8EAD-6C48-69339768FAE7}"/>
                </a:ext>
              </a:extLst>
            </p:cNvPr>
            <p:cNvSpPr/>
            <p:nvPr/>
          </p:nvSpPr>
          <p:spPr>
            <a:xfrm>
              <a:off x="4226688" y="5365132"/>
              <a:ext cx="4676" cy="1460"/>
            </a:xfrm>
            <a:custGeom>
              <a:avLst/>
              <a:gdLst>
                <a:gd name="connsiteX0" fmla="*/ 4163 w 4676"/>
                <a:gd name="connsiteY0" fmla="*/ 1109 h 1460"/>
                <a:gd name="connsiteX1" fmla="*/ -514 w 4676"/>
                <a:gd name="connsiteY1" fmla="*/ -216 h 1460"/>
                <a:gd name="connsiteX2" fmla="*/ 4163 w 4676"/>
                <a:gd name="connsiteY2" fmla="*/ 1109 h 1460"/>
              </a:gdLst>
              <a:ahLst/>
              <a:cxnLst>
                <a:cxn ang="0">
                  <a:pos x="connsiteX0" y="connsiteY0"/>
                </a:cxn>
                <a:cxn ang="0">
                  <a:pos x="connsiteX1" y="connsiteY1"/>
                </a:cxn>
                <a:cxn ang="0">
                  <a:pos x="connsiteX2" y="connsiteY2"/>
                </a:cxn>
              </a:cxnLst>
              <a:rect l="l" t="t" r="r" b="b"/>
              <a:pathLst>
                <a:path w="4676" h="1460">
                  <a:moveTo>
                    <a:pt x="4163" y="1109"/>
                  </a:moveTo>
                  <a:cubicBezTo>
                    <a:pt x="2495" y="1288"/>
                    <a:pt x="811" y="814"/>
                    <a:pt x="-514" y="-216"/>
                  </a:cubicBezTo>
                  <a:cubicBezTo>
                    <a:pt x="1154" y="-138"/>
                    <a:pt x="3072" y="-964"/>
                    <a:pt x="4163" y="1109"/>
                  </a:cubicBezTo>
                  <a:close/>
                </a:path>
              </a:pathLst>
            </a:custGeom>
            <a:solidFill>
              <a:srgbClr val="020202"/>
            </a:solidFill>
            <a:ln w="1557" cap="flat">
              <a:noFill/>
              <a:prstDash val="solid"/>
              <a:miter/>
            </a:ln>
          </p:spPr>
          <p:txBody>
            <a:bodyPr rtlCol="0" anchor="ctr"/>
            <a:lstStyle/>
            <a:p>
              <a:endParaRPr lang="es-CO"/>
            </a:p>
          </p:txBody>
        </p:sp>
        <p:sp>
          <p:nvSpPr>
            <p:cNvPr id="1314" name="Freeform: Shape 1313">
              <a:extLst>
                <a:ext uri="{FF2B5EF4-FFF2-40B4-BE49-F238E27FC236}">
                  <a16:creationId xmlns:a16="http://schemas.microsoft.com/office/drawing/2014/main" id="{A2EAC60B-B8ED-1C23-7F7C-76AFAA11CB61}"/>
                </a:ext>
              </a:extLst>
            </p:cNvPr>
            <p:cNvSpPr/>
            <p:nvPr/>
          </p:nvSpPr>
          <p:spPr>
            <a:xfrm>
              <a:off x="4303966" y="5401023"/>
              <a:ext cx="3585" cy="2449"/>
            </a:xfrm>
            <a:custGeom>
              <a:avLst/>
              <a:gdLst>
                <a:gd name="connsiteX0" fmla="*/ 3072 w 3585"/>
                <a:gd name="connsiteY0" fmla="*/ 2135 h 2449"/>
                <a:gd name="connsiteX1" fmla="*/ -514 w 3585"/>
                <a:gd name="connsiteY1" fmla="*/ -234 h 2449"/>
                <a:gd name="connsiteX2" fmla="*/ 3041 w 3585"/>
                <a:gd name="connsiteY2" fmla="*/ 1951 h 2449"/>
                <a:gd name="connsiteX3" fmla="*/ 3072 w 3585"/>
                <a:gd name="connsiteY3" fmla="*/ 2135 h 2449"/>
              </a:gdLst>
              <a:ahLst/>
              <a:cxnLst>
                <a:cxn ang="0">
                  <a:pos x="connsiteX0" y="connsiteY0"/>
                </a:cxn>
                <a:cxn ang="0">
                  <a:pos x="connsiteX1" y="connsiteY1"/>
                </a:cxn>
                <a:cxn ang="0">
                  <a:pos x="connsiteX2" y="connsiteY2"/>
                </a:cxn>
                <a:cxn ang="0">
                  <a:pos x="connsiteX3" y="connsiteY3"/>
                </a:cxn>
              </a:cxnLst>
              <a:rect l="l" t="t" r="r" b="b"/>
              <a:pathLst>
                <a:path w="3585" h="2449">
                  <a:moveTo>
                    <a:pt x="3072" y="2135"/>
                  </a:moveTo>
                  <a:cubicBezTo>
                    <a:pt x="1591" y="1917"/>
                    <a:pt x="266" y="1049"/>
                    <a:pt x="-514" y="-234"/>
                  </a:cubicBezTo>
                  <a:cubicBezTo>
                    <a:pt x="1077" y="-610"/>
                    <a:pt x="2651" y="367"/>
                    <a:pt x="3041" y="1951"/>
                  </a:cubicBezTo>
                  <a:cubicBezTo>
                    <a:pt x="3056" y="2012"/>
                    <a:pt x="3056" y="2073"/>
                    <a:pt x="3072" y="2135"/>
                  </a:cubicBezTo>
                  <a:close/>
                </a:path>
              </a:pathLst>
            </a:custGeom>
            <a:solidFill>
              <a:srgbClr val="020202"/>
            </a:solidFill>
            <a:ln w="1557" cap="flat">
              <a:noFill/>
              <a:prstDash val="solid"/>
              <a:miter/>
            </a:ln>
          </p:spPr>
          <p:txBody>
            <a:bodyPr rtlCol="0" anchor="ctr"/>
            <a:lstStyle/>
            <a:p>
              <a:endParaRPr lang="es-CO"/>
            </a:p>
          </p:txBody>
        </p:sp>
        <p:sp>
          <p:nvSpPr>
            <p:cNvPr id="1315" name="Freeform: Shape 1314">
              <a:extLst>
                <a:ext uri="{FF2B5EF4-FFF2-40B4-BE49-F238E27FC236}">
                  <a16:creationId xmlns:a16="http://schemas.microsoft.com/office/drawing/2014/main" id="{E77985A5-2F59-7A73-5F13-05DDED5FC713}"/>
                </a:ext>
              </a:extLst>
            </p:cNvPr>
            <p:cNvSpPr/>
            <p:nvPr/>
          </p:nvSpPr>
          <p:spPr>
            <a:xfrm>
              <a:off x="4310919" y="5405632"/>
              <a:ext cx="3554" cy="2470"/>
            </a:xfrm>
            <a:custGeom>
              <a:avLst/>
              <a:gdLst>
                <a:gd name="connsiteX0" fmla="*/ 3041 w 3554"/>
                <a:gd name="connsiteY0" fmla="*/ 2156 h 2470"/>
                <a:gd name="connsiteX1" fmla="*/ -514 w 3554"/>
                <a:gd name="connsiteY1" fmla="*/ -245 h 2470"/>
                <a:gd name="connsiteX2" fmla="*/ 3010 w 3554"/>
                <a:gd name="connsiteY2" fmla="*/ 2015 h 2470"/>
                <a:gd name="connsiteX3" fmla="*/ 3041 w 3554"/>
                <a:gd name="connsiteY3" fmla="*/ 2156 h 2470"/>
              </a:gdLst>
              <a:ahLst/>
              <a:cxnLst>
                <a:cxn ang="0">
                  <a:pos x="connsiteX0" y="connsiteY0"/>
                </a:cxn>
                <a:cxn ang="0">
                  <a:pos x="connsiteX1" y="connsiteY1"/>
                </a:cxn>
                <a:cxn ang="0">
                  <a:pos x="connsiteX2" y="connsiteY2"/>
                </a:cxn>
                <a:cxn ang="0">
                  <a:pos x="connsiteX3" y="connsiteY3"/>
                </a:cxn>
              </a:cxnLst>
              <a:rect l="l" t="t" r="r" b="b"/>
              <a:pathLst>
                <a:path w="3554" h="2470">
                  <a:moveTo>
                    <a:pt x="3041" y="2156"/>
                  </a:moveTo>
                  <a:cubicBezTo>
                    <a:pt x="1560" y="1925"/>
                    <a:pt x="250" y="1046"/>
                    <a:pt x="-514" y="-245"/>
                  </a:cubicBezTo>
                  <a:cubicBezTo>
                    <a:pt x="1092" y="-596"/>
                    <a:pt x="2667" y="416"/>
                    <a:pt x="3010" y="2015"/>
                  </a:cubicBezTo>
                  <a:cubicBezTo>
                    <a:pt x="3025" y="2062"/>
                    <a:pt x="3025" y="2109"/>
                    <a:pt x="3041" y="2156"/>
                  </a:cubicBezTo>
                  <a:close/>
                </a:path>
              </a:pathLst>
            </a:custGeom>
            <a:solidFill>
              <a:srgbClr val="020202"/>
            </a:solidFill>
            <a:ln w="1557" cap="flat">
              <a:noFill/>
              <a:prstDash val="solid"/>
              <a:miter/>
            </a:ln>
          </p:spPr>
          <p:txBody>
            <a:bodyPr rtlCol="0" anchor="ctr"/>
            <a:lstStyle/>
            <a:p>
              <a:endParaRPr lang="es-CO"/>
            </a:p>
          </p:txBody>
        </p:sp>
        <p:sp>
          <p:nvSpPr>
            <p:cNvPr id="1316" name="Freeform: Shape 1315">
              <a:extLst>
                <a:ext uri="{FF2B5EF4-FFF2-40B4-BE49-F238E27FC236}">
                  <a16:creationId xmlns:a16="http://schemas.microsoft.com/office/drawing/2014/main" id="{5B6E5BF5-0019-DD3A-2789-F06EF3AAF428}"/>
                </a:ext>
              </a:extLst>
            </p:cNvPr>
            <p:cNvSpPr/>
            <p:nvPr/>
          </p:nvSpPr>
          <p:spPr>
            <a:xfrm>
              <a:off x="4337593" y="5426372"/>
              <a:ext cx="3429" cy="2543"/>
            </a:xfrm>
            <a:custGeom>
              <a:avLst/>
              <a:gdLst>
                <a:gd name="connsiteX0" fmla="*/ 2916 w 3429"/>
                <a:gd name="connsiteY0" fmla="*/ 2228 h 2543"/>
                <a:gd name="connsiteX1" fmla="*/ -514 w 3429"/>
                <a:gd name="connsiteY1" fmla="*/ -281 h 2543"/>
                <a:gd name="connsiteX2" fmla="*/ 2916 w 3429"/>
                <a:gd name="connsiteY2" fmla="*/ 2228 h 2543"/>
              </a:gdLst>
              <a:ahLst/>
              <a:cxnLst>
                <a:cxn ang="0">
                  <a:pos x="connsiteX0" y="connsiteY0"/>
                </a:cxn>
                <a:cxn ang="0">
                  <a:pos x="connsiteX1" y="connsiteY1"/>
                </a:cxn>
                <a:cxn ang="0">
                  <a:pos x="connsiteX2" y="connsiteY2"/>
                </a:cxn>
              </a:cxnLst>
              <a:rect l="l" t="t" r="r" b="b"/>
              <a:pathLst>
                <a:path w="3429" h="2543">
                  <a:moveTo>
                    <a:pt x="2916" y="2228"/>
                  </a:moveTo>
                  <a:cubicBezTo>
                    <a:pt x="1482" y="1899"/>
                    <a:pt x="235" y="992"/>
                    <a:pt x="-514" y="-281"/>
                  </a:cubicBezTo>
                  <a:cubicBezTo>
                    <a:pt x="1123" y="-525"/>
                    <a:pt x="2651" y="595"/>
                    <a:pt x="2916" y="2228"/>
                  </a:cubicBezTo>
                  <a:close/>
                </a:path>
              </a:pathLst>
            </a:custGeom>
            <a:solidFill>
              <a:srgbClr val="020202"/>
            </a:solidFill>
            <a:ln w="1557" cap="flat">
              <a:noFill/>
              <a:prstDash val="solid"/>
              <a:miter/>
            </a:ln>
          </p:spPr>
          <p:txBody>
            <a:bodyPr rtlCol="0" anchor="ctr"/>
            <a:lstStyle/>
            <a:p>
              <a:endParaRPr lang="es-CO"/>
            </a:p>
          </p:txBody>
        </p:sp>
        <p:sp>
          <p:nvSpPr>
            <p:cNvPr id="1317" name="Freeform: Shape 1316">
              <a:extLst>
                <a:ext uri="{FF2B5EF4-FFF2-40B4-BE49-F238E27FC236}">
                  <a16:creationId xmlns:a16="http://schemas.microsoft.com/office/drawing/2014/main" id="{0C48C9BD-FBA2-6172-2575-F995A88EDFD4}"/>
                </a:ext>
              </a:extLst>
            </p:cNvPr>
            <p:cNvSpPr/>
            <p:nvPr/>
          </p:nvSpPr>
          <p:spPr>
            <a:xfrm>
              <a:off x="4307458" y="5403325"/>
              <a:ext cx="3554" cy="2454"/>
            </a:xfrm>
            <a:custGeom>
              <a:avLst/>
              <a:gdLst>
                <a:gd name="connsiteX0" fmla="*/ 3041 w 3554"/>
                <a:gd name="connsiteY0" fmla="*/ 2140 h 2454"/>
                <a:gd name="connsiteX1" fmla="*/ -514 w 3554"/>
                <a:gd name="connsiteY1" fmla="*/ -245 h 2454"/>
                <a:gd name="connsiteX2" fmla="*/ 3009 w 3554"/>
                <a:gd name="connsiteY2" fmla="*/ 2012 h 2454"/>
                <a:gd name="connsiteX3" fmla="*/ 3041 w 3554"/>
                <a:gd name="connsiteY3" fmla="*/ 2140 h 2454"/>
              </a:gdLst>
              <a:ahLst/>
              <a:cxnLst>
                <a:cxn ang="0">
                  <a:pos x="connsiteX0" y="connsiteY0"/>
                </a:cxn>
                <a:cxn ang="0">
                  <a:pos x="connsiteX1" y="connsiteY1"/>
                </a:cxn>
                <a:cxn ang="0">
                  <a:pos x="connsiteX2" y="connsiteY2"/>
                </a:cxn>
                <a:cxn ang="0">
                  <a:pos x="connsiteX3" y="connsiteY3"/>
                </a:cxn>
              </a:cxnLst>
              <a:rect l="l" t="t" r="r" b="b"/>
              <a:pathLst>
                <a:path w="3554" h="2454">
                  <a:moveTo>
                    <a:pt x="3041" y="2140"/>
                  </a:moveTo>
                  <a:cubicBezTo>
                    <a:pt x="1560" y="1913"/>
                    <a:pt x="250" y="1039"/>
                    <a:pt x="-514" y="-245"/>
                  </a:cubicBezTo>
                  <a:cubicBezTo>
                    <a:pt x="1076" y="-596"/>
                    <a:pt x="2667" y="414"/>
                    <a:pt x="3009" y="2012"/>
                  </a:cubicBezTo>
                  <a:cubicBezTo>
                    <a:pt x="3025" y="2054"/>
                    <a:pt x="3041" y="2096"/>
                    <a:pt x="3041" y="2140"/>
                  </a:cubicBezTo>
                  <a:close/>
                </a:path>
              </a:pathLst>
            </a:custGeom>
            <a:solidFill>
              <a:srgbClr val="020202"/>
            </a:solidFill>
            <a:ln w="1557" cap="flat">
              <a:noFill/>
              <a:prstDash val="solid"/>
              <a:miter/>
            </a:ln>
          </p:spPr>
          <p:txBody>
            <a:bodyPr rtlCol="0" anchor="ctr"/>
            <a:lstStyle/>
            <a:p>
              <a:endParaRPr lang="es-CO"/>
            </a:p>
          </p:txBody>
        </p:sp>
        <p:sp>
          <p:nvSpPr>
            <p:cNvPr id="1318" name="Freeform: Shape 1317">
              <a:extLst>
                <a:ext uri="{FF2B5EF4-FFF2-40B4-BE49-F238E27FC236}">
                  <a16:creationId xmlns:a16="http://schemas.microsoft.com/office/drawing/2014/main" id="{F0F0B2CA-B687-5A48-1768-C26D5C417CD1}"/>
                </a:ext>
              </a:extLst>
            </p:cNvPr>
            <p:cNvSpPr/>
            <p:nvPr/>
          </p:nvSpPr>
          <p:spPr>
            <a:xfrm>
              <a:off x="4297044" y="5396405"/>
              <a:ext cx="3570" cy="2468"/>
            </a:xfrm>
            <a:custGeom>
              <a:avLst/>
              <a:gdLst>
                <a:gd name="connsiteX0" fmla="*/ 3056 w 3570"/>
                <a:gd name="connsiteY0" fmla="*/ 2154 h 2468"/>
                <a:gd name="connsiteX1" fmla="*/ -514 w 3570"/>
                <a:gd name="connsiteY1" fmla="*/ -231 h 2468"/>
                <a:gd name="connsiteX2" fmla="*/ 3010 w 3570"/>
                <a:gd name="connsiteY2" fmla="*/ 1912 h 2468"/>
                <a:gd name="connsiteX3" fmla="*/ 3056 w 3570"/>
                <a:gd name="connsiteY3" fmla="*/ 2154 h 2468"/>
              </a:gdLst>
              <a:ahLst/>
              <a:cxnLst>
                <a:cxn ang="0">
                  <a:pos x="connsiteX0" y="connsiteY0"/>
                </a:cxn>
                <a:cxn ang="0">
                  <a:pos x="connsiteX1" y="connsiteY1"/>
                </a:cxn>
                <a:cxn ang="0">
                  <a:pos x="connsiteX2" y="connsiteY2"/>
                </a:cxn>
                <a:cxn ang="0">
                  <a:pos x="connsiteX3" y="connsiteY3"/>
                </a:cxn>
              </a:cxnLst>
              <a:rect l="l" t="t" r="r" b="b"/>
              <a:pathLst>
                <a:path w="3570" h="2468">
                  <a:moveTo>
                    <a:pt x="3056" y="2154"/>
                  </a:moveTo>
                  <a:cubicBezTo>
                    <a:pt x="1591" y="1867"/>
                    <a:pt x="313" y="1008"/>
                    <a:pt x="-514" y="-231"/>
                  </a:cubicBezTo>
                  <a:cubicBezTo>
                    <a:pt x="1045" y="-612"/>
                    <a:pt x="2620" y="347"/>
                    <a:pt x="3010" y="1912"/>
                  </a:cubicBezTo>
                  <a:cubicBezTo>
                    <a:pt x="3025" y="1992"/>
                    <a:pt x="3041" y="2073"/>
                    <a:pt x="3056" y="2154"/>
                  </a:cubicBezTo>
                  <a:close/>
                </a:path>
              </a:pathLst>
            </a:custGeom>
            <a:solidFill>
              <a:srgbClr val="020202"/>
            </a:solidFill>
            <a:ln w="1557" cap="flat">
              <a:noFill/>
              <a:prstDash val="solid"/>
              <a:miter/>
            </a:ln>
          </p:spPr>
          <p:txBody>
            <a:bodyPr rtlCol="0" anchor="ctr"/>
            <a:lstStyle/>
            <a:p>
              <a:endParaRPr lang="es-CO"/>
            </a:p>
          </p:txBody>
        </p:sp>
        <p:sp>
          <p:nvSpPr>
            <p:cNvPr id="1319" name="Freeform: Shape 1318">
              <a:extLst>
                <a:ext uri="{FF2B5EF4-FFF2-40B4-BE49-F238E27FC236}">
                  <a16:creationId xmlns:a16="http://schemas.microsoft.com/office/drawing/2014/main" id="{C9A29A54-0EF7-94C5-5B53-22B14D879097}"/>
                </a:ext>
              </a:extLst>
            </p:cNvPr>
            <p:cNvSpPr/>
            <p:nvPr/>
          </p:nvSpPr>
          <p:spPr>
            <a:xfrm>
              <a:off x="4231255" y="5366338"/>
              <a:ext cx="3585" cy="1345"/>
            </a:xfrm>
            <a:custGeom>
              <a:avLst/>
              <a:gdLst>
                <a:gd name="connsiteX0" fmla="*/ 3072 w 3585"/>
                <a:gd name="connsiteY0" fmla="*/ 979 h 1345"/>
                <a:gd name="connsiteX1" fmla="*/ -514 w 3585"/>
                <a:gd name="connsiteY1" fmla="*/ -206 h 1345"/>
                <a:gd name="connsiteX2" fmla="*/ 3072 w 3585"/>
                <a:gd name="connsiteY2" fmla="*/ 979 h 1345"/>
              </a:gdLst>
              <a:ahLst/>
              <a:cxnLst>
                <a:cxn ang="0">
                  <a:pos x="connsiteX0" y="connsiteY0"/>
                </a:cxn>
                <a:cxn ang="0">
                  <a:pos x="connsiteX1" y="connsiteY1"/>
                </a:cxn>
                <a:cxn ang="0">
                  <a:pos x="connsiteX2" y="connsiteY2"/>
                </a:cxn>
              </a:cxnLst>
              <a:rect l="l" t="t" r="r" b="b"/>
              <a:pathLst>
                <a:path w="3585" h="1345">
                  <a:moveTo>
                    <a:pt x="3072" y="979"/>
                  </a:moveTo>
                  <a:cubicBezTo>
                    <a:pt x="1762" y="1191"/>
                    <a:pt x="422" y="748"/>
                    <a:pt x="-514" y="-206"/>
                  </a:cubicBezTo>
                  <a:cubicBezTo>
                    <a:pt x="858" y="-331"/>
                    <a:pt x="2292" y="-642"/>
                    <a:pt x="3072" y="979"/>
                  </a:cubicBezTo>
                  <a:close/>
                </a:path>
              </a:pathLst>
            </a:custGeom>
            <a:solidFill>
              <a:srgbClr val="020202"/>
            </a:solidFill>
            <a:ln w="1557" cap="flat">
              <a:noFill/>
              <a:prstDash val="solid"/>
              <a:miter/>
            </a:ln>
          </p:spPr>
          <p:txBody>
            <a:bodyPr rtlCol="0" anchor="ctr"/>
            <a:lstStyle/>
            <a:p>
              <a:endParaRPr lang="es-CO"/>
            </a:p>
          </p:txBody>
        </p:sp>
        <p:sp>
          <p:nvSpPr>
            <p:cNvPr id="1320" name="Freeform: Shape 1319">
              <a:extLst>
                <a:ext uri="{FF2B5EF4-FFF2-40B4-BE49-F238E27FC236}">
                  <a16:creationId xmlns:a16="http://schemas.microsoft.com/office/drawing/2014/main" id="{C3C17387-B0AB-B364-F03F-C2A8E2BD1BCC}"/>
                </a:ext>
              </a:extLst>
            </p:cNvPr>
            <p:cNvSpPr/>
            <p:nvPr/>
          </p:nvSpPr>
          <p:spPr>
            <a:xfrm>
              <a:off x="4234747" y="5367493"/>
              <a:ext cx="3570" cy="1334"/>
            </a:xfrm>
            <a:custGeom>
              <a:avLst/>
              <a:gdLst>
                <a:gd name="connsiteX0" fmla="*/ 3056 w 3570"/>
                <a:gd name="connsiteY0" fmla="*/ 978 h 1334"/>
                <a:gd name="connsiteX1" fmla="*/ -514 w 3570"/>
                <a:gd name="connsiteY1" fmla="*/ -238 h 1334"/>
                <a:gd name="connsiteX2" fmla="*/ 3056 w 3570"/>
                <a:gd name="connsiteY2" fmla="*/ 978 h 1334"/>
              </a:gdLst>
              <a:ahLst/>
              <a:cxnLst>
                <a:cxn ang="0">
                  <a:pos x="connsiteX0" y="connsiteY0"/>
                </a:cxn>
                <a:cxn ang="0">
                  <a:pos x="connsiteX1" y="connsiteY1"/>
                </a:cxn>
                <a:cxn ang="0">
                  <a:pos x="connsiteX2" y="connsiteY2"/>
                </a:cxn>
              </a:cxnLst>
              <a:rect l="l" t="t" r="r" b="b"/>
              <a:pathLst>
                <a:path w="3570" h="1334">
                  <a:moveTo>
                    <a:pt x="3056" y="978"/>
                  </a:moveTo>
                  <a:cubicBezTo>
                    <a:pt x="1747" y="1166"/>
                    <a:pt x="422" y="714"/>
                    <a:pt x="-514" y="-238"/>
                  </a:cubicBezTo>
                  <a:cubicBezTo>
                    <a:pt x="780" y="-316"/>
                    <a:pt x="2339" y="-628"/>
                    <a:pt x="3056" y="978"/>
                  </a:cubicBezTo>
                  <a:close/>
                </a:path>
              </a:pathLst>
            </a:custGeom>
            <a:solidFill>
              <a:srgbClr val="020202"/>
            </a:solidFill>
            <a:ln w="1557" cap="flat">
              <a:noFill/>
              <a:prstDash val="solid"/>
              <a:miter/>
            </a:ln>
          </p:spPr>
          <p:txBody>
            <a:bodyPr rtlCol="0" anchor="ctr"/>
            <a:lstStyle/>
            <a:p>
              <a:endParaRPr lang="es-CO"/>
            </a:p>
          </p:txBody>
        </p:sp>
        <p:sp>
          <p:nvSpPr>
            <p:cNvPr id="1321" name="Freeform: Shape 1320">
              <a:extLst>
                <a:ext uri="{FF2B5EF4-FFF2-40B4-BE49-F238E27FC236}">
                  <a16:creationId xmlns:a16="http://schemas.microsoft.com/office/drawing/2014/main" id="{759F1284-6990-1427-1847-34C62C29A5E0}"/>
                </a:ext>
              </a:extLst>
            </p:cNvPr>
            <p:cNvSpPr/>
            <p:nvPr/>
          </p:nvSpPr>
          <p:spPr>
            <a:xfrm>
              <a:off x="4238224" y="5368640"/>
              <a:ext cx="3538" cy="1365"/>
            </a:xfrm>
            <a:custGeom>
              <a:avLst/>
              <a:gdLst>
                <a:gd name="connsiteX0" fmla="*/ 3025 w 3538"/>
                <a:gd name="connsiteY0" fmla="*/ 1016 h 1365"/>
                <a:gd name="connsiteX1" fmla="*/ -514 w 3538"/>
                <a:gd name="connsiteY1" fmla="*/ -247 h 1365"/>
                <a:gd name="connsiteX2" fmla="*/ 3025 w 3538"/>
                <a:gd name="connsiteY2" fmla="*/ 1016 h 1365"/>
              </a:gdLst>
              <a:ahLst/>
              <a:cxnLst>
                <a:cxn ang="0">
                  <a:pos x="connsiteX0" y="connsiteY0"/>
                </a:cxn>
                <a:cxn ang="0">
                  <a:pos x="connsiteX1" y="connsiteY1"/>
                </a:cxn>
                <a:cxn ang="0">
                  <a:pos x="connsiteX2" y="connsiteY2"/>
                </a:cxn>
              </a:cxnLst>
              <a:rect l="l" t="t" r="r" b="b"/>
              <a:pathLst>
                <a:path w="3538" h="1365">
                  <a:moveTo>
                    <a:pt x="3025" y="1016"/>
                  </a:moveTo>
                  <a:cubicBezTo>
                    <a:pt x="1716" y="1189"/>
                    <a:pt x="390" y="720"/>
                    <a:pt x="-514" y="-247"/>
                  </a:cubicBezTo>
                  <a:cubicBezTo>
                    <a:pt x="843" y="-309"/>
                    <a:pt x="2277" y="-637"/>
                    <a:pt x="3025" y="1016"/>
                  </a:cubicBezTo>
                  <a:close/>
                </a:path>
              </a:pathLst>
            </a:custGeom>
            <a:solidFill>
              <a:srgbClr val="020202"/>
            </a:solidFill>
            <a:ln w="1557" cap="flat">
              <a:noFill/>
              <a:prstDash val="solid"/>
              <a:miter/>
            </a:ln>
          </p:spPr>
          <p:txBody>
            <a:bodyPr rtlCol="0" anchor="ctr"/>
            <a:lstStyle/>
            <a:p>
              <a:endParaRPr lang="es-CO"/>
            </a:p>
          </p:txBody>
        </p:sp>
        <p:sp>
          <p:nvSpPr>
            <p:cNvPr id="1322" name="Freeform: Shape 1321">
              <a:extLst>
                <a:ext uri="{FF2B5EF4-FFF2-40B4-BE49-F238E27FC236}">
                  <a16:creationId xmlns:a16="http://schemas.microsoft.com/office/drawing/2014/main" id="{78F9B5A9-E2FE-6105-B3C0-1E10F0261CBA}"/>
                </a:ext>
              </a:extLst>
            </p:cNvPr>
            <p:cNvSpPr/>
            <p:nvPr/>
          </p:nvSpPr>
          <p:spPr>
            <a:xfrm>
              <a:off x="4258974" y="5376744"/>
              <a:ext cx="2447" cy="1231"/>
            </a:xfrm>
            <a:custGeom>
              <a:avLst/>
              <a:gdLst>
                <a:gd name="connsiteX0" fmla="*/ 1934 w 2447"/>
                <a:gd name="connsiteY0" fmla="*/ 893 h 1231"/>
                <a:gd name="connsiteX1" fmla="*/ -514 w 2447"/>
                <a:gd name="connsiteY1" fmla="*/ -229 h 1231"/>
                <a:gd name="connsiteX2" fmla="*/ 1934 w 2447"/>
                <a:gd name="connsiteY2" fmla="*/ 893 h 1231"/>
              </a:gdLst>
              <a:ahLst/>
              <a:cxnLst>
                <a:cxn ang="0">
                  <a:pos x="connsiteX0" y="connsiteY0"/>
                </a:cxn>
                <a:cxn ang="0">
                  <a:pos x="connsiteX1" y="connsiteY1"/>
                </a:cxn>
                <a:cxn ang="0">
                  <a:pos x="connsiteX2" y="connsiteY2"/>
                </a:cxn>
              </a:cxnLst>
              <a:rect l="l" t="t" r="r" b="b"/>
              <a:pathLst>
                <a:path w="2447" h="1231">
                  <a:moveTo>
                    <a:pt x="1934" y="893"/>
                  </a:moveTo>
                  <a:cubicBezTo>
                    <a:pt x="967" y="1026"/>
                    <a:pt x="17" y="588"/>
                    <a:pt x="-514" y="-229"/>
                  </a:cubicBezTo>
                  <a:cubicBezTo>
                    <a:pt x="468" y="-522"/>
                    <a:pt x="1513" y="-42"/>
                    <a:pt x="1934" y="893"/>
                  </a:cubicBezTo>
                  <a:close/>
                </a:path>
              </a:pathLst>
            </a:custGeom>
            <a:solidFill>
              <a:srgbClr val="020202"/>
            </a:solidFill>
            <a:ln w="1557" cap="flat">
              <a:noFill/>
              <a:prstDash val="solid"/>
              <a:miter/>
            </a:ln>
          </p:spPr>
          <p:txBody>
            <a:bodyPr rtlCol="0" anchor="ctr"/>
            <a:lstStyle/>
            <a:p>
              <a:endParaRPr lang="es-CO"/>
            </a:p>
          </p:txBody>
        </p:sp>
        <p:sp>
          <p:nvSpPr>
            <p:cNvPr id="1323" name="Freeform: Shape 1322">
              <a:extLst>
                <a:ext uri="{FF2B5EF4-FFF2-40B4-BE49-F238E27FC236}">
                  <a16:creationId xmlns:a16="http://schemas.microsoft.com/office/drawing/2014/main" id="{0965BB83-59FB-85C3-CA6F-9EF587D79C96}"/>
                </a:ext>
              </a:extLst>
            </p:cNvPr>
            <p:cNvSpPr/>
            <p:nvPr/>
          </p:nvSpPr>
          <p:spPr>
            <a:xfrm>
              <a:off x="4261359" y="5377883"/>
              <a:ext cx="2400" cy="1161"/>
            </a:xfrm>
            <a:custGeom>
              <a:avLst/>
              <a:gdLst>
                <a:gd name="connsiteX0" fmla="*/ 1887 w 2400"/>
                <a:gd name="connsiteY0" fmla="*/ 830 h 1161"/>
                <a:gd name="connsiteX1" fmla="*/ -514 w 2400"/>
                <a:gd name="connsiteY1" fmla="*/ -276 h 1161"/>
                <a:gd name="connsiteX2" fmla="*/ 1887 w 2400"/>
                <a:gd name="connsiteY2" fmla="*/ 830 h 1161"/>
              </a:gdLst>
              <a:ahLst/>
              <a:cxnLst>
                <a:cxn ang="0">
                  <a:pos x="connsiteX0" y="connsiteY0"/>
                </a:cxn>
                <a:cxn ang="0">
                  <a:pos x="connsiteX1" y="connsiteY1"/>
                </a:cxn>
                <a:cxn ang="0">
                  <a:pos x="connsiteX2" y="connsiteY2"/>
                </a:cxn>
              </a:cxnLst>
              <a:rect l="l" t="t" r="r" b="b"/>
              <a:pathLst>
                <a:path w="2400" h="1161">
                  <a:moveTo>
                    <a:pt x="1887" y="830"/>
                  </a:moveTo>
                  <a:cubicBezTo>
                    <a:pt x="936" y="940"/>
                    <a:pt x="16" y="512"/>
                    <a:pt x="-514" y="-276"/>
                  </a:cubicBezTo>
                  <a:cubicBezTo>
                    <a:pt x="437" y="-453"/>
                    <a:pt x="1404" y="-10"/>
                    <a:pt x="1887" y="830"/>
                  </a:cubicBezTo>
                  <a:close/>
                </a:path>
              </a:pathLst>
            </a:custGeom>
            <a:solidFill>
              <a:srgbClr val="020202"/>
            </a:solidFill>
            <a:ln w="1557" cap="flat">
              <a:noFill/>
              <a:prstDash val="solid"/>
              <a:miter/>
            </a:ln>
          </p:spPr>
          <p:txBody>
            <a:bodyPr rtlCol="0" anchor="ctr"/>
            <a:lstStyle/>
            <a:p>
              <a:endParaRPr lang="es-CO"/>
            </a:p>
          </p:txBody>
        </p:sp>
        <p:sp>
          <p:nvSpPr>
            <p:cNvPr id="1324" name="Freeform: Shape 1323">
              <a:extLst>
                <a:ext uri="{FF2B5EF4-FFF2-40B4-BE49-F238E27FC236}">
                  <a16:creationId xmlns:a16="http://schemas.microsoft.com/office/drawing/2014/main" id="{0FBEF997-D053-6008-7B61-E0BAD59F7C84}"/>
                </a:ext>
              </a:extLst>
            </p:cNvPr>
            <p:cNvSpPr/>
            <p:nvPr/>
          </p:nvSpPr>
          <p:spPr>
            <a:xfrm>
              <a:off x="4269325" y="5381446"/>
              <a:ext cx="2416" cy="1317"/>
            </a:xfrm>
            <a:custGeom>
              <a:avLst/>
              <a:gdLst>
                <a:gd name="connsiteX0" fmla="*/ 1903 w 2416"/>
                <a:gd name="connsiteY0" fmla="*/ 993 h 1317"/>
                <a:gd name="connsiteX1" fmla="*/ -514 w 2416"/>
                <a:gd name="connsiteY1" fmla="*/ -269 h 1317"/>
                <a:gd name="connsiteX2" fmla="*/ 1903 w 2416"/>
                <a:gd name="connsiteY2" fmla="*/ 993 h 1317"/>
              </a:gdLst>
              <a:ahLst/>
              <a:cxnLst>
                <a:cxn ang="0">
                  <a:pos x="connsiteX0" y="connsiteY0"/>
                </a:cxn>
                <a:cxn ang="0">
                  <a:pos x="connsiteX1" y="connsiteY1"/>
                </a:cxn>
                <a:cxn ang="0">
                  <a:pos x="connsiteX2" y="connsiteY2"/>
                </a:cxn>
              </a:cxnLst>
              <a:rect l="l" t="t" r="r" b="b"/>
              <a:pathLst>
                <a:path w="2416" h="1317">
                  <a:moveTo>
                    <a:pt x="1903" y="993"/>
                  </a:moveTo>
                  <a:cubicBezTo>
                    <a:pt x="921" y="1078"/>
                    <a:pt x="-15" y="585"/>
                    <a:pt x="-514" y="-269"/>
                  </a:cubicBezTo>
                  <a:cubicBezTo>
                    <a:pt x="593" y="-410"/>
                    <a:pt x="1544" y="-285"/>
                    <a:pt x="1903" y="993"/>
                  </a:cubicBezTo>
                  <a:close/>
                </a:path>
              </a:pathLst>
            </a:custGeom>
            <a:solidFill>
              <a:srgbClr val="020202"/>
            </a:solidFill>
            <a:ln w="1557" cap="flat">
              <a:noFill/>
              <a:prstDash val="solid"/>
              <a:miter/>
            </a:ln>
          </p:spPr>
          <p:txBody>
            <a:bodyPr rtlCol="0" anchor="ctr"/>
            <a:lstStyle/>
            <a:p>
              <a:endParaRPr lang="es-CO"/>
            </a:p>
          </p:txBody>
        </p:sp>
        <p:sp>
          <p:nvSpPr>
            <p:cNvPr id="1325" name="Freeform: Shape 1324">
              <a:extLst>
                <a:ext uri="{FF2B5EF4-FFF2-40B4-BE49-F238E27FC236}">
                  <a16:creationId xmlns:a16="http://schemas.microsoft.com/office/drawing/2014/main" id="{91BDCE8D-F0EA-5828-96D4-AFD3670A5976}"/>
                </a:ext>
              </a:extLst>
            </p:cNvPr>
            <p:cNvSpPr/>
            <p:nvPr/>
          </p:nvSpPr>
          <p:spPr>
            <a:xfrm>
              <a:off x="4282171" y="5388246"/>
              <a:ext cx="2338" cy="1305"/>
            </a:xfrm>
            <a:custGeom>
              <a:avLst/>
              <a:gdLst>
                <a:gd name="connsiteX0" fmla="*/ 1825 w 2338"/>
                <a:gd name="connsiteY0" fmla="*/ 990 h 1305"/>
                <a:gd name="connsiteX1" fmla="*/ -514 w 2338"/>
                <a:gd name="connsiteY1" fmla="*/ -273 h 1305"/>
                <a:gd name="connsiteX2" fmla="*/ 1825 w 2338"/>
                <a:gd name="connsiteY2" fmla="*/ 990 h 1305"/>
              </a:gdLst>
              <a:ahLst/>
              <a:cxnLst>
                <a:cxn ang="0">
                  <a:pos x="connsiteX0" y="connsiteY0"/>
                </a:cxn>
                <a:cxn ang="0">
                  <a:pos x="connsiteX1" y="connsiteY1"/>
                </a:cxn>
                <a:cxn ang="0">
                  <a:pos x="connsiteX2" y="connsiteY2"/>
                </a:cxn>
              </a:cxnLst>
              <a:rect l="l" t="t" r="r" b="b"/>
              <a:pathLst>
                <a:path w="2338" h="1305">
                  <a:moveTo>
                    <a:pt x="1825" y="990"/>
                  </a:moveTo>
                  <a:cubicBezTo>
                    <a:pt x="874" y="1015"/>
                    <a:pt x="-15" y="535"/>
                    <a:pt x="-514" y="-273"/>
                  </a:cubicBezTo>
                  <a:cubicBezTo>
                    <a:pt x="468" y="-472"/>
                    <a:pt x="1451" y="59"/>
                    <a:pt x="1825" y="990"/>
                  </a:cubicBezTo>
                  <a:close/>
                </a:path>
              </a:pathLst>
            </a:custGeom>
            <a:solidFill>
              <a:srgbClr val="020202"/>
            </a:solidFill>
            <a:ln w="1557" cap="flat">
              <a:noFill/>
              <a:prstDash val="solid"/>
              <a:miter/>
            </a:ln>
          </p:spPr>
          <p:txBody>
            <a:bodyPr rtlCol="0" anchor="ctr"/>
            <a:lstStyle/>
            <a:p>
              <a:endParaRPr lang="es-CO"/>
            </a:p>
          </p:txBody>
        </p:sp>
        <p:sp>
          <p:nvSpPr>
            <p:cNvPr id="1326" name="Freeform: Shape 1325">
              <a:extLst>
                <a:ext uri="{FF2B5EF4-FFF2-40B4-BE49-F238E27FC236}">
                  <a16:creationId xmlns:a16="http://schemas.microsoft.com/office/drawing/2014/main" id="{3FDAF888-5EC3-8B32-672A-28C3C136B522}"/>
                </a:ext>
              </a:extLst>
            </p:cNvPr>
            <p:cNvSpPr/>
            <p:nvPr/>
          </p:nvSpPr>
          <p:spPr>
            <a:xfrm>
              <a:off x="4284416" y="5389477"/>
              <a:ext cx="2354" cy="1322"/>
            </a:xfrm>
            <a:custGeom>
              <a:avLst/>
              <a:gdLst>
                <a:gd name="connsiteX0" fmla="*/ 1840 w 2354"/>
                <a:gd name="connsiteY0" fmla="*/ 1006 h 1322"/>
                <a:gd name="connsiteX1" fmla="*/ -514 w 2354"/>
                <a:gd name="connsiteY1" fmla="*/ -304 h 1322"/>
                <a:gd name="connsiteX2" fmla="*/ 1840 w 2354"/>
                <a:gd name="connsiteY2" fmla="*/ 1006 h 1322"/>
              </a:gdLst>
              <a:ahLst/>
              <a:cxnLst>
                <a:cxn ang="0">
                  <a:pos x="connsiteX0" y="connsiteY0"/>
                </a:cxn>
                <a:cxn ang="0">
                  <a:pos x="connsiteX1" y="connsiteY1"/>
                </a:cxn>
                <a:cxn ang="0">
                  <a:pos x="connsiteX2" y="connsiteY2"/>
                </a:cxn>
              </a:cxnLst>
              <a:rect l="l" t="t" r="r" b="b"/>
              <a:pathLst>
                <a:path w="2354" h="1322">
                  <a:moveTo>
                    <a:pt x="1840" y="1006"/>
                  </a:moveTo>
                  <a:cubicBezTo>
                    <a:pt x="874" y="1045"/>
                    <a:pt x="-30" y="540"/>
                    <a:pt x="-514" y="-304"/>
                  </a:cubicBezTo>
                  <a:cubicBezTo>
                    <a:pt x="546" y="-366"/>
                    <a:pt x="1482" y="-195"/>
                    <a:pt x="1840" y="1006"/>
                  </a:cubicBezTo>
                  <a:close/>
                </a:path>
              </a:pathLst>
            </a:custGeom>
            <a:solidFill>
              <a:srgbClr val="020202"/>
            </a:solidFill>
            <a:ln w="1557" cap="flat">
              <a:noFill/>
              <a:prstDash val="solid"/>
              <a:miter/>
            </a:ln>
          </p:spPr>
          <p:txBody>
            <a:bodyPr rtlCol="0" anchor="ctr"/>
            <a:lstStyle/>
            <a:p>
              <a:endParaRPr lang="es-CO"/>
            </a:p>
          </p:txBody>
        </p:sp>
        <p:sp>
          <p:nvSpPr>
            <p:cNvPr id="1327" name="Freeform: Shape 1326">
              <a:extLst>
                <a:ext uri="{FF2B5EF4-FFF2-40B4-BE49-F238E27FC236}">
                  <a16:creationId xmlns:a16="http://schemas.microsoft.com/office/drawing/2014/main" id="{402915F6-8AEB-6CB9-3BD7-3DB1029BB2FF}"/>
                </a:ext>
              </a:extLst>
            </p:cNvPr>
            <p:cNvSpPr/>
            <p:nvPr/>
          </p:nvSpPr>
          <p:spPr>
            <a:xfrm>
              <a:off x="4292539" y="5394069"/>
              <a:ext cx="2354" cy="1285"/>
            </a:xfrm>
            <a:custGeom>
              <a:avLst/>
              <a:gdLst>
                <a:gd name="connsiteX0" fmla="*/ 1840 w 2354"/>
                <a:gd name="connsiteY0" fmla="*/ 967 h 1285"/>
                <a:gd name="connsiteX1" fmla="*/ -514 w 2354"/>
                <a:gd name="connsiteY1" fmla="*/ -311 h 1285"/>
                <a:gd name="connsiteX2" fmla="*/ 1840 w 2354"/>
                <a:gd name="connsiteY2" fmla="*/ 967 h 1285"/>
              </a:gdLst>
              <a:ahLst/>
              <a:cxnLst>
                <a:cxn ang="0">
                  <a:pos x="connsiteX0" y="connsiteY0"/>
                </a:cxn>
                <a:cxn ang="0">
                  <a:pos x="connsiteX1" y="connsiteY1"/>
                </a:cxn>
                <a:cxn ang="0">
                  <a:pos x="connsiteX2" y="connsiteY2"/>
                </a:cxn>
              </a:cxnLst>
              <a:rect l="l" t="t" r="r" b="b"/>
              <a:pathLst>
                <a:path w="2354" h="1285">
                  <a:moveTo>
                    <a:pt x="1840" y="967"/>
                  </a:moveTo>
                  <a:cubicBezTo>
                    <a:pt x="874" y="1018"/>
                    <a:pt x="-30" y="524"/>
                    <a:pt x="-514" y="-311"/>
                  </a:cubicBezTo>
                  <a:cubicBezTo>
                    <a:pt x="515" y="-343"/>
                    <a:pt x="1435" y="-171"/>
                    <a:pt x="1840" y="967"/>
                  </a:cubicBezTo>
                  <a:close/>
                </a:path>
              </a:pathLst>
            </a:custGeom>
            <a:solidFill>
              <a:srgbClr val="020202"/>
            </a:solidFill>
            <a:ln w="1557" cap="flat">
              <a:noFill/>
              <a:prstDash val="solid"/>
              <a:miter/>
            </a:ln>
          </p:spPr>
          <p:txBody>
            <a:bodyPr rtlCol="0" anchor="ctr"/>
            <a:lstStyle/>
            <a:p>
              <a:endParaRPr lang="es-CO"/>
            </a:p>
          </p:txBody>
        </p:sp>
        <p:sp>
          <p:nvSpPr>
            <p:cNvPr id="1328" name="Freeform: Shape 1327">
              <a:extLst>
                <a:ext uri="{FF2B5EF4-FFF2-40B4-BE49-F238E27FC236}">
                  <a16:creationId xmlns:a16="http://schemas.microsoft.com/office/drawing/2014/main" id="{438FC9B0-4201-AEBF-C0E2-45E7B5891117}"/>
                </a:ext>
              </a:extLst>
            </p:cNvPr>
            <p:cNvSpPr/>
            <p:nvPr/>
          </p:nvSpPr>
          <p:spPr>
            <a:xfrm>
              <a:off x="4294784" y="5395266"/>
              <a:ext cx="2369" cy="1318"/>
            </a:xfrm>
            <a:custGeom>
              <a:avLst/>
              <a:gdLst>
                <a:gd name="connsiteX0" fmla="*/ 1856 w 2369"/>
                <a:gd name="connsiteY0" fmla="*/ 1001 h 1318"/>
                <a:gd name="connsiteX1" fmla="*/ -514 w 2369"/>
                <a:gd name="connsiteY1" fmla="*/ -293 h 1318"/>
                <a:gd name="connsiteX2" fmla="*/ 1856 w 2369"/>
                <a:gd name="connsiteY2" fmla="*/ 1001 h 1318"/>
              </a:gdLst>
              <a:ahLst/>
              <a:cxnLst>
                <a:cxn ang="0">
                  <a:pos x="connsiteX0" y="connsiteY0"/>
                </a:cxn>
                <a:cxn ang="0">
                  <a:pos x="connsiteX1" y="connsiteY1"/>
                </a:cxn>
                <a:cxn ang="0">
                  <a:pos x="connsiteX2" y="connsiteY2"/>
                </a:cxn>
              </a:cxnLst>
              <a:rect l="l" t="t" r="r" b="b"/>
              <a:pathLst>
                <a:path w="2369" h="1318">
                  <a:moveTo>
                    <a:pt x="1856" y="1001"/>
                  </a:moveTo>
                  <a:cubicBezTo>
                    <a:pt x="889" y="1048"/>
                    <a:pt x="-30" y="549"/>
                    <a:pt x="-514" y="-293"/>
                  </a:cubicBezTo>
                  <a:cubicBezTo>
                    <a:pt x="562" y="-387"/>
                    <a:pt x="1544" y="-215"/>
                    <a:pt x="1856" y="1001"/>
                  </a:cubicBezTo>
                  <a:close/>
                </a:path>
              </a:pathLst>
            </a:custGeom>
            <a:solidFill>
              <a:srgbClr val="020202"/>
            </a:solidFill>
            <a:ln w="1557" cap="flat">
              <a:noFill/>
              <a:prstDash val="solid"/>
              <a:miter/>
            </a:ln>
          </p:spPr>
          <p:txBody>
            <a:bodyPr rtlCol="0" anchor="ctr"/>
            <a:lstStyle/>
            <a:p>
              <a:endParaRPr lang="es-CO"/>
            </a:p>
          </p:txBody>
        </p:sp>
        <p:sp>
          <p:nvSpPr>
            <p:cNvPr id="1329" name="Freeform: Shape 1328">
              <a:extLst>
                <a:ext uri="{FF2B5EF4-FFF2-40B4-BE49-F238E27FC236}">
                  <a16:creationId xmlns:a16="http://schemas.microsoft.com/office/drawing/2014/main" id="{96DF2B32-A301-8A71-559B-91F7802FCF5B}"/>
                </a:ext>
              </a:extLst>
            </p:cNvPr>
            <p:cNvSpPr/>
            <p:nvPr/>
          </p:nvSpPr>
          <p:spPr>
            <a:xfrm>
              <a:off x="4301846" y="5399809"/>
              <a:ext cx="2245" cy="1387"/>
            </a:xfrm>
            <a:custGeom>
              <a:avLst/>
              <a:gdLst>
                <a:gd name="connsiteX0" fmla="*/ 1731 w 2245"/>
                <a:gd name="connsiteY0" fmla="*/ 1073 h 1387"/>
                <a:gd name="connsiteX1" fmla="*/ -514 w 2245"/>
                <a:gd name="connsiteY1" fmla="*/ -315 h 1387"/>
                <a:gd name="connsiteX2" fmla="*/ 1731 w 2245"/>
                <a:gd name="connsiteY2" fmla="*/ 1073 h 1387"/>
              </a:gdLst>
              <a:ahLst/>
              <a:cxnLst>
                <a:cxn ang="0">
                  <a:pos x="connsiteX0" y="connsiteY0"/>
                </a:cxn>
                <a:cxn ang="0">
                  <a:pos x="connsiteX1" y="connsiteY1"/>
                </a:cxn>
                <a:cxn ang="0">
                  <a:pos x="connsiteX2" y="connsiteY2"/>
                </a:cxn>
              </a:cxnLst>
              <a:rect l="l" t="t" r="r" b="b"/>
              <a:pathLst>
                <a:path w="2245" h="1387">
                  <a:moveTo>
                    <a:pt x="1731" y="1073"/>
                  </a:moveTo>
                  <a:cubicBezTo>
                    <a:pt x="780" y="1059"/>
                    <a:pt x="-77" y="526"/>
                    <a:pt x="-514" y="-315"/>
                  </a:cubicBezTo>
                  <a:cubicBezTo>
                    <a:pt x="500" y="-299"/>
                    <a:pt x="1419" y="-112"/>
                    <a:pt x="1731" y="1073"/>
                  </a:cubicBezTo>
                  <a:close/>
                </a:path>
              </a:pathLst>
            </a:custGeom>
            <a:solidFill>
              <a:srgbClr val="020202"/>
            </a:solidFill>
            <a:ln w="1557" cap="flat">
              <a:noFill/>
              <a:prstDash val="solid"/>
              <a:miter/>
            </a:ln>
          </p:spPr>
          <p:txBody>
            <a:bodyPr rtlCol="0" anchor="ctr"/>
            <a:lstStyle/>
            <a:p>
              <a:endParaRPr lang="es-CO"/>
            </a:p>
          </p:txBody>
        </p:sp>
        <p:sp>
          <p:nvSpPr>
            <p:cNvPr id="1330" name="Freeform: Shape 1329">
              <a:extLst>
                <a:ext uri="{FF2B5EF4-FFF2-40B4-BE49-F238E27FC236}">
                  <a16:creationId xmlns:a16="http://schemas.microsoft.com/office/drawing/2014/main" id="{16152E82-4E0C-04DF-99E2-ACC1883800D4}"/>
                </a:ext>
              </a:extLst>
            </p:cNvPr>
            <p:cNvSpPr/>
            <p:nvPr/>
          </p:nvSpPr>
          <p:spPr>
            <a:xfrm>
              <a:off x="4334163" y="5424067"/>
              <a:ext cx="2245" cy="1403"/>
            </a:xfrm>
            <a:custGeom>
              <a:avLst/>
              <a:gdLst>
                <a:gd name="connsiteX0" fmla="*/ 1731 w 2245"/>
                <a:gd name="connsiteY0" fmla="*/ 1088 h 1403"/>
                <a:gd name="connsiteX1" fmla="*/ -514 w 2245"/>
                <a:gd name="connsiteY1" fmla="*/ -315 h 1403"/>
                <a:gd name="connsiteX2" fmla="*/ 1731 w 2245"/>
                <a:gd name="connsiteY2" fmla="*/ 1088 h 1403"/>
              </a:gdLst>
              <a:ahLst/>
              <a:cxnLst>
                <a:cxn ang="0">
                  <a:pos x="connsiteX0" y="connsiteY0"/>
                </a:cxn>
                <a:cxn ang="0">
                  <a:pos x="connsiteX1" y="connsiteY1"/>
                </a:cxn>
                <a:cxn ang="0">
                  <a:pos x="connsiteX2" y="connsiteY2"/>
                </a:cxn>
              </a:cxnLst>
              <a:rect l="l" t="t" r="r" b="b"/>
              <a:pathLst>
                <a:path w="2245" h="1403">
                  <a:moveTo>
                    <a:pt x="1731" y="1088"/>
                  </a:moveTo>
                  <a:cubicBezTo>
                    <a:pt x="780" y="1074"/>
                    <a:pt x="-77" y="535"/>
                    <a:pt x="-514" y="-315"/>
                  </a:cubicBezTo>
                  <a:cubicBezTo>
                    <a:pt x="531" y="-299"/>
                    <a:pt x="1451" y="-143"/>
                    <a:pt x="1731" y="1088"/>
                  </a:cubicBezTo>
                  <a:close/>
                </a:path>
              </a:pathLst>
            </a:custGeom>
            <a:solidFill>
              <a:srgbClr val="020202"/>
            </a:solidFill>
            <a:ln w="1557" cap="flat">
              <a:noFill/>
              <a:prstDash val="solid"/>
              <a:miter/>
            </a:ln>
          </p:spPr>
          <p:txBody>
            <a:bodyPr rtlCol="0" anchor="ctr"/>
            <a:lstStyle/>
            <a:p>
              <a:endParaRPr lang="es-CO"/>
            </a:p>
          </p:txBody>
        </p:sp>
        <p:sp>
          <p:nvSpPr>
            <p:cNvPr id="1331" name="Freeform: Shape 1330">
              <a:extLst>
                <a:ext uri="{FF2B5EF4-FFF2-40B4-BE49-F238E27FC236}">
                  <a16:creationId xmlns:a16="http://schemas.microsoft.com/office/drawing/2014/main" id="{C61EC6EE-F180-6170-676A-8282FE7B5A13}"/>
                </a:ext>
              </a:extLst>
            </p:cNvPr>
            <p:cNvSpPr/>
            <p:nvPr/>
          </p:nvSpPr>
          <p:spPr>
            <a:xfrm>
              <a:off x="4397614" y="5488749"/>
              <a:ext cx="1153" cy="1340"/>
            </a:xfrm>
            <a:custGeom>
              <a:avLst/>
              <a:gdLst>
                <a:gd name="connsiteX0" fmla="*/ 640 w 1153"/>
                <a:gd name="connsiteY0" fmla="*/ 1026 h 1340"/>
                <a:gd name="connsiteX1" fmla="*/ -514 w 1153"/>
                <a:gd name="connsiteY1" fmla="*/ -315 h 1340"/>
                <a:gd name="connsiteX2" fmla="*/ 640 w 1153"/>
                <a:gd name="connsiteY2" fmla="*/ 1026 h 1340"/>
              </a:gdLst>
              <a:ahLst/>
              <a:cxnLst>
                <a:cxn ang="0">
                  <a:pos x="connsiteX0" y="connsiteY0"/>
                </a:cxn>
                <a:cxn ang="0">
                  <a:pos x="connsiteX1" y="connsiteY1"/>
                </a:cxn>
                <a:cxn ang="0">
                  <a:pos x="connsiteX2" y="connsiteY2"/>
                </a:cxn>
              </a:cxnLst>
              <a:rect l="l" t="t" r="r" b="b"/>
              <a:pathLst>
                <a:path w="1153" h="1340">
                  <a:moveTo>
                    <a:pt x="640" y="1026"/>
                  </a:moveTo>
                  <a:cubicBezTo>
                    <a:pt x="1" y="887"/>
                    <a:pt x="-467" y="340"/>
                    <a:pt x="-514" y="-315"/>
                  </a:cubicBezTo>
                  <a:cubicBezTo>
                    <a:pt x="94" y="-124"/>
                    <a:pt x="546" y="395"/>
                    <a:pt x="640" y="1026"/>
                  </a:cubicBezTo>
                  <a:close/>
                </a:path>
              </a:pathLst>
            </a:custGeom>
            <a:solidFill>
              <a:srgbClr val="020202"/>
            </a:solidFill>
            <a:ln w="1557" cap="flat">
              <a:noFill/>
              <a:prstDash val="solid"/>
              <a:miter/>
            </a:ln>
          </p:spPr>
          <p:txBody>
            <a:bodyPr rtlCol="0" anchor="ctr"/>
            <a:lstStyle/>
            <a:p>
              <a:endParaRPr lang="es-CO"/>
            </a:p>
          </p:txBody>
        </p:sp>
        <p:sp>
          <p:nvSpPr>
            <p:cNvPr id="1332" name="Freeform: Shape 1331">
              <a:extLst>
                <a:ext uri="{FF2B5EF4-FFF2-40B4-BE49-F238E27FC236}">
                  <a16:creationId xmlns:a16="http://schemas.microsoft.com/office/drawing/2014/main" id="{803AE496-C681-639B-BF4D-D45EE522ECE2}"/>
                </a:ext>
              </a:extLst>
            </p:cNvPr>
            <p:cNvSpPr/>
            <p:nvPr/>
          </p:nvSpPr>
          <p:spPr>
            <a:xfrm>
              <a:off x="4391752" y="5481874"/>
              <a:ext cx="1231" cy="1309"/>
            </a:xfrm>
            <a:custGeom>
              <a:avLst/>
              <a:gdLst>
                <a:gd name="connsiteX0" fmla="*/ 718 w 1231"/>
                <a:gd name="connsiteY0" fmla="*/ 995 h 1309"/>
                <a:gd name="connsiteX1" fmla="*/ -514 w 1231"/>
                <a:gd name="connsiteY1" fmla="*/ -315 h 1309"/>
                <a:gd name="connsiteX2" fmla="*/ 718 w 1231"/>
                <a:gd name="connsiteY2" fmla="*/ 995 h 1309"/>
              </a:gdLst>
              <a:ahLst/>
              <a:cxnLst>
                <a:cxn ang="0">
                  <a:pos x="connsiteX0" y="connsiteY0"/>
                </a:cxn>
                <a:cxn ang="0">
                  <a:pos x="connsiteX1" y="connsiteY1"/>
                </a:cxn>
                <a:cxn ang="0">
                  <a:pos x="connsiteX2" y="connsiteY2"/>
                </a:cxn>
              </a:cxnLst>
              <a:rect l="l" t="t" r="r" b="b"/>
              <a:pathLst>
                <a:path w="1231" h="1309">
                  <a:moveTo>
                    <a:pt x="718" y="995"/>
                  </a:moveTo>
                  <a:cubicBezTo>
                    <a:pt x="79" y="862"/>
                    <a:pt x="-420" y="339"/>
                    <a:pt x="-514" y="-315"/>
                  </a:cubicBezTo>
                  <a:cubicBezTo>
                    <a:pt x="126" y="-182"/>
                    <a:pt x="624" y="342"/>
                    <a:pt x="718" y="995"/>
                  </a:cubicBezTo>
                  <a:close/>
                </a:path>
              </a:pathLst>
            </a:custGeom>
            <a:solidFill>
              <a:srgbClr val="020202"/>
            </a:solidFill>
            <a:ln w="1557" cap="flat">
              <a:noFill/>
              <a:prstDash val="solid"/>
              <a:miter/>
            </a:ln>
          </p:spPr>
          <p:txBody>
            <a:bodyPr rtlCol="0" anchor="ctr"/>
            <a:lstStyle/>
            <a:p>
              <a:endParaRPr lang="es-CO"/>
            </a:p>
          </p:txBody>
        </p:sp>
        <p:sp>
          <p:nvSpPr>
            <p:cNvPr id="1333" name="Freeform: Shape 1332">
              <a:extLst>
                <a:ext uri="{FF2B5EF4-FFF2-40B4-BE49-F238E27FC236}">
                  <a16:creationId xmlns:a16="http://schemas.microsoft.com/office/drawing/2014/main" id="{28B357A0-948F-D87F-867B-8DC890AAC1A8}"/>
                </a:ext>
              </a:extLst>
            </p:cNvPr>
            <p:cNvSpPr/>
            <p:nvPr/>
          </p:nvSpPr>
          <p:spPr>
            <a:xfrm>
              <a:off x="4390739" y="5480626"/>
              <a:ext cx="1200" cy="1293"/>
            </a:xfrm>
            <a:custGeom>
              <a:avLst/>
              <a:gdLst>
                <a:gd name="connsiteX0" fmla="*/ 687 w 1200"/>
                <a:gd name="connsiteY0" fmla="*/ 979 h 1293"/>
                <a:gd name="connsiteX1" fmla="*/ -514 w 1200"/>
                <a:gd name="connsiteY1" fmla="*/ -315 h 1293"/>
                <a:gd name="connsiteX2" fmla="*/ 687 w 1200"/>
                <a:gd name="connsiteY2" fmla="*/ 979 h 1293"/>
              </a:gdLst>
              <a:ahLst/>
              <a:cxnLst>
                <a:cxn ang="0">
                  <a:pos x="connsiteX0" y="connsiteY0"/>
                </a:cxn>
                <a:cxn ang="0">
                  <a:pos x="connsiteX1" y="connsiteY1"/>
                </a:cxn>
                <a:cxn ang="0">
                  <a:pos x="connsiteX2" y="connsiteY2"/>
                </a:cxn>
              </a:cxnLst>
              <a:rect l="l" t="t" r="r" b="b"/>
              <a:pathLst>
                <a:path w="1200" h="1293">
                  <a:moveTo>
                    <a:pt x="687" y="979"/>
                  </a:moveTo>
                  <a:cubicBezTo>
                    <a:pt x="63" y="837"/>
                    <a:pt x="-420" y="323"/>
                    <a:pt x="-514" y="-315"/>
                  </a:cubicBezTo>
                  <a:cubicBezTo>
                    <a:pt x="94" y="-148"/>
                    <a:pt x="562" y="354"/>
                    <a:pt x="687" y="979"/>
                  </a:cubicBezTo>
                  <a:close/>
                </a:path>
              </a:pathLst>
            </a:custGeom>
            <a:solidFill>
              <a:srgbClr val="020202"/>
            </a:solidFill>
            <a:ln w="1557" cap="flat">
              <a:noFill/>
              <a:prstDash val="solid"/>
              <a:miter/>
            </a:ln>
          </p:spPr>
          <p:txBody>
            <a:bodyPr rtlCol="0" anchor="ctr"/>
            <a:lstStyle/>
            <a:p>
              <a:endParaRPr lang="es-CO"/>
            </a:p>
          </p:txBody>
        </p:sp>
        <p:sp>
          <p:nvSpPr>
            <p:cNvPr id="1334" name="Freeform: Shape 1333">
              <a:extLst>
                <a:ext uri="{FF2B5EF4-FFF2-40B4-BE49-F238E27FC236}">
                  <a16:creationId xmlns:a16="http://schemas.microsoft.com/office/drawing/2014/main" id="{B36E586C-CEDA-A5E8-9430-77F5CA4E1F3D}"/>
                </a:ext>
              </a:extLst>
            </p:cNvPr>
            <p:cNvSpPr/>
            <p:nvPr/>
          </p:nvSpPr>
          <p:spPr>
            <a:xfrm>
              <a:off x="4389585" y="5479488"/>
              <a:ext cx="1153" cy="1262"/>
            </a:xfrm>
            <a:custGeom>
              <a:avLst/>
              <a:gdLst>
                <a:gd name="connsiteX0" fmla="*/ 640 w 1153"/>
                <a:gd name="connsiteY0" fmla="*/ 948 h 1262"/>
                <a:gd name="connsiteX1" fmla="*/ -514 w 1153"/>
                <a:gd name="connsiteY1" fmla="*/ -315 h 1262"/>
              </a:gdLst>
              <a:ahLst/>
              <a:cxnLst>
                <a:cxn ang="0">
                  <a:pos x="connsiteX0" y="connsiteY0"/>
                </a:cxn>
                <a:cxn ang="0">
                  <a:pos x="connsiteX1" y="connsiteY1"/>
                </a:cxn>
              </a:cxnLst>
              <a:rect l="l" t="t" r="r" b="b"/>
              <a:pathLst>
                <a:path w="1153" h="1262">
                  <a:moveTo>
                    <a:pt x="640" y="948"/>
                  </a:moveTo>
                  <a:cubicBezTo>
                    <a:pt x="16" y="833"/>
                    <a:pt x="-451" y="317"/>
                    <a:pt x="-514" y="-315"/>
                  </a:cubicBezTo>
                  <a:close/>
                </a:path>
              </a:pathLst>
            </a:custGeom>
            <a:solidFill>
              <a:srgbClr val="020202"/>
            </a:solidFill>
            <a:ln w="1557" cap="flat">
              <a:noFill/>
              <a:prstDash val="solid"/>
              <a:miter/>
            </a:ln>
          </p:spPr>
          <p:txBody>
            <a:bodyPr rtlCol="0" anchor="ctr"/>
            <a:lstStyle/>
            <a:p>
              <a:endParaRPr lang="es-CO"/>
            </a:p>
          </p:txBody>
        </p:sp>
        <p:sp>
          <p:nvSpPr>
            <p:cNvPr id="1335" name="Freeform: Shape 1334">
              <a:extLst>
                <a:ext uri="{FF2B5EF4-FFF2-40B4-BE49-F238E27FC236}">
                  <a16:creationId xmlns:a16="http://schemas.microsoft.com/office/drawing/2014/main" id="{C47A49A4-1561-EDDB-9BA8-A7A04EDFA3F5}"/>
                </a:ext>
              </a:extLst>
            </p:cNvPr>
            <p:cNvSpPr/>
            <p:nvPr/>
          </p:nvSpPr>
          <p:spPr>
            <a:xfrm>
              <a:off x="4383661" y="5472644"/>
              <a:ext cx="1216" cy="1325"/>
            </a:xfrm>
            <a:custGeom>
              <a:avLst/>
              <a:gdLst>
                <a:gd name="connsiteX0" fmla="*/ 702 w 1216"/>
                <a:gd name="connsiteY0" fmla="*/ 1010 h 1325"/>
                <a:gd name="connsiteX1" fmla="*/ -514 w 1216"/>
                <a:gd name="connsiteY1" fmla="*/ -315 h 1325"/>
                <a:gd name="connsiteX2" fmla="*/ 702 w 1216"/>
                <a:gd name="connsiteY2" fmla="*/ 1010 h 1325"/>
              </a:gdLst>
              <a:ahLst/>
              <a:cxnLst>
                <a:cxn ang="0">
                  <a:pos x="connsiteX0" y="connsiteY0"/>
                </a:cxn>
                <a:cxn ang="0">
                  <a:pos x="connsiteX1" y="connsiteY1"/>
                </a:cxn>
                <a:cxn ang="0">
                  <a:pos x="connsiteX2" y="connsiteY2"/>
                </a:cxn>
              </a:cxnLst>
              <a:rect l="l" t="t" r="r" b="b"/>
              <a:pathLst>
                <a:path w="1216" h="1325">
                  <a:moveTo>
                    <a:pt x="702" y="1010"/>
                  </a:moveTo>
                  <a:cubicBezTo>
                    <a:pt x="48" y="898"/>
                    <a:pt x="-451" y="353"/>
                    <a:pt x="-514" y="-315"/>
                  </a:cubicBezTo>
                  <a:cubicBezTo>
                    <a:pt x="126" y="-174"/>
                    <a:pt x="625" y="356"/>
                    <a:pt x="702" y="1010"/>
                  </a:cubicBezTo>
                  <a:close/>
                </a:path>
              </a:pathLst>
            </a:custGeom>
            <a:solidFill>
              <a:srgbClr val="020202"/>
            </a:solidFill>
            <a:ln w="1557" cap="flat">
              <a:noFill/>
              <a:prstDash val="solid"/>
              <a:miter/>
            </a:ln>
          </p:spPr>
          <p:txBody>
            <a:bodyPr rtlCol="0" anchor="ctr"/>
            <a:lstStyle/>
            <a:p>
              <a:endParaRPr lang="es-CO"/>
            </a:p>
          </p:txBody>
        </p:sp>
        <p:sp>
          <p:nvSpPr>
            <p:cNvPr id="1336" name="Freeform: Shape 1335">
              <a:extLst>
                <a:ext uri="{FF2B5EF4-FFF2-40B4-BE49-F238E27FC236}">
                  <a16:creationId xmlns:a16="http://schemas.microsoft.com/office/drawing/2014/main" id="{C0093D5A-DFF1-ABA8-8AC6-0002C0518D25}"/>
                </a:ext>
              </a:extLst>
            </p:cNvPr>
            <p:cNvSpPr/>
            <p:nvPr/>
          </p:nvSpPr>
          <p:spPr>
            <a:xfrm>
              <a:off x="4382570" y="5471444"/>
              <a:ext cx="1200" cy="1309"/>
            </a:xfrm>
            <a:custGeom>
              <a:avLst/>
              <a:gdLst>
                <a:gd name="connsiteX0" fmla="*/ 687 w 1200"/>
                <a:gd name="connsiteY0" fmla="*/ 995 h 1309"/>
                <a:gd name="connsiteX1" fmla="*/ -514 w 1200"/>
                <a:gd name="connsiteY1" fmla="*/ -315 h 1309"/>
                <a:gd name="connsiteX2" fmla="*/ 687 w 1200"/>
                <a:gd name="connsiteY2" fmla="*/ 995 h 1309"/>
              </a:gdLst>
              <a:ahLst/>
              <a:cxnLst>
                <a:cxn ang="0">
                  <a:pos x="connsiteX0" y="connsiteY0"/>
                </a:cxn>
                <a:cxn ang="0">
                  <a:pos x="connsiteX1" y="connsiteY1"/>
                </a:cxn>
                <a:cxn ang="0">
                  <a:pos x="connsiteX2" y="connsiteY2"/>
                </a:cxn>
              </a:cxnLst>
              <a:rect l="l" t="t" r="r" b="b"/>
              <a:pathLst>
                <a:path w="1200" h="1309">
                  <a:moveTo>
                    <a:pt x="687" y="995"/>
                  </a:moveTo>
                  <a:cubicBezTo>
                    <a:pt x="32" y="883"/>
                    <a:pt x="-451" y="345"/>
                    <a:pt x="-514" y="-315"/>
                  </a:cubicBezTo>
                  <a:cubicBezTo>
                    <a:pt x="110" y="-153"/>
                    <a:pt x="578" y="360"/>
                    <a:pt x="687" y="995"/>
                  </a:cubicBezTo>
                  <a:close/>
                </a:path>
              </a:pathLst>
            </a:custGeom>
            <a:solidFill>
              <a:srgbClr val="020202"/>
            </a:solidFill>
            <a:ln w="1557" cap="flat">
              <a:noFill/>
              <a:prstDash val="solid"/>
              <a:miter/>
            </a:ln>
          </p:spPr>
          <p:txBody>
            <a:bodyPr rtlCol="0" anchor="ctr"/>
            <a:lstStyle/>
            <a:p>
              <a:endParaRPr lang="es-CO"/>
            </a:p>
          </p:txBody>
        </p:sp>
        <p:sp>
          <p:nvSpPr>
            <p:cNvPr id="1337" name="Freeform: Shape 1336">
              <a:extLst>
                <a:ext uri="{FF2B5EF4-FFF2-40B4-BE49-F238E27FC236}">
                  <a16:creationId xmlns:a16="http://schemas.microsoft.com/office/drawing/2014/main" id="{489A2B9F-0B11-3467-E469-8B1F1F6BE154}"/>
                </a:ext>
              </a:extLst>
            </p:cNvPr>
            <p:cNvSpPr/>
            <p:nvPr/>
          </p:nvSpPr>
          <p:spPr>
            <a:xfrm>
              <a:off x="4381432" y="5470259"/>
              <a:ext cx="1153" cy="1262"/>
            </a:xfrm>
            <a:custGeom>
              <a:avLst/>
              <a:gdLst>
                <a:gd name="connsiteX0" fmla="*/ 640 w 1153"/>
                <a:gd name="connsiteY0" fmla="*/ 948 h 1262"/>
                <a:gd name="connsiteX1" fmla="*/ -514 w 1153"/>
                <a:gd name="connsiteY1" fmla="*/ -315 h 1262"/>
              </a:gdLst>
              <a:ahLst/>
              <a:cxnLst>
                <a:cxn ang="0">
                  <a:pos x="connsiteX0" y="connsiteY0"/>
                </a:cxn>
                <a:cxn ang="0">
                  <a:pos x="connsiteX1" y="connsiteY1"/>
                </a:cxn>
              </a:cxnLst>
              <a:rect l="l" t="t" r="r" b="b"/>
              <a:pathLst>
                <a:path w="1153" h="1262">
                  <a:moveTo>
                    <a:pt x="640" y="948"/>
                  </a:moveTo>
                  <a:cubicBezTo>
                    <a:pt x="16" y="833"/>
                    <a:pt x="-451" y="317"/>
                    <a:pt x="-514" y="-315"/>
                  </a:cubicBezTo>
                  <a:close/>
                </a:path>
              </a:pathLst>
            </a:custGeom>
            <a:solidFill>
              <a:srgbClr val="020202"/>
            </a:solidFill>
            <a:ln w="1557" cap="flat">
              <a:noFill/>
              <a:prstDash val="solid"/>
              <a:miter/>
            </a:ln>
          </p:spPr>
          <p:txBody>
            <a:bodyPr rtlCol="0" anchor="ctr"/>
            <a:lstStyle/>
            <a:p>
              <a:endParaRPr lang="es-CO"/>
            </a:p>
          </p:txBody>
        </p:sp>
        <p:sp>
          <p:nvSpPr>
            <p:cNvPr id="1338" name="Freeform: Shape 1337">
              <a:extLst>
                <a:ext uri="{FF2B5EF4-FFF2-40B4-BE49-F238E27FC236}">
                  <a16:creationId xmlns:a16="http://schemas.microsoft.com/office/drawing/2014/main" id="{1358E47C-54B6-F1A0-57E8-53637653D3D4}"/>
                </a:ext>
              </a:extLst>
            </p:cNvPr>
            <p:cNvSpPr/>
            <p:nvPr/>
          </p:nvSpPr>
          <p:spPr>
            <a:xfrm>
              <a:off x="4376895" y="5465629"/>
              <a:ext cx="1184" cy="1184"/>
            </a:xfrm>
            <a:custGeom>
              <a:avLst/>
              <a:gdLst>
                <a:gd name="connsiteX0" fmla="*/ 671 w 1184"/>
                <a:gd name="connsiteY0" fmla="*/ 870 h 1184"/>
                <a:gd name="connsiteX1" fmla="*/ -514 w 1184"/>
                <a:gd name="connsiteY1" fmla="*/ -315 h 1184"/>
              </a:gdLst>
              <a:ahLst/>
              <a:cxnLst>
                <a:cxn ang="0">
                  <a:pos x="connsiteX0" y="connsiteY0"/>
                </a:cxn>
                <a:cxn ang="0">
                  <a:pos x="connsiteX1" y="connsiteY1"/>
                </a:cxn>
              </a:cxnLst>
              <a:rect l="l" t="t" r="r" b="b"/>
              <a:pathLst>
                <a:path w="1184" h="1184">
                  <a:moveTo>
                    <a:pt x="671" y="870"/>
                  </a:moveTo>
                  <a:cubicBezTo>
                    <a:pt x="63" y="780"/>
                    <a:pt x="-420" y="298"/>
                    <a:pt x="-514" y="-315"/>
                  </a:cubicBezTo>
                  <a:close/>
                </a:path>
              </a:pathLst>
            </a:custGeom>
            <a:solidFill>
              <a:srgbClr val="020202"/>
            </a:solidFill>
            <a:ln w="1557" cap="flat">
              <a:noFill/>
              <a:prstDash val="solid"/>
              <a:miter/>
            </a:ln>
          </p:spPr>
          <p:txBody>
            <a:bodyPr rtlCol="0" anchor="ctr"/>
            <a:lstStyle/>
            <a:p>
              <a:endParaRPr lang="es-CO"/>
            </a:p>
          </p:txBody>
        </p:sp>
        <p:sp>
          <p:nvSpPr>
            <p:cNvPr id="1339" name="Freeform: Shape 1338">
              <a:extLst>
                <a:ext uri="{FF2B5EF4-FFF2-40B4-BE49-F238E27FC236}">
                  <a16:creationId xmlns:a16="http://schemas.microsoft.com/office/drawing/2014/main" id="{52A185CD-1F0C-1F83-9E01-A03A796A80A6}"/>
                </a:ext>
              </a:extLst>
            </p:cNvPr>
            <p:cNvSpPr/>
            <p:nvPr/>
          </p:nvSpPr>
          <p:spPr>
            <a:xfrm>
              <a:off x="4366325" y="5454171"/>
              <a:ext cx="1216" cy="1325"/>
            </a:xfrm>
            <a:custGeom>
              <a:avLst/>
              <a:gdLst>
                <a:gd name="connsiteX0" fmla="*/ 702 w 1216"/>
                <a:gd name="connsiteY0" fmla="*/ 1010 h 1325"/>
                <a:gd name="connsiteX1" fmla="*/ -514 w 1216"/>
                <a:gd name="connsiteY1" fmla="*/ -315 h 1325"/>
                <a:gd name="connsiteX2" fmla="*/ 702 w 1216"/>
                <a:gd name="connsiteY2" fmla="*/ 1010 h 1325"/>
              </a:gdLst>
              <a:ahLst/>
              <a:cxnLst>
                <a:cxn ang="0">
                  <a:pos x="connsiteX0" y="connsiteY0"/>
                </a:cxn>
                <a:cxn ang="0">
                  <a:pos x="connsiteX1" y="connsiteY1"/>
                </a:cxn>
                <a:cxn ang="0">
                  <a:pos x="connsiteX2" y="connsiteY2"/>
                </a:cxn>
              </a:cxnLst>
              <a:rect l="l" t="t" r="r" b="b"/>
              <a:pathLst>
                <a:path w="1216" h="1325">
                  <a:moveTo>
                    <a:pt x="702" y="1010"/>
                  </a:moveTo>
                  <a:cubicBezTo>
                    <a:pt x="48" y="898"/>
                    <a:pt x="-451" y="353"/>
                    <a:pt x="-514" y="-315"/>
                  </a:cubicBezTo>
                  <a:cubicBezTo>
                    <a:pt x="126" y="-174"/>
                    <a:pt x="625" y="356"/>
                    <a:pt x="702" y="1010"/>
                  </a:cubicBezTo>
                  <a:close/>
                </a:path>
              </a:pathLst>
            </a:custGeom>
            <a:solidFill>
              <a:srgbClr val="020202"/>
            </a:solidFill>
            <a:ln w="1557" cap="flat">
              <a:noFill/>
              <a:prstDash val="solid"/>
              <a:miter/>
            </a:ln>
          </p:spPr>
          <p:txBody>
            <a:bodyPr rtlCol="0" anchor="ctr"/>
            <a:lstStyle/>
            <a:p>
              <a:endParaRPr lang="es-CO"/>
            </a:p>
          </p:txBody>
        </p:sp>
        <p:sp>
          <p:nvSpPr>
            <p:cNvPr id="1340" name="Freeform: Shape 1339">
              <a:extLst>
                <a:ext uri="{FF2B5EF4-FFF2-40B4-BE49-F238E27FC236}">
                  <a16:creationId xmlns:a16="http://schemas.microsoft.com/office/drawing/2014/main" id="{5ECBD855-9B47-058D-277F-9A65F55D8646}"/>
                </a:ext>
              </a:extLst>
            </p:cNvPr>
            <p:cNvSpPr/>
            <p:nvPr/>
          </p:nvSpPr>
          <p:spPr>
            <a:xfrm>
              <a:off x="4365234" y="5452970"/>
              <a:ext cx="1200" cy="1309"/>
            </a:xfrm>
            <a:custGeom>
              <a:avLst/>
              <a:gdLst>
                <a:gd name="connsiteX0" fmla="*/ 687 w 1200"/>
                <a:gd name="connsiteY0" fmla="*/ 995 h 1309"/>
                <a:gd name="connsiteX1" fmla="*/ -514 w 1200"/>
                <a:gd name="connsiteY1" fmla="*/ -315 h 1309"/>
                <a:gd name="connsiteX2" fmla="*/ 687 w 1200"/>
                <a:gd name="connsiteY2" fmla="*/ 995 h 1309"/>
              </a:gdLst>
              <a:ahLst/>
              <a:cxnLst>
                <a:cxn ang="0">
                  <a:pos x="connsiteX0" y="connsiteY0"/>
                </a:cxn>
                <a:cxn ang="0">
                  <a:pos x="connsiteX1" y="connsiteY1"/>
                </a:cxn>
                <a:cxn ang="0">
                  <a:pos x="connsiteX2" y="connsiteY2"/>
                </a:cxn>
              </a:cxnLst>
              <a:rect l="l" t="t" r="r" b="b"/>
              <a:pathLst>
                <a:path w="1200" h="1309">
                  <a:moveTo>
                    <a:pt x="687" y="995"/>
                  </a:moveTo>
                  <a:cubicBezTo>
                    <a:pt x="32" y="883"/>
                    <a:pt x="-451" y="345"/>
                    <a:pt x="-514" y="-315"/>
                  </a:cubicBezTo>
                  <a:cubicBezTo>
                    <a:pt x="110" y="-153"/>
                    <a:pt x="578" y="360"/>
                    <a:pt x="687" y="995"/>
                  </a:cubicBezTo>
                  <a:close/>
                </a:path>
              </a:pathLst>
            </a:custGeom>
            <a:solidFill>
              <a:srgbClr val="020202"/>
            </a:solidFill>
            <a:ln w="1557" cap="flat">
              <a:noFill/>
              <a:prstDash val="solid"/>
              <a:miter/>
            </a:ln>
          </p:spPr>
          <p:txBody>
            <a:bodyPr rtlCol="0" anchor="ctr"/>
            <a:lstStyle/>
            <a:p>
              <a:endParaRPr lang="es-CO"/>
            </a:p>
          </p:txBody>
        </p:sp>
        <p:sp>
          <p:nvSpPr>
            <p:cNvPr id="1341" name="Freeform: Shape 1340">
              <a:extLst>
                <a:ext uri="{FF2B5EF4-FFF2-40B4-BE49-F238E27FC236}">
                  <a16:creationId xmlns:a16="http://schemas.microsoft.com/office/drawing/2014/main" id="{95AC1084-EB93-2251-4891-CD1BAB5FB16B}"/>
                </a:ext>
              </a:extLst>
            </p:cNvPr>
            <p:cNvSpPr/>
            <p:nvPr/>
          </p:nvSpPr>
          <p:spPr>
            <a:xfrm>
              <a:off x="4364143" y="5451785"/>
              <a:ext cx="1184" cy="1278"/>
            </a:xfrm>
            <a:custGeom>
              <a:avLst/>
              <a:gdLst>
                <a:gd name="connsiteX0" fmla="*/ 671 w 1184"/>
                <a:gd name="connsiteY0" fmla="*/ 964 h 1278"/>
                <a:gd name="connsiteX1" fmla="*/ -514 w 1184"/>
                <a:gd name="connsiteY1" fmla="*/ -315 h 1278"/>
                <a:gd name="connsiteX2" fmla="*/ 671 w 1184"/>
                <a:gd name="connsiteY2" fmla="*/ 964 h 1278"/>
              </a:gdLst>
              <a:ahLst/>
              <a:cxnLst>
                <a:cxn ang="0">
                  <a:pos x="connsiteX0" y="connsiteY0"/>
                </a:cxn>
                <a:cxn ang="0">
                  <a:pos x="connsiteX1" y="connsiteY1"/>
                </a:cxn>
                <a:cxn ang="0">
                  <a:pos x="connsiteX2" y="connsiteY2"/>
                </a:cxn>
              </a:cxnLst>
              <a:rect l="l" t="t" r="r" b="b"/>
              <a:pathLst>
                <a:path w="1184" h="1278">
                  <a:moveTo>
                    <a:pt x="671" y="964"/>
                  </a:moveTo>
                  <a:cubicBezTo>
                    <a:pt x="32" y="844"/>
                    <a:pt x="-436" y="326"/>
                    <a:pt x="-514" y="-315"/>
                  </a:cubicBezTo>
                  <a:cubicBezTo>
                    <a:pt x="79" y="-128"/>
                    <a:pt x="531" y="359"/>
                    <a:pt x="671" y="964"/>
                  </a:cubicBezTo>
                  <a:close/>
                </a:path>
              </a:pathLst>
            </a:custGeom>
            <a:solidFill>
              <a:srgbClr val="020202"/>
            </a:solidFill>
            <a:ln w="1557" cap="flat">
              <a:noFill/>
              <a:prstDash val="solid"/>
              <a:miter/>
            </a:ln>
          </p:spPr>
          <p:txBody>
            <a:bodyPr rtlCol="0" anchor="ctr"/>
            <a:lstStyle/>
            <a:p>
              <a:endParaRPr lang="es-CO"/>
            </a:p>
          </p:txBody>
        </p:sp>
        <p:sp>
          <p:nvSpPr>
            <p:cNvPr id="1342" name="Freeform: Shape 1341">
              <a:extLst>
                <a:ext uri="{FF2B5EF4-FFF2-40B4-BE49-F238E27FC236}">
                  <a16:creationId xmlns:a16="http://schemas.microsoft.com/office/drawing/2014/main" id="{6C19DE57-4693-10A5-D7D2-47B187788D37}"/>
                </a:ext>
              </a:extLst>
            </p:cNvPr>
            <p:cNvSpPr/>
            <p:nvPr/>
          </p:nvSpPr>
          <p:spPr>
            <a:xfrm>
              <a:off x="4357065" y="5443788"/>
              <a:ext cx="1247" cy="1309"/>
            </a:xfrm>
            <a:custGeom>
              <a:avLst/>
              <a:gdLst>
                <a:gd name="connsiteX0" fmla="*/ 734 w 1247"/>
                <a:gd name="connsiteY0" fmla="*/ 995 h 1309"/>
                <a:gd name="connsiteX1" fmla="*/ -514 w 1247"/>
                <a:gd name="connsiteY1" fmla="*/ -315 h 1309"/>
                <a:gd name="connsiteX2" fmla="*/ 734 w 1247"/>
                <a:gd name="connsiteY2" fmla="*/ 995 h 1309"/>
              </a:gdLst>
              <a:ahLst/>
              <a:cxnLst>
                <a:cxn ang="0">
                  <a:pos x="connsiteX0" y="connsiteY0"/>
                </a:cxn>
                <a:cxn ang="0">
                  <a:pos x="connsiteX1" y="connsiteY1"/>
                </a:cxn>
                <a:cxn ang="0">
                  <a:pos x="connsiteX2" y="connsiteY2"/>
                </a:cxn>
              </a:cxnLst>
              <a:rect l="l" t="t" r="r" b="b"/>
              <a:pathLst>
                <a:path w="1247" h="1309">
                  <a:moveTo>
                    <a:pt x="734" y="995"/>
                  </a:moveTo>
                  <a:cubicBezTo>
                    <a:pt x="79" y="869"/>
                    <a:pt x="-420" y="343"/>
                    <a:pt x="-514" y="-315"/>
                  </a:cubicBezTo>
                  <a:cubicBezTo>
                    <a:pt x="141" y="-188"/>
                    <a:pt x="640" y="337"/>
                    <a:pt x="734" y="995"/>
                  </a:cubicBezTo>
                  <a:close/>
                </a:path>
              </a:pathLst>
            </a:custGeom>
            <a:solidFill>
              <a:srgbClr val="020202"/>
            </a:solidFill>
            <a:ln w="1557" cap="flat">
              <a:noFill/>
              <a:prstDash val="solid"/>
              <a:miter/>
            </a:ln>
          </p:spPr>
          <p:txBody>
            <a:bodyPr rtlCol="0" anchor="ctr"/>
            <a:lstStyle/>
            <a:p>
              <a:endParaRPr lang="es-CO"/>
            </a:p>
          </p:txBody>
        </p:sp>
        <p:sp>
          <p:nvSpPr>
            <p:cNvPr id="1343" name="Freeform: Shape 1342">
              <a:extLst>
                <a:ext uri="{FF2B5EF4-FFF2-40B4-BE49-F238E27FC236}">
                  <a16:creationId xmlns:a16="http://schemas.microsoft.com/office/drawing/2014/main" id="{96E59AFC-252B-5773-0D5C-A058F1AF1ADD}"/>
                </a:ext>
              </a:extLst>
            </p:cNvPr>
            <p:cNvSpPr/>
            <p:nvPr/>
          </p:nvSpPr>
          <p:spPr>
            <a:xfrm>
              <a:off x="4355927" y="5442618"/>
              <a:ext cx="1247" cy="1293"/>
            </a:xfrm>
            <a:custGeom>
              <a:avLst/>
              <a:gdLst>
                <a:gd name="connsiteX0" fmla="*/ 733 w 1247"/>
                <a:gd name="connsiteY0" fmla="*/ 979 h 1293"/>
                <a:gd name="connsiteX1" fmla="*/ -514 w 1247"/>
                <a:gd name="connsiteY1" fmla="*/ -315 h 1293"/>
                <a:gd name="connsiteX2" fmla="*/ 733 w 1247"/>
                <a:gd name="connsiteY2" fmla="*/ 979 h 1293"/>
              </a:gdLst>
              <a:ahLst/>
              <a:cxnLst>
                <a:cxn ang="0">
                  <a:pos x="connsiteX0" y="connsiteY0"/>
                </a:cxn>
                <a:cxn ang="0">
                  <a:pos x="connsiteX1" y="connsiteY1"/>
                </a:cxn>
                <a:cxn ang="0">
                  <a:pos x="connsiteX2" y="connsiteY2"/>
                </a:cxn>
              </a:cxnLst>
              <a:rect l="l" t="t" r="r" b="b"/>
              <a:pathLst>
                <a:path w="1247" h="1293">
                  <a:moveTo>
                    <a:pt x="733" y="979"/>
                  </a:moveTo>
                  <a:cubicBezTo>
                    <a:pt x="79" y="855"/>
                    <a:pt x="-420" y="337"/>
                    <a:pt x="-514" y="-315"/>
                  </a:cubicBezTo>
                  <a:cubicBezTo>
                    <a:pt x="141" y="-190"/>
                    <a:pt x="640" y="328"/>
                    <a:pt x="733" y="979"/>
                  </a:cubicBezTo>
                  <a:close/>
                </a:path>
              </a:pathLst>
            </a:custGeom>
            <a:solidFill>
              <a:srgbClr val="020202"/>
            </a:solidFill>
            <a:ln w="1557" cap="flat">
              <a:noFill/>
              <a:prstDash val="solid"/>
              <a:miter/>
            </a:ln>
          </p:spPr>
          <p:txBody>
            <a:bodyPr rtlCol="0" anchor="ctr"/>
            <a:lstStyle/>
            <a:p>
              <a:endParaRPr lang="es-CO"/>
            </a:p>
          </p:txBody>
        </p:sp>
        <p:sp>
          <p:nvSpPr>
            <p:cNvPr id="1344" name="Freeform: Shape 1343">
              <a:extLst>
                <a:ext uri="{FF2B5EF4-FFF2-40B4-BE49-F238E27FC236}">
                  <a16:creationId xmlns:a16="http://schemas.microsoft.com/office/drawing/2014/main" id="{70520725-E638-D3AB-8D4F-5C07062327B3}"/>
                </a:ext>
              </a:extLst>
            </p:cNvPr>
            <p:cNvSpPr/>
            <p:nvPr/>
          </p:nvSpPr>
          <p:spPr>
            <a:xfrm>
              <a:off x="4354820" y="5441465"/>
              <a:ext cx="1262" cy="1278"/>
            </a:xfrm>
            <a:custGeom>
              <a:avLst/>
              <a:gdLst>
                <a:gd name="connsiteX0" fmla="*/ 749 w 1262"/>
                <a:gd name="connsiteY0" fmla="*/ 964 h 1278"/>
                <a:gd name="connsiteX1" fmla="*/ -514 w 1262"/>
                <a:gd name="connsiteY1" fmla="*/ -315 h 1278"/>
                <a:gd name="connsiteX2" fmla="*/ 749 w 1262"/>
                <a:gd name="connsiteY2" fmla="*/ 964 h 1278"/>
              </a:gdLst>
              <a:ahLst/>
              <a:cxnLst>
                <a:cxn ang="0">
                  <a:pos x="connsiteX0" y="connsiteY0"/>
                </a:cxn>
                <a:cxn ang="0">
                  <a:pos x="connsiteX1" y="connsiteY1"/>
                </a:cxn>
                <a:cxn ang="0">
                  <a:pos x="connsiteX2" y="connsiteY2"/>
                </a:cxn>
              </a:cxnLst>
              <a:rect l="l" t="t" r="r" b="b"/>
              <a:pathLst>
                <a:path w="1262" h="1278">
                  <a:moveTo>
                    <a:pt x="749" y="964"/>
                  </a:moveTo>
                  <a:cubicBezTo>
                    <a:pt x="94" y="847"/>
                    <a:pt x="-404" y="335"/>
                    <a:pt x="-514" y="-315"/>
                  </a:cubicBezTo>
                  <a:cubicBezTo>
                    <a:pt x="141" y="-198"/>
                    <a:pt x="640" y="314"/>
                    <a:pt x="749" y="964"/>
                  </a:cubicBezTo>
                  <a:close/>
                </a:path>
              </a:pathLst>
            </a:custGeom>
            <a:solidFill>
              <a:srgbClr val="020202"/>
            </a:solidFill>
            <a:ln w="1557" cap="flat">
              <a:noFill/>
              <a:prstDash val="solid"/>
              <a:miter/>
            </a:ln>
          </p:spPr>
          <p:txBody>
            <a:bodyPr rtlCol="0" anchor="ctr"/>
            <a:lstStyle/>
            <a:p>
              <a:endParaRPr lang="es-CO"/>
            </a:p>
          </p:txBody>
        </p:sp>
        <p:sp>
          <p:nvSpPr>
            <p:cNvPr id="1345" name="Freeform: Shape 1344">
              <a:extLst>
                <a:ext uri="{FF2B5EF4-FFF2-40B4-BE49-F238E27FC236}">
                  <a16:creationId xmlns:a16="http://schemas.microsoft.com/office/drawing/2014/main" id="{9F63B9AB-D249-969A-519E-C4680726DA8B}"/>
                </a:ext>
              </a:extLst>
            </p:cNvPr>
            <p:cNvSpPr/>
            <p:nvPr/>
          </p:nvSpPr>
          <p:spPr>
            <a:xfrm>
              <a:off x="4300505" y="5398749"/>
              <a:ext cx="1356" cy="1075"/>
            </a:xfrm>
            <a:custGeom>
              <a:avLst/>
              <a:gdLst>
                <a:gd name="connsiteX0" fmla="*/ 843 w 1356"/>
                <a:gd name="connsiteY0" fmla="*/ 761 h 1075"/>
                <a:gd name="connsiteX1" fmla="*/ -514 w 1356"/>
                <a:gd name="connsiteY1" fmla="*/ -315 h 1075"/>
                <a:gd name="connsiteX2" fmla="*/ 843 w 1356"/>
                <a:gd name="connsiteY2" fmla="*/ 761 h 1075"/>
              </a:gdLst>
              <a:ahLst/>
              <a:cxnLst>
                <a:cxn ang="0">
                  <a:pos x="connsiteX0" y="connsiteY0"/>
                </a:cxn>
                <a:cxn ang="0">
                  <a:pos x="connsiteX1" y="connsiteY1"/>
                </a:cxn>
                <a:cxn ang="0">
                  <a:pos x="connsiteX2" y="connsiteY2"/>
                </a:cxn>
              </a:cxnLst>
              <a:rect l="l" t="t" r="r" b="b"/>
              <a:pathLst>
                <a:path w="1356" h="1075">
                  <a:moveTo>
                    <a:pt x="843" y="761"/>
                  </a:moveTo>
                  <a:cubicBezTo>
                    <a:pt x="204" y="752"/>
                    <a:pt x="-358" y="310"/>
                    <a:pt x="-514" y="-315"/>
                  </a:cubicBezTo>
                  <a:cubicBezTo>
                    <a:pt x="110" y="-240"/>
                    <a:pt x="624" y="175"/>
                    <a:pt x="843" y="761"/>
                  </a:cubicBezTo>
                  <a:close/>
                </a:path>
              </a:pathLst>
            </a:custGeom>
            <a:solidFill>
              <a:srgbClr val="020202"/>
            </a:solidFill>
            <a:ln w="1557" cap="flat">
              <a:noFill/>
              <a:prstDash val="solid"/>
              <a:miter/>
            </a:ln>
          </p:spPr>
          <p:txBody>
            <a:bodyPr rtlCol="0" anchor="ctr"/>
            <a:lstStyle/>
            <a:p>
              <a:endParaRPr lang="es-CO"/>
            </a:p>
          </p:txBody>
        </p:sp>
        <p:sp>
          <p:nvSpPr>
            <p:cNvPr id="1346" name="Freeform: Shape 1345">
              <a:extLst>
                <a:ext uri="{FF2B5EF4-FFF2-40B4-BE49-F238E27FC236}">
                  <a16:creationId xmlns:a16="http://schemas.microsoft.com/office/drawing/2014/main" id="{26AAB327-D998-EFF2-90D1-91F6BBED7872}"/>
                </a:ext>
              </a:extLst>
            </p:cNvPr>
            <p:cNvSpPr/>
            <p:nvPr/>
          </p:nvSpPr>
          <p:spPr>
            <a:xfrm>
              <a:off x="4353620" y="5440311"/>
              <a:ext cx="1278" cy="1262"/>
            </a:xfrm>
            <a:custGeom>
              <a:avLst/>
              <a:gdLst>
                <a:gd name="connsiteX0" fmla="*/ 765 w 1278"/>
                <a:gd name="connsiteY0" fmla="*/ 948 h 1262"/>
                <a:gd name="connsiteX1" fmla="*/ -514 w 1278"/>
                <a:gd name="connsiteY1" fmla="*/ -315 h 1262"/>
                <a:gd name="connsiteX2" fmla="*/ 765 w 1278"/>
                <a:gd name="connsiteY2" fmla="*/ 948 h 1262"/>
              </a:gdLst>
              <a:ahLst/>
              <a:cxnLst>
                <a:cxn ang="0">
                  <a:pos x="connsiteX0" y="connsiteY0"/>
                </a:cxn>
                <a:cxn ang="0">
                  <a:pos x="connsiteX1" y="connsiteY1"/>
                </a:cxn>
                <a:cxn ang="0">
                  <a:pos x="connsiteX2" y="connsiteY2"/>
                </a:cxn>
              </a:cxnLst>
              <a:rect l="l" t="t" r="r" b="b"/>
              <a:pathLst>
                <a:path w="1278" h="1262">
                  <a:moveTo>
                    <a:pt x="765" y="948"/>
                  </a:moveTo>
                  <a:cubicBezTo>
                    <a:pt x="94" y="869"/>
                    <a:pt x="-420" y="349"/>
                    <a:pt x="-514" y="-315"/>
                  </a:cubicBezTo>
                  <a:cubicBezTo>
                    <a:pt x="141" y="-207"/>
                    <a:pt x="656" y="300"/>
                    <a:pt x="765" y="948"/>
                  </a:cubicBezTo>
                  <a:close/>
                </a:path>
              </a:pathLst>
            </a:custGeom>
            <a:solidFill>
              <a:srgbClr val="020202"/>
            </a:solidFill>
            <a:ln w="1557" cap="flat">
              <a:noFill/>
              <a:prstDash val="solid"/>
              <a:miter/>
            </a:ln>
          </p:spPr>
          <p:txBody>
            <a:bodyPr rtlCol="0" anchor="ctr"/>
            <a:lstStyle/>
            <a:p>
              <a:endParaRPr lang="es-CO"/>
            </a:p>
          </p:txBody>
        </p:sp>
        <p:sp>
          <p:nvSpPr>
            <p:cNvPr id="1347" name="Freeform: Shape 1346">
              <a:extLst>
                <a:ext uri="{FF2B5EF4-FFF2-40B4-BE49-F238E27FC236}">
                  <a16:creationId xmlns:a16="http://schemas.microsoft.com/office/drawing/2014/main" id="{D5D62421-1F7B-9623-5FCB-9FB4DBE5278F}"/>
                </a:ext>
              </a:extLst>
            </p:cNvPr>
            <p:cNvSpPr/>
            <p:nvPr/>
          </p:nvSpPr>
          <p:spPr>
            <a:xfrm>
              <a:off x="4352466" y="5439158"/>
              <a:ext cx="1262" cy="1278"/>
            </a:xfrm>
            <a:custGeom>
              <a:avLst/>
              <a:gdLst>
                <a:gd name="connsiteX0" fmla="*/ 749 w 1262"/>
                <a:gd name="connsiteY0" fmla="*/ 964 h 1278"/>
                <a:gd name="connsiteX1" fmla="*/ -514 w 1262"/>
                <a:gd name="connsiteY1" fmla="*/ -315 h 1278"/>
                <a:gd name="connsiteX2" fmla="*/ 749 w 1262"/>
                <a:gd name="connsiteY2" fmla="*/ 964 h 1278"/>
              </a:gdLst>
              <a:ahLst/>
              <a:cxnLst>
                <a:cxn ang="0">
                  <a:pos x="connsiteX0" y="connsiteY0"/>
                </a:cxn>
                <a:cxn ang="0">
                  <a:pos x="connsiteX1" y="connsiteY1"/>
                </a:cxn>
                <a:cxn ang="0">
                  <a:pos x="connsiteX2" y="connsiteY2"/>
                </a:cxn>
              </a:cxnLst>
              <a:rect l="l" t="t" r="r" b="b"/>
              <a:pathLst>
                <a:path w="1262" h="1278">
                  <a:moveTo>
                    <a:pt x="749" y="964"/>
                  </a:moveTo>
                  <a:cubicBezTo>
                    <a:pt x="94" y="847"/>
                    <a:pt x="-405" y="335"/>
                    <a:pt x="-514" y="-315"/>
                  </a:cubicBezTo>
                  <a:cubicBezTo>
                    <a:pt x="141" y="-198"/>
                    <a:pt x="640" y="314"/>
                    <a:pt x="749" y="964"/>
                  </a:cubicBezTo>
                  <a:close/>
                </a:path>
              </a:pathLst>
            </a:custGeom>
            <a:solidFill>
              <a:srgbClr val="020202"/>
            </a:solidFill>
            <a:ln w="1557" cap="flat">
              <a:noFill/>
              <a:prstDash val="solid"/>
              <a:miter/>
            </a:ln>
          </p:spPr>
          <p:txBody>
            <a:bodyPr rtlCol="0" anchor="ctr"/>
            <a:lstStyle/>
            <a:p>
              <a:endParaRPr lang="es-CO"/>
            </a:p>
          </p:txBody>
        </p:sp>
        <p:sp>
          <p:nvSpPr>
            <p:cNvPr id="1348" name="Freeform: Shape 1347">
              <a:extLst>
                <a:ext uri="{FF2B5EF4-FFF2-40B4-BE49-F238E27FC236}">
                  <a16:creationId xmlns:a16="http://schemas.microsoft.com/office/drawing/2014/main" id="{32C3EBA7-87FD-76F3-32F4-6F611B0DE0E8}"/>
                </a:ext>
              </a:extLst>
            </p:cNvPr>
            <p:cNvSpPr/>
            <p:nvPr/>
          </p:nvSpPr>
          <p:spPr>
            <a:xfrm>
              <a:off x="4351297" y="5438019"/>
              <a:ext cx="1278" cy="1262"/>
            </a:xfrm>
            <a:custGeom>
              <a:avLst/>
              <a:gdLst>
                <a:gd name="connsiteX0" fmla="*/ 765 w 1278"/>
                <a:gd name="connsiteY0" fmla="*/ 948 h 1262"/>
                <a:gd name="connsiteX1" fmla="*/ -514 w 1278"/>
                <a:gd name="connsiteY1" fmla="*/ -315 h 1262"/>
                <a:gd name="connsiteX2" fmla="*/ 765 w 1278"/>
                <a:gd name="connsiteY2" fmla="*/ 948 h 1262"/>
              </a:gdLst>
              <a:ahLst/>
              <a:cxnLst>
                <a:cxn ang="0">
                  <a:pos x="connsiteX0" y="connsiteY0"/>
                </a:cxn>
                <a:cxn ang="0">
                  <a:pos x="connsiteX1" y="connsiteY1"/>
                </a:cxn>
                <a:cxn ang="0">
                  <a:pos x="connsiteX2" y="connsiteY2"/>
                </a:cxn>
              </a:cxnLst>
              <a:rect l="l" t="t" r="r" b="b"/>
              <a:pathLst>
                <a:path w="1278" h="1262">
                  <a:moveTo>
                    <a:pt x="765" y="948"/>
                  </a:moveTo>
                  <a:cubicBezTo>
                    <a:pt x="110" y="841"/>
                    <a:pt x="-405" y="334"/>
                    <a:pt x="-514" y="-315"/>
                  </a:cubicBezTo>
                  <a:cubicBezTo>
                    <a:pt x="141" y="-207"/>
                    <a:pt x="656" y="300"/>
                    <a:pt x="765" y="948"/>
                  </a:cubicBezTo>
                  <a:close/>
                </a:path>
              </a:pathLst>
            </a:custGeom>
            <a:solidFill>
              <a:srgbClr val="020202"/>
            </a:solidFill>
            <a:ln w="1557" cap="flat">
              <a:noFill/>
              <a:prstDash val="solid"/>
              <a:miter/>
            </a:ln>
          </p:spPr>
          <p:txBody>
            <a:bodyPr rtlCol="0" anchor="ctr"/>
            <a:lstStyle/>
            <a:p>
              <a:endParaRPr lang="es-CO"/>
            </a:p>
          </p:txBody>
        </p:sp>
        <p:sp>
          <p:nvSpPr>
            <p:cNvPr id="1349" name="Freeform: Shape 1348">
              <a:extLst>
                <a:ext uri="{FF2B5EF4-FFF2-40B4-BE49-F238E27FC236}">
                  <a16:creationId xmlns:a16="http://schemas.microsoft.com/office/drawing/2014/main" id="{7DEEB3A0-1C85-EBA6-C42D-5D15A6E26E78}"/>
                </a:ext>
              </a:extLst>
            </p:cNvPr>
            <p:cNvSpPr/>
            <p:nvPr/>
          </p:nvSpPr>
          <p:spPr>
            <a:xfrm>
              <a:off x="4350112" y="5436881"/>
              <a:ext cx="1293" cy="1262"/>
            </a:xfrm>
            <a:custGeom>
              <a:avLst/>
              <a:gdLst>
                <a:gd name="connsiteX0" fmla="*/ 780 w 1293"/>
                <a:gd name="connsiteY0" fmla="*/ 948 h 1262"/>
                <a:gd name="connsiteX1" fmla="*/ -514 w 1293"/>
                <a:gd name="connsiteY1" fmla="*/ -315 h 1262"/>
                <a:gd name="connsiteX2" fmla="*/ 780 w 1293"/>
                <a:gd name="connsiteY2" fmla="*/ 948 h 1262"/>
              </a:gdLst>
              <a:ahLst/>
              <a:cxnLst>
                <a:cxn ang="0">
                  <a:pos x="connsiteX0" y="connsiteY0"/>
                </a:cxn>
                <a:cxn ang="0">
                  <a:pos x="connsiteX1" y="connsiteY1"/>
                </a:cxn>
                <a:cxn ang="0">
                  <a:pos x="connsiteX2" y="connsiteY2"/>
                </a:cxn>
              </a:cxnLst>
              <a:rect l="l" t="t" r="r" b="b"/>
              <a:pathLst>
                <a:path w="1293" h="1262">
                  <a:moveTo>
                    <a:pt x="780" y="948"/>
                  </a:moveTo>
                  <a:cubicBezTo>
                    <a:pt x="125" y="845"/>
                    <a:pt x="-389" y="339"/>
                    <a:pt x="-514" y="-315"/>
                  </a:cubicBezTo>
                  <a:cubicBezTo>
                    <a:pt x="157" y="-241"/>
                    <a:pt x="687" y="279"/>
                    <a:pt x="780" y="948"/>
                  </a:cubicBezTo>
                  <a:close/>
                </a:path>
              </a:pathLst>
            </a:custGeom>
            <a:solidFill>
              <a:srgbClr val="020202"/>
            </a:solidFill>
            <a:ln w="1557" cap="flat">
              <a:noFill/>
              <a:prstDash val="solid"/>
              <a:miter/>
            </a:ln>
          </p:spPr>
          <p:txBody>
            <a:bodyPr rtlCol="0" anchor="ctr"/>
            <a:lstStyle/>
            <a:p>
              <a:endParaRPr lang="es-CO"/>
            </a:p>
          </p:txBody>
        </p:sp>
        <p:sp>
          <p:nvSpPr>
            <p:cNvPr id="1350" name="Freeform: Shape 1349">
              <a:extLst>
                <a:ext uri="{FF2B5EF4-FFF2-40B4-BE49-F238E27FC236}">
                  <a16:creationId xmlns:a16="http://schemas.microsoft.com/office/drawing/2014/main" id="{3CC643CD-FDEE-5AA0-E03D-B78F6DE8C645}"/>
                </a:ext>
              </a:extLst>
            </p:cNvPr>
            <p:cNvSpPr/>
            <p:nvPr/>
          </p:nvSpPr>
          <p:spPr>
            <a:xfrm>
              <a:off x="4342145" y="5429866"/>
              <a:ext cx="1278" cy="1153"/>
            </a:xfrm>
            <a:custGeom>
              <a:avLst/>
              <a:gdLst>
                <a:gd name="connsiteX0" fmla="*/ 765 w 1278"/>
                <a:gd name="connsiteY0" fmla="*/ 839 h 1153"/>
                <a:gd name="connsiteX1" fmla="*/ -514 w 1278"/>
                <a:gd name="connsiteY1" fmla="*/ -315 h 1153"/>
              </a:gdLst>
              <a:ahLst/>
              <a:cxnLst>
                <a:cxn ang="0">
                  <a:pos x="connsiteX0" y="connsiteY0"/>
                </a:cxn>
                <a:cxn ang="0">
                  <a:pos x="connsiteX1" y="connsiteY1"/>
                </a:cxn>
              </a:cxnLst>
              <a:rect l="l" t="t" r="r" b="b"/>
              <a:pathLst>
                <a:path w="1278" h="1153">
                  <a:moveTo>
                    <a:pt x="765" y="839"/>
                  </a:moveTo>
                  <a:cubicBezTo>
                    <a:pt x="141" y="745"/>
                    <a:pt x="-358" y="292"/>
                    <a:pt x="-514" y="-315"/>
                  </a:cubicBezTo>
                  <a:close/>
                </a:path>
              </a:pathLst>
            </a:custGeom>
            <a:solidFill>
              <a:srgbClr val="020202"/>
            </a:solidFill>
            <a:ln w="1557" cap="flat">
              <a:noFill/>
              <a:prstDash val="solid"/>
              <a:miter/>
            </a:ln>
          </p:spPr>
          <p:txBody>
            <a:bodyPr rtlCol="0" anchor="ctr"/>
            <a:lstStyle/>
            <a:p>
              <a:endParaRPr lang="es-CO"/>
            </a:p>
          </p:txBody>
        </p:sp>
        <p:sp>
          <p:nvSpPr>
            <p:cNvPr id="1351" name="Freeform: Shape 1350">
              <a:extLst>
                <a:ext uri="{FF2B5EF4-FFF2-40B4-BE49-F238E27FC236}">
                  <a16:creationId xmlns:a16="http://schemas.microsoft.com/office/drawing/2014/main" id="{25BE2EDD-3818-6298-94A3-23E163FD0E32}"/>
                </a:ext>
              </a:extLst>
            </p:cNvPr>
            <p:cNvSpPr/>
            <p:nvPr/>
          </p:nvSpPr>
          <p:spPr>
            <a:xfrm>
              <a:off x="4340898" y="5428775"/>
              <a:ext cx="1340" cy="1184"/>
            </a:xfrm>
            <a:custGeom>
              <a:avLst/>
              <a:gdLst>
                <a:gd name="connsiteX0" fmla="*/ 827 w 1340"/>
                <a:gd name="connsiteY0" fmla="*/ 870 h 1184"/>
                <a:gd name="connsiteX1" fmla="*/ -514 w 1340"/>
                <a:gd name="connsiteY1" fmla="*/ -315 h 1184"/>
                <a:gd name="connsiteX2" fmla="*/ 827 w 1340"/>
                <a:gd name="connsiteY2" fmla="*/ 870 h 1184"/>
              </a:gdLst>
              <a:ahLst/>
              <a:cxnLst>
                <a:cxn ang="0">
                  <a:pos x="connsiteX0" y="connsiteY0"/>
                </a:cxn>
                <a:cxn ang="0">
                  <a:pos x="connsiteX1" y="connsiteY1"/>
                </a:cxn>
                <a:cxn ang="0">
                  <a:pos x="connsiteX2" y="connsiteY2"/>
                </a:cxn>
              </a:cxnLst>
              <a:rect l="l" t="t" r="r" b="b"/>
              <a:pathLst>
                <a:path w="1340" h="1184">
                  <a:moveTo>
                    <a:pt x="827" y="870"/>
                  </a:moveTo>
                  <a:cubicBezTo>
                    <a:pt x="172" y="797"/>
                    <a:pt x="-358" y="323"/>
                    <a:pt x="-514" y="-315"/>
                  </a:cubicBezTo>
                  <a:cubicBezTo>
                    <a:pt x="141" y="-241"/>
                    <a:pt x="671" y="232"/>
                    <a:pt x="827" y="870"/>
                  </a:cubicBezTo>
                  <a:close/>
                </a:path>
              </a:pathLst>
            </a:custGeom>
            <a:solidFill>
              <a:srgbClr val="020202"/>
            </a:solidFill>
            <a:ln w="1557" cap="flat">
              <a:noFill/>
              <a:prstDash val="solid"/>
              <a:miter/>
            </a:ln>
          </p:spPr>
          <p:txBody>
            <a:bodyPr rtlCol="0" anchor="ctr"/>
            <a:lstStyle/>
            <a:p>
              <a:endParaRPr lang="es-CO"/>
            </a:p>
          </p:txBody>
        </p:sp>
        <p:sp>
          <p:nvSpPr>
            <p:cNvPr id="1352" name="Freeform: Shape 1351">
              <a:extLst>
                <a:ext uri="{FF2B5EF4-FFF2-40B4-BE49-F238E27FC236}">
                  <a16:creationId xmlns:a16="http://schemas.microsoft.com/office/drawing/2014/main" id="{8708C1F7-643C-7C6E-5BC2-BEC25918500B}"/>
                </a:ext>
              </a:extLst>
            </p:cNvPr>
            <p:cNvSpPr/>
            <p:nvPr/>
          </p:nvSpPr>
          <p:spPr>
            <a:xfrm>
              <a:off x="4336268" y="5425329"/>
              <a:ext cx="1371" cy="1106"/>
            </a:xfrm>
            <a:custGeom>
              <a:avLst/>
              <a:gdLst>
                <a:gd name="connsiteX0" fmla="*/ 858 w 1371"/>
                <a:gd name="connsiteY0" fmla="*/ 792 h 1106"/>
                <a:gd name="connsiteX1" fmla="*/ -514 w 1371"/>
                <a:gd name="connsiteY1" fmla="*/ -315 h 1106"/>
                <a:gd name="connsiteX2" fmla="*/ 858 w 1371"/>
                <a:gd name="connsiteY2" fmla="*/ 792 h 1106"/>
              </a:gdLst>
              <a:ahLst/>
              <a:cxnLst>
                <a:cxn ang="0">
                  <a:pos x="connsiteX0" y="connsiteY0"/>
                </a:cxn>
                <a:cxn ang="0">
                  <a:pos x="connsiteX1" y="connsiteY1"/>
                </a:cxn>
                <a:cxn ang="0">
                  <a:pos x="connsiteX2" y="connsiteY2"/>
                </a:cxn>
              </a:cxnLst>
              <a:rect l="l" t="t" r="r" b="b"/>
              <a:pathLst>
                <a:path w="1371" h="1106">
                  <a:moveTo>
                    <a:pt x="858" y="792"/>
                  </a:moveTo>
                  <a:cubicBezTo>
                    <a:pt x="203" y="775"/>
                    <a:pt x="-358" y="321"/>
                    <a:pt x="-514" y="-315"/>
                  </a:cubicBezTo>
                  <a:cubicBezTo>
                    <a:pt x="125" y="-265"/>
                    <a:pt x="671" y="175"/>
                    <a:pt x="858" y="792"/>
                  </a:cubicBezTo>
                  <a:close/>
                </a:path>
              </a:pathLst>
            </a:custGeom>
            <a:solidFill>
              <a:srgbClr val="020202"/>
            </a:solidFill>
            <a:ln w="1557" cap="flat">
              <a:noFill/>
              <a:prstDash val="solid"/>
              <a:miter/>
            </a:ln>
          </p:spPr>
          <p:txBody>
            <a:bodyPr rtlCol="0" anchor="ctr"/>
            <a:lstStyle/>
            <a:p>
              <a:endParaRPr lang="es-CO"/>
            </a:p>
          </p:txBody>
        </p:sp>
        <p:sp>
          <p:nvSpPr>
            <p:cNvPr id="1353" name="Freeform: Shape 1352">
              <a:extLst>
                <a:ext uri="{FF2B5EF4-FFF2-40B4-BE49-F238E27FC236}">
                  <a16:creationId xmlns:a16="http://schemas.microsoft.com/office/drawing/2014/main" id="{0F2E395C-74B7-3375-4629-CDD8F7718399}"/>
                </a:ext>
              </a:extLst>
            </p:cNvPr>
            <p:cNvSpPr/>
            <p:nvPr/>
          </p:nvSpPr>
          <p:spPr>
            <a:xfrm>
              <a:off x="4332885" y="5423007"/>
              <a:ext cx="1371" cy="1075"/>
            </a:xfrm>
            <a:custGeom>
              <a:avLst/>
              <a:gdLst>
                <a:gd name="connsiteX0" fmla="*/ 858 w 1371"/>
                <a:gd name="connsiteY0" fmla="*/ 761 h 1075"/>
                <a:gd name="connsiteX1" fmla="*/ -514 w 1371"/>
                <a:gd name="connsiteY1" fmla="*/ -315 h 1075"/>
                <a:gd name="connsiteX2" fmla="*/ 858 w 1371"/>
                <a:gd name="connsiteY2" fmla="*/ 761 h 1075"/>
              </a:gdLst>
              <a:ahLst/>
              <a:cxnLst>
                <a:cxn ang="0">
                  <a:pos x="connsiteX0" y="connsiteY0"/>
                </a:cxn>
                <a:cxn ang="0">
                  <a:pos x="connsiteX1" y="connsiteY1"/>
                </a:cxn>
                <a:cxn ang="0">
                  <a:pos x="connsiteX2" y="connsiteY2"/>
                </a:cxn>
              </a:cxnLst>
              <a:rect l="l" t="t" r="r" b="b"/>
              <a:pathLst>
                <a:path w="1371" h="1075">
                  <a:moveTo>
                    <a:pt x="858" y="761"/>
                  </a:moveTo>
                  <a:cubicBezTo>
                    <a:pt x="219" y="749"/>
                    <a:pt x="-342" y="309"/>
                    <a:pt x="-514" y="-315"/>
                  </a:cubicBezTo>
                  <a:cubicBezTo>
                    <a:pt x="110" y="-243"/>
                    <a:pt x="640" y="173"/>
                    <a:pt x="858" y="761"/>
                  </a:cubicBezTo>
                  <a:close/>
                </a:path>
              </a:pathLst>
            </a:custGeom>
            <a:solidFill>
              <a:srgbClr val="020202"/>
            </a:solidFill>
            <a:ln w="1557" cap="flat">
              <a:noFill/>
              <a:prstDash val="solid"/>
              <a:miter/>
            </a:ln>
          </p:spPr>
          <p:txBody>
            <a:bodyPr rtlCol="0" anchor="ctr"/>
            <a:lstStyle/>
            <a:p>
              <a:endParaRPr lang="es-CO"/>
            </a:p>
          </p:txBody>
        </p:sp>
        <p:sp>
          <p:nvSpPr>
            <p:cNvPr id="1354" name="Freeform: Shape 1353">
              <a:extLst>
                <a:ext uri="{FF2B5EF4-FFF2-40B4-BE49-F238E27FC236}">
                  <a16:creationId xmlns:a16="http://schemas.microsoft.com/office/drawing/2014/main" id="{5B1E4BD4-C8E9-F006-1FDB-179DB725E7F9}"/>
                </a:ext>
              </a:extLst>
            </p:cNvPr>
            <p:cNvSpPr/>
            <p:nvPr/>
          </p:nvSpPr>
          <p:spPr>
            <a:xfrm>
              <a:off x="4324794" y="5416038"/>
              <a:ext cx="1309" cy="1138"/>
            </a:xfrm>
            <a:custGeom>
              <a:avLst/>
              <a:gdLst>
                <a:gd name="connsiteX0" fmla="*/ 796 w 1309"/>
                <a:gd name="connsiteY0" fmla="*/ 823 h 1138"/>
                <a:gd name="connsiteX1" fmla="*/ -514 w 1309"/>
                <a:gd name="connsiteY1" fmla="*/ -315 h 1138"/>
                <a:gd name="connsiteX2" fmla="*/ 796 w 1309"/>
                <a:gd name="connsiteY2" fmla="*/ 823 h 1138"/>
              </a:gdLst>
              <a:ahLst/>
              <a:cxnLst>
                <a:cxn ang="0">
                  <a:pos x="connsiteX0" y="connsiteY0"/>
                </a:cxn>
                <a:cxn ang="0">
                  <a:pos x="connsiteX1" y="connsiteY1"/>
                </a:cxn>
                <a:cxn ang="0">
                  <a:pos x="connsiteX2" y="connsiteY2"/>
                </a:cxn>
              </a:cxnLst>
              <a:rect l="l" t="t" r="r" b="b"/>
              <a:pathLst>
                <a:path w="1309" h="1138">
                  <a:moveTo>
                    <a:pt x="796" y="823"/>
                  </a:moveTo>
                  <a:cubicBezTo>
                    <a:pt x="157" y="786"/>
                    <a:pt x="-389" y="318"/>
                    <a:pt x="-514" y="-315"/>
                  </a:cubicBezTo>
                  <a:cubicBezTo>
                    <a:pt x="94" y="-198"/>
                    <a:pt x="593" y="237"/>
                    <a:pt x="796" y="823"/>
                  </a:cubicBezTo>
                  <a:close/>
                </a:path>
              </a:pathLst>
            </a:custGeom>
            <a:solidFill>
              <a:srgbClr val="020202"/>
            </a:solidFill>
            <a:ln w="1557" cap="flat">
              <a:noFill/>
              <a:prstDash val="solid"/>
              <a:miter/>
            </a:ln>
          </p:spPr>
          <p:txBody>
            <a:bodyPr rtlCol="0" anchor="ctr"/>
            <a:lstStyle/>
            <a:p>
              <a:endParaRPr lang="es-CO"/>
            </a:p>
          </p:txBody>
        </p:sp>
        <p:sp>
          <p:nvSpPr>
            <p:cNvPr id="1355" name="Freeform: Shape 1354">
              <a:extLst>
                <a:ext uri="{FF2B5EF4-FFF2-40B4-BE49-F238E27FC236}">
                  <a16:creationId xmlns:a16="http://schemas.microsoft.com/office/drawing/2014/main" id="{4D4B4845-0063-4CCE-6335-F27344BF1BFB}"/>
                </a:ext>
              </a:extLst>
            </p:cNvPr>
            <p:cNvSpPr/>
            <p:nvPr/>
          </p:nvSpPr>
          <p:spPr>
            <a:xfrm>
              <a:off x="4323562" y="5414947"/>
              <a:ext cx="1340" cy="1184"/>
            </a:xfrm>
            <a:custGeom>
              <a:avLst/>
              <a:gdLst>
                <a:gd name="connsiteX0" fmla="*/ 827 w 1340"/>
                <a:gd name="connsiteY0" fmla="*/ 870 h 1184"/>
                <a:gd name="connsiteX1" fmla="*/ -514 w 1340"/>
                <a:gd name="connsiteY1" fmla="*/ -315 h 1184"/>
                <a:gd name="connsiteX2" fmla="*/ 827 w 1340"/>
                <a:gd name="connsiteY2" fmla="*/ 870 h 1184"/>
              </a:gdLst>
              <a:ahLst/>
              <a:cxnLst>
                <a:cxn ang="0">
                  <a:pos x="connsiteX0" y="connsiteY0"/>
                </a:cxn>
                <a:cxn ang="0">
                  <a:pos x="connsiteX1" y="connsiteY1"/>
                </a:cxn>
                <a:cxn ang="0">
                  <a:pos x="connsiteX2" y="connsiteY2"/>
                </a:cxn>
              </a:cxnLst>
              <a:rect l="l" t="t" r="r" b="b"/>
              <a:pathLst>
                <a:path w="1340" h="1184">
                  <a:moveTo>
                    <a:pt x="827" y="870"/>
                  </a:moveTo>
                  <a:cubicBezTo>
                    <a:pt x="172" y="797"/>
                    <a:pt x="-358" y="323"/>
                    <a:pt x="-514" y="-315"/>
                  </a:cubicBezTo>
                  <a:cubicBezTo>
                    <a:pt x="141" y="-241"/>
                    <a:pt x="671" y="232"/>
                    <a:pt x="827" y="870"/>
                  </a:cubicBezTo>
                  <a:close/>
                </a:path>
              </a:pathLst>
            </a:custGeom>
            <a:solidFill>
              <a:srgbClr val="020202"/>
            </a:solidFill>
            <a:ln w="1557" cap="flat">
              <a:noFill/>
              <a:prstDash val="solid"/>
              <a:miter/>
            </a:ln>
          </p:spPr>
          <p:txBody>
            <a:bodyPr rtlCol="0" anchor="ctr"/>
            <a:lstStyle/>
            <a:p>
              <a:endParaRPr lang="es-CO"/>
            </a:p>
          </p:txBody>
        </p:sp>
        <p:sp>
          <p:nvSpPr>
            <p:cNvPr id="1356" name="Freeform: Shape 1355">
              <a:extLst>
                <a:ext uri="{FF2B5EF4-FFF2-40B4-BE49-F238E27FC236}">
                  <a16:creationId xmlns:a16="http://schemas.microsoft.com/office/drawing/2014/main" id="{8AC4FED0-5B89-DA7C-F5F4-5769F1BD5C2D}"/>
                </a:ext>
              </a:extLst>
            </p:cNvPr>
            <p:cNvSpPr/>
            <p:nvPr/>
          </p:nvSpPr>
          <p:spPr>
            <a:xfrm>
              <a:off x="4424213" y="6334067"/>
              <a:ext cx="184813" cy="441254"/>
            </a:xfrm>
            <a:custGeom>
              <a:avLst/>
              <a:gdLst>
                <a:gd name="connsiteX0" fmla="*/ 5329 w 184813"/>
                <a:gd name="connsiteY0" fmla="*/ 440867 h 441254"/>
                <a:gd name="connsiteX1" fmla="*/ 3365 w 184813"/>
                <a:gd name="connsiteY1" fmla="*/ 437359 h 441254"/>
                <a:gd name="connsiteX2" fmla="*/ -454 w 184813"/>
                <a:gd name="connsiteY2" fmla="*/ 424638 h 441254"/>
                <a:gd name="connsiteX3" fmla="*/ 6312 w 184813"/>
                <a:gd name="connsiteY3" fmla="*/ 413304 h 441254"/>
                <a:gd name="connsiteX4" fmla="*/ 14683 w 184813"/>
                <a:gd name="connsiteY4" fmla="*/ 409469 h 441254"/>
                <a:gd name="connsiteX5" fmla="*/ 56464 w 184813"/>
                <a:gd name="connsiteY5" fmla="*/ 385773 h 441254"/>
                <a:gd name="connsiteX6" fmla="*/ 72568 w 184813"/>
                <a:gd name="connsiteY6" fmla="*/ 371898 h 441254"/>
                <a:gd name="connsiteX7" fmla="*/ 94596 w 184813"/>
                <a:gd name="connsiteY7" fmla="*/ 342511 h 441254"/>
                <a:gd name="connsiteX8" fmla="*/ 108066 w 184813"/>
                <a:gd name="connsiteY8" fmla="*/ 303630 h 441254"/>
                <a:gd name="connsiteX9" fmla="*/ 112416 w 184813"/>
                <a:gd name="connsiteY9" fmla="*/ 280557 h 441254"/>
                <a:gd name="connsiteX10" fmla="*/ 113897 w 184813"/>
                <a:gd name="connsiteY10" fmla="*/ 265716 h 441254"/>
                <a:gd name="connsiteX11" fmla="*/ 115939 w 184813"/>
                <a:gd name="connsiteY11" fmla="*/ 231933 h 441254"/>
                <a:gd name="connsiteX12" fmla="*/ 121052 w 184813"/>
                <a:gd name="connsiteY12" fmla="*/ 192163 h 441254"/>
                <a:gd name="connsiteX13" fmla="*/ 128146 w 184813"/>
                <a:gd name="connsiteY13" fmla="*/ 157351 h 441254"/>
                <a:gd name="connsiteX14" fmla="*/ 136720 w 184813"/>
                <a:gd name="connsiteY14" fmla="*/ 115820 h 441254"/>
                <a:gd name="connsiteX15" fmla="*/ 143954 w 184813"/>
                <a:gd name="connsiteY15" fmla="*/ 70610 h 441254"/>
                <a:gd name="connsiteX16" fmla="*/ 157626 w 184813"/>
                <a:gd name="connsiteY16" fmla="*/ 25571 h 441254"/>
                <a:gd name="connsiteX17" fmla="*/ 164205 w 184813"/>
                <a:gd name="connsiteY17" fmla="*/ 12164 h 441254"/>
                <a:gd name="connsiteX18" fmla="*/ 184300 w 184813"/>
                <a:gd name="connsiteY18" fmla="*/ -308 h 441254"/>
                <a:gd name="connsiteX19" fmla="*/ 174463 w 184813"/>
                <a:gd name="connsiteY19" fmla="*/ 53180 h 441254"/>
                <a:gd name="connsiteX20" fmla="*/ 170207 w 184813"/>
                <a:gd name="connsiteY20" fmla="*/ 80899 h 441254"/>
                <a:gd name="connsiteX21" fmla="*/ 163971 w 184813"/>
                <a:gd name="connsiteY21" fmla="*/ 118158 h 441254"/>
                <a:gd name="connsiteX22" fmla="*/ 155303 w 184813"/>
                <a:gd name="connsiteY22" fmla="*/ 160781 h 441254"/>
                <a:gd name="connsiteX23" fmla="*/ 150018 w 184813"/>
                <a:gd name="connsiteY23" fmla="*/ 188344 h 441254"/>
                <a:gd name="connsiteX24" fmla="*/ 148787 w 184813"/>
                <a:gd name="connsiteY24" fmla="*/ 199116 h 441254"/>
                <a:gd name="connsiteX25" fmla="*/ 144344 w 184813"/>
                <a:gd name="connsiteY25" fmla="*/ 222750 h 441254"/>
                <a:gd name="connsiteX26" fmla="*/ 142660 w 184813"/>
                <a:gd name="connsiteY26" fmla="*/ 237545 h 441254"/>
                <a:gd name="connsiteX27" fmla="*/ 141366 w 184813"/>
                <a:gd name="connsiteY27" fmla="*/ 267976 h 441254"/>
                <a:gd name="connsiteX28" fmla="*/ 123827 w 184813"/>
                <a:gd name="connsiteY28" fmla="*/ 345457 h 441254"/>
                <a:gd name="connsiteX29" fmla="*/ 111745 w 184813"/>
                <a:gd name="connsiteY29" fmla="*/ 368374 h 441254"/>
                <a:gd name="connsiteX30" fmla="*/ 107520 w 184813"/>
                <a:gd name="connsiteY30" fmla="*/ 375904 h 441254"/>
                <a:gd name="connsiteX31" fmla="*/ 81454 w 184813"/>
                <a:gd name="connsiteY31" fmla="*/ 404761 h 441254"/>
                <a:gd name="connsiteX32" fmla="*/ 56152 w 184813"/>
                <a:gd name="connsiteY32" fmla="*/ 423640 h 441254"/>
                <a:gd name="connsiteX33" fmla="*/ 15057 w 184813"/>
                <a:gd name="connsiteY33" fmla="*/ 440680 h 441254"/>
                <a:gd name="connsiteX34" fmla="*/ 5329 w 184813"/>
                <a:gd name="connsiteY34" fmla="*/ 440867 h 441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84813" h="441254">
                  <a:moveTo>
                    <a:pt x="5329" y="440867"/>
                  </a:moveTo>
                  <a:cubicBezTo>
                    <a:pt x="4877" y="439604"/>
                    <a:pt x="4207" y="438419"/>
                    <a:pt x="3365" y="437359"/>
                  </a:cubicBezTo>
                  <a:cubicBezTo>
                    <a:pt x="-626" y="433867"/>
                    <a:pt x="-641" y="429330"/>
                    <a:pt x="-454" y="424638"/>
                  </a:cubicBezTo>
                  <a:cubicBezTo>
                    <a:pt x="-407" y="419914"/>
                    <a:pt x="2180" y="415580"/>
                    <a:pt x="6312" y="413304"/>
                  </a:cubicBezTo>
                  <a:cubicBezTo>
                    <a:pt x="8946" y="411714"/>
                    <a:pt x="11752" y="410435"/>
                    <a:pt x="14683" y="409469"/>
                  </a:cubicBezTo>
                  <a:cubicBezTo>
                    <a:pt x="30273" y="404527"/>
                    <a:pt x="43789" y="395921"/>
                    <a:pt x="56464" y="385773"/>
                  </a:cubicBezTo>
                  <a:cubicBezTo>
                    <a:pt x="62014" y="381329"/>
                    <a:pt x="67720" y="377136"/>
                    <a:pt x="72568" y="371898"/>
                  </a:cubicBezTo>
                  <a:cubicBezTo>
                    <a:pt x="80987" y="362965"/>
                    <a:pt x="88376" y="353096"/>
                    <a:pt x="94596" y="342511"/>
                  </a:cubicBezTo>
                  <a:cubicBezTo>
                    <a:pt x="101253" y="330413"/>
                    <a:pt x="105821" y="317256"/>
                    <a:pt x="108066" y="303630"/>
                  </a:cubicBezTo>
                  <a:cubicBezTo>
                    <a:pt x="109485" y="295929"/>
                    <a:pt x="111184" y="288274"/>
                    <a:pt x="112416" y="280557"/>
                  </a:cubicBezTo>
                  <a:cubicBezTo>
                    <a:pt x="113211" y="275662"/>
                    <a:pt x="113367" y="270658"/>
                    <a:pt x="113897" y="265716"/>
                  </a:cubicBezTo>
                  <a:cubicBezTo>
                    <a:pt x="115097" y="254491"/>
                    <a:pt x="115113" y="243189"/>
                    <a:pt x="115939" y="231933"/>
                  </a:cubicBezTo>
                  <a:cubicBezTo>
                    <a:pt x="116921" y="218557"/>
                    <a:pt x="119213" y="205430"/>
                    <a:pt x="121052" y="192163"/>
                  </a:cubicBezTo>
                  <a:cubicBezTo>
                    <a:pt x="122611" y="180455"/>
                    <a:pt x="125511" y="168903"/>
                    <a:pt x="128146" y="157351"/>
                  </a:cubicBezTo>
                  <a:cubicBezTo>
                    <a:pt x="131264" y="143554"/>
                    <a:pt x="134865" y="129820"/>
                    <a:pt x="136720" y="115820"/>
                  </a:cubicBezTo>
                  <a:cubicBezTo>
                    <a:pt x="138731" y="100667"/>
                    <a:pt x="140789" y="85529"/>
                    <a:pt x="143954" y="70610"/>
                  </a:cubicBezTo>
                  <a:cubicBezTo>
                    <a:pt x="147056" y="55191"/>
                    <a:pt x="151624" y="40100"/>
                    <a:pt x="157626" y="25571"/>
                  </a:cubicBezTo>
                  <a:cubicBezTo>
                    <a:pt x="159559" y="20987"/>
                    <a:pt x="162178" y="16716"/>
                    <a:pt x="164205" y="12164"/>
                  </a:cubicBezTo>
                  <a:cubicBezTo>
                    <a:pt x="168118" y="3418"/>
                    <a:pt x="174899" y="-495"/>
                    <a:pt x="184300" y="-308"/>
                  </a:cubicBezTo>
                  <a:cubicBezTo>
                    <a:pt x="181603" y="17636"/>
                    <a:pt x="177752" y="35361"/>
                    <a:pt x="174463" y="53180"/>
                  </a:cubicBezTo>
                  <a:cubicBezTo>
                    <a:pt x="172764" y="62363"/>
                    <a:pt x="171485" y="71639"/>
                    <a:pt x="170207" y="80899"/>
                  </a:cubicBezTo>
                  <a:cubicBezTo>
                    <a:pt x="168492" y="93371"/>
                    <a:pt x="167775" y="105936"/>
                    <a:pt x="163971" y="118158"/>
                  </a:cubicBezTo>
                  <a:cubicBezTo>
                    <a:pt x="159731" y="132033"/>
                    <a:pt x="158639" y="146672"/>
                    <a:pt x="155303" y="160781"/>
                  </a:cubicBezTo>
                  <a:cubicBezTo>
                    <a:pt x="153167" y="169917"/>
                    <a:pt x="152060" y="179224"/>
                    <a:pt x="150018" y="188344"/>
                  </a:cubicBezTo>
                  <a:cubicBezTo>
                    <a:pt x="149223" y="191883"/>
                    <a:pt x="148802" y="195484"/>
                    <a:pt x="148787" y="199116"/>
                  </a:cubicBezTo>
                  <a:cubicBezTo>
                    <a:pt x="148787" y="207394"/>
                    <a:pt x="145372" y="214815"/>
                    <a:pt x="144344" y="222750"/>
                  </a:cubicBezTo>
                  <a:cubicBezTo>
                    <a:pt x="143720" y="227677"/>
                    <a:pt x="142270" y="232494"/>
                    <a:pt x="142660" y="237545"/>
                  </a:cubicBezTo>
                  <a:cubicBezTo>
                    <a:pt x="143439" y="247741"/>
                    <a:pt x="142317" y="257905"/>
                    <a:pt x="141366" y="267976"/>
                  </a:cubicBezTo>
                  <a:cubicBezTo>
                    <a:pt x="138840" y="294479"/>
                    <a:pt x="134288" y="320701"/>
                    <a:pt x="123827" y="345457"/>
                  </a:cubicBezTo>
                  <a:cubicBezTo>
                    <a:pt x="120398" y="353393"/>
                    <a:pt x="116360" y="361063"/>
                    <a:pt x="111745" y="368374"/>
                  </a:cubicBezTo>
                  <a:cubicBezTo>
                    <a:pt x="110186" y="370822"/>
                    <a:pt x="108908" y="373379"/>
                    <a:pt x="107520" y="375904"/>
                  </a:cubicBezTo>
                  <a:cubicBezTo>
                    <a:pt x="101098" y="387581"/>
                    <a:pt x="91198" y="396031"/>
                    <a:pt x="81454" y="404761"/>
                  </a:cubicBezTo>
                  <a:cubicBezTo>
                    <a:pt x="73488" y="411652"/>
                    <a:pt x="65023" y="417965"/>
                    <a:pt x="56152" y="423640"/>
                  </a:cubicBezTo>
                  <a:cubicBezTo>
                    <a:pt x="43680" y="431934"/>
                    <a:pt x="30257" y="438684"/>
                    <a:pt x="15057" y="440680"/>
                  </a:cubicBezTo>
                  <a:cubicBezTo>
                    <a:pt x="11815" y="440945"/>
                    <a:pt x="8572" y="441007"/>
                    <a:pt x="5329" y="440867"/>
                  </a:cubicBezTo>
                  <a:close/>
                </a:path>
              </a:pathLst>
            </a:custGeom>
            <a:solidFill>
              <a:srgbClr val="000000"/>
            </a:solidFill>
            <a:ln w="1557" cap="flat">
              <a:noFill/>
              <a:prstDash val="solid"/>
              <a:miter/>
            </a:ln>
          </p:spPr>
          <p:txBody>
            <a:bodyPr rtlCol="0" anchor="ctr"/>
            <a:lstStyle/>
            <a:p>
              <a:endParaRPr lang="es-CO"/>
            </a:p>
          </p:txBody>
        </p:sp>
        <p:sp>
          <p:nvSpPr>
            <p:cNvPr id="1357" name="Freeform: Shape 1356">
              <a:extLst>
                <a:ext uri="{FF2B5EF4-FFF2-40B4-BE49-F238E27FC236}">
                  <a16:creationId xmlns:a16="http://schemas.microsoft.com/office/drawing/2014/main" id="{F6874DC0-2261-135D-FA9A-80C6B0F5CD9B}"/>
                </a:ext>
              </a:extLst>
            </p:cNvPr>
            <p:cNvSpPr/>
            <p:nvPr/>
          </p:nvSpPr>
          <p:spPr>
            <a:xfrm>
              <a:off x="4336517" y="6768047"/>
              <a:ext cx="27732" cy="5002"/>
            </a:xfrm>
            <a:custGeom>
              <a:avLst/>
              <a:gdLst>
                <a:gd name="connsiteX0" fmla="*/ -514 w 27732"/>
                <a:gd name="connsiteY0" fmla="*/ 4532 h 5002"/>
                <a:gd name="connsiteX1" fmla="*/ 8295 w 27732"/>
                <a:gd name="connsiteY1" fmla="*/ 432 h 5002"/>
                <a:gd name="connsiteX2" fmla="*/ 11070 w 27732"/>
                <a:gd name="connsiteY2" fmla="*/ 2349 h 5002"/>
                <a:gd name="connsiteX3" fmla="*/ 14484 w 27732"/>
                <a:gd name="connsiteY3" fmla="*/ 2349 h 5002"/>
                <a:gd name="connsiteX4" fmla="*/ 22918 w 27732"/>
                <a:gd name="connsiteY4" fmla="*/ 11 h 5002"/>
                <a:gd name="connsiteX5" fmla="*/ 27205 w 27732"/>
                <a:gd name="connsiteY5" fmla="*/ 4688 h 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732" h="5002">
                  <a:moveTo>
                    <a:pt x="-514" y="4532"/>
                  </a:moveTo>
                  <a:cubicBezTo>
                    <a:pt x="453" y="183"/>
                    <a:pt x="3727" y="-1392"/>
                    <a:pt x="8295" y="432"/>
                  </a:cubicBezTo>
                  <a:cubicBezTo>
                    <a:pt x="9324" y="900"/>
                    <a:pt x="10259" y="1555"/>
                    <a:pt x="11070" y="2349"/>
                  </a:cubicBezTo>
                  <a:cubicBezTo>
                    <a:pt x="12286" y="3472"/>
                    <a:pt x="13392" y="3550"/>
                    <a:pt x="14484" y="2349"/>
                  </a:cubicBezTo>
                  <a:cubicBezTo>
                    <a:pt x="16776" y="-348"/>
                    <a:pt x="19893" y="58"/>
                    <a:pt x="22918" y="11"/>
                  </a:cubicBezTo>
                  <a:cubicBezTo>
                    <a:pt x="25942" y="-36"/>
                    <a:pt x="27376" y="1570"/>
                    <a:pt x="27205" y="4688"/>
                  </a:cubicBezTo>
                  <a:close/>
                </a:path>
              </a:pathLst>
            </a:custGeom>
            <a:solidFill>
              <a:srgbClr val="020202"/>
            </a:solidFill>
            <a:ln w="1557" cap="flat">
              <a:noFill/>
              <a:prstDash val="solid"/>
              <a:miter/>
            </a:ln>
          </p:spPr>
          <p:txBody>
            <a:bodyPr rtlCol="0" anchor="ctr"/>
            <a:lstStyle/>
            <a:p>
              <a:endParaRPr lang="es-CO"/>
            </a:p>
          </p:txBody>
        </p:sp>
        <p:sp>
          <p:nvSpPr>
            <p:cNvPr id="1358" name="Freeform: Shape 1357">
              <a:extLst>
                <a:ext uri="{FF2B5EF4-FFF2-40B4-BE49-F238E27FC236}">
                  <a16:creationId xmlns:a16="http://schemas.microsoft.com/office/drawing/2014/main" id="{02DF504B-3350-FD26-0278-9DE917AD68CC}"/>
                </a:ext>
              </a:extLst>
            </p:cNvPr>
            <p:cNvSpPr/>
            <p:nvPr/>
          </p:nvSpPr>
          <p:spPr>
            <a:xfrm>
              <a:off x="4294924" y="6770158"/>
              <a:ext cx="36994" cy="3830"/>
            </a:xfrm>
            <a:custGeom>
              <a:avLst/>
              <a:gdLst>
                <a:gd name="connsiteX0" fmla="*/ -514 w 36994"/>
                <a:gd name="connsiteY0" fmla="*/ 2468 h 3830"/>
                <a:gd name="connsiteX1" fmla="*/ 13517 w 36994"/>
                <a:gd name="connsiteY1" fmla="*/ 551 h 3830"/>
                <a:gd name="connsiteX2" fmla="*/ 21312 w 36994"/>
                <a:gd name="connsiteY2" fmla="*/ 551 h 3830"/>
                <a:gd name="connsiteX3" fmla="*/ 36481 w 36994"/>
                <a:gd name="connsiteY3" fmla="*/ 2484 h 3830"/>
                <a:gd name="connsiteX4" fmla="*/ 33363 w 36994"/>
                <a:gd name="connsiteY4" fmla="*/ 3481 h 3830"/>
                <a:gd name="connsiteX5" fmla="*/ 2635 w 36994"/>
                <a:gd name="connsiteY5" fmla="*/ 3481 h 3830"/>
                <a:gd name="connsiteX6" fmla="*/ -514 w 36994"/>
                <a:gd name="connsiteY6" fmla="*/ 2468 h 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994" h="3830">
                  <a:moveTo>
                    <a:pt x="-514" y="2468"/>
                  </a:moveTo>
                  <a:cubicBezTo>
                    <a:pt x="4163" y="2094"/>
                    <a:pt x="8840" y="3232"/>
                    <a:pt x="13517" y="551"/>
                  </a:cubicBezTo>
                  <a:cubicBezTo>
                    <a:pt x="15980" y="-603"/>
                    <a:pt x="18849" y="-603"/>
                    <a:pt x="21312" y="551"/>
                  </a:cubicBezTo>
                  <a:cubicBezTo>
                    <a:pt x="26285" y="3435"/>
                    <a:pt x="31430" y="2016"/>
                    <a:pt x="36481" y="2484"/>
                  </a:cubicBezTo>
                  <a:cubicBezTo>
                    <a:pt x="35639" y="3263"/>
                    <a:pt x="34501" y="3622"/>
                    <a:pt x="33363" y="3481"/>
                  </a:cubicBezTo>
                  <a:lnTo>
                    <a:pt x="2635" y="3481"/>
                  </a:lnTo>
                  <a:cubicBezTo>
                    <a:pt x="1482" y="3637"/>
                    <a:pt x="328" y="3263"/>
                    <a:pt x="-514" y="2468"/>
                  </a:cubicBezTo>
                  <a:close/>
                </a:path>
              </a:pathLst>
            </a:custGeom>
            <a:solidFill>
              <a:srgbClr val="020202"/>
            </a:solidFill>
            <a:ln w="1557" cap="flat">
              <a:noFill/>
              <a:prstDash val="solid"/>
              <a:miter/>
            </a:ln>
          </p:spPr>
          <p:txBody>
            <a:bodyPr rtlCol="0" anchor="ctr"/>
            <a:lstStyle/>
            <a:p>
              <a:endParaRPr lang="es-CO"/>
            </a:p>
          </p:txBody>
        </p:sp>
        <p:sp>
          <p:nvSpPr>
            <p:cNvPr id="1359" name="Freeform: Shape 1358">
              <a:extLst>
                <a:ext uri="{FF2B5EF4-FFF2-40B4-BE49-F238E27FC236}">
                  <a16:creationId xmlns:a16="http://schemas.microsoft.com/office/drawing/2014/main" id="{E87DB948-146C-F942-12FD-02971013FC99}"/>
                </a:ext>
              </a:extLst>
            </p:cNvPr>
            <p:cNvSpPr/>
            <p:nvPr/>
          </p:nvSpPr>
          <p:spPr>
            <a:xfrm>
              <a:off x="4365436" y="6770549"/>
              <a:ext cx="10336" cy="3561"/>
            </a:xfrm>
            <a:custGeom>
              <a:avLst/>
              <a:gdLst>
                <a:gd name="connsiteX0" fmla="*/ -514 w 10336"/>
                <a:gd name="connsiteY0" fmla="*/ 2077 h 3561"/>
                <a:gd name="connsiteX1" fmla="*/ 2604 w 10336"/>
                <a:gd name="connsiteY1" fmla="*/ 1298 h 3561"/>
                <a:gd name="connsiteX2" fmla="*/ 9822 w 10336"/>
                <a:gd name="connsiteY2" fmla="*/ 3247 h 3561"/>
                <a:gd name="connsiteX3" fmla="*/ -514 w 10336"/>
                <a:gd name="connsiteY3" fmla="*/ 2077 h 3561"/>
              </a:gdLst>
              <a:ahLst/>
              <a:cxnLst>
                <a:cxn ang="0">
                  <a:pos x="connsiteX0" y="connsiteY0"/>
                </a:cxn>
                <a:cxn ang="0">
                  <a:pos x="connsiteX1" y="connsiteY1"/>
                </a:cxn>
                <a:cxn ang="0">
                  <a:pos x="connsiteX2" y="connsiteY2"/>
                </a:cxn>
                <a:cxn ang="0">
                  <a:pos x="connsiteX3" y="connsiteY3"/>
                </a:cxn>
              </a:cxnLst>
              <a:rect l="l" t="t" r="r" b="b"/>
              <a:pathLst>
                <a:path w="10336" h="3561">
                  <a:moveTo>
                    <a:pt x="-514" y="2077"/>
                  </a:moveTo>
                  <a:cubicBezTo>
                    <a:pt x="578" y="2093"/>
                    <a:pt x="1653" y="1828"/>
                    <a:pt x="2604" y="1298"/>
                  </a:cubicBezTo>
                  <a:cubicBezTo>
                    <a:pt x="6751" y="-1165"/>
                    <a:pt x="7094" y="-1025"/>
                    <a:pt x="9822" y="3247"/>
                  </a:cubicBezTo>
                  <a:cubicBezTo>
                    <a:pt x="6361" y="2826"/>
                    <a:pt x="2713" y="4057"/>
                    <a:pt x="-514" y="2077"/>
                  </a:cubicBezTo>
                  <a:close/>
                </a:path>
              </a:pathLst>
            </a:custGeom>
            <a:solidFill>
              <a:srgbClr val="020202"/>
            </a:solidFill>
            <a:ln w="1557" cap="flat">
              <a:noFill/>
              <a:prstDash val="solid"/>
              <a:miter/>
            </a:ln>
          </p:spPr>
          <p:txBody>
            <a:bodyPr rtlCol="0" anchor="ctr"/>
            <a:lstStyle/>
            <a:p>
              <a:endParaRPr lang="es-CO"/>
            </a:p>
          </p:txBody>
        </p:sp>
        <p:sp>
          <p:nvSpPr>
            <p:cNvPr id="1360" name="Freeform: Shape 1359">
              <a:extLst>
                <a:ext uri="{FF2B5EF4-FFF2-40B4-BE49-F238E27FC236}">
                  <a16:creationId xmlns:a16="http://schemas.microsoft.com/office/drawing/2014/main" id="{8B1CD0F4-6DA8-760E-B909-A43697F64D22}"/>
                </a:ext>
              </a:extLst>
            </p:cNvPr>
            <p:cNvSpPr/>
            <p:nvPr/>
          </p:nvSpPr>
          <p:spPr>
            <a:xfrm>
              <a:off x="4375773" y="6774090"/>
              <a:ext cx="3414" cy="1052"/>
            </a:xfrm>
            <a:custGeom>
              <a:avLst/>
              <a:gdLst>
                <a:gd name="connsiteX0" fmla="*/ -514 w 3414"/>
                <a:gd name="connsiteY0" fmla="*/ -295 h 1052"/>
                <a:gd name="connsiteX1" fmla="*/ 2900 w 3414"/>
                <a:gd name="connsiteY1" fmla="*/ 719 h 1052"/>
                <a:gd name="connsiteX2" fmla="*/ -514 w 3414"/>
                <a:gd name="connsiteY2" fmla="*/ -295 h 1052"/>
              </a:gdLst>
              <a:ahLst/>
              <a:cxnLst>
                <a:cxn ang="0">
                  <a:pos x="connsiteX0" y="connsiteY0"/>
                </a:cxn>
                <a:cxn ang="0">
                  <a:pos x="connsiteX1" y="connsiteY1"/>
                </a:cxn>
                <a:cxn ang="0">
                  <a:pos x="connsiteX2" y="connsiteY2"/>
                </a:cxn>
              </a:cxnLst>
              <a:rect l="l" t="t" r="r" b="b"/>
              <a:pathLst>
                <a:path w="3414" h="1052">
                  <a:moveTo>
                    <a:pt x="-514" y="-295"/>
                  </a:moveTo>
                  <a:cubicBezTo>
                    <a:pt x="718" y="-295"/>
                    <a:pt x="2027" y="-544"/>
                    <a:pt x="2900" y="719"/>
                  </a:cubicBezTo>
                  <a:cubicBezTo>
                    <a:pt x="1622" y="734"/>
                    <a:pt x="359" y="921"/>
                    <a:pt x="-514" y="-295"/>
                  </a:cubicBezTo>
                  <a:close/>
                </a:path>
              </a:pathLst>
            </a:custGeom>
            <a:solidFill>
              <a:srgbClr val="020202"/>
            </a:solidFill>
            <a:ln w="1557" cap="flat">
              <a:noFill/>
              <a:prstDash val="solid"/>
              <a:miter/>
            </a:ln>
          </p:spPr>
          <p:txBody>
            <a:bodyPr rtlCol="0" anchor="ctr"/>
            <a:lstStyle/>
            <a:p>
              <a:endParaRPr lang="es-CO"/>
            </a:p>
          </p:txBody>
        </p:sp>
        <p:sp>
          <p:nvSpPr>
            <p:cNvPr id="1361" name="Freeform: Shape 1360">
              <a:extLst>
                <a:ext uri="{FF2B5EF4-FFF2-40B4-BE49-F238E27FC236}">
                  <a16:creationId xmlns:a16="http://schemas.microsoft.com/office/drawing/2014/main" id="{FF440433-CFE3-39AB-F368-FEC1C05ADC6C}"/>
                </a:ext>
              </a:extLst>
            </p:cNvPr>
            <p:cNvSpPr/>
            <p:nvPr/>
          </p:nvSpPr>
          <p:spPr>
            <a:xfrm>
              <a:off x="4216476" y="6734777"/>
              <a:ext cx="1076" cy="1247"/>
            </a:xfrm>
            <a:custGeom>
              <a:avLst/>
              <a:gdLst>
                <a:gd name="connsiteX0" fmla="*/ -498 w 1076"/>
                <a:gd name="connsiteY0" fmla="*/ -315 h 1247"/>
                <a:gd name="connsiteX1" fmla="*/ 562 w 1076"/>
                <a:gd name="connsiteY1" fmla="*/ 839 h 1247"/>
                <a:gd name="connsiteX2" fmla="*/ 547 w 1076"/>
                <a:gd name="connsiteY2" fmla="*/ 932 h 1247"/>
                <a:gd name="connsiteX3" fmla="*/ -513 w 1076"/>
                <a:gd name="connsiteY3" fmla="*/ -190 h 1247"/>
                <a:gd name="connsiteX4" fmla="*/ -498 w 1076"/>
                <a:gd name="connsiteY4" fmla="*/ -315 h 12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6" h="1247">
                  <a:moveTo>
                    <a:pt x="-498" y="-315"/>
                  </a:moveTo>
                  <a:cubicBezTo>
                    <a:pt x="110" y="-283"/>
                    <a:pt x="578" y="231"/>
                    <a:pt x="562" y="839"/>
                  </a:cubicBezTo>
                  <a:cubicBezTo>
                    <a:pt x="547" y="870"/>
                    <a:pt x="547" y="901"/>
                    <a:pt x="547" y="932"/>
                  </a:cubicBezTo>
                  <a:cubicBezTo>
                    <a:pt x="-61" y="917"/>
                    <a:pt x="-529" y="402"/>
                    <a:pt x="-513" y="-190"/>
                  </a:cubicBezTo>
                  <a:cubicBezTo>
                    <a:pt x="-513" y="-237"/>
                    <a:pt x="-498" y="-268"/>
                    <a:pt x="-498" y="-315"/>
                  </a:cubicBezTo>
                  <a:close/>
                </a:path>
              </a:pathLst>
            </a:custGeom>
            <a:solidFill>
              <a:srgbClr val="5B5B5B"/>
            </a:solidFill>
            <a:ln w="1557" cap="flat">
              <a:noFill/>
              <a:prstDash val="solid"/>
              <a:miter/>
            </a:ln>
          </p:spPr>
          <p:txBody>
            <a:bodyPr rtlCol="0" anchor="ctr"/>
            <a:lstStyle/>
            <a:p>
              <a:endParaRPr lang="es-CO"/>
            </a:p>
          </p:txBody>
        </p:sp>
        <p:sp>
          <p:nvSpPr>
            <p:cNvPr id="1362" name="Freeform: Shape 1361">
              <a:extLst>
                <a:ext uri="{FF2B5EF4-FFF2-40B4-BE49-F238E27FC236}">
                  <a16:creationId xmlns:a16="http://schemas.microsoft.com/office/drawing/2014/main" id="{BA93FFB8-AFBB-B620-1B85-6CC70D0A0448}"/>
                </a:ext>
              </a:extLst>
            </p:cNvPr>
            <p:cNvSpPr/>
            <p:nvPr/>
          </p:nvSpPr>
          <p:spPr>
            <a:xfrm>
              <a:off x="4217533" y="6736009"/>
              <a:ext cx="1080" cy="1262"/>
            </a:xfrm>
            <a:custGeom>
              <a:avLst/>
              <a:gdLst>
                <a:gd name="connsiteX0" fmla="*/ -511 w 1080"/>
                <a:gd name="connsiteY0" fmla="*/ -315 h 1262"/>
                <a:gd name="connsiteX1" fmla="*/ 565 w 1080"/>
                <a:gd name="connsiteY1" fmla="*/ 870 h 1262"/>
                <a:gd name="connsiteX2" fmla="*/ 565 w 1080"/>
                <a:gd name="connsiteY2" fmla="*/ 948 h 1262"/>
                <a:gd name="connsiteX3" fmla="*/ -511 w 1080"/>
                <a:gd name="connsiteY3" fmla="*/ -315 h 1262"/>
              </a:gdLst>
              <a:ahLst/>
              <a:cxnLst>
                <a:cxn ang="0">
                  <a:pos x="connsiteX0" y="connsiteY0"/>
                </a:cxn>
                <a:cxn ang="0">
                  <a:pos x="connsiteX1" y="connsiteY1"/>
                </a:cxn>
                <a:cxn ang="0">
                  <a:pos x="connsiteX2" y="connsiteY2"/>
                </a:cxn>
                <a:cxn ang="0">
                  <a:pos x="connsiteX3" y="connsiteY3"/>
                </a:cxn>
              </a:cxnLst>
              <a:rect l="l" t="t" r="r" b="b"/>
              <a:pathLst>
                <a:path w="1080" h="1262">
                  <a:moveTo>
                    <a:pt x="-511" y="-315"/>
                  </a:moveTo>
                  <a:cubicBezTo>
                    <a:pt x="113" y="-284"/>
                    <a:pt x="596" y="247"/>
                    <a:pt x="565" y="870"/>
                  </a:cubicBezTo>
                  <a:cubicBezTo>
                    <a:pt x="565" y="901"/>
                    <a:pt x="565" y="917"/>
                    <a:pt x="565" y="948"/>
                  </a:cubicBezTo>
                  <a:cubicBezTo>
                    <a:pt x="-74" y="886"/>
                    <a:pt x="-557" y="324"/>
                    <a:pt x="-511" y="-315"/>
                  </a:cubicBezTo>
                  <a:close/>
                </a:path>
              </a:pathLst>
            </a:custGeom>
            <a:solidFill>
              <a:srgbClr val="5B5B5B"/>
            </a:solidFill>
            <a:ln w="1557" cap="flat">
              <a:noFill/>
              <a:prstDash val="solid"/>
              <a:miter/>
            </a:ln>
          </p:spPr>
          <p:txBody>
            <a:bodyPr rtlCol="0" anchor="ctr"/>
            <a:lstStyle/>
            <a:p>
              <a:endParaRPr lang="es-CO"/>
            </a:p>
          </p:txBody>
        </p:sp>
        <p:sp>
          <p:nvSpPr>
            <p:cNvPr id="1363" name="Freeform: Shape 1362">
              <a:extLst>
                <a:ext uri="{FF2B5EF4-FFF2-40B4-BE49-F238E27FC236}">
                  <a16:creationId xmlns:a16="http://schemas.microsoft.com/office/drawing/2014/main" id="{C0792AE3-428A-F1A0-C65A-16363DDD94FB}"/>
                </a:ext>
              </a:extLst>
            </p:cNvPr>
            <p:cNvSpPr/>
            <p:nvPr/>
          </p:nvSpPr>
          <p:spPr>
            <a:xfrm>
              <a:off x="4032650" y="5702360"/>
              <a:ext cx="308498" cy="229929"/>
            </a:xfrm>
            <a:custGeom>
              <a:avLst/>
              <a:gdLst>
                <a:gd name="connsiteX0" fmla="*/ 3111 w 308498"/>
                <a:gd name="connsiteY0" fmla="*/ -315 h 229929"/>
                <a:gd name="connsiteX1" fmla="*/ 1832 w 308498"/>
                <a:gd name="connsiteY1" fmla="*/ 39346 h 229929"/>
                <a:gd name="connsiteX2" fmla="*/ 5886 w 308498"/>
                <a:gd name="connsiteY2" fmla="*/ 70525 h 229929"/>
                <a:gd name="connsiteX3" fmla="*/ 20337 w 308498"/>
                <a:gd name="connsiteY3" fmla="*/ 107941 h 229929"/>
                <a:gd name="connsiteX4" fmla="*/ 40043 w 308498"/>
                <a:gd name="connsiteY4" fmla="*/ 137561 h 229929"/>
                <a:gd name="connsiteX5" fmla="*/ 59405 w 308498"/>
                <a:gd name="connsiteY5" fmla="*/ 162505 h 229929"/>
                <a:gd name="connsiteX6" fmla="*/ 79329 w 308498"/>
                <a:gd name="connsiteY6" fmla="*/ 179778 h 229929"/>
                <a:gd name="connsiteX7" fmla="*/ 154409 w 308498"/>
                <a:gd name="connsiteY7" fmla="*/ 216570 h 229929"/>
                <a:gd name="connsiteX8" fmla="*/ 195302 w 308498"/>
                <a:gd name="connsiteY8" fmla="*/ 225035 h 229929"/>
                <a:gd name="connsiteX9" fmla="*/ 232093 w 308498"/>
                <a:gd name="connsiteY9" fmla="*/ 225737 h 229929"/>
                <a:gd name="connsiteX10" fmla="*/ 267326 w 308498"/>
                <a:gd name="connsiteY10" fmla="*/ 221684 h 229929"/>
                <a:gd name="connsiteX11" fmla="*/ 292395 w 308498"/>
                <a:gd name="connsiteY11" fmla="*/ 219127 h 229929"/>
                <a:gd name="connsiteX12" fmla="*/ 307984 w 308498"/>
                <a:gd name="connsiteY12" fmla="*/ 219049 h 229929"/>
                <a:gd name="connsiteX13" fmla="*/ 293486 w 308498"/>
                <a:gd name="connsiteY13" fmla="*/ 221278 h 229929"/>
                <a:gd name="connsiteX14" fmla="*/ 277039 w 308498"/>
                <a:gd name="connsiteY14" fmla="*/ 223336 h 229929"/>
                <a:gd name="connsiteX15" fmla="*/ 273063 w 308498"/>
                <a:gd name="connsiteY15" fmla="*/ 223664 h 229929"/>
                <a:gd name="connsiteX16" fmla="*/ 243443 w 308498"/>
                <a:gd name="connsiteY16" fmla="*/ 226641 h 229929"/>
                <a:gd name="connsiteX17" fmla="*/ 221820 w 308498"/>
                <a:gd name="connsiteY17" fmla="*/ 227452 h 229929"/>
                <a:gd name="connsiteX18" fmla="*/ 218577 w 308498"/>
                <a:gd name="connsiteY18" fmla="*/ 228200 h 229929"/>
                <a:gd name="connsiteX19" fmla="*/ 209223 w 308498"/>
                <a:gd name="connsiteY19" fmla="*/ 228512 h 229929"/>
                <a:gd name="connsiteX20" fmla="*/ 203112 w 308498"/>
                <a:gd name="connsiteY20" fmla="*/ 227124 h 229929"/>
                <a:gd name="connsiteX21" fmla="*/ 172447 w 308498"/>
                <a:gd name="connsiteY21" fmla="*/ 223289 h 229929"/>
                <a:gd name="connsiteX22" fmla="*/ 152087 w 308498"/>
                <a:gd name="connsiteY22" fmla="*/ 220171 h 229929"/>
                <a:gd name="connsiteX23" fmla="*/ 101591 w 308498"/>
                <a:gd name="connsiteY23" fmla="*/ 199702 h 229929"/>
                <a:gd name="connsiteX24" fmla="*/ 83585 w 308498"/>
                <a:gd name="connsiteY24" fmla="*/ 189460 h 229929"/>
                <a:gd name="connsiteX25" fmla="*/ 73327 w 308498"/>
                <a:gd name="connsiteY25" fmla="*/ 189460 h 229929"/>
                <a:gd name="connsiteX26" fmla="*/ 68900 w 308498"/>
                <a:gd name="connsiteY26" fmla="*/ 190114 h 229929"/>
                <a:gd name="connsiteX27" fmla="*/ 58127 w 308498"/>
                <a:gd name="connsiteY27" fmla="*/ 190909 h 229929"/>
                <a:gd name="connsiteX28" fmla="*/ 47355 w 308498"/>
                <a:gd name="connsiteY28" fmla="*/ 188633 h 229929"/>
                <a:gd name="connsiteX29" fmla="*/ 23767 w 308498"/>
                <a:gd name="connsiteY29" fmla="*/ 158888 h 229929"/>
                <a:gd name="connsiteX30" fmla="*/ 11857 w 308498"/>
                <a:gd name="connsiteY30" fmla="*/ 123468 h 229929"/>
                <a:gd name="connsiteX31" fmla="*/ 10298 w 308498"/>
                <a:gd name="connsiteY31" fmla="*/ 116780 h 229929"/>
                <a:gd name="connsiteX32" fmla="*/ 11062 w 308498"/>
                <a:gd name="connsiteY32" fmla="*/ 113569 h 229929"/>
                <a:gd name="connsiteX33" fmla="*/ 11935 w 308498"/>
                <a:gd name="connsiteY33" fmla="*/ 105057 h 229929"/>
                <a:gd name="connsiteX34" fmla="*/ 6977 w 308498"/>
                <a:gd name="connsiteY34" fmla="*/ 86349 h 229929"/>
                <a:gd name="connsiteX35" fmla="*/ 1786 w 308498"/>
                <a:gd name="connsiteY35" fmla="*/ 57040 h 229929"/>
                <a:gd name="connsiteX36" fmla="*/ 788 w 308498"/>
                <a:gd name="connsiteY36" fmla="*/ 43321 h 229929"/>
                <a:gd name="connsiteX37" fmla="*/ -225 w 308498"/>
                <a:gd name="connsiteY37" fmla="*/ 34793 h 229929"/>
                <a:gd name="connsiteX38" fmla="*/ 726 w 308498"/>
                <a:gd name="connsiteY38" fmla="*/ 20529 h 229929"/>
                <a:gd name="connsiteX39" fmla="*/ 1910 w 308498"/>
                <a:gd name="connsiteY39" fmla="*/ 2195 h 229929"/>
                <a:gd name="connsiteX40" fmla="*/ 3111 w 308498"/>
                <a:gd name="connsiteY40" fmla="*/ -315 h 229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08498" h="229929">
                  <a:moveTo>
                    <a:pt x="3111" y="-315"/>
                  </a:moveTo>
                  <a:cubicBezTo>
                    <a:pt x="1552" y="12874"/>
                    <a:pt x="2300" y="26188"/>
                    <a:pt x="1832" y="39346"/>
                  </a:cubicBezTo>
                  <a:cubicBezTo>
                    <a:pt x="1458" y="50040"/>
                    <a:pt x="3672" y="60345"/>
                    <a:pt x="5886" y="70525"/>
                  </a:cubicBezTo>
                  <a:cubicBezTo>
                    <a:pt x="8742" y="83669"/>
                    <a:pt x="13617" y="96290"/>
                    <a:pt x="20337" y="107941"/>
                  </a:cubicBezTo>
                  <a:cubicBezTo>
                    <a:pt x="26218" y="118255"/>
                    <a:pt x="32803" y="128151"/>
                    <a:pt x="40043" y="137561"/>
                  </a:cubicBezTo>
                  <a:cubicBezTo>
                    <a:pt x="46497" y="145871"/>
                    <a:pt x="52655" y="154429"/>
                    <a:pt x="59405" y="162505"/>
                  </a:cubicBezTo>
                  <a:cubicBezTo>
                    <a:pt x="65080" y="169271"/>
                    <a:pt x="72329" y="174447"/>
                    <a:pt x="79329" y="179778"/>
                  </a:cubicBezTo>
                  <a:cubicBezTo>
                    <a:pt x="101934" y="196927"/>
                    <a:pt x="127657" y="207840"/>
                    <a:pt x="154409" y="216570"/>
                  </a:cubicBezTo>
                  <a:cubicBezTo>
                    <a:pt x="167714" y="220786"/>
                    <a:pt x="181411" y="223623"/>
                    <a:pt x="195302" y="225035"/>
                  </a:cubicBezTo>
                  <a:cubicBezTo>
                    <a:pt x="207524" y="226281"/>
                    <a:pt x="219824" y="226515"/>
                    <a:pt x="232093" y="225737"/>
                  </a:cubicBezTo>
                  <a:cubicBezTo>
                    <a:pt x="243926" y="225350"/>
                    <a:pt x="255712" y="223996"/>
                    <a:pt x="267326" y="221684"/>
                  </a:cubicBezTo>
                  <a:cubicBezTo>
                    <a:pt x="275604" y="220154"/>
                    <a:pt x="283976" y="219298"/>
                    <a:pt x="292395" y="219127"/>
                  </a:cubicBezTo>
                  <a:cubicBezTo>
                    <a:pt x="297570" y="218862"/>
                    <a:pt x="302777" y="219127"/>
                    <a:pt x="307984" y="219049"/>
                  </a:cubicBezTo>
                  <a:cubicBezTo>
                    <a:pt x="303308" y="220842"/>
                    <a:pt x="298365" y="220951"/>
                    <a:pt x="293486" y="221278"/>
                  </a:cubicBezTo>
                  <a:cubicBezTo>
                    <a:pt x="287967" y="221668"/>
                    <a:pt x="282339" y="220842"/>
                    <a:pt x="277039" y="223336"/>
                  </a:cubicBezTo>
                  <a:cubicBezTo>
                    <a:pt x="275745" y="223693"/>
                    <a:pt x="274404" y="223805"/>
                    <a:pt x="273063" y="223664"/>
                  </a:cubicBezTo>
                  <a:cubicBezTo>
                    <a:pt x="263117" y="223960"/>
                    <a:pt x="253311" y="225877"/>
                    <a:pt x="243443" y="226641"/>
                  </a:cubicBezTo>
                  <a:cubicBezTo>
                    <a:pt x="236302" y="227187"/>
                    <a:pt x="229085" y="229635"/>
                    <a:pt x="221820" y="227452"/>
                  </a:cubicBezTo>
                  <a:cubicBezTo>
                    <a:pt x="220682" y="227177"/>
                    <a:pt x="219481" y="227455"/>
                    <a:pt x="218577" y="228200"/>
                  </a:cubicBezTo>
                  <a:cubicBezTo>
                    <a:pt x="215740" y="229968"/>
                    <a:pt x="212170" y="230088"/>
                    <a:pt x="209223" y="228512"/>
                  </a:cubicBezTo>
                  <a:cubicBezTo>
                    <a:pt x="207337" y="227558"/>
                    <a:pt x="205232" y="227082"/>
                    <a:pt x="203112" y="227124"/>
                  </a:cubicBezTo>
                  <a:cubicBezTo>
                    <a:pt x="192651" y="227795"/>
                    <a:pt x="182627" y="224848"/>
                    <a:pt x="172447" y="223289"/>
                  </a:cubicBezTo>
                  <a:cubicBezTo>
                    <a:pt x="165665" y="222245"/>
                    <a:pt x="158759" y="222011"/>
                    <a:pt x="152087" y="220171"/>
                  </a:cubicBezTo>
                  <a:cubicBezTo>
                    <a:pt x="134408" y="215495"/>
                    <a:pt x="117399" y="209150"/>
                    <a:pt x="101591" y="199702"/>
                  </a:cubicBezTo>
                  <a:cubicBezTo>
                    <a:pt x="95667" y="196179"/>
                    <a:pt x="89665" y="192733"/>
                    <a:pt x="83585" y="189460"/>
                  </a:cubicBezTo>
                  <a:cubicBezTo>
                    <a:pt x="80327" y="187682"/>
                    <a:pt x="76850" y="185360"/>
                    <a:pt x="73327" y="189460"/>
                  </a:cubicBezTo>
                  <a:cubicBezTo>
                    <a:pt x="72267" y="190676"/>
                    <a:pt x="70381" y="190333"/>
                    <a:pt x="68900" y="190114"/>
                  </a:cubicBezTo>
                  <a:cubicBezTo>
                    <a:pt x="65292" y="189619"/>
                    <a:pt x="61622" y="189890"/>
                    <a:pt x="58127" y="190909"/>
                  </a:cubicBezTo>
                  <a:cubicBezTo>
                    <a:pt x="54381" y="191987"/>
                    <a:pt x="50345" y="191134"/>
                    <a:pt x="47355" y="188633"/>
                  </a:cubicBezTo>
                  <a:cubicBezTo>
                    <a:pt x="36878" y="180838"/>
                    <a:pt x="28522" y="171344"/>
                    <a:pt x="23767" y="158888"/>
                  </a:cubicBezTo>
                  <a:cubicBezTo>
                    <a:pt x="19309" y="147242"/>
                    <a:pt x="15146" y="135503"/>
                    <a:pt x="11857" y="123468"/>
                  </a:cubicBezTo>
                  <a:cubicBezTo>
                    <a:pt x="11249" y="121254"/>
                    <a:pt x="10859" y="118994"/>
                    <a:pt x="10298" y="116780"/>
                  </a:cubicBezTo>
                  <a:cubicBezTo>
                    <a:pt x="9919" y="115651"/>
                    <a:pt x="10215" y="114406"/>
                    <a:pt x="11062" y="113569"/>
                  </a:cubicBezTo>
                  <a:cubicBezTo>
                    <a:pt x="13727" y="110934"/>
                    <a:pt x="12854" y="108112"/>
                    <a:pt x="11935" y="105057"/>
                  </a:cubicBezTo>
                  <a:cubicBezTo>
                    <a:pt x="10079" y="98821"/>
                    <a:pt x="7414" y="92585"/>
                    <a:pt x="6977" y="86349"/>
                  </a:cubicBezTo>
                  <a:cubicBezTo>
                    <a:pt x="6291" y="76325"/>
                    <a:pt x="2830" y="66940"/>
                    <a:pt x="1786" y="57040"/>
                  </a:cubicBezTo>
                  <a:cubicBezTo>
                    <a:pt x="1134" y="52496"/>
                    <a:pt x="800" y="47912"/>
                    <a:pt x="788" y="43321"/>
                  </a:cubicBezTo>
                  <a:cubicBezTo>
                    <a:pt x="785" y="40448"/>
                    <a:pt x="445" y="37587"/>
                    <a:pt x="-225" y="34793"/>
                  </a:cubicBezTo>
                  <a:cubicBezTo>
                    <a:pt x="-1192" y="30007"/>
                    <a:pt x="570" y="25284"/>
                    <a:pt x="726" y="20529"/>
                  </a:cubicBezTo>
                  <a:cubicBezTo>
                    <a:pt x="913" y="14402"/>
                    <a:pt x="523" y="8244"/>
                    <a:pt x="1910" y="2195"/>
                  </a:cubicBezTo>
                  <a:cubicBezTo>
                    <a:pt x="1982" y="1238"/>
                    <a:pt x="2411" y="342"/>
                    <a:pt x="3111" y="-315"/>
                  </a:cubicBezTo>
                  <a:close/>
                </a:path>
              </a:pathLst>
            </a:custGeom>
            <a:solidFill>
              <a:srgbClr val="020202"/>
            </a:solidFill>
            <a:ln w="1557" cap="flat">
              <a:noFill/>
              <a:prstDash val="solid"/>
              <a:miter/>
            </a:ln>
          </p:spPr>
          <p:txBody>
            <a:bodyPr rtlCol="0" anchor="ctr"/>
            <a:lstStyle/>
            <a:p>
              <a:endParaRPr lang="es-CO"/>
            </a:p>
          </p:txBody>
        </p:sp>
        <p:sp>
          <p:nvSpPr>
            <p:cNvPr id="1364" name="Freeform: Shape 1363">
              <a:extLst>
                <a:ext uri="{FF2B5EF4-FFF2-40B4-BE49-F238E27FC236}">
                  <a16:creationId xmlns:a16="http://schemas.microsoft.com/office/drawing/2014/main" id="{B7F80CE0-140D-196B-97FD-5331AC4B77EB}"/>
                </a:ext>
              </a:extLst>
            </p:cNvPr>
            <p:cNvSpPr/>
            <p:nvPr/>
          </p:nvSpPr>
          <p:spPr>
            <a:xfrm>
              <a:off x="4036195" y="5694284"/>
              <a:ext cx="1287" cy="6937"/>
            </a:xfrm>
            <a:custGeom>
              <a:avLst/>
              <a:gdLst>
                <a:gd name="connsiteX0" fmla="*/ 719 w 1287"/>
                <a:gd name="connsiteY0" fmla="*/ -315 h 6937"/>
                <a:gd name="connsiteX1" fmla="*/ -435 w 1287"/>
                <a:gd name="connsiteY1" fmla="*/ 6623 h 6937"/>
                <a:gd name="connsiteX2" fmla="*/ 719 w 1287"/>
                <a:gd name="connsiteY2" fmla="*/ -315 h 6937"/>
              </a:gdLst>
              <a:ahLst/>
              <a:cxnLst>
                <a:cxn ang="0">
                  <a:pos x="connsiteX0" y="connsiteY0"/>
                </a:cxn>
                <a:cxn ang="0">
                  <a:pos x="connsiteX1" y="connsiteY1"/>
                </a:cxn>
                <a:cxn ang="0">
                  <a:pos x="connsiteX2" y="connsiteY2"/>
                </a:cxn>
              </a:cxnLst>
              <a:rect l="l" t="t" r="r" b="b"/>
              <a:pathLst>
                <a:path w="1287" h="6937">
                  <a:moveTo>
                    <a:pt x="719" y="-315"/>
                  </a:moveTo>
                  <a:cubicBezTo>
                    <a:pt x="376" y="1993"/>
                    <a:pt x="1592" y="4581"/>
                    <a:pt x="-435" y="6623"/>
                  </a:cubicBezTo>
                  <a:cubicBezTo>
                    <a:pt x="-92" y="4300"/>
                    <a:pt x="-1370" y="1712"/>
                    <a:pt x="719" y="-315"/>
                  </a:cubicBezTo>
                  <a:close/>
                </a:path>
              </a:pathLst>
            </a:custGeom>
            <a:solidFill>
              <a:srgbClr val="020202"/>
            </a:solidFill>
            <a:ln w="1557" cap="flat">
              <a:noFill/>
              <a:prstDash val="solid"/>
              <a:miter/>
            </a:ln>
          </p:spPr>
          <p:txBody>
            <a:bodyPr rtlCol="0" anchor="ctr"/>
            <a:lstStyle/>
            <a:p>
              <a:endParaRPr lang="es-CO"/>
            </a:p>
          </p:txBody>
        </p:sp>
        <p:sp>
          <p:nvSpPr>
            <p:cNvPr id="1365" name="Freeform: Shape 1364">
              <a:extLst>
                <a:ext uri="{FF2B5EF4-FFF2-40B4-BE49-F238E27FC236}">
                  <a16:creationId xmlns:a16="http://schemas.microsoft.com/office/drawing/2014/main" id="{AACB9ECE-3660-6B63-DE77-E85EEF366393}"/>
                </a:ext>
              </a:extLst>
            </p:cNvPr>
            <p:cNvSpPr/>
            <p:nvPr/>
          </p:nvSpPr>
          <p:spPr>
            <a:xfrm>
              <a:off x="4038503" y="5679271"/>
              <a:ext cx="1287" cy="6937"/>
            </a:xfrm>
            <a:custGeom>
              <a:avLst/>
              <a:gdLst>
                <a:gd name="connsiteX0" fmla="*/ 719 w 1287"/>
                <a:gd name="connsiteY0" fmla="*/ -315 h 6937"/>
                <a:gd name="connsiteX1" fmla="*/ -435 w 1287"/>
                <a:gd name="connsiteY1" fmla="*/ 6623 h 6937"/>
                <a:gd name="connsiteX2" fmla="*/ 719 w 1287"/>
                <a:gd name="connsiteY2" fmla="*/ -315 h 6937"/>
              </a:gdLst>
              <a:ahLst/>
              <a:cxnLst>
                <a:cxn ang="0">
                  <a:pos x="connsiteX0" y="connsiteY0"/>
                </a:cxn>
                <a:cxn ang="0">
                  <a:pos x="connsiteX1" y="connsiteY1"/>
                </a:cxn>
                <a:cxn ang="0">
                  <a:pos x="connsiteX2" y="connsiteY2"/>
                </a:cxn>
              </a:cxnLst>
              <a:rect l="l" t="t" r="r" b="b"/>
              <a:pathLst>
                <a:path w="1287" h="6937">
                  <a:moveTo>
                    <a:pt x="719" y="-315"/>
                  </a:moveTo>
                  <a:cubicBezTo>
                    <a:pt x="376" y="1993"/>
                    <a:pt x="1592" y="4580"/>
                    <a:pt x="-435" y="6623"/>
                  </a:cubicBezTo>
                  <a:cubicBezTo>
                    <a:pt x="-92" y="4300"/>
                    <a:pt x="-1370" y="1712"/>
                    <a:pt x="719" y="-315"/>
                  </a:cubicBezTo>
                  <a:close/>
                </a:path>
              </a:pathLst>
            </a:custGeom>
            <a:solidFill>
              <a:srgbClr val="020202"/>
            </a:solidFill>
            <a:ln w="1557" cap="flat">
              <a:noFill/>
              <a:prstDash val="solid"/>
              <a:miter/>
            </a:ln>
          </p:spPr>
          <p:txBody>
            <a:bodyPr rtlCol="0" anchor="ctr"/>
            <a:lstStyle/>
            <a:p>
              <a:endParaRPr lang="es-CO"/>
            </a:p>
          </p:txBody>
        </p:sp>
        <p:sp>
          <p:nvSpPr>
            <p:cNvPr id="1366" name="Freeform: Shape 1365">
              <a:extLst>
                <a:ext uri="{FF2B5EF4-FFF2-40B4-BE49-F238E27FC236}">
                  <a16:creationId xmlns:a16="http://schemas.microsoft.com/office/drawing/2014/main" id="{E70E85B6-E2C4-8741-A05B-3919517E0810}"/>
                </a:ext>
              </a:extLst>
            </p:cNvPr>
            <p:cNvSpPr/>
            <p:nvPr/>
          </p:nvSpPr>
          <p:spPr>
            <a:xfrm>
              <a:off x="4037384" y="5687347"/>
              <a:ext cx="1224" cy="5783"/>
            </a:xfrm>
            <a:custGeom>
              <a:avLst/>
              <a:gdLst>
                <a:gd name="connsiteX0" fmla="*/ 683 w 1224"/>
                <a:gd name="connsiteY0" fmla="*/ -315 h 5783"/>
                <a:gd name="connsiteX1" fmla="*/ -470 w 1224"/>
                <a:gd name="connsiteY1" fmla="*/ 5469 h 5783"/>
                <a:gd name="connsiteX2" fmla="*/ 683 w 1224"/>
                <a:gd name="connsiteY2" fmla="*/ -315 h 5783"/>
              </a:gdLst>
              <a:ahLst/>
              <a:cxnLst>
                <a:cxn ang="0">
                  <a:pos x="connsiteX0" y="connsiteY0"/>
                </a:cxn>
                <a:cxn ang="0">
                  <a:pos x="connsiteX1" y="connsiteY1"/>
                </a:cxn>
                <a:cxn ang="0">
                  <a:pos x="connsiteX2" y="connsiteY2"/>
                </a:cxn>
              </a:cxnLst>
              <a:rect l="l" t="t" r="r" b="b"/>
              <a:pathLst>
                <a:path w="1224" h="5783">
                  <a:moveTo>
                    <a:pt x="683" y="-315"/>
                  </a:moveTo>
                  <a:cubicBezTo>
                    <a:pt x="418" y="1634"/>
                    <a:pt x="1400" y="3832"/>
                    <a:pt x="-470" y="5469"/>
                  </a:cubicBezTo>
                  <a:cubicBezTo>
                    <a:pt x="-190" y="3520"/>
                    <a:pt x="-1250" y="1307"/>
                    <a:pt x="683" y="-315"/>
                  </a:cubicBezTo>
                  <a:close/>
                </a:path>
              </a:pathLst>
            </a:custGeom>
            <a:solidFill>
              <a:srgbClr val="020202"/>
            </a:solidFill>
            <a:ln w="1557" cap="flat">
              <a:noFill/>
              <a:prstDash val="solid"/>
              <a:miter/>
            </a:ln>
          </p:spPr>
          <p:txBody>
            <a:bodyPr rtlCol="0" anchor="ctr"/>
            <a:lstStyle/>
            <a:p>
              <a:endParaRPr lang="es-CO"/>
            </a:p>
          </p:txBody>
        </p:sp>
        <p:sp>
          <p:nvSpPr>
            <p:cNvPr id="1367" name="Freeform: Shape 1366">
              <a:extLst>
                <a:ext uri="{FF2B5EF4-FFF2-40B4-BE49-F238E27FC236}">
                  <a16:creationId xmlns:a16="http://schemas.microsoft.com/office/drawing/2014/main" id="{98E2ED6E-1BF7-531C-4A7A-D6233F2EA614}"/>
                </a:ext>
              </a:extLst>
            </p:cNvPr>
            <p:cNvSpPr/>
            <p:nvPr/>
          </p:nvSpPr>
          <p:spPr>
            <a:xfrm>
              <a:off x="4038435" y="5573671"/>
              <a:ext cx="538201" cy="352026"/>
            </a:xfrm>
            <a:custGeom>
              <a:avLst/>
              <a:gdLst>
                <a:gd name="connsiteX0" fmla="*/ 42598 w 538201"/>
                <a:gd name="connsiteY0" fmla="*/ 31468 h 352026"/>
                <a:gd name="connsiteX1" fmla="*/ 91301 w 538201"/>
                <a:gd name="connsiteY1" fmla="*/ 4046 h 352026"/>
                <a:gd name="connsiteX2" fmla="*/ 109182 w 538201"/>
                <a:gd name="connsiteY2" fmla="*/ 39 h 352026"/>
                <a:gd name="connsiteX3" fmla="*/ 111848 w 538201"/>
                <a:gd name="connsiteY3" fmla="*/ 164 h 352026"/>
                <a:gd name="connsiteX4" fmla="*/ 107623 w 538201"/>
                <a:gd name="connsiteY4" fmla="*/ 2986 h 352026"/>
                <a:gd name="connsiteX5" fmla="*/ 92408 w 538201"/>
                <a:gd name="connsiteY5" fmla="*/ 7055 h 352026"/>
                <a:gd name="connsiteX6" fmla="*/ 49411 w 538201"/>
                <a:gd name="connsiteY6" fmla="*/ 30237 h 352026"/>
                <a:gd name="connsiteX7" fmla="*/ 44454 w 538201"/>
                <a:gd name="connsiteY7" fmla="*/ 42225 h 352026"/>
                <a:gd name="connsiteX8" fmla="*/ 51859 w 538201"/>
                <a:gd name="connsiteY8" fmla="*/ 85877 h 352026"/>
                <a:gd name="connsiteX9" fmla="*/ 80279 w 538201"/>
                <a:gd name="connsiteY9" fmla="*/ 134345 h 352026"/>
                <a:gd name="connsiteX10" fmla="*/ 143760 w 538201"/>
                <a:gd name="connsiteY10" fmla="*/ 190297 h 352026"/>
                <a:gd name="connsiteX11" fmla="*/ 226199 w 538201"/>
                <a:gd name="connsiteY11" fmla="*/ 219419 h 352026"/>
                <a:gd name="connsiteX12" fmla="*/ 252031 w 538201"/>
                <a:gd name="connsiteY12" fmla="*/ 221586 h 352026"/>
                <a:gd name="connsiteX13" fmla="*/ 283039 w 538201"/>
                <a:gd name="connsiteY13" fmla="*/ 219434 h 352026"/>
                <a:gd name="connsiteX14" fmla="*/ 339163 w 538201"/>
                <a:gd name="connsiteY14" fmla="*/ 213510 h 352026"/>
                <a:gd name="connsiteX15" fmla="*/ 439530 w 538201"/>
                <a:gd name="connsiteY15" fmla="*/ 194912 h 352026"/>
                <a:gd name="connsiteX16" fmla="*/ 531338 w 538201"/>
                <a:gd name="connsiteY16" fmla="*/ 148142 h 352026"/>
                <a:gd name="connsiteX17" fmla="*/ 534456 w 538201"/>
                <a:gd name="connsiteY17" fmla="*/ 145648 h 352026"/>
                <a:gd name="connsiteX18" fmla="*/ 536264 w 538201"/>
                <a:gd name="connsiteY18" fmla="*/ 145492 h 352026"/>
                <a:gd name="connsiteX19" fmla="*/ 537387 w 538201"/>
                <a:gd name="connsiteY19" fmla="*/ 162017 h 352026"/>
                <a:gd name="connsiteX20" fmla="*/ 537621 w 538201"/>
                <a:gd name="connsiteY20" fmla="*/ 167193 h 352026"/>
                <a:gd name="connsiteX21" fmla="*/ 537621 w 538201"/>
                <a:gd name="connsiteY21" fmla="*/ 211624 h 352026"/>
                <a:gd name="connsiteX22" fmla="*/ 526053 w 538201"/>
                <a:gd name="connsiteY22" fmla="*/ 248338 h 352026"/>
                <a:gd name="connsiteX23" fmla="*/ 508421 w 538201"/>
                <a:gd name="connsiteY23" fmla="*/ 267124 h 352026"/>
                <a:gd name="connsiteX24" fmla="*/ 467887 w 538201"/>
                <a:gd name="connsiteY24" fmla="*/ 293174 h 352026"/>
                <a:gd name="connsiteX25" fmla="*/ 434541 w 538201"/>
                <a:gd name="connsiteY25" fmla="*/ 307376 h 352026"/>
                <a:gd name="connsiteX26" fmla="*/ 418140 w 538201"/>
                <a:gd name="connsiteY26" fmla="*/ 314376 h 352026"/>
                <a:gd name="connsiteX27" fmla="*/ 388052 w 538201"/>
                <a:gd name="connsiteY27" fmla="*/ 324026 h 352026"/>
                <a:gd name="connsiteX28" fmla="*/ 351728 w 538201"/>
                <a:gd name="connsiteY28" fmla="*/ 336950 h 352026"/>
                <a:gd name="connsiteX29" fmla="*/ 334283 w 538201"/>
                <a:gd name="connsiteY29" fmla="*/ 339772 h 352026"/>
                <a:gd name="connsiteX30" fmla="*/ 318397 w 538201"/>
                <a:gd name="connsiteY30" fmla="*/ 341767 h 352026"/>
                <a:gd name="connsiteX31" fmla="*/ 299689 w 538201"/>
                <a:gd name="connsiteY31" fmla="*/ 344589 h 352026"/>
                <a:gd name="connsiteX32" fmla="*/ 273265 w 538201"/>
                <a:gd name="connsiteY32" fmla="*/ 345665 h 352026"/>
                <a:gd name="connsiteX33" fmla="*/ 253388 w 538201"/>
                <a:gd name="connsiteY33" fmla="*/ 348268 h 352026"/>
                <a:gd name="connsiteX34" fmla="*/ 239747 w 538201"/>
                <a:gd name="connsiteY34" fmla="*/ 349921 h 352026"/>
                <a:gd name="connsiteX35" fmla="*/ 196641 w 538201"/>
                <a:gd name="connsiteY35" fmla="*/ 351106 h 352026"/>
                <a:gd name="connsiteX36" fmla="*/ 147331 w 538201"/>
                <a:gd name="connsiteY36" fmla="*/ 341331 h 352026"/>
                <a:gd name="connsiteX37" fmla="*/ 83412 w 538201"/>
                <a:gd name="connsiteY37" fmla="*/ 311258 h 352026"/>
                <a:gd name="connsiteX38" fmla="*/ 43814 w 538201"/>
                <a:gd name="connsiteY38" fmla="*/ 273235 h 352026"/>
                <a:gd name="connsiteX39" fmla="*/ 24015 w 538201"/>
                <a:gd name="connsiteY39" fmla="*/ 245719 h 352026"/>
                <a:gd name="connsiteX40" fmla="*/ 1784 w 538201"/>
                <a:gd name="connsiteY40" fmla="*/ 189985 h 352026"/>
                <a:gd name="connsiteX41" fmla="*/ -461 w 538201"/>
                <a:gd name="connsiteY41" fmla="*/ 151011 h 352026"/>
                <a:gd name="connsiteX42" fmla="*/ 3905 w 538201"/>
                <a:gd name="connsiteY42" fmla="*/ 106533 h 352026"/>
                <a:gd name="connsiteX43" fmla="*/ 9766 w 538201"/>
                <a:gd name="connsiteY43" fmla="*/ 79641 h 352026"/>
                <a:gd name="connsiteX44" fmla="*/ 27118 w 538201"/>
                <a:gd name="connsiteY44" fmla="*/ 49553 h 352026"/>
                <a:gd name="connsiteX45" fmla="*/ 39309 w 538201"/>
                <a:gd name="connsiteY45" fmla="*/ 37268 h 352026"/>
                <a:gd name="connsiteX46" fmla="*/ 42427 w 538201"/>
                <a:gd name="connsiteY46" fmla="*/ 32591 h 352026"/>
                <a:gd name="connsiteX47" fmla="*/ 42162 w 538201"/>
                <a:gd name="connsiteY47" fmla="*/ 31749 h 352026"/>
                <a:gd name="connsiteX48" fmla="*/ 42598 w 538201"/>
                <a:gd name="connsiteY48" fmla="*/ 31468 h 352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538201" h="352026">
                  <a:moveTo>
                    <a:pt x="42598" y="31468"/>
                  </a:moveTo>
                  <a:cubicBezTo>
                    <a:pt x="56918" y="19280"/>
                    <a:pt x="73454" y="9970"/>
                    <a:pt x="91301" y="4046"/>
                  </a:cubicBezTo>
                  <a:cubicBezTo>
                    <a:pt x="97116" y="2127"/>
                    <a:pt x="103105" y="785"/>
                    <a:pt x="109182" y="39"/>
                  </a:cubicBezTo>
                  <a:cubicBezTo>
                    <a:pt x="110010" y="-475"/>
                    <a:pt x="111072" y="-425"/>
                    <a:pt x="111848" y="164"/>
                  </a:cubicBezTo>
                  <a:cubicBezTo>
                    <a:pt x="111583" y="2799"/>
                    <a:pt x="109338" y="2534"/>
                    <a:pt x="107623" y="2986"/>
                  </a:cubicBezTo>
                  <a:cubicBezTo>
                    <a:pt x="102557" y="4358"/>
                    <a:pt x="97256" y="4857"/>
                    <a:pt x="92408" y="7055"/>
                  </a:cubicBezTo>
                  <a:cubicBezTo>
                    <a:pt x="77021" y="12839"/>
                    <a:pt x="62351" y="19854"/>
                    <a:pt x="49411" y="30237"/>
                  </a:cubicBezTo>
                  <a:cubicBezTo>
                    <a:pt x="45358" y="33495"/>
                    <a:pt x="44235" y="37065"/>
                    <a:pt x="44454" y="42225"/>
                  </a:cubicBezTo>
                  <a:cubicBezTo>
                    <a:pt x="45093" y="57114"/>
                    <a:pt x="46979" y="71628"/>
                    <a:pt x="51859" y="85877"/>
                  </a:cubicBezTo>
                  <a:cubicBezTo>
                    <a:pt x="57828" y="103847"/>
                    <a:pt x="67511" y="120361"/>
                    <a:pt x="80279" y="134345"/>
                  </a:cubicBezTo>
                  <a:cubicBezTo>
                    <a:pt x="99501" y="155095"/>
                    <a:pt x="119737" y="174879"/>
                    <a:pt x="143760" y="190297"/>
                  </a:cubicBezTo>
                  <a:cubicBezTo>
                    <a:pt x="168938" y="206401"/>
                    <a:pt x="196267" y="216566"/>
                    <a:pt x="226199" y="219419"/>
                  </a:cubicBezTo>
                  <a:cubicBezTo>
                    <a:pt x="234805" y="220245"/>
                    <a:pt x="243348" y="221149"/>
                    <a:pt x="252031" y="221586"/>
                  </a:cubicBezTo>
                  <a:cubicBezTo>
                    <a:pt x="262445" y="222100"/>
                    <a:pt x="272703" y="220666"/>
                    <a:pt x="283039" y="219434"/>
                  </a:cubicBezTo>
                  <a:cubicBezTo>
                    <a:pt x="301747" y="217236"/>
                    <a:pt x="320595" y="216503"/>
                    <a:pt x="339163" y="213510"/>
                  </a:cubicBezTo>
                  <a:cubicBezTo>
                    <a:pt x="372774" y="208132"/>
                    <a:pt x="406620" y="203969"/>
                    <a:pt x="439530" y="194912"/>
                  </a:cubicBezTo>
                  <a:cubicBezTo>
                    <a:pt x="473297" y="185636"/>
                    <a:pt x="504274" y="170654"/>
                    <a:pt x="531338" y="148142"/>
                  </a:cubicBezTo>
                  <a:cubicBezTo>
                    <a:pt x="532289" y="147207"/>
                    <a:pt x="533333" y="146370"/>
                    <a:pt x="534456" y="145648"/>
                  </a:cubicBezTo>
                  <a:cubicBezTo>
                    <a:pt x="535017" y="145356"/>
                    <a:pt x="535672" y="145300"/>
                    <a:pt x="536264" y="145492"/>
                  </a:cubicBezTo>
                  <a:cubicBezTo>
                    <a:pt x="536560" y="150995"/>
                    <a:pt x="535984" y="156561"/>
                    <a:pt x="537387" y="162017"/>
                  </a:cubicBezTo>
                  <a:cubicBezTo>
                    <a:pt x="537683" y="163726"/>
                    <a:pt x="537761" y="165464"/>
                    <a:pt x="537621" y="167193"/>
                  </a:cubicBezTo>
                  <a:cubicBezTo>
                    <a:pt x="537621" y="182003"/>
                    <a:pt x="537745" y="196814"/>
                    <a:pt x="537621" y="211624"/>
                  </a:cubicBezTo>
                  <a:cubicBezTo>
                    <a:pt x="537480" y="225000"/>
                    <a:pt x="533988" y="237550"/>
                    <a:pt x="526053" y="248338"/>
                  </a:cubicBezTo>
                  <a:cubicBezTo>
                    <a:pt x="520986" y="255320"/>
                    <a:pt x="515062" y="261633"/>
                    <a:pt x="508421" y="267124"/>
                  </a:cubicBezTo>
                  <a:cubicBezTo>
                    <a:pt x="496105" y="277533"/>
                    <a:pt x="482480" y="286291"/>
                    <a:pt x="467887" y="293174"/>
                  </a:cubicBezTo>
                  <a:cubicBezTo>
                    <a:pt x="456974" y="298194"/>
                    <a:pt x="445672" y="302653"/>
                    <a:pt x="434541" y="307376"/>
                  </a:cubicBezTo>
                  <a:lnTo>
                    <a:pt x="418140" y="314376"/>
                  </a:lnTo>
                  <a:cubicBezTo>
                    <a:pt x="408412" y="318523"/>
                    <a:pt x="398045" y="320690"/>
                    <a:pt x="388052" y="324026"/>
                  </a:cubicBezTo>
                  <a:cubicBezTo>
                    <a:pt x="375861" y="328111"/>
                    <a:pt x="363982" y="333037"/>
                    <a:pt x="351728" y="336950"/>
                  </a:cubicBezTo>
                  <a:cubicBezTo>
                    <a:pt x="346147" y="338991"/>
                    <a:pt x="340223" y="339948"/>
                    <a:pt x="334283" y="339772"/>
                  </a:cubicBezTo>
                  <a:cubicBezTo>
                    <a:pt x="328920" y="339555"/>
                    <a:pt x="323542" y="340229"/>
                    <a:pt x="318397" y="341767"/>
                  </a:cubicBezTo>
                  <a:cubicBezTo>
                    <a:pt x="312239" y="343195"/>
                    <a:pt x="305988" y="344140"/>
                    <a:pt x="299689" y="344589"/>
                  </a:cubicBezTo>
                  <a:cubicBezTo>
                    <a:pt x="290866" y="345509"/>
                    <a:pt x="282057" y="345135"/>
                    <a:pt x="273265" y="345665"/>
                  </a:cubicBezTo>
                  <a:cubicBezTo>
                    <a:pt x="266577" y="346009"/>
                    <a:pt x="259936" y="346879"/>
                    <a:pt x="253388" y="348268"/>
                  </a:cubicBezTo>
                  <a:cubicBezTo>
                    <a:pt x="248851" y="349266"/>
                    <a:pt x="244283" y="349173"/>
                    <a:pt x="239747" y="349921"/>
                  </a:cubicBezTo>
                  <a:cubicBezTo>
                    <a:pt x="225482" y="352306"/>
                    <a:pt x="210984" y="351870"/>
                    <a:pt x="196641" y="351106"/>
                  </a:cubicBezTo>
                  <a:cubicBezTo>
                    <a:pt x="179835" y="350142"/>
                    <a:pt x="163232" y="346853"/>
                    <a:pt x="147331" y="341331"/>
                  </a:cubicBezTo>
                  <a:cubicBezTo>
                    <a:pt x="124928" y="333676"/>
                    <a:pt x="103321" y="324338"/>
                    <a:pt x="83412" y="311258"/>
                  </a:cubicBezTo>
                  <a:cubicBezTo>
                    <a:pt x="67996" y="301115"/>
                    <a:pt x="54573" y="288227"/>
                    <a:pt x="43814" y="273235"/>
                  </a:cubicBezTo>
                  <a:cubicBezTo>
                    <a:pt x="37204" y="264068"/>
                    <a:pt x="29940" y="255369"/>
                    <a:pt x="24015" y="245719"/>
                  </a:cubicBezTo>
                  <a:cubicBezTo>
                    <a:pt x="13399" y="228430"/>
                    <a:pt x="5308" y="210190"/>
                    <a:pt x="1784" y="189985"/>
                  </a:cubicBezTo>
                  <a:cubicBezTo>
                    <a:pt x="-492" y="177015"/>
                    <a:pt x="-86" y="164028"/>
                    <a:pt x="-461" y="151011"/>
                  </a:cubicBezTo>
                  <a:cubicBezTo>
                    <a:pt x="-897" y="135967"/>
                    <a:pt x="1426" y="121281"/>
                    <a:pt x="3905" y="106533"/>
                  </a:cubicBezTo>
                  <a:cubicBezTo>
                    <a:pt x="5375" y="97471"/>
                    <a:pt x="7331" y="88493"/>
                    <a:pt x="9766" y="79641"/>
                  </a:cubicBezTo>
                  <a:cubicBezTo>
                    <a:pt x="13025" y="68073"/>
                    <a:pt x="19261" y="58361"/>
                    <a:pt x="27118" y="49553"/>
                  </a:cubicBezTo>
                  <a:cubicBezTo>
                    <a:pt x="30937" y="45250"/>
                    <a:pt x="35256" y="41368"/>
                    <a:pt x="39309" y="37268"/>
                  </a:cubicBezTo>
                  <a:cubicBezTo>
                    <a:pt x="40650" y="35927"/>
                    <a:pt x="42318" y="34773"/>
                    <a:pt x="42427" y="32591"/>
                  </a:cubicBezTo>
                  <a:cubicBezTo>
                    <a:pt x="42068" y="32264"/>
                    <a:pt x="41990" y="31999"/>
                    <a:pt x="42162" y="31749"/>
                  </a:cubicBezTo>
                  <a:cubicBezTo>
                    <a:pt x="42333" y="31500"/>
                    <a:pt x="42442" y="31468"/>
                    <a:pt x="42598" y="31468"/>
                  </a:cubicBezTo>
                  <a:close/>
                </a:path>
              </a:pathLst>
            </a:custGeom>
            <a:solidFill>
              <a:srgbClr val="4A646E"/>
            </a:solidFill>
            <a:ln w="1557" cap="flat">
              <a:noFill/>
              <a:prstDash val="solid"/>
              <a:miter/>
            </a:ln>
          </p:spPr>
          <p:txBody>
            <a:bodyPr rtlCol="0" anchor="ctr"/>
            <a:lstStyle/>
            <a:p>
              <a:endParaRPr lang="es-CO"/>
            </a:p>
          </p:txBody>
        </p:sp>
        <p:sp>
          <p:nvSpPr>
            <p:cNvPr id="1368" name="Freeform: Shape 1367">
              <a:extLst>
                <a:ext uri="{FF2B5EF4-FFF2-40B4-BE49-F238E27FC236}">
                  <a16:creationId xmlns:a16="http://schemas.microsoft.com/office/drawing/2014/main" id="{30777CDD-59D9-C766-9831-9B3A27632F99}"/>
                </a:ext>
              </a:extLst>
            </p:cNvPr>
            <p:cNvSpPr/>
            <p:nvPr/>
          </p:nvSpPr>
          <p:spPr>
            <a:xfrm>
              <a:off x="4563299" y="5685831"/>
              <a:ext cx="12084" cy="33786"/>
            </a:xfrm>
            <a:custGeom>
              <a:avLst/>
              <a:gdLst>
                <a:gd name="connsiteX0" fmla="*/ 11509 w 12084"/>
                <a:gd name="connsiteY0" fmla="*/ 33269 h 33786"/>
                <a:gd name="connsiteX1" fmla="*/ 10526 w 12084"/>
                <a:gd name="connsiteY1" fmla="*/ 33472 h 33786"/>
                <a:gd name="connsiteX2" fmla="*/ 8032 w 12084"/>
                <a:gd name="connsiteY2" fmla="*/ 29933 h 33786"/>
                <a:gd name="connsiteX3" fmla="*/ 128 w 12084"/>
                <a:gd name="connsiteY3" fmla="*/ 4397 h 33786"/>
                <a:gd name="connsiteX4" fmla="*/ -59 w 12084"/>
                <a:gd name="connsiteY4" fmla="*/ 16 h 33786"/>
                <a:gd name="connsiteX5" fmla="*/ 1609 w 12084"/>
                <a:gd name="connsiteY5" fmla="*/ 16 h 33786"/>
                <a:gd name="connsiteX6" fmla="*/ 10589 w 12084"/>
                <a:gd name="connsiteY6" fmla="*/ 25521 h 33786"/>
                <a:gd name="connsiteX7" fmla="*/ 11571 w 12084"/>
                <a:gd name="connsiteY7" fmla="*/ 31476 h 33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84" h="33786">
                  <a:moveTo>
                    <a:pt x="11509" y="33269"/>
                  </a:moveTo>
                  <a:cubicBezTo>
                    <a:pt x="11197" y="33399"/>
                    <a:pt x="10869" y="33467"/>
                    <a:pt x="10526" y="33472"/>
                  </a:cubicBezTo>
                  <a:cubicBezTo>
                    <a:pt x="9092" y="32861"/>
                    <a:pt x="8126" y="31490"/>
                    <a:pt x="8032" y="29933"/>
                  </a:cubicBezTo>
                  <a:cubicBezTo>
                    <a:pt x="6224" y="21187"/>
                    <a:pt x="3574" y="12636"/>
                    <a:pt x="128" y="4397"/>
                  </a:cubicBezTo>
                  <a:cubicBezTo>
                    <a:pt x="-651" y="3058"/>
                    <a:pt x="-729" y="1418"/>
                    <a:pt x="-59" y="16"/>
                  </a:cubicBezTo>
                  <a:cubicBezTo>
                    <a:pt x="409" y="-425"/>
                    <a:pt x="1141" y="-425"/>
                    <a:pt x="1609" y="16"/>
                  </a:cubicBezTo>
                  <a:cubicBezTo>
                    <a:pt x="5803" y="8047"/>
                    <a:pt x="8827" y="16635"/>
                    <a:pt x="10589" y="25521"/>
                  </a:cubicBezTo>
                  <a:cubicBezTo>
                    <a:pt x="11914" y="27345"/>
                    <a:pt x="10589" y="29621"/>
                    <a:pt x="11571" y="31476"/>
                  </a:cubicBezTo>
                  <a:close/>
                </a:path>
              </a:pathLst>
            </a:custGeom>
            <a:solidFill>
              <a:srgbClr val="7CA2B4"/>
            </a:solidFill>
            <a:ln w="1557" cap="flat">
              <a:noFill/>
              <a:prstDash val="solid"/>
              <a:miter/>
            </a:ln>
          </p:spPr>
          <p:txBody>
            <a:bodyPr rtlCol="0" anchor="ctr"/>
            <a:lstStyle/>
            <a:p>
              <a:endParaRPr lang="es-CO"/>
            </a:p>
          </p:txBody>
        </p:sp>
        <p:sp>
          <p:nvSpPr>
            <p:cNvPr id="1369" name="Freeform: Shape 1368">
              <a:extLst>
                <a:ext uri="{FF2B5EF4-FFF2-40B4-BE49-F238E27FC236}">
                  <a16:creationId xmlns:a16="http://schemas.microsoft.com/office/drawing/2014/main" id="{D44686BE-7CF3-1FED-E8D3-684EE5026898}"/>
                </a:ext>
              </a:extLst>
            </p:cNvPr>
            <p:cNvSpPr/>
            <p:nvPr/>
          </p:nvSpPr>
          <p:spPr>
            <a:xfrm>
              <a:off x="4061699" y="5608803"/>
              <a:ext cx="16230" cy="16216"/>
            </a:xfrm>
            <a:custGeom>
              <a:avLst/>
              <a:gdLst>
                <a:gd name="connsiteX0" fmla="*/ -512 w 16230"/>
                <a:gd name="connsiteY0" fmla="*/ 15902 h 16216"/>
                <a:gd name="connsiteX1" fmla="*/ 798 w 16230"/>
                <a:gd name="connsiteY1" fmla="*/ 12784 h 16216"/>
                <a:gd name="connsiteX2" fmla="*/ 12599 w 16230"/>
                <a:gd name="connsiteY2" fmla="*/ 982 h 16216"/>
                <a:gd name="connsiteX3" fmla="*/ 15717 w 16230"/>
                <a:gd name="connsiteY3" fmla="*/ -312 h 16216"/>
                <a:gd name="connsiteX4" fmla="*/ -512 w 16230"/>
                <a:gd name="connsiteY4" fmla="*/ 15902 h 16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30" h="16216">
                  <a:moveTo>
                    <a:pt x="-512" y="15902"/>
                  </a:moveTo>
                  <a:cubicBezTo>
                    <a:pt x="-548" y="14722"/>
                    <a:pt x="-71" y="13583"/>
                    <a:pt x="798" y="12784"/>
                  </a:cubicBezTo>
                  <a:lnTo>
                    <a:pt x="12599" y="982"/>
                  </a:lnTo>
                  <a:cubicBezTo>
                    <a:pt x="13401" y="117"/>
                    <a:pt x="14539" y="-357"/>
                    <a:pt x="15717" y="-312"/>
                  </a:cubicBezTo>
                  <a:cubicBezTo>
                    <a:pt x="10735" y="5505"/>
                    <a:pt x="5309" y="10925"/>
                    <a:pt x="-512" y="15902"/>
                  </a:cubicBezTo>
                  <a:close/>
                </a:path>
              </a:pathLst>
            </a:custGeom>
            <a:solidFill>
              <a:srgbClr val="0E1315"/>
            </a:solidFill>
            <a:ln w="1557" cap="flat">
              <a:noFill/>
              <a:prstDash val="solid"/>
              <a:miter/>
            </a:ln>
          </p:spPr>
          <p:txBody>
            <a:bodyPr rtlCol="0" anchor="ctr"/>
            <a:lstStyle/>
            <a:p>
              <a:endParaRPr lang="es-CO"/>
            </a:p>
          </p:txBody>
        </p:sp>
        <p:sp>
          <p:nvSpPr>
            <p:cNvPr id="1370" name="Freeform: Shape 1369">
              <a:extLst>
                <a:ext uri="{FF2B5EF4-FFF2-40B4-BE49-F238E27FC236}">
                  <a16:creationId xmlns:a16="http://schemas.microsoft.com/office/drawing/2014/main" id="{EC3D5F75-DD21-D942-7064-374FE00023C0}"/>
                </a:ext>
              </a:extLst>
            </p:cNvPr>
            <p:cNvSpPr/>
            <p:nvPr/>
          </p:nvSpPr>
          <p:spPr>
            <a:xfrm>
              <a:off x="4057118" y="5626141"/>
              <a:ext cx="3476" cy="4676"/>
            </a:xfrm>
            <a:custGeom>
              <a:avLst/>
              <a:gdLst>
                <a:gd name="connsiteX0" fmla="*/ -514 w 3476"/>
                <a:gd name="connsiteY0" fmla="*/ 4362 h 4676"/>
                <a:gd name="connsiteX1" fmla="*/ 2963 w 3476"/>
                <a:gd name="connsiteY1" fmla="*/ -315 h 4676"/>
                <a:gd name="connsiteX2" fmla="*/ -514 w 3476"/>
                <a:gd name="connsiteY2" fmla="*/ 4362 h 4676"/>
              </a:gdLst>
              <a:ahLst/>
              <a:cxnLst>
                <a:cxn ang="0">
                  <a:pos x="connsiteX0" y="connsiteY0"/>
                </a:cxn>
                <a:cxn ang="0">
                  <a:pos x="connsiteX1" y="connsiteY1"/>
                </a:cxn>
                <a:cxn ang="0">
                  <a:pos x="connsiteX2" y="connsiteY2"/>
                </a:cxn>
              </a:cxnLst>
              <a:rect l="l" t="t" r="r" b="b"/>
              <a:pathLst>
                <a:path w="3476" h="4676">
                  <a:moveTo>
                    <a:pt x="-514" y="4362"/>
                  </a:moveTo>
                  <a:cubicBezTo>
                    <a:pt x="-514" y="1946"/>
                    <a:pt x="1045" y="667"/>
                    <a:pt x="2963" y="-315"/>
                  </a:cubicBezTo>
                  <a:cubicBezTo>
                    <a:pt x="2690" y="1740"/>
                    <a:pt x="1376" y="3508"/>
                    <a:pt x="-514" y="4362"/>
                  </a:cubicBezTo>
                  <a:close/>
                </a:path>
              </a:pathLst>
            </a:custGeom>
            <a:solidFill>
              <a:srgbClr val="0E1315"/>
            </a:solidFill>
            <a:ln w="1557" cap="flat">
              <a:noFill/>
              <a:prstDash val="solid"/>
              <a:miter/>
            </a:ln>
          </p:spPr>
          <p:txBody>
            <a:bodyPr rtlCol="0" anchor="ctr"/>
            <a:lstStyle/>
            <a:p>
              <a:endParaRPr lang="es-CO"/>
            </a:p>
          </p:txBody>
        </p:sp>
        <p:sp>
          <p:nvSpPr>
            <p:cNvPr id="1371" name="Freeform: Shape 1370">
              <a:extLst>
                <a:ext uri="{FF2B5EF4-FFF2-40B4-BE49-F238E27FC236}">
                  <a16:creationId xmlns:a16="http://schemas.microsoft.com/office/drawing/2014/main" id="{D9224758-66B5-D79B-2D60-6C4AC5D82DED}"/>
                </a:ext>
              </a:extLst>
            </p:cNvPr>
            <p:cNvSpPr/>
            <p:nvPr/>
          </p:nvSpPr>
          <p:spPr>
            <a:xfrm>
              <a:off x="4574313" y="5711602"/>
              <a:ext cx="1460" cy="5958"/>
            </a:xfrm>
            <a:custGeom>
              <a:avLst/>
              <a:gdLst>
                <a:gd name="connsiteX0" fmla="*/ 557 w 1460"/>
                <a:gd name="connsiteY0" fmla="*/ 5644 h 5958"/>
                <a:gd name="connsiteX1" fmla="*/ -425 w 1460"/>
                <a:gd name="connsiteY1" fmla="*/ -312 h 5958"/>
                <a:gd name="connsiteX2" fmla="*/ 573 w 1460"/>
                <a:gd name="connsiteY2" fmla="*/ -171 h 5958"/>
                <a:gd name="connsiteX3" fmla="*/ 947 w 1460"/>
                <a:gd name="connsiteY3" fmla="*/ 4100 h 5958"/>
                <a:gd name="connsiteX4" fmla="*/ 557 w 1460"/>
                <a:gd name="connsiteY4" fmla="*/ 5644 h 5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0" h="5958">
                  <a:moveTo>
                    <a:pt x="557" y="5644"/>
                  </a:moveTo>
                  <a:cubicBezTo>
                    <a:pt x="-737" y="3819"/>
                    <a:pt x="-550" y="1762"/>
                    <a:pt x="-425" y="-312"/>
                  </a:cubicBezTo>
                  <a:cubicBezTo>
                    <a:pt x="-82" y="-327"/>
                    <a:pt x="245" y="-281"/>
                    <a:pt x="573" y="-171"/>
                  </a:cubicBezTo>
                  <a:lnTo>
                    <a:pt x="947" y="4100"/>
                  </a:lnTo>
                  <a:cubicBezTo>
                    <a:pt x="822" y="4615"/>
                    <a:pt x="697" y="5129"/>
                    <a:pt x="557" y="5644"/>
                  </a:cubicBezTo>
                  <a:close/>
                </a:path>
              </a:pathLst>
            </a:custGeom>
            <a:solidFill>
              <a:srgbClr val="4A646E"/>
            </a:solidFill>
            <a:ln w="1557" cap="flat">
              <a:noFill/>
              <a:prstDash val="solid"/>
              <a:miter/>
            </a:ln>
          </p:spPr>
          <p:txBody>
            <a:bodyPr rtlCol="0" anchor="ctr"/>
            <a:lstStyle/>
            <a:p>
              <a:endParaRPr lang="es-CO"/>
            </a:p>
          </p:txBody>
        </p:sp>
        <p:sp>
          <p:nvSpPr>
            <p:cNvPr id="1372" name="Freeform: Shape 1371">
              <a:extLst>
                <a:ext uri="{FF2B5EF4-FFF2-40B4-BE49-F238E27FC236}">
                  <a16:creationId xmlns:a16="http://schemas.microsoft.com/office/drawing/2014/main" id="{4FB0CDE7-31E0-1331-2983-0F65128D5E9B}"/>
                </a:ext>
              </a:extLst>
            </p:cNvPr>
            <p:cNvSpPr/>
            <p:nvPr/>
          </p:nvSpPr>
          <p:spPr>
            <a:xfrm>
              <a:off x="4054777" y="5630803"/>
              <a:ext cx="2356" cy="3476"/>
            </a:xfrm>
            <a:custGeom>
              <a:avLst/>
              <a:gdLst>
                <a:gd name="connsiteX0" fmla="*/ -480 w 2356"/>
                <a:gd name="connsiteY0" fmla="*/ 3162 h 3476"/>
                <a:gd name="connsiteX1" fmla="*/ 1843 w 2356"/>
                <a:gd name="connsiteY1" fmla="*/ -315 h 3476"/>
                <a:gd name="connsiteX2" fmla="*/ -480 w 2356"/>
                <a:gd name="connsiteY2" fmla="*/ 3162 h 3476"/>
              </a:gdLst>
              <a:ahLst/>
              <a:cxnLst>
                <a:cxn ang="0">
                  <a:pos x="connsiteX0" y="connsiteY0"/>
                </a:cxn>
                <a:cxn ang="0">
                  <a:pos x="connsiteX1" y="connsiteY1"/>
                </a:cxn>
                <a:cxn ang="0">
                  <a:pos x="connsiteX2" y="connsiteY2"/>
                </a:cxn>
              </a:cxnLst>
              <a:rect l="l" t="t" r="r" b="b"/>
              <a:pathLst>
                <a:path w="2356" h="3476">
                  <a:moveTo>
                    <a:pt x="-480" y="3162"/>
                  </a:moveTo>
                  <a:cubicBezTo>
                    <a:pt x="-713" y="1578"/>
                    <a:pt x="291" y="77"/>
                    <a:pt x="1843" y="-315"/>
                  </a:cubicBezTo>
                  <a:cubicBezTo>
                    <a:pt x="1832" y="1204"/>
                    <a:pt x="918" y="2571"/>
                    <a:pt x="-480" y="3162"/>
                  </a:cubicBezTo>
                  <a:close/>
                </a:path>
              </a:pathLst>
            </a:custGeom>
            <a:solidFill>
              <a:srgbClr val="0E1315"/>
            </a:solidFill>
            <a:ln w="1557" cap="flat">
              <a:noFill/>
              <a:prstDash val="solid"/>
              <a:miter/>
            </a:ln>
          </p:spPr>
          <p:txBody>
            <a:bodyPr rtlCol="0" anchor="ctr"/>
            <a:lstStyle/>
            <a:p>
              <a:endParaRPr lang="es-CO"/>
            </a:p>
          </p:txBody>
        </p:sp>
        <p:sp>
          <p:nvSpPr>
            <p:cNvPr id="1373" name="Freeform: Shape 1372">
              <a:extLst>
                <a:ext uri="{FF2B5EF4-FFF2-40B4-BE49-F238E27FC236}">
                  <a16:creationId xmlns:a16="http://schemas.microsoft.com/office/drawing/2014/main" id="{83CBBDA8-C48B-5CF9-D75A-3CF5F8F0FCF5}"/>
                </a:ext>
              </a:extLst>
            </p:cNvPr>
            <p:cNvSpPr/>
            <p:nvPr/>
          </p:nvSpPr>
          <p:spPr>
            <a:xfrm>
              <a:off x="4060563" y="5625003"/>
              <a:ext cx="1138" cy="1200"/>
            </a:xfrm>
            <a:custGeom>
              <a:avLst/>
              <a:gdLst>
                <a:gd name="connsiteX0" fmla="*/ -514 w 1138"/>
                <a:gd name="connsiteY0" fmla="*/ 886 h 1200"/>
                <a:gd name="connsiteX1" fmla="*/ 624 w 1138"/>
                <a:gd name="connsiteY1" fmla="*/ -315 h 1200"/>
              </a:gdLst>
              <a:ahLst/>
              <a:cxnLst>
                <a:cxn ang="0">
                  <a:pos x="connsiteX0" y="connsiteY0"/>
                </a:cxn>
                <a:cxn ang="0">
                  <a:pos x="connsiteX1" y="connsiteY1"/>
                </a:cxn>
              </a:cxnLst>
              <a:rect l="l" t="t" r="r" b="b"/>
              <a:pathLst>
                <a:path w="1138" h="1200">
                  <a:moveTo>
                    <a:pt x="-514" y="886"/>
                  </a:moveTo>
                  <a:lnTo>
                    <a:pt x="624" y="-315"/>
                  </a:lnTo>
                  <a:close/>
                </a:path>
              </a:pathLst>
            </a:custGeom>
            <a:solidFill>
              <a:srgbClr val="0E1315"/>
            </a:solidFill>
            <a:ln w="1557" cap="flat">
              <a:noFill/>
              <a:prstDash val="solid"/>
              <a:miter/>
            </a:ln>
          </p:spPr>
          <p:txBody>
            <a:bodyPr rtlCol="0" anchor="ctr"/>
            <a:lstStyle/>
            <a:p>
              <a:endParaRPr lang="es-CO"/>
            </a:p>
          </p:txBody>
        </p:sp>
        <p:sp>
          <p:nvSpPr>
            <p:cNvPr id="1374" name="Freeform: Shape 1373">
              <a:extLst>
                <a:ext uri="{FF2B5EF4-FFF2-40B4-BE49-F238E27FC236}">
                  <a16:creationId xmlns:a16="http://schemas.microsoft.com/office/drawing/2014/main" id="{5C992D53-15BD-03B4-5F4A-CAFB299A7B64}"/>
                </a:ext>
              </a:extLst>
            </p:cNvPr>
            <p:cNvSpPr/>
            <p:nvPr/>
          </p:nvSpPr>
          <p:spPr>
            <a:xfrm>
              <a:off x="4077868" y="5607714"/>
              <a:ext cx="1200" cy="1153"/>
            </a:xfrm>
            <a:custGeom>
              <a:avLst/>
              <a:gdLst>
                <a:gd name="connsiteX0" fmla="*/ -514 w 1200"/>
                <a:gd name="connsiteY0" fmla="*/ 839 h 1153"/>
                <a:gd name="connsiteX1" fmla="*/ 687 w 1200"/>
                <a:gd name="connsiteY1" fmla="*/ -315 h 1153"/>
              </a:gdLst>
              <a:ahLst/>
              <a:cxnLst>
                <a:cxn ang="0">
                  <a:pos x="connsiteX0" y="connsiteY0"/>
                </a:cxn>
                <a:cxn ang="0">
                  <a:pos x="connsiteX1" y="connsiteY1"/>
                </a:cxn>
              </a:cxnLst>
              <a:rect l="l" t="t" r="r" b="b"/>
              <a:pathLst>
                <a:path w="1200" h="1153">
                  <a:moveTo>
                    <a:pt x="-514" y="839"/>
                  </a:moveTo>
                  <a:lnTo>
                    <a:pt x="687" y="-315"/>
                  </a:lnTo>
                  <a:close/>
                </a:path>
              </a:pathLst>
            </a:custGeom>
            <a:solidFill>
              <a:srgbClr val="0E1315"/>
            </a:solidFill>
            <a:ln w="1557" cap="flat">
              <a:noFill/>
              <a:prstDash val="solid"/>
              <a:miter/>
            </a:ln>
          </p:spPr>
          <p:txBody>
            <a:bodyPr rtlCol="0" anchor="ctr"/>
            <a:lstStyle/>
            <a:p>
              <a:endParaRPr lang="es-CO"/>
            </a:p>
          </p:txBody>
        </p:sp>
        <p:sp>
          <p:nvSpPr>
            <p:cNvPr id="1375" name="Freeform: Shape 1374">
              <a:extLst>
                <a:ext uri="{FF2B5EF4-FFF2-40B4-BE49-F238E27FC236}">
                  <a16:creationId xmlns:a16="http://schemas.microsoft.com/office/drawing/2014/main" id="{84BDE382-435A-86F9-DD81-51384AA91C6F}"/>
                </a:ext>
              </a:extLst>
            </p:cNvPr>
            <p:cNvSpPr/>
            <p:nvPr/>
          </p:nvSpPr>
          <p:spPr>
            <a:xfrm>
              <a:off x="4079052" y="5606561"/>
              <a:ext cx="1184" cy="1169"/>
            </a:xfrm>
            <a:custGeom>
              <a:avLst/>
              <a:gdLst>
                <a:gd name="connsiteX0" fmla="*/ -514 w 1184"/>
                <a:gd name="connsiteY0" fmla="*/ 855 h 1169"/>
                <a:gd name="connsiteX1" fmla="*/ 671 w 1184"/>
                <a:gd name="connsiteY1" fmla="*/ -315 h 1169"/>
              </a:gdLst>
              <a:ahLst/>
              <a:cxnLst>
                <a:cxn ang="0">
                  <a:pos x="connsiteX0" y="connsiteY0"/>
                </a:cxn>
                <a:cxn ang="0">
                  <a:pos x="connsiteX1" y="connsiteY1"/>
                </a:cxn>
              </a:cxnLst>
              <a:rect l="l" t="t" r="r" b="b"/>
              <a:pathLst>
                <a:path w="1184" h="1169">
                  <a:moveTo>
                    <a:pt x="-514" y="855"/>
                  </a:moveTo>
                  <a:cubicBezTo>
                    <a:pt x="-376" y="268"/>
                    <a:pt x="83" y="-185"/>
                    <a:pt x="671" y="-315"/>
                  </a:cubicBezTo>
                  <a:close/>
                </a:path>
              </a:pathLst>
            </a:custGeom>
            <a:solidFill>
              <a:srgbClr val="0E1315"/>
            </a:solidFill>
            <a:ln w="1557" cap="flat">
              <a:noFill/>
              <a:prstDash val="solid"/>
              <a:miter/>
            </a:ln>
          </p:spPr>
          <p:txBody>
            <a:bodyPr rtlCol="0" anchor="ctr"/>
            <a:lstStyle/>
            <a:p>
              <a:endParaRPr lang="es-CO"/>
            </a:p>
          </p:txBody>
        </p:sp>
        <p:sp>
          <p:nvSpPr>
            <p:cNvPr id="1376" name="Freeform: Shape 1375">
              <a:extLst>
                <a:ext uri="{FF2B5EF4-FFF2-40B4-BE49-F238E27FC236}">
                  <a16:creationId xmlns:a16="http://schemas.microsoft.com/office/drawing/2014/main" id="{311B3F76-D1D8-C268-47AF-938713F5F672}"/>
                </a:ext>
              </a:extLst>
            </p:cNvPr>
            <p:cNvSpPr/>
            <p:nvPr/>
          </p:nvSpPr>
          <p:spPr>
            <a:xfrm>
              <a:off x="4080144" y="5605454"/>
              <a:ext cx="1403" cy="1153"/>
            </a:xfrm>
            <a:custGeom>
              <a:avLst/>
              <a:gdLst>
                <a:gd name="connsiteX0" fmla="*/ 889 w 1403"/>
                <a:gd name="connsiteY0" fmla="*/ -315 h 1153"/>
                <a:gd name="connsiteX1" fmla="*/ 702 w 1403"/>
                <a:gd name="connsiteY1" fmla="*/ 839 h 1153"/>
                <a:gd name="connsiteX2" fmla="*/ -514 w 1403"/>
                <a:gd name="connsiteY2" fmla="*/ 839 h 1153"/>
                <a:gd name="connsiteX3" fmla="*/ 889 w 1403"/>
                <a:gd name="connsiteY3" fmla="*/ -315 h 1153"/>
              </a:gdLst>
              <a:ahLst/>
              <a:cxnLst>
                <a:cxn ang="0">
                  <a:pos x="connsiteX0" y="connsiteY0"/>
                </a:cxn>
                <a:cxn ang="0">
                  <a:pos x="connsiteX1" y="connsiteY1"/>
                </a:cxn>
                <a:cxn ang="0">
                  <a:pos x="connsiteX2" y="connsiteY2"/>
                </a:cxn>
                <a:cxn ang="0">
                  <a:pos x="connsiteX3" y="connsiteY3"/>
                </a:cxn>
              </a:cxnLst>
              <a:rect l="l" t="t" r="r" b="b"/>
              <a:pathLst>
                <a:path w="1403" h="1153">
                  <a:moveTo>
                    <a:pt x="889" y="-315"/>
                  </a:moveTo>
                  <a:lnTo>
                    <a:pt x="702" y="839"/>
                  </a:lnTo>
                  <a:lnTo>
                    <a:pt x="-514" y="839"/>
                  </a:lnTo>
                  <a:cubicBezTo>
                    <a:pt x="-342" y="194"/>
                    <a:pt x="222" y="-271"/>
                    <a:pt x="889" y="-315"/>
                  </a:cubicBezTo>
                  <a:close/>
                </a:path>
              </a:pathLst>
            </a:custGeom>
            <a:solidFill>
              <a:srgbClr val="0E1315"/>
            </a:solidFill>
            <a:ln w="1557" cap="flat">
              <a:noFill/>
              <a:prstDash val="solid"/>
              <a:miter/>
            </a:ln>
          </p:spPr>
          <p:txBody>
            <a:bodyPr rtlCol="0" anchor="ctr"/>
            <a:lstStyle/>
            <a:p>
              <a:endParaRPr lang="es-CO"/>
            </a:p>
          </p:txBody>
        </p:sp>
        <p:sp>
          <p:nvSpPr>
            <p:cNvPr id="1377" name="Freeform: Shape 1376">
              <a:extLst>
                <a:ext uri="{FF2B5EF4-FFF2-40B4-BE49-F238E27FC236}">
                  <a16:creationId xmlns:a16="http://schemas.microsoft.com/office/drawing/2014/main" id="{18965596-5BDC-A380-05CC-F7CB9FA34DFD}"/>
                </a:ext>
              </a:extLst>
            </p:cNvPr>
            <p:cNvSpPr/>
            <p:nvPr/>
          </p:nvSpPr>
          <p:spPr>
            <a:xfrm>
              <a:off x="4130904" y="5556412"/>
              <a:ext cx="414750" cy="97814"/>
            </a:xfrm>
            <a:custGeom>
              <a:avLst/>
              <a:gdLst>
                <a:gd name="connsiteX0" fmla="*/ -514 w 414750"/>
                <a:gd name="connsiteY0" fmla="*/ 23175 h 97814"/>
                <a:gd name="connsiteX1" fmla="*/ 16230 w 414750"/>
                <a:gd name="connsiteY1" fmla="*/ 18669 h 97814"/>
                <a:gd name="connsiteX2" fmla="*/ 19348 w 414750"/>
                <a:gd name="connsiteY2" fmla="*/ 17656 h 97814"/>
                <a:gd name="connsiteX3" fmla="*/ 21811 w 414750"/>
                <a:gd name="connsiteY3" fmla="*/ 16877 h 97814"/>
                <a:gd name="connsiteX4" fmla="*/ 27454 w 414750"/>
                <a:gd name="connsiteY4" fmla="*/ 15723 h 97814"/>
                <a:gd name="connsiteX5" fmla="*/ 83079 w 414750"/>
                <a:gd name="connsiteY5" fmla="*/ 8661 h 97814"/>
                <a:gd name="connsiteX6" fmla="*/ 145344 w 414750"/>
                <a:gd name="connsiteY6" fmla="*/ 3360 h 97814"/>
                <a:gd name="connsiteX7" fmla="*/ 161854 w 414750"/>
                <a:gd name="connsiteY7" fmla="*/ 1708 h 97814"/>
                <a:gd name="connsiteX8" fmla="*/ 202528 w 414750"/>
                <a:gd name="connsiteY8" fmla="*/ 398 h 97814"/>
                <a:gd name="connsiteX9" fmla="*/ 239662 w 414750"/>
                <a:gd name="connsiteY9" fmla="*/ 1302 h 97814"/>
                <a:gd name="connsiteX10" fmla="*/ 333201 w 414750"/>
                <a:gd name="connsiteY10" fmla="*/ 21787 h 97814"/>
                <a:gd name="connsiteX11" fmla="*/ 357583 w 414750"/>
                <a:gd name="connsiteY11" fmla="*/ 36878 h 97814"/>
                <a:gd name="connsiteX12" fmla="*/ 412912 w 414750"/>
                <a:gd name="connsiteY12" fmla="*/ 94561 h 97814"/>
                <a:gd name="connsiteX13" fmla="*/ 414237 w 414750"/>
                <a:gd name="connsiteY13" fmla="*/ 97055 h 97814"/>
                <a:gd name="connsiteX14" fmla="*/ 412678 w 414750"/>
                <a:gd name="connsiteY14" fmla="*/ 97460 h 97814"/>
                <a:gd name="connsiteX15" fmla="*/ 411914 w 414750"/>
                <a:gd name="connsiteY15" fmla="*/ 97117 h 97814"/>
                <a:gd name="connsiteX16" fmla="*/ 410511 w 414750"/>
                <a:gd name="connsiteY16" fmla="*/ 96120 h 97814"/>
                <a:gd name="connsiteX17" fmla="*/ 409840 w 414750"/>
                <a:gd name="connsiteY17" fmla="*/ 95558 h 97814"/>
                <a:gd name="connsiteX18" fmla="*/ 408484 w 414750"/>
                <a:gd name="connsiteY18" fmla="*/ 94342 h 97814"/>
                <a:gd name="connsiteX19" fmla="*/ 372253 w 414750"/>
                <a:gd name="connsiteY19" fmla="*/ 54853 h 97814"/>
                <a:gd name="connsiteX20" fmla="*/ 330161 w 414750"/>
                <a:gd name="connsiteY20" fmla="*/ 24204 h 97814"/>
                <a:gd name="connsiteX21" fmla="*/ 265541 w 414750"/>
                <a:gd name="connsiteY21" fmla="*/ 7429 h 97814"/>
                <a:gd name="connsiteX22" fmla="*/ 224244 w 414750"/>
                <a:gd name="connsiteY22" fmla="*/ 4592 h 97814"/>
                <a:gd name="connsiteX23" fmla="*/ 153466 w 414750"/>
                <a:gd name="connsiteY23" fmla="*/ 6993 h 97814"/>
                <a:gd name="connsiteX24" fmla="*/ 115007 w 414750"/>
                <a:gd name="connsiteY24" fmla="*/ 9690 h 97814"/>
                <a:gd name="connsiteX25" fmla="*/ 51993 w 414750"/>
                <a:gd name="connsiteY25" fmla="*/ 16097 h 97814"/>
                <a:gd name="connsiteX26" fmla="*/ 5379 w 414750"/>
                <a:gd name="connsiteY26" fmla="*/ 23892 h 97814"/>
                <a:gd name="connsiteX27" fmla="*/ -514 w 414750"/>
                <a:gd name="connsiteY27" fmla="*/ 23175 h 97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14750" h="97814">
                  <a:moveTo>
                    <a:pt x="-514" y="23175"/>
                  </a:moveTo>
                  <a:cubicBezTo>
                    <a:pt x="4647" y="20057"/>
                    <a:pt x="10617" y="20057"/>
                    <a:pt x="16230" y="18669"/>
                  </a:cubicBezTo>
                  <a:cubicBezTo>
                    <a:pt x="17333" y="18576"/>
                    <a:pt x="18400" y="18230"/>
                    <a:pt x="19348" y="17656"/>
                  </a:cubicBezTo>
                  <a:cubicBezTo>
                    <a:pt x="19940" y="16690"/>
                    <a:pt x="20907" y="16923"/>
                    <a:pt x="21811" y="16877"/>
                  </a:cubicBezTo>
                  <a:cubicBezTo>
                    <a:pt x="23713" y="16596"/>
                    <a:pt x="25521" y="15894"/>
                    <a:pt x="27454" y="15723"/>
                  </a:cubicBezTo>
                  <a:cubicBezTo>
                    <a:pt x="45944" y="12886"/>
                    <a:pt x="64480" y="10641"/>
                    <a:pt x="83079" y="8661"/>
                  </a:cubicBezTo>
                  <a:cubicBezTo>
                    <a:pt x="103813" y="6431"/>
                    <a:pt x="124579" y="4919"/>
                    <a:pt x="145344" y="3360"/>
                  </a:cubicBezTo>
                  <a:cubicBezTo>
                    <a:pt x="150816" y="2939"/>
                    <a:pt x="156444" y="3204"/>
                    <a:pt x="161854" y="1708"/>
                  </a:cubicBezTo>
                  <a:cubicBezTo>
                    <a:pt x="175386" y="632"/>
                    <a:pt x="188964" y="1240"/>
                    <a:pt x="202528" y="398"/>
                  </a:cubicBezTo>
                  <a:cubicBezTo>
                    <a:pt x="214828" y="-366"/>
                    <a:pt x="227346" y="-1036"/>
                    <a:pt x="239662" y="1302"/>
                  </a:cubicBezTo>
                  <a:cubicBezTo>
                    <a:pt x="271871" y="3423"/>
                    <a:pt x="303222" y="9409"/>
                    <a:pt x="333201" y="21787"/>
                  </a:cubicBezTo>
                  <a:cubicBezTo>
                    <a:pt x="342103" y="25450"/>
                    <a:pt x="350334" y="30547"/>
                    <a:pt x="357583" y="36878"/>
                  </a:cubicBezTo>
                  <a:cubicBezTo>
                    <a:pt x="377850" y="54432"/>
                    <a:pt x="396792" y="73109"/>
                    <a:pt x="412912" y="94561"/>
                  </a:cubicBezTo>
                  <a:cubicBezTo>
                    <a:pt x="413426" y="95354"/>
                    <a:pt x="413862" y="96188"/>
                    <a:pt x="414237" y="97055"/>
                  </a:cubicBezTo>
                  <a:cubicBezTo>
                    <a:pt x="413816" y="97429"/>
                    <a:pt x="413239" y="97579"/>
                    <a:pt x="412678" y="97460"/>
                  </a:cubicBezTo>
                  <a:lnTo>
                    <a:pt x="411914" y="97117"/>
                  </a:lnTo>
                  <a:cubicBezTo>
                    <a:pt x="411415" y="96823"/>
                    <a:pt x="410947" y="96489"/>
                    <a:pt x="410511" y="96120"/>
                  </a:cubicBezTo>
                  <a:lnTo>
                    <a:pt x="409840" y="95558"/>
                  </a:lnTo>
                  <a:cubicBezTo>
                    <a:pt x="409373" y="95178"/>
                    <a:pt x="408920" y="94773"/>
                    <a:pt x="408484" y="94342"/>
                  </a:cubicBezTo>
                  <a:cubicBezTo>
                    <a:pt x="397400" y="80302"/>
                    <a:pt x="385286" y="67104"/>
                    <a:pt x="372253" y="54853"/>
                  </a:cubicBezTo>
                  <a:cubicBezTo>
                    <a:pt x="359392" y="43052"/>
                    <a:pt x="346904" y="30658"/>
                    <a:pt x="330161" y="24204"/>
                  </a:cubicBezTo>
                  <a:cubicBezTo>
                    <a:pt x="309255" y="16389"/>
                    <a:pt x="287601" y="10767"/>
                    <a:pt x="265541" y="7429"/>
                  </a:cubicBezTo>
                  <a:cubicBezTo>
                    <a:pt x="251916" y="5061"/>
                    <a:pt x="238072" y="4110"/>
                    <a:pt x="224244" y="4592"/>
                  </a:cubicBezTo>
                  <a:cubicBezTo>
                    <a:pt x="200672" y="5699"/>
                    <a:pt x="177023" y="3703"/>
                    <a:pt x="153466" y="6993"/>
                  </a:cubicBezTo>
                  <a:cubicBezTo>
                    <a:pt x="140808" y="8770"/>
                    <a:pt x="127837" y="8848"/>
                    <a:pt x="115007" y="9690"/>
                  </a:cubicBezTo>
                  <a:cubicBezTo>
                    <a:pt x="93914" y="11093"/>
                    <a:pt x="72914" y="13494"/>
                    <a:pt x="51993" y="16097"/>
                  </a:cubicBezTo>
                  <a:cubicBezTo>
                    <a:pt x="36333" y="17907"/>
                    <a:pt x="20776" y="20507"/>
                    <a:pt x="5379" y="23892"/>
                  </a:cubicBezTo>
                  <a:cubicBezTo>
                    <a:pt x="3399" y="24407"/>
                    <a:pt x="1279" y="24968"/>
                    <a:pt x="-514" y="23175"/>
                  </a:cubicBezTo>
                  <a:close/>
                </a:path>
              </a:pathLst>
            </a:custGeom>
            <a:solidFill>
              <a:srgbClr val="7A9FB0"/>
            </a:solidFill>
            <a:ln w="1557" cap="flat">
              <a:noFill/>
              <a:prstDash val="solid"/>
              <a:miter/>
            </a:ln>
          </p:spPr>
          <p:txBody>
            <a:bodyPr rtlCol="0" anchor="ctr"/>
            <a:lstStyle/>
            <a:p>
              <a:endParaRPr lang="es-CO"/>
            </a:p>
          </p:txBody>
        </p:sp>
        <p:sp>
          <p:nvSpPr>
            <p:cNvPr id="1378" name="Freeform: Shape 1377">
              <a:extLst>
                <a:ext uri="{FF2B5EF4-FFF2-40B4-BE49-F238E27FC236}">
                  <a16:creationId xmlns:a16="http://schemas.microsoft.com/office/drawing/2014/main" id="{6A24D33A-CA17-59FB-6BB7-59AC875BCFD3}"/>
                </a:ext>
              </a:extLst>
            </p:cNvPr>
            <p:cNvSpPr/>
            <p:nvPr/>
          </p:nvSpPr>
          <p:spPr>
            <a:xfrm>
              <a:off x="4292192" y="5556170"/>
              <a:ext cx="78950" cy="3137"/>
            </a:xfrm>
            <a:custGeom>
              <a:avLst/>
              <a:gdLst>
                <a:gd name="connsiteX0" fmla="*/ 78437 w 78950"/>
                <a:gd name="connsiteY0" fmla="*/ 1544 h 3137"/>
                <a:gd name="connsiteX1" fmla="*/ 65778 w 78950"/>
                <a:gd name="connsiteY1" fmla="*/ 1544 h 3137"/>
                <a:gd name="connsiteX2" fmla="*/ 98 w 78950"/>
                <a:gd name="connsiteY2" fmla="*/ 2823 h 3137"/>
                <a:gd name="connsiteX3" fmla="*/ -447 w 78950"/>
                <a:gd name="connsiteY3" fmla="*/ 2495 h 3137"/>
                <a:gd name="connsiteX4" fmla="*/ -57 w 78950"/>
                <a:gd name="connsiteY4" fmla="*/ 1466 h 3137"/>
                <a:gd name="connsiteX5" fmla="*/ -57 w 78950"/>
                <a:gd name="connsiteY5" fmla="*/ 1466 h 3137"/>
                <a:gd name="connsiteX6" fmla="*/ 21519 w 78950"/>
                <a:gd name="connsiteY6" fmla="*/ 874 h 3137"/>
                <a:gd name="connsiteX7" fmla="*/ 28830 w 78950"/>
                <a:gd name="connsiteY7" fmla="*/ 328 h 3137"/>
                <a:gd name="connsiteX8" fmla="*/ 36875 w 78950"/>
                <a:gd name="connsiteY8" fmla="*/ 328 h 3137"/>
                <a:gd name="connsiteX9" fmla="*/ 73854 w 78950"/>
                <a:gd name="connsiteY9" fmla="*/ 328 h 3137"/>
                <a:gd name="connsiteX10" fmla="*/ 78421 w 78950"/>
                <a:gd name="connsiteY10" fmla="*/ 406 h 3137"/>
                <a:gd name="connsiteX11" fmla="*/ 78437 w 78950"/>
                <a:gd name="connsiteY11" fmla="*/ 1544 h 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950" h="3137">
                  <a:moveTo>
                    <a:pt x="78437" y="1544"/>
                  </a:moveTo>
                  <a:cubicBezTo>
                    <a:pt x="74212" y="1544"/>
                    <a:pt x="69987" y="1669"/>
                    <a:pt x="65778" y="1544"/>
                  </a:cubicBezTo>
                  <a:cubicBezTo>
                    <a:pt x="43952" y="1217"/>
                    <a:pt x="22002" y="2542"/>
                    <a:pt x="98" y="2823"/>
                  </a:cubicBezTo>
                  <a:lnTo>
                    <a:pt x="-447" y="2495"/>
                  </a:lnTo>
                  <a:cubicBezTo>
                    <a:pt x="-619" y="2104"/>
                    <a:pt x="-447" y="1650"/>
                    <a:pt x="-57" y="1466"/>
                  </a:cubicBezTo>
                  <a:lnTo>
                    <a:pt x="-57" y="1466"/>
                  </a:lnTo>
                  <a:cubicBezTo>
                    <a:pt x="7098" y="157"/>
                    <a:pt x="14332" y="1295"/>
                    <a:pt x="21519" y="874"/>
                  </a:cubicBezTo>
                  <a:cubicBezTo>
                    <a:pt x="23966" y="734"/>
                    <a:pt x="26476" y="1466"/>
                    <a:pt x="28830" y="328"/>
                  </a:cubicBezTo>
                  <a:lnTo>
                    <a:pt x="36875" y="328"/>
                  </a:lnTo>
                  <a:cubicBezTo>
                    <a:pt x="49191" y="-529"/>
                    <a:pt x="61538" y="-529"/>
                    <a:pt x="73854" y="328"/>
                  </a:cubicBezTo>
                  <a:lnTo>
                    <a:pt x="78421" y="406"/>
                  </a:lnTo>
                  <a:cubicBezTo>
                    <a:pt x="78421" y="780"/>
                    <a:pt x="78437" y="1170"/>
                    <a:pt x="78437" y="1544"/>
                  </a:cubicBezTo>
                  <a:close/>
                </a:path>
              </a:pathLst>
            </a:custGeom>
            <a:solidFill>
              <a:srgbClr val="36474E"/>
            </a:solidFill>
            <a:ln w="1557" cap="flat">
              <a:noFill/>
              <a:prstDash val="solid"/>
              <a:miter/>
            </a:ln>
          </p:spPr>
          <p:txBody>
            <a:bodyPr rtlCol="0" anchor="ctr"/>
            <a:lstStyle/>
            <a:p>
              <a:endParaRPr lang="es-CO"/>
            </a:p>
          </p:txBody>
        </p:sp>
        <p:sp>
          <p:nvSpPr>
            <p:cNvPr id="1379" name="Freeform: Shape 1378">
              <a:extLst>
                <a:ext uri="{FF2B5EF4-FFF2-40B4-BE49-F238E27FC236}">
                  <a16:creationId xmlns:a16="http://schemas.microsoft.com/office/drawing/2014/main" id="{3DE37342-BE72-DC37-3890-CF0BF3DB928D}"/>
                </a:ext>
              </a:extLst>
            </p:cNvPr>
            <p:cNvSpPr/>
            <p:nvPr/>
          </p:nvSpPr>
          <p:spPr>
            <a:xfrm>
              <a:off x="4544099" y="5653798"/>
              <a:ext cx="21323" cy="32395"/>
            </a:xfrm>
            <a:custGeom>
              <a:avLst/>
              <a:gdLst>
                <a:gd name="connsiteX0" fmla="*/ -283 w 21323"/>
                <a:gd name="connsiteY0" fmla="*/ -190 h 32395"/>
                <a:gd name="connsiteX1" fmla="*/ 1089 w 21323"/>
                <a:gd name="connsiteY1" fmla="*/ -315 h 32395"/>
                <a:gd name="connsiteX2" fmla="*/ 20810 w 21323"/>
                <a:gd name="connsiteY2" fmla="*/ 31987 h 32395"/>
                <a:gd name="connsiteX3" fmla="*/ 19375 w 21323"/>
                <a:gd name="connsiteY3" fmla="*/ 32081 h 32395"/>
                <a:gd name="connsiteX4" fmla="*/ 16585 w 21323"/>
                <a:gd name="connsiteY4" fmla="*/ 29368 h 32395"/>
                <a:gd name="connsiteX5" fmla="*/ 995 w 21323"/>
                <a:gd name="connsiteY5" fmla="*/ 4549 h 32395"/>
                <a:gd name="connsiteX6" fmla="*/ -283 w 21323"/>
                <a:gd name="connsiteY6" fmla="*/ -190 h 32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323" h="32395">
                  <a:moveTo>
                    <a:pt x="-283" y="-190"/>
                  </a:moveTo>
                  <a:lnTo>
                    <a:pt x="1089" y="-315"/>
                  </a:lnTo>
                  <a:cubicBezTo>
                    <a:pt x="9289" y="9460"/>
                    <a:pt x="16787" y="19671"/>
                    <a:pt x="20810" y="31987"/>
                  </a:cubicBezTo>
                  <a:lnTo>
                    <a:pt x="19375" y="32081"/>
                  </a:lnTo>
                  <a:cubicBezTo>
                    <a:pt x="18066" y="31671"/>
                    <a:pt x="17037" y="30664"/>
                    <a:pt x="16585" y="29368"/>
                  </a:cubicBezTo>
                  <a:cubicBezTo>
                    <a:pt x="12578" y="20373"/>
                    <a:pt x="6857" y="12438"/>
                    <a:pt x="995" y="4549"/>
                  </a:cubicBezTo>
                  <a:cubicBezTo>
                    <a:pt x="106" y="3162"/>
                    <a:pt x="-1000" y="1728"/>
                    <a:pt x="-283" y="-190"/>
                  </a:cubicBezTo>
                  <a:close/>
                </a:path>
              </a:pathLst>
            </a:custGeom>
            <a:solidFill>
              <a:srgbClr val="7AA0B1"/>
            </a:solidFill>
            <a:ln w="1557" cap="flat">
              <a:noFill/>
              <a:prstDash val="solid"/>
              <a:miter/>
            </a:ln>
          </p:spPr>
          <p:txBody>
            <a:bodyPr rtlCol="0" anchor="ctr"/>
            <a:lstStyle/>
            <a:p>
              <a:endParaRPr lang="es-CO"/>
            </a:p>
          </p:txBody>
        </p:sp>
        <p:sp>
          <p:nvSpPr>
            <p:cNvPr id="1380" name="Freeform: Shape 1379">
              <a:extLst>
                <a:ext uri="{FF2B5EF4-FFF2-40B4-BE49-F238E27FC236}">
                  <a16:creationId xmlns:a16="http://schemas.microsoft.com/office/drawing/2014/main" id="{6D95D8BD-1C59-87F9-8B61-14CF2AE8BF21}"/>
                </a:ext>
              </a:extLst>
            </p:cNvPr>
            <p:cNvSpPr/>
            <p:nvPr/>
          </p:nvSpPr>
          <p:spPr>
            <a:xfrm>
              <a:off x="4153930" y="5558542"/>
              <a:ext cx="138873" cy="14999"/>
            </a:xfrm>
            <a:custGeom>
              <a:avLst/>
              <a:gdLst>
                <a:gd name="connsiteX0" fmla="*/ 138360 w 138873"/>
                <a:gd name="connsiteY0" fmla="*/ 513 h 14999"/>
                <a:gd name="connsiteX1" fmla="*/ 124142 w 138873"/>
                <a:gd name="connsiteY1" fmla="*/ 2197 h 14999"/>
                <a:gd name="connsiteX2" fmla="*/ 97109 w 138873"/>
                <a:gd name="connsiteY2" fmla="*/ 3756 h 14999"/>
                <a:gd name="connsiteX3" fmla="*/ 64371 w 138873"/>
                <a:gd name="connsiteY3" fmla="*/ 6656 h 14999"/>
                <a:gd name="connsiteX4" fmla="*/ 20891 w 138873"/>
                <a:gd name="connsiteY4" fmla="*/ 11800 h 14999"/>
                <a:gd name="connsiteX5" fmla="*/ 3228 w 138873"/>
                <a:gd name="connsiteY5" fmla="*/ 14264 h 14999"/>
                <a:gd name="connsiteX6" fmla="*/ -514 w 138873"/>
                <a:gd name="connsiteY6" fmla="*/ 14030 h 14999"/>
                <a:gd name="connsiteX7" fmla="*/ 18553 w 138873"/>
                <a:gd name="connsiteY7" fmla="*/ 10631 h 14999"/>
                <a:gd name="connsiteX8" fmla="*/ 51541 w 138873"/>
                <a:gd name="connsiteY8" fmla="*/ 6297 h 14999"/>
                <a:gd name="connsiteX9" fmla="*/ 77217 w 138873"/>
                <a:gd name="connsiteY9" fmla="*/ 3663 h 14999"/>
                <a:gd name="connsiteX10" fmla="*/ 108131 w 138873"/>
                <a:gd name="connsiteY10" fmla="*/ 1371 h 14999"/>
                <a:gd name="connsiteX11" fmla="*/ 137892 w 138873"/>
                <a:gd name="connsiteY11" fmla="*/ -63 h 14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873" h="14999">
                  <a:moveTo>
                    <a:pt x="138360" y="513"/>
                  </a:moveTo>
                  <a:cubicBezTo>
                    <a:pt x="133683" y="2166"/>
                    <a:pt x="128850" y="1979"/>
                    <a:pt x="124142" y="2197"/>
                  </a:cubicBezTo>
                  <a:cubicBezTo>
                    <a:pt x="115116" y="2618"/>
                    <a:pt x="106136" y="3631"/>
                    <a:pt x="97109" y="3756"/>
                  </a:cubicBezTo>
                  <a:cubicBezTo>
                    <a:pt x="86197" y="3959"/>
                    <a:pt x="75284" y="5549"/>
                    <a:pt x="64371" y="6656"/>
                  </a:cubicBezTo>
                  <a:cubicBezTo>
                    <a:pt x="49857" y="8215"/>
                    <a:pt x="35374" y="10023"/>
                    <a:pt x="20891" y="11800"/>
                  </a:cubicBezTo>
                  <a:cubicBezTo>
                    <a:pt x="14998" y="12518"/>
                    <a:pt x="9105" y="13437"/>
                    <a:pt x="3228" y="14264"/>
                  </a:cubicBezTo>
                  <a:cubicBezTo>
                    <a:pt x="2037" y="14900"/>
                    <a:pt x="588" y="14809"/>
                    <a:pt x="-514" y="14030"/>
                  </a:cubicBezTo>
                  <a:cubicBezTo>
                    <a:pt x="5644" y="11769"/>
                    <a:pt x="12176" y="11582"/>
                    <a:pt x="18553" y="10631"/>
                  </a:cubicBezTo>
                  <a:cubicBezTo>
                    <a:pt x="29465" y="9072"/>
                    <a:pt x="40519" y="7591"/>
                    <a:pt x="51541" y="6297"/>
                  </a:cubicBezTo>
                  <a:cubicBezTo>
                    <a:pt x="60084" y="5284"/>
                    <a:pt x="68689" y="4832"/>
                    <a:pt x="77217" y="3663"/>
                  </a:cubicBezTo>
                  <a:cubicBezTo>
                    <a:pt x="87491" y="2259"/>
                    <a:pt x="97904" y="3008"/>
                    <a:pt x="108131" y="1371"/>
                  </a:cubicBezTo>
                  <a:cubicBezTo>
                    <a:pt x="118078" y="1371"/>
                    <a:pt x="127899" y="-1092"/>
                    <a:pt x="137892" y="-63"/>
                  </a:cubicBezTo>
                  <a:close/>
                </a:path>
              </a:pathLst>
            </a:custGeom>
            <a:solidFill>
              <a:srgbClr val="36474E"/>
            </a:solidFill>
            <a:ln w="1557" cap="flat">
              <a:noFill/>
              <a:prstDash val="solid"/>
              <a:miter/>
            </a:ln>
          </p:spPr>
          <p:txBody>
            <a:bodyPr rtlCol="0" anchor="ctr"/>
            <a:lstStyle/>
            <a:p>
              <a:endParaRPr lang="es-CO"/>
            </a:p>
          </p:txBody>
        </p:sp>
        <p:sp>
          <p:nvSpPr>
            <p:cNvPr id="1381" name="Freeform: Shape 1380">
              <a:extLst>
                <a:ext uri="{FF2B5EF4-FFF2-40B4-BE49-F238E27FC236}">
                  <a16:creationId xmlns:a16="http://schemas.microsoft.com/office/drawing/2014/main" id="{C433B9D6-1E6D-04E7-2632-373D44292AEF}"/>
                </a:ext>
              </a:extLst>
            </p:cNvPr>
            <p:cNvSpPr/>
            <p:nvPr/>
          </p:nvSpPr>
          <p:spPr>
            <a:xfrm>
              <a:off x="4329580" y="5555572"/>
              <a:ext cx="36978" cy="1178"/>
            </a:xfrm>
            <a:custGeom>
              <a:avLst/>
              <a:gdLst>
                <a:gd name="connsiteX0" fmla="*/ 36465 w 36978"/>
                <a:gd name="connsiteY0" fmla="*/ 864 h 1178"/>
                <a:gd name="connsiteX1" fmla="*/ -514 w 36978"/>
                <a:gd name="connsiteY1" fmla="*/ 864 h 1178"/>
                <a:gd name="connsiteX2" fmla="*/ 3150 w 36978"/>
                <a:gd name="connsiteY2" fmla="*/ -243 h 1178"/>
                <a:gd name="connsiteX3" fmla="*/ 32770 w 36978"/>
                <a:gd name="connsiteY3" fmla="*/ -243 h 1178"/>
                <a:gd name="connsiteX4" fmla="*/ 36465 w 36978"/>
                <a:gd name="connsiteY4" fmla="*/ 864 h 1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78" h="1178">
                  <a:moveTo>
                    <a:pt x="36465" y="864"/>
                  </a:moveTo>
                  <a:lnTo>
                    <a:pt x="-514" y="864"/>
                  </a:lnTo>
                  <a:cubicBezTo>
                    <a:pt x="453" y="-80"/>
                    <a:pt x="1825" y="-494"/>
                    <a:pt x="3150" y="-243"/>
                  </a:cubicBezTo>
                  <a:lnTo>
                    <a:pt x="32770" y="-243"/>
                  </a:lnTo>
                  <a:cubicBezTo>
                    <a:pt x="34111" y="-492"/>
                    <a:pt x="35483" y="-80"/>
                    <a:pt x="36465" y="864"/>
                  </a:cubicBezTo>
                  <a:close/>
                </a:path>
              </a:pathLst>
            </a:custGeom>
            <a:solidFill>
              <a:srgbClr val="141A1D"/>
            </a:solidFill>
            <a:ln w="1557" cap="flat">
              <a:noFill/>
              <a:prstDash val="solid"/>
              <a:miter/>
            </a:ln>
          </p:spPr>
          <p:txBody>
            <a:bodyPr rtlCol="0" anchor="ctr"/>
            <a:lstStyle/>
            <a:p>
              <a:endParaRPr lang="es-CO"/>
            </a:p>
          </p:txBody>
        </p:sp>
        <p:sp>
          <p:nvSpPr>
            <p:cNvPr id="1382" name="Freeform: Shape 1381">
              <a:extLst>
                <a:ext uri="{FF2B5EF4-FFF2-40B4-BE49-F238E27FC236}">
                  <a16:creationId xmlns:a16="http://schemas.microsoft.com/office/drawing/2014/main" id="{2C73AFCE-F02D-674A-C73E-A1FC9460C61B}"/>
                </a:ext>
              </a:extLst>
            </p:cNvPr>
            <p:cNvSpPr/>
            <p:nvPr/>
          </p:nvSpPr>
          <p:spPr>
            <a:xfrm>
              <a:off x="4262606" y="5557886"/>
              <a:ext cx="30025" cy="2524"/>
            </a:xfrm>
            <a:custGeom>
              <a:avLst/>
              <a:gdLst>
                <a:gd name="connsiteX0" fmla="*/ 29247 w 30025"/>
                <a:gd name="connsiteY0" fmla="*/ 655 h 2524"/>
                <a:gd name="connsiteX1" fmla="*/ -514 w 30025"/>
                <a:gd name="connsiteY1" fmla="*/ 2089 h 2524"/>
                <a:gd name="connsiteX2" fmla="*/ 1451 w 30025"/>
                <a:gd name="connsiteY2" fmla="*/ 1076 h 2524"/>
                <a:gd name="connsiteX3" fmla="*/ 29512 w 30025"/>
                <a:gd name="connsiteY3" fmla="*/ -187 h 2524"/>
                <a:gd name="connsiteX4" fmla="*/ 29247 w 30025"/>
                <a:gd name="connsiteY4" fmla="*/ 655 h 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25" h="2524">
                  <a:moveTo>
                    <a:pt x="29247" y="655"/>
                  </a:moveTo>
                  <a:cubicBezTo>
                    <a:pt x="19316" y="905"/>
                    <a:pt x="9464" y="2682"/>
                    <a:pt x="-514" y="2089"/>
                  </a:cubicBezTo>
                  <a:cubicBezTo>
                    <a:pt x="141" y="1731"/>
                    <a:pt x="811" y="1045"/>
                    <a:pt x="1451" y="1076"/>
                  </a:cubicBezTo>
                  <a:cubicBezTo>
                    <a:pt x="10805" y="1544"/>
                    <a:pt x="20158" y="-888"/>
                    <a:pt x="29512" y="-187"/>
                  </a:cubicBezTo>
                  <a:cubicBezTo>
                    <a:pt x="29497" y="113"/>
                    <a:pt x="29419" y="404"/>
                    <a:pt x="29247" y="655"/>
                  </a:cubicBezTo>
                  <a:close/>
                </a:path>
              </a:pathLst>
            </a:custGeom>
            <a:solidFill>
              <a:srgbClr val="141A1D"/>
            </a:solidFill>
            <a:ln w="1557" cap="flat">
              <a:noFill/>
              <a:prstDash val="solid"/>
              <a:miter/>
            </a:ln>
          </p:spPr>
          <p:txBody>
            <a:bodyPr rtlCol="0" anchor="ctr"/>
            <a:lstStyle/>
            <a:p>
              <a:endParaRPr lang="es-CO"/>
            </a:p>
          </p:txBody>
        </p:sp>
        <p:sp>
          <p:nvSpPr>
            <p:cNvPr id="1383" name="Freeform: Shape 1382">
              <a:extLst>
                <a:ext uri="{FF2B5EF4-FFF2-40B4-BE49-F238E27FC236}">
                  <a16:creationId xmlns:a16="http://schemas.microsoft.com/office/drawing/2014/main" id="{773F5ACB-1EBA-CE28-30E0-34D040B8EEE4}"/>
                </a:ext>
              </a:extLst>
            </p:cNvPr>
            <p:cNvSpPr/>
            <p:nvPr/>
          </p:nvSpPr>
          <p:spPr>
            <a:xfrm>
              <a:off x="4292648" y="5556820"/>
              <a:ext cx="28887" cy="1194"/>
            </a:xfrm>
            <a:custGeom>
              <a:avLst/>
              <a:gdLst>
                <a:gd name="connsiteX0" fmla="*/ 28374 w 28887"/>
                <a:gd name="connsiteY0" fmla="*/ -259 h 1194"/>
                <a:gd name="connsiteX1" fmla="*/ 23494 w 28887"/>
                <a:gd name="connsiteY1" fmla="*/ 692 h 1194"/>
                <a:gd name="connsiteX2" fmla="*/ -514 w 28887"/>
                <a:gd name="connsiteY2" fmla="*/ 879 h 1194"/>
                <a:gd name="connsiteX3" fmla="*/ 4288 w 28887"/>
                <a:gd name="connsiteY3" fmla="*/ -274 h 1194"/>
                <a:gd name="connsiteX4" fmla="*/ 28374 w 28887"/>
                <a:gd name="connsiteY4" fmla="*/ -259 h 1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87" h="1194">
                  <a:moveTo>
                    <a:pt x="28374" y="-259"/>
                  </a:moveTo>
                  <a:cubicBezTo>
                    <a:pt x="26956" y="1129"/>
                    <a:pt x="25147" y="677"/>
                    <a:pt x="23494" y="692"/>
                  </a:cubicBezTo>
                  <a:cubicBezTo>
                    <a:pt x="15481" y="786"/>
                    <a:pt x="7484" y="817"/>
                    <a:pt x="-514" y="879"/>
                  </a:cubicBezTo>
                  <a:cubicBezTo>
                    <a:pt x="780" y="-679"/>
                    <a:pt x="2604" y="-259"/>
                    <a:pt x="4288" y="-274"/>
                  </a:cubicBezTo>
                  <a:cubicBezTo>
                    <a:pt x="12317" y="-305"/>
                    <a:pt x="20345" y="-274"/>
                    <a:pt x="28374" y="-259"/>
                  </a:cubicBezTo>
                  <a:close/>
                </a:path>
              </a:pathLst>
            </a:custGeom>
            <a:solidFill>
              <a:srgbClr val="141A1D"/>
            </a:solidFill>
            <a:ln w="1557" cap="flat">
              <a:noFill/>
              <a:prstDash val="solid"/>
              <a:miter/>
            </a:ln>
          </p:spPr>
          <p:txBody>
            <a:bodyPr rtlCol="0" anchor="ctr"/>
            <a:lstStyle/>
            <a:p>
              <a:endParaRPr lang="es-CO"/>
            </a:p>
          </p:txBody>
        </p:sp>
        <p:sp>
          <p:nvSpPr>
            <p:cNvPr id="1384" name="Freeform: Shape 1383">
              <a:extLst>
                <a:ext uri="{FF2B5EF4-FFF2-40B4-BE49-F238E27FC236}">
                  <a16:creationId xmlns:a16="http://schemas.microsoft.com/office/drawing/2014/main" id="{9C63156A-BC31-C6D7-0571-A2351C6F6E42}"/>
                </a:ext>
              </a:extLst>
            </p:cNvPr>
            <p:cNvSpPr/>
            <p:nvPr/>
          </p:nvSpPr>
          <p:spPr>
            <a:xfrm>
              <a:off x="4148131" y="5572977"/>
              <a:ext cx="5200" cy="1406"/>
            </a:xfrm>
            <a:custGeom>
              <a:avLst/>
              <a:gdLst>
                <a:gd name="connsiteX0" fmla="*/ 4241 w 5200"/>
                <a:gd name="connsiteY0" fmla="*/ 842 h 1406"/>
                <a:gd name="connsiteX1" fmla="*/ 2183 w 5200"/>
                <a:gd name="connsiteY1" fmla="*/ 1091 h 1406"/>
                <a:gd name="connsiteX2" fmla="*/ -514 w 5200"/>
                <a:gd name="connsiteY2" fmla="*/ 733 h 1406"/>
                <a:gd name="connsiteX3" fmla="*/ 4288 w 5200"/>
                <a:gd name="connsiteY3" fmla="*/ -218 h 1406"/>
                <a:gd name="connsiteX4" fmla="*/ 4631 w 5200"/>
                <a:gd name="connsiteY4" fmla="*/ 499 h 1406"/>
                <a:gd name="connsiteX5" fmla="*/ 4241 w 5200"/>
                <a:gd name="connsiteY5" fmla="*/ 842 h 1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00" h="1406">
                  <a:moveTo>
                    <a:pt x="4241" y="842"/>
                  </a:moveTo>
                  <a:lnTo>
                    <a:pt x="2183" y="1091"/>
                  </a:lnTo>
                  <a:lnTo>
                    <a:pt x="-514" y="733"/>
                  </a:lnTo>
                  <a:cubicBezTo>
                    <a:pt x="889" y="-561"/>
                    <a:pt x="2604" y="-343"/>
                    <a:pt x="4288" y="-218"/>
                  </a:cubicBezTo>
                  <a:cubicBezTo>
                    <a:pt x="4647" y="31"/>
                    <a:pt x="4771" y="281"/>
                    <a:pt x="4631" y="499"/>
                  </a:cubicBezTo>
                  <a:cubicBezTo>
                    <a:pt x="4491" y="717"/>
                    <a:pt x="4366" y="842"/>
                    <a:pt x="4241" y="842"/>
                  </a:cubicBezTo>
                  <a:close/>
                </a:path>
              </a:pathLst>
            </a:custGeom>
            <a:solidFill>
              <a:srgbClr val="36474E"/>
            </a:solidFill>
            <a:ln w="1557" cap="flat">
              <a:noFill/>
              <a:prstDash val="solid"/>
              <a:miter/>
            </a:ln>
          </p:spPr>
          <p:txBody>
            <a:bodyPr rtlCol="0" anchor="ctr"/>
            <a:lstStyle/>
            <a:p>
              <a:endParaRPr lang="es-CO"/>
            </a:p>
          </p:txBody>
        </p:sp>
        <p:sp>
          <p:nvSpPr>
            <p:cNvPr id="1385" name="Freeform: Shape 1384">
              <a:extLst>
                <a:ext uri="{FF2B5EF4-FFF2-40B4-BE49-F238E27FC236}">
                  <a16:creationId xmlns:a16="http://schemas.microsoft.com/office/drawing/2014/main" id="{0CA59F6C-C172-A584-3C60-0CEDA0A78C1D}"/>
                </a:ext>
              </a:extLst>
            </p:cNvPr>
            <p:cNvSpPr/>
            <p:nvPr/>
          </p:nvSpPr>
          <p:spPr>
            <a:xfrm>
              <a:off x="4152885" y="5572949"/>
              <a:ext cx="4754" cy="1299"/>
            </a:xfrm>
            <a:custGeom>
              <a:avLst/>
              <a:gdLst>
                <a:gd name="connsiteX0" fmla="*/ -514 w 4754"/>
                <a:gd name="connsiteY0" fmla="*/ 870 h 1299"/>
                <a:gd name="connsiteX1" fmla="*/ -514 w 4754"/>
                <a:gd name="connsiteY1" fmla="*/ -190 h 1299"/>
                <a:gd name="connsiteX2" fmla="*/ 515 w 4754"/>
                <a:gd name="connsiteY2" fmla="*/ -314 h 1299"/>
                <a:gd name="connsiteX3" fmla="*/ 4241 w 4754"/>
                <a:gd name="connsiteY3" fmla="*/ -80 h 1299"/>
                <a:gd name="connsiteX4" fmla="*/ -514 w 4754"/>
                <a:gd name="connsiteY4" fmla="*/ 870 h 1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4" h="1299">
                  <a:moveTo>
                    <a:pt x="-514" y="870"/>
                  </a:moveTo>
                  <a:cubicBezTo>
                    <a:pt x="-514" y="512"/>
                    <a:pt x="-514" y="169"/>
                    <a:pt x="-514" y="-190"/>
                  </a:cubicBezTo>
                  <a:cubicBezTo>
                    <a:pt x="-178" y="-277"/>
                    <a:pt x="168" y="-319"/>
                    <a:pt x="515" y="-314"/>
                  </a:cubicBezTo>
                  <a:lnTo>
                    <a:pt x="4241" y="-80"/>
                  </a:lnTo>
                  <a:cubicBezTo>
                    <a:pt x="2841" y="844"/>
                    <a:pt x="1134" y="1185"/>
                    <a:pt x="-514" y="870"/>
                  </a:cubicBezTo>
                  <a:close/>
                </a:path>
              </a:pathLst>
            </a:custGeom>
            <a:solidFill>
              <a:srgbClr val="4A646E"/>
            </a:solidFill>
            <a:ln w="1557" cap="flat">
              <a:noFill/>
              <a:prstDash val="solid"/>
              <a:miter/>
            </a:ln>
          </p:spPr>
          <p:txBody>
            <a:bodyPr rtlCol="0" anchor="ctr"/>
            <a:lstStyle/>
            <a:p>
              <a:endParaRPr lang="es-CO"/>
            </a:p>
          </p:txBody>
        </p:sp>
        <p:sp>
          <p:nvSpPr>
            <p:cNvPr id="1386" name="Freeform: Shape 1385">
              <a:extLst>
                <a:ext uri="{FF2B5EF4-FFF2-40B4-BE49-F238E27FC236}">
                  <a16:creationId xmlns:a16="http://schemas.microsoft.com/office/drawing/2014/main" id="{3B510C65-9100-784C-E764-8834DC09100A}"/>
                </a:ext>
              </a:extLst>
            </p:cNvPr>
            <p:cNvSpPr/>
            <p:nvPr/>
          </p:nvSpPr>
          <p:spPr>
            <a:xfrm>
              <a:off x="4081578" y="5559641"/>
              <a:ext cx="492761" cy="237519"/>
            </a:xfrm>
            <a:custGeom>
              <a:avLst/>
              <a:gdLst>
                <a:gd name="connsiteX0" fmla="*/ 462238 w 492761"/>
                <a:gd name="connsiteY0" fmla="*/ 93966 h 237519"/>
                <a:gd name="connsiteX1" fmla="*/ 467725 w 492761"/>
                <a:gd name="connsiteY1" fmla="*/ 101995 h 237519"/>
                <a:gd name="connsiteX2" fmla="*/ 481897 w 492761"/>
                <a:gd name="connsiteY2" fmla="*/ 126237 h 237519"/>
                <a:gd name="connsiteX3" fmla="*/ 492248 w 492761"/>
                <a:gd name="connsiteY3" fmla="*/ 159661 h 237519"/>
                <a:gd name="connsiteX4" fmla="*/ 474445 w 492761"/>
                <a:gd name="connsiteY4" fmla="*/ 174986 h 237519"/>
                <a:gd name="connsiteX5" fmla="*/ 445947 w 492761"/>
                <a:gd name="connsiteY5" fmla="*/ 191324 h 237519"/>
                <a:gd name="connsiteX6" fmla="*/ 384320 w 492761"/>
                <a:gd name="connsiteY6" fmla="*/ 213633 h 237519"/>
                <a:gd name="connsiteX7" fmla="*/ 315725 w 492761"/>
                <a:gd name="connsiteY7" fmla="*/ 225793 h 237519"/>
                <a:gd name="connsiteX8" fmla="*/ 283283 w 492761"/>
                <a:gd name="connsiteY8" fmla="*/ 230735 h 237519"/>
                <a:gd name="connsiteX9" fmla="*/ 255221 w 492761"/>
                <a:gd name="connsiteY9" fmla="*/ 233510 h 237519"/>
                <a:gd name="connsiteX10" fmla="*/ 231182 w 492761"/>
                <a:gd name="connsiteY10" fmla="*/ 236114 h 237519"/>
                <a:gd name="connsiteX11" fmla="*/ 199005 w 492761"/>
                <a:gd name="connsiteY11" fmla="*/ 236379 h 237519"/>
                <a:gd name="connsiteX12" fmla="*/ 172658 w 492761"/>
                <a:gd name="connsiteY12" fmla="*/ 233651 h 237519"/>
                <a:gd name="connsiteX13" fmla="*/ 114976 w 492761"/>
                <a:gd name="connsiteY13" fmla="*/ 214366 h 237519"/>
                <a:gd name="connsiteX14" fmla="*/ 56857 w 492761"/>
                <a:gd name="connsiteY14" fmla="*/ 170294 h 237519"/>
                <a:gd name="connsiteX15" fmla="*/ 31555 w 492761"/>
                <a:gd name="connsiteY15" fmla="*/ 144212 h 237519"/>
                <a:gd name="connsiteX16" fmla="*/ 625 w 492761"/>
                <a:gd name="connsiteY16" fmla="*/ 72016 h 237519"/>
                <a:gd name="connsiteX17" fmla="*/ -404 w 492761"/>
                <a:gd name="connsiteY17" fmla="*/ 53012 h 237519"/>
                <a:gd name="connsiteX18" fmla="*/ 2558 w 492761"/>
                <a:gd name="connsiteY18" fmla="*/ 45217 h 237519"/>
                <a:gd name="connsiteX19" fmla="*/ 48828 w 492761"/>
                <a:gd name="connsiteY19" fmla="*/ 19915 h 237519"/>
                <a:gd name="connsiteX20" fmla="*/ 69656 w 492761"/>
                <a:gd name="connsiteY20" fmla="*/ 15939 h 237519"/>
                <a:gd name="connsiteX21" fmla="*/ 97453 w 492761"/>
                <a:gd name="connsiteY21" fmla="*/ 11808 h 237519"/>
                <a:gd name="connsiteX22" fmla="*/ 129303 w 492761"/>
                <a:gd name="connsiteY22" fmla="*/ 7677 h 237519"/>
                <a:gd name="connsiteX23" fmla="*/ 147044 w 492761"/>
                <a:gd name="connsiteY23" fmla="*/ 6211 h 237519"/>
                <a:gd name="connsiteX24" fmla="*/ 182557 w 492761"/>
                <a:gd name="connsiteY24" fmla="*/ 3530 h 237519"/>
                <a:gd name="connsiteX25" fmla="*/ 199706 w 492761"/>
                <a:gd name="connsiteY25" fmla="*/ 2657 h 237519"/>
                <a:gd name="connsiteX26" fmla="*/ 211679 w 492761"/>
                <a:gd name="connsiteY26" fmla="*/ 1223 h 237519"/>
                <a:gd name="connsiteX27" fmla="*/ 227736 w 492761"/>
                <a:gd name="connsiteY27" fmla="*/ 381 h 237519"/>
                <a:gd name="connsiteX28" fmla="*/ 263421 w 492761"/>
                <a:gd name="connsiteY28" fmla="*/ 38 h 237519"/>
                <a:gd name="connsiteX29" fmla="*/ 294960 w 492761"/>
                <a:gd name="connsiteY29" fmla="*/ 583 h 237519"/>
                <a:gd name="connsiteX30" fmla="*/ 331892 w 492761"/>
                <a:gd name="connsiteY30" fmla="*/ 5525 h 237519"/>
                <a:gd name="connsiteX31" fmla="*/ 362526 w 492761"/>
                <a:gd name="connsiteY31" fmla="*/ 13320 h 237519"/>
                <a:gd name="connsiteX32" fmla="*/ 399536 w 492761"/>
                <a:gd name="connsiteY32" fmla="*/ 30282 h 237519"/>
                <a:gd name="connsiteX33" fmla="*/ 408890 w 492761"/>
                <a:gd name="connsiteY33" fmla="*/ 37843 h 237519"/>
                <a:gd name="connsiteX34" fmla="*/ 442408 w 492761"/>
                <a:gd name="connsiteY34" fmla="*/ 70332 h 237519"/>
                <a:gd name="connsiteX35" fmla="*/ 459915 w 492761"/>
                <a:gd name="connsiteY35" fmla="*/ 91628 h 237519"/>
                <a:gd name="connsiteX36" fmla="*/ 461037 w 492761"/>
                <a:gd name="connsiteY36" fmla="*/ 92797 h 237519"/>
                <a:gd name="connsiteX37" fmla="*/ 461037 w 492761"/>
                <a:gd name="connsiteY37" fmla="*/ 92797 h 237519"/>
                <a:gd name="connsiteX38" fmla="*/ 462175 w 492761"/>
                <a:gd name="connsiteY38" fmla="*/ 93997 h 237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92761" h="237519">
                  <a:moveTo>
                    <a:pt x="462238" y="93966"/>
                  </a:moveTo>
                  <a:cubicBezTo>
                    <a:pt x="463423" y="97084"/>
                    <a:pt x="465761" y="99454"/>
                    <a:pt x="467725" y="101995"/>
                  </a:cubicBezTo>
                  <a:cubicBezTo>
                    <a:pt x="473322" y="109529"/>
                    <a:pt x="478077" y="117660"/>
                    <a:pt x="481897" y="126237"/>
                  </a:cubicBezTo>
                  <a:cubicBezTo>
                    <a:pt x="486355" y="137042"/>
                    <a:pt x="489816" y="148230"/>
                    <a:pt x="492248" y="159661"/>
                  </a:cubicBezTo>
                  <a:cubicBezTo>
                    <a:pt x="487337" y="165897"/>
                    <a:pt x="480790" y="170356"/>
                    <a:pt x="474445" y="174986"/>
                  </a:cubicBezTo>
                  <a:cubicBezTo>
                    <a:pt x="465558" y="181472"/>
                    <a:pt x="455643" y="186242"/>
                    <a:pt x="445947" y="191324"/>
                  </a:cubicBezTo>
                  <a:cubicBezTo>
                    <a:pt x="426522" y="201553"/>
                    <a:pt x="405787" y="209059"/>
                    <a:pt x="384320" y="213633"/>
                  </a:cubicBezTo>
                  <a:cubicBezTo>
                    <a:pt x="361590" y="218435"/>
                    <a:pt x="338814" y="222862"/>
                    <a:pt x="315725" y="225793"/>
                  </a:cubicBezTo>
                  <a:cubicBezTo>
                    <a:pt x="304812" y="227165"/>
                    <a:pt x="294180" y="229660"/>
                    <a:pt x="283283" y="230735"/>
                  </a:cubicBezTo>
                  <a:cubicBezTo>
                    <a:pt x="273929" y="231671"/>
                    <a:pt x="264575" y="232996"/>
                    <a:pt x="255221" y="233510"/>
                  </a:cubicBezTo>
                  <a:cubicBezTo>
                    <a:pt x="247146" y="233947"/>
                    <a:pt x="239164" y="234913"/>
                    <a:pt x="231182" y="236114"/>
                  </a:cubicBezTo>
                  <a:cubicBezTo>
                    <a:pt x="220503" y="237473"/>
                    <a:pt x="209699" y="237562"/>
                    <a:pt x="199005" y="236379"/>
                  </a:cubicBezTo>
                  <a:cubicBezTo>
                    <a:pt x="190196" y="235599"/>
                    <a:pt x="181404" y="234991"/>
                    <a:pt x="172658" y="233651"/>
                  </a:cubicBezTo>
                  <a:cubicBezTo>
                    <a:pt x="152516" y="230403"/>
                    <a:pt x="133029" y="223888"/>
                    <a:pt x="114976" y="214366"/>
                  </a:cubicBezTo>
                  <a:cubicBezTo>
                    <a:pt x="93010" y="203032"/>
                    <a:pt x="74255" y="187567"/>
                    <a:pt x="56857" y="170294"/>
                  </a:cubicBezTo>
                  <a:cubicBezTo>
                    <a:pt x="48267" y="161766"/>
                    <a:pt x="39178" y="153706"/>
                    <a:pt x="31555" y="144212"/>
                  </a:cubicBezTo>
                  <a:cubicBezTo>
                    <a:pt x="14690" y="123517"/>
                    <a:pt x="3973" y="98503"/>
                    <a:pt x="625" y="72016"/>
                  </a:cubicBezTo>
                  <a:cubicBezTo>
                    <a:pt x="-186" y="65780"/>
                    <a:pt x="297" y="59341"/>
                    <a:pt x="-404" y="53012"/>
                  </a:cubicBezTo>
                  <a:cubicBezTo>
                    <a:pt x="-886" y="50070"/>
                    <a:pt x="244" y="47096"/>
                    <a:pt x="2558" y="45217"/>
                  </a:cubicBezTo>
                  <a:cubicBezTo>
                    <a:pt x="16250" y="33944"/>
                    <a:pt x="31949" y="25360"/>
                    <a:pt x="48828" y="19915"/>
                  </a:cubicBezTo>
                  <a:cubicBezTo>
                    <a:pt x="55922" y="19369"/>
                    <a:pt x="62656" y="16968"/>
                    <a:pt x="69656" y="15939"/>
                  </a:cubicBezTo>
                  <a:cubicBezTo>
                    <a:pt x="78917" y="14567"/>
                    <a:pt x="88130" y="12821"/>
                    <a:pt x="97453" y="11808"/>
                  </a:cubicBezTo>
                  <a:cubicBezTo>
                    <a:pt x="108101" y="10670"/>
                    <a:pt x="118670" y="8940"/>
                    <a:pt x="129303" y="7677"/>
                  </a:cubicBezTo>
                  <a:cubicBezTo>
                    <a:pt x="135196" y="6975"/>
                    <a:pt x="141135" y="6897"/>
                    <a:pt x="147044" y="6211"/>
                  </a:cubicBezTo>
                  <a:cubicBezTo>
                    <a:pt x="158845" y="4824"/>
                    <a:pt x="170725" y="4387"/>
                    <a:pt x="182557" y="3530"/>
                  </a:cubicBezTo>
                  <a:cubicBezTo>
                    <a:pt x="188310" y="3109"/>
                    <a:pt x="194031" y="2735"/>
                    <a:pt x="199706" y="2657"/>
                  </a:cubicBezTo>
                  <a:cubicBezTo>
                    <a:pt x="203728" y="2464"/>
                    <a:pt x="207719" y="1983"/>
                    <a:pt x="211679" y="1223"/>
                  </a:cubicBezTo>
                  <a:cubicBezTo>
                    <a:pt x="217011" y="546"/>
                    <a:pt x="222374" y="265"/>
                    <a:pt x="227736" y="381"/>
                  </a:cubicBezTo>
                  <a:cubicBezTo>
                    <a:pt x="239647" y="272"/>
                    <a:pt x="251620" y="1098"/>
                    <a:pt x="263421" y="38"/>
                  </a:cubicBezTo>
                  <a:cubicBezTo>
                    <a:pt x="274038" y="-913"/>
                    <a:pt x="284483" y="334"/>
                    <a:pt x="294960" y="583"/>
                  </a:cubicBezTo>
                  <a:cubicBezTo>
                    <a:pt x="307400" y="1112"/>
                    <a:pt x="319763" y="2766"/>
                    <a:pt x="331892" y="5525"/>
                  </a:cubicBezTo>
                  <a:cubicBezTo>
                    <a:pt x="342212" y="7677"/>
                    <a:pt x="352486" y="10093"/>
                    <a:pt x="362526" y="13320"/>
                  </a:cubicBezTo>
                  <a:cubicBezTo>
                    <a:pt x="375528" y="17420"/>
                    <a:pt x="388436" y="21957"/>
                    <a:pt x="399536" y="30282"/>
                  </a:cubicBezTo>
                  <a:cubicBezTo>
                    <a:pt x="402747" y="32683"/>
                    <a:pt x="405896" y="35208"/>
                    <a:pt x="408890" y="37843"/>
                  </a:cubicBezTo>
                  <a:cubicBezTo>
                    <a:pt x="420613" y="48087"/>
                    <a:pt x="431807" y="58931"/>
                    <a:pt x="442408" y="70332"/>
                  </a:cubicBezTo>
                  <a:cubicBezTo>
                    <a:pt x="448644" y="77020"/>
                    <a:pt x="454100" y="84503"/>
                    <a:pt x="459915" y="91628"/>
                  </a:cubicBezTo>
                  <a:cubicBezTo>
                    <a:pt x="460305" y="92002"/>
                    <a:pt x="460663" y="92423"/>
                    <a:pt x="461037" y="92797"/>
                  </a:cubicBezTo>
                  <a:lnTo>
                    <a:pt x="461037" y="92797"/>
                  </a:lnTo>
                  <a:cubicBezTo>
                    <a:pt x="461443" y="93171"/>
                    <a:pt x="461801" y="93592"/>
                    <a:pt x="462175" y="93997"/>
                  </a:cubicBezTo>
                  <a:close/>
                </a:path>
              </a:pathLst>
            </a:custGeom>
            <a:solidFill>
              <a:srgbClr val="98C7DC"/>
            </a:solidFill>
            <a:ln w="1557" cap="flat">
              <a:noFill/>
              <a:prstDash val="solid"/>
              <a:miter/>
            </a:ln>
          </p:spPr>
          <p:txBody>
            <a:bodyPr rtlCol="0" anchor="ctr"/>
            <a:lstStyle/>
            <a:p>
              <a:endParaRPr lang="es-CO"/>
            </a:p>
          </p:txBody>
        </p:sp>
        <p:sp>
          <p:nvSpPr>
            <p:cNvPr id="1387" name="Freeform: Shape 1386">
              <a:extLst>
                <a:ext uri="{FF2B5EF4-FFF2-40B4-BE49-F238E27FC236}">
                  <a16:creationId xmlns:a16="http://schemas.microsoft.com/office/drawing/2014/main" id="{1A09E66D-8F33-E6CB-0709-BC98393EF300}"/>
                </a:ext>
              </a:extLst>
            </p:cNvPr>
            <p:cNvSpPr/>
            <p:nvPr/>
          </p:nvSpPr>
          <p:spPr>
            <a:xfrm>
              <a:off x="4543207" y="5652706"/>
              <a:ext cx="1138" cy="1200"/>
            </a:xfrm>
            <a:custGeom>
              <a:avLst/>
              <a:gdLst>
                <a:gd name="connsiteX0" fmla="*/ 624 w 1138"/>
                <a:gd name="connsiteY0" fmla="*/ 886 h 1200"/>
                <a:gd name="connsiteX1" fmla="*/ -514 w 1138"/>
                <a:gd name="connsiteY1" fmla="*/ -315 h 1200"/>
              </a:gdLst>
              <a:ahLst/>
              <a:cxnLst>
                <a:cxn ang="0">
                  <a:pos x="connsiteX0" y="connsiteY0"/>
                </a:cxn>
                <a:cxn ang="0">
                  <a:pos x="connsiteX1" y="connsiteY1"/>
                </a:cxn>
              </a:cxnLst>
              <a:rect l="l" t="t" r="r" b="b"/>
              <a:pathLst>
                <a:path w="1138" h="1200">
                  <a:moveTo>
                    <a:pt x="624" y="886"/>
                  </a:moveTo>
                  <a:lnTo>
                    <a:pt x="-514" y="-315"/>
                  </a:lnTo>
                  <a:close/>
                </a:path>
              </a:pathLst>
            </a:custGeom>
            <a:solidFill>
              <a:srgbClr val="7AA0B1"/>
            </a:solidFill>
            <a:ln w="1557" cap="flat">
              <a:noFill/>
              <a:prstDash val="solid"/>
              <a:miter/>
            </a:ln>
          </p:spPr>
          <p:txBody>
            <a:bodyPr rtlCol="0" anchor="ctr"/>
            <a:lstStyle/>
            <a:p>
              <a:endParaRPr lang="es-CO"/>
            </a:p>
          </p:txBody>
        </p:sp>
        <p:sp>
          <p:nvSpPr>
            <p:cNvPr id="1388" name="Freeform: Shape 1387">
              <a:extLst>
                <a:ext uri="{FF2B5EF4-FFF2-40B4-BE49-F238E27FC236}">
                  <a16:creationId xmlns:a16="http://schemas.microsoft.com/office/drawing/2014/main" id="{0AB4FCFD-5240-AD22-06A3-A145A7A1E268}"/>
                </a:ext>
              </a:extLst>
            </p:cNvPr>
            <p:cNvSpPr/>
            <p:nvPr/>
          </p:nvSpPr>
          <p:spPr>
            <a:xfrm>
              <a:off x="4542037" y="5651553"/>
              <a:ext cx="1122" cy="1169"/>
            </a:xfrm>
            <a:custGeom>
              <a:avLst/>
              <a:gdLst>
                <a:gd name="connsiteX0" fmla="*/ 609 w 1122"/>
                <a:gd name="connsiteY0" fmla="*/ 855 h 1169"/>
                <a:gd name="connsiteX1" fmla="*/ -514 w 1122"/>
                <a:gd name="connsiteY1" fmla="*/ -315 h 1169"/>
              </a:gdLst>
              <a:ahLst/>
              <a:cxnLst>
                <a:cxn ang="0">
                  <a:pos x="connsiteX0" y="connsiteY0"/>
                </a:cxn>
                <a:cxn ang="0">
                  <a:pos x="connsiteX1" y="connsiteY1"/>
                </a:cxn>
              </a:cxnLst>
              <a:rect l="l" t="t" r="r" b="b"/>
              <a:pathLst>
                <a:path w="1122" h="1169">
                  <a:moveTo>
                    <a:pt x="609" y="855"/>
                  </a:moveTo>
                  <a:lnTo>
                    <a:pt x="-514" y="-315"/>
                  </a:lnTo>
                  <a:close/>
                </a:path>
              </a:pathLst>
            </a:custGeom>
            <a:solidFill>
              <a:srgbClr val="7AA0B1"/>
            </a:solidFill>
            <a:ln w="1557" cap="flat">
              <a:noFill/>
              <a:prstDash val="solid"/>
              <a:miter/>
            </a:ln>
          </p:spPr>
          <p:txBody>
            <a:bodyPr rtlCol="0" anchor="ctr"/>
            <a:lstStyle/>
            <a:p>
              <a:endParaRPr lang="es-CO"/>
            </a:p>
          </p:txBody>
        </p:sp>
        <p:sp>
          <p:nvSpPr>
            <p:cNvPr id="1389" name="Freeform: Shape 1388">
              <a:extLst>
                <a:ext uri="{FF2B5EF4-FFF2-40B4-BE49-F238E27FC236}">
                  <a16:creationId xmlns:a16="http://schemas.microsoft.com/office/drawing/2014/main" id="{F3E32D92-021B-2F04-F8A9-016737434C61}"/>
                </a:ext>
              </a:extLst>
            </p:cNvPr>
            <p:cNvSpPr/>
            <p:nvPr/>
          </p:nvSpPr>
          <p:spPr>
            <a:xfrm>
              <a:off x="4230320" y="5593522"/>
              <a:ext cx="276121" cy="105733"/>
            </a:xfrm>
            <a:custGeom>
              <a:avLst/>
              <a:gdLst>
                <a:gd name="connsiteX0" fmla="*/ 92339 w 276121"/>
                <a:gd name="connsiteY0" fmla="*/ -106 h 105733"/>
                <a:gd name="connsiteX1" fmla="*/ 132327 w 276121"/>
                <a:gd name="connsiteY1" fmla="*/ 3121 h 105733"/>
                <a:gd name="connsiteX2" fmla="*/ 146015 w 276121"/>
                <a:gd name="connsiteY2" fmla="*/ 1905 h 105733"/>
                <a:gd name="connsiteX3" fmla="*/ 177662 w 276121"/>
                <a:gd name="connsiteY3" fmla="*/ 1468 h 105733"/>
                <a:gd name="connsiteX4" fmla="*/ 213815 w 276121"/>
                <a:gd name="connsiteY4" fmla="*/ 8032 h 105733"/>
                <a:gd name="connsiteX5" fmla="*/ 258776 w 276121"/>
                <a:gd name="connsiteY5" fmla="*/ 31634 h 105733"/>
                <a:gd name="connsiteX6" fmla="*/ 275582 w 276121"/>
                <a:gd name="connsiteY6" fmla="*/ 68146 h 105733"/>
                <a:gd name="connsiteX7" fmla="*/ 267412 w 276121"/>
                <a:gd name="connsiteY7" fmla="*/ 89317 h 105733"/>
                <a:gd name="connsiteX8" fmla="*/ 247863 w 276121"/>
                <a:gd name="connsiteY8" fmla="*/ 100744 h 105733"/>
                <a:gd name="connsiteX9" fmla="*/ 234082 w 276121"/>
                <a:gd name="connsiteY9" fmla="*/ 101477 h 105733"/>
                <a:gd name="connsiteX10" fmla="*/ 197336 w 276121"/>
                <a:gd name="connsiteY10" fmla="*/ 103597 h 105733"/>
                <a:gd name="connsiteX11" fmla="*/ 150146 w 276121"/>
                <a:gd name="connsiteY11" fmla="*/ 104953 h 105733"/>
                <a:gd name="connsiteX12" fmla="*/ 117735 w 276121"/>
                <a:gd name="connsiteY12" fmla="*/ 97377 h 105733"/>
                <a:gd name="connsiteX13" fmla="*/ 89019 w 276121"/>
                <a:gd name="connsiteY13" fmla="*/ 92466 h 105733"/>
                <a:gd name="connsiteX14" fmla="*/ 70794 w 276121"/>
                <a:gd name="connsiteY14" fmla="*/ 94882 h 105733"/>
                <a:gd name="connsiteX15" fmla="*/ 45617 w 276121"/>
                <a:gd name="connsiteY15" fmla="*/ 94555 h 105733"/>
                <a:gd name="connsiteX16" fmla="*/ 17321 w 276121"/>
                <a:gd name="connsiteY16" fmla="*/ 82722 h 105733"/>
                <a:gd name="connsiteX17" fmla="*/ -513 w 276121"/>
                <a:gd name="connsiteY17" fmla="*/ 48066 h 105733"/>
                <a:gd name="connsiteX18" fmla="*/ 6861 w 276121"/>
                <a:gd name="connsiteY18" fmla="*/ 27924 h 105733"/>
                <a:gd name="connsiteX19" fmla="*/ 43746 w 276121"/>
                <a:gd name="connsiteY19" fmla="*/ 4539 h 105733"/>
                <a:gd name="connsiteX20" fmla="*/ 92339 w 276121"/>
                <a:gd name="connsiteY20" fmla="*/ -106 h 105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6121" h="105733">
                  <a:moveTo>
                    <a:pt x="92339" y="-106"/>
                  </a:moveTo>
                  <a:cubicBezTo>
                    <a:pt x="105746" y="-811"/>
                    <a:pt x="119200" y="274"/>
                    <a:pt x="132327" y="3121"/>
                  </a:cubicBezTo>
                  <a:cubicBezTo>
                    <a:pt x="137004" y="4165"/>
                    <a:pt x="141509" y="2528"/>
                    <a:pt x="146015" y="1905"/>
                  </a:cubicBezTo>
                  <a:cubicBezTo>
                    <a:pt x="156522" y="668"/>
                    <a:pt x="167123" y="524"/>
                    <a:pt x="177662" y="1468"/>
                  </a:cubicBezTo>
                  <a:cubicBezTo>
                    <a:pt x="189884" y="2527"/>
                    <a:pt x="201998" y="4723"/>
                    <a:pt x="213815" y="8032"/>
                  </a:cubicBezTo>
                  <a:cubicBezTo>
                    <a:pt x="230605" y="12428"/>
                    <a:pt x="246039" y="19864"/>
                    <a:pt x="258776" y="31634"/>
                  </a:cubicBezTo>
                  <a:cubicBezTo>
                    <a:pt x="269159" y="41253"/>
                    <a:pt x="276096" y="53086"/>
                    <a:pt x="275582" y="68146"/>
                  </a:cubicBezTo>
                  <a:cubicBezTo>
                    <a:pt x="275301" y="76252"/>
                    <a:pt x="271637" y="82847"/>
                    <a:pt x="267412" y="89317"/>
                  </a:cubicBezTo>
                  <a:cubicBezTo>
                    <a:pt x="263203" y="96142"/>
                    <a:pt x="255876" y="100426"/>
                    <a:pt x="247863" y="100744"/>
                  </a:cubicBezTo>
                  <a:cubicBezTo>
                    <a:pt x="243186" y="101071"/>
                    <a:pt x="238680" y="101430"/>
                    <a:pt x="234082" y="101477"/>
                  </a:cubicBezTo>
                  <a:cubicBezTo>
                    <a:pt x="221797" y="101586"/>
                    <a:pt x="209590" y="103036"/>
                    <a:pt x="197336" y="103597"/>
                  </a:cubicBezTo>
                  <a:cubicBezTo>
                    <a:pt x="181622" y="104345"/>
                    <a:pt x="165892" y="106309"/>
                    <a:pt x="150146" y="104953"/>
                  </a:cubicBezTo>
                  <a:cubicBezTo>
                    <a:pt x="139062" y="103868"/>
                    <a:pt x="128165" y="101321"/>
                    <a:pt x="117735" y="97377"/>
                  </a:cubicBezTo>
                  <a:cubicBezTo>
                    <a:pt x="108475" y="94009"/>
                    <a:pt x="99027" y="91546"/>
                    <a:pt x="89019" y="92466"/>
                  </a:cubicBezTo>
                  <a:cubicBezTo>
                    <a:pt x="82923" y="93043"/>
                    <a:pt x="76812" y="93744"/>
                    <a:pt x="70794" y="94882"/>
                  </a:cubicBezTo>
                  <a:cubicBezTo>
                    <a:pt x="62454" y="96334"/>
                    <a:pt x="53910" y="96223"/>
                    <a:pt x="45617" y="94555"/>
                  </a:cubicBezTo>
                  <a:cubicBezTo>
                    <a:pt x="35359" y="92700"/>
                    <a:pt x="25350" y="89878"/>
                    <a:pt x="17321" y="82722"/>
                  </a:cubicBezTo>
                  <a:cubicBezTo>
                    <a:pt x="6814" y="73509"/>
                    <a:pt x="-529" y="62689"/>
                    <a:pt x="-513" y="48066"/>
                  </a:cubicBezTo>
                  <a:cubicBezTo>
                    <a:pt x="-545" y="40686"/>
                    <a:pt x="2074" y="33538"/>
                    <a:pt x="6861" y="27924"/>
                  </a:cubicBezTo>
                  <a:cubicBezTo>
                    <a:pt x="16635" y="16247"/>
                    <a:pt x="29232" y="8858"/>
                    <a:pt x="43746" y="4539"/>
                  </a:cubicBezTo>
                  <a:cubicBezTo>
                    <a:pt x="59258" y="-138"/>
                    <a:pt x="75159" y="-278"/>
                    <a:pt x="92339" y="-106"/>
                  </a:cubicBezTo>
                  <a:close/>
                </a:path>
              </a:pathLst>
            </a:custGeom>
            <a:solidFill>
              <a:srgbClr val="FCFEFD"/>
            </a:solidFill>
            <a:ln w="1557" cap="flat">
              <a:noFill/>
              <a:prstDash val="solid"/>
              <a:miter/>
            </a:ln>
          </p:spPr>
          <p:txBody>
            <a:bodyPr rtlCol="0" anchor="ctr"/>
            <a:lstStyle/>
            <a:p>
              <a:endParaRPr lang="es-CO"/>
            </a:p>
          </p:txBody>
        </p:sp>
      </p:grpSp>
      <p:grpSp>
        <p:nvGrpSpPr>
          <p:cNvPr id="1588" name="Group 1587">
            <a:extLst>
              <a:ext uri="{FF2B5EF4-FFF2-40B4-BE49-F238E27FC236}">
                <a16:creationId xmlns:a16="http://schemas.microsoft.com/office/drawing/2014/main" id="{FE650446-169C-2815-6948-150DCA9386E9}"/>
              </a:ext>
            </a:extLst>
          </p:cNvPr>
          <p:cNvGrpSpPr/>
          <p:nvPr/>
        </p:nvGrpSpPr>
        <p:grpSpPr>
          <a:xfrm flipH="1">
            <a:off x="-2076454" y="2911056"/>
            <a:ext cx="1485900" cy="1921309"/>
            <a:chOff x="3444283" y="-149"/>
            <a:chExt cx="5304373" cy="6858697"/>
          </a:xfrm>
        </p:grpSpPr>
        <p:sp>
          <p:nvSpPr>
            <p:cNvPr id="1394" name="Freeform: Shape 1393">
              <a:extLst>
                <a:ext uri="{FF2B5EF4-FFF2-40B4-BE49-F238E27FC236}">
                  <a16:creationId xmlns:a16="http://schemas.microsoft.com/office/drawing/2014/main" id="{865EA68D-45F4-55AD-7598-20904BE6EEE3}"/>
                </a:ext>
              </a:extLst>
            </p:cNvPr>
            <p:cNvSpPr/>
            <p:nvPr/>
          </p:nvSpPr>
          <p:spPr>
            <a:xfrm>
              <a:off x="3449102" y="592215"/>
              <a:ext cx="5274891" cy="6242214"/>
            </a:xfrm>
            <a:custGeom>
              <a:avLst/>
              <a:gdLst>
                <a:gd name="connsiteX0" fmla="*/ 399751 w 5274891"/>
                <a:gd name="connsiteY0" fmla="*/ 4763702 h 6242214"/>
                <a:gd name="connsiteX1" fmla="*/ 198718 w 5274891"/>
                <a:gd name="connsiteY1" fmla="*/ 4605431 h 6242214"/>
                <a:gd name="connsiteX2" fmla="*/ 159519 w 5274891"/>
                <a:gd name="connsiteY2" fmla="*/ 4542095 h 6242214"/>
                <a:gd name="connsiteX3" fmla="*/ 72114 w 5274891"/>
                <a:gd name="connsiteY3" fmla="*/ 4281491 h 6242214"/>
                <a:gd name="connsiteX4" fmla="*/ 25989 w 5274891"/>
                <a:gd name="connsiteY4" fmla="*/ 4008449 h 6242214"/>
                <a:gd name="connsiteX5" fmla="*/ 2726 w 5274891"/>
                <a:gd name="connsiteY5" fmla="*/ 3724245 h 6242214"/>
                <a:gd name="connsiteX6" fmla="*/ -1307 w 5274891"/>
                <a:gd name="connsiteY6" fmla="*/ 3503041 h 6242214"/>
                <a:gd name="connsiteX7" fmla="*/ 4542 w 5274891"/>
                <a:gd name="connsiteY7" fmla="*/ 3222334 h 6242214"/>
                <a:gd name="connsiteX8" fmla="*/ 1113 w 5274891"/>
                <a:gd name="connsiteY8" fmla="*/ 2993734 h 6242214"/>
                <a:gd name="connsiteX9" fmla="*/ 14560 w 5274891"/>
                <a:gd name="connsiteY9" fmla="*/ 2738240 h 6242214"/>
                <a:gd name="connsiteX10" fmla="*/ 19804 w 5274891"/>
                <a:gd name="connsiteY10" fmla="*/ 2581783 h 6242214"/>
                <a:gd name="connsiteX11" fmla="*/ 27670 w 5274891"/>
                <a:gd name="connsiteY11" fmla="*/ 2415577 h 6242214"/>
                <a:gd name="connsiteX12" fmla="*/ 20545 w 5274891"/>
                <a:gd name="connsiteY12" fmla="*/ 2336912 h 6242214"/>
                <a:gd name="connsiteX13" fmla="*/ 19535 w 5274891"/>
                <a:gd name="connsiteY13" fmla="*/ 2137828 h 6242214"/>
                <a:gd name="connsiteX14" fmla="*/ 15770 w 5274891"/>
                <a:gd name="connsiteY14" fmla="*/ 1912657 h 6242214"/>
                <a:gd name="connsiteX15" fmla="*/ 21283 w 5274891"/>
                <a:gd name="connsiteY15" fmla="*/ 1841320 h 6242214"/>
                <a:gd name="connsiteX16" fmla="*/ 53826 w 5274891"/>
                <a:gd name="connsiteY16" fmla="*/ 1626638 h 6242214"/>
                <a:gd name="connsiteX17" fmla="*/ 157569 w 5274891"/>
                <a:gd name="connsiteY17" fmla="*/ 1443153 h 6242214"/>
                <a:gd name="connsiteX18" fmla="*/ 320144 w 5274891"/>
                <a:gd name="connsiteY18" fmla="*/ 1314129 h 6242214"/>
                <a:gd name="connsiteX19" fmla="*/ 575236 w 5274891"/>
                <a:gd name="connsiteY19" fmla="*/ 1245952 h 6242214"/>
                <a:gd name="connsiteX20" fmla="*/ 806996 w 5274891"/>
                <a:gd name="connsiteY20" fmla="*/ 1208031 h 6242214"/>
                <a:gd name="connsiteX21" fmla="*/ 947517 w 5274891"/>
                <a:gd name="connsiteY21" fmla="*/ 1126811 h 6242214"/>
                <a:gd name="connsiteX22" fmla="*/ 1012937 w 5274891"/>
                <a:gd name="connsiteY22" fmla="*/ 1062736 h 6242214"/>
                <a:gd name="connsiteX23" fmla="*/ 1076139 w 5274891"/>
                <a:gd name="connsiteY23" fmla="*/ 899489 h 6242214"/>
                <a:gd name="connsiteX24" fmla="*/ 1107066 w 5274891"/>
                <a:gd name="connsiteY24" fmla="*/ 716743 h 6242214"/>
                <a:gd name="connsiteX25" fmla="*/ 1140684 w 5274891"/>
                <a:gd name="connsiteY25" fmla="*/ 681781 h 6242214"/>
                <a:gd name="connsiteX26" fmla="*/ 1306687 w 5274891"/>
                <a:gd name="connsiteY26" fmla="*/ 741419 h 6242214"/>
                <a:gd name="connsiteX27" fmla="*/ 1321211 w 5274891"/>
                <a:gd name="connsiteY27" fmla="*/ 758429 h 6242214"/>
                <a:gd name="connsiteX28" fmla="*/ 1338557 w 5274891"/>
                <a:gd name="connsiteY28" fmla="*/ 755067 h 6242214"/>
                <a:gd name="connsiteX29" fmla="*/ 1345280 w 5274891"/>
                <a:gd name="connsiteY29" fmla="*/ 736309 h 6242214"/>
                <a:gd name="connsiteX30" fmla="*/ 1451782 w 5274891"/>
                <a:gd name="connsiteY30" fmla="*/ 344999 h 6242214"/>
                <a:gd name="connsiteX31" fmla="*/ 1509268 w 5274891"/>
                <a:gd name="connsiteY31" fmla="*/ 220815 h 6242214"/>
                <a:gd name="connsiteX32" fmla="*/ 1549609 w 5274891"/>
                <a:gd name="connsiteY32" fmla="*/ 192308 h 6242214"/>
                <a:gd name="connsiteX33" fmla="*/ 1569780 w 5274891"/>
                <a:gd name="connsiteY33" fmla="*/ 161110 h 6242214"/>
                <a:gd name="connsiteX34" fmla="*/ 1579663 w 5274891"/>
                <a:gd name="connsiteY34" fmla="*/ 69671 h 6242214"/>
                <a:gd name="connsiteX35" fmla="*/ 1670767 w 5274891"/>
                <a:gd name="connsiteY35" fmla="*/ 485 h 6242214"/>
                <a:gd name="connsiteX36" fmla="*/ 1741566 w 5274891"/>
                <a:gd name="connsiteY36" fmla="*/ 92531 h 6242214"/>
                <a:gd name="connsiteX37" fmla="*/ 1696652 w 5274891"/>
                <a:gd name="connsiteY37" fmla="*/ 251273 h 6242214"/>
                <a:gd name="connsiteX38" fmla="*/ 1647370 w 5274891"/>
                <a:gd name="connsiteY38" fmla="*/ 370078 h 6242214"/>
                <a:gd name="connsiteX39" fmla="*/ 1636007 w 5274891"/>
                <a:gd name="connsiteY39" fmla="*/ 400199 h 6242214"/>
                <a:gd name="connsiteX40" fmla="*/ 1530514 w 5274891"/>
                <a:gd name="connsiteY40" fmla="*/ 683798 h 6242214"/>
                <a:gd name="connsiteX41" fmla="*/ 1450235 w 5274891"/>
                <a:gd name="connsiteY41" fmla="*/ 1126542 h 6242214"/>
                <a:gd name="connsiteX42" fmla="*/ 1387841 w 5274891"/>
                <a:gd name="connsiteY42" fmla="*/ 1580112 h 6242214"/>
                <a:gd name="connsiteX43" fmla="*/ 1355971 w 5274891"/>
                <a:gd name="connsiteY43" fmla="*/ 1839371 h 6242214"/>
                <a:gd name="connsiteX44" fmla="*/ 1354829 w 5274891"/>
                <a:gd name="connsiteY44" fmla="*/ 1874131 h 6242214"/>
                <a:gd name="connsiteX45" fmla="*/ 1357114 w 5274891"/>
                <a:gd name="connsiteY45" fmla="*/ 2175144 h 6242214"/>
                <a:gd name="connsiteX46" fmla="*/ 1351736 w 5274891"/>
                <a:gd name="connsiteY46" fmla="*/ 2378800 h 6242214"/>
                <a:gd name="connsiteX47" fmla="*/ 1345013 w 5274891"/>
                <a:gd name="connsiteY47" fmla="*/ 2530214 h 6242214"/>
                <a:gd name="connsiteX48" fmla="*/ 1348642 w 5274891"/>
                <a:gd name="connsiteY48" fmla="*/ 2850993 h 6242214"/>
                <a:gd name="connsiteX49" fmla="*/ 1345953 w 5274891"/>
                <a:gd name="connsiteY49" fmla="*/ 3161889 h 6242214"/>
                <a:gd name="connsiteX50" fmla="*/ 1350257 w 5274891"/>
                <a:gd name="connsiteY50" fmla="*/ 3395666 h 6242214"/>
                <a:gd name="connsiteX51" fmla="*/ 1344474 w 5274891"/>
                <a:gd name="connsiteY51" fmla="*/ 3554678 h 6242214"/>
                <a:gd name="connsiteX52" fmla="*/ 1338557 w 5274891"/>
                <a:gd name="connsiteY52" fmla="*/ 3583858 h 6242214"/>
                <a:gd name="connsiteX53" fmla="*/ 1334389 w 5274891"/>
                <a:gd name="connsiteY53" fmla="*/ 3603154 h 6242214"/>
                <a:gd name="connsiteX54" fmla="*/ 1329817 w 5274891"/>
                <a:gd name="connsiteY54" fmla="*/ 3821736 h 6242214"/>
                <a:gd name="connsiteX55" fmla="*/ 1340574 w 5274891"/>
                <a:gd name="connsiteY55" fmla="*/ 4134447 h 6242214"/>
                <a:gd name="connsiteX56" fmla="*/ 1355031 w 5274891"/>
                <a:gd name="connsiteY56" fmla="*/ 4379587 h 6242214"/>
                <a:gd name="connsiteX57" fmla="*/ 1369755 w 5274891"/>
                <a:gd name="connsiteY57" fmla="*/ 4597295 h 6242214"/>
                <a:gd name="connsiteX58" fmla="*/ 1410969 w 5274891"/>
                <a:gd name="connsiteY58" fmla="*/ 4921907 h 6242214"/>
                <a:gd name="connsiteX59" fmla="*/ 1450235 w 5274891"/>
                <a:gd name="connsiteY59" fmla="*/ 5221844 h 6242214"/>
                <a:gd name="connsiteX60" fmla="*/ 1474575 w 5274891"/>
                <a:gd name="connsiteY60" fmla="*/ 5446141 h 6242214"/>
                <a:gd name="connsiteX61" fmla="*/ 1482509 w 5274891"/>
                <a:gd name="connsiteY61" fmla="*/ 5469607 h 6242214"/>
                <a:gd name="connsiteX62" fmla="*/ 1492257 w 5274891"/>
                <a:gd name="connsiteY62" fmla="*/ 5525681 h 6242214"/>
                <a:gd name="connsiteX63" fmla="*/ 1595732 w 5274891"/>
                <a:gd name="connsiteY63" fmla="*/ 5754281 h 6242214"/>
                <a:gd name="connsiteX64" fmla="*/ 1750373 w 5274891"/>
                <a:gd name="connsiteY64" fmla="*/ 5834963 h 6242214"/>
                <a:gd name="connsiteX65" fmla="*/ 2081037 w 5274891"/>
                <a:gd name="connsiteY65" fmla="*/ 5839333 h 6242214"/>
                <a:gd name="connsiteX66" fmla="*/ 2416877 w 5274891"/>
                <a:gd name="connsiteY66" fmla="*/ 5677363 h 6242214"/>
                <a:gd name="connsiteX67" fmla="*/ 2468446 w 5274891"/>
                <a:gd name="connsiteY67" fmla="*/ 5573216 h 6242214"/>
                <a:gd name="connsiteX68" fmla="*/ 2514301 w 5274891"/>
                <a:gd name="connsiteY68" fmla="*/ 5274624 h 6242214"/>
                <a:gd name="connsiteX69" fmla="*/ 2511411 w 5274891"/>
                <a:gd name="connsiteY69" fmla="*/ 5050798 h 6242214"/>
                <a:gd name="connsiteX70" fmla="*/ 2510132 w 5274891"/>
                <a:gd name="connsiteY70" fmla="*/ 4839746 h 6242214"/>
                <a:gd name="connsiteX71" fmla="*/ 2577838 w 5274891"/>
                <a:gd name="connsiteY71" fmla="*/ 4589765 h 6242214"/>
                <a:gd name="connsiteX72" fmla="*/ 2722192 w 5274891"/>
                <a:gd name="connsiteY72" fmla="*/ 4511907 h 6242214"/>
                <a:gd name="connsiteX73" fmla="*/ 2910451 w 5274891"/>
                <a:gd name="connsiteY73" fmla="*/ 4523270 h 6242214"/>
                <a:gd name="connsiteX74" fmla="*/ 3137303 w 5274891"/>
                <a:gd name="connsiteY74" fmla="*/ 4553929 h 6242214"/>
                <a:gd name="connsiteX75" fmla="*/ 3463596 w 5274891"/>
                <a:gd name="connsiteY75" fmla="*/ 4590169 h 6242214"/>
                <a:gd name="connsiteX76" fmla="*/ 3692196 w 5274891"/>
                <a:gd name="connsiteY76" fmla="*/ 4583445 h 6242214"/>
                <a:gd name="connsiteX77" fmla="*/ 3865731 w 5274891"/>
                <a:gd name="connsiteY77" fmla="*/ 4571477 h 6242214"/>
                <a:gd name="connsiteX78" fmla="*/ 4038592 w 5274891"/>
                <a:gd name="connsiteY78" fmla="*/ 4552785 h 6242214"/>
                <a:gd name="connsiteX79" fmla="*/ 4055738 w 5274891"/>
                <a:gd name="connsiteY79" fmla="*/ 4549693 h 6242214"/>
                <a:gd name="connsiteX80" fmla="*/ 4076312 w 5274891"/>
                <a:gd name="connsiteY80" fmla="*/ 4554399 h 6242214"/>
                <a:gd name="connsiteX81" fmla="*/ 4069589 w 5274891"/>
                <a:gd name="connsiteY81" fmla="*/ 4576452 h 6242214"/>
                <a:gd name="connsiteX82" fmla="*/ 4013783 w 5274891"/>
                <a:gd name="connsiteY82" fmla="*/ 4633334 h 6242214"/>
                <a:gd name="connsiteX83" fmla="*/ 3626574 w 5274891"/>
                <a:gd name="connsiteY83" fmla="*/ 4867514 h 6242214"/>
                <a:gd name="connsiteX84" fmla="*/ 3576888 w 5274891"/>
                <a:gd name="connsiteY84" fmla="*/ 4928026 h 6242214"/>
                <a:gd name="connsiteX85" fmla="*/ 3560885 w 5274891"/>
                <a:gd name="connsiteY85" fmla="*/ 5186075 h 6242214"/>
                <a:gd name="connsiteX86" fmla="*/ 3570971 w 5274891"/>
                <a:gd name="connsiteY86" fmla="*/ 5382201 h 6242214"/>
                <a:gd name="connsiteX87" fmla="*/ 3734016 w 5274891"/>
                <a:gd name="connsiteY87" fmla="*/ 5567568 h 6242214"/>
                <a:gd name="connsiteX88" fmla="*/ 3919384 w 5274891"/>
                <a:gd name="connsiteY88" fmla="*/ 5578998 h 6242214"/>
                <a:gd name="connsiteX89" fmla="*/ 4063469 w 5274891"/>
                <a:gd name="connsiteY89" fmla="*/ 5578998 h 6242214"/>
                <a:gd name="connsiteX90" fmla="*/ 4301685 w 5274891"/>
                <a:gd name="connsiteY90" fmla="*/ 5544305 h 6242214"/>
                <a:gd name="connsiteX91" fmla="*/ 4400521 w 5274891"/>
                <a:gd name="connsiteY91" fmla="*/ 5355307 h 6242214"/>
                <a:gd name="connsiteX92" fmla="*/ 4391847 w 5274891"/>
                <a:gd name="connsiteY92" fmla="*/ 5085020 h 6242214"/>
                <a:gd name="connsiteX93" fmla="*/ 4392385 w 5274891"/>
                <a:gd name="connsiteY93" fmla="*/ 5022828 h 6242214"/>
                <a:gd name="connsiteX94" fmla="*/ 4410000 w 5274891"/>
                <a:gd name="connsiteY94" fmla="*/ 4804918 h 6242214"/>
                <a:gd name="connsiteX95" fmla="*/ 4491154 w 5274891"/>
                <a:gd name="connsiteY95" fmla="*/ 4453815 h 6242214"/>
                <a:gd name="connsiteX96" fmla="*/ 4563230 w 5274891"/>
                <a:gd name="connsiteY96" fmla="*/ 4189917 h 6242214"/>
                <a:gd name="connsiteX97" fmla="*/ 4580914 w 5274891"/>
                <a:gd name="connsiteY97" fmla="*/ 4037024 h 6242214"/>
                <a:gd name="connsiteX98" fmla="*/ 4614531 w 5274891"/>
                <a:gd name="connsiteY98" fmla="*/ 3775479 h 6242214"/>
                <a:gd name="connsiteX99" fmla="*/ 4631877 w 5274891"/>
                <a:gd name="connsiteY99" fmla="*/ 3527582 h 6242214"/>
                <a:gd name="connsiteX100" fmla="*/ 4648551 w 5274891"/>
                <a:gd name="connsiteY100" fmla="*/ 3322044 h 6242214"/>
                <a:gd name="connsiteX101" fmla="*/ 4637929 w 5274891"/>
                <a:gd name="connsiteY101" fmla="*/ 3105075 h 6242214"/>
                <a:gd name="connsiteX102" fmla="*/ 4621120 w 5274891"/>
                <a:gd name="connsiteY102" fmla="*/ 2932213 h 6242214"/>
                <a:gd name="connsiteX103" fmla="*/ 4611706 w 5274891"/>
                <a:gd name="connsiteY103" fmla="*/ 2601617 h 6242214"/>
                <a:gd name="connsiteX104" fmla="*/ 4616749 w 5274891"/>
                <a:gd name="connsiteY104" fmla="*/ 2475753 h 6242214"/>
                <a:gd name="connsiteX105" fmla="*/ 4614397 w 5274891"/>
                <a:gd name="connsiteY105" fmla="*/ 2446237 h 6242214"/>
                <a:gd name="connsiteX106" fmla="*/ 4557716 w 5274891"/>
                <a:gd name="connsiteY106" fmla="*/ 2399172 h 6242214"/>
                <a:gd name="connsiteX107" fmla="*/ 4537882 w 5274891"/>
                <a:gd name="connsiteY107" fmla="*/ 2399172 h 6242214"/>
                <a:gd name="connsiteX108" fmla="*/ 4525510 w 5274891"/>
                <a:gd name="connsiteY108" fmla="*/ 2398567 h 6242214"/>
                <a:gd name="connsiteX109" fmla="*/ 4493977 w 5274891"/>
                <a:gd name="connsiteY109" fmla="*/ 2374631 h 6242214"/>
                <a:gd name="connsiteX110" fmla="*/ 4523225 w 5274891"/>
                <a:gd name="connsiteY110" fmla="*/ 2337047 h 6242214"/>
                <a:gd name="connsiteX111" fmla="*/ 4574525 w 5274891"/>
                <a:gd name="connsiteY111" fmla="*/ 2342761 h 6242214"/>
                <a:gd name="connsiteX112" fmla="*/ 4624482 w 5274891"/>
                <a:gd name="connsiteY112" fmla="*/ 2313178 h 6242214"/>
                <a:gd name="connsiteX113" fmla="*/ 4687952 w 5274891"/>
                <a:gd name="connsiteY113" fmla="*/ 2135610 h 6242214"/>
                <a:gd name="connsiteX114" fmla="*/ 4768634 w 5274891"/>
                <a:gd name="connsiteY114" fmla="*/ 1976060 h 6242214"/>
                <a:gd name="connsiteX115" fmla="*/ 4882934 w 5274891"/>
                <a:gd name="connsiteY115" fmla="*/ 1819133 h 6242214"/>
                <a:gd name="connsiteX116" fmla="*/ 4943446 w 5274891"/>
                <a:gd name="connsiteY116" fmla="*/ 1725004 h 6242214"/>
                <a:gd name="connsiteX117" fmla="*/ 5106828 w 5274891"/>
                <a:gd name="connsiteY117" fmla="*/ 1606132 h 6242214"/>
                <a:gd name="connsiteX118" fmla="*/ 5250441 w 5274891"/>
                <a:gd name="connsiteY118" fmla="*/ 1633496 h 6242214"/>
                <a:gd name="connsiteX119" fmla="*/ 5266444 w 5274891"/>
                <a:gd name="connsiteY119" fmla="*/ 1685738 h 6242214"/>
                <a:gd name="connsiteX120" fmla="*/ 5222203 w 5274891"/>
                <a:gd name="connsiteY120" fmla="*/ 1815032 h 6242214"/>
                <a:gd name="connsiteX121" fmla="*/ 5222203 w 5274891"/>
                <a:gd name="connsiteY121" fmla="*/ 1831840 h 6242214"/>
                <a:gd name="connsiteX122" fmla="*/ 5224490 w 5274891"/>
                <a:gd name="connsiteY122" fmla="*/ 1878905 h 6242214"/>
                <a:gd name="connsiteX123" fmla="*/ 5125720 w 5274891"/>
                <a:gd name="connsiteY123" fmla="*/ 2105892 h 6242214"/>
                <a:gd name="connsiteX124" fmla="*/ 5100910 w 5274891"/>
                <a:gd name="connsiteY124" fmla="*/ 2151679 h 6242214"/>
                <a:gd name="connsiteX125" fmla="*/ 5065208 w 5274891"/>
                <a:gd name="connsiteY125" fmla="*/ 2207484 h 6242214"/>
                <a:gd name="connsiteX126" fmla="*/ 5016060 w 5274891"/>
                <a:gd name="connsiteY126" fmla="*/ 2295697 h 6242214"/>
                <a:gd name="connsiteX127" fmla="*/ 5011823 w 5274891"/>
                <a:gd name="connsiteY127" fmla="*/ 2305177 h 6242214"/>
                <a:gd name="connsiteX128" fmla="*/ 5000125 w 5274891"/>
                <a:gd name="connsiteY128" fmla="*/ 2340745 h 6242214"/>
                <a:gd name="connsiteX129" fmla="*/ 4997905 w 5274891"/>
                <a:gd name="connsiteY129" fmla="*/ 2350695 h 6242214"/>
                <a:gd name="connsiteX130" fmla="*/ 4995217 w 5274891"/>
                <a:gd name="connsiteY130" fmla="*/ 2374496 h 6242214"/>
                <a:gd name="connsiteX131" fmla="*/ 4993065 w 5274891"/>
                <a:gd name="connsiteY131" fmla="*/ 2384582 h 6242214"/>
                <a:gd name="connsiteX132" fmla="*/ 4993065 w 5274891"/>
                <a:gd name="connsiteY132" fmla="*/ 2405223 h 6242214"/>
                <a:gd name="connsiteX133" fmla="*/ 4995284 w 5274891"/>
                <a:gd name="connsiteY133" fmla="*/ 2418670 h 6242214"/>
                <a:gd name="connsiteX134" fmla="*/ 4998107 w 5274891"/>
                <a:gd name="connsiteY134" fmla="*/ 2443009 h 6242214"/>
                <a:gd name="connsiteX135" fmla="*/ 5000259 w 5274891"/>
                <a:gd name="connsiteY135" fmla="*/ 2453431 h 6242214"/>
                <a:gd name="connsiteX136" fmla="*/ 5003217 w 5274891"/>
                <a:gd name="connsiteY136" fmla="*/ 2475013 h 6242214"/>
                <a:gd name="connsiteX137" fmla="*/ 5005436 w 5274891"/>
                <a:gd name="connsiteY137" fmla="*/ 2486309 h 6242214"/>
                <a:gd name="connsiteX138" fmla="*/ 5017674 w 5274891"/>
                <a:gd name="connsiteY138" fmla="*/ 2581581 h 6242214"/>
                <a:gd name="connsiteX139" fmla="*/ 5020228 w 5274891"/>
                <a:gd name="connsiteY139" fmla="*/ 2593415 h 6242214"/>
                <a:gd name="connsiteX140" fmla="*/ 5042887 w 5274891"/>
                <a:gd name="connsiteY140" fmla="*/ 2716321 h 6242214"/>
                <a:gd name="connsiteX141" fmla="*/ 5045105 w 5274891"/>
                <a:gd name="connsiteY141" fmla="*/ 2728154 h 6242214"/>
                <a:gd name="connsiteX142" fmla="*/ 5052905 w 5274891"/>
                <a:gd name="connsiteY142" fmla="*/ 2795390 h 6242214"/>
                <a:gd name="connsiteX143" fmla="*/ 5054988 w 5274891"/>
                <a:gd name="connsiteY143" fmla="*/ 2806954 h 6242214"/>
                <a:gd name="connsiteX144" fmla="*/ 5057813 w 5274891"/>
                <a:gd name="connsiteY144" fmla="*/ 2837680 h 6242214"/>
                <a:gd name="connsiteX145" fmla="*/ 5060098 w 5274891"/>
                <a:gd name="connsiteY145" fmla="*/ 2852943 h 6242214"/>
                <a:gd name="connsiteX146" fmla="*/ 5062788 w 5274891"/>
                <a:gd name="connsiteY146" fmla="*/ 2888241 h 6242214"/>
                <a:gd name="connsiteX147" fmla="*/ 5065141 w 5274891"/>
                <a:gd name="connsiteY147" fmla="*/ 2904445 h 6242214"/>
                <a:gd name="connsiteX148" fmla="*/ 5067764 w 5274891"/>
                <a:gd name="connsiteY148" fmla="*/ 2981497 h 6242214"/>
                <a:gd name="connsiteX149" fmla="*/ 5070116 w 5274891"/>
                <a:gd name="connsiteY149" fmla="*/ 2998844 h 6242214"/>
                <a:gd name="connsiteX150" fmla="*/ 5072806 w 5274891"/>
                <a:gd name="connsiteY150" fmla="*/ 3133718 h 6242214"/>
                <a:gd name="connsiteX151" fmla="*/ 5075026 w 5274891"/>
                <a:gd name="connsiteY151" fmla="*/ 3147165 h 6242214"/>
                <a:gd name="connsiteX152" fmla="*/ 5075026 w 5274891"/>
                <a:gd name="connsiteY152" fmla="*/ 3252993 h 6242214"/>
                <a:gd name="connsiteX153" fmla="*/ 4964893 w 5274891"/>
                <a:gd name="connsiteY153" fmla="*/ 3296427 h 6242214"/>
                <a:gd name="connsiteX154" fmla="*/ 4926435 w 5274891"/>
                <a:gd name="connsiteY154" fmla="*/ 3241227 h 6242214"/>
                <a:gd name="connsiteX155" fmla="*/ 4912382 w 5274891"/>
                <a:gd name="connsiteY155" fmla="*/ 3115295 h 6242214"/>
                <a:gd name="connsiteX156" fmla="*/ 4898935 w 5274891"/>
                <a:gd name="connsiteY156" fmla="*/ 2924347 h 6242214"/>
                <a:gd name="connsiteX157" fmla="*/ 4887304 w 5274891"/>
                <a:gd name="connsiteY157" fmla="*/ 2730843 h 6242214"/>
                <a:gd name="connsiteX158" fmla="*/ 4871437 w 5274891"/>
                <a:gd name="connsiteY158" fmla="*/ 2617888 h 6242214"/>
                <a:gd name="connsiteX159" fmla="*/ 4832373 w 5274891"/>
                <a:gd name="connsiteY159" fmla="*/ 2382565 h 6242214"/>
                <a:gd name="connsiteX160" fmla="*/ 4803731 w 5274891"/>
                <a:gd name="connsiteY160" fmla="*/ 2365487 h 6242214"/>
                <a:gd name="connsiteX161" fmla="*/ 4720560 w 5274891"/>
                <a:gd name="connsiteY161" fmla="*/ 2405021 h 6242214"/>
                <a:gd name="connsiteX162" fmla="*/ 4699179 w 5274891"/>
                <a:gd name="connsiteY162" fmla="*/ 2421292 h 6242214"/>
                <a:gd name="connsiteX163" fmla="*/ 4723048 w 5274891"/>
                <a:gd name="connsiteY163" fmla="*/ 2425327 h 6242214"/>
                <a:gd name="connsiteX164" fmla="*/ 4795999 w 5274891"/>
                <a:gd name="connsiteY164" fmla="*/ 2500563 h 6242214"/>
                <a:gd name="connsiteX165" fmla="*/ 4783896 w 5274891"/>
                <a:gd name="connsiteY165" fmla="*/ 2609215 h 6242214"/>
                <a:gd name="connsiteX166" fmla="*/ 4755254 w 5274891"/>
                <a:gd name="connsiteY166" fmla="*/ 2735348 h 6242214"/>
                <a:gd name="connsiteX167" fmla="*/ 4760834 w 5274891"/>
                <a:gd name="connsiteY167" fmla="*/ 2776900 h 6242214"/>
                <a:gd name="connsiteX168" fmla="*/ 4774281 w 5274891"/>
                <a:gd name="connsiteY168" fmla="*/ 2855431 h 6242214"/>
                <a:gd name="connsiteX169" fmla="*/ 4752496 w 5274891"/>
                <a:gd name="connsiteY169" fmla="*/ 2952586 h 6242214"/>
                <a:gd name="connsiteX170" fmla="*/ 4755321 w 5274891"/>
                <a:gd name="connsiteY170" fmla="*/ 3112404 h 6242214"/>
                <a:gd name="connsiteX171" fmla="*/ 4751287 w 5274891"/>
                <a:gd name="connsiteY171" fmla="*/ 3189724 h 6242214"/>
                <a:gd name="connsiteX172" fmla="*/ 4753506 w 5274891"/>
                <a:gd name="connsiteY172" fmla="*/ 3251984 h 6242214"/>
                <a:gd name="connsiteX173" fmla="*/ 4773677 w 5274891"/>
                <a:gd name="connsiteY173" fmla="*/ 3370856 h 6242214"/>
                <a:gd name="connsiteX174" fmla="*/ 4755591 w 5274891"/>
                <a:gd name="connsiteY174" fmla="*/ 3471306 h 6242214"/>
                <a:gd name="connsiteX175" fmla="*/ 4757876 w 5274891"/>
                <a:gd name="connsiteY175" fmla="*/ 3515211 h 6242214"/>
                <a:gd name="connsiteX176" fmla="*/ 4755993 w 5274891"/>
                <a:gd name="connsiteY176" fmla="*/ 3595086 h 6242214"/>
                <a:gd name="connsiteX177" fmla="*/ 4751489 w 5274891"/>
                <a:gd name="connsiteY177" fmla="*/ 3606718 h 6242214"/>
                <a:gd name="connsiteX178" fmla="*/ 4765339 w 5274891"/>
                <a:gd name="connsiteY178" fmla="*/ 3721018 h 6242214"/>
                <a:gd name="connsiteX179" fmla="*/ 4800436 w 5274891"/>
                <a:gd name="connsiteY179" fmla="*/ 3820055 h 6242214"/>
                <a:gd name="connsiteX180" fmla="*/ 4798823 w 5274891"/>
                <a:gd name="connsiteY180" fmla="*/ 4137944 h 6242214"/>
                <a:gd name="connsiteX181" fmla="*/ 4723048 w 5274891"/>
                <a:gd name="connsiteY181" fmla="*/ 4634678 h 6242214"/>
                <a:gd name="connsiteX182" fmla="*/ 4670604 w 5274891"/>
                <a:gd name="connsiteY182" fmla="*/ 4994253 h 6242214"/>
                <a:gd name="connsiteX183" fmla="*/ 4651913 w 5274891"/>
                <a:gd name="connsiteY183" fmla="*/ 5204699 h 6242214"/>
                <a:gd name="connsiteX184" fmla="*/ 4587905 w 5274891"/>
                <a:gd name="connsiteY184" fmla="*/ 5329555 h 6242214"/>
                <a:gd name="connsiteX185" fmla="*/ 4545211 w 5274891"/>
                <a:gd name="connsiteY185" fmla="*/ 5394840 h 6242214"/>
                <a:gd name="connsiteX186" fmla="*/ 4426138 w 5274891"/>
                <a:gd name="connsiteY186" fmla="*/ 5587739 h 6242214"/>
                <a:gd name="connsiteX187" fmla="*/ 4326091 w 5274891"/>
                <a:gd name="connsiteY187" fmla="*/ 5651478 h 6242214"/>
                <a:gd name="connsiteX188" fmla="*/ 4129831 w 5274891"/>
                <a:gd name="connsiteY188" fmla="*/ 5735993 h 6242214"/>
                <a:gd name="connsiteX189" fmla="*/ 3803807 w 5274891"/>
                <a:gd name="connsiteY189" fmla="*/ 5735993 h 6242214"/>
                <a:gd name="connsiteX190" fmla="*/ 3414918 w 5274891"/>
                <a:gd name="connsiteY190" fmla="*/ 5305014 h 6242214"/>
                <a:gd name="connsiteX191" fmla="*/ 3388024 w 5274891"/>
                <a:gd name="connsiteY191" fmla="*/ 5138539 h 6242214"/>
                <a:gd name="connsiteX192" fmla="*/ 3368593 w 5274891"/>
                <a:gd name="connsiteY192" fmla="*/ 5059067 h 6242214"/>
                <a:gd name="connsiteX193" fmla="*/ 3337597 w 5274891"/>
                <a:gd name="connsiteY193" fmla="*/ 5037888 h 6242214"/>
                <a:gd name="connsiteX194" fmla="*/ 3244477 w 5274891"/>
                <a:gd name="connsiteY194" fmla="*/ 5021416 h 6242214"/>
                <a:gd name="connsiteX195" fmla="*/ 3215835 w 5274891"/>
                <a:gd name="connsiteY195" fmla="*/ 4977309 h 6242214"/>
                <a:gd name="connsiteX196" fmla="*/ 3211127 w 5274891"/>
                <a:gd name="connsiteY196" fmla="*/ 4957139 h 6242214"/>
                <a:gd name="connsiteX197" fmla="*/ 3201109 w 5274891"/>
                <a:gd name="connsiteY197" fmla="*/ 4951828 h 6242214"/>
                <a:gd name="connsiteX198" fmla="*/ 3190889 w 5274891"/>
                <a:gd name="connsiteY198" fmla="*/ 4946650 h 6242214"/>
                <a:gd name="connsiteX199" fmla="*/ 3175963 w 5274891"/>
                <a:gd name="connsiteY199" fmla="*/ 4929370 h 6242214"/>
                <a:gd name="connsiteX200" fmla="*/ 3418683 w 5274891"/>
                <a:gd name="connsiteY200" fmla="*/ 4738691 h 6242214"/>
                <a:gd name="connsiteX201" fmla="*/ 3455461 w 5274891"/>
                <a:gd name="connsiteY201" fmla="*/ 4745415 h 6242214"/>
                <a:gd name="connsiteX202" fmla="*/ 3514292 w 5274891"/>
                <a:gd name="connsiteY202" fmla="*/ 4719597 h 6242214"/>
                <a:gd name="connsiteX203" fmla="*/ 3504879 w 5274891"/>
                <a:gd name="connsiteY203" fmla="*/ 4696401 h 6242214"/>
                <a:gd name="connsiteX204" fmla="*/ 3475026 w 5274891"/>
                <a:gd name="connsiteY204" fmla="*/ 4695795 h 6242214"/>
                <a:gd name="connsiteX205" fmla="*/ 3127083 w 5274891"/>
                <a:gd name="connsiteY205" fmla="*/ 4659488 h 6242214"/>
                <a:gd name="connsiteX206" fmla="*/ 3031542 w 5274891"/>
                <a:gd name="connsiteY206" fmla="*/ 4653975 h 6242214"/>
                <a:gd name="connsiteX207" fmla="*/ 2973115 w 5274891"/>
                <a:gd name="connsiteY207" fmla="*/ 4645772 h 6242214"/>
                <a:gd name="connsiteX208" fmla="*/ 2795682 w 5274891"/>
                <a:gd name="connsiteY208" fmla="*/ 4662379 h 6242214"/>
                <a:gd name="connsiteX209" fmla="*/ 2738464 w 5274891"/>
                <a:gd name="connsiteY209" fmla="*/ 4728270 h 6242214"/>
                <a:gd name="connsiteX210" fmla="*/ 2699939 w 5274891"/>
                <a:gd name="connsiteY210" fmla="*/ 4912360 h 6242214"/>
                <a:gd name="connsiteX211" fmla="*/ 2648637 w 5274891"/>
                <a:gd name="connsiteY211" fmla="*/ 5463690 h 6242214"/>
                <a:gd name="connsiteX212" fmla="*/ 2632904 w 5274891"/>
                <a:gd name="connsiteY212" fmla="*/ 5554188 h 6242214"/>
                <a:gd name="connsiteX213" fmla="*/ 2607221 w 5274891"/>
                <a:gd name="connsiteY213" fmla="*/ 5615776 h 6242214"/>
                <a:gd name="connsiteX214" fmla="*/ 2540859 w 5274891"/>
                <a:gd name="connsiteY214" fmla="*/ 5720931 h 6242214"/>
                <a:gd name="connsiteX215" fmla="*/ 2504822 w 5274891"/>
                <a:gd name="connsiteY215" fmla="*/ 5796706 h 6242214"/>
                <a:gd name="connsiteX216" fmla="*/ 2483037 w 5274891"/>
                <a:gd name="connsiteY216" fmla="*/ 5832273 h 6242214"/>
                <a:gd name="connsiteX217" fmla="*/ 2432140 w 5274891"/>
                <a:gd name="connsiteY217" fmla="*/ 5876044 h 6242214"/>
                <a:gd name="connsiteX218" fmla="*/ 2436711 w 5274891"/>
                <a:gd name="connsiteY218" fmla="*/ 5915376 h 6242214"/>
                <a:gd name="connsiteX219" fmla="*/ 2515915 w 5274891"/>
                <a:gd name="connsiteY219" fmla="*/ 5978174 h 6242214"/>
                <a:gd name="connsiteX220" fmla="*/ 2564660 w 5274891"/>
                <a:gd name="connsiteY220" fmla="*/ 6113518 h 6242214"/>
                <a:gd name="connsiteX221" fmla="*/ 2545565 w 5274891"/>
                <a:gd name="connsiteY221" fmla="*/ 6139942 h 6242214"/>
                <a:gd name="connsiteX222" fmla="*/ 2359795 w 5274891"/>
                <a:gd name="connsiteY222" fmla="*/ 6208656 h 6242214"/>
                <a:gd name="connsiteX223" fmla="*/ 2186395 w 5274891"/>
                <a:gd name="connsiteY223" fmla="*/ 6240862 h 6242214"/>
                <a:gd name="connsiteX224" fmla="*/ 2145113 w 5274891"/>
                <a:gd name="connsiteY224" fmla="*/ 6219414 h 6242214"/>
                <a:gd name="connsiteX225" fmla="*/ 2133549 w 5274891"/>
                <a:gd name="connsiteY225" fmla="*/ 6043123 h 6242214"/>
                <a:gd name="connsiteX226" fmla="*/ 2112570 w 5274891"/>
                <a:gd name="connsiteY226" fmla="*/ 6017238 h 6242214"/>
                <a:gd name="connsiteX227" fmla="*/ 1702435 w 5274891"/>
                <a:gd name="connsiteY227" fmla="*/ 5999622 h 6242214"/>
                <a:gd name="connsiteX228" fmla="*/ 1573276 w 5274891"/>
                <a:gd name="connsiteY228" fmla="*/ 5962575 h 6242214"/>
                <a:gd name="connsiteX229" fmla="*/ 1532262 w 5274891"/>
                <a:gd name="connsiteY229" fmla="*/ 5935681 h 6242214"/>
                <a:gd name="connsiteX230" fmla="*/ 1483315 w 5274891"/>
                <a:gd name="connsiteY230" fmla="*/ 5810826 h 6242214"/>
                <a:gd name="connsiteX231" fmla="*/ 1472154 w 5274891"/>
                <a:gd name="connsiteY231" fmla="*/ 5781914 h 6242214"/>
                <a:gd name="connsiteX232" fmla="*/ 1293173 w 5274891"/>
                <a:gd name="connsiteY232" fmla="*/ 5453671 h 6242214"/>
                <a:gd name="connsiteX233" fmla="*/ 1221904 w 5274891"/>
                <a:gd name="connsiteY233" fmla="*/ 5092954 h 6242214"/>
                <a:gd name="connsiteX234" fmla="*/ 1197028 w 5274891"/>
                <a:gd name="connsiteY234" fmla="*/ 5080986 h 6242214"/>
                <a:gd name="connsiteX235" fmla="*/ 1056640 w 5274891"/>
                <a:gd name="connsiteY235" fmla="*/ 5089727 h 6242214"/>
                <a:gd name="connsiteX236" fmla="*/ 1021678 w 5274891"/>
                <a:gd name="connsiteY236" fmla="*/ 5047234 h 6242214"/>
                <a:gd name="connsiteX237" fmla="*/ 1009911 w 5274891"/>
                <a:gd name="connsiteY237" fmla="*/ 4986722 h 6242214"/>
                <a:gd name="connsiteX238" fmla="*/ 888417 w 5274891"/>
                <a:gd name="connsiteY238" fmla="*/ 4890575 h 6242214"/>
                <a:gd name="connsiteX239" fmla="*/ 652153 w 5274891"/>
                <a:gd name="connsiteY239" fmla="*/ 4866573 h 6242214"/>
                <a:gd name="connsiteX240" fmla="*/ 422343 w 5274891"/>
                <a:gd name="connsiteY240" fmla="*/ 4775536 h 6242214"/>
                <a:gd name="connsiteX241" fmla="*/ 399751 w 5274891"/>
                <a:gd name="connsiteY241" fmla="*/ 4763702 h 624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5274891" h="6242214">
                  <a:moveTo>
                    <a:pt x="399751" y="4763702"/>
                  </a:moveTo>
                  <a:cubicBezTo>
                    <a:pt x="322902" y="4723361"/>
                    <a:pt x="251362" y="4676297"/>
                    <a:pt x="198718" y="4605431"/>
                  </a:cubicBezTo>
                  <a:cubicBezTo>
                    <a:pt x="183790" y="4585529"/>
                    <a:pt x="170680" y="4564350"/>
                    <a:pt x="159519" y="4542095"/>
                  </a:cubicBezTo>
                  <a:cubicBezTo>
                    <a:pt x="118774" y="4459530"/>
                    <a:pt x="89393" y="4371923"/>
                    <a:pt x="72114" y="4281491"/>
                  </a:cubicBezTo>
                  <a:cubicBezTo>
                    <a:pt x="47639" y="4192069"/>
                    <a:pt x="40177" y="4099956"/>
                    <a:pt x="25989" y="4008449"/>
                  </a:cubicBezTo>
                  <a:cubicBezTo>
                    <a:pt x="11333" y="3914319"/>
                    <a:pt x="9450" y="3819114"/>
                    <a:pt x="2726" y="3724245"/>
                  </a:cubicBezTo>
                  <a:cubicBezTo>
                    <a:pt x="-2720" y="3650643"/>
                    <a:pt x="-4065" y="3576791"/>
                    <a:pt x="-1307" y="3503041"/>
                  </a:cubicBezTo>
                  <a:cubicBezTo>
                    <a:pt x="2592" y="3409516"/>
                    <a:pt x="5752" y="3315790"/>
                    <a:pt x="4542" y="3222334"/>
                  </a:cubicBezTo>
                  <a:cubicBezTo>
                    <a:pt x="3467" y="3146156"/>
                    <a:pt x="-1172" y="3069844"/>
                    <a:pt x="1113" y="2993734"/>
                  </a:cubicBezTo>
                  <a:cubicBezTo>
                    <a:pt x="3601" y="2908614"/>
                    <a:pt x="9046" y="2823561"/>
                    <a:pt x="14560" y="2738240"/>
                  </a:cubicBezTo>
                  <a:cubicBezTo>
                    <a:pt x="17921" y="2686199"/>
                    <a:pt x="18460" y="2633890"/>
                    <a:pt x="19804" y="2581783"/>
                  </a:cubicBezTo>
                  <a:cubicBezTo>
                    <a:pt x="21216" y="2526314"/>
                    <a:pt x="25251" y="2470979"/>
                    <a:pt x="27670" y="2415577"/>
                  </a:cubicBezTo>
                  <a:cubicBezTo>
                    <a:pt x="28882" y="2388683"/>
                    <a:pt x="20477" y="2363403"/>
                    <a:pt x="20545" y="2336912"/>
                  </a:cubicBezTo>
                  <a:cubicBezTo>
                    <a:pt x="20545" y="2270484"/>
                    <a:pt x="24645" y="2203786"/>
                    <a:pt x="19535" y="2137828"/>
                  </a:cubicBezTo>
                  <a:cubicBezTo>
                    <a:pt x="13686" y="2062659"/>
                    <a:pt x="27738" y="1987490"/>
                    <a:pt x="15770" y="1912657"/>
                  </a:cubicBezTo>
                  <a:cubicBezTo>
                    <a:pt x="11938" y="1888654"/>
                    <a:pt x="19737" y="1865122"/>
                    <a:pt x="21283" y="1841320"/>
                  </a:cubicBezTo>
                  <a:cubicBezTo>
                    <a:pt x="25922" y="1768908"/>
                    <a:pt x="32848" y="1696697"/>
                    <a:pt x="53826" y="1626638"/>
                  </a:cubicBezTo>
                  <a:cubicBezTo>
                    <a:pt x="74802" y="1556579"/>
                    <a:pt x="102773" y="1492840"/>
                    <a:pt x="157569" y="1443153"/>
                  </a:cubicBezTo>
                  <a:cubicBezTo>
                    <a:pt x="205307" y="1392054"/>
                    <a:pt x="256876" y="1346469"/>
                    <a:pt x="320144" y="1314129"/>
                  </a:cubicBezTo>
                  <a:cubicBezTo>
                    <a:pt x="400826" y="1272846"/>
                    <a:pt x="486417" y="1255432"/>
                    <a:pt x="575236" y="1245952"/>
                  </a:cubicBezTo>
                  <a:cubicBezTo>
                    <a:pt x="653093" y="1237682"/>
                    <a:pt x="731356" y="1231900"/>
                    <a:pt x="806996" y="1208031"/>
                  </a:cubicBezTo>
                  <a:cubicBezTo>
                    <a:pt x="859372" y="1191908"/>
                    <a:pt x="907378" y="1164140"/>
                    <a:pt x="947517" y="1126811"/>
                  </a:cubicBezTo>
                  <a:cubicBezTo>
                    <a:pt x="969907" y="1105968"/>
                    <a:pt x="994245" y="1087546"/>
                    <a:pt x="1012937" y="1062736"/>
                  </a:cubicBezTo>
                  <a:cubicBezTo>
                    <a:pt x="1049580" y="1014192"/>
                    <a:pt x="1061145" y="956302"/>
                    <a:pt x="1076139" y="899489"/>
                  </a:cubicBezTo>
                  <a:cubicBezTo>
                    <a:pt x="1092005" y="839447"/>
                    <a:pt x="1105520" y="779205"/>
                    <a:pt x="1107066" y="716743"/>
                  </a:cubicBezTo>
                  <a:cubicBezTo>
                    <a:pt x="1107537" y="696034"/>
                    <a:pt x="1118832" y="684806"/>
                    <a:pt x="1140684" y="681781"/>
                  </a:cubicBezTo>
                  <a:cubicBezTo>
                    <a:pt x="1206844" y="672637"/>
                    <a:pt x="1261707" y="693614"/>
                    <a:pt x="1306687" y="741419"/>
                  </a:cubicBezTo>
                  <a:cubicBezTo>
                    <a:pt x="1311797" y="746797"/>
                    <a:pt x="1315765" y="753319"/>
                    <a:pt x="1321211" y="758429"/>
                  </a:cubicBezTo>
                  <a:cubicBezTo>
                    <a:pt x="1328539" y="765152"/>
                    <a:pt x="1334658" y="764211"/>
                    <a:pt x="1338557" y="755067"/>
                  </a:cubicBezTo>
                  <a:cubicBezTo>
                    <a:pt x="1341314" y="749016"/>
                    <a:pt x="1343130" y="742629"/>
                    <a:pt x="1345280" y="736309"/>
                  </a:cubicBezTo>
                  <a:cubicBezTo>
                    <a:pt x="1388581" y="608118"/>
                    <a:pt x="1424149" y="477446"/>
                    <a:pt x="1451782" y="344999"/>
                  </a:cubicBezTo>
                  <a:cubicBezTo>
                    <a:pt x="1461396" y="299346"/>
                    <a:pt x="1471548" y="253761"/>
                    <a:pt x="1509268" y="220815"/>
                  </a:cubicBezTo>
                  <a:cubicBezTo>
                    <a:pt x="1521236" y="209359"/>
                    <a:pt x="1534818" y="199744"/>
                    <a:pt x="1549609" y="192308"/>
                  </a:cubicBezTo>
                  <a:cubicBezTo>
                    <a:pt x="1563393" y="186122"/>
                    <a:pt x="1568637" y="175970"/>
                    <a:pt x="1569780" y="161110"/>
                  </a:cubicBezTo>
                  <a:cubicBezTo>
                    <a:pt x="1572401" y="130586"/>
                    <a:pt x="1574082" y="99859"/>
                    <a:pt x="1579663" y="69671"/>
                  </a:cubicBezTo>
                  <a:cubicBezTo>
                    <a:pt x="1588270" y="23211"/>
                    <a:pt x="1626324" y="-5566"/>
                    <a:pt x="1670767" y="485"/>
                  </a:cubicBezTo>
                  <a:cubicBezTo>
                    <a:pt x="1711580" y="6066"/>
                    <a:pt x="1743247" y="49164"/>
                    <a:pt x="1741566" y="92531"/>
                  </a:cubicBezTo>
                  <a:cubicBezTo>
                    <a:pt x="1739414" y="149412"/>
                    <a:pt x="1720588" y="200107"/>
                    <a:pt x="1696652" y="251273"/>
                  </a:cubicBezTo>
                  <a:cubicBezTo>
                    <a:pt x="1678499" y="289933"/>
                    <a:pt x="1654362" y="326644"/>
                    <a:pt x="1647370" y="370078"/>
                  </a:cubicBezTo>
                  <a:cubicBezTo>
                    <a:pt x="1645689" y="380788"/>
                    <a:pt x="1641789" y="391035"/>
                    <a:pt x="1636007" y="400199"/>
                  </a:cubicBezTo>
                  <a:cubicBezTo>
                    <a:pt x="1585581" y="489152"/>
                    <a:pt x="1559156" y="586441"/>
                    <a:pt x="1530514" y="683798"/>
                  </a:cubicBezTo>
                  <a:cubicBezTo>
                    <a:pt x="1487820" y="828892"/>
                    <a:pt x="1474508" y="978557"/>
                    <a:pt x="1450235" y="1126542"/>
                  </a:cubicBezTo>
                  <a:cubicBezTo>
                    <a:pt x="1425560" y="1277149"/>
                    <a:pt x="1405255" y="1428496"/>
                    <a:pt x="1387841" y="1580112"/>
                  </a:cubicBezTo>
                  <a:cubicBezTo>
                    <a:pt x="1377957" y="1666576"/>
                    <a:pt x="1363837" y="1752570"/>
                    <a:pt x="1355971" y="1839371"/>
                  </a:cubicBezTo>
                  <a:cubicBezTo>
                    <a:pt x="1354896" y="1850929"/>
                    <a:pt x="1354560" y="1862533"/>
                    <a:pt x="1354829" y="1874131"/>
                  </a:cubicBezTo>
                  <a:cubicBezTo>
                    <a:pt x="1356913" y="1974446"/>
                    <a:pt x="1355702" y="2074829"/>
                    <a:pt x="1357114" y="2175144"/>
                  </a:cubicBezTo>
                  <a:cubicBezTo>
                    <a:pt x="1358056" y="2242379"/>
                    <a:pt x="1357585" y="2310892"/>
                    <a:pt x="1351736" y="2378800"/>
                  </a:cubicBezTo>
                  <a:cubicBezTo>
                    <a:pt x="1347432" y="2429024"/>
                    <a:pt x="1346694" y="2479652"/>
                    <a:pt x="1345013" y="2530214"/>
                  </a:cubicBezTo>
                  <a:cubicBezTo>
                    <a:pt x="1341247" y="2637252"/>
                    <a:pt x="1353685" y="2744290"/>
                    <a:pt x="1348642" y="2850993"/>
                  </a:cubicBezTo>
                  <a:cubicBezTo>
                    <a:pt x="1343734" y="2954737"/>
                    <a:pt x="1343801" y="3058414"/>
                    <a:pt x="1345953" y="3161889"/>
                  </a:cubicBezTo>
                  <a:cubicBezTo>
                    <a:pt x="1347634" y="3239815"/>
                    <a:pt x="1348442" y="3317741"/>
                    <a:pt x="1350257" y="3395666"/>
                  </a:cubicBezTo>
                  <a:cubicBezTo>
                    <a:pt x="1351400" y="3448849"/>
                    <a:pt x="1344138" y="3501562"/>
                    <a:pt x="1344474" y="3554678"/>
                  </a:cubicBezTo>
                  <a:cubicBezTo>
                    <a:pt x="1344138" y="3564669"/>
                    <a:pt x="1342120" y="3574532"/>
                    <a:pt x="1338557" y="3583858"/>
                  </a:cubicBezTo>
                  <a:cubicBezTo>
                    <a:pt x="1336070" y="3590003"/>
                    <a:pt x="1334658" y="3596531"/>
                    <a:pt x="1334389" y="3603154"/>
                  </a:cubicBezTo>
                  <a:cubicBezTo>
                    <a:pt x="1336137" y="3676105"/>
                    <a:pt x="1323900" y="3748921"/>
                    <a:pt x="1329817" y="3821736"/>
                  </a:cubicBezTo>
                  <a:cubicBezTo>
                    <a:pt x="1338289" y="3925884"/>
                    <a:pt x="1337212" y="4030165"/>
                    <a:pt x="1340574" y="4134447"/>
                  </a:cubicBezTo>
                  <a:cubicBezTo>
                    <a:pt x="1343197" y="4216206"/>
                    <a:pt x="1349853" y="4297897"/>
                    <a:pt x="1355031" y="4379587"/>
                  </a:cubicBezTo>
                  <a:cubicBezTo>
                    <a:pt x="1359670" y="4452134"/>
                    <a:pt x="1362560" y="4524951"/>
                    <a:pt x="1369755" y="4597295"/>
                  </a:cubicBezTo>
                  <a:cubicBezTo>
                    <a:pt x="1380579" y="4705813"/>
                    <a:pt x="1394295" y="4813995"/>
                    <a:pt x="1410969" y="4921907"/>
                  </a:cubicBezTo>
                  <a:cubicBezTo>
                    <a:pt x="1426232" y="5021483"/>
                    <a:pt x="1443310" y="5120856"/>
                    <a:pt x="1450235" y="5221844"/>
                  </a:cubicBezTo>
                  <a:cubicBezTo>
                    <a:pt x="1455345" y="5296677"/>
                    <a:pt x="1463211" y="5371712"/>
                    <a:pt x="1474575" y="5446141"/>
                  </a:cubicBezTo>
                  <a:cubicBezTo>
                    <a:pt x="1475920" y="5454344"/>
                    <a:pt x="1478608" y="5462277"/>
                    <a:pt x="1482509" y="5469607"/>
                  </a:cubicBezTo>
                  <a:cubicBezTo>
                    <a:pt x="1491451" y="5487222"/>
                    <a:pt x="1489636" y="5506922"/>
                    <a:pt x="1492257" y="5525681"/>
                  </a:cubicBezTo>
                  <a:cubicBezTo>
                    <a:pt x="1504158" y="5612280"/>
                    <a:pt x="1545373" y="5685633"/>
                    <a:pt x="1595732" y="5754281"/>
                  </a:cubicBezTo>
                  <a:cubicBezTo>
                    <a:pt x="1633586" y="5806119"/>
                    <a:pt x="1689861" y="5827701"/>
                    <a:pt x="1750373" y="5834963"/>
                  </a:cubicBezTo>
                  <a:cubicBezTo>
                    <a:pt x="1860236" y="5847738"/>
                    <a:pt x="1971174" y="5845855"/>
                    <a:pt x="2081037" y="5839333"/>
                  </a:cubicBezTo>
                  <a:cubicBezTo>
                    <a:pt x="2212885" y="5831534"/>
                    <a:pt x="2328933" y="5781578"/>
                    <a:pt x="2416877" y="5677363"/>
                  </a:cubicBezTo>
                  <a:cubicBezTo>
                    <a:pt x="2441350" y="5646771"/>
                    <a:pt x="2458899" y="5611204"/>
                    <a:pt x="2468446" y="5573216"/>
                  </a:cubicBezTo>
                  <a:cubicBezTo>
                    <a:pt x="2496013" y="5475724"/>
                    <a:pt x="2521159" y="5376956"/>
                    <a:pt x="2514301" y="5274624"/>
                  </a:cubicBezTo>
                  <a:cubicBezTo>
                    <a:pt x="2509191" y="5200127"/>
                    <a:pt x="2508183" y="5125429"/>
                    <a:pt x="2511411" y="5050798"/>
                  </a:cubicBezTo>
                  <a:cubicBezTo>
                    <a:pt x="2514570" y="4980268"/>
                    <a:pt x="2509932" y="4910074"/>
                    <a:pt x="2510132" y="4839746"/>
                  </a:cubicBezTo>
                  <a:cubicBezTo>
                    <a:pt x="2510132" y="4750189"/>
                    <a:pt x="2538507" y="4667826"/>
                    <a:pt x="2577838" y="4589765"/>
                  </a:cubicBezTo>
                  <a:cubicBezTo>
                    <a:pt x="2606413" y="4533019"/>
                    <a:pt x="2662757" y="4515806"/>
                    <a:pt x="2722192" y="4511907"/>
                  </a:cubicBezTo>
                  <a:cubicBezTo>
                    <a:pt x="2785327" y="4507738"/>
                    <a:pt x="2847924" y="4516882"/>
                    <a:pt x="2910451" y="4523270"/>
                  </a:cubicBezTo>
                  <a:cubicBezTo>
                    <a:pt x="2986495" y="4531001"/>
                    <a:pt x="3061396" y="4547340"/>
                    <a:pt x="3137303" y="4553929"/>
                  </a:cubicBezTo>
                  <a:cubicBezTo>
                    <a:pt x="3246426" y="4563342"/>
                    <a:pt x="3354473" y="4581899"/>
                    <a:pt x="3463596" y="4590169"/>
                  </a:cubicBezTo>
                  <a:cubicBezTo>
                    <a:pt x="3539841" y="4595883"/>
                    <a:pt x="3616087" y="4588219"/>
                    <a:pt x="3692196" y="4583445"/>
                  </a:cubicBezTo>
                  <a:cubicBezTo>
                    <a:pt x="3750086" y="4580151"/>
                    <a:pt x="3807840" y="4574167"/>
                    <a:pt x="3865731" y="4571477"/>
                  </a:cubicBezTo>
                  <a:cubicBezTo>
                    <a:pt x="3923621" y="4568787"/>
                    <a:pt x="3981644" y="4564753"/>
                    <a:pt x="4038592" y="4552785"/>
                  </a:cubicBezTo>
                  <a:cubicBezTo>
                    <a:pt x="4044241" y="4551441"/>
                    <a:pt x="4049955" y="4550432"/>
                    <a:pt x="4055738" y="4549693"/>
                  </a:cubicBezTo>
                  <a:cubicBezTo>
                    <a:pt x="4063134" y="4548886"/>
                    <a:pt x="4071806" y="4547003"/>
                    <a:pt x="4076312" y="4554399"/>
                  </a:cubicBezTo>
                  <a:cubicBezTo>
                    <a:pt x="4081624" y="4563073"/>
                    <a:pt x="4075168" y="4570401"/>
                    <a:pt x="4069589" y="4576452"/>
                  </a:cubicBezTo>
                  <a:cubicBezTo>
                    <a:pt x="4051838" y="4596623"/>
                    <a:pt x="4032138" y="4614104"/>
                    <a:pt x="4013783" y="4633334"/>
                  </a:cubicBezTo>
                  <a:cubicBezTo>
                    <a:pt x="3905735" y="4746154"/>
                    <a:pt x="3775636" y="4822668"/>
                    <a:pt x="3626574" y="4867514"/>
                  </a:cubicBezTo>
                  <a:cubicBezTo>
                    <a:pt x="3595512" y="4876860"/>
                    <a:pt x="3576619" y="4896426"/>
                    <a:pt x="3576888" y="4928026"/>
                  </a:cubicBezTo>
                  <a:cubicBezTo>
                    <a:pt x="3577627" y="5014558"/>
                    <a:pt x="3556718" y="5099678"/>
                    <a:pt x="3560885" y="5186075"/>
                  </a:cubicBezTo>
                  <a:cubicBezTo>
                    <a:pt x="3564045" y="5251428"/>
                    <a:pt x="3564180" y="5316982"/>
                    <a:pt x="3570971" y="5382201"/>
                  </a:cubicBezTo>
                  <a:cubicBezTo>
                    <a:pt x="3579712" y="5466984"/>
                    <a:pt x="3644460" y="5550289"/>
                    <a:pt x="3734016" y="5567568"/>
                  </a:cubicBezTo>
                  <a:cubicBezTo>
                    <a:pt x="3794932" y="5580343"/>
                    <a:pt x="3857394" y="5584242"/>
                    <a:pt x="3919384" y="5578998"/>
                  </a:cubicBezTo>
                  <a:cubicBezTo>
                    <a:pt x="3967122" y="5574292"/>
                    <a:pt x="4015531" y="5579402"/>
                    <a:pt x="4063469" y="5578998"/>
                  </a:cubicBezTo>
                  <a:cubicBezTo>
                    <a:pt x="4144152" y="5577923"/>
                    <a:pt x="4225642" y="5585184"/>
                    <a:pt x="4301685" y="5544305"/>
                  </a:cubicBezTo>
                  <a:cubicBezTo>
                    <a:pt x="4359237" y="5513376"/>
                    <a:pt x="4412489" y="5424895"/>
                    <a:pt x="4400521" y="5355307"/>
                  </a:cubicBezTo>
                  <a:cubicBezTo>
                    <a:pt x="4384720" y="5266085"/>
                    <a:pt x="4381829" y="5175048"/>
                    <a:pt x="4391847" y="5085020"/>
                  </a:cubicBezTo>
                  <a:cubicBezTo>
                    <a:pt x="4393528" y="5064312"/>
                    <a:pt x="4393730" y="5043536"/>
                    <a:pt x="4392385" y="5022828"/>
                  </a:cubicBezTo>
                  <a:cubicBezTo>
                    <a:pt x="4390233" y="4949541"/>
                    <a:pt x="4399444" y="4877263"/>
                    <a:pt x="4410000" y="4804918"/>
                  </a:cubicBezTo>
                  <a:cubicBezTo>
                    <a:pt x="4427482" y="4685844"/>
                    <a:pt x="4454645" y="4568452"/>
                    <a:pt x="4491154" y="4453815"/>
                  </a:cubicBezTo>
                  <a:cubicBezTo>
                    <a:pt x="4518519" y="4367014"/>
                    <a:pt x="4535797" y="4277053"/>
                    <a:pt x="4563230" y="4189917"/>
                  </a:cubicBezTo>
                  <a:cubicBezTo>
                    <a:pt x="4578694" y="4140700"/>
                    <a:pt x="4573517" y="4087853"/>
                    <a:pt x="4580914" y="4037024"/>
                  </a:cubicBezTo>
                  <a:cubicBezTo>
                    <a:pt x="4593620" y="3950021"/>
                    <a:pt x="4604848" y="3862837"/>
                    <a:pt x="4614531" y="3775479"/>
                  </a:cubicBezTo>
                  <a:cubicBezTo>
                    <a:pt x="4623809" y="3693048"/>
                    <a:pt x="4635239" y="3610954"/>
                    <a:pt x="4631877" y="3527582"/>
                  </a:cubicBezTo>
                  <a:cubicBezTo>
                    <a:pt x="4629053" y="3458599"/>
                    <a:pt x="4638600" y="3390018"/>
                    <a:pt x="4648551" y="3322044"/>
                  </a:cubicBezTo>
                  <a:cubicBezTo>
                    <a:pt x="4659107" y="3249719"/>
                    <a:pt x="4655476" y="3176022"/>
                    <a:pt x="4637929" y="3105075"/>
                  </a:cubicBezTo>
                  <a:cubicBezTo>
                    <a:pt x="4624011" y="3048194"/>
                    <a:pt x="4621320" y="2990775"/>
                    <a:pt x="4621120" y="2932213"/>
                  </a:cubicBezTo>
                  <a:cubicBezTo>
                    <a:pt x="4621120" y="2821948"/>
                    <a:pt x="4608614" y="2712018"/>
                    <a:pt x="4611706" y="2601617"/>
                  </a:cubicBezTo>
                  <a:cubicBezTo>
                    <a:pt x="4616145" y="2559824"/>
                    <a:pt x="4617893" y="2517775"/>
                    <a:pt x="4616749" y="2475753"/>
                  </a:cubicBezTo>
                  <a:cubicBezTo>
                    <a:pt x="4616883" y="2465863"/>
                    <a:pt x="4616145" y="2455979"/>
                    <a:pt x="4614397" y="2446237"/>
                  </a:cubicBezTo>
                  <a:cubicBezTo>
                    <a:pt x="4607000" y="2412619"/>
                    <a:pt x="4591670" y="2400180"/>
                    <a:pt x="4557716" y="2399172"/>
                  </a:cubicBezTo>
                  <a:cubicBezTo>
                    <a:pt x="4550992" y="2399172"/>
                    <a:pt x="4544269" y="2399172"/>
                    <a:pt x="4537882" y="2399172"/>
                  </a:cubicBezTo>
                  <a:cubicBezTo>
                    <a:pt x="4533782" y="2399172"/>
                    <a:pt x="4529679" y="2398701"/>
                    <a:pt x="4525510" y="2398567"/>
                  </a:cubicBezTo>
                  <a:cubicBezTo>
                    <a:pt x="4509172" y="2398231"/>
                    <a:pt x="4495591" y="2394264"/>
                    <a:pt x="4493977" y="2374631"/>
                  </a:cubicBezTo>
                  <a:cubicBezTo>
                    <a:pt x="4492431" y="2356390"/>
                    <a:pt x="4505139" y="2340032"/>
                    <a:pt x="4523225" y="2337047"/>
                  </a:cubicBezTo>
                  <a:cubicBezTo>
                    <a:pt x="4540505" y="2334633"/>
                    <a:pt x="4558187" y="2336596"/>
                    <a:pt x="4574525" y="2342761"/>
                  </a:cubicBezTo>
                  <a:cubicBezTo>
                    <a:pt x="4608479" y="2353385"/>
                    <a:pt x="4616345" y="2348476"/>
                    <a:pt x="4624482" y="2313178"/>
                  </a:cubicBezTo>
                  <a:cubicBezTo>
                    <a:pt x="4638196" y="2251577"/>
                    <a:pt x="4659511" y="2191933"/>
                    <a:pt x="4687952" y="2135610"/>
                  </a:cubicBezTo>
                  <a:cubicBezTo>
                    <a:pt x="4715182" y="2082628"/>
                    <a:pt x="4731789" y="2024537"/>
                    <a:pt x="4768634" y="1976060"/>
                  </a:cubicBezTo>
                  <a:cubicBezTo>
                    <a:pt x="4807631" y="1924491"/>
                    <a:pt x="4846761" y="1872988"/>
                    <a:pt x="4882934" y="1819133"/>
                  </a:cubicBezTo>
                  <a:cubicBezTo>
                    <a:pt x="4903643" y="1788070"/>
                    <a:pt x="4923814" y="1756692"/>
                    <a:pt x="4943446" y="1725004"/>
                  </a:cubicBezTo>
                  <a:cubicBezTo>
                    <a:pt x="4981837" y="1663214"/>
                    <a:pt x="5032331" y="1617965"/>
                    <a:pt x="5106828" y="1606132"/>
                  </a:cubicBezTo>
                  <a:cubicBezTo>
                    <a:pt x="5156447" y="1597815"/>
                    <a:pt x="5207344" y="1607523"/>
                    <a:pt x="5250441" y="1633496"/>
                  </a:cubicBezTo>
                  <a:cubicBezTo>
                    <a:pt x="5273907" y="1647280"/>
                    <a:pt x="5276932" y="1660390"/>
                    <a:pt x="5266444" y="1685738"/>
                  </a:cubicBezTo>
                  <a:cubicBezTo>
                    <a:pt x="5248895" y="1727827"/>
                    <a:pt x="5240424" y="1773144"/>
                    <a:pt x="5222203" y="1815032"/>
                  </a:cubicBezTo>
                  <a:cubicBezTo>
                    <a:pt x="5219178" y="1820222"/>
                    <a:pt x="5219178" y="1826650"/>
                    <a:pt x="5222203" y="1831840"/>
                  </a:cubicBezTo>
                  <a:cubicBezTo>
                    <a:pt x="5234709" y="1847372"/>
                    <a:pt x="5227986" y="1863038"/>
                    <a:pt x="5224490" y="1878905"/>
                  </a:cubicBezTo>
                  <a:cubicBezTo>
                    <a:pt x="5206402" y="1961067"/>
                    <a:pt x="5163574" y="2032403"/>
                    <a:pt x="5125720" y="2105892"/>
                  </a:cubicBezTo>
                  <a:cubicBezTo>
                    <a:pt x="5118325" y="2121598"/>
                    <a:pt x="5109988" y="2136887"/>
                    <a:pt x="5100910" y="2151679"/>
                  </a:cubicBezTo>
                  <a:cubicBezTo>
                    <a:pt x="5092775" y="2172724"/>
                    <a:pt x="5077647" y="2189196"/>
                    <a:pt x="5065208" y="2207484"/>
                  </a:cubicBezTo>
                  <a:cubicBezTo>
                    <a:pt x="5046047" y="2235252"/>
                    <a:pt x="5029575" y="2264795"/>
                    <a:pt x="5016060" y="2295697"/>
                  </a:cubicBezTo>
                  <a:cubicBezTo>
                    <a:pt x="5014447" y="2298763"/>
                    <a:pt x="5013033" y="2301930"/>
                    <a:pt x="5011823" y="2305177"/>
                  </a:cubicBezTo>
                  <a:cubicBezTo>
                    <a:pt x="5007521" y="2316876"/>
                    <a:pt x="5003688" y="2328776"/>
                    <a:pt x="5000125" y="2340745"/>
                  </a:cubicBezTo>
                  <a:cubicBezTo>
                    <a:pt x="4998915" y="2343938"/>
                    <a:pt x="4998175" y="2347293"/>
                    <a:pt x="4997905" y="2350695"/>
                  </a:cubicBezTo>
                  <a:cubicBezTo>
                    <a:pt x="4997905" y="2358696"/>
                    <a:pt x="4994411" y="2366361"/>
                    <a:pt x="4995217" y="2374496"/>
                  </a:cubicBezTo>
                  <a:cubicBezTo>
                    <a:pt x="4994209" y="2377791"/>
                    <a:pt x="4993468" y="2381166"/>
                    <a:pt x="4993065" y="2384582"/>
                  </a:cubicBezTo>
                  <a:cubicBezTo>
                    <a:pt x="4993065" y="2391305"/>
                    <a:pt x="4993065" y="2398365"/>
                    <a:pt x="4993065" y="2405223"/>
                  </a:cubicBezTo>
                  <a:cubicBezTo>
                    <a:pt x="4993065" y="2409802"/>
                    <a:pt x="4993805" y="2414347"/>
                    <a:pt x="4995284" y="2418670"/>
                  </a:cubicBezTo>
                  <a:cubicBezTo>
                    <a:pt x="4996897" y="2426698"/>
                    <a:pt x="4997838" y="2434833"/>
                    <a:pt x="4998107" y="2443009"/>
                  </a:cubicBezTo>
                  <a:cubicBezTo>
                    <a:pt x="4998376" y="2446559"/>
                    <a:pt x="4999117" y="2450062"/>
                    <a:pt x="5000259" y="2453431"/>
                  </a:cubicBezTo>
                  <a:cubicBezTo>
                    <a:pt x="5000259" y="2460692"/>
                    <a:pt x="5003486" y="2467617"/>
                    <a:pt x="5003217" y="2475013"/>
                  </a:cubicBezTo>
                  <a:cubicBezTo>
                    <a:pt x="5003756" y="2478846"/>
                    <a:pt x="5005167" y="2482477"/>
                    <a:pt x="5005436" y="2486309"/>
                  </a:cubicBezTo>
                  <a:cubicBezTo>
                    <a:pt x="5007117" y="2518326"/>
                    <a:pt x="5011219" y="2550176"/>
                    <a:pt x="5017674" y="2581581"/>
                  </a:cubicBezTo>
                  <a:cubicBezTo>
                    <a:pt x="5018278" y="2585582"/>
                    <a:pt x="5019085" y="2589535"/>
                    <a:pt x="5020228" y="2593415"/>
                  </a:cubicBezTo>
                  <a:cubicBezTo>
                    <a:pt x="5028767" y="2634226"/>
                    <a:pt x="5036700" y="2675105"/>
                    <a:pt x="5042887" y="2716321"/>
                  </a:cubicBezTo>
                  <a:cubicBezTo>
                    <a:pt x="5043289" y="2720321"/>
                    <a:pt x="5044029" y="2724282"/>
                    <a:pt x="5045105" y="2728154"/>
                  </a:cubicBezTo>
                  <a:cubicBezTo>
                    <a:pt x="5047122" y="2750611"/>
                    <a:pt x="5051359" y="2772799"/>
                    <a:pt x="5052905" y="2795390"/>
                  </a:cubicBezTo>
                  <a:cubicBezTo>
                    <a:pt x="5053040" y="2799323"/>
                    <a:pt x="5053778" y="2803216"/>
                    <a:pt x="5054988" y="2806954"/>
                  </a:cubicBezTo>
                  <a:cubicBezTo>
                    <a:pt x="5054586" y="2817308"/>
                    <a:pt x="5058686" y="2827124"/>
                    <a:pt x="5057813" y="2837680"/>
                  </a:cubicBezTo>
                  <a:cubicBezTo>
                    <a:pt x="5057880" y="2842851"/>
                    <a:pt x="5058619" y="2847988"/>
                    <a:pt x="5060098" y="2852943"/>
                  </a:cubicBezTo>
                  <a:cubicBezTo>
                    <a:pt x="5060098" y="2864776"/>
                    <a:pt x="5063931" y="2876341"/>
                    <a:pt x="5062788" y="2888241"/>
                  </a:cubicBezTo>
                  <a:cubicBezTo>
                    <a:pt x="5063125" y="2893701"/>
                    <a:pt x="5063931" y="2899120"/>
                    <a:pt x="5065141" y="2904445"/>
                  </a:cubicBezTo>
                  <a:cubicBezTo>
                    <a:pt x="5065544" y="2930196"/>
                    <a:pt x="5069175" y="2955746"/>
                    <a:pt x="5067764" y="2981497"/>
                  </a:cubicBezTo>
                  <a:cubicBezTo>
                    <a:pt x="5067966" y="2987346"/>
                    <a:pt x="5068704" y="2993155"/>
                    <a:pt x="5070116" y="2998844"/>
                  </a:cubicBezTo>
                  <a:cubicBezTo>
                    <a:pt x="5070587" y="3043824"/>
                    <a:pt x="5068772" y="3088804"/>
                    <a:pt x="5072806" y="3133718"/>
                  </a:cubicBezTo>
                  <a:cubicBezTo>
                    <a:pt x="5073076" y="3138262"/>
                    <a:pt x="5073814" y="3142768"/>
                    <a:pt x="5075026" y="3147165"/>
                  </a:cubicBezTo>
                  <a:cubicBezTo>
                    <a:pt x="5075697" y="3182396"/>
                    <a:pt x="5083832" y="3217762"/>
                    <a:pt x="5075026" y="3252993"/>
                  </a:cubicBezTo>
                  <a:cubicBezTo>
                    <a:pt x="5051359" y="3301470"/>
                    <a:pt x="5006714" y="3319018"/>
                    <a:pt x="4964893" y="3296427"/>
                  </a:cubicBezTo>
                  <a:cubicBezTo>
                    <a:pt x="4942773" y="3284459"/>
                    <a:pt x="4931680" y="3265028"/>
                    <a:pt x="4926435" y="3241227"/>
                  </a:cubicBezTo>
                  <a:cubicBezTo>
                    <a:pt x="4917425" y="3199850"/>
                    <a:pt x="4912719" y="3157646"/>
                    <a:pt x="4912382" y="3115295"/>
                  </a:cubicBezTo>
                  <a:cubicBezTo>
                    <a:pt x="4911778" y="3051220"/>
                    <a:pt x="4903911" y="2987952"/>
                    <a:pt x="4898935" y="2924347"/>
                  </a:cubicBezTo>
                  <a:cubicBezTo>
                    <a:pt x="4893960" y="2860742"/>
                    <a:pt x="4888111" y="2795457"/>
                    <a:pt x="4887304" y="2730843"/>
                  </a:cubicBezTo>
                  <a:cubicBezTo>
                    <a:pt x="4886834" y="2692250"/>
                    <a:pt x="4878093" y="2655473"/>
                    <a:pt x="4871437" y="2617888"/>
                  </a:cubicBezTo>
                  <a:cubicBezTo>
                    <a:pt x="4857519" y="2539559"/>
                    <a:pt x="4839769" y="2461835"/>
                    <a:pt x="4832373" y="2382565"/>
                  </a:cubicBezTo>
                  <a:cubicBezTo>
                    <a:pt x="4830019" y="2357486"/>
                    <a:pt x="4826657" y="2354528"/>
                    <a:pt x="4803731" y="2365487"/>
                  </a:cubicBezTo>
                  <a:cubicBezTo>
                    <a:pt x="4776029" y="2378934"/>
                    <a:pt x="4748800" y="2392919"/>
                    <a:pt x="4720560" y="2405021"/>
                  </a:cubicBezTo>
                  <a:cubicBezTo>
                    <a:pt x="4712492" y="2408518"/>
                    <a:pt x="4703551" y="2411745"/>
                    <a:pt x="4699179" y="2421292"/>
                  </a:cubicBezTo>
                  <a:cubicBezTo>
                    <a:pt x="4706441" y="2428016"/>
                    <a:pt x="4715115" y="2424587"/>
                    <a:pt x="4723048" y="2425327"/>
                  </a:cubicBezTo>
                  <a:cubicBezTo>
                    <a:pt x="4762784" y="2428608"/>
                    <a:pt x="4793914" y="2460759"/>
                    <a:pt x="4795999" y="2500563"/>
                  </a:cubicBezTo>
                  <a:cubicBezTo>
                    <a:pt x="4798015" y="2537408"/>
                    <a:pt x="4790149" y="2573378"/>
                    <a:pt x="4783896" y="2609215"/>
                  </a:cubicBezTo>
                  <a:cubicBezTo>
                    <a:pt x="4776567" y="2651640"/>
                    <a:pt x="4769507" y="2694402"/>
                    <a:pt x="4755254" y="2735348"/>
                  </a:cubicBezTo>
                  <a:cubicBezTo>
                    <a:pt x="4749875" y="2750745"/>
                    <a:pt x="4750010" y="2763520"/>
                    <a:pt x="4760834" y="2776900"/>
                  </a:cubicBezTo>
                  <a:cubicBezTo>
                    <a:pt x="4779727" y="2800230"/>
                    <a:pt x="4778517" y="2827864"/>
                    <a:pt x="4774281" y="2855431"/>
                  </a:cubicBezTo>
                  <a:cubicBezTo>
                    <a:pt x="4768903" y="2888241"/>
                    <a:pt x="4760364" y="2920380"/>
                    <a:pt x="4752496" y="2952586"/>
                  </a:cubicBezTo>
                  <a:cubicBezTo>
                    <a:pt x="4739184" y="3005164"/>
                    <a:pt x="4740194" y="3060330"/>
                    <a:pt x="4755321" y="3112404"/>
                  </a:cubicBezTo>
                  <a:cubicBezTo>
                    <a:pt x="4763995" y="3137738"/>
                    <a:pt x="4762514" y="3165432"/>
                    <a:pt x="4751287" y="3189724"/>
                  </a:cubicBezTo>
                  <a:cubicBezTo>
                    <a:pt x="4742144" y="3209088"/>
                    <a:pt x="4739924" y="3234638"/>
                    <a:pt x="4753506" y="3251984"/>
                  </a:cubicBezTo>
                  <a:cubicBezTo>
                    <a:pt x="4782485" y="3289031"/>
                    <a:pt x="4778248" y="3329507"/>
                    <a:pt x="4773677" y="3370856"/>
                  </a:cubicBezTo>
                  <a:cubicBezTo>
                    <a:pt x="4769642" y="3404669"/>
                    <a:pt x="4763659" y="3438213"/>
                    <a:pt x="4755591" y="3471306"/>
                  </a:cubicBezTo>
                  <a:cubicBezTo>
                    <a:pt x="4751623" y="3485802"/>
                    <a:pt x="4752364" y="3501205"/>
                    <a:pt x="4757876" y="3515211"/>
                  </a:cubicBezTo>
                  <a:cubicBezTo>
                    <a:pt x="4768432" y="3540935"/>
                    <a:pt x="4767692" y="3569886"/>
                    <a:pt x="4755993" y="3595086"/>
                  </a:cubicBezTo>
                  <a:cubicBezTo>
                    <a:pt x="4754379" y="3598919"/>
                    <a:pt x="4753439" y="3603087"/>
                    <a:pt x="4751489" y="3606718"/>
                  </a:cubicBezTo>
                  <a:cubicBezTo>
                    <a:pt x="4729704" y="3648000"/>
                    <a:pt x="4724594" y="3684308"/>
                    <a:pt x="4765339" y="3721018"/>
                  </a:cubicBezTo>
                  <a:cubicBezTo>
                    <a:pt x="4792234" y="3745290"/>
                    <a:pt x="4798553" y="3784084"/>
                    <a:pt x="4800436" y="3820055"/>
                  </a:cubicBezTo>
                  <a:cubicBezTo>
                    <a:pt x="4806152" y="3925958"/>
                    <a:pt x="4805613" y="4032116"/>
                    <a:pt x="4798823" y="4137944"/>
                  </a:cubicBezTo>
                  <a:cubicBezTo>
                    <a:pt x="4787862" y="4306032"/>
                    <a:pt x="4747454" y="4469010"/>
                    <a:pt x="4723048" y="4634678"/>
                  </a:cubicBezTo>
                  <a:cubicBezTo>
                    <a:pt x="4705364" y="4754491"/>
                    <a:pt x="4689431" y="4874574"/>
                    <a:pt x="4670604" y="4994253"/>
                  </a:cubicBezTo>
                  <a:cubicBezTo>
                    <a:pt x="4659713" y="5064177"/>
                    <a:pt x="4658367" y="5134573"/>
                    <a:pt x="4651913" y="5204699"/>
                  </a:cubicBezTo>
                  <a:cubicBezTo>
                    <a:pt x="4647274" y="5255394"/>
                    <a:pt x="4627440" y="5297820"/>
                    <a:pt x="4587905" y="5329555"/>
                  </a:cubicBezTo>
                  <a:cubicBezTo>
                    <a:pt x="4567532" y="5346633"/>
                    <a:pt x="4552673" y="5369359"/>
                    <a:pt x="4545211" y="5394840"/>
                  </a:cubicBezTo>
                  <a:cubicBezTo>
                    <a:pt x="4520065" y="5467926"/>
                    <a:pt x="4483623" y="5533950"/>
                    <a:pt x="4426138" y="5587739"/>
                  </a:cubicBezTo>
                  <a:cubicBezTo>
                    <a:pt x="4397361" y="5615440"/>
                    <a:pt x="4363339" y="5637089"/>
                    <a:pt x="4326091" y="5651478"/>
                  </a:cubicBezTo>
                  <a:cubicBezTo>
                    <a:pt x="4259259" y="5676489"/>
                    <a:pt x="4194109" y="5704796"/>
                    <a:pt x="4129831" y="5735993"/>
                  </a:cubicBezTo>
                  <a:cubicBezTo>
                    <a:pt x="4022255" y="5788234"/>
                    <a:pt x="3911316" y="5780233"/>
                    <a:pt x="3803807" y="5735993"/>
                  </a:cubicBezTo>
                  <a:cubicBezTo>
                    <a:pt x="3606002" y="5654907"/>
                    <a:pt x="3482490" y="5504771"/>
                    <a:pt x="3414918" y="5305014"/>
                  </a:cubicBezTo>
                  <a:cubicBezTo>
                    <a:pt x="3396697" y="5251226"/>
                    <a:pt x="3390445" y="5195017"/>
                    <a:pt x="3388024" y="5138539"/>
                  </a:cubicBezTo>
                  <a:cubicBezTo>
                    <a:pt x="3386881" y="5110637"/>
                    <a:pt x="3374577" y="5085692"/>
                    <a:pt x="3368593" y="5059067"/>
                  </a:cubicBezTo>
                  <a:cubicBezTo>
                    <a:pt x="3365299" y="5044612"/>
                    <a:pt x="3351381" y="5040174"/>
                    <a:pt x="3337597" y="5037888"/>
                  </a:cubicBezTo>
                  <a:cubicBezTo>
                    <a:pt x="3306535" y="5032577"/>
                    <a:pt x="3275001" y="5029753"/>
                    <a:pt x="3244477" y="5021416"/>
                  </a:cubicBezTo>
                  <a:cubicBezTo>
                    <a:pt x="3212002" y="5012608"/>
                    <a:pt x="3209985" y="5009852"/>
                    <a:pt x="3215835" y="4977309"/>
                  </a:cubicBezTo>
                  <a:cubicBezTo>
                    <a:pt x="3217247" y="4969644"/>
                    <a:pt x="3217783" y="4962450"/>
                    <a:pt x="3211127" y="4957139"/>
                  </a:cubicBezTo>
                  <a:cubicBezTo>
                    <a:pt x="3207900" y="4955122"/>
                    <a:pt x="3204606" y="4953374"/>
                    <a:pt x="3201109" y="4951828"/>
                  </a:cubicBezTo>
                  <a:cubicBezTo>
                    <a:pt x="3197613" y="4950214"/>
                    <a:pt x="3194386" y="4948466"/>
                    <a:pt x="3190889" y="4946650"/>
                  </a:cubicBezTo>
                  <a:cubicBezTo>
                    <a:pt x="3183360" y="4943691"/>
                    <a:pt x="3177779" y="4937237"/>
                    <a:pt x="3175963" y="4929370"/>
                  </a:cubicBezTo>
                  <a:cubicBezTo>
                    <a:pt x="3183965" y="4810902"/>
                    <a:pt x="3300685" y="4719260"/>
                    <a:pt x="3418683" y="4738691"/>
                  </a:cubicBezTo>
                  <a:cubicBezTo>
                    <a:pt x="3430988" y="4740776"/>
                    <a:pt x="3443022" y="4744205"/>
                    <a:pt x="3455461" y="4745415"/>
                  </a:cubicBezTo>
                  <a:cubicBezTo>
                    <a:pt x="3478320" y="4748037"/>
                    <a:pt x="3500777" y="4738154"/>
                    <a:pt x="3514292" y="4719597"/>
                  </a:cubicBezTo>
                  <a:cubicBezTo>
                    <a:pt x="3524781" y="4706149"/>
                    <a:pt x="3521756" y="4698754"/>
                    <a:pt x="3504879" y="4696401"/>
                  </a:cubicBezTo>
                  <a:cubicBezTo>
                    <a:pt x="3494996" y="4695257"/>
                    <a:pt x="3484978" y="4695056"/>
                    <a:pt x="3475026" y="4695795"/>
                  </a:cubicBezTo>
                  <a:cubicBezTo>
                    <a:pt x="3357096" y="4701914"/>
                    <a:pt x="3242123" y="4681004"/>
                    <a:pt x="3127083" y="4659488"/>
                  </a:cubicBezTo>
                  <a:cubicBezTo>
                    <a:pt x="3095887" y="4653638"/>
                    <a:pt x="3064823" y="4643419"/>
                    <a:pt x="3031542" y="4653975"/>
                  </a:cubicBezTo>
                  <a:cubicBezTo>
                    <a:pt x="3012583" y="4660026"/>
                    <a:pt x="2992143" y="4651420"/>
                    <a:pt x="2973115" y="4645772"/>
                  </a:cubicBezTo>
                  <a:cubicBezTo>
                    <a:pt x="2911663" y="4627485"/>
                    <a:pt x="2853032" y="4641738"/>
                    <a:pt x="2795682" y="4662379"/>
                  </a:cubicBezTo>
                  <a:cubicBezTo>
                    <a:pt x="2765626" y="4673137"/>
                    <a:pt x="2749894" y="4700098"/>
                    <a:pt x="2738464" y="4728270"/>
                  </a:cubicBezTo>
                  <a:cubicBezTo>
                    <a:pt x="2713922" y="4786563"/>
                    <a:pt x="2700812" y="4849092"/>
                    <a:pt x="2699939" y="4912360"/>
                  </a:cubicBezTo>
                  <a:cubicBezTo>
                    <a:pt x="2699939" y="5097728"/>
                    <a:pt x="2686492" y="5281683"/>
                    <a:pt x="2648637" y="5463690"/>
                  </a:cubicBezTo>
                  <a:cubicBezTo>
                    <a:pt x="2641308" y="5493475"/>
                    <a:pt x="2636065" y="5523663"/>
                    <a:pt x="2632904" y="5554188"/>
                  </a:cubicBezTo>
                  <a:cubicBezTo>
                    <a:pt x="2631357" y="5576914"/>
                    <a:pt x="2617843" y="5596076"/>
                    <a:pt x="2607221" y="5615776"/>
                  </a:cubicBezTo>
                  <a:cubicBezTo>
                    <a:pt x="2587320" y="5652150"/>
                    <a:pt x="2565132" y="5687314"/>
                    <a:pt x="2540859" y="5720931"/>
                  </a:cubicBezTo>
                  <a:cubicBezTo>
                    <a:pt x="2524454" y="5744128"/>
                    <a:pt x="2510199" y="5767996"/>
                    <a:pt x="2504822" y="5796706"/>
                  </a:cubicBezTo>
                  <a:cubicBezTo>
                    <a:pt x="2501191" y="5810422"/>
                    <a:pt x="2493592" y="5822793"/>
                    <a:pt x="2483037" y="5832273"/>
                  </a:cubicBezTo>
                  <a:cubicBezTo>
                    <a:pt x="2467506" y="5848612"/>
                    <a:pt x="2448747" y="5861050"/>
                    <a:pt x="2432140" y="5876044"/>
                  </a:cubicBezTo>
                  <a:cubicBezTo>
                    <a:pt x="2413112" y="5893323"/>
                    <a:pt x="2413987" y="5903879"/>
                    <a:pt x="2436711" y="5915376"/>
                  </a:cubicBezTo>
                  <a:cubicBezTo>
                    <a:pt x="2467169" y="5930639"/>
                    <a:pt x="2494131" y="5952020"/>
                    <a:pt x="2515915" y="5978174"/>
                  </a:cubicBezTo>
                  <a:cubicBezTo>
                    <a:pt x="2549061" y="6017641"/>
                    <a:pt x="2562980" y="6063226"/>
                    <a:pt x="2564660" y="6113518"/>
                  </a:cubicBezTo>
                  <a:cubicBezTo>
                    <a:pt x="2564660" y="6126965"/>
                    <a:pt x="2556391" y="6133689"/>
                    <a:pt x="2545565" y="6139942"/>
                  </a:cubicBezTo>
                  <a:cubicBezTo>
                    <a:pt x="2487676" y="6172618"/>
                    <a:pt x="2425013" y="6195814"/>
                    <a:pt x="2359795" y="6208656"/>
                  </a:cubicBezTo>
                  <a:cubicBezTo>
                    <a:pt x="2302308" y="6220624"/>
                    <a:pt x="2244218" y="6230038"/>
                    <a:pt x="2186395" y="6240862"/>
                  </a:cubicBezTo>
                  <a:cubicBezTo>
                    <a:pt x="2165216" y="6244829"/>
                    <a:pt x="2154054" y="6237366"/>
                    <a:pt x="2145113" y="6219414"/>
                  </a:cubicBezTo>
                  <a:cubicBezTo>
                    <a:pt x="2117209" y="6164752"/>
                    <a:pt x="2113041" y="6101013"/>
                    <a:pt x="2133549" y="6043123"/>
                  </a:cubicBezTo>
                  <a:cubicBezTo>
                    <a:pt x="2142894" y="6014615"/>
                    <a:pt x="2141886" y="6013943"/>
                    <a:pt x="2112570" y="6017238"/>
                  </a:cubicBezTo>
                  <a:cubicBezTo>
                    <a:pt x="1974873" y="6032568"/>
                    <a:pt x="1837779" y="6031290"/>
                    <a:pt x="1702435" y="5999622"/>
                  </a:cubicBezTo>
                  <a:cubicBezTo>
                    <a:pt x="1658799" y="5989402"/>
                    <a:pt x="1615902" y="5976493"/>
                    <a:pt x="1573276" y="5962575"/>
                  </a:cubicBezTo>
                  <a:cubicBezTo>
                    <a:pt x="1557071" y="5958340"/>
                    <a:pt x="1542617" y="5948859"/>
                    <a:pt x="1532262" y="5935681"/>
                  </a:cubicBezTo>
                  <a:cubicBezTo>
                    <a:pt x="1506243" y="5898097"/>
                    <a:pt x="1471750" y="5863403"/>
                    <a:pt x="1483315" y="5810826"/>
                  </a:cubicBezTo>
                  <a:cubicBezTo>
                    <a:pt x="1485870" y="5799193"/>
                    <a:pt x="1480087" y="5789915"/>
                    <a:pt x="1472154" y="5781914"/>
                  </a:cubicBezTo>
                  <a:cubicBezTo>
                    <a:pt x="1380915" y="5689668"/>
                    <a:pt x="1326725" y="5577384"/>
                    <a:pt x="1293173" y="5453671"/>
                  </a:cubicBezTo>
                  <a:cubicBezTo>
                    <a:pt x="1261036" y="5335001"/>
                    <a:pt x="1231519" y="5215927"/>
                    <a:pt x="1221904" y="5092954"/>
                  </a:cubicBezTo>
                  <a:cubicBezTo>
                    <a:pt x="1220291" y="5072784"/>
                    <a:pt x="1210475" y="5074599"/>
                    <a:pt x="1197028" y="5080986"/>
                  </a:cubicBezTo>
                  <a:cubicBezTo>
                    <a:pt x="1153258" y="5102434"/>
                    <a:pt x="1102764" y="5105527"/>
                    <a:pt x="1056640" y="5089727"/>
                  </a:cubicBezTo>
                  <a:cubicBezTo>
                    <a:pt x="1035327" y="5083004"/>
                    <a:pt x="1023022" y="5070699"/>
                    <a:pt x="1021678" y="5047234"/>
                  </a:cubicBezTo>
                  <a:cubicBezTo>
                    <a:pt x="1019727" y="5026727"/>
                    <a:pt x="1015827" y="5006490"/>
                    <a:pt x="1009911" y="4986722"/>
                  </a:cubicBezTo>
                  <a:cubicBezTo>
                    <a:pt x="994312" y="4928967"/>
                    <a:pt x="948861" y="4895081"/>
                    <a:pt x="888417" y="4890575"/>
                  </a:cubicBezTo>
                  <a:cubicBezTo>
                    <a:pt x="809483" y="4884793"/>
                    <a:pt x="729810" y="4887685"/>
                    <a:pt x="652153" y="4866573"/>
                  </a:cubicBezTo>
                  <a:cubicBezTo>
                    <a:pt x="572009" y="4844721"/>
                    <a:pt x="494150" y="4817962"/>
                    <a:pt x="422343" y="4775536"/>
                  </a:cubicBezTo>
                  <a:cubicBezTo>
                    <a:pt x="415350" y="4770695"/>
                    <a:pt x="407752" y="4766729"/>
                    <a:pt x="399751" y="4763702"/>
                  </a:cubicBezTo>
                  <a:close/>
                </a:path>
              </a:pathLst>
            </a:custGeom>
            <a:solidFill>
              <a:srgbClr val="000000"/>
            </a:solidFill>
            <a:ln w="6712" cap="flat">
              <a:noFill/>
              <a:prstDash val="solid"/>
              <a:miter/>
            </a:ln>
          </p:spPr>
          <p:txBody>
            <a:bodyPr rtlCol="0" anchor="ctr"/>
            <a:lstStyle/>
            <a:p>
              <a:endParaRPr lang="es-CO"/>
            </a:p>
          </p:txBody>
        </p:sp>
        <p:sp>
          <p:nvSpPr>
            <p:cNvPr id="1395" name="Freeform: Shape 1394">
              <a:extLst>
                <a:ext uri="{FF2B5EF4-FFF2-40B4-BE49-F238E27FC236}">
                  <a16:creationId xmlns:a16="http://schemas.microsoft.com/office/drawing/2014/main" id="{7DD96ECF-7060-8D9E-8246-4B3D911E448F}"/>
                </a:ext>
              </a:extLst>
            </p:cNvPr>
            <p:cNvSpPr/>
            <p:nvPr/>
          </p:nvSpPr>
          <p:spPr>
            <a:xfrm>
              <a:off x="3612541" y="-149"/>
              <a:ext cx="4430793" cy="2033344"/>
            </a:xfrm>
            <a:custGeom>
              <a:avLst/>
              <a:gdLst>
                <a:gd name="connsiteX0" fmla="*/ 1478888 w 4430793"/>
                <a:gd name="connsiteY0" fmla="*/ 958879 h 2033344"/>
                <a:gd name="connsiteX1" fmla="*/ 1499595 w 4430793"/>
                <a:gd name="connsiteY1" fmla="*/ 901393 h 2033344"/>
                <a:gd name="connsiteX2" fmla="*/ 1534761 w 4430793"/>
                <a:gd name="connsiteY2" fmla="*/ 825350 h 2033344"/>
                <a:gd name="connsiteX3" fmla="*/ 1568982 w 4430793"/>
                <a:gd name="connsiteY3" fmla="*/ 705066 h 2033344"/>
                <a:gd name="connsiteX4" fmla="*/ 1567772 w 4430793"/>
                <a:gd name="connsiteY4" fmla="*/ 651748 h 2033344"/>
                <a:gd name="connsiteX5" fmla="*/ 1492200 w 4430793"/>
                <a:gd name="connsiteY5" fmla="*/ 598767 h 2033344"/>
                <a:gd name="connsiteX6" fmla="*/ 1423351 w 4430793"/>
                <a:gd name="connsiteY6" fmla="*/ 662237 h 2033344"/>
                <a:gd name="connsiteX7" fmla="*/ 1413333 w 4430793"/>
                <a:gd name="connsiteY7" fmla="*/ 765510 h 2033344"/>
                <a:gd name="connsiteX8" fmla="*/ 1396994 w 4430793"/>
                <a:gd name="connsiteY8" fmla="*/ 787833 h 2033344"/>
                <a:gd name="connsiteX9" fmla="*/ 1303807 w 4430793"/>
                <a:gd name="connsiteY9" fmla="*/ 902133 h 2033344"/>
                <a:gd name="connsiteX10" fmla="*/ 1253919 w 4430793"/>
                <a:gd name="connsiteY10" fmla="*/ 1116546 h 2033344"/>
                <a:gd name="connsiteX11" fmla="*/ 1232738 w 4430793"/>
                <a:gd name="connsiteY11" fmla="*/ 1192925 h 2033344"/>
                <a:gd name="connsiteX12" fmla="*/ 1180564 w 4430793"/>
                <a:gd name="connsiteY12" fmla="*/ 1353349 h 2033344"/>
                <a:gd name="connsiteX13" fmla="*/ 1154814 w 4430793"/>
                <a:gd name="connsiteY13" fmla="*/ 1358190 h 2033344"/>
                <a:gd name="connsiteX14" fmla="*/ 1099545 w 4430793"/>
                <a:gd name="connsiteY14" fmla="*/ 1305612 h 2033344"/>
                <a:gd name="connsiteX15" fmla="*/ 969513 w 4430793"/>
                <a:gd name="connsiteY15" fmla="*/ 1282214 h 2033344"/>
                <a:gd name="connsiteX16" fmla="*/ 948871 w 4430793"/>
                <a:gd name="connsiteY16" fmla="*/ 1302384 h 2033344"/>
                <a:gd name="connsiteX17" fmla="*/ 945577 w 4430793"/>
                <a:gd name="connsiteY17" fmla="*/ 1316773 h 2033344"/>
                <a:gd name="connsiteX18" fmla="*/ 920431 w 4430793"/>
                <a:gd name="connsiteY18" fmla="*/ 1472557 h 2033344"/>
                <a:gd name="connsiteX19" fmla="*/ 887284 w 4430793"/>
                <a:gd name="connsiteY19" fmla="*/ 1591832 h 2033344"/>
                <a:gd name="connsiteX20" fmla="*/ 799878 w 4430793"/>
                <a:gd name="connsiteY20" fmla="*/ 1709561 h 2033344"/>
                <a:gd name="connsiteX21" fmla="*/ 764647 w 4430793"/>
                <a:gd name="connsiteY21" fmla="*/ 1740691 h 2033344"/>
                <a:gd name="connsiteX22" fmla="*/ 611283 w 4430793"/>
                <a:gd name="connsiteY22" fmla="*/ 1812969 h 2033344"/>
                <a:gd name="connsiteX23" fmla="*/ 511371 w 4430793"/>
                <a:gd name="connsiteY23" fmla="*/ 1829240 h 2033344"/>
                <a:gd name="connsiteX24" fmla="*/ 435664 w 4430793"/>
                <a:gd name="connsiteY24" fmla="*/ 1839662 h 2033344"/>
                <a:gd name="connsiteX25" fmla="*/ 357066 w 4430793"/>
                <a:gd name="connsiteY25" fmla="*/ 1847999 h 2033344"/>
                <a:gd name="connsiteX26" fmla="*/ 174927 w 4430793"/>
                <a:gd name="connsiteY26" fmla="*/ 1901316 h 2033344"/>
                <a:gd name="connsiteX27" fmla="*/ 17864 w 4430793"/>
                <a:gd name="connsiteY27" fmla="*/ 2016558 h 2033344"/>
                <a:gd name="connsiteX28" fmla="*/ -558 w 4430793"/>
                <a:gd name="connsiteY28" fmla="*/ 2033030 h 2033344"/>
                <a:gd name="connsiteX29" fmla="*/ -2374 w 4430793"/>
                <a:gd name="connsiteY29" fmla="*/ 2028115 h 2033344"/>
                <a:gd name="connsiteX30" fmla="*/ -1366 w 4430793"/>
                <a:gd name="connsiteY30" fmla="*/ 2026844 h 2033344"/>
                <a:gd name="connsiteX31" fmla="*/ 166722 w 4430793"/>
                <a:gd name="connsiteY31" fmla="*/ 1897484 h 2033344"/>
                <a:gd name="connsiteX32" fmla="*/ 408770 w 4430793"/>
                <a:gd name="connsiteY32" fmla="*/ 1835291 h 2033344"/>
                <a:gd name="connsiteX33" fmla="*/ 665071 w 4430793"/>
                <a:gd name="connsiteY33" fmla="*/ 1789370 h 2033344"/>
                <a:gd name="connsiteX34" fmla="*/ 761420 w 4430793"/>
                <a:gd name="connsiteY34" fmla="*/ 1733901 h 2033344"/>
                <a:gd name="connsiteX35" fmla="*/ 805123 w 4430793"/>
                <a:gd name="connsiteY35" fmla="*/ 1696988 h 2033344"/>
                <a:gd name="connsiteX36" fmla="*/ 873972 w 4430793"/>
                <a:gd name="connsiteY36" fmla="*/ 1606960 h 2033344"/>
                <a:gd name="connsiteX37" fmla="*/ 897571 w 4430793"/>
                <a:gd name="connsiteY37" fmla="*/ 1538851 h 2033344"/>
                <a:gd name="connsiteX38" fmla="*/ 945173 w 4430793"/>
                <a:gd name="connsiteY38" fmla="*/ 1285037 h 2033344"/>
                <a:gd name="connsiteX39" fmla="*/ 1127314 w 4430793"/>
                <a:gd name="connsiteY39" fmla="*/ 704931 h 2033344"/>
                <a:gd name="connsiteX40" fmla="*/ 1319002 w 4430793"/>
                <a:gd name="connsiteY40" fmla="*/ 408625 h 2033344"/>
                <a:gd name="connsiteX41" fmla="*/ 1420997 w 4430793"/>
                <a:gd name="connsiteY41" fmla="*/ 299637 h 2033344"/>
                <a:gd name="connsiteX42" fmla="*/ 1529784 w 4430793"/>
                <a:gd name="connsiteY42" fmla="*/ 201742 h 2033344"/>
                <a:gd name="connsiteX43" fmla="*/ 1616182 w 4430793"/>
                <a:gd name="connsiteY43" fmla="*/ 138609 h 2033344"/>
                <a:gd name="connsiteX44" fmla="*/ 1775127 w 4430793"/>
                <a:gd name="connsiteY44" fmla="*/ 63910 h 2033344"/>
                <a:gd name="connsiteX45" fmla="*/ 1962645 w 4430793"/>
                <a:gd name="connsiteY45" fmla="*/ 14358 h 2033344"/>
                <a:gd name="connsiteX46" fmla="*/ 2076138 w 4430793"/>
                <a:gd name="connsiteY46" fmla="*/ 2188 h 2033344"/>
                <a:gd name="connsiteX47" fmla="*/ 2466910 w 4430793"/>
                <a:gd name="connsiteY47" fmla="*/ 171 h 2033344"/>
                <a:gd name="connsiteX48" fmla="*/ 2728187 w 4430793"/>
                <a:gd name="connsiteY48" fmla="*/ 776 h 2033344"/>
                <a:gd name="connsiteX49" fmla="*/ 2767923 w 4430793"/>
                <a:gd name="connsiteY49" fmla="*/ 2524 h 2033344"/>
                <a:gd name="connsiteX50" fmla="*/ 3046276 w 4430793"/>
                <a:gd name="connsiteY50" fmla="*/ 8105 h 2033344"/>
                <a:gd name="connsiteX51" fmla="*/ 3168107 w 4430793"/>
                <a:gd name="connsiteY51" fmla="*/ 2524 h 2033344"/>
                <a:gd name="connsiteX52" fmla="*/ 3291215 w 4430793"/>
                <a:gd name="connsiteY52" fmla="*/ 18459 h 2033344"/>
                <a:gd name="connsiteX53" fmla="*/ 3709888 w 4430793"/>
                <a:gd name="connsiteY53" fmla="*/ 152930 h 2033344"/>
                <a:gd name="connsiteX54" fmla="*/ 3809531 w 4430793"/>
                <a:gd name="connsiteY54" fmla="*/ 208869 h 2033344"/>
                <a:gd name="connsiteX55" fmla="*/ 4076388 w 4430793"/>
                <a:gd name="connsiteY55" fmla="*/ 386976 h 2033344"/>
                <a:gd name="connsiteX56" fmla="*/ 4204741 w 4430793"/>
                <a:gd name="connsiteY56" fmla="*/ 503696 h 2033344"/>
                <a:gd name="connsiteX57" fmla="*/ 4378074 w 4430793"/>
                <a:gd name="connsiteY57" fmla="*/ 705873 h 2033344"/>
                <a:gd name="connsiteX58" fmla="*/ 4428096 w 4430793"/>
                <a:gd name="connsiteY58" fmla="*/ 776739 h 2033344"/>
                <a:gd name="connsiteX59" fmla="*/ 4327243 w 4430793"/>
                <a:gd name="connsiteY59" fmla="*/ 794959 h 2033344"/>
                <a:gd name="connsiteX60" fmla="*/ 4238762 w 4430793"/>
                <a:gd name="connsiteY60" fmla="*/ 868918 h 2033344"/>
                <a:gd name="connsiteX61" fmla="*/ 4181343 w 4430793"/>
                <a:gd name="connsiteY61" fmla="*/ 889089 h 2033344"/>
                <a:gd name="connsiteX62" fmla="*/ 3961416 w 4430793"/>
                <a:gd name="connsiteY62" fmla="*/ 847874 h 2033344"/>
                <a:gd name="connsiteX63" fmla="*/ 3893710 w 4430793"/>
                <a:gd name="connsiteY63" fmla="*/ 814794 h 2033344"/>
                <a:gd name="connsiteX64" fmla="*/ 3776452 w 4430793"/>
                <a:gd name="connsiteY64" fmla="*/ 703654 h 2033344"/>
                <a:gd name="connsiteX65" fmla="*/ 3753591 w 4430793"/>
                <a:gd name="connsiteY65" fmla="*/ 666069 h 2033344"/>
                <a:gd name="connsiteX66" fmla="*/ 3704376 w 4430793"/>
                <a:gd name="connsiteY66" fmla="*/ 604011 h 2033344"/>
                <a:gd name="connsiteX67" fmla="*/ 3641510 w 4430793"/>
                <a:gd name="connsiteY67" fmla="*/ 568645 h 2033344"/>
                <a:gd name="connsiteX68" fmla="*/ 3639628 w 4430793"/>
                <a:gd name="connsiteY68" fmla="*/ 543298 h 2033344"/>
                <a:gd name="connsiteX69" fmla="*/ 3634248 w 4430793"/>
                <a:gd name="connsiteY69" fmla="*/ 502284 h 2033344"/>
                <a:gd name="connsiteX70" fmla="*/ 3542002 w 4430793"/>
                <a:gd name="connsiteY70" fmla="*/ 464969 h 2033344"/>
                <a:gd name="connsiteX71" fmla="*/ 3209927 w 4430793"/>
                <a:gd name="connsiteY71" fmla="*/ 353089 h 2033344"/>
                <a:gd name="connsiteX72" fmla="*/ 3075457 w 4430793"/>
                <a:gd name="connsiteY72" fmla="*/ 327405 h 2033344"/>
                <a:gd name="connsiteX73" fmla="*/ 3031081 w 4430793"/>
                <a:gd name="connsiteY73" fmla="*/ 342936 h 2033344"/>
                <a:gd name="connsiteX74" fmla="*/ 3042578 w 4430793"/>
                <a:gd name="connsiteY74" fmla="*/ 377361 h 2033344"/>
                <a:gd name="connsiteX75" fmla="*/ 3147802 w 4430793"/>
                <a:gd name="connsiteY75" fmla="*/ 396590 h 2033344"/>
                <a:gd name="connsiteX76" fmla="*/ 3164880 w 4430793"/>
                <a:gd name="connsiteY76" fmla="*/ 410710 h 2033344"/>
                <a:gd name="connsiteX77" fmla="*/ 3133547 w 4430793"/>
                <a:gd name="connsiteY77" fmla="*/ 412996 h 2033344"/>
                <a:gd name="connsiteX78" fmla="*/ 2893518 w 4430793"/>
                <a:gd name="connsiteY78" fmla="*/ 396926 h 2033344"/>
                <a:gd name="connsiteX79" fmla="*/ 2784530 w 4430793"/>
                <a:gd name="connsiteY79" fmla="*/ 396523 h 2033344"/>
                <a:gd name="connsiteX80" fmla="*/ 2494343 w 4430793"/>
                <a:gd name="connsiteY80" fmla="*/ 401969 h 2033344"/>
                <a:gd name="connsiteX81" fmla="*/ 2253505 w 4430793"/>
                <a:gd name="connsiteY81" fmla="*/ 400893 h 2033344"/>
                <a:gd name="connsiteX82" fmla="*/ 1973738 w 4430793"/>
                <a:gd name="connsiteY82" fmla="*/ 453471 h 2033344"/>
                <a:gd name="connsiteX83" fmla="*/ 1657733 w 4430793"/>
                <a:gd name="connsiteY83" fmla="*/ 692022 h 2033344"/>
                <a:gd name="connsiteX84" fmla="*/ 1518421 w 4430793"/>
                <a:gd name="connsiteY84" fmla="*/ 894871 h 2033344"/>
                <a:gd name="connsiteX85" fmla="*/ 1499327 w 4430793"/>
                <a:gd name="connsiteY85" fmla="*/ 935212 h 2033344"/>
                <a:gd name="connsiteX86" fmla="*/ 1478888 w 4430793"/>
                <a:gd name="connsiteY86" fmla="*/ 958879 h 203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4430793" h="2033344">
                  <a:moveTo>
                    <a:pt x="1478888" y="958879"/>
                  </a:moveTo>
                  <a:cubicBezTo>
                    <a:pt x="1478013" y="937028"/>
                    <a:pt x="1490250" y="918941"/>
                    <a:pt x="1499595" y="901393"/>
                  </a:cubicBezTo>
                  <a:cubicBezTo>
                    <a:pt x="1513042" y="876650"/>
                    <a:pt x="1523397" y="850630"/>
                    <a:pt x="1534761" y="825350"/>
                  </a:cubicBezTo>
                  <a:cubicBezTo>
                    <a:pt x="1551770" y="787631"/>
                    <a:pt x="1572411" y="750181"/>
                    <a:pt x="1568982" y="705066"/>
                  </a:cubicBezTo>
                  <a:cubicBezTo>
                    <a:pt x="1567705" y="687786"/>
                    <a:pt x="1573084" y="669767"/>
                    <a:pt x="1567772" y="651748"/>
                  </a:cubicBezTo>
                  <a:cubicBezTo>
                    <a:pt x="1557081" y="619287"/>
                    <a:pt x="1526356" y="597718"/>
                    <a:pt x="1492200" y="598767"/>
                  </a:cubicBezTo>
                  <a:cubicBezTo>
                    <a:pt x="1456902" y="600461"/>
                    <a:pt x="1427923" y="627201"/>
                    <a:pt x="1423351" y="662237"/>
                  </a:cubicBezTo>
                  <a:cubicBezTo>
                    <a:pt x="1418107" y="696453"/>
                    <a:pt x="1414812" y="730931"/>
                    <a:pt x="1413333" y="765510"/>
                  </a:cubicBezTo>
                  <a:cubicBezTo>
                    <a:pt x="1413468" y="775757"/>
                    <a:pt x="1406812" y="784847"/>
                    <a:pt x="1396994" y="787833"/>
                  </a:cubicBezTo>
                  <a:cubicBezTo>
                    <a:pt x="1346098" y="809617"/>
                    <a:pt x="1316311" y="848344"/>
                    <a:pt x="1303807" y="902133"/>
                  </a:cubicBezTo>
                  <a:cubicBezTo>
                    <a:pt x="1287402" y="973671"/>
                    <a:pt x="1270928" y="1045209"/>
                    <a:pt x="1253919" y="1116546"/>
                  </a:cubicBezTo>
                  <a:cubicBezTo>
                    <a:pt x="1247799" y="1142230"/>
                    <a:pt x="1240471" y="1167779"/>
                    <a:pt x="1232738" y="1192925"/>
                  </a:cubicBezTo>
                  <a:cubicBezTo>
                    <a:pt x="1215862" y="1246713"/>
                    <a:pt x="1198315" y="1299964"/>
                    <a:pt x="1180564" y="1353349"/>
                  </a:cubicBezTo>
                  <a:cubicBezTo>
                    <a:pt x="1173840" y="1373519"/>
                    <a:pt x="1168798" y="1375200"/>
                    <a:pt x="1154814" y="1358190"/>
                  </a:cubicBezTo>
                  <a:cubicBezTo>
                    <a:pt x="1139417" y="1337750"/>
                    <a:pt x="1120725" y="1319987"/>
                    <a:pt x="1099545" y="1305612"/>
                  </a:cubicBezTo>
                  <a:cubicBezTo>
                    <a:pt x="1060952" y="1281104"/>
                    <a:pt x="1014224" y="1272700"/>
                    <a:pt x="969513" y="1282214"/>
                  </a:cubicBezTo>
                  <a:cubicBezTo>
                    <a:pt x="958687" y="1284231"/>
                    <a:pt x="948871" y="1288467"/>
                    <a:pt x="948871" y="1302384"/>
                  </a:cubicBezTo>
                  <a:cubicBezTo>
                    <a:pt x="948871" y="1307158"/>
                    <a:pt x="945577" y="1311932"/>
                    <a:pt x="945577" y="1316773"/>
                  </a:cubicBezTo>
                  <a:cubicBezTo>
                    <a:pt x="945577" y="1370023"/>
                    <a:pt x="934147" y="1421391"/>
                    <a:pt x="920431" y="1472557"/>
                  </a:cubicBezTo>
                  <a:cubicBezTo>
                    <a:pt x="909740" y="1512427"/>
                    <a:pt x="901335" y="1552836"/>
                    <a:pt x="887284" y="1591832"/>
                  </a:cubicBezTo>
                  <a:cubicBezTo>
                    <a:pt x="870408" y="1638850"/>
                    <a:pt x="840018" y="1679816"/>
                    <a:pt x="799878" y="1709561"/>
                  </a:cubicBezTo>
                  <a:cubicBezTo>
                    <a:pt x="787305" y="1719041"/>
                    <a:pt x="776279" y="1730270"/>
                    <a:pt x="764647" y="1740691"/>
                  </a:cubicBezTo>
                  <a:cubicBezTo>
                    <a:pt x="720406" y="1780158"/>
                    <a:pt x="666618" y="1798177"/>
                    <a:pt x="611283" y="1812969"/>
                  </a:cubicBezTo>
                  <a:cubicBezTo>
                    <a:pt x="578673" y="1821898"/>
                    <a:pt x="545123" y="1827351"/>
                    <a:pt x="511371" y="1829240"/>
                  </a:cubicBezTo>
                  <a:cubicBezTo>
                    <a:pt x="485890" y="1830417"/>
                    <a:pt x="460542" y="1833906"/>
                    <a:pt x="435664" y="1839662"/>
                  </a:cubicBezTo>
                  <a:cubicBezTo>
                    <a:pt x="409644" y="1845847"/>
                    <a:pt x="383221" y="1844032"/>
                    <a:pt x="357066" y="1847999"/>
                  </a:cubicBezTo>
                  <a:cubicBezTo>
                    <a:pt x="293731" y="1857681"/>
                    <a:pt x="232277" y="1873279"/>
                    <a:pt x="174927" y="1901316"/>
                  </a:cubicBezTo>
                  <a:cubicBezTo>
                    <a:pt x="115894" y="1930093"/>
                    <a:pt x="61298" y="1965929"/>
                    <a:pt x="17864" y="2016558"/>
                  </a:cubicBezTo>
                  <a:cubicBezTo>
                    <a:pt x="12081" y="2022467"/>
                    <a:pt x="5963" y="2027968"/>
                    <a:pt x="-558" y="2033030"/>
                  </a:cubicBezTo>
                  <a:cubicBezTo>
                    <a:pt x="-2441" y="2032163"/>
                    <a:pt x="-3181" y="2029964"/>
                    <a:pt x="-2374" y="2028115"/>
                  </a:cubicBezTo>
                  <a:cubicBezTo>
                    <a:pt x="-2105" y="2027624"/>
                    <a:pt x="-1768" y="2027194"/>
                    <a:pt x="-1366" y="2026844"/>
                  </a:cubicBezTo>
                  <a:cubicBezTo>
                    <a:pt x="43951" y="1969896"/>
                    <a:pt x="102312" y="1930026"/>
                    <a:pt x="166722" y="1897484"/>
                  </a:cubicBezTo>
                  <a:cubicBezTo>
                    <a:pt x="242901" y="1858958"/>
                    <a:pt x="324323" y="1843695"/>
                    <a:pt x="408770" y="1835291"/>
                  </a:cubicBezTo>
                  <a:cubicBezTo>
                    <a:pt x="495235" y="1826954"/>
                    <a:pt x="582372" y="1820432"/>
                    <a:pt x="665071" y="1789370"/>
                  </a:cubicBezTo>
                  <a:cubicBezTo>
                    <a:pt x="700437" y="1777133"/>
                    <a:pt x="733113" y="1758314"/>
                    <a:pt x="761420" y="1733901"/>
                  </a:cubicBezTo>
                  <a:cubicBezTo>
                    <a:pt x="775673" y="1721193"/>
                    <a:pt x="790263" y="1708956"/>
                    <a:pt x="805123" y="1696988"/>
                  </a:cubicBezTo>
                  <a:cubicBezTo>
                    <a:pt x="835042" y="1673039"/>
                    <a:pt x="858709" y="1642131"/>
                    <a:pt x="873972" y="1606960"/>
                  </a:cubicBezTo>
                  <a:cubicBezTo>
                    <a:pt x="883451" y="1584853"/>
                    <a:pt x="891385" y="1562094"/>
                    <a:pt x="897571" y="1538851"/>
                  </a:cubicBezTo>
                  <a:cubicBezTo>
                    <a:pt x="920700" y="1455768"/>
                    <a:pt x="936634" y="1370850"/>
                    <a:pt x="945173" y="1285037"/>
                  </a:cubicBezTo>
                  <a:cubicBezTo>
                    <a:pt x="965680" y="1079298"/>
                    <a:pt x="1032042" y="887610"/>
                    <a:pt x="1127314" y="704931"/>
                  </a:cubicBezTo>
                  <a:cubicBezTo>
                    <a:pt x="1181975" y="600044"/>
                    <a:pt x="1248338" y="502822"/>
                    <a:pt x="1319002" y="408625"/>
                  </a:cubicBezTo>
                  <a:cubicBezTo>
                    <a:pt x="1348989" y="368755"/>
                    <a:pt x="1388255" y="337221"/>
                    <a:pt x="1420997" y="299637"/>
                  </a:cubicBezTo>
                  <a:cubicBezTo>
                    <a:pt x="1452732" y="262321"/>
                    <a:pt x="1489309" y="229403"/>
                    <a:pt x="1529784" y="201742"/>
                  </a:cubicBezTo>
                  <a:cubicBezTo>
                    <a:pt x="1559368" y="181572"/>
                    <a:pt x="1587001" y="159048"/>
                    <a:pt x="1616182" y="138609"/>
                  </a:cubicBezTo>
                  <a:cubicBezTo>
                    <a:pt x="1664188" y="104258"/>
                    <a:pt x="1718042" y="78944"/>
                    <a:pt x="1775127" y="63910"/>
                  </a:cubicBezTo>
                  <a:cubicBezTo>
                    <a:pt x="1837722" y="47841"/>
                    <a:pt x="1900116" y="30763"/>
                    <a:pt x="1962645" y="14358"/>
                  </a:cubicBezTo>
                  <a:cubicBezTo>
                    <a:pt x="1999827" y="5503"/>
                    <a:pt x="2037948" y="1415"/>
                    <a:pt x="2076138" y="2188"/>
                  </a:cubicBezTo>
                  <a:cubicBezTo>
                    <a:pt x="2206441" y="1785"/>
                    <a:pt x="2336674" y="2793"/>
                    <a:pt x="2466910" y="171"/>
                  </a:cubicBezTo>
                  <a:cubicBezTo>
                    <a:pt x="2554316" y="-1577"/>
                    <a:pt x="2641049" y="2054"/>
                    <a:pt x="2728187" y="776"/>
                  </a:cubicBezTo>
                  <a:cubicBezTo>
                    <a:pt x="2741432" y="554"/>
                    <a:pt x="2754745" y="1132"/>
                    <a:pt x="2767923" y="2524"/>
                  </a:cubicBezTo>
                  <a:cubicBezTo>
                    <a:pt x="2860438" y="11608"/>
                    <a:pt x="2953491" y="13477"/>
                    <a:pt x="3046276" y="8105"/>
                  </a:cubicBezTo>
                  <a:cubicBezTo>
                    <a:pt x="3086617" y="6088"/>
                    <a:pt x="3127497" y="3735"/>
                    <a:pt x="3168107" y="2524"/>
                  </a:cubicBezTo>
                  <a:cubicBezTo>
                    <a:pt x="3209927" y="1247"/>
                    <a:pt x="3250538" y="10189"/>
                    <a:pt x="3291215" y="18459"/>
                  </a:cubicBezTo>
                  <a:cubicBezTo>
                    <a:pt x="3435704" y="47908"/>
                    <a:pt x="3572863" y="100352"/>
                    <a:pt x="3709888" y="152930"/>
                  </a:cubicBezTo>
                  <a:cubicBezTo>
                    <a:pt x="3745456" y="166377"/>
                    <a:pt x="3776587" y="189707"/>
                    <a:pt x="3809531" y="208869"/>
                  </a:cubicBezTo>
                  <a:cubicBezTo>
                    <a:pt x="3902182" y="262658"/>
                    <a:pt x="3989655" y="324111"/>
                    <a:pt x="4076388" y="386976"/>
                  </a:cubicBezTo>
                  <a:cubicBezTo>
                    <a:pt x="4123185" y="421239"/>
                    <a:pt x="4166215" y="460363"/>
                    <a:pt x="4204741" y="503696"/>
                  </a:cubicBezTo>
                  <a:cubicBezTo>
                    <a:pt x="4264245" y="569654"/>
                    <a:pt x="4318100" y="640318"/>
                    <a:pt x="4378074" y="705873"/>
                  </a:cubicBezTo>
                  <a:cubicBezTo>
                    <a:pt x="4397236" y="727617"/>
                    <a:pt x="4414045" y="751378"/>
                    <a:pt x="4428096" y="776739"/>
                  </a:cubicBezTo>
                  <a:cubicBezTo>
                    <a:pt x="4393538" y="774775"/>
                    <a:pt x="4358978" y="781015"/>
                    <a:pt x="4327243" y="794959"/>
                  </a:cubicBezTo>
                  <a:cubicBezTo>
                    <a:pt x="4291139" y="810397"/>
                    <a:pt x="4260344" y="836114"/>
                    <a:pt x="4238762" y="868918"/>
                  </a:cubicBezTo>
                  <a:cubicBezTo>
                    <a:pt x="4224373" y="891308"/>
                    <a:pt x="4206422" y="895812"/>
                    <a:pt x="4181343" y="889089"/>
                  </a:cubicBezTo>
                  <a:cubicBezTo>
                    <a:pt x="4109132" y="870088"/>
                    <a:pt x="4035644" y="856312"/>
                    <a:pt x="3961416" y="847874"/>
                  </a:cubicBezTo>
                  <a:cubicBezTo>
                    <a:pt x="3935665" y="845171"/>
                    <a:pt x="3911661" y="833452"/>
                    <a:pt x="3893710" y="814794"/>
                  </a:cubicBezTo>
                  <a:cubicBezTo>
                    <a:pt x="3856125" y="776201"/>
                    <a:pt x="3819751" y="736398"/>
                    <a:pt x="3776452" y="703654"/>
                  </a:cubicBezTo>
                  <a:cubicBezTo>
                    <a:pt x="3764955" y="693932"/>
                    <a:pt x="3756953" y="680740"/>
                    <a:pt x="3753591" y="666069"/>
                  </a:cubicBezTo>
                  <a:cubicBezTo>
                    <a:pt x="3745389" y="639175"/>
                    <a:pt x="3731607" y="616786"/>
                    <a:pt x="3704376" y="604011"/>
                  </a:cubicBezTo>
                  <a:cubicBezTo>
                    <a:pt x="3682726" y="593724"/>
                    <a:pt x="3662556" y="580344"/>
                    <a:pt x="3641510" y="568645"/>
                  </a:cubicBezTo>
                  <a:cubicBezTo>
                    <a:pt x="3628669" y="561451"/>
                    <a:pt x="3624500" y="553988"/>
                    <a:pt x="3639628" y="543298"/>
                  </a:cubicBezTo>
                  <a:cubicBezTo>
                    <a:pt x="3660673" y="528372"/>
                    <a:pt x="3658790" y="512639"/>
                    <a:pt x="3634248" y="502284"/>
                  </a:cubicBezTo>
                  <a:cubicBezTo>
                    <a:pt x="3603725" y="489375"/>
                    <a:pt x="3572460" y="478147"/>
                    <a:pt x="3542002" y="464969"/>
                  </a:cubicBezTo>
                  <a:cubicBezTo>
                    <a:pt x="3434358" y="419087"/>
                    <a:pt x="3323352" y="381684"/>
                    <a:pt x="3209927" y="353089"/>
                  </a:cubicBezTo>
                  <a:cubicBezTo>
                    <a:pt x="3165686" y="341726"/>
                    <a:pt x="3120706" y="334465"/>
                    <a:pt x="3075457" y="327405"/>
                  </a:cubicBezTo>
                  <a:cubicBezTo>
                    <a:pt x="3058917" y="323593"/>
                    <a:pt x="3041637" y="329637"/>
                    <a:pt x="3031081" y="342936"/>
                  </a:cubicBezTo>
                  <a:cubicBezTo>
                    <a:pt x="3015818" y="361493"/>
                    <a:pt x="3019180" y="372789"/>
                    <a:pt x="3042578" y="377361"/>
                  </a:cubicBezTo>
                  <a:cubicBezTo>
                    <a:pt x="3077541" y="384084"/>
                    <a:pt x="3113175" y="387917"/>
                    <a:pt x="3147802" y="396590"/>
                  </a:cubicBezTo>
                  <a:cubicBezTo>
                    <a:pt x="3154526" y="398406"/>
                    <a:pt x="3167569" y="395985"/>
                    <a:pt x="3164880" y="410710"/>
                  </a:cubicBezTo>
                  <a:cubicBezTo>
                    <a:pt x="3154862" y="417433"/>
                    <a:pt x="3144104" y="415214"/>
                    <a:pt x="3133547" y="412996"/>
                  </a:cubicBezTo>
                  <a:cubicBezTo>
                    <a:pt x="3054613" y="397047"/>
                    <a:pt x="2973864" y="391648"/>
                    <a:pt x="2893518" y="396926"/>
                  </a:cubicBezTo>
                  <a:cubicBezTo>
                    <a:pt x="2856942" y="398944"/>
                    <a:pt x="2820701" y="394909"/>
                    <a:pt x="2784530" y="396523"/>
                  </a:cubicBezTo>
                  <a:cubicBezTo>
                    <a:pt x="2687779" y="400961"/>
                    <a:pt x="2590757" y="392758"/>
                    <a:pt x="2494343" y="401969"/>
                  </a:cubicBezTo>
                  <a:cubicBezTo>
                    <a:pt x="2413660" y="409634"/>
                    <a:pt x="2333784" y="396389"/>
                    <a:pt x="2253505" y="400893"/>
                  </a:cubicBezTo>
                  <a:cubicBezTo>
                    <a:pt x="2157830" y="406340"/>
                    <a:pt x="2063700" y="418106"/>
                    <a:pt x="1973738" y="453471"/>
                  </a:cubicBezTo>
                  <a:cubicBezTo>
                    <a:pt x="1845991" y="503629"/>
                    <a:pt x="1743929" y="586597"/>
                    <a:pt x="1657733" y="692022"/>
                  </a:cubicBezTo>
                  <a:cubicBezTo>
                    <a:pt x="1605491" y="755896"/>
                    <a:pt x="1561720" y="825081"/>
                    <a:pt x="1518421" y="894871"/>
                  </a:cubicBezTo>
                  <a:cubicBezTo>
                    <a:pt x="1510555" y="907579"/>
                    <a:pt x="1506588" y="922236"/>
                    <a:pt x="1499327" y="935212"/>
                  </a:cubicBezTo>
                  <a:cubicBezTo>
                    <a:pt x="1493073" y="944020"/>
                    <a:pt x="1491325" y="956190"/>
                    <a:pt x="1478888" y="958879"/>
                  </a:cubicBezTo>
                  <a:close/>
                </a:path>
              </a:pathLst>
            </a:custGeom>
            <a:solidFill>
              <a:srgbClr val="020202"/>
            </a:solidFill>
            <a:ln w="6712" cap="flat">
              <a:noFill/>
              <a:prstDash val="solid"/>
              <a:miter/>
            </a:ln>
          </p:spPr>
          <p:txBody>
            <a:bodyPr rtlCol="0" anchor="ctr"/>
            <a:lstStyle/>
            <a:p>
              <a:endParaRPr lang="es-CO"/>
            </a:p>
          </p:txBody>
        </p:sp>
        <p:sp>
          <p:nvSpPr>
            <p:cNvPr id="1396" name="Freeform: Shape 1395">
              <a:extLst>
                <a:ext uri="{FF2B5EF4-FFF2-40B4-BE49-F238E27FC236}">
                  <a16:creationId xmlns:a16="http://schemas.microsoft.com/office/drawing/2014/main" id="{BC86C3EC-7659-2974-E78A-B3073AD865D3}"/>
                </a:ext>
              </a:extLst>
            </p:cNvPr>
            <p:cNvSpPr/>
            <p:nvPr/>
          </p:nvSpPr>
          <p:spPr>
            <a:xfrm>
              <a:off x="5642722" y="1104877"/>
              <a:ext cx="3105934" cy="2100954"/>
            </a:xfrm>
            <a:custGeom>
              <a:avLst/>
              <a:gdLst>
                <a:gd name="connsiteX0" fmla="*/ 2904332 w 3105934"/>
                <a:gd name="connsiteY0" fmla="*/ 1640159 h 2100954"/>
                <a:gd name="connsiteX1" fmla="*/ 2984274 w 3105934"/>
                <a:gd name="connsiteY1" fmla="*/ 1485518 h 2100954"/>
                <a:gd name="connsiteX2" fmla="*/ 3031877 w 3105934"/>
                <a:gd name="connsiteY2" fmla="*/ 1350039 h 2100954"/>
                <a:gd name="connsiteX3" fmla="*/ 3026969 w 3105934"/>
                <a:gd name="connsiteY3" fmla="*/ 1330272 h 2100954"/>
                <a:gd name="connsiteX4" fmla="*/ 3021725 w 3105934"/>
                <a:gd name="connsiteY4" fmla="*/ 1301226 h 2100954"/>
                <a:gd name="connsiteX5" fmla="*/ 3056889 w 3105934"/>
                <a:gd name="connsiteY5" fmla="*/ 1195532 h 2100954"/>
                <a:gd name="connsiteX6" fmla="*/ 3067580 w 3105934"/>
                <a:gd name="connsiteY6" fmla="*/ 1170521 h 2100954"/>
                <a:gd name="connsiteX7" fmla="*/ 3058772 w 3105934"/>
                <a:gd name="connsiteY7" fmla="*/ 1129238 h 2100954"/>
                <a:gd name="connsiteX8" fmla="*/ 2914014 w 3105934"/>
                <a:gd name="connsiteY8" fmla="*/ 1099857 h 2100954"/>
                <a:gd name="connsiteX9" fmla="*/ 2755472 w 3105934"/>
                <a:gd name="connsiteY9" fmla="*/ 1216241 h 2100954"/>
                <a:gd name="connsiteX10" fmla="*/ 2610043 w 3105934"/>
                <a:gd name="connsiteY10" fmla="*/ 1429040 h 2100954"/>
                <a:gd name="connsiteX11" fmla="*/ 2523712 w 3105934"/>
                <a:gd name="connsiteY11" fmla="*/ 1578773 h 2100954"/>
                <a:gd name="connsiteX12" fmla="*/ 2480615 w 3105934"/>
                <a:gd name="connsiteY12" fmla="*/ 1671087 h 2100954"/>
                <a:gd name="connsiteX13" fmla="*/ 2436509 w 3105934"/>
                <a:gd name="connsiteY13" fmla="*/ 1812887 h 2100954"/>
                <a:gd name="connsiteX14" fmla="*/ 2390050 w 3105934"/>
                <a:gd name="connsiteY14" fmla="*/ 1839781 h 2100954"/>
                <a:gd name="connsiteX15" fmla="*/ 2334378 w 3105934"/>
                <a:gd name="connsiteY15" fmla="*/ 1829494 h 2100954"/>
                <a:gd name="connsiteX16" fmla="*/ 2310375 w 3105934"/>
                <a:gd name="connsiteY16" fmla="*/ 1844958 h 2100954"/>
                <a:gd name="connsiteX17" fmla="*/ 2327991 w 3105934"/>
                <a:gd name="connsiteY17" fmla="*/ 1879450 h 2100954"/>
                <a:gd name="connsiteX18" fmla="*/ 2342918 w 3105934"/>
                <a:gd name="connsiteY18" fmla="*/ 1879987 h 2100954"/>
                <a:gd name="connsiteX19" fmla="*/ 2324091 w 3105934"/>
                <a:gd name="connsiteY19" fmla="*/ 1893434 h 2100954"/>
                <a:gd name="connsiteX20" fmla="*/ 1910258 w 3105934"/>
                <a:gd name="connsiteY20" fmla="*/ 2012038 h 2100954"/>
                <a:gd name="connsiteX21" fmla="*/ 1638830 w 3105934"/>
                <a:gd name="connsiteY21" fmla="*/ 2062195 h 2100954"/>
                <a:gd name="connsiteX22" fmla="*/ 1405187 w 3105934"/>
                <a:gd name="connsiteY22" fmla="*/ 2097965 h 2100954"/>
                <a:gd name="connsiteX23" fmla="*/ 1337952 w 3105934"/>
                <a:gd name="connsiteY23" fmla="*/ 2100586 h 2100954"/>
                <a:gd name="connsiteX24" fmla="*/ 1064372 w 3105934"/>
                <a:gd name="connsiteY24" fmla="*/ 2095544 h 2100954"/>
                <a:gd name="connsiteX25" fmla="*/ 708024 w 3105934"/>
                <a:gd name="connsiteY25" fmla="*/ 2018492 h 2100954"/>
                <a:gd name="connsiteX26" fmla="*/ 503292 w 3105934"/>
                <a:gd name="connsiteY26" fmla="*/ 1940835 h 2100954"/>
                <a:gd name="connsiteX27" fmla="*/ 349256 w 3105934"/>
                <a:gd name="connsiteY27" fmla="*/ 1822636 h 2100954"/>
                <a:gd name="connsiteX28" fmla="*/ 72045 w 3105934"/>
                <a:gd name="connsiteY28" fmla="*/ 1370680 h 2100954"/>
                <a:gd name="connsiteX29" fmla="*/ 9449 w 3105934"/>
                <a:gd name="connsiteY29" fmla="*/ 1102142 h 2100954"/>
                <a:gd name="connsiteX30" fmla="*/ -31 w 3105934"/>
                <a:gd name="connsiteY30" fmla="*/ 717019 h 2100954"/>
                <a:gd name="connsiteX31" fmla="*/ 9045 w 3105934"/>
                <a:gd name="connsiteY31" fmla="*/ 453591 h 2100954"/>
                <a:gd name="connsiteX32" fmla="*/ 29216 w 3105934"/>
                <a:gd name="connsiteY32" fmla="*/ 338753 h 2100954"/>
                <a:gd name="connsiteX33" fmla="*/ 45689 w 3105934"/>
                <a:gd name="connsiteY33" fmla="*/ 319658 h 2100954"/>
                <a:gd name="connsiteX34" fmla="*/ 47101 w 3105934"/>
                <a:gd name="connsiteY34" fmla="*/ 348031 h 2100954"/>
                <a:gd name="connsiteX35" fmla="*/ 28611 w 3105934"/>
                <a:gd name="connsiteY35" fmla="*/ 540257 h 2100954"/>
                <a:gd name="connsiteX36" fmla="*/ 18863 w 3105934"/>
                <a:gd name="connsiteY36" fmla="*/ 828428 h 2100954"/>
                <a:gd name="connsiteX37" fmla="*/ 23030 w 3105934"/>
                <a:gd name="connsiteY37" fmla="*/ 925246 h 2100954"/>
                <a:gd name="connsiteX38" fmla="*/ 65524 w 3105934"/>
                <a:gd name="connsiteY38" fmla="*/ 1277021 h 2100954"/>
                <a:gd name="connsiteX39" fmla="*/ 73457 w 3105934"/>
                <a:gd name="connsiteY39" fmla="*/ 1303109 h 2100954"/>
                <a:gd name="connsiteX40" fmla="*/ 125093 w 3105934"/>
                <a:gd name="connsiteY40" fmla="*/ 1415459 h 2100954"/>
                <a:gd name="connsiteX41" fmla="*/ 148424 w 3105934"/>
                <a:gd name="connsiteY41" fmla="*/ 1440403 h 2100954"/>
                <a:gd name="connsiteX42" fmla="*/ 229106 w 3105934"/>
                <a:gd name="connsiteY42" fmla="*/ 1561897 h 2100954"/>
                <a:gd name="connsiteX43" fmla="*/ 247730 w 3105934"/>
                <a:gd name="connsiteY43" fmla="*/ 1636461 h 2100954"/>
                <a:gd name="connsiteX44" fmla="*/ 343742 w 3105934"/>
                <a:gd name="connsiteY44" fmla="*/ 1745315 h 2100954"/>
                <a:gd name="connsiteX45" fmla="*/ 372856 w 3105934"/>
                <a:gd name="connsiteY45" fmla="*/ 1768713 h 2100954"/>
                <a:gd name="connsiteX46" fmla="*/ 437670 w 3105934"/>
                <a:gd name="connsiteY46" fmla="*/ 1859145 h 2100954"/>
                <a:gd name="connsiteX47" fmla="*/ 480836 w 3105934"/>
                <a:gd name="connsiteY47" fmla="*/ 1906814 h 2100954"/>
                <a:gd name="connsiteX48" fmla="*/ 883575 w 3105934"/>
                <a:gd name="connsiteY48" fmla="*/ 2050093 h 2100954"/>
                <a:gd name="connsiteX49" fmla="*/ 1036199 w 3105934"/>
                <a:gd name="connsiteY49" fmla="*/ 2071675 h 2100954"/>
                <a:gd name="connsiteX50" fmla="*/ 1230039 w 3105934"/>
                <a:gd name="connsiteY50" fmla="*/ 2077457 h 2100954"/>
                <a:gd name="connsiteX51" fmla="*/ 1644947 w 3105934"/>
                <a:gd name="connsiteY51" fmla="*/ 2041016 h 2100954"/>
                <a:gd name="connsiteX52" fmla="*/ 1961896 w 3105934"/>
                <a:gd name="connsiteY52" fmla="*/ 1977479 h 2100954"/>
                <a:gd name="connsiteX53" fmla="*/ 2001496 w 3105934"/>
                <a:gd name="connsiteY53" fmla="*/ 1935995 h 2100954"/>
                <a:gd name="connsiteX54" fmla="*/ 1964584 w 3105934"/>
                <a:gd name="connsiteY54" fmla="*/ 1770797 h 2100954"/>
                <a:gd name="connsiteX55" fmla="*/ 1951137 w 3105934"/>
                <a:gd name="connsiteY55" fmla="*/ 1753047 h 2100954"/>
                <a:gd name="connsiteX56" fmla="*/ 1968148 w 3105934"/>
                <a:gd name="connsiteY56" fmla="*/ 1704235 h 2100954"/>
                <a:gd name="connsiteX57" fmla="*/ 2334378 w 3105934"/>
                <a:gd name="connsiteY57" fmla="*/ 1561494 h 2100954"/>
                <a:gd name="connsiteX58" fmla="*/ 2384670 w 3105934"/>
                <a:gd name="connsiteY58" fmla="*/ 1534600 h 2100954"/>
                <a:gd name="connsiteX59" fmla="*/ 2390923 w 3105934"/>
                <a:gd name="connsiteY59" fmla="*/ 1533188 h 2100954"/>
                <a:gd name="connsiteX60" fmla="*/ 2384199 w 3105934"/>
                <a:gd name="connsiteY60" fmla="*/ 1534667 h 2100954"/>
                <a:gd name="connsiteX61" fmla="*/ 2237695 w 3105934"/>
                <a:gd name="connsiteY61" fmla="*/ 1600289 h 2100954"/>
                <a:gd name="connsiteX62" fmla="*/ 2123395 w 3105934"/>
                <a:gd name="connsiteY62" fmla="*/ 1641571 h 2100954"/>
                <a:gd name="connsiteX63" fmla="*/ 1961694 w 3105934"/>
                <a:gd name="connsiteY63" fmla="*/ 1696704 h 2100954"/>
                <a:gd name="connsiteX64" fmla="*/ 1890962 w 3105934"/>
                <a:gd name="connsiteY64" fmla="*/ 1705848 h 2100954"/>
                <a:gd name="connsiteX65" fmla="*/ 1782376 w 3105934"/>
                <a:gd name="connsiteY65" fmla="*/ 1709882 h 2100954"/>
                <a:gd name="connsiteX66" fmla="*/ 1738136 w 3105934"/>
                <a:gd name="connsiteY66" fmla="*/ 1709075 h 2100954"/>
                <a:gd name="connsiteX67" fmla="*/ 1732623 w 3105934"/>
                <a:gd name="connsiteY67" fmla="*/ 1703361 h 2100954"/>
                <a:gd name="connsiteX68" fmla="*/ 1736523 w 3105934"/>
                <a:gd name="connsiteY68" fmla="*/ 1696637 h 2100954"/>
                <a:gd name="connsiteX69" fmla="*/ 1819826 w 3105934"/>
                <a:gd name="connsiteY69" fmla="*/ 1685543 h 2100954"/>
                <a:gd name="connsiteX70" fmla="*/ 1946835 w 3105934"/>
                <a:gd name="connsiteY70" fmla="*/ 1653875 h 2100954"/>
                <a:gd name="connsiteX71" fmla="*/ 2191032 w 3105934"/>
                <a:gd name="connsiteY71" fmla="*/ 1569562 h 2100954"/>
                <a:gd name="connsiteX72" fmla="*/ 2432004 w 3105934"/>
                <a:gd name="connsiteY72" fmla="*/ 1463129 h 2100954"/>
                <a:gd name="connsiteX73" fmla="*/ 2469320 w 3105934"/>
                <a:gd name="connsiteY73" fmla="*/ 1438857 h 2100954"/>
                <a:gd name="connsiteX74" fmla="*/ 2522301 w 3105934"/>
                <a:gd name="connsiteY74" fmla="*/ 1403020 h 2100954"/>
                <a:gd name="connsiteX75" fmla="*/ 2541396 w 3105934"/>
                <a:gd name="connsiteY75" fmla="*/ 1390515 h 2100954"/>
                <a:gd name="connsiteX76" fmla="*/ 2546573 w 3105934"/>
                <a:gd name="connsiteY76" fmla="*/ 1386615 h 2100954"/>
                <a:gd name="connsiteX77" fmla="*/ 2570912 w 3105934"/>
                <a:gd name="connsiteY77" fmla="*/ 1365907 h 2100954"/>
                <a:gd name="connsiteX78" fmla="*/ 2575887 w 3105934"/>
                <a:gd name="connsiteY78" fmla="*/ 1362074 h 2100954"/>
                <a:gd name="connsiteX79" fmla="*/ 2589334 w 3105934"/>
                <a:gd name="connsiteY79" fmla="*/ 1350173 h 2100954"/>
                <a:gd name="connsiteX80" fmla="*/ 2592831 w 3105934"/>
                <a:gd name="connsiteY80" fmla="*/ 1345467 h 2100954"/>
                <a:gd name="connsiteX81" fmla="*/ 2596596 w 3105934"/>
                <a:gd name="connsiteY81" fmla="*/ 1341097 h 2100954"/>
                <a:gd name="connsiteX82" fmla="*/ 2598614 w 3105934"/>
                <a:gd name="connsiteY82" fmla="*/ 1339013 h 2100954"/>
                <a:gd name="connsiteX83" fmla="*/ 2602647 w 3105934"/>
                <a:gd name="connsiteY83" fmla="*/ 1334978 h 2100954"/>
                <a:gd name="connsiteX84" fmla="*/ 2604664 w 3105934"/>
                <a:gd name="connsiteY84" fmla="*/ 1332961 h 2100954"/>
                <a:gd name="connsiteX85" fmla="*/ 2608632 w 3105934"/>
                <a:gd name="connsiteY85" fmla="*/ 1328793 h 2100954"/>
                <a:gd name="connsiteX86" fmla="*/ 2610649 w 3105934"/>
                <a:gd name="connsiteY86" fmla="*/ 1326641 h 2100954"/>
                <a:gd name="connsiteX87" fmla="*/ 2614749 w 3105934"/>
                <a:gd name="connsiteY87" fmla="*/ 1322069 h 2100954"/>
                <a:gd name="connsiteX88" fmla="*/ 2616901 w 3105934"/>
                <a:gd name="connsiteY88" fmla="*/ 1319716 h 2100954"/>
                <a:gd name="connsiteX89" fmla="*/ 2634651 w 3105934"/>
                <a:gd name="connsiteY89" fmla="*/ 1299545 h 2100954"/>
                <a:gd name="connsiteX90" fmla="*/ 2638349 w 3105934"/>
                <a:gd name="connsiteY90" fmla="*/ 1294301 h 2100954"/>
                <a:gd name="connsiteX91" fmla="*/ 2647157 w 3105934"/>
                <a:gd name="connsiteY91" fmla="*/ 1280854 h 2100954"/>
                <a:gd name="connsiteX92" fmla="*/ 2650654 w 3105934"/>
                <a:gd name="connsiteY92" fmla="*/ 1275206 h 2100954"/>
                <a:gd name="connsiteX93" fmla="*/ 2676271 w 3105934"/>
                <a:gd name="connsiteY93" fmla="*/ 1214694 h 2100954"/>
                <a:gd name="connsiteX94" fmla="*/ 2678623 w 3105934"/>
                <a:gd name="connsiteY94" fmla="*/ 1207097 h 2100954"/>
                <a:gd name="connsiteX95" fmla="*/ 2688574 w 3105934"/>
                <a:gd name="connsiteY95" fmla="*/ 1143761 h 2100954"/>
                <a:gd name="connsiteX96" fmla="*/ 2692003 w 3105934"/>
                <a:gd name="connsiteY96" fmla="*/ 1000214 h 2100954"/>
                <a:gd name="connsiteX97" fmla="*/ 2682792 w 3105934"/>
                <a:gd name="connsiteY97" fmla="*/ 837370 h 2100954"/>
                <a:gd name="connsiteX98" fmla="*/ 2680977 w 3105934"/>
                <a:gd name="connsiteY98" fmla="*/ 829638 h 2100954"/>
                <a:gd name="connsiteX99" fmla="*/ 2676338 w 3105934"/>
                <a:gd name="connsiteY99" fmla="*/ 807383 h 2100954"/>
                <a:gd name="connsiteX100" fmla="*/ 2577031 w 3105934"/>
                <a:gd name="connsiteY100" fmla="*/ 587255 h 2100954"/>
                <a:gd name="connsiteX101" fmla="*/ 2439534 w 3105934"/>
                <a:gd name="connsiteY101" fmla="*/ 421318 h 2100954"/>
                <a:gd name="connsiteX102" fmla="*/ 2261629 w 3105934"/>
                <a:gd name="connsiteY102" fmla="*/ 263517 h 2100954"/>
                <a:gd name="connsiteX103" fmla="*/ 2247578 w 3105934"/>
                <a:gd name="connsiteY103" fmla="*/ 243749 h 2100954"/>
                <a:gd name="connsiteX104" fmla="*/ 2339556 w 3105934"/>
                <a:gd name="connsiteY104" fmla="*/ 266542 h 2100954"/>
                <a:gd name="connsiteX105" fmla="*/ 2356634 w 3105934"/>
                <a:gd name="connsiteY105" fmla="*/ 290209 h 2100954"/>
                <a:gd name="connsiteX106" fmla="*/ 2499374 w 3105934"/>
                <a:gd name="connsiteY106" fmla="*/ 422864 h 2100954"/>
                <a:gd name="connsiteX107" fmla="*/ 2751708 w 3105934"/>
                <a:gd name="connsiteY107" fmla="*/ 286175 h 2100954"/>
                <a:gd name="connsiteX108" fmla="*/ 2753591 w 3105934"/>
                <a:gd name="connsiteY108" fmla="*/ 278981 h 2100954"/>
                <a:gd name="connsiteX109" fmla="*/ 2737992 w 3105934"/>
                <a:gd name="connsiteY109" fmla="*/ 182162 h 2100954"/>
                <a:gd name="connsiteX110" fmla="*/ 2632903 w 3105934"/>
                <a:gd name="connsiteY110" fmla="*/ 28260 h 2100954"/>
                <a:gd name="connsiteX111" fmla="*/ 2626179 w 3105934"/>
                <a:gd name="connsiteY111" fmla="*/ -315 h 2100954"/>
                <a:gd name="connsiteX112" fmla="*/ 2702896 w 3105934"/>
                <a:gd name="connsiteY112" fmla="*/ 109480 h 2100954"/>
                <a:gd name="connsiteX113" fmla="*/ 2816792 w 3105934"/>
                <a:gd name="connsiteY113" fmla="*/ 269568 h 2100954"/>
                <a:gd name="connsiteX114" fmla="*/ 2864462 w 3105934"/>
                <a:gd name="connsiteY114" fmla="*/ 342182 h 2100954"/>
                <a:gd name="connsiteX115" fmla="*/ 2899626 w 3105934"/>
                <a:gd name="connsiteY115" fmla="*/ 399332 h 2100954"/>
                <a:gd name="connsiteX116" fmla="*/ 3069664 w 3105934"/>
                <a:gd name="connsiteY116" fmla="*/ 758973 h 2100954"/>
                <a:gd name="connsiteX117" fmla="*/ 3099853 w 3105934"/>
                <a:gd name="connsiteY117" fmla="*/ 1066642 h 2100954"/>
                <a:gd name="connsiteX118" fmla="*/ 3066974 w 3105934"/>
                <a:gd name="connsiteY118" fmla="*/ 1242530 h 2100954"/>
                <a:gd name="connsiteX119" fmla="*/ 3023540 w 3105934"/>
                <a:gd name="connsiteY119" fmla="*/ 1405844 h 2100954"/>
                <a:gd name="connsiteX120" fmla="*/ 3006597 w 3105934"/>
                <a:gd name="connsiteY120" fmla="*/ 1455195 h 2100954"/>
                <a:gd name="connsiteX121" fmla="*/ 2910719 w 3105934"/>
                <a:gd name="connsiteY121" fmla="*/ 1640294 h 2100954"/>
                <a:gd name="connsiteX122" fmla="*/ 2904332 w 3105934"/>
                <a:gd name="connsiteY122" fmla="*/ 1640159 h 2100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3105934" h="2100954">
                  <a:moveTo>
                    <a:pt x="2904332" y="1640159"/>
                  </a:moveTo>
                  <a:cubicBezTo>
                    <a:pt x="2931226" y="1588590"/>
                    <a:pt x="2957113" y="1536819"/>
                    <a:pt x="2984274" y="1485518"/>
                  </a:cubicBezTo>
                  <a:cubicBezTo>
                    <a:pt x="3007068" y="1442689"/>
                    <a:pt x="3019909" y="1396566"/>
                    <a:pt x="3031877" y="1350039"/>
                  </a:cubicBezTo>
                  <a:cubicBezTo>
                    <a:pt x="3033895" y="1342240"/>
                    <a:pt x="3034566" y="1335718"/>
                    <a:pt x="3026969" y="1330272"/>
                  </a:cubicBezTo>
                  <a:cubicBezTo>
                    <a:pt x="3016076" y="1322472"/>
                    <a:pt x="3017490" y="1311715"/>
                    <a:pt x="3021725" y="1301226"/>
                  </a:cubicBezTo>
                  <a:cubicBezTo>
                    <a:pt x="3036382" y="1267037"/>
                    <a:pt x="3048148" y="1231685"/>
                    <a:pt x="3056889" y="1195532"/>
                  </a:cubicBezTo>
                  <a:cubicBezTo>
                    <a:pt x="3059108" y="1186684"/>
                    <a:pt x="3062739" y="1178239"/>
                    <a:pt x="3067580" y="1170521"/>
                  </a:cubicBezTo>
                  <a:cubicBezTo>
                    <a:pt x="3078942" y="1151359"/>
                    <a:pt x="3076857" y="1140803"/>
                    <a:pt x="3058772" y="1129238"/>
                  </a:cubicBezTo>
                  <a:cubicBezTo>
                    <a:pt x="3015943" y="1101571"/>
                    <a:pt x="2964238" y="1091075"/>
                    <a:pt x="2914014" y="1099857"/>
                  </a:cubicBezTo>
                  <a:cubicBezTo>
                    <a:pt x="2841064" y="1111219"/>
                    <a:pt x="2792184" y="1156065"/>
                    <a:pt x="2755472" y="1216241"/>
                  </a:cubicBezTo>
                  <a:cubicBezTo>
                    <a:pt x="2710762" y="1289682"/>
                    <a:pt x="2662218" y="1360716"/>
                    <a:pt x="2610043" y="1429040"/>
                  </a:cubicBezTo>
                  <a:cubicBezTo>
                    <a:pt x="2574677" y="1475298"/>
                    <a:pt x="2543346" y="1523170"/>
                    <a:pt x="2523712" y="1578773"/>
                  </a:cubicBezTo>
                  <a:cubicBezTo>
                    <a:pt x="2512417" y="1610643"/>
                    <a:pt x="2493524" y="1639285"/>
                    <a:pt x="2480615" y="1671087"/>
                  </a:cubicBezTo>
                  <a:cubicBezTo>
                    <a:pt x="2461385" y="1716814"/>
                    <a:pt x="2446594" y="1764302"/>
                    <a:pt x="2436509" y="1812887"/>
                  </a:cubicBezTo>
                  <a:cubicBezTo>
                    <a:pt x="2431197" y="1839781"/>
                    <a:pt x="2417146" y="1848656"/>
                    <a:pt x="2390050" y="1839781"/>
                  </a:cubicBezTo>
                  <a:cubicBezTo>
                    <a:pt x="2371896" y="1833864"/>
                    <a:pt x="2354011" y="1828149"/>
                    <a:pt x="2334378" y="1829494"/>
                  </a:cubicBezTo>
                  <a:cubicBezTo>
                    <a:pt x="2324293" y="1830213"/>
                    <a:pt x="2315216" y="1836042"/>
                    <a:pt x="2310375" y="1844958"/>
                  </a:cubicBezTo>
                  <a:cubicBezTo>
                    <a:pt x="2299416" y="1862170"/>
                    <a:pt x="2307888" y="1878105"/>
                    <a:pt x="2327991" y="1879450"/>
                  </a:cubicBezTo>
                  <a:cubicBezTo>
                    <a:pt x="2332967" y="1879450"/>
                    <a:pt x="2337942" y="1879853"/>
                    <a:pt x="2342918" y="1879987"/>
                  </a:cubicBezTo>
                  <a:cubicBezTo>
                    <a:pt x="2340967" y="1890476"/>
                    <a:pt x="2331690" y="1891283"/>
                    <a:pt x="2324091" y="1893434"/>
                  </a:cubicBezTo>
                  <a:cubicBezTo>
                    <a:pt x="2186394" y="1933776"/>
                    <a:pt x="2049704" y="1977681"/>
                    <a:pt x="1910258" y="2012038"/>
                  </a:cubicBezTo>
                  <a:cubicBezTo>
                    <a:pt x="1820969" y="2034669"/>
                    <a:pt x="1730336" y="2051424"/>
                    <a:pt x="1638830" y="2062195"/>
                  </a:cubicBezTo>
                  <a:cubicBezTo>
                    <a:pt x="1560567" y="2070936"/>
                    <a:pt x="1483785" y="2090434"/>
                    <a:pt x="1405187" y="2097965"/>
                  </a:cubicBezTo>
                  <a:cubicBezTo>
                    <a:pt x="1382730" y="2100116"/>
                    <a:pt x="1360474" y="2100586"/>
                    <a:pt x="1337952" y="2100586"/>
                  </a:cubicBezTo>
                  <a:cubicBezTo>
                    <a:pt x="1246713" y="2100586"/>
                    <a:pt x="1155474" y="2101528"/>
                    <a:pt x="1064372" y="2095544"/>
                  </a:cubicBezTo>
                  <a:cubicBezTo>
                    <a:pt x="942406" y="2087987"/>
                    <a:pt x="822257" y="2062014"/>
                    <a:pt x="708024" y="2018492"/>
                  </a:cubicBezTo>
                  <a:cubicBezTo>
                    <a:pt x="639847" y="1992472"/>
                    <a:pt x="570259" y="1970419"/>
                    <a:pt x="503292" y="1940835"/>
                  </a:cubicBezTo>
                  <a:cubicBezTo>
                    <a:pt x="441503" y="1913471"/>
                    <a:pt x="392892" y="1873600"/>
                    <a:pt x="349256" y="1822636"/>
                  </a:cubicBezTo>
                  <a:cubicBezTo>
                    <a:pt x="232133" y="1686821"/>
                    <a:pt x="137936" y="1537289"/>
                    <a:pt x="72045" y="1370680"/>
                  </a:cubicBezTo>
                  <a:cubicBezTo>
                    <a:pt x="38024" y="1284552"/>
                    <a:pt x="20476" y="1193717"/>
                    <a:pt x="9449" y="1102142"/>
                  </a:cubicBezTo>
                  <a:cubicBezTo>
                    <a:pt x="-5948" y="974395"/>
                    <a:pt x="-3662" y="845371"/>
                    <a:pt x="-31" y="717019"/>
                  </a:cubicBezTo>
                  <a:cubicBezTo>
                    <a:pt x="2523" y="629209"/>
                    <a:pt x="9112" y="541602"/>
                    <a:pt x="9045" y="453591"/>
                  </a:cubicBezTo>
                  <a:cubicBezTo>
                    <a:pt x="9583" y="414480"/>
                    <a:pt x="16374" y="375705"/>
                    <a:pt x="29216" y="338753"/>
                  </a:cubicBezTo>
                  <a:cubicBezTo>
                    <a:pt x="31973" y="330416"/>
                    <a:pt x="33789" y="320465"/>
                    <a:pt x="45689" y="319658"/>
                  </a:cubicBezTo>
                  <a:cubicBezTo>
                    <a:pt x="53555" y="328735"/>
                    <a:pt x="49723" y="338753"/>
                    <a:pt x="47101" y="348031"/>
                  </a:cubicBezTo>
                  <a:cubicBezTo>
                    <a:pt x="29485" y="411098"/>
                    <a:pt x="28948" y="475173"/>
                    <a:pt x="28611" y="540257"/>
                  </a:cubicBezTo>
                  <a:cubicBezTo>
                    <a:pt x="28140" y="636356"/>
                    <a:pt x="24846" y="732415"/>
                    <a:pt x="18863" y="828428"/>
                  </a:cubicBezTo>
                  <a:cubicBezTo>
                    <a:pt x="16711" y="860902"/>
                    <a:pt x="24846" y="892705"/>
                    <a:pt x="23030" y="925246"/>
                  </a:cubicBezTo>
                  <a:cubicBezTo>
                    <a:pt x="16307" y="1044925"/>
                    <a:pt x="33385" y="1161915"/>
                    <a:pt x="65524" y="1277021"/>
                  </a:cubicBezTo>
                  <a:cubicBezTo>
                    <a:pt x="66868" y="1286058"/>
                    <a:pt x="69557" y="1294852"/>
                    <a:pt x="73457" y="1303109"/>
                  </a:cubicBezTo>
                  <a:cubicBezTo>
                    <a:pt x="96116" y="1337802"/>
                    <a:pt x="113529" y="1375662"/>
                    <a:pt x="125093" y="1415459"/>
                  </a:cubicBezTo>
                  <a:cubicBezTo>
                    <a:pt x="128993" y="1426681"/>
                    <a:pt x="137465" y="1435730"/>
                    <a:pt x="148424" y="1440403"/>
                  </a:cubicBezTo>
                  <a:cubicBezTo>
                    <a:pt x="198717" y="1465415"/>
                    <a:pt x="217878" y="1511673"/>
                    <a:pt x="229106" y="1561897"/>
                  </a:cubicBezTo>
                  <a:cubicBezTo>
                    <a:pt x="234889" y="1586909"/>
                    <a:pt x="238183" y="1612190"/>
                    <a:pt x="247730" y="1636461"/>
                  </a:cubicBezTo>
                  <a:cubicBezTo>
                    <a:pt x="266758" y="1684669"/>
                    <a:pt x="306830" y="1713446"/>
                    <a:pt x="343742" y="1745315"/>
                  </a:cubicBezTo>
                  <a:cubicBezTo>
                    <a:pt x="353156" y="1753451"/>
                    <a:pt x="362771" y="1761452"/>
                    <a:pt x="372856" y="1768713"/>
                  </a:cubicBezTo>
                  <a:cubicBezTo>
                    <a:pt x="404725" y="1791573"/>
                    <a:pt x="430140" y="1818535"/>
                    <a:pt x="437670" y="1859145"/>
                  </a:cubicBezTo>
                  <a:cubicBezTo>
                    <a:pt x="442109" y="1883080"/>
                    <a:pt x="459052" y="1896662"/>
                    <a:pt x="480836" y="1906814"/>
                  </a:cubicBezTo>
                  <a:cubicBezTo>
                    <a:pt x="610601" y="1966398"/>
                    <a:pt x="745339" y="2014351"/>
                    <a:pt x="883575" y="2050093"/>
                  </a:cubicBezTo>
                  <a:cubicBezTo>
                    <a:pt x="933330" y="2063540"/>
                    <a:pt x="985101" y="2065759"/>
                    <a:pt x="1036199" y="2071675"/>
                  </a:cubicBezTo>
                  <a:cubicBezTo>
                    <a:pt x="1100678" y="2079138"/>
                    <a:pt x="1165761" y="2072213"/>
                    <a:pt x="1230039" y="2077457"/>
                  </a:cubicBezTo>
                  <a:cubicBezTo>
                    <a:pt x="1370829" y="2088888"/>
                    <a:pt x="1507115" y="2059842"/>
                    <a:pt x="1644947" y="2041016"/>
                  </a:cubicBezTo>
                  <a:cubicBezTo>
                    <a:pt x="1752524" y="2026426"/>
                    <a:pt x="1857008" y="2002490"/>
                    <a:pt x="1961896" y="1977479"/>
                  </a:cubicBezTo>
                  <a:cubicBezTo>
                    <a:pt x="1985628" y="1971831"/>
                    <a:pt x="1997059" y="1958855"/>
                    <a:pt x="2001496" y="1935995"/>
                  </a:cubicBezTo>
                  <a:cubicBezTo>
                    <a:pt x="2013330" y="1875483"/>
                    <a:pt x="1999010" y="1820955"/>
                    <a:pt x="1964584" y="1770797"/>
                  </a:cubicBezTo>
                  <a:cubicBezTo>
                    <a:pt x="1960349" y="1764679"/>
                    <a:pt x="1954970" y="1759367"/>
                    <a:pt x="1951137" y="1753047"/>
                  </a:cubicBezTo>
                  <a:cubicBezTo>
                    <a:pt x="1935471" y="1728708"/>
                    <a:pt x="1940783" y="1713379"/>
                    <a:pt x="1968148" y="1704235"/>
                  </a:cubicBezTo>
                  <a:cubicBezTo>
                    <a:pt x="2092802" y="1663497"/>
                    <a:pt x="2215036" y="1615840"/>
                    <a:pt x="2334378" y="1561494"/>
                  </a:cubicBezTo>
                  <a:cubicBezTo>
                    <a:pt x="2351658" y="1553426"/>
                    <a:pt x="2366248" y="1540449"/>
                    <a:pt x="2384670" y="1534600"/>
                  </a:cubicBezTo>
                  <a:cubicBezTo>
                    <a:pt x="2386620" y="1533585"/>
                    <a:pt x="2388772" y="1533101"/>
                    <a:pt x="2390923" y="1533188"/>
                  </a:cubicBezTo>
                  <a:cubicBezTo>
                    <a:pt x="2387696" y="1528616"/>
                    <a:pt x="2386890" y="1535743"/>
                    <a:pt x="2384199" y="1534667"/>
                  </a:cubicBezTo>
                  <a:cubicBezTo>
                    <a:pt x="2335925" y="1557931"/>
                    <a:pt x="2287179" y="1580118"/>
                    <a:pt x="2237695" y="1600289"/>
                  </a:cubicBezTo>
                  <a:cubicBezTo>
                    <a:pt x="2200312" y="1615484"/>
                    <a:pt x="2161248" y="1627183"/>
                    <a:pt x="2123395" y="1641571"/>
                  </a:cubicBezTo>
                  <a:cubicBezTo>
                    <a:pt x="2070211" y="1662280"/>
                    <a:pt x="2015213" y="1677407"/>
                    <a:pt x="1961694" y="1696704"/>
                  </a:cubicBezTo>
                  <a:cubicBezTo>
                    <a:pt x="1938833" y="1704907"/>
                    <a:pt x="1914629" y="1710151"/>
                    <a:pt x="1890962" y="1705848"/>
                  </a:cubicBezTo>
                  <a:cubicBezTo>
                    <a:pt x="1854117" y="1699125"/>
                    <a:pt x="1818415" y="1705176"/>
                    <a:pt x="1782376" y="1709882"/>
                  </a:cubicBezTo>
                  <a:cubicBezTo>
                    <a:pt x="1767719" y="1712881"/>
                    <a:pt x="1752658" y="1712605"/>
                    <a:pt x="1738136" y="1709075"/>
                  </a:cubicBezTo>
                  <a:cubicBezTo>
                    <a:pt x="1735580" y="1707993"/>
                    <a:pt x="1733630" y="1705929"/>
                    <a:pt x="1732623" y="1703361"/>
                  </a:cubicBezTo>
                  <a:cubicBezTo>
                    <a:pt x="1732488" y="1700550"/>
                    <a:pt x="1734034" y="1697921"/>
                    <a:pt x="1736523" y="1696637"/>
                  </a:cubicBezTo>
                  <a:cubicBezTo>
                    <a:pt x="1763417" y="1686955"/>
                    <a:pt x="1792261" y="1686283"/>
                    <a:pt x="1819826" y="1685543"/>
                  </a:cubicBezTo>
                  <a:cubicBezTo>
                    <a:pt x="1865143" y="1684400"/>
                    <a:pt x="1906090" y="1669406"/>
                    <a:pt x="1946835" y="1653875"/>
                  </a:cubicBezTo>
                  <a:cubicBezTo>
                    <a:pt x="2027517" y="1623149"/>
                    <a:pt x="2111694" y="1603382"/>
                    <a:pt x="2191032" y="1569562"/>
                  </a:cubicBezTo>
                  <a:cubicBezTo>
                    <a:pt x="2271715" y="1535138"/>
                    <a:pt x="2354280" y="1504478"/>
                    <a:pt x="2432004" y="1463129"/>
                  </a:cubicBezTo>
                  <a:cubicBezTo>
                    <a:pt x="2445653" y="1457017"/>
                    <a:pt x="2458225" y="1448828"/>
                    <a:pt x="2469320" y="1438857"/>
                  </a:cubicBezTo>
                  <a:cubicBezTo>
                    <a:pt x="2484246" y="1423278"/>
                    <a:pt x="2502265" y="1411062"/>
                    <a:pt x="2522301" y="1403020"/>
                  </a:cubicBezTo>
                  <a:cubicBezTo>
                    <a:pt x="2529428" y="1400089"/>
                    <a:pt x="2535882" y="1395847"/>
                    <a:pt x="2541396" y="1390515"/>
                  </a:cubicBezTo>
                  <a:cubicBezTo>
                    <a:pt x="2543010" y="1389082"/>
                    <a:pt x="2544758" y="1387778"/>
                    <a:pt x="2546573" y="1386615"/>
                  </a:cubicBezTo>
                  <a:cubicBezTo>
                    <a:pt x="2555447" y="1380665"/>
                    <a:pt x="2563584" y="1373712"/>
                    <a:pt x="2570912" y="1365907"/>
                  </a:cubicBezTo>
                  <a:cubicBezTo>
                    <a:pt x="2572458" y="1364522"/>
                    <a:pt x="2574139" y="1363237"/>
                    <a:pt x="2575887" y="1362074"/>
                  </a:cubicBezTo>
                  <a:cubicBezTo>
                    <a:pt x="2581199" y="1359170"/>
                    <a:pt x="2585838" y="1355102"/>
                    <a:pt x="2589334" y="1350173"/>
                  </a:cubicBezTo>
                  <a:cubicBezTo>
                    <a:pt x="2590411" y="1348560"/>
                    <a:pt x="2591621" y="1346946"/>
                    <a:pt x="2592831" y="1345467"/>
                  </a:cubicBezTo>
                  <a:cubicBezTo>
                    <a:pt x="2593975" y="1343921"/>
                    <a:pt x="2595252" y="1342462"/>
                    <a:pt x="2596596" y="1341097"/>
                  </a:cubicBezTo>
                  <a:lnTo>
                    <a:pt x="2598614" y="1339013"/>
                  </a:lnTo>
                  <a:cubicBezTo>
                    <a:pt x="2599891" y="1337600"/>
                    <a:pt x="2601235" y="1336323"/>
                    <a:pt x="2602647" y="1334978"/>
                  </a:cubicBezTo>
                  <a:lnTo>
                    <a:pt x="2604664" y="1332961"/>
                  </a:lnTo>
                  <a:cubicBezTo>
                    <a:pt x="2605941" y="1331482"/>
                    <a:pt x="2607287" y="1330137"/>
                    <a:pt x="2608632" y="1328793"/>
                  </a:cubicBezTo>
                  <a:lnTo>
                    <a:pt x="2610649" y="1326641"/>
                  </a:lnTo>
                  <a:cubicBezTo>
                    <a:pt x="2611926" y="1325095"/>
                    <a:pt x="2613338" y="1323615"/>
                    <a:pt x="2614749" y="1322069"/>
                  </a:cubicBezTo>
                  <a:cubicBezTo>
                    <a:pt x="2616161" y="1320523"/>
                    <a:pt x="2616228" y="1320523"/>
                    <a:pt x="2616901" y="1319716"/>
                  </a:cubicBezTo>
                  <a:cubicBezTo>
                    <a:pt x="2623490" y="1313604"/>
                    <a:pt x="2629406" y="1306847"/>
                    <a:pt x="2634651" y="1299545"/>
                  </a:cubicBezTo>
                  <a:cubicBezTo>
                    <a:pt x="2635795" y="1297730"/>
                    <a:pt x="2637005" y="1295975"/>
                    <a:pt x="2638349" y="1294301"/>
                  </a:cubicBezTo>
                  <a:cubicBezTo>
                    <a:pt x="2641643" y="1290085"/>
                    <a:pt x="2644601" y="1285580"/>
                    <a:pt x="2647157" y="1280854"/>
                  </a:cubicBezTo>
                  <a:cubicBezTo>
                    <a:pt x="2648232" y="1278904"/>
                    <a:pt x="2649377" y="1277015"/>
                    <a:pt x="2650654" y="1275206"/>
                  </a:cubicBezTo>
                  <a:cubicBezTo>
                    <a:pt x="2662824" y="1256763"/>
                    <a:pt x="2671496" y="1236257"/>
                    <a:pt x="2676271" y="1214694"/>
                  </a:cubicBezTo>
                  <a:cubicBezTo>
                    <a:pt x="2677077" y="1212206"/>
                    <a:pt x="2677952" y="1209719"/>
                    <a:pt x="2678623" y="1207097"/>
                  </a:cubicBezTo>
                  <a:cubicBezTo>
                    <a:pt x="2685414" y="1186677"/>
                    <a:pt x="2688775" y="1165276"/>
                    <a:pt x="2688574" y="1143761"/>
                  </a:cubicBezTo>
                  <a:cubicBezTo>
                    <a:pt x="2688574" y="1095889"/>
                    <a:pt x="2690120" y="1048085"/>
                    <a:pt x="2692003" y="1000214"/>
                  </a:cubicBezTo>
                  <a:cubicBezTo>
                    <a:pt x="2694155" y="946426"/>
                    <a:pt x="2687633" y="891561"/>
                    <a:pt x="2682792" y="837370"/>
                  </a:cubicBezTo>
                  <a:cubicBezTo>
                    <a:pt x="2682321" y="834761"/>
                    <a:pt x="2681715" y="832179"/>
                    <a:pt x="2680977" y="829638"/>
                  </a:cubicBezTo>
                  <a:cubicBezTo>
                    <a:pt x="2679833" y="822141"/>
                    <a:pt x="2678286" y="814711"/>
                    <a:pt x="2676338" y="807383"/>
                  </a:cubicBezTo>
                  <a:cubicBezTo>
                    <a:pt x="2658654" y="727985"/>
                    <a:pt x="2624835" y="653064"/>
                    <a:pt x="2577031" y="587255"/>
                  </a:cubicBezTo>
                  <a:cubicBezTo>
                    <a:pt x="2535077" y="528693"/>
                    <a:pt x="2491306" y="470937"/>
                    <a:pt x="2439534" y="421318"/>
                  </a:cubicBezTo>
                  <a:cubicBezTo>
                    <a:pt x="2382384" y="366588"/>
                    <a:pt x="2329336" y="306614"/>
                    <a:pt x="2261629" y="263517"/>
                  </a:cubicBezTo>
                  <a:cubicBezTo>
                    <a:pt x="2254906" y="259281"/>
                    <a:pt x="2243813" y="256255"/>
                    <a:pt x="2247578" y="243749"/>
                  </a:cubicBezTo>
                  <a:cubicBezTo>
                    <a:pt x="2279448" y="245202"/>
                    <a:pt x="2310712" y="252947"/>
                    <a:pt x="2339556" y="266542"/>
                  </a:cubicBezTo>
                  <a:cubicBezTo>
                    <a:pt x="2348699" y="270576"/>
                    <a:pt x="2352397" y="281065"/>
                    <a:pt x="2356634" y="290209"/>
                  </a:cubicBezTo>
                  <a:cubicBezTo>
                    <a:pt x="2386284" y="353746"/>
                    <a:pt x="2432408" y="400004"/>
                    <a:pt x="2499374" y="422864"/>
                  </a:cubicBezTo>
                  <a:cubicBezTo>
                    <a:pt x="2600966" y="457625"/>
                    <a:pt x="2721251" y="389247"/>
                    <a:pt x="2751708" y="286175"/>
                  </a:cubicBezTo>
                  <a:cubicBezTo>
                    <a:pt x="2752380" y="283754"/>
                    <a:pt x="2752784" y="281267"/>
                    <a:pt x="2753591" y="278981"/>
                  </a:cubicBezTo>
                  <a:cubicBezTo>
                    <a:pt x="2765827" y="243884"/>
                    <a:pt x="2762869" y="213292"/>
                    <a:pt x="2737992" y="182162"/>
                  </a:cubicBezTo>
                  <a:cubicBezTo>
                    <a:pt x="2699265" y="133685"/>
                    <a:pt x="2666991" y="80233"/>
                    <a:pt x="2632903" y="28260"/>
                  </a:cubicBezTo>
                  <a:cubicBezTo>
                    <a:pt x="2627525" y="20058"/>
                    <a:pt x="2617171" y="11855"/>
                    <a:pt x="2626179" y="-315"/>
                  </a:cubicBezTo>
                  <a:cubicBezTo>
                    <a:pt x="2655764" y="33303"/>
                    <a:pt x="2677548" y="72703"/>
                    <a:pt x="2702896" y="109480"/>
                  </a:cubicBezTo>
                  <a:cubicBezTo>
                    <a:pt x="2740010" y="163269"/>
                    <a:pt x="2776854" y="217595"/>
                    <a:pt x="2816792" y="269568"/>
                  </a:cubicBezTo>
                  <a:cubicBezTo>
                    <a:pt x="2834743" y="292340"/>
                    <a:pt x="2850746" y="316639"/>
                    <a:pt x="2864462" y="342182"/>
                  </a:cubicBezTo>
                  <a:cubicBezTo>
                    <a:pt x="2874547" y="362178"/>
                    <a:pt x="2886314" y="381299"/>
                    <a:pt x="2899626" y="399332"/>
                  </a:cubicBezTo>
                  <a:cubicBezTo>
                    <a:pt x="2981451" y="507312"/>
                    <a:pt x="3034970" y="628671"/>
                    <a:pt x="3069664" y="758973"/>
                  </a:cubicBezTo>
                  <a:cubicBezTo>
                    <a:pt x="3096559" y="859826"/>
                    <a:pt x="3110006" y="962158"/>
                    <a:pt x="3099853" y="1066642"/>
                  </a:cubicBezTo>
                  <a:cubicBezTo>
                    <a:pt x="3094137" y="1126145"/>
                    <a:pt x="3080085" y="1184371"/>
                    <a:pt x="3066974" y="1242530"/>
                  </a:cubicBezTo>
                  <a:cubicBezTo>
                    <a:pt x="3054536" y="1297461"/>
                    <a:pt x="3038534" y="1351585"/>
                    <a:pt x="3023540" y="1405844"/>
                  </a:cubicBezTo>
                  <a:cubicBezTo>
                    <a:pt x="3019238" y="1422727"/>
                    <a:pt x="3013590" y="1439233"/>
                    <a:pt x="3006597" y="1455195"/>
                  </a:cubicBezTo>
                  <a:cubicBezTo>
                    <a:pt x="2977416" y="1518329"/>
                    <a:pt x="2945749" y="1580185"/>
                    <a:pt x="2910719" y="1640294"/>
                  </a:cubicBezTo>
                  <a:cubicBezTo>
                    <a:pt x="2908300" y="1643454"/>
                    <a:pt x="2906215" y="1643319"/>
                    <a:pt x="2904332" y="1640159"/>
                  </a:cubicBezTo>
                  <a:close/>
                </a:path>
              </a:pathLst>
            </a:custGeom>
            <a:solidFill>
              <a:srgbClr val="020202"/>
            </a:solidFill>
            <a:ln w="6712" cap="flat">
              <a:noFill/>
              <a:prstDash val="solid"/>
              <a:miter/>
            </a:ln>
          </p:spPr>
          <p:txBody>
            <a:bodyPr rtlCol="0" anchor="ctr"/>
            <a:lstStyle/>
            <a:p>
              <a:endParaRPr lang="es-CO"/>
            </a:p>
          </p:txBody>
        </p:sp>
        <p:sp>
          <p:nvSpPr>
            <p:cNvPr id="1397" name="Freeform: Shape 1396">
              <a:extLst>
                <a:ext uri="{FF2B5EF4-FFF2-40B4-BE49-F238E27FC236}">
                  <a16:creationId xmlns:a16="http://schemas.microsoft.com/office/drawing/2014/main" id="{EBCB229B-2B02-B9CB-F4A9-E55B5041DDBE}"/>
                </a:ext>
              </a:extLst>
            </p:cNvPr>
            <p:cNvSpPr/>
            <p:nvPr/>
          </p:nvSpPr>
          <p:spPr>
            <a:xfrm>
              <a:off x="3851550" y="5356129"/>
              <a:ext cx="3258023" cy="1502419"/>
            </a:xfrm>
            <a:custGeom>
              <a:avLst/>
              <a:gdLst>
                <a:gd name="connsiteX0" fmla="*/ -2697 w 3258023"/>
                <a:gd name="connsiteY0" fmla="*/ -212 h 1502419"/>
                <a:gd name="connsiteX1" fmla="*/ 27087 w 3258023"/>
                <a:gd name="connsiteY1" fmla="*/ 10950 h 1502419"/>
                <a:gd name="connsiteX2" fmla="*/ 141724 w 3258023"/>
                <a:gd name="connsiteY2" fmla="*/ 64133 h 1502419"/>
                <a:gd name="connsiteX3" fmla="*/ 289171 w 3258023"/>
                <a:gd name="connsiteY3" fmla="*/ 106222 h 1502419"/>
                <a:gd name="connsiteX4" fmla="*/ 399639 w 3258023"/>
                <a:gd name="connsiteY4" fmla="*/ 118728 h 1502419"/>
                <a:gd name="connsiteX5" fmla="*/ 501029 w 3258023"/>
                <a:gd name="connsiteY5" fmla="*/ 123972 h 1502419"/>
                <a:gd name="connsiteX6" fmla="*/ 608606 w 3258023"/>
                <a:gd name="connsiteY6" fmla="*/ 216689 h 1502419"/>
                <a:gd name="connsiteX7" fmla="*/ 621583 w 3258023"/>
                <a:gd name="connsiteY7" fmla="*/ 282043 h 1502419"/>
                <a:gd name="connsiteX8" fmla="*/ 648477 w 3258023"/>
                <a:gd name="connsiteY8" fmla="*/ 316400 h 1502419"/>
                <a:gd name="connsiteX9" fmla="*/ 790612 w 3258023"/>
                <a:gd name="connsiteY9" fmla="*/ 310349 h 1502419"/>
                <a:gd name="connsiteX10" fmla="*/ 806278 w 3258023"/>
                <a:gd name="connsiteY10" fmla="*/ 302684 h 1502419"/>
                <a:gd name="connsiteX11" fmla="*/ 825237 w 3258023"/>
                <a:gd name="connsiteY11" fmla="*/ 314652 h 1502419"/>
                <a:gd name="connsiteX12" fmla="*/ 851595 w 3258023"/>
                <a:gd name="connsiteY12" fmla="*/ 510441 h 1502419"/>
                <a:gd name="connsiteX13" fmla="*/ 880439 w 3258023"/>
                <a:gd name="connsiteY13" fmla="*/ 623195 h 1502419"/>
                <a:gd name="connsiteX14" fmla="*/ 930260 w 3258023"/>
                <a:gd name="connsiteY14" fmla="*/ 789198 h 1502419"/>
                <a:gd name="connsiteX15" fmla="*/ 1037836 w 3258023"/>
                <a:gd name="connsiteY15" fmla="*/ 972079 h 1502419"/>
                <a:gd name="connsiteX16" fmla="*/ 1079656 w 3258023"/>
                <a:gd name="connsiteY16" fmla="*/ 1017798 h 1502419"/>
                <a:gd name="connsiteX17" fmla="*/ 1087859 w 3258023"/>
                <a:gd name="connsiteY17" fmla="*/ 1047045 h 1502419"/>
                <a:gd name="connsiteX18" fmla="*/ 1105408 w 3258023"/>
                <a:gd name="connsiteY18" fmla="*/ 1122887 h 1502419"/>
                <a:gd name="connsiteX19" fmla="*/ 1127394 w 3258023"/>
                <a:gd name="connsiteY19" fmla="*/ 1161345 h 1502419"/>
                <a:gd name="connsiteX20" fmla="*/ 1205184 w 3258023"/>
                <a:gd name="connsiteY20" fmla="*/ 1202090 h 1502419"/>
                <a:gd name="connsiteX21" fmla="*/ 1327217 w 3258023"/>
                <a:gd name="connsiteY21" fmla="*/ 1234296 h 1502419"/>
                <a:gd name="connsiteX22" fmla="*/ 1437213 w 3258023"/>
                <a:gd name="connsiteY22" fmla="*/ 1249827 h 1502419"/>
                <a:gd name="connsiteX23" fmla="*/ 1591049 w 3258023"/>
                <a:gd name="connsiteY23" fmla="*/ 1254130 h 1502419"/>
                <a:gd name="connsiteX24" fmla="*/ 1709314 w 3258023"/>
                <a:gd name="connsiteY24" fmla="*/ 1244986 h 1502419"/>
                <a:gd name="connsiteX25" fmla="*/ 1747034 w 3258023"/>
                <a:gd name="connsiteY25" fmla="*/ 1244986 h 1502419"/>
                <a:gd name="connsiteX26" fmla="*/ 1740311 w 3258023"/>
                <a:gd name="connsiteY26" fmla="*/ 1271276 h 1502419"/>
                <a:gd name="connsiteX27" fmla="*/ 1756044 w 3258023"/>
                <a:gd name="connsiteY27" fmla="*/ 1466258 h 1502419"/>
                <a:gd name="connsiteX28" fmla="*/ 1787779 w 3258023"/>
                <a:gd name="connsiteY28" fmla="*/ 1472175 h 1502419"/>
                <a:gd name="connsiteX29" fmla="*/ 1838742 w 3258023"/>
                <a:gd name="connsiteY29" fmla="*/ 1462829 h 1502419"/>
                <a:gd name="connsiteX30" fmla="*/ 1986660 w 3258023"/>
                <a:gd name="connsiteY30" fmla="*/ 1433783 h 1502419"/>
                <a:gd name="connsiteX31" fmla="*/ 2127854 w 3258023"/>
                <a:gd name="connsiteY31" fmla="*/ 1379995 h 1502419"/>
                <a:gd name="connsiteX32" fmla="*/ 2155489 w 3258023"/>
                <a:gd name="connsiteY32" fmla="*/ 1349268 h 1502419"/>
                <a:gd name="connsiteX33" fmla="*/ 2188366 w 3258023"/>
                <a:gd name="connsiteY33" fmla="*/ 1322912 h 1502419"/>
                <a:gd name="connsiteX34" fmla="*/ 2225145 w 3258023"/>
                <a:gd name="connsiteY34" fmla="*/ 1283916 h 1502419"/>
                <a:gd name="connsiteX35" fmla="*/ 2319274 w 3258023"/>
                <a:gd name="connsiteY35" fmla="*/ 1169145 h 1502419"/>
                <a:gd name="connsiteX36" fmla="*/ 2355110 w 3258023"/>
                <a:gd name="connsiteY36" fmla="*/ 1106818 h 1502419"/>
                <a:gd name="connsiteX37" fmla="*/ 2384829 w 3258023"/>
                <a:gd name="connsiteY37" fmla="*/ 1059081 h 1502419"/>
                <a:gd name="connsiteX38" fmla="*/ 2402982 w 3258023"/>
                <a:gd name="connsiteY38" fmla="*/ 1014638 h 1502419"/>
                <a:gd name="connsiteX39" fmla="*/ 2422547 w 3258023"/>
                <a:gd name="connsiteY39" fmla="*/ 962329 h 1502419"/>
                <a:gd name="connsiteX40" fmla="*/ 2438348 w 3258023"/>
                <a:gd name="connsiteY40" fmla="*/ 914055 h 1502419"/>
                <a:gd name="connsiteX41" fmla="*/ 2452601 w 3258023"/>
                <a:gd name="connsiteY41" fmla="*/ 862148 h 1502419"/>
                <a:gd name="connsiteX42" fmla="*/ 2462284 w 3258023"/>
                <a:gd name="connsiteY42" fmla="*/ 814613 h 1502419"/>
                <a:gd name="connsiteX43" fmla="*/ 2471966 w 3258023"/>
                <a:gd name="connsiteY43" fmla="*/ 751883 h 1502419"/>
                <a:gd name="connsiteX44" fmla="*/ 2475731 w 3258023"/>
                <a:gd name="connsiteY44" fmla="*/ 708785 h 1502419"/>
                <a:gd name="connsiteX45" fmla="*/ 2473646 w 3258023"/>
                <a:gd name="connsiteY45" fmla="*/ 696615 h 1502419"/>
                <a:gd name="connsiteX46" fmla="*/ 2482588 w 3258023"/>
                <a:gd name="connsiteY46" fmla="*/ 557371 h 1502419"/>
                <a:gd name="connsiteX47" fmla="*/ 2481580 w 3258023"/>
                <a:gd name="connsiteY47" fmla="*/ 515886 h 1502419"/>
                <a:gd name="connsiteX48" fmla="*/ 2478824 w 3258023"/>
                <a:gd name="connsiteY48" fmla="*/ 503785 h 1502419"/>
                <a:gd name="connsiteX49" fmla="*/ 2473579 w 3258023"/>
                <a:gd name="connsiteY49" fmla="*/ 368305 h 1502419"/>
                <a:gd name="connsiteX50" fmla="*/ 2464838 w 3258023"/>
                <a:gd name="connsiteY50" fmla="*/ 259855 h 1502419"/>
                <a:gd name="connsiteX51" fmla="*/ 2470621 w 3258023"/>
                <a:gd name="connsiteY51" fmla="*/ 181055 h 1502419"/>
                <a:gd name="connsiteX52" fmla="*/ 2512374 w 3258023"/>
                <a:gd name="connsiteY52" fmla="*/ 142932 h 1502419"/>
                <a:gd name="connsiteX53" fmla="*/ 2599107 w 3258023"/>
                <a:gd name="connsiteY53" fmla="*/ 137285 h 1502419"/>
                <a:gd name="connsiteX54" fmla="*/ 2618539 w 3258023"/>
                <a:gd name="connsiteY54" fmla="*/ 140781 h 1502419"/>
                <a:gd name="connsiteX55" fmla="*/ 2702179 w 3258023"/>
                <a:gd name="connsiteY55" fmla="*/ 144883 h 1502419"/>
                <a:gd name="connsiteX56" fmla="*/ 2777886 w 3258023"/>
                <a:gd name="connsiteY56" fmla="*/ 168683 h 1502419"/>
                <a:gd name="connsiteX57" fmla="*/ 2792812 w 3258023"/>
                <a:gd name="connsiteY57" fmla="*/ 178635 h 1502419"/>
                <a:gd name="connsiteX58" fmla="*/ 2797788 w 3258023"/>
                <a:gd name="connsiteY58" fmla="*/ 183610 h 1502419"/>
                <a:gd name="connsiteX59" fmla="*/ 2807738 w 3258023"/>
                <a:gd name="connsiteY59" fmla="*/ 183610 h 1502419"/>
                <a:gd name="connsiteX60" fmla="*/ 2803838 w 3258023"/>
                <a:gd name="connsiteY60" fmla="*/ 213059 h 1502419"/>
                <a:gd name="connsiteX61" fmla="*/ 2804511 w 3258023"/>
                <a:gd name="connsiteY61" fmla="*/ 260594 h 1502419"/>
                <a:gd name="connsiteX62" fmla="*/ 2812377 w 3258023"/>
                <a:gd name="connsiteY62" fmla="*/ 288161 h 1502419"/>
                <a:gd name="connsiteX63" fmla="*/ 2810092 w 3258023"/>
                <a:gd name="connsiteY63" fmla="*/ 298045 h 1502419"/>
                <a:gd name="connsiteX64" fmla="*/ 2810092 w 3258023"/>
                <a:gd name="connsiteY64" fmla="*/ 307659 h 1502419"/>
                <a:gd name="connsiteX65" fmla="*/ 2812579 w 3258023"/>
                <a:gd name="connsiteY65" fmla="*/ 317274 h 1502419"/>
                <a:gd name="connsiteX66" fmla="*/ 2808142 w 3258023"/>
                <a:gd name="connsiteY66" fmla="*/ 354589 h 1502419"/>
                <a:gd name="connsiteX67" fmla="*/ 2805250 w 3258023"/>
                <a:gd name="connsiteY67" fmla="*/ 364137 h 1502419"/>
                <a:gd name="connsiteX68" fmla="*/ 2805721 w 3258023"/>
                <a:gd name="connsiteY68" fmla="*/ 374020 h 1502419"/>
                <a:gd name="connsiteX69" fmla="*/ 2808411 w 3258023"/>
                <a:gd name="connsiteY69" fmla="*/ 384577 h 1502419"/>
                <a:gd name="connsiteX70" fmla="*/ 2808411 w 3258023"/>
                <a:gd name="connsiteY70" fmla="*/ 486908 h 1502419"/>
                <a:gd name="connsiteX71" fmla="*/ 2805788 w 3258023"/>
                <a:gd name="connsiteY71" fmla="*/ 497666 h 1502419"/>
                <a:gd name="connsiteX72" fmla="*/ 2804982 w 3258023"/>
                <a:gd name="connsiteY72" fmla="*/ 514542 h 1502419"/>
                <a:gd name="connsiteX73" fmla="*/ 2808344 w 3258023"/>
                <a:gd name="connsiteY73" fmla="*/ 524291 h 1502419"/>
                <a:gd name="connsiteX74" fmla="*/ 2812242 w 3258023"/>
                <a:gd name="connsiteY74" fmla="*/ 556564 h 1502419"/>
                <a:gd name="connsiteX75" fmla="*/ 2810696 w 3258023"/>
                <a:gd name="connsiteY75" fmla="*/ 567658 h 1502419"/>
                <a:gd name="connsiteX76" fmla="*/ 2820512 w 3258023"/>
                <a:gd name="connsiteY76" fmla="*/ 655064 h 1502419"/>
                <a:gd name="connsiteX77" fmla="*/ 2822597 w 3258023"/>
                <a:gd name="connsiteY77" fmla="*/ 661788 h 1502419"/>
                <a:gd name="connsiteX78" fmla="*/ 2824278 w 3258023"/>
                <a:gd name="connsiteY78" fmla="*/ 664947 h 1502419"/>
                <a:gd name="connsiteX79" fmla="*/ 2828178 w 3258023"/>
                <a:gd name="connsiteY79" fmla="*/ 670999 h 1502419"/>
                <a:gd name="connsiteX80" fmla="*/ 2839271 w 3258023"/>
                <a:gd name="connsiteY80" fmla="*/ 713088 h 1502419"/>
                <a:gd name="connsiteX81" fmla="*/ 2845591 w 3258023"/>
                <a:gd name="connsiteY81" fmla="*/ 744016 h 1502419"/>
                <a:gd name="connsiteX82" fmla="*/ 2849087 w 3258023"/>
                <a:gd name="connsiteY82" fmla="*/ 749866 h 1502419"/>
                <a:gd name="connsiteX83" fmla="*/ 2850903 w 3258023"/>
                <a:gd name="connsiteY83" fmla="*/ 752623 h 1502419"/>
                <a:gd name="connsiteX84" fmla="*/ 2854803 w 3258023"/>
                <a:gd name="connsiteY84" fmla="*/ 757866 h 1502419"/>
                <a:gd name="connsiteX85" fmla="*/ 2861930 w 3258023"/>
                <a:gd name="connsiteY85" fmla="*/ 768625 h 1502419"/>
                <a:gd name="connsiteX86" fmla="*/ 2866031 w 3258023"/>
                <a:gd name="connsiteY86" fmla="*/ 777163 h 1502419"/>
                <a:gd name="connsiteX87" fmla="*/ 2869123 w 3258023"/>
                <a:gd name="connsiteY87" fmla="*/ 789400 h 1502419"/>
                <a:gd name="connsiteX88" fmla="*/ 2871814 w 3258023"/>
                <a:gd name="connsiteY88" fmla="*/ 798679 h 1502419"/>
                <a:gd name="connsiteX89" fmla="*/ 2880555 w 3258023"/>
                <a:gd name="connsiteY89" fmla="*/ 827455 h 1502419"/>
                <a:gd name="connsiteX90" fmla="*/ 2885059 w 3258023"/>
                <a:gd name="connsiteY90" fmla="*/ 832296 h 1502419"/>
                <a:gd name="connsiteX91" fmla="*/ 2887413 w 3258023"/>
                <a:gd name="connsiteY91" fmla="*/ 834649 h 1502419"/>
                <a:gd name="connsiteX92" fmla="*/ 2892052 w 3258023"/>
                <a:gd name="connsiteY92" fmla="*/ 839490 h 1502419"/>
                <a:gd name="connsiteX93" fmla="*/ 2913028 w 3258023"/>
                <a:gd name="connsiteY93" fmla="*/ 884336 h 1502419"/>
                <a:gd name="connsiteX94" fmla="*/ 2914978 w 3258023"/>
                <a:gd name="connsiteY94" fmla="*/ 889916 h 1502419"/>
                <a:gd name="connsiteX95" fmla="*/ 2916390 w 3258023"/>
                <a:gd name="connsiteY95" fmla="*/ 892337 h 1502419"/>
                <a:gd name="connsiteX96" fmla="*/ 2920425 w 3258023"/>
                <a:gd name="connsiteY96" fmla="*/ 896304 h 1502419"/>
                <a:gd name="connsiteX97" fmla="*/ 2929502 w 3258023"/>
                <a:gd name="connsiteY97" fmla="*/ 903364 h 1502419"/>
                <a:gd name="connsiteX98" fmla="*/ 2933939 w 3258023"/>
                <a:gd name="connsiteY98" fmla="*/ 907398 h 1502419"/>
                <a:gd name="connsiteX99" fmla="*/ 2936158 w 3258023"/>
                <a:gd name="connsiteY99" fmla="*/ 909482 h 1502419"/>
                <a:gd name="connsiteX100" fmla="*/ 2940595 w 3258023"/>
                <a:gd name="connsiteY100" fmla="*/ 913785 h 1502419"/>
                <a:gd name="connsiteX101" fmla="*/ 2942882 w 3258023"/>
                <a:gd name="connsiteY101" fmla="*/ 916004 h 1502419"/>
                <a:gd name="connsiteX102" fmla="*/ 2947117 w 3258023"/>
                <a:gd name="connsiteY102" fmla="*/ 920912 h 1502419"/>
                <a:gd name="connsiteX103" fmla="*/ 2961572 w 3258023"/>
                <a:gd name="connsiteY103" fmla="*/ 950227 h 1502419"/>
                <a:gd name="connsiteX104" fmla="*/ 2968295 w 3258023"/>
                <a:gd name="connsiteY104" fmla="*/ 956951 h 1502419"/>
                <a:gd name="connsiteX105" fmla="*/ 3000501 w 3258023"/>
                <a:gd name="connsiteY105" fmla="*/ 980684 h 1502419"/>
                <a:gd name="connsiteX106" fmla="*/ 3006352 w 3258023"/>
                <a:gd name="connsiteY106" fmla="*/ 988753 h 1502419"/>
                <a:gd name="connsiteX107" fmla="*/ 3020941 w 3258023"/>
                <a:gd name="connsiteY107" fmla="*/ 1010133 h 1502419"/>
                <a:gd name="connsiteX108" fmla="*/ 3027665 w 3258023"/>
                <a:gd name="connsiteY108" fmla="*/ 1016386 h 1502419"/>
                <a:gd name="connsiteX109" fmla="*/ 3047431 w 3258023"/>
                <a:gd name="connsiteY109" fmla="*/ 1025933 h 1502419"/>
                <a:gd name="connsiteX110" fmla="*/ 3055232 w 3258023"/>
                <a:gd name="connsiteY110" fmla="*/ 1031178 h 1502419"/>
                <a:gd name="connsiteX111" fmla="*/ 3070629 w 3258023"/>
                <a:gd name="connsiteY111" fmla="*/ 1046440 h 1502419"/>
                <a:gd name="connsiteX112" fmla="*/ 3076006 w 3258023"/>
                <a:gd name="connsiteY112" fmla="*/ 1053836 h 1502419"/>
                <a:gd name="connsiteX113" fmla="*/ 3085353 w 3258023"/>
                <a:gd name="connsiteY113" fmla="*/ 1064997 h 1502419"/>
                <a:gd name="connsiteX114" fmla="*/ 3092548 w 3258023"/>
                <a:gd name="connsiteY114" fmla="*/ 1069031 h 1502419"/>
                <a:gd name="connsiteX115" fmla="*/ 3109961 w 3258023"/>
                <a:gd name="connsiteY115" fmla="*/ 1071519 h 1502419"/>
                <a:gd name="connsiteX116" fmla="*/ 3118298 w 3258023"/>
                <a:gd name="connsiteY116" fmla="*/ 1075217 h 1502419"/>
                <a:gd name="connsiteX117" fmla="*/ 3128316 w 3258023"/>
                <a:gd name="connsiteY117" fmla="*/ 1081941 h 1502419"/>
                <a:gd name="connsiteX118" fmla="*/ 3135039 w 3258023"/>
                <a:gd name="connsiteY118" fmla="*/ 1087992 h 1502419"/>
                <a:gd name="connsiteX119" fmla="*/ 3143242 w 3258023"/>
                <a:gd name="connsiteY119" fmla="*/ 1095791 h 1502419"/>
                <a:gd name="connsiteX120" fmla="*/ 3150504 w 3258023"/>
                <a:gd name="connsiteY120" fmla="*/ 1099220 h 1502419"/>
                <a:gd name="connsiteX121" fmla="*/ 3161127 w 3258023"/>
                <a:gd name="connsiteY121" fmla="*/ 1101640 h 1502419"/>
                <a:gd name="connsiteX122" fmla="*/ 3168993 w 3258023"/>
                <a:gd name="connsiteY122" fmla="*/ 1104330 h 1502419"/>
                <a:gd name="connsiteX123" fmla="*/ 3176859 w 3258023"/>
                <a:gd name="connsiteY123" fmla="*/ 1106818 h 1502419"/>
                <a:gd name="connsiteX124" fmla="*/ 3184862 w 3258023"/>
                <a:gd name="connsiteY124" fmla="*/ 1109037 h 1502419"/>
                <a:gd name="connsiteX125" fmla="*/ 3190508 w 3258023"/>
                <a:gd name="connsiteY125" fmla="*/ 1109037 h 1502419"/>
                <a:gd name="connsiteX126" fmla="*/ 3202005 w 3258023"/>
                <a:gd name="connsiteY126" fmla="*/ 1109507 h 1502419"/>
                <a:gd name="connsiteX127" fmla="*/ 3212225 w 3258023"/>
                <a:gd name="connsiteY127" fmla="*/ 1114012 h 1502419"/>
                <a:gd name="connsiteX128" fmla="*/ 3217268 w 3258023"/>
                <a:gd name="connsiteY128" fmla="*/ 1116567 h 1502419"/>
                <a:gd name="connsiteX129" fmla="*/ 3221976 w 3258023"/>
                <a:gd name="connsiteY129" fmla="*/ 1113878 h 1502419"/>
                <a:gd name="connsiteX130" fmla="*/ 3230245 w 3258023"/>
                <a:gd name="connsiteY130" fmla="*/ 1110650 h 1502419"/>
                <a:gd name="connsiteX131" fmla="*/ 3243356 w 3258023"/>
                <a:gd name="connsiteY131" fmla="*/ 1112062 h 1502419"/>
                <a:gd name="connsiteX132" fmla="*/ 3252164 w 3258023"/>
                <a:gd name="connsiteY132" fmla="*/ 1118382 h 1502419"/>
                <a:gd name="connsiteX133" fmla="*/ 3251828 w 3258023"/>
                <a:gd name="connsiteY133" fmla="*/ 1135796 h 1502419"/>
                <a:gd name="connsiteX134" fmla="*/ 2998955 w 3258023"/>
                <a:gd name="connsiteY134" fmla="*/ 1042809 h 1502419"/>
                <a:gd name="connsiteX135" fmla="*/ 2956464 w 3258023"/>
                <a:gd name="connsiteY135" fmla="*/ 1005158 h 1502419"/>
                <a:gd name="connsiteX136" fmla="*/ 2862334 w 3258023"/>
                <a:gd name="connsiteY136" fmla="*/ 875663 h 1502419"/>
                <a:gd name="connsiteX137" fmla="*/ 2784071 w 3258023"/>
                <a:gd name="connsiteY137" fmla="*/ 627699 h 1502419"/>
                <a:gd name="connsiteX138" fmla="*/ 2759800 w 3258023"/>
                <a:gd name="connsiteY138" fmla="*/ 445491 h 1502419"/>
                <a:gd name="connsiteX139" fmla="*/ 2770961 w 3258023"/>
                <a:gd name="connsiteY139" fmla="*/ 251787 h 1502419"/>
                <a:gd name="connsiteX140" fmla="*/ 2775465 w 3258023"/>
                <a:gd name="connsiteY140" fmla="*/ 194704 h 1502419"/>
                <a:gd name="connsiteX141" fmla="*/ 2760875 w 3258023"/>
                <a:gd name="connsiteY141" fmla="*/ 177088 h 1502419"/>
                <a:gd name="connsiteX142" fmla="*/ 2706212 w 3258023"/>
                <a:gd name="connsiteY142" fmla="*/ 175004 h 1502419"/>
                <a:gd name="connsiteX143" fmla="*/ 2654172 w 3258023"/>
                <a:gd name="connsiteY143" fmla="*/ 171911 h 1502419"/>
                <a:gd name="connsiteX144" fmla="*/ 2564818 w 3258023"/>
                <a:gd name="connsiteY144" fmla="*/ 168550 h 1502419"/>
                <a:gd name="connsiteX145" fmla="*/ 2541755 w 3258023"/>
                <a:gd name="connsiteY145" fmla="*/ 170566 h 1502419"/>
                <a:gd name="connsiteX146" fmla="*/ 2524342 w 3258023"/>
                <a:gd name="connsiteY146" fmla="*/ 170029 h 1502419"/>
                <a:gd name="connsiteX147" fmla="*/ 2521786 w 3258023"/>
                <a:gd name="connsiteY147" fmla="*/ 170768 h 1502419"/>
                <a:gd name="connsiteX148" fmla="*/ 2517013 w 3258023"/>
                <a:gd name="connsiteY148" fmla="*/ 172382 h 1502419"/>
                <a:gd name="connsiteX149" fmla="*/ 2512911 w 3258023"/>
                <a:gd name="connsiteY149" fmla="*/ 175071 h 1502419"/>
                <a:gd name="connsiteX150" fmla="*/ 2511432 w 3258023"/>
                <a:gd name="connsiteY150" fmla="*/ 177021 h 1502419"/>
                <a:gd name="connsiteX151" fmla="*/ 2509549 w 3258023"/>
                <a:gd name="connsiteY151" fmla="*/ 184552 h 1502419"/>
                <a:gd name="connsiteX152" fmla="*/ 2509549 w 3258023"/>
                <a:gd name="connsiteY152" fmla="*/ 193628 h 1502419"/>
                <a:gd name="connsiteX153" fmla="*/ 2509549 w 3258023"/>
                <a:gd name="connsiteY153" fmla="*/ 213799 h 1502419"/>
                <a:gd name="connsiteX154" fmla="*/ 2509549 w 3258023"/>
                <a:gd name="connsiteY154" fmla="*/ 231750 h 1502419"/>
                <a:gd name="connsiteX155" fmla="*/ 2512307 w 3258023"/>
                <a:gd name="connsiteY155" fmla="*/ 267722 h 1502419"/>
                <a:gd name="connsiteX156" fmla="*/ 2513988 w 3258023"/>
                <a:gd name="connsiteY156" fmla="*/ 274848 h 1502419"/>
                <a:gd name="connsiteX157" fmla="*/ 2514592 w 3258023"/>
                <a:gd name="connsiteY157" fmla="*/ 289573 h 1502419"/>
                <a:gd name="connsiteX158" fmla="*/ 2518828 w 3258023"/>
                <a:gd name="connsiteY158" fmla="*/ 323191 h 1502419"/>
                <a:gd name="connsiteX159" fmla="*/ 2519367 w 3258023"/>
                <a:gd name="connsiteY159" fmla="*/ 331191 h 1502419"/>
                <a:gd name="connsiteX160" fmla="*/ 2524208 w 3258023"/>
                <a:gd name="connsiteY160" fmla="*/ 376912 h 1502419"/>
                <a:gd name="connsiteX161" fmla="*/ 2534830 w 3258023"/>
                <a:gd name="connsiteY161" fmla="*/ 574650 h 1502419"/>
                <a:gd name="connsiteX162" fmla="*/ 2519971 w 3258023"/>
                <a:gd name="connsiteY162" fmla="*/ 736620 h 1502419"/>
                <a:gd name="connsiteX163" fmla="*/ 2515063 w 3258023"/>
                <a:gd name="connsiteY163" fmla="*/ 760892 h 1502419"/>
                <a:gd name="connsiteX164" fmla="*/ 2425505 w 3258023"/>
                <a:gd name="connsiteY164" fmla="*/ 1076898 h 1502419"/>
                <a:gd name="connsiteX165" fmla="*/ 2388258 w 3258023"/>
                <a:gd name="connsiteY165" fmla="*/ 1149311 h 1502419"/>
                <a:gd name="connsiteX166" fmla="*/ 2384089 w 3258023"/>
                <a:gd name="connsiteY166" fmla="*/ 1155496 h 1502419"/>
                <a:gd name="connsiteX167" fmla="*/ 1988408 w 3258023"/>
                <a:gd name="connsiteY167" fmla="*/ 1438893 h 1502419"/>
                <a:gd name="connsiteX168" fmla="*/ 1575853 w 3258023"/>
                <a:gd name="connsiteY168" fmla="*/ 1502094 h 1502419"/>
                <a:gd name="connsiteX169" fmla="*/ 1143126 w 3258023"/>
                <a:gd name="connsiteY169" fmla="*/ 1435733 h 1502419"/>
                <a:gd name="connsiteX170" fmla="*/ 1133714 w 3258023"/>
                <a:gd name="connsiteY170" fmla="*/ 1432506 h 1502419"/>
                <a:gd name="connsiteX171" fmla="*/ 886691 w 3258023"/>
                <a:gd name="connsiteY171" fmla="*/ 1301330 h 1502419"/>
                <a:gd name="connsiteX172" fmla="*/ 859797 w 3258023"/>
                <a:gd name="connsiteY172" fmla="*/ 1279074 h 1502419"/>
                <a:gd name="connsiteX173" fmla="*/ 705895 w 3258023"/>
                <a:gd name="connsiteY173" fmla="*/ 1066275 h 1502419"/>
                <a:gd name="connsiteX174" fmla="*/ 691507 w 3258023"/>
                <a:gd name="connsiteY174" fmla="*/ 1037297 h 1502419"/>
                <a:gd name="connsiteX175" fmla="*/ 690432 w 3258023"/>
                <a:gd name="connsiteY175" fmla="*/ 1016252 h 1502419"/>
                <a:gd name="connsiteX176" fmla="*/ 693188 w 3258023"/>
                <a:gd name="connsiteY176" fmla="*/ 987207 h 1502419"/>
                <a:gd name="connsiteX177" fmla="*/ 662259 w 3258023"/>
                <a:gd name="connsiteY177" fmla="*/ 748185 h 1502419"/>
                <a:gd name="connsiteX178" fmla="*/ 633484 w 3258023"/>
                <a:gd name="connsiteY178" fmla="*/ 423505 h 1502419"/>
                <a:gd name="connsiteX179" fmla="*/ 607396 w 3258023"/>
                <a:gd name="connsiteY179" fmla="*/ 238743 h 1502419"/>
                <a:gd name="connsiteX180" fmla="*/ 480187 w 3258023"/>
                <a:gd name="connsiteY180" fmla="*/ 127872 h 1502419"/>
                <a:gd name="connsiteX181" fmla="*/ 395739 w 3258023"/>
                <a:gd name="connsiteY181" fmla="*/ 125250 h 1502419"/>
                <a:gd name="connsiteX182" fmla="*/ 224020 w 3258023"/>
                <a:gd name="connsiteY182" fmla="*/ 98355 h 1502419"/>
                <a:gd name="connsiteX183" fmla="*/ 6715 w 3258023"/>
                <a:gd name="connsiteY183" fmla="*/ 6983 h 1502419"/>
                <a:gd name="connsiteX184" fmla="*/ -2697 w 3258023"/>
                <a:gd name="connsiteY184" fmla="*/ -212 h 150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3258023" h="1502419">
                  <a:moveTo>
                    <a:pt x="-2697" y="-212"/>
                  </a:moveTo>
                  <a:cubicBezTo>
                    <a:pt x="9002" y="-1220"/>
                    <a:pt x="18146" y="5369"/>
                    <a:pt x="27087" y="10950"/>
                  </a:cubicBezTo>
                  <a:cubicBezTo>
                    <a:pt x="63059" y="33608"/>
                    <a:pt x="102325" y="48803"/>
                    <a:pt x="141724" y="64133"/>
                  </a:cubicBezTo>
                  <a:cubicBezTo>
                    <a:pt x="189327" y="83093"/>
                    <a:pt x="238744" y="97213"/>
                    <a:pt x="289171" y="106222"/>
                  </a:cubicBezTo>
                  <a:cubicBezTo>
                    <a:pt x="325680" y="112609"/>
                    <a:pt x="361987" y="121216"/>
                    <a:pt x="399639" y="118728"/>
                  </a:cubicBezTo>
                  <a:cubicBezTo>
                    <a:pt x="433525" y="116845"/>
                    <a:pt x="467546" y="118661"/>
                    <a:pt x="501029" y="123972"/>
                  </a:cubicBezTo>
                  <a:cubicBezTo>
                    <a:pt x="544934" y="130696"/>
                    <a:pt x="596839" y="160615"/>
                    <a:pt x="608606" y="216689"/>
                  </a:cubicBezTo>
                  <a:cubicBezTo>
                    <a:pt x="613246" y="238407"/>
                    <a:pt x="620170" y="259720"/>
                    <a:pt x="621583" y="282043"/>
                  </a:cubicBezTo>
                  <a:cubicBezTo>
                    <a:pt x="621918" y="298179"/>
                    <a:pt x="632878" y="312164"/>
                    <a:pt x="648477" y="316400"/>
                  </a:cubicBezTo>
                  <a:cubicBezTo>
                    <a:pt x="696752" y="333477"/>
                    <a:pt x="744153" y="332805"/>
                    <a:pt x="790612" y="310349"/>
                  </a:cubicBezTo>
                  <a:cubicBezTo>
                    <a:pt x="795856" y="307861"/>
                    <a:pt x="800899" y="304902"/>
                    <a:pt x="806278" y="302684"/>
                  </a:cubicBezTo>
                  <a:cubicBezTo>
                    <a:pt x="819725" y="297103"/>
                    <a:pt x="824768" y="299726"/>
                    <a:pt x="825237" y="314652"/>
                  </a:cubicBezTo>
                  <a:cubicBezTo>
                    <a:pt x="827322" y="380878"/>
                    <a:pt x="841173" y="445491"/>
                    <a:pt x="851595" y="510441"/>
                  </a:cubicBezTo>
                  <a:cubicBezTo>
                    <a:pt x="857713" y="548563"/>
                    <a:pt x="870689" y="585609"/>
                    <a:pt x="880439" y="623195"/>
                  </a:cubicBezTo>
                  <a:cubicBezTo>
                    <a:pt x="894961" y="679134"/>
                    <a:pt x="907735" y="735612"/>
                    <a:pt x="930260" y="789198"/>
                  </a:cubicBezTo>
                  <a:cubicBezTo>
                    <a:pt x="957827" y="855089"/>
                    <a:pt x="990772" y="917550"/>
                    <a:pt x="1037836" y="972079"/>
                  </a:cubicBezTo>
                  <a:cubicBezTo>
                    <a:pt x="1051283" y="987744"/>
                    <a:pt x="1064730" y="1003477"/>
                    <a:pt x="1079656" y="1017798"/>
                  </a:cubicBezTo>
                  <a:cubicBezTo>
                    <a:pt x="1088263" y="1024858"/>
                    <a:pt x="1091557" y="1036557"/>
                    <a:pt x="1087859" y="1047045"/>
                  </a:cubicBezTo>
                  <a:cubicBezTo>
                    <a:pt x="1078379" y="1076024"/>
                    <a:pt x="1086178" y="1101170"/>
                    <a:pt x="1105408" y="1122887"/>
                  </a:cubicBezTo>
                  <a:cubicBezTo>
                    <a:pt x="1115561" y="1134384"/>
                    <a:pt x="1117711" y="1149378"/>
                    <a:pt x="1127394" y="1161345"/>
                  </a:cubicBezTo>
                  <a:cubicBezTo>
                    <a:pt x="1147967" y="1186559"/>
                    <a:pt x="1176811" y="1193955"/>
                    <a:pt x="1205184" y="1202090"/>
                  </a:cubicBezTo>
                  <a:cubicBezTo>
                    <a:pt x="1245525" y="1213722"/>
                    <a:pt x="1285867" y="1226093"/>
                    <a:pt x="1327217" y="1234296"/>
                  </a:cubicBezTo>
                  <a:cubicBezTo>
                    <a:pt x="1363658" y="1241557"/>
                    <a:pt x="1400570" y="1244650"/>
                    <a:pt x="1437213" y="1249827"/>
                  </a:cubicBezTo>
                  <a:cubicBezTo>
                    <a:pt x="1488515" y="1257156"/>
                    <a:pt x="1539814" y="1252719"/>
                    <a:pt x="1591049" y="1254130"/>
                  </a:cubicBezTo>
                  <a:cubicBezTo>
                    <a:pt x="1630649" y="1254400"/>
                    <a:pt x="1670252" y="1251373"/>
                    <a:pt x="1709314" y="1244986"/>
                  </a:cubicBezTo>
                  <a:cubicBezTo>
                    <a:pt x="1721888" y="1244112"/>
                    <a:pt x="1734462" y="1244112"/>
                    <a:pt x="1747034" y="1244986"/>
                  </a:cubicBezTo>
                  <a:cubicBezTo>
                    <a:pt x="1749051" y="1255542"/>
                    <a:pt x="1743201" y="1263611"/>
                    <a:pt x="1740311" y="1271276"/>
                  </a:cubicBezTo>
                  <a:cubicBezTo>
                    <a:pt x="1713618" y="1334947"/>
                    <a:pt x="1719467" y="1407696"/>
                    <a:pt x="1756044" y="1466258"/>
                  </a:cubicBezTo>
                  <a:cubicBezTo>
                    <a:pt x="1764247" y="1478764"/>
                    <a:pt x="1777088" y="1474259"/>
                    <a:pt x="1787779" y="1472175"/>
                  </a:cubicBezTo>
                  <a:cubicBezTo>
                    <a:pt x="1804722" y="1468880"/>
                    <a:pt x="1822001" y="1466526"/>
                    <a:pt x="1838742" y="1462829"/>
                  </a:cubicBezTo>
                  <a:cubicBezTo>
                    <a:pt x="1887892" y="1452071"/>
                    <a:pt x="1938049" y="1446692"/>
                    <a:pt x="1986660" y="1433783"/>
                  </a:cubicBezTo>
                  <a:cubicBezTo>
                    <a:pt x="2035742" y="1421614"/>
                    <a:pt x="2083143" y="1403527"/>
                    <a:pt x="2127854" y="1379995"/>
                  </a:cubicBezTo>
                  <a:cubicBezTo>
                    <a:pt x="2139890" y="1373271"/>
                    <a:pt x="2157439" y="1369439"/>
                    <a:pt x="2155489" y="1349268"/>
                  </a:cubicBezTo>
                  <a:cubicBezTo>
                    <a:pt x="2165035" y="1338847"/>
                    <a:pt x="2176130" y="1329972"/>
                    <a:pt x="2188366" y="1322912"/>
                  </a:cubicBezTo>
                  <a:cubicBezTo>
                    <a:pt x="2204100" y="1312759"/>
                    <a:pt x="2212840" y="1296018"/>
                    <a:pt x="2225145" y="1283916"/>
                  </a:cubicBezTo>
                  <a:cubicBezTo>
                    <a:pt x="2260309" y="1248348"/>
                    <a:pt x="2289086" y="1208477"/>
                    <a:pt x="2319274" y="1169145"/>
                  </a:cubicBezTo>
                  <a:cubicBezTo>
                    <a:pt x="2334335" y="1149512"/>
                    <a:pt x="2353765" y="1134990"/>
                    <a:pt x="2355110" y="1106818"/>
                  </a:cubicBezTo>
                  <a:cubicBezTo>
                    <a:pt x="2356119" y="1087118"/>
                    <a:pt x="2371986" y="1073200"/>
                    <a:pt x="2384829" y="1059081"/>
                  </a:cubicBezTo>
                  <a:cubicBezTo>
                    <a:pt x="2397670" y="1044961"/>
                    <a:pt x="2404259" y="1032657"/>
                    <a:pt x="2402982" y="1014638"/>
                  </a:cubicBezTo>
                  <a:cubicBezTo>
                    <a:pt x="2401503" y="994468"/>
                    <a:pt x="2410377" y="977524"/>
                    <a:pt x="2422547" y="962329"/>
                  </a:cubicBezTo>
                  <a:cubicBezTo>
                    <a:pt x="2434111" y="949017"/>
                    <a:pt x="2439827" y="931603"/>
                    <a:pt x="2438348" y="914055"/>
                  </a:cubicBezTo>
                  <a:cubicBezTo>
                    <a:pt x="2437204" y="895632"/>
                    <a:pt x="2442246" y="877411"/>
                    <a:pt x="2452601" y="862148"/>
                  </a:cubicBezTo>
                  <a:cubicBezTo>
                    <a:pt x="2461948" y="848231"/>
                    <a:pt x="2465444" y="831086"/>
                    <a:pt x="2462284" y="814613"/>
                  </a:cubicBezTo>
                  <a:cubicBezTo>
                    <a:pt x="2458182" y="793232"/>
                    <a:pt x="2461544" y="771045"/>
                    <a:pt x="2471966" y="751883"/>
                  </a:cubicBezTo>
                  <a:cubicBezTo>
                    <a:pt x="2479562" y="738772"/>
                    <a:pt x="2480974" y="722972"/>
                    <a:pt x="2475731" y="708785"/>
                  </a:cubicBezTo>
                  <a:cubicBezTo>
                    <a:pt x="2473916" y="705019"/>
                    <a:pt x="2473175" y="700784"/>
                    <a:pt x="2473646" y="696615"/>
                  </a:cubicBezTo>
                  <a:cubicBezTo>
                    <a:pt x="2486353" y="650761"/>
                    <a:pt x="2476470" y="603494"/>
                    <a:pt x="2482588" y="557371"/>
                  </a:cubicBezTo>
                  <a:cubicBezTo>
                    <a:pt x="2484470" y="543184"/>
                    <a:pt x="2487228" y="529603"/>
                    <a:pt x="2481580" y="515886"/>
                  </a:cubicBezTo>
                  <a:cubicBezTo>
                    <a:pt x="2479697" y="512122"/>
                    <a:pt x="2478756" y="507953"/>
                    <a:pt x="2478824" y="503785"/>
                  </a:cubicBezTo>
                  <a:cubicBezTo>
                    <a:pt x="2484201" y="458401"/>
                    <a:pt x="2474856" y="413487"/>
                    <a:pt x="2473579" y="368305"/>
                  </a:cubicBezTo>
                  <a:cubicBezTo>
                    <a:pt x="2472570" y="331998"/>
                    <a:pt x="2469679" y="295825"/>
                    <a:pt x="2464838" y="259855"/>
                  </a:cubicBezTo>
                  <a:cubicBezTo>
                    <a:pt x="2461948" y="233431"/>
                    <a:pt x="2463965" y="206739"/>
                    <a:pt x="2470621" y="181055"/>
                  </a:cubicBezTo>
                  <a:cubicBezTo>
                    <a:pt x="2475260" y="160885"/>
                    <a:pt x="2491867" y="145757"/>
                    <a:pt x="2512374" y="142932"/>
                  </a:cubicBezTo>
                  <a:cubicBezTo>
                    <a:pt x="2540949" y="137688"/>
                    <a:pt x="2570061" y="135739"/>
                    <a:pt x="2599107" y="137285"/>
                  </a:cubicBezTo>
                  <a:cubicBezTo>
                    <a:pt x="2605763" y="137083"/>
                    <a:pt x="2612352" y="138294"/>
                    <a:pt x="2618539" y="140781"/>
                  </a:cubicBezTo>
                  <a:cubicBezTo>
                    <a:pt x="2644423" y="154497"/>
                    <a:pt x="2675083" y="156044"/>
                    <a:pt x="2702179" y="144883"/>
                  </a:cubicBezTo>
                  <a:cubicBezTo>
                    <a:pt x="2731560" y="134326"/>
                    <a:pt x="2757312" y="145689"/>
                    <a:pt x="2777886" y="168683"/>
                  </a:cubicBezTo>
                  <a:cubicBezTo>
                    <a:pt x="2781315" y="174264"/>
                    <a:pt x="2787568" y="175407"/>
                    <a:pt x="2792812" y="178635"/>
                  </a:cubicBezTo>
                  <a:cubicBezTo>
                    <a:pt x="2794224" y="180517"/>
                    <a:pt x="2796241" y="181862"/>
                    <a:pt x="2797788" y="183610"/>
                  </a:cubicBezTo>
                  <a:lnTo>
                    <a:pt x="2807738" y="183610"/>
                  </a:lnTo>
                  <a:cubicBezTo>
                    <a:pt x="2815537" y="194637"/>
                    <a:pt x="2809554" y="204116"/>
                    <a:pt x="2803838" y="213059"/>
                  </a:cubicBezTo>
                  <a:cubicBezTo>
                    <a:pt x="2793484" y="229262"/>
                    <a:pt x="2792072" y="244592"/>
                    <a:pt x="2804511" y="260594"/>
                  </a:cubicBezTo>
                  <a:cubicBezTo>
                    <a:pt x="2810898" y="268259"/>
                    <a:pt x="2813721" y="278277"/>
                    <a:pt x="2812377" y="288161"/>
                  </a:cubicBezTo>
                  <a:cubicBezTo>
                    <a:pt x="2811773" y="291522"/>
                    <a:pt x="2811033" y="294817"/>
                    <a:pt x="2810092" y="298045"/>
                  </a:cubicBezTo>
                  <a:cubicBezTo>
                    <a:pt x="2809621" y="301205"/>
                    <a:pt x="2809621" y="304499"/>
                    <a:pt x="2810092" y="307659"/>
                  </a:cubicBezTo>
                  <a:cubicBezTo>
                    <a:pt x="2810898" y="310886"/>
                    <a:pt x="2811840" y="314382"/>
                    <a:pt x="2812579" y="317274"/>
                  </a:cubicBezTo>
                  <a:cubicBezTo>
                    <a:pt x="2814664" y="329914"/>
                    <a:pt x="2813117" y="342823"/>
                    <a:pt x="2808142" y="354589"/>
                  </a:cubicBezTo>
                  <a:cubicBezTo>
                    <a:pt x="2806998" y="357682"/>
                    <a:pt x="2805990" y="360910"/>
                    <a:pt x="2805250" y="364137"/>
                  </a:cubicBezTo>
                  <a:cubicBezTo>
                    <a:pt x="2804915" y="367431"/>
                    <a:pt x="2805049" y="370793"/>
                    <a:pt x="2805721" y="374020"/>
                  </a:cubicBezTo>
                  <a:cubicBezTo>
                    <a:pt x="2806663" y="377517"/>
                    <a:pt x="2807671" y="380744"/>
                    <a:pt x="2808411" y="384577"/>
                  </a:cubicBezTo>
                  <a:cubicBezTo>
                    <a:pt x="2809823" y="418732"/>
                    <a:pt x="2806798" y="452820"/>
                    <a:pt x="2808411" y="486908"/>
                  </a:cubicBezTo>
                  <a:cubicBezTo>
                    <a:pt x="2807738" y="490539"/>
                    <a:pt x="2806730" y="494102"/>
                    <a:pt x="2805788" y="497666"/>
                  </a:cubicBezTo>
                  <a:cubicBezTo>
                    <a:pt x="2804376" y="503179"/>
                    <a:pt x="2804040" y="508895"/>
                    <a:pt x="2804982" y="514542"/>
                  </a:cubicBezTo>
                  <a:cubicBezTo>
                    <a:pt x="2805855" y="517837"/>
                    <a:pt x="2806998" y="521131"/>
                    <a:pt x="2808344" y="524291"/>
                  </a:cubicBezTo>
                  <a:cubicBezTo>
                    <a:pt x="2813185" y="534309"/>
                    <a:pt x="2814596" y="545672"/>
                    <a:pt x="2812242" y="556564"/>
                  </a:cubicBezTo>
                  <a:cubicBezTo>
                    <a:pt x="2811638" y="560195"/>
                    <a:pt x="2810965" y="563893"/>
                    <a:pt x="2810696" y="567658"/>
                  </a:cubicBezTo>
                  <a:cubicBezTo>
                    <a:pt x="2817689" y="596233"/>
                    <a:pt x="2820983" y="625615"/>
                    <a:pt x="2820512" y="655064"/>
                  </a:cubicBezTo>
                  <a:cubicBezTo>
                    <a:pt x="2821185" y="657350"/>
                    <a:pt x="2821791" y="659703"/>
                    <a:pt x="2822597" y="661788"/>
                  </a:cubicBezTo>
                  <a:cubicBezTo>
                    <a:pt x="2823203" y="662796"/>
                    <a:pt x="2823674" y="663871"/>
                    <a:pt x="2824278" y="664947"/>
                  </a:cubicBezTo>
                  <a:cubicBezTo>
                    <a:pt x="2824884" y="666023"/>
                    <a:pt x="2826901" y="668981"/>
                    <a:pt x="2828178" y="670999"/>
                  </a:cubicBezTo>
                  <a:cubicBezTo>
                    <a:pt x="2836650" y="683303"/>
                    <a:pt x="2840548" y="698229"/>
                    <a:pt x="2839271" y="713088"/>
                  </a:cubicBezTo>
                  <a:cubicBezTo>
                    <a:pt x="2838533" y="723778"/>
                    <a:pt x="2840683" y="734468"/>
                    <a:pt x="2845591" y="744016"/>
                  </a:cubicBezTo>
                  <a:cubicBezTo>
                    <a:pt x="2846802" y="745899"/>
                    <a:pt x="2847945" y="747916"/>
                    <a:pt x="2849087" y="749866"/>
                  </a:cubicBezTo>
                  <a:lnTo>
                    <a:pt x="2850903" y="752623"/>
                  </a:lnTo>
                  <a:cubicBezTo>
                    <a:pt x="2852314" y="754303"/>
                    <a:pt x="2853526" y="756052"/>
                    <a:pt x="2854803" y="757866"/>
                  </a:cubicBezTo>
                  <a:cubicBezTo>
                    <a:pt x="2857424" y="761295"/>
                    <a:pt x="2859778" y="764859"/>
                    <a:pt x="2861930" y="768625"/>
                  </a:cubicBezTo>
                  <a:cubicBezTo>
                    <a:pt x="2863544" y="771313"/>
                    <a:pt x="2864956" y="774205"/>
                    <a:pt x="2866031" y="777163"/>
                  </a:cubicBezTo>
                  <a:cubicBezTo>
                    <a:pt x="2867242" y="781198"/>
                    <a:pt x="2868317" y="785299"/>
                    <a:pt x="2869123" y="789400"/>
                  </a:cubicBezTo>
                  <a:cubicBezTo>
                    <a:pt x="2869998" y="792425"/>
                    <a:pt x="2870939" y="795519"/>
                    <a:pt x="2871814" y="798679"/>
                  </a:cubicBezTo>
                  <a:cubicBezTo>
                    <a:pt x="2874033" y="808495"/>
                    <a:pt x="2873023" y="819252"/>
                    <a:pt x="2880555" y="827455"/>
                  </a:cubicBezTo>
                  <a:cubicBezTo>
                    <a:pt x="2882101" y="829002"/>
                    <a:pt x="2883580" y="830683"/>
                    <a:pt x="2885059" y="832296"/>
                  </a:cubicBezTo>
                  <a:lnTo>
                    <a:pt x="2887413" y="834649"/>
                  </a:lnTo>
                  <a:cubicBezTo>
                    <a:pt x="2889026" y="836196"/>
                    <a:pt x="2890573" y="837876"/>
                    <a:pt x="2892052" y="839490"/>
                  </a:cubicBezTo>
                  <a:cubicBezTo>
                    <a:pt x="2903077" y="852198"/>
                    <a:pt x="2910339" y="867729"/>
                    <a:pt x="2913028" y="884336"/>
                  </a:cubicBezTo>
                  <a:cubicBezTo>
                    <a:pt x="2913701" y="886152"/>
                    <a:pt x="2914240" y="888101"/>
                    <a:pt x="2914978" y="889916"/>
                  </a:cubicBezTo>
                  <a:cubicBezTo>
                    <a:pt x="2915449" y="890656"/>
                    <a:pt x="2915920" y="891530"/>
                    <a:pt x="2916390" y="892337"/>
                  </a:cubicBezTo>
                  <a:cubicBezTo>
                    <a:pt x="2917669" y="893749"/>
                    <a:pt x="2919013" y="895094"/>
                    <a:pt x="2920425" y="896304"/>
                  </a:cubicBezTo>
                  <a:cubicBezTo>
                    <a:pt x="2923450" y="898590"/>
                    <a:pt x="2926610" y="900809"/>
                    <a:pt x="2929502" y="903364"/>
                  </a:cubicBezTo>
                  <a:cubicBezTo>
                    <a:pt x="2931048" y="904574"/>
                    <a:pt x="2932527" y="905918"/>
                    <a:pt x="2933939" y="907398"/>
                  </a:cubicBezTo>
                  <a:lnTo>
                    <a:pt x="2936158" y="909482"/>
                  </a:lnTo>
                  <a:cubicBezTo>
                    <a:pt x="2937705" y="910827"/>
                    <a:pt x="2939116" y="912306"/>
                    <a:pt x="2940595" y="913785"/>
                  </a:cubicBezTo>
                  <a:lnTo>
                    <a:pt x="2942882" y="916004"/>
                  </a:lnTo>
                  <a:cubicBezTo>
                    <a:pt x="2944428" y="917550"/>
                    <a:pt x="2945840" y="919164"/>
                    <a:pt x="2947117" y="920912"/>
                  </a:cubicBezTo>
                  <a:cubicBezTo>
                    <a:pt x="2954177" y="929585"/>
                    <a:pt x="2956866" y="940410"/>
                    <a:pt x="2961572" y="950227"/>
                  </a:cubicBezTo>
                  <a:cubicBezTo>
                    <a:pt x="2963387" y="952849"/>
                    <a:pt x="2965674" y="955135"/>
                    <a:pt x="2968295" y="956951"/>
                  </a:cubicBezTo>
                  <a:cubicBezTo>
                    <a:pt x="2979861" y="963674"/>
                    <a:pt x="2992972" y="968380"/>
                    <a:pt x="3000501" y="980684"/>
                  </a:cubicBezTo>
                  <a:cubicBezTo>
                    <a:pt x="3002451" y="983374"/>
                    <a:pt x="3004334" y="986131"/>
                    <a:pt x="3006352" y="988753"/>
                  </a:cubicBezTo>
                  <a:cubicBezTo>
                    <a:pt x="3011933" y="995409"/>
                    <a:pt x="3016773" y="1002536"/>
                    <a:pt x="3020941" y="1010133"/>
                  </a:cubicBezTo>
                  <a:cubicBezTo>
                    <a:pt x="3022757" y="1012621"/>
                    <a:pt x="3025043" y="1014706"/>
                    <a:pt x="3027665" y="1016386"/>
                  </a:cubicBezTo>
                  <a:cubicBezTo>
                    <a:pt x="3034455" y="1019143"/>
                    <a:pt x="3041044" y="1022370"/>
                    <a:pt x="3047431" y="1025933"/>
                  </a:cubicBezTo>
                  <a:cubicBezTo>
                    <a:pt x="3050055" y="1027614"/>
                    <a:pt x="3052609" y="1029430"/>
                    <a:pt x="3055232" y="1031178"/>
                  </a:cubicBezTo>
                  <a:cubicBezTo>
                    <a:pt x="3061484" y="1035011"/>
                    <a:pt x="3066729" y="1040254"/>
                    <a:pt x="3070629" y="1046440"/>
                  </a:cubicBezTo>
                  <a:cubicBezTo>
                    <a:pt x="3072377" y="1048928"/>
                    <a:pt x="3074125" y="1051416"/>
                    <a:pt x="3076006" y="1053836"/>
                  </a:cubicBezTo>
                  <a:cubicBezTo>
                    <a:pt x="3079168" y="1057534"/>
                    <a:pt x="3082193" y="1061366"/>
                    <a:pt x="3085353" y="1064997"/>
                  </a:cubicBezTo>
                  <a:cubicBezTo>
                    <a:pt x="3087438" y="1066880"/>
                    <a:pt x="3089857" y="1068225"/>
                    <a:pt x="3092548" y="1069031"/>
                  </a:cubicBezTo>
                  <a:cubicBezTo>
                    <a:pt x="3098396" y="1069503"/>
                    <a:pt x="3104179" y="1070377"/>
                    <a:pt x="3109961" y="1071519"/>
                  </a:cubicBezTo>
                  <a:cubicBezTo>
                    <a:pt x="3112851" y="1072460"/>
                    <a:pt x="3115676" y="1073671"/>
                    <a:pt x="3118298" y="1075217"/>
                  </a:cubicBezTo>
                  <a:cubicBezTo>
                    <a:pt x="3121861" y="1077100"/>
                    <a:pt x="3125223" y="1079319"/>
                    <a:pt x="3128316" y="1081941"/>
                  </a:cubicBezTo>
                  <a:cubicBezTo>
                    <a:pt x="3130670" y="1083824"/>
                    <a:pt x="3132889" y="1085840"/>
                    <a:pt x="3135039" y="1087992"/>
                  </a:cubicBezTo>
                  <a:cubicBezTo>
                    <a:pt x="3137797" y="1090615"/>
                    <a:pt x="3140351" y="1093371"/>
                    <a:pt x="3143242" y="1095791"/>
                  </a:cubicBezTo>
                  <a:cubicBezTo>
                    <a:pt x="3145461" y="1097271"/>
                    <a:pt x="3147950" y="1098413"/>
                    <a:pt x="3150504" y="1099220"/>
                  </a:cubicBezTo>
                  <a:cubicBezTo>
                    <a:pt x="3154067" y="1099959"/>
                    <a:pt x="3157698" y="1100565"/>
                    <a:pt x="3161127" y="1101640"/>
                  </a:cubicBezTo>
                  <a:lnTo>
                    <a:pt x="3168993" y="1104330"/>
                  </a:lnTo>
                  <a:cubicBezTo>
                    <a:pt x="3171682" y="1105002"/>
                    <a:pt x="3174305" y="1105876"/>
                    <a:pt x="3176859" y="1106818"/>
                  </a:cubicBezTo>
                  <a:cubicBezTo>
                    <a:pt x="3179482" y="1107759"/>
                    <a:pt x="3182104" y="1108566"/>
                    <a:pt x="3184862" y="1109037"/>
                  </a:cubicBezTo>
                  <a:lnTo>
                    <a:pt x="3190508" y="1109037"/>
                  </a:lnTo>
                  <a:cubicBezTo>
                    <a:pt x="3194341" y="1109037"/>
                    <a:pt x="3198174" y="1109037"/>
                    <a:pt x="3202005" y="1109507"/>
                  </a:cubicBezTo>
                  <a:cubicBezTo>
                    <a:pt x="3205838" y="1109844"/>
                    <a:pt x="3209402" y="1111390"/>
                    <a:pt x="3212225" y="1114012"/>
                  </a:cubicBezTo>
                  <a:cubicBezTo>
                    <a:pt x="3213906" y="1114886"/>
                    <a:pt x="3213571" y="1119391"/>
                    <a:pt x="3217268" y="1116567"/>
                  </a:cubicBezTo>
                  <a:cubicBezTo>
                    <a:pt x="3218747" y="1115559"/>
                    <a:pt x="3220362" y="1114617"/>
                    <a:pt x="3221976" y="1113878"/>
                  </a:cubicBezTo>
                  <a:cubicBezTo>
                    <a:pt x="3224597" y="1112466"/>
                    <a:pt x="3227353" y="1111323"/>
                    <a:pt x="3230245" y="1110650"/>
                  </a:cubicBezTo>
                  <a:cubicBezTo>
                    <a:pt x="3234682" y="1109844"/>
                    <a:pt x="3239187" y="1110381"/>
                    <a:pt x="3243356" y="1112062"/>
                  </a:cubicBezTo>
                  <a:cubicBezTo>
                    <a:pt x="3246718" y="1113541"/>
                    <a:pt x="3249743" y="1115693"/>
                    <a:pt x="3252164" y="1118382"/>
                  </a:cubicBezTo>
                  <a:cubicBezTo>
                    <a:pt x="3256534" y="1123425"/>
                    <a:pt x="3256332" y="1130956"/>
                    <a:pt x="3251828" y="1135796"/>
                  </a:cubicBezTo>
                  <a:cubicBezTo>
                    <a:pt x="3157698" y="1131896"/>
                    <a:pt x="3067467" y="1117105"/>
                    <a:pt x="2998955" y="1042809"/>
                  </a:cubicBezTo>
                  <a:cubicBezTo>
                    <a:pt x="2986114" y="1028959"/>
                    <a:pt x="2969103" y="1019412"/>
                    <a:pt x="2956464" y="1005158"/>
                  </a:cubicBezTo>
                  <a:cubicBezTo>
                    <a:pt x="2922240" y="964077"/>
                    <a:pt x="2886471" y="924140"/>
                    <a:pt x="2862334" y="875663"/>
                  </a:cubicBezTo>
                  <a:cubicBezTo>
                    <a:pt x="2824816" y="797065"/>
                    <a:pt x="2798461" y="713626"/>
                    <a:pt x="2784071" y="627699"/>
                  </a:cubicBezTo>
                  <a:cubicBezTo>
                    <a:pt x="2774659" y="567187"/>
                    <a:pt x="2760606" y="507079"/>
                    <a:pt x="2759800" y="445491"/>
                  </a:cubicBezTo>
                  <a:cubicBezTo>
                    <a:pt x="2758993" y="380676"/>
                    <a:pt x="2766053" y="316265"/>
                    <a:pt x="2770961" y="251787"/>
                  </a:cubicBezTo>
                  <a:cubicBezTo>
                    <a:pt x="2772372" y="232759"/>
                    <a:pt x="2773313" y="213664"/>
                    <a:pt x="2775465" y="194704"/>
                  </a:cubicBezTo>
                  <a:cubicBezTo>
                    <a:pt x="2776809" y="182871"/>
                    <a:pt x="2772305" y="177559"/>
                    <a:pt x="2760875" y="177088"/>
                  </a:cubicBezTo>
                  <a:cubicBezTo>
                    <a:pt x="2742655" y="176281"/>
                    <a:pt x="2724434" y="174869"/>
                    <a:pt x="2706212" y="175004"/>
                  </a:cubicBezTo>
                  <a:cubicBezTo>
                    <a:pt x="2688799" y="175743"/>
                    <a:pt x="2671385" y="174667"/>
                    <a:pt x="2654172" y="171911"/>
                  </a:cubicBezTo>
                  <a:cubicBezTo>
                    <a:pt x="2624522" y="166263"/>
                    <a:pt x="2594670" y="168751"/>
                    <a:pt x="2564818" y="168550"/>
                  </a:cubicBezTo>
                  <a:cubicBezTo>
                    <a:pt x="2557421" y="172247"/>
                    <a:pt x="2549421" y="169759"/>
                    <a:pt x="2541755" y="170566"/>
                  </a:cubicBezTo>
                  <a:cubicBezTo>
                    <a:pt x="2535906" y="170566"/>
                    <a:pt x="2530191" y="167743"/>
                    <a:pt x="2524342" y="170029"/>
                  </a:cubicBezTo>
                  <a:lnTo>
                    <a:pt x="2521786" y="170768"/>
                  </a:lnTo>
                  <a:lnTo>
                    <a:pt x="2517013" y="172382"/>
                  </a:lnTo>
                  <a:cubicBezTo>
                    <a:pt x="2515534" y="173121"/>
                    <a:pt x="2514190" y="173995"/>
                    <a:pt x="2512911" y="175071"/>
                  </a:cubicBezTo>
                  <a:cubicBezTo>
                    <a:pt x="2512911" y="175071"/>
                    <a:pt x="2511365" y="176954"/>
                    <a:pt x="2511432" y="177021"/>
                  </a:cubicBezTo>
                  <a:cubicBezTo>
                    <a:pt x="2510424" y="179442"/>
                    <a:pt x="2509818" y="181929"/>
                    <a:pt x="2509549" y="184552"/>
                  </a:cubicBezTo>
                  <a:cubicBezTo>
                    <a:pt x="2509549" y="187577"/>
                    <a:pt x="2509549" y="190602"/>
                    <a:pt x="2509549" y="193628"/>
                  </a:cubicBezTo>
                  <a:lnTo>
                    <a:pt x="2509549" y="213799"/>
                  </a:lnTo>
                  <a:cubicBezTo>
                    <a:pt x="2509549" y="219783"/>
                    <a:pt x="2509549" y="225767"/>
                    <a:pt x="2509549" y="231750"/>
                  </a:cubicBezTo>
                  <a:cubicBezTo>
                    <a:pt x="2511297" y="243651"/>
                    <a:pt x="2510087" y="255821"/>
                    <a:pt x="2512307" y="267722"/>
                  </a:cubicBezTo>
                  <a:cubicBezTo>
                    <a:pt x="2513113" y="270007"/>
                    <a:pt x="2513651" y="272428"/>
                    <a:pt x="2513988" y="274848"/>
                  </a:cubicBezTo>
                  <a:cubicBezTo>
                    <a:pt x="2514457" y="279756"/>
                    <a:pt x="2514391" y="284664"/>
                    <a:pt x="2514592" y="289573"/>
                  </a:cubicBezTo>
                  <a:cubicBezTo>
                    <a:pt x="2516542" y="300666"/>
                    <a:pt x="2515197" y="312164"/>
                    <a:pt x="2518828" y="323191"/>
                  </a:cubicBezTo>
                  <a:cubicBezTo>
                    <a:pt x="2519165" y="325813"/>
                    <a:pt x="2519367" y="328502"/>
                    <a:pt x="2519367" y="331191"/>
                  </a:cubicBezTo>
                  <a:cubicBezTo>
                    <a:pt x="2519702" y="346521"/>
                    <a:pt x="2521383" y="361851"/>
                    <a:pt x="2524208" y="376912"/>
                  </a:cubicBezTo>
                  <a:cubicBezTo>
                    <a:pt x="2531133" y="442601"/>
                    <a:pt x="2534695" y="508625"/>
                    <a:pt x="2534830" y="574650"/>
                  </a:cubicBezTo>
                  <a:cubicBezTo>
                    <a:pt x="2535839" y="629044"/>
                    <a:pt x="2530864" y="683303"/>
                    <a:pt x="2519971" y="736620"/>
                  </a:cubicBezTo>
                  <a:cubicBezTo>
                    <a:pt x="2518357" y="744688"/>
                    <a:pt x="2517349" y="753025"/>
                    <a:pt x="2515063" y="760892"/>
                  </a:cubicBezTo>
                  <a:cubicBezTo>
                    <a:pt x="2484470" y="866048"/>
                    <a:pt x="2462149" y="973490"/>
                    <a:pt x="2425505" y="1076898"/>
                  </a:cubicBezTo>
                  <a:cubicBezTo>
                    <a:pt x="2416362" y="1102784"/>
                    <a:pt x="2407419" y="1128602"/>
                    <a:pt x="2388258" y="1149311"/>
                  </a:cubicBezTo>
                  <a:cubicBezTo>
                    <a:pt x="2386644" y="1151193"/>
                    <a:pt x="2385231" y="1153277"/>
                    <a:pt x="2384089" y="1155496"/>
                  </a:cubicBezTo>
                  <a:cubicBezTo>
                    <a:pt x="2293321" y="1307381"/>
                    <a:pt x="2156027" y="1397543"/>
                    <a:pt x="1988408" y="1438893"/>
                  </a:cubicBezTo>
                  <a:cubicBezTo>
                    <a:pt x="1853333" y="1472510"/>
                    <a:pt x="1716240" y="1501758"/>
                    <a:pt x="1575853" y="1502094"/>
                  </a:cubicBezTo>
                  <a:cubicBezTo>
                    <a:pt x="1428474" y="1502497"/>
                    <a:pt x="1282170" y="1491740"/>
                    <a:pt x="1143126" y="1435733"/>
                  </a:cubicBezTo>
                  <a:cubicBezTo>
                    <a:pt x="1140034" y="1434455"/>
                    <a:pt x="1136941" y="1433380"/>
                    <a:pt x="1133714" y="1432506"/>
                  </a:cubicBezTo>
                  <a:cubicBezTo>
                    <a:pt x="1041535" y="1407293"/>
                    <a:pt x="963406" y="1355723"/>
                    <a:pt x="886691" y="1301330"/>
                  </a:cubicBezTo>
                  <a:cubicBezTo>
                    <a:pt x="876943" y="1294875"/>
                    <a:pt x="867933" y="1287412"/>
                    <a:pt x="859797" y="1279074"/>
                  </a:cubicBezTo>
                  <a:cubicBezTo>
                    <a:pt x="800428" y="1213991"/>
                    <a:pt x="741799" y="1148369"/>
                    <a:pt x="705895" y="1066275"/>
                  </a:cubicBezTo>
                  <a:cubicBezTo>
                    <a:pt x="701592" y="1056391"/>
                    <a:pt x="696617" y="1046777"/>
                    <a:pt x="691507" y="1037297"/>
                  </a:cubicBezTo>
                  <a:cubicBezTo>
                    <a:pt x="687205" y="1031043"/>
                    <a:pt x="686801" y="1022908"/>
                    <a:pt x="690432" y="1016252"/>
                  </a:cubicBezTo>
                  <a:cubicBezTo>
                    <a:pt x="695138" y="1007310"/>
                    <a:pt x="696146" y="996888"/>
                    <a:pt x="693188" y="987207"/>
                  </a:cubicBezTo>
                  <a:cubicBezTo>
                    <a:pt x="671135" y="909079"/>
                    <a:pt x="669588" y="828330"/>
                    <a:pt x="662259" y="748185"/>
                  </a:cubicBezTo>
                  <a:cubicBezTo>
                    <a:pt x="652376" y="640003"/>
                    <a:pt x="647939" y="531351"/>
                    <a:pt x="633484" y="423505"/>
                  </a:cubicBezTo>
                  <a:cubicBezTo>
                    <a:pt x="625212" y="361851"/>
                    <a:pt x="620037" y="299792"/>
                    <a:pt x="607396" y="238743"/>
                  </a:cubicBezTo>
                  <a:cubicBezTo>
                    <a:pt x="593008" y="169961"/>
                    <a:pt x="550650" y="132310"/>
                    <a:pt x="480187" y="127872"/>
                  </a:cubicBezTo>
                  <a:cubicBezTo>
                    <a:pt x="452082" y="126056"/>
                    <a:pt x="423978" y="125384"/>
                    <a:pt x="395739" y="125250"/>
                  </a:cubicBezTo>
                  <a:cubicBezTo>
                    <a:pt x="337581" y="123838"/>
                    <a:pt x="279826" y="114761"/>
                    <a:pt x="224020" y="98355"/>
                  </a:cubicBezTo>
                  <a:cubicBezTo>
                    <a:pt x="147709" y="78050"/>
                    <a:pt x="74623" y="47257"/>
                    <a:pt x="6715" y="6983"/>
                  </a:cubicBezTo>
                  <a:cubicBezTo>
                    <a:pt x="3421" y="4764"/>
                    <a:pt x="261" y="2411"/>
                    <a:pt x="-2697" y="-212"/>
                  </a:cubicBezTo>
                  <a:close/>
                </a:path>
              </a:pathLst>
            </a:custGeom>
            <a:solidFill>
              <a:srgbClr val="020202"/>
            </a:solidFill>
            <a:ln w="6712" cap="flat">
              <a:noFill/>
              <a:prstDash val="solid"/>
              <a:miter/>
            </a:ln>
          </p:spPr>
          <p:txBody>
            <a:bodyPr rtlCol="0" anchor="ctr"/>
            <a:lstStyle/>
            <a:p>
              <a:endParaRPr lang="es-CO"/>
            </a:p>
          </p:txBody>
        </p:sp>
        <p:sp>
          <p:nvSpPr>
            <p:cNvPr id="1398" name="Freeform: Shape 1397">
              <a:extLst>
                <a:ext uri="{FF2B5EF4-FFF2-40B4-BE49-F238E27FC236}">
                  <a16:creationId xmlns:a16="http://schemas.microsoft.com/office/drawing/2014/main" id="{32163B4C-18B6-2FCC-9CF8-72651CFFF232}"/>
                </a:ext>
              </a:extLst>
            </p:cNvPr>
            <p:cNvSpPr/>
            <p:nvPr/>
          </p:nvSpPr>
          <p:spPr>
            <a:xfrm>
              <a:off x="6627600" y="319741"/>
              <a:ext cx="1787873" cy="1225067"/>
            </a:xfrm>
            <a:custGeom>
              <a:avLst/>
              <a:gdLst>
                <a:gd name="connsiteX0" fmla="*/ 1641166 w 1787873"/>
                <a:gd name="connsiteY0" fmla="*/ 785426 h 1225067"/>
                <a:gd name="connsiteX1" fmla="*/ 1655219 w 1787873"/>
                <a:gd name="connsiteY1" fmla="*/ 813530 h 1225067"/>
                <a:gd name="connsiteX2" fmla="*/ 1776983 w 1787873"/>
                <a:gd name="connsiteY2" fmla="*/ 991301 h 1225067"/>
                <a:gd name="connsiteX3" fmla="*/ 1784849 w 1787873"/>
                <a:gd name="connsiteY3" fmla="*/ 1019270 h 1225067"/>
                <a:gd name="connsiteX4" fmla="*/ 1744508 w 1787873"/>
                <a:gd name="connsiteY4" fmla="*/ 1132293 h 1225067"/>
                <a:gd name="connsiteX5" fmla="*/ 1606271 w 1787873"/>
                <a:gd name="connsiteY5" fmla="*/ 1220708 h 1225067"/>
                <a:gd name="connsiteX6" fmla="*/ 1481215 w 1787873"/>
                <a:gd name="connsiteY6" fmla="*/ 1203428 h 1225067"/>
                <a:gd name="connsiteX7" fmla="*/ 1403961 w 1787873"/>
                <a:gd name="connsiteY7" fmla="*/ 1138748 h 1225067"/>
                <a:gd name="connsiteX8" fmla="*/ 1386547 w 1787873"/>
                <a:gd name="connsiteY8" fmla="*/ 1117905 h 1225067"/>
                <a:gd name="connsiteX9" fmla="*/ 1367586 w 1787873"/>
                <a:gd name="connsiteY9" fmla="*/ 1083615 h 1225067"/>
                <a:gd name="connsiteX10" fmla="*/ 1328858 w 1787873"/>
                <a:gd name="connsiteY10" fmla="*/ 1047778 h 1225067"/>
                <a:gd name="connsiteX11" fmla="*/ 1272045 w 1787873"/>
                <a:gd name="connsiteY11" fmla="*/ 1031843 h 1225067"/>
                <a:gd name="connsiteX12" fmla="*/ 1262229 w 1787873"/>
                <a:gd name="connsiteY12" fmla="*/ 1030969 h 1225067"/>
                <a:gd name="connsiteX13" fmla="*/ 1219265 w 1787873"/>
                <a:gd name="connsiteY13" fmla="*/ 1015707 h 1225067"/>
                <a:gd name="connsiteX14" fmla="*/ 1117000 w 1787873"/>
                <a:gd name="connsiteY14" fmla="*/ 905777 h 1225067"/>
                <a:gd name="connsiteX15" fmla="*/ 989253 w 1787873"/>
                <a:gd name="connsiteY15" fmla="*/ 722225 h 1225067"/>
                <a:gd name="connsiteX16" fmla="*/ 933851 w 1787873"/>
                <a:gd name="connsiteY16" fmla="*/ 646518 h 1225067"/>
                <a:gd name="connsiteX17" fmla="*/ 930422 w 1787873"/>
                <a:gd name="connsiteY17" fmla="*/ 640803 h 1225067"/>
                <a:gd name="connsiteX18" fmla="*/ 926725 w 1787873"/>
                <a:gd name="connsiteY18" fmla="*/ 635424 h 1225067"/>
                <a:gd name="connsiteX19" fmla="*/ 923027 w 1787873"/>
                <a:gd name="connsiteY19" fmla="*/ 630113 h 1225067"/>
                <a:gd name="connsiteX20" fmla="*/ 911194 w 1787873"/>
                <a:gd name="connsiteY20" fmla="*/ 615522 h 1225067"/>
                <a:gd name="connsiteX21" fmla="*/ 907092 w 1787873"/>
                <a:gd name="connsiteY21" fmla="*/ 611152 h 1225067"/>
                <a:gd name="connsiteX22" fmla="*/ 903193 w 1787873"/>
                <a:gd name="connsiteY22" fmla="*/ 606782 h 1225067"/>
                <a:gd name="connsiteX23" fmla="*/ 901176 w 1787873"/>
                <a:gd name="connsiteY23" fmla="*/ 604630 h 1225067"/>
                <a:gd name="connsiteX24" fmla="*/ 897074 w 1787873"/>
                <a:gd name="connsiteY24" fmla="*/ 600462 h 1225067"/>
                <a:gd name="connsiteX25" fmla="*/ 895056 w 1787873"/>
                <a:gd name="connsiteY25" fmla="*/ 598378 h 1225067"/>
                <a:gd name="connsiteX26" fmla="*/ 891158 w 1787873"/>
                <a:gd name="connsiteY26" fmla="*/ 593873 h 1225067"/>
                <a:gd name="connsiteX27" fmla="*/ 887594 w 1787873"/>
                <a:gd name="connsiteY27" fmla="*/ 589032 h 1225067"/>
                <a:gd name="connsiteX28" fmla="*/ 876164 w 1787873"/>
                <a:gd name="connsiteY28" fmla="*/ 575585 h 1225067"/>
                <a:gd name="connsiteX29" fmla="*/ 872197 w 1787873"/>
                <a:gd name="connsiteY29" fmla="*/ 571349 h 1225067"/>
                <a:gd name="connsiteX30" fmla="*/ 868431 w 1787873"/>
                <a:gd name="connsiteY30" fmla="*/ 567113 h 1225067"/>
                <a:gd name="connsiteX31" fmla="*/ 866481 w 1787873"/>
                <a:gd name="connsiteY31" fmla="*/ 565029 h 1225067"/>
                <a:gd name="connsiteX32" fmla="*/ 862650 w 1787873"/>
                <a:gd name="connsiteY32" fmla="*/ 560995 h 1225067"/>
                <a:gd name="connsiteX33" fmla="*/ 860700 w 1787873"/>
                <a:gd name="connsiteY33" fmla="*/ 558978 h 1225067"/>
                <a:gd name="connsiteX34" fmla="*/ 857002 w 1787873"/>
                <a:gd name="connsiteY34" fmla="*/ 554809 h 1225067"/>
                <a:gd name="connsiteX35" fmla="*/ 853707 w 1787873"/>
                <a:gd name="connsiteY35" fmla="*/ 550372 h 1225067"/>
                <a:gd name="connsiteX36" fmla="*/ 845235 w 1787873"/>
                <a:gd name="connsiteY36" fmla="*/ 542707 h 1225067"/>
                <a:gd name="connsiteX37" fmla="*/ 840462 w 1787873"/>
                <a:gd name="connsiteY37" fmla="*/ 539076 h 1225067"/>
                <a:gd name="connsiteX38" fmla="*/ 836091 w 1787873"/>
                <a:gd name="connsiteY38" fmla="*/ 534638 h 1225067"/>
                <a:gd name="connsiteX39" fmla="*/ 832259 w 1787873"/>
                <a:gd name="connsiteY39" fmla="*/ 529596 h 1225067"/>
                <a:gd name="connsiteX40" fmla="*/ 801532 w 1787873"/>
                <a:gd name="connsiteY40" fmla="*/ 496516 h 1225067"/>
                <a:gd name="connsiteX41" fmla="*/ 797297 w 1787873"/>
                <a:gd name="connsiteY41" fmla="*/ 492011 h 1225067"/>
                <a:gd name="connsiteX42" fmla="*/ 793330 w 1787873"/>
                <a:gd name="connsiteY42" fmla="*/ 487574 h 1225067"/>
                <a:gd name="connsiteX43" fmla="*/ 791313 w 1787873"/>
                <a:gd name="connsiteY43" fmla="*/ 485422 h 1225067"/>
                <a:gd name="connsiteX44" fmla="*/ 787145 w 1787873"/>
                <a:gd name="connsiteY44" fmla="*/ 481119 h 1225067"/>
                <a:gd name="connsiteX45" fmla="*/ 785060 w 1787873"/>
                <a:gd name="connsiteY45" fmla="*/ 478968 h 1225067"/>
                <a:gd name="connsiteX46" fmla="*/ 781093 w 1787873"/>
                <a:gd name="connsiteY46" fmla="*/ 474396 h 1225067"/>
                <a:gd name="connsiteX47" fmla="*/ 777462 w 1787873"/>
                <a:gd name="connsiteY47" fmla="*/ 469487 h 1225067"/>
                <a:gd name="connsiteX48" fmla="*/ 761393 w 1787873"/>
                <a:gd name="connsiteY48" fmla="*/ 451267 h 1225067"/>
                <a:gd name="connsiteX49" fmla="*/ 757426 w 1787873"/>
                <a:gd name="connsiteY49" fmla="*/ 447031 h 1225067"/>
                <a:gd name="connsiteX50" fmla="*/ 753727 w 1787873"/>
                <a:gd name="connsiteY50" fmla="*/ 442862 h 1225067"/>
                <a:gd name="connsiteX51" fmla="*/ 751914 w 1787873"/>
                <a:gd name="connsiteY51" fmla="*/ 440845 h 1225067"/>
                <a:gd name="connsiteX52" fmla="*/ 748350 w 1787873"/>
                <a:gd name="connsiteY52" fmla="*/ 437013 h 1225067"/>
                <a:gd name="connsiteX53" fmla="*/ 746534 w 1787873"/>
                <a:gd name="connsiteY53" fmla="*/ 435130 h 1225067"/>
                <a:gd name="connsiteX54" fmla="*/ 742971 w 1787873"/>
                <a:gd name="connsiteY54" fmla="*/ 431499 h 1225067"/>
                <a:gd name="connsiteX55" fmla="*/ 741223 w 1787873"/>
                <a:gd name="connsiteY55" fmla="*/ 429684 h 1225067"/>
                <a:gd name="connsiteX56" fmla="*/ 737592 w 1787873"/>
                <a:gd name="connsiteY56" fmla="*/ 426053 h 1225067"/>
                <a:gd name="connsiteX57" fmla="*/ 735776 w 1787873"/>
                <a:gd name="connsiteY57" fmla="*/ 424305 h 1225067"/>
                <a:gd name="connsiteX58" fmla="*/ 732078 w 1787873"/>
                <a:gd name="connsiteY58" fmla="*/ 420675 h 1225067"/>
                <a:gd name="connsiteX59" fmla="*/ 730128 w 1787873"/>
                <a:gd name="connsiteY59" fmla="*/ 418792 h 1225067"/>
                <a:gd name="connsiteX60" fmla="*/ 726095 w 1787873"/>
                <a:gd name="connsiteY60" fmla="*/ 415027 h 1225067"/>
                <a:gd name="connsiteX61" fmla="*/ 723943 w 1787873"/>
                <a:gd name="connsiteY61" fmla="*/ 413144 h 1225067"/>
                <a:gd name="connsiteX62" fmla="*/ 719506 w 1787873"/>
                <a:gd name="connsiteY62" fmla="*/ 409110 h 1225067"/>
                <a:gd name="connsiteX63" fmla="*/ 717219 w 1787873"/>
                <a:gd name="connsiteY63" fmla="*/ 407026 h 1225067"/>
                <a:gd name="connsiteX64" fmla="*/ 697991 w 1787873"/>
                <a:gd name="connsiteY64" fmla="*/ 390082 h 1225067"/>
                <a:gd name="connsiteX65" fmla="*/ 692948 w 1787873"/>
                <a:gd name="connsiteY65" fmla="*/ 386452 h 1225067"/>
                <a:gd name="connsiteX66" fmla="*/ 688510 w 1787873"/>
                <a:gd name="connsiteY66" fmla="*/ 382552 h 1225067"/>
                <a:gd name="connsiteX67" fmla="*/ 686359 w 1787873"/>
                <a:gd name="connsiteY67" fmla="*/ 380535 h 1225067"/>
                <a:gd name="connsiteX68" fmla="*/ 682324 w 1787873"/>
                <a:gd name="connsiteY68" fmla="*/ 376703 h 1225067"/>
                <a:gd name="connsiteX69" fmla="*/ 680374 w 1787873"/>
                <a:gd name="connsiteY69" fmla="*/ 374820 h 1225067"/>
                <a:gd name="connsiteX70" fmla="*/ 671835 w 1787873"/>
                <a:gd name="connsiteY70" fmla="*/ 368500 h 1225067"/>
                <a:gd name="connsiteX71" fmla="*/ 667466 w 1787873"/>
                <a:gd name="connsiteY71" fmla="*/ 365542 h 1225067"/>
                <a:gd name="connsiteX72" fmla="*/ 663431 w 1787873"/>
                <a:gd name="connsiteY72" fmla="*/ 362247 h 1225067"/>
                <a:gd name="connsiteX73" fmla="*/ 661414 w 1787873"/>
                <a:gd name="connsiteY73" fmla="*/ 360634 h 1225067"/>
                <a:gd name="connsiteX74" fmla="*/ 654690 w 1787873"/>
                <a:gd name="connsiteY74" fmla="*/ 356599 h 1225067"/>
                <a:gd name="connsiteX75" fmla="*/ 649849 w 1787873"/>
                <a:gd name="connsiteY75" fmla="*/ 353372 h 1225067"/>
                <a:gd name="connsiteX76" fmla="*/ 645210 w 1787873"/>
                <a:gd name="connsiteY76" fmla="*/ 349405 h 1225067"/>
                <a:gd name="connsiteX77" fmla="*/ 642857 w 1787873"/>
                <a:gd name="connsiteY77" fmla="*/ 347321 h 1225067"/>
                <a:gd name="connsiteX78" fmla="*/ 623359 w 1787873"/>
                <a:gd name="connsiteY78" fmla="*/ 330176 h 1225067"/>
                <a:gd name="connsiteX79" fmla="*/ 618249 w 1787873"/>
                <a:gd name="connsiteY79" fmla="*/ 326478 h 1225067"/>
                <a:gd name="connsiteX80" fmla="*/ 613543 w 1787873"/>
                <a:gd name="connsiteY80" fmla="*/ 322444 h 1225067"/>
                <a:gd name="connsiteX81" fmla="*/ 611256 w 1787873"/>
                <a:gd name="connsiteY81" fmla="*/ 320360 h 1225067"/>
                <a:gd name="connsiteX82" fmla="*/ 606887 w 1787873"/>
                <a:gd name="connsiteY82" fmla="*/ 316191 h 1225067"/>
                <a:gd name="connsiteX83" fmla="*/ 604735 w 1787873"/>
                <a:gd name="connsiteY83" fmla="*/ 314107 h 1225067"/>
                <a:gd name="connsiteX84" fmla="*/ 590615 w 1787873"/>
                <a:gd name="connsiteY84" fmla="*/ 303215 h 1225067"/>
                <a:gd name="connsiteX85" fmla="*/ 585707 w 1787873"/>
                <a:gd name="connsiteY85" fmla="*/ 299718 h 1225067"/>
                <a:gd name="connsiteX86" fmla="*/ 571319 w 1787873"/>
                <a:gd name="connsiteY86" fmla="*/ 288759 h 1225067"/>
                <a:gd name="connsiteX87" fmla="*/ 566276 w 1787873"/>
                <a:gd name="connsiteY87" fmla="*/ 285397 h 1225067"/>
                <a:gd name="connsiteX88" fmla="*/ 556326 w 1787873"/>
                <a:gd name="connsiteY88" fmla="*/ 278674 h 1225067"/>
                <a:gd name="connsiteX89" fmla="*/ 551418 w 1787873"/>
                <a:gd name="connsiteY89" fmla="*/ 275446 h 1225067"/>
                <a:gd name="connsiteX90" fmla="*/ 541803 w 1787873"/>
                <a:gd name="connsiteY90" fmla="*/ 268723 h 1225067"/>
                <a:gd name="connsiteX91" fmla="*/ 537028 w 1787873"/>
                <a:gd name="connsiteY91" fmla="*/ 265563 h 1225067"/>
                <a:gd name="connsiteX92" fmla="*/ 528020 w 1787873"/>
                <a:gd name="connsiteY92" fmla="*/ 259175 h 1225067"/>
                <a:gd name="connsiteX93" fmla="*/ 523447 w 1787873"/>
                <a:gd name="connsiteY93" fmla="*/ 256352 h 1225067"/>
                <a:gd name="connsiteX94" fmla="*/ 516254 w 1787873"/>
                <a:gd name="connsiteY94" fmla="*/ 252452 h 1225067"/>
                <a:gd name="connsiteX95" fmla="*/ 511613 w 1787873"/>
                <a:gd name="connsiteY95" fmla="*/ 249426 h 1225067"/>
                <a:gd name="connsiteX96" fmla="*/ 507243 w 1787873"/>
                <a:gd name="connsiteY96" fmla="*/ 245930 h 1225067"/>
                <a:gd name="connsiteX97" fmla="*/ 505091 w 1787873"/>
                <a:gd name="connsiteY97" fmla="*/ 244182 h 1225067"/>
                <a:gd name="connsiteX98" fmla="*/ 498368 w 1787873"/>
                <a:gd name="connsiteY98" fmla="*/ 239408 h 1225067"/>
                <a:gd name="connsiteX99" fmla="*/ 493796 w 1787873"/>
                <a:gd name="connsiteY99" fmla="*/ 236584 h 1225067"/>
                <a:gd name="connsiteX100" fmla="*/ 487073 w 1787873"/>
                <a:gd name="connsiteY100" fmla="*/ 232752 h 1225067"/>
                <a:gd name="connsiteX101" fmla="*/ 482232 w 1787873"/>
                <a:gd name="connsiteY101" fmla="*/ 230332 h 1225067"/>
                <a:gd name="connsiteX102" fmla="*/ 474701 w 1787873"/>
                <a:gd name="connsiteY102" fmla="*/ 226701 h 1225067"/>
                <a:gd name="connsiteX103" fmla="*/ 469726 w 1787873"/>
                <a:gd name="connsiteY103" fmla="*/ 223742 h 1225067"/>
                <a:gd name="connsiteX104" fmla="*/ 454800 w 1787873"/>
                <a:gd name="connsiteY104" fmla="*/ 214935 h 1225067"/>
                <a:gd name="connsiteX105" fmla="*/ 449824 w 1787873"/>
                <a:gd name="connsiteY105" fmla="*/ 212178 h 1225067"/>
                <a:gd name="connsiteX106" fmla="*/ 442362 w 1787873"/>
                <a:gd name="connsiteY106" fmla="*/ 208077 h 1225067"/>
                <a:gd name="connsiteX107" fmla="*/ 437252 w 1787873"/>
                <a:gd name="connsiteY107" fmla="*/ 205522 h 1225067"/>
                <a:gd name="connsiteX108" fmla="*/ 429317 w 1787873"/>
                <a:gd name="connsiteY108" fmla="*/ 201689 h 1225067"/>
                <a:gd name="connsiteX109" fmla="*/ 424007 w 1787873"/>
                <a:gd name="connsiteY109" fmla="*/ 198529 h 1225067"/>
                <a:gd name="connsiteX110" fmla="*/ 390389 w 1787873"/>
                <a:gd name="connsiteY110" fmla="*/ 180510 h 1225067"/>
                <a:gd name="connsiteX111" fmla="*/ 384876 w 1787873"/>
                <a:gd name="connsiteY111" fmla="*/ 177552 h 1225067"/>
                <a:gd name="connsiteX112" fmla="*/ 376538 w 1787873"/>
                <a:gd name="connsiteY112" fmla="*/ 173182 h 1225067"/>
                <a:gd name="connsiteX113" fmla="*/ 370890 w 1787873"/>
                <a:gd name="connsiteY113" fmla="*/ 170425 h 1225067"/>
                <a:gd name="connsiteX114" fmla="*/ 356435 w 1787873"/>
                <a:gd name="connsiteY114" fmla="*/ 164575 h 1225067"/>
                <a:gd name="connsiteX115" fmla="*/ 350854 w 1787873"/>
                <a:gd name="connsiteY115" fmla="*/ 162357 h 1225067"/>
                <a:gd name="connsiteX116" fmla="*/ 343257 w 1787873"/>
                <a:gd name="connsiteY116" fmla="*/ 158524 h 1225067"/>
                <a:gd name="connsiteX117" fmla="*/ 338282 w 1787873"/>
                <a:gd name="connsiteY117" fmla="*/ 155969 h 1225067"/>
                <a:gd name="connsiteX118" fmla="*/ 330683 w 1787873"/>
                <a:gd name="connsiteY118" fmla="*/ 152473 h 1225067"/>
                <a:gd name="connsiteX119" fmla="*/ 325506 w 1787873"/>
                <a:gd name="connsiteY119" fmla="*/ 150053 h 1225067"/>
                <a:gd name="connsiteX120" fmla="*/ 309034 w 1787873"/>
                <a:gd name="connsiteY120" fmla="*/ 143867 h 1225067"/>
                <a:gd name="connsiteX121" fmla="*/ 303386 w 1787873"/>
                <a:gd name="connsiteY121" fmla="*/ 141581 h 1225067"/>
                <a:gd name="connsiteX122" fmla="*/ 283619 w 1787873"/>
                <a:gd name="connsiteY122" fmla="*/ 133714 h 1225067"/>
                <a:gd name="connsiteX123" fmla="*/ 277837 w 1787873"/>
                <a:gd name="connsiteY123" fmla="*/ 131361 h 1225067"/>
                <a:gd name="connsiteX124" fmla="*/ 260894 w 1787873"/>
                <a:gd name="connsiteY124" fmla="*/ 124638 h 1225067"/>
                <a:gd name="connsiteX125" fmla="*/ 255380 w 1787873"/>
                <a:gd name="connsiteY125" fmla="*/ 122553 h 1225067"/>
                <a:gd name="connsiteX126" fmla="*/ 244622 w 1787873"/>
                <a:gd name="connsiteY126" fmla="*/ 118721 h 1225067"/>
                <a:gd name="connsiteX127" fmla="*/ 239445 w 1787873"/>
                <a:gd name="connsiteY127" fmla="*/ 116838 h 1225067"/>
                <a:gd name="connsiteX128" fmla="*/ 229025 w 1787873"/>
                <a:gd name="connsiteY128" fmla="*/ 113477 h 1225067"/>
                <a:gd name="connsiteX129" fmla="*/ 223915 w 1787873"/>
                <a:gd name="connsiteY129" fmla="*/ 111661 h 1225067"/>
                <a:gd name="connsiteX130" fmla="*/ 213291 w 1787873"/>
                <a:gd name="connsiteY130" fmla="*/ 108434 h 1225067"/>
                <a:gd name="connsiteX131" fmla="*/ 207844 w 1787873"/>
                <a:gd name="connsiteY131" fmla="*/ 106753 h 1225067"/>
                <a:gd name="connsiteX132" fmla="*/ 193390 w 1787873"/>
                <a:gd name="connsiteY132" fmla="*/ 103660 h 1225067"/>
                <a:gd name="connsiteX133" fmla="*/ 187405 w 1787873"/>
                <a:gd name="connsiteY133" fmla="*/ 101845 h 1225067"/>
                <a:gd name="connsiteX134" fmla="*/ 156343 w 1787873"/>
                <a:gd name="connsiteY134" fmla="*/ 94180 h 1225067"/>
                <a:gd name="connsiteX135" fmla="*/ 150762 w 1787873"/>
                <a:gd name="connsiteY135" fmla="*/ 90818 h 1225067"/>
                <a:gd name="connsiteX136" fmla="*/ 87427 w 1787873"/>
                <a:gd name="connsiteY136" fmla="*/ 75152 h 1225067"/>
                <a:gd name="connsiteX137" fmla="*/ 19182 w 1787873"/>
                <a:gd name="connsiteY137" fmla="*/ 64328 h 1225067"/>
                <a:gd name="connsiteX138" fmla="*/ 3315 w 1787873"/>
                <a:gd name="connsiteY138" fmla="*/ 28155 h 1225067"/>
                <a:gd name="connsiteX139" fmla="*/ 59188 w 1787873"/>
                <a:gd name="connsiteY139" fmla="*/ 656 h 1225067"/>
                <a:gd name="connsiteX140" fmla="*/ 221224 w 1787873"/>
                <a:gd name="connsiteY140" fmla="*/ 34273 h 1225067"/>
                <a:gd name="connsiteX141" fmla="*/ 493325 w 1787873"/>
                <a:gd name="connsiteY141" fmla="*/ 125915 h 1225067"/>
                <a:gd name="connsiteX142" fmla="*/ 617912 w 1787873"/>
                <a:gd name="connsiteY142" fmla="*/ 174795 h 1225067"/>
                <a:gd name="connsiteX143" fmla="*/ 640908 w 1787873"/>
                <a:gd name="connsiteY143" fmla="*/ 188847 h 1225067"/>
                <a:gd name="connsiteX144" fmla="*/ 627461 w 1787873"/>
                <a:gd name="connsiteY144" fmla="*/ 229659 h 1225067"/>
                <a:gd name="connsiteX145" fmla="*/ 617308 w 1787873"/>
                <a:gd name="connsiteY145" fmla="*/ 236719 h 1225067"/>
                <a:gd name="connsiteX146" fmla="*/ 671097 w 1787873"/>
                <a:gd name="connsiteY146" fmla="*/ 267781 h 1225067"/>
                <a:gd name="connsiteX147" fmla="*/ 714463 w 1787873"/>
                <a:gd name="connsiteY147" fmla="*/ 291986 h 1225067"/>
                <a:gd name="connsiteX148" fmla="*/ 725085 w 1787873"/>
                <a:gd name="connsiteY148" fmla="*/ 301870 h 1225067"/>
                <a:gd name="connsiteX149" fmla="*/ 746333 w 1787873"/>
                <a:gd name="connsiteY149" fmla="*/ 351019 h 1225067"/>
                <a:gd name="connsiteX150" fmla="*/ 766503 w 1787873"/>
                <a:gd name="connsiteY150" fmla="*/ 380939 h 1225067"/>
                <a:gd name="connsiteX151" fmla="*/ 822576 w 1787873"/>
                <a:gd name="connsiteY151" fmla="*/ 429684 h 1225067"/>
                <a:gd name="connsiteX152" fmla="*/ 883627 w 1787873"/>
                <a:gd name="connsiteY152" fmla="*/ 491742 h 1225067"/>
                <a:gd name="connsiteX153" fmla="*/ 948912 w 1787873"/>
                <a:gd name="connsiteY153" fmla="*/ 522939 h 1225067"/>
                <a:gd name="connsiteX154" fmla="*/ 1174688 w 1787873"/>
                <a:gd name="connsiteY154" fmla="*/ 564222 h 1225067"/>
                <a:gd name="connsiteX155" fmla="*/ 1213618 w 1787873"/>
                <a:gd name="connsiteY155" fmla="*/ 550170 h 1225067"/>
                <a:gd name="connsiteX156" fmla="*/ 1343919 w 1787873"/>
                <a:gd name="connsiteY156" fmla="*/ 457049 h 1225067"/>
                <a:gd name="connsiteX157" fmla="*/ 1387353 w 1787873"/>
                <a:gd name="connsiteY157" fmla="*/ 448308 h 1225067"/>
                <a:gd name="connsiteX158" fmla="*/ 1412566 w 1787873"/>
                <a:gd name="connsiteY158" fmla="*/ 457049 h 1225067"/>
                <a:gd name="connsiteX159" fmla="*/ 1412566 w 1787873"/>
                <a:gd name="connsiteY159" fmla="*/ 457049 h 1225067"/>
                <a:gd name="connsiteX160" fmla="*/ 1428434 w 1787873"/>
                <a:gd name="connsiteY160" fmla="*/ 477220 h 1225067"/>
                <a:gd name="connsiteX161" fmla="*/ 1520950 w 1787873"/>
                <a:gd name="connsiteY161" fmla="*/ 606177 h 1225067"/>
                <a:gd name="connsiteX162" fmla="*/ 1638410 w 1787873"/>
                <a:gd name="connsiteY162" fmla="*/ 778568 h 1225067"/>
                <a:gd name="connsiteX163" fmla="*/ 1641166 w 1787873"/>
                <a:gd name="connsiteY163" fmla="*/ 785426 h 122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1787873" h="1225067">
                  <a:moveTo>
                    <a:pt x="1641166" y="785426"/>
                  </a:moveTo>
                  <a:cubicBezTo>
                    <a:pt x="1640091" y="797663"/>
                    <a:pt x="1649505" y="804924"/>
                    <a:pt x="1655219" y="813530"/>
                  </a:cubicBezTo>
                  <a:cubicBezTo>
                    <a:pt x="1695022" y="873370"/>
                    <a:pt x="1733817" y="933814"/>
                    <a:pt x="1776983" y="991301"/>
                  </a:cubicBezTo>
                  <a:cubicBezTo>
                    <a:pt x="1783370" y="999127"/>
                    <a:pt x="1786193" y="1009259"/>
                    <a:pt x="1784849" y="1019270"/>
                  </a:cubicBezTo>
                  <a:cubicBezTo>
                    <a:pt x="1778125" y="1059612"/>
                    <a:pt x="1769384" y="1098810"/>
                    <a:pt x="1744508" y="1132293"/>
                  </a:cubicBezTo>
                  <a:cubicBezTo>
                    <a:pt x="1710957" y="1177858"/>
                    <a:pt x="1661673" y="1209358"/>
                    <a:pt x="1606271" y="1220708"/>
                  </a:cubicBezTo>
                  <a:cubicBezTo>
                    <a:pt x="1561493" y="1230658"/>
                    <a:pt x="1520010" y="1221245"/>
                    <a:pt x="1481215" y="1203428"/>
                  </a:cubicBezTo>
                  <a:cubicBezTo>
                    <a:pt x="1450824" y="1189510"/>
                    <a:pt x="1425544" y="1165171"/>
                    <a:pt x="1403961" y="1138748"/>
                  </a:cubicBezTo>
                  <a:cubicBezTo>
                    <a:pt x="1398582" y="1131453"/>
                    <a:pt x="1392799" y="1124494"/>
                    <a:pt x="1386547" y="1117905"/>
                  </a:cubicBezTo>
                  <a:cubicBezTo>
                    <a:pt x="1376664" y="1108842"/>
                    <a:pt x="1370007" y="1096800"/>
                    <a:pt x="1367586" y="1083615"/>
                  </a:cubicBezTo>
                  <a:cubicBezTo>
                    <a:pt x="1363888" y="1060822"/>
                    <a:pt x="1348693" y="1050602"/>
                    <a:pt x="1328858" y="1047778"/>
                  </a:cubicBezTo>
                  <a:cubicBezTo>
                    <a:pt x="1309226" y="1045243"/>
                    <a:pt x="1290131" y="1039878"/>
                    <a:pt x="1272045" y="1031843"/>
                  </a:cubicBezTo>
                  <a:cubicBezTo>
                    <a:pt x="1268818" y="1031030"/>
                    <a:pt x="1265523" y="1030741"/>
                    <a:pt x="1262229" y="1030969"/>
                  </a:cubicBezTo>
                  <a:cubicBezTo>
                    <a:pt x="1243537" y="1037693"/>
                    <a:pt x="1232444" y="1024246"/>
                    <a:pt x="1219265" y="1015707"/>
                  </a:cubicBezTo>
                  <a:cubicBezTo>
                    <a:pt x="1177377" y="987199"/>
                    <a:pt x="1142415" y="949628"/>
                    <a:pt x="1117000" y="905777"/>
                  </a:cubicBezTo>
                  <a:cubicBezTo>
                    <a:pt x="1078340" y="841944"/>
                    <a:pt x="1035714" y="780639"/>
                    <a:pt x="989253" y="722225"/>
                  </a:cubicBezTo>
                  <a:cubicBezTo>
                    <a:pt x="970092" y="697415"/>
                    <a:pt x="944206" y="677648"/>
                    <a:pt x="933851" y="646518"/>
                  </a:cubicBezTo>
                  <a:lnTo>
                    <a:pt x="930422" y="640803"/>
                  </a:lnTo>
                  <a:cubicBezTo>
                    <a:pt x="929145" y="639055"/>
                    <a:pt x="927935" y="637240"/>
                    <a:pt x="926725" y="635424"/>
                  </a:cubicBezTo>
                  <a:cubicBezTo>
                    <a:pt x="925514" y="633609"/>
                    <a:pt x="924237" y="631928"/>
                    <a:pt x="923027" y="630113"/>
                  </a:cubicBezTo>
                  <a:cubicBezTo>
                    <a:pt x="919665" y="624828"/>
                    <a:pt x="915698" y="619933"/>
                    <a:pt x="911194" y="615522"/>
                  </a:cubicBezTo>
                  <a:cubicBezTo>
                    <a:pt x="909715" y="614178"/>
                    <a:pt x="908436" y="612631"/>
                    <a:pt x="907092" y="611152"/>
                  </a:cubicBezTo>
                  <a:cubicBezTo>
                    <a:pt x="905747" y="609673"/>
                    <a:pt x="904470" y="608261"/>
                    <a:pt x="903193" y="606782"/>
                  </a:cubicBezTo>
                  <a:cubicBezTo>
                    <a:pt x="901914" y="605303"/>
                    <a:pt x="901847" y="605370"/>
                    <a:pt x="901176" y="604630"/>
                  </a:cubicBezTo>
                  <a:cubicBezTo>
                    <a:pt x="900503" y="603891"/>
                    <a:pt x="898418" y="601874"/>
                    <a:pt x="897074" y="600462"/>
                  </a:cubicBezTo>
                  <a:lnTo>
                    <a:pt x="895056" y="598378"/>
                  </a:lnTo>
                  <a:cubicBezTo>
                    <a:pt x="893645" y="596959"/>
                    <a:pt x="892367" y="595453"/>
                    <a:pt x="891158" y="593873"/>
                  </a:cubicBezTo>
                  <a:cubicBezTo>
                    <a:pt x="889879" y="592326"/>
                    <a:pt x="888736" y="590713"/>
                    <a:pt x="887594" y="589032"/>
                  </a:cubicBezTo>
                  <a:cubicBezTo>
                    <a:pt x="884232" y="584164"/>
                    <a:pt x="880467" y="579652"/>
                    <a:pt x="876164" y="575585"/>
                  </a:cubicBezTo>
                  <a:cubicBezTo>
                    <a:pt x="874751" y="574240"/>
                    <a:pt x="873474" y="572761"/>
                    <a:pt x="872197" y="571349"/>
                  </a:cubicBezTo>
                  <a:lnTo>
                    <a:pt x="868431" y="567113"/>
                  </a:lnTo>
                  <a:lnTo>
                    <a:pt x="866481" y="565029"/>
                  </a:lnTo>
                  <a:cubicBezTo>
                    <a:pt x="865137" y="563751"/>
                    <a:pt x="863927" y="562339"/>
                    <a:pt x="862650" y="560995"/>
                  </a:cubicBezTo>
                  <a:lnTo>
                    <a:pt x="860700" y="558978"/>
                  </a:lnTo>
                  <a:cubicBezTo>
                    <a:pt x="859355" y="557687"/>
                    <a:pt x="858144" y="556288"/>
                    <a:pt x="857002" y="554809"/>
                  </a:cubicBezTo>
                  <a:cubicBezTo>
                    <a:pt x="855859" y="553397"/>
                    <a:pt x="854782" y="551918"/>
                    <a:pt x="853707" y="550372"/>
                  </a:cubicBezTo>
                  <a:cubicBezTo>
                    <a:pt x="851353" y="547353"/>
                    <a:pt x="848463" y="544757"/>
                    <a:pt x="845235" y="542707"/>
                  </a:cubicBezTo>
                  <a:cubicBezTo>
                    <a:pt x="843555" y="541618"/>
                    <a:pt x="841941" y="540401"/>
                    <a:pt x="840462" y="539076"/>
                  </a:cubicBezTo>
                  <a:cubicBezTo>
                    <a:pt x="838916" y="537718"/>
                    <a:pt x="837437" y="536232"/>
                    <a:pt x="836091" y="534638"/>
                  </a:cubicBezTo>
                  <a:cubicBezTo>
                    <a:pt x="834746" y="533025"/>
                    <a:pt x="833469" y="531344"/>
                    <a:pt x="832259" y="529596"/>
                  </a:cubicBezTo>
                  <a:cubicBezTo>
                    <a:pt x="822778" y="517904"/>
                    <a:pt x="812491" y="506850"/>
                    <a:pt x="801532" y="496516"/>
                  </a:cubicBezTo>
                  <a:cubicBezTo>
                    <a:pt x="800054" y="495104"/>
                    <a:pt x="798642" y="493558"/>
                    <a:pt x="797297" y="492011"/>
                  </a:cubicBezTo>
                  <a:cubicBezTo>
                    <a:pt x="795951" y="490465"/>
                    <a:pt x="794607" y="489053"/>
                    <a:pt x="793330" y="487574"/>
                  </a:cubicBezTo>
                  <a:lnTo>
                    <a:pt x="791313" y="485422"/>
                  </a:lnTo>
                  <a:lnTo>
                    <a:pt x="787145" y="481119"/>
                  </a:lnTo>
                  <a:cubicBezTo>
                    <a:pt x="786472" y="480447"/>
                    <a:pt x="785799" y="479640"/>
                    <a:pt x="785060" y="478968"/>
                  </a:cubicBezTo>
                  <a:cubicBezTo>
                    <a:pt x="783648" y="477522"/>
                    <a:pt x="782302" y="475996"/>
                    <a:pt x="781093" y="474396"/>
                  </a:cubicBezTo>
                  <a:cubicBezTo>
                    <a:pt x="779816" y="472849"/>
                    <a:pt x="778606" y="471168"/>
                    <a:pt x="777462" y="469487"/>
                  </a:cubicBezTo>
                  <a:cubicBezTo>
                    <a:pt x="772688" y="462939"/>
                    <a:pt x="767309" y="456841"/>
                    <a:pt x="761393" y="451267"/>
                  </a:cubicBezTo>
                  <a:cubicBezTo>
                    <a:pt x="760049" y="449989"/>
                    <a:pt x="758703" y="448510"/>
                    <a:pt x="757426" y="447031"/>
                  </a:cubicBezTo>
                  <a:cubicBezTo>
                    <a:pt x="756149" y="445552"/>
                    <a:pt x="754939" y="444274"/>
                    <a:pt x="753727" y="442862"/>
                  </a:cubicBezTo>
                  <a:cubicBezTo>
                    <a:pt x="752518" y="441450"/>
                    <a:pt x="752585" y="441518"/>
                    <a:pt x="751914" y="440845"/>
                  </a:cubicBezTo>
                  <a:cubicBezTo>
                    <a:pt x="751241" y="440173"/>
                    <a:pt x="749492" y="438290"/>
                    <a:pt x="748350" y="437013"/>
                  </a:cubicBezTo>
                  <a:lnTo>
                    <a:pt x="746534" y="435130"/>
                  </a:lnTo>
                  <a:cubicBezTo>
                    <a:pt x="745323" y="433987"/>
                    <a:pt x="744181" y="432710"/>
                    <a:pt x="742971" y="431499"/>
                  </a:cubicBezTo>
                  <a:lnTo>
                    <a:pt x="741223" y="429684"/>
                  </a:lnTo>
                  <a:cubicBezTo>
                    <a:pt x="739946" y="428541"/>
                    <a:pt x="738801" y="427331"/>
                    <a:pt x="737592" y="426053"/>
                  </a:cubicBezTo>
                  <a:cubicBezTo>
                    <a:pt x="736382" y="424776"/>
                    <a:pt x="736449" y="424843"/>
                    <a:pt x="735776" y="424305"/>
                  </a:cubicBezTo>
                  <a:lnTo>
                    <a:pt x="732078" y="420675"/>
                  </a:lnTo>
                  <a:lnTo>
                    <a:pt x="730128" y="418792"/>
                  </a:lnTo>
                  <a:cubicBezTo>
                    <a:pt x="728716" y="417582"/>
                    <a:pt x="727439" y="416304"/>
                    <a:pt x="726095" y="415027"/>
                  </a:cubicBezTo>
                  <a:lnTo>
                    <a:pt x="723943" y="413144"/>
                  </a:lnTo>
                  <a:cubicBezTo>
                    <a:pt x="722396" y="411867"/>
                    <a:pt x="720985" y="410522"/>
                    <a:pt x="719506" y="409110"/>
                  </a:cubicBezTo>
                  <a:lnTo>
                    <a:pt x="717219" y="407026"/>
                  </a:lnTo>
                  <a:cubicBezTo>
                    <a:pt x="711303" y="400833"/>
                    <a:pt x="704849" y="395166"/>
                    <a:pt x="697991" y="390082"/>
                  </a:cubicBezTo>
                  <a:cubicBezTo>
                    <a:pt x="696243" y="388960"/>
                    <a:pt x="694562" y="387750"/>
                    <a:pt x="692948" y="386452"/>
                  </a:cubicBezTo>
                  <a:cubicBezTo>
                    <a:pt x="691402" y="385242"/>
                    <a:pt x="689921" y="383897"/>
                    <a:pt x="688510" y="382552"/>
                  </a:cubicBezTo>
                  <a:cubicBezTo>
                    <a:pt x="687098" y="381208"/>
                    <a:pt x="687098" y="381208"/>
                    <a:pt x="686359" y="380535"/>
                  </a:cubicBezTo>
                  <a:lnTo>
                    <a:pt x="682324" y="376703"/>
                  </a:lnTo>
                  <a:lnTo>
                    <a:pt x="680374" y="374820"/>
                  </a:lnTo>
                  <a:cubicBezTo>
                    <a:pt x="677753" y="372467"/>
                    <a:pt x="674861" y="370349"/>
                    <a:pt x="671835" y="368500"/>
                  </a:cubicBezTo>
                  <a:cubicBezTo>
                    <a:pt x="670289" y="367613"/>
                    <a:pt x="668877" y="366624"/>
                    <a:pt x="667466" y="365542"/>
                  </a:cubicBezTo>
                  <a:cubicBezTo>
                    <a:pt x="666121" y="364533"/>
                    <a:pt x="664775" y="363390"/>
                    <a:pt x="663431" y="362247"/>
                  </a:cubicBezTo>
                  <a:cubicBezTo>
                    <a:pt x="662087" y="361104"/>
                    <a:pt x="662087" y="361104"/>
                    <a:pt x="661414" y="360634"/>
                  </a:cubicBezTo>
                  <a:cubicBezTo>
                    <a:pt x="659129" y="359154"/>
                    <a:pt x="656775" y="357877"/>
                    <a:pt x="654690" y="356599"/>
                  </a:cubicBezTo>
                  <a:cubicBezTo>
                    <a:pt x="653009" y="355665"/>
                    <a:pt x="651396" y="354589"/>
                    <a:pt x="649849" y="353372"/>
                  </a:cubicBezTo>
                  <a:cubicBezTo>
                    <a:pt x="648236" y="352095"/>
                    <a:pt x="646757" y="350817"/>
                    <a:pt x="645210" y="349405"/>
                  </a:cubicBezTo>
                  <a:lnTo>
                    <a:pt x="642857" y="347321"/>
                  </a:lnTo>
                  <a:cubicBezTo>
                    <a:pt x="636873" y="341061"/>
                    <a:pt x="630352" y="335326"/>
                    <a:pt x="623359" y="330176"/>
                  </a:cubicBezTo>
                  <a:cubicBezTo>
                    <a:pt x="621543" y="329080"/>
                    <a:pt x="619863" y="327843"/>
                    <a:pt x="618249" y="326478"/>
                  </a:cubicBezTo>
                  <a:cubicBezTo>
                    <a:pt x="616568" y="325241"/>
                    <a:pt x="615022" y="323896"/>
                    <a:pt x="613543" y="322444"/>
                  </a:cubicBezTo>
                  <a:lnTo>
                    <a:pt x="611256" y="320360"/>
                  </a:lnTo>
                  <a:lnTo>
                    <a:pt x="606887" y="316191"/>
                  </a:lnTo>
                  <a:lnTo>
                    <a:pt x="604735" y="314107"/>
                  </a:lnTo>
                  <a:cubicBezTo>
                    <a:pt x="600567" y="309851"/>
                    <a:pt x="595792" y="306186"/>
                    <a:pt x="590615" y="303215"/>
                  </a:cubicBezTo>
                  <a:cubicBezTo>
                    <a:pt x="588868" y="302186"/>
                    <a:pt x="587253" y="301016"/>
                    <a:pt x="585707" y="299718"/>
                  </a:cubicBezTo>
                  <a:cubicBezTo>
                    <a:pt x="581270" y="295577"/>
                    <a:pt x="576496" y="291906"/>
                    <a:pt x="571319" y="288759"/>
                  </a:cubicBezTo>
                  <a:cubicBezTo>
                    <a:pt x="569571" y="287737"/>
                    <a:pt x="567890" y="286621"/>
                    <a:pt x="566276" y="285397"/>
                  </a:cubicBezTo>
                  <a:cubicBezTo>
                    <a:pt x="563049" y="283111"/>
                    <a:pt x="559553" y="280825"/>
                    <a:pt x="556326" y="278674"/>
                  </a:cubicBezTo>
                  <a:cubicBezTo>
                    <a:pt x="554645" y="277685"/>
                    <a:pt x="552964" y="276610"/>
                    <a:pt x="551418" y="275446"/>
                  </a:cubicBezTo>
                  <a:cubicBezTo>
                    <a:pt x="548258" y="273160"/>
                    <a:pt x="545098" y="270874"/>
                    <a:pt x="541803" y="268723"/>
                  </a:cubicBezTo>
                  <a:cubicBezTo>
                    <a:pt x="540122" y="267775"/>
                    <a:pt x="538575" y="266719"/>
                    <a:pt x="537028" y="265563"/>
                  </a:cubicBezTo>
                  <a:cubicBezTo>
                    <a:pt x="534070" y="263344"/>
                    <a:pt x="531180" y="261125"/>
                    <a:pt x="528020" y="259175"/>
                  </a:cubicBezTo>
                  <a:cubicBezTo>
                    <a:pt x="526473" y="258301"/>
                    <a:pt x="524927" y="257360"/>
                    <a:pt x="523447" y="256352"/>
                  </a:cubicBezTo>
                  <a:lnTo>
                    <a:pt x="516254" y="252452"/>
                  </a:lnTo>
                  <a:cubicBezTo>
                    <a:pt x="514640" y="251584"/>
                    <a:pt x="513094" y="250576"/>
                    <a:pt x="511613" y="249426"/>
                  </a:cubicBezTo>
                  <a:cubicBezTo>
                    <a:pt x="510067" y="248337"/>
                    <a:pt x="508655" y="247167"/>
                    <a:pt x="507243" y="245930"/>
                  </a:cubicBezTo>
                  <a:lnTo>
                    <a:pt x="505091" y="244182"/>
                  </a:lnTo>
                  <a:cubicBezTo>
                    <a:pt x="502941" y="242568"/>
                    <a:pt x="500722" y="240955"/>
                    <a:pt x="498368" y="239408"/>
                  </a:cubicBezTo>
                  <a:cubicBezTo>
                    <a:pt x="496822" y="238548"/>
                    <a:pt x="495275" y="237606"/>
                    <a:pt x="493796" y="236584"/>
                  </a:cubicBezTo>
                  <a:cubicBezTo>
                    <a:pt x="491510" y="235240"/>
                    <a:pt x="489158" y="233962"/>
                    <a:pt x="487073" y="232752"/>
                  </a:cubicBezTo>
                  <a:cubicBezTo>
                    <a:pt x="484988" y="231542"/>
                    <a:pt x="483778" y="231206"/>
                    <a:pt x="482232" y="230332"/>
                  </a:cubicBezTo>
                  <a:cubicBezTo>
                    <a:pt x="479676" y="229121"/>
                    <a:pt x="477189" y="227978"/>
                    <a:pt x="474701" y="226701"/>
                  </a:cubicBezTo>
                  <a:cubicBezTo>
                    <a:pt x="472953" y="225820"/>
                    <a:pt x="471339" y="224832"/>
                    <a:pt x="469726" y="223742"/>
                  </a:cubicBezTo>
                  <a:cubicBezTo>
                    <a:pt x="465019" y="220381"/>
                    <a:pt x="460044" y="217436"/>
                    <a:pt x="454800" y="214935"/>
                  </a:cubicBezTo>
                  <a:cubicBezTo>
                    <a:pt x="453051" y="214128"/>
                    <a:pt x="451438" y="213119"/>
                    <a:pt x="449824" y="212178"/>
                  </a:cubicBezTo>
                  <a:cubicBezTo>
                    <a:pt x="448211" y="211237"/>
                    <a:pt x="444916" y="209354"/>
                    <a:pt x="442362" y="208077"/>
                  </a:cubicBezTo>
                  <a:cubicBezTo>
                    <a:pt x="440614" y="207317"/>
                    <a:pt x="438933" y="206470"/>
                    <a:pt x="437252" y="205522"/>
                  </a:cubicBezTo>
                  <a:cubicBezTo>
                    <a:pt x="434629" y="204312"/>
                    <a:pt x="431940" y="203034"/>
                    <a:pt x="429317" y="201689"/>
                  </a:cubicBezTo>
                  <a:cubicBezTo>
                    <a:pt x="427503" y="200755"/>
                    <a:pt x="425688" y="199699"/>
                    <a:pt x="424007" y="198529"/>
                  </a:cubicBezTo>
                  <a:cubicBezTo>
                    <a:pt x="413181" y="191839"/>
                    <a:pt x="401954" y="185822"/>
                    <a:pt x="390389" y="180510"/>
                  </a:cubicBezTo>
                  <a:cubicBezTo>
                    <a:pt x="388506" y="179643"/>
                    <a:pt x="386624" y="178654"/>
                    <a:pt x="384876" y="177552"/>
                  </a:cubicBezTo>
                  <a:cubicBezTo>
                    <a:pt x="382119" y="176073"/>
                    <a:pt x="379362" y="174593"/>
                    <a:pt x="376538" y="173182"/>
                  </a:cubicBezTo>
                  <a:cubicBezTo>
                    <a:pt x="373715" y="171769"/>
                    <a:pt x="372773" y="171366"/>
                    <a:pt x="370890" y="170425"/>
                  </a:cubicBezTo>
                  <a:cubicBezTo>
                    <a:pt x="366251" y="168085"/>
                    <a:pt x="361410" y="166128"/>
                    <a:pt x="356435" y="164575"/>
                  </a:cubicBezTo>
                  <a:cubicBezTo>
                    <a:pt x="354485" y="163997"/>
                    <a:pt x="352670" y="163251"/>
                    <a:pt x="350854" y="162357"/>
                  </a:cubicBezTo>
                  <a:cubicBezTo>
                    <a:pt x="348300" y="161146"/>
                    <a:pt x="345811" y="159802"/>
                    <a:pt x="343257" y="158524"/>
                  </a:cubicBezTo>
                  <a:cubicBezTo>
                    <a:pt x="340701" y="157247"/>
                    <a:pt x="339896" y="156843"/>
                    <a:pt x="338282" y="155969"/>
                  </a:cubicBezTo>
                  <a:lnTo>
                    <a:pt x="330683" y="152473"/>
                  </a:lnTo>
                  <a:cubicBezTo>
                    <a:pt x="328935" y="151733"/>
                    <a:pt x="327187" y="150927"/>
                    <a:pt x="325506" y="150053"/>
                  </a:cubicBezTo>
                  <a:cubicBezTo>
                    <a:pt x="320194" y="147525"/>
                    <a:pt x="314682" y="145460"/>
                    <a:pt x="309034" y="143867"/>
                  </a:cubicBezTo>
                  <a:cubicBezTo>
                    <a:pt x="307084" y="143242"/>
                    <a:pt x="305201" y="142482"/>
                    <a:pt x="303386" y="141581"/>
                  </a:cubicBezTo>
                  <a:cubicBezTo>
                    <a:pt x="297066" y="138266"/>
                    <a:pt x="290477" y="135630"/>
                    <a:pt x="283619" y="133714"/>
                  </a:cubicBezTo>
                  <a:cubicBezTo>
                    <a:pt x="281601" y="133096"/>
                    <a:pt x="279719" y="132309"/>
                    <a:pt x="277837" y="131361"/>
                  </a:cubicBezTo>
                  <a:cubicBezTo>
                    <a:pt x="272391" y="128625"/>
                    <a:pt x="266743" y="126372"/>
                    <a:pt x="260894" y="124638"/>
                  </a:cubicBezTo>
                  <a:cubicBezTo>
                    <a:pt x="259011" y="124086"/>
                    <a:pt x="257128" y="123387"/>
                    <a:pt x="255380" y="122553"/>
                  </a:cubicBezTo>
                  <a:cubicBezTo>
                    <a:pt x="251884" y="121074"/>
                    <a:pt x="248253" y="119797"/>
                    <a:pt x="244622" y="118721"/>
                  </a:cubicBezTo>
                  <a:cubicBezTo>
                    <a:pt x="242874" y="118223"/>
                    <a:pt x="241126" y="117591"/>
                    <a:pt x="239445" y="116838"/>
                  </a:cubicBezTo>
                  <a:cubicBezTo>
                    <a:pt x="236016" y="115507"/>
                    <a:pt x="232587" y="114384"/>
                    <a:pt x="229025" y="113477"/>
                  </a:cubicBezTo>
                  <a:cubicBezTo>
                    <a:pt x="227276" y="112972"/>
                    <a:pt x="225595" y="112367"/>
                    <a:pt x="223915" y="111661"/>
                  </a:cubicBezTo>
                  <a:cubicBezTo>
                    <a:pt x="220418" y="110390"/>
                    <a:pt x="216855" y="109315"/>
                    <a:pt x="213291" y="108434"/>
                  </a:cubicBezTo>
                  <a:cubicBezTo>
                    <a:pt x="211408" y="107963"/>
                    <a:pt x="209660" y="107358"/>
                    <a:pt x="207844" y="106753"/>
                  </a:cubicBezTo>
                  <a:cubicBezTo>
                    <a:pt x="203138" y="105207"/>
                    <a:pt x="198230" y="104736"/>
                    <a:pt x="193390" y="103660"/>
                  </a:cubicBezTo>
                  <a:cubicBezTo>
                    <a:pt x="191372" y="103190"/>
                    <a:pt x="189355" y="102584"/>
                    <a:pt x="187405" y="101845"/>
                  </a:cubicBezTo>
                  <a:cubicBezTo>
                    <a:pt x="177387" y="98147"/>
                    <a:pt x="166967" y="95578"/>
                    <a:pt x="156343" y="94180"/>
                  </a:cubicBezTo>
                  <a:cubicBezTo>
                    <a:pt x="154258" y="93501"/>
                    <a:pt x="152375" y="92351"/>
                    <a:pt x="150762" y="90818"/>
                  </a:cubicBezTo>
                  <a:cubicBezTo>
                    <a:pt x="131331" y="78716"/>
                    <a:pt x="108672" y="79590"/>
                    <a:pt x="87427" y="75152"/>
                  </a:cubicBezTo>
                  <a:cubicBezTo>
                    <a:pt x="64902" y="70446"/>
                    <a:pt x="41841" y="68429"/>
                    <a:pt x="19182" y="64328"/>
                  </a:cubicBezTo>
                  <a:cubicBezTo>
                    <a:pt x="-3476" y="60226"/>
                    <a:pt x="-8114" y="46846"/>
                    <a:pt x="3315" y="28155"/>
                  </a:cubicBezTo>
                  <a:cubicBezTo>
                    <a:pt x="16762" y="5766"/>
                    <a:pt x="34848" y="-3513"/>
                    <a:pt x="59188" y="656"/>
                  </a:cubicBezTo>
                  <a:cubicBezTo>
                    <a:pt x="113580" y="9867"/>
                    <a:pt x="167974" y="18675"/>
                    <a:pt x="221224" y="34273"/>
                  </a:cubicBezTo>
                  <a:cubicBezTo>
                    <a:pt x="313269" y="60764"/>
                    <a:pt x="405450" y="86650"/>
                    <a:pt x="493325" y="125915"/>
                  </a:cubicBezTo>
                  <a:cubicBezTo>
                    <a:pt x="533666" y="144136"/>
                    <a:pt x="576294" y="158793"/>
                    <a:pt x="617912" y="174795"/>
                  </a:cubicBezTo>
                  <a:cubicBezTo>
                    <a:pt x="626721" y="177316"/>
                    <a:pt x="634654" y="182171"/>
                    <a:pt x="640908" y="188847"/>
                  </a:cubicBezTo>
                  <a:cubicBezTo>
                    <a:pt x="655161" y="206396"/>
                    <a:pt x="649715" y="223205"/>
                    <a:pt x="627461" y="229659"/>
                  </a:cubicBezTo>
                  <a:cubicBezTo>
                    <a:pt x="623224" y="230466"/>
                    <a:pt x="619526" y="233034"/>
                    <a:pt x="617308" y="236719"/>
                  </a:cubicBezTo>
                  <a:cubicBezTo>
                    <a:pt x="635327" y="247073"/>
                    <a:pt x="653211" y="257562"/>
                    <a:pt x="671097" y="267781"/>
                  </a:cubicBezTo>
                  <a:cubicBezTo>
                    <a:pt x="685484" y="275984"/>
                    <a:pt x="700007" y="283985"/>
                    <a:pt x="714463" y="291986"/>
                  </a:cubicBezTo>
                  <a:cubicBezTo>
                    <a:pt x="718833" y="294407"/>
                    <a:pt x="723808" y="296760"/>
                    <a:pt x="725085" y="301870"/>
                  </a:cubicBezTo>
                  <a:cubicBezTo>
                    <a:pt x="729322" y="319351"/>
                    <a:pt x="744786" y="331453"/>
                    <a:pt x="746333" y="351019"/>
                  </a:cubicBezTo>
                  <a:cubicBezTo>
                    <a:pt x="748417" y="363430"/>
                    <a:pt x="755812" y="374336"/>
                    <a:pt x="766503" y="380939"/>
                  </a:cubicBezTo>
                  <a:cubicBezTo>
                    <a:pt x="786674" y="395421"/>
                    <a:pt x="805433" y="411739"/>
                    <a:pt x="822576" y="429684"/>
                  </a:cubicBezTo>
                  <a:cubicBezTo>
                    <a:pt x="842747" y="450796"/>
                    <a:pt x="864868" y="469689"/>
                    <a:pt x="883627" y="491742"/>
                  </a:cubicBezTo>
                  <a:cubicBezTo>
                    <a:pt x="901310" y="512585"/>
                    <a:pt x="923968" y="520250"/>
                    <a:pt x="948912" y="522939"/>
                  </a:cubicBezTo>
                  <a:cubicBezTo>
                    <a:pt x="1025023" y="531613"/>
                    <a:pt x="1100460" y="545403"/>
                    <a:pt x="1174688" y="564222"/>
                  </a:cubicBezTo>
                  <a:cubicBezTo>
                    <a:pt x="1198894" y="570139"/>
                    <a:pt x="1199834" y="570542"/>
                    <a:pt x="1213618" y="550170"/>
                  </a:cubicBezTo>
                  <a:cubicBezTo>
                    <a:pt x="1243941" y="503993"/>
                    <a:pt x="1290400" y="470785"/>
                    <a:pt x="1343919" y="457049"/>
                  </a:cubicBezTo>
                  <a:cubicBezTo>
                    <a:pt x="1358174" y="453284"/>
                    <a:pt x="1372898" y="451334"/>
                    <a:pt x="1387353" y="448308"/>
                  </a:cubicBezTo>
                  <a:cubicBezTo>
                    <a:pt x="1397640" y="446157"/>
                    <a:pt x="1403827" y="455032"/>
                    <a:pt x="1412566" y="457049"/>
                  </a:cubicBezTo>
                  <a:lnTo>
                    <a:pt x="1412566" y="457049"/>
                  </a:lnTo>
                  <a:cubicBezTo>
                    <a:pt x="1415660" y="465258"/>
                    <a:pt x="1421172" y="472305"/>
                    <a:pt x="1428434" y="477220"/>
                  </a:cubicBezTo>
                  <a:cubicBezTo>
                    <a:pt x="1462052" y="518300"/>
                    <a:pt x="1491635" y="562205"/>
                    <a:pt x="1520950" y="606177"/>
                  </a:cubicBezTo>
                  <a:cubicBezTo>
                    <a:pt x="1559543" y="663999"/>
                    <a:pt x="1595649" y="723503"/>
                    <a:pt x="1638410" y="778568"/>
                  </a:cubicBezTo>
                  <a:cubicBezTo>
                    <a:pt x="1639620" y="780733"/>
                    <a:pt x="1640495" y="783039"/>
                    <a:pt x="1641166" y="785426"/>
                  </a:cubicBezTo>
                  <a:close/>
                </a:path>
              </a:pathLst>
            </a:custGeom>
            <a:solidFill>
              <a:srgbClr val="000000"/>
            </a:solidFill>
            <a:ln w="6712" cap="flat">
              <a:noFill/>
              <a:prstDash val="solid"/>
              <a:miter/>
            </a:ln>
          </p:spPr>
          <p:txBody>
            <a:bodyPr rtlCol="0" anchor="ctr"/>
            <a:lstStyle/>
            <a:p>
              <a:endParaRPr lang="es-CO"/>
            </a:p>
          </p:txBody>
        </p:sp>
        <p:sp>
          <p:nvSpPr>
            <p:cNvPr id="1399" name="Freeform: Shape 1398">
              <a:extLst>
                <a:ext uri="{FF2B5EF4-FFF2-40B4-BE49-F238E27FC236}">
                  <a16:creationId xmlns:a16="http://schemas.microsoft.com/office/drawing/2014/main" id="{ACED0121-905F-C074-94CC-61069C7D0881}"/>
                </a:ext>
              </a:extLst>
            </p:cNvPr>
            <p:cNvSpPr/>
            <p:nvPr/>
          </p:nvSpPr>
          <p:spPr>
            <a:xfrm>
              <a:off x="7493740" y="2745351"/>
              <a:ext cx="1062263" cy="3763329"/>
            </a:xfrm>
            <a:custGeom>
              <a:avLst/>
              <a:gdLst>
                <a:gd name="connsiteX0" fmla="*/ 1053314 w 1062263"/>
                <a:gd name="connsiteY0" fmla="*/ -315 h 3763329"/>
                <a:gd name="connsiteX1" fmla="*/ 1059566 w 1062263"/>
                <a:gd name="connsiteY1" fmla="*/ 156 h 3763329"/>
                <a:gd name="connsiteX2" fmla="*/ 1025545 w 1062263"/>
                <a:gd name="connsiteY2" fmla="*/ 54684 h 3763329"/>
                <a:gd name="connsiteX3" fmla="*/ 966379 w 1062263"/>
                <a:gd name="connsiteY3" fmla="*/ 168984 h 3763329"/>
                <a:gd name="connsiteX4" fmla="*/ 956561 w 1062263"/>
                <a:gd name="connsiteY4" fmla="*/ 279384 h 3763329"/>
                <a:gd name="connsiteX5" fmla="*/ 1005778 w 1062263"/>
                <a:gd name="connsiteY5" fmla="*/ 586448 h 3763329"/>
                <a:gd name="connsiteX6" fmla="*/ 1029647 w 1062263"/>
                <a:gd name="connsiteY6" fmla="*/ 926255 h 3763329"/>
                <a:gd name="connsiteX7" fmla="*/ 1038724 w 1062263"/>
                <a:gd name="connsiteY7" fmla="*/ 1040555 h 3763329"/>
                <a:gd name="connsiteX8" fmla="*/ 1033008 w 1062263"/>
                <a:gd name="connsiteY8" fmla="*/ 1390649 h 3763329"/>
                <a:gd name="connsiteX9" fmla="*/ 1003560 w 1062263"/>
                <a:gd name="connsiteY9" fmla="*/ 1673037 h 3763329"/>
                <a:gd name="connsiteX10" fmla="*/ 944729 w 1062263"/>
                <a:gd name="connsiteY10" fmla="*/ 2046395 h 3763329"/>
                <a:gd name="connsiteX11" fmla="*/ 909296 w 1062263"/>
                <a:gd name="connsiteY11" fmla="*/ 2282593 h 3763329"/>
                <a:gd name="connsiteX12" fmla="*/ 895849 w 1062263"/>
                <a:gd name="connsiteY12" fmla="*/ 2353391 h 3763329"/>
                <a:gd name="connsiteX13" fmla="*/ 831302 w 1062263"/>
                <a:gd name="connsiteY13" fmla="*/ 2685399 h 3763329"/>
                <a:gd name="connsiteX14" fmla="*/ 809451 w 1062263"/>
                <a:gd name="connsiteY14" fmla="*/ 2810121 h 3763329"/>
                <a:gd name="connsiteX15" fmla="*/ 798962 w 1062263"/>
                <a:gd name="connsiteY15" fmla="*/ 2948827 h 3763329"/>
                <a:gd name="connsiteX16" fmla="*/ 735963 w 1062263"/>
                <a:gd name="connsiteY16" fmla="*/ 3302754 h 3763329"/>
                <a:gd name="connsiteX17" fmla="*/ 677132 w 1062263"/>
                <a:gd name="connsiteY17" fmla="*/ 3428753 h 3763329"/>
                <a:gd name="connsiteX18" fmla="*/ 650708 w 1062263"/>
                <a:gd name="connsiteY18" fmla="*/ 3473800 h 3763329"/>
                <a:gd name="connsiteX19" fmla="*/ 571102 w 1062263"/>
                <a:gd name="connsiteY19" fmla="*/ 3574653 h 3763329"/>
                <a:gd name="connsiteX20" fmla="*/ 360790 w 1062263"/>
                <a:gd name="connsiteY20" fmla="*/ 3724521 h 3763329"/>
                <a:gd name="connsiteX21" fmla="*/ 242590 w 1062263"/>
                <a:gd name="connsiteY21" fmla="*/ 3760559 h 3763329"/>
                <a:gd name="connsiteX22" fmla="*/ 79611 w 1062263"/>
                <a:gd name="connsiteY22" fmla="*/ 3762240 h 3763329"/>
                <a:gd name="connsiteX23" fmla="*/ -1675 w 1062263"/>
                <a:gd name="connsiteY23" fmla="*/ 3760626 h 3763329"/>
                <a:gd name="connsiteX24" fmla="*/ 8478 w 1062263"/>
                <a:gd name="connsiteY24" fmla="*/ 3744154 h 3763329"/>
                <a:gd name="connsiteX25" fmla="*/ 34564 w 1062263"/>
                <a:gd name="connsiteY25" fmla="*/ 3739044 h 3763329"/>
                <a:gd name="connsiteX26" fmla="*/ 153167 w 1062263"/>
                <a:gd name="connsiteY26" fmla="*/ 3734471 h 3763329"/>
                <a:gd name="connsiteX27" fmla="*/ 202585 w 1062263"/>
                <a:gd name="connsiteY27" fmla="*/ 3746910 h 3763329"/>
                <a:gd name="connsiteX28" fmla="*/ 335173 w 1062263"/>
                <a:gd name="connsiteY28" fmla="*/ 3720016 h 3763329"/>
                <a:gd name="connsiteX29" fmla="*/ 603510 w 1062263"/>
                <a:gd name="connsiteY29" fmla="*/ 3517503 h 3763329"/>
                <a:gd name="connsiteX30" fmla="*/ 719691 w 1062263"/>
                <a:gd name="connsiteY30" fmla="*/ 3307057 h 3763329"/>
                <a:gd name="connsiteX31" fmla="*/ 783028 w 1062263"/>
                <a:gd name="connsiteY31" fmla="*/ 2983252 h 3763329"/>
                <a:gd name="connsiteX32" fmla="*/ 807770 w 1062263"/>
                <a:gd name="connsiteY32" fmla="*/ 2746516 h 3763329"/>
                <a:gd name="connsiteX33" fmla="*/ 862366 w 1062263"/>
                <a:gd name="connsiteY33" fmla="*/ 2440461 h 3763329"/>
                <a:gd name="connsiteX34" fmla="*/ 904186 w 1062263"/>
                <a:gd name="connsiteY34" fmla="*/ 2218181 h 3763329"/>
                <a:gd name="connsiteX35" fmla="*/ 966177 w 1062263"/>
                <a:gd name="connsiteY35" fmla="*/ 1855111 h 3763329"/>
                <a:gd name="connsiteX36" fmla="*/ 970075 w 1062263"/>
                <a:gd name="connsiteY36" fmla="*/ 1779068 h 3763329"/>
                <a:gd name="connsiteX37" fmla="*/ 975253 w 1062263"/>
                <a:gd name="connsiteY37" fmla="*/ 1724473 h 3763329"/>
                <a:gd name="connsiteX38" fmla="*/ 983859 w 1062263"/>
                <a:gd name="connsiteY38" fmla="*/ 1658111 h 3763329"/>
                <a:gd name="connsiteX39" fmla="*/ 988432 w 1062263"/>
                <a:gd name="connsiteY39" fmla="*/ 1593027 h 3763329"/>
                <a:gd name="connsiteX40" fmla="*/ 996970 w 1062263"/>
                <a:gd name="connsiteY40" fmla="*/ 1517858 h 3763329"/>
                <a:gd name="connsiteX41" fmla="*/ 1001274 w 1062263"/>
                <a:gd name="connsiteY41" fmla="*/ 1512143 h 3763329"/>
                <a:gd name="connsiteX42" fmla="*/ 1002887 w 1062263"/>
                <a:gd name="connsiteY42" fmla="*/ 1441882 h 3763329"/>
                <a:gd name="connsiteX43" fmla="*/ 1000064 w 1062263"/>
                <a:gd name="connsiteY43" fmla="*/ 1432739 h 3763329"/>
                <a:gd name="connsiteX44" fmla="*/ 1011695 w 1062263"/>
                <a:gd name="connsiteY44" fmla="*/ 1368327 h 3763329"/>
                <a:gd name="connsiteX45" fmla="*/ 1012367 w 1062263"/>
                <a:gd name="connsiteY45" fmla="*/ 1349837 h 3763329"/>
                <a:gd name="connsiteX46" fmla="*/ 1016940 w 1062263"/>
                <a:gd name="connsiteY46" fmla="*/ 1267071 h 3763329"/>
                <a:gd name="connsiteX47" fmla="*/ 1024940 w 1062263"/>
                <a:gd name="connsiteY47" fmla="*/ 1254968 h 3763329"/>
                <a:gd name="connsiteX48" fmla="*/ 1029849 w 1062263"/>
                <a:gd name="connsiteY48" fmla="*/ 1239437 h 3763329"/>
                <a:gd name="connsiteX49" fmla="*/ 1010955 w 1062263"/>
                <a:gd name="connsiteY49" fmla="*/ 1155864 h 3763329"/>
                <a:gd name="connsiteX50" fmla="*/ 1015392 w 1062263"/>
                <a:gd name="connsiteY50" fmla="*/ 1122246 h 3763329"/>
                <a:gd name="connsiteX51" fmla="*/ 1023461 w 1062263"/>
                <a:gd name="connsiteY51" fmla="*/ 1100125 h 3763329"/>
                <a:gd name="connsiteX52" fmla="*/ 1028370 w 1062263"/>
                <a:gd name="connsiteY52" fmla="*/ 1017426 h 3763329"/>
                <a:gd name="connsiteX53" fmla="*/ 1027966 w 1062263"/>
                <a:gd name="connsiteY53" fmla="*/ 990532 h 3763329"/>
                <a:gd name="connsiteX54" fmla="*/ 1023461 w 1062263"/>
                <a:gd name="connsiteY54" fmla="*/ 985624 h 3763329"/>
                <a:gd name="connsiteX55" fmla="*/ 1022990 w 1062263"/>
                <a:gd name="connsiteY55" fmla="*/ 841001 h 3763329"/>
                <a:gd name="connsiteX56" fmla="*/ 1018486 w 1062263"/>
                <a:gd name="connsiteY56" fmla="*/ 831184 h 3763329"/>
                <a:gd name="connsiteX57" fmla="*/ 1018150 w 1062263"/>
                <a:gd name="connsiteY57" fmla="*/ 746468 h 3763329"/>
                <a:gd name="connsiteX58" fmla="*/ 1013511 w 1062263"/>
                <a:gd name="connsiteY58" fmla="*/ 736584 h 3763329"/>
                <a:gd name="connsiteX59" fmla="*/ 1013511 w 1062263"/>
                <a:gd name="connsiteY59" fmla="*/ 696646 h 3763329"/>
                <a:gd name="connsiteX60" fmla="*/ 1008870 w 1062263"/>
                <a:gd name="connsiteY60" fmla="*/ 686763 h 3763329"/>
                <a:gd name="connsiteX61" fmla="*/ 1008334 w 1062263"/>
                <a:gd name="connsiteY61" fmla="*/ 651868 h 3763329"/>
                <a:gd name="connsiteX62" fmla="*/ 1003895 w 1062263"/>
                <a:gd name="connsiteY62" fmla="*/ 646892 h 3763329"/>
                <a:gd name="connsiteX63" fmla="*/ 998450 w 1062263"/>
                <a:gd name="connsiteY63" fmla="*/ 572194 h 3763329"/>
                <a:gd name="connsiteX64" fmla="*/ 993877 w 1062263"/>
                <a:gd name="connsiteY64" fmla="*/ 567218 h 3763329"/>
                <a:gd name="connsiteX65" fmla="*/ 976195 w 1062263"/>
                <a:gd name="connsiteY65" fmla="*/ 456953 h 3763329"/>
                <a:gd name="connsiteX66" fmla="*/ 973437 w 1062263"/>
                <a:gd name="connsiteY66" fmla="*/ 437656 h 3763329"/>
                <a:gd name="connsiteX67" fmla="*/ 969000 w 1062263"/>
                <a:gd name="connsiteY67" fmla="*/ 432748 h 3763329"/>
                <a:gd name="connsiteX68" fmla="*/ 962748 w 1062263"/>
                <a:gd name="connsiteY68" fmla="*/ 381784 h 3763329"/>
                <a:gd name="connsiteX69" fmla="*/ 958309 w 1062263"/>
                <a:gd name="connsiteY69" fmla="*/ 327995 h 3763329"/>
                <a:gd name="connsiteX70" fmla="*/ 954074 w 1062263"/>
                <a:gd name="connsiteY70" fmla="*/ 323154 h 3763329"/>
                <a:gd name="connsiteX71" fmla="*/ 954074 w 1062263"/>
                <a:gd name="connsiteY71" fmla="*/ 298277 h 3763329"/>
                <a:gd name="connsiteX72" fmla="*/ 949368 w 1062263"/>
                <a:gd name="connsiteY72" fmla="*/ 293302 h 3763329"/>
                <a:gd name="connsiteX73" fmla="*/ 949368 w 1062263"/>
                <a:gd name="connsiteY73" fmla="*/ 263315 h 3763329"/>
                <a:gd name="connsiteX74" fmla="*/ 944662 w 1062263"/>
                <a:gd name="connsiteY74" fmla="*/ 253431 h 3763329"/>
                <a:gd name="connsiteX75" fmla="*/ 944662 w 1062263"/>
                <a:gd name="connsiteY75" fmla="*/ 228554 h 3763329"/>
                <a:gd name="connsiteX76" fmla="*/ 949233 w 1062263"/>
                <a:gd name="connsiteY76" fmla="*/ 223579 h 3763329"/>
                <a:gd name="connsiteX77" fmla="*/ 949637 w 1062263"/>
                <a:gd name="connsiteY77" fmla="*/ 193659 h 3763329"/>
                <a:gd name="connsiteX78" fmla="*/ 954411 w 1062263"/>
                <a:gd name="connsiteY78" fmla="*/ 188684 h 3763329"/>
                <a:gd name="connsiteX79" fmla="*/ 964563 w 1062263"/>
                <a:gd name="connsiteY79" fmla="*/ 148813 h 3763329"/>
                <a:gd name="connsiteX80" fmla="*/ 969337 w 1062263"/>
                <a:gd name="connsiteY80" fmla="*/ 143838 h 3763329"/>
                <a:gd name="connsiteX81" fmla="*/ 1031529 w 1062263"/>
                <a:gd name="connsiteY81" fmla="*/ 34715 h 3763329"/>
                <a:gd name="connsiteX82" fmla="*/ 1053314 w 1062263"/>
                <a:gd name="connsiteY82" fmla="*/ -315 h 3763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062263" h="3763329">
                  <a:moveTo>
                    <a:pt x="1053314" y="-315"/>
                  </a:moveTo>
                  <a:lnTo>
                    <a:pt x="1059566" y="156"/>
                  </a:lnTo>
                  <a:cubicBezTo>
                    <a:pt x="1052842" y="20999"/>
                    <a:pt x="1037378" y="36867"/>
                    <a:pt x="1025545" y="54684"/>
                  </a:cubicBezTo>
                  <a:cubicBezTo>
                    <a:pt x="1000870" y="90022"/>
                    <a:pt x="981036" y="128454"/>
                    <a:pt x="966379" y="168984"/>
                  </a:cubicBezTo>
                  <a:cubicBezTo>
                    <a:pt x="955284" y="204659"/>
                    <a:pt x="951922" y="242304"/>
                    <a:pt x="956561" y="279384"/>
                  </a:cubicBezTo>
                  <a:cubicBezTo>
                    <a:pt x="966244" y="382927"/>
                    <a:pt x="991121" y="483847"/>
                    <a:pt x="1005778" y="586448"/>
                  </a:cubicBezTo>
                  <a:cubicBezTo>
                    <a:pt x="1022519" y="698932"/>
                    <a:pt x="1030454" y="812540"/>
                    <a:pt x="1029647" y="926255"/>
                  </a:cubicBezTo>
                  <a:cubicBezTo>
                    <a:pt x="1029175" y="964176"/>
                    <a:pt x="1034891" y="1002298"/>
                    <a:pt x="1038724" y="1040555"/>
                  </a:cubicBezTo>
                  <a:cubicBezTo>
                    <a:pt x="1049615" y="1157114"/>
                    <a:pt x="1047665" y="1274507"/>
                    <a:pt x="1033008" y="1390649"/>
                  </a:cubicBezTo>
                  <a:cubicBezTo>
                    <a:pt x="1021848" y="1484779"/>
                    <a:pt x="1013711" y="1578908"/>
                    <a:pt x="1003560" y="1673037"/>
                  </a:cubicBezTo>
                  <a:cubicBezTo>
                    <a:pt x="990784" y="1798465"/>
                    <a:pt x="971085" y="1923085"/>
                    <a:pt x="944729" y="2046395"/>
                  </a:cubicBezTo>
                  <a:cubicBezTo>
                    <a:pt x="927584" y="2124321"/>
                    <a:pt x="918776" y="2203524"/>
                    <a:pt x="909296" y="2282593"/>
                  </a:cubicBezTo>
                  <a:cubicBezTo>
                    <a:pt x="906135" y="2306461"/>
                    <a:pt x="901698" y="2330061"/>
                    <a:pt x="895849" y="2353391"/>
                  </a:cubicBezTo>
                  <a:cubicBezTo>
                    <a:pt x="869761" y="2463187"/>
                    <a:pt x="848784" y="2573990"/>
                    <a:pt x="831302" y="2685399"/>
                  </a:cubicBezTo>
                  <a:cubicBezTo>
                    <a:pt x="824579" y="2727153"/>
                    <a:pt x="819469" y="2768838"/>
                    <a:pt x="809451" y="2810121"/>
                  </a:cubicBezTo>
                  <a:cubicBezTo>
                    <a:pt x="798492" y="2855505"/>
                    <a:pt x="801383" y="2902502"/>
                    <a:pt x="798962" y="2948827"/>
                  </a:cubicBezTo>
                  <a:cubicBezTo>
                    <a:pt x="792709" y="3069380"/>
                    <a:pt x="776035" y="3188252"/>
                    <a:pt x="735963" y="3302754"/>
                  </a:cubicBezTo>
                  <a:cubicBezTo>
                    <a:pt x="721105" y="3346792"/>
                    <a:pt x="701336" y="3389084"/>
                    <a:pt x="677132" y="3428753"/>
                  </a:cubicBezTo>
                  <a:cubicBezTo>
                    <a:pt x="667920" y="3443544"/>
                    <a:pt x="658575" y="3458336"/>
                    <a:pt x="650708" y="3473800"/>
                  </a:cubicBezTo>
                  <a:cubicBezTo>
                    <a:pt x="630874" y="3512192"/>
                    <a:pt x="603845" y="3546482"/>
                    <a:pt x="571102" y="3574653"/>
                  </a:cubicBezTo>
                  <a:cubicBezTo>
                    <a:pt x="506152" y="3631803"/>
                    <a:pt x="437841" y="3684314"/>
                    <a:pt x="360790" y="3724521"/>
                  </a:cubicBezTo>
                  <a:cubicBezTo>
                    <a:pt x="323945" y="3743683"/>
                    <a:pt x="283873" y="3755920"/>
                    <a:pt x="242590" y="3760559"/>
                  </a:cubicBezTo>
                  <a:cubicBezTo>
                    <a:pt x="188332" y="3764862"/>
                    <a:pt x="133938" y="3761904"/>
                    <a:pt x="79611" y="3762240"/>
                  </a:cubicBezTo>
                  <a:cubicBezTo>
                    <a:pt x="52717" y="3762240"/>
                    <a:pt x="25352" y="3764795"/>
                    <a:pt x="-1675" y="3760626"/>
                  </a:cubicBezTo>
                  <a:cubicBezTo>
                    <a:pt x="-5642" y="3750675"/>
                    <a:pt x="2829" y="3747851"/>
                    <a:pt x="8478" y="3744154"/>
                  </a:cubicBezTo>
                  <a:cubicBezTo>
                    <a:pt x="15940" y="3738573"/>
                    <a:pt x="25554" y="3736691"/>
                    <a:pt x="34564" y="3739044"/>
                  </a:cubicBezTo>
                  <a:cubicBezTo>
                    <a:pt x="74905" y="3754440"/>
                    <a:pt x="113969" y="3742741"/>
                    <a:pt x="153167" y="3734471"/>
                  </a:cubicBezTo>
                  <a:cubicBezTo>
                    <a:pt x="171724" y="3730572"/>
                    <a:pt x="186247" y="3742338"/>
                    <a:pt x="202585" y="3746910"/>
                  </a:cubicBezTo>
                  <a:cubicBezTo>
                    <a:pt x="249650" y="3751482"/>
                    <a:pt x="293622" y="3740186"/>
                    <a:pt x="335173" y="3720016"/>
                  </a:cubicBezTo>
                  <a:cubicBezTo>
                    <a:pt x="438111" y="3670598"/>
                    <a:pt x="530155" y="3604641"/>
                    <a:pt x="603510" y="3517503"/>
                  </a:cubicBezTo>
                  <a:cubicBezTo>
                    <a:pt x="655079" y="3456050"/>
                    <a:pt x="691857" y="3383032"/>
                    <a:pt x="719691" y="3307057"/>
                  </a:cubicBezTo>
                  <a:cubicBezTo>
                    <a:pt x="757882" y="3202506"/>
                    <a:pt x="774354" y="3093786"/>
                    <a:pt x="783028" y="2983252"/>
                  </a:cubicBezTo>
                  <a:cubicBezTo>
                    <a:pt x="789213" y="2904250"/>
                    <a:pt x="793852" y="2825518"/>
                    <a:pt x="807770" y="2746516"/>
                  </a:cubicBezTo>
                  <a:cubicBezTo>
                    <a:pt x="825789" y="2644520"/>
                    <a:pt x="844278" y="2542457"/>
                    <a:pt x="862366" y="2440461"/>
                  </a:cubicBezTo>
                  <a:cubicBezTo>
                    <a:pt x="875813" y="2366502"/>
                    <a:pt x="897193" y="2293686"/>
                    <a:pt x="904186" y="2218181"/>
                  </a:cubicBezTo>
                  <a:cubicBezTo>
                    <a:pt x="915548" y="2095678"/>
                    <a:pt x="948426" y="1976739"/>
                    <a:pt x="966177" y="1855111"/>
                  </a:cubicBezTo>
                  <a:cubicBezTo>
                    <a:pt x="959990" y="1829292"/>
                    <a:pt x="965235" y="1804818"/>
                    <a:pt x="970075" y="1779068"/>
                  </a:cubicBezTo>
                  <a:cubicBezTo>
                    <a:pt x="973237" y="1762057"/>
                    <a:pt x="973504" y="1742693"/>
                    <a:pt x="975253" y="1724473"/>
                  </a:cubicBezTo>
                  <a:cubicBezTo>
                    <a:pt x="977405" y="1702285"/>
                    <a:pt x="981976" y="1679896"/>
                    <a:pt x="983859" y="1658111"/>
                  </a:cubicBezTo>
                  <a:cubicBezTo>
                    <a:pt x="985742" y="1636327"/>
                    <a:pt x="988163" y="1614811"/>
                    <a:pt x="988432" y="1593027"/>
                  </a:cubicBezTo>
                  <a:cubicBezTo>
                    <a:pt x="988767" y="1568621"/>
                    <a:pt x="988432" y="1542197"/>
                    <a:pt x="996970" y="1517858"/>
                  </a:cubicBezTo>
                  <a:cubicBezTo>
                    <a:pt x="997710" y="1515639"/>
                    <a:pt x="1001812" y="1513286"/>
                    <a:pt x="1001274" y="1512143"/>
                  </a:cubicBezTo>
                  <a:cubicBezTo>
                    <a:pt x="991054" y="1488342"/>
                    <a:pt x="1004770" y="1465079"/>
                    <a:pt x="1002887" y="1441882"/>
                  </a:cubicBezTo>
                  <a:cubicBezTo>
                    <a:pt x="1002887" y="1438857"/>
                    <a:pt x="998583" y="1434688"/>
                    <a:pt x="1000064" y="1432739"/>
                  </a:cubicBezTo>
                  <a:cubicBezTo>
                    <a:pt x="1015661" y="1413173"/>
                    <a:pt x="998316" y="1387892"/>
                    <a:pt x="1011695" y="1368327"/>
                  </a:cubicBezTo>
                  <a:cubicBezTo>
                    <a:pt x="1016200" y="1361603"/>
                    <a:pt x="1011695" y="1355283"/>
                    <a:pt x="1012367" y="1349837"/>
                  </a:cubicBezTo>
                  <a:cubicBezTo>
                    <a:pt x="1017477" y="1322405"/>
                    <a:pt x="1025008" y="1295377"/>
                    <a:pt x="1016940" y="1267071"/>
                  </a:cubicBezTo>
                  <a:cubicBezTo>
                    <a:pt x="1015863" y="1263238"/>
                    <a:pt x="1021713" y="1258734"/>
                    <a:pt x="1024940" y="1254968"/>
                  </a:cubicBezTo>
                  <a:cubicBezTo>
                    <a:pt x="1028168" y="1251203"/>
                    <a:pt x="1033614" y="1242530"/>
                    <a:pt x="1029849" y="1239437"/>
                  </a:cubicBezTo>
                  <a:cubicBezTo>
                    <a:pt x="1001677" y="1216174"/>
                    <a:pt x="1020704" y="1182825"/>
                    <a:pt x="1010955" y="1155864"/>
                  </a:cubicBezTo>
                  <a:cubicBezTo>
                    <a:pt x="1007795" y="1144521"/>
                    <a:pt x="1009409" y="1132385"/>
                    <a:pt x="1015392" y="1122246"/>
                  </a:cubicBezTo>
                  <a:cubicBezTo>
                    <a:pt x="1018754" y="1115119"/>
                    <a:pt x="1026016" y="1109404"/>
                    <a:pt x="1023461" y="1100125"/>
                  </a:cubicBezTo>
                  <a:cubicBezTo>
                    <a:pt x="1032268" y="1073231"/>
                    <a:pt x="1027158" y="1044992"/>
                    <a:pt x="1028370" y="1017426"/>
                  </a:cubicBezTo>
                  <a:cubicBezTo>
                    <a:pt x="1028706" y="1008484"/>
                    <a:pt x="1028370" y="999474"/>
                    <a:pt x="1027966" y="990532"/>
                  </a:cubicBezTo>
                  <a:cubicBezTo>
                    <a:pt x="1026621" y="988770"/>
                    <a:pt x="1025075" y="987130"/>
                    <a:pt x="1023461" y="985624"/>
                  </a:cubicBezTo>
                  <a:cubicBezTo>
                    <a:pt x="1023461" y="937396"/>
                    <a:pt x="1023327" y="889188"/>
                    <a:pt x="1022990" y="841001"/>
                  </a:cubicBezTo>
                  <a:cubicBezTo>
                    <a:pt x="1020435" y="838177"/>
                    <a:pt x="1021646" y="833739"/>
                    <a:pt x="1018486" y="831184"/>
                  </a:cubicBezTo>
                  <a:lnTo>
                    <a:pt x="1018150" y="746468"/>
                  </a:lnTo>
                  <a:cubicBezTo>
                    <a:pt x="1015459" y="743711"/>
                    <a:pt x="1016671" y="739072"/>
                    <a:pt x="1013511" y="736584"/>
                  </a:cubicBezTo>
                  <a:cubicBezTo>
                    <a:pt x="1013511" y="723137"/>
                    <a:pt x="1013511" y="709690"/>
                    <a:pt x="1013511" y="696646"/>
                  </a:cubicBezTo>
                  <a:cubicBezTo>
                    <a:pt x="1010820" y="693890"/>
                    <a:pt x="1012030" y="689318"/>
                    <a:pt x="1008870" y="686763"/>
                  </a:cubicBezTo>
                  <a:cubicBezTo>
                    <a:pt x="1008870" y="675131"/>
                    <a:pt x="1008468" y="663499"/>
                    <a:pt x="1008334" y="651868"/>
                  </a:cubicBezTo>
                  <a:cubicBezTo>
                    <a:pt x="1006988" y="650086"/>
                    <a:pt x="1005509" y="648419"/>
                    <a:pt x="1003895" y="646892"/>
                  </a:cubicBezTo>
                  <a:cubicBezTo>
                    <a:pt x="1006855" y="621679"/>
                    <a:pt x="997171" y="597340"/>
                    <a:pt x="998450" y="572194"/>
                  </a:cubicBezTo>
                  <a:cubicBezTo>
                    <a:pt x="997037" y="570412"/>
                    <a:pt x="995558" y="568745"/>
                    <a:pt x="993877" y="567218"/>
                  </a:cubicBezTo>
                  <a:cubicBezTo>
                    <a:pt x="993407" y="529634"/>
                    <a:pt x="982784" y="493259"/>
                    <a:pt x="976195" y="456953"/>
                  </a:cubicBezTo>
                  <a:cubicBezTo>
                    <a:pt x="975051" y="450229"/>
                    <a:pt x="974379" y="444110"/>
                    <a:pt x="973437" y="437656"/>
                  </a:cubicBezTo>
                  <a:cubicBezTo>
                    <a:pt x="972093" y="435881"/>
                    <a:pt x="970614" y="434234"/>
                    <a:pt x="969000" y="432748"/>
                  </a:cubicBezTo>
                  <a:cubicBezTo>
                    <a:pt x="971220" y="415267"/>
                    <a:pt x="965437" y="398458"/>
                    <a:pt x="962748" y="381784"/>
                  </a:cubicBezTo>
                  <a:cubicBezTo>
                    <a:pt x="959857" y="363765"/>
                    <a:pt x="960394" y="345880"/>
                    <a:pt x="958309" y="327995"/>
                  </a:cubicBezTo>
                  <a:cubicBezTo>
                    <a:pt x="957099" y="326227"/>
                    <a:pt x="955688" y="324607"/>
                    <a:pt x="954074" y="323154"/>
                  </a:cubicBezTo>
                  <a:cubicBezTo>
                    <a:pt x="954074" y="314884"/>
                    <a:pt x="954074" y="306547"/>
                    <a:pt x="954074" y="298277"/>
                  </a:cubicBezTo>
                  <a:cubicBezTo>
                    <a:pt x="952595" y="296522"/>
                    <a:pt x="951049" y="294862"/>
                    <a:pt x="949368" y="293302"/>
                  </a:cubicBezTo>
                  <a:lnTo>
                    <a:pt x="949368" y="263315"/>
                  </a:lnTo>
                  <a:cubicBezTo>
                    <a:pt x="946610" y="260625"/>
                    <a:pt x="947822" y="255986"/>
                    <a:pt x="944662" y="253431"/>
                  </a:cubicBezTo>
                  <a:lnTo>
                    <a:pt x="944662" y="228554"/>
                  </a:lnTo>
                  <a:cubicBezTo>
                    <a:pt x="946275" y="226994"/>
                    <a:pt x="947822" y="225334"/>
                    <a:pt x="949233" y="223579"/>
                  </a:cubicBezTo>
                  <a:lnTo>
                    <a:pt x="949637" y="193659"/>
                  </a:lnTo>
                  <a:cubicBezTo>
                    <a:pt x="951318" y="192086"/>
                    <a:pt x="952932" y="190425"/>
                    <a:pt x="954411" y="188684"/>
                  </a:cubicBezTo>
                  <a:cubicBezTo>
                    <a:pt x="954411" y="174497"/>
                    <a:pt x="962748" y="162529"/>
                    <a:pt x="964563" y="148813"/>
                  </a:cubicBezTo>
                  <a:cubicBezTo>
                    <a:pt x="966244" y="147253"/>
                    <a:pt x="967858" y="145593"/>
                    <a:pt x="969337" y="143838"/>
                  </a:cubicBezTo>
                  <a:cubicBezTo>
                    <a:pt x="982784" y="103497"/>
                    <a:pt x="1006787" y="68803"/>
                    <a:pt x="1031529" y="34715"/>
                  </a:cubicBezTo>
                  <a:cubicBezTo>
                    <a:pt x="1039934" y="23769"/>
                    <a:pt x="1047196" y="12036"/>
                    <a:pt x="1053314" y="-315"/>
                  </a:cubicBezTo>
                  <a:close/>
                </a:path>
              </a:pathLst>
            </a:custGeom>
            <a:solidFill>
              <a:srgbClr val="020202"/>
            </a:solidFill>
            <a:ln w="6712" cap="flat">
              <a:noFill/>
              <a:prstDash val="solid"/>
              <a:miter/>
            </a:ln>
          </p:spPr>
          <p:txBody>
            <a:bodyPr rtlCol="0" anchor="ctr"/>
            <a:lstStyle/>
            <a:p>
              <a:endParaRPr lang="es-CO"/>
            </a:p>
          </p:txBody>
        </p:sp>
        <p:sp>
          <p:nvSpPr>
            <p:cNvPr id="1400" name="Freeform: Shape 1399">
              <a:extLst>
                <a:ext uri="{FF2B5EF4-FFF2-40B4-BE49-F238E27FC236}">
                  <a16:creationId xmlns:a16="http://schemas.microsoft.com/office/drawing/2014/main" id="{A3720413-C1B0-AA53-1D41-BEE6CFD212FF}"/>
                </a:ext>
              </a:extLst>
            </p:cNvPr>
            <p:cNvSpPr/>
            <p:nvPr/>
          </p:nvSpPr>
          <p:spPr>
            <a:xfrm>
              <a:off x="3444283" y="2027211"/>
              <a:ext cx="170195" cy="2846809"/>
            </a:xfrm>
            <a:custGeom>
              <a:avLst/>
              <a:gdLst>
                <a:gd name="connsiteX0" fmla="*/ 166693 w 170195"/>
                <a:gd name="connsiteY0" fmla="*/ -315 h 2846809"/>
                <a:gd name="connsiteX1" fmla="*/ 167499 w 170195"/>
                <a:gd name="connsiteY1" fmla="*/ 5871 h 2846809"/>
                <a:gd name="connsiteX2" fmla="*/ 132940 w 170195"/>
                <a:gd name="connsiteY2" fmla="*/ 44867 h 2846809"/>
                <a:gd name="connsiteX3" fmla="*/ 53064 w 170195"/>
                <a:gd name="connsiteY3" fmla="*/ 227479 h 2846809"/>
                <a:gd name="connsiteX4" fmla="*/ 32288 w 170195"/>
                <a:gd name="connsiteY4" fmla="*/ 376741 h 2846809"/>
                <a:gd name="connsiteX5" fmla="*/ 24287 w 170195"/>
                <a:gd name="connsiteY5" fmla="*/ 447943 h 2846809"/>
                <a:gd name="connsiteX6" fmla="*/ 23616 w 170195"/>
                <a:gd name="connsiteY6" fmla="*/ 480149 h 2846809"/>
                <a:gd name="connsiteX7" fmla="*/ 23616 w 170195"/>
                <a:gd name="connsiteY7" fmla="*/ 638421 h 2846809"/>
                <a:gd name="connsiteX8" fmla="*/ 23616 w 170195"/>
                <a:gd name="connsiteY8" fmla="*/ 650859 h 2846809"/>
                <a:gd name="connsiteX9" fmla="*/ 28053 w 170195"/>
                <a:gd name="connsiteY9" fmla="*/ 904269 h 2846809"/>
                <a:gd name="connsiteX10" fmla="*/ 33028 w 170195"/>
                <a:gd name="connsiteY10" fmla="*/ 938559 h 2846809"/>
                <a:gd name="connsiteX11" fmla="*/ 29061 w 170195"/>
                <a:gd name="connsiteY11" fmla="*/ 1073769 h 2846809"/>
                <a:gd name="connsiteX12" fmla="*/ 28389 w 170195"/>
                <a:gd name="connsiteY12" fmla="*/ 1098646 h 2846809"/>
                <a:gd name="connsiteX13" fmla="*/ 22002 w 170195"/>
                <a:gd name="connsiteY13" fmla="*/ 1309698 h 2846809"/>
                <a:gd name="connsiteX14" fmla="*/ 17698 w 170195"/>
                <a:gd name="connsiteY14" fmla="*/ 1408668 h 2846809"/>
                <a:gd name="connsiteX15" fmla="*/ 9563 w 170195"/>
                <a:gd name="connsiteY15" fmla="*/ 1701344 h 2846809"/>
                <a:gd name="connsiteX16" fmla="*/ 11917 w 170195"/>
                <a:gd name="connsiteY16" fmla="*/ 2012038 h 2846809"/>
                <a:gd name="connsiteX17" fmla="*/ 9361 w 170195"/>
                <a:gd name="connsiteY17" fmla="*/ 2198078 h 2846809"/>
                <a:gd name="connsiteX18" fmla="*/ 17564 w 170195"/>
                <a:gd name="connsiteY18" fmla="*/ 2323942 h 2846809"/>
                <a:gd name="connsiteX19" fmla="*/ 18169 w 170195"/>
                <a:gd name="connsiteY19" fmla="*/ 2333826 h 2846809"/>
                <a:gd name="connsiteX20" fmla="*/ 27112 w 170195"/>
                <a:gd name="connsiteY20" fmla="*/ 2472061 h 2846809"/>
                <a:gd name="connsiteX21" fmla="*/ 33836 w 170195"/>
                <a:gd name="connsiteY21" fmla="*/ 2563502 h 2846809"/>
                <a:gd name="connsiteX22" fmla="*/ 49971 w 170195"/>
                <a:gd name="connsiteY22" fmla="*/ 2666036 h 2846809"/>
                <a:gd name="connsiteX23" fmla="*/ 57368 w 170195"/>
                <a:gd name="connsiteY23" fmla="*/ 2722311 h 2846809"/>
                <a:gd name="connsiteX24" fmla="*/ 75050 w 170195"/>
                <a:gd name="connsiteY24" fmla="*/ 2822156 h 2846809"/>
                <a:gd name="connsiteX25" fmla="*/ 77606 w 170195"/>
                <a:gd name="connsiteY25" fmla="*/ 2846495 h 2846809"/>
                <a:gd name="connsiteX26" fmla="*/ 51450 w 170195"/>
                <a:gd name="connsiteY26" fmla="*/ 2728161 h 2846809"/>
                <a:gd name="connsiteX27" fmla="*/ 27514 w 170195"/>
                <a:gd name="connsiteY27" fmla="*/ 2583336 h 2846809"/>
                <a:gd name="connsiteX28" fmla="*/ 4251 w 170195"/>
                <a:gd name="connsiteY28" fmla="*/ 2323136 h 2846809"/>
                <a:gd name="connsiteX29" fmla="*/ 6403 w 170195"/>
                <a:gd name="connsiteY29" fmla="*/ 1840655 h 2846809"/>
                <a:gd name="connsiteX30" fmla="*/ 4386 w 170195"/>
                <a:gd name="connsiteY30" fmla="*/ 1716270 h 2846809"/>
                <a:gd name="connsiteX31" fmla="*/ 9159 w 170195"/>
                <a:gd name="connsiteY31" fmla="*/ 1430184 h 2846809"/>
                <a:gd name="connsiteX32" fmla="*/ 22606 w 170195"/>
                <a:gd name="connsiteY32" fmla="*/ 1111824 h 2846809"/>
                <a:gd name="connsiteX33" fmla="*/ 29330 w 170195"/>
                <a:gd name="connsiteY33" fmla="*/ 997524 h 2846809"/>
                <a:gd name="connsiteX34" fmla="*/ 29868 w 170195"/>
                <a:gd name="connsiteY34" fmla="*/ 965251 h 2846809"/>
                <a:gd name="connsiteX35" fmla="*/ 23145 w 170195"/>
                <a:gd name="connsiteY35" fmla="*/ 741694 h 2846809"/>
                <a:gd name="connsiteX36" fmla="*/ 20858 w 170195"/>
                <a:gd name="connsiteY36" fmla="*/ 485528 h 2846809"/>
                <a:gd name="connsiteX37" fmla="*/ 73908 w 170195"/>
                <a:gd name="connsiteY37" fmla="*/ 137988 h 2846809"/>
                <a:gd name="connsiteX38" fmla="*/ 166693 w 170195"/>
                <a:gd name="connsiteY38" fmla="*/ -315 h 284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70195" h="2846809">
                  <a:moveTo>
                    <a:pt x="166693" y="-315"/>
                  </a:moveTo>
                  <a:lnTo>
                    <a:pt x="167499" y="5871"/>
                  </a:lnTo>
                  <a:cubicBezTo>
                    <a:pt x="155934" y="18847"/>
                    <a:pt x="143832" y="31353"/>
                    <a:pt x="132940" y="44867"/>
                  </a:cubicBezTo>
                  <a:cubicBezTo>
                    <a:pt x="89909" y="98655"/>
                    <a:pt x="68596" y="161722"/>
                    <a:pt x="53064" y="227479"/>
                  </a:cubicBezTo>
                  <a:cubicBezTo>
                    <a:pt x="40559" y="276298"/>
                    <a:pt x="33566" y="326368"/>
                    <a:pt x="32288" y="376741"/>
                  </a:cubicBezTo>
                  <a:cubicBezTo>
                    <a:pt x="32288" y="400475"/>
                    <a:pt x="26708" y="424142"/>
                    <a:pt x="24287" y="447943"/>
                  </a:cubicBezTo>
                  <a:cubicBezTo>
                    <a:pt x="22875" y="458620"/>
                    <a:pt x="22606" y="469425"/>
                    <a:pt x="23616" y="480149"/>
                  </a:cubicBezTo>
                  <a:cubicBezTo>
                    <a:pt x="30407" y="532686"/>
                    <a:pt x="30407" y="585883"/>
                    <a:pt x="23616" y="638421"/>
                  </a:cubicBezTo>
                  <a:cubicBezTo>
                    <a:pt x="23077" y="642549"/>
                    <a:pt x="23077" y="646731"/>
                    <a:pt x="23616" y="650859"/>
                  </a:cubicBezTo>
                  <a:cubicBezTo>
                    <a:pt x="33701" y="735172"/>
                    <a:pt x="25901" y="819821"/>
                    <a:pt x="28053" y="904269"/>
                  </a:cubicBezTo>
                  <a:cubicBezTo>
                    <a:pt x="29128" y="915780"/>
                    <a:pt x="30809" y="927223"/>
                    <a:pt x="33028" y="938559"/>
                  </a:cubicBezTo>
                  <a:cubicBezTo>
                    <a:pt x="38474" y="983808"/>
                    <a:pt x="34372" y="1028789"/>
                    <a:pt x="29061" y="1073769"/>
                  </a:cubicBezTo>
                  <a:cubicBezTo>
                    <a:pt x="28187" y="1082032"/>
                    <a:pt x="27918" y="1090349"/>
                    <a:pt x="28389" y="1098646"/>
                  </a:cubicBezTo>
                  <a:cubicBezTo>
                    <a:pt x="31011" y="1169109"/>
                    <a:pt x="22808" y="1239302"/>
                    <a:pt x="22002" y="1309698"/>
                  </a:cubicBezTo>
                  <a:cubicBezTo>
                    <a:pt x="21666" y="1342508"/>
                    <a:pt x="20858" y="1375857"/>
                    <a:pt x="17698" y="1408668"/>
                  </a:cubicBezTo>
                  <a:cubicBezTo>
                    <a:pt x="7546" y="1505877"/>
                    <a:pt x="4857" y="1603718"/>
                    <a:pt x="9563" y="1701344"/>
                  </a:cubicBezTo>
                  <a:cubicBezTo>
                    <a:pt x="15279" y="1805020"/>
                    <a:pt x="14202" y="1908562"/>
                    <a:pt x="11917" y="2012038"/>
                  </a:cubicBezTo>
                  <a:cubicBezTo>
                    <a:pt x="10571" y="2074029"/>
                    <a:pt x="6336" y="2136288"/>
                    <a:pt x="9361" y="2198078"/>
                  </a:cubicBezTo>
                  <a:cubicBezTo>
                    <a:pt x="11378" y="2239966"/>
                    <a:pt x="9361" y="2282391"/>
                    <a:pt x="17564" y="2323942"/>
                  </a:cubicBezTo>
                  <a:cubicBezTo>
                    <a:pt x="18102" y="2327210"/>
                    <a:pt x="18304" y="2330518"/>
                    <a:pt x="18169" y="2333826"/>
                  </a:cubicBezTo>
                  <a:cubicBezTo>
                    <a:pt x="18169" y="2380151"/>
                    <a:pt x="24489" y="2426005"/>
                    <a:pt x="27112" y="2472061"/>
                  </a:cubicBezTo>
                  <a:cubicBezTo>
                    <a:pt x="28793" y="2502587"/>
                    <a:pt x="32759" y="2532910"/>
                    <a:pt x="33836" y="2563502"/>
                  </a:cubicBezTo>
                  <a:cubicBezTo>
                    <a:pt x="34776" y="2598195"/>
                    <a:pt x="43248" y="2632149"/>
                    <a:pt x="49971" y="2666036"/>
                  </a:cubicBezTo>
                  <a:cubicBezTo>
                    <a:pt x="53535" y="2684660"/>
                    <a:pt x="55955" y="2703418"/>
                    <a:pt x="57368" y="2722311"/>
                  </a:cubicBezTo>
                  <a:cubicBezTo>
                    <a:pt x="60528" y="2755996"/>
                    <a:pt x="66444" y="2789412"/>
                    <a:pt x="75050" y="2822156"/>
                  </a:cubicBezTo>
                  <a:cubicBezTo>
                    <a:pt x="77606" y="2830023"/>
                    <a:pt x="78479" y="2838292"/>
                    <a:pt x="77606" y="2846495"/>
                  </a:cubicBezTo>
                  <a:cubicBezTo>
                    <a:pt x="63284" y="2808507"/>
                    <a:pt x="54476" y="2768637"/>
                    <a:pt x="51450" y="2728161"/>
                  </a:cubicBezTo>
                  <a:cubicBezTo>
                    <a:pt x="47618" y="2679147"/>
                    <a:pt x="34305" y="2631813"/>
                    <a:pt x="27514" y="2583336"/>
                  </a:cubicBezTo>
                  <a:cubicBezTo>
                    <a:pt x="15479" y="2497006"/>
                    <a:pt x="11513" y="2409936"/>
                    <a:pt x="4251" y="2323136"/>
                  </a:cubicBezTo>
                  <a:cubicBezTo>
                    <a:pt x="-9196" y="2161771"/>
                    <a:pt x="-119" y="2001414"/>
                    <a:pt x="6403" y="1840655"/>
                  </a:cubicBezTo>
                  <a:cubicBezTo>
                    <a:pt x="8151" y="1799104"/>
                    <a:pt x="5932" y="1757686"/>
                    <a:pt x="4386" y="1716270"/>
                  </a:cubicBezTo>
                  <a:cubicBezTo>
                    <a:pt x="1091" y="1620890"/>
                    <a:pt x="2705" y="1525402"/>
                    <a:pt x="9159" y="1430184"/>
                  </a:cubicBezTo>
                  <a:cubicBezTo>
                    <a:pt x="15883" y="1324153"/>
                    <a:pt x="19312" y="1217989"/>
                    <a:pt x="22606" y="1111824"/>
                  </a:cubicBezTo>
                  <a:cubicBezTo>
                    <a:pt x="23750" y="1073702"/>
                    <a:pt x="27112" y="1035647"/>
                    <a:pt x="29330" y="997524"/>
                  </a:cubicBezTo>
                  <a:cubicBezTo>
                    <a:pt x="30741" y="986820"/>
                    <a:pt x="30876" y="975996"/>
                    <a:pt x="29868" y="965251"/>
                  </a:cubicBezTo>
                  <a:cubicBezTo>
                    <a:pt x="16825" y="891292"/>
                    <a:pt x="26237" y="816191"/>
                    <a:pt x="23145" y="741694"/>
                  </a:cubicBezTo>
                  <a:cubicBezTo>
                    <a:pt x="19716" y="656305"/>
                    <a:pt x="19581" y="570849"/>
                    <a:pt x="20858" y="485528"/>
                  </a:cubicBezTo>
                  <a:cubicBezTo>
                    <a:pt x="22606" y="367597"/>
                    <a:pt x="31414" y="250204"/>
                    <a:pt x="73908" y="137988"/>
                  </a:cubicBezTo>
                  <a:cubicBezTo>
                    <a:pt x="92934" y="84913"/>
                    <a:pt x="124804" y="37391"/>
                    <a:pt x="166693" y="-315"/>
                  </a:cubicBezTo>
                  <a:close/>
                </a:path>
              </a:pathLst>
            </a:custGeom>
            <a:solidFill>
              <a:srgbClr val="0B0B0B"/>
            </a:solidFill>
            <a:ln w="6712" cap="flat">
              <a:noFill/>
              <a:prstDash val="solid"/>
              <a:miter/>
            </a:ln>
          </p:spPr>
          <p:txBody>
            <a:bodyPr rtlCol="0" anchor="ctr"/>
            <a:lstStyle/>
            <a:p>
              <a:endParaRPr lang="es-CO"/>
            </a:p>
          </p:txBody>
        </p:sp>
        <p:sp>
          <p:nvSpPr>
            <p:cNvPr id="1401" name="Freeform: Shape 1400">
              <a:extLst>
                <a:ext uri="{FF2B5EF4-FFF2-40B4-BE49-F238E27FC236}">
                  <a16:creationId xmlns:a16="http://schemas.microsoft.com/office/drawing/2014/main" id="{633D8561-9828-C1AA-0523-9725FD0BB486}"/>
                </a:ext>
              </a:extLst>
            </p:cNvPr>
            <p:cNvSpPr/>
            <p:nvPr/>
          </p:nvSpPr>
          <p:spPr>
            <a:xfrm>
              <a:off x="6805275" y="6355228"/>
              <a:ext cx="933752" cy="156270"/>
            </a:xfrm>
            <a:custGeom>
              <a:avLst/>
              <a:gdLst>
                <a:gd name="connsiteX0" fmla="*/ 685848 w 933752"/>
                <a:gd name="connsiteY0" fmla="*/ 145639 h 156270"/>
                <a:gd name="connsiteX1" fmla="*/ 714154 w 933752"/>
                <a:gd name="connsiteY1" fmla="*/ 150144 h 156270"/>
                <a:gd name="connsiteX2" fmla="*/ 906515 w 933752"/>
                <a:gd name="connsiteY2" fmla="*/ 150144 h 156270"/>
                <a:gd name="connsiteX3" fmla="*/ 931055 w 933752"/>
                <a:gd name="connsiteY3" fmla="*/ 150951 h 156270"/>
                <a:gd name="connsiteX4" fmla="*/ 907119 w 933752"/>
                <a:gd name="connsiteY4" fmla="*/ 155388 h 156270"/>
                <a:gd name="connsiteX5" fmla="*/ 708440 w 933752"/>
                <a:gd name="connsiteY5" fmla="*/ 155388 h 156270"/>
                <a:gd name="connsiteX6" fmla="*/ 622177 w 933752"/>
                <a:gd name="connsiteY6" fmla="*/ 145370 h 156270"/>
                <a:gd name="connsiteX7" fmla="*/ 475873 w 933752"/>
                <a:gd name="connsiteY7" fmla="*/ 143420 h 156270"/>
                <a:gd name="connsiteX8" fmla="*/ 235641 w 933752"/>
                <a:gd name="connsiteY8" fmla="*/ 135823 h 156270"/>
                <a:gd name="connsiteX9" fmla="*/ 117912 w 933752"/>
                <a:gd name="connsiteY9" fmla="*/ 105970 h 156270"/>
                <a:gd name="connsiteX10" fmla="*/ 4016 w 933752"/>
                <a:gd name="connsiteY10" fmla="*/ 18564 h 156270"/>
                <a:gd name="connsiteX11" fmla="*/ -2171 w 933752"/>
                <a:gd name="connsiteY11" fmla="*/ 1083 h 156270"/>
                <a:gd name="connsiteX12" fmla="*/ 3545 w 933752"/>
                <a:gd name="connsiteY12" fmla="*/ 680 h 156270"/>
                <a:gd name="connsiteX13" fmla="*/ 3948 w 933752"/>
                <a:gd name="connsiteY13" fmla="*/ 1083 h 156270"/>
                <a:gd name="connsiteX14" fmla="*/ 67082 w 933752"/>
                <a:gd name="connsiteY14" fmla="*/ 56485 h 156270"/>
                <a:gd name="connsiteX15" fmla="*/ 173448 w 933752"/>
                <a:gd name="connsiteY15" fmla="*/ 116190 h 156270"/>
                <a:gd name="connsiteX16" fmla="*/ 297497 w 933752"/>
                <a:gd name="connsiteY16" fmla="*/ 135755 h 156270"/>
                <a:gd name="connsiteX17" fmla="*/ 310138 w 933752"/>
                <a:gd name="connsiteY17" fmla="*/ 132124 h 156270"/>
                <a:gd name="connsiteX18" fmla="*/ 465585 w 933752"/>
                <a:gd name="connsiteY18" fmla="*/ 130780 h 156270"/>
                <a:gd name="connsiteX19" fmla="*/ 488043 w 933752"/>
                <a:gd name="connsiteY19" fmla="*/ 128763 h 156270"/>
                <a:gd name="connsiteX20" fmla="*/ 599787 w 933752"/>
                <a:gd name="connsiteY20" fmla="*/ 128763 h 156270"/>
                <a:gd name="connsiteX21" fmla="*/ 607922 w 933752"/>
                <a:gd name="connsiteY21" fmla="*/ 130041 h 156270"/>
                <a:gd name="connsiteX22" fmla="*/ 649138 w 933752"/>
                <a:gd name="connsiteY22" fmla="*/ 135151 h 156270"/>
                <a:gd name="connsiteX23" fmla="*/ 655862 w 933752"/>
                <a:gd name="connsiteY23" fmla="*/ 136764 h 156270"/>
                <a:gd name="connsiteX24" fmla="*/ 673007 w 933752"/>
                <a:gd name="connsiteY24" fmla="*/ 139924 h 156270"/>
                <a:gd name="connsiteX25" fmla="*/ 685848 w 933752"/>
                <a:gd name="connsiteY25" fmla="*/ 145639 h 15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33752" h="156270">
                  <a:moveTo>
                    <a:pt x="685848" y="145639"/>
                  </a:moveTo>
                  <a:cubicBezTo>
                    <a:pt x="694320" y="153102"/>
                    <a:pt x="704674" y="150077"/>
                    <a:pt x="714154" y="150144"/>
                  </a:cubicBezTo>
                  <a:cubicBezTo>
                    <a:pt x="778297" y="150144"/>
                    <a:pt x="842372" y="150144"/>
                    <a:pt x="906515" y="150144"/>
                  </a:cubicBezTo>
                  <a:cubicBezTo>
                    <a:pt x="914650" y="150144"/>
                    <a:pt x="922853" y="150681"/>
                    <a:pt x="931055" y="150951"/>
                  </a:cubicBezTo>
                  <a:cubicBezTo>
                    <a:pt x="923795" y="156262"/>
                    <a:pt x="915189" y="155321"/>
                    <a:pt x="907119" y="155388"/>
                  </a:cubicBezTo>
                  <a:cubicBezTo>
                    <a:pt x="840893" y="155388"/>
                    <a:pt x="774666" y="156665"/>
                    <a:pt x="708440" y="155388"/>
                  </a:cubicBezTo>
                  <a:cubicBezTo>
                    <a:pt x="679663" y="154783"/>
                    <a:pt x="650954" y="148665"/>
                    <a:pt x="622177" y="145370"/>
                  </a:cubicBezTo>
                  <a:cubicBezTo>
                    <a:pt x="573566" y="140596"/>
                    <a:pt x="524618" y="139924"/>
                    <a:pt x="475873" y="143420"/>
                  </a:cubicBezTo>
                  <a:cubicBezTo>
                    <a:pt x="395594" y="147656"/>
                    <a:pt x="315248" y="150144"/>
                    <a:pt x="235641" y="135823"/>
                  </a:cubicBezTo>
                  <a:cubicBezTo>
                    <a:pt x="195502" y="129839"/>
                    <a:pt x="156034" y="119888"/>
                    <a:pt x="117912" y="105970"/>
                  </a:cubicBezTo>
                  <a:cubicBezTo>
                    <a:pt x="74007" y="84522"/>
                    <a:pt x="38237" y="52182"/>
                    <a:pt x="4016" y="18564"/>
                  </a:cubicBezTo>
                  <a:cubicBezTo>
                    <a:pt x="-1431" y="14530"/>
                    <a:pt x="-3852" y="7605"/>
                    <a:pt x="-2171" y="1083"/>
                  </a:cubicBezTo>
                  <a:cubicBezTo>
                    <a:pt x="-690" y="-598"/>
                    <a:pt x="1796" y="-800"/>
                    <a:pt x="3545" y="680"/>
                  </a:cubicBezTo>
                  <a:cubicBezTo>
                    <a:pt x="3679" y="814"/>
                    <a:pt x="3814" y="948"/>
                    <a:pt x="3948" y="1083"/>
                  </a:cubicBezTo>
                  <a:cubicBezTo>
                    <a:pt x="24790" y="19775"/>
                    <a:pt x="46240" y="37793"/>
                    <a:pt x="67082" y="56485"/>
                  </a:cubicBezTo>
                  <a:cubicBezTo>
                    <a:pt x="97809" y="83984"/>
                    <a:pt x="130888" y="108054"/>
                    <a:pt x="173448" y="116190"/>
                  </a:cubicBezTo>
                  <a:cubicBezTo>
                    <a:pt x="214595" y="123989"/>
                    <a:pt x="254804" y="137705"/>
                    <a:pt x="297497" y="135755"/>
                  </a:cubicBezTo>
                  <a:cubicBezTo>
                    <a:pt x="301061" y="132931"/>
                    <a:pt x="305632" y="131587"/>
                    <a:pt x="310138" y="132124"/>
                  </a:cubicBezTo>
                  <a:cubicBezTo>
                    <a:pt x="361976" y="133940"/>
                    <a:pt x="413815" y="136226"/>
                    <a:pt x="465585" y="130780"/>
                  </a:cubicBezTo>
                  <a:cubicBezTo>
                    <a:pt x="472982" y="129234"/>
                    <a:pt x="480511" y="128494"/>
                    <a:pt x="488043" y="128763"/>
                  </a:cubicBezTo>
                  <a:cubicBezTo>
                    <a:pt x="525358" y="128763"/>
                    <a:pt x="562605" y="128023"/>
                    <a:pt x="599787" y="128763"/>
                  </a:cubicBezTo>
                  <a:cubicBezTo>
                    <a:pt x="602544" y="129032"/>
                    <a:pt x="605233" y="129435"/>
                    <a:pt x="607922" y="130041"/>
                  </a:cubicBezTo>
                  <a:cubicBezTo>
                    <a:pt x="621369" y="135419"/>
                    <a:pt x="635354" y="133470"/>
                    <a:pt x="649138" y="135151"/>
                  </a:cubicBezTo>
                  <a:cubicBezTo>
                    <a:pt x="651425" y="135486"/>
                    <a:pt x="653642" y="136025"/>
                    <a:pt x="655862" y="136764"/>
                  </a:cubicBezTo>
                  <a:cubicBezTo>
                    <a:pt x="661443" y="138580"/>
                    <a:pt x="667157" y="139587"/>
                    <a:pt x="673007" y="139924"/>
                  </a:cubicBezTo>
                  <a:cubicBezTo>
                    <a:pt x="677915" y="139857"/>
                    <a:pt x="682621" y="141941"/>
                    <a:pt x="685848" y="145639"/>
                  </a:cubicBezTo>
                  <a:close/>
                </a:path>
              </a:pathLst>
            </a:custGeom>
            <a:solidFill>
              <a:srgbClr val="1B1B1B"/>
            </a:solidFill>
            <a:ln w="6712" cap="flat">
              <a:noFill/>
              <a:prstDash val="solid"/>
              <a:miter/>
            </a:ln>
          </p:spPr>
          <p:txBody>
            <a:bodyPr rtlCol="0" anchor="ctr"/>
            <a:lstStyle/>
            <a:p>
              <a:endParaRPr lang="es-CO"/>
            </a:p>
          </p:txBody>
        </p:sp>
        <p:sp>
          <p:nvSpPr>
            <p:cNvPr id="1402" name="Freeform: Shape 1401">
              <a:extLst>
                <a:ext uri="{FF2B5EF4-FFF2-40B4-BE49-F238E27FC236}">
                  <a16:creationId xmlns:a16="http://schemas.microsoft.com/office/drawing/2014/main" id="{4427AB91-83E3-768A-C915-A6A3E03DB2EC}"/>
                </a:ext>
              </a:extLst>
            </p:cNvPr>
            <p:cNvSpPr/>
            <p:nvPr/>
          </p:nvSpPr>
          <p:spPr>
            <a:xfrm>
              <a:off x="6358888" y="5522403"/>
              <a:ext cx="60377" cy="570929"/>
            </a:xfrm>
            <a:custGeom>
              <a:avLst/>
              <a:gdLst>
                <a:gd name="connsiteX0" fmla="*/ 6919 w 60377"/>
                <a:gd name="connsiteY0" fmla="*/ 161488 h 570929"/>
                <a:gd name="connsiteX1" fmla="*/ 6919 w 60377"/>
                <a:gd name="connsiteY1" fmla="*/ 156647 h 570929"/>
                <a:gd name="connsiteX2" fmla="*/ 4632 w 60377"/>
                <a:gd name="connsiteY2" fmla="*/ 125383 h 570929"/>
                <a:gd name="connsiteX3" fmla="*/ 2076 w 60377"/>
                <a:gd name="connsiteY3" fmla="*/ 106758 h 570929"/>
                <a:gd name="connsiteX4" fmla="*/ 2076 w 60377"/>
                <a:gd name="connsiteY4" fmla="*/ 106758 h 570929"/>
                <a:gd name="connsiteX5" fmla="*/ -276 w 60377"/>
                <a:gd name="connsiteY5" fmla="*/ 70250 h 570929"/>
                <a:gd name="connsiteX6" fmla="*/ -2697 w 60377"/>
                <a:gd name="connsiteY6" fmla="*/ 46852 h 570929"/>
                <a:gd name="connsiteX7" fmla="*/ -2697 w 60377"/>
                <a:gd name="connsiteY7" fmla="*/ 22042 h 570929"/>
                <a:gd name="connsiteX8" fmla="*/ -74 w 60377"/>
                <a:gd name="connsiteY8" fmla="*/ 11889 h 570929"/>
                <a:gd name="connsiteX9" fmla="*/ 2345 w 60377"/>
                <a:gd name="connsiteY9" fmla="*/ 7116 h 570929"/>
                <a:gd name="connsiteX10" fmla="*/ 2345 w 60377"/>
                <a:gd name="connsiteY10" fmla="*/ 7116 h 570929"/>
                <a:gd name="connsiteX11" fmla="*/ 7321 w 60377"/>
                <a:gd name="connsiteY11" fmla="*/ 4628 h 570929"/>
                <a:gd name="connsiteX12" fmla="*/ 12161 w 60377"/>
                <a:gd name="connsiteY12" fmla="*/ 2006 h 570929"/>
                <a:gd name="connsiteX13" fmla="*/ 12161 w 60377"/>
                <a:gd name="connsiteY13" fmla="*/ 2006 h 570929"/>
                <a:gd name="connsiteX14" fmla="*/ 27559 w 60377"/>
                <a:gd name="connsiteY14" fmla="*/ 1468 h 570929"/>
                <a:gd name="connsiteX15" fmla="*/ 57680 w 60377"/>
                <a:gd name="connsiteY15" fmla="*/ 2611 h 570929"/>
                <a:gd name="connsiteX16" fmla="*/ 24062 w 60377"/>
                <a:gd name="connsiteY16" fmla="*/ 9334 h 570929"/>
                <a:gd name="connsiteX17" fmla="*/ 7119 w 60377"/>
                <a:gd name="connsiteY17" fmla="*/ 29909 h 570929"/>
                <a:gd name="connsiteX18" fmla="*/ 9742 w 60377"/>
                <a:gd name="connsiteY18" fmla="*/ 69578 h 570929"/>
                <a:gd name="connsiteX19" fmla="*/ 34080 w 60377"/>
                <a:gd name="connsiteY19" fmla="*/ 401719 h 570929"/>
                <a:gd name="connsiteX20" fmla="*/ 18348 w 60377"/>
                <a:gd name="connsiteY20" fmla="*/ 557167 h 570929"/>
                <a:gd name="connsiteX21" fmla="*/ 13036 w 60377"/>
                <a:gd name="connsiteY21" fmla="*/ 570614 h 570929"/>
                <a:gd name="connsiteX22" fmla="*/ 13842 w 60377"/>
                <a:gd name="connsiteY22" fmla="*/ 548562 h 570929"/>
                <a:gd name="connsiteX23" fmla="*/ 22583 w 60377"/>
                <a:gd name="connsiteY23" fmla="*/ 464719 h 570929"/>
                <a:gd name="connsiteX24" fmla="*/ 16802 w 60377"/>
                <a:gd name="connsiteY24" fmla="*/ 251046 h 570929"/>
                <a:gd name="connsiteX25" fmla="*/ 12229 w 60377"/>
                <a:gd name="connsiteY25" fmla="*/ 206670 h 570929"/>
                <a:gd name="connsiteX26" fmla="*/ 6919 w 60377"/>
                <a:gd name="connsiteY26" fmla="*/ 161488 h 570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0377" h="570929">
                  <a:moveTo>
                    <a:pt x="6919" y="161488"/>
                  </a:moveTo>
                  <a:cubicBezTo>
                    <a:pt x="6919" y="159874"/>
                    <a:pt x="6919" y="158261"/>
                    <a:pt x="6919" y="156647"/>
                  </a:cubicBezTo>
                  <a:cubicBezTo>
                    <a:pt x="2211" y="146495"/>
                    <a:pt x="5707" y="135804"/>
                    <a:pt x="4632" y="125383"/>
                  </a:cubicBezTo>
                  <a:cubicBezTo>
                    <a:pt x="3824" y="119197"/>
                    <a:pt x="6649" y="112474"/>
                    <a:pt x="2076" y="106758"/>
                  </a:cubicBezTo>
                  <a:lnTo>
                    <a:pt x="2076" y="106758"/>
                  </a:lnTo>
                  <a:cubicBezTo>
                    <a:pt x="-2832" y="94857"/>
                    <a:pt x="799" y="82352"/>
                    <a:pt x="-276" y="70250"/>
                  </a:cubicBezTo>
                  <a:cubicBezTo>
                    <a:pt x="-1286" y="62450"/>
                    <a:pt x="2010" y="54248"/>
                    <a:pt x="-2697" y="46852"/>
                  </a:cubicBezTo>
                  <a:cubicBezTo>
                    <a:pt x="-2697" y="38582"/>
                    <a:pt x="-2697" y="30312"/>
                    <a:pt x="-2697" y="22042"/>
                  </a:cubicBezTo>
                  <a:cubicBezTo>
                    <a:pt x="330" y="19218"/>
                    <a:pt x="-276" y="15318"/>
                    <a:pt x="-74" y="11889"/>
                  </a:cubicBezTo>
                  <a:cubicBezTo>
                    <a:pt x="262" y="10074"/>
                    <a:pt x="1068" y="8460"/>
                    <a:pt x="2345" y="7116"/>
                  </a:cubicBezTo>
                  <a:lnTo>
                    <a:pt x="2345" y="7116"/>
                  </a:lnTo>
                  <a:cubicBezTo>
                    <a:pt x="3691" y="5838"/>
                    <a:pt x="5438" y="4964"/>
                    <a:pt x="7321" y="4628"/>
                  </a:cubicBezTo>
                  <a:cubicBezTo>
                    <a:pt x="9203" y="4292"/>
                    <a:pt x="10884" y="3418"/>
                    <a:pt x="12161" y="2006"/>
                  </a:cubicBezTo>
                  <a:lnTo>
                    <a:pt x="12161" y="2006"/>
                  </a:lnTo>
                  <a:cubicBezTo>
                    <a:pt x="16802" y="-886"/>
                    <a:pt x="22718" y="-1087"/>
                    <a:pt x="27559" y="1468"/>
                  </a:cubicBezTo>
                  <a:cubicBezTo>
                    <a:pt x="37644" y="2141"/>
                    <a:pt x="47729" y="-1019"/>
                    <a:pt x="57680" y="2611"/>
                  </a:cubicBezTo>
                  <a:cubicBezTo>
                    <a:pt x="46990" y="7653"/>
                    <a:pt x="35022" y="6779"/>
                    <a:pt x="24062" y="9334"/>
                  </a:cubicBezTo>
                  <a:cubicBezTo>
                    <a:pt x="13104" y="11889"/>
                    <a:pt x="6582" y="18210"/>
                    <a:pt x="7119" y="29909"/>
                  </a:cubicBezTo>
                  <a:cubicBezTo>
                    <a:pt x="7724" y="43356"/>
                    <a:pt x="8599" y="56601"/>
                    <a:pt x="9742" y="69578"/>
                  </a:cubicBezTo>
                  <a:cubicBezTo>
                    <a:pt x="19087" y="180179"/>
                    <a:pt x="32736" y="290446"/>
                    <a:pt x="34080" y="401719"/>
                  </a:cubicBezTo>
                  <a:cubicBezTo>
                    <a:pt x="34349" y="453961"/>
                    <a:pt x="29038" y="506069"/>
                    <a:pt x="18348" y="557167"/>
                  </a:cubicBezTo>
                  <a:cubicBezTo>
                    <a:pt x="17339" y="561942"/>
                    <a:pt x="17406" y="567185"/>
                    <a:pt x="13036" y="570614"/>
                  </a:cubicBezTo>
                  <a:cubicBezTo>
                    <a:pt x="11154" y="563353"/>
                    <a:pt x="11490" y="555688"/>
                    <a:pt x="13842" y="548562"/>
                  </a:cubicBezTo>
                  <a:cubicBezTo>
                    <a:pt x="19760" y="520995"/>
                    <a:pt x="22651" y="492891"/>
                    <a:pt x="22583" y="464719"/>
                  </a:cubicBezTo>
                  <a:cubicBezTo>
                    <a:pt x="23189" y="393382"/>
                    <a:pt x="22583" y="322180"/>
                    <a:pt x="16802" y="251046"/>
                  </a:cubicBezTo>
                  <a:cubicBezTo>
                    <a:pt x="15590" y="236186"/>
                    <a:pt x="11221" y="221731"/>
                    <a:pt x="12229" y="206670"/>
                  </a:cubicBezTo>
                  <a:cubicBezTo>
                    <a:pt x="5640" y="192013"/>
                    <a:pt x="13306" y="176078"/>
                    <a:pt x="6919" y="161488"/>
                  </a:cubicBezTo>
                  <a:close/>
                </a:path>
              </a:pathLst>
            </a:custGeom>
            <a:solidFill>
              <a:srgbClr val="454545"/>
            </a:solidFill>
            <a:ln w="6712" cap="flat">
              <a:noFill/>
              <a:prstDash val="solid"/>
              <a:miter/>
            </a:ln>
          </p:spPr>
          <p:txBody>
            <a:bodyPr rtlCol="0" anchor="ctr"/>
            <a:lstStyle/>
            <a:p>
              <a:endParaRPr lang="es-CO"/>
            </a:p>
          </p:txBody>
        </p:sp>
        <p:sp>
          <p:nvSpPr>
            <p:cNvPr id="1403" name="Freeform: Shape 1402">
              <a:extLst>
                <a:ext uri="{FF2B5EF4-FFF2-40B4-BE49-F238E27FC236}">
                  <a16:creationId xmlns:a16="http://schemas.microsoft.com/office/drawing/2014/main" id="{3154991A-9412-D0CE-39D9-1BE5FA6ADD94}"/>
                </a:ext>
              </a:extLst>
            </p:cNvPr>
            <p:cNvSpPr/>
            <p:nvPr/>
          </p:nvSpPr>
          <p:spPr>
            <a:xfrm>
              <a:off x="6716074" y="6242326"/>
              <a:ext cx="209676" cy="219119"/>
            </a:xfrm>
            <a:custGeom>
              <a:avLst/>
              <a:gdLst>
                <a:gd name="connsiteX0" fmla="*/ 86696 w 209676"/>
                <a:gd name="connsiteY0" fmla="*/ 114456 h 219119"/>
                <a:gd name="connsiteX1" fmla="*/ 193532 w 209676"/>
                <a:gd name="connsiteY1" fmla="*/ 208586 h 219119"/>
                <a:gd name="connsiteX2" fmla="*/ 206979 w 209676"/>
                <a:gd name="connsiteY2" fmla="*/ 218805 h 219119"/>
                <a:gd name="connsiteX3" fmla="*/ 149358 w 209676"/>
                <a:gd name="connsiteY3" fmla="*/ 187272 h 219119"/>
                <a:gd name="connsiteX4" fmla="*/ 9375 w 209676"/>
                <a:gd name="connsiteY4" fmla="*/ 33841 h 219119"/>
                <a:gd name="connsiteX5" fmla="*/ -2056 w 209676"/>
                <a:gd name="connsiteY5" fmla="*/ -315 h 219119"/>
                <a:gd name="connsiteX6" fmla="*/ 30957 w 209676"/>
                <a:gd name="connsiteY6" fmla="*/ 42178 h 219119"/>
                <a:gd name="connsiteX7" fmla="*/ 59667 w 209676"/>
                <a:gd name="connsiteY7" fmla="*/ 79023 h 219119"/>
                <a:gd name="connsiteX8" fmla="*/ 63633 w 209676"/>
                <a:gd name="connsiteY8" fmla="*/ 84334 h 219119"/>
                <a:gd name="connsiteX9" fmla="*/ 65852 w 209676"/>
                <a:gd name="connsiteY9" fmla="*/ 86756 h 219119"/>
                <a:gd name="connsiteX10" fmla="*/ 70222 w 209676"/>
                <a:gd name="connsiteY10" fmla="*/ 91394 h 219119"/>
                <a:gd name="connsiteX11" fmla="*/ 86696 w 209676"/>
                <a:gd name="connsiteY11" fmla="*/ 114456 h 219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676" h="219119">
                  <a:moveTo>
                    <a:pt x="86696" y="114456"/>
                  </a:moveTo>
                  <a:cubicBezTo>
                    <a:pt x="115472" y="153587"/>
                    <a:pt x="154602" y="180951"/>
                    <a:pt x="193532" y="208586"/>
                  </a:cubicBezTo>
                  <a:cubicBezTo>
                    <a:pt x="198103" y="211880"/>
                    <a:pt x="204223" y="213225"/>
                    <a:pt x="206979" y="218805"/>
                  </a:cubicBezTo>
                  <a:cubicBezTo>
                    <a:pt x="182908" y="217259"/>
                    <a:pt x="166638" y="200383"/>
                    <a:pt x="149358" y="187272"/>
                  </a:cubicBezTo>
                  <a:cubicBezTo>
                    <a:pt x="93217" y="144981"/>
                    <a:pt x="49514" y="90924"/>
                    <a:pt x="9375" y="33841"/>
                  </a:cubicBezTo>
                  <a:cubicBezTo>
                    <a:pt x="2113" y="23554"/>
                    <a:pt x="-4880" y="13670"/>
                    <a:pt x="-2056" y="-315"/>
                  </a:cubicBezTo>
                  <a:cubicBezTo>
                    <a:pt x="15224" y="8829"/>
                    <a:pt x="19191" y="28462"/>
                    <a:pt x="30957" y="42178"/>
                  </a:cubicBezTo>
                  <a:cubicBezTo>
                    <a:pt x="41042" y="53877"/>
                    <a:pt x="48976" y="67593"/>
                    <a:pt x="59667" y="79023"/>
                  </a:cubicBezTo>
                  <a:lnTo>
                    <a:pt x="63633" y="84334"/>
                  </a:lnTo>
                  <a:lnTo>
                    <a:pt x="65852" y="86756"/>
                  </a:lnTo>
                  <a:cubicBezTo>
                    <a:pt x="67264" y="88302"/>
                    <a:pt x="68743" y="89915"/>
                    <a:pt x="70222" y="91394"/>
                  </a:cubicBezTo>
                  <a:cubicBezTo>
                    <a:pt x="76139" y="98857"/>
                    <a:pt x="83536" y="105111"/>
                    <a:pt x="86696" y="114456"/>
                  </a:cubicBezTo>
                  <a:close/>
                </a:path>
              </a:pathLst>
            </a:custGeom>
            <a:solidFill>
              <a:srgbClr val="C3C3C3"/>
            </a:solidFill>
            <a:ln w="6712" cap="flat">
              <a:noFill/>
              <a:prstDash val="solid"/>
              <a:miter/>
            </a:ln>
          </p:spPr>
          <p:txBody>
            <a:bodyPr rtlCol="0" anchor="ctr"/>
            <a:lstStyle/>
            <a:p>
              <a:endParaRPr lang="es-CO"/>
            </a:p>
          </p:txBody>
        </p:sp>
        <p:sp>
          <p:nvSpPr>
            <p:cNvPr id="1404" name="Freeform: Shape 1403">
              <a:extLst>
                <a:ext uri="{FF2B5EF4-FFF2-40B4-BE49-F238E27FC236}">
                  <a16:creationId xmlns:a16="http://schemas.microsoft.com/office/drawing/2014/main" id="{78024DC6-749F-06AB-A7F9-D0148D725B27}"/>
                </a:ext>
              </a:extLst>
            </p:cNvPr>
            <p:cNvSpPr/>
            <p:nvPr/>
          </p:nvSpPr>
          <p:spPr>
            <a:xfrm>
              <a:off x="6715976" y="6232442"/>
              <a:ext cx="95675" cy="124654"/>
            </a:xfrm>
            <a:custGeom>
              <a:avLst/>
              <a:gdLst>
                <a:gd name="connsiteX0" fmla="*/ 58420 w 95675"/>
                <a:gd name="connsiteY0" fmla="*/ 93815 h 124654"/>
                <a:gd name="connsiteX1" fmla="*/ -2092 w 95675"/>
                <a:gd name="connsiteY1" fmla="*/ 9569 h 124654"/>
                <a:gd name="connsiteX2" fmla="*/ -2697 w 95675"/>
                <a:gd name="connsiteY2" fmla="*/ -315 h 124654"/>
                <a:gd name="connsiteX3" fmla="*/ 5236 w 95675"/>
                <a:gd name="connsiteY3" fmla="*/ 5064 h 124654"/>
                <a:gd name="connsiteX4" fmla="*/ 92978 w 95675"/>
                <a:gd name="connsiteY4" fmla="*/ 123667 h 124654"/>
                <a:gd name="connsiteX5" fmla="*/ 86255 w 95675"/>
                <a:gd name="connsiteY5" fmla="*/ 124340 h 124654"/>
                <a:gd name="connsiteX6" fmla="*/ 66958 w 95675"/>
                <a:gd name="connsiteY6" fmla="*/ 104572 h 124654"/>
                <a:gd name="connsiteX7" fmla="*/ 62319 w 95675"/>
                <a:gd name="connsiteY7" fmla="*/ 99127 h 124654"/>
                <a:gd name="connsiteX8" fmla="*/ 62319 w 95675"/>
                <a:gd name="connsiteY8" fmla="*/ 99127 h 124654"/>
                <a:gd name="connsiteX9" fmla="*/ 58420 w 95675"/>
                <a:gd name="connsiteY9" fmla="*/ 93815 h 12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675" h="124654">
                  <a:moveTo>
                    <a:pt x="58420" y="93815"/>
                  </a:moveTo>
                  <a:cubicBezTo>
                    <a:pt x="35963" y="67458"/>
                    <a:pt x="15725" y="39220"/>
                    <a:pt x="-2092" y="9569"/>
                  </a:cubicBezTo>
                  <a:lnTo>
                    <a:pt x="-2697" y="-315"/>
                  </a:lnTo>
                  <a:cubicBezTo>
                    <a:pt x="-9" y="1434"/>
                    <a:pt x="4026" y="2576"/>
                    <a:pt x="5236" y="5064"/>
                  </a:cubicBezTo>
                  <a:cubicBezTo>
                    <a:pt x="30045" y="47893"/>
                    <a:pt x="63194" y="84536"/>
                    <a:pt x="92978" y="123667"/>
                  </a:cubicBezTo>
                  <a:lnTo>
                    <a:pt x="86255" y="124340"/>
                  </a:lnTo>
                  <a:cubicBezTo>
                    <a:pt x="78456" y="119230"/>
                    <a:pt x="71867" y="112506"/>
                    <a:pt x="66958" y="104572"/>
                  </a:cubicBezTo>
                  <a:cubicBezTo>
                    <a:pt x="65950" y="102354"/>
                    <a:pt x="64336" y="100471"/>
                    <a:pt x="62319" y="99127"/>
                  </a:cubicBezTo>
                  <a:lnTo>
                    <a:pt x="62319" y="99127"/>
                  </a:lnTo>
                  <a:cubicBezTo>
                    <a:pt x="61513" y="97311"/>
                    <a:pt x="59832" y="95630"/>
                    <a:pt x="58420" y="93815"/>
                  </a:cubicBezTo>
                  <a:close/>
                </a:path>
              </a:pathLst>
            </a:custGeom>
            <a:solidFill>
              <a:srgbClr val="191919"/>
            </a:solidFill>
            <a:ln w="6712" cap="flat">
              <a:noFill/>
              <a:prstDash val="solid"/>
              <a:miter/>
            </a:ln>
          </p:spPr>
          <p:txBody>
            <a:bodyPr rtlCol="0" anchor="ctr"/>
            <a:lstStyle/>
            <a:p>
              <a:endParaRPr lang="es-CO"/>
            </a:p>
          </p:txBody>
        </p:sp>
        <p:sp>
          <p:nvSpPr>
            <p:cNvPr id="1405" name="Freeform: Shape 1404">
              <a:extLst>
                <a:ext uri="{FF2B5EF4-FFF2-40B4-BE49-F238E27FC236}">
                  <a16:creationId xmlns:a16="http://schemas.microsoft.com/office/drawing/2014/main" id="{B815F627-4E09-5D73-4A09-961E7B8DB86D}"/>
                </a:ext>
              </a:extLst>
            </p:cNvPr>
            <p:cNvSpPr/>
            <p:nvPr/>
          </p:nvSpPr>
          <p:spPr>
            <a:xfrm>
              <a:off x="4417805" y="6104694"/>
              <a:ext cx="8135" cy="13184"/>
            </a:xfrm>
            <a:custGeom>
              <a:avLst/>
              <a:gdLst>
                <a:gd name="connsiteX0" fmla="*/ 5438 w 8135"/>
                <a:gd name="connsiteY0" fmla="*/ 8024 h 13184"/>
                <a:gd name="connsiteX1" fmla="*/ 2480 w 8135"/>
                <a:gd name="connsiteY1" fmla="*/ 12730 h 13184"/>
                <a:gd name="connsiteX2" fmla="*/ -2630 w 8135"/>
                <a:gd name="connsiteY2" fmla="*/ 3049 h 13184"/>
                <a:gd name="connsiteX3" fmla="*/ -208 w 8135"/>
                <a:gd name="connsiteY3" fmla="*/ -313 h 13184"/>
                <a:gd name="connsiteX4" fmla="*/ 5438 w 8135"/>
                <a:gd name="connsiteY4" fmla="*/ 8024 h 13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5" h="13184">
                  <a:moveTo>
                    <a:pt x="5438" y="8024"/>
                  </a:moveTo>
                  <a:cubicBezTo>
                    <a:pt x="5438" y="10175"/>
                    <a:pt x="5036" y="13604"/>
                    <a:pt x="2480" y="12730"/>
                  </a:cubicBezTo>
                  <a:cubicBezTo>
                    <a:pt x="-1083" y="10915"/>
                    <a:pt x="-3101" y="7015"/>
                    <a:pt x="-2630" y="3049"/>
                  </a:cubicBezTo>
                  <a:cubicBezTo>
                    <a:pt x="-2630" y="1905"/>
                    <a:pt x="-1016" y="-381"/>
                    <a:pt x="-208" y="-313"/>
                  </a:cubicBezTo>
                  <a:cubicBezTo>
                    <a:pt x="5236" y="-111"/>
                    <a:pt x="5036" y="4258"/>
                    <a:pt x="5438" y="8024"/>
                  </a:cubicBezTo>
                  <a:close/>
                </a:path>
              </a:pathLst>
            </a:custGeom>
            <a:solidFill>
              <a:srgbClr val="E8E8E8"/>
            </a:solidFill>
            <a:ln w="6712" cap="flat">
              <a:noFill/>
              <a:prstDash val="solid"/>
              <a:miter/>
            </a:ln>
          </p:spPr>
          <p:txBody>
            <a:bodyPr rtlCol="0" anchor="ctr"/>
            <a:lstStyle/>
            <a:p>
              <a:endParaRPr lang="es-CO"/>
            </a:p>
          </p:txBody>
        </p:sp>
        <p:sp>
          <p:nvSpPr>
            <p:cNvPr id="1406" name="Freeform: Shape 1405">
              <a:extLst>
                <a:ext uri="{FF2B5EF4-FFF2-40B4-BE49-F238E27FC236}">
                  <a16:creationId xmlns:a16="http://schemas.microsoft.com/office/drawing/2014/main" id="{0A66A506-DFCF-3BDC-4508-57B99069CF8A}"/>
                </a:ext>
              </a:extLst>
            </p:cNvPr>
            <p:cNvSpPr/>
            <p:nvPr/>
          </p:nvSpPr>
          <p:spPr>
            <a:xfrm>
              <a:off x="8042619" y="777307"/>
              <a:ext cx="15977" cy="20170"/>
            </a:xfrm>
            <a:custGeom>
              <a:avLst/>
              <a:gdLst>
                <a:gd name="connsiteX0" fmla="*/ 13280 w 15977"/>
                <a:gd name="connsiteY0" fmla="*/ 19856 h 20170"/>
                <a:gd name="connsiteX1" fmla="*/ -2586 w 15977"/>
                <a:gd name="connsiteY1" fmla="*/ -315 h 20170"/>
                <a:gd name="connsiteX2" fmla="*/ 13280 w 15977"/>
                <a:gd name="connsiteY2" fmla="*/ 19856 h 20170"/>
              </a:gdLst>
              <a:ahLst/>
              <a:cxnLst>
                <a:cxn ang="0">
                  <a:pos x="connsiteX0" y="connsiteY0"/>
                </a:cxn>
                <a:cxn ang="0">
                  <a:pos x="connsiteX1" y="connsiteY1"/>
                </a:cxn>
                <a:cxn ang="0">
                  <a:pos x="connsiteX2" y="connsiteY2"/>
                </a:cxn>
              </a:cxnLst>
              <a:rect l="l" t="t" r="r" b="b"/>
              <a:pathLst>
                <a:path w="15977" h="20170">
                  <a:moveTo>
                    <a:pt x="13280" y="19856"/>
                  </a:moveTo>
                  <a:cubicBezTo>
                    <a:pt x="3195" y="16763"/>
                    <a:pt x="-3663" y="11182"/>
                    <a:pt x="-2586" y="-315"/>
                  </a:cubicBezTo>
                  <a:cubicBezTo>
                    <a:pt x="4607" y="4674"/>
                    <a:pt x="10121" y="11700"/>
                    <a:pt x="13280" y="19856"/>
                  </a:cubicBezTo>
                  <a:close/>
                </a:path>
              </a:pathLst>
            </a:custGeom>
            <a:solidFill>
              <a:srgbClr val="020202"/>
            </a:solidFill>
            <a:ln w="6712" cap="flat">
              <a:noFill/>
              <a:prstDash val="solid"/>
              <a:miter/>
            </a:ln>
          </p:spPr>
          <p:txBody>
            <a:bodyPr rtlCol="0" anchor="ctr"/>
            <a:lstStyle/>
            <a:p>
              <a:endParaRPr lang="es-CO"/>
            </a:p>
          </p:txBody>
        </p:sp>
        <p:sp>
          <p:nvSpPr>
            <p:cNvPr id="1407" name="Freeform: Shape 1406">
              <a:extLst>
                <a:ext uri="{FF2B5EF4-FFF2-40B4-BE49-F238E27FC236}">
                  <a16:creationId xmlns:a16="http://schemas.microsoft.com/office/drawing/2014/main" id="{E3E9FDA8-84F7-17B9-F129-55450C001E38}"/>
                </a:ext>
              </a:extLst>
            </p:cNvPr>
            <p:cNvSpPr/>
            <p:nvPr/>
          </p:nvSpPr>
          <p:spPr>
            <a:xfrm>
              <a:off x="5045064" y="389575"/>
              <a:ext cx="3031860" cy="4260759"/>
            </a:xfrm>
            <a:custGeom>
              <a:avLst/>
              <a:gdLst>
                <a:gd name="connsiteX0" fmla="*/ 642742 w 3031860"/>
                <a:gd name="connsiteY0" fmla="*/ 1034557 h 4260759"/>
                <a:gd name="connsiteX1" fmla="*/ 614369 w 3031860"/>
                <a:gd name="connsiteY1" fmla="*/ 1162304 h 4260759"/>
                <a:gd name="connsiteX2" fmla="*/ 613292 w 3031860"/>
                <a:gd name="connsiteY2" fmla="*/ 1231960 h 4260759"/>
                <a:gd name="connsiteX3" fmla="*/ 605695 w 3031860"/>
                <a:gd name="connsiteY3" fmla="*/ 1420891 h 4260759"/>
                <a:gd name="connsiteX4" fmla="*/ 605292 w 3031860"/>
                <a:gd name="connsiteY4" fmla="*/ 1627371 h 4260759"/>
                <a:gd name="connsiteX5" fmla="*/ 606166 w 3031860"/>
                <a:gd name="connsiteY5" fmla="*/ 1716861 h 4260759"/>
                <a:gd name="connsiteX6" fmla="*/ 637969 w 3031860"/>
                <a:gd name="connsiteY6" fmla="*/ 1950638 h 4260759"/>
                <a:gd name="connsiteX7" fmla="*/ 743393 w 3031860"/>
                <a:gd name="connsiteY7" fmla="*/ 2228656 h 4260759"/>
                <a:gd name="connsiteX8" fmla="*/ 892722 w 3031860"/>
                <a:gd name="connsiteY8" fmla="*/ 2460618 h 4260759"/>
                <a:gd name="connsiteX9" fmla="*/ 995593 w 3031860"/>
                <a:gd name="connsiteY9" fmla="*/ 2582179 h 4260759"/>
                <a:gd name="connsiteX10" fmla="*/ 1071031 w 3031860"/>
                <a:gd name="connsiteY10" fmla="*/ 2633749 h 4260759"/>
                <a:gd name="connsiteX11" fmla="*/ 1210544 w 3031860"/>
                <a:gd name="connsiteY11" fmla="*/ 2693386 h 4260759"/>
                <a:gd name="connsiteX12" fmla="*/ 1466038 w 3031860"/>
                <a:gd name="connsiteY12" fmla="*/ 2776422 h 4260759"/>
                <a:gd name="connsiteX13" fmla="*/ 1608375 w 3031860"/>
                <a:gd name="connsiteY13" fmla="*/ 2798677 h 4260759"/>
                <a:gd name="connsiteX14" fmla="*/ 1973934 w 3031860"/>
                <a:gd name="connsiteY14" fmla="*/ 2807888 h 4260759"/>
                <a:gd name="connsiteX15" fmla="*/ 2109681 w 3031860"/>
                <a:gd name="connsiteY15" fmla="*/ 2792222 h 4260759"/>
                <a:gd name="connsiteX16" fmla="*/ 2298882 w 3031860"/>
                <a:gd name="connsiteY16" fmla="*/ 2762907 h 4260759"/>
                <a:gd name="connsiteX17" fmla="*/ 2520422 w 3031860"/>
                <a:gd name="connsiteY17" fmla="*/ 2717187 h 4260759"/>
                <a:gd name="connsiteX18" fmla="*/ 2711908 w 3031860"/>
                <a:gd name="connsiteY18" fmla="*/ 2663399 h 4260759"/>
                <a:gd name="connsiteX19" fmla="*/ 2878652 w 3031860"/>
                <a:gd name="connsiteY19" fmla="*/ 2613578 h 4260759"/>
                <a:gd name="connsiteX20" fmla="*/ 2940374 w 3031860"/>
                <a:gd name="connsiteY20" fmla="*/ 2595559 h 4260759"/>
                <a:gd name="connsiteX21" fmla="*/ 2970024 w 3031860"/>
                <a:gd name="connsiteY21" fmla="*/ 2594214 h 4260759"/>
                <a:gd name="connsiteX22" fmla="*/ 3023812 w 3031860"/>
                <a:gd name="connsiteY22" fmla="*/ 2634219 h 4260759"/>
                <a:gd name="connsiteX23" fmla="*/ 3029124 w 3031860"/>
                <a:gd name="connsiteY23" fmla="*/ 2670795 h 4260759"/>
                <a:gd name="connsiteX24" fmla="*/ 3023947 w 3031860"/>
                <a:gd name="connsiteY24" fmla="*/ 2804257 h 4260759"/>
                <a:gd name="connsiteX25" fmla="*/ 2995439 w 3031860"/>
                <a:gd name="connsiteY25" fmla="*/ 2914321 h 4260759"/>
                <a:gd name="connsiteX26" fmla="*/ 2921884 w 3031860"/>
                <a:gd name="connsiteY26" fmla="*/ 3231269 h 4260759"/>
                <a:gd name="connsiteX27" fmla="*/ 2890888 w 3031860"/>
                <a:gd name="connsiteY27" fmla="*/ 3382413 h 4260759"/>
                <a:gd name="connsiteX28" fmla="*/ 2782506 w 3031860"/>
                <a:gd name="connsiteY28" fmla="*/ 3752208 h 4260759"/>
                <a:gd name="connsiteX29" fmla="*/ 2743509 w 3031860"/>
                <a:gd name="connsiteY29" fmla="*/ 3829932 h 4260759"/>
                <a:gd name="connsiteX30" fmla="*/ 2586448 w 3031860"/>
                <a:gd name="connsiteY30" fmla="*/ 4035335 h 4260759"/>
                <a:gd name="connsiteX31" fmla="*/ 2511076 w 3031860"/>
                <a:gd name="connsiteY31" fmla="*/ 4091544 h 4260759"/>
                <a:gd name="connsiteX32" fmla="*/ 2141282 w 3031860"/>
                <a:gd name="connsiteY32" fmla="*/ 4229578 h 4260759"/>
                <a:gd name="connsiteX33" fmla="*/ 1939576 w 3031860"/>
                <a:gd name="connsiteY33" fmla="*/ 4255800 h 4260759"/>
                <a:gd name="connsiteX34" fmla="*/ 1812905 w 3031860"/>
                <a:gd name="connsiteY34" fmla="*/ 4260439 h 4260759"/>
                <a:gd name="connsiteX35" fmla="*/ 1607165 w 3031860"/>
                <a:gd name="connsiteY35" fmla="*/ 4246992 h 4260759"/>
                <a:gd name="connsiteX36" fmla="*/ 1500463 w 3031860"/>
                <a:gd name="connsiteY36" fmla="*/ 4241546 h 4260759"/>
                <a:gd name="connsiteX37" fmla="*/ 1204628 w 3031860"/>
                <a:gd name="connsiteY37" fmla="*/ 4207929 h 4260759"/>
                <a:gd name="connsiteX38" fmla="*/ 1025849 w 3031860"/>
                <a:gd name="connsiteY38" fmla="*/ 4175857 h 4260759"/>
                <a:gd name="connsiteX39" fmla="*/ 764237 w 3031860"/>
                <a:gd name="connsiteY39" fmla="*/ 4056515 h 4260759"/>
                <a:gd name="connsiteX40" fmla="*/ 568514 w 3031860"/>
                <a:gd name="connsiteY40" fmla="*/ 3891788 h 4260759"/>
                <a:gd name="connsiteX41" fmla="*/ 371716 w 3031860"/>
                <a:gd name="connsiteY41" fmla="*/ 3555612 h 4260759"/>
                <a:gd name="connsiteX42" fmla="*/ 296884 w 3031860"/>
                <a:gd name="connsiteY42" fmla="*/ 3274366 h 4260759"/>
                <a:gd name="connsiteX43" fmla="*/ 290161 w 3031860"/>
                <a:gd name="connsiteY43" fmla="*/ 3240211 h 4260759"/>
                <a:gd name="connsiteX44" fmla="*/ 266695 w 3031860"/>
                <a:gd name="connsiteY44" fmla="*/ 3143056 h 4260759"/>
                <a:gd name="connsiteX45" fmla="*/ 251568 w 3031860"/>
                <a:gd name="connsiteY45" fmla="*/ 3110043 h 4260759"/>
                <a:gd name="connsiteX46" fmla="*/ 225614 w 3031860"/>
                <a:gd name="connsiteY46" fmla="*/ 3027075 h 4260759"/>
                <a:gd name="connsiteX47" fmla="*/ 111314 w 3031860"/>
                <a:gd name="connsiteY47" fmla="*/ 2604300 h 4260759"/>
                <a:gd name="connsiteX48" fmla="*/ 48181 w 3031860"/>
                <a:gd name="connsiteY48" fmla="*/ 2241767 h 4260759"/>
                <a:gd name="connsiteX49" fmla="*/ 26195 w 3031860"/>
                <a:gd name="connsiteY49" fmla="*/ 2036497 h 4260759"/>
                <a:gd name="connsiteX50" fmla="*/ 17252 w 3031860"/>
                <a:gd name="connsiteY50" fmla="*/ 1818386 h 4260759"/>
                <a:gd name="connsiteX51" fmla="*/ 12748 w 3031860"/>
                <a:gd name="connsiteY51" fmla="*/ 1676856 h 4260759"/>
                <a:gd name="connsiteX52" fmla="*/ 8309 w 3031860"/>
                <a:gd name="connsiteY52" fmla="*/ 1487924 h 4260759"/>
                <a:gd name="connsiteX53" fmla="*/ -1709 w 3031860"/>
                <a:gd name="connsiteY53" fmla="*/ 1149933 h 4260759"/>
                <a:gd name="connsiteX54" fmla="*/ 12075 w 3031860"/>
                <a:gd name="connsiteY54" fmla="*/ 837087 h 4260759"/>
                <a:gd name="connsiteX55" fmla="*/ 21354 w 3031860"/>
                <a:gd name="connsiteY55" fmla="*/ 705642 h 4260759"/>
                <a:gd name="connsiteX56" fmla="*/ 60216 w 3031860"/>
                <a:gd name="connsiteY56" fmla="*/ 547236 h 4260759"/>
                <a:gd name="connsiteX57" fmla="*/ 115483 w 3031860"/>
                <a:gd name="connsiteY57" fmla="*/ 444769 h 4260759"/>
                <a:gd name="connsiteX58" fmla="*/ 318332 w 3031860"/>
                <a:gd name="connsiteY58" fmla="*/ 193914 h 4260759"/>
                <a:gd name="connsiteX59" fmla="*/ 649062 w 3031860"/>
                <a:gd name="connsiteY59" fmla="*/ 24884 h 4260759"/>
                <a:gd name="connsiteX60" fmla="*/ 966212 w 3031860"/>
                <a:gd name="connsiteY60" fmla="*/ 8143 h 4260759"/>
                <a:gd name="connsiteX61" fmla="*/ 1112851 w 3031860"/>
                <a:gd name="connsiteY61" fmla="*/ 2697 h 4260759"/>
                <a:gd name="connsiteX62" fmla="*/ 1133021 w 3031860"/>
                <a:gd name="connsiteY62" fmla="*/ 1419 h 4260759"/>
                <a:gd name="connsiteX63" fmla="*/ 1354361 w 3031860"/>
                <a:gd name="connsiteY63" fmla="*/ 949 h 4260759"/>
                <a:gd name="connsiteX64" fmla="*/ 1505975 w 3031860"/>
                <a:gd name="connsiteY64" fmla="*/ -60 h 4260759"/>
                <a:gd name="connsiteX65" fmla="*/ 1703917 w 3031860"/>
                <a:gd name="connsiteY65" fmla="*/ 17152 h 4260759"/>
                <a:gd name="connsiteX66" fmla="*/ 1733433 w 3031860"/>
                <a:gd name="connsiteY66" fmla="*/ 20850 h 4260759"/>
                <a:gd name="connsiteX67" fmla="*/ 1733433 w 3031860"/>
                <a:gd name="connsiteY67" fmla="*/ 20380 h 4260759"/>
                <a:gd name="connsiteX68" fmla="*/ 1773774 w 3031860"/>
                <a:gd name="connsiteY68" fmla="*/ 30263 h 4260759"/>
                <a:gd name="connsiteX69" fmla="*/ 1773774 w 3031860"/>
                <a:gd name="connsiteY69" fmla="*/ 30263 h 4260759"/>
                <a:gd name="connsiteX70" fmla="*/ 1793945 w 3031860"/>
                <a:gd name="connsiteY70" fmla="*/ 35978 h 4260759"/>
                <a:gd name="connsiteX71" fmla="*/ 1793474 w 3031860"/>
                <a:gd name="connsiteY71" fmla="*/ 35642 h 4260759"/>
                <a:gd name="connsiteX72" fmla="*/ 1808938 w 3031860"/>
                <a:gd name="connsiteY72" fmla="*/ 40752 h 4260759"/>
                <a:gd name="connsiteX73" fmla="*/ 1808467 w 3031860"/>
                <a:gd name="connsiteY73" fmla="*/ 40752 h 4260759"/>
                <a:gd name="connsiteX74" fmla="*/ 1823864 w 3031860"/>
                <a:gd name="connsiteY74" fmla="*/ 45996 h 4260759"/>
                <a:gd name="connsiteX75" fmla="*/ 1823462 w 3031860"/>
                <a:gd name="connsiteY75" fmla="*/ 45660 h 4260759"/>
                <a:gd name="connsiteX76" fmla="*/ 1838790 w 3031860"/>
                <a:gd name="connsiteY76" fmla="*/ 51106 h 4260759"/>
                <a:gd name="connsiteX77" fmla="*/ 1838321 w 3031860"/>
                <a:gd name="connsiteY77" fmla="*/ 50770 h 4260759"/>
                <a:gd name="connsiteX78" fmla="*/ 1863803 w 3031860"/>
                <a:gd name="connsiteY78" fmla="*/ 60721 h 4260759"/>
                <a:gd name="connsiteX79" fmla="*/ 1863399 w 3031860"/>
                <a:gd name="connsiteY79" fmla="*/ 60721 h 4260759"/>
                <a:gd name="connsiteX80" fmla="*/ 1888680 w 3031860"/>
                <a:gd name="connsiteY80" fmla="*/ 70941 h 4260759"/>
                <a:gd name="connsiteX81" fmla="*/ 1888276 w 3031860"/>
                <a:gd name="connsiteY81" fmla="*/ 70941 h 4260759"/>
                <a:gd name="connsiteX82" fmla="*/ 1913422 w 3031860"/>
                <a:gd name="connsiteY82" fmla="*/ 81429 h 4260759"/>
                <a:gd name="connsiteX83" fmla="*/ 1912951 w 3031860"/>
                <a:gd name="connsiteY83" fmla="*/ 81093 h 4260759"/>
                <a:gd name="connsiteX84" fmla="*/ 1923575 w 3031860"/>
                <a:gd name="connsiteY84" fmla="*/ 85934 h 4260759"/>
                <a:gd name="connsiteX85" fmla="*/ 1923238 w 3031860"/>
                <a:gd name="connsiteY85" fmla="*/ 85934 h 4260759"/>
                <a:gd name="connsiteX86" fmla="*/ 1933660 w 3031860"/>
                <a:gd name="connsiteY86" fmla="*/ 90708 h 4260759"/>
                <a:gd name="connsiteX87" fmla="*/ 1933660 w 3031860"/>
                <a:gd name="connsiteY87" fmla="*/ 90708 h 4260759"/>
                <a:gd name="connsiteX88" fmla="*/ 1958267 w 3031860"/>
                <a:gd name="connsiteY88" fmla="*/ 101802 h 4260759"/>
                <a:gd name="connsiteX89" fmla="*/ 1957731 w 3031860"/>
                <a:gd name="connsiteY89" fmla="*/ 101398 h 4260759"/>
                <a:gd name="connsiteX90" fmla="*/ 1968151 w 3031860"/>
                <a:gd name="connsiteY90" fmla="*/ 106844 h 4260759"/>
                <a:gd name="connsiteX91" fmla="*/ 1967681 w 3031860"/>
                <a:gd name="connsiteY91" fmla="*/ 106441 h 4260759"/>
                <a:gd name="connsiteX92" fmla="*/ 2013334 w 3031860"/>
                <a:gd name="connsiteY92" fmla="*/ 130847 h 4260759"/>
                <a:gd name="connsiteX93" fmla="*/ 2013334 w 3031860"/>
                <a:gd name="connsiteY93" fmla="*/ 130847 h 4260759"/>
                <a:gd name="connsiteX94" fmla="*/ 2023420 w 3031860"/>
                <a:gd name="connsiteY94" fmla="*/ 136293 h 4260759"/>
                <a:gd name="connsiteX95" fmla="*/ 2023420 w 3031860"/>
                <a:gd name="connsiteY95" fmla="*/ 136293 h 4260759"/>
                <a:gd name="connsiteX96" fmla="*/ 2033572 w 3031860"/>
                <a:gd name="connsiteY96" fmla="*/ 141941 h 4260759"/>
                <a:gd name="connsiteX97" fmla="*/ 2033034 w 3031860"/>
                <a:gd name="connsiteY97" fmla="*/ 141538 h 4260759"/>
                <a:gd name="connsiteX98" fmla="*/ 2058651 w 3031860"/>
                <a:gd name="connsiteY98" fmla="*/ 156262 h 4260759"/>
                <a:gd name="connsiteX99" fmla="*/ 2058651 w 3031860"/>
                <a:gd name="connsiteY99" fmla="*/ 156262 h 4260759"/>
                <a:gd name="connsiteX100" fmla="*/ 2068803 w 3031860"/>
                <a:gd name="connsiteY100" fmla="*/ 161776 h 4260759"/>
                <a:gd name="connsiteX101" fmla="*/ 2068400 w 3031860"/>
                <a:gd name="connsiteY101" fmla="*/ 161776 h 4260759"/>
                <a:gd name="connsiteX102" fmla="*/ 2078620 w 3031860"/>
                <a:gd name="connsiteY102" fmla="*/ 167356 h 4260759"/>
                <a:gd name="connsiteX103" fmla="*/ 2078081 w 3031860"/>
                <a:gd name="connsiteY103" fmla="*/ 166953 h 4260759"/>
                <a:gd name="connsiteX104" fmla="*/ 2093546 w 3031860"/>
                <a:gd name="connsiteY104" fmla="*/ 177240 h 4260759"/>
                <a:gd name="connsiteX105" fmla="*/ 2093007 w 3031860"/>
                <a:gd name="connsiteY105" fmla="*/ 176702 h 4260759"/>
                <a:gd name="connsiteX106" fmla="*/ 2098925 w 3031860"/>
                <a:gd name="connsiteY106" fmla="*/ 181341 h 4260759"/>
                <a:gd name="connsiteX107" fmla="*/ 2098925 w 3031860"/>
                <a:gd name="connsiteY107" fmla="*/ 181341 h 4260759"/>
                <a:gd name="connsiteX108" fmla="*/ 2108606 w 3031860"/>
                <a:gd name="connsiteY108" fmla="*/ 187325 h 4260759"/>
                <a:gd name="connsiteX109" fmla="*/ 2108135 w 3031860"/>
                <a:gd name="connsiteY109" fmla="*/ 186922 h 4260759"/>
                <a:gd name="connsiteX110" fmla="*/ 2123600 w 3031860"/>
                <a:gd name="connsiteY110" fmla="*/ 197141 h 4260759"/>
                <a:gd name="connsiteX111" fmla="*/ 2123128 w 3031860"/>
                <a:gd name="connsiteY111" fmla="*/ 196805 h 4260759"/>
                <a:gd name="connsiteX112" fmla="*/ 2138526 w 3031860"/>
                <a:gd name="connsiteY112" fmla="*/ 207092 h 4260759"/>
                <a:gd name="connsiteX113" fmla="*/ 2138122 w 3031860"/>
                <a:gd name="connsiteY113" fmla="*/ 206756 h 4260759"/>
                <a:gd name="connsiteX114" fmla="*/ 2153452 w 3031860"/>
                <a:gd name="connsiteY114" fmla="*/ 217110 h 4260759"/>
                <a:gd name="connsiteX115" fmla="*/ 2152981 w 3031860"/>
                <a:gd name="connsiteY115" fmla="*/ 217110 h 4260759"/>
                <a:gd name="connsiteX116" fmla="*/ 2173555 w 3031860"/>
                <a:gd name="connsiteY116" fmla="*/ 231969 h 4260759"/>
                <a:gd name="connsiteX117" fmla="*/ 2173218 w 3031860"/>
                <a:gd name="connsiteY117" fmla="*/ 231969 h 4260759"/>
                <a:gd name="connsiteX118" fmla="*/ 2193389 w 3031860"/>
                <a:gd name="connsiteY118" fmla="*/ 247769 h 4260759"/>
                <a:gd name="connsiteX119" fmla="*/ 2192852 w 3031860"/>
                <a:gd name="connsiteY119" fmla="*/ 247164 h 4260759"/>
                <a:gd name="connsiteX120" fmla="*/ 2198634 w 3031860"/>
                <a:gd name="connsiteY120" fmla="*/ 252274 h 4260759"/>
                <a:gd name="connsiteX121" fmla="*/ 2198164 w 3031860"/>
                <a:gd name="connsiteY121" fmla="*/ 251871 h 4260759"/>
                <a:gd name="connsiteX122" fmla="*/ 2203811 w 3031860"/>
                <a:gd name="connsiteY122" fmla="*/ 256779 h 4260759"/>
                <a:gd name="connsiteX123" fmla="*/ 2203811 w 3031860"/>
                <a:gd name="connsiteY123" fmla="*/ 256779 h 4260759"/>
                <a:gd name="connsiteX124" fmla="*/ 2233530 w 3031860"/>
                <a:gd name="connsiteY124" fmla="*/ 282598 h 4260759"/>
                <a:gd name="connsiteX125" fmla="*/ 2233059 w 3031860"/>
                <a:gd name="connsiteY125" fmla="*/ 282060 h 4260759"/>
                <a:gd name="connsiteX126" fmla="*/ 2238975 w 3031860"/>
                <a:gd name="connsiteY126" fmla="*/ 286699 h 4260759"/>
                <a:gd name="connsiteX127" fmla="*/ 2238975 w 3031860"/>
                <a:gd name="connsiteY127" fmla="*/ 286699 h 4260759"/>
                <a:gd name="connsiteX128" fmla="*/ 2248591 w 3031860"/>
                <a:gd name="connsiteY128" fmla="*/ 292750 h 4260759"/>
                <a:gd name="connsiteX129" fmla="*/ 2247985 w 3031860"/>
                <a:gd name="connsiteY129" fmla="*/ 292145 h 4260759"/>
                <a:gd name="connsiteX130" fmla="*/ 2253968 w 3031860"/>
                <a:gd name="connsiteY130" fmla="*/ 296918 h 4260759"/>
                <a:gd name="connsiteX131" fmla="*/ 2253968 w 3031860"/>
                <a:gd name="connsiteY131" fmla="*/ 296918 h 4260759"/>
                <a:gd name="connsiteX132" fmla="*/ 2266407 w 3031860"/>
                <a:gd name="connsiteY132" fmla="*/ 304785 h 4260759"/>
                <a:gd name="connsiteX133" fmla="*/ 2265936 w 3031860"/>
                <a:gd name="connsiteY133" fmla="*/ 304180 h 4260759"/>
                <a:gd name="connsiteX134" fmla="*/ 2271652 w 3031860"/>
                <a:gd name="connsiteY134" fmla="*/ 309290 h 4260759"/>
                <a:gd name="connsiteX135" fmla="*/ 2271315 w 3031860"/>
                <a:gd name="connsiteY135" fmla="*/ 308886 h 4260759"/>
                <a:gd name="connsiteX136" fmla="*/ 2276829 w 3031860"/>
                <a:gd name="connsiteY136" fmla="*/ 313862 h 4260759"/>
                <a:gd name="connsiteX137" fmla="*/ 2276829 w 3031860"/>
                <a:gd name="connsiteY137" fmla="*/ 313862 h 4260759"/>
                <a:gd name="connsiteX138" fmla="*/ 2306345 w 3031860"/>
                <a:gd name="connsiteY138" fmla="*/ 339882 h 4260759"/>
                <a:gd name="connsiteX139" fmla="*/ 2305741 w 3031860"/>
                <a:gd name="connsiteY139" fmla="*/ 339277 h 4260759"/>
                <a:gd name="connsiteX140" fmla="*/ 2311387 w 3031860"/>
                <a:gd name="connsiteY140" fmla="*/ 344723 h 4260759"/>
                <a:gd name="connsiteX141" fmla="*/ 2310851 w 3031860"/>
                <a:gd name="connsiteY141" fmla="*/ 344185 h 4260759"/>
                <a:gd name="connsiteX142" fmla="*/ 2316430 w 3031860"/>
                <a:gd name="connsiteY142" fmla="*/ 349631 h 4260759"/>
                <a:gd name="connsiteX143" fmla="*/ 2315893 w 3031860"/>
                <a:gd name="connsiteY143" fmla="*/ 349093 h 4260759"/>
                <a:gd name="connsiteX144" fmla="*/ 2321405 w 3031860"/>
                <a:gd name="connsiteY144" fmla="*/ 354606 h 4260759"/>
                <a:gd name="connsiteX145" fmla="*/ 2320869 w 3031860"/>
                <a:gd name="connsiteY145" fmla="*/ 354068 h 4260759"/>
                <a:gd name="connsiteX146" fmla="*/ 2326381 w 3031860"/>
                <a:gd name="connsiteY146" fmla="*/ 359515 h 4260759"/>
                <a:gd name="connsiteX147" fmla="*/ 2325911 w 3031860"/>
                <a:gd name="connsiteY147" fmla="*/ 359044 h 4260759"/>
                <a:gd name="connsiteX148" fmla="*/ 2331356 w 3031860"/>
                <a:gd name="connsiteY148" fmla="*/ 364557 h 4260759"/>
                <a:gd name="connsiteX149" fmla="*/ 2330887 w 3031860"/>
                <a:gd name="connsiteY149" fmla="*/ 364019 h 4260759"/>
                <a:gd name="connsiteX150" fmla="*/ 2336264 w 3031860"/>
                <a:gd name="connsiteY150" fmla="*/ 369600 h 4260759"/>
                <a:gd name="connsiteX151" fmla="*/ 2335727 w 3031860"/>
                <a:gd name="connsiteY151" fmla="*/ 369062 h 4260759"/>
                <a:gd name="connsiteX152" fmla="*/ 2341174 w 3031860"/>
                <a:gd name="connsiteY152" fmla="*/ 374710 h 4260759"/>
                <a:gd name="connsiteX153" fmla="*/ 2340568 w 3031860"/>
                <a:gd name="connsiteY153" fmla="*/ 374172 h 4260759"/>
                <a:gd name="connsiteX154" fmla="*/ 2366453 w 3031860"/>
                <a:gd name="connsiteY154" fmla="*/ 403755 h 4260759"/>
                <a:gd name="connsiteX155" fmla="*/ 2366453 w 3031860"/>
                <a:gd name="connsiteY155" fmla="*/ 403755 h 4260759"/>
                <a:gd name="connsiteX156" fmla="*/ 2371495 w 3031860"/>
                <a:gd name="connsiteY156" fmla="*/ 409269 h 4260759"/>
                <a:gd name="connsiteX157" fmla="*/ 2371093 w 3031860"/>
                <a:gd name="connsiteY157" fmla="*/ 408865 h 4260759"/>
                <a:gd name="connsiteX158" fmla="*/ 2376338 w 3031860"/>
                <a:gd name="connsiteY158" fmla="*/ 414513 h 4260759"/>
                <a:gd name="connsiteX159" fmla="*/ 2375799 w 3031860"/>
                <a:gd name="connsiteY159" fmla="*/ 414042 h 4260759"/>
                <a:gd name="connsiteX160" fmla="*/ 2381111 w 3031860"/>
                <a:gd name="connsiteY160" fmla="*/ 419757 h 4260759"/>
                <a:gd name="connsiteX161" fmla="*/ 2380505 w 3031860"/>
                <a:gd name="connsiteY161" fmla="*/ 419219 h 4260759"/>
                <a:gd name="connsiteX162" fmla="*/ 2421520 w 3031860"/>
                <a:gd name="connsiteY162" fmla="*/ 463595 h 4260759"/>
                <a:gd name="connsiteX163" fmla="*/ 2421520 w 3031860"/>
                <a:gd name="connsiteY163" fmla="*/ 463595 h 4260759"/>
                <a:gd name="connsiteX164" fmla="*/ 2426630 w 3031860"/>
                <a:gd name="connsiteY164" fmla="*/ 468705 h 4260759"/>
                <a:gd name="connsiteX165" fmla="*/ 2426630 w 3031860"/>
                <a:gd name="connsiteY165" fmla="*/ 468705 h 4260759"/>
                <a:gd name="connsiteX166" fmla="*/ 2441556 w 3031860"/>
                <a:gd name="connsiteY166" fmla="*/ 483833 h 4260759"/>
                <a:gd name="connsiteX167" fmla="*/ 2441556 w 3031860"/>
                <a:gd name="connsiteY167" fmla="*/ 483833 h 4260759"/>
                <a:gd name="connsiteX168" fmla="*/ 2446531 w 3031860"/>
                <a:gd name="connsiteY168" fmla="*/ 489279 h 4260759"/>
                <a:gd name="connsiteX169" fmla="*/ 2446127 w 3031860"/>
                <a:gd name="connsiteY169" fmla="*/ 488943 h 4260759"/>
                <a:gd name="connsiteX170" fmla="*/ 2451304 w 3031860"/>
                <a:gd name="connsiteY170" fmla="*/ 494590 h 4260759"/>
                <a:gd name="connsiteX171" fmla="*/ 2450833 w 3031860"/>
                <a:gd name="connsiteY171" fmla="*/ 494120 h 4260759"/>
                <a:gd name="connsiteX172" fmla="*/ 2456078 w 3031860"/>
                <a:gd name="connsiteY172" fmla="*/ 499835 h 4260759"/>
                <a:gd name="connsiteX173" fmla="*/ 2455474 w 3031860"/>
                <a:gd name="connsiteY173" fmla="*/ 499297 h 4260759"/>
                <a:gd name="connsiteX174" fmla="*/ 2476518 w 3031860"/>
                <a:gd name="connsiteY174" fmla="*/ 523838 h 4260759"/>
                <a:gd name="connsiteX175" fmla="*/ 2476518 w 3031860"/>
                <a:gd name="connsiteY175" fmla="*/ 523838 h 4260759"/>
                <a:gd name="connsiteX176" fmla="*/ 2481560 w 3031860"/>
                <a:gd name="connsiteY176" fmla="*/ 529284 h 4260759"/>
                <a:gd name="connsiteX177" fmla="*/ 2481560 w 3031860"/>
                <a:gd name="connsiteY177" fmla="*/ 528948 h 4260759"/>
                <a:gd name="connsiteX178" fmla="*/ 2486670 w 3031860"/>
                <a:gd name="connsiteY178" fmla="*/ 534528 h 4260759"/>
                <a:gd name="connsiteX179" fmla="*/ 2486266 w 3031860"/>
                <a:gd name="connsiteY179" fmla="*/ 534125 h 4260759"/>
                <a:gd name="connsiteX180" fmla="*/ 2491511 w 3031860"/>
                <a:gd name="connsiteY180" fmla="*/ 539773 h 4260759"/>
                <a:gd name="connsiteX181" fmla="*/ 2490905 w 3031860"/>
                <a:gd name="connsiteY181" fmla="*/ 539235 h 4260759"/>
                <a:gd name="connsiteX182" fmla="*/ 2511682 w 3031860"/>
                <a:gd name="connsiteY182" fmla="*/ 564044 h 4260759"/>
                <a:gd name="connsiteX183" fmla="*/ 2511682 w 3031860"/>
                <a:gd name="connsiteY183" fmla="*/ 564044 h 4260759"/>
                <a:gd name="connsiteX184" fmla="*/ 2516657 w 3031860"/>
                <a:gd name="connsiteY184" fmla="*/ 569827 h 4260759"/>
                <a:gd name="connsiteX185" fmla="*/ 2516118 w 3031860"/>
                <a:gd name="connsiteY185" fmla="*/ 569221 h 4260759"/>
                <a:gd name="connsiteX186" fmla="*/ 2499109 w 3031860"/>
                <a:gd name="connsiteY186" fmla="*/ 600150 h 4260759"/>
                <a:gd name="connsiteX187" fmla="*/ 2469323 w 3031860"/>
                <a:gd name="connsiteY187" fmla="*/ 600553 h 4260759"/>
                <a:gd name="connsiteX188" fmla="*/ 2273400 w 3031860"/>
                <a:gd name="connsiteY188" fmla="*/ 590938 h 4260759"/>
                <a:gd name="connsiteX189" fmla="*/ 2032697 w 3031860"/>
                <a:gd name="connsiteY189" fmla="*/ 581660 h 4260759"/>
                <a:gd name="connsiteX190" fmla="*/ 1667609 w 3031860"/>
                <a:gd name="connsiteY190" fmla="*/ 592283 h 4260759"/>
                <a:gd name="connsiteX191" fmla="*/ 1075200 w 3031860"/>
                <a:gd name="connsiteY191" fmla="*/ 673369 h 4260759"/>
                <a:gd name="connsiteX192" fmla="*/ 981071 w 3031860"/>
                <a:gd name="connsiteY192" fmla="*/ 704701 h 4260759"/>
                <a:gd name="connsiteX193" fmla="*/ 869998 w 3031860"/>
                <a:gd name="connsiteY193" fmla="*/ 754320 h 4260759"/>
                <a:gd name="connsiteX194" fmla="*/ 738014 w 3031860"/>
                <a:gd name="connsiteY194" fmla="*/ 876554 h 4260759"/>
                <a:gd name="connsiteX195" fmla="*/ 657668 w 3031860"/>
                <a:gd name="connsiteY195" fmla="*/ 1012705 h 4260759"/>
                <a:gd name="connsiteX196" fmla="*/ 642742 w 3031860"/>
                <a:gd name="connsiteY196" fmla="*/ 1034557 h 4260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3031860" h="4260759">
                  <a:moveTo>
                    <a:pt x="642742" y="1034557"/>
                  </a:moveTo>
                  <a:cubicBezTo>
                    <a:pt x="622571" y="1074898"/>
                    <a:pt x="617394" y="1118265"/>
                    <a:pt x="614369" y="1162304"/>
                  </a:cubicBezTo>
                  <a:cubicBezTo>
                    <a:pt x="612755" y="1185433"/>
                    <a:pt x="613226" y="1208764"/>
                    <a:pt x="613292" y="1231960"/>
                  </a:cubicBezTo>
                  <a:cubicBezTo>
                    <a:pt x="613292" y="1295094"/>
                    <a:pt x="608117" y="1357892"/>
                    <a:pt x="605695" y="1420891"/>
                  </a:cubicBezTo>
                  <a:cubicBezTo>
                    <a:pt x="603074" y="1489673"/>
                    <a:pt x="601795" y="1558521"/>
                    <a:pt x="605292" y="1627371"/>
                  </a:cubicBezTo>
                  <a:cubicBezTo>
                    <a:pt x="606838" y="1657223"/>
                    <a:pt x="605292" y="1687008"/>
                    <a:pt x="606166" y="1716861"/>
                  </a:cubicBezTo>
                  <a:cubicBezTo>
                    <a:pt x="607511" y="1796198"/>
                    <a:pt x="622168" y="1873452"/>
                    <a:pt x="637969" y="1950638"/>
                  </a:cubicBezTo>
                  <a:cubicBezTo>
                    <a:pt x="658072" y="2048337"/>
                    <a:pt x="693640" y="2142191"/>
                    <a:pt x="743393" y="2228656"/>
                  </a:cubicBezTo>
                  <a:cubicBezTo>
                    <a:pt x="789046" y="2308599"/>
                    <a:pt x="832884" y="2390021"/>
                    <a:pt x="892722" y="2460618"/>
                  </a:cubicBezTo>
                  <a:cubicBezTo>
                    <a:pt x="926946" y="2500959"/>
                    <a:pt x="961571" y="2541300"/>
                    <a:pt x="995593" y="2582179"/>
                  </a:cubicBezTo>
                  <a:cubicBezTo>
                    <a:pt x="1015763" y="2606585"/>
                    <a:pt x="1043665" y="2620100"/>
                    <a:pt x="1071031" y="2633749"/>
                  </a:cubicBezTo>
                  <a:cubicBezTo>
                    <a:pt x="1116078" y="2656918"/>
                    <a:pt x="1162673" y="2676846"/>
                    <a:pt x="1210544" y="2693386"/>
                  </a:cubicBezTo>
                  <a:cubicBezTo>
                    <a:pt x="1295530" y="2721558"/>
                    <a:pt x="1378632" y="2755041"/>
                    <a:pt x="1466038" y="2776422"/>
                  </a:cubicBezTo>
                  <a:cubicBezTo>
                    <a:pt x="1512901" y="2787105"/>
                    <a:pt x="1560504" y="2794542"/>
                    <a:pt x="1608375" y="2798677"/>
                  </a:cubicBezTo>
                  <a:cubicBezTo>
                    <a:pt x="1729937" y="2811183"/>
                    <a:pt x="1851970" y="2809905"/>
                    <a:pt x="1973934" y="2807888"/>
                  </a:cubicBezTo>
                  <a:cubicBezTo>
                    <a:pt x="2019519" y="2806456"/>
                    <a:pt x="2064971" y="2801218"/>
                    <a:pt x="2109681" y="2792222"/>
                  </a:cubicBezTo>
                  <a:cubicBezTo>
                    <a:pt x="2172480" y="2780658"/>
                    <a:pt x="2235211" y="2769227"/>
                    <a:pt x="2298882" y="2762907"/>
                  </a:cubicBezTo>
                  <a:cubicBezTo>
                    <a:pt x="2374186" y="2755444"/>
                    <a:pt x="2446800" y="2733795"/>
                    <a:pt x="2520422" y="2717187"/>
                  </a:cubicBezTo>
                  <a:cubicBezTo>
                    <a:pt x="2585169" y="2702530"/>
                    <a:pt x="2648170" y="2680679"/>
                    <a:pt x="2711908" y="2663399"/>
                  </a:cubicBezTo>
                  <a:cubicBezTo>
                    <a:pt x="2767983" y="2648137"/>
                    <a:pt x="2823653" y="2632068"/>
                    <a:pt x="2878652" y="2613578"/>
                  </a:cubicBezTo>
                  <a:cubicBezTo>
                    <a:pt x="2898823" y="2606855"/>
                    <a:pt x="2919799" y="2601543"/>
                    <a:pt x="2940374" y="2595559"/>
                  </a:cubicBezTo>
                  <a:cubicBezTo>
                    <a:pt x="2950257" y="2595088"/>
                    <a:pt x="2960141" y="2593878"/>
                    <a:pt x="2970024" y="2594214"/>
                  </a:cubicBezTo>
                  <a:cubicBezTo>
                    <a:pt x="2995037" y="2593529"/>
                    <a:pt x="3017291" y="2610062"/>
                    <a:pt x="3023812" y="2634219"/>
                  </a:cubicBezTo>
                  <a:cubicBezTo>
                    <a:pt x="3027645" y="2646019"/>
                    <a:pt x="3029461" y="2658390"/>
                    <a:pt x="3029124" y="2670795"/>
                  </a:cubicBezTo>
                  <a:cubicBezTo>
                    <a:pt x="3028453" y="2715305"/>
                    <a:pt x="3029124" y="2759949"/>
                    <a:pt x="3023947" y="2804257"/>
                  </a:cubicBezTo>
                  <a:cubicBezTo>
                    <a:pt x="3021124" y="2842716"/>
                    <a:pt x="3008215" y="2878216"/>
                    <a:pt x="2995439" y="2914321"/>
                  </a:cubicBezTo>
                  <a:cubicBezTo>
                    <a:pt x="2959335" y="3016936"/>
                    <a:pt x="2934658" y="3123228"/>
                    <a:pt x="2921884" y="3231269"/>
                  </a:cubicBezTo>
                  <a:cubicBezTo>
                    <a:pt x="2915632" y="3282502"/>
                    <a:pt x="2902654" y="3332122"/>
                    <a:pt x="2890888" y="3382413"/>
                  </a:cubicBezTo>
                  <a:cubicBezTo>
                    <a:pt x="2861507" y="3507673"/>
                    <a:pt x="2829974" y="3632327"/>
                    <a:pt x="2782506" y="3752208"/>
                  </a:cubicBezTo>
                  <a:cubicBezTo>
                    <a:pt x="2772151" y="3779350"/>
                    <a:pt x="2759040" y="3805391"/>
                    <a:pt x="2743509" y="3829932"/>
                  </a:cubicBezTo>
                  <a:cubicBezTo>
                    <a:pt x="2695973" y="3901961"/>
                    <a:pt x="2643531" y="3970595"/>
                    <a:pt x="2586448" y="4035335"/>
                  </a:cubicBezTo>
                  <a:cubicBezTo>
                    <a:pt x="2565470" y="4059103"/>
                    <a:pt x="2539853" y="4078252"/>
                    <a:pt x="2511076" y="4091544"/>
                  </a:cubicBezTo>
                  <a:cubicBezTo>
                    <a:pt x="2391600" y="4147954"/>
                    <a:pt x="2270442" y="4200062"/>
                    <a:pt x="2141282" y="4229578"/>
                  </a:cubicBezTo>
                  <a:cubicBezTo>
                    <a:pt x="2074854" y="4243899"/>
                    <a:pt x="2007417" y="4252640"/>
                    <a:pt x="1939576" y="4255800"/>
                  </a:cubicBezTo>
                  <a:cubicBezTo>
                    <a:pt x="1897286" y="4258288"/>
                    <a:pt x="1855197" y="4260574"/>
                    <a:pt x="1812905" y="4260439"/>
                  </a:cubicBezTo>
                  <a:cubicBezTo>
                    <a:pt x="1743989" y="4260439"/>
                    <a:pt x="1675677" y="4251766"/>
                    <a:pt x="1607165" y="4246992"/>
                  </a:cubicBezTo>
                  <a:cubicBezTo>
                    <a:pt x="1571597" y="4244370"/>
                    <a:pt x="1535896" y="4242017"/>
                    <a:pt x="1500463" y="4241546"/>
                  </a:cubicBezTo>
                  <a:cubicBezTo>
                    <a:pt x="1401022" y="4239327"/>
                    <a:pt x="1301985" y="4228099"/>
                    <a:pt x="1204628" y="4207929"/>
                  </a:cubicBezTo>
                  <a:cubicBezTo>
                    <a:pt x="1145259" y="4196163"/>
                    <a:pt x="1085151" y="4188498"/>
                    <a:pt x="1025849" y="4175857"/>
                  </a:cubicBezTo>
                  <a:cubicBezTo>
                    <a:pt x="930979" y="4155639"/>
                    <a:pt x="841692" y="4114908"/>
                    <a:pt x="764237" y="4056515"/>
                  </a:cubicBezTo>
                  <a:cubicBezTo>
                    <a:pt x="695590" y="4005550"/>
                    <a:pt x="626606" y="3955258"/>
                    <a:pt x="568514" y="3891788"/>
                  </a:cubicBezTo>
                  <a:cubicBezTo>
                    <a:pt x="478689" y="3793759"/>
                    <a:pt x="410982" y="3683359"/>
                    <a:pt x="371716" y="3555612"/>
                  </a:cubicBezTo>
                  <a:cubicBezTo>
                    <a:pt x="343208" y="3462760"/>
                    <a:pt x="322299" y="3367958"/>
                    <a:pt x="296884" y="3274366"/>
                  </a:cubicBezTo>
                  <a:cubicBezTo>
                    <a:pt x="293119" y="3263340"/>
                    <a:pt x="290832" y="3251849"/>
                    <a:pt x="290161" y="3240211"/>
                  </a:cubicBezTo>
                  <a:cubicBezTo>
                    <a:pt x="291505" y="3205652"/>
                    <a:pt x="276713" y="3174791"/>
                    <a:pt x="266695" y="3143056"/>
                  </a:cubicBezTo>
                  <a:cubicBezTo>
                    <a:pt x="262997" y="3131761"/>
                    <a:pt x="266695" y="3116162"/>
                    <a:pt x="251568" y="3110043"/>
                  </a:cubicBezTo>
                  <a:cubicBezTo>
                    <a:pt x="238455" y="3083754"/>
                    <a:pt x="232338" y="3055179"/>
                    <a:pt x="225614" y="3027075"/>
                  </a:cubicBezTo>
                  <a:cubicBezTo>
                    <a:pt x="191525" y="2885007"/>
                    <a:pt x="149638" y="2745090"/>
                    <a:pt x="111314" y="2604300"/>
                  </a:cubicBezTo>
                  <a:cubicBezTo>
                    <a:pt x="78772" y="2485360"/>
                    <a:pt x="62232" y="2363799"/>
                    <a:pt x="48181" y="2241767"/>
                  </a:cubicBezTo>
                  <a:cubicBezTo>
                    <a:pt x="40313" y="2173388"/>
                    <a:pt x="31103" y="2105077"/>
                    <a:pt x="26195" y="2036497"/>
                  </a:cubicBezTo>
                  <a:cubicBezTo>
                    <a:pt x="21085" y="1964018"/>
                    <a:pt x="9251" y="1891740"/>
                    <a:pt x="17252" y="1818386"/>
                  </a:cubicBezTo>
                  <a:cubicBezTo>
                    <a:pt x="22362" y="1771321"/>
                    <a:pt x="18327" y="1723786"/>
                    <a:pt x="12748" y="1676856"/>
                  </a:cubicBezTo>
                  <a:cubicBezTo>
                    <a:pt x="5284" y="1613924"/>
                    <a:pt x="9184" y="1550924"/>
                    <a:pt x="8309" y="1487924"/>
                  </a:cubicBezTo>
                  <a:cubicBezTo>
                    <a:pt x="6763" y="1375171"/>
                    <a:pt x="-6348" y="1262821"/>
                    <a:pt x="-1709" y="1149933"/>
                  </a:cubicBezTo>
                  <a:cubicBezTo>
                    <a:pt x="2528" y="1045651"/>
                    <a:pt x="5486" y="941503"/>
                    <a:pt x="12075" y="837087"/>
                  </a:cubicBezTo>
                  <a:cubicBezTo>
                    <a:pt x="14832" y="793249"/>
                    <a:pt x="17050" y="749681"/>
                    <a:pt x="21354" y="705642"/>
                  </a:cubicBezTo>
                  <a:cubicBezTo>
                    <a:pt x="25589" y="651074"/>
                    <a:pt x="38700" y="597561"/>
                    <a:pt x="60216" y="547236"/>
                  </a:cubicBezTo>
                  <a:cubicBezTo>
                    <a:pt x="70301" y="508575"/>
                    <a:pt x="95782" y="478118"/>
                    <a:pt x="115483" y="444769"/>
                  </a:cubicBezTo>
                  <a:cubicBezTo>
                    <a:pt x="170347" y="351594"/>
                    <a:pt x="238725" y="267059"/>
                    <a:pt x="318332" y="193914"/>
                  </a:cubicBezTo>
                  <a:cubicBezTo>
                    <a:pt x="411049" y="108391"/>
                    <a:pt x="525417" y="49923"/>
                    <a:pt x="649062" y="24884"/>
                  </a:cubicBezTo>
                  <a:cubicBezTo>
                    <a:pt x="753815" y="2966"/>
                    <a:pt x="859845" y="747"/>
                    <a:pt x="966212" y="8143"/>
                  </a:cubicBezTo>
                  <a:cubicBezTo>
                    <a:pt x="1015360" y="11572"/>
                    <a:pt x="1063971" y="3907"/>
                    <a:pt x="1112851" y="2697"/>
                  </a:cubicBezTo>
                  <a:cubicBezTo>
                    <a:pt x="1119574" y="2697"/>
                    <a:pt x="1126298" y="949"/>
                    <a:pt x="1133021" y="1419"/>
                  </a:cubicBezTo>
                  <a:cubicBezTo>
                    <a:pt x="1206980" y="6664"/>
                    <a:pt x="1280939" y="-2279"/>
                    <a:pt x="1354361" y="949"/>
                  </a:cubicBezTo>
                  <a:cubicBezTo>
                    <a:pt x="1404988" y="3235"/>
                    <a:pt x="1455214" y="1688"/>
                    <a:pt x="1505975" y="-60"/>
                  </a:cubicBezTo>
                  <a:cubicBezTo>
                    <a:pt x="1572405" y="-1640"/>
                    <a:pt x="1638765" y="4129"/>
                    <a:pt x="1703917" y="17152"/>
                  </a:cubicBezTo>
                  <a:cubicBezTo>
                    <a:pt x="1713599" y="19492"/>
                    <a:pt x="1723482" y="20736"/>
                    <a:pt x="1733433" y="20850"/>
                  </a:cubicBezTo>
                  <a:lnTo>
                    <a:pt x="1733433" y="20380"/>
                  </a:lnTo>
                  <a:cubicBezTo>
                    <a:pt x="1747216" y="22262"/>
                    <a:pt x="1760731" y="25570"/>
                    <a:pt x="1773774" y="30263"/>
                  </a:cubicBezTo>
                  <a:lnTo>
                    <a:pt x="1773774" y="30263"/>
                  </a:lnTo>
                  <a:cubicBezTo>
                    <a:pt x="1779557" y="35575"/>
                    <a:pt x="1788633" y="28919"/>
                    <a:pt x="1793945" y="35978"/>
                  </a:cubicBezTo>
                  <a:lnTo>
                    <a:pt x="1793474" y="35642"/>
                  </a:lnTo>
                  <a:cubicBezTo>
                    <a:pt x="1797979" y="39206"/>
                    <a:pt x="1805038" y="35171"/>
                    <a:pt x="1808938" y="40752"/>
                  </a:cubicBezTo>
                  <a:lnTo>
                    <a:pt x="1808467" y="40752"/>
                  </a:lnTo>
                  <a:cubicBezTo>
                    <a:pt x="1812905" y="44517"/>
                    <a:pt x="1820033" y="40752"/>
                    <a:pt x="1823864" y="45996"/>
                  </a:cubicBezTo>
                  <a:lnTo>
                    <a:pt x="1823462" y="45660"/>
                  </a:lnTo>
                  <a:cubicBezTo>
                    <a:pt x="1827832" y="49627"/>
                    <a:pt x="1835093" y="45324"/>
                    <a:pt x="1838790" y="51106"/>
                  </a:cubicBezTo>
                  <a:lnTo>
                    <a:pt x="1838321" y="50770"/>
                  </a:lnTo>
                  <a:cubicBezTo>
                    <a:pt x="1847127" y="53244"/>
                    <a:pt x="1855666" y="56579"/>
                    <a:pt x="1863803" y="60721"/>
                  </a:cubicBezTo>
                  <a:lnTo>
                    <a:pt x="1863399" y="60721"/>
                  </a:lnTo>
                  <a:cubicBezTo>
                    <a:pt x="1871669" y="64621"/>
                    <a:pt x="1881014" y="65696"/>
                    <a:pt x="1888680" y="70941"/>
                  </a:cubicBezTo>
                  <a:lnTo>
                    <a:pt x="1888276" y="70941"/>
                  </a:lnTo>
                  <a:cubicBezTo>
                    <a:pt x="1896478" y="74840"/>
                    <a:pt x="1906025" y="75580"/>
                    <a:pt x="1913422" y="81429"/>
                  </a:cubicBezTo>
                  <a:lnTo>
                    <a:pt x="1912951" y="81093"/>
                  </a:lnTo>
                  <a:cubicBezTo>
                    <a:pt x="1916313" y="83110"/>
                    <a:pt x="1920886" y="82505"/>
                    <a:pt x="1923575" y="85934"/>
                  </a:cubicBezTo>
                  <a:lnTo>
                    <a:pt x="1923238" y="85934"/>
                  </a:lnTo>
                  <a:cubicBezTo>
                    <a:pt x="1926331" y="88422"/>
                    <a:pt x="1930769" y="87750"/>
                    <a:pt x="1933660" y="90708"/>
                  </a:cubicBezTo>
                  <a:lnTo>
                    <a:pt x="1933660" y="90708"/>
                  </a:lnTo>
                  <a:cubicBezTo>
                    <a:pt x="1941324" y="95616"/>
                    <a:pt x="1951342" y="95280"/>
                    <a:pt x="1958267" y="101802"/>
                  </a:cubicBezTo>
                  <a:lnTo>
                    <a:pt x="1957731" y="101398"/>
                  </a:lnTo>
                  <a:cubicBezTo>
                    <a:pt x="1961227" y="103214"/>
                    <a:pt x="1966068" y="102340"/>
                    <a:pt x="1968151" y="106844"/>
                  </a:cubicBezTo>
                  <a:lnTo>
                    <a:pt x="1967681" y="106441"/>
                  </a:lnTo>
                  <a:cubicBezTo>
                    <a:pt x="1983413" y="113628"/>
                    <a:pt x="1998609" y="121777"/>
                    <a:pt x="2013334" y="130847"/>
                  </a:cubicBezTo>
                  <a:lnTo>
                    <a:pt x="2013334" y="130847"/>
                  </a:lnTo>
                  <a:cubicBezTo>
                    <a:pt x="2016225" y="133537"/>
                    <a:pt x="2021066" y="132596"/>
                    <a:pt x="2023420" y="136293"/>
                  </a:cubicBezTo>
                  <a:lnTo>
                    <a:pt x="2023420" y="136293"/>
                  </a:lnTo>
                  <a:cubicBezTo>
                    <a:pt x="2026512" y="138714"/>
                    <a:pt x="2031488" y="137705"/>
                    <a:pt x="2033572" y="141941"/>
                  </a:cubicBezTo>
                  <a:lnTo>
                    <a:pt x="2033034" y="141538"/>
                  </a:lnTo>
                  <a:cubicBezTo>
                    <a:pt x="2042042" y="145518"/>
                    <a:pt x="2050649" y="150453"/>
                    <a:pt x="2058651" y="156262"/>
                  </a:cubicBezTo>
                  <a:lnTo>
                    <a:pt x="2058651" y="156262"/>
                  </a:lnTo>
                  <a:cubicBezTo>
                    <a:pt x="2061676" y="158817"/>
                    <a:pt x="2066517" y="157943"/>
                    <a:pt x="2068803" y="161776"/>
                  </a:cubicBezTo>
                  <a:lnTo>
                    <a:pt x="2068400" y="161776"/>
                  </a:lnTo>
                  <a:cubicBezTo>
                    <a:pt x="2071559" y="163994"/>
                    <a:pt x="2076535" y="163053"/>
                    <a:pt x="2078620" y="167356"/>
                  </a:cubicBezTo>
                  <a:lnTo>
                    <a:pt x="2078081" y="166953"/>
                  </a:lnTo>
                  <a:cubicBezTo>
                    <a:pt x="2083999" y="169010"/>
                    <a:pt x="2089376" y="172553"/>
                    <a:pt x="2093546" y="177240"/>
                  </a:cubicBezTo>
                  <a:lnTo>
                    <a:pt x="2093007" y="176702"/>
                  </a:lnTo>
                  <a:cubicBezTo>
                    <a:pt x="2095361" y="177690"/>
                    <a:pt x="2097378" y="179290"/>
                    <a:pt x="2098925" y="181341"/>
                  </a:cubicBezTo>
                  <a:lnTo>
                    <a:pt x="2098925" y="181341"/>
                  </a:lnTo>
                  <a:cubicBezTo>
                    <a:pt x="2101546" y="184299"/>
                    <a:pt x="2106723" y="183089"/>
                    <a:pt x="2108606" y="187325"/>
                  </a:cubicBezTo>
                  <a:lnTo>
                    <a:pt x="2108135" y="186922"/>
                  </a:lnTo>
                  <a:cubicBezTo>
                    <a:pt x="2114053" y="189066"/>
                    <a:pt x="2119297" y="192569"/>
                    <a:pt x="2123600" y="197141"/>
                  </a:cubicBezTo>
                  <a:lnTo>
                    <a:pt x="2123128" y="196805"/>
                  </a:lnTo>
                  <a:cubicBezTo>
                    <a:pt x="2128979" y="199031"/>
                    <a:pt x="2134223" y="202547"/>
                    <a:pt x="2138526" y="207092"/>
                  </a:cubicBezTo>
                  <a:lnTo>
                    <a:pt x="2138122" y="206756"/>
                  </a:lnTo>
                  <a:cubicBezTo>
                    <a:pt x="2143972" y="209022"/>
                    <a:pt x="2149149" y="212558"/>
                    <a:pt x="2153452" y="217110"/>
                  </a:cubicBezTo>
                  <a:lnTo>
                    <a:pt x="2152981" y="217110"/>
                  </a:lnTo>
                  <a:cubicBezTo>
                    <a:pt x="2160512" y="221044"/>
                    <a:pt x="2167437" y="226053"/>
                    <a:pt x="2173555" y="231969"/>
                  </a:cubicBezTo>
                  <a:lnTo>
                    <a:pt x="2173218" y="231969"/>
                  </a:lnTo>
                  <a:cubicBezTo>
                    <a:pt x="2180750" y="236071"/>
                    <a:pt x="2187608" y="241409"/>
                    <a:pt x="2193389" y="247769"/>
                  </a:cubicBezTo>
                  <a:lnTo>
                    <a:pt x="2192852" y="247164"/>
                  </a:lnTo>
                  <a:cubicBezTo>
                    <a:pt x="2195474" y="247877"/>
                    <a:pt x="2197626" y="249766"/>
                    <a:pt x="2198634" y="252274"/>
                  </a:cubicBezTo>
                  <a:lnTo>
                    <a:pt x="2198164" y="251871"/>
                  </a:lnTo>
                  <a:cubicBezTo>
                    <a:pt x="2200449" y="253021"/>
                    <a:pt x="2202332" y="254701"/>
                    <a:pt x="2203811" y="256779"/>
                  </a:cubicBezTo>
                  <a:lnTo>
                    <a:pt x="2203811" y="256779"/>
                  </a:lnTo>
                  <a:cubicBezTo>
                    <a:pt x="2215241" y="263502"/>
                    <a:pt x="2223578" y="274126"/>
                    <a:pt x="2233530" y="282598"/>
                  </a:cubicBezTo>
                  <a:lnTo>
                    <a:pt x="2233059" y="282060"/>
                  </a:lnTo>
                  <a:cubicBezTo>
                    <a:pt x="2235411" y="283014"/>
                    <a:pt x="2237496" y="284621"/>
                    <a:pt x="2238975" y="286699"/>
                  </a:cubicBezTo>
                  <a:lnTo>
                    <a:pt x="2238975" y="286699"/>
                  </a:lnTo>
                  <a:cubicBezTo>
                    <a:pt x="2241598" y="289590"/>
                    <a:pt x="2246842" y="288380"/>
                    <a:pt x="2248591" y="292750"/>
                  </a:cubicBezTo>
                  <a:lnTo>
                    <a:pt x="2247985" y="292145"/>
                  </a:lnTo>
                  <a:cubicBezTo>
                    <a:pt x="2250472" y="292978"/>
                    <a:pt x="2252624" y="294666"/>
                    <a:pt x="2253968" y="296918"/>
                  </a:cubicBezTo>
                  <a:lnTo>
                    <a:pt x="2253968" y="296918"/>
                  </a:lnTo>
                  <a:cubicBezTo>
                    <a:pt x="2258474" y="298936"/>
                    <a:pt x="2262642" y="301585"/>
                    <a:pt x="2266407" y="304785"/>
                  </a:cubicBezTo>
                  <a:lnTo>
                    <a:pt x="2265936" y="304180"/>
                  </a:lnTo>
                  <a:cubicBezTo>
                    <a:pt x="2268425" y="305094"/>
                    <a:pt x="2270442" y="306923"/>
                    <a:pt x="2271652" y="309290"/>
                  </a:cubicBezTo>
                  <a:lnTo>
                    <a:pt x="2271315" y="308886"/>
                  </a:lnTo>
                  <a:cubicBezTo>
                    <a:pt x="2273467" y="310177"/>
                    <a:pt x="2275350" y="311865"/>
                    <a:pt x="2276829" y="313862"/>
                  </a:cubicBezTo>
                  <a:lnTo>
                    <a:pt x="2276829" y="313862"/>
                  </a:lnTo>
                  <a:cubicBezTo>
                    <a:pt x="2287318" y="321755"/>
                    <a:pt x="2297202" y="330455"/>
                    <a:pt x="2306345" y="339882"/>
                  </a:cubicBezTo>
                  <a:lnTo>
                    <a:pt x="2305741" y="339277"/>
                  </a:lnTo>
                  <a:cubicBezTo>
                    <a:pt x="2308429" y="339969"/>
                    <a:pt x="2310581" y="342040"/>
                    <a:pt x="2311387" y="344723"/>
                  </a:cubicBezTo>
                  <a:lnTo>
                    <a:pt x="2310851" y="344185"/>
                  </a:lnTo>
                  <a:cubicBezTo>
                    <a:pt x="2313472" y="344998"/>
                    <a:pt x="2315557" y="347022"/>
                    <a:pt x="2316430" y="349631"/>
                  </a:cubicBezTo>
                  <a:lnTo>
                    <a:pt x="2315893" y="349093"/>
                  </a:lnTo>
                  <a:cubicBezTo>
                    <a:pt x="2318447" y="349994"/>
                    <a:pt x="2320532" y="352025"/>
                    <a:pt x="2321405" y="354606"/>
                  </a:cubicBezTo>
                  <a:lnTo>
                    <a:pt x="2320869" y="354068"/>
                  </a:lnTo>
                  <a:cubicBezTo>
                    <a:pt x="2323423" y="354963"/>
                    <a:pt x="2325440" y="356960"/>
                    <a:pt x="2326381" y="359515"/>
                  </a:cubicBezTo>
                  <a:lnTo>
                    <a:pt x="2325911" y="359044"/>
                  </a:lnTo>
                  <a:cubicBezTo>
                    <a:pt x="2328465" y="359965"/>
                    <a:pt x="2330483" y="361996"/>
                    <a:pt x="2331356" y="364557"/>
                  </a:cubicBezTo>
                  <a:lnTo>
                    <a:pt x="2330887" y="364019"/>
                  </a:lnTo>
                  <a:cubicBezTo>
                    <a:pt x="2333441" y="364914"/>
                    <a:pt x="2335458" y="366984"/>
                    <a:pt x="2336264" y="369600"/>
                  </a:cubicBezTo>
                  <a:lnTo>
                    <a:pt x="2335727" y="369062"/>
                  </a:lnTo>
                  <a:cubicBezTo>
                    <a:pt x="2338416" y="369855"/>
                    <a:pt x="2340501" y="372000"/>
                    <a:pt x="2341174" y="374710"/>
                  </a:cubicBezTo>
                  <a:lnTo>
                    <a:pt x="2340568" y="374172"/>
                  </a:lnTo>
                  <a:cubicBezTo>
                    <a:pt x="2349174" y="383988"/>
                    <a:pt x="2359663" y="392325"/>
                    <a:pt x="2366453" y="403755"/>
                  </a:cubicBezTo>
                  <a:lnTo>
                    <a:pt x="2366453" y="403755"/>
                  </a:lnTo>
                  <a:cubicBezTo>
                    <a:pt x="2368537" y="405201"/>
                    <a:pt x="2370218" y="407084"/>
                    <a:pt x="2371495" y="409269"/>
                  </a:cubicBezTo>
                  <a:lnTo>
                    <a:pt x="2371093" y="408865"/>
                  </a:lnTo>
                  <a:cubicBezTo>
                    <a:pt x="2373445" y="410076"/>
                    <a:pt x="2375328" y="412072"/>
                    <a:pt x="2376338" y="414513"/>
                  </a:cubicBezTo>
                  <a:lnTo>
                    <a:pt x="2375799" y="414042"/>
                  </a:lnTo>
                  <a:cubicBezTo>
                    <a:pt x="2378421" y="414917"/>
                    <a:pt x="2380438" y="417075"/>
                    <a:pt x="2381111" y="419757"/>
                  </a:cubicBezTo>
                  <a:lnTo>
                    <a:pt x="2380505" y="419219"/>
                  </a:lnTo>
                  <a:cubicBezTo>
                    <a:pt x="2393952" y="434415"/>
                    <a:pt x="2409888" y="446853"/>
                    <a:pt x="2421520" y="463595"/>
                  </a:cubicBezTo>
                  <a:lnTo>
                    <a:pt x="2421520" y="463595"/>
                  </a:lnTo>
                  <a:cubicBezTo>
                    <a:pt x="2423402" y="465141"/>
                    <a:pt x="2425083" y="466856"/>
                    <a:pt x="2426630" y="468705"/>
                  </a:cubicBezTo>
                  <a:lnTo>
                    <a:pt x="2426630" y="468705"/>
                  </a:lnTo>
                  <a:cubicBezTo>
                    <a:pt x="2432949" y="472228"/>
                    <a:pt x="2438127" y="477472"/>
                    <a:pt x="2441556" y="483833"/>
                  </a:cubicBezTo>
                  <a:lnTo>
                    <a:pt x="2441556" y="483833"/>
                  </a:lnTo>
                  <a:cubicBezTo>
                    <a:pt x="2443506" y="485325"/>
                    <a:pt x="2445254" y="487174"/>
                    <a:pt x="2446531" y="489279"/>
                  </a:cubicBezTo>
                  <a:lnTo>
                    <a:pt x="2446127" y="488943"/>
                  </a:lnTo>
                  <a:cubicBezTo>
                    <a:pt x="2448481" y="490153"/>
                    <a:pt x="2450296" y="492156"/>
                    <a:pt x="2451304" y="494590"/>
                  </a:cubicBezTo>
                  <a:lnTo>
                    <a:pt x="2450833" y="494120"/>
                  </a:lnTo>
                  <a:cubicBezTo>
                    <a:pt x="2453456" y="495014"/>
                    <a:pt x="2455406" y="497165"/>
                    <a:pt x="2456078" y="499835"/>
                  </a:cubicBezTo>
                  <a:lnTo>
                    <a:pt x="2455474" y="499297"/>
                  </a:lnTo>
                  <a:cubicBezTo>
                    <a:pt x="2463340" y="506693"/>
                    <a:pt x="2470400" y="514922"/>
                    <a:pt x="2476518" y="523838"/>
                  </a:cubicBezTo>
                  <a:lnTo>
                    <a:pt x="2476518" y="523838"/>
                  </a:lnTo>
                  <a:cubicBezTo>
                    <a:pt x="2478535" y="525324"/>
                    <a:pt x="2480216" y="527172"/>
                    <a:pt x="2481560" y="529284"/>
                  </a:cubicBezTo>
                  <a:lnTo>
                    <a:pt x="2481560" y="528948"/>
                  </a:lnTo>
                  <a:cubicBezTo>
                    <a:pt x="2483780" y="530232"/>
                    <a:pt x="2485595" y="532182"/>
                    <a:pt x="2486670" y="534528"/>
                  </a:cubicBezTo>
                  <a:lnTo>
                    <a:pt x="2486266" y="534125"/>
                  </a:lnTo>
                  <a:cubicBezTo>
                    <a:pt x="2488755" y="535133"/>
                    <a:pt x="2490705" y="537204"/>
                    <a:pt x="2491511" y="539773"/>
                  </a:cubicBezTo>
                  <a:lnTo>
                    <a:pt x="2490905" y="539235"/>
                  </a:lnTo>
                  <a:cubicBezTo>
                    <a:pt x="2498773" y="546677"/>
                    <a:pt x="2505766" y="555001"/>
                    <a:pt x="2511682" y="564044"/>
                  </a:cubicBezTo>
                  <a:lnTo>
                    <a:pt x="2511682" y="564044"/>
                  </a:lnTo>
                  <a:cubicBezTo>
                    <a:pt x="2513968" y="565335"/>
                    <a:pt x="2515716" y="567379"/>
                    <a:pt x="2516657" y="569827"/>
                  </a:cubicBezTo>
                  <a:lnTo>
                    <a:pt x="2516118" y="569221"/>
                  </a:lnTo>
                  <a:cubicBezTo>
                    <a:pt x="2521834" y="590132"/>
                    <a:pt x="2518338" y="596788"/>
                    <a:pt x="2499109" y="600150"/>
                  </a:cubicBezTo>
                  <a:cubicBezTo>
                    <a:pt x="2489224" y="601494"/>
                    <a:pt x="2479206" y="601629"/>
                    <a:pt x="2469323" y="600553"/>
                  </a:cubicBezTo>
                  <a:cubicBezTo>
                    <a:pt x="2404105" y="595981"/>
                    <a:pt x="2338753" y="593426"/>
                    <a:pt x="2273400" y="590938"/>
                  </a:cubicBezTo>
                  <a:cubicBezTo>
                    <a:pt x="2193121" y="587778"/>
                    <a:pt x="2113110" y="578164"/>
                    <a:pt x="2032697" y="581660"/>
                  </a:cubicBezTo>
                  <a:cubicBezTo>
                    <a:pt x="1911001" y="586972"/>
                    <a:pt x="1789239" y="587913"/>
                    <a:pt x="1667609" y="592283"/>
                  </a:cubicBezTo>
                  <a:cubicBezTo>
                    <a:pt x="1467853" y="598543"/>
                    <a:pt x="1269307" y="625719"/>
                    <a:pt x="1075200" y="673369"/>
                  </a:cubicBezTo>
                  <a:cubicBezTo>
                    <a:pt x="1042859" y="680597"/>
                    <a:pt x="1011326" y="691099"/>
                    <a:pt x="981071" y="704701"/>
                  </a:cubicBezTo>
                  <a:cubicBezTo>
                    <a:pt x="943216" y="719156"/>
                    <a:pt x="906371" y="736167"/>
                    <a:pt x="869998" y="754320"/>
                  </a:cubicBezTo>
                  <a:cubicBezTo>
                    <a:pt x="813990" y="782223"/>
                    <a:pt x="776405" y="829758"/>
                    <a:pt x="738014" y="876554"/>
                  </a:cubicBezTo>
                  <a:cubicBezTo>
                    <a:pt x="704396" y="917702"/>
                    <a:pt x="673871" y="961001"/>
                    <a:pt x="657668" y="1012705"/>
                  </a:cubicBezTo>
                  <a:cubicBezTo>
                    <a:pt x="655449" y="1021540"/>
                    <a:pt x="650139" y="1029293"/>
                    <a:pt x="642742" y="1034557"/>
                  </a:cubicBezTo>
                  <a:close/>
                </a:path>
              </a:pathLst>
            </a:custGeom>
            <a:solidFill>
              <a:srgbClr val="237F18"/>
            </a:solidFill>
            <a:ln w="6712" cap="flat">
              <a:noFill/>
              <a:prstDash val="solid"/>
              <a:miter/>
            </a:ln>
          </p:spPr>
          <p:txBody>
            <a:bodyPr rtlCol="0" anchor="ctr"/>
            <a:lstStyle/>
            <a:p>
              <a:endParaRPr lang="es-CO"/>
            </a:p>
          </p:txBody>
        </p:sp>
        <p:sp>
          <p:nvSpPr>
            <p:cNvPr id="1408" name="Freeform: Shape 1407">
              <a:extLst>
                <a:ext uri="{FF2B5EF4-FFF2-40B4-BE49-F238E27FC236}">
                  <a16:creationId xmlns:a16="http://schemas.microsoft.com/office/drawing/2014/main" id="{59B64121-BF96-036B-30DB-4CDF8AF6F0BF}"/>
                </a:ext>
              </a:extLst>
            </p:cNvPr>
            <p:cNvSpPr/>
            <p:nvPr/>
          </p:nvSpPr>
          <p:spPr>
            <a:xfrm>
              <a:off x="4779295" y="936722"/>
              <a:ext cx="3337736" cy="5504957"/>
            </a:xfrm>
            <a:custGeom>
              <a:avLst/>
              <a:gdLst>
                <a:gd name="connsiteX0" fmla="*/ 560501 w 3337736"/>
                <a:gd name="connsiteY0" fmla="*/ 2690106 h 5504957"/>
                <a:gd name="connsiteX1" fmla="*/ 611735 w 3337736"/>
                <a:gd name="connsiteY1" fmla="*/ 2889257 h 5504957"/>
                <a:gd name="connsiteX2" fmla="*/ 665523 w 3337736"/>
                <a:gd name="connsiteY2" fmla="*/ 3067027 h 5504957"/>
                <a:gd name="connsiteX3" fmla="*/ 731345 w 3337736"/>
                <a:gd name="connsiteY3" fmla="*/ 3197732 h 5504957"/>
                <a:gd name="connsiteX4" fmla="*/ 893719 w 3337736"/>
                <a:gd name="connsiteY4" fmla="*/ 3394194 h 5504957"/>
                <a:gd name="connsiteX5" fmla="*/ 1020524 w 3337736"/>
                <a:gd name="connsiteY5" fmla="*/ 3493298 h 5504957"/>
                <a:gd name="connsiteX6" fmla="*/ 1146053 w 3337736"/>
                <a:gd name="connsiteY6" fmla="*/ 3572905 h 5504957"/>
                <a:gd name="connsiteX7" fmla="*/ 1293971 w 3337736"/>
                <a:gd name="connsiteY7" fmla="*/ 3621718 h 5504957"/>
                <a:gd name="connsiteX8" fmla="*/ 1532320 w 3337736"/>
                <a:gd name="connsiteY8" fmla="*/ 3664883 h 5504957"/>
                <a:gd name="connsiteX9" fmla="*/ 1674656 w 3337736"/>
                <a:gd name="connsiteY9" fmla="*/ 3682163 h 5504957"/>
                <a:gd name="connsiteX10" fmla="*/ 1865135 w 3337736"/>
                <a:gd name="connsiteY10" fmla="*/ 3692382 h 5504957"/>
                <a:gd name="connsiteX11" fmla="*/ 2020380 w 3337736"/>
                <a:gd name="connsiteY11" fmla="*/ 3704754 h 5504957"/>
                <a:gd name="connsiteX12" fmla="*/ 2181745 w 3337736"/>
                <a:gd name="connsiteY12" fmla="*/ 3701997 h 5504957"/>
                <a:gd name="connsiteX13" fmla="*/ 2204067 w 3337736"/>
                <a:gd name="connsiteY13" fmla="*/ 3701324 h 5504957"/>
                <a:gd name="connsiteX14" fmla="*/ 2363751 w 3337736"/>
                <a:gd name="connsiteY14" fmla="*/ 3683843 h 5504957"/>
                <a:gd name="connsiteX15" fmla="*/ 2630607 w 3337736"/>
                <a:gd name="connsiteY15" fmla="*/ 3600741 h 5504957"/>
                <a:gd name="connsiteX16" fmla="*/ 2776173 w 3337736"/>
                <a:gd name="connsiteY16" fmla="*/ 3537136 h 5504957"/>
                <a:gd name="connsiteX17" fmla="*/ 2859948 w 3337736"/>
                <a:gd name="connsiteY17" fmla="*/ 3468623 h 5504957"/>
                <a:gd name="connsiteX18" fmla="*/ 2964432 w 3337736"/>
                <a:gd name="connsiteY18" fmla="*/ 3336439 h 5504957"/>
                <a:gd name="connsiteX19" fmla="*/ 3045114 w 3337736"/>
                <a:gd name="connsiteY19" fmla="*/ 3194437 h 5504957"/>
                <a:gd name="connsiteX20" fmla="*/ 3122502 w 3337736"/>
                <a:gd name="connsiteY20" fmla="*/ 2945667 h 5504957"/>
                <a:gd name="connsiteX21" fmla="*/ 3178642 w 3337736"/>
                <a:gd name="connsiteY21" fmla="*/ 2702141 h 5504957"/>
                <a:gd name="connsiteX22" fmla="*/ 3195116 w 3337736"/>
                <a:gd name="connsiteY22" fmla="*/ 2589656 h 5504957"/>
                <a:gd name="connsiteX23" fmla="*/ 3224363 w 3337736"/>
                <a:gd name="connsiteY23" fmla="*/ 2461909 h 5504957"/>
                <a:gd name="connsiteX24" fmla="*/ 3278151 w 3337736"/>
                <a:gd name="connsiteY24" fmla="*/ 2296578 h 5504957"/>
                <a:gd name="connsiteX25" fmla="*/ 3289917 w 3337736"/>
                <a:gd name="connsiteY25" fmla="*/ 2256707 h 5504957"/>
                <a:gd name="connsiteX26" fmla="*/ 3290456 w 3337736"/>
                <a:gd name="connsiteY26" fmla="*/ 2274054 h 5504957"/>
                <a:gd name="connsiteX27" fmla="*/ 3297179 w 3337736"/>
                <a:gd name="connsiteY27" fmla="*/ 2512873 h 5504957"/>
                <a:gd name="connsiteX28" fmla="*/ 3298591 w 3337736"/>
                <a:gd name="connsiteY28" fmla="*/ 2580109 h 5504957"/>
                <a:gd name="connsiteX29" fmla="*/ 3317417 w 3337736"/>
                <a:gd name="connsiteY29" fmla="*/ 2767695 h 5504957"/>
                <a:gd name="connsiteX30" fmla="*/ 3333418 w 3337736"/>
                <a:gd name="connsiteY30" fmla="*/ 2912856 h 5504957"/>
                <a:gd name="connsiteX31" fmla="*/ 3319098 w 3337736"/>
                <a:gd name="connsiteY31" fmla="*/ 3043898 h 5504957"/>
                <a:gd name="connsiteX32" fmla="*/ 3310357 w 3337736"/>
                <a:gd name="connsiteY32" fmla="*/ 3227652 h 5504957"/>
                <a:gd name="connsiteX33" fmla="*/ 3298927 w 3337736"/>
                <a:gd name="connsiteY33" fmla="*/ 3381285 h 5504957"/>
                <a:gd name="connsiteX34" fmla="*/ 3280640 w 3337736"/>
                <a:gd name="connsiteY34" fmla="*/ 3539355 h 5504957"/>
                <a:gd name="connsiteX35" fmla="*/ 3264100 w 3337736"/>
                <a:gd name="connsiteY35" fmla="*/ 3654999 h 5504957"/>
                <a:gd name="connsiteX36" fmla="*/ 3250653 w 3337736"/>
                <a:gd name="connsiteY36" fmla="*/ 3788529 h 5504957"/>
                <a:gd name="connsiteX37" fmla="*/ 3234987 w 3337736"/>
                <a:gd name="connsiteY37" fmla="*/ 3873917 h 5504957"/>
                <a:gd name="connsiteX38" fmla="*/ 3183014 w 3337736"/>
                <a:gd name="connsiteY38" fmla="*/ 4063252 h 5504957"/>
                <a:gd name="connsiteX39" fmla="*/ 3143882 w 3337736"/>
                <a:gd name="connsiteY39" fmla="*/ 4194226 h 5504957"/>
                <a:gd name="connsiteX40" fmla="*/ 3095742 w 3337736"/>
                <a:gd name="connsiteY40" fmla="*/ 4417582 h 5504957"/>
                <a:gd name="connsiteX41" fmla="*/ 3084044 w 3337736"/>
                <a:gd name="connsiteY41" fmla="*/ 4493827 h 5504957"/>
                <a:gd name="connsiteX42" fmla="*/ 3070931 w 3337736"/>
                <a:gd name="connsiteY42" fmla="*/ 4632332 h 5504957"/>
                <a:gd name="connsiteX43" fmla="*/ 3066360 w 3337736"/>
                <a:gd name="connsiteY43" fmla="*/ 4843854 h 5504957"/>
                <a:gd name="connsiteX44" fmla="*/ 3079203 w 3337736"/>
                <a:gd name="connsiteY44" fmla="*/ 5019809 h 5504957"/>
                <a:gd name="connsiteX45" fmla="*/ 3000604 w 3337736"/>
                <a:gd name="connsiteY45" fmla="*/ 5189846 h 5504957"/>
                <a:gd name="connsiteX46" fmla="*/ 2852015 w 3337736"/>
                <a:gd name="connsiteY46" fmla="*/ 5240072 h 5504957"/>
                <a:gd name="connsiteX47" fmla="*/ 2635650 w 3337736"/>
                <a:gd name="connsiteY47" fmla="*/ 5241013 h 5504957"/>
                <a:gd name="connsiteX48" fmla="*/ 2536143 w 3337736"/>
                <a:gd name="connsiteY48" fmla="*/ 5243971 h 5504957"/>
                <a:gd name="connsiteX49" fmla="*/ 2386141 w 3337736"/>
                <a:gd name="connsiteY49" fmla="*/ 5225616 h 5504957"/>
                <a:gd name="connsiteX50" fmla="*/ 2239635 w 3337736"/>
                <a:gd name="connsiteY50" fmla="*/ 5064856 h 5504957"/>
                <a:gd name="connsiteX51" fmla="*/ 2230021 w 3337736"/>
                <a:gd name="connsiteY51" fmla="*/ 4980947 h 5504957"/>
                <a:gd name="connsiteX52" fmla="*/ 2225315 w 3337736"/>
                <a:gd name="connsiteY52" fmla="*/ 4814338 h 5504957"/>
                <a:gd name="connsiteX53" fmla="*/ 2237819 w 3337736"/>
                <a:gd name="connsiteY53" fmla="*/ 4668303 h 5504957"/>
                <a:gd name="connsiteX54" fmla="*/ 2239231 w 3337736"/>
                <a:gd name="connsiteY54" fmla="*/ 4641006 h 5504957"/>
                <a:gd name="connsiteX55" fmla="*/ 2241585 w 3337736"/>
                <a:gd name="connsiteY55" fmla="*/ 4573770 h 5504957"/>
                <a:gd name="connsiteX56" fmla="*/ 2287640 w 3337736"/>
                <a:gd name="connsiteY56" fmla="*/ 4519041 h 5504957"/>
                <a:gd name="connsiteX57" fmla="*/ 2568617 w 3337736"/>
                <a:gd name="connsiteY57" fmla="*/ 4383359 h 5504957"/>
                <a:gd name="connsiteX58" fmla="*/ 2637735 w 3337736"/>
                <a:gd name="connsiteY58" fmla="*/ 4322848 h 5504957"/>
                <a:gd name="connsiteX59" fmla="*/ 2731864 w 3337736"/>
                <a:gd name="connsiteY59" fmla="*/ 4230466 h 5504957"/>
                <a:gd name="connsiteX60" fmla="*/ 2746455 w 3337736"/>
                <a:gd name="connsiteY60" fmla="*/ 4211573 h 5504957"/>
                <a:gd name="connsiteX61" fmla="*/ 2709676 w 3337736"/>
                <a:gd name="connsiteY61" fmla="*/ 4215675 h 5504957"/>
                <a:gd name="connsiteX62" fmla="*/ 2544413 w 3337736"/>
                <a:gd name="connsiteY62" fmla="*/ 4234433 h 5504957"/>
                <a:gd name="connsiteX63" fmla="*/ 2360793 w 3337736"/>
                <a:gd name="connsiteY63" fmla="*/ 4246939 h 5504957"/>
                <a:gd name="connsiteX64" fmla="*/ 2028113 w 3337736"/>
                <a:gd name="connsiteY64" fmla="*/ 4241762 h 5504957"/>
                <a:gd name="connsiteX65" fmla="*/ 1815783 w 3337736"/>
                <a:gd name="connsiteY65" fmla="*/ 4217289 h 5504957"/>
                <a:gd name="connsiteX66" fmla="*/ 1670623 w 3337736"/>
                <a:gd name="connsiteY66" fmla="*/ 4196580 h 5504957"/>
                <a:gd name="connsiteX67" fmla="*/ 1405648 w 3337736"/>
                <a:gd name="connsiteY67" fmla="*/ 4173182 h 5504957"/>
                <a:gd name="connsiteX68" fmla="*/ 1316427 w 3337736"/>
                <a:gd name="connsiteY68" fmla="*/ 4192949 h 5504957"/>
                <a:gd name="connsiteX69" fmla="*/ 1248453 w 3337736"/>
                <a:gd name="connsiteY69" fmla="*/ 4258907 h 5504957"/>
                <a:gd name="connsiteX70" fmla="*/ 1192243 w 3337736"/>
                <a:gd name="connsiteY70" fmla="*/ 4436341 h 5504957"/>
                <a:gd name="connsiteX71" fmla="*/ 1190697 w 3337736"/>
                <a:gd name="connsiteY71" fmla="*/ 4585335 h 5504957"/>
                <a:gd name="connsiteX72" fmla="*/ 1190226 w 3337736"/>
                <a:gd name="connsiteY72" fmla="*/ 4662319 h 5504957"/>
                <a:gd name="connsiteX73" fmla="*/ 1187941 w 3337736"/>
                <a:gd name="connsiteY73" fmla="*/ 4716981 h 5504957"/>
                <a:gd name="connsiteX74" fmla="*/ 1191705 w 3337736"/>
                <a:gd name="connsiteY74" fmla="*/ 4920973 h 5504957"/>
                <a:gd name="connsiteX75" fmla="*/ 1175973 w 3337736"/>
                <a:gd name="connsiteY75" fmla="*/ 5103651 h 5504957"/>
                <a:gd name="connsiteX76" fmla="*/ 1139195 w 3337736"/>
                <a:gd name="connsiteY76" fmla="*/ 5253048 h 5504957"/>
                <a:gd name="connsiteX77" fmla="*/ 1035988 w 3337736"/>
                <a:gd name="connsiteY77" fmla="*/ 5393502 h 5504957"/>
                <a:gd name="connsiteX78" fmla="*/ 811825 w 3337736"/>
                <a:gd name="connsiteY78" fmla="*/ 5493750 h 5504957"/>
                <a:gd name="connsiteX79" fmla="*/ 695711 w 3337736"/>
                <a:gd name="connsiteY79" fmla="*/ 5504643 h 5504957"/>
                <a:gd name="connsiteX80" fmla="*/ 436923 w 3337736"/>
                <a:gd name="connsiteY80" fmla="*/ 5499465 h 5504957"/>
                <a:gd name="connsiteX81" fmla="*/ 244360 w 3337736"/>
                <a:gd name="connsiteY81" fmla="*/ 5392898 h 5504957"/>
                <a:gd name="connsiteX82" fmla="*/ 160854 w 3337736"/>
                <a:gd name="connsiteY82" fmla="*/ 5213245 h 5504957"/>
                <a:gd name="connsiteX83" fmla="*/ 152584 w 3337736"/>
                <a:gd name="connsiteY83" fmla="*/ 5154212 h 5504957"/>
                <a:gd name="connsiteX84" fmla="*/ 148146 w 3337736"/>
                <a:gd name="connsiteY84" fmla="*/ 5130075 h 5504957"/>
                <a:gd name="connsiteX85" fmla="*/ 129925 w 3337736"/>
                <a:gd name="connsiteY85" fmla="*/ 4993722 h 5504957"/>
                <a:gd name="connsiteX86" fmla="*/ 118967 w 3337736"/>
                <a:gd name="connsiteY86" fmla="*/ 4900668 h 5504957"/>
                <a:gd name="connsiteX87" fmla="*/ 108545 w 3337736"/>
                <a:gd name="connsiteY87" fmla="*/ 4767340 h 5504957"/>
                <a:gd name="connsiteX88" fmla="*/ 85282 w 3337736"/>
                <a:gd name="connsiteY88" fmla="*/ 4608328 h 5504957"/>
                <a:gd name="connsiteX89" fmla="*/ 52336 w 3337736"/>
                <a:gd name="connsiteY89" fmla="*/ 4375762 h 5504957"/>
                <a:gd name="connsiteX90" fmla="*/ 27122 w 3337736"/>
                <a:gd name="connsiteY90" fmla="*/ 4059756 h 5504957"/>
                <a:gd name="connsiteX91" fmla="*/ 6952 w 3337736"/>
                <a:gd name="connsiteY91" fmla="*/ 3611028 h 5504957"/>
                <a:gd name="connsiteX92" fmla="*/ -2393 w 3337736"/>
                <a:gd name="connsiteY92" fmla="*/ 3383302 h 5504957"/>
                <a:gd name="connsiteX93" fmla="*/ 3523 w 3337736"/>
                <a:gd name="connsiteY93" fmla="*/ 3237670 h 5504957"/>
                <a:gd name="connsiteX94" fmla="*/ 7288 w 3337736"/>
                <a:gd name="connsiteY94" fmla="*/ 3213062 h 5504957"/>
                <a:gd name="connsiteX95" fmla="*/ 11793 w 3337736"/>
                <a:gd name="connsiteY95" fmla="*/ 2874734 h 5504957"/>
                <a:gd name="connsiteX96" fmla="*/ 9373 w 3337736"/>
                <a:gd name="connsiteY96" fmla="*/ 2558728 h 5504957"/>
                <a:gd name="connsiteX97" fmla="*/ 11660 w 3337736"/>
                <a:gd name="connsiteY97" fmla="*/ 2414508 h 5504957"/>
                <a:gd name="connsiteX98" fmla="*/ 9575 w 3337736"/>
                <a:gd name="connsiteY98" fmla="*/ 2165737 h 5504957"/>
                <a:gd name="connsiteX99" fmla="*/ 21139 w 3337736"/>
                <a:gd name="connsiteY99" fmla="*/ 1845025 h 5504957"/>
                <a:gd name="connsiteX100" fmla="*/ 18383 w 3337736"/>
                <a:gd name="connsiteY100" fmla="*/ 1700738 h 5504957"/>
                <a:gd name="connsiteX101" fmla="*/ 19660 w 3337736"/>
                <a:gd name="connsiteY101" fmla="*/ 1506563 h 5504957"/>
                <a:gd name="connsiteX102" fmla="*/ 29678 w 3337736"/>
                <a:gd name="connsiteY102" fmla="*/ 1402684 h 5504957"/>
                <a:gd name="connsiteX103" fmla="*/ 51732 w 3337736"/>
                <a:gd name="connsiteY103" fmla="*/ 1225049 h 5504957"/>
                <a:gd name="connsiteX104" fmla="*/ 74456 w 3337736"/>
                <a:gd name="connsiteY104" fmla="*/ 1055011 h 5504957"/>
                <a:gd name="connsiteX105" fmla="*/ 118159 w 3337736"/>
                <a:gd name="connsiteY105" fmla="*/ 752452 h 5504957"/>
                <a:gd name="connsiteX106" fmla="*/ 157560 w 3337736"/>
                <a:gd name="connsiteY106" fmla="*/ 486872 h 5504957"/>
                <a:gd name="connsiteX107" fmla="*/ 199784 w 3337736"/>
                <a:gd name="connsiteY107" fmla="*/ 320667 h 5504957"/>
                <a:gd name="connsiteX108" fmla="*/ 216660 w 3337736"/>
                <a:gd name="connsiteY108" fmla="*/ 255650 h 5504957"/>
                <a:gd name="connsiteX109" fmla="*/ 270783 w 3337736"/>
                <a:gd name="connsiteY109" fmla="*/ 111632 h 5504957"/>
                <a:gd name="connsiteX110" fmla="*/ 312670 w 3337736"/>
                <a:gd name="connsiteY110" fmla="*/ 21671 h 5504957"/>
                <a:gd name="connsiteX111" fmla="*/ 326589 w 3337736"/>
                <a:gd name="connsiteY111" fmla="*/ -315 h 5504957"/>
                <a:gd name="connsiteX112" fmla="*/ 315563 w 3337736"/>
                <a:gd name="connsiteY112" fmla="*/ 40026 h 5504957"/>
                <a:gd name="connsiteX113" fmla="*/ 296602 w 3337736"/>
                <a:gd name="connsiteY113" fmla="*/ 152041 h 5504957"/>
                <a:gd name="connsiteX114" fmla="*/ 285844 w 3337736"/>
                <a:gd name="connsiteY114" fmla="*/ 290142 h 5504957"/>
                <a:gd name="connsiteX115" fmla="*/ 281474 w 3337736"/>
                <a:gd name="connsiteY115" fmla="*/ 389112 h 5504957"/>
                <a:gd name="connsiteX116" fmla="*/ 276364 w 3337736"/>
                <a:gd name="connsiteY116" fmla="*/ 518002 h 5504957"/>
                <a:gd name="connsiteX117" fmla="*/ 273473 w 3337736"/>
                <a:gd name="connsiteY117" fmla="*/ 748888 h 5504957"/>
                <a:gd name="connsiteX118" fmla="*/ 281407 w 3337736"/>
                <a:gd name="connsiteY118" fmla="*/ 864802 h 5504957"/>
                <a:gd name="connsiteX119" fmla="*/ 282012 w 3337736"/>
                <a:gd name="connsiteY119" fmla="*/ 884636 h 5504957"/>
                <a:gd name="connsiteX120" fmla="*/ 282012 w 3337736"/>
                <a:gd name="connsiteY120" fmla="*/ 1033966 h 5504957"/>
                <a:gd name="connsiteX121" fmla="*/ 290886 w 3337736"/>
                <a:gd name="connsiteY121" fmla="*/ 1174757 h 5504957"/>
                <a:gd name="connsiteX122" fmla="*/ 288332 w 3337736"/>
                <a:gd name="connsiteY122" fmla="*/ 1296184 h 5504957"/>
                <a:gd name="connsiteX123" fmla="*/ 288332 w 3337736"/>
                <a:gd name="connsiteY123" fmla="*/ 1338206 h 5504957"/>
                <a:gd name="connsiteX124" fmla="*/ 292165 w 3337736"/>
                <a:gd name="connsiteY124" fmla="*/ 1382581 h 5504957"/>
                <a:gd name="connsiteX125" fmla="*/ 305612 w 3337736"/>
                <a:gd name="connsiteY125" fmla="*/ 1535205 h 5504957"/>
                <a:gd name="connsiteX126" fmla="*/ 311124 w 3337736"/>
                <a:gd name="connsiteY126" fmla="*/ 1591750 h 5504957"/>
                <a:gd name="connsiteX127" fmla="*/ 335733 w 3337736"/>
                <a:gd name="connsiteY127" fmla="*/ 1802801 h 5504957"/>
                <a:gd name="connsiteX128" fmla="*/ 408481 w 3337736"/>
                <a:gd name="connsiteY128" fmla="*/ 2140995 h 5504957"/>
                <a:gd name="connsiteX129" fmla="*/ 501199 w 3337736"/>
                <a:gd name="connsiteY129" fmla="*/ 2485442 h 5504957"/>
                <a:gd name="connsiteX130" fmla="*/ 525673 w 3337736"/>
                <a:gd name="connsiteY130" fmla="*/ 2565519 h 5504957"/>
                <a:gd name="connsiteX131" fmla="*/ 529371 w 3337736"/>
                <a:gd name="connsiteY131" fmla="*/ 2575066 h 5504957"/>
                <a:gd name="connsiteX132" fmla="*/ 560501 w 3337736"/>
                <a:gd name="connsiteY132" fmla="*/ 2690106 h 5504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3337736" h="5504957">
                  <a:moveTo>
                    <a:pt x="560501" y="2690106"/>
                  </a:moveTo>
                  <a:cubicBezTo>
                    <a:pt x="564535" y="2711890"/>
                    <a:pt x="584167" y="2770048"/>
                    <a:pt x="611735" y="2889257"/>
                  </a:cubicBezTo>
                  <a:cubicBezTo>
                    <a:pt x="626324" y="2949473"/>
                    <a:pt x="644275" y="3008821"/>
                    <a:pt x="665523" y="3067027"/>
                  </a:cubicBezTo>
                  <a:cubicBezTo>
                    <a:pt x="681928" y="3113352"/>
                    <a:pt x="705864" y="3155710"/>
                    <a:pt x="731345" y="3197732"/>
                  </a:cubicBezTo>
                  <a:cubicBezTo>
                    <a:pt x="776057" y="3270447"/>
                    <a:pt x="830719" y="3336566"/>
                    <a:pt x="893719" y="3394194"/>
                  </a:cubicBezTo>
                  <a:cubicBezTo>
                    <a:pt x="932983" y="3431106"/>
                    <a:pt x="977965" y="3460622"/>
                    <a:pt x="1020524" y="3493298"/>
                  </a:cubicBezTo>
                  <a:cubicBezTo>
                    <a:pt x="1059655" y="3523924"/>
                    <a:pt x="1101677" y="3550590"/>
                    <a:pt x="1146053" y="3572905"/>
                  </a:cubicBezTo>
                  <a:cubicBezTo>
                    <a:pt x="1193320" y="3594878"/>
                    <a:pt x="1242939" y="3611263"/>
                    <a:pt x="1293971" y="3621718"/>
                  </a:cubicBezTo>
                  <a:cubicBezTo>
                    <a:pt x="1372838" y="3639468"/>
                    <a:pt x="1453116" y="3649016"/>
                    <a:pt x="1532320" y="3664883"/>
                  </a:cubicBezTo>
                  <a:cubicBezTo>
                    <a:pt x="1579250" y="3674229"/>
                    <a:pt x="1626853" y="3680011"/>
                    <a:pt x="1674656" y="3682163"/>
                  </a:cubicBezTo>
                  <a:cubicBezTo>
                    <a:pt x="1738193" y="3685121"/>
                    <a:pt x="1801799" y="3687877"/>
                    <a:pt x="1865135" y="3692382"/>
                  </a:cubicBezTo>
                  <a:cubicBezTo>
                    <a:pt x="1916838" y="3696080"/>
                    <a:pt x="1968676" y="3701392"/>
                    <a:pt x="2020380" y="3704754"/>
                  </a:cubicBezTo>
                  <a:cubicBezTo>
                    <a:pt x="2073766" y="3708317"/>
                    <a:pt x="2127956" y="3710872"/>
                    <a:pt x="2181745" y="3701997"/>
                  </a:cubicBezTo>
                  <a:cubicBezTo>
                    <a:pt x="2189141" y="3701257"/>
                    <a:pt x="2196605" y="3700988"/>
                    <a:pt x="2204067" y="3701324"/>
                  </a:cubicBezTo>
                  <a:cubicBezTo>
                    <a:pt x="2257855" y="3700383"/>
                    <a:pt x="2310770" y="3691912"/>
                    <a:pt x="2363751" y="3683843"/>
                  </a:cubicBezTo>
                  <a:cubicBezTo>
                    <a:pt x="2456873" y="3669522"/>
                    <a:pt x="2543807" y="3635569"/>
                    <a:pt x="2630607" y="3600741"/>
                  </a:cubicBezTo>
                  <a:cubicBezTo>
                    <a:pt x="2679824" y="3581040"/>
                    <a:pt x="2729377" y="3562282"/>
                    <a:pt x="2776173" y="3537136"/>
                  </a:cubicBezTo>
                  <a:cubicBezTo>
                    <a:pt x="2808110" y="3519729"/>
                    <a:pt x="2836550" y="3496485"/>
                    <a:pt x="2859948" y="3468623"/>
                  </a:cubicBezTo>
                  <a:cubicBezTo>
                    <a:pt x="2896658" y="3425929"/>
                    <a:pt x="2930679" y="3381217"/>
                    <a:pt x="2964432" y="3336439"/>
                  </a:cubicBezTo>
                  <a:cubicBezTo>
                    <a:pt x="2997376" y="3292736"/>
                    <a:pt x="3026624" y="3246612"/>
                    <a:pt x="3045114" y="3194437"/>
                  </a:cubicBezTo>
                  <a:cubicBezTo>
                    <a:pt x="3074227" y="3112612"/>
                    <a:pt x="3103137" y="3030720"/>
                    <a:pt x="3122502" y="2945667"/>
                  </a:cubicBezTo>
                  <a:cubicBezTo>
                    <a:pt x="3141059" y="2864447"/>
                    <a:pt x="3163649" y="2784302"/>
                    <a:pt x="3178642" y="2702141"/>
                  </a:cubicBezTo>
                  <a:cubicBezTo>
                    <a:pt x="3185366" y="2664893"/>
                    <a:pt x="3190141" y="2627173"/>
                    <a:pt x="3195116" y="2589656"/>
                  </a:cubicBezTo>
                  <a:cubicBezTo>
                    <a:pt x="3200898" y="2546088"/>
                    <a:pt x="3213135" y="2504066"/>
                    <a:pt x="3224363" y="2461909"/>
                  </a:cubicBezTo>
                  <a:cubicBezTo>
                    <a:pt x="3239289" y="2405835"/>
                    <a:pt x="3259392" y="2351442"/>
                    <a:pt x="3278151" y="2296578"/>
                  </a:cubicBezTo>
                  <a:cubicBezTo>
                    <a:pt x="3282657" y="2283130"/>
                    <a:pt x="3281984" y="2268809"/>
                    <a:pt x="3289917" y="2256707"/>
                  </a:cubicBezTo>
                  <a:cubicBezTo>
                    <a:pt x="3289917" y="2262489"/>
                    <a:pt x="3290725" y="2268339"/>
                    <a:pt x="3290456" y="2274054"/>
                  </a:cubicBezTo>
                  <a:cubicBezTo>
                    <a:pt x="3286623" y="2353862"/>
                    <a:pt x="3296573" y="2433200"/>
                    <a:pt x="3297179" y="2512873"/>
                  </a:cubicBezTo>
                  <a:cubicBezTo>
                    <a:pt x="3297179" y="2535263"/>
                    <a:pt x="3299264" y="2557652"/>
                    <a:pt x="3298591" y="2580109"/>
                  </a:cubicBezTo>
                  <a:cubicBezTo>
                    <a:pt x="3297381" y="2643162"/>
                    <a:pt x="3303701" y="2706135"/>
                    <a:pt x="3317417" y="2767695"/>
                  </a:cubicBezTo>
                  <a:cubicBezTo>
                    <a:pt x="3327637" y="2815298"/>
                    <a:pt x="3339403" y="2863169"/>
                    <a:pt x="3333418" y="2912856"/>
                  </a:cubicBezTo>
                  <a:cubicBezTo>
                    <a:pt x="3328174" y="2956492"/>
                    <a:pt x="3324812" y="3000262"/>
                    <a:pt x="3319098" y="3043898"/>
                  </a:cubicBezTo>
                  <a:cubicBezTo>
                    <a:pt x="3311432" y="3104833"/>
                    <a:pt x="3308542" y="3166266"/>
                    <a:pt x="3310357" y="3227652"/>
                  </a:cubicBezTo>
                  <a:cubicBezTo>
                    <a:pt x="3311634" y="3279423"/>
                    <a:pt x="3305112" y="3330253"/>
                    <a:pt x="3298927" y="3381285"/>
                  </a:cubicBezTo>
                  <a:cubicBezTo>
                    <a:pt x="3292204" y="3433930"/>
                    <a:pt x="3285480" y="3486575"/>
                    <a:pt x="3280640" y="3539355"/>
                  </a:cubicBezTo>
                  <a:cubicBezTo>
                    <a:pt x="3277009" y="3578217"/>
                    <a:pt x="3270352" y="3616541"/>
                    <a:pt x="3264100" y="3654999"/>
                  </a:cubicBezTo>
                  <a:cubicBezTo>
                    <a:pt x="3256838" y="3699240"/>
                    <a:pt x="3253611" y="3743952"/>
                    <a:pt x="3250653" y="3788529"/>
                  </a:cubicBezTo>
                  <a:cubicBezTo>
                    <a:pt x="3249374" y="3817575"/>
                    <a:pt x="3244130" y="3846284"/>
                    <a:pt x="3234987" y="3873917"/>
                  </a:cubicBezTo>
                  <a:cubicBezTo>
                    <a:pt x="3213337" y="3935774"/>
                    <a:pt x="3195922" y="3999042"/>
                    <a:pt x="3183014" y="4063252"/>
                  </a:cubicBezTo>
                  <a:cubicBezTo>
                    <a:pt x="3173734" y="4107964"/>
                    <a:pt x="3156993" y="4150658"/>
                    <a:pt x="3143882" y="4194226"/>
                  </a:cubicBezTo>
                  <a:cubicBezTo>
                    <a:pt x="3122098" y="4267311"/>
                    <a:pt x="3106030" y="4342010"/>
                    <a:pt x="3095742" y="4417582"/>
                  </a:cubicBezTo>
                  <a:cubicBezTo>
                    <a:pt x="3092179" y="4443064"/>
                    <a:pt x="3088548" y="4468480"/>
                    <a:pt x="3084044" y="4493827"/>
                  </a:cubicBezTo>
                  <a:cubicBezTo>
                    <a:pt x="3076109" y="4539614"/>
                    <a:pt x="3071739" y="4585872"/>
                    <a:pt x="3070931" y="4632332"/>
                  </a:cubicBezTo>
                  <a:cubicBezTo>
                    <a:pt x="3069318" y="4702794"/>
                    <a:pt x="3067437" y="4773526"/>
                    <a:pt x="3066360" y="4843854"/>
                  </a:cubicBezTo>
                  <a:cubicBezTo>
                    <a:pt x="3065419" y="4902819"/>
                    <a:pt x="3072277" y="4961314"/>
                    <a:pt x="3079203" y="5019809"/>
                  </a:cubicBezTo>
                  <a:cubicBezTo>
                    <a:pt x="3087808" y="5092355"/>
                    <a:pt x="3054997" y="5147085"/>
                    <a:pt x="3000604" y="5189846"/>
                  </a:cubicBezTo>
                  <a:cubicBezTo>
                    <a:pt x="2957641" y="5223464"/>
                    <a:pt x="2906474" y="5236911"/>
                    <a:pt x="2852015" y="5240072"/>
                  </a:cubicBezTo>
                  <a:cubicBezTo>
                    <a:pt x="2779871" y="5244442"/>
                    <a:pt x="2707728" y="5240072"/>
                    <a:pt x="2635650" y="5241013"/>
                  </a:cubicBezTo>
                  <a:cubicBezTo>
                    <a:pt x="2602436" y="5241013"/>
                    <a:pt x="2569290" y="5243030"/>
                    <a:pt x="2536143" y="5243971"/>
                  </a:cubicBezTo>
                  <a:cubicBezTo>
                    <a:pt x="2485515" y="5245787"/>
                    <a:pt x="2434886" y="5239601"/>
                    <a:pt x="2386141" y="5225616"/>
                  </a:cubicBezTo>
                  <a:cubicBezTo>
                    <a:pt x="2304651" y="5201815"/>
                    <a:pt x="2259604" y="5143925"/>
                    <a:pt x="2239635" y="5064856"/>
                  </a:cubicBezTo>
                  <a:cubicBezTo>
                    <a:pt x="2233719" y="5037290"/>
                    <a:pt x="2230490" y="5009185"/>
                    <a:pt x="2230021" y="4980947"/>
                  </a:cubicBezTo>
                  <a:cubicBezTo>
                    <a:pt x="2227398" y="4925478"/>
                    <a:pt x="2225784" y="4869941"/>
                    <a:pt x="2225315" y="4814338"/>
                  </a:cubicBezTo>
                  <a:cubicBezTo>
                    <a:pt x="2226053" y="4765457"/>
                    <a:pt x="2230223" y="4716645"/>
                    <a:pt x="2237819" y="4668303"/>
                  </a:cubicBezTo>
                  <a:cubicBezTo>
                    <a:pt x="2238762" y="4659226"/>
                    <a:pt x="2239231" y="4650149"/>
                    <a:pt x="2239231" y="4641006"/>
                  </a:cubicBezTo>
                  <a:cubicBezTo>
                    <a:pt x="2240039" y="4618616"/>
                    <a:pt x="2239837" y="4596159"/>
                    <a:pt x="2241585" y="4573770"/>
                  </a:cubicBezTo>
                  <a:cubicBezTo>
                    <a:pt x="2243872" y="4545061"/>
                    <a:pt x="2258932" y="4526706"/>
                    <a:pt x="2287640" y="4519041"/>
                  </a:cubicBezTo>
                  <a:cubicBezTo>
                    <a:pt x="2390041" y="4492147"/>
                    <a:pt x="2480942" y="4441114"/>
                    <a:pt x="2568617" y="4383359"/>
                  </a:cubicBezTo>
                  <a:cubicBezTo>
                    <a:pt x="2594503" y="4366349"/>
                    <a:pt x="2614943" y="4343489"/>
                    <a:pt x="2637735" y="4322848"/>
                  </a:cubicBezTo>
                  <a:cubicBezTo>
                    <a:pt x="2670614" y="4293399"/>
                    <a:pt x="2700937" y="4261664"/>
                    <a:pt x="2731864" y="4230466"/>
                  </a:cubicBezTo>
                  <a:cubicBezTo>
                    <a:pt x="2738184" y="4225491"/>
                    <a:pt x="2743227" y="4218969"/>
                    <a:pt x="2746455" y="4211573"/>
                  </a:cubicBezTo>
                  <a:cubicBezTo>
                    <a:pt x="2733008" y="4208480"/>
                    <a:pt x="2720973" y="4213254"/>
                    <a:pt x="2709676" y="4215675"/>
                  </a:cubicBezTo>
                  <a:cubicBezTo>
                    <a:pt x="2655217" y="4226567"/>
                    <a:pt x="2599949" y="4232887"/>
                    <a:pt x="2544413" y="4234433"/>
                  </a:cubicBezTo>
                  <a:cubicBezTo>
                    <a:pt x="2483094" y="4237123"/>
                    <a:pt x="2421978" y="4242636"/>
                    <a:pt x="2360793" y="4246939"/>
                  </a:cubicBezTo>
                  <a:cubicBezTo>
                    <a:pt x="2249855" y="4254806"/>
                    <a:pt x="2138917" y="4257024"/>
                    <a:pt x="2028113" y="4241762"/>
                  </a:cubicBezTo>
                  <a:cubicBezTo>
                    <a:pt x="1957650" y="4232080"/>
                    <a:pt x="1886919" y="4221592"/>
                    <a:pt x="1815783" y="4217289"/>
                  </a:cubicBezTo>
                  <a:cubicBezTo>
                    <a:pt x="1767172" y="4214263"/>
                    <a:pt x="1719167" y="4201891"/>
                    <a:pt x="1670623" y="4196580"/>
                  </a:cubicBezTo>
                  <a:cubicBezTo>
                    <a:pt x="1582477" y="4186965"/>
                    <a:pt x="1494802" y="4171972"/>
                    <a:pt x="1405648" y="4173182"/>
                  </a:cubicBezTo>
                  <a:cubicBezTo>
                    <a:pt x="1374855" y="4173720"/>
                    <a:pt x="1344532" y="4180444"/>
                    <a:pt x="1316427" y="4192949"/>
                  </a:cubicBezTo>
                  <a:cubicBezTo>
                    <a:pt x="1286036" y="4205253"/>
                    <a:pt x="1261630" y="4228920"/>
                    <a:pt x="1248453" y="4258907"/>
                  </a:cubicBezTo>
                  <a:cubicBezTo>
                    <a:pt x="1222634" y="4315587"/>
                    <a:pt x="1203807" y="4375157"/>
                    <a:pt x="1192243" y="4436341"/>
                  </a:cubicBezTo>
                  <a:cubicBezTo>
                    <a:pt x="1183704" y="4485893"/>
                    <a:pt x="1187402" y="4535648"/>
                    <a:pt x="1190697" y="4585335"/>
                  </a:cubicBezTo>
                  <a:cubicBezTo>
                    <a:pt x="1192849" y="4610951"/>
                    <a:pt x="1192714" y="4636702"/>
                    <a:pt x="1190226" y="4662319"/>
                  </a:cubicBezTo>
                  <a:cubicBezTo>
                    <a:pt x="1188343" y="4680473"/>
                    <a:pt x="1187604" y="4698760"/>
                    <a:pt x="1187941" y="4716981"/>
                  </a:cubicBezTo>
                  <a:cubicBezTo>
                    <a:pt x="1188545" y="4784956"/>
                    <a:pt x="1186327" y="4852931"/>
                    <a:pt x="1191705" y="4920973"/>
                  </a:cubicBezTo>
                  <a:cubicBezTo>
                    <a:pt x="1196143" y="4982291"/>
                    <a:pt x="1190831" y="5043946"/>
                    <a:pt x="1175973" y="5103651"/>
                  </a:cubicBezTo>
                  <a:cubicBezTo>
                    <a:pt x="1164005" y="5153540"/>
                    <a:pt x="1156810" y="5204504"/>
                    <a:pt x="1139195" y="5253048"/>
                  </a:cubicBezTo>
                  <a:cubicBezTo>
                    <a:pt x="1118419" y="5310804"/>
                    <a:pt x="1081440" y="5354372"/>
                    <a:pt x="1035988" y="5393502"/>
                  </a:cubicBezTo>
                  <a:cubicBezTo>
                    <a:pt x="970972" y="5449576"/>
                    <a:pt x="895265" y="5479160"/>
                    <a:pt x="811825" y="5493750"/>
                  </a:cubicBezTo>
                  <a:cubicBezTo>
                    <a:pt x="773569" y="5501012"/>
                    <a:pt x="734639" y="5504643"/>
                    <a:pt x="695711" y="5504643"/>
                  </a:cubicBezTo>
                  <a:cubicBezTo>
                    <a:pt x="609381" y="5503365"/>
                    <a:pt x="522915" y="5506928"/>
                    <a:pt x="436923" y="5499465"/>
                  </a:cubicBezTo>
                  <a:cubicBezTo>
                    <a:pt x="357854" y="5492742"/>
                    <a:pt x="289005" y="5464571"/>
                    <a:pt x="244360" y="5392898"/>
                  </a:cubicBezTo>
                  <a:cubicBezTo>
                    <a:pt x="209263" y="5336285"/>
                    <a:pt x="175915" y="5279068"/>
                    <a:pt x="160854" y="5213245"/>
                  </a:cubicBezTo>
                  <a:cubicBezTo>
                    <a:pt x="156820" y="5193747"/>
                    <a:pt x="154063" y="5174046"/>
                    <a:pt x="152584" y="5154212"/>
                  </a:cubicBezTo>
                  <a:cubicBezTo>
                    <a:pt x="151844" y="5146010"/>
                    <a:pt x="152987" y="5137471"/>
                    <a:pt x="148146" y="5130075"/>
                  </a:cubicBezTo>
                  <a:cubicBezTo>
                    <a:pt x="137322" y="5085363"/>
                    <a:pt x="131202" y="5039710"/>
                    <a:pt x="129925" y="4993722"/>
                  </a:cubicBezTo>
                  <a:cubicBezTo>
                    <a:pt x="128379" y="4962524"/>
                    <a:pt x="123202" y="4931529"/>
                    <a:pt x="118967" y="4900668"/>
                  </a:cubicBezTo>
                  <a:cubicBezTo>
                    <a:pt x="113184" y="4856292"/>
                    <a:pt x="114730" y="4811715"/>
                    <a:pt x="108545" y="4767340"/>
                  </a:cubicBezTo>
                  <a:cubicBezTo>
                    <a:pt x="101148" y="4714291"/>
                    <a:pt x="92342" y="4661445"/>
                    <a:pt x="85282" y="4608328"/>
                  </a:cubicBezTo>
                  <a:cubicBezTo>
                    <a:pt x="74927" y="4530740"/>
                    <a:pt x="60673" y="4453687"/>
                    <a:pt x="52336" y="4375762"/>
                  </a:cubicBezTo>
                  <a:cubicBezTo>
                    <a:pt x="41108" y="4270606"/>
                    <a:pt x="33444" y="4165316"/>
                    <a:pt x="27122" y="4059756"/>
                  </a:cubicBezTo>
                  <a:cubicBezTo>
                    <a:pt x="18181" y="3910225"/>
                    <a:pt x="8565" y="3760895"/>
                    <a:pt x="6952" y="3611028"/>
                  </a:cubicBezTo>
                  <a:cubicBezTo>
                    <a:pt x="6011" y="3535253"/>
                    <a:pt x="-4613" y="3459076"/>
                    <a:pt x="-2393" y="3383302"/>
                  </a:cubicBezTo>
                  <a:cubicBezTo>
                    <a:pt x="-914" y="3334892"/>
                    <a:pt x="-3468" y="3285945"/>
                    <a:pt x="3523" y="3237670"/>
                  </a:cubicBezTo>
                  <a:cubicBezTo>
                    <a:pt x="4801" y="3229467"/>
                    <a:pt x="6683" y="3221332"/>
                    <a:pt x="7288" y="3213062"/>
                  </a:cubicBezTo>
                  <a:cubicBezTo>
                    <a:pt x="15491" y="3100476"/>
                    <a:pt x="17037" y="2987501"/>
                    <a:pt x="11793" y="2874734"/>
                  </a:cubicBezTo>
                  <a:cubicBezTo>
                    <a:pt x="6884" y="2769376"/>
                    <a:pt x="6415" y="2664019"/>
                    <a:pt x="9373" y="2558728"/>
                  </a:cubicBezTo>
                  <a:cubicBezTo>
                    <a:pt x="10785" y="2510655"/>
                    <a:pt x="14752" y="2462514"/>
                    <a:pt x="11660" y="2414508"/>
                  </a:cubicBezTo>
                  <a:cubicBezTo>
                    <a:pt x="6280" y="2331607"/>
                    <a:pt x="6884" y="2248706"/>
                    <a:pt x="9575" y="2165737"/>
                  </a:cubicBezTo>
                  <a:cubicBezTo>
                    <a:pt x="13071" y="2058834"/>
                    <a:pt x="18383" y="1951929"/>
                    <a:pt x="21139" y="1845025"/>
                  </a:cubicBezTo>
                  <a:cubicBezTo>
                    <a:pt x="22416" y="1796952"/>
                    <a:pt x="18651" y="1748812"/>
                    <a:pt x="18383" y="1700738"/>
                  </a:cubicBezTo>
                  <a:cubicBezTo>
                    <a:pt x="18047" y="1635991"/>
                    <a:pt x="17845" y="1571243"/>
                    <a:pt x="19660" y="1506563"/>
                  </a:cubicBezTo>
                  <a:cubicBezTo>
                    <a:pt x="20735" y="1471755"/>
                    <a:pt x="24030" y="1437055"/>
                    <a:pt x="29678" y="1402684"/>
                  </a:cubicBezTo>
                  <a:cubicBezTo>
                    <a:pt x="39158" y="1343719"/>
                    <a:pt x="45747" y="1284417"/>
                    <a:pt x="51732" y="1225049"/>
                  </a:cubicBezTo>
                  <a:cubicBezTo>
                    <a:pt x="57513" y="1168101"/>
                    <a:pt x="68069" y="1111824"/>
                    <a:pt x="74456" y="1055011"/>
                  </a:cubicBezTo>
                  <a:cubicBezTo>
                    <a:pt x="85819" y="953687"/>
                    <a:pt x="101822" y="853305"/>
                    <a:pt x="118159" y="752452"/>
                  </a:cubicBezTo>
                  <a:cubicBezTo>
                    <a:pt x="132481" y="664105"/>
                    <a:pt x="140616" y="574883"/>
                    <a:pt x="157560" y="486872"/>
                  </a:cubicBezTo>
                  <a:cubicBezTo>
                    <a:pt x="168384" y="430597"/>
                    <a:pt x="184454" y="375800"/>
                    <a:pt x="199784" y="320667"/>
                  </a:cubicBezTo>
                  <a:cubicBezTo>
                    <a:pt x="205767" y="299064"/>
                    <a:pt x="211415" y="277387"/>
                    <a:pt x="216660" y="255650"/>
                  </a:cubicBezTo>
                  <a:cubicBezTo>
                    <a:pt x="228493" y="205526"/>
                    <a:pt x="246647" y="157123"/>
                    <a:pt x="270783" y="111632"/>
                  </a:cubicBezTo>
                  <a:cubicBezTo>
                    <a:pt x="286449" y="82519"/>
                    <a:pt x="302720" y="53541"/>
                    <a:pt x="312670" y="21671"/>
                  </a:cubicBezTo>
                  <a:lnTo>
                    <a:pt x="326589" y="-315"/>
                  </a:lnTo>
                  <a:cubicBezTo>
                    <a:pt x="329212" y="14679"/>
                    <a:pt x="318655" y="26243"/>
                    <a:pt x="315563" y="40026"/>
                  </a:cubicBezTo>
                  <a:cubicBezTo>
                    <a:pt x="307360" y="77013"/>
                    <a:pt x="300972" y="114402"/>
                    <a:pt x="296602" y="152041"/>
                  </a:cubicBezTo>
                  <a:cubicBezTo>
                    <a:pt x="291223" y="197962"/>
                    <a:pt x="289071" y="244086"/>
                    <a:pt x="285844" y="290142"/>
                  </a:cubicBezTo>
                  <a:cubicBezTo>
                    <a:pt x="283559" y="323222"/>
                    <a:pt x="285844" y="356503"/>
                    <a:pt x="281474" y="389112"/>
                  </a:cubicBezTo>
                  <a:cubicBezTo>
                    <a:pt x="276095" y="432143"/>
                    <a:pt x="280801" y="475375"/>
                    <a:pt x="276364" y="518002"/>
                  </a:cubicBezTo>
                  <a:cubicBezTo>
                    <a:pt x="268363" y="594986"/>
                    <a:pt x="271456" y="672038"/>
                    <a:pt x="273473" y="748888"/>
                  </a:cubicBezTo>
                  <a:cubicBezTo>
                    <a:pt x="274481" y="787280"/>
                    <a:pt x="272935" y="826545"/>
                    <a:pt x="281407" y="864802"/>
                  </a:cubicBezTo>
                  <a:cubicBezTo>
                    <a:pt x="282347" y="871371"/>
                    <a:pt x="282549" y="878020"/>
                    <a:pt x="282012" y="884636"/>
                  </a:cubicBezTo>
                  <a:cubicBezTo>
                    <a:pt x="282012" y="934458"/>
                    <a:pt x="282347" y="984212"/>
                    <a:pt x="282012" y="1033966"/>
                  </a:cubicBezTo>
                  <a:cubicBezTo>
                    <a:pt x="281609" y="1081031"/>
                    <a:pt x="287794" y="1128095"/>
                    <a:pt x="290886" y="1174757"/>
                  </a:cubicBezTo>
                  <a:cubicBezTo>
                    <a:pt x="293577" y="1215098"/>
                    <a:pt x="295729" y="1255439"/>
                    <a:pt x="288332" y="1296184"/>
                  </a:cubicBezTo>
                  <a:cubicBezTo>
                    <a:pt x="285709" y="1310068"/>
                    <a:pt x="285709" y="1324322"/>
                    <a:pt x="288332" y="1338206"/>
                  </a:cubicBezTo>
                  <a:cubicBezTo>
                    <a:pt x="290484" y="1352910"/>
                    <a:pt x="291761" y="1367729"/>
                    <a:pt x="292165" y="1382581"/>
                  </a:cubicBezTo>
                  <a:cubicBezTo>
                    <a:pt x="296400" y="1433478"/>
                    <a:pt x="296669" y="1484644"/>
                    <a:pt x="305612" y="1535205"/>
                  </a:cubicBezTo>
                  <a:cubicBezTo>
                    <a:pt x="308974" y="1553695"/>
                    <a:pt x="309041" y="1572857"/>
                    <a:pt x="311124" y="1591750"/>
                  </a:cubicBezTo>
                  <a:cubicBezTo>
                    <a:pt x="318992" y="1662145"/>
                    <a:pt x="327396" y="1732473"/>
                    <a:pt x="335733" y="1802801"/>
                  </a:cubicBezTo>
                  <a:cubicBezTo>
                    <a:pt x="349180" y="1917976"/>
                    <a:pt x="376813" y="2029855"/>
                    <a:pt x="408481" y="2140995"/>
                  </a:cubicBezTo>
                  <a:cubicBezTo>
                    <a:pt x="441091" y="2255295"/>
                    <a:pt x="472691" y="2369998"/>
                    <a:pt x="501199" y="2485442"/>
                  </a:cubicBezTo>
                  <a:cubicBezTo>
                    <a:pt x="507586" y="2512638"/>
                    <a:pt x="515790" y="2539384"/>
                    <a:pt x="525673" y="2565519"/>
                  </a:cubicBezTo>
                  <a:lnTo>
                    <a:pt x="529371" y="2575066"/>
                  </a:lnTo>
                  <a:cubicBezTo>
                    <a:pt x="542884" y="2612496"/>
                    <a:pt x="553306" y="2650968"/>
                    <a:pt x="560501" y="2690106"/>
                  </a:cubicBezTo>
                  <a:close/>
                </a:path>
              </a:pathLst>
            </a:custGeom>
            <a:solidFill>
              <a:srgbClr val="134D29"/>
            </a:solidFill>
            <a:ln w="6712" cap="flat">
              <a:noFill/>
              <a:prstDash val="solid"/>
              <a:miter/>
            </a:ln>
          </p:spPr>
          <p:txBody>
            <a:bodyPr rtlCol="0" anchor="ctr"/>
            <a:lstStyle/>
            <a:p>
              <a:endParaRPr lang="es-CO"/>
            </a:p>
          </p:txBody>
        </p:sp>
        <p:sp>
          <p:nvSpPr>
            <p:cNvPr id="1409" name="Freeform: Shape 1408">
              <a:extLst>
                <a:ext uri="{FF2B5EF4-FFF2-40B4-BE49-F238E27FC236}">
                  <a16:creationId xmlns:a16="http://schemas.microsoft.com/office/drawing/2014/main" id="{2A46F0A1-02D1-C8D7-42CC-0497F58050E7}"/>
                </a:ext>
              </a:extLst>
            </p:cNvPr>
            <p:cNvSpPr/>
            <p:nvPr/>
          </p:nvSpPr>
          <p:spPr>
            <a:xfrm>
              <a:off x="3807032" y="2719680"/>
              <a:ext cx="665286" cy="2367433"/>
            </a:xfrm>
            <a:custGeom>
              <a:avLst/>
              <a:gdLst>
                <a:gd name="connsiteX0" fmla="*/ 616615 w 665286"/>
                <a:gd name="connsiteY0" fmla="*/ 40619 h 2367433"/>
                <a:gd name="connsiteX1" fmla="*/ 611169 w 665286"/>
                <a:gd name="connsiteY1" fmla="*/ 172265 h 2367433"/>
                <a:gd name="connsiteX2" fmla="*/ 615002 w 665286"/>
                <a:gd name="connsiteY2" fmla="*/ 376123 h 2367433"/>
                <a:gd name="connsiteX3" fmla="*/ 617691 w 665286"/>
                <a:gd name="connsiteY3" fmla="*/ 592351 h 2367433"/>
                <a:gd name="connsiteX4" fmla="*/ 618431 w 665286"/>
                <a:gd name="connsiteY4" fmla="*/ 661873 h 2367433"/>
                <a:gd name="connsiteX5" fmla="*/ 615875 w 665286"/>
                <a:gd name="connsiteY5" fmla="*/ 691456 h 2367433"/>
                <a:gd name="connsiteX6" fmla="*/ 605590 w 665286"/>
                <a:gd name="connsiteY6" fmla="*/ 817590 h 2367433"/>
                <a:gd name="connsiteX7" fmla="*/ 607605 w 665286"/>
                <a:gd name="connsiteY7" fmla="*/ 1138706 h 2367433"/>
                <a:gd name="connsiteX8" fmla="*/ 617691 w 665286"/>
                <a:gd name="connsiteY8" fmla="*/ 1407176 h 2367433"/>
                <a:gd name="connsiteX9" fmla="*/ 634165 w 665286"/>
                <a:gd name="connsiteY9" fmla="*/ 1650231 h 2367433"/>
                <a:gd name="connsiteX10" fmla="*/ 638602 w 665286"/>
                <a:gd name="connsiteY10" fmla="*/ 1846559 h 2367433"/>
                <a:gd name="connsiteX11" fmla="*/ 643644 w 665286"/>
                <a:gd name="connsiteY11" fmla="*/ 1983181 h 2367433"/>
                <a:gd name="connsiteX12" fmla="*/ 662067 w 665286"/>
                <a:gd name="connsiteY12" fmla="*/ 2193694 h 2367433"/>
                <a:gd name="connsiteX13" fmla="*/ 656351 w 665286"/>
                <a:gd name="connsiteY13" fmla="*/ 2265368 h 2367433"/>
                <a:gd name="connsiteX14" fmla="*/ 555902 w 665286"/>
                <a:gd name="connsiteY14" fmla="*/ 2361178 h 2367433"/>
                <a:gd name="connsiteX15" fmla="*/ 396824 w 665286"/>
                <a:gd name="connsiteY15" fmla="*/ 2348470 h 2367433"/>
                <a:gd name="connsiteX16" fmla="*/ 301617 w 665286"/>
                <a:gd name="connsiteY16" fmla="*/ 2312028 h 2367433"/>
                <a:gd name="connsiteX17" fmla="*/ 207018 w 665286"/>
                <a:gd name="connsiteY17" fmla="*/ 2253265 h 2367433"/>
                <a:gd name="connsiteX18" fmla="*/ 112889 w 665286"/>
                <a:gd name="connsiteY18" fmla="*/ 2150596 h 2367433"/>
                <a:gd name="connsiteX19" fmla="*/ 77187 w 665286"/>
                <a:gd name="connsiteY19" fmla="*/ 2082823 h 2367433"/>
                <a:gd name="connsiteX20" fmla="*/ 25483 w 665286"/>
                <a:gd name="connsiteY20" fmla="*/ 1852744 h 2367433"/>
                <a:gd name="connsiteX21" fmla="*/ 16540 w 665286"/>
                <a:gd name="connsiteY21" fmla="*/ 1557245 h 2367433"/>
                <a:gd name="connsiteX22" fmla="*/ 14658 w 665286"/>
                <a:gd name="connsiteY22" fmla="*/ 1497675 h 2367433"/>
                <a:gd name="connsiteX23" fmla="*/ -268 w 665286"/>
                <a:gd name="connsiteY23" fmla="*/ 1249509 h 2367433"/>
                <a:gd name="connsiteX24" fmla="*/ 1547 w 665286"/>
                <a:gd name="connsiteY24" fmla="*/ 1112887 h 2367433"/>
                <a:gd name="connsiteX25" fmla="*/ 12640 w 665286"/>
                <a:gd name="connsiteY25" fmla="*/ 984131 h 2367433"/>
                <a:gd name="connsiteX26" fmla="*/ 29516 w 665286"/>
                <a:gd name="connsiteY26" fmla="*/ 623952 h 2367433"/>
                <a:gd name="connsiteX27" fmla="*/ 29987 w 665286"/>
                <a:gd name="connsiteY27" fmla="*/ 384998 h 2367433"/>
                <a:gd name="connsiteX28" fmla="*/ 41215 w 665286"/>
                <a:gd name="connsiteY28" fmla="*/ 203933 h 2367433"/>
                <a:gd name="connsiteX29" fmla="*/ 63067 w 665286"/>
                <a:gd name="connsiteY29" fmla="*/ 26365 h 2367433"/>
                <a:gd name="connsiteX30" fmla="*/ 67842 w 665286"/>
                <a:gd name="connsiteY30" fmla="*/ 9959 h 2367433"/>
                <a:gd name="connsiteX31" fmla="*/ 104350 w 665286"/>
                <a:gd name="connsiteY31" fmla="*/ 13455 h 2367433"/>
                <a:gd name="connsiteX32" fmla="*/ 179922 w 665286"/>
                <a:gd name="connsiteY32" fmla="*/ 33626 h 2367433"/>
                <a:gd name="connsiteX33" fmla="*/ 226987 w 665286"/>
                <a:gd name="connsiteY33" fmla="*/ 70068 h 2367433"/>
                <a:gd name="connsiteX34" fmla="*/ 388756 w 665286"/>
                <a:gd name="connsiteY34" fmla="*/ 93331 h 2367433"/>
                <a:gd name="connsiteX35" fmla="*/ 589923 w 665286"/>
                <a:gd name="connsiteY35" fmla="*/ 63142 h 2367433"/>
                <a:gd name="connsiteX36" fmla="*/ 616615 w 665286"/>
                <a:gd name="connsiteY36" fmla="*/ 40619 h 2367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65286" h="2367433">
                  <a:moveTo>
                    <a:pt x="616615" y="40619"/>
                  </a:moveTo>
                  <a:cubicBezTo>
                    <a:pt x="614733" y="84456"/>
                    <a:pt x="611909" y="128361"/>
                    <a:pt x="611169" y="172265"/>
                  </a:cubicBezTo>
                  <a:cubicBezTo>
                    <a:pt x="610027" y="240240"/>
                    <a:pt x="609825" y="308080"/>
                    <a:pt x="615002" y="376123"/>
                  </a:cubicBezTo>
                  <a:cubicBezTo>
                    <a:pt x="620381" y="447997"/>
                    <a:pt x="624481" y="520141"/>
                    <a:pt x="617691" y="592351"/>
                  </a:cubicBezTo>
                  <a:cubicBezTo>
                    <a:pt x="614665" y="615447"/>
                    <a:pt x="614935" y="638851"/>
                    <a:pt x="618431" y="661873"/>
                  </a:cubicBezTo>
                  <a:cubicBezTo>
                    <a:pt x="619641" y="671803"/>
                    <a:pt x="618767" y="681875"/>
                    <a:pt x="615875" y="691456"/>
                  </a:cubicBezTo>
                  <a:cubicBezTo>
                    <a:pt x="606396" y="733075"/>
                    <a:pt x="605455" y="775298"/>
                    <a:pt x="605590" y="817590"/>
                  </a:cubicBezTo>
                  <a:cubicBezTo>
                    <a:pt x="605924" y="924628"/>
                    <a:pt x="604244" y="1031734"/>
                    <a:pt x="607605" y="1138706"/>
                  </a:cubicBezTo>
                  <a:cubicBezTo>
                    <a:pt x="610430" y="1228196"/>
                    <a:pt x="613186" y="1317753"/>
                    <a:pt x="617691" y="1407176"/>
                  </a:cubicBezTo>
                  <a:cubicBezTo>
                    <a:pt x="621725" y="1488262"/>
                    <a:pt x="626028" y="1569348"/>
                    <a:pt x="634165" y="1650231"/>
                  </a:cubicBezTo>
                  <a:cubicBezTo>
                    <a:pt x="640484" y="1715477"/>
                    <a:pt x="641963" y="1781098"/>
                    <a:pt x="638602" y="1846559"/>
                  </a:cubicBezTo>
                  <a:cubicBezTo>
                    <a:pt x="637392" y="1892144"/>
                    <a:pt x="639073" y="1937797"/>
                    <a:pt x="643644" y="1983181"/>
                  </a:cubicBezTo>
                  <a:cubicBezTo>
                    <a:pt x="649360" y="2053374"/>
                    <a:pt x="660184" y="2123165"/>
                    <a:pt x="662067" y="2193694"/>
                  </a:cubicBezTo>
                  <a:cubicBezTo>
                    <a:pt x="663613" y="2217764"/>
                    <a:pt x="661730" y="2241902"/>
                    <a:pt x="656351" y="2265368"/>
                  </a:cubicBezTo>
                  <a:cubicBezTo>
                    <a:pt x="642300" y="2317878"/>
                    <a:pt x="608144" y="2349546"/>
                    <a:pt x="555902" y="2361178"/>
                  </a:cubicBezTo>
                  <a:cubicBezTo>
                    <a:pt x="502719" y="2372204"/>
                    <a:pt x="447519" y="2367834"/>
                    <a:pt x="396824" y="2348470"/>
                  </a:cubicBezTo>
                  <a:cubicBezTo>
                    <a:pt x="364820" y="2337107"/>
                    <a:pt x="333219" y="2324534"/>
                    <a:pt x="301617" y="2312028"/>
                  </a:cubicBezTo>
                  <a:cubicBezTo>
                    <a:pt x="266655" y="2298581"/>
                    <a:pt x="234584" y="2278613"/>
                    <a:pt x="207018" y="2253265"/>
                  </a:cubicBezTo>
                  <a:cubicBezTo>
                    <a:pt x="173670" y="2220858"/>
                    <a:pt x="142270" y="2186634"/>
                    <a:pt x="112889" y="2150596"/>
                  </a:cubicBezTo>
                  <a:cubicBezTo>
                    <a:pt x="96482" y="2130695"/>
                    <a:pt x="84314" y="2107633"/>
                    <a:pt x="77187" y="2082823"/>
                  </a:cubicBezTo>
                  <a:cubicBezTo>
                    <a:pt x="53722" y="2007520"/>
                    <a:pt x="32878" y="1931409"/>
                    <a:pt x="25483" y="1852744"/>
                  </a:cubicBezTo>
                  <a:cubicBezTo>
                    <a:pt x="16204" y="1754513"/>
                    <a:pt x="9011" y="1656148"/>
                    <a:pt x="16540" y="1557245"/>
                  </a:cubicBezTo>
                  <a:cubicBezTo>
                    <a:pt x="18019" y="1537545"/>
                    <a:pt x="14859" y="1517576"/>
                    <a:pt x="14658" y="1497675"/>
                  </a:cubicBezTo>
                  <a:cubicBezTo>
                    <a:pt x="13515" y="1414706"/>
                    <a:pt x="8540" y="1331987"/>
                    <a:pt x="-268" y="1249509"/>
                  </a:cubicBezTo>
                  <a:cubicBezTo>
                    <a:pt x="-5042" y="1204125"/>
                    <a:pt x="-1882" y="1158473"/>
                    <a:pt x="1547" y="1112887"/>
                  </a:cubicBezTo>
                  <a:cubicBezTo>
                    <a:pt x="4707" y="1069924"/>
                    <a:pt x="7934" y="1026960"/>
                    <a:pt x="12640" y="984131"/>
                  </a:cubicBezTo>
                  <a:cubicBezTo>
                    <a:pt x="24541" y="864446"/>
                    <a:pt x="30189" y="744223"/>
                    <a:pt x="29516" y="623952"/>
                  </a:cubicBezTo>
                  <a:cubicBezTo>
                    <a:pt x="29516" y="544345"/>
                    <a:pt x="29114" y="464672"/>
                    <a:pt x="29987" y="384998"/>
                  </a:cubicBezTo>
                  <a:cubicBezTo>
                    <a:pt x="30593" y="324486"/>
                    <a:pt x="36105" y="263974"/>
                    <a:pt x="41215" y="203933"/>
                  </a:cubicBezTo>
                  <a:cubicBezTo>
                    <a:pt x="46325" y="143892"/>
                    <a:pt x="53789" y="85263"/>
                    <a:pt x="63067" y="26365"/>
                  </a:cubicBezTo>
                  <a:cubicBezTo>
                    <a:pt x="62932" y="20528"/>
                    <a:pt x="64546" y="14794"/>
                    <a:pt x="67842" y="9959"/>
                  </a:cubicBezTo>
                  <a:cubicBezTo>
                    <a:pt x="83978" y="30130"/>
                    <a:pt x="83978" y="30130"/>
                    <a:pt x="104350" y="13455"/>
                  </a:cubicBezTo>
                  <a:cubicBezTo>
                    <a:pt x="133060" y="-10346"/>
                    <a:pt x="166610" y="-3084"/>
                    <a:pt x="179922" y="33626"/>
                  </a:cubicBezTo>
                  <a:cubicBezTo>
                    <a:pt x="188865" y="58100"/>
                    <a:pt x="204395" y="65832"/>
                    <a:pt x="226987" y="70068"/>
                  </a:cubicBezTo>
                  <a:cubicBezTo>
                    <a:pt x="280775" y="80018"/>
                    <a:pt x="333421" y="96155"/>
                    <a:pt x="388756" y="93331"/>
                  </a:cubicBezTo>
                  <a:cubicBezTo>
                    <a:pt x="456730" y="89902"/>
                    <a:pt x="522621" y="71681"/>
                    <a:pt x="589923" y="63142"/>
                  </a:cubicBezTo>
                  <a:cubicBezTo>
                    <a:pt x="605186" y="61125"/>
                    <a:pt x="601891" y="40955"/>
                    <a:pt x="616615" y="40619"/>
                  </a:cubicBezTo>
                  <a:close/>
                </a:path>
              </a:pathLst>
            </a:custGeom>
            <a:solidFill>
              <a:srgbClr val="134D29"/>
            </a:solidFill>
            <a:ln w="6712" cap="flat">
              <a:noFill/>
              <a:prstDash val="solid"/>
              <a:miter/>
            </a:ln>
          </p:spPr>
          <p:txBody>
            <a:bodyPr rtlCol="0" anchor="ctr"/>
            <a:lstStyle/>
            <a:p>
              <a:endParaRPr lang="es-CO"/>
            </a:p>
          </p:txBody>
        </p:sp>
        <p:sp>
          <p:nvSpPr>
            <p:cNvPr id="1410" name="Freeform: Shape 1409">
              <a:extLst>
                <a:ext uri="{FF2B5EF4-FFF2-40B4-BE49-F238E27FC236}">
                  <a16:creationId xmlns:a16="http://schemas.microsoft.com/office/drawing/2014/main" id="{C5958217-B556-5A43-23F5-26CE6CDE031B}"/>
                </a:ext>
              </a:extLst>
            </p:cNvPr>
            <p:cNvSpPr/>
            <p:nvPr/>
          </p:nvSpPr>
          <p:spPr>
            <a:xfrm>
              <a:off x="6641788" y="2940401"/>
              <a:ext cx="1893988" cy="3561030"/>
            </a:xfrm>
            <a:custGeom>
              <a:avLst/>
              <a:gdLst>
                <a:gd name="connsiteX0" fmla="*/ 774638 w 1893988"/>
                <a:gd name="connsiteY0" fmla="*/ 3550448 h 3561030"/>
                <a:gd name="connsiteX1" fmla="*/ 769728 w 1893988"/>
                <a:gd name="connsiteY1" fmla="*/ 3550448 h 3561030"/>
                <a:gd name="connsiteX2" fmla="*/ 723673 w 1893988"/>
                <a:gd name="connsiteY2" fmla="*/ 3542381 h 3561030"/>
                <a:gd name="connsiteX3" fmla="*/ 691602 w 1893988"/>
                <a:gd name="connsiteY3" fmla="*/ 3542381 h 3561030"/>
                <a:gd name="connsiteX4" fmla="*/ 650253 w 1893988"/>
                <a:gd name="connsiteY4" fmla="*/ 3550247 h 3561030"/>
                <a:gd name="connsiteX5" fmla="*/ 630082 w 1893988"/>
                <a:gd name="connsiteY5" fmla="*/ 3550247 h 3561030"/>
                <a:gd name="connsiteX6" fmla="*/ 470466 w 1893988"/>
                <a:gd name="connsiteY6" fmla="*/ 3550247 h 3561030"/>
                <a:gd name="connsiteX7" fmla="*/ 461254 w 1893988"/>
                <a:gd name="connsiteY7" fmla="*/ 3550247 h 3561030"/>
                <a:gd name="connsiteX8" fmla="*/ 456278 w 1893988"/>
                <a:gd name="connsiteY8" fmla="*/ 3535321 h 3561030"/>
                <a:gd name="connsiteX9" fmla="*/ 451303 w 1893988"/>
                <a:gd name="connsiteY9" fmla="*/ 3530345 h 3561030"/>
                <a:gd name="connsiteX10" fmla="*/ 436310 w 1893988"/>
                <a:gd name="connsiteY10" fmla="*/ 3530345 h 3561030"/>
                <a:gd name="connsiteX11" fmla="*/ 431334 w 1893988"/>
                <a:gd name="connsiteY11" fmla="*/ 3535321 h 3561030"/>
                <a:gd name="connsiteX12" fmla="*/ 426359 w 1893988"/>
                <a:gd name="connsiteY12" fmla="*/ 3535321 h 3561030"/>
                <a:gd name="connsiteX13" fmla="*/ 421920 w 1893988"/>
                <a:gd name="connsiteY13" fmla="*/ 3535858 h 3561030"/>
                <a:gd name="connsiteX14" fmla="*/ 421384 w 1893988"/>
                <a:gd name="connsiteY14" fmla="*/ 3535321 h 3561030"/>
                <a:gd name="connsiteX15" fmla="*/ 411433 w 1893988"/>
                <a:gd name="connsiteY15" fmla="*/ 3530345 h 3561030"/>
                <a:gd name="connsiteX16" fmla="*/ 396507 w 1893988"/>
                <a:gd name="connsiteY16" fmla="*/ 3530345 h 3561030"/>
                <a:gd name="connsiteX17" fmla="*/ 391530 w 1893988"/>
                <a:gd name="connsiteY17" fmla="*/ 3530345 h 3561030"/>
                <a:gd name="connsiteX18" fmla="*/ 386555 w 1893988"/>
                <a:gd name="connsiteY18" fmla="*/ 3525370 h 3561030"/>
                <a:gd name="connsiteX19" fmla="*/ 376604 w 1893988"/>
                <a:gd name="connsiteY19" fmla="*/ 3525370 h 3561030"/>
                <a:gd name="connsiteX20" fmla="*/ 371561 w 1893988"/>
                <a:gd name="connsiteY20" fmla="*/ 3520394 h 3561030"/>
                <a:gd name="connsiteX21" fmla="*/ 356635 w 1893988"/>
                <a:gd name="connsiteY21" fmla="*/ 3520394 h 3561030"/>
                <a:gd name="connsiteX22" fmla="*/ 351660 w 1893988"/>
                <a:gd name="connsiteY22" fmla="*/ 3515419 h 3561030"/>
                <a:gd name="connsiteX23" fmla="*/ 341709 w 1893988"/>
                <a:gd name="connsiteY23" fmla="*/ 3505468 h 3561030"/>
                <a:gd name="connsiteX24" fmla="*/ 336734 w 1893988"/>
                <a:gd name="connsiteY24" fmla="*/ 3500492 h 3561030"/>
                <a:gd name="connsiteX25" fmla="*/ 326783 w 1893988"/>
                <a:gd name="connsiteY25" fmla="*/ 3495853 h 3561030"/>
                <a:gd name="connsiteX26" fmla="*/ 321808 w 1893988"/>
                <a:gd name="connsiteY26" fmla="*/ 3490878 h 3561030"/>
                <a:gd name="connsiteX27" fmla="*/ 296864 w 1893988"/>
                <a:gd name="connsiteY27" fmla="*/ 3490878 h 3561030"/>
                <a:gd name="connsiteX28" fmla="*/ 291888 w 1893988"/>
                <a:gd name="connsiteY28" fmla="*/ 3485903 h 3561030"/>
                <a:gd name="connsiteX29" fmla="*/ 281938 w 1893988"/>
                <a:gd name="connsiteY29" fmla="*/ 3470909 h 3561030"/>
                <a:gd name="connsiteX30" fmla="*/ 276962 w 1893988"/>
                <a:gd name="connsiteY30" fmla="*/ 3465934 h 3561030"/>
                <a:gd name="connsiteX31" fmla="*/ 262036 w 1893988"/>
                <a:gd name="connsiteY31" fmla="*/ 3451007 h 3561030"/>
                <a:gd name="connsiteX32" fmla="*/ 257059 w 1893988"/>
                <a:gd name="connsiteY32" fmla="*/ 3446032 h 3561030"/>
                <a:gd name="connsiteX33" fmla="*/ 232115 w 1893988"/>
                <a:gd name="connsiteY33" fmla="*/ 3436081 h 3561030"/>
                <a:gd name="connsiteX34" fmla="*/ 227140 w 1893988"/>
                <a:gd name="connsiteY34" fmla="*/ 3431106 h 3561030"/>
                <a:gd name="connsiteX35" fmla="*/ 212214 w 1893988"/>
                <a:gd name="connsiteY35" fmla="*/ 3406162 h 3561030"/>
                <a:gd name="connsiteX36" fmla="*/ 207239 w 1893988"/>
                <a:gd name="connsiteY36" fmla="*/ 3401186 h 3561030"/>
                <a:gd name="connsiteX37" fmla="*/ 172344 w 1893988"/>
                <a:gd name="connsiteY37" fmla="*/ 3376309 h 3561030"/>
                <a:gd name="connsiteX38" fmla="*/ 167368 w 1893988"/>
                <a:gd name="connsiteY38" fmla="*/ 3371334 h 3561030"/>
                <a:gd name="connsiteX39" fmla="*/ 152442 w 1893988"/>
                <a:gd name="connsiteY39" fmla="*/ 3336439 h 3561030"/>
                <a:gd name="connsiteX40" fmla="*/ 147467 w 1893988"/>
                <a:gd name="connsiteY40" fmla="*/ 3331463 h 3561030"/>
                <a:gd name="connsiteX41" fmla="*/ 142492 w 1893988"/>
                <a:gd name="connsiteY41" fmla="*/ 3326488 h 3561030"/>
                <a:gd name="connsiteX42" fmla="*/ 137516 w 1893988"/>
                <a:gd name="connsiteY42" fmla="*/ 3321512 h 3561030"/>
                <a:gd name="connsiteX43" fmla="*/ 127566 w 1893988"/>
                <a:gd name="connsiteY43" fmla="*/ 3316537 h 3561030"/>
                <a:gd name="connsiteX44" fmla="*/ 122589 w 1893988"/>
                <a:gd name="connsiteY44" fmla="*/ 3311561 h 3561030"/>
                <a:gd name="connsiteX45" fmla="*/ 117613 w 1893988"/>
                <a:gd name="connsiteY45" fmla="*/ 3306586 h 3561030"/>
                <a:gd name="connsiteX46" fmla="*/ 97443 w 1893988"/>
                <a:gd name="connsiteY46" fmla="*/ 3256764 h 3561030"/>
                <a:gd name="connsiteX47" fmla="*/ 92467 w 1893988"/>
                <a:gd name="connsiteY47" fmla="*/ 3251789 h 3561030"/>
                <a:gd name="connsiteX48" fmla="*/ 87492 w 1893988"/>
                <a:gd name="connsiteY48" fmla="*/ 3246814 h 3561030"/>
                <a:gd name="connsiteX49" fmla="*/ 77541 w 1893988"/>
                <a:gd name="connsiteY49" fmla="*/ 3211919 h 3561030"/>
                <a:gd name="connsiteX50" fmla="*/ 72566 w 1893988"/>
                <a:gd name="connsiteY50" fmla="*/ 3206944 h 3561030"/>
                <a:gd name="connsiteX51" fmla="*/ 72566 w 1893988"/>
                <a:gd name="connsiteY51" fmla="*/ 3192018 h 3561030"/>
                <a:gd name="connsiteX52" fmla="*/ 67591 w 1893988"/>
                <a:gd name="connsiteY52" fmla="*/ 3187041 h 3561030"/>
                <a:gd name="connsiteX53" fmla="*/ 62615 w 1893988"/>
                <a:gd name="connsiteY53" fmla="*/ 3177091 h 3561030"/>
                <a:gd name="connsiteX54" fmla="*/ 57640 w 1893988"/>
                <a:gd name="connsiteY54" fmla="*/ 3172115 h 3561030"/>
                <a:gd name="connsiteX55" fmla="*/ 52665 w 1893988"/>
                <a:gd name="connsiteY55" fmla="*/ 3167140 h 3561030"/>
                <a:gd name="connsiteX56" fmla="*/ 42714 w 1893988"/>
                <a:gd name="connsiteY56" fmla="*/ 3132581 h 3561030"/>
                <a:gd name="connsiteX57" fmla="*/ 32696 w 1893988"/>
                <a:gd name="connsiteY57" fmla="*/ 3087399 h 3561030"/>
                <a:gd name="connsiteX58" fmla="*/ 27721 w 1893988"/>
                <a:gd name="connsiteY58" fmla="*/ 3082424 h 3561030"/>
                <a:gd name="connsiteX59" fmla="*/ 22745 w 1893988"/>
                <a:gd name="connsiteY59" fmla="*/ 3077448 h 3561030"/>
                <a:gd name="connsiteX60" fmla="*/ 22745 w 1893988"/>
                <a:gd name="connsiteY60" fmla="*/ 3045310 h 3561030"/>
                <a:gd name="connsiteX61" fmla="*/ 15349 w 1893988"/>
                <a:gd name="connsiteY61" fmla="*/ 3002144 h 3561030"/>
                <a:gd name="connsiteX62" fmla="*/ 12795 w 1893988"/>
                <a:gd name="connsiteY62" fmla="*/ 2977872 h 3561030"/>
                <a:gd name="connsiteX63" fmla="*/ 17770 w 1893988"/>
                <a:gd name="connsiteY63" fmla="*/ 2972830 h 3561030"/>
                <a:gd name="connsiteX64" fmla="*/ 12795 w 1893988"/>
                <a:gd name="connsiteY64" fmla="*/ 2938002 h 3561030"/>
                <a:gd name="connsiteX65" fmla="*/ 7819 w 1893988"/>
                <a:gd name="connsiteY65" fmla="*/ 2933027 h 3561030"/>
                <a:gd name="connsiteX66" fmla="*/ 7819 w 1893988"/>
                <a:gd name="connsiteY66" fmla="*/ 2912856 h 3561030"/>
                <a:gd name="connsiteX67" fmla="*/ 12795 w 1893988"/>
                <a:gd name="connsiteY67" fmla="*/ 2907881 h 3561030"/>
                <a:gd name="connsiteX68" fmla="*/ 8625 w 1893988"/>
                <a:gd name="connsiteY68" fmla="*/ 2861623 h 3561030"/>
                <a:gd name="connsiteX69" fmla="*/ 9702 w 1893988"/>
                <a:gd name="connsiteY69" fmla="*/ 2844680 h 3561030"/>
                <a:gd name="connsiteX70" fmla="*/ 12795 w 1893988"/>
                <a:gd name="connsiteY70" fmla="*/ 2793379 h 3561030"/>
                <a:gd name="connsiteX71" fmla="*/ 7819 w 1893988"/>
                <a:gd name="connsiteY71" fmla="*/ 2788404 h 3561030"/>
                <a:gd name="connsiteX72" fmla="*/ 7819 w 1893988"/>
                <a:gd name="connsiteY72" fmla="*/ 2778386 h 3561030"/>
                <a:gd name="connsiteX73" fmla="*/ 12795 w 1893988"/>
                <a:gd name="connsiteY73" fmla="*/ 2773411 h 3561030"/>
                <a:gd name="connsiteX74" fmla="*/ 17770 w 1893988"/>
                <a:gd name="connsiteY74" fmla="*/ 2728632 h 3561030"/>
                <a:gd name="connsiteX75" fmla="*/ 12795 w 1893988"/>
                <a:gd name="connsiteY75" fmla="*/ 2723589 h 3561030"/>
                <a:gd name="connsiteX76" fmla="*/ 12795 w 1893988"/>
                <a:gd name="connsiteY76" fmla="*/ 2713638 h 3561030"/>
                <a:gd name="connsiteX77" fmla="*/ 17770 w 1893988"/>
                <a:gd name="connsiteY77" fmla="*/ 2708663 h 3561030"/>
                <a:gd name="connsiteX78" fmla="*/ 8156 w 1893988"/>
                <a:gd name="connsiteY78" fmla="*/ 2676726 h 3561030"/>
                <a:gd name="connsiteX79" fmla="*/ 6742 w 1893988"/>
                <a:gd name="connsiteY79" fmla="*/ 2628182 h 3561030"/>
                <a:gd name="connsiteX80" fmla="*/ 17770 w 1893988"/>
                <a:gd name="connsiteY80" fmla="*/ 2599069 h 3561030"/>
                <a:gd name="connsiteX81" fmla="*/ 27182 w 1893988"/>
                <a:gd name="connsiteY81" fmla="*/ 2637259 h 3561030"/>
                <a:gd name="connsiteX82" fmla="*/ 37806 w 1893988"/>
                <a:gd name="connsiteY82" fmla="*/ 2662875 h 3561030"/>
                <a:gd name="connsiteX83" fmla="*/ 115396 w 1893988"/>
                <a:gd name="connsiteY83" fmla="*/ 2678071 h 3561030"/>
                <a:gd name="connsiteX84" fmla="*/ 156947 w 1893988"/>
                <a:gd name="connsiteY84" fmla="*/ 2684324 h 3561030"/>
                <a:gd name="connsiteX85" fmla="*/ 187337 w 1893988"/>
                <a:gd name="connsiteY85" fmla="*/ 2719084 h 3561030"/>
                <a:gd name="connsiteX86" fmla="*/ 205894 w 1893988"/>
                <a:gd name="connsiteY86" fmla="*/ 2832914 h 3561030"/>
                <a:gd name="connsiteX87" fmla="*/ 214231 w 1893988"/>
                <a:gd name="connsiteY87" fmla="*/ 2901628 h 3561030"/>
                <a:gd name="connsiteX88" fmla="*/ 251345 w 1893988"/>
                <a:gd name="connsiteY88" fmla="*/ 3016802 h 3561030"/>
                <a:gd name="connsiteX89" fmla="*/ 361880 w 1893988"/>
                <a:gd name="connsiteY89" fmla="*/ 3198337 h 3561030"/>
                <a:gd name="connsiteX90" fmla="*/ 572730 w 1893988"/>
                <a:gd name="connsiteY90" fmla="*/ 3364879 h 3561030"/>
                <a:gd name="connsiteX91" fmla="*/ 731068 w 1893988"/>
                <a:gd name="connsiteY91" fmla="*/ 3411944 h 3561030"/>
                <a:gd name="connsiteX92" fmla="*/ 901645 w 1893988"/>
                <a:gd name="connsiteY92" fmla="*/ 3395538 h 3561030"/>
                <a:gd name="connsiteX93" fmla="*/ 991270 w 1893988"/>
                <a:gd name="connsiteY93" fmla="*/ 3353248 h 3561030"/>
                <a:gd name="connsiteX94" fmla="*/ 1064152 w 1893988"/>
                <a:gd name="connsiteY94" fmla="*/ 3321983 h 3561030"/>
                <a:gd name="connsiteX95" fmla="*/ 1167426 w 1893988"/>
                <a:gd name="connsiteY95" fmla="*/ 3279692 h 3561030"/>
                <a:gd name="connsiteX96" fmla="*/ 1223434 w 1893988"/>
                <a:gd name="connsiteY96" fmla="*/ 3239351 h 3561030"/>
                <a:gd name="connsiteX97" fmla="*/ 1348356 w 1893988"/>
                <a:gd name="connsiteY97" fmla="*/ 3036771 h 3561030"/>
                <a:gd name="connsiteX98" fmla="*/ 1386008 w 1893988"/>
                <a:gd name="connsiteY98" fmla="*/ 2980562 h 3561030"/>
                <a:gd name="connsiteX99" fmla="*/ 1453244 w 1893988"/>
                <a:gd name="connsiteY99" fmla="*/ 2845419 h 3561030"/>
                <a:gd name="connsiteX100" fmla="*/ 1462454 w 1893988"/>
                <a:gd name="connsiteY100" fmla="*/ 2699787 h 3561030"/>
                <a:gd name="connsiteX101" fmla="*/ 1490560 w 1893988"/>
                <a:gd name="connsiteY101" fmla="*/ 2514285 h 3561030"/>
                <a:gd name="connsiteX102" fmla="*/ 1506695 w 1893988"/>
                <a:gd name="connsiteY102" fmla="*/ 2396893 h 3561030"/>
                <a:gd name="connsiteX103" fmla="*/ 1535338 w 1893988"/>
                <a:gd name="connsiteY103" fmla="*/ 2216500 h 3561030"/>
                <a:gd name="connsiteX104" fmla="*/ 1575679 w 1893988"/>
                <a:gd name="connsiteY104" fmla="*/ 1990388 h 3561030"/>
                <a:gd name="connsiteX105" fmla="*/ 1596253 w 1893988"/>
                <a:gd name="connsiteY105" fmla="*/ 1858607 h 3561030"/>
                <a:gd name="connsiteX106" fmla="*/ 1596590 w 1893988"/>
                <a:gd name="connsiteY106" fmla="*/ 1846236 h 3561030"/>
                <a:gd name="connsiteX107" fmla="*/ 1605396 w 1893988"/>
                <a:gd name="connsiteY107" fmla="*/ 1708000 h 3561030"/>
                <a:gd name="connsiteX108" fmla="*/ 1602640 w 1893988"/>
                <a:gd name="connsiteY108" fmla="*/ 1541794 h 3561030"/>
                <a:gd name="connsiteX109" fmla="*/ 1601565 w 1893988"/>
                <a:gd name="connsiteY109" fmla="*/ 1487132 h 3561030"/>
                <a:gd name="connsiteX110" fmla="*/ 1565997 w 1893988"/>
                <a:gd name="connsiteY110" fmla="*/ 1372832 h 3561030"/>
                <a:gd name="connsiteX111" fmla="*/ 1537220 w 1893988"/>
                <a:gd name="connsiteY111" fmla="*/ 1342038 h 3561030"/>
                <a:gd name="connsiteX112" fmla="*/ 1531103 w 1893988"/>
                <a:gd name="connsiteY112" fmla="*/ 1313463 h 3561030"/>
                <a:gd name="connsiteX113" fmla="*/ 1557189 w 1893988"/>
                <a:gd name="connsiteY113" fmla="*/ 1243807 h 3561030"/>
                <a:gd name="connsiteX114" fmla="*/ 1560820 w 1893988"/>
                <a:gd name="connsiteY114" fmla="*/ 1176572 h 3561030"/>
                <a:gd name="connsiteX115" fmla="*/ 1560080 w 1893988"/>
                <a:gd name="connsiteY115" fmla="*/ 1102142 h 3561030"/>
                <a:gd name="connsiteX116" fmla="*/ 1577090 w 1893988"/>
                <a:gd name="connsiteY116" fmla="*/ 964915 h 3561030"/>
                <a:gd name="connsiteX117" fmla="*/ 1558533 w 1893988"/>
                <a:gd name="connsiteY117" fmla="*/ 915296 h 3561030"/>
                <a:gd name="connsiteX118" fmla="*/ 1546700 w 1893988"/>
                <a:gd name="connsiteY118" fmla="*/ 884166 h 3561030"/>
                <a:gd name="connsiteX119" fmla="*/ 1546700 w 1893988"/>
                <a:gd name="connsiteY119" fmla="*/ 851825 h 3561030"/>
                <a:gd name="connsiteX120" fmla="*/ 1550600 w 1893988"/>
                <a:gd name="connsiteY120" fmla="*/ 835285 h 3561030"/>
                <a:gd name="connsiteX121" fmla="*/ 1558466 w 1893988"/>
                <a:gd name="connsiteY121" fmla="*/ 779413 h 3561030"/>
                <a:gd name="connsiteX122" fmla="*/ 1542330 w 1893988"/>
                <a:gd name="connsiteY122" fmla="*/ 662222 h 3561030"/>
                <a:gd name="connsiteX123" fmla="*/ 1564384 w 1893988"/>
                <a:gd name="connsiteY123" fmla="*/ 550746 h 3561030"/>
                <a:gd name="connsiteX124" fmla="*/ 1576889 w 1893988"/>
                <a:gd name="connsiteY124" fmla="*/ 480283 h 3561030"/>
                <a:gd name="connsiteX125" fmla="*/ 1555777 w 1893988"/>
                <a:gd name="connsiteY125" fmla="*/ 424074 h 3561030"/>
                <a:gd name="connsiteX126" fmla="*/ 1549054 w 1893988"/>
                <a:gd name="connsiteY126" fmla="*/ 402290 h 3561030"/>
                <a:gd name="connsiteX127" fmla="*/ 1581260 w 1893988"/>
                <a:gd name="connsiteY127" fmla="*/ 272997 h 3561030"/>
                <a:gd name="connsiteX128" fmla="*/ 1596925 w 1893988"/>
                <a:gd name="connsiteY128" fmla="*/ 155537 h 3561030"/>
                <a:gd name="connsiteX129" fmla="*/ 1523571 w 1893988"/>
                <a:gd name="connsiteY129" fmla="*/ 83662 h 3561030"/>
                <a:gd name="connsiteX130" fmla="*/ 1511132 w 1893988"/>
                <a:gd name="connsiteY130" fmla="*/ 83662 h 3561030"/>
                <a:gd name="connsiteX131" fmla="*/ 1489550 w 1893988"/>
                <a:gd name="connsiteY131" fmla="*/ 78081 h 3561030"/>
                <a:gd name="connsiteX132" fmla="*/ 1505755 w 1893988"/>
                <a:gd name="connsiteY132" fmla="*/ 61273 h 3561030"/>
                <a:gd name="connsiteX133" fmla="*/ 1570300 w 1893988"/>
                <a:gd name="connsiteY133" fmla="*/ 29739 h 3561030"/>
                <a:gd name="connsiteX134" fmla="*/ 1623751 w 1893988"/>
                <a:gd name="connsiteY134" fmla="*/ 2845 h 3561030"/>
                <a:gd name="connsiteX135" fmla="*/ 1645603 w 1893988"/>
                <a:gd name="connsiteY135" fmla="*/ 14679 h 3561030"/>
                <a:gd name="connsiteX136" fmla="*/ 1670414 w 1893988"/>
                <a:gd name="connsiteY136" fmla="*/ 175640 h 3561030"/>
                <a:gd name="connsiteX137" fmla="*/ 1679288 w 1893988"/>
                <a:gd name="connsiteY137" fmla="*/ 244220 h 3561030"/>
                <a:gd name="connsiteX138" fmla="*/ 1698720 w 1893988"/>
                <a:gd name="connsiteY138" fmla="*/ 333240 h 3561030"/>
                <a:gd name="connsiteX139" fmla="*/ 1700670 w 1893988"/>
                <a:gd name="connsiteY139" fmla="*/ 345409 h 3561030"/>
                <a:gd name="connsiteX140" fmla="*/ 1706586 w 1893988"/>
                <a:gd name="connsiteY140" fmla="*/ 481628 h 3561030"/>
                <a:gd name="connsiteX141" fmla="*/ 1714319 w 1893988"/>
                <a:gd name="connsiteY141" fmla="*/ 587591 h 3561030"/>
                <a:gd name="connsiteX142" fmla="*/ 1721512 w 1893988"/>
                <a:gd name="connsiteY142" fmla="*/ 656440 h 3561030"/>
                <a:gd name="connsiteX143" fmla="*/ 1726689 w 1893988"/>
                <a:gd name="connsiteY143" fmla="*/ 782775 h 3561030"/>
                <a:gd name="connsiteX144" fmla="*/ 1740136 w 1893988"/>
                <a:gd name="connsiteY144" fmla="*/ 890351 h 3561030"/>
                <a:gd name="connsiteX145" fmla="*/ 1790495 w 1893988"/>
                <a:gd name="connsiteY145" fmla="*/ 948779 h 3561030"/>
                <a:gd name="connsiteX146" fmla="*/ 1862169 w 1893988"/>
                <a:gd name="connsiteY146" fmla="*/ 925919 h 3561030"/>
                <a:gd name="connsiteX147" fmla="*/ 1875616 w 1893988"/>
                <a:gd name="connsiteY147" fmla="*/ 905076 h 3561030"/>
                <a:gd name="connsiteX148" fmla="*/ 1876624 w 1893988"/>
                <a:gd name="connsiteY148" fmla="*/ 918052 h 3561030"/>
                <a:gd name="connsiteX149" fmla="*/ 1876018 w 1893988"/>
                <a:gd name="connsiteY149" fmla="*/ 973387 h 3561030"/>
                <a:gd name="connsiteX150" fmla="*/ 1872993 w 1893988"/>
                <a:gd name="connsiteY150" fmla="*/ 986834 h 3561030"/>
                <a:gd name="connsiteX151" fmla="*/ 1885298 w 1893988"/>
                <a:gd name="connsiteY151" fmla="*/ 1031613 h 3561030"/>
                <a:gd name="connsiteX152" fmla="*/ 1884288 w 1893988"/>
                <a:gd name="connsiteY152" fmla="*/ 1064087 h 3561030"/>
                <a:gd name="connsiteX153" fmla="*/ 1879246 w 1893988"/>
                <a:gd name="connsiteY153" fmla="*/ 1098512 h 3561030"/>
                <a:gd name="connsiteX154" fmla="*/ 1874876 w 1893988"/>
                <a:gd name="connsiteY154" fmla="*/ 1130785 h 3561030"/>
                <a:gd name="connsiteX155" fmla="*/ 1875212 w 1893988"/>
                <a:gd name="connsiteY155" fmla="*/ 1159225 h 3561030"/>
                <a:gd name="connsiteX156" fmla="*/ 1873397 w 1893988"/>
                <a:gd name="connsiteY156" fmla="*/ 1174555 h 3561030"/>
                <a:gd name="connsiteX157" fmla="*/ 1871380 w 1893988"/>
                <a:gd name="connsiteY157" fmla="*/ 1205013 h 3561030"/>
                <a:gd name="connsiteX158" fmla="*/ 1869295 w 1893988"/>
                <a:gd name="connsiteY158" fmla="*/ 1218930 h 3561030"/>
                <a:gd name="connsiteX159" fmla="*/ 1865531 w 1893988"/>
                <a:gd name="connsiteY159" fmla="*/ 1249320 h 3561030"/>
                <a:gd name="connsiteX160" fmla="*/ 1863042 w 1893988"/>
                <a:gd name="connsiteY160" fmla="*/ 1269491 h 3561030"/>
                <a:gd name="connsiteX161" fmla="*/ 1859546 w 1893988"/>
                <a:gd name="connsiteY161" fmla="*/ 1298738 h 3561030"/>
                <a:gd name="connsiteX162" fmla="*/ 1856655 w 1893988"/>
                <a:gd name="connsiteY162" fmla="*/ 1324489 h 3561030"/>
                <a:gd name="connsiteX163" fmla="*/ 1855780 w 1893988"/>
                <a:gd name="connsiteY163" fmla="*/ 1354207 h 3561030"/>
                <a:gd name="connsiteX164" fmla="*/ 1852890 w 1893988"/>
                <a:gd name="connsiteY164" fmla="*/ 1374378 h 3561030"/>
                <a:gd name="connsiteX165" fmla="*/ 1849932 w 1893988"/>
                <a:gd name="connsiteY165" fmla="*/ 1403424 h 3561030"/>
                <a:gd name="connsiteX166" fmla="*/ 1848587 w 1893988"/>
                <a:gd name="connsiteY166" fmla="*/ 1423594 h 3561030"/>
                <a:gd name="connsiteX167" fmla="*/ 1844149 w 1893988"/>
                <a:gd name="connsiteY167" fmla="*/ 1446589 h 3561030"/>
                <a:gd name="connsiteX168" fmla="*/ 1841056 w 1893988"/>
                <a:gd name="connsiteY168" fmla="*/ 1470188 h 3561030"/>
                <a:gd name="connsiteX169" fmla="*/ 1839443 w 1893988"/>
                <a:gd name="connsiteY169" fmla="*/ 1491838 h 3561030"/>
                <a:gd name="connsiteX170" fmla="*/ 1837695 w 1893988"/>
                <a:gd name="connsiteY170" fmla="*/ 1509050 h 3561030"/>
                <a:gd name="connsiteX171" fmla="*/ 1834939 w 1893988"/>
                <a:gd name="connsiteY171" fmla="*/ 1532112 h 3561030"/>
                <a:gd name="connsiteX172" fmla="*/ 1832181 w 1893988"/>
                <a:gd name="connsiteY172" fmla="*/ 1549257 h 3561030"/>
                <a:gd name="connsiteX173" fmla="*/ 1830232 w 1893988"/>
                <a:gd name="connsiteY173" fmla="*/ 1572521 h 3561030"/>
                <a:gd name="connsiteX174" fmla="*/ 1826601 w 1893988"/>
                <a:gd name="connsiteY174" fmla="*/ 1594036 h 3561030"/>
                <a:gd name="connsiteX175" fmla="*/ 1821222 w 1893988"/>
                <a:gd name="connsiteY175" fmla="*/ 1606676 h 3561030"/>
                <a:gd name="connsiteX176" fmla="*/ 1817322 w 1893988"/>
                <a:gd name="connsiteY176" fmla="*/ 1633570 h 3561030"/>
                <a:gd name="connsiteX177" fmla="*/ 1820214 w 1893988"/>
                <a:gd name="connsiteY177" fmla="*/ 1641975 h 3561030"/>
                <a:gd name="connsiteX178" fmla="*/ 1825726 w 1893988"/>
                <a:gd name="connsiteY178" fmla="*/ 1657640 h 3561030"/>
                <a:gd name="connsiteX179" fmla="*/ 1812279 w 1893988"/>
                <a:gd name="connsiteY179" fmla="*/ 1664364 h 3561030"/>
                <a:gd name="connsiteX180" fmla="*/ 1737245 w 1893988"/>
                <a:gd name="connsiteY180" fmla="*/ 1729179 h 3561030"/>
                <a:gd name="connsiteX181" fmla="*/ 1633165 w 1893988"/>
                <a:gd name="connsiteY181" fmla="*/ 2114235 h 3561030"/>
                <a:gd name="connsiteX182" fmla="*/ 1589395 w 1893988"/>
                <a:gd name="connsiteY182" fmla="*/ 2341491 h 3561030"/>
                <a:gd name="connsiteX183" fmla="*/ 1534867 w 1893988"/>
                <a:gd name="connsiteY183" fmla="*/ 2682844 h 3561030"/>
                <a:gd name="connsiteX184" fmla="*/ 1523168 w 1893988"/>
                <a:gd name="connsiteY184" fmla="*/ 2853891 h 3561030"/>
                <a:gd name="connsiteX185" fmla="*/ 1470456 w 1893988"/>
                <a:gd name="connsiteY185" fmla="*/ 3083903 h 3561030"/>
                <a:gd name="connsiteX186" fmla="*/ 1315815 w 1893988"/>
                <a:gd name="connsiteY186" fmla="*/ 3297913 h 3561030"/>
                <a:gd name="connsiteX187" fmla="*/ 1087215 w 1893988"/>
                <a:gd name="connsiteY187" fmla="*/ 3435678 h 3561030"/>
                <a:gd name="connsiteX188" fmla="*/ 1050503 w 1893988"/>
                <a:gd name="connsiteY188" fmla="*/ 3541641 h 3561030"/>
                <a:gd name="connsiteX189" fmla="*/ 1054000 w 1893988"/>
                <a:gd name="connsiteY189" fmla="*/ 3560332 h 3561030"/>
                <a:gd name="connsiteX190" fmla="*/ 1038604 w 1893988"/>
                <a:gd name="connsiteY190" fmla="*/ 3553205 h 3561030"/>
                <a:gd name="connsiteX191" fmla="*/ 1000817 w 1893988"/>
                <a:gd name="connsiteY191" fmla="*/ 3546482 h 3561030"/>
                <a:gd name="connsiteX192" fmla="*/ 929212 w 1893988"/>
                <a:gd name="connsiteY192" fmla="*/ 3559929 h 3561030"/>
                <a:gd name="connsiteX193" fmla="*/ 909915 w 1893988"/>
                <a:gd name="connsiteY193" fmla="*/ 3556769 h 3561030"/>
                <a:gd name="connsiteX194" fmla="*/ 856867 w 1893988"/>
                <a:gd name="connsiteY194" fmla="*/ 3558248 h 3561030"/>
                <a:gd name="connsiteX195" fmla="*/ 849672 w 1893988"/>
                <a:gd name="connsiteY195" fmla="*/ 3559862 h 3561030"/>
                <a:gd name="connsiteX196" fmla="*/ 834612 w 1893988"/>
                <a:gd name="connsiteY196" fmla="*/ 3559257 h 3561030"/>
                <a:gd name="connsiteX197" fmla="*/ 819820 w 1893988"/>
                <a:gd name="connsiteY197" fmla="*/ 3554886 h 3561030"/>
                <a:gd name="connsiteX198" fmla="*/ 819820 w 1893988"/>
                <a:gd name="connsiteY198" fmla="*/ 3554886 h 3561030"/>
                <a:gd name="connsiteX199" fmla="*/ 774638 w 1893988"/>
                <a:gd name="connsiteY199" fmla="*/ 3550448 h 3561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1893988" h="3561030">
                  <a:moveTo>
                    <a:pt x="774638" y="3550448"/>
                  </a:moveTo>
                  <a:lnTo>
                    <a:pt x="769728" y="3550448"/>
                  </a:lnTo>
                  <a:cubicBezTo>
                    <a:pt x="756685" y="3534716"/>
                    <a:pt x="740549" y="3533303"/>
                    <a:pt x="723673" y="3542381"/>
                  </a:cubicBezTo>
                  <a:cubicBezTo>
                    <a:pt x="713924" y="3548633"/>
                    <a:pt x="701351" y="3548633"/>
                    <a:pt x="691602" y="3542381"/>
                  </a:cubicBezTo>
                  <a:cubicBezTo>
                    <a:pt x="676003" y="3533237"/>
                    <a:pt x="661884" y="3536397"/>
                    <a:pt x="650253" y="3550247"/>
                  </a:cubicBezTo>
                  <a:lnTo>
                    <a:pt x="630082" y="3550247"/>
                  </a:lnTo>
                  <a:cubicBezTo>
                    <a:pt x="576831" y="3552600"/>
                    <a:pt x="523648" y="3549238"/>
                    <a:pt x="470466" y="3550247"/>
                  </a:cubicBezTo>
                  <a:lnTo>
                    <a:pt x="461254" y="3550247"/>
                  </a:lnTo>
                  <a:cubicBezTo>
                    <a:pt x="461254" y="3544801"/>
                    <a:pt x="462127" y="3538884"/>
                    <a:pt x="456278" y="3535321"/>
                  </a:cubicBezTo>
                  <a:cubicBezTo>
                    <a:pt x="454799" y="3533438"/>
                    <a:pt x="452782" y="3532161"/>
                    <a:pt x="451303" y="3530345"/>
                  </a:cubicBezTo>
                  <a:lnTo>
                    <a:pt x="436310" y="3530345"/>
                  </a:lnTo>
                  <a:cubicBezTo>
                    <a:pt x="434831" y="3532161"/>
                    <a:pt x="432813" y="3533438"/>
                    <a:pt x="431334" y="3535321"/>
                  </a:cubicBezTo>
                  <a:lnTo>
                    <a:pt x="426359" y="3535321"/>
                  </a:lnTo>
                  <a:cubicBezTo>
                    <a:pt x="425282" y="3536665"/>
                    <a:pt x="423266" y="3536934"/>
                    <a:pt x="421920" y="3535858"/>
                  </a:cubicBezTo>
                  <a:cubicBezTo>
                    <a:pt x="421720" y="3535724"/>
                    <a:pt x="421518" y="3535522"/>
                    <a:pt x="421384" y="3535321"/>
                  </a:cubicBezTo>
                  <a:cubicBezTo>
                    <a:pt x="419299" y="3531891"/>
                    <a:pt x="415399" y="3529941"/>
                    <a:pt x="411433" y="3530345"/>
                  </a:cubicBezTo>
                  <a:cubicBezTo>
                    <a:pt x="407129" y="3526647"/>
                    <a:pt x="400809" y="3526647"/>
                    <a:pt x="396507" y="3530345"/>
                  </a:cubicBezTo>
                  <a:lnTo>
                    <a:pt x="391530" y="3530345"/>
                  </a:lnTo>
                  <a:cubicBezTo>
                    <a:pt x="390051" y="3528462"/>
                    <a:pt x="388035" y="3527185"/>
                    <a:pt x="386555" y="3525370"/>
                  </a:cubicBezTo>
                  <a:lnTo>
                    <a:pt x="376604" y="3525370"/>
                  </a:lnTo>
                  <a:cubicBezTo>
                    <a:pt x="375125" y="3523487"/>
                    <a:pt x="373108" y="3522210"/>
                    <a:pt x="371561" y="3520394"/>
                  </a:cubicBezTo>
                  <a:lnTo>
                    <a:pt x="356635" y="3520394"/>
                  </a:lnTo>
                  <a:cubicBezTo>
                    <a:pt x="355224" y="3518512"/>
                    <a:pt x="353206" y="3517235"/>
                    <a:pt x="351660" y="3515419"/>
                  </a:cubicBezTo>
                  <a:cubicBezTo>
                    <a:pt x="347088" y="3513671"/>
                    <a:pt x="343457" y="3510040"/>
                    <a:pt x="341709" y="3505468"/>
                  </a:cubicBezTo>
                  <a:cubicBezTo>
                    <a:pt x="340028" y="3503854"/>
                    <a:pt x="338347" y="3502173"/>
                    <a:pt x="336734" y="3500492"/>
                  </a:cubicBezTo>
                  <a:lnTo>
                    <a:pt x="326783" y="3495853"/>
                  </a:lnTo>
                  <a:cubicBezTo>
                    <a:pt x="325304" y="3493971"/>
                    <a:pt x="323287" y="3492626"/>
                    <a:pt x="321808" y="3490878"/>
                  </a:cubicBezTo>
                  <a:lnTo>
                    <a:pt x="296864" y="3490878"/>
                  </a:lnTo>
                  <a:cubicBezTo>
                    <a:pt x="295317" y="3489063"/>
                    <a:pt x="293704" y="3487449"/>
                    <a:pt x="291888" y="3485903"/>
                  </a:cubicBezTo>
                  <a:lnTo>
                    <a:pt x="281938" y="3470909"/>
                  </a:lnTo>
                  <a:cubicBezTo>
                    <a:pt x="280122" y="3469430"/>
                    <a:pt x="278845" y="3467413"/>
                    <a:pt x="276962" y="3465934"/>
                  </a:cubicBezTo>
                  <a:cubicBezTo>
                    <a:pt x="273868" y="3459344"/>
                    <a:pt x="268625" y="3454101"/>
                    <a:pt x="262036" y="3451007"/>
                  </a:cubicBezTo>
                  <a:cubicBezTo>
                    <a:pt x="260556" y="3449125"/>
                    <a:pt x="258540" y="3447847"/>
                    <a:pt x="257059" y="3446032"/>
                  </a:cubicBezTo>
                  <a:lnTo>
                    <a:pt x="232115" y="3436081"/>
                  </a:lnTo>
                  <a:cubicBezTo>
                    <a:pt x="230569" y="3434266"/>
                    <a:pt x="228955" y="3432652"/>
                    <a:pt x="227140" y="3431106"/>
                  </a:cubicBezTo>
                  <a:lnTo>
                    <a:pt x="212214" y="3406162"/>
                  </a:lnTo>
                  <a:cubicBezTo>
                    <a:pt x="210398" y="3404682"/>
                    <a:pt x="209121" y="3402665"/>
                    <a:pt x="207239" y="3401186"/>
                  </a:cubicBezTo>
                  <a:cubicBezTo>
                    <a:pt x="200515" y="3386529"/>
                    <a:pt x="184781" y="3383504"/>
                    <a:pt x="172344" y="3376309"/>
                  </a:cubicBezTo>
                  <a:cubicBezTo>
                    <a:pt x="170865" y="3374493"/>
                    <a:pt x="169184" y="3372813"/>
                    <a:pt x="167368" y="3371334"/>
                  </a:cubicBezTo>
                  <a:lnTo>
                    <a:pt x="152442" y="3336439"/>
                  </a:lnTo>
                  <a:cubicBezTo>
                    <a:pt x="150694" y="3334893"/>
                    <a:pt x="149215" y="3333010"/>
                    <a:pt x="147467" y="3331463"/>
                  </a:cubicBezTo>
                  <a:cubicBezTo>
                    <a:pt x="145719" y="3329916"/>
                    <a:pt x="144173" y="3328102"/>
                    <a:pt x="142492" y="3326488"/>
                  </a:cubicBezTo>
                  <a:cubicBezTo>
                    <a:pt x="140811" y="3324874"/>
                    <a:pt x="139063" y="3323260"/>
                    <a:pt x="137516" y="3321512"/>
                  </a:cubicBezTo>
                  <a:lnTo>
                    <a:pt x="127566" y="3316537"/>
                  </a:lnTo>
                  <a:cubicBezTo>
                    <a:pt x="126085" y="3314722"/>
                    <a:pt x="124204" y="3313242"/>
                    <a:pt x="122589" y="3311561"/>
                  </a:cubicBezTo>
                  <a:cubicBezTo>
                    <a:pt x="121042" y="3309813"/>
                    <a:pt x="119362" y="3308132"/>
                    <a:pt x="117613" y="3306586"/>
                  </a:cubicBezTo>
                  <a:cubicBezTo>
                    <a:pt x="116067" y="3288298"/>
                    <a:pt x="109076" y="3270952"/>
                    <a:pt x="97443" y="3256764"/>
                  </a:cubicBezTo>
                  <a:cubicBezTo>
                    <a:pt x="95695" y="3255151"/>
                    <a:pt x="94216" y="3253336"/>
                    <a:pt x="92467" y="3251789"/>
                  </a:cubicBezTo>
                  <a:cubicBezTo>
                    <a:pt x="90719" y="3250243"/>
                    <a:pt x="89106" y="3248562"/>
                    <a:pt x="87492" y="3246814"/>
                  </a:cubicBezTo>
                  <a:cubicBezTo>
                    <a:pt x="71962" y="3238678"/>
                    <a:pt x="79357" y="3224021"/>
                    <a:pt x="77541" y="3211919"/>
                  </a:cubicBezTo>
                  <a:cubicBezTo>
                    <a:pt x="75726" y="3210440"/>
                    <a:pt x="74449" y="3208423"/>
                    <a:pt x="72566" y="3206944"/>
                  </a:cubicBezTo>
                  <a:lnTo>
                    <a:pt x="72566" y="3192018"/>
                  </a:lnTo>
                  <a:cubicBezTo>
                    <a:pt x="70751" y="3190470"/>
                    <a:pt x="69473" y="3188454"/>
                    <a:pt x="67591" y="3187041"/>
                  </a:cubicBezTo>
                  <a:lnTo>
                    <a:pt x="62615" y="3177091"/>
                  </a:lnTo>
                  <a:cubicBezTo>
                    <a:pt x="60867" y="3175477"/>
                    <a:pt x="59388" y="3173662"/>
                    <a:pt x="57640" y="3172115"/>
                  </a:cubicBezTo>
                  <a:cubicBezTo>
                    <a:pt x="56094" y="3170367"/>
                    <a:pt x="54413" y="3168686"/>
                    <a:pt x="52665" y="3167140"/>
                  </a:cubicBezTo>
                  <a:cubicBezTo>
                    <a:pt x="44328" y="3157727"/>
                    <a:pt x="40629" y="3145019"/>
                    <a:pt x="42714" y="3132581"/>
                  </a:cubicBezTo>
                  <a:cubicBezTo>
                    <a:pt x="44731" y="3116781"/>
                    <a:pt x="41168" y="3100846"/>
                    <a:pt x="32696" y="3087399"/>
                  </a:cubicBezTo>
                  <a:cubicBezTo>
                    <a:pt x="30948" y="3085853"/>
                    <a:pt x="29469" y="3083970"/>
                    <a:pt x="27721" y="3082424"/>
                  </a:cubicBezTo>
                  <a:cubicBezTo>
                    <a:pt x="26174" y="3080675"/>
                    <a:pt x="24493" y="3078995"/>
                    <a:pt x="22745" y="3077448"/>
                  </a:cubicBezTo>
                  <a:cubicBezTo>
                    <a:pt x="22745" y="3066758"/>
                    <a:pt x="22745" y="3056000"/>
                    <a:pt x="22745" y="3045310"/>
                  </a:cubicBezTo>
                  <a:cubicBezTo>
                    <a:pt x="22745" y="3030451"/>
                    <a:pt x="23619" y="3015726"/>
                    <a:pt x="15349" y="3002144"/>
                  </a:cubicBezTo>
                  <a:cubicBezTo>
                    <a:pt x="10912" y="2994816"/>
                    <a:pt x="13198" y="2986008"/>
                    <a:pt x="12795" y="2977872"/>
                  </a:cubicBezTo>
                  <a:cubicBezTo>
                    <a:pt x="14677" y="2976393"/>
                    <a:pt x="15954" y="2974376"/>
                    <a:pt x="17770" y="2972830"/>
                  </a:cubicBezTo>
                  <a:cubicBezTo>
                    <a:pt x="18374" y="2960996"/>
                    <a:pt x="16693" y="2949163"/>
                    <a:pt x="12795" y="2938002"/>
                  </a:cubicBezTo>
                  <a:cubicBezTo>
                    <a:pt x="10979" y="2936456"/>
                    <a:pt x="9702" y="2934439"/>
                    <a:pt x="7819" y="2933027"/>
                  </a:cubicBezTo>
                  <a:lnTo>
                    <a:pt x="7819" y="2912856"/>
                  </a:lnTo>
                  <a:cubicBezTo>
                    <a:pt x="9702" y="2911444"/>
                    <a:pt x="10979" y="2909427"/>
                    <a:pt x="12795" y="2907881"/>
                  </a:cubicBezTo>
                  <a:cubicBezTo>
                    <a:pt x="12391" y="2892417"/>
                    <a:pt x="14408" y="2876751"/>
                    <a:pt x="8625" y="2861623"/>
                  </a:cubicBezTo>
                  <a:cubicBezTo>
                    <a:pt x="7012" y="2856042"/>
                    <a:pt x="7415" y="2850058"/>
                    <a:pt x="9702" y="2844680"/>
                  </a:cubicBezTo>
                  <a:cubicBezTo>
                    <a:pt x="15685" y="2827871"/>
                    <a:pt x="11585" y="2810457"/>
                    <a:pt x="12795" y="2793379"/>
                  </a:cubicBezTo>
                  <a:cubicBezTo>
                    <a:pt x="10979" y="2791833"/>
                    <a:pt x="9702" y="2789816"/>
                    <a:pt x="7819" y="2788404"/>
                  </a:cubicBezTo>
                  <a:lnTo>
                    <a:pt x="7819" y="2778386"/>
                  </a:lnTo>
                  <a:cubicBezTo>
                    <a:pt x="9702" y="2776973"/>
                    <a:pt x="10979" y="2774957"/>
                    <a:pt x="12795" y="2773411"/>
                  </a:cubicBezTo>
                  <a:cubicBezTo>
                    <a:pt x="13802" y="2758416"/>
                    <a:pt x="20257" y="2744029"/>
                    <a:pt x="17770" y="2728632"/>
                  </a:cubicBezTo>
                  <a:cubicBezTo>
                    <a:pt x="15954" y="2727085"/>
                    <a:pt x="14677" y="2725068"/>
                    <a:pt x="12795" y="2723589"/>
                  </a:cubicBezTo>
                  <a:lnTo>
                    <a:pt x="12795" y="2713638"/>
                  </a:lnTo>
                  <a:cubicBezTo>
                    <a:pt x="14677" y="2712226"/>
                    <a:pt x="15954" y="2710209"/>
                    <a:pt x="17770" y="2708663"/>
                  </a:cubicBezTo>
                  <a:cubicBezTo>
                    <a:pt x="18778" y="2697165"/>
                    <a:pt x="15349" y="2685735"/>
                    <a:pt x="8156" y="2676726"/>
                  </a:cubicBezTo>
                  <a:cubicBezTo>
                    <a:pt x="-5897" y="2657900"/>
                    <a:pt x="-6234" y="2648017"/>
                    <a:pt x="6742" y="2628182"/>
                  </a:cubicBezTo>
                  <a:cubicBezTo>
                    <a:pt x="12593" y="2619172"/>
                    <a:pt x="18576" y="2610499"/>
                    <a:pt x="17770" y="2599069"/>
                  </a:cubicBezTo>
                  <a:cubicBezTo>
                    <a:pt x="37941" y="2616282"/>
                    <a:pt x="37941" y="2616282"/>
                    <a:pt x="27182" y="2637259"/>
                  </a:cubicBezTo>
                  <a:cubicBezTo>
                    <a:pt x="19720" y="2651580"/>
                    <a:pt x="22140" y="2659178"/>
                    <a:pt x="37806" y="2662875"/>
                  </a:cubicBezTo>
                  <a:cubicBezTo>
                    <a:pt x="63356" y="2669532"/>
                    <a:pt x="89240" y="2674574"/>
                    <a:pt x="115396" y="2678071"/>
                  </a:cubicBezTo>
                  <a:cubicBezTo>
                    <a:pt x="129312" y="2679617"/>
                    <a:pt x="142759" y="2683651"/>
                    <a:pt x="156947" y="2684324"/>
                  </a:cubicBezTo>
                  <a:cubicBezTo>
                    <a:pt x="171134" y="2684996"/>
                    <a:pt x="182833" y="2701401"/>
                    <a:pt x="187337" y="2719084"/>
                  </a:cubicBezTo>
                  <a:cubicBezTo>
                    <a:pt x="197221" y="2756333"/>
                    <a:pt x="203406" y="2794455"/>
                    <a:pt x="205894" y="2832914"/>
                  </a:cubicBezTo>
                  <a:cubicBezTo>
                    <a:pt x="206969" y="2855975"/>
                    <a:pt x="209727" y="2878970"/>
                    <a:pt x="214231" y="2901628"/>
                  </a:cubicBezTo>
                  <a:cubicBezTo>
                    <a:pt x="223376" y="2940960"/>
                    <a:pt x="235814" y="2979486"/>
                    <a:pt x="251345" y="3016802"/>
                  </a:cubicBezTo>
                  <a:cubicBezTo>
                    <a:pt x="277566" y="3083163"/>
                    <a:pt x="314950" y="3144549"/>
                    <a:pt x="361880" y="3198337"/>
                  </a:cubicBezTo>
                  <a:cubicBezTo>
                    <a:pt x="421047" y="3266984"/>
                    <a:pt x="489088" y="3326084"/>
                    <a:pt x="572730" y="3364879"/>
                  </a:cubicBezTo>
                  <a:cubicBezTo>
                    <a:pt x="622955" y="3388142"/>
                    <a:pt x="676272" y="3404010"/>
                    <a:pt x="731068" y="3411944"/>
                  </a:cubicBezTo>
                  <a:cubicBezTo>
                    <a:pt x="788420" y="3420079"/>
                    <a:pt x="846916" y="3414432"/>
                    <a:pt x="901645" y="3395538"/>
                  </a:cubicBezTo>
                  <a:cubicBezTo>
                    <a:pt x="933178" y="3385319"/>
                    <a:pt x="963299" y="3371132"/>
                    <a:pt x="991270" y="3353248"/>
                  </a:cubicBezTo>
                  <a:cubicBezTo>
                    <a:pt x="1013928" y="3339397"/>
                    <a:pt x="1038469" y="3328841"/>
                    <a:pt x="1064152" y="3321983"/>
                  </a:cubicBezTo>
                  <a:cubicBezTo>
                    <a:pt x="1099787" y="3311024"/>
                    <a:pt x="1134347" y="3296904"/>
                    <a:pt x="1167426" y="3279692"/>
                  </a:cubicBezTo>
                  <a:cubicBezTo>
                    <a:pt x="1187799" y="3268732"/>
                    <a:pt x="1206625" y="3255151"/>
                    <a:pt x="1223434" y="3239351"/>
                  </a:cubicBezTo>
                  <a:cubicBezTo>
                    <a:pt x="1285223" y="3184083"/>
                    <a:pt x="1323143" y="3114428"/>
                    <a:pt x="1348356" y="3036771"/>
                  </a:cubicBezTo>
                  <a:cubicBezTo>
                    <a:pt x="1354610" y="3014516"/>
                    <a:pt x="1367788" y="2994816"/>
                    <a:pt x="1386008" y="2980562"/>
                  </a:cubicBezTo>
                  <a:cubicBezTo>
                    <a:pt x="1429711" y="2946944"/>
                    <a:pt x="1449074" y="2901225"/>
                    <a:pt x="1453244" y="2845419"/>
                  </a:cubicBezTo>
                  <a:cubicBezTo>
                    <a:pt x="1456942" y="2796876"/>
                    <a:pt x="1453244" y="2747793"/>
                    <a:pt x="1462454" y="2699787"/>
                  </a:cubicBezTo>
                  <a:cubicBezTo>
                    <a:pt x="1474086" y="2638267"/>
                    <a:pt x="1478928" y="2575806"/>
                    <a:pt x="1490560" y="2514285"/>
                  </a:cubicBezTo>
                  <a:cubicBezTo>
                    <a:pt x="1497887" y="2475625"/>
                    <a:pt x="1500712" y="2435956"/>
                    <a:pt x="1506695" y="2396893"/>
                  </a:cubicBezTo>
                  <a:cubicBezTo>
                    <a:pt x="1516040" y="2336381"/>
                    <a:pt x="1525185" y="2276542"/>
                    <a:pt x="1535338" y="2216500"/>
                  </a:cubicBezTo>
                  <a:cubicBezTo>
                    <a:pt x="1548112" y="2140995"/>
                    <a:pt x="1564720" y="2066162"/>
                    <a:pt x="1575679" y="1990388"/>
                  </a:cubicBezTo>
                  <a:cubicBezTo>
                    <a:pt x="1582066" y="1946349"/>
                    <a:pt x="1589126" y="1902512"/>
                    <a:pt x="1596253" y="1858607"/>
                  </a:cubicBezTo>
                  <a:cubicBezTo>
                    <a:pt x="1596723" y="1854505"/>
                    <a:pt x="1596857" y="1850337"/>
                    <a:pt x="1596590" y="1846236"/>
                  </a:cubicBezTo>
                  <a:cubicBezTo>
                    <a:pt x="1595849" y="1799843"/>
                    <a:pt x="1603313" y="1753989"/>
                    <a:pt x="1605396" y="1708000"/>
                  </a:cubicBezTo>
                  <a:cubicBezTo>
                    <a:pt x="1607616" y="1652800"/>
                    <a:pt x="1610977" y="1597196"/>
                    <a:pt x="1602640" y="1541794"/>
                  </a:cubicBezTo>
                  <a:cubicBezTo>
                    <a:pt x="1599951" y="1523910"/>
                    <a:pt x="1602035" y="1505353"/>
                    <a:pt x="1601565" y="1487132"/>
                  </a:cubicBezTo>
                  <a:cubicBezTo>
                    <a:pt x="1600488" y="1445782"/>
                    <a:pt x="1591345" y="1406449"/>
                    <a:pt x="1565997" y="1372832"/>
                  </a:cubicBezTo>
                  <a:cubicBezTo>
                    <a:pt x="1557324" y="1361725"/>
                    <a:pt x="1547710" y="1351424"/>
                    <a:pt x="1537220" y="1342038"/>
                  </a:cubicBezTo>
                  <a:cubicBezTo>
                    <a:pt x="1528345" y="1335355"/>
                    <a:pt x="1525723" y="1323185"/>
                    <a:pt x="1531103" y="1313463"/>
                  </a:cubicBezTo>
                  <a:cubicBezTo>
                    <a:pt x="1540582" y="1290536"/>
                    <a:pt x="1548044" y="1266801"/>
                    <a:pt x="1557189" y="1243807"/>
                  </a:cubicBezTo>
                  <a:cubicBezTo>
                    <a:pt x="1566334" y="1220813"/>
                    <a:pt x="1571981" y="1198423"/>
                    <a:pt x="1560820" y="1176572"/>
                  </a:cubicBezTo>
                  <a:cubicBezTo>
                    <a:pt x="1547373" y="1150955"/>
                    <a:pt x="1554635" y="1127154"/>
                    <a:pt x="1560080" y="1102142"/>
                  </a:cubicBezTo>
                  <a:cubicBezTo>
                    <a:pt x="1571107" y="1057223"/>
                    <a:pt x="1576821" y="1011166"/>
                    <a:pt x="1577090" y="964915"/>
                  </a:cubicBezTo>
                  <a:cubicBezTo>
                    <a:pt x="1577898" y="946547"/>
                    <a:pt x="1571175" y="928642"/>
                    <a:pt x="1558533" y="915296"/>
                  </a:cubicBezTo>
                  <a:cubicBezTo>
                    <a:pt x="1549927" y="907362"/>
                    <a:pt x="1545490" y="895824"/>
                    <a:pt x="1546700" y="884166"/>
                  </a:cubicBezTo>
                  <a:cubicBezTo>
                    <a:pt x="1547440" y="873408"/>
                    <a:pt x="1546700" y="862583"/>
                    <a:pt x="1546700" y="851825"/>
                  </a:cubicBezTo>
                  <a:cubicBezTo>
                    <a:pt x="1545692" y="846010"/>
                    <a:pt x="1547104" y="840039"/>
                    <a:pt x="1550600" y="835285"/>
                  </a:cubicBezTo>
                  <a:cubicBezTo>
                    <a:pt x="1567072" y="818544"/>
                    <a:pt x="1562501" y="798979"/>
                    <a:pt x="1558466" y="779413"/>
                  </a:cubicBezTo>
                  <a:cubicBezTo>
                    <a:pt x="1550533" y="740685"/>
                    <a:pt x="1536749" y="702294"/>
                    <a:pt x="1542330" y="662222"/>
                  </a:cubicBezTo>
                  <a:cubicBezTo>
                    <a:pt x="1547508" y="624671"/>
                    <a:pt x="1554903" y="587450"/>
                    <a:pt x="1564384" y="550746"/>
                  </a:cubicBezTo>
                  <a:cubicBezTo>
                    <a:pt x="1571242" y="527819"/>
                    <a:pt x="1575477" y="504172"/>
                    <a:pt x="1576889" y="480283"/>
                  </a:cubicBezTo>
                  <a:cubicBezTo>
                    <a:pt x="1578368" y="459366"/>
                    <a:pt x="1570703" y="438839"/>
                    <a:pt x="1555777" y="424074"/>
                  </a:cubicBezTo>
                  <a:cubicBezTo>
                    <a:pt x="1549592" y="417956"/>
                    <a:pt x="1545086" y="412040"/>
                    <a:pt x="1549054" y="402290"/>
                  </a:cubicBezTo>
                  <a:cubicBezTo>
                    <a:pt x="1566601" y="360940"/>
                    <a:pt x="1572923" y="316633"/>
                    <a:pt x="1581260" y="272997"/>
                  </a:cubicBezTo>
                  <a:cubicBezTo>
                    <a:pt x="1588857" y="234202"/>
                    <a:pt x="1594101" y="194970"/>
                    <a:pt x="1596925" y="155537"/>
                  </a:cubicBezTo>
                  <a:cubicBezTo>
                    <a:pt x="1599144" y="121919"/>
                    <a:pt x="1559678" y="78485"/>
                    <a:pt x="1523571" y="83662"/>
                  </a:cubicBezTo>
                  <a:cubicBezTo>
                    <a:pt x="1519469" y="84308"/>
                    <a:pt x="1515234" y="84308"/>
                    <a:pt x="1511132" y="83662"/>
                  </a:cubicBezTo>
                  <a:cubicBezTo>
                    <a:pt x="1503603" y="82385"/>
                    <a:pt x="1491837" y="88637"/>
                    <a:pt x="1489550" y="78081"/>
                  </a:cubicBezTo>
                  <a:cubicBezTo>
                    <a:pt x="1487735" y="69476"/>
                    <a:pt x="1499433" y="66383"/>
                    <a:pt x="1505755" y="61273"/>
                  </a:cubicBezTo>
                  <a:cubicBezTo>
                    <a:pt x="1524983" y="45876"/>
                    <a:pt x="1549458" y="41707"/>
                    <a:pt x="1570300" y="29739"/>
                  </a:cubicBezTo>
                  <a:cubicBezTo>
                    <a:pt x="1587580" y="19856"/>
                    <a:pt x="1605665" y="11384"/>
                    <a:pt x="1623751" y="2845"/>
                  </a:cubicBezTo>
                  <a:cubicBezTo>
                    <a:pt x="1637871" y="-3878"/>
                    <a:pt x="1646141" y="156"/>
                    <a:pt x="1645603" y="14679"/>
                  </a:cubicBezTo>
                  <a:cubicBezTo>
                    <a:pt x="1643587" y="70080"/>
                    <a:pt x="1661269" y="122255"/>
                    <a:pt x="1670414" y="175640"/>
                  </a:cubicBezTo>
                  <a:cubicBezTo>
                    <a:pt x="1674245" y="198366"/>
                    <a:pt x="1675255" y="221562"/>
                    <a:pt x="1679288" y="244220"/>
                  </a:cubicBezTo>
                  <a:cubicBezTo>
                    <a:pt x="1684600" y="274073"/>
                    <a:pt x="1695627" y="302782"/>
                    <a:pt x="1698720" y="333240"/>
                  </a:cubicBezTo>
                  <a:cubicBezTo>
                    <a:pt x="1699660" y="337240"/>
                    <a:pt x="1700333" y="341308"/>
                    <a:pt x="1700670" y="345409"/>
                  </a:cubicBezTo>
                  <a:cubicBezTo>
                    <a:pt x="1697510" y="390995"/>
                    <a:pt x="1703964" y="436311"/>
                    <a:pt x="1706586" y="481628"/>
                  </a:cubicBezTo>
                  <a:cubicBezTo>
                    <a:pt x="1708670" y="516926"/>
                    <a:pt x="1710149" y="552360"/>
                    <a:pt x="1714319" y="587591"/>
                  </a:cubicBezTo>
                  <a:cubicBezTo>
                    <a:pt x="1717008" y="610384"/>
                    <a:pt x="1718890" y="633647"/>
                    <a:pt x="1721512" y="656440"/>
                  </a:cubicBezTo>
                  <a:cubicBezTo>
                    <a:pt x="1726285" y="698596"/>
                    <a:pt x="1722521" y="740954"/>
                    <a:pt x="1726689" y="782775"/>
                  </a:cubicBezTo>
                  <a:cubicBezTo>
                    <a:pt x="1730253" y="818678"/>
                    <a:pt x="1732068" y="854918"/>
                    <a:pt x="1740136" y="890351"/>
                  </a:cubicBezTo>
                  <a:cubicBezTo>
                    <a:pt x="1746860" y="920338"/>
                    <a:pt x="1761718" y="940509"/>
                    <a:pt x="1790495" y="948779"/>
                  </a:cubicBezTo>
                  <a:cubicBezTo>
                    <a:pt x="1819272" y="957049"/>
                    <a:pt x="1842266" y="946224"/>
                    <a:pt x="1862169" y="925919"/>
                  </a:cubicBezTo>
                  <a:cubicBezTo>
                    <a:pt x="1867749" y="919733"/>
                    <a:pt x="1872254" y="912693"/>
                    <a:pt x="1875616" y="905076"/>
                  </a:cubicBezTo>
                  <a:cubicBezTo>
                    <a:pt x="1881128" y="908975"/>
                    <a:pt x="1878507" y="913211"/>
                    <a:pt x="1876624" y="918052"/>
                  </a:cubicBezTo>
                  <a:cubicBezTo>
                    <a:pt x="1869497" y="936340"/>
                    <a:pt x="1859950" y="954628"/>
                    <a:pt x="1876018" y="973387"/>
                  </a:cubicBezTo>
                  <a:cubicBezTo>
                    <a:pt x="1880524" y="978631"/>
                    <a:pt x="1873464" y="982195"/>
                    <a:pt x="1872993" y="986834"/>
                  </a:cubicBezTo>
                  <a:cubicBezTo>
                    <a:pt x="1871245" y="1003105"/>
                    <a:pt x="1862437" y="1020922"/>
                    <a:pt x="1885298" y="1031613"/>
                  </a:cubicBezTo>
                  <a:cubicBezTo>
                    <a:pt x="1894306" y="1035848"/>
                    <a:pt x="1892492" y="1056288"/>
                    <a:pt x="1884288" y="1064087"/>
                  </a:cubicBezTo>
                  <a:cubicBezTo>
                    <a:pt x="1867614" y="1079820"/>
                    <a:pt x="1867547" y="1080493"/>
                    <a:pt x="1879246" y="1098512"/>
                  </a:cubicBezTo>
                  <a:cubicBezTo>
                    <a:pt x="1888861" y="1113304"/>
                    <a:pt x="1888256" y="1117943"/>
                    <a:pt x="1874876" y="1130785"/>
                  </a:cubicBezTo>
                  <a:cubicBezTo>
                    <a:pt x="1864387" y="1140870"/>
                    <a:pt x="1864050" y="1146249"/>
                    <a:pt x="1875212" y="1159225"/>
                  </a:cubicBezTo>
                  <a:cubicBezTo>
                    <a:pt x="1880926" y="1165949"/>
                    <a:pt x="1880659" y="1168907"/>
                    <a:pt x="1873397" y="1174555"/>
                  </a:cubicBezTo>
                  <a:cubicBezTo>
                    <a:pt x="1857798" y="1186657"/>
                    <a:pt x="1858134" y="1187599"/>
                    <a:pt x="1871380" y="1205013"/>
                  </a:cubicBezTo>
                  <a:cubicBezTo>
                    <a:pt x="1875884" y="1210929"/>
                    <a:pt x="1875280" y="1213955"/>
                    <a:pt x="1869295" y="1218930"/>
                  </a:cubicBezTo>
                  <a:cubicBezTo>
                    <a:pt x="1852755" y="1232714"/>
                    <a:pt x="1852823" y="1233318"/>
                    <a:pt x="1865531" y="1249320"/>
                  </a:cubicBezTo>
                  <a:cubicBezTo>
                    <a:pt x="1872254" y="1257389"/>
                    <a:pt x="1872254" y="1262364"/>
                    <a:pt x="1863042" y="1269491"/>
                  </a:cubicBezTo>
                  <a:cubicBezTo>
                    <a:pt x="1847982" y="1281056"/>
                    <a:pt x="1848318" y="1284417"/>
                    <a:pt x="1859546" y="1298738"/>
                  </a:cubicBezTo>
                  <a:cubicBezTo>
                    <a:pt x="1868422" y="1310034"/>
                    <a:pt x="1867950" y="1314203"/>
                    <a:pt x="1856655" y="1324489"/>
                  </a:cubicBezTo>
                  <a:cubicBezTo>
                    <a:pt x="1843747" y="1336121"/>
                    <a:pt x="1843208" y="1338609"/>
                    <a:pt x="1855780" y="1354207"/>
                  </a:cubicBezTo>
                  <a:cubicBezTo>
                    <a:pt x="1862169" y="1362410"/>
                    <a:pt x="1862035" y="1367654"/>
                    <a:pt x="1852890" y="1374378"/>
                  </a:cubicBezTo>
                  <a:cubicBezTo>
                    <a:pt x="1837896" y="1385741"/>
                    <a:pt x="1837896" y="1389170"/>
                    <a:pt x="1849932" y="1403424"/>
                  </a:cubicBezTo>
                  <a:cubicBezTo>
                    <a:pt x="1856655" y="1411290"/>
                    <a:pt x="1858673" y="1417677"/>
                    <a:pt x="1848587" y="1423594"/>
                  </a:cubicBezTo>
                  <a:cubicBezTo>
                    <a:pt x="1838502" y="1429511"/>
                    <a:pt x="1838637" y="1438857"/>
                    <a:pt x="1844149" y="1446589"/>
                  </a:cubicBezTo>
                  <a:cubicBezTo>
                    <a:pt x="1851344" y="1456405"/>
                    <a:pt x="1853898" y="1462793"/>
                    <a:pt x="1841056" y="1470188"/>
                  </a:cubicBezTo>
                  <a:cubicBezTo>
                    <a:pt x="1832315" y="1475231"/>
                    <a:pt x="1833929" y="1484913"/>
                    <a:pt x="1839443" y="1491838"/>
                  </a:cubicBezTo>
                  <a:cubicBezTo>
                    <a:pt x="1844957" y="1498763"/>
                    <a:pt x="1847780" y="1503470"/>
                    <a:pt x="1837695" y="1509050"/>
                  </a:cubicBezTo>
                  <a:cubicBezTo>
                    <a:pt x="1827609" y="1514631"/>
                    <a:pt x="1828752" y="1524447"/>
                    <a:pt x="1834939" y="1532112"/>
                  </a:cubicBezTo>
                  <a:cubicBezTo>
                    <a:pt x="1841124" y="1539777"/>
                    <a:pt x="1841662" y="1543811"/>
                    <a:pt x="1832181" y="1549257"/>
                  </a:cubicBezTo>
                  <a:cubicBezTo>
                    <a:pt x="1822701" y="1554703"/>
                    <a:pt x="1824248" y="1564587"/>
                    <a:pt x="1830232" y="1572521"/>
                  </a:cubicBezTo>
                  <a:cubicBezTo>
                    <a:pt x="1836956" y="1581463"/>
                    <a:pt x="1838569" y="1588657"/>
                    <a:pt x="1826601" y="1594036"/>
                  </a:cubicBezTo>
                  <a:cubicBezTo>
                    <a:pt x="1821828" y="1596214"/>
                    <a:pt x="1819474" y="1601707"/>
                    <a:pt x="1821222" y="1606676"/>
                  </a:cubicBezTo>
                  <a:cubicBezTo>
                    <a:pt x="1823978" y="1616492"/>
                    <a:pt x="1831913" y="1626241"/>
                    <a:pt x="1817322" y="1633570"/>
                  </a:cubicBezTo>
                  <a:cubicBezTo>
                    <a:pt x="1815037" y="1634713"/>
                    <a:pt x="1817322" y="1640294"/>
                    <a:pt x="1820214" y="1641975"/>
                  </a:cubicBezTo>
                  <a:cubicBezTo>
                    <a:pt x="1824651" y="1645895"/>
                    <a:pt x="1826736" y="1651818"/>
                    <a:pt x="1825726" y="1657640"/>
                  </a:cubicBezTo>
                  <a:cubicBezTo>
                    <a:pt x="1822028" y="1661224"/>
                    <a:pt x="1817322" y="1663571"/>
                    <a:pt x="1812279" y="1664364"/>
                  </a:cubicBezTo>
                  <a:cubicBezTo>
                    <a:pt x="1772342" y="1668802"/>
                    <a:pt x="1753785" y="1696368"/>
                    <a:pt x="1737245" y="1729179"/>
                  </a:cubicBezTo>
                  <a:cubicBezTo>
                    <a:pt x="1676195" y="1850202"/>
                    <a:pt x="1650713" y="1981378"/>
                    <a:pt x="1633165" y="2114235"/>
                  </a:cubicBezTo>
                  <a:cubicBezTo>
                    <a:pt x="1623080" y="2190884"/>
                    <a:pt x="1606271" y="2266187"/>
                    <a:pt x="1589395" y="2341491"/>
                  </a:cubicBezTo>
                  <a:cubicBezTo>
                    <a:pt x="1562837" y="2453774"/>
                    <a:pt x="1544615" y="2567872"/>
                    <a:pt x="1534867" y="2682844"/>
                  </a:cubicBezTo>
                  <a:cubicBezTo>
                    <a:pt x="1530497" y="2739793"/>
                    <a:pt x="1531236" y="2797144"/>
                    <a:pt x="1523168" y="2853891"/>
                  </a:cubicBezTo>
                  <a:cubicBezTo>
                    <a:pt x="1511940" y="2931951"/>
                    <a:pt x="1500779" y="3010482"/>
                    <a:pt x="1470456" y="3083903"/>
                  </a:cubicBezTo>
                  <a:cubicBezTo>
                    <a:pt x="1436300" y="3166333"/>
                    <a:pt x="1383318" y="3239620"/>
                    <a:pt x="1315815" y="3297913"/>
                  </a:cubicBezTo>
                  <a:cubicBezTo>
                    <a:pt x="1247974" y="3357214"/>
                    <a:pt x="1173679" y="3406296"/>
                    <a:pt x="1087215" y="3435678"/>
                  </a:cubicBezTo>
                  <a:cubicBezTo>
                    <a:pt x="1033427" y="3453966"/>
                    <a:pt x="1022803" y="3489466"/>
                    <a:pt x="1050503" y="3541641"/>
                  </a:cubicBezTo>
                  <a:cubicBezTo>
                    <a:pt x="1053597" y="3547491"/>
                    <a:pt x="1057227" y="3553273"/>
                    <a:pt x="1054000" y="3560332"/>
                  </a:cubicBezTo>
                  <a:cubicBezTo>
                    <a:pt x="1048218" y="3559727"/>
                    <a:pt x="1042772" y="3557239"/>
                    <a:pt x="1038604" y="3553205"/>
                  </a:cubicBezTo>
                  <a:cubicBezTo>
                    <a:pt x="1027105" y="3544936"/>
                    <a:pt x="1014601" y="3545069"/>
                    <a:pt x="1000817" y="3546482"/>
                  </a:cubicBezTo>
                  <a:cubicBezTo>
                    <a:pt x="976612" y="3549642"/>
                    <a:pt x="954760" y="3564232"/>
                    <a:pt x="929212" y="3559929"/>
                  </a:cubicBezTo>
                  <a:cubicBezTo>
                    <a:pt x="922489" y="3558853"/>
                    <a:pt x="915765" y="3560534"/>
                    <a:pt x="909915" y="3556769"/>
                  </a:cubicBezTo>
                  <a:cubicBezTo>
                    <a:pt x="893779" y="3545742"/>
                    <a:pt x="872330" y="3546280"/>
                    <a:pt x="856867" y="3558248"/>
                  </a:cubicBezTo>
                  <a:cubicBezTo>
                    <a:pt x="854580" y="3559122"/>
                    <a:pt x="852159" y="3559727"/>
                    <a:pt x="849672" y="3559862"/>
                  </a:cubicBezTo>
                  <a:lnTo>
                    <a:pt x="834612" y="3559257"/>
                  </a:lnTo>
                  <a:cubicBezTo>
                    <a:pt x="830375" y="3555424"/>
                    <a:pt x="823921" y="3559257"/>
                    <a:pt x="819820" y="3554886"/>
                  </a:cubicBezTo>
                  <a:lnTo>
                    <a:pt x="819820" y="3554886"/>
                  </a:lnTo>
                  <a:cubicBezTo>
                    <a:pt x="806238" y="3539153"/>
                    <a:pt x="789026" y="3557508"/>
                    <a:pt x="774638" y="3550448"/>
                  </a:cubicBezTo>
                  <a:close/>
                </a:path>
              </a:pathLst>
            </a:custGeom>
            <a:solidFill>
              <a:srgbClr val="020202"/>
            </a:solidFill>
            <a:ln w="6712" cap="flat">
              <a:noFill/>
              <a:prstDash val="solid"/>
              <a:miter/>
            </a:ln>
          </p:spPr>
          <p:txBody>
            <a:bodyPr rtlCol="0" anchor="ctr"/>
            <a:lstStyle/>
            <a:p>
              <a:endParaRPr lang="es-CO"/>
            </a:p>
          </p:txBody>
        </p:sp>
        <p:sp>
          <p:nvSpPr>
            <p:cNvPr id="1411" name="Freeform: Shape 1410">
              <a:extLst>
                <a:ext uri="{FF2B5EF4-FFF2-40B4-BE49-F238E27FC236}">
                  <a16:creationId xmlns:a16="http://schemas.microsoft.com/office/drawing/2014/main" id="{36FFF4EA-DE85-DF8D-0544-E611206AF9A2}"/>
                </a:ext>
              </a:extLst>
            </p:cNvPr>
            <p:cNvSpPr/>
            <p:nvPr/>
          </p:nvSpPr>
          <p:spPr>
            <a:xfrm>
              <a:off x="5860301" y="5219610"/>
              <a:ext cx="1121833" cy="1484623"/>
            </a:xfrm>
            <a:custGeom>
              <a:avLst/>
              <a:gdLst>
                <a:gd name="connsiteX0" fmla="*/ 769337 w 1121833"/>
                <a:gd name="connsiteY0" fmla="*/ 304934 h 1484623"/>
                <a:gd name="connsiteX1" fmla="*/ 749167 w 1121833"/>
                <a:gd name="connsiteY1" fmla="*/ 298210 h 1484623"/>
                <a:gd name="connsiteX2" fmla="*/ 678904 w 1121833"/>
                <a:gd name="connsiteY2" fmla="*/ 298883 h 1484623"/>
                <a:gd name="connsiteX3" fmla="*/ 664988 w 1121833"/>
                <a:gd name="connsiteY3" fmla="*/ 299555 h 1484623"/>
                <a:gd name="connsiteX4" fmla="*/ 638094 w 1121833"/>
                <a:gd name="connsiteY4" fmla="*/ 295857 h 1484623"/>
                <a:gd name="connsiteX5" fmla="*/ 619873 w 1121833"/>
                <a:gd name="connsiteY5" fmla="*/ 292294 h 1484623"/>
                <a:gd name="connsiteX6" fmla="*/ 594928 w 1121833"/>
                <a:gd name="connsiteY6" fmla="*/ 279653 h 1484623"/>
                <a:gd name="connsiteX7" fmla="*/ 500798 w 1121833"/>
                <a:gd name="connsiteY7" fmla="*/ 285032 h 1484623"/>
                <a:gd name="connsiteX8" fmla="*/ 465769 w 1121833"/>
                <a:gd name="connsiteY8" fmla="*/ 322819 h 1484623"/>
                <a:gd name="connsiteX9" fmla="*/ 460457 w 1121833"/>
                <a:gd name="connsiteY9" fmla="*/ 366992 h 1484623"/>
                <a:gd name="connsiteX10" fmla="*/ 460457 w 1121833"/>
                <a:gd name="connsiteY10" fmla="*/ 384271 h 1484623"/>
                <a:gd name="connsiteX11" fmla="*/ 464896 w 1121833"/>
                <a:gd name="connsiteY11" fmla="*/ 450162 h 1484623"/>
                <a:gd name="connsiteX12" fmla="*/ 470073 w 1121833"/>
                <a:gd name="connsiteY12" fmla="*/ 479074 h 1484623"/>
                <a:gd name="connsiteX13" fmla="*/ 472425 w 1121833"/>
                <a:gd name="connsiteY13" fmla="*/ 505295 h 1484623"/>
                <a:gd name="connsiteX14" fmla="*/ 476123 w 1121833"/>
                <a:gd name="connsiteY14" fmla="*/ 561100 h 1484623"/>
                <a:gd name="connsiteX15" fmla="*/ 478006 w 1121833"/>
                <a:gd name="connsiteY15" fmla="*/ 592567 h 1484623"/>
                <a:gd name="connsiteX16" fmla="*/ 482108 w 1121833"/>
                <a:gd name="connsiteY16" fmla="*/ 657987 h 1484623"/>
                <a:gd name="connsiteX17" fmla="*/ 482847 w 1121833"/>
                <a:gd name="connsiteY17" fmla="*/ 682191 h 1484623"/>
                <a:gd name="connsiteX18" fmla="*/ 482847 w 1121833"/>
                <a:gd name="connsiteY18" fmla="*/ 759512 h 1484623"/>
                <a:gd name="connsiteX19" fmla="*/ 480762 w 1121833"/>
                <a:gd name="connsiteY19" fmla="*/ 780959 h 1484623"/>
                <a:gd name="connsiteX20" fmla="*/ 476594 w 1121833"/>
                <a:gd name="connsiteY20" fmla="*/ 854918 h 1484623"/>
                <a:gd name="connsiteX21" fmla="*/ 473031 w 1121833"/>
                <a:gd name="connsiteY21" fmla="*/ 880603 h 1484623"/>
                <a:gd name="connsiteX22" fmla="*/ 459987 w 1121833"/>
                <a:gd name="connsiteY22" fmla="*/ 954023 h 1484623"/>
                <a:gd name="connsiteX23" fmla="*/ 449162 w 1121833"/>
                <a:gd name="connsiteY23" fmla="*/ 1000550 h 1484623"/>
                <a:gd name="connsiteX24" fmla="*/ 435715 w 1121833"/>
                <a:gd name="connsiteY24" fmla="*/ 1054338 h 1484623"/>
                <a:gd name="connsiteX25" fmla="*/ 423143 w 1121833"/>
                <a:gd name="connsiteY25" fmla="*/ 1095284 h 1484623"/>
                <a:gd name="connsiteX26" fmla="*/ 400147 w 1121833"/>
                <a:gd name="connsiteY26" fmla="*/ 1160839 h 1484623"/>
                <a:gd name="connsiteX27" fmla="*/ 388987 w 1121833"/>
                <a:gd name="connsiteY27" fmla="*/ 1189481 h 1484623"/>
                <a:gd name="connsiteX28" fmla="*/ 363302 w 1121833"/>
                <a:gd name="connsiteY28" fmla="*/ 1219670 h 1484623"/>
                <a:gd name="connsiteX29" fmla="*/ 350326 w 1121833"/>
                <a:gd name="connsiteY29" fmla="*/ 1253287 h 1484623"/>
                <a:gd name="connsiteX30" fmla="*/ 332039 w 1121833"/>
                <a:gd name="connsiteY30" fmla="*/ 1291612 h 1484623"/>
                <a:gd name="connsiteX31" fmla="*/ 302052 w 1121833"/>
                <a:gd name="connsiteY31" fmla="*/ 1317565 h 1484623"/>
                <a:gd name="connsiteX32" fmla="*/ 287126 w 1121833"/>
                <a:gd name="connsiteY32" fmla="*/ 1348224 h 1484623"/>
                <a:gd name="connsiteX33" fmla="*/ 260232 w 1121833"/>
                <a:gd name="connsiteY33" fmla="*/ 1383993 h 1484623"/>
                <a:gd name="connsiteX34" fmla="*/ 215183 w 1121833"/>
                <a:gd name="connsiteY34" fmla="*/ 1434487 h 1484623"/>
                <a:gd name="connsiteX35" fmla="*/ 209938 w 1121833"/>
                <a:gd name="connsiteY35" fmla="*/ 1442689 h 1484623"/>
                <a:gd name="connsiteX36" fmla="*/ 146267 w 1121833"/>
                <a:gd name="connsiteY36" fmla="*/ 1484309 h 1484623"/>
                <a:gd name="connsiteX37" fmla="*/ 97790 w 1121833"/>
                <a:gd name="connsiteY37" fmla="*/ 1352258 h 1484623"/>
                <a:gd name="connsiteX38" fmla="*/ 18519 w 1121833"/>
                <a:gd name="connsiteY38" fmla="*/ 1290738 h 1484623"/>
                <a:gd name="connsiteX39" fmla="*/ 14956 w 1121833"/>
                <a:gd name="connsiteY39" fmla="*/ 1241253 h 1484623"/>
                <a:gd name="connsiteX40" fmla="*/ 69754 w 1121833"/>
                <a:gd name="connsiteY40" fmla="*/ 1194928 h 1484623"/>
                <a:gd name="connsiteX41" fmla="*/ 87033 w 1121833"/>
                <a:gd name="connsiteY41" fmla="*/ 1162856 h 1484623"/>
                <a:gd name="connsiteX42" fmla="*/ 114868 w 1121833"/>
                <a:gd name="connsiteY42" fmla="*/ 1100059 h 1484623"/>
                <a:gd name="connsiteX43" fmla="*/ 202274 w 1121833"/>
                <a:gd name="connsiteY43" fmla="*/ 958865 h 1484623"/>
                <a:gd name="connsiteX44" fmla="*/ 216058 w 1121833"/>
                <a:gd name="connsiteY44" fmla="*/ 901782 h 1484623"/>
                <a:gd name="connsiteX45" fmla="*/ 218948 w 1121833"/>
                <a:gd name="connsiteY45" fmla="*/ 879796 h 1484623"/>
                <a:gd name="connsiteX46" fmla="*/ 254516 w 1121833"/>
                <a:gd name="connsiteY46" fmla="*/ 688041 h 1484623"/>
                <a:gd name="connsiteX47" fmla="*/ 272064 w 1121833"/>
                <a:gd name="connsiteY47" fmla="*/ 548393 h 1484623"/>
                <a:gd name="connsiteX48" fmla="*/ 275493 w 1121833"/>
                <a:gd name="connsiteY48" fmla="*/ 469257 h 1484623"/>
                <a:gd name="connsiteX49" fmla="*/ 281814 w 1121833"/>
                <a:gd name="connsiteY49" fmla="*/ 265870 h 1484623"/>
                <a:gd name="connsiteX50" fmla="*/ 318995 w 1121833"/>
                <a:gd name="connsiteY50" fmla="*/ 97782 h 1484623"/>
                <a:gd name="connsiteX51" fmla="*/ 435176 w 1121833"/>
                <a:gd name="connsiteY51" fmla="*/ 9838 h 1484623"/>
                <a:gd name="connsiteX52" fmla="*/ 498782 w 1121833"/>
                <a:gd name="connsiteY52" fmla="*/ 963 h 1484623"/>
                <a:gd name="connsiteX53" fmla="*/ 557142 w 1121833"/>
                <a:gd name="connsiteY53" fmla="*/ 8695 h 1484623"/>
                <a:gd name="connsiteX54" fmla="*/ 600374 w 1121833"/>
                <a:gd name="connsiteY54" fmla="*/ 19251 h 1484623"/>
                <a:gd name="connsiteX55" fmla="*/ 633992 w 1121833"/>
                <a:gd name="connsiteY55" fmla="*/ 15217 h 1484623"/>
                <a:gd name="connsiteX56" fmla="*/ 655372 w 1121833"/>
                <a:gd name="connsiteY56" fmla="*/ 11250 h 1484623"/>
                <a:gd name="connsiteX57" fmla="*/ 766714 w 1121833"/>
                <a:gd name="connsiteY57" fmla="*/ 33101 h 1484623"/>
                <a:gd name="connsiteX58" fmla="*/ 913085 w 1121833"/>
                <a:gd name="connsiteY58" fmla="*/ 55625 h 1484623"/>
                <a:gd name="connsiteX59" fmla="*/ 1081779 w 1121833"/>
                <a:gd name="connsiteY59" fmla="*/ 59928 h 1484623"/>
                <a:gd name="connsiteX60" fmla="*/ 1101950 w 1121833"/>
                <a:gd name="connsiteY60" fmla="*/ 59928 h 1484623"/>
                <a:gd name="connsiteX61" fmla="*/ 1114186 w 1121833"/>
                <a:gd name="connsiteY61" fmla="*/ 86419 h 1484623"/>
                <a:gd name="connsiteX62" fmla="*/ 1029537 w 1121833"/>
                <a:gd name="connsiteY62" fmla="*/ 120642 h 1484623"/>
                <a:gd name="connsiteX63" fmla="*/ 855062 w 1121833"/>
                <a:gd name="connsiteY63" fmla="*/ 153722 h 1484623"/>
                <a:gd name="connsiteX64" fmla="*/ 773707 w 1121833"/>
                <a:gd name="connsiteY64" fmla="*/ 279586 h 1484623"/>
                <a:gd name="connsiteX65" fmla="*/ 769337 w 1121833"/>
                <a:gd name="connsiteY65" fmla="*/ 304934 h 148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121833" h="1484623">
                  <a:moveTo>
                    <a:pt x="769337" y="304934"/>
                  </a:moveTo>
                  <a:cubicBezTo>
                    <a:pt x="762614" y="304060"/>
                    <a:pt x="755890" y="306010"/>
                    <a:pt x="749167" y="298210"/>
                  </a:cubicBezTo>
                  <a:cubicBezTo>
                    <a:pt x="732156" y="278040"/>
                    <a:pt x="696992" y="278779"/>
                    <a:pt x="678904" y="298883"/>
                  </a:cubicBezTo>
                  <a:cubicBezTo>
                    <a:pt x="673661" y="304799"/>
                    <a:pt x="669425" y="305606"/>
                    <a:pt x="664988" y="299555"/>
                  </a:cubicBezTo>
                  <a:cubicBezTo>
                    <a:pt x="657053" y="289067"/>
                    <a:pt x="649052" y="286108"/>
                    <a:pt x="638094" y="295857"/>
                  </a:cubicBezTo>
                  <a:cubicBezTo>
                    <a:pt x="631707" y="301303"/>
                    <a:pt x="624243" y="301707"/>
                    <a:pt x="619873" y="292294"/>
                  </a:cubicBezTo>
                  <a:cubicBezTo>
                    <a:pt x="614831" y="281536"/>
                    <a:pt x="605215" y="280326"/>
                    <a:pt x="594928" y="279653"/>
                  </a:cubicBezTo>
                  <a:cubicBezTo>
                    <a:pt x="563462" y="278914"/>
                    <a:pt x="531996" y="280729"/>
                    <a:pt x="500798" y="285032"/>
                  </a:cubicBezTo>
                  <a:cubicBezTo>
                    <a:pt x="488495" y="286242"/>
                    <a:pt x="466509" y="309438"/>
                    <a:pt x="465769" y="322819"/>
                  </a:cubicBezTo>
                  <a:cubicBezTo>
                    <a:pt x="465097" y="337678"/>
                    <a:pt x="463349" y="352402"/>
                    <a:pt x="460457" y="366992"/>
                  </a:cubicBezTo>
                  <a:cubicBezTo>
                    <a:pt x="458843" y="372640"/>
                    <a:pt x="458843" y="378624"/>
                    <a:pt x="460457" y="384271"/>
                  </a:cubicBezTo>
                  <a:cubicBezTo>
                    <a:pt x="469871" y="405854"/>
                    <a:pt x="463684" y="428176"/>
                    <a:pt x="464896" y="450162"/>
                  </a:cubicBezTo>
                  <a:cubicBezTo>
                    <a:pt x="465432" y="460045"/>
                    <a:pt x="464896" y="470333"/>
                    <a:pt x="470073" y="479074"/>
                  </a:cubicBezTo>
                  <a:cubicBezTo>
                    <a:pt x="474375" y="487141"/>
                    <a:pt x="475250" y="496622"/>
                    <a:pt x="472425" y="505295"/>
                  </a:cubicBezTo>
                  <a:cubicBezTo>
                    <a:pt x="468325" y="523919"/>
                    <a:pt x="466778" y="543014"/>
                    <a:pt x="476123" y="561100"/>
                  </a:cubicBezTo>
                  <a:cubicBezTo>
                    <a:pt x="480493" y="571051"/>
                    <a:pt x="481166" y="582212"/>
                    <a:pt x="478006" y="592567"/>
                  </a:cubicBezTo>
                  <a:cubicBezTo>
                    <a:pt x="473502" y="614619"/>
                    <a:pt x="471283" y="636740"/>
                    <a:pt x="482108" y="657987"/>
                  </a:cubicBezTo>
                  <a:cubicBezTo>
                    <a:pt x="485737" y="665584"/>
                    <a:pt x="486007" y="674392"/>
                    <a:pt x="482847" y="682191"/>
                  </a:cubicBezTo>
                  <a:cubicBezTo>
                    <a:pt x="473971" y="707942"/>
                    <a:pt x="470879" y="733694"/>
                    <a:pt x="482847" y="759512"/>
                  </a:cubicBezTo>
                  <a:cubicBezTo>
                    <a:pt x="485470" y="766572"/>
                    <a:pt x="484730" y="774505"/>
                    <a:pt x="480762" y="780959"/>
                  </a:cubicBezTo>
                  <a:cubicBezTo>
                    <a:pt x="470140" y="805097"/>
                    <a:pt x="464424" y="829907"/>
                    <a:pt x="476594" y="854918"/>
                  </a:cubicBezTo>
                  <a:cubicBezTo>
                    <a:pt x="481368" y="864802"/>
                    <a:pt x="477737" y="872803"/>
                    <a:pt x="473031" y="880603"/>
                  </a:cubicBezTo>
                  <a:cubicBezTo>
                    <a:pt x="459314" y="902454"/>
                    <a:pt x="454608" y="928810"/>
                    <a:pt x="459987" y="954023"/>
                  </a:cubicBezTo>
                  <a:cubicBezTo>
                    <a:pt x="463484" y="970362"/>
                    <a:pt x="459516" y="987440"/>
                    <a:pt x="449162" y="1000550"/>
                  </a:cubicBezTo>
                  <a:cubicBezTo>
                    <a:pt x="437665" y="1015947"/>
                    <a:pt x="432824" y="1035311"/>
                    <a:pt x="435715" y="1054338"/>
                  </a:cubicBezTo>
                  <a:cubicBezTo>
                    <a:pt x="438338" y="1069197"/>
                    <a:pt x="433630" y="1084460"/>
                    <a:pt x="423143" y="1095284"/>
                  </a:cubicBezTo>
                  <a:cubicBezTo>
                    <a:pt x="406267" y="1114043"/>
                    <a:pt x="396249" y="1134953"/>
                    <a:pt x="400147" y="1160839"/>
                  </a:cubicBezTo>
                  <a:cubicBezTo>
                    <a:pt x="402097" y="1171731"/>
                    <a:pt x="397795" y="1182825"/>
                    <a:pt x="388987" y="1189481"/>
                  </a:cubicBezTo>
                  <a:cubicBezTo>
                    <a:pt x="379507" y="1198692"/>
                    <a:pt x="370901" y="1208845"/>
                    <a:pt x="363302" y="1219670"/>
                  </a:cubicBezTo>
                  <a:cubicBezTo>
                    <a:pt x="354763" y="1228747"/>
                    <a:pt x="350124" y="1240849"/>
                    <a:pt x="350326" y="1253287"/>
                  </a:cubicBezTo>
                  <a:cubicBezTo>
                    <a:pt x="351603" y="1268415"/>
                    <a:pt x="344611" y="1283073"/>
                    <a:pt x="332039" y="1291612"/>
                  </a:cubicBezTo>
                  <a:cubicBezTo>
                    <a:pt x="321347" y="1299277"/>
                    <a:pt x="313481" y="1310236"/>
                    <a:pt x="302052" y="1317565"/>
                  </a:cubicBezTo>
                  <a:cubicBezTo>
                    <a:pt x="290621" y="1324893"/>
                    <a:pt x="290353" y="1337399"/>
                    <a:pt x="287126" y="1348224"/>
                  </a:cubicBezTo>
                  <a:cubicBezTo>
                    <a:pt x="283697" y="1363419"/>
                    <a:pt x="273879" y="1376463"/>
                    <a:pt x="260232" y="1383993"/>
                  </a:cubicBezTo>
                  <a:cubicBezTo>
                    <a:pt x="240061" y="1395222"/>
                    <a:pt x="221302" y="1409744"/>
                    <a:pt x="215183" y="1434487"/>
                  </a:cubicBezTo>
                  <a:cubicBezTo>
                    <a:pt x="214377" y="1437714"/>
                    <a:pt x="212561" y="1440606"/>
                    <a:pt x="209938" y="1442689"/>
                  </a:cubicBezTo>
                  <a:cubicBezTo>
                    <a:pt x="189433" y="1457683"/>
                    <a:pt x="171749" y="1476979"/>
                    <a:pt x="146267" y="1484309"/>
                  </a:cubicBezTo>
                  <a:cubicBezTo>
                    <a:pt x="142972" y="1435629"/>
                    <a:pt x="131273" y="1390986"/>
                    <a:pt x="97790" y="1352258"/>
                  </a:cubicBezTo>
                  <a:cubicBezTo>
                    <a:pt x="75871" y="1326574"/>
                    <a:pt x="48843" y="1305597"/>
                    <a:pt x="18519" y="1290738"/>
                  </a:cubicBezTo>
                  <a:cubicBezTo>
                    <a:pt x="-8375" y="1277291"/>
                    <a:pt x="-9854" y="1259877"/>
                    <a:pt x="14956" y="1241253"/>
                  </a:cubicBezTo>
                  <a:cubicBezTo>
                    <a:pt x="34455" y="1227335"/>
                    <a:pt x="52743" y="1211804"/>
                    <a:pt x="69754" y="1194928"/>
                  </a:cubicBezTo>
                  <a:cubicBezTo>
                    <a:pt x="78897" y="1186389"/>
                    <a:pt x="84949" y="1175160"/>
                    <a:pt x="87033" y="1162856"/>
                  </a:cubicBezTo>
                  <a:cubicBezTo>
                    <a:pt x="91201" y="1139996"/>
                    <a:pt x="100748" y="1118481"/>
                    <a:pt x="114868" y="1100059"/>
                  </a:cubicBezTo>
                  <a:cubicBezTo>
                    <a:pt x="147613" y="1055347"/>
                    <a:pt x="176792" y="1008080"/>
                    <a:pt x="202274" y="958865"/>
                  </a:cubicBezTo>
                  <a:cubicBezTo>
                    <a:pt x="212090" y="941450"/>
                    <a:pt x="216864" y="921751"/>
                    <a:pt x="216058" y="901782"/>
                  </a:cubicBezTo>
                  <a:cubicBezTo>
                    <a:pt x="215721" y="894319"/>
                    <a:pt x="216729" y="886922"/>
                    <a:pt x="218948" y="879796"/>
                  </a:cubicBezTo>
                  <a:cubicBezTo>
                    <a:pt x="234682" y="816662"/>
                    <a:pt x="246583" y="752654"/>
                    <a:pt x="254516" y="688041"/>
                  </a:cubicBezTo>
                  <a:cubicBezTo>
                    <a:pt x="261240" y="641715"/>
                    <a:pt x="268904" y="595390"/>
                    <a:pt x="272064" y="548393"/>
                  </a:cubicBezTo>
                  <a:cubicBezTo>
                    <a:pt x="273812" y="521970"/>
                    <a:pt x="275762" y="495613"/>
                    <a:pt x="275493" y="469257"/>
                  </a:cubicBezTo>
                  <a:cubicBezTo>
                    <a:pt x="274888" y="401416"/>
                    <a:pt x="280804" y="333711"/>
                    <a:pt x="281814" y="265870"/>
                  </a:cubicBezTo>
                  <a:cubicBezTo>
                    <a:pt x="282620" y="208182"/>
                    <a:pt x="298421" y="151570"/>
                    <a:pt x="318995" y="97782"/>
                  </a:cubicBezTo>
                  <a:cubicBezTo>
                    <a:pt x="339568" y="43993"/>
                    <a:pt x="380784" y="19184"/>
                    <a:pt x="435176" y="9838"/>
                  </a:cubicBezTo>
                  <a:cubicBezTo>
                    <a:pt x="456357" y="6207"/>
                    <a:pt x="477737" y="5468"/>
                    <a:pt x="498782" y="963"/>
                  </a:cubicBezTo>
                  <a:cubicBezTo>
                    <a:pt x="518415" y="-3272"/>
                    <a:pt x="537979" y="3989"/>
                    <a:pt x="557142" y="8695"/>
                  </a:cubicBezTo>
                  <a:cubicBezTo>
                    <a:pt x="571597" y="12259"/>
                    <a:pt x="585852" y="16494"/>
                    <a:pt x="600374" y="19251"/>
                  </a:cubicBezTo>
                  <a:cubicBezTo>
                    <a:pt x="611669" y="22007"/>
                    <a:pt x="623637" y="20596"/>
                    <a:pt x="633992" y="15217"/>
                  </a:cubicBezTo>
                  <a:cubicBezTo>
                    <a:pt x="640244" y="10914"/>
                    <a:pt x="647977" y="9502"/>
                    <a:pt x="655372" y="11250"/>
                  </a:cubicBezTo>
                  <a:cubicBezTo>
                    <a:pt x="692084" y="20596"/>
                    <a:pt x="729198" y="27924"/>
                    <a:pt x="766714" y="33101"/>
                  </a:cubicBezTo>
                  <a:cubicBezTo>
                    <a:pt x="815392" y="41438"/>
                    <a:pt x="864138" y="49171"/>
                    <a:pt x="913085" y="55625"/>
                  </a:cubicBezTo>
                  <a:cubicBezTo>
                    <a:pt x="969429" y="63022"/>
                    <a:pt x="1025570" y="57710"/>
                    <a:pt x="1081779" y="59928"/>
                  </a:cubicBezTo>
                  <a:cubicBezTo>
                    <a:pt x="1088503" y="59928"/>
                    <a:pt x="1095226" y="59391"/>
                    <a:pt x="1101950" y="59928"/>
                  </a:cubicBezTo>
                  <a:cubicBezTo>
                    <a:pt x="1119498" y="62013"/>
                    <a:pt x="1123667" y="71493"/>
                    <a:pt x="1114186" y="86419"/>
                  </a:cubicBezTo>
                  <a:cubicBezTo>
                    <a:pt x="1093680" y="118826"/>
                    <a:pt x="1068130" y="129517"/>
                    <a:pt x="1029537" y="120642"/>
                  </a:cubicBezTo>
                  <a:cubicBezTo>
                    <a:pt x="966470" y="106186"/>
                    <a:pt x="907774" y="115397"/>
                    <a:pt x="855062" y="153722"/>
                  </a:cubicBezTo>
                  <a:cubicBezTo>
                    <a:pt x="812232" y="183171"/>
                    <a:pt x="782986" y="228487"/>
                    <a:pt x="773707" y="279586"/>
                  </a:cubicBezTo>
                  <a:cubicBezTo>
                    <a:pt x="772766" y="288797"/>
                    <a:pt x="768126" y="296328"/>
                    <a:pt x="769337" y="304934"/>
                  </a:cubicBezTo>
                  <a:close/>
                </a:path>
              </a:pathLst>
            </a:custGeom>
            <a:solidFill>
              <a:srgbClr val="020202"/>
            </a:solidFill>
            <a:ln w="6712" cap="flat">
              <a:noFill/>
              <a:prstDash val="solid"/>
              <a:miter/>
            </a:ln>
          </p:spPr>
          <p:txBody>
            <a:bodyPr rtlCol="0" anchor="ctr"/>
            <a:lstStyle/>
            <a:p>
              <a:endParaRPr lang="es-CO"/>
            </a:p>
          </p:txBody>
        </p:sp>
        <p:sp>
          <p:nvSpPr>
            <p:cNvPr id="1412" name="Freeform: Shape 1411">
              <a:extLst>
                <a:ext uri="{FF2B5EF4-FFF2-40B4-BE49-F238E27FC236}">
                  <a16:creationId xmlns:a16="http://schemas.microsoft.com/office/drawing/2014/main" id="{B85E5F80-2460-E0CC-BC6B-36FF0CD3DA26}"/>
                </a:ext>
              </a:extLst>
            </p:cNvPr>
            <p:cNvSpPr/>
            <p:nvPr/>
          </p:nvSpPr>
          <p:spPr>
            <a:xfrm>
              <a:off x="3877637" y="2189482"/>
              <a:ext cx="597314" cy="631975"/>
            </a:xfrm>
            <a:custGeom>
              <a:avLst/>
              <a:gdLst>
                <a:gd name="connsiteX0" fmla="*/ 546011 w 597314"/>
                <a:gd name="connsiteY0" fmla="*/ 570817 h 631975"/>
                <a:gd name="connsiteX1" fmla="*/ 533102 w 597314"/>
                <a:gd name="connsiteY1" fmla="*/ 598249 h 631975"/>
                <a:gd name="connsiteX2" fmla="*/ 503787 w 597314"/>
                <a:gd name="connsiteY2" fmla="*/ 602149 h 631975"/>
                <a:gd name="connsiteX3" fmla="*/ 340674 w 597314"/>
                <a:gd name="connsiteY3" fmla="*/ 629715 h 631975"/>
                <a:gd name="connsiteX4" fmla="*/ 210305 w 597314"/>
                <a:gd name="connsiteY4" fmla="*/ 619159 h 631975"/>
                <a:gd name="connsiteX5" fmla="*/ 133052 w 597314"/>
                <a:gd name="connsiteY5" fmla="*/ 602149 h 631975"/>
                <a:gd name="connsiteX6" fmla="*/ 107570 w 597314"/>
                <a:gd name="connsiteY6" fmla="*/ 576667 h 631975"/>
                <a:gd name="connsiteX7" fmla="*/ 92845 w 597314"/>
                <a:gd name="connsiteY7" fmla="*/ 548629 h 631975"/>
                <a:gd name="connsiteX8" fmla="*/ 42150 w 597314"/>
                <a:gd name="connsiteY8" fmla="*/ 544662 h 631975"/>
                <a:gd name="connsiteX9" fmla="*/ 28703 w 597314"/>
                <a:gd name="connsiteY9" fmla="*/ 559252 h 631975"/>
                <a:gd name="connsiteX10" fmla="*/ 13709 w 597314"/>
                <a:gd name="connsiteY10" fmla="*/ 569808 h 631975"/>
                <a:gd name="connsiteX11" fmla="*/ -1688 w 597314"/>
                <a:gd name="connsiteY11" fmla="*/ 552529 h 631975"/>
                <a:gd name="connsiteX12" fmla="*/ -2697 w 597314"/>
                <a:gd name="connsiteY12" fmla="*/ 540158 h 631975"/>
                <a:gd name="connsiteX13" fmla="*/ 18483 w 597314"/>
                <a:gd name="connsiteY13" fmla="*/ 352571 h 631975"/>
                <a:gd name="connsiteX14" fmla="*/ 101048 w 597314"/>
                <a:gd name="connsiteY14" fmla="*/ 121954 h 631975"/>
                <a:gd name="connsiteX15" fmla="*/ 263555 w 597314"/>
                <a:gd name="connsiteY15" fmla="*/ 9537 h 631975"/>
                <a:gd name="connsiteX16" fmla="*/ 525773 w 597314"/>
                <a:gd name="connsiteY16" fmla="*/ 7990 h 631975"/>
                <a:gd name="connsiteX17" fmla="*/ 547557 w 597314"/>
                <a:gd name="connsiteY17" fmla="*/ 13033 h 631975"/>
                <a:gd name="connsiteX18" fmla="*/ 592470 w 597314"/>
                <a:gd name="connsiteY18" fmla="*/ 89211 h 631975"/>
                <a:gd name="connsiteX19" fmla="*/ 583259 w 597314"/>
                <a:gd name="connsiteY19" fmla="*/ 135401 h 631975"/>
                <a:gd name="connsiteX20" fmla="*/ 563089 w 597314"/>
                <a:gd name="connsiteY20" fmla="*/ 320567 h 631975"/>
                <a:gd name="connsiteX21" fmla="*/ 557037 w 597314"/>
                <a:gd name="connsiteY21" fmla="*/ 429690 h 631975"/>
                <a:gd name="connsiteX22" fmla="*/ 546011 w 597314"/>
                <a:gd name="connsiteY22" fmla="*/ 570817 h 631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7314" h="631975">
                  <a:moveTo>
                    <a:pt x="546011" y="570817"/>
                  </a:moveTo>
                  <a:cubicBezTo>
                    <a:pt x="535925" y="577541"/>
                    <a:pt x="546011" y="594080"/>
                    <a:pt x="533102" y="598249"/>
                  </a:cubicBezTo>
                  <a:cubicBezTo>
                    <a:pt x="523419" y="600246"/>
                    <a:pt x="513670" y="601544"/>
                    <a:pt x="503787" y="602149"/>
                  </a:cubicBezTo>
                  <a:cubicBezTo>
                    <a:pt x="449460" y="611427"/>
                    <a:pt x="395337" y="622790"/>
                    <a:pt x="340674" y="629715"/>
                  </a:cubicBezTo>
                  <a:cubicBezTo>
                    <a:pt x="297038" y="635296"/>
                    <a:pt x="253268" y="627967"/>
                    <a:pt x="210305" y="619159"/>
                  </a:cubicBezTo>
                  <a:cubicBezTo>
                    <a:pt x="184486" y="613847"/>
                    <a:pt x="159004" y="606384"/>
                    <a:pt x="133052" y="602149"/>
                  </a:cubicBezTo>
                  <a:cubicBezTo>
                    <a:pt x="119268" y="601443"/>
                    <a:pt x="108308" y="590436"/>
                    <a:pt x="107570" y="576667"/>
                  </a:cubicBezTo>
                  <a:cubicBezTo>
                    <a:pt x="105889" y="565956"/>
                    <a:pt x="100711" y="556106"/>
                    <a:pt x="92845" y="548629"/>
                  </a:cubicBezTo>
                  <a:cubicBezTo>
                    <a:pt x="77516" y="532896"/>
                    <a:pt x="59228" y="531148"/>
                    <a:pt x="42150" y="544662"/>
                  </a:cubicBezTo>
                  <a:cubicBezTo>
                    <a:pt x="36972" y="548831"/>
                    <a:pt x="32468" y="553753"/>
                    <a:pt x="28703" y="559252"/>
                  </a:cubicBezTo>
                  <a:cubicBezTo>
                    <a:pt x="24803" y="564766"/>
                    <a:pt x="21979" y="571557"/>
                    <a:pt x="13709" y="569808"/>
                  </a:cubicBezTo>
                  <a:cubicBezTo>
                    <a:pt x="5170" y="568302"/>
                    <a:pt x="-1149" y="561155"/>
                    <a:pt x="-1688" y="552529"/>
                  </a:cubicBezTo>
                  <a:cubicBezTo>
                    <a:pt x="-2226" y="548428"/>
                    <a:pt x="-2361" y="544326"/>
                    <a:pt x="-2697" y="540158"/>
                  </a:cubicBezTo>
                  <a:cubicBezTo>
                    <a:pt x="4026" y="477562"/>
                    <a:pt x="7388" y="414360"/>
                    <a:pt x="18483" y="352571"/>
                  </a:cubicBezTo>
                  <a:cubicBezTo>
                    <a:pt x="32266" y="271445"/>
                    <a:pt x="60168" y="193378"/>
                    <a:pt x="101048" y="121954"/>
                  </a:cubicBezTo>
                  <a:cubicBezTo>
                    <a:pt x="137220" y="59829"/>
                    <a:pt x="193093" y="24060"/>
                    <a:pt x="263555" y="9537"/>
                  </a:cubicBezTo>
                  <a:cubicBezTo>
                    <a:pt x="350961" y="-8550"/>
                    <a:pt x="438367" y="2813"/>
                    <a:pt x="525773" y="7990"/>
                  </a:cubicBezTo>
                  <a:cubicBezTo>
                    <a:pt x="533237" y="8811"/>
                    <a:pt x="540497" y="10505"/>
                    <a:pt x="547557" y="13033"/>
                  </a:cubicBezTo>
                  <a:cubicBezTo>
                    <a:pt x="585612" y="24819"/>
                    <a:pt x="600607" y="50214"/>
                    <a:pt x="592470" y="89211"/>
                  </a:cubicBezTo>
                  <a:cubicBezTo>
                    <a:pt x="589310" y="104607"/>
                    <a:pt x="586217" y="119937"/>
                    <a:pt x="583259" y="135401"/>
                  </a:cubicBezTo>
                  <a:cubicBezTo>
                    <a:pt x="571493" y="196585"/>
                    <a:pt x="569812" y="258845"/>
                    <a:pt x="563089" y="320567"/>
                  </a:cubicBezTo>
                  <a:cubicBezTo>
                    <a:pt x="559323" y="356538"/>
                    <a:pt x="557306" y="393181"/>
                    <a:pt x="557037" y="429690"/>
                  </a:cubicBezTo>
                  <a:cubicBezTo>
                    <a:pt x="556500" y="476923"/>
                    <a:pt x="552802" y="524068"/>
                    <a:pt x="546011" y="570817"/>
                  </a:cubicBezTo>
                  <a:close/>
                </a:path>
              </a:pathLst>
            </a:custGeom>
            <a:solidFill>
              <a:srgbClr val="237F18"/>
            </a:solidFill>
            <a:ln w="6712" cap="flat">
              <a:noFill/>
              <a:prstDash val="solid"/>
              <a:miter/>
            </a:ln>
          </p:spPr>
          <p:txBody>
            <a:bodyPr rtlCol="0" anchor="ctr"/>
            <a:lstStyle/>
            <a:p>
              <a:endParaRPr lang="es-CO"/>
            </a:p>
          </p:txBody>
        </p:sp>
        <p:sp>
          <p:nvSpPr>
            <p:cNvPr id="1413" name="Freeform: Shape 1412">
              <a:extLst>
                <a:ext uri="{FF2B5EF4-FFF2-40B4-BE49-F238E27FC236}">
                  <a16:creationId xmlns:a16="http://schemas.microsoft.com/office/drawing/2014/main" id="{112F5A88-6140-5C30-53D7-DFEBB8A383AB}"/>
                </a:ext>
              </a:extLst>
            </p:cNvPr>
            <p:cNvSpPr/>
            <p:nvPr/>
          </p:nvSpPr>
          <p:spPr>
            <a:xfrm>
              <a:off x="4774157" y="4175110"/>
              <a:ext cx="155578" cy="1892808"/>
            </a:xfrm>
            <a:custGeom>
              <a:avLst/>
              <a:gdLst>
                <a:gd name="connsiteX0" fmla="*/ 8056 w 155578"/>
                <a:gd name="connsiteY0" fmla="*/ -315 h 1892808"/>
                <a:gd name="connsiteX1" fmla="*/ 5635 w 155578"/>
                <a:gd name="connsiteY1" fmla="*/ 134156 h 1892808"/>
                <a:gd name="connsiteX2" fmla="*/ 10678 w 155578"/>
                <a:gd name="connsiteY2" fmla="*/ 260692 h 1892808"/>
                <a:gd name="connsiteX3" fmla="*/ 12022 w 155578"/>
                <a:gd name="connsiteY3" fmla="*/ 270509 h 1892808"/>
                <a:gd name="connsiteX4" fmla="*/ 17940 w 155578"/>
                <a:gd name="connsiteY4" fmla="*/ 412106 h 1892808"/>
                <a:gd name="connsiteX5" fmla="*/ 23856 w 155578"/>
                <a:gd name="connsiteY5" fmla="*/ 615964 h 1892808"/>
                <a:gd name="connsiteX6" fmla="*/ 38715 w 155578"/>
                <a:gd name="connsiteY6" fmla="*/ 868903 h 1892808"/>
                <a:gd name="connsiteX7" fmla="*/ 53306 w 155578"/>
                <a:gd name="connsiteY7" fmla="*/ 1057162 h 1892808"/>
                <a:gd name="connsiteX8" fmla="*/ 85512 w 155578"/>
                <a:gd name="connsiteY8" fmla="*/ 1303176 h 1892808"/>
                <a:gd name="connsiteX9" fmla="*/ 112875 w 155578"/>
                <a:gd name="connsiteY9" fmla="*/ 1487266 h 1892808"/>
                <a:gd name="connsiteX10" fmla="*/ 123162 w 155578"/>
                <a:gd name="connsiteY10" fmla="*/ 1618442 h 1892808"/>
                <a:gd name="connsiteX11" fmla="*/ 134392 w 155578"/>
                <a:gd name="connsiteY11" fmla="*/ 1729649 h 1892808"/>
                <a:gd name="connsiteX12" fmla="*/ 139435 w 155578"/>
                <a:gd name="connsiteY12" fmla="*/ 1789086 h 1892808"/>
                <a:gd name="connsiteX13" fmla="*/ 152882 w 155578"/>
                <a:gd name="connsiteY13" fmla="*/ 1892494 h 1892808"/>
                <a:gd name="connsiteX14" fmla="*/ 140712 w 155578"/>
                <a:gd name="connsiteY14" fmla="*/ 1845764 h 1892808"/>
                <a:gd name="connsiteX15" fmla="*/ 132509 w 155578"/>
                <a:gd name="connsiteY15" fmla="*/ 1769722 h 1892808"/>
                <a:gd name="connsiteX16" fmla="*/ 126659 w 155578"/>
                <a:gd name="connsiteY16" fmla="*/ 1718085 h 1892808"/>
                <a:gd name="connsiteX17" fmla="*/ 111800 w 155578"/>
                <a:gd name="connsiteY17" fmla="*/ 1555644 h 1892808"/>
                <a:gd name="connsiteX18" fmla="*/ 89008 w 155578"/>
                <a:gd name="connsiteY18" fmla="*/ 1406852 h 1892808"/>
                <a:gd name="connsiteX19" fmla="*/ 72332 w 155578"/>
                <a:gd name="connsiteY19" fmla="*/ 1289527 h 1892808"/>
                <a:gd name="connsiteX20" fmla="*/ 60500 w 155578"/>
                <a:gd name="connsiteY20" fmla="*/ 1211400 h 1892808"/>
                <a:gd name="connsiteX21" fmla="*/ 47725 w 155578"/>
                <a:gd name="connsiteY21" fmla="*/ 1098646 h 1892808"/>
                <a:gd name="connsiteX22" fmla="*/ 41405 w 155578"/>
                <a:gd name="connsiteY22" fmla="*/ 1044858 h 1892808"/>
                <a:gd name="connsiteX23" fmla="*/ 33135 w 155578"/>
                <a:gd name="connsiteY23" fmla="*/ 963705 h 1892808"/>
                <a:gd name="connsiteX24" fmla="*/ 32799 w 155578"/>
                <a:gd name="connsiteY24" fmla="*/ 958797 h 1892808"/>
                <a:gd name="connsiteX25" fmla="*/ 26075 w 155578"/>
                <a:gd name="connsiteY25" fmla="*/ 837773 h 1892808"/>
                <a:gd name="connsiteX26" fmla="*/ 17873 w 155578"/>
                <a:gd name="connsiteY26" fmla="*/ 724481 h 1892808"/>
                <a:gd name="connsiteX27" fmla="*/ 17536 w 155578"/>
                <a:gd name="connsiteY27" fmla="*/ 719506 h 1892808"/>
                <a:gd name="connsiteX28" fmla="*/ 11351 w 155578"/>
                <a:gd name="connsiteY28" fmla="*/ 593306 h 1892808"/>
                <a:gd name="connsiteX29" fmla="*/ 6645 w 155578"/>
                <a:gd name="connsiteY29" fmla="*/ 372505 h 1892808"/>
                <a:gd name="connsiteX30" fmla="*/ -1760 w 155578"/>
                <a:gd name="connsiteY30" fmla="*/ 144846 h 1892808"/>
                <a:gd name="connsiteX31" fmla="*/ 2543 w 155578"/>
                <a:gd name="connsiteY31" fmla="*/ 13536 h 1892808"/>
                <a:gd name="connsiteX32" fmla="*/ 8056 w 155578"/>
                <a:gd name="connsiteY32" fmla="*/ -315 h 189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578" h="1892808">
                  <a:moveTo>
                    <a:pt x="8056" y="-315"/>
                  </a:moveTo>
                  <a:cubicBezTo>
                    <a:pt x="7653" y="44397"/>
                    <a:pt x="5501" y="89242"/>
                    <a:pt x="5635" y="134156"/>
                  </a:cubicBezTo>
                  <a:cubicBezTo>
                    <a:pt x="5635" y="176178"/>
                    <a:pt x="4897" y="218670"/>
                    <a:pt x="10678" y="260692"/>
                  </a:cubicBezTo>
                  <a:cubicBezTo>
                    <a:pt x="11351" y="263927"/>
                    <a:pt x="11820" y="267208"/>
                    <a:pt x="12022" y="270509"/>
                  </a:cubicBezTo>
                  <a:cubicBezTo>
                    <a:pt x="10880" y="317574"/>
                    <a:pt x="19486" y="364638"/>
                    <a:pt x="17940" y="412106"/>
                  </a:cubicBezTo>
                  <a:cubicBezTo>
                    <a:pt x="15653" y="480148"/>
                    <a:pt x="20225" y="548123"/>
                    <a:pt x="23856" y="615964"/>
                  </a:cubicBezTo>
                  <a:cubicBezTo>
                    <a:pt x="28294" y="700277"/>
                    <a:pt x="33941" y="784590"/>
                    <a:pt x="38715" y="868903"/>
                  </a:cubicBezTo>
                  <a:cubicBezTo>
                    <a:pt x="42278" y="931634"/>
                    <a:pt x="47119" y="994431"/>
                    <a:pt x="53306" y="1057162"/>
                  </a:cubicBezTo>
                  <a:cubicBezTo>
                    <a:pt x="61239" y="1139458"/>
                    <a:pt x="71997" y="1221485"/>
                    <a:pt x="85512" y="1303176"/>
                  </a:cubicBezTo>
                  <a:cubicBezTo>
                    <a:pt x="95732" y="1364360"/>
                    <a:pt x="103126" y="1426015"/>
                    <a:pt x="112875" y="1487266"/>
                  </a:cubicBezTo>
                  <a:cubicBezTo>
                    <a:pt x="118726" y="1530767"/>
                    <a:pt x="122222" y="1574538"/>
                    <a:pt x="123162" y="1618442"/>
                  </a:cubicBezTo>
                  <a:cubicBezTo>
                    <a:pt x="124911" y="1655623"/>
                    <a:pt x="129080" y="1692804"/>
                    <a:pt x="134392" y="1729649"/>
                  </a:cubicBezTo>
                  <a:cubicBezTo>
                    <a:pt x="137215" y="1749484"/>
                    <a:pt x="137887" y="1769318"/>
                    <a:pt x="139435" y="1789086"/>
                  </a:cubicBezTo>
                  <a:cubicBezTo>
                    <a:pt x="142191" y="1823846"/>
                    <a:pt x="149653" y="1857867"/>
                    <a:pt x="152882" y="1892494"/>
                  </a:cubicBezTo>
                  <a:cubicBezTo>
                    <a:pt x="141921" y="1879046"/>
                    <a:pt x="143400" y="1861632"/>
                    <a:pt x="140712" y="1845764"/>
                  </a:cubicBezTo>
                  <a:cubicBezTo>
                    <a:pt x="136408" y="1820551"/>
                    <a:pt x="131230" y="1795338"/>
                    <a:pt x="132509" y="1769722"/>
                  </a:cubicBezTo>
                  <a:cubicBezTo>
                    <a:pt x="132307" y="1752375"/>
                    <a:pt x="130357" y="1735028"/>
                    <a:pt x="126659" y="1718085"/>
                  </a:cubicBezTo>
                  <a:cubicBezTo>
                    <a:pt x="118456" y="1664296"/>
                    <a:pt x="118389" y="1609634"/>
                    <a:pt x="111800" y="1555644"/>
                  </a:cubicBezTo>
                  <a:cubicBezTo>
                    <a:pt x="105682" y="1505891"/>
                    <a:pt x="96470" y="1456472"/>
                    <a:pt x="89008" y="1406852"/>
                  </a:cubicBezTo>
                  <a:cubicBezTo>
                    <a:pt x="83158" y="1367789"/>
                    <a:pt x="78048" y="1328591"/>
                    <a:pt x="72332" y="1289527"/>
                  </a:cubicBezTo>
                  <a:cubicBezTo>
                    <a:pt x="68568" y="1263507"/>
                    <a:pt x="63862" y="1237554"/>
                    <a:pt x="60500" y="1211400"/>
                  </a:cubicBezTo>
                  <a:cubicBezTo>
                    <a:pt x="55658" y="1173883"/>
                    <a:pt x="48398" y="1136567"/>
                    <a:pt x="47725" y="1098646"/>
                  </a:cubicBezTo>
                  <a:cubicBezTo>
                    <a:pt x="46919" y="1080560"/>
                    <a:pt x="44834" y="1062608"/>
                    <a:pt x="41405" y="1044858"/>
                  </a:cubicBezTo>
                  <a:cubicBezTo>
                    <a:pt x="36901" y="1017964"/>
                    <a:pt x="41405" y="990061"/>
                    <a:pt x="33135" y="963705"/>
                  </a:cubicBezTo>
                  <a:cubicBezTo>
                    <a:pt x="32731" y="962091"/>
                    <a:pt x="32597" y="960411"/>
                    <a:pt x="32799" y="958797"/>
                  </a:cubicBezTo>
                  <a:cubicBezTo>
                    <a:pt x="35420" y="918456"/>
                    <a:pt x="29302" y="878115"/>
                    <a:pt x="26075" y="837773"/>
                  </a:cubicBezTo>
                  <a:cubicBezTo>
                    <a:pt x="23319" y="800054"/>
                    <a:pt x="26815" y="761730"/>
                    <a:pt x="17873" y="724481"/>
                  </a:cubicBezTo>
                  <a:cubicBezTo>
                    <a:pt x="17469" y="722868"/>
                    <a:pt x="17401" y="721187"/>
                    <a:pt x="17536" y="719506"/>
                  </a:cubicBezTo>
                  <a:cubicBezTo>
                    <a:pt x="20696" y="677216"/>
                    <a:pt x="14511" y="635193"/>
                    <a:pt x="11351" y="593306"/>
                  </a:cubicBezTo>
                  <a:cubicBezTo>
                    <a:pt x="5837" y="519347"/>
                    <a:pt x="11351" y="445926"/>
                    <a:pt x="6645" y="372505"/>
                  </a:cubicBezTo>
                  <a:cubicBezTo>
                    <a:pt x="1802" y="296664"/>
                    <a:pt x="-5256" y="220822"/>
                    <a:pt x="-1760" y="144846"/>
                  </a:cubicBezTo>
                  <a:cubicBezTo>
                    <a:pt x="256" y="101076"/>
                    <a:pt x="2072" y="57440"/>
                    <a:pt x="2543" y="13536"/>
                  </a:cubicBezTo>
                  <a:cubicBezTo>
                    <a:pt x="1669" y="8258"/>
                    <a:pt x="3820" y="2933"/>
                    <a:pt x="8056" y="-315"/>
                  </a:cubicBezTo>
                  <a:close/>
                </a:path>
              </a:pathLst>
            </a:custGeom>
            <a:solidFill>
              <a:srgbClr val="270000"/>
            </a:solidFill>
            <a:ln w="6712" cap="flat">
              <a:noFill/>
              <a:prstDash val="solid"/>
              <a:miter/>
            </a:ln>
          </p:spPr>
          <p:txBody>
            <a:bodyPr rtlCol="0" anchor="ctr"/>
            <a:lstStyle/>
            <a:p>
              <a:endParaRPr lang="es-CO"/>
            </a:p>
          </p:txBody>
        </p:sp>
        <p:sp>
          <p:nvSpPr>
            <p:cNvPr id="1414" name="Freeform: Shape 1413">
              <a:extLst>
                <a:ext uri="{FF2B5EF4-FFF2-40B4-BE49-F238E27FC236}">
                  <a16:creationId xmlns:a16="http://schemas.microsoft.com/office/drawing/2014/main" id="{074BFBC9-CE28-D846-804C-759A74DFFF40}"/>
                </a:ext>
              </a:extLst>
            </p:cNvPr>
            <p:cNvSpPr/>
            <p:nvPr/>
          </p:nvSpPr>
          <p:spPr>
            <a:xfrm>
              <a:off x="8509875" y="3482788"/>
              <a:ext cx="4871" cy="9883"/>
            </a:xfrm>
            <a:custGeom>
              <a:avLst/>
              <a:gdLst>
                <a:gd name="connsiteX0" fmla="*/ -2624 w 4871"/>
                <a:gd name="connsiteY0" fmla="*/ -315 h 9883"/>
                <a:gd name="connsiteX1" fmla="*/ 2015 w 4871"/>
                <a:gd name="connsiteY1" fmla="*/ 9569 h 9883"/>
                <a:gd name="connsiteX2" fmla="*/ -2624 w 4871"/>
                <a:gd name="connsiteY2" fmla="*/ -315 h 9883"/>
              </a:gdLst>
              <a:ahLst/>
              <a:cxnLst>
                <a:cxn ang="0">
                  <a:pos x="connsiteX0" y="connsiteY0"/>
                </a:cxn>
                <a:cxn ang="0">
                  <a:pos x="connsiteX1" y="connsiteY1"/>
                </a:cxn>
                <a:cxn ang="0">
                  <a:pos x="connsiteX2" y="connsiteY2"/>
                </a:cxn>
              </a:cxnLst>
              <a:rect l="l" t="t" r="r" b="b"/>
              <a:pathLst>
                <a:path w="4871" h="9883">
                  <a:moveTo>
                    <a:pt x="-2624" y="-315"/>
                  </a:moveTo>
                  <a:cubicBezTo>
                    <a:pt x="873" y="1642"/>
                    <a:pt x="2754" y="5622"/>
                    <a:pt x="2015" y="9569"/>
                  </a:cubicBezTo>
                  <a:cubicBezTo>
                    <a:pt x="-1279" y="7411"/>
                    <a:pt x="-3095" y="3592"/>
                    <a:pt x="-2624" y="-315"/>
                  </a:cubicBezTo>
                  <a:close/>
                </a:path>
              </a:pathLst>
            </a:custGeom>
            <a:solidFill>
              <a:srgbClr val="020202"/>
            </a:solidFill>
            <a:ln w="6712" cap="flat">
              <a:noFill/>
              <a:prstDash val="solid"/>
              <a:miter/>
            </a:ln>
          </p:spPr>
          <p:txBody>
            <a:bodyPr rtlCol="0" anchor="ctr"/>
            <a:lstStyle/>
            <a:p>
              <a:endParaRPr lang="es-CO"/>
            </a:p>
          </p:txBody>
        </p:sp>
        <p:sp>
          <p:nvSpPr>
            <p:cNvPr id="1415" name="Freeform: Shape 1414">
              <a:extLst>
                <a:ext uri="{FF2B5EF4-FFF2-40B4-BE49-F238E27FC236}">
                  <a16:creationId xmlns:a16="http://schemas.microsoft.com/office/drawing/2014/main" id="{1415B1AE-9BA3-E15A-E977-7318CD44E72B}"/>
                </a:ext>
              </a:extLst>
            </p:cNvPr>
            <p:cNvSpPr/>
            <p:nvPr/>
          </p:nvSpPr>
          <p:spPr>
            <a:xfrm>
              <a:off x="8440153" y="2999635"/>
              <a:ext cx="4912" cy="9883"/>
            </a:xfrm>
            <a:custGeom>
              <a:avLst/>
              <a:gdLst>
                <a:gd name="connsiteX0" fmla="*/ -2626 w 4912"/>
                <a:gd name="connsiteY0" fmla="*/ -315 h 9883"/>
                <a:gd name="connsiteX1" fmla="*/ 2081 w 4912"/>
                <a:gd name="connsiteY1" fmla="*/ 9569 h 9883"/>
                <a:gd name="connsiteX2" fmla="*/ -2626 w 4912"/>
                <a:gd name="connsiteY2" fmla="*/ -315 h 9883"/>
              </a:gdLst>
              <a:ahLst/>
              <a:cxnLst>
                <a:cxn ang="0">
                  <a:pos x="connsiteX0" y="connsiteY0"/>
                </a:cxn>
                <a:cxn ang="0">
                  <a:pos x="connsiteX1" y="connsiteY1"/>
                </a:cxn>
                <a:cxn ang="0">
                  <a:pos x="connsiteX2" y="connsiteY2"/>
                </a:cxn>
              </a:cxnLst>
              <a:rect l="l" t="t" r="r" b="b"/>
              <a:pathLst>
                <a:path w="4912" h="9883">
                  <a:moveTo>
                    <a:pt x="-2626" y="-315"/>
                  </a:moveTo>
                  <a:cubicBezTo>
                    <a:pt x="871" y="1662"/>
                    <a:pt x="2754" y="5616"/>
                    <a:pt x="2081" y="9569"/>
                  </a:cubicBezTo>
                  <a:cubicBezTo>
                    <a:pt x="-1214" y="7438"/>
                    <a:pt x="-3097" y="3605"/>
                    <a:pt x="-2626" y="-315"/>
                  </a:cubicBezTo>
                  <a:close/>
                </a:path>
              </a:pathLst>
            </a:custGeom>
            <a:solidFill>
              <a:srgbClr val="020202"/>
            </a:solidFill>
            <a:ln w="6712" cap="flat">
              <a:noFill/>
              <a:prstDash val="solid"/>
              <a:miter/>
            </a:ln>
          </p:spPr>
          <p:txBody>
            <a:bodyPr rtlCol="0" anchor="ctr"/>
            <a:lstStyle/>
            <a:p>
              <a:endParaRPr lang="es-CO"/>
            </a:p>
          </p:txBody>
        </p:sp>
        <p:sp>
          <p:nvSpPr>
            <p:cNvPr id="1416" name="Freeform: Shape 1415">
              <a:extLst>
                <a:ext uri="{FF2B5EF4-FFF2-40B4-BE49-F238E27FC236}">
                  <a16:creationId xmlns:a16="http://schemas.microsoft.com/office/drawing/2014/main" id="{17661B85-5DFB-7A9A-8C66-B9CDCDD42C82}"/>
                </a:ext>
              </a:extLst>
            </p:cNvPr>
            <p:cNvSpPr/>
            <p:nvPr/>
          </p:nvSpPr>
          <p:spPr>
            <a:xfrm>
              <a:off x="8514848" y="3577388"/>
              <a:ext cx="4769" cy="9816"/>
            </a:xfrm>
            <a:custGeom>
              <a:avLst/>
              <a:gdLst>
                <a:gd name="connsiteX0" fmla="*/ -2621 w 4769"/>
                <a:gd name="connsiteY0" fmla="*/ -315 h 9816"/>
                <a:gd name="connsiteX1" fmla="*/ 1883 w 4769"/>
                <a:gd name="connsiteY1" fmla="*/ 9502 h 9816"/>
                <a:gd name="connsiteX2" fmla="*/ -2621 w 4769"/>
                <a:gd name="connsiteY2" fmla="*/ -315 h 9816"/>
              </a:gdLst>
              <a:ahLst/>
              <a:cxnLst>
                <a:cxn ang="0">
                  <a:pos x="connsiteX0" y="connsiteY0"/>
                </a:cxn>
                <a:cxn ang="0">
                  <a:pos x="connsiteX1" y="connsiteY1"/>
                </a:cxn>
                <a:cxn ang="0">
                  <a:pos x="connsiteX2" y="connsiteY2"/>
                </a:cxn>
              </a:cxnLst>
              <a:rect l="l" t="t" r="r" b="b"/>
              <a:pathLst>
                <a:path w="4769" h="9816">
                  <a:moveTo>
                    <a:pt x="-2621" y="-315"/>
                  </a:moveTo>
                  <a:cubicBezTo>
                    <a:pt x="875" y="1628"/>
                    <a:pt x="2689" y="5595"/>
                    <a:pt x="1883" y="9502"/>
                  </a:cubicBezTo>
                  <a:cubicBezTo>
                    <a:pt x="-1344" y="7343"/>
                    <a:pt x="-3093" y="3544"/>
                    <a:pt x="-2621" y="-315"/>
                  </a:cubicBezTo>
                  <a:close/>
                </a:path>
              </a:pathLst>
            </a:custGeom>
            <a:solidFill>
              <a:srgbClr val="020202"/>
            </a:solidFill>
            <a:ln w="6712" cap="flat">
              <a:noFill/>
              <a:prstDash val="solid"/>
              <a:miter/>
            </a:ln>
          </p:spPr>
          <p:txBody>
            <a:bodyPr rtlCol="0" anchor="ctr"/>
            <a:lstStyle/>
            <a:p>
              <a:endParaRPr lang="es-CO"/>
            </a:p>
          </p:txBody>
        </p:sp>
        <p:sp>
          <p:nvSpPr>
            <p:cNvPr id="1417" name="Freeform: Shape 1416">
              <a:extLst>
                <a:ext uri="{FF2B5EF4-FFF2-40B4-BE49-F238E27FC236}">
                  <a16:creationId xmlns:a16="http://schemas.microsoft.com/office/drawing/2014/main" id="{5C76DAB8-3237-6E3C-2A3F-914247C6F1F2}"/>
                </a:ext>
              </a:extLst>
            </p:cNvPr>
            <p:cNvSpPr/>
            <p:nvPr/>
          </p:nvSpPr>
          <p:spPr>
            <a:xfrm>
              <a:off x="8504900" y="3432967"/>
              <a:ext cx="4871" cy="9883"/>
            </a:xfrm>
            <a:custGeom>
              <a:avLst/>
              <a:gdLst>
                <a:gd name="connsiteX0" fmla="*/ -2624 w 4871"/>
                <a:gd name="connsiteY0" fmla="*/ -315 h 9883"/>
                <a:gd name="connsiteX1" fmla="*/ 2015 w 4871"/>
                <a:gd name="connsiteY1" fmla="*/ 9569 h 9883"/>
                <a:gd name="connsiteX2" fmla="*/ -2624 w 4871"/>
                <a:gd name="connsiteY2" fmla="*/ -315 h 9883"/>
              </a:gdLst>
              <a:ahLst/>
              <a:cxnLst>
                <a:cxn ang="0">
                  <a:pos x="connsiteX0" y="connsiteY0"/>
                </a:cxn>
                <a:cxn ang="0">
                  <a:pos x="connsiteX1" y="connsiteY1"/>
                </a:cxn>
                <a:cxn ang="0">
                  <a:pos x="connsiteX2" y="connsiteY2"/>
                </a:cxn>
              </a:cxnLst>
              <a:rect l="l" t="t" r="r" b="b"/>
              <a:pathLst>
                <a:path w="4871" h="9883">
                  <a:moveTo>
                    <a:pt x="-2624" y="-315"/>
                  </a:moveTo>
                  <a:cubicBezTo>
                    <a:pt x="871" y="1655"/>
                    <a:pt x="2754" y="5622"/>
                    <a:pt x="2015" y="9569"/>
                  </a:cubicBezTo>
                  <a:cubicBezTo>
                    <a:pt x="-1279" y="7424"/>
                    <a:pt x="-3095" y="3592"/>
                    <a:pt x="-2624" y="-315"/>
                  </a:cubicBezTo>
                  <a:close/>
                </a:path>
              </a:pathLst>
            </a:custGeom>
            <a:solidFill>
              <a:srgbClr val="020202"/>
            </a:solidFill>
            <a:ln w="6712" cap="flat">
              <a:noFill/>
              <a:prstDash val="solid"/>
              <a:miter/>
            </a:ln>
          </p:spPr>
          <p:txBody>
            <a:bodyPr rtlCol="0" anchor="ctr"/>
            <a:lstStyle/>
            <a:p>
              <a:endParaRPr lang="es-CO"/>
            </a:p>
          </p:txBody>
        </p:sp>
        <p:sp>
          <p:nvSpPr>
            <p:cNvPr id="1418" name="Freeform: Shape 1417">
              <a:extLst>
                <a:ext uri="{FF2B5EF4-FFF2-40B4-BE49-F238E27FC236}">
                  <a16:creationId xmlns:a16="http://schemas.microsoft.com/office/drawing/2014/main" id="{CFF52717-8A78-76B5-266E-22FBB6F94AC2}"/>
                </a:ext>
              </a:extLst>
            </p:cNvPr>
            <p:cNvSpPr/>
            <p:nvPr/>
          </p:nvSpPr>
          <p:spPr>
            <a:xfrm>
              <a:off x="8460126" y="2890042"/>
              <a:ext cx="4773" cy="4975"/>
            </a:xfrm>
            <a:custGeom>
              <a:avLst/>
              <a:gdLst>
                <a:gd name="connsiteX0" fmla="*/ 2076 w 4773"/>
                <a:gd name="connsiteY0" fmla="*/ -315 h 4975"/>
                <a:gd name="connsiteX1" fmla="*/ -2697 w 4773"/>
                <a:gd name="connsiteY1" fmla="*/ 4661 h 4975"/>
                <a:gd name="connsiteX2" fmla="*/ 2076 w 4773"/>
                <a:gd name="connsiteY2" fmla="*/ -315 h 4975"/>
              </a:gdLst>
              <a:ahLst/>
              <a:cxnLst>
                <a:cxn ang="0">
                  <a:pos x="connsiteX0" y="connsiteY0"/>
                </a:cxn>
                <a:cxn ang="0">
                  <a:pos x="connsiteX1" y="connsiteY1"/>
                </a:cxn>
                <a:cxn ang="0">
                  <a:pos x="connsiteX2" y="connsiteY2"/>
                </a:cxn>
              </a:cxnLst>
              <a:rect l="l" t="t" r="r" b="b"/>
              <a:pathLst>
                <a:path w="4773" h="4975">
                  <a:moveTo>
                    <a:pt x="2076" y="-315"/>
                  </a:moveTo>
                  <a:cubicBezTo>
                    <a:pt x="463" y="1366"/>
                    <a:pt x="-1084" y="3047"/>
                    <a:pt x="-2697" y="4661"/>
                  </a:cubicBezTo>
                  <a:cubicBezTo>
                    <a:pt x="-1084" y="2912"/>
                    <a:pt x="463" y="1366"/>
                    <a:pt x="2076" y="-315"/>
                  </a:cubicBezTo>
                  <a:close/>
                </a:path>
              </a:pathLst>
            </a:custGeom>
            <a:solidFill>
              <a:srgbClr val="020202"/>
            </a:solidFill>
            <a:ln w="6712" cap="flat">
              <a:noFill/>
              <a:prstDash val="solid"/>
              <a:miter/>
            </a:ln>
          </p:spPr>
          <p:txBody>
            <a:bodyPr rtlCol="0" anchor="ctr"/>
            <a:lstStyle/>
            <a:p>
              <a:endParaRPr lang="es-CO"/>
            </a:p>
          </p:txBody>
        </p:sp>
        <p:sp>
          <p:nvSpPr>
            <p:cNvPr id="1419" name="Freeform: Shape 1418">
              <a:extLst>
                <a:ext uri="{FF2B5EF4-FFF2-40B4-BE49-F238E27FC236}">
                  <a16:creationId xmlns:a16="http://schemas.microsoft.com/office/drawing/2014/main" id="{9612F9A6-520B-794B-BD16-7305BE686DD2}"/>
                </a:ext>
              </a:extLst>
            </p:cNvPr>
            <p:cNvSpPr/>
            <p:nvPr/>
          </p:nvSpPr>
          <p:spPr>
            <a:xfrm>
              <a:off x="8445200" y="2934887"/>
              <a:ext cx="4773" cy="4975"/>
            </a:xfrm>
            <a:custGeom>
              <a:avLst/>
              <a:gdLst>
                <a:gd name="connsiteX0" fmla="*/ 2076 w 4773"/>
                <a:gd name="connsiteY0" fmla="*/ -315 h 4975"/>
                <a:gd name="connsiteX1" fmla="*/ -2697 w 4773"/>
                <a:gd name="connsiteY1" fmla="*/ 4661 h 4975"/>
                <a:gd name="connsiteX2" fmla="*/ 2076 w 4773"/>
                <a:gd name="connsiteY2" fmla="*/ -315 h 4975"/>
              </a:gdLst>
              <a:ahLst/>
              <a:cxnLst>
                <a:cxn ang="0">
                  <a:pos x="connsiteX0" y="connsiteY0"/>
                </a:cxn>
                <a:cxn ang="0">
                  <a:pos x="connsiteX1" y="connsiteY1"/>
                </a:cxn>
                <a:cxn ang="0">
                  <a:pos x="connsiteX2" y="connsiteY2"/>
                </a:cxn>
              </a:cxnLst>
              <a:rect l="l" t="t" r="r" b="b"/>
              <a:pathLst>
                <a:path w="4773" h="4975">
                  <a:moveTo>
                    <a:pt x="2076" y="-315"/>
                  </a:moveTo>
                  <a:cubicBezTo>
                    <a:pt x="463" y="1366"/>
                    <a:pt x="-1151" y="2980"/>
                    <a:pt x="-2697" y="4661"/>
                  </a:cubicBezTo>
                  <a:cubicBezTo>
                    <a:pt x="-1151" y="2980"/>
                    <a:pt x="463" y="1366"/>
                    <a:pt x="2076" y="-315"/>
                  </a:cubicBezTo>
                  <a:close/>
                </a:path>
              </a:pathLst>
            </a:custGeom>
            <a:solidFill>
              <a:srgbClr val="020202"/>
            </a:solidFill>
            <a:ln w="6712" cap="flat">
              <a:noFill/>
              <a:prstDash val="solid"/>
              <a:miter/>
            </a:ln>
          </p:spPr>
          <p:txBody>
            <a:bodyPr rtlCol="0" anchor="ctr"/>
            <a:lstStyle/>
            <a:p>
              <a:endParaRPr lang="es-CO"/>
            </a:p>
          </p:txBody>
        </p:sp>
        <p:sp>
          <p:nvSpPr>
            <p:cNvPr id="1420" name="Freeform: Shape 1419">
              <a:extLst>
                <a:ext uri="{FF2B5EF4-FFF2-40B4-BE49-F238E27FC236}">
                  <a16:creationId xmlns:a16="http://schemas.microsoft.com/office/drawing/2014/main" id="{3E77C76B-EEA8-4E2E-85D9-587C2EEAB371}"/>
                </a:ext>
              </a:extLst>
            </p:cNvPr>
            <p:cNvSpPr/>
            <p:nvPr/>
          </p:nvSpPr>
          <p:spPr>
            <a:xfrm>
              <a:off x="8440225" y="2969782"/>
              <a:ext cx="4571" cy="4975"/>
            </a:xfrm>
            <a:custGeom>
              <a:avLst/>
              <a:gdLst>
                <a:gd name="connsiteX0" fmla="*/ 1874 w 4571"/>
                <a:gd name="connsiteY0" fmla="*/ -315 h 4975"/>
                <a:gd name="connsiteX1" fmla="*/ -2697 w 4571"/>
                <a:gd name="connsiteY1" fmla="*/ 4661 h 4975"/>
                <a:gd name="connsiteX2" fmla="*/ 1874 w 4571"/>
                <a:gd name="connsiteY2" fmla="*/ -315 h 4975"/>
              </a:gdLst>
              <a:ahLst/>
              <a:cxnLst>
                <a:cxn ang="0">
                  <a:pos x="connsiteX0" y="connsiteY0"/>
                </a:cxn>
                <a:cxn ang="0">
                  <a:pos x="connsiteX1" y="connsiteY1"/>
                </a:cxn>
                <a:cxn ang="0">
                  <a:pos x="connsiteX2" y="connsiteY2"/>
                </a:cxn>
              </a:cxnLst>
              <a:rect l="l" t="t" r="r" b="b"/>
              <a:pathLst>
                <a:path w="4571" h="4975">
                  <a:moveTo>
                    <a:pt x="1874" y="-315"/>
                  </a:moveTo>
                  <a:cubicBezTo>
                    <a:pt x="328" y="1299"/>
                    <a:pt x="-1218" y="2980"/>
                    <a:pt x="-2697" y="4661"/>
                  </a:cubicBezTo>
                  <a:cubicBezTo>
                    <a:pt x="-1218" y="2980"/>
                    <a:pt x="328" y="1299"/>
                    <a:pt x="1874" y="-315"/>
                  </a:cubicBezTo>
                  <a:close/>
                </a:path>
              </a:pathLst>
            </a:custGeom>
            <a:solidFill>
              <a:srgbClr val="020202"/>
            </a:solidFill>
            <a:ln w="6712" cap="flat">
              <a:noFill/>
              <a:prstDash val="solid"/>
              <a:miter/>
            </a:ln>
          </p:spPr>
          <p:txBody>
            <a:bodyPr rtlCol="0" anchor="ctr"/>
            <a:lstStyle/>
            <a:p>
              <a:endParaRPr lang="es-CO"/>
            </a:p>
          </p:txBody>
        </p:sp>
        <p:sp>
          <p:nvSpPr>
            <p:cNvPr id="1421" name="Freeform: Shape 1420">
              <a:extLst>
                <a:ext uri="{FF2B5EF4-FFF2-40B4-BE49-F238E27FC236}">
                  <a16:creationId xmlns:a16="http://schemas.microsoft.com/office/drawing/2014/main" id="{E3D68608-CBBD-DE7D-E6F9-C4677F956F72}"/>
                </a:ext>
              </a:extLst>
            </p:cNvPr>
            <p:cNvSpPr/>
            <p:nvPr/>
          </p:nvSpPr>
          <p:spPr>
            <a:xfrm>
              <a:off x="8445200" y="3039505"/>
              <a:ext cx="4706" cy="4975"/>
            </a:xfrm>
            <a:custGeom>
              <a:avLst/>
              <a:gdLst>
                <a:gd name="connsiteX0" fmla="*/ -2697 w 4706"/>
                <a:gd name="connsiteY0" fmla="*/ -315 h 4975"/>
                <a:gd name="connsiteX1" fmla="*/ 2009 w 4706"/>
                <a:gd name="connsiteY1" fmla="*/ 4661 h 4975"/>
              </a:gdLst>
              <a:ahLst/>
              <a:cxnLst>
                <a:cxn ang="0">
                  <a:pos x="connsiteX0" y="connsiteY0"/>
                </a:cxn>
                <a:cxn ang="0">
                  <a:pos x="connsiteX1" y="connsiteY1"/>
                </a:cxn>
              </a:cxnLst>
              <a:rect l="l" t="t" r="r" b="b"/>
              <a:pathLst>
                <a:path w="4706" h="4975">
                  <a:moveTo>
                    <a:pt x="-2697" y="-315"/>
                  </a:moveTo>
                  <a:lnTo>
                    <a:pt x="2009" y="4661"/>
                  </a:lnTo>
                  <a:close/>
                </a:path>
              </a:pathLst>
            </a:custGeom>
            <a:solidFill>
              <a:srgbClr val="020202"/>
            </a:solidFill>
            <a:ln w="6712" cap="flat">
              <a:noFill/>
              <a:prstDash val="solid"/>
              <a:miter/>
            </a:ln>
          </p:spPr>
          <p:txBody>
            <a:bodyPr rtlCol="0" anchor="ctr"/>
            <a:lstStyle/>
            <a:p>
              <a:endParaRPr lang="es-CO"/>
            </a:p>
          </p:txBody>
        </p:sp>
        <p:sp>
          <p:nvSpPr>
            <p:cNvPr id="1422" name="Freeform: Shape 1421">
              <a:extLst>
                <a:ext uri="{FF2B5EF4-FFF2-40B4-BE49-F238E27FC236}">
                  <a16:creationId xmlns:a16="http://schemas.microsoft.com/office/drawing/2014/main" id="{4BDDD545-18D6-34A0-5A32-06C266FA207E}"/>
                </a:ext>
              </a:extLst>
            </p:cNvPr>
            <p:cNvSpPr/>
            <p:nvPr/>
          </p:nvSpPr>
          <p:spPr>
            <a:xfrm>
              <a:off x="8450445" y="3069358"/>
              <a:ext cx="4235" cy="4840"/>
            </a:xfrm>
            <a:custGeom>
              <a:avLst/>
              <a:gdLst>
                <a:gd name="connsiteX0" fmla="*/ -2697 w 4235"/>
                <a:gd name="connsiteY0" fmla="*/ -315 h 4840"/>
                <a:gd name="connsiteX1" fmla="*/ 1538 w 4235"/>
                <a:gd name="connsiteY1" fmla="*/ 4526 h 4840"/>
              </a:gdLst>
              <a:ahLst/>
              <a:cxnLst>
                <a:cxn ang="0">
                  <a:pos x="connsiteX0" y="connsiteY0"/>
                </a:cxn>
                <a:cxn ang="0">
                  <a:pos x="connsiteX1" y="connsiteY1"/>
                </a:cxn>
              </a:cxnLst>
              <a:rect l="l" t="t" r="r" b="b"/>
              <a:pathLst>
                <a:path w="4235" h="4840">
                  <a:moveTo>
                    <a:pt x="-2697" y="-315"/>
                  </a:moveTo>
                  <a:lnTo>
                    <a:pt x="1538" y="4526"/>
                  </a:lnTo>
                  <a:close/>
                </a:path>
              </a:pathLst>
            </a:custGeom>
            <a:solidFill>
              <a:srgbClr val="020202"/>
            </a:solidFill>
            <a:ln w="6712" cap="flat">
              <a:noFill/>
              <a:prstDash val="solid"/>
              <a:miter/>
            </a:ln>
          </p:spPr>
          <p:txBody>
            <a:bodyPr rtlCol="0" anchor="ctr"/>
            <a:lstStyle/>
            <a:p>
              <a:endParaRPr lang="es-CO"/>
            </a:p>
          </p:txBody>
        </p:sp>
        <p:sp>
          <p:nvSpPr>
            <p:cNvPr id="1423" name="Freeform: Shape 1422">
              <a:extLst>
                <a:ext uri="{FF2B5EF4-FFF2-40B4-BE49-F238E27FC236}">
                  <a16:creationId xmlns:a16="http://schemas.microsoft.com/office/drawing/2014/main" id="{67E76DA9-9176-7629-456E-26F5A5885CB6}"/>
                </a:ext>
              </a:extLst>
            </p:cNvPr>
            <p:cNvSpPr/>
            <p:nvPr/>
          </p:nvSpPr>
          <p:spPr>
            <a:xfrm>
              <a:off x="8465101" y="3178951"/>
              <a:ext cx="4438" cy="4908"/>
            </a:xfrm>
            <a:custGeom>
              <a:avLst/>
              <a:gdLst>
                <a:gd name="connsiteX0" fmla="*/ -2697 w 4438"/>
                <a:gd name="connsiteY0" fmla="*/ -315 h 4908"/>
                <a:gd name="connsiteX1" fmla="*/ 1741 w 4438"/>
                <a:gd name="connsiteY1" fmla="*/ 4593 h 4908"/>
              </a:gdLst>
              <a:ahLst/>
              <a:cxnLst>
                <a:cxn ang="0">
                  <a:pos x="connsiteX0" y="connsiteY0"/>
                </a:cxn>
                <a:cxn ang="0">
                  <a:pos x="connsiteX1" y="connsiteY1"/>
                </a:cxn>
              </a:cxnLst>
              <a:rect l="l" t="t" r="r" b="b"/>
              <a:pathLst>
                <a:path w="4438" h="4908">
                  <a:moveTo>
                    <a:pt x="-2697" y="-315"/>
                  </a:moveTo>
                  <a:lnTo>
                    <a:pt x="1741" y="4593"/>
                  </a:lnTo>
                  <a:close/>
                </a:path>
              </a:pathLst>
            </a:custGeom>
            <a:solidFill>
              <a:srgbClr val="020202"/>
            </a:solidFill>
            <a:ln w="6712" cap="flat">
              <a:noFill/>
              <a:prstDash val="solid"/>
              <a:miter/>
            </a:ln>
          </p:spPr>
          <p:txBody>
            <a:bodyPr rtlCol="0" anchor="ctr"/>
            <a:lstStyle/>
            <a:p>
              <a:endParaRPr lang="es-CO"/>
            </a:p>
          </p:txBody>
        </p:sp>
        <p:sp>
          <p:nvSpPr>
            <p:cNvPr id="1424" name="Freeform: Shape 1423">
              <a:extLst>
                <a:ext uri="{FF2B5EF4-FFF2-40B4-BE49-F238E27FC236}">
                  <a16:creationId xmlns:a16="http://schemas.microsoft.com/office/drawing/2014/main" id="{34FE6E24-EE3B-DA33-67C8-93B80E62D4DA}"/>
                </a:ext>
              </a:extLst>
            </p:cNvPr>
            <p:cNvSpPr/>
            <p:nvPr/>
          </p:nvSpPr>
          <p:spPr>
            <a:xfrm>
              <a:off x="8489978" y="3313422"/>
              <a:ext cx="4573" cy="4975"/>
            </a:xfrm>
            <a:custGeom>
              <a:avLst/>
              <a:gdLst>
                <a:gd name="connsiteX0" fmla="*/ -2697 w 4573"/>
                <a:gd name="connsiteY0" fmla="*/ -315 h 4975"/>
                <a:gd name="connsiteX1" fmla="*/ 1876 w 4573"/>
                <a:gd name="connsiteY1" fmla="*/ 4661 h 4975"/>
              </a:gdLst>
              <a:ahLst/>
              <a:cxnLst>
                <a:cxn ang="0">
                  <a:pos x="connsiteX0" y="connsiteY0"/>
                </a:cxn>
                <a:cxn ang="0">
                  <a:pos x="connsiteX1" y="connsiteY1"/>
                </a:cxn>
              </a:cxnLst>
              <a:rect l="l" t="t" r="r" b="b"/>
              <a:pathLst>
                <a:path w="4573" h="4975">
                  <a:moveTo>
                    <a:pt x="-2697" y="-315"/>
                  </a:moveTo>
                  <a:lnTo>
                    <a:pt x="1876" y="4661"/>
                  </a:lnTo>
                  <a:close/>
                </a:path>
              </a:pathLst>
            </a:custGeom>
            <a:solidFill>
              <a:srgbClr val="020202"/>
            </a:solidFill>
            <a:ln w="6712" cap="flat">
              <a:noFill/>
              <a:prstDash val="solid"/>
              <a:miter/>
            </a:ln>
          </p:spPr>
          <p:txBody>
            <a:bodyPr rtlCol="0" anchor="ctr"/>
            <a:lstStyle/>
            <a:p>
              <a:endParaRPr lang="es-CO"/>
            </a:p>
          </p:txBody>
        </p:sp>
        <p:sp>
          <p:nvSpPr>
            <p:cNvPr id="1425" name="Freeform: Shape 1424">
              <a:extLst>
                <a:ext uri="{FF2B5EF4-FFF2-40B4-BE49-F238E27FC236}">
                  <a16:creationId xmlns:a16="http://schemas.microsoft.com/office/drawing/2014/main" id="{3737AAFB-319F-6E7F-0CD1-01FB89F8237A}"/>
                </a:ext>
              </a:extLst>
            </p:cNvPr>
            <p:cNvSpPr/>
            <p:nvPr/>
          </p:nvSpPr>
          <p:spPr>
            <a:xfrm>
              <a:off x="8499998" y="3393096"/>
              <a:ext cx="4436" cy="4975"/>
            </a:xfrm>
            <a:custGeom>
              <a:avLst/>
              <a:gdLst>
                <a:gd name="connsiteX0" fmla="*/ -2697 w 4436"/>
                <a:gd name="connsiteY0" fmla="*/ -315 h 4975"/>
                <a:gd name="connsiteX1" fmla="*/ 1740 w 4436"/>
                <a:gd name="connsiteY1" fmla="*/ 4661 h 4975"/>
              </a:gdLst>
              <a:ahLst/>
              <a:cxnLst>
                <a:cxn ang="0">
                  <a:pos x="connsiteX0" y="connsiteY0"/>
                </a:cxn>
                <a:cxn ang="0">
                  <a:pos x="connsiteX1" y="connsiteY1"/>
                </a:cxn>
              </a:cxnLst>
              <a:rect l="l" t="t" r="r" b="b"/>
              <a:pathLst>
                <a:path w="4436" h="4975">
                  <a:moveTo>
                    <a:pt x="-2697" y="-315"/>
                  </a:moveTo>
                  <a:lnTo>
                    <a:pt x="1740" y="4661"/>
                  </a:lnTo>
                  <a:close/>
                </a:path>
              </a:pathLst>
            </a:custGeom>
            <a:solidFill>
              <a:srgbClr val="020202"/>
            </a:solidFill>
            <a:ln w="6712" cap="flat">
              <a:noFill/>
              <a:prstDash val="solid"/>
              <a:miter/>
            </a:ln>
          </p:spPr>
          <p:txBody>
            <a:bodyPr rtlCol="0" anchor="ctr"/>
            <a:lstStyle/>
            <a:p>
              <a:endParaRPr lang="es-CO"/>
            </a:p>
          </p:txBody>
        </p:sp>
        <p:sp>
          <p:nvSpPr>
            <p:cNvPr id="1426" name="Freeform: Shape 1425">
              <a:extLst>
                <a:ext uri="{FF2B5EF4-FFF2-40B4-BE49-F238E27FC236}">
                  <a16:creationId xmlns:a16="http://schemas.microsoft.com/office/drawing/2014/main" id="{282D873E-D173-FF4C-6303-7915EC9C5A6E}"/>
                </a:ext>
              </a:extLst>
            </p:cNvPr>
            <p:cNvSpPr/>
            <p:nvPr/>
          </p:nvSpPr>
          <p:spPr>
            <a:xfrm>
              <a:off x="8519899" y="3731827"/>
              <a:ext cx="4504" cy="4908"/>
            </a:xfrm>
            <a:custGeom>
              <a:avLst/>
              <a:gdLst>
                <a:gd name="connsiteX0" fmla="*/ -2697 w 4504"/>
                <a:gd name="connsiteY0" fmla="*/ -315 h 4908"/>
                <a:gd name="connsiteX1" fmla="*/ 1807 w 4504"/>
                <a:gd name="connsiteY1" fmla="*/ 4594 h 4908"/>
                <a:gd name="connsiteX2" fmla="*/ -2697 w 4504"/>
                <a:gd name="connsiteY2" fmla="*/ -315 h 4908"/>
              </a:gdLst>
              <a:ahLst/>
              <a:cxnLst>
                <a:cxn ang="0">
                  <a:pos x="connsiteX0" y="connsiteY0"/>
                </a:cxn>
                <a:cxn ang="0">
                  <a:pos x="connsiteX1" y="connsiteY1"/>
                </a:cxn>
                <a:cxn ang="0">
                  <a:pos x="connsiteX2" y="connsiteY2"/>
                </a:cxn>
              </a:cxnLst>
              <a:rect l="l" t="t" r="r" b="b"/>
              <a:pathLst>
                <a:path w="4504" h="4908">
                  <a:moveTo>
                    <a:pt x="-2697" y="-315"/>
                  </a:moveTo>
                  <a:cubicBezTo>
                    <a:pt x="-1218" y="1299"/>
                    <a:pt x="261" y="2980"/>
                    <a:pt x="1807" y="4594"/>
                  </a:cubicBezTo>
                  <a:cubicBezTo>
                    <a:pt x="261" y="2980"/>
                    <a:pt x="-1218" y="1568"/>
                    <a:pt x="-2697" y="-315"/>
                  </a:cubicBezTo>
                  <a:close/>
                </a:path>
              </a:pathLst>
            </a:custGeom>
            <a:solidFill>
              <a:srgbClr val="020202"/>
            </a:solidFill>
            <a:ln w="6712" cap="flat">
              <a:noFill/>
              <a:prstDash val="solid"/>
              <a:miter/>
            </a:ln>
          </p:spPr>
          <p:txBody>
            <a:bodyPr rtlCol="0" anchor="ctr"/>
            <a:lstStyle/>
            <a:p>
              <a:endParaRPr lang="es-CO"/>
            </a:p>
          </p:txBody>
        </p:sp>
        <p:sp>
          <p:nvSpPr>
            <p:cNvPr id="1427" name="Freeform: Shape 1426">
              <a:extLst>
                <a:ext uri="{FF2B5EF4-FFF2-40B4-BE49-F238E27FC236}">
                  <a16:creationId xmlns:a16="http://schemas.microsoft.com/office/drawing/2014/main" id="{0C4D4E37-4E2D-D9EB-1420-ED5EDF48C1F9}"/>
                </a:ext>
              </a:extLst>
            </p:cNvPr>
            <p:cNvSpPr/>
            <p:nvPr/>
          </p:nvSpPr>
          <p:spPr>
            <a:xfrm>
              <a:off x="6647262" y="5534809"/>
              <a:ext cx="4975" cy="4975"/>
            </a:xfrm>
            <a:custGeom>
              <a:avLst/>
              <a:gdLst>
                <a:gd name="connsiteX0" fmla="*/ 2278 w 4975"/>
                <a:gd name="connsiteY0" fmla="*/ 4661 h 4975"/>
                <a:gd name="connsiteX1" fmla="*/ -2697 w 4975"/>
                <a:gd name="connsiteY1" fmla="*/ -315 h 4975"/>
              </a:gdLst>
              <a:ahLst/>
              <a:cxnLst>
                <a:cxn ang="0">
                  <a:pos x="connsiteX0" y="connsiteY0"/>
                </a:cxn>
                <a:cxn ang="0">
                  <a:pos x="connsiteX1" y="connsiteY1"/>
                </a:cxn>
              </a:cxnLst>
              <a:rect l="l" t="t" r="r" b="b"/>
              <a:pathLst>
                <a:path w="4975" h="4975">
                  <a:moveTo>
                    <a:pt x="2278" y="4661"/>
                  </a:moveTo>
                  <a:lnTo>
                    <a:pt x="-2697" y="-315"/>
                  </a:lnTo>
                  <a:close/>
                </a:path>
              </a:pathLst>
            </a:custGeom>
            <a:solidFill>
              <a:srgbClr val="020202"/>
            </a:solidFill>
            <a:ln w="6712" cap="flat">
              <a:noFill/>
              <a:prstDash val="solid"/>
              <a:miter/>
            </a:ln>
          </p:spPr>
          <p:txBody>
            <a:bodyPr rtlCol="0" anchor="ctr"/>
            <a:lstStyle/>
            <a:p>
              <a:endParaRPr lang="es-CO"/>
            </a:p>
          </p:txBody>
        </p:sp>
        <p:sp>
          <p:nvSpPr>
            <p:cNvPr id="1428" name="Freeform: Shape 1427">
              <a:extLst>
                <a:ext uri="{FF2B5EF4-FFF2-40B4-BE49-F238E27FC236}">
                  <a16:creationId xmlns:a16="http://schemas.microsoft.com/office/drawing/2014/main" id="{365EAA38-1E47-3D1C-5133-2C540B5F0FBF}"/>
                </a:ext>
              </a:extLst>
            </p:cNvPr>
            <p:cNvSpPr/>
            <p:nvPr/>
          </p:nvSpPr>
          <p:spPr>
            <a:xfrm>
              <a:off x="5656066" y="1075137"/>
              <a:ext cx="2381956" cy="2118491"/>
            </a:xfrm>
            <a:custGeom>
              <a:avLst/>
              <a:gdLst>
                <a:gd name="connsiteX0" fmla="*/ 31739 w 2381956"/>
                <a:gd name="connsiteY0" fmla="*/ 348994 h 2118491"/>
                <a:gd name="connsiteX1" fmla="*/ 101329 w 2381956"/>
                <a:gd name="connsiteY1" fmla="*/ 210893 h 2118491"/>
                <a:gd name="connsiteX2" fmla="*/ 164529 w 2381956"/>
                <a:gd name="connsiteY2" fmla="*/ 134447 h 2118491"/>
                <a:gd name="connsiteX3" fmla="*/ 262088 w 2381956"/>
                <a:gd name="connsiteY3" fmla="*/ 59479 h 2118491"/>
                <a:gd name="connsiteX4" fmla="*/ 359175 w 2381956"/>
                <a:gd name="connsiteY4" fmla="*/ 16314 h 2118491"/>
                <a:gd name="connsiteX5" fmla="*/ 396356 w 2381956"/>
                <a:gd name="connsiteY5" fmla="*/ 2867 h 2118491"/>
                <a:gd name="connsiteX6" fmla="*/ 469709 w 2381956"/>
                <a:gd name="connsiteY6" fmla="*/ 64791 h 2118491"/>
                <a:gd name="connsiteX7" fmla="*/ 435622 w 2381956"/>
                <a:gd name="connsiteY7" fmla="*/ 117033 h 2118491"/>
                <a:gd name="connsiteX8" fmla="*/ 301152 w 2381956"/>
                <a:gd name="connsiteY8" fmla="*/ 206657 h 2118491"/>
                <a:gd name="connsiteX9" fmla="*/ 161973 w 2381956"/>
                <a:gd name="connsiteY9" fmla="*/ 364795 h 2118491"/>
                <a:gd name="connsiteX10" fmla="*/ 139854 w 2381956"/>
                <a:gd name="connsiteY10" fmla="*/ 463496 h 2118491"/>
                <a:gd name="connsiteX11" fmla="*/ 153301 w 2381956"/>
                <a:gd name="connsiteY11" fmla="*/ 473581 h 2118491"/>
                <a:gd name="connsiteX12" fmla="*/ 247431 w 2381956"/>
                <a:gd name="connsiteY12" fmla="*/ 493752 h 2118491"/>
                <a:gd name="connsiteX13" fmla="*/ 290259 w 2381956"/>
                <a:gd name="connsiteY13" fmla="*/ 480305 h 2118491"/>
                <a:gd name="connsiteX14" fmla="*/ 331475 w 2381956"/>
                <a:gd name="connsiteY14" fmla="*/ 441645 h 2118491"/>
                <a:gd name="connsiteX15" fmla="*/ 359781 w 2381956"/>
                <a:gd name="connsiteY15" fmla="*/ 389605 h 2118491"/>
                <a:gd name="connsiteX16" fmla="*/ 405366 w 2381956"/>
                <a:gd name="connsiteY16" fmla="*/ 290298 h 2118491"/>
                <a:gd name="connsiteX17" fmla="*/ 498419 w 2381956"/>
                <a:gd name="connsiteY17" fmla="*/ 280885 h 2118491"/>
                <a:gd name="connsiteX18" fmla="*/ 517313 w 2381956"/>
                <a:gd name="connsiteY18" fmla="*/ 351919 h 2118491"/>
                <a:gd name="connsiteX19" fmla="*/ 504337 w 2381956"/>
                <a:gd name="connsiteY19" fmla="*/ 366812 h 2118491"/>
                <a:gd name="connsiteX20" fmla="*/ 385061 w 2381956"/>
                <a:gd name="connsiteY20" fmla="*/ 508006 h 2118491"/>
                <a:gd name="connsiteX21" fmla="*/ 361058 w 2381956"/>
                <a:gd name="connsiteY21" fmla="*/ 634475 h 2118491"/>
                <a:gd name="connsiteX22" fmla="*/ 362133 w 2381956"/>
                <a:gd name="connsiteY22" fmla="*/ 691558 h 2118491"/>
                <a:gd name="connsiteX23" fmla="*/ 360789 w 2381956"/>
                <a:gd name="connsiteY23" fmla="*/ 698887 h 2118491"/>
                <a:gd name="connsiteX24" fmla="*/ 356755 w 2381956"/>
                <a:gd name="connsiteY24" fmla="*/ 727327 h 2118491"/>
                <a:gd name="connsiteX25" fmla="*/ 355409 w 2381956"/>
                <a:gd name="connsiteY25" fmla="*/ 734051 h 2118491"/>
                <a:gd name="connsiteX26" fmla="*/ 351578 w 2381956"/>
                <a:gd name="connsiteY26" fmla="*/ 758323 h 2118491"/>
                <a:gd name="connsiteX27" fmla="*/ 350167 w 2381956"/>
                <a:gd name="connsiteY27" fmla="*/ 765382 h 2118491"/>
                <a:gd name="connsiteX28" fmla="*/ 346670 w 2381956"/>
                <a:gd name="connsiteY28" fmla="*/ 794563 h 2118491"/>
                <a:gd name="connsiteX29" fmla="*/ 345190 w 2381956"/>
                <a:gd name="connsiteY29" fmla="*/ 802295 h 2118491"/>
                <a:gd name="connsiteX30" fmla="*/ 345930 w 2381956"/>
                <a:gd name="connsiteY30" fmla="*/ 1058932 h 2118491"/>
                <a:gd name="connsiteX31" fmla="*/ 387146 w 2381956"/>
                <a:gd name="connsiteY31" fmla="*/ 1255461 h 2118491"/>
                <a:gd name="connsiteX32" fmla="*/ 388087 w 2381956"/>
                <a:gd name="connsiteY32" fmla="*/ 1279800 h 2118491"/>
                <a:gd name="connsiteX33" fmla="*/ 387683 w 2381956"/>
                <a:gd name="connsiteY33" fmla="*/ 1337958 h 2118491"/>
                <a:gd name="connsiteX34" fmla="*/ 444496 w 2381956"/>
                <a:gd name="connsiteY34" fmla="*/ 1499928 h 2118491"/>
                <a:gd name="connsiteX35" fmla="*/ 539837 w 2381956"/>
                <a:gd name="connsiteY35" fmla="*/ 1609387 h 2118491"/>
                <a:gd name="connsiteX36" fmla="*/ 562898 w 2381956"/>
                <a:gd name="connsiteY36" fmla="*/ 1617254 h 2118491"/>
                <a:gd name="connsiteX37" fmla="*/ 650977 w 2381956"/>
                <a:gd name="connsiteY37" fmla="*/ 1605017 h 2118491"/>
                <a:gd name="connsiteX38" fmla="*/ 693469 w 2381956"/>
                <a:gd name="connsiteY38" fmla="*/ 1612547 h 2118491"/>
                <a:gd name="connsiteX39" fmla="*/ 773480 w 2381956"/>
                <a:gd name="connsiteY39" fmla="*/ 1658133 h 2118491"/>
                <a:gd name="connsiteX40" fmla="*/ 1059095 w 2381956"/>
                <a:gd name="connsiteY40" fmla="*/ 1754414 h 2118491"/>
                <a:gd name="connsiteX41" fmla="*/ 1211382 w 2381956"/>
                <a:gd name="connsiteY41" fmla="*/ 1775122 h 2118491"/>
                <a:gd name="connsiteX42" fmla="*/ 1414500 w 2381956"/>
                <a:gd name="connsiteY42" fmla="*/ 1765642 h 2118491"/>
                <a:gd name="connsiteX43" fmla="*/ 1478710 w 2381956"/>
                <a:gd name="connsiteY43" fmla="*/ 1759322 h 2118491"/>
                <a:gd name="connsiteX44" fmla="*/ 1641352 w 2381956"/>
                <a:gd name="connsiteY44" fmla="*/ 1742984 h 2118491"/>
                <a:gd name="connsiteX45" fmla="*/ 1655741 w 2381956"/>
                <a:gd name="connsiteY45" fmla="*/ 1739286 h 2118491"/>
                <a:gd name="connsiteX46" fmla="*/ 1720959 w 2381956"/>
                <a:gd name="connsiteY46" fmla="*/ 1734983 h 2118491"/>
                <a:gd name="connsiteX47" fmla="*/ 1816567 w 2381956"/>
                <a:gd name="connsiteY47" fmla="*/ 1725973 h 2118491"/>
                <a:gd name="connsiteX48" fmla="*/ 1861078 w 2381956"/>
                <a:gd name="connsiteY48" fmla="*/ 1725973 h 2118491"/>
                <a:gd name="connsiteX49" fmla="*/ 1956350 w 2381956"/>
                <a:gd name="connsiteY49" fmla="*/ 1714274 h 2118491"/>
                <a:gd name="connsiteX50" fmla="*/ 1958637 w 2381956"/>
                <a:gd name="connsiteY50" fmla="*/ 1713199 h 2118491"/>
                <a:gd name="connsiteX51" fmla="*/ 2047924 w 2381956"/>
                <a:gd name="connsiteY51" fmla="*/ 1685699 h 2118491"/>
                <a:gd name="connsiteX52" fmla="*/ 2075962 w 2381956"/>
                <a:gd name="connsiteY52" fmla="*/ 1676959 h 2118491"/>
                <a:gd name="connsiteX53" fmla="*/ 2210432 w 2381956"/>
                <a:gd name="connsiteY53" fmla="*/ 1629894 h 2118491"/>
                <a:gd name="connsiteX54" fmla="*/ 2223879 w 2381956"/>
                <a:gd name="connsiteY54" fmla="*/ 1623170 h 2118491"/>
                <a:gd name="connsiteX55" fmla="*/ 2271683 w 2381956"/>
                <a:gd name="connsiteY55" fmla="*/ 1604277 h 2118491"/>
                <a:gd name="connsiteX56" fmla="*/ 2284324 w 2381956"/>
                <a:gd name="connsiteY56" fmla="*/ 1597083 h 2118491"/>
                <a:gd name="connsiteX57" fmla="*/ 2324665 w 2381956"/>
                <a:gd name="connsiteY57" fmla="*/ 1579669 h 2118491"/>
                <a:gd name="connsiteX58" fmla="*/ 2338112 w 2381956"/>
                <a:gd name="connsiteY58" fmla="*/ 1573551 h 2118491"/>
                <a:gd name="connsiteX59" fmla="*/ 2379259 w 2381956"/>
                <a:gd name="connsiteY59" fmla="*/ 1560104 h 2118491"/>
                <a:gd name="connsiteX60" fmla="*/ 2319892 w 2381956"/>
                <a:gd name="connsiteY60" fmla="*/ 1599504 h 2118491"/>
                <a:gd name="connsiteX61" fmla="*/ 2192145 w 2381956"/>
                <a:gd name="connsiteY61" fmla="*/ 1653292 h 2118491"/>
                <a:gd name="connsiteX62" fmla="*/ 2055993 w 2381956"/>
                <a:gd name="connsiteY62" fmla="*/ 1707080 h 2118491"/>
                <a:gd name="connsiteX63" fmla="*/ 1955140 w 2381956"/>
                <a:gd name="connsiteY63" fmla="*/ 1740698 h 2118491"/>
                <a:gd name="connsiteX64" fmla="*/ 1941693 w 2381956"/>
                <a:gd name="connsiteY64" fmla="*/ 1775459 h 2118491"/>
                <a:gd name="connsiteX65" fmla="*/ 1965964 w 2381956"/>
                <a:gd name="connsiteY65" fmla="*/ 1806790 h 2118491"/>
                <a:gd name="connsiteX66" fmla="*/ 1992187 w 2381956"/>
                <a:gd name="connsiteY66" fmla="*/ 1982543 h 2118491"/>
                <a:gd name="connsiteX67" fmla="*/ 1962939 w 2381956"/>
                <a:gd name="connsiteY67" fmla="*/ 2011185 h 2118491"/>
                <a:gd name="connsiteX68" fmla="*/ 1748661 w 2381956"/>
                <a:gd name="connsiteY68" fmla="*/ 2061545 h 2118491"/>
                <a:gd name="connsiteX69" fmla="*/ 1653185 w 2381956"/>
                <a:gd name="connsiteY69" fmla="*/ 2074050 h 2118491"/>
                <a:gd name="connsiteX70" fmla="*/ 1563023 w 2381956"/>
                <a:gd name="connsiteY70" fmla="*/ 2088304 h 2118491"/>
                <a:gd name="connsiteX71" fmla="*/ 1421358 w 2381956"/>
                <a:gd name="connsiteY71" fmla="*/ 2109349 h 2118491"/>
                <a:gd name="connsiteX72" fmla="*/ 1290720 w 2381956"/>
                <a:gd name="connsiteY72" fmla="*/ 2117283 h 2118491"/>
                <a:gd name="connsiteX73" fmla="*/ 1072273 w 2381956"/>
                <a:gd name="connsiteY73" fmla="*/ 2112576 h 2118491"/>
                <a:gd name="connsiteX74" fmla="*/ 947080 w 2381956"/>
                <a:gd name="connsiteY74" fmla="*/ 2099600 h 2118491"/>
                <a:gd name="connsiteX75" fmla="*/ 740870 w 2381956"/>
                <a:gd name="connsiteY75" fmla="*/ 2048904 h 2118491"/>
                <a:gd name="connsiteX76" fmla="*/ 530962 w 2381956"/>
                <a:gd name="connsiteY76" fmla="*/ 1973063 h 2118491"/>
                <a:gd name="connsiteX77" fmla="*/ 456532 w 2381956"/>
                <a:gd name="connsiteY77" fmla="*/ 1938706 h 2118491"/>
                <a:gd name="connsiteX78" fmla="*/ 416931 w 2381956"/>
                <a:gd name="connsiteY78" fmla="*/ 1883909 h 2118491"/>
                <a:gd name="connsiteX79" fmla="*/ 358234 w 2381956"/>
                <a:gd name="connsiteY79" fmla="*/ 1804908 h 2118491"/>
                <a:gd name="connsiteX80" fmla="*/ 262424 w 2381956"/>
                <a:gd name="connsiteY80" fmla="*/ 1722880 h 2118491"/>
                <a:gd name="connsiteX81" fmla="*/ 213207 w 2381956"/>
                <a:gd name="connsiteY81" fmla="*/ 1608580 h 2118491"/>
                <a:gd name="connsiteX82" fmla="*/ 161840 w 2381956"/>
                <a:gd name="connsiteY82" fmla="*/ 1492532 h 2118491"/>
                <a:gd name="connsiteX83" fmla="*/ 142812 w 2381956"/>
                <a:gd name="connsiteY83" fmla="*/ 1481371 h 2118491"/>
                <a:gd name="connsiteX84" fmla="*/ 100050 w 2381956"/>
                <a:gd name="connsiteY84" fmla="*/ 1433903 h 2118491"/>
                <a:gd name="connsiteX85" fmla="*/ 90638 w 2381956"/>
                <a:gd name="connsiteY85" fmla="*/ 1400286 h 2118491"/>
                <a:gd name="connsiteX86" fmla="*/ 73425 w 2381956"/>
                <a:gd name="connsiteY86" fmla="*/ 1367744 h 2118491"/>
                <a:gd name="connsiteX87" fmla="*/ 48010 w 2381956"/>
                <a:gd name="connsiteY87" fmla="*/ 1314628 h 2118491"/>
                <a:gd name="connsiteX88" fmla="*/ 15334 w 2381956"/>
                <a:gd name="connsiteY88" fmla="*/ 1167450 h 2118491"/>
                <a:gd name="connsiteX89" fmla="*/ 3366 w 2381956"/>
                <a:gd name="connsiteY89" fmla="*/ 1049385 h 2118491"/>
                <a:gd name="connsiteX90" fmla="*/ 3366 w 2381956"/>
                <a:gd name="connsiteY90" fmla="*/ 939925 h 2118491"/>
                <a:gd name="connsiteX91" fmla="*/ -534 w 2381956"/>
                <a:gd name="connsiteY91" fmla="*/ 890575 h 2118491"/>
                <a:gd name="connsiteX92" fmla="*/ -870 w 2381956"/>
                <a:gd name="connsiteY92" fmla="*/ 858504 h 2118491"/>
                <a:gd name="connsiteX93" fmla="*/ 3299 w 2381956"/>
                <a:gd name="connsiteY93" fmla="*/ 781855 h 2118491"/>
                <a:gd name="connsiteX94" fmla="*/ 11367 w 2381956"/>
                <a:gd name="connsiteY94" fmla="*/ 576250 h 2118491"/>
                <a:gd name="connsiteX95" fmla="*/ 8207 w 2381956"/>
                <a:gd name="connsiteY95" fmla="*/ 544380 h 2118491"/>
                <a:gd name="connsiteX96" fmla="*/ 30664 w 2381956"/>
                <a:gd name="connsiteY96" fmla="*/ 365736 h 2118491"/>
                <a:gd name="connsiteX97" fmla="*/ 31739 w 2381956"/>
                <a:gd name="connsiteY97" fmla="*/ 348994 h 211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2381956" h="2118491">
                  <a:moveTo>
                    <a:pt x="31739" y="348994"/>
                  </a:moveTo>
                  <a:cubicBezTo>
                    <a:pt x="45052" y="298608"/>
                    <a:pt x="68719" y="251564"/>
                    <a:pt x="101329" y="210893"/>
                  </a:cubicBezTo>
                  <a:cubicBezTo>
                    <a:pt x="121901" y="185075"/>
                    <a:pt x="143618" y="160063"/>
                    <a:pt x="164529" y="134447"/>
                  </a:cubicBezTo>
                  <a:cubicBezTo>
                    <a:pt x="191423" y="102920"/>
                    <a:pt x="224704" y="77384"/>
                    <a:pt x="262088" y="59479"/>
                  </a:cubicBezTo>
                  <a:cubicBezTo>
                    <a:pt x="293082" y="42260"/>
                    <a:pt x="325625" y="27811"/>
                    <a:pt x="359175" y="16314"/>
                  </a:cubicBezTo>
                  <a:cubicBezTo>
                    <a:pt x="372622" y="14297"/>
                    <a:pt x="383717" y="6834"/>
                    <a:pt x="396356" y="2867"/>
                  </a:cubicBezTo>
                  <a:cubicBezTo>
                    <a:pt x="438513" y="-10580"/>
                    <a:pt x="475829" y="20214"/>
                    <a:pt x="469709" y="64791"/>
                  </a:cubicBezTo>
                  <a:cubicBezTo>
                    <a:pt x="467155" y="86575"/>
                    <a:pt x="454514" y="105898"/>
                    <a:pt x="435622" y="117033"/>
                  </a:cubicBezTo>
                  <a:cubicBezTo>
                    <a:pt x="390037" y="145742"/>
                    <a:pt x="342568" y="171560"/>
                    <a:pt x="301152" y="206657"/>
                  </a:cubicBezTo>
                  <a:cubicBezTo>
                    <a:pt x="246758" y="251772"/>
                    <a:pt x="199828" y="305130"/>
                    <a:pt x="161973" y="364795"/>
                  </a:cubicBezTo>
                  <a:cubicBezTo>
                    <a:pt x="142947" y="395185"/>
                    <a:pt x="146174" y="430349"/>
                    <a:pt x="139854" y="463496"/>
                  </a:cubicBezTo>
                  <a:cubicBezTo>
                    <a:pt x="138039" y="473043"/>
                    <a:pt x="146241" y="473985"/>
                    <a:pt x="153301" y="473581"/>
                  </a:cubicBezTo>
                  <a:cubicBezTo>
                    <a:pt x="186919" y="471564"/>
                    <a:pt x="217108" y="481851"/>
                    <a:pt x="247431" y="493752"/>
                  </a:cubicBezTo>
                  <a:cubicBezTo>
                    <a:pt x="265248" y="500946"/>
                    <a:pt x="279904" y="497046"/>
                    <a:pt x="290259" y="480305"/>
                  </a:cubicBezTo>
                  <a:cubicBezTo>
                    <a:pt x="299673" y="463469"/>
                    <a:pt x="314060" y="449968"/>
                    <a:pt x="331475" y="441645"/>
                  </a:cubicBezTo>
                  <a:cubicBezTo>
                    <a:pt x="355075" y="431156"/>
                    <a:pt x="362402" y="413540"/>
                    <a:pt x="359781" y="389605"/>
                  </a:cubicBezTo>
                  <a:cubicBezTo>
                    <a:pt x="355209" y="347448"/>
                    <a:pt x="373966" y="316116"/>
                    <a:pt x="405366" y="290298"/>
                  </a:cubicBezTo>
                  <a:cubicBezTo>
                    <a:pt x="431184" y="267666"/>
                    <a:pt x="468567" y="263888"/>
                    <a:pt x="498419" y="280885"/>
                  </a:cubicBezTo>
                  <a:cubicBezTo>
                    <a:pt x="523230" y="295280"/>
                    <a:pt x="531702" y="327082"/>
                    <a:pt x="517313" y="351919"/>
                  </a:cubicBezTo>
                  <a:cubicBezTo>
                    <a:pt x="513951" y="357668"/>
                    <a:pt x="509581" y="362724"/>
                    <a:pt x="504337" y="366812"/>
                  </a:cubicBezTo>
                  <a:cubicBezTo>
                    <a:pt x="456062" y="405943"/>
                    <a:pt x="415586" y="453848"/>
                    <a:pt x="385061" y="508006"/>
                  </a:cubicBezTo>
                  <a:cubicBezTo>
                    <a:pt x="363008" y="547137"/>
                    <a:pt x="350501" y="588688"/>
                    <a:pt x="361058" y="634475"/>
                  </a:cubicBezTo>
                  <a:cubicBezTo>
                    <a:pt x="365360" y="653032"/>
                    <a:pt x="363008" y="672464"/>
                    <a:pt x="362133" y="691558"/>
                  </a:cubicBezTo>
                  <a:cubicBezTo>
                    <a:pt x="361865" y="694026"/>
                    <a:pt x="361394" y="696480"/>
                    <a:pt x="360789" y="698887"/>
                  </a:cubicBezTo>
                  <a:cubicBezTo>
                    <a:pt x="358234" y="708152"/>
                    <a:pt x="356823" y="717713"/>
                    <a:pt x="356755" y="727327"/>
                  </a:cubicBezTo>
                  <a:cubicBezTo>
                    <a:pt x="356486" y="729593"/>
                    <a:pt x="356015" y="731846"/>
                    <a:pt x="355409" y="734051"/>
                  </a:cubicBezTo>
                  <a:cubicBezTo>
                    <a:pt x="353192" y="741965"/>
                    <a:pt x="351913" y="750113"/>
                    <a:pt x="351578" y="758323"/>
                  </a:cubicBezTo>
                  <a:cubicBezTo>
                    <a:pt x="351309" y="760710"/>
                    <a:pt x="350838" y="763070"/>
                    <a:pt x="350167" y="765382"/>
                  </a:cubicBezTo>
                  <a:cubicBezTo>
                    <a:pt x="346870" y="774863"/>
                    <a:pt x="348149" y="784881"/>
                    <a:pt x="346670" y="794563"/>
                  </a:cubicBezTo>
                  <a:cubicBezTo>
                    <a:pt x="346468" y="797185"/>
                    <a:pt x="345930" y="799774"/>
                    <a:pt x="345190" y="802295"/>
                  </a:cubicBezTo>
                  <a:cubicBezTo>
                    <a:pt x="331340" y="887301"/>
                    <a:pt x="331610" y="974007"/>
                    <a:pt x="345930" y="1058932"/>
                  </a:cubicBezTo>
                  <a:cubicBezTo>
                    <a:pt x="357763" y="1124890"/>
                    <a:pt x="366975" y="1191318"/>
                    <a:pt x="387146" y="1255461"/>
                  </a:cubicBezTo>
                  <a:cubicBezTo>
                    <a:pt x="390708" y="1263112"/>
                    <a:pt x="391045" y="1271893"/>
                    <a:pt x="388087" y="1279800"/>
                  </a:cubicBezTo>
                  <a:cubicBezTo>
                    <a:pt x="377867" y="1299365"/>
                    <a:pt x="382036" y="1318729"/>
                    <a:pt x="387683" y="1337958"/>
                  </a:cubicBezTo>
                  <a:cubicBezTo>
                    <a:pt x="403013" y="1393152"/>
                    <a:pt x="421973" y="1447263"/>
                    <a:pt x="444496" y="1499928"/>
                  </a:cubicBezTo>
                  <a:cubicBezTo>
                    <a:pt x="465071" y="1545917"/>
                    <a:pt x="498823" y="1580610"/>
                    <a:pt x="539837" y="1609387"/>
                  </a:cubicBezTo>
                  <a:cubicBezTo>
                    <a:pt x="546157" y="1615022"/>
                    <a:pt x="554494" y="1617859"/>
                    <a:pt x="562898" y="1617254"/>
                  </a:cubicBezTo>
                  <a:cubicBezTo>
                    <a:pt x="592079" y="1611337"/>
                    <a:pt x="622804" y="1617590"/>
                    <a:pt x="650977" y="1605017"/>
                  </a:cubicBezTo>
                  <a:cubicBezTo>
                    <a:pt x="666642" y="1598293"/>
                    <a:pt x="680426" y="1605017"/>
                    <a:pt x="693469" y="1612547"/>
                  </a:cubicBezTo>
                  <a:cubicBezTo>
                    <a:pt x="720363" y="1627406"/>
                    <a:pt x="746653" y="1643207"/>
                    <a:pt x="773480" y="1658133"/>
                  </a:cubicBezTo>
                  <a:cubicBezTo>
                    <a:pt x="862768" y="1707954"/>
                    <a:pt x="956494" y="1743320"/>
                    <a:pt x="1059095" y="1754414"/>
                  </a:cubicBezTo>
                  <a:cubicBezTo>
                    <a:pt x="1109991" y="1759860"/>
                    <a:pt x="1160418" y="1769138"/>
                    <a:pt x="1211382" y="1775122"/>
                  </a:cubicBezTo>
                  <a:cubicBezTo>
                    <a:pt x="1280366" y="1783325"/>
                    <a:pt x="1347063" y="1772164"/>
                    <a:pt x="1414500" y="1765642"/>
                  </a:cubicBezTo>
                  <a:cubicBezTo>
                    <a:pt x="1435815" y="1763558"/>
                    <a:pt x="1457330" y="1761608"/>
                    <a:pt x="1478710" y="1759322"/>
                  </a:cubicBezTo>
                  <a:cubicBezTo>
                    <a:pt x="1532498" y="1753540"/>
                    <a:pt x="1586892" y="1745875"/>
                    <a:pt x="1641352" y="1742984"/>
                  </a:cubicBezTo>
                  <a:cubicBezTo>
                    <a:pt x="1646327" y="1742574"/>
                    <a:pt x="1651170" y="1741323"/>
                    <a:pt x="1655741" y="1739286"/>
                  </a:cubicBezTo>
                  <a:cubicBezTo>
                    <a:pt x="1677256" y="1734579"/>
                    <a:pt x="1698502" y="1725839"/>
                    <a:pt x="1720959" y="1734983"/>
                  </a:cubicBezTo>
                  <a:cubicBezTo>
                    <a:pt x="1753030" y="1735245"/>
                    <a:pt x="1785102" y="1732226"/>
                    <a:pt x="1816567" y="1725973"/>
                  </a:cubicBezTo>
                  <a:cubicBezTo>
                    <a:pt x="1831292" y="1723224"/>
                    <a:pt x="1846352" y="1723224"/>
                    <a:pt x="1861078" y="1725973"/>
                  </a:cubicBezTo>
                  <a:cubicBezTo>
                    <a:pt x="1893217" y="1733880"/>
                    <a:pt x="1927102" y="1729718"/>
                    <a:pt x="1956350" y="1714274"/>
                  </a:cubicBezTo>
                  <a:cubicBezTo>
                    <a:pt x="1957023" y="1713797"/>
                    <a:pt x="1957829" y="1713434"/>
                    <a:pt x="1958637" y="1713199"/>
                  </a:cubicBezTo>
                  <a:cubicBezTo>
                    <a:pt x="1989295" y="1706878"/>
                    <a:pt x="2018071" y="1694574"/>
                    <a:pt x="2047924" y="1685699"/>
                  </a:cubicBezTo>
                  <a:cubicBezTo>
                    <a:pt x="2057337" y="1682943"/>
                    <a:pt x="2066615" y="1680186"/>
                    <a:pt x="2075962" y="1676959"/>
                  </a:cubicBezTo>
                  <a:cubicBezTo>
                    <a:pt x="2120807" y="1661495"/>
                    <a:pt x="2163368" y="1639240"/>
                    <a:pt x="2210432" y="1629894"/>
                  </a:cubicBezTo>
                  <a:cubicBezTo>
                    <a:pt x="2215273" y="1628388"/>
                    <a:pt x="2219777" y="1626115"/>
                    <a:pt x="2223879" y="1623170"/>
                  </a:cubicBezTo>
                  <a:cubicBezTo>
                    <a:pt x="2239075" y="1615169"/>
                    <a:pt x="2253193" y="1604210"/>
                    <a:pt x="2271683" y="1604277"/>
                  </a:cubicBezTo>
                  <a:cubicBezTo>
                    <a:pt x="2276995" y="1604277"/>
                    <a:pt x="2280424" y="1600176"/>
                    <a:pt x="2284324" y="1597083"/>
                  </a:cubicBezTo>
                  <a:cubicBezTo>
                    <a:pt x="2295350" y="1586816"/>
                    <a:pt x="2309604" y="1580671"/>
                    <a:pt x="2324665" y="1579669"/>
                  </a:cubicBezTo>
                  <a:cubicBezTo>
                    <a:pt x="2329775" y="1579481"/>
                    <a:pt x="2334616" y="1577282"/>
                    <a:pt x="2338112" y="1573551"/>
                  </a:cubicBezTo>
                  <a:cubicBezTo>
                    <a:pt x="2349475" y="1563795"/>
                    <a:pt x="2364333" y="1558961"/>
                    <a:pt x="2379259" y="1560104"/>
                  </a:cubicBezTo>
                  <a:cubicBezTo>
                    <a:pt x="2363056" y="1578593"/>
                    <a:pt x="2340666" y="1588074"/>
                    <a:pt x="2319892" y="1599504"/>
                  </a:cubicBezTo>
                  <a:cubicBezTo>
                    <a:pt x="2279214" y="1621759"/>
                    <a:pt x="2235578" y="1637492"/>
                    <a:pt x="2192145" y="1653292"/>
                  </a:cubicBezTo>
                  <a:cubicBezTo>
                    <a:pt x="2146357" y="1670168"/>
                    <a:pt x="2102318" y="1691414"/>
                    <a:pt x="2055993" y="1707080"/>
                  </a:cubicBezTo>
                  <a:cubicBezTo>
                    <a:pt x="2022375" y="1718241"/>
                    <a:pt x="1988758" y="1729671"/>
                    <a:pt x="1955140" y="1740698"/>
                  </a:cubicBezTo>
                  <a:cubicBezTo>
                    <a:pt x="1935439" y="1747018"/>
                    <a:pt x="1930800" y="1757439"/>
                    <a:pt x="1941693" y="1775459"/>
                  </a:cubicBezTo>
                  <a:cubicBezTo>
                    <a:pt x="1948417" y="1786754"/>
                    <a:pt x="1959173" y="1795158"/>
                    <a:pt x="1965964" y="1806790"/>
                  </a:cubicBezTo>
                  <a:cubicBezTo>
                    <a:pt x="1998103" y="1861990"/>
                    <a:pt x="2011684" y="1919611"/>
                    <a:pt x="1992187" y="1982543"/>
                  </a:cubicBezTo>
                  <a:cubicBezTo>
                    <a:pt x="1989160" y="1997127"/>
                    <a:pt x="1977596" y="2008429"/>
                    <a:pt x="1962939" y="2011185"/>
                  </a:cubicBezTo>
                  <a:cubicBezTo>
                    <a:pt x="1892005" y="2029944"/>
                    <a:pt x="1820198" y="2045408"/>
                    <a:pt x="1748661" y="2061545"/>
                  </a:cubicBezTo>
                  <a:cubicBezTo>
                    <a:pt x="1717126" y="2067858"/>
                    <a:pt x="1685257" y="2072040"/>
                    <a:pt x="1653185" y="2074050"/>
                  </a:cubicBezTo>
                  <a:cubicBezTo>
                    <a:pt x="1622997" y="2076673"/>
                    <a:pt x="1593077" y="2083261"/>
                    <a:pt x="1563023" y="2088304"/>
                  </a:cubicBezTo>
                  <a:cubicBezTo>
                    <a:pt x="1515959" y="2096305"/>
                    <a:pt x="1469231" y="2105516"/>
                    <a:pt x="1421358" y="2109349"/>
                  </a:cubicBezTo>
                  <a:cubicBezTo>
                    <a:pt x="1377857" y="2112845"/>
                    <a:pt x="1333952" y="2120846"/>
                    <a:pt x="1290720" y="2117283"/>
                  </a:cubicBezTo>
                  <a:cubicBezTo>
                    <a:pt x="1217837" y="2111299"/>
                    <a:pt x="1144887" y="2117283"/>
                    <a:pt x="1072273" y="2112576"/>
                  </a:cubicBezTo>
                  <a:cubicBezTo>
                    <a:pt x="1030587" y="2109752"/>
                    <a:pt x="988767" y="2104508"/>
                    <a:pt x="947080" y="2099600"/>
                  </a:cubicBezTo>
                  <a:cubicBezTo>
                    <a:pt x="876685" y="2090368"/>
                    <a:pt x="807500" y="2073365"/>
                    <a:pt x="740870" y="2048904"/>
                  </a:cubicBezTo>
                  <a:cubicBezTo>
                    <a:pt x="670609" y="2024431"/>
                    <a:pt x="599676" y="2002445"/>
                    <a:pt x="530962" y="1973063"/>
                  </a:cubicBezTo>
                  <a:cubicBezTo>
                    <a:pt x="505816" y="1962238"/>
                    <a:pt x="482283" y="1948051"/>
                    <a:pt x="456532" y="1938706"/>
                  </a:cubicBezTo>
                  <a:cubicBezTo>
                    <a:pt x="430782" y="1929360"/>
                    <a:pt x="420562" y="1907576"/>
                    <a:pt x="416931" y="1883909"/>
                  </a:cubicBezTo>
                  <a:cubicBezTo>
                    <a:pt x="411080" y="1846392"/>
                    <a:pt x="384456" y="1826423"/>
                    <a:pt x="358234" y="1804908"/>
                  </a:cubicBezTo>
                  <a:cubicBezTo>
                    <a:pt x="325692" y="1778013"/>
                    <a:pt x="290326" y="1753876"/>
                    <a:pt x="262424" y="1722880"/>
                  </a:cubicBezTo>
                  <a:cubicBezTo>
                    <a:pt x="233445" y="1691502"/>
                    <a:pt x="216098" y="1651174"/>
                    <a:pt x="213207" y="1608580"/>
                  </a:cubicBezTo>
                  <a:cubicBezTo>
                    <a:pt x="210586" y="1563062"/>
                    <a:pt x="186313" y="1527898"/>
                    <a:pt x="161840" y="1492532"/>
                  </a:cubicBezTo>
                  <a:cubicBezTo>
                    <a:pt x="156865" y="1486844"/>
                    <a:pt x="150207" y="1482924"/>
                    <a:pt x="142812" y="1481371"/>
                  </a:cubicBezTo>
                  <a:cubicBezTo>
                    <a:pt x="119415" y="1473774"/>
                    <a:pt x="106639" y="1456629"/>
                    <a:pt x="100050" y="1433903"/>
                  </a:cubicBezTo>
                  <a:cubicBezTo>
                    <a:pt x="96823" y="1422809"/>
                    <a:pt x="93730" y="1411715"/>
                    <a:pt x="90638" y="1400286"/>
                  </a:cubicBezTo>
                  <a:cubicBezTo>
                    <a:pt x="87343" y="1388297"/>
                    <a:pt x="81493" y="1377190"/>
                    <a:pt x="73425" y="1367744"/>
                  </a:cubicBezTo>
                  <a:cubicBezTo>
                    <a:pt x="60853" y="1352306"/>
                    <a:pt x="52179" y="1334099"/>
                    <a:pt x="48010" y="1314628"/>
                  </a:cubicBezTo>
                  <a:cubicBezTo>
                    <a:pt x="36042" y="1265815"/>
                    <a:pt x="22394" y="1217204"/>
                    <a:pt x="15334" y="1167450"/>
                  </a:cubicBezTo>
                  <a:cubicBezTo>
                    <a:pt x="9753" y="1128386"/>
                    <a:pt x="1887" y="1089524"/>
                    <a:pt x="3366" y="1049385"/>
                  </a:cubicBezTo>
                  <a:cubicBezTo>
                    <a:pt x="4980" y="1012943"/>
                    <a:pt x="3837" y="976434"/>
                    <a:pt x="3366" y="939925"/>
                  </a:cubicBezTo>
                  <a:cubicBezTo>
                    <a:pt x="4307" y="923372"/>
                    <a:pt x="2963" y="906778"/>
                    <a:pt x="-534" y="890575"/>
                  </a:cubicBezTo>
                  <a:cubicBezTo>
                    <a:pt x="-3290" y="880079"/>
                    <a:pt x="-3424" y="869059"/>
                    <a:pt x="-870" y="858504"/>
                  </a:cubicBezTo>
                  <a:cubicBezTo>
                    <a:pt x="5853" y="833021"/>
                    <a:pt x="3299" y="807404"/>
                    <a:pt x="3299" y="781855"/>
                  </a:cubicBezTo>
                  <a:cubicBezTo>
                    <a:pt x="3299" y="713208"/>
                    <a:pt x="8274" y="644763"/>
                    <a:pt x="11367" y="576250"/>
                  </a:cubicBezTo>
                  <a:cubicBezTo>
                    <a:pt x="11838" y="565761"/>
                    <a:pt x="8544" y="555205"/>
                    <a:pt x="8207" y="544380"/>
                  </a:cubicBezTo>
                  <a:cubicBezTo>
                    <a:pt x="6122" y="484016"/>
                    <a:pt x="13654" y="423700"/>
                    <a:pt x="30664" y="365736"/>
                  </a:cubicBezTo>
                  <a:cubicBezTo>
                    <a:pt x="32076" y="360270"/>
                    <a:pt x="32412" y="354595"/>
                    <a:pt x="31739" y="348994"/>
                  </a:cubicBezTo>
                  <a:close/>
                </a:path>
              </a:pathLst>
            </a:custGeom>
            <a:solidFill>
              <a:srgbClr val="000000"/>
            </a:solidFill>
            <a:ln w="6712" cap="flat">
              <a:noFill/>
              <a:prstDash val="solid"/>
              <a:miter/>
            </a:ln>
          </p:spPr>
          <p:txBody>
            <a:bodyPr rtlCol="0" anchor="ctr"/>
            <a:lstStyle/>
            <a:p>
              <a:endParaRPr lang="es-CO"/>
            </a:p>
          </p:txBody>
        </p:sp>
        <p:sp>
          <p:nvSpPr>
            <p:cNvPr id="1429" name="Freeform: Shape 1428">
              <a:extLst>
                <a:ext uri="{FF2B5EF4-FFF2-40B4-BE49-F238E27FC236}">
                  <a16:creationId xmlns:a16="http://schemas.microsoft.com/office/drawing/2014/main" id="{76D384C8-F873-B076-9647-66F4082DB07B}"/>
                </a:ext>
              </a:extLst>
            </p:cNvPr>
            <p:cNvSpPr/>
            <p:nvPr/>
          </p:nvSpPr>
          <p:spPr>
            <a:xfrm>
              <a:off x="5993654" y="1458199"/>
              <a:ext cx="2345619" cy="1389741"/>
            </a:xfrm>
            <a:custGeom>
              <a:avLst/>
              <a:gdLst>
                <a:gd name="connsiteX0" fmla="*/ 2174798 w 2345619"/>
                <a:gd name="connsiteY0" fmla="*/ 1052926 h 1389741"/>
                <a:gd name="connsiteX1" fmla="*/ 2124977 w 2345619"/>
                <a:gd name="connsiteY1" fmla="*/ 1087485 h 1389741"/>
                <a:gd name="connsiteX2" fmla="*/ 1913051 w 2345619"/>
                <a:gd name="connsiteY2" fmla="*/ 1189279 h 1389741"/>
                <a:gd name="connsiteX3" fmla="*/ 1735080 w 2345619"/>
                <a:gd name="connsiteY3" fmla="*/ 1256515 h 1389741"/>
                <a:gd name="connsiteX4" fmla="*/ 1578421 w 2345619"/>
                <a:gd name="connsiteY4" fmla="*/ 1310303 h 1389741"/>
                <a:gd name="connsiteX5" fmla="*/ 1453565 w 2345619"/>
                <a:gd name="connsiteY5" fmla="*/ 1336323 h 1389741"/>
                <a:gd name="connsiteX6" fmla="*/ 1382833 w 2345619"/>
                <a:gd name="connsiteY6" fmla="*/ 1346207 h 1389741"/>
                <a:gd name="connsiteX7" fmla="*/ 1382833 w 2345619"/>
                <a:gd name="connsiteY7" fmla="*/ 1346207 h 1389741"/>
                <a:gd name="connsiteX8" fmla="*/ 1226444 w 2345619"/>
                <a:gd name="connsiteY8" fmla="*/ 1363352 h 1389741"/>
                <a:gd name="connsiteX9" fmla="*/ 1088611 w 2345619"/>
                <a:gd name="connsiteY9" fmla="*/ 1379690 h 1389741"/>
                <a:gd name="connsiteX10" fmla="*/ 571640 w 2345619"/>
                <a:gd name="connsiteY10" fmla="*/ 1319783 h 1389741"/>
                <a:gd name="connsiteX11" fmla="*/ 310095 w 2345619"/>
                <a:gd name="connsiteY11" fmla="*/ 1173950 h 1389741"/>
                <a:gd name="connsiteX12" fmla="*/ 186381 w 2345619"/>
                <a:gd name="connsiteY12" fmla="*/ 1039009 h 1389741"/>
                <a:gd name="connsiteX13" fmla="*/ 60181 w 2345619"/>
                <a:gd name="connsiteY13" fmla="*/ 842950 h 1389741"/>
                <a:gd name="connsiteX14" fmla="*/ -1406 w 2345619"/>
                <a:gd name="connsiteY14" fmla="*/ 591221 h 1389741"/>
                <a:gd name="connsiteX15" fmla="*/ 17218 w 2345619"/>
                <a:gd name="connsiteY15" fmla="*/ 344872 h 1389741"/>
                <a:gd name="connsiteX16" fmla="*/ 45860 w 2345619"/>
                <a:gd name="connsiteY16" fmla="*/ 194264 h 1389741"/>
                <a:gd name="connsiteX17" fmla="*/ 74704 w 2345619"/>
                <a:gd name="connsiteY17" fmla="*/ 128374 h 1389741"/>
                <a:gd name="connsiteX18" fmla="*/ 78334 w 2345619"/>
                <a:gd name="connsiteY18" fmla="*/ 121650 h 1389741"/>
                <a:gd name="connsiteX19" fmla="*/ 88352 w 2345619"/>
                <a:gd name="connsiteY19" fmla="*/ 107665 h 1389741"/>
                <a:gd name="connsiteX20" fmla="*/ 92050 w 2345619"/>
                <a:gd name="connsiteY20" fmla="*/ 102488 h 1389741"/>
                <a:gd name="connsiteX21" fmla="*/ 103480 w 2345619"/>
                <a:gd name="connsiteY21" fmla="*/ 87763 h 1389741"/>
                <a:gd name="connsiteX22" fmla="*/ 107111 w 2345619"/>
                <a:gd name="connsiteY22" fmla="*/ 82519 h 1389741"/>
                <a:gd name="connsiteX23" fmla="*/ 111280 w 2345619"/>
                <a:gd name="connsiteY23" fmla="*/ 77477 h 1389741"/>
                <a:gd name="connsiteX24" fmla="*/ 113565 w 2345619"/>
                <a:gd name="connsiteY24" fmla="*/ 75056 h 1389741"/>
                <a:gd name="connsiteX25" fmla="*/ 175288 w 2345619"/>
                <a:gd name="connsiteY25" fmla="*/ 13267 h 1389741"/>
                <a:gd name="connsiteX26" fmla="*/ 180264 w 2345619"/>
                <a:gd name="connsiteY26" fmla="*/ 8493 h 1389741"/>
                <a:gd name="connsiteX27" fmla="*/ 185508 w 2345619"/>
                <a:gd name="connsiteY27" fmla="*/ 3787 h 1389741"/>
                <a:gd name="connsiteX28" fmla="*/ 188466 w 2345619"/>
                <a:gd name="connsiteY28" fmla="*/ 1702 h 1389741"/>
                <a:gd name="connsiteX29" fmla="*/ 195190 w 2345619"/>
                <a:gd name="connsiteY29" fmla="*/ -315 h 1389741"/>
                <a:gd name="connsiteX30" fmla="*/ 198551 w 2345619"/>
                <a:gd name="connsiteY30" fmla="*/ 1501 h 1389741"/>
                <a:gd name="connsiteX31" fmla="*/ 200098 w 2345619"/>
                <a:gd name="connsiteY31" fmla="*/ 9031 h 1389741"/>
                <a:gd name="connsiteX32" fmla="*/ 177506 w 2345619"/>
                <a:gd name="connsiteY32" fmla="*/ 38077 h 1389741"/>
                <a:gd name="connsiteX33" fmla="*/ 39406 w 2345619"/>
                <a:gd name="connsiteY33" fmla="*/ 306144 h 1389741"/>
                <a:gd name="connsiteX34" fmla="*/ 20445 w 2345619"/>
                <a:gd name="connsiteY34" fmla="*/ 603526 h 1389741"/>
                <a:gd name="connsiteX35" fmla="*/ 74972 w 2345619"/>
                <a:gd name="connsiteY35" fmla="*/ 827083 h 1389741"/>
                <a:gd name="connsiteX36" fmla="*/ 253280 w 2345619"/>
                <a:gd name="connsiteY36" fmla="*/ 1090040 h 1389741"/>
                <a:gd name="connsiteX37" fmla="*/ 469577 w 2345619"/>
                <a:gd name="connsiteY37" fmla="*/ 1250867 h 1389741"/>
                <a:gd name="connsiteX38" fmla="*/ 796071 w 2345619"/>
                <a:gd name="connsiteY38" fmla="*/ 1360662 h 1389741"/>
                <a:gd name="connsiteX39" fmla="*/ 1054053 w 2345619"/>
                <a:gd name="connsiteY39" fmla="*/ 1362746 h 1389741"/>
                <a:gd name="connsiteX40" fmla="*/ 1264365 w 2345619"/>
                <a:gd name="connsiteY40" fmla="*/ 1343316 h 1389741"/>
                <a:gd name="connsiteX41" fmla="*/ 1394734 w 2345619"/>
                <a:gd name="connsiteY41" fmla="*/ 1326305 h 1389741"/>
                <a:gd name="connsiteX42" fmla="*/ 1423915 w 2345619"/>
                <a:gd name="connsiteY42" fmla="*/ 1320388 h 1389741"/>
                <a:gd name="connsiteX43" fmla="*/ 1625621 w 2345619"/>
                <a:gd name="connsiteY43" fmla="*/ 1273727 h 1389741"/>
                <a:gd name="connsiteX44" fmla="*/ 1729431 w 2345619"/>
                <a:gd name="connsiteY44" fmla="*/ 1238899 h 1389741"/>
                <a:gd name="connsiteX45" fmla="*/ 2069508 w 2345619"/>
                <a:gd name="connsiteY45" fmla="*/ 1098646 h 1389741"/>
                <a:gd name="connsiteX46" fmla="*/ 2273499 w 2345619"/>
                <a:gd name="connsiteY46" fmla="*/ 934592 h 1389741"/>
                <a:gd name="connsiteX47" fmla="*/ 2326616 w 2345619"/>
                <a:gd name="connsiteY47" fmla="*/ 771748 h 1389741"/>
                <a:gd name="connsiteX48" fmla="*/ 2321641 w 2345619"/>
                <a:gd name="connsiteY48" fmla="*/ 518069 h 1389741"/>
                <a:gd name="connsiteX49" fmla="*/ 2321641 w 2345619"/>
                <a:gd name="connsiteY49" fmla="*/ 493259 h 1389741"/>
                <a:gd name="connsiteX50" fmla="*/ 2323389 w 2345619"/>
                <a:gd name="connsiteY50" fmla="*/ 481695 h 1389741"/>
                <a:gd name="connsiteX51" fmla="*/ 2326885 w 2345619"/>
                <a:gd name="connsiteY51" fmla="*/ 474972 h 1389741"/>
                <a:gd name="connsiteX52" fmla="*/ 2333541 w 2345619"/>
                <a:gd name="connsiteY52" fmla="*/ 474904 h 1389741"/>
                <a:gd name="connsiteX53" fmla="*/ 2333609 w 2345619"/>
                <a:gd name="connsiteY53" fmla="*/ 474972 h 1389741"/>
                <a:gd name="connsiteX54" fmla="*/ 2333609 w 2345619"/>
                <a:gd name="connsiteY54" fmla="*/ 474972 h 1389741"/>
                <a:gd name="connsiteX55" fmla="*/ 2341475 w 2345619"/>
                <a:gd name="connsiteY55" fmla="*/ 674324 h 1389741"/>
                <a:gd name="connsiteX56" fmla="*/ 2341475 w 2345619"/>
                <a:gd name="connsiteY56" fmla="*/ 773563 h 1389741"/>
                <a:gd name="connsiteX57" fmla="*/ 2328701 w 2345619"/>
                <a:gd name="connsiteY57" fmla="*/ 863323 h 1389741"/>
                <a:gd name="connsiteX58" fmla="*/ 2328701 w 2345619"/>
                <a:gd name="connsiteY58" fmla="*/ 863323 h 1389741"/>
                <a:gd name="connsiteX59" fmla="*/ 2298780 w 2345619"/>
                <a:gd name="connsiteY59" fmla="*/ 928070 h 1389741"/>
                <a:gd name="connsiteX60" fmla="*/ 2298780 w 2345619"/>
                <a:gd name="connsiteY60" fmla="*/ 928070 h 1389741"/>
                <a:gd name="connsiteX61" fmla="*/ 2288627 w 2345619"/>
                <a:gd name="connsiteY61" fmla="*/ 942929 h 1389741"/>
                <a:gd name="connsiteX62" fmla="*/ 2288627 w 2345619"/>
                <a:gd name="connsiteY62" fmla="*/ 942929 h 1389741"/>
                <a:gd name="connsiteX63" fmla="*/ 2263683 w 2345619"/>
                <a:gd name="connsiteY63" fmla="*/ 972849 h 1389741"/>
                <a:gd name="connsiteX64" fmla="*/ 2263683 w 2345619"/>
                <a:gd name="connsiteY64" fmla="*/ 972849 h 1389741"/>
                <a:gd name="connsiteX65" fmla="*/ 2258708 w 2345619"/>
                <a:gd name="connsiteY65" fmla="*/ 977959 h 1389741"/>
                <a:gd name="connsiteX66" fmla="*/ 2258708 w 2345619"/>
                <a:gd name="connsiteY66" fmla="*/ 977959 h 1389741"/>
                <a:gd name="connsiteX67" fmla="*/ 2253732 w 2345619"/>
                <a:gd name="connsiteY67" fmla="*/ 983002 h 1389741"/>
                <a:gd name="connsiteX68" fmla="*/ 2253732 w 2345619"/>
                <a:gd name="connsiteY68" fmla="*/ 983002 h 1389741"/>
                <a:gd name="connsiteX69" fmla="*/ 2248757 w 2345619"/>
                <a:gd name="connsiteY69" fmla="*/ 988044 h 1389741"/>
                <a:gd name="connsiteX70" fmla="*/ 2248757 w 2345619"/>
                <a:gd name="connsiteY70" fmla="*/ 988044 h 1389741"/>
                <a:gd name="connsiteX71" fmla="*/ 2243782 w 2345619"/>
                <a:gd name="connsiteY71" fmla="*/ 993087 h 1389741"/>
                <a:gd name="connsiteX72" fmla="*/ 2243782 w 2345619"/>
                <a:gd name="connsiteY72" fmla="*/ 993087 h 1389741"/>
                <a:gd name="connsiteX73" fmla="*/ 2223611 w 2345619"/>
                <a:gd name="connsiteY73" fmla="*/ 1013257 h 1389741"/>
                <a:gd name="connsiteX74" fmla="*/ 2223611 w 2345619"/>
                <a:gd name="connsiteY74" fmla="*/ 1013257 h 1389741"/>
                <a:gd name="connsiteX75" fmla="*/ 2193759 w 2345619"/>
                <a:gd name="connsiteY75" fmla="*/ 1038269 h 1389741"/>
                <a:gd name="connsiteX76" fmla="*/ 2193759 w 2345619"/>
                <a:gd name="connsiteY76" fmla="*/ 1038269 h 1389741"/>
                <a:gd name="connsiteX77" fmla="*/ 2174798 w 2345619"/>
                <a:gd name="connsiteY77" fmla="*/ 1052926 h 1389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345619" h="1389741">
                  <a:moveTo>
                    <a:pt x="2174798" y="1052926"/>
                  </a:moveTo>
                  <a:cubicBezTo>
                    <a:pt x="2157922" y="1064020"/>
                    <a:pt x="2139230" y="1072559"/>
                    <a:pt x="2124977" y="1087485"/>
                  </a:cubicBezTo>
                  <a:cubicBezTo>
                    <a:pt x="2058548" y="1130180"/>
                    <a:pt x="1985666" y="1159562"/>
                    <a:pt x="1913051" y="1189279"/>
                  </a:cubicBezTo>
                  <a:cubicBezTo>
                    <a:pt x="1854355" y="1213350"/>
                    <a:pt x="1796936" y="1240782"/>
                    <a:pt x="1735080" y="1256515"/>
                  </a:cubicBezTo>
                  <a:cubicBezTo>
                    <a:pt x="1681292" y="1270432"/>
                    <a:pt x="1630259" y="1291410"/>
                    <a:pt x="1578421" y="1310303"/>
                  </a:cubicBezTo>
                  <a:cubicBezTo>
                    <a:pt x="1538080" y="1325162"/>
                    <a:pt x="1497066" y="1336525"/>
                    <a:pt x="1453565" y="1336323"/>
                  </a:cubicBezTo>
                  <a:cubicBezTo>
                    <a:pt x="1429696" y="1337090"/>
                    <a:pt x="1405963" y="1340404"/>
                    <a:pt x="1382833" y="1346207"/>
                  </a:cubicBezTo>
                  <a:lnTo>
                    <a:pt x="1382833" y="1346207"/>
                  </a:lnTo>
                  <a:cubicBezTo>
                    <a:pt x="1331668" y="1358490"/>
                    <a:pt x="1279090" y="1364252"/>
                    <a:pt x="1226444" y="1363352"/>
                  </a:cubicBezTo>
                  <a:cubicBezTo>
                    <a:pt x="1179850" y="1362343"/>
                    <a:pt x="1134534" y="1374042"/>
                    <a:pt x="1088611" y="1379690"/>
                  </a:cubicBezTo>
                  <a:cubicBezTo>
                    <a:pt x="911313" y="1401407"/>
                    <a:pt x="738988" y="1389036"/>
                    <a:pt x="571640" y="1319783"/>
                  </a:cubicBezTo>
                  <a:cubicBezTo>
                    <a:pt x="478451" y="1281190"/>
                    <a:pt x="389364" y="1236882"/>
                    <a:pt x="310095" y="1173950"/>
                  </a:cubicBezTo>
                  <a:cubicBezTo>
                    <a:pt x="261617" y="1135424"/>
                    <a:pt x="223226" y="1088225"/>
                    <a:pt x="186381" y="1039009"/>
                  </a:cubicBezTo>
                  <a:cubicBezTo>
                    <a:pt x="139720" y="976547"/>
                    <a:pt x="94135" y="913817"/>
                    <a:pt x="60181" y="842950"/>
                  </a:cubicBezTo>
                  <a:cubicBezTo>
                    <a:pt x="21857" y="763075"/>
                    <a:pt x="3905" y="678829"/>
                    <a:pt x="-1406" y="591221"/>
                  </a:cubicBezTo>
                  <a:cubicBezTo>
                    <a:pt x="-6382" y="508320"/>
                    <a:pt x="3704" y="426629"/>
                    <a:pt x="17218" y="344872"/>
                  </a:cubicBezTo>
                  <a:cubicBezTo>
                    <a:pt x="25622" y="294378"/>
                    <a:pt x="28849" y="243212"/>
                    <a:pt x="45860" y="194264"/>
                  </a:cubicBezTo>
                  <a:cubicBezTo>
                    <a:pt x="53861" y="171640"/>
                    <a:pt x="63542" y="149620"/>
                    <a:pt x="74704" y="128374"/>
                  </a:cubicBezTo>
                  <a:cubicBezTo>
                    <a:pt x="75712" y="126047"/>
                    <a:pt x="76989" y="123795"/>
                    <a:pt x="78334" y="121650"/>
                  </a:cubicBezTo>
                  <a:cubicBezTo>
                    <a:pt x="81561" y="116944"/>
                    <a:pt x="85057" y="112573"/>
                    <a:pt x="88352" y="107665"/>
                  </a:cubicBezTo>
                  <a:cubicBezTo>
                    <a:pt x="89429" y="105843"/>
                    <a:pt x="90706" y="104115"/>
                    <a:pt x="92050" y="102488"/>
                  </a:cubicBezTo>
                  <a:cubicBezTo>
                    <a:pt x="96287" y="97943"/>
                    <a:pt x="100118" y="93015"/>
                    <a:pt x="103480" y="87763"/>
                  </a:cubicBezTo>
                  <a:cubicBezTo>
                    <a:pt x="104556" y="85921"/>
                    <a:pt x="105766" y="84166"/>
                    <a:pt x="107111" y="82519"/>
                  </a:cubicBezTo>
                  <a:cubicBezTo>
                    <a:pt x="108389" y="80751"/>
                    <a:pt x="109801" y="79064"/>
                    <a:pt x="111280" y="77477"/>
                  </a:cubicBezTo>
                  <a:lnTo>
                    <a:pt x="113565" y="75056"/>
                  </a:lnTo>
                  <a:cubicBezTo>
                    <a:pt x="134139" y="54482"/>
                    <a:pt x="154579" y="33706"/>
                    <a:pt x="175288" y="13267"/>
                  </a:cubicBezTo>
                  <a:cubicBezTo>
                    <a:pt x="176902" y="11586"/>
                    <a:pt x="178515" y="10039"/>
                    <a:pt x="180264" y="8493"/>
                  </a:cubicBezTo>
                  <a:cubicBezTo>
                    <a:pt x="182012" y="6947"/>
                    <a:pt x="183693" y="5333"/>
                    <a:pt x="185508" y="3787"/>
                  </a:cubicBezTo>
                  <a:cubicBezTo>
                    <a:pt x="187324" y="2240"/>
                    <a:pt x="187524" y="2442"/>
                    <a:pt x="188466" y="1702"/>
                  </a:cubicBezTo>
                  <a:cubicBezTo>
                    <a:pt x="190483" y="499"/>
                    <a:pt x="192836" y="-194"/>
                    <a:pt x="195190" y="-315"/>
                  </a:cubicBezTo>
                  <a:lnTo>
                    <a:pt x="198551" y="1501"/>
                  </a:lnTo>
                  <a:cubicBezTo>
                    <a:pt x="199896" y="3780"/>
                    <a:pt x="200434" y="6422"/>
                    <a:pt x="200098" y="9031"/>
                  </a:cubicBezTo>
                  <a:cubicBezTo>
                    <a:pt x="196601" y="21806"/>
                    <a:pt x="186651" y="30143"/>
                    <a:pt x="177506" y="38077"/>
                  </a:cubicBezTo>
                  <a:cubicBezTo>
                    <a:pt x="94673" y="108607"/>
                    <a:pt x="56953" y="200853"/>
                    <a:pt x="39406" y="306144"/>
                  </a:cubicBezTo>
                  <a:cubicBezTo>
                    <a:pt x="22597" y="404321"/>
                    <a:pt x="16276" y="504004"/>
                    <a:pt x="20445" y="603526"/>
                  </a:cubicBezTo>
                  <a:cubicBezTo>
                    <a:pt x="23941" y="680873"/>
                    <a:pt x="42498" y="756802"/>
                    <a:pt x="74972" y="827083"/>
                  </a:cubicBezTo>
                  <a:cubicBezTo>
                    <a:pt x="120021" y="924574"/>
                    <a:pt x="185037" y="1008618"/>
                    <a:pt x="253280" y="1090040"/>
                  </a:cubicBezTo>
                  <a:cubicBezTo>
                    <a:pt x="312178" y="1160166"/>
                    <a:pt x="387751" y="1210123"/>
                    <a:pt x="469577" y="1250867"/>
                  </a:cubicBezTo>
                  <a:cubicBezTo>
                    <a:pt x="573388" y="1302571"/>
                    <a:pt x="680628" y="1344257"/>
                    <a:pt x="796071" y="1360662"/>
                  </a:cubicBezTo>
                  <a:cubicBezTo>
                    <a:pt x="881595" y="1372583"/>
                    <a:pt x="968328" y="1373282"/>
                    <a:pt x="1054053" y="1362746"/>
                  </a:cubicBezTo>
                  <a:cubicBezTo>
                    <a:pt x="1123910" y="1354409"/>
                    <a:pt x="1193365" y="1342979"/>
                    <a:pt x="1264365" y="1343316"/>
                  </a:cubicBezTo>
                  <a:cubicBezTo>
                    <a:pt x="1308405" y="1343887"/>
                    <a:pt x="1352308" y="1338159"/>
                    <a:pt x="1394734" y="1326305"/>
                  </a:cubicBezTo>
                  <a:cubicBezTo>
                    <a:pt x="1404013" y="1322607"/>
                    <a:pt x="1413897" y="1320603"/>
                    <a:pt x="1423915" y="1320388"/>
                  </a:cubicBezTo>
                  <a:cubicBezTo>
                    <a:pt x="1496193" y="1326036"/>
                    <a:pt x="1560537" y="1297797"/>
                    <a:pt x="1625621" y="1273727"/>
                  </a:cubicBezTo>
                  <a:cubicBezTo>
                    <a:pt x="1659844" y="1261019"/>
                    <a:pt x="1694469" y="1249657"/>
                    <a:pt x="1729431" y="1238899"/>
                  </a:cubicBezTo>
                  <a:cubicBezTo>
                    <a:pt x="1846555" y="1201872"/>
                    <a:pt x="1960318" y="1154949"/>
                    <a:pt x="2069508" y="1098646"/>
                  </a:cubicBezTo>
                  <a:cubicBezTo>
                    <a:pt x="2148240" y="1058776"/>
                    <a:pt x="2219107" y="1005929"/>
                    <a:pt x="2273499" y="934592"/>
                  </a:cubicBezTo>
                  <a:cubicBezTo>
                    <a:pt x="2308865" y="887763"/>
                    <a:pt x="2327624" y="830438"/>
                    <a:pt x="2326616" y="771748"/>
                  </a:cubicBezTo>
                  <a:cubicBezTo>
                    <a:pt x="2326616" y="687166"/>
                    <a:pt x="2330582" y="602517"/>
                    <a:pt x="2321641" y="518069"/>
                  </a:cubicBezTo>
                  <a:cubicBezTo>
                    <a:pt x="2320431" y="509840"/>
                    <a:pt x="2320431" y="501489"/>
                    <a:pt x="2321641" y="493259"/>
                  </a:cubicBezTo>
                  <a:cubicBezTo>
                    <a:pt x="2321910" y="489360"/>
                    <a:pt x="2322447" y="485494"/>
                    <a:pt x="2323389" y="481695"/>
                  </a:cubicBezTo>
                  <a:cubicBezTo>
                    <a:pt x="2324127" y="479248"/>
                    <a:pt x="2325272" y="476962"/>
                    <a:pt x="2326885" y="474972"/>
                  </a:cubicBezTo>
                  <a:cubicBezTo>
                    <a:pt x="2328701" y="473116"/>
                    <a:pt x="2331659" y="473082"/>
                    <a:pt x="2333541" y="474904"/>
                  </a:cubicBezTo>
                  <a:cubicBezTo>
                    <a:pt x="2333541" y="474924"/>
                    <a:pt x="2333609" y="474952"/>
                    <a:pt x="2333609" y="474972"/>
                  </a:cubicBezTo>
                  <a:lnTo>
                    <a:pt x="2333609" y="474972"/>
                  </a:lnTo>
                  <a:cubicBezTo>
                    <a:pt x="2340332" y="541266"/>
                    <a:pt x="2345577" y="607559"/>
                    <a:pt x="2341475" y="674324"/>
                  </a:cubicBezTo>
                  <a:cubicBezTo>
                    <a:pt x="2339457" y="707270"/>
                    <a:pt x="2340332" y="740484"/>
                    <a:pt x="2341475" y="773563"/>
                  </a:cubicBezTo>
                  <a:cubicBezTo>
                    <a:pt x="2342617" y="804008"/>
                    <a:pt x="2338315" y="834412"/>
                    <a:pt x="2328701" y="863323"/>
                  </a:cubicBezTo>
                  <a:lnTo>
                    <a:pt x="2328701" y="863323"/>
                  </a:lnTo>
                  <a:cubicBezTo>
                    <a:pt x="2320229" y="885578"/>
                    <a:pt x="2312361" y="908169"/>
                    <a:pt x="2298780" y="928070"/>
                  </a:cubicBezTo>
                  <a:lnTo>
                    <a:pt x="2298780" y="928070"/>
                  </a:lnTo>
                  <a:cubicBezTo>
                    <a:pt x="2295083" y="932844"/>
                    <a:pt x="2292729" y="938424"/>
                    <a:pt x="2288627" y="942929"/>
                  </a:cubicBezTo>
                  <a:lnTo>
                    <a:pt x="2288627" y="942929"/>
                  </a:lnTo>
                  <a:cubicBezTo>
                    <a:pt x="2281903" y="954494"/>
                    <a:pt x="2270743" y="961822"/>
                    <a:pt x="2263683" y="972849"/>
                  </a:cubicBezTo>
                  <a:lnTo>
                    <a:pt x="2263683" y="972849"/>
                  </a:lnTo>
                  <a:cubicBezTo>
                    <a:pt x="2262271" y="974779"/>
                    <a:pt x="2260590" y="976493"/>
                    <a:pt x="2258708" y="977959"/>
                  </a:cubicBezTo>
                  <a:lnTo>
                    <a:pt x="2258708" y="977959"/>
                  </a:lnTo>
                  <a:cubicBezTo>
                    <a:pt x="2257229" y="979821"/>
                    <a:pt x="2255548" y="981509"/>
                    <a:pt x="2253732" y="983002"/>
                  </a:cubicBezTo>
                  <a:lnTo>
                    <a:pt x="2253732" y="983002"/>
                  </a:lnTo>
                  <a:cubicBezTo>
                    <a:pt x="2252186" y="984797"/>
                    <a:pt x="2250505" y="986484"/>
                    <a:pt x="2248757" y="988044"/>
                  </a:cubicBezTo>
                  <a:lnTo>
                    <a:pt x="2248757" y="988044"/>
                  </a:lnTo>
                  <a:cubicBezTo>
                    <a:pt x="2247211" y="989840"/>
                    <a:pt x="2245530" y="991527"/>
                    <a:pt x="2243782" y="993087"/>
                  </a:cubicBezTo>
                  <a:lnTo>
                    <a:pt x="2243782" y="993087"/>
                  </a:lnTo>
                  <a:cubicBezTo>
                    <a:pt x="2238941" y="1001451"/>
                    <a:pt x="2231948" y="1008403"/>
                    <a:pt x="2223611" y="1013257"/>
                  </a:cubicBezTo>
                  <a:lnTo>
                    <a:pt x="2223611" y="1013257"/>
                  </a:lnTo>
                  <a:cubicBezTo>
                    <a:pt x="2212518" y="1019981"/>
                    <a:pt x="2205189" y="1031680"/>
                    <a:pt x="2193759" y="1038269"/>
                  </a:cubicBezTo>
                  <a:lnTo>
                    <a:pt x="2193759" y="1038269"/>
                  </a:lnTo>
                  <a:cubicBezTo>
                    <a:pt x="2187841" y="1042572"/>
                    <a:pt x="2181858" y="1048421"/>
                    <a:pt x="2174798" y="1052926"/>
                  </a:cubicBezTo>
                  <a:close/>
                </a:path>
              </a:pathLst>
            </a:custGeom>
            <a:solidFill>
              <a:srgbClr val="384C54"/>
            </a:solidFill>
            <a:ln w="6712" cap="flat">
              <a:noFill/>
              <a:prstDash val="solid"/>
              <a:miter/>
            </a:ln>
          </p:spPr>
          <p:txBody>
            <a:bodyPr rtlCol="0" anchor="ctr"/>
            <a:lstStyle/>
            <a:p>
              <a:endParaRPr lang="es-CO"/>
            </a:p>
          </p:txBody>
        </p:sp>
        <p:sp>
          <p:nvSpPr>
            <p:cNvPr id="1430" name="Freeform: Shape 1429">
              <a:extLst>
                <a:ext uri="{FF2B5EF4-FFF2-40B4-BE49-F238E27FC236}">
                  <a16:creationId xmlns:a16="http://schemas.microsoft.com/office/drawing/2014/main" id="{98370274-0DB4-FACB-E1D1-B28ACBE4DEF6}"/>
                </a:ext>
              </a:extLst>
            </p:cNvPr>
            <p:cNvSpPr/>
            <p:nvPr/>
          </p:nvSpPr>
          <p:spPr>
            <a:xfrm>
              <a:off x="8365467" y="1923344"/>
              <a:ext cx="106677" cy="285267"/>
            </a:xfrm>
            <a:custGeom>
              <a:avLst/>
              <a:gdLst>
                <a:gd name="connsiteX0" fmla="*/ 9329 w 106677"/>
                <a:gd name="connsiteY0" fmla="*/ 284953 h 285267"/>
                <a:gd name="connsiteX1" fmla="*/ 7715 w 106677"/>
                <a:gd name="connsiteY1" fmla="*/ 223500 h 285267"/>
                <a:gd name="connsiteX2" fmla="*/ 7313 w 106677"/>
                <a:gd name="connsiteY2" fmla="*/ 134009 h 285267"/>
                <a:gd name="connsiteX3" fmla="*/ -1562 w 106677"/>
                <a:gd name="connsiteY3" fmla="*/ 45730 h 285267"/>
                <a:gd name="connsiteX4" fmla="*/ -2572 w 106677"/>
                <a:gd name="connsiteY4" fmla="*/ 23475 h 285267"/>
                <a:gd name="connsiteX5" fmla="*/ 22776 w 106677"/>
                <a:gd name="connsiteY5" fmla="*/ 480 h 285267"/>
                <a:gd name="connsiteX6" fmla="*/ 93710 w 106677"/>
                <a:gd name="connsiteY6" fmla="*/ 48755 h 285267"/>
                <a:gd name="connsiteX7" fmla="*/ 78582 w 106677"/>
                <a:gd name="connsiteY7" fmla="*/ 164602 h 285267"/>
                <a:gd name="connsiteX8" fmla="*/ 45368 w 106677"/>
                <a:gd name="connsiteY8" fmla="*/ 226525 h 285267"/>
                <a:gd name="connsiteX9" fmla="*/ 9329 w 106677"/>
                <a:gd name="connsiteY9" fmla="*/ 284953 h 285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677" h="285267">
                  <a:moveTo>
                    <a:pt x="9329" y="284953"/>
                  </a:moveTo>
                  <a:cubicBezTo>
                    <a:pt x="17062" y="263706"/>
                    <a:pt x="8725" y="243737"/>
                    <a:pt x="7715" y="223500"/>
                  </a:cubicBezTo>
                  <a:cubicBezTo>
                    <a:pt x="6236" y="193781"/>
                    <a:pt x="7179" y="163862"/>
                    <a:pt x="7313" y="134009"/>
                  </a:cubicBezTo>
                  <a:cubicBezTo>
                    <a:pt x="6842" y="104386"/>
                    <a:pt x="3817" y="74856"/>
                    <a:pt x="-1562" y="45730"/>
                  </a:cubicBezTo>
                  <a:cubicBezTo>
                    <a:pt x="-2572" y="38354"/>
                    <a:pt x="-2907" y="30911"/>
                    <a:pt x="-2572" y="23475"/>
                  </a:cubicBezTo>
                  <a:cubicBezTo>
                    <a:pt x="-2572" y="3304"/>
                    <a:pt x="3615" y="-2680"/>
                    <a:pt x="22776" y="480"/>
                  </a:cubicBezTo>
                  <a:cubicBezTo>
                    <a:pt x="53570" y="5657"/>
                    <a:pt x="78447" y="20651"/>
                    <a:pt x="93710" y="48755"/>
                  </a:cubicBezTo>
                  <a:cubicBezTo>
                    <a:pt x="111663" y="81835"/>
                    <a:pt x="105745" y="137707"/>
                    <a:pt x="78582" y="164602"/>
                  </a:cubicBezTo>
                  <a:cubicBezTo>
                    <a:pt x="61302" y="181242"/>
                    <a:pt x="49670" y="202905"/>
                    <a:pt x="45368" y="226525"/>
                  </a:cubicBezTo>
                  <a:cubicBezTo>
                    <a:pt x="40864" y="249721"/>
                    <a:pt x="25332" y="267270"/>
                    <a:pt x="9329" y="284953"/>
                  </a:cubicBezTo>
                  <a:close/>
                </a:path>
              </a:pathLst>
            </a:custGeom>
            <a:solidFill>
              <a:srgbClr val="000000"/>
            </a:solidFill>
            <a:ln w="6712" cap="flat">
              <a:noFill/>
              <a:prstDash val="solid"/>
              <a:miter/>
            </a:ln>
          </p:spPr>
          <p:txBody>
            <a:bodyPr rtlCol="0" anchor="ctr"/>
            <a:lstStyle/>
            <a:p>
              <a:endParaRPr lang="es-CO"/>
            </a:p>
          </p:txBody>
        </p:sp>
        <p:sp>
          <p:nvSpPr>
            <p:cNvPr id="1431" name="Freeform: Shape 1430">
              <a:extLst>
                <a:ext uri="{FF2B5EF4-FFF2-40B4-BE49-F238E27FC236}">
                  <a16:creationId xmlns:a16="http://schemas.microsoft.com/office/drawing/2014/main" id="{3C920E13-4DA5-6FF6-7918-ABD4C6F5E096}"/>
                </a:ext>
              </a:extLst>
            </p:cNvPr>
            <p:cNvSpPr/>
            <p:nvPr/>
          </p:nvSpPr>
          <p:spPr>
            <a:xfrm>
              <a:off x="5990765" y="1579931"/>
              <a:ext cx="1388755" cy="1275668"/>
            </a:xfrm>
            <a:custGeom>
              <a:avLst/>
              <a:gdLst>
                <a:gd name="connsiteX0" fmla="*/ 86333 w 1388755"/>
                <a:gd name="connsiteY0" fmla="*/ 119 h 1275668"/>
                <a:gd name="connsiteX1" fmla="*/ 63877 w 1388755"/>
                <a:gd name="connsiteY1" fmla="*/ 49739 h 1275668"/>
                <a:gd name="connsiteX2" fmla="*/ 30796 w 1388755"/>
                <a:gd name="connsiteY2" fmla="*/ 181722 h 1275668"/>
                <a:gd name="connsiteX3" fmla="*/ 13316 w 1388755"/>
                <a:gd name="connsiteY3" fmla="*/ 301737 h 1275668"/>
                <a:gd name="connsiteX4" fmla="*/ 9887 w 1388755"/>
                <a:gd name="connsiteY4" fmla="*/ 494836 h 1275668"/>
                <a:gd name="connsiteX5" fmla="*/ 39605 w 1388755"/>
                <a:gd name="connsiteY5" fmla="*/ 645174 h 1275668"/>
                <a:gd name="connsiteX6" fmla="*/ 146240 w 1388755"/>
                <a:gd name="connsiteY6" fmla="*/ 849032 h 1275668"/>
                <a:gd name="connsiteX7" fmla="*/ 218855 w 1388755"/>
                <a:gd name="connsiteY7" fmla="*/ 946456 h 1275668"/>
                <a:gd name="connsiteX8" fmla="*/ 354872 w 1388755"/>
                <a:gd name="connsiteY8" fmla="*/ 1075615 h 1275668"/>
                <a:gd name="connsiteX9" fmla="*/ 778454 w 1388755"/>
                <a:gd name="connsiteY9" fmla="*/ 1250427 h 1275668"/>
                <a:gd name="connsiteX10" fmla="*/ 921731 w 1388755"/>
                <a:gd name="connsiteY10" fmla="*/ 1260512 h 1275668"/>
                <a:gd name="connsiteX11" fmla="*/ 1163778 w 1388755"/>
                <a:gd name="connsiteY11" fmla="*/ 1240947 h 1275668"/>
                <a:gd name="connsiteX12" fmla="*/ 1240360 w 1388755"/>
                <a:gd name="connsiteY12" fmla="*/ 1234895 h 1275668"/>
                <a:gd name="connsiteX13" fmla="*/ 1371200 w 1388755"/>
                <a:gd name="connsiteY13" fmla="*/ 1225281 h 1275668"/>
                <a:gd name="connsiteX14" fmla="*/ 1386059 w 1388755"/>
                <a:gd name="connsiteY14" fmla="*/ 1224675 h 1275668"/>
                <a:gd name="connsiteX15" fmla="*/ 1386059 w 1388755"/>
                <a:gd name="connsiteY15" fmla="*/ 1229920 h 1275668"/>
                <a:gd name="connsiteX16" fmla="*/ 1321312 w 1388755"/>
                <a:gd name="connsiteY16" fmla="*/ 1239871 h 1275668"/>
                <a:gd name="connsiteX17" fmla="*/ 1168486 w 1388755"/>
                <a:gd name="connsiteY17" fmla="*/ 1253318 h 1275668"/>
                <a:gd name="connsiteX18" fmla="*/ 996094 w 1388755"/>
                <a:gd name="connsiteY18" fmla="*/ 1272816 h 1275668"/>
                <a:gd name="connsiteX19" fmla="*/ 745373 w 1388755"/>
                <a:gd name="connsiteY19" fmla="*/ 1256545 h 1275668"/>
                <a:gd name="connsiteX20" fmla="*/ 319371 w 1388755"/>
                <a:gd name="connsiteY20" fmla="*/ 1067614 h 1275668"/>
                <a:gd name="connsiteX21" fmla="*/ 212197 w 1388755"/>
                <a:gd name="connsiteY21" fmla="*/ 961046 h 1275668"/>
                <a:gd name="connsiteX22" fmla="*/ 52715 w 1388755"/>
                <a:gd name="connsiteY22" fmla="*/ 721150 h 1275668"/>
                <a:gd name="connsiteX23" fmla="*/ 8543 w 1388755"/>
                <a:gd name="connsiteY23" fmla="*/ 564156 h 1275668"/>
                <a:gd name="connsiteX24" fmla="*/ -2485 w 1388755"/>
                <a:gd name="connsiteY24" fmla="*/ 446494 h 1275668"/>
                <a:gd name="connsiteX25" fmla="*/ 6458 w 1388755"/>
                <a:gd name="connsiteY25" fmla="*/ 293870 h 1275668"/>
                <a:gd name="connsiteX26" fmla="*/ 6458 w 1388755"/>
                <a:gd name="connsiteY26" fmla="*/ 288962 h 1275668"/>
                <a:gd name="connsiteX27" fmla="*/ 11366 w 1388755"/>
                <a:gd name="connsiteY27" fmla="*/ 259042 h 1275668"/>
                <a:gd name="connsiteX28" fmla="*/ 11366 w 1388755"/>
                <a:gd name="connsiteY28" fmla="*/ 254067 h 1275668"/>
                <a:gd name="connsiteX29" fmla="*/ 16274 w 1388755"/>
                <a:gd name="connsiteY29" fmla="*/ 229122 h 1275668"/>
                <a:gd name="connsiteX30" fmla="*/ 16274 w 1388755"/>
                <a:gd name="connsiteY30" fmla="*/ 224214 h 1275668"/>
                <a:gd name="connsiteX31" fmla="*/ 21182 w 1388755"/>
                <a:gd name="connsiteY31" fmla="*/ 194294 h 1275668"/>
                <a:gd name="connsiteX32" fmla="*/ 21182 w 1388755"/>
                <a:gd name="connsiteY32" fmla="*/ 189319 h 1275668"/>
                <a:gd name="connsiteX33" fmla="*/ 47136 w 1388755"/>
                <a:gd name="connsiteY33" fmla="*/ 57471 h 1275668"/>
                <a:gd name="connsiteX34" fmla="*/ 66499 w 1388755"/>
                <a:gd name="connsiteY34" fmla="*/ 14843 h 1275668"/>
                <a:gd name="connsiteX35" fmla="*/ 86333 w 1388755"/>
                <a:gd name="connsiteY35" fmla="*/ 119 h 1275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88755" h="1275668">
                  <a:moveTo>
                    <a:pt x="86333" y="119"/>
                  </a:moveTo>
                  <a:cubicBezTo>
                    <a:pt x="81828" y="18004"/>
                    <a:pt x="70062" y="32594"/>
                    <a:pt x="63877" y="49739"/>
                  </a:cubicBezTo>
                  <a:cubicBezTo>
                    <a:pt x="47874" y="92339"/>
                    <a:pt x="36781" y="136613"/>
                    <a:pt x="30796" y="181722"/>
                  </a:cubicBezTo>
                  <a:cubicBezTo>
                    <a:pt x="25956" y="222063"/>
                    <a:pt x="17349" y="261530"/>
                    <a:pt x="13316" y="301737"/>
                  </a:cubicBezTo>
                  <a:cubicBezTo>
                    <a:pt x="7064" y="365879"/>
                    <a:pt x="2962" y="430089"/>
                    <a:pt x="9887" y="494836"/>
                  </a:cubicBezTo>
                  <a:cubicBezTo>
                    <a:pt x="14795" y="545814"/>
                    <a:pt x="24746" y="596174"/>
                    <a:pt x="39605" y="645174"/>
                  </a:cubicBezTo>
                  <a:cubicBezTo>
                    <a:pt x="63002" y="719537"/>
                    <a:pt x="101797" y="785831"/>
                    <a:pt x="146240" y="849032"/>
                  </a:cubicBezTo>
                  <a:cubicBezTo>
                    <a:pt x="169571" y="882179"/>
                    <a:pt x="194717" y="913981"/>
                    <a:pt x="218855" y="946456"/>
                  </a:cubicBezTo>
                  <a:cubicBezTo>
                    <a:pt x="256842" y="996654"/>
                    <a:pt x="302764" y="1040283"/>
                    <a:pt x="354872" y="1075615"/>
                  </a:cubicBezTo>
                  <a:cubicBezTo>
                    <a:pt x="483223" y="1164702"/>
                    <a:pt x="625761" y="1219633"/>
                    <a:pt x="778454" y="1250427"/>
                  </a:cubicBezTo>
                  <a:cubicBezTo>
                    <a:pt x="826056" y="1260109"/>
                    <a:pt x="873793" y="1259302"/>
                    <a:pt x="921731" y="1260512"/>
                  </a:cubicBezTo>
                  <a:cubicBezTo>
                    <a:pt x="1002885" y="1262052"/>
                    <a:pt x="1083971" y="1255496"/>
                    <a:pt x="1163778" y="1240947"/>
                  </a:cubicBezTo>
                  <a:cubicBezTo>
                    <a:pt x="1189059" y="1236368"/>
                    <a:pt x="1214676" y="1234337"/>
                    <a:pt x="1240360" y="1234895"/>
                  </a:cubicBezTo>
                  <a:cubicBezTo>
                    <a:pt x="1284198" y="1236946"/>
                    <a:pt x="1328103" y="1233712"/>
                    <a:pt x="1371200" y="1225281"/>
                  </a:cubicBezTo>
                  <a:cubicBezTo>
                    <a:pt x="1376108" y="1224675"/>
                    <a:pt x="1381083" y="1224467"/>
                    <a:pt x="1386059" y="1224675"/>
                  </a:cubicBezTo>
                  <a:lnTo>
                    <a:pt x="1386059" y="1229920"/>
                  </a:lnTo>
                  <a:cubicBezTo>
                    <a:pt x="1364275" y="1231957"/>
                    <a:pt x="1342692" y="1235279"/>
                    <a:pt x="1321312" y="1239871"/>
                  </a:cubicBezTo>
                  <a:cubicBezTo>
                    <a:pt x="1270549" y="1246191"/>
                    <a:pt x="1219248" y="1245182"/>
                    <a:pt x="1168486" y="1253318"/>
                  </a:cubicBezTo>
                  <a:cubicBezTo>
                    <a:pt x="1111404" y="1262058"/>
                    <a:pt x="1053850" y="1268110"/>
                    <a:pt x="996094" y="1272816"/>
                  </a:cubicBezTo>
                  <a:cubicBezTo>
                    <a:pt x="912184" y="1279129"/>
                    <a:pt x="827804" y="1273650"/>
                    <a:pt x="745373" y="1256545"/>
                  </a:cubicBezTo>
                  <a:cubicBezTo>
                    <a:pt x="590934" y="1226585"/>
                    <a:pt x="445236" y="1161992"/>
                    <a:pt x="319371" y="1067614"/>
                  </a:cubicBezTo>
                  <a:cubicBezTo>
                    <a:pt x="278828" y="1037271"/>
                    <a:pt x="242789" y="1001400"/>
                    <a:pt x="212197" y="961046"/>
                  </a:cubicBezTo>
                  <a:cubicBezTo>
                    <a:pt x="154039" y="884330"/>
                    <a:pt x="94804" y="808623"/>
                    <a:pt x="52715" y="721150"/>
                  </a:cubicBezTo>
                  <a:cubicBezTo>
                    <a:pt x="28646" y="671128"/>
                    <a:pt x="20846" y="617272"/>
                    <a:pt x="8543" y="564156"/>
                  </a:cubicBezTo>
                  <a:cubicBezTo>
                    <a:pt x="608" y="525455"/>
                    <a:pt x="-3089" y="486001"/>
                    <a:pt x="-2485" y="446494"/>
                  </a:cubicBezTo>
                  <a:cubicBezTo>
                    <a:pt x="-2889" y="395597"/>
                    <a:pt x="-3762" y="344296"/>
                    <a:pt x="6458" y="293870"/>
                  </a:cubicBezTo>
                  <a:cubicBezTo>
                    <a:pt x="6458" y="292256"/>
                    <a:pt x="6458" y="290575"/>
                    <a:pt x="6458" y="288962"/>
                  </a:cubicBezTo>
                  <a:cubicBezTo>
                    <a:pt x="13182" y="279751"/>
                    <a:pt x="5181" y="268253"/>
                    <a:pt x="11366" y="259042"/>
                  </a:cubicBezTo>
                  <a:cubicBezTo>
                    <a:pt x="11366" y="257361"/>
                    <a:pt x="11366" y="255748"/>
                    <a:pt x="11366" y="254067"/>
                  </a:cubicBezTo>
                  <a:cubicBezTo>
                    <a:pt x="17417" y="246671"/>
                    <a:pt x="10425" y="236586"/>
                    <a:pt x="16274" y="229122"/>
                  </a:cubicBezTo>
                  <a:cubicBezTo>
                    <a:pt x="16274" y="227509"/>
                    <a:pt x="16274" y="225828"/>
                    <a:pt x="16274" y="224214"/>
                  </a:cubicBezTo>
                  <a:cubicBezTo>
                    <a:pt x="22998" y="215003"/>
                    <a:pt x="14997" y="203506"/>
                    <a:pt x="21182" y="194294"/>
                  </a:cubicBezTo>
                  <a:cubicBezTo>
                    <a:pt x="21182" y="192614"/>
                    <a:pt x="21182" y="191000"/>
                    <a:pt x="21182" y="189319"/>
                  </a:cubicBezTo>
                  <a:cubicBezTo>
                    <a:pt x="25419" y="144541"/>
                    <a:pt x="29452" y="99762"/>
                    <a:pt x="47136" y="57471"/>
                  </a:cubicBezTo>
                  <a:cubicBezTo>
                    <a:pt x="52715" y="42874"/>
                    <a:pt x="59171" y="28634"/>
                    <a:pt x="66499" y="14843"/>
                  </a:cubicBezTo>
                  <a:cubicBezTo>
                    <a:pt x="70870" y="7313"/>
                    <a:pt x="74232" y="-2503"/>
                    <a:pt x="86333" y="119"/>
                  </a:cubicBezTo>
                  <a:close/>
                </a:path>
              </a:pathLst>
            </a:custGeom>
            <a:solidFill>
              <a:srgbClr val="0E1315"/>
            </a:solidFill>
            <a:ln w="6712" cap="flat">
              <a:noFill/>
              <a:prstDash val="solid"/>
              <a:miter/>
            </a:ln>
          </p:spPr>
          <p:txBody>
            <a:bodyPr rtlCol="0" anchor="ctr"/>
            <a:lstStyle/>
            <a:p>
              <a:endParaRPr lang="es-CO"/>
            </a:p>
          </p:txBody>
        </p:sp>
        <p:sp>
          <p:nvSpPr>
            <p:cNvPr id="1432" name="Freeform: Shape 1431">
              <a:extLst>
                <a:ext uri="{FF2B5EF4-FFF2-40B4-BE49-F238E27FC236}">
                  <a16:creationId xmlns:a16="http://schemas.microsoft.com/office/drawing/2014/main" id="{F13F8387-B3C9-225E-E930-17EAC81C3EFE}"/>
                </a:ext>
              </a:extLst>
            </p:cNvPr>
            <p:cNvSpPr/>
            <p:nvPr/>
          </p:nvSpPr>
          <p:spPr>
            <a:xfrm>
              <a:off x="7442634" y="1238944"/>
              <a:ext cx="883699" cy="676656"/>
            </a:xfrm>
            <a:custGeom>
              <a:avLst/>
              <a:gdLst>
                <a:gd name="connsiteX0" fmla="*/ 407190 w 883699"/>
                <a:gd name="connsiteY0" fmla="*/ 91932 h 676656"/>
                <a:gd name="connsiteX1" fmla="*/ 446993 w 883699"/>
                <a:gd name="connsiteY1" fmla="*/ 112103 h 676656"/>
                <a:gd name="connsiteX2" fmla="*/ 619183 w 883699"/>
                <a:gd name="connsiteY2" fmla="*/ 260693 h 676656"/>
                <a:gd name="connsiteX3" fmla="*/ 811610 w 883699"/>
                <a:gd name="connsiteY3" fmla="*/ 495277 h 676656"/>
                <a:gd name="connsiteX4" fmla="*/ 879316 w 883699"/>
                <a:gd name="connsiteY4" fmla="*/ 654692 h 676656"/>
                <a:gd name="connsiteX5" fmla="*/ 880997 w 883699"/>
                <a:gd name="connsiteY5" fmla="*/ 674392 h 676656"/>
                <a:gd name="connsiteX6" fmla="*/ 877702 w 883699"/>
                <a:gd name="connsiteY6" fmla="*/ 676342 h 676656"/>
                <a:gd name="connsiteX7" fmla="*/ 870979 w 883699"/>
                <a:gd name="connsiteY7" fmla="*/ 672913 h 676656"/>
                <a:gd name="connsiteX8" fmla="*/ 831713 w 883699"/>
                <a:gd name="connsiteY8" fmla="*/ 566748 h 676656"/>
                <a:gd name="connsiteX9" fmla="*/ 746257 w 883699"/>
                <a:gd name="connsiteY9" fmla="*/ 426360 h 676656"/>
                <a:gd name="connsiteX10" fmla="*/ 478056 w 883699"/>
                <a:gd name="connsiteY10" fmla="*/ 151570 h 676656"/>
                <a:gd name="connsiteX11" fmla="*/ 290603 w 883699"/>
                <a:gd name="connsiteY11" fmla="*/ 68602 h 676656"/>
                <a:gd name="connsiteX12" fmla="*/ 17627 w 883699"/>
                <a:gd name="connsiteY12" fmla="*/ 19251 h 676656"/>
                <a:gd name="connsiteX13" fmla="*/ -2543 w 883699"/>
                <a:gd name="connsiteY13" fmla="*/ 11922 h 676656"/>
                <a:gd name="connsiteX14" fmla="*/ 416 w 883699"/>
                <a:gd name="connsiteY14" fmla="*/ 4863 h 676656"/>
                <a:gd name="connsiteX15" fmla="*/ 93536 w 883699"/>
                <a:gd name="connsiteY15" fmla="*/ 6611 h 676656"/>
                <a:gd name="connsiteX16" fmla="*/ 351654 w 883699"/>
                <a:gd name="connsiteY16" fmla="*/ 65442 h 676656"/>
                <a:gd name="connsiteX17" fmla="*/ 407190 w 883699"/>
                <a:gd name="connsiteY17" fmla="*/ 91932 h 676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3699" h="676656">
                  <a:moveTo>
                    <a:pt x="407190" y="91932"/>
                  </a:moveTo>
                  <a:cubicBezTo>
                    <a:pt x="418822" y="101453"/>
                    <a:pt x="432403" y="108331"/>
                    <a:pt x="446993" y="112103"/>
                  </a:cubicBezTo>
                  <a:cubicBezTo>
                    <a:pt x="510732" y="154327"/>
                    <a:pt x="564116" y="208249"/>
                    <a:pt x="619183" y="260693"/>
                  </a:cubicBezTo>
                  <a:cubicBezTo>
                    <a:pt x="692200" y="331135"/>
                    <a:pt x="756814" y="409861"/>
                    <a:pt x="811610" y="495277"/>
                  </a:cubicBezTo>
                  <a:cubicBezTo>
                    <a:pt x="843345" y="543955"/>
                    <a:pt x="862642" y="599021"/>
                    <a:pt x="879316" y="654692"/>
                  </a:cubicBezTo>
                  <a:cubicBezTo>
                    <a:pt x="880526" y="661187"/>
                    <a:pt x="881064" y="667783"/>
                    <a:pt x="880997" y="674392"/>
                  </a:cubicBezTo>
                  <a:lnTo>
                    <a:pt x="877702" y="676342"/>
                  </a:lnTo>
                  <a:cubicBezTo>
                    <a:pt x="875079" y="676193"/>
                    <a:pt x="872660" y="674950"/>
                    <a:pt x="870979" y="672913"/>
                  </a:cubicBezTo>
                  <a:cubicBezTo>
                    <a:pt x="857936" y="637547"/>
                    <a:pt x="847918" y="600971"/>
                    <a:pt x="831713" y="566748"/>
                  </a:cubicBezTo>
                  <a:cubicBezTo>
                    <a:pt x="812819" y="514103"/>
                    <a:pt x="779538" y="470198"/>
                    <a:pt x="746257" y="426360"/>
                  </a:cubicBezTo>
                  <a:cubicBezTo>
                    <a:pt x="668533" y="324069"/>
                    <a:pt x="578438" y="231775"/>
                    <a:pt x="478056" y="151570"/>
                  </a:cubicBezTo>
                  <a:cubicBezTo>
                    <a:pt x="423595" y="107598"/>
                    <a:pt x="356562" y="88234"/>
                    <a:pt x="290603" y="68602"/>
                  </a:cubicBezTo>
                  <a:cubicBezTo>
                    <a:pt x="201517" y="42044"/>
                    <a:pt x="109943" y="28261"/>
                    <a:pt x="17627" y="19251"/>
                  </a:cubicBezTo>
                  <a:cubicBezTo>
                    <a:pt x="10300" y="18579"/>
                    <a:pt x="2499" y="18579"/>
                    <a:pt x="-2543" y="11922"/>
                  </a:cubicBezTo>
                  <a:cubicBezTo>
                    <a:pt x="-3147" y="9186"/>
                    <a:pt x="-1937" y="6369"/>
                    <a:pt x="416" y="4863"/>
                  </a:cubicBezTo>
                  <a:cubicBezTo>
                    <a:pt x="31680" y="-5962"/>
                    <a:pt x="62744" y="2980"/>
                    <a:pt x="93536" y="6611"/>
                  </a:cubicBezTo>
                  <a:cubicBezTo>
                    <a:pt x="181413" y="16998"/>
                    <a:pt x="267946" y="36719"/>
                    <a:pt x="351654" y="65442"/>
                  </a:cubicBezTo>
                  <a:cubicBezTo>
                    <a:pt x="371084" y="72239"/>
                    <a:pt x="389708" y="81121"/>
                    <a:pt x="407190" y="91932"/>
                  </a:cubicBezTo>
                  <a:close/>
                </a:path>
              </a:pathLst>
            </a:custGeom>
            <a:solidFill>
              <a:srgbClr val="141A1D"/>
            </a:solidFill>
            <a:ln w="6712" cap="flat">
              <a:noFill/>
              <a:prstDash val="solid"/>
              <a:miter/>
            </a:ln>
          </p:spPr>
          <p:txBody>
            <a:bodyPr rtlCol="0" anchor="ctr"/>
            <a:lstStyle/>
            <a:p>
              <a:endParaRPr lang="es-CO"/>
            </a:p>
          </p:txBody>
        </p:sp>
        <p:sp>
          <p:nvSpPr>
            <p:cNvPr id="1433" name="Freeform: Shape 1432">
              <a:extLst>
                <a:ext uri="{FF2B5EF4-FFF2-40B4-BE49-F238E27FC236}">
                  <a16:creationId xmlns:a16="http://schemas.microsoft.com/office/drawing/2014/main" id="{5543C64D-1B88-0F5A-7AD0-99375AD9AE26}"/>
                </a:ext>
              </a:extLst>
            </p:cNvPr>
            <p:cNvSpPr/>
            <p:nvPr/>
          </p:nvSpPr>
          <p:spPr>
            <a:xfrm>
              <a:off x="7379184" y="2546066"/>
              <a:ext cx="742345" cy="259526"/>
            </a:xfrm>
            <a:custGeom>
              <a:avLst/>
              <a:gdLst>
                <a:gd name="connsiteX0" fmla="*/ -2697 w 742345"/>
                <a:gd name="connsiteY0" fmla="*/ 258810 h 259526"/>
                <a:gd name="connsiteX1" fmla="*/ 64538 w 742345"/>
                <a:gd name="connsiteY1" fmla="*/ 245363 h 259526"/>
                <a:gd name="connsiteX2" fmla="*/ 220458 w 742345"/>
                <a:gd name="connsiteY2" fmla="*/ 209460 h 259526"/>
                <a:gd name="connsiteX3" fmla="*/ 387739 w 742345"/>
                <a:gd name="connsiteY3" fmla="*/ 154327 h 259526"/>
                <a:gd name="connsiteX4" fmla="*/ 452687 w 742345"/>
                <a:gd name="connsiteY4" fmla="*/ 129651 h 259526"/>
                <a:gd name="connsiteX5" fmla="*/ 693659 w 742345"/>
                <a:gd name="connsiteY5" fmla="*/ 23688 h 259526"/>
                <a:gd name="connsiteX6" fmla="*/ 739649 w 742345"/>
                <a:gd name="connsiteY6" fmla="*/ -315 h 259526"/>
                <a:gd name="connsiteX7" fmla="*/ 704216 w 742345"/>
                <a:gd name="connsiteY7" fmla="*/ 25302 h 259526"/>
                <a:gd name="connsiteX8" fmla="*/ 523486 w 742345"/>
                <a:gd name="connsiteY8" fmla="*/ 106320 h 259526"/>
                <a:gd name="connsiteX9" fmla="*/ 432316 w 742345"/>
                <a:gd name="connsiteY9" fmla="*/ 144914 h 259526"/>
                <a:gd name="connsiteX10" fmla="*/ 317074 w 742345"/>
                <a:gd name="connsiteY10" fmla="*/ 182027 h 259526"/>
                <a:gd name="connsiteX11" fmla="*/ 163039 w 742345"/>
                <a:gd name="connsiteY11" fmla="*/ 236354 h 259526"/>
                <a:gd name="connsiteX12" fmla="*/ 93248 w 742345"/>
                <a:gd name="connsiteY12" fmla="*/ 250339 h 259526"/>
                <a:gd name="connsiteX13" fmla="*/ 22181 w 742345"/>
                <a:gd name="connsiteY13" fmla="*/ 257936 h 259526"/>
                <a:gd name="connsiteX14" fmla="*/ -2697 w 742345"/>
                <a:gd name="connsiteY14" fmla="*/ 258810 h 259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42345" h="259526">
                  <a:moveTo>
                    <a:pt x="-2697" y="258810"/>
                  </a:moveTo>
                  <a:cubicBezTo>
                    <a:pt x="18079" y="248221"/>
                    <a:pt x="41342" y="243568"/>
                    <a:pt x="64538" y="245363"/>
                  </a:cubicBezTo>
                  <a:cubicBezTo>
                    <a:pt x="120613" y="248859"/>
                    <a:pt x="170366" y="228420"/>
                    <a:pt x="220458" y="209460"/>
                  </a:cubicBezTo>
                  <a:cubicBezTo>
                    <a:pt x="275456" y="188617"/>
                    <a:pt x="331396" y="170867"/>
                    <a:pt x="387739" y="154327"/>
                  </a:cubicBezTo>
                  <a:cubicBezTo>
                    <a:pt x="409927" y="147536"/>
                    <a:pt x="431576" y="139293"/>
                    <a:pt x="452687" y="129651"/>
                  </a:cubicBezTo>
                  <a:cubicBezTo>
                    <a:pt x="532967" y="94151"/>
                    <a:pt x="615800" y="64568"/>
                    <a:pt x="693659" y="23688"/>
                  </a:cubicBezTo>
                  <a:cubicBezTo>
                    <a:pt x="708989" y="15687"/>
                    <a:pt x="721898" y="3047"/>
                    <a:pt x="739649" y="-315"/>
                  </a:cubicBezTo>
                  <a:cubicBezTo>
                    <a:pt x="730975" y="12527"/>
                    <a:pt x="717326" y="18578"/>
                    <a:pt x="704216" y="25302"/>
                  </a:cubicBezTo>
                  <a:cubicBezTo>
                    <a:pt x="645519" y="55692"/>
                    <a:pt x="585209" y="82741"/>
                    <a:pt x="523486" y="106320"/>
                  </a:cubicBezTo>
                  <a:cubicBezTo>
                    <a:pt x="492694" y="118020"/>
                    <a:pt x="462638" y="131803"/>
                    <a:pt x="432316" y="144914"/>
                  </a:cubicBezTo>
                  <a:cubicBezTo>
                    <a:pt x="395068" y="160916"/>
                    <a:pt x="355398" y="169320"/>
                    <a:pt x="317074" y="182027"/>
                  </a:cubicBezTo>
                  <a:cubicBezTo>
                    <a:pt x="265438" y="199173"/>
                    <a:pt x="214271" y="217931"/>
                    <a:pt x="163039" y="236354"/>
                  </a:cubicBezTo>
                  <a:cubicBezTo>
                    <a:pt x="140447" y="243945"/>
                    <a:pt x="116982" y="248644"/>
                    <a:pt x="93248" y="250339"/>
                  </a:cubicBezTo>
                  <a:cubicBezTo>
                    <a:pt x="69648" y="252692"/>
                    <a:pt x="45512" y="251213"/>
                    <a:pt x="22181" y="257936"/>
                  </a:cubicBezTo>
                  <a:cubicBezTo>
                    <a:pt x="13977" y="259261"/>
                    <a:pt x="5572" y="259556"/>
                    <a:pt x="-2697" y="258810"/>
                  </a:cubicBezTo>
                  <a:close/>
                </a:path>
              </a:pathLst>
            </a:custGeom>
            <a:solidFill>
              <a:srgbClr val="0E1315"/>
            </a:solidFill>
            <a:ln w="6712" cap="flat">
              <a:noFill/>
              <a:prstDash val="solid"/>
              <a:miter/>
            </a:ln>
          </p:spPr>
          <p:txBody>
            <a:bodyPr rtlCol="0" anchor="ctr"/>
            <a:lstStyle/>
            <a:p>
              <a:endParaRPr lang="es-CO"/>
            </a:p>
          </p:txBody>
        </p:sp>
        <p:sp>
          <p:nvSpPr>
            <p:cNvPr id="1434" name="Freeform: Shape 1433">
              <a:extLst>
                <a:ext uri="{FF2B5EF4-FFF2-40B4-BE49-F238E27FC236}">
                  <a16:creationId xmlns:a16="http://schemas.microsoft.com/office/drawing/2014/main" id="{0DA0DC6E-51DF-3C73-80EB-F7BD25B805ED}"/>
                </a:ext>
              </a:extLst>
            </p:cNvPr>
            <p:cNvSpPr/>
            <p:nvPr/>
          </p:nvSpPr>
          <p:spPr>
            <a:xfrm>
              <a:off x="8325521" y="1933888"/>
              <a:ext cx="20641" cy="388283"/>
            </a:xfrm>
            <a:custGeom>
              <a:avLst/>
              <a:gdLst>
                <a:gd name="connsiteX0" fmla="*/ -2697 w 20641"/>
                <a:gd name="connsiteY0" fmla="*/ 387969 h 388283"/>
                <a:gd name="connsiteX1" fmla="*/ 6919 w 20641"/>
                <a:gd name="connsiteY1" fmla="*/ 78687 h 388283"/>
                <a:gd name="connsiteX2" fmla="*/ 2345 w 20641"/>
                <a:gd name="connsiteY2" fmla="*/ -315 h 388283"/>
                <a:gd name="connsiteX3" fmla="*/ 6380 w 20641"/>
                <a:gd name="connsiteY3" fmla="*/ 5602 h 388283"/>
                <a:gd name="connsiteX4" fmla="*/ 12700 w 20641"/>
                <a:gd name="connsiteY4" fmla="*/ 79561 h 388283"/>
                <a:gd name="connsiteX5" fmla="*/ 16465 w 20641"/>
                <a:gd name="connsiteY5" fmla="*/ 138728 h 388283"/>
                <a:gd name="connsiteX6" fmla="*/ 12969 w 20641"/>
                <a:gd name="connsiteY6" fmla="*/ 215107 h 388283"/>
                <a:gd name="connsiteX7" fmla="*/ 12363 w 20641"/>
                <a:gd name="connsiteY7" fmla="*/ 329407 h 388283"/>
                <a:gd name="connsiteX8" fmla="*/ -2697 w 20641"/>
                <a:gd name="connsiteY8" fmla="*/ 387969 h 38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41" h="388283">
                  <a:moveTo>
                    <a:pt x="-2697" y="387969"/>
                  </a:moveTo>
                  <a:cubicBezTo>
                    <a:pt x="16465" y="285368"/>
                    <a:pt x="4901" y="181759"/>
                    <a:pt x="6919" y="78687"/>
                  </a:cubicBezTo>
                  <a:cubicBezTo>
                    <a:pt x="7455" y="52398"/>
                    <a:pt x="-411" y="26243"/>
                    <a:pt x="2345" y="-315"/>
                  </a:cubicBezTo>
                  <a:cubicBezTo>
                    <a:pt x="3757" y="1635"/>
                    <a:pt x="6447" y="3652"/>
                    <a:pt x="6380" y="5602"/>
                  </a:cubicBezTo>
                  <a:cubicBezTo>
                    <a:pt x="5640" y="30479"/>
                    <a:pt x="13440" y="54549"/>
                    <a:pt x="12700" y="79561"/>
                  </a:cubicBezTo>
                  <a:cubicBezTo>
                    <a:pt x="11894" y="99362"/>
                    <a:pt x="13171" y="119189"/>
                    <a:pt x="16465" y="138728"/>
                  </a:cubicBezTo>
                  <a:cubicBezTo>
                    <a:pt x="20902" y="163941"/>
                    <a:pt x="14044" y="189625"/>
                    <a:pt x="12969" y="215107"/>
                  </a:cubicBezTo>
                  <a:cubicBezTo>
                    <a:pt x="11355" y="253095"/>
                    <a:pt x="12969" y="291285"/>
                    <a:pt x="12363" y="329407"/>
                  </a:cubicBezTo>
                  <a:cubicBezTo>
                    <a:pt x="13104" y="349968"/>
                    <a:pt x="7859" y="370306"/>
                    <a:pt x="-2697" y="387969"/>
                  </a:cubicBezTo>
                  <a:close/>
                </a:path>
              </a:pathLst>
            </a:custGeom>
            <a:solidFill>
              <a:srgbClr val="141A1D"/>
            </a:solidFill>
            <a:ln w="6712" cap="flat">
              <a:noFill/>
              <a:prstDash val="solid"/>
              <a:miter/>
            </a:ln>
          </p:spPr>
          <p:txBody>
            <a:bodyPr rtlCol="0" anchor="ctr"/>
            <a:lstStyle/>
            <a:p>
              <a:endParaRPr lang="es-CO"/>
            </a:p>
          </p:txBody>
        </p:sp>
        <p:sp>
          <p:nvSpPr>
            <p:cNvPr id="1435" name="Freeform: Shape 1434">
              <a:extLst>
                <a:ext uri="{FF2B5EF4-FFF2-40B4-BE49-F238E27FC236}">
                  <a16:creationId xmlns:a16="http://schemas.microsoft.com/office/drawing/2014/main" id="{866A7FF3-5E62-E94E-5824-E37835E714BC}"/>
                </a:ext>
              </a:extLst>
            </p:cNvPr>
            <p:cNvSpPr/>
            <p:nvPr/>
          </p:nvSpPr>
          <p:spPr>
            <a:xfrm>
              <a:off x="8295803" y="2322172"/>
              <a:ext cx="29919" cy="64747"/>
            </a:xfrm>
            <a:custGeom>
              <a:avLst/>
              <a:gdLst>
                <a:gd name="connsiteX0" fmla="*/ -2697 w 29919"/>
                <a:gd name="connsiteY0" fmla="*/ 64433 h 64747"/>
                <a:gd name="connsiteX1" fmla="*/ 27222 w 29919"/>
                <a:gd name="connsiteY1" fmla="*/ -315 h 64747"/>
                <a:gd name="connsiteX2" fmla="*/ -2697 w 29919"/>
                <a:gd name="connsiteY2" fmla="*/ 64433 h 64747"/>
              </a:gdLst>
              <a:ahLst/>
              <a:cxnLst>
                <a:cxn ang="0">
                  <a:pos x="connsiteX0" y="connsiteY0"/>
                </a:cxn>
                <a:cxn ang="0">
                  <a:pos x="connsiteX1" y="connsiteY1"/>
                </a:cxn>
                <a:cxn ang="0">
                  <a:pos x="connsiteX2" y="connsiteY2"/>
                </a:cxn>
              </a:cxnLst>
              <a:rect l="l" t="t" r="r" b="b"/>
              <a:pathLst>
                <a:path w="29919" h="64747">
                  <a:moveTo>
                    <a:pt x="-2697" y="64433"/>
                  </a:moveTo>
                  <a:cubicBezTo>
                    <a:pt x="5438" y="42050"/>
                    <a:pt x="15456" y="20394"/>
                    <a:pt x="27222" y="-315"/>
                  </a:cubicBezTo>
                  <a:cubicBezTo>
                    <a:pt x="23456" y="24226"/>
                    <a:pt x="15927" y="46952"/>
                    <a:pt x="-2697" y="64433"/>
                  </a:cubicBezTo>
                  <a:close/>
                </a:path>
              </a:pathLst>
            </a:custGeom>
            <a:solidFill>
              <a:srgbClr val="141A1D"/>
            </a:solidFill>
            <a:ln w="6712" cap="flat">
              <a:noFill/>
              <a:prstDash val="solid"/>
              <a:miter/>
            </a:ln>
          </p:spPr>
          <p:txBody>
            <a:bodyPr rtlCol="0" anchor="ctr"/>
            <a:lstStyle/>
            <a:p>
              <a:endParaRPr lang="es-CO"/>
            </a:p>
          </p:txBody>
        </p:sp>
        <p:sp>
          <p:nvSpPr>
            <p:cNvPr id="1436" name="Freeform: Shape 1435">
              <a:extLst>
                <a:ext uri="{FF2B5EF4-FFF2-40B4-BE49-F238E27FC236}">
                  <a16:creationId xmlns:a16="http://schemas.microsoft.com/office/drawing/2014/main" id="{613BF0D3-0F35-6622-E32D-2C09237750DC}"/>
                </a:ext>
              </a:extLst>
            </p:cNvPr>
            <p:cNvSpPr/>
            <p:nvPr/>
          </p:nvSpPr>
          <p:spPr>
            <a:xfrm>
              <a:off x="8191050" y="2471569"/>
              <a:ext cx="29853" cy="25011"/>
            </a:xfrm>
            <a:custGeom>
              <a:avLst/>
              <a:gdLst>
                <a:gd name="connsiteX0" fmla="*/ -2697 w 29853"/>
                <a:gd name="connsiteY0" fmla="*/ 24697 h 25011"/>
                <a:gd name="connsiteX1" fmla="*/ 27156 w 29853"/>
                <a:gd name="connsiteY1" fmla="*/ -315 h 25011"/>
                <a:gd name="connsiteX2" fmla="*/ -2697 w 29853"/>
                <a:gd name="connsiteY2" fmla="*/ 24697 h 25011"/>
              </a:gdLst>
              <a:ahLst/>
              <a:cxnLst>
                <a:cxn ang="0">
                  <a:pos x="connsiteX0" y="connsiteY0"/>
                </a:cxn>
                <a:cxn ang="0">
                  <a:pos x="connsiteX1" y="connsiteY1"/>
                </a:cxn>
                <a:cxn ang="0">
                  <a:pos x="connsiteX2" y="connsiteY2"/>
                </a:cxn>
              </a:cxnLst>
              <a:rect l="l" t="t" r="r" b="b"/>
              <a:pathLst>
                <a:path w="29853" h="25011">
                  <a:moveTo>
                    <a:pt x="-2697" y="24697"/>
                  </a:moveTo>
                  <a:cubicBezTo>
                    <a:pt x="5238" y="14006"/>
                    <a:pt x="12902" y="2912"/>
                    <a:pt x="27156" y="-315"/>
                  </a:cubicBezTo>
                  <a:cubicBezTo>
                    <a:pt x="19625" y="10779"/>
                    <a:pt x="12296" y="22276"/>
                    <a:pt x="-2697" y="24697"/>
                  </a:cubicBezTo>
                  <a:close/>
                </a:path>
              </a:pathLst>
            </a:custGeom>
            <a:solidFill>
              <a:srgbClr val="141A1D"/>
            </a:solidFill>
            <a:ln w="6712" cap="flat">
              <a:noFill/>
              <a:prstDash val="solid"/>
              <a:miter/>
            </a:ln>
          </p:spPr>
          <p:txBody>
            <a:bodyPr rtlCol="0" anchor="ctr"/>
            <a:lstStyle/>
            <a:p>
              <a:endParaRPr lang="es-CO"/>
            </a:p>
          </p:txBody>
        </p:sp>
        <p:sp>
          <p:nvSpPr>
            <p:cNvPr id="1437" name="Freeform: Shape 1436">
              <a:extLst>
                <a:ext uri="{FF2B5EF4-FFF2-40B4-BE49-F238E27FC236}">
                  <a16:creationId xmlns:a16="http://schemas.microsoft.com/office/drawing/2014/main" id="{D36F5BC1-E51D-1505-7F57-13653BD59D0D}"/>
                </a:ext>
              </a:extLst>
            </p:cNvPr>
            <p:cNvSpPr/>
            <p:nvPr/>
          </p:nvSpPr>
          <p:spPr>
            <a:xfrm>
              <a:off x="8260640" y="2401712"/>
              <a:ext cx="24944" cy="29919"/>
            </a:xfrm>
            <a:custGeom>
              <a:avLst/>
              <a:gdLst>
                <a:gd name="connsiteX0" fmla="*/ -2697 w 24944"/>
                <a:gd name="connsiteY0" fmla="*/ 29605 h 29919"/>
                <a:gd name="connsiteX1" fmla="*/ 22247 w 24944"/>
                <a:gd name="connsiteY1" fmla="*/ -315 h 29919"/>
                <a:gd name="connsiteX2" fmla="*/ -2697 w 24944"/>
                <a:gd name="connsiteY2" fmla="*/ 29605 h 29919"/>
              </a:gdLst>
              <a:ahLst/>
              <a:cxnLst>
                <a:cxn ang="0">
                  <a:pos x="connsiteX0" y="connsiteY0"/>
                </a:cxn>
                <a:cxn ang="0">
                  <a:pos x="connsiteX1" y="connsiteY1"/>
                </a:cxn>
                <a:cxn ang="0">
                  <a:pos x="connsiteX2" y="connsiteY2"/>
                </a:cxn>
              </a:cxnLst>
              <a:rect l="l" t="t" r="r" b="b"/>
              <a:pathLst>
                <a:path w="24944" h="29919">
                  <a:moveTo>
                    <a:pt x="-2697" y="29605"/>
                  </a:moveTo>
                  <a:cubicBezTo>
                    <a:pt x="597" y="15485"/>
                    <a:pt x="11623" y="7754"/>
                    <a:pt x="22247" y="-315"/>
                  </a:cubicBezTo>
                  <a:cubicBezTo>
                    <a:pt x="20027" y="14813"/>
                    <a:pt x="8530" y="22142"/>
                    <a:pt x="-2697" y="29605"/>
                  </a:cubicBezTo>
                  <a:close/>
                </a:path>
              </a:pathLst>
            </a:custGeom>
            <a:solidFill>
              <a:srgbClr val="141A1D"/>
            </a:solidFill>
            <a:ln w="6712" cap="flat">
              <a:noFill/>
              <a:prstDash val="solid"/>
              <a:miter/>
            </a:ln>
          </p:spPr>
          <p:txBody>
            <a:bodyPr rtlCol="0" anchor="ctr"/>
            <a:lstStyle/>
            <a:p>
              <a:endParaRPr lang="es-CO"/>
            </a:p>
          </p:txBody>
        </p:sp>
        <p:sp>
          <p:nvSpPr>
            <p:cNvPr id="1438" name="Freeform: Shape 1437">
              <a:extLst>
                <a:ext uri="{FF2B5EF4-FFF2-40B4-BE49-F238E27FC236}">
                  <a16:creationId xmlns:a16="http://schemas.microsoft.com/office/drawing/2014/main" id="{D00DB840-4811-E7D1-426D-A190F30B8498}"/>
                </a:ext>
              </a:extLst>
            </p:cNvPr>
            <p:cNvSpPr/>
            <p:nvPr/>
          </p:nvSpPr>
          <p:spPr>
            <a:xfrm>
              <a:off x="8220904" y="2451331"/>
              <a:ext cx="20170" cy="20170"/>
            </a:xfrm>
            <a:custGeom>
              <a:avLst/>
              <a:gdLst>
                <a:gd name="connsiteX0" fmla="*/ -2697 w 20170"/>
                <a:gd name="connsiteY0" fmla="*/ 19856 h 20170"/>
                <a:gd name="connsiteX1" fmla="*/ 17473 w 20170"/>
                <a:gd name="connsiteY1" fmla="*/ -315 h 20170"/>
                <a:gd name="connsiteX2" fmla="*/ -2697 w 20170"/>
                <a:gd name="connsiteY2" fmla="*/ 19856 h 20170"/>
              </a:gdLst>
              <a:ahLst/>
              <a:cxnLst>
                <a:cxn ang="0">
                  <a:pos x="connsiteX0" y="connsiteY0"/>
                </a:cxn>
                <a:cxn ang="0">
                  <a:pos x="connsiteX1" y="connsiteY1"/>
                </a:cxn>
                <a:cxn ang="0">
                  <a:pos x="connsiteX2" y="connsiteY2"/>
                </a:cxn>
              </a:cxnLst>
              <a:rect l="l" t="t" r="r" b="b"/>
              <a:pathLst>
                <a:path w="20170" h="20170">
                  <a:moveTo>
                    <a:pt x="-2697" y="19856"/>
                  </a:moveTo>
                  <a:cubicBezTo>
                    <a:pt x="1874" y="11283"/>
                    <a:pt x="8934" y="4264"/>
                    <a:pt x="17473" y="-315"/>
                  </a:cubicBezTo>
                  <a:cubicBezTo>
                    <a:pt x="17473" y="10826"/>
                    <a:pt x="8463" y="19856"/>
                    <a:pt x="-2697" y="19856"/>
                  </a:cubicBezTo>
                  <a:close/>
                </a:path>
              </a:pathLst>
            </a:custGeom>
            <a:solidFill>
              <a:srgbClr val="141A1D"/>
            </a:solidFill>
            <a:ln w="6712" cap="flat">
              <a:noFill/>
              <a:prstDash val="solid"/>
              <a:miter/>
            </a:ln>
          </p:spPr>
          <p:txBody>
            <a:bodyPr rtlCol="0" anchor="ctr"/>
            <a:lstStyle/>
            <a:p>
              <a:endParaRPr lang="es-CO"/>
            </a:p>
          </p:txBody>
        </p:sp>
        <p:sp>
          <p:nvSpPr>
            <p:cNvPr id="1439" name="Freeform: Shape 1438">
              <a:extLst>
                <a:ext uri="{FF2B5EF4-FFF2-40B4-BE49-F238E27FC236}">
                  <a16:creationId xmlns:a16="http://schemas.microsoft.com/office/drawing/2014/main" id="{8A6C1310-7406-415A-DC9D-8D21CC2E5A5C}"/>
                </a:ext>
              </a:extLst>
            </p:cNvPr>
            <p:cNvSpPr/>
            <p:nvPr/>
          </p:nvSpPr>
          <p:spPr>
            <a:xfrm>
              <a:off x="8171149" y="2496379"/>
              <a:ext cx="20170" cy="15061"/>
            </a:xfrm>
            <a:custGeom>
              <a:avLst/>
              <a:gdLst>
                <a:gd name="connsiteX0" fmla="*/ -2697 w 20170"/>
                <a:gd name="connsiteY0" fmla="*/ 14746 h 15061"/>
                <a:gd name="connsiteX1" fmla="*/ 17473 w 20170"/>
                <a:gd name="connsiteY1" fmla="*/ -315 h 15061"/>
                <a:gd name="connsiteX2" fmla="*/ -2697 w 20170"/>
                <a:gd name="connsiteY2" fmla="*/ 14746 h 15061"/>
              </a:gdLst>
              <a:ahLst/>
              <a:cxnLst>
                <a:cxn ang="0">
                  <a:pos x="connsiteX0" y="connsiteY0"/>
                </a:cxn>
                <a:cxn ang="0">
                  <a:pos x="connsiteX1" y="connsiteY1"/>
                </a:cxn>
                <a:cxn ang="0">
                  <a:pos x="connsiteX2" y="connsiteY2"/>
                </a:cxn>
              </a:cxnLst>
              <a:rect l="l" t="t" r="r" b="b"/>
              <a:pathLst>
                <a:path w="20170" h="15061">
                  <a:moveTo>
                    <a:pt x="-2697" y="14746"/>
                  </a:moveTo>
                  <a:cubicBezTo>
                    <a:pt x="866" y="6496"/>
                    <a:pt x="8530" y="761"/>
                    <a:pt x="17473" y="-315"/>
                  </a:cubicBezTo>
                  <a:cubicBezTo>
                    <a:pt x="14515" y="8379"/>
                    <a:pt x="6515" y="14356"/>
                    <a:pt x="-2697" y="14746"/>
                  </a:cubicBezTo>
                  <a:close/>
                </a:path>
              </a:pathLst>
            </a:custGeom>
            <a:solidFill>
              <a:srgbClr val="141A1D"/>
            </a:solidFill>
            <a:ln w="6712" cap="flat">
              <a:noFill/>
              <a:prstDash val="solid"/>
              <a:miter/>
            </a:ln>
          </p:spPr>
          <p:txBody>
            <a:bodyPr rtlCol="0" anchor="ctr"/>
            <a:lstStyle/>
            <a:p>
              <a:endParaRPr lang="es-CO"/>
            </a:p>
          </p:txBody>
        </p:sp>
        <p:sp>
          <p:nvSpPr>
            <p:cNvPr id="1440" name="Freeform: Shape 1439">
              <a:extLst>
                <a:ext uri="{FF2B5EF4-FFF2-40B4-BE49-F238E27FC236}">
                  <a16:creationId xmlns:a16="http://schemas.microsoft.com/office/drawing/2014/main" id="{ADEF4FBE-3AAA-9F5E-5A11-FBFF60A337A3}"/>
                </a:ext>
              </a:extLst>
            </p:cNvPr>
            <p:cNvSpPr/>
            <p:nvPr/>
          </p:nvSpPr>
          <p:spPr>
            <a:xfrm>
              <a:off x="8321490" y="1913382"/>
              <a:ext cx="9281" cy="20439"/>
            </a:xfrm>
            <a:custGeom>
              <a:avLst/>
              <a:gdLst>
                <a:gd name="connsiteX0" fmla="*/ 6376 w 9281"/>
                <a:gd name="connsiteY0" fmla="*/ 20125 h 20439"/>
                <a:gd name="connsiteX1" fmla="*/ 2343 w 9281"/>
                <a:gd name="connsiteY1" fmla="*/ 19183 h 20439"/>
                <a:gd name="connsiteX2" fmla="*/ -415 w 9281"/>
                <a:gd name="connsiteY2" fmla="*/ 2294 h 20439"/>
                <a:gd name="connsiteX3" fmla="*/ 797 w 9281"/>
                <a:gd name="connsiteY3" fmla="*/ 828 h 20439"/>
                <a:gd name="connsiteX4" fmla="*/ 2141 w 9281"/>
                <a:gd name="connsiteY4" fmla="*/ -315 h 20439"/>
                <a:gd name="connsiteX5" fmla="*/ 6376 w 9281"/>
                <a:gd name="connsiteY5" fmla="*/ 20125 h 20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1" h="20439">
                  <a:moveTo>
                    <a:pt x="6376" y="20125"/>
                  </a:moveTo>
                  <a:cubicBezTo>
                    <a:pt x="5032" y="19970"/>
                    <a:pt x="3620" y="19654"/>
                    <a:pt x="2343" y="19183"/>
                  </a:cubicBezTo>
                  <a:cubicBezTo>
                    <a:pt x="-3104" y="15291"/>
                    <a:pt x="-4313" y="7727"/>
                    <a:pt x="-415" y="2294"/>
                  </a:cubicBezTo>
                  <a:cubicBezTo>
                    <a:pt x="-78" y="1776"/>
                    <a:pt x="325" y="1285"/>
                    <a:pt x="797" y="828"/>
                  </a:cubicBezTo>
                  <a:lnTo>
                    <a:pt x="2141" y="-315"/>
                  </a:lnTo>
                  <a:cubicBezTo>
                    <a:pt x="8124" y="5535"/>
                    <a:pt x="6309" y="13065"/>
                    <a:pt x="6376" y="20125"/>
                  </a:cubicBezTo>
                  <a:close/>
                </a:path>
              </a:pathLst>
            </a:custGeom>
            <a:solidFill>
              <a:srgbClr val="141A1D"/>
            </a:solidFill>
            <a:ln w="6712" cap="flat">
              <a:noFill/>
              <a:prstDash val="solid"/>
              <a:miter/>
            </a:ln>
          </p:spPr>
          <p:txBody>
            <a:bodyPr rtlCol="0" anchor="ctr"/>
            <a:lstStyle/>
            <a:p>
              <a:endParaRPr lang="es-CO"/>
            </a:p>
          </p:txBody>
        </p:sp>
        <p:sp>
          <p:nvSpPr>
            <p:cNvPr id="1441" name="Freeform: Shape 1440">
              <a:extLst>
                <a:ext uri="{FF2B5EF4-FFF2-40B4-BE49-F238E27FC236}">
                  <a16:creationId xmlns:a16="http://schemas.microsoft.com/office/drawing/2014/main" id="{B88972D6-0030-7CEA-76CB-1447978AF9D6}"/>
                </a:ext>
              </a:extLst>
            </p:cNvPr>
            <p:cNvSpPr/>
            <p:nvPr/>
          </p:nvSpPr>
          <p:spPr>
            <a:xfrm>
              <a:off x="8285516" y="2386920"/>
              <a:ext cx="10221" cy="14859"/>
            </a:xfrm>
            <a:custGeom>
              <a:avLst/>
              <a:gdLst>
                <a:gd name="connsiteX0" fmla="*/ -2697 w 10221"/>
                <a:gd name="connsiteY0" fmla="*/ 14544 h 14859"/>
                <a:gd name="connsiteX1" fmla="*/ 7455 w 10221"/>
                <a:gd name="connsiteY1" fmla="*/ -315 h 14859"/>
                <a:gd name="connsiteX2" fmla="*/ -2697 w 10221"/>
                <a:gd name="connsiteY2" fmla="*/ 14544 h 14859"/>
              </a:gdLst>
              <a:ahLst/>
              <a:cxnLst>
                <a:cxn ang="0">
                  <a:pos x="connsiteX0" y="connsiteY0"/>
                </a:cxn>
                <a:cxn ang="0">
                  <a:pos x="connsiteX1" y="connsiteY1"/>
                </a:cxn>
                <a:cxn ang="0">
                  <a:pos x="connsiteX2" y="connsiteY2"/>
                </a:cxn>
              </a:cxnLst>
              <a:rect l="l" t="t" r="r" b="b"/>
              <a:pathLst>
                <a:path w="10221" h="14859">
                  <a:moveTo>
                    <a:pt x="-2697" y="14544"/>
                  </a:moveTo>
                  <a:cubicBezTo>
                    <a:pt x="-2697" y="7969"/>
                    <a:pt x="1337" y="2072"/>
                    <a:pt x="7455" y="-315"/>
                  </a:cubicBezTo>
                  <a:cubicBezTo>
                    <a:pt x="8128" y="6443"/>
                    <a:pt x="3824" y="12695"/>
                    <a:pt x="-2697" y="14544"/>
                  </a:cubicBezTo>
                  <a:close/>
                </a:path>
              </a:pathLst>
            </a:custGeom>
            <a:solidFill>
              <a:srgbClr val="141A1D"/>
            </a:solidFill>
            <a:ln w="6712" cap="flat">
              <a:noFill/>
              <a:prstDash val="solid"/>
              <a:miter/>
            </a:ln>
          </p:spPr>
          <p:txBody>
            <a:bodyPr rtlCol="0" anchor="ctr"/>
            <a:lstStyle/>
            <a:p>
              <a:endParaRPr lang="es-CO"/>
            </a:p>
          </p:txBody>
        </p:sp>
        <p:sp>
          <p:nvSpPr>
            <p:cNvPr id="1442" name="Freeform: Shape 1441">
              <a:extLst>
                <a:ext uri="{FF2B5EF4-FFF2-40B4-BE49-F238E27FC236}">
                  <a16:creationId xmlns:a16="http://schemas.microsoft.com/office/drawing/2014/main" id="{64DEC047-00DF-2E29-A63E-BD3B76E8A6B0}"/>
                </a:ext>
              </a:extLst>
            </p:cNvPr>
            <p:cNvSpPr/>
            <p:nvPr/>
          </p:nvSpPr>
          <p:spPr>
            <a:xfrm>
              <a:off x="8051672" y="2617464"/>
              <a:ext cx="11306" cy="8623"/>
            </a:xfrm>
            <a:custGeom>
              <a:avLst/>
              <a:gdLst>
                <a:gd name="connsiteX0" fmla="*/ -2697 w 11306"/>
                <a:gd name="connsiteY0" fmla="*/ 8297 h 8623"/>
                <a:gd name="connsiteX1" fmla="*/ 7321 w 11306"/>
                <a:gd name="connsiteY1" fmla="*/ 498 h 8623"/>
                <a:gd name="connsiteX2" fmla="*/ 2076 w 11306"/>
                <a:gd name="connsiteY2" fmla="*/ 7625 h 8623"/>
                <a:gd name="connsiteX3" fmla="*/ -2697 w 11306"/>
                <a:gd name="connsiteY3" fmla="*/ 8297 h 8623"/>
              </a:gdLst>
              <a:ahLst/>
              <a:cxnLst>
                <a:cxn ang="0">
                  <a:pos x="connsiteX0" y="connsiteY0"/>
                </a:cxn>
                <a:cxn ang="0">
                  <a:pos x="connsiteX1" y="connsiteY1"/>
                </a:cxn>
                <a:cxn ang="0">
                  <a:pos x="connsiteX2" y="connsiteY2"/>
                </a:cxn>
                <a:cxn ang="0">
                  <a:pos x="connsiteX3" y="connsiteY3"/>
                </a:cxn>
              </a:cxnLst>
              <a:rect l="l" t="t" r="r" b="b"/>
              <a:pathLst>
                <a:path w="11306" h="8623">
                  <a:moveTo>
                    <a:pt x="-2697" y="8297"/>
                  </a:moveTo>
                  <a:cubicBezTo>
                    <a:pt x="-343" y="4129"/>
                    <a:pt x="3355" y="-2662"/>
                    <a:pt x="7321" y="498"/>
                  </a:cubicBezTo>
                  <a:cubicBezTo>
                    <a:pt x="11288" y="3658"/>
                    <a:pt x="5103" y="6011"/>
                    <a:pt x="2076" y="7625"/>
                  </a:cubicBezTo>
                  <a:cubicBezTo>
                    <a:pt x="530" y="8136"/>
                    <a:pt x="-1084" y="8365"/>
                    <a:pt x="-2697" y="8297"/>
                  </a:cubicBezTo>
                  <a:close/>
                </a:path>
              </a:pathLst>
            </a:custGeom>
            <a:solidFill>
              <a:srgbClr val="000000"/>
            </a:solidFill>
            <a:ln w="6712" cap="flat">
              <a:noFill/>
              <a:prstDash val="solid"/>
              <a:miter/>
            </a:ln>
          </p:spPr>
          <p:txBody>
            <a:bodyPr rtlCol="0" anchor="ctr"/>
            <a:lstStyle/>
            <a:p>
              <a:endParaRPr lang="es-CO"/>
            </a:p>
          </p:txBody>
        </p:sp>
        <p:sp>
          <p:nvSpPr>
            <p:cNvPr id="1443" name="Freeform: Shape 1442">
              <a:extLst>
                <a:ext uri="{FF2B5EF4-FFF2-40B4-BE49-F238E27FC236}">
                  <a16:creationId xmlns:a16="http://schemas.microsoft.com/office/drawing/2014/main" id="{0321F925-2B6B-F3D9-9FE4-159567ED5CEE}"/>
                </a:ext>
              </a:extLst>
            </p:cNvPr>
            <p:cNvSpPr/>
            <p:nvPr/>
          </p:nvSpPr>
          <p:spPr>
            <a:xfrm>
              <a:off x="8049655" y="2626076"/>
              <a:ext cx="2084" cy="2017"/>
            </a:xfrm>
            <a:custGeom>
              <a:avLst/>
              <a:gdLst>
                <a:gd name="connsiteX0" fmla="*/ 2084 w 2084"/>
                <a:gd name="connsiteY0" fmla="*/ 0 h 2017"/>
                <a:gd name="connsiteX1" fmla="*/ 941 w 2084"/>
                <a:gd name="connsiteY1" fmla="*/ 2017 h 2017"/>
                <a:gd name="connsiteX2" fmla="*/ 0 w 2084"/>
                <a:gd name="connsiteY2" fmla="*/ 1143 h 2017"/>
                <a:gd name="connsiteX3" fmla="*/ 2084 w 2084"/>
                <a:gd name="connsiteY3" fmla="*/ 0 h 2017"/>
              </a:gdLst>
              <a:ahLst/>
              <a:cxnLst>
                <a:cxn ang="0">
                  <a:pos x="connsiteX0" y="connsiteY0"/>
                </a:cxn>
                <a:cxn ang="0">
                  <a:pos x="connsiteX1" y="connsiteY1"/>
                </a:cxn>
                <a:cxn ang="0">
                  <a:pos x="connsiteX2" y="connsiteY2"/>
                </a:cxn>
                <a:cxn ang="0">
                  <a:pos x="connsiteX3" y="connsiteY3"/>
                </a:cxn>
              </a:cxnLst>
              <a:rect l="l" t="t" r="r" b="b"/>
              <a:pathLst>
                <a:path w="2084" h="2017">
                  <a:moveTo>
                    <a:pt x="2084" y="0"/>
                  </a:moveTo>
                  <a:lnTo>
                    <a:pt x="941" y="2017"/>
                  </a:lnTo>
                  <a:lnTo>
                    <a:pt x="0" y="1143"/>
                  </a:lnTo>
                  <a:lnTo>
                    <a:pt x="2084" y="0"/>
                  </a:lnTo>
                  <a:close/>
                </a:path>
              </a:pathLst>
            </a:custGeom>
            <a:solidFill>
              <a:srgbClr val="000000"/>
            </a:solidFill>
            <a:ln w="6712" cap="flat">
              <a:noFill/>
              <a:prstDash val="solid"/>
              <a:miter/>
            </a:ln>
          </p:spPr>
          <p:txBody>
            <a:bodyPr rtlCol="0" anchor="ctr"/>
            <a:lstStyle/>
            <a:p>
              <a:endParaRPr lang="es-CO"/>
            </a:p>
          </p:txBody>
        </p:sp>
        <p:sp>
          <p:nvSpPr>
            <p:cNvPr id="1444" name="Freeform: Shape 1443">
              <a:extLst>
                <a:ext uri="{FF2B5EF4-FFF2-40B4-BE49-F238E27FC236}">
                  <a16:creationId xmlns:a16="http://schemas.microsoft.com/office/drawing/2014/main" id="{76C3AAED-B0E2-9AE0-FBE7-667BFC533B18}"/>
                </a:ext>
              </a:extLst>
            </p:cNvPr>
            <p:cNvSpPr/>
            <p:nvPr/>
          </p:nvSpPr>
          <p:spPr>
            <a:xfrm>
              <a:off x="8036746" y="2633942"/>
              <a:ext cx="2084" cy="2084"/>
            </a:xfrm>
            <a:custGeom>
              <a:avLst/>
              <a:gdLst>
                <a:gd name="connsiteX0" fmla="*/ 0 w 2084"/>
                <a:gd name="connsiteY0" fmla="*/ 2084 h 2084"/>
                <a:gd name="connsiteX1" fmla="*/ 1143 w 2084"/>
                <a:gd name="connsiteY1" fmla="*/ 0 h 2084"/>
                <a:gd name="connsiteX2" fmla="*/ 2084 w 2084"/>
                <a:gd name="connsiteY2" fmla="*/ 941 h 2084"/>
                <a:gd name="connsiteX3" fmla="*/ 0 w 2084"/>
                <a:gd name="connsiteY3" fmla="*/ 2084 h 2084"/>
              </a:gdLst>
              <a:ahLst/>
              <a:cxnLst>
                <a:cxn ang="0">
                  <a:pos x="connsiteX0" y="connsiteY0"/>
                </a:cxn>
                <a:cxn ang="0">
                  <a:pos x="connsiteX1" y="connsiteY1"/>
                </a:cxn>
                <a:cxn ang="0">
                  <a:pos x="connsiteX2" y="connsiteY2"/>
                </a:cxn>
                <a:cxn ang="0">
                  <a:pos x="connsiteX3" y="connsiteY3"/>
                </a:cxn>
              </a:cxnLst>
              <a:rect l="l" t="t" r="r" b="b"/>
              <a:pathLst>
                <a:path w="2084" h="2084">
                  <a:moveTo>
                    <a:pt x="0" y="2084"/>
                  </a:moveTo>
                  <a:lnTo>
                    <a:pt x="1143" y="0"/>
                  </a:lnTo>
                  <a:lnTo>
                    <a:pt x="2084" y="941"/>
                  </a:lnTo>
                  <a:lnTo>
                    <a:pt x="0" y="2084"/>
                  </a:lnTo>
                  <a:close/>
                </a:path>
              </a:pathLst>
            </a:custGeom>
            <a:solidFill>
              <a:srgbClr val="000000"/>
            </a:solidFill>
            <a:ln w="6712" cap="flat">
              <a:noFill/>
              <a:prstDash val="solid"/>
              <a:miter/>
            </a:ln>
          </p:spPr>
          <p:txBody>
            <a:bodyPr rtlCol="0" anchor="ctr"/>
            <a:lstStyle/>
            <a:p>
              <a:endParaRPr lang="es-CO"/>
            </a:p>
          </p:txBody>
        </p:sp>
        <p:sp>
          <p:nvSpPr>
            <p:cNvPr id="1445" name="Freeform: Shape 1444">
              <a:extLst>
                <a:ext uri="{FF2B5EF4-FFF2-40B4-BE49-F238E27FC236}">
                  <a16:creationId xmlns:a16="http://schemas.microsoft.com/office/drawing/2014/main" id="{E9D1949F-22F5-CF74-AA5A-662D77C86702}"/>
                </a:ext>
              </a:extLst>
            </p:cNvPr>
            <p:cNvSpPr/>
            <p:nvPr/>
          </p:nvSpPr>
          <p:spPr>
            <a:xfrm>
              <a:off x="8255462" y="2431564"/>
              <a:ext cx="4975" cy="5109"/>
            </a:xfrm>
            <a:custGeom>
              <a:avLst/>
              <a:gdLst>
                <a:gd name="connsiteX0" fmla="*/ -2697 w 4975"/>
                <a:gd name="connsiteY0" fmla="*/ 4795 h 5109"/>
                <a:gd name="connsiteX1" fmla="*/ 2278 w 4975"/>
                <a:gd name="connsiteY1" fmla="*/ -315 h 5109"/>
                <a:gd name="connsiteX2" fmla="*/ -2697 w 4975"/>
                <a:gd name="connsiteY2" fmla="*/ 4795 h 5109"/>
              </a:gdLst>
              <a:ahLst/>
              <a:cxnLst>
                <a:cxn ang="0">
                  <a:pos x="connsiteX0" y="connsiteY0"/>
                </a:cxn>
                <a:cxn ang="0">
                  <a:pos x="connsiteX1" y="connsiteY1"/>
                </a:cxn>
                <a:cxn ang="0">
                  <a:pos x="connsiteX2" y="connsiteY2"/>
                </a:cxn>
              </a:cxnLst>
              <a:rect l="l" t="t" r="r" b="b"/>
              <a:pathLst>
                <a:path w="4975" h="5109">
                  <a:moveTo>
                    <a:pt x="-2697" y="4795"/>
                  </a:moveTo>
                  <a:lnTo>
                    <a:pt x="2278" y="-315"/>
                  </a:lnTo>
                  <a:cubicBezTo>
                    <a:pt x="1740" y="2200"/>
                    <a:pt x="-209" y="4183"/>
                    <a:pt x="-2697" y="4795"/>
                  </a:cubicBezTo>
                  <a:close/>
                </a:path>
              </a:pathLst>
            </a:custGeom>
            <a:solidFill>
              <a:srgbClr val="141A1D"/>
            </a:solidFill>
            <a:ln w="6712" cap="flat">
              <a:noFill/>
              <a:prstDash val="solid"/>
              <a:miter/>
            </a:ln>
          </p:spPr>
          <p:txBody>
            <a:bodyPr rtlCol="0" anchor="ctr"/>
            <a:lstStyle/>
            <a:p>
              <a:endParaRPr lang="es-CO"/>
            </a:p>
          </p:txBody>
        </p:sp>
        <p:sp>
          <p:nvSpPr>
            <p:cNvPr id="1446" name="Freeform: Shape 1445">
              <a:extLst>
                <a:ext uri="{FF2B5EF4-FFF2-40B4-BE49-F238E27FC236}">
                  <a16:creationId xmlns:a16="http://schemas.microsoft.com/office/drawing/2014/main" id="{9CB0C747-75F9-3AB1-5744-7ABD8830AC34}"/>
                </a:ext>
              </a:extLst>
            </p:cNvPr>
            <p:cNvSpPr/>
            <p:nvPr/>
          </p:nvSpPr>
          <p:spPr>
            <a:xfrm>
              <a:off x="8250756" y="2436607"/>
              <a:ext cx="4975" cy="5042"/>
            </a:xfrm>
            <a:custGeom>
              <a:avLst/>
              <a:gdLst>
                <a:gd name="connsiteX0" fmla="*/ -2697 w 4975"/>
                <a:gd name="connsiteY0" fmla="*/ 4728 h 5042"/>
                <a:gd name="connsiteX1" fmla="*/ 2278 w 4975"/>
                <a:gd name="connsiteY1" fmla="*/ -315 h 5042"/>
              </a:gdLst>
              <a:ahLst/>
              <a:cxnLst>
                <a:cxn ang="0">
                  <a:pos x="connsiteX0" y="connsiteY0"/>
                </a:cxn>
                <a:cxn ang="0">
                  <a:pos x="connsiteX1" y="connsiteY1"/>
                </a:cxn>
              </a:cxnLst>
              <a:rect l="l" t="t" r="r" b="b"/>
              <a:pathLst>
                <a:path w="4975" h="5042">
                  <a:moveTo>
                    <a:pt x="-2697" y="4728"/>
                  </a:moveTo>
                  <a:lnTo>
                    <a:pt x="2278" y="-315"/>
                  </a:lnTo>
                  <a:close/>
                </a:path>
              </a:pathLst>
            </a:custGeom>
            <a:solidFill>
              <a:srgbClr val="141A1D"/>
            </a:solidFill>
            <a:ln w="6712" cap="flat">
              <a:noFill/>
              <a:prstDash val="solid"/>
              <a:miter/>
            </a:ln>
          </p:spPr>
          <p:txBody>
            <a:bodyPr rtlCol="0" anchor="ctr"/>
            <a:lstStyle/>
            <a:p>
              <a:endParaRPr lang="es-CO"/>
            </a:p>
          </p:txBody>
        </p:sp>
        <p:sp>
          <p:nvSpPr>
            <p:cNvPr id="1447" name="Freeform: Shape 1446">
              <a:extLst>
                <a:ext uri="{FF2B5EF4-FFF2-40B4-BE49-F238E27FC236}">
                  <a16:creationId xmlns:a16="http://schemas.microsoft.com/office/drawing/2014/main" id="{B6B7C2CA-D5C1-A9E1-E519-3FBCA5188FE6}"/>
                </a:ext>
              </a:extLst>
            </p:cNvPr>
            <p:cNvSpPr/>
            <p:nvPr/>
          </p:nvSpPr>
          <p:spPr>
            <a:xfrm>
              <a:off x="8245848" y="2441649"/>
              <a:ext cx="4975" cy="5042"/>
            </a:xfrm>
            <a:custGeom>
              <a:avLst/>
              <a:gdLst>
                <a:gd name="connsiteX0" fmla="*/ -2697 w 4975"/>
                <a:gd name="connsiteY0" fmla="*/ 4728 h 5042"/>
                <a:gd name="connsiteX1" fmla="*/ 2278 w 4975"/>
                <a:gd name="connsiteY1" fmla="*/ -315 h 5042"/>
              </a:gdLst>
              <a:ahLst/>
              <a:cxnLst>
                <a:cxn ang="0">
                  <a:pos x="connsiteX0" y="connsiteY0"/>
                </a:cxn>
                <a:cxn ang="0">
                  <a:pos x="connsiteX1" y="connsiteY1"/>
                </a:cxn>
              </a:cxnLst>
              <a:rect l="l" t="t" r="r" b="b"/>
              <a:pathLst>
                <a:path w="4975" h="5042">
                  <a:moveTo>
                    <a:pt x="-2697" y="4728"/>
                  </a:moveTo>
                  <a:lnTo>
                    <a:pt x="2278" y="-315"/>
                  </a:lnTo>
                  <a:close/>
                </a:path>
              </a:pathLst>
            </a:custGeom>
            <a:solidFill>
              <a:srgbClr val="141A1D"/>
            </a:solidFill>
            <a:ln w="6712" cap="flat">
              <a:noFill/>
              <a:prstDash val="solid"/>
              <a:miter/>
            </a:ln>
          </p:spPr>
          <p:txBody>
            <a:bodyPr rtlCol="0" anchor="ctr"/>
            <a:lstStyle/>
            <a:p>
              <a:endParaRPr lang="es-CO"/>
            </a:p>
          </p:txBody>
        </p:sp>
        <p:sp>
          <p:nvSpPr>
            <p:cNvPr id="1448" name="Freeform: Shape 1447">
              <a:extLst>
                <a:ext uri="{FF2B5EF4-FFF2-40B4-BE49-F238E27FC236}">
                  <a16:creationId xmlns:a16="http://schemas.microsoft.com/office/drawing/2014/main" id="{F7DA9C59-56F4-8FCA-F923-0D7A6F728339}"/>
                </a:ext>
              </a:extLst>
            </p:cNvPr>
            <p:cNvSpPr/>
            <p:nvPr/>
          </p:nvSpPr>
          <p:spPr>
            <a:xfrm>
              <a:off x="8240873" y="2446625"/>
              <a:ext cx="4975" cy="5042"/>
            </a:xfrm>
            <a:custGeom>
              <a:avLst/>
              <a:gdLst>
                <a:gd name="connsiteX0" fmla="*/ -2697 w 4975"/>
                <a:gd name="connsiteY0" fmla="*/ 4728 h 5042"/>
                <a:gd name="connsiteX1" fmla="*/ 2278 w 4975"/>
                <a:gd name="connsiteY1" fmla="*/ -315 h 5042"/>
              </a:gdLst>
              <a:ahLst/>
              <a:cxnLst>
                <a:cxn ang="0">
                  <a:pos x="connsiteX0" y="connsiteY0"/>
                </a:cxn>
                <a:cxn ang="0">
                  <a:pos x="connsiteX1" y="connsiteY1"/>
                </a:cxn>
              </a:cxnLst>
              <a:rect l="l" t="t" r="r" b="b"/>
              <a:pathLst>
                <a:path w="4975" h="5042">
                  <a:moveTo>
                    <a:pt x="-2697" y="4728"/>
                  </a:moveTo>
                  <a:cubicBezTo>
                    <a:pt x="-2161" y="2240"/>
                    <a:pt x="-210" y="284"/>
                    <a:pt x="2278" y="-315"/>
                  </a:cubicBezTo>
                  <a:close/>
                </a:path>
              </a:pathLst>
            </a:custGeom>
            <a:solidFill>
              <a:srgbClr val="141A1D"/>
            </a:solidFill>
            <a:ln w="6712" cap="flat">
              <a:noFill/>
              <a:prstDash val="solid"/>
              <a:miter/>
            </a:ln>
          </p:spPr>
          <p:txBody>
            <a:bodyPr rtlCol="0" anchor="ctr"/>
            <a:lstStyle/>
            <a:p>
              <a:endParaRPr lang="es-CO"/>
            </a:p>
          </p:txBody>
        </p:sp>
        <p:sp>
          <p:nvSpPr>
            <p:cNvPr id="1449" name="Freeform: Shape 1448">
              <a:extLst>
                <a:ext uri="{FF2B5EF4-FFF2-40B4-BE49-F238E27FC236}">
                  <a16:creationId xmlns:a16="http://schemas.microsoft.com/office/drawing/2014/main" id="{0CAA40AC-20F5-3C2A-FCB2-AF13013F4954}"/>
                </a:ext>
              </a:extLst>
            </p:cNvPr>
            <p:cNvSpPr/>
            <p:nvPr/>
          </p:nvSpPr>
          <p:spPr>
            <a:xfrm>
              <a:off x="6367931" y="5684206"/>
              <a:ext cx="5648" cy="45181"/>
            </a:xfrm>
            <a:custGeom>
              <a:avLst/>
              <a:gdLst>
                <a:gd name="connsiteX0" fmla="*/ -2124 w 5648"/>
                <a:gd name="connsiteY0" fmla="*/ -315 h 45181"/>
                <a:gd name="connsiteX1" fmla="*/ 2380 w 5648"/>
                <a:gd name="connsiteY1" fmla="*/ 44867 h 45181"/>
                <a:gd name="connsiteX2" fmla="*/ -2124 w 5648"/>
                <a:gd name="connsiteY2" fmla="*/ -315 h 45181"/>
              </a:gdLst>
              <a:ahLst/>
              <a:cxnLst>
                <a:cxn ang="0">
                  <a:pos x="connsiteX0" y="connsiteY0"/>
                </a:cxn>
                <a:cxn ang="0">
                  <a:pos x="connsiteX1" y="connsiteY1"/>
                </a:cxn>
                <a:cxn ang="0">
                  <a:pos x="connsiteX2" y="connsiteY2"/>
                </a:cxn>
              </a:cxnLst>
              <a:rect l="l" t="t" r="r" b="b"/>
              <a:pathLst>
                <a:path w="5648" h="45181">
                  <a:moveTo>
                    <a:pt x="-2124" y="-315"/>
                  </a:moveTo>
                  <a:cubicBezTo>
                    <a:pt x="6213" y="14074"/>
                    <a:pt x="1572" y="29739"/>
                    <a:pt x="2380" y="44867"/>
                  </a:cubicBezTo>
                  <a:cubicBezTo>
                    <a:pt x="-6025" y="30480"/>
                    <a:pt x="-1251" y="14813"/>
                    <a:pt x="-2124" y="-315"/>
                  </a:cubicBezTo>
                  <a:close/>
                </a:path>
              </a:pathLst>
            </a:custGeom>
            <a:solidFill>
              <a:srgbClr val="2C2C2C"/>
            </a:solidFill>
            <a:ln w="6712" cap="flat">
              <a:noFill/>
              <a:prstDash val="solid"/>
              <a:miter/>
            </a:ln>
          </p:spPr>
          <p:txBody>
            <a:bodyPr rtlCol="0" anchor="ctr"/>
            <a:lstStyle/>
            <a:p>
              <a:endParaRPr lang="es-CO"/>
            </a:p>
          </p:txBody>
        </p:sp>
        <p:sp>
          <p:nvSpPr>
            <p:cNvPr id="1450" name="Freeform: Shape 1449">
              <a:extLst>
                <a:ext uri="{FF2B5EF4-FFF2-40B4-BE49-F238E27FC236}">
                  <a16:creationId xmlns:a16="http://schemas.microsoft.com/office/drawing/2014/main" id="{B23FBE06-0906-2CB1-7559-90ACD84963B1}"/>
                </a:ext>
              </a:extLst>
            </p:cNvPr>
            <p:cNvSpPr/>
            <p:nvPr/>
          </p:nvSpPr>
          <p:spPr>
            <a:xfrm>
              <a:off x="6357987" y="5587940"/>
              <a:ext cx="5340" cy="41603"/>
            </a:xfrm>
            <a:custGeom>
              <a:avLst/>
              <a:gdLst>
                <a:gd name="connsiteX0" fmla="*/ 1836 w 5340"/>
                <a:gd name="connsiteY0" fmla="*/ 1553 h 41603"/>
                <a:gd name="connsiteX1" fmla="*/ 2643 w 5340"/>
                <a:gd name="connsiteY1" fmla="*/ 41289 h 41603"/>
                <a:gd name="connsiteX2" fmla="*/ -2130 w 5340"/>
                <a:gd name="connsiteY2" fmla="*/ 1351 h 41603"/>
                <a:gd name="connsiteX3" fmla="*/ 1836 w 5340"/>
                <a:gd name="connsiteY3" fmla="*/ 1553 h 41603"/>
              </a:gdLst>
              <a:ahLst/>
              <a:cxnLst>
                <a:cxn ang="0">
                  <a:pos x="connsiteX0" y="connsiteY0"/>
                </a:cxn>
                <a:cxn ang="0">
                  <a:pos x="connsiteX1" y="connsiteY1"/>
                </a:cxn>
                <a:cxn ang="0">
                  <a:pos x="connsiteX2" y="connsiteY2"/>
                </a:cxn>
                <a:cxn ang="0">
                  <a:pos x="connsiteX3" y="connsiteY3"/>
                </a:cxn>
              </a:cxnLst>
              <a:rect l="l" t="t" r="r" b="b"/>
              <a:pathLst>
                <a:path w="5340" h="41603">
                  <a:moveTo>
                    <a:pt x="1836" y="1553"/>
                  </a:moveTo>
                  <a:lnTo>
                    <a:pt x="2643" y="41289"/>
                  </a:lnTo>
                  <a:cubicBezTo>
                    <a:pt x="-6838" y="28918"/>
                    <a:pt x="-449" y="14394"/>
                    <a:pt x="-2130" y="1351"/>
                  </a:cubicBezTo>
                  <a:cubicBezTo>
                    <a:pt x="-719" y="-935"/>
                    <a:pt x="626" y="-868"/>
                    <a:pt x="1836" y="1553"/>
                  </a:cubicBezTo>
                  <a:close/>
                </a:path>
              </a:pathLst>
            </a:custGeom>
            <a:solidFill>
              <a:srgbClr val="252525"/>
            </a:solidFill>
            <a:ln w="6712" cap="flat">
              <a:noFill/>
              <a:prstDash val="solid"/>
              <a:miter/>
            </a:ln>
          </p:spPr>
          <p:txBody>
            <a:bodyPr rtlCol="0" anchor="ctr"/>
            <a:lstStyle/>
            <a:p>
              <a:endParaRPr lang="es-CO"/>
            </a:p>
          </p:txBody>
        </p:sp>
        <p:sp>
          <p:nvSpPr>
            <p:cNvPr id="1451" name="Freeform: Shape 1450">
              <a:extLst>
                <a:ext uri="{FF2B5EF4-FFF2-40B4-BE49-F238E27FC236}">
                  <a16:creationId xmlns:a16="http://schemas.microsoft.com/office/drawing/2014/main" id="{A2B0112E-24C7-D8D1-3358-176A46D05351}"/>
                </a:ext>
              </a:extLst>
            </p:cNvPr>
            <p:cNvSpPr/>
            <p:nvPr/>
          </p:nvSpPr>
          <p:spPr>
            <a:xfrm>
              <a:off x="6363088" y="5642735"/>
              <a:ext cx="5147" cy="36629"/>
            </a:xfrm>
            <a:custGeom>
              <a:avLst/>
              <a:gdLst>
                <a:gd name="connsiteX0" fmla="*/ 1575 w 5147"/>
                <a:gd name="connsiteY0" fmla="*/ 1554 h 36629"/>
                <a:gd name="connsiteX1" fmla="*/ 2450 w 5147"/>
                <a:gd name="connsiteY1" fmla="*/ 36315 h 36629"/>
                <a:gd name="connsiteX2" fmla="*/ -2391 w 5147"/>
                <a:gd name="connsiteY2" fmla="*/ 1353 h 36629"/>
                <a:gd name="connsiteX3" fmla="*/ 1575 w 5147"/>
                <a:gd name="connsiteY3" fmla="*/ 1554 h 36629"/>
              </a:gdLst>
              <a:ahLst/>
              <a:cxnLst>
                <a:cxn ang="0">
                  <a:pos x="connsiteX0" y="connsiteY0"/>
                </a:cxn>
                <a:cxn ang="0">
                  <a:pos x="connsiteX1" y="connsiteY1"/>
                </a:cxn>
                <a:cxn ang="0">
                  <a:pos x="connsiteX2" y="connsiteY2"/>
                </a:cxn>
                <a:cxn ang="0">
                  <a:pos x="connsiteX3" y="connsiteY3"/>
                </a:cxn>
              </a:cxnLst>
              <a:rect l="l" t="t" r="r" b="b"/>
              <a:pathLst>
                <a:path w="5147" h="36629">
                  <a:moveTo>
                    <a:pt x="1575" y="1554"/>
                  </a:moveTo>
                  <a:cubicBezTo>
                    <a:pt x="1575" y="13119"/>
                    <a:pt x="2181" y="24751"/>
                    <a:pt x="2450" y="36315"/>
                  </a:cubicBezTo>
                  <a:cubicBezTo>
                    <a:pt x="-6291" y="25625"/>
                    <a:pt x="-912" y="13052"/>
                    <a:pt x="-2391" y="1353"/>
                  </a:cubicBezTo>
                  <a:cubicBezTo>
                    <a:pt x="-912" y="-1001"/>
                    <a:pt x="365" y="-799"/>
                    <a:pt x="1575" y="1554"/>
                  </a:cubicBezTo>
                  <a:close/>
                </a:path>
              </a:pathLst>
            </a:custGeom>
            <a:solidFill>
              <a:srgbClr val="252525"/>
            </a:solidFill>
            <a:ln w="6712" cap="flat">
              <a:noFill/>
              <a:prstDash val="solid"/>
              <a:miter/>
            </a:ln>
          </p:spPr>
          <p:txBody>
            <a:bodyPr rtlCol="0" anchor="ctr"/>
            <a:lstStyle/>
            <a:p>
              <a:endParaRPr lang="es-CO"/>
            </a:p>
          </p:txBody>
        </p:sp>
        <p:sp>
          <p:nvSpPr>
            <p:cNvPr id="1452" name="Freeform: Shape 1451">
              <a:extLst>
                <a:ext uri="{FF2B5EF4-FFF2-40B4-BE49-F238E27FC236}">
                  <a16:creationId xmlns:a16="http://schemas.microsoft.com/office/drawing/2014/main" id="{12422D06-7732-02FA-F55E-020F1B3E19F9}"/>
                </a:ext>
              </a:extLst>
            </p:cNvPr>
            <p:cNvSpPr/>
            <p:nvPr/>
          </p:nvSpPr>
          <p:spPr>
            <a:xfrm>
              <a:off x="6358554" y="5569637"/>
              <a:ext cx="4493" cy="20170"/>
            </a:xfrm>
            <a:custGeom>
              <a:avLst/>
              <a:gdLst>
                <a:gd name="connsiteX0" fmla="*/ 1269 w 4493"/>
                <a:gd name="connsiteY0" fmla="*/ 19856 h 20170"/>
                <a:gd name="connsiteX1" fmla="*/ -2697 w 4493"/>
                <a:gd name="connsiteY1" fmla="*/ 19856 h 20170"/>
                <a:gd name="connsiteX2" fmla="*/ -2697 w 4493"/>
                <a:gd name="connsiteY2" fmla="*/ -315 h 20170"/>
                <a:gd name="connsiteX3" fmla="*/ 1269 w 4493"/>
                <a:gd name="connsiteY3" fmla="*/ 19856 h 20170"/>
              </a:gdLst>
              <a:ahLst/>
              <a:cxnLst>
                <a:cxn ang="0">
                  <a:pos x="connsiteX0" y="connsiteY0"/>
                </a:cxn>
                <a:cxn ang="0">
                  <a:pos x="connsiteX1" y="connsiteY1"/>
                </a:cxn>
                <a:cxn ang="0">
                  <a:pos x="connsiteX2" y="connsiteY2"/>
                </a:cxn>
                <a:cxn ang="0">
                  <a:pos x="connsiteX3" y="connsiteY3"/>
                </a:cxn>
              </a:cxnLst>
              <a:rect l="l" t="t" r="r" b="b"/>
              <a:pathLst>
                <a:path w="4493" h="20170">
                  <a:moveTo>
                    <a:pt x="1269" y="19856"/>
                  </a:moveTo>
                  <a:lnTo>
                    <a:pt x="-2697" y="19856"/>
                  </a:lnTo>
                  <a:lnTo>
                    <a:pt x="-2697" y="-315"/>
                  </a:lnTo>
                  <a:cubicBezTo>
                    <a:pt x="3757" y="5400"/>
                    <a:pt x="1403" y="12729"/>
                    <a:pt x="1269" y="19856"/>
                  </a:cubicBezTo>
                  <a:close/>
                </a:path>
              </a:pathLst>
            </a:custGeom>
            <a:solidFill>
              <a:srgbClr val="2C2C2C"/>
            </a:solidFill>
            <a:ln w="6712" cap="flat">
              <a:noFill/>
              <a:prstDash val="solid"/>
              <a:miter/>
            </a:ln>
          </p:spPr>
          <p:txBody>
            <a:bodyPr rtlCol="0" anchor="ctr"/>
            <a:lstStyle/>
            <a:p>
              <a:endParaRPr lang="es-CO"/>
            </a:p>
          </p:txBody>
        </p:sp>
        <p:sp>
          <p:nvSpPr>
            <p:cNvPr id="1453" name="Freeform: Shape 1452">
              <a:extLst>
                <a:ext uri="{FF2B5EF4-FFF2-40B4-BE49-F238E27FC236}">
                  <a16:creationId xmlns:a16="http://schemas.microsoft.com/office/drawing/2014/main" id="{85B8F11B-4FA8-3EF5-736A-569FF45B3276}"/>
                </a:ext>
              </a:extLst>
            </p:cNvPr>
            <p:cNvSpPr/>
            <p:nvPr/>
          </p:nvSpPr>
          <p:spPr>
            <a:xfrm>
              <a:off x="6373210" y="5520295"/>
              <a:ext cx="15397" cy="4428"/>
            </a:xfrm>
            <a:custGeom>
              <a:avLst/>
              <a:gdLst>
                <a:gd name="connsiteX0" fmla="*/ 12700 w 15397"/>
                <a:gd name="connsiteY0" fmla="*/ 3577 h 4428"/>
                <a:gd name="connsiteX1" fmla="*/ -2697 w 15397"/>
                <a:gd name="connsiteY1" fmla="*/ 4114 h 4428"/>
                <a:gd name="connsiteX2" fmla="*/ 9942 w 15397"/>
                <a:gd name="connsiteY2" fmla="*/ 1022 h 4428"/>
                <a:gd name="connsiteX3" fmla="*/ 12700 w 15397"/>
                <a:gd name="connsiteY3" fmla="*/ 3577 h 4428"/>
              </a:gdLst>
              <a:ahLst/>
              <a:cxnLst>
                <a:cxn ang="0">
                  <a:pos x="connsiteX0" y="connsiteY0"/>
                </a:cxn>
                <a:cxn ang="0">
                  <a:pos x="connsiteX1" y="connsiteY1"/>
                </a:cxn>
                <a:cxn ang="0">
                  <a:pos x="connsiteX2" y="connsiteY2"/>
                </a:cxn>
                <a:cxn ang="0">
                  <a:pos x="connsiteX3" y="connsiteY3"/>
                </a:cxn>
              </a:cxnLst>
              <a:rect l="l" t="t" r="r" b="b"/>
              <a:pathLst>
                <a:path w="15397" h="4428">
                  <a:moveTo>
                    <a:pt x="12700" y="3577"/>
                  </a:moveTo>
                  <a:lnTo>
                    <a:pt x="-2697" y="4114"/>
                  </a:lnTo>
                  <a:cubicBezTo>
                    <a:pt x="-76" y="-256"/>
                    <a:pt x="5640" y="-1601"/>
                    <a:pt x="9942" y="1022"/>
                  </a:cubicBezTo>
                  <a:cubicBezTo>
                    <a:pt x="11019" y="1694"/>
                    <a:pt x="11960" y="2568"/>
                    <a:pt x="12700" y="3577"/>
                  </a:cubicBezTo>
                  <a:close/>
                </a:path>
              </a:pathLst>
            </a:custGeom>
            <a:solidFill>
              <a:srgbClr val="252525"/>
            </a:solidFill>
            <a:ln w="6712" cap="flat">
              <a:noFill/>
              <a:prstDash val="solid"/>
              <a:miter/>
            </a:ln>
          </p:spPr>
          <p:txBody>
            <a:bodyPr rtlCol="0" anchor="ctr"/>
            <a:lstStyle/>
            <a:p>
              <a:endParaRPr lang="es-CO"/>
            </a:p>
          </p:txBody>
        </p:sp>
        <p:sp>
          <p:nvSpPr>
            <p:cNvPr id="1454" name="Freeform: Shape 1453">
              <a:extLst>
                <a:ext uri="{FF2B5EF4-FFF2-40B4-BE49-F238E27FC236}">
                  <a16:creationId xmlns:a16="http://schemas.microsoft.com/office/drawing/2014/main" id="{F6B5B43E-F7E0-BA27-4E74-D34BAE8DF937}"/>
                </a:ext>
              </a:extLst>
            </p:cNvPr>
            <p:cNvSpPr/>
            <p:nvPr/>
          </p:nvSpPr>
          <p:spPr>
            <a:xfrm>
              <a:off x="6363394" y="5629745"/>
              <a:ext cx="4433" cy="14858"/>
            </a:xfrm>
            <a:custGeom>
              <a:avLst/>
              <a:gdLst>
                <a:gd name="connsiteX0" fmla="*/ 1269 w 4433"/>
                <a:gd name="connsiteY0" fmla="*/ 14544 h 14858"/>
                <a:gd name="connsiteX1" fmla="*/ -2697 w 4433"/>
                <a:gd name="connsiteY1" fmla="*/ 14544 h 14858"/>
                <a:gd name="connsiteX2" fmla="*/ -2697 w 4433"/>
                <a:gd name="connsiteY2" fmla="*/ -315 h 14858"/>
                <a:gd name="connsiteX3" fmla="*/ 1269 w 4433"/>
                <a:gd name="connsiteY3" fmla="*/ 14544 h 14858"/>
              </a:gdLst>
              <a:ahLst/>
              <a:cxnLst>
                <a:cxn ang="0">
                  <a:pos x="connsiteX0" y="connsiteY0"/>
                </a:cxn>
                <a:cxn ang="0">
                  <a:pos x="connsiteX1" y="connsiteY1"/>
                </a:cxn>
                <a:cxn ang="0">
                  <a:pos x="connsiteX2" y="connsiteY2"/>
                </a:cxn>
                <a:cxn ang="0">
                  <a:pos x="connsiteX3" y="connsiteY3"/>
                </a:cxn>
              </a:cxnLst>
              <a:rect l="l" t="t" r="r" b="b"/>
              <a:pathLst>
                <a:path w="4433" h="14858">
                  <a:moveTo>
                    <a:pt x="1269" y="14544"/>
                  </a:moveTo>
                  <a:cubicBezTo>
                    <a:pt x="-76" y="14477"/>
                    <a:pt x="-1353" y="14477"/>
                    <a:pt x="-2697" y="14544"/>
                  </a:cubicBezTo>
                  <a:lnTo>
                    <a:pt x="-2697" y="-315"/>
                  </a:lnTo>
                  <a:cubicBezTo>
                    <a:pt x="2815" y="3384"/>
                    <a:pt x="1874" y="9031"/>
                    <a:pt x="1269" y="14544"/>
                  </a:cubicBezTo>
                  <a:close/>
                </a:path>
              </a:pathLst>
            </a:custGeom>
            <a:solidFill>
              <a:srgbClr val="2C2C2C"/>
            </a:solidFill>
            <a:ln w="6712" cap="flat">
              <a:noFill/>
              <a:prstDash val="solid"/>
              <a:miter/>
            </a:ln>
          </p:spPr>
          <p:txBody>
            <a:bodyPr rtlCol="0" anchor="ctr"/>
            <a:lstStyle/>
            <a:p>
              <a:endParaRPr lang="es-CO"/>
            </a:p>
          </p:txBody>
        </p:sp>
        <p:sp>
          <p:nvSpPr>
            <p:cNvPr id="1455" name="Freeform: Shape 1454">
              <a:extLst>
                <a:ext uri="{FF2B5EF4-FFF2-40B4-BE49-F238E27FC236}">
                  <a16:creationId xmlns:a16="http://schemas.microsoft.com/office/drawing/2014/main" id="{C78F22FC-24AF-A406-CEBB-B82722DE29FC}"/>
                </a:ext>
              </a:extLst>
            </p:cNvPr>
            <p:cNvSpPr/>
            <p:nvPr/>
          </p:nvSpPr>
          <p:spPr>
            <a:xfrm>
              <a:off x="7040723" y="6466404"/>
              <a:ext cx="14926" cy="4790"/>
            </a:xfrm>
            <a:custGeom>
              <a:avLst/>
              <a:gdLst>
                <a:gd name="connsiteX0" fmla="*/ -2697 w 14926"/>
                <a:gd name="connsiteY0" fmla="*/ 4476 h 4790"/>
                <a:gd name="connsiteX1" fmla="*/ 12229 w 14926"/>
                <a:gd name="connsiteY1" fmla="*/ 4476 h 4790"/>
              </a:gdLst>
              <a:ahLst/>
              <a:cxnLst>
                <a:cxn ang="0">
                  <a:pos x="connsiteX0" y="connsiteY0"/>
                </a:cxn>
                <a:cxn ang="0">
                  <a:pos x="connsiteX1" y="connsiteY1"/>
                </a:cxn>
              </a:cxnLst>
              <a:rect l="l" t="t" r="r" b="b"/>
              <a:pathLst>
                <a:path w="14926" h="4790">
                  <a:moveTo>
                    <a:pt x="-2697" y="4476"/>
                  </a:moveTo>
                  <a:cubicBezTo>
                    <a:pt x="2278" y="-1912"/>
                    <a:pt x="7253" y="-1912"/>
                    <a:pt x="12229" y="4476"/>
                  </a:cubicBezTo>
                  <a:close/>
                </a:path>
              </a:pathLst>
            </a:custGeom>
            <a:solidFill>
              <a:srgbClr val="020202"/>
            </a:solidFill>
            <a:ln w="6712" cap="flat">
              <a:noFill/>
              <a:prstDash val="solid"/>
              <a:miter/>
            </a:ln>
          </p:spPr>
          <p:txBody>
            <a:bodyPr rtlCol="0" anchor="ctr"/>
            <a:lstStyle/>
            <a:p>
              <a:endParaRPr lang="es-CO"/>
            </a:p>
          </p:txBody>
        </p:sp>
        <p:sp>
          <p:nvSpPr>
            <p:cNvPr id="1456" name="Freeform: Shape 1455">
              <a:extLst>
                <a:ext uri="{FF2B5EF4-FFF2-40B4-BE49-F238E27FC236}">
                  <a16:creationId xmlns:a16="http://schemas.microsoft.com/office/drawing/2014/main" id="{B1C4FF9A-6B8A-C144-F24B-69480D901B10}"/>
                </a:ext>
              </a:extLst>
            </p:cNvPr>
            <p:cNvSpPr/>
            <p:nvPr/>
          </p:nvSpPr>
          <p:spPr>
            <a:xfrm>
              <a:off x="6358419" y="5533516"/>
              <a:ext cx="4628" cy="11310"/>
            </a:xfrm>
            <a:custGeom>
              <a:avLst/>
              <a:gdLst>
                <a:gd name="connsiteX0" fmla="*/ 1874 w 4628"/>
                <a:gd name="connsiteY0" fmla="*/ 911 h 11310"/>
                <a:gd name="connsiteX1" fmla="*/ -2697 w 4628"/>
                <a:gd name="connsiteY1" fmla="*/ 10996 h 11310"/>
                <a:gd name="connsiteX2" fmla="*/ -2697 w 4628"/>
                <a:gd name="connsiteY2" fmla="*/ 1045 h 11310"/>
                <a:gd name="connsiteX3" fmla="*/ 999 w 4628"/>
                <a:gd name="connsiteY3" fmla="*/ 37 h 11310"/>
                <a:gd name="connsiteX4" fmla="*/ 1874 w 4628"/>
                <a:gd name="connsiteY4" fmla="*/ 911 h 11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8" h="11310">
                  <a:moveTo>
                    <a:pt x="1874" y="911"/>
                  </a:moveTo>
                  <a:cubicBezTo>
                    <a:pt x="2278" y="4878"/>
                    <a:pt x="530" y="8710"/>
                    <a:pt x="-2697" y="10996"/>
                  </a:cubicBezTo>
                  <a:lnTo>
                    <a:pt x="-2697" y="1045"/>
                  </a:lnTo>
                  <a:cubicBezTo>
                    <a:pt x="-1959" y="-232"/>
                    <a:pt x="-278" y="-703"/>
                    <a:pt x="999" y="37"/>
                  </a:cubicBezTo>
                  <a:cubicBezTo>
                    <a:pt x="1336" y="306"/>
                    <a:pt x="1672" y="574"/>
                    <a:pt x="1874" y="911"/>
                  </a:cubicBezTo>
                  <a:close/>
                </a:path>
              </a:pathLst>
            </a:custGeom>
            <a:solidFill>
              <a:srgbClr val="2C2C2C"/>
            </a:solidFill>
            <a:ln w="6712" cap="flat">
              <a:noFill/>
              <a:prstDash val="solid"/>
              <a:miter/>
            </a:ln>
          </p:spPr>
          <p:txBody>
            <a:bodyPr rtlCol="0" anchor="ctr"/>
            <a:lstStyle/>
            <a:p>
              <a:endParaRPr lang="es-CO"/>
            </a:p>
          </p:txBody>
        </p:sp>
        <p:sp>
          <p:nvSpPr>
            <p:cNvPr id="1457" name="Freeform: Shape 1456">
              <a:extLst>
                <a:ext uri="{FF2B5EF4-FFF2-40B4-BE49-F238E27FC236}">
                  <a16:creationId xmlns:a16="http://schemas.microsoft.com/office/drawing/2014/main" id="{32AFF8B4-A12F-64B6-167F-7EB3493C0B62}"/>
                </a:ext>
              </a:extLst>
            </p:cNvPr>
            <p:cNvSpPr/>
            <p:nvPr/>
          </p:nvSpPr>
          <p:spPr>
            <a:xfrm>
              <a:off x="6363462" y="5524926"/>
              <a:ext cx="6147" cy="4975"/>
            </a:xfrm>
            <a:custGeom>
              <a:avLst/>
              <a:gdLst>
                <a:gd name="connsiteX0" fmla="*/ 2009 w 6147"/>
                <a:gd name="connsiteY0" fmla="*/ 3988 h 4975"/>
                <a:gd name="connsiteX1" fmla="*/ -2697 w 6147"/>
                <a:gd name="connsiteY1" fmla="*/ 4661 h 4975"/>
                <a:gd name="connsiteX2" fmla="*/ 2211 w 6147"/>
                <a:gd name="connsiteY2" fmla="*/ -315 h 4975"/>
                <a:gd name="connsiteX3" fmla="*/ 3286 w 6147"/>
                <a:gd name="connsiteY3" fmla="*/ 2576 h 4975"/>
                <a:gd name="connsiteX4" fmla="*/ 2009 w 6147"/>
                <a:gd name="connsiteY4" fmla="*/ 3988 h 4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47" h="4975">
                  <a:moveTo>
                    <a:pt x="2009" y="3988"/>
                  </a:moveTo>
                  <a:cubicBezTo>
                    <a:pt x="463" y="4324"/>
                    <a:pt x="-1084" y="4593"/>
                    <a:pt x="-2697" y="4661"/>
                  </a:cubicBezTo>
                  <a:lnTo>
                    <a:pt x="2211" y="-315"/>
                  </a:lnTo>
                  <a:cubicBezTo>
                    <a:pt x="3353" y="694"/>
                    <a:pt x="3690" y="1635"/>
                    <a:pt x="3286" y="2576"/>
                  </a:cubicBezTo>
                  <a:cubicBezTo>
                    <a:pt x="2882" y="3517"/>
                    <a:pt x="2413" y="3988"/>
                    <a:pt x="2009" y="3988"/>
                  </a:cubicBezTo>
                  <a:close/>
                </a:path>
              </a:pathLst>
            </a:custGeom>
            <a:solidFill>
              <a:srgbClr val="252525"/>
            </a:solidFill>
            <a:ln w="6712" cap="flat">
              <a:noFill/>
              <a:prstDash val="solid"/>
              <a:miter/>
            </a:ln>
          </p:spPr>
          <p:txBody>
            <a:bodyPr rtlCol="0" anchor="ctr"/>
            <a:lstStyle/>
            <a:p>
              <a:endParaRPr lang="es-CO"/>
            </a:p>
          </p:txBody>
        </p:sp>
        <p:sp>
          <p:nvSpPr>
            <p:cNvPr id="1458" name="Freeform: Shape 1457">
              <a:extLst>
                <a:ext uri="{FF2B5EF4-FFF2-40B4-BE49-F238E27FC236}">
                  <a16:creationId xmlns:a16="http://schemas.microsoft.com/office/drawing/2014/main" id="{FE8DDF6B-DD89-EB27-F1B6-09EACE2114CC}"/>
                </a:ext>
              </a:extLst>
            </p:cNvPr>
            <p:cNvSpPr/>
            <p:nvPr/>
          </p:nvSpPr>
          <p:spPr>
            <a:xfrm>
              <a:off x="6368168" y="5524774"/>
              <a:ext cx="4908" cy="4454"/>
            </a:xfrm>
            <a:custGeom>
              <a:avLst/>
              <a:gdLst>
                <a:gd name="connsiteX0" fmla="*/ -2697 w 4908"/>
                <a:gd name="connsiteY0" fmla="*/ 4140 h 4454"/>
                <a:gd name="connsiteX1" fmla="*/ -2697 w 4908"/>
                <a:gd name="connsiteY1" fmla="*/ -163 h 4454"/>
                <a:gd name="connsiteX2" fmla="*/ 2211 w 4908"/>
                <a:gd name="connsiteY2" fmla="*/ -163 h 4454"/>
              </a:gdLst>
              <a:ahLst/>
              <a:cxnLst>
                <a:cxn ang="0">
                  <a:pos x="connsiteX0" y="connsiteY0"/>
                </a:cxn>
                <a:cxn ang="0">
                  <a:pos x="connsiteX1" y="connsiteY1"/>
                </a:cxn>
                <a:cxn ang="0">
                  <a:pos x="connsiteX2" y="connsiteY2"/>
                </a:cxn>
              </a:cxnLst>
              <a:rect l="l" t="t" r="r" b="b"/>
              <a:pathLst>
                <a:path w="4908" h="4454">
                  <a:moveTo>
                    <a:pt x="-2697" y="4140"/>
                  </a:moveTo>
                  <a:cubicBezTo>
                    <a:pt x="-2697" y="2660"/>
                    <a:pt x="-2697" y="1248"/>
                    <a:pt x="-2697" y="-163"/>
                  </a:cubicBezTo>
                  <a:cubicBezTo>
                    <a:pt x="-1084" y="-365"/>
                    <a:pt x="597" y="-365"/>
                    <a:pt x="2211" y="-163"/>
                  </a:cubicBezTo>
                  <a:close/>
                </a:path>
              </a:pathLst>
            </a:custGeom>
            <a:solidFill>
              <a:srgbClr val="2C2C2C"/>
            </a:solidFill>
            <a:ln w="6712" cap="flat">
              <a:noFill/>
              <a:prstDash val="solid"/>
              <a:miter/>
            </a:ln>
          </p:spPr>
          <p:txBody>
            <a:bodyPr rtlCol="0" anchor="ctr"/>
            <a:lstStyle/>
            <a:p>
              <a:endParaRPr lang="es-CO"/>
            </a:p>
          </p:txBody>
        </p:sp>
        <p:sp>
          <p:nvSpPr>
            <p:cNvPr id="1459" name="Freeform: Shape 1458">
              <a:extLst>
                <a:ext uri="{FF2B5EF4-FFF2-40B4-BE49-F238E27FC236}">
                  <a16:creationId xmlns:a16="http://schemas.microsoft.com/office/drawing/2014/main" id="{C577A0AD-6147-7A17-2C8D-A5FDA193A8A6}"/>
                </a:ext>
              </a:extLst>
            </p:cNvPr>
            <p:cNvSpPr/>
            <p:nvPr/>
          </p:nvSpPr>
          <p:spPr>
            <a:xfrm>
              <a:off x="6358619" y="5529766"/>
              <a:ext cx="4842" cy="4975"/>
            </a:xfrm>
            <a:custGeom>
              <a:avLst/>
              <a:gdLst>
                <a:gd name="connsiteX0" fmla="*/ 1674 w 4842"/>
                <a:gd name="connsiteY0" fmla="*/ 4661 h 4975"/>
                <a:gd name="connsiteX1" fmla="*/ -2697 w 4842"/>
                <a:gd name="connsiteY1" fmla="*/ 4661 h 4975"/>
                <a:gd name="connsiteX2" fmla="*/ 2145 w 4842"/>
                <a:gd name="connsiteY2" fmla="*/ -315 h 4975"/>
                <a:gd name="connsiteX3" fmla="*/ 1674 w 4842"/>
                <a:gd name="connsiteY3" fmla="*/ 4661 h 4975"/>
              </a:gdLst>
              <a:ahLst/>
              <a:cxnLst>
                <a:cxn ang="0">
                  <a:pos x="connsiteX0" y="connsiteY0"/>
                </a:cxn>
                <a:cxn ang="0">
                  <a:pos x="connsiteX1" y="connsiteY1"/>
                </a:cxn>
                <a:cxn ang="0">
                  <a:pos x="connsiteX2" y="connsiteY2"/>
                </a:cxn>
                <a:cxn ang="0">
                  <a:pos x="connsiteX3" y="connsiteY3"/>
                </a:cxn>
              </a:cxnLst>
              <a:rect l="l" t="t" r="r" b="b"/>
              <a:pathLst>
                <a:path w="4842" h="4975">
                  <a:moveTo>
                    <a:pt x="1674" y="4661"/>
                  </a:moveTo>
                  <a:lnTo>
                    <a:pt x="-2697" y="4661"/>
                  </a:lnTo>
                  <a:lnTo>
                    <a:pt x="2145" y="-315"/>
                  </a:lnTo>
                  <a:cubicBezTo>
                    <a:pt x="2145" y="1366"/>
                    <a:pt x="2010" y="3047"/>
                    <a:pt x="1674" y="4661"/>
                  </a:cubicBezTo>
                  <a:close/>
                </a:path>
              </a:pathLst>
            </a:custGeom>
            <a:solidFill>
              <a:srgbClr val="252525"/>
            </a:solidFill>
            <a:ln w="6712" cap="flat">
              <a:noFill/>
              <a:prstDash val="solid"/>
              <a:miter/>
            </a:ln>
          </p:spPr>
          <p:txBody>
            <a:bodyPr rtlCol="0" anchor="ctr"/>
            <a:lstStyle/>
            <a:p>
              <a:endParaRPr lang="es-CO"/>
            </a:p>
          </p:txBody>
        </p:sp>
        <p:sp>
          <p:nvSpPr>
            <p:cNvPr id="1460" name="Freeform: Shape 1459">
              <a:extLst>
                <a:ext uri="{FF2B5EF4-FFF2-40B4-BE49-F238E27FC236}">
                  <a16:creationId xmlns:a16="http://schemas.microsoft.com/office/drawing/2014/main" id="{E78C5157-2219-6D4D-AE2A-096289D7BA0A}"/>
                </a:ext>
              </a:extLst>
            </p:cNvPr>
            <p:cNvSpPr/>
            <p:nvPr/>
          </p:nvSpPr>
          <p:spPr>
            <a:xfrm>
              <a:off x="6657010" y="5649378"/>
              <a:ext cx="4975" cy="4975"/>
            </a:xfrm>
            <a:custGeom>
              <a:avLst/>
              <a:gdLst>
                <a:gd name="connsiteX0" fmla="*/ 2278 w 4975"/>
                <a:gd name="connsiteY0" fmla="*/ -315 h 4975"/>
                <a:gd name="connsiteX1" fmla="*/ -2697 w 4975"/>
                <a:gd name="connsiteY1" fmla="*/ 4661 h 4975"/>
              </a:gdLst>
              <a:ahLst/>
              <a:cxnLst>
                <a:cxn ang="0">
                  <a:pos x="connsiteX0" y="connsiteY0"/>
                </a:cxn>
                <a:cxn ang="0">
                  <a:pos x="connsiteX1" y="connsiteY1"/>
                </a:cxn>
              </a:cxnLst>
              <a:rect l="l" t="t" r="r" b="b"/>
              <a:pathLst>
                <a:path w="4975" h="4975">
                  <a:moveTo>
                    <a:pt x="2278" y="-315"/>
                  </a:moveTo>
                  <a:lnTo>
                    <a:pt x="-2697" y="4661"/>
                  </a:lnTo>
                  <a:close/>
                </a:path>
              </a:pathLst>
            </a:custGeom>
            <a:solidFill>
              <a:srgbClr val="020202"/>
            </a:solidFill>
            <a:ln w="6712" cap="flat">
              <a:noFill/>
              <a:prstDash val="solid"/>
              <a:miter/>
            </a:ln>
          </p:spPr>
          <p:txBody>
            <a:bodyPr rtlCol="0" anchor="ctr"/>
            <a:lstStyle/>
            <a:p>
              <a:endParaRPr lang="es-CO"/>
            </a:p>
          </p:txBody>
        </p:sp>
        <p:sp>
          <p:nvSpPr>
            <p:cNvPr id="1461" name="Freeform: Shape 1460">
              <a:extLst>
                <a:ext uri="{FF2B5EF4-FFF2-40B4-BE49-F238E27FC236}">
                  <a16:creationId xmlns:a16="http://schemas.microsoft.com/office/drawing/2014/main" id="{DA651D61-3886-0F61-1475-FE80BF3ED940}"/>
                </a:ext>
              </a:extLst>
            </p:cNvPr>
            <p:cNvSpPr/>
            <p:nvPr/>
          </p:nvSpPr>
          <p:spPr>
            <a:xfrm>
              <a:off x="6657212" y="5664304"/>
              <a:ext cx="4975" cy="5042"/>
            </a:xfrm>
            <a:custGeom>
              <a:avLst/>
              <a:gdLst>
                <a:gd name="connsiteX0" fmla="*/ -2697 w 4975"/>
                <a:gd name="connsiteY0" fmla="*/ -315 h 5042"/>
                <a:gd name="connsiteX1" fmla="*/ 2278 w 4975"/>
                <a:gd name="connsiteY1" fmla="*/ 4728 h 5042"/>
              </a:gdLst>
              <a:ahLst/>
              <a:cxnLst>
                <a:cxn ang="0">
                  <a:pos x="connsiteX0" y="connsiteY0"/>
                </a:cxn>
                <a:cxn ang="0">
                  <a:pos x="connsiteX1" y="connsiteY1"/>
                </a:cxn>
              </a:cxnLst>
              <a:rect l="l" t="t" r="r" b="b"/>
              <a:pathLst>
                <a:path w="4975" h="5042">
                  <a:moveTo>
                    <a:pt x="-2697" y="-315"/>
                  </a:moveTo>
                  <a:lnTo>
                    <a:pt x="2278" y="4728"/>
                  </a:lnTo>
                  <a:close/>
                </a:path>
              </a:pathLst>
            </a:custGeom>
            <a:solidFill>
              <a:srgbClr val="020202"/>
            </a:solidFill>
            <a:ln w="6712" cap="flat">
              <a:noFill/>
              <a:prstDash val="solid"/>
              <a:miter/>
            </a:ln>
          </p:spPr>
          <p:txBody>
            <a:bodyPr rtlCol="0" anchor="ctr"/>
            <a:lstStyle/>
            <a:p>
              <a:endParaRPr lang="es-CO"/>
            </a:p>
          </p:txBody>
        </p:sp>
        <p:sp>
          <p:nvSpPr>
            <p:cNvPr id="1462" name="Freeform: Shape 1461">
              <a:extLst>
                <a:ext uri="{FF2B5EF4-FFF2-40B4-BE49-F238E27FC236}">
                  <a16:creationId xmlns:a16="http://schemas.microsoft.com/office/drawing/2014/main" id="{014133A3-B634-7C64-4432-BE424679061C}"/>
                </a:ext>
              </a:extLst>
            </p:cNvPr>
            <p:cNvSpPr/>
            <p:nvPr/>
          </p:nvSpPr>
          <p:spPr>
            <a:xfrm>
              <a:off x="6652237" y="5714126"/>
              <a:ext cx="4975" cy="4975"/>
            </a:xfrm>
            <a:custGeom>
              <a:avLst/>
              <a:gdLst>
                <a:gd name="connsiteX0" fmla="*/ 2278 w 4975"/>
                <a:gd name="connsiteY0" fmla="*/ -315 h 4975"/>
                <a:gd name="connsiteX1" fmla="*/ -2697 w 4975"/>
                <a:gd name="connsiteY1" fmla="*/ 4661 h 4975"/>
              </a:gdLst>
              <a:ahLst/>
              <a:cxnLst>
                <a:cxn ang="0">
                  <a:pos x="connsiteX0" y="connsiteY0"/>
                </a:cxn>
                <a:cxn ang="0">
                  <a:pos x="connsiteX1" y="connsiteY1"/>
                </a:cxn>
              </a:cxnLst>
              <a:rect l="l" t="t" r="r" b="b"/>
              <a:pathLst>
                <a:path w="4975" h="4975">
                  <a:moveTo>
                    <a:pt x="2278" y="-315"/>
                  </a:moveTo>
                  <a:lnTo>
                    <a:pt x="-2697" y="4661"/>
                  </a:lnTo>
                  <a:close/>
                </a:path>
              </a:pathLst>
            </a:custGeom>
            <a:solidFill>
              <a:srgbClr val="020202"/>
            </a:solidFill>
            <a:ln w="6712" cap="flat">
              <a:noFill/>
              <a:prstDash val="solid"/>
              <a:miter/>
            </a:ln>
          </p:spPr>
          <p:txBody>
            <a:bodyPr rtlCol="0" anchor="ctr"/>
            <a:lstStyle/>
            <a:p>
              <a:endParaRPr lang="es-CO"/>
            </a:p>
          </p:txBody>
        </p:sp>
        <p:sp>
          <p:nvSpPr>
            <p:cNvPr id="1463" name="Freeform: Shape 1462">
              <a:extLst>
                <a:ext uri="{FF2B5EF4-FFF2-40B4-BE49-F238E27FC236}">
                  <a16:creationId xmlns:a16="http://schemas.microsoft.com/office/drawing/2014/main" id="{6185A8C7-798B-81B8-A452-FAE8A9A48552}"/>
                </a:ext>
              </a:extLst>
            </p:cNvPr>
            <p:cNvSpPr/>
            <p:nvPr/>
          </p:nvSpPr>
          <p:spPr>
            <a:xfrm>
              <a:off x="6652237" y="5729119"/>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64" name="Freeform: Shape 1463">
              <a:extLst>
                <a:ext uri="{FF2B5EF4-FFF2-40B4-BE49-F238E27FC236}">
                  <a16:creationId xmlns:a16="http://schemas.microsoft.com/office/drawing/2014/main" id="{372F83D9-A94B-7779-5ACD-DC8BD7AE920A}"/>
                </a:ext>
              </a:extLst>
            </p:cNvPr>
            <p:cNvSpPr/>
            <p:nvPr/>
          </p:nvSpPr>
          <p:spPr>
            <a:xfrm>
              <a:off x="6652237" y="5848596"/>
              <a:ext cx="4975" cy="4975"/>
            </a:xfrm>
            <a:custGeom>
              <a:avLst/>
              <a:gdLst>
                <a:gd name="connsiteX0" fmla="*/ 2278 w 4975"/>
                <a:gd name="connsiteY0" fmla="*/ -315 h 4975"/>
                <a:gd name="connsiteX1" fmla="*/ -2697 w 4975"/>
                <a:gd name="connsiteY1" fmla="*/ 4661 h 4975"/>
              </a:gdLst>
              <a:ahLst/>
              <a:cxnLst>
                <a:cxn ang="0">
                  <a:pos x="connsiteX0" y="connsiteY0"/>
                </a:cxn>
                <a:cxn ang="0">
                  <a:pos x="connsiteX1" y="connsiteY1"/>
                </a:cxn>
              </a:cxnLst>
              <a:rect l="l" t="t" r="r" b="b"/>
              <a:pathLst>
                <a:path w="4975" h="4975">
                  <a:moveTo>
                    <a:pt x="2278" y="-315"/>
                  </a:moveTo>
                  <a:lnTo>
                    <a:pt x="-2697" y="4661"/>
                  </a:lnTo>
                  <a:close/>
                </a:path>
              </a:pathLst>
            </a:custGeom>
            <a:solidFill>
              <a:srgbClr val="020202"/>
            </a:solidFill>
            <a:ln w="6712" cap="flat">
              <a:noFill/>
              <a:prstDash val="solid"/>
              <a:miter/>
            </a:ln>
          </p:spPr>
          <p:txBody>
            <a:bodyPr rtlCol="0" anchor="ctr"/>
            <a:lstStyle/>
            <a:p>
              <a:endParaRPr lang="es-CO"/>
            </a:p>
          </p:txBody>
        </p:sp>
        <p:sp>
          <p:nvSpPr>
            <p:cNvPr id="1465" name="Freeform: Shape 1464">
              <a:extLst>
                <a:ext uri="{FF2B5EF4-FFF2-40B4-BE49-F238E27FC236}">
                  <a16:creationId xmlns:a16="http://schemas.microsoft.com/office/drawing/2014/main" id="{D682BE11-E20E-04D0-8888-43F50945F3B9}"/>
                </a:ext>
              </a:extLst>
            </p:cNvPr>
            <p:cNvSpPr/>
            <p:nvPr/>
          </p:nvSpPr>
          <p:spPr>
            <a:xfrm>
              <a:off x="6652237" y="5873540"/>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66" name="Freeform: Shape 1465">
              <a:extLst>
                <a:ext uri="{FF2B5EF4-FFF2-40B4-BE49-F238E27FC236}">
                  <a16:creationId xmlns:a16="http://schemas.microsoft.com/office/drawing/2014/main" id="{50C5DD7C-99C0-D949-1EFB-6F51A3112BD3}"/>
                </a:ext>
              </a:extLst>
            </p:cNvPr>
            <p:cNvSpPr/>
            <p:nvPr/>
          </p:nvSpPr>
          <p:spPr>
            <a:xfrm>
              <a:off x="6657010" y="5913344"/>
              <a:ext cx="4975" cy="5042"/>
            </a:xfrm>
            <a:custGeom>
              <a:avLst/>
              <a:gdLst>
                <a:gd name="connsiteX0" fmla="*/ 2278 w 4975"/>
                <a:gd name="connsiteY0" fmla="*/ -315 h 5042"/>
                <a:gd name="connsiteX1" fmla="*/ -2697 w 4975"/>
                <a:gd name="connsiteY1" fmla="*/ 4728 h 5042"/>
              </a:gdLst>
              <a:ahLst/>
              <a:cxnLst>
                <a:cxn ang="0">
                  <a:pos x="connsiteX0" y="connsiteY0"/>
                </a:cxn>
                <a:cxn ang="0">
                  <a:pos x="connsiteX1" y="connsiteY1"/>
                </a:cxn>
              </a:cxnLst>
              <a:rect l="l" t="t" r="r" b="b"/>
              <a:pathLst>
                <a:path w="4975" h="5042">
                  <a:moveTo>
                    <a:pt x="2278" y="-315"/>
                  </a:moveTo>
                  <a:lnTo>
                    <a:pt x="-2697" y="4728"/>
                  </a:lnTo>
                  <a:close/>
                </a:path>
              </a:pathLst>
            </a:custGeom>
            <a:solidFill>
              <a:srgbClr val="020202"/>
            </a:solidFill>
            <a:ln w="6712" cap="flat">
              <a:noFill/>
              <a:prstDash val="solid"/>
              <a:miter/>
            </a:ln>
          </p:spPr>
          <p:txBody>
            <a:bodyPr rtlCol="0" anchor="ctr"/>
            <a:lstStyle/>
            <a:p>
              <a:endParaRPr lang="es-CO"/>
            </a:p>
          </p:txBody>
        </p:sp>
        <p:sp>
          <p:nvSpPr>
            <p:cNvPr id="1467" name="Freeform: Shape 1466">
              <a:extLst>
                <a:ext uri="{FF2B5EF4-FFF2-40B4-BE49-F238E27FC236}">
                  <a16:creationId xmlns:a16="http://schemas.microsoft.com/office/drawing/2014/main" id="{3E18F76B-7ECB-325D-8EA8-5FCE6256682A}"/>
                </a:ext>
              </a:extLst>
            </p:cNvPr>
            <p:cNvSpPr/>
            <p:nvPr/>
          </p:nvSpPr>
          <p:spPr>
            <a:xfrm>
              <a:off x="6667163" y="6017962"/>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68" name="Freeform: Shape 1467">
              <a:extLst>
                <a:ext uri="{FF2B5EF4-FFF2-40B4-BE49-F238E27FC236}">
                  <a16:creationId xmlns:a16="http://schemas.microsoft.com/office/drawing/2014/main" id="{6E6F4395-4551-54AF-11F5-48ED51354158}"/>
                </a:ext>
              </a:extLst>
            </p:cNvPr>
            <p:cNvSpPr/>
            <p:nvPr/>
          </p:nvSpPr>
          <p:spPr>
            <a:xfrm>
              <a:off x="6672138" y="6022937"/>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69" name="Freeform: Shape 1468">
              <a:extLst>
                <a:ext uri="{FF2B5EF4-FFF2-40B4-BE49-F238E27FC236}">
                  <a16:creationId xmlns:a16="http://schemas.microsoft.com/office/drawing/2014/main" id="{0E953CA7-B438-8BED-146A-B268D5719768}"/>
                </a:ext>
              </a:extLst>
            </p:cNvPr>
            <p:cNvSpPr/>
            <p:nvPr/>
          </p:nvSpPr>
          <p:spPr>
            <a:xfrm>
              <a:off x="6697082" y="6107653"/>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70" name="Freeform: Shape 1469">
              <a:extLst>
                <a:ext uri="{FF2B5EF4-FFF2-40B4-BE49-F238E27FC236}">
                  <a16:creationId xmlns:a16="http://schemas.microsoft.com/office/drawing/2014/main" id="{6C913480-D78D-9402-D7C2-BBE3AC8E3C03}"/>
                </a:ext>
              </a:extLst>
            </p:cNvPr>
            <p:cNvSpPr/>
            <p:nvPr/>
          </p:nvSpPr>
          <p:spPr>
            <a:xfrm>
              <a:off x="6702327" y="6112629"/>
              <a:ext cx="4975" cy="4976"/>
            </a:xfrm>
            <a:custGeom>
              <a:avLst/>
              <a:gdLst>
                <a:gd name="connsiteX0" fmla="*/ -2697 w 4975"/>
                <a:gd name="connsiteY0" fmla="*/ -315 h 4976"/>
                <a:gd name="connsiteX1" fmla="*/ 2278 w 4975"/>
                <a:gd name="connsiteY1" fmla="*/ 4661 h 4976"/>
              </a:gdLst>
              <a:ahLst/>
              <a:cxnLst>
                <a:cxn ang="0">
                  <a:pos x="connsiteX0" y="connsiteY0"/>
                </a:cxn>
                <a:cxn ang="0">
                  <a:pos x="connsiteX1" y="connsiteY1"/>
                </a:cxn>
              </a:cxnLst>
              <a:rect l="l" t="t" r="r" b="b"/>
              <a:pathLst>
                <a:path w="4975" h="4976">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71" name="Freeform: Shape 1470">
              <a:extLst>
                <a:ext uri="{FF2B5EF4-FFF2-40B4-BE49-F238E27FC236}">
                  <a16:creationId xmlns:a16="http://schemas.microsoft.com/office/drawing/2014/main" id="{3C1AA5F3-FAA0-AF90-7964-F468D3BFF03F}"/>
                </a:ext>
              </a:extLst>
            </p:cNvPr>
            <p:cNvSpPr/>
            <p:nvPr/>
          </p:nvSpPr>
          <p:spPr>
            <a:xfrm>
              <a:off x="6712008" y="6127286"/>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72" name="Freeform: Shape 1471">
              <a:extLst>
                <a:ext uri="{FF2B5EF4-FFF2-40B4-BE49-F238E27FC236}">
                  <a16:creationId xmlns:a16="http://schemas.microsoft.com/office/drawing/2014/main" id="{2FAC98AD-E2A5-4EA3-73F3-AD2D5E550670}"/>
                </a:ext>
              </a:extLst>
            </p:cNvPr>
            <p:cNvSpPr/>
            <p:nvPr/>
          </p:nvSpPr>
          <p:spPr>
            <a:xfrm>
              <a:off x="6716984" y="6147457"/>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73" name="Freeform: Shape 1472">
              <a:extLst>
                <a:ext uri="{FF2B5EF4-FFF2-40B4-BE49-F238E27FC236}">
                  <a16:creationId xmlns:a16="http://schemas.microsoft.com/office/drawing/2014/main" id="{038C77CD-ABCA-567C-C081-3EF31F392DEA}"/>
                </a:ext>
              </a:extLst>
            </p:cNvPr>
            <p:cNvSpPr/>
            <p:nvPr/>
          </p:nvSpPr>
          <p:spPr>
            <a:xfrm>
              <a:off x="6731910" y="6187328"/>
              <a:ext cx="4975" cy="4975"/>
            </a:xfrm>
            <a:custGeom>
              <a:avLst/>
              <a:gdLst>
                <a:gd name="connsiteX0" fmla="*/ -2697 w 4975"/>
                <a:gd name="connsiteY0" fmla="*/ -315 h 4975"/>
                <a:gd name="connsiteX1" fmla="*/ 2278 w 4975"/>
                <a:gd name="connsiteY1" fmla="*/ 4661 h 4975"/>
                <a:gd name="connsiteX2" fmla="*/ -2697 w 4975"/>
                <a:gd name="connsiteY2" fmla="*/ -315 h 4975"/>
              </a:gdLst>
              <a:ahLst/>
              <a:cxnLst>
                <a:cxn ang="0">
                  <a:pos x="connsiteX0" y="connsiteY0"/>
                </a:cxn>
                <a:cxn ang="0">
                  <a:pos x="connsiteX1" y="connsiteY1"/>
                </a:cxn>
                <a:cxn ang="0">
                  <a:pos x="connsiteX2" y="connsiteY2"/>
                </a:cxn>
              </a:cxnLst>
              <a:rect l="l" t="t" r="r" b="b"/>
              <a:pathLst>
                <a:path w="4975" h="4975">
                  <a:moveTo>
                    <a:pt x="-2697" y="-315"/>
                  </a:moveTo>
                  <a:cubicBezTo>
                    <a:pt x="-1016" y="1366"/>
                    <a:pt x="664" y="2980"/>
                    <a:pt x="2278" y="4661"/>
                  </a:cubicBezTo>
                  <a:cubicBezTo>
                    <a:pt x="664" y="2980"/>
                    <a:pt x="-1016" y="1366"/>
                    <a:pt x="-2697" y="-315"/>
                  </a:cubicBezTo>
                  <a:close/>
                </a:path>
              </a:pathLst>
            </a:custGeom>
            <a:solidFill>
              <a:srgbClr val="020202"/>
            </a:solidFill>
            <a:ln w="6712" cap="flat">
              <a:noFill/>
              <a:prstDash val="solid"/>
              <a:miter/>
            </a:ln>
          </p:spPr>
          <p:txBody>
            <a:bodyPr rtlCol="0" anchor="ctr"/>
            <a:lstStyle/>
            <a:p>
              <a:endParaRPr lang="es-CO"/>
            </a:p>
          </p:txBody>
        </p:sp>
        <p:sp>
          <p:nvSpPr>
            <p:cNvPr id="1474" name="Freeform: Shape 1473">
              <a:extLst>
                <a:ext uri="{FF2B5EF4-FFF2-40B4-BE49-F238E27FC236}">
                  <a16:creationId xmlns:a16="http://schemas.microsoft.com/office/drawing/2014/main" id="{62D3DD80-FA99-AB7B-BFD7-FB87BDD8F724}"/>
                </a:ext>
              </a:extLst>
            </p:cNvPr>
            <p:cNvSpPr/>
            <p:nvPr/>
          </p:nvSpPr>
          <p:spPr>
            <a:xfrm>
              <a:off x="6736885" y="6192303"/>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75" name="Freeform: Shape 1474">
              <a:extLst>
                <a:ext uri="{FF2B5EF4-FFF2-40B4-BE49-F238E27FC236}">
                  <a16:creationId xmlns:a16="http://schemas.microsoft.com/office/drawing/2014/main" id="{A72C36A3-DAAF-1993-7F2E-008B6503B3C7}"/>
                </a:ext>
              </a:extLst>
            </p:cNvPr>
            <p:cNvSpPr/>
            <p:nvPr/>
          </p:nvSpPr>
          <p:spPr>
            <a:xfrm>
              <a:off x="6761831" y="6247099"/>
              <a:ext cx="4975" cy="4976"/>
            </a:xfrm>
            <a:custGeom>
              <a:avLst/>
              <a:gdLst>
                <a:gd name="connsiteX0" fmla="*/ -2697 w 4975"/>
                <a:gd name="connsiteY0" fmla="*/ -315 h 4976"/>
                <a:gd name="connsiteX1" fmla="*/ 2278 w 4975"/>
                <a:gd name="connsiteY1" fmla="*/ 4661 h 4976"/>
              </a:gdLst>
              <a:ahLst/>
              <a:cxnLst>
                <a:cxn ang="0">
                  <a:pos x="connsiteX0" y="connsiteY0"/>
                </a:cxn>
                <a:cxn ang="0">
                  <a:pos x="connsiteX1" y="connsiteY1"/>
                </a:cxn>
              </a:cxnLst>
              <a:rect l="l" t="t" r="r" b="b"/>
              <a:pathLst>
                <a:path w="4975" h="4976">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76" name="Freeform: Shape 1475">
              <a:extLst>
                <a:ext uri="{FF2B5EF4-FFF2-40B4-BE49-F238E27FC236}">
                  <a16:creationId xmlns:a16="http://schemas.microsoft.com/office/drawing/2014/main" id="{EC675F78-2D7E-49BE-EC44-6C1A1BAC3E4E}"/>
                </a:ext>
              </a:extLst>
            </p:cNvPr>
            <p:cNvSpPr/>
            <p:nvPr/>
          </p:nvSpPr>
          <p:spPr>
            <a:xfrm>
              <a:off x="6766806" y="6252075"/>
              <a:ext cx="4975" cy="4975"/>
            </a:xfrm>
            <a:custGeom>
              <a:avLst/>
              <a:gdLst>
                <a:gd name="connsiteX0" fmla="*/ -2697 w 4975"/>
                <a:gd name="connsiteY0" fmla="*/ -315 h 4975"/>
                <a:gd name="connsiteX1" fmla="*/ 2278 w 4975"/>
                <a:gd name="connsiteY1" fmla="*/ 4661 h 4975"/>
                <a:gd name="connsiteX2" fmla="*/ -2697 w 4975"/>
                <a:gd name="connsiteY2" fmla="*/ -315 h 4975"/>
              </a:gdLst>
              <a:ahLst/>
              <a:cxnLst>
                <a:cxn ang="0">
                  <a:pos x="connsiteX0" y="connsiteY0"/>
                </a:cxn>
                <a:cxn ang="0">
                  <a:pos x="connsiteX1" y="connsiteY1"/>
                </a:cxn>
                <a:cxn ang="0">
                  <a:pos x="connsiteX2" y="connsiteY2"/>
                </a:cxn>
              </a:cxnLst>
              <a:rect l="l" t="t" r="r" b="b"/>
              <a:pathLst>
                <a:path w="4975" h="4975">
                  <a:moveTo>
                    <a:pt x="-2697" y="-315"/>
                  </a:moveTo>
                  <a:cubicBezTo>
                    <a:pt x="-1084" y="1366"/>
                    <a:pt x="597" y="2980"/>
                    <a:pt x="2278" y="4661"/>
                  </a:cubicBezTo>
                  <a:cubicBezTo>
                    <a:pt x="597" y="2980"/>
                    <a:pt x="-1084" y="1366"/>
                    <a:pt x="-2697" y="-315"/>
                  </a:cubicBezTo>
                  <a:close/>
                </a:path>
              </a:pathLst>
            </a:custGeom>
            <a:solidFill>
              <a:srgbClr val="020202"/>
            </a:solidFill>
            <a:ln w="6712" cap="flat">
              <a:noFill/>
              <a:prstDash val="solid"/>
              <a:miter/>
            </a:ln>
          </p:spPr>
          <p:txBody>
            <a:bodyPr rtlCol="0" anchor="ctr"/>
            <a:lstStyle/>
            <a:p>
              <a:endParaRPr lang="es-CO"/>
            </a:p>
          </p:txBody>
        </p:sp>
        <p:sp>
          <p:nvSpPr>
            <p:cNvPr id="1477" name="Freeform: Shape 1476">
              <a:extLst>
                <a:ext uri="{FF2B5EF4-FFF2-40B4-BE49-F238E27FC236}">
                  <a16:creationId xmlns:a16="http://schemas.microsoft.com/office/drawing/2014/main" id="{E3981E2E-E32E-7533-264A-F012B48BD965}"/>
                </a:ext>
              </a:extLst>
            </p:cNvPr>
            <p:cNvSpPr/>
            <p:nvPr/>
          </p:nvSpPr>
          <p:spPr>
            <a:xfrm>
              <a:off x="6781732" y="6261757"/>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78" name="Freeform: Shape 1477">
              <a:extLst>
                <a:ext uri="{FF2B5EF4-FFF2-40B4-BE49-F238E27FC236}">
                  <a16:creationId xmlns:a16="http://schemas.microsoft.com/office/drawing/2014/main" id="{5BF5477E-69FD-A258-9D20-F67709607C09}"/>
                </a:ext>
              </a:extLst>
            </p:cNvPr>
            <p:cNvSpPr/>
            <p:nvPr/>
          </p:nvSpPr>
          <p:spPr>
            <a:xfrm>
              <a:off x="6791683" y="6271977"/>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79" name="Freeform: Shape 1478">
              <a:extLst>
                <a:ext uri="{FF2B5EF4-FFF2-40B4-BE49-F238E27FC236}">
                  <a16:creationId xmlns:a16="http://schemas.microsoft.com/office/drawing/2014/main" id="{E79536DA-60E6-2BB9-B447-3FC25D2D0C9A}"/>
                </a:ext>
              </a:extLst>
            </p:cNvPr>
            <p:cNvSpPr/>
            <p:nvPr/>
          </p:nvSpPr>
          <p:spPr>
            <a:xfrm>
              <a:off x="6811584" y="6311847"/>
              <a:ext cx="4975" cy="4975"/>
            </a:xfrm>
            <a:custGeom>
              <a:avLst/>
              <a:gdLst>
                <a:gd name="connsiteX0" fmla="*/ -2697 w 4975"/>
                <a:gd name="connsiteY0" fmla="*/ -315 h 4975"/>
                <a:gd name="connsiteX1" fmla="*/ 2278 w 4975"/>
                <a:gd name="connsiteY1" fmla="*/ 4661 h 4975"/>
                <a:gd name="connsiteX2" fmla="*/ -2697 w 4975"/>
                <a:gd name="connsiteY2" fmla="*/ -315 h 4975"/>
              </a:gdLst>
              <a:ahLst/>
              <a:cxnLst>
                <a:cxn ang="0">
                  <a:pos x="connsiteX0" y="connsiteY0"/>
                </a:cxn>
                <a:cxn ang="0">
                  <a:pos x="connsiteX1" y="connsiteY1"/>
                </a:cxn>
                <a:cxn ang="0">
                  <a:pos x="connsiteX2" y="connsiteY2"/>
                </a:cxn>
              </a:cxnLst>
              <a:rect l="l" t="t" r="r" b="b"/>
              <a:pathLst>
                <a:path w="4975" h="4975">
                  <a:moveTo>
                    <a:pt x="-2697" y="-315"/>
                  </a:moveTo>
                  <a:cubicBezTo>
                    <a:pt x="-1016" y="1299"/>
                    <a:pt x="664" y="2980"/>
                    <a:pt x="2278" y="4661"/>
                  </a:cubicBezTo>
                  <a:cubicBezTo>
                    <a:pt x="664" y="2980"/>
                    <a:pt x="-1016" y="1299"/>
                    <a:pt x="-2697" y="-315"/>
                  </a:cubicBezTo>
                  <a:close/>
                </a:path>
              </a:pathLst>
            </a:custGeom>
            <a:solidFill>
              <a:srgbClr val="020202"/>
            </a:solidFill>
            <a:ln w="6712" cap="flat">
              <a:noFill/>
              <a:prstDash val="solid"/>
              <a:miter/>
            </a:ln>
          </p:spPr>
          <p:txBody>
            <a:bodyPr rtlCol="0" anchor="ctr"/>
            <a:lstStyle/>
            <a:p>
              <a:endParaRPr lang="es-CO"/>
            </a:p>
          </p:txBody>
        </p:sp>
        <p:sp>
          <p:nvSpPr>
            <p:cNvPr id="1480" name="Freeform: Shape 1479">
              <a:extLst>
                <a:ext uri="{FF2B5EF4-FFF2-40B4-BE49-F238E27FC236}">
                  <a16:creationId xmlns:a16="http://schemas.microsoft.com/office/drawing/2014/main" id="{3D95D1AF-B549-6037-3998-B2763BF4D41B}"/>
                </a:ext>
              </a:extLst>
            </p:cNvPr>
            <p:cNvSpPr/>
            <p:nvPr/>
          </p:nvSpPr>
          <p:spPr>
            <a:xfrm>
              <a:off x="6851454" y="6341700"/>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81" name="Freeform: Shape 1480">
              <a:extLst>
                <a:ext uri="{FF2B5EF4-FFF2-40B4-BE49-F238E27FC236}">
                  <a16:creationId xmlns:a16="http://schemas.microsoft.com/office/drawing/2014/main" id="{C96C0BAD-913A-E216-6F55-5BCECADED61A}"/>
                </a:ext>
              </a:extLst>
            </p:cNvPr>
            <p:cNvSpPr/>
            <p:nvPr/>
          </p:nvSpPr>
          <p:spPr>
            <a:xfrm>
              <a:off x="6871356" y="6371619"/>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82" name="Freeform: Shape 1481">
              <a:extLst>
                <a:ext uri="{FF2B5EF4-FFF2-40B4-BE49-F238E27FC236}">
                  <a16:creationId xmlns:a16="http://schemas.microsoft.com/office/drawing/2014/main" id="{884C6D12-E5C6-B0D2-A748-47330BDC98E3}"/>
                </a:ext>
              </a:extLst>
            </p:cNvPr>
            <p:cNvSpPr/>
            <p:nvPr/>
          </p:nvSpPr>
          <p:spPr>
            <a:xfrm>
              <a:off x="6901277" y="6386546"/>
              <a:ext cx="4975" cy="4975"/>
            </a:xfrm>
            <a:custGeom>
              <a:avLst/>
              <a:gdLst>
                <a:gd name="connsiteX0" fmla="*/ -2697 w 4975"/>
                <a:gd name="connsiteY0" fmla="*/ -315 h 4975"/>
                <a:gd name="connsiteX1" fmla="*/ 2278 w 4975"/>
                <a:gd name="connsiteY1" fmla="*/ 4661 h 4975"/>
                <a:gd name="connsiteX2" fmla="*/ -2697 w 4975"/>
                <a:gd name="connsiteY2" fmla="*/ -315 h 4975"/>
              </a:gdLst>
              <a:ahLst/>
              <a:cxnLst>
                <a:cxn ang="0">
                  <a:pos x="connsiteX0" y="connsiteY0"/>
                </a:cxn>
                <a:cxn ang="0">
                  <a:pos x="connsiteX1" y="connsiteY1"/>
                </a:cxn>
                <a:cxn ang="0">
                  <a:pos x="connsiteX2" y="connsiteY2"/>
                </a:cxn>
              </a:cxnLst>
              <a:rect l="l" t="t" r="r" b="b"/>
              <a:pathLst>
                <a:path w="4975" h="4975">
                  <a:moveTo>
                    <a:pt x="-2697" y="-315"/>
                  </a:moveTo>
                  <a:cubicBezTo>
                    <a:pt x="-1084" y="1366"/>
                    <a:pt x="597" y="2980"/>
                    <a:pt x="2278" y="4661"/>
                  </a:cubicBezTo>
                  <a:cubicBezTo>
                    <a:pt x="597" y="2980"/>
                    <a:pt x="-1084" y="1366"/>
                    <a:pt x="-2697" y="-315"/>
                  </a:cubicBezTo>
                  <a:close/>
                </a:path>
              </a:pathLst>
            </a:custGeom>
            <a:solidFill>
              <a:srgbClr val="020202"/>
            </a:solidFill>
            <a:ln w="6712" cap="flat">
              <a:noFill/>
              <a:prstDash val="solid"/>
              <a:miter/>
            </a:ln>
          </p:spPr>
          <p:txBody>
            <a:bodyPr rtlCol="0" anchor="ctr"/>
            <a:lstStyle/>
            <a:p>
              <a:endParaRPr lang="es-CO"/>
            </a:p>
          </p:txBody>
        </p:sp>
        <p:sp>
          <p:nvSpPr>
            <p:cNvPr id="1483" name="Freeform: Shape 1482">
              <a:extLst>
                <a:ext uri="{FF2B5EF4-FFF2-40B4-BE49-F238E27FC236}">
                  <a16:creationId xmlns:a16="http://schemas.microsoft.com/office/drawing/2014/main" id="{C031ECEE-4AD8-410A-CE9A-D30D6A191595}"/>
                </a:ext>
              </a:extLst>
            </p:cNvPr>
            <p:cNvSpPr/>
            <p:nvPr/>
          </p:nvSpPr>
          <p:spPr>
            <a:xfrm>
              <a:off x="6921178" y="6406447"/>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84" name="Freeform: Shape 1483">
              <a:extLst>
                <a:ext uri="{FF2B5EF4-FFF2-40B4-BE49-F238E27FC236}">
                  <a16:creationId xmlns:a16="http://schemas.microsoft.com/office/drawing/2014/main" id="{411DD8CF-EA08-73CE-F35C-5ABBEBDBED52}"/>
                </a:ext>
              </a:extLst>
            </p:cNvPr>
            <p:cNvSpPr/>
            <p:nvPr/>
          </p:nvSpPr>
          <p:spPr>
            <a:xfrm>
              <a:off x="6936104" y="6426416"/>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85" name="Freeform: Shape 1484">
              <a:extLst>
                <a:ext uri="{FF2B5EF4-FFF2-40B4-BE49-F238E27FC236}">
                  <a16:creationId xmlns:a16="http://schemas.microsoft.com/office/drawing/2014/main" id="{8C8B9F15-463B-0AAD-7C73-B7DCAE33D3A0}"/>
                </a:ext>
              </a:extLst>
            </p:cNvPr>
            <p:cNvSpPr/>
            <p:nvPr/>
          </p:nvSpPr>
          <p:spPr>
            <a:xfrm>
              <a:off x="6966024" y="6431391"/>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86" name="Freeform: Shape 1485">
              <a:extLst>
                <a:ext uri="{FF2B5EF4-FFF2-40B4-BE49-F238E27FC236}">
                  <a16:creationId xmlns:a16="http://schemas.microsoft.com/office/drawing/2014/main" id="{E1EB59A7-1E50-5A1F-EED0-3EE36F19C476}"/>
                </a:ext>
              </a:extLst>
            </p:cNvPr>
            <p:cNvSpPr/>
            <p:nvPr/>
          </p:nvSpPr>
          <p:spPr>
            <a:xfrm>
              <a:off x="6980950" y="6441342"/>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87" name="Freeform: Shape 1486">
              <a:extLst>
                <a:ext uri="{FF2B5EF4-FFF2-40B4-BE49-F238E27FC236}">
                  <a16:creationId xmlns:a16="http://schemas.microsoft.com/office/drawing/2014/main" id="{5A00C27C-6DFD-B1A6-14AC-FAF8FB629DB0}"/>
                </a:ext>
              </a:extLst>
            </p:cNvPr>
            <p:cNvSpPr/>
            <p:nvPr/>
          </p:nvSpPr>
          <p:spPr>
            <a:xfrm>
              <a:off x="6995876" y="6456269"/>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88" name="Freeform: Shape 1487">
              <a:extLst>
                <a:ext uri="{FF2B5EF4-FFF2-40B4-BE49-F238E27FC236}">
                  <a16:creationId xmlns:a16="http://schemas.microsoft.com/office/drawing/2014/main" id="{6D0649A9-1563-41E4-B672-E91ABF6133DD}"/>
                </a:ext>
              </a:extLst>
            </p:cNvPr>
            <p:cNvSpPr/>
            <p:nvPr/>
          </p:nvSpPr>
          <p:spPr>
            <a:xfrm>
              <a:off x="7015779" y="6461244"/>
              <a:ext cx="5042" cy="4975"/>
            </a:xfrm>
            <a:custGeom>
              <a:avLst/>
              <a:gdLst>
                <a:gd name="connsiteX0" fmla="*/ -2697 w 5042"/>
                <a:gd name="connsiteY0" fmla="*/ -315 h 4975"/>
                <a:gd name="connsiteX1" fmla="*/ 2345 w 5042"/>
                <a:gd name="connsiteY1" fmla="*/ 4661 h 4975"/>
              </a:gdLst>
              <a:ahLst/>
              <a:cxnLst>
                <a:cxn ang="0">
                  <a:pos x="connsiteX0" y="connsiteY0"/>
                </a:cxn>
                <a:cxn ang="0">
                  <a:pos x="connsiteX1" y="connsiteY1"/>
                </a:cxn>
              </a:cxnLst>
              <a:rect l="l" t="t" r="r" b="b"/>
              <a:pathLst>
                <a:path w="5042" h="4975">
                  <a:moveTo>
                    <a:pt x="-2697" y="-315"/>
                  </a:moveTo>
                  <a:lnTo>
                    <a:pt x="2345" y="4661"/>
                  </a:lnTo>
                  <a:close/>
                </a:path>
              </a:pathLst>
            </a:custGeom>
            <a:solidFill>
              <a:srgbClr val="020202"/>
            </a:solidFill>
            <a:ln w="6712" cap="flat">
              <a:noFill/>
              <a:prstDash val="solid"/>
              <a:miter/>
            </a:ln>
          </p:spPr>
          <p:txBody>
            <a:bodyPr rtlCol="0" anchor="ctr"/>
            <a:lstStyle/>
            <a:p>
              <a:endParaRPr lang="es-CO"/>
            </a:p>
          </p:txBody>
        </p:sp>
        <p:sp>
          <p:nvSpPr>
            <p:cNvPr id="1489" name="Freeform: Shape 1488">
              <a:extLst>
                <a:ext uri="{FF2B5EF4-FFF2-40B4-BE49-F238E27FC236}">
                  <a16:creationId xmlns:a16="http://schemas.microsoft.com/office/drawing/2014/main" id="{B6E35220-6ECC-82BA-CCFF-9FA39008464A}"/>
                </a:ext>
              </a:extLst>
            </p:cNvPr>
            <p:cNvSpPr/>
            <p:nvPr/>
          </p:nvSpPr>
          <p:spPr>
            <a:xfrm>
              <a:off x="7030772" y="6466220"/>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90" name="Freeform: Shape 1489">
              <a:extLst>
                <a:ext uri="{FF2B5EF4-FFF2-40B4-BE49-F238E27FC236}">
                  <a16:creationId xmlns:a16="http://schemas.microsoft.com/office/drawing/2014/main" id="{76DBBC65-A02E-39BA-67DC-A57B2F9A82B8}"/>
                </a:ext>
              </a:extLst>
            </p:cNvPr>
            <p:cNvSpPr/>
            <p:nvPr/>
          </p:nvSpPr>
          <p:spPr>
            <a:xfrm>
              <a:off x="7075550" y="6471195"/>
              <a:ext cx="4975" cy="4975"/>
            </a:xfrm>
            <a:custGeom>
              <a:avLst/>
              <a:gdLst>
                <a:gd name="connsiteX0" fmla="*/ -2697 w 4975"/>
                <a:gd name="connsiteY0" fmla="*/ 4661 h 4975"/>
                <a:gd name="connsiteX1" fmla="*/ 2278 w 4975"/>
                <a:gd name="connsiteY1" fmla="*/ -315 h 4975"/>
                <a:gd name="connsiteX2" fmla="*/ -2697 w 4975"/>
                <a:gd name="connsiteY2" fmla="*/ 4661 h 4975"/>
              </a:gdLst>
              <a:ahLst/>
              <a:cxnLst>
                <a:cxn ang="0">
                  <a:pos x="connsiteX0" y="connsiteY0"/>
                </a:cxn>
                <a:cxn ang="0">
                  <a:pos x="connsiteX1" y="connsiteY1"/>
                </a:cxn>
                <a:cxn ang="0">
                  <a:pos x="connsiteX2" y="connsiteY2"/>
                </a:cxn>
              </a:cxnLst>
              <a:rect l="l" t="t" r="r" b="b"/>
              <a:pathLst>
                <a:path w="4975" h="4975">
                  <a:moveTo>
                    <a:pt x="-2697" y="4661"/>
                  </a:moveTo>
                  <a:cubicBezTo>
                    <a:pt x="-1016" y="3047"/>
                    <a:pt x="664" y="1366"/>
                    <a:pt x="2278" y="-315"/>
                  </a:cubicBezTo>
                  <a:cubicBezTo>
                    <a:pt x="597" y="1366"/>
                    <a:pt x="-1016" y="3047"/>
                    <a:pt x="-2697" y="4661"/>
                  </a:cubicBezTo>
                  <a:close/>
                </a:path>
              </a:pathLst>
            </a:custGeom>
            <a:solidFill>
              <a:srgbClr val="020202"/>
            </a:solidFill>
            <a:ln w="6712" cap="flat">
              <a:noFill/>
              <a:prstDash val="solid"/>
              <a:miter/>
            </a:ln>
          </p:spPr>
          <p:txBody>
            <a:bodyPr rtlCol="0" anchor="ctr"/>
            <a:lstStyle/>
            <a:p>
              <a:endParaRPr lang="es-CO"/>
            </a:p>
          </p:txBody>
        </p:sp>
        <p:sp>
          <p:nvSpPr>
            <p:cNvPr id="1491" name="Freeform: Shape 1490">
              <a:extLst>
                <a:ext uri="{FF2B5EF4-FFF2-40B4-BE49-F238E27FC236}">
                  <a16:creationId xmlns:a16="http://schemas.microsoft.com/office/drawing/2014/main" id="{29D0B4BE-7877-4915-E55A-EBF4F88F6F1D}"/>
                </a:ext>
              </a:extLst>
            </p:cNvPr>
            <p:cNvSpPr/>
            <p:nvPr/>
          </p:nvSpPr>
          <p:spPr>
            <a:xfrm>
              <a:off x="7095519" y="6471195"/>
              <a:ext cx="4975" cy="4975"/>
            </a:xfrm>
            <a:custGeom>
              <a:avLst/>
              <a:gdLst>
                <a:gd name="connsiteX0" fmla="*/ -2697 w 4975"/>
                <a:gd name="connsiteY0" fmla="*/ -315 h 4975"/>
                <a:gd name="connsiteX1" fmla="*/ 2278 w 4975"/>
                <a:gd name="connsiteY1" fmla="*/ 4661 h 4975"/>
                <a:gd name="connsiteX2" fmla="*/ -2697 w 4975"/>
                <a:gd name="connsiteY2" fmla="*/ -315 h 4975"/>
              </a:gdLst>
              <a:ahLst/>
              <a:cxnLst>
                <a:cxn ang="0">
                  <a:pos x="connsiteX0" y="connsiteY0"/>
                </a:cxn>
                <a:cxn ang="0">
                  <a:pos x="connsiteX1" y="connsiteY1"/>
                </a:cxn>
                <a:cxn ang="0">
                  <a:pos x="connsiteX2" y="connsiteY2"/>
                </a:cxn>
              </a:cxnLst>
              <a:rect l="l" t="t" r="r" b="b"/>
              <a:pathLst>
                <a:path w="4975" h="4975">
                  <a:moveTo>
                    <a:pt x="-2697" y="-315"/>
                  </a:moveTo>
                  <a:cubicBezTo>
                    <a:pt x="-1084" y="1366"/>
                    <a:pt x="597" y="3047"/>
                    <a:pt x="2278" y="4661"/>
                  </a:cubicBezTo>
                  <a:cubicBezTo>
                    <a:pt x="799" y="3047"/>
                    <a:pt x="-1084" y="1366"/>
                    <a:pt x="-2697" y="-315"/>
                  </a:cubicBezTo>
                  <a:close/>
                </a:path>
              </a:pathLst>
            </a:custGeom>
            <a:solidFill>
              <a:srgbClr val="020202"/>
            </a:solidFill>
            <a:ln w="6712" cap="flat">
              <a:noFill/>
              <a:prstDash val="solid"/>
              <a:miter/>
            </a:ln>
          </p:spPr>
          <p:txBody>
            <a:bodyPr rtlCol="0" anchor="ctr"/>
            <a:lstStyle/>
            <a:p>
              <a:endParaRPr lang="es-CO"/>
            </a:p>
          </p:txBody>
        </p:sp>
        <p:sp>
          <p:nvSpPr>
            <p:cNvPr id="1492" name="Freeform: Shape 1491">
              <a:extLst>
                <a:ext uri="{FF2B5EF4-FFF2-40B4-BE49-F238E27FC236}">
                  <a16:creationId xmlns:a16="http://schemas.microsoft.com/office/drawing/2014/main" id="{51B1AFD0-FA48-3C92-B290-D5BFEA8C8310}"/>
                </a:ext>
              </a:extLst>
            </p:cNvPr>
            <p:cNvSpPr/>
            <p:nvPr/>
          </p:nvSpPr>
          <p:spPr>
            <a:xfrm>
              <a:off x="7065398" y="6476170"/>
              <a:ext cx="4975" cy="2571"/>
            </a:xfrm>
            <a:custGeom>
              <a:avLst/>
              <a:gdLst>
                <a:gd name="connsiteX0" fmla="*/ -2697 w 4975"/>
                <a:gd name="connsiteY0" fmla="*/ -315 h 2571"/>
                <a:gd name="connsiteX1" fmla="*/ 2278 w 4975"/>
                <a:gd name="connsiteY1" fmla="*/ -315 h 2571"/>
                <a:gd name="connsiteX2" fmla="*/ -2697 w 4975"/>
                <a:gd name="connsiteY2" fmla="*/ -315 h 2571"/>
              </a:gdLst>
              <a:ahLst/>
              <a:cxnLst>
                <a:cxn ang="0">
                  <a:pos x="connsiteX0" y="connsiteY0"/>
                </a:cxn>
                <a:cxn ang="0">
                  <a:pos x="connsiteX1" y="connsiteY1"/>
                </a:cxn>
                <a:cxn ang="0">
                  <a:pos x="connsiteX2" y="connsiteY2"/>
                </a:cxn>
              </a:cxnLst>
              <a:rect l="l" t="t" r="r" b="b"/>
              <a:pathLst>
                <a:path w="4975" h="2571">
                  <a:moveTo>
                    <a:pt x="-2697" y="-315"/>
                  </a:moveTo>
                  <a:lnTo>
                    <a:pt x="2278" y="-315"/>
                  </a:lnTo>
                  <a:cubicBezTo>
                    <a:pt x="866" y="3114"/>
                    <a:pt x="-815" y="3114"/>
                    <a:pt x="-2697" y="-315"/>
                  </a:cubicBezTo>
                  <a:close/>
                </a:path>
              </a:pathLst>
            </a:custGeom>
            <a:solidFill>
              <a:srgbClr val="020202"/>
            </a:solidFill>
            <a:ln w="6712" cap="flat">
              <a:noFill/>
              <a:prstDash val="solid"/>
              <a:miter/>
            </a:ln>
          </p:spPr>
          <p:txBody>
            <a:bodyPr rtlCol="0" anchor="ctr"/>
            <a:lstStyle/>
            <a:p>
              <a:endParaRPr lang="es-CO"/>
            </a:p>
          </p:txBody>
        </p:sp>
        <p:sp>
          <p:nvSpPr>
            <p:cNvPr id="1493" name="Freeform: Shape 1492">
              <a:extLst>
                <a:ext uri="{FF2B5EF4-FFF2-40B4-BE49-F238E27FC236}">
                  <a16:creationId xmlns:a16="http://schemas.microsoft.com/office/drawing/2014/main" id="{23CBA2D0-AA4D-127A-CF37-28F468AAF0DE}"/>
                </a:ext>
              </a:extLst>
            </p:cNvPr>
            <p:cNvSpPr/>
            <p:nvPr/>
          </p:nvSpPr>
          <p:spPr>
            <a:xfrm>
              <a:off x="6786708" y="6267001"/>
              <a:ext cx="4975" cy="4975"/>
            </a:xfrm>
            <a:custGeom>
              <a:avLst/>
              <a:gdLst>
                <a:gd name="connsiteX0" fmla="*/ -2697 w 4975"/>
                <a:gd name="connsiteY0" fmla="*/ -315 h 4975"/>
                <a:gd name="connsiteX1" fmla="*/ 2278 w 4975"/>
                <a:gd name="connsiteY1" fmla="*/ 4661 h 4975"/>
              </a:gdLst>
              <a:ahLst/>
              <a:cxnLst>
                <a:cxn ang="0">
                  <a:pos x="connsiteX0" y="connsiteY0"/>
                </a:cxn>
                <a:cxn ang="0">
                  <a:pos x="connsiteX1" y="connsiteY1"/>
                </a:cxn>
              </a:cxnLst>
              <a:rect l="l" t="t" r="r" b="b"/>
              <a:pathLst>
                <a:path w="4975" h="4975">
                  <a:moveTo>
                    <a:pt x="-2697" y="-315"/>
                  </a:moveTo>
                  <a:lnTo>
                    <a:pt x="2278" y="4661"/>
                  </a:lnTo>
                  <a:close/>
                </a:path>
              </a:pathLst>
            </a:custGeom>
            <a:solidFill>
              <a:srgbClr val="020202"/>
            </a:solidFill>
            <a:ln w="6712" cap="flat">
              <a:noFill/>
              <a:prstDash val="solid"/>
              <a:miter/>
            </a:ln>
          </p:spPr>
          <p:txBody>
            <a:bodyPr rtlCol="0" anchor="ctr"/>
            <a:lstStyle/>
            <a:p>
              <a:endParaRPr lang="es-CO"/>
            </a:p>
          </p:txBody>
        </p:sp>
        <p:sp>
          <p:nvSpPr>
            <p:cNvPr id="1494" name="Freeform: Shape 1493">
              <a:extLst>
                <a:ext uri="{FF2B5EF4-FFF2-40B4-BE49-F238E27FC236}">
                  <a16:creationId xmlns:a16="http://schemas.microsoft.com/office/drawing/2014/main" id="{51646866-A00C-DB7A-95F6-FB805071C591}"/>
                </a:ext>
              </a:extLst>
            </p:cNvPr>
            <p:cNvSpPr/>
            <p:nvPr/>
          </p:nvSpPr>
          <p:spPr>
            <a:xfrm>
              <a:off x="5789137" y="957968"/>
              <a:ext cx="2063384" cy="812135"/>
            </a:xfrm>
            <a:custGeom>
              <a:avLst/>
              <a:gdLst>
                <a:gd name="connsiteX0" fmla="*/ 2060688 w 2063384"/>
                <a:gd name="connsiteY0" fmla="*/ 372908 h 812135"/>
                <a:gd name="connsiteX1" fmla="*/ 1943495 w 2063384"/>
                <a:gd name="connsiteY1" fmla="*/ 334114 h 812135"/>
                <a:gd name="connsiteX2" fmla="*/ 1767474 w 2063384"/>
                <a:gd name="connsiteY2" fmla="*/ 297403 h 812135"/>
                <a:gd name="connsiteX3" fmla="*/ 1652099 w 2063384"/>
                <a:gd name="connsiteY3" fmla="*/ 288259 h 812135"/>
                <a:gd name="connsiteX4" fmla="*/ 1630516 w 2063384"/>
                <a:gd name="connsiteY4" fmla="*/ 292764 h 812135"/>
                <a:gd name="connsiteX5" fmla="*/ 1473925 w 2063384"/>
                <a:gd name="connsiteY5" fmla="*/ 293100 h 812135"/>
                <a:gd name="connsiteX6" fmla="*/ 1438021 w 2063384"/>
                <a:gd name="connsiteY6" fmla="*/ 295117 h 812135"/>
                <a:gd name="connsiteX7" fmla="*/ 1318544 w 2063384"/>
                <a:gd name="connsiteY7" fmla="*/ 296798 h 812135"/>
                <a:gd name="connsiteX8" fmla="*/ 1310005 w 2063384"/>
                <a:gd name="connsiteY8" fmla="*/ 299017 h 812135"/>
                <a:gd name="connsiteX9" fmla="*/ 1183871 w 2063384"/>
                <a:gd name="connsiteY9" fmla="*/ 308497 h 812135"/>
                <a:gd name="connsiteX10" fmla="*/ 1058209 w 2063384"/>
                <a:gd name="connsiteY10" fmla="*/ 319187 h 812135"/>
                <a:gd name="connsiteX11" fmla="*/ 783082 w 2063384"/>
                <a:gd name="connsiteY11" fmla="*/ 351998 h 812135"/>
                <a:gd name="connsiteX12" fmla="*/ 721830 w 2063384"/>
                <a:gd name="connsiteY12" fmla="*/ 361075 h 812135"/>
                <a:gd name="connsiteX13" fmla="*/ 713964 w 2063384"/>
                <a:gd name="connsiteY13" fmla="*/ 363227 h 812135"/>
                <a:gd name="connsiteX14" fmla="*/ 691105 w 2063384"/>
                <a:gd name="connsiteY14" fmla="*/ 367126 h 812135"/>
                <a:gd name="connsiteX15" fmla="*/ 426399 w 2063384"/>
                <a:gd name="connsiteY15" fmla="*/ 488150 h 812135"/>
                <a:gd name="connsiteX16" fmla="*/ 407371 w 2063384"/>
                <a:gd name="connsiteY16" fmla="*/ 499512 h 812135"/>
                <a:gd name="connsiteX17" fmla="*/ 397487 w 2063384"/>
                <a:gd name="connsiteY17" fmla="*/ 502672 h 812135"/>
                <a:gd name="connsiteX18" fmla="*/ 397487 w 2063384"/>
                <a:gd name="connsiteY18" fmla="*/ 502672 h 812135"/>
                <a:gd name="connsiteX19" fmla="*/ 392377 w 2063384"/>
                <a:gd name="connsiteY19" fmla="*/ 507715 h 812135"/>
                <a:gd name="connsiteX20" fmla="*/ 392377 w 2063384"/>
                <a:gd name="connsiteY20" fmla="*/ 507715 h 812135"/>
                <a:gd name="connsiteX21" fmla="*/ 387267 w 2063384"/>
                <a:gd name="connsiteY21" fmla="*/ 512691 h 812135"/>
                <a:gd name="connsiteX22" fmla="*/ 387267 w 2063384"/>
                <a:gd name="connsiteY22" fmla="*/ 512691 h 812135"/>
                <a:gd name="connsiteX23" fmla="*/ 317478 w 2063384"/>
                <a:gd name="connsiteY23" fmla="*/ 582414 h 812135"/>
                <a:gd name="connsiteX24" fmla="*/ 317478 w 2063384"/>
                <a:gd name="connsiteY24" fmla="*/ 582414 h 812135"/>
                <a:gd name="connsiteX25" fmla="*/ 312570 w 2063384"/>
                <a:gd name="connsiteY25" fmla="*/ 587591 h 812135"/>
                <a:gd name="connsiteX26" fmla="*/ 312570 w 2063384"/>
                <a:gd name="connsiteY26" fmla="*/ 587591 h 812135"/>
                <a:gd name="connsiteX27" fmla="*/ 297509 w 2063384"/>
                <a:gd name="connsiteY27" fmla="*/ 607761 h 812135"/>
                <a:gd name="connsiteX28" fmla="*/ 297509 w 2063384"/>
                <a:gd name="connsiteY28" fmla="*/ 607761 h 812135"/>
                <a:gd name="connsiteX29" fmla="*/ 287491 w 2063384"/>
                <a:gd name="connsiteY29" fmla="*/ 622755 h 812135"/>
                <a:gd name="connsiteX30" fmla="*/ 287491 w 2063384"/>
                <a:gd name="connsiteY30" fmla="*/ 622755 h 812135"/>
                <a:gd name="connsiteX31" fmla="*/ 258311 w 2063384"/>
                <a:gd name="connsiteY31" fmla="*/ 672711 h 812135"/>
                <a:gd name="connsiteX32" fmla="*/ 226845 w 2063384"/>
                <a:gd name="connsiteY32" fmla="*/ 803483 h 812135"/>
                <a:gd name="connsiteX33" fmla="*/ 222474 w 2063384"/>
                <a:gd name="connsiteY33" fmla="*/ 811821 h 812135"/>
                <a:gd name="connsiteX34" fmla="*/ 217296 w 2063384"/>
                <a:gd name="connsiteY34" fmla="*/ 705387 h 812135"/>
                <a:gd name="connsiteX35" fmla="*/ 222743 w 2063384"/>
                <a:gd name="connsiteY35" fmla="*/ 673786 h 812135"/>
                <a:gd name="connsiteX36" fmla="*/ 279826 w 2063384"/>
                <a:gd name="connsiteY36" fmla="*/ 568361 h 812135"/>
                <a:gd name="connsiteX37" fmla="*/ 345918 w 2063384"/>
                <a:gd name="connsiteY37" fmla="*/ 492453 h 812135"/>
                <a:gd name="connsiteX38" fmla="*/ 351969 w 2063384"/>
                <a:gd name="connsiteY38" fmla="*/ 488217 h 812135"/>
                <a:gd name="connsiteX39" fmla="*/ 383032 w 2063384"/>
                <a:gd name="connsiteY39" fmla="*/ 437723 h 812135"/>
                <a:gd name="connsiteX40" fmla="*/ 371266 w 2063384"/>
                <a:gd name="connsiteY40" fmla="*/ 410493 h 812135"/>
                <a:gd name="connsiteX41" fmla="*/ 283457 w 2063384"/>
                <a:gd name="connsiteY41" fmla="*/ 406123 h 812135"/>
                <a:gd name="connsiteX42" fmla="*/ 244931 w 2063384"/>
                <a:gd name="connsiteY42" fmla="*/ 444783 h 812135"/>
                <a:gd name="connsiteX43" fmla="*/ 232424 w 2063384"/>
                <a:gd name="connsiteY43" fmla="*/ 484452 h 812135"/>
                <a:gd name="connsiteX44" fmla="*/ 232424 w 2063384"/>
                <a:gd name="connsiteY44" fmla="*/ 521767 h 812135"/>
                <a:gd name="connsiteX45" fmla="*/ 210305 w 2063384"/>
                <a:gd name="connsiteY45" fmla="*/ 559083 h 812135"/>
                <a:gd name="connsiteX46" fmla="*/ 159071 w 2063384"/>
                <a:gd name="connsiteY46" fmla="*/ 604265 h 812135"/>
                <a:gd name="connsiteX47" fmla="*/ 117924 w 2063384"/>
                <a:gd name="connsiteY47" fmla="*/ 619998 h 812135"/>
                <a:gd name="connsiteX48" fmla="*/ 101517 w 2063384"/>
                <a:gd name="connsiteY48" fmla="*/ 614216 h 812135"/>
                <a:gd name="connsiteX49" fmla="*/ 20298 w 2063384"/>
                <a:gd name="connsiteY49" fmla="*/ 597004 h 812135"/>
                <a:gd name="connsiteX50" fmla="*/ -2697 w 2063384"/>
                <a:gd name="connsiteY50" fmla="*/ 597004 h 812135"/>
                <a:gd name="connsiteX51" fmla="*/ 10750 w 2063384"/>
                <a:gd name="connsiteY51" fmla="*/ 504757 h 812135"/>
                <a:gd name="connsiteX52" fmla="*/ 49679 w 2063384"/>
                <a:gd name="connsiteY52" fmla="*/ 439068 h 812135"/>
                <a:gd name="connsiteX53" fmla="*/ 144751 w 2063384"/>
                <a:gd name="connsiteY53" fmla="*/ 334450 h 812135"/>
                <a:gd name="connsiteX54" fmla="*/ 261605 w 2063384"/>
                <a:gd name="connsiteY54" fmla="*/ 251280 h 812135"/>
                <a:gd name="connsiteX55" fmla="*/ 307997 w 2063384"/>
                <a:gd name="connsiteY55" fmla="*/ 222638 h 812135"/>
                <a:gd name="connsiteX56" fmla="*/ 318149 w 2063384"/>
                <a:gd name="connsiteY56" fmla="*/ 137666 h 812135"/>
                <a:gd name="connsiteX57" fmla="*/ 310418 w 2063384"/>
                <a:gd name="connsiteY57" fmla="*/ 129517 h 812135"/>
                <a:gd name="connsiteX58" fmla="*/ 268127 w 2063384"/>
                <a:gd name="connsiteY58" fmla="*/ 120440 h 812135"/>
                <a:gd name="connsiteX59" fmla="*/ 225970 w 2063384"/>
                <a:gd name="connsiteY59" fmla="*/ 133215 h 812135"/>
                <a:gd name="connsiteX60" fmla="*/ 335564 w 2063384"/>
                <a:gd name="connsiteY60" fmla="*/ 94487 h 812135"/>
                <a:gd name="connsiteX61" fmla="*/ 579292 w 2063384"/>
                <a:gd name="connsiteY61" fmla="*/ 46817 h 812135"/>
                <a:gd name="connsiteX62" fmla="*/ 788931 w 2063384"/>
                <a:gd name="connsiteY62" fmla="*/ 21537 h 812135"/>
                <a:gd name="connsiteX63" fmla="*/ 950296 w 2063384"/>
                <a:gd name="connsiteY63" fmla="*/ 14275 h 812135"/>
                <a:gd name="connsiteX64" fmla="*/ 1096802 w 2063384"/>
                <a:gd name="connsiteY64" fmla="*/ 10712 h 812135"/>
                <a:gd name="connsiteX65" fmla="*/ 1385108 w 2063384"/>
                <a:gd name="connsiteY65" fmla="*/ 5602 h 812135"/>
                <a:gd name="connsiteX66" fmla="*/ 1561264 w 2063384"/>
                <a:gd name="connsiteY66" fmla="*/ 15284 h 812135"/>
                <a:gd name="connsiteX67" fmla="*/ 1734933 w 2063384"/>
                <a:gd name="connsiteY67" fmla="*/ 24092 h 812135"/>
                <a:gd name="connsiteX68" fmla="*/ 1752279 w 2063384"/>
                <a:gd name="connsiteY68" fmla="*/ 24764 h 812135"/>
                <a:gd name="connsiteX69" fmla="*/ 1770634 w 2063384"/>
                <a:gd name="connsiteY69" fmla="*/ -315 h 812135"/>
                <a:gd name="connsiteX70" fmla="*/ 1901541 w 2063384"/>
                <a:gd name="connsiteY70" fmla="*/ 171942 h 812135"/>
                <a:gd name="connsiteX71" fmla="*/ 1955733 w 2063384"/>
                <a:gd name="connsiteY71" fmla="*/ 257465 h 812135"/>
                <a:gd name="connsiteX72" fmla="*/ 2028145 w 2063384"/>
                <a:gd name="connsiteY72" fmla="*/ 348031 h 812135"/>
                <a:gd name="connsiteX73" fmla="*/ 2044618 w 2063384"/>
                <a:gd name="connsiteY73" fmla="*/ 358453 h 812135"/>
                <a:gd name="connsiteX74" fmla="*/ 2060688 w 2063384"/>
                <a:gd name="connsiteY74" fmla="*/ 372908 h 81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2063384" h="812135">
                  <a:moveTo>
                    <a:pt x="2060688" y="372908"/>
                  </a:moveTo>
                  <a:cubicBezTo>
                    <a:pt x="2021422" y="360470"/>
                    <a:pt x="1983300" y="344871"/>
                    <a:pt x="1943495" y="334114"/>
                  </a:cubicBezTo>
                  <a:cubicBezTo>
                    <a:pt x="1885741" y="317923"/>
                    <a:pt x="1826910" y="305660"/>
                    <a:pt x="1767474" y="297403"/>
                  </a:cubicBezTo>
                  <a:cubicBezTo>
                    <a:pt x="1729083" y="292428"/>
                    <a:pt x="1691028" y="286108"/>
                    <a:pt x="1652099" y="288259"/>
                  </a:cubicBezTo>
                  <a:cubicBezTo>
                    <a:pt x="1646047" y="293174"/>
                    <a:pt x="1638046" y="294848"/>
                    <a:pt x="1630516" y="292764"/>
                  </a:cubicBezTo>
                  <a:cubicBezTo>
                    <a:pt x="1578409" y="288273"/>
                    <a:pt x="1526032" y="288380"/>
                    <a:pt x="1473925" y="293100"/>
                  </a:cubicBezTo>
                  <a:cubicBezTo>
                    <a:pt x="1462024" y="294875"/>
                    <a:pt x="1450056" y="295554"/>
                    <a:pt x="1438021" y="295117"/>
                  </a:cubicBezTo>
                  <a:cubicBezTo>
                    <a:pt x="1398218" y="295924"/>
                    <a:pt x="1358348" y="293033"/>
                    <a:pt x="1318544" y="296798"/>
                  </a:cubicBezTo>
                  <a:cubicBezTo>
                    <a:pt x="1315788" y="297840"/>
                    <a:pt x="1312897" y="298587"/>
                    <a:pt x="1310005" y="299017"/>
                  </a:cubicBezTo>
                  <a:cubicBezTo>
                    <a:pt x="1267915" y="301034"/>
                    <a:pt x="1225826" y="303723"/>
                    <a:pt x="1183871" y="308497"/>
                  </a:cubicBezTo>
                  <a:cubicBezTo>
                    <a:pt x="1142724" y="320330"/>
                    <a:pt x="1100096" y="313943"/>
                    <a:pt x="1058209" y="319187"/>
                  </a:cubicBezTo>
                  <a:cubicBezTo>
                    <a:pt x="966568" y="330685"/>
                    <a:pt x="874521" y="338753"/>
                    <a:pt x="783082" y="351998"/>
                  </a:cubicBezTo>
                  <a:cubicBezTo>
                    <a:pt x="762912" y="355024"/>
                    <a:pt x="742203" y="357982"/>
                    <a:pt x="721830" y="361075"/>
                  </a:cubicBezTo>
                  <a:cubicBezTo>
                    <a:pt x="719276" y="362057"/>
                    <a:pt x="716653" y="362776"/>
                    <a:pt x="713964" y="363227"/>
                  </a:cubicBezTo>
                  <a:cubicBezTo>
                    <a:pt x="706233" y="363785"/>
                    <a:pt x="698567" y="365089"/>
                    <a:pt x="691105" y="367126"/>
                  </a:cubicBezTo>
                  <a:cubicBezTo>
                    <a:pt x="593949" y="384002"/>
                    <a:pt x="502712" y="425695"/>
                    <a:pt x="426399" y="488150"/>
                  </a:cubicBezTo>
                  <a:cubicBezTo>
                    <a:pt x="420750" y="492997"/>
                    <a:pt x="414296" y="496843"/>
                    <a:pt x="407371" y="499512"/>
                  </a:cubicBezTo>
                  <a:cubicBezTo>
                    <a:pt x="404009" y="500387"/>
                    <a:pt x="399976" y="499042"/>
                    <a:pt x="397487" y="502672"/>
                  </a:cubicBezTo>
                  <a:lnTo>
                    <a:pt x="397487" y="502672"/>
                  </a:lnTo>
                  <a:cubicBezTo>
                    <a:pt x="395470" y="503963"/>
                    <a:pt x="393722" y="505685"/>
                    <a:pt x="392377" y="507715"/>
                  </a:cubicBezTo>
                  <a:lnTo>
                    <a:pt x="392377" y="507715"/>
                  </a:lnTo>
                  <a:cubicBezTo>
                    <a:pt x="390360" y="509033"/>
                    <a:pt x="388612" y="510721"/>
                    <a:pt x="387267" y="512691"/>
                  </a:cubicBezTo>
                  <a:lnTo>
                    <a:pt x="387267" y="512691"/>
                  </a:lnTo>
                  <a:cubicBezTo>
                    <a:pt x="361718" y="533534"/>
                    <a:pt x="338320" y="556891"/>
                    <a:pt x="317478" y="582414"/>
                  </a:cubicBezTo>
                  <a:lnTo>
                    <a:pt x="317478" y="582414"/>
                  </a:lnTo>
                  <a:cubicBezTo>
                    <a:pt x="315595" y="583866"/>
                    <a:pt x="313914" y="585614"/>
                    <a:pt x="312570" y="587591"/>
                  </a:cubicBezTo>
                  <a:lnTo>
                    <a:pt x="312570" y="587591"/>
                  </a:lnTo>
                  <a:cubicBezTo>
                    <a:pt x="306989" y="593864"/>
                    <a:pt x="301946" y="600614"/>
                    <a:pt x="297509" y="607761"/>
                  </a:cubicBezTo>
                  <a:lnTo>
                    <a:pt x="297509" y="607761"/>
                  </a:lnTo>
                  <a:cubicBezTo>
                    <a:pt x="293676" y="612400"/>
                    <a:pt x="290315" y="617423"/>
                    <a:pt x="287491" y="622755"/>
                  </a:cubicBezTo>
                  <a:lnTo>
                    <a:pt x="287491" y="622755"/>
                  </a:lnTo>
                  <a:cubicBezTo>
                    <a:pt x="270682" y="635193"/>
                    <a:pt x="265169" y="654893"/>
                    <a:pt x="258311" y="672711"/>
                  </a:cubicBezTo>
                  <a:cubicBezTo>
                    <a:pt x="241300" y="714471"/>
                    <a:pt x="230676" y="758557"/>
                    <a:pt x="226845" y="803483"/>
                  </a:cubicBezTo>
                  <a:cubicBezTo>
                    <a:pt x="226845" y="806307"/>
                    <a:pt x="224020" y="809064"/>
                    <a:pt x="222474" y="811821"/>
                  </a:cubicBezTo>
                  <a:cubicBezTo>
                    <a:pt x="225903" y="776119"/>
                    <a:pt x="216894" y="741022"/>
                    <a:pt x="217296" y="705387"/>
                  </a:cubicBezTo>
                  <a:cubicBezTo>
                    <a:pt x="217096" y="694602"/>
                    <a:pt x="218910" y="683872"/>
                    <a:pt x="222743" y="673786"/>
                  </a:cubicBezTo>
                  <a:cubicBezTo>
                    <a:pt x="237803" y="636538"/>
                    <a:pt x="252931" y="599223"/>
                    <a:pt x="279826" y="568361"/>
                  </a:cubicBezTo>
                  <a:cubicBezTo>
                    <a:pt x="301812" y="543034"/>
                    <a:pt x="323865" y="517733"/>
                    <a:pt x="345918" y="492453"/>
                  </a:cubicBezTo>
                  <a:cubicBezTo>
                    <a:pt x="347599" y="490604"/>
                    <a:pt x="349684" y="489151"/>
                    <a:pt x="351969" y="488217"/>
                  </a:cubicBezTo>
                  <a:cubicBezTo>
                    <a:pt x="375032" y="479073"/>
                    <a:pt x="383436" y="463071"/>
                    <a:pt x="383032" y="437723"/>
                  </a:cubicBezTo>
                  <a:cubicBezTo>
                    <a:pt x="383973" y="427235"/>
                    <a:pt x="379536" y="416981"/>
                    <a:pt x="371266" y="410493"/>
                  </a:cubicBezTo>
                  <a:cubicBezTo>
                    <a:pt x="348405" y="392339"/>
                    <a:pt x="311762" y="385750"/>
                    <a:pt x="283457" y="406123"/>
                  </a:cubicBezTo>
                  <a:cubicBezTo>
                    <a:pt x="268934" y="417189"/>
                    <a:pt x="255957" y="430193"/>
                    <a:pt x="244931" y="444783"/>
                  </a:cubicBezTo>
                  <a:cubicBezTo>
                    <a:pt x="236459" y="456253"/>
                    <a:pt x="232089" y="470212"/>
                    <a:pt x="232424" y="484452"/>
                  </a:cubicBezTo>
                  <a:cubicBezTo>
                    <a:pt x="232424" y="496890"/>
                    <a:pt x="231753" y="509396"/>
                    <a:pt x="232424" y="521767"/>
                  </a:cubicBezTo>
                  <a:cubicBezTo>
                    <a:pt x="233501" y="539518"/>
                    <a:pt x="227584" y="551620"/>
                    <a:pt x="210305" y="559083"/>
                  </a:cubicBezTo>
                  <a:cubicBezTo>
                    <a:pt x="188856" y="568335"/>
                    <a:pt x="170905" y="584155"/>
                    <a:pt x="159071" y="604265"/>
                  </a:cubicBezTo>
                  <a:cubicBezTo>
                    <a:pt x="146901" y="624436"/>
                    <a:pt x="139708" y="626251"/>
                    <a:pt x="117924" y="619998"/>
                  </a:cubicBezTo>
                  <a:cubicBezTo>
                    <a:pt x="112276" y="618512"/>
                    <a:pt x="106829" y="616583"/>
                    <a:pt x="101517" y="614216"/>
                  </a:cubicBezTo>
                  <a:cubicBezTo>
                    <a:pt x="76304" y="601824"/>
                    <a:pt x="48402" y="595908"/>
                    <a:pt x="20298" y="597004"/>
                  </a:cubicBezTo>
                  <a:cubicBezTo>
                    <a:pt x="13036" y="597474"/>
                    <a:pt x="5707" y="597004"/>
                    <a:pt x="-2697" y="597004"/>
                  </a:cubicBezTo>
                  <a:cubicBezTo>
                    <a:pt x="1876" y="564664"/>
                    <a:pt x="4565" y="534340"/>
                    <a:pt x="10750" y="504757"/>
                  </a:cubicBezTo>
                  <a:cubicBezTo>
                    <a:pt x="16263" y="479140"/>
                    <a:pt x="35694" y="460381"/>
                    <a:pt x="49679" y="439068"/>
                  </a:cubicBezTo>
                  <a:cubicBezTo>
                    <a:pt x="75835" y="399198"/>
                    <a:pt x="110191" y="366521"/>
                    <a:pt x="144751" y="334450"/>
                  </a:cubicBezTo>
                  <a:cubicBezTo>
                    <a:pt x="180384" y="302318"/>
                    <a:pt x="219583" y="274409"/>
                    <a:pt x="261605" y="251280"/>
                  </a:cubicBezTo>
                  <a:cubicBezTo>
                    <a:pt x="277808" y="242963"/>
                    <a:pt x="293340" y="233389"/>
                    <a:pt x="307997" y="222638"/>
                  </a:cubicBezTo>
                  <a:cubicBezTo>
                    <a:pt x="334287" y="201976"/>
                    <a:pt x="338791" y="163934"/>
                    <a:pt x="318149" y="137666"/>
                  </a:cubicBezTo>
                  <a:cubicBezTo>
                    <a:pt x="315864" y="134714"/>
                    <a:pt x="313241" y="131984"/>
                    <a:pt x="310418" y="129517"/>
                  </a:cubicBezTo>
                  <a:cubicBezTo>
                    <a:pt x="298248" y="118356"/>
                    <a:pt x="285743" y="112910"/>
                    <a:pt x="268127" y="120440"/>
                  </a:cubicBezTo>
                  <a:cubicBezTo>
                    <a:pt x="254680" y="126088"/>
                    <a:pt x="242040" y="135702"/>
                    <a:pt x="225970" y="133215"/>
                  </a:cubicBezTo>
                  <a:cubicBezTo>
                    <a:pt x="260530" y="115216"/>
                    <a:pt x="297375" y="102179"/>
                    <a:pt x="335564" y="94487"/>
                  </a:cubicBezTo>
                  <a:cubicBezTo>
                    <a:pt x="416246" y="75728"/>
                    <a:pt x="496929" y="57171"/>
                    <a:pt x="579292" y="46817"/>
                  </a:cubicBezTo>
                  <a:cubicBezTo>
                    <a:pt x="649149" y="38077"/>
                    <a:pt x="718805" y="26243"/>
                    <a:pt x="788931" y="21537"/>
                  </a:cubicBezTo>
                  <a:cubicBezTo>
                    <a:pt x="842719" y="17973"/>
                    <a:pt x="896508" y="14813"/>
                    <a:pt x="950296" y="14275"/>
                  </a:cubicBezTo>
                  <a:cubicBezTo>
                    <a:pt x="999109" y="13536"/>
                    <a:pt x="1047922" y="12796"/>
                    <a:pt x="1096802" y="10712"/>
                  </a:cubicBezTo>
                  <a:cubicBezTo>
                    <a:pt x="1192814" y="6543"/>
                    <a:pt x="1289028" y="5131"/>
                    <a:pt x="1385108" y="5602"/>
                  </a:cubicBezTo>
                  <a:cubicBezTo>
                    <a:pt x="1443871" y="5938"/>
                    <a:pt x="1502567" y="11720"/>
                    <a:pt x="1561264" y="15284"/>
                  </a:cubicBezTo>
                  <a:cubicBezTo>
                    <a:pt x="1619960" y="18847"/>
                    <a:pt x="1677245" y="17839"/>
                    <a:pt x="1734933" y="24092"/>
                  </a:cubicBezTo>
                  <a:cubicBezTo>
                    <a:pt x="1740714" y="24717"/>
                    <a:pt x="1746497" y="24946"/>
                    <a:pt x="1752279" y="24764"/>
                  </a:cubicBezTo>
                  <a:cubicBezTo>
                    <a:pt x="1771307" y="23957"/>
                    <a:pt x="1773122" y="21335"/>
                    <a:pt x="1770634" y="-315"/>
                  </a:cubicBezTo>
                  <a:cubicBezTo>
                    <a:pt x="1809631" y="60668"/>
                    <a:pt x="1861199" y="112103"/>
                    <a:pt x="1901541" y="171942"/>
                  </a:cubicBezTo>
                  <a:cubicBezTo>
                    <a:pt x="1920434" y="199912"/>
                    <a:pt x="1937243" y="229227"/>
                    <a:pt x="1955733" y="257465"/>
                  </a:cubicBezTo>
                  <a:cubicBezTo>
                    <a:pt x="1976980" y="289940"/>
                    <a:pt x="1998697" y="322078"/>
                    <a:pt x="2028145" y="348031"/>
                  </a:cubicBezTo>
                  <a:cubicBezTo>
                    <a:pt x="2032582" y="352906"/>
                    <a:pt x="2038298" y="356503"/>
                    <a:pt x="2044618" y="358453"/>
                  </a:cubicBezTo>
                  <a:cubicBezTo>
                    <a:pt x="2051947" y="360517"/>
                    <a:pt x="2057863" y="365855"/>
                    <a:pt x="2060688" y="372908"/>
                  </a:cubicBezTo>
                  <a:close/>
                </a:path>
              </a:pathLst>
            </a:custGeom>
            <a:solidFill>
              <a:srgbClr val="020202"/>
            </a:solidFill>
            <a:ln w="6712" cap="flat">
              <a:noFill/>
              <a:prstDash val="solid"/>
              <a:miter/>
            </a:ln>
          </p:spPr>
          <p:txBody>
            <a:bodyPr rtlCol="0" anchor="ctr"/>
            <a:lstStyle/>
            <a:p>
              <a:endParaRPr lang="es-CO"/>
            </a:p>
          </p:txBody>
        </p:sp>
        <p:sp>
          <p:nvSpPr>
            <p:cNvPr id="1495" name="Freeform: Shape 1494">
              <a:extLst>
                <a:ext uri="{FF2B5EF4-FFF2-40B4-BE49-F238E27FC236}">
                  <a16:creationId xmlns:a16="http://schemas.microsoft.com/office/drawing/2014/main" id="{882D70A2-BFC1-0803-BC85-3D4E75C551D9}"/>
                </a:ext>
              </a:extLst>
            </p:cNvPr>
            <p:cNvSpPr/>
            <p:nvPr/>
          </p:nvSpPr>
          <p:spPr>
            <a:xfrm>
              <a:off x="7427795" y="808773"/>
              <a:ext cx="41014" cy="44375"/>
            </a:xfrm>
            <a:custGeom>
              <a:avLst/>
              <a:gdLst>
                <a:gd name="connsiteX0" fmla="*/ 38317 w 41014"/>
                <a:gd name="connsiteY0" fmla="*/ 44061 h 44375"/>
                <a:gd name="connsiteX1" fmla="*/ -2697 w 41014"/>
                <a:gd name="connsiteY1" fmla="*/ -315 h 44375"/>
                <a:gd name="connsiteX2" fmla="*/ 38317 w 41014"/>
                <a:gd name="connsiteY2" fmla="*/ 44061 h 44375"/>
              </a:gdLst>
              <a:ahLst/>
              <a:cxnLst>
                <a:cxn ang="0">
                  <a:pos x="connsiteX0" y="connsiteY0"/>
                </a:cxn>
                <a:cxn ang="0">
                  <a:pos x="connsiteX1" y="connsiteY1"/>
                </a:cxn>
                <a:cxn ang="0">
                  <a:pos x="connsiteX2" y="connsiteY2"/>
                </a:cxn>
              </a:cxnLst>
              <a:rect l="l" t="t" r="r" b="b"/>
              <a:pathLst>
                <a:path w="41014" h="44375">
                  <a:moveTo>
                    <a:pt x="38317" y="44061"/>
                  </a:moveTo>
                  <a:cubicBezTo>
                    <a:pt x="22114" y="31790"/>
                    <a:pt x="8263" y="16770"/>
                    <a:pt x="-2697" y="-315"/>
                  </a:cubicBezTo>
                  <a:cubicBezTo>
                    <a:pt x="14650" y="11182"/>
                    <a:pt x="31593" y="23285"/>
                    <a:pt x="38317" y="44061"/>
                  </a:cubicBezTo>
                  <a:close/>
                </a:path>
              </a:pathLst>
            </a:custGeom>
            <a:solidFill>
              <a:srgbClr val="020202"/>
            </a:solidFill>
            <a:ln w="6712" cap="flat">
              <a:noFill/>
              <a:prstDash val="solid"/>
              <a:miter/>
            </a:ln>
          </p:spPr>
          <p:txBody>
            <a:bodyPr rtlCol="0" anchor="ctr"/>
            <a:lstStyle/>
            <a:p>
              <a:endParaRPr lang="es-CO"/>
            </a:p>
          </p:txBody>
        </p:sp>
        <p:sp>
          <p:nvSpPr>
            <p:cNvPr id="1496" name="Freeform: Shape 1495">
              <a:extLst>
                <a:ext uri="{FF2B5EF4-FFF2-40B4-BE49-F238E27FC236}">
                  <a16:creationId xmlns:a16="http://schemas.microsoft.com/office/drawing/2014/main" id="{448D469A-F2F6-9FBD-06B4-C59B3A8A2617}"/>
                </a:ext>
              </a:extLst>
            </p:cNvPr>
            <p:cNvSpPr/>
            <p:nvPr/>
          </p:nvSpPr>
          <p:spPr>
            <a:xfrm>
              <a:off x="7014836" y="495389"/>
              <a:ext cx="45653" cy="24473"/>
            </a:xfrm>
            <a:custGeom>
              <a:avLst/>
              <a:gdLst>
                <a:gd name="connsiteX0" fmla="*/ 42956 w 45653"/>
                <a:gd name="connsiteY0" fmla="*/ 24159 h 24473"/>
                <a:gd name="connsiteX1" fmla="*/ -2697 w 45653"/>
                <a:gd name="connsiteY1" fmla="*/ -315 h 24473"/>
                <a:gd name="connsiteX2" fmla="*/ 42956 w 45653"/>
                <a:gd name="connsiteY2" fmla="*/ 24159 h 24473"/>
              </a:gdLst>
              <a:ahLst/>
              <a:cxnLst>
                <a:cxn ang="0">
                  <a:pos x="connsiteX0" y="connsiteY0"/>
                </a:cxn>
                <a:cxn ang="0">
                  <a:pos x="connsiteX1" y="connsiteY1"/>
                </a:cxn>
                <a:cxn ang="0">
                  <a:pos x="connsiteX2" y="connsiteY2"/>
                </a:cxn>
              </a:cxnLst>
              <a:rect l="l" t="t" r="r" b="b"/>
              <a:pathLst>
                <a:path w="45653" h="24473">
                  <a:moveTo>
                    <a:pt x="42956" y="24159"/>
                  </a:moveTo>
                  <a:cubicBezTo>
                    <a:pt x="26416" y="18713"/>
                    <a:pt x="10952" y="10430"/>
                    <a:pt x="-2697" y="-315"/>
                  </a:cubicBezTo>
                  <a:cubicBezTo>
                    <a:pt x="14986" y="1992"/>
                    <a:pt x="31257" y="10698"/>
                    <a:pt x="42956" y="24159"/>
                  </a:cubicBezTo>
                  <a:close/>
                </a:path>
              </a:pathLst>
            </a:custGeom>
            <a:solidFill>
              <a:srgbClr val="020202"/>
            </a:solidFill>
            <a:ln w="6712" cap="flat">
              <a:noFill/>
              <a:prstDash val="solid"/>
              <a:miter/>
            </a:ln>
          </p:spPr>
          <p:txBody>
            <a:bodyPr rtlCol="0" anchor="ctr"/>
            <a:lstStyle/>
            <a:p>
              <a:endParaRPr lang="es-CO"/>
            </a:p>
          </p:txBody>
        </p:sp>
        <p:sp>
          <p:nvSpPr>
            <p:cNvPr id="1497" name="Freeform: Shape 1496">
              <a:extLst>
                <a:ext uri="{FF2B5EF4-FFF2-40B4-BE49-F238E27FC236}">
                  <a16:creationId xmlns:a16="http://schemas.microsoft.com/office/drawing/2014/main" id="{A8078A32-5571-539B-9501-134B32B403F1}"/>
                </a:ext>
              </a:extLst>
            </p:cNvPr>
            <p:cNvSpPr/>
            <p:nvPr/>
          </p:nvSpPr>
          <p:spPr>
            <a:xfrm>
              <a:off x="7324388" y="703617"/>
              <a:ext cx="29515" cy="26020"/>
            </a:xfrm>
            <a:custGeom>
              <a:avLst/>
              <a:gdLst>
                <a:gd name="connsiteX0" fmla="*/ 26818 w 29515"/>
                <a:gd name="connsiteY0" fmla="*/ 25706 h 26020"/>
                <a:gd name="connsiteX1" fmla="*/ -2697 w 29515"/>
                <a:gd name="connsiteY1" fmla="*/ -315 h 26020"/>
                <a:gd name="connsiteX2" fmla="*/ 26818 w 29515"/>
                <a:gd name="connsiteY2" fmla="*/ 25706 h 26020"/>
              </a:gdLst>
              <a:ahLst/>
              <a:cxnLst>
                <a:cxn ang="0">
                  <a:pos x="connsiteX0" y="connsiteY0"/>
                </a:cxn>
                <a:cxn ang="0">
                  <a:pos x="connsiteX1" y="connsiteY1"/>
                </a:cxn>
                <a:cxn ang="0">
                  <a:pos x="connsiteX2" y="connsiteY2"/>
                </a:cxn>
              </a:cxnLst>
              <a:rect l="l" t="t" r="r" b="b"/>
              <a:pathLst>
                <a:path w="29515" h="26020">
                  <a:moveTo>
                    <a:pt x="26818" y="25706"/>
                  </a:moveTo>
                  <a:cubicBezTo>
                    <a:pt x="15119" y="19379"/>
                    <a:pt x="5034" y="10477"/>
                    <a:pt x="-2697" y="-315"/>
                  </a:cubicBezTo>
                  <a:cubicBezTo>
                    <a:pt x="12363" y="2442"/>
                    <a:pt x="20700" y="13065"/>
                    <a:pt x="26818" y="25706"/>
                  </a:cubicBezTo>
                  <a:close/>
                </a:path>
              </a:pathLst>
            </a:custGeom>
            <a:solidFill>
              <a:srgbClr val="020202"/>
            </a:solidFill>
            <a:ln w="6712" cap="flat">
              <a:noFill/>
              <a:prstDash val="solid"/>
              <a:miter/>
            </a:ln>
          </p:spPr>
          <p:txBody>
            <a:bodyPr rtlCol="0" anchor="ctr"/>
            <a:lstStyle/>
            <a:p>
              <a:endParaRPr lang="es-CO"/>
            </a:p>
          </p:txBody>
        </p:sp>
        <p:sp>
          <p:nvSpPr>
            <p:cNvPr id="1498" name="Freeform: Shape 1497">
              <a:extLst>
                <a:ext uri="{FF2B5EF4-FFF2-40B4-BE49-F238E27FC236}">
                  <a16:creationId xmlns:a16="http://schemas.microsoft.com/office/drawing/2014/main" id="{A1B0A8DC-4501-17CE-60A6-389A74AF3479}"/>
                </a:ext>
              </a:extLst>
            </p:cNvPr>
            <p:cNvSpPr/>
            <p:nvPr/>
          </p:nvSpPr>
          <p:spPr>
            <a:xfrm>
              <a:off x="7388127" y="763927"/>
              <a:ext cx="25886" cy="29583"/>
            </a:xfrm>
            <a:custGeom>
              <a:avLst/>
              <a:gdLst>
                <a:gd name="connsiteX0" fmla="*/ 23189 w 25886"/>
                <a:gd name="connsiteY0" fmla="*/ 29269 h 29583"/>
                <a:gd name="connsiteX1" fmla="*/ -2697 w 25886"/>
                <a:gd name="connsiteY1" fmla="*/ -315 h 29583"/>
                <a:gd name="connsiteX2" fmla="*/ 23189 w 25886"/>
                <a:gd name="connsiteY2" fmla="*/ 29269 h 29583"/>
              </a:gdLst>
              <a:ahLst/>
              <a:cxnLst>
                <a:cxn ang="0">
                  <a:pos x="connsiteX0" y="connsiteY0"/>
                </a:cxn>
                <a:cxn ang="0">
                  <a:pos x="connsiteX1" y="connsiteY1"/>
                </a:cxn>
                <a:cxn ang="0">
                  <a:pos x="connsiteX2" y="connsiteY2"/>
                </a:cxn>
              </a:cxnLst>
              <a:rect l="l" t="t" r="r" b="b"/>
              <a:pathLst>
                <a:path w="25886" h="29583">
                  <a:moveTo>
                    <a:pt x="23189" y="29269"/>
                  </a:moveTo>
                  <a:cubicBezTo>
                    <a:pt x="12431" y="21530"/>
                    <a:pt x="3555" y="11405"/>
                    <a:pt x="-2697" y="-315"/>
                  </a:cubicBezTo>
                  <a:cubicBezTo>
                    <a:pt x="9942" y="6005"/>
                    <a:pt x="20700" y="14074"/>
                    <a:pt x="23189" y="29269"/>
                  </a:cubicBezTo>
                  <a:close/>
                </a:path>
              </a:pathLst>
            </a:custGeom>
            <a:solidFill>
              <a:srgbClr val="020202"/>
            </a:solidFill>
            <a:ln w="6712" cap="flat">
              <a:noFill/>
              <a:prstDash val="solid"/>
              <a:miter/>
            </a:ln>
          </p:spPr>
          <p:txBody>
            <a:bodyPr rtlCol="0" anchor="ctr"/>
            <a:lstStyle/>
            <a:p>
              <a:endParaRPr lang="es-CO"/>
            </a:p>
          </p:txBody>
        </p:sp>
        <p:sp>
          <p:nvSpPr>
            <p:cNvPr id="1499" name="Freeform: Shape 1498">
              <a:extLst>
                <a:ext uri="{FF2B5EF4-FFF2-40B4-BE49-F238E27FC236}">
                  <a16:creationId xmlns:a16="http://schemas.microsoft.com/office/drawing/2014/main" id="{8B4A031A-889D-F17B-48C5-D82B47E85E89}"/>
                </a:ext>
              </a:extLst>
            </p:cNvPr>
            <p:cNvSpPr/>
            <p:nvPr/>
          </p:nvSpPr>
          <p:spPr>
            <a:xfrm>
              <a:off x="7249554" y="643912"/>
              <a:ext cx="29719" cy="25818"/>
            </a:xfrm>
            <a:custGeom>
              <a:avLst/>
              <a:gdLst>
                <a:gd name="connsiteX0" fmla="*/ 27022 w 29719"/>
                <a:gd name="connsiteY0" fmla="*/ 25504 h 25818"/>
                <a:gd name="connsiteX1" fmla="*/ -2697 w 29719"/>
                <a:gd name="connsiteY1" fmla="*/ -315 h 25818"/>
                <a:gd name="connsiteX2" fmla="*/ 27022 w 29719"/>
                <a:gd name="connsiteY2" fmla="*/ 25504 h 25818"/>
              </a:gdLst>
              <a:ahLst/>
              <a:cxnLst>
                <a:cxn ang="0">
                  <a:pos x="connsiteX0" y="connsiteY0"/>
                </a:cxn>
                <a:cxn ang="0">
                  <a:pos x="connsiteX1" y="connsiteY1"/>
                </a:cxn>
                <a:cxn ang="0">
                  <a:pos x="connsiteX2" y="connsiteY2"/>
                </a:cxn>
              </a:cxnLst>
              <a:rect l="l" t="t" r="r" b="b"/>
              <a:pathLst>
                <a:path w="29719" h="25818">
                  <a:moveTo>
                    <a:pt x="27022" y="25504"/>
                  </a:moveTo>
                  <a:cubicBezTo>
                    <a:pt x="12969" y="21671"/>
                    <a:pt x="6246" y="9434"/>
                    <a:pt x="-2697" y="-315"/>
                  </a:cubicBezTo>
                  <a:cubicBezTo>
                    <a:pt x="12431" y="2375"/>
                    <a:pt x="20500" y="13065"/>
                    <a:pt x="27022" y="25504"/>
                  </a:cubicBezTo>
                  <a:close/>
                </a:path>
              </a:pathLst>
            </a:custGeom>
            <a:solidFill>
              <a:srgbClr val="020202"/>
            </a:solidFill>
            <a:ln w="6712" cap="flat">
              <a:noFill/>
              <a:prstDash val="solid"/>
              <a:miter/>
            </a:ln>
          </p:spPr>
          <p:txBody>
            <a:bodyPr rtlCol="0" anchor="ctr"/>
            <a:lstStyle/>
            <a:p>
              <a:endParaRPr lang="es-CO"/>
            </a:p>
          </p:txBody>
        </p:sp>
        <p:sp>
          <p:nvSpPr>
            <p:cNvPr id="1500" name="Freeform: Shape 1499">
              <a:extLst>
                <a:ext uri="{FF2B5EF4-FFF2-40B4-BE49-F238E27FC236}">
                  <a16:creationId xmlns:a16="http://schemas.microsoft.com/office/drawing/2014/main" id="{7370EF02-1896-DEFB-06F1-D14467D6325C}"/>
                </a:ext>
              </a:extLst>
            </p:cNvPr>
            <p:cNvSpPr/>
            <p:nvPr/>
          </p:nvSpPr>
          <p:spPr>
            <a:xfrm>
              <a:off x="6781126" y="409682"/>
              <a:ext cx="40341" cy="10403"/>
            </a:xfrm>
            <a:custGeom>
              <a:avLst/>
              <a:gdLst>
                <a:gd name="connsiteX0" fmla="*/ 37644 w 40341"/>
                <a:gd name="connsiteY0" fmla="*/ 10089 h 10403"/>
                <a:gd name="connsiteX1" fmla="*/ -2697 w 40341"/>
                <a:gd name="connsiteY1" fmla="*/ 206 h 10403"/>
                <a:gd name="connsiteX2" fmla="*/ 37644 w 40341"/>
                <a:gd name="connsiteY2" fmla="*/ 10089 h 10403"/>
              </a:gdLst>
              <a:ahLst/>
              <a:cxnLst>
                <a:cxn ang="0">
                  <a:pos x="connsiteX0" y="connsiteY0"/>
                </a:cxn>
                <a:cxn ang="0">
                  <a:pos x="connsiteX1" y="connsiteY1"/>
                </a:cxn>
                <a:cxn ang="0">
                  <a:pos x="connsiteX2" y="connsiteY2"/>
                </a:cxn>
              </a:cxnLst>
              <a:rect l="l" t="t" r="r" b="b"/>
              <a:pathLst>
                <a:path w="40341" h="10403">
                  <a:moveTo>
                    <a:pt x="37644" y="10089"/>
                  </a:moveTo>
                  <a:cubicBezTo>
                    <a:pt x="23658" y="9511"/>
                    <a:pt x="9944" y="6149"/>
                    <a:pt x="-2697" y="206"/>
                  </a:cubicBezTo>
                  <a:cubicBezTo>
                    <a:pt x="11825" y="-1139"/>
                    <a:pt x="26080" y="-534"/>
                    <a:pt x="37644" y="10089"/>
                  </a:cubicBezTo>
                  <a:close/>
                </a:path>
              </a:pathLst>
            </a:custGeom>
            <a:solidFill>
              <a:srgbClr val="020202"/>
            </a:solidFill>
            <a:ln w="6712" cap="flat">
              <a:noFill/>
              <a:prstDash val="solid"/>
              <a:miter/>
            </a:ln>
          </p:spPr>
          <p:txBody>
            <a:bodyPr rtlCol="0" anchor="ctr"/>
            <a:lstStyle/>
            <a:p>
              <a:endParaRPr lang="es-CO"/>
            </a:p>
          </p:txBody>
        </p:sp>
        <p:sp>
          <p:nvSpPr>
            <p:cNvPr id="1501" name="Freeform: Shape 1500">
              <a:extLst>
                <a:ext uri="{FF2B5EF4-FFF2-40B4-BE49-F238E27FC236}">
                  <a16:creationId xmlns:a16="http://schemas.microsoft.com/office/drawing/2014/main" id="{396D645B-5EAB-6160-5852-0BCBB81CFD6C}"/>
                </a:ext>
              </a:extLst>
            </p:cNvPr>
            <p:cNvSpPr/>
            <p:nvPr/>
          </p:nvSpPr>
          <p:spPr>
            <a:xfrm>
              <a:off x="7502629" y="888447"/>
              <a:ext cx="21043" cy="24540"/>
            </a:xfrm>
            <a:custGeom>
              <a:avLst/>
              <a:gdLst>
                <a:gd name="connsiteX0" fmla="*/ 18347 w 21043"/>
                <a:gd name="connsiteY0" fmla="*/ 24226 h 24540"/>
                <a:gd name="connsiteX1" fmla="*/ -2697 w 21043"/>
                <a:gd name="connsiteY1" fmla="*/ -315 h 24540"/>
                <a:gd name="connsiteX2" fmla="*/ 18347 w 21043"/>
                <a:gd name="connsiteY2" fmla="*/ 24226 h 24540"/>
              </a:gdLst>
              <a:ahLst/>
              <a:cxnLst>
                <a:cxn ang="0">
                  <a:pos x="connsiteX0" y="connsiteY0"/>
                </a:cxn>
                <a:cxn ang="0">
                  <a:pos x="connsiteX1" y="connsiteY1"/>
                </a:cxn>
                <a:cxn ang="0">
                  <a:pos x="connsiteX2" y="connsiteY2"/>
                </a:cxn>
              </a:cxnLst>
              <a:rect l="l" t="t" r="r" b="b"/>
              <a:pathLst>
                <a:path w="21043" h="24540">
                  <a:moveTo>
                    <a:pt x="18347" y="24226"/>
                  </a:moveTo>
                  <a:cubicBezTo>
                    <a:pt x="9271" y="18088"/>
                    <a:pt x="2009" y="9609"/>
                    <a:pt x="-2697" y="-315"/>
                  </a:cubicBezTo>
                  <a:cubicBezTo>
                    <a:pt x="8530" y="2987"/>
                    <a:pt x="16800" y="12608"/>
                    <a:pt x="18347" y="24226"/>
                  </a:cubicBezTo>
                  <a:close/>
                </a:path>
              </a:pathLst>
            </a:custGeom>
            <a:solidFill>
              <a:srgbClr val="020202"/>
            </a:solidFill>
            <a:ln w="6712" cap="flat">
              <a:noFill/>
              <a:prstDash val="solid"/>
              <a:miter/>
            </a:ln>
          </p:spPr>
          <p:txBody>
            <a:bodyPr rtlCol="0" anchor="ctr"/>
            <a:lstStyle/>
            <a:p>
              <a:endParaRPr lang="es-CO"/>
            </a:p>
          </p:txBody>
        </p:sp>
        <p:sp>
          <p:nvSpPr>
            <p:cNvPr id="1502" name="Freeform: Shape 1501">
              <a:extLst>
                <a:ext uri="{FF2B5EF4-FFF2-40B4-BE49-F238E27FC236}">
                  <a16:creationId xmlns:a16="http://schemas.microsoft.com/office/drawing/2014/main" id="{E1410828-AAB3-E250-7339-1E3EE6100EA6}"/>
                </a:ext>
              </a:extLst>
            </p:cNvPr>
            <p:cNvSpPr/>
            <p:nvPr/>
          </p:nvSpPr>
          <p:spPr>
            <a:xfrm>
              <a:off x="7537591" y="928183"/>
              <a:ext cx="20776" cy="24809"/>
            </a:xfrm>
            <a:custGeom>
              <a:avLst/>
              <a:gdLst>
                <a:gd name="connsiteX0" fmla="*/ 18079 w 20776"/>
                <a:gd name="connsiteY0" fmla="*/ 24495 h 24809"/>
                <a:gd name="connsiteX1" fmla="*/ -2697 w 20776"/>
                <a:gd name="connsiteY1" fmla="*/ -315 h 24809"/>
                <a:gd name="connsiteX2" fmla="*/ 18079 w 20776"/>
                <a:gd name="connsiteY2" fmla="*/ 24495 h 24809"/>
              </a:gdLst>
              <a:ahLst/>
              <a:cxnLst>
                <a:cxn ang="0">
                  <a:pos x="connsiteX0" y="connsiteY0"/>
                </a:cxn>
                <a:cxn ang="0">
                  <a:pos x="connsiteX1" y="connsiteY1"/>
                </a:cxn>
                <a:cxn ang="0">
                  <a:pos x="connsiteX2" y="connsiteY2"/>
                </a:cxn>
              </a:cxnLst>
              <a:rect l="l" t="t" r="r" b="b"/>
              <a:pathLst>
                <a:path w="20776" h="24809">
                  <a:moveTo>
                    <a:pt x="18079" y="24495"/>
                  </a:moveTo>
                  <a:cubicBezTo>
                    <a:pt x="9203" y="18101"/>
                    <a:pt x="2009" y="9569"/>
                    <a:pt x="-2697" y="-315"/>
                  </a:cubicBezTo>
                  <a:cubicBezTo>
                    <a:pt x="8396" y="4526"/>
                    <a:pt x="16935" y="11384"/>
                    <a:pt x="18079" y="24495"/>
                  </a:cubicBezTo>
                  <a:close/>
                </a:path>
              </a:pathLst>
            </a:custGeom>
            <a:solidFill>
              <a:srgbClr val="020202"/>
            </a:solidFill>
            <a:ln w="6712" cap="flat">
              <a:noFill/>
              <a:prstDash val="solid"/>
              <a:miter/>
            </a:ln>
          </p:spPr>
          <p:txBody>
            <a:bodyPr rtlCol="0" anchor="ctr"/>
            <a:lstStyle/>
            <a:p>
              <a:endParaRPr lang="es-CO"/>
            </a:p>
          </p:txBody>
        </p:sp>
        <p:sp>
          <p:nvSpPr>
            <p:cNvPr id="1503" name="Freeform: Shape 1502">
              <a:extLst>
                <a:ext uri="{FF2B5EF4-FFF2-40B4-BE49-F238E27FC236}">
                  <a16:creationId xmlns:a16="http://schemas.microsoft.com/office/drawing/2014/main" id="{85EB0887-0F52-91A0-7BF5-F112C40D365E}"/>
                </a:ext>
              </a:extLst>
            </p:cNvPr>
            <p:cNvSpPr/>
            <p:nvPr/>
          </p:nvSpPr>
          <p:spPr>
            <a:xfrm>
              <a:off x="7079652" y="529816"/>
              <a:ext cx="25615" cy="14789"/>
            </a:xfrm>
            <a:custGeom>
              <a:avLst/>
              <a:gdLst>
                <a:gd name="connsiteX0" fmla="*/ 22918 w 25615"/>
                <a:gd name="connsiteY0" fmla="*/ 14475 h 14789"/>
                <a:gd name="connsiteX1" fmla="*/ -2697 w 25615"/>
                <a:gd name="connsiteY1" fmla="*/ -249 h 14789"/>
                <a:gd name="connsiteX2" fmla="*/ 22918 w 25615"/>
                <a:gd name="connsiteY2" fmla="*/ 14475 h 14789"/>
              </a:gdLst>
              <a:ahLst/>
              <a:cxnLst>
                <a:cxn ang="0">
                  <a:pos x="connsiteX0" y="connsiteY0"/>
                </a:cxn>
                <a:cxn ang="0">
                  <a:pos x="connsiteX1" y="connsiteY1"/>
                </a:cxn>
                <a:cxn ang="0">
                  <a:pos x="connsiteX2" y="connsiteY2"/>
                </a:cxn>
              </a:cxnLst>
              <a:rect l="l" t="t" r="r" b="b"/>
              <a:pathLst>
                <a:path w="25615" h="14789">
                  <a:moveTo>
                    <a:pt x="22918" y="14475"/>
                  </a:moveTo>
                  <a:cubicBezTo>
                    <a:pt x="13035" y="12404"/>
                    <a:pt x="4092" y="7247"/>
                    <a:pt x="-2697" y="-249"/>
                  </a:cubicBezTo>
                  <a:cubicBezTo>
                    <a:pt x="8059" y="-1003"/>
                    <a:pt x="18145" y="4820"/>
                    <a:pt x="22918" y="14475"/>
                  </a:cubicBezTo>
                  <a:close/>
                </a:path>
              </a:pathLst>
            </a:custGeom>
            <a:solidFill>
              <a:srgbClr val="020202"/>
            </a:solidFill>
            <a:ln w="6712" cap="flat">
              <a:noFill/>
              <a:prstDash val="solid"/>
              <a:miter/>
            </a:ln>
          </p:spPr>
          <p:txBody>
            <a:bodyPr rtlCol="0" anchor="ctr"/>
            <a:lstStyle/>
            <a:p>
              <a:endParaRPr lang="es-CO"/>
            </a:p>
          </p:txBody>
        </p:sp>
        <p:sp>
          <p:nvSpPr>
            <p:cNvPr id="1504" name="Freeform: Shape 1503">
              <a:extLst>
                <a:ext uri="{FF2B5EF4-FFF2-40B4-BE49-F238E27FC236}">
                  <a16:creationId xmlns:a16="http://schemas.microsoft.com/office/drawing/2014/main" id="{5E30B9E6-32C9-F274-7DF9-FD255B6A879D}"/>
                </a:ext>
              </a:extLst>
            </p:cNvPr>
            <p:cNvSpPr/>
            <p:nvPr/>
          </p:nvSpPr>
          <p:spPr>
            <a:xfrm>
              <a:off x="6935566" y="459792"/>
              <a:ext cx="25145" cy="10585"/>
            </a:xfrm>
            <a:custGeom>
              <a:avLst/>
              <a:gdLst>
                <a:gd name="connsiteX0" fmla="*/ 22449 w 25145"/>
                <a:gd name="connsiteY0" fmla="*/ 10271 h 10585"/>
                <a:gd name="connsiteX1" fmla="*/ -2697 w 25145"/>
                <a:gd name="connsiteY1" fmla="*/ -218 h 10585"/>
                <a:gd name="connsiteX2" fmla="*/ 22449 w 25145"/>
                <a:gd name="connsiteY2" fmla="*/ 10271 h 10585"/>
              </a:gdLst>
              <a:ahLst/>
              <a:cxnLst>
                <a:cxn ang="0">
                  <a:pos x="connsiteX0" y="connsiteY0"/>
                </a:cxn>
                <a:cxn ang="0">
                  <a:pos x="connsiteX1" y="connsiteY1"/>
                </a:cxn>
                <a:cxn ang="0">
                  <a:pos x="connsiteX2" y="connsiteY2"/>
                </a:cxn>
              </a:cxnLst>
              <a:rect l="l" t="t" r="r" b="b"/>
              <a:pathLst>
                <a:path w="25145" h="10585">
                  <a:moveTo>
                    <a:pt x="22449" y="10271"/>
                  </a:moveTo>
                  <a:cubicBezTo>
                    <a:pt x="13171" y="9518"/>
                    <a:pt x="4363" y="5846"/>
                    <a:pt x="-2697" y="-218"/>
                  </a:cubicBezTo>
                  <a:cubicBezTo>
                    <a:pt x="7455" y="-756"/>
                    <a:pt x="16600" y="723"/>
                    <a:pt x="22449" y="10271"/>
                  </a:cubicBezTo>
                  <a:close/>
                </a:path>
              </a:pathLst>
            </a:custGeom>
            <a:solidFill>
              <a:srgbClr val="020202"/>
            </a:solidFill>
            <a:ln w="6712" cap="flat">
              <a:noFill/>
              <a:prstDash val="solid"/>
              <a:miter/>
            </a:ln>
          </p:spPr>
          <p:txBody>
            <a:bodyPr rtlCol="0" anchor="ctr"/>
            <a:lstStyle/>
            <a:p>
              <a:endParaRPr lang="es-CO"/>
            </a:p>
          </p:txBody>
        </p:sp>
        <p:sp>
          <p:nvSpPr>
            <p:cNvPr id="1505" name="Freeform: Shape 1504">
              <a:extLst>
                <a:ext uri="{FF2B5EF4-FFF2-40B4-BE49-F238E27FC236}">
                  <a16:creationId xmlns:a16="http://schemas.microsoft.com/office/drawing/2014/main" id="{0F082E8C-8037-DCEC-F007-7050C81DD714}"/>
                </a:ext>
              </a:extLst>
            </p:cNvPr>
            <p:cNvSpPr/>
            <p:nvPr/>
          </p:nvSpPr>
          <p:spPr>
            <a:xfrm>
              <a:off x="7219165" y="619215"/>
              <a:ext cx="20170" cy="15821"/>
            </a:xfrm>
            <a:custGeom>
              <a:avLst/>
              <a:gdLst>
                <a:gd name="connsiteX0" fmla="*/ 17473 w 20170"/>
                <a:gd name="connsiteY0" fmla="*/ 15507 h 15821"/>
                <a:gd name="connsiteX1" fmla="*/ -2697 w 20170"/>
                <a:gd name="connsiteY1" fmla="*/ -293 h 15821"/>
                <a:gd name="connsiteX2" fmla="*/ 17473 w 20170"/>
                <a:gd name="connsiteY2" fmla="*/ 15507 h 15821"/>
              </a:gdLst>
              <a:ahLst/>
              <a:cxnLst>
                <a:cxn ang="0">
                  <a:pos x="connsiteX0" y="connsiteY0"/>
                </a:cxn>
                <a:cxn ang="0">
                  <a:pos x="connsiteX1" y="connsiteY1"/>
                </a:cxn>
                <a:cxn ang="0">
                  <a:pos x="connsiteX2" y="connsiteY2"/>
                </a:cxn>
              </a:cxnLst>
              <a:rect l="l" t="t" r="r" b="b"/>
              <a:pathLst>
                <a:path w="20170" h="15821">
                  <a:moveTo>
                    <a:pt x="17473" y="15507"/>
                  </a:moveTo>
                  <a:cubicBezTo>
                    <a:pt x="9202" y="12569"/>
                    <a:pt x="2143" y="7029"/>
                    <a:pt x="-2697" y="-293"/>
                  </a:cubicBezTo>
                  <a:cubicBezTo>
                    <a:pt x="6984" y="-744"/>
                    <a:pt x="15590" y="5973"/>
                    <a:pt x="17473" y="15507"/>
                  </a:cubicBezTo>
                  <a:close/>
                </a:path>
              </a:pathLst>
            </a:custGeom>
            <a:solidFill>
              <a:srgbClr val="020202"/>
            </a:solidFill>
            <a:ln w="6712" cap="flat">
              <a:noFill/>
              <a:prstDash val="solid"/>
              <a:miter/>
            </a:ln>
          </p:spPr>
          <p:txBody>
            <a:bodyPr rtlCol="0" anchor="ctr"/>
            <a:lstStyle/>
            <a:p>
              <a:endParaRPr lang="es-CO"/>
            </a:p>
          </p:txBody>
        </p:sp>
        <p:sp>
          <p:nvSpPr>
            <p:cNvPr id="1506" name="Freeform: Shape 1505">
              <a:extLst>
                <a:ext uri="{FF2B5EF4-FFF2-40B4-BE49-F238E27FC236}">
                  <a16:creationId xmlns:a16="http://schemas.microsoft.com/office/drawing/2014/main" id="{CAD88A3A-4142-B85E-29BE-DCB61578ECDD}"/>
                </a:ext>
              </a:extLst>
            </p:cNvPr>
            <p:cNvSpPr/>
            <p:nvPr/>
          </p:nvSpPr>
          <p:spPr>
            <a:xfrm>
              <a:off x="6980815" y="479454"/>
              <a:ext cx="24609" cy="11093"/>
            </a:xfrm>
            <a:custGeom>
              <a:avLst/>
              <a:gdLst>
                <a:gd name="connsiteX0" fmla="*/ 21912 w 24609"/>
                <a:gd name="connsiteY0" fmla="*/ 10779 h 11093"/>
                <a:gd name="connsiteX1" fmla="*/ -2697 w 24609"/>
                <a:gd name="connsiteY1" fmla="*/ -315 h 11093"/>
                <a:gd name="connsiteX2" fmla="*/ 21912 w 24609"/>
                <a:gd name="connsiteY2" fmla="*/ 10779 h 11093"/>
              </a:gdLst>
              <a:ahLst/>
              <a:cxnLst>
                <a:cxn ang="0">
                  <a:pos x="connsiteX0" y="connsiteY0"/>
                </a:cxn>
                <a:cxn ang="0">
                  <a:pos x="connsiteX1" y="connsiteY1"/>
                </a:cxn>
                <a:cxn ang="0">
                  <a:pos x="connsiteX2" y="connsiteY2"/>
                </a:cxn>
              </a:cxnLst>
              <a:rect l="l" t="t" r="r" b="b"/>
              <a:pathLst>
                <a:path w="24609" h="11093">
                  <a:moveTo>
                    <a:pt x="21912" y="10779"/>
                  </a:moveTo>
                  <a:cubicBezTo>
                    <a:pt x="12834" y="9562"/>
                    <a:pt x="4228" y="5710"/>
                    <a:pt x="-2697" y="-315"/>
                  </a:cubicBezTo>
                  <a:cubicBezTo>
                    <a:pt x="7321" y="-247"/>
                    <a:pt x="16398" y="1165"/>
                    <a:pt x="21912" y="10779"/>
                  </a:cubicBezTo>
                  <a:close/>
                </a:path>
              </a:pathLst>
            </a:custGeom>
            <a:solidFill>
              <a:srgbClr val="020202"/>
            </a:solidFill>
            <a:ln w="6712" cap="flat">
              <a:noFill/>
              <a:prstDash val="solid"/>
              <a:miter/>
            </a:ln>
          </p:spPr>
          <p:txBody>
            <a:bodyPr rtlCol="0" anchor="ctr"/>
            <a:lstStyle/>
            <a:p>
              <a:endParaRPr lang="es-CO"/>
            </a:p>
          </p:txBody>
        </p:sp>
        <p:sp>
          <p:nvSpPr>
            <p:cNvPr id="1507" name="Freeform: Shape 1506">
              <a:extLst>
                <a:ext uri="{FF2B5EF4-FFF2-40B4-BE49-F238E27FC236}">
                  <a16:creationId xmlns:a16="http://schemas.microsoft.com/office/drawing/2014/main" id="{7EA13BD8-984B-3ADA-D0F9-D85DC121FE2B}"/>
                </a:ext>
              </a:extLst>
            </p:cNvPr>
            <p:cNvSpPr/>
            <p:nvPr/>
          </p:nvSpPr>
          <p:spPr>
            <a:xfrm>
              <a:off x="6910689" y="449464"/>
              <a:ext cx="25280" cy="10626"/>
            </a:xfrm>
            <a:custGeom>
              <a:avLst/>
              <a:gdLst>
                <a:gd name="connsiteX0" fmla="*/ 22583 w 25280"/>
                <a:gd name="connsiteY0" fmla="*/ 10312 h 10626"/>
                <a:gd name="connsiteX1" fmla="*/ -2697 w 25280"/>
                <a:gd name="connsiteY1" fmla="*/ 92 h 10626"/>
                <a:gd name="connsiteX2" fmla="*/ 22583 w 25280"/>
                <a:gd name="connsiteY2" fmla="*/ 10312 h 10626"/>
              </a:gdLst>
              <a:ahLst/>
              <a:cxnLst>
                <a:cxn ang="0">
                  <a:pos x="connsiteX0" y="connsiteY0"/>
                </a:cxn>
                <a:cxn ang="0">
                  <a:pos x="connsiteX1" y="connsiteY1"/>
                </a:cxn>
                <a:cxn ang="0">
                  <a:pos x="connsiteX2" y="connsiteY2"/>
                </a:cxn>
              </a:cxnLst>
              <a:rect l="l" t="t" r="r" b="b"/>
              <a:pathLst>
                <a:path w="25280" h="10626">
                  <a:moveTo>
                    <a:pt x="22583" y="10312"/>
                  </a:moveTo>
                  <a:cubicBezTo>
                    <a:pt x="13306" y="9646"/>
                    <a:pt x="4430" y="6069"/>
                    <a:pt x="-2697" y="92"/>
                  </a:cubicBezTo>
                  <a:cubicBezTo>
                    <a:pt x="6984" y="-1656"/>
                    <a:pt x="16800" y="2318"/>
                    <a:pt x="22583" y="10312"/>
                  </a:cubicBezTo>
                  <a:close/>
                </a:path>
              </a:pathLst>
            </a:custGeom>
            <a:solidFill>
              <a:srgbClr val="020202"/>
            </a:solidFill>
            <a:ln w="6712" cap="flat">
              <a:noFill/>
              <a:prstDash val="solid"/>
              <a:miter/>
            </a:ln>
          </p:spPr>
          <p:txBody>
            <a:bodyPr rtlCol="0" anchor="ctr"/>
            <a:lstStyle/>
            <a:p>
              <a:endParaRPr lang="es-CO"/>
            </a:p>
          </p:txBody>
        </p:sp>
        <p:sp>
          <p:nvSpPr>
            <p:cNvPr id="1508" name="Freeform: Shape 1507">
              <a:extLst>
                <a:ext uri="{FF2B5EF4-FFF2-40B4-BE49-F238E27FC236}">
                  <a16:creationId xmlns:a16="http://schemas.microsoft.com/office/drawing/2014/main" id="{FEEF3C67-C6F1-6B13-20F8-94F2E13406D0}"/>
                </a:ext>
              </a:extLst>
            </p:cNvPr>
            <p:cNvSpPr/>
            <p:nvPr/>
          </p:nvSpPr>
          <p:spPr>
            <a:xfrm>
              <a:off x="6885610" y="439597"/>
              <a:ext cx="25482" cy="10475"/>
            </a:xfrm>
            <a:custGeom>
              <a:avLst/>
              <a:gdLst>
                <a:gd name="connsiteX0" fmla="*/ 22785 w 25482"/>
                <a:gd name="connsiteY0" fmla="*/ 10161 h 10475"/>
                <a:gd name="connsiteX1" fmla="*/ -2697 w 25482"/>
                <a:gd name="connsiteY1" fmla="*/ 210 h 10475"/>
                <a:gd name="connsiteX2" fmla="*/ 22785 w 25482"/>
                <a:gd name="connsiteY2" fmla="*/ 10161 h 10475"/>
              </a:gdLst>
              <a:ahLst/>
              <a:cxnLst>
                <a:cxn ang="0">
                  <a:pos x="connsiteX0" y="connsiteY0"/>
                </a:cxn>
                <a:cxn ang="0">
                  <a:pos x="connsiteX1" y="connsiteY1"/>
                </a:cxn>
                <a:cxn ang="0">
                  <a:pos x="connsiteX2" y="connsiteY2"/>
                </a:cxn>
              </a:cxnLst>
              <a:rect l="l" t="t" r="r" b="b"/>
              <a:pathLst>
                <a:path w="25482" h="10475">
                  <a:moveTo>
                    <a:pt x="22785" y="10161"/>
                  </a:moveTo>
                  <a:cubicBezTo>
                    <a:pt x="13438" y="9623"/>
                    <a:pt x="4497" y="6140"/>
                    <a:pt x="-2697" y="210"/>
                  </a:cubicBezTo>
                  <a:cubicBezTo>
                    <a:pt x="6984" y="-1807"/>
                    <a:pt x="17002" y="2093"/>
                    <a:pt x="22785" y="10161"/>
                  </a:cubicBezTo>
                  <a:close/>
                </a:path>
              </a:pathLst>
            </a:custGeom>
            <a:solidFill>
              <a:srgbClr val="020202"/>
            </a:solidFill>
            <a:ln w="6712" cap="flat">
              <a:noFill/>
              <a:prstDash val="solid"/>
              <a:miter/>
            </a:ln>
          </p:spPr>
          <p:txBody>
            <a:bodyPr rtlCol="0" anchor="ctr"/>
            <a:lstStyle/>
            <a:p>
              <a:endParaRPr lang="es-CO"/>
            </a:p>
          </p:txBody>
        </p:sp>
        <p:sp>
          <p:nvSpPr>
            <p:cNvPr id="1509" name="Freeform: Shape 1508">
              <a:extLst>
                <a:ext uri="{FF2B5EF4-FFF2-40B4-BE49-F238E27FC236}">
                  <a16:creationId xmlns:a16="http://schemas.microsoft.com/office/drawing/2014/main" id="{7D55459F-ADF4-B03B-2893-F1B579099EBA}"/>
                </a:ext>
              </a:extLst>
            </p:cNvPr>
            <p:cNvSpPr/>
            <p:nvPr/>
          </p:nvSpPr>
          <p:spPr>
            <a:xfrm>
              <a:off x="7199464" y="604515"/>
              <a:ext cx="20574" cy="14923"/>
            </a:xfrm>
            <a:custGeom>
              <a:avLst/>
              <a:gdLst>
                <a:gd name="connsiteX0" fmla="*/ 17877 w 20574"/>
                <a:gd name="connsiteY0" fmla="*/ 14609 h 14923"/>
                <a:gd name="connsiteX1" fmla="*/ -2697 w 20574"/>
                <a:gd name="connsiteY1" fmla="*/ -250 h 14923"/>
                <a:gd name="connsiteX2" fmla="*/ 17877 w 20574"/>
                <a:gd name="connsiteY2" fmla="*/ 14609 h 14923"/>
              </a:gdLst>
              <a:ahLst/>
              <a:cxnLst>
                <a:cxn ang="0">
                  <a:pos x="connsiteX0" y="connsiteY0"/>
                </a:cxn>
                <a:cxn ang="0">
                  <a:pos x="connsiteX1" y="connsiteY1"/>
                </a:cxn>
                <a:cxn ang="0">
                  <a:pos x="connsiteX2" y="connsiteY2"/>
                </a:cxn>
              </a:cxnLst>
              <a:rect l="l" t="t" r="r" b="b"/>
              <a:pathLst>
                <a:path w="20574" h="14923">
                  <a:moveTo>
                    <a:pt x="17877" y="14609"/>
                  </a:moveTo>
                  <a:cubicBezTo>
                    <a:pt x="9540" y="12101"/>
                    <a:pt x="2278" y="6870"/>
                    <a:pt x="-2697" y="-250"/>
                  </a:cubicBezTo>
                  <a:cubicBezTo>
                    <a:pt x="8128" y="-1057"/>
                    <a:pt x="13575" y="5801"/>
                    <a:pt x="17877" y="14609"/>
                  </a:cubicBezTo>
                  <a:close/>
                </a:path>
              </a:pathLst>
            </a:custGeom>
            <a:solidFill>
              <a:srgbClr val="020202"/>
            </a:solidFill>
            <a:ln w="6712" cap="flat">
              <a:noFill/>
              <a:prstDash val="solid"/>
              <a:miter/>
            </a:ln>
          </p:spPr>
          <p:txBody>
            <a:bodyPr rtlCol="0" anchor="ctr"/>
            <a:lstStyle/>
            <a:p>
              <a:endParaRPr lang="es-CO"/>
            </a:p>
          </p:txBody>
        </p:sp>
        <p:sp>
          <p:nvSpPr>
            <p:cNvPr id="1510" name="Freeform: Shape 1509">
              <a:extLst>
                <a:ext uri="{FF2B5EF4-FFF2-40B4-BE49-F238E27FC236}">
                  <a16:creationId xmlns:a16="http://schemas.microsoft.com/office/drawing/2014/main" id="{CA70265A-937D-4920-F392-F34D5CC1DB0F}"/>
                </a:ext>
              </a:extLst>
            </p:cNvPr>
            <p:cNvSpPr/>
            <p:nvPr/>
          </p:nvSpPr>
          <p:spPr>
            <a:xfrm>
              <a:off x="7474054" y="857893"/>
              <a:ext cx="15026" cy="15224"/>
            </a:xfrm>
            <a:custGeom>
              <a:avLst/>
              <a:gdLst>
                <a:gd name="connsiteX0" fmla="*/ 12229 w 15026"/>
                <a:gd name="connsiteY0" fmla="*/ 14910 h 15224"/>
                <a:gd name="connsiteX1" fmla="*/ -2697 w 15026"/>
                <a:gd name="connsiteY1" fmla="*/ -218 h 15224"/>
                <a:gd name="connsiteX2" fmla="*/ 12229 w 15026"/>
                <a:gd name="connsiteY2" fmla="*/ 11534 h 15224"/>
                <a:gd name="connsiteX3" fmla="*/ 12229 w 15026"/>
                <a:gd name="connsiteY3" fmla="*/ 14910 h 15224"/>
              </a:gdLst>
              <a:ahLst/>
              <a:cxnLst>
                <a:cxn ang="0">
                  <a:pos x="connsiteX0" y="connsiteY0"/>
                </a:cxn>
                <a:cxn ang="0">
                  <a:pos x="connsiteX1" y="connsiteY1"/>
                </a:cxn>
                <a:cxn ang="0">
                  <a:pos x="connsiteX2" y="connsiteY2"/>
                </a:cxn>
                <a:cxn ang="0">
                  <a:pos x="connsiteX3" y="connsiteY3"/>
                </a:cxn>
              </a:cxnLst>
              <a:rect l="l" t="t" r="r" b="b"/>
              <a:pathLst>
                <a:path w="15026" h="15224">
                  <a:moveTo>
                    <a:pt x="12229" y="14910"/>
                  </a:moveTo>
                  <a:cubicBezTo>
                    <a:pt x="6044" y="11259"/>
                    <a:pt x="866" y="6041"/>
                    <a:pt x="-2697" y="-218"/>
                  </a:cubicBezTo>
                  <a:cubicBezTo>
                    <a:pt x="4698" y="-1099"/>
                    <a:pt x="11355" y="4165"/>
                    <a:pt x="12229" y="11534"/>
                  </a:cubicBezTo>
                  <a:cubicBezTo>
                    <a:pt x="12363" y="12657"/>
                    <a:pt x="12363" y="13793"/>
                    <a:pt x="12229" y="14910"/>
                  </a:cubicBezTo>
                  <a:close/>
                </a:path>
              </a:pathLst>
            </a:custGeom>
            <a:solidFill>
              <a:srgbClr val="020202"/>
            </a:solidFill>
            <a:ln w="6712" cap="flat">
              <a:noFill/>
              <a:prstDash val="solid"/>
              <a:miter/>
            </a:ln>
          </p:spPr>
          <p:txBody>
            <a:bodyPr rtlCol="0" anchor="ctr"/>
            <a:lstStyle/>
            <a:p>
              <a:endParaRPr lang="es-CO"/>
            </a:p>
          </p:txBody>
        </p:sp>
        <p:sp>
          <p:nvSpPr>
            <p:cNvPr id="1511" name="Freeform: Shape 1510">
              <a:extLst>
                <a:ext uri="{FF2B5EF4-FFF2-40B4-BE49-F238E27FC236}">
                  <a16:creationId xmlns:a16="http://schemas.microsoft.com/office/drawing/2014/main" id="{EBCB938C-1C92-BBB1-A617-BE0E486B2B3D}"/>
                </a:ext>
              </a:extLst>
            </p:cNvPr>
            <p:cNvSpPr/>
            <p:nvPr/>
          </p:nvSpPr>
          <p:spPr>
            <a:xfrm>
              <a:off x="6821064" y="419593"/>
              <a:ext cx="20170" cy="6295"/>
            </a:xfrm>
            <a:custGeom>
              <a:avLst/>
              <a:gdLst>
                <a:gd name="connsiteX0" fmla="*/ 17473 w 20170"/>
                <a:gd name="connsiteY0" fmla="*/ 5825 h 6295"/>
                <a:gd name="connsiteX1" fmla="*/ -2697 w 20170"/>
                <a:gd name="connsiteY1" fmla="*/ 110 h 6295"/>
                <a:gd name="connsiteX2" fmla="*/ 17473 w 20170"/>
                <a:gd name="connsiteY2" fmla="*/ 5825 h 6295"/>
              </a:gdLst>
              <a:ahLst/>
              <a:cxnLst>
                <a:cxn ang="0">
                  <a:pos x="connsiteX0" y="connsiteY0"/>
                </a:cxn>
                <a:cxn ang="0">
                  <a:pos x="connsiteX1" y="connsiteY1"/>
                </a:cxn>
                <a:cxn ang="0">
                  <a:pos x="connsiteX2" y="connsiteY2"/>
                </a:cxn>
              </a:cxnLst>
              <a:rect l="l" t="t" r="r" b="b"/>
              <a:pathLst>
                <a:path w="20170" h="6295">
                  <a:moveTo>
                    <a:pt x="17473" y="5825"/>
                  </a:moveTo>
                  <a:cubicBezTo>
                    <a:pt x="10280" y="6585"/>
                    <a:pt x="3018" y="4541"/>
                    <a:pt x="-2697" y="110"/>
                  </a:cubicBezTo>
                  <a:cubicBezTo>
                    <a:pt x="4497" y="447"/>
                    <a:pt x="13036" y="-3117"/>
                    <a:pt x="17473" y="5825"/>
                  </a:cubicBezTo>
                  <a:close/>
                </a:path>
              </a:pathLst>
            </a:custGeom>
            <a:solidFill>
              <a:srgbClr val="020202"/>
            </a:solidFill>
            <a:ln w="6712" cap="flat">
              <a:noFill/>
              <a:prstDash val="solid"/>
              <a:miter/>
            </a:ln>
          </p:spPr>
          <p:txBody>
            <a:bodyPr rtlCol="0" anchor="ctr"/>
            <a:lstStyle/>
            <a:p>
              <a:endParaRPr lang="es-CO"/>
            </a:p>
          </p:txBody>
        </p:sp>
        <p:sp>
          <p:nvSpPr>
            <p:cNvPr id="1512" name="Freeform: Shape 1511">
              <a:extLst>
                <a:ext uri="{FF2B5EF4-FFF2-40B4-BE49-F238E27FC236}">
                  <a16:creationId xmlns:a16="http://schemas.microsoft.com/office/drawing/2014/main" id="{2283B17E-1D41-858B-051C-28D7CB4BBAD3}"/>
                </a:ext>
              </a:extLst>
            </p:cNvPr>
            <p:cNvSpPr/>
            <p:nvPr/>
          </p:nvSpPr>
          <p:spPr>
            <a:xfrm>
              <a:off x="7154350" y="574380"/>
              <a:ext cx="15464" cy="10566"/>
            </a:xfrm>
            <a:custGeom>
              <a:avLst/>
              <a:gdLst>
                <a:gd name="connsiteX0" fmla="*/ 12767 w 15464"/>
                <a:gd name="connsiteY0" fmla="*/ 10252 h 10566"/>
                <a:gd name="connsiteX1" fmla="*/ -2697 w 15464"/>
                <a:gd name="connsiteY1" fmla="*/ 32 h 10566"/>
                <a:gd name="connsiteX2" fmla="*/ 12633 w 15464"/>
                <a:gd name="connsiteY2" fmla="*/ 9458 h 10566"/>
                <a:gd name="connsiteX3" fmla="*/ 12767 w 15464"/>
                <a:gd name="connsiteY3" fmla="*/ 10252 h 10566"/>
              </a:gdLst>
              <a:ahLst/>
              <a:cxnLst>
                <a:cxn ang="0">
                  <a:pos x="connsiteX0" y="connsiteY0"/>
                </a:cxn>
                <a:cxn ang="0">
                  <a:pos x="connsiteX1" y="connsiteY1"/>
                </a:cxn>
                <a:cxn ang="0">
                  <a:pos x="connsiteX2" y="connsiteY2"/>
                </a:cxn>
                <a:cxn ang="0">
                  <a:pos x="connsiteX3" y="connsiteY3"/>
                </a:cxn>
              </a:cxnLst>
              <a:rect l="l" t="t" r="r" b="b"/>
              <a:pathLst>
                <a:path w="15464" h="10566">
                  <a:moveTo>
                    <a:pt x="12767" y="10252"/>
                  </a:moveTo>
                  <a:cubicBezTo>
                    <a:pt x="6313" y="9344"/>
                    <a:pt x="664" y="5592"/>
                    <a:pt x="-2697" y="32"/>
                  </a:cubicBezTo>
                  <a:cubicBezTo>
                    <a:pt x="4161" y="-1588"/>
                    <a:pt x="10952" y="2627"/>
                    <a:pt x="12633" y="9458"/>
                  </a:cubicBezTo>
                  <a:cubicBezTo>
                    <a:pt x="12700" y="9721"/>
                    <a:pt x="12700" y="9983"/>
                    <a:pt x="12767" y="10252"/>
                  </a:cubicBezTo>
                  <a:close/>
                </a:path>
              </a:pathLst>
            </a:custGeom>
            <a:solidFill>
              <a:srgbClr val="020202"/>
            </a:solidFill>
            <a:ln w="6712" cap="flat">
              <a:noFill/>
              <a:prstDash val="solid"/>
              <a:miter/>
            </a:ln>
          </p:spPr>
          <p:txBody>
            <a:bodyPr rtlCol="0" anchor="ctr"/>
            <a:lstStyle/>
            <a:p>
              <a:endParaRPr lang="es-CO"/>
            </a:p>
          </p:txBody>
        </p:sp>
        <p:sp>
          <p:nvSpPr>
            <p:cNvPr id="1513" name="Freeform: Shape 1512">
              <a:extLst>
                <a:ext uri="{FF2B5EF4-FFF2-40B4-BE49-F238E27FC236}">
                  <a16:creationId xmlns:a16="http://schemas.microsoft.com/office/drawing/2014/main" id="{14CE6BC2-F009-01CD-358F-7009B3453963}"/>
                </a:ext>
              </a:extLst>
            </p:cNvPr>
            <p:cNvSpPr/>
            <p:nvPr/>
          </p:nvSpPr>
          <p:spPr>
            <a:xfrm>
              <a:off x="7184538" y="594262"/>
              <a:ext cx="15329" cy="10653"/>
            </a:xfrm>
            <a:custGeom>
              <a:avLst/>
              <a:gdLst>
                <a:gd name="connsiteX0" fmla="*/ 12633 w 15329"/>
                <a:gd name="connsiteY0" fmla="*/ 10339 h 10653"/>
                <a:gd name="connsiteX1" fmla="*/ -2697 w 15329"/>
                <a:gd name="connsiteY1" fmla="*/ -15 h 10653"/>
                <a:gd name="connsiteX2" fmla="*/ 12498 w 15329"/>
                <a:gd name="connsiteY2" fmla="*/ 9734 h 10653"/>
                <a:gd name="connsiteX3" fmla="*/ 12633 w 15329"/>
                <a:gd name="connsiteY3" fmla="*/ 10339 h 10653"/>
              </a:gdLst>
              <a:ahLst/>
              <a:cxnLst>
                <a:cxn ang="0">
                  <a:pos x="connsiteX0" y="connsiteY0"/>
                </a:cxn>
                <a:cxn ang="0">
                  <a:pos x="connsiteX1" y="connsiteY1"/>
                </a:cxn>
                <a:cxn ang="0">
                  <a:pos x="connsiteX2" y="connsiteY2"/>
                </a:cxn>
                <a:cxn ang="0">
                  <a:pos x="connsiteX3" y="connsiteY3"/>
                </a:cxn>
              </a:cxnLst>
              <a:rect l="l" t="t" r="r" b="b"/>
              <a:pathLst>
                <a:path w="15329" h="10653">
                  <a:moveTo>
                    <a:pt x="12633" y="10339"/>
                  </a:moveTo>
                  <a:cubicBezTo>
                    <a:pt x="6246" y="9344"/>
                    <a:pt x="597" y="5552"/>
                    <a:pt x="-2697" y="-15"/>
                  </a:cubicBezTo>
                  <a:cubicBezTo>
                    <a:pt x="4228" y="-1528"/>
                    <a:pt x="11019" y="2836"/>
                    <a:pt x="12498" y="9734"/>
                  </a:cubicBezTo>
                  <a:cubicBezTo>
                    <a:pt x="12565" y="9936"/>
                    <a:pt x="12565" y="10137"/>
                    <a:pt x="12633" y="10339"/>
                  </a:cubicBezTo>
                  <a:close/>
                </a:path>
              </a:pathLst>
            </a:custGeom>
            <a:solidFill>
              <a:srgbClr val="020202"/>
            </a:solidFill>
            <a:ln w="6712" cap="flat">
              <a:noFill/>
              <a:prstDash val="solid"/>
              <a:miter/>
            </a:ln>
          </p:spPr>
          <p:txBody>
            <a:bodyPr rtlCol="0" anchor="ctr"/>
            <a:lstStyle/>
            <a:p>
              <a:endParaRPr lang="es-CO"/>
            </a:p>
          </p:txBody>
        </p:sp>
        <p:sp>
          <p:nvSpPr>
            <p:cNvPr id="1514" name="Freeform: Shape 1513">
              <a:extLst>
                <a:ext uri="{FF2B5EF4-FFF2-40B4-BE49-F238E27FC236}">
                  <a16:creationId xmlns:a16="http://schemas.microsoft.com/office/drawing/2014/main" id="{62E8AEF7-CDB1-3023-116D-1E7AD0F155D3}"/>
                </a:ext>
              </a:extLst>
            </p:cNvPr>
            <p:cNvSpPr/>
            <p:nvPr/>
          </p:nvSpPr>
          <p:spPr>
            <a:xfrm>
              <a:off x="7299377" y="683697"/>
              <a:ext cx="14791" cy="10977"/>
            </a:xfrm>
            <a:custGeom>
              <a:avLst/>
              <a:gdLst>
                <a:gd name="connsiteX0" fmla="*/ 12094 w 14791"/>
                <a:gd name="connsiteY0" fmla="*/ 10663 h 10977"/>
                <a:gd name="connsiteX1" fmla="*/ -2697 w 14791"/>
                <a:gd name="connsiteY1" fmla="*/ -162 h 10977"/>
                <a:gd name="connsiteX2" fmla="*/ 12094 w 14791"/>
                <a:gd name="connsiteY2" fmla="*/ 10663 h 10977"/>
              </a:gdLst>
              <a:ahLst/>
              <a:cxnLst>
                <a:cxn ang="0">
                  <a:pos x="connsiteX0" y="connsiteY0"/>
                </a:cxn>
                <a:cxn ang="0">
                  <a:pos x="connsiteX1" y="connsiteY1"/>
                </a:cxn>
                <a:cxn ang="0">
                  <a:pos x="connsiteX2" y="connsiteY2"/>
                </a:cxn>
              </a:cxnLst>
              <a:rect l="l" t="t" r="r" b="b"/>
              <a:pathLst>
                <a:path w="14791" h="10977">
                  <a:moveTo>
                    <a:pt x="12094" y="10663"/>
                  </a:moveTo>
                  <a:cubicBezTo>
                    <a:pt x="5909" y="9224"/>
                    <a:pt x="530" y="5311"/>
                    <a:pt x="-2697" y="-162"/>
                  </a:cubicBezTo>
                  <a:cubicBezTo>
                    <a:pt x="4363" y="-1251"/>
                    <a:pt x="11019" y="3597"/>
                    <a:pt x="12094" y="10663"/>
                  </a:cubicBezTo>
                  <a:close/>
                </a:path>
              </a:pathLst>
            </a:custGeom>
            <a:solidFill>
              <a:srgbClr val="020202"/>
            </a:solidFill>
            <a:ln w="6712" cap="flat">
              <a:noFill/>
              <a:prstDash val="solid"/>
              <a:miter/>
            </a:ln>
          </p:spPr>
          <p:txBody>
            <a:bodyPr rtlCol="0" anchor="ctr"/>
            <a:lstStyle/>
            <a:p>
              <a:endParaRPr lang="es-CO"/>
            </a:p>
          </p:txBody>
        </p:sp>
        <p:sp>
          <p:nvSpPr>
            <p:cNvPr id="1515" name="Freeform: Shape 1514">
              <a:extLst>
                <a:ext uri="{FF2B5EF4-FFF2-40B4-BE49-F238E27FC236}">
                  <a16:creationId xmlns:a16="http://schemas.microsoft.com/office/drawing/2014/main" id="{E121048B-7019-3134-9FA3-6BDB50F12603}"/>
                </a:ext>
              </a:extLst>
            </p:cNvPr>
            <p:cNvSpPr/>
            <p:nvPr/>
          </p:nvSpPr>
          <p:spPr>
            <a:xfrm>
              <a:off x="7169343" y="584309"/>
              <a:ext cx="15397" cy="10587"/>
            </a:xfrm>
            <a:custGeom>
              <a:avLst/>
              <a:gdLst>
                <a:gd name="connsiteX0" fmla="*/ 12700 w 15397"/>
                <a:gd name="connsiteY0" fmla="*/ 10273 h 10587"/>
                <a:gd name="connsiteX1" fmla="*/ -2697 w 15397"/>
                <a:gd name="connsiteY1" fmla="*/ -14 h 10587"/>
                <a:gd name="connsiteX2" fmla="*/ 12633 w 15397"/>
                <a:gd name="connsiteY2" fmla="*/ 9776 h 10587"/>
                <a:gd name="connsiteX3" fmla="*/ 12700 w 15397"/>
                <a:gd name="connsiteY3" fmla="*/ 10273 h 10587"/>
              </a:gdLst>
              <a:ahLst/>
              <a:cxnLst>
                <a:cxn ang="0">
                  <a:pos x="connsiteX0" y="connsiteY0"/>
                </a:cxn>
                <a:cxn ang="0">
                  <a:pos x="connsiteX1" y="connsiteY1"/>
                </a:cxn>
                <a:cxn ang="0">
                  <a:pos x="connsiteX2" y="connsiteY2"/>
                </a:cxn>
                <a:cxn ang="0">
                  <a:pos x="connsiteX3" y="connsiteY3"/>
                </a:cxn>
              </a:cxnLst>
              <a:rect l="l" t="t" r="r" b="b"/>
              <a:pathLst>
                <a:path w="15397" h="10587">
                  <a:moveTo>
                    <a:pt x="12700" y="10273"/>
                  </a:moveTo>
                  <a:cubicBezTo>
                    <a:pt x="6313" y="9298"/>
                    <a:pt x="664" y="5527"/>
                    <a:pt x="-2697" y="-14"/>
                  </a:cubicBezTo>
                  <a:cubicBezTo>
                    <a:pt x="4228" y="-1533"/>
                    <a:pt x="11086" y="2850"/>
                    <a:pt x="12633" y="9776"/>
                  </a:cubicBezTo>
                  <a:cubicBezTo>
                    <a:pt x="12633" y="9937"/>
                    <a:pt x="12700" y="10105"/>
                    <a:pt x="12700" y="10273"/>
                  </a:cubicBezTo>
                  <a:close/>
                </a:path>
              </a:pathLst>
            </a:custGeom>
            <a:solidFill>
              <a:srgbClr val="020202"/>
            </a:solidFill>
            <a:ln w="6712" cap="flat">
              <a:noFill/>
              <a:prstDash val="solid"/>
              <a:miter/>
            </a:ln>
          </p:spPr>
          <p:txBody>
            <a:bodyPr rtlCol="0" anchor="ctr"/>
            <a:lstStyle/>
            <a:p>
              <a:endParaRPr lang="es-CO"/>
            </a:p>
          </p:txBody>
        </p:sp>
        <p:sp>
          <p:nvSpPr>
            <p:cNvPr id="1516" name="Freeform: Shape 1515">
              <a:extLst>
                <a:ext uri="{FF2B5EF4-FFF2-40B4-BE49-F238E27FC236}">
                  <a16:creationId xmlns:a16="http://schemas.microsoft.com/office/drawing/2014/main" id="{F07B3D20-DEAC-2722-8C3B-19BC9D197B02}"/>
                </a:ext>
              </a:extLst>
            </p:cNvPr>
            <p:cNvSpPr/>
            <p:nvPr/>
          </p:nvSpPr>
          <p:spPr>
            <a:xfrm>
              <a:off x="7124430" y="554465"/>
              <a:ext cx="15464" cy="10647"/>
            </a:xfrm>
            <a:custGeom>
              <a:avLst/>
              <a:gdLst>
                <a:gd name="connsiteX0" fmla="*/ 12767 w 15464"/>
                <a:gd name="connsiteY0" fmla="*/ 10332 h 10647"/>
                <a:gd name="connsiteX1" fmla="*/ -2697 w 15464"/>
                <a:gd name="connsiteY1" fmla="*/ 45 h 10647"/>
                <a:gd name="connsiteX2" fmla="*/ 12565 w 15464"/>
                <a:gd name="connsiteY2" fmla="*/ 9344 h 10647"/>
                <a:gd name="connsiteX3" fmla="*/ 12767 w 15464"/>
                <a:gd name="connsiteY3" fmla="*/ 10332 h 10647"/>
              </a:gdLst>
              <a:ahLst/>
              <a:cxnLst>
                <a:cxn ang="0">
                  <a:pos x="connsiteX0" y="connsiteY0"/>
                </a:cxn>
                <a:cxn ang="0">
                  <a:pos x="connsiteX1" y="connsiteY1"/>
                </a:cxn>
                <a:cxn ang="0">
                  <a:pos x="connsiteX2" y="connsiteY2"/>
                </a:cxn>
                <a:cxn ang="0">
                  <a:pos x="connsiteX3" y="connsiteY3"/>
                </a:cxn>
              </a:cxnLst>
              <a:rect l="l" t="t" r="r" b="b"/>
              <a:pathLst>
                <a:path w="15464" h="10647">
                  <a:moveTo>
                    <a:pt x="12767" y="10332"/>
                  </a:moveTo>
                  <a:cubicBezTo>
                    <a:pt x="6446" y="9095"/>
                    <a:pt x="866" y="5397"/>
                    <a:pt x="-2697" y="45"/>
                  </a:cubicBezTo>
                  <a:cubicBezTo>
                    <a:pt x="4094" y="-1602"/>
                    <a:pt x="10952" y="2560"/>
                    <a:pt x="12565" y="9344"/>
                  </a:cubicBezTo>
                  <a:cubicBezTo>
                    <a:pt x="12633" y="9673"/>
                    <a:pt x="12700" y="10003"/>
                    <a:pt x="12767" y="10332"/>
                  </a:cubicBezTo>
                  <a:close/>
                </a:path>
              </a:pathLst>
            </a:custGeom>
            <a:solidFill>
              <a:srgbClr val="020202"/>
            </a:solidFill>
            <a:ln w="6712" cap="flat">
              <a:noFill/>
              <a:prstDash val="solid"/>
              <a:miter/>
            </a:ln>
          </p:spPr>
          <p:txBody>
            <a:bodyPr rtlCol="0" anchor="ctr"/>
            <a:lstStyle/>
            <a:p>
              <a:endParaRPr lang="es-CO"/>
            </a:p>
          </p:txBody>
        </p:sp>
        <p:sp>
          <p:nvSpPr>
            <p:cNvPr id="1517" name="Freeform: Shape 1516">
              <a:extLst>
                <a:ext uri="{FF2B5EF4-FFF2-40B4-BE49-F238E27FC236}">
                  <a16:creationId xmlns:a16="http://schemas.microsoft.com/office/drawing/2014/main" id="{42D74C46-73F6-735D-A1D9-96FB168943F3}"/>
                </a:ext>
              </a:extLst>
            </p:cNvPr>
            <p:cNvSpPr/>
            <p:nvPr/>
          </p:nvSpPr>
          <p:spPr>
            <a:xfrm>
              <a:off x="6840765" y="424793"/>
              <a:ext cx="15462" cy="5812"/>
            </a:xfrm>
            <a:custGeom>
              <a:avLst/>
              <a:gdLst>
                <a:gd name="connsiteX0" fmla="*/ 12765 w 15462"/>
                <a:gd name="connsiteY0" fmla="*/ 5265 h 5812"/>
                <a:gd name="connsiteX1" fmla="*/ -2697 w 15462"/>
                <a:gd name="connsiteY1" fmla="*/ 155 h 5812"/>
                <a:gd name="connsiteX2" fmla="*/ 12765 w 15462"/>
                <a:gd name="connsiteY2" fmla="*/ 5265 h 5812"/>
              </a:gdLst>
              <a:ahLst/>
              <a:cxnLst>
                <a:cxn ang="0">
                  <a:pos x="connsiteX0" y="connsiteY0"/>
                </a:cxn>
                <a:cxn ang="0">
                  <a:pos x="connsiteX1" y="connsiteY1"/>
                </a:cxn>
                <a:cxn ang="0">
                  <a:pos x="connsiteX2" y="connsiteY2"/>
                </a:cxn>
              </a:cxnLst>
              <a:rect l="l" t="t" r="r" b="b"/>
              <a:pathLst>
                <a:path w="15462" h="5812">
                  <a:moveTo>
                    <a:pt x="12765" y="5265"/>
                  </a:moveTo>
                  <a:cubicBezTo>
                    <a:pt x="7051" y="6199"/>
                    <a:pt x="1336" y="4290"/>
                    <a:pt x="-2697" y="155"/>
                  </a:cubicBezTo>
                  <a:cubicBezTo>
                    <a:pt x="3151" y="-383"/>
                    <a:pt x="9404" y="-1728"/>
                    <a:pt x="12765" y="5265"/>
                  </a:cubicBezTo>
                  <a:close/>
                </a:path>
              </a:pathLst>
            </a:custGeom>
            <a:solidFill>
              <a:srgbClr val="020202"/>
            </a:solidFill>
            <a:ln w="6712" cap="flat">
              <a:noFill/>
              <a:prstDash val="solid"/>
              <a:miter/>
            </a:ln>
          </p:spPr>
          <p:txBody>
            <a:bodyPr rtlCol="0" anchor="ctr"/>
            <a:lstStyle/>
            <a:p>
              <a:endParaRPr lang="es-CO"/>
            </a:p>
          </p:txBody>
        </p:sp>
        <p:sp>
          <p:nvSpPr>
            <p:cNvPr id="1518" name="Freeform: Shape 1517">
              <a:extLst>
                <a:ext uri="{FF2B5EF4-FFF2-40B4-BE49-F238E27FC236}">
                  <a16:creationId xmlns:a16="http://schemas.microsoft.com/office/drawing/2014/main" id="{61EDEDF8-C519-DB69-DFA1-CE6A982215B3}"/>
                </a:ext>
              </a:extLst>
            </p:cNvPr>
            <p:cNvSpPr/>
            <p:nvPr/>
          </p:nvSpPr>
          <p:spPr>
            <a:xfrm>
              <a:off x="6855758" y="429775"/>
              <a:ext cx="15397" cy="5749"/>
            </a:xfrm>
            <a:custGeom>
              <a:avLst/>
              <a:gdLst>
                <a:gd name="connsiteX0" fmla="*/ 12700 w 15397"/>
                <a:gd name="connsiteY0" fmla="*/ 5259 h 5749"/>
                <a:gd name="connsiteX1" fmla="*/ -2697 w 15397"/>
                <a:gd name="connsiteY1" fmla="*/ 14 h 5749"/>
                <a:gd name="connsiteX2" fmla="*/ 12700 w 15397"/>
                <a:gd name="connsiteY2" fmla="*/ 5259 h 5749"/>
              </a:gdLst>
              <a:ahLst/>
              <a:cxnLst>
                <a:cxn ang="0">
                  <a:pos x="connsiteX0" y="connsiteY0"/>
                </a:cxn>
                <a:cxn ang="0">
                  <a:pos x="connsiteX1" y="connsiteY1"/>
                </a:cxn>
                <a:cxn ang="0">
                  <a:pos x="connsiteX2" y="connsiteY2"/>
                </a:cxn>
              </a:cxnLst>
              <a:rect l="l" t="t" r="r" b="b"/>
              <a:pathLst>
                <a:path w="15397" h="5749">
                  <a:moveTo>
                    <a:pt x="12700" y="5259"/>
                  </a:moveTo>
                  <a:cubicBezTo>
                    <a:pt x="7051" y="6059"/>
                    <a:pt x="1336" y="4109"/>
                    <a:pt x="-2697" y="14"/>
                  </a:cubicBezTo>
                  <a:cubicBezTo>
                    <a:pt x="3151" y="-322"/>
                    <a:pt x="9338" y="-1667"/>
                    <a:pt x="12700" y="5259"/>
                  </a:cubicBezTo>
                  <a:close/>
                </a:path>
              </a:pathLst>
            </a:custGeom>
            <a:solidFill>
              <a:srgbClr val="020202"/>
            </a:solidFill>
            <a:ln w="6712" cap="flat">
              <a:noFill/>
              <a:prstDash val="solid"/>
              <a:miter/>
            </a:ln>
          </p:spPr>
          <p:txBody>
            <a:bodyPr rtlCol="0" anchor="ctr"/>
            <a:lstStyle/>
            <a:p>
              <a:endParaRPr lang="es-CO"/>
            </a:p>
          </p:txBody>
        </p:sp>
        <p:sp>
          <p:nvSpPr>
            <p:cNvPr id="1519" name="Freeform: Shape 1518">
              <a:extLst>
                <a:ext uri="{FF2B5EF4-FFF2-40B4-BE49-F238E27FC236}">
                  <a16:creationId xmlns:a16="http://schemas.microsoft.com/office/drawing/2014/main" id="{30B0846F-BF5F-7926-BFCD-6284A60BE6D2}"/>
                </a:ext>
              </a:extLst>
            </p:cNvPr>
            <p:cNvSpPr/>
            <p:nvPr/>
          </p:nvSpPr>
          <p:spPr>
            <a:xfrm>
              <a:off x="6870752" y="434720"/>
              <a:ext cx="15329" cy="5890"/>
            </a:xfrm>
            <a:custGeom>
              <a:avLst/>
              <a:gdLst>
                <a:gd name="connsiteX0" fmla="*/ 12633 w 15329"/>
                <a:gd name="connsiteY0" fmla="*/ 5423 h 5890"/>
                <a:gd name="connsiteX1" fmla="*/ -2697 w 15329"/>
                <a:gd name="connsiteY1" fmla="*/ -23 h 5890"/>
                <a:gd name="connsiteX2" fmla="*/ 12633 w 15329"/>
                <a:gd name="connsiteY2" fmla="*/ 5423 h 5890"/>
              </a:gdLst>
              <a:ahLst/>
              <a:cxnLst>
                <a:cxn ang="0">
                  <a:pos x="connsiteX0" y="connsiteY0"/>
                </a:cxn>
                <a:cxn ang="0">
                  <a:pos x="connsiteX1" y="connsiteY1"/>
                </a:cxn>
                <a:cxn ang="0">
                  <a:pos x="connsiteX2" y="connsiteY2"/>
                </a:cxn>
              </a:cxnLst>
              <a:rect l="l" t="t" r="r" b="b"/>
              <a:pathLst>
                <a:path w="15329" h="5890">
                  <a:moveTo>
                    <a:pt x="12633" y="5423"/>
                  </a:moveTo>
                  <a:cubicBezTo>
                    <a:pt x="6917" y="6170"/>
                    <a:pt x="1269" y="4146"/>
                    <a:pt x="-2697" y="-23"/>
                  </a:cubicBezTo>
                  <a:cubicBezTo>
                    <a:pt x="3151" y="-292"/>
                    <a:pt x="9405" y="-1703"/>
                    <a:pt x="12633" y="5423"/>
                  </a:cubicBezTo>
                  <a:close/>
                </a:path>
              </a:pathLst>
            </a:custGeom>
            <a:solidFill>
              <a:srgbClr val="020202"/>
            </a:solidFill>
            <a:ln w="6712" cap="flat">
              <a:noFill/>
              <a:prstDash val="solid"/>
              <a:miter/>
            </a:ln>
          </p:spPr>
          <p:txBody>
            <a:bodyPr rtlCol="0" anchor="ctr"/>
            <a:lstStyle/>
            <a:p>
              <a:endParaRPr lang="es-CO"/>
            </a:p>
          </p:txBody>
        </p:sp>
        <p:sp>
          <p:nvSpPr>
            <p:cNvPr id="1520" name="Freeform: Shape 1519">
              <a:extLst>
                <a:ext uri="{FF2B5EF4-FFF2-40B4-BE49-F238E27FC236}">
                  <a16:creationId xmlns:a16="http://schemas.microsoft.com/office/drawing/2014/main" id="{4810B778-F5D0-F6D2-A303-DBDD3429A927}"/>
                </a:ext>
              </a:extLst>
            </p:cNvPr>
            <p:cNvSpPr/>
            <p:nvPr/>
          </p:nvSpPr>
          <p:spPr>
            <a:xfrm>
              <a:off x="6960242" y="469669"/>
              <a:ext cx="10622" cy="5316"/>
            </a:xfrm>
            <a:custGeom>
              <a:avLst/>
              <a:gdLst>
                <a:gd name="connsiteX0" fmla="*/ 7925 w 10622"/>
                <a:gd name="connsiteY0" fmla="*/ 4899 h 5316"/>
                <a:gd name="connsiteX1" fmla="*/ -2697 w 10622"/>
                <a:gd name="connsiteY1" fmla="*/ 58 h 5316"/>
                <a:gd name="connsiteX2" fmla="*/ 7925 w 10622"/>
                <a:gd name="connsiteY2" fmla="*/ 4899 h 5316"/>
              </a:gdLst>
              <a:ahLst/>
              <a:cxnLst>
                <a:cxn ang="0">
                  <a:pos x="connsiteX0" y="connsiteY0"/>
                </a:cxn>
                <a:cxn ang="0">
                  <a:pos x="connsiteX1" y="connsiteY1"/>
                </a:cxn>
                <a:cxn ang="0">
                  <a:pos x="connsiteX2" y="connsiteY2"/>
                </a:cxn>
              </a:cxnLst>
              <a:rect l="l" t="t" r="r" b="b"/>
              <a:pathLst>
                <a:path w="10622" h="5316">
                  <a:moveTo>
                    <a:pt x="7925" y="4899"/>
                  </a:moveTo>
                  <a:cubicBezTo>
                    <a:pt x="3757" y="5477"/>
                    <a:pt x="-412" y="3594"/>
                    <a:pt x="-2697" y="58"/>
                  </a:cubicBezTo>
                  <a:cubicBezTo>
                    <a:pt x="1538" y="-1213"/>
                    <a:pt x="6109" y="858"/>
                    <a:pt x="7925" y="4899"/>
                  </a:cubicBezTo>
                  <a:close/>
                </a:path>
              </a:pathLst>
            </a:custGeom>
            <a:solidFill>
              <a:srgbClr val="020202"/>
            </a:solidFill>
            <a:ln w="6712" cap="flat">
              <a:noFill/>
              <a:prstDash val="solid"/>
              <a:miter/>
            </a:ln>
          </p:spPr>
          <p:txBody>
            <a:bodyPr rtlCol="0" anchor="ctr"/>
            <a:lstStyle/>
            <a:p>
              <a:endParaRPr lang="es-CO"/>
            </a:p>
          </p:txBody>
        </p:sp>
        <p:sp>
          <p:nvSpPr>
            <p:cNvPr id="1521" name="Freeform: Shape 1520">
              <a:extLst>
                <a:ext uri="{FF2B5EF4-FFF2-40B4-BE49-F238E27FC236}">
                  <a16:creationId xmlns:a16="http://schemas.microsoft.com/office/drawing/2014/main" id="{4FB47595-847C-96F7-DF5A-305A3E6AB512}"/>
                </a:ext>
              </a:extLst>
            </p:cNvPr>
            <p:cNvSpPr/>
            <p:nvPr/>
          </p:nvSpPr>
          <p:spPr>
            <a:xfrm>
              <a:off x="6970528" y="474585"/>
              <a:ext cx="10421" cy="5016"/>
            </a:xfrm>
            <a:custGeom>
              <a:avLst/>
              <a:gdLst>
                <a:gd name="connsiteX0" fmla="*/ 7724 w 10421"/>
                <a:gd name="connsiteY0" fmla="*/ 4622 h 5016"/>
                <a:gd name="connsiteX1" fmla="*/ -2697 w 10421"/>
                <a:gd name="connsiteY1" fmla="*/ -152 h 5016"/>
                <a:gd name="connsiteX2" fmla="*/ 7724 w 10421"/>
                <a:gd name="connsiteY2" fmla="*/ 4622 h 5016"/>
              </a:gdLst>
              <a:ahLst/>
              <a:cxnLst>
                <a:cxn ang="0">
                  <a:pos x="connsiteX0" y="connsiteY0"/>
                </a:cxn>
                <a:cxn ang="0">
                  <a:pos x="connsiteX1" y="connsiteY1"/>
                </a:cxn>
                <a:cxn ang="0">
                  <a:pos x="connsiteX2" y="connsiteY2"/>
                </a:cxn>
              </a:cxnLst>
              <a:rect l="l" t="t" r="r" b="b"/>
              <a:pathLst>
                <a:path w="10421" h="5016">
                  <a:moveTo>
                    <a:pt x="7724" y="4622"/>
                  </a:moveTo>
                  <a:cubicBezTo>
                    <a:pt x="3624" y="5119"/>
                    <a:pt x="-411" y="3277"/>
                    <a:pt x="-2697" y="-152"/>
                  </a:cubicBezTo>
                  <a:cubicBezTo>
                    <a:pt x="1405" y="-905"/>
                    <a:pt x="5574" y="1004"/>
                    <a:pt x="7724" y="4622"/>
                  </a:cubicBezTo>
                  <a:close/>
                </a:path>
              </a:pathLst>
            </a:custGeom>
            <a:solidFill>
              <a:srgbClr val="020202"/>
            </a:solidFill>
            <a:ln w="6712" cap="flat">
              <a:noFill/>
              <a:prstDash val="solid"/>
              <a:miter/>
            </a:ln>
          </p:spPr>
          <p:txBody>
            <a:bodyPr rtlCol="0" anchor="ctr"/>
            <a:lstStyle/>
            <a:p>
              <a:endParaRPr lang="es-CO"/>
            </a:p>
          </p:txBody>
        </p:sp>
        <p:sp>
          <p:nvSpPr>
            <p:cNvPr id="1522" name="Freeform: Shape 1521">
              <a:extLst>
                <a:ext uri="{FF2B5EF4-FFF2-40B4-BE49-F238E27FC236}">
                  <a16:creationId xmlns:a16="http://schemas.microsoft.com/office/drawing/2014/main" id="{C8A92AED-4513-911E-228D-B4D0C638C40E}"/>
                </a:ext>
              </a:extLst>
            </p:cNvPr>
            <p:cNvSpPr/>
            <p:nvPr/>
          </p:nvSpPr>
          <p:spPr>
            <a:xfrm>
              <a:off x="7004886" y="489949"/>
              <a:ext cx="10421" cy="5675"/>
            </a:xfrm>
            <a:custGeom>
              <a:avLst/>
              <a:gdLst>
                <a:gd name="connsiteX0" fmla="*/ 7724 w 10421"/>
                <a:gd name="connsiteY0" fmla="*/ 5327 h 5675"/>
                <a:gd name="connsiteX1" fmla="*/ -2697 w 10421"/>
                <a:gd name="connsiteY1" fmla="*/ -119 h 5675"/>
                <a:gd name="connsiteX2" fmla="*/ 7724 w 10421"/>
                <a:gd name="connsiteY2" fmla="*/ 5327 h 5675"/>
              </a:gdLst>
              <a:ahLst/>
              <a:cxnLst>
                <a:cxn ang="0">
                  <a:pos x="connsiteX0" y="connsiteY0"/>
                </a:cxn>
                <a:cxn ang="0">
                  <a:pos x="connsiteX1" y="connsiteY1"/>
                </a:cxn>
                <a:cxn ang="0">
                  <a:pos x="connsiteX2" y="connsiteY2"/>
                </a:cxn>
              </a:cxnLst>
              <a:rect l="l" t="t" r="r" b="b"/>
              <a:pathLst>
                <a:path w="10421" h="5675">
                  <a:moveTo>
                    <a:pt x="7724" y="5327"/>
                  </a:moveTo>
                  <a:cubicBezTo>
                    <a:pt x="3488" y="5656"/>
                    <a:pt x="-545" y="3538"/>
                    <a:pt x="-2697" y="-119"/>
                  </a:cubicBezTo>
                  <a:cubicBezTo>
                    <a:pt x="2076" y="-725"/>
                    <a:pt x="6178" y="-187"/>
                    <a:pt x="7724" y="5327"/>
                  </a:cubicBezTo>
                  <a:close/>
                </a:path>
              </a:pathLst>
            </a:custGeom>
            <a:solidFill>
              <a:srgbClr val="020202"/>
            </a:solidFill>
            <a:ln w="6712" cap="flat">
              <a:noFill/>
              <a:prstDash val="solid"/>
              <a:miter/>
            </a:ln>
          </p:spPr>
          <p:txBody>
            <a:bodyPr rtlCol="0" anchor="ctr"/>
            <a:lstStyle/>
            <a:p>
              <a:endParaRPr lang="es-CO"/>
            </a:p>
          </p:txBody>
        </p:sp>
        <p:sp>
          <p:nvSpPr>
            <p:cNvPr id="1523" name="Freeform: Shape 1522">
              <a:extLst>
                <a:ext uri="{FF2B5EF4-FFF2-40B4-BE49-F238E27FC236}">
                  <a16:creationId xmlns:a16="http://schemas.microsoft.com/office/drawing/2014/main" id="{68D83DC2-669A-51B7-7C1E-E45ED49E1EE9}"/>
                </a:ext>
              </a:extLst>
            </p:cNvPr>
            <p:cNvSpPr/>
            <p:nvPr/>
          </p:nvSpPr>
          <p:spPr>
            <a:xfrm>
              <a:off x="7060288" y="519442"/>
              <a:ext cx="10085" cy="5466"/>
            </a:xfrm>
            <a:custGeom>
              <a:avLst/>
              <a:gdLst>
                <a:gd name="connsiteX0" fmla="*/ 7388 w 10085"/>
                <a:gd name="connsiteY0" fmla="*/ 5149 h 5466"/>
                <a:gd name="connsiteX1" fmla="*/ -2697 w 10085"/>
                <a:gd name="connsiteY1" fmla="*/ -297 h 5466"/>
                <a:gd name="connsiteX2" fmla="*/ 7388 w 10085"/>
                <a:gd name="connsiteY2" fmla="*/ 5149 h 5466"/>
              </a:gdLst>
              <a:ahLst/>
              <a:cxnLst>
                <a:cxn ang="0">
                  <a:pos x="connsiteX0" y="connsiteY0"/>
                </a:cxn>
                <a:cxn ang="0">
                  <a:pos x="connsiteX1" y="connsiteY1"/>
                </a:cxn>
                <a:cxn ang="0">
                  <a:pos x="connsiteX2" y="connsiteY2"/>
                </a:cxn>
              </a:cxnLst>
              <a:rect l="l" t="t" r="r" b="b"/>
              <a:pathLst>
                <a:path w="10085" h="5466">
                  <a:moveTo>
                    <a:pt x="7388" y="5149"/>
                  </a:moveTo>
                  <a:cubicBezTo>
                    <a:pt x="3286" y="5243"/>
                    <a:pt x="-545" y="3172"/>
                    <a:pt x="-2697" y="-297"/>
                  </a:cubicBezTo>
                  <a:cubicBezTo>
                    <a:pt x="1740" y="-432"/>
                    <a:pt x="5640" y="106"/>
                    <a:pt x="7388" y="5149"/>
                  </a:cubicBezTo>
                  <a:close/>
                </a:path>
              </a:pathLst>
            </a:custGeom>
            <a:solidFill>
              <a:srgbClr val="020202"/>
            </a:solidFill>
            <a:ln w="6712" cap="flat">
              <a:noFill/>
              <a:prstDash val="solid"/>
              <a:miter/>
            </a:ln>
          </p:spPr>
          <p:txBody>
            <a:bodyPr rtlCol="0" anchor="ctr"/>
            <a:lstStyle/>
            <a:p>
              <a:endParaRPr lang="es-CO"/>
            </a:p>
          </p:txBody>
        </p:sp>
        <p:sp>
          <p:nvSpPr>
            <p:cNvPr id="1524" name="Freeform: Shape 1523">
              <a:extLst>
                <a:ext uri="{FF2B5EF4-FFF2-40B4-BE49-F238E27FC236}">
                  <a16:creationId xmlns:a16="http://schemas.microsoft.com/office/drawing/2014/main" id="{BC3BFC87-6138-DB01-36F2-7F6403B4E0CF}"/>
                </a:ext>
              </a:extLst>
            </p:cNvPr>
            <p:cNvSpPr/>
            <p:nvPr/>
          </p:nvSpPr>
          <p:spPr>
            <a:xfrm>
              <a:off x="7070036" y="524589"/>
              <a:ext cx="10152" cy="5705"/>
            </a:xfrm>
            <a:custGeom>
              <a:avLst/>
              <a:gdLst>
                <a:gd name="connsiteX0" fmla="*/ 7455 w 10152"/>
                <a:gd name="connsiteY0" fmla="*/ 5381 h 5705"/>
                <a:gd name="connsiteX1" fmla="*/ -2697 w 10152"/>
                <a:gd name="connsiteY1" fmla="*/ -267 h 5705"/>
                <a:gd name="connsiteX2" fmla="*/ 7455 w 10152"/>
                <a:gd name="connsiteY2" fmla="*/ 5381 h 5705"/>
              </a:gdLst>
              <a:ahLst/>
              <a:cxnLst>
                <a:cxn ang="0">
                  <a:pos x="connsiteX0" y="connsiteY0"/>
                </a:cxn>
                <a:cxn ang="0">
                  <a:pos x="connsiteX1" y="connsiteY1"/>
                </a:cxn>
                <a:cxn ang="0">
                  <a:pos x="connsiteX2" y="connsiteY2"/>
                </a:cxn>
              </a:cxnLst>
              <a:rect l="l" t="t" r="r" b="b"/>
              <a:pathLst>
                <a:path w="10152" h="5705">
                  <a:moveTo>
                    <a:pt x="7455" y="5381"/>
                  </a:moveTo>
                  <a:cubicBezTo>
                    <a:pt x="3288" y="5562"/>
                    <a:pt x="-680" y="3377"/>
                    <a:pt x="-2697" y="-267"/>
                  </a:cubicBezTo>
                  <a:cubicBezTo>
                    <a:pt x="1876" y="-536"/>
                    <a:pt x="6111" y="204"/>
                    <a:pt x="7455" y="5381"/>
                  </a:cubicBezTo>
                  <a:close/>
                </a:path>
              </a:pathLst>
            </a:custGeom>
            <a:solidFill>
              <a:srgbClr val="020202"/>
            </a:solidFill>
            <a:ln w="6712" cap="flat">
              <a:noFill/>
              <a:prstDash val="solid"/>
              <a:miter/>
            </a:ln>
          </p:spPr>
          <p:txBody>
            <a:bodyPr rtlCol="0" anchor="ctr"/>
            <a:lstStyle/>
            <a:p>
              <a:endParaRPr lang="es-CO"/>
            </a:p>
          </p:txBody>
        </p:sp>
        <p:sp>
          <p:nvSpPr>
            <p:cNvPr id="1525" name="Freeform: Shape 1524">
              <a:extLst>
                <a:ext uri="{FF2B5EF4-FFF2-40B4-BE49-F238E27FC236}">
                  <a16:creationId xmlns:a16="http://schemas.microsoft.com/office/drawing/2014/main" id="{B6E42A7C-8A14-EB20-AA16-984862C49E1B}"/>
                </a:ext>
              </a:extLst>
            </p:cNvPr>
            <p:cNvSpPr/>
            <p:nvPr/>
          </p:nvSpPr>
          <p:spPr>
            <a:xfrm>
              <a:off x="7104998" y="544389"/>
              <a:ext cx="10152" cy="5543"/>
            </a:xfrm>
            <a:custGeom>
              <a:avLst/>
              <a:gdLst>
                <a:gd name="connsiteX0" fmla="*/ 7455 w 10152"/>
                <a:gd name="connsiteY0" fmla="*/ 5213 h 5543"/>
                <a:gd name="connsiteX1" fmla="*/ -2697 w 10152"/>
                <a:gd name="connsiteY1" fmla="*/ -300 h 5543"/>
                <a:gd name="connsiteX2" fmla="*/ 7455 w 10152"/>
                <a:gd name="connsiteY2" fmla="*/ 5213 h 5543"/>
              </a:gdLst>
              <a:ahLst/>
              <a:cxnLst>
                <a:cxn ang="0">
                  <a:pos x="connsiteX0" y="connsiteY0"/>
                </a:cxn>
                <a:cxn ang="0">
                  <a:pos x="connsiteX1" y="connsiteY1"/>
                </a:cxn>
                <a:cxn ang="0">
                  <a:pos x="connsiteX2" y="connsiteY2"/>
                </a:cxn>
              </a:cxnLst>
              <a:rect l="l" t="t" r="r" b="b"/>
              <a:pathLst>
                <a:path w="10152" h="5543">
                  <a:moveTo>
                    <a:pt x="7455" y="5213"/>
                  </a:moveTo>
                  <a:cubicBezTo>
                    <a:pt x="3288" y="5435"/>
                    <a:pt x="-613" y="3303"/>
                    <a:pt x="-2697" y="-300"/>
                  </a:cubicBezTo>
                  <a:cubicBezTo>
                    <a:pt x="1741" y="-435"/>
                    <a:pt x="5774" y="305"/>
                    <a:pt x="7455" y="5213"/>
                  </a:cubicBezTo>
                  <a:close/>
                </a:path>
              </a:pathLst>
            </a:custGeom>
            <a:solidFill>
              <a:srgbClr val="020202"/>
            </a:solidFill>
            <a:ln w="6712" cap="flat">
              <a:noFill/>
              <a:prstDash val="solid"/>
              <a:miter/>
            </a:ln>
          </p:spPr>
          <p:txBody>
            <a:bodyPr rtlCol="0" anchor="ctr"/>
            <a:lstStyle/>
            <a:p>
              <a:endParaRPr lang="es-CO"/>
            </a:p>
          </p:txBody>
        </p:sp>
        <p:sp>
          <p:nvSpPr>
            <p:cNvPr id="1526" name="Freeform: Shape 1525">
              <a:extLst>
                <a:ext uri="{FF2B5EF4-FFF2-40B4-BE49-F238E27FC236}">
                  <a16:creationId xmlns:a16="http://schemas.microsoft.com/office/drawing/2014/main" id="{98B7018E-F3EA-AC2F-08AE-3AE5C7786359}"/>
                </a:ext>
              </a:extLst>
            </p:cNvPr>
            <p:cNvSpPr/>
            <p:nvPr/>
          </p:nvSpPr>
          <p:spPr>
            <a:xfrm>
              <a:off x="7114749" y="549555"/>
              <a:ext cx="10219" cy="5686"/>
            </a:xfrm>
            <a:custGeom>
              <a:avLst/>
              <a:gdLst>
                <a:gd name="connsiteX0" fmla="*/ 7523 w 10219"/>
                <a:gd name="connsiteY0" fmla="*/ 5359 h 5686"/>
                <a:gd name="connsiteX1" fmla="*/ -2697 w 10219"/>
                <a:gd name="connsiteY1" fmla="*/ -222 h 5686"/>
                <a:gd name="connsiteX2" fmla="*/ 7523 w 10219"/>
                <a:gd name="connsiteY2" fmla="*/ 5359 h 5686"/>
              </a:gdLst>
              <a:ahLst/>
              <a:cxnLst>
                <a:cxn ang="0">
                  <a:pos x="connsiteX0" y="connsiteY0"/>
                </a:cxn>
                <a:cxn ang="0">
                  <a:pos x="connsiteX1" y="connsiteY1"/>
                </a:cxn>
                <a:cxn ang="0">
                  <a:pos x="connsiteX2" y="connsiteY2"/>
                </a:cxn>
              </a:cxnLst>
              <a:rect l="l" t="t" r="r" b="b"/>
              <a:pathLst>
                <a:path w="10219" h="5686">
                  <a:moveTo>
                    <a:pt x="7523" y="5359"/>
                  </a:moveTo>
                  <a:cubicBezTo>
                    <a:pt x="3353" y="5561"/>
                    <a:pt x="-614" y="3409"/>
                    <a:pt x="-2697" y="-222"/>
                  </a:cubicBezTo>
                  <a:cubicBezTo>
                    <a:pt x="1740" y="-625"/>
                    <a:pt x="5975" y="115"/>
                    <a:pt x="7523" y="5359"/>
                  </a:cubicBezTo>
                  <a:close/>
                </a:path>
              </a:pathLst>
            </a:custGeom>
            <a:solidFill>
              <a:srgbClr val="020202"/>
            </a:solidFill>
            <a:ln w="6712" cap="flat">
              <a:noFill/>
              <a:prstDash val="solid"/>
              <a:miter/>
            </a:ln>
          </p:spPr>
          <p:txBody>
            <a:bodyPr rtlCol="0" anchor="ctr"/>
            <a:lstStyle/>
            <a:p>
              <a:endParaRPr lang="es-CO"/>
            </a:p>
          </p:txBody>
        </p:sp>
        <p:sp>
          <p:nvSpPr>
            <p:cNvPr id="1527" name="Freeform: Shape 1526">
              <a:extLst>
                <a:ext uri="{FF2B5EF4-FFF2-40B4-BE49-F238E27FC236}">
                  <a16:creationId xmlns:a16="http://schemas.microsoft.com/office/drawing/2014/main" id="{D2F261C8-D9EC-9EE6-7489-1AF3A8FAED7D}"/>
                </a:ext>
              </a:extLst>
            </p:cNvPr>
            <p:cNvSpPr/>
            <p:nvPr/>
          </p:nvSpPr>
          <p:spPr>
            <a:xfrm>
              <a:off x="7145139" y="569146"/>
              <a:ext cx="9681" cy="5984"/>
            </a:xfrm>
            <a:custGeom>
              <a:avLst/>
              <a:gdLst>
                <a:gd name="connsiteX0" fmla="*/ 6984 w 9681"/>
                <a:gd name="connsiteY0" fmla="*/ 5669 h 5984"/>
                <a:gd name="connsiteX1" fmla="*/ -2697 w 9681"/>
                <a:gd name="connsiteY1" fmla="*/ -315 h 5984"/>
                <a:gd name="connsiteX2" fmla="*/ 6984 w 9681"/>
                <a:gd name="connsiteY2" fmla="*/ 5669 h 5984"/>
              </a:gdLst>
              <a:ahLst/>
              <a:cxnLst>
                <a:cxn ang="0">
                  <a:pos x="connsiteX0" y="connsiteY0"/>
                </a:cxn>
                <a:cxn ang="0">
                  <a:pos x="connsiteX1" y="connsiteY1"/>
                </a:cxn>
                <a:cxn ang="0">
                  <a:pos x="connsiteX2" y="connsiteY2"/>
                </a:cxn>
              </a:cxnLst>
              <a:rect l="l" t="t" r="r" b="b"/>
              <a:pathLst>
                <a:path w="9681" h="5984">
                  <a:moveTo>
                    <a:pt x="6984" y="5669"/>
                  </a:moveTo>
                  <a:cubicBezTo>
                    <a:pt x="2882" y="5609"/>
                    <a:pt x="-816" y="3309"/>
                    <a:pt x="-2697" y="-315"/>
                  </a:cubicBezTo>
                  <a:cubicBezTo>
                    <a:pt x="1740" y="-247"/>
                    <a:pt x="5640" y="559"/>
                    <a:pt x="6984" y="5669"/>
                  </a:cubicBezTo>
                  <a:close/>
                </a:path>
              </a:pathLst>
            </a:custGeom>
            <a:solidFill>
              <a:srgbClr val="020202"/>
            </a:solidFill>
            <a:ln w="6712" cap="flat">
              <a:noFill/>
              <a:prstDash val="solid"/>
              <a:miter/>
            </a:ln>
          </p:spPr>
          <p:txBody>
            <a:bodyPr rtlCol="0" anchor="ctr"/>
            <a:lstStyle/>
            <a:p>
              <a:endParaRPr lang="es-CO"/>
            </a:p>
          </p:txBody>
        </p:sp>
        <p:sp>
          <p:nvSpPr>
            <p:cNvPr id="1528" name="Freeform: Shape 1527">
              <a:extLst>
                <a:ext uri="{FF2B5EF4-FFF2-40B4-BE49-F238E27FC236}">
                  <a16:creationId xmlns:a16="http://schemas.microsoft.com/office/drawing/2014/main" id="{58FEE611-DDD5-1554-8D9C-D40B88E7BFF7}"/>
                </a:ext>
              </a:extLst>
            </p:cNvPr>
            <p:cNvSpPr/>
            <p:nvPr/>
          </p:nvSpPr>
          <p:spPr>
            <a:xfrm>
              <a:off x="7284383" y="673764"/>
              <a:ext cx="9614" cy="6051"/>
            </a:xfrm>
            <a:custGeom>
              <a:avLst/>
              <a:gdLst>
                <a:gd name="connsiteX0" fmla="*/ 6917 w 9614"/>
                <a:gd name="connsiteY0" fmla="*/ 5736 h 6051"/>
                <a:gd name="connsiteX1" fmla="*/ -2697 w 9614"/>
                <a:gd name="connsiteY1" fmla="*/ -315 h 6051"/>
                <a:gd name="connsiteX2" fmla="*/ 6917 w 9614"/>
                <a:gd name="connsiteY2" fmla="*/ 5736 h 6051"/>
              </a:gdLst>
              <a:ahLst/>
              <a:cxnLst>
                <a:cxn ang="0">
                  <a:pos x="connsiteX0" y="connsiteY0"/>
                </a:cxn>
                <a:cxn ang="0">
                  <a:pos x="connsiteX1" y="connsiteY1"/>
                </a:cxn>
                <a:cxn ang="0">
                  <a:pos x="connsiteX2" y="connsiteY2"/>
                </a:cxn>
              </a:cxnLst>
              <a:rect l="l" t="t" r="r" b="b"/>
              <a:pathLst>
                <a:path w="9614" h="6051">
                  <a:moveTo>
                    <a:pt x="6917" y="5736"/>
                  </a:moveTo>
                  <a:cubicBezTo>
                    <a:pt x="2815" y="5656"/>
                    <a:pt x="-882" y="3323"/>
                    <a:pt x="-2697" y="-315"/>
                  </a:cubicBezTo>
                  <a:cubicBezTo>
                    <a:pt x="1942" y="-248"/>
                    <a:pt x="5909" y="425"/>
                    <a:pt x="6917" y="5736"/>
                  </a:cubicBezTo>
                  <a:close/>
                </a:path>
              </a:pathLst>
            </a:custGeom>
            <a:solidFill>
              <a:srgbClr val="020202"/>
            </a:solidFill>
            <a:ln w="6712" cap="flat">
              <a:noFill/>
              <a:prstDash val="solid"/>
              <a:miter/>
            </a:ln>
          </p:spPr>
          <p:txBody>
            <a:bodyPr rtlCol="0" anchor="ctr"/>
            <a:lstStyle/>
            <a:p>
              <a:endParaRPr lang="es-CO"/>
            </a:p>
          </p:txBody>
        </p:sp>
        <p:sp>
          <p:nvSpPr>
            <p:cNvPr id="1529" name="Freeform: Shape 1528">
              <a:extLst>
                <a:ext uri="{FF2B5EF4-FFF2-40B4-BE49-F238E27FC236}">
                  <a16:creationId xmlns:a16="http://schemas.microsoft.com/office/drawing/2014/main" id="{808731A4-A808-2188-D8B2-0587724F4D13}"/>
                </a:ext>
              </a:extLst>
            </p:cNvPr>
            <p:cNvSpPr/>
            <p:nvPr/>
          </p:nvSpPr>
          <p:spPr>
            <a:xfrm>
              <a:off x="7557963" y="952724"/>
              <a:ext cx="4975" cy="5782"/>
            </a:xfrm>
            <a:custGeom>
              <a:avLst/>
              <a:gdLst>
                <a:gd name="connsiteX0" fmla="*/ 2278 w 4975"/>
                <a:gd name="connsiteY0" fmla="*/ 5467 h 5782"/>
                <a:gd name="connsiteX1" fmla="*/ -2697 w 4975"/>
                <a:gd name="connsiteY1" fmla="*/ -315 h 5782"/>
                <a:gd name="connsiteX2" fmla="*/ 2278 w 4975"/>
                <a:gd name="connsiteY2" fmla="*/ 5467 h 5782"/>
              </a:gdLst>
              <a:ahLst/>
              <a:cxnLst>
                <a:cxn ang="0">
                  <a:pos x="connsiteX0" y="connsiteY0"/>
                </a:cxn>
                <a:cxn ang="0">
                  <a:pos x="connsiteX1" y="connsiteY1"/>
                </a:cxn>
                <a:cxn ang="0">
                  <a:pos x="connsiteX2" y="connsiteY2"/>
                </a:cxn>
              </a:cxnLst>
              <a:rect l="l" t="t" r="r" b="b"/>
              <a:pathLst>
                <a:path w="4975" h="5782">
                  <a:moveTo>
                    <a:pt x="2278" y="5467"/>
                  </a:moveTo>
                  <a:cubicBezTo>
                    <a:pt x="-411" y="4762"/>
                    <a:pt x="-2428" y="2455"/>
                    <a:pt x="-2697" y="-315"/>
                  </a:cubicBezTo>
                  <a:cubicBezTo>
                    <a:pt x="-76" y="485"/>
                    <a:pt x="1874" y="2738"/>
                    <a:pt x="2278" y="5467"/>
                  </a:cubicBezTo>
                  <a:close/>
                </a:path>
              </a:pathLst>
            </a:custGeom>
            <a:solidFill>
              <a:srgbClr val="020202"/>
            </a:solidFill>
            <a:ln w="6712" cap="flat">
              <a:noFill/>
              <a:prstDash val="solid"/>
              <a:miter/>
            </a:ln>
          </p:spPr>
          <p:txBody>
            <a:bodyPr rtlCol="0" anchor="ctr"/>
            <a:lstStyle/>
            <a:p>
              <a:endParaRPr lang="es-CO"/>
            </a:p>
          </p:txBody>
        </p:sp>
        <p:sp>
          <p:nvSpPr>
            <p:cNvPr id="1530" name="Freeform: Shape 1529">
              <a:extLst>
                <a:ext uri="{FF2B5EF4-FFF2-40B4-BE49-F238E27FC236}">
                  <a16:creationId xmlns:a16="http://schemas.microsoft.com/office/drawing/2014/main" id="{3851D260-3EE1-D509-5067-CD338D5DD0D7}"/>
                </a:ext>
              </a:extLst>
            </p:cNvPr>
            <p:cNvSpPr/>
            <p:nvPr/>
          </p:nvSpPr>
          <p:spPr>
            <a:xfrm>
              <a:off x="7532952" y="923073"/>
              <a:ext cx="5244" cy="5647"/>
            </a:xfrm>
            <a:custGeom>
              <a:avLst/>
              <a:gdLst>
                <a:gd name="connsiteX0" fmla="*/ 2547 w 5244"/>
                <a:gd name="connsiteY0" fmla="*/ 5333 h 5647"/>
                <a:gd name="connsiteX1" fmla="*/ -2697 w 5244"/>
                <a:gd name="connsiteY1" fmla="*/ -315 h 5647"/>
                <a:gd name="connsiteX2" fmla="*/ 2547 w 5244"/>
                <a:gd name="connsiteY2" fmla="*/ 5333 h 5647"/>
              </a:gdLst>
              <a:ahLst/>
              <a:cxnLst>
                <a:cxn ang="0">
                  <a:pos x="connsiteX0" y="connsiteY0"/>
                </a:cxn>
                <a:cxn ang="0">
                  <a:pos x="connsiteX1" y="connsiteY1"/>
                </a:cxn>
                <a:cxn ang="0">
                  <a:pos x="connsiteX2" y="connsiteY2"/>
                </a:cxn>
              </a:cxnLst>
              <a:rect l="l" t="t" r="r" b="b"/>
              <a:pathLst>
                <a:path w="5244" h="5647">
                  <a:moveTo>
                    <a:pt x="2547" y="5333"/>
                  </a:moveTo>
                  <a:cubicBezTo>
                    <a:pt x="-278" y="4883"/>
                    <a:pt x="-2428" y="2550"/>
                    <a:pt x="-2697" y="-315"/>
                  </a:cubicBezTo>
                  <a:cubicBezTo>
                    <a:pt x="59" y="277"/>
                    <a:pt x="2143" y="2536"/>
                    <a:pt x="2547" y="5333"/>
                  </a:cubicBezTo>
                  <a:close/>
                </a:path>
              </a:pathLst>
            </a:custGeom>
            <a:solidFill>
              <a:srgbClr val="020202"/>
            </a:solidFill>
            <a:ln w="6712" cap="flat">
              <a:noFill/>
              <a:prstDash val="solid"/>
              <a:miter/>
            </a:ln>
          </p:spPr>
          <p:txBody>
            <a:bodyPr rtlCol="0" anchor="ctr"/>
            <a:lstStyle/>
            <a:p>
              <a:endParaRPr lang="es-CO"/>
            </a:p>
          </p:txBody>
        </p:sp>
        <p:sp>
          <p:nvSpPr>
            <p:cNvPr id="1531" name="Freeform: Shape 1530">
              <a:extLst>
                <a:ext uri="{FF2B5EF4-FFF2-40B4-BE49-F238E27FC236}">
                  <a16:creationId xmlns:a16="http://schemas.microsoft.com/office/drawing/2014/main" id="{9CBAB41C-336E-D21C-5FEE-041606AF7E24}"/>
                </a:ext>
              </a:extLst>
            </p:cNvPr>
            <p:cNvSpPr/>
            <p:nvPr/>
          </p:nvSpPr>
          <p:spPr>
            <a:xfrm>
              <a:off x="7528246" y="917694"/>
              <a:ext cx="5109" cy="5580"/>
            </a:xfrm>
            <a:custGeom>
              <a:avLst/>
              <a:gdLst>
                <a:gd name="connsiteX0" fmla="*/ 2413 w 5109"/>
                <a:gd name="connsiteY0" fmla="*/ 5266 h 5580"/>
                <a:gd name="connsiteX1" fmla="*/ -2697 w 5109"/>
                <a:gd name="connsiteY1" fmla="*/ -315 h 5580"/>
                <a:gd name="connsiteX2" fmla="*/ 2413 w 5109"/>
                <a:gd name="connsiteY2" fmla="*/ 5266 h 5580"/>
              </a:gdLst>
              <a:ahLst/>
              <a:cxnLst>
                <a:cxn ang="0">
                  <a:pos x="connsiteX0" y="connsiteY0"/>
                </a:cxn>
                <a:cxn ang="0">
                  <a:pos x="connsiteX1" y="connsiteY1"/>
                </a:cxn>
                <a:cxn ang="0">
                  <a:pos x="connsiteX2" y="connsiteY2"/>
                </a:cxn>
              </a:cxnLst>
              <a:rect l="l" t="t" r="r" b="b"/>
              <a:pathLst>
                <a:path w="5109" h="5580">
                  <a:moveTo>
                    <a:pt x="2413" y="5266"/>
                  </a:moveTo>
                  <a:cubicBezTo>
                    <a:pt x="-345" y="4761"/>
                    <a:pt x="-2430" y="2482"/>
                    <a:pt x="-2697" y="-315"/>
                  </a:cubicBezTo>
                  <a:cubicBezTo>
                    <a:pt x="-76" y="411"/>
                    <a:pt x="1942" y="2583"/>
                    <a:pt x="2413" y="5266"/>
                  </a:cubicBezTo>
                  <a:close/>
                </a:path>
              </a:pathLst>
            </a:custGeom>
            <a:solidFill>
              <a:srgbClr val="020202"/>
            </a:solidFill>
            <a:ln w="6712" cap="flat">
              <a:noFill/>
              <a:prstDash val="solid"/>
              <a:miter/>
            </a:ln>
          </p:spPr>
          <p:txBody>
            <a:bodyPr rtlCol="0" anchor="ctr"/>
            <a:lstStyle/>
            <a:p>
              <a:endParaRPr lang="es-CO"/>
            </a:p>
          </p:txBody>
        </p:sp>
        <p:sp>
          <p:nvSpPr>
            <p:cNvPr id="1532" name="Freeform: Shape 1531">
              <a:extLst>
                <a:ext uri="{FF2B5EF4-FFF2-40B4-BE49-F238E27FC236}">
                  <a16:creationId xmlns:a16="http://schemas.microsoft.com/office/drawing/2014/main" id="{D6C79AA9-6EF0-DFEA-71E6-B0C39C444A8A}"/>
                </a:ext>
              </a:extLst>
            </p:cNvPr>
            <p:cNvSpPr/>
            <p:nvPr/>
          </p:nvSpPr>
          <p:spPr>
            <a:xfrm>
              <a:off x="7523538" y="912786"/>
              <a:ext cx="5042" cy="5446"/>
            </a:xfrm>
            <a:custGeom>
              <a:avLst/>
              <a:gdLst>
                <a:gd name="connsiteX0" fmla="*/ 2345 w 5042"/>
                <a:gd name="connsiteY0" fmla="*/ 5131 h 5446"/>
                <a:gd name="connsiteX1" fmla="*/ -2697 w 5042"/>
                <a:gd name="connsiteY1" fmla="*/ -315 h 5446"/>
              </a:gdLst>
              <a:ahLst/>
              <a:cxnLst>
                <a:cxn ang="0">
                  <a:pos x="connsiteX0" y="connsiteY0"/>
                </a:cxn>
                <a:cxn ang="0">
                  <a:pos x="connsiteX1" y="connsiteY1"/>
                </a:cxn>
              </a:cxnLst>
              <a:rect l="l" t="t" r="r" b="b"/>
              <a:pathLst>
                <a:path w="5042" h="5446">
                  <a:moveTo>
                    <a:pt x="2345" y="5131"/>
                  </a:moveTo>
                  <a:cubicBezTo>
                    <a:pt x="-343" y="4620"/>
                    <a:pt x="-2361" y="2408"/>
                    <a:pt x="-2697" y="-315"/>
                  </a:cubicBezTo>
                  <a:close/>
                </a:path>
              </a:pathLst>
            </a:custGeom>
            <a:solidFill>
              <a:srgbClr val="020202"/>
            </a:solidFill>
            <a:ln w="6712" cap="flat">
              <a:noFill/>
              <a:prstDash val="solid"/>
              <a:miter/>
            </a:ln>
          </p:spPr>
          <p:txBody>
            <a:bodyPr rtlCol="0" anchor="ctr"/>
            <a:lstStyle/>
            <a:p>
              <a:endParaRPr lang="es-CO"/>
            </a:p>
          </p:txBody>
        </p:sp>
        <p:sp>
          <p:nvSpPr>
            <p:cNvPr id="1533" name="Freeform: Shape 1532">
              <a:extLst>
                <a:ext uri="{FF2B5EF4-FFF2-40B4-BE49-F238E27FC236}">
                  <a16:creationId xmlns:a16="http://schemas.microsoft.com/office/drawing/2014/main" id="{947D9D78-9BC8-A559-9088-8A4AF50EDB41}"/>
                </a:ext>
              </a:extLst>
            </p:cNvPr>
            <p:cNvSpPr/>
            <p:nvPr/>
          </p:nvSpPr>
          <p:spPr>
            <a:xfrm>
              <a:off x="7497990" y="883269"/>
              <a:ext cx="5244" cy="5715"/>
            </a:xfrm>
            <a:custGeom>
              <a:avLst/>
              <a:gdLst>
                <a:gd name="connsiteX0" fmla="*/ 2547 w 5244"/>
                <a:gd name="connsiteY0" fmla="*/ 5400 h 5715"/>
                <a:gd name="connsiteX1" fmla="*/ -2697 w 5244"/>
                <a:gd name="connsiteY1" fmla="*/ -315 h 5715"/>
                <a:gd name="connsiteX2" fmla="*/ 2547 w 5244"/>
                <a:gd name="connsiteY2" fmla="*/ 5400 h 5715"/>
              </a:gdLst>
              <a:ahLst/>
              <a:cxnLst>
                <a:cxn ang="0">
                  <a:pos x="connsiteX0" y="connsiteY0"/>
                </a:cxn>
                <a:cxn ang="0">
                  <a:pos x="connsiteX1" y="connsiteY1"/>
                </a:cxn>
                <a:cxn ang="0">
                  <a:pos x="connsiteX2" y="connsiteY2"/>
                </a:cxn>
              </a:cxnLst>
              <a:rect l="l" t="t" r="r" b="b"/>
              <a:pathLst>
                <a:path w="5244" h="5715">
                  <a:moveTo>
                    <a:pt x="2547" y="5400"/>
                  </a:moveTo>
                  <a:cubicBezTo>
                    <a:pt x="-210" y="4795"/>
                    <a:pt x="-2362" y="2509"/>
                    <a:pt x="-2697" y="-315"/>
                  </a:cubicBezTo>
                  <a:cubicBezTo>
                    <a:pt x="59" y="291"/>
                    <a:pt x="2211" y="2577"/>
                    <a:pt x="2547" y="5400"/>
                  </a:cubicBezTo>
                  <a:close/>
                </a:path>
              </a:pathLst>
            </a:custGeom>
            <a:solidFill>
              <a:srgbClr val="020202"/>
            </a:solidFill>
            <a:ln w="6712" cap="flat">
              <a:noFill/>
              <a:prstDash val="solid"/>
              <a:miter/>
            </a:ln>
          </p:spPr>
          <p:txBody>
            <a:bodyPr rtlCol="0" anchor="ctr"/>
            <a:lstStyle/>
            <a:p>
              <a:endParaRPr lang="es-CO"/>
            </a:p>
          </p:txBody>
        </p:sp>
        <p:sp>
          <p:nvSpPr>
            <p:cNvPr id="1534" name="Freeform: Shape 1533">
              <a:extLst>
                <a:ext uri="{FF2B5EF4-FFF2-40B4-BE49-F238E27FC236}">
                  <a16:creationId xmlns:a16="http://schemas.microsoft.com/office/drawing/2014/main" id="{590E613C-E713-047A-E2B5-56185550793D}"/>
                </a:ext>
              </a:extLst>
            </p:cNvPr>
            <p:cNvSpPr/>
            <p:nvPr/>
          </p:nvSpPr>
          <p:spPr>
            <a:xfrm>
              <a:off x="7493282" y="878092"/>
              <a:ext cx="5177" cy="5647"/>
            </a:xfrm>
            <a:custGeom>
              <a:avLst/>
              <a:gdLst>
                <a:gd name="connsiteX0" fmla="*/ 2480 w 5177"/>
                <a:gd name="connsiteY0" fmla="*/ 5333 h 5647"/>
                <a:gd name="connsiteX1" fmla="*/ -2697 w 5177"/>
                <a:gd name="connsiteY1" fmla="*/ -315 h 5647"/>
                <a:gd name="connsiteX2" fmla="*/ 2480 w 5177"/>
                <a:gd name="connsiteY2" fmla="*/ 5333 h 5647"/>
              </a:gdLst>
              <a:ahLst/>
              <a:cxnLst>
                <a:cxn ang="0">
                  <a:pos x="connsiteX0" y="connsiteY0"/>
                </a:cxn>
                <a:cxn ang="0">
                  <a:pos x="connsiteX1" y="connsiteY1"/>
                </a:cxn>
                <a:cxn ang="0">
                  <a:pos x="connsiteX2" y="connsiteY2"/>
                </a:cxn>
              </a:cxnLst>
              <a:rect l="l" t="t" r="r" b="b"/>
              <a:pathLst>
                <a:path w="5177" h="5647">
                  <a:moveTo>
                    <a:pt x="2480" y="5333"/>
                  </a:moveTo>
                  <a:cubicBezTo>
                    <a:pt x="-276" y="4715"/>
                    <a:pt x="-2294" y="2462"/>
                    <a:pt x="-2697" y="-315"/>
                  </a:cubicBezTo>
                  <a:cubicBezTo>
                    <a:pt x="-7" y="385"/>
                    <a:pt x="2010" y="2597"/>
                    <a:pt x="2480" y="5333"/>
                  </a:cubicBezTo>
                  <a:close/>
                </a:path>
              </a:pathLst>
            </a:custGeom>
            <a:solidFill>
              <a:srgbClr val="020202"/>
            </a:solidFill>
            <a:ln w="6712" cap="flat">
              <a:noFill/>
              <a:prstDash val="solid"/>
              <a:miter/>
            </a:ln>
          </p:spPr>
          <p:txBody>
            <a:bodyPr rtlCol="0" anchor="ctr"/>
            <a:lstStyle/>
            <a:p>
              <a:endParaRPr lang="es-CO"/>
            </a:p>
          </p:txBody>
        </p:sp>
        <p:sp>
          <p:nvSpPr>
            <p:cNvPr id="1535" name="Freeform: Shape 1534">
              <a:extLst>
                <a:ext uri="{FF2B5EF4-FFF2-40B4-BE49-F238E27FC236}">
                  <a16:creationId xmlns:a16="http://schemas.microsoft.com/office/drawing/2014/main" id="{854A0F89-EA0F-6000-9938-9F3E8C4B6C0B}"/>
                </a:ext>
              </a:extLst>
            </p:cNvPr>
            <p:cNvSpPr/>
            <p:nvPr/>
          </p:nvSpPr>
          <p:spPr>
            <a:xfrm>
              <a:off x="7488711" y="872982"/>
              <a:ext cx="4975" cy="5446"/>
            </a:xfrm>
            <a:custGeom>
              <a:avLst/>
              <a:gdLst>
                <a:gd name="connsiteX0" fmla="*/ 2278 w 4975"/>
                <a:gd name="connsiteY0" fmla="*/ 5131 h 5446"/>
                <a:gd name="connsiteX1" fmla="*/ -2697 w 4975"/>
                <a:gd name="connsiteY1" fmla="*/ -315 h 5446"/>
              </a:gdLst>
              <a:ahLst/>
              <a:cxnLst>
                <a:cxn ang="0">
                  <a:pos x="connsiteX0" y="connsiteY0"/>
                </a:cxn>
                <a:cxn ang="0">
                  <a:pos x="connsiteX1" y="connsiteY1"/>
                </a:cxn>
              </a:cxnLst>
              <a:rect l="l" t="t" r="r" b="b"/>
              <a:pathLst>
                <a:path w="4975" h="5446">
                  <a:moveTo>
                    <a:pt x="2278" y="5131"/>
                  </a:moveTo>
                  <a:cubicBezTo>
                    <a:pt x="-411" y="4634"/>
                    <a:pt x="-2428" y="2408"/>
                    <a:pt x="-2697" y="-315"/>
                  </a:cubicBezTo>
                  <a:close/>
                </a:path>
              </a:pathLst>
            </a:custGeom>
            <a:solidFill>
              <a:srgbClr val="020202"/>
            </a:solidFill>
            <a:ln w="6712" cap="flat">
              <a:noFill/>
              <a:prstDash val="solid"/>
              <a:miter/>
            </a:ln>
          </p:spPr>
          <p:txBody>
            <a:bodyPr rtlCol="0" anchor="ctr"/>
            <a:lstStyle/>
            <a:p>
              <a:endParaRPr lang="es-CO"/>
            </a:p>
          </p:txBody>
        </p:sp>
        <p:sp>
          <p:nvSpPr>
            <p:cNvPr id="1536" name="Freeform: Shape 1535">
              <a:extLst>
                <a:ext uri="{FF2B5EF4-FFF2-40B4-BE49-F238E27FC236}">
                  <a16:creationId xmlns:a16="http://schemas.microsoft.com/office/drawing/2014/main" id="{7EDDA852-3759-F464-F646-3FCAF090AA21}"/>
                </a:ext>
              </a:extLst>
            </p:cNvPr>
            <p:cNvSpPr/>
            <p:nvPr/>
          </p:nvSpPr>
          <p:spPr>
            <a:xfrm>
              <a:off x="7468809" y="853014"/>
              <a:ext cx="5109" cy="5109"/>
            </a:xfrm>
            <a:custGeom>
              <a:avLst/>
              <a:gdLst>
                <a:gd name="connsiteX0" fmla="*/ 2413 w 5109"/>
                <a:gd name="connsiteY0" fmla="*/ 4795 h 5109"/>
                <a:gd name="connsiteX1" fmla="*/ -2697 w 5109"/>
                <a:gd name="connsiteY1" fmla="*/ -315 h 5109"/>
                <a:gd name="connsiteX2" fmla="*/ 2413 w 5109"/>
                <a:gd name="connsiteY2" fmla="*/ 4795 h 5109"/>
              </a:gdLst>
              <a:ahLst/>
              <a:cxnLst>
                <a:cxn ang="0">
                  <a:pos x="connsiteX0" y="connsiteY0"/>
                </a:cxn>
                <a:cxn ang="0">
                  <a:pos x="connsiteX1" y="connsiteY1"/>
                </a:cxn>
                <a:cxn ang="0">
                  <a:pos x="connsiteX2" y="connsiteY2"/>
                </a:cxn>
              </a:cxnLst>
              <a:rect l="l" t="t" r="r" b="b"/>
              <a:pathLst>
                <a:path w="5109" h="5109">
                  <a:moveTo>
                    <a:pt x="2413" y="4795"/>
                  </a:moveTo>
                  <a:cubicBezTo>
                    <a:pt x="-209" y="4385"/>
                    <a:pt x="-2294" y="2321"/>
                    <a:pt x="-2697" y="-315"/>
                  </a:cubicBezTo>
                  <a:cubicBezTo>
                    <a:pt x="-949" y="1366"/>
                    <a:pt x="732" y="3047"/>
                    <a:pt x="2413" y="4795"/>
                  </a:cubicBezTo>
                  <a:close/>
                </a:path>
              </a:pathLst>
            </a:custGeom>
            <a:solidFill>
              <a:srgbClr val="020202"/>
            </a:solidFill>
            <a:ln w="6712" cap="flat">
              <a:noFill/>
              <a:prstDash val="solid"/>
              <a:miter/>
            </a:ln>
          </p:spPr>
          <p:txBody>
            <a:bodyPr rtlCol="0" anchor="ctr"/>
            <a:lstStyle/>
            <a:p>
              <a:endParaRPr lang="es-CO"/>
            </a:p>
          </p:txBody>
        </p:sp>
        <p:sp>
          <p:nvSpPr>
            <p:cNvPr id="1537" name="Freeform: Shape 1536">
              <a:extLst>
                <a:ext uri="{FF2B5EF4-FFF2-40B4-BE49-F238E27FC236}">
                  <a16:creationId xmlns:a16="http://schemas.microsoft.com/office/drawing/2014/main" id="{6067E618-7347-BF0B-7354-D29CFFD6A0B6}"/>
                </a:ext>
              </a:extLst>
            </p:cNvPr>
            <p:cNvSpPr/>
            <p:nvPr/>
          </p:nvSpPr>
          <p:spPr>
            <a:xfrm>
              <a:off x="7423156" y="803596"/>
              <a:ext cx="5311" cy="5714"/>
            </a:xfrm>
            <a:custGeom>
              <a:avLst/>
              <a:gdLst>
                <a:gd name="connsiteX0" fmla="*/ 2615 w 5311"/>
                <a:gd name="connsiteY0" fmla="*/ 5400 h 5714"/>
                <a:gd name="connsiteX1" fmla="*/ -2697 w 5311"/>
                <a:gd name="connsiteY1" fmla="*/ -315 h 5714"/>
                <a:gd name="connsiteX2" fmla="*/ 2615 w 5311"/>
                <a:gd name="connsiteY2" fmla="*/ 5400 h 5714"/>
              </a:gdLst>
              <a:ahLst/>
              <a:cxnLst>
                <a:cxn ang="0">
                  <a:pos x="connsiteX0" y="connsiteY0"/>
                </a:cxn>
                <a:cxn ang="0">
                  <a:pos x="connsiteX1" y="connsiteY1"/>
                </a:cxn>
                <a:cxn ang="0">
                  <a:pos x="connsiteX2" y="connsiteY2"/>
                </a:cxn>
              </a:cxnLst>
              <a:rect l="l" t="t" r="r" b="b"/>
              <a:pathLst>
                <a:path w="5311" h="5714">
                  <a:moveTo>
                    <a:pt x="2615" y="5400"/>
                  </a:moveTo>
                  <a:cubicBezTo>
                    <a:pt x="-209" y="4822"/>
                    <a:pt x="-2294" y="2529"/>
                    <a:pt x="-2697" y="-315"/>
                  </a:cubicBezTo>
                  <a:cubicBezTo>
                    <a:pt x="126" y="264"/>
                    <a:pt x="2211" y="2556"/>
                    <a:pt x="2615" y="5400"/>
                  </a:cubicBezTo>
                  <a:close/>
                </a:path>
              </a:pathLst>
            </a:custGeom>
            <a:solidFill>
              <a:srgbClr val="020202"/>
            </a:solidFill>
            <a:ln w="6712" cap="flat">
              <a:noFill/>
              <a:prstDash val="solid"/>
              <a:miter/>
            </a:ln>
          </p:spPr>
          <p:txBody>
            <a:bodyPr rtlCol="0" anchor="ctr"/>
            <a:lstStyle/>
            <a:p>
              <a:endParaRPr lang="es-CO"/>
            </a:p>
          </p:txBody>
        </p:sp>
        <p:sp>
          <p:nvSpPr>
            <p:cNvPr id="1538" name="Freeform: Shape 1537">
              <a:extLst>
                <a:ext uri="{FF2B5EF4-FFF2-40B4-BE49-F238E27FC236}">
                  <a16:creationId xmlns:a16="http://schemas.microsoft.com/office/drawing/2014/main" id="{2FA48ECD-0FE2-A357-FF8F-48C5BEC20399}"/>
                </a:ext>
              </a:extLst>
            </p:cNvPr>
            <p:cNvSpPr/>
            <p:nvPr/>
          </p:nvSpPr>
          <p:spPr>
            <a:xfrm>
              <a:off x="7418517" y="798419"/>
              <a:ext cx="5244" cy="5647"/>
            </a:xfrm>
            <a:custGeom>
              <a:avLst/>
              <a:gdLst>
                <a:gd name="connsiteX0" fmla="*/ 2547 w 5244"/>
                <a:gd name="connsiteY0" fmla="*/ 5333 h 5647"/>
                <a:gd name="connsiteX1" fmla="*/ -2697 w 5244"/>
                <a:gd name="connsiteY1" fmla="*/ -315 h 5647"/>
                <a:gd name="connsiteX2" fmla="*/ 2547 w 5244"/>
                <a:gd name="connsiteY2" fmla="*/ 5333 h 5647"/>
              </a:gdLst>
              <a:ahLst/>
              <a:cxnLst>
                <a:cxn ang="0">
                  <a:pos x="connsiteX0" y="connsiteY0"/>
                </a:cxn>
                <a:cxn ang="0">
                  <a:pos x="connsiteX1" y="connsiteY1"/>
                </a:cxn>
                <a:cxn ang="0">
                  <a:pos x="connsiteX2" y="connsiteY2"/>
                </a:cxn>
              </a:cxnLst>
              <a:rect l="l" t="t" r="r" b="b"/>
              <a:pathLst>
                <a:path w="5244" h="5647">
                  <a:moveTo>
                    <a:pt x="2547" y="5333"/>
                  </a:moveTo>
                  <a:cubicBezTo>
                    <a:pt x="-210" y="4742"/>
                    <a:pt x="-2294" y="2482"/>
                    <a:pt x="-2697" y="-315"/>
                  </a:cubicBezTo>
                  <a:cubicBezTo>
                    <a:pt x="-9" y="364"/>
                    <a:pt x="2076" y="2576"/>
                    <a:pt x="2547" y="5333"/>
                  </a:cubicBezTo>
                  <a:close/>
                </a:path>
              </a:pathLst>
            </a:custGeom>
            <a:solidFill>
              <a:srgbClr val="020202"/>
            </a:solidFill>
            <a:ln w="6712" cap="flat">
              <a:noFill/>
              <a:prstDash val="solid"/>
              <a:miter/>
            </a:ln>
          </p:spPr>
          <p:txBody>
            <a:bodyPr rtlCol="0" anchor="ctr"/>
            <a:lstStyle/>
            <a:p>
              <a:endParaRPr lang="es-CO"/>
            </a:p>
          </p:txBody>
        </p:sp>
        <p:sp>
          <p:nvSpPr>
            <p:cNvPr id="1539" name="Freeform: Shape 1538">
              <a:extLst>
                <a:ext uri="{FF2B5EF4-FFF2-40B4-BE49-F238E27FC236}">
                  <a16:creationId xmlns:a16="http://schemas.microsoft.com/office/drawing/2014/main" id="{F860D654-5B4B-E4B8-A3AD-B9713218BFBC}"/>
                </a:ext>
              </a:extLst>
            </p:cNvPr>
            <p:cNvSpPr/>
            <p:nvPr/>
          </p:nvSpPr>
          <p:spPr>
            <a:xfrm>
              <a:off x="7413879" y="793309"/>
              <a:ext cx="5042" cy="5513"/>
            </a:xfrm>
            <a:custGeom>
              <a:avLst/>
              <a:gdLst>
                <a:gd name="connsiteX0" fmla="*/ 2345 w 5042"/>
                <a:gd name="connsiteY0" fmla="*/ 5198 h 5513"/>
                <a:gd name="connsiteX1" fmla="*/ -2697 w 5042"/>
                <a:gd name="connsiteY1" fmla="*/ -315 h 5513"/>
                <a:gd name="connsiteX2" fmla="*/ 2345 w 5042"/>
                <a:gd name="connsiteY2" fmla="*/ 5198 h 5513"/>
              </a:gdLst>
              <a:ahLst/>
              <a:cxnLst>
                <a:cxn ang="0">
                  <a:pos x="connsiteX0" y="connsiteY0"/>
                </a:cxn>
                <a:cxn ang="0">
                  <a:pos x="connsiteX1" y="connsiteY1"/>
                </a:cxn>
                <a:cxn ang="0">
                  <a:pos x="connsiteX2" y="connsiteY2"/>
                </a:cxn>
              </a:cxnLst>
              <a:rect l="l" t="t" r="r" b="b"/>
              <a:pathLst>
                <a:path w="5042" h="5513">
                  <a:moveTo>
                    <a:pt x="2345" y="5198"/>
                  </a:moveTo>
                  <a:cubicBezTo>
                    <a:pt x="-345" y="4674"/>
                    <a:pt x="-2428" y="2435"/>
                    <a:pt x="-2697" y="-315"/>
                  </a:cubicBezTo>
                  <a:cubicBezTo>
                    <a:pt x="-143" y="485"/>
                    <a:pt x="1740" y="2590"/>
                    <a:pt x="2345" y="5198"/>
                  </a:cubicBezTo>
                  <a:close/>
                </a:path>
              </a:pathLst>
            </a:custGeom>
            <a:solidFill>
              <a:srgbClr val="020202"/>
            </a:solidFill>
            <a:ln w="6712" cap="flat">
              <a:noFill/>
              <a:prstDash val="solid"/>
              <a:miter/>
            </a:ln>
          </p:spPr>
          <p:txBody>
            <a:bodyPr rtlCol="0" anchor="ctr"/>
            <a:lstStyle/>
            <a:p>
              <a:endParaRPr lang="es-CO"/>
            </a:p>
          </p:txBody>
        </p:sp>
        <p:sp>
          <p:nvSpPr>
            <p:cNvPr id="1540" name="Freeform: Shape 1539">
              <a:extLst>
                <a:ext uri="{FF2B5EF4-FFF2-40B4-BE49-F238E27FC236}">
                  <a16:creationId xmlns:a16="http://schemas.microsoft.com/office/drawing/2014/main" id="{F8378C28-F304-1188-2149-DCF740CBD6C5}"/>
                </a:ext>
              </a:extLst>
            </p:cNvPr>
            <p:cNvSpPr/>
            <p:nvPr/>
          </p:nvSpPr>
          <p:spPr>
            <a:xfrm>
              <a:off x="7383286" y="758817"/>
              <a:ext cx="5446" cy="5647"/>
            </a:xfrm>
            <a:custGeom>
              <a:avLst/>
              <a:gdLst>
                <a:gd name="connsiteX0" fmla="*/ 2749 w 5446"/>
                <a:gd name="connsiteY0" fmla="*/ 5333 h 5647"/>
                <a:gd name="connsiteX1" fmla="*/ -2697 w 5446"/>
                <a:gd name="connsiteY1" fmla="*/ -315 h 5647"/>
                <a:gd name="connsiteX2" fmla="*/ 2749 w 5446"/>
                <a:gd name="connsiteY2" fmla="*/ 5333 h 5647"/>
              </a:gdLst>
              <a:ahLst/>
              <a:cxnLst>
                <a:cxn ang="0">
                  <a:pos x="connsiteX0" y="connsiteY0"/>
                </a:cxn>
                <a:cxn ang="0">
                  <a:pos x="connsiteX1" y="connsiteY1"/>
                </a:cxn>
                <a:cxn ang="0">
                  <a:pos x="connsiteX2" y="connsiteY2"/>
                </a:cxn>
              </a:cxnLst>
              <a:rect l="l" t="t" r="r" b="b"/>
              <a:pathLst>
                <a:path w="5446" h="5647">
                  <a:moveTo>
                    <a:pt x="2749" y="5333"/>
                  </a:moveTo>
                  <a:cubicBezTo>
                    <a:pt x="-76" y="4815"/>
                    <a:pt x="-2294" y="2543"/>
                    <a:pt x="-2697" y="-315"/>
                  </a:cubicBezTo>
                  <a:cubicBezTo>
                    <a:pt x="126" y="203"/>
                    <a:pt x="2345" y="2475"/>
                    <a:pt x="2749" y="5333"/>
                  </a:cubicBezTo>
                  <a:close/>
                </a:path>
              </a:pathLst>
            </a:custGeom>
            <a:solidFill>
              <a:srgbClr val="020202"/>
            </a:solidFill>
            <a:ln w="6712" cap="flat">
              <a:noFill/>
              <a:prstDash val="solid"/>
              <a:miter/>
            </a:ln>
          </p:spPr>
          <p:txBody>
            <a:bodyPr rtlCol="0" anchor="ctr"/>
            <a:lstStyle/>
            <a:p>
              <a:endParaRPr lang="es-CO"/>
            </a:p>
          </p:txBody>
        </p:sp>
        <p:sp>
          <p:nvSpPr>
            <p:cNvPr id="1541" name="Freeform: Shape 1540">
              <a:extLst>
                <a:ext uri="{FF2B5EF4-FFF2-40B4-BE49-F238E27FC236}">
                  <a16:creationId xmlns:a16="http://schemas.microsoft.com/office/drawing/2014/main" id="{6D8A609D-02E2-8A90-97CF-5D00AED324E2}"/>
                </a:ext>
              </a:extLst>
            </p:cNvPr>
            <p:cNvSpPr/>
            <p:nvPr/>
          </p:nvSpPr>
          <p:spPr>
            <a:xfrm>
              <a:off x="7378445" y="753774"/>
              <a:ext cx="5379" cy="5580"/>
            </a:xfrm>
            <a:custGeom>
              <a:avLst/>
              <a:gdLst>
                <a:gd name="connsiteX0" fmla="*/ 2682 w 5379"/>
                <a:gd name="connsiteY0" fmla="*/ 5266 h 5580"/>
                <a:gd name="connsiteX1" fmla="*/ -2697 w 5379"/>
                <a:gd name="connsiteY1" fmla="*/ -315 h 5580"/>
                <a:gd name="connsiteX2" fmla="*/ 2682 w 5379"/>
                <a:gd name="connsiteY2" fmla="*/ 5266 h 5580"/>
              </a:gdLst>
              <a:ahLst/>
              <a:cxnLst>
                <a:cxn ang="0">
                  <a:pos x="connsiteX0" y="connsiteY0"/>
                </a:cxn>
                <a:cxn ang="0">
                  <a:pos x="connsiteX1" y="connsiteY1"/>
                </a:cxn>
                <a:cxn ang="0">
                  <a:pos x="connsiteX2" y="connsiteY2"/>
                </a:cxn>
              </a:cxnLst>
              <a:rect l="l" t="t" r="r" b="b"/>
              <a:pathLst>
                <a:path w="5379" h="5580">
                  <a:moveTo>
                    <a:pt x="2682" y="5266"/>
                  </a:moveTo>
                  <a:cubicBezTo>
                    <a:pt x="-210" y="4876"/>
                    <a:pt x="-2428" y="2570"/>
                    <a:pt x="-2697" y="-315"/>
                  </a:cubicBezTo>
                  <a:cubicBezTo>
                    <a:pt x="126" y="223"/>
                    <a:pt x="2278" y="2455"/>
                    <a:pt x="2682" y="5266"/>
                  </a:cubicBezTo>
                  <a:close/>
                </a:path>
              </a:pathLst>
            </a:custGeom>
            <a:solidFill>
              <a:srgbClr val="020202"/>
            </a:solidFill>
            <a:ln w="6712" cap="flat">
              <a:noFill/>
              <a:prstDash val="solid"/>
              <a:miter/>
            </a:ln>
          </p:spPr>
          <p:txBody>
            <a:bodyPr rtlCol="0" anchor="ctr"/>
            <a:lstStyle/>
            <a:p>
              <a:endParaRPr lang="es-CO"/>
            </a:p>
          </p:txBody>
        </p:sp>
        <p:sp>
          <p:nvSpPr>
            <p:cNvPr id="1542" name="Freeform: Shape 1541">
              <a:extLst>
                <a:ext uri="{FF2B5EF4-FFF2-40B4-BE49-F238E27FC236}">
                  <a16:creationId xmlns:a16="http://schemas.microsoft.com/office/drawing/2014/main" id="{8A87081A-AE97-20E0-69F4-B202FFADA550}"/>
                </a:ext>
              </a:extLst>
            </p:cNvPr>
            <p:cNvSpPr/>
            <p:nvPr/>
          </p:nvSpPr>
          <p:spPr>
            <a:xfrm>
              <a:off x="7373470" y="748799"/>
              <a:ext cx="5444" cy="5513"/>
            </a:xfrm>
            <a:custGeom>
              <a:avLst/>
              <a:gdLst>
                <a:gd name="connsiteX0" fmla="*/ 2747 w 5444"/>
                <a:gd name="connsiteY0" fmla="*/ 5199 h 5513"/>
                <a:gd name="connsiteX1" fmla="*/ -2697 w 5444"/>
                <a:gd name="connsiteY1" fmla="*/ -315 h 5513"/>
                <a:gd name="connsiteX2" fmla="*/ 2747 w 5444"/>
                <a:gd name="connsiteY2" fmla="*/ 5199 h 5513"/>
              </a:gdLst>
              <a:ahLst/>
              <a:cxnLst>
                <a:cxn ang="0">
                  <a:pos x="connsiteX0" y="connsiteY0"/>
                </a:cxn>
                <a:cxn ang="0">
                  <a:pos x="connsiteX1" y="connsiteY1"/>
                </a:cxn>
                <a:cxn ang="0">
                  <a:pos x="connsiteX2" y="connsiteY2"/>
                </a:cxn>
              </a:cxnLst>
              <a:rect l="l" t="t" r="r" b="b"/>
              <a:pathLst>
                <a:path w="5444" h="5513">
                  <a:moveTo>
                    <a:pt x="2747" y="5199"/>
                  </a:moveTo>
                  <a:cubicBezTo>
                    <a:pt x="-76" y="4695"/>
                    <a:pt x="-2228" y="2489"/>
                    <a:pt x="-2697" y="-315"/>
                  </a:cubicBezTo>
                  <a:cubicBezTo>
                    <a:pt x="126" y="190"/>
                    <a:pt x="2278" y="2395"/>
                    <a:pt x="2747" y="5199"/>
                  </a:cubicBezTo>
                  <a:close/>
                </a:path>
              </a:pathLst>
            </a:custGeom>
            <a:solidFill>
              <a:srgbClr val="020202"/>
            </a:solidFill>
            <a:ln w="6712" cap="flat">
              <a:noFill/>
              <a:prstDash val="solid"/>
              <a:miter/>
            </a:ln>
          </p:spPr>
          <p:txBody>
            <a:bodyPr rtlCol="0" anchor="ctr"/>
            <a:lstStyle/>
            <a:p>
              <a:endParaRPr lang="es-CO"/>
            </a:p>
          </p:txBody>
        </p:sp>
        <p:sp>
          <p:nvSpPr>
            <p:cNvPr id="1543" name="Freeform: Shape 1542">
              <a:extLst>
                <a:ext uri="{FF2B5EF4-FFF2-40B4-BE49-F238E27FC236}">
                  <a16:creationId xmlns:a16="http://schemas.microsoft.com/office/drawing/2014/main" id="{4514C954-8978-2494-F3D9-154308EAD69F}"/>
                </a:ext>
              </a:extLst>
            </p:cNvPr>
            <p:cNvSpPr/>
            <p:nvPr/>
          </p:nvSpPr>
          <p:spPr>
            <a:xfrm>
              <a:off x="7139356" y="564574"/>
              <a:ext cx="5915" cy="4639"/>
            </a:xfrm>
            <a:custGeom>
              <a:avLst/>
              <a:gdLst>
                <a:gd name="connsiteX0" fmla="*/ 3219 w 5915"/>
                <a:gd name="connsiteY0" fmla="*/ 4325 h 4639"/>
                <a:gd name="connsiteX1" fmla="*/ -2697 w 5915"/>
                <a:gd name="connsiteY1" fmla="*/ -315 h 4639"/>
                <a:gd name="connsiteX2" fmla="*/ 3219 w 5915"/>
                <a:gd name="connsiteY2" fmla="*/ 4325 h 4639"/>
              </a:gdLst>
              <a:ahLst/>
              <a:cxnLst>
                <a:cxn ang="0">
                  <a:pos x="connsiteX0" y="connsiteY0"/>
                </a:cxn>
                <a:cxn ang="0">
                  <a:pos x="connsiteX1" y="connsiteY1"/>
                </a:cxn>
                <a:cxn ang="0">
                  <a:pos x="connsiteX2" y="connsiteY2"/>
                </a:cxn>
              </a:cxnLst>
              <a:rect l="l" t="t" r="r" b="b"/>
              <a:pathLst>
                <a:path w="5915" h="4639">
                  <a:moveTo>
                    <a:pt x="3219" y="4325"/>
                  </a:moveTo>
                  <a:cubicBezTo>
                    <a:pt x="463" y="4271"/>
                    <a:pt x="-1957" y="2375"/>
                    <a:pt x="-2697" y="-315"/>
                  </a:cubicBezTo>
                  <a:cubicBezTo>
                    <a:pt x="-9" y="8"/>
                    <a:pt x="2278" y="1796"/>
                    <a:pt x="3219" y="4325"/>
                  </a:cubicBezTo>
                  <a:close/>
                </a:path>
              </a:pathLst>
            </a:custGeom>
            <a:solidFill>
              <a:srgbClr val="020202"/>
            </a:solidFill>
            <a:ln w="6712" cap="flat">
              <a:noFill/>
              <a:prstDash val="solid"/>
              <a:miter/>
            </a:ln>
          </p:spPr>
          <p:txBody>
            <a:bodyPr rtlCol="0" anchor="ctr"/>
            <a:lstStyle/>
            <a:p>
              <a:endParaRPr lang="es-CO"/>
            </a:p>
          </p:txBody>
        </p:sp>
        <p:sp>
          <p:nvSpPr>
            <p:cNvPr id="1544" name="Freeform: Shape 1543">
              <a:extLst>
                <a:ext uri="{FF2B5EF4-FFF2-40B4-BE49-F238E27FC236}">
                  <a16:creationId xmlns:a16="http://schemas.microsoft.com/office/drawing/2014/main" id="{197028DA-DE73-79B6-3FED-3E4177693317}"/>
                </a:ext>
              </a:extLst>
            </p:cNvPr>
            <p:cNvSpPr/>
            <p:nvPr/>
          </p:nvSpPr>
          <p:spPr>
            <a:xfrm>
              <a:off x="7368427" y="743824"/>
              <a:ext cx="5512" cy="5446"/>
            </a:xfrm>
            <a:custGeom>
              <a:avLst/>
              <a:gdLst>
                <a:gd name="connsiteX0" fmla="*/ 2815 w 5512"/>
                <a:gd name="connsiteY0" fmla="*/ 5131 h 5446"/>
                <a:gd name="connsiteX1" fmla="*/ -2697 w 5512"/>
                <a:gd name="connsiteY1" fmla="*/ -315 h 5446"/>
                <a:gd name="connsiteX2" fmla="*/ 2815 w 5512"/>
                <a:gd name="connsiteY2" fmla="*/ 5131 h 5446"/>
              </a:gdLst>
              <a:ahLst/>
              <a:cxnLst>
                <a:cxn ang="0">
                  <a:pos x="connsiteX0" y="connsiteY0"/>
                </a:cxn>
                <a:cxn ang="0">
                  <a:pos x="connsiteX1" y="connsiteY1"/>
                </a:cxn>
                <a:cxn ang="0">
                  <a:pos x="connsiteX2" y="connsiteY2"/>
                </a:cxn>
              </a:cxnLst>
              <a:rect l="l" t="t" r="r" b="b"/>
              <a:pathLst>
                <a:path w="5512" h="5446">
                  <a:moveTo>
                    <a:pt x="2815" y="5131"/>
                  </a:moveTo>
                  <a:cubicBezTo>
                    <a:pt x="-9" y="4667"/>
                    <a:pt x="-2228" y="2482"/>
                    <a:pt x="-2697" y="-315"/>
                  </a:cubicBezTo>
                  <a:cubicBezTo>
                    <a:pt x="126" y="149"/>
                    <a:pt x="2345" y="2334"/>
                    <a:pt x="2815" y="5131"/>
                  </a:cubicBezTo>
                  <a:close/>
                </a:path>
              </a:pathLst>
            </a:custGeom>
            <a:solidFill>
              <a:srgbClr val="020202"/>
            </a:solidFill>
            <a:ln w="6712" cap="flat">
              <a:noFill/>
              <a:prstDash val="solid"/>
              <a:miter/>
            </a:ln>
          </p:spPr>
          <p:txBody>
            <a:bodyPr rtlCol="0" anchor="ctr"/>
            <a:lstStyle/>
            <a:p>
              <a:endParaRPr lang="es-CO"/>
            </a:p>
          </p:txBody>
        </p:sp>
        <p:sp>
          <p:nvSpPr>
            <p:cNvPr id="1545" name="Freeform: Shape 1544">
              <a:extLst>
                <a:ext uri="{FF2B5EF4-FFF2-40B4-BE49-F238E27FC236}">
                  <a16:creationId xmlns:a16="http://schemas.microsoft.com/office/drawing/2014/main" id="{6544B9AC-F577-C5EE-B9A6-722AB9823B40}"/>
                </a:ext>
              </a:extLst>
            </p:cNvPr>
            <p:cNvSpPr/>
            <p:nvPr/>
          </p:nvSpPr>
          <p:spPr>
            <a:xfrm>
              <a:off x="7363452" y="738848"/>
              <a:ext cx="5512" cy="5513"/>
            </a:xfrm>
            <a:custGeom>
              <a:avLst/>
              <a:gdLst>
                <a:gd name="connsiteX0" fmla="*/ 2815 w 5512"/>
                <a:gd name="connsiteY0" fmla="*/ 5199 h 5513"/>
                <a:gd name="connsiteX1" fmla="*/ -2697 w 5512"/>
                <a:gd name="connsiteY1" fmla="*/ -315 h 5513"/>
                <a:gd name="connsiteX2" fmla="*/ 2815 w 5512"/>
                <a:gd name="connsiteY2" fmla="*/ 5199 h 5513"/>
              </a:gdLst>
              <a:ahLst/>
              <a:cxnLst>
                <a:cxn ang="0">
                  <a:pos x="connsiteX0" y="connsiteY0"/>
                </a:cxn>
                <a:cxn ang="0">
                  <a:pos x="connsiteX1" y="connsiteY1"/>
                </a:cxn>
                <a:cxn ang="0">
                  <a:pos x="connsiteX2" y="connsiteY2"/>
                </a:cxn>
              </a:cxnLst>
              <a:rect l="l" t="t" r="r" b="b"/>
              <a:pathLst>
                <a:path w="5512" h="5513">
                  <a:moveTo>
                    <a:pt x="2815" y="5199"/>
                  </a:moveTo>
                  <a:cubicBezTo>
                    <a:pt x="-9" y="4721"/>
                    <a:pt x="-2228" y="2509"/>
                    <a:pt x="-2697" y="-315"/>
                  </a:cubicBezTo>
                  <a:cubicBezTo>
                    <a:pt x="126" y="163"/>
                    <a:pt x="2345" y="2375"/>
                    <a:pt x="2815" y="5199"/>
                  </a:cubicBezTo>
                  <a:close/>
                </a:path>
              </a:pathLst>
            </a:custGeom>
            <a:solidFill>
              <a:srgbClr val="020202"/>
            </a:solidFill>
            <a:ln w="6712" cap="flat">
              <a:noFill/>
              <a:prstDash val="solid"/>
              <a:miter/>
            </a:ln>
          </p:spPr>
          <p:txBody>
            <a:bodyPr rtlCol="0" anchor="ctr"/>
            <a:lstStyle/>
            <a:p>
              <a:endParaRPr lang="es-CO"/>
            </a:p>
          </p:txBody>
        </p:sp>
        <p:sp>
          <p:nvSpPr>
            <p:cNvPr id="1546" name="Freeform: Shape 1545">
              <a:extLst>
                <a:ext uri="{FF2B5EF4-FFF2-40B4-BE49-F238E27FC236}">
                  <a16:creationId xmlns:a16="http://schemas.microsoft.com/office/drawing/2014/main" id="{42CA9052-BE05-CD4E-3D2A-807976768ECB}"/>
                </a:ext>
              </a:extLst>
            </p:cNvPr>
            <p:cNvSpPr/>
            <p:nvPr/>
          </p:nvSpPr>
          <p:spPr>
            <a:xfrm>
              <a:off x="7358409" y="733940"/>
              <a:ext cx="5579" cy="5446"/>
            </a:xfrm>
            <a:custGeom>
              <a:avLst/>
              <a:gdLst>
                <a:gd name="connsiteX0" fmla="*/ 2882 w 5579"/>
                <a:gd name="connsiteY0" fmla="*/ 5131 h 5446"/>
                <a:gd name="connsiteX1" fmla="*/ -2697 w 5579"/>
                <a:gd name="connsiteY1" fmla="*/ -315 h 5446"/>
                <a:gd name="connsiteX2" fmla="*/ 2882 w 5579"/>
                <a:gd name="connsiteY2" fmla="*/ 5131 h 5446"/>
              </a:gdLst>
              <a:ahLst/>
              <a:cxnLst>
                <a:cxn ang="0">
                  <a:pos x="connsiteX0" y="connsiteY0"/>
                </a:cxn>
                <a:cxn ang="0">
                  <a:pos x="connsiteX1" y="connsiteY1"/>
                </a:cxn>
                <a:cxn ang="0">
                  <a:pos x="connsiteX2" y="connsiteY2"/>
                </a:cxn>
              </a:cxnLst>
              <a:rect l="l" t="t" r="r" b="b"/>
              <a:pathLst>
                <a:path w="5579" h="5446">
                  <a:moveTo>
                    <a:pt x="2882" y="5131"/>
                  </a:moveTo>
                  <a:cubicBezTo>
                    <a:pt x="59" y="4688"/>
                    <a:pt x="-2161" y="2503"/>
                    <a:pt x="-2697" y="-315"/>
                  </a:cubicBezTo>
                  <a:cubicBezTo>
                    <a:pt x="126" y="129"/>
                    <a:pt x="2345" y="2314"/>
                    <a:pt x="2882" y="5131"/>
                  </a:cubicBezTo>
                  <a:close/>
                </a:path>
              </a:pathLst>
            </a:custGeom>
            <a:solidFill>
              <a:srgbClr val="020202"/>
            </a:solidFill>
            <a:ln w="6712" cap="flat">
              <a:noFill/>
              <a:prstDash val="solid"/>
              <a:miter/>
            </a:ln>
          </p:spPr>
          <p:txBody>
            <a:bodyPr rtlCol="0" anchor="ctr"/>
            <a:lstStyle/>
            <a:p>
              <a:endParaRPr lang="es-CO"/>
            </a:p>
          </p:txBody>
        </p:sp>
        <p:sp>
          <p:nvSpPr>
            <p:cNvPr id="1547" name="Freeform: Shape 1546">
              <a:extLst>
                <a:ext uri="{FF2B5EF4-FFF2-40B4-BE49-F238E27FC236}">
                  <a16:creationId xmlns:a16="http://schemas.microsoft.com/office/drawing/2014/main" id="{798033F1-47FF-A227-FF3D-A0FEA21021D9}"/>
                </a:ext>
              </a:extLst>
            </p:cNvPr>
            <p:cNvSpPr/>
            <p:nvPr/>
          </p:nvSpPr>
          <p:spPr>
            <a:xfrm>
              <a:off x="7353300" y="729032"/>
              <a:ext cx="5646" cy="5446"/>
            </a:xfrm>
            <a:custGeom>
              <a:avLst/>
              <a:gdLst>
                <a:gd name="connsiteX0" fmla="*/ 2949 w 5646"/>
                <a:gd name="connsiteY0" fmla="*/ 5132 h 5446"/>
                <a:gd name="connsiteX1" fmla="*/ -2697 w 5646"/>
                <a:gd name="connsiteY1" fmla="*/ -315 h 5446"/>
                <a:gd name="connsiteX2" fmla="*/ 2949 w 5646"/>
                <a:gd name="connsiteY2" fmla="*/ 5132 h 5446"/>
              </a:gdLst>
              <a:ahLst/>
              <a:cxnLst>
                <a:cxn ang="0">
                  <a:pos x="connsiteX0" y="connsiteY0"/>
                </a:cxn>
                <a:cxn ang="0">
                  <a:pos x="connsiteX1" y="connsiteY1"/>
                </a:cxn>
                <a:cxn ang="0">
                  <a:pos x="connsiteX2" y="connsiteY2"/>
                </a:cxn>
              </a:cxnLst>
              <a:rect l="l" t="t" r="r" b="b"/>
              <a:pathLst>
                <a:path w="5646" h="5446">
                  <a:moveTo>
                    <a:pt x="2949" y="5132"/>
                  </a:moveTo>
                  <a:cubicBezTo>
                    <a:pt x="126" y="4715"/>
                    <a:pt x="-2161" y="2523"/>
                    <a:pt x="-2697" y="-315"/>
                  </a:cubicBezTo>
                  <a:cubicBezTo>
                    <a:pt x="126" y="102"/>
                    <a:pt x="2413" y="2294"/>
                    <a:pt x="2949" y="5132"/>
                  </a:cubicBezTo>
                  <a:close/>
                </a:path>
              </a:pathLst>
            </a:custGeom>
            <a:solidFill>
              <a:srgbClr val="020202"/>
            </a:solidFill>
            <a:ln w="6712" cap="flat">
              <a:noFill/>
              <a:prstDash val="solid"/>
              <a:miter/>
            </a:ln>
          </p:spPr>
          <p:txBody>
            <a:bodyPr rtlCol="0" anchor="ctr"/>
            <a:lstStyle/>
            <a:p>
              <a:endParaRPr lang="es-CO"/>
            </a:p>
          </p:txBody>
        </p:sp>
        <p:sp>
          <p:nvSpPr>
            <p:cNvPr id="1548" name="Freeform: Shape 1547">
              <a:extLst>
                <a:ext uri="{FF2B5EF4-FFF2-40B4-BE49-F238E27FC236}">
                  <a16:creationId xmlns:a16="http://schemas.microsoft.com/office/drawing/2014/main" id="{B6E731D4-BEE0-9DC8-9E9D-34242410DF27}"/>
                </a:ext>
              </a:extLst>
            </p:cNvPr>
            <p:cNvSpPr/>
            <p:nvPr/>
          </p:nvSpPr>
          <p:spPr>
            <a:xfrm>
              <a:off x="7319009" y="698776"/>
              <a:ext cx="5513" cy="4975"/>
            </a:xfrm>
            <a:custGeom>
              <a:avLst/>
              <a:gdLst>
                <a:gd name="connsiteX0" fmla="*/ 2816 w 5513"/>
                <a:gd name="connsiteY0" fmla="*/ 4661 h 4975"/>
                <a:gd name="connsiteX1" fmla="*/ -2697 w 5513"/>
                <a:gd name="connsiteY1" fmla="*/ -315 h 4975"/>
              </a:gdLst>
              <a:ahLst/>
              <a:cxnLst>
                <a:cxn ang="0">
                  <a:pos x="connsiteX0" y="connsiteY0"/>
                </a:cxn>
                <a:cxn ang="0">
                  <a:pos x="connsiteX1" y="connsiteY1"/>
                </a:cxn>
              </a:cxnLst>
              <a:rect l="l" t="t" r="r" b="b"/>
              <a:pathLst>
                <a:path w="5513" h="4975">
                  <a:moveTo>
                    <a:pt x="2816" y="4661"/>
                  </a:moveTo>
                  <a:cubicBezTo>
                    <a:pt x="59" y="4392"/>
                    <a:pt x="-2159" y="2375"/>
                    <a:pt x="-2697" y="-315"/>
                  </a:cubicBezTo>
                  <a:close/>
                </a:path>
              </a:pathLst>
            </a:custGeom>
            <a:solidFill>
              <a:srgbClr val="020202"/>
            </a:solidFill>
            <a:ln w="6712" cap="flat">
              <a:noFill/>
              <a:prstDash val="solid"/>
              <a:miter/>
            </a:ln>
          </p:spPr>
          <p:txBody>
            <a:bodyPr rtlCol="0" anchor="ctr"/>
            <a:lstStyle/>
            <a:p>
              <a:endParaRPr lang="es-CO"/>
            </a:p>
          </p:txBody>
        </p:sp>
        <p:sp>
          <p:nvSpPr>
            <p:cNvPr id="1549" name="Freeform: Shape 1548">
              <a:extLst>
                <a:ext uri="{FF2B5EF4-FFF2-40B4-BE49-F238E27FC236}">
                  <a16:creationId xmlns:a16="http://schemas.microsoft.com/office/drawing/2014/main" id="{683A0691-2A96-6AAF-A818-E3F9526D4FF5}"/>
                </a:ext>
              </a:extLst>
            </p:cNvPr>
            <p:cNvSpPr/>
            <p:nvPr/>
          </p:nvSpPr>
          <p:spPr>
            <a:xfrm>
              <a:off x="7313630" y="694069"/>
              <a:ext cx="5715" cy="5109"/>
            </a:xfrm>
            <a:custGeom>
              <a:avLst/>
              <a:gdLst>
                <a:gd name="connsiteX0" fmla="*/ 3018 w 5715"/>
                <a:gd name="connsiteY0" fmla="*/ 4795 h 5109"/>
                <a:gd name="connsiteX1" fmla="*/ -2697 w 5715"/>
                <a:gd name="connsiteY1" fmla="*/ -315 h 5109"/>
                <a:gd name="connsiteX2" fmla="*/ 3018 w 5715"/>
                <a:gd name="connsiteY2" fmla="*/ 4795 h 5109"/>
              </a:gdLst>
              <a:ahLst/>
              <a:cxnLst>
                <a:cxn ang="0">
                  <a:pos x="connsiteX0" y="connsiteY0"/>
                </a:cxn>
                <a:cxn ang="0">
                  <a:pos x="connsiteX1" y="connsiteY1"/>
                </a:cxn>
                <a:cxn ang="0">
                  <a:pos x="connsiteX2" y="connsiteY2"/>
                </a:cxn>
              </a:cxnLst>
              <a:rect l="l" t="t" r="r" b="b"/>
              <a:pathLst>
                <a:path w="5715" h="5109">
                  <a:moveTo>
                    <a:pt x="3018" y="4795"/>
                  </a:moveTo>
                  <a:cubicBezTo>
                    <a:pt x="262" y="4452"/>
                    <a:pt x="-2024" y="2415"/>
                    <a:pt x="-2697" y="-315"/>
                  </a:cubicBezTo>
                  <a:cubicBezTo>
                    <a:pt x="60" y="28"/>
                    <a:pt x="2345" y="2065"/>
                    <a:pt x="3018" y="4795"/>
                  </a:cubicBezTo>
                  <a:close/>
                </a:path>
              </a:pathLst>
            </a:custGeom>
            <a:solidFill>
              <a:srgbClr val="020202"/>
            </a:solidFill>
            <a:ln w="6712" cap="flat">
              <a:noFill/>
              <a:prstDash val="solid"/>
              <a:miter/>
            </a:ln>
          </p:spPr>
          <p:txBody>
            <a:bodyPr rtlCol="0" anchor="ctr"/>
            <a:lstStyle/>
            <a:p>
              <a:endParaRPr lang="es-CO"/>
            </a:p>
          </p:txBody>
        </p:sp>
        <p:sp>
          <p:nvSpPr>
            <p:cNvPr id="1550" name="Freeform: Shape 1549">
              <a:extLst>
                <a:ext uri="{FF2B5EF4-FFF2-40B4-BE49-F238E27FC236}">
                  <a16:creationId xmlns:a16="http://schemas.microsoft.com/office/drawing/2014/main" id="{BEEEE56C-C551-EA6F-9ED5-D3EFE6D24A28}"/>
                </a:ext>
              </a:extLst>
            </p:cNvPr>
            <p:cNvSpPr/>
            <p:nvPr/>
          </p:nvSpPr>
          <p:spPr>
            <a:xfrm>
              <a:off x="7293594" y="679211"/>
              <a:ext cx="5984" cy="4773"/>
            </a:xfrm>
            <a:custGeom>
              <a:avLst/>
              <a:gdLst>
                <a:gd name="connsiteX0" fmla="*/ 3288 w 5984"/>
                <a:gd name="connsiteY0" fmla="*/ 4459 h 4773"/>
                <a:gd name="connsiteX1" fmla="*/ -2697 w 5984"/>
                <a:gd name="connsiteY1" fmla="*/ -315 h 4773"/>
                <a:gd name="connsiteX2" fmla="*/ 3288 w 5984"/>
                <a:gd name="connsiteY2" fmla="*/ 4459 h 4773"/>
              </a:gdLst>
              <a:ahLst/>
              <a:cxnLst>
                <a:cxn ang="0">
                  <a:pos x="connsiteX0" y="connsiteY0"/>
                </a:cxn>
                <a:cxn ang="0">
                  <a:pos x="connsiteX1" y="connsiteY1"/>
                </a:cxn>
                <a:cxn ang="0">
                  <a:pos x="connsiteX2" y="connsiteY2"/>
                </a:cxn>
              </a:cxnLst>
              <a:rect l="l" t="t" r="r" b="b"/>
              <a:pathLst>
                <a:path w="5984" h="4773">
                  <a:moveTo>
                    <a:pt x="3288" y="4459"/>
                  </a:moveTo>
                  <a:cubicBezTo>
                    <a:pt x="463" y="4392"/>
                    <a:pt x="-2024" y="2442"/>
                    <a:pt x="-2697" y="-315"/>
                  </a:cubicBezTo>
                  <a:cubicBezTo>
                    <a:pt x="128" y="-127"/>
                    <a:pt x="2480" y="1776"/>
                    <a:pt x="3288" y="4459"/>
                  </a:cubicBezTo>
                  <a:close/>
                </a:path>
              </a:pathLst>
            </a:custGeom>
            <a:solidFill>
              <a:srgbClr val="020202"/>
            </a:solidFill>
            <a:ln w="6712" cap="flat">
              <a:noFill/>
              <a:prstDash val="solid"/>
              <a:miter/>
            </a:ln>
          </p:spPr>
          <p:txBody>
            <a:bodyPr rtlCol="0" anchor="ctr"/>
            <a:lstStyle/>
            <a:p>
              <a:endParaRPr lang="es-CO"/>
            </a:p>
          </p:txBody>
        </p:sp>
        <p:sp>
          <p:nvSpPr>
            <p:cNvPr id="1551" name="Freeform: Shape 1550">
              <a:extLst>
                <a:ext uri="{FF2B5EF4-FFF2-40B4-BE49-F238E27FC236}">
                  <a16:creationId xmlns:a16="http://schemas.microsoft.com/office/drawing/2014/main" id="{5A1DAC6D-1BBA-0114-FF74-08D84FE8E0B2}"/>
                </a:ext>
              </a:extLst>
            </p:cNvPr>
            <p:cNvSpPr/>
            <p:nvPr/>
          </p:nvSpPr>
          <p:spPr>
            <a:xfrm>
              <a:off x="7278802" y="669192"/>
              <a:ext cx="5917" cy="4639"/>
            </a:xfrm>
            <a:custGeom>
              <a:avLst/>
              <a:gdLst>
                <a:gd name="connsiteX0" fmla="*/ 3220 w 5917"/>
                <a:gd name="connsiteY0" fmla="*/ 4325 h 4639"/>
                <a:gd name="connsiteX1" fmla="*/ -2697 w 5917"/>
                <a:gd name="connsiteY1" fmla="*/ -315 h 4639"/>
                <a:gd name="connsiteX2" fmla="*/ 3220 w 5917"/>
                <a:gd name="connsiteY2" fmla="*/ 4325 h 4639"/>
              </a:gdLst>
              <a:ahLst/>
              <a:cxnLst>
                <a:cxn ang="0">
                  <a:pos x="connsiteX0" y="connsiteY0"/>
                </a:cxn>
                <a:cxn ang="0">
                  <a:pos x="connsiteX1" y="connsiteY1"/>
                </a:cxn>
                <a:cxn ang="0">
                  <a:pos x="connsiteX2" y="connsiteY2"/>
                </a:cxn>
              </a:cxnLst>
              <a:rect l="l" t="t" r="r" b="b"/>
              <a:pathLst>
                <a:path w="5917" h="4639">
                  <a:moveTo>
                    <a:pt x="3220" y="4325"/>
                  </a:moveTo>
                  <a:cubicBezTo>
                    <a:pt x="395" y="4291"/>
                    <a:pt x="-2024" y="2388"/>
                    <a:pt x="-2697" y="-315"/>
                  </a:cubicBezTo>
                  <a:cubicBezTo>
                    <a:pt x="-9" y="-5"/>
                    <a:pt x="2278" y="1790"/>
                    <a:pt x="3220" y="4325"/>
                  </a:cubicBezTo>
                  <a:close/>
                </a:path>
              </a:pathLst>
            </a:custGeom>
            <a:solidFill>
              <a:srgbClr val="020202"/>
            </a:solidFill>
            <a:ln w="6712" cap="flat">
              <a:noFill/>
              <a:prstDash val="solid"/>
              <a:miter/>
            </a:ln>
          </p:spPr>
          <p:txBody>
            <a:bodyPr rtlCol="0" anchor="ctr"/>
            <a:lstStyle/>
            <a:p>
              <a:endParaRPr lang="es-CO"/>
            </a:p>
          </p:txBody>
        </p:sp>
        <p:sp>
          <p:nvSpPr>
            <p:cNvPr id="1552" name="Freeform: Shape 1551">
              <a:extLst>
                <a:ext uri="{FF2B5EF4-FFF2-40B4-BE49-F238E27FC236}">
                  <a16:creationId xmlns:a16="http://schemas.microsoft.com/office/drawing/2014/main" id="{F0E3922C-98DF-E8BC-4B54-D7EA2CF17BC8}"/>
                </a:ext>
              </a:extLst>
            </p:cNvPr>
            <p:cNvSpPr/>
            <p:nvPr/>
          </p:nvSpPr>
          <p:spPr>
            <a:xfrm>
              <a:off x="7244109" y="639138"/>
              <a:ext cx="5646" cy="4908"/>
            </a:xfrm>
            <a:custGeom>
              <a:avLst/>
              <a:gdLst>
                <a:gd name="connsiteX0" fmla="*/ 2949 w 5646"/>
                <a:gd name="connsiteY0" fmla="*/ 4594 h 4908"/>
                <a:gd name="connsiteX1" fmla="*/ -2697 w 5646"/>
                <a:gd name="connsiteY1" fmla="*/ -315 h 4908"/>
                <a:gd name="connsiteX2" fmla="*/ 2949 w 5646"/>
                <a:gd name="connsiteY2" fmla="*/ 4594 h 4908"/>
              </a:gdLst>
              <a:ahLst/>
              <a:cxnLst>
                <a:cxn ang="0">
                  <a:pos x="connsiteX0" y="connsiteY0"/>
                </a:cxn>
                <a:cxn ang="0">
                  <a:pos x="connsiteX1" y="connsiteY1"/>
                </a:cxn>
                <a:cxn ang="0">
                  <a:pos x="connsiteX2" y="connsiteY2"/>
                </a:cxn>
              </a:cxnLst>
              <a:rect l="l" t="t" r="r" b="b"/>
              <a:pathLst>
                <a:path w="5646" h="4908">
                  <a:moveTo>
                    <a:pt x="2949" y="4594"/>
                  </a:moveTo>
                  <a:cubicBezTo>
                    <a:pt x="193" y="4412"/>
                    <a:pt x="-2161" y="2402"/>
                    <a:pt x="-2697" y="-315"/>
                  </a:cubicBezTo>
                  <a:cubicBezTo>
                    <a:pt x="-76" y="176"/>
                    <a:pt x="2076" y="2059"/>
                    <a:pt x="2949" y="4594"/>
                  </a:cubicBezTo>
                  <a:close/>
                </a:path>
              </a:pathLst>
            </a:custGeom>
            <a:solidFill>
              <a:srgbClr val="020202"/>
            </a:solidFill>
            <a:ln w="6712" cap="flat">
              <a:noFill/>
              <a:prstDash val="solid"/>
              <a:miter/>
            </a:ln>
          </p:spPr>
          <p:txBody>
            <a:bodyPr rtlCol="0" anchor="ctr"/>
            <a:lstStyle/>
            <a:p>
              <a:endParaRPr lang="es-CO"/>
            </a:p>
          </p:txBody>
        </p:sp>
        <p:sp>
          <p:nvSpPr>
            <p:cNvPr id="1553" name="Freeform: Shape 1552">
              <a:extLst>
                <a:ext uri="{FF2B5EF4-FFF2-40B4-BE49-F238E27FC236}">
                  <a16:creationId xmlns:a16="http://schemas.microsoft.com/office/drawing/2014/main" id="{1598281B-2133-B939-3C33-1AA8015901F6}"/>
                </a:ext>
              </a:extLst>
            </p:cNvPr>
            <p:cNvSpPr/>
            <p:nvPr/>
          </p:nvSpPr>
          <p:spPr>
            <a:xfrm>
              <a:off x="7238798" y="634432"/>
              <a:ext cx="5781" cy="5109"/>
            </a:xfrm>
            <a:custGeom>
              <a:avLst/>
              <a:gdLst>
                <a:gd name="connsiteX0" fmla="*/ 3084 w 5781"/>
                <a:gd name="connsiteY0" fmla="*/ 4795 h 5109"/>
                <a:gd name="connsiteX1" fmla="*/ -2697 w 5781"/>
                <a:gd name="connsiteY1" fmla="*/ -315 h 5109"/>
                <a:gd name="connsiteX2" fmla="*/ 3084 w 5781"/>
                <a:gd name="connsiteY2" fmla="*/ 4795 h 5109"/>
              </a:gdLst>
              <a:ahLst/>
              <a:cxnLst>
                <a:cxn ang="0">
                  <a:pos x="connsiteX0" y="connsiteY0"/>
                </a:cxn>
                <a:cxn ang="0">
                  <a:pos x="connsiteX1" y="connsiteY1"/>
                </a:cxn>
                <a:cxn ang="0">
                  <a:pos x="connsiteX2" y="connsiteY2"/>
                </a:cxn>
              </a:cxnLst>
              <a:rect l="l" t="t" r="r" b="b"/>
              <a:pathLst>
                <a:path w="5781" h="5109">
                  <a:moveTo>
                    <a:pt x="3084" y="4795"/>
                  </a:moveTo>
                  <a:cubicBezTo>
                    <a:pt x="193" y="4600"/>
                    <a:pt x="-2159" y="2503"/>
                    <a:pt x="-2697" y="-315"/>
                  </a:cubicBezTo>
                  <a:cubicBezTo>
                    <a:pt x="126" y="1"/>
                    <a:pt x="2413" y="2045"/>
                    <a:pt x="3084" y="4795"/>
                  </a:cubicBezTo>
                  <a:close/>
                </a:path>
              </a:pathLst>
            </a:custGeom>
            <a:solidFill>
              <a:srgbClr val="020202"/>
            </a:solidFill>
            <a:ln w="6712" cap="flat">
              <a:noFill/>
              <a:prstDash val="solid"/>
              <a:miter/>
            </a:ln>
          </p:spPr>
          <p:txBody>
            <a:bodyPr rtlCol="0" anchor="ctr"/>
            <a:lstStyle/>
            <a:p>
              <a:endParaRPr lang="es-CO"/>
            </a:p>
          </p:txBody>
        </p:sp>
        <p:sp>
          <p:nvSpPr>
            <p:cNvPr id="1554" name="Freeform: Shape 1553">
              <a:extLst>
                <a:ext uri="{FF2B5EF4-FFF2-40B4-BE49-F238E27FC236}">
                  <a16:creationId xmlns:a16="http://schemas.microsoft.com/office/drawing/2014/main" id="{B7488141-9EF0-BA58-4B3F-B23DF3D44AF7}"/>
                </a:ext>
              </a:extLst>
            </p:cNvPr>
            <p:cNvSpPr/>
            <p:nvPr/>
          </p:nvSpPr>
          <p:spPr>
            <a:xfrm>
              <a:off x="7672924" y="4598395"/>
              <a:ext cx="797085" cy="1903033"/>
            </a:xfrm>
            <a:custGeom>
              <a:avLst/>
              <a:gdLst>
                <a:gd name="connsiteX0" fmla="*/ 22528 w 797085"/>
                <a:gd name="connsiteY0" fmla="*/ 1902404 h 1903033"/>
                <a:gd name="connsiteX1" fmla="*/ 14057 w 797085"/>
                <a:gd name="connsiteY1" fmla="*/ 1887277 h 1903033"/>
                <a:gd name="connsiteX2" fmla="*/ -2417 w 797085"/>
                <a:gd name="connsiteY2" fmla="*/ 1832412 h 1903033"/>
                <a:gd name="connsiteX3" fmla="*/ 26763 w 797085"/>
                <a:gd name="connsiteY3" fmla="*/ 1783533 h 1903033"/>
                <a:gd name="connsiteX4" fmla="*/ 62802 w 797085"/>
                <a:gd name="connsiteY4" fmla="*/ 1766992 h 1903033"/>
                <a:gd name="connsiteX5" fmla="*/ 243059 w 797085"/>
                <a:gd name="connsiteY5" fmla="*/ 1664795 h 1903033"/>
                <a:gd name="connsiteX6" fmla="*/ 312446 w 797085"/>
                <a:gd name="connsiteY6" fmla="*/ 1604956 h 1903033"/>
                <a:gd name="connsiteX7" fmla="*/ 407450 w 797085"/>
                <a:gd name="connsiteY7" fmla="*/ 1478217 h 1903033"/>
                <a:gd name="connsiteX8" fmla="*/ 465608 w 797085"/>
                <a:gd name="connsiteY8" fmla="*/ 1310532 h 1903033"/>
                <a:gd name="connsiteX9" fmla="*/ 484367 w 797085"/>
                <a:gd name="connsiteY9" fmla="*/ 1211024 h 1903033"/>
                <a:gd name="connsiteX10" fmla="*/ 490687 w 797085"/>
                <a:gd name="connsiteY10" fmla="*/ 1147016 h 1903033"/>
                <a:gd name="connsiteX11" fmla="*/ 499495 w 797085"/>
                <a:gd name="connsiteY11" fmla="*/ 1001317 h 1903033"/>
                <a:gd name="connsiteX12" fmla="*/ 521548 w 797085"/>
                <a:gd name="connsiteY12" fmla="*/ 829800 h 1903033"/>
                <a:gd name="connsiteX13" fmla="*/ 552139 w 797085"/>
                <a:gd name="connsiteY13" fmla="*/ 679663 h 1903033"/>
                <a:gd name="connsiteX14" fmla="*/ 589119 w 797085"/>
                <a:gd name="connsiteY14" fmla="*/ 500549 h 1903033"/>
                <a:gd name="connsiteX15" fmla="*/ 620384 w 797085"/>
                <a:gd name="connsiteY15" fmla="*/ 305566 h 1903033"/>
                <a:gd name="connsiteX16" fmla="*/ 679282 w 797085"/>
                <a:gd name="connsiteY16" fmla="*/ 111324 h 1903033"/>
                <a:gd name="connsiteX17" fmla="*/ 707723 w 797085"/>
                <a:gd name="connsiteY17" fmla="*/ 53501 h 1903033"/>
                <a:gd name="connsiteX18" fmla="*/ 794388 w 797085"/>
                <a:gd name="connsiteY18" fmla="*/ -287 h 1903033"/>
                <a:gd name="connsiteX19" fmla="*/ 751964 w 797085"/>
                <a:gd name="connsiteY19" fmla="*/ 230398 h 1903033"/>
                <a:gd name="connsiteX20" fmla="*/ 733542 w 797085"/>
                <a:gd name="connsiteY20" fmla="*/ 349941 h 1903033"/>
                <a:gd name="connsiteX21" fmla="*/ 706647 w 797085"/>
                <a:gd name="connsiteY21" fmla="*/ 510634 h 1903033"/>
                <a:gd name="connsiteX22" fmla="*/ 669332 w 797085"/>
                <a:gd name="connsiteY22" fmla="*/ 694455 h 1903033"/>
                <a:gd name="connsiteX23" fmla="*/ 646471 w 797085"/>
                <a:gd name="connsiteY23" fmla="*/ 813327 h 1903033"/>
                <a:gd name="connsiteX24" fmla="*/ 641226 w 797085"/>
                <a:gd name="connsiteY24" fmla="*/ 859787 h 1903033"/>
                <a:gd name="connsiteX25" fmla="*/ 622065 w 797085"/>
                <a:gd name="connsiteY25" fmla="*/ 961715 h 1903033"/>
                <a:gd name="connsiteX26" fmla="*/ 614803 w 797085"/>
                <a:gd name="connsiteY26" fmla="*/ 1025522 h 1903033"/>
                <a:gd name="connsiteX27" fmla="*/ 609156 w 797085"/>
                <a:gd name="connsiteY27" fmla="*/ 1156765 h 1903033"/>
                <a:gd name="connsiteX28" fmla="*/ 533584 w 797085"/>
                <a:gd name="connsiteY28" fmla="*/ 1490925 h 1903033"/>
                <a:gd name="connsiteX29" fmla="*/ 481476 w 797085"/>
                <a:gd name="connsiteY29" fmla="*/ 1589760 h 1903033"/>
                <a:gd name="connsiteX30" fmla="*/ 463254 w 797085"/>
                <a:gd name="connsiteY30" fmla="*/ 1622236 h 1903033"/>
                <a:gd name="connsiteX31" fmla="*/ 350770 w 797085"/>
                <a:gd name="connsiteY31" fmla="*/ 1746687 h 1903033"/>
                <a:gd name="connsiteX32" fmla="*/ 241714 w 797085"/>
                <a:gd name="connsiteY32" fmla="*/ 1828110 h 1903033"/>
                <a:gd name="connsiteX33" fmla="*/ 64416 w 797085"/>
                <a:gd name="connsiteY33" fmla="*/ 1901598 h 1903033"/>
                <a:gd name="connsiteX34" fmla="*/ 22528 w 797085"/>
                <a:gd name="connsiteY34" fmla="*/ 1902404 h 1903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797085" h="1903033">
                  <a:moveTo>
                    <a:pt x="22528" y="1902404"/>
                  </a:moveTo>
                  <a:cubicBezTo>
                    <a:pt x="20578" y="1896959"/>
                    <a:pt x="17686" y="1891849"/>
                    <a:pt x="14057" y="1887277"/>
                  </a:cubicBezTo>
                  <a:cubicBezTo>
                    <a:pt x="-3156" y="1872216"/>
                    <a:pt x="-3291" y="1852650"/>
                    <a:pt x="-2417" y="1832412"/>
                  </a:cubicBezTo>
                  <a:cubicBezTo>
                    <a:pt x="-2283" y="1812041"/>
                    <a:pt x="8879" y="1793282"/>
                    <a:pt x="26763" y="1783533"/>
                  </a:cubicBezTo>
                  <a:cubicBezTo>
                    <a:pt x="38126" y="1776742"/>
                    <a:pt x="50228" y="1771161"/>
                    <a:pt x="62802" y="1766992"/>
                  </a:cubicBezTo>
                  <a:cubicBezTo>
                    <a:pt x="130037" y="1745679"/>
                    <a:pt x="188397" y="1708565"/>
                    <a:pt x="243059" y="1664795"/>
                  </a:cubicBezTo>
                  <a:cubicBezTo>
                    <a:pt x="266928" y="1645633"/>
                    <a:pt x="291602" y="1627547"/>
                    <a:pt x="312446" y="1604956"/>
                  </a:cubicBezTo>
                  <a:cubicBezTo>
                    <a:pt x="348820" y="1566430"/>
                    <a:pt x="380689" y="1523938"/>
                    <a:pt x="407450" y="1478217"/>
                  </a:cubicBezTo>
                  <a:cubicBezTo>
                    <a:pt x="436158" y="1426043"/>
                    <a:pt x="455859" y="1369296"/>
                    <a:pt x="465608" y="1310532"/>
                  </a:cubicBezTo>
                  <a:cubicBezTo>
                    <a:pt x="471726" y="1277318"/>
                    <a:pt x="479055" y="1244305"/>
                    <a:pt x="484367" y="1211024"/>
                  </a:cubicBezTo>
                  <a:cubicBezTo>
                    <a:pt x="487729" y="1189912"/>
                    <a:pt x="488400" y="1168330"/>
                    <a:pt x="490687" y="1147016"/>
                  </a:cubicBezTo>
                  <a:cubicBezTo>
                    <a:pt x="495864" y="1098607"/>
                    <a:pt x="495931" y="1049861"/>
                    <a:pt x="499495" y="1001317"/>
                  </a:cubicBezTo>
                  <a:cubicBezTo>
                    <a:pt x="503730" y="943629"/>
                    <a:pt x="513681" y="887017"/>
                    <a:pt x="521548" y="829800"/>
                  </a:cubicBezTo>
                  <a:cubicBezTo>
                    <a:pt x="528607" y="779307"/>
                    <a:pt x="540844" y="729485"/>
                    <a:pt x="552139" y="679663"/>
                  </a:cubicBezTo>
                  <a:cubicBezTo>
                    <a:pt x="565586" y="620160"/>
                    <a:pt x="581118" y="560926"/>
                    <a:pt x="589119" y="500549"/>
                  </a:cubicBezTo>
                  <a:cubicBezTo>
                    <a:pt x="597860" y="435196"/>
                    <a:pt x="606668" y="369911"/>
                    <a:pt x="620384" y="305566"/>
                  </a:cubicBezTo>
                  <a:cubicBezTo>
                    <a:pt x="633696" y="239070"/>
                    <a:pt x="653396" y="173987"/>
                    <a:pt x="679282" y="111324"/>
                  </a:cubicBezTo>
                  <a:cubicBezTo>
                    <a:pt x="687687" y="91557"/>
                    <a:pt x="698914" y="73134"/>
                    <a:pt x="707723" y="53501"/>
                  </a:cubicBezTo>
                  <a:cubicBezTo>
                    <a:pt x="724599" y="15782"/>
                    <a:pt x="753845" y="-1094"/>
                    <a:pt x="794388" y="-287"/>
                  </a:cubicBezTo>
                  <a:cubicBezTo>
                    <a:pt x="782689" y="77101"/>
                    <a:pt x="766150" y="153547"/>
                    <a:pt x="751964" y="230398"/>
                  </a:cubicBezTo>
                  <a:cubicBezTo>
                    <a:pt x="744635" y="269999"/>
                    <a:pt x="739054" y="310004"/>
                    <a:pt x="733542" y="349941"/>
                  </a:cubicBezTo>
                  <a:cubicBezTo>
                    <a:pt x="726145" y="403730"/>
                    <a:pt x="723052" y="457922"/>
                    <a:pt x="706647" y="510634"/>
                  </a:cubicBezTo>
                  <a:cubicBezTo>
                    <a:pt x="688425" y="570473"/>
                    <a:pt x="683652" y="633607"/>
                    <a:pt x="669332" y="694455"/>
                  </a:cubicBezTo>
                  <a:cubicBezTo>
                    <a:pt x="660052" y="733856"/>
                    <a:pt x="655346" y="773995"/>
                    <a:pt x="646471" y="813327"/>
                  </a:cubicBezTo>
                  <a:cubicBezTo>
                    <a:pt x="643041" y="828590"/>
                    <a:pt x="641293" y="844188"/>
                    <a:pt x="641226" y="859787"/>
                  </a:cubicBezTo>
                  <a:cubicBezTo>
                    <a:pt x="641226" y="895489"/>
                    <a:pt x="626435" y="927493"/>
                    <a:pt x="622065" y="961715"/>
                  </a:cubicBezTo>
                  <a:cubicBezTo>
                    <a:pt x="619375" y="982962"/>
                    <a:pt x="613122" y="1003737"/>
                    <a:pt x="614803" y="1025522"/>
                  </a:cubicBezTo>
                  <a:cubicBezTo>
                    <a:pt x="618165" y="1069494"/>
                    <a:pt x="613257" y="1113331"/>
                    <a:pt x="609156" y="1156765"/>
                  </a:cubicBezTo>
                  <a:cubicBezTo>
                    <a:pt x="598331" y="1271065"/>
                    <a:pt x="578631" y="1384155"/>
                    <a:pt x="533584" y="1490925"/>
                  </a:cubicBezTo>
                  <a:cubicBezTo>
                    <a:pt x="518791" y="1525147"/>
                    <a:pt x="501378" y="1558227"/>
                    <a:pt x="481476" y="1589760"/>
                  </a:cubicBezTo>
                  <a:cubicBezTo>
                    <a:pt x="474753" y="1600317"/>
                    <a:pt x="469172" y="1611343"/>
                    <a:pt x="463254" y="1622236"/>
                  </a:cubicBezTo>
                  <a:cubicBezTo>
                    <a:pt x="435554" y="1672595"/>
                    <a:pt x="392792" y="1709036"/>
                    <a:pt x="350770" y="1746687"/>
                  </a:cubicBezTo>
                  <a:cubicBezTo>
                    <a:pt x="316413" y="1776406"/>
                    <a:pt x="279971" y="1803636"/>
                    <a:pt x="241714" y="1828110"/>
                  </a:cubicBezTo>
                  <a:cubicBezTo>
                    <a:pt x="187926" y="1863879"/>
                    <a:pt x="129970" y="1892991"/>
                    <a:pt x="64416" y="1901598"/>
                  </a:cubicBezTo>
                  <a:cubicBezTo>
                    <a:pt x="50498" y="1902741"/>
                    <a:pt x="36512" y="1903009"/>
                    <a:pt x="22528" y="1902404"/>
                  </a:cubicBezTo>
                  <a:close/>
                </a:path>
              </a:pathLst>
            </a:custGeom>
            <a:solidFill>
              <a:srgbClr val="000000"/>
            </a:solidFill>
            <a:ln w="6712" cap="flat">
              <a:noFill/>
              <a:prstDash val="solid"/>
              <a:miter/>
            </a:ln>
          </p:spPr>
          <p:txBody>
            <a:bodyPr rtlCol="0" anchor="ctr"/>
            <a:lstStyle/>
            <a:p>
              <a:endParaRPr lang="es-CO"/>
            </a:p>
          </p:txBody>
        </p:sp>
        <p:sp>
          <p:nvSpPr>
            <p:cNvPr id="1555" name="Freeform: Shape 1554">
              <a:extLst>
                <a:ext uri="{FF2B5EF4-FFF2-40B4-BE49-F238E27FC236}">
                  <a16:creationId xmlns:a16="http://schemas.microsoft.com/office/drawing/2014/main" id="{88E630CD-9607-F295-2391-4B9B142322FB}"/>
                </a:ext>
              </a:extLst>
            </p:cNvPr>
            <p:cNvSpPr/>
            <p:nvPr/>
          </p:nvSpPr>
          <p:spPr>
            <a:xfrm>
              <a:off x="7294738" y="6470059"/>
              <a:ext cx="119536" cy="21575"/>
            </a:xfrm>
            <a:custGeom>
              <a:avLst/>
              <a:gdLst>
                <a:gd name="connsiteX0" fmla="*/ -2697 w 119536"/>
                <a:gd name="connsiteY0" fmla="*/ 20588 h 21575"/>
                <a:gd name="connsiteX1" fmla="*/ 35290 w 119536"/>
                <a:gd name="connsiteY1" fmla="*/ 2905 h 21575"/>
                <a:gd name="connsiteX2" fmla="*/ 47191 w 119536"/>
                <a:gd name="connsiteY2" fmla="*/ 11175 h 21575"/>
                <a:gd name="connsiteX3" fmla="*/ 61915 w 119536"/>
                <a:gd name="connsiteY3" fmla="*/ 11175 h 21575"/>
                <a:gd name="connsiteX4" fmla="*/ 98356 w 119536"/>
                <a:gd name="connsiteY4" fmla="*/ 1090 h 21575"/>
                <a:gd name="connsiteX5" fmla="*/ 116778 w 119536"/>
                <a:gd name="connsiteY5" fmla="*/ 21261 h 2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536" h="21575">
                  <a:moveTo>
                    <a:pt x="-2697" y="20588"/>
                  </a:moveTo>
                  <a:cubicBezTo>
                    <a:pt x="1403" y="1830"/>
                    <a:pt x="15523" y="-4961"/>
                    <a:pt x="35290" y="2905"/>
                  </a:cubicBezTo>
                  <a:cubicBezTo>
                    <a:pt x="39727" y="4923"/>
                    <a:pt x="43762" y="7747"/>
                    <a:pt x="47191" y="11175"/>
                  </a:cubicBezTo>
                  <a:cubicBezTo>
                    <a:pt x="52503" y="16017"/>
                    <a:pt x="57276" y="16353"/>
                    <a:pt x="61915" y="11175"/>
                  </a:cubicBezTo>
                  <a:cubicBezTo>
                    <a:pt x="71866" y="-456"/>
                    <a:pt x="85245" y="1292"/>
                    <a:pt x="98356" y="1090"/>
                  </a:cubicBezTo>
                  <a:cubicBezTo>
                    <a:pt x="111468" y="889"/>
                    <a:pt x="117519" y="7813"/>
                    <a:pt x="116778" y="21261"/>
                  </a:cubicBezTo>
                  <a:close/>
                </a:path>
              </a:pathLst>
            </a:custGeom>
            <a:solidFill>
              <a:srgbClr val="020202"/>
            </a:solidFill>
            <a:ln w="6712" cap="flat">
              <a:noFill/>
              <a:prstDash val="solid"/>
              <a:miter/>
            </a:ln>
          </p:spPr>
          <p:txBody>
            <a:bodyPr rtlCol="0" anchor="ctr"/>
            <a:lstStyle/>
            <a:p>
              <a:endParaRPr lang="es-CO"/>
            </a:p>
          </p:txBody>
        </p:sp>
        <p:sp>
          <p:nvSpPr>
            <p:cNvPr id="1556" name="Freeform: Shape 1555">
              <a:extLst>
                <a:ext uri="{FF2B5EF4-FFF2-40B4-BE49-F238E27FC236}">
                  <a16:creationId xmlns:a16="http://schemas.microsoft.com/office/drawing/2014/main" id="{ED909949-69CE-1535-BFD3-C9D993033EEC}"/>
                </a:ext>
              </a:extLst>
            </p:cNvPr>
            <p:cNvSpPr/>
            <p:nvPr/>
          </p:nvSpPr>
          <p:spPr>
            <a:xfrm>
              <a:off x="7115286" y="6479162"/>
              <a:ext cx="159549" cy="16521"/>
            </a:xfrm>
            <a:custGeom>
              <a:avLst/>
              <a:gdLst>
                <a:gd name="connsiteX0" fmla="*/ -2697 w 159549"/>
                <a:gd name="connsiteY0" fmla="*/ 11687 h 16521"/>
                <a:gd name="connsiteX1" fmla="*/ 57814 w 159549"/>
                <a:gd name="connsiteY1" fmla="*/ 3417 h 16521"/>
                <a:gd name="connsiteX2" fmla="*/ 91432 w 159549"/>
                <a:gd name="connsiteY2" fmla="*/ 3417 h 16521"/>
                <a:gd name="connsiteX3" fmla="*/ 156852 w 159549"/>
                <a:gd name="connsiteY3" fmla="*/ 11754 h 16521"/>
                <a:gd name="connsiteX4" fmla="*/ 143405 w 159549"/>
                <a:gd name="connsiteY4" fmla="*/ 16057 h 16521"/>
                <a:gd name="connsiteX5" fmla="*/ 10884 w 159549"/>
                <a:gd name="connsiteY5" fmla="*/ 16057 h 16521"/>
                <a:gd name="connsiteX6" fmla="*/ -2697 w 159549"/>
                <a:gd name="connsiteY6" fmla="*/ 11687 h 16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549" h="16521">
                  <a:moveTo>
                    <a:pt x="-2697" y="11687"/>
                  </a:moveTo>
                  <a:cubicBezTo>
                    <a:pt x="17473" y="10073"/>
                    <a:pt x="37644" y="14981"/>
                    <a:pt x="57814" y="3417"/>
                  </a:cubicBezTo>
                  <a:cubicBezTo>
                    <a:pt x="68438" y="-1559"/>
                    <a:pt x="80743" y="-1559"/>
                    <a:pt x="91432" y="3417"/>
                  </a:cubicBezTo>
                  <a:cubicBezTo>
                    <a:pt x="112881" y="15855"/>
                    <a:pt x="135068" y="9737"/>
                    <a:pt x="156852" y="11754"/>
                  </a:cubicBezTo>
                  <a:cubicBezTo>
                    <a:pt x="153223" y="15116"/>
                    <a:pt x="148313" y="16662"/>
                    <a:pt x="143405" y="16057"/>
                  </a:cubicBezTo>
                  <a:lnTo>
                    <a:pt x="10884" y="16057"/>
                  </a:lnTo>
                  <a:cubicBezTo>
                    <a:pt x="5909" y="16729"/>
                    <a:pt x="934" y="15116"/>
                    <a:pt x="-2697" y="11687"/>
                  </a:cubicBezTo>
                  <a:close/>
                </a:path>
              </a:pathLst>
            </a:custGeom>
            <a:solidFill>
              <a:srgbClr val="020202"/>
            </a:solidFill>
            <a:ln w="6712" cap="flat">
              <a:noFill/>
              <a:prstDash val="solid"/>
              <a:miter/>
            </a:ln>
          </p:spPr>
          <p:txBody>
            <a:bodyPr rtlCol="0" anchor="ctr"/>
            <a:lstStyle/>
            <a:p>
              <a:endParaRPr lang="es-CO"/>
            </a:p>
          </p:txBody>
        </p:sp>
        <p:sp>
          <p:nvSpPr>
            <p:cNvPr id="1557" name="Freeform: Shape 1556">
              <a:extLst>
                <a:ext uri="{FF2B5EF4-FFF2-40B4-BE49-F238E27FC236}">
                  <a16:creationId xmlns:a16="http://schemas.microsoft.com/office/drawing/2014/main" id="{9EF7C621-A276-EAEF-D173-9D20C016A65F}"/>
                </a:ext>
              </a:extLst>
            </p:cNvPr>
            <p:cNvSpPr/>
            <p:nvPr/>
          </p:nvSpPr>
          <p:spPr>
            <a:xfrm>
              <a:off x="7419123" y="6480847"/>
              <a:ext cx="44643" cy="15360"/>
            </a:xfrm>
            <a:custGeom>
              <a:avLst/>
              <a:gdLst>
                <a:gd name="connsiteX0" fmla="*/ -2697 w 44643"/>
                <a:gd name="connsiteY0" fmla="*/ 10002 h 15360"/>
                <a:gd name="connsiteX1" fmla="*/ 10750 w 44643"/>
                <a:gd name="connsiteY1" fmla="*/ 6640 h 15360"/>
                <a:gd name="connsiteX2" fmla="*/ 41946 w 44643"/>
                <a:gd name="connsiteY2" fmla="*/ 15045 h 15360"/>
                <a:gd name="connsiteX3" fmla="*/ -2697 w 44643"/>
                <a:gd name="connsiteY3" fmla="*/ 10002 h 15360"/>
              </a:gdLst>
              <a:ahLst/>
              <a:cxnLst>
                <a:cxn ang="0">
                  <a:pos x="connsiteX0" y="connsiteY0"/>
                </a:cxn>
                <a:cxn ang="0">
                  <a:pos x="connsiteX1" y="connsiteY1"/>
                </a:cxn>
                <a:cxn ang="0">
                  <a:pos x="connsiteX2" y="connsiteY2"/>
                </a:cxn>
                <a:cxn ang="0">
                  <a:pos x="connsiteX3" y="connsiteY3"/>
                </a:cxn>
              </a:cxnLst>
              <a:rect l="l" t="t" r="r" b="b"/>
              <a:pathLst>
                <a:path w="44643" h="15360">
                  <a:moveTo>
                    <a:pt x="-2697" y="10002"/>
                  </a:moveTo>
                  <a:cubicBezTo>
                    <a:pt x="2009" y="10069"/>
                    <a:pt x="6648" y="8926"/>
                    <a:pt x="10750" y="6640"/>
                  </a:cubicBezTo>
                  <a:cubicBezTo>
                    <a:pt x="28701" y="-3983"/>
                    <a:pt x="30113" y="-3378"/>
                    <a:pt x="41946" y="15045"/>
                  </a:cubicBezTo>
                  <a:cubicBezTo>
                    <a:pt x="27222" y="13229"/>
                    <a:pt x="11488" y="18541"/>
                    <a:pt x="-2697" y="10002"/>
                  </a:cubicBezTo>
                  <a:close/>
                </a:path>
              </a:pathLst>
            </a:custGeom>
            <a:solidFill>
              <a:srgbClr val="020202"/>
            </a:solidFill>
            <a:ln w="6712" cap="flat">
              <a:noFill/>
              <a:prstDash val="solid"/>
              <a:miter/>
            </a:ln>
          </p:spPr>
          <p:txBody>
            <a:bodyPr rtlCol="0" anchor="ctr"/>
            <a:lstStyle/>
            <a:p>
              <a:endParaRPr lang="es-CO"/>
            </a:p>
          </p:txBody>
        </p:sp>
        <p:sp>
          <p:nvSpPr>
            <p:cNvPr id="1558" name="Freeform: Shape 1557">
              <a:extLst>
                <a:ext uri="{FF2B5EF4-FFF2-40B4-BE49-F238E27FC236}">
                  <a16:creationId xmlns:a16="http://schemas.microsoft.com/office/drawing/2014/main" id="{5DF4EFD3-9BD2-E7C8-3FFF-CE0516E7D87E}"/>
                </a:ext>
              </a:extLst>
            </p:cNvPr>
            <p:cNvSpPr/>
            <p:nvPr/>
          </p:nvSpPr>
          <p:spPr>
            <a:xfrm>
              <a:off x="7463969" y="6496120"/>
              <a:ext cx="14791" cy="4539"/>
            </a:xfrm>
            <a:custGeom>
              <a:avLst/>
              <a:gdLst>
                <a:gd name="connsiteX0" fmla="*/ -2697 w 14791"/>
                <a:gd name="connsiteY0" fmla="*/ -228 h 4539"/>
                <a:gd name="connsiteX1" fmla="*/ 12094 w 14791"/>
                <a:gd name="connsiteY1" fmla="*/ 4142 h 4539"/>
                <a:gd name="connsiteX2" fmla="*/ -2697 w 14791"/>
                <a:gd name="connsiteY2" fmla="*/ -228 h 4539"/>
              </a:gdLst>
              <a:ahLst/>
              <a:cxnLst>
                <a:cxn ang="0">
                  <a:pos x="connsiteX0" y="connsiteY0"/>
                </a:cxn>
                <a:cxn ang="0">
                  <a:pos x="connsiteX1" y="connsiteY1"/>
                </a:cxn>
                <a:cxn ang="0">
                  <a:pos x="connsiteX2" y="connsiteY2"/>
                </a:cxn>
              </a:cxnLst>
              <a:rect l="l" t="t" r="r" b="b"/>
              <a:pathLst>
                <a:path w="14791" h="4539">
                  <a:moveTo>
                    <a:pt x="-2697" y="-228"/>
                  </a:moveTo>
                  <a:cubicBezTo>
                    <a:pt x="2615" y="-228"/>
                    <a:pt x="8329" y="-1304"/>
                    <a:pt x="12094" y="4142"/>
                  </a:cubicBezTo>
                  <a:cubicBezTo>
                    <a:pt x="6715" y="4209"/>
                    <a:pt x="1068" y="5016"/>
                    <a:pt x="-2697" y="-228"/>
                  </a:cubicBezTo>
                  <a:close/>
                </a:path>
              </a:pathLst>
            </a:custGeom>
            <a:solidFill>
              <a:srgbClr val="020202"/>
            </a:solidFill>
            <a:ln w="6712" cap="flat">
              <a:noFill/>
              <a:prstDash val="solid"/>
              <a:miter/>
            </a:ln>
          </p:spPr>
          <p:txBody>
            <a:bodyPr rtlCol="0" anchor="ctr"/>
            <a:lstStyle/>
            <a:p>
              <a:endParaRPr lang="es-CO"/>
            </a:p>
          </p:txBody>
        </p:sp>
        <p:sp>
          <p:nvSpPr>
            <p:cNvPr id="1559" name="Freeform: Shape 1558">
              <a:extLst>
                <a:ext uri="{FF2B5EF4-FFF2-40B4-BE49-F238E27FC236}">
                  <a16:creationId xmlns:a16="http://schemas.microsoft.com/office/drawing/2014/main" id="{3E0BAEA8-D20F-8EA6-FB8F-1CB80E444E05}"/>
                </a:ext>
              </a:extLst>
            </p:cNvPr>
            <p:cNvSpPr/>
            <p:nvPr/>
          </p:nvSpPr>
          <p:spPr>
            <a:xfrm>
              <a:off x="6777026" y="6326572"/>
              <a:ext cx="4585" cy="5378"/>
            </a:xfrm>
            <a:custGeom>
              <a:avLst/>
              <a:gdLst>
                <a:gd name="connsiteX0" fmla="*/ -2630 w 4585"/>
                <a:gd name="connsiteY0" fmla="*/ -315 h 5378"/>
                <a:gd name="connsiteX1" fmla="*/ 1874 w 4585"/>
                <a:gd name="connsiteY1" fmla="*/ 4795 h 5378"/>
                <a:gd name="connsiteX2" fmla="*/ 1874 w 4585"/>
                <a:gd name="connsiteY2" fmla="*/ 5064 h 5378"/>
                <a:gd name="connsiteX3" fmla="*/ -2697 w 4585"/>
                <a:gd name="connsiteY3" fmla="*/ 358 h 5378"/>
                <a:gd name="connsiteX4" fmla="*/ -2630 w 4585"/>
                <a:gd name="connsiteY4" fmla="*/ -315 h 5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85" h="5378">
                  <a:moveTo>
                    <a:pt x="-2630" y="-315"/>
                  </a:moveTo>
                  <a:cubicBezTo>
                    <a:pt x="59" y="-113"/>
                    <a:pt x="2076" y="2173"/>
                    <a:pt x="1874" y="4795"/>
                  </a:cubicBezTo>
                  <a:cubicBezTo>
                    <a:pt x="1874" y="4930"/>
                    <a:pt x="1874" y="4997"/>
                    <a:pt x="1874" y="5064"/>
                  </a:cubicBezTo>
                  <a:cubicBezTo>
                    <a:pt x="-682" y="4997"/>
                    <a:pt x="-2697" y="2912"/>
                    <a:pt x="-2697" y="358"/>
                  </a:cubicBezTo>
                  <a:cubicBezTo>
                    <a:pt x="-2697" y="156"/>
                    <a:pt x="-2697" y="-113"/>
                    <a:pt x="-2630" y="-315"/>
                  </a:cubicBezTo>
                  <a:close/>
                </a:path>
              </a:pathLst>
            </a:custGeom>
            <a:solidFill>
              <a:srgbClr val="5B5B5B"/>
            </a:solidFill>
            <a:ln w="6712" cap="flat">
              <a:noFill/>
              <a:prstDash val="solid"/>
              <a:miter/>
            </a:ln>
          </p:spPr>
          <p:txBody>
            <a:bodyPr rtlCol="0" anchor="ctr"/>
            <a:lstStyle/>
            <a:p>
              <a:endParaRPr lang="es-CO"/>
            </a:p>
          </p:txBody>
        </p:sp>
        <p:sp>
          <p:nvSpPr>
            <p:cNvPr id="1560" name="Freeform: Shape 1559">
              <a:extLst>
                <a:ext uri="{FF2B5EF4-FFF2-40B4-BE49-F238E27FC236}">
                  <a16:creationId xmlns:a16="http://schemas.microsoft.com/office/drawing/2014/main" id="{230E5248-E625-79CA-CD45-6B0B90271B47}"/>
                </a:ext>
              </a:extLst>
            </p:cNvPr>
            <p:cNvSpPr/>
            <p:nvPr/>
          </p:nvSpPr>
          <p:spPr>
            <a:xfrm>
              <a:off x="6781517" y="6331884"/>
              <a:ext cx="4721" cy="5445"/>
            </a:xfrm>
            <a:custGeom>
              <a:avLst/>
              <a:gdLst>
                <a:gd name="connsiteX0" fmla="*/ -2684 w 4721"/>
                <a:gd name="connsiteY0" fmla="*/ -315 h 5445"/>
                <a:gd name="connsiteX1" fmla="*/ 2022 w 4721"/>
                <a:gd name="connsiteY1" fmla="*/ 4661 h 5445"/>
                <a:gd name="connsiteX2" fmla="*/ 1955 w 4721"/>
                <a:gd name="connsiteY2" fmla="*/ 5131 h 5445"/>
                <a:gd name="connsiteX3" fmla="*/ -2684 w 4721"/>
                <a:gd name="connsiteY3" fmla="*/ -315 h 5445"/>
              </a:gdLst>
              <a:ahLst/>
              <a:cxnLst>
                <a:cxn ang="0">
                  <a:pos x="connsiteX0" y="connsiteY0"/>
                </a:cxn>
                <a:cxn ang="0">
                  <a:pos x="connsiteX1" y="connsiteY1"/>
                </a:cxn>
                <a:cxn ang="0">
                  <a:pos x="connsiteX2" y="connsiteY2"/>
                </a:cxn>
                <a:cxn ang="0">
                  <a:pos x="connsiteX3" y="connsiteY3"/>
                </a:cxn>
              </a:cxnLst>
              <a:rect l="l" t="t" r="r" b="b"/>
              <a:pathLst>
                <a:path w="4721" h="5445">
                  <a:moveTo>
                    <a:pt x="-2684" y="-315"/>
                  </a:moveTo>
                  <a:cubicBezTo>
                    <a:pt x="5" y="-248"/>
                    <a:pt x="2090" y="2038"/>
                    <a:pt x="2022" y="4661"/>
                  </a:cubicBezTo>
                  <a:cubicBezTo>
                    <a:pt x="1955" y="4862"/>
                    <a:pt x="1955" y="4996"/>
                    <a:pt x="1955" y="5131"/>
                  </a:cubicBezTo>
                  <a:cubicBezTo>
                    <a:pt x="-801" y="4862"/>
                    <a:pt x="-2886" y="2441"/>
                    <a:pt x="-2684" y="-315"/>
                  </a:cubicBezTo>
                  <a:close/>
                </a:path>
              </a:pathLst>
            </a:custGeom>
            <a:solidFill>
              <a:srgbClr val="5B5B5B"/>
            </a:solidFill>
            <a:ln w="6712" cap="flat">
              <a:noFill/>
              <a:prstDash val="solid"/>
              <a:miter/>
            </a:ln>
          </p:spPr>
          <p:txBody>
            <a:bodyPr rtlCol="0" anchor="ctr"/>
            <a:lstStyle/>
            <a:p>
              <a:endParaRPr lang="es-CO"/>
            </a:p>
          </p:txBody>
        </p:sp>
        <p:sp>
          <p:nvSpPr>
            <p:cNvPr id="1561" name="Freeform: Shape 1560">
              <a:extLst>
                <a:ext uri="{FF2B5EF4-FFF2-40B4-BE49-F238E27FC236}">
                  <a16:creationId xmlns:a16="http://schemas.microsoft.com/office/drawing/2014/main" id="{125CFC22-07E8-7798-D6C5-8967A0102783}"/>
                </a:ext>
              </a:extLst>
            </p:cNvPr>
            <p:cNvSpPr/>
            <p:nvPr/>
          </p:nvSpPr>
          <p:spPr>
            <a:xfrm>
              <a:off x="5984261" y="1873982"/>
              <a:ext cx="1330445" cy="991974"/>
            </a:xfrm>
            <a:custGeom>
              <a:avLst/>
              <a:gdLst>
                <a:gd name="connsiteX0" fmla="*/ 12827 w 1330445"/>
                <a:gd name="connsiteY0" fmla="*/ -315 h 991974"/>
                <a:gd name="connsiteX1" fmla="*/ 7381 w 1330445"/>
                <a:gd name="connsiteY1" fmla="*/ 170732 h 991974"/>
                <a:gd name="connsiteX2" fmla="*/ 24863 w 1330445"/>
                <a:gd name="connsiteY2" fmla="*/ 305203 h 991974"/>
                <a:gd name="connsiteX3" fmla="*/ 87123 w 1330445"/>
                <a:gd name="connsiteY3" fmla="*/ 466567 h 991974"/>
                <a:gd name="connsiteX4" fmla="*/ 172107 w 1330445"/>
                <a:gd name="connsiteY4" fmla="*/ 594314 h 991974"/>
                <a:gd name="connsiteX5" fmla="*/ 255615 w 1330445"/>
                <a:gd name="connsiteY5" fmla="*/ 701891 h 991974"/>
                <a:gd name="connsiteX6" fmla="*/ 341607 w 1330445"/>
                <a:gd name="connsiteY6" fmla="*/ 776387 h 991974"/>
                <a:gd name="connsiteX7" fmla="*/ 665346 w 1330445"/>
                <a:gd name="connsiteY7" fmla="*/ 935063 h 991974"/>
                <a:gd name="connsiteX8" fmla="*/ 841772 w 1330445"/>
                <a:gd name="connsiteY8" fmla="*/ 971908 h 991974"/>
                <a:gd name="connsiteX9" fmla="*/ 1000446 w 1330445"/>
                <a:gd name="connsiteY9" fmla="*/ 974933 h 991974"/>
                <a:gd name="connsiteX10" fmla="*/ 1152398 w 1330445"/>
                <a:gd name="connsiteY10" fmla="*/ 957452 h 991974"/>
                <a:gd name="connsiteX11" fmla="*/ 1260513 w 1330445"/>
                <a:gd name="connsiteY11" fmla="*/ 946426 h 991974"/>
                <a:gd name="connsiteX12" fmla="*/ 1327748 w 1330445"/>
                <a:gd name="connsiteY12" fmla="*/ 946089 h 991974"/>
                <a:gd name="connsiteX13" fmla="*/ 1265219 w 1330445"/>
                <a:gd name="connsiteY13" fmla="*/ 955704 h 991974"/>
                <a:gd name="connsiteX14" fmla="*/ 1194286 w 1330445"/>
                <a:gd name="connsiteY14" fmla="*/ 964579 h 991974"/>
                <a:gd name="connsiteX15" fmla="*/ 1177073 w 1330445"/>
                <a:gd name="connsiteY15" fmla="*/ 965991 h 991974"/>
                <a:gd name="connsiteX16" fmla="*/ 1049326 w 1330445"/>
                <a:gd name="connsiteY16" fmla="*/ 978833 h 991974"/>
                <a:gd name="connsiteX17" fmla="*/ 956072 w 1330445"/>
                <a:gd name="connsiteY17" fmla="*/ 982329 h 991974"/>
                <a:gd name="connsiteX18" fmla="*/ 942153 w 1330445"/>
                <a:gd name="connsiteY18" fmla="*/ 985557 h 991974"/>
                <a:gd name="connsiteX19" fmla="*/ 901812 w 1330445"/>
                <a:gd name="connsiteY19" fmla="*/ 986901 h 991974"/>
                <a:gd name="connsiteX20" fmla="*/ 875524 w 1330445"/>
                <a:gd name="connsiteY20" fmla="*/ 980917 h 991974"/>
                <a:gd name="connsiteX21" fmla="*/ 743204 w 1330445"/>
                <a:gd name="connsiteY21" fmla="*/ 964377 h 991974"/>
                <a:gd name="connsiteX22" fmla="*/ 655395 w 1330445"/>
                <a:gd name="connsiteY22" fmla="*/ 950930 h 991974"/>
                <a:gd name="connsiteX23" fmla="*/ 437619 w 1330445"/>
                <a:gd name="connsiteY23" fmla="*/ 862650 h 991974"/>
                <a:gd name="connsiteX24" fmla="*/ 360030 w 1330445"/>
                <a:gd name="connsiteY24" fmla="*/ 818477 h 991974"/>
                <a:gd name="connsiteX25" fmla="*/ 315723 w 1330445"/>
                <a:gd name="connsiteY25" fmla="*/ 818477 h 991974"/>
                <a:gd name="connsiteX26" fmla="*/ 296627 w 1330445"/>
                <a:gd name="connsiteY26" fmla="*/ 821300 h 991974"/>
                <a:gd name="connsiteX27" fmla="*/ 250235 w 1330445"/>
                <a:gd name="connsiteY27" fmla="*/ 824729 h 991974"/>
                <a:gd name="connsiteX28" fmla="*/ 203775 w 1330445"/>
                <a:gd name="connsiteY28" fmla="*/ 814913 h 991974"/>
                <a:gd name="connsiteX29" fmla="*/ 101981 w 1330445"/>
                <a:gd name="connsiteY29" fmla="*/ 686628 h 991974"/>
                <a:gd name="connsiteX30" fmla="*/ 50680 w 1330445"/>
                <a:gd name="connsiteY30" fmla="*/ 533869 h 991974"/>
                <a:gd name="connsiteX31" fmla="*/ 43956 w 1330445"/>
                <a:gd name="connsiteY31" fmla="*/ 505026 h 991974"/>
                <a:gd name="connsiteX32" fmla="*/ 47185 w 1330445"/>
                <a:gd name="connsiteY32" fmla="*/ 491175 h 991974"/>
                <a:gd name="connsiteX33" fmla="*/ 51016 w 1330445"/>
                <a:gd name="connsiteY33" fmla="*/ 454465 h 991974"/>
                <a:gd name="connsiteX34" fmla="*/ 29636 w 1330445"/>
                <a:gd name="connsiteY34" fmla="*/ 373782 h 991974"/>
                <a:gd name="connsiteX35" fmla="*/ 7246 w 1330445"/>
                <a:gd name="connsiteY35" fmla="*/ 247380 h 991974"/>
                <a:gd name="connsiteX36" fmla="*/ 2877 w 1330445"/>
                <a:gd name="connsiteY36" fmla="*/ 188213 h 991974"/>
                <a:gd name="connsiteX37" fmla="*/ -1427 w 1330445"/>
                <a:gd name="connsiteY37" fmla="*/ 151435 h 991974"/>
                <a:gd name="connsiteX38" fmla="*/ 2607 w 1330445"/>
                <a:gd name="connsiteY38" fmla="*/ 89915 h 991974"/>
                <a:gd name="connsiteX39" fmla="*/ 7717 w 1330445"/>
                <a:gd name="connsiteY39" fmla="*/ 10846 h 991974"/>
                <a:gd name="connsiteX40" fmla="*/ 12827 w 1330445"/>
                <a:gd name="connsiteY40" fmla="*/ -315 h 99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330445" h="991974">
                  <a:moveTo>
                    <a:pt x="12827" y="-315"/>
                  </a:moveTo>
                  <a:cubicBezTo>
                    <a:pt x="6104" y="56566"/>
                    <a:pt x="9398" y="113985"/>
                    <a:pt x="7381" y="170732"/>
                  </a:cubicBezTo>
                  <a:cubicBezTo>
                    <a:pt x="5767" y="216855"/>
                    <a:pt x="15248" y="261298"/>
                    <a:pt x="24863" y="305203"/>
                  </a:cubicBezTo>
                  <a:cubicBezTo>
                    <a:pt x="37100" y="361895"/>
                    <a:pt x="58144" y="416329"/>
                    <a:pt x="87123" y="466567"/>
                  </a:cubicBezTo>
                  <a:cubicBezTo>
                    <a:pt x="112538" y="511036"/>
                    <a:pt x="140911" y="553717"/>
                    <a:pt x="172107" y="594314"/>
                  </a:cubicBezTo>
                  <a:cubicBezTo>
                    <a:pt x="199944" y="630150"/>
                    <a:pt x="226501" y="667063"/>
                    <a:pt x="255615" y="701891"/>
                  </a:cubicBezTo>
                  <a:cubicBezTo>
                    <a:pt x="280088" y="731071"/>
                    <a:pt x="311351" y="753393"/>
                    <a:pt x="341607" y="776387"/>
                  </a:cubicBezTo>
                  <a:cubicBezTo>
                    <a:pt x="439031" y="850346"/>
                    <a:pt x="550037" y="897411"/>
                    <a:pt x="665346" y="935063"/>
                  </a:cubicBezTo>
                  <a:cubicBezTo>
                    <a:pt x="722765" y="953364"/>
                    <a:pt x="781864" y="965708"/>
                    <a:pt x="841772" y="971908"/>
                  </a:cubicBezTo>
                  <a:cubicBezTo>
                    <a:pt x="894483" y="977280"/>
                    <a:pt x="947533" y="978288"/>
                    <a:pt x="1000446" y="974933"/>
                  </a:cubicBezTo>
                  <a:cubicBezTo>
                    <a:pt x="1051478" y="973259"/>
                    <a:pt x="1102308" y="967416"/>
                    <a:pt x="1152398" y="957452"/>
                  </a:cubicBezTo>
                  <a:cubicBezTo>
                    <a:pt x="1188101" y="950849"/>
                    <a:pt x="1224205" y="947158"/>
                    <a:pt x="1260513" y="946426"/>
                  </a:cubicBezTo>
                  <a:cubicBezTo>
                    <a:pt x="1282834" y="945282"/>
                    <a:pt x="1305291" y="946426"/>
                    <a:pt x="1327748" y="946089"/>
                  </a:cubicBezTo>
                  <a:cubicBezTo>
                    <a:pt x="1307578" y="953821"/>
                    <a:pt x="1286196" y="954292"/>
                    <a:pt x="1265219" y="955704"/>
                  </a:cubicBezTo>
                  <a:cubicBezTo>
                    <a:pt x="1241350" y="957385"/>
                    <a:pt x="1217145" y="953821"/>
                    <a:pt x="1194286" y="964579"/>
                  </a:cubicBezTo>
                  <a:cubicBezTo>
                    <a:pt x="1188705" y="966118"/>
                    <a:pt x="1182856" y="966596"/>
                    <a:pt x="1177073" y="965991"/>
                  </a:cubicBezTo>
                  <a:cubicBezTo>
                    <a:pt x="1134178" y="967268"/>
                    <a:pt x="1091954" y="975538"/>
                    <a:pt x="1049326" y="978833"/>
                  </a:cubicBezTo>
                  <a:cubicBezTo>
                    <a:pt x="1018601" y="981186"/>
                    <a:pt x="987470" y="991742"/>
                    <a:pt x="956072" y="982329"/>
                  </a:cubicBezTo>
                  <a:cubicBezTo>
                    <a:pt x="951163" y="981146"/>
                    <a:pt x="946054" y="982342"/>
                    <a:pt x="942153" y="985557"/>
                  </a:cubicBezTo>
                  <a:cubicBezTo>
                    <a:pt x="929916" y="993181"/>
                    <a:pt x="914521" y="993699"/>
                    <a:pt x="901812" y="986901"/>
                  </a:cubicBezTo>
                  <a:cubicBezTo>
                    <a:pt x="893677" y="982793"/>
                    <a:pt x="884667" y="980742"/>
                    <a:pt x="875524" y="980917"/>
                  </a:cubicBezTo>
                  <a:cubicBezTo>
                    <a:pt x="830409" y="983808"/>
                    <a:pt x="787108" y="971101"/>
                    <a:pt x="743204" y="964377"/>
                  </a:cubicBezTo>
                  <a:cubicBezTo>
                    <a:pt x="713957" y="959873"/>
                    <a:pt x="684172" y="958864"/>
                    <a:pt x="655395" y="950930"/>
                  </a:cubicBezTo>
                  <a:cubicBezTo>
                    <a:pt x="579217" y="930760"/>
                    <a:pt x="505864" y="903395"/>
                    <a:pt x="437619" y="862650"/>
                  </a:cubicBezTo>
                  <a:cubicBezTo>
                    <a:pt x="412137" y="847455"/>
                    <a:pt x="386252" y="832596"/>
                    <a:pt x="360030" y="818477"/>
                  </a:cubicBezTo>
                  <a:cubicBezTo>
                    <a:pt x="345911" y="810812"/>
                    <a:pt x="330918" y="800794"/>
                    <a:pt x="315723" y="818477"/>
                  </a:cubicBezTo>
                  <a:cubicBezTo>
                    <a:pt x="311217" y="823721"/>
                    <a:pt x="303014" y="822242"/>
                    <a:pt x="296627" y="821300"/>
                  </a:cubicBezTo>
                  <a:cubicBezTo>
                    <a:pt x="281095" y="819162"/>
                    <a:pt x="265296" y="820332"/>
                    <a:pt x="250235" y="824729"/>
                  </a:cubicBezTo>
                  <a:cubicBezTo>
                    <a:pt x="234098" y="829376"/>
                    <a:pt x="216685" y="825698"/>
                    <a:pt x="203775" y="814913"/>
                  </a:cubicBezTo>
                  <a:cubicBezTo>
                    <a:pt x="158526" y="781296"/>
                    <a:pt x="122488" y="740349"/>
                    <a:pt x="101981" y="686628"/>
                  </a:cubicBezTo>
                  <a:cubicBezTo>
                    <a:pt x="82819" y="636403"/>
                    <a:pt x="64867" y="585775"/>
                    <a:pt x="50680" y="533869"/>
                  </a:cubicBezTo>
                  <a:cubicBezTo>
                    <a:pt x="48058" y="524322"/>
                    <a:pt x="46310" y="514573"/>
                    <a:pt x="43956" y="505026"/>
                  </a:cubicBezTo>
                  <a:cubicBezTo>
                    <a:pt x="42276" y="500171"/>
                    <a:pt x="43554" y="494799"/>
                    <a:pt x="47185" y="491175"/>
                  </a:cubicBezTo>
                  <a:cubicBezTo>
                    <a:pt x="58749" y="479812"/>
                    <a:pt x="54917" y="467643"/>
                    <a:pt x="51016" y="454465"/>
                  </a:cubicBezTo>
                  <a:cubicBezTo>
                    <a:pt x="42949" y="427570"/>
                    <a:pt x="31519" y="400676"/>
                    <a:pt x="29636" y="373782"/>
                  </a:cubicBezTo>
                  <a:cubicBezTo>
                    <a:pt x="26611" y="330550"/>
                    <a:pt x="11752" y="290075"/>
                    <a:pt x="7246" y="247380"/>
                  </a:cubicBezTo>
                  <a:cubicBezTo>
                    <a:pt x="4423" y="227781"/>
                    <a:pt x="2944" y="208014"/>
                    <a:pt x="2877" y="188213"/>
                  </a:cubicBezTo>
                  <a:cubicBezTo>
                    <a:pt x="2877" y="175828"/>
                    <a:pt x="1465" y="163484"/>
                    <a:pt x="-1427" y="151435"/>
                  </a:cubicBezTo>
                  <a:cubicBezTo>
                    <a:pt x="-5662" y="130794"/>
                    <a:pt x="2002" y="110422"/>
                    <a:pt x="2607" y="89915"/>
                  </a:cubicBezTo>
                  <a:cubicBezTo>
                    <a:pt x="3415" y="63492"/>
                    <a:pt x="1801" y="36934"/>
                    <a:pt x="7717" y="10846"/>
                  </a:cubicBezTo>
                  <a:cubicBezTo>
                    <a:pt x="7919" y="6610"/>
                    <a:pt x="9735" y="2610"/>
                    <a:pt x="12827" y="-315"/>
                  </a:cubicBezTo>
                  <a:close/>
                </a:path>
              </a:pathLst>
            </a:custGeom>
            <a:solidFill>
              <a:srgbClr val="020202"/>
            </a:solidFill>
            <a:ln w="6712" cap="flat">
              <a:noFill/>
              <a:prstDash val="solid"/>
              <a:miter/>
            </a:ln>
          </p:spPr>
          <p:txBody>
            <a:bodyPr rtlCol="0" anchor="ctr"/>
            <a:lstStyle/>
            <a:p>
              <a:endParaRPr lang="es-CO"/>
            </a:p>
          </p:txBody>
        </p:sp>
        <p:sp>
          <p:nvSpPr>
            <p:cNvPr id="1562" name="Freeform: Shape 1561">
              <a:extLst>
                <a:ext uri="{FF2B5EF4-FFF2-40B4-BE49-F238E27FC236}">
                  <a16:creationId xmlns:a16="http://schemas.microsoft.com/office/drawing/2014/main" id="{40723917-5394-7395-CC5D-A1644F823B2F}"/>
                </a:ext>
              </a:extLst>
            </p:cNvPr>
            <p:cNvSpPr/>
            <p:nvPr/>
          </p:nvSpPr>
          <p:spPr>
            <a:xfrm>
              <a:off x="5999477" y="1839154"/>
              <a:ext cx="5554" cy="29919"/>
            </a:xfrm>
            <a:custGeom>
              <a:avLst/>
              <a:gdLst>
                <a:gd name="connsiteX0" fmla="*/ 2586 w 5554"/>
                <a:gd name="connsiteY0" fmla="*/ -315 h 29919"/>
                <a:gd name="connsiteX1" fmla="*/ -2322 w 5554"/>
                <a:gd name="connsiteY1" fmla="*/ 29605 h 29919"/>
                <a:gd name="connsiteX2" fmla="*/ 2586 w 5554"/>
                <a:gd name="connsiteY2" fmla="*/ -315 h 29919"/>
              </a:gdLst>
              <a:ahLst/>
              <a:cxnLst>
                <a:cxn ang="0">
                  <a:pos x="connsiteX0" y="connsiteY0"/>
                </a:cxn>
                <a:cxn ang="0">
                  <a:pos x="connsiteX1" y="connsiteY1"/>
                </a:cxn>
                <a:cxn ang="0">
                  <a:pos x="connsiteX2" y="connsiteY2"/>
                </a:cxn>
              </a:cxnLst>
              <a:rect l="l" t="t" r="r" b="b"/>
              <a:pathLst>
                <a:path w="5554" h="29919">
                  <a:moveTo>
                    <a:pt x="2586" y="-315"/>
                  </a:moveTo>
                  <a:cubicBezTo>
                    <a:pt x="1107" y="9636"/>
                    <a:pt x="6419" y="20797"/>
                    <a:pt x="-2322" y="29605"/>
                  </a:cubicBezTo>
                  <a:cubicBezTo>
                    <a:pt x="-843" y="19587"/>
                    <a:pt x="-6424" y="8426"/>
                    <a:pt x="2586" y="-315"/>
                  </a:cubicBezTo>
                  <a:close/>
                </a:path>
              </a:pathLst>
            </a:custGeom>
            <a:solidFill>
              <a:srgbClr val="020202"/>
            </a:solidFill>
            <a:ln w="6712" cap="flat">
              <a:noFill/>
              <a:prstDash val="solid"/>
              <a:miter/>
            </a:ln>
          </p:spPr>
          <p:txBody>
            <a:bodyPr rtlCol="0" anchor="ctr"/>
            <a:lstStyle/>
            <a:p>
              <a:endParaRPr lang="es-CO"/>
            </a:p>
          </p:txBody>
        </p:sp>
        <p:sp>
          <p:nvSpPr>
            <p:cNvPr id="1563" name="Freeform: Shape 1562">
              <a:extLst>
                <a:ext uri="{FF2B5EF4-FFF2-40B4-BE49-F238E27FC236}">
                  <a16:creationId xmlns:a16="http://schemas.microsoft.com/office/drawing/2014/main" id="{C5F15949-D082-DC39-B22D-61B973D4C0C5}"/>
                </a:ext>
              </a:extLst>
            </p:cNvPr>
            <p:cNvSpPr/>
            <p:nvPr/>
          </p:nvSpPr>
          <p:spPr>
            <a:xfrm>
              <a:off x="6009454" y="1774406"/>
              <a:ext cx="5527" cy="29919"/>
            </a:xfrm>
            <a:custGeom>
              <a:avLst/>
              <a:gdLst>
                <a:gd name="connsiteX0" fmla="*/ 2560 w 5527"/>
                <a:gd name="connsiteY0" fmla="*/ -315 h 29919"/>
                <a:gd name="connsiteX1" fmla="*/ -2348 w 5527"/>
                <a:gd name="connsiteY1" fmla="*/ 29605 h 29919"/>
                <a:gd name="connsiteX2" fmla="*/ 2560 w 5527"/>
                <a:gd name="connsiteY2" fmla="*/ -315 h 29919"/>
              </a:gdLst>
              <a:ahLst/>
              <a:cxnLst>
                <a:cxn ang="0">
                  <a:pos x="connsiteX0" y="connsiteY0"/>
                </a:cxn>
                <a:cxn ang="0">
                  <a:pos x="connsiteX1" y="connsiteY1"/>
                </a:cxn>
                <a:cxn ang="0">
                  <a:pos x="connsiteX2" y="connsiteY2"/>
                </a:cxn>
              </a:cxnLst>
              <a:rect l="l" t="t" r="r" b="b"/>
              <a:pathLst>
                <a:path w="5527" h="29919">
                  <a:moveTo>
                    <a:pt x="2560" y="-315"/>
                  </a:moveTo>
                  <a:cubicBezTo>
                    <a:pt x="1148" y="9636"/>
                    <a:pt x="6326" y="20797"/>
                    <a:pt x="-2348" y="29605"/>
                  </a:cubicBezTo>
                  <a:cubicBezTo>
                    <a:pt x="-869" y="19587"/>
                    <a:pt x="-6383" y="8426"/>
                    <a:pt x="2560" y="-315"/>
                  </a:cubicBezTo>
                  <a:close/>
                </a:path>
              </a:pathLst>
            </a:custGeom>
            <a:solidFill>
              <a:srgbClr val="020202"/>
            </a:solidFill>
            <a:ln w="6712" cap="flat">
              <a:noFill/>
              <a:prstDash val="solid"/>
              <a:miter/>
            </a:ln>
          </p:spPr>
          <p:txBody>
            <a:bodyPr rtlCol="0" anchor="ctr"/>
            <a:lstStyle/>
            <a:p>
              <a:endParaRPr lang="es-CO"/>
            </a:p>
          </p:txBody>
        </p:sp>
        <p:sp>
          <p:nvSpPr>
            <p:cNvPr id="1564" name="Freeform: Shape 1563">
              <a:extLst>
                <a:ext uri="{FF2B5EF4-FFF2-40B4-BE49-F238E27FC236}">
                  <a16:creationId xmlns:a16="http://schemas.microsoft.com/office/drawing/2014/main" id="{446F3F6A-E1BE-55AF-EE53-90FDAE6B1BB9}"/>
                </a:ext>
              </a:extLst>
            </p:cNvPr>
            <p:cNvSpPr/>
            <p:nvPr/>
          </p:nvSpPr>
          <p:spPr>
            <a:xfrm>
              <a:off x="6004624" y="1809234"/>
              <a:ext cx="5303" cy="24944"/>
            </a:xfrm>
            <a:custGeom>
              <a:avLst/>
              <a:gdLst>
                <a:gd name="connsiteX0" fmla="*/ 2482 w 5303"/>
                <a:gd name="connsiteY0" fmla="*/ -315 h 24944"/>
                <a:gd name="connsiteX1" fmla="*/ -2426 w 5303"/>
                <a:gd name="connsiteY1" fmla="*/ 24629 h 24944"/>
                <a:gd name="connsiteX2" fmla="*/ 2482 w 5303"/>
                <a:gd name="connsiteY2" fmla="*/ -315 h 24944"/>
              </a:gdLst>
              <a:ahLst/>
              <a:cxnLst>
                <a:cxn ang="0">
                  <a:pos x="connsiteX0" y="connsiteY0"/>
                </a:cxn>
                <a:cxn ang="0">
                  <a:pos x="connsiteX1" y="connsiteY1"/>
                </a:cxn>
                <a:cxn ang="0">
                  <a:pos x="connsiteX2" y="connsiteY2"/>
                </a:cxn>
              </a:cxnLst>
              <a:rect l="l" t="t" r="r" b="b"/>
              <a:pathLst>
                <a:path w="5303" h="24944">
                  <a:moveTo>
                    <a:pt x="2482" y="-315"/>
                  </a:moveTo>
                  <a:cubicBezTo>
                    <a:pt x="1340" y="8090"/>
                    <a:pt x="5575" y="17570"/>
                    <a:pt x="-2426" y="24629"/>
                  </a:cubicBezTo>
                  <a:cubicBezTo>
                    <a:pt x="-1351" y="16225"/>
                    <a:pt x="-5855" y="6678"/>
                    <a:pt x="2482" y="-315"/>
                  </a:cubicBezTo>
                  <a:close/>
                </a:path>
              </a:pathLst>
            </a:custGeom>
            <a:solidFill>
              <a:srgbClr val="020202"/>
            </a:solidFill>
            <a:ln w="6712" cap="flat">
              <a:noFill/>
              <a:prstDash val="solid"/>
              <a:miter/>
            </a:ln>
          </p:spPr>
          <p:txBody>
            <a:bodyPr rtlCol="0" anchor="ctr"/>
            <a:lstStyle/>
            <a:p>
              <a:endParaRPr lang="es-CO"/>
            </a:p>
          </p:txBody>
        </p:sp>
        <p:sp>
          <p:nvSpPr>
            <p:cNvPr id="1565" name="Freeform: Shape 1564">
              <a:extLst>
                <a:ext uri="{FF2B5EF4-FFF2-40B4-BE49-F238E27FC236}">
                  <a16:creationId xmlns:a16="http://schemas.microsoft.com/office/drawing/2014/main" id="{439932CD-F3F1-78D5-0457-D608A043103A}"/>
                </a:ext>
              </a:extLst>
            </p:cNvPr>
            <p:cNvSpPr/>
            <p:nvPr/>
          </p:nvSpPr>
          <p:spPr>
            <a:xfrm>
              <a:off x="6008701" y="1318973"/>
              <a:ext cx="2321751" cy="1518211"/>
            </a:xfrm>
            <a:custGeom>
              <a:avLst/>
              <a:gdLst>
                <a:gd name="connsiteX0" fmla="*/ 183639 w 2321751"/>
                <a:gd name="connsiteY0" fmla="*/ 136759 h 1518211"/>
                <a:gd name="connsiteX1" fmla="*/ 393682 w 2321751"/>
                <a:gd name="connsiteY1" fmla="*/ 18492 h 1518211"/>
                <a:gd name="connsiteX2" fmla="*/ 470800 w 2321751"/>
                <a:gd name="connsiteY2" fmla="*/ 1213 h 1518211"/>
                <a:gd name="connsiteX3" fmla="*/ 482297 w 2321751"/>
                <a:gd name="connsiteY3" fmla="*/ 1751 h 1518211"/>
                <a:gd name="connsiteX4" fmla="*/ 464144 w 2321751"/>
                <a:gd name="connsiteY4" fmla="*/ 13920 h 1518211"/>
                <a:gd name="connsiteX5" fmla="*/ 398455 w 2321751"/>
                <a:gd name="connsiteY5" fmla="*/ 31469 h 1518211"/>
                <a:gd name="connsiteX6" fmla="*/ 213087 w 2321751"/>
                <a:gd name="connsiteY6" fmla="*/ 131447 h 1518211"/>
                <a:gd name="connsiteX7" fmla="*/ 191707 w 2321751"/>
                <a:gd name="connsiteY7" fmla="*/ 183151 h 1518211"/>
                <a:gd name="connsiteX8" fmla="*/ 223576 w 2321751"/>
                <a:gd name="connsiteY8" fmla="*/ 371410 h 1518211"/>
                <a:gd name="connsiteX9" fmla="*/ 346146 w 2321751"/>
                <a:gd name="connsiteY9" fmla="*/ 580445 h 1518211"/>
                <a:gd name="connsiteX10" fmla="*/ 619928 w 2321751"/>
                <a:gd name="connsiteY10" fmla="*/ 821752 h 1518211"/>
                <a:gd name="connsiteX11" fmla="*/ 975469 w 2321751"/>
                <a:gd name="connsiteY11" fmla="*/ 947348 h 1518211"/>
                <a:gd name="connsiteX12" fmla="*/ 1086877 w 2321751"/>
                <a:gd name="connsiteY12" fmla="*/ 956693 h 1518211"/>
                <a:gd name="connsiteX13" fmla="*/ 1220676 w 2321751"/>
                <a:gd name="connsiteY13" fmla="*/ 947415 h 1518211"/>
                <a:gd name="connsiteX14" fmla="*/ 1462723 w 2321751"/>
                <a:gd name="connsiteY14" fmla="*/ 921866 h 1518211"/>
                <a:gd name="connsiteX15" fmla="*/ 1895650 w 2321751"/>
                <a:gd name="connsiteY15" fmla="*/ 841654 h 1518211"/>
                <a:gd name="connsiteX16" fmla="*/ 2291600 w 2321751"/>
                <a:gd name="connsiteY16" fmla="*/ 639948 h 1518211"/>
                <a:gd name="connsiteX17" fmla="*/ 2305047 w 2321751"/>
                <a:gd name="connsiteY17" fmla="*/ 629190 h 1518211"/>
                <a:gd name="connsiteX18" fmla="*/ 2312846 w 2321751"/>
                <a:gd name="connsiteY18" fmla="*/ 628518 h 1518211"/>
                <a:gd name="connsiteX19" fmla="*/ 2317754 w 2321751"/>
                <a:gd name="connsiteY19" fmla="*/ 699787 h 1518211"/>
                <a:gd name="connsiteX20" fmla="*/ 2318763 w 2321751"/>
                <a:gd name="connsiteY20" fmla="*/ 722109 h 1518211"/>
                <a:gd name="connsiteX21" fmla="*/ 2318763 w 2321751"/>
                <a:gd name="connsiteY21" fmla="*/ 913730 h 1518211"/>
                <a:gd name="connsiteX22" fmla="*/ 2268941 w 2321751"/>
                <a:gd name="connsiteY22" fmla="*/ 1072069 h 1518211"/>
                <a:gd name="connsiteX23" fmla="*/ 2192897 w 2321751"/>
                <a:gd name="connsiteY23" fmla="*/ 1153088 h 1518211"/>
                <a:gd name="connsiteX24" fmla="*/ 2018086 w 2321751"/>
                <a:gd name="connsiteY24" fmla="*/ 1265438 h 1518211"/>
                <a:gd name="connsiteX25" fmla="*/ 1874270 w 2321751"/>
                <a:gd name="connsiteY25" fmla="*/ 1326689 h 1518211"/>
                <a:gd name="connsiteX26" fmla="*/ 1803538 w 2321751"/>
                <a:gd name="connsiteY26" fmla="*/ 1356878 h 1518211"/>
                <a:gd name="connsiteX27" fmla="*/ 1673707 w 2321751"/>
                <a:gd name="connsiteY27" fmla="*/ 1398497 h 1518211"/>
                <a:gd name="connsiteX28" fmla="*/ 1517115 w 2321751"/>
                <a:gd name="connsiteY28" fmla="*/ 1454235 h 1518211"/>
                <a:gd name="connsiteX29" fmla="*/ 1441678 w 2321751"/>
                <a:gd name="connsiteY29" fmla="*/ 1466404 h 1518211"/>
                <a:gd name="connsiteX30" fmla="*/ 1373165 w 2321751"/>
                <a:gd name="connsiteY30" fmla="*/ 1475011 h 1518211"/>
                <a:gd name="connsiteX31" fmla="*/ 1292483 w 2321751"/>
                <a:gd name="connsiteY31" fmla="*/ 1487180 h 1518211"/>
                <a:gd name="connsiteX32" fmla="*/ 1178519 w 2321751"/>
                <a:gd name="connsiteY32" fmla="*/ 1491819 h 1518211"/>
                <a:gd name="connsiteX33" fmla="*/ 1092794 w 2321751"/>
                <a:gd name="connsiteY33" fmla="*/ 1503048 h 1518211"/>
                <a:gd name="connsiteX34" fmla="*/ 1033896 w 2321751"/>
                <a:gd name="connsiteY34" fmla="*/ 1510174 h 1518211"/>
                <a:gd name="connsiteX35" fmla="*/ 847991 w 2321751"/>
                <a:gd name="connsiteY35" fmla="*/ 1515284 h 1518211"/>
                <a:gd name="connsiteX36" fmla="*/ 634989 w 2321751"/>
                <a:gd name="connsiteY36" fmla="*/ 1473531 h 1518211"/>
                <a:gd name="connsiteX37" fmla="*/ 359324 w 2321751"/>
                <a:gd name="connsiteY37" fmla="*/ 1343834 h 1518211"/>
                <a:gd name="connsiteX38" fmla="*/ 188480 w 2321751"/>
                <a:gd name="connsiteY38" fmla="*/ 1179847 h 1518211"/>
                <a:gd name="connsiteX39" fmla="*/ 103091 w 2321751"/>
                <a:gd name="connsiteY39" fmla="*/ 1061177 h 1518211"/>
                <a:gd name="connsiteX40" fmla="*/ 7281 w 2321751"/>
                <a:gd name="connsiteY40" fmla="*/ 820811 h 1518211"/>
                <a:gd name="connsiteX41" fmla="*/ -2468 w 2321751"/>
                <a:gd name="connsiteY41" fmla="*/ 652723 h 1518211"/>
                <a:gd name="connsiteX42" fmla="*/ 16424 w 2321751"/>
                <a:gd name="connsiteY42" fmla="*/ 460900 h 1518211"/>
                <a:gd name="connsiteX43" fmla="*/ 41637 w 2321751"/>
                <a:gd name="connsiteY43" fmla="*/ 344920 h 1518211"/>
                <a:gd name="connsiteX44" fmla="*/ 116471 w 2321751"/>
                <a:gd name="connsiteY44" fmla="*/ 215155 h 1518211"/>
                <a:gd name="connsiteX45" fmla="*/ 169115 w 2321751"/>
                <a:gd name="connsiteY45" fmla="*/ 162174 h 1518211"/>
                <a:gd name="connsiteX46" fmla="*/ 182562 w 2321751"/>
                <a:gd name="connsiteY46" fmla="*/ 142003 h 1518211"/>
                <a:gd name="connsiteX47" fmla="*/ 181420 w 2321751"/>
                <a:gd name="connsiteY47" fmla="*/ 138372 h 1518211"/>
                <a:gd name="connsiteX48" fmla="*/ 183639 w 2321751"/>
                <a:gd name="connsiteY48" fmla="*/ 136759 h 151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321751" h="1518211">
                  <a:moveTo>
                    <a:pt x="183639" y="136759"/>
                  </a:moveTo>
                  <a:cubicBezTo>
                    <a:pt x="245428" y="84208"/>
                    <a:pt x="316698" y="44055"/>
                    <a:pt x="393682" y="18492"/>
                  </a:cubicBezTo>
                  <a:cubicBezTo>
                    <a:pt x="418760" y="10229"/>
                    <a:pt x="444579" y="4440"/>
                    <a:pt x="470800" y="1213"/>
                  </a:cubicBezTo>
                  <a:cubicBezTo>
                    <a:pt x="474364" y="-1006"/>
                    <a:pt x="478936" y="-791"/>
                    <a:pt x="482297" y="1751"/>
                  </a:cubicBezTo>
                  <a:cubicBezTo>
                    <a:pt x="481155" y="13113"/>
                    <a:pt x="471541" y="11970"/>
                    <a:pt x="464144" y="13920"/>
                  </a:cubicBezTo>
                  <a:cubicBezTo>
                    <a:pt x="442225" y="19837"/>
                    <a:pt x="419366" y="21988"/>
                    <a:pt x="398455" y="31469"/>
                  </a:cubicBezTo>
                  <a:cubicBezTo>
                    <a:pt x="332161" y="56413"/>
                    <a:pt x="268825" y="86669"/>
                    <a:pt x="213087" y="131447"/>
                  </a:cubicBezTo>
                  <a:cubicBezTo>
                    <a:pt x="195607" y="145499"/>
                    <a:pt x="190699" y="160897"/>
                    <a:pt x="191707" y="183151"/>
                  </a:cubicBezTo>
                  <a:cubicBezTo>
                    <a:pt x="194395" y="247361"/>
                    <a:pt x="202532" y="309957"/>
                    <a:pt x="223576" y="371410"/>
                  </a:cubicBezTo>
                  <a:cubicBezTo>
                    <a:pt x="249328" y="448906"/>
                    <a:pt x="291081" y="520121"/>
                    <a:pt x="346146" y="580445"/>
                  </a:cubicBezTo>
                  <a:cubicBezTo>
                    <a:pt x="429115" y="669935"/>
                    <a:pt x="516319" y="755256"/>
                    <a:pt x="619928" y="821752"/>
                  </a:cubicBezTo>
                  <a:cubicBezTo>
                    <a:pt x="728581" y="891206"/>
                    <a:pt x="846443" y="935043"/>
                    <a:pt x="975469" y="947348"/>
                  </a:cubicBezTo>
                  <a:cubicBezTo>
                    <a:pt x="1012583" y="950911"/>
                    <a:pt x="1049428" y="954811"/>
                    <a:pt x="1086877" y="956693"/>
                  </a:cubicBezTo>
                  <a:cubicBezTo>
                    <a:pt x="1131858" y="958912"/>
                    <a:pt x="1176098" y="952726"/>
                    <a:pt x="1220676" y="947415"/>
                  </a:cubicBezTo>
                  <a:cubicBezTo>
                    <a:pt x="1301358" y="937935"/>
                    <a:pt x="1382645" y="934775"/>
                    <a:pt x="1462723" y="921866"/>
                  </a:cubicBezTo>
                  <a:cubicBezTo>
                    <a:pt x="1607683" y="898669"/>
                    <a:pt x="1753718" y="880718"/>
                    <a:pt x="1895650" y="841654"/>
                  </a:cubicBezTo>
                  <a:cubicBezTo>
                    <a:pt x="2041283" y="801649"/>
                    <a:pt x="2174812" y="737036"/>
                    <a:pt x="2291600" y="639948"/>
                  </a:cubicBezTo>
                  <a:cubicBezTo>
                    <a:pt x="2295701" y="635894"/>
                    <a:pt x="2300206" y="632283"/>
                    <a:pt x="2305047" y="629190"/>
                  </a:cubicBezTo>
                  <a:cubicBezTo>
                    <a:pt x="2307467" y="627933"/>
                    <a:pt x="2310292" y="627691"/>
                    <a:pt x="2312846" y="628518"/>
                  </a:cubicBezTo>
                  <a:cubicBezTo>
                    <a:pt x="2314190" y="652252"/>
                    <a:pt x="2311703" y="676255"/>
                    <a:pt x="2317754" y="699787"/>
                  </a:cubicBezTo>
                  <a:cubicBezTo>
                    <a:pt x="2319031" y="707156"/>
                    <a:pt x="2319367" y="714653"/>
                    <a:pt x="2318763" y="722109"/>
                  </a:cubicBezTo>
                  <a:cubicBezTo>
                    <a:pt x="2318763" y="785983"/>
                    <a:pt x="2319233" y="849856"/>
                    <a:pt x="2318763" y="913730"/>
                  </a:cubicBezTo>
                  <a:cubicBezTo>
                    <a:pt x="2318158" y="971418"/>
                    <a:pt x="2303164" y="1025542"/>
                    <a:pt x="2268941" y="1072069"/>
                  </a:cubicBezTo>
                  <a:cubicBezTo>
                    <a:pt x="2247090" y="1102164"/>
                    <a:pt x="2221540" y="1129387"/>
                    <a:pt x="2192897" y="1153088"/>
                  </a:cubicBezTo>
                  <a:cubicBezTo>
                    <a:pt x="2139715" y="1197954"/>
                    <a:pt x="2080951" y="1235720"/>
                    <a:pt x="2018086" y="1265438"/>
                  </a:cubicBezTo>
                  <a:cubicBezTo>
                    <a:pt x="1970686" y="1287088"/>
                    <a:pt x="1922208" y="1306317"/>
                    <a:pt x="1874270" y="1326689"/>
                  </a:cubicBezTo>
                  <a:lnTo>
                    <a:pt x="1803538" y="1356878"/>
                  </a:lnTo>
                  <a:cubicBezTo>
                    <a:pt x="1761516" y="1374762"/>
                    <a:pt x="1716806" y="1384108"/>
                    <a:pt x="1673707" y="1398497"/>
                  </a:cubicBezTo>
                  <a:cubicBezTo>
                    <a:pt x="1621197" y="1416112"/>
                    <a:pt x="1569896" y="1437359"/>
                    <a:pt x="1517115" y="1454235"/>
                  </a:cubicBezTo>
                  <a:cubicBezTo>
                    <a:pt x="1492979" y="1463063"/>
                    <a:pt x="1467362" y="1467191"/>
                    <a:pt x="1441678" y="1466404"/>
                  </a:cubicBezTo>
                  <a:cubicBezTo>
                    <a:pt x="1418549" y="1465470"/>
                    <a:pt x="1395353" y="1468381"/>
                    <a:pt x="1373165" y="1475011"/>
                  </a:cubicBezTo>
                  <a:cubicBezTo>
                    <a:pt x="1346608" y="1481176"/>
                    <a:pt x="1319646" y="1485244"/>
                    <a:pt x="1292483" y="1487180"/>
                  </a:cubicBezTo>
                  <a:cubicBezTo>
                    <a:pt x="1254428" y="1491147"/>
                    <a:pt x="1216439" y="1489533"/>
                    <a:pt x="1178519" y="1491819"/>
                  </a:cubicBezTo>
                  <a:cubicBezTo>
                    <a:pt x="1149675" y="1493298"/>
                    <a:pt x="1121033" y="1497050"/>
                    <a:pt x="1092794" y="1503048"/>
                  </a:cubicBezTo>
                  <a:cubicBezTo>
                    <a:pt x="1073229" y="1507351"/>
                    <a:pt x="1053528" y="1506947"/>
                    <a:pt x="1033896" y="1510174"/>
                  </a:cubicBezTo>
                  <a:cubicBezTo>
                    <a:pt x="972444" y="1520461"/>
                    <a:pt x="909915" y="1518579"/>
                    <a:pt x="847991" y="1515284"/>
                  </a:cubicBezTo>
                  <a:cubicBezTo>
                    <a:pt x="775377" y="1511284"/>
                    <a:pt x="703703" y="1497232"/>
                    <a:pt x="634989" y="1473531"/>
                  </a:cubicBezTo>
                  <a:cubicBezTo>
                    <a:pt x="538372" y="1440519"/>
                    <a:pt x="445183" y="1400245"/>
                    <a:pt x="359324" y="1343834"/>
                  </a:cubicBezTo>
                  <a:cubicBezTo>
                    <a:pt x="292829" y="1300111"/>
                    <a:pt x="234871" y="1244528"/>
                    <a:pt x="188480" y="1179847"/>
                  </a:cubicBezTo>
                  <a:cubicBezTo>
                    <a:pt x="159972" y="1140313"/>
                    <a:pt x="128706" y="1102796"/>
                    <a:pt x="103091" y="1061177"/>
                  </a:cubicBezTo>
                  <a:cubicBezTo>
                    <a:pt x="57303" y="986613"/>
                    <a:pt x="22409" y="907948"/>
                    <a:pt x="7281" y="820811"/>
                  </a:cubicBezTo>
                  <a:cubicBezTo>
                    <a:pt x="-2535" y="764871"/>
                    <a:pt x="-854" y="708864"/>
                    <a:pt x="-2468" y="652723"/>
                  </a:cubicBezTo>
                  <a:cubicBezTo>
                    <a:pt x="-4351" y="587841"/>
                    <a:pt x="5667" y="524505"/>
                    <a:pt x="16424" y="460900"/>
                  </a:cubicBezTo>
                  <a:cubicBezTo>
                    <a:pt x="22745" y="421817"/>
                    <a:pt x="31150" y="383103"/>
                    <a:pt x="41637" y="344920"/>
                  </a:cubicBezTo>
                  <a:cubicBezTo>
                    <a:pt x="55757" y="295031"/>
                    <a:pt x="82651" y="253143"/>
                    <a:pt x="116471" y="215155"/>
                  </a:cubicBezTo>
                  <a:cubicBezTo>
                    <a:pt x="133010" y="196598"/>
                    <a:pt x="151567" y="179857"/>
                    <a:pt x="169115" y="162174"/>
                  </a:cubicBezTo>
                  <a:cubicBezTo>
                    <a:pt x="174898" y="156392"/>
                    <a:pt x="182025" y="151416"/>
                    <a:pt x="182562" y="142003"/>
                  </a:cubicBezTo>
                  <a:cubicBezTo>
                    <a:pt x="181083" y="140591"/>
                    <a:pt x="180681" y="139448"/>
                    <a:pt x="181420" y="138372"/>
                  </a:cubicBezTo>
                  <a:cubicBezTo>
                    <a:pt x="181823" y="137485"/>
                    <a:pt x="182697" y="136880"/>
                    <a:pt x="183639" y="136759"/>
                  </a:cubicBezTo>
                  <a:close/>
                </a:path>
              </a:pathLst>
            </a:custGeom>
            <a:solidFill>
              <a:srgbClr val="4A646E"/>
            </a:solidFill>
            <a:ln w="6712" cap="flat">
              <a:noFill/>
              <a:prstDash val="solid"/>
              <a:miter/>
            </a:ln>
          </p:spPr>
          <p:txBody>
            <a:bodyPr rtlCol="0" anchor="ctr"/>
            <a:lstStyle/>
            <a:p>
              <a:endParaRPr lang="es-CO"/>
            </a:p>
          </p:txBody>
        </p:sp>
        <p:sp>
          <p:nvSpPr>
            <p:cNvPr id="1566" name="Freeform: Shape 1565">
              <a:extLst>
                <a:ext uri="{FF2B5EF4-FFF2-40B4-BE49-F238E27FC236}">
                  <a16:creationId xmlns:a16="http://schemas.microsoft.com/office/drawing/2014/main" id="{6EB48C4C-4D52-4292-98A4-96C2A674B565}"/>
                </a:ext>
              </a:extLst>
            </p:cNvPr>
            <p:cNvSpPr/>
            <p:nvPr/>
          </p:nvSpPr>
          <p:spPr>
            <a:xfrm>
              <a:off x="8272781" y="1802692"/>
              <a:ext cx="52136" cy="145718"/>
            </a:xfrm>
            <a:custGeom>
              <a:avLst/>
              <a:gdLst>
                <a:gd name="connsiteX0" fmla="*/ 49103 w 52136"/>
                <a:gd name="connsiteY0" fmla="*/ 144530 h 145718"/>
                <a:gd name="connsiteX1" fmla="*/ 44933 w 52136"/>
                <a:gd name="connsiteY1" fmla="*/ 145404 h 145718"/>
                <a:gd name="connsiteX2" fmla="*/ 34109 w 52136"/>
                <a:gd name="connsiteY2" fmla="*/ 130142 h 145718"/>
                <a:gd name="connsiteX3" fmla="*/ 20 w 52136"/>
                <a:gd name="connsiteY3" fmla="*/ 20011 h 145718"/>
                <a:gd name="connsiteX4" fmla="*/ -786 w 52136"/>
                <a:gd name="connsiteY4" fmla="*/ 1117 h 145718"/>
                <a:gd name="connsiteX5" fmla="*/ 6475 w 52136"/>
                <a:gd name="connsiteY5" fmla="*/ 1117 h 145718"/>
                <a:gd name="connsiteX6" fmla="*/ 45135 w 52136"/>
                <a:gd name="connsiteY6" fmla="*/ 111114 h 145718"/>
                <a:gd name="connsiteX7" fmla="*/ 49439 w 52136"/>
                <a:gd name="connsiteY7" fmla="*/ 136798 h 145718"/>
                <a:gd name="connsiteX8" fmla="*/ 49103 w 52136"/>
                <a:gd name="connsiteY8" fmla="*/ 144530 h 14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136" h="145718">
                  <a:moveTo>
                    <a:pt x="49103" y="144530"/>
                  </a:moveTo>
                  <a:cubicBezTo>
                    <a:pt x="47758" y="145095"/>
                    <a:pt x="46346" y="145391"/>
                    <a:pt x="44933" y="145404"/>
                  </a:cubicBezTo>
                  <a:cubicBezTo>
                    <a:pt x="38748" y="142775"/>
                    <a:pt x="34513" y="136865"/>
                    <a:pt x="34109" y="130142"/>
                  </a:cubicBezTo>
                  <a:cubicBezTo>
                    <a:pt x="26376" y="92410"/>
                    <a:pt x="14946" y="55524"/>
                    <a:pt x="20" y="20011"/>
                  </a:cubicBezTo>
                  <a:cubicBezTo>
                    <a:pt x="-3274" y="14215"/>
                    <a:pt x="-3611" y="7175"/>
                    <a:pt x="-786" y="1117"/>
                  </a:cubicBezTo>
                  <a:cubicBezTo>
                    <a:pt x="1230" y="-792"/>
                    <a:pt x="4457" y="-792"/>
                    <a:pt x="6475" y="1117"/>
                  </a:cubicBezTo>
                  <a:cubicBezTo>
                    <a:pt x="24561" y="35750"/>
                    <a:pt x="37538" y="72790"/>
                    <a:pt x="45135" y="111114"/>
                  </a:cubicBezTo>
                  <a:cubicBezTo>
                    <a:pt x="50851" y="118981"/>
                    <a:pt x="44799" y="128797"/>
                    <a:pt x="49439" y="136798"/>
                  </a:cubicBezTo>
                  <a:cubicBezTo>
                    <a:pt x="49304" y="139219"/>
                    <a:pt x="49237" y="141841"/>
                    <a:pt x="49103" y="144530"/>
                  </a:cubicBezTo>
                  <a:close/>
                </a:path>
              </a:pathLst>
            </a:custGeom>
            <a:solidFill>
              <a:srgbClr val="7CA2B4"/>
            </a:solidFill>
            <a:ln w="6712" cap="flat">
              <a:noFill/>
              <a:prstDash val="solid"/>
              <a:miter/>
            </a:ln>
          </p:spPr>
          <p:txBody>
            <a:bodyPr rtlCol="0" anchor="ctr"/>
            <a:lstStyle/>
            <a:p>
              <a:endParaRPr lang="es-CO"/>
            </a:p>
          </p:txBody>
        </p:sp>
        <p:sp>
          <p:nvSpPr>
            <p:cNvPr id="1567" name="Freeform: Shape 1566">
              <a:extLst>
                <a:ext uri="{FF2B5EF4-FFF2-40B4-BE49-F238E27FC236}">
                  <a16:creationId xmlns:a16="http://schemas.microsoft.com/office/drawing/2014/main" id="{8DFE1C72-B0ED-9074-7EE4-72BED27F2D2F}"/>
                </a:ext>
              </a:extLst>
            </p:cNvPr>
            <p:cNvSpPr/>
            <p:nvPr/>
          </p:nvSpPr>
          <p:spPr>
            <a:xfrm>
              <a:off x="6109500" y="1470492"/>
              <a:ext cx="69937" cy="69935"/>
            </a:xfrm>
            <a:custGeom>
              <a:avLst/>
              <a:gdLst>
                <a:gd name="connsiteX0" fmla="*/ -2684 w 69937"/>
                <a:gd name="connsiteY0" fmla="*/ 69621 h 69935"/>
                <a:gd name="connsiteX1" fmla="*/ 2963 w 69937"/>
                <a:gd name="connsiteY1" fmla="*/ 56174 h 69935"/>
                <a:gd name="connsiteX2" fmla="*/ 53793 w 69937"/>
                <a:gd name="connsiteY2" fmla="*/ 5277 h 69935"/>
                <a:gd name="connsiteX3" fmla="*/ 67240 w 69937"/>
                <a:gd name="connsiteY3" fmla="*/ -303 h 69935"/>
                <a:gd name="connsiteX4" fmla="*/ -2684 w 69937"/>
                <a:gd name="connsiteY4" fmla="*/ 69621 h 69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37" h="69935">
                  <a:moveTo>
                    <a:pt x="-2684" y="69621"/>
                  </a:moveTo>
                  <a:cubicBezTo>
                    <a:pt x="-2886" y="64525"/>
                    <a:pt x="-801" y="59603"/>
                    <a:pt x="2963" y="56174"/>
                  </a:cubicBezTo>
                  <a:cubicBezTo>
                    <a:pt x="19906" y="39231"/>
                    <a:pt x="36580" y="22556"/>
                    <a:pt x="53793" y="5277"/>
                  </a:cubicBezTo>
                  <a:cubicBezTo>
                    <a:pt x="57222" y="1552"/>
                    <a:pt x="62130" y="-485"/>
                    <a:pt x="67240" y="-303"/>
                  </a:cubicBezTo>
                  <a:cubicBezTo>
                    <a:pt x="45792" y="24775"/>
                    <a:pt x="22395" y="48153"/>
                    <a:pt x="-2684" y="69621"/>
                  </a:cubicBezTo>
                  <a:close/>
                </a:path>
              </a:pathLst>
            </a:custGeom>
            <a:solidFill>
              <a:srgbClr val="0E1315"/>
            </a:solidFill>
            <a:ln w="6712" cap="flat">
              <a:noFill/>
              <a:prstDash val="solid"/>
              <a:miter/>
            </a:ln>
          </p:spPr>
          <p:txBody>
            <a:bodyPr rtlCol="0" anchor="ctr"/>
            <a:lstStyle/>
            <a:p>
              <a:endParaRPr lang="es-CO"/>
            </a:p>
          </p:txBody>
        </p:sp>
        <p:sp>
          <p:nvSpPr>
            <p:cNvPr id="1568" name="Freeform: Shape 1567">
              <a:extLst>
                <a:ext uri="{FF2B5EF4-FFF2-40B4-BE49-F238E27FC236}">
                  <a16:creationId xmlns:a16="http://schemas.microsoft.com/office/drawing/2014/main" id="{1098BA90-B328-DF82-6EEE-806FAAEE70D8}"/>
                </a:ext>
              </a:extLst>
            </p:cNvPr>
            <p:cNvSpPr/>
            <p:nvPr/>
          </p:nvSpPr>
          <p:spPr>
            <a:xfrm>
              <a:off x="6089678" y="1545268"/>
              <a:ext cx="15062" cy="20170"/>
            </a:xfrm>
            <a:custGeom>
              <a:avLst/>
              <a:gdLst>
                <a:gd name="connsiteX0" fmla="*/ -2697 w 15062"/>
                <a:gd name="connsiteY0" fmla="*/ 19856 h 20170"/>
                <a:gd name="connsiteX1" fmla="*/ 12365 w 15062"/>
                <a:gd name="connsiteY1" fmla="*/ -315 h 20170"/>
                <a:gd name="connsiteX2" fmla="*/ -2697 w 15062"/>
                <a:gd name="connsiteY2" fmla="*/ 19856 h 20170"/>
              </a:gdLst>
              <a:ahLst/>
              <a:cxnLst>
                <a:cxn ang="0">
                  <a:pos x="connsiteX0" y="connsiteY0"/>
                </a:cxn>
                <a:cxn ang="0">
                  <a:pos x="connsiteX1" y="connsiteY1"/>
                </a:cxn>
                <a:cxn ang="0">
                  <a:pos x="connsiteX2" y="connsiteY2"/>
                </a:cxn>
              </a:cxnLst>
              <a:rect l="l" t="t" r="r" b="b"/>
              <a:pathLst>
                <a:path w="15062" h="20170">
                  <a:moveTo>
                    <a:pt x="-2697" y="19856"/>
                  </a:moveTo>
                  <a:cubicBezTo>
                    <a:pt x="-2697" y="9435"/>
                    <a:pt x="4026" y="3921"/>
                    <a:pt x="12365" y="-315"/>
                  </a:cubicBezTo>
                  <a:cubicBezTo>
                    <a:pt x="11154" y="8540"/>
                    <a:pt x="5440" y="16151"/>
                    <a:pt x="-2697" y="19856"/>
                  </a:cubicBezTo>
                  <a:close/>
                </a:path>
              </a:pathLst>
            </a:custGeom>
            <a:solidFill>
              <a:srgbClr val="0E1315"/>
            </a:solidFill>
            <a:ln w="6712" cap="flat">
              <a:noFill/>
              <a:prstDash val="solid"/>
              <a:miter/>
            </a:ln>
          </p:spPr>
          <p:txBody>
            <a:bodyPr rtlCol="0" anchor="ctr"/>
            <a:lstStyle/>
            <a:p>
              <a:endParaRPr lang="es-CO"/>
            </a:p>
          </p:txBody>
        </p:sp>
        <p:sp>
          <p:nvSpPr>
            <p:cNvPr id="1569" name="Freeform: Shape 1568">
              <a:extLst>
                <a:ext uri="{FF2B5EF4-FFF2-40B4-BE49-F238E27FC236}">
                  <a16:creationId xmlns:a16="http://schemas.microsoft.com/office/drawing/2014/main" id="{4DC4175D-AEC5-98E5-C1B7-D0333926BB87}"/>
                </a:ext>
              </a:extLst>
            </p:cNvPr>
            <p:cNvSpPr/>
            <p:nvPr/>
          </p:nvSpPr>
          <p:spPr>
            <a:xfrm>
              <a:off x="8320279" y="1913840"/>
              <a:ext cx="6251" cy="25696"/>
            </a:xfrm>
            <a:custGeom>
              <a:avLst/>
              <a:gdLst>
                <a:gd name="connsiteX0" fmla="*/ 1941 w 6251"/>
                <a:gd name="connsiteY0" fmla="*/ 25382 h 25696"/>
                <a:gd name="connsiteX1" fmla="*/ -2363 w 6251"/>
                <a:gd name="connsiteY1" fmla="*/ -302 h 25696"/>
                <a:gd name="connsiteX2" fmla="*/ 2008 w 6251"/>
                <a:gd name="connsiteY2" fmla="*/ 303 h 25696"/>
                <a:gd name="connsiteX3" fmla="*/ 3554 w 6251"/>
                <a:gd name="connsiteY3" fmla="*/ 18725 h 25696"/>
              </a:gdLst>
              <a:ahLst/>
              <a:cxnLst>
                <a:cxn ang="0">
                  <a:pos x="connsiteX0" y="connsiteY0"/>
                </a:cxn>
                <a:cxn ang="0">
                  <a:pos x="connsiteX1" y="connsiteY1"/>
                </a:cxn>
                <a:cxn ang="0">
                  <a:pos x="connsiteX2" y="connsiteY2"/>
                </a:cxn>
                <a:cxn ang="0">
                  <a:pos x="connsiteX3" y="connsiteY3"/>
                </a:cxn>
              </a:cxnLst>
              <a:rect l="l" t="t" r="r" b="b"/>
              <a:pathLst>
                <a:path w="6251" h="25696">
                  <a:moveTo>
                    <a:pt x="1941" y="25382"/>
                  </a:moveTo>
                  <a:cubicBezTo>
                    <a:pt x="-3640" y="17515"/>
                    <a:pt x="-2833" y="8640"/>
                    <a:pt x="-2363" y="-302"/>
                  </a:cubicBezTo>
                  <a:cubicBezTo>
                    <a:pt x="-884" y="-369"/>
                    <a:pt x="595" y="-168"/>
                    <a:pt x="2008" y="303"/>
                  </a:cubicBezTo>
                  <a:cubicBezTo>
                    <a:pt x="2545" y="6489"/>
                    <a:pt x="3016" y="12607"/>
                    <a:pt x="3554" y="18725"/>
                  </a:cubicBezTo>
                  <a:close/>
                </a:path>
              </a:pathLst>
            </a:custGeom>
            <a:solidFill>
              <a:srgbClr val="4A646E"/>
            </a:solidFill>
            <a:ln w="6712" cap="flat">
              <a:noFill/>
              <a:prstDash val="solid"/>
              <a:miter/>
            </a:ln>
          </p:spPr>
          <p:txBody>
            <a:bodyPr rtlCol="0" anchor="ctr"/>
            <a:lstStyle/>
            <a:p>
              <a:endParaRPr lang="es-CO"/>
            </a:p>
          </p:txBody>
        </p:sp>
        <p:sp>
          <p:nvSpPr>
            <p:cNvPr id="1570" name="Freeform: Shape 1569">
              <a:extLst>
                <a:ext uri="{FF2B5EF4-FFF2-40B4-BE49-F238E27FC236}">
                  <a16:creationId xmlns:a16="http://schemas.microsoft.com/office/drawing/2014/main" id="{7D9A215A-88C2-EE3E-2E8F-AD254AA7C7A2}"/>
                </a:ext>
              </a:extLst>
            </p:cNvPr>
            <p:cNvSpPr/>
            <p:nvPr/>
          </p:nvSpPr>
          <p:spPr>
            <a:xfrm>
              <a:off x="6079629" y="1565372"/>
              <a:ext cx="10116" cy="14993"/>
            </a:xfrm>
            <a:custGeom>
              <a:avLst/>
              <a:gdLst>
                <a:gd name="connsiteX0" fmla="*/ -2599 w 10116"/>
                <a:gd name="connsiteY0" fmla="*/ 14679 h 14993"/>
                <a:gd name="connsiteX1" fmla="*/ 7419 w 10116"/>
                <a:gd name="connsiteY1" fmla="*/ -315 h 14993"/>
                <a:gd name="connsiteX2" fmla="*/ -2599 w 10116"/>
                <a:gd name="connsiteY2" fmla="*/ 14679 h 14993"/>
              </a:gdLst>
              <a:ahLst/>
              <a:cxnLst>
                <a:cxn ang="0">
                  <a:pos x="connsiteX0" y="connsiteY0"/>
                </a:cxn>
                <a:cxn ang="0">
                  <a:pos x="connsiteX1" y="connsiteY1"/>
                </a:cxn>
                <a:cxn ang="0">
                  <a:pos x="connsiteX2" y="connsiteY2"/>
                </a:cxn>
              </a:cxnLst>
              <a:rect l="l" t="t" r="r" b="b"/>
              <a:pathLst>
                <a:path w="10116" h="14993">
                  <a:moveTo>
                    <a:pt x="-2599" y="14679"/>
                  </a:moveTo>
                  <a:cubicBezTo>
                    <a:pt x="-3405" y="7895"/>
                    <a:pt x="830" y="1527"/>
                    <a:pt x="7419" y="-315"/>
                  </a:cubicBezTo>
                  <a:cubicBezTo>
                    <a:pt x="7419" y="6254"/>
                    <a:pt x="3453" y="12184"/>
                    <a:pt x="-2599" y="14679"/>
                  </a:cubicBezTo>
                  <a:close/>
                </a:path>
              </a:pathLst>
            </a:custGeom>
            <a:solidFill>
              <a:srgbClr val="0E1315"/>
            </a:solidFill>
            <a:ln w="6712" cap="flat">
              <a:noFill/>
              <a:prstDash val="solid"/>
              <a:miter/>
            </a:ln>
          </p:spPr>
          <p:txBody>
            <a:bodyPr rtlCol="0" anchor="ctr"/>
            <a:lstStyle/>
            <a:p>
              <a:endParaRPr lang="es-CO"/>
            </a:p>
          </p:txBody>
        </p:sp>
        <p:sp>
          <p:nvSpPr>
            <p:cNvPr id="1571" name="Freeform: Shape 1570">
              <a:extLst>
                <a:ext uri="{FF2B5EF4-FFF2-40B4-BE49-F238E27FC236}">
                  <a16:creationId xmlns:a16="http://schemas.microsoft.com/office/drawing/2014/main" id="{CA899F69-898C-7857-B855-0AC79FB6BF3C}"/>
                </a:ext>
              </a:extLst>
            </p:cNvPr>
            <p:cNvSpPr/>
            <p:nvPr/>
          </p:nvSpPr>
          <p:spPr>
            <a:xfrm>
              <a:off x="6104606" y="1540360"/>
              <a:ext cx="4908" cy="5176"/>
            </a:xfrm>
            <a:custGeom>
              <a:avLst/>
              <a:gdLst>
                <a:gd name="connsiteX0" fmla="*/ -2697 w 4908"/>
                <a:gd name="connsiteY0" fmla="*/ 4862 h 5176"/>
                <a:gd name="connsiteX1" fmla="*/ 2211 w 4908"/>
                <a:gd name="connsiteY1" fmla="*/ -315 h 5176"/>
              </a:gdLst>
              <a:ahLst/>
              <a:cxnLst>
                <a:cxn ang="0">
                  <a:pos x="connsiteX0" y="connsiteY0"/>
                </a:cxn>
                <a:cxn ang="0">
                  <a:pos x="connsiteX1" y="connsiteY1"/>
                </a:cxn>
              </a:cxnLst>
              <a:rect l="l" t="t" r="r" b="b"/>
              <a:pathLst>
                <a:path w="4908" h="5176">
                  <a:moveTo>
                    <a:pt x="-2697" y="4862"/>
                  </a:moveTo>
                  <a:lnTo>
                    <a:pt x="2211" y="-315"/>
                  </a:lnTo>
                  <a:close/>
                </a:path>
              </a:pathLst>
            </a:custGeom>
            <a:solidFill>
              <a:srgbClr val="0E1315"/>
            </a:solidFill>
            <a:ln w="6712" cap="flat">
              <a:noFill/>
              <a:prstDash val="solid"/>
              <a:miter/>
            </a:ln>
          </p:spPr>
          <p:txBody>
            <a:bodyPr rtlCol="0" anchor="ctr"/>
            <a:lstStyle/>
            <a:p>
              <a:endParaRPr lang="es-CO"/>
            </a:p>
          </p:txBody>
        </p:sp>
        <p:sp>
          <p:nvSpPr>
            <p:cNvPr id="1572" name="Freeform: Shape 1571">
              <a:extLst>
                <a:ext uri="{FF2B5EF4-FFF2-40B4-BE49-F238E27FC236}">
                  <a16:creationId xmlns:a16="http://schemas.microsoft.com/office/drawing/2014/main" id="{F06A55EE-2647-170B-C677-FA3A5D13BFC4}"/>
                </a:ext>
              </a:extLst>
            </p:cNvPr>
            <p:cNvSpPr/>
            <p:nvPr/>
          </p:nvSpPr>
          <p:spPr>
            <a:xfrm>
              <a:off x="6179236" y="1465796"/>
              <a:ext cx="5109" cy="4975"/>
            </a:xfrm>
            <a:custGeom>
              <a:avLst/>
              <a:gdLst>
                <a:gd name="connsiteX0" fmla="*/ -2697 w 5109"/>
                <a:gd name="connsiteY0" fmla="*/ 4661 h 4975"/>
                <a:gd name="connsiteX1" fmla="*/ 2413 w 5109"/>
                <a:gd name="connsiteY1" fmla="*/ -315 h 4975"/>
              </a:gdLst>
              <a:ahLst/>
              <a:cxnLst>
                <a:cxn ang="0">
                  <a:pos x="connsiteX0" y="connsiteY0"/>
                </a:cxn>
                <a:cxn ang="0">
                  <a:pos x="connsiteX1" y="connsiteY1"/>
                </a:cxn>
              </a:cxnLst>
              <a:rect l="l" t="t" r="r" b="b"/>
              <a:pathLst>
                <a:path w="5109" h="4975">
                  <a:moveTo>
                    <a:pt x="-2697" y="4661"/>
                  </a:moveTo>
                  <a:lnTo>
                    <a:pt x="2413" y="-315"/>
                  </a:lnTo>
                  <a:close/>
                </a:path>
              </a:pathLst>
            </a:custGeom>
            <a:solidFill>
              <a:srgbClr val="0E1315"/>
            </a:solidFill>
            <a:ln w="6712" cap="flat">
              <a:noFill/>
              <a:prstDash val="solid"/>
              <a:miter/>
            </a:ln>
          </p:spPr>
          <p:txBody>
            <a:bodyPr rtlCol="0" anchor="ctr"/>
            <a:lstStyle/>
            <a:p>
              <a:endParaRPr lang="es-CO"/>
            </a:p>
          </p:txBody>
        </p:sp>
        <p:sp>
          <p:nvSpPr>
            <p:cNvPr id="1573" name="Freeform: Shape 1572">
              <a:extLst>
                <a:ext uri="{FF2B5EF4-FFF2-40B4-BE49-F238E27FC236}">
                  <a16:creationId xmlns:a16="http://schemas.microsoft.com/office/drawing/2014/main" id="{89AED3F8-D105-0F9B-5F9D-CDFFBA40F583}"/>
                </a:ext>
              </a:extLst>
            </p:cNvPr>
            <p:cNvSpPr/>
            <p:nvPr/>
          </p:nvSpPr>
          <p:spPr>
            <a:xfrm>
              <a:off x="6184615" y="1460821"/>
              <a:ext cx="5109" cy="5042"/>
            </a:xfrm>
            <a:custGeom>
              <a:avLst/>
              <a:gdLst>
                <a:gd name="connsiteX0" fmla="*/ -2697 w 5109"/>
                <a:gd name="connsiteY0" fmla="*/ 4728 h 5042"/>
                <a:gd name="connsiteX1" fmla="*/ 2413 w 5109"/>
                <a:gd name="connsiteY1" fmla="*/ -315 h 5042"/>
              </a:gdLst>
              <a:ahLst/>
              <a:cxnLst>
                <a:cxn ang="0">
                  <a:pos x="connsiteX0" y="connsiteY0"/>
                </a:cxn>
                <a:cxn ang="0">
                  <a:pos x="connsiteX1" y="connsiteY1"/>
                </a:cxn>
              </a:cxnLst>
              <a:rect l="l" t="t" r="r" b="b"/>
              <a:pathLst>
                <a:path w="5109" h="5042">
                  <a:moveTo>
                    <a:pt x="-2697" y="4728"/>
                  </a:moveTo>
                  <a:cubicBezTo>
                    <a:pt x="-2092" y="2200"/>
                    <a:pt x="-143" y="243"/>
                    <a:pt x="2413" y="-315"/>
                  </a:cubicBezTo>
                  <a:close/>
                </a:path>
              </a:pathLst>
            </a:custGeom>
            <a:solidFill>
              <a:srgbClr val="0E1315"/>
            </a:solidFill>
            <a:ln w="6712" cap="flat">
              <a:noFill/>
              <a:prstDash val="solid"/>
              <a:miter/>
            </a:ln>
          </p:spPr>
          <p:txBody>
            <a:bodyPr rtlCol="0" anchor="ctr"/>
            <a:lstStyle/>
            <a:p>
              <a:endParaRPr lang="es-CO"/>
            </a:p>
          </p:txBody>
        </p:sp>
        <p:sp>
          <p:nvSpPr>
            <p:cNvPr id="1574" name="Freeform: Shape 1573">
              <a:extLst>
                <a:ext uri="{FF2B5EF4-FFF2-40B4-BE49-F238E27FC236}">
                  <a16:creationId xmlns:a16="http://schemas.microsoft.com/office/drawing/2014/main" id="{78CA72FD-6A1F-73F8-B63A-EBF6293E4A10}"/>
                </a:ext>
              </a:extLst>
            </p:cNvPr>
            <p:cNvSpPr/>
            <p:nvPr/>
          </p:nvSpPr>
          <p:spPr>
            <a:xfrm>
              <a:off x="6189321" y="1456047"/>
              <a:ext cx="5715" cy="4975"/>
            </a:xfrm>
            <a:custGeom>
              <a:avLst/>
              <a:gdLst>
                <a:gd name="connsiteX0" fmla="*/ 3018 w 5715"/>
                <a:gd name="connsiteY0" fmla="*/ -315 h 4975"/>
                <a:gd name="connsiteX1" fmla="*/ 2211 w 5715"/>
                <a:gd name="connsiteY1" fmla="*/ 4661 h 4975"/>
                <a:gd name="connsiteX2" fmla="*/ -2697 w 5715"/>
                <a:gd name="connsiteY2" fmla="*/ 4661 h 4975"/>
                <a:gd name="connsiteX3" fmla="*/ 3018 w 5715"/>
                <a:gd name="connsiteY3" fmla="*/ -315 h 4975"/>
              </a:gdLst>
              <a:ahLst/>
              <a:cxnLst>
                <a:cxn ang="0">
                  <a:pos x="connsiteX0" y="connsiteY0"/>
                </a:cxn>
                <a:cxn ang="0">
                  <a:pos x="connsiteX1" y="connsiteY1"/>
                </a:cxn>
                <a:cxn ang="0">
                  <a:pos x="connsiteX2" y="connsiteY2"/>
                </a:cxn>
                <a:cxn ang="0">
                  <a:pos x="connsiteX3" y="connsiteY3"/>
                </a:cxn>
              </a:cxnLst>
              <a:rect l="l" t="t" r="r" b="b"/>
              <a:pathLst>
                <a:path w="5715" h="4975">
                  <a:moveTo>
                    <a:pt x="3018" y="-315"/>
                  </a:moveTo>
                  <a:lnTo>
                    <a:pt x="2211" y="4661"/>
                  </a:lnTo>
                  <a:lnTo>
                    <a:pt x="-2697" y="4661"/>
                  </a:lnTo>
                  <a:cubicBezTo>
                    <a:pt x="-2024" y="1985"/>
                    <a:pt x="261" y="8"/>
                    <a:pt x="3018" y="-315"/>
                  </a:cubicBezTo>
                  <a:close/>
                </a:path>
              </a:pathLst>
            </a:custGeom>
            <a:solidFill>
              <a:srgbClr val="0E1315"/>
            </a:solidFill>
            <a:ln w="6712" cap="flat">
              <a:noFill/>
              <a:prstDash val="solid"/>
              <a:miter/>
            </a:ln>
          </p:spPr>
          <p:txBody>
            <a:bodyPr rtlCol="0" anchor="ctr"/>
            <a:lstStyle/>
            <a:p>
              <a:endParaRPr lang="es-CO"/>
            </a:p>
          </p:txBody>
        </p:sp>
        <p:sp>
          <p:nvSpPr>
            <p:cNvPr id="1575" name="Freeform: Shape 1574">
              <a:extLst>
                <a:ext uri="{FF2B5EF4-FFF2-40B4-BE49-F238E27FC236}">
                  <a16:creationId xmlns:a16="http://schemas.microsoft.com/office/drawing/2014/main" id="{FCFE4399-D595-9999-5556-3112DD3F22F6}"/>
                </a:ext>
              </a:extLst>
            </p:cNvPr>
            <p:cNvSpPr/>
            <p:nvPr/>
          </p:nvSpPr>
          <p:spPr>
            <a:xfrm>
              <a:off x="6407971" y="1244543"/>
              <a:ext cx="1788728" cy="421849"/>
            </a:xfrm>
            <a:custGeom>
              <a:avLst/>
              <a:gdLst>
                <a:gd name="connsiteX0" fmla="*/ -2697 w 1788728"/>
                <a:gd name="connsiteY0" fmla="*/ 100991 h 421849"/>
                <a:gd name="connsiteX1" fmla="*/ 69446 w 1788728"/>
                <a:gd name="connsiteY1" fmla="*/ 81560 h 421849"/>
                <a:gd name="connsiteX2" fmla="*/ 82893 w 1788728"/>
                <a:gd name="connsiteY2" fmla="*/ 77190 h 421849"/>
                <a:gd name="connsiteX3" fmla="*/ 93584 w 1788728"/>
                <a:gd name="connsiteY3" fmla="*/ 73828 h 421849"/>
                <a:gd name="connsiteX4" fmla="*/ 117855 w 1788728"/>
                <a:gd name="connsiteY4" fmla="*/ 68852 h 421849"/>
                <a:gd name="connsiteX5" fmla="*/ 357819 w 1788728"/>
                <a:gd name="connsiteY5" fmla="*/ 38395 h 421849"/>
                <a:gd name="connsiteX6" fmla="*/ 626289 w 1788728"/>
                <a:gd name="connsiteY6" fmla="*/ 15535 h 421849"/>
                <a:gd name="connsiteX7" fmla="*/ 697492 w 1788728"/>
                <a:gd name="connsiteY7" fmla="*/ 8408 h 421849"/>
                <a:gd name="connsiteX8" fmla="*/ 872908 w 1788728"/>
                <a:gd name="connsiteY8" fmla="*/ 2760 h 421849"/>
                <a:gd name="connsiteX9" fmla="*/ 1033130 w 1788728"/>
                <a:gd name="connsiteY9" fmla="*/ 6660 h 421849"/>
                <a:gd name="connsiteX10" fmla="*/ 1436542 w 1788728"/>
                <a:gd name="connsiteY10" fmla="*/ 95007 h 421849"/>
                <a:gd name="connsiteX11" fmla="*/ 1541697 w 1788728"/>
                <a:gd name="connsiteY11" fmla="*/ 160091 h 421849"/>
                <a:gd name="connsiteX12" fmla="*/ 1780315 w 1788728"/>
                <a:gd name="connsiteY12" fmla="*/ 408861 h 421849"/>
                <a:gd name="connsiteX13" fmla="*/ 1786031 w 1788728"/>
                <a:gd name="connsiteY13" fmla="*/ 419619 h 421849"/>
                <a:gd name="connsiteX14" fmla="*/ 1779307 w 1788728"/>
                <a:gd name="connsiteY14" fmla="*/ 421367 h 421849"/>
                <a:gd name="connsiteX15" fmla="*/ 1776013 w 1788728"/>
                <a:gd name="connsiteY15" fmla="*/ 419888 h 421849"/>
                <a:gd name="connsiteX16" fmla="*/ 1770028 w 1788728"/>
                <a:gd name="connsiteY16" fmla="*/ 415585 h 421849"/>
                <a:gd name="connsiteX17" fmla="*/ 1767070 w 1788728"/>
                <a:gd name="connsiteY17" fmla="*/ 413165 h 421849"/>
                <a:gd name="connsiteX18" fmla="*/ 1761221 w 1788728"/>
                <a:gd name="connsiteY18" fmla="*/ 407920 h 421849"/>
                <a:gd name="connsiteX19" fmla="*/ 1605034 w 1788728"/>
                <a:gd name="connsiteY19" fmla="*/ 237613 h 421849"/>
                <a:gd name="connsiteX20" fmla="*/ 1423499 w 1788728"/>
                <a:gd name="connsiteY20" fmla="*/ 105428 h 421849"/>
                <a:gd name="connsiteX21" fmla="*/ 1144874 w 1788728"/>
                <a:gd name="connsiteY21" fmla="*/ 33083 h 421849"/>
                <a:gd name="connsiteX22" fmla="*/ 966701 w 1788728"/>
                <a:gd name="connsiteY22" fmla="*/ 20846 h 421849"/>
                <a:gd name="connsiteX23" fmla="*/ 661453 w 1788728"/>
                <a:gd name="connsiteY23" fmla="*/ 31201 h 421849"/>
                <a:gd name="connsiteX24" fmla="*/ 495652 w 1788728"/>
                <a:gd name="connsiteY24" fmla="*/ 42832 h 421849"/>
                <a:gd name="connsiteX25" fmla="*/ 223818 w 1788728"/>
                <a:gd name="connsiteY25" fmla="*/ 70466 h 421849"/>
                <a:gd name="connsiteX26" fmla="*/ 22852 w 1788728"/>
                <a:gd name="connsiteY26" fmla="*/ 104084 h 421849"/>
                <a:gd name="connsiteX27" fmla="*/ -2697 w 1788728"/>
                <a:gd name="connsiteY27" fmla="*/ 100991 h 421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88728" h="421849">
                  <a:moveTo>
                    <a:pt x="-2697" y="100991"/>
                  </a:moveTo>
                  <a:cubicBezTo>
                    <a:pt x="19491" y="87544"/>
                    <a:pt x="45242" y="87544"/>
                    <a:pt x="69446" y="81560"/>
                  </a:cubicBezTo>
                  <a:cubicBezTo>
                    <a:pt x="74219" y="81163"/>
                    <a:pt x="78793" y="79670"/>
                    <a:pt x="82893" y="77190"/>
                  </a:cubicBezTo>
                  <a:cubicBezTo>
                    <a:pt x="85516" y="73021"/>
                    <a:pt x="89617" y="74030"/>
                    <a:pt x="93584" y="73828"/>
                  </a:cubicBezTo>
                  <a:cubicBezTo>
                    <a:pt x="101787" y="72618"/>
                    <a:pt x="109585" y="69592"/>
                    <a:pt x="117855" y="68852"/>
                  </a:cubicBezTo>
                  <a:cubicBezTo>
                    <a:pt x="197597" y="56616"/>
                    <a:pt x="277606" y="46934"/>
                    <a:pt x="357819" y="38395"/>
                  </a:cubicBezTo>
                  <a:cubicBezTo>
                    <a:pt x="447173" y="28780"/>
                    <a:pt x="536731" y="22258"/>
                    <a:pt x="626289" y="15535"/>
                  </a:cubicBezTo>
                  <a:cubicBezTo>
                    <a:pt x="649889" y="13719"/>
                    <a:pt x="674227" y="14863"/>
                    <a:pt x="697492" y="8408"/>
                  </a:cubicBezTo>
                  <a:cubicBezTo>
                    <a:pt x="755852" y="3769"/>
                    <a:pt x="814413" y="6391"/>
                    <a:pt x="872908" y="2760"/>
                  </a:cubicBezTo>
                  <a:cubicBezTo>
                    <a:pt x="926025" y="-534"/>
                    <a:pt x="979948" y="-3425"/>
                    <a:pt x="1033130" y="6660"/>
                  </a:cubicBezTo>
                  <a:cubicBezTo>
                    <a:pt x="1171970" y="15804"/>
                    <a:pt x="1307249" y="41622"/>
                    <a:pt x="1436542" y="95007"/>
                  </a:cubicBezTo>
                  <a:cubicBezTo>
                    <a:pt x="1474933" y="110827"/>
                    <a:pt x="1510433" y="132813"/>
                    <a:pt x="1541697" y="160091"/>
                  </a:cubicBezTo>
                  <a:cubicBezTo>
                    <a:pt x="1629103" y="235798"/>
                    <a:pt x="1710795" y="316346"/>
                    <a:pt x="1780315" y="408861"/>
                  </a:cubicBezTo>
                  <a:cubicBezTo>
                    <a:pt x="1782535" y="412284"/>
                    <a:pt x="1784417" y="415881"/>
                    <a:pt x="1786031" y="419619"/>
                  </a:cubicBezTo>
                  <a:cubicBezTo>
                    <a:pt x="1784215" y="421226"/>
                    <a:pt x="1781729" y="421871"/>
                    <a:pt x="1779307" y="421367"/>
                  </a:cubicBezTo>
                  <a:lnTo>
                    <a:pt x="1776013" y="419888"/>
                  </a:lnTo>
                  <a:cubicBezTo>
                    <a:pt x="1773928" y="418617"/>
                    <a:pt x="1771911" y="417178"/>
                    <a:pt x="1770028" y="415585"/>
                  </a:cubicBezTo>
                  <a:lnTo>
                    <a:pt x="1767070" y="413165"/>
                  </a:lnTo>
                  <a:cubicBezTo>
                    <a:pt x="1765053" y="411524"/>
                    <a:pt x="1763104" y="409776"/>
                    <a:pt x="1761221" y="407920"/>
                  </a:cubicBezTo>
                  <a:cubicBezTo>
                    <a:pt x="1713416" y="347368"/>
                    <a:pt x="1661242" y="290447"/>
                    <a:pt x="1605034" y="237613"/>
                  </a:cubicBezTo>
                  <a:cubicBezTo>
                    <a:pt x="1549565" y="186716"/>
                    <a:pt x="1495709" y="133264"/>
                    <a:pt x="1423499" y="105428"/>
                  </a:cubicBezTo>
                  <a:cubicBezTo>
                    <a:pt x="1333402" y="71723"/>
                    <a:pt x="1240013" y="47478"/>
                    <a:pt x="1144874" y="33083"/>
                  </a:cubicBezTo>
                  <a:cubicBezTo>
                    <a:pt x="1086043" y="22870"/>
                    <a:pt x="1026339" y="18769"/>
                    <a:pt x="966701" y="20846"/>
                  </a:cubicBezTo>
                  <a:cubicBezTo>
                    <a:pt x="865042" y="25620"/>
                    <a:pt x="763114" y="17014"/>
                    <a:pt x="661453" y="31201"/>
                  </a:cubicBezTo>
                  <a:cubicBezTo>
                    <a:pt x="606857" y="38865"/>
                    <a:pt x="550986" y="39202"/>
                    <a:pt x="495652" y="42832"/>
                  </a:cubicBezTo>
                  <a:cubicBezTo>
                    <a:pt x="404682" y="48884"/>
                    <a:pt x="314116" y="59238"/>
                    <a:pt x="223818" y="70466"/>
                  </a:cubicBezTo>
                  <a:cubicBezTo>
                    <a:pt x="156315" y="78272"/>
                    <a:pt x="89213" y="89494"/>
                    <a:pt x="22852" y="104084"/>
                  </a:cubicBezTo>
                  <a:cubicBezTo>
                    <a:pt x="14179" y="106303"/>
                    <a:pt x="4968" y="108723"/>
                    <a:pt x="-2697" y="100991"/>
                  </a:cubicBezTo>
                  <a:close/>
                </a:path>
              </a:pathLst>
            </a:custGeom>
            <a:solidFill>
              <a:srgbClr val="7A9FB0"/>
            </a:solidFill>
            <a:ln w="6712" cap="flat">
              <a:noFill/>
              <a:prstDash val="solid"/>
              <a:miter/>
            </a:ln>
          </p:spPr>
          <p:txBody>
            <a:bodyPr rtlCol="0" anchor="ctr"/>
            <a:lstStyle/>
            <a:p>
              <a:endParaRPr lang="es-CO"/>
            </a:p>
          </p:txBody>
        </p:sp>
        <p:sp>
          <p:nvSpPr>
            <p:cNvPr id="1576" name="Freeform: Shape 1575">
              <a:extLst>
                <a:ext uri="{FF2B5EF4-FFF2-40B4-BE49-F238E27FC236}">
                  <a16:creationId xmlns:a16="http://schemas.microsoft.com/office/drawing/2014/main" id="{2EA42D33-12F1-BADF-0E9F-3B2CAEDD55A5}"/>
                </a:ext>
              </a:extLst>
            </p:cNvPr>
            <p:cNvSpPr/>
            <p:nvPr/>
          </p:nvSpPr>
          <p:spPr>
            <a:xfrm>
              <a:off x="7103542" y="1243499"/>
              <a:ext cx="340525" cy="13531"/>
            </a:xfrm>
            <a:custGeom>
              <a:avLst/>
              <a:gdLst>
                <a:gd name="connsiteX0" fmla="*/ 337828 w 340525"/>
                <a:gd name="connsiteY0" fmla="*/ 7703 h 13531"/>
                <a:gd name="connsiteX1" fmla="*/ 283165 w 340525"/>
                <a:gd name="connsiteY1" fmla="*/ 7703 h 13531"/>
                <a:gd name="connsiteX2" fmla="*/ -30 w 340525"/>
                <a:gd name="connsiteY2" fmla="*/ 13217 h 13531"/>
                <a:gd name="connsiteX3" fmla="*/ -2451 w 340525"/>
                <a:gd name="connsiteY3" fmla="*/ 11804 h 13531"/>
                <a:gd name="connsiteX4" fmla="*/ -703 w 340525"/>
                <a:gd name="connsiteY4" fmla="*/ 7367 h 13531"/>
                <a:gd name="connsiteX5" fmla="*/ -703 w 340525"/>
                <a:gd name="connsiteY5" fmla="*/ 7367 h 13531"/>
                <a:gd name="connsiteX6" fmla="*/ 92419 w 340525"/>
                <a:gd name="connsiteY6" fmla="*/ 4812 h 13531"/>
                <a:gd name="connsiteX7" fmla="*/ 123952 w 340525"/>
                <a:gd name="connsiteY7" fmla="*/ 2459 h 13531"/>
                <a:gd name="connsiteX8" fmla="*/ 158645 w 340525"/>
                <a:gd name="connsiteY8" fmla="*/ 2459 h 13531"/>
                <a:gd name="connsiteX9" fmla="*/ 318059 w 340525"/>
                <a:gd name="connsiteY9" fmla="*/ 2459 h 13531"/>
                <a:gd name="connsiteX10" fmla="*/ 337760 w 340525"/>
                <a:gd name="connsiteY10" fmla="*/ 2795 h 13531"/>
                <a:gd name="connsiteX11" fmla="*/ 337828 w 340525"/>
                <a:gd name="connsiteY11" fmla="*/ 7703 h 1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0525" h="13531">
                  <a:moveTo>
                    <a:pt x="337828" y="7703"/>
                  </a:moveTo>
                  <a:cubicBezTo>
                    <a:pt x="319607" y="7703"/>
                    <a:pt x="301385" y="8241"/>
                    <a:pt x="283165" y="7703"/>
                  </a:cubicBezTo>
                  <a:cubicBezTo>
                    <a:pt x="188699" y="6291"/>
                    <a:pt x="94369" y="12006"/>
                    <a:pt x="-30" y="13217"/>
                  </a:cubicBezTo>
                  <a:lnTo>
                    <a:pt x="-2451" y="11804"/>
                  </a:lnTo>
                  <a:cubicBezTo>
                    <a:pt x="-3122" y="10097"/>
                    <a:pt x="-2384" y="8160"/>
                    <a:pt x="-703" y="7367"/>
                  </a:cubicBezTo>
                  <a:lnTo>
                    <a:pt x="-703" y="7367"/>
                  </a:lnTo>
                  <a:cubicBezTo>
                    <a:pt x="30226" y="1719"/>
                    <a:pt x="61423" y="6627"/>
                    <a:pt x="92419" y="4812"/>
                  </a:cubicBezTo>
                  <a:cubicBezTo>
                    <a:pt x="102906" y="4207"/>
                    <a:pt x="113732" y="7367"/>
                    <a:pt x="123952" y="2459"/>
                  </a:cubicBezTo>
                  <a:lnTo>
                    <a:pt x="158645" y="2459"/>
                  </a:lnTo>
                  <a:cubicBezTo>
                    <a:pt x="211694" y="-1239"/>
                    <a:pt x="265011" y="-1239"/>
                    <a:pt x="318059" y="2459"/>
                  </a:cubicBezTo>
                  <a:lnTo>
                    <a:pt x="337760" y="2795"/>
                  </a:lnTo>
                  <a:cubicBezTo>
                    <a:pt x="337760" y="4409"/>
                    <a:pt x="337760" y="6089"/>
                    <a:pt x="337828" y="7703"/>
                  </a:cubicBezTo>
                  <a:close/>
                </a:path>
              </a:pathLst>
            </a:custGeom>
            <a:solidFill>
              <a:srgbClr val="36474E"/>
            </a:solidFill>
            <a:ln w="6712" cap="flat">
              <a:noFill/>
              <a:prstDash val="solid"/>
              <a:miter/>
            </a:ln>
          </p:spPr>
          <p:txBody>
            <a:bodyPr rtlCol="0" anchor="ctr"/>
            <a:lstStyle/>
            <a:p>
              <a:endParaRPr lang="es-CO"/>
            </a:p>
          </p:txBody>
        </p:sp>
        <p:sp>
          <p:nvSpPr>
            <p:cNvPr id="1577" name="Freeform: Shape 1576">
              <a:extLst>
                <a:ext uri="{FF2B5EF4-FFF2-40B4-BE49-F238E27FC236}">
                  <a16:creationId xmlns:a16="http://schemas.microsoft.com/office/drawing/2014/main" id="{9CB513AF-4268-C244-C615-0E0D28CEB494}"/>
                </a:ext>
              </a:extLst>
            </p:cNvPr>
            <p:cNvSpPr/>
            <p:nvPr/>
          </p:nvSpPr>
          <p:spPr>
            <a:xfrm>
              <a:off x="8190063" y="1664544"/>
              <a:ext cx="91889" cy="139715"/>
            </a:xfrm>
            <a:custGeom>
              <a:avLst/>
              <a:gdLst>
                <a:gd name="connsiteX0" fmla="*/ -1845 w 91889"/>
                <a:gd name="connsiteY0" fmla="*/ 223 h 139715"/>
                <a:gd name="connsiteX1" fmla="*/ 4140 w 91889"/>
                <a:gd name="connsiteY1" fmla="*/ -315 h 139715"/>
                <a:gd name="connsiteX2" fmla="*/ 89192 w 91889"/>
                <a:gd name="connsiteY2" fmla="*/ 138997 h 139715"/>
                <a:gd name="connsiteX3" fmla="*/ 83007 w 91889"/>
                <a:gd name="connsiteY3" fmla="*/ 139400 h 139715"/>
                <a:gd name="connsiteX4" fmla="*/ 70972 w 91889"/>
                <a:gd name="connsiteY4" fmla="*/ 127701 h 139715"/>
                <a:gd name="connsiteX5" fmla="*/ 3736 w 91889"/>
                <a:gd name="connsiteY5" fmla="*/ 20663 h 139715"/>
                <a:gd name="connsiteX6" fmla="*/ -1845 w 91889"/>
                <a:gd name="connsiteY6" fmla="*/ 223 h 13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889" h="139715">
                  <a:moveTo>
                    <a:pt x="-1845" y="223"/>
                  </a:moveTo>
                  <a:lnTo>
                    <a:pt x="4140" y="-315"/>
                  </a:lnTo>
                  <a:cubicBezTo>
                    <a:pt x="39439" y="41842"/>
                    <a:pt x="71779" y="85881"/>
                    <a:pt x="89192" y="138997"/>
                  </a:cubicBezTo>
                  <a:lnTo>
                    <a:pt x="83007" y="139400"/>
                  </a:lnTo>
                  <a:cubicBezTo>
                    <a:pt x="77359" y="137652"/>
                    <a:pt x="72854" y="133302"/>
                    <a:pt x="70972" y="127701"/>
                  </a:cubicBezTo>
                  <a:cubicBezTo>
                    <a:pt x="53624" y="88907"/>
                    <a:pt x="28950" y="54684"/>
                    <a:pt x="3736" y="20663"/>
                  </a:cubicBezTo>
                  <a:cubicBezTo>
                    <a:pt x="-364" y="14679"/>
                    <a:pt x="-4534" y="8493"/>
                    <a:pt x="-1845" y="223"/>
                  </a:cubicBezTo>
                  <a:close/>
                </a:path>
              </a:pathLst>
            </a:custGeom>
            <a:solidFill>
              <a:srgbClr val="7AA0B1"/>
            </a:solidFill>
            <a:ln w="6712" cap="flat">
              <a:noFill/>
              <a:prstDash val="solid"/>
              <a:miter/>
            </a:ln>
          </p:spPr>
          <p:txBody>
            <a:bodyPr rtlCol="0" anchor="ctr"/>
            <a:lstStyle/>
            <a:p>
              <a:endParaRPr lang="es-CO"/>
            </a:p>
          </p:txBody>
        </p:sp>
        <p:sp>
          <p:nvSpPr>
            <p:cNvPr id="1578" name="Freeform: Shape 1577">
              <a:extLst>
                <a:ext uri="{FF2B5EF4-FFF2-40B4-BE49-F238E27FC236}">
                  <a16:creationId xmlns:a16="http://schemas.microsoft.com/office/drawing/2014/main" id="{14BB60F0-762E-1D7A-C4FA-CE9D6B403CDD}"/>
                </a:ext>
              </a:extLst>
            </p:cNvPr>
            <p:cNvSpPr/>
            <p:nvPr/>
          </p:nvSpPr>
          <p:spPr>
            <a:xfrm>
              <a:off x="6507277" y="1253728"/>
              <a:ext cx="598932" cy="64688"/>
            </a:xfrm>
            <a:custGeom>
              <a:avLst/>
              <a:gdLst>
                <a:gd name="connsiteX0" fmla="*/ 596235 w 598932"/>
                <a:gd name="connsiteY0" fmla="*/ 3257 h 64688"/>
                <a:gd name="connsiteX1" fmla="*/ 534916 w 598932"/>
                <a:gd name="connsiteY1" fmla="*/ 10518 h 64688"/>
                <a:gd name="connsiteX2" fmla="*/ 418264 w 598932"/>
                <a:gd name="connsiteY2" fmla="*/ 17242 h 64688"/>
                <a:gd name="connsiteX3" fmla="*/ 277069 w 598932"/>
                <a:gd name="connsiteY3" fmla="*/ 29748 h 64688"/>
                <a:gd name="connsiteX4" fmla="*/ 89617 w 598932"/>
                <a:gd name="connsiteY4" fmla="*/ 51935 h 64688"/>
                <a:gd name="connsiteX5" fmla="*/ 13371 w 598932"/>
                <a:gd name="connsiteY5" fmla="*/ 62558 h 64688"/>
                <a:gd name="connsiteX6" fmla="*/ -2697 w 598932"/>
                <a:gd name="connsiteY6" fmla="*/ 61550 h 64688"/>
                <a:gd name="connsiteX7" fmla="*/ 79531 w 598932"/>
                <a:gd name="connsiteY7" fmla="*/ 46893 h 64688"/>
                <a:gd name="connsiteX8" fmla="*/ 221735 w 598932"/>
                <a:gd name="connsiteY8" fmla="*/ 28201 h 64688"/>
                <a:gd name="connsiteX9" fmla="*/ 332539 w 598932"/>
                <a:gd name="connsiteY9" fmla="*/ 16838 h 64688"/>
                <a:gd name="connsiteX10" fmla="*/ 465865 w 598932"/>
                <a:gd name="connsiteY10" fmla="*/ 6955 h 64688"/>
                <a:gd name="connsiteX11" fmla="*/ 594151 w 598932"/>
                <a:gd name="connsiteY11" fmla="*/ 769 h 6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932" h="64688">
                  <a:moveTo>
                    <a:pt x="596235" y="3257"/>
                  </a:moveTo>
                  <a:cubicBezTo>
                    <a:pt x="576065" y="10384"/>
                    <a:pt x="555221" y="9577"/>
                    <a:pt x="534916" y="10518"/>
                  </a:cubicBezTo>
                  <a:cubicBezTo>
                    <a:pt x="495986" y="12334"/>
                    <a:pt x="457191" y="16704"/>
                    <a:pt x="418264" y="17242"/>
                  </a:cubicBezTo>
                  <a:cubicBezTo>
                    <a:pt x="371199" y="18116"/>
                    <a:pt x="324134" y="24974"/>
                    <a:pt x="277069" y="29748"/>
                  </a:cubicBezTo>
                  <a:cubicBezTo>
                    <a:pt x="214473" y="36471"/>
                    <a:pt x="152078" y="44270"/>
                    <a:pt x="89617" y="51935"/>
                  </a:cubicBezTo>
                  <a:cubicBezTo>
                    <a:pt x="64134" y="55028"/>
                    <a:pt x="38786" y="58995"/>
                    <a:pt x="13371" y="62558"/>
                  </a:cubicBezTo>
                  <a:cubicBezTo>
                    <a:pt x="8263" y="65302"/>
                    <a:pt x="2009" y="64912"/>
                    <a:pt x="-2697" y="61550"/>
                  </a:cubicBezTo>
                  <a:cubicBezTo>
                    <a:pt x="23793" y="51801"/>
                    <a:pt x="52031" y="50994"/>
                    <a:pt x="79531" y="46893"/>
                  </a:cubicBezTo>
                  <a:cubicBezTo>
                    <a:pt x="126596" y="40169"/>
                    <a:pt x="174266" y="33782"/>
                    <a:pt x="221735" y="28201"/>
                  </a:cubicBezTo>
                  <a:cubicBezTo>
                    <a:pt x="258580" y="23831"/>
                    <a:pt x="295694" y="21881"/>
                    <a:pt x="332539" y="16838"/>
                  </a:cubicBezTo>
                  <a:cubicBezTo>
                    <a:pt x="376846" y="10787"/>
                    <a:pt x="421693" y="14014"/>
                    <a:pt x="465865" y="6955"/>
                  </a:cubicBezTo>
                  <a:cubicBezTo>
                    <a:pt x="508695" y="6955"/>
                    <a:pt x="551053" y="-3668"/>
                    <a:pt x="594151" y="769"/>
                  </a:cubicBezTo>
                  <a:close/>
                </a:path>
              </a:pathLst>
            </a:custGeom>
            <a:solidFill>
              <a:srgbClr val="36474E"/>
            </a:solidFill>
            <a:ln w="6712" cap="flat">
              <a:noFill/>
              <a:prstDash val="solid"/>
              <a:miter/>
            </a:ln>
          </p:spPr>
          <p:txBody>
            <a:bodyPr rtlCol="0" anchor="ctr"/>
            <a:lstStyle/>
            <a:p>
              <a:endParaRPr lang="es-CO"/>
            </a:p>
          </p:txBody>
        </p:sp>
        <p:sp>
          <p:nvSpPr>
            <p:cNvPr id="1579" name="Freeform: Shape 1578">
              <a:extLst>
                <a:ext uri="{FF2B5EF4-FFF2-40B4-BE49-F238E27FC236}">
                  <a16:creationId xmlns:a16="http://schemas.microsoft.com/office/drawing/2014/main" id="{3B4B08B0-9EEA-C461-9321-DB47E12DDB57}"/>
                </a:ext>
              </a:extLst>
            </p:cNvPr>
            <p:cNvSpPr/>
            <p:nvPr/>
          </p:nvSpPr>
          <p:spPr>
            <a:xfrm>
              <a:off x="7264817" y="1240910"/>
              <a:ext cx="159416" cy="5093"/>
            </a:xfrm>
            <a:custGeom>
              <a:avLst/>
              <a:gdLst>
                <a:gd name="connsiteX0" fmla="*/ 156719 w 159416"/>
                <a:gd name="connsiteY0" fmla="*/ 4779 h 5093"/>
                <a:gd name="connsiteX1" fmla="*/ -2697 w 159416"/>
                <a:gd name="connsiteY1" fmla="*/ 4779 h 5093"/>
                <a:gd name="connsiteX2" fmla="*/ 13036 w 159416"/>
                <a:gd name="connsiteY2" fmla="*/ 6 h 5093"/>
                <a:gd name="connsiteX3" fmla="*/ 140783 w 159416"/>
                <a:gd name="connsiteY3" fmla="*/ 6 h 5093"/>
                <a:gd name="connsiteX4" fmla="*/ 156719 w 159416"/>
                <a:gd name="connsiteY4" fmla="*/ 4779 h 50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416" h="5093">
                  <a:moveTo>
                    <a:pt x="156719" y="4779"/>
                  </a:moveTo>
                  <a:lnTo>
                    <a:pt x="-2697" y="4779"/>
                  </a:lnTo>
                  <a:cubicBezTo>
                    <a:pt x="1472" y="698"/>
                    <a:pt x="7321" y="-1084"/>
                    <a:pt x="13036" y="6"/>
                  </a:cubicBezTo>
                  <a:lnTo>
                    <a:pt x="140783" y="6"/>
                  </a:lnTo>
                  <a:cubicBezTo>
                    <a:pt x="146566" y="-1097"/>
                    <a:pt x="152482" y="685"/>
                    <a:pt x="156719" y="4779"/>
                  </a:cubicBezTo>
                  <a:close/>
                </a:path>
              </a:pathLst>
            </a:custGeom>
            <a:solidFill>
              <a:srgbClr val="141A1D"/>
            </a:solidFill>
            <a:ln w="6712" cap="flat">
              <a:noFill/>
              <a:prstDash val="solid"/>
              <a:miter/>
            </a:ln>
          </p:spPr>
          <p:txBody>
            <a:bodyPr rtlCol="0" anchor="ctr"/>
            <a:lstStyle/>
            <a:p>
              <a:endParaRPr lang="es-CO"/>
            </a:p>
          </p:txBody>
        </p:sp>
        <p:sp>
          <p:nvSpPr>
            <p:cNvPr id="1580" name="Freeform: Shape 1579">
              <a:extLst>
                <a:ext uri="{FF2B5EF4-FFF2-40B4-BE49-F238E27FC236}">
                  <a16:creationId xmlns:a16="http://schemas.microsoft.com/office/drawing/2014/main" id="{67A9A000-ACBD-6D02-9312-6B346A639A2E}"/>
                </a:ext>
              </a:extLst>
            </p:cNvPr>
            <p:cNvSpPr/>
            <p:nvPr/>
          </p:nvSpPr>
          <p:spPr>
            <a:xfrm>
              <a:off x="6975974" y="1250898"/>
              <a:ext cx="129427" cy="10886"/>
            </a:xfrm>
            <a:custGeom>
              <a:avLst/>
              <a:gdLst>
                <a:gd name="connsiteX0" fmla="*/ 125588 w 129427"/>
                <a:gd name="connsiteY0" fmla="*/ 3868 h 10886"/>
                <a:gd name="connsiteX1" fmla="*/ -2697 w 129427"/>
                <a:gd name="connsiteY1" fmla="*/ 10054 h 10886"/>
                <a:gd name="connsiteX2" fmla="*/ 5707 w 129427"/>
                <a:gd name="connsiteY2" fmla="*/ 5684 h 10886"/>
                <a:gd name="connsiteX3" fmla="*/ 126731 w 129427"/>
                <a:gd name="connsiteY3" fmla="*/ 237 h 10886"/>
                <a:gd name="connsiteX4" fmla="*/ 125588 w 129427"/>
                <a:gd name="connsiteY4" fmla="*/ 3868 h 10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427" h="10886">
                  <a:moveTo>
                    <a:pt x="125588" y="3868"/>
                  </a:moveTo>
                  <a:cubicBezTo>
                    <a:pt x="82758" y="4944"/>
                    <a:pt x="40267" y="12609"/>
                    <a:pt x="-2697" y="10054"/>
                  </a:cubicBezTo>
                  <a:cubicBezTo>
                    <a:pt x="128" y="8507"/>
                    <a:pt x="3018" y="5549"/>
                    <a:pt x="5707" y="5684"/>
                  </a:cubicBezTo>
                  <a:cubicBezTo>
                    <a:pt x="46048" y="7701"/>
                    <a:pt x="86389" y="-2788"/>
                    <a:pt x="126731" y="237"/>
                  </a:cubicBezTo>
                  <a:cubicBezTo>
                    <a:pt x="126663" y="1529"/>
                    <a:pt x="126260" y="2786"/>
                    <a:pt x="125588" y="3868"/>
                  </a:cubicBezTo>
                  <a:close/>
                </a:path>
              </a:pathLst>
            </a:custGeom>
            <a:solidFill>
              <a:srgbClr val="141A1D"/>
            </a:solidFill>
            <a:ln w="6712" cap="flat">
              <a:noFill/>
              <a:prstDash val="solid"/>
              <a:miter/>
            </a:ln>
          </p:spPr>
          <p:txBody>
            <a:bodyPr rtlCol="0" anchor="ctr"/>
            <a:lstStyle/>
            <a:p>
              <a:endParaRPr lang="es-CO"/>
            </a:p>
          </p:txBody>
        </p:sp>
        <p:sp>
          <p:nvSpPr>
            <p:cNvPr id="1581" name="Freeform: Shape 1580">
              <a:extLst>
                <a:ext uri="{FF2B5EF4-FFF2-40B4-BE49-F238E27FC236}">
                  <a16:creationId xmlns:a16="http://schemas.microsoft.com/office/drawing/2014/main" id="{1B487601-14AF-60F4-6104-63997C262301}"/>
                </a:ext>
              </a:extLst>
            </p:cNvPr>
            <p:cNvSpPr/>
            <p:nvPr/>
          </p:nvSpPr>
          <p:spPr>
            <a:xfrm>
              <a:off x="7105469" y="1246300"/>
              <a:ext cx="124654" cy="5150"/>
            </a:xfrm>
            <a:custGeom>
              <a:avLst/>
              <a:gdLst>
                <a:gd name="connsiteX0" fmla="*/ 121957 w 124654"/>
                <a:gd name="connsiteY0" fmla="*/ -73 h 5150"/>
                <a:gd name="connsiteX1" fmla="*/ 100846 w 124654"/>
                <a:gd name="connsiteY1" fmla="*/ 4029 h 5150"/>
                <a:gd name="connsiteX2" fmla="*/ -2697 w 124654"/>
                <a:gd name="connsiteY2" fmla="*/ 4835 h 5150"/>
                <a:gd name="connsiteX3" fmla="*/ 18012 w 124654"/>
                <a:gd name="connsiteY3" fmla="*/ -140 h 5150"/>
                <a:gd name="connsiteX4" fmla="*/ 121957 w 124654"/>
                <a:gd name="connsiteY4" fmla="*/ -73 h 5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54" h="5150">
                  <a:moveTo>
                    <a:pt x="121957" y="-73"/>
                  </a:moveTo>
                  <a:cubicBezTo>
                    <a:pt x="115839" y="5911"/>
                    <a:pt x="108039" y="3961"/>
                    <a:pt x="100846" y="4029"/>
                  </a:cubicBezTo>
                  <a:cubicBezTo>
                    <a:pt x="66353" y="4432"/>
                    <a:pt x="31795" y="4566"/>
                    <a:pt x="-2697" y="4835"/>
                  </a:cubicBezTo>
                  <a:cubicBezTo>
                    <a:pt x="2951" y="-1888"/>
                    <a:pt x="10750" y="-73"/>
                    <a:pt x="18012" y="-140"/>
                  </a:cubicBezTo>
                  <a:cubicBezTo>
                    <a:pt x="52637" y="-274"/>
                    <a:pt x="87264" y="-140"/>
                    <a:pt x="121957" y="-73"/>
                  </a:cubicBezTo>
                  <a:close/>
                </a:path>
              </a:pathLst>
            </a:custGeom>
            <a:solidFill>
              <a:srgbClr val="141A1D"/>
            </a:solidFill>
            <a:ln w="6712" cap="flat">
              <a:noFill/>
              <a:prstDash val="solid"/>
              <a:miter/>
            </a:ln>
          </p:spPr>
          <p:txBody>
            <a:bodyPr rtlCol="0" anchor="ctr"/>
            <a:lstStyle/>
            <a:p>
              <a:endParaRPr lang="es-CO"/>
            </a:p>
          </p:txBody>
        </p:sp>
        <p:sp>
          <p:nvSpPr>
            <p:cNvPr id="1582" name="Freeform: Shape 1581">
              <a:extLst>
                <a:ext uri="{FF2B5EF4-FFF2-40B4-BE49-F238E27FC236}">
                  <a16:creationId xmlns:a16="http://schemas.microsoft.com/office/drawing/2014/main" id="{61963F07-D0BC-1B9A-2F61-3A7BB24DEB58}"/>
                </a:ext>
              </a:extLst>
            </p:cNvPr>
            <p:cNvSpPr/>
            <p:nvPr/>
          </p:nvSpPr>
          <p:spPr>
            <a:xfrm>
              <a:off x="6482199" y="1315983"/>
              <a:ext cx="22468" cy="6064"/>
            </a:xfrm>
            <a:custGeom>
              <a:avLst/>
              <a:gdLst>
                <a:gd name="connsiteX0" fmla="*/ 17877 w 22468"/>
                <a:gd name="connsiteY0" fmla="*/ 4674 h 6064"/>
                <a:gd name="connsiteX1" fmla="*/ 8934 w 22468"/>
                <a:gd name="connsiteY1" fmla="*/ 5749 h 6064"/>
                <a:gd name="connsiteX2" fmla="*/ -2697 w 22468"/>
                <a:gd name="connsiteY2" fmla="*/ 4203 h 6064"/>
                <a:gd name="connsiteX3" fmla="*/ 18079 w 22468"/>
                <a:gd name="connsiteY3" fmla="*/ 102 h 6064"/>
                <a:gd name="connsiteX4" fmla="*/ 19558 w 22468"/>
                <a:gd name="connsiteY4" fmla="*/ 3194 h 6064"/>
                <a:gd name="connsiteX5" fmla="*/ 17877 w 22468"/>
                <a:gd name="connsiteY5" fmla="*/ 4674 h 6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68" h="6064">
                  <a:moveTo>
                    <a:pt x="17877" y="4674"/>
                  </a:moveTo>
                  <a:lnTo>
                    <a:pt x="8934" y="5749"/>
                  </a:lnTo>
                  <a:lnTo>
                    <a:pt x="-2697" y="4203"/>
                  </a:lnTo>
                  <a:cubicBezTo>
                    <a:pt x="3421" y="-1377"/>
                    <a:pt x="10750" y="-436"/>
                    <a:pt x="18079" y="102"/>
                  </a:cubicBezTo>
                  <a:cubicBezTo>
                    <a:pt x="19625" y="1177"/>
                    <a:pt x="20095" y="2253"/>
                    <a:pt x="19558" y="3194"/>
                  </a:cubicBezTo>
                  <a:cubicBezTo>
                    <a:pt x="19020" y="4136"/>
                    <a:pt x="18414" y="4674"/>
                    <a:pt x="17877" y="4674"/>
                  </a:cubicBezTo>
                  <a:close/>
                </a:path>
              </a:pathLst>
            </a:custGeom>
            <a:solidFill>
              <a:srgbClr val="36474E"/>
            </a:solidFill>
            <a:ln w="6712" cap="flat">
              <a:noFill/>
              <a:prstDash val="solid"/>
              <a:miter/>
            </a:ln>
          </p:spPr>
          <p:txBody>
            <a:bodyPr rtlCol="0" anchor="ctr"/>
            <a:lstStyle/>
            <a:p>
              <a:endParaRPr lang="es-CO"/>
            </a:p>
          </p:txBody>
        </p:sp>
        <p:sp>
          <p:nvSpPr>
            <p:cNvPr id="1583" name="Freeform: Shape 1582">
              <a:extLst>
                <a:ext uri="{FF2B5EF4-FFF2-40B4-BE49-F238E27FC236}">
                  <a16:creationId xmlns:a16="http://schemas.microsoft.com/office/drawing/2014/main" id="{E8B56401-3CA8-FB93-0C4C-5A90EE392236}"/>
                </a:ext>
              </a:extLst>
            </p:cNvPr>
            <p:cNvSpPr/>
            <p:nvPr/>
          </p:nvSpPr>
          <p:spPr>
            <a:xfrm>
              <a:off x="6502773" y="1315859"/>
              <a:ext cx="20507" cy="5601"/>
            </a:xfrm>
            <a:custGeom>
              <a:avLst/>
              <a:gdLst>
                <a:gd name="connsiteX0" fmla="*/ -2697 w 20507"/>
                <a:gd name="connsiteY0" fmla="*/ 4798 h 5601"/>
                <a:gd name="connsiteX1" fmla="*/ -2697 w 20507"/>
                <a:gd name="connsiteY1" fmla="*/ 226 h 5601"/>
                <a:gd name="connsiteX2" fmla="*/ 1740 w 20507"/>
                <a:gd name="connsiteY2" fmla="*/ -312 h 5601"/>
                <a:gd name="connsiteX3" fmla="*/ 17810 w 20507"/>
                <a:gd name="connsiteY3" fmla="*/ 696 h 5601"/>
                <a:gd name="connsiteX4" fmla="*/ -2697 w 20507"/>
                <a:gd name="connsiteY4" fmla="*/ 4798 h 5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07" h="5601">
                  <a:moveTo>
                    <a:pt x="-2697" y="4798"/>
                  </a:moveTo>
                  <a:lnTo>
                    <a:pt x="-2697" y="226"/>
                  </a:lnTo>
                  <a:cubicBezTo>
                    <a:pt x="-1218" y="-158"/>
                    <a:pt x="261" y="-339"/>
                    <a:pt x="1740" y="-312"/>
                  </a:cubicBezTo>
                  <a:lnTo>
                    <a:pt x="17810" y="696"/>
                  </a:lnTo>
                  <a:cubicBezTo>
                    <a:pt x="11758" y="4677"/>
                    <a:pt x="4428" y="6149"/>
                    <a:pt x="-2697" y="4798"/>
                  </a:cubicBezTo>
                  <a:close/>
                </a:path>
              </a:pathLst>
            </a:custGeom>
            <a:solidFill>
              <a:srgbClr val="4A646E"/>
            </a:solidFill>
            <a:ln w="6712" cap="flat">
              <a:noFill/>
              <a:prstDash val="solid"/>
              <a:miter/>
            </a:ln>
          </p:spPr>
          <p:txBody>
            <a:bodyPr rtlCol="0" anchor="ctr"/>
            <a:lstStyle/>
            <a:p>
              <a:endParaRPr lang="es-CO"/>
            </a:p>
          </p:txBody>
        </p:sp>
        <p:sp>
          <p:nvSpPr>
            <p:cNvPr id="1584" name="Freeform: Shape 1583">
              <a:extLst>
                <a:ext uri="{FF2B5EF4-FFF2-40B4-BE49-F238E27FC236}">
                  <a16:creationId xmlns:a16="http://schemas.microsoft.com/office/drawing/2014/main" id="{39A271AF-0990-9647-5EDD-CEDBB9328814}"/>
                </a:ext>
              </a:extLst>
            </p:cNvPr>
            <p:cNvSpPr/>
            <p:nvPr/>
          </p:nvSpPr>
          <p:spPr>
            <a:xfrm>
              <a:off x="6194994" y="1258267"/>
              <a:ext cx="2125282" cy="1024367"/>
            </a:xfrm>
            <a:custGeom>
              <a:avLst/>
              <a:gdLst>
                <a:gd name="connsiteX0" fmla="*/ 1993225 w 2125282"/>
                <a:gd name="connsiteY0" fmla="*/ 406500 h 1024367"/>
                <a:gd name="connsiteX1" fmla="*/ 2016959 w 2125282"/>
                <a:gd name="connsiteY1" fmla="*/ 441126 h 1024367"/>
                <a:gd name="connsiteX2" fmla="*/ 2077942 w 2125282"/>
                <a:gd name="connsiteY2" fmla="*/ 545475 h 1024367"/>
                <a:gd name="connsiteX3" fmla="*/ 2122585 w 2125282"/>
                <a:gd name="connsiteY3" fmla="*/ 689628 h 1024367"/>
                <a:gd name="connsiteX4" fmla="*/ 2045803 w 2125282"/>
                <a:gd name="connsiteY4" fmla="*/ 755720 h 1024367"/>
                <a:gd name="connsiteX5" fmla="*/ 1922829 w 2125282"/>
                <a:gd name="connsiteY5" fmla="*/ 826183 h 1024367"/>
                <a:gd name="connsiteX6" fmla="*/ 1657115 w 2125282"/>
                <a:gd name="connsiteY6" fmla="*/ 922396 h 1024367"/>
                <a:gd name="connsiteX7" fmla="*/ 1361280 w 2125282"/>
                <a:gd name="connsiteY7" fmla="*/ 974840 h 1024367"/>
                <a:gd name="connsiteX8" fmla="*/ 1221365 w 2125282"/>
                <a:gd name="connsiteY8" fmla="*/ 996154 h 1024367"/>
                <a:gd name="connsiteX9" fmla="*/ 1100341 w 2125282"/>
                <a:gd name="connsiteY9" fmla="*/ 1008121 h 1024367"/>
                <a:gd name="connsiteX10" fmla="*/ 996663 w 2125282"/>
                <a:gd name="connsiteY10" fmla="*/ 1019349 h 1024367"/>
                <a:gd name="connsiteX11" fmla="*/ 857823 w 2125282"/>
                <a:gd name="connsiteY11" fmla="*/ 1020493 h 1024367"/>
                <a:gd name="connsiteX12" fmla="*/ 744194 w 2125282"/>
                <a:gd name="connsiteY12" fmla="*/ 1008727 h 1024367"/>
                <a:gd name="connsiteX13" fmla="*/ 495424 w 2125282"/>
                <a:gd name="connsiteY13" fmla="*/ 925557 h 1024367"/>
                <a:gd name="connsiteX14" fmla="*/ 244705 w 2125282"/>
                <a:gd name="connsiteY14" fmla="*/ 735482 h 1024367"/>
                <a:gd name="connsiteX15" fmla="*/ 135649 w 2125282"/>
                <a:gd name="connsiteY15" fmla="*/ 622998 h 1024367"/>
                <a:gd name="connsiteX16" fmla="*/ 2254 w 2125282"/>
                <a:gd name="connsiteY16" fmla="*/ 311631 h 1024367"/>
                <a:gd name="connsiteX17" fmla="*/ -2251 w 2125282"/>
                <a:gd name="connsiteY17" fmla="*/ 229671 h 1024367"/>
                <a:gd name="connsiteX18" fmla="*/ 10591 w 2125282"/>
                <a:gd name="connsiteY18" fmla="*/ 196054 h 1024367"/>
                <a:gd name="connsiteX19" fmla="*/ 210145 w 2125282"/>
                <a:gd name="connsiteY19" fmla="*/ 86930 h 1024367"/>
                <a:gd name="connsiteX20" fmla="*/ 299904 w 2125282"/>
                <a:gd name="connsiteY20" fmla="*/ 69785 h 1024367"/>
                <a:gd name="connsiteX21" fmla="*/ 419851 w 2125282"/>
                <a:gd name="connsiteY21" fmla="*/ 51968 h 1024367"/>
                <a:gd name="connsiteX22" fmla="*/ 557214 w 2125282"/>
                <a:gd name="connsiteY22" fmla="*/ 34151 h 1024367"/>
                <a:gd name="connsiteX23" fmla="*/ 633727 w 2125282"/>
                <a:gd name="connsiteY23" fmla="*/ 27831 h 1024367"/>
                <a:gd name="connsiteX24" fmla="*/ 786889 w 2125282"/>
                <a:gd name="connsiteY24" fmla="*/ 16266 h 1024367"/>
                <a:gd name="connsiteX25" fmla="*/ 860848 w 2125282"/>
                <a:gd name="connsiteY25" fmla="*/ 12501 h 1024367"/>
                <a:gd name="connsiteX26" fmla="*/ 912417 w 2125282"/>
                <a:gd name="connsiteY26" fmla="*/ 6315 h 1024367"/>
                <a:gd name="connsiteX27" fmla="*/ 981737 w 2125282"/>
                <a:gd name="connsiteY27" fmla="*/ 2685 h 1024367"/>
                <a:gd name="connsiteX28" fmla="*/ 1135640 w 2125282"/>
                <a:gd name="connsiteY28" fmla="*/ 1205 h 1024367"/>
                <a:gd name="connsiteX29" fmla="*/ 1271656 w 2125282"/>
                <a:gd name="connsiteY29" fmla="*/ 3559 h 1024367"/>
                <a:gd name="connsiteX30" fmla="*/ 1430869 w 2125282"/>
                <a:gd name="connsiteY30" fmla="*/ 24872 h 1024367"/>
                <a:gd name="connsiteX31" fmla="*/ 1563053 w 2125282"/>
                <a:gd name="connsiteY31" fmla="*/ 58490 h 1024367"/>
                <a:gd name="connsiteX32" fmla="*/ 1722602 w 2125282"/>
                <a:gd name="connsiteY32" fmla="*/ 131642 h 1024367"/>
                <a:gd name="connsiteX33" fmla="*/ 1762944 w 2125282"/>
                <a:gd name="connsiteY33" fmla="*/ 164251 h 1024367"/>
                <a:gd name="connsiteX34" fmla="*/ 1907500 w 2125282"/>
                <a:gd name="connsiteY34" fmla="*/ 304370 h 1024367"/>
                <a:gd name="connsiteX35" fmla="*/ 1983072 w 2125282"/>
                <a:gd name="connsiteY35" fmla="*/ 396213 h 1024367"/>
                <a:gd name="connsiteX36" fmla="*/ 1987847 w 2125282"/>
                <a:gd name="connsiteY36" fmla="*/ 401255 h 1024367"/>
                <a:gd name="connsiteX37" fmla="*/ 1987847 w 2125282"/>
                <a:gd name="connsiteY37" fmla="*/ 401255 h 1024367"/>
                <a:gd name="connsiteX38" fmla="*/ 1992822 w 2125282"/>
                <a:gd name="connsiteY38" fmla="*/ 406433 h 1024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125282" h="1024367">
                  <a:moveTo>
                    <a:pt x="1993225" y="406500"/>
                  </a:moveTo>
                  <a:cubicBezTo>
                    <a:pt x="1998402" y="419947"/>
                    <a:pt x="2008487" y="430166"/>
                    <a:pt x="2016959" y="441126"/>
                  </a:cubicBezTo>
                  <a:cubicBezTo>
                    <a:pt x="2041030" y="473560"/>
                    <a:pt x="2061537" y="508556"/>
                    <a:pt x="2077942" y="545475"/>
                  </a:cubicBezTo>
                  <a:cubicBezTo>
                    <a:pt x="2097104" y="592083"/>
                    <a:pt x="2112098" y="640331"/>
                    <a:pt x="2122585" y="689628"/>
                  </a:cubicBezTo>
                  <a:cubicBezTo>
                    <a:pt x="2101407" y="716522"/>
                    <a:pt x="2073101" y="735751"/>
                    <a:pt x="2045803" y="755720"/>
                  </a:cubicBezTo>
                  <a:cubicBezTo>
                    <a:pt x="2007412" y="783690"/>
                    <a:pt x="1964717" y="804264"/>
                    <a:pt x="1922829" y="826183"/>
                  </a:cubicBezTo>
                  <a:cubicBezTo>
                    <a:pt x="1839122" y="870289"/>
                    <a:pt x="1749698" y="902669"/>
                    <a:pt x="1657115" y="922396"/>
                  </a:cubicBezTo>
                  <a:cubicBezTo>
                    <a:pt x="1559087" y="943105"/>
                    <a:pt x="1460789" y="962199"/>
                    <a:pt x="1361280" y="974840"/>
                  </a:cubicBezTo>
                  <a:cubicBezTo>
                    <a:pt x="1314552" y="980756"/>
                    <a:pt x="1268429" y="991514"/>
                    <a:pt x="1221365" y="996154"/>
                  </a:cubicBezTo>
                  <a:cubicBezTo>
                    <a:pt x="1181023" y="1000188"/>
                    <a:pt x="1140682" y="1005902"/>
                    <a:pt x="1100341" y="1008121"/>
                  </a:cubicBezTo>
                  <a:cubicBezTo>
                    <a:pt x="1065512" y="1010004"/>
                    <a:pt x="1031021" y="1014173"/>
                    <a:pt x="996663" y="1019349"/>
                  </a:cubicBezTo>
                  <a:cubicBezTo>
                    <a:pt x="950608" y="1025212"/>
                    <a:pt x="904013" y="1025596"/>
                    <a:pt x="857823" y="1020493"/>
                  </a:cubicBezTo>
                  <a:cubicBezTo>
                    <a:pt x="819901" y="1017131"/>
                    <a:pt x="781914" y="1014509"/>
                    <a:pt x="744194" y="1008727"/>
                  </a:cubicBezTo>
                  <a:cubicBezTo>
                    <a:pt x="657327" y="994714"/>
                    <a:pt x="573283" y="966624"/>
                    <a:pt x="495424" y="925557"/>
                  </a:cubicBezTo>
                  <a:cubicBezTo>
                    <a:pt x="400690" y="876676"/>
                    <a:pt x="319739" y="809979"/>
                    <a:pt x="244705" y="735482"/>
                  </a:cubicBezTo>
                  <a:cubicBezTo>
                    <a:pt x="207658" y="698704"/>
                    <a:pt x="168526" y="663944"/>
                    <a:pt x="135649" y="622998"/>
                  </a:cubicBezTo>
                  <a:cubicBezTo>
                    <a:pt x="62900" y="533743"/>
                    <a:pt x="16709" y="425864"/>
                    <a:pt x="2254" y="311631"/>
                  </a:cubicBezTo>
                  <a:cubicBezTo>
                    <a:pt x="-1310" y="284737"/>
                    <a:pt x="842" y="256969"/>
                    <a:pt x="-2251" y="229671"/>
                  </a:cubicBezTo>
                  <a:cubicBezTo>
                    <a:pt x="-4268" y="216977"/>
                    <a:pt x="640" y="204169"/>
                    <a:pt x="10591" y="196054"/>
                  </a:cubicBezTo>
                  <a:cubicBezTo>
                    <a:pt x="69624" y="147422"/>
                    <a:pt x="137330" y="110402"/>
                    <a:pt x="210145" y="86930"/>
                  </a:cubicBezTo>
                  <a:cubicBezTo>
                    <a:pt x="240670" y="84577"/>
                    <a:pt x="269716" y="74223"/>
                    <a:pt x="299904" y="69785"/>
                  </a:cubicBezTo>
                  <a:cubicBezTo>
                    <a:pt x="339909" y="63869"/>
                    <a:pt x="379577" y="56338"/>
                    <a:pt x="419851" y="51968"/>
                  </a:cubicBezTo>
                  <a:cubicBezTo>
                    <a:pt x="465706" y="47060"/>
                    <a:pt x="511359" y="39597"/>
                    <a:pt x="557214" y="34151"/>
                  </a:cubicBezTo>
                  <a:cubicBezTo>
                    <a:pt x="582562" y="31125"/>
                    <a:pt x="608245" y="30789"/>
                    <a:pt x="633727" y="27831"/>
                  </a:cubicBezTo>
                  <a:cubicBezTo>
                    <a:pt x="684557" y="21847"/>
                    <a:pt x="735857" y="19964"/>
                    <a:pt x="786889" y="16266"/>
                  </a:cubicBezTo>
                  <a:cubicBezTo>
                    <a:pt x="811631" y="14451"/>
                    <a:pt x="836308" y="12837"/>
                    <a:pt x="860848" y="12501"/>
                  </a:cubicBezTo>
                  <a:cubicBezTo>
                    <a:pt x="878195" y="11667"/>
                    <a:pt x="895408" y="9596"/>
                    <a:pt x="912417" y="6315"/>
                  </a:cubicBezTo>
                  <a:cubicBezTo>
                    <a:pt x="935413" y="3397"/>
                    <a:pt x="958541" y="2187"/>
                    <a:pt x="981737" y="2685"/>
                  </a:cubicBezTo>
                  <a:cubicBezTo>
                    <a:pt x="1033038" y="2214"/>
                    <a:pt x="1084675" y="5778"/>
                    <a:pt x="1135640" y="1205"/>
                  </a:cubicBezTo>
                  <a:cubicBezTo>
                    <a:pt x="1181426" y="-2896"/>
                    <a:pt x="1226407" y="2483"/>
                    <a:pt x="1271656" y="3559"/>
                  </a:cubicBezTo>
                  <a:cubicBezTo>
                    <a:pt x="1325243" y="5838"/>
                    <a:pt x="1378560" y="12972"/>
                    <a:pt x="1430869" y="24872"/>
                  </a:cubicBezTo>
                  <a:cubicBezTo>
                    <a:pt x="1475445" y="33862"/>
                    <a:pt x="1519552" y="45083"/>
                    <a:pt x="1563053" y="58490"/>
                  </a:cubicBezTo>
                  <a:cubicBezTo>
                    <a:pt x="1619128" y="76173"/>
                    <a:pt x="1674732" y="95738"/>
                    <a:pt x="1722602" y="131642"/>
                  </a:cubicBezTo>
                  <a:cubicBezTo>
                    <a:pt x="1736521" y="141996"/>
                    <a:pt x="1750102" y="152888"/>
                    <a:pt x="1762944" y="164251"/>
                  </a:cubicBezTo>
                  <a:cubicBezTo>
                    <a:pt x="1813505" y="208431"/>
                    <a:pt x="1861781" y="255200"/>
                    <a:pt x="1907500" y="304370"/>
                  </a:cubicBezTo>
                  <a:cubicBezTo>
                    <a:pt x="1934394" y="333213"/>
                    <a:pt x="1957993" y="365486"/>
                    <a:pt x="1983072" y="396213"/>
                  </a:cubicBezTo>
                  <a:cubicBezTo>
                    <a:pt x="1984686" y="397826"/>
                    <a:pt x="1986233" y="399642"/>
                    <a:pt x="1987847" y="401255"/>
                  </a:cubicBezTo>
                  <a:lnTo>
                    <a:pt x="1987847" y="401255"/>
                  </a:lnTo>
                  <a:cubicBezTo>
                    <a:pt x="1989662" y="402869"/>
                    <a:pt x="1991209" y="404684"/>
                    <a:pt x="1992822" y="406433"/>
                  </a:cubicBezTo>
                  <a:close/>
                </a:path>
              </a:pathLst>
            </a:custGeom>
            <a:solidFill>
              <a:srgbClr val="98C7DC"/>
            </a:solidFill>
            <a:ln w="6712" cap="flat">
              <a:noFill/>
              <a:prstDash val="solid"/>
              <a:miter/>
            </a:ln>
          </p:spPr>
          <p:txBody>
            <a:bodyPr rtlCol="0" anchor="ctr"/>
            <a:lstStyle/>
            <a:p>
              <a:endParaRPr lang="es-CO"/>
            </a:p>
          </p:txBody>
        </p:sp>
        <p:sp>
          <p:nvSpPr>
            <p:cNvPr id="1585" name="Freeform: Shape 1584">
              <a:extLst>
                <a:ext uri="{FF2B5EF4-FFF2-40B4-BE49-F238E27FC236}">
                  <a16:creationId xmlns:a16="http://schemas.microsoft.com/office/drawing/2014/main" id="{9EB8CF90-64CA-AA8B-33B0-007C9C6832CA}"/>
                </a:ext>
              </a:extLst>
            </p:cNvPr>
            <p:cNvSpPr/>
            <p:nvPr/>
          </p:nvSpPr>
          <p:spPr>
            <a:xfrm>
              <a:off x="8186075" y="1659837"/>
              <a:ext cx="4975" cy="5177"/>
            </a:xfrm>
            <a:custGeom>
              <a:avLst/>
              <a:gdLst>
                <a:gd name="connsiteX0" fmla="*/ 2278 w 4975"/>
                <a:gd name="connsiteY0" fmla="*/ 4863 h 5177"/>
                <a:gd name="connsiteX1" fmla="*/ -2697 w 4975"/>
                <a:gd name="connsiteY1" fmla="*/ -315 h 5177"/>
              </a:gdLst>
              <a:ahLst/>
              <a:cxnLst>
                <a:cxn ang="0">
                  <a:pos x="connsiteX0" y="connsiteY0"/>
                </a:cxn>
                <a:cxn ang="0">
                  <a:pos x="connsiteX1" y="connsiteY1"/>
                </a:cxn>
              </a:cxnLst>
              <a:rect l="l" t="t" r="r" b="b"/>
              <a:pathLst>
                <a:path w="4975" h="5177">
                  <a:moveTo>
                    <a:pt x="2278" y="4863"/>
                  </a:moveTo>
                  <a:lnTo>
                    <a:pt x="-2697" y="-315"/>
                  </a:lnTo>
                  <a:close/>
                </a:path>
              </a:pathLst>
            </a:custGeom>
            <a:solidFill>
              <a:srgbClr val="7AA0B1"/>
            </a:solidFill>
            <a:ln w="6712" cap="flat">
              <a:noFill/>
              <a:prstDash val="solid"/>
              <a:miter/>
            </a:ln>
          </p:spPr>
          <p:txBody>
            <a:bodyPr rtlCol="0" anchor="ctr"/>
            <a:lstStyle/>
            <a:p>
              <a:endParaRPr lang="es-CO"/>
            </a:p>
          </p:txBody>
        </p:sp>
        <p:sp>
          <p:nvSpPr>
            <p:cNvPr id="1586" name="Freeform: Shape 1585">
              <a:extLst>
                <a:ext uri="{FF2B5EF4-FFF2-40B4-BE49-F238E27FC236}">
                  <a16:creationId xmlns:a16="http://schemas.microsoft.com/office/drawing/2014/main" id="{9F2CD35F-499B-5014-D488-21B91AC753D0}"/>
                </a:ext>
              </a:extLst>
            </p:cNvPr>
            <p:cNvSpPr/>
            <p:nvPr/>
          </p:nvSpPr>
          <p:spPr>
            <a:xfrm>
              <a:off x="8181369" y="1654862"/>
              <a:ext cx="4773" cy="5042"/>
            </a:xfrm>
            <a:custGeom>
              <a:avLst/>
              <a:gdLst>
                <a:gd name="connsiteX0" fmla="*/ 2076 w 4773"/>
                <a:gd name="connsiteY0" fmla="*/ 4728 h 5042"/>
                <a:gd name="connsiteX1" fmla="*/ -2697 w 4773"/>
                <a:gd name="connsiteY1" fmla="*/ -315 h 5042"/>
              </a:gdLst>
              <a:ahLst/>
              <a:cxnLst>
                <a:cxn ang="0">
                  <a:pos x="connsiteX0" y="connsiteY0"/>
                </a:cxn>
                <a:cxn ang="0">
                  <a:pos x="connsiteX1" y="connsiteY1"/>
                </a:cxn>
              </a:cxnLst>
              <a:rect l="l" t="t" r="r" b="b"/>
              <a:pathLst>
                <a:path w="4773" h="5042">
                  <a:moveTo>
                    <a:pt x="2076" y="4728"/>
                  </a:moveTo>
                  <a:lnTo>
                    <a:pt x="-2697" y="-315"/>
                  </a:lnTo>
                  <a:close/>
                </a:path>
              </a:pathLst>
            </a:custGeom>
            <a:solidFill>
              <a:srgbClr val="7AA0B1"/>
            </a:solidFill>
            <a:ln w="6712" cap="flat">
              <a:noFill/>
              <a:prstDash val="solid"/>
              <a:miter/>
            </a:ln>
          </p:spPr>
          <p:txBody>
            <a:bodyPr rtlCol="0" anchor="ctr"/>
            <a:lstStyle/>
            <a:p>
              <a:endParaRPr lang="es-CO"/>
            </a:p>
          </p:txBody>
        </p:sp>
        <p:sp>
          <p:nvSpPr>
            <p:cNvPr id="1587" name="Freeform: Shape 1586">
              <a:extLst>
                <a:ext uri="{FF2B5EF4-FFF2-40B4-BE49-F238E27FC236}">
                  <a16:creationId xmlns:a16="http://schemas.microsoft.com/office/drawing/2014/main" id="{91887B31-560C-F152-E4F1-6FF7F25E71E6}"/>
                </a:ext>
              </a:extLst>
            </p:cNvPr>
            <p:cNvSpPr/>
            <p:nvPr/>
          </p:nvSpPr>
          <p:spPr>
            <a:xfrm>
              <a:off x="6836662" y="1404588"/>
              <a:ext cx="1190854" cy="456005"/>
            </a:xfrm>
            <a:custGeom>
              <a:avLst/>
              <a:gdLst>
                <a:gd name="connsiteX0" fmla="*/ 397825 w 1190854"/>
                <a:gd name="connsiteY0" fmla="*/ 584 h 456005"/>
                <a:gd name="connsiteX1" fmla="*/ 570283 w 1190854"/>
                <a:gd name="connsiteY1" fmla="*/ 14501 h 456005"/>
                <a:gd name="connsiteX2" fmla="*/ 629316 w 1190854"/>
                <a:gd name="connsiteY2" fmla="*/ 9257 h 456005"/>
                <a:gd name="connsiteX3" fmla="*/ 765804 w 1190854"/>
                <a:gd name="connsiteY3" fmla="*/ 7374 h 456005"/>
                <a:gd name="connsiteX4" fmla="*/ 921655 w 1190854"/>
                <a:gd name="connsiteY4" fmla="*/ 35681 h 456005"/>
                <a:gd name="connsiteX5" fmla="*/ 1115562 w 1190854"/>
                <a:gd name="connsiteY5" fmla="*/ 137475 h 456005"/>
                <a:gd name="connsiteX6" fmla="*/ 1188042 w 1190854"/>
                <a:gd name="connsiteY6" fmla="*/ 294940 h 456005"/>
                <a:gd name="connsiteX7" fmla="*/ 1152810 w 1190854"/>
                <a:gd name="connsiteY7" fmla="*/ 386246 h 456005"/>
                <a:gd name="connsiteX8" fmla="*/ 1068497 w 1190854"/>
                <a:gd name="connsiteY8" fmla="*/ 435529 h 456005"/>
                <a:gd name="connsiteX9" fmla="*/ 1009128 w 1190854"/>
                <a:gd name="connsiteY9" fmla="*/ 438689 h 456005"/>
                <a:gd name="connsiteX10" fmla="*/ 850586 w 1190854"/>
                <a:gd name="connsiteY10" fmla="*/ 447833 h 456005"/>
                <a:gd name="connsiteX11" fmla="*/ 647067 w 1190854"/>
                <a:gd name="connsiteY11" fmla="*/ 453682 h 456005"/>
                <a:gd name="connsiteX12" fmla="*/ 507284 w 1190854"/>
                <a:gd name="connsiteY12" fmla="*/ 421006 h 456005"/>
                <a:gd name="connsiteX13" fmla="*/ 383436 w 1190854"/>
                <a:gd name="connsiteY13" fmla="*/ 399827 h 456005"/>
                <a:gd name="connsiteX14" fmla="*/ 304905 w 1190854"/>
                <a:gd name="connsiteY14" fmla="*/ 410249 h 456005"/>
                <a:gd name="connsiteX15" fmla="*/ 196321 w 1190854"/>
                <a:gd name="connsiteY15" fmla="*/ 408836 h 456005"/>
                <a:gd name="connsiteX16" fmla="*/ 74221 w 1190854"/>
                <a:gd name="connsiteY16" fmla="*/ 357805 h 456005"/>
                <a:gd name="connsiteX17" fmla="*/ -2696 w 1190854"/>
                <a:gd name="connsiteY17" fmla="*/ 208341 h 456005"/>
                <a:gd name="connsiteX18" fmla="*/ 29173 w 1190854"/>
                <a:gd name="connsiteY18" fmla="*/ 121473 h 456005"/>
                <a:gd name="connsiteX19" fmla="*/ 188251 w 1190854"/>
                <a:gd name="connsiteY19" fmla="*/ 20620 h 456005"/>
                <a:gd name="connsiteX20" fmla="*/ 397825 w 1190854"/>
                <a:gd name="connsiteY20" fmla="*/ 584 h 45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90854" h="456005">
                  <a:moveTo>
                    <a:pt x="397825" y="584"/>
                  </a:moveTo>
                  <a:cubicBezTo>
                    <a:pt x="455646" y="-2455"/>
                    <a:pt x="513671" y="2224"/>
                    <a:pt x="570283" y="14501"/>
                  </a:cubicBezTo>
                  <a:cubicBezTo>
                    <a:pt x="590454" y="19006"/>
                    <a:pt x="609818" y="11946"/>
                    <a:pt x="629316" y="9257"/>
                  </a:cubicBezTo>
                  <a:cubicBezTo>
                    <a:pt x="674632" y="3925"/>
                    <a:pt x="720353" y="3293"/>
                    <a:pt x="765804" y="7374"/>
                  </a:cubicBezTo>
                  <a:cubicBezTo>
                    <a:pt x="818517" y="11946"/>
                    <a:pt x="870690" y="21420"/>
                    <a:pt x="921655" y="35681"/>
                  </a:cubicBezTo>
                  <a:cubicBezTo>
                    <a:pt x="994134" y="54641"/>
                    <a:pt x="1060697" y="86712"/>
                    <a:pt x="1115562" y="137475"/>
                  </a:cubicBezTo>
                  <a:cubicBezTo>
                    <a:pt x="1160407" y="178959"/>
                    <a:pt x="1190259" y="229991"/>
                    <a:pt x="1188042" y="294940"/>
                  </a:cubicBezTo>
                  <a:cubicBezTo>
                    <a:pt x="1186898" y="329902"/>
                    <a:pt x="1171031" y="358343"/>
                    <a:pt x="1152810" y="386246"/>
                  </a:cubicBezTo>
                  <a:cubicBezTo>
                    <a:pt x="1134656" y="415708"/>
                    <a:pt x="1103055" y="434197"/>
                    <a:pt x="1068497" y="435529"/>
                  </a:cubicBezTo>
                  <a:cubicBezTo>
                    <a:pt x="1048730" y="436941"/>
                    <a:pt x="1028962" y="438487"/>
                    <a:pt x="1009128" y="438689"/>
                  </a:cubicBezTo>
                  <a:cubicBezTo>
                    <a:pt x="956147" y="439160"/>
                    <a:pt x="903434" y="445413"/>
                    <a:pt x="850586" y="447833"/>
                  </a:cubicBezTo>
                  <a:cubicBezTo>
                    <a:pt x="782814" y="451060"/>
                    <a:pt x="715041" y="459532"/>
                    <a:pt x="647067" y="453682"/>
                  </a:cubicBezTo>
                  <a:cubicBezTo>
                    <a:pt x="599262" y="448983"/>
                    <a:pt x="552264" y="437996"/>
                    <a:pt x="507284" y="421006"/>
                  </a:cubicBezTo>
                  <a:cubicBezTo>
                    <a:pt x="467413" y="406483"/>
                    <a:pt x="426602" y="395860"/>
                    <a:pt x="383436" y="399827"/>
                  </a:cubicBezTo>
                  <a:cubicBezTo>
                    <a:pt x="357147" y="402314"/>
                    <a:pt x="330792" y="405340"/>
                    <a:pt x="304905" y="410249"/>
                  </a:cubicBezTo>
                  <a:cubicBezTo>
                    <a:pt x="268934" y="416508"/>
                    <a:pt x="232089" y="416031"/>
                    <a:pt x="196321" y="408836"/>
                  </a:cubicBezTo>
                  <a:cubicBezTo>
                    <a:pt x="152012" y="400835"/>
                    <a:pt x="108915" y="388666"/>
                    <a:pt x="74221" y="357805"/>
                  </a:cubicBezTo>
                  <a:cubicBezTo>
                    <a:pt x="28971" y="318069"/>
                    <a:pt x="-2763" y="271408"/>
                    <a:pt x="-2696" y="208341"/>
                  </a:cubicBezTo>
                  <a:cubicBezTo>
                    <a:pt x="-2831" y="176498"/>
                    <a:pt x="8464" y="145657"/>
                    <a:pt x="29173" y="121473"/>
                  </a:cubicBezTo>
                  <a:cubicBezTo>
                    <a:pt x="71263" y="71114"/>
                    <a:pt x="125589" y="39244"/>
                    <a:pt x="188251" y="20620"/>
                  </a:cubicBezTo>
                  <a:cubicBezTo>
                    <a:pt x="255085" y="449"/>
                    <a:pt x="323732" y="-156"/>
                    <a:pt x="397825" y="584"/>
                  </a:cubicBezTo>
                  <a:close/>
                </a:path>
              </a:pathLst>
            </a:custGeom>
            <a:solidFill>
              <a:srgbClr val="FCFEFD"/>
            </a:solidFill>
            <a:ln w="6712" cap="flat">
              <a:noFill/>
              <a:prstDash val="solid"/>
              <a:miter/>
            </a:ln>
          </p:spPr>
          <p:txBody>
            <a:bodyPr rtlCol="0" anchor="ctr"/>
            <a:lstStyle/>
            <a:p>
              <a:endParaRPr lang="es-CO"/>
            </a:p>
          </p:txBody>
        </p:sp>
      </p:grpSp>
      <p:sp>
        <p:nvSpPr>
          <p:cNvPr id="3" name="TextBox 10">
            <a:extLst>
              <a:ext uri="{FF2B5EF4-FFF2-40B4-BE49-F238E27FC236}">
                <a16:creationId xmlns:a16="http://schemas.microsoft.com/office/drawing/2014/main" id="{D0686742-A865-D6D9-EC9E-8A65B6A3131B}"/>
              </a:ext>
            </a:extLst>
          </p:cNvPr>
          <p:cNvSpPr txBox="1">
            <a:spLocks noChangeArrowheads="1"/>
          </p:cNvSpPr>
          <p:nvPr/>
        </p:nvSpPr>
        <p:spPr bwMode="auto">
          <a:xfrm>
            <a:off x="2328076" y="2911056"/>
            <a:ext cx="8018445" cy="224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2" tIns="45711" rIns="91422" bIns="45711">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a:r>
              <a:rPr lang="es-CO" sz="2000" b="1" dirty="0" err="1">
                <a:solidFill>
                  <a:schemeClr val="bg2"/>
                </a:solidFill>
                <a:latin typeface="Amatic" pitchFamily="2" charset="0"/>
                <a:cs typeface="Arial" panose="020B0604020202020204" pitchFamily="34" charset="0"/>
              </a:rPr>
              <a:t>Lorem</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ipsum</a:t>
            </a:r>
            <a:r>
              <a:rPr lang="es-CO" sz="2000" b="1" dirty="0">
                <a:solidFill>
                  <a:schemeClr val="bg2"/>
                </a:solidFill>
                <a:latin typeface="Amatic" pitchFamily="2" charset="0"/>
                <a:cs typeface="Arial" panose="020B0604020202020204" pitchFamily="34" charset="0"/>
              </a:rPr>
              <a:t> dolor </a:t>
            </a:r>
            <a:r>
              <a:rPr lang="es-CO" sz="2000" b="1" dirty="0" err="1">
                <a:solidFill>
                  <a:schemeClr val="bg2"/>
                </a:solidFill>
                <a:latin typeface="Amatic" pitchFamily="2" charset="0"/>
                <a:cs typeface="Arial" panose="020B0604020202020204" pitchFamily="34" charset="0"/>
              </a:rPr>
              <a:t>sit</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amet</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consectetur</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adipiscing</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elit</a:t>
            </a:r>
            <a:r>
              <a:rPr lang="es-CO" sz="2000" b="1" dirty="0">
                <a:solidFill>
                  <a:schemeClr val="bg2"/>
                </a:solidFill>
                <a:latin typeface="Amatic" pitchFamily="2" charset="0"/>
                <a:cs typeface="Arial" panose="020B0604020202020204" pitchFamily="34" charset="0"/>
              </a:rPr>
              <a:t>. Quisque </a:t>
            </a:r>
            <a:r>
              <a:rPr lang="es-CO" sz="2000" b="1" dirty="0" err="1">
                <a:solidFill>
                  <a:schemeClr val="bg2"/>
                </a:solidFill>
                <a:latin typeface="Amatic" pitchFamily="2" charset="0"/>
                <a:cs typeface="Arial" panose="020B0604020202020204" pitchFamily="34" charset="0"/>
              </a:rPr>
              <a:t>egestas</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nisi</a:t>
            </a:r>
            <a:r>
              <a:rPr lang="es-CO" sz="2000" b="1" dirty="0">
                <a:solidFill>
                  <a:schemeClr val="bg2"/>
                </a:solidFill>
                <a:latin typeface="Amatic" pitchFamily="2" charset="0"/>
                <a:cs typeface="Arial" panose="020B0604020202020204" pitchFamily="34" charset="0"/>
              </a:rPr>
              <a:t> at leo </a:t>
            </a:r>
            <a:r>
              <a:rPr lang="es-CO" sz="2000" b="1" dirty="0" err="1">
                <a:solidFill>
                  <a:schemeClr val="bg2"/>
                </a:solidFill>
                <a:latin typeface="Amatic" pitchFamily="2" charset="0"/>
                <a:cs typeface="Arial" panose="020B0604020202020204" pitchFamily="34" charset="0"/>
              </a:rPr>
              <a:t>posuere</a:t>
            </a:r>
            <a:r>
              <a:rPr lang="es-CO" sz="2000" b="1" dirty="0">
                <a:solidFill>
                  <a:schemeClr val="bg2"/>
                </a:solidFill>
                <a:latin typeface="Amatic" pitchFamily="2" charset="0"/>
                <a:cs typeface="Arial" panose="020B0604020202020204" pitchFamily="34" charset="0"/>
              </a:rPr>
              <a:t>, vitae commodo neque </a:t>
            </a:r>
            <a:r>
              <a:rPr lang="es-CO" sz="2000" b="1" dirty="0" err="1">
                <a:solidFill>
                  <a:schemeClr val="bg2"/>
                </a:solidFill>
                <a:latin typeface="Amatic" pitchFamily="2" charset="0"/>
                <a:cs typeface="Arial" panose="020B0604020202020204" pitchFamily="34" charset="0"/>
              </a:rPr>
              <a:t>laoreet</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Integer</a:t>
            </a:r>
            <a:r>
              <a:rPr lang="es-CO" sz="2000" b="1" dirty="0">
                <a:solidFill>
                  <a:schemeClr val="bg2"/>
                </a:solidFill>
                <a:latin typeface="Amatic" pitchFamily="2" charset="0"/>
                <a:cs typeface="Arial" panose="020B0604020202020204" pitchFamily="34" charset="0"/>
              </a:rPr>
              <a:t> urna justo, </a:t>
            </a:r>
            <a:r>
              <a:rPr lang="es-CO" sz="2000" b="1" dirty="0" err="1">
                <a:solidFill>
                  <a:schemeClr val="bg2"/>
                </a:solidFill>
                <a:latin typeface="Amatic" pitchFamily="2" charset="0"/>
                <a:cs typeface="Arial" panose="020B0604020202020204" pitchFamily="34" charset="0"/>
              </a:rPr>
              <a:t>finibus</a:t>
            </a:r>
            <a:r>
              <a:rPr lang="es-CO" sz="2000" b="1" dirty="0">
                <a:solidFill>
                  <a:schemeClr val="bg2"/>
                </a:solidFill>
                <a:latin typeface="Amatic" pitchFamily="2" charset="0"/>
                <a:cs typeface="Arial" panose="020B0604020202020204" pitchFamily="34" charset="0"/>
              </a:rPr>
              <a:t> a </a:t>
            </a:r>
            <a:r>
              <a:rPr lang="es-CO" sz="2000" b="1" dirty="0" err="1">
                <a:solidFill>
                  <a:schemeClr val="bg2"/>
                </a:solidFill>
                <a:latin typeface="Amatic" pitchFamily="2" charset="0"/>
                <a:cs typeface="Arial" panose="020B0604020202020204" pitchFamily="34" charset="0"/>
              </a:rPr>
              <a:t>fringilla</a:t>
            </a:r>
            <a:r>
              <a:rPr lang="es-CO" sz="2000" b="1" dirty="0">
                <a:solidFill>
                  <a:schemeClr val="bg2"/>
                </a:solidFill>
                <a:latin typeface="Amatic" pitchFamily="2" charset="0"/>
                <a:cs typeface="Arial" panose="020B0604020202020204" pitchFamily="34" charset="0"/>
              </a:rPr>
              <a:t> in, </a:t>
            </a:r>
            <a:r>
              <a:rPr lang="es-CO" sz="2000" b="1" dirty="0" err="1">
                <a:solidFill>
                  <a:schemeClr val="bg2"/>
                </a:solidFill>
                <a:latin typeface="Amatic" pitchFamily="2" charset="0"/>
                <a:cs typeface="Arial" panose="020B0604020202020204" pitchFamily="34" charset="0"/>
              </a:rPr>
              <a:t>venenatis</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vel</a:t>
            </a:r>
            <a:r>
              <a:rPr lang="es-CO" sz="2000" b="1" dirty="0">
                <a:solidFill>
                  <a:schemeClr val="bg2"/>
                </a:solidFill>
                <a:latin typeface="Amatic" pitchFamily="2" charset="0"/>
                <a:cs typeface="Arial" panose="020B0604020202020204" pitchFamily="34" charset="0"/>
              </a:rPr>
              <a:t> urna. </a:t>
            </a:r>
            <a:r>
              <a:rPr lang="es-CO" sz="2000" b="1" dirty="0" err="1">
                <a:solidFill>
                  <a:schemeClr val="bg2"/>
                </a:solidFill>
                <a:latin typeface="Amatic" pitchFamily="2" charset="0"/>
                <a:cs typeface="Arial" panose="020B0604020202020204" pitchFamily="34" charset="0"/>
              </a:rPr>
              <a:t>Nulla</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cursus</a:t>
            </a:r>
            <a:r>
              <a:rPr lang="es-CO" sz="2000" b="1" dirty="0">
                <a:solidFill>
                  <a:schemeClr val="bg2"/>
                </a:solidFill>
                <a:latin typeface="Amatic" pitchFamily="2" charset="0"/>
                <a:cs typeface="Arial" panose="020B0604020202020204" pitchFamily="34" charset="0"/>
              </a:rPr>
              <a:t> justo </a:t>
            </a:r>
            <a:r>
              <a:rPr lang="es-CO" sz="2000" b="1" dirty="0" err="1">
                <a:solidFill>
                  <a:schemeClr val="bg2"/>
                </a:solidFill>
                <a:latin typeface="Amatic" pitchFamily="2" charset="0"/>
                <a:cs typeface="Arial" panose="020B0604020202020204" pitchFamily="34" charset="0"/>
              </a:rPr>
              <a:t>nec</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dignissim</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tincidunt</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Integer</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egestas</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dui</a:t>
            </a:r>
            <a:r>
              <a:rPr lang="es-CO" sz="2000" b="1" dirty="0">
                <a:solidFill>
                  <a:schemeClr val="bg2"/>
                </a:solidFill>
                <a:latin typeface="Amatic" pitchFamily="2" charset="0"/>
                <a:cs typeface="Arial" panose="020B0604020202020204" pitchFamily="34" charset="0"/>
              </a:rPr>
              <a:t> in </a:t>
            </a:r>
            <a:r>
              <a:rPr lang="es-CO" sz="2000" b="1" dirty="0" err="1">
                <a:solidFill>
                  <a:schemeClr val="bg2"/>
                </a:solidFill>
                <a:latin typeface="Amatic" pitchFamily="2" charset="0"/>
                <a:cs typeface="Arial" panose="020B0604020202020204" pitchFamily="34" charset="0"/>
              </a:rPr>
              <a:t>molestie</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sollicitudin</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nisl</a:t>
            </a:r>
            <a:r>
              <a:rPr lang="es-CO" sz="2000" b="1" dirty="0">
                <a:solidFill>
                  <a:schemeClr val="bg2"/>
                </a:solidFill>
                <a:latin typeface="Amatic" pitchFamily="2" charset="0"/>
                <a:cs typeface="Arial" panose="020B0604020202020204" pitchFamily="34" charset="0"/>
              </a:rPr>
              <a:t> ex </a:t>
            </a:r>
            <a:r>
              <a:rPr lang="es-CO" sz="2000" b="1" dirty="0" err="1">
                <a:solidFill>
                  <a:schemeClr val="bg2"/>
                </a:solidFill>
                <a:latin typeface="Amatic" pitchFamily="2" charset="0"/>
                <a:cs typeface="Arial" panose="020B0604020202020204" pitchFamily="34" charset="0"/>
              </a:rPr>
              <a:t>maximus</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quam</a:t>
            </a:r>
            <a:r>
              <a:rPr lang="es-CO" sz="2000" b="1" dirty="0">
                <a:solidFill>
                  <a:schemeClr val="bg2"/>
                </a:solidFill>
                <a:latin typeface="Amatic" pitchFamily="2" charset="0"/>
                <a:cs typeface="Arial" panose="020B0604020202020204" pitchFamily="34" charset="0"/>
              </a:rPr>
              <a:t>, ac </a:t>
            </a:r>
            <a:r>
              <a:rPr lang="es-CO" sz="2000" b="1" dirty="0" err="1">
                <a:solidFill>
                  <a:schemeClr val="bg2"/>
                </a:solidFill>
                <a:latin typeface="Amatic" pitchFamily="2" charset="0"/>
                <a:cs typeface="Arial" panose="020B0604020202020204" pitchFamily="34" charset="0"/>
              </a:rPr>
              <a:t>rhoncus</a:t>
            </a:r>
            <a:r>
              <a:rPr lang="es-CO" sz="2000" b="1" dirty="0">
                <a:solidFill>
                  <a:schemeClr val="bg2"/>
                </a:solidFill>
                <a:latin typeface="Amatic" pitchFamily="2" charset="0"/>
                <a:cs typeface="Arial" panose="020B0604020202020204" pitchFamily="34" charset="0"/>
              </a:rPr>
              <a:t> leo </a:t>
            </a:r>
            <a:r>
              <a:rPr lang="es-CO" sz="2000" b="1" dirty="0" err="1">
                <a:solidFill>
                  <a:schemeClr val="bg2"/>
                </a:solidFill>
                <a:latin typeface="Amatic" pitchFamily="2" charset="0"/>
                <a:cs typeface="Arial" panose="020B0604020202020204" pitchFamily="34" charset="0"/>
              </a:rPr>
              <a:t>est</a:t>
            </a:r>
            <a:r>
              <a:rPr lang="es-CO" sz="2000" b="1" dirty="0">
                <a:solidFill>
                  <a:schemeClr val="bg2"/>
                </a:solidFill>
                <a:latin typeface="Amatic" pitchFamily="2" charset="0"/>
                <a:cs typeface="Arial" panose="020B0604020202020204" pitchFamily="34" charset="0"/>
              </a:rPr>
              <a:t> et justo. Orci </a:t>
            </a:r>
            <a:r>
              <a:rPr lang="es-CO" sz="2000" b="1" dirty="0" err="1">
                <a:solidFill>
                  <a:schemeClr val="bg2"/>
                </a:solidFill>
                <a:latin typeface="Amatic" pitchFamily="2" charset="0"/>
                <a:cs typeface="Arial" panose="020B0604020202020204" pitchFamily="34" charset="0"/>
              </a:rPr>
              <a:t>varius</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natoque</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penatibus</a:t>
            </a:r>
            <a:r>
              <a:rPr lang="es-CO" sz="2000" b="1" dirty="0">
                <a:solidFill>
                  <a:schemeClr val="bg2"/>
                </a:solidFill>
                <a:latin typeface="Amatic" pitchFamily="2" charset="0"/>
                <a:cs typeface="Arial" panose="020B0604020202020204" pitchFamily="34" charset="0"/>
              </a:rPr>
              <a:t> et </a:t>
            </a:r>
            <a:r>
              <a:rPr lang="es-CO" sz="2000" b="1" dirty="0" err="1">
                <a:solidFill>
                  <a:schemeClr val="bg2"/>
                </a:solidFill>
                <a:latin typeface="Amatic" pitchFamily="2" charset="0"/>
                <a:cs typeface="Arial" panose="020B0604020202020204" pitchFamily="34" charset="0"/>
              </a:rPr>
              <a:t>magnis</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dis</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parturient</a:t>
            </a:r>
            <a:r>
              <a:rPr lang="es-CO" sz="2000" b="1" dirty="0">
                <a:solidFill>
                  <a:schemeClr val="bg2"/>
                </a:solidFill>
                <a:latin typeface="Amatic" pitchFamily="2" charset="0"/>
                <a:cs typeface="Arial" panose="020B0604020202020204" pitchFamily="34" charset="0"/>
              </a:rPr>
              <a:t> montes, </a:t>
            </a:r>
            <a:r>
              <a:rPr lang="es-CO" sz="2000" b="1" dirty="0" err="1">
                <a:solidFill>
                  <a:schemeClr val="bg2"/>
                </a:solidFill>
                <a:latin typeface="Amatic" pitchFamily="2" charset="0"/>
                <a:cs typeface="Arial" panose="020B0604020202020204" pitchFamily="34" charset="0"/>
              </a:rPr>
              <a:t>nascetur</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ridiculus</a:t>
            </a:r>
            <a:r>
              <a:rPr lang="es-CO" sz="2000" b="1" dirty="0">
                <a:solidFill>
                  <a:schemeClr val="bg2"/>
                </a:solidFill>
                <a:latin typeface="Amatic" pitchFamily="2" charset="0"/>
                <a:cs typeface="Arial" panose="020B0604020202020204" pitchFamily="34" charset="0"/>
              </a:rPr>
              <a:t> mus. </a:t>
            </a:r>
            <a:r>
              <a:rPr lang="es-CO" sz="2000" b="1" dirty="0" err="1">
                <a:solidFill>
                  <a:schemeClr val="bg2"/>
                </a:solidFill>
                <a:latin typeface="Amatic" pitchFamily="2" charset="0"/>
                <a:cs typeface="Arial" panose="020B0604020202020204" pitchFamily="34" charset="0"/>
              </a:rPr>
              <a:t>Lorem</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ipsum</a:t>
            </a:r>
            <a:r>
              <a:rPr lang="es-CO" sz="2000" b="1" dirty="0">
                <a:solidFill>
                  <a:schemeClr val="bg2"/>
                </a:solidFill>
                <a:latin typeface="Amatic" pitchFamily="2" charset="0"/>
                <a:cs typeface="Arial" panose="020B0604020202020204" pitchFamily="34" charset="0"/>
              </a:rPr>
              <a:t> dolor </a:t>
            </a:r>
            <a:r>
              <a:rPr lang="es-CO" sz="2000" b="1" dirty="0" err="1">
                <a:solidFill>
                  <a:schemeClr val="bg2"/>
                </a:solidFill>
                <a:latin typeface="Amatic" pitchFamily="2" charset="0"/>
                <a:cs typeface="Arial" panose="020B0604020202020204" pitchFamily="34" charset="0"/>
              </a:rPr>
              <a:t>sit</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amet</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consectetur</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adipiscing</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elit</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Curabitur</a:t>
            </a:r>
            <a:r>
              <a:rPr lang="es-CO" sz="2000" b="1" dirty="0">
                <a:solidFill>
                  <a:schemeClr val="bg2"/>
                </a:solidFill>
                <a:latin typeface="Amatic" pitchFamily="2" charset="0"/>
                <a:cs typeface="Arial" panose="020B0604020202020204" pitchFamily="34" charset="0"/>
              </a:rPr>
              <a:t> ac </a:t>
            </a:r>
            <a:r>
              <a:rPr lang="es-CO" sz="2000" b="1" dirty="0" err="1">
                <a:solidFill>
                  <a:schemeClr val="bg2"/>
                </a:solidFill>
                <a:latin typeface="Amatic" pitchFamily="2" charset="0"/>
                <a:cs typeface="Arial" panose="020B0604020202020204" pitchFamily="34" charset="0"/>
              </a:rPr>
              <a:t>est</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felis</a:t>
            </a:r>
            <a:r>
              <a:rPr lang="es-CO" sz="2000" b="1" dirty="0">
                <a:solidFill>
                  <a:schemeClr val="bg2"/>
                </a:solidFill>
                <a:latin typeface="Amatic" pitchFamily="2" charset="0"/>
                <a:cs typeface="Arial" panose="020B0604020202020204" pitchFamily="34" charset="0"/>
              </a:rPr>
              <a:t>.</a:t>
            </a:r>
            <a:endParaRPr lang="es-CO" sz="2000" dirty="0">
              <a:solidFill>
                <a:schemeClr val="bg2"/>
              </a:solidFill>
              <a:latin typeface="Amatic" pitchFamily="2" charset="0"/>
              <a:cs typeface="Arial" panose="020B0604020202020204" pitchFamily="34" charset="0"/>
            </a:endParaRPr>
          </a:p>
          <a:p>
            <a:pPr algn="ctr"/>
            <a:endParaRPr lang="es-CO" sz="2000" dirty="0">
              <a:solidFill>
                <a:schemeClr val="bg2"/>
              </a:solidFill>
              <a:latin typeface="Amatic" pitchFamily="2" charset="0"/>
              <a:cs typeface="Arial" panose="020B0604020202020204" pitchFamily="34" charset="0"/>
            </a:endParaRPr>
          </a:p>
          <a:p>
            <a:pPr algn="ctr"/>
            <a:endParaRPr lang="es-CO" sz="2000" dirty="0">
              <a:solidFill>
                <a:schemeClr val="bg2"/>
              </a:solidFill>
              <a:latin typeface="Amatic" pitchFamily="2" charset="0"/>
              <a:cs typeface="Arial" panose="020B0604020202020204" pitchFamily="34" charset="0"/>
            </a:endParaRPr>
          </a:p>
        </p:txBody>
      </p:sp>
      <p:sp>
        <p:nvSpPr>
          <p:cNvPr id="201" name="TextBox 200">
            <a:extLst>
              <a:ext uri="{FF2B5EF4-FFF2-40B4-BE49-F238E27FC236}">
                <a16:creationId xmlns:a16="http://schemas.microsoft.com/office/drawing/2014/main" id="{84DBE399-3AA4-F11E-00CA-411FFFE42367}"/>
              </a:ext>
            </a:extLst>
          </p:cNvPr>
          <p:cNvSpPr txBox="1"/>
          <p:nvPr/>
        </p:nvSpPr>
        <p:spPr>
          <a:xfrm>
            <a:off x="5461000" y="1547793"/>
            <a:ext cx="1092200" cy="954107"/>
          </a:xfrm>
          <a:prstGeom prst="rect">
            <a:avLst/>
          </a:prstGeom>
          <a:noFill/>
        </p:spPr>
        <p:txBody>
          <a:bodyPr wrap="square" rtlCol="0">
            <a:spAutoFit/>
          </a:bodyPr>
          <a:lstStyle/>
          <a:p>
            <a:pPr algn="ctr"/>
            <a:r>
              <a:rPr lang="es-CO" sz="2800" dirty="0">
                <a:solidFill>
                  <a:schemeClr val="accent6"/>
                </a:solidFill>
                <a:latin typeface="Amatic" pitchFamily="2" charset="0"/>
              </a:rPr>
              <a:t>Player 5</a:t>
            </a:r>
          </a:p>
          <a:p>
            <a:pPr algn="ctr"/>
            <a:r>
              <a:rPr lang="es-CO" sz="2800" dirty="0" err="1">
                <a:solidFill>
                  <a:schemeClr val="accent6"/>
                </a:solidFill>
                <a:latin typeface="Amatic" pitchFamily="2" charset="0"/>
              </a:rPr>
              <a:t>engineer</a:t>
            </a:r>
            <a:endParaRPr lang="es-CO" sz="2800" dirty="0">
              <a:solidFill>
                <a:schemeClr val="accent6"/>
              </a:solidFill>
              <a:latin typeface="Amatic" pitchFamily="2" charset="0"/>
            </a:endParaRPr>
          </a:p>
        </p:txBody>
      </p:sp>
      <p:sp>
        <p:nvSpPr>
          <p:cNvPr id="202" name="TextBox 201">
            <a:extLst>
              <a:ext uri="{FF2B5EF4-FFF2-40B4-BE49-F238E27FC236}">
                <a16:creationId xmlns:a16="http://schemas.microsoft.com/office/drawing/2014/main" id="{AE6D4C82-C37B-FFA8-2CF4-D3BE2F976606}"/>
              </a:ext>
            </a:extLst>
          </p:cNvPr>
          <p:cNvSpPr txBox="1"/>
          <p:nvPr/>
        </p:nvSpPr>
        <p:spPr>
          <a:xfrm>
            <a:off x="4038600" y="869196"/>
            <a:ext cx="3937000" cy="830997"/>
          </a:xfrm>
          <a:prstGeom prst="rect">
            <a:avLst/>
          </a:prstGeom>
          <a:noFill/>
        </p:spPr>
        <p:txBody>
          <a:bodyPr wrap="square" rtlCol="0">
            <a:spAutoFit/>
          </a:bodyPr>
          <a:lstStyle/>
          <a:p>
            <a:pPr algn="ctr"/>
            <a:r>
              <a:rPr lang="es-CO" sz="4800" dirty="0">
                <a:solidFill>
                  <a:schemeClr val="bg2"/>
                </a:solidFill>
                <a:latin typeface="Amatic" pitchFamily="2" charset="0"/>
              </a:rPr>
              <a:t>TOPIC 1</a:t>
            </a:r>
          </a:p>
        </p:txBody>
      </p:sp>
      <p:pic>
        <p:nvPicPr>
          <p:cNvPr id="204" name="Picture 203" descr="A red character with a white face&#10;&#10;Description automatically generated">
            <a:extLst>
              <a:ext uri="{FF2B5EF4-FFF2-40B4-BE49-F238E27FC236}">
                <a16:creationId xmlns:a16="http://schemas.microsoft.com/office/drawing/2014/main" id="{D9037442-0127-0FB2-5CC0-ABD68565D71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829778" y="4927600"/>
            <a:ext cx="5362222" cy="1930400"/>
          </a:xfrm>
          <a:prstGeom prst="rect">
            <a:avLst/>
          </a:prstGeom>
        </p:spPr>
      </p:pic>
      <p:pic>
        <p:nvPicPr>
          <p:cNvPr id="205" name="Picture 2" descr="background among us space impostor ejected from the ship">
            <a:extLst>
              <a:ext uri="{FF2B5EF4-FFF2-40B4-BE49-F238E27FC236}">
                <a16:creationId xmlns:a16="http://schemas.microsoft.com/office/drawing/2014/main" id="{5933F4E4-2E6C-E335-2A26-F84FD5DC281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6889994"/>
            <a:ext cx="12192000" cy="6858000"/>
          </a:xfrm>
          <a:prstGeom prst="rect">
            <a:avLst/>
          </a:prstGeom>
          <a:noFill/>
          <a:extLst>
            <a:ext uri="{909E8E84-426E-40DD-AFC4-6F175D3DCCD1}">
              <a14:hiddenFill xmlns:a14="http://schemas.microsoft.com/office/drawing/2010/main">
                <a:solidFill>
                  <a:srgbClr val="FFFFFF"/>
                </a:solidFill>
              </a14:hiddenFill>
            </a:ext>
          </a:extLst>
        </p:spPr>
      </p:pic>
      <p:pic>
        <p:nvPicPr>
          <p:cNvPr id="206" name="Imagen 7">
            <a:extLst>
              <a:ext uri="{FF2B5EF4-FFF2-40B4-BE49-F238E27FC236}">
                <a16:creationId xmlns:a16="http://schemas.microsoft.com/office/drawing/2014/main" id="{6D37540E-10B1-D2C9-C088-CEE8D1B027C5}"/>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1941941" y="638628"/>
            <a:ext cx="1110021" cy="1386217"/>
          </a:xfrm>
          <a:prstGeom prst="rect">
            <a:avLst/>
          </a:prstGeom>
        </p:spPr>
      </p:pic>
    </p:spTree>
    <p:extLst>
      <p:ext uri="{BB962C8B-B14F-4D97-AF65-F5344CB8AC3E}">
        <p14:creationId xmlns:p14="http://schemas.microsoft.com/office/powerpoint/2010/main" val="320572568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p159:morph option="byObject"/>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accel="50000" decel="50000" fill="hold" nodeType="withEffect">
                                  <p:stCondLst>
                                    <p:cond delay="0"/>
                                  </p:stCondLst>
                                  <p:childTnLst>
                                    <p:animMotion origin="layout" path="M 0.00325 0.00324 L 1.2375 0.00556 L 1.2375 0.00579 " pathEditMode="relative" rAng="0" ptsTypes="AAA">
                                      <p:cBhvr>
                                        <p:cTn id="6" dur="4000" fill="hold"/>
                                        <p:tgtEl>
                                          <p:spTgt spid="206"/>
                                        </p:tgtEl>
                                        <p:attrNameLst>
                                          <p:attrName>ppt_x</p:attrName>
                                          <p:attrName>ppt_y</p:attrName>
                                        </p:attrNameLst>
                                      </p:cBhvr>
                                      <p:rCtr x="61706" y="116"/>
                                    </p:animMotion>
                                  </p:childTnLst>
                                </p:cTn>
                              </p:par>
                              <p:par>
                                <p:cTn id="7" presetID="8" presetClass="emph" presetSubtype="0" fill="hold" nodeType="withEffect">
                                  <p:stCondLst>
                                    <p:cond delay="0"/>
                                  </p:stCondLst>
                                  <p:childTnLst>
                                    <p:animRot by="21600000">
                                      <p:cBhvr>
                                        <p:cTn id="8" dur="3000" fill="hold"/>
                                        <p:tgtEl>
                                          <p:spTgt spid="206"/>
                                        </p:tgtEl>
                                        <p:attrNameLst>
                                          <p:attrName>r</p:attrName>
                                        </p:attrNameLst>
                                      </p:cBhvr>
                                    </p:animRot>
                                  </p:childTnLst>
                                </p:cTn>
                              </p:par>
                              <p:par>
                                <p:cTn id="9" presetID="1" presetClass="entr" presetSubtype="0" fill="hold" grpId="0" nodeType="withEffect">
                                  <p:stCondLst>
                                    <p:cond delay="2000"/>
                                  </p:stCondLst>
                                  <p:iterate type="lt">
                                    <p:tmAbs val="100"/>
                                  </p:iterate>
                                  <p:childTnLst>
                                    <p:set>
                                      <p:cBhvr>
                                        <p:cTn id="10" dur="1" fill="hold">
                                          <p:stCondLst>
                                            <p:cond delay="0"/>
                                          </p:stCondLst>
                                        </p:cTn>
                                        <p:tgtEl>
                                          <p:spTgt spid="20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2"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08" name="Picture 2">
            <a:extLst>
              <a:ext uri="{FF2B5EF4-FFF2-40B4-BE49-F238E27FC236}">
                <a16:creationId xmlns:a16="http://schemas.microsoft.com/office/drawing/2014/main" id="{CE4C3F13-2C94-753D-ABA3-CE0B92923D2A}"/>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a:stretch/>
        </p:blipFill>
        <p:spPr bwMode="auto">
          <a:xfrm rot="16200000">
            <a:off x="-9525000" y="-2602035"/>
            <a:ext cx="12192000" cy="6858000"/>
          </a:xfrm>
          <a:prstGeom prst="rect">
            <a:avLst/>
          </a:prstGeom>
          <a:noFill/>
          <a:extLst>
            <a:ext uri="{909E8E84-426E-40DD-AFC4-6F175D3DCCD1}">
              <a14:hiddenFill xmlns:a14="http://schemas.microsoft.com/office/drawing/2010/main">
                <a:solidFill>
                  <a:srgbClr val="FFFFFF"/>
                </a:solidFill>
              </a14:hiddenFill>
            </a:ext>
          </a:extLst>
        </p:spPr>
      </p:pic>
      <p:pic>
        <p:nvPicPr>
          <p:cNvPr id="3074" name="Picture 2" descr="background among us space impostor ejected from the ship">
            <a:extLst>
              <a:ext uri="{FF2B5EF4-FFF2-40B4-BE49-F238E27FC236}">
                <a16:creationId xmlns:a16="http://schemas.microsoft.com/office/drawing/2014/main" id="{815D5B13-8164-3C14-D380-0BBDE5BB0B5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2700"/>
            <a:ext cx="1219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0">
            <a:extLst>
              <a:ext uri="{FF2B5EF4-FFF2-40B4-BE49-F238E27FC236}">
                <a16:creationId xmlns:a16="http://schemas.microsoft.com/office/drawing/2014/main" id="{232F64D7-6E2C-4644-9D8F-0DAC7BD76BBD}"/>
              </a:ext>
            </a:extLst>
          </p:cNvPr>
          <p:cNvSpPr txBox="1">
            <a:spLocks noChangeArrowheads="1"/>
          </p:cNvSpPr>
          <p:nvPr/>
        </p:nvSpPr>
        <p:spPr bwMode="auto">
          <a:xfrm>
            <a:off x="2328076" y="4031934"/>
            <a:ext cx="8018445" cy="224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2" tIns="45711" rIns="91422" bIns="45711">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a:r>
              <a:rPr lang="es-CO" sz="2000" b="1" dirty="0" err="1">
                <a:solidFill>
                  <a:schemeClr val="bg2"/>
                </a:solidFill>
                <a:latin typeface="Amatic" pitchFamily="2" charset="0"/>
                <a:cs typeface="Arial" panose="020B0604020202020204" pitchFamily="34" charset="0"/>
              </a:rPr>
              <a:t>Lorem</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ipsum</a:t>
            </a:r>
            <a:r>
              <a:rPr lang="es-CO" sz="2000" b="1" dirty="0">
                <a:solidFill>
                  <a:schemeClr val="bg2"/>
                </a:solidFill>
                <a:latin typeface="Amatic" pitchFamily="2" charset="0"/>
                <a:cs typeface="Arial" panose="020B0604020202020204" pitchFamily="34" charset="0"/>
              </a:rPr>
              <a:t> dolor </a:t>
            </a:r>
            <a:r>
              <a:rPr lang="es-CO" sz="2000" b="1" dirty="0" err="1">
                <a:solidFill>
                  <a:schemeClr val="bg2"/>
                </a:solidFill>
                <a:latin typeface="Amatic" pitchFamily="2" charset="0"/>
                <a:cs typeface="Arial" panose="020B0604020202020204" pitchFamily="34" charset="0"/>
              </a:rPr>
              <a:t>sit</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amet</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consectetur</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adipiscing</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elit</a:t>
            </a:r>
            <a:r>
              <a:rPr lang="es-CO" sz="2000" b="1" dirty="0">
                <a:solidFill>
                  <a:schemeClr val="bg2"/>
                </a:solidFill>
                <a:latin typeface="Amatic" pitchFamily="2" charset="0"/>
                <a:cs typeface="Arial" panose="020B0604020202020204" pitchFamily="34" charset="0"/>
              </a:rPr>
              <a:t>. Quisque </a:t>
            </a:r>
            <a:r>
              <a:rPr lang="es-CO" sz="2000" b="1" dirty="0" err="1">
                <a:solidFill>
                  <a:schemeClr val="bg2"/>
                </a:solidFill>
                <a:latin typeface="Amatic" pitchFamily="2" charset="0"/>
                <a:cs typeface="Arial" panose="020B0604020202020204" pitchFamily="34" charset="0"/>
              </a:rPr>
              <a:t>egestas</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nisi</a:t>
            </a:r>
            <a:r>
              <a:rPr lang="es-CO" sz="2000" b="1" dirty="0">
                <a:solidFill>
                  <a:schemeClr val="bg2"/>
                </a:solidFill>
                <a:latin typeface="Amatic" pitchFamily="2" charset="0"/>
                <a:cs typeface="Arial" panose="020B0604020202020204" pitchFamily="34" charset="0"/>
              </a:rPr>
              <a:t> at leo </a:t>
            </a:r>
            <a:r>
              <a:rPr lang="es-CO" sz="2000" b="1" dirty="0" err="1">
                <a:solidFill>
                  <a:schemeClr val="bg2"/>
                </a:solidFill>
                <a:latin typeface="Amatic" pitchFamily="2" charset="0"/>
                <a:cs typeface="Arial" panose="020B0604020202020204" pitchFamily="34" charset="0"/>
              </a:rPr>
              <a:t>posuere</a:t>
            </a:r>
            <a:r>
              <a:rPr lang="es-CO" sz="2000" b="1" dirty="0">
                <a:solidFill>
                  <a:schemeClr val="bg2"/>
                </a:solidFill>
                <a:latin typeface="Amatic" pitchFamily="2" charset="0"/>
                <a:cs typeface="Arial" panose="020B0604020202020204" pitchFamily="34" charset="0"/>
              </a:rPr>
              <a:t>, vitae commodo neque </a:t>
            </a:r>
            <a:r>
              <a:rPr lang="es-CO" sz="2000" b="1" dirty="0" err="1">
                <a:solidFill>
                  <a:schemeClr val="bg2"/>
                </a:solidFill>
                <a:latin typeface="Amatic" pitchFamily="2" charset="0"/>
                <a:cs typeface="Arial" panose="020B0604020202020204" pitchFamily="34" charset="0"/>
              </a:rPr>
              <a:t>laoreet</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Integer</a:t>
            </a:r>
            <a:r>
              <a:rPr lang="es-CO" sz="2000" b="1" dirty="0">
                <a:solidFill>
                  <a:schemeClr val="bg2"/>
                </a:solidFill>
                <a:latin typeface="Amatic" pitchFamily="2" charset="0"/>
                <a:cs typeface="Arial" panose="020B0604020202020204" pitchFamily="34" charset="0"/>
              </a:rPr>
              <a:t> urna justo, </a:t>
            </a:r>
            <a:r>
              <a:rPr lang="es-CO" sz="2000" b="1" dirty="0" err="1">
                <a:solidFill>
                  <a:schemeClr val="bg2"/>
                </a:solidFill>
                <a:latin typeface="Amatic" pitchFamily="2" charset="0"/>
                <a:cs typeface="Arial" panose="020B0604020202020204" pitchFamily="34" charset="0"/>
              </a:rPr>
              <a:t>finibus</a:t>
            </a:r>
            <a:r>
              <a:rPr lang="es-CO" sz="2000" b="1" dirty="0">
                <a:solidFill>
                  <a:schemeClr val="bg2"/>
                </a:solidFill>
                <a:latin typeface="Amatic" pitchFamily="2" charset="0"/>
                <a:cs typeface="Arial" panose="020B0604020202020204" pitchFamily="34" charset="0"/>
              </a:rPr>
              <a:t> a </a:t>
            </a:r>
            <a:r>
              <a:rPr lang="es-CO" sz="2000" b="1" dirty="0" err="1">
                <a:solidFill>
                  <a:schemeClr val="bg2"/>
                </a:solidFill>
                <a:latin typeface="Amatic" pitchFamily="2" charset="0"/>
                <a:cs typeface="Arial" panose="020B0604020202020204" pitchFamily="34" charset="0"/>
              </a:rPr>
              <a:t>fringilla</a:t>
            </a:r>
            <a:r>
              <a:rPr lang="es-CO" sz="2000" b="1" dirty="0">
                <a:solidFill>
                  <a:schemeClr val="bg2"/>
                </a:solidFill>
                <a:latin typeface="Amatic" pitchFamily="2" charset="0"/>
                <a:cs typeface="Arial" panose="020B0604020202020204" pitchFamily="34" charset="0"/>
              </a:rPr>
              <a:t> in, </a:t>
            </a:r>
            <a:r>
              <a:rPr lang="es-CO" sz="2000" b="1" dirty="0" err="1">
                <a:solidFill>
                  <a:schemeClr val="bg2"/>
                </a:solidFill>
                <a:latin typeface="Amatic" pitchFamily="2" charset="0"/>
                <a:cs typeface="Arial" panose="020B0604020202020204" pitchFamily="34" charset="0"/>
              </a:rPr>
              <a:t>venenatis</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vel</a:t>
            </a:r>
            <a:r>
              <a:rPr lang="es-CO" sz="2000" b="1" dirty="0">
                <a:solidFill>
                  <a:schemeClr val="bg2"/>
                </a:solidFill>
                <a:latin typeface="Amatic" pitchFamily="2" charset="0"/>
                <a:cs typeface="Arial" panose="020B0604020202020204" pitchFamily="34" charset="0"/>
              </a:rPr>
              <a:t> urna. </a:t>
            </a:r>
            <a:r>
              <a:rPr lang="es-CO" sz="2000" b="1" dirty="0" err="1">
                <a:solidFill>
                  <a:schemeClr val="bg2"/>
                </a:solidFill>
                <a:latin typeface="Amatic" pitchFamily="2" charset="0"/>
                <a:cs typeface="Arial" panose="020B0604020202020204" pitchFamily="34" charset="0"/>
              </a:rPr>
              <a:t>Nulla</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cursus</a:t>
            </a:r>
            <a:r>
              <a:rPr lang="es-CO" sz="2000" b="1" dirty="0">
                <a:solidFill>
                  <a:schemeClr val="bg2"/>
                </a:solidFill>
                <a:latin typeface="Amatic" pitchFamily="2" charset="0"/>
                <a:cs typeface="Arial" panose="020B0604020202020204" pitchFamily="34" charset="0"/>
              </a:rPr>
              <a:t> justo </a:t>
            </a:r>
            <a:r>
              <a:rPr lang="es-CO" sz="2000" b="1" dirty="0" err="1">
                <a:solidFill>
                  <a:schemeClr val="bg2"/>
                </a:solidFill>
                <a:latin typeface="Amatic" pitchFamily="2" charset="0"/>
                <a:cs typeface="Arial" panose="020B0604020202020204" pitchFamily="34" charset="0"/>
              </a:rPr>
              <a:t>nec</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dignissim</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tincidunt</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Integer</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egestas</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dui</a:t>
            </a:r>
            <a:r>
              <a:rPr lang="es-CO" sz="2000" b="1" dirty="0">
                <a:solidFill>
                  <a:schemeClr val="bg2"/>
                </a:solidFill>
                <a:latin typeface="Amatic" pitchFamily="2" charset="0"/>
                <a:cs typeface="Arial" panose="020B0604020202020204" pitchFamily="34" charset="0"/>
              </a:rPr>
              <a:t> in </a:t>
            </a:r>
            <a:r>
              <a:rPr lang="es-CO" sz="2000" b="1" dirty="0" err="1">
                <a:solidFill>
                  <a:schemeClr val="bg2"/>
                </a:solidFill>
                <a:latin typeface="Amatic" pitchFamily="2" charset="0"/>
                <a:cs typeface="Arial" panose="020B0604020202020204" pitchFamily="34" charset="0"/>
              </a:rPr>
              <a:t>molestie</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sollicitudin</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nisl</a:t>
            </a:r>
            <a:r>
              <a:rPr lang="es-CO" sz="2000" b="1" dirty="0">
                <a:solidFill>
                  <a:schemeClr val="bg2"/>
                </a:solidFill>
                <a:latin typeface="Amatic" pitchFamily="2" charset="0"/>
                <a:cs typeface="Arial" panose="020B0604020202020204" pitchFamily="34" charset="0"/>
              </a:rPr>
              <a:t> ex </a:t>
            </a:r>
            <a:r>
              <a:rPr lang="es-CO" sz="2000" b="1" dirty="0" err="1">
                <a:solidFill>
                  <a:schemeClr val="bg2"/>
                </a:solidFill>
                <a:latin typeface="Amatic" pitchFamily="2" charset="0"/>
                <a:cs typeface="Arial" panose="020B0604020202020204" pitchFamily="34" charset="0"/>
              </a:rPr>
              <a:t>maximus</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quam</a:t>
            </a:r>
            <a:r>
              <a:rPr lang="es-CO" sz="2000" b="1" dirty="0">
                <a:solidFill>
                  <a:schemeClr val="bg2"/>
                </a:solidFill>
                <a:latin typeface="Amatic" pitchFamily="2" charset="0"/>
                <a:cs typeface="Arial" panose="020B0604020202020204" pitchFamily="34" charset="0"/>
              </a:rPr>
              <a:t>, ac </a:t>
            </a:r>
            <a:r>
              <a:rPr lang="es-CO" sz="2000" b="1" dirty="0" err="1">
                <a:solidFill>
                  <a:schemeClr val="bg2"/>
                </a:solidFill>
                <a:latin typeface="Amatic" pitchFamily="2" charset="0"/>
                <a:cs typeface="Arial" panose="020B0604020202020204" pitchFamily="34" charset="0"/>
              </a:rPr>
              <a:t>rhoncus</a:t>
            </a:r>
            <a:r>
              <a:rPr lang="es-CO" sz="2000" b="1" dirty="0">
                <a:solidFill>
                  <a:schemeClr val="bg2"/>
                </a:solidFill>
                <a:latin typeface="Amatic" pitchFamily="2" charset="0"/>
                <a:cs typeface="Arial" panose="020B0604020202020204" pitchFamily="34" charset="0"/>
              </a:rPr>
              <a:t> leo </a:t>
            </a:r>
            <a:r>
              <a:rPr lang="es-CO" sz="2000" b="1" dirty="0" err="1">
                <a:solidFill>
                  <a:schemeClr val="bg2"/>
                </a:solidFill>
                <a:latin typeface="Amatic" pitchFamily="2" charset="0"/>
                <a:cs typeface="Arial" panose="020B0604020202020204" pitchFamily="34" charset="0"/>
              </a:rPr>
              <a:t>est</a:t>
            </a:r>
            <a:r>
              <a:rPr lang="es-CO" sz="2000" b="1" dirty="0">
                <a:solidFill>
                  <a:schemeClr val="bg2"/>
                </a:solidFill>
                <a:latin typeface="Amatic" pitchFamily="2" charset="0"/>
                <a:cs typeface="Arial" panose="020B0604020202020204" pitchFamily="34" charset="0"/>
              </a:rPr>
              <a:t> et justo. Orci </a:t>
            </a:r>
            <a:r>
              <a:rPr lang="es-CO" sz="2000" b="1" dirty="0" err="1">
                <a:solidFill>
                  <a:schemeClr val="bg2"/>
                </a:solidFill>
                <a:latin typeface="Amatic" pitchFamily="2" charset="0"/>
                <a:cs typeface="Arial" panose="020B0604020202020204" pitchFamily="34" charset="0"/>
              </a:rPr>
              <a:t>varius</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natoque</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penatibus</a:t>
            </a:r>
            <a:r>
              <a:rPr lang="es-CO" sz="2000" b="1" dirty="0">
                <a:solidFill>
                  <a:schemeClr val="bg2"/>
                </a:solidFill>
                <a:latin typeface="Amatic" pitchFamily="2" charset="0"/>
                <a:cs typeface="Arial" panose="020B0604020202020204" pitchFamily="34" charset="0"/>
              </a:rPr>
              <a:t> et </a:t>
            </a:r>
            <a:r>
              <a:rPr lang="es-CO" sz="2000" b="1" dirty="0" err="1">
                <a:solidFill>
                  <a:schemeClr val="bg2"/>
                </a:solidFill>
                <a:latin typeface="Amatic" pitchFamily="2" charset="0"/>
                <a:cs typeface="Arial" panose="020B0604020202020204" pitchFamily="34" charset="0"/>
              </a:rPr>
              <a:t>magnis</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dis</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parturient</a:t>
            </a:r>
            <a:r>
              <a:rPr lang="es-CO" sz="2000" b="1" dirty="0">
                <a:solidFill>
                  <a:schemeClr val="bg2"/>
                </a:solidFill>
                <a:latin typeface="Amatic" pitchFamily="2" charset="0"/>
                <a:cs typeface="Arial" panose="020B0604020202020204" pitchFamily="34" charset="0"/>
              </a:rPr>
              <a:t> montes, </a:t>
            </a:r>
            <a:r>
              <a:rPr lang="es-CO" sz="2000" b="1" dirty="0" err="1">
                <a:solidFill>
                  <a:schemeClr val="bg2"/>
                </a:solidFill>
                <a:latin typeface="Amatic" pitchFamily="2" charset="0"/>
                <a:cs typeface="Arial" panose="020B0604020202020204" pitchFamily="34" charset="0"/>
              </a:rPr>
              <a:t>nascetur</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ridiculus</a:t>
            </a:r>
            <a:r>
              <a:rPr lang="es-CO" sz="2000" b="1" dirty="0">
                <a:solidFill>
                  <a:schemeClr val="bg2"/>
                </a:solidFill>
                <a:latin typeface="Amatic" pitchFamily="2" charset="0"/>
                <a:cs typeface="Arial" panose="020B0604020202020204" pitchFamily="34" charset="0"/>
              </a:rPr>
              <a:t> mus. </a:t>
            </a:r>
            <a:r>
              <a:rPr lang="es-CO" sz="2000" b="1" dirty="0" err="1">
                <a:solidFill>
                  <a:schemeClr val="bg2"/>
                </a:solidFill>
                <a:latin typeface="Amatic" pitchFamily="2" charset="0"/>
                <a:cs typeface="Arial" panose="020B0604020202020204" pitchFamily="34" charset="0"/>
              </a:rPr>
              <a:t>Lorem</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ipsum</a:t>
            </a:r>
            <a:r>
              <a:rPr lang="es-CO" sz="2000" b="1" dirty="0">
                <a:solidFill>
                  <a:schemeClr val="bg2"/>
                </a:solidFill>
                <a:latin typeface="Amatic" pitchFamily="2" charset="0"/>
                <a:cs typeface="Arial" panose="020B0604020202020204" pitchFamily="34" charset="0"/>
              </a:rPr>
              <a:t> dolor </a:t>
            </a:r>
            <a:r>
              <a:rPr lang="es-CO" sz="2000" b="1" dirty="0" err="1">
                <a:solidFill>
                  <a:schemeClr val="bg2"/>
                </a:solidFill>
                <a:latin typeface="Amatic" pitchFamily="2" charset="0"/>
                <a:cs typeface="Arial" panose="020B0604020202020204" pitchFamily="34" charset="0"/>
              </a:rPr>
              <a:t>sit</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amet</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consectetur</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adipiscing</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elit</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Curabitur</a:t>
            </a:r>
            <a:r>
              <a:rPr lang="es-CO" sz="2000" b="1" dirty="0">
                <a:solidFill>
                  <a:schemeClr val="bg2"/>
                </a:solidFill>
                <a:latin typeface="Amatic" pitchFamily="2" charset="0"/>
                <a:cs typeface="Arial" panose="020B0604020202020204" pitchFamily="34" charset="0"/>
              </a:rPr>
              <a:t> ac </a:t>
            </a:r>
            <a:r>
              <a:rPr lang="es-CO" sz="2000" b="1" dirty="0" err="1">
                <a:solidFill>
                  <a:schemeClr val="bg2"/>
                </a:solidFill>
                <a:latin typeface="Amatic" pitchFamily="2" charset="0"/>
                <a:cs typeface="Arial" panose="020B0604020202020204" pitchFamily="34" charset="0"/>
              </a:rPr>
              <a:t>est</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felis</a:t>
            </a:r>
            <a:r>
              <a:rPr lang="es-CO" sz="2000" b="1" dirty="0">
                <a:solidFill>
                  <a:schemeClr val="bg2"/>
                </a:solidFill>
                <a:latin typeface="Amatic" pitchFamily="2" charset="0"/>
                <a:cs typeface="Arial" panose="020B0604020202020204" pitchFamily="34" charset="0"/>
              </a:rPr>
              <a:t>.</a:t>
            </a:r>
            <a:endParaRPr lang="es-CO" sz="2000" dirty="0">
              <a:solidFill>
                <a:schemeClr val="bg2"/>
              </a:solidFill>
              <a:latin typeface="Amatic" pitchFamily="2" charset="0"/>
              <a:cs typeface="Arial" panose="020B0604020202020204" pitchFamily="34" charset="0"/>
            </a:endParaRPr>
          </a:p>
          <a:p>
            <a:pPr algn="ctr"/>
            <a:endParaRPr lang="es-CO" sz="2000" dirty="0">
              <a:solidFill>
                <a:schemeClr val="bg2"/>
              </a:solidFill>
              <a:latin typeface="Amatic" pitchFamily="2" charset="0"/>
              <a:cs typeface="Arial" panose="020B0604020202020204" pitchFamily="34" charset="0"/>
            </a:endParaRPr>
          </a:p>
          <a:p>
            <a:pPr algn="ctr"/>
            <a:endParaRPr lang="es-CO" sz="2000" dirty="0">
              <a:solidFill>
                <a:schemeClr val="bg2"/>
              </a:solidFill>
              <a:latin typeface="Amatic" pitchFamily="2" charset="0"/>
              <a:cs typeface="Arial" panose="020B0604020202020204" pitchFamily="34" charset="0"/>
            </a:endParaRPr>
          </a:p>
        </p:txBody>
      </p:sp>
      <p:grpSp>
        <p:nvGrpSpPr>
          <p:cNvPr id="3" name="Group 2">
            <a:extLst>
              <a:ext uri="{FF2B5EF4-FFF2-40B4-BE49-F238E27FC236}">
                <a16:creationId xmlns:a16="http://schemas.microsoft.com/office/drawing/2014/main" id="{B7666F85-2D4C-E920-E2E3-09E31779029B}"/>
              </a:ext>
            </a:extLst>
          </p:cNvPr>
          <p:cNvGrpSpPr/>
          <p:nvPr/>
        </p:nvGrpSpPr>
        <p:grpSpPr>
          <a:xfrm>
            <a:off x="-1801336" y="1825836"/>
            <a:ext cx="963136" cy="1245521"/>
            <a:chOff x="-2042636" y="1759154"/>
            <a:chExt cx="1458350" cy="1885929"/>
          </a:xfrm>
        </p:grpSpPr>
        <p:sp>
          <p:nvSpPr>
            <p:cNvPr id="4" name="Freeform: Shape 3">
              <a:extLst>
                <a:ext uri="{FF2B5EF4-FFF2-40B4-BE49-F238E27FC236}">
                  <a16:creationId xmlns:a16="http://schemas.microsoft.com/office/drawing/2014/main" id="{1E0A43E5-8CE3-FA7E-EE71-9D8A3BDBF26E}"/>
                </a:ext>
              </a:extLst>
            </p:cNvPr>
            <p:cNvSpPr/>
            <p:nvPr/>
          </p:nvSpPr>
          <p:spPr>
            <a:xfrm>
              <a:off x="-2041310" y="1922031"/>
              <a:ext cx="1450391" cy="1716313"/>
            </a:xfrm>
            <a:custGeom>
              <a:avLst/>
              <a:gdLst>
                <a:gd name="connsiteX0" fmla="*/ 108536 w 1450391"/>
                <a:gd name="connsiteY0" fmla="*/ 1307153 h 1716313"/>
                <a:gd name="connsiteX1" fmla="*/ 53260 w 1450391"/>
                <a:gd name="connsiteY1" fmla="*/ 1263634 h 1716313"/>
                <a:gd name="connsiteX2" fmla="*/ 42482 w 1450391"/>
                <a:gd name="connsiteY2" fmla="*/ 1246220 h 1716313"/>
                <a:gd name="connsiteX3" fmla="*/ 18449 w 1450391"/>
                <a:gd name="connsiteY3" fmla="*/ 1174582 h 1716313"/>
                <a:gd name="connsiteX4" fmla="*/ 5766 w 1450391"/>
                <a:gd name="connsiteY4" fmla="*/ 1099506 h 1716313"/>
                <a:gd name="connsiteX5" fmla="*/ -630 w 1450391"/>
                <a:gd name="connsiteY5" fmla="*/ 1021361 h 1716313"/>
                <a:gd name="connsiteX6" fmla="*/ -1739 w 1450391"/>
                <a:gd name="connsiteY6" fmla="*/ 960538 h 1716313"/>
                <a:gd name="connsiteX7" fmla="*/ -131 w 1450391"/>
                <a:gd name="connsiteY7" fmla="*/ 883336 h 1716313"/>
                <a:gd name="connsiteX8" fmla="*/ -1074 w 1450391"/>
                <a:gd name="connsiteY8" fmla="*/ 820480 h 1716313"/>
                <a:gd name="connsiteX9" fmla="*/ 2624 w 1450391"/>
                <a:gd name="connsiteY9" fmla="*/ 750229 h 1716313"/>
                <a:gd name="connsiteX10" fmla="*/ 4066 w 1450391"/>
                <a:gd name="connsiteY10" fmla="*/ 707209 h 1716313"/>
                <a:gd name="connsiteX11" fmla="*/ 6229 w 1450391"/>
                <a:gd name="connsiteY11" fmla="*/ 661528 h 1716313"/>
                <a:gd name="connsiteX12" fmla="*/ 4269 w 1450391"/>
                <a:gd name="connsiteY12" fmla="*/ 639879 h 1716313"/>
                <a:gd name="connsiteX13" fmla="*/ 3992 w 1450391"/>
                <a:gd name="connsiteY13" fmla="*/ 585139 h 1716313"/>
                <a:gd name="connsiteX14" fmla="*/ 2956 w 1450391"/>
                <a:gd name="connsiteY14" fmla="*/ 523244 h 1716313"/>
                <a:gd name="connsiteX15" fmla="*/ 4472 w 1450391"/>
                <a:gd name="connsiteY15" fmla="*/ 503611 h 1716313"/>
                <a:gd name="connsiteX16" fmla="*/ 13420 w 1450391"/>
                <a:gd name="connsiteY16" fmla="*/ 444582 h 1716313"/>
                <a:gd name="connsiteX17" fmla="*/ 41946 w 1450391"/>
                <a:gd name="connsiteY17" fmla="*/ 394130 h 1716313"/>
                <a:gd name="connsiteX18" fmla="*/ 86648 w 1450391"/>
                <a:gd name="connsiteY18" fmla="*/ 358654 h 1716313"/>
                <a:gd name="connsiteX19" fmla="*/ 156788 w 1450391"/>
                <a:gd name="connsiteY19" fmla="*/ 339908 h 1716313"/>
                <a:gd name="connsiteX20" fmla="*/ 220513 w 1450391"/>
                <a:gd name="connsiteY20" fmla="*/ 329500 h 1716313"/>
                <a:gd name="connsiteX21" fmla="*/ 259151 w 1450391"/>
                <a:gd name="connsiteY21" fmla="*/ 307149 h 1716313"/>
                <a:gd name="connsiteX22" fmla="*/ 277139 w 1450391"/>
                <a:gd name="connsiteY22" fmla="*/ 289549 h 1716313"/>
                <a:gd name="connsiteX23" fmla="*/ 294517 w 1450391"/>
                <a:gd name="connsiteY23" fmla="*/ 244643 h 1716313"/>
                <a:gd name="connsiteX24" fmla="*/ 303021 w 1450391"/>
                <a:gd name="connsiteY24" fmla="*/ 194414 h 1716313"/>
                <a:gd name="connsiteX25" fmla="*/ 312264 w 1450391"/>
                <a:gd name="connsiteY25" fmla="*/ 184782 h 1716313"/>
                <a:gd name="connsiteX26" fmla="*/ 357909 w 1450391"/>
                <a:gd name="connsiteY26" fmla="*/ 201180 h 1716313"/>
                <a:gd name="connsiteX27" fmla="*/ 361902 w 1450391"/>
                <a:gd name="connsiteY27" fmla="*/ 205858 h 1716313"/>
                <a:gd name="connsiteX28" fmla="*/ 366672 w 1450391"/>
                <a:gd name="connsiteY28" fmla="*/ 204933 h 1716313"/>
                <a:gd name="connsiteX29" fmla="*/ 368520 w 1450391"/>
                <a:gd name="connsiteY29" fmla="*/ 199775 h 1716313"/>
                <a:gd name="connsiteX30" fmla="*/ 397804 w 1450391"/>
                <a:gd name="connsiteY30" fmla="*/ 92180 h 1716313"/>
                <a:gd name="connsiteX31" fmla="*/ 413611 w 1450391"/>
                <a:gd name="connsiteY31" fmla="*/ 58035 h 1716313"/>
                <a:gd name="connsiteX32" fmla="*/ 424703 w 1450391"/>
                <a:gd name="connsiteY32" fmla="*/ 50196 h 1716313"/>
                <a:gd name="connsiteX33" fmla="*/ 430249 w 1450391"/>
                <a:gd name="connsiteY33" fmla="*/ 41618 h 1716313"/>
                <a:gd name="connsiteX34" fmla="*/ 432967 w 1450391"/>
                <a:gd name="connsiteY34" fmla="*/ 16476 h 1716313"/>
                <a:gd name="connsiteX35" fmla="*/ 458017 w 1450391"/>
                <a:gd name="connsiteY35" fmla="*/ -2548 h 1716313"/>
                <a:gd name="connsiteX36" fmla="*/ 477484 w 1450391"/>
                <a:gd name="connsiteY36" fmla="*/ 22761 h 1716313"/>
                <a:gd name="connsiteX37" fmla="*/ 465134 w 1450391"/>
                <a:gd name="connsiteY37" fmla="*/ 66409 h 1716313"/>
                <a:gd name="connsiteX38" fmla="*/ 451583 w 1450391"/>
                <a:gd name="connsiteY38" fmla="*/ 99095 h 1716313"/>
                <a:gd name="connsiteX39" fmla="*/ 448459 w 1450391"/>
                <a:gd name="connsiteY39" fmla="*/ 107377 h 1716313"/>
                <a:gd name="connsiteX40" fmla="*/ 419453 w 1450391"/>
                <a:gd name="connsiteY40" fmla="*/ 185337 h 1716313"/>
                <a:gd name="connsiteX41" fmla="*/ 397379 w 1450391"/>
                <a:gd name="connsiteY41" fmla="*/ 307074 h 1716313"/>
                <a:gd name="connsiteX42" fmla="*/ 380223 w 1450391"/>
                <a:gd name="connsiteY42" fmla="*/ 431788 h 1716313"/>
                <a:gd name="connsiteX43" fmla="*/ 371460 w 1450391"/>
                <a:gd name="connsiteY43" fmla="*/ 503075 h 1716313"/>
                <a:gd name="connsiteX44" fmla="*/ 371146 w 1450391"/>
                <a:gd name="connsiteY44" fmla="*/ 512633 h 1716313"/>
                <a:gd name="connsiteX45" fmla="*/ 371774 w 1450391"/>
                <a:gd name="connsiteY45" fmla="*/ 595399 h 1716313"/>
                <a:gd name="connsiteX46" fmla="*/ 370296 w 1450391"/>
                <a:gd name="connsiteY46" fmla="*/ 651397 h 1716313"/>
                <a:gd name="connsiteX47" fmla="*/ 368447 w 1450391"/>
                <a:gd name="connsiteY47" fmla="*/ 693048 h 1716313"/>
                <a:gd name="connsiteX48" fmla="*/ 369445 w 1450391"/>
                <a:gd name="connsiteY48" fmla="*/ 781250 h 1716313"/>
                <a:gd name="connsiteX49" fmla="*/ 368706 w 1450391"/>
                <a:gd name="connsiteY49" fmla="*/ 866735 h 1716313"/>
                <a:gd name="connsiteX50" fmla="*/ 369889 w 1450391"/>
                <a:gd name="connsiteY50" fmla="*/ 930996 h 1716313"/>
                <a:gd name="connsiteX51" fmla="*/ 368299 w 1450391"/>
                <a:gd name="connsiteY51" fmla="*/ 974718 h 1716313"/>
                <a:gd name="connsiteX52" fmla="*/ 366672 w 1450391"/>
                <a:gd name="connsiteY52" fmla="*/ 982741 h 1716313"/>
                <a:gd name="connsiteX53" fmla="*/ 365526 w 1450391"/>
                <a:gd name="connsiteY53" fmla="*/ 988047 h 1716313"/>
                <a:gd name="connsiteX54" fmla="*/ 364269 w 1450391"/>
                <a:gd name="connsiteY54" fmla="*/ 1048149 h 1716313"/>
                <a:gd name="connsiteX55" fmla="*/ 367226 w 1450391"/>
                <a:gd name="connsiteY55" fmla="*/ 1134132 h 1716313"/>
                <a:gd name="connsiteX56" fmla="*/ 371201 w 1450391"/>
                <a:gd name="connsiteY56" fmla="*/ 1201536 h 1716313"/>
                <a:gd name="connsiteX57" fmla="*/ 375250 w 1450391"/>
                <a:gd name="connsiteY57" fmla="*/ 1261397 h 1716313"/>
                <a:gd name="connsiteX58" fmla="*/ 386582 w 1450391"/>
                <a:gd name="connsiteY58" fmla="*/ 1350653 h 1716313"/>
                <a:gd name="connsiteX59" fmla="*/ 397379 w 1450391"/>
                <a:gd name="connsiteY59" fmla="*/ 1433124 h 1716313"/>
                <a:gd name="connsiteX60" fmla="*/ 404072 w 1450391"/>
                <a:gd name="connsiteY60" fmla="*/ 1494797 h 1716313"/>
                <a:gd name="connsiteX61" fmla="*/ 406253 w 1450391"/>
                <a:gd name="connsiteY61" fmla="*/ 1501249 h 1716313"/>
                <a:gd name="connsiteX62" fmla="*/ 408933 w 1450391"/>
                <a:gd name="connsiteY62" fmla="*/ 1516668 h 1716313"/>
                <a:gd name="connsiteX63" fmla="*/ 437385 w 1450391"/>
                <a:gd name="connsiteY63" fmla="*/ 1579524 h 1716313"/>
                <a:gd name="connsiteX64" fmla="*/ 479905 w 1450391"/>
                <a:gd name="connsiteY64" fmla="*/ 1601708 h 1716313"/>
                <a:gd name="connsiteX65" fmla="*/ 570825 w 1450391"/>
                <a:gd name="connsiteY65" fmla="*/ 1602928 h 1716313"/>
                <a:gd name="connsiteX66" fmla="*/ 663168 w 1450391"/>
                <a:gd name="connsiteY66" fmla="*/ 1558375 h 1716313"/>
                <a:gd name="connsiteX67" fmla="*/ 677348 w 1450391"/>
                <a:gd name="connsiteY67" fmla="*/ 1529738 h 1716313"/>
                <a:gd name="connsiteX68" fmla="*/ 689956 w 1450391"/>
                <a:gd name="connsiteY68" fmla="*/ 1447637 h 1716313"/>
                <a:gd name="connsiteX69" fmla="*/ 689161 w 1450391"/>
                <a:gd name="connsiteY69" fmla="*/ 1386111 h 1716313"/>
                <a:gd name="connsiteX70" fmla="*/ 688810 w 1450391"/>
                <a:gd name="connsiteY70" fmla="*/ 1328062 h 1716313"/>
                <a:gd name="connsiteX71" fmla="*/ 707426 w 1450391"/>
                <a:gd name="connsiteY71" fmla="*/ 1259327 h 1716313"/>
                <a:gd name="connsiteX72" fmla="*/ 747118 w 1450391"/>
                <a:gd name="connsiteY72" fmla="*/ 1237919 h 1716313"/>
                <a:gd name="connsiteX73" fmla="*/ 798882 w 1450391"/>
                <a:gd name="connsiteY73" fmla="*/ 1241043 h 1716313"/>
                <a:gd name="connsiteX74" fmla="*/ 861257 w 1450391"/>
                <a:gd name="connsiteY74" fmla="*/ 1249473 h 1716313"/>
                <a:gd name="connsiteX75" fmla="*/ 950975 w 1450391"/>
                <a:gd name="connsiteY75" fmla="*/ 1259438 h 1716313"/>
                <a:gd name="connsiteX76" fmla="*/ 1013832 w 1450391"/>
                <a:gd name="connsiteY76" fmla="*/ 1257700 h 1716313"/>
                <a:gd name="connsiteX77" fmla="*/ 1061547 w 1450391"/>
                <a:gd name="connsiteY77" fmla="*/ 1254391 h 1716313"/>
                <a:gd name="connsiteX78" fmla="*/ 1109077 w 1450391"/>
                <a:gd name="connsiteY78" fmla="*/ 1249252 h 1716313"/>
                <a:gd name="connsiteX79" fmla="*/ 1113792 w 1450391"/>
                <a:gd name="connsiteY79" fmla="*/ 1248419 h 1716313"/>
                <a:gd name="connsiteX80" fmla="*/ 1119449 w 1450391"/>
                <a:gd name="connsiteY80" fmla="*/ 1249695 h 1716313"/>
                <a:gd name="connsiteX81" fmla="*/ 1117600 w 1450391"/>
                <a:gd name="connsiteY81" fmla="*/ 1255777 h 1716313"/>
                <a:gd name="connsiteX82" fmla="*/ 1102256 w 1450391"/>
                <a:gd name="connsiteY82" fmla="*/ 1271399 h 1716313"/>
                <a:gd name="connsiteX83" fmla="*/ 995788 w 1450391"/>
                <a:gd name="connsiteY83" fmla="*/ 1335790 h 1716313"/>
                <a:gd name="connsiteX84" fmla="*/ 982126 w 1450391"/>
                <a:gd name="connsiteY84" fmla="*/ 1352428 h 1716313"/>
                <a:gd name="connsiteX85" fmla="*/ 977726 w 1450391"/>
                <a:gd name="connsiteY85" fmla="*/ 1423363 h 1716313"/>
                <a:gd name="connsiteX86" fmla="*/ 980499 w 1450391"/>
                <a:gd name="connsiteY86" fmla="*/ 1477290 h 1716313"/>
                <a:gd name="connsiteX87" fmla="*/ 1025331 w 1450391"/>
                <a:gd name="connsiteY87" fmla="*/ 1528278 h 1716313"/>
                <a:gd name="connsiteX88" fmla="*/ 1076300 w 1450391"/>
                <a:gd name="connsiteY88" fmla="*/ 1531402 h 1716313"/>
                <a:gd name="connsiteX89" fmla="*/ 1115917 w 1450391"/>
                <a:gd name="connsiteY89" fmla="*/ 1531402 h 1716313"/>
                <a:gd name="connsiteX90" fmla="*/ 1181418 w 1450391"/>
                <a:gd name="connsiteY90" fmla="*/ 1521863 h 1716313"/>
                <a:gd name="connsiteX91" fmla="*/ 1208594 w 1450391"/>
                <a:gd name="connsiteY91" fmla="*/ 1469895 h 1716313"/>
                <a:gd name="connsiteX92" fmla="*/ 1206209 w 1450391"/>
                <a:gd name="connsiteY92" fmla="*/ 1395596 h 1716313"/>
                <a:gd name="connsiteX93" fmla="*/ 1206357 w 1450391"/>
                <a:gd name="connsiteY93" fmla="*/ 1378476 h 1716313"/>
                <a:gd name="connsiteX94" fmla="*/ 1211200 w 1450391"/>
                <a:gd name="connsiteY94" fmla="*/ 1318560 h 1716313"/>
                <a:gd name="connsiteX95" fmla="*/ 1233514 w 1450391"/>
                <a:gd name="connsiteY95" fmla="*/ 1222038 h 1716313"/>
                <a:gd name="connsiteX96" fmla="*/ 1253332 w 1450391"/>
                <a:gd name="connsiteY96" fmla="*/ 1149458 h 1716313"/>
                <a:gd name="connsiteX97" fmla="*/ 1258195 w 1450391"/>
                <a:gd name="connsiteY97" fmla="*/ 1107418 h 1716313"/>
                <a:gd name="connsiteX98" fmla="*/ 1267438 w 1450391"/>
                <a:gd name="connsiteY98" fmla="*/ 1035504 h 1716313"/>
                <a:gd name="connsiteX99" fmla="*/ 1272208 w 1450391"/>
                <a:gd name="connsiteY99" fmla="*/ 967342 h 1716313"/>
                <a:gd name="connsiteX100" fmla="*/ 1276792 w 1450391"/>
                <a:gd name="connsiteY100" fmla="*/ 910845 h 1716313"/>
                <a:gd name="connsiteX101" fmla="*/ 1273872 w 1450391"/>
                <a:gd name="connsiteY101" fmla="*/ 851169 h 1716313"/>
                <a:gd name="connsiteX102" fmla="*/ 1269250 w 1450391"/>
                <a:gd name="connsiteY102" fmla="*/ 803638 h 1716313"/>
                <a:gd name="connsiteX103" fmla="*/ 1266661 w 1450391"/>
                <a:gd name="connsiteY103" fmla="*/ 712755 h 1716313"/>
                <a:gd name="connsiteX104" fmla="*/ 1268048 w 1450391"/>
                <a:gd name="connsiteY104" fmla="*/ 678129 h 1716313"/>
                <a:gd name="connsiteX105" fmla="*/ 1267401 w 1450391"/>
                <a:gd name="connsiteY105" fmla="*/ 670014 h 1716313"/>
                <a:gd name="connsiteX106" fmla="*/ 1251816 w 1450391"/>
                <a:gd name="connsiteY106" fmla="*/ 657073 h 1716313"/>
                <a:gd name="connsiteX107" fmla="*/ 1246363 w 1450391"/>
                <a:gd name="connsiteY107" fmla="*/ 657073 h 1716313"/>
                <a:gd name="connsiteX108" fmla="*/ 1242961 w 1450391"/>
                <a:gd name="connsiteY108" fmla="*/ 656925 h 1716313"/>
                <a:gd name="connsiteX109" fmla="*/ 1234290 w 1450391"/>
                <a:gd name="connsiteY109" fmla="*/ 650324 h 1716313"/>
                <a:gd name="connsiteX110" fmla="*/ 1242333 w 1450391"/>
                <a:gd name="connsiteY110" fmla="*/ 639990 h 1716313"/>
                <a:gd name="connsiteX111" fmla="*/ 1256438 w 1450391"/>
                <a:gd name="connsiteY111" fmla="*/ 641562 h 1716313"/>
                <a:gd name="connsiteX112" fmla="*/ 1270174 w 1450391"/>
                <a:gd name="connsiteY112" fmla="*/ 633446 h 1716313"/>
                <a:gd name="connsiteX113" fmla="*/ 1287626 w 1450391"/>
                <a:gd name="connsiteY113" fmla="*/ 584603 h 1716313"/>
                <a:gd name="connsiteX114" fmla="*/ 1309811 w 1450391"/>
                <a:gd name="connsiteY114" fmla="*/ 540733 h 1716313"/>
                <a:gd name="connsiteX115" fmla="*/ 1341239 w 1450391"/>
                <a:gd name="connsiteY115" fmla="*/ 497584 h 1716313"/>
                <a:gd name="connsiteX116" fmla="*/ 1357877 w 1450391"/>
                <a:gd name="connsiteY116" fmla="*/ 471702 h 1716313"/>
                <a:gd name="connsiteX117" fmla="*/ 1402801 w 1450391"/>
                <a:gd name="connsiteY117" fmla="*/ 438999 h 1716313"/>
                <a:gd name="connsiteX118" fmla="*/ 1442289 w 1450391"/>
                <a:gd name="connsiteY118" fmla="*/ 446523 h 1716313"/>
                <a:gd name="connsiteX119" fmla="*/ 1446689 w 1450391"/>
                <a:gd name="connsiteY119" fmla="*/ 460887 h 1716313"/>
                <a:gd name="connsiteX120" fmla="*/ 1434524 w 1450391"/>
                <a:gd name="connsiteY120" fmla="*/ 496438 h 1716313"/>
                <a:gd name="connsiteX121" fmla="*/ 1434524 w 1450391"/>
                <a:gd name="connsiteY121" fmla="*/ 501060 h 1716313"/>
                <a:gd name="connsiteX122" fmla="*/ 1435153 w 1450391"/>
                <a:gd name="connsiteY122" fmla="*/ 514001 h 1716313"/>
                <a:gd name="connsiteX123" fmla="*/ 1407995 w 1450391"/>
                <a:gd name="connsiteY123" fmla="*/ 576413 h 1716313"/>
                <a:gd name="connsiteX124" fmla="*/ 1401174 w 1450391"/>
                <a:gd name="connsiteY124" fmla="*/ 589003 h 1716313"/>
                <a:gd name="connsiteX125" fmla="*/ 1391357 w 1450391"/>
                <a:gd name="connsiteY125" fmla="*/ 604366 h 1716313"/>
                <a:gd name="connsiteX126" fmla="*/ 1377843 w 1450391"/>
                <a:gd name="connsiteY126" fmla="*/ 628602 h 1716313"/>
                <a:gd name="connsiteX127" fmla="*/ 1376678 w 1450391"/>
                <a:gd name="connsiteY127" fmla="*/ 631209 h 1716313"/>
                <a:gd name="connsiteX128" fmla="*/ 1373461 w 1450391"/>
                <a:gd name="connsiteY128" fmla="*/ 640989 h 1716313"/>
                <a:gd name="connsiteX129" fmla="*/ 1372851 w 1450391"/>
                <a:gd name="connsiteY129" fmla="*/ 643725 h 1716313"/>
                <a:gd name="connsiteX130" fmla="*/ 1372112 w 1450391"/>
                <a:gd name="connsiteY130" fmla="*/ 650269 h 1716313"/>
                <a:gd name="connsiteX131" fmla="*/ 1371520 w 1450391"/>
                <a:gd name="connsiteY131" fmla="*/ 653042 h 1716313"/>
                <a:gd name="connsiteX132" fmla="*/ 1371520 w 1450391"/>
                <a:gd name="connsiteY132" fmla="*/ 658718 h 1716313"/>
                <a:gd name="connsiteX133" fmla="*/ 1372130 w 1450391"/>
                <a:gd name="connsiteY133" fmla="*/ 662415 h 1716313"/>
                <a:gd name="connsiteX134" fmla="*/ 1372907 w 1450391"/>
                <a:gd name="connsiteY134" fmla="*/ 669108 h 1716313"/>
                <a:gd name="connsiteX135" fmla="*/ 1373499 w 1450391"/>
                <a:gd name="connsiteY135" fmla="*/ 671973 h 1716313"/>
                <a:gd name="connsiteX136" fmla="*/ 1374312 w 1450391"/>
                <a:gd name="connsiteY136" fmla="*/ 677908 h 1716313"/>
                <a:gd name="connsiteX137" fmla="*/ 1374922 w 1450391"/>
                <a:gd name="connsiteY137" fmla="*/ 681013 h 1716313"/>
                <a:gd name="connsiteX138" fmla="*/ 1378287 w 1450391"/>
                <a:gd name="connsiteY138" fmla="*/ 707209 h 1716313"/>
                <a:gd name="connsiteX139" fmla="*/ 1378989 w 1450391"/>
                <a:gd name="connsiteY139" fmla="*/ 710463 h 1716313"/>
                <a:gd name="connsiteX140" fmla="*/ 1385219 w 1450391"/>
                <a:gd name="connsiteY140" fmla="*/ 744258 h 1716313"/>
                <a:gd name="connsiteX141" fmla="*/ 1385829 w 1450391"/>
                <a:gd name="connsiteY141" fmla="*/ 747511 h 1716313"/>
                <a:gd name="connsiteX142" fmla="*/ 1387974 w 1450391"/>
                <a:gd name="connsiteY142" fmla="*/ 765998 h 1716313"/>
                <a:gd name="connsiteX143" fmla="*/ 1388547 w 1450391"/>
                <a:gd name="connsiteY143" fmla="*/ 769160 h 1716313"/>
                <a:gd name="connsiteX144" fmla="*/ 1389324 w 1450391"/>
                <a:gd name="connsiteY144" fmla="*/ 777608 h 1716313"/>
                <a:gd name="connsiteX145" fmla="*/ 1389952 w 1450391"/>
                <a:gd name="connsiteY145" fmla="*/ 781805 h 1716313"/>
                <a:gd name="connsiteX146" fmla="*/ 1390692 w 1450391"/>
                <a:gd name="connsiteY146" fmla="*/ 791511 h 1716313"/>
                <a:gd name="connsiteX147" fmla="*/ 1391338 w 1450391"/>
                <a:gd name="connsiteY147" fmla="*/ 795984 h 1716313"/>
                <a:gd name="connsiteX148" fmla="*/ 1392060 w 1450391"/>
                <a:gd name="connsiteY148" fmla="*/ 817153 h 1716313"/>
                <a:gd name="connsiteX149" fmla="*/ 1392706 w 1450391"/>
                <a:gd name="connsiteY149" fmla="*/ 821922 h 1716313"/>
                <a:gd name="connsiteX150" fmla="*/ 1393446 w 1450391"/>
                <a:gd name="connsiteY150" fmla="*/ 859007 h 1716313"/>
                <a:gd name="connsiteX151" fmla="*/ 1394056 w 1450391"/>
                <a:gd name="connsiteY151" fmla="*/ 862705 h 1716313"/>
                <a:gd name="connsiteX152" fmla="*/ 1394056 w 1450391"/>
                <a:gd name="connsiteY152" fmla="*/ 891803 h 1716313"/>
                <a:gd name="connsiteX153" fmla="*/ 1363774 w 1450391"/>
                <a:gd name="connsiteY153" fmla="*/ 903764 h 1716313"/>
                <a:gd name="connsiteX154" fmla="*/ 1353200 w 1450391"/>
                <a:gd name="connsiteY154" fmla="*/ 888568 h 1716313"/>
                <a:gd name="connsiteX155" fmla="*/ 1349336 w 1450391"/>
                <a:gd name="connsiteY155" fmla="*/ 853942 h 1716313"/>
                <a:gd name="connsiteX156" fmla="*/ 1345638 w 1450391"/>
                <a:gd name="connsiteY156" fmla="*/ 801439 h 1716313"/>
                <a:gd name="connsiteX157" fmla="*/ 1342440 w 1450391"/>
                <a:gd name="connsiteY157" fmla="*/ 748233 h 1716313"/>
                <a:gd name="connsiteX158" fmla="*/ 1338077 w 1450391"/>
                <a:gd name="connsiteY158" fmla="*/ 717174 h 1716313"/>
                <a:gd name="connsiteX159" fmla="*/ 1327336 w 1450391"/>
                <a:gd name="connsiteY159" fmla="*/ 652469 h 1716313"/>
                <a:gd name="connsiteX160" fmla="*/ 1319461 w 1450391"/>
                <a:gd name="connsiteY160" fmla="*/ 647755 h 1716313"/>
                <a:gd name="connsiteX161" fmla="*/ 1296592 w 1450391"/>
                <a:gd name="connsiteY161" fmla="*/ 658644 h 1716313"/>
                <a:gd name="connsiteX162" fmla="*/ 1290713 w 1450391"/>
                <a:gd name="connsiteY162" fmla="*/ 663099 h 1716313"/>
                <a:gd name="connsiteX163" fmla="*/ 1297276 w 1450391"/>
                <a:gd name="connsiteY163" fmla="*/ 664208 h 1716313"/>
                <a:gd name="connsiteX164" fmla="*/ 1317335 w 1450391"/>
                <a:gd name="connsiteY164" fmla="*/ 684896 h 1716313"/>
                <a:gd name="connsiteX165" fmla="*/ 1314007 w 1450391"/>
                <a:gd name="connsiteY165" fmla="*/ 714771 h 1716313"/>
                <a:gd name="connsiteX166" fmla="*/ 1306132 w 1450391"/>
                <a:gd name="connsiteY166" fmla="*/ 749453 h 1716313"/>
                <a:gd name="connsiteX167" fmla="*/ 1307666 w 1450391"/>
                <a:gd name="connsiteY167" fmla="*/ 760877 h 1716313"/>
                <a:gd name="connsiteX168" fmla="*/ 1311363 w 1450391"/>
                <a:gd name="connsiteY168" fmla="*/ 782471 h 1716313"/>
                <a:gd name="connsiteX169" fmla="*/ 1305373 w 1450391"/>
                <a:gd name="connsiteY169" fmla="*/ 809203 h 1716313"/>
                <a:gd name="connsiteX170" fmla="*/ 1306150 w 1450391"/>
                <a:gd name="connsiteY170" fmla="*/ 853128 h 1716313"/>
                <a:gd name="connsiteX171" fmla="*/ 1305041 w 1450391"/>
                <a:gd name="connsiteY171" fmla="*/ 874389 h 1716313"/>
                <a:gd name="connsiteX172" fmla="*/ 1305651 w 1450391"/>
                <a:gd name="connsiteY172" fmla="*/ 891526 h 1716313"/>
                <a:gd name="connsiteX173" fmla="*/ 1311197 w 1450391"/>
                <a:gd name="connsiteY173" fmla="*/ 924193 h 1716313"/>
                <a:gd name="connsiteX174" fmla="*/ 1306224 w 1450391"/>
                <a:gd name="connsiteY174" fmla="*/ 951812 h 1716313"/>
                <a:gd name="connsiteX175" fmla="*/ 1306852 w 1450391"/>
                <a:gd name="connsiteY175" fmla="*/ 963885 h 1716313"/>
                <a:gd name="connsiteX176" fmla="*/ 1306335 w 1450391"/>
                <a:gd name="connsiteY176" fmla="*/ 985847 h 1716313"/>
                <a:gd name="connsiteX177" fmla="*/ 1305096 w 1450391"/>
                <a:gd name="connsiteY177" fmla="*/ 989046 h 1716313"/>
                <a:gd name="connsiteX178" fmla="*/ 1308905 w 1450391"/>
                <a:gd name="connsiteY178" fmla="*/ 1020474 h 1716313"/>
                <a:gd name="connsiteX179" fmla="*/ 1318555 w 1450391"/>
                <a:gd name="connsiteY179" fmla="*/ 1047705 h 1716313"/>
                <a:gd name="connsiteX180" fmla="*/ 1318111 w 1450391"/>
                <a:gd name="connsiteY180" fmla="*/ 1135131 h 1716313"/>
                <a:gd name="connsiteX181" fmla="*/ 1297276 w 1450391"/>
                <a:gd name="connsiteY181" fmla="*/ 1271695 h 1716313"/>
                <a:gd name="connsiteX182" fmla="*/ 1282856 w 1450391"/>
                <a:gd name="connsiteY182" fmla="*/ 1370564 h 1716313"/>
                <a:gd name="connsiteX183" fmla="*/ 1277717 w 1450391"/>
                <a:gd name="connsiteY183" fmla="*/ 1428429 h 1716313"/>
                <a:gd name="connsiteX184" fmla="*/ 1260117 w 1450391"/>
                <a:gd name="connsiteY184" fmla="*/ 1462759 h 1716313"/>
                <a:gd name="connsiteX185" fmla="*/ 1248378 w 1450391"/>
                <a:gd name="connsiteY185" fmla="*/ 1480710 h 1716313"/>
                <a:gd name="connsiteX186" fmla="*/ 1215637 w 1450391"/>
                <a:gd name="connsiteY186" fmla="*/ 1533750 h 1716313"/>
                <a:gd name="connsiteX187" fmla="*/ 1188128 w 1450391"/>
                <a:gd name="connsiteY187" fmla="*/ 1551294 h 1716313"/>
                <a:gd name="connsiteX188" fmla="*/ 1134164 w 1450391"/>
                <a:gd name="connsiteY188" fmla="*/ 1574514 h 1716313"/>
                <a:gd name="connsiteX189" fmla="*/ 1044520 w 1450391"/>
                <a:gd name="connsiteY189" fmla="*/ 1574514 h 1716313"/>
                <a:gd name="connsiteX190" fmla="*/ 937591 w 1450391"/>
                <a:gd name="connsiteY190" fmla="*/ 1456011 h 1716313"/>
                <a:gd name="connsiteX191" fmla="*/ 930196 w 1450391"/>
                <a:gd name="connsiteY191" fmla="*/ 1410237 h 1716313"/>
                <a:gd name="connsiteX192" fmla="*/ 924853 w 1450391"/>
                <a:gd name="connsiteY192" fmla="*/ 1388386 h 1716313"/>
                <a:gd name="connsiteX193" fmla="*/ 916331 w 1450391"/>
                <a:gd name="connsiteY193" fmla="*/ 1382562 h 1716313"/>
                <a:gd name="connsiteX194" fmla="*/ 890726 w 1450391"/>
                <a:gd name="connsiteY194" fmla="*/ 1378051 h 1716313"/>
                <a:gd name="connsiteX195" fmla="*/ 882851 w 1450391"/>
                <a:gd name="connsiteY195" fmla="*/ 1365905 h 1716313"/>
                <a:gd name="connsiteX196" fmla="*/ 881556 w 1450391"/>
                <a:gd name="connsiteY196" fmla="*/ 1360359 h 1716313"/>
                <a:gd name="connsiteX197" fmla="*/ 878802 w 1450391"/>
                <a:gd name="connsiteY197" fmla="*/ 1358898 h 1716313"/>
                <a:gd name="connsiteX198" fmla="*/ 875992 w 1450391"/>
                <a:gd name="connsiteY198" fmla="*/ 1357475 h 1716313"/>
                <a:gd name="connsiteX199" fmla="*/ 871888 w 1450391"/>
                <a:gd name="connsiteY199" fmla="*/ 1352724 h 1716313"/>
                <a:gd name="connsiteX200" fmla="*/ 938626 w 1450391"/>
                <a:gd name="connsiteY200" fmla="*/ 1300313 h 1716313"/>
                <a:gd name="connsiteX201" fmla="*/ 948739 w 1450391"/>
                <a:gd name="connsiteY201" fmla="*/ 1302069 h 1716313"/>
                <a:gd name="connsiteX202" fmla="*/ 964915 w 1450391"/>
                <a:gd name="connsiteY202" fmla="*/ 1294970 h 1716313"/>
                <a:gd name="connsiteX203" fmla="*/ 962327 w 1450391"/>
                <a:gd name="connsiteY203" fmla="*/ 1288592 h 1716313"/>
                <a:gd name="connsiteX204" fmla="*/ 954118 w 1450391"/>
                <a:gd name="connsiteY204" fmla="*/ 1288426 h 1716313"/>
                <a:gd name="connsiteX205" fmla="*/ 858447 w 1450391"/>
                <a:gd name="connsiteY205" fmla="*/ 1278443 h 1716313"/>
                <a:gd name="connsiteX206" fmla="*/ 832177 w 1450391"/>
                <a:gd name="connsiteY206" fmla="*/ 1276927 h 1716313"/>
                <a:gd name="connsiteX207" fmla="*/ 816112 w 1450391"/>
                <a:gd name="connsiteY207" fmla="*/ 1274672 h 1716313"/>
                <a:gd name="connsiteX208" fmla="*/ 767325 w 1450391"/>
                <a:gd name="connsiteY208" fmla="*/ 1279238 h 1716313"/>
                <a:gd name="connsiteX209" fmla="*/ 751592 w 1450391"/>
                <a:gd name="connsiteY209" fmla="*/ 1297355 h 1716313"/>
                <a:gd name="connsiteX210" fmla="*/ 740999 w 1450391"/>
                <a:gd name="connsiteY210" fmla="*/ 1347973 h 1716313"/>
                <a:gd name="connsiteX211" fmla="*/ 726893 w 1450391"/>
                <a:gd name="connsiteY211" fmla="*/ 1499567 h 1716313"/>
                <a:gd name="connsiteX212" fmla="*/ 722567 w 1450391"/>
                <a:gd name="connsiteY212" fmla="*/ 1524469 h 1716313"/>
                <a:gd name="connsiteX213" fmla="*/ 715505 w 1450391"/>
                <a:gd name="connsiteY213" fmla="*/ 1541385 h 1716313"/>
                <a:gd name="connsiteX214" fmla="*/ 697258 w 1450391"/>
                <a:gd name="connsiteY214" fmla="*/ 1570317 h 1716313"/>
                <a:gd name="connsiteX215" fmla="*/ 687350 w 1450391"/>
                <a:gd name="connsiteY215" fmla="*/ 1591134 h 1716313"/>
                <a:gd name="connsiteX216" fmla="*/ 681360 w 1450391"/>
                <a:gd name="connsiteY216" fmla="*/ 1600932 h 1716313"/>
                <a:gd name="connsiteX217" fmla="*/ 667365 w 1450391"/>
                <a:gd name="connsiteY217" fmla="*/ 1612967 h 1716313"/>
                <a:gd name="connsiteX218" fmla="*/ 668622 w 1450391"/>
                <a:gd name="connsiteY218" fmla="*/ 1623763 h 1716313"/>
                <a:gd name="connsiteX219" fmla="*/ 690400 w 1450391"/>
                <a:gd name="connsiteY219" fmla="*/ 1641030 h 1716313"/>
                <a:gd name="connsiteX220" fmla="*/ 703803 w 1450391"/>
                <a:gd name="connsiteY220" fmla="*/ 1678245 h 1716313"/>
                <a:gd name="connsiteX221" fmla="*/ 698552 w 1450391"/>
                <a:gd name="connsiteY221" fmla="*/ 1685529 h 1716313"/>
                <a:gd name="connsiteX222" fmla="*/ 647473 w 1450391"/>
                <a:gd name="connsiteY222" fmla="*/ 1704404 h 1716313"/>
                <a:gd name="connsiteX223" fmla="*/ 599794 w 1450391"/>
                <a:gd name="connsiteY223" fmla="*/ 1713260 h 1716313"/>
                <a:gd name="connsiteX224" fmla="*/ 588444 w 1450391"/>
                <a:gd name="connsiteY224" fmla="*/ 1707362 h 1716313"/>
                <a:gd name="connsiteX225" fmla="*/ 585264 w 1450391"/>
                <a:gd name="connsiteY225" fmla="*/ 1658889 h 1716313"/>
                <a:gd name="connsiteX226" fmla="*/ 579496 w 1450391"/>
                <a:gd name="connsiteY226" fmla="*/ 1651772 h 1716313"/>
                <a:gd name="connsiteX227" fmla="*/ 466724 w 1450391"/>
                <a:gd name="connsiteY227" fmla="*/ 1646928 h 1716313"/>
                <a:gd name="connsiteX228" fmla="*/ 431211 w 1450391"/>
                <a:gd name="connsiteY228" fmla="*/ 1636741 h 1716313"/>
                <a:gd name="connsiteX229" fmla="*/ 419933 w 1450391"/>
                <a:gd name="connsiteY229" fmla="*/ 1629346 h 1716313"/>
                <a:gd name="connsiteX230" fmla="*/ 406475 w 1450391"/>
                <a:gd name="connsiteY230" fmla="*/ 1595016 h 1716313"/>
                <a:gd name="connsiteX231" fmla="*/ 403406 w 1450391"/>
                <a:gd name="connsiteY231" fmla="*/ 1587067 h 1716313"/>
                <a:gd name="connsiteX232" fmla="*/ 354193 w 1450391"/>
                <a:gd name="connsiteY232" fmla="*/ 1496812 h 1716313"/>
                <a:gd name="connsiteX233" fmla="*/ 334597 w 1450391"/>
                <a:gd name="connsiteY233" fmla="*/ 1397629 h 1716313"/>
                <a:gd name="connsiteX234" fmla="*/ 327757 w 1450391"/>
                <a:gd name="connsiteY234" fmla="*/ 1394339 h 1716313"/>
                <a:gd name="connsiteX235" fmla="*/ 289155 w 1450391"/>
                <a:gd name="connsiteY235" fmla="*/ 1396741 h 1716313"/>
                <a:gd name="connsiteX236" fmla="*/ 279542 w 1450391"/>
                <a:gd name="connsiteY236" fmla="*/ 1385076 h 1716313"/>
                <a:gd name="connsiteX237" fmla="*/ 276307 w 1450391"/>
                <a:gd name="connsiteY237" fmla="*/ 1368438 h 1716313"/>
                <a:gd name="connsiteX238" fmla="*/ 242901 w 1450391"/>
                <a:gd name="connsiteY238" fmla="*/ 1342020 h 1716313"/>
                <a:gd name="connsiteX239" fmla="*/ 177937 w 1450391"/>
                <a:gd name="connsiteY239" fmla="*/ 1335401 h 1716313"/>
                <a:gd name="connsiteX240" fmla="*/ 114748 w 1450391"/>
                <a:gd name="connsiteY240" fmla="*/ 1310370 h 1716313"/>
                <a:gd name="connsiteX241" fmla="*/ 108536 w 1450391"/>
                <a:gd name="connsiteY241" fmla="*/ 1307153 h 1716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1450391" h="1716313">
                  <a:moveTo>
                    <a:pt x="108536" y="1307153"/>
                  </a:moveTo>
                  <a:cubicBezTo>
                    <a:pt x="87406" y="1296061"/>
                    <a:pt x="67735" y="1283120"/>
                    <a:pt x="53260" y="1263634"/>
                  </a:cubicBezTo>
                  <a:cubicBezTo>
                    <a:pt x="49156" y="1258162"/>
                    <a:pt x="45551" y="1252339"/>
                    <a:pt x="42482" y="1246220"/>
                  </a:cubicBezTo>
                  <a:cubicBezTo>
                    <a:pt x="31297" y="1223536"/>
                    <a:pt x="23200" y="1199429"/>
                    <a:pt x="18449" y="1174582"/>
                  </a:cubicBezTo>
                  <a:cubicBezTo>
                    <a:pt x="11719" y="1149976"/>
                    <a:pt x="9667" y="1124556"/>
                    <a:pt x="5766" y="1099506"/>
                  </a:cubicBezTo>
                  <a:cubicBezTo>
                    <a:pt x="1736" y="1073624"/>
                    <a:pt x="1219" y="1047428"/>
                    <a:pt x="-630" y="1021361"/>
                  </a:cubicBezTo>
                  <a:cubicBezTo>
                    <a:pt x="-2128" y="1001117"/>
                    <a:pt x="-2497" y="980819"/>
                    <a:pt x="-1739" y="960538"/>
                  </a:cubicBezTo>
                  <a:cubicBezTo>
                    <a:pt x="-667" y="934804"/>
                    <a:pt x="202" y="909052"/>
                    <a:pt x="-131" y="883336"/>
                  </a:cubicBezTo>
                  <a:cubicBezTo>
                    <a:pt x="-426" y="862390"/>
                    <a:pt x="-1702" y="841407"/>
                    <a:pt x="-1074" y="820480"/>
                  </a:cubicBezTo>
                  <a:cubicBezTo>
                    <a:pt x="-389" y="797075"/>
                    <a:pt x="1108" y="773689"/>
                    <a:pt x="2624" y="750229"/>
                  </a:cubicBezTo>
                  <a:cubicBezTo>
                    <a:pt x="3548" y="735920"/>
                    <a:pt x="3696" y="721555"/>
                    <a:pt x="4066" y="707209"/>
                  </a:cubicBezTo>
                  <a:cubicBezTo>
                    <a:pt x="4454" y="691957"/>
                    <a:pt x="5563" y="676761"/>
                    <a:pt x="6229" y="661528"/>
                  </a:cubicBezTo>
                  <a:cubicBezTo>
                    <a:pt x="6562" y="654133"/>
                    <a:pt x="4251" y="647163"/>
                    <a:pt x="4269" y="639879"/>
                  </a:cubicBezTo>
                  <a:cubicBezTo>
                    <a:pt x="4269" y="621614"/>
                    <a:pt x="5397" y="603275"/>
                    <a:pt x="3992" y="585139"/>
                  </a:cubicBezTo>
                  <a:cubicBezTo>
                    <a:pt x="2384" y="564470"/>
                    <a:pt x="6247" y="543821"/>
                    <a:pt x="2956" y="523244"/>
                  </a:cubicBezTo>
                  <a:cubicBezTo>
                    <a:pt x="1903" y="516626"/>
                    <a:pt x="4047" y="510174"/>
                    <a:pt x="4472" y="503611"/>
                  </a:cubicBezTo>
                  <a:cubicBezTo>
                    <a:pt x="5748" y="483719"/>
                    <a:pt x="7652" y="463845"/>
                    <a:pt x="13420" y="444582"/>
                  </a:cubicBezTo>
                  <a:cubicBezTo>
                    <a:pt x="19188" y="425318"/>
                    <a:pt x="26879" y="407792"/>
                    <a:pt x="41946" y="394130"/>
                  </a:cubicBezTo>
                  <a:cubicBezTo>
                    <a:pt x="55072" y="380080"/>
                    <a:pt x="69251" y="367564"/>
                    <a:pt x="86648" y="358654"/>
                  </a:cubicBezTo>
                  <a:cubicBezTo>
                    <a:pt x="108832" y="347302"/>
                    <a:pt x="132366" y="342514"/>
                    <a:pt x="156788" y="339908"/>
                  </a:cubicBezTo>
                  <a:cubicBezTo>
                    <a:pt x="178196" y="337634"/>
                    <a:pt x="199715" y="336044"/>
                    <a:pt x="220513" y="329500"/>
                  </a:cubicBezTo>
                  <a:cubicBezTo>
                    <a:pt x="234915" y="325062"/>
                    <a:pt x="248133" y="317427"/>
                    <a:pt x="259151" y="307149"/>
                  </a:cubicBezTo>
                  <a:cubicBezTo>
                    <a:pt x="265307" y="301417"/>
                    <a:pt x="271999" y="296352"/>
                    <a:pt x="277139" y="289549"/>
                  </a:cubicBezTo>
                  <a:cubicBezTo>
                    <a:pt x="287214" y="276183"/>
                    <a:pt x="290394" y="260265"/>
                    <a:pt x="294517" y="244643"/>
                  </a:cubicBezTo>
                  <a:cubicBezTo>
                    <a:pt x="298880" y="228153"/>
                    <a:pt x="302596" y="211589"/>
                    <a:pt x="303021" y="194414"/>
                  </a:cubicBezTo>
                  <a:cubicBezTo>
                    <a:pt x="303150" y="188701"/>
                    <a:pt x="306256" y="185614"/>
                    <a:pt x="312264" y="184782"/>
                  </a:cubicBezTo>
                  <a:cubicBezTo>
                    <a:pt x="330456" y="182268"/>
                    <a:pt x="345541" y="188036"/>
                    <a:pt x="357909" y="201180"/>
                  </a:cubicBezTo>
                  <a:cubicBezTo>
                    <a:pt x="359314" y="202678"/>
                    <a:pt x="360405" y="204453"/>
                    <a:pt x="361902" y="205858"/>
                  </a:cubicBezTo>
                  <a:cubicBezTo>
                    <a:pt x="363917" y="207706"/>
                    <a:pt x="365600" y="207448"/>
                    <a:pt x="366672" y="204933"/>
                  </a:cubicBezTo>
                  <a:cubicBezTo>
                    <a:pt x="367430" y="203270"/>
                    <a:pt x="367929" y="201513"/>
                    <a:pt x="368520" y="199775"/>
                  </a:cubicBezTo>
                  <a:cubicBezTo>
                    <a:pt x="380427" y="164521"/>
                    <a:pt x="390206" y="128600"/>
                    <a:pt x="397804" y="92180"/>
                  </a:cubicBezTo>
                  <a:cubicBezTo>
                    <a:pt x="400448" y="79628"/>
                    <a:pt x="403239" y="67093"/>
                    <a:pt x="413611" y="58035"/>
                  </a:cubicBezTo>
                  <a:cubicBezTo>
                    <a:pt x="416902" y="54892"/>
                    <a:pt x="420636" y="52248"/>
                    <a:pt x="424703" y="50196"/>
                  </a:cubicBezTo>
                  <a:cubicBezTo>
                    <a:pt x="428493" y="48496"/>
                    <a:pt x="429935" y="45704"/>
                    <a:pt x="430249" y="41618"/>
                  </a:cubicBezTo>
                  <a:cubicBezTo>
                    <a:pt x="430970" y="33225"/>
                    <a:pt x="431432" y="24776"/>
                    <a:pt x="432967" y="16476"/>
                  </a:cubicBezTo>
                  <a:cubicBezTo>
                    <a:pt x="435333" y="3701"/>
                    <a:pt x="445797" y="-4211"/>
                    <a:pt x="458017" y="-2548"/>
                  </a:cubicBezTo>
                  <a:cubicBezTo>
                    <a:pt x="469239" y="-1013"/>
                    <a:pt x="477946" y="10837"/>
                    <a:pt x="477484" y="22761"/>
                  </a:cubicBezTo>
                  <a:cubicBezTo>
                    <a:pt x="476892" y="38401"/>
                    <a:pt x="471716" y="52433"/>
                    <a:pt x="465134" y="66409"/>
                  </a:cubicBezTo>
                  <a:cubicBezTo>
                    <a:pt x="460143" y="77040"/>
                    <a:pt x="453506" y="87133"/>
                    <a:pt x="451583" y="99095"/>
                  </a:cubicBezTo>
                  <a:cubicBezTo>
                    <a:pt x="451103" y="102034"/>
                    <a:pt x="450049" y="104863"/>
                    <a:pt x="448459" y="107377"/>
                  </a:cubicBezTo>
                  <a:cubicBezTo>
                    <a:pt x="434594" y="131817"/>
                    <a:pt x="427328" y="158567"/>
                    <a:pt x="419453" y="185337"/>
                  </a:cubicBezTo>
                  <a:cubicBezTo>
                    <a:pt x="407713" y="225232"/>
                    <a:pt x="404053" y="266384"/>
                    <a:pt x="397379" y="307074"/>
                  </a:cubicBezTo>
                  <a:cubicBezTo>
                    <a:pt x="390594" y="348486"/>
                    <a:pt x="385011" y="390100"/>
                    <a:pt x="380223" y="431788"/>
                  </a:cubicBezTo>
                  <a:cubicBezTo>
                    <a:pt x="377505" y="455582"/>
                    <a:pt x="373623" y="479208"/>
                    <a:pt x="371460" y="503075"/>
                  </a:cubicBezTo>
                  <a:cubicBezTo>
                    <a:pt x="371164" y="506255"/>
                    <a:pt x="371072" y="509434"/>
                    <a:pt x="371146" y="512633"/>
                  </a:cubicBezTo>
                  <a:cubicBezTo>
                    <a:pt x="371719" y="540216"/>
                    <a:pt x="371386" y="567817"/>
                    <a:pt x="371774" y="595399"/>
                  </a:cubicBezTo>
                  <a:cubicBezTo>
                    <a:pt x="372033" y="613886"/>
                    <a:pt x="371904" y="632725"/>
                    <a:pt x="370296" y="651397"/>
                  </a:cubicBezTo>
                  <a:cubicBezTo>
                    <a:pt x="369112" y="665207"/>
                    <a:pt x="368909" y="679128"/>
                    <a:pt x="368447" y="693048"/>
                  </a:cubicBezTo>
                  <a:cubicBezTo>
                    <a:pt x="367412" y="722461"/>
                    <a:pt x="370831" y="751893"/>
                    <a:pt x="369445" y="781250"/>
                  </a:cubicBezTo>
                  <a:cubicBezTo>
                    <a:pt x="368095" y="809758"/>
                    <a:pt x="368114" y="838265"/>
                    <a:pt x="368706" y="866735"/>
                  </a:cubicBezTo>
                  <a:cubicBezTo>
                    <a:pt x="369168" y="888143"/>
                    <a:pt x="369390" y="909570"/>
                    <a:pt x="369889" y="930996"/>
                  </a:cubicBezTo>
                  <a:cubicBezTo>
                    <a:pt x="370203" y="945619"/>
                    <a:pt x="368206" y="960113"/>
                    <a:pt x="368299" y="974718"/>
                  </a:cubicBezTo>
                  <a:cubicBezTo>
                    <a:pt x="368206" y="977473"/>
                    <a:pt x="367652" y="980172"/>
                    <a:pt x="366672" y="982741"/>
                  </a:cubicBezTo>
                  <a:cubicBezTo>
                    <a:pt x="365988" y="984424"/>
                    <a:pt x="365600" y="986217"/>
                    <a:pt x="365526" y="988047"/>
                  </a:cubicBezTo>
                  <a:cubicBezTo>
                    <a:pt x="366006" y="1008106"/>
                    <a:pt x="362642" y="1028127"/>
                    <a:pt x="364269" y="1048149"/>
                  </a:cubicBezTo>
                  <a:cubicBezTo>
                    <a:pt x="366598" y="1076785"/>
                    <a:pt x="366302" y="1105459"/>
                    <a:pt x="367226" y="1134132"/>
                  </a:cubicBezTo>
                  <a:cubicBezTo>
                    <a:pt x="367948" y="1156613"/>
                    <a:pt x="369778" y="1179074"/>
                    <a:pt x="371201" y="1201536"/>
                  </a:cubicBezTo>
                  <a:cubicBezTo>
                    <a:pt x="372477" y="1221484"/>
                    <a:pt x="373272" y="1241505"/>
                    <a:pt x="375250" y="1261397"/>
                  </a:cubicBezTo>
                  <a:cubicBezTo>
                    <a:pt x="378226" y="1291236"/>
                    <a:pt x="381998" y="1320981"/>
                    <a:pt x="386582" y="1350653"/>
                  </a:cubicBezTo>
                  <a:cubicBezTo>
                    <a:pt x="390779" y="1378033"/>
                    <a:pt x="395475" y="1405357"/>
                    <a:pt x="397379" y="1433124"/>
                  </a:cubicBezTo>
                  <a:cubicBezTo>
                    <a:pt x="398784" y="1453700"/>
                    <a:pt x="400947" y="1474332"/>
                    <a:pt x="404072" y="1494797"/>
                  </a:cubicBezTo>
                  <a:cubicBezTo>
                    <a:pt x="404441" y="1497053"/>
                    <a:pt x="405181" y="1499234"/>
                    <a:pt x="406253" y="1501249"/>
                  </a:cubicBezTo>
                  <a:cubicBezTo>
                    <a:pt x="408712" y="1506112"/>
                    <a:pt x="408213" y="1511510"/>
                    <a:pt x="408933" y="1516668"/>
                  </a:cubicBezTo>
                  <a:cubicBezTo>
                    <a:pt x="412206" y="1540479"/>
                    <a:pt x="423538" y="1560648"/>
                    <a:pt x="437385" y="1579524"/>
                  </a:cubicBezTo>
                  <a:cubicBezTo>
                    <a:pt x="447793" y="1593777"/>
                    <a:pt x="463267" y="1599712"/>
                    <a:pt x="479905" y="1601708"/>
                  </a:cubicBezTo>
                  <a:cubicBezTo>
                    <a:pt x="510113" y="1605239"/>
                    <a:pt x="540617" y="1604703"/>
                    <a:pt x="570825" y="1602928"/>
                  </a:cubicBezTo>
                  <a:cubicBezTo>
                    <a:pt x="607078" y="1600784"/>
                    <a:pt x="638987" y="1587030"/>
                    <a:pt x="663168" y="1558375"/>
                  </a:cubicBezTo>
                  <a:cubicBezTo>
                    <a:pt x="670304" y="1549926"/>
                    <a:pt x="674464" y="1539887"/>
                    <a:pt x="677348" y="1529738"/>
                  </a:cubicBezTo>
                  <a:cubicBezTo>
                    <a:pt x="684928" y="1502950"/>
                    <a:pt x="691842" y="1475774"/>
                    <a:pt x="689956" y="1447637"/>
                  </a:cubicBezTo>
                  <a:cubicBezTo>
                    <a:pt x="688551" y="1427153"/>
                    <a:pt x="688274" y="1406614"/>
                    <a:pt x="689161" y="1386111"/>
                  </a:cubicBezTo>
                  <a:cubicBezTo>
                    <a:pt x="690030" y="1366700"/>
                    <a:pt x="688755" y="1347400"/>
                    <a:pt x="688810" y="1328062"/>
                  </a:cubicBezTo>
                  <a:cubicBezTo>
                    <a:pt x="688810" y="1303437"/>
                    <a:pt x="696612" y="1280790"/>
                    <a:pt x="707426" y="1259327"/>
                  </a:cubicBezTo>
                  <a:cubicBezTo>
                    <a:pt x="715283" y="1243743"/>
                    <a:pt x="730776" y="1238991"/>
                    <a:pt x="747118" y="1237919"/>
                  </a:cubicBezTo>
                  <a:cubicBezTo>
                    <a:pt x="764478" y="1236773"/>
                    <a:pt x="781689" y="1239287"/>
                    <a:pt x="798882" y="1241043"/>
                  </a:cubicBezTo>
                  <a:cubicBezTo>
                    <a:pt x="819791" y="1243188"/>
                    <a:pt x="840386" y="1247662"/>
                    <a:pt x="861257" y="1249473"/>
                  </a:cubicBezTo>
                  <a:cubicBezTo>
                    <a:pt x="891262" y="1252080"/>
                    <a:pt x="920971" y="1257164"/>
                    <a:pt x="950975" y="1259438"/>
                  </a:cubicBezTo>
                  <a:cubicBezTo>
                    <a:pt x="971940" y="1261028"/>
                    <a:pt x="992905" y="1258902"/>
                    <a:pt x="1013832" y="1257700"/>
                  </a:cubicBezTo>
                  <a:cubicBezTo>
                    <a:pt x="1029749" y="1256776"/>
                    <a:pt x="1045629" y="1255149"/>
                    <a:pt x="1061547" y="1254391"/>
                  </a:cubicBezTo>
                  <a:cubicBezTo>
                    <a:pt x="1077465" y="1253633"/>
                    <a:pt x="1093419" y="1252542"/>
                    <a:pt x="1109077" y="1249252"/>
                  </a:cubicBezTo>
                  <a:cubicBezTo>
                    <a:pt x="1110630" y="1248900"/>
                    <a:pt x="1112202" y="1248623"/>
                    <a:pt x="1113792" y="1248419"/>
                  </a:cubicBezTo>
                  <a:cubicBezTo>
                    <a:pt x="1115825" y="1248179"/>
                    <a:pt x="1118210" y="1247662"/>
                    <a:pt x="1119449" y="1249695"/>
                  </a:cubicBezTo>
                  <a:cubicBezTo>
                    <a:pt x="1120909" y="1252080"/>
                    <a:pt x="1119134" y="1254095"/>
                    <a:pt x="1117600" y="1255777"/>
                  </a:cubicBezTo>
                  <a:cubicBezTo>
                    <a:pt x="1112719" y="1261213"/>
                    <a:pt x="1107303" y="1266130"/>
                    <a:pt x="1102256" y="1271399"/>
                  </a:cubicBezTo>
                  <a:cubicBezTo>
                    <a:pt x="1072547" y="1302439"/>
                    <a:pt x="1036774" y="1323459"/>
                    <a:pt x="995788" y="1335790"/>
                  </a:cubicBezTo>
                  <a:cubicBezTo>
                    <a:pt x="987247" y="1338360"/>
                    <a:pt x="982052" y="1343739"/>
                    <a:pt x="982126" y="1352428"/>
                  </a:cubicBezTo>
                  <a:cubicBezTo>
                    <a:pt x="982330" y="1376203"/>
                    <a:pt x="976580" y="1399626"/>
                    <a:pt x="977726" y="1423363"/>
                  </a:cubicBezTo>
                  <a:cubicBezTo>
                    <a:pt x="978595" y="1441333"/>
                    <a:pt x="978632" y="1459358"/>
                    <a:pt x="980499" y="1477290"/>
                  </a:cubicBezTo>
                  <a:cubicBezTo>
                    <a:pt x="982903" y="1500602"/>
                    <a:pt x="1000706" y="1523508"/>
                    <a:pt x="1025331" y="1528278"/>
                  </a:cubicBezTo>
                  <a:cubicBezTo>
                    <a:pt x="1042080" y="1531790"/>
                    <a:pt x="1059255" y="1532844"/>
                    <a:pt x="1076300" y="1531402"/>
                  </a:cubicBezTo>
                  <a:cubicBezTo>
                    <a:pt x="1089426" y="1530108"/>
                    <a:pt x="1102736" y="1531513"/>
                    <a:pt x="1115917" y="1531402"/>
                  </a:cubicBezTo>
                  <a:cubicBezTo>
                    <a:pt x="1138102" y="1531106"/>
                    <a:pt x="1160509" y="1533102"/>
                    <a:pt x="1181418" y="1521863"/>
                  </a:cubicBezTo>
                  <a:cubicBezTo>
                    <a:pt x="1197242" y="1513358"/>
                    <a:pt x="1211884" y="1489029"/>
                    <a:pt x="1208594" y="1469895"/>
                  </a:cubicBezTo>
                  <a:cubicBezTo>
                    <a:pt x="1204249" y="1445363"/>
                    <a:pt x="1203454" y="1420350"/>
                    <a:pt x="1206209" y="1395596"/>
                  </a:cubicBezTo>
                  <a:cubicBezTo>
                    <a:pt x="1206671" y="1389901"/>
                    <a:pt x="1206726" y="1384171"/>
                    <a:pt x="1206357" y="1378476"/>
                  </a:cubicBezTo>
                  <a:cubicBezTo>
                    <a:pt x="1205765" y="1358326"/>
                    <a:pt x="1208297" y="1338452"/>
                    <a:pt x="1211200" y="1318560"/>
                  </a:cubicBezTo>
                  <a:cubicBezTo>
                    <a:pt x="1216007" y="1285837"/>
                    <a:pt x="1223476" y="1253559"/>
                    <a:pt x="1233514" y="1222038"/>
                  </a:cubicBezTo>
                  <a:cubicBezTo>
                    <a:pt x="1241039" y="1198172"/>
                    <a:pt x="1245789" y="1173436"/>
                    <a:pt x="1253332" y="1149458"/>
                  </a:cubicBezTo>
                  <a:cubicBezTo>
                    <a:pt x="1257584" y="1135926"/>
                    <a:pt x="1256161" y="1121413"/>
                    <a:pt x="1258195" y="1107418"/>
                  </a:cubicBezTo>
                  <a:cubicBezTo>
                    <a:pt x="1261688" y="1083496"/>
                    <a:pt x="1264776" y="1059518"/>
                    <a:pt x="1267438" y="1035504"/>
                  </a:cubicBezTo>
                  <a:cubicBezTo>
                    <a:pt x="1269989" y="1012838"/>
                    <a:pt x="1273132" y="990284"/>
                    <a:pt x="1272208" y="967342"/>
                  </a:cubicBezTo>
                  <a:cubicBezTo>
                    <a:pt x="1271431" y="948374"/>
                    <a:pt x="1274056" y="929517"/>
                    <a:pt x="1276792" y="910845"/>
                  </a:cubicBezTo>
                  <a:cubicBezTo>
                    <a:pt x="1279695" y="890953"/>
                    <a:pt x="1278697" y="870691"/>
                    <a:pt x="1273872" y="851169"/>
                  </a:cubicBezTo>
                  <a:cubicBezTo>
                    <a:pt x="1270045" y="835529"/>
                    <a:pt x="1269305" y="819741"/>
                    <a:pt x="1269250" y="803638"/>
                  </a:cubicBezTo>
                  <a:cubicBezTo>
                    <a:pt x="1269250" y="773319"/>
                    <a:pt x="1265811" y="743093"/>
                    <a:pt x="1266661" y="712755"/>
                  </a:cubicBezTo>
                  <a:cubicBezTo>
                    <a:pt x="1267882" y="701257"/>
                    <a:pt x="1268363" y="689684"/>
                    <a:pt x="1268048" y="678129"/>
                  </a:cubicBezTo>
                  <a:cubicBezTo>
                    <a:pt x="1268085" y="675412"/>
                    <a:pt x="1267882" y="672694"/>
                    <a:pt x="1267401" y="670014"/>
                  </a:cubicBezTo>
                  <a:cubicBezTo>
                    <a:pt x="1265367" y="660770"/>
                    <a:pt x="1261152" y="657350"/>
                    <a:pt x="1251816" y="657073"/>
                  </a:cubicBezTo>
                  <a:cubicBezTo>
                    <a:pt x="1249968" y="657073"/>
                    <a:pt x="1248119" y="657073"/>
                    <a:pt x="1246363" y="657073"/>
                  </a:cubicBezTo>
                  <a:cubicBezTo>
                    <a:pt x="1245235" y="657073"/>
                    <a:pt x="1244107" y="656943"/>
                    <a:pt x="1242961" y="656925"/>
                  </a:cubicBezTo>
                  <a:cubicBezTo>
                    <a:pt x="1238469" y="656813"/>
                    <a:pt x="1234734" y="655742"/>
                    <a:pt x="1234290" y="650324"/>
                  </a:cubicBezTo>
                  <a:cubicBezTo>
                    <a:pt x="1233865" y="645315"/>
                    <a:pt x="1237360" y="640804"/>
                    <a:pt x="1242333" y="639990"/>
                  </a:cubicBezTo>
                  <a:cubicBezTo>
                    <a:pt x="1247084" y="639325"/>
                    <a:pt x="1251946" y="639861"/>
                    <a:pt x="1256438" y="641562"/>
                  </a:cubicBezTo>
                  <a:cubicBezTo>
                    <a:pt x="1265774" y="644501"/>
                    <a:pt x="1267937" y="643133"/>
                    <a:pt x="1270174" y="633446"/>
                  </a:cubicBezTo>
                  <a:cubicBezTo>
                    <a:pt x="1273945" y="616493"/>
                    <a:pt x="1279806" y="600095"/>
                    <a:pt x="1287626" y="584603"/>
                  </a:cubicBezTo>
                  <a:cubicBezTo>
                    <a:pt x="1295113" y="570035"/>
                    <a:pt x="1299680" y="554062"/>
                    <a:pt x="1309811" y="540733"/>
                  </a:cubicBezTo>
                  <a:cubicBezTo>
                    <a:pt x="1320533" y="526553"/>
                    <a:pt x="1331292" y="512392"/>
                    <a:pt x="1341239" y="497584"/>
                  </a:cubicBezTo>
                  <a:cubicBezTo>
                    <a:pt x="1346933" y="489061"/>
                    <a:pt x="1352479" y="480447"/>
                    <a:pt x="1357877" y="471702"/>
                  </a:cubicBezTo>
                  <a:cubicBezTo>
                    <a:pt x="1368433" y="454694"/>
                    <a:pt x="1382317" y="442252"/>
                    <a:pt x="1402801" y="438999"/>
                  </a:cubicBezTo>
                  <a:cubicBezTo>
                    <a:pt x="1416444" y="436706"/>
                    <a:pt x="1430439" y="439387"/>
                    <a:pt x="1442289" y="446523"/>
                  </a:cubicBezTo>
                  <a:cubicBezTo>
                    <a:pt x="1448741" y="450220"/>
                    <a:pt x="1449573" y="453917"/>
                    <a:pt x="1446689" y="460887"/>
                  </a:cubicBezTo>
                  <a:cubicBezTo>
                    <a:pt x="1441864" y="472460"/>
                    <a:pt x="1439534" y="484920"/>
                    <a:pt x="1434524" y="496438"/>
                  </a:cubicBezTo>
                  <a:cubicBezTo>
                    <a:pt x="1433693" y="497861"/>
                    <a:pt x="1433693" y="499636"/>
                    <a:pt x="1434524" y="501060"/>
                  </a:cubicBezTo>
                  <a:cubicBezTo>
                    <a:pt x="1437963" y="505330"/>
                    <a:pt x="1436115" y="509638"/>
                    <a:pt x="1435153" y="514001"/>
                  </a:cubicBezTo>
                  <a:cubicBezTo>
                    <a:pt x="1430180" y="536592"/>
                    <a:pt x="1418404" y="556225"/>
                    <a:pt x="1407995" y="576413"/>
                  </a:cubicBezTo>
                  <a:cubicBezTo>
                    <a:pt x="1405962" y="580739"/>
                    <a:pt x="1403688" y="584936"/>
                    <a:pt x="1401174" y="589003"/>
                  </a:cubicBezTo>
                  <a:cubicBezTo>
                    <a:pt x="1398937" y="594790"/>
                    <a:pt x="1394777" y="599337"/>
                    <a:pt x="1391357" y="604366"/>
                  </a:cubicBezTo>
                  <a:cubicBezTo>
                    <a:pt x="1386088" y="612001"/>
                    <a:pt x="1381559" y="620117"/>
                    <a:pt x="1377843" y="628602"/>
                  </a:cubicBezTo>
                  <a:cubicBezTo>
                    <a:pt x="1377399" y="629453"/>
                    <a:pt x="1377011" y="630322"/>
                    <a:pt x="1376678" y="631209"/>
                  </a:cubicBezTo>
                  <a:cubicBezTo>
                    <a:pt x="1375495" y="634426"/>
                    <a:pt x="1374441" y="637698"/>
                    <a:pt x="1373461" y="640989"/>
                  </a:cubicBezTo>
                  <a:cubicBezTo>
                    <a:pt x="1373129" y="641876"/>
                    <a:pt x="1372925" y="642782"/>
                    <a:pt x="1372851" y="643725"/>
                  </a:cubicBezTo>
                  <a:cubicBezTo>
                    <a:pt x="1372851" y="645925"/>
                    <a:pt x="1371890" y="648032"/>
                    <a:pt x="1372112" y="650269"/>
                  </a:cubicBezTo>
                  <a:cubicBezTo>
                    <a:pt x="1371835" y="651175"/>
                    <a:pt x="1371631" y="652100"/>
                    <a:pt x="1371520" y="653042"/>
                  </a:cubicBezTo>
                  <a:cubicBezTo>
                    <a:pt x="1371520" y="654891"/>
                    <a:pt x="1371520" y="656832"/>
                    <a:pt x="1371520" y="658718"/>
                  </a:cubicBezTo>
                  <a:cubicBezTo>
                    <a:pt x="1371520" y="659975"/>
                    <a:pt x="1371724" y="661232"/>
                    <a:pt x="1372130" y="662415"/>
                  </a:cubicBezTo>
                  <a:cubicBezTo>
                    <a:pt x="1372574" y="664615"/>
                    <a:pt x="1372833" y="666852"/>
                    <a:pt x="1372907" y="669108"/>
                  </a:cubicBezTo>
                  <a:cubicBezTo>
                    <a:pt x="1372981" y="670088"/>
                    <a:pt x="1373184" y="671049"/>
                    <a:pt x="1373499" y="671973"/>
                  </a:cubicBezTo>
                  <a:cubicBezTo>
                    <a:pt x="1373499" y="673988"/>
                    <a:pt x="1374386" y="675892"/>
                    <a:pt x="1374312" y="677908"/>
                  </a:cubicBezTo>
                  <a:cubicBezTo>
                    <a:pt x="1374460" y="678961"/>
                    <a:pt x="1374848" y="679959"/>
                    <a:pt x="1374922" y="681013"/>
                  </a:cubicBezTo>
                  <a:cubicBezTo>
                    <a:pt x="1375384" y="689813"/>
                    <a:pt x="1376512" y="698576"/>
                    <a:pt x="1378287" y="707209"/>
                  </a:cubicBezTo>
                  <a:cubicBezTo>
                    <a:pt x="1378453" y="708300"/>
                    <a:pt x="1378675" y="709391"/>
                    <a:pt x="1378989" y="710463"/>
                  </a:cubicBezTo>
                  <a:cubicBezTo>
                    <a:pt x="1381337" y="721685"/>
                    <a:pt x="1383518" y="732925"/>
                    <a:pt x="1385219" y="744258"/>
                  </a:cubicBezTo>
                  <a:cubicBezTo>
                    <a:pt x="1385330" y="745348"/>
                    <a:pt x="1385534" y="746439"/>
                    <a:pt x="1385829" y="747511"/>
                  </a:cubicBezTo>
                  <a:cubicBezTo>
                    <a:pt x="1386384" y="753686"/>
                    <a:pt x="1387549" y="759806"/>
                    <a:pt x="1387974" y="765998"/>
                  </a:cubicBezTo>
                  <a:cubicBezTo>
                    <a:pt x="1388011" y="767071"/>
                    <a:pt x="1388214" y="768143"/>
                    <a:pt x="1388547" y="769160"/>
                  </a:cubicBezTo>
                  <a:cubicBezTo>
                    <a:pt x="1388436" y="772007"/>
                    <a:pt x="1389564" y="774706"/>
                    <a:pt x="1389324" y="777608"/>
                  </a:cubicBezTo>
                  <a:cubicBezTo>
                    <a:pt x="1389342" y="779032"/>
                    <a:pt x="1389545" y="780437"/>
                    <a:pt x="1389952" y="781805"/>
                  </a:cubicBezTo>
                  <a:cubicBezTo>
                    <a:pt x="1389952" y="785059"/>
                    <a:pt x="1391006" y="788238"/>
                    <a:pt x="1390692" y="791511"/>
                  </a:cubicBezTo>
                  <a:cubicBezTo>
                    <a:pt x="1390784" y="793008"/>
                    <a:pt x="1391006" y="794506"/>
                    <a:pt x="1391338" y="795984"/>
                  </a:cubicBezTo>
                  <a:cubicBezTo>
                    <a:pt x="1391449" y="803047"/>
                    <a:pt x="1392448" y="810072"/>
                    <a:pt x="1392060" y="817153"/>
                  </a:cubicBezTo>
                  <a:cubicBezTo>
                    <a:pt x="1392115" y="818761"/>
                    <a:pt x="1392318" y="820351"/>
                    <a:pt x="1392706" y="821922"/>
                  </a:cubicBezTo>
                  <a:cubicBezTo>
                    <a:pt x="1392836" y="834290"/>
                    <a:pt x="1392337" y="846658"/>
                    <a:pt x="1393446" y="859007"/>
                  </a:cubicBezTo>
                  <a:cubicBezTo>
                    <a:pt x="1393520" y="860264"/>
                    <a:pt x="1393723" y="861503"/>
                    <a:pt x="1394056" y="862705"/>
                  </a:cubicBezTo>
                  <a:cubicBezTo>
                    <a:pt x="1394241" y="872410"/>
                    <a:pt x="1396478" y="882116"/>
                    <a:pt x="1394056" y="891803"/>
                  </a:cubicBezTo>
                  <a:cubicBezTo>
                    <a:pt x="1387549" y="905132"/>
                    <a:pt x="1375273" y="909958"/>
                    <a:pt x="1363774" y="903764"/>
                  </a:cubicBezTo>
                  <a:cubicBezTo>
                    <a:pt x="1357692" y="900455"/>
                    <a:pt x="1354642" y="895113"/>
                    <a:pt x="1353200" y="888568"/>
                  </a:cubicBezTo>
                  <a:cubicBezTo>
                    <a:pt x="1350722" y="877199"/>
                    <a:pt x="1349428" y="865589"/>
                    <a:pt x="1349336" y="853942"/>
                  </a:cubicBezTo>
                  <a:cubicBezTo>
                    <a:pt x="1349170" y="836323"/>
                    <a:pt x="1347006" y="818927"/>
                    <a:pt x="1345638" y="801439"/>
                  </a:cubicBezTo>
                  <a:cubicBezTo>
                    <a:pt x="1344270" y="783949"/>
                    <a:pt x="1342662" y="765998"/>
                    <a:pt x="1342440" y="748233"/>
                  </a:cubicBezTo>
                  <a:cubicBezTo>
                    <a:pt x="1342311" y="737640"/>
                    <a:pt x="1339908" y="727508"/>
                    <a:pt x="1338077" y="717174"/>
                  </a:cubicBezTo>
                  <a:cubicBezTo>
                    <a:pt x="1334250" y="695636"/>
                    <a:pt x="1329370" y="674266"/>
                    <a:pt x="1327336" y="652469"/>
                  </a:cubicBezTo>
                  <a:cubicBezTo>
                    <a:pt x="1326689" y="645555"/>
                    <a:pt x="1325765" y="644742"/>
                    <a:pt x="1319461" y="647755"/>
                  </a:cubicBezTo>
                  <a:cubicBezTo>
                    <a:pt x="1311844" y="651452"/>
                    <a:pt x="1304357" y="655316"/>
                    <a:pt x="1296592" y="658644"/>
                  </a:cubicBezTo>
                  <a:cubicBezTo>
                    <a:pt x="1294374" y="659587"/>
                    <a:pt x="1291915" y="660492"/>
                    <a:pt x="1290713" y="663099"/>
                  </a:cubicBezTo>
                  <a:cubicBezTo>
                    <a:pt x="1292710" y="664856"/>
                    <a:pt x="1295095" y="664005"/>
                    <a:pt x="1297276" y="664208"/>
                  </a:cubicBezTo>
                  <a:cubicBezTo>
                    <a:pt x="1308202" y="665114"/>
                    <a:pt x="1316762" y="673951"/>
                    <a:pt x="1317335" y="684896"/>
                  </a:cubicBezTo>
                  <a:cubicBezTo>
                    <a:pt x="1317889" y="695027"/>
                    <a:pt x="1315726" y="704917"/>
                    <a:pt x="1314007" y="714771"/>
                  </a:cubicBezTo>
                  <a:cubicBezTo>
                    <a:pt x="1311992" y="726436"/>
                    <a:pt x="1310051" y="738212"/>
                    <a:pt x="1306132" y="749453"/>
                  </a:cubicBezTo>
                  <a:cubicBezTo>
                    <a:pt x="1304653" y="753686"/>
                    <a:pt x="1304690" y="757199"/>
                    <a:pt x="1307666" y="760877"/>
                  </a:cubicBezTo>
                  <a:cubicBezTo>
                    <a:pt x="1312861" y="767292"/>
                    <a:pt x="1312528" y="774909"/>
                    <a:pt x="1311363" y="782471"/>
                  </a:cubicBezTo>
                  <a:cubicBezTo>
                    <a:pt x="1309885" y="791492"/>
                    <a:pt x="1307537" y="800329"/>
                    <a:pt x="1305373" y="809203"/>
                  </a:cubicBezTo>
                  <a:cubicBezTo>
                    <a:pt x="1301713" y="823660"/>
                    <a:pt x="1301990" y="838819"/>
                    <a:pt x="1306150" y="853128"/>
                  </a:cubicBezTo>
                  <a:cubicBezTo>
                    <a:pt x="1308535" y="860098"/>
                    <a:pt x="1308128" y="867715"/>
                    <a:pt x="1305041" y="874389"/>
                  </a:cubicBezTo>
                  <a:cubicBezTo>
                    <a:pt x="1302527" y="879713"/>
                    <a:pt x="1301916" y="886738"/>
                    <a:pt x="1305651" y="891526"/>
                  </a:cubicBezTo>
                  <a:cubicBezTo>
                    <a:pt x="1313619" y="901694"/>
                    <a:pt x="1312454" y="912823"/>
                    <a:pt x="1311197" y="924193"/>
                  </a:cubicBezTo>
                  <a:cubicBezTo>
                    <a:pt x="1310088" y="933492"/>
                    <a:pt x="1308442" y="942717"/>
                    <a:pt x="1306224" y="951812"/>
                  </a:cubicBezTo>
                  <a:cubicBezTo>
                    <a:pt x="1305133" y="955806"/>
                    <a:pt x="1305337" y="960039"/>
                    <a:pt x="1306852" y="963885"/>
                  </a:cubicBezTo>
                  <a:cubicBezTo>
                    <a:pt x="1309755" y="970965"/>
                    <a:pt x="1309551" y="978915"/>
                    <a:pt x="1306335" y="985847"/>
                  </a:cubicBezTo>
                  <a:cubicBezTo>
                    <a:pt x="1305891" y="986901"/>
                    <a:pt x="1305632" y="988047"/>
                    <a:pt x="1305096" y="989046"/>
                  </a:cubicBezTo>
                  <a:cubicBezTo>
                    <a:pt x="1299106" y="1000397"/>
                    <a:pt x="1297701" y="1010398"/>
                    <a:pt x="1308905" y="1020474"/>
                  </a:cubicBezTo>
                  <a:cubicBezTo>
                    <a:pt x="1316299" y="1027147"/>
                    <a:pt x="1318037" y="1037814"/>
                    <a:pt x="1318555" y="1047705"/>
                  </a:cubicBezTo>
                  <a:cubicBezTo>
                    <a:pt x="1320126" y="1076822"/>
                    <a:pt x="1319978" y="1106032"/>
                    <a:pt x="1318111" y="1135131"/>
                  </a:cubicBezTo>
                  <a:cubicBezTo>
                    <a:pt x="1315098" y="1181349"/>
                    <a:pt x="1303987" y="1226143"/>
                    <a:pt x="1297276" y="1271695"/>
                  </a:cubicBezTo>
                  <a:cubicBezTo>
                    <a:pt x="1292414" y="1304639"/>
                    <a:pt x="1288033" y="1337657"/>
                    <a:pt x="1282856" y="1370564"/>
                  </a:cubicBezTo>
                  <a:cubicBezTo>
                    <a:pt x="1279861" y="1389791"/>
                    <a:pt x="1279491" y="1409147"/>
                    <a:pt x="1277717" y="1428429"/>
                  </a:cubicBezTo>
                  <a:cubicBezTo>
                    <a:pt x="1276441" y="1442368"/>
                    <a:pt x="1270988" y="1454033"/>
                    <a:pt x="1260117" y="1462759"/>
                  </a:cubicBezTo>
                  <a:cubicBezTo>
                    <a:pt x="1254515" y="1467455"/>
                    <a:pt x="1250448" y="1473704"/>
                    <a:pt x="1248378" y="1480710"/>
                  </a:cubicBezTo>
                  <a:cubicBezTo>
                    <a:pt x="1241464" y="1500805"/>
                    <a:pt x="1231443" y="1518978"/>
                    <a:pt x="1215637" y="1533750"/>
                  </a:cubicBezTo>
                  <a:cubicBezTo>
                    <a:pt x="1207725" y="1541367"/>
                    <a:pt x="1198370" y="1547319"/>
                    <a:pt x="1188128" y="1551294"/>
                  </a:cubicBezTo>
                  <a:cubicBezTo>
                    <a:pt x="1169752" y="1558171"/>
                    <a:pt x="1151838" y="1565936"/>
                    <a:pt x="1134164" y="1574514"/>
                  </a:cubicBezTo>
                  <a:cubicBezTo>
                    <a:pt x="1104585" y="1588878"/>
                    <a:pt x="1074081" y="1586678"/>
                    <a:pt x="1044520" y="1574514"/>
                  </a:cubicBezTo>
                  <a:cubicBezTo>
                    <a:pt x="990132" y="1552218"/>
                    <a:pt x="956170" y="1510936"/>
                    <a:pt x="937591" y="1456011"/>
                  </a:cubicBezTo>
                  <a:cubicBezTo>
                    <a:pt x="932581" y="1441222"/>
                    <a:pt x="930862" y="1425767"/>
                    <a:pt x="930196" y="1410237"/>
                  </a:cubicBezTo>
                  <a:cubicBezTo>
                    <a:pt x="929882" y="1402565"/>
                    <a:pt x="926499" y="1395707"/>
                    <a:pt x="924853" y="1388386"/>
                  </a:cubicBezTo>
                  <a:cubicBezTo>
                    <a:pt x="923948" y="1384411"/>
                    <a:pt x="920121" y="1383209"/>
                    <a:pt x="916331" y="1382562"/>
                  </a:cubicBezTo>
                  <a:cubicBezTo>
                    <a:pt x="907790" y="1381101"/>
                    <a:pt x="899119" y="1380325"/>
                    <a:pt x="890726" y="1378051"/>
                  </a:cubicBezTo>
                  <a:cubicBezTo>
                    <a:pt x="881797" y="1375629"/>
                    <a:pt x="881242" y="1374853"/>
                    <a:pt x="882851" y="1365905"/>
                  </a:cubicBezTo>
                  <a:cubicBezTo>
                    <a:pt x="883239" y="1363798"/>
                    <a:pt x="883386" y="1361820"/>
                    <a:pt x="881556" y="1360359"/>
                  </a:cubicBezTo>
                  <a:cubicBezTo>
                    <a:pt x="880669" y="1359804"/>
                    <a:pt x="879745" y="1359324"/>
                    <a:pt x="878802" y="1358898"/>
                  </a:cubicBezTo>
                  <a:cubicBezTo>
                    <a:pt x="877840" y="1358455"/>
                    <a:pt x="876953" y="1357974"/>
                    <a:pt x="875992" y="1357475"/>
                  </a:cubicBezTo>
                  <a:cubicBezTo>
                    <a:pt x="873921" y="1356662"/>
                    <a:pt x="872387" y="1354887"/>
                    <a:pt x="871888" y="1352724"/>
                  </a:cubicBezTo>
                  <a:cubicBezTo>
                    <a:pt x="874088" y="1320168"/>
                    <a:pt x="906181" y="1294952"/>
                    <a:pt x="938626" y="1300313"/>
                  </a:cubicBezTo>
                  <a:cubicBezTo>
                    <a:pt x="942010" y="1300868"/>
                    <a:pt x="945318" y="1301810"/>
                    <a:pt x="948739" y="1302069"/>
                  </a:cubicBezTo>
                  <a:cubicBezTo>
                    <a:pt x="955024" y="1302790"/>
                    <a:pt x="961199" y="1300073"/>
                    <a:pt x="964915" y="1294970"/>
                  </a:cubicBezTo>
                  <a:cubicBezTo>
                    <a:pt x="967799" y="1291273"/>
                    <a:pt x="966967" y="1289239"/>
                    <a:pt x="962327" y="1288592"/>
                  </a:cubicBezTo>
                  <a:cubicBezTo>
                    <a:pt x="959609" y="1288278"/>
                    <a:pt x="956855" y="1288222"/>
                    <a:pt x="954118" y="1288426"/>
                  </a:cubicBezTo>
                  <a:cubicBezTo>
                    <a:pt x="921692" y="1290108"/>
                    <a:pt x="890079" y="1284359"/>
                    <a:pt x="858447" y="1278443"/>
                  </a:cubicBezTo>
                  <a:cubicBezTo>
                    <a:pt x="849870" y="1276834"/>
                    <a:pt x="841328" y="1274024"/>
                    <a:pt x="832177" y="1276927"/>
                  </a:cubicBezTo>
                  <a:cubicBezTo>
                    <a:pt x="826964" y="1278591"/>
                    <a:pt x="821344" y="1276224"/>
                    <a:pt x="816112" y="1274672"/>
                  </a:cubicBezTo>
                  <a:cubicBezTo>
                    <a:pt x="799215" y="1269643"/>
                    <a:pt x="783094" y="1273562"/>
                    <a:pt x="767325" y="1279238"/>
                  </a:cubicBezTo>
                  <a:cubicBezTo>
                    <a:pt x="759061" y="1282214"/>
                    <a:pt x="754735" y="1289627"/>
                    <a:pt x="751592" y="1297355"/>
                  </a:cubicBezTo>
                  <a:cubicBezTo>
                    <a:pt x="744844" y="1313383"/>
                    <a:pt x="741239" y="1330577"/>
                    <a:pt x="740999" y="1347973"/>
                  </a:cubicBezTo>
                  <a:cubicBezTo>
                    <a:pt x="740999" y="1398942"/>
                    <a:pt x="737302" y="1449522"/>
                    <a:pt x="726893" y="1499567"/>
                  </a:cubicBezTo>
                  <a:cubicBezTo>
                    <a:pt x="724878" y="1507757"/>
                    <a:pt x="723436" y="1516076"/>
                    <a:pt x="722567" y="1524469"/>
                  </a:cubicBezTo>
                  <a:cubicBezTo>
                    <a:pt x="722142" y="1530699"/>
                    <a:pt x="718426" y="1535968"/>
                    <a:pt x="715505" y="1541385"/>
                  </a:cubicBezTo>
                  <a:cubicBezTo>
                    <a:pt x="710033" y="1551405"/>
                    <a:pt x="703932" y="1561055"/>
                    <a:pt x="697258" y="1570317"/>
                  </a:cubicBezTo>
                  <a:cubicBezTo>
                    <a:pt x="692748" y="1576677"/>
                    <a:pt x="688828" y="1583258"/>
                    <a:pt x="687350" y="1591134"/>
                  </a:cubicBezTo>
                  <a:cubicBezTo>
                    <a:pt x="686351" y="1594905"/>
                    <a:pt x="684262" y="1598325"/>
                    <a:pt x="681360" y="1600932"/>
                  </a:cubicBezTo>
                  <a:cubicBezTo>
                    <a:pt x="677089" y="1605406"/>
                    <a:pt x="671931" y="1608826"/>
                    <a:pt x="667365" y="1612967"/>
                  </a:cubicBezTo>
                  <a:cubicBezTo>
                    <a:pt x="662133" y="1617699"/>
                    <a:pt x="662373" y="1620602"/>
                    <a:pt x="668622" y="1623763"/>
                  </a:cubicBezTo>
                  <a:cubicBezTo>
                    <a:pt x="676997" y="1627960"/>
                    <a:pt x="684410" y="1633839"/>
                    <a:pt x="690400" y="1641030"/>
                  </a:cubicBezTo>
                  <a:cubicBezTo>
                    <a:pt x="699514" y="1651882"/>
                    <a:pt x="703341" y="1664416"/>
                    <a:pt x="703803" y="1678245"/>
                  </a:cubicBezTo>
                  <a:cubicBezTo>
                    <a:pt x="703803" y="1681942"/>
                    <a:pt x="701529" y="1683791"/>
                    <a:pt x="698552" y="1685529"/>
                  </a:cubicBezTo>
                  <a:cubicBezTo>
                    <a:pt x="682635" y="1694495"/>
                    <a:pt x="665387" y="1700873"/>
                    <a:pt x="647473" y="1704404"/>
                  </a:cubicBezTo>
                  <a:cubicBezTo>
                    <a:pt x="631666" y="1707695"/>
                    <a:pt x="615693" y="1710302"/>
                    <a:pt x="599794" y="1713260"/>
                  </a:cubicBezTo>
                  <a:cubicBezTo>
                    <a:pt x="593971" y="1714350"/>
                    <a:pt x="590902" y="1712317"/>
                    <a:pt x="588444" y="1707362"/>
                  </a:cubicBezTo>
                  <a:cubicBezTo>
                    <a:pt x="580771" y="1692332"/>
                    <a:pt x="579625" y="1674806"/>
                    <a:pt x="585264" y="1658889"/>
                  </a:cubicBezTo>
                  <a:cubicBezTo>
                    <a:pt x="587833" y="1651050"/>
                    <a:pt x="587556" y="1650866"/>
                    <a:pt x="579496" y="1651772"/>
                  </a:cubicBezTo>
                  <a:cubicBezTo>
                    <a:pt x="541634" y="1655987"/>
                    <a:pt x="503939" y="1655635"/>
                    <a:pt x="466724" y="1646928"/>
                  </a:cubicBezTo>
                  <a:cubicBezTo>
                    <a:pt x="454726" y="1644118"/>
                    <a:pt x="442931" y="1640568"/>
                    <a:pt x="431211" y="1636741"/>
                  </a:cubicBezTo>
                  <a:cubicBezTo>
                    <a:pt x="426755" y="1635577"/>
                    <a:pt x="422780" y="1632970"/>
                    <a:pt x="419933" y="1629346"/>
                  </a:cubicBezTo>
                  <a:cubicBezTo>
                    <a:pt x="412779" y="1619012"/>
                    <a:pt x="403295" y="1609491"/>
                    <a:pt x="406475" y="1595016"/>
                  </a:cubicBezTo>
                  <a:cubicBezTo>
                    <a:pt x="407177" y="1591817"/>
                    <a:pt x="405587" y="1589266"/>
                    <a:pt x="403406" y="1587067"/>
                  </a:cubicBezTo>
                  <a:cubicBezTo>
                    <a:pt x="378319" y="1561702"/>
                    <a:pt x="363418" y="1530847"/>
                    <a:pt x="354193" y="1496812"/>
                  </a:cubicBezTo>
                  <a:cubicBezTo>
                    <a:pt x="345357" y="1464201"/>
                    <a:pt x="337240" y="1431442"/>
                    <a:pt x="334597" y="1397629"/>
                  </a:cubicBezTo>
                  <a:cubicBezTo>
                    <a:pt x="334153" y="1392083"/>
                    <a:pt x="331454" y="1392582"/>
                    <a:pt x="327757" y="1394339"/>
                  </a:cubicBezTo>
                  <a:cubicBezTo>
                    <a:pt x="315722" y="1400236"/>
                    <a:pt x="301838" y="1401086"/>
                    <a:pt x="289155" y="1396741"/>
                  </a:cubicBezTo>
                  <a:cubicBezTo>
                    <a:pt x="283295" y="1394893"/>
                    <a:pt x="279912" y="1391510"/>
                    <a:pt x="279542" y="1385076"/>
                  </a:cubicBezTo>
                  <a:cubicBezTo>
                    <a:pt x="279006" y="1379438"/>
                    <a:pt x="277934" y="1373873"/>
                    <a:pt x="276307" y="1368438"/>
                  </a:cubicBezTo>
                  <a:cubicBezTo>
                    <a:pt x="272018" y="1352557"/>
                    <a:pt x="259521" y="1343240"/>
                    <a:pt x="242901" y="1342020"/>
                  </a:cubicBezTo>
                  <a:cubicBezTo>
                    <a:pt x="221197" y="1340411"/>
                    <a:pt x="199290" y="1341207"/>
                    <a:pt x="177937" y="1335401"/>
                  </a:cubicBezTo>
                  <a:cubicBezTo>
                    <a:pt x="155901" y="1329393"/>
                    <a:pt x="134492" y="1322035"/>
                    <a:pt x="114748" y="1310370"/>
                  </a:cubicBezTo>
                  <a:cubicBezTo>
                    <a:pt x="112807" y="1309057"/>
                    <a:pt x="110736" y="1307967"/>
                    <a:pt x="108536" y="1307153"/>
                  </a:cubicBezTo>
                  <a:close/>
                </a:path>
              </a:pathLst>
            </a:custGeom>
            <a:solidFill>
              <a:srgbClr val="000000"/>
            </a:solidFill>
            <a:ln w="1847" cap="flat">
              <a:noFill/>
              <a:prstDash val="solid"/>
              <a:miter/>
            </a:ln>
          </p:spPr>
          <p:txBody>
            <a:bodyPr rtlCol="0" anchor="ctr"/>
            <a:lstStyle/>
            <a:p>
              <a:endParaRPr lang="es-CO"/>
            </a:p>
          </p:txBody>
        </p:sp>
        <p:sp>
          <p:nvSpPr>
            <p:cNvPr id="5" name="Freeform: Shape 4">
              <a:extLst>
                <a:ext uri="{FF2B5EF4-FFF2-40B4-BE49-F238E27FC236}">
                  <a16:creationId xmlns:a16="http://schemas.microsoft.com/office/drawing/2014/main" id="{D19899FB-C71A-AA4D-122B-06E04A68CD51}"/>
                </a:ext>
              </a:extLst>
            </p:cNvPr>
            <p:cNvSpPr/>
            <p:nvPr/>
          </p:nvSpPr>
          <p:spPr>
            <a:xfrm>
              <a:off x="-1996371" y="1759154"/>
              <a:ext cx="1218297" cy="559090"/>
            </a:xfrm>
            <a:custGeom>
              <a:avLst/>
              <a:gdLst>
                <a:gd name="connsiteX0" fmla="*/ 405257 w 1218297"/>
                <a:gd name="connsiteY0" fmla="*/ 260992 h 559090"/>
                <a:gd name="connsiteX1" fmla="*/ 410951 w 1218297"/>
                <a:gd name="connsiteY1" fmla="*/ 245167 h 559090"/>
                <a:gd name="connsiteX2" fmla="*/ 420620 w 1218297"/>
                <a:gd name="connsiteY2" fmla="*/ 224258 h 559090"/>
                <a:gd name="connsiteX3" fmla="*/ 430030 w 1218297"/>
                <a:gd name="connsiteY3" fmla="*/ 191203 h 559090"/>
                <a:gd name="connsiteX4" fmla="*/ 429697 w 1218297"/>
                <a:gd name="connsiteY4" fmla="*/ 176524 h 559090"/>
                <a:gd name="connsiteX5" fmla="*/ 408918 w 1218297"/>
                <a:gd name="connsiteY5" fmla="*/ 161957 h 559090"/>
                <a:gd name="connsiteX6" fmla="*/ 389987 w 1218297"/>
                <a:gd name="connsiteY6" fmla="*/ 179409 h 559090"/>
                <a:gd name="connsiteX7" fmla="*/ 387232 w 1218297"/>
                <a:gd name="connsiteY7" fmla="*/ 207804 h 559090"/>
                <a:gd name="connsiteX8" fmla="*/ 382740 w 1218297"/>
                <a:gd name="connsiteY8" fmla="*/ 213942 h 559090"/>
                <a:gd name="connsiteX9" fmla="*/ 357117 w 1218297"/>
                <a:gd name="connsiteY9" fmla="*/ 245370 h 559090"/>
                <a:gd name="connsiteX10" fmla="*/ 343400 w 1218297"/>
                <a:gd name="connsiteY10" fmla="*/ 304326 h 559090"/>
                <a:gd name="connsiteX11" fmla="*/ 337576 w 1218297"/>
                <a:gd name="connsiteY11" fmla="*/ 325327 h 559090"/>
                <a:gd name="connsiteX12" fmla="*/ 323230 w 1218297"/>
                <a:gd name="connsiteY12" fmla="*/ 369438 h 559090"/>
                <a:gd name="connsiteX13" fmla="*/ 316150 w 1218297"/>
                <a:gd name="connsiteY13" fmla="*/ 370769 h 559090"/>
                <a:gd name="connsiteX14" fmla="*/ 300953 w 1218297"/>
                <a:gd name="connsiteY14" fmla="*/ 356312 h 559090"/>
                <a:gd name="connsiteX15" fmla="*/ 265199 w 1218297"/>
                <a:gd name="connsiteY15" fmla="*/ 349878 h 559090"/>
                <a:gd name="connsiteX16" fmla="*/ 259523 w 1218297"/>
                <a:gd name="connsiteY16" fmla="*/ 355424 h 559090"/>
                <a:gd name="connsiteX17" fmla="*/ 258617 w 1218297"/>
                <a:gd name="connsiteY17" fmla="*/ 359380 h 559090"/>
                <a:gd name="connsiteX18" fmla="*/ 251703 w 1218297"/>
                <a:gd name="connsiteY18" fmla="*/ 402234 h 559090"/>
                <a:gd name="connsiteX19" fmla="*/ 242589 w 1218297"/>
                <a:gd name="connsiteY19" fmla="*/ 435011 h 559090"/>
                <a:gd name="connsiteX20" fmla="*/ 218556 w 1218297"/>
                <a:gd name="connsiteY20" fmla="*/ 467382 h 559090"/>
                <a:gd name="connsiteX21" fmla="*/ 208869 w 1218297"/>
                <a:gd name="connsiteY21" fmla="*/ 475942 h 559090"/>
                <a:gd name="connsiteX22" fmla="*/ 166700 w 1218297"/>
                <a:gd name="connsiteY22" fmla="*/ 495815 h 559090"/>
                <a:gd name="connsiteX23" fmla="*/ 139228 w 1218297"/>
                <a:gd name="connsiteY23" fmla="*/ 500307 h 559090"/>
                <a:gd name="connsiteX24" fmla="*/ 118411 w 1218297"/>
                <a:gd name="connsiteY24" fmla="*/ 503155 h 559090"/>
                <a:gd name="connsiteX25" fmla="*/ 96800 w 1218297"/>
                <a:gd name="connsiteY25" fmla="*/ 505447 h 559090"/>
                <a:gd name="connsiteX26" fmla="*/ 46718 w 1218297"/>
                <a:gd name="connsiteY26" fmla="*/ 520108 h 559090"/>
                <a:gd name="connsiteX27" fmla="*/ 3532 w 1218297"/>
                <a:gd name="connsiteY27" fmla="*/ 551794 h 559090"/>
                <a:gd name="connsiteX28" fmla="*/ -1533 w 1218297"/>
                <a:gd name="connsiteY28" fmla="*/ 556323 h 559090"/>
                <a:gd name="connsiteX29" fmla="*/ -2032 w 1218297"/>
                <a:gd name="connsiteY29" fmla="*/ 554974 h 559090"/>
                <a:gd name="connsiteX30" fmla="*/ -1755 w 1218297"/>
                <a:gd name="connsiteY30" fmla="*/ 554623 h 559090"/>
                <a:gd name="connsiteX31" fmla="*/ 44463 w 1218297"/>
                <a:gd name="connsiteY31" fmla="*/ 519072 h 559090"/>
                <a:gd name="connsiteX32" fmla="*/ 111016 w 1218297"/>
                <a:gd name="connsiteY32" fmla="*/ 501953 h 559090"/>
                <a:gd name="connsiteX33" fmla="*/ 181489 w 1218297"/>
                <a:gd name="connsiteY33" fmla="*/ 489326 h 559090"/>
                <a:gd name="connsiteX34" fmla="*/ 207981 w 1218297"/>
                <a:gd name="connsiteY34" fmla="*/ 474093 h 559090"/>
                <a:gd name="connsiteX35" fmla="*/ 219998 w 1218297"/>
                <a:gd name="connsiteY35" fmla="*/ 463925 h 559090"/>
                <a:gd name="connsiteX36" fmla="*/ 238929 w 1218297"/>
                <a:gd name="connsiteY36" fmla="*/ 439171 h 559090"/>
                <a:gd name="connsiteX37" fmla="*/ 245418 w 1218297"/>
                <a:gd name="connsiteY37" fmla="*/ 420443 h 559090"/>
                <a:gd name="connsiteX38" fmla="*/ 258506 w 1218297"/>
                <a:gd name="connsiteY38" fmla="*/ 350654 h 559090"/>
                <a:gd name="connsiteX39" fmla="*/ 308588 w 1218297"/>
                <a:gd name="connsiteY39" fmla="*/ 191148 h 559090"/>
                <a:gd name="connsiteX40" fmla="*/ 361295 w 1218297"/>
                <a:gd name="connsiteY40" fmla="*/ 109675 h 559090"/>
                <a:gd name="connsiteX41" fmla="*/ 389340 w 1218297"/>
                <a:gd name="connsiteY41" fmla="*/ 79708 h 559090"/>
                <a:gd name="connsiteX42" fmla="*/ 419252 w 1218297"/>
                <a:gd name="connsiteY42" fmla="*/ 52790 h 559090"/>
                <a:gd name="connsiteX43" fmla="*/ 443008 w 1218297"/>
                <a:gd name="connsiteY43" fmla="*/ 35431 h 559090"/>
                <a:gd name="connsiteX44" fmla="*/ 486712 w 1218297"/>
                <a:gd name="connsiteY44" fmla="*/ 14892 h 559090"/>
                <a:gd name="connsiteX45" fmla="*/ 538272 w 1218297"/>
                <a:gd name="connsiteY45" fmla="*/ 1267 h 559090"/>
                <a:gd name="connsiteX46" fmla="*/ 569478 w 1218297"/>
                <a:gd name="connsiteY46" fmla="*/ -2080 h 559090"/>
                <a:gd name="connsiteX47" fmla="*/ 676925 w 1218297"/>
                <a:gd name="connsiteY47" fmla="*/ -2634 h 559090"/>
                <a:gd name="connsiteX48" fmla="*/ 748766 w 1218297"/>
                <a:gd name="connsiteY48" fmla="*/ -2468 h 559090"/>
                <a:gd name="connsiteX49" fmla="*/ 759692 w 1218297"/>
                <a:gd name="connsiteY49" fmla="*/ -1987 h 559090"/>
                <a:gd name="connsiteX50" fmla="*/ 836229 w 1218297"/>
                <a:gd name="connsiteY50" fmla="*/ -453 h 559090"/>
                <a:gd name="connsiteX51" fmla="*/ 869727 w 1218297"/>
                <a:gd name="connsiteY51" fmla="*/ -1987 h 559090"/>
                <a:gd name="connsiteX52" fmla="*/ 903577 w 1218297"/>
                <a:gd name="connsiteY52" fmla="*/ 2394 h 559090"/>
                <a:gd name="connsiteX53" fmla="*/ 1018696 w 1218297"/>
                <a:gd name="connsiteY53" fmla="*/ 39369 h 559090"/>
                <a:gd name="connsiteX54" fmla="*/ 1046094 w 1218297"/>
                <a:gd name="connsiteY54" fmla="*/ 54750 h 559090"/>
                <a:gd name="connsiteX55" fmla="*/ 1119470 w 1218297"/>
                <a:gd name="connsiteY55" fmla="*/ 103722 h 559090"/>
                <a:gd name="connsiteX56" fmla="*/ 1154762 w 1218297"/>
                <a:gd name="connsiteY56" fmla="*/ 135816 h 559090"/>
                <a:gd name="connsiteX57" fmla="*/ 1202421 w 1218297"/>
                <a:gd name="connsiteY57" fmla="*/ 191407 h 559090"/>
                <a:gd name="connsiteX58" fmla="*/ 1216176 w 1218297"/>
                <a:gd name="connsiteY58" fmla="*/ 210892 h 559090"/>
                <a:gd name="connsiteX59" fmla="*/ 1188445 w 1218297"/>
                <a:gd name="connsiteY59" fmla="*/ 215902 h 559090"/>
                <a:gd name="connsiteX60" fmla="*/ 1164116 w 1218297"/>
                <a:gd name="connsiteY60" fmla="*/ 236238 h 559090"/>
                <a:gd name="connsiteX61" fmla="*/ 1148328 w 1218297"/>
                <a:gd name="connsiteY61" fmla="*/ 241784 h 559090"/>
                <a:gd name="connsiteX62" fmla="*/ 1087857 w 1218297"/>
                <a:gd name="connsiteY62" fmla="*/ 230451 h 559090"/>
                <a:gd name="connsiteX63" fmla="*/ 1069240 w 1218297"/>
                <a:gd name="connsiteY63" fmla="*/ 221356 h 559090"/>
                <a:gd name="connsiteX64" fmla="*/ 1036999 w 1218297"/>
                <a:gd name="connsiteY64" fmla="*/ 190796 h 559090"/>
                <a:gd name="connsiteX65" fmla="*/ 1030713 w 1218297"/>
                <a:gd name="connsiteY65" fmla="*/ 180462 h 559090"/>
                <a:gd name="connsiteX66" fmla="*/ 1017181 w 1218297"/>
                <a:gd name="connsiteY66" fmla="*/ 163398 h 559090"/>
                <a:gd name="connsiteX67" fmla="*/ 999895 w 1218297"/>
                <a:gd name="connsiteY67" fmla="*/ 153674 h 559090"/>
                <a:gd name="connsiteX68" fmla="*/ 999377 w 1218297"/>
                <a:gd name="connsiteY68" fmla="*/ 146705 h 559090"/>
                <a:gd name="connsiteX69" fmla="*/ 997898 w 1218297"/>
                <a:gd name="connsiteY69" fmla="*/ 135428 h 559090"/>
                <a:gd name="connsiteX70" fmla="*/ 972534 w 1218297"/>
                <a:gd name="connsiteY70" fmla="*/ 125167 h 559090"/>
                <a:gd name="connsiteX71" fmla="*/ 881226 w 1218297"/>
                <a:gd name="connsiteY71" fmla="*/ 94423 h 559090"/>
                <a:gd name="connsiteX72" fmla="*/ 844252 w 1218297"/>
                <a:gd name="connsiteY72" fmla="*/ 87361 h 559090"/>
                <a:gd name="connsiteX73" fmla="*/ 832051 w 1218297"/>
                <a:gd name="connsiteY73" fmla="*/ 91613 h 559090"/>
                <a:gd name="connsiteX74" fmla="*/ 835212 w 1218297"/>
                <a:gd name="connsiteY74" fmla="*/ 101078 h 559090"/>
                <a:gd name="connsiteX75" fmla="*/ 864144 w 1218297"/>
                <a:gd name="connsiteY75" fmla="*/ 106384 h 559090"/>
                <a:gd name="connsiteX76" fmla="*/ 868840 w 1218297"/>
                <a:gd name="connsiteY76" fmla="*/ 110248 h 559090"/>
                <a:gd name="connsiteX77" fmla="*/ 860225 w 1218297"/>
                <a:gd name="connsiteY77" fmla="*/ 110877 h 559090"/>
                <a:gd name="connsiteX78" fmla="*/ 794226 w 1218297"/>
                <a:gd name="connsiteY78" fmla="*/ 106458 h 559090"/>
                <a:gd name="connsiteX79" fmla="*/ 764258 w 1218297"/>
                <a:gd name="connsiteY79" fmla="*/ 106347 h 559090"/>
                <a:gd name="connsiteX80" fmla="*/ 684468 w 1218297"/>
                <a:gd name="connsiteY80" fmla="*/ 107845 h 559090"/>
                <a:gd name="connsiteX81" fmla="*/ 618247 w 1218297"/>
                <a:gd name="connsiteY81" fmla="*/ 107549 h 559090"/>
                <a:gd name="connsiteX82" fmla="*/ 541322 w 1218297"/>
                <a:gd name="connsiteY82" fmla="*/ 122024 h 559090"/>
                <a:gd name="connsiteX83" fmla="*/ 454433 w 1218297"/>
                <a:gd name="connsiteY83" fmla="*/ 187598 h 559090"/>
                <a:gd name="connsiteX84" fmla="*/ 416128 w 1218297"/>
                <a:gd name="connsiteY84" fmla="*/ 243374 h 559090"/>
                <a:gd name="connsiteX85" fmla="*/ 410877 w 1218297"/>
                <a:gd name="connsiteY85" fmla="*/ 254466 h 559090"/>
                <a:gd name="connsiteX86" fmla="*/ 405257 w 1218297"/>
                <a:gd name="connsiteY86" fmla="*/ 260992 h 55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218297" h="559090">
                  <a:moveTo>
                    <a:pt x="405257" y="260992"/>
                  </a:moveTo>
                  <a:cubicBezTo>
                    <a:pt x="405017" y="254965"/>
                    <a:pt x="408382" y="249992"/>
                    <a:pt x="410951" y="245167"/>
                  </a:cubicBezTo>
                  <a:cubicBezTo>
                    <a:pt x="414648" y="238382"/>
                    <a:pt x="417496" y="231209"/>
                    <a:pt x="420620" y="224258"/>
                  </a:cubicBezTo>
                  <a:cubicBezTo>
                    <a:pt x="425297" y="213887"/>
                    <a:pt x="430973" y="203589"/>
                    <a:pt x="430030" y="191203"/>
                  </a:cubicBezTo>
                  <a:cubicBezTo>
                    <a:pt x="429679" y="186434"/>
                    <a:pt x="431158" y="181497"/>
                    <a:pt x="429697" y="176524"/>
                  </a:cubicBezTo>
                  <a:cubicBezTo>
                    <a:pt x="426758" y="167595"/>
                    <a:pt x="418309" y="161679"/>
                    <a:pt x="408918" y="161957"/>
                  </a:cubicBezTo>
                  <a:cubicBezTo>
                    <a:pt x="399212" y="162437"/>
                    <a:pt x="391244" y="169777"/>
                    <a:pt x="389987" y="179409"/>
                  </a:cubicBezTo>
                  <a:cubicBezTo>
                    <a:pt x="388545" y="188818"/>
                    <a:pt x="387639" y="198302"/>
                    <a:pt x="387232" y="207804"/>
                  </a:cubicBezTo>
                  <a:cubicBezTo>
                    <a:pt x="387269" y="210615"/>
                    <a:pt x="385439" y="213129"/>
                    <a:pt x="382740" y="213942"/>
                  </a:cubicBezTo>
                  <a:cubicBezTo>
                    <a:pt x="368745" y="219932"/>
                    <a:pt x="360555" y="230581"/>
                    <a:pt x="357117" y="245370"/>
                  </a:cubicBezTo>
                  <a:cubicBezTo>
                    <a:pt x="352606" y="265041"/>
                    <a:pt x="348076" y="284711"/>
                    <a:pt x="343400" y="304326"/>
                  </a:cubicBezTo>
                  <a:cubicBezTo>
                    <a:pt x="341717" y="311388"/>
                    <a:pt x="339702" y="318413"/>
                    <a:pt x="337576" y="325327"/>
                  </a:cubicBezTo>
                  <a:cubicBezTo>
                    <a:pt x="332936" y="340117"/>
                    <a:pt x="328111" y="354777"/>
                    <a:pt x="323230" y="369438"/>
                  </a:cubicBezTo>
                  <a:cubicBezTo>
                    <a:pt x="321381" y="374984"/>
                    <a:pt x="319995" y="375446"/>
                    <a:pt x="316150" y="370769"/>
                  </a:cubicBezTo>
                  <a:cubicBezTo>
                    <a:pt x="311897" y="365148"/>
                    <a:pt x="306776" y="360268"/>
                    <a:pt x="300953" y="356312"/>
                  </a:cubicBezTo>
                  <a:cubicBezTo>
                    <a:pt x="290341" y="349564"/>
                    <a:pt x="277493" y="347272"/>
                    <a:pt x="265199" y="349878"/>
                  </a:cubicBezTo>
                  <a:cubicBezTo>
                    <a:pt x="262222" y="350433"/>
                    <a:pt x="259523" y="351597"/>
                    <a:pt x="259523" y="355424"/>
                  </a:cubicBezTo>
                  <a:cubicBezTo>
                    <a:pt x="259523" y="356755"/>
                    <a:pt x="258617" y="358068"/>
                    <a:pt x="258617" y="359380"/>
                  </a:cubicBezTo>
                  <a:cubicBezTo>
                    <a:pt x="258617" y="374022"/>
                    <a:pt x="255475" y="388146"/>
                    <a:pt x="251703" y="402234"/>
                  </a:cubicBezTo>
                  <a:cubicBezTo>
                    <a:pt x="248764" y="413178"/>
                    <a:pt x="246453" y="424289"/>
                    <a:pt x="242589" y="435011"/>
                  </a:cubicBezTo>
                  <a:cubicBezTo>
                    <a:pt x="237949" y="447934"/>
                    <a:pt x="229593" y="459211"/>
                    <a:pt x="218556" y="467382"/>
                  </a:cubicBezTo>
                  <a:cubicBezTo>
                    <a:pt x="215099" y="469989"/>
                    <a:pt x="212067" y="473094"/>
                    <a:pt x="208869" y="475942"/>
                  </a:cubicBezTo>
                  <a:cubicBezTo>
                    <a:pt x="196704" y="486794"/>
                    <a:pt x="181914" y="491748"/>
                    <a:pt x="166700" y="495815"/>
                  </a:cubicBezTo>
                  <a:cubicBezTo>
                    <a:pt x="157733" y="498274"/>
                    <a:pt x="148508" y="499772"/>
                    <a:pt x="139228" y="500307"/>
                  </a:cubicBezTo>
                  <a:cubicBezTo>
                    <a:pt x="132221" y="500622"/>
                    <a:pt x="125252" y="501565"/>
                    <a:pt x="118411" y="503155"/>
                  </a:cubicBezTo>
                  <a:cubicBezTo>
                    <a:pt x="111257" y="504874"/>
                    <a:pt x="103991" y="504356"/>
                    <a:pt x="96800" y="505447"/>
                  </a:cubicBezTo>
                  <a:cubicBezTo>
                    <a:pt x="79385" y="508109"/>
                    <a:pt x="62487" y="512398"/>
                    <a:pt x="46718" y="520108"/>
                  </a:cubicBezTo>
                  <a:cubicBezTo>
                    <a:pt x="30487" y="528038"/>
                    <a:pt x="15475" y="537873"/>
                    <a:pt x="3532" y="551794"/>
                  </a:cubicBezTo>
                  <a:cubicBezTo>
                    <a:pt x="1961" y="553421"/>
                    <a:pt x="260" y="554937"/>
                    <a:pt x="-1533" y="556323"/>
                  </a:cubicBezTo>
                  <a:cubicBezTo>
                    <a:pt x="-2051" y="556083"/>
                    <a:pt x="-2254" y="555473"/>
                    <a:pt x="-2032" y="554974"/>
                  </a:cubicBezTo>
                  <a:cubicBezTo>
                    <a:pt x="-1958" y="554844"/>
                    <a:pt x="-1866" y="554715"/>
                    <a:pt x="-1755" y="554623"/>
                  </a:cubicBezTo>
                  <a:cubicBezTo>
                    <a:pt x="10705" y="538964"/>
                    <a:pt x="26752" y="528020"/>
                    <a:pt x="44463" y="519072"/>
                  </a:cubicBezTo>
                  <a:cubicBezTo>
                    <a:pt x="65409" y="508461"/>
                    <a:pt x="87797" y="504282"/>
                    <a:pt x="111016" y="501953"/>
                  </a:cubicBezTo>
                  <a:cubicBezTo>
                    <a:pt x="134791" y="499661"/>
                    <a:pt x="158750" y="497867"/>
                    <a:pt x="181489" y="489326"/>
                  </a:cubicBezTo>
                  <a:cubicBezTo>
                    <a:pt x="191195" y="485962"/>
                    <a:pt x="200179" y="480785"/>
                    <a:pt x="207981" y="474093"/>
                  </a:cubicBezTo>
                  <a:cubicBezTo>
                    <a:pt x="211900" y="470580"/>
                    <a:pt x="215912" y="467216"/>
                    <a:pt x="219998" y="463925"/>
                  </a:cubicBezTo>
                  <a:cubicBezTo>
                    <a:pt x="228225" y="457343"/>
                    <a:pt x="234732" y="448840"/>
                    <a:pt x="238929" y="439171"/>
                  </a:cubicBezTo>
                  <a:cubicBezTo>
                    <a:pt x="241535" y="433089"/>
                    <a:pt x="243717" y="426840"/>
                    <a:pt x="245418" y="420443"/>
                  </a:cubicBezTo>
                  <a:cubicBezTo>
                    <a:pt x="251777" y="397593"/>
                    <a:pt x="256158" y="374244"/>
                    <a:pt x="258506" y="350654"/>
                  </a:cubicBezTo>
                  <a:cubicBezTo>
                    <a:pt x="264145" y="294084"/>
                    <a:pt x="282392" y="241377"/>
                    <a:pt x="308588" y="191148"/>
                  </a:cubicBezTo>
                  <a:cubicBezTo>
                    <a:pt x="323618" y="162308"/>
                    <a:pt x="341865" y="135686"/>
                    <a:pt x="361295" y="109675"/>
                  </a:cubicBezTo>
                  <a:cubicBezTo>
                    <a:pt x="369540" y="98712"/>
                    <a:pt x="380337" y="90042"/>
                    <a:pt x="389340" y="79708"/>
                  </a:cubicBezTo>
                  <a:cubicBezTo>
                    <a:pt x="398084" y="69447"/>
                    <a:pt x="408141" y="60407"/>
                    <a:pt x="419252" y="52790"/>
                  </a:cubicBezTo>
                  <a:cubicBezTo>
                    <a:pt x="427386" y="47244"/>
                    <a:pt x="434984" y="41069"/>
                    <a:pt x="443008" y="35431"/>
                  </a:cubicBezTo>
                  <a:cubicBezTo>
                    <a:pt x="456208" y="25984"/>
                    <a:pt x="471016" y="19033"/>
                    <a:pt x="486712" y="14892"/>
                  </a:cubicBezTo>
                  <a:cubicBezTo>
                    <a:pt x="503923" y="10473"/>
                    <a:pt x="521079" y="5777"/>
                    <a:pt x="538272" y="1267"/>
                  </a:cubicBezTo>
                  <a:cubicBezTo>
                    <a:pt x="548495" y="-1155"/>
                    <a:pt x="558977" y="-2283"/>
                    <a:pt x="569478" y="-2080"/>
                  </a:cubicBezTo>
                  <a:cubicBezTo>
                    <a:pt x="605306" y="-2190"/>
                    <a:pt x="641116" y="-1913"/>
                    <a:pt x="676925" y="-2634"/>
                  </a:cubicBezTo>
                  <a:cubicBezTo>
                    <a:pt x="700959" y="-3115"/>
                    <a:pt x="724807" y="-2116"/>
                    <a:pt x="748766" y="-2468"/>
                  </a:cubicBezTo>
                  <a:cubicBezTo>
                    <a:pt x="752408" y="-2523"/>
                    <a:pt x="756069" y="-2375"/>
                    <a:pt x="759692" y="-1987"/>
                  </a:cubicBezTo>
                  <a:cubicBezTo>
                    <a:pt x="785130" y="527"/>
                    <a:pt x="810716" y="1026"/>
                    <a:pt x="836229" y="-453"/>
                  </a:cubicBezTo>
                  <a:cubicBezTo>
                    <a:pt x="847321" y="-1007"/>
                    <a:pt x="858561" y="-1654"/>
                    <a:pt x="869727" y="-1987"/>
                  </a:cubicBezTo>
                  <a:cubicBezTo>
                    <a:pt x="881226" y="-2338"/>
                    <a:pt x="892393" y="121"/>
                    <a:pt x="903577" y="2394"/>
                  </a:cubicBezTo>
                  <a:cubicBezTo>
                    <a:pt x="943306" y="10492"/>
                    <a:pt x="981020" y="24912"/>
                    <a:pt x="1018696" y="39369"/>
                  </a:cubicBezTo>
                  <a:cubicBezTo>
                    <a:pt x="1028476" y="43066"/>
                    <a:pt x="1037036" y="49500"/>
                    <a:pt x="1046094" y="54750"/>
                  </a:cubicBezTo>
                  <a:cubicBezTo>
                    <a:pt x="1071570" y="69540"/>
                    <a:pt x="1095621" y="86455"/>
                    <a:pt x="1119470" y="103722"/>
                  </a:cubicBezTo>
                  <a:cubicBezTo>
                    <a:pt x="1132337" y="113151"/>
                    <a:pt x="1144169" y="123892"/>
                    <a:pt x="1154762" y="135816"/>
                  </a:cubicBezTo>
                  <a:cubicBezTo>
                    <a:pt x="1171123" y="153952"/>
                    <a:pt x="1185931" y="173382"/>
                    <a:pt x="1202421" y="191407"/>
                  </a:cubicBezTo>
                  <a:cubicBezTo>
                    <a:pt x="1207690" y="197396"/>
                    <a:pt x="1212312" y="203922"/>
                    <a:pt x="1216176" y="210892"/>
                  </a:cubicBezTo>
                  <a:cubicBezTo>
                    <a:pt x="1206674" y="210356"/>
                    <a:pt x="1197171" y="212075"/>
                    <a:pt x="1188445" y="215902"/>
                  </a:cubicBezTo>
                  <a:cubicBezTo>
                    <a:pt x="1178518" y="220154"/>
                    <a:pt x="1170051" y="227216"/>
                    <a:pt x="1164116" y="236238"/>
                  </a:cubicBezTo>
                  <a:cubicBezTo>
                    <a:pt x="1160160" y="242394"/>
                    <a:pt x="1155224" y="243633"/>
                    <a:pt x="1148328" y="241784"/>
                  </a:cubicBezTo>
                  <a:cubicBezTo>
                    <a:pt x="1128473" y="236571"/>
                    <a:pt x="1108267" y="232781"/>
                    <a:pt x="1087857" y="230451"/>
                  </a:cubicBezTo>
                  <a:cubicBezTo>
                    <a:pt x="1080776" y="229712"/>
                    <a:pt x="1074176" y="226495"/>
                    <a:pt x="1069240" y="221356"/>
                  </a:cubicBezTo>
                  <a:cubicBezTo>
                    <a:pt x="1058906" y="210744"/>
                    <a:pt x="1048904" y="199800"/>
                    <a:pt x="1036999" y="190796"/>
                  </a:cubicBezTo>
                  <a:cubicBezTo>
                    <a:pt x="1033838" y="188116"/>
                    <a:pt x="1031637" y="184492"/>
                    <a:pt x="1030713" y="180462"/>
                  </a:cubicBezTo>
                  <a:cubicBezTo>
                    <a:pt x="1028458" y="173068"/>
                    <a:pt x="1024668" y="166911"/>
                    <a:pt x="1017181" y="163398"/>
                  </a:cubicBezTo>
                  <a:cubicBezTo>
                    <a:pt x="1011228" y="160589"/>
                    <a:pt x="1005682" y="156891"/>
                    <a:pt x="999895" y="153674"/>
                  </a:cubicBezTo>
                  <a:cubicBezTo>
                    <a:pt x="996364" y="151696"/>
                    <a:pt x="995218" y="149663"/>
                    <a:pt x="999377" y="146705"/>
                  </a:cubicBezTo>
                  <a:cubicBezTo>
                    <a:pt x="1005164" y="142600"/>
                    <a:pt x="1004646" y="138275"/>
                    <a:pt x="997898" y="135428"/>
                  </a:cubicBezTo>
                  <a:cubicBezTo>
                    <a:pt x="989506" y="131878"/>
                    <a:pt x="980909" y="128791"/>
                    <a:pt x="972534" y="125167"/>
                  </a:cubicBezTo>
                  <a:cubicBezTo>
                    <a:pt x="942955" y="112559"/>
                    <a:pt x="912414" y="102262"/>
                    <a:pt x="881226" y="94423"/>
                  </a:cubicBezTo>
                  <a:cubicBezTo>
                    <a:pt x="869062" y="91280"/>
                    <a:pt x="856694" y="89284"/>
                    <a:pt x="844252" y="87361"/>
                  </a:cubicBezTo>
                  <a:cubicBezTo>
                    <a:pt x="839704" y="86289"/>
                    <a:pt x="834953" y="87953"/>
                    <a:pt x="832051" y="91613"/>
                  </a:cubicBezTo>
                  <a:cubicBezTo>
                    <a:pt x="827854" y="96716"/>
                    <a:pt x="828778" y="99821"/>
                    <a:pt x="835212" y="101078"/>
                  </a:cubicBezTo>
                  <a:cubicBezTo>
                    <a:pt x="844825" y="102927"/>
                    <a:pt x="854623" y="103981"/>
                    <a:pt x="864144" y="106384"/>
                  </a:cubicBezTo>
                  <a:cubicBezTo>
                    <a:pt x="865993" y="106865"/>
                    <a:pt x="869579" y="106199"/>
                    <a:pt x="868840" y="110248"/>
                  </a:cubicBezTo>
                  <a:cubicBezTo>
                    <a:pt x="866086" y="112097"/>
                    <a:pt x="863127" y="111487"/>
                    <a:pt x="860225" y="110877"/>
                  </a:cubicBezTo>
                  <a:cubicBezTo>
                    <a:pt x="838521" y="106495"/>
                    <a:pt x="816318" y="104998"/>
                    <a:pt x="794226" y="106458"/>
                  </a:cubicBezTo>
                  <a:cubicBezTo>
                    <a:pt x="784169" y="107013"/>
                    <a:pt x="774204" y="105904"/>
                    <a:pt x="764258" y="106347"/>
                  </a:cubicBezTo>
                  <a:cubicBezTo>
                    <a:pt x="737656" y="107567"/>
                    <a:pt x="710978" y="105331"/>
                    <a:pt x="684468" y="107845"/>
                  </a:cubicBezTo>
                  <a:cubicBezTo>
                    <a:pt x="662284" y="109952"/>
                    <a:pt x="640321" y="106310"/>
                    <a:pt x="618247" y="107549"/>
                  </a:cubicBezTo>
                  <a:cubicBezTo>
                    <a:pt x="591940" y="109046"/>
                    <a:pt x="566058" y="112300"/>
                    <a:pt x="541322" y="122024"/>
                  </a:cubicBezTo>
                  <a:cubicBezTo>
                    <a:pt x="506197" y="135816"/>
                    <a:pt x="478133" y="158611"/>
                    <a:pt x="454433" y="187598"/>
                  </a:cubicBezTo>
                  <a:cubicBezTo>
                    <a:pt x="440068" y="205161"/>
                    <a:pt x="428033" y="224184"/>
                    <a:pt x="416128" y="243374"/>
                  </a:cubicBezTo>
                  <a:cubicBezTo>
                    <a:pt x="413965" y="246886"/>
                    <a:pt x="412874" y="250898"/>
                    <a:pt x="410877" y="254466"/>
                  </a:cubicBezTo>
                  <a:cubicBezTo>
                    <a:pt x="409158" y="256962"/>
                    <a:pt x="408677" y="260234"/>
                    <a:pt x="405257" y="260992"/>
                  </a:cubicBezTo>
                  <a:close/>
                </a:path>
              </a:pathLst>
            </a:custGeom>
            <a:solidFill>
              <a:srgbClr val="020202"/>
            </a:solidFill>
            <a:ln w="1847" cap="flat">
              <a:noFill/>
              <a:prstDash val="solid"/>
              <a:miter/>
            </a:ln>
          </p:spPr>
          <p:txBody>
            <a:bodyPr rtlCol="0" anchor="ctr"/>
            <a:lstStyle/>
            <a:p>
              <a:endParaRPr lang="es-CO"/>
            </a:p>
          </p:txBody>
        </p:sp>
        <p:sp>
          <p:nvSpPr>
            <p:cNvPr id="6" name="Freeform: Shape 5">
              <a:extLst>
                <a:ext uri="{FF2B5EF4-FFF2-40B4-BE49-F238E27FC236}">
                  <a16:creationId xmlns:a16="http://schemas.microsoft.com/office/drawing/2014/main" id="{89CAF399-6E90-854D-602C-028F363902C0}"/>
                </a:ext>
              </a:extLst>
            </p:cNvPr>
            <p:cNvSpPr/>
            <p:nvPr/>
          </p:nvSpPr>
          <p:spPr>
            <a:xfrm>
              <a:off x="-1438224" y="2062957"/>
              <a:ext cx="853938" cy="577700"/>
            </a:xfrm>
            <a:custGeom>
              <a:avLst/>
              <a:gdLst>
                <a:gd name="connsiteX0" fmla="*/ 797274 w 853938"/>
                <a:gd name="connsiteY0" fmla="*/ 448410 h 577700"/>
                <a:gd name="connsiteX1" fmla="*/ 819255 w 853938"/>
                <a:gd name="connsiteY1" fmla="*/ 405890 h 577700"/>
                <a:gd name="connsiteX2" fmla="*/ 832344 w 853938"/>
                <a:gd name="connsiteY2" fmla="*/ 368638 h 577700"/>
                <a:gd name="connsiteX3" fmla="*/ 830994 w 853938"/>
                <a:gd name="connsiteY3" fmla="*/ 363203 h 577700"/>
                <a:gd name="connsiteX4" fmla="*/ 829552 w 853938"/>
                <a:gd name="connsiteY4" fmla="*/ 355217 h 577700"/>
                <a:gd name="connsiteX5" fmla="*/ 839221 w 853938"/>
                <a:gd name="connsiteY5" fmla="*/ 326155 h 577700"/>
                <a:gd name="connsiteX6" fmla="*/ 842160 w 853938"/>
                <a:gd name="connsiteY6" fmla="*/ 319278 h 577700"/>
                <a:gd name="connsiteX7" fmla="*/ 839738 w 853938"/>
                <a:gd name="connsiteY7" fmla="*/ 307926 h 577700"/>
                <a:gd name="connsiteX8" fmla="*/ 799936 w 853938"/>
                <a:gd name="connsiteY8" fmla="*/ 299848 h 577700"/>
                <a:gd name="connsiteX9" fmla="*/ 756343 w 853938"/>
                <a:gd name="connsiteY9" fmla="*/ 331849 h 577700"/>
                <a:gd name="connsiteX10" fmla="*/ 716281 w 853938"/>
                <a:gd name="connsiteY10" fmla="*/ 390287 h 577700"/>
                <a:gd name="connsiteX11" fmla="*/ 692544 w 853938"/>
                <a:gd name="connsiteY11" fmla="*/ 431439 h 577700"/>
                <a:gd name="connsiteX12" fmla="*/ 680694 w 853938"/>
                <a:gd name="connsiteY12" fmla="*/ 456822 h 577700"/>
                <a:gd name="connsiteX13" fmla="*/ 668566 w 853938"/>
                <a:gd name="connsiteY13" fmla="*/ 495811 h 577700"/>
                <a:gd name="connsiteX14" fmla="*/ 655792 w 853938"/>
                <a:gd name="connsiteY14" fmla="*/ 503206 h 577700"/>
                <a:gd name="connsiteX15" fmla="*/ 640484 w 853938"/>
                <a:gd name="connsiteY15" fmla="*/ 500377 h 577700"/>
                <a:gd name="connsiteX16" fmla="*/ 633884 w 853938"/>
                <a:gd name="connsiteY16" fmla="*/ 504648 h 577700"/>
                <a:gd name="connsiteX17" fmla="*/ 638728 w 853938"/>
                <a:gd name="connsiteY17" fmla="*/ 514113 h 577700"/>
                <a:gd name="connsiteX18" fmla="*/ 642832 w 853938"/>
                <a:gd name="connsiteY18" fmla="*/ 514261 h 577700"/>
                <a:gd name="connsiteX19" fmla="*/ 637656 w 853938"/>
                <a:gd name="connsiteY19" fmla="*/ 517959 h 577700"/>
                <a:gd name="connsiteX20" fmla="*/ 523867 w 853938"/>
                <a:gd name="connsiteY20" fmla="*/ 550588 h 577700"/>
                <a:gd name="connsiteX21" fmla="*/ 449235 w 853938"/>
                <a:gd name="connsiteY21" fmla="*/ 564362 h 577700"/>
                <a:gd name="connsiteX22" fmla="*/ 384992 w 853938"/>
                <a:gd name="connsiteY22" fmla="*/ 574196 h 577700"/>
                <a:gd name="connsiteX23" fmla="*/ 366505 w 853938"/>
                <a:gd name="connsiteY23" fmla="*/ 574918 h 577700"/>
                <a:gd name="connsiteX24" fmla="*/ 291281 w 853938"/>
                <a:gd name="connsiteY24" fmla="*/ 573550 h 577700"/>
                <a:gd name="connsiteX25" fmla="*/ 193300 w 853938"/>
                <a:gd name="connsiteY25" fmla="*/ 552345 h 577700"/>
                <a:gd name="connsiteX26" fmla="*/ 137007 w 853938"/>
                <a:gd name="connsiteY26" fmla="*/ 530992 h 577700"/>
                <a:gd name="connsiteX27" fmla="*/ 94652 w 853938"/>
                <a:gd name="connsiteY27" fmla="*/ 498492 h 577700"/>
                <a:gd name="connsiteX28" fmla="*/ 18430 w 853938"/>
                <a:gd name="connsiteY28" fmla="*/ 374221 h 577700"/>
                <a:gd name="connsiteX29" fmla="*/ 1218 w 853938"/>
                <a:gd name="connsiteY29" fmla="*/ 300384 h 577700"/>
                <a:gd name="connsiteX30" fmla="*/ -1388 w 853938"/>
                <a:gd name="connsiteY30" fmla="*/ 194490 h 577700"/>
                <a:gd name="connsiteX31" fmla="*/ 1108 w 853938"/>
                <a:gd name="connsiteY31" fmla="*/ 122076 h 577700"/>
                <a:gd name="connsiteX32" fmla="*/ 6654 w 853938"/>
                <a:gd name="connsiteY32" fmla="*/ 90481 h 577700"/>
                <a:gd name="connsiteX33" fmla="*/ 11183 w 853938"/>
                <a:gd name="connsiteY33" fmla="*/ 85231 h 577700"/>
                <a:gd name="connsiteX34" fmla="*/ 11571 w 853938"/>
                <a:gd name="connsiteY34" fmla="*/ 93032 h 577700"/>
                <a:gd name="connsiteX35" fmla="*/ 6487 w 853938"/>
                <a:gd name="connsiteY35" fmla="*/ 145887 h 577700"/>
                <a:gd name="connsiteX36" fmla="*/ 3807 w 853938"/>
                <a:gd name="connsiteY36" fmla="*/ 225123 h 577700"/>
                <a:gd name="connsiteX37" fmla="*/ 4953 w 853938"/>
                <a:gd name="connsiteY37" fmla="*/ 251744 h 577700"/>
                <a:gd name="connsiteX38" fmla="*/ 16637 w 853938"/>
                <a:gd name="connsiteY38" fmla="*/ 348469 h 577700"/>
                <a:gd name="connsiteX39" fmla="*/ 18818 w 853938"/>
                <a:gd name="connsiteY39" fmla="*/ 355660 h 577700"/>
                <a:gd name="connsiteX40" fmla="*/ 33017 w 853938"/>
                <a:gd name="connsiteY40" fmla="*/ 386552 h 577700"/>
                <a:gd name="connsiteX41" fmla="*/ 39432 w 853938"/>
                <a:gd name="connsiteY41" fmla="*/ 393392 h 577700"/>
                <a:gd name="connsiteX42" fmla="*/ 61616 w 853938"/>
                <a:gd name="connsiteY42" fmla="*/ 426799 h 577700"/>
                <a:gd name="connsiteX43" fmla="*/ 66737 w 853938"/>
                <a:gd name="connsiteY43" fmla="*/ 447301 h 577700"/>
                <a:gd name="connsiteX44" fmla="*/ 93136 w 853938"/>
                <a:gd name="connsiteY44" fmla="*/ 477232 h 577700"/>
                <a:gd name="connsiteX45" fmla="*/ 101141 w 853938"/>
                <a:gd name="connsiteY45" fmla="*/ 483665 h 577700"/>
                <a:gd name="connsiteX46" fmla="*/ 118963 w 853938"/>
                <a:gd name="connsiteY46" fmla="*/ 508530 h 577700"/>
                <a:gd name="connsiteX47" fmla="*/ 130832 w 853938"/>
                <a:gd name="connsiteY47" fmla="*/ 521638 h 577700"/>
                <a:gd name="connsiteX48" fmla="*/ 241569 w 853938"/>
                <a:gd name="connsiteY48" fmla="*/ 561052 h 577700"/>
                <a:gd name="connsiteX49" fmla="*/ 283535 w 853938"/>
                <a:gd name="connsiteY49" fmla="*/ 566968 h 577700"/>
                <a:gd name="connsiteX50" fmla="*/ 336833 w 853938"/>
                <a:gd name="connsiteY50" fmla="*/ 568558 h 577700"/>
                <a:gd name="connsiteX51" fmla="*/ 450917 w 853938"/>
                <a:gd name="connsiteY51" fmla="*/ 558538 h 577700"/>
                <a:gd name="connsiteX52" fmla="*/ 538066 w 853938"/>
                <a:gd name="connsiteY52" fmla="*/ 541086 h 577700"/>
                <a:gd name="connsiteX53" fmla="*/ 548955 w 853938"/>
                <a:gd name="connsiteY53" fmla="*/ 529680 h 577700"/>
                <a:gd name="connsiteX54" fmla="*/ 538805 w 853938"/>
                <a:gd name="connsiteY54" fmla="*/ 484257 h 577700"/>
                <a:gd name="connsiteX55" fmla="*/ 535108 w 853938"/>
                <a:gd name="connsiteY55" fmla="*/ 479357 h 577700"/>
                <a:gd name="connsiteX56" fmla="*/ 539785 w 853938"/>
                <a:gd name="connsiteY56" fmla="*/ 465936 h 577700"/>
                <a:gd name="connsiteX57" fmla="*/ 640410 w 853938"/>
                <a:gd name="connsiteY57" fmla="*/ 426669 h 577700"/>
                <a:gd name="connsiteX58" fmla="*/ 654239 w 853938"/>
                <a:gd name="connsiteY58" fmla="*/ 419274 h 577700"/>
                <a:gd name="connsiteX59" fmla="*/ 655958 w 853938"/>
                <a:gd name="connsiteY59" fmla="*/ 418905 h 577700"/>
                <a:gd name="connsiteX60" fmla="*/ 654109 w 853938"/>
                <a:gd name="connsiteY60" fmla="*/ 419293 h 577700"/>
                <a:gd name="connsiteX61" fmla="*/ 613826 w 853938"/>
                <a:gd name="connsiteY61" fmla="*/ 437336 h 577700"/>
                <a:gd name="connsiteX62" fmla="*/ 582398 w 853938"/>
                <a:gd name="connsiteY62" fmla="*/ 448706 h 577700"/>
                <a:gd name="connsiteX63" fmla="*/ 537936 w 853938"/>
                <a:gd name="connsiteY63" fmla="*/ 463847 h 577700"/>
                <a:gd name="connsiteX64" fmla="*/ 518488 w 853938"/>
                <a:gd name="connsiteY64" fmla="*/ 466361 h 577700"/>
                <a:gd name="connsiteX65" fmla="*/ 488631 w 853938"/>
                <a:gd name="connsiteY65" fmla="*/ 467470 h 577700"/>
                <a:gd name="connsiteX66" fmla="*/ 476467 w 853938"/>
                <a:gd name="connsiteY66" fmla="*/ 467249 h 577700"/>
                <a:gd name="connsiteX67" fmla="*/ 474951 w 853938"/>
                <a:gd name="connsiteY67" fmla="*/ 465696 h 577700"/>
                <a:gd name="connsiteX68" fmla="*/ 476023 w 853938"/>
                <a:gd name="connsiteY68" fmla="*/ 463847 h 577700"/>
                <a:gd name="connsiteX69" fmla="*/ 498928 w 853938"/>
                <a:gd name="connsiteY69" fmla="*/ 460797 h 577700"/>
                <a:gd name="connsiteX70" fmla="*/ 533851 w 853938"/>
                <a:gd name="connsiteY70" fmla="*/ 452089 h 577700"/>
                <a:gd name="connsiteX71" fmla="*/ 600996 w 853938"/>
                <a:gd name="connsiteY71" fmla="*/ 428906 h 577700"/>
                <a:gd name="connsiteX72" fmla="*/ 667254 w 853938"/>
                <a:gd name="connsiteY72" fmla="*/ 399641 h 577700"/>
                <a:gd name="connsiteX73" fmla="*/ 677514 w 853938"/>
                <a:gd name="connsiteY73" fmla="*/ 392967 h 577700"/>
                <a:gd name="connsiteX74" fmla="*/ 692082 w 853938"/>
                <a:gd name="connsiteY74" fmla="*/ 383114 h 577700"/>
                <a:gd name="connsiteX75" fmla="*/ 697332 w 853938"/>
                <a:gd name="connsiteY75" fmla="*/ 379675 h 577700"/>
                <a:gd name="connsiteX76" fmla="*/ 698756 w 853938"/>
                <a:gd name="connsiteY76" fmla="*/ 378603 h 577700"/>
                <a:gd name="connsiteX77" fmla="*/ 705448 w 853938"/>
                <a:gd name="connsiteY77" fmla="*/ 372909 h 577700"/>
                <a:gd name="connsiteX78" fmla="*/ 706816 w 853938"/>
                <a:gd name="connsiteY78" fmla="*/ 371874 h 577700"/>
                <a:gd name="connsiteX79" fmla="*/ 710514 w 853938"/>
                <a:gd name="connsiteY79" fmla="*/ 368583 h 577700"/>
                <a:gd name="connsiteX80" fmla="*/ 711475 w 853938"/>
                <a:gd name="connsiteY80" fmla="*/ 367289 h 577700"/>
                <a:gd name="connsiteX81" fmla="*/ 712510 w 853938"/>
                <a:gd name="connsiteY81" fmla="*/ 366087 h 577700"/>
                <a:gd name="connsiteX82" fmla="*/ 713065 w 853938"/>
                <a:gd name="connsiteY82" fmla="*/ 365514 h 577700"/>
                <a:gd name="connsiteX83" fmla="*/ 714174 w 853938"/>
                <a:gd name="connsiteY83" fmla="*/ 364405 h 577700"/>
                <a:gd name="connsiteX84" fmla="*/ 714729 w 853938"/>
                <a:gd name="connsiteY84" fmla="*/ 363850 h 577700"/>
                <a:gd name="connsiteX85" fmla="*/ 715819 w 853938"/>
                <a:gd name="connsiteY85" fmla="*/ 362704 h 577700"/>
                <a:gd name="connsiteX86" fmla="*/ 716374 w 853938"/>
                <a:gd name="connsiteY86" fmla="*/ 362112 h 577700"/>
                <a:gd name="connsiteX87" fmla="*/ 717502 w 853938"/>
                <a:gd name="connsiteY87" fmla="*/ 360874 h 577700"/>
                <a:gd name="connsiteX88" fmla="*/ 718093 w 853938"/>
                <a:gd name="connsiteY88" fmla="*/ 360208 h 577700"/>
                <a:gd name="connsiteX89" fmla="*/ 722974 w 853938"/>
                <a:gd name="connsiteY89" fmla="*/ 354662 h 577700"/>
                <a:gd name="connsiteX90" fmla="*/ 723990 w 853938"/>
                <a:gd name="connsiteY90" fmla="*/ 353201 h 577700"/>
                <a:gd name="connsiteX91" fmla="*/ 726412 w 853938"/>
                <a:gd name="connsiteY91" fmla="*/ 349504 h 577700"/>
                <a:gd name="connsiteX92" fmla="*/ 727374 w 853938"/>
                <a:gd name="connsiteY92" fmla="*/ 347951 h 577700"/>
                <a:gd name="connsiteX93" fmla="*/ 734417 w 853938"/>
                <a:gd name="connsiteY93" fmla="*/ 331313 h 577700"/>
                <a:gd name="connsiteX94" fmla="*/ 735065 w 853938"/>
                <a:gd name="connsiteY94" fmla="*/ 329242 h 577700"/>
                <a:gd name="connsiteX95" fmla="*/ 737801 w 853938"/>
                <a:gd name="connsiteY95" fmla="*/ 311809 h 577700"/>
                <a:gd name="connsiteX96" fmla="*/ 738744 w 853938"/>
                <a:gd name="connsiteY96" fmla="*/ 272339 h 577700"/>
                <a:gd name="connsiteX97" fmla="*/ 736211 w 853938"/>
                <a:gd name="connsiteY97" fmla="*/ 227563 h 577700"/>
                <a:gd name="connsiteX98" fmla="*/ 735711 w 853938"/>
                <a:gd name="connsiteY98" fmla="*/ 225437 h 577700"/>
                <a:gd name="connsiteX99" fmla="*/ 734436 w 853938"/>
                <a:gd name="connsiteY99" fmla="*/ 219336 h 577700"/>
                <a:gd name="connsiteX100" fmla="*/ 707130 w 853938"/>
                <a:gd name="connsiteY100" fmla="*/ 158791 h 577700"/>
                <a:gd name="connsiteX101" fmla="*/ 669324 w 853938"/>
                <a:gd name="connsiteY101" fmla="*/ 113165 h 577700"/>
                <a:gd name="connsiteX102" fmla="*/ 620408 w 853938"/>
                <a:gd name="connsiteY102" fmla="*/ 69794 h 577700"/>
                <a:gd name="connsiteX103" fmla="*/ 616544 w 853938"/>
                <a:gd name="connsiteY103" fmla="*/ 64340 h 577700"/>
                <a:gd name="connsiteX104" fmla="*/ 641834 w 853938"/>
                <a:gd name="connsiteY104" fmla="*/ 70608 h 577700"/>
                <a:gd name="connsiteX105" fmla="*/ 646530 w 853938"/>
                <a:gd name="connsiteY105" fmla="*/ 77115 h 577700"/>
                <a:gd name="connsiteX106" fmla="*/ 685778 w 853938"/>
                <a:gd name="connsiteY106" fmla="*/ 113609 h 577700"/>
                <a:gd name="connsiteX107" fmla="*/ 755160 w 853938"/>
                <a:gd name="connsiteY107" fmla="*/ 76006 h 577700"/>
                <a:gd name="connsiteX108" fmla="*/ 755678 w 853938"/>
                <a:gd name="connsiteY108" fmla="*/ 74028 h 577700"/>
                <a:gd name="connsiteX109" fmla="*/ 751388 w 853938"/>
                <a:gd name="connsiteY109" fmla="*/ 47406 h 577700"/>
                <a:gd name="connsiteX110" fmla="*/ 722493 w 853938"/>
                <a:gd name="connsiteY110" fmla="*/ 5108 h 577700"/>
                <a:gd name="connsiteX111" fmla="*/ 720645 w 853938"/>
                <a:gd name="connsiteY111" fmla="*/ -2768 h 577700"/>
                <a:gd name="connsiteX112" fmla="*/ 741738 w 853938"/>
                <a:gd name="connsiteY112" fmla="*/ 27422 h 577700"/>
                <a:gd name="connsiteX113" fmla="*/ 773055 w 853938"/>
                <a:gd name="connsiteY113" fmla="*/ 71440 h 577700"/>
                <a:gd name="connsiteX114" fmla="*/ 786163 w 853938"/>
                <a:gd name="connsiteY114" fmla="*/ 91406 h 577700"/>
                <a:gd name="connsiteX115" fmla="*/ 795832 w 853938"/>
                <a:gd name="connsiteY115" fmla="*/ 107120 h 577700"/>
                <a:gd name="connsiteX116" fmla="*/ 842585 w 853938"/>
                <a:gd name="connsiteY116" fmla="*/ 206007 h 577700"/>
                <a:gd name="connsiteX117" fmla="*/ 850886 w 853938"/>
                <a:gd name="connsiteY117" fmla="*/ 290604 h 577700"/>
                <a:gd name="connsiteX118" fmla="*/ 841846 w 853938"/>
                <a:gd name="connsiteY118" fmla="*/ 338966 h 577700"/>
                <a:gd name="connsiteX119" fmla="*/ 829903 w 853938"/>
                <a:gd name="connsiteY119" fmla="*/ 383890 h 577700"/>
                <a:gd name="connsiteX120" fmla="*/ 825244 w 853938"/>
                <a:gd name="connsiteY120" fmla="*/ 397441 h 577700"/>
                <a:gd name="connsiteX121" fmla="*/ 798882 w 853938"/>
                <a:gd name="connsiteY121" fmla="*/ 448336 h 577700"/>
                <a:gd name="connsiteX122" fmla="*/ 797274 w 853938"/>
                <a:gd name="connsiteY122" fmla="*/ 448410 h 57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853938" h="577700">
                  <a:moveTo>
                    <a:pt x="797274" y="448410"/>
                  </a:moveTo>
                  <a:cubicBezTo>
                    <a:pt x="804668" y="434231"/>
                    <a:pt x="811786" y="419996"/>
                    <a:pt x="819255" y="405890"/>
                  </a:cubicBezTo>
                  <a:cubicBezTo>
                    <a:pt x="825522" y="394114"/>
                    <a:pt x="829053" y="381431"/>
                    <a:pt x="832344" y="368638"/>
                  </a:cubicBezTo>
                  <a:cubicBezTo>
                    <a:pt x="832898" y="366494"/>
                    <a:pt x="833083" y="364701"/>
                    <a:pt x="830994" y="363203"/>
                  </a:cubicBezTo>
                  <a:cubicBezTo>
                    <a:pt x="827999" y="361058"/>
                    <a:pt x="828388" y="358119"/>
                    <a:pt x="829552" y="355217"/>
                  </a:cubicBezTo>
                  <a:cubicBezTo>
                    <a:pt x="833582" y="345825"/>
                    <a:pt x="836817" y="336101"/>
                    <a:pt x="839221" y="326155"/>
                  </a:cubicBezTo>
                  <a:cubicBezTo>
                    <a:pt x="839831" y="323715"/>
                    <a:pt x="840829" y="321404"/>
                    <a:pt x="842160" y="319278"/>
                  </a:cubicBezTo>
                  <a:cubicBezTo>
                    <a:pt x="845285" y="314027"/>
                    <a:pt x="844711" y="311107"/>
                    <a:pt x="839738" y="307926"/>
                  </a:cubicBezTo>
                  <a:cubicBezTo>
                    <a:pt x="827962" y="300310"/>
                    <a:pt x="813745" y="297426"/>
                    <a:pt x="799936" y="299848"/>
                  </a:cubicBezTo>
                  <a:cubicBezTo>
                    <a:pt x="779877" y="302972"/>
                    <a:pt x="766437" y="315303"/>
                    <a:pt x="756343" y="331849"/>
                  </a:cubicBezTo>
                  <a:cubicBezTo>
                    <a:pt x="744031" y="352018"/>
                    <a:pt x="730646" y="371522"/>
                    <a:pt x="716281" y="390287"/>
                  </a:cubicBezTo>
                  <a:cubicBezTo>
                    <a:pt x="706557" y="403006"/>
                    <a:pt x="697942" y="416169"/>
                    <a:pt x="692544" y="431439"/>
                  </a:cubicBezTo>
                  <a:cubicBezTo>
                    <a:pt x="689438" y="440202"/>
                    <a:pt x="684243" y="448077"/>
                    <a:pt x="680694" y="456822"/>
                  </a:cubicBezTo>
                  <a:cubicBezTo>
                    <a:pt x="675407" y="469393"/>
                    <a:pt x="671339" y="482445"/>
                    <a:pt x="668566" y="495811"/>
                  </a:cubicBezTo>
                  <a:cubicBezTo>
                    <a:pt x="667106" y="503206"/>
                    <a:pt x="663242" y="505646"/>
                    <a:pt x="655792" y="503206"/>
                  </a:cubicBezTo>
                  <a:cubicBezTo>
                    <a:pt x="650800" y="501579"/>
                    <a:pt x="645882" y="500008"/>
                    <a:pt x="640484" y="500377"/>
                  </a:cubicBezTo>
                  <a:cubicBezTo>
                    <a:pt x="637693" y="500581"/>
                    <a:pt x="635216" y="502189"/>
                    <a:pt x="633884" y="504648"/>
                  </a:cubicBezTo>
                  <a:cubicBezTo>
                    <a:pt x="630871" y="509362"/>
                    <a:pt x="633200" y="513744"/>
                    <a:pt x="638728" y="514113"/>
                  </a:cubicBezTo>
                  <a:cubicBezTo>
                    <a:pt x="640096" y="514113"/>
                    <a:pt x="641464" y="514224"/>
                    <a:pt x="642832" y="514261"/>
                  </a:cubicBezTo>
                  <a:cubicBezTo>
                    <a:pt x="642296" y="517145"/>
                    <a:pt x="639745" y="517367"/>
                    <a:pt x="637656" y="517959"/>
                  </a:cubicBezTo>
                  <a:cubicBezTo>
                    <a:pt x="599794" y="529051"/>
                    <a:pt x="562210" y="541123"/>
                    <a:pt x="523867" y="550588"/>
                  </a:cubicBezTo>
                  <a:cubicBezTo>
                    <a:pt x="499317" y="556800"/>
                    <a:pt x="474378" y="561403"/>
                    <a:pt x="449235" y="564362"/>
                  </a:cubicBezTo>
                  <a:cubicBezTo>
                    <a:pt x="427716" y="566764"/>
                    <a:pt x="406604" y="572145"/>
                    <a:pt x="384992" y="574196"/>
                  </a:cubicBezTo>
                  <a:cubicBezTo>
                    <a:pt x="378818" y="574788"/>
                    <a:pt x="372699" y="574918"/>
                    <a:pt x="366505" y="574918"/>
                  </a:cubicBezTo>
                  <a:cubicBezTo>
                    <a:pt x="341418" y="574918"/>
                    <a:pt x="316332" y="575176"/>
                    <a:pt x="291281" y="573550"/>
                  </a:cubicBezTo>
                  <a:cubicBezTo>
                    <a:pt x="257746" y="571460"/>
                    <a:pt x="224709" y="564325"/>
                    <a:pt x="193300" y="552345"/>
                  </a:cubicBezTo>
                  <a:cubicBezTo>
                    <a:pt x="174554" y="545190"/>
                    <a:pt x="155420" y="539145"/>
                    <a:pt x="137007" y="530992"/>
                  </a:cubicBezTo>
                  <a:cubicBezTo>
                    <a:pt x="120017" y="523468"/>
                    <a:pt x="106650" y="512505"/>
                    <a:pt x="94652" y="498492"/>
                  </a:cubicBezTo>
                  <a:cubicBezTo>
                    <a:pt x="62448" y="461148"/>
                    <a:pt x="36547" y="420033"/>
                    <a:pt x="18430" y="374221"/>
                  </a:cubicBezTo>
                  <a:cubicBezTo>
                    <a:pt x="9075" y="350539"/>
                    <a:pt x="4251" y="325563"/>
                    <a:pt x="1218" y="300384"/>
                  </a:cubicBezTo>
                  <a:cubicBezTo>
                    <a:pt x="-3015" y="265259"/>
                    <a:pt x="-2387" y="229781"/>
                    <a:pt x="-1388" y="194490"/>
                  </a:cubicBezTo>
                  <a:cubicBezTo>
                    <a:pt x="-686" y="170457"/>
                    <a:pt x="1126" y="146257"/>
                    <a:pt x="1108" y="122076"/>
                  </a:cubicBezTo>
                  <a:cubicBezTo>
                    <a:pt x="1255" y="111316"/>
                    <a:pt x="3123" y="100649"/>
                    <a:pt x="6654" y="90481"/>
                  </a:cubicBezTo>
                  <a:cubicBezTo>
                    <a:pt x="7412" y="88189"/>
                    <a:pt x="7911" y="85471"/>
                    <a:pt x="11183" y="85231"/>
                  </a:cubicBezTo>
                  <a:cubicBezTo>
                    <a:pt x="13346" y="87727"/>
                    <a:pt x="12292" y="90481"/>
                    <a:pt x="11571" y="93032"/>
                  </a:cubicBezTo>
                  <a:cubicBezTo>
                    <a:pt x="6728" y="110373"/>
                    <a:pt x="6580" y="128010"/>
                    <a:pt x="6487" y="145887"/>
                  </a:cubicBezTo>
                  <a:cubicBezTo>
                    <a:pt x="6358" y="172305"/>
                    <a:pt x="5452" y="198705"/>
                    <a:pt x="3807" y="225123"/>
                  </a:cubicBezTo>
                  <a:cubicBezTo>
                    <a:pt x="3215" y="234052"/>
                    <a:pt x="5452" y="242796"/>
                    <a:pt x="4953" y="251744"/>
                  </a:cubicBezTo>
                  <a:cubicBezTo>
                    <a:pt x="3104" y="284670"/>
                    <a:pt x="7800" y="316819"/>
                    <a:pt x="16637" y="348469"/>
                  </a:cubicBezTo>
                  <a:cubicBezTo>
                    <a:pt x="17006" y="350965"/>
                    <a:pt x="17746" y="353386"/>
                    <a:pt x="18818" y="355660"/>
                  </a:cubicBezTo>
                  <a:cubicBezTo>
                    <a:pt x="25049" y="365199"/>
                    <a:pt x="29836" y="375608"/>
                    <a:pt x="33017" y="386552"/>
                  </a:cubicBezTo>
                  <a:cubicBezTo>
                    <a:pt x="34107" y="389621"/>
                    <a:pt x="36436" y="392117"/>
                    <a:pt x="39432" y="393392"/>
                  </a:cubicBezTo>
                  <a:cubicBezTo>
                    <a:pt x="53260" y="400288"/>
                    <a:pt x="58528" y="412989"/>
                    <a:pt x="61616" y="426799"/>
                  </a:cubicBezTo>
                  <a:cubicBezTo>
                    <a:pt x="63206" y="433676"/>
                    <a:pt x="64112" y="440627"/>
                    <a:pt x="66737" y="447301"/>
                  </a:cubicBezTo>
                  <a:cubicBezTo>
                    <a:pt x="71969" y="460556"/>
                    <a:pt x="82987" y="468469"/>
                    <a:pt x="93136" y="477232"/>
                  </a:cubicBezTo>
                  <a:cubicBezTo>
                    <a:pt x="95725" y="479468"/>
                    <a:pt x="98368" y="481668"/>
                    <a:pt x="101141" y="483665"/>
                  </a:cubicBezTo>
                  <a:cubicBezTo>
                    <a:pt x="109904" y="489951"/>
                    <a:pt x="116892" y="497364"/>
                    <a:pt x="118963" y="508530"/>
                  </a:cubicBezTo>
                  <a:cubicBezTo>
                    <a:pt x="120183" y="515112"/>
                    <a:pt x="124842" y="518846"/>
                    <a:pt x="130832" y="521638"/>
                  </a:cubicBezTo>
                  <a:cubicBezTo>
                    <a:pt x="166512" y="538036"/>
                    <a:pt x="203560" y="551217"/>
                    <a:pt x="241569" y="561052"/>
                  </a:cubicBezTo>
                  <a:cubicBezTo>
                    <a:pt x="255250" y="564750"/>
                    <a:pt x="269485" y="565341"/>
                    <a:pt x="283535" y="566968"/>
                  </a:cubicBezTo>
                  <a:cubicBezTo>
                    <a:pt x="301264" y="569020"/>
                    <a:pt x="319160" y="567116"/>
                    <a:pt x="336833" y="568558"/>
                  </a:cubicBezTo>
                  <a:cubicBezTo>
                    <a:pt x="375545" y="571701"/>
                    <a:pt x="413019" y="563714"/>
                    <a:pt x="450917" y="558538"/>
                  </a:cubicBezTo>
                  <a:cubicBezTo>
                    <a:pt x="480497" y="554526"/>
                    <a:pt x="509226" y="547945"/>
                    <a:pt x="538066" y="541086"/>
                  </a:cubicBezTo>
                  <a:cubicBezTo>
                    <a:pt x="544592" y="539533"/>
                    <a:pt x="547735" y="535947"/>
                    <a:pt x="548955" y="529680"/>
                  </a:cubicBezTo>
                  <a:cubicBezTo>
                    <a:pt x="552208" y="513041"/>
                    <a:pt x="548271" y="498030"/>
                    <a:pt x="538805" y="484257"/>
                  </a:cubicBezTo>
                  <a:cubicBezTo>
                    <a:pt x="537641" y="482556"/>
                    <a:pt x="536162" y="481096"/>
                    <a:pt x="535108" y="479357"/>
                  </a:cubicBezTo>
                  <a:cubicBezTo>
                    <a:pt x="530800" y="472665"/>
                    <a:pt x="532261" y="468469"/>
                    <a:pt x="539785" y="465936"/>
                  </a:cubicBezTo>
                  <a:cubicBezTo>
                    <a:pt x="574042" y="454733"/>
                    <a:pt x="607633" y="441625"/>
                    <a:pt x="640410" y="426669"/>
                  </a:cubicBezTo>
                  <a:cubicBezTo>
                    <a:pt x="645162" y="424451"/>
                    <a:pt x="649173" y="420883"/>
                    <a:pt x="654239" y="419274"/>
                  </a:cubicBezTo>
                  <a:cubicBezTo>
                    <a:pt x="654775" y="418997"/>
                    <a:pt x="655366" y="418868"/>
                    <a:pt x="655958" y="418905"/>
                  </a:cubicBezTo>
                  <a:cubicBezTo>
                    <a:pt x="655071" y="417629"/>
                    <a:pt x="654849" y="419589"/>
                    <a:pt x="654109" y="419293"/>
                  </a:cubicBezTo>
                  <a:cubicBezTo>
                    <a:pt x="640835" y="425690"/>
                    <a:pt x="627432" y="431790"/>
                    <a:pt x="613826" y="437336"/>
                  </a:cubicBezTo>
                  <a:cubicBezTo>
                    <a:pt x="603547" y="441514"/>
                    <a:pt x="592806" y="444731"/>
                    <a:pt x="582398" y="448706"/>
                  </a:cubicBezTo>
                  <a:cubicBezTo>
                    <a:pt x="567774" y="454382"/>
                    <a:pt x="552652" y="458541"/>
                    <a:pt x="537936" y="463847"/>
                  </a:cubicBezTo>
                  <a:cubicBezTo>
                    <a:pt x="531798" y="466398"/>
                    <a:pt x="525088" y="467267"/>
                    <a:pt x="518488" y="466361"/>
                  </a:cubicBezTo>
                  <a:cubicBezTo>
                    <a:pt x="508357" y="464513"/>
                    <a:pt x="498540" y="466176"/>
                    <a:pt x="488631" y="467470"/>
                  </a:cubicBezTo>
                  <a:cubicBezTo>
                    <a:pt x="484601" y="468302"/>
                    <a:pt x="480460" y="468210"/>
                    <a:pt x="476467" y="467249"/>
                  </a:cubicBezTo>
                  <a:cubicBezTo>
                    <a:pt x="475783" y="466953"/>
                    <a:pt x="475228" y="466398"/>
                    <a:pt x="474951" y="465696"/>
                  </a:cubicBezTo>
                  <a:cubicBezTo>
                    <a:pt x="474914" y="464919"/>
                    <a:pt x="475339" y="464198"/>
                    <a:pt x="476023" y="463847"/>
                  </a:cubicBezTo>
                  <a:cubicBezTo>
                    <a:pt x="483418" y="461185"/>
                    <a:pt x="491349" y="461000"/>
                    <a:pt x="498928" y="460797"/>
                  </a:cubicBezTo>
                  <a:cubicBezTo>
                    <a:pt x="511389" y="460482"/>
                    <a:pt x="522647" y="456360"/>
                    <a:pt x="533851" y="452089"/>
                  </a:cubicBezTo>
                  <a:cubicBezTo>
                    <a:pt x="556035" y="443641"/>
                    <a:pt x="579181" y="438206"/>
                    <a:pt x="600996" y="428906"/>
                  </a:cubicBezTo>
                  <a:cubicBezTo>
                    <a:pt x="623181" y="419441"/>
                    <a:pt x="645882" y="411029"/>
                    <a:pt x="667254" y="399641"/>
                  </a:cubicBezTo>
                  <a:cubicBezTo>
                    <a:pt x="671007" y="397959"/>
                    <a:pt x="674464" y="395703"/>
                    <a:pt x="677514" y="392967"/>
                  </a:cubicBezTo>
                  <a:cubicBezTo>
                    <a:pt x="681618" y="388678"/>
                    <a:pt x="686573" y="385332"/>
                    <a:pt x="692082" y="383114"/>
                  </a:cubicBezTo>
                  <a:cubicBezTo>
                    <a:pt x="694041" y="382300"/>
                    <a:pt x="695816" y="381136"/>
                    <a:pt x="697332" y="379675"/>
                  </a:cubicBezTo>
                  <a:cubicBezTo>
                    <a:pt x="697776" y="379287"/>
                    <a:pt x="698256" y="378936"/>
                    <a:pt x="698756" y="378603"/>
                  </a:cubicBezTo>
                  <a:cubicBezTo>
                    <a:pt x="701196" y="376976"/>
                    <a:pt x="703451" y="375053"/>
                    <a:pt x="705448" y="372909"/>
                  </a:cubicBezTo>
                  <a:cubicBezTo>
                    <a:pt x="705873" y="372521"/>
                    <a:pt x="706336" y="372188"/>
                    <a:pt x="706816" y="371874"/>
                  </a:cubicBezTo>
                  <a:cubicBezTo>
                    <a:pt x="708276" y="371060"/>
                    <a:pt x="709534" y="369932"/>
                    <a:pt x="710514" y="368583"/>
                  </a:cubicBezTo>
                  <a:cubicBezTo>
                    <a:pt x="710809" y="368139"/>
                    <a:pt x="711142" y="367714"/>
                    <a:pt x="711475" y="367289"/>
                  </a:cubicBezTo>
                  <a:cubicBezTo>
                    <a:pt x="711789" y="366864"/>
                    <a:pt x="712140" y="366457"/>
                    <a:pt x="712510" y="366087"/>
                  </a:cubicBezTo>
                  <a:lnTo>
                    <a:pt x="713065" y="365514"/>
                  </a:lnTo>
                  <a:cubicBezTo>
                    <a:pt x="713416" y="365126"/>
                    <a:pt x="713786" y="364774"/>
                    <a:pt x="714174" y="364405"/>
                  </a:cubicBezTo>
                  <a:cubicBezTo>
                    <a:pt x="714562" y="364035"/>
                    <a:pt x="714544" y="364035"/>
                    <a:pt x="714729" y="363850"/>
                  </a:cubicBezTo>
                  <a:cubicBezTo>
                    <a:pt x="714913" y="363665"/>
                    <a:pt x="715450" y="363074"/>
                    <a:pt x="715819" y="362704"/>
                  </a:cubicBezTo>
                  <a:lnTo>
                    <a:pt x="716374" y="362112"/>
                  </a:lnTo>
                  <a:cubicBezTo>
                    <a:pt x="716725" y="361687"/>
                    <a:pt x="717113" y="361280"/>
                    <a:pt x="717502" y="360874"/>
                  </a:cubicBezTo>
                  <a:cubicBezTo>
                    <a:pt x="717890" y="360467"/>
                    <a:pt x="717909" y="360449"/>
                    <a:pt x="718093" y="360208"/>
                  </a:cubicBezTo>
                  <a:cubicBezTo>
                    <a:pt x="719905" y="358526"/>
                    <a:pt x="721532" y="356659"/>
                    <a:pt x="722974" y="354662"/>
                  </a:cubicBezTo>
                  <a:cubicBezTo>
                    <a:pt x="723288" y="354163"/>
                    <a:pt x="723621" y="353664"/>
                    <a:pt x="723990" y="353201"/>
                  </a:cubicBezTo>
                  <a:cubicBezTo>
                    <a:pt x="724897" y="352037"/>
                    <a:pt x="725710" y="350798"/>
                    <a:pt x="726412" y="349504"/>
                  </a:cubicBezTo>
                  <a:cubicBezTo>
                    <a:pt x="726690" y="348968"/>
                    <a:pt x="727023" y="348451"/>
                    <a:pt x="727374" y="347951"/>
                  </a:cubicBezTo>
                  <a:cubicBezTo>
                    <a:pt x="730701" y="342886"/>
                    <a:pt x="733105" y="337247"/>
                    <a:pt x="734417" y="331313"/>
                  </a:cubicBezTo>
                  <a:cubicBezTo>
                    <a:pt x="734639" y="330629"/>
                    <a:pt x="734880" y="329945"/>
                    <a:pt x="735065" y="329242"/>
                  </a:cubicBezTo>
                  <a:cubicBezTo>
                    <a:pt x="736931" y="323622"/>
                    <a:pt x="737856" y="317725"/>
                    <a:pt x="737801" y="311809"/>
                  </a:cubicBezTo>
                  <a:cubicBezTo>
                    <a:pt x="737801" y="298646"/>
                    <a:pt x="738226" y="285502"/>
                    <a:pt x="738744" y="272339"/>
                  </a:cubicBezTo>
                  <a:cubicBezTo>
                    <a:pt x="739335" y="257457"/>
                    <a:pt x="737542" y="242464"/>
                    <a:pt x="736211" y="227563"/>
                  </a:cubicBezTo>
                  <a:cubicBezTo>
                    <a:pt x="736081" y="226842"/>
                    <a:pt x="735915" y="226140"/>
                    <a:pt x="735711" y="225437"/>
                  </a:cubicBezTo>
                  <a:cubicBezTo>
                    <a:pt x="735397" y="223385"/>
                    <a:pt x="734972" y="221352"/>
                    <a:pt x="734436" y="219336"/>
                  </a:cubicBezTo>
                  <a:cubicBezTo>
                    <a:pt x="729574" y="197503"/>
                    <a:pt x="720275" y="176890"/>
                    <a:pt x="707130" y="158791"/>
                  </a:cubicBezTo>
                  <a:cubicBezTo>
                    <a:pt x="695594" y="142689"/>
                    <a:pt x="683559" y="126808"/>
                    <a:pt x="669324" y="113165"/>
                  </a:cubicBezTo>
                  <a:cubicBezTo>
                    <a:pt x="653610" y="98116"/>
                    <a:pt x="639024" y="81626"/>
                    <a:pt x="620408" y="69794"/>
                  </a:cubicBezTo>
                  <a:cubicBezTo>
                    <a:pt x="618559" y="68611"/>
                    <a:pt x="615508" y="67779"/>
                    <a:pt x="616544" y="64340"/>
                  </a:cubicBezTo>
                  <a:cubicBezTo>
                    <a:pt x="625306" y="64747"/>
                    <a:pt x="633903" y="66873"/>
                    <a:pt x="641834" y="70608"/>
                  </a:cubicBezTo>
                  <a:cubicBezTo>
                    <a:pt x="644348" y="71717"/>
                    <a:pt x="645365" y="74601"/>
                    <a:pt x="646530" y="77115"/>
                  </a:cubicBezTo>
                  <a:cubicBezTo>
                    <a:pt x="654682" y="94585"/>
                    <a:pt x="667365" y="107304"/>
                    <a:pt x="685778" y="113609"/>
                  </a:cubicBezTo>
                  <a:cubicBezTo>
                    <a:pt x="713712" y="123148"/>
                    <a:pt x="746785" y="104254"/>
                    <a:pt x="755160" y="76006"/>
                  </a:cubicBezTo>
                  <a:cubicBezTo>
                    <a:pt x="755345" y="75359"/>
                    <a:pt x="755455" y="74675"/>
                    <a:pt x="755678" y="74028"/>
                  </a:cubicBezTo>
                  <a:cubicBezTo>
                    <a:pt x="759042" y="64377"/>
                    <a:pt x="758229" y="55985"/>
                    <a:pt x="751388" y="47406"/>
                  </a:cubicBezTo>
                  <a:cubicBezTo>
                    <a:pt x="740740" y="34077"/>
                    <a:pt x="731866" y="19380"/>
                    <a:pt x="722493" y="5108"/>
                  </a:cubicBezTo>
                  <a:cubicBezTo>
                    <a:pt x="721014" y="2834"/>
                    <a:pt x="718167" y="578"/>
                    <a:pt x="720645" y="-2768"/>
                  </a:cubicBezTo>
                  <a:cubicBezTo>
                    <a:pt x="728779" y="6476"/>
                    <a:pt x="734769" y="17328"/>
                    <a:pt x="741738" y="27422"/>
                  </a:cubicBezTo>
                  <a:cubicBezTo>
                    <a:pt x="751943" y="42211"/>
                    <a:pt x="762074" y="57149"/>
                    <a:pt x="773055" y="71440"/>
                  </a:cubicBezTo>
                  <a:cubicBezTo>
                    <a:pt x="777992" y="77707"/>
                    <a:pt x="782391" y="84380"/>
                    <a:pt x="786163" y="91406"/>
                  </a:cubicBezTo>
                  <a:cubicBezTo>
                    <a:pt x="788936" y="96915"/>
                    <a:pt x="792171" y="102165"/>
                    <a:pt x="795832" y="107120"/>
                  </a:cubicBezTo>
                  <a:cubicBezTo>
                    <a:pt x="818330" y="136829"/>
                    <a:pt x="833046" y="170179"/>
                    <a:pt x="842585" y="206007"/>
                  </a:cubicBezTo>
                  <a:cubicBezTo>
                    <a:pt x="849980" y="233738"/>
                    <a:pt x="853678" y="261875"/>
                    <a:pt x="850886" y="290604"/>
                  </a:cubicBezTo>
                  <a:cubicBezTo>
                    <a:pt x="849315" y="306965"/>
                    <a:pt x="845451" y="322975"/>
                    <a:pt x="841846" y="338966"/>
                  </a:cubicBezTo>
                  <a:cubicBezTo>
                    <a:pt x="838426" y="354071"/>
                    <a:pt x="834026" y="368952"/>
                    <a:pt x="829903" y="383890"/>
                  </a:cubicBezTo>
                  <a:cubicBezTo>
                    <a:pt x="828720" y="388530"/>
                    <a:pt x="827167" y="393060"/>
                    <a:pt x="825244" y="397441"/>
                  </a:cubicBezTo>
                  <a:cubicBezTo>
                    <a:pt x="817221" y="414801"/>
                    <a:pt x="808514" y="431809"/>
                    <a:pt x="798882" y="448336"/>
                  </a:cubicBezTo>
                  <a:cubicBezTo>
                    <a:pt x="798364" y="449242"/>
                    <a:pt x="797791" y="449205"/>
                    <a:pt x="797274" y="448410"/>
                  </a:cubicBezTo>
                  <a:close/>
                </a:path>
              </a:pathLst>
            </a:custGeom>
            <a:solidFill>
              <a:srgbClr val="020202"/>
            </a:solidFill>
            <a:ln w="1847" cap="flat">
              <a:noFill/>
              <a:prstDash val="solid"/>
              <a:miter/>
            </a:ln>
          </p:spPr>
          <p:txBody>
            <a:bodyPr rtlCol="0" anchor="ctr"/>
            <a:lstStyle/>
            <a:p>
              <a:endParaRPr lang="es-CO"/>
            </a:p>
          </p:txBody>
        </p:sp>
        <p:sp>
          <p:nvSpPr>
            <p:cNvPr id="7" name="Freeform: Shape 6">
              <a:extLst>
                <a:ext uri="{FF2B5EF4-FFF2-40B4-BE49-F238E27FC236}">
                  <a16:creationId xmlns:a16="http://schemas.microsoft.com/office/drawing/2014/main" id="{43785D07-7F2F-6553-6A75-91C0DE7AA9E5}"/>
                </a:ext>
              </a:extLst>
            </p:cNvPr>
            <p:cNvSpPr/>
            <p:nvPr/>
          </p:nvSpPr>
          <p:spPr>
            <a:xfrm>
              <a:off x="-1930653" y="3231924"/>
              <a:ext cx="895830" cy="413159"/>
            </a:xfrm>
            <a:custGeom>
              <a:avLst/>
              <a:gdLst>
                <a:gd name="connsiteX0" fmla="*/ -2121 w 895830"/>
                <a:gd name="connsiteY0" fmla="*/ -2739 h 413159"/>
                <a:gd name="connsiteX1" fmla="*/ 6068 w 895830"/>
                <a:gd name="connsiteY1" fmla="*/ 330 h 413159"/>
                <a:gd name="connsiteX2" fmla="*/ 37589 w 895830"/>
                <a:gd name="connsiteY2" fmla="*/ 14972 h 413159"/>
                <a:gd name="connsiteX3" fmla="*/ 78131 w 895830"/>
                <a:gd name="connsiteY3" fmla="*/ 26526 h 413159"/>
                <a:gd name="connsiteX4" fmla="*/ 108506 w 895830"/>
                <a:gd name="connsiteY4" fmla="*/ 29983 h 413159"/>
                <a:gd name="connsiteX5" fmla="*/ 136384 w 895830"/>
                <a:gd name="connsiteY5" fmla="*/ 31406 h 413159"/>
                <a:gd name="connsiteX6" fmla="*/ 165963 w 895830"/>
                <a:gd name="connsiteY6" fmla="*/ 56900 h 413159"/>
                <a:gd name="connsiteX7" fmla="*/ 169532 w 895830"/>
                <a:gd name="connsiteY7" fmla="*/ 74888 h 413159"/>
                <a:gd name="connsiteX8" fmla="*/ 176927 w 895830"/>
                <a:gd name="connsiteY8" fmla="*/ 84317 h 413159"/>
                <a:gd name="connsiteX9" fmla="*/ 216008 w 895830"/>
                <a:gd name="connsiteY9" fmla="*/ 82653 h 413159"/>
                <a:gd name="connsiteX10" fmla="*/ 220316 w 895830"/>
                <a:gd name="connsiteY10" fmla="*/ 80545 h 413159"/>
                <a:gd name="connsiteX11" fmla="*/ 225529 w 895830"/>
                <a:gd name="connsiteY11" fmla="*/ 83855 h 413159"/>
                <a:gd name="connsiteX12" fmla="*/ 232776 w 895830"/>
                <a:gd name="connsiteY12" fmla="*/ 137671 h 413159"/>
                <a:gd name="connsiteX13" fmla="*/ 240707 w 895830"/>
                <a:gd name="connsiteY13" fmla="*/ 168673 h 413159"/>
                <a:gd name="connsiteX14" fmla="*/ 254406 w 895830"/>
                <a:gd name="connsiteY14" fmla="*/ 214318 h 413159"/>
                <a:gd name="connsiteX15" fmla="*/ 283985 w 895830"/>
                <a:gd name="connsiteY15" fmla="*/ 264603 h 413159"/>
                <a:gd name="connsiteX16" fmla="*/ 295484 w 895830"/>
                <a:gd name="connsiteY16" fmla="*/ 277174 h 413159"/>
                <a:gd name="connsiteX17" fmla="*/ 297740 w 895830"/>
                <a:gd name="connsiteY17" fmla="*/ 285216 h 413159"/>
                <a:gd name="connsiteX18" fmla="*/ 302565 w 895830"/>
                <a:gd name="connsiteY18" fmla="*/ 306070 h 413159"/>
                <a:gd name="connsiteX19" fmla="*/ 308610 w 895830"/>
                <a:gd name="connsiteY19" fmla="*/ 316644 h 413159"/>
                <a:gd name="connsiteX20" fmla="*/ 329999 w 895830"/>
                <a:gd name="connsiteY20" fmla="*/ 327847 h 413159"/>
                <a:gd name="connsiteX21" fmla="*/ 363554 w 895830"/>
                <a:gd name="connsiteY21" fmla="*/ 336721 h 413159"/>
                <a:gd name="connsiteX22" fmla="*/ 393798 w 895830"/>
                <a:gd name="connsiteY22" fmla="*/ 340973 h 413159"/>
                <a:gd name="connsiteX23" fmla="*/ 436097 w 895830"/>
                <a:gd name="connsiteY23" fmla="*/ 342156 h 413159"/>
                <a:gd name="connsiteX24" fmla="*/ 468616 w 895830"/>
                <a:gd name="connsiteY24" fmla="*/ 339642 h 413159"/>
                <a:gd name="connsiteX25" fmla="*/ 478987 w 895830"/>
                <a:gd name="connsiteY25" fmla="*/ 339642 h 413159"/>
                <a:gd name="connsiteX26" fmla="*/ 477139 w 895830"/>
                <a:gd name="connsiteY26" fmla="*/ 346871 h 413159"/>
                <a:gd name="connsiteX27" fmla="*/ 481465 w 895830"/>
                <a:gd name="connsiteY27" fmla="*/ 400483 h 413159"/>
                <a:gd name="connsiteX28" fmla="*/ 490191 w 895830"/>
                <a:gd name="connsiteY28" fmla="*/ 402110 h 413159"/>
                <a:gd name="connsiteX29" fmla="*/ 504203 w 895830"/>
                <a:gd name="connsiteY29" fmla="*/ 399540 h 413159"/>
                <a:gd name="connsiteX30" fmla="*/ 544875 w 895830"/>
                <a:gd name="connsiteY30" fmla="*/ 391554 h 413159"/>
                <a:gd name="connsiteX31" fmla="*/ 583698 w 895830"/>
                <a:gd name="connsiteY31" fmla="*/ 376764 h 413159"/>
                <a:gd name="connsiteX32" fmla="*/ 591296 w 895830"/>
                <a:gd name="connsiteY32" fmla="*/ 368315 h 413159"/>
                <a:gd name="connsiteX33" fmla="*/ 600336 w 895830"/>
                <a:gd name="connsiteY33" fmla="*/ 361069 h 413159"/>
                <a:gd name="connsiteX34" fmla="*/ 610449 w 895830"/>
                <a:gd name="connsiteY34" fmla="*/ 350346 h 413159"/>
                <a:gd name="connsiteX35" fmla="*/ 636331 w 895830"/>
                <a:gd name="connsiteY35" fmla="*/ 318789 h 413159"/>
                <a:gd name="connsiteX36" fmla="*/ 646185 w 895830"/>
                <a:gd name="connsiteY36" fmla="*/ 301651 h 413159"/>
                <a:gd name="connsiteX37" fmla="*/ 654356 w 895830"/>
                <a:gd name="connsiteY37" fmla="*/ 288525 h 413159"/>
                <a:gd name="connsiteX38" fmla="*/ 659348 w 895830"/>
                <a:gd name="connsiteY38" fmla="*/ 276324 h 413159"/>
                <a:gd name="connsiteX39" fmla="*/ 664727 w 895830"/>
                <a:gd name="connsiteY39" fmla="*/ 261923 h 413159"/>
                <a:gd name="connsiteX40" fmla="*/ 669072 w 895830"/>
                <a:gd name="connsiteY40" fmla="*/ 248648 h 413159"/>
                <a:gd name="connsiteX41" fmla="*/ 672991 w 895830"/>
                <a:gd name="connsiteY41" fmla="*/ 234376 h 413159"/>
                <a:gd name="connsiteX42" fmla="*/ 675653 w 895830"/>
                <a:gd name="connsiteY42" fmla="*/ 221306 h 413159"/>
                <a:gd name="connsiteX43" fmla="*/ 678315 w 895830"/>
                <a:gd name="connsiteY43" fmla="*/ 204058 h 413159"/>
                <a:gd name="connsiteX44" fmla="*/ 679351 w 895830"/>
                <a:gd name="connsiteY44" fmla="*/ 192208 h 413159"/>
                <a:gd name="connsiteX45" fmla="*/ 678778 w 895830"/>
                <a:gd name="connsiteY45" fmla="*/ 188861 h 413159"/>
                <a:gd name="connsiteX46" fmla="*/ 681236 w 895830"/>
                <a:gd name="connsiteY46" fmla="*/ 150575 h 413159"/>
                <a:gd name="connsiteX47" fmla="*/ 680959 w 895830"/>
                <a:gd name="connsiteY47" fmla="*/ 139168 h 413159"/>
                <a:gd name="connsiteX48" fmla="*/ 680201 w 895830"/>
                <a:gd name="connsiteY48" fmla="*/ 135840 h 413159"/>
                <a:gd name="connsiteX49" fmla="*/ 678759 w 895830"/>
                <a:gd name="connsiteY49" fmla="*/ 98607 h 413159"/>
                <a:gd name="connsiteX50" fmla="*/ 676430 w 895830"/>
                <a:gd name="connsiteY50" fmla="*/ 68806 h 413159"/>
                <a:gd name="connsiteX51" fmla="*/ 678019 w 895830"/>
                <a:gd name="connsiteY51" fmla="*/ 47157 h 413159"/>
                <a:gd name="connsiteX52" fmla="*/ 689500 w 895830"/>
                <a:gd name="connsiteY52" fmla="*/ 36675 h 413159"/>
                <a:gd name="connsiteX53" fmla="*/ 713348 w 895830"/>
                <a:gd name="connsiteY53" fmla="*/ 35104 h 413159"/>
                <a:gd name="connsiteX54" fmla="*/ 718691 w 895830"/>
                <a:gd name="connsiteY54" fmla="*/ 36065 h 413159"/>
                <a:gd name="connsiteX55" fmla="*/ 741689 w 895830"/>
                <a:gd name="connsiteY55" fmla="*/ 37212 h 413159"/>
                <a:gd name="connsiteX56" fmla="*/ 762506 w 895830"/>
                <a:gd name="connsiteY56" fmla="*/ 43738 h 413159"/>
                <a:gd name="connsiteX57" fmla="*/ 766610 w 895830"/>
                <a:gd name="connsiteY57" fmla="*/ 46492 h 413159"/>
                <a:gd name="connsiteX58" fmla="*/ 767978 w 895830"/>
                <a:gd name="connsiteY58" fmla="*/ 47860 h 413159"/>
                <a:gd name="connsiteX59" fmla="*/ 770640 w 895830"/>
                <a:gd name="connsiteY59" fmla="*/ 47860 h 413159"/>
                <a:gd name="connsiteX60" fmla="*/ 769568 w 895830"/>
                <a:gd name="connsiteY60" fmla="*/ 55939 h 413159"/>
                <a:gd name="connsiteX61" fmla="*/ 769753 w 895830"/>
                <a:gd name="connsiteY61" fmla="*/ 69009 h 413159"/>
                <a:gd name="connsiteX62" fmla="*/ 771915 w 895830"/>
                <a:gd name="connsiteY62" fmla="*/ 76589 h 413159"/>
                <a:gd name="connsiteX63" fmla="*/ 771287 w 895830"/>
                <a:gd name="connsiteY63" fmla="*/ 79307 h 413159"/>
                <a:gd name="connsiteX64" fmla="*/ 771287 w 895830"/>
                <a:gd name="connsiteY64" fmla="*/ 81950 h 413159"/>
                <a:gd name="connsiteX65" fmla="*/ 771971 w 895830"/>
                <a:gd name="connsiteY65" fmla="*/ 84594 h 413159"/>
                <a:gd name="connsiteX66" fmla="*/ 770751 w 895830"/>
                <a:gd name="connsiteY66" fmla="*/ 94873 h 413159"/>
                <a:gd name="connsiteX67" fmla="*/ 769956 w 895830"/>
                <a:gd name="connsiteY67" fmla="*/ 97479 h 413159"/>
                <a:gd name="connsiteX68" fmla="*/ 770085 w 895830"/>
                <a:gd name="connsiteY68" fmla="*/ 100197 h 413159"/>
                <a:gd name="connsiteX69" fmla="*/ 770825 w 895830"/>
                <a:gd name="connsiteY69" fmla="*/ 103099 h 413159"/>
                <a:gd name="connsiteX70" fmla="*/ 770825 w 895830"/>
                <a:gd name="connsiteY70" fmla="*/ 131255 h 413159"/>
                <a:gd name="connsiteX71" fmla="*/ 770104 w 895830"/>
                <a:gd name="connsiteY71" fmla="*/ 134195 h 413159"/>
                <a:gd name="connsiteX72" fmla="*/ 769882 w 895830"/>
                <a:gd name="connsiteY72" fmla="*/ 138835 h 413159"/>
                <a:gd name="connsiteX73" fmla="*/ 770806 w 895830"/>
                <a:gd name="connsiteY73" fmla="*/ 141516 h 413159"/>
                <a:gd name="connsiteX74" fmla="*/ 771878 w 895830"/>
                <a:gd name="connsiteY74" fmla="*/ 150390 h 413159"/>
                <a:gd name="connsiteX75" fmla="*/ 771453 w 895830"/>
                <a:gd name="connsiteY75" fmla="*/ 153440 h 413159"/>
                <a:gd name="connsiteX76" fmla="*/ 774152 w 895830"/>
                <a:gd name="connsiteY76" fmla="*/ 177473 h 413159"/>
                <a:gd name="connsiteX77" fmla="*/ 774725 w 895830"/>
                <a:gd name="connsiteY77" fmla="*/ 179322 h 413159"/>
                <a:gd name="connsiteX78" fmla="*/ 775188 w 895830"/>
                <a:gd name="connsiteY78" fmla="*/ 180191 h 413159"/>
                <a:gd name="connsiteX79" fmla="*/ 776260 w 895830"/>
                <a:gd name="connsiteY79" fmla="*/ 181855 h 413159"/>
                <a:gd name="connsiteX80" fmla="*/ 779310 w 895830"/>
                <a:gd name="connsiteY80" fmla="*/ 193428 h 413159"/>
                <a:gd name="connsiteX81" fmla="*/ 781048 w 895830"/>
                <a:gd name="connsiteY81" fmla="*/ 201931 h 413159"/>
                <a:gd name="connsiteX82" fmla="*/ 782009 w 895830"/>
                <a:gd name="connsiteY82" fmla="*/ 203540 h 413159"/>
                <a:gd name="connsiteX83" fmla="*/ 782509 w 895830"/>
                <a:gd name="connsiteY83" fmla="*/ 204298 h 413159"/>
                <a:gd name="connsiteX84" fmla="*/ 783581 w 895830"/>
                <a:gd name="connsiteY84" fmla="*/ 205740 h 413159"/>
                <a:gd name="connsiteX85" fmla="*/ 785541 w 895830"/>
                <a:gd name="connsiteY85" fmla="*/ 208698 h 413159"/>
                <a:gd name="connsiteX86" fmla="*/ 786668 w 895830"/>
                <a:gd name="connsiteY86" fmla="*/ 211064 h 413159"/>
                <a:gd name="connsiteX87" fmla="*/ 787518 w 895830"/>
                <a:gd name="connsiteY87" fmla="*/ 214410 h 413159"/>
                <a:gd name="connsiteX88" fmla="*/ 788258 w 895830"/>
                <a:gd name="connsiteY88" fmla="*/ 216962 h 413159"/>
                <a:gd name="connsiteX89" fmla="*/ 790662 w 895830"/>
                <a:gd name="connsiteY89" fmla="*/ 224874 h 413159"/>
                <a:gd name="connsiteX90" fmla="*/ 791900 w 895830"/>
                <a:gd name="connsiteY90" fmla="*/ 226205 h 413159"/>
                <a:gd name="connsiteX91" fmla="*/ 792547 w 895830"/>
                <a:gd name="connsiteY91" fmla="*/ 226871 h 413159"/>
                <a:gd name="connsiteX92" fmla="*/ 793823 w 895830"/>
                <a:gd name="connsiteY92" fmla="*/ 228202 h 413159"/>
                <a:gd name="connsiteX93" fmla="*/ 799591 w 895830"/>
                <a:gd name="connsiteY93" fmla="*/ 240514 h 413159"/>
                <a:gd name="connsiteX94" fmla="*/ 800127 w 895830"/>
                <a:gd name="connsiteY94" fmla="*/ 242049 h 413159"/>
                <a:gd name="connsiteX95" fmla="*/ 800515 w 895830"/>
                <a:gd name="connsiteY95" fmla="*/ 242714 h 413159"/>
                <a:gd name="connsiteX96" fmla="*/ 801624 w 895830"/>
                <a:gd name="connsiteY96" fmla="*/ 243805 h 413159"/>
                <a:gd name="connsiteX97" fmla="*/ 804120 w 895830"/>
                <a:gd name="connsiteY97" fmla="*/ 245746 h 413159"/>
                <a:gd name="connsiteX98" fmla="*/ 805340 w 895830"/>
                <a:gd name="connsiteY98" fmla="*/ 246855 h 413159"/>
                <a:gd name="connsiteX99" fmla="*/ 805950 w 895830"/>
                <a:gd name="connsiteY99" fmla="*/ 247428 h 413159"/>
                <a:gd name="connsiteX100" fmla="*/ 807170 w 895830"/>
                <a:gd name="connsiteY100" fmla="*/ 248611 h 413159"/>
                <a:gd name="connsiteX101" fmla="*/ 807799 w 895830"/>
                <a:gd name="connsiteY101" fmla="*/ 249240 h 413159"/>
                <a:gd name="connsiteX102" fmla="*/ 808964 w 895830"/>
                <a:gd name="connsiteY102" fmla="*/ 250571 h 413159"/>
                <a:gd name="connsiteX103" fmla="*/ 812938 w 895830"/>
                <a:gd name="connsiteY103" fmla="*/ 258632 h 413159"/>
                <a:gd name="connsiteX104" fmla="*/ 814787 w 895830"/>
                <a:gd name="connsiteY104" fmla="*/ 260480 h 413159"/>
                <a:gd name="connsiteX105" fmla="*/ 823642 w 895830"/>
                <a:gd name="connsiteY105" fmla="*/ 267006 h 413159"/>
                <a:gd name="connsiteX106" fmla="*/ 825251 w 895830"/>
                <a:gd name="connsiteY106" fmla="*/ 269225 h 413159"/>
                <a:gd name="connsiteX107" fmla="*/ 829262 w 895830"/>
                <a:gd name="connsiteY107" fmla="*/ 275104 h 413159"/>
                <a:gd name="connsiteX108" fmla="*/ 831111 w 895830"/>
                <a:gd name="connsiteY108" fmla="*/ 276823 h 413159"/>
                <a:gd name="connsiteX109" fmla="*/ 836546 w 895830"/>
                <a:gd name="connsiteY109" fmla="*/ 279448 h 413159"/>
                <a:gd name="connsiteX110" fmla="*/ 838691 w 895830"/>
                <a:gd name="connsiteY110" fmla="*/ 280890 h 413159"/>
                <a:gd name="connsiteX111" fmla="*/ 842925 w 895830"/>
                <a:gd name="connsiteY111" fmla="*/ 285105 h 413159"/>
                <a:gd name="connsiteX112" fmla="*/ 844403 w 895830"/>
                <a:gd name="connsiteY112" fmla="*/ 287120 h 413159"/>
                <a:gd name="connsiteX113" fmla="*/ 846973 w 895830"/>
                <a:gd name="connsiteY113" fmla="*/ 290207 h 413159"/>
                <a:gd name="connsiteX114" fmla="*/ 848952 w 895830"/>
                <a:gd name="connsiteY114" fmla="*/ 291298 h 413159"/>
                <a:gd name="connsiteX115" fmla="*/ 853739 w 895830"/>
                <a:gd name="connsiteY115" fmla="*/ 291983 h 413159"/>
                <a:gd name="connsiteX116" fmla="*/ 856032 w 895830"/>
                <a:gd name="connsiteY116" fmla="*/ 292999 h 413159"/>
                <a:gd name="connsiteX117" fmla="*/ 858786 w 895830"/>
                <a:gd name="connsiteY117" fmla="*/ 294848 h 413159"/>
                <a:gd name="connsiteX118" fmla="*/ 860635 w 895830"/>
                <a:gd name="connsiteY118" fmla="*/ 296530 h 413159"/>
                <a:gd name="connsiteX119" fmla="*/ 862890 w 895830"/>
                <a:gd name="connsiteY119" fmla="*/ 298656 h 413159"/>
                <a:gd name="connsiteX120" fmla="*/ 864887 w 895830"/>
                <a:gd name="connsiteY120" fmla="*/ 299599 h 413159"/>
                <a:gd name="connsiteX121" fmla="*/ 867808 w 895830"/>
                <a:gd name="connsiteY121" fmla="*/ 300265 h 413159"/>
                <a:gd name="connsiteX122" fmla="*/ 869971 w 895830"/>
                <a:gd name="connsiteY122" fmla="*/ 301004 h 413159"/>
                <a:gd name="connsiteX123" fmla="*/ 872134 w 895830"/>
                <a:gd name="connsiteY123" fmla="*/ 301688 h 413159"/>
                <a:gd name="connsiteX124" fmla="*/ 874334 w 895830"/>
                <a:gd name="connsiteY124" fmla="*/ 302298 h 413159"/>
                <a:gd name="connsiteX125" fmla="*/ 875887 w 895830"/>
                <a:gd name="connsiteY125" fmla="*/ 302298 h 413159"/>
                <a:gd name="connsiteX126" fmla="*/ 879048 w 895830"/>
                <a:gd name="connsiteY126" fmla="*/ 302428 h 413159"/>
                <a:gd name="connsiteX127" fmla="*/ 881858 w 895830"/>
                <a:gd name="connsiteY127" fmla="*/ 303666 h 413159"/>
                <a:gd name="connsiteX128" fmla="*/ 883245 w 895830"/>
                <a:gd name="connsiteY128" fmla="*/ 304369 h 413159"/>
                <a:gd name="connsiteX129" fmla="*/ 884539 w 895830"/>
                <a:gd name="connsiteY129" fmla="*/ 303629 h 413159"/>
                <a:gd name="connsiteX130" fmla="*/ 886813 w 895830"/>
                <a:gd name="connsiteY130" fmla="*/ 302742 h 413159"/>
                <a:gd name="connsiteX131" fmla="*/ 890418 w 895830"/>
                <a:gd name="connsiteY131" fmla="*/ 303130 h 413159"/>
                <a:gd name="connsiteX132" fmla="*/ 892840 w 895830"/>
                <a:gd name="connsiteY132" fmla="*/ 304868 h 413159"/>
                <a:gd name="connsiteX133" fmla="*/ 892747 w 895830"/>
                <a:gd name="connsiteY133" fmla="*/ 309656 h 413159"/>
                <a:gd name="connsiteX134" fmla="*/ 823217 w 895830"/>
                <a:gd name="connsiteY134" fmla="*/ 284089 h 413159"/>
                <a:gd name="connsiteX135" fmla="*/ 811534 w 895830"/>
                <a:gd name="connsiteY135" fmla="*/ 273736 h 413159"/>
                <a:gd name="connsiteX136" fmla="*/ 785652 w 895830"/>
                <a:gd name="connsiteY136" fmla="*/ 238129 h 413159"/>
                <a:gd name="connsiteX137" fmla="*/ 764132 w 895830"/>
                <a:gd name="connsiteY137" fmla="*/ 169949 h 413159"/>
                <a:gd name="connsiteX138" fmla="*/ 757459 w 895830"/>
                <a:gd name="connsiteY138" fmla="*/ 119849 h 413159"/>
                <a:gd name="connsiteX139" fmla="*/ 760528 w 895830"/>
                <a:gd name="connsiteY139" fmla="*/ 66587 h 413159"/>
                <a:gd name="connsiteX140" fmla="*/ 761766 w 895830"/>
                <a:gd name="connsiteY140" fmla="*/ 50910 h 413159"/>
                <a:gd name="connsiteX141" fmla="*/ 757754 w 895830"/>
                <a:gd name="connsiteY141" fmla="*/ 46048 h 413159"/>
                <a:gd name="connsiteX142" fmla="*/ 742724 w 895830"/>
                <a:gd name="connsiteY142" fmla="*/ 45475 h 413159"/>
                <a:gd name="connsiteX143" fmla="*/ 728415 w 895830"/>
                <a:gd name="connsiteY143" fmla="*/ 44625 h 413159"/>
                <a:gd name="connsiteX144" fmla="*/ 703846 w 895830"/>
                <a:gd name="connsiteY144" fmla="*/ 43701 h 413159"/>
                <a:gd name="connsiteX145" fmla="*/ 697505 w 895830"/>
                <a:gd name="connsiteY145" fmla="*/ 44255 h 413159"/>
                <a:gd name="connsiteX146" fmla="*/ 692717 w 895830"/>
                <a:gd name="connsiteY146" fmla="*/ 44126 h 413159"/>
                <a:gd name="connsiteX147" fmla="*/ 692014 w 895830"/>
                <a:gd name="connsiteY147" fmla="*/ 44311 h 413159"/>
                <a:gd name="connsiteX148" fmla="*/ 690702 w 895830"/>
                <a:gd name="connsiteY148" fmla="*/ 44773 h 413159"/>
                <a:gd name="connsiteX149" fmla="*/ 689574 w 895830"/>
                <a:gd name="connsiteY149" fmla="*/ 45494 h 413159"/>
                <a:gd name="connsiteX150" fmla="*/ 689167 w 895830"/>
                <a:gd name="connsiteY150" fmla="*/ 46030 h 413159"/>
                <a:gd name="connsiteX151" fmla="*/ 688649 w 895830"/>
                <a:gd name="connsiteY151" fmla="*/ 48119 h 413159"/>
                <a:gd name="connsiteX152" fmla="*/ 688649 w 895830"/>
                <a:gd name="connsiteY152" fmla="*/ 50596 h 413159"/>
                <a:gd name="connsiteX153" fmla="*/ 688649 w 895830"/>
                <a:gd name="connsiteY153" fmla="*/ 56142 h 413159"/>
                <a:gd name="connsiteX154" fmla="*/ 688649 w 895830"/>
                <a:gd name="connsiteY154" fmla="*/ 61060 h 413159"/>
                <a:gd name="connsiteX155" fmla="*/ 689408 w 895830"/>
                <a:gd name="connsiteY155" fmla="*/ 70951 h 413159"/>
                <a:gd name="connsiteX156" fmla="*/ 689870 w 895830"/>
                <a:gd name="connsiteY156" fmla="*/ 72910 h 413159"/>
                <a:gd name="connsiteX157" fmla="*/ 690036 w 895830"/>
                <a:gd name="connsiteY157" fmla="*/ 76959 h 413159"/>
                <a:gd name="connsiteX158" fmla="*/ 691201 w 895830"/>
                <a:gd name="connsiteY158" fmla="*/ 86202 h 413159"/>
                <a:gd name="connsiteX159" fmla="*/ 691349 w 895830"/>
                <a:gd name="connsiteY159" fmla="*/ 88402 h 413159"/>
                <a:gd name="connsiteX160" fmla="*/ 692680 w 895830"/>
                <a:gd name="connsiteY160" fmla="*/ 100974 h 413159"/>
                <a:gd name="connsiteX161" fmla="*/ 695601 w 895830"/>
                <a:gd name="connsiteY161" fmla="*/ 155344 h 413159"/>
                <a:gd name="connsiteX162" fmla="*/ 691515 w 895830"/>
                <a:gd name="connsiteY162" fmla="*/ 199880 h 413159"/>
                <a:gd name="connsiteX163" fmla="*/ 690165 w 895830"/>
                <a:gd name="connsiteY163" fmla="*/ 206572 h 413159"/>
                <a:gd name="connsiteX164" fmla="*/ 665541 w 895830"/>
                <a:gd name="connsiteY164" fmla="*/ 293461 h 413159"/>
                <a:gd name="connsiteX165" fmla="*/ 655299 w 895830"/>
                <a:gd name="connsiteY165" fmla="*/ 313372 h 413159"/>
                <a:gd name="connsiteX166" fmla="*/ 654153 w 895830"/>
                <a:gd name="connsiteY166" fmla="*/ 315073 h 413159"/>
                <a:gd name="connsiteX167" fmla="*/ 545356 w 895830"/>
                <a:gd name="connsiteY167" fmla="*/ 393014 h 413159"/>
                <a:gd name="connsiteX168" fmla="*/ 431919 w 895830"/>
                <a:gd name="connsiteY168" fmla="*/ 410392 h 413159"/>
                <a:gd name="connsiteX169" fmla="*/ 312936 w 895830"/>
                <a:gd name="connsiteY169" fmla="*/ 392127 h 413159"/>
                <a:gd name="connsiteX170" fmla="*/ 310348 w 895830"/>
                <a:gd name="connsiteY170" fmla="*/ 391240 h 413159"/>
                <a:gd name="connsiteX171" fmla="*/ 242426 w 895830"/>
                <a:gd name="connsiteY171" fmla="*/ 355190 h 413159"/>
                <a:gd name="connsiteX172" fmla="*/ 235031 w 895830"/>
                <a:gd name="connsiteY172" fmla="*/ 349052 h 413159"/>
                <a:gd name="connsiteX173" fmla="*/ 192714 w 895830"/>
                <a:gd name="connsiteY173" fmla="*/ 290541 h 413159"/>
                <a:gd name="connsiteX174" fmla="*/ 188758 w 895830"/>
                <a:gd name="connsiteY174" fmla="*/ 282572 h 413159"/>
                <a:gd name="connsiteX175" fmla="*/ 188462 w 895830"/>
                <a:gd name="connsiteY175" fmla="*/ 276786 h 413159"/>
                <a:gd name="connsiteX176" fmla="*/ 189220 w 895830"/>
                <a:gd name="connsiteY176" fmla="*/ 268800 h 413159"/>
                <a:gd name="connsiteX177" fmla="*/ 180716 w 895830"/>
                <a:gd name="connsiteY177" fmla="*/ 203096 h 413159"/>
                <a:gd name="connsiteX178" fmla="*/ 172804 w 895830"/>
                <a:gd name="connsiteY178" fmla="*/ 113804 h 413159"/>
                <a:gd name="connsiteX179" fmla="*/ 165631 w 895830"/>
                <a:gd name="connsiteY179" fmla="*/ 63001 h 413159"/>
                <a:gd name="connsiteX180" fmla="*/ 130653 w 895830"/>
                <a:gd name="connsiteY180" fmla="*/ 32516 h 413159"/>
                <a:gd name="connsiteX181" fmla="*/ 107433 w 895830"/>
                <a:gd name="connsiteY181" fmla="*/ 31795 h 413159"/>
                <a:gd name="connsiteX182" fmla="*/ 60217 w 895830"/>
                <a:gd name="connsiteY182" fmla="*/ 24400 h 413159"/>
                <a:gd name="connsiteX183" fmla="*/ 467 w 895830"/>
                <a:gd name="connsiteY183" fmla="*/ -742 h 413159"/>
                <a:gd name="connsiteX184" fmla="*/ -2121 w 895830"/>
                <a:gd name="connsiteY184" fmla="*/ -2739 h 413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895830" h="413159">
                  <a:moveTo>
                    <a:pt x="-2121" y="-2739"/>
                  </a:moveTo>
                  <a:cubicBezTo>
                    <a:pt x="1095" y="-3016"/>
                    <a:pt x="3610" y="-1205"/>
                    <a:pt x="6068" y="330"/>
                  </a:cubicBezTo>
                  <a:cubicBezTo>
                    <a:pt x="15959" y="6560"/>
                    <a:pt x="26756" y="10738"/>
                    <a:pt x="37589" y="14972"/>
                  </a:cubicBezTo>
                  <a:cubicBezTo>
                    <a:pt x="50678" y="20167"/>
                    <a:pt x="64266" y="24030"/>
                    <a:pt x="78131" y="26526"/>
                  </a:cubicBezTo>
                  <a:cubicBezTo>
                    <a:pt x="88170" y="28282"/>
                    <a:pt x="98153" y="30649"/>
                    <a:pt x="108506" y="29983"/>
                  </a:cubicBezTo>
                  <a:cubicBezTo>
                    <a:pt x="117823" y="29466"/>
                    <a:pt x="127177" y="29946"/>
                    <a:pt x="136384" y="31406"/>
                  </a:cubicBezTo>
                  <a:cubicBezTo>
                    <a:pt x="148456" y="33255"/>
                    <a:pt x="162728" y="41482"/>
                    <a:pt x="165963" y="56900"/>
                  </a:cubicBezTo>
                  <a:cubicBezTo>
                    <a:pt x="167239" y="62871"/>
                    <a:pt x="169143" y="68732"/>
                    <a:pt x="169532" y="74888"/>
                  </a:cubicBezTo>
                  <a:cubicBezTo>
                    <a:pt x="169642" y="79325"/>
                    <a:pt x="172656" y="83152"/>
                    <a:pt x="176927" y="84317"/>
                  </a:cubicBezTo>
                  <a:cubicBezTo>
                    <a:pt x="190200" y="89013"/>
                    <a:pt x="203234" y="88827"/>
                    <a:pt x="216008" y="82653"/>
                  </a:cubicBezTo>
                  <a:cubicBezTo>
                    <a:pt x="217450" y="81969"/>
                    <a:pt x="218837" y="81156"/>
                    <a:pt x="220316" y="80545"/>
                  </a:cubicBezTo>
                  <a:cubicBezTo>
                    <a:pt x="224013" y="79011"/>
                    <a:pt x="225400" y="79732"/>
                    <a:pt x="225529" y="83855"/>
                  </a:cubicBezTo>
                  <a:cubicBezTo>
                    <a:pt x="226102" y="102046"/>
                    <a:pt x="229910" y="119812"/>
                    <a:pt x="232776" y="137671"/>
                  </a:cubicBezTo>
                  <a:cubicBezTo>
                    <a:pt x="234458" y="148153"/>
                    <a:pt x="238026" y="158339"/>
                    <a:pt x="240707" y="168673"/>
                  </a:cubicBezTo>
                  <a:cubicBezTo>
                    <a:pt x="244700" y="184055"/>
                    <a:pt x="248212" y="199584"/>
                    <a:pt x="254406" y="214318"/>
                  </a:cubicBezTo>
                  <a:cubicBezTo>
                    <a:pt x="261986" y="232435"/>
                    <a:pt x="271044" y="249610"/>
                    <a:pt x="283985" y="264603"/>
                  </a:cubicBezTo>
                  <a:cubicBezTo>
                    <a:pt x="287683" y="268911"/>
                    <a:pt x="291380" y="273236"/>
                    <a:pt x="295484" y="277174"/>
                  </a:cubicBezTo>
                  <a:cubicBezTo>
                    <a:pt x="297851" y="279115"/>
                    <a:pt x="298756" y="282332"/>
                    <a:pt x="297740" y="285216"/>
                  </a:cubicBezTo>
                  <a:cubicBezTo>
                    <a:pt x="295133" y="293184"/>
                    <a:pt x="297277" y="300098"/>
                    <a:pt x="302565" y="306070"/>
                  </a:cubicBezTo>
                  <a:cubicBezTo>
                    <a:pt x="305356" y="309231"/>
                    <a:pt x="305948" y="313353"/>
                    <a:pt x="308610" y="316644"/>
                  </a:cubicBezTo>
                  <a:cubicBezTo>
                    <a:pt x="314267" y="323577"/>
                    <a:pt x="322198" y="325611"/>
                    <a:pt x="329999" y="327847"/>
                  </a:cubicBezTo>
                  <a:cubicBezTo>
                    <a:pt x="341092" y="331046"/>
                    <a:pt x="352184" y="334447"/>
                    <a:pt x="363554" y="336721"/>
                  </a:cubicBezTo>
                  <a:cubicBezTo>
                    <a:pt x="373574" y="338700"/>
                    <a:pt x="383723" y="339550"/>
                    <a:pt x="393798" y="340973"/>
                  </a:cubicBezTo>
                  <a:cubicBezTo>
                    <a:pt x="407904" y="342988"/>
                    <a:pt x="422010" y="341768"/>
                    <a:pt x="436097" y="342156"/>
                  </a:cubicBezTo>
                  <a:cubicBezTo>
                    <a:pt x="446986" y="342230"/>
                    <a:pt x="457875" y="341399"/>
                    <a:pt x="468616" y="339642"/>
                  </a:cubicBezTo>
                  <a:cubicBezTo>
                    <a:pt x="472073" y="339402"/>
                    <a:pt x="475530" y="339402"/>
                    <a:pt x="478987" y="339642"/>
                  </a:cubicBezTo>
                  <a:cubicBezTo>
                    <a:pt x="479542" y="342545"/>
                    <a:pt x="477933" y="344763"/>
                    <a:pt x="477139" y="346871"/>
                  </a:cubicBezTo>
                  <a:cubicBezTo>
                    <a:pt x="469799" y="364378"/>
                    <a:pt x="471407" y="384381"/>
                    <a:pt x="481465" y="400483"/>
                  </a:cubicBezTo>
                  <a:cubicBezTo>
                    <a:pt x="483720" y="403922"/>
                    <a:pt x="487251" y="402683"/>
                    <a:pt x="490191" y="402110"/>
                  </a:cubicBezTo>
                  <a:cubicBezTo>
                    <a:pt x="494849" y="401204"/>
                    <a:pt x="499600" y="400557"/>
                    <a:pt x="504203" y="399540"/>
                  </a:cubicBezTo>
                  <a:cubicBezTo>
                    <a:pt x="517718" y="396582"/>
                    <a:pt x="531509" y="395122"/>
                    <a:pt x="544875" y="391554"/>
                  </a:cubicBezTo>
                  <a:cubicBezTo>
                    <a:pt x="558371" y="388208"/>
                    <a:pt x="571404" y="383235"/>
                    <a:pt x="583698" y="376764"/>
                  </a:cubicBezTo>
                  <a:cubicBezTo>
                    <a:pt x="587007" y="374915"/>
                    <a:pt x="591833" y="373862"/>
                    <a:pt x="591296" y="368315"/>
                  </a:cubicBezTo>
                  <a:cubicBezTo>
                    <a:pt x="593921" y="365469"/>
                    <a:pt x="596972" y="363010"/>
                    <a:pt x="600336" y="361069"/>
                  </a:cubicBezTo>
                  <a:cubicBezTo>
                    <a:pt x="604663" y="358277"/>
                    <a:pt x="607066" y="353674"/>
                    <a:pt x="610449" y="350346"/>
                  </a:cubicBezTo>
                  <a:cubicBezTo>
                    <a:pt x="620118" y="340585"/>
                    <a:pt x="628031" y="329604"/>
                    <a:pt x="636331" y="318789"/>
                  </a:cubicBezTo>
                  <a:cubicBezTo>
                    <a:pt x="640472" y="313390"/>
                    <a:pt x="645815" y="309397"/>
                    <a:pt x="646185" y="301651"/>
                  </a:cubicBezTo>
                  <a:cubicBezTo>
                    <a:pt x="646462" y="296234"/>
                    <a:pt x="650825" y="292408"/>
                    <a:pt x="654356" y="288525"/>
                  </a:cubicBezTo>
                  <a:cubicBezTo>
                    <a:pt x="657887" y="284643"/>
                    <a:pt x="659699" y="281260"/>
                    <a:pt x="659348" y="276324"/>
                  </a:cubicBezTo>
                  <a:cubicBezTo>
                    <a:pt x="658941" y="270778"/>
                    <a:pt x="661381" y="266101"/>
                    <a:pt x="664727" y="261923"/>
                  </a:cubicBezTo>
                  <a:cubicBezTo>
                    <a:pt x="667907" y="258262"/>
                    <a:pt x="669479" y="253474"/>
                    <a:pt x="669072" y="248648"/>
                  </a:cubicBezTo>
                  <a:cubicBezTo>
                    <a:pt x="668757" y="243583"/>
                    <a:pt x="670144" y="238573"/>
                    <a:pt x="672991" y="234376"/>
                  </a:cubicBezTo>
                  <a:cubicBezTo>
                    <a:pt x="675561" y="230550"/>
                    <a:pt x="676522" y="225836"/>
                    <a:pt x="675653" y="221306"/>
                  </a:cubicBezTo>
                  <a:cubicBezTo>
                    <a:pt x="674525" y="215427"/>
                    <a:pt x="675450" y="209326"/>
                    <a:pt x="678315" y="204058"/>
                  </a:cubicBezTo>
                  <a:cubicBezTo>
                    <a:pt x="680404" y="200453"/>
                    <a:pt x="680792" y="196108"/>
                    <a:pt x="679351" y="192208"/>
                  </a:cubicBezTo>
                  <a:cubicBezTo>
                    <a:pt x="678852" y="191172"/>
                    <a:pt x="678648" y="190007"/>
                    <a:pt x="678778" y="188861"/>
                  </a:cubicBezTo>
                  <a:cubicBezTo>
                    <a:pt x="682271" y="176253"/>
                    <a:pt x="679554" y="163257"/>
                    <a:pt x="681236" y="150575"/>
                  </a:cubicBezTo>
                  <a:cubicBezTo>
                    <a:pt x="681754" y="146674"/>
                    <a:pt x="682512" y="142958"/>
                    <a:pt x="680959" y="139168"/>
                  </a:cubicBezTo>
                  <a:cubicBezTo>
                    <a:pt x="680441" y="138133"/>
                    <a:pt x="680183" y="136986"/>
                    <a:pt x="680201" y="135840"/>
                  </a:cubicBezTo>
                  <a:cubicBezTo>
                    <a:pt x="681680" y="123361"/>
                    <a:pt x="679110" y="111012"/>
                    <a:pt x="678759" y="98607"/>
                  </a:cubicBezTo>
                  <a:cubicBezTo>
                    <a:pt x="678500" y="88643"/>
                    <a:pt x="677724" y="78697"/>
                    <a:pt x="676430" y="68806"/>
                  </a:cubicBezTo>
                  <a:cubicBezTo>
                    <a:pt x="675635" y="61559"/>
                    <a:pt x="676189" y="54220"/>
                    <a:pt x="678019" y="47157"/>
                  </a:cubicBezTo>
                  <a:cubicBezTo>
                    <a:pt x="679277" y="41611"/>
                    <a:pt x="683862" y="37433"/>
                    <a:pt x="689500" y="36675"/>
                  </a:cubicBezTo>
                  <a:cubicBezTo>
                    <a:pt x="697357" y="35215"/>
                    <a:pt x="705362" y="34679"/>
                    <a:pt x="713348" y="35104"/>
                  </a:cubicBezTo>
                  <a:cubicBezTo>
                    <a:pt x="715179" y="35049"/>
                    <a:pt x="716990" y="35381"/>
                    <a:pt x="718691" y="36065"/>
                  </a:cubicBezTo>
                  <a:cubicBezTo>
                    <a:pt x="725809" y="39837"/>
                    <a:pt x="734239" y="40262"/>
                    <a:pt x="741689" y="37212"/>
                  </a:cubicBezTo>
                  <a:cubicBezTo>
                    <a:pt x="749768" y="34291"/>
                    <a:pt x="756849" y="37415"/>
                    <a:pt x="762506" y="43738"/>
                  </a:cubicBezTo>
                  <a:cubicBezTo>
                    <a:pt x="763449" y="45290"/>
                    <a:pt x="765168" y="45679"/>
                    <a:pt x="766610" y="46492"/>
                  </a:cubicBezTo>
                  <a:cubicBezTo>
                    <a:pt x="766998" y="47010"/>
                    <a:pt x="767553" y="47361"/>
                    <a:pt x="767978" y="47860"/>
                  </a:cubicBezTo>
                  <a:lnTo>
                    <a:pt x="770640" y="47860"/>
                  </a:lnTo>
                  <a:cubicBezTo>
                    <a:pt x="772784" y="50873"/>
                    <a:pt x="771139" y="53499"/>
                    <a:pt x="769568" y="55939"/>
                  </a:cubicBezTo>
                  <a:cubicBezTo>
                    <a:pt x="766720" y="60395"/>
                    <a:pt x="766332" y="64628"/>
                    <a:pt x="769753" y="69009"/>
                  </a:cubicBezTo>
                  <a:cubicBezTo>
                    <a:pt x="771509" y="71117"/>
                    <a:pt x="772285" y="73872"/>
                    <a:pt x="771915" y="76589"/>
                  </a:cubicBezTo>
                  <a:cubicBezTo>
                    <a:pt x="771749" y="77514"/>
                    <a:pt x="771546" y="78419"/>
                    <a:pt x="771287" y="79307"/>
                  </a:cubicBezTo>
                  <a:cubicBezTo>
                    <a:pt x="771158" y="80176"/>
                    <a:pt x="771158" y="81081"/>
                    <a:pt x="771287" y="81950"/>
                  </a:cubicBezTo>
                  <a:cubicBezTo>
                    <a:pt x="771509" y="82838"/>
                    <a:pt x="771768" y="83707"/>
                    <a:pt x="771971" y="84594"/>
                  </a:cubicBezTo>
                  <a:cubicBezTo>
                    <a:pt x="772544" y="88070"/>
                    <a:pt x="772119" y="91638"/>
                    <a:pt x="770751" y="94873"/>
                  </a:cubicBezTo>
                  <a:cubicBezTo>
                    <a:pt x="770436" y="95723"/>
                    <a:pt x="770159" y="96592"/>
                    <a:pt x="769956" y="97479"/>
                  </a:cubicBezTo>
                  <a:cubicBezTo>
                    <a:pt x="769864" y="98386"/>
                    <a:pt x="769901" y="99310"/>
                    <a:pt x="770085" y="100197"/>
                  </a:cubicBezTo>
                  <a:cubicBezTo>
                    <a:pt x="770344" y="101159"/>
                    <a:pt x="770621" y="102046"/>
                    <a:pt x="770825" y="103099"/>
                  </a:cubicBezTo>
                  <a:cubicBezTo>
                    <a:pt x="771213" y="112491"/>
                    <a:pt x="770381" y="121864"/>
                    <a:pt x="770825" y="131255"/>
                  </a:cubicBezTo>
                  <a:cubicBezTo>
                    <a:pt x="770640" y="132235"/>
                    <a:pt x="770363" y="133215"/>
                    <a:pt x="770104" y="134195"/>
                  </a:cubicBezTo>
                  <a:cubicBezTo>
                    <a:pt x="769716" y="135711"/>
                    <a:pt x="769623" y="137282"/>
                    <a:pt x="769882" y="138835"/>
                  </a:cubicBezTo>
                  <a:cubicBezTo>
                    <a:pt x="770122" y="139760"/>
                    <a:pt x="770436" y="140647"/>
                    <a:pt x="770806" y="141516"/>
                  </a:cubicBezTo>
                  <a:cubicBezTo>
                    <a:pt x="772137" y="144270"/>
                    <a:pt x="772526" y="147395"/>
                    <a:pt x="771878" y="150390"/>
                  </a:cubicBezTo>
                  <a:cubicBezTo>
                    <a:pt x="771712" y="151407"/>
                    <a:pt x="771527" y="152405"/>
                    <a:pt x="771453" y="153440"/>
                  </a:cubicBezTo>
                  <a:cubicBezTo>
                    <a:pt x="773376" y="161297"/>
                    <a:pt x="774282" y="169376"/>
                    <a:pt x="774152" y="177473"/>
                  </a:cubicBezTo>
                  <a:cubicBezTo>
                    <a:pt x="774337" y="178102"/>
                    <a:pt x="774504" y="178749"/>
                    <a:pt x="774725" y="179322"/>
                  </a:cubicBezTo>
                  <a:cubicBezTo>
                    <a:pt x="774892" y="179599"/>
                    <a:pt x="775022" y="179913"/>
                    <a:pt x="775188" y="180191"/>
                  </a:cubicBezTo>
                  <a:cubicBezTo>
                    <a:pt x="775557" y="180745"/>
                    <a:pt x="775909" y="181300"/>
                    <a:pt x="776260" y="181855"/>
                  </a:cubicBezTo>
                  <a:cubicBezTo>
                    <a:pt x="778589" y="185238"/>
                    <a:pt x="779661" y="189342"/>
                    <a:pt x="779310" y="193428"/>
                  </a:cubicBezTo>
                  <a:cubicBezTo>
                    <a:pt x="779107" y="196367"/>
                    <a:pt x="779698" y="199306"/>
                    <a:pt x="781048" y="201931"/>
                  </a:cubicBezTo>
                  <a:cubicBezTo>
                    <a:pt x="781381" y="202468"/>
                    <a:pt x="781695" y="203004"/>
                    <a:pt x="782009" y="203540"/>
                  </a:cubicBezTo>
                  <a:lnTo>
                    <a:pt x="782509" y="204298"/>
                  </a:lnTo>
                  <a:cubicBezTo>
                    <a:pt x="782897" y="204760"/>
                    <a:pt x="783230" y="205259"/>
                    <a:pt x="783581" y="205740"/>
                  </a:cubicBezTo>
                  <a:cubicBezTo>
                    <a:pt x="784302" y="206683"/>
                    <a:pt x="784949" y="207663"/>
                    <a:pt x="785541" y="208698"/>
                  </a:cubicBezTo>
                  <a:cubicBezTo>
                    <a:pt x="785984" y="209456"/>
                    <a:pt x="786372" y="210251"/>
                    <a:pt x="786668" y="211064"/>
                  </a:cubicBezTo>
                  <a:cubicBezTo>
                    <a:pt x="787001" y="212173"/>
                    <a:pt x="787297" y="213283"/>
                    <a:pt x="787518" y="214410"/>
                  </a:cubicBezTo>
                  <a:cubicBezTo>
                    <a:pt x="787759" y="215261"/>
                    <a:pt x="788018" y="216093"/>
                    <a:pt x="788258" y="216962"/>
                  </a:cubicBezTo>
                  <a:cubicBezTo>
                    <a:pt x="788868" y="219661"/>
                    <a:pt x="788591" y="222619"/>
                    <a:pt x="790662" y="224874"/>
                  </a:cubicBezTo>
                  <a:cubicBezTo>
                    <a:pt x="791087" y="225299"/>
                    <a:pt x="791493" y="225762"/>
                    <a:pt x="791900" y="226205"/>
                  </a:cubicBezTo>
                  <a:lnTo>
                    <a:pt x="792547" y="226871"/>
                  </a:lnTo>
                  <a:cubicBezTo>
                    <a:pt x="792991" y="227296"/>
                    <a:pt x="793416" y="227740"/>
                    <a:pt x="793823" y="228202"/>
                  </a:cubicBezTo>
                  <a:cubicBezTo>
                    <a:pt x="796855" y="231696"/>
                    <a:pt x="798851" y="235948"/>
                    <a:pt x="799591" y="240514"/>
                  </a:cubicBezTo>
                  <a:cubicBezTo>
                    <a:pt x="799776" y="241013"/>
                    <a:pt x="799924" y="241550"/>
                    <a:pt x="800127" y="242049"/>
                  </a:cubicBezTo>
                  <a:lnTo>
                    <a:pt x="800515" y="242714"/>
                  </a:lnTo>
                  <a:cubicBezTo>
                    <a:pt x="800867" y="243102"/>
                    <a:pt x="801236" y="243472"/>
                    <a:pt x="801624" y="243805"/>
                  </a:cubicBezTo>
                  <a:cubicBezTo>
                    <a:pt x="802456" y="244434"/>
                    <a:pt x="803325" y="245062"/>
                    <a:pt x="804120" y="245746"/>
                  </a:cubicBezTo>
                  <a:cubicBezTo>
                    <a:pt x="804545" y="246097"/>
                    <a:pt x="804952" y="246467"/>
                    <a:pt x="805340" y="246855"/>
                  </a:cubicBezTo>
                  <a:lnTo>
                    <a:pt x="805950" y="247428"/>
                  </a:lnTo>
                  <a:cubicBezTo>
                    <a:pt x="806376" y="247798"/>
                    <a:pt x="806764" y="248205"/>
                    <a:pt x="807170" y="248611"/>
                  </a:cubicBezTo>
                  <a:cubicBezTo>
                    <a:pt x="807577" y="249019"/>
                    <a:pt x="807577" y="249037"/>
                    <a:pt x="807799" y="249240"/>
                  </a:cubicBezTo>
                  <a:cubicBezTo>
                    <a:pt x="808224" y="249665"/>
                    <a:pt x="808613" y="250109"/>
                    <a:pt x="808964" y="250571"/>
                  </a:cubicBezTo>
                  <a:cubicBezTo>
                    <a:pt x="810905" y="252956"/>
                    <a:pt x="811644" y="255933"/>
                    <a:pt x="812938" y="258632"/>
                  </a:cubicBezTo>
                  <a:cubicBezTo>
                    <a:pt x="813437" y="259353"/>
                    <a:pt x="814066" y="259981"/>
                    <a:pt x="814787" y="260480"/>
                  </a:cubicBezTo>
                  <a:cubicBezTo>
                    <a:pt x="817967" y="262329"/>
                    <a:pt x="821572" y="263623"/>
                    <a:pt x="823642" y="267006"/>
                  </a:cubicBezTo>
                  <a:cubicBezTo>
                    <a:pt x="824179" y="267746"/>
                    <a:pt x="824696" y="268504"/>
                    <a:pt x="825251" y="269225"/>
                  </a:cubicBezTo>
                  <a:cubicBezTo>
                    <a:pt x="826785" y="271055"/>
                    <a:pt x="828117" y="273015"/>
                    <a:pt x="829262" y="275104"/>
                  </a:cubicBezTo>
                  <a:cubicBezTo>
                    <a:pt x="829762" y="275788"/>
                    <a:pt x="830390" y="276361"/>
                    <a:pt x="831111" y="276823"/>
                  </a:cubicBezTo>
                  <a:cubicBezTo>
                    <a:pt x="832978" y="277581"/>
                    <a:pt x="834790" y="278468"/>
                    <a:pt x="836546" y="279448"/>
                  </a:cubicBezTo>
                  <a:cubicBezTo>
                    <a:pt x="837268" y="279910"/>
                    <a:pt x="837970" y="280410"/>
                    <a:pt x="838691" y="280890"/>
                  </a:cubicBezTo>
                  <a:cubicBezTo>
                    <a:pt x="840410" y="281944"/>
                    <a:pt x="841871" y="283386"/>
                    <a:pt x="842925" y="285105"/>
                  </a:cubicBezTo>
                  <a:cubicBezTo>
                    <a:pt x="843405" y="285771"/>
                    <a:pt x="843886" y="286473"/>
                    <a:pt x="844403" y="287120"/>
                  </a:cubicBezTo>
                  <a:cubicBezTo>
                    <a:pt x="845273" y="288137"/>
                    <a:pt x="846104" y="289191"/>
                    <a:pt x="846973" y="290207"/>
                  </a:cubicBezTo>
                  <a:cubicBezTo>
                    <a:pt x="847546" y="290707"/>
                    <a:pt x="848212" y="291077"/>
                    <a:pt x="848952" y="291298"/>
                  </a:cubicBezTo>
                  <a:cubicBezTo>
                    <a:pt x="850560" y="291428"/>
                    <a:pt x="852150" y="291668"/>
                    <a:pt x="853739" y="291983"/>
                  </a:cubicBezTo>
                  <a:cubicBezTo>
                    <a:pt x="854534" y="292241"/>
                    <a:pt x="855311" y="292574"/>
                    <a:pt x="856032" y="292999"/>
                  </a:cubicBezTo>
                  <a:cubicBezTo>
                    <a:pt x="857012" y="293517"/>
                    <a:pt x="857936" y="294145"/>
                    <a:pt x="858786" y="294848"/>
                  </a:cubicBezTo>
                  <a:cubicBezTo>
                    <a:pt x="859434" y="295365"/>
                    <a:pt x="860062" y="295939"/>
                    <a:pt x="860635" y="296530"/>
                  </a:cubicBezTo>
                  <a:cubicBezTo>
                    <a:pt x="861393" y="297251"/>
                    <a:pt x="862096" y="297991"/>
                    <a:pt x="862890" y="298656"/>
                  </a:cubicBezTo>
                  <a:cubicBezTo>
                    <a:pt x="863501" y="299063"/>
                    <a:pt x="864185" y="299377"/>
                    <a:pt x="864887" y="299599"/>
                  </a:cubicBezTo>
                  <a:cubicBezTo>
                    <a:pt x="865867" y="299803"/>
                    <a:pt x="866865" y="299969"/>
                    <a:pt x="867808" y="300265"/>
                  </a:cubicBezTo>
                  <a:lnTo>
                    <a:pt x="869971" y="301004"/>
                  </a:lnTo>
                  <a:cubicBezTo>
                    <a:pt x="870710" y="301189"/>
                    <a:pt x="871432" y="301429"/>
                    <a:pt x="872134" y="301688"/>
                  </a:cubicBezTo>
                  <a:cubicBezTo>
                    <a:pt x="872855" y="301947"/>
                    <a:pt x="873576" y="302169"/>
                    <a:pt x="874334" y="302298"/>
                  </a:cubicBezTo>
                  <a:lnTo>
                    <a:pt x="875887" y="302298"/>
                  </a:lnTo>
                  <a:cubicBezTo>
                    <a:pt x="876941" y="302298"/>
                    <a:pt x="877995" y="302298"/>
                    <a:pt x="879048" y="302428"/>
                  </a:cubicBezTo>
                  <a:cubicBezTo>
                    <a:pt x="880102" y="302520"/>
                    <a:pt x="881082" y="302945"/>
                    <a:pt x="881858" y="303666"/>
                  </a:cubicBezTo>
                  <a:cubicBezTo>
                    <a:pt x="882320" y="303907"/>
                    <a:pt x="882228" y="305145"/>
                    <a:pt x="883245" y="304369"/>
                  </a:cubicBezTo>
                  <a:cubicBezTo>
                    <a:pt x="883651" y="304091"/>
                    <a:pt x="884096" y="303833"/>
                    <a:pt x="884539" y="303629"/>
                  </a:cubicBezTo>
                  <a:cubicBezTo>
                    <a:pt x="885260" y="303241"/>
                    <a:pt x="886018" y="302945"/>
                    <a:pt x="886813" y="302742"/>
                  </a:cubicBezTo>
                  <a:cubicBezTo>
                    <a:pt x="888033" y="302520"/>
                    <a:pt x="889272" y="302668"/>
                    <a:pt x="890418" y="303130"/>
                  </a:cubicBezTo>
                  <a:cubicBezTo>
                    <a:pt x="891342" y="303537"/>
                    <a:pt x="892174" y="304128"/>
                    <a:pt x="892840" y="304868"/>
                  </a:cubicBezTo>
                  <a:cubicBezTo>
                    <a:pt x="894041" y="306255"/>
                    <a:pt x="893986" y="308325"/>
                    <a:pt x="892747" y="309656"/>
                  </a:cubicBezTo>
                  <a:cubicBezTo>
                    <a:pt x="866865" y="308584"/>
                    <a:pt x="842055" y="304517"/>
                    <a:pt x="823217" y="284089"/>
                  </a:cubicBezTo>
                  <a:cubicBezTo>
                    <a:pt x="819686" y="280280"/>
                    <a:pt x="815009" y="277655"/>
                    <a:pt x="811534" y="273736"/>
                  </a:cubicBezTo>
                  <a:cubicBezTo>
                    <a:pt x="802124" y="262459"/>
                    <a:pt x="792288" y="251459"/>
                    <a:pt x="785652" y="238129"/>
                  </a:cubicBezTo>
                  <a:cubicBezTo>
                    <a:pt x="775336" y="216518"/>
                    <a:pt x="768089" y="193576"/>
                    <a:pt x="764132" y="169949"/>
                  </a:cubicBezTo>
                  <a:cubicBezTo>
                    <a:pt x="761544" y="153311"/>
                    <a:pt x="757680" y="136801"/>
                    <a:pt x="757459" y="119849"/>
                  </a:cubicBezTo>
                  <a:cubicBezTo>
                    <a:pt x="757237" y="102046"/>
                    <a:pt x="759178" y="84335"/>
                    <a:pt x="760528" y="66587"/>
                  </a:cubicBezTo>
                  <a:cubicBezTo>
                    <a:pt x="760916" y="61356"/>
                    <a:pt x="761174" y="56105"/>
                    <a:pt x="761766" y="50910"/>
                  </a:cubicBezTo>
                  <a:cubicBezTo>
                    <a:pt x="762136" y="47657"/>
                    <a:pt x="760897" y="46178"/>
                    <a:pt x="757754" y="46048"/>
                  </a:cubicBezTo>
                  <a:cubicBezTo>
                    <a:pt x="752745" y="45826"/>
                    <a:pt x="747735" y="45438"/>
                    <a:pt x="742724" y="45475"/>
                  </a:cubicBezTo>
                  <a:cubicBezTo>
                    <a:pt x="737936" y="45679"/>
                    <a:pt x="733148" y="45383"/>
                    <a:pt x="728415" y="44625"/>
                  </a:cubicBezTo>
                  <a:cubicBezTo>
                    <a:pt x="720263" y="43072"/>
                    <a:pt x="712054" y="43756"/>
                    <a:pt x="703846" y="43701"/>
                  </a:cubicBezTo>
                  <a:cubicBezTo>
                    <a:pt x="701812" y="44717"/>
                    <a:pt x="699613" y="44052"/>
                    <a:pt x="697505" y="44255"/>
                  </a:cubicBezTo>
                  <a:cubicBezTo>
                    <a:pt x="695897" y="44347"/>
                    <a:pt x="694325" y="43497"/>
                    <a:pt x="692717" y="44126"/>
                  </a:cubicBezTo>
                  <a:lnTo>
                    <a:pt x="692014" y="44311"/>
                  </a:lnTo>
                  <a:lnTo>
                    <a:pt x="690702" y="44773"/>
                  </a:lnTo>
                  <a:cubicBezTo>
                    <a:pt x="690295" y="44958"/>
                    <a:pt x="689925" y="45198"/>
                    <a:pt x="689574" y="45494"/>
                  </a:cubicBezTo>
                  <a:cubicBezTo>
                    <a:pt x="689574" y="45494"/>
                    <a:pt x="689149" y="46011"/>
                    <a:pt x="689167" y="46030"/>
                  </a:cubicBezTo>
                  <a:cubicBezTo>
                    <a:pt x="688890" y="46695"/>
                    <a:pt x="688723" y="47398"/>
                    <a:pt x="688649" y="48119"/>
                  </a:cubicBezTo>
                  <a:cubicBezTo>
                    <a:pt x="688649" y="48951"/>
                    <a:pt x="688649" y="49764"/>
                    <a:pt x="688649" y="50596"/>
                  </a:cubicBezTo>
                  <a:lnTo>
                    <a:pt x="688649" y="56142"/>
                  </a:lnTo>
                  <a:cubicBezTo>
                    <a:pt x="688649" y="57769"/>
                    <a:pt x="688649" y="59415"/>
                    <a:pt x="688649" y="61060"/>
                  </a:cubicBezTo>
                  <a:cubicBezTo>
                    <a:pt x="689130" y="64332"/>
                    <a:pt x="688797" y="67678"/>
                    <a:pt x="689408" y="70951"/>
                  </a:cubicBezTo>
                  <a:cubicBezTo>
                    <a:pt x="689629" y="71579"/>
                    <a:pt x="689777" y="72245"/>
                    <a:pt x="689870" y="72910"/>
                  </a:cubicBezTo>
                  <a:cubicBezTo>
                    <a:pt x="689999" y="74260"/>
                    <a:pt x="689981" y="75609"/>
                    <a:pt x="690036" y="76959"/>
                  </a:cubicBezTo>
                  <a:cubicBezTo>
                    <a:pt x="690572" y="80009"/>
                    <a:pt x="690202" y="83170"/>
                    <a:pt x="691201" y="86202"/>
                  </a:cubicBezTo>
                  <a:cubicBezTo>
                    <a:pt x="691293" y="86923"/>
                    <a:pt x="691349" y="87663"/>
                    <a:pt x="691349" y="88402"/>
                  </a:cubicBezTo>
                  <a:cubicBezTo>
                    <a:pt x="691441" y="92617"/>
                    <a:pt x="691903" y="96833"/>
                    <a:pt x="692680" y="100974"/>
                  </a:cubicBezTo>
                  <a:cubicBezTo>
                    <a:pt x="694584" y="119036"/>
                    <a:pt x="695564" y="137190"/>
                    <a:pt x="695601" y="155344"/>
                  </a:cubicBezTo>
                  <a:cubicBezTo>
                    <a:pt x="695878" y="170300"/>
                    <a:pt x="694510" y="185220"/>
                    <a:pt x="691515" y="199880"/>
                  </a:cubicBezTo>
                  <a:cubicBezTo>
                    <a:pt x="691071" y="202117"/>
                    <a:pt x="690794" y="204390"/>
                    <a:pt x="690165" y="206572"/>
                  </a:cubicBezTo>
                  <a:cubicBezTo>
                    <a:pt x="681754" y="235467"/>
                    <a:pt x="675616" y="265028"/>
                    <a:pt x="665541" y="293461"/>
                  </a:cubicBezTo>
                  <a:cubicBezTo>
                    <a:pt x="663027" y="300579"/>
                    <a:pt x="660568" y="307678"/>
                    <a:pt x="655299" y="313372"/>
                  </a:cubicBezTo>
                  <a:cubicBezTo>
                    <a:pt x="654855" y="313890"/>
                    <a:pt x="654467" y="314463"/>
                    <a:pt x="654153" y="315073"/>
                  </a:cubicBezTo>
                  <a:cubicBezTo>
                    <a:pt x="629195" y="356835"/>
                    <a:pt x="591444" y="381627"/>
                    <a:pt x="545356" y="393014"/>
                  </a:cubicBezTo>
                  <a:cubicBezTo>
                    <a:pt x="508215" y="402258"/>
                    <a:pt x="470520" y="410282"/>
                    <a:pt x="431919" y="410392"/>
                  </a:cubicBezTo>
                  <a:cubicBezTo>
                    <a:pt x="391396" y="410392"/>
                    <a:pt x="351168" y="407527"/>
                    <a:pt x="312936" y="392127"/>
                  </a:cubicBezTo>
                  <a:cubicBezTo>
                    <a:pt x="312086" y="391776"/>
                    <a:pt x="311235" y="391480"/>
                    <a:pt x="310348" y="391240"/>
                  </a:cubicBezTo>
                  <a:cubicBezTo>
                    <a:pt x="285002" y="384326"/>
                    <a:pt x="263520" y="370128"/>
                    <a:pt x="242426" y="355190"/>
                  </a:cubicBezTo>
                  <a:cubicBezTo>
                    <a:pt x="239764" y="353397"/>
                    <a:pt x="237287" y="351344"/>
                    <a:pt x="235031" y="349052"/>
                  </a:cubicBezTo>
                  <a:cubicBezTo>
                    <a:pt x="218707" y="331157"/>
                    <a:pt x="202586" y="313113"/>
                    <a:pt x="192714" y="290541"/>
                  </a:cubicBezTo>
                  <a:cubicBezTo>
                    <a:pt x="191531" y="287823"/>
                    <a:pt x="190163" y="285179"/>
                    <a:pt x="188758" y="282572"/>
                  </a:cubicBezTo>
                  <a:cubicBezTo>
                    <a:pt x="187575" y="280853"/>
                    <a:pt x="187464" y="278616"/>
                    <a:pt x="188462" y="276786"/>
                  </a:cubicBezTo>
                  <a:cubicBezTo>
                    <a:pt x="189756" y="274327"/>
                    <a:pt x="190034" y="271462"/>
                    <a:pt x="189220" y="268800"/>
                  </a:cubicBezTo>
                  <a:cubicBezTo>
                    <a:pt x="183156" y="247317"/>
                    <a:pt x="182731" y="225114"/>
                    <a:pt x="180716" y="203096"/>
                  </a:cubicBezTo>
                  <a:cubicBezTo>
                    <a:pt x="177998" y="173332"/>
                    <a:pt x="176778" y="143457"/>
                    <a:pt x="172804" y="113804"/>
                  </a:cubicBezTo>
                  <a:cubicBezTo>
                    <a:pt x="170530" y="96851"/>
                    <a:pt x="169107" y="79787"/>
                    <a:pt x="165631" y="63001"/>
                  </a:cubicBezTo>
                  <a:cubicBezTo>
                    <a:pt x="161675" y="44089"/>
                    <a:pt x="150028" y="33754"/>
                    <a:pt x="130653" y="32516"/>
                  </a:cubicBezTo>
                  <a:cubicBezTo>
                    <a:pt x="122925" y="32017"/>
                    <a:pt x="115198" y="31832"/>
                    <a:pt x="107433" y="31795"/>
                  </a:cubicBezTo>
                  <a:cubicBezTo>
                    <a:pt x="91442" y="31388"/>
                    <a:pt x="75562" y="28911"/>
                    <a:pt x="60217" y="24400"/>
                  </a:cubicBezTo>
                  <a:cubicBezTo>
                    <a:pt x="39235" y="18799"/>
                    <a:pt x="19139" y="10331"/>
                    <a:pt x="467" y="-742"/>
                  </a:cubicBezTo>
                  <a:cubicBezTo>
                    <a:pt x="-439" y="-1353"/>
                    <a:pt x="-1308" y="-2018"/>
                    <a:pt x="-2121" y="-2739"/>
                  </a:cubicBezTo>
                  <a:close/>
                </a:path>
              </a:pathLst>
            </a:custGeom>
            <a:solidFill>
              <a:srgbClr val="020202"/>
            </a:solidFill>
            <a:ln w="1847" cap="flat">
              <a:noFill/>
              <a:prstDash val="solid"/>
              <a:miter/>
            </a:ln>
          </p:spPr>
          <p:txBody>
            <a:bodyPr rtlCol="0" anchor="ctr"/>
            <a:lstStyle/>
            <a:p>
              <a:endParaRPr lang="es-CO"/>
            </a:p>
          </p:txBody>
        </p:sp>
        <p:sp>
          <p:nvSpPr>
            <p:cNvPr id="8" name="Freeform: Shape 7">
              <a:extLst>
                <a:ext uri="{FF2B5EF4-FFF2-40B4-BE49-F238E27FC236}">
                  <a16:creationId xmlns:a16="http://schemas.microsoft.com/office/drawing/2014/main" id="{14EDD6E3-DF6A-339D-0F82-BCA8AA56BC20}"/>
                </a:ext>
              </a:extLst>
            </p:cNvPr>
            <p:cNvSpPr/>
            <p:nvPr/>
          </p:nvSpPr>
          <p:spPr>
            <a:xfrm>
              <a:off x="-1167180" y="1847167"/>
              <a:ext cx="491429" cy="336883"/>
            </a:xfrm>
            <a:custGeom>
              <a:avLst/>
              <a:gdLst>
                <a:gd name="connsiteX0" fmla="*/ 449711 w 491429"/>
                <a:gd name="connsiteY0" fmla="*/ 213318 h 336883"/>
                <a:gd name="connsiteX1" fmla="*/ 453575 w 491429"/>
                <a:gd name="connsiteY1" fmla="*/ 221045 h 336883"/>
                <a:gd name="connsiteX2" fmla="*/ 487056 w 491429"/>
                <a:gd name="connsiteY2" fmla="*/ 269926 h 336883"/>
                <a:gd name="connsiteX3" fmla="*/ 489218 w 491429"/>
                <a:gd name="connsiteY3" fmla="*/ 277616 h 336883"/>
                <a:gd name="connsiteX4" fmla="*/ 478126 w 491429"/>
                <a:gd name="connsiteY4" fmla="*/ 308693 h 336883"/>
                <a:gd name="connsiteX5" fmla="*/ 440117 w 491429"/>
                <a:gd name="connsiteY5" fmla="*/ 333003 h 336883"/>
                <a:gd name="connsiteX6" fmla="*/ 405731 w 491429"/>
                <a:gd name="connsiteY6" fmla="*/ 328252 h 336883"/>
                <a:gd name="connsiteX7" fmla="*/ 384489 w 491429"/>
                <a:gd name="connsiteY7" fmla="*/ 310468 h 336883"/>
                <a:gd name="connsiteX8" fmla="*/ 379701 w 491429"/>
                <a:gd name="connsiteY8" fmla="*/ 304737 h 336883"/>
                <a:gd name="connsiteX9" fmla="*/ 374487 w 491429"/>
                <a:gd name="connsiteY9" fmla="*/ 295327 h 336883"/>
                <a:gd name="connsiteX10" fmla="*/ 363839 w 491429"/>
                <a:gd name="connsiteY10" fmla="*/ 285455 h 336883"/>
                <a:gd name="connsiteX11" fmla="*/ 348217 w 491429"/>
                <a:gd name="connsiteY11" fmla="*/ 281073 h 336883"/>
                <a:gd name="connsiteX12" fmla="*/ 345518 w 491429"/>
                <a:gd name="connsiteY12" fmla="*/ 280833 h 336883"/>
                <a:gd name="connsiteX13" fmla="*/ 333705 w 491429"/>
                <a:gd name="connsiteY13" fmla="*/ 276636 h 336883"/>
                <a:gd name="connsiteX14" fmla="*/ 305641 w 491429"/>
                <a:gd name="connsiteY14" fmla="*/ 246373 h 336883"/>
                <a:gd name="connsiteX15" fmla="*/ 270516 w 491429"/>
                <a:gd name="connsiteY15" fmla="*/ 195903 h 336883"/>
                <a:gd name="connsiteX16" fmla="*/ 255282 w 491429"/>
                <a:gd name="connsiteY16" fmla="*/ 175087 h 336883"/>
                <a:gd name="connsiteX17" fmla="*/ 254340 w 491429"/>
                <a:gd name="connsiteY17" fmla="*/ 173515 h 336883"/>
                <a:gd name="connsiteX18" fmla="*/ 253323 w 491429"/>
                <a:gd name="connsiteY18" fmla="*/ 172036 h 336883"/>
                <a:gd name="connsiteX19" fmla="*/ 252306 w 491429"/>
                <a:gd name="connsiteY19" fmla="*/ 170575 h 336883"/>
                <a:gd name="connsiteX20" fmla="*/ 249053 w 491429"/>
                <a:gd name="connsiteY20" fmla="*/ 166564 h 336883"/>
                <a:gd name="connsiteX21" fmla="*/ 247925 w 491429"/>
                <a:gd name="connsiteY21" fmla="*/ 165362 h 336883"/>
                <a:gd name="connsiteX22" fmla="*/ 246852 w 491429"/>
                <a:gd name="connsiteY22" fmla="*/ 164160 h 336883"/>
                <a:gd name="connsiteX23" fmla="*/ 246298 w 491429"/>
                <a:gd name="connsiteY23" fmla="*/ 163569 h 336883"/>
                <a:gd name="connsiteX24" fmla="*/ 245170 w 491429"/>
                <a:gd name="connsiteY24" fmla="*/ 162423 h 336883"/>
                <a:gd name="connsiteX25" fmla="*/ 244615 w 491429"/>
                <a:gd name="connsiteY25" fmla="*/ 161850 h 336883"/>
                <a:gd name="connsiteX26" fmla="*/ 243543 w 491429"/>
                <a:gd name="connsiteY26" fmla="*/ 160611 h 336883"/>
                <a:gd name="connsiteX27" fmla="*/ 242564 w 491429"/>
                <a:gd name="connsiteY27" fmla="*/ 159299 h 336883"/>
                <a:gd name="connsiteX28" fmla="*/ 239420 w 491429"/>
                <a:gd name="connsiteY28" fmla="*/ 155601 h 336883"/>
                <a:gd name="connsiteX29" fmla="*/ 238330 w 491429"/>
                <a:gd name="connsiteY29" fmla="*/ 154436 h 336883"/>
                <a:gd name="connsiteX30" fmla="*/ 237295 w 491429"/>
                <a:gd name="connsiteY30" fmla="*/ 153272 h 336883"/>
                <a:gd name="connsiteX31" fmla="*/ 236758 w 491429"/>
                <a:gd name="connsiteY31" fmla="*/ 152699 h 336883"/>
                <a:gd name="connsiteX32" fmla="*/ 235705 w 491429"/>
                <a:gd name="connsiteY32" fmla="*/ 151590 h 336883"/>
                <a:gd name="connsiteX33" fmla="*/ 235169 w 491429"/>
                <a:gd name="connsiteY33" fmla="*/ 151035 h 336883"/>
                <a:gd name="connsiteX34" fmla="*/ 234152 w 491429"/>
                <a:gd name="connsiteY34" fmla="*/ 149888 h 336883"/>
                <a:gd name="connsiteX35" fmla="*/ 233246 w 491429"/>
                <a:gd name="connsiteY35" fmla="*/ 148668 h 336883"/>
                <a:gd name="connsiteX36" fmla="*/ 231028 w 491429"/>
                <a:gd name="connsiteY36" fmla="*/ 146561 h 336883"/>
                <a:gd name="connsiteX37" fmla="*/ 229715 w 491429"/>
                <a:gd name="connsiteY37" fmla="*/ 145563 h 336883"/>
                <a:gd name="connsiteX38" fmla="*/ 228513 w 491429"/>
                <a:gd name="connsiteY38" fmla="*/ 144342 h 336883"/>
                <a:gd name="connsiteX39" fmla="*/ 227459 w 491429"/>
                <a:gd name="connsiteY39" fmla="*/ 142956 h 336883"/>
                <a:gd name="connsiteX40" fmla="*/ 219011 w 491429"/>
                <a:gd name="connsiteY40" fmla="*/ 133860 h 336883"/>
                <a:gd name="connsiteX41" fmla="*/ 217846 w 491429"/>
                <a:gd name="connsiteY41" fmla="*/ 132640 h 336883"/>
                <a:gd name="connsiteX42" fmla="*/ 216756 w 491429"/>
                <a:gd name="connsiteY42" fmla="*/ 131401 h 336883"/>
                <a:gd name="connsiteX43" fmla="*/ 216201 w 491429"/>
                <a:gd name="connsiteY43" fmla="*/ 130810 h 336883"/>
                <a:gd name="connsiteX44" fmla="*/ 215055 w 491429"/>
                <a:gd name="connsiteY44" fmla="*/ 129627 h 336883"/>
                <a:gd name="connsiteX45" fmla="*/ 214481 w 491429"/>
                <a:gd name="connsiteY45" fmla="*/ 129035 h 336883"/>
                <a:gd name="connsiteX46" fmla="*/ 213391 w 491429"/>
                <a:gd name="connsiteY46" fmla="*/ 127778 h 336883"/>
                <a:gd name="connsiteX47" fmla="*/ 212392 w 491429"/>
                <a:gd name="connsiteY47" fmla="*/ 126428 h 336883"/>
                <a:gd name="connsiteX48" fmla="*/ 207974 w 491429"/>
                <a:gd name="connsiteY48" fmla="*/ 121437 h 336883"/>
                <a:gd name="connsiteX49" fmla="*/ 206883 w 491429"/>
                <a:gd name="connsiteY49" fmla="*/ 120272 h 336883"/>
                <a:gd name="connsiteX50" fmla="*/ 205866 w 491429"/>
                <a:gd name="connsiteY50" fmla="*/ 119126 h 336883"/>
                <a:gd name="connsiteX51" fmla="*/ 205367 w 491429"/>
                <a:gd name="connsiteY51" fmla="*/ 118571 h 336883"/>
                <a:gd name="connsiteX52" fmla="*/ 204387 w 491429"/>
                <a:gd name="connsiteY52" fmla="*/ 117499 h 336883"/>
                <a:gd name="connsiteX53" fmla="*/ 203888 w 491429"/>
                <a:gd name="connsiteY53" fmla="*/ 116981 h 336883"/>
                <a:gd name="connsiteX54" fmla="*/ 202908 w 491429"/>
                <a:gd name="connsiteY54" fmla="*/ 115983 h 336883"/>
                <a:gd name="connsiteX55" fmla="*/ 202428 w 491429"/>
                <a:gd name="connsiteY55" fmla="*/ 115484 h 336883"/>
                <a:gd name="connsiteX56" fmla="*/ 201430 w 491429"/>
                <a:gd name="connsiteY56" fmla="*/ 114504 h 336883"/>
                <a:gd name="connsiteX57" fmla="*/ 200931 w 491429"/>
                <a:gd name="connsiteY57" fmla="*/ 114005 h 336883"/>
                <a:gd name="connsiteX58" fmla="*/ 199914 w 491429"/>
                <a:gd name="connsiteY58" fmla="*/ 113007 h 336883"/>
                <a:gd name="connsiteX59" fmla="*/ 199377 w 491429"/>
                <a:gd name="connsiteY59" fmla="*/ 112489 h 336883"/>
                <a:gd name="connsiteX60" fmla="*/ 198269 w 491429"/>
                <a:gd name="connsiteY60" fmla="*/ 111454 h 336883"/>
                <a:gd name="connsiteX61" fmla="*/ 197677 w 491429"/>
                <a:gd name="connsiteY61" fmla="*/ 110936 h 336883"/>
                <a:gd name="connsiteX62" fmla="*/ 196456 w 491429"/>
                <a:gd name="connsiteY62" fmla="*/ 109827 h 336883"/>
                <a:gd name="connsiteX63" fmla="*/ 195828 w 491429"/>
                <a:gd name="connsiteY63" fmla="*/ 109254 h 336883"/>
                <a:gd name="connsiteX64" fmla="*/ 190541 w 491429"/>
                <a:gd name="connsiteY64" fmla="*/ 104595 h 336883"/>
                <a:gd name="connsiteX65" fmla="*/ 189154 w 491429"/>
                <a:gd name="connsiteY65" fmla="*/ 103597 h 336883"/>
                <a:gd name="connsiteX66" fmla="*/ 187934 w 491429"/>
                <a:gd name="connsiteY66" fmla="*/ 102525 h 336883"/>
                <a:gd name="connsiteX67" fmla="*/ 187342 w 491429"/>
                <a:gd name="connsiteY67" fmla="*/ 101989 h 336883"/>
                <a:gd name="connsiteX68" fmla="*/ 186233 w 491429"/>
                <a:gd name="connsiteY68" fmla="*/ 100916 h 336883"/>
                <a:gd name="connsiteX69" fmla="*/ 185697 w 491429"/>
                <a:gd name="connsiteY69" fmla="*/ 100398 h 336883"/>
                <a:gd name="connsiteX70" fmla="*/ 183349 w 491429"/>
                <a:gd name="connsiteY70" fmla="*/ 98661 h 336883"/>
                <a:gd name="connsiteX71" fmla="*/ 182147 w 491429"/>
                <a:gd name="connsiteY71" fmla="*/ 97847 h 336883"/>
                <a:gd name="connsiteX72" fmla="*/ 181038 w 491429"/>
                <a:gd name="connsiteY72" fmla="*/ 96942 h 336883"/>
                <a:gd name="connsiteX73" fmla="*/ 180484 w 491429"/>
                <a:gd name="connsiteY73" fmla="*/ 96498 h 336883"/>
                <a:gd name="connsiteX74" fmla="*/ 178635 w 491429"/>
                <a:gd name="connsiteY74" fmla="*/ 95389 h 336883"/>
                <a:gd name="connsiteX75" fmla="*/ 177304 w 491429"/>
                <a:gd name="connsiteY75" fmla="*/ 94501 h 336883"/>
                <a:gd name="connsiteX76" fmla="*/ 176028 w 491429"/>
                <a:gd name="connsiteY76" fmla="*/ 93429 h 336883"/>
                <a:gd name="connsiteX77" fmla="*/ 175381 w 491429"/>
                <a:gd name="connsiteY77" fmla="*/ 92838 h 336883"/>
                <a:gd name="connsiteX78" fmla="*/ 170020 w 491429"/>
                <a:gd name="connsiteY78" fmla="*/ 88123 h 336883"/>
                <a:gd name="connsiteX79" fmla="*/ 168615 w 491429"/>
                <a:gd name="connsiteY79" fmla="*/ 87106 h 336883"/>
                <a:gd name="connsiteX80" fmla="*/ 167321 w 491429"/>
                <a:gd name="connsiteY80" fmla="*/ 85997 h 336883"/>
                <a:gd name="connsiteX81" fmla="*/ 166692 w 491429"/>
                <a:gd name="connsiteY81" fmla="*/ 85424 h 336883"/>
                <a:gd name="connsiteX82" fmla="*/ 165490 w 491429"/>
                <a:gd name="connsiteY82" fmla="*/ 84278 h 336883"/>
                <a:gd name="connsiteX83" fmla="*/ 164899 w 491429"/>
                <a:gd name="connsiteY83" fmla="*/ 83705 h 336883"/>
                <a:gd name="connsiteX84" fmla="*/ 161017 w 491429"/>
                <a:gd name="connsiteY84" fmla="*/ 80710 h 336883"/>
                <a:gd name="connsiteX85" fmla="*/ 159667 w 491429"/>
                <a:gd name="connsiteY85" fmla="*/ 79748 h 336883"/>
                <a:gd name="connsiteX86" fmla="*/ 155711 w 491429"/>
                <a:gd name="connsiteY86" fmla="*/ 76735 h 336883"/>
                <a:gd name="connsiteX87" fmla="*/ 154325 w 491429"/>
                <a:gd name="connsiteY87" fmla="*/ 75829 h 336883"/>
                <a:gd name="connsiteX88" fmla="*/ 151589 w 491429"/>
                <a:gd name="connsiteY88" fmla="*/ 73980 h 336883"/>
                <a:gd name="connsiteX89" fmla="*/ 150239 w 491429"/>
                <a:gd name="connsiteY89" fmla="*/ 73074 h 336883"/>
                <a:gd name="connsiteX90" fmla="*/ 147595 w 491429"/>
                <a:gd name="connsiteY90" fmla="*/ 71226 h 336883"/>
                <a:gd name="connsiteX91" fmla="*/ 146283 w 491429"/>
                <a:gd name="connsiteY91" fmla="*/ 70357 h 336883"/>
                <a:gd name="connsiteX92" fmla="*/ 143805 w 491429"/>
                <a:gd name="connsiteY92" fmla="*/ 68601 h 336883"/>
                <a:gd name="connsiteX93" fmla="*/ 142548 w 491429"/>
                <a:gd name="connsiteY93" fmla="*/ 67824 h 336883"/>
                <a:gd name="connsiteX94" fmla="*/ 140570 w 491429"/>
                <a:gd name="connsiteY94" fmla="*/ 66752 h 336883"/>
                <a:gd name="connsiteX95" fmla="*/ 139294 w 491429"/>
                <a:gd name="connsiteY95" fmla="*/ 65920 h 336883"/>
                <a:gd name="connsiteX96" fmla="*/ 138093 w 491429"/>
                <a:gd name="connsiteY96" fmla="*/ 64959 h 336883"/>
                <a:gd name="connsiteX97" fmla="*/ 137501 w 491429"/>
                <a:gd name="connsiteY97" fmla="*/ 64478 h 336883"/>
                <a:gd name="connsiteX98" fmla="*/ 135652 w 491429"/>
                <a:gd name="connsiteY98" fmla="*/ 63184 h 336883"/>
                <a:gd name="connsiteX99" fmla="*/ 134395 w 491429"/>
                <a:gd name="connsiteY99" fmla="*/ 62389 h 336883"/>
                <a:gd name="connsiteX100" fmla="*/ 132547 w 491429"/>
                <a:gd name="connsiteY100" fmla="*/ 61335 h 336883"/>
                <a:gd name="connsiteX101" fmla="*/ 131216 w 491429"/>
                <a:gd name="connsiteY101" fmla="*/ 60670 h 336883"/>
                <a:gd name="connsiteX102" fmla="*/ 129145 w 491429"/>
                <a:gd name="connsiteY102" fmla="*/ 59671 h 336883"/>
                <a:gd name="connsiteX103" fmla="*/ 127777 w 491429"/>
                <a:gd name="connsiteY103" fmla="*/ 58858 h 336883"/>
                <a:gd name="connsiteX104" fmla="*/ 123673 w 491429"/>
                <a:gd name="connsiteY104" fmla="*/ 56436 h 336883"/>
                <a:gd name="connsiteX105" fmla="*/ 122305 w 491429"/>
                <a:gd name="connsiteY105" fmla="*/ 55678 h 336883"/>
                <a:gd name="connsiteX106" fmla="*/ 120253 w 491429"/>
                <a:gd name="connsiteY106" fmla="*/ 54551 h 336883"/>
                <a:gd name="connsiteX107" fmla="*/ 118848 w 491429"/>
                <a:gd name="connsiteY107" fmla="*/ 53848 h 336883"/>
                <a:gd name="connsiteX108" fmla="*/ 116666 w 491429"/>
                <a:gd name="connsiteY108" fmla="*/ 52794 h 336883"/>
                <a:gd name="connsiteX109" fmla="*/ 115206 w 491429"/>
                <a:gd name="connsiteY109" fmla="*/ 51925 h 336883"/>
                <a:gd name="connsiteX110" fmla="*/ 105962 w 491429"/>
                <a:gd name="connsiteY110" fmla="*/ 46971 h 336883"/>
                <a:gd name="connsiteX111" fmla="*/ 104446 w 491429"/>
                <a:gd name="connsiteY111" fmla="*/ 46158 h 336883"/>
                <a:gd name="connsiteX112" fmla="*/ 102154 w 491429"/>
                <a:gd name="connsiteY112" fmla="*/ 44956 h 336883"/>
                <a:gd name="connsiteX113" fmla="*/ 100601 w 491429"/>
                <a:gd name="connsiteY113" fmla="*/ 44198 h 336883"/>
                <a:gd name="connsiteX114" fmla="*/ 96626 w 491429"/>
                <a:gd name="connsiteY114" fmla="*/ 42608 h 336883"/>
                <a:gd name="connsiteX115" fmla="*/ 95092 w 491429"/>
                <a:gd name="connsiteY115" fmla="*/ 41998 h 336883"/>
                <a:gd name="connsiteX116" fmla="*/ 93003 w 491429"/>
                <a:gd name="connsiteY116" fmla="*/ 40926 h 336883"/>
                <a:gd name="connsiteX117" fmla="*/ 91635 w 491429"/>
                <a:gd name="connsiteY117" fmla="*/ 40223 h 336883"/>
                <a:gd name="connsiteX118" fmla="*/ 89546 w 491429"/>
                <a:gd name="connsiteY118" fmla="*/ 39262 h 336883"/>
                <a:gd name="connsiteX119" fmla="*/ 88122 w 491429"/>
                <a:gd name="connsiteY119" fmla="*/ 38596 h 336883"/>
                <a:gd name="connsiteX120" fmla="*/ 83593 w 491429"/>
                <a:gd name="connsiteY120" fmla="*/ 36896 h 336883"/>
                <a:gd name="connsiteX121" fmla="*/ 82040 w 491429"/>
                <a:gd name="connsiteY121" fmla="*/ 36267 h 336883"/>
                <a:gd name="connsiteX122" fmla="*/ 76605 w 491429"/>
                <a:gd name="connsiteY122" fmla="*/ 34104 h 336883"/>
                <a:gd name="connsiteX123" fmla="*/ 75015 w 491429"/>
                <a:gd name="connsiteY123" fmla="*/ 33457 h 336883"/>
                <a:gd name="connsiteX124" fmla="*/ 70356 w 491429"/>
                <a:gd name="connsiteY124" fmla="*/ 31608 h 336883"/>
                <a:gd name="connsiteX125" fmla="*/ 68840 w 491429"/>
                <a:gd name="connsiteY125" fmla="*/ 31016 h 336883"/>
                <a:gd name="connsiteX126" fmla="*/ 65882 w 491429"/>
                <a:gd name="connsiteY126" fmla="*/ 29963 h 336883"/>
                <a:gd name="connsiteX127" fmla="*/ 64459 w 491429"/>
                <a:gd name="connsiteY127" fmla="*/ 29445 h 336883"/>
                <a:gd name="connsiteX128" fmla="*/ 61593 w 491429"/>
                <a:gd name="connsiteY128" fmla="*/ 28521 h 336883"/>
                <a:gd name="connsiteX129" fmla="*/ 60188 w 491429"/>
                <a:gd name="connsiteY129" fmla="*/ 28022 h 336883"/>
                <a:gd name="connsiteX130" fmla="*/ 57267 w 491429"/>
                <a:gd name="connsiteY130" fmla="*/ 27134 h 336883"/>
                <a:gd name="connsiteX131" fmla="*/ 55770 w 491429"/>
                <a:gd name="connsiteY131" fmla="*/ 26672 h 336883"/>
                <a:gd name="connsiteX132" fmla="*/ 51795 w 491429"/>
                <a:gd name="connsiteY132" fmla="*/ 25822 h 336883"/>
                <a:gd name="connsiteX133" fmla="*/ 50150 w 491429"/>
                <a:gd name="connsiteY133" fmla="*/ 25323 h 336883"/>
                <a:gd name="connsiteX134" fmla="*/ 41608 w 491429"/>
                <a:gd name="connsiteY134" fmla="*/ 23215 h 336883"/>
                <a:gd name="connsiteX135" fmla="*/ 40074 w 491429"/>
                <a:gd name="connsiteY135" fmla="*/ 22290 h 336883"/>
                <a:gd name="connsiteX136" fmla="*/ 22659 w 491429"/>
                <a:gd name="connsiteY136" fmla="*/ 17983 h 336883"/>
                <a:gd name="connsiteX137" fmla="*/ 3895 w 491429"/>
                <a:gd name="connsiteY137" fmla="*/ 15007 h 336883"/>
                <a:gd name="connsiteX138" fmla="*/ -468 w 491429"/>
                <a:gd name="connsiteY138" fmla="*/ 5061 h 336883"/>
                <a:gd name="connsiteX139" fmla="*/ 14895 w 491429"/>
                <a:gd name="connsiteY139" fmla="*/ -2501 h 336883"/>
                <a:gd name="connsiteX140" fmla="*/ 59449 w 491429"/>
                <a:gd name="connsiteY140" fmla="*/ 6743 h 336883"/>
                <a:gd name="connsiteX141" fmla="*/ 134266 w 491429"/>
                <a:gd name="connsiteY141" fmla="*/ 31941 h 336883"/>
                <a:gd name="connsiteX142" fmla="*/ 168523 w 491429"/>
                <a:gd name="connsiteY142" fmla="*/ 45381 h 336883"/>
                <a:gd name="connsiteX143" fmla="*/ 174845 w 491429"/>
                <a:gd name="connsiteY143" fmla="*/ 49245 h 336883"/>
                <a:gd name="connsiteX144" fmla="*/ 171148 w 491429"/>
                <a:gd name="connsiteY144" fmla="*/ 60467 h 336883"/>
                <a:gd name="connsiteX145" fmla="*/ 168356 w 491429"/>
                <a:gd name="connsiteY145" fmla="*/ 62408 h 336883"/>
                <a:gd name="connsiteX146" fmla="*/ 183146 w 491429"/>
                <a:gd name="connsiteY146" fmla="*/ 70949 h 336883"/>
                <a:gd name="connsiteX147" fmla="*/ 195070 w 491429"/>
                <a:gd name="connsiteY147" fmla="*/ 77604 h 336883"/>
                <a:gd name="connsiteX148" fmla="*/ 197991 w 491429"/>
                <a:gd name="connsiteY148" fmla="*/ 80340 h 336883"/>
                <a:gd name="connsiteX149" fmla="*/ 203833 w 491429"/>
                <a:gd name="connsiteY149" fmla="*/ 93854 h 336883"/>
                <a:gd name="connsiteX150" fmla="*/ 209379 w 491429"/>
                <a:gd name="connsiteY150" fmla="*/ 102063 h 336883"/>
                <a:gd name="connsiteX151" fmla="*/ 224797 w 491429"/>
                <a:gd name="connsiteY151" fmla="*/ 115466 h 336883"/>
                <a:gd name="connsiteX152" fmla="*/ 241584 w 491429"/>
                <a:gd name="connsiteY152" fmla="*/ 132548 h 336883"/>
                <a:gd name="connsiteX153" fmla="*/ 259535 w 491429"/>
                <a:gd name="connsiteY153" fmla="*/ 141107 h 336883"/>
                <a:gd name="connsiteX154" fmla="*/ 321614 w 491429"/>
                <a:gd name="connsiteY154" fmla="*/ 152588 h 336883"/>
                <a:gd name="connsiteX155" fmla="*/ 332318 w 491429"/>
                <a:gd name="connsiteY155" fmla="*/ 148724 h 336883"/>
                <a:gd name="connsiteX156" fmla="*/ 368146 w 491429"/>
                <a:gd name="connsiteY156" fmla="*/ 123138 h 336883"/>
                <a:gd name="connsiteX157" fmla="*/ 380089 w 491429"/>
                <a:gd name="connsiteY157" fmla="*/ 120716 h 336883"/>
                <a:gd name="connsiteX158" fmla="*/ 387022 w 491429"/>
                <a:gd name="connsiteY158" fmla="*/ 123119 h 336883"/>
                <a:gd name="connsiteX159" fmla="*/ 387022 w 491429"/>
                <a:gd name="connsiteY159" fmla="*/ 123119 h 336883"/>
                <a:gd name="connsiteX160" fmla="*/ 391385 w 491429"/>
                <a:gd name="connsiteY160" fmla="*/ 128758 h 336883"/>
                <a:gd name="connsiteX161" fmla="*/ 416823 w 491429"/>
                <a:gd name="connsiteY161" fmla="*/ 164197 h 336883"/>
                <a:gd name="connsiteX162" fmla="*/ 449120 w 491429"/>
                <a:gd name="connsiteY162" fmla="*/ 211599 h 336883"/>
                <a:gd name="connsiteX163" fmla="*/ 449711 w 491429"/>
                <a:gd name="connsiteY163" fmla="*/ 213318 h 33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491429" h="336883">
                  <a:moveTo>
                    <a:pt x="449711" y="213318"/>
                  </a:moveTo>
                  <a:cubicBezTo>
                    <a:pt x="449416" y="216683"/>
                    <a:pt x="452004" y="218697"/>
                    <a:pt x="453575" y="221045"/>
                  </a:cubicBezTo>
                  <a:cubicBezTo>
                    <a:pt x="464519" y="237499"/>
                    <a:pt x="475187" y="254119"/>
                    <a:pt x="487056" y="269926"/>
                  </a:cubicBezTo>
                  <a:cubicBezTo>
                    <a:pt x="488812" y="272070"/>
                    <a:pt x="489588" y="274862"/>
                    <a:pt x="489218" y="277616"/>
                  </a:cubicBezTo>
                  <a:cubicBezTo>
                    <a:pt x="487370" y="288708"/>
                    <a:pt x="484966" y="299486"/>
                    <a:pt x="478126" y="308693"/>
                  </a:cubicBezTo>
                  <a:cubicBezTo>
                    <a:pt x="468901" y="321227"/>
                    <a:pt x="455350" y="329879"/>
                    <a:pt x="440117" y="333003"/>
                  </a:cubicBezTo>
                  <a:cubicBezTo>
                    <a:pt x="427804" y="335739"/>
                    <a:pt x="416398" y="333151"/>
                    <a:pt x="405731" y="328252"/>
                  </a:cubicBezTo>
                  <a:cubicBezTo>
                    <a:pt x="397375" y="324426"/>
                    <a:pt x="390423" y="317733"/>
                    <a:pt x="384489" y="310468"/>
                  </a:cubicBezTo>
                  <a:cubicBezTo>
                    <a:pt x="383010" y="308471"/>
                    <a:pt x="381402" y="306548"/>
                    <a:pt x="379701" y="304737"/>
                  </a:cubicBezTo>
                  <a:cubicBezTo>
                    <a:pt x="376983" y="302260"/>
                    <a:pt x="375153" y="298950"/>
                    <a:pt x="374487" y="295327"/>
                  </a:cubicBezTo>
                  <a:cubicBezTo>
                    <a:pt x="373470" y="289041"/>
                    <a:pt x="369292" y="286231"/>
                    <a:pt x="363839" y="285455"/>
                  </a:cubicBezTo>
                  <a:cubicBezTo>
                    <a:pt x="358441" y="284752"/>
                    <a:pt x="353190" y="283292"/>
                    <a:pt x="348217" y="281073"/>
                  </a:cubicBezTo>
                  <a:cubicBezTo>
                    <a:pt x="347330" y="280851"/>
                    <a:pt x="346424" y="280777"/>
                    <a:pt x="345518" y="280833"/>
                  </a:cubicBezTo>
                  <a:cubicBezTo>
                    <a:pt x="340379" y="282774"/>
                    <a:pt x="337329" y="278984"/>
                    <a:pt x="333705" y="276636"/>
                  </a:cubicBezTo>
                  <a:cubicBezTo>
                    <a:pt x="322187" y="268798"/>
                    <a:pt x="312593" y="258445"/>
                    <a:pt x="305641" y="246373"/>
                  </a:cubicBezTo>
                  <a:cubicBezTo>
                    <a:pt x="295011" y="228828"/>
                    <a:pt x="283291" y="211968"/>
                    <a:pt x="270516" y="195903"/>
                  </a:cubicBezTo>
                  <a:cubicBezTo>
                    <a:pt x="265247" y="189081"/>
                    <a:pt x="258130" y="183646"/>
                    <a:pt x="255282" y="175087"/>
                  </a:cubicBezTo>
                  <a:lnTo>
                    <a:pt x="254340" y="173515"/>
                  </a:lnTo>
                  <a:cubicBezTo>
                    <a:pt x="253988" y="173034"/>
                    <a:pt x="253656" y="172535"/>
                    <a:pt x="253323" y="172036"/>
                  </a:cubicBezTo>
                  <a:cubicBezTo>
                    <a:pt x="252990" y="171537"/>
                    <a:pt x="252639" y="171075"/>
                    <a:pt x="252306" y="170575"/>
                  </a:cubicBezTo>
                  <a:cubicBezTo>
                    <a:pt x="251382" y="169115"/>
                    <a:pt x="250291" y="167784"/>
                    <a:pt x="249053" y="166564"/>
                  </a:cubicBezTo>
                  <a:cubicBezTo>
                    <a:pt x="248646" y="166194"/>
                    <a:pt x="248294" y="165769"/>
                    <a:pt x="247925" y="165362"/>
                  </a:cubicBezTo>
                  <a:cubicBezTo>
                    <a:pt x="247555" y="164956"/>
                    <a:pt x="247204" y="164567"/>
                    <a:pt x="246852" y="164160"/>
                  </a:cubicBezTo>
                  <a:cubicBezTo>
                    <a:pt x="246501" y="163754"/>
                    <a:pt x="246483" y="163772"/>
                    <a:pt x="246298" y="163569"/>
                  </a:cubicBezTo>
                  <a:cubicBezTo>
                    <a:pt x="246113" y="163366"/>
                    <a:pt x="245540" y="162811"/>
                    <a:pt x="245170" y="162423"/>
                  </a:cubicBezTo>
                  <a:lnTo>
                    <a:pt x="244615" y="161850"/>
                  </a:lnTo>
                  <a:cubicBezTo>
                    <a:pt x="244227" y="161461"/>
                    <a:pt x="243876" y="161055"/>
                    <a:pt x="243543" y="160611"/>
                  </a:cubicBezTo>
                  <a:cubicBezTo>
                    <a:pt x="243192" y="160186"/>
                    <a:pt x="242878" y="159742"/>
                    <a:pt x="242564" y="159299"/>
                  </a:cubicBezTo>
                  <a:cubicBezTo>
                    <a:pt x="241639" y="157968"/>
                    <a:pt x="240585" y="156729"/>
                    <a:pt x="239420" y="155601"/>
                  </a:cubicBezTo>
                  <a:cubicBezTo>
                    <a:pt x="239032" y="155232"/>
                    <a:pt x="238681" y="154825"/>
                    <a:pt x="238330" y="154436"/>
                  </a:cubicBezTo>
                  <a:cubicBezTo>
                    <a:pt x="237979" y="154048"/>
                    <a:pt x="237627" y="153660"/>
                    <a:pt x="237295" y="153272"/>
                  </a:cubicBezTo>
                  <a:lnTo>
                    <a:pt x="236758" y="152699"/>
                  </a:lnTo>
                  <a:cubicBezTo>
                    <a:pt x="236389" y="152347"/>
                    <a:pt x="236056" y="151959"/>
                    <a:pt x="235705" y="151590"/>
                  </a:cubicBezTo>
                  <a:lnTo>
                    <a:pt x="235169" y="151035"/>
                  </a:lnTo>
                  <a:cubicBezTo>
                    <a:pt x="234799" y="150684"/>
                    <a:pt x="234466" y="150295"/>
                    <a:pt x="234152" y="149888"/>
                  </a:cubicBezTo>
                  <a:cubicBezTo>
                    <a:pt x="233838" y="149500"/>
                    <a:pt x="233542" y="149094"/>
                    <a:pt x="233246" y="148668"/>
                  </a:cubicBezTo>
                  <a:cubicBezTo>
                    <a:pt x="232617" y="147855"/>
                    <a:pt x="231878" y="147134"/>
                    <a:pt x="231028" y="146561"/>
                  </a:cubicBezTo>
                  <a:cubicBezTo>
                    <a:pt x="230565" y="146265"/>
                    <a:pt x="230122" y="145932"/>
                    <a:pt x="229715" y="145563"/>
                  </a:cubicBezTo>
                  <a:cubicBezTo>
                    <a:pt x="229290" y="145193"/>
                    <a:pt x="228883" y="144786"/>
                    <a:pt x="228513" y="144342"/>
                  </a:cubicBezTo>
                  <a:cubicBezTo>
                    <a:pt x="228144" y="143899"/>
                    <a:pt x="227792" y="143436"/>
                    <a:pt x="227459" y="142956"/>
                  </a:cubicBezTo>
                  <a:cubicBezTo>
                    <a:pt x="225075" y="139517"/>
                    <a:pt x="221784" y="136929"/>
                    <a:pt x="219011" y="133860"/>
                  </a:cubicBezTo>
                  <a:cubicBezTo>
                    <a:pt x="218604" y="133472"/>
                    <a:pt x="218216" y="133047"/>
                    <a:pt x="217846" y="132640"/>
                  </a:cubicBezTo>
                  <a:cubicBezTo>
                    <a:pt x="217476" y="132233"/>
                    <a:pt x="217107" y="131827"/>
                    <a:pt x="216756" y="131401"/>
                  </a:cubicBezTo>
                  <a:lnTo>
                    <a:pt x="216201" y="130810"/>
                  </a:lnTo>
                  <a:lnTo>
                    <a:pt x="215055" y="129627"/>
                  </a:lnTo>
                  <a:lnTo>
                    <a:pt x="214481" y="129035"/>
                  </a:lnTo>
                  <a:cubicBezTo>
                    <a:pt x="214093" y="128628"/>
                    <a:pt x="213724" y="128222"/>
                    <a:pt x="213391" y="127778"/>
                  </a:cubicBezTo>
                  <a:cubicBezTo>
                    <a:pt x="213040" y="127353"/>
                    <a:pt x="212707" y="126891"/>
                    <a:pt x="212392" y="126428"/>
                  </a:cubicBezTo>
                  <a:cubicBezTo>
                    <a:pt x="211080" y="124635"/>
                    <a:pt x="209601" y="122953"/>
                    <a:pt x="207974" y="121437"/>
                  </a:cubicBezTo>
                  <a:cubicBezTo>
                    <a:pt x="207604" y="121067"/>
                    <a:pt x="207235" y="120660"/>
                    <a:pt x="206883" y="120272"/>
                  </a:cubicBezTo>
                  <a:cubicBezTo>
                    <a:pt x="206532" y="119884"/>
                    <a:pt x="206199" y="119496"/>
                    <a:pt x="205866" y="119126"/>
                  </a:cubicBezTo>
                  <a:cubicBezTo>
                    <a:pt x="205718" y="118941"/>
                    <a:pt x="205552" y="118756"/>
                    <a:pt x="205367" y="118571"/>
                  </a:cubicBezTo>
                  <a:lnTo>
                    <a:pt x="204387" y="117499"/>
                  </a:lnTo>
                  <a:lnTo>
                    <a:pt x="203888" y="116981"/>
                  </a:lnTo>
                  <a:cubicBezTo>
                    <a:pt x="203556" y="116667"/>
                    <a:pt x="203241" y="116316"/>
                    <a:pt x="202908" y="115983"/>
                  </a:cubicBezTo>
                  <a:lnTo>
                    <a:pt x="202428" y="115484"/>
                  </a:lnTo>
                  <a:cubicBezTo>
                    <a:pt x="202077" y="115170"/>
                    <a:pt x="201762" y="114837"/>
                    <a:pt x="201430" y="114504"/>
                  </a:cubicBezTo>
                  <a:lnTo>
                    <a:pt x="200931" y="114005"/>
                  </a:lnTo>
                  <a:cubicBezTo>
                    <a:pt x="200579" y="113691"/>
                    <a:pt x="200246" y="113339"/>
                    <a:pt x="199914" y="113007"/>
                  </a:cubicBezTo>
                  <a:lnTo>
                    <a:pt x="199377" y="112489"/>
                  </a:lnTo>
                  <a:cubicBezTo>
                    <a:pt x="198989" y="112156"/>
                    <a:pt x="198620" y="111824"/>
                    <a:pt x="198269" y="111454"/>
                  </a:cubicBezTo>
                  <a:lnTo>
                    <a:pt x="197677" y="110936"/>
                  </a:lnTo>
                  <a:cubicBezTo>
                    <a:pt x="197252" y="110585"/>
                    <a:pt x="196863" y="110215"/>
                    <a:pt x="196456" y="109827"/>
                  </a:cubicBezTo>
                  <a:lnTo>
                    <a:pt x="195828" y="109254"/>
                  </a:lnTo>
                  <a:cubicBezTo>
                    <a:pt x="194201" y="107553"/>
                    <a:pt x="192426" y="106000"/>
                    <a:pt x="190541" y="104595"/>
                  </a:cubicBezTo>
                  <a:cubicBezTo>
                    <a:pt x="190060" y="104281"/>
                    <a:pt x="189598" y="103948"/>
                    <a:pt x="189154" y="103597"/>
                  </a:cubicBezTo>
                  <a:cubicBezTo>
                    <a:pt x="188729" y="103264"/>
                    <a:pt x="188322" y="102913"/>
                    <a:pt x="187934" y="102525"/>
                  </a:cubicBezTo>
                  <a:lnTo>
                    <a:pt x="187342" y="101989"/>
                  </a:lnTo>
                  <a:lnTo>
                    <a:pt x="186233" y="100916"/>
                  </a:lnTo>
                  <a:lnTo>
                    <a:pt x="185697" y="100398"/>
                  </a:lnTo>
                  <a:cubicBezTo>
                    <a:pt x="184976" y="99752"/>
                    <a:pt x="184181" y="99160"/>
                    <a:pt x="183349" y="98661"/>
                  </a:cubicBezTo>
                  <a:cubicBezTo>
                    <a:pt x="182924" y="98421"/>
                    <a:pt x="182536" y="98143"/>
                    <a:pt x="182147" y="97847"/>
                  </a:cubicBezTo>
                  <a:cubicBezTo>
                    <a:pt x="181778" y="97570"/>
                    <a:pt x="181408" y="97256"/>
                    <a:pt x="181038" y="96942"/>
                  </a:cubicBezTo>
                  <a:lnTo>
                    <a:pt x="180484" y="96498"/>
                  </a:lnTo>
                  <a:cubicBezTo>
                    <a:pt x="179855" y="96110"/>
                    <a:pt x="179208" y="95740"/>
                    <a:pt x="178635" y="95389"/>
                  </a:cubicBezTo>
                  <a:cubicBezTo>
                    <a:pt x="178173" y="95130"/>
                    <a:pt x="177729" y="94834"/>
                    <a:pt x="177304" y="94501"/>
                  </a:cubicBezTo>
                  <a:cubicBezTo>
                    <a:pt x="176860" y="94169"/>
                    <a:pt x="176454" y="93799"/>
                    <a:pt x="176028" y="93429"/>
                  </a:cubicBezTo>
                  <a:lnTo>
                    <a:pt x="175381" y="92838"/>
                  </a:lnTo>
                  <a:cubicBezTo>
                    <a:pt x="173736" y="91118"/>
                    <a:pt x="171942" y="89547"/>
                    <a:pt x="170020" y="88123"/>
                  </a:cubicBezTo>
                  <a:cubicBezTo>
                    <a:pt x="169521" y="87828"/>
                    <a:pt x="169059" y="87476"/>
                    <a:pt x="168615" y="87106"/>
                  </a:cubicBezTo>
                  <a:cubicBezTo>
                    <a:pt x="168153" y="86774"/>
                    <a:pt x="167728" y="86404"/>
                    <a:pt x="167321" y="85997"/>
                  </a:cubicBezTo>
                  <a:lnTo>
                    <a:pt x="166692" y="85424"/>
                  </a:lnTo>
                  <a:lnTo>
                    <a:pt x="165490" y="84278"/>
                  </a:lnTo>
                  <a:lnTo>
                    <a:pt x="164899" y="83705"/>
                  </a:lnTo>
                  <a:cubicBezTo>
                    <a:pt x="163753" y="82540"/>
                    <a:pt x="162440" y="81523"/>
                    <a:pt x="161017" y="80710"/>
                  </a:cubicBezTo>
                  <a:cubicBezTo>
                    <a:pt x="160536" y="80433"/>
                    <a:pt x="160092" y="80100"/>
                    <a:pt x="159667" y="79748"/>
                  </a:cubicBezTo>
                  <a:cubicBezTo>
                    <a:pt x="158447" y="78621"/>
                    <a:pt x="157116" y="77604"/>
                    <a:pt x="155711" y="76735"/>
                  </a:cubicBezTo>
                  <a:cubicBezTo>
                    <a:pt x="155230" y="76458"/>
                    <a:pt x="154768" y="76144"/>
                    <a:pt x="154325" y="75829"/>
                  </a:cubicBezTo>
                  <a:cubicBezTo>
                    <a:pt x="153437" y="75182"/>
                    <a:pt x="152476" y="74554"/>
                    <a:pt x="151589" y="73980"/>
                  </a:cubicBezTo>
                  <a:cubicBezTo>
                    <a:pt x="151126" y="73703"/>
                    <a:pt x="150682" y="73389"/>
                    <a:pt x="150239" y="73074"/>
                  </a:cubicBezTo>
                  <a:cubicBezTo>
                    <a:pt x="149370" y="72446"/>
                    <a:pt x="148501" y="71817"/>
                    <a:pt x="147595" y="71226"/>
                  </a:cubicBezTo>
                  <a:cubicBezTo>
                    <a:pt x="147133" y="70967"/>
                    <a:pt x="146708" y="70671"/>
                    <a:pt x="146283" y="70357"/>
                  </a:cubicBezTo>
                  <a:cubicBezTo>
                    <a:pt x="145469" y="69766"/>
                    <a:pt x="144674" y="69137"/>
                    <a:pt x="143805" y="68601"/>
                  </a:cubicBezTo>
                  <a:cubicBezTo>
                    <a:pt x="143380" y="68361"/>
                    <a:pt x="142955" y="68102"/>
                    <a:pt x="142548" y="67824"/>
                  </a:cubicBezTo>
                  <a:lnTo>
                    <a:pt x="140570" y="66752"/>
                  </a:lnTo>
                  <a:cubicBezTo>
                    <a:pt x="140108" y="66512"/>
                    <a:pt x="139683" y="66234"/>
                    <a:pt x="139294" y="65920"/>
                  </a:cubicBezTo>
                  <a:cubicBezTo>
                    <a:pt x="138869" y="65625"/>
                    <a:pt x="138481" y="65291"/>
                    <a:pt x="138093" y="64959"/>
                  </a:cubicBezTo>
                  <a:lnTo>
                    <a:pt x="137501" y="64478"/>
                  </a:lnTo>
                  <a:cubicBezTo>
                    <a:pt x="136909" y="64034"/>
                    <a:pt x="136300" y="63591"/>
                    <a:pt x="135652" y="63184"/>
                  </a:cubicBezTo>
                  <a:cubicBezTo>
                    <a:pt x="135227" y="62944"/>
                    <a:pt x="134802" y="62666"/>
                    <a:pt x="134395" y="62389"/>
                  </a:cubicBezTo>
                  <a:cubicBezTo>
                    <a:pt x="133767" y="62019"/>
                    <a:pt x="133120" y="61668"/>
                    <a:pt x="132547" y="61335"/>
                  </a:cubicBezTo>
                  <a:cubicBezTo>
                    <a:pt x="132085" y="61150"/>
                    <a:pt x="131641" y="60929"/>
                    <a:pt x="131216" y="60670"/>
                  </a:cubicBezTo>
                  <a:cubicBezTo>
                    <a:pt x="130513" y="60356"/>
                    <a:pt x="129829" y="60023"/>
                    <a:pt x="129145" y="59671"/>
                  </a:cubicBezTo>
                  <a:cubicBezTo>
                    <a:pt x="128664" y="59431"/>
                    <a:pt x="128221" y="59154"/>
                    <a:pt x="127777" y="58858"/>
                  </a:cubicBezTo>
                  <a:cubicBezTo>
                    <a:pt x="126483" y="57934"/>
                    <a:pt x="125115" y="57120"/>
                    <a:pt x="123673" y="56436"/>
                  </a:cubicBezTo>
                  <a:cubicBezTo>
                    <a:pt x="123192" y="56214"/>
                    <a:pt x="122749" y="55955"/>
                    <a:pt x="122305" y="55678"/>
                  </a:cubicBezTo>
                  <a:cubicBezTo>
                    <a:pt x="121621" y="55290"/>
                    <a:pt x="120955" y="54902"/>
                    <a:pt x="120253" y="54551"/>
                  </a:cubicBezTo>
                  <a:cubicBezTo>
                    <a:pt x="119772" y="54347"/>
                    <a:pt x="119310" y="54107"/>
                    <a:pt x="118848" y="53848"/>
                  </a:cubicBezTo>
                  <a:cubicBezTo>
                    <a:pt x="118127" y="53515"/>
                    <a:pt x="117387" y="53164"/>
                    <a:pt x="116666" y="52794"/>
                  </a:cubicBezTo>
                  <a:cubicBezTo>
                    <a:pt x="116167" y="52536"/>
                    <a:pt x="115668" y="52240"/>
                    <a:pt x="115206" y="51925"/>
                  </a:cubicBezTo>
                  <a:cubicBezTo>
                    <a:pt x="112229" y="50095"/>
                    <a:pt x="109142" y="48431"/>
                    <a:pt x="105962" y="46971"/>
                  </a:cubicBezTo>
                  <a:cubicBezTo>
                    <a:pt x="105444" y="46730"/>
                    <a:pt x="104927" y="46453"/>
                    <a:pt x="104446" y="46158"/>
                  </a:cubicBezTo>
                  <a:cubicBezTo>
                    <a:pt x="103688" y="45751"/>
                    <a:pt x="102930" y="45344"/>
                    <a:pt x="102154" y="44956"/>
                  </a:cubicBezTo>
                  <a:cubicBezTo>
                    <a:pt x="101377" y="44567"/>
                    <a:pt x="101119" y="44475"/>
                    <a:pt x="100601" y="44198"/>
                  </a:cubicBezTo>
                  <a:cubicBezTo>
                    <a:pt x="99325" y="43551"/>
                    <a:pt x="97994" y="43014"/>
                    <a:pt x="96626" y="42608"/>
                  </a:cubicBezTo>
                  <a:cubicBezTo>
                    <a:pt x="96109" y="42423"/>
                    <a:pt x="95591" y="42220"/>
                    <a:pt x="95092" y="41998"/>
                  </a:cubicBezTo>
                  <a:lnTo>
                    <a:pt x="93003" y="40926"/>
                  </a:lnTo>
                  <a:cubicBezTo>
                    <a:pt x="92540" y="40722"/>
                    <a:pt x="92078" y="40482"/>
                    <a:pt x="91635" y="40223"/>
                  </a:cubicBezTo>
                  <a:lnTo>
                    <a:pt x="89546" y="39262"/>
                  </a:lnTo>
                  <a:cubicBezTo>
                    <a:pt x="89065" y="39058"/>
                    <a:pt x="88584" y="38837"/>
                    <a:pt x="88122" y="38596"/>
                  </a:cubicBezTo>
                  <a:cubicBezTo>
                    <a:pt x="86662" y="37894"/>
                    <a:pt x="85146" y="37339"/>
                    <a:pt x="83593" y="36896"/>
                  </a:cubicBezTo>
                  <a:cubicBezTo>
                    <a:pt x="83057" y="36729"/>
                    <a:pt x="82539" y="36507"/>
                    <a:pt x="82040" y="36267"/>
                  </a:cubicBezTo>
                  <a:cubicBezTo>
                    <a:pt x="80302" y="35361"/>
                    <a:pt x="78490" y="34622"/>
                    <a:pt x="76605" y="34104"/>
                  </a:cubicBezTo>
                  <a:cubicBezTo>
                    <a:pt x="76050" y="33937"/>
                    <a:pt x="75532" y="33716"/>
                    <a:pt x="75015" y="33457"/>
                  </a:cubicBezTo>
                  <a:cubicBezTo>
                    <a:pt x="73517" y="32699"/>
                    <a:pt x="71964" y="32089"/>
                    <a:pt x="70356" y="31608"/>
                  </a:cubicBezTo>
                  <a:cubicBezTo>
                    <a:pt x="69838" y="31442"/>
                    <a:pt x="69339" y="31238"/>
                    <a:pt x="68840" y="31016"/>
                  </a:cubicBezTo>
                  <a:cubicBezTo>
                    <a:pt x="67879" y="30610"/>
                    <a:pt x="66881" y="30258"/>
                    <a:pt x="65882" y="29963"/>
                  </a:cubicBezTo>
                  <a:cubicBezTo>
                    <a:pt x="65401" y="29833"/>
                    <a:pt x="64921" y="29648"/>
                    <a:pt x="64459" y="29445"/>
                  </a:cubicBezTo>
                  <a:cubicBezTo>
                    <a:pt x="63516" y="29094"/>
                    <a:pt x="62554" y="28779"/>
                    <a:pt x="61593" y="28521"/>
                  </a:cubicBezTo>
                  <a:cubicBezTo>
                    <a:pt x="61112" y="28391"/>
                    <a:pt x="60650" y="28225"/>
                    <a:pt x="60188" y="28022"/>
                  </a:cubicBezTo>
                  <a:cubicBezTo>
                    <a:pt x="59227" y="27670"/>
                    <a:pt x="58339" y="27393"/>
                    <a:pt x="57267" y="27134"/>
                  </a:cubicBezTo>
                  <a:cubicBezTo>
                    <a:pt x="56750" y="27005"/>
                    <a:pt x="56269" y="26838"/>
                    <a:pt x="55770" y="26672"/>
                  </a:cubicBezTo>
                  <a:cubicBezTo>
                    <a:pt x="54476" y="26247"/>
                    <a:pt x="53126" y="26117"/>
                    <a:pt x="51795" y="25822"/>
                  </a:cubicBezTo>
                  <a:cubicBezTo>
                    <a:pt x="51240" y="25692"/>
                    <a:pt x="50686" y="25526"/>
                    <a:pt x="50150" y="25323"/>
                  </a:cubicBezTo>
                  <a:cubicBezTo>
                    <a:pt x="47395" y="24306"/>
                    <a:pt x="44529" y="23603"/>
                    <a:pt x="41608" y="23215"/>
                  </a:cubicBezTo>
                  <a:cubicBezTo>
                    <a:pt x="41036" y="23030"/>
                    <a:pt x="40499" y="22716"/>
                    <a:pt x="40074" y="22290"/>
                  </a:cubicBezTo>
                  <a:cubicBezTo>
                    <a:pt x="34731" y="18963"/>
                    <a:pt x="28501" y="19203"/>
                    <a:pt x="22659" y="17983"/>
                  </a:cubicBezTo>
                  <a:cubicBezTo>
                    <a:pt x="16466" y="16689"/>
                    <a:pt x="10125" y="16135"/>
                    <a:pt x="3895" y="15007"/>
                  </a:cubicBezTo>
                  <a:cubicBezTo>
                    <a:pt x="-2335" y="13879"/>
                    <a:pt x="-3611" y="10200"/>
                    <a:pt x="-468" y="5061"/>
                  </a:cubicBezTo>
                  <a:cubicBezTo>
                    <a:pt x="3230" y="-1096"/>
                    <a:pt x="8202" y="-3647"/>
                    <a:pt x="14895" y="-2501"/>
                  </a:cubicBezTo>
                  <a:cubicBezTo>
                    <a:pt x="29851" y="50"/>
                    <a:pt x="44807" y="2454"/>
                    <a:pt x="59449" y="6743"/>
                  </a:cubicBezTo>
                  <a:cubicBezTo>
                    <a:pt x="84757" y="14138"/>
                    <a:pt x="110103" y="21144"/>
                    <a:pt x="134266" y="31941"/>
                  </a:cubicBezTo>
                  <a:cubicBezTo>
                    <a:pt x="145358" y="36951"/>
                    <a:pt x="157079" y="40981"/>
                    <a:pt x="168523" y="45381"/>
                  </a:cubicBezTo>
                  <a:cubicBezTo>
                    <a:pt x="170945" y="46084"/>
                    <a:pt x="173126" y="47415"/>
                    <a:pt x="174845" y="49245"/>
                  </a:cubicBezTo>
                  <a:cubicBezTo>
                    <a:pt x="178765" y="54070"/>
                    <a:pt x="177267" y="58710"/>
                    <a:pt x="171148" y="60467"/>
                  </a:cubicBezTo>
                  <a:cubicBezTo>
                    <a:pt x="169983" y="60688"/>
                    <a:pt x="168966" y="61391"/>
                    <a:pt x="168356" y="62408"/>
                  </a:cubicBezTo>
                  <a:cubicBezTo>
                    <a:pt x="173311" y="65254"/>
                    <a:pt x="178228" y="68139"/>
                    <a:pt x="183146" y="70949"/>
                  </a:cubicBezTo>
                  <a:cubicBezTo>
                    <a:pt x="187102" y="73204"/>
                    <a:pt x="191095" y="75404"/>
                    <a:pt x="195070" y="77604"/>
                  </a:cubicBezTo>
                  <a:cubicBezTo>
                    <a:pt x="196272" y="78269"/>
                    <a:pt x="197640" y="78917"/>
                    <a:pt x="197991" y="80340"/>
                  </a:cubicBezTo>
                  <a:cubicBezTo>
                    <a:pt x="199156" y="85147"/>
                    <a:pt x="203408" y="88456"/>
                    <a:pt x="203833" y="93854"/>
                  </a:cubicBezTo>
                  <a:cubicBezTo>
                    <a:pt x="204406" y="97256"/>
                    <a:pt x="206440" y="100251"/>
                    <a:pt x="209379" y="102063"/>
                  </a:cubicBezTo>
                  <a:cubicBezTo>
                    <a:pt x="214925" y="106056"/>
                    <a:pt x="220083" y="110529"/>
                    <a:pt x="224797" y="115466"/>
                  </a:cubicBezTo>
                  <a:cubicBezTo>
                    <a:pt x="230343" y="121270"/>
                    <a:pt x="236426" y="126558"/>
                    <a:pt x="241584" y="132548"/>
                  </a:cubicBezTo>
                  <a:cubicBezTo>
                    <a:pt x="246446" y="138260"/>
                    <a:pt x="252676" y="140368"/>
                    <a:pt x="259535" y="141107"/>
                  </a:cubicBezTo>
                  <a:cubicBezTo>
                    <a:pt x="280462" y="143548"/>
                    <a:pt x="301205" y="147374"/>
                    <a:pt x="321614" y="152588"/>
                  </a:cubicBezTo>
                  <a:cubicBezTo>
                    <a:pt x="328270" y="154233"/>
                    <a:pt x="328529" y="154326"/>
                    <a:pt x="332318" y="148724"/>
                  </a:cubicBezTo>
                  <a:cubicBezTo>
                    <a:pt x="340656" y="136023"/>
                    <a:pt x="353431" y="126909"/>
                    <a:pt x="368146" y="123138"/>
                  </a:cubicBezTo>
                  <a:cubicBezTo>
                    <a:pt x="372065" y="122084"/>
                    <a:pt x="376114" y="121548"/>
                    <a:pt x="380089" y="120716"/>
                  </a:cubicBezTo>
                  <a:cubicBezTo>
                    <a:pt x="382918" y="120125"/>
                    <a:pt x="384618" y="122564"/>
                    <a:pt x="387022" y="123119"/>
                  </a:cubicBezTo>
                  <a:lnTo>
                    <a:pt x="387022" y="123119"/>
                  </a:lnTo>
                  <a:cubicBezTo>
                    <a:pt x="387853" y="125412"/>
                    <a:pt x="389388" y="127371"/>
                    <a:pt x="391385" y="128758"/>
                  </a:cubicBezTo>
                  <a:cubicBezTo>
                    <a:pt x="400628" y="140035"/>
                    <a:pt x="408763" y="152107"/>
                    <a:pt x="416823" y="164197"/>
                  </a:cubicBezTo>
                  <a:cubicBezTo>
                    <a:pt x="427435" y="180115"/>
                    <a:pt x="437362" y="196457"/>
                    <a:pt x="449120" y="211599"/>
                  </a:cubicBezTo>
                  <a:cubicBezTo>
                    <a:pt x="449379" y="212153"/>
                    <a:pt x="449582" y="212726"/>
                    <a:pt x="449711" y="213318"/>
                  </a:cubicBezTo>
                  <a:close/>
                </a:path>
              </a:pathLst>
            </a:custGeom>
            <a:solidFill>
              <a:srgbClr val="000000"/>
            </a:solidFill>
            <a:ln w="1847" cap="flat">
              <a:noFill/>
              <a:prstDash val="solid"/>
              <a:miter/>
            </a:ln>
          </p:spPr>
          <p:txBody>
            <a:bodyPr rtlCol="0" anchor="ctr"/>
            <a:lstStyle/>
            <a:p>
              <a:endParaRPr lang="es-CO"/>
            </a:p>
          </p:txBody>
        </p:sp>
        <p:sp>
          <p:nvSpPr>
            <p:cNvPr id="9" name="Freeform: Shape 8">
              <a:extLst>
                <a:ext uri="{FF2B5EF4-FFF2-40B4-BE49-F238E27FC236}">
                  <a16:creationId xmlns:a16="http://schemas.microsoft.com/office/drawing/2014/main" id="{948A1565-3A32-E4B7-F6DA-25974A18D508}"/>
                </a:ext>
              </a:extLst>
            </p:cNvPr>
            <p:cNvSpPr/>
            <p:nvPr/>
          </p:nvSpPr>
          <p:spPr>
            <a:xfrm>
              <a:off x="-929191" y="2514134"/>
              <a:ext cx="292081" cy="1034785"/>
            </a:xfrm>
            <a:custGeom>
              <a:avLst/>
              <a:gdLst>
                <a:gd name="connsiteX0" fmla="*/ 288241 w 292081"/>
                <a:gd name="connsiteY0" fmla="*/ -2768 h 1034785"/>
                <a:gd name="connsiteX1" fmla="*/ 289960 w 292081"/>
                <a:gd name="connsiteY1" fmla="*/ -2638 h 1034785"/>
                <a:gd name="connsiteX2" fmla="*/ 280605 w 292081"/>
                <a:gd name="connsiteY2" fmla="*/ 12355 h 1034785"/>
                <a:gd name="connsiteX3" fmla="*/ 264337 w 292081"/>
                <a:gd name="connsiteY3" fmla="*/ 43783 h 1034785"/>
                <a:gd name="connsiteX4" fmla="*/ 261638 w 292081"/>
                <a:gd name="connsiteY4" fmla="*/ 74139 h 1034785"/>
                <a:gd name="connsiteX5" fmla="*/ 275170 w 292081"/>
                <a:gd name="connsiteY5" fmla="*/ 158569 h 1034785"/>
                <a:gd name="connsiteX6" fmla="*/ 281733 w 292081"/>
                <a:gd name="connsiteY6" fmla="*/ 252003 h 1034785"/>
                <a:gd name="connsiteX7" fmla="*/ 284229 w 292081"/>
                <a:gd name="connsiteY7" fmla="*/ 283432 h 1034785"/>
                <a:gd name="connsiteX8" fmla="*/ 282658 w 292081"/>
                <a:gd name="connsiteY8" fmla="*/ 379694 h 1034785"/>
                <a:gd name="connsiteX9" fmla="*/ 274561 w 292081"/>
                <a:gd name="connsiteY9" fmla="*/ 457340 h 1034785"/>
                <a:gd name="connsiteX10" fmla="*/ 258384 w 292081"/>
                <a:gd name="connsiteY10" fmla="*/ 560017 h 1034785"/>
                <a:gd name="connsiteX11" fmla="*/ 248642 w 292081"/>
                <a:gd name="connsiteY11" fmla="*/ 624944 h 1034785"/>
                <a:gd name="connsiteX12" fmla="*/ 244944 w 292081"/>
                <a:gd name="connsiteY12" fmla="*/ 644411 h 1034785"/>
                <a:gd name="connsiteX13" fmla="*/ 227196 w 292081"/>
                <a:gd name="connsiteY13" fmla="*/ 735700 h 1034785"/>
                <a:gd name="connsiteX14" fmla="*/ 221188 w 292081"/>
                <a:gd name="connsiteY14" fmla="*/ 769994 h 1034785"/>
                <a:gd name="connsiteX15" fmla="*/ 218304 w 292081"/>
                <a:gd name="connsiteY15" fmla="*/ 808151 h 1034785"/>
                <a:gd name="connsiteX16" fmla="*/ 200982 w 292081"/>
                <a:gd name="connsiteY16" fmla="*/ 905467 h 1034785"/>
                <a:gd name="connsiteX17" fmla="*/ 184806 w 292081"/>
                <a:gd name="connsiteY17" fmla="*/ 940093 h 1034785"/>
                <a:gd name="connsiteX18" fmla="*/ 177540 w 292081"/>
                <a:gd name="connsiteY18" fmla="*/ 952480 h 1034785"/>
                <a:gd name="connsiteX19" fmla="*/ 155651 w 292081"/>
                <a:gd name="connsiteY19" fmla="*/ 980211 h 1034785"/>
                <a:gd name="connsiteX20" fmla="*/ 97824 w 292081"/>
                <a:gd name="connsiteY20" fmla="*/ 1021418 h 1034785"/>
                <a:gd name="connsiteX21" fmla="*/ 65323 w 292081"/>
                <a:gd name="connsiteY21" fmla="*/ 1031328 h 1034785"/>
                <a:gd name="connsiteX22" fmla="*/ 20510 w 292081"/>
                <a:gd name="connsiteY22" fmla="*/ 1031808 h 1034785"/>
                <a:gd name="connsiteX23" fmla="*/ -1840 w 292081"/>
                <a:gd name="connsiteY23" fmla="*/ 1031346 h 1034785"/>
                <a:gd name="connsiteX24" fmla="*/ 951 w 292081"/>
                <a:gd name="connsiteY24" fmla="*/ 1026817 h 1034785"/>
                <a:gd name="connsiteX25" fmla="*/ 8124 w 292081"/>
                <a:gd name="connsiteY25" fmla="*/ 1025430 h 1034785"/>
                <a:gd name="connsiteX26" fmla="*/ 40735 w 292081"/>
                <a:gd name="connsiteY26" fmla="*/ 1024155 h 1034785"/>
                <a:gd name="connsiteX27" fmla="*/ 54323 w 292081"/>
                <a:gd name="connsiteY27" fmla="*/ 1027575 h 1034785"/>
                <a:gd name="connsiteX28" fmla="*/ 90780 w 292081"/>
                <a:gd name="connsiteY28" fmla="*/ 1020180 h 1034785"/>
                <a:gd name="connsiteX29" fmla="*/ 164562 w 292081"/>
                <a:gd name="connsiteY29" fmla="*/ 964497 h 1034785"/>
                <a:gd name="connsiteX30" fmla="*/ 196508 w 292081"/>
                <a:gd name="connsiteY30" fmla="*/ 906632 h 1034785"/>
                <a:gd name="connsiteX31" fmla="*/ 213923 w 292081"/>
                <a:gd name="connsiteY31" fmla="*/ 817598 h 1034785"/>
                <a:gd name="connsiteX32" fmla="*/ 220726 w 292081"/>
                <a:gd name="connsiteY32" fmla="*/ 752505 h 1034785"/>
                <a:gd name="connsiteX33" fmla="*/ 235738 w 292081"/>
                <a:gd name="connsiteY33" fmla="*/ 668352 h 1034785"/>
                <a:gd name="connsiteX34" fmla="*/ 247237 w 292081"/>
                <a:gd name="connsiteY34" fmla="*/ 607233 h 1034785"/>
                <a:gd name="connsiteX35" fmla="*/ 264282 w 292081"/>
                <a:gd name="connsiteY35" fmla="*/ 507403 h 1034785"/>
                <a:gd name="connsiteX36" fmla="*/ 265354 w 292081"/>
                <a:gd name="connsiteY36" fmla="*/ 486494 h 1034785"/>
                <a:gd name="connsiteX37" fmla="*/ 266777 w 292081"/>
                <a:gd name="connsiteY37" fmla="*/ 471501 h 1034785"/>
                <a:gd name="connsiteX38" fmla="*/ 269144 w 292081"/>
                <a:gd name="connsiteY38" fmla="*/ 453254 h 1034785"/>
                <a:gd name="connsiteX39" fmla="*/ 270401 w 292081"/>
                <a:gd name="connsiteY39" fmla="*/ 435358 h 1034785"/>
                <a:gd name="connsiteX40" fmla="*/ 272748 w 292081"/>
                <a:gd name="connsiteY40" fmla="*/ 414671 h 1034785"/>
                <a:gd name="connsiteX41" fmla="*/ 273932 w 292081"/>
                <a:gd name="connsiteY41" fmla="*/ 413100 h 1034785"/>
                <a:gd name="connsiteX42" fmla="*/ 274376 w 292081"/>
                <a:gd name="connsiteY42" fmla="*/ 393781 h 1034785"/>
                <a:gd name="connsiteX43" fmla="*/ 273599 w 292081"/>
                <a:gd name="connsiteY43" fmla="*/ 391267 h 1034785"/>
                <a:gd name="connsiteX44" fmla="*/ 276797 w 292081"/>
                <a:gd name="connsiteY44" fmla="*/ 373556 h 1034785"/>
                <a:gd name="connsiteX45" fmla="*/ 276982 w 292081"/>
                <a:gd name="connsiteY45" fmla="*/ 368472 h 1034785"/>
                <a:gd name="connsiteX46" fmla="*/ 278240 w 292081"/>
                <a:gd name="connsiteY46" fmla="*/ 345714 h 1034785"/>
                <a:gd name="connsiteX47" fmla="*/ 280439 w 292081"/>
                <a:gd name="connsiteY47" fmla="*/ 342387 h 1034785"/>
                <a:gd name="connsiteX48" fmla="*/ 281789 w 292081"/>
                <a:gd name="connsiteY48" fmla="*/ 338117 h 1034785"/>
                <a:gd name="connsiteX49" fmla="*/ 276594 w 292081"/>
                <a:gd name="connsiteY49" fmla="*/ 315137 h 1034785"/>
                <a:gd name="connsiteX50" fmla="*/ 277814 w 292081"/>
                <a:gd name="connsiteY50" fmla="*/ 305894 h 1034785"/>
                <a:gd name="connsiteX51" fmla="*/ 280033 w 292081"/>
                <a:gd name="connsiteY51" fmla="*/ 299811 h 1034785"/>
                <a:gd name="connsiteX52" fmla="*/ 281382 w 292081"/>
                <a:gd name="connsiteY52" fmla="*/ 277072 h 1034785"/>
                <a:gd name="connsiteX53" fmla="*/ 281271 w 292081"/>
                <a:gd name="connsiteY53" fmla="*/ 269677 h 1034785"/>
                <a:gd name="connsiteX54" fmla="*/ 280033 w 292081"/>
                <a:gd name="connsiteY54" fmla="*/ 268328 h 1034785"/>
                <a:gd name="connsiteX55" fmla="*/ 279903 w 292081"/>
                <a:gd name="connsiteY55" fmla="*/ 228580 h 1034785"/>
                <a:gd name="connsiteX56" fmla="*/ 278665 w 292081"/>
                <a:gd name="connsiteY56" fmla="*/ 225863 h 1034785"/>
                <a:gd name="connsiteX57" fmla="*/ 278572 w 292081"/>
                <a:gd name="connsiteY57" fmla="*/ 202569 h 1034785"/>
                <a:gd name="connsiteX58" fmla="*/ 277297 w 292081"/>
                <a:gd name="connsiteY58" fmla="*/ 199851 h 1034785"/>
                <a:gd name="connsiteX59" fmla="*/ 277297 w 292081"/>
                <a:gd name="connsiteY59" fmla="*/ 188870 h 1034785"/>
                <a:gd name="connsiteX60" fmla="*/ 276021 w 292081"/>
                <a:gd name="connsiteY60" fmla="*/ 186153 h 1034785"/>
                <a:gd name="connsiteX61" fmla="*/ 275873 w 292081"/>
                <a:gd name="connsiteY61" fmla="*/ 176557 h 1034785"/>
                <a:gd name="connsiteX62" fmla="*/ 274653 w 292081"/>
                <a:gd name="connsiteY62" fmla="*/ 175189 h 1034785"/>
                <a:gd name="connsiteX63" fmla="*/ 273156 w 292081"/>
                <a:gd name="connsiteY63" fmla="*/ 154650 h 1034785"/>
                <a:gd name="connsiteX64" fmla="*/ 271898 w 292081"/>
                <a:gd name="connsiteY64" fmla="*/ 153282 h 1034785"/>
                <a:gd name="connsiteX65" fmla="*/ 267036 w 292081"/>
                <a:gd name="connsiteY65" fmla="*/ 122963 h 1034785"/>
                <a:gd name="connsiteX66" fmla="*/ 266278 w 292081"/>
                <a:gd name="connsiteY66" fmla="*/ 117658 h 1034785"/>
                <a:gd name="connsiteX67" fmla="*/ 265058 w 292081"/>
                <a:gd name="connsiteY67" fmla="*/ 116308 h 1034785"/>
                <a:gd name="connsiteX68" fmla="*/ 263339 w 292081"/>
                <a:gd name="connsiteY68" fmla="*/ 102295 h 1034785"/>
                <a:gd name="connsiteX69" fmla="*/ 262118 w 292081"/>
                <a:gd name="connsiteY69" fmla="*/ 87505 h 1034785"/>
                <a:gd name="connsiteX70" fmla="*/ 260954 w 292081"/>
                <a:gd name="connsiteY70" fmla="*/ 86156 h 1034785"/>
                <a:gd name="connsiteX71" fmla="*/ 260954 w 292081"/>
                <a:gd name="connsiteY71" fmla="*/ 79315 h 1034785"/>
                <a:gd name="connsiteX72" fmla="*/ 259660 w 292081"/>
                <a:gd name="connsiteY72" fmla="*/ 77947 h 1034785"/>
                <a:gd name="connsiteX73" fmla="*/ 259660 w 292081"/>
                <a:gd name="connsiteY73" fmla="*/ 69721 h 1034785"/>
                <a:gd name="connsiteX74" fmla="*/ 258366 w 292081"/>
                <a:gd name="connsiteY74" fmla="*/ 66985 h 1034785"/>
                <a:gd name="connsiteX75" fmla="*/ 258366 w 292081"/>
                <a:gd name="connsiteY75" fmla="*/ 60292 h 1034785"/>
                <a:gd name="connsiteX76" fmla="*/ 259623 w 292081"/>
                <a:gd name="connsiteY76" fmla="*/ 58924 h 1034785"/>
                <a:gd name="connsiteX77" fmla="*/ 259734 w 292081"/>
                <a:gd name="connsiteY77" fmla="*/ 50697 h 1034785"/>
                <a:gd name="connsiteX78" fmla="*/ 261046 w 292081"/>
                <a:gd name="connsiteY78" fmla="*/ 49329 h 1034785"/>
                <a:gd name="connsiteX79" fmla="*/ 263838 w 292081"/>
                <a:gd name="connsiteY79" fmla="*/ 38385 h 1034785"/>
                <a:gd name="connsiteX80" fmla="*/ 265151 w 292081"/>
                <a:gd name="connsiteY80" fmla="*/ 36998 h 1034785"/>
                <a:gd name="connsiteX81" fmla="*/ 282251 w 292081"/>
                <a:gd name="connsiteY81" fmla="*/ 6994 h 1034785"/>
                <a:gd name="connsiteX82" fmla="*/ 288241 w 292081"/>
                <a:gd name="connsiteY82" fmla="*/ -2768 h 1034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92081" h="1034785">
                  <a:moveTo>
                    <a:pt x="288241" y="-2768"/>
                  </a:moveTo>
                  <a:lnTo>
                    <a:pt x="289960" y="-2638"/>
                  </a:lnTo>
                  <a:cubicBezTo>
                    <a:pt x="288111" y="3093"/>
                    <a:pt x="283859" y="7456"/>
                    <a:pt x="280605" y="12355"/>
                  </a:cubicBezTo>
                  <a:cubicBezTo>
                    <a:pt x="273821" y="22079"/>
                    <a:pt x="268367" y="32636"/>
                    <a:pt x="264337" y="43783"/>
                  </a:cubicBezTo>
                  <a:cubicBezTo>
                    <a:pt x="261287" y="53600"/>
                    <a:pt x="260362" y="63953"/>
                    <a:pt x="261638" y="74139"/>
                  </a:cubicBezTo>
                  <a:cubicBezTo>
                    <a:pt x="264300" y="102609"/>
                    <a:pt x="271140" y="130358"/>
                    <a:pt x="275170" y="158569"/>
                  </a:cubicBezTo>
                  <a:cubicBezTo>
                    <a:pt x="279774" y="189498"/>
                    <a:pt x="281955" y="220742"/>
                    <a:pt x="281733" y="252003"/>
                  </a:cubicBezTo>
                  <a:cubicBezTo>
                    <a:pt x="281604" y="262430"/>
                    <a:pt x="283175" y="272912"/>
                    <a:pt x="284229" y="283432"/>
                  </a:cubicBezTo>
                  <a:cubicBezTo>
                    <a:pt x="287224" y="315488"/>
                    <a:pt x="286688" y="347767"/>
                    <a:pt x="282658" y="379694"/>
                  </a:cubicBezTo>
                  <a:cubicBezTo>
                    <a:pt x="279589" y="405576"/>
                    <a:pt x="277352" y="431458"/>
                    <a:pt x="274561" y="457340"/>
                  </a:cubicBezTo>
                  <a:cubicBezTo>
                    <a:pt x="271048" y="491837"/>
                    <a:pt x="265631" y="526112"/>
                    <a:pt x="258384" y="560017"/>
                  </a:cubicBezTo>
                  <a:cubicBezTo>
                    <a:pt x="253670" y="581425"/>
                    <a:pt x="251248" y="603203"/>
                    <a:pt x="248642" y="624944"/>
                  </a:cubicBezTo>
                  <a:cubicBezTo>
                    <a:pt x="247772" y="631507"/>
                    <a:pt x="246552" y="637996"/>
                    <a:pt x="244944" y="644411"/>
                  </a:cubicBezTo>
                  <a:cubicBezTo>
                    <a:pt x="237771" y="674600"/>
                    <a:pt x="232003" y="705067"/>
                    <a:pt x="227196" y="735700"/>
                  </a:cubicBezTo>
                  <a:cubicBezTo>
                    <a:pt x="225348" y="747181"/>
                    <a:pt x="223943" y="758661"/>
                    <a:pt x="221188" y="769994"/>
                  </a:cubicBezTo>
                  <a:cubicBezTo>
                    <a:pt x="218175" y="782472"/>
                    <a:pt x="218970" y="795395"/>
                    <a:pt x="218304" y="808151"/>
                  </a:cubicBezTo>
                  <a:cubicBezTo>
                    <a:pt x="216585" y="841280"/>
                    <a:pt x="212000" y="873965"/>
                    <a:pt x="200982" y="905467"/>
                  </a:cubicBezTo>
                  <a:cubicBezTo>
                    <a:pt x="196878" y="917576"/>
                    <a:pt x="191461" y="929186"/>
                    <a:pt x="184806" y="940093"/>
                  </a:cubicBezTo>
                  <a:cubicBezTo>
                    <a:pt x="182273" y="944161"/>
                    <a:pt x="179703" y="948228"/>
                    <a:pt x="177540" y="952480"/>
                  </a:cubicBezTo>
                  <a:cubicBezTo>
                    <a:pt x="172086" y="963036"/>
                    <a:pt x="164654" y="972464"/>
                    <a:pt x="155651" y="980211"/>
                  </a:cubicBezTo>
                  <a:cubicBezTo>
                    <a:pt x="137793" y="995925"/>
                    <a:pt x="119010" y="1010363"/>
                    <a:pt x="97824" y="1021418"/>
                  </a:cubicBezTo>
                  <a:cubicBezTo>
                    <a:pt x="87693" y="1026687"/>
                    <a:pt x="76675" y="1030052"/>
                    <a:pt x="65323" y="1031328"/>
                  </a:cubicBezTo>
                  <a:cubicBezTo>
                    <a:pt x="50404" y="1032529"/>
                    <a:pt x="35448" y="1031697"/>
                    <a:pt x="20510" y="1031808"/>
                  </a:cubicBezTo>
                  <a:cubicBezTo>
                    <a:pt x="13116" y="1031808"/>
                    <a:pt x="5591" y="1032511"/>
                    <a:pt x="-1840" y="1031346"/>
                  </a:cubicBezTo>
                  <a:cubicBezTo>
                    <a:pt x="-2931" y="1028610"/>
                    <a:pt x="-602" y="1027834"/>
                    <a:pt x="951" y="1026817"/>
                  </a:cubicBezTo>
                  <a:cubicBezTo>
                    <a:pt x="3003" y="1025282"/>
                    <a:pt x="5647" y="1024765"/>
                    <a:pt x="8124" y="1025430"/>
                  </a:cubicBezTo>
                  <a:cubicBezTo>
                    <a:pt x="19216" y="1029645"/>
                    <a:pt x="29958" y="1026429"/>
                    <a:pt x="40735" y="1024155"/>
                  </a:cubicBezTo>
                  <a:cubicBezTo>
                    <a:pt x="45838" y="1023082"/>
                    <a:pt x="49831" y="1026318"/>
                    <a:pt x="54323" y="1027575"/>
                  </a:cubicBezTo>
                  <a:cubicBezTo>
                    <a:pt x="67264" y="1028832"/>
                    <a:pt x="79355" y="1025726"/>
                    <a:pt x="90780" y="1020180"/>
                  </a:cubicBezTo>
                  <a:cubicBezTo>
                    <a:pt x="119084" y="1006592"/>
                    <a:pt x="144393" y="988456"/>
                    <a:pt x="164562" y="964497"/>
                  </a:cubicBezTo>
                  <a:cubicBezTo>
                    <a:pt x="178742" y="947618"/>
                    <a:pt x="188854" y="927523"/>
                    <a:pt x="196508" y="906632"/>
                  </a:cubicBezTo>
                  <a:cubicBezTo>
                    <a:pt x="207009" y="877885"/>
                    <a:pt x="211538" y="847991"/>
                    <a:pt x="213923" y="817598"/>
                  </a:cubicBezTo>
                  <a:cubicBezTo>
                    <a:pt x="215623" y="795876"/>
                    <a:pt x="216899" y="774227"/>
                    <a:pt x="220726" y="752505"/>
                  </a:cubicBezTo>
                  <a:cubicBezTo>
                    <a:pt x="225680" y="724479"/>
                    <a:pt x="230764" y="696415"/>
                    <a:pt x="235738" y="668352"/>
                  </a:cubicBezTo>
                  <a:cubicBezTo>
                    <a:pt x="239435" y="648016"/>
                    <a:pt x="245314" y="628013"/>
                    <a:pt x="247237" y="607233"/>
                  </a:cubicBezTo>
                  <a:cubicBezTo>
                    <a:pt x="250361" y="573550"/>
                    <a:pt x="259401" y="540846"/>
                    <a:pt x="264282" y="507403"/>
                  </a:cubicBezTo>
                  <a:cubicBezTo>
                    <a:pt x="262581" y="500304"/>
                    <a:pt x="264023" y="493575"/>
                    <a:pt x="265354" y="486494"/>
                  </a:cubicBezTo>
                  <a:cubicBezTo>
                    <a:pt x="266223" y="481835"/>
                    <a:pt x="266296" y="476492"/>
                    <a:pt x="266777" y="471501"/>
                  </a:cubicBezTo>
                  <a:cubicBezTo>
                    <a:pt x="267369" y="465382"/>
                    <a:pt x="268626" y="459226"/>
                    <a:pt x="269144" y="453254"/>
                  </a:cubicBezTo>
                  <a:cubicBezTo>
                    <a:pt x="269661" y="447283"/>
                    <a:pt x="270327" y="441330"/>
                    <a:pt x="270401" y="435358"/>
                  </a:cubicBezTo>
                  <a:cubicBezTo>
                    <a:pt x="270493" y="428629"/>
                    <a:pt x="270401" y="421383"/>
                    <a:pt x="272748" y="414671"/>
                  </a:cubicBezTo>
                  <a:cubicBezTo>
                    <a:pt x="272952" y="414062"/>
                    <a:pt x="274080" y="413414"/>
                    <a:pt x="273932" y="413100"/>
                  </a:cubicBezTo>
                  <a:cubicBezTo>
                    <a:pt x="271122" y="406556"/>
                    <a:pt x="274893" y="400159"/>
                    <a:pt x="274376" y="393781"/>
                  </a:cubicBezTo>
                  <a:cubicBezTo>
                    <a:pt x="274376" y="392949"/>
                    <a:pt x="273192" y="391803"/>
                    <a:pt x="273599" y="391267"/>
                  </a:cubicBezTo>
                  <a:cubicBezTo>
                    <a:pt x="277888" y="385887"/>
                    <a:pt x="273119" y="378936"/>
                    <a:pt x="276797" y="373556"/>
                  </a:cubicBezTo>
                  <a:cubicBezTo>
                    <a:pt x="278036" y="371707"/>
                    <a:pt x="276797" y="369970"/>
                    <a:pt x="276982" y="368472"/>
                  </a:cubicBezTo>
                  <a:cubicBezTo>
                    <a:pt x="278387" y="360930"/>
                    <a:pt x="280458" y="353516"/>
                    <a:pt x="278240" y="345714"/>
                  </a:cubicBezTo>
                  <a:cubicBezTo>
                    <a:pt x="277943" y="344661"/>
                    <a:pt x="279552" y="343422"/>
                    <a:pt x="280439" y="342387"/>
                  </a:cubicBezTo>
                  <a:cubicBezTo>
                    <a:pt x="281327" y="341352"/>
                    <a:pt x="282824" y="338967"/>
                    <a:pt x="281789" y="338117"/>
                  </a:cubicBezTo>
                  <a:cubicBezTo>
                    <a:pt x="274043" y="331720"/>
                    <a:pt x="279274" y="322551"/>
                    <a:pt x="276594" y="315137"/>
                  </a:cubicBezTo>
                  <a:cubicBezTo>
                    <a:pt x="275725" y="312012"/>
                    <a:pt x="276169" y="308685"/>
                    <a:pt x="277814" y="305894"/>
                  </a:cubicBezTo>
                  <a:cubicBezTo>
                    <a:pt x="278738" y="303934"/>
                    <a:pt x="280735" y="302362"/>
                    <a:pt x="280033" y="299811"/>
                  </a:cubicBezTo>
                  <a:cubicBezTo>
                    <a:pt x="282454" y="292416"/>
                    <a:pt x="281049" y="284652"/>
                    <a:pt x="281382" y="277072"/>
                  </a:cubicBezTo>
                  <a:cubicBezTo>
                    <a:pt x="281475" y="274613"/>
                    <a:pt x="281382" y="272136"/>
                    <a:pt x="281271" y="269677"/>
                  </a:cubicBezTo>
                  <a:cubicBezTo>
                    <a:pt x="280902" y="269197"/>
                    <a:pt x="280476" y="268734"/>
                    <a:pt x="280033" y="268328"/>
                  </a:cubicBezTo>
                  <a:cubicBezTo>
                    <a:pt x="280033" y="255073"/>
                    <a:pt x="279996" y="241817"/>
                    <a:pt x="279903" y="228580"/>
                  </a:cubicBezTo>
                  <a:cubicBezTo>
                    <a:pt x="279200" y="227804"/>
                    <a:pt x="279534" y="226565"/>
                    <a:pt x="278665" y="225863"/>
                  </a:cubicBezTo>
                  <a:lnTo>
                    <a:pt x="278572" y="202569"/>
                  </a:lnTo>
                  <a:cubicBezTo>
                    <a:pt x="277832" y="201811"/>
                    <a:pt x="278166" y="200554"/>
                    <a:pt x="277297" y="199851"/>
                  </a:cubicBezTo>
                  <a:cubicBezTo>
                    <a:pt x="277297" y="196154"/>
                    <a:pt x="277297" y="192457"/>
                    <a:pt x="277297" y="188870"/>
                  </a:cubicBezTo>
                  <a:cubicBezTo>
                    <a:pt x="276557" y="188112"/>
                    <a:pt x="276890" y="186855"/>
                    <a:pt x="276021" y="186153"/>
                  </a:cubicBezTo>
                  <a:cubicBezTo>
                    <a:pt x="276021" y="182954"/>
                    <a:pt x="275910" y="179756"/>
                    <a:pt x="275873" y="176557"/>
                  </a:cubicBezTo>
                  <a:cubicBezTo>
                    <a:pt x="275503" y="176059"/>
                    <a:pt x="275096" y="175615"/>
                    <a:pt x="274653" y="175189"/>
                  </a:cubicBezTo>
                  <a:cubicBezTo>
                    <a:pt x="275466" y="168257"/>
                    <a:pt x="272804" y="161565"/>
                    <a:pt x="273156" y="154650"/>
                  </a:cubicBezTo>
                  <a:cubicBezTo>
                    <a:pt x="272767" y="154151"/>
                    <a:pt x="272360" y="153708"/>
                    <a:pt x="271898" y="153282"/>
                  </a:cubicBezTo>
                  <a:cubicBezTo>
                    <a:pt x="271769" y="142948"/>
                    <a:pt x="268848" y="132947"/>
                    <a:pt x="267036" y="122963"/>
                  </a:cubicBezTo>
                  <a:cubicBezTo>
                    <a:pt x="266722" y="121115"/>
                    <a:pt x="266537" y="119432"/>
                    <a:pt x="266278" y="117658"/>
                  </a:cubicBezTo>
                  <a:cubicBezTo>
                    <a:pt x="265908" y="117177"/>
                    <a:pt x="265502" y="116715"/>
                    <a:pt x="265058" y="116308"/>
                  </a:cubicBezTo>
                  <a:cubicBezTo>
                    <a:pt x="265668" y="111520"/>
                    <a:pt x="264078" y="106880"/>
                    <a:pt x="263339" y="102295"/>
                  </a:cubicBezTo>
                  <a:cubicBezTo>
                    <a:pt x="262544" y="97340"/>
                    <a:pt x="262692" y="92423"/>
                    <a:pt x="262118" y="87505"/>
                  </a:cubicBezTo>
                  <a:cubicBezTo>
                    <a:pt x="261786" y="87006"/>
                    <a:pt x="261398" y="86562"/>
                    <a:pt x="260954" y="86156"/>
                  </a:cubicBezTo>
                  <a:cubicBezTo>
                    <a:pt x="260954" y="83882"/>
                    <a:pt x="260954" y="81589"/>
                    <a:pt x="260954" y="79315"/>
                  </a:cubicBezTo>
                  <a:cubicBezTo>
                    <a:pt x="260547" y="78835"/>
                    <a:pt x="260122" y="78373"/>
                    <a:pt x="259660" y="77947"/>
                  </a:cubicBezTo>
                  <a:lnTo>
                    <a:pt x="259660" y="69721"/>
                  </a:lnTo>
                  <a:cubicBezTo>
                    <a:pt x="258902" y="68963"/>
                    <a:pt x="259235" y="67687"/>
                    <a:pt x="258366" y="66985"/>
                  </a:cubicBezTo>
                  <a:lnTo>
                    <a:pt x="258366" y="60292"/>
                  </a:lnTo>
                  <a:cubicBezTo>
                    <a:pt x="258810" y="59867"/>
                    <a:pt x="259235" y="59405"/>
                    <a:pt x="259623" y="58924"/>
                  </a:cubicBezTo>
                  <a:lnTo>
                    <a:pt x="259734" y="50697"/>
                  </a:lnTo>
                  <a:cubicBezTo>
                    <a:pt x="260196" y="50272"/>
                    <a:pt x="260640" y="49810"/>
                    <a:pt x="261046" y="49329"/>
                  </a:cubicBezTo>
                  <a:cubicBezTo>
                    <a:pt x="261046" y="45428"/>
                    <a:pt x="263339" y="42138"/>
                    <a:pt x="263838" y="38385"/>
                  </a:cubicBezTo>
                  <a:cubicBezTo>
                    <a:pt x="264300" y="37941"/>
                    <a:pt x="264744" y="37479"/>
                    <a:pt x="265151" y="36998"/>
                  </a:cubicBezTo>
                  <a:cubicBezTo>
                    <a:pt x="268848" y="25906"/>
                    <a:pt x="275448" y="16367"/>
                    <a:pt x="282251" y="6994"/>
                  </a:cubicBezTo>
                  <a:cubicBezTo>
                    <a:pt x="284562" y="3944"/>
                    <a:pt x="286559" y="671"/>
                    <a:pt x="288241" y="-2768"/>
                  </a:cubicBezTo>
                  <a:close/>
                </a:path>
              </a:pathLst>
            </a:custGeom>
            <a:solidFill>
              <a:srgbClr val="020202"/>
            </a:solidFill>
            <a:ln w="1847" cap="flat">
              <a:noFill/>
              <a:prstDash val="solid"/>
              <a:miter/>
            </a:ln>
          </p:spPr>
          <p:txBody>
            <a:bodyPr rtlCol="0" anchor="ctr"/>
            <a:lstStyle/>
            <a:p>
              <a:endParaRPr lang="es-CO"/>
            </a:p>
          </p:txBody>
        </p:sp>
        <p:sp>
          <p:nvSpPr>
            <p:cNvPr id="10" name="Freeform: Shape 9">
              <a:extLst>
                <a:ext uri="{FF2B5EF4-FFF2-40B4-BE49-F238E27FC236}">
                  <a16:creationId xmlns:a16="http://schemas.microsoft.com/office/drawing/2014/main" id="{785B6ADB-EB82-22D6-0643-E83CB2E75106}"/>
                </a:ext>
              </a:extLst>
            </p:cNvPr>
            <p:cNvSpPr/>
            <p:nvPr/>
          </p:nvSpPr>
          <p:spPr>
            <a:xfrm>
              <a:off x="-2042636" y="2316526"/>
              <a:ext cx="46797" cy="782780"/>
            </a:xfrm>
            <a:custGeom>
              <a:avLst/>
              <a:gdLst>
                <a:gd name="connsiteX0" fmla="*/ 44454 w 46797"/>
                <a:gd name="connsiteY0" fmla="*/ -2768 h 782780"/>
                <a:gd name="connsiteX1" fmla="*/ 44676 w 46797"/>
                <a:gd name="connsiteY1" fmla="*/ -1067 h 782780"/>
                <a:gd name="connsiteX2" fmla="*/ 35174 w 46797"/>
                <a:gd name="connsiteY2" fmla="*/ 9656 h 782780"/>
                <a:gd name="connsiteX3" fmla="*/ 13211 w 46797"/>
                <a:gd name="connsiteY3" fmla="*/ 59867 h 782780"/>
                <a:gd name="connsiteX4" fmla="*/ 7498 w 46797"/>
                <a:gd name="connsiteY4" fmla="*/ 100908 h 782780"/>
                <a:gd name="connsiteX5" fmla="*/ 5298 w 46797"/>
                <a:gd name="connsiteY5" fmla="*/ 120486 h 782780"/>
                <a:gd name="connsiteX6" fmla="*/ 5114 w 46797"/>
                <a:gd name="connsiteY6" fmla="*/ 129341 h 782780"/>
                <a:gd name="connsiteX7" fmla="*/ 5114 w 46797"/>
                <a:gd name="connsiteY7" fmla="*/ 172878 h 782780"/>
                <a:gd name="connsiteX8" fmla="*/ 5114 w 46797"/>
                <a:gd name="connsiteY8" fmla="*/ 176299 h 782780"/>
                <a:gd name="connsiteX9" fmla="*/ 6334 w 46797"/>
                <a:gd name="connsiteY9" fmla="*/ 245958 h 782780"/>
                <a:gd name="connsiteX10" fmla="*/ 7702 w 46797"/>
                <a:gd name="connsiteY10" fmla="*/ 255386 h 782780"/>
                <a:gd name="connsiteX11" fmla="*/ 6611 w 46797"/>
                <a:gd name="connsiteY11" fmla="*/ 292564 h 782780"/>
                <a:gd name="connsiteX12" fmla="*/ 6426 w 46797"/>
                <a:gd name="connsiteY12" fmla="*/ 299404 h 782780"/>
                <a:gd name="connsiteX13" fmla="*/ 4670 w 46797"/>
                <a:gd name="connsiteY13" fmla="*/ 357435 h 782780"/>
                <a:gd name="connsiteX14" fmla="*/ 3487 w 46797"/>
                <a:gd name="connsiteY14" fmla="*/ 384667 h 782780"/>
                <a:gd name="connsiteX15" fmla="*/ 1250 w 46797"/>
                <a:gd name="connsiteY15" fmla="*/ 465123 h 782780"/>
                <a:gd name="connsiteX16" fmla="*/ 1897 w 46797"/>
                <a:gd name="connsiteY16" fmla="*/ 550552 h 782780"/>
                <a:gd name="connsiteX17" fmla="*/ 1194 w 46797"/>
                <a:gd name="connsiteY17" fmla="*/ 601724 h 782780"/>
                <a:gd name="connsiteX18" fmla="*/ 3450 w 46797"/>
                <a:gd name="connsiteY18" fmla="*/ 636313 h 782780"/>
                <a:gd name="connsiteX19" fmla="*/ 3616 w 46797"/>
                <a:gd name="connsiteY19" fmla="*/ 639049 h 782780"/>
                <a:gd name="connsiteX20" fmla="*/ 6075 w 46797"/>
                <a:gd name="connsiteY20" fmla="*/ 677040 h 782780"/>
                <a:gd name="connsiteX21" fmla="*/ 7924 w 46797"/>
                <a:gd name="connsiteY21" fmla="*/ 702183 h 782780"/>
                <a:gd name="connsiteX22" fmla="*/ 12361 w 46797"/>
                <a:gd name="connsiteY22" fmla="*/ 730376 h 782780"/>
                <a:gd name="connsiteX23" fmla="*/ 14394 w 46797"/>
                <a:gd name="connsiteY23" fmla="*/ 745849 h 782780"/>
                <a:gd name="connsiteX24" fmla="*/ 19256 w 46797"/>
                <a:gd name="connsiteY24" fmla="*/ 773303 h 782780"/>
                <a:gd name="connsiteX25" fmla="*/ 19959 w 46797"/>
                <a:gd name="connsiteY25" fmla="*/ 780013 h 782780"/>
                <a:gd name="connsiteX26" fmla="*/ 12767 w 46797"/>
                <a:gd name="connsiteY26" fmla="*/ 747458 h 782780"/>
                <a:gd name="connsiteX27" fmla="*/ 6186 w 46797"/>
                <a:gd name="connsiteY27" fmla="*/ 707655 h 782780"/>
                <a:gd name="connsiteX28" fmla="*/ -211 w 46797"/>
                <a:gd name="connsiteY28" fmla="*/ 636092 h 782780"/>
                <a:gd name="connsiteX29" fmla="*/ 381 w 46797"/>
                <a:gd name="connsiteY29" fmla="*/ 503428 h 782780"/>
                <a:gd name="connsiteX30" fmla="*/ -174 w 46797"/>
                <a:gd name="connsiteY30" fmla="*/ 469227 h 782780"/>
                <a:gd name="connsiteX31" fmla="*/ 1139 w 46797"/>
                <a:gd name="connsiteY31" fmla="*/ 390564 h 782780"/>
                <a:gd name="connsiteX32" fmla="*/ 4836 w 46797"/>
                <a:gd name="connsiteY32" fmla="*/ 303046 h 782780"/>
                <a:gd name="connsiteX33" fmla="*/ 6685 w 46797"/>
                <a:gd name="connsiteY33" fmla="*/ 271618 h 782780"/>
                <a:gd name="connsiteX34" fmla="*/ 6833 w 46797"/>
                <a:gd name="connsiteY34" fmla="*/ 262745 h 782780"/>
                <a:gd name="connsiteX35" fmla="*/ 4984 w 46797"/>
                <a:gd name="connsiteY35" fmla="*/ 201256 h 782780"/>
                <a:gd name="connsiteX36" fmla="*/ 4355 w 46797"/>
                <a:gd name="connsiteY36" fmla="*/ 130820 h 782780"/>
                <a:gd name="connsiteX37" fmla="*/ 18942 w 46797"/>
                <a:gd name="connsiteY37" fmla="*/ 35261 h 782780"/>
                <a:gd name="connsiteX38" fmla="*/ 44454 w 46797"/>
                <a:gd name="connsiteY38" fmla="*/ -2768 h 782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6797" h="782780">
                  <a:moveTo>
                    <a:pt x="44454" y="-2768"/>
                  </a:moveTo>
                  <a:lnTo>
                    <a:pt x="44676" y="-1067"/>
                  </a:lnTo>
                  <a:cubicBezTo>
                    <a:pt x="41496" y="2501"/>
                    <a:pt x="38168" y="5940"/>
                    <a:pt x="35174" y="9656"/>
                  </a:cubicBezTo>
                  <a:cubicBezTo>
                    <a:pt x="23342" y="24445"/>
                    <a:pt x="17482" y="41805"/>
                    <a:pt x="13211" y="59867"/>
                  </a:cubicBezTo>
                  <a:cubicBezTo>
                    <a:pt x="9773" y="73288"/>
                    <a:pt x="7868" y="87061"/>
                    <a:pt x="7498" y="100908"/>
                  </a:cubicBezTo>
                  <a:cubicBezTo>
                    <a:pt x="7498" y="107434"/>
                    <a:pt x="5964" y="113941"/>
                    <a:pt x="5298" y="120486"/>
                  </a:cubicBezTo>
                  <a:cubicBezTo>
                    <a:pt x="4910" y="123425"/>
                    <a:pt x="4836" y="126384"/>
                    <a:pt x="5114" y="129341"/>
                  </a:cubicBezTo>
                  <a:cubicBezTo>
                    <a:pt x="6981" y="143798"/>
                    <a:pt x="6981" y="158421"/>
                    <a:pt x="5114" y="172878"/>
                  </a:cubicBezTo>
                  <a:cubicBezTo>
                    <a:pt x="4966" y="174006"/>
                    <a:pt x="4966" y="175171"/>
                    <a:pt x="5114" y="176299"/>
                  </a:cubicBezTo>
                  <a:cubicBezTo>
                    <a:pt x="7887" y="199463"/>
                    <a:pt x="5742" y="222738"/>
                    <a:pt x="6334" y="245958"/>
                  </a:cubicBezTo>
                  <a:cubicBezTo>
                    <a:pt x="6629" y="249119"/>
                    <a:pt x="7092" y="252262"/>
                    <a:pt x="7702" y="255386"/>
                  </a:cubicBezTo>
                  <a:cubicBezTo>
                    <a:pt x="9199" y="267828"/>
                    <a:pt x="8071" y="280196"/>
                    <a:pt x="6611" y="292564"/>
                  </a:cubicBezTo>
                  <a:cubicBezTo>
                    <a:pt x="6371" y="294838"/>
                    <a:pt x="6297" y="297130"/>
                    <a:pt x="6426" y="299404"/>
                  </a:cubicBezTo>
                  <a:cubicBezTo>
                    <a:pt x="7147" y="318779"/>
                    <a:pt x="4892" y="338079"/>
                    <a:pt x="4670" y="357435"/>
                  </a:cubicBezTo>
                  <a:cubicBezTo>
                    <a:pt x="4578" y="366457"/>
                    <a:pt x="4355" y="375626"/>
                    <a:pt x="3487" y="384667"/>
                  </a:cubicBezTo>
                  <a:cubicBezTo>
                    <a:pt x="695" y="411381"/>
                    <a:pt x="-44" y="438280"/>
                    <a:pt x="1250" y="465123"/>
                  </a:cubicBezTo>
                  <a:cubicBezTo>
                    <a:pt x="2821" y="493630"/>
                    <a:pt x="2525" y="522118"/>
                    <a:pt x="1897" y="550552"/>
                  </a:cubicBezTo>
                  <a:cubicBezTo>
                    <a:pt x="1527" y="567597"/>
                    <a:pt x="362" y="584716"/>
                    <a:pt x="1194" y="601724"/>
                  </a:cubicBezTo>
                  <a:cubicBezTo>
                    <a:pt x="1749" y="613223"/>
                    <a:pt x="1194" y="624888"/>
                    <a:pt x="3450" y="636313"/>
                  </a:cubicBezTo>
                  <a:cubicBezTo>
                    <a:pt x="3598" y="637219"/>
                    <a:pt x="3653" y="638125"/>
                    <a:pt x="3616" y="639049"/>
                  </a:cubicBezTo>
                  <a:cubicBezTo>
                    <a:pt x="3616" y="651769"/>
                    <a:pt x="5354" y="664377"/>
                    <a:pt x="6075" y="677040"/>
                  </a:cubicBezTo>
                  <a:cubicBezTo>
                    <a:pt x="6537" y="685434"/>
                    <a:pt x="7628" y="693679"/>
                    <a:pt x="7924" y="702183"/>
                  </a:cubicBezTo>
                  <a:cubicBezTo>
                    <a:pt x="8182" y="711722"/>
                    <a:pt x="10512" y="721058"/>
                    <a:pt x="12361" y="730376"/>
                  </a:cubicBezTo>
                  <a:cubicBezTo>
                    <a:pt x="13340" y="735497"/>
                    <a:pt x="14006" y="740654"/>
                    <a:pt x="14394" y="745849"/>
                  </a:cubicBezTo>
                  <a:cubicBezTo>
                    <a:pt x="15263" y="755111"/>
                    <a:pt x="16890" y="764299"/>
                    <a:pt x="19256" y="773303"/>
                  </a:cubicBezTo>
                  <a:cubicBezTo>
                    <a:pt x="19959" y="775466"/>
                    <a:pt x="20199" y="777758"/>
                    <a:pt x="19959" y="780013"/>
                  </a:cubicBezTo>
                  <a:cubicBezTo>
                    <a:pt x="16021" y="769568"/>
                    <a:pt x="13599" y="758606"/>
                    <a:pt x="12767" y="747458"/>
                  </a:cubicBezTo>
                  <a:cubicBezTo>
                    <a:pt x="11713" y="733981"/>
                    <a:pt x="8053" y="720966"/>
                    <a:pt x="6186" y="707655"/>
                  </a:cubicBezTo>
                  <a:cubicBezTo>
                    <a:pt x="2876" y="683899"/>
                    <a:pt x="1786" y="659958"/>
                    <a:pt x="-211" y="636092"/>
                  </a:cubicBezTo>
                  <a:cubicBezTo>
                    <a:pt x="-3908" y="591723"/>
                    <a:pt x="-1412" y="547631"/>
                    <a:pt x="381" y="503428"/>
                  </a:cubicBezTo>
                  <a:cubicBezTo>
                    <a:pt x="862" y="492003"/>
                    <a:pt x="251" y="480615"/>
                    <a:pt x="-174" y="469227"/>
                  </a:cubicBezTo>
                  <a:cubicBezTo>
                    <a:pt x="-1080" y="442994"/>
                    <a:pt x="-636" y="416742"/>
                    <a:pt x="1139" y="390564"/>
                  </a:cubicBezTo>
                  <a:cubicBezTo>
                    <a:pt x="2987" y="361410"/>
                    <a:pt x="3930" y="332219"/>
                    <a:pt x="4836" y="303046"/>
                  </a:cubicBezTo>
                  <a:cubicBezTo>
                    <a:pt x="5151" y="292546"/>
                    <a:pt x="6075" y="282082"/>
                    <a:pt x="6685" y="271618"/>
                  </a:cubicBezTo>
                  <a:cubicBezTo>
                    <a:pt x="7073" y="268679"/>
                    <a:pt x="7110" y="265702"/>
                    <a:pt x="6833" y="262745"/>
                  </a:cubicBezTo>
                  <a:cubicBezTo>
                    <a:pt x="3247" y="242409"/>
                    <a:pt x="5835" y="221740"/>
                    <a:pt x="4984" y="201256"/>
                  </a:cubicBezTo>
                  <a:cubicBezTo>
                    <a:pt x="4041" y="177777"/>
                    <a:pt x="4004" y="154280"/>
                    <a:pt x="4355" y="130820"/>
                  </a:cubicBezTo>
                  <a:cubicBezTo>
                    <a:pt x="4836" y="98394"/>
                    <a:pt x="7258" y="66115"/>
                    <a:pt x="18942" y="35261"/>
                  </a:cubicBezTo>
                  <a:cubicBezTo>
                    <a:pt x="24174" y="20674"/>
                    <a:pt x="32936" y="7604"/>
                    <a:pt x="44454" y="-2768"/>
                  </a:cubicBezTo>
                  <a:close/>
                </a:path>
              </a:pathLst>
            </a:custGeom>
            <a:solidFill>
              <a:srgbClr val="0B0B0B"/>
            </a:solidFill>
            <a:ln w="1847" cap="flat">
              <a:noFill/>
              <a:prstDash val="solid"/>
              <a:miter/>
            </a:ln>
          </p:spPr>
          <p:txBody>
            <a:bodyPr rtlCol="0" anchor="ctr"/>
            <a:lstStyle/>
            <a:p>
              <a:endParaRPr lang="es-CO"/>
            </a:p>
          </p:txBody>
        </p:sp>
        <p:sp>
          <p:nvSpPr>
            <p:cNvPr id="11" name="Freeform: Shape 10">
              <a:extLst>
                <a:ext uri="{FF2B5EF4-FFF2-40B4-BE49-F238E27FC236}">
                  <a16:creationId xmlns:a16="http://schemas.microsoft.com/office/drawing/2014/main" id="{8A1FC9E2-6E12-6FFA-A2AB-8513444FAFA4}"/>
                </a:ext>
              </a:extLst>
            </p:cNvPr>
            <p:cNvSpPr/>
            <p:nvPr/>
          </p:nvSpPr>
          <p:spPr>
            <a:xfrm>
              <a:off x="-1118492" y="3506623"/>
              <a:ext cx="256745" cy="42990"/>
            </a:xfrm>
            <a:custGeom>
              <a:avLst/>
              <a:gdLst>
                <a:gd name="connsiteX0" fmla="*/ 187202 w 256745"/>
                <a:gd name="connsiteY0" fmla="*/ 37378 h 42990"/>
                <a:gd name="connsiteX1" fmla="*/ 194985 w 256745"/>
                <a:gd name="connsiteY1" fmla="*/ 38617 h 42990"/>
                <a:gd name="connsiteX2" fmla="*/ 247877 w 256745"/>
                <a:gd name="connsiteY2" fmla="*/ 38617 h 42990"/>
                <a:gd name="connsiteX3" fmla="*/ 254625 w 256745"/>
                <a:gd name="connsiteY3" fmla="*/ 38839 h 42990"/>
                <a:gd name="connsiteX4" fmla="*/ 248043 w 256745"/>
                <a:gd name="connsiteY4" fmla="*/ 40059 h 42990"/>
                <a:gd name="connsiteX5" fmla="*/ 193414 w 256745"/>
                <a:gd name="connsiteY5" fmla="*/ 40059 h 42990"/>
                <a:gd name="connsiteX6" fmla="*/ 169695 w 256745"/>
                <a:gd name="connsiteY6" fmla="*/ 37304 h 42990"/>
                <a:gd name="connsiteX7" fmla="*/ 129467 w 256745"/>
                <a:gd name="connsiteY7" fmla="*/ 36786 h 42990"/>
                <a:gd name="connsiteX8" fmla="*/ 63413 w 256745"/>
                <a:gd name="connsiteY8" fmla="*/ 34679 h 42990"/>
                <a:gd name="connsiteX9" fmla="*/ 31042 w 256745"/>
                <a:gd name="connsiteY9" fmla="*/ 26471 h 42990"/>
                <a:gd name="connsiteX10" fmla="*/ -276 w 256745"/>
                <a:gd name="connsiteY10" fmla="*/ 2438 h 42990"/>
                <a:gd name="connsiteX11" fmla="*/ -1977 w 256745"/>
                <a:gd name="connsiteY11" fmla="*/ -2369 h 42990"/>
                <a:gd name="connsiteX12" fmla="*/ -442 w 256745"/>
                <a:gd name="connsiteY12" fmla="*/ -2517 h 42990"/>
                <a:gd name="connsiteX13" fmla="*/ -294 w 256745"/>
                <a:gd name="connsiteY13" fmla="*/ -2369 h 42990"/>
                <a:gd name="connsiteX14" fmla="*/ 17065 w 256745"/>
                <a:gd name="connsiteY14" fmla="*/ 12846 h 42990"/>
                <a:gd name="connsiteX15" fmla="*/ 46312 w 256745"/>
                <a:gd name="connsiteY15" fmla="*/ 29262 h 42990"/>
                <a:gd name="connsiteX16" fmla="*/ 80421 w 256745"/>
                <a:gd name="connsiteY16" fmla="*/ 34642 h 42990"/>
                <a:gd name="connsiteX17" fmla="*/ 83896 w 256745"/>
                <a:gd name="connsiteY17" fmla="*/ 33644 h 42990"/>
                <a:gd name="connsiteX18" fmla="*/ 126638 w 256745"/>
                <a:gd name="connsiteY18" fmla="*/ 33274 h 42990"/>
                <a:gd name="connsiteX19" fmla="*/ 132813 w 256745"/>
                <a:gd name="connsiteY19" fmla="*/ 32719 h 42990"/>
                <a:gd name="connsiteX20" fmla="*/ 163539 w 256745"/>
                <a:gd name="connsiteY20" fmla="*/ 32719 h 42990"/>
                <a:gd name="connsiteX21" fmla="*/ 165775 w 256745"/>
                <a:gd name="connsiteY21" fmla="*/ 33070 h 42990"/>
                <a:gd name="connsiteX22" fmla="*/ 177108 w 256745"/>
                <a:gd name="connsiteY22" fmla="*/ 34475 h 42990"/>
                <a:gd name="connsiteX23" fmla="*/ 178957 w 256745"/>
                <a:gd name="connsiteY23" fmla="*/ 34919 h 42990"/>
                <a:gd name="connsiteX24" fmla="*/ 183671 w 256745"/>
                <a:gd name="connsiteY24" fmla="*/ 35788 h 42990"/>
                <a:gd name="connsiteX25" fmla="*/ 187202 w 256745"/>
                <a:gd name="connsiteY25" fmla="*/ 37378 h 4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56745" h="42990">
                  <a:moveTo>
                    <a:pt x="187202" y="37378"/>
                  </a:moveTo>
                  <a:cubicBezTo>
                    <a:pt x="189532" y="39430"/>
                    <a:pt x="192379" y="38598"/>
                    <a:pt x="194985" y="38617"/>
                  </a:cubicBezTo>
                  <a:cubicBezTo>
                    <a:pt x="212622" y="38617"/>
                    <a:pt x="230240" y="38617"/>
                    <a:pt x="247877" y="38617"/>
                  </a:cubicBezTo>
                  <a:cubicBezTo>
                    <a:pt x="250114" y="38617"/>
                    <a:pt x="252369" y="38765"/>
                    <a:pt x="254625" y="38839"/>
                  </a:cubicBezTo>
                  <a:cubicBezTo>
                    <a:pt x="252628" y="40299"/>
                    <a:pt x="250262" y="40040"/>
                    <a:pt x="248043" y="40059"/>
                  </a:cubicBezTo>
                  <a:cubicBezTo>
                    <a:pt x="229834" y="40059"/>
                    <a:pt x="211624" y="40429"/>
                    <a:pt x="193414" y="40059"/>
                  </a:cubicBezTo>
                  <a:cubicBezTo>
                    <a:pt x="185501" y="39893"/>
                    <a:pt x="177607" y="38210"/>
                    <a:pt x="169695" y="37304"/>
                  </a:cubicBezTo>
                  <a:cubicBezTo>
                    <a:pt x="156329" y="35992"/>
                    <a:pt x="142870" y="35807"/>
                    <a:pt x="129467" y="36786"/>
                  </a:cubicBezTo>
                  <a:cubicBezTo>
                    <a:pt x="107393" y="37933"/>
                    <a:pt x="85301" y="38635"/>
                    <a:pt x="63413" y="34679"/>
                  </a:cubicBezTo>
                  <a:cubicBezTo>
                    <a:pt x="52376" y="33034"/>
                    <a:pt x="41524" y="30279"/>
                    <a:pt x="31042" y="26471"/>
                  </a:cubicBezTo>
                  <a:cubicBezTo>
                    <a:pt x="18969" y="20574"/>
                    <a:pt x="9134" y="11681"/>
                    <a:pt x="-276" y="2438"/>
                  </a:cubicBezTo>
                  <a:cubicBezTo>
                    <a:pt x="-1773" y="1328"/>
                    <a:pt x="-2439" y="-576"/>
                    <a:pt x="-1977" y="-2369"/>
                  </a:cubicBezTo>
                  <a:cubicBezTo>
                    <a:pt x="-1588" y="-2831"/>
                    <a:pt x="-904" y="-2905"/>
                    <a:pt x="-442" y="-2517"/>
                  </a:cubicBezTo>
                  <a:cubicBezTo>
                    <a:pt x="-387" y="-2480"/>
                    <a:pt x="-331" y="-2425"/>
                    <a:pt x="-294" y="-2369"/>
                  </a:cubicBezTo>
                  <a:cubicBezTo>
                    <a:pt x="5437" y="2752"/>
                    <a:pt x="11334" y="7725"/>
                    <a:pt x="17065" y="12846"/>
                  </a:cubicBezTo>
                  <a:cubicBezTo>
                    <a:pt x="25514" y="20407"/>
                    <a:pt x="34609" y="27044"/>
                    <a:pt x="46312" y="29262"/>
                  </a:cubicBezTo>
                  <a:cubicBezTo>
                    <a:pt x="57626" y="31425"/>
                    <a:pt x="68682" y="35178"/>
                    <a:pt x="80421" y="34642"/>
                  </a:cubicBezTo>
                  <a:cubicBezTo>
                    <a:pt x="81400" y="33866"/>
                    <a:pt x="82657" y="33496"/>
                    <a:pt x="83896" y="33644"/>
                  </a:cubicBezTo>
                  <a:cubicBezTo>
                    <a:pt x="98150" y="34161"/>
                    <a:pt x="112403" y="34772"/>
                    <a:pt x="126638" y="33274"/>
                  </a:cubicBezTo>
                  <a:cubicBezTo>
                    <a:pt x="128672" y="32849"/>
                    <a:pt x="130742" y="32645"/>
                    <a:pt x="132813" y="32719"/>
                  </a:cubicBezTo>
                  <a:cubicBezTo>
                    <a:pt x="143074" y="32627"/>
                    <a:pt x="153315" y="32516"/>
                    <a:pt x="163539" y="32719"/>
                  </a:cubicBezTo>
                  <a:cubicBezTo>
                    <a:pt x="164297" y="32793"/>
                    <a:pt x="165036" y="32904"/>
                    <a:pt x="165775" y="33070"/>
                  </a:cubicBezTo>
                  <a:cubicBezTo>
                    <a:pt x="169473" y="34549"/>
                    <a:pt x="173318" y="34013"/>
                    <a:pt x="177108" y="34475"/>
                  </a:cubicBezTo>
                  <a:cubicBezTo>
                    <a:pt x="177737" y="34586"/>
                    <a:pt x="178347" y="34735"/>
                    <a:pt x="178957" y="34919"/>
                  </a:cubicBezTo>
                  <a:cubicBezTo>
                    <a:pt x="180492" y="35418"/>
                    <a:pt x="182063" y="35696"/>
                    <a:pt x="183671" y="35788"/>
                  </a:cubicBezTo>
                  <a:cubicBezTo>
                    <a:pt x="185021" y="35788"/>
                    <a:pt x="186315" y="36361"/>
                    <a:pt x="187202" y="37378"/>
                  </a:cubicBezTo>
                  <a:close/>
                </a:path>
              </a:pathLst>
            </a:custGeom>
            <a:solidFill>
              <a:srgbClr val="1B1B1B"/>
            </a:solidFill>
            <a:ln w="1847" cap="flat">
              <a:noFill/>
              <a:prstDash val="solid"/>
              <a:miter/>
            </a:ln>
          </p:spPr>
          <p:txBody>
            <a:bodyPr rtlCol="0" anchor="ctr"/>
            <a:lstStyle/>
            <a:p>
              <a:endParaRPr lang="es-CO"/>
            </a:p>
          </p:txBody>
        </p:sp>
        <p:sp>
          <p:nvSpPr>
            <p:cNvPr id="12" name="Freeform: Shape 11">
              <a:extLst>
                <a:ext uri="{FF2B5EF4-FFF2-40B4-BE49-F238E27FC236}">
                  <a16:creationId xmlns:a16="http://schemas.microsoft.com/office/drawing/2014/main" id="{F2495EFB-1FD5-B5FD-4B55-F2B66286BE8A}"/>
                </a:ext>
              </a:extLst>
            </p:cNvPr>
            <p:cNvSpPr/>
            <p:nvPr/>
          </p:nvSpPr>
          <p:spPr>
            <a:xfrm>
              <a:off x="-1241232" y="3277713"/>
              <a:ext cx="16601" cy="156987"/>
            </a:xfrm>
            <a:custGeom>
              <a:avLst/>
              <a:gdLst>
                <a:gd name="connsiteX0" fmla="*/ 523 w 16601"/>
                <a:gd name="connsiteY0" fmla="*/ 41744 h 156987"/>
                <a:gd name="connsiteX1" fmla="*/ 523 w 16601"/>
                <a:gd name="connsiteY1" fmla="*/ 40413 h 156987"/>
                <a:gd name="connsiteX2" fmla="*/ -106 w 16601"/>
                <a:gd name="connsiteY2" fmla="*/ 31816 h 156987"/>
                <a:gd name="connsiteX3" fmla="*/ -809 w 16601"/>
                <a:gd name="connsiteY3" fmla="*/ 26696 h 156987"/>
                <a:gd name="connsiteX4" fmla="*/ -809 w 16601"/>
                <a:gd name="connsiteY4" fmla="*/ 26696 h 156987"/>
                <a:gd name="connsiteX5" fmla="*/ -1456 w 16601"/>
                <a:gd name="connsiteY5" fmla="*/ 16657 h 156987"/>
                <a:gd name="connsiteX6" fmla="*/ -2121 w 16601"/>
                <a:gd name="connsiteY6" fmla="*/ 10223 h 156987"/>
                <a:gd name="connsiteX7" fmla="*/ -2121 w 16601"/>
                <a:gd name="connsiteY7" fmla="*/ 3402 h 156987"/>
                <a:gd name="connsiteX8" fmla="*/ -1400 w 16601"/>
                <a:gd name="connsiteY8" fmla="*/ 610 h 156987"/>
                <a:gd name="connsiteX9" fmla="*/ -735 w 16601"/>
                <a:gd name="connsiteY9" fmla="*/ -702 h 156987"/>
                <a:gd name="connsiteX10" fmla="*/ -735 w 16601"/>
                <a:gd name="connsiteY10" fmla="*/ -702 h 156987"/>
                <a:gd name="connsiteX11" fmla="*/ 633 w 16601"/>
                <a:gd name="connsiteY11" fmla="*/ -1405 h 156987"/>
                <a:gd name="connsiteX12" fmla="*/ 1964 w 16601"/>
                <a:gd name="connsiteY12" fmla="*/ -2126 h 156987"/>
                <a:gd name="connsiteX13" fmla="*/ 1964 w 16601"/>
                <a:gd name="connsiteY13" fmla="*/ -2126 h 156987"/>
                <a:gd name="connsiteX14" fmla="*/ 6198 w 16601"/>
                <a:gd name="connsiteY14" fmla="*/ -2255 h 156987"/>
                <a:gd name="connsiteX15" fmla="*/ 14480 w 16601"/>
                <a:gd name="connsiteY15" fmla="*/ -1959 h 156987"/>
                <a:gd name="connsiteX16" fmla="*/ 5237 w 16601"/>
                <a:gd name="connsiteY16" fmla="*/ -111 h 156987"/>
                <a:gd name="connsiteX17" fmla="*/ 578 w 16601"/>
                <a:gd name="connsiteY17" fmla="*/ 5565 h 156987"/>
                <a:gd name="connsiteX18" fmla="*/ 1299 w 16601"/>
                <a:gd name="connsiteY18" fmla="*/ 16454 h 156987"/>
                <a:gd name="connsiteX19" fmla="*/ 7991 w 16601"/>
                <a:gd name="connsiteY19" fmla="*/ 107780 h 156987"/>
                <a:gd name="connsiteX20" fmla="*/ 3665 w 16601"/>
                <a:gd name="connsiteY20" fmla="*/ 150522 h 156987"/>
                <a:gd name="connsiteX21" fmla="*/ 2205 w 16601"/>
                <a:gd name="connsiteY21" fmla="*/ 154220 h 156987"/>
                <a:gd name="connsiteX22" fmla="*/ 2426 w 16601"/>
                <a:gd name="connsiteY22" fmla="*/ 148156 h 156987"/>
                <a:gd name="connsiteX23" fmla="*/ 4830 w 16601"/>
                <a:gd name="connsiteY23" fmla="*/ 125103 h 156987"/>
                <a:gd name="connsiteX24" fmla="*/ 3240 w 16601"/>
                <a:gd name="connsiteY24" fmla="*/ 66351 h 156987"/>
                <a:gd name="connsiteX25" fmla="*/ 1983 w 16601"/>
                <a:gd name="connsiteY25" fmla="*/ 54149 h 156987"/>
                <a:gd name="connsiteX26" fmla="*/ 523 w 16601"/>
                <a:gd name="connsiteY26" fmla="*/ 41744 h 156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6601" h="156987">
                  <a:moveTo>
                    <a:pt x="523" y="41744"/>
                  </a:moveTo>
                  <a:cubicBezTo>
                    <a:pt x="523" y="41300"/>
                    <a:pt x="523" y="40857"/>
                    <a:pt x="523" y="40413"/>
                  </a:cubicBezTo>
                  <a:cubicBezTo>
                    <a:pt x="-772" y="37640"/>
                    <a:pt x="190" y="34682"/>
                    <a:pt x="-106" y="31816"/>
                  </a:cubicBezTo>
                  <a:cubicBezTo>
                    <a:pt x="-328" y="30116"/>
                    <a:pt x="449" y="28267"/>
                    <a:pt x="-809" y="26696"/>
                  </a:cubicBezTo>
                  <a:lnTo>
                    <a:pt x="-809" y="26696"/>
                  </a:lnTo>
                  <a:cubicBezTo>
                    <a:pt x="-2158" y="23424"/>
                    <a:pt x="-1160" y="20003"/>
                    <a:pt x="-1456" y="16657"/>
                  </a:cubicBezTo>
                  <a:cubicBezTo>
                    <a:pt x="-1733" y="14531"/>
                    <a:pt x="-827" y="12276"/>
                    <a:pt x="-2121" y="10223"/>
                  </a:cubicBezTo>
                  <a:cubicBezTo>
                    <a:pt x="-2121" y="7950"/>
                    <a:pt x="-2121" y="5676"/>
                    <a:pt x="-2121" y="3402"/>
                  </a:cubicBezTo>
                  <a:cubicBezTo>
                    <a:pt x="-1289" y="2626"/>
                    <a:pt x="-1456" y="1553"/>
                    <a:pt x="-1400" y="610"/>
                  </a:cubicBezTo>
                  <a:cubicBezTo>
                    <a:pt x="-1308" y="111"/>
                    <a:pt x="-1086" y="-333"/>
                    <a:pt x="-735" y="-702"/>
                  </a:cubicBezTo>
                  <a:lnTo>
                    <a:pt x="-735" y="-702"/>
                  </a:lnTo>
                  <a:cubicBezTo>
                    <a:pt x="-347" y="-1053"/>
                    <a:pt x="116" y="-1312"/>
                    <a:pt x="633" y="-1405"/>
                  </a:cubicBezTo>
                  <a:cubicBezTo>
                    <a:pt x="1151" y="-1497"/>
                    <a:pt x="1613" y="-1738"/>
                    <a:pt x="1964" y="-2126"/>
                  </a:cubicBezTo>
                  <a:lnTo>
                    <a:pt x="1964" y="-2126"/>
                  </a:lnTo>
                  <a:cubicBezTo>
                    <a:pt x="3240" y="-2939"/>
                    <a:pt x="4867" y="-2976"/>
                    <a:pt x="6198" y="-2255"/>
                  </a:cubicBezTo>
                  <a:cubicBezTo>
                    <a:pt x="8971" y="-2070"/>
                    <a:pt x="11744" y="-2958"/>
                    <a:pt x="14480" y="-1959"/>
                  </a:cubicBezTo>
                  <a:cubicBezTo>
                    <a:pt x="11541" y="-573"/>
                    <a:pt x="8250" y="-813"/>
                    <a:pt x="5237" y="-111"/>
                  </a:cubicBezTo>
                  <a:cubicBezTo>
                    <a:pt x="2223" y="592"/>
                    <a:pt x="430" y="2329"/>
                    <a:pt x="578" y="5565"/>
                  </a:cubicBezTo>
                  <a:cubicBezTo>
                    <a:pt x="744" y="9262"/>
                    <a:pt x="985" y="12830"/>
                    <a:pt x="1299" y="16454"/>
                  </a:cubicBezTo>
                  <a:cubicBezTo>
                    <a:pt x="3868" y="46865"/>
                    <a:pt x="7621" y="77184"/>
                    <a:pt x="7991" y="107780"/>
                  </a:cubicBezTo>
                  <a:cubicBezTo>
                    <a:pt x="8065" y="122145"/>
                    <a:pt x="6605" y="136472"/>
                    <a:pt x="3665" y="150522"/>
                  </a:cubicBezTo>
                  <a:cubicBezTo>
                    <a:pt x="3388" y="151835"/>
                    <a:pt x="3406" y="153277"/>
                    <a:pt x="2205" y="154220"/>
                  </a:cubicBezTo>
                  <a:cubicBezTo>
                    <a:pt x="1687" y="152223"/>
                    <a:pt x="1780" y="150116"/>
                    <a:pt x="2426" y="148156"/>
                  </a:cubicBezTo>
                  <a:cubicBezTo>
                    <a:pt x="4054" y="140576"/>
                    <a:pt x="4848" y="132849"/>
                    <a:pt x="4830" y="125103"/>
                  </a:cubicBezTo>
                  <a:cubicBezTo>
                    <a:pt x="4996" y="105506"/>
                    <a:pt x="4830" y="85910"/>
                    <a:pt x="3240" y="66351"/>
                  </a:cubicBezTo>
                  <a:cubicBezTo>
                    <a:pt x="2907" y="62283"/>
                    <a:pt x="1706" y="58290"/>
                    <a:pt x="1983" y="54149"/>
                  </a:cubicBezTo>
                  <a:cubicBezTo>
                    <a:pt x="171" y="50045"/>
                    <a:pt x="2279" y="45664"/>
                    <a:pt x="523" y="41744"/>
                  </a:cubicBezTo>
                  <a:close/>
                </a:path>
              </a:pathLst>
            </a:custGeom>
            <a:solidFill>
              <a:srgbClr val="454545"/>
            </a:solidFill>
            <a:ln w="1847" cap="flat">
              <a:noFill/>
              <a:prstDash val="solid"/>
              <a:miter/>
            </a:ln>
          </p:spPr>
          <p:txBody>
            <a:bodyPr rtlCol="0" anchor="ctr"/>
            <a:lstStyle/>
            <a:p>
              <a:endParaRPr lang="es-CO"/>
            </a:p>
          </p:txBody>
        </p:sp>
        <p:sp>
          <p:nvSpPr>
            <p:cNvPr id="13" name="Freeform: Shape 12">
              <a:extLst>
                <a:ext uri="{FF2B5EF4-FFF2-40B4-BE49-F238E27FC236}">
                  <a16:creationId xmlns:a16="http://schemas.microsoft.com/office/drawing/2014/main" id="{31644761-400E-EA31-0E98-425AFB400196}"/>
                </a:ext>
              </a:extLst>
            </p:cNvPr>
            <p:cNvSpPr/>
            <p:nvPr/>
          </p:nvSpPr>
          <p:spPr>
            <a:xfrm>
              <a:off x="-1143019" y="3475556"/>
              <a:ext cx="57652" cy="60231"/>
            </a:xfrm>
            <a:custGeom>
              <a:avLst/>
              <a:gdLst>
                <a:gd name="connsiteX0" fmla="*/ 22458 w 57652"/>
                <a:gd name="connsiteY0" fmla="*/ 28772 h 60231"/>
                <a:gd name="connsiteX1" fmla="*/ 51834 w 57652"/>
                <a:gd name="connsiteY1" fmla="*/ 54654 h 60231"/>
                <a:gd name="connsiteX2" fmla="*/ 55532 w 57652"/>
                <a:gd name="connsiteY2" fmla="*/ 57464 h 60231"/>
                <a:gd name="connsiteX3" fmla="*/ 39688 w 57652"/>
                <a:gd name="connsiteY3" fmla="*/ 48793 h 60231"/>
                <a:gd name="connsiteX4" fmla="*/ 1198 w 57652"/>
                <a:gd name="connsiteY4" fmla="*/ 6606 h 60231"/>
                <a:gd name="connsiteX5" fmla="*/ -1945 w 57652"/>
                <a:gd name="connsiteY5" fmla="*/ -2768 h 60231"/>
                <a:gd name="connsiteX6" fmla="*/ 7132 w 57652"/>
                <a:gd name="connsiteY6" fmla="*/ 8898 h 60231"/>
                <a:gd name="connsiteX7" fmla="*/ 15026 w 57652"/>
                <a:gd name="connsiteY7" fmla="*/ 19047 h 60231"/>
                <a:gd name="connsiteX8" fmla="*/ 16117 w 57652"/>
                <a:gd name="connsiteY8" fmla="*/ 20489 h 60231"/>
                <a:gd name="connsiteX9" fmla="*/ 16727 w 57652"/>
                <a:gd name="connsiteY9" fmla="*/ 21155 h 60231"/>
                <a:gd name="connsiteX10" fmla="*/ 17929 w 57652"/>
                <a:gd name="connsiteY10" fmla="*/ 22449 h 60231"/>
                <a:gd name="connsiteX11" fmla="*/ 22458 w 57652"/>
                <a:gd name="connsiteY11" fmla="*/ 28772 h 60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652" h="60231">
                  <a:moveTo>
                    <a:pt x="22458" y="28772"/>
                  </a:moveTo>
                  <a:cubicBezTo>
                    <a:pt x="30371" y="39531"/>
                    <a:pt x="41130" y="47055"/>
                    <a:pt x="51834" y="54654"/>
                  </a:cubicBezTo>
                  <a:cubicBezTo>
                    <a:pt x="53091" y="55559"/>
                    <a:pt x="54774" y="55929"/>
                    <a:pt x="55532" y="57464"/>
                  </a:cubicBezTo>
                  <a:cubicBezTo>
                    <a:pt x="48913" y="57057"/>
                    <a:pt x="44439" y="52398"/>
                    <a:pt x="39688" y="48793"/>
                  </a:cubicBezTo>
                  <a:cubicBezTo>
                    <a:pt x="24251" y="37165"/>
                    <a:pt x="12235" y="22301"/>
                    <a:pt x="1198" y="6606"/>
                  </a:cubicBezTo>
                  <a:cubicBezTo>
                    <a:pt x="-799" y="3777"/>
                    <a:pt x="-2721" y="967"/>
                    <a:pt x="-1945" y="-2768"/>
                  </a:cubicBezTo>
                  <a:cubicBezTo>
                    <a:pt x="2806" y="-272"/>
                    <a:pt x="3897" y="5145"/>
                    <a:pt x="7132" y="8898"/>
                  </a:cubicBezTo>
                  <a:cubicBezTo>
                    <a:pt x="9905" y="12115"/>
                    <a:pt x="12087" y="15905"/>
                    <a:pt x="15026" y="19047"/>
                  </a:cubicBezTo>
                  <a:lnTo>
                    <a:pt x="16117" y="20489"/>
                  </a:lnTo>
                  <a:lnTo>
                    <a:pt x="16727" y="21155"/>
                  </a:lnTo>
                  <a:lnTo>
                    <a:pt x="17929" y="22449"/>
                  </a:lnTo>
                  <a:cubicBezTo>
                    <a:pt x="19556" y="24538"/>
                    <a:pt x="21589" y="26257"/>
                    <a:pt x="22458" y="28772"/>
                  </a:cubicBezTo>
                  <a:close/>
                </a:path>
              </a:pathLst>
            </a:custGeom>
            <a:solidFill>
              <a:srgbClr val="C3C3C3"/>
            </a:solidFill>
            <a:ln w="1847" cap="flat">
              <a:noFill/>
              <a:prstDash val="solid"/>
              <a:miter/>
            </a:ln>
          </p:spPr>
          <p:txBody>
            <a:bodyPr rtlCol="0" anchor="ctr"/>
            <a:lstStyle/>
            <a:p>
              <a:endParaRPr lang="es-CO"/>
            </a:p>
          </p:txBody>
        </p:sp>
        <p:sp>
          <p:nvSpPr>
            <p:cNvPr id="14" name="Freeform: Shape 13">
              <a:extLst>
                <a:ext uri="{FF2B5EF4-FFF2-40B4-BE49-F238E27FC236}">
                  <a16:creationId xmlns:a16="http://schemas.microsoft.com/office/drawing/2014/main" id="{DAFE8E0D-A3F8-1A83-D485-BD58F2C7FABE}"/>
                </a:ext>
              </a:extLst>
            </p:cNvPr>
            <p:cNvSpPr/>
            <p:nvPr/>
          </p:nvSpPr>
          <p:spPr>
            <a:xfrm>
              <a:off x="-1143046" y="3472876"/>
              <a:ext cx="26307" cy="34275"/>
            </a:xfrm>
            <a:custGeom>
              <a:avLst/>
              <a:gdLst>
                <a:gd name="connsiteX0" fmla="*/ 14684 w 26307"/>
                <a:gd name="connsiteY0" fmla="*/ 23114 h 34275"/>
                <a:gd name="connsiteX1" fmla="*/ -1955 w 26307"/>
                <a:gd name="connsiteY1" fmla="*/ -31 h 34275"/>
                <a:gd name="connsiteX2" fmla="*/ -2121 w 26307"/>
                <a:gd name="connsiteY2" fmla="*/ -2768 h 34275"/>
                <a:gd name="connsiteX3" fmla="*/ 60 w 26307"/>
                <a:gd name="connsiteY3" fmla="*/ -1270 h 34275"/>
                <a:gd name="connsiteX4" fmla="*/ 24186 w 26307"/>
                <a:gd name="connsiteY4" fmla="*/ 31341 h 34275"/>
                <a:gd name="connsiteX5" fmla="*/ 22337 w 26307"/>
                <a:gd name="connsiteY5" fmla="*/ 31508 h 34275"/>
                <a:gd name="connsiteX6" fmla="*/ 17031 w 26307"/>
                <a:gd name="connsiteY6" fmla="*/ 26091 h 34275"/>
                <a:gd name="connsiteX7" fmla="*/ 15756 w 26307"/>
                <a:gd name="connsiteY7" fmla="*/ 24593 h 34275"/>
                <a:gd name="connsiteX8" fmla="*/ 15756 w 26307"/>
                <a:gd name="connsiteY8" fmla="*/ 24593 h 34275"/>
                <a:gd name="connsiteX9" fmla="*/ 14684 w 26307"/>
                <a:gd name="connsiteY9" fmla="*/ 23114 h 34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307" h="34275">
                  <a:moveTo>
                    <a:pt x="14684" y="23114"/>
                  </a:moveTo>
                  <a:cubicBezTo>
                    <a:pt x="8509" y="15868"/>
                    <a:pt x="2944" y="8121"/>
                    <a:pt x="-1955" y="-31"/>
                  </a:cubicBezTo>
                  <a:lnTo>
                    <a:pt x="-2121" y="-2768"/>
                  </a:lnTo>
                  <a:cubicBezTo>
                    <a:pt x="-1382" y="-2287"/>
                    <a:pt x="-273" y="-1973"/>
                    <a:pt x="60" y="-1270"/>
                  </a:cubicBezTo>
                  <a:cubicBezTo>
                    <a:pt x="6882" y="10488"/>
                    <a:pt x="15996" y="20582"/>
                    <a:pt x="24186" y="31341"/>
                  </a:cubicBezTo>
                  <a:lnTo>
                    <a:pt x="22337" y="31508"/>
                  </a:lnTo>
                  <a:cubicBezTo>
                    <a:pt x="20193" y="30103"/>
                    <a:pt x="18381" y="28254"/>
                    <a:pt x="17031" y="26091"/>
                  </a:cubicBezTo>
                  <a:cubicBezTo>
                    <a:pt x="16772" y="25481"/>
                    <a:pt x="16329" y="24963"/>
                    <a:pt x="15756" y="24593"/>
                  </a:cubicBezTo>
                  <a:lnTo>
                    <a:pt x="15756" y="24593"/>
                  </a:lnTo>
                  <a:cubicBezTo>
                    <a:pt x="15534" y="24057"/>
                    <a:pt x="15072" y="23614"/>
                    <a:pt x="14684" y="23114"/>
                  </a:cubicBezTo>
                  <a:close/>
                </a:path>
              </a:pathLst>
            </a:custGeom>
            <a:solidFill>
              <a:srgbClr val="191919"/>
            </a:solidFill>
            <a:ln w="1847" cap="flat">
              <a:noFill/>
              <a:prstDash val="solid"/>
              <a:miter/>
            </a:ln>
          </p:spPr>
          <p:txBody>
            <a:bodyPr rtlCol="0" anchor="ctr"/>
            <a:lstStyle/>
            <a:p>
              <a:endParaRPr lang="es-CO"/>
            </a:p>
          </p:txBody>
        </p:sp>
        <p:sp>
          <p:nvSpPr>
            <p:cNvPr id="15" name="Freeform: Shape 14">
              <a:extLst>
                <a:ext uri="{FF2B5EF4-FFF2-40B4-BE49-F238E27FC236}">
                  <a16:creationId xmlns:a16="http://schemas.microsoft.com/office/drawing/2014/main" id="{151AAB50-2DB4-A270-4294-2663497438FD}"/>
                </a:ext>
              </a:extLst>
            </p:cNvPr>
            <p:cNvSpPr/>
            <p:nvPr/>
          </p:nvSpPr>
          <p:spPr>
            <a:xfrm>
              <a:off x="-1774954" y="3437750"/>
              <a:ext cx="2236" cy="3629"/>
            </a:xfrm>
            <a:custGeom>
              <a:avLst/>
              <a:gdLst>
                <a:gd name="connsiteX0" fmla="*/ 116 w 2236"/>
                <a:gd name="connsiteY0" fmla="*/ -475 h 3629"/>
                <a:gd name="connsiteX1" fmla="*/ -698 w 2236"/>
                <a:gd name="connsiteY1" fmla="*/ 819 h 3629"/>
                <a:gd name="connsiteX2" fmla="*/ -2103 w 2236"/>
                <a:gd name="connsiteY2" fmla="*/ -1825 h 3629"/>
                <a:gd name="connsiteX3" fmla="*/ -1437 w 2236"/>
                <a:gd name="connsiteY3" fmla="*/ -2768 h 3629"/>
                <a:gd name="connsiteX4" fmla="*/ 116 w 2236"/>
                <a:gd name="connsiteY4" fmla="*/ -475 h 3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6" h="3629">
                  <a:moveTo>
                    <a:pt x="116" y="-475"/>
                  </a:moveTo>
                  <a:cubicBezTo>
                    <a:pt x="116" y="117"/>
                    <a:pt x="5" y="1078"/>
                    <a:pt x="-698" y="819"/>
                  </a:cubicBezTo>
                  <a:cubicBezTo>
                    <a:pt x="-1678" y="320"/>
                    <a:pt x="-2232" y="-734"/>
                    <a:pt x="-2103" y="-1825"/>
                  </a:cubicBezTo>
                  <a:cubicBezTo>
                    <a:pt x="-2103" y="-2157"/>
                    <a:pt x="-1659" y="-2768"/>
                    <a:pt x="-1437" y="-2768"/>
                  </a:cubicBezTo>
                  <a:cubicBezTo>
                    <a:pt x="60" y="-2712"/>
                    <a:pt x="5" y="-1511"/>
                    <a:pt x="116" y="-475"/>
                  </a:cubicBezTo>
                  <a:close/>
                </a:path>
              </a:pathLst>
            </a:custGeom>
            <a:solidFill>
              <a:srgbClr val="E8E8E8"/>
            </a:solidFill>
            <a:ln w="1847" cap="flat">
              <a:noFill/>
              <a:prstDash val="solid"/>
              <a:miter/>
            </a:ln>
          </p:spPr>
          <p:txBody>
            <a:bodyPr rtlCol="0" anchor="ctr"/>
            <a:lstStyle/>
            <a:p>
              <a:endParaRPr lang="es-CO"/>
            </a:p>
          </p:txBody>
        </p:sp>
        <p:sp>
          <p:nvSpPr>
            <p:cNvPr id="16" name="Freeform: Shape 15">
              <a:extLst>
                <a:ext uri="{FF2B5EF4-FFF2-40B4-BE49-F238E27FC236}">
                  <a16:creationId xmlns:a16="http://schemas.microsoft.com/office/drawing/2014/main" id="{1A6DC090-9A85-FFDD-6225-C3F4199E28DB}"/>
                </a:ext>
              </a:extLst>
            </p:cNvPr>
            <p:cNvSpPr/>
            <p:nvPr/>
          </p:nvSpPr>
          <p:spPr>
            <a:xfrm>
              <a:off x="-778271" y="1972851"/>
              <a:ext cx="4393" cy="5638"/>
            </a:xfrm>
            <a:custGeom>
              <a:avLst/>
              <a:gdLst>
                <a:gd name="connsiteX0" fmla="*/ 2272 w 4393"/>
                <a:gd name="connsiteY0" fmla="*/ 2871 h 5638"/>
                <a:gd name="connsiteX1" fmla="*/ -2091 w 4393"/>
                <a:gd name="connsiteY1" fmla="*/ -2768 h 5638"/>
                <a:gd name="connsiteX2" fmla="*/ 2272 w 4393"/>
                <a:gd name="connsiteY2" fmla="*/ 2871 h 5638"/>
              </a:gdLst>
              <a:ahLst/>
              <a:cxnLst>
                <a:cxn ang="0">
                  <a:pos x="connsiteX0" y="connsiteY0"/>
                </a:cxn>
                <a:cxn ang="0">
                  <a:pos x="connsiteX1" y="connsiteY1"/>
                </a:cxn>
                <a:cxn ang="0">
                  <a:pos x="connsiteX2" y="connsiteY2"/>
                </a:cxn>
              </a:cxnLst>
              <a:rect l="l" t="t" r="r" b="b"/>
              <a:pathLst>
                <a:path w="4393" h="5638">
                  <a:moveTo>
                    <a:pt x="2272" y="2871"/>
                  </a:moveTo>
                  <a:cubicBezTo>
                    <a:pt x="-501" y="2020"/>
                    <a:pt x="-2387" y="468"/>
                    <a:pt x="-2091" y="-2768"/>
                  </a:cubicBezTo>
                  <a:cubicBezTo>
                    <a:pt x="-94" y="-1363"/>
                    <a:pt x="1422" y="597"/>
                    <a:pt x="2272" y="2871"/>
                  </a:cubicBezTo>
                  <a:close/>
                </a:path>
              </a:pathLst>
            </a:custGeom>
            <a:solidFill>
              <a:srgbClr val="020202"/>
            </a:solidFill>
            <a:ln w="1847" cap="flat">
              <a:noFill/>
              <a:prstDash val="solid"/>
              <a:miter/>
            </a:ln>
          </p:spPr>
          <p:txBody>
            <a:bodyPr rtlCol="0" anchor="ctr"/>
            <a:lstStyle/>
            <a:p>
              <a:endParaRPr lang="es-CO"/>
            </a:p>
          </p:txBody>
        </p:sp>
        <p:sp>
          <p:nvSpPr>
            <p:cNvPr id="17" name="Freeform: Shape 16">
              <a:extLst>
                <a:ext uri="{FF2B5EF4-FFF2-40B4-BE49-F238E27FC236}">
                  <a16:creationId xmlns:a16="http://schemas.microsoft.com/office/drawing/2014/main" id="{E813E042-F4BE-DB7A-1751-3F52A8CA9FE8}"/>
                </a:ext>
              </a:extLst>
            </p:cNvPr>
            <p:cNvSpPr/>
            <p:nvPr/>
          </p:nvSpPr>
          <p:spPr>
            <a:xfrm>
              <a:off x="-1602187" y="1866532"/>
              <a:ext cx="833348" cy="1171342"/>
            </a:xfrm>
            <a:custGeom>
              <a:avLst/>
              <a:gdLst>
                <a:gd name="connsiteX0" fmla="*/ 175054 w 833348"/>
                <a:gd name="connsiteY0" fmla="*/ 281563 h 1171342"/>
                <a:gd name="connsiteX1" fmla="*/ 167252 w 833348"/>
                <a:gd name="connsiteY1" fmla="*/ 316688 h 1171342"/>
                <a:gd name="connsiteX2" fmla="*/ 166956 w 833348"/>
                <a:gd name="connsiteY2" fmla="*/ 335860 h 1171342"/>
                <a:gd name="connsiteX3" fmla="*/ 164867 w 833348"/>
                <a:gd name="connsiteY3" fmla="*/ 387790 h 1171342"/>
                <a:gd name="connsiteX4" fmla="*/ 164756 w 833348"/>
                <a:gd name="connsiteY4" fmla="*/ 444564 h 1171342"/>
                <a:gd name="connsiteX5" fmla="*/ 164997 w 833348"/>
                <a:gd name="connsiteY5" fmla="*/ 469170 h 1171342"/>
                <a:gd name="connsiteX6" fmla="*/ 173741 w 833348"/>
                <a:gd name="connsiteY6" fmla="*/ 533450 h 1171342"/>
                <a:gd name="connsiteX7" fmla="*/ 202729 w 833348"/>
                <a:gd name="connsiteY7" fmla="*/ 609894 h 1171342"/>
                <a:gd name="connsiteX8" fmla="*/ 243789 w 833348"/>
                <a:gd name="connsiteY8" fmla="*/ 673675 h 1171342"/>
                <a:gd name="connsiteX9" fmla="*/ 272074 w 833348"/>
                <a:gd name="connsiteY9" fmla="*/ 707118 h 1171342"/>
                <a:gd name="connsiteX10" fmla="*/ 292816 w 833348"/>
                <a:gd name="connsiteY10" fmla="*/ 721297 h 1171342"/>
                <a:gd name="connsiteX11" fmla="*/ 331177 w 833348"/>
                <a:gd name="connsiteY11" fmla="*/ 737677 h 1171342"/>
                <a:gd name="connsiteX12" fmla="*/ 401428 w 833348"/>
                <a:gd name="connsiteY12" fmla="*/ 760509 h 1171342"/>
                <a:gd name="connsiteX13" fmla="*/ 440565 w 833348"/>
                <a:gd name="connsiteY13" fmla="*/ 766628 h 1171342"/>
                <a:gd name="connsiteX14" fmla="*/ 541080 w 833348"/>
                <a:gd name="connsiteY14" fmla="*/ 769179 h 1171342"/>
                <a:gd name="connsiteX15" fmla="*/ 578405 w 833348"/>
                <a:gd name="connsiteY15" fmla="*/ 764872 h 1171342"/>
                <a:gd name="connsiteX16" fmla="*/ 630428 w 833348"/>
                <a:gd name="connsiteY16" fmla="*/ 756793 h 1171342"/>
                <a:gd name="connsiteX17" fmla="*/ 691343 w 833348"/>
                <a:gd name="connsiteY17" fmla="*/ 744221 h 1171342"/>
                <a:gd name="connsiteX18" fmla="*/ 743994 w 833348"/>
                <a:gd name="connsiteY18" fmla="*/ 729432 h 1171342"/>
                <a:gd name="connsiteX19" fmla="*/ 789843 w 833348"/>
                <a:gd name="connsiteY19" fmla="*/ 715733 h 1171342"/>
                <a:gd name="connsiteX20" fmla="*/ 806814 w 833348"/>
                <a:gd name="connsiteY20" fmla="*/ 710778 h 1171342"/>
                <a:gd name="connsiteX21" fmla="*/ 814966 w 833348"/>
                <a:gd name="connsiteY21" fmla="*/ 710409 h 1171342"/>
                <a:gd name="connsiteX22" fmla="*/ 829756 w 833348"/>
                <a:gd name="connsiteY22" fmla="*/ 721408 h 1171342"/>
                <a:gd name="connsiteX23" fmla="*/ 831217 w 833348"/>
                <a:gd name="connsiteY23" fmla="*/ 731465 h 1171342"/>
                <a:gd name="connsiteX24" fmla="*/ 829793 w 833348"/>
                <a:gd name="connsiteY24" fmla="*/ 768181 h 1171342"/>
                <a:gd name="connsiteX25" fmla="*/ 821954 w 833348"/>
                <a:gd name="connsiteY25" fmla="*/ 798426 h 1171342"/>
                <a:gd name="connsiteX26" fmla="*/ 801730 w 833348"/>
                <a:gd name="connsiteY26" fmla="*/ 885593 h 1171342"/>
                <a:gd name="connsiteX27" fmla="*/ 793207 w 833348"/>
                <a:gd name="connsiteY27" fmla="*/ 927133 h 1171342"/>
                <a:gd name="connsiteX28" fmla="*/ 763406 w 833348"/>
                <a:gd name="connsiteY28" fmla="*/ 1028812 h 1171342"/>
                <a:gd name="connsiteX29" fmla="*/ 752683 w 833348"/>
                <a:gd name="connsiteY29" fmla="*/ 1050183 h 1171342"/>
                <a:gd name="connsiteX30" fmla="*/ 709498 w 833348"/>
                <a:gd name="connsiteY30" fmla="*/ 1106661 h 1171342"/>
                <a:gd name="connsiteX31" fmla="*/ 688773 w 833348"/>
                <a:gd name="connsiteY31" fmla="*/ 1122135 h 1171342"/>
                <a:gd name="connsiteX32" fmla="*/ 587094 w 833348"/>
                <a:gd name="connsiteY32" fmla="*/ 1160071 h 1171342"/>
                <a:gd name="connsiteX33" fmla="*/ 531633 w 833348"/>
                <a:gd name="connsiteY33" fmla="*/ 1167280 h 1171342"/>
                <a:gd name="connsiteX34" fmla="*/ 496803 w 833348"/>
                <a:gd name="connsiteY34" fmla="*/ 1168574 h 1171342"/>
                <a:gd name="connsiteX35" fmla="*/ 440233 w 833348"/>
                <a:gd name="connsiteY35" fmla="*/ 1164877 h 1171342"/>
                <a:gd name="connsiteX36" fmla="*/ 410894 w 833348"/>
                <a:gd name="connsiteY36" fmla="*/ 1163379 h 1171342"/>
                <a:gd name="connsiteX37" fmla="*/ 329551 w 833348"/>
                <a:gd name="connsiteY37" fmla="*/ 1154136 h 1171342"/>
                <a:gd name="connsiteX38" fmla="*/ 280393 w 833348"/>
                <a:gd name="connsiteY38" fmla="*/ 1145318 h 1171342"/>
                <a:gd name="connsiteX39" fmla="*/ 208756 w 833348"/>
                <a:gd name="connsiteY39" fmla="*/ 1112706 h 1171342"/>
                <a:gd name="connsiteX40" fmla="*/ 154939 w 833348"/>
                <a:gd name="connsiteY40" fmla="*/ 1067413 h 1171342"/>
                <a:gd name="connsiteX41" fmla="*/ 100828 w 833348"/>
                <a:gd name="connsiteY41" fmla="*/ 974978 h 1171342"/>
                <a:gd name="connsiteX42" fmla="*/ 80252 w 833348"/>
                <a:gd name="connsiteY42" fmla="*/ 897646 h 1171342"/>
                <a:gd name="connsiteX43" fmla="*/ 78403 w 833348"/>
                <a:gd name="connsiteY43" fmla="*/ 888255 h 1171342"/>
                <a:gd name="connsiteX44" fmla="*/ 71951 w 833348"/>
                <a:gd name="connsiteY44" fmla="*/ 861541 h 1171342"/>
                <a:gd name="connsiteX45" fmla="*/ 67791 w 833348"/>
                <a:gd name="connsiteY45" fmla="*/ 852463 h 1171342"/>
                <a:gd name="connsiteX46" fmla="*/ 60655 w 833348"/>
                <a:gd name="connsiteY46" fmla="*/ 829651 h 1171342"/>
                <a:gd name="connsiteX47" fmla="*/ 29227 w 833348"/>
                <a:gd name="connsiteY47" fmla="*/ 713403 h 1171342"/>
                <a:gd name="connsiteX48" fmla="*/ 11868 w 833348"/>
                <a:gd name="connsiteY48" fmla="*/ 613721 h 1171342"/>
                <a:gd name="connsiteX49" fmla="*/ 5823 w 833348"/>
                <a:gd name="connsiteY49" fmla="*/ 557280 h 1171342"/>
                <a:gd name="connsiteX50" fmla="*/ 3364 w 833348"/>
                <a:gd name="connsiteY50" fmla="*/ 497308 h 1171342"/>
                <a:gd name="connsiteX51" fmla="*/ 2125 w 833348"/>
                <a:gd name="connsiteY51" fmla="*/ 458392 h 1171342"/>
                <a:gd name="connsiteX52" fmla="*/ 905 w 833348"/>
                <a:gd name="connsiteY52" fmla="*/ 406443 h 1171342"/>
                <a:gd name="connsiteX53" fmla="*/ -1849 w 833348"/>
                <a:gd name="connsiteY53" fmla="*/ 313509 h 1171342"/>
                <a:gd name="connsiteX54" fmla="*/ 1941 w 833348"/>
                <a:gd name="connsiteY54" fmla="*/ 227488 h 1171342"/>
                <a:gd name="connsiteX55" fmla="*/ 4492 w 833348"/>
                <a:gd name="connsiteY55" fmla="*/ 191365 h 1171342"/>
                <a:gd name="connsiteX56" fmla="*/ 15177 w 833348"/>
                <a:gd name="connsiteY56" fmla="*/ 147790 h 1171342"/>
                <a:gd name="connsiteX57" fmla="*/ 30373 w 833348"/>
                <a:gd name="connsiteY57" fmla="*/ 119616 h 1171342"/>
                <a:gd name="connsiteX58" fmla="*/ 86149 w 833348"/>
                <a:gd name="connsiteY58" fmla="*/ 50641 h 1171342"/>
                <a:gd name="connsiteX59" fmla="*/ 177087 w 833348"/>
                <a:gd name="connsiteY59" fmla="*/ 4164 h 1171342"/>
                <a:gd name="connsiteX60" fmla="*/ 264291 w 833348"/>
                <a:gd name="connsiteY60" fmla="*/ -421 h 1171342"/>
                <a:gd name="connsiteX61" fmla="*/ 304611 w 833348"/>
                <a:gd name="connsiteY61" fmla="*/ -1937 h 1171342"/>
                <a:gd name="connsiteX62" fmla="*/ 310158 w 833348"/>
                <a:gd name="connsiteY62" fmla="*/ -2288 h 1171342"/>
                <a:gd name="connsiteX63" fmla="*/ 371017 w 833348"/>
                <a:gd name="connsiteY63" fmla="*/ -2399 h 1171342"/>
                <a:gd name="connsiteX64" fmla="*/ 412706 w 833348"/>
                <a:gd name="connsiteY64" fmla="*/ -2695 h 1171342"/>
                <a:gd name="connsiteX65" fmla="*/ 467131 w 833348"/>
                <a:gd name="connsiteY65" fmla="*/ 2038 h 1171342"/>
                <a:gd name="connsiteX66" fmla="*/ 475247 w 833348"/>
                <a:gd name="connsiteY66" fmla="*/ 3055 h 1171342"/>
                <a:gd name="connsiteX67" fmla="*/ 475247 w 833348"/>
                <a:gd name="connsiteY67" fmla="*/ 2925 h 1171342"/>
                <a:gd name="connsiteX68" fmla="*/ 486339 w 833348"/>
                <a:gd name="connsiteY68" fmla="*/ 5643 h 1171342"/>
                <a:gd name="connsiteX69" fmla="*/ 486339 w 833348"/>
                <a:gd name="connsiteY69" fmla="*/ 5643 h 1171342"/>
                <a:gd name="connsiteX70" fmla="*/ 491886 w 833348"/>
                <a:gd name="connsiteY70" fmla="*/ 7214 h 1171342"/>
                <a:gd name="connsiteX71" fmla="*/ 491756 w 833348"/>
                <a:gd name="connsiteY71" fmla="*/ 7214 h 1171342"/>
                <a:gd name="connsiteX72" fmla="*/ 496009 w 833348"/>
                <a:gd name="connsiteY72" fmla="*/ 8638 h 1171342"/>
                <a:gd name="connsiteX73" fmla="*/ 495879 w 833348"/>
                <a:gd name="connsiteY73" fmla="*/ 8545 h 1171342"/>
                <a:gd name="connsiteX74" fmla="*/ 500113 w 833348"/>
                <a:gd name="connsiteY74" fmla="*/ 9987 h 1171342"/>
                <a:gd name="connsiteX75" fmla="*/ 500002 w 833348"/>
                <a:gd name="connsiteY75" fmla="*/ 9987 h 1171342"/>
                <a:gd name="connsiteX76" fmla="*/ 504217 w 833348"/>
                <a:gd name="connsiteY76" fmla="*/ 11467 h 1171342"/>
                <a:gd name="connsiteX77" fmla="*/ 504087 w 833348"/>
                <a:gd name="connsiteY77" fmla="*/ 11374 h 1171342"/>
                <a:gd name="connsiteX78" fmla="*/ 511094 w 833348"/>
                <a:gd name="connsiteY78" fmla="*/ 14110 h 1171342"/>
                <a:gd name="connsiteX79" fmla="*/ 510983 w 833348"/>
                <a:gd name="connsiteY79" fmla="*/ 14110 h 1171342"/>
                <a:gd name="connsiteX80" fmla="*/ 517934 w 833348"/>
                <a:gd name="connsiteY80" fmla="*/ 16920 h 1171342"/>
                <a:gd name="connsiteX81" fmla="*/ 517823 w 833348"/>
                <a:gd name="connsiteY81" fmla="*/ 16920 h 1171342"/>
                <a:gd name="connsiteX82" fmla="*/ 524737 w 833348"/>
                <a:gd name="connsiteY82" fmla="*/ 19804 h 1171342"/>
                <a:gd name="connsiteX83" fmla="*/ 524608 w 833348"/>
                <a:gd name="connsiteY83" fmla="*/ 19804 h 1171342"/>
                <a:gd name="connsiteX84" fmla="*/ 527529 w 833348"/>
                <a:gd name="connsiteY84" fmla="*/ 21135 h 1171342"/>
                <a:gd name="connsiteX85" fmla="*/ 527437 w 833348"/>
                <a:gd name="connsiteY85" fmla="*/ 21135 h 1171342"/>
                <a:gd name="connsiteX86" fmla="*/ 530302 w 833348"/>
                <a:gd name="connsiteY86" fmla="*/ 22466 h 1171342"/>
                <a:gd name="connsiteX87" fmla="*/ 530302 w 833348"/>
                <a:gd name="connsiteY87" fmla="*/ 22466 h 1171342"/>
                <a:gd name="connsiteX88" fmla="*/ 537068 w 833348"/>
                <a:gd name="connsiteY88" fmla="*/ 25516 h 1171342"/>
                <a:gd name="connsiteX89" fmla="*/ 536920 w 833348"/>
                <a:gd name="connsiteY89" fmla="*/ 25406 h 1171342"/>
                <a:gd name="connsiteX90" fmla="*/ 539786 w 833348"/>
                <a:gd name="connsiteY90" fmla="*/ 26903 h 1171342"/>
                <a:gd name="connsiteX91" fmla="*/ 539656 w 833348"/>
                <a:gd name="connsiteY91" fmla="*/ 26792 h 1171342"/>
                <a:gd name="connsiteX92" fmla="*/ 552209 w 833348"/>
                <a:gd name="connsiteY92" fmla="*/ 33503 h 1171342"/>
                <a:gd name="connsiteX93" fmla="*/ 552209 w 833348"/>
                <a:gd name="connsiteY93" fmla="*/ 33503 h 1171342"/>
                <a:gd name="connsiteX94" fmla="*/ 554982 w 833348"/>
                <a:gd name="connsiteY94" fmla="*/ 35001 h 1171342"/>
                <a:gd name="connsiteX95" fmla="*/ 554982 w 833348"/>
                <a:gd name="connsiteY95" fmla="*/ 35001 h 1171342"/>
                <a:gd name="connsiteX96" fmla="*/ 557774 w 833348"/>
                <a:gd name="connsiteY96" fmla="*/ 36554 h 1171342"/>
                <a:gd name="connsiteX97" fmla="*/ 557626 w 833348"/>
                <a:gd name="connsiteY97" fmla="*/ 36443 h 1171342"/>
                <a:gd name="connsiteX98" fmla="*/ 564670 w 833348"/>
                <a:gd name="connsiteY98" fmla="*/ 40491 h 1171342"/>
                <a:gd name="connsiteX99" fmla="*/ 564670 w 833348"/>
                <a:gd name="connsiteY99" fmla="*/ 40491 h 1171342"/>
                <a:gd name="connsiteX100" fmla="*/ 567461 w 833348"/>
                <a:gd name="connsiteY100" fmla="*/ 41989 h 1171342"/>
                <a:gd name="connsiteX101" fmla="*/ 567350 w 833348"/>
                <a:gd name="connsiteY101" fmla="*/ 41989 h 1171342"/>
                <a:gd name="connsiteX102" fmla="*/ 570160 w 833348"/>
                <a:gd name="connsiteY102" fmla="*/ 43523 h 1171342"/>
                <a:gd name="connsiteX103" fmla="*/ 570012 w 833348"/>
                <a:gd name="connsiteY103" fmla="*/ 43431 h 1171342"/>
                <a:gd name="connsiteX104" fmla="*/ 574264 w 833348"/>
                <a:gd name="connsiteY104" fmla="*/ 46241 h 1171342"/>
                <a:gd name="connsiteX105" fmla="*/ 574117 w 833348"/>
                <a:gd name="connsiteY105" fmla="*/ 46093 h 1171342"/>
                <a:gd name="connsiteX106" fmla="*/ 575743 w 833348"/>
                <a:gd name="connsiteY106" fmla="*/ 47368 h 1171342"/>
                <a:gd name="connsiteX107" fmla="*/ 575743 w 833348"/>
                <a:gd name="connsiteY107" fmla="*/ 47368 h 1171342"/>
                <a:gd name="connsiteX108" fmla="*/ 578405 w 833348"/>
                <a:gd name="connsiteY108" fmla="*/ 49014 h 1171342"/>
                <a:gd name="connsiteX109" fmla="*/ 578276 w 833348"/>
                <a:gd name="connsiteY109" fmla="*/ 48921 h 1171342"/>
                <a:gd name="connsiteX110" fmla="*/ 582528 w 833348"/>
                <a:gd name="connsiteY110" fmla="*/ 51713 h 1171342"/>
                <a:gd name="connsiteX111" fmla="*/ 582399 w 833348"/>
                <a:gd name="connsiteY111" fmla="*/ 51620 h 1171342"/>
                <a:gd name="connsiteX112" fmla="*/ 586632 w 833348"/>
                <a:gd name="connsiteY112" fmla="*/ 54449 h 1171342"/>
                <a:gd name="connsiteX113" fmla="*/ 586521 w 833348"/>
                <a:gd name="connsiteY113" fmla="*/ 54357 h 1171342"/>
                <a:gd name="connsiteX114" fmla="*/ 590737 w 833348"/>
                <a:gd name="connsiteY114" fmla="*/ 57204 h 1171342"/>
                <a:gd name="connsiteX115" fmla="*/ 590607 w 833348"/>
                <a:gd name="connsiteY115" fmla="*/ 57111 h 1171342"/>
                <a:gd name="connsiteX116" fmla="*/ 596264 w 833348"/>
                <a:gd name="connsiteY116" fmla="*/ 61215 h 1171342"/>
                <a:gd name="connsiteX117" fmla="*/ 596172 w 833348"/>
                <a:gd name="connsiteY117" fmla="*/ 61215 h 1171342"/>
                <a:gd name="connsiteX118" fmla="*/ 601718 w 833348"/>
                <a:gd name="connsiteY118" fmla="*/ 65560 h 1171342"/>
                <a:gd name="connsiteX119" fmla="*/ 601570 w 833348"/>
                <a:gd name="connsiteY119" fmla="*/ 65393 h 1171342"/>
                <a:gd name="connsiteX120" fmla="*/ 603160 w 833348"/>
                <a:gd name="connsiteY120" fmla="*/ 66817 h 1171342"/>
                <a:gd name="connsiteX121" fmla="*/ 603030 w 833348"/>
                <a:gd name="connsiteY121" fmla="*/ 66687 h 1171342"/>
                <a:gd name="connsiteX122" fmla="*/ 604583 w 833348"/>
                <a:gd name="connsiteY122" fmla="*/ 68055 h 1171342"/>
                <a:gd name="connsiteX123" fmla="*/ 604583 w 833348"/>
                <a:gd name="connsiteY123" fmla="*/ 68055 h 1171342"/>
                <a:gd name="connsiteX124" fmla="*/ 612755 w 833348"/>
                <a:gd name="connsiteY124" fmla="*/ 75155 h 1171342"/>
                <a:gd name="connsiteX125" fmla="*/ 612625 w 833348"/>
                <a:gd name="connsiteY125" fmla="*/ 74988 h 1171342"/>
                <a:gd name="connsiteX126" fmla="*/ 614252 w 833348"/>
                <a:gd name="connsiteY126" fmla="*/ 76264 h 1171342"/>
                <a:gd name="connsiteX127" fmla="*/ 614252 w 833348"/>
                <a:gd name="connsiteY127" fmla="*/ 76264 h 1171342"/>
                <a:gd name="connsiteX128" fmla="*/ 616896 w 833348"/>
                <a:gd name="connsiteY128" fmla="*/ 77946 h 1171342"/>
                <a:gd name="connsiteX129" fmla="*/ 616729 w 833348"/>
                <a:gd name="connsiteY129" fmla="*/ 77780 h 1171342"/>
                <a:gd name="connsiteX130" fmla="*/ 618375 w 833348"/>
                <a:gd name="connsiteY130" fmla="*/ 79074 h 1171342"/>
                <a:gd name="connsiteX131" fmla="*/ 618375 w 833348"/>
                <a:gd name="connsiteY131" fmla="*/ 79074 h 1171342"/>
                <a:gd name="connsiteX132" fmla="*/ 622442 w 833348"/>
                <a:gd name="connsiteY132" fmla="*/ 82050 h 1171342"/>
                <a:gd name="connsiteX133" fmla="*/ 622312 w 833348"/>
                <a:gd name="connsiteY133" fmla="*/ 81902 h 1171342"/>
                <a:gd name="connsiteX134" fmla="*/ 623884 w 833348"/>
                <a:gd name="connsiteY134" fmla="*/ 83289 h 1171342"/>
                <a:gd name="connsiteX135" fmla="*/ 623791 w 833348"/>
                <a:gd name="connsiteY135" fmla="*/ 83178 h 1171342"/>
                <a:gd name="connsiteX136" fmla="*/ 625307 w 833348"/>
                <a:gd name="connsiteY136" fmla="*/ 84546 h 1171342"/>
                <a:gd name="connsiteX137" fmla="*/ 625307 w 833348"/>
                <a:gd name="connsiteY137" fmla="*/ 84546 h 1171342"/>
                <a:gd name="connsiteX138" fmla="*/ 633423 w 833348"/>
                <a:gd name="connsiteY138" fmla="*/ 91682 h 1171342"/>
                <a:gd name="connsiteX139" fmla="*/ 633257 w 833348"/>
                <a:gd name="connsiteY139" fmla="*/ 91516 h 1171342"/>
                <a:gd name="connsiteX140" fmla="*/ 634810 w 833348"/>
                <a:gd name="connsiteY140" fmla="*/ 93013 h 1171342"/>
                <a:gd name="connsiteX141" fmla="*/ 634662 w 833348"/>
                <a:gd name="connsiteY141" fmla="*/ 92865 h 1171342"/>
                <a:gd name="connsiteX142" fmla="*/ 636196 w 833348"/>
                <a:gd name="connsiteY142" fmla="*/ 94362 h 1171342"/>
                <a:gd name="connsiteX143" fmla="*/ 636048 w 833348"/>
                <a:gd name="connsiteY143" fmla="*/ 94215 h 1171342"/>
                <a:gd name="connsiteX144" fmla="*/ 637564 w 833348"/>
                <a:gd name="connsiteY144" fmla="*/ 95731 h 1171342"/>
                <a:gd name="connsiteX145" fmla="*/ 637416 w 833348"/>
                <a:gd name="connsiteY145" fmla="*/ 95583 h 1171342"/>
                <a:gd name="connsiteX146" fmla="*/ 638932 w 833348"/>
                <a:gd name="connsiteY146" fmla="*/ 97080 h 1171342"/>
                <a:gd name="connsiteX147" fmla="*/ 638803 w 833348"/>
                <a:gd name="connsiteY147" fmla="*/ 96951 h 1171342"/>
                <a:gd name="connsiteX148" fmla="*/ 640300 w 833348"/>
                <a:gd name="connsiteY148" fmla="*/ 98467 h 1171342"/>
                <a:gd name="connsiteX149" fmla="*/ 640171 w 833348"/>
                <a:gd name="connsiteY149" fmla="*/ 98319 h 1171342"/>
                <a:gd name="connsiteX150" fmla="*/ 641650 w 833348"/>
                <a:gd name="connsiteY150" fmla="*/ 99853 h 1171342"/>
                <a:gd name="connsiteX151" fmla="*/ 641502 w 833348"/>
                <a:gd name="connsiteY151" fmla="*/ 99705 h 1171342"/>
                <a:gd name="connsiteX152" fmla="*/ 642999 w 833348"/>
                <a:gd name="connsiteY152" fmla="*/ 101259 h 1171342"/>
                <a:gd name="connsiteX153" fmla="*/ 642833 w 833348"/>
                <a:gd name="connsiteY153" fmla="*/ 101110 h 1171342"/>
                <a:gd name="connsiteX154" fmla="*/ 649950 w 833348"/>
                <a:gd name="connsiteY154" fmla="*/ 109263 h 1171342"/>
                <a:gd name="connsiteX155" fmla="*/ 649950 w 833348"/>
                <a:gd name="connsiteY155" fmla="*/ 109263 h 1171342"/>
                <a:gd name="connsiteX156" fmla="*/ 651337 w 833348"/>
                <a:gd name="connsiteY156" fmla="*/ 110779 h 1171342"/>
                <a:gd name="connsiteX157" fmla="*/ 651226 w 833348"/>
                <a:gd name="connsiteY157" fmla="*/ 110668 h 1171342"/>
                <a:gd name="connsiteX158" fmla="*/ 652668 w 833348"/>
                <a:gd name="connsiteY158" fmla="*/ 112221 h 1171342"/>
                <a:gd name="connsiteX159" fmla="*/ 652520 w 833348"/>
                <a:gd name="connsiteY159" fmla="*/ 112092 h 1171342"/>
                <a:gd name="connsiteX160" fmla="*/ 653981 w 833348"/>
                <a:gd name="connsiteY160" fmla="*/ 113663 h 1171342"/>
                <a:gd name="connsiteX161" fmla="*/ 653814 w 833348"/>
                <a:gd name="connsiteY161" fmla="*/ 113515 h 1171342"/>
                <a:gd name="connsiteX162" fmla="*/ 665092 w 833348"/>
                <a:gd name="connsiteY162" fmla="*/ 125717 h 1171342"/>
                <a:gd name="connsiteX163" fmla="*/ 665092 w 833348"/>
                <a:gd name="connsiteY163" fmla="*/ 125717 h 1171342"/>
                <a:gd name="connsiteX164" fmla="*/ 666497 w 833348"/>
                <a:gd name="connsiteY164" fmla="*/ 127122 h 1171342"/>
                <a:gd name="connsiteX165" fmla="*/ 666497 w 833348"/>
                <a:gd name="connsiteY165" fmla="*/ 127122 h 1171342"/>
                <a:gd name="connsiteX166" fmla="*/ 670601 w 833348"/>
                <a:gd name="connsiteY166" fmla="*/ 131263 h 1171342"/>
                <a:gd name="connsiteX167" fmla="*/ 670601 w 833348"/>
                <a:gd name="connsiteY167" fmla="*/ 131263 h 1171342"/>
                <a:gd name="connsiteX168" fmla="*/ 671969 w 833348"/>
                <a:gd name="connsiteY168" fmla="*/ 132779 h 1171342"/>
                <a:gd name="connsiteX169" fmla="*/ 671858 w 833348"/>
                <a:gd name="connsiteY169" fmla="*/ 132668 h 1171342"/>
                <a:gd name="connsiteX170" fmla="*/ 673281 w 833348"/>
                <a:gd name="connsiteY170" fmla="*/ 134221 h 1171342"/>
                <a:gd name="connsiteX171" fmla="*/ 673152 w 833348"/>
                <a:gd name="connsiteY171" fmla="*/ 134092 h 1171342"/>
                <a:gd name="connsiteX172" fmla="*/ 674594 w 833348"/>
                <a:gd name="connsiteY172" fmla="*/ 135663 h 1171342"/>
                <a:gd name="connsiteX173" fmla="*/ 674427 w 833348"/>
                <a:gd name="connsiteY173" fmla="*/ 135515 h 1171342"/>
                <a:gd name="connsiteX174" fmla="*/ 680214 w 833348"/>
                <a:gd name="connsiteY174" fmla="*/ 142263 h 1171342"/>
                <a:gd name="connsiteX175" fmla="*/ 680214 w 833348"/>
                <a:gd name="connsiteY175" fmla="*/ 142263 h 1171342"/>
                <a:gd name="connsiteX176" fmla="*/ 681600 w 833348"/>
                <a:gd name="connsiteY176" fmla="*/ 143779 h 1171342"/>
                <a:gd name="connsiteX177" fmla="*/ 681600 w 833348"/>
                <a:gd name="connsiteY177" fmla="*/ 143668 h 1171342"/>
                <a:gd name="connsiteX178" fmla="*/ 683006 w 833348"/>
                <a:gd name="connsiteY178" fmla="*/ 145220 h 1171342"/>
                <a:gd name="connsiteX179" fmla="*/ 682894 w 833348"/>
                <a:gd name="connsiteY179" fmla="*/ 145091 h 1171342"/>
                <a:gd name="connsiteX180" fmla="*/ 684337 w 833348"/>
                <a:gd name="connsiteY180" fmla="*/ 146644 h 1171342"/>
                <a:gd name="connsiteX181" fmla="*/ 684170 w 833348"/>
                <a:gd name="connsiteY181" fmla="*/ 146496 h 1171342"/>
                <a:gd name="connsiteX182" fmla="*/ 689883 w 833348"/>
                <a:gd name="connsiteY182" fmla="*/ 153318 h 1171342"/>
                <a:gd name="connsiteX183" fmla="*/ 689883 w 833348"/>
                <a:gd name="connsiteY183" fmla="*/ 153318 h 1171342"/>
                <a:gd name="connsiteX184" fmla="*/ 691251 w 833348"/>
                <a:gd name="connsiteY184" fmla="*/ 154908 h 1171342"/>
                <a:gd name="connsiteX185" fmla="*/ 691103 w 833348"/>
                <a:gd name="connsiteY185" fmla="*/ 154742 h 1171342"/>
                <a:gd name="connsiteX186" fmla="*/ 686426 w 833348"/>
                <a:gd name="connsiteY186" fmla="*/ 163245 h 1171342"/>
                <a:gd name="connsiteX187" fmla="*/ 678236 w 833348"/>
                <a:gd name="connsiteY187" fmla="*/ 163356 h 1171342"/>
                <a:gd name="connsiteX188" fmla="*/ 624364 w 833348"/>
                <a:gd name="connsiteY188" fmla="*/ 160713 h 1171342"/>
                <a:gd name="connsiteX189" fmla="*/ 558181 w 833348"/>
                <a:gd name="connsiteY189" fmla="*/ 158161 h 1171342"/>
                <a:gd name="connsiteX190" fmla="*/ 457795 w 833348"/>
                <a:gd name="connsiteY190" fmla="*/ 161083 h 1171342"/>
                <a:gd name="connsiteX191" fmla="*/ 294906 w 833348"/>
                <a:gd name="connsiteY191" fmla="*/ 183378 h 1171342"/>
                <a:gd name="connsiteX192" fmla="*/ 269024 w 833348"/>
                <a:gd name="connsiteY192" fmla="*/ 191993 h 1171342"/>
                <a:gd name="connsiteX193" fmla="*/ 238483 w 833348"/>
                <a:gd name="connsiteY193" fmla="*/ 205637 h 1171342"/>
                <a:gd name="connsiteX194" fmla="*/ 202193 w 833348"/>
                <a:gd name="connsiteY194" fmla="*/ 239246 h 1171342"/>
                <a:gd name="connsiteX195" fmla="*/ 180101 w 833348"/>
                <a:gd name="connsiteY195" fmla="*/ 276701 h 1171342"/>
                <a:gd name="connsiteX196" fmla="*/ 175054 w 833348"/>
                <a:gd name="connsiteY196" fmla="*/ 281563 h 1171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833348" h="1171342">
                  <a:moveTo>
                    <a:pt x="175054" y="281563"/>
                  </a:moveTo>
                  <a:cubicBezTo>
                    <a:pt x="169508" y="292655"/>
                    <a:pt x="168084" y="304580"/>
                    <a:pt x="167252" y="316688"/>
                  </a:cubicBezTo>
                  <a:cubicBezTo>
                    <a:pt x="166808" y="323067"/>
                    <a:pt x="166938" y="329463"/>
                    <a:pt x="166956" y="335860"/>
                  </a:cubicBezTo>
                  <a:cubicBezTo>
                    <a:pt x="166956" y="353200"/>
                    <a:pt x="165533" y="370486"/>
                    <a:pt x="164867" y="387790"/>
                  </a:cubicBezTo>
                  <a:cubicBezTo>
                    <a:pt x="164146" y="406702"/>
                    <a:pt x="163795" y="425652"/>
                    <a:pt x="164756" y="444564"/>
                  </a:cubicBezTo>
                  <a:cubicBezTo>
                    <a:pt x="165181" y="452772"/>
                    <a:pt x="164756" y="460980"/>
                    <a:pt x="164997" y="469170"/>
                  </a:cubicBezTo>
                  <a:cubicBezTo>
                    <a:pt x="165366" y="490985"/>
                    <a:pt x="169396" y="512227"/>
                    <a:pt x="173741" y="533450"/>
                  </a:cubicBezTo>
                  <a:cubicBezTo>
                    <a:pt x="179269" y="560312"/>
                    <a:pt x="189049" y="586120"/>
                    <a:pt x="202729" y="609894"/>
                  </a:cubicBezTo>
                  <a:cubicBezTo>
                    <a:pt x="215282" y="631894"/>
                    <a:pt x="227335" y="654263"/>
                    <a:pt x="243789" y="673675"/>
                  </a:cubicBezTo>
                  <a:cubicBezTo>
                    <a:pt x="253199" y="684767"/>
                    <a:pt x="262719" y="695859"/>
                    <a:pt x="272074" y="707118"/>
                  </a:cubicBezTo>
                  <a:cubicBezTo>
                    <a:pt x="277620" y="713810"/>
                    <a:pt x="285292" y="717526"/>
                    <a:pt x="292816" y="721297"/>
                  </a:cubicBezTo>
                  <a:cubicBezTo>
                    <a:pt x="305203" y="727657"/>
                    <a:pt x="318015" y="733129"/>
                    <a:pt x="331177" y="737677"/>
                  </a:cubicBezTo>
                  <a:cubicBezTo>
                    <a:pt x="354545" y="745423"/>
                    <a:pt x="377395" y="754648"/>
                    <a:pt x="401428" y="760509"/>
                  </a:cubicBezTo>
                  <a:cubicBezTo>
                    <a:pt x="414314" y="763448"/>
                    <a:pt x="427403" y="765481"/>
                    <a:pt x="440565" y="766628"/>
                  </a:cubicBezTo>
                  <a:cubicBezTo>
                    <a:pt x="473990" y="770066"/>
                    <a:pt x="507545" y="769715"/>
                    <a:pt x="541080" y="769179"/>
                  </a:cubicBezTo>
                  <a:cubicBezTo>
                    <a:pt x="553614" y="768772"/>
                    <a:pt x="566112" y="767330"/>
                    <a:pt x="578405" y="764872"/>
                  </a:cubicBezTo>
                  <a:cubicBezTo>
                    <a:pt x="595672" y="761673"/>
                    <a:pt x="612921" y="758530"/>
                    <a:pt x="630428" y="756793"/>
                  </a:cubicBezTo>
                  <a:cubicBezTo>
                    <a:pt x="651134" y="754741"/>
                    <a:pt x="671100" y="748788"/>
                    <a:pt x="691343" y="744221"/>
                  </a:cubicBezTo>
                  <a:cubicBezTo>
                    <a:pt x="709146" y="740191"/>
                    <a:pt x="726469" y="734201"/>
                    <a:pt x="743994" y="729432"/>
                  </a:cubicBezTo>
                  <a:cubicBezTo>
                    <a:pt x="759413" y="725235"/>
                    <a:pt x="774720" y="720817"/>
                    <a:pt x="789843" y="715733"/>
                  </a:cubicBezTo>
                  <a:cubicBezTo>
                    <a:pt x="795389" y="713884"/>
                    <a:pt x="801156" y="712424"/>
                    <a:pt x="806814" y="710778"/>
                  </a:cubicBezTo>
                  <a:cubicBezTo>
                    <a:pt x="809531" y="710649"/>
                    <a:pt x="812249" y="710316"/>
                    <a:pt x="814966" y="710409"/>
                  </a:cubicBezTo>
                  <a:cubicBezTo>
                    <a:pt x="821844" y="710242"/>
                    <a:pt x="827944" y="714771"/>
                    <a:pt x="829756" y="721408"/>
                  </a:cubicBezTo>
                  <a:cubicBezTo>
                    <a:pt x="830810" y="724662"/>
                    <a:pt x="831309" y="728064"/>
                    <a:pt x="831217" y="731465"/>
                  </a:cubicBezTo>
                  <a:cubicBezTo>
                    <a:pt x="831032" y="743722"/>
                    <a:pt x="831217" y="755979"/>
                    <a:pt x="829793" y="768181"/>
                  </a:cubicBezTo>
                  <a:cubicBezTo>
                    <a:pt x="829017" y="778737"/>
                    <a:pt x="825467" y="788517"/>
                    <a:pt x="821954" y="798426"/>
                  </a:cubicBezTo>
                  <a:cubicBezTo>
                    <a:pt x="812009" y="826637"/>
                    <a:pt x="805242" y="855884"/>
                    <a:pt x="801730" y="885593"/>
                  </a:cubicBezTo>
                  <a:cubicBezTo>
                    <a:pt x="800011" y="899661"/>
                    <a:pt x="796442" y="913323"/>
                    <a:pt x="793207" y="927133"/>
                  </a:cubicBezTo>
                  <a:cubicBezTo>
                    <a:pt x="785128" y="961574"/>
                    <a:pt x="776458" y="995850"/>
                    <a:pt x="763406" y="1028812"/>
                  </a:cubicBezTo>
                  <a:cubicBezTo>
                    <a:pt x="760559" y="1036281"/>
                    <a:pt x="756954" y="1043435"/>
                    <a:pt x="752683" y="1050183"/>
                  </a:cubicBezTo>
                  <a:cubicBezTo>
                    <a:pt x="739613" y="1069983"/>
                    <a:pt x="725193" y="1088858"/>
                    <a:pt x="709498" y="1106661"/>
                  </a:cubicBezTo>
                  <a:cubicBezTo>
                    <a:pt x="703730" y="1113206"/>
                    <a:pt x="696686" y="1118475"/>
                    <a:pt x="688773" y="1122135"/>
                  </a:cubicBezTo>
                  <a:cubicBezTo>
                    <a:pt x="655922" y="1137627"/>
                    <a:pt x="622608" y="1151955"/>
                    <a:pt x="587094" y="1160071"/>
                  </a:cubicBezTo>
                  <a:cubicBezTo>
                    <a:pt x="568829" y="1164008"/>
                    <a:pt x="550286" y="1166412"/>
                    <a:pt x="531633" y="1167280"/>
                  </a:cubicBezTo>
                  <a:cubicBezTo>
                    <a:pt x="520005" y="1167965"/>
                    <a:pt x="508432" y="1168593"/>
                    <a:pt x="496803" y="1168574"/>
                  </a:cubicBezTo>
                  <a:cubicBezTo>
                    <a:pt x="477854" y="1168574"/>
                    <a:pt x="459071" y="1166171"/>
                    <a:pt x="440233" y="1164877"/>
                  </a:cubicBezTo>
                  <a:cubicBezTo>
                    <a:pt x="430453" y="1164156"/>
                    <a:pt x="420637" y="1163528"/>
                    <a:pt x="410894" y="1163379"/>
                  </a:cubicBezTo>
                  <a:cubicBezTo>
                    <a:pt x="383551" y="1162788"/>
                    <a:pt x="356320" y="1159682"/>
                    <a:pt x="329551" y="1154136"/>
                  </a:cubicBezTo>
                  <a:cubicBezTo>
                    <a:pt x="313226" y="1150901"/>
                    <a:pt x="296699" y="1148793"/>
                    <a:pt x="280393" y="1145318"/>
                  </a:cubicBezTo>
                  <a:cubicBezTo>
                    <a:pt x="254419" y="1139790"/>
                    <a:pt x="229979" y="1128661"/>
                    <a:pt x="208756" y="1112706"/>
                  </a:cubicBezTo>
                  <a:cubicBezTo>
                    <a:pt x="189880" y="1098693"/>
                    <a:pt x="170913" y="1084865"/>
                    <a:pt x="154939" y="1067413"/>
                  </a:cubicBezTo>
                  <a:cubicBezTo>
                    <a:pt x="130241" y="1040477"/>
                    <a:pt x="111624" y="1010103"/>
                    <a:pt x="100828" y="974978"/>
                  </a:cubicBezTo>
                  <a:cubicBezTo>
                    <a:pt x="92990" y="949447"/>
                    <a:pt x="87240" y="923380"/>
                    <a:pt x="80252" y="897646"/>
                  </a:cubicBezTo>
                  <a:cubicBezTo>
                    <a:pt x="79216" y="894614"/>
                    <a:pt x="78588" y="891453"/>
                    <a:pt x="78403" y="888255"/>
                  </a:cubicBezTo>
                  <a:cubicBezTo>
                    <a:pt x="78773" y="878752"/>
                    <a:pt x="74706" y="870267"/>
                    <a:pt x="71951" y="861541"/>
                  </a:cubicBezTo>
                  <a:cubicBezTo>
                    <a:pt x="70934" y="858453"/>
                    <a:pt x="71951" y="854146"/>
                    <a:pt x="67791" y="852463"/>
                  </a:cubicBezTo>
                  <a:cubicBezTo>
                    <a:pt x="64186" y="845235"/>
                    <a:pt x="62504" y="837378"/>
                    <a:pt x="60655" y="829651"/>
                  </a:cubicBezTo>
                  <a:cubicBezTo>
                    <a:pt x="51283" y="790587"/>
                    <a:pt x="39765" y="752115"/>
                    <a:pt x="29227" y="713403"/>
                  </a:cubicBezTo>
                  <a:cubicBezTo>
                    <a:pt x="20280" y="680700"/>
                    <a:pt x="15732" y="647294"/>
                    <a:pt x="11868" y="613721"/>
                  </a:cubicBezTo>
                  <a:cubicBezTo>
                    <a:pt x="9705" y="594919"/>
                    <a:pt x="7172" y="576137"/>
                    <a:pt x="5823" y="557280"/>
                  </a:cubicBezTo>
                  <a:cubicBezTo>
                    <a:pt x="4418" y="537351"/>
                    <a:pt x="1164" y="517477"/>
                    <a:pt x="3364" y="497308"/>
                  </a:cubicBezTo>
                  <a:cubicBezTo>
                    <a:pt x="4769" y="484367"/>
                    <a:pt x="3660" y="471296"/>
                    <a:pt x="2125" y="458392"/>
                  </a:cubicBezTo>
                  <a:cubicBezTo>
                    <a:pt x="73" y="441088"/>
                    <a:pt x="1145" y="423766"/>
                    <a:pt x="905" y="406443"/>
                  </a:cubicBezTo>
                  <a:cubicBezTo>
                    <a:pt x="480" y="375459"/>
                    <a:pt x="-3125" y="344549"/>
                    <a:pt x="-1849" y="313509"/>
                  </a:cubicBezTo>
                  <a:cubicBezTo>
                    <a:pt x="-685" y="284835"/>
                    <a:pt x="128" y="256199"/>
                    <a:pt x="1941" y="227488"/>
                  </a:cubicBezTo>
                  <a:cubicBezTo>
                    <a:pt x="2698" y="215435"/>
                    <a:pt x="3309" y="203455"/>
                    <a:pt x="4492" y="191365"/>
                  </a:cubicBezTo>
                  <a:cubicBezTo>
                    <a:pt x="5656" y="176353"/>
                    <a:pt x="9261" y="161637"/>
                    <a:pt x="15177" y="147790"/>
                  </a:cubicBezTo>
                  <a:cubicBezTo>
                    <a:pt x="17950" y="137160"/>
                    <a:pt x="24957" y="128786"/>
                    <a:pt x="30373" y="119616"/>
                  </a:cubicBezTo>
                  <a:cubicBezTo>
                    <a:pt x="45459" y="93993"/>
                    <a:pt x="64261" y="70755"/>
                    <a:pt x="86149" y="50641"/>
                  </a:cubicBezTo>
                  <a:cubicBezTo>
                    <a:pt x="111643" y="27125"/>
                    <a:pt x="143089" y="11041"/>
                    <a:pt x="177087" y="4164"/>
                  </a:cubicBezTo>
                  <a:cubicBezTo>
                    <a:pt x="205890" y="-1863"/>
                    <a:pt x="235044" y="-2473"/>
                    <a:pt x="264291" y="-421"/>
                  </a:cubicBezTo>
                  <a:cubicBezTo>
                    <a:pt x="277805" y="504"/>
                    <a:pt x="291171" y="-1585"/>
                    <a:pt x="304611" y="-1937"/>
                  </a:cubicBezTo>
                  <a:cubicBezTo>
                    <a:pt x="306460" y="-1937"/>
                    <a:pt x="308309" y="-2417"/>
                    <a:pt x="310158" y="-2288"/>
                  </a:cubicBezTo>
                  <a:cubicBezTo>
                    <a:pt x="330493" y="-846"/>
                    <a:pt x="350829" y="-3305"/>
                    <a:pt x="371017" y="-2399"/>
                  </a:cubicBezTo>
                  <a:cubicBezTo>
                    <a:pt x="384938" y="-1789"/>
                    <a:pt x="398748" y="-2214"/>
                    <a:pt x="412706" y="-2695"/>
                  </a:cubicBezTo>
                  <a:cubicBezTo>
                    <a:pt x="430971" y="-3139"/>
                    <a:pt x="449218" y="-1548"/>
                    <a:pt x="467131" y="2038"/>
                  </a:cubicBezTo>
                  <a:cubicBezTo>
                    <a:pt x="469794" y="2685"/>
                    <a:pt x="472511" y="3018"/>
                    <a:pt x="475247" y="3055"/>
                  </a:cubicBezTo>
                  <a:lnTo>
                    <a:pt x="475247" y="2925"/>
                  </a:lnTo>
                  <a:cubicBezTo>
                    <a:pt x="479019" y="3443"/>
                    <a:pt x="482753" y="4367"/>
                    <a:pt x="486339" y="5643"/>
                  </a:cubicBezTo>
                  <a:lnTo>
                    <a:pt x="486339" y="5643"/>
                  </a:lnTo>
                  <a:cubicBezTo>
                    <a:pt x="487929" y="7103"/>
                    <a:pt x="490425" y="5273"/>
                    <a:pt x="491886" y="7214"/>
                  </a:cubicBezTo>
                  <a:lnTo>
                    <a:pt x="491756" y="7214"/>
                  </a:lnTo>
                  <a:cubicBezTo>
                    <a:pt x="492995" y="8194"/>
                    <a:pt x="494936" y="7085"/>
                    <a:pt x="496009" y="8638"/>
                  </a:cubicBezTo>
                  <a:lnTo>
                    <a:pt x="495879" y="8545"/>
                  </a:lnTo>
                  <a:cubicBezTo>
                    <a:pt x="497099" y="9599"/>
                    <a:pt x="499059" y="8545"/>
                    <a:pt x="500113" y="9987"/>
                  </a:cubicBezTo>
                  <a:lnTo>
                    <a:pt x="500002" y="9987"/>
                  </a:lnTo>
                  <a:cubicBezTo>
                    <a:pt x="501203" y="11060"/>
                    <a:pt x="503200" y="9876"/>
                    <a:pt x="504217" y="11467"/>
                  </a:cubicBezTo>
                  <a:lnTo>
                    <a:pt x="504087" y="11374"/>
                  </a:lnTo>
                  <a:cubicBezTo>
                    <a:pt x="506509" y="12058"/>
                    <a:pt x="508857" y="12983"/>
                    <a:pt x="511094" y="14110"/>
                  </a:cubicBezTo>
                  <a:lnTo>
                    <a:pt x="510983" y="14110"/>
                  </a:lnTo>
                  <a:cubicBezTo>
                    <a:pt x="513257" y="15182"/>
                    <a:pt x="515827" y="15497"/>
                    <a:pt x="517934" y="16920"/>
                  </a:cubicBezTo>
                  <a:lnTo>
                    <a:pt x="517823" y="16920"/>
                  </a:lnTo>
                  <a:cubicBezTo>
                    <a:pt x="520078" y="18011"/>
                    <a:pt x="522704" y="18196"/>
                    <a:pt x="524737" y="19804"/>
                  </a:cubicBezTo>
                  <a:lnTo>
                    <a:pt x="524608" y="19804"/>
                  </a:lnTo>
                  <a:cubicBezTo>
                    <a:pt x="525532" y="20359"/>
                    <a:pt x="526789" y="20192"/>
                    <a:pt x="527529" y="21135"/>
                  </a:cubicBezTo>
                  <a:lnTo>
                    <a:pt x="527437" y="21135"/>
                  </a:lnTo>
                  <a:cubicBezTo>
                    <a:pt x="528287" y="21819"/>
                    <a:pt x="529507" y="21653"/>
                    <a:pt x="530302" y="22466"/>
                  </a:cubicBezTo>
                  <a:lnTo>
                    <a:pt x="530302" y="22466"/>
                  </a:lnTo>
                  <a:cubicBezTo>
                    <a:pt x="532410" y="23816"/>
                    <a:pt x="535164" y="23723"/>
                    <a:pt x="537068" y="25516"/>
                  </a:cubicBezTo>
                  <a:lnTo>
                    <a:pt x="536920" y="25406"/>
                  </a:lnTo>
                  <a:cubicBezTo>
                    <a:pt x="537882" y="25905"/>
                    <a:pt x="539213" y="25683"/>
                    <a:pt x="539786" y="26903"/>
                  </a:cubicBezTo>
                  <a:lnTo>
                    <a:pt x="539656" y="26792"/>
                  </a:lnTo>
                  <a:cubicBezTo>
                    <a:pt x="543964" y="28770"/>
                    <a:pt x="548161" y="31008"/>
                    <a:pt x="552209" y="33503"/>
                  </a:cubicBezTo>
                  <a:lnTo>
                    <a:pt x="552209" y="33503"/>
                  </a:lnTo>
                  <a:cubicBezTo>
                    <a:pt x="553004" y="34243"/>
                    <a:pt x="554335" y="33984"/>
                    <a:pt x="554982" y="35001"/>
                  </a:cubicBezTo>
                  <a:lnTo>
                    <a:pt x="554982" y="35001"/>
                  </a:lnTo>
                  <a:cubicBezTo>
                    <a:pt x="555833" y="35666"/>
                    <a:pt x="557201" y="35389"/>
                    <a:pt x="557774" y="36554"/>
                  </a:cubicBezTo>
                  <a:lnTo>
                    <a:pt x="557626" y="36443"/>
                  </a:lnTo>
                  <a:cubicBezTo>
                    <a:pt x="560103" y="37552"/>
                    <a:pt x="562470" y="38901"/>
                    <a:pt x="564670" y="40491"/>
                  </a:cubicBezTo>
                  <a:lnTo>
                    <a:pt x="564670" y="40491"/>
                  </a:lnTo>
                  <a:cubicBezTo>
                    <a:pt x="565501" y="41194"/>
                    <a:pt x="566832" y="40935"/>
                    <a:pt x="567461" y="41989"/>
                  </a:cubicBezTo>
                  <a:lnTo>
                    <a:pt x="567350" y="41989"/>
                  </a:lnTo>
                  <a:cubicBezTo>
                    <a:pt x="568219" y="42599"/>
                    <a:pt x="569587" y="42340"/>
                    <a:pt x="570160" y="43523"/>
                  </a:cubicBezTo>
                  <a:lnTo>
                    <a:pt x="570012" y="43431"/>
                  </a:lnTo>
                  <a:cubicBezTo>
                    <a:pt x="571639" y="43985"/>
                    <a:pt x="573100" y="44965"/>
                    <a:pt x="574264" y="46241"/>
                  </a:cubicBezTo>
                  <a:lnTo>
                    <a:pt x="574117" y="46093"/>
                  </a:lnTo>
                  <a:cubicBezTo>
                    <a:pt x="574763" y="46370"/>
                    <a:pt x="575318" y="46814"/>
                    <a:pt x="575743" y="47368"/>
                  </a:cubicBezTo>
                  <a:lnTo>
                    <a:pt x="575743" y="47368"/>
                  </a:lnTo>
                  <a:cubicBezTo>
                    <a:pt x="576464" y="48182"/>
                    <a:pt x="577888" y="47868"/>
                    <a:pt x="578405" y="49014"/>
                  </a:cubicBezTo>
                  <a:lnTo>
                    <a:pt x="578276" y="48921"/>
                  </a:lnTo>
                  <a:cubicBezTo>
                    <a:pt x="579903" y="49495"/>
                    <a:pt x="581363" y="50456"/>
                    <a:pt x="582528" y="51713"/>
                  </a:cubicBezTo>
                  <a:lnTo>
                    <a:pt x="582399" y="51620"/>
                  </a:lnTo>
                  <a:cubicBezTo>
                    <a:pt x="584007" y="52231"/>
                    <a:pt x="585449" y="53192"/>
                    <a:pt x="586632" y="54449"/>
                  </a:cubicBezTo>
                  <a:lnTo>
                    <a:pt x="586521" y="54357"/>
                  </a:lnTo>
                  <a:cubicBezTo>
                    <a:pt x="588130" y="54985"/>
                    <a:pt x="589553" y="55947"/>
                    <a:pt x="590737" y="57204"/>
                  </a:cubicBezTo>
                  <a:lnTo>
                    <a:pt x="590607" y="57111"/>
                  </a:lnTo>
                  <a:cubicBezTo>
                    <a:pt x="592677" y="58202"/>
                    <a:pt x="594582" y="59589"/>
                    <a:pt x="596264" y="61215"/>
                  </a:cubicBezTo>
                  <a:lnTo>
                    <a:pt x="596172" y="61215"/>
                  </a:lnTo>
                  <a:cubicBezTo>
                    <a:pt x="598242" y="62343"/>
                    <a:pt x="600128" y="63804"/>
                    <a:pt x="601718" y="65560"/>
                  </a:cubicBezTo>
                  <a:lnTo>
                    <a:pt x="601570" y="65393"/>
                  </a:lnTo>
                  <a:cubicBezTo>
                    <a:pt x="602291" y="65597"/>
                    <a:pt x="602882" y="66115"/>
                    <a:pt x="603160" y="66817"/>
                  </a:cubicBezTo>
                  <a:lnTo>
                    <a:pt x="603030" y="66687"/>
                  </a:lnTo>
                  <a:cubicBezTo>
                    <a:pt x="603659" y="67002"/>
                    <a:pt x="604195" y="67483"/>
                    <a:pt x="604583" y="68055"/>
                  </a:cubicBezTo>
                  <a:lnTo>
                    <a:pt x="604583" y="68055"/>
                  </a:lnTo>
                  <a:cubicBezTo>
                    <a:pt x="607726" y="69904"/>
                    <a:pt x="610018" y="72807"/>
                    <a:pt x="612755" y="75155"/>
                  </a:cubicBezTo>
                  <a:lnTo>
                    <a:pt x="612625" y="74988"/>
                  </a:lnTo>
                  <a:cubicBezTo>
                    <a:pt x="613272" y="75266"/>
                    <a:pt x="613827" y="75709"/>
                    <a:pt x="614252" y="76264"/>
                  </a:cubicBezTo>
                  <a:lnTo>
                    <a:pt x="614252" y="76264"/>
                  </a:lnTo>
                  <a:cubicBezTo>
                    <a:pt x="614973" y="77059"/>
                    <a:pt x="616415" y="76745"/>
                    <a:pt x="616896" y="77946"/>
                  </a:cubicBezTo>
                  <a:lnTo>
                    <a:pt x="616729" y="77780"/>
                  </a:lnTo>
                  <a:cubicBezTo>
                    <a:pt x="617413" y="78002"/>
                    <a:pt x="618005" y="78464"/>
                    <a:pt x="618375" y="79074"/>
                  </a:cubicBezTo>
                  <a:lnTo>
                    <a:pt x="618375" y="79074"/>
                  </a:lnTo>
                  <a:cubicBezTo>
                    <a:pt x="619890" y="79813"/>
                    <a:pt x="621277" y="80830"/>
                    <a:pt x="622442" y="82050"/>
                  </a:cubicBezTo>
                  <a:lnTo>
                    <a:pt x="622312" y="81902"/>
                  </a:lnTo>
                  <a:cubicBezTo>
                    <a:pt x="622996" y="82143"/>
                    <a:pt x="623570" y="82642"/>
                    <a:pt x="623884" y="83289"/>
                  </a:cubicBezTo>
                  <a:lnTo>
                    <a:pt x="623791" y="83178"/>
                  </a:lnTo>
                  <a:cubicBezTo>
                    <a:pt x="624383" y="83529"/>
                    <a:pt x="624901" y="83991"/>
                    <a:pt x="625307" y="84546"/>
                  </a:cubicBezTo>
                  <a:lnTo>
                    <a:pt x="625307" y="84546"/>
                  </a:lnTo>
                  <a:cubicBezTo>
                    <a:pt x="628191" y="86709"/>
                    <a:pt x="630909" y="89094"/>
                    <a:pt x="633423" y="91682"/>
                  </a:cubicBezTo>
                  <a:lnTo>
                    <a:pt x="633257" y="91516"/>
                  </a:lnTo>
                  <a:cubicBezTo>
                    <a:pt x="633996" y="91700"/>
                    <a:pt x="634588" y="92274"/>
                    <a:pt x="634810" y="93013"/>
                  </a:cubicBezTo>
                  <a:lnTo>
                    <a:pt x="634662" y="92865"/>
                  </a:lnTo>
                  <a:cubicBezTo>
                    <a:pt x="635383" y="93087"/>
                    <a:pt x="635956" y="93642"/>
                    <a:pt x="636196" y="94362"/>
                  </a:cubicBezTo>
                  <a:lnTo>
                    <a:pt x="636048" y="94215"/>
                  </a:lnTo>
                  <a:cubicBezTo>
                    <a:pt x="636751" y="94455"/>
                    <a:pt x="637324" y="95028"/>
                    <a:pt x="637564" y="95731"/>
                  </a:cubicBezTo>
                  <a:lnTo>
                    <a:pt x="637416" y="95583"/>
                  </a:lnTo>
                  <a:cubicBezTo>
                    <a:pt x="638119" y="95823"/>
                    <a:pt x="638673" y="96378"/>
                    <a:pt x="638932" y="97080"/>
                  </a:cubicBezTo>
                  <a:lnTo>
                    <a:pt x="638803" y="96951"/>
                  </a:lnTo>
                  <a:cubicBezTo>
                    <a:pt x="639505" y="97210"/>
                    <a:pt x="640060" y="97764"/>
                    <a:pt x="640300" y="98467"/>
                  </a:cubicBezTo>
                  <a:lnTo>
                    <a:pt x="640171" y="98319"/>
                  </a:lnTo>
                  <a:cubicBezTo>
                    <a:pt x="640873" y="98578"/>
                    <a:pt x="641428" y="99132"/>
                    <a:pt x="641650" y="99853"/>
                  </a:cubicBezTo>
                  <a:lnTo>
                    <a:pt x="641502" y="99705"/>
                  </a:lnTo>
                  <a:cubicBezTo>
                    <a:pt x="642241" y="99927"/>
                    <a:pt x="642815" y="100519"/>
                    <a:pt x="642999" y="101259"/>
                  </a:cubicBezTo>
                  <a:lnTo>
                    <a:pt x="642833" y="101110"/>
                  </a:lnTo>
                  <a:cubicBezTo>
                    <a:pt x="645199" y="103810"/>
                    <a:pt x="648083" y="106102"/>
                    <a:pt x="649950" y="109263"/>
                  </a:cubicBezTo>
                  <a:lnTo>
                    <a:pt x="649950" y="109263"/>
                  </a:lnTo>
                  <a:cubicBezTo>
                    <a:pt x="650524" y="109670"/>
                    <a:pt x="650986" y="110187"/>
                    <a:pt x="651337" y="110779"/>
                  </a:cubicBezTo>
                  <a:lnTo>
                    <a:pt x="651226" y="110668"/>
                  </a:lnTo>
                  <a:cubicBezTo>
                    <a:pt x="651873" y="111001"/>
                    <a:pt x="652391" y="111556"/>
                    <a:pt x="652668" y="112221"/>
                  </a:cubicBezTo>
                  <a:lnTo>
                    <a:pt x="652520" y="112092"/>
                  </a:lnTo>
                  <a:cubicBezTo>
                    <a:pt x="653241" y="112332"/>
                    <a:pt x="653796" y="112924"/>
                    <a:pt x="653981" y="113663"/>
                  </a:cubicBezTo>
                  <a:lnTo>
                    <a:pt x="653814" y="113515"/>
                  </a:lnTo>
                  <a:cubicBezTo>
                    <a:pt x="657512" y="117693"/>
                    <a:pt x="661893" y="121114"/>
                    <a:pt x="665092" y="125717"/>
                  </a:cubicBezTo>
                  <a:lnTo>
                    <a:pt x="665092" y="125717"/>
                  </a:lnTo>
                  <a:cubicBezTo>
                    <a:pt x="665609" y="126142"/>
                    <a:pt x="666071" y="126604"/>
                    <a:pt x="666497" y="127122"/>
                  </a:cubicBezTo>
                  <a:lnTo>
                    <a:pt x="666497" y="127122"/>
                  </a:lnTo>
                  <a:cubicBezTo>
                    <a:pt x="668234" y="128083"/>
                    <a:pt x="669658" y="129525"/>
                    <a:pt x="670601" y="131263"/>
                  </a:cubicBezTo>
                  <a:lnTo>
                    <a:pt x="670601" y="131263"/>
                  </a:lnTo>
                  <a:cubicBezTo>
                    <a:pt x="671137" y="131688"/>
                    <a:pt x="671599" y="132206"/>
                    <a:pt x="671969" y="132779"/>
                  </a:cubicBezTo>
                  <a:lnTo>
                    <a:pt x="671858" y="132668"/>
                  </a:lnTo>
                  <a:cubicBezTo>
                    <a:pt x="672505" y="133001"/>
                    <a:pt x="673004" y="133555"/>
                    <a:pt x="673281" y="134221"/>
                  </a:cubicBezTo>
                  <a:lnTo>
                    <a:pt x="673152" y="134092"/>
                  </a:lnTo>
                  <a:cubicBezTo>
                    <a:pt x="673873" y="134332"/>
                    <a:pt x="674409" y="134923"/>
                    <a:pt x="674594" y="135663"/>
                  </a:cubicBezTo>
                  <a:lnTo>
                    <a:pt x="674427" y="135515"/>
                  </a:lnTo>
                  <a:cubicBezTo>
                    <a:pt x="676591" y="137549"/>
                    <a:pt x="678532" y="139804"/>
                    <a:pt x="680214" y="142263"/>
                  </a:cubicBezTo>
                  <a:lnTo>
                    <a:pt x="680214" y="142263"/>
                  </a:lnTo>
                  <a:cubicBezTo>
                    <a:pt x="680769" y="142688"/>
                    <a:pt x="681231" y="143187"/>
                    <a:pt x="681600" y="143779"/>
                  </a:cubicBezTo>
                  <a:lnTo>
                    <a:pt x="681600" y="143668"/>
                  </a:lnTo>
                  <a:cubicBezTo>
                    <a:pt x="682229" y="144019"/>
                    <a:pt x="682710" y="144574"/>
                    <a:pt x="683006" y="145220"/>
                  </a:cubicBezTo>
                  <a:lnTo>
                    <a:pt x="682894" y="145091"/>
                  </a:lnTo>
                  <a:cubicBezTo>
                    <a:pt x="683579" y="145369"/>
                    <a:pt x="684115" y="145942"/>
                    <a:pt x="684337" y="146644"/>
                  </a:cubicBezTo>
                  <a:lnTo>
                    <a:pt x="684170" y="146496"/>
                  </a:lnTo>
                  <a:cubicBezTo>
                    <a:pt x="686333" y="148548"/>
                    <a:pt x="688256" y="150841"/>
                    <a:pt x="689883" y="153318"/>
                  </a:cubicBezTo>
                  <a:lnTo>
                    <a:pt x="689883" y="153318"/>
                  </a:lnTo>
                  <a:cubicBezTo>
                    <a:pt x="690511" y="153669"/>
                    <a:pt x="690992" y="154242"/>
                    <a:pt x="691251" y="154908"/>
                  </a:cubicBezTo>
                  <a:lnTo>
                    <a:pt x="691103" y="154742"/>
                  </a:lnTo>
                  <a:cubicBezTo>
                    <a:pt x="692674" y="160491"/>
                    <a:pt x="691713" y="162321"/>
                    <a:pt x="686426" y="163245"/>
                  </a:cubicBezTo>
                  <a:cubicBezTo>
                    <a:pt x="683708" y="163616"/>
                    <a:pt x="680953" y="163653"/>
                    <a:pt x="678236" y="163356"/>
                  </a:cubicBezTo>
                  <a:cubicBezTo>
                    <a:pt x="660303" y="162099"/>
                    <a:pt x="642334" y="161397"/>
                    <a:pt x="624364" y="160713"/>
                  </a:cubicBezTo>
                  <a:cubicBezTo>
                    <a:pt x="602291" y="159863"/>
                    <a:pt x="580291" y="157201"/>
                    <a:pt x="558181" y="158161"/>
                  </a:cubicBezTo>
                  <a:cubicBezTo>
                    <a:pt x="524719" y="159622"/>
                    <a:pt x="491239" y="159900"/>
                    <a:pt x="457795" y="161083"/>
                  </a:cubicBezTo>
                  <a:cubicBezTo>
                    <a:pt x="402870" y="162802"/>
                    <a:pt x="348278" y="170271"/>
                    <a:pt x="294906" y="183378"/>
                  </a:cubicBezTo>
                  <a:cubicBezTo>
                    <a:pt x="286013" y="185375"/>
                    <a:pt x="277343" y="188259"/>
                    <a:pt x="269024" y="191993"/>
                  </a:cubicBezTo>
                  <a:cubicBezTo>
                    <a:pt x="258615" y="195968"/>
                    <a:pt x="248484" y="200663"/>
                    <a:pt x="238483" y="205637"/>
                  </a:cubicBezTo>
                  <a:cubicBezTo>
                    <a:pt x="223083" y="213309"/>
                    <a:pt x="212749" y="226398"/>
                    <a:pt x="202193" y="239246"/>
                  </a:cubicBezTo>
                  <a:cubicBezTo>
                    <a:pt x="192949" y="250560"/>
                    <a:pt x="184556" y="262466"/>
                    <a:pt x="180101" y="276701"/>
                  </a:cubicBezTo>
                  <a:cubicBezTo>
                    <a:pt x="179028" y="278845"/>
                    <a:pt x="177235" y="280565"/>
                    <a:pt x="175054" y="281563"/>
                  </a:cubicBezTo>
                  <a:close/>
                </a:path>
              </a:pathLst>
            </a:custGeom>
            <a:solidFill>
              <a:srgbClr val="EA7F00"/>
            </a:solidFill>
            <a:ln w="1847" cap="flat">
              <a:noFill/>
              <a:prstDash val="solid"/>
              <a:miter/>
            </a:ln>
          </p:spPr>
          <p:txBody>
            <a:bodyPr rtlCol="0" anchor="ctr"/>
            <a:lstStyle/>
            <a:p>
              <a:endParaRPr lang="es-CO"/>
            </a:p>
          </p:txBody>
        </p:sp>
        <p:sp>
          <p:nvSpPr>
            <p:cNvPr id="18" name="Freeform: Shape 17">
              <a:extLst>
                <a:ext uri="{FF2B5EF4-FFF2-40B4-BE49-F238E27FC236}">
                  <a16:creationId xmlns:a16="http://schemas.microsoft.com/office/drawing/2014/main" id="{41002A2B-BEA6-C099-9D45-A832D2ED0C95}"/>
                </a:ext>
              </a:extLst>
            </p:cNvPr>
            <p:cNvSpPr/>
            <p:nvPr/>
          </p:nvSpPr>
          <p:spPr>
            <a:xfrm>
              <a:off x="-1675559" y="2016795"/>
              <a:ext cx="917748" cy="1513631"/>
            </a:xfrm>
            <a:custGeom>
              <a:avLst/>
              <a:gdLst>
                <a:gd name="connsiteX0" fmla="*/ 152736 w 917748"/>
                <a:gd name="connsiteY0" fmla="*/ 736957 h 1513631"/>
                <a:gd name="connsiteX1" fmla="*/ 166824 w 917748"/>
                <a:gd name="connsiteY1" fmla="*/ 791716 h 1513631"/>
                <a:gd name="connsiteX2" fmla="*/ 181613 w 917748"/>
                <a:gd name="connsiteY2" fmla="*/ 840596 h 1513631"/>
                <a:gd name="connsiteX3" fmla="*/ 199712 w 917748"/>
                <a:gd name="connsiteY3" fmla="*/ 876535 h 1513631"/>
                <a:gd name="connsiteX4" fmla="*/ 244359 w 917748"/>
                <a:gd name="connsiteY4" fmla="*/ 930554 h 1513631"/>
                <a:gd name="connsiteX5" fmla="*/ 279225 w 917748"/>
                <a:gd name="connsiteY5" fmla="*/ 957804 h 1513631"/>
                <a:gd name="connsiteX6" fmla="*/ 313741 w 917748"/>
                <a:gd name="connsiteY6" fmla="*/ 979693 h 1513631"/>
                <a:gd name="connsiteX7" fmla="*/ 354412 w 917748"/>
                <a:gd name="connsiteY7" fmla="*/ 993114 h 1513631"/>
                <a:gd name="connsiteX8" fmla="*/ 419949 w 917748"/>
                <a:gd name="connsiteY8" fmla="*/ 1004983 h 1513631"/>
                <a:gd name="connsiteX9" fmla="*/ 459086 w 917748"/>
                <a:gd name="connsiteY9" fmla="*/ 1009734 h 1513631"/>
                <a:gd name="connsiteX10" fmla="*/ 511460 w 917748"/>
                <a:gd name="connsiteY10" fmla="*/ 1012544 h 1513631"/>
                <a:gd name="connsiteX11" fmla="*/ 554147 w 917748"/>
                <a:gd name="connsiteY11" fmla="*/ 1015946 h 1513631"/>
                <a:gd name="connsiteX12" fmla="*/ 598516 w 917748"/>
                <a:gd name="connsiteY12" fmla="*/ 1015188 h 1513631"/>
                <a:gd name="connsiteX13" fmla="*/ 604654 w 917748"/>
                <a:gd name="connsiteY13" fmla="*/ 1015003 h 1513631"/>
                <a:gd name="connsiteX14" fmla="*/ 648561 w 917748"/>
                <a:gd name="connsiteY14" fmla="*/ 1010196 h 1513631"/>
                <a:gd name="connsiteX15" fmla="*/ 721936 w 917748"/>
                <a:gd name="connsiteY15" fmla="*/ 987365 h 1513631"/>
                <a:gd name="connsiteX16" fmla="*/ 761961 w 917748"/>
                <a:gd name="connsiteY16" fmla="*/ 969876 h 1513631"/>
                <a:gd name="connsiteX17" fmla="*/ 784996 w 917748"/>
                <a:gd name="connsiteY17" fmla="*/ 951019 h 1513631"/>
                <a:gd name="connsiteX18" fmla="*/ 813725 w 917748"/>
                <a:gd name="connsiteY18" fmla="*/ 914692 h 1513631"/>
                <a:gd name="connsiteX19" fmla="*/ 835909 w 917748"/>
                <a:gd name="connsiteY19" fmla="*/ 875647 h 1513631"/>
                <a:gd name="connsiteX20" fmla="*/ 857188 w 917748"/>
                <a:gd name="connsiteY20" fmla="*/ 807245 h 1513631"/>
                <a:gd name="connsiteX21" fmla="*/ 872624 w 917748"/>
                <a:gd name="connsiteY21" fmla="*/ 740285 h 1513631"/>
                <a:gd name="connsiteX22" fmla="*/ 877154 w 917748"/>
                <a:gd name="connsiteY22" fmla="*/ 709356 h 1513631"/>
                <a:gd name="connsiteX23" fmla="*/ 885196 w 917748"/>
                <a:gd name="connsiteY23" fmla="*/ 674230 h 1513631"/>
                <a:gd name="connsiteX24" fmla="*/ 899985 w 917748"/>
                <a:gd name="connsiteY24" fmla="*/ 628770 h 1513631"/>
                <a:gd name="connsiteX25" fmla="*/ 903221 w 917748"/>
                <a:gd name="connsiteY25" fmla="*/ 617826 h 1513631"/>
                <a:gd name="connsiteX26" fmla="*/ 903369 w 917748"/>
                <a:gd name="connsiteY26" fmla="*/ 622595 h 1513631"/>
                <a:gd name="connsiteX27" fmla="*/ 905217 w 917748"/>
                <a:gd name="connsiteY27" fmla="*/ 688243 h 1513631"/>
                <a:gd name="connsiteX28" fmla="*/ 905605 w 917748"/>
                <a:gd name="connsiteY28" fmla="*/ 706730 h 1513631"/>
                <a:gd name="connsiteX29" fmla="*/ 910782 w 917748"/>
                <a:gd name="connsiteY29" fmla="*/ 758310 h 1513631"/>
                <a:gd name="connsiteX30" fmla="*/ 915182 w 917748"/>
                <a:gd name="connsiteY30" fmla="*/ 798223 h 1513631"/>
                <a:gd name="connsiteX31" fmla="*/ 911244 w 917748"/>
                <a:gd name="connsiteY31" fmla="*/ 834254 h 1513631"/>
                <a:gd name="connsiteX32" fmla="*/ 908841 w 917748"/>
                <a:gd name="connsiteY32" fmla="*/ 884780 h 1513631"/>
                <a:gd name="connsiteX33" fmla="*/ 905698 w 917748"/>
                <a:gd name="connsiteY33" fmla="*/ 927023 h 1513631"/>
                <a:gd name="connsiteX34" fmla="*/ 900670 w 917748"/>
                <a:gd name="connsiteY34" fmla="*/ 970486 h 1513631"/>
                <a:gd name="connsiteX35" fmla="*/ 896122 w 917748"/>
                <a:gd name="connsiteY35" fmla="*/ 1002284 h 1513631"/>
                <a:gd name="connsiteX36" fmla="*/ 892424 w 917748"/>
                <a:gd name="connsiteY36" fmla="*/ 1039018 h 1513631"/>
                <a:gd name="connsiteX37" fmla="*/ 888117 w 917748"/>
                <a:gd name="connsiteY37" fmla="*/ 1062478 h 1513631"/>
                <a:gd name="connsiteX38" fmla="*/ 873826 w 917748"/>
                <a:gd name="connsiteY38" fmla="*/ 1114538 h 1513631"/>
                <a:gd name="connsiteX39" fmla="*/ 863067 w 917748"/>
                <a:gd name="connsiteY39" fmla="*/ 1150569 h 1513631"/>
                <a:gd name="connsiteX40" fmla="*/ 849830 w 917748"/>
                <a:gd name="connsiteY40" fmla="*/ 1211983 h 1513631"/>
                <a:gd name="connsiteX41" fmla="*/ 846613 w 917748"/>
                <a:gd name="connsiteY41" fmla="*/ 1232929 h 1513631"/>
                <a:gd name="connsiteX42" fmla="*/ 843008 w 917748"/>
                <a:gd name="connsiteY42" fmla="*/ 1271012 h 1513631"/>
                <a:gd name="connsiteX43" fmla="*/ 841751 w 917748"/>
                <a:gd name="connsiteY43" fmla="*/ 1329173 h 1513631"/>
                <a:gd name="connsiteX44" fmla="*/ 845282 w 917748"/>
                <a:gd name="connsiteY44" fmla="*/ 1377554 h 1513631"/>
                <a:gd name="connsiteX45" fmla="*/ 823670 w 917748"/>
                <a:gd name="connsiteY45" fmla="*/ 1424308 h 1513631"/>
                <a:gd name="connsiteX46" fmla="*/ 782814 w 917748"/>
                <a:gd name="connsiteY46" fmla="*/ 1438118 h 1513631"/>
                <a:gd name="connsiteX47" fmla="*/ 723322 w 917748"/>
                <a:gd name="connsiteY47" fmla="*/ 1438376 h 1513631"/>
                <a:gd name="connsiteX48" fmla="*/ 695962 w 917748"/>
                <a:gd name="connsiteY48" fmla="*/ 1439190 h 1513631"/>
                <a:gd name="connsiteX49" fmla="*/ 654717 w 917748"/>
                <a:gd name="connsiteY49" fmla="*/ 1434143 h 1513631"/>
                <a:gd name="connsiteX50" fmla="*/ 614433 w 917748"/>
                <a:gd name="connsiteY50" fmla="*/ 1389940 h 1513631"/>
                <a:gd name="connsiteX51" fmla="*/ 611790 w 917748"/>
                <a:gd name="connsiteY51" fmla="*/ 1366887 h 1513631"/>
                <a:gd name="connsiteX52" fmla="*/ 610496 w 917748"/>
                <a:gd name="connsiteY52" fmla="*/ 1321057 h 1513631"/>
                <a:gd name="connsiteX53" fmla="*/ 613934 w 917748"/>
                <a:gd name="connsiteY53" fmla="*/ 1280903 h 1513631"/>
                <a:gd name="connsiteX54" fmla="*/ 614322 w 917748"/>
                <a:gd name="connsiteY54" fmla="*/ 1273397 h 1513631"/>
                <a:gd name="connsiteX55" fmla="*/ 614970 w 917748"/>
                <a:gd name="connsiteY55" fmla="*/ 1254910 h 1513631"/>
                <a:gd name="connsiteX56" fmla="*/ 627633 w 917748"/>
                <a:gd name="connsiteY56" fmla="*/ 1239880 h 1513631"/>
                <a:gd name="connsiteX57" fmla="*/ 704891 w 917748"/>
                <a:gd name="connsiteY57" fmla="*/ 1202555 h 1513631"/>
                <a:gd name="connsiteX58" fmla="*/ 723896 w 917748"/>
                <a:gd name="connsiteY58" fmla="*/ 1185917 h 1513631"/>
                <a:gd name="connsiteX59" fmla="*/ 749777 w 917748"/>
                <a:gd name="connsiteY59" fmla="*/ 1160515 h 1513631"/>
                <a:gd name="connsiteX60" fmla="*/ 753790 w 917748"/>
                <a:gd name="connsiteY60" fmla="*/ 1155339 h 1513631"/>
                <a:gd name="connsiteX61" fmla="*/ 743677 w 917748"/>
                <a:gd name="connsiteY61" fmla="*/ 1156448 h 1513631"/>
                <a:gd name="connsiteX62" fmla="*/ 698236 w 917748"/>
                <a:gd name="connsiteY62" fmla="*/ 1161606 h 1513631"/>
                <a:gd name="connsiteX63" fmla="*/ 647747 w 917748"/>
                <a:gd name="connsiteY63" fmla="*/ 1165063 h 1513631"/>
                <a:gd name="connsiteX64" fmla="*/ 556273 w 917748"/>
                <a:gd name="connsiteY64" fmla="*/ 1163621 h 1513631"/>
                <a:gd name="connsiteX65" fmla="*/ 497891 w 917748"/>
                <a:gd name="connsiteY65" fmla="*/ 1156891 h 1513631"/>
                <a:gd name="connsiteX66" fmla="*/ 457977 w 917748"/>
                <a:gd name="connsiteY66" fmla="*/ 1151198 h 1513631"/>
                <a:gd name="connsiteX67" fmla="*/ 385119 w 917748"/>
                <a:gd name="connsiteY67" fmla="*/ 1144764 h 1513631"/>
                <a:gd name="connsiteX68" fmla="*/ 360587 w 917748"/>
                <a:gd name="connsiteY68" fmla="*/ 1150199 h 1513631"/>
                <a:gd name="connsiteX69" fmla="*/ 341897 w 917748"/>
                <a:gd name="connsiteY69" fmla="*/ 1168335 h 1513631"/>
                <a:gd name="connsiteX70" fmla="*/ 326441 w 917748"/>
                <a:gd name="connsiteY70" fmla="*/ 1217141 h 1513631"/>
                <a:gd name="connsiteX71" fmla="*/ 326016 w 917748"/>
                <a:gd name="connsiteY71" fmla="*/ 1258090 h 1513631"/>
                <a:gd name="connsiteX72" fmla="*/ 325886 w 917748"/>
                <a:gd name="connsiteY72" fmla="*/ 1279258 h 1513631"/>
                <a:gd name="connsiteX73" fmla="*/ 325258 w 917748"/>
                <a:gd name="connsiteY73" fmla="*/ 1294288 h 1513631"/>
                <a:gd name="connsiteX74" fmla="*/ 326293 w 917748"/>
                <a:gd name="connsiteY74" fmla="*/ 1350378 h 1513631"/>
                <a:gd name="connsiteX75" fmla="*/ 321967 w 917748"/>
                <a:gd name="connsiteY75" fmla="*/ 1400607 h 1513631"/>
                <a:gd name="connsiteX76" fmla="*/ 311855 w 917748"/>
                <a:gd name="connsiteY76" fmla="*/ 1441685 h 1513631"/>
                <a:gd name="connsiteX77" fmla="*/ 283477 w 917748"/>
                <a:gd name="connsiteY77" fmla="*/ 1480324 h 1513631"/>
                <a:gd name="connsiteX78" fmla="*/ 221841 w 917748"/>
                <a:gd name="connsiteY78" fmla="*/ 1507869 h 1513631"/>
                <a:gd name="connsiteX79" fmla="*/ 189914 w 917748"/>
                <a:gd name="connsiteY79" fmla="*/ 1510864 h 1513631"/>
                <a:gd name="connsiteX80" fmla="*/ 118757 w 917748"/>
                <a:gd name="connsiteY80" fmla="*/ 1509441 h 1513631"/>
                <a:gd name="connsiteX81" fmla="*/ 65810 w 917748"/>
                <a:gd name="connsiteY81" fmla="*/ 1480139 h 1513631"/>
                <a:gd name="connsiteX82" fmla="*/ 42849 w 917748"/>
                <a:gd name="connsiteY82" fmla="*/ 1430741 h 1513631"/>
                <a:gd name="connsiteX83" fmla="*/ 40575 w 917748"/>
                <a:gd name="connsiteY83" fmla="*/ 1414509 h 1513631"/>
                <a:gd name="connsiteX84" fmla="*/ 39355 w 917748"/>
                <a:gd name="connsiteY84" fmla="*/ 1407872 h 1513631"/>
                <a:gd name="connsiteX85" fmla="*/ 34345 w 917748"/>
                <a:gd name="connsiteY85" fmla="*/ 1370381 h 1513631"/>
                <a:gd name="connsiteX86" fmla="*/ 31332 w 917748"/>
                <a:gd name="connsiteY86" fmla="*/ 1344795 h 1513631"/>
                <a:gd name="connsiteX87" fmla="*/ 28466 w 917748"/>
                <a:gd name="connsiteY87" fmla="*/ 1308135 h 1513631"/>
                <a:gd name="connsiteX88" fmla="*/ 22070 w 917748"/>
                <a:gd name="connsiteY88" fmla="*/ 1264413 h 1513631"/>
                <a:gd name="connsiteX89" fmla="*/ 13011 w 917748"/>
                <a:gd name="connsiteY89" fmla="*/ 1200484 h 1513631"/>
                <a:gd name="connsiteX90" fmla="*/ 6078 w 917748"/>
                <a:gd name="connsiteY90" fmla="*/ 1113595 h 1513631"/>
                <a:gd name="connsiteX91" fmla="*/ 532 w 917748"/>
                <a:gd name="connsiteY91" fmla="*/ 990212 h 1513631"/>
                <a:gd name="connsiteX92" fmla="*/ -2038 w 917748"/>
                <a:gd name="connsiteY92" fmla="*/ 927596 h 1513631"/>
                <a:gd name="connsiteX93" fmla="*/ -411 w 917748"/>
                <a:gd name="connsiteY93" fmla="*/ 887553 h 1513631"/>
                <a:gd name="connsiteX94" fmla="*/ 624 w 917748"/>
                <a:gd name="connsiteY94" fmla="*/ 880787 h 1513631"/>
                <a:gd name="connsiteX95" fmla="*/ 1863 w 917748"/>
                <a:gd name="connsiteY95" fmla="*/ 787759 h 1513631"/>
                <a:gd name="connsiteX96" fmla="*/ 1198 w 917748"/>
                <a:gd name="connsiteY96" fmla="*/ 700870 h 1513631"/>
                <a:gd name="connsiteX97" fmla="*/ 1826 w 917748"/>
                <a:gd name="connsiteY97" fmla="*/ 661234 h 1513631"/>
                <a:gd name="connsiteX98" fmla="*/ 1253 w 917748"/>
                <a:gd name="connsiteY98" fmla="*/ 592832 h 1513631"/>
                <a:gd name="connsiteX99" fmla="*/ 4433 w 917748"/>
                <a:gd name="connsiteY99" fmla="*/ 504630 h 1513631"/>
                <a:gd name="connsiteX100" fmla="*/ 3675 w 917748"/>
                <a:gd name="connsiteY100" fmla="*/ 464956 h 1513631"/>
                <a:gd name="connsiteX101" fmla="*/ 4026 w 917748"/>
                <a:gd name="connsiteY101" fmla="*/ 411565 h 1513631"/>
                <a:gd name="connsiteX102" fmla="*/ 6781 w 917748"/>
                <a:gd name="connsiteY102" fmla="*/ 383003 h 1513631"/>
                <a:gd name="connsiteX103" fmla="*/ 12845 w 917748"/>
                <a:gd name="connsiteY103" fmla="*/ 334160 h 1513631"/>
                <a:gd name="connsiteX104" fmla="*/ 19093 w 917748"/>
                <a:gd name="connsiteY104" fmla="*/ 287406 h 1513631"/>
                <a:gd name="connsiteX105" fmla="*/ 31110 w 917748"/>
                <a:gd name="connsiteY105" fmla="*/ 204214 h 1513631"/>
                <a:gd name="connsiteX106" fmla="*/ 41943 w 917748"/>
                <a:gd name="connsiteY106" fmla="*/ 131190 h 1513631"/>
                <a:gd name="connsiteX107" fmla="*/ 53553 w 917748"/>
                <a:gd name="connsiteY107" fmla="*/ 85490 h 1513631"/>
                <a:gd name="connsiteX108" fmla="*/ 58193 w 917748"/>
                <a:gd name="connsiteY108" fmla="*/ 67613 h 1513631"/>
                <a:gd name="connsiteX109" fmla="*/ 73075 w 917748"/>
                <a:gd name="connsiteY109" fmla="*/ 28032 h 1513631"/>
                <a:gd name="connsiteX110" fmla="*/ 84593 w 917748"/>
                <a:gd name="connsiteY110" fmla="*/ 3296 h 1513631"/>
                <a:gd name="connsiteX111" fmla="*/ 88420 w 917748"/>
                <a:gd name="connsiteY111" fmla="*/ -2768 h 1513631"/>
                <a:gd name="connsiteX112" fmla="*/ 85388 w 917748"/>
                <a:gd name="connsiteY112" fmla="*/ 8325 h 1513631"/>
                <a:gd name="connsiteX113" fmla="*/ 80174 w 917748"/>
                <a:gd name="connsiteY113" fmla="*/ 39124 h 1513631"/>
                <a:gd name="connsiteX114" fmla="*/ 77216 w 917748"/>
                <a:gd name="connsiteY114" fmla="*/ 77097 h 1513631"/>
                <a:gd name="connsiteX115" fmla="*/ 76015 w 917748"/>
                <a:gd name="connsiteY115" fmla="*/ 104310 h 1513631"/>
                <a:gd name="connsiteX116" fmla="*/ 74610 w 917748"/>
                <a:gd name="connsiteY116" fmla="*/ 139749 h 1513631"/>
                <a:gd name="connsiteX117" fmla="*/ 73815 w 917748"/>
                <a:gd name="connsiteY117" fmla="*/ 203234 h 1513631"/>
                <a:gd name="connsiteX118" fmla="*/ 75996 w 917748"/>
                <a:gd name="connsiteY118" fmla="*/ 235106 h 1513631"/>
                <a:gd name="connsiteX119" fmla="*/ 76163 w 917748"/>
                <a:gd name="connsiteY119" fmla="*/ 240560 h 1513631"/>
                <a:gd name="connsiteX120" fmla="*/ 76163 w 917748"/>
                <a:gd name="connsiteY120" fmla="*/ 281619 h 1513631"/>
                <a:gd name="connsiteX121" fmla="*/ 78603 w 917748"/>
                <a:gd name="connsiteY121" fmla="*/ 320331 h 1513631"/>
                <a:gd name="connsiteX122" fmla="*/ 77901 w 917748"/>
                <a:gd name="connsiteY122" fmla="*/ 353719 h 1513631"/>
                <a:gd name="connsiteX123" fmla="*/ 77901 w 917748"/>
                <a:gd name="connsiteY123" fmla="*/ 365274 h 1513631"/>
                <a:gd name="connsiteX124" fmla="*/ 78954 w 917748"/>
                <a:gd name="connsiteY124" fmla="*/ 377475 h 1513631"/>
                <a:gd name="connsiteX125" fmla="*/ 82652 w 917748"/>
                <a:gd name="connsiteY125" fmla="*/ 419441 h 1513631"/>
                <a:gd name="connsiteX126" fmla="*/ 84167 w 917748"/>
                <a:gd name="connsiteY126" fmla="*/ 434988 h 1513631"/>
                <a:gd name="connsiteX127" fmla="*/ 90934 w 917748"/>
                <a:gd name="connsiteY127" fmla="*/ 493020 h 1513631"/>
                <a:gd name="connsiteX128" fmla="*/ 110937 w 917748"/>
                <a:gd name="connsiteY128" fmla="*/ 586010 h 1513631"/>
                <a:gd name="connsiteX129" fmla="*/ 136431 w 917748"/>
                <a:gd name="connsiteY129" fmla="*/ 680719 h 1513631"/>
                <a:gd name="connsiteX130" fmla="*/ 143160 w 917748"/>
                <a:gd name="connsiteY130" fmla="*/ 702737 h 1513631"/>
                <a:gd name="connsiteX131" fmla="*/ 144177 w 917748"/>
                <a:gd name="connsiteY131" fmla="*/ 705362 h 1513631"/>
                <a:gd name="connsiteX132" fmla="*/ 152736 w 917748"/>
                <a:gd name="connsiteY132" fmla="*/ 736957 h 151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7748" h="1513631">
                  <a:moveTo>
                    <a:pt x="152736" y="736957"/>
                  </a:moveTo>
                  <a:cubicBezTo>
                    <a:pt x="153846" y="742947"/>
                    <a:pt x="159244" y="758938"/>
                    <a:pt x="166824" y="791716"/>
                  </a:cubicBezTo>
                  <a:cubicBezTo>
                    <a:pt x="170835" y="808280"/>
                    <a:pt x="175771" y="824586"/>
                    <a:pt x="181613" y="840596"/>
                  </a:cubicBezTo>
                  <a:cubicBezTo>
                    <a:pt x="186124" y="853333"/>
                    <a:pt x="192706" y="864980"/>
                    <a:pt x="199712" y="876535"/>
                  </a:cubicBezTo>
                  <a:cubicBezTo>
                    <a:pt x="212006" y="896519"/>
                    <a:pt x="227036" y="914710"/>
                    <a:pt x="244359" y="930554"/>
                  </a:cubicBezTo>
                  <a:cubicBezTo>
                    <a:pt x="255155" y="940722"/>
                    <a:pt x="267523" y="948819"/>
                    <a:pt x="279225" y="957804"/>
                  </a:cubicBezTo>
                  <a:cubicBezTo>
                    <a:pt x="289966" y="966234"/>
                    <a:pt x="301539" y="973573"/>
                    <a:pt x="313741" y="979693"/>
                  </a:cubicBezTo>
                  <a:cubicBezTo>
                    <a:pt x="326719" y="985738"/>
                    <a:pt x="340381" y="990249"/>
                    <a:pt x="354412" y="993114"/>
                  </a:cubicBezTo>
                  <a:cubicBezTo>
                    <a:pt x="376098" y="998013"/>
                    <a:pt x="398171" y="1000620"/>
                    <a:pt x="419949" y="1004983"/>
                  </a:cubicBezTo>
                  <a:cubicBezTo>
                    <a:pt x="432853" y="1007553"/>
                    <a:pt x="445942" y="1009143"/>
                    <a:pt x="459086" y="1009734"/>
                  </a:cubicBezTo>
                  <a:cubicBezTo>
                    <a:pt x="476556" y="1010548"/>
                    <a:pt x="494046" y="1011305"/>
                    <a:pt x="511460" y="1012544"/>
                  </a:cubicBezTo>
                  <a:cubicBezTo>
                    <a:pt x="525677" y="1013561"/>
                    <a:pt x="539930" y="1015021"/>
                    <a:pt x="554147" y="1015946"/>
                  </a:cubicBezTo>
                  <a:cubicBezTo>
                    <a:pt x="568826" y="1016926"/>
                    <a:pt x="583726" y="1017628"/>
                    <a:pt x="598516" y="1015188"/>
                  </a:cubicBezTo>
                  <a:cubicBezTo>
                    <a:pt x="600550" y="1014984"/>
                    <a:pt x="602602" y="1014911"/>
                    <a:pt x="604654" y="1015003"/>
                  </a:cubicBezTo>
                  <a:cubicBezTo>
                    <a:pt x="619443" y="1014744"/>
                    <a:pt x="633993" y="1012433"/>
                    <a:pt x="648561" y="1010196"/>
                  </a:cubicBezTo>
                  <a:cubicBezTo>
                    <a:pt x="674165" y="1006277"/>
                    <a:pt x="698069" y="996923"/>
                    <a:pt x="721936" y="987365"/>
                  </a:cubicBezTo>
                  <a:cubicBezTo>
                    <a:pt x="735468" y="981930"/>
                    <a:pt x="749094" y="976772"/>
                    <a:pt x="761961" y="969876"/>
                  </a:cubicBezTo>
                  <a:cubicBezTo>
                    <a:pt x="770742" y="965069"/>
                    <a:pt x="778562" y="958673"/>
                    <a:pt x="784996" y="951019"/>
                  </a:cubicBezTo>
                  <a:cubicBezTo>
                    <a:pt x="795089" y="939298"/>
                    <a:pt x="804444" y="926986"/>
                    <a:pt x="813725" y="914692"/>
                  </a:cubicBezTo>
                  <a:cubicBezTo>
                    <a:pt x="822783" y="902675"/>
                    <a:pt x="830825" y="889975"/>
                    <a:pt x="835909" y="875647"/>
                  </a:cubicBezTo>
                  <a:cubicBezTo>
                    <a:pt x="843914" y="853130"/>
                    <a:pt x="851863" y="830612"/>
                    <a:pt x="857188" y="807245"/>
                  </a:cubicBezTo>
                  <a:cubicBezTo>
                    <a:pt x="862290" y="784912"/>
                    <a:pt x="868502" y="762876"/>
                    <a:pt x="872624" y="740285"/>
                  </a:cubicBezTo>
                  <a:cubicBezTo>
                    <a:pt x="874473" y="730043"/>
                    <a:pt x="875786" y="719690"/>
                    <a:pt x="877154" y="709356"/>
                  </a:cubicBezTo>
                  <a:cubicBezTo>
                    <a:pt x="878744" y="697376"/>
                    <a:pt x="882108" y="685840"/>
                    <a:pt x="885196" y="674230"/>
                  </a:cubicBezTo>
                  <a:cubicBezTo>
                    <a:pt x="889300" y="658812"/>
                    <a:pt x="894827" y="643856"/>
                    <a:pt x="899985" y="628770"/>
                  </a:cubicBezTo>
                  <a:cubicBezTo>
                    <a:pt x="901224" y="625073"/>
                    <a:pt x="901039" y="621135"/>
                    <a:pt x="903221" y="617826"/>
                  </a:cubicBezTo>
                  <a:cubicBezTo>
                    <a:pt x="903221" y="619416"/>
                    <a:pt x="903443" y="621006"/>
                    <a:pt x="903369" y="622595"/>
                  </a:cubicBezTo>
                  <a:cubicBezTo>
                    <a:pt x="902315" y="644521"/>
                    <a:pt x="905051" y="666355"/>
                    <a:pt x="905217" y="688243"/>
                  </a:cubicBezTo>
                  <a:cubicBezTo>
                    <a:pt x="905217" y="694400"/>
                    <a:pt x="905790" y="700556"/>
                    <a:pt x="905605" y="706730"/>
                  </a:cubicBezTo>
                  <a:cubicBezTo>
                    <a:pt x="905273" y="724071"/>
                    <a:pt x="907010" y="741375"/>
                    <a:pt x="910782" y="758310"/>
                  </a:cubicBezTo>
                  <a:cubicBezTo>
                    <a:pt x="913592" y="771417"/>
                    <a:pt x="916827" y="784561"/>
                    <a:pt x="915182" y="798223"/>
                  </a:cubicBezTo>
                  <a:cubicBezTo>
                    <a:pt x="913740" y="810221"/>
                    <a:pt x="912815" y="822256"/>
                    <a:pt x="911244" y="834254"/>
                  </a:cubicBezTo>
                  <a:cubicBezTo>
                    <a:pt x="909136" y="851004"/>
                    <a:pt x="908341" y="867901"/>
                    <a:pt x="908841" y="884780"/>
                  </a:cubicBezTo>
                  <a:cubicBezTo>
                    <a:pt x="909192" y="899015"/>
                    <a:pt x="907399" y="912991"/>
                    <a:pt x="905698" y="927023"/>
                  </a:cubicBezTo>
                  <a:cubicBezTo>
                    <a:pt x="903849" y="941498"/>
                    <a:pt x="902001" y="955974"/>
                    <a:pt x="900670" y="970486"/>
                  </a:cubicBezTo>
                  <a:cubicBezTo>
                    <a:pt x="899671" y="981172"/>
                    <a:pt x="897841" y="991709"/>
                    <a:pt x="896122" y="1002284"/>
                  </a:cubicBezTo>
                  <a:cubicBezTo>
                    <a:pt x="894125" y="1014449"/>
                    <a:pt x="893238" y="1026742"/>
                    <a:pt x="892424" y="1039018"/>
                  </a:cubicBezTo>
                  <a:cubicBezTo>
                    <a:pt x="892073" y="1047004"/>
                    <a:pt x="890631" y="1054898"/>
                    <a:pt x="888117" y="1062478"/>
                  </a:cubicBezTo>
                  <a:cubicBezTo>
                    <a:pt x="882164" y="1079486"/>
                    <a:pt x="877376" y="1096882"/>
                    <a:pt x="873826" y="1114538"/>
                  </a:cubicBezTo>
                  <a:cubicBezTo>
                    <a:pt x="871275" y="1126850"/>
                    <a:pt x="866671" y="1138571"/>
                    <a:pt x="863067" y="1150569"/>
                  </a:cubicBezTo>
                  <a:cubicBezTo>
                    <a:pt x="857077" y="1170665"/>
                    <a:pt x="852659" y="1191204"/>
                    <a:pt x="849830" y="1211983"/>
                  </a:cubicBezTo>
                  <a:cubicBezTo>
                    <a:pt x="848850" y="1218971"/>
                    <a:pt x="847852" y="1225978"/>
                    <a:pt x="846613" y="1232929"/>
                  </a:cubicBezTo>
                  <a:cubicBezTo>
                    <a:pt x="844431" y="1245519"/>
                    <a:pt x="843230" y="1258238"/>
                    <a:pt x="843008" y="1271012"/>
                  </a:cubicBezTo>
                  <a:cubicBezTo>
                    <a:pt x="842564" y="1290406"/>
                    <a:pt x="842047" y="1309835"/>
                    <a:pt x="841751" y="1329173"/>
                  </a:cubicBezTo>
                  <a:cubicBezTo>
                    <a:pt x="841492" y="1345386"/>
                    <a:pt x="843378" y="1361470"/>
                    <a:pt x="845282" y="1377554"/>
                  </a:cubicBezTo>
                  <a:cubicBezTo>
                    <a:pt x="847648" y="1397501"/>
                    <a:pt x="838627" y="1412550"/>
                    <a:pt x="823670" y="1424308"/>
                  </a:cubicBezTo>
                  <a:cubicBezTo>
                    <a:pt x="811857" y="1433551"/>
                    <a:pt x="797788" y="1437249"/>
                    <a:pt x="782814" y="1438118"/>
                  </a:cubicBezTo>
                  <a:cubicBezTo>
                    <a:pt x="762978" y="1439338"/>
                    <a:pt x="743141" y="1438210"/>
                    <a:pt x="723322" y="1438376"/>
                  </a:cubicBezTo>
                  <a:cubicBezTo>
                    <a:pt x="714190" y="1438469"/>
                    <a:pt x="705076" y="1438931"/>
                    <a:pt x="695962" y="1439190"/>
                  </a:cubicBezTo>
                  <a:cubicBezTo>
                    <a:pt x="682041" y="1439689"/>
                    <a:pt x="668120" y="1437988"/>
                    <a:pt x="654717" y="1434143"/>
                  </a:cubicBezTo>
                  <a:cubicBezTo>
                    <a:pt x="632310" y="1427598"/>
                    <a:pt x="619924" y="1411681"/>
                    <a:pt x="614433" y="1389940"/>
                  </a:cubicBezTo>
                  <a:cubicBezTo>
                    <a:pt x="612807" y="1382361"/>
                    <a:pt x="611919" y="1374633"/>
                    <a:pt x="611790" y="1366887"/>
                  </a:cubicBezTo>
                  <a:cubicBezTo>
                    <a:pt x="611069" y="1351616"/>
                    <a:pt x="610625" y="1336346"/>
                    <a:pt x="610496" y="1321057"/>
                  </a:cubicBezTo>
                  <a:cubicBezTo>
                    <a:pt x="610699" y="1307617"/>
                    <a:pt x="611845" y="1294195"/>
                    <a:pt x="613934" y="1280903"/>
                  </a:cubicBezTo>
                  <a:cubicBezTo>
                    <a:pt x="614193" y="1278407"/>
                    <a:pt x="614322" y="1275912"/>
                    <a:pt x="614322" y="1273397"/>
                  </a:cubicBezTo>
                  <a:cubicBezTo>
                    <a:pt x="614544" y="1267241"/>
                    <a:pt x="614489" y="1261066"/>
                    <a:pt x="614970" y="1254910"/>
                  </a:cubicBezTo>
                  <a:cubicBezTo>
                    <a:pt x="615598" y="1247016"/>
                    <a:pt x="619739" y="1241969"/>
                    <a:pt x="627633" y="1239880"/>
                  </a:cubicBezTo>
                  <a:cubicBezTo>
                    <a:pt x="655789" y="1232485"/>
                    <a:pt x="680783" y="1218435"/>
                    <a:pt x="704891" y="1202555"/>
                  </a:cubicBezTo>
                  <a:cubicBezTo>
                    <a:pt x="712008" y="1197878"/>
                    <a:pt x="717629" y="1191592"/>
                    <a:pt x="723896" y="1185917"/>
                  </a:cubicBezTo>
                  <a:cubicBezTo>
                    <a:pt x="732936" y="1177837"/>
                    <a:pt x="741274" y="1169093"/>
                    <a:pt x="749777" y="1160515"/>
                  </a:cubicBezTo>
                  <a:cubicBezTo>
                    <a:pt x="751515" y="1159147"/>
                    <a:pt x="752883" y="1157372"/>
                    <a:pt x="753790" y="1155339"/>
                  </a:cubicBezTo>
                  <a:cubicBezTo>
                    <a:pt x="750092" y="1154488"/>
                    <a:pt x="746783" y="1155782"/>
                    <a:pt x="743677" y="1156448"/>
                  </a:cubicBezTo>
                  <a:cubicBezTo>
                    <a:pt x="728702" y="1159461"/>
                    <a:pt x="713506" y="1161181"/>
                    <a:pt x="698236" y="1161606"/>
                  </a:cubicBezTo>
                  <a:cubicBezTo>
                    <a:pt x="681375" y="1162364"/>
                    <a:pt x="664571" y="1163861"/>
                    <a:pt x="647747" y="1165063"/>
                  </a:cubicBezTo>
                  <a:cubicBezTo>
                    <a:pt x="617244" y="1167207"/>
                    <a:pt x="586740" y="1167818"/>
                    <a:pt x="556273" y="1163621"/>
                  </a:cubicBezTo>
                  <a:cubicBezTo>
                    <a:pt x="536899" y="1160959"/>
                    <a:pt x="517450" y="1158075"/>
                    <a:pt x="497891" y="1156891"/>
                  </a:cubicBezTo>
                  <a:cubicBezTo>
                    <a:pt x="484524" y="1156060"/>
                    <a:pt x="471325" y="1152677"/>
                    <a:pt x="457977" y="1151198"/>
                  </a:cubicBezTo>
                  <a:cubicBezTo>
                    <a:pt x="433740" y="1148554"/>
                    <a:pt x="409633" y="1144431"/>
                    <a:pt x="385119" y="1144764"/>
                  </a:cubicBezTo>
                  <a:cubicBezTo>
                    <a:pt x="376652" y="1144912"/>
                    <a:pt x="368315" y="1146761"/>
                    <a:pt x="360587" y="1150199"/>
                  </a:cubicBezTo>
                  <a:cubicBezTo>
                    <a:pt x="352231" y="1153583"/>
                    <a:pt x="345520" y="1160090"/>
                    <a:pt x="341897" y="1168335"/>
                  </a:cubicBezTo>
                  <a:cubicBezTo>
                    <a:pt x="334797" y="1183920"/>
                    <a:pt x="329621" y="1200318"/>
                    <a:pt x="326441" y="1217141"/>
                  </a:cubicBezTo>
                  <a:cubicBezTo>
                    <a:pt x="324093" y="1230748"/>
                    <a:pt x="325110" y="1244428"/>
                    <a:pt x="326016" y="1258090"/>
                  </a:cubicBezTo>
                  <a:cubicBezTo>
                    <a:pt x="326608" y="1265134"/>
                    <a:pt x="326571" y="1272214"/>
                    <a:pt x="325886" y="1279258"/>
                  </a:cubicBezTo>
                  <a:cubicBezTo>
                    <a:pt x="325369" y="1284249"/>
                    <a:pt x="325166" y="1289278"/>
                    <a:pt x="325258" y="1294288"/>
                  </a:cubicBezTo>
                  <a:cubicBezTo>
                    <a:pt x="325424" y="1312997"/>
                    <a:pt x="324815" y="1331687"/>
                    <a:pt x="326293" y="1350378"/>
                  </a:cubicBezTo>
                  <a:cubicBezTo>
                    <a:pt x="327514" y="1367238"/>
                    <a:pt x="326053" y="1384191"/>
                    <a:pt x="321967" y="1400607"/>
                  </a:cubicBezTo>
                  <a:cubicBezTo>
                    <a:pt x="318677" y="1414324"/>
                    <a:pt x="316698" y="1428338"/>
                    <a:pt x="311855" y="1441685"/>
                  </a:cubicBezTo>
                  <a:cubicBezTo>
                    <a:pt x="306142" y="1457566"/>
                    <a:pt x="295974" y="1469546"/>
                    <a:pt x="283477" y="1480324"/>
                  </a:cubicBezTo>
                  <a:cubicBezTo>
                    <a:pt x="265600" y="1495723"/>
                    <a:pt x="244784" y="1503858"/>
                    <a:pt x="221841" y="1507869"/>
                  </a:cubicBezTo>
                  <a:cubicBezTo>
                    <a:pt x="211322" y="1509866"/>
                    <a:pt x="200618" y="1510864"/>
                    <a:pt x="189914" y="1510864"/>
                  </a:cubicBezTo>
                  <a:cubicBezTo>
                    <a:pt x="166177" y="1510513"/>
                    <a:pt x="142402" y="1511493"/>
                    <a:pt x="118757" y="1509441"/>
                  </a:cubicBezTo>
                  <a:cubicBezTo>
                    <a:pt x="97016" y="1507592"/>
                    <a:pt x="78086" y="1499864"/>
                    <a:pt x="65810" y="1480139"/>
                  </a:cubicBezTo>
                  <a:cubicBezTo>
                    <a:pt x="56160" y="1464591"/>
                    <a:pt x="46990" y="1448840"/>
                    <a:pt x="42849" y="1430741"/>
                  </a:cubicBezTo>
                  <a:cubicBezTo>
                    <a:pt x="41740" y="1425380"/>
                    <a:pt x="40982" y="1419963"/>
                    <a:pt x="40575" y="1414509"/>
                  </a:cubicBezTo>
                  <a:cubicBezTo>
                    <a:pt x="40372" y="1412273"/>
                    <a:pt x="40686" y="1409906"/>
                    <a:pt x="39355" y="1407872"/>
                  </a:cubicBezTo>
                  <a:cubicBezTo>
                    <a:pt x="36379" y="1395579"/>
                    <a:pt x="34696" y="1383026"/>
                    <a:pt x="34345" y="1370381"/>
                  </a:cubicBezTo>
                  <a:cubicBezTo>
                    <a:pt x="33920" y="1361803"/>
                    <a:pt x="32496" y="1353280"/>
                    <a:pt x="31332" y="1344795"/>
                  </a:cubicBezTo>
                  <a:cubicBezTo>
                    <a:pt x="29742" y="1332593"/>
                    <a:pt x="30167" y="1320336"/>
                    <a:pt x="28466" y="1308135"/>
                  </a:cubicBezTo>
                  <a:cubicBezTo>
                    <a:pt x="26432" y="1293548"/>
                    <a:pt x="24011" y="1279017"/>
                    <a:pt x="22070" y="1264413"/>
                  </a:cubicBezTo>
                  <a:cubicBezTo>
                    <a:pt x="19222" y="1243079"/>
                    <a:pt x="15303" y="1221892"/>
                    <a:pt x="13011" y="1200484"/>
                  </a:cubicBezTo>
                  <a:cubicBezTo>
                    <a:pt x="9923" y="1171552"/>
                    <a:pt x="7816" y="1142601"/>
                    <a:pt x="6078" y="1113595"/>
                  </a:cubicBezTo>
                  <a:cubicBezTo>
                    <a:pt x="3619" y="1072479"/>
                    <a:pt x="975" y="1031438"/>
                    <a:pt x="532" y="990212"/>
                  </a:cubicBezTo>
                  <a:cubicBezTo>
                    <a:pt x="273" y="969377"/>
                    <a:pt x="-2648" y="948431"/>
                    <a:pt x="-2038" y="927596"/>
                  </a:cubicBezTo>
                  <a:cubicBezTo>
                    <a:pt x="-1631" y="914285"/>
                    <a:pt x="-2333" y="900826"/>
                    <a:pt x="-411" y="887553"/>
                  </a:cubicBezTo>
                  <a:cubicBezTo>
                    <a:pt x="-59" y="885297"/>
                    <a:pt x="458" y="883061"/>
                    <a:pt x="624" y="880787"/>
                  </a:cubicBezTo>
                  <a:cubicBezTo>
                    <a:pt x="2880" y="849821"/>
                    <a:pt x="3305" y="818762"/>
                    <a:pt x="1863" y="787759"/>
                  </a:cubicBezTo>
                  <a:cubicBezTo>
                    <a:pt x="513" y="758790"/>
                    <a:pt x="384" y="729821"/>
                    <a:pt x="1198" y="700870"/>
                  </a:cubicBezTo>
                  <a:cubicBezTo>
                    <a:pt x="1586" y="687652"/>
                    <a:pt x="2677" y="674433"/>
                    <a:pt x="1826" y="661234"/>
                  </a:cubicBezTo>
                  <a:cubicBezTo>
                    <a:pt x="347" y="638421"/>
                    <a:pt x="513" y="615626"/>
                    <a:pt x="1253" y="592832"/>
                  </a:cubicBezTo>
                  <a:cubicBezTo>
                    <a:pt x="2214" y="563418"/>
                    <a:pt x="3675" y="534042"/>
                    <a:pt x="4433" y="504630"/>
                  </a:cubicBezTo>
                  <a:cubicBezTo>
                    <a:pt x="4784" y="491430"/>
                    <a:pt x="3749" y="478193"/>
                    <a:pt x="3675" y="464956"/>
                  </a:cubicBezTo>
                  <a:cubicBezTo>
                    <a:pt x="3582" y="447153"/>
                    <a:pt x="3527" y="429350"/>
                    <a:pt x="4026" y="411565"/>
                  </a:cubicBezTo>
                  <a:cubicBezTo>
                    <a:pt x="4322" y="401989"/>
                    <a:pt x="5228" y="392449"/>
                    <a:pt x="6781" y="383003"/>
                  </a:cubicBezTo>
                  <a:cubicBezTo>
                    <a:pt x="9387" y="366790"/>
                    <a:pt x="11199" y="350484"/>
                    <a:pt x="12845" y="334160"/>
                  </a:cubicBezTo>
                  <a:cubicBezTo>
                    <a:pt x="14434" y="318501"/>
                    <a:pt x="17337" y="303028"/>
                    <a:pt x="19093" y="287406"/>
                  </a:cubicBezTo>
                  <a:cubicBezTo>
                    <a:pt x="22217" y="259546"/>
                    <a:pt x="26617" y="231945"/>
                    <a:pt x="31110" y="204214"/>
                  </a:cubicBezTo>
                  <a:cubicBezTo>
                    <a:pt x="35048" y="179922"/>
                    <a:pt x="37284" y="155389"/>
                    <a:pt x="41943" y="131190"/>
                  </a:cubicBezTo>
                  <a:cubicBezTo>
                    <a:pt x="44919" y="115716"/>
                    <a:pt x="49338" y="100649"/>
                    <a:pt x="53553" y="85490"/>
                  </a:cubicBezTo>
                  <a:cubicBezTo>
                    <a:pt x="55198" y="79555"/>
                    <a:pt x="56751" y="73584"/>
                    <a:pt x="58193" y="67613"/>
                  </a:cubicBezTo>
                  <a:cubicBezTo>
                    <a:pt x="61429" y="53840"/>
                    <a:pt x="66439" y="40529"/>
                    <a:pt x="73075" y="28032"/>
                  </a:cubicBezTo>
                  <a:cubicBezTo>
                    <a:pt x="77383" y="20008"/>
                    <a:pt x="81857" y="12040"/>
                    <a:pt x="84593" y="3296"/>
                  </a:cubicBezTo>
                  <a:lnTo>
                    <a:pt x="88420" y="-2768"/>
                  </a:lnTo>
                  <a:cubicBezTo>
                    <a:pt x="89141" y="1355"/>
                    <a:pt x="86238" y="4535"/>
                    <a:pt x="85388" y="8325"/>
                  </a:cubicBezTo>
                  <a:cubicBezTo>
                    <a:pt x="83133" y="18493"/>
                    <a:pt x="81394" y="28771"/>
                    <a:pt x="80174" y="39124"/>
                  </a:cubicBezTo>
                  <a:cubicBezTo>
                    <a:pt x="78695" y="51769"/>
                    <a:pt x="78104" y="64433"/>
                    <a:pt x="77216" y="77097"/>
                  </a:cubicBezTo>
                  <a:cubicBezTo>
                    <a:pt x="76588" y="86192"/>
                    <a:pt x="77216" y="95343"/>
                    <a:pt x="76015" y="104310"/>
                  </a:cubicBezTo>
                  <a:cubicBezTo>
                    <a:pt x="74536" y="116141"/>
                    <a:pt x="75830" y="128029"/>
                    <a:pt x="74610" y="139749"/>
                  </a:cubicBezTo>
                  <a:cubicBezTo>
                    <a:pt x="72410" y="160917"/>
                    <a:pt x="73260" y="182122"/>
                    <a:pt x="73815" y="203234"/>
                  </a:cubicBezTo>
                  <a:cubicBezTo>
                    <a:pt x="74092" y="213790"/>
                    <a:pt x="73667" y="224587"/>
                    <a:pt x="75996" y="235106"/>
                  </a:cubicBezTo>
                  <a:cubicBezTo>
                    <a:pt x="76255" y="236918"/>
                    <a:pt x="76310" y="238748"/>
                    <a:pt x="76163" y="240560"/>
                  </a:cubicBezTo>
                  <a:cubicBezTo>
                    <a:pt x="76163" y="254258"/>
                    <a:pt x="76255" y="267939"/>
                    <a:pt x="76163" y="281619"/>
                  </a:cubicBezTo>
                  <a:cubicBezTo>
                    <a:pt x="76052" y="294560"/>
                    <a:pt x="77753" y="307501"/>
                    <a:pt x="78603" y="320331"/>
                  </a:cubicBezTo>
                  <a:cubicBezTo>
                    <a:pt x="79343" y="331424"/>
                    <a:pt x="79934" y="342516"/>
                    <a:pt x="77901" y="353719"/>
                  </a:cubicBezTo>
                  <a:cubicBezTo>
                    <a:pt x="77179" y="357546"/>
                    <a:pt x="77179" y="361447"/>
                    <a:pt x="77901" y="365274"/>
                  </a:cubicBezTo>
                  <a:cubicBezTo>
                    <a:pt x="78492" y="369322"/>
                    <a:pt x="78843" y="373390"/>
                    <a:pt x="78954" y="377475"/>
                  </a:cubicBezTo>
                  <a:cubicBezTo>
                    <a:pt x="80119" y="391470"/>
                    <a:pt x="80193" y="405538"/>
                    <a:pt x="82652" y="419441"/>
                  </a:cubicBezTo>
                  <a:cubicBezTo>
                    <a:pt x="83576" y="424525"/>
                    <a:pt x="83595" y="429812"/>
                    <a:pt x="84167" y="434988"/>
                  </a:cubicBezTo>
                  <a:cubicBezTo>
                    <a:pt x="86331" y="454344"/>
                    <a:pt x="88642" y="473682"/>
                    <a:pt x="90934" y="493020"/>
                  </a:cubicBezTo>
                  <a:cubicBezTo>
                    <a:pt x="94631" y="524688"/>
                    <a:pt x="102229" y="555469"/>
                    <a:pt x="110937" y="586010"/>
                  </a:cubicBezTo>
                  <a:cubicBezTo>
                    <a:pt x="119903" y="617438"/>
                    <a:pt x="128592" y="648977"/>
                    <a:pt x="136431" y="680719"/>
                  </a:cubicBezTo>
                  <a:cubicBezTo>
                    <a:pt x="138187" y="688188"/>
                    <a:pt x="140443" y="695546"/>
                    <a:pt x="143160" y="702737"/>
                  </a:cubicBezTo>
                  <a:lnTo>
                    <a:pt x="144177" y="705362"/>
                  </a:lnTo>
                  <a:cubicBezTo>
                    <a:pt x="147892" y="715641"/>
                    <a:pt x="150758" y="726216"/>
                    <a:pt x="152736" y="736957"/>
                  </a:cubicBezTo>
                  <a:close/>
                </a:path>
              </a:pathLst>
            </a:custGeom>
            <a:solidFill>
              <a:srgbClr val="B14100"/>
            </a:solidFill>
            <a:ln w="1847" cap="flat">
              <a:noFill/>
              <a:prstDash val="solid"/>
              <a:miter/>
            </a:ln>
          </p:spPr>
          <p:txBody>
            <a:bodyPr rtlCol="0" anchor="ctr"/>
            <a:lstStyle/>
            <a:p>
              <a:endParaRPr lang="es-CO"/>
            </a:p>
          </p:txBody>
        </p:sp>
        <p:sp>
          <p:nvSpPr>
            <p:cNvPr id="19" name="Freeform: Shape 18">
              <a:extLst>
                <a:ext uri="{FF2B5EF4-FFF2-40B4-BE49-F238E27FC236}">
                  <a16:creationId xmlns:a16="http://schemas.microsoft.com/office/drawing/2014/main" id="{910BE657-6AC6-CFFE-0C2B-644FED6C6EB6}"/>
                </a:ext>
              </a:extLst>
            </p:cNvPr>
            <p:cNvSpPr/>
            <p:nvPr/>
          </p:nvSpPr>
          <p:spPr>
            <a:xfrm>
              <a:off x="-1942894" y="2507002"/>
              <a:ext cx="182927" cy="650952"/>
            </a:xfrm>
            <a:custGeom>
              <a:avLst/>
              <a:gdLst>
                <a:gd name="connsiteX0" fmla="*/ 168166 w 182927"/>
                <a:gd name="connsiteY0" fmla="*/ 8488 h 650952"/>
                <a:gd name="connsiteX1" fmla="*/ 166668 w 182927"/>
                <a:gd name="connsiteY1" fmla="*/ 44685 h 650952"/>
                <a:gd name="connsiteX2" fmla="*/ 167722 w 182927"/>
                <a:gd name="connsiteY2" fmla="*/ 100738 h 650952"/>
                <a:gd name="connsiteX3" fmla="*/ 168461 w 182927"/>
                <a:gd name="connsiteY3" fmla="*/ 160192 h 650952"/>
                <a:gd name="connsiteX4" fmla="*/ 168665 w 182927"/>
                <a:gd name="connsiteY4" fmla="*/ 179308 h 650952"/>
                <a:gd name="connsiteX5" fmla="*/ 167962 w 182927"/>
                <a:gd name="connsiteY5" fmla="*/ 187442 h 650952"/>
                <a:gd name="connsiteX6" fmla="*/ 165134 w 182927"/>
                <a:gd name="connsiteY6" fmla="*/ 222124 h 650952"/>
                <a:gd name="connsiteX7" fmla="*/ 165688 w 182927"/>
                <a:gd name="connsiteY7" fmla="*/ 310419 h 650952"/>
                <a:gd name="connsiteX8" fmla="*/ 168461 w 182927"/>
                <a:gd name="connsiteY8" fmla="*/ 384238 h 650952"/>
                <a:gd name="connsiteX9" fmla="*/ 172991 w 182927"/>
                <a:gd name="connsiteY9" fmla="*/ 451069 h 650952"/>
                <a:gd name="connsiteX10" fmla="*/ 174211 w 182927"/>
                <a:gd name="connsiteY10" fmla="*/ 505051 h 650952"/>
                <a:gd name="connsiteX11" fmla="*/ 175598 w 182927"/>
                <a:gd name="connsiteY11" fmla="*/ 542617 h 650952"/>
                <a:gd name="connsiteX12" fmla="*/ 180663 w 182927"/>
                <a:gd name="connsiteY12" fmla="*/ 600500 h 650952"/>
                <a:gd name="connsiteX13" fmla="*/ 179091 w 182927"/>
                <a:gd name="connsiteY13" fmla="*/ 620207 h 650952"/>
                <a:gd name="connsiteX14" fmla="*/ 151472 w 182927"/>
                <a:gd name="connsiteY14" fmla="*/ 646551 h 650952"/>
                <a:gd name="connsiteX15" fmla="*/ 107732 w 182927"/>
                <a:gd name="connsiteY15" fmla="*/ 643058 h 650952"/>
                <a:gd name="connsiteX16" fmla="*/ 81553 w 182927"/>
                <a:gd name="connsiteY16" fmla="*/ 633037 h 650952"/>
                <a:gd name="connsiteX17" fmla="*/ 55542 w 182927"/>
                <a:gd name="connsiteY17" fmla="*/ 616880 h 650952"/>
                <a:gd name="connsiteX18" fmla="*/ 29660 w 182927"/>
                <a:gd name="connsiteY18" fmla="*/ 588650 h 650952"/>
                <a:gd name="connsiteX19" fmla="*/ 19844 w 182927"/>
                <a:gd name="connsiteY19" fmla="*/ 570015 h 650952"/>
                <a:gd name="connsiteX20" fmla="*/ 5627 w 182927"/>
                <a:gd name="connsiteY20" fmla="*/ 506752 h 650952"/>
                <a:gd name="connsiteX21" fmla="*/ 3168 w 182927"/>
                <a:gd name="connsiteY21" fmla="*/ 425501 h 650952"/>
                <a:gd name="connsiteX22" fmla="*/ 2651 w 182927"/>
                <a:gd name="connsiteY22" fmla="*/ 409122 h 650952"/>
                <a:gd name="connsiteX23" fmla="*/ -1453 w 182927"/>
                <a:gd name="connsiteY23" fmla="*/ 340904 h 650952"/>
                <a:gd name="connsiteX24" fmla="*/ -954 w 182927"/>
                <a:gd name="connsiteY24" fmla="*/ 303320 h 650952"/>
                <a:gd name="connsiteX25" fmla="*/ 2096 w 182927"/>
                <a:gd name="connsiteY25" fmla="*/ 267917 h 650952"/>
                <a:gd name="connsiteX26" fmla="*/ 6736 w 182927"/>
                <a:gd name="connsiteY26" fmla="*/ 168881 h 650952"/>
                <a:gd name="connsiteX27" fmla="*/ 6866 w 182927"/>
                <a:gd name="connsiteY27" fmla="*/ 103179 h 650952"/>
                <a:gd name="connsiteX28" fmla="*/ 9953 w 182927"/>
                <a:gd name="connsiteY28" fmla="*/ 53392 h 650952"/>
                <a:gd name="connsiteX29" fmla="*/ 15961 w 182927"/>
                <a:gd name="connsiteY29" fmla="*/ 4568 h 650952"/>
                <a:gd name="connsiteX30" fmla="*/ 17274 w 182927"/>
                <a:gd name="connsiteY30" fmla="*/ 76 h 650952"/>
                <a:gd name="connsiteX31" fmla="*/ 27313 w 182927"/>
                <a:gd name="connsiteY31" fmla="*/ 1019 h 650952"/>
                <a:gd name="connsiteX32" fmla="*/ 48092 w 182927"/>
                <a:gd name="connsiteY32" fmla="*/ 6565 h 650952"/>
                <a:gd name="connsiteX33" fmla="*/ 61033 w 182927"/>
                <a:gd name="connsiteY33" fmla="*/ 16585 h 650952"/>
                <a:gd name="connsiteX34" fmla="*/ 105513 w 182927"/>
                <a:gd name="connsiteY34" fmla="*/ 22981 h 650952"/>
                <a:gd name="connsiteX35" fmla="*/ 160826 w 182927"/>
                <a:gd name="connsiteY35" fmla="*/ 14681 h 650952"/>
                <a:gd name="connsiteX36" fmla="*/ 168166 w 182927"/>
                <a:gd name="connsiteY36" fmla="*/ 8488 h 65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82927" h="650952">
                  <a:moveTo>
                    <a:pt x="168166" y="8488"/>
                  </a:moveTo>
                  <a:cubicBezTo>
                    <a:pt x="167648" y="20541"/>
                    <a:pt x="166872" y="32613"/>
                    <a:pt x="166668" y="44685"/>
                  </a:cubicBezTo>
                  <a:cubicBezTo>
                    <a:pt x="166354" y="63376"/>
                    <a:pt x="166299" y="82029"/>
                    <a:pt x="167722" y="100738"/>
                  </a:cubicBezTo>
                  <a:cubicBezTo>
                    <a:pt x="169201" y="120501"/>
                    <a:pt x="170329" y="140337"/>
                    <a:pt x="168461" y="160192"/>
                  </a:cubicBezTo>
                  <a:cubicBezTo>
                    <a:pt x="167630" y="166534"/>
                    <a:pt x="167704" y="172986"/>
                    <a:pt x="168665" y="179308"/>
                  </a:cubicBezTo>
                  <a:cubicBezTo>
                    <a:pt x="168998" y="182044"/>
                    <a:pt x="168757" y="184799"/>
                    <a:pt x="167962" y="187442"/>
                  </a:cubicBezTo>
                  <a:cubicBezTo>
                    <a:pt x="165356" y="198886"/>
                    <a:pt x="165097" y="210496"/>
                    <a:pt x="165134" y="222124"/>
                  </a:cubicBezTo>
                  <a:cubicBezTo>
                    <a:pt x="165226" y="251556"/>
                    <a:pt x="164764" y="281006"/>
                    <a:pt x="165688" y="310419"/>
                  </a:cubicBezTo>
                  <a:cubicBezTo>
                    <a:pt x="166465" y="335025"/>
                    <a:pt x="167223" y="359650"/>
                    <a:pt x="168461" y="384238"/>
                  </a:cubicBezTo>
                  <a:cubicBezTo>
                    <a:pt x="169571" y="406533"/>
                    <a:pt x="170754" y="428829"/>
                    <a:pt x="172991" y="451069"/>
                  </a:cubicBezTo>
                  <a:cubicBezTo>
                    <a:pt x="174729" y="469001"/>
                    <a:pt x="175135" y="487045"/>
                    <a:pt x="174211" y="505051"/>
                  </a:cubicBezTo>
                  <a:cubicBezTo>
                    <a:pt x="173878" y="517585"/>
                    <a:pt x="174341" y="530138"/>
                    <a:pt x="175598" y="542617"/>
                  </a:cubicBezTo>
                  <a:cubicBezTo>
                    <a:pt x="177169" y="561936"/>
                    <a:pt x="180145" y="581107"/>
                    <a:pt x="180663" y="600500"/>
                  </a:cubicBezTo>
                  <a:cubicBezTo>
                    <a:pt x="181088" y="607118"/>
                    <a:pt x="180571" y="613755"/>
                    <a:pt x="179091" y="620207"/>
                  </a:cubicBezTo>
                  <a:cubicBezTo>
                    <a:pt x="175228" y="634646"/>
                    <a:pt x="165836" y="643353"/>
                    <a:pt x="151472" y="646551"/>
                  </a:cubicBezTo>
                  <a:cubicBezTo>
                    <a:pt x="136849" y="649583"/>
                    <a:pt x="121671" y="648382"/>
                    <a:pt x="107732" y="643058"/>
                  </a:cubicBezTo>
                  <a:cubicBezTo>
                    <a:pt x="98932" y="639933"/>
                    <a:pt x="90243" y="636476"/>
                    <a:pt x="81553" y="633037"/>
                  </a:cubicBezTo>
                  <a:cubicBezTo>
                    <a:pt x="71940" y="629340"/>
                    <a:pt x="63122" y="623849"/>
                    <a:pt x="55542" y="616880"/>
                  </a:cubicBezTo>
                  <a:cubicBezTo>
                    <a:pt x="46373" y="607969"/>
                    <a:pt x="37739" y="598559"/>
                    <a:pt x="29660" y="588650"/>
                  </a:cubicBezTo>
                  <a:cubicBezTo>
                    <a:pt x="25149" y="583178"/>
                    <a:pt x="21803" y="576837"/>
                    <a:pt x="19844" y="570015"/>
                  </a:cubicBezTo>
                  <a:cubicBezTo>
                    <a:pt x="13392" y="549309"/>
                    <a:pt x="7661" y="528382"/>
                    <a:pt x="5627" y="506752"/>
                  </a:cubicBezTo>
                  <a:cubicBezTo>
                    <a:pt x="3076" y="479761"/>
                    <a:pt x="1098" y="452695"/>
                    <a:pt x="3168" y="425501"/>
                  </a:cubicBezTo>
                  <a:cubicBezTo>
                    <a:pt x="3575" y="420084"/>
                    <a:pt x="2706" y="414594"/>
                    <a:pt x="2651" y="409122"/>
                  </a:cubicBezTo>
                  <a:cubicBezTo>
                    <a:pt x="2336" y="386308"/>
                    <a:pt x="968" y="363569"/>
                    <a:pt x="-1453" y="340904"/>
                  </a:cubicBezTo>
                  <a:cubicBezTo>
                    <a:pt x="-2766" y="328407"/>
                    <a:pt x="-1897" y="315854"/>
                    <a:pt x="-954" y="303320"/>
                  </a:cubicBezTo>
                  <a:cubicBezTo>
                    <a:pt x="-85" y="291506"/>
                    <a:pt x="802" y="279693"/>
                    <a:pt x="2096" y="267917"/>
                  </a:cubicBezTo>
                  <a:cubicBezTo>
                    <a:pt x="5368" y="235010"/>
                    <a:pt x="6921" y="201955"/>
                    <a:pt x="6736" y="168881"/>
                  </a:cubicBezTo>
                  <a:cubicBezTo>
                    <a:pt x="6736" y="146993"/>
                    <a:pt x="6626" y="125085"/>
                    <a:pt x="6866" y="103179"/>
                  </a:cubicBezTo>
                  <a:cubicBezTo>
                    <a:pt x="7032" y="86540"/>
                    <a:pt x="8548" y="69902"/>
                    <a:pt x="9953" y="53392"/>
                  </a:cubicBezTo>
                  <a:cubicBezTo>
                    <a:pt x="11358" y="36884"/>
                    <a:pt x="13410" y="20781"/>
                    <a:pt x="15961" y="4568"/>
                  </a:cubicBezTo>
                  <a:cubicBezTo>
                    <a:pt x="15906" y="2978"/>
                    <a:pt x="16368" y="1388"/>
                    <a:pt x="17274" y="76"/>
                  </a:cubicBezTo>
                  <a:cubicBezTo>
                    <a:pt x="21711" y="5622"/>
                    <a:pt x="21711" y="5622"/>
                    <a:pt x="27313" y="1019"/>
                  </a:cubicBezTo>
                  <a:cubicBezTo>
                    <a:pt x="35207" y="-5526"/>
                    <a:pt x="44432" y="-3529"/>
                    <a:pt x="48092" y="6565"/>
                  </a:cubicBezTo>
                  <a:cubicBezTo>
                    <a:pt x="50551" y="13294"/>
                    <a:pt x="54821" y="15420"/>
                    <a:pt x="61033" y="16585"/>
                  </a:cubicBezTo>
                  <a:cubicBezTo>
                    <a:pt x="75823" y="19321"/>
                    <a:pt x="90298" y="23758"/>
                    <a:pt x="105513" y="22981"/>
                  </a:cubicBezTo>
                  <a:cubicBezTo>
                    <a:pt x="124203" y="22038"/>
                    <a:pt x="142321" y="17028"/>
                    <a:pt x="160826" y="14681"/>
                  </a:cubicBezTo>
                  <a:cubicBezTo>
                    <a:pt x="165023" y="14144"/>
                    <a:pt x="164117" y="8580"/>
                    <a:pt x="168166" y="8488"/>
                  </a:cubicBezTo>
                  <a:close/>
                </a:path>
              </a:pathLst>
            </a:custGeom>
            <a:solidFill>
              <a:srgbClr val="B14100"/>
            </a:solidFill>
            <a:ln w="1847" cap="flat">
              <a:noFill/>
              <a:prstDash val="solid"/>
              <a:miter/>
            </a:ln>
          </p:spPr>
          <p:txBody>
            <a:bodyPr rtlCol="0" anchor="ctr"/>
            <a:lstStyle/>
            <a:p>
              <a:endParaRPr lang="es-CO"/>
            </a:p>
          </p:txBody>
        </p:sp>
        <p:sp>
          <p:nvSpPr>
            <p:cNvPr id="20" name="Freeform: Shape 19">
              <a:extLst>
                <a:ext uri="{FF2B5EF4-FFF2-40B4-BE49-F238E27FC236}">
                  <a16:creationId xmlns:a16="http://schemas.microsoft.com/office/drawing/2014/main" id="{5C151BF2-0ADF-952D-1D17-13E18AD59676}"/>
                </a:ext>
              </a:extLst>
            </p:cNvPr>
            <p:cNvSpPr/>
            <p:nvPr/>
          </p:nvSpPr>
          <p:spPr>
            <a:xfrm>
              <a:off x="-1163612" y="2567636"/>
              <a:ext cx="520773" cy="979361"/>
            </a:xfrm>
            <a:custGeom>
              <a:avLst/>
              <a:gdLst>
                <a:gd name="connsiteX0" fmla="*/ 211782 w 520773"/>
                <a:gd name="connsiteY0" fmla="*/ 973666 h 979361"/>
                <a:gd name="connsiteX1" fmla="*/ 210432 w 520773"/>
                <a:gd name="connsiteY1" fmla="*/ 973666 h 979361"/>
                <a:gd name="connsiteX2" fmla="*/ 197769 w 520773"/>
                <a:gd name="connsiteY2" fmla="*/ 971448 h 979361"/>
                <a:gd name="connsiteX3" fmla="*/ 188951 w 520773"/>
                <a:gd name="connsiteY3" fmla="*/ 971448 h 979361"/>
                <a:gd name="connsiteX4" fmla="*/ 177581 w 520773"/>
                <a:gd name="connsiteY4" fmla="*/ 973610 h 979361"/>
                <a:gd name="connsiteX5" fmla="*/ 172035 w 520773"/>
                <a:gd name="connsiteY5" fmla="*/ 973610 h 979361"/>
                <a:gd name="connsiteX6" fmla="*/ 128147 w 520773"/>
                <a:gd name="connsiteY6" fmla="*/ 973610 h 979361"/>
                <a:gd name="connsiteX7" fmla="*/ 125447 w 520773"/>
                <a:gd name="connsiteY7" fmla="*/ 973610 h 979361"/>
                <a:gd name="connsiteX8" fmla="*/ 124079 w 520773"/>
                <a:gd name="connsiteY8" fmla="*/ 969525 h 979361"/>
                <a:gd name="connsiteX9" fmla="*/ 122711 w 520773"/>
                <a:gd name="connsiteY9" fmla="*/ 968138 h 979361"/>
                <a:gd name="connsiteX10" fmla="*/ 118589 w 520773"/>
                <a:gd name="connsiteY10" fmla="*/ 968138 h 979361"/>
                <a:gd name="connsiteX11" fmla="*/ 117221 w 520773"/>
                <a:gd name="connsiteY11" fmla="*/ 969525 h 979361"/>
                <a:gd name="connsiteX12" fmla="*/ 115853 w 520773"/>
                <a:gd name="connsiteY12" fmla="*/ 969525 h 979361"/>
                <a:gd name="connsiteX13" fmla="*/ 114596 w 520773"/>
                <a:gd name="connsiteY13" fmla="*/ 969636 h 979361"/>
                <a:gd name="connsiteX14" fmla="*/ 114484 w 520773"/>
                <a:gd name="connsiteY14" fmla="*/ 969525 h 979361"/>
                <a:gd name="connsiteX15" fmla="*/ 111748 w 520773"/>
                <a:gd name="connsiteY15" fmla="*/ 968138 h 979361"/>
                <a:gd name="connsiteX16" fmla="*/ 107644 w 520773"/>
                <a:gd name="connsiteY16" fmla="*/ 968138 h 979361"/>
                <a:gd name="connsiteX17" fmla="*/ 106276 w 520773"/>
                <a:gd name="connsiteY17" fmla="*/ 968138 h 979361"/>
                <a:gd name="connsiteX18" fmla="*/ 104908 w 520773"/>
                <a:gd name="connsiteY18" fmla="*/ 966770 h 979361"/>
                <a:gd name="connsiteX19" fmla="*/ 102172 w 520773"/>
                <a:gd name="connsiteY19" fmla="*/ 966770 h 979361"/>
                <a:gd name="connsiteX20" fmla="*/ 100786 w 520773"/>
                <a:gd name="connsiteY20" fmla="*/ 965402 h 979361"/>
                <a:gd name="connsiteX21" fmla="*/ 96682 w 520773"/>
                <a:gd name="connsiteY21" fmla="*/ 965402 h 979361"/>
                <a:gd name="connsiteX22" fmla="*/ 95314 w 520773"/>
                <a:gd name="connsiteY22" fmla="*/ 964034 h 979361"/>
                <a:gd name="connsiteX23" fmla="*/ 92577 w 520773"/>
                <a:gd name="connsiteY23" fmla="*/ 961298 h 979361"/>
                <a:gd name="connsiteX24" fmla="*/ 91209 w 520773"/>
                <a:gd name="connsiteY24" fmla="*/ 959930 h 979361"/>
                <a:gd name="connsiteX25" fmla="*/ 88473 w 520773"/>
                <a:gd name="connsiteY25" fmla="*/ 958562 h 979361"/>
                <a:gd name="connsiteX26" fmla="*/ 87105 w 520773"/>
                <a:gd name="connsiteY26" fmla="*/ 957194 h 979361"/>
                <a:gd name="connsiteX27" fmla="*/ 80246 w 520773"/>
                <a:gd name="connsiteY27" fmla="*/ 957194 h 979361"/>
                <a:gd name="connsiteX28" fmla="*/ 78878 w 520773"/>
                <a:gd name="connsiteY28" fmla="*/ 955826 h 979361"/>
                <a:gd name="connsiteX29" fmla="*/ 76142 w 520773"/>
                <a:gd name="connsiteY29" fmla="*/ 951722 h 979361"/>
                <a:gd name="connsiteX30" fmla="*/ 74774 w 520773"/>
                <a:gd name="connsiteY30" fmla="*/ 950335 h 979361"/>
                <a:gd name="connsiteX31" fmla="*/ 70670 w 520773"/>
                <a:gd name="connsiteY31" fmla="*/ 946231 h 979361"/>
                <a:gd name="connsiteX32" fmla="*/ 69302 w 520773"/>
                <a:gd name="connsiteY32" fmla="*/ 944863 h 979361"/>
                <a:gd name="connsiteX33" fmla="*/ 62443 w 520773"/>
                <a:gd name="connsiteY33" fmla="*/ 942127 h 979361"/>
                <a:gd name="connsiteX34" fmla="*/ 61075 w 520773"/>
                <a:gd name="connsiteY34" fmla="*/ 940759 h 979361"/>
                <a:gd name="connsiteX35" fmla="*/ 56971 w 520773"/>
                <a:gd name="connsiteY35" fmla="*/ 933919 h 979361"/>
                <a:gd name="connsiteX36" fmla="*/ 55603 w 520773"/>
                <a:gd name="connsiteY36" fmla="*/ 932532 h 979361"/>
                <a:gd name="connsiteX37" fmla="*/ 46008 w 520773"/>
                <a:gd name="connsiteY37" fmla="*/ 925692 h 979361"/>
                <a:gd name="connsiteX38" fmla="*/ 44640 w 520773"/>
                <a:gd name="connsiteY38" fmla="*/ 924324 h 979361"/>
                <a:gd name="connsiteX39" fmla="*/ 40536 w 520773"/>
                <a:gd name="connsiteY39" fmla="*/ 914729 h 979361"/>
                <a:gd name="connsiteX40" fmla="*/ 39168 w 520773"/>
                <a:gd name="connsiteY40" fmla="*/ 913361 h 979361"/>
                <a:gd name="connsiteX41" fmla="*/ 37800 w 520773"/>
                <a:gd name="connsiteY41" fmla="*/ 911993 h 979361"/>
                <a:gd name="connsiteX42" fmla="*/ 36432 w 520773"/>
                <a:gd name="connsiteY42" fmla="*/ 910625 h 979361"/>
                <a:gd name="connsiteX43" fmla="*/ 33696 w 520773"/>
                <a:gd name="connsiteY43" fmla="*/ 909257 h 979361"/>
                <a:gd name="connsiteX44" fmla="*/ 32328 w 520773"/>
                <a:gd name="connsiteY44" fmla="*/ 907889 h 979361"/>
                <a:gd name="connsiteX45" fmla="*/ 30960 w 520773"/>
                <a:gd name="connsiteY45" fmla="*/ 906521 h 979361"/>
                <a:gd name="connsiteX46" fmla="*/ 25414 w 520773"/>
                <a:gd name="connsiteY46" fmla="*/ 892822 h 979361"/>
                <a:gd name="connsiteX47" fmla="*/ 24046 w 520773"/>
                <a:gd name="connsiteY47" fmla="*/ 891454 h 979361"/>
                <a:gd name="connsiteX48" fmla="*/ 22678 w 520773"/>
                <a:gd name="connsiteY48" fmla="*/ 890086 h 979361"/>
                <a:gd name="connsiteX49" fmla="*/ 19942 w 520773"/>
                <a:gd name="connsiteY49" fmla="*/ 880491 h 979361"/>
                <a:gd name="connsiteX50" fmla="*/ 18574 w 520773"/>
                <a:gd name="connsiteY50" fmla="*/ 879123 h 979361"/>
                <a:gd name="connsiteX51" fmla="*/ 18574 w 520773"/>
                <a:gd name="connsiteY51" fmla="*/ 875019 h 979361"/>
                <a:gd name="connsiteX52" fmla="*/ 17206 w 520773"/>
                <a:gd name="connsiteY52" fmla="*/ 873651 h 979361"/>
                <a:gd name="connsiteX53" fmla="*/ 15838 w 520773"/>
                <a:gd name="connsiteY53" fmla="*/ 870914 h 979361"/>
                <a:gd name="connsiteX54" fmla="*/ 14469 w 520773"/>
                <a:gd name="connsiteY54" fmla="*/ 869546 h 979361"/>
                <a:gd name="connsiteX55" fmla="*/ 13101 w 520773"/>
                <a:gd name="connsiteY55" fmla="*/ 868178 h 979361"/>
                <a:gd name="connsiteX56" fmla="*/ 10365 w 520773"/>
                <a:gd name="connsiteY56" fmla="*/ 858676 h 979361"/>
                <a:gd name="connsiteX57" fmla="*/ 7610 w 520773"/>
                <a:gd name="connsiteY57" fmla="*/ 846253 h 979361"/>
                <a:gd name="connsiteX58" fmla="*/ 6242 w 520773"/>
                <a:gd name="connsiteY58" fmla="*/ 844885 h 979361"/>
                <a:gd name="connsiteX59" fmla="*/ 4874 w 520773"/>
                <a:gd name="connsiteY59" fmla="*/ 843517 h 979361"/>
                <a:gd name="connsiteX60" fmla="*/ 4874 w 520773"/>
                <a:gd name="connsiteY60" fmla="*/ 834680 h 979361"/>
                <a:gd name="connsiteX61" fmla="*/ 2841 w 520773"/>
                <a:gd name="connsiteY61" fmla="*/ 822811 h 979361"/>
                <a:gd name="connsiteX62" fmla="*/ 2138 w 520773"/>
                <a:gd name="connsiteY62" fmla="*/ 816137 h 979361"/>
                <a:gd name="connsiteX63" fmla="*/ 3506 w 520773"/>
                <a:gd name="connsiteY63" fmla="*/ 814769 h 979361"/>
                <a:gd name="connsiteX64" fmla="*/ 2138 w 520773"/>
                <a:gd name="connsiteY64" fmla="*/ 805175 h 979361"/>
                <a:gd name="connsiteX65" fmla="*/ 770 w 520773"/>
                <a:gd name="connsiteY65" fmla="*/ 803807 h 979361"/>
                <a:gd name="connsiteX66" fmla="*/ 770 w 520773"/>
                <a:gd name="connsiteY66" fmla="*/ 798261 h 979361"/>
                <a:gd name="connsiteX67" fmla="*/ 2138 w 520773"/>
                <a:gd name="connsiteY67" fmla="*/ 796892 h 979361"/>
                <a:gd name="connsiteX68" fmla="*/ 992 w 520773"/>
                <a:gd name="connsiteY68" fmla="*/ 784155 h 979361"/>
                <a:gd name="connsiteX69" fmla="*/ 1288 w 520773"/>
                <a:gd name="connsiteY69" fmla="*/ 779496 h 979361"/>
                <a:gd name="connsiteX70" fmla="*/ 2138 w 520773"/>
                <a:gd name="connsiteY70" fmla="*/ 765390 h 979361"/>
                <a:gd name="connsiteX71" fmla="*/ 770 w 520773"/>
                <a:gd name="connsiteY71" fmla="*/ 764022 h 979361"/>
                <a:gd name="connsiteX72" fmla="*/ 770 w 520773"/>
                <a:gd name="connsiteY72" fmla="*/ 761286 h 979361"/>
                <a:gd name="connsiteX73" fmla="*/ 2138 w 520773"/>
                <a:gd name="connsiteY73" fmla="*/ 759900 h 979361"/>
                <a:gd name="connsiteX74" fmla="*/ 3506 w 520773"/>
                <a:gd name="connsiteY74" fmla="*/ 747587 h 979361"/>
                <a:gd name="connsiteX75" fmla="*/ 2138 w 520773"/>
                <a:gd name="connsiteY75" fmla="*/ 746219 h 979361"/>
                <a:gd name="connsiteX76" fmla="*/ 2138 w 520773"/>
                <a:gd name="connsiteY76" fmla="*/ 743464 h 979361"/>
                <a:gd name="connsiteX77" fmla="*/ 3506 w 520773"/>
                <a:gd name="connsiteY77" fmla="*/ 742096 h 979361"/>
                <a:gd name="connsiteX78" fmla="*/ 863 w 520773"/>
                <a:gd name="connsiteY78" fmla="*/ 733315 h 979361"/>
                <a:gd name="connsiteX79" fmla="*/ 475 w 520773"/>
                <a:gd name="connsiteY79" fmla="*/ 719967 h 979361"/>
                <a:gd name="connsiteX80" fmla="*/ 3506 w 520773"/>
                <a:gd name="connsiteY80" fmla="*/ 711981 h 979361"/>
                <a:gd name="connsiteX81" fmla="*/ 6095 w 520773"/>
                <a:gd name="connsiteY81" fmla="*/ 722463 h 979361"/>
                <a:gd name="connsiteX82" fmla="*/ 9015 w 520773"/>
                <a:gd name="connsiteY82" fmla="*/ 729507 h 979361"/>
                <a:gd name="connsiteX83" fmla="*/ 30350 w 520773"/>
                <a:gd name="connsiteY83" fmla="*/ 733685 h 979361"/>
                <a:gd name="connsiteX84" fmla="*/ 41775 w 520773"/>
                <a:gd name="connsiteY84" fmla="*/ 735404 h 979361"/>
                <a:gd name="connsiteX85" fmla="*/ 50131 w 520773"/>
                <a:gd name="connsiteY85" fmla="*/ 744962 h 979361"/>
                <a:gd name="connsiteX86" fmla="*/ 55233 w 520773"/>
                <a:gd name="connsiteY86" fmla="*/ 776261 h 979361"/>
                <a:gd name="connsiteX87" fmla="*/ 57526 w 520773"/>
                <a:gd name="connsiteY87" fmla="*/ 795154 h 979361"/>
                <a:gd name="connsiteX88" fmla="*/ 67731 w 520773"/>
                <a:gd name="connsiteY88" fmla="*/ 826823 h 979361"/>
                <a:gd name="connsiteX89" fmla="*/ 98123 w 520773"/>
                <a:gd name="connsiteY89" fmla="*/ 876738 h 979361"/>
                <a:gd name="connsiteX90" fmla="*/ 156099 w 520773"/>
                <a:gd name="connsiteY90" fmla="*/ 922531 h 979361"/>
                <a:gd name="connsiteX91" fmla="*/ 199636 w 520773"/>
                <a:gd name="connsiteY91" fmla="*/ 935472 h 979361"/>
                <a:gd name="connsiteX92" fmla="*/ 246538 w 520773"/>
                <a:gd name="connsiteY92" fmla="*/ 930961 h 979361"/>
                <a:gd name="connsiteX93" fmla="*/ 271181 w 520773"/>
                <a:gd name="connsiteY93" fmla="*/ 919333 h 979361"/>
                <a:gd name="connsiteX94" fmla="*/ 291221 w 520773"/>
                <a:gd name="connsiteY94" fmla="*/ 910736 h 979361"/>
                <a:gd name="connsiteX95" fmla="*/ 319617 w 520773"/>
                <a:gd name="connsiteY95" fmla="*/ 899126 h 979361"/>
                <a:gd name="connsiteX96" fmla="*/ 335017 w 520773"/>
                <a:gd name="connsiteY96" fmla="*/ 888034 h 979361"/>
                <a:gd name="connsiteX97" fmla="*/ 369367 w 520773"/>
                <a:gd name="connsiteY97" fmla="*/ 832332 h 979361"/>
                <a:gd name="connsiteX98" fmla="*/ 379719 w 520773"/>
                <a:gd name="connsiteY98" fmla="*/ 816877 h 979361"/>
                <a:gd name="connsiteX99" fmla="*/ 398206 w 520773"/>
                <a:gd name="connsiteY99" fmla="*/ 779718 h 979361"/>
                <a:gd name="connsiteX100" fmla="*/ 400739 w 520773"/>
                <a:gd name="connsiteY100" fmla="*/ 739675 h 979361"/>
                <a:gd name="connsiteX101" fmla="*/ 408467 w 520773"/>
                <a:gd name="connsiteY101" fmla="*/ 688669 h 979361"/>
                <a:gd name="connsiteX102" fmla="*/ 412903 w 520773"/>
                <a:gd name="connsiteY102" fmla="*/ 656390 h 979361"/>
                <a:gd name="connsiteX103" fmla="*/ 420779 w 520773"/>
                <a:gd name="connsiteY103" fmla="*/ 606789 h 979361"/>
                <a:gd name="connsiteX104" fmla="*/ 431871 w 520773"/>
                <a:gd name="connsiteY104" fmla="*/ 544617 h 979361"/>
                <a:gd name="connsiteX105" fmla="*/ 437528 w 520773"/>
                <a:gd name="connsiteY105" fmla="*/ 508401 h 979361"/>
                <a:gd name="connsiteX106" fmla="*/ 437621 w 520773"/>
                <a:gd name="connsiteY106" fmla="*/ 504981 h 979361"/>
                <a:gd name="connsiteX107" fmla="*/ 440043 w 520773"/>
                <a:gd name="connsiteY107" fmla="*/ 466971 h 979361"/>
                <a:gd name="connsiteX108" fmla="*/ 439284 w 520773"/>
                <a:gd name="connsiteY108" fmla="*/ 421271 h 979361"/>
                <a:gd name="connsiteX109" fmla="*/ 438989 w 520773"/>
                <a:gd name="connsiteY109" fmla="*/ 406241 h 979361"/>
                <a:gd name="connsiteX110" fmla="*/ 429209 w 520773"/>
                <a:gd name="connsiteY110" fmla="*/ 374813 h 979361"/>
                <a:gd name="connsiteX111" fmla="*/ 421297 w 520773"/>
                <a:gd name="connsiteY111" fmla="*/ 366346 h 979361"/>
                <a:gd name="connsiteX112" fmla="*/ 419614 w 520773"/>
                <a:gd name="connsiteY112" fmla="*/ 358489 h 979361"/>
                <a:gd name="connsiteX113" fmla="*/ 426787 w 520773"/>
                <a:gd name="connsiteY113" fmla="*/ 339336 h 979361"/>
                <a:gd name="connsiteX114" fmla="*/ 427786 w 520773"/>
                <a:gd name="connsiteY114" fmla="*/ 320849 h 979361"/>
                <a:gd name="connsiteX115" fmla="*/ 427582 w 520773"/>
                <a:gd name="connsiteY115" fmla="*/ 300366 h 979361"/>
                <a:gd name="connsiteX116" fmla="*/ 432260 w 520773"/>
                <a:gd name="connsiteY116" fmla="*/ 262633 h 979361"/>
                <a:gd name="connsiteX117" fmla="*/ 427157 w 520773"/>
                <a:gd name="connsiteY117" fmla="*/ 248990 h 979361"/>
                <a:gd name="connsiteX118" fmla="*/ 423903 w 520773"/>
                <a:gd name="connsiteY118" fmla="*/ 240430 h 979361"/>
                <a:gd name="connsiteX119" fmla="*/ 423903 w 520773"/>
                <a:gd name="connsiteY119" fmla="*/ 231538 h 979361"/>
                <a:gd name="connsiteX120" fmla="*/ 424975 w 520773"/>
                <a:gd name="connsiteY120" fmla="*/ 226990 h 979361"/>
                <a:gd name="connsiteX121" fmla="*/ 427139 w 520773"/>
                <a:gd name="connsiteY121" fmla="*/ 211627 h 979361"/>
                <a:gd name="connsiteX122" fmla="*/ 422702 w 520773"/>
                <a:gd name="connsiteY122" fmla="*/ 179423 h 979361"/>
                <a:gd name="connsiteX123" fmla="*/ 428765 w 520773"/>
                <a:gd name="connsiteY123" fmla="*/ 148753 h 979361"/>
                <a:gd name="connsiteX124" fmla="*/ 432204 w 520773"/>
                <a:gd name="connsiteY124" fmla="*/ 129378 h 979361"/>
                <a:gd name="connsiteX125" fmla="*/ 426399 w 520773"/>
                <a:gd name="connsiteY125" fmla="*/ 113923 h 979361"/>
                <a:gd name="connsiteX126" fmla="*/ 424550 w 520773"/>
                <a:gd name="connsiteY126" fmla="*/ 107933 h 979361"/>
                <a:gd name="connsiteX127" fmla="*/ 433406 w 520773"/>
                <a:gd name="connsiteY127" fmla="*/ 72382 h 979361"/>
                <a:gd name="connsiteX128" fmla="*/ 437713 w 520773"/>
                <a:gd name="connsiteY128" fmla="*/ 40104 h 979361"/>
                <a:gd name="connsiteX129" fmla="*/ 417544 w 520773"/>
                <a:gd name="connsiteY129" fmla="*/ 20323 h 979361"/>
                <a:gd name="connsiteX130" fmla="*/ 414124 w 520773"/>
                <a:gd name="connsiteY130" fmla="*/ 20323 h 979361"/>
                <a:gd name="connsiteX131" fmla="*/ 408189 w 520773"/>
                <a:gd name="connsiteY131" fmla="*/ 18788 h 979361"/>
                <a:gd name="connsiteX132" fmla="*/ 412645 w 520773"/>
                <a:gd name="connsiteY132" fmla="*/ 14167 h 979361"/>
                <a:gd name="connsiteX133" fmla="*/ 430392 w 520773"/>
                <a:gd name="connsiteY133" fmla="*/ 5496 h 979361"/>
                <a:gd name="connsiteX134" fmla="*/ 445090 w 520773"/>
                <a:gd name="connsiteY134" fmla="*/ -1899 h 979361"/>
                <a:gd name="connsiteX135" fmla="*/ 451098 w 520773"/>
                <a:gd name="connsiteY135" fmla="*/ 1355 h 979361"/>
                <a:gd name="connsiteX136" fmla="*/ 457920 w 520773"/>
                <a:gd name="connsiteY136" fmla="*/ 45724 h 979361"/>
                <a:gd name="connsiteX137" fmla="*/ 460360 w 520773"/>
                <a:gd name="connsiteY137" fmla="*/ 64562 h 979361"/>
                <a:gd name="connsiteX138" fmla="*/ 465703 w 520773"/>
                <a:gd name="connsiteY138" fmla="*/ 89039 h 979361"/>
                <a:gd name="connsiteX139" fmla="*/ 466239 w 520773"/>
                <a:gd name="connsiteY139" fmla="*/ 92386 h 979361"/>
                <a:gd name="connsiteX140" fmla="*/ 467865 w 520773"/>
                <a:gd name="connsiteY140" fmla="*/ 129859 h 979361"/>
                <a:gd name="connsiteX141" fmla="*/ 469992 w 520773"/>
                <a:gd name="connsiteY141" fmla="*/ 158976 h 979361"/>
                <a:gd name="connsiteX142" fmla="*/ 471970 w 520773"/>
                <a:gd name="connsiteY142" fmla="*/ 177907 h 979361"/>
                <a:gd name="connsiteX143" fmla="*/ 473394 w 520773"/>
                <a:gd name="connsiteY143" fmla="*/ 212644 h 979361"/>
                <a:gd name="connsiteX144" fmla="*/ 477091 w 520773"/>
                <a:gd name="connsiteY144" fmla="*/ 242224 h 979361"/>
                <a:gd name="connsiteX145" fmla="*/ 490938 w 520773"/>
                <a:gd name="connsiteY145" fmla="*/ 258289 h 979361"/>
                <a:gd name="connsiteX146" fmla="*/ 510645 w 520773"/>
                <a:gd name="connsiteY146" fmla="*/ 252003 h 979361"/>
                <a:gd name="connsiteX147" fmla="*/ 514342 w 520773"/>
                <a:gd name="connsiteY147" fmla="*/ 246272 h 979361"/>
                <a:gd name="connsiteX148" fmla="*/ 514619 w 520773"/>
                <a:gd name="connsiteY148" fmla="*/ 249840 h 979361"/>
                <a:gd name="connsiteX149" fmla="*/ 514453 w 520773"/>
                <a:gd name="connsiteY149" fmla="*/ 265055 h 979361"/>
                <a:gd name="connsiteX150" fmla="*/ 513621 w 520773"/>
                <a:gd name="connsiteY150" fmla="*/ 268752 h 979361"/>
                <a:gd name="connsiteX151" fmla="*/ 517004 w 520773"/>
                <a:gd name="connsiteY151" fmla="*/ 281084 h 979361"/>
                <a:gd name="connsiteX152" fmla="*/ 516727 w 520773"/>
                <a:gd name="connsiteY152" fmla="*/ 289994 h 979361"/>
                <a:gd name="connsiteX153" fmla="*/ 515341 w 520773"/>
                <a:gd name="connsiteY153" fmla="*/ 299460 h 979361"/>
                <a:gd name="connsiteX154" fmla="*/ 514139 w 520773"/>
                <a:gd name="connsiteY154" fmla="*/ 308334 h 979361"/>
                <a:gd name="connsiteX155" fmla="*/ 514231 w 520773"/>
                <a:gd name="connsiteY155" fmla="*/ 316172 h 979361"/>
                <a:gd name="connsiteX156" fmla="*/ 513732 w 520773"/>
                <a:gd name="connsiteY156" fmla="*/ 320369 h 979361"/>
                <a:gd name="connsiteX157" fmla="*/ 513177 w 520773"/>
                <a:gd name="connsiteY157" fmla="*/ 328743 h 979361"/>
                <a:gd name="connsiteX158" fmla="*/ 512605 w 520773"/>
                <a:gd name="connsiteY158" fmla="*/ 332570 h 979361"/>
                <a:gd name="connsiteX159" fmla="*/ 511569 w 520773"/>
                <a:gd name="connsiteY159" fmla="*/ 340926 h 979361"/>
                <a:gd name="connsiteX160" fmla="*/ 510885 w 520773"/>
                <a:gd name="connsiteY160" fmla="*/ 346472 h 979361"/>
                <a:gd name="connsiteX161" fmla="*/ 509924 w 520773"/>
                <a:gd name="connsiteY161" fmla="*/ 354496 h 979361"/>
                <a:gd name="connsiteX162" fmla="*/ 509129 w 520773"/>
                <a:gd name="connsiteY162" fmla="*/ 361576 h 979361"/>
                <a:gd name="connsiteX163" fmla="*/ 508889 w 520773"/>
                <a:gd name="connsiteY163" fmla="*/ 369766 h 979361"/>
                <a:gd name="connsiteX164" fmla="*/ 508093 w 520773"/>
                <a:gd name="connsiteY164" fmla="*/ 375312 h 979361"/>
                <a:gd name="connsiteX165" fmla="*/ 507280 w 520773"/>
                <a:gd name="connsiteY165" fmla="*/ 383317 h 979361"/>
                <a:gd name="connsiteX166" fmla="*/ 506910 w 520773"/>
                <a:gd name="connsiteY166" fmla="*/ 388863 h 979361"/>
                <a:gd name="connsiteX167" fmla="*/ 505690 w 520773"/>
                <a:gd name="connsiteY167" fmla="*/ 395186 h 979361"/>
                <a:gd name="connsiteX168" fmla="*/ 504840 w 520773"/>
                <a:gd name="connsiteY168" fmla="*/ 401675 h 979361"/>
                <a:gd name="connsiteX169" fmla="*/ 504396 w 520773"/>
                <a:gd name="connsiteY169" fmla="*/ 407628 h 979361"/>
                <a:gd name="connsiteX170" fmla="*/ 503915 w 520773"/>
                <a:gd name="connsiteY170" fmla="*/ 412379 h 979361"/>
                <a:gd name="connsiteX171" fmla="*/ 503157 w 520773"/>
                <a:gd name="connsiteY171" fmla="*/ 418702 h 979361"/>
                <a:gd name="connsiteX172" fmla="*/ 502400 w 520773"/>
                <a:gd name="connsiteY172" fmla="*/ 423434 h 979361"/>
                <a:gd name="connsiteX173" fmla="*/ 501863 w 520773"/>
                <a:gd name="connsiteY173" fmla="*/ 429812 h 979361"/>
                <a:gd name="connsiteX174" fmla="*/ 500865 w 520773"/>
                <a:gd name="connsiteY174" fmla="*/ 435728 h 979361"/>
                <a:gd name="connsiteX175" fmla="*/ 499386 w 520773"/>
                <a:gd name="connsiteY175" fmla="*/ 439204 h 979361"/>
                <a:gd name="connsiteX176" fmla="*/ 498314 w 520773"/>
                <a:gd name="connsiteY176" fmla="*/ 446598 h 979361"/>
                <a:gd name="connsiteX177" fmla="*/ 499109 w 520773"/>
                <a:gd name="connsiteY177" fmla="*/ 448928 h 979361"/>
                <a:gd name="connsiteX178" fmla="*/ 500625 w 520773"/>
                <a:gd name="connsiteY178" fmla="*/ 453217 h 979361"/>
                <a:gd name="connsiteX179" fmla="*/ 496928 w 520773"/>
                <a:gd name="connsiteY179" fmla="*/ 455066 h 979361"/>
                <a:gd name="connsiteX180" fmla="*/ 476296 w 520773"/>
                <a:gd name="connsiteY180" fmla="*/ 472887 h 979361"/>
                <a:gd name="connsiteX181" fmla="*/ 447678 w 520773"/>
                <a:gd name="connsiteY181" fmla="*/ 578763 h 979361"/>
                <a:gd name="connsiteX182" fmla="*/ 435643 w 520773"/>
                <a:gd name="connsiteY182" fmla="*/ 641249 h 979361"/>
                <a:gd name="connsiteX183" fmla="*/ 420650 w 520773"/>
                <a:gd name="connsiteY183" fmla="*/ 735108 h 979361"/>
                <a:gd name="connsiteX184" fmla="*/ 417433 w 520773"/>
                <a:gd name="connsiteY184" fmla="*/ 782139 h 979361"/>
                <a:gd name="connsiteX185" fmla="*/ 402939 w 520773"/>
                <a:gd name="connsiteY185" fmla="*/ 845384 h 979361"/>
                <a:gd name="connsiteX186" fmla="*/ 360419 w 520773"/>
                <a:gd name="connsiteY186" fmla="*/ 904228 h 979361"/>
                <a:gd name="connsiteX187" fmla="*/ 297562 w 520773"/>
                <a:gd name="connsiteY187" fmla="*/ 942108 h 979361"/>
                <a:gd name="connsiteX188" fmla="*/ 287469 w 520773"/>
                <a:gd name="connsiteY188" fmla="*/ 971244 h 979361"/>
                <a:gd name="connsiteX189" fmla="*/ 288430 w 520773"/>
                <a:gd name="connsiteY189" fmla="*/ 976384 h 979361"/>
                <a:gd name="connsiteX190" fmla="*/ 284196 w 520773"/>
                <a:gd name="connsiteY190" fmla="*/ 974424 h 979361"/>
                <a:gd name="connsiteX191" fmla="*/ 273806 w 520773"/>
                <a:gd name="connsiteY191" fmla="*/ 972686 h 979361"/>
                <a:gd name="connsiteX192" fmla="*/ 254118 w 520773"/>
                <a:gd name="connsiteY192" fmla="*/ 976384 h 979361"/>
                <a:gd name="connsiteX193" fmla="*/ 248812 w 520773"/>
                <a:gd name="connsiteY193" fmla="*/ 975515 h 979361"/>
                <a:gd name="connsiteX194" fmla="*/ 234226 w 520773"/>
                <a:gd name="connsiteY194" fmla="*/ 975921 h 979361"/>
                <a:gd name="connsiteX195" fmla="*/ 232247 w 520773"/>
                <a:gd name="connsiteY195" fmla="*/ 976365 h 979361"/>
                <a:gd name="connsiteX196" fmla="*/ 228106 w 520773"/>
                <a:gd name="connsiteY196" fmla="*/ 976199 h 979361"/>
                <a:gd name="connsiteX197" fmla="*/ 224039 w 520773"/>
                <a:gd name="connsiteY197" fmla="*/ 974997 h 979361"/>
                <a:gd name="connsiteX198" fmla="*/ 224039 w 520773"/>
                <a:gd name="connsiteY198" fmla="*/ 974997 h 979361"/>
                <a:gd name="connsiteX199" fmla="*/ 211782 w 520773"/>
                <a:gd name="connsiteY199" fmla="*/ 973666 h 979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520773" h="979361">
                  <a:moveTo>
                    <a:pt x="211782" y="973666"/>
                  </a:moveTo>
                  <a:lnTo>
                    <a:pt x="210432" y="973666"/>
                  </a:lnTo>
                  <a:cubicBezTo>
                    <a:pt x="206846" y="969340"/>
                    <a:pt x="202409" y="968952"/>
                    <a:pt x="197769" y="971448"/>
                  </a:cubicBezTo>
                  <a:cubicBezTo>
                    <a:pt x="195088" y="973167"/>
                    <a:pt x="191631" y="973167"/>
                    <a:pt x="188951" y="971448"/>
                  </a:cubicBezTo>
                  <a:cubicBezTo>
                    <a:pt x="184662" y="968933"/>
                    <a:pt x="180779" y="969821"/>
                    <a:pt x="177581" y="973610"/>
                  </a:cubicBezTo>
                  <a:lnTo>
                    <a:pt x="172035" y="973610"/>
                  </a:lnTo>
                  <a:cubicBezTo>
                    <a:pt x="157393" y="974276"/>
                    <a:pt x="142770" y="973333"/>
                    <a:pt x="128147" y="973610"/>
                  </a:cubicBezTo>
                  <a:lnTo>
                    <a:pt x="125447" y="973610"/>
                  </a:lnTo>
                  <a:cubicBezTo>
                    <a:pt x="125447" y="972113"/>
                    <a:pt x="125688" y="970505"/>
                    <a:pt x="124079" y="969525"/>
                  </a:cubicBezTo>
                  <a:cubicBezTo>
                    <a:pt x="123673" y="969007"/>
                    <a:pt x="123118" y="968638"/>
                    <a:pt x="122711" y="968138"/>
                  </a:cubicBezTo>
                  <a:lnTo>
                    <a:pt x="118589" y="968138"/>
                  </a:lnTo>
                  <a:cubicBezTo>
                    <a:pt x="118182" y="968638"/>
                    <a:pt x="117627" y="969007"/>
                    <a:pt x="117221" y="969525"/>
                  </a:cubicBezTo>
                  <a:lnTo>
                    <a:pt x="115853" y="969525"/>
                  </a:lnTo>
                  <a:cubicBezTo>
                    <a:pt x="115538" y="969895"/>
                    <a:pt x="114984" y="969950"/>
                    <a:pt x="114596" y="969636"/>
                  </a:cubicBezTo>
                  <a:cubicBezTo>
                    <a:pt x="114559" y="969599"/>
                    <a:pt x="114522" y="969562"/>
                    <a:pt x="114484" y="969525"/>
                  </a:cubicBezTo>
                  <a:cubicBezTo>
                    <a:pt x="113930" y="968564"/>
                    <a:pt x="112858" y="968027"/>
                    <a:pt x="111748" y="968138"/>
                  </a:cubicBezTo>
                  <a:cubicBezTo>
                    <a:pt x="110565" y="967121"/>
                    <a:pt x="108827" y="967121"/>
                    <a:pt x="107644" y="968138"/>
                  </a:cubicBezTo>
                  <a:lnTo>
                    <a:pt x="106276" y="968138"/>
                  </a:lnTo>
                  <a:cubicBezTo>
                    <a:pt x="105870" y="967621"/>
                    <a:pt x="105315" y="967270"/>
                    <a:pt x="104908" y="966770"/>
                  </a:cubicBezTo>
                  <a:lnTo>
                    <a:pt x="102172" y="966770"/>
                  </a:lnTo>
                  <a:cubicBezTo>
                    <a:pt x="101766" y="966253"/>
                    <a:pt x="101211" y="965901"/>
                    <a:pt x="100786" y="965402"/>
                  </a:cubicBezTo>
                  <a:lnTo>
                    <a:pt x="96682" y="965402"/>
                  </a:lnTo>
                  <a:cubicBezTo>
                    <a:pt x="96293" y="964885"/>
                    <a:pt x="95739" y="964533"/>
                    <a:pt x="95314" y="964034"/>
                  </a:cubicBezTo>
                  <a:cubicBezTo>
                    <a:pt x="94056" y="963554"/>
                    <a:pt x="93058" y="962555"/>
                    <a:pt x="92577" y="961298"/>
                  </a:cubicBezTo>
                  <a:cubicBezTo>
                    <a:pt x="92115" y="960855"/>
                    <a:pt x="91653" y="960392"/>
                    <a:pt x="91209" y="959930"/>
                  </a:cubicBezTo>
                  <a:lnTo>
                    <a:pt x="88473" y="958562"/>
                  </a:lnTo>
                  <a:cubicBezTo>
                    <a:pt x="88066" y="958044"/>
                    <a:pt x="87512" y="957693"/>
                    <a:pt x="87105" y="957194"/>
                  </a:cubicBezTo>
                  <a:lnTo>
                    <a:pt x="80246" y="957194"/>
                  </a:lnTo>
                  <a:cubicBezTo>
                    <a:pt x="79821" y="956695"/>
                    <a:pt x="79377" y="956251"/>
                    <a:pt x="78878" y="955826"/>
                  </a:cubicBezTo>
                  <a:lnTo>
                    <a:pt x="76142" y="951722"/>
                  </a:lnTo>
                  <a:cubicBezTo>
                    <a:pt x="75643" y="951296"/>
                    <a:pt x="75292" y="950742"/>
                    <a:pt x="74774" y="950335"/>
                  </a:cubicBezTo>
                  <a:cubicBezTo>
                    <a:pt x="73924" y="948523"/>
                    <a:pt x="72463" y="947082"/>
                    <a:pt x="70670" y="946231"/>
                  </a:cubicBezTo>
                  <a:cubicBezTo>
                    <a:pt x="70263" y="945713"/>
                    <a:pt x="69709" y="945362"/>
                    <a:pt x="69302" y="944863"/>
                  </a:cubicBezTo>
                  <a:lnTo>
                    <a:pt x="62443" y="942127"/>
                  </a:lnTo>
                  <a:cubicBezTo>
                    <a:pt x="62018" y="941646"/>
                    <a:pt x="61556" y="941184"/>
                    <a:pt x="61075" y="940759"/>
                  </a:cubicBezTo>
                  <a:lnTo>
                    <a:pt x="56971" y="933919"/>
                  </a:lnTo>
                  <a:cubicBezTo>
                    <a:pt x="56472" y="933494"/>
                    <a:pt x="56121" y="932939"/>
                    <a:pt x="55603" y="932532"/>
                  </a:cubicBezTo>
                  <a:cubicBezTo>
                    <a:pt x="53754" y="928502"/>
                    <a:pt x="49428" y="927670"/>
                    <a:pt x="46008" y="925692"/>
                  </a:cubicBezTo>
                  <a:cubicBezTo>
                    <a:pt x="45583" y="925193"/>
                    <a:pt x="45139" y="924749"/>
                    <a:pt x="44640" y="924324"/>
                  </a:cubicBezTo>
                  <a:lnTo>
                    <a:pt x="40536" y="914729"/>
                  </a:lnTo>
                  <a:cubicBezTo>
                    <a:pt x="40055" y="914304"/>
                    <a:pt x="39649" y="913805"/>
                    <a:pt x="39168" y="913361"/>
                  </a:cubicBezTo>
                  <a:cubicBezTo>
                    <a:pt x="38687" y="912917"/>
                    <a:pt x="38262" y="912436"/>
                    <a:pt x="37800" y="911993"/>
                  </a:cubicBezTo>
                  <a:cubicBezTo>
                    <a:pt x="37338" y="911549"/>
                    <a:pt x="36857" y="911105"/>
                    <a:pt x="36432" y="910625"/>
                  </a:cubicBezTo>
                  <a:lnTo>
                    <a:pt x="33696" y="909257"/>
                  </a:lnTo>
                  <a:cubicBezTo>
                    <a:pt x="33289" y="908758"/>
                    <a:pt x="32772" y="908351"/>
                    <a:pt x="32328" y="907889"/>
                  </a:cubicBezTo>
                  <a:cubicBezTo>
                    <a:pt x="31903" y="907408"/>
                    <a:pt x="31441" y="906946"/>
                    <a:pt x="30960" y="906521"/>
                  </a:cubicBezTo>
                  <a:cubicBezTo>
                    <a:pt x="30535" y="901492"/>
                    <a:pt x="28612" y="896722"/>
                    <a:pt x="25414" y="892822"/>
                  </a:cubicBezTo>
                  <a:cubicBezTo>
                    <a:pt x="24933" y="892397"/>
                    <a:pt x="24526" y="891879"/>
                    <a:pt x="24046" y="891454"/>
                  </a:cubicBezTo>
                  <a:cubicBezTo>
                    <a:pt x="23565" y="891029"/>
                    <a:pt x="23121" y="890567"/>
                    <a:pt x="22678" y="890086"/>
                  </a:cubicBezTo>
                  <a:cubicBezTo>
                    <a:pt x="18407" y="887849"/>
                    <a:pt x="20441" y="883818"/>
                    <a:pt x="19942" y="880491"/>
                  </a:cubicBezTo>
                  <a:cubicBezTo>
                    <a:pt x="19442" y="880084"/>
                    <a:pt x="19091" y="879530"/>
                    <a:pt x="18574" y="879123"/>
                  </a:cubicBezTo>
                  <a:lnTo>
                    <a:pt x="18574" y="875019"/>
                  </a:lnTo>
                  <a:cubicBezTo>
                    <a:pt x="18074" y="874593"/>
                    <a:pt x="17723" y="874039"/>
                    <a:pt x="17206" y="873651"/>
                  </a:cubicBezTo>
                  <a:cubicBezTo>
                    <a:pt x="16743" y="872745"/>
                    <a:pt x="16300" y="871802"/>
                    <a:pt x="15838" y="870914"/>
                  </a:cubicBezTo>
                  <a:cubicBezTo>
                    <a:pt x="15357" y="870471"/>
                    <a:pt x="14950" y="869972"/>
                    <a:pt x="14469" y="869546"/>
                  </a:cubicBezTo>
                  <a:cubicBezTo>
                    <a:pt x="14044" y="869066"/>
                    <a:pt x="13582" y="868604"/>
                    <a:pt x="13101" y="868178"/>
                  </a:cubicBezTo>
                  <a:cubicBezTo>
                    <a:pt x="10809" y="865590"/>
                    <a:pt x="9792" y="862096"/>
                    <a:pt x="10365" y="858676"/>
                  </a:cubicBezTo>
                  <a:cubicBezTo>
                    <a:pt x="10920" y="854350"/>
                    <a:pt x="9940" y="849950"/>
                    <a:pt x="7610" y="846253"/>
                  </a:cubicBezTo>
                  <a:cubicBezTo>
                    <a:pt x="7130" y="845828"/>
                    <a:pt x="6723" y="845329"/>
                    <a:pt x="6242" y="844885"/>
                  </a:cubicBezTo>
                  <a:cubicBezTo>
                    <a:pt x="5817" y="844404"/>
                    <a:pt x="5355" y="843942"/>
                    <a:pt x="4874" y="843517"/>
                  </a:cubicBezTo>
                  <a:cubicBezTo>
                    <a:pt x="4874" y="840577"/>
                    <a:pt x="4874" y="837619"/>
                    <a:pt x="4874" y="834680"/>
                  </a:cubicBezTo>
                  <a:cubicBezTo>
                    <a:pt x="4874" y="830594"/>
                    <a:pt x="5115" y="826545"/>
                    <a:pt x="2841" y="822811"/>
                  </a:cubicBezTo>
                  <a:cubicBezTo>
                    <a:pt x="1621" y="820796"/>
                    <a:pt x="2249" y="818374"/>
                    <a:pt x="2138" y="816137"/>
                  </a:cubicBezTo>
                  <a:cubicBezTo>
                    <a:pt x="2656" y="815731"/>
                    <a:pt x="3007" y="815176"/>
                    <a:pt x="3506" y="814769"/>
                  </a:cubicBezTo>
                  <a:cubicBezTo>
                    <a:pt x="3673" y="811516"/>
                    <a:pt x="3211" y="808262"/>
                    <a:pt x="2138" y="805175"/>
                  </a:cubicBezTo>
                  <a:cubicBezTo>
                    <a:pt x="1639" y="804749"/>
                    <a:pt x="1288" y="804195"/>
                    <a:pt x="770" y="803807"/>
                  </a:cubicBezTo>
                  <a:lnTo>
                    <a:pt x="770" y="798261"/>
                  </a:lnTo>
                  <a:cubicBezTo>
                    <a:pt x="1288" y="797853"/>
                    <a:pt x="1639" y="797299"/>
                    <a:pt x="2138" y="796892"/>
                  </a:cubicBezTo>
                  <a:cubicBezTo>
                    <a:pt x="2027" y="792622"/>
                    <a:pt x="2582" y="788333"/>
                    <a:pt x="992" y="784155"/>
                  </a:cubicBezTo>
                  <a:cubicBezTo>
                    <a:pt x="549" y="782620"/>
                    <a:pt x="659" y="780975"/>
                    <a:pt x="1288" y="779496"/>
                  </a:cubicBezTo>
                  <a:cubicBezTo>
                    <a:pt x="2933" y="774874"/>
                    <a:pt x="1806" y="770086"/>
                    <a:pt x="2138" y="765390"/>
                  </a:cubicBezTo>
                  <a:cubicBezTo>
                    <a:pt x="1639" y="764965"/>
                    <a:pt x="1288" y="764411"/>
                    <a:pt x="770" y="764022"/>
                  </a:cubicBezTo>
                  <a:lnTo>
                    <a:pt x="770" y="761286"/>
                  </a:lnTo>
                  <a:cubicBezTo>
                    <a:pt x="1288" y="760879"/>
                    <a:pt x="1639" y="760325"/>
                    <a:pt x="2138" y="759900"/>
                  </a:cubicBezTo>
                  <a:cubicBezTo>
                    <a:pt x="2416" y="755777"/>
                    <a:pt x="4191" y="751821"/>
                    <a:pt x="3506" y="747587"/>
                  </a:cubicBezTo>
                  <a:cubicBezTo>
                    <a:pt x="3007" y="747162"/>
                    <a:pt x="2656" y="746607"/>
                    <a:pt x="2138" y="746219"/>
                  </a:cubicBezTo>
                  <a:lnTo>
                    <a:pt x="2138" y="743464"/>
                  </a:lnTo>
                  <a:cubicBezTo>
                    <a:pt x="2656" y="743076"/>
                    <a:pt x="3007" y="742522"/>
                    <a:pt x="3506" y="742096"/>
                  </a:cubicBezTo>
                  <a:cubicBezTo>
                    <a:pt x="3784" y="738935"/>
                    <a:pt x="2841" y="735793"/>
                    <a:pt x="863" y="733315"/>
                  </a:cubicBezTo>
                  <a:cubicBezTo>
                    <a:pt x="-3001" y="728139"/>
                    <a:pt x="-3094" y="725421"/>
                    <a:pt x="475" y="719967"/>
                  </a:cubicBezTo>
                  <a:cubicBezTo>
                    <a:pt x="2083" y="717490"/>
                    <a:pt x="3728" y="715105"/>
                    <a:pt x="3506" y="711981"/>
                  </a:cubicBezTo>
                  <a:cubicBezTo>
                    <a:pt x="9052" y="716695"/>
                    <a:pt x="9052" y="716695"/>
                    <a:pt x="6095" y="722463"/>
                  </a:cubicBezTo>
                  <a:cubicBezTo>
                    <a:pt x="4043" y="726401"/>
                    <a:pt x="4708" y="728490"/>
                    <a:pt x="9015" y="729507"/>
                  </a:cubicBezTo>
                  <a:cubicBezTo>
                    <a:pt x="16041" y="731337"/>
                    <a:pt x="23158" y="732723"/>
                    <a:pt x="30350" y="733685"/>
                  </a:cubicBezTo>
                  <a:cubicBezTo>
                    <a:pt x="34177" y="734128"/>
                    <a:pt x="37874" y="735219"/>
                    <a:pt x="41775" y="735404"/>
                  </a:cubicBezTo>
                  <a:cubicBezTo>
                    <a:pt x="45676" y="735589"/>
                    <a:pt x="48892" y="740118"/>
                    <a:pt x="50131" y="744962"/>
                  </a:cubicBezTo>
                  <a:cubicBezTo>
                    <a:pt x="52848" y="755204"/>
                    <a:pt x="54549" y="765686"/>
                    <a:pt x="55233" y="776261"/>
                  </a:cubicBezTo>
                  <a:cubicBezTo>
                    <a:pt x="55529" y="782602"/>
                    <a:pt x="56287" y="788924"/>
                    <a:pt x="57526" y="795154"/>
                  </a:cubicBezTo>
                  <a:cubicBezTo>
                    <a:pt x="60040" y="805970"/>
                    <a:pt x="63442" y="816563"/>
                    <a:pt x="67731" y="826823"/>
                  </a:cubicBezTo>
                  <a:cubicBezTo>
                    <a:pt x="74941" y="845070"/>
                    <a:pt x="85219" y="861949"/>
                    <a:pt x="98123" y="876738"/>
                  </a:cubicBezTo>
                  <a:cubicBezTo>
                    <a:pt x="114392" y="895613"/>
                    <a:pt x="133101" y="911864"/>
                    <a:pt x="156099" y="922531"/>
                  </a:cubicBezTo>
                  <a:cubicBezTo>
                    <a:pt x="169909" y="928946"/>
                    <a:pt x="184569" y="933308"/>
                    <a:pt x="199636" y="935472"/>
                  </a:cubicBezTo>
                  <a:cubicBezTo>
                    <a:pt x="215406" y="937727"/>
                    <a:pt x="231489" y="936174"/>
                    <a:pt x="246538" y="930961"/>
                  </a:cubicBezTo>
                  <a:cubicBezTo>
                    <a:pt x="255209" y="928151"/>
                    <a:pt x="263491" y="924250"/>
                    <a:pt x="271181" y="919333"/>
                  </a:cubicBezTo>
                  <a:cubicBezTo>
                    <a:pt x="277412" y="915524"/>
                    <a:pt x="284159" y="912622"/>
                    <a:pt x="291221" y="910736"/>
                  </a:cubicBezTo>
                  <a:cubicBezTo>
                    <a:pt x="301019" y="907723"/>
                    <a:pt x="310522" y="903840"/>
                    <a:pt x="319617" y="899126"/>
                  </a:cubicBezTo>
                  <a:cubicBezTo>
                    <a:pt x="325201" y="896113"/>
                    <a:pt x="330377" y="892378"/>
                    <a:pt x="335017" y="888034"/>
                  </a:cubicBezTo>
                  <a:cubicBezTo>
                    <a:pt x="352007" y="872837"/>
                    <a:pt x="362434" y="853685"/>
                    <a:pt x="369367" y="832332"/>
                  </a:cubicBezTo>
                  <a:cubicBezTo>
                    <a:pt x="371086" y="826213"/>
                    <a:pt x="374709" y="820796"/>
                    <a:pt x="379719" y="816877"/>
                  </a:cubicBezTo>
                  <a:cubicBezTo>
                    <a:pt x="391736" y="807633"/>
                    <a:pt x="397060" y="795062"/>
                    <a:pt x="398206" y="779718"/>
                  </a:cubicBezTo>
                  <a:cubicBezTo>
                    <a:pt x="399223" y="766370"/>
                    <a:pt x="398206" y="752875"/>
                    <a:pt x="400739" y="739675"/>
                  </a:cubicBezTo>
                  <a:cubicBezTo>
                    <a:pt x="403937" y="722759"/>
                    <a:pt x="405268" y="705603"/>
                    <a:pt x="408467" y="688669"/>
                  </a:cubicBezTo>
                  <a:cubicBezTo>
                    <a:pt x="410482" y="678039"/>
                    <a:pt x="411258" y="667131"/>
                    <a:pt x="412903" y="656390"/>
                  </a:cubicBezTo>
                  <a:cubicBezTo>
                    <a:pt x="415473" y="639752"/>
                    <a:pt x="417987" y="623298"/>
                    <a:pt x="420779" y="606789"/>
                  </a:cubicBezTo>
                  <a:cubicBezTo>
                    <a:pt x="424292" y="586028"/>
                    <a:pt x="428858" y="565452"/>
                    <a:pt x="431871" y="544617"/>
                  </a:cubicBezTo>
                  <a:cubicBezTo>
                    <a:pt x="433628" y="532508"/>
                    <a:pt x="435569" y="520455"/>
                    <a:pt x="437528" y="508401"/>
                  </a:cubicBezTo>
                  <a:cubicBezTo>
                    <a:pt x="437658" y="507273"/>
                    <a:pt x="437695" y="506127"/>
                    <a:pt x="437621" y="504981"/>
                  </a:cubicBezTo>
                  <a:cubicBezTo>
                    <a:pt x="437417" y="492243"/>
                    <a:pt x="439469" y="479635"/>
                    <a:pt x="440043" y="466971"/>
                  </a:cubicBezTo>
                  <a:cubicBezTo>
                    <a:pt x="440652" y="451793"/>
                    <a:pt x="441577" y="436504"/>
                    <a:pt x="439284" y="421271"/>
                  </a:cubicBezTo>
                  <a:cubicBezTo>
                    <a:pt x="438545" y="416372"/>
                    <a:pt x="439118" y="411251"/>
                    <a:pt x="438989" y="406241"/>
                  </a:cubicBezTo>
                  <a:cubicBezTo>
                    <a:pt x="438693" y="394890"/>
                    <a:pt x="436179" y="384057"/>
                    <a:pt x="429209" y="374813"/>
                  </a:cubicBezTo>
                  <a:cubicBezTo>
                    <a:pt x="426824" y="371763"/>
                    <a:pt x="424181" y="368934"/>
                    <a:pt x="421297" y="366346"/>
                  </a:cubicBezTo>
                  <a:cubicBezTo>
                    <a:pt x="418857" y="364516"/>
                    <a:pt x="418135" y="361169"/>
                    <a:pt x="419614" y="358489"/>
                  </a:cubicBezTo>
                  <a:cubicBezTo>
                    <a:pt x="422221" y="352204"/>
                    <a:pt x="424273" y="345678"/>
                    <a:pt x="426787" y="339336"/>
                  </a:cubicBezTo>
                  <a:cubicBezTo>
                    <a:pt x="429302" y="332995"/>
                    <a:pt x="430855" y="326857"/>
                    <a:pt x="427786" y="320849"/>
                  </a:cubicBezTo>
                  <a:cubicBezTo>
                    <a:pt x="424088" y="313787"/>
                    <a:pt x="426085" y="307243"/>
                    <a:pt x="427582" y="300366"/>
                  </a:cubicBezTo>
                  <a:cubicBezTo>
                    <a:pt x="430614" y="288016"/>
                    <a:pt x="432186" y="275352"/>
                    <a:pt x="432260" y="262633"/>
                  </a:cubicBezTo>
                  <a:cubicBezTo>
                    <a:pt x="432481" y="257586"/>
                    <a:pt x="430633" y="252669"/>
                    <a:pt x="427157" y="248990"/>
                  </a:cubicBezTo>
                  <a:cubicBezTo>
                    <a:pt x="424791" y="246808"/>
                    <a:pt x="423570" y="243629"/>
                    <a:pt x="423903" y="240430"/>
                  </a:cubicBezTo>
                  <a:cubicBezTo>
                    <a:pt x="424107" y="237491"/>
                    <a:pt x="423903" y="234496"/>
                    <a:pt x="423903" y="231538"/>
                  </a:cubicBezTo>
                  <a:cubicBezTo>
                    <a:pt x="423626" y="229948"/>
                    <a:pt x="424014" y="228303"/>
                    <a:pt x="424975" y="226990"/>
                  </a:cubicBezTo>
                  <a:cubicBezTo>
                    <a:pt x="429505" y="222387"/>
                    <a:pt x="428248" y="217007"/>
                    <a:pt x="427139" y="211627"/>
                  </a:cubicBezTo>
                  <a:cubicBezTo>
                    <a:pt x="424957" y="200979"/>
                    <a:pt x="421167" y="190423"/>
                    <a:pt x="422702" y="179423"/>
                  </a:cubicBezTo>
                  <a:cubicBezTo>
                    <a:pt x="424125" y="169089"/>
                    <a:pt x="426159" y="158847"/>
                    <a:pt x="428765" y="148753"/>
                  </a:cubicBezTo>
                  <a:cubicBezTo>
                    <a:pt x="430651" y="142448"/>
                    <a:pt x="431816" y="135941"/>
                    <a:pt x="432204" y="129378"/>
                  </a:cubicBezTo>
                  <a:cubicBezTo>
                    <a:pt x="432611" y="123629"/>
                    <a:pt x="430503" y="117990"/>
                    <a:pt x="426399" y="113923"/>
                  </a:cubicBezTo>
                  <a:cubicBezTo>
                    <a:pt x="424698" y="112241"/>
                    <a:pt x="423460" y="110632"/>
                    <a:pt x="424550" y="107933"/>
                  </a:cubicBezTo>
                  <a:cubicBezTo>
                    <a:pt x="429376" y="96564"/>
                    <a:pt x="431113" y="84399"/>
                    <a:pt x="433406" y="72382"/>
                  </a:cubicBezTo>
                  <a:cubicBezTo>
                    <a:pt x="435495" y="61715"/>
                    <a:pt x="436937" y="50937"/>
                    <a:pt x="437713" y="40104"/>
                  </a:cubicBezTo>
                  <a:cubicBezTo>
                    <a:pt x="438323" y="30860"/>
                    <a:pt x="427471" y="18899"/>
                    <a:pt x="417544" y="20323"/>
                  </a:cubicBezTo>
                  <a:cubicBezTo>
                    <a:pt x="416416" y="20508"/>
                    <a:pt x="415251" y="20508"/>
                    <a:pt x="414124" y="20323"/>
                  </a:cubicBezTo>
                  <a:cubicBezTo>
                    <a:pt x="412053" y="19971"/>
                    <a:pt x="408818" y="21691"/>
                    <a:pt x="408189" y="18788"/>
                  </a:cubicBezTo>
                  <a:cubicBezTo>
                    <a:pt x="407690" y="16422"/>
                    <a:pt x="410907" y="15572"/>
                    <a:pt x="412645" y="14167"/>
                  </a:cubicBezTo>
                  <a:cubicBezTo>
                    <a:pt x="417932" y="9933"/>
                    <a:pt x="424661" y="8787"/>
                    <a:pt x="430392" y="5496"/>
                  </a:cubicBezTo>
                  <a:cubicBezTo>
                    <a:pt x="435143" y="2779"/>
                    <a:pt x="440117" y="449"/>
                    <a:pt x="445090" y="-1899"/>
                  </a:cubicBezTo>
                  <a:cubicBezTo>
                    <a:pt x="448972" y="-3747"/>
                    <a:pt x="451246" y="-2638"/>
                    <a:pt x="451098" y="1355"/>
                  </a:cubicBezTo>
                  <a:cubicBezTo>
                    <a:pt x="450543" y="16588"/>
                    <a:pt x="455405" y="30934"/>
                    <a:pt x="457920" y="45724"/>
                  </a:cubicBezTo>
                  <a:cubicBezTo>
                    <a:pt x="458973" y="51954"/>
                    <a:pt x="459251" y="58332"/>
                    <a:pt x="460360" y="64562"/>
                  </a:cubicBezTo>
                  <a:cubicBezTo>
                    <a:pt x="461821" y="72771"/>
                    <a:pt x="464852" y="80665"/>
                    <a:pt x="465703" y="89039"/>
                  </a:cubicBezTo>
                  <a:cubicBezTo>
                    <a:pt x="465962" y="90130"/>
                    <a:pt x="466146" y="91258"/>
                    <a:pt x="466239" y="92386"/>
                  </a:cubicBezTo>
                  <a:cubicBezTo>
                    <a:pt x="465370" y="104938"/>
                    <a:pt x="467145" y="117380"/>
                    <a:pt x="467865" y="129859"/>
                  </a:cubicBezTo>
                  <a:cubicBezTo>
                    <a:pt x="468439" y="139546"/>
                    <a:pt x="468845" y="149289"/>
                    <a:pt x="469992" y="158976"/>
                  </a:cubicBezTo>
                  <a:cubicBezTo>
                    <a:pt x="470731" y="165243"/>
                    <a:pt x="471249" y="171640"/>
                    <a:pt x="471970" y="177907"/>
                  </a:cubicBezTo>
                  <a:cubicBezTo>
                    <a:pt x="473282" y="189517"/>
                    <a:pt x="472247" y="201163"/>
                    <a:pt x="473394" y="212644"/>
                  </a:cubicBezTo>
                  <a:cubicBezTo>
                    <a:pt x="474373" y="222516"/>
                    <a:pt x="474872" y="232481"/>
                    <a:pt x="477091" y="242224"/>
                  </a:cubicBezTo>
                  <a:cubicBezTo>
                    <a:pt x="478940" y="250469"/>
                    <a:pt x="483025" y="256015"/>
                    <a:pt x="490938" y="258289"/>
                  </a:cubicBezTo>
                  <a:cubicBezTo>
                    <a:pt x="498850" y="260563"/>
                    <a:pt x="505173" y="257605"/>
                    <a:pt x="510645" y="252003"/>
                  </a:cubicBezTo>
                  <a:cubicBezTo>
                    <a:pt x="512179" y="250302"/>
                    <a:pt x="513418" y="248361"/>
                    <a:pt x="514342" y="246272"/>
                  </a:cubicBezTo>
                  <a:cubicBezTo>
                    <a:pt x="515858" y="247345"/>
                    <a:pt x="515137" y="248509"/>
                    <a:pt x="514619" y="249840"/>
                  </a:cubicBezTo>
                  <a:cubicBezTo>
                    <a:pt x="512660" y="254869"/>
                    <a:pt x="510035" y="259897"/>
                    <a:pt x="514453" y="265055"/>
                  </a:cubicBezTo>
                  <a:cubicBezTo>
                    <a:pt x="515692" y="266497"/>
                    <a:pt x="513751" y="267495"/>
                    <a:pt x="513621" y="268752"/>
                  </a:cubicBezTo>
                  <a:cubicBezTo>
                    <a:pt x="513141" y="273227"/>
                    <a:pt x="510719" y="278144"/>
                    <a:pt x="517004" y="281084"/>
                  </a:cubicBezTo>
                  <a:cubicBezTo>
                    <a:pt x="519482" y="282230"/>
                    <a:pt x="518983" y="287850"/>
                    <a:pt x="516727" y="289994"/>
                  </a:cubicBezTo>
                  <a:cubicBezTo>
                    <a:pt x="512142" y="294320"/>
                    <a:pt x="512124" y="294505"/>
                    <a:pt x="515341" y="299460"/>
                  </a:cubicBezTo>
                  <a:cubicBezTo>
                    <a:pt x="517984" y="303527"/>
                    <a:pt x="517818" y="304821"/>
                    <a:pt x="514139" y="308334"/>
                  </a:cubicBezTo>
                  <a:cubicBezTo>
                    <a:pt x="511255" y="311107"/>
                    <a:pt x="511163" y="312585"/>
                    <a:pt x="514231" y="316172"/>
                  </a:cubicBezTo>
                  <a:cubicBezTo>
                    <a:pt x="515803" y="318021"/>
                    <a:pt x="515729" y="318816"/>
                    <a:pt x="513732" y="320369"/>
                  </a:cubicBezTo>
                  <a:cubicBezTo>
                    <a:pt x="509443" y="323696"/>
                    <a:pt x="509535" y="323955"/>
                    <a:pt x="513177" y="328743"/>
                  </a:cubicBezTo>
                  <a:cubicBezTo>
                    <a:pt x="514416" y="330370"/>
                    <a:pt x="514250" y="331202"/>
                    <a:pt x="512605" y="332570"/>
                  </a:cubicBezTo>
                  <a:cubicBezTo>
                    <a:pt x="508057" y="336360"/>
                    <a:pt x="508075" y="336545"/>
                    <a:pt x="511569" y="340926"/>
                  </a:cubicBezTo>
                  <a:cubicBezTo>
                    <a:pt x="513418" y="343163"/>
                    <a:pt x="513418" y="344513"/>
                    <a:pt x="510885" y="346472"/>
                  </a:cubicBezTo>
                  <a:cubicBezTo>
                    <a:pt x="506744" y="349652"/>
                    <a:pt x="506836" y="350558"/>
                    <a:pt x="509924" y="354496"/>
                  </a:cubicBezTo>
                  <a:cubicBezTo>
                    <a:pt x="512364" y="357602"/>
                    <a:pt x="512235" y="358748"/>
                    <a:pt x="509129" y="361576"/>
                  </a:cubicBezTo>
                  <a:cubicBezTo>
                    <a:pt x="505579" y="364793"/>
                    <a:pt x="505431" y="365459"/>
                    <a:pt x="508889" y="369766"/>
                  </a:cubicBezTo>
                  <a:cubicBezTo>
                    <a:pt x="510645" y="372003"/>
                    <a:pt x="510608" y="373353"/>
                    <a:pt x="508093" y="375312"/>
                  </a:cubicBezTo>
                  <a:cubicBezTo>
                    <a:pt x="503971" y="378437"/>
                    <a:pt x="503971" y="379398"/>
                    <a:pt x="507280" y="383317"/>
                  </a:cubicBezTo>
                  <a:cubicBezTo>
                    <a:pt x="509129" y="385480"/>
                    <a:pt x="509684" y="387218"/>
                    <a:pt x="506910" y="388863"/>
                  </a:cubicBezTo>
                  <a:cubicBezTo>
                    <a:pt x="504137" y="390509"/>
                    <a:pt x="504174" y="393060"/>
                    <a:pt x="505690" y="395186"/>
                  </a:cubicBezTo>
                  <a:cubicBezTo>
                    <a:pt x="507668" y="397885"/>
                    <a:pt x="508371" y="399641"/>
                    <a:pt x="504840" y="401675"/>
                  </a:cubicBezTo>
                  <a:cubicBezTo>
                    <a:pt x="502437" y="403062"/>
                    <a:pt x="502880" y="405724"/>
                    <a:pt x="504396" y="407628"/>
                  </a:cubicBezTo>
                  <a:cubicBezTo>
                    <a:pt x="505912" y="409532"/>
                    <a:pt x="506688" y="410845"/>
                    <a:pt x="503915" y="412379"/>
                  </a:cubicBezTo>
                  <a:cubicBezTo>
                    <a:pt x="501142" y="413913"/>
                    <a:pt x="501457" y="416594"/>
                    <a:pt x="503157" y="418702"/>
                  </a:cubicBezTo>
                  <a:cubicBezTo>
                    <a:pt x="504858" y="420809"/>
                    <a:pt x="505006" y="421918"/>
                    <a:pt x="502400" y="423434"/>
                  </a:cubicBezTo>
                  <a:cubicBezTo>
                    <a:pt x="499793" y="424950"/>
                    <a:pt x="500218" y="427631"/>
                    <a:pt x="501863" y="429812"/>
                  </a:cubicBezTo>
                  <a:cubicBezTo>
                    <a:pt x="503509" y="431994"/>
                    <a:pt x="504156" y="434249"/>
                    <a:pt x="500865" y="435728"/>
                  </a:cubicBezTo>
                  <a:cubicBezTo>
                    <a:pt x="499553" y="436338"/>
                    <a:pt x="498905" y="437835"/>
                    <a:pt x="499386" y="439204"/>
                  </a:cubicBezTo>
                  <a:cubicBezTo>
                    <a:pt x="500144" y="441903"/>
                    <a:pt x="502326" y="444602"/>
                    <a:pt x="498314" y="446598"/>
                  </a:cubicBezTo>
                  <a:cubicBezTo>
                    <a:pt x="497685" y="446931"/>
                    <a:pt x="498314" y="448447"/>
                    <a:pt x="499109" y="448928"/>
                  </a:cubicBezTo>
                  <a:cubicBezTo>
                    <a:pt x="500329" y="450000"/>
                    <a:pt x="500902" y="451627"/>
                    <a:pt x="500625" y="453217"/>
                  </a:cubicBezTo>
                  <a:cubicBezTo>
                    <a:pt x="499627" y="454215"/>
                    <a:pt x="498333" y="454862"/>
                    <a:pt x="496928" y="455066"/>
                  </a:cubicBezTo>
                  <a:cubicBezTo>
                    <a:pt x="485946" y="456286"/>
                    <a:pt x="480843" y="463865"/>
                    <a:pt x="476296" y="472887"/>
                  </a:cubicBezTo>
                  <a:cubicBezTo>
                    <a:pt x="459510" y="506256"/>
                    <a:pt x="452503" y="542232"/>
                    <a:pt x="447678" y="578763"/>
                  </a:cubicBezTo>
                  <a:cubicBezTo>
                    <a:pt x="444905" y="599838"/>
                    <a:pt x="440283" y="620544"/>
                    <a:pt x="435643" y="641249"/>
                  </a:cubicBezTo>
                  <a:cubicBezTo>
                    <a:pt x="428340" y="672123"/>
                    <a:pt x="423330" y="703496"/>
                    <a:pt x="420650" y="735108"/>
                  </a:cubicBezTo>
                  <a:cubicBezTo>
                    <a:pt x="419448" y="750767"/>
                    <a:pt x="419651" y="766536"/>
                    <a:pt x="417433" y="782139"/>
                  </a:cubicBezTo>
                  <a:cubicBezTo>
                    <a:pt x="414345" y="803603"/>
                    <a:pt x="411277" y="825196"/>
                    <a:pt x="402939" y="845384"/>
                  </a:cubicBezTo>
                  <a:cubicBezTo>
                    <a:pt x="393547" y="868049"/>
                    <a:pt x="378980" y="888200"/>
                    <a:pt x="360419" y="904228"/>
                  </a:cubicBezTo>
                  <a:cubicBezTo>
                    <a:pt x="341765" y="920534"/>
                    <a:pt x="321337" y="934030"/>
                    <a:pt x="297562" y="942108"/>
                  </a:cubicBezTo>
                  <a:cubicBezTo>
                    <a:pt x="282773" y="947137"/>
                    <a:pt x="279852" y="956898"/>
                    <a:pt x="287469" y="971244"/>
                  </a:cubicBezTo>
                  <a:cubicBezTo>
                    <a:pt x="288319" y="972853"/>
                    <a:pt x="289317" y="974442"/>
                    <a:pt x="288430" y="976384"/>
                  </a:cubicBezTo>
                  <a:cubicBezTo>
                    <a:pt x="286840" y="976217"/>
                    <a:pt x="285342" y="975533"/>
                    <a:pt x="284196" y="974424"/>
                  </a:cubicBezTo>
                  <a:cubicBezTo>
                    <a:pt x="281035" y="972150"/>
                    <a:pt x="277596" y="972187"/>
                    <a:pt x="273806" y="972686"/>
                  </a:cubicBezTo>
                  <a:cubicBezTo>
                    <a:pt x="267151" y="973536"/>
                    <a:pt x="261143" y="977548"/>
                    <a:pt x="254118" y="976384"/>
                  </a:cubicBezTo>
                  <a:cubicBezTo>
                    <a:pt x="252269" y="976088"/>
                    <a:pt x="250420" y="976550"/>
                    <a:pt x="248812" y="975515"/>
                  </a:cubicBezTo>
                  <a:cubicBezTo>
                    <a:pt x="244375" y="972483"/>
                    <a:pt x="238478" y="972631"/>
                    <a:pt x="234226" y="975921"/>
                  </a:cubicBezTo>
                  <a:cubicBezTo>
                    <a:pt x="233597" y="976180"/>
                    <a:pt x="232932" y="976328"/>
                    <a:pt x="232247" y="976365"/>
                  </a:cubicBezTo>
                  <a:lnTo>
                    <a:pt x="228106" y="976199"/>
                  </a:lnTo>
                  <a:cubicBezTo>
                    <a:pt x="226942" y="975145"/>
                    <a:pt x="225167" y="976199"/>
                    <a:pt x="224039" y="974997"/>
                  </a:cubicBezTo>
                  <a:lnTo>
                    <a:pt x="224039" y="974997"/>
                  </a:lnTo>
                  <a:cubicBezTo>
                    <a:pt x="220471" y="970505"/>
                    <a:pt x="215738" y="975515"/>
                    <a:pt x="211782" y="973666"/>
                  </a:cubicBezTo>
                  <a:close/>
                </a:path>
              </a:pathLst>
            </a:custGeom>
            <a:solidFill>
              <a:srgbClr val="020202"/>
            </a:solidFill>
            <a:ln w="1847" cap="flat">
              <a:noFill/>
              <a:prstDash val="solid"/>
              <a:miter/>
            </a:ln>
          </p:spPr>
          <p:txBody>
            <a:bodyPr rtlCol="0" anchor="ctr"/>
            <a:lstStyle/>
            <a:p>
              <a:endParaRPr lang="es-CO"/>
            </a:p>
          </p:txBody>
        </p:sp>
        <p:sp>
          <p:nvSpPr>
            <p:cNvPr id="21" name="Freeform: Shape 20">
              <a:extLst>
                <a:ext uri="{FF2B5EF4-FFF2-40B4-BE49-F238E27FC236}">
                  <a16:creationId xmlns:a16="http://schemas.microsoft.com/office/drawing/2014/main" id="{4429AAFD-2E2F-22CC-B9AE-0FBA76AC41FB}"/>
                </a:ext>
              </a:extLst>
            </p:cNvPr>
            <p:cNvSpPr/>
            <p:nvPr/>
          </p:nvSpPr>
          <p:spPr>
            <a:xfrm>
              <a:off x="-1378176" y="3194627"/>
              <a:ext cx="308460" cy="408139"/>
            </a:xfrm>
            <a:custGeom>
              <a:avLst/>
              <a:gdLst>
                <a:gd name="connsiteX0" fmla="*/ 210010 w 308460"/>
                <a:gd name="connsiteY0" fmla="*/ 80924 h 408139"/>
                <a:gd name="connsiteX1" fmla="*/ 204464 w 308460"/>
                <a:gd name="connsiteY1" fmla="*/ 79186 h 408139"/>
                <a:gd name="connsiteX2" fmla="*/ 185145 w 308460"/>
                <a:gd name="connsiteY2" fmla="*/ 79370 h 408139"/>
                <a:gd name="connsiteX3" fmla="*/ 181318 w 308460"/>
                <a:gd name="connsiteY3" fmla="*/ 79537 h 408139"/>
                <a:gd name="connsiteX4" fmla="*/ 173923 w 308460"/>
                <a:gd name="connsiteY4" fmla="*/ 78520 h 408139"/>
                <a:gd name="connsiteX5" fmla="*/ 168913 w 308460"/>
                <a:gd name="connsiteY5" fmla="*/ 77559 h 408139"/>
                <a:gd name="connsiteX6" fmla="*/ 162054 w 308460"/>
                <a:gd name="connsiteY6" fmla="*/ 74065 h 408139"/>
                <a:gd name="connsiteX7" fmla="*/ 136172 w 308460"/>
                <a:gd name="connsiteY7" fmla="*/ 75544 h 408139"/>
                <a:gd name="connsiteX8" fmla="*/ 126541 w 308460"/>
                <a:gd name="connsiteY8" fmla="*/ 85933 h 408139"/>
                <a:gd name="connsiteX9" fmla="*/ 125080 w 308460"/>
                <a:gd name="connsiteY9" fmla="*/ 98080 h 408139"/>
                <a:gd name="connsiteX10" fmla="*/ 125080 w 308460"/>
                <a:gd name="connsiteY10" fmla="*/ 102831 h 408139"/>
                <a:gd name="connsiteX11" fmla="*/ 126301 w 308460"/>
                <a:gd name="connsiteY11" fmla="*/ 120948 h 408139"/>
                <a:gd name="connsiteX12" fmla="*/ 127724 w 308460"/>
                <a:gd name="connsiteY12" fmla="*/ 128916 h 408139"/>
                <a:gd name="connsiteX13" fmla="*/ 128371 w 308460"/>
                <a:gd name="connsiteY13" fmla="*/ 136108 h 408139"/>
                <a:gd name="connsiteX14" fmla="*/ 129388 w 308460"/>
                <a:gd name="connsiteY14" fmla="*/ 151452 h 408139"/>
                <a:gd name="connsiteX15" fmla="*/ 129906 w 308460"/>
                <a:gd name="connsiteY15" fmla="*/ 160104 h 408139"/>
                <a:gd name="connsiteX16" fmla="*/ 131033 w 308460"/>
                <a:gd name="connsiteY16" fmla="*/ 178092 h 408139"/>
                <a:gd name="connsiteX17" fmla="*/ 131237 w 308460"/>
                <a:gd name="connsiteY17" fmla="*/ 184747 h 408139"/>
                <a:gd name="connsiteX18" fmla="*/ 131237 w 308460"/>
                <a:gd name="connsiteY18" fmla="*/ 206007 h 408139"/>
                <a:gd name="connsiteX19" fmla="*/ 130663 w 308460"/>
                <a:gd name="connsiteY19" fmla="*/ 211905 h 408139"/>
                <a:gd name="connsiteX20" fmla="*/ 129517 w 308460"/>
                <a:gd name="connsiteY20" fmla="*/ 232333 h 408139"/>
                <a:gd name="connsiteX21" fmla="*/ 128537 w 308460"/>
                <a:gd name="connsiteY21" fmla="*/ 239376 h 408139"/>
                <a:gd name="connsiteX22" fmla="*/ 124951 w 308460"/>
                <a:gd name="connsiteY22" fmla="*/ 259564 h 408139"/>
                <a:gd name="connsiteX23" fmla="*/ 121974 w 308460"/>
                <a:gd name="connsiteY23" fmla="*/ 272358 h 408139"/>
                <a:gd name="connsiteX24" fmla="*/ 118277 w 308460"/>
                <a:gd name="connsiteY24" fmla="*/ 287147 h 408139"/>
                <a:gd name="connsiteX25" fmla="*/ 114820 w 308460"/>
                <a:gd name="connsiteY25" fmla="*/ 298406 h 408139"/>
                <a:gd name="connsiteX26" fmla="*/ 108497 w 308460"/>
                <a:gd name="connsiteY26" fmla="*/ 316431 h 408139"/>
                <a:gd name="connsiteX27" fmla="*/ 105429 w 308460"/>
                <a:gd name="connsiteY27" fmla="*/ 324306 h 408139"/>
                <a:gd name="connsiteX28" fmla="*/ 98366 w 308460"/>
                <a:gd name="connsiteY28" fmla="*/ 332607 h 408139"/>
                <a:gd name="connsiteX29" fmla="*/ 94799 w 308460"/>
                <a:gd name="connsiteY29" fmla="*/ 341850 h 408139"/>
                <a:gd name="connsiteX30" fmla="*/ 89770 w 308460"/>
                <a:gd name="connsiteY30" fmla="*/ 352388 h 408139"/>
                <a:gd name="connsiteX31" fmla="*/ 81525 w 308460"/>
                <a:gd name="connsiteY31" fmla="*/ 359524 h 408139"/>
                <a:gd name="connsiteX32" fmla="*/ 77421 w 308460"/>
                <a:gd name="connsiteY32" fmla="*/ 367954 h 408139"/>
                <a:gd name="connsiteX33" fmla="*/ 70026 w 308460"/>
                <a:gd name="connsiteY33" fmla="*/ 377790 h 408139"/>
                <a:gd name="connsiteX34" fmla="*/ 57639 w 308460"/>
                <a:gd name="connsiteY34" fmla="*/ 391692 h 408139"/>
                <a:gd name="connsiteX35" fmla="*/ 56197 w 308460"/>
                <a:gd name="connsiteY35" fmla="*/ 393929 h 408139"/>
                <a:gd name="connsiteX36" fmla="*/ 38690 w 308460"/>
                <a:gd name="connsiteY36" fmla="*/ 405372 h 408139"/>
                <a:gd name="connsiteX37" fmla="*/ 25361 w 308460"/>
                <a:gd name="connsiteY37" fmla="*/ 369064 h 408139"/>
                <a:gd name="connsiteX38" fmla="*/ 3712 w 308460"/>
                <a:gd name="connsiteY38" fmla="*/ 352222 h 408139"/>
                <a:gd name="connsiteX39" fmla="*/ 2733 w 308460"/>
                <a:gd name="connsiteY39" fmla="*/ 338615 h 408139"/>
                <a:gd name="connsiteX40" fmla="*/ 17800 w 308460"/>
                <a:gd name="connsiteY40" fmla="*/ 325878 h 408139"/>
                <a:gd name="connsiteX41" fmla="*/ 22551 w 308460"/>
                <a:gd name="connsiteY41" fmla="*/ 317078 h 408139"/>
                <a:gd name="connsiteX42" fmla="*/ 30205 w 308460"/>
                <a:gd name="connsiteY42" fmla="*/ 299792 h 408139"/>
                <a:gd name="connsiteX43" fmla="*/ 54238 w 308460"/>
                <a:gd name="connsiteY43" fmla="*/ 260969 h 408139"/>
                <a:gd name="connsiteX44" fmla="*/ 58027 w 308460"/>
                <a:gd name="connsiteY44" fmla="*/ 245274 h 408139"/>
                <a:gd name="connsiteX45" fmla="*/ 58823 w 308460"/>
                <a:gd name="connsiteY45" fmla="*/ 239228 h 408139"/>
                <a:gd name="connsiteX46" fmla="*/ 68602 w 308460"/>
                <a:gd name="connsiteY46" fmla="*/ 186504 h 408139"/>
                <a:gd name="connsiteX47" fmla="*/ 73427 w 308460"/>
                <a:gd name="connsiteY47" fmla="*/ 148106 h 408139"/>
                <a:gd name="connsiteX48" fmla="*/ 74370 w 308460"/>
                <a:gd name="connsiteY48" fmla="*/ 126365 h 408139"/>
                <a:gd name="connsiteX49" fmla="*/ 76108 w 308460"/>
                <a:gd name="connsiteY49" fmla="*/ 70423 h 408139"/>
                <a:gd name="connsiteX50" fmla="*/ 86331 w 308460"/>
                <a:gd name="connsiteY50" fmla="*/ 24205 h 408139"/>
                <a:gd name="connsiteX51" fmla="*/ 118277 w 308460"/>
                <a:gd name="connsiteY51" fmla="*/ 24 h 408139"/>
                <a:gd name="connsiteX52" fmla="*/ 135766 w 308460"/>
                <a:gd name="connsiteY52" fmla="*/ -2417 h 408139"/>
                <a:gd name="connsiteX53" fmla="*/ 151813 w 308460"/>
                <a:gd name="connsiteY53" fmla="*/ -272 h 408139"/>
                <a:gd name="connsiteX54" fmla="*/ 163700 w 308460"/>
                <a:gd name="connsiteY54" fmla="*/ 2612 h 408139"/>
                <a:gd name="connsiteX55" fmla="*/ 172944 w 308460"/>
                <a:gd name="connsiteY55" fmla="*/ 1503 h 408139"/>
                <a:gd name="connsiteX56" fmla="*/ 178822 w 308460"/>
                <a:gd name="connsiteY56" fmla="*/ 412 h 408139"/>
                <a:gd name="connsiteX57" fmla="*/ 209437 w 308460"/>
                <a:gd name="connsiteY57" fmla="*/ 6439 h 408139"/>
                <a:gd name="connsiteX58" fmla="*/ 249684 w 308460"/>
                <a:gd name="connsiteY58" fmla="*/ 12614 h 408139"/>
                <a:gd name="connsiteX59" fmla="*/ 296067 w 308460"/>
                <a:gd name="connsiteY59" fmla="*/ 13797 h 408139"/>
                <a:gd name="connsiteX60" fmla="*/ 301614 w 308460"/>
                <a:gd name="connsiteY60" fmla="*/ 13797 h 408139"/>
                <a:gd name="connsiteX61" fmla="*/ 304978 w 308460"/>
                <a:gd name="connsiteY61" fmla="*/ 21081 h 408139"/>
                <a:gd name="connsiteX62" fmla="*/ 281703 w 308460"/>
                <a:gd name="connsiteY62" fmla="*/ 30491 h 408139"/>
                <a:gd name="connsiteX63" fmla="*/ 233729 w 308460"/>
                <a:gd name="connsiteY63" fmla="*/ 39586 h 408139"/>
                <a:gd name="connsiteX64" fmla="*/ 211360 w 308460"/>
                <a:gd name="connsiteY64" fmla="*/ 74194 h 408139"/>
                <a:gd name="connsiteX65" fmla="*/ 210010 w 308460"/>
                <a:gd name="connsiteY65" fmla="*/ 80924 h 408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308460" h="408139">
                  <a:moveTo>
                    <a:pt x="210010" y="80924"/>
                  </a:moveTo>
                  <a:cubicBezTo>
                    <a:pt x="208162" y="80683"/>
                    <a:pt x="206313" y="81238"/>
                    <a:pt x="204464" y="79186"/>
                  </a:cubicBezTo>
                  <a:cubicBezTo>
                    <a:pt x="199787" y="73640"/>
                    <a:pt x="190118" y="73824"/>
                    <a:pt x="185145" y="79370"/>
                  </a:cubicBezTo>
                  <a:cubicBezTo>
                    <a:pt x="183703" y="80979"/>
                    <a:pt x="182538" y="81219"/>
                    <a:pt x="181318" y="79537"/>
                  </a:cubicBezTo>
                  <a:cubicBezTo>
                    <a:pt x="179136" y="76653"/>
                    <a:pt x="176937" y="75932"/>
                    <a:pt x="173923" y="78520"/>
                  </a:cubicBezTo>
                  <a:cubicBezTo>
                    <a:pt x="172167" y="80036"/>
                    <a:pt x="170115" y="80129"/>
                    <a:pt x="168913" y="77559"/>
                  </a:cubicBezTo>
                  <a:cubicBezTo>
                    <a:pt x="167527" y="74583"/>
                    <a:pt x="164883" y="74249"/>
                    <a:pt x="162054" y="74065"/>
                  </a:cubicBezTo>
                  <a:cubicBezTo>
                    <a:pt x="153403" y="73861"/>
                    <a:pt x="144751" y="74360"/>
                    <a:pt x="136172" y="75544"/>
                  </a:cubicBezTo>
                  <a:cubicBezTo>
                    <a:pt x="132790" y="75877"/>
                    <a:pt x="126744" y="82255"/>
                    <a:pt x="126541" y="85933"/>
                  </a:cubicBezTo>
                  <a:cubicBezTo>
                    <a:pt x="126356" y="90019"/>
                    <a:pt x="125875" y="94068"/>
                    <a:pt x="125080" y="98080"/>
                  </a:cubicBezTo>
                  <a:cubicBezTo>
                    <a:pt x="124636" y="99633"/>
                    <a:pt x="124636" y="101278"/>
                    <a:pt x="125080" y="102831"/>
                  </a:cubicBezTo>
                  <a:cubicBezTo>
                    <a:pt x="127669" y="108765"/>
                    <a:pt x="125968" y="114903"/>
                    <a:pt x="126301" y="120948"/>
                  </a:cubicBezTo>
                  <a:cubicBezTo>
                    <a:pt x="126448" y="123684"/>
                    <a:pt x="126301" y="126494"/>
                    <a:pt x="127724" y="128916"/>
                  </a:cubicBezTo>
                  <a:cubicBezTo>
                    <a:pt x="128926" y="131116"/>
                    <a:pt x="129148" y="133723"/>
                    <a:pt x="128371" y="136108"/>
                  </a:cubicBezTo>
                  <a:cubicBezTo>
                    <a:pt x="127243" y="141229"/>
                    <a:pt x="126818" y="146479"/>
                    <a:pt x="129388" y="151452"/>
                  </a:cubicBezTo>
                  <a:cubicBezTo>
                    <a:pt x="130589" y="154188"/>
                    <a:pt x="130774" y="157257"/>
                    <a:pt x="129906" y="160104"/>
                  </a:cubicBezTo>
                  <a:cubicBezTo>
                    <a:pt x="128667" y="166168"/>
                    <a:pt x="128057" y="172250"/>
                    <a:pt x="131033" y="178092"/>
                  </a:cubicBezTo>
                  <a:cubicBezTo>
                    <a:pt x="132031" y="180181"/>
                    <a:pt x="132105" y="182603"/>
                    <a:pt x="131237" y="184747"/>
                  </a:cubicBezTo>
                  <a:cubicBezTo>
                    <a:pt x="128796" y="191828"/>
                    <a:pt x="127946" y="198908"/>
                    <a:pt x="131237" y="206007"/>
                  </a:cubicBezTo>
                  <a:cubicBezTo>
                    <a:pt x="131958" y="207948"/>
                    <a:pt x="131754" y="210130"/>
                    <a:pt x="130663" y="211905"/>
                  </a:cubicBezTo>
                  <a:cubicBezTo>
                    <a:pt x="127743" y="218541"/>
                    <a:pt x="126171" y="225363"/>
                    <a:pt x="129517" y="232333"/>
                  </a:cubicBezTo>
                  <a:cubicBezTo>
                    <a:pt x="130830" y="235051"/>
                    <a:pt x="129831" y="237232"/>
                    <a:pt x="128537" y="239376"/>
                  </a:cubicBezTo>
                  <a:cubicBezTo>
                    <a:pt x="124766" y="245385"/>
                    <a:pt x="123472" y="252632"/>
                    <a:pt x="124951" y="259564"/>
                  </a:cubicBezTo>
                  <a:cubicBezTo>
                    <a:pt x="125912" y="264057"/>
                    <a:pt x="124822" y="268753"/>
                    <a:pt x="121974" y="272358"/>
                  </a:cubicBezTo>
                  <a:cubicBezTo>
                    <a:pt x="118813" y="276591"/>
                    <a:pt x="117482" y="281915"/>
                    <a:pt x="118277" y="287147"/>
                  </a:cubicBezTo>
                  <a:cubicBezTo>
                    <a:pt x="118998" y="291233"/>
                    <a:pt x="117704" y="295429"/>
                    <a:pt x="114820" y="298406"/>
                  </a:cubicBezTo>
                  <a:cubicBezTo>
                    <a:pt x="110180" y="303564"/>
                    <a:pt x="107425" y="309313"/>
                    <a:pt x="108497" y="316431"/>
                  </a:cubicBezTo>
                  <a:cubicBezTo>
                    <a:pt x="109033" y="319426"/>
                    <a:pt x="107851" y="322476"/>
                    <a:pt x="105429" y="324306"/>
                  </a:cubicBezTo>
                  <a:cubicBezTo>
                    <a:pt x="102822" y="326839"/>
                    <a:pt x="100456" y="329631"/>
                    <a:pt x="98366" y="332607"/>
                  </a:cubicBezTo>
                  <a:cubicBezTo>
                    <a:pt x="96018" y="335103"/>
                    <a:pt x="94743" y="338431"/>
                    <a:pt x="94799" y="341850"/>
                  </a:cubicBezTo>
                  <a:cubicBezTo>
                    <a:pt x="95150" y="346010"/>
                    <a:pt x="93227" y="350040"/>
                    <a:pt x="89770" y="352388"/>
                  </a:cubicBezTo>
                  <a:cubicBezTo>
                    <a:pt x="86830" y="354496"/>
                    <a:pt x="84668" y="357528"/>
                    <a:pt x="81525" y="359524"/>
                  </a:cubicBezTo>
                  <a:cubicBezTo>
                    <a:pt x="78382" y="361521"/>
                    <a:pt x="78308" y="364978"/>
                    <a:pt x="77421" y="367954"/>
                  </a:cubicBezTo>
                  <a:cubicBezTo>
                    <a:pt x="76478" y="372151"/>
                    <a:pt x="73797" y="375719"/>
                    <a:pt x="70026" y="377790"/>
                  </a:cubicBezTo>
                  <a:cubicBezTo>
                    <a:pt x="64480" y="380877"/>
                    <a:pt x="59322" y="384870"/>
                    <a:pt x="57639" y="391692"/>
                  </a:cubicBezTo>
                  <a:cubicBezTo>
                    <a:pt x="57418" y="392579"/>
                    <a:pt x="56918" y="393374"/>
                    <a:pt x="56197" y="393929"/>
                  </a:cubicBezTo>
                  <a:cubicBezTo>
                    <a:pt x="50559" y="398051"/>
                    <a:pt x="45697" y="403357"/>
                    <a:pt x="38690" y="405372"/>
                  </a:cubicBezTo>
                  <a:cubicBezTo>
                    <a:pt x="37784" y="391988"/>
                    <a:pt x="34567" y="379712"/>
                    <a:pt x="25361" y="369064"/>
                  </a:cubicBezTo>
                  <a:cubicBezTo>
                    <a:pt x="19352" y="362039"/>
                    <a:pt x="11995" y="356326"/>
                    <a:pt x="3712" y="352222"/>
                  </a:cubicBezTo>
                  <a:cubicBezTo>
                    <a:pt x="-3682" y="348524"/>
                    <a:pt x="-4089" y="343736"/>
                    <a:pt x="2733" y="338615"/>
                  </a:cubicBezTo>
                  <a:cubicBezTo>
                    <a:pt x="8094" y="334789"/>
                    <a:pt x="13123" y="330518"/>
                    <a:pt x="17800" y="325878"/>
                  </a:cubicBezTo>
                  <a:cubicBezTo>
                    <a:pt x="20295" y="323548"/>
                    <a:pt x="21978" y="320443"/>
                    <a:pt x="22551" y="317078"/>
                  </a:cubicBezTo>
                  <a:cubicBezTo>
                    <a:pt x="23697" y="310792"/>
                    <a:pt x="26322" y="304858"/>
                    <a:pt x="30205" y="299792"/>
                  </a:cubicBezTo>
                  <a:cubicBezTo>
                    <a:pt x="39208" y="287498"/>
                    <a:pt x="47250" y="274520"/>
                    <a:pt x="54238" y="260969"/>
                  </a:cubicBezTo>
                  <a:cubicBezTo>
                    <a:pt x="56937" y="256181"/>
                    <a:pt x="58249" y="250765"/>
                    <a:pt x="58027" y="245274"/>
                  </a:cubicBezTo>
                  <a:cubicBezTo>
                    <a:pt x="57935" y="243222"/>
                    <a:pt x="58212" y="241188"/>
                    <a:pt x="58823" y="239228"/>
                  </a:cubicBezTo>
                  <a:cubicBezTo>
                    <a:pt x="63167" y="221869"/>
                    <a:pt x="66421" y="204269"/>
                    <a:pt x="68602" y="186504"/>
                  </a:cubicBezTo>
                  <a:cubicBezTo>
                    <a:pt x="70451" y="173766"/>
                    <a:pt x="72558" y="161028"/>
                    <a:pt x="73427" y="148106"/>
                  </a:cubicBezTo>
                  <a:cubicBezTo>
                    <a:pt x="73908" y="140859"/>
                    <a:pt x="74444" y="133612"/>
                    <a:pt x="74370" y="126365"/>
                  </a:cubicBezTo>
                  <a:cubicBezTo>
                    <a:pt x="74204" y="107693"/>
                    <a:pt x="75831" y="89095"/>
                    <a:pt x="76108" y="70423"/>
                  </a:cubicBezTo>
                  <a:cubicBezTo>
                    <a:pt x="76330" y="54561"/>
                    <a:pt x="80674" y="39105"/>
                    <a:pt x="86331" y="24205"/>
                  </a:cubicBezTo>
                  <a:cubicBezTo>
                    <a:pt x="91988" y="9304"/>
                    <a:pt x="103321" y="2593"/>
                    <a:pt x="118277" y="24"/>
                  </a:cubicBezTo>
                  <a:cubicBezTo>
                    <a:pt x="124101" y="-974"/>
                    <a:pt x="129980" y="-1178"/>
                    <a:pt x="135766" y="-2417"/>
                  </a:cubicBezTo>
                  <a:cubicBezTo>
                    <a:pt x="141164" y="-3581"/>
                    <a:pt x="146544" y="-1584"/>
                    <a:pt x="151813" y="-272"/>
                  </a:cubicBezTo>
                  <a:cubicBezTo>
                    <a:pt x="155787" y="690"/>
                    <a:pt x="159706" y="1854"/>
                    <a:pt x="163700" y="2612"/>
                  </a:cubicBezTo>
                  <a:cubicBezTo>
                    <a:pt x="166806" y="3370"/>
                    <a:pt x="170096" y="2982"/>
                    <a:pt x="172944" y="1503"/>
                  </a:cubicBezTo>
                  <a:cubicBezTo>
                    <a:pt x="174663" y="320"/>
                    <a:pt x="176789" y="-69"/>
                    <a:pt x="178822" y="412"/>
                  </a:cubicBezTo>
                  <a:cubicBezTo>
                    <a:pt x="188916" y="2982"/>
                    <a:pt x="199121" y="4997"/>
                    <a:pt x="209437" y="6439"/>
                  </a:cubicBezTo>
                  <a:cubicBezTo>
                    <a:pt x="222822" y="8713"/>
                    <a:pt x="236225" y="10839"/>
                    <a:pt x="249684" y="12614"/>
                  </a:cubicBezTo>
                  <a:cubicBezTo>
                    <a:pt x="265176" y="14666"/>
                    <a:pt x="280612" y="13187"/>
                    <a:pt x="296067" y="13797"/>
                  </a:cubicBezTo>
                  <a:cubicBezTo>
                    <a:pt x="297916" y="13797"/>
                    <a:pt x="299765" y="13649"/>
                    <a:pt x="301614" y="13797"/>
                  </a:cubicBezTo>
                  <a:cubicBezTo>
                    <a:pt x="306439" y="14388"/>
                    <a:pt x="307585" y="16976"/>
                    <a:pt x="304978" y="21081"/>
                  </a:cubicBezTo>
                  <a:cubicBezTo>
                    <a:pt x="299340" y="30010"/>
                    <a:pt x="292315" y="32931"/>
                    <a:pt x="281703" y="30491"/>
                  </a:cubicBezTo>
                  <a:cubicBezTo>
                    <a:pt x="264362" y="26516"/>
                    <a:pt x="248223" y="29067"/>
                    <a:pt x="233729" y="39586"/>
                  </a:cubicBezTo>
                  <a:cubicBezTo>
                    <a:pt x="221953" y="47684"/>
                    <a:pt x="213911" y="60144"/>
                    <a:pt x="211360" y="74194"/>
                  </a:cubicBezTo>
                  <a:cubicBezTo>
                    <a:pt x="210953" y="76505"/>
                    <a:pt x="209677" y="78613"/>
                    <a:pt x="210010" y="80924"/>
                  </a:cubicBezTo>
                  <a:close/>
                </a:path>
              </a:pathLst>
            </a:custGeom>
            <a:solidFill>
              <a:srgbClr val="020202"/>
            </a:solidFill>
            <a:ln w="1847" cap="flat">
              <a:noFill/>
              <a:prstDash val="solid"/>
              <a:miter/>
            </a:ln>
          </p:spPr>
          <p:txBody>
            <a:bodyPr rtlCol="0" anchor="ctr"/>
            <a:lstStyle/>
            <a:p>
              <a:endParaRPr lang="es-CO"/>
            </a:p>
          </p:txBody>
        </p:sp>
        <p:sp>
          <p:nvSpPr>
            <p:cNvPr id="22" name="Freeform: Shape 21">
              <a:extLst>
                <a:ext uri="{FF2B5EF4-FFF2-40B4-BE49-F238E27FC236}">
                  <a16:creationId xmlns:a16="http://schemas.microsoft.com/office/drawing/2014/main" id="{B2706737-2309-48D1-66F3-F0991A4AAFD8}"/>
                </a:ext>
              </a:extLst>
            </p:cNvPr>
            <p:cNvSpPr/>
            <p:nvPr/>
          </p:nvSpPr>
          <p:spPr>
            <a:xfrm>
              <a:off x="-1923480" y="2361226"/>
              <a:ext cx="164238" cy="173760"/>
            </a:xfrm>
            <a:custGeom>
              <a:avLst/>
              <a:gdLst>
                <a:gd name="connsiteX0" fmla="*/ 148752 w 164238"/>
                <a:gd name="connsiteY0" fmla="*/ 154264 h 173760"/>
                <a:gd name="connsiteX1" fmla="*/ 145203 w 164238"/>
                <a:gd name="connsiteY1" fmla="*/ 161806 h 173760"/>
                <a:gd name="connsiteX2" fmla="*/ 137142 w 164238"/>
                <a:gd name="connsiteY2" fmla="*/ 162897 h 173760"/>
                <a:gd name="connsiteX3" fmla="*/ 92292 w 164238"/>
                <a:gd name="connsiteY3" fmla="*/ 170458 h 173760"/>
                <a:gd name="connsiteX4" fmla="*/ 56446 w 164238"/>
                <a:gd name="connsiteY4" fmla="*/ 167556 h 173760"/>
                <a:gd name="connsiteX5" fmla="*/ 35205 w 164238"/>
                <a:gd name="connsiteY5" fmla="*/ 162879 h 173760"/>
                <a:gd name="connsiteX6" fmla="*/ 28198 w 164238"/>
                <a:gd name="connsiteY6" fmla="*/ 155872 h 173760"/>
                <a:gd name="connsiteX7" fmla="*/ 24149 w 164238"/>
                <a:gd name="connsiteY7" fmla="*/ 148163 h 173760"/>
                <a:gd name="connsiteX8" fmla="*/ 10210 w 164238"/>
                <a:gd name="connsiteY8" fmla="*/ 147072 h 173760"/>
                <a:gd name="connsiteX9" fmla="*/ 6512 w 164238"/>
                <a:gd name="connsiteY9" fmla="*/ 151084 h 173760"/>
                <a:gd name="connsiteX10" fmla="*/ 2390 w 164238"/>
                <a:gd name="connsiteY10" fmla="*/ 153986 h 173760"/>
                <a:gd name="connsiteX11" fmla="*/ -1844 w 164238"/>
                <a:gd name="connsiteY11" fmla="*/ 149254 h 173760"/>
                <a:gd name="connsiteX12" fmla="*/ -2121 w 164238"/>
                <a:gd name="connsiteY12" fmla="*/ 145852 h 173760"/>
                <a:gd name="connsiteX13" fmla="*/ 3702 w 164238"/>
                <a:gd name="connsiteY13" fmla="*/ 94254 h 173760"/>
                <a:gd name="connsiteX14" fmla="*/ 26405 w 164238"/>
                <a:gd name="connsiteY14" fmla="*/ 30844 h 173760"/>
                <a:gd name="connsiteX15" fmla="*/ 71088 w 164238"/>
                <a:gd name="connsiteY15" fmla="*/ -67 h 173760"/>
                <a:gd name="connsiteX16" fmla="*/ 143188 w 164238"/>
                <a:gd name="connsiteY16" fmla="*/ -492 h 173760"/>
                <a:gd name="connsiteX17" fmla="*/ 149177 w 164238"/>
                <a:gd name="connsiteY17" fmla="*/ 895 h 173760"/>
                <a:gd name="connsiteX18" fmla="*/ 161527 w 164238"/>
                <a:gd name="connsiteY18" fmla="*/ 21841 h 173760"/>
                <a:gd name="connsiteX19" fmla="*/ 158994 w 164238"/>
                <a:gd name="connsiteY19" fmla="*/ 34541 h 173760"/>
                <a:gd name="connsiteX20" fmla="*/ 153448 w 164238"/>
                <a:gd name="connsiteY20" fmla="*/ 85455 h 173760"/>
                <a:gd name="connsiteX21" fmla="*/ 151784 w 164238"/>
                <a:gd name="connsiteY21" fmla="*/ 115459 h 173760"/>
                <a:gd name="connsiteX22" fmla="*/ 148752 w 164238"/>
                <a:gd name="connsiteY22" fmla="*/ 154264 h 17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4238" h="173760">
                  <a:moveTo>
                    <a:pt x="148752" y="154264"/>
                  </a:moveTo>
                  <a:cubicBezTo>
                    <a:pt x="145979" y="156113"/>
                    <a:pt x="148752" y="160660"/>
                    <a:pt x="145203" y="161806"/>
                  </a:cubicBezTo>
                  <a:cubicBezTo>
                    <a:pt x="142540" y="162361"/>
                    <a:pt x="139860" y="162712"/>
                    <a:pt x="137142" y="162897"/>
                  </a:cubicBezTo>
                  <a:cubicBezTo>
                    <a:pt x="122205" y="165430"/>
                    <a:pt x="107323" y="168554"/>
                    <a:pt x="92292" y="170458"/>
                  </a:cubicBezTo>
                  <a:cubicBezTo>
                    <a:pt x="80294" y="171993"/>
                    <a:pt x="68259" y="169978"/>
                    <a:pt x="56446" y="167556"/>
                  </a:cubicBezTo>
                  <a:cubicBezTo>
                    <a:pt x="49347" y="166096"/>
                    <a:pt x="42340" y="164043"/>
                    <a:pt x="35205" y="162879"/>
                  </a:cubicBezTo>
                  <a:cubicBezTo>
                    <a:pt x="31415" y="162694"/>
                    <a:pt x="28401" y="159662"/>
                    <a:pt x="28198" y="155872"/>
                  </a:cubicBezTo>
                  <a:cubicBezTo>
                    <a:pt x="27736" y="152933"/>
                    <a:pt x="26312" y="150215"/>
                    <a:pt x="24149" y="148163"/>
                  </a:cubicBezTo>
                  <a:cubicBezTo>
                    <a:pt x="19934" y="143855"/>
                    <a:pt x="14906" y="143356"/>
                    <a:pt x="10210" y="147072"/>
                  </a:cubicBezTo>
                  <a:cubicBezTo>
                    <a:pt x="8786" y="148219"/>
                    <a:pt x="7548" y="149568"/>
                    <a:pt x="6512" y="151084"/>
                  </a:cubicBezTo>
                  <a:cubicBezTo>
                    <a:pt x="5440" y="152600"/>
                    <a:pt x="4664" y="154467"/>
                    <a:pt x="2390" y="153986"/>
                  </a:cubicBezTo>
                  <a:cubicBezTo>
                    <a:pt x="60" y="153580"/>
                    <a:pt x="-1696" y="151620"/>
                    <a:pt x="-1844" y="149254"/>
                  </a:cubicBezTo>
                  <a:cubicBezTo>
                    <a:pt x="-1992" y="148126"/>
                    <a:pt x="-2029" y="146980"/>
                    <a:pt x="-2121" y="145852"/>
                  </a:cubicBezTo>
                  <a:cubicBezTo>
                    <a:pt x="-273" y="128641"/>
                    <a:pt x="652" y="111263"/>
                    <a:pt x="3702" y="94254"/>
                  </a:cubicBezTo>
                  <a:cubicBezTo>
                    <a:pt x="7492" y="71941"/>
                    <a:pt x="15164" y="50477"/>
                    <a:pt x="26405" y="30844"/>
                  </a:cubicBezTo>
                  <a:cubicBezTo>
                    <a:pt x="36350" y="13762"/>
                    <a:pt x="51713" y="3927"/>
                    <a:pt x="71088" y="-67"/>
                  </a:cubicBezTo>
                  <a:cubicBezTo>
                    <a:pt x="95121" y="-5021"/>
                    <a:pt x="119154" y="-1916"/>
                    <a:pt x="143188" y="-492"/>
                  </a:cubicBezTo>
                  <a:cubicBezTo>
                    <a:pt x="145240" y="-270"/>
                    <a:pt x="147236" y="192"/>
                    <a:pt x="149177" y="895"/>
                  </a:cubicBezTo>
                  <a:cubicBezTo>
                    <a:pt x="159641" y="4130"/>
                    <a:pt x="163764" y="11118"/>
                    <a:pt x="161527" y="21841"/>
                  </a:cubicBezTo>
                  <a:cubicBezTo>
                    <a:pt x="160658" y="26074"/>
                    <a:pt x="159826" y="30308"/>
                    <a:pt x="158994" y="34541"/>
                  </a:cubicBezTo>
                  <a:cubicBezTo>
                    <a:pt x="155759" y="51364"/>
                    <a:pt x="155297" y="68484"/>
                    <a:pt x="153448" y="85455"/>
                  </a:cubicBezTo>
                  <a:cubicBezTo>
                    <a:pt x="152413" y="95364"/>
                    <a:pt x="151858" y="105421"/>
                    <a:pt x="151784" y="115459"/>
                  </a:cubicBezTo>
                  <a:cubicBezTo>
                    <a:pt x="151636" y="128456"/>
                    <a:pt x="150619" y="141415"/>
                    <a:pt x="148752" y="154264"/>
                  </a:cubicBezTo>
                  <a:close/>
                </a:path>
              </a:pathLst>
            </a:custGeom>
            <a:solidFill>
              <a:srgbClr val="EA7F00"/>
            </a:solidFill>
            <a:ln w="1847" cap="flat">
              <a:noFill/>
              <a:prstDash val="solid"/>
              <a:miter/>
            </a:ln>
          </p:spPr>
          <p:txBody>
            <a:bodyPr rtlCol="0" anchor="ctr"/>
            <a:lstStyle/>
            <a:p>
              <a:endParaRPr lang="es-CO"/>
            </a:p>
          </p:txBody>
        </p:sp>
        <p:sp>
          <p:nvSpPr>
            <p:cNvPr id="23" name="Freeform: Shape 22">
              <a:extLst>
                <a:ext uri="{FF2B5EF4-FFF2-40B4-BE49-F238E27FC236}">
                  <a16:creationId xmlns:a16="http://schemas.microsoft.com/office/drawing/2014/main" id="{923C650B-1ABC-DF84-E240-52E390AE777B}"/>
                </a:ext>
              </a:extLst>
            </p:cNvPr>
            <p:cNvSpPr/>
            <p:nvPr/>
          </p:nvSpPr>
          <p:spPr>
            <a:xfrm>
              <a:off x="-1676971" y="2907189"/>
              <a:ext cx="42778" cy="520449"/>
            </a:xfrm>
            <a:custGeom>
              <a:avLst/>
              <a:gdLst>
                <a:gd name="connsiteX0" fmla="*/ 836 w 42778"/>
                <a:gd name="connsiteY0" fmla="*/ -2768 h 520449"/>
                <a:gd name="connsiteX1" fmla="*/ 170 w 42778"/>
                <a:gd name="connsiteY1" fmla="*/ 34207 h 520449"/>
                <a:gd name="connsiteX2" fmla="*/ 1556 w 42778"/>
                <a:gd name="connsiteY2" fmla="*/ 69000 h 520449"/>
                <a:gd name="connsiteX3" fmla="*/ 1926 w 42778"/>
                <a:gd name="connsiteY3" fmla="*/ 71699 h 520449"/>
                <a:gd name="connsiteX4" fmla="*/ 3553 w 42778"/>
                <a:gd name="connsiteY4" fmla="*/ 110633 h 520449"/>
                <a:gd name="connsiteX5" fmla="*/ 5180 w 42778"/>
                <a:gd name="connsiteY5" fmla="*/ 166685 h 520449"/>
                <a:gd name="connsiteX6" fmla="*/ 9265 w 42778"/>
                <a:gd name="connsiteY6" fmla="*/ 236234 h 520449"/>
                <a:gd name="connsiteX7" fmla="*/ 13277 w 42778"/>
                <a:gd name="connsiteY7" fmla="*/ 287998 h 520449"/>
                <a:gd name="connsiteX8" fmla="*/ 22133 w 42778"/>
                <a:gd name="connsiteY8" fmla="*/ 355642 h 520449"/>
                <a:gd name="connsiteX9" fmla="*/ 29657 w 42778"/>
                <a:gd name="connsiteY9" fmla="*/ 406260 h 520449"/>
                <a:gd name="connsiteX10" fmla="*/ 32485 w 42778"/>
                <a:gd name="connsiteY10" fmla="*/ 442328 h 520449"/>
                <a:gd name="connsiteX11" fmla="*/ 35573 w 42778"/>
                <a:gd name="connsiteY11" fmla="*/ 472906 h 520449"/>
                <a:gd name="connsiteX12" fmla="*/ 36959 w 42778"/>
                <a:gd name="connsiteY12" fmla="*/ 489248 h 520449"/>
                <a:gd name="connsiteX13" fmla="*/ 40657 w 42778"/>
                <a:gd name="connsiteY13" fmla="*/ 517682 h 520449"/>
                <a:gd name="connsiteX14" fmla="*/ 37311 w 42778"/>
                <a:gd name="connsiteY14" fmla="*/ 504833 h 520449"/>
                <a:gd name="connsiteX15" fmla="*/ 35055 w 42778"/>
                <a:gd name="connsiteY15" fmla="*/ 483924 h 520449"/>
                <a:gd name="connsiteX16" fmla="*/ 33447 w 42778"/>
                <a:gd name="connsiteY16" fmla="*/ 469726 h 520449"/>
                <a:gd name="connsiteX17" fmla="*/ 29361 w 42778"/>
                <a:gd name="connsiteY17" fmla="*/ 425061 h 520449"/>
                <a:gd name="connsiteX18" fmla="*/ 23094 w 42778"/>
                <a:gd name="connsiteY18" fmla="*/ 384149 h 520449"/>
                <a:gd name="connsiteX19" fmla="*/ 18509 w 42778"/>
                <a:gd name="connsiteY19" fmla="*/ 351889 h 520449"/>
                <a:gd name="connsiteX20" fmla="*/ 15256 w 42778"/>
                <a:gd name="connsiteY20" fmla="*/ 330426 h 520449"/>
                <a:gd name="connsiteX21" fmla="*/ 11743 w 42778"/>
                <a:gd name="connsiteY21" fmla="*/ 299404 h 520449"/>
                <a:gd name="connsiteX22" fmla="*/ 10005 w 42778"/>
                <a:gd name="connsiteY22" fmla="*/ 284614 h 520449"/>
                <a:gd name="connsiteX23" fmla="*/ 7731 w 42778"/>
                <a:gd name="connsiteY23" fmla="*/ 262319 h 520449"/>
                <a:gd name="connsiteX24" fmla="*/ 7639 w 42778"/>
                <a:gd name="connsiteY24" fmla="*/ 260951 h 520449"/>
                <a:gd name="connsiteX25" fmla="*/ 5790 w 42778"/>
                <a:gd name="connsiteY25" fmla="*/ 227674 h 520449"/>
                <a:gd name="connsiteX26" fmla="*/ 3535 w 42778"/>
                <a:gd name="connsiteY26" fmla="*/ 196505 h 520449"/>
                <a:gd name="connsiteX27" fmla="*/ 3442 w 42778"/>
                <a:gd name="connsiteY27" fmla="*/ 195137 h 520449"/>
                <a:gd name="connsiteX28" fmla="*/ 1741 w 42778"/>
                <a:gd name="connsiteY28" fmla="*/ 160455 h 520449"/>
                <a:gd name="connsiteX29" fmla="*/ 447 w 42778"/>
                <a:gd name="connsiteY29" fmla="*/ 99725 h 520449"/>
                <a:gd name="connsiteX30" fmla="*/ -1863 w 42778"/>
                <a:gd name="connsiteY30" fmla="*/ 37128 h 520449"/>
                <a:gd name="connsiteX31" fmla="*/ -681 w 42778"/>
                <a:gd name="connsiteY31" fmla="*/ 1022 h 520449"/>
                <a:gd name="connsiteX32" fmla="*/ 836 w 42778"/>
                <a:gd name="connsiteY32" fmla="*/ -2768 h 520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2778" h="520449">
                  <a:moveTo>
                    <a:pt x="836" y="-2768"/>
                  </a:moveTo>
                  <a:cubicBezTo>
                    <a:pt x="725" y="9526"/>
                    <a:pt x="133" y="21857"/>
                    <a:pt x="170" y="34207"/>
                  </a:cubicBezTo>
                  <a:cubicBezTo>
                    <a:pt x="170" y="45780"/>
                    <a:pt x="-33" y="57464"/>
                    <a:pt x="1556" y="69000"/>
                  </a:cubicBezTo>
                  <a:cubicBezTo>
                    <a:pt x="1741" y="69887"/>
                    <a:pt x="1870" y="70793"/>
                    <a:pt x="1926" y="71699"/>
                  </a:cubicBezTo>
                  <a:cubicBezTo>
                    <a:pt x="1612" y="84640"/>
                    <a:pt x="3978" y="97581"/>
                    <a:pt x="3553" y="110633"/>
                  </a:cubicBezTo>
                  <a:cubicBezTo>
                    <a:pt x="2924" y="129341"/>
                    <a:pt x="4181" y="148032"/>
                    <a:pt x="5180" y="166685"/>
                  </a:cubicBezTo>
                  <a:cubicBezTo>
                    <a:pt x="6400" y="189868"/>
                    <a:pt x="7953" y="213051"/>
                    <a:pt x="9265" y="236234"/>
                  </a:cubicBezTo>
                  <a:cubicBezTo>
                    <a:pt x="10245" y="253482"/>
                    <a:pt x="11576" y="270749"/>
                    <a:pt x="13277" y="287998"/>
                  </a:cubicBezTo>
                  <a:cubicBezTo>
                    <a:pt x="15459" y="310644"/>
                    <a:pt x="18417" y="333199"/>
                    <a:pt x="22133" y="355642"/>
                  </a:cubicBezTo>
                  <a:cubicBezTo>
                    <a:pt x="24943" y="372465"/>
                    <a:pt x="26976" y="389418"/>
                    <a:pt x="29657" y="406260"/>
                  </a:cubicBezTo>
                  <a:cubicBezTo>
                    <a:pt x="31265" y="418221"/>
                    <a:pt x="32227" y="430256"/>
                    <a:pt x="32485" y="442328"/>
                  </a:cubicBezTo>
                  <a:cubicBezTo>
                    <a:pt x="32966" y="452552"/>
                    <a:pt x="34112" y="462775"/>
                    <a:pt x="35573" y="472906"/>
                  </a:cubicBezTo>
                  <a:cubicBezTo>
                    <a:pt x="36349" y="478359"/>
                    <a:pt x="36534" y="483813"/>
                    <a:pt x="36959" y="489248"/>
                  </a:cubicBezTo>
                  <a:cubicBezTo>
                    <a:pt x="37717" y="498806"/>
                    <a:pt x="39769" y="508161"/>
                    <a:pt x="40657" y="517682"/>
                  </a:cubicBezTo>
                  <a:cubicBezTo>
                    <a:pt x="37643" y="513984"/>
                    <a:pt x="38050" y="509196"/>
                    <a:pt x="37311" y="504833"/>
                  </a:cubicBezTo>
                  <a:cubicBezTo>
                    <a:pt x="36127" y="497900"/>
                    <a:pt x="34704" y="490968"/>
                    <a:pt x="35055" y="483924"/>
                  </a:cubicBezTo>
                  <a:cubicBezTo>
                    <a:pt x="35000" y="479154"/>
                    <a:pt x="34464" y="474385"/>
                    <a:pt x="33447" y="469726"/>
                  </a:cubicBezTo>
                  <a:cubicBezTo>
                    <a:pt x="31191" y="454936"/>
                    <a:pt x="31173" y="439906"/>
                    <a:pt x="29361" y="425061"/>
                  </a:cubicBezTo>
                  <a:cubicBezTo>
                    <a:pt x="27679" y="411381"/>
                    <a:pt x="25146" y="397792"/>
                    <a:pt x="23094" y="384149"/>
                  </a:cubicBezTo>
                  <a:cubicBezTo>
                    <a:pt x="21486" y="373408"/>
                    <a:pt x="20080" y="362648"/>
                    <a:pt x="18509" y="351889"/>
                  </a:cubicBezTo>
                  <a:cubicBezTo>
                    <a:pt x="17474" y="344735"/>
                    <a:pt x="16180" y="337599"/>
                    <a:pt x="15256" y="330426"/>
                  </a:cubicBezTo>
                  <a:cubicBezTo>
                    <a:pt x="13924" y="320091"/>
                    <a:pt x="11928" y="309831"/>
                    <a:pt x="11743" y="299404"/>
                  </a:cubicBezTo>
                  <a:cubicBezTo>
                    <a:pt x="11521" y="294431"/>
                    <a:pt x="10948" y="289495"/>
                    <a:pt x="10005" y="284614"/>
                  </a:cubicBezTo>
                  <a:cubicBezTo>
                    <a:pt x="8767" y="277220"/>
                    <a:pt x="10005" y="269566"/>
                    <a:pt x="7731" y="262319"/>
                  </a:cubicBezTo>
                  <a:cubicBezTo>
                    <a:pt x="7620" y="261875"/>
                    <a:pt x="7583" y="261413"/>
                    <a:pt x="7639" y="260951"/>
                  </a:cubicBezTo>
                  <a:cubicBezTo>
                    <a:pt x="8359" y="249859"/>
                    <a:pt x="6677" y="238766"/>
                    <a:pt x="5790" y="227674"/>
                  </a:cubicBezTo>
                  <a:cubicBezTo>
                    <a:pt x="5032" y="217303"/>
                    <a:pt x="5994" y="206747"/>
                    <a:pt x="3535" y="196505"/>
                  </a:cubicBezTo>
                  <a:cubicBezTo>
                    <a:pt x="3424" y="196061"/>
                    <a:pt x="3405" y="195599"/>
                    <a:pt x="3442" y="195137"/>
                  </a:cubicBezTo>
                  <a:cubicBezTo>
                    <a:pt x="4311" y="183509"/>
                    <a:pt x="2610" y="171954"/>
                    <a:pt x="1741" y="160455"/>
                  </a:cubicBezTo>
                  <a:cubicBezTo>
                    <a:pt x="225" y="140119"/>
                    <a:pt x="1741" y="119913"/>
                    <a:pt x="447" y="99725"/>
                  </a:cubicBezTo>
                  <a:cubicBezTo>
                    <a:pt x="-884" y="78871"/>
                    <a:pt x="-2825" y="58018"/>
                    <a:pt x="-1863" y="37128"/>
                  </a:cubicBezTo>
                  <a:cubicBezTo>
                    <a:pt x="-1309" y="25093"/>
                    <a:pt x="-810" y="13095"/>
                    <a:pt x="-681" y="1022"/>
                  </a:cubicBezTo>
                  <a:cubicBezTo>
                    <a:pt x="-903" y="-420"/>
                    <a:pt x="-329" y="-1880"/>
                    <a:pt x="836" y="-2768"/>
                  </a:cubicBezTo>
                  <a:close/>
                </a:path>
              </a:pathLst>
            </a:custGeom>
            <a:solidFill>
              <a:srgbClr val="270000"/>
            </a:solidFill>
            <a:ln w="1847" cap="flat">
              <a:noFill/>
              <a:prstDash val="solid"/>
              <a:miter/>
            </a:ln>
          </p:spPr>
          <p:txBody>
            <a:bodyPr rtlCol="0" anchor="ctr"/>
            <a:lstStyle/>
            <a:p>
              <a:endParaRPr lang="es-CO"/>
            </a:p>
          </p:txBody>
        </p:sp>
        <p:sp>
          <p:nvSpPr>
            <p:cNvPr id="24" name="Freeform: Shape 23">
              <a:extLst>
                <a:ext uri="{FF2B5EF4-FFF2-40B4-BE49-F238E27FC236}">
                  <a16:creationId xmlns:a16="http://schemas.microsoft.com/office/drawing/2014/main" id="{C0C9A22B-C35B-E59E-14F0-6E0C9D99573D}"/>
                </a:ext>
              </a:extLst>
            </p:cNvPr>
            <p:cNvSpPr/>
            <p:nvPr/>
          </p:nvSpPr>
          <p:spPr>
            <a:xfrm>
              <a:off x="-649793" y="2716827"/>
              <a:ext cx="1339" cy="2717"/>
            </a:xfrm>
            <a:custGeom>
              <a:avLst/>
              <a:gdLst>
                <a:gd name="connsiteX0" fmla="*/ -2101 w 1339"/>
                <a:gd name="connsiteY0" fmla="*/ -2768 h 2717"/>
                <a:gd name="connsiteX1" fmla="*/ -826 w 1339"/>
                <a:gd name="connsiteY1" fmla="*/ -50 h 2717"/>
                <a:gd name="connsiteX2" fmla="*/ -2101 w 1339"/>
                <a:gd name="connsiteY2" fmla="*/ -2768 h 2717"/>
              </a:gdLst>
              <a:ahLst/>
              <a:cxnLst>
                <a:cxn ang="0">
                  <a:pos x="connsiteX0" y="connsiteY0"/>
                </a:cxn>
                <a:cxn ang="0">
                  <a:pos x="connsiteX1" y="connsiteY1"/>
                </a:cxn>
                <a:cxn ang="0">
                  <a:pos x="connsiteX2" y="connsiteY2"/>
                </a:cxn>
              </a:cxnLst>
              <a:rect l="l" t="t" r="r" b="b"/>
              <a:pathLst>
                <a:path w="1339" h="2717">
                  <a:moveTo>
                    <a:pt x="-2101" y="-2768"/>
                  </a:moveTo>
                  <a:cubicBezTo>
                    <a:pt x="-1140" y="-2231"/>
                    <a:pt x="-622" y="-1141"/>
                    <a:pt x="-826" y="-50"/>
                  </a:cubicBezTo>
                  <a:cubicBezTo>
                    <a:pt x="-1731" y="-642"/>
                    <a:pt x="-2231" y="-1695"/>
                    <a:pt x="-2101" y="-2768"/>
                  </a:cubicBezTo>
                  <a:close/>
                </a:path>
              </a:pathLst>
            </a:custGeom>
            <a:solidFill>
              <a:srgbClr val="020202"/>
            </a:solidFill>
            <a:ln w="1847" cap="flat">
              <a:noFill/>
              <a:prstDash val="solid"/>
              <a:miter/>
            </a:ln>
          </p:spPr>
          <p:txBody>
            <a:bodyPr rtlCol="0" anchor="ctr"/>
            <a:lstStyle/>
            <a:p>
              <a:endParaRPr lang="es-CO"/>
            </a:p>
          </p:txBody>
        </p:sp>
        <p:sp>
          <p:nvSpPr>
            <p:cNvPr id="25" name="Freeform: Shape 24">
              <a:extLst>
                <a:ext uri="{FF2B5EF4-FFF2-40B4-BE49-F238E27FC236}">
                  <a16:creationId xmlns:a16="http://schemas.microsoft.com/office/drawing/2014/main" id="{9A580AB5-528C-2D57-153C-48467D8A6C25}"/>
                </a:ext>
              </a:extLst>
            </p:cNvPr>
            <p:cNvSpPr/>
            <p:nvPr/>
          </p:nvSpPr>
          <p:spPr>
            <a:xfrm>
              <a:off x="-668964" y="2583979"/>
              <a:ext cx="1350" cy="2736"/>
            </a:xfrm>
            <a:custGeom>
              <a:avLst/>
              <a:gdLst>
                <a:gd name="connsiteX0" fmla="*/ -2102 w 1350"/>
                <a:gd name="connsiteY0" fmla="*/ -2768 h 2736"/>
                <a:gd name="connsiteX1" fmla="*/ -808 w 1350"/>
                <a:gd name="connsiteY1" fmla="*/ -31 h 2736"/>
                <a:gd name="connsiteX2" fmla="*/ -2102 w 1350"/>
                <a:gd name="connsiteY2" fmla="*/ -2768 h 2736"/>
              </a:gdLst>
              <a:ahLst/>
              <a:cxnLst>
                <a:cxn ang="0">
                  <a:pos x="connsiteX0" y="connsiteY0"/>
                </a:cxn>
                <a:cxn ang="0">
                  <a:pos x="connsiteX1" y="connsiteY1"/>
                </a:cxn>
                <a:cxn ang="0">
                  <a:pos x="connsiteX2" y="connsiteY2"/>
                </a:cxn>
              </a:cxnLst>
              <a:rect l="l" t="t" r="r" b="b"/>
              <a:pathLst>
                <a:path w="1350" h="2736">
                  <a:moveTo>
                    <a:pt x="-2102" y="-2768"/>
                  </a:moveTo>
                  <a:cubicBezTo>
                    <a:pt x="-1140" y="-2213"/>
                    <a:pt x="-623" y="-1122"/>
                    <a:pt x="-808" y="-31"/>
                  </a:cubicBezTo>
                  <a:cubicBezTo>
                    <a:pt x="-1713" y="-623"/>
                    <a:pt x="-2231" y="-1677"/>
                    <a:pt x="-2102" y="-2768"/>
                  </a:cubicBezTo>
                  <a:close/>
                </a:path>
              </a:pathLst>
            </a:custGeom>
            <a:solidFill>
              <a:srgbClr val="020202"/>
            </a:solidFill>
            <a:ln w="1847" cap="flat">
              <a:noFill/>
              <a:prstDash val="solid"/>
              <a:miter/>
            </a:ln>
          </p:spPr>
          <p:txBody>
            <a:bodyPr rtlCol="0" anchor="ctr"/>
            <a:lstStyle/>
            <a:p>
              <a:endParaRPr lang="es-CO"/>
            </a:p>
          </p:txBody>
        </p:sp>
        <p:sp>
          <p:nvSpPr>
            <p:cNvPr id="26" name="Freeform: Shape 25">
              <a:extLst>
                <a:ext uri="{FF2B5EF4-FFF2-40B4-BE49-F238E27FC236}">
                  <a16:creationId xmlns:a16="http://schemas.microsoft.com/office/drawing/2014/main" id="{FF17397C-5177-E97A-DDC0-49E420CF30CA}"/>
                </a:ext>
              </a:extLst>
            </p:cNvPr>
            <p:cNvSpPr/>
            <p:nvPr/>
          </p:nvSpPr>
          <p:spPr>
            <a:xfrm>
              <a:off x="-648426" y="2742839"/>
              <a:ext cx="1311" cy="2717"/>
            </a:xfrm>
            <a:custGeom>
              <a:avLst/>
              <a:gdLst>
                <a:gd name="connsiteX0" fmla="*/ -2100 w 1311"/>
                <a:gd name="connsiteY0" fmla="*/ -2768 h 2717"/>
                <a:gd name="connsiteX1" fmla="*/ -862 w 1311"/>
                <a:gd name="connsiteY1" fmla="*/ -50 h 2717"/>
                <a:gd name="connsiteX2" fmla="*/ -2100 w 1311"/>
                <a:gd name="connsiteY2" fmla="*/ -2768 h 2717"/>
              </a:gdLst>
              <a:ahLst/>
              <a:cxnLst>
                <a:cxn ang="0">
                  <a:pos x="connsiteX0" y="connsiteY0"/>
                </a:cxn>
                <a:cxn ang="0">
                  <a:pos x="connsiteX1" y="connsiteY1"/>
                </a:cxn>
                <a:cxn ang="0">
                  <a:pos x="connsiteX2" y="connsiteY2"/>
                </a:cxn>
              </a:cxnLst>
              <a:rect l="l" t="t" r="r" b="b"/>
              <a:pathLst>
                <a:path w="1311" h="2717">
                  <a:moveTo>
                    <a:pt x="-2100" y="-2768"/>
                  </a:moveTo>
                  <a:cubicBezTo>
                    <a:pt x="-1139" y="-2232"/>
                    <a:pt x="-640" y="-1122"/>
                    <a:pt x="-862" y="-50"/>
                  </a:cubicBezTo>
                  <a:cubicBezTo>
                    <a:pt x="-1749" y="-660"/>
                    <a:pt x="-2230" y="-1696"/>
                    <a:pt x="-2100" y="-2768"/>
                  </a:cubicBezTo>
                  <a:close/>
                </a:path>
              </a:pathLst>
            </a:custGeom>
            <a:solidFill>
              <a:srgbClr val="020202"/>
            </a:solidFill>
            <a:ln w="1847" cap="flat">
              <a:noFill/>
              <a:prstDash val="solid"/>
              <a:miter/>
            </a:ln>
          </p:spPr>
          <p:txBody>
            <a:bodyPr rtlCol="0" anchor="ctr"/>
            <a:lstStyle/>
            <a:p>
              <a:endParaRPr lang="es-CO"/>
            </a:p>
          </p:txBody>
        </p:sp>
        <p:sp>
          <p:nvSpPr>
            <p:cNvPr id="27" name="Freeform: Shape 26">
              <a:extLst>
                <a:ext uri="{FF2B5EF4-FFF2-40B4-BE49-F238E27FC236}">
                  <a16:creationId xmlns:a16="http://schemas.microsoft.com/office/drawing/2014/main" id="{B1B72C21-F736-18AD-A82A-91ABD1DC2463}"/>
                </a:ext>
              </a:extLst>
            </p:cNvPr>
            <p:cNvSpPr/>
            <p:nvPr/>
          </p:nvSpPr>
          <p:spPr>
            <a:xfrm>
              <a:off x="-651161" y="2703128"/>
              <a:ext cx="1339" cy="2717"/>
            </a:xfrm>
            <a:custGeom>
              <a:avLst/>
              <a:gdLst>
                <a:gd name="connsiteX0" fmla="*/ -2101 w 1339"/>
                <a:gd name="connsiteY0" fmla="*/ -2768 h 2717"/>
                <a:gd name="connsiteX1" fmla="*/ -826 w 1339"/>
                <a:gd name="connsiteY1" fmla="*/ -50 h 2717"/>
                <a:gd name="connsiteX2" fmla="*/ -2101 w 1339"/>
                <a:gd name="connsiteY2" fmla="*/ -2768 h 2717"/>
              </a:gdLst>
              <a:ahLst/>
              <a:cxnLst>
                <a:cxn ang="0">
                  <a:pos x="connsiteX0" y="connsiteY0"/>
                </a:cxn>
                <a:cxn ang="0">
                  <a:pos x="connsiteX1" y="connsiteY1"/>
                </a:cxn>
                <a:cxn ang="0">
                  <a:pos x="connsiteX2" y="connsiteY2"/>
                </a:cxn>
              </a:cxnLst>
              <a:rect l="l" t="t" r="r" b="b"/>
              <a:pathLst>
                <a:path w="1339" h="2717">
                  <a:moveTo>
                    <a:pt x="-2101" y="-2768"/>
                  </a:moveTo>
                  <a:cubicBezTo>
                    <a:pt x="-1140" y="-2232"/>
                    <a:pt x="-622" y="-1141"/>
                    <a:pt x="-826" y="-50"/>
                  </a:cubicBezTo>
                  <a:cubicBezTo>
                    <a:pt x="-1731" y="-642"/>
                    <a:pt x="-2231" y="-1696"/>
                    <a:pt x="-2101" y="-2768"/>
                  </a:cubicBezTo>
                  <a:close/>
                </a:path>
              </a:pathLst>
            </a:custGeom>
            <a:solidFill>
              <a:srgbClr val="020202"/>
            </a:solidFill>
            <a:ln w="1847" cap="flat">
              <a:noFill/>
              <a:prstDash val="solid"/>
              <a:miter/>
            </a:ln>
          </p:spPr>
          <p:txBody>
            <a:bodyPr rtlCol="0" anchor="ctr"/>
            <a:lstStyle/>
            <a:p>
              <a:endParaRPr lang="es-CO"/>
            </a:p>
          </p:txBody>
        </p:sp>
        <p:sp>
          <p:nvSpPr>
            <p:cNvPr id="28" name="Freeform: Shape 27">
              <a:extLst>
                <a:ext uri="{FF2B5EF4-FFF2-40B4-BE49-F238E27FC236}">
                  <a16:creationId xmlns:a16="http://schemas.microsoft.com/office/drawing/2014/main" id="{E7FABB29-4D52-C3ED-EEDA-389E5977B20C}"/>
                </a:ext>
              </a:extLst>
            </p:cNvPr>
            <p:cNvSpPr/>
            <p:nvPr/>
          </p:nvSpPr>
          <p:spPr>
            <a:xfrm>
              <a:off x="-663472" y="2553845"/>
              <a:ext cx="1312" cy="1386"/>
            </a:xfrm>
            <a:custGeom>
              <a:avLst/>
              <a:gdLst>
                <a:gd name="connsiteX0" fmla="*/ -809 w 1312"/>
                <a:gd name="connsiteY0" fmla="*/ -2768 h 1386"/>
                <a:gd name="connsiteX1" fmla="*/ -2121 w 1312"/>
                <a:gd name="connsiteY1" fmla="*/ -1381 h 1386"/>
              </a:gdLst>
              <a:ahLst/>
              <a:cxnLst>
                <a:cxn ang="0">
                  <a:pos x="connsiteX0" y="connsiteY0"/>
                </a:cxn>
                <a:cxn ang="0">
                  <a:pos x="connsiteX1" y="connsiteY1"/>
                </a:cxn>
              </a:cxnLst>
              <a:rect l="l" t="t" r="r" b="b"/>
              <a:pathLst>
                <a:path w="1312" h="1386">
                  <a:moveTo>
                    <a:pt x="-809" y="-2768"/>
                  </a:moveTo>
                  <a:lnTo>
                    <a:pt x="-2121" y="-1381"/>
                  </a:lnTo>
                  <a:close/>
                </a:path>
              </a:pathLst>
            </a:custGeom>
            <a:solidFill>
              <a:srgbClr val="020202"/>
            </a:solidFill>
            <a:ln w="1847" cap="flat">
              <a:noFill/>
              <a:prstDash val="solid"/>
              <a:miter/>
            </a:ln>
          </p:spPr>
          <p:txBody>
            <a:bodyPr rtlCol="0" anchor="ctr"/>
            <a:lstStyle/>
            <a:p>
              <a:endParaRPr lang="es-CO"/>
            </a:p>
          </p:txBody>
        </p:sp>
        <p:sp>
          <p:nvSpPr>
            <p:cNvPr id="29" name="Freeform: Shape 28">
              <a:extLst>
                <a:ext uri="{FF2B5EF4-FFF2-40B4-BE49-F238E27FC236}">
                  <a16:creationId xmlns:a16="http://schemas.microsoft.com/office/drawing/2014/main" id="{B0447642-FD8D-2FA2-8609-DCFA2A404649}"/>
                </a:ext>
              </a:extLst>
            </p:cNvPr>
            <p:cNvSpPr/>
            <p:nvPr/>
          </p:nvSpPr>
          <p:spPr>
            <a:xfrm>
              <a:off x="-667576" y="2566102"/>
              <a:ext cx="1312" cy="1368"/>
            </a:xfrm>
            <a:custGeom>
              <a:avLst/>
              <a:gdLst>
                <a:gd name="connsiteX0" fmla="*/ -809 w 1312"/>
                <a:gd name="connsiteY0" fmla="*/ -2768 h 1368"/>
                <a:gd name="connsiteX1" fmla="*/ -2121 w 1312"/>
                <a:gd name="connsiteY1" fmla="*/ -1400 h 1368"/>
              </a:gdLst>
              <a:ahLst/>
              <a:cxnLst>
                <a:cxn ang="0">
                  <a:pos x="connsiteX0" y="connsiteY0"/>
                </a:cxn>
                <a:cxn ang="0">
                  <a:pos x="connsiteX1" y="connsiteY1"/>
                </a:cxn>
              </a:cxnLst>
              <a:rect l="l" t="t" r="r" b="b"/>
              <a:pathLst>
                <a:path w="1312" h="1368">
                  <a:moveTo>
                    <a:pt x="-809" y="-2768"/>
                  </a:moveTo>
                  <a:lnTo>
                    <a:pt x="-2121" y="-1400"/>
                  </a:lnTo>
                  <a:close/>
                </a:path>
              </a:pathLst>
            </a:custGeom>
            <a:solidFill>
              <a:srgbClr val="020202"/>
            </a:solidFill>
            <a:ln w="1847" cap="flat">
              <a:noFill/>
              <a:prstDash val="solid"/>
              <a:miter/>
            </a:ln>
          </p:spPr>
          <p:txBody>
            <a:bodyPr rtlCol="0" anchor="ctr"/>
            <a:lstStyle/>
            <a:p>
              <a:endParaRPr lang="es-CO"/>
            </a:p>
          </p:txBody>
        </p:sp>
        <p:sp>
          <p:nvSpPr>
            <p:cNvPr id="30" name="Freeform: Shape 29">
              <a:extLst>
                <a:ext uri="{FF2B5EF4-FFF2-40B4-BE49-F238E27FC236}">
                  <a16:creationId xmlns:a16="http://schemas.microsoft.com/office/drawing/2014/main" id="{B766C9DE-AE07-95DA-122F-419F91531A65}"/>
                </a:ext>
              </a:extLst>
            </p:cNvPr>
            <p:cNvSpPr/>
            <p:nvPr/>
          </p:nvSpPr>
          <p:spPr>
            <a:xfrm>
              <a:off x="-668944" y="2575771"/>
              <a:ext cx="1256" cy="1368"/>
            </a:xfrm>
            <a:custGeom>
              <a:avLst/>
              <a:gdLst>
                <a:gd name="connsiteX0" fmla="*/ -864 w 1256"/>
                <a:gd name="connsiteY0" fmla="*/ -2768 h 1368"/>
                <a:gd name="connsiteX1" fmla="*/ -2121 w 1256"/>
                <a:gd name="connsiteY1" fmla="*/ -1400 h 1368"/>
              </a:gdLst>
              <a:ahLst/>
              <a:cxnLst>
                <a:cxn ang="0">
                  <a:pos x="connsiteX0" y="connsiteY0"/>
                </a:cxn>
                <a:cxn ang="0">
                  <a:pos x="connsiteX1" y="connsiteY1"/>
                </a:cxn>
              </a:cxnLst>
              <a:rect l="l" t="t" r="r" b="b"/>
              <a:pathLst>
                <a:path w="1256" h="1368">
                  <a:moveTo>
                    <a:pt x="-864" y="-2768"/>
                  </a:moveTo>
                  <a:lnTo>
                    <a:pt x="-2121" y="-1400"/>
                  </a:lnTo>
                  <a:close/>
                </a:path>
              </a:pathLst>
            </a:custGeom>
            <a:solidFill>
              <a:srgbClr val="020202"/>
            </a:solidFill>
            <a:ln w="1847" cap="flat">
              <a:noFill/>
              <a:prstDash val="solid"/>
              <a:miter/>
            </a:ln>
          </p:spPr>
          <p:txBody>
            <a:bodyPr rtlCol="0" anchor="ctr"/>
            <a:lstStyle/>
            <a:p>
              <a:endParaRPr lang="es-CO"/>
            </a:p>
          </p:txBody>
        </p:sp>
        <p:sp>
          <p:nvSpPr>
            <p:cNvPr id="31" name="Freeform: Shape 30">
              <a:extLst>
                <a:ext uri="{FF2B5EF4-FFF2-40B4-BE49-F238E27FC236}">
                  <a16:creationId xmlns:a16="http://schemas.microsoft.com/office/drawing/2014/main" id="{C30C2FA7-44D0-4622-D33A-C5D12CA6E985}"/>
                </a:ext>
              </a:extLst>
            </p:cNvPr>
            <p:cNvSpPr/>
            <p:nvPr/>
          </p:nvSpPr>
          <p:spPr>
            <a:xfrm>
              <a:off x="-667576" y="2594942"/>
              <a:ext cx="1294" cy="1368"/>
            </a:xfrm>
            <a:custGeom>
              <a:avLst/>
              <a:gdLst>
                <a:gd name="connsiteX0" fmla="*/ -2121 w 1294"/>
                <a:gd name="connsiteY0" fmla="*/ -2768 h 1368"/>
                <a:gd name="connsiteX1" fmla="*/ -827 w 1294"/>
                <a:gd name="connsiteY1" fmla="*/ -1400 h 1368"/>
              </a:gdLst>
              <a:ahLst/>
              <a:cxnLst>
                <a:cxn ang="0">
                  <a:pos x="connsiteX0" y="connsiteY0"/>
                </a:cxn>
                <a:cxn ang="0">
                  <a:pos x="connsiteX1" y="connsiteY1"/>
                </a:cxn>
              </a:cxnLst>
              <a:rect l="l" t="t" r="r" b="b"/>
              <a:pathLst>
                <a:path w="1294" h="1368">
                  <a:moveTo>
                    <a:pt x="-2121" y="-2768"/>
                  </a:moveTo>
                  <a:lnTo>
                    <a:pt x="-827" y="-1400"/>
                  </a:lnTo>
                  <a:close/>
                </a:path>
              </a:pathLst>
            </a:custGeom>
            <a:solidFill>
              <a:srgbClr val="020202"/>
            </a:solidFill>
            <a:ln w="1847" cap="flat">
              <a:noFill/>
              <a:prstDash val="solid"/>
              <a:miter/>
            </a:ln>
          </p:spPr>
          <p:txBody>
            <a:bodyPr rtlCol="0" anchor="ctr"/>
            <a:lstStyle/>
            <a:p>
              <a:endParaRPr lang="es-CO"/>
            </a:p>
          </p:txBody>
        </p:sp>
        <p:sp>
          <p:nvSpPr>
            <p:cNvPr id="32" name="Freeform: Shape 31">
              <a:extLst>
                <a:ext uri="{FF2B5EF4-FFF2-40B4-BE49-F238E27FC236}">
                  <a16:creationId xmlns:a16="http://schemas.microsoft.com/office/drawing/2014/main" id="{7812DFA1-85FA-DAE6-E9B1-BA4C86A15AB8}"/>
                </a:ext>
              </a:extLst>
            </p:cNvPr>
            <p:cNvSpPr/>
            <p:nvPr/>
          </p:nvSpPr>
          <p:spPr>
            <a:xfrm>
              <a:off x="-666134" y="2603076"/>
              <a:ext cx="1164" cy="1349"/>
            </a:xfrm>
            <a:custGeom>
              <a:avLst/>
              <a:gdLst>
                <a:gd name="connsiteX0" fmla="*/ -2121 w 1164"/>
                <a:gd name="connsiteY0" fmla="*/ -2768 h 1349"/>
                <a:gd name="connsiteX1" fmla="*/ -957 w 1164"/>
                <a:gd name="connsiteY1" fmla="*/ -1418 h 1349"/>
              </a:gdLst>
              <a:ahLst/>
              <a:cxnLst>
                <a:cxn ang="0">
                  <a:pos x="connsiteX0" y="connsiteY0"/>
                </a:cxn>
                <a:cxn ang="0">
                  <a:pos x="connsiteX1" y="connsiteY1"/>
                </a:cxn>
              </a:cxnLst>
              <a:rect l="l" t="t" r="r" b="b"/>
              <a:pathLst>
                <a:path w="1164" h="1349">
                  <a:moveTo>
                    <a:pt x="-2121" y="-2768"/>
                  </a:moveTo>
                  <a:lnTo>
                    <a:pt x="-957" y="-1418"/>
                  </a:lnTo>
                  <a:close/>
                </a:path>
              </a:pathLst>
            </a:custGeom>
            <a:solidFill>
              <a:srgbClr val="020202"/>
            </a:solidFill>
            <a:ln w="1847" cap="flat">
              <a:noFill/>
              <a:prstDash val="solid"/>
              <a:miter/>
            </a:ln>
          </p:spPr>
          <p:txBody>
            <a:bodyPr rtlCol="0" anchor="ctr"/>
            <a:lstStyle/>
            <a:p>
              <a:endParaRPr lang="es-CO"/>
            </a:p>
          </p:txBody>
        </p:sp>
        <p:sp>
          <p:nvSpPr>
            <p:cNvPr id="33" name="Freeform: Shape 32">
              <a:extLst>
                <a:ext uri="{FF2B5EF4-FFF2-40B4-BE49-F238E27FC236}">
                  <a16:creationId xmlns:a16="http://schemas.microsoft.com/office/drawing/2014/main" id="{76027279-188D-BC3B-BC45-B2F7B69269FD}"/>
                </a:ext>
              </a:extLst>
            </p:cNvPr>
            <p:cNvSpPr/>
            <p:nvPr/>
          </p:nvSpPr>
          <p:spPr>
            <a:xfrm>
              <a:off x="-662104" y="2633284"/>
              <a:ext cx="1220" cy="1349"/>
            </a:xfrm>
            <a:custGeom>
              <a:avLst/>
              <a:gdLst>
                <a:gd name="connsiteX0" fmla="*/ -2121 w 1220"/>
                <a:gd name="connsiteY0" fmla="*/ -2768 h 1349"/>
                <a:gd name="connsiteX1" fmla="*/ -901 w 1220"/>
                <a:gd name="connsiteY1" fmla="*/ -1418 h 1349"/>
              </a:gdLst>
              <a:ahLst/>
              <a:cxnLst>
                <a:cxn ang="0">
                  <a:pos x="connsiteX0" y="connsiteY0"/>
                </a:cxn>
                <a:cxn ang="0">
                  <a:pos x="connsiteX1" y="connsiteY1"/>
                </a:cxn>
              </a:cxnLst>
              <a:rect l="l" t="t" r="r" b="b"/>
              <a:pathLst>
                <a:path w="1220" h="1349">
                  <a:moveTo>
                    <a:pt x="-2121" y="-2768"/>
                  </a:moveTo>
                  <a:lnTo>
                    <a:pt x="-901" y="-1418"/>
                  </a:lnTo>
                  <a:close/>
                </a:path>
              </a:pathLst>
            </a:custGeom>
            <a:solidFill>
              <a:srgbClr val="020202"/>
            </a:solidFill>
            <a:ln w="1847" cap="flat">
              <a:noFill/>
              <a:prstDash val="solid"/>
              <a:miter/>
            </a:ln>
          </p:spPr>
          <p:txBody>
            <a:bodyPr rtlCol="0" anchor="ctr"/>
            <a:lstStyle/>
            <a:p>
              <a:endParaRPr lang="es-CO"/>
            </a:p>
          </p:txBody>
        </p:sp>
        <p:sp>
          <p:nvSpPr>
            <p:cNvPr id="34" name="Freeform: Shape 33">
              <a:extLst>
                <a:ext uri="{FF2B5EF4-FFF2-40B4-BE49-F238E27FC236}">
                  <a16:creationId xmlns:a16="http://schemas.microsoft.com/office/drawing/2014/main" id="{22726B30-167B-9ECE-6AEF-905EEBC52A75}"/>
                </a:ext>
              </a:extLst>
            </p:cNvPr>
            <p:cNvSpPr/>
            <p:nvPr/>
          </p:nvSpPr>
          <p:spPr>
            <a:xfrm>
              <a:off x="-655264" y="2670258"/>
              <a:ext cx="1257" cy="1368"/>
            </a:xfrm>
            <a:custGeom>
              <a:avLst/>
              <a:gdLst>
                <a:gd name="connsiteX0" fmla="*/ -2121 w 1257"/>
                <a:gd name="connsiteY0" fmla="*/ -2768 h 1368"/>
                <a:gd name="connsiteX1" fmla="*/ -864 w 1257"/>
                <a:gd name="connsiteY1" fmla="*/ -1400 h 1368"/>
              </a:gdLst>
              <a:ahLst/>
              <a:cxnLst>
                <a:cxn ang="0">
                  <a:pos x="connsiteX0" y="connsiteY0"/>
                </a:cxn>
                <a:cxn ang="0">
                  <a:pos x="connsiteX1" y="connsiteY1"/>
                </a:cxn>
              </a:cxnLst>
              <a:rect l="l" t="t" r="r" b="b"/>
              <a:pathLst>
                <a:path w="1257" h="1368">
                  <a:moveTo>
                    <a:pt x="-2121" y="-2768"/>
                  </a:moveTo>
                  <a:lnTo>
                    <a:pt x="-864" y="-1400"/>
                  </a:lnTo>
                  <a:close/>
                </a:path>
              </a:pathLst>
            </a:custGeom>
            <a:solidFill>
              <a:srgbClr val="020202"/>
            </a:solidFill>
            <a:ln w="1847" cap="flat">
              <a:noFill/>
              <a:prstDash val="solid"/>
              <a:miter/>
            </a:ln>
          </p:spPr>
          <p:txBody>
            <a:bodyPr rtlCol="0" anchor="ctr"/>
            <a:lstStyle/>
            <a:p>
              <a:endParaRPr lang="es-CO"/>
            </a:p>
          </p:txBody>
        </p:sp>
        <p:sp>
          <p:nvSpPr>
            <p:cNvPr id="35" name="Freeform: Shape 34">
              <a:extLst>
                <a:ext uri="{FF2B5EF4-FFF2-40B4-BE49-F238E27FC236}">
                  <a16:creationId xmlns:a16="http://schemas.microsoft.com/office/drawing/2014/main" id="{6585C251-5983-177C-0F40-F2C6CAD632CD}"/>
                </a:ext>
              </a:extLst>
            </p:cNvPr>
            <p:cNvSpPr/>
            <p:nvPr/>
          </p:nvSpPr>
          <p:spPr>
            <a:xfrm>
              <a:off x="-652509" y="2692165"/>
              <a:ext cx="1219" cy="1368"/>
            </a:xfrm>
            <a:custGeom>
              <a:avLst/>
              <a:gdLst>
                <a:gd name="connsiteX0" fmla="*/ -2121 w 1219"/>
                <a:gd name="connsiteY0" fmla="*/ -2768 h 1368"/>
                <a:gd name="connsiteX1" fmla="*/ -901 w 1219"/>
                <a:gd name="connsiteY1" fmla="*/ -1400 h 1368"/>
              </a:gdLst>
              <a:ahLst/>
              <a:cxnLst>
                <a:cxn ang="0">
                  <a:pos x="connsiteX0" y="connsiteY0"/>
                </a:cxn>
                <a:cxn ang="0">
                  <a:pos x="connsiteX1" y="connsiteY1"/>
                </a:cxn>
              </a:cxnLst>
              <a:rect l="l" t="t" r="r" b="b"/>
              <a:pathLst>
                <a:path w="1219" h="1368">
                  <a:moveTo>
                    <a:pt x="-2121" y="-2768"/>
                  </a:moveTo>
                  <a:lnTo>
                    <a:pt x="-901" y="-1400"/>
                  </a:lnTo>
                  <a:close/>
                </a:path>
              </a:pathLst>
            </a:custGeom>
            <a:solidFill>
              <a:srgbClr val="020202"/>
            </a:solidFill>
            <a:ln w="1847" cap="flat">
              <a:noFill/>
              <a:prstDash val="solid"/>
              <a:miter/>
            </a:ln>
          </p:spPr>
          <p:txBody>
            <a:bodyPr rtlCol="0" anchor="ctr"/>
            <a:lstStyle/>
            <a:p>
              <a:endParaRPr lang="es-CO"/>
            </a:p>
          </p:txBody>
        </p:sp>
        <p:sp>
          <p:nvSpPr>
            <p:cNvPr id="36" name="Freeform: Shape 35">
              <a:extLst>
                <a:ext uri="{FF2B5EF4-FFF2-40B4-BE49-F238E27FC236}">
                  <a16:creationId xmlns:a16="http://schemas.microsoft.com/office/drawing/2014/main" id="{63432BE6-4029-F8B6-59C6-023F8BAB20E9}"/>
                </a:ext>
              </a:extLst>
            </p:cNvPr>
            <p:cNvSpPr/>
            <p:nvPr/>
          </p:nvSpPr>
          <p:spPr>
            <a:xfrm>
              <a:off x="-647037" y="2785304"/>
              <a:ext cx="1238" cy="1349"/>
            </a:xfrm>
            <a:custGeom>
              <a:avLst/>
              <a:gdLst>
                <a:gd name="connsiteX0" fmla="*/ -2121 w 1238"/>
                <a:gd name="connsiteY0" fmla="*/ -2768 h 1349"/>
                <a:gd name="connsiteX1" fmla="*/ -883 w 1238"/>
                <a:gd name="connsiteY1" fmla="*/ -1418 h 1349"/>
                <a:gd name="connsiteX2" fmla="*/ -2121 w 1238"/>
                <a:gd name="connsiteY2" fmla="*/ -2768 h 1349"/>
              </a:gdLst>
              <a:ahLst/>
              <a:cxnLst>
                <a:cxn ang="0">
                  <a:pos x="connsiteX0" y="connsiteY0"/>
                </a:cxn>
                <a:cxn ang="0">
                  <a:pos x="connsiteX1" y="connsiteY1"/>
                </a:cxn>
                <a:cxn ang="0">
                  <a:pos x="connsiteX2" y="connsiteY2"/>
                </a:cxn>
              </a:cxnLst>
              <a:rect l="l" t="t" r="r" b="b"/>
              <a:pathLst>
                <a:path w="1238" h="1349">
                  <a:moveTo>
                    <a:pt x="-2121" y="-2768"/>
                  </a:moveTo>
                  <a:cubicBezTo>
                    <a:pt x="-1715" y="-2324"/>
                    <a:pt x="-1308" y="-1862"/>
                    <a:pt x="-883" y="-1418"/>
                  </a:cubicBezTo>
                  <a:cubicBezTo>
                    <a:pt x="-1308" y="-1862"/>
                    <a:pt x="-1715" y="-2324"/>
                    <a:pt x="-2121" y="-2768"/>
                  </a:cubicBezTo>
                  <a:close/>
                </a:path>
              </a:pathLst>
            </a:custGeom>
            <a:solidFill>
              <a:srgbClr val="020202"/>
            </a:solidFill>
            <a:ln w="1847" cap="flat">
              <a:noFill/>
              <a:prstDash val="solid"/>
              <a:miter/>
            </a:ln>
          </p:spPr>
          <p:txBody>
            <a:bodyPr rtlCol="0" anchor="ctr"/>
            <a:lstStyle/>
            <a:p>
              <a:endParaRPr lang="es-CO"/>
            </a:p>
          </p:txBody>
        </p:sp>
        <p:sp>
          <p:nvSpPr>
            <p:cNvPr id="37" name="Freeform: Shape 36">
              <a:extLst>
                <a:ext uri="{FF2B5EF4-FFF2-40B4-BE49-F238E27FC236}">
                  <a16:creationId xmlns:a16="http://schemas.microsoft.com/office/drawing/2014/main" id="{722A3006-5608-8D3D-380C-A7076E163868}"/>
                </a:ext>
              </a:extLst>
            </p:cNvPr>
            <p:cNvSpPr/>
            <p:nvPr/>
          </p:nvSpPr>
          <p:spPr>
            <a:xfrm>
              <a:off x="-1161940" y="3281072"/>
              <a:ext cx="1368" cy="1368"/>
            </a:xfrm>
            <a:custGeom>
              <a:avLst/>
              <a:gdLst>
                <a:gd name="connsiteX0" fmla="*/ -753 w 1368"/>
                <a:gd name="connsiteY0" fmla="*/ -1400 h 1368"/>
                <a:gd name="connsiteX1" fmla="*/ -2121 w 1368"/>
                <a:gd name="connsiteY1" fmla="*/ -2768 h 1368"/>
              </a:gdLst>
              <a:ahLst/>
              <a:cxnLst>
                <a:cxn ang="0">
                  <a:pos x="connsiteX0" y="connsiteY0"/>
                </a:cxn>
                <a:cxn ang="0">
                  <a:pos x="connsiteX1" y="connsiteY1"/>
                </a:cxn>
              </a:cxnLst>
              <a:rect l="l" t="t" r="r" b="b"/>
              <a:pathLst>
                <a:path w="1368" h="1368">
                  <a:moveTo>
                    <a:pt x="-753" y="-1400"/>
                  </a:moveTo>
                  <a:lnTo>
                    <a:pt x="-2121" y="-2768"/>
                  </a:lnTo>
                  <a:close/>
                </a:path>
              </a:pathLst>
            </a:custGeom>
            <a:solidFill>
              <a:srgbClr val="020202"/>
            </a:solidFill>
            <a:ln w="1847" cap="flat">
              <a:noFill/>
              <a:prstDash val="solid"/>
              <a:miter/>
            </a:ln>
          </p:spPr>
          <p:txBody>
            <a:bodyPr rtlCol="0" anchor="ctr"/>
            <a:lstStyle/>
            <a:p>
              <a:endParaRPr lang="es-CO"/>
            </a:p>
          </p:txBody>
        </p:sp>
        <p:sp>
          <p:nvSpPr>
            <p:cNvPr id="38" name="Freeform: Shape 37">
              <a:extLst>
                <a:ext uri="{FF2B5EF4-FFF2-40B4-BE49-F238E27FC236}">
                  <a16:creationId xmlns:a16="http://schemas.microsoft.com/office/drawing/2014/main" id="{8C6F8D5B-3AFF-F925-64CF-D6DC5D7BC254}"/>
                </a:ext>
              </a:extLst>
            </p:cNvPr>
            <p:cNvSpPr/>
            <p:nvPr/>
          </p:nvSpPr>
          <p:spPr>
            <a:xfrm>
              <a:off x="-1434481" y="2054724"/>
              <a:ext cx="654946" cy="582649"/>
            </a:xfrm>
            <a:custGeom>
              <a:avLst/>
              <a:gdLst>
                <a:gd name="connsiteX0" fmla="*/ 7347 w 654946"/>
                <a:gd name="connsiteY0" fmla="*/ 93371 h 582649"/>
                <a:gd name="connsiteX1" fmla="*/ 26482 w 654946"/>
                <a:gd name="connsiteY1" fmla="*/ 55325 h 582649"/>
                <a:gd name="connsiteX2" fmla="*/ 43860 w 654946"/>
                <a:gd name="connsiteY2" fmla="*/ 34305 h 582649"/>
                <a:gd name="connsiteX3" fmla="*/ 70684 w 654946"/>
                <a:gd name="connsiteY3" fmla="*/ 13673 h 582649"/>
                <a:gd name="connsiteX4" fmla="*/ 97380 w 654946"/>
                <a:gd name="connsiteY4" fmla="*/ 1805 h 582649"/>
                <a:gd name="connsiteX5" fmla="*/ 107603 w 654946"/>
                <a:gd name="connsiteY5" fmla="*/ -1893 h 582649"/>
                <a:gd name="connsiteX6" fmla="*/ 127772 w 654946"/>
                <a:gd name="connsiteY6" fmla="*/ 15134 h 582649"/>
                <a:gd name="connsiteX7" fmla="*/ 118400 w 654946"/>
                <a:gd name="connsiteY7" fmla="*/ 29498 h 582649"/>
                <a:gd name="connsiteX8" fmla="*/ 81425 w 654946"/>
                <a:gd name="connsiteY8" fmla="*/ 54141 h 582649"/>
                <a:gd name="connsiteX9" fmla="*/ 43157 w 654946"/>
                <a:gd name="connsiteY9" fmla="*/ 97623 h 582649"/>
                <a:gd name="connsiteX10" fmla="*/ 37075 w 654946"/>
                <a:gd name="connsiteY10" fmla="*/ 124763 h 582649"/>
                <a:gd name="connsiteX11" fmla="*/ 40772 w 654946"/>
                <a:gd name="connsiteY11" fmla="*/ 127536 h 582649"/>
                <a:gd name="connsiteX12" fmla="*/ 66654 w 654946"/>
                <a:gd name="connsiteY12" fmla="*/ 133174 h 582649"/>
                <a:gd name="connsiteX13" fmla="*/ 78430 w 654946"/>
                <a:gd name="connsiteY13" fmla="*/ 129476 h 582649"/>
                <a:gd name="connsiteX14" fmla="*/ 89763 w 654946"/>
                <a:gd name="connsiteY14" fmla="*/ 118846 h 582649"/>
                <a:gd name="connsiteX15" fmla="*/ 97546 w 654946"/>
                <a:gd name="connsiteY15" fmla="*/ 104537 h 582649"/>
                <a:gd name="connsiteX16" fmla="*/ 110080 w 654946"/>
                <a:gd name="connsiteY16" fmla="*/ 77232 h 582649"/>
                <a:gd name="connsiteX17" fmla="*/ 135666 w 654946"/>
                <a:gd name="connsiteY17" fmla="*/ 74644 h 582649"/>
                <a:gd name="connsiteX18" fmla="*/ 140861 w 654946"/>
                <a:gd name="connsiteY18" fmla="*/ 94203 h 582649"/>
                <a:gd name="connsiteX19" fmla="*/ 137293 w 654946"/>
                <a:gd name="connsiteY19" fmla="*/ 98289 h 582649"/>
                <a:gd name="connsiteX20" fmla="*/ 104497 w 654946"/>
                <a:gd name="connsiteY20" fmla="*/ 137112 h 582649"/>
                <a:gd name="connsiteX21" fmla="*/ 97897 w 654946"/>
                <a:gd name="connsiteY21" fmla="*/ 171886 h 582649"/>
                <a:gd name="connsiteX22" fmla="*/ 98193 w 654946"/>
                <a:gd name="connsiteY22" fmla="*/ 187582 h 582649"/>
                <a:gd name="connsiteX23" fmla="*/ 97823 w 654946"/>
                <a:gd name="connsiteY23" fmla="*/ 189596 h 582649"/>
                <a:gd name="connsiteX24" fmla="*/ 96714 w 654946"/>
                <a:gd name="connsiteY24" fmla="*/ 197417 h 582649"/>
                <a:gd name="connsiteX25" fmla="*/ 96344 w 654946"/>
                <a:gd name="connsiteY25" fmla="*/ 199265 h 582649"/>
                <a:gd name="connsiteX26" fmla="*/ 95291 w 654946"/>
                <a:gd name="connsiteY26" fmla="*/ 205939 h 582649"/>
                <a:gd name="connsiteX27" fmla="*/ 94903 w 654946"/>
                <a:gd name="connsiteY27" fmla="*/ 207899 h 582649"/>
                <a:gd name="connsiteX28" fmla="*/ 93941 w 654946"/>
                <a:gd name="connsiteY28" fmla="*/ 215922 h 582649"/>
                <a:gd name="connsiteX29" fmla="*/ 93534 w 654946"/>
                <a:gd name="connsiteY29" fmla="*/ 218030 h 582649"/>
                <a:gd name="connsiteX30" fmla="*/ 93738 w 654946"/>
                <a:gd name="connsiteY30" fmla="*/ 288595 h 582649"/>
                <a:gd name="connsiteX31" fmla="*/ 105071 w 654946"/>
                <a:gd name="connsiteY31" fmla="*/ 342633 h 582649"/>
                <a:gd name="connsiteX32" fmla="*/ 105329 w 654946"/>
                <a:gd name="connsiteY32" fmla="*/ 349325 h 582649"/>
                <a:gd name="connsiteX33" fmla="*/ 105218 w 654946"/>
                <a:gd name="connsiteY33" fmla="*/ 365317 h 582649"/>
                <a:gd name="connsiteX34" fmla="*/ 120840 w 654946"/>
                <a:gd name="connsiteY34" fmla="*/ 409871 h 582649"/>
                <a:gd name="connsiteX35" fmla="*/ 147055 w 654946"/>
                <a:gd name="connsiteY35" fmla="*/ 439949 h 582649"/>
                <a:gd name="connsiteX36" fmla="*/ 153396 w 654946"/>
                <a:gd name="connsiteY36" fmla="*/ 442112 h 582649"/>
                <a:gd name="connsiteX37" fmla="*/ 177614 w 654946"/>
                <a:gd name="connsiteY37" fmla="*/ 438747 h 582649"/>
                <a:gd name="connsiteX38" fmla="*/ 189297 w 654946"/>
                <a:gd name="connsiteY38" fmla="*/ 440818 h 582649"/>
                <a:gd name="connsiteX39" fmla="*/ 211297 w 654946"/>
                <a:gd name="connsiteY39" fmla="*/ 453352 h 582649"/>
                <a:gd name="connsiteX40" fmla="*/ 289831 w 654946"/>
                <a:gd name="connsiteY40" fmla="*/ 479826 h 582649"/>
                <a:gd name="connsiteX41" fmla="*/ 331704 w 654946"/>
                <a:gd name="connsiteY41" fmla="*/ 485538 h 582649"/>
                <a:gd name="connsiteX42" fmla="*/ 387553 w 654946"/>
                <a:gd name="connsiteY42" fmla="*/ 482913 h 582649"/>
                <a:gd name="connsiteX43" fmla="*/ 405209 w 654946"/>
                <a:gd name="connsiteY43" fmla="*/ 481175 h 582649"/>
                <a:gd name="connsiteX44" fmla="*/ 449929 w 654946"/>
                <a:gd name="connsiteY44" fmla="*/ 476683 h 582649"/>
                <a:gd name="connsiteX45" fmla="*/ 453885 w 654946"/>
                <a:gd name="connsiteY45" fmla="*/ 475685 h 582649"/>
                <a:gd name="connsiteX46" fmla="*/ 471818 w 654946"/>
                <a:gd name="connsiteY46" fmla="*/ 474483 h 582649"/>
                <a:gd name="connsiteX47" fmla="*/ 498106 w 654946"/>
                <a:gd name="connsiteY47" fmla="*/ 472006 h 582649"/>
                <a:gd name="connsiteX48" fmla="*/ 510345 w 654946"/>
                <a:gd name="connsiteY48" fmla="*/ 472006 h 582649"/>
                <a:gd name="connsiteX49" fmla="*/ 536541 w 654946"/>
                <a:gd name="connsiteY49" fmla="*/ 468789 h 582649"/>
                <a:gd name="connsiteX50" fmla="*/ 537170 w 654946"/>
                <a:gd name="connsiteY50" fmla="*/ 468493 h 582649"/>
                <a:gd name="connsiteX51" fmla="*/ 561720 w 654946"/>
                <a:gd name="connsiteY51" fmla="*/ 460932 h 582649"/>
                <a:gd name="connsiteX52" fmla="*/ 569430 w 654946"/>
                <a:gd name="connsiteY52" fmla="*/ 458547 h 582649"/>
                <a:gd name="connsiteX53" fmla="*/ 606404 w 654946"/>
                <a:gd name="connsiteY53" fmla="*/ 445606 h 582649"/>
                <a:gd name="connsiteX54" fmla="*/ 610101 w 654946"/>
                <a:gd name="connsiteY54" fmla="*/ 443850 h 582649"/>
                <a:gd name="connsiteX55" fmla="*/ 623245 w 654946"/>
                <a:gd name="connsiteY55" fmla="*/ 438655 h 582649"/>
                <a:gd name="connsiteX56" fmla="*/ 626721 w 654946"/>
                <a:gd name="connsiteY56" fmla="*/ 436677 h 582649"/>
                <a:gd name="connsiteX57" fmla="*/ 637813 w 654946"/>
                <a:gd name="connsiteY57" fmla="*/ 431907 h 582649"/>
                <a:gd name="connsiteX58" fmla="*/ 641511 w 654946"/>
                <a:gd name="connsiteY58" fmla="*/ 430206 h 582649"/>
                <a:gd name="connsiteX59" fmla="*/ 652825 w 654946"/>
                <a:gd name="connsiteY59" fmla="*/ 426509 h 582649"/>
                <a:gd name="connsiteX60" fmla="*/ 636501 w 654946"/>
                <a:gd name="connsiteY60" fmla="*/ 437342 h 582649"/>
                <a:gd name="connsiteX61" fmla="*/ 601375 w 654946"/>
                <a:gd name="connsiteY61" fmla="*/ 452132 h 582649"/>
                <a:gd name="connsiteX62" fmla="*/ 563939 w 654946"/>
                <a:gd name="connsiteY62" fmla="*/ 466829 h 582649"/>
                <a:gd name="connsiteX63" fmla="*/ 536208 w 654946"/>
                <a:gd name="connsiteY63" fmla="*/ 476073 h 582649"/>
                <a:gd name="connsiteX64" fmla="*/ 532511 w 654946"/>
                <a:gd name="connsiteY64" fmla="*/ 485649 h 582649"/>
                <a:gd name="connsiteX65" fmla="*/ 539185 w 654946"/>
                <a:gd name="connsiteY65" fmla="*/ 494246 h 582649"/>
                <a:gd name="connsiteX66" fmla="*/ 546395 w 654946"/>
                <a:gd name="connsiteY66" fmla="*/ 542589 h 582649"/>
                <a:gd name="connsiteX67" fmla="*/ 538353 w 654946"/>
                <a:gd name="connsiteY67" fmla="*/ 550446 h 582649"/>
                <a:gd name="connsiteX68" fmla="*/ 479435 w 654946"/>
                <a:gd name="connsiteY68" fmla="*/ 564294 h 582649"/>
                <a:gd name="connsiteX69" fmla="*/ 453182 w 654946"/>
                <a:gd name="connsiteY69" fmla="*/ 567732 h 582649"/>
                <a:gd name="connsiteX70" fmla="*/ 428391 w 654946"/>
                <a:gd name="connsiteY70" fmla="*/ 571651 h 582649"/>
                <a:gd name="connsiteX71" fmla="*/ 389439 w 654946"/>
                <a:gd name="connsiteY71" fmla="*/ 577438 h 582649"/>
                <a:gd name="connsiteX72" fmla="*/ 353519 w 654946"/>
                <a:gd name="connsiteY72" fmla="*/ 579637 h 582649"/>
                <a:gd name="connsiteX73" fmla="*/ 293454 w 654946"/>
                <a:gd name="connsiteY73" fmla="*/ 578325 h 582649"/>
                <a:gd name="connsiteX74" fmla="*/ 259031 w 654946"/>
                <a:gd name="connsiteY74" fmla="*/ 574757 h 582649"/>
                <a:gd name="connsiteX75" fmla="*/ 202331 w 654946"/>
                <a:gd name="connsiteY75" fmla="*/ 560818 h 582649"/>
                <a:gd name="connsiteX76" fmla="*/ 144614 w 654946"/>
                <a:gd name="connsiteY76" fmla="*/ 539964 h 582649"/>
                <a:gd name="connsiteX77" fmla="*/ 124149 w 654946"/>
                <a:gd name="connsiteY77" fmla="*/ 530518 h 582649"/>
                <a:gd name="connsiteX78" fmla="*/ 113260 w 654946"/>
                <a:gd name="connsiteY78" fmla="*/ 515450 h 582649"/>
                <a:gd name="connsiteX79" fmla="*/ 97121 w 654946"/>
                <a:gd name="connsiteY79" fmla="*/ 493728 h 582649"/>
                <a:gd name="connsiteX80" fmla="*/ 70777 w 654946"/>
                <a:gd name="connsiteY80" fmla="*/ 471174 h 582649"/>
                <a:gd name="connsiteX81" fmla="*/ 57244 w 654946"/>
                <a:gd name="connsiteY81" fmla="*/ 439746 h 582649"/>
                <a:gd name="connsiteX82" fmla="*/ 43120 w 654946"/>
                <a:gd name="connsiteY82" fmla="*/ 407837 h 582649"/>
                <a:gd name="connsiteX83" fmla="*/ 37888 w 654946"/>
                <a:gd name="connsiteY83" fmla="*/ 404787 h 582649"/>
                <a:gd name="connsiteX84" fmla="*/ 26130 w 654946"/>
                <a:gd name="connsiteY84" fmla="*/ 391735 h 582649"/>
                <a:gd name="connsiteX85" fmla="*/ 23542 w 654946"/>
                <a:gd name="connsiteY85" fmla="*/ 382491 h 582649"/>
                <a:gd name="connsiteX86" fmla="*/ 18809 w 654946"/>
                <a:gd name="connsiteY86" fmla="*/ 373543 h 582649"/>
                <a:gd name="connsiteX87" fmla="*/ 11821 w 654946"/>
                <a:gd name="connsiteY87" fmla="*/ 358957 h 582649"/>
                <a:gd name="connsiteX88" fmla="*/ 2837 w 654946"/>
                <a:gd name="connsiteY88" fmla="*/ 318470 h 582649"/>
                <a:gd name="connsiteX89" fmla="*/ -454 w 654946"/>
                <a:gd name="connsiteY89" fmla="*/ 286026 h 582649"/>
                <a:gd name="connsiteX90" fmla="*/ -454 w 654946"/>
                <a:gd name="connsiteY90" fmla="*/ 255910 h 582649"/>
                <a:gd name="connsiteX91" fmla="*/ -1526 w 654946"/>
                <a:gd name="connsiteY91" fmla="*/ 242340 h 582649"/>
                <a:gd name="connsiteX92" fmla="*/ -1619 w 654946"/>
                <a:gd name="connsiteY92" fmla="*/ 233522 h 582649"/>
                <a:gd name="connsiteX93" fmla="*/ -473 w 654946"/>
                <a:gd name="connsiteY93" fmla="*/ 212447 h 582649"/>
                <a:gd name="connsiteX94" fmla="*/ 1746 w 654946"/>
                <a:gd name="connsiteY94" fmla="*/ 155932 h 582649"/>
                <a:gd name="connsiteX95" fmla="*/ 877 w 654946"/>
                <a:gd name="connsiteY95" fmla="*/ 147150 h 582649"/>
                <a:gd name="connsiteX96" fmla="*/ 7052 w 654946"/>
                <a:gd name="connsiteY96" fmla="*/ 98030 h 582649"/>
                <a:gd name="connsiteX97" fmla="*/ 7347 w 654946"/>
                <a:gd name="connsiteY97" fmla="*/ 93371 h 582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654946" h="582649">
                  <a:moveTo>
                    <a:pt x="7347" y="93371"/>
                  </a:moveTo>
                  <a:cubicBezTo>
                    <a:pt x="10989" y="79487"/>
                    <a:pt x="17515" y="66528"/>
                    <a:pt x="26482" y="55325"/>
                  </a:cubicBezTo>
                  <a:cubicBezTo>
                    <a:pt x="32139" y="48207"/>
                    <a:pt x="38110" y="41348"/>
                    <a:pt x="43860" y="34305"/>
                  </a:cubicBezTo>
                  <a:cubicBezTo>
                    <a:pt x="51254" y="25616"/>
                    <a:pt x="60387" y="18591"/>
                    <a:pt x="70684" y="13673"/>
                  </a:cubicBezTo>
                  <a:cubicBezTo>
                    <a:pt x="79207" y="8941"/>
                    <a:pt x="88155" y="4966"/>
                    <a:pt x="97380" y="1805"/>
                  </a:cubicBezTo>
                  <a:cubicBezTo>
                    <a:pt x="101077" y="1250"/>
                    <a:pt x="104128" y="-802"/>
                    <a:pt x="107603" y="-1893"/>
                  </a:cubicBezTo>
                  <a:cubicBezTo>
                    <a:pt x="119194" y="-5590"/>
                    <a:pt x="129455" y="2877"/>
                    <a:pt x="127772" y="15134"/>
                  </a:cubicBezTo>
                  <a:cubicBezTo>
                    <a:pt x="127070" y="21124"/>
                    <a:pt x="123613" y="26448"/>
                    <a:pt x="118400" y="29498"/>
                  </a:cubicBezTo>
                  <a:cubicBezTo>
                    <a:pt x="105865" y="37411"/>
                    <a:pt x="92813" y="44510"/>
                    <a:pt x="81425" y="54141"/>
                  </a:cubicBezTo>
                  <a:cubicBezTo>
                    <a:pt x="66469" y="66546"/>
                    <a:pt x="53565" y="81225"/>
                    <a:pt x="43157" y="97623"/>
                  </a:cubicBezTo>
                  <a:cubicBezTo>
                    <a:pt x="37925" y="105979"/>
                    <a:pt x="38813" y="115648"/>
                    <a:pt x="37075" y="124763"/>
                  </a:cubicBezTo>
                  <a:cubicBezTo>
                    <a:pt x="36576" y="127388"/>
                    <a:pt x="38831" y="127646"/>
                    <a:pt x="40772" y="127536"/>
                  </a:cubicBezTo>
                  <a:cubicBezTo>
                    <a:pt x="50016" y="126981"/>
                    <a:pt x="58317" y="129828"/>
                    <a:pt x="66654" y="133174"/>
                  </a:cubicBezTo>
                  <a:cubicBezTo>
                    <a:pt x="71553" y="135134"/>
                    <a:pt x="75583" y="134080"/>
                    <a:pt x="78430" y="129476"/>
                  </a:cubicBezTo>
                  <a:cubicBezTo>
                    <a:pt x="81037" y="124855"/>
                    <a:pt x="84993" y="121139"/>
                    <a:pt x="89763" y="118846"/>
                  </a:cubicBezTo>
                  <a:cubicBezTo>
                    <a:pt x="96252" y="115981"/>
                    <a:pt x="98267" y="111137"/>
                    <a:pt x="97546" y="104537"/>
                  </a:cubicBezTo>
                  <a:cubicBezTo>
                    <a:pt x="96289" y="92946"/>
                    <a:pt x="101447" y="84331"/>
                    <a:pt x="110080" y="77232"/>
                  </a:cubicBezTo>
                  <a:cubicBezTo>
                    <a:pt x="117198" y="71039"/>
                    <a:pt x="127458" y="70004"/>
                    <a:pt x="135666" y="74644"/>
                  </a:cubicBezTo>
                  <a:cubicBezTo>
                    <a:pt x="142507" y="78618"/>
                    <a:pt x="144818" y="87363"/>
                    <a:pt x="140861" y="94203"/>
                  </a:cubicBezTo>
                  <a:cubicBezTo>
                    <a:pt x="139937" y="95774"/>
                    <a:pt x="138735" y="97161"/>
                    <a:pt x="137293" y="98289"/>
                  </a:cubicBezTo>
                  <a:cubicBezTo>
                    <a:pt x="124020" y="109048"/>
                    <a:pt x="112891" y="122230"/>
                    <a:pt x="104497" y="137112"/>
                  </a:cubicBezTo>
                  <a:cubicBezTo>
                    <a:pt x="98433" y="147871"/>
                    <a:pt x="94995" y="159296"/>
                    <a:pt x="97897" y="171886"/>
                  </a:cubicBezTo>
                  <a:cubicBezTo>
                    <a:pt x="99080" y="176989"/>
                    <a:pt x="98433" y="182350"/>
                    <a:pt x="98193" y="187582"/>
                  </a:cubicBezTo>
                  <a:cubicBezTo>
                    <a:pt x="98119" y="188265"/>
                    <a:pt x="97990" y="188931"/>
                    <a:pt x="97823" y="189596"/>
                  </a:cubicBezTo>
                  <a:cubicBezTo>
                    <a:pt x="97121" y="192148"/>
                    <a:pt x="96733" y="194773"/>
                    <a:pt x="96714" y="197417"/>
                  </a:cubicBezTo>
                  <a:cubicBezTo>
                    <a:pt x="96640" y="198045"/>
                    <a:pt x="96511" y="198655"/>
                    <a:pt x="96344" y="199265"/>
                  </a:cubicBezTo>
                  <a:cubicBezTo>
                    <a:pt x="95734" y="201447"/>
                    <a:pt x="95383" y="203684"/>
                    <a:pt x="95291" y="205939"/>
                  </a:cubicBezTo>
                  <a:cubicBezTo>
                    <a:pt x="95198" y="206605"/>
                    <a:pt x="95069" y="207252"/>
                    <a:pt x="94903" y="207899"/>
                  </a:cubicBezTo>
                  <a:cubicBezTo>
                    <a:pt x="93996" y="210487"/>
                    <a:pt x="94348" y="213242"/>
                    <a:pt x="93941" y="215922"/>
                  </a:cubicBezTo>
                  <a:cubicBezTo>
                    <a:pt x="93886" y="216643"/>
                    <a:pt x="93738" y="217346"/>
                    <a:pt x="93534" y="218030"/>
                  </a:cubicBezTo>
                  <a:cubicBezTo>
                    <a:pt x="89726" y="241397"/>
                    <a:pt x="89800" y="265246"/>
                    <a:pt x="93738" y="288595"/>
                  </a:cubicBezTo>
                  <a:cubicBezTo>
                    <a:pt x="96991" y="306731"/>
                    <a:pt x="99524" y="324996"/>
                    <a:pt x="105071" y="342633"/>
                  </a:cubicBezTo>
                  <a:cubicBezTo>
                    <a:pt x="106050" y="344741"/>
                    <a:pt x="106142" y="347144"/>
                    <a:pt x="105329" y="349325"/>
                  </a:cubicBezTo>
                  <a:cubicBezTo>
                    <a:pt x="102519" y="354705"/>
                    <a:pt x="103665" y="360048"/>
                    <a:pt x="105218" y="365317"/>
                  </a:cubicBezTo>
                  <a:cubicBezTo>
                    <a:pt x="109433" y="380494"/>
                    <a:pt x="114647" y="395377"/>
                    <a:pt x="120840" y="409871"/>
                  </a:cubicBezTo>
                  <a:cubicBezTo>
                    <a:pt x="126497" y="422497"/>
                    <a:pt x="135777" y="432055"/>
                    <a:pt x="147055" y="439949"/>
                  </a:cubicBezTo>
                  <a:cubicBezTo>
                    <a:pt x="148792" y="441502"/>
                    <a:pt x="151085" y="442279"/>
                    <a:pt x="153396" y="442112"/>
                  </a:cubicBezTo>
                  <a:cubicBezTo>
                    <a:pt x="161419" y="440485"/>
                    <a:pt x="169867" y="442112"/>
                    <a:pt x="177614" y="438747"/>
                  </a:cubicBezTo>
                  <a:cubicBezTo>
                    <a:pt x="181921" y="436899"/>
                    <a:pt x="185711" y="438747"/>
                    <a:pt x="189297" y="440818"/>
                  </a:cubicBezTo>
                  <a:cubicBezTo>
                    <a:pt x="196692" y="444904"/>
                    <a:pt x="203921" y="449248"/>
                    <a:pt x="211297" y="453352"/>
                  </a:cubicBezTo>
                  <a:cubicBezTo>
                    <a:pt x="235848" y="467051"/>
                    <a:pt x="261619" y="476775"/>
                    <a:pt x="289831" y="479826"/>
                  </a:cubicBezTo>
                  <a:cubicBezTo>
                    <a:pt x="303825" y="481323"/>
                    <a:pt x="317690" y="483875"/>
                    <a:pt x="331704" y="485538"/>
                  </a:cubicBezTo>
                  <a:cubicBezTo>
                    <a:pt x="350672" y="487775"/>
                    <a:pt x="369011" y="484725"/>
                    <a:pt x="387553" y="482913"/>
                  </a:cubicBezTo>
                  <a:cubicBezTo>
                    <a:pt x="393414" y="482359"/>
                    <a:pt x="399330" y="481804"/>
                    <a:pt x="405209" y="481175"/>
                  </a:cubicBezTo>
                  <a:cubicBezTo>
                    <a:pt x="419998" y="479585"/>
                    <a:pt x="434954" y="477478"/>
                    <a:pt x="449929" y="476683"/>
                  </a:cubicBezTo>
                  <a:cubicBezTo>
                    <a:pt x="451297" y="476572"/>
                    <a:pt x="452628" y="476239"/>
                    <a:pt x="453885" y="475685"/>
                  </a:cubicBezTo>
                  <a:cubicBezTo>
                    <a:pt x="459801" y="474390"/>
                    <a:pt x="465643" y="471876"/>
                    <a:pt x="471818" y="474483"/>
                  </a:cubicBezTo>
                  <a:cubicBezTo>
                    <a:pt x="480636" y="474557"/>
                    <a:pt x="489454" y="473743"/>
                    <a:pt x="498106" y="472006"/>
                  </a:cubicBezTo>
                  <a:cubicBezTo>
                    <a:pt x="502155" y="471248"/>
                    <a:pt x="506296" y="471248"/>
                    <a:pt x="510345" y="472006"/>
                  </a:cubicBezTo>
                  <a:cubicBezTo>
                    <a:pt x="519182" y="474187"/>
                    <a:pt x="528499" y="473041"/>
                    <a:pt x="536541" y="468789"/>
                  </a:cubicBezTo>
                  <a:cubicBezTo>
                    <a:pt x="536726" y="468659"/>
                    <a:pt x="536948" y="468549"/>
                    <a:pt x="537170" y="468493"/>
                  </a:cubicBezTo>
                  <a:cubicBezTo>
                    <a:pt x="545600" y="466756"/>
                    <a:pt x="553512" y="463372"/>
                    <a:pt x="561720" y="460932"/>
                  </a:cubicBezTo>
                  <a:cubicBezTo>
                    <a:pt x="564309" y="460174"/>
                    <a:pt x="566860" y="459416"/>
                    <a:pt x="569430" y="458547"/>
                  </a:cubicBezTo>
                  <a:cubicBezTo>
                    <a:pt x="581760" y="454277"/>
                    <a:pt x="593463" y="448157"/>
                    <a:pt x="606404" y="445606"/>
                  </a:cubicBezTo>
                  <a:cubicBezTo>
                    <a:pt x="607716" y="445218"/>
                    <a:pt x="608973" y="444626"/>
                    <a:pt x="610101" y="443850"/>
                  </a:cubicBezTo>
                  <a:cubicBezTo>
                    <a:pt x="614279" y="441650"/>
                    <a:pt x="618161" y="438636"/>
                    <a:pt x="623245" y="438655"/>
                  </a:cubicBezTo>
                  <a:cubicBezTo>
                    <a:pt x="624706" y="438655"/>
                    <a:pt x="625649" y="437527"/>
                    <a:pt x="626721" y="436677"/>
                  </a:cubicBezTo>
                  <a:cubicBezTo>
                    <a:pt x="629753" y="433848"/>
                    <a:pt x="633672" y="432166"/>
                    <a:pt x="637813" y="431907"/>
                  </a:cubicBezTo>
                  <a:cubicBezTo>
                    <a:pt x="639219" y="431833"/>
                    <a:pt x="640550" y="431223"/>
                    <a:pt x="641511" y="430206"/>
                  </a:cubicBezTo>
                  <a:cubicBezTo>
                    <a:pt x="644635" y="427525"/>
                    <a:pt x="648721" y="426194"/>
                    <a:pt x="652825" y="426509"/>
                  </a:cubicBezTo>
                  <a:cubicBezTo>
                    <a:pt x="648370" y="431593"/>
                    <a:pt x="642213" y="434200"/>
                    <a:pt x="636501" y="437342"/>
                  </a:cubicBezTo>
                  <a:cubicBezTo>
                    <a:pt x="625316" y="443480"/>
                    <a:pt x="613318" y="447788"/>
                    <a:pt x="601375" y="452132"/>
                  </a:cubicBezTo>
                  <a:cubicBezTo>
                    <a:pt x="588786" y="456772"/>
                    <a:pt x="576676" y="462614"/>
                    <a:pt x="563939" y="466829"/>
                  </a:cubicBezTo>
                  <a:cubicBezTo>
                    <a:pt x="554695" y="469898"/>
                    <a:pt x="545452" y="473041"/>
                    <a:pt x="536208" y="476073"/>
                  </a:cubicBezTo>
                  <a:cubicBezTo>
                    <a:pt x="530791" y="477811"/>
                    <a:pt x="529516" y="480676"/>
                    <a:pt x="532511" y="485649"/>
                  </a:cubicBezTo>
                  <a:cubicBezTo>
                    <a:pt x="534360" y="488755"/>
                    <a:pt x="537317" y="491047"/>
                    <a:pt x="539185" y="494246"/>
                  </a:cubicBezTo>
                  <a:cubicBezTo>
                    <a:pt x="548021" y="509423"/>
                    <a:pt x="551756" y="525267"/>
                    <a:pt x="546395" y="542589"/>
                  </a:cubicBezTo>
                  <a:cubicBezTo>
                    <a:pt x="545544" y="546601"/>
                    <a:pt x="542383" y="549688"/>
                    <a:pt x="538353" y="550446"/>
                  </a:cubicBezTo>
                  <a:cubicBezTo>
                    <a:pt x="518849" y="555604"/>
                    <a:pt x="499105" y="559856"/>
                    <a:pt x="479435" y="564294"/>
                  </a:cubicBezTo>
                  <a:cubicBezTo>
                    <a:pt x="470764" y="566031"/>
                    <a:pt x="462001" y="567196"/>
                    <a:pt x="453182" y="567732"/>
                  </a:cubicBezTo>
                  <a:cubicBezTo>
                    <a:pt x="444882" y="568453"/>
                    <a:pt x="436655" y="570265"/>
                    <a:pt x="428391" y="571651"/>
                  </a:cubicBezTo>
                  <a:cubicBezTo>
                    <a:pt x="415450" y="573851"/>
                    <a:pt x="402602" y="576384"/>
                    <a:pt x="389439" y="577438"/>
                  </a:cubicBezTo>
                  <a:cubicBezTo>
                    <a:pt x="377478" y="578399"/>
                    <a:pt x="365406" y="580617"/>
                    <a:pt x="353519" y="579637"/>
                  </a:cubicBezTo>
                  <a:cubicBezTo>
                    <a:pt x="333478" y="577974"/>
                    <a:pt x="313420" y="579637"/>
                    <a:pt x="293454" y="578325"/>
                  </a:cubicBezTo>
                  <a:cubicBezTo>
                    <a:pt x="281992" y="577549"/>
                    <a:pt x="270493" y="576107"/>
                    <a:pt x="259031" y="574757"/>
                  </a:cubicBezTo>
                  <a:cubicBezTo>
                    <a:pt x="239675" y="572224"/>
                    <a:pt x="220652" y="567547"/>
                    <a:pt x="202331" y="560818"/>
                  </a:cubicBezTo>
                  <a:cubicBezTo>
                    <a:pt x="183012" y="554089"/>
                    <a:pt x="163508" y="548062"/>
                    <a:pt x="144614" y="539964"/>
                  </a:cubicBezTo>
                  <a:cubicBezTo>
                    <a:pt x="137700" y="537007"/>
                    <a:pt x="131230" y="533087"/>
                    <a:pt x="124149" y="530518"/>
                  </a:cubicBezTo>
                  <a:cubicBezTo>
                    <a:pt x="117069" y="527948"/>
                    <a:pt x="114259" y="521958"/>
                    <a:pt x="113260" y="515450"/>
                  </a:cubicBezTo>
                  <a:cubicBezTo>
                    <a:pt x="111652" y="505135"/>
                    <a:pt x="104331" y="499644"/>
                    <a:pt x="97121" y="493728"/>
                  </a:cubicBezTo>
                  <a:cubicBezTo>
                    <a:pt x="88173" y="486333"/>
                    <a:pt x="78449" y="479697"/>
                    <a:pt x="70777" y="471174"/>
                  </a:cubicBezTo>
                  <a:cubicBezTo>
                    <a:pt x="62809" y="462540"/>
                    <a:pt x="58039" y="451467"/>
                    <a:pt x="57244" y="439746"/>
                  </a:cubicBezTo>
                  <a:cubicBezTo>
                    <a:pt x="56523" y="427230"/>
                    <a:pt x="49849" y="417561"/>
                    <a:pt x="43120" y="407837"/>
                  </a:cubicBezTo>
                  <a:cubicBezTo>
                    <a:pt x="41752" y="406265"/>
                    <a:pt x="39922" y="405193"/>
                    <a:pt x="37888" y="404787"/>
                  </a:cubicBezTo>
                  <a:cubicBezTo>
                    <a:pt x="31455" y="402679"/>
                    <a:pt x="27942" y="397965"/>
                    <a:pt x="26130" y="391735"/>
                  </a:cubicBezTo>
                  <a:cubicBezTo>
                    <a:pt x="25243" y="388666"/>
                    <a:pt x="24393" y="385615"/>
                    <a:pt x="23542" y="382491"/>
                  </a:cubicBezTo>
                  <a:cubicBezTo>
                    <a:pt x="22636" y="379200"/>
                    <a:pt x="21028" y="376132"/>
                    <a:pt x="18809" y="373543"/>
                  </a:cubicBezTo>
                  <a:cubicBezTo>
                    <a:pt x="15353" y="369310"/>
                    <a:pt x="12968" y="364300"/>
                    <a:pt x="11821" y="358957"/>
                  </a:cubicBezTo>
                  <a:cubicBezTo>
                    <a:pt x="8530" y="345517"/>
                    <a:pt x="4778" y="332151"/>
                    <a:pt x="2837" y="318470"/>
                  </a:cubicBezTo>
                  <a:cubicBezTo>
                    <a:pt x="1302" y="307748"/>
                    <a:pt x="-861" y="297044"/>
                    <a:pt x="-454" y="286026"/>
                  </a:cubicBezTo>
                  <a:cubicBezTo>
                    <a:pt x="-10" y="276005"/>
                    <a:pt x="-325" y="265948"/>
                    <a:pt x="-454" y="255910"/>
                  </a:cubicBezTo>
                  <a:cubicBezTo>
                    <a:pt x="-195" y="251362"/>
                    <a:pt x="-565" y="246796"/>
                    <a:pt x="-1526" y="242340"/>
                  </a:cubicBezTo>
                  <a:cubicBezTo>
                    <a:pt x="-2284" y="239456"/>
                    <a:pt x="-2321" y="236424"/>
                    <a:pt x="-1619" y="233522"/>
                  </a:cubicBezTo>
                  <a:cubicBezTo>
                    <a:pt x="230" y="226515"/>
                    <a:pt x="-473" y="219472"/>
                    <a:pt x="-473" y="212447"/>
                  </a:cubicBezTo>
                  <a:cubicBezTo>
                    <a:pt x="-473" y="193571"/>
                    <a:pt x="895" y="174751"/>
                    <a:pt x="1746" y="155932"/>
                  </a:cubicBezTo>
                  <a:cubicBezTo>
                    <a:pt x="1875" y="153047"/>
                    <a:pt x="969" y="150127"/>
                    <a:pt x="877" y="147150"/>
                  </a:cubicBezTo>
                  <a:cubicBezTo>
                    <a:pt x="304" y="130549"/>
                    <a:pt x="2375" y="113966"/>
                    <a:pt x="7052" y="98030"/>
                  </a:cubicBezTo>
                  <a:cubicBezTo>
                    <a:pt x="7440" y="96514"/>
                    <a:pt x="7551" y="94924"/>
                    <a:pt x="7347" y="93371"/>
                  </a:cubicBezTo>
                  <a:close/>
                </a:path>
              </a:pathLst>
            </a:custGeom>
            <a:solidFill>
              <a:srgbClr val="000000"/>
            </a:solidFill>
            <a:ln w="1847" cap="flat">
              <a:noFill/>
              <a:prstDash val="solid"/>
              <a:miter/>
            </a:ln>
          </p:spPr>
          <p:txBody>
            <a:bodyPr rtlCol="0" anchor="ctr"/>
            <a:lstStyle/>
            <a:p>
              <a:endParaRPr lang="es-CO"/>
            </a:p>
          </p:txBody>
        </p:sp>
        <p:sp>
          <p:nvSpPr>
            <p:cNvPr id="39" name="Freeform: Shape 38">
              <a:extLst>
                <a:ext uri="{FF2B5EF4-FFF2-40B4-BE49-F238E27FC236}">
                  <a16:creationId xmlns:a16="http://schemas.microsoft.com/office/drawing/2014/main" id="{78C36BD1-26AC-0C16-CC49-84CF69B418AC}"/>
                </a:ext>
              </a:extLst>
            </p:cNvPr>
            <p:cNvSpPr/>
            <p:nvPr/>
          </p:nvSpPr>
          <p:spPr>
            <a:xfrm>
              <a:off x="-1341657" y="2160162"/>
              <a:ext cx="644954" cy="382125"/>
            </a:xfrm>
            <a:custGeom>
              <a:avLst/>
              <a:gdLst>
                <a:gd name="connsiteX0" fmla="*/ 596606 w 644954"/>
                <a:gd name="connsiteY0" fmla="*/ 286833 h 382125"/>
                <a:gd name="connsiteX1" fmla="*/ 582907 w 644954"/>
                <a:gd name="connsiteY1" fmla="*/ 296317 h 382125"/>
                <a:gd name="connsiteX2" fmla="*/ 524636 w 644954"/>
                <a:gd name="connsiteY2" fmla="*/ 324325 h 382125"/>
                <a:gd name="connsiteX3" fmla="*/ 475700 w 644954"/>
                <a:gd name="connsiteY3" fmla="*/ 342812 h 382125"/>
                <a:gd name="connsiteX4" fmla="*/ 432625 w 644954"/>
                <a:gd name="connsiteY4" fmla="*/ 357602 h 382125"/>
                <a:gd name="connsiteX5" fmla="*/ 398295 w 644954"/>
                <a:gd name="connsiteY5" fmla="*/ 364756 h 382125"/>
                <a:gd name="connsiteX6" fmla="*/ 378846 w 644954"/>
                <a:gd name="connsiteY6" fmla="*/ 367492 h 382125"/>
                <a:gd name="connsiteX7" fmla="*/ 378846 w 644954"/>
                <a:gd name="connsiteY7" fmla="*/ 367492 h 382125"/>
                <a:gd name="connsiteX8" fmla="*/ 335845 w 644954"/>
                <a:gd name="connsiteY8" fmla="*/ 372188 h 382125"/>
                <a:gd name="connsiteX9" fmla="*/ 297946 w 644954"/>
                <a:gd name="connsiteY9" fmla="*/ 376680 h 382125"/>
                <a:gd name="connsiteX10" fmla="*/ 155799 w 644954"/>
                <a:gd name="connsiteY10" fmla="*/ 360227 h 382125"/>
                <a:gd name="connsiteX11" fmla="*/ 83885 w 644954"/>
                <a:gd name="connsiteY11" fmla="*/ 320110 h 382125"/>
                <a:gd name="connsiteX12" fmla="*/ 49868 w 644954"/>
                <a:gd name="connsiteY12" fmla="*/ 283006 h 382125"/>
                <a:gd name="connsiteX13" fmla="*/ 15168 w 644954"/>
                <a:gd name="connsiteY13" fmla="*/ 229098 h 382125"/>
                <a:gd name="connsiteX14" fmla="*/ -1766 w 644954"/>
                <a:gd name="connsiteY14" fmla="*/ 159901 h 382125"/>
                <a:gd name="connsiteX15" fmla="*/ 3355 w 644954"/>
                <a:gd name="connsiteY15" fmla="*/ 92145 h 382125"/>
                <a:gd name="connsiteX16" fmla="*/ 11230 w 644954"/>
                <a:gd name="connsiteY16" fmla="*/ 50753 h 382125"/>
                <a:gd name="connsiteX17" fmla="*/ 19161 w 644954"/>
                <a:gd name="connsiteY17" fmla="*/ 32617 h 382125"/>
                <a:gd name="connsiteX18" fmla="*/ 20159 w 644954"/>
                <a:gd name="connsiteY18" fmla="*/ 30768 h 382125"/>
                <a:gd name="connsiteX19" fmla="*/ 22914 w 644954"/>
                <a:gd name="connsiteY19" fmla="*/ 26941 h 382125"/>
                <a:gd name="connsiteX20" fmla="*/ 23931 w 644954"/>
                <a:gd name="connsiteY20" fmla="*/ 25499 h 382125"/>
                <a:gd name="connsiteX21" fmla="*/ 27073 w 644954"/>
                <a:gd name="connsiteY21" fmla="*/ 21451 h 382125"/>
                <a:gd name="connsiteX22" fmla="*/ 28072 w 644954"/>
                <a:gd name="connsiteY22" fmla="*/ 20009 h 382125"/>
                <a:gd name="connsiteX23" fmla="*/ 29218 w 644954"/>
                <a:gd name="connsiteY23" fmla="*/ 18641 h 382125"/>
                <a:gd name="connsiteX24" fmla="*/ 29846 w 644954"/>
                <a:gd name="connsiteY24" fmla="*/ 17956 h 382125"/>
                <a:gd name="connsiteX25" fmla="*/ 46818 w 644954"/>
                <a:gd name="connsiteY25" fmla="*/ 967 h 382125"/>
                <a:gd name="connsiteX26" fmla="*/ 48186 w 644954"/>
                <a:gd name="connsiteY26" fmla="*/ -346 h 382125"/>
                <a:gd name="connsiteX27" fmla="*/ 49628 w 644954"/>
                <a:gd name="connsiteY27" fmla="*/ -1621 h 382125"/>
                <a:gd name="connsiteX28" fmla="*/ 50441 w 644954"/>
                <a:gd name="connsiteY28" fmla="*/ -2213 h 382125"/>
                <a:gd name="connsiteX29" fmla="*/ 52290 w 644954"/>
                <a:gd name="connsiteY29" fmla="*/ -2768 h 382125"/>
                <a:gd name="connsiteX30" fmla="*/ 53214 w 644954"/>
                <a:gd name="connsiteY30" fmla="*/ -2268 h 382125"/>
                <a:gd name="connsiteX31" fmla="*/ 53639 w 644954"/>
                <a:gd name="connsiteY31" fmla="*/ -198 h 382125"/>
                <a:gd name="connsiteX32" fmla="*/ 47428 w 644954"/>
                <a:gd name="connsiteY32" fmla="*/ 7789 h 382125"/>
                <a:gd name="connsiteX33" fmla="*/ 9455 w 644954"/>
                <a:gd name="connsiteY33" fmla="*/ 81515 h 382125"/>
                <a:gd name="connsiteX34" fmla="*/ 4242 w 644954"/>
                <a:gd name="connsiteY34" fmla="*/ 163265 h 382125"/>
                <a:gd name="connsiteX35" fmla="*/ 19235 w 644954"/>
                <a:gd name="connsiteY35" fmla="*/ 224735 h 382125"/>
                <a:gd name="connsiteX36" fmla="*/ 68263 w 644954"/>
                <a:gd name="connsiteY36" fmla="*/ 297038 h 382125"/>
                <a:gd name="connsiteX37" fmla="*/ 127736 w 644954"/>
                <a:gd name="connsiteY37" fmla="*/ 341259 h 382125"/>
                <a:gd name="connsiteX38" fmla="*/ 217509 w 644954"/>
                <a:gd name="connsiteY38" fmla="*/ 371449 h 382125"/>
                <a:gd name="connsiteX39" fmla="*/ 288444 w 644954"/>
                <a:gd name="connsiteY39" fmla="*/ 372022 h 382125"/>
                <a:gd name="connsiteX40" fmla="*/ 346272 w 644954"/>
                <a:gd name="connsiteY40" fmla="*/ 366679 h 382125"/>
                <a:gd name="connsiteX41" fmla="*/ 382118 w 644954"/>
                <a:gd name="connsiteY41" fmla="*/ 362002 h 382125"/>
                <a:gd name="connsiteX42" fmla="*/ 390142 w 644954"/>
                <a:gd name="connsiteY42" fmla="*/ 360375 h 382125"/>
                <a:gd name="connsiteX43" fmla="*/ 445603 w 644954"/>
                <a:gd name="connsiteY43" fmla="*/ 347545 h 382125"/>
                <a:gd name="connsiteX44" fmla="*/ 474147 w 644954"/>
                <a:gd name="connsiteY44" fmla="*/ 337987 h 382125"/>
                <a:gd name="connsiteX45" fmla="*/ 567655 w 644954"/>
                <a:gd name="connsiteY45" fmla="*/ 299405 h 382125"/>
                <a:gd name="connsiteX46" fmla="*/ 623745 w 644954"/>
                <a:gd name="connsiteY46" fmla="*/ 254296 h 382125"/>
                <a:gd name="connsiteX47" fmla="*/ 638350 w 644954"/>
                <a:gd name="connsiteY47" fmla="*/ 209520 h 382125"/>
                <a:gd name="connsiteX48" fmla="*/ 636982 w 644954"/>
                <a:gd name="connsiteY48" fmla="*/ 139768 h 382125"/>
                <a:gd name="connsiteX49" fmla="*/ 636982 w 644954"/>
                <a:gd name="connsiteY49" fmla="*/ 132947 h 382125"/>
                <a:gd name="connsiteX50" fmla="*/ 637463 w 644954"/>
                <a:gd name="connsiteY50" fmla="*/ 129767 h 382125"/>
                <a:gd name="connsiteX51" fmla="*/ 638424 w 644954"/>
                <a:gd name="connsiteY51" fmla="*/ 127918 h 382125"/>
                <a:gd name="connsiteX52" fmla="*/ 640199 w 644954"/>
                <a:gd name="connsiteY52" fmla="*/ 127844 h 382125"/>
                <a:gd name="connsiteX53" fmla="*/ 640273 w 644954"/>
                <a:gd name="connsiteY53" fmla="*/ 127918 h 382125"/>
                <a:gd name="connsiteX54" fmla="*/ 640273 w 644954"/>
                <a:gd name="connsiteY54" fmla="*/ 127918 h 382125"/>
                <a:gd name="connsiteX55" fmla="*/ 642435 w 644954"/>
                <a:gd name="connsiteY55" fmla="*/ 182732 h 382125"/>
                <a:gd name="connsiteX56" fmla="*/ 642435 w 644954"/>
                <a:gd name="connsiteY56" fmla="*/ 210019 h 382125"/>
                <a:gd name="connsiteX57" fmla="*/ 638923 w 644954"/>
                <a:gd name="connsiteY57" fmla="*/ 234700 h 382125"/>
                <a:gd name="connsiteX58" fmla="*/ 638923 w 644954"/>
                <a:gd name="connsiteY58" fmla="*/ 234700 h 382125"/>
                <a:gd name="connsiteX59" fmla="*/ 630696 w 644954"/>
                <a:gd name="connsiteY59" fmla="*/ 252503 h 382125"/>
                <a:gd name="connsiteX60" fmla="*/ 630696 w 644954"/>
                <a:gd name="connsiteY60" fmla="*/ 252503 h 382125"/>
                <a:gd name="connsiteX61" fmla="*/ 627904 w 644954"/>
                <a:gd name="connsiteY61" fmla="*/ 256588 h 382125"/>
                <a:gd name="connsiteX62" fmla="*/ 627904 w 644954"/>
                <a:gd name="connsiteY62" fmla="*/ 256588 h 382125"/>
                <a:gd name="connsiteX63" fmla="*/ 621046 w 644954"/>
                <a:gd name="connsiteY63" fmla="*/ 264796 h 382125"/>
                <a:gd name="connsiteX64" fmla="*/ 621046 w 644954"/>
                <a:gd name="connsiteY64" fmla="*/ 264796 h 382125"/>
                <a:gd name="connsiteX65" fmla="*/ 619678 w 644954"/>
                <a:gd name="connsiteY65" fmla="*/ 266183 h 382125"/>
                <a:gd name="connsiteX66" fmla="*/ 619678 w 644954"/>
                <a:gd name="connsiteY66" fmla="*/ 266183 h 382125"/>
                <a:gd name="connsiteX67" fmla="*/ 618310 w 644954"/>
                <a:gd name="connsiteY67" fmla="*/ 267569 h 382125"/>
                <a:gd name="connsiteX68" fmla="*/ 618310 w 644954"/>
                <a:gd name="connsiteY68" fmla="*/ 267569 h 382125"/>
                <a:gd name="connsiteX69" fmla="*/ 616942 w 644954"/>
                <a:gd name="connsiteY69" fmla="*/ 268956 h 382125"/>
                <a:gd name="connsiteX70" fmla="*/ 616942 w 644954"/>
                <a:gd name="connsiteY70" fmla="*/ 268956 h 382125"/>
                <a:gd name="connsiteX71" fmla="*/ 615574 w 644954"/>
                <a:gd name="connsiteY71" fmla="*/ 270342 h 382125"/>
                <a:gd name="connsiteX72" fmla="*/ 615574 w 644954"/>
                <a:gd name="connsiteY72" fmla="*/ 270342 h 382125"/>
                <a:gd name="connsiteX73" fmla="*/ 610027 w 644954"/>
                <a:gd name="connsiteY73" fmla="*/ 275797 h 382125"/>
                <a:gd name="connsiteX74" fmla="*/ 610027 w 644954"/>
                <a:gd name="connsiteY74" fmla="*/ 275797 h 382125"/>
                <a:gd name="connsiteX75" fmla="*/ 601819 w 644954"/>
                <a:gd name="connsiteY75" fmla="*/ 282674 h 382125"/>
                <a:gd name="connsiteX76" fmla="*/ 601819 w 644954"/>
                <a:gd name="connsiteY76" fmla="*/ 282674 h 382125"/>
                <a:gd name="connsiteX77" fmla="*/ 596606 w 644954"/>
                <a:gd name="connsiteY77" fmla="*/ 286833 h 38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644954" h="382125">
                  <a:moveTo>
                    <a:pt x="596606" y="286833"/>
                  </a:moveTo>
                  <a:cubicBezTo>
                    <a:pt x="591966" y="289865"/>
                    <a:pt x="586826" y="292213"/>
                    <a:pt x="582907" y="296317"/>
                  </a:cubicBezTo>
                  <a:cubicBezTo>
                    <a:pt x="564642" y="308056"/>
                    <a:pt x="544602" y="316135"/>
                    <a:pt x="524636" y="324325"/>
                  </a:cubicBezTo>
                  <a:cubicBezTo>
                    <a:pt x="508496" y="330925"/>
                    <a:pt x="492708" y="338486"/>
                    <a:pt x="475700" y="342812"/>
                  </a:cubicBezTo>
                  <a:cubicBezTo>
                    <a:pt x="460911" y="346639"/>
                    <a:pt x="446879" y="352407"/>
                    <a:pt x="432625" y="357602"/>
                  </a:cubicBezTo>
                  <a:cubicBezTo>
                    <a:pt x="421533" y="361688"/>
                    <a:pt x="410256" y="364812"/>
                    <a:pt x="398295" y="364756"/>
                  </a:cubicBezTo>
                  <a:cubicBezTo>
                    <a:pt x="391732" y="364960"/>
                    <a:pt x="385206" y="365884"/>
                    <a:pt x="378846" y="367492"/>
                  </a:cubicBezTo>
                  <a:lnTo>
                    <a:pt x="378846" y="367492"/>
                  </a:lnTo>
                  <a:cubicBezTo>
                    <a:pt x="364759" y="370857"/>
                    <a:pt x="350321" y="372429"/>
                    <a:pt x="335845" y="372188"/>
                  </a:cubicBezTo>
                  <a:cubicBezTo>
                    <a:pt x="323034" y="371911"/>
                    <a:pt x="310573" y="375128"/>
                    <a:pt x="297946" y="376680"/>
                  </a:cubicBezTo>
                  <a:cubicBezTo>
                    <a:pt x="249196" y="382652"/>
                    <a:pt x="201813" y="379250"/>
                    <a:pt x="155799" y="360227"/>
                  </a:cubicBezTo>
                  <a:cubicBezTo>
                    <a:pt x="130176" y="349597"/>
                    <a:pt x="105680" y="337414"/>
                    <a:pt x="83885" y="320110"/>
                  </a:cubicBezTo>
                  <a:cubicBezTo>
                    <a:pt x="70555" y="309517"/>
                    <a:pt x="59999" y="296539"/>
                    <a:pt x="49868" y="283006"/>
                  </a:cubicBezTo>
                  <a:cubicBezTo>
                    <a:pt x="37038" y="265832"/>
                    <a:pt x="24504" y="248583"/>
                    <a:pt x="15168" y="229098"/>
                  </a:cubicBezTo>
                  <a:cubicBezTo>
                    <a:pt x="4630" y="207135"/>
                    <a:pt x="-306" y="183971"/>
                    <a:pt x="-1766" y="159901"/>
                  </a:cubicBezTo>
                  <a:cubicBezTo>
                    <a:pt x="-3134" y="137088"/>
                    <a:pt x="-361" y="114626"/>
                    <a:pt x="3355" y="92145"/>
                  </a:cubicBezTo>
                  <a:cubicBezTo>
                    <a:pt x="5665" y="78280"/>
                    <a:pt x="6553" y="64193"/>
                    <a:pt x="11230" y="50753"/>
                  </a:cubicBezTo>
                  <a:cubicBezTo>
                    <a:pt x="13430" y="44523"/>
                    <a:pt x="16092" y="38459"/>
                    <a:pt x="19161" y="32617"/>
                  </a:cubicBezTo>
                  <a:cubicBezTo>
                    <a:pt x="19438" y="31970"/>
                    <a:pt x="19789" y="31360"/>
                    <a:pt x="20159" y="30768"/>
                  </a:cubicBezTo>
                  <a:cubicBezTo>
                    <a:pt x="21046" y="29493"/>
                    <a:pt x="22008" y="28272"/>
                    <a:pt x="22914" y="26941"/>
                  </a:cubicBezTo>
                  <a:cubicBezTo>
                    <a:pt x="23210" y="26442"/>
                    <a:pt x="23561" y="25961"/>
                    <a:pt x="23931" y="25499"/>
                  </a:cubicBezTo>
                  <a:cubicBezTo>
                    <a:pt x="25095" y="24242"/>
                    <a:pt x="26149" y="22893"/>
                    <a:pt x="27073" y="21451"/>
                  </a:cubicBezTo>
                  <a:cubicBezTo>
                    <a:pt x="27369" y="20952"/>
                    <a:pt x="27702" y="20471"/>
                    <a:pt x="28072" y="20009"/>
                  </a:cubicBezTo>
                  <a:cubicBezTo>
                    <a:pt x="28423" y="19528"/>
                    <a:pt x="28811" y="19066"/>
                    <a:pt x="29218" y="18641"/>
                  </a:cubicBezTo>
                  <a:cubicBezTo>
                    <a:pt x="29421" y="18401"/>
                    <a:pt x="29643" y="18197"/>
                    <a:pt x="29846" y="17956"/>
                  </a:cubicBezTo>
                  <a:cubicBezTo>
                    <a:pt x="35503" y="12300"/>
                    <a:pt x="41124" y="6587"/>
                    <a:pt x="46818" y="967"/>
                  </a:cubicBezTo>
                  <a:cubicBezTo>
                    <a:pt x="47261" y="505"/>
                    <a:pt x="47705" y="80"/>
                    <a:pt x="48186" y="-346"/>
                  </a:cubicBezTo>
                  <a:cubicBezTo>
                    <a:pt x="48648" y="-789"/>
                    <a:pt x="49129" y="-1214"/>
                    <a:pt x="49628" y="-1621"/>
                  </a:cubicBezTo>
                  <a:lnTo>
                    <a:pt x="50441" y="-2213"/>
                  </a:lnTo>
                  <a:cubicBezTo>
                    <a:pt x="50996" y="-2545"/>
                    <a:pt x="51643" y="-2731"/>
                    <a:pt x="52290" y="-2768"/>
                  </a:cubicBezTo>
                  <a:lnTo>
                    <a:pt x="53214" y="-2268"/>
                  </a:lnTo>
                  <a:cubicBezTo>
                    <a:pt x="53584" y="-1640"/>
                    <a:pt x="53732" y="-919"/>
                    <a:pt x="53639" y="-198"/>
                  </a:cubicBezTo>
                  <a:cubicBezTo>
                    <a:pt x="52678" y="3315"/>
                    <a:pt x="49942" y="5607"/>
                    <a:pt x="47428" y="7789"/>
                  </a:cubicBezTo>
                  <a:cubicBezTo>
                    <a:pt x="24652" y="27182"/>
                    <a:pt x="14280" y="52546"/>
                    <a:pt x="9455" y="81515"/>
                  </a:cubicBezTo>
                  <a:cubicBezTo>
                    <a:pt x="4834" y="108507"/>
                    <a:pt x="3096" y="135904"/>
                    <a:pt x="4242" y="163265"/>
                  </a:cubicBezTo>
                  <a:cubicBezTo>
                    <a:pt x="5203" y="184525"/>
                    <a:pt x="10306" y="205416"/>
                    <a:pt x="19235" y="224735"/>
                  </a:cubicBezTo>
                  <a:cubicBezTo>
                    <a:pt x="31621" y="251541"/>
                    <a:pt x="49498" y="274650"/>
                    <a:pt x="68263" y="297038"/>
                  </a:cubicBezTo>
                  <a:cubicBezTo>
                    <a:pt x="84457" y="316339"/>
                    <a:pt x="105237" y="330056"/>
                    <a:pt x="127736" y="341259"/>
                  </a:cubicBezTo>
                  <a:cubicBezTo>
                    <a:pt x="156280" y="355476"/>
                    <a:pt x="185767" y="366956"/>
                    <a:pt x="217509" y="371449"/>
                  </a:cubicBezTo>
                  <a:cubicBezTo>
                    <a:pt x="241025" y="374740"/>
                    <a:pt x="264873" y="374924"/>
                    <a:pt x="288444" y="372022"/>
                  </a:cubicBezTo>
                  <a:cubicBezTo>
                    <a:pt x="307652" y="369729"/>
                    <a:pt x="326750" y="366586"/>
                    <a:pt x="346272" y="366679"/>
                  </a:cubicBezTo>
                  <a:cubicBezTo>
                    <a:pt x="358381" y="366846"/>
                    <a:pt x="370453" y="365274"/>
                    <a:pt x="382118" y="362002"/>
                  </a:cubicBezTo>
                  <a:cubicBezTo>
                    <a:pt x="384670" y="361003"/>
                    <a:pt x="387387" y="360449"/>
                    <a:pt x="390142" y="360375"/>
                  </a:cubicBezTo>
                  <a:cubicBezTo>
                    <a:pt x="410016" y="361946"/>
                    <a:pt x="427708" y="354182"/>
                    <a:pt x="445603" y="347545"/>
                  </a:cubicBezTo>
                  <a:cubicBezTo>
                    <a:pt x="455013" y="344051"/>
                    <a:pt x="464534" y="340945"/>
                    <a:pt x="474147" y="337987"/>
                  </a:cubicBezTo>
                  <a:cubicBezTo>
                    <a:pt x="506352" y="327801"/>
                    <a:pt x="537632" y="314878"/>
                    <a:pt x="567655" y="299405"/>
                  </a:cubicBezTo>
                  <a:cubicBezTo>
                    <a:pt x="589303" y="288441"/>
                    <a:pt x="608789" y="273911"/>
                    <a:pt x="623745" y="254296"/>
                  </a:cubicBezTo>
                  <a:cubicBezTo>
                    <a:pt x="633469" y="241429"/>
                    <a:pt x="638627" y="225659"/>
                    <a:pt x="638350" y="209520"/>
                  </a:cubicBezTo>
                  <a:cubicBezTo>
                    <a:pt x="638350" y="186263"/>
                    <a:pt x="639440" y="162988"/>
                    <a:pt x="636982" y="139768"/>
                  </a:cubicBezTo>
                  <a:cubicBezTo>
                    <a:pt x="636649" y="137513"/>
                    <a:pt x="636649" y="135202"/>
                    <a:pt x="636982" y="132947"/>
                  </a:cubicBezTo>
                  <a:cubicBezTo>
                    <a:pt x="637056" y="131874"/>
                    <a:pt x="637203" y="130802"/>
                    <a:pt x="637463" y="129767"/>
                  </a:cubicBezTo>
                  <a:cubicBezTo>
                    <a:pt x="637647" y="129083"/>
                    <a:pt x="637980" y="128454"/>
                    <a:pt x="638424" y="127918"/>
                  </a:cubicBezTo>
                  <a:cubicBezTo>
                    <a:pt x="638886" y="127400"/>
                    <a:pt x="639681" y="127382"/>
                    <a:pt x="640199" y="127844"/>
                  </a:cubicBezTo>
                  <a:cubicBezTo>
                    <a:pt x="640217" y="127863"/>
                    <a:pt x="640254" y="127900"/>
                    <a:pt x="640273" y="127918"/>
                  </a:cubicBezTo>
                  <a:lnTo>
                    <a:pt x="640273" y="127918"/>
                  </a:lnTo>
                  <a:cubicBezTo>
                    <a:pt x="642121" y="146146"/>
                    <a:pt x="643563" y="164375"/>
                    <a:pt x="642435" y="182732"/>
                  </a:cubicBezTo>
                  <a:cubicBezTo>
                    <a:pt x="641881" y="191809"/>
                    <a:pt x="642121" y="200924"/>
                    <a:pt x="642435" y="210019"/>
                  </a:cubicBezTo>
                  <a:cubicBezTo>
                    <a:pt x="642750" y="218394"/>
                    <a:pt x="641567" y="226750"/>
                    <a:pt x="638923" y="234700"/>
                  </a:cubicBezTo>
                  <a:lnTo>
                    <a:pt x="638923" y="234700"/>
                  </a:lnTo>
                  <a:cubicBezTo>
                    <a:pt x="636594" y="240819"/>
                    <a:pt x="634430" y="247030"/>
                    <a:pt x="630696" y="252503"/>
                  </a:cubicBezTo>
                  <a:lnTo>
                    <a:pt x="630696" y="252503"/>
                  </a:lnTo>
                  <a:cubicBezTo>
                    <a:pt x="629680" y="253815"/>
                    <a:pt x="629032" y="255350"/>
                    <a:pt x="627904" y="256588"/>
                  </a:cubicBezTo>
                  <a:lnTo>
                    <a:pt x="627904" y="256588"/>
                  </a:lnTo>
                  <a:cubicBezTo>
                    <a:pt x="626056" y="259749"/>
                    <a:pt x="622987" y="261783"/>
                    <a:pt x="621046" y="264796"/>
                  </a:cubicBezTo>
                  <a:lnTo>
                    <a:pt x="621046" y="264796"/>
                  </a:lnTo>
                  <a:cubicBezTo>
                    <a:pt x="620658" y="265314"/>
                    <a:pt x="620195" y="265776"/>
                    <a:pt x="619678" y="266183"/>
                  </a:cubicBezTo>
                  <a:lnTo>
                    <a:pt x="619678" y="266183"/>
                  </a:lnTo>
                  <a:cubicBezTo>
                    <a:pt x="619271" y="266701"/>
                    <a:pt x="618827" y="267163"/>
                    <a:pt x="618310" y="267569"/>
                  </a:cubicBezTo>
                  <a:lnTo>
                    <a:pt x="618310" y="267569"/>
                  </a:lnTo>
                  <a:cubicBezTo>
                    <a:pt x="617884" y="268069"/>
                    <a:pt x="617422" y="268531"/>
                    <a:pt x="616942" y="268956"/>
                  </a:cubicBezTo>
                  <a:lnTo>
                    <a:pt x="616942" y="268956"/>
                  </a:lnTo>
                  <a:cubicBezTo>
                    <a:pt x="616516" y="269455"/>
                    <a:pt x="616054" y="269917"/>
                    <a:pt x="615574" y="270342"/>
                  </a:cubicBezTo>
                  <a:lnTo>
                    <a:pt x="615574" y="270342"/>
                  </a:lnTo>
                  <a:cubicBezTo>
                    <a:pt x="614224" y="272598"/>
                    <a:pt x="612320" y="274484"/>
                    <a:pt x="610027" y="275797"/>
                  </a:cubicBezTo>
                  <a:lnTo>
                    <a:pt x="610027" y="275797"/>
                  </a:lnTo>
                  <a:cubicBezTo>
                    <a:pt x="606977" y="277645"/>
                    <a:pt x="604962" y="280862"/>
                    <a:pt x="601819" y="282674"/>
                  </a:cubicBezTo>
                  <a:lnTo>
                    <a:pt x="601819" y="282674"/>
                  </a:lnTo>
                  <a:cubicBezTo>
                    <a:pt x="600192" y="283968"/>
                    <a:pt x="598547" y="285576"/>
                    <a:pt x="596606" y="286833"/>
                  </a:cubicBezTo>
                  <a:close/>
                </a:path>
              </a:pathLst>
            </a:custGeom>
            <a:solidFill>
              <a:srgbClr val="384C54"/>
            </a:solidFill>
            <a:ln w="1847" cap="flat">
              <a:noFill/>
              <a:prstDash val="solid"/>
              <a:miter/>
            </a:ln>
          </p:spPr>
          <p:txBody>
            <a:bodyPr rtlCol="0" anchor="ctr"/>
            <a:lstStyle/>
            <a:p>
              <a:endParaRPr lang="es-CO"/>
            </a:p>
          </p:txBody>
        </p:sp>
        <p:sp>
          <p:nvSpPr>
            <p:cNvPr id="40" name="Freeform: Shape 39">
              <a:extLst>
                <a:ext uri="{FF2B5EF4-FFF2-40B4-BE49-F238E27FC236}">
                  <a16:creationId xmlns:a16="http://schemas.microsoft.com/office/drawing/2014/main" id="{41D71613-E766-91A9-5812-58924F1225A0}"/>
                </a:ext>
              </a:extLst>
            </p:cNvPr>
            <p:cNvSpPr/>
            <p:nvPr/>
          </p:nvSpPr>
          <p:spPr>
            <a:xfrm>
              <a:off x="-689500" y="2288014"/>
              <a:ext cx="29332" cy="78426"/>
            </a:xfrm>
            <a:custGeom>
              <a:avLst/>
              <a:gdLst>
                <a:gd name="connsiteX0" fmla="*/ 1185 w 29332"/>
                <a:gd name="connsiteY0" fmla="*/ 75659 h 78426"/>
                <a:gd name="connsiteX1" fmla="*/ 742 w 29332"/>
                <a:gd name="connsiteY1" fmla="*/ 58762 h 78426"/>
                <a:gd name="connsiteX2" fmla="*/ 631 w 29332"/>
                <a:gd name="connsiteY2" fmla="*/ 34156 h 78426"/>
                <a:gd name="connsiteX3" fmla="*/ -1809 w 29332"/>
                <a:gd name="connsiteY3" fmla="*/ 9882 h 78426"/>
                <a:gd name="connsiteX4" fmla="*/ -2087 w 29332"/>
                <a:gd name="connsiteY4" fmla="*/ 3763 h 78426"/>
                <a:gd name="connsiteX5" fmla="*/ 4883 w 29332"/>
                <a:gd name="connsiteY5" fmla="*/ -2541 h 78426"/>
                <a:gd name="connsiteX6" fmla="*/ 24387 w 29332"/>
                <a:gd name="connsiteY6" fmla="*/ 10714 h 78426"/>
                <a:gd name="connsiteX7" fmla="*/ 20227 w 29332"/>
                <a:gd name="connsiteY7" fmla="*/ 42568 h 78426"/>
                <a:gd name="connsiteX8" fmla="*/ 11095 w 29332"/>
                <a:gd name="connsiteY8" fmla="*/ 59594 h 78426"/>
                <a:gd name="connsiteX9" fmla="*/ 1185 w 29332"/>
                <a:gd name="connsiteY9" fmla="*/ 75659 h 78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332" h="78426">
                  <a:moveTo>
                    <a:pt x="1185" y="75659"/>
                  </a:moveTo>
                  <a:cubicBezTo>
                    <a:pt x="3312" y="69818"/>
                    <a:pt x="1019" y="64327"/>
                    <a:pt x="742" y="58762"/>
                  </a:cubicBezTo>
                  <a:cubicBezTo>
                    <a:pt x="335" y="50591"/>
                    <a:pt x="594" y="42364"/>
                    <a:pt x="631" y="34156"/>
                  </a:cubicBezTo>
                  <a:cubicBezTo>
                    <a:pt x="502" y="26003"/>
                    <a:pt x="-330" y="17887"/>
                    <a:pt x="-1809" y="9882"/>
                  </a:cubicBezTo>
                  <a:cubicBezTo>
                    <a:pt x="-2087" y="7849"/>
                    <a:pt x="-2179" y="5815"/>
                    <a:pt x="-2087" y="3763"/>
                  </a:cubicBezTo>
                  <a:cubicBezTo>
                    <a:pt x="-2087" y="-1783"/>
                    <a:pt x="-386" y="-3429"/>
                    <a:pt x="4883" y="-2541"/>
                  </a:cubicBezTo>
                  <a:cubicBezTo>
                    <a:pt x="13350" y="-1136"/>
                    <a:pt x="20190" y="3005"/>
                    <a:pt x="24387" y="10714"/>
                  </a:cubicBezTo>
                  <a:cubicBezTo>
                    <a:pt x="29323" y="19810"/>
                    <a:pt x="27696" y="35173"/>
                    <a:pt x="20227" y="42568"/>
                  </a:cubicBezTo>
                  <a:cubicBezTo>
                    <a:pt x="15476" y="47152"/>
                    <a:pt x="12278" y="53105"/>
                    <a:pt x="11095" y="59594"/>
                  </a:cubicBezTo>
                  <a:cubicBezTo>
                    <a:pt x="9856" y="66009"/>
                    <a:pt x="5586" y="70834"/>
                    <a:pt x="1185" y="75659"/>
                  </a:cubicBezTo>
                  <a:close/>
                </a:path>
              </a:pathLst>
            </a:custGeom>
            <a:solidFill>
              <a:srgbClr val="000000"/>
            </a:solidFill>
            <a:ln w="1847" cap="flat">
              <a:noFill/>
              <a:prstDash val="solid"/>
              <a:miter/>
            </a:ln>
          </p:spPr>
          <p:txBody>
            <a:bodyPr rtlCol="0" anchor="ctr"/>
            <a:lstStyle/>
            <a:p>
              <a:endParaRPr lang="es-CO"/>
            </a:p>
          </p:txBody>
        </p:sp>
        <p:sp>
          <p:nvSpPr>
            <p:cNvPr id="41" name="Freeform: Shape 40">
              <a:extLst>
                <a:ext uri="{FF2B5EF4-FFF2-40B4-BE49-F238E27FC236}">
                  <a16:creationId xmlns:a16="http://schemas.microsoft.com/office/drawing/2014/main" id="{8D36E03A-D9DB-FDF2-6A80-550D6D4DDD93}"/>
                </a:ext>
              </a:extLst>
            </p:cNvPr>
            <p:cNvSpPr/>
            <p:nvPr/>
          </p:nvSpPr>
          <p:spPr>
            <a:xfrm>
              <a:off x="-1342451" y="2193615"/>
              <a:ext cx="381854" cy="350666"/>
            </a:xfrm>
            <a:custGeom>
              <a:avLst/>
              <a:gdLst>
                <a:gd name="connsiteX0" fmla="*/ 22359 w 381854"/>
                <a:gd name="connsiteY0" fmla="*/ -2648 h 350666"/>
                <a:gd name="connsiteX1" fmla="*/ 16184 w 381854"/>
                <a:gd name="connsiteY1" fmla="*/ 10995 h 350666"/>
                <a:gd name="connsiteX2" fmla="*/ 7088 w 381854"/>
                <a:gd name="connsiteY2" fmla="*/ 47286 h 350666"/>
                <a:gd name="connsiteX3" fmla="*/ 2282 w 381854"/>
                <a:gd name="connsiteY3" fmla="*/ 80285 h 350666"/>
                <a:gd name="connsiteX4" fmla="*/ 1339 w 381854"/>
                <a:gd name="connsiteY4" fmla="*/ 133380 h 350666"/>
                <a:gd name="connsiteX5" fmla="*/ 9510 w 381854"/>
                <a:gd name="connsiteY5" fmla="*/ 174717 h 350666"/>
                <a:gd name="connsiteX6" fmla="*/ 38831 w 381854"/>
                <a:gd name="connsiteY6" fmla="*/ 230789 h 350666"/>
                <a:gd name="connsiteX7" fmla="*/ 58797 w 381854"/>
                <a:gd name="connsiteY7" fmla="*/ 257576 h 350666"/>
                <a:gd name="connsiteX8" fmla="*/ 96196 w 381854"/>
                <a:gd name="connsiteY8" fmla="*/ 293072 h 350666"/>
                <a:gd name="connsiteX9" fmla="*/ 212665 w 381854"/>
                <a:gd name="connsiteY9" fmla="*/ 341138 h 350666"/>
                <a:gd name="connsiteX10" fmla="*/ 252061 w 381854"/>
                <a:gd name="connsiteY10" fmla="*/ 343911 h 350666"/>
                <a:gd name="connsiteX11" fmla="*/ 318614 w 381854"/>
                <a:gd name="connsiteY11" fmla="*/ 338550 h 350666"/>
                <a:gd name="connsiteX12" fmla="*/ 339672 w 381854"/>
                <a:gd name="connsiteY12" fmla="*/ 336886 h 350666"/>
                <a:gd name="connsiteX13" fmla="*/ 375647 w 381854"/>
                <a:gd name="connsiteY13" fmla="*/ 334224 h 350666"/>
                <a:gd name="connsiteX14" fmla="*/ 379733 w 381854"/>
                <a:gd name="connsiteY14" fmla="*/ 334076 h 350666"/>
                <a:gd name="connsiteX15" fmla="*/ 379733 w 381854"/>
                <a:gd name="connsiteY15" fmla="*/ 335499 h 350666"/>
                <a:gd name="connsiteX16" fmla="*/ 361930 w 381854"/>
                <a:gd name="connsiteY16" fmla="*/ 338254 h 350666"/>
                <a:gd name="connsiteX17" fmla="*/ 319909 w 381854"/>
                <a:gd name="connsiteY17" fmla="*/ 341840 h 350666"/>
                <a:gd name="connsiteX18" fmla="*/ 272508 w 381854"/>
                <a:gd name="connsiteY18" fmla="*/ 347202 h 350666"/>
                <a:gd name="connsiteX19" fmla="*/ 203569 w 381854"/>
                <a:gd name="connsiteY19" fmla="*/ 342728 h 350666"/>
                <a:gd name="connsiteX20" fmla="*/ 86435 w 381854"/>
                <a:gd name="connsiteY20" fmla="*/ 290779 h 350666"/>
                <a:gd name="connsiteX21" fmla="*/ 56966 w 381854"/>
                <a:gd name="connsiteY21" fmla="*/ 261477 h 350666"/>
                <a:gd name="connsiteX22" fmla="*/ 13115 w 381854"/>
                <a:gd name="connsiteY22" fmla="*/ 195515 h 350666"/>
                <a:gd name="connsiteX23" fmla="*/ 969 w 381854"/>
                <a:gd name="connsiteY23" fmla="*/ 152348 h 350666"/>
                <a:gd name="connsiteX24" fmla="*/ -2063 w 381854"/>
                <a:gd name="connsiteY24" fmla="*/ 119995 h 350666"/>
                <a:gd name="connsiteX25" fmla="*/ 396 w 381854"/>
                <a:gd name="connsiteY25" fmla="*/ 78029 h 350666"/>
                <a:gd name="connsiteX26" fmla="*/ 396 w 381854"/>
                <a:gd name="connsiteY26" fmla="*/ 76680 h 350666"/>
                <a:gd name="connsiteX27" fmla="*/ 1746 w 381854"/>
                <a:gd name="connsiteY27" fmla="*/ 68453 h 350666"/>
                <a:gd name="connsiteX28" fmla="*/ 1746 w 381854"/>
                <a:gd name="connsiteY28" fmla="*/ 67085 h 350666"/>
                <a:gd name="connsiteX29" fmla="*/ 3095 w 381854"/>
                <a:gd name="connsiteY29" fmla="*/ 60227 h 350666"/>
                <a:gd name="connsiteX30" fmla="*/ 3095 w 381854"/>
                <a:gd name="connsiteY30" fmla="*/ 58877 h 350666"/>
                <a:gd name="connsiteX31" fmla="*/ 4445 w 381854"/>
                <a:gd name="connsiteY31" fmla="*/ 50650 h 350666"/>
                <a:gd name="connsiteX32" fmla="*/ 4445 w 381854"/>
                <a:gd name="connsiteY32" fmla="*/ 49282 h 350666"/>
                <a:gd name="connsiteX33" fmla="*/ 11581 w 381854"/>
                <a:gd name="connsiteY33" fmla="*/ 13029 h 350666"/>
                <a:gd name="connsiteX34" fmla="*/ 16905 w 381854"/>
                <a:gd name="connsiteY34" fmla="*/ 1326 h 350666"/>
                <a:gd name="connsiteX35" fmla="*/ 22359 w 381854"/>
                <a:gd name="connsiteY35" fmla="*/ -2648 h 350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81854" h="350666">
                  <a:moveTo>
                    <a:pt x="22359" y="-2648"/>
                  </a:moveTo>
                  <a:cubicBezTo>
                    <a:pt x="21120" y="2269"/>
                    <a:pt x="17885" y="6299"/>
                    <a:pt x="16184" y="10995"/>
                  </a:cubicBezTo>
                  <a:cubicBezTo>
                    <a:pt x="11784" y="22716"/>
                    <a:pt x="8734" y="34880"/>
                    <a:pt x="7088" y="47286"/>
                  </a:cubicBezTo>
                  <a:cubicBezTo>
                    <a:pt x="5757" y="58378"/>
                    <a:pt x="3391" y="69230"/>
                    <a:pt x="2282" y="80285"/>
                  </a:cubicBezTo>
                  <a:cubicBezTo>
                    <a:pt x="563" y="97922"/>
                    <a:pt x="-565" y="115577"/>
                    <a:pt x="1339" y="133380"/>
                  </a:cubicBezTo>
                  <a:cubicBezTo>
                    <a:pt x="2688" y="147393"/>
                    <a:pt x="5424" y="161240"/>
                    <a:pt x="9510" y="174717"/>
                  </a:cubicBezTo>
                  <a:cubicBezTo>
                    <a:pt x="15944" y="195164"/>
                    <a:pt x="26611" y="213392"/>
                    <a:pt x="38831" y="230789"/>
                  </a:cubicBezTo>
                  <a:cubicBezTo>
                    <a:pt x="45246" y="239884"/>
                    <a:pt x="52160" y="248629"/>
                    <a:pt x="58797" y="257576"/>
                  </a:cubicBezTo>
                  <a:cubicBezTo>
                    <a:pt x="69242" y="271368"/>
                    <a:pt x="81869" y="283366"/>
                    <a:pt x="96196" y="293072"/>
                  </a:cubicBezTo>
                  <a:cubicBezTo>
                    <a:pt x="131488" y="317567"/>
                    <a:pt x="170681" y="332671"/>
                    <a:pt x="212665" y="341138"/>
                  </a:cubicBezTo>
                  <a:cubicBezTo>
                    <a:pt x="225754" y="343800"/>
                    <a:pt x="238880" y="343597"/>
                    <a:pt x="252061" y="343911"/>
                  </a:cubicBezTo>
                  <a:cubicBezTo>
                    <a:pt x="274375" y="344336"/>
                    <a:pt x="296670" y="342543"/>
                    <a:pt x="318614" y="338550"/>
                  </a:cubicBezTo>
                  <a:cubicBezTo>
                    <a:pt x="325566" y="337274"/>
                    <a:pt x="332609" y="336719"/>
                    <a:pt x="339672" y="336886"/>
                  </a:cubicBezTo>
                  <a:cubicBezTo>
                    <a:pt x="351725" y="337441"/>
                    <a:pt x="363797" y="336553"/>
                    <a:pt x="375647" y="334224"/>
                  </a:cubicBezTo>
                  <a:cubicBezTo>
                    <a:pt x="376997" y="334057"/>
                    <a:pt x="378365" y="334002"/>
                    <a:pt x="379733" y="334076"/>
                  </a:cubicBezTo>
                  <a:lnTo>
                    <a:pt x="379733" y="335499"/>
                  </a:lnTo>
                  <a:cubicBezTo>
                    <a:pt x="373743" y="336054"/>
                    <a:pt x="367809" y="336978"/>
                    <a:pt x="361930" y="338254"/>
                  </a:cubicBezTo>
                  <a:cubicBezTo>
                    <a:pt x="347972" y="339973"/>
                    <a:pt x="333866" y="339696"/>
                    <a:pt x="319909" y="341840"/>
                  </a:cubicBezTo>
                  <a:cubicBezTo>
                    <a:pt x="304213" y="344244"/>
                    <a:pt x="288388" y="345926"/>
                    <a:pt x="272508" y="347202"/>
                  </a:cubicBezTo>
                  <a:cubicBezTo>
                    <a:pt x="249436" y="348940"/>
                    <a:pt x="226234" y="347424"/>
                    <a:pt x="203569" y="342728"/>
                  </a:cubicBezTo>
                  <a:cubicBezTo>
                    <a:pt x="161104" y="334501"/>
                    <a:pt x="121043" y="316735"/>
                    <a:pt x="86435" y="290779"/>
                  </a:cubicBezTo>
                  <a:cubicBezTo>
                    <a:pt x="75287" y="282442"/>
                    <a:pt x="65378" y="272569"/>
                    <a:pt x="56966" y="261477"/>
                  </a:cubicBezTo>
                  <a:cubicBezTo>
                    <a:pt x="40975" y="240383"/>
                    <a:pt x="24688" y="219585"/>
                    <a:pt x="13115" y="195515"/>
                  </a:cubicBezTo>
                  <a:cubicBezTo>
                    <a:pt x="6497" y="181761"/>
                    <a:pt x="4352" y="166953"/>
                    <a:pt x="969" y="152348"/>
                  </a:cubicBezTo>
                  <a:cubicBezTo>
                    <a:pt x="-1213" y="141699"/>
                    <a:pt x="-2229" y="130866"/>
                    <a:pt x="-2063" y="119995"/>
                  </a:cubicBezTo>
                  <a:cubicBezTo>
                    <a:pt x="-2174" y="106001"/>
                    <a:pt x="-2414" y="91895"/>
                    <a:pt x="396" y="78029"/>
                  </a:cubicBezTo>
                  <a:cubicBezTo>
                    <a:pt x="396" y="77586"/>
                    <a:pt x="396" y="77124"/>
                    <a:pt x="396" y="76680"/>
                  </a:cubicBezTo>
                  <a:cubicBezTo>
                    <a:pt x="2245" y="74147"/>
                    <a:pt x="45" y="70986"/>
                    <a:pt x="1746" y="68453"/>
                  </a:cubicBezTo>
                  <a:cubicBezTo>
                    <a:pt x="1746" y="67991"/>
                    <a:pt x="1746" y="67547"/>
                    <a:pt x="1746" y="67085"/>
                  </a:cubicBezTo>
                  <a:cubicBezTo>
                    <a:pt x="3409" y="65051"/>
                    <a:pt x="1487" y="62297"/>
                    <a:pt x="3095" y="60227"/>
                  </a:cubicBezTo>
                  <a:cubicBezTo>
                    <a:pt x="3095" y="59783"/>
                    <a:pt x="3095" y="59321"/>
                    <a:pt x="3095" y="58877"/>
                  </a:cubicBezTo>
                  <a:cubicBezTo>
                    <a:pt x="4944" y="56344"/>
                    <a:pt x="2744" y="53183"/>
                    <a:pt x="4445" y="50650"/>
                  </a:cubicBezTo>
                  <a:cubicBezTo>
                    <a:pt x="4445" y="50188"/>
                    <a:pt x="4445" y="49744"/>
                    <a:pt x="4445" y="49282"/>
                  </a:cubicBezTo>
                  <a:cubicBezTo>
                    <a:pt x="5610" y="36970"/>
                    <a:pt x="6718" y="24657"/>
                    <a:pt x="11581" y="13029"/>
                  </a:cubicBezTo>
                  <a:cubicBezTo>
                    <a:pt x="13115" y="9017"/>
                    <a:pt x="14890" y="5116"/>
                    <a:pt x="16905" y="1326"/>
                  </a:cubicBezTo>
                  <a:cubicBezTo>
                    <a:pt x="18107" y="-670"/>
                    <a:pt x="19031" y="-3369"/>
                    <a:pt x="22359" y="-2648"/>
                  </a:cubicBezTo>
                  <a:close/>
                </a:path>
              </a:pathLst>
            </a:custGeom>
            <a:solidFill>
              <a:srgbClr val="0E1315"/>
            </a:solidFill>
            <a:ln w="1847" cap="flat">
              <a:noFill/>
              <a:prstDash val="solid"/>
              <a:miter/>
            </a:ln>
          </p:spPr>
          <p:txBody>
            <a:bodyPr rtlCol="0" anchor="ctr"/>
            <a:lstStyle/>
            <a:p>
              <a:endParaRPr lang="es-CO"/>
            </a:p>
          </p:txBody>
        </p:sp>
        <p:sp>
          <p:nvSpPr>
            <p:cNvPr id="42" name="Freeform: Shape 41">
              <a:extLst>
                <a:ext uri="{FF2B5EF4-FFF2-40B4-BE49-F238E27FC236}">
                  <a16:creationId xmlns:a16="http://schemas.microsoft.com/office/drawing/2014/main" id="{CF5A6218-26A3-731C-6FB8-4CE5A38663CF}"/>
                </a:ext>
              </a:extLst>
            </p:cNvPr>
            <p:cNvSpPr/>
            <p:nvPr/>
          </p:nvSpPr>
          <p:spPr>
            <a:xfrm>
              <a:off x="-943243" y="2099764"/>
              <a:ext cx="242983" cy="186054"/>
            </a:xfrm>
            <a:custGeom>
              <a:avLst/>
              <a:gdLst>
                <a:gd name="connsiteX0" fmla="*/ 110582 w 242983"/>
                <a:gd name="connsiteY0" fmla="*/ 22689 h 186054"/>
                <a:gd name="connsiteX1" fmla="*/ 121526 w 242983"/>
                <a:gd name="connsiteY1" fmla="*/ 28143 h 186054"/>
                <a:gd name="connsiteX2" fmla="*/ 168872 w 242983"/>
                <a:gd name="connsiteY2" fmla="*/ 69000 h 186054"/>
                <a:gd name="connsiteX3" fmla="*/ 221782 w 242983"/>
                <a:gd name="connsiteY3" fmla="*/ 133519 h 186054"/>
                <a:gd name="connsiteX4" fmla="*/ 240398 w 242983"/>
                <a:gd name="connsiteY4" fmla="*/ 177334 h 186054"/>
                <a:gd name="connsiteX5" fmla="*/ 240860 w 242983"/>
                <a:gd name="connsiteY5" fmla="*/ 182769 h 186054"/>
                <a:gd name="connsiteX6" fmla="*/ 239955 w 242983"/>
                <a:gd name="connsiteY6" fmla="*/ 183287 h 186054"/>
                <a:gd name="connsiteX7" fmla="*/ 238106 w 242983"/>
                <a:gd name="connsiteY7" fmla="*/ 182344 h 186054"/>
                <a:gd name="connsiteX8" fmla="*/ 227309 w 242983"/>
                <a:gd name="connsiteY8" fmla="*/ 153153 h 186054"/>
                <a:gd name="connsiteX9" fmla="*/ 203812 w 242983"/>
                <a:gd name="connsiteY9" fmla="*/ 114552 h 186054"/>
                <a:gd name="connsiteX10" fmla="*/ 130067 w 242983"/>
                <a:gd name="connsiteY10" fmla="*/ 38995 h 186054"/>
                <a:gd name="connsiteX11" fmla="*/ 78525 w 242983"/>
                <a:gd name="connsiteY11" fmla="*/ 16182 h 186054"/>
                <a:gd name="connsiteX12" fmla="*/ 3467 w 242983"/>
                <a:gd name="connsiteY12" fmla="*/ 2631 h 186054"/>
                <a:gd name="connsiteX13" fmla="*/ -2079 w 242983"/>
                <a:gd name="connsiteY13" fmla="*/ 597 h 186054"/>
                <a:gd name="connsiteX14" fmla="*/ -1265 w 242983"/>
                <a:gd name="connsiteY14" fmla="*/ -1344 h 186054"/>
                <a:gd name="connsiteX15" fmla="*/ 24339 w 242983"/>
                <a:gd name="connsiteY15" fmla="*/ -863 h 186054"/>
                <a:gd name="connsiteX16" fmla="*/ 95311 w 242983"/>
                <a:gd name="connsiteY16" fmla="*/ 15313 h 186054"/>
                <a:gd name="connsiteX17" fmla="*/ 110582 w 242983"/>
                <a:gd name="connsiteY17" fmla="*/ 22689 h 186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983" h="186054">
                  <a:moveTo>
                    <a:pt x="110582" y="22689"/>
                  </a:moveTo>
                  <a:cubicBezTo>
                    <a:pt x="113799" y="25277"/>
                    <a:pt x="117533" y="27126"/>
                    <a:pt x="121526" y="28143"/>
                  </a:cubicBezTo>
                  <a:cubicBezTo>
                    <a:pt x="139052" y="39753"/>
                    <a:pt x="153730" y="54580"/>
                    <a:pt x="168872" y="69000"/>
                  </a:cubicBezTo>
                  <a:cubicBezTo>
                    <a:pt x="188949" y="88374"/>
                    <a:pt x="206715" y="110022"/>
                    <a:pt x="221782" y="133519"/>
                  </a:cubicBezTo>
                  <a:cubicBezTo>
                    <a:pt x="230508" y="146886"/>
                    <a:pt x="235814" y="162026"/>
                    <a:pt x="240398" y="177334"/>
                  </a:cubicBezTo>
                  <a:cubicBezTo>
                    <a:pt x="240731" y="179127"/>
                    <a:pt x="240879" y="180939"/>
                    <a:pt x="240860" y="182769"/>
                  </a:cubicBezTo>
                  <a:lnTo>
                    <a:pt x="239955" y="183287"/>
                  </a:lnTo>
                  <a:cubicBezTo>
                    <a:pt x="239233" y="183250"/>
                    <a:pt x="238568" y="182898"/>
                    <a:pt x="238106" y="182344"/>
                  </a:cubicBezTo>
                  <a:cubicBezTo>
                    <a:pt x="234520" y="172620"/>
                    <a:pt x="231765" y="162563"/>
                    <a:pt x="227309" y="153153"/>
                  </a:cubicBezTo>
                  <a:cubicBezTo>
                    <a:pt x="222114" y="138677"/>
                    <a:pt x="212963" y="126624"/>
                    <a:pt x="203812" y="114552"/>
                  </a:cubicBezTo>
                  <a:cubicBezTo>
                    <a:pt x="182423" y="86433"/>
                    <a:pt x="157668" y="61050"/>
                    <a:pt x="130067" y="38995"/>
                  </a:cubicBezTo>
                  <a:cubicBezTo>
                    <a:pt x="115093" y="26904"/>
                    <a:pt x="96661" y="21580"/>
                    <a:pt x="78525" y="16182"/>
                  </a:cubicBezTo>
                  <a:cubicBezTo>
                    <a:pt x="54030" y="8880"/>
                    <a:pt x="28850" y="5090"/>
                    <a:pt x="3467" y="2631"/>
                  </a:cubicBezTo>
                  <a:cubicBezTo>
                    <a:pt x="1452" y="2428"/>
                    <a:pt x="-692" y="2428"/>
                    <a:pt x="-2079" y="597"/>
                  </a:cubicBezTo>
                  <a:cubicBezTo>
                    <a:pt x="-2245" y="-161"/>
                    <a:pt x="-1912" y="-937"/>
                    <a:pt x="-1265" y="-1344"/>
                  </a:cubicBezTo>
                  <a:cubicBezTo>
                    <a:pt x="7331" y="-4321"/>
                    <a:pt x="15872" y="-1862"/>
                    <a:pt x="24339" y="-863"/>
                  </a:cubicBezTo>
                  <a:cubicBezTo>
                    <a:pt x="48502" y="2002"/>
                    <a:pt x="72295" y="7419"/>
                    <a:pt x="95311" y="15313"/>
                  </a:cubicBezTo>
                  <a:cubicBezTo>
                    <a:pt x="100654" y="17217"/>
                    <a:pt x="105775" y="19694"/>
                    <a:pt x="110582" y="22689"/>
                  </a:cubicBezTo>
                  <a:close/>
                </a:path>
              </a:pathLst>
            </a:custGeom>
            <a:solidFill>
              <a:srgbClr val="141A1D"/>
            </a:solidFill>
            <a:ln w="1847" cap="flat">
              <a:noFill/>
              <a:prstDash val="solid"/>
              <a:miter/>
            </a:ln>
          </p:spPr>
          <p:txBody>
            <a:bodyPr rtlCol="0" anchor="ctr"/>
            <a:lstStyle/>
            <a:p>
              <a:endParaRPr lang="es-CO"/>
            </a:p>
          </p:txBody>
        </p:sp>
        <p:sp>
          <p:nvSpPr>
            <p:cNvPr id="43" name="Freeform: Shape 42">
              <a:extLst>
                <a:ext uri="{FF2B5EF4-FFF2-40B4-BE49-F238E27FC236}">
                  <a16:creationId xmlns:a16="http://schemas.microsoft.com/office/drawing/2014/main" id="{4E28A934-E35E-0F11-2702-48F731E89CE2}"/>
                </a:ext>
              </a:extLst>
            </p:cNvPr>
            <p:cNvSpPr/>
            <p:nvPr/>
          </p:nvSpPr>
          <p:spPr>
            <a:xfrm>
              <a:off x="-960690" y="2459283"/>
              <a:ext cx="204116" cy="71324"/>
            </a:xfrm>
            <a:custGeom>
              <a:avLst/>
              <a:gdLst>
                <a:gd name="connsiteX0" fmla="*/ -2121 w 204116"/>
                <a:gd name="connsiteY0" fmla="*/ 68482 h 71324"/>
                <a:gd name="connsiteX1" fmla="*/ 16366 w 204116"/>
                <a:gd name="connsiteY1" fmla="*/ 64784 h 71324"/>
                <a:gd name="connsiteX2" fmla="*/ 59238 w 204116"/>
                <a:gd name="connsiteY2" fmla="*/ 54912 h 71324"/>
                <a:gd name="connsiteX3" fmla="*/ 105233 w 204116"/>
                <a:gd name="connsiteY3" fmla="*/ 39753 h 71324"/>
                <a:gd name="connsiteX4" fmla="*/ 123092 w 204116"/>
                <a:gd name="connsiteY4" fmla="*/ 32968 h 71324"/>
                <a:gd name="connsiteX5" fmla="*/ 189350 w 204116"/>
                <a:gd name="connsiteY5" fmla="*/ 3851 h 71324"/>
                <a:gd name="connsiteX6" fmla="*/ 201995 w 204116"/>
                <a:gd name="connsiteY6" fmla="*/ -2768 h 71324"/>
                <a:gd name="connsiteX7" fmla="*/ 192252 w 204116"/>
                <a:gd name="connsiteY7" fmla="*/ 4276 h 71324"/>
                <a:gd name="connsiteX8" fmla="*/ 142559 w 204116"/>
                <a:gd name="connsiteY8" fmla="*/ 26461 h 71324"/>
                <a:gd name="connsiteX9" fmla="*/ 117491 w 204116"/>
                <a:gd name="connsiteY9" fmla="*/ 37072 h 71324"/>
                <a:gd name="connsiteX10" fmla="*/ 85803 w 204116"/>
                <a:gd name="connsiteY10" fmla="*/ 47277 h 71324"/>
                <a:gd name="connsiteX11" fmla="*/ 43450 w 204116"/>
                <a:gd name="connsiteY11" fmla="*/ 62233 h 71324"/>
                <a:gd name="connsiteX12" fmla="*/ 24260 w 204116"/>
                <a:gd name="connsiteY12" fmla="*/ 66078 h 71324"/>
                <a:gd name="connsiteX13" fmla="*/ 4719 w 204116"/>
                <a:gd name="connsiteY13" fmla="*/ 68149 h 71324"/>
                <a:gd name="connsiteX14" fmla="*/ -2121 w 204116"/>
                <a:gd name="connsiteY14" fmla="*/ 68482 h 71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4116" h="71324">
                  <a:moveTo>
                    <a:pt x="-2121" y="68482"/>
                  </a:moveTo>
                  <a:cubicBezTo>
                    <a:pt x="3573" y="65561"/>
                    <a:pt x="9988" y="64285"/>
                    <a:pt x="16366" y="64784"/>
                  </a:cubicBezTo>
                  <a:cubicBezTo>
                    <a:pt x="31784" y="65746"/>
                    <a:pt x="45464" y="60144"/>
                    <a:pt x="59238" y="54912"/>
                  </a:cubicBezTo>
                  <a:cubicBezTo>
                    <a:pt x="74360" y="49181"/>
                    <a:pt x="89741" y="44301"/>
                    <a:pt x="105233" y="39753"/>
                  </a:cubicBezTo>
                  <a:cubicBezTo>
                    <a:pt x="111334" y="37886"/>
                    <a:pt x="117287" y="35612"/>
                    <a:pt x="123092" y="32968"/>
                  </a:cubicBezTo>
                  <a:cubicBezTo>
                    <a:pt x="145166" y="23207"/>
                    <a:pt x="167942" y="15091"/>
                    <a:pt x="189350" y="3851"/>
                  </a:cubicBezTo>
                  <a:cubicBezTo>
                    <a:pt x="193565" y="1633"/>
                    <a:pt x="197114" y="-1843"/>
                    <a:pt x="201995" y="-2768"/>
                  </a:cubicBezTo>
                  <a:cubicBezTo>
                    <a:pt x="199610" y="763"/>
                    <a:pt x="195857" y="2427"/>
                    <a:pt x="192252" y="4276"/>
                  </a:cubicBezTo>
                  <a:cubicBezTo>
                    <a:pt x="176113" y="12595"/>
                    <a:pt x="159530" y="20009"/>
                    <a:pt x="142559" y="26461"/>
                  </a:cubicBezTo>
                  <a:cubicBezTo>
                    <a:pt x="134092" y="29677"/>
                    <a:pt x="125828" y="33486"/>
                    <a:pt x="117491" y="37072"/>
                  </a:cubicBezTo>
                  <a:cubicBezTo>
                    <a:pt x="107249" y="41472"/>
                    <a:pt x="96341" y="43783"/>
                    <a:pt x="85803" y="47277"/>
                  </a:cubicBezTo>
                  <a:cubicBezTo>
                    <a:pt x="71606" y="52010"/>
                    <a:pt x="57537" y="57168"/>
                    <a:pt x="43450" y="62233"/>
                  </a:cubicBezTo>
                  <a:cubicBezTo>
                    <a:pt x="37238" y="64304"/>
                    <a:pt x="30786" y="65598"/>
                    <a:pt x="24260" y="66078"/>
                  </a:cubicBezTo>
                  <a:cubicBezTo>
                    <a:pt x="17771" y="66726"/>
                    <a:pt x="11134" y="66300"/>
                    <a:pt x="4719" y="68149"/>
                  </a:cubicBezTo>
                  <a:cubicBezTo>
                    <a:pt x="2463" y="68537"/>
                    <a:pt x="171" y="68648"/>
                    <a:pt x="-2121" y="68482"/>
                  </a:cubicBezTo>
                  <a:close/>
                </a:path>
              </a:pathLst>
            </a:custGeom>
            <a:solidFill>
              <a:srgbClr val="0E1315"/>
            </a:solidFill>
            <a:ln w="1847" cap="flat">
              <a:noFill/>
              <a:prstDash val="solid"/>
              <a:miter/>
            </a:ln>
          </p:spPr>
          <p:txBody>
            <a:bodyPr rtlCol="0" anchor="ctr"/>
            <a:lstStyle/>
            <a:p>
              <a:endParaRPr lang="es-CO"/>
            </a:p>
          </p:txBody>
        </p:sp>
        <p:sp>
          <p:nvSpPr>
            <p:cNvPr id="44" name="Freeform: Shape 43">
              <a:extLst>
                <a:ext uri="{FF2B5EF4-FFF2-40B4-BE49-F238E27FC236}">
                  <a16:creationId xmlns:a16="http://schemas.microsoft.com/office/drawing/2014/main" id="{E6AE2A07-113E-D7D5-DD1A-141BB72E60E2}"/>
                </a:ext>
              </a:extLst>
            </p:cNvPr>
            <p:cNvSpPr/>
            <p:nvPr/>
          </p:nvSpPr>
          <p:spPr>
            <a:xfrm>
              <a:off x="-700484" y="2290940"/>
              <a:ext cx="5675" cy="106763"/>
            </a:xfrm>
            <a:custGeom>
              <a:avLst/>
              <a:gdLst>
                <a:gd name="connsiteX0" fmla="*/ -2121 w 5675"/>
                <a:gd name="connsiteY0" fmla="*/ 103996 h 106763"/>
                <a:gd name="connsiteX1" fmla="*/ 523 w 5675"/>
                <a:gd name="connsiteY1" fmla="*/ 18955 h 106763"/>
                <a:gd name="connsiteX2" fmla="*/ -735 w 5675"/>
                <a:gd name="connsiteY2" fmla="*/ -2768 h 106763"/>
                <a:gd name="connsiteX3" fmla="*/ 375 w 5675"/>
                <a:gd name="connsiteY3" fmla="*/ -1140 h 106763"/>
                <a:gd name="connsiteX4" fmla="*/ 2112 w 5675"/>
                <a:gd name="connsiteY4" fmla="*/ 19195 h 106763"/>
                <a:gd name="connsiteX5" fmla="*/ 3148 w 5675"/>
                <a:gd name="connsiteY5" fmla="*/ 35464 h 106763"/>
                <a:gd name="connsiteX6" fmla="*/ 2186 w 5675"/>
                <a:gd name="connsiteY6" fmla="*/ 56465 h 106763"/>
                <a:gd name="connsiteX7" fmla="*/ 2020 w 5675"/>
                <a:gd name="connsiteY7" fmla="*/ 87893 h 106763"/>
                <a:gd name="connsiteX8" fmla="*/ -2121 w 5675"/>
                <a:gd name="connsiteY8" fmla="*/ 103996 h 10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75" h="106763">
                  <a:moveTo>
                    <a:pt x="-2121" y="103996"/>
                  </a:moveTo>
                  <a:cubicBezTo>
                    <a:pt x="3148" y="75784"/>
                    <a:pt x="-32" y="47296"/>
                    <a:pt x="523" y="18955"/>
                  </a:cubicBezTo>
                  <a:cubicBezTo>
                    <a:pt x="670" y="11727"/>
                    <a:pt x="-1493" y="4554"/>
                    <a:pt x="-735" y="-2768"/>
                  </a:cubicBezTo>
                  <a:cubicBezTo>
                    <a:pt x="-347" y="-2231"/>
                    <a:pt x="393" y="-1677"/>
                    <a:pt x="375" y="-1140"/>
                  </a:cubicBezTo>
                  <a:cubicBezTo>
                    <a:pt x="171" y="5700"/>
                    <a:pt x="2316" y="12318"/>
                    <a:pt x="2112" y="19195"/>
                  </a:cubicBezTo>
                  <a:cubicBezTo>
                    <a:pt x="1891" y="24630"/>
                    <a:pt x="2242" y="30084"/>
                    <a:pt x="3148" y="35464"/>
                  </a:cubicBezTo>
                  <a:cubicBezTo>
                    <a:pt x="4368" y="42397"/>
                    <a:pt x="2482" y="49459"/>
                    <a:pt x="2186" y="56465"/>
                  </a:cubicBezTo>
                  <a:cubicBezTo>
                    <a:pt x="1743" y="66929"/>
                    <a:pt x="2186" y="77411"/>
                    <a:pt x="2020" y="87893"/>
                  </a:cubicBezTo>
                  <a:cubicBezTo>
                    <a:pt x="2223" y="93550"/>
                    <a:pt x="781" y="99134"/>
                    <a:pt x="-2121" y="103996"/>
                  </a:cubicBezTo>
                  <a:close/>
                </a:path>
              </a:pathLst>
            </a:custGeom>
            <a:solidFill>
              <a:srgbClr val="141A1D"/>
            </a:solidFill>
            <a:ln w="1847" cap="flat">
              <a:noFill/>
              <a:prstDash val="solid"/>
              <a:miter/>
            </a:ln>
          </p:spPr>
          <p:txBody>
            <a:bodyPr rtlCol="0" anchor="ctr"/>
            <a:lstStyle/>
            <a:p>
              <a:endParaRPr lang="es-CO"/>
            </a:p>
          </p:txBody>
        </p:sp>
        <p:sp>
          <p:nvSpPr>
            <p:cNvPr id="45" name="Freeform: Shape 44">
              <a:extLst>
                <a:ext uri="{FF2B5EF4-FFF2-40B4-BE49-F238E27FC236}">
                  <a16:creationId xmlns:a16="http://schemas.microsoft.com/office/drawing/2014/main" id="{2DD21172-228A-441C-350E-D36271EA9A6D}"/>
                </a:ext>
              </a:extLst>
            </p:cNvPr>
            <p:cNvSpPr/>
            <p:nvPr/>
          </p:nvSpPr>
          <p:spPr>
            <a:xfrm>
              <a:off x="-708655" y="2397703"/>
              <a:ext cx="8226" cy="17803"/>
            </a:xfrm>
            <a:custGeom>
              <a:avLst/>
              <a:gdLst>
                <a:gd name="connsiteX0" fmla="*/ -2121 w 8226"/>
                <a:gd name="connsiteY0" fmla="*/ 15036 h 17803"/>
                <a:gd name="connsiteX1" fmla="*/ 6105 w 8226"/>
                <a:gd name="connsiteY1" fmla="*/ -2768 h 17803"/>
                <a:gd name="connsiteX2" fmla="*/ -2121 w 8226"/>
                <a:gd name="connsiteY2" fmla="*/ 15036 h 17803"/>
              </a:gdLst>
              <a:ahLst/>
              <a:cxnLst>
                <a:cxn ang="0">
                  <a:pos x="connsiteX0" y="connsiteY0"/>
                </a:cxn>
                <a:cxn ang="0">
                  <a:pos x="connsiteX1" y="connsiteY1"/>
                </a:cxn>
                <a:cxn ang="0">
                  <a:pos x="connsiteX2" y="connsiteY2"/>
                </a:cxn>
              </a:cxnLst>
              <a:rect l="l" t="t" r="r" b="b"/>
              <a:pathLst>
                <a:path w="8226" h="17803">
                  <a:moveTo>
                    <a:pt x="-2121" y="15036"/>
                  </a:moveTo>
                  <a:cubicBezTo>
                    <a:pt x="116" y="8879"/>
                    <a:pt x="2870" y="2927"/>
                    <a:pt x="6105" y="-2768"/>
                  </a:cubicBezTo>
                  <a:cubicBezTo>
                    <a:pt x="5070" y="3981"/>
                    <a:pt x="3000" y="10229"/>
                    <a:pt x="-2121" y="15036"/>
                  </a:cubicBezTo>
                  <a:close/>
                </a:path>
              </a:pathLst>
            </a:custGeom>
            <a:solidFill>
              <a:srgbClr val="141A1D"/>
            </a:solidFill>
            <a:ln w="1847" cap="flat">
              <a:noFill/>
              <a:prstDash val="solid"/>
              <a:miter/>
            </a:ln>
          </p:spPr>
          <p:txBody>
            <a:bodyPr rtlCol="0" anchor="ctr"/>
            <a:lstStyle/>
            <a:p>
              <a:endParaRPr lang="es-CO"/>
            </a:p>
          </p:txBody>
        </p:sp>
        <p:sp>
          <p:nvSpPr>
            <p:cNvPr id="46" name="Freeform: Shape 45">
              <a:extLst>
                <a:ext uri="{FF2B5EF4-FFF2-40B4-BE49-F238E27FC236}">
                  <a16:creationId xmlns:a16="http://schemas.microsoft.com/office/drawing/2014/main" id="{165738FA-7529-85FD-60AD-AB313322AA0B}"/>
                </a:ext>
              </a:extLst>
            </p:cNvPr>
            <p:cNvSpPr/>
            <p:nvPr/>
          </p:nvSpPr>
          <p:spPr>
            <a:xfrm>
              <a:off x="-737458" y="2438744"/>
              <a:ext cx="8208" cy="6877"/>
            </a:xfrm>
            <a:custGeom>
              <a:avLst/>
              <a:gdLst>
                <a:gd name="connsiteX0" fmla="*/ -2121 w 8208"/>
                <a:gd name="connsiteY0" fmla="*/ 4110 h 6877"/>
                <a:gd name="connsiteX1" fmla="*/ 6087 w 8208"/>
                <a:gd name="connsiteY1" fmla="*/ -2768 h 6877"/>
                <a:gd name="connsiteX2" fmla="*/ -2121 w 8208"/>
                <a:gd name="connsiteY2" fmla="*/ 4110 h 6877"/>
              </a:gdLst>
              <a:ahLst/>
              <a:cxnLst>
                <a:cxn ang="0">
                  <a:pos x="connsiteX0" y="connsiteY0"/>
                </a:cxn>
                <a:cxn ang="0">
                  <a:pos x="connsiteX1" y="connsiteY1"/>
                </a:cxn>
                <a:cxn ang="0">
                  <a:pos x="connsiteX2" y="connsiteY2"/>
                </a:cxn>
              </a:cxnLst>
              <a:rect l="l" t="t" r="r" b="b"/>
              <a:pathLst>
                <a:path w="8208" h="6877">
                  <a:moveTo>
                    <a:pt x="-2121" y="4110"/>
                  </a:moveTo>
                  <a:cubicBezTo>
                    <a:pt x="60" y="1170"/>
                    <a:pt x="2168" y="-1880"/>
                    <a:pt x="6087" y="-2768"/>
                  </a:cubicBezTo>
                  <a:cubicBezTo>
                    <a:pt x="4017" y="320"/>
                    <a:pt x="2001" y="3481"/>
                    <a:pt x="-2121" y="4110"/>
                  </a:cubicBezTo>
                  <a:close/>
                </a:path>
              </a:pathLst>
            </a:custGeom>
            <a:solidFill>
              <a:srgbClr val="141A1D"/>
            </a:solidFill>
            <a:ln w="1847" cap="flat">
              <a:noFill/>
              <a:prstDash val="solid"/>
              <a:miter/>
            </a:ln>
          </p:spPr>
          <p:txBody>
            <a:bodyPr rtlCol="0" anchor="ctr"/>
            <a:lstStyle/>
            <a:p>
              <a:endParaRPr lang="es-CO"/>
            </a:p>
          </p:txBody>
        </p:sp>
        <p:sp>
          <p:nvSpPr>
            <p:cNvPr id="47" name="Freeform: Shape 46">
              <a:extLst>
                <a:ext uri="{FF2B5EF4-FFF2-40B4-BE49-F238E27FC236}">
                  <a16:creationId xmlns:a16="http://schemas.microsoft.com/office/drawing/2014/main" id="{56B2F879-EFF7-A39D-5AE3-C9349E069B12}"/>
                </a:ext>
              </a:extLst>
            </p:cNvPr>
            <p:cNvSpPr/>
            <p:nvPr/>
          </p:nvSpPr>
          <p:spPr>
            <a:xfrm>
              <a:off x="-718323" y="2419591"/>
              <a:ext cx="6858" cy="8208"/>
            </a:xfrm>
            <a:custGeom>
              <a:avLst/>
              <a:gdLst>
                <a:gd name="connsiteX0" fmla="*/ -2121 w 6858"/>
                <a:gd name="connsiteY0" fmla="*/ 5441 h 8208"/>
                <a:gd name="connsiteX1" fmla="*/ 4737 w 6858"/>
                <a:gd name="connsiteY1" fmla="*/ -2768 h 8208"/>
                <a:gd name="connsiteX2" fmla="*/ -2121 w 6858"/>
                <a:gd name="connsiteY2" fmla="*/ 5441 h 8208"/>
              </a:gdLst>
              <a:ahLst/>
              <a:cxnLst>
                <a:cxn ang="0">
                  <a:pos x="connsiteX0" y="connsiteY0"/>
                </a:cxn>
                <a:cxn ang="0">
                  <a:pos x="connsiteX1" y="connsiteY1"/>
                </a:cxn>
                <a:cxn ang="0">
                  <a:pos x="connsiteX2" y="connsiteY2"/>
                </a:cxn>
              </a:cxnLst>
              <a:rect l="l" t="t" r="r" b="b"/>
              <a:pathLst>
                <a:path w="6858" h="8208">
                  <a:moveTo>
                    <a:pt x="-2121" y="5441"/>
                  </a:moveTo>
                  <a:cubicBezTo>
                    <a:pt x="-1215" y="1559"/>
                    <a:pt x="1816" y="-549"/>
                    <a:pt x="4737" y="-2768"/>
                  </a:cubicBezTo>
                  <a:cubicBezTo>
                    <a:pt x="4127" y="1392"/>
                    <a:pt x="966" y="3389"/>
                    <a:pt x="-2121" y="5441"/>
                  </a:cubicBezTo>
                  <a:close/>
                </a:path>
              </a:pathLst>
            </a:custGeom>
            <a:solidFill>
              <a:srgbClr val="141A1D"/>
            </a:solidFill>
            <a:ln w="1847" cap="flat">
              <a:noFill/>
              <a:prstDash val="solid"/>
              <a:miter/>
            </a:ln>
          </p:spPr>
          <p:txBody>
            <a:bodyPr rtlCol="0" anchor="ctr"/>
            <a:lstStyle/>
            <a:p>
              <a:endParaRPr lang="es-CO"/>
            </a:p>
          </p:txBody>
        </p:sp>
        <p:sp>
          <p:nvSpPr>
            <p:cNvPr id="48" name="Freeform: Shape 47">
              <a:extLst>
                <a:ext uri="{FF2B5EF4-FFF2-40B4-BE49-F238E27FC236}">
                  <a16:creationId xmlns:a16="http://schemas.microsoft.com/office/drawing/2014/main" id="{5E7E44CC-16B1-131B-E36C-2A14CF6E3442}"/>
                </a:ext>
              </a:extLst>
            </p:cNvPr>
            <p:cNvSpPr/>
            <p:nvPr/>
          </p:nvSpPr>
          <p:spPr>
            <a:xfrm>
              <a:off x="-729249" y="2433309"/>
              <a:ext cx="5546" cy="5454"/>
            </a:xfrm>
            <a:custGeom>
              <a:avLst/>
              <a:gdLst>
                <a:gd name="connsiteX0" fmla="*/ -2121 w 5546"/>
                <a:gd name="connsiteY0" fmla="*/ 2687 h 5454"/>
                <a:gd name="connsiteX1" fmla="*/ 3425 w 5546"/>
                <a:gd name="connsiteY1" fmla="*/ -2768 h 5454"/>
                <a:gd name="connsiteX2" fmla="*/ -2121 w 5546"/>
                <a:gd name="connsiteY2" fmla="*/ 2687 h 5454"/>
              </a:gdLst>
              <a:ahLst/>
              <a:cxnLst>
                <a:cxn ang="0">
                  <a:pos x="connsiteX0" y="connsiteY0"/>
                </a:cxn>
                <a:cxn ang="0">
                  <a:pos x="connsiteX1" y="connsiteY1"/>
                </a:cxn>
                <a:cxn ang="0">
                  <a:pos x="connsiteX2" y="connsiteY2"/>
                </a:cxn>
              </a:cxnLst>
              <a:rect l="l" t="t" r="r" b="b"/>
              <a:pathLst>
                <a:path w="5546" h="5454">
                  <a:moveTo>
                    <a:pt x="-2121" y="2687"/>
                  </a:moveTo>
                  <a:cubicBezTo>
                    <a:pt x="-846" y="357"/>
                    <a:pt x="1077" y="-1547"/>
                    <a:pt x="3425" y="-2768"/>
                  </a:cubicBezTo>
                  <a:cubicBezTo>
                    <a:pt x="3369" y="265"/>
                    <a:pt x="910" y="2687"/>
                    <a:pt x="-2121" y="2687"/>
                  </a:cubicBezTo>
                  <a:close/>
                </a:path>
              </a:pathLst>
            </a:custGeom>
            <a:solidFill>
              <a:srgbClr val="141A1D"/>
            </a:solidFill>
            <a:ln w="1847" cap="flat">
              <a:noFill/>
              <a:prstDash val="solid"/>
              <a:miter/>
            </a:ln>
          </p:spPr>
          <p:txBody>
            <a:bodyPr rtlCol="0" anchor="ctr"/>
            <a:lstStyle/>
            <a:p>
              <a:endParaRPr lang="es-CO"/>
            </a:p>
          </p:txBody>
        </p:sp>
        <p:sp>
          <p:nvSpPr>
            <p:cNvPr id="49" name="Freeform: Shape 48">
              <a:extLst>
                <a:ext uri="{FF2B5EF4-FFF2-40B4-BE49-F238E27FC236}">
                  <a16:creationId xmlns:a16="http://schemas.microsoft.com/office/drawing/2014/main" id="{19998941-EA19-9DFE-D1D4-758253B4A928}"/>
                </a:ext>
              </a:extLst>
            </p:cNvPr>
            <p:cNvSpPr/>
            <p:nvPr/>
          </p:nvSpPr>
          <p:spPr>
            <a:xfrm>
              <a:off x="-742930" y="2445603"/>
              <a:ext cx="5546" cy="4159"/>
            </a:xfrm>
            <a:custGeom>
              <a:avLst/>
              <a:gdLst>
                <a:gd name="connsiteX0" fmla="*/ -2121 w 5546"/>
                <a:gd name="connsiteY0" fmla="*/ 1392 h 4159"/>
                <a:gd name="connsiteX1" fmla="*/ 3425 w 5546"/>
                <a:gd name="connsiteY1" fmla="*/ -2768 h 4159"/>
                <a:gd name="connsiteX2" fmla="*/ -2121 w 5546"/>
                <a:gd name="connsiteY2" fmla="*/ 1392 h 4159"/>
              </a:gdLst>
              <a:ahLst/>
              <a:cxnLst>
                <a:cxn ang="0">
                  <a:pos x="connsiteX0" y="connsiteY0"/>
                </a:cxn>
                <a:cxn ang="0">
                  <a:pos x="connsiteX1" y="connsiteY1"/>
                </a:cxn>
                <a:cxn ang="0">
                  <a:pos x="connsiteX2" y="connsiteY2"/>
                </a:cxn>
              </a:cxnLst>
              <a:rect l="l" t="t" r="r" b="b"/>
              <a:pathLst>
                <a:path w="5546" h="4159">
                  <a:moveTo>
                    <a:pt x="-2121" y="1392"/>
                  </a:moveTo>
                  <a:cubicBezTo>
                    <a:pt x="-1141" y="-882"/>
                    <a:pt x="966" y="-2472"/>
                    <a:pt x="3425" y="-2768"/>
                  </a:cubicBezTo>
                  <a:cubicBezTo>
                    <a:pt x="2611" y="-383"/>
                    <a:pt x="412" y="1281"/>
                    <a:pt x="-2121" y="1392"/>
                  </a:cubicBezTo>
                  <a:close/>
                </a:path>
              </a:pathLst>
            </a:custGeom>
            <a:solidFill>
              <a:srgbClr val="141A1D"/>
            </a:solidFill>
            <a:ln w="1847" cap="flat">
              <a:noFill/>
              <a:prstDash val="solid"/>
              <a:miter/>
            </a:ln>
          </p:spPr>
          <p:txBody>
            <a:bodyPr rtlCol="0" anchor="ctr"/>
            <a:lstStyle/>
            <a:p>
              <a:endParaRPr lang="es-CO"/>
            </a:p>
          </p:txBody>
        </p:sp>
        <p:sp>
          <p:nvSpPr>
            <p:cNvPr id="50" name="Freeform: Shape 49">
              <a:extLst>
                <a:ext uri="{FF2B5EF4-FFF2-40B4-BE49-F238E27FC236}">
                  <a16:creationId xmlns:a16="http://schemas.microsoft.com/office/drawing/2014/main" id="{63D9E604-6508-DA47-E302-ED135F12E157}"/>
                </a:ext>
              </a:extLst>
            </p:cNvPr>
            <p:cNvSpPr/>
            <p:nvPr/>
          </p:nvSpPr>
          <p:spPr>
            <a:xfrm>
              <a:off x="-701592" y="2285301"/>
              <a:ext cx="2552" cy="5638"/>
            </a:xfrm>
            <a:custGeom>
              <a:avLst/>
              <a:gdLst>
                <a:gd name="connsiteX0" fmla="*/ 373 w 2552"/>
                <a:gd name="connsiteY0" fmla="*/ 2871 h 5638"/>
                <a:gd name="connsiteX1" fmla="*/ -735 w 2552"/>
                <a:gd name="connsiteY1" fmla="*/ 2594 h 5638"/>
                <a:gd name="connsiteX2" fmla="*/ -1494 w 2552"/>
                <a:gd name="connsiteY2" fmla="*/ -2047 h 5638"/>
                <a:gd name="connsiteX3" fmla="*/ -1161 w 2552"/>
                <a:gd name="connsiteY3" fmla="*/ -2453 h 5638"/>
                <a:gd name="connsiteX4" fmla="*/ -791 w 2552"/>
                <a:gd name="connsiteY4" fmla="*/ -2768 h 5638"/>
                <a:gd name="connsiteX5" fmla="*/ 373 w 2552"/>
                <a:gd name="connsiteY5" fmla="*/ 2871 h 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2" h="5638">
                  <a:moveTo>
                    <a:pt x="373" y="2871"/>
                  </a:moveTo>
                  <a:cubicBezTo>
                    <a:pt x="4" y="2815"/>
                    <a:pt x="-384" y="2723"/>
                    <a:pt x="-735" y="2594"/>
                  </a:cubicBezTo>
                  <a:cubicBezTo>
                    <a:pt x="-2233" y="1521"/>
                    <a:pt x="-2566" y="-549"/>
                    <a:pt x="-1494" y="-2047"/>
                  </a:cubicBezTo>
                  <a:cubicBezTo>
                    <a:pt x="-1401" y="-2195"/>
                    <a:pt x="-1290" y="-2324"/>
                    <a:pt x="-1161" y="-2453"/>
                  </a:cubicBezTo>
                  <a:lnTo>
                    <a:pt x="-791" y="-2768"/>
                  </a:lnTo>
                  <a:cubicBezTo>
                    <a:pt x="854" y="-1122"/>
                    <a:pt x="355" y="911"/>
                    <a:pt x="373" y="2871"/>
                  </a:cubicBezTo>
                  <a:close/>
                </a:path>
              </a:pathLst>
            </a:custGeom>
            <a:solidFill>
              <a:srgbClr val="141A1D"/>
            </a:solidFill>
            <a:ln w="1847" cap="flat">
              <a:noFill/>
              <a:prstDash val="solid"/>
              <a:miter/>
            </a:ln>
          </p:spPr>
          <p:txBody>
            <a:bodyPr rtlCol="0" anchor="ctr"/>
            <a:lstStyle/>
            <a:p>
              <a:endParaRPr lang="es-CO"/>
            </a:p>
          </p:txBody>
        </p:sp>
        <p:sp>
          <p:nvSpPr>
            <p:cNvPr id="51" name="Freeform: Shape 50">
              <a:extLst>
                <a:ext uri="{FF2B5EF4-FFF2-40B4-BE49-F238E27FC236}">
                  <a16:creationId xmlns:a16="http://schemas.microsoft.com/office/drawing/2014/main" id="{242B75B1-8500-D878-A49F-89200B35D539}"/>
                </a:ext>
              </a:extLst>
            </p:cNvPr>
            <p:cNvSpPr/>
            <p:nvPr/>
          </p:nvSpPr>
          <p:spPr>
            <a:xfrm>
              <a:off x="-711483" y="2415506"/>
              <a:ext cx="2810" cy="4085"/>
            </a:xfrm>
            <a:custGeom>
              <a:avLst/>
              <a:gdLst>
                <a:gd name="connsiteX0" fmla="*/ -2121 w 2810"/>
                <a:gd name="connsiteY0" fmla="*/ 1318 h 4085"/>
                <a:gd name="connsiteX1" fmla="*/ 670 w 2810"/>
                <a:gd name="connsiteY1" fmla="*/ -2768 h 4085"/>
                <a:gd name="connsiteX2" fmla="*/ -2121 w 2810"/>
                <a:gd name="connsiteY2" fmla="*/ 1318 h 4085"/>
              </a:gdLst>
              <a:ahLst/>
              <a:cxnLst>
                <a:cxn ang="0">
                  <a:pos x="connsiteX0" y="connsiteY0"/>
                </a:cxn>
                <a:cxn ang="0">
                  <a:pos x="connsiteX1" y="connsiteY1"/>
                </a:cxn>
                <a:cxn ang="0">
                  <a:pos x="connsiteX2" y="connsiteY2"/>
                </a:cxn>
              </a:cxnLst>
              <a:rect l="l" t="t" r="r" b="b"/>
              <a:pathLst>
                <a:path w="2810" h="4085">
                  <a:moveTo>
                    <a:pt x="-2121" y="1318"/>
                  </a:moveTo>
                  <a:cubicBezTo>
                    <a:pt x="-2121" y="-494"/>
                    <a:pt x="-1012" y="-2102"/>
                    <a:pt x="670" y="-2768"/>
                  </a:cubicBezTo>
                  <a:cubicBezTo>
                    <a:pt x="855" y="-919"/>
                    <a:pt x="-328" y="800"/>
                    <a:pt x="-2121" y="1318"/>
                  </a:cubicBezTo>
                  <a:close/>
                </a:path>
              </a:pathLst>
            </a:custGeom>
            <a:solidFill>
              <a:srgbClr val="141A1D"/>
            </a:solidFill>
            <a:ln w="1847" cap="flat">
              <a:noFill/>
              <a:prstDash val="solid"/>
              <a:miter/>
            </a:ln>
          </p:spPr>
          <p:txBody>
            <a:bodyPr rtlCol="0" anchor="ctr"/>
            <a:lstStyle/>
            <a:p>
              <a:endParaRPr lang="es-CO"/>
            </a:p>
          </p:txBody>
        </p:sp>
        <p:sp>
          <p:nvSpPr>
            <p:cNvPr id="52" name="Freeform: Shape 51">
              <a:extLst>
                <a:ext uri="{FF2B5EF4-FFF2-40B4-BE49-F238E27FC236}">
                  <a16:creationId xmlns:a16="http://schemas.microsoft.com/office/drawing/2014/main" id="{86F3EDD6-73A9-3CB9-A7E4-7488FF10DE07}"/>
                </a:ext>
              </a:extLst>
            </p:cNvPr>
            <p:cNvSpPr/>
            <p:nvPr/>
          </p:nvSpPr>
          <p:spPr>
            <a:xfrm>
              <a:off x="-775782" y="2478903"/>
              <a:ext cx="3108" cy="2382"/>
            </a:xfrm>
            <a:custGeom>
              <a:avLst/>
              <a:gdLst>
                <a:gd name="connsiteX0" fmla="*/ -2121 w 3108"/>
                <a:gd name="connsiteY0" fmla="*/ -388 h 2382"/>
                <a:gd name="connsiteX1" fmla="*/ 633 w 3108"/>
                <a:gd name="connsiteY1" fmla="*/ -2551 h 2382"/>
                <a:gd name="connsiteX2" fmla="*/ -809 w 3108"/>
                <a:gd name="connsiteY2" fmla="*/ -591 h 2382"/>
                <a:gd name="connsiteX3" fmla="*/ -2121 w 3108"/>
                <a:gd name="connsiteY3" fmla="*/ -388 h 2382"/>
              </a:gdLst>
              <a:ahLst/>
              <a:cxnLst>
                <a:cxn ang="0">
                  <a:pos x="connsiteX0" y="connsiteY0"/>
                </a:cxn>
                <a:cxn ang="0">
                  <a:pos x="connsiteX1" y="connsiteY1"/>
                </a:cxn>
                <a:cxn ang="0">
                  <a:pos x="connsiteX2" y="connsiteY2"/>
                </a:cxn>
                <a:cxn ang="0">
                  <a:pos x="connsiteX3" y="connsiteY3"/>
                </a:cxn>
              </a:cxnLst>
              <a:rect l="l" t="t" r="r" b="b"/>
              <a:pathLst>
                <a:path w="3108" h="2382">
                  <a:moveTo>
                    <a:pt x="-2121" y="-388"/>
                  </a:moveTo>
                  <a:cubicBezTo>
                    <a:pt x="-1474" y="-1553"/>
                    <a:pt x="-457" y="-3401"/>
                    <a:pt x="633" y="-2551"/>
                  </a:cubicBezTo>
                  <a:cubicBezTo>
                    <a:pt x="1724" y="-1701"/>
                    <a:pt x="23" y="-1016"/>
                    <a:pt x="-809" y="-591"/>
                  </a:cubicBezTo>
                  <a:cubicBezTo>
                    <a:pt x="-1234" y="-443"/>
                    <a:pt x="-1678" y="-370"/>
                    <a:pt x="-2121" y="-388"/>
                  </a:cubicBezTo>
                  <a:close/>
                </a:path>
              </a:pathLst>
            </a:custGeom>
            <a:solidFill>
              <a:srgbClr val="000000"/>
            </a:solidFill>
            <a:ln w="1847" cap="flat">
              <a:noFill/>
              <a:prstDash val="solid"/>
              <a:miter/>
            </a:ln>
          </p:spPr>
          <p:txBody>
            <a:bodyPr rtlCol="0" anchor="ctr"/>
            <a:lstStyle/>
            <a:p>
              <a:endParaRPr lang="es-CO"/>
            </a:p>
          </p:txBody>
        </p:sp>
        <p:sp>
          <p:nvSpPr>
            <p:cNvPr id="53" name="Freeform: Shape 52">
              <a:extLst>
                <a:ext uri="{FF2B5EF4-FFF2-40B4-BE49-F238E27FC236}">
                  <a16:creationId xmlns:a16="http://schemas.microsoft.com/office/drawing/2014/main" id="{55FF03F7-9AE7-3825-9E8E-D91934B8CD52}"/>
                </a:ext>
              </a:extLst>
            </p:cNvPr>
            <p:cNvSpPr/>
            <p:nvPr/>
          </p:nvSpPr>
          <p:spPr>
            <a:xfrm>
              <a:off x="-776336" y="2481283"/>
              <a:ext cx="573" cy="554"/>
            </a:xfrm>
            <a:custGeom>
              <a:avLst/>
              <a:gdLst>
                <a:gd name="connsiteX0" fmla="*/ 573 w 573"/>
                <a:gd name="connsiteY0" fmla="*/ 0 h 554"/>
                <a:gd name="connsiteX1" fmla="*/ 259 w 573"/>
                <a:gd name="connsiteY1" fmla="*/ 555 h 554"/>
                <a:gd name="connsiteX2" fmla="*/ 0 w 573"/>
                <a:gd name="connsiteY2" fmla="*/ 314 h 554"/>
                <a:gd name="connsiteX3" fmla="*/ 573 w 573"/>
                <a:gd name="connsiteY3" fmla="*/ 0 h 554"/>
              </a:gdLst>
              <a:ahLst/>
              <a:cxnLst>
                <a:cxn ang="0">
                  <a:pos x="connsiteX0" y="connsiteY0"/>
                </a:cxn>
                <a:cxn ang="0">
                  <a:pos x="connsiteX1" y="connsiteY1"/>
                </a:cxn>
                <a:cxn ang="0">
                  <a:pos x="connsiteX2" y="connsiteY2"/>
                </a:cxn>
                <a:cxn ang="0">
                  <a:pos x="connsiteX3" y="connsiteY3"/>
                </a:cxn>
              </a:cxnLst>
              <a:rect l="l" t="t" r="r" b="b"/>
              <a:pathLst>
                <a:path w="573" h="554">
                  <a:moveTo>
                    <a:pt x="573" y="0"/>
                  </a:moveTo>
                  <a:lnTo>
                    <a:pt x="259" y="555"/>
                  </a:lnTo>
                  <a:lnTo>
                    <a:pt x="0" y="314"/>
                  </a:lnTo>
                  <a:lnTo>
                    <a:pt x="573" y="0"/>
                  </a:lnTo>
                  <a:close/>
                </a:path>
              </a:pathLst>
            </a:custGeom>
            <a:solidFill>
              <a:srgbClr val="000000"/>
            </a:solidFill>
            <a:ln w="1847" cap="flat">
              <a:noFill/>
              <a:prstDash val="solid"/>
              <a:miter/>
            </a:ln>
          </p:spPr>
          <p:txBody>
            <a:bodyPr rtlCol="0" anchor="ctr"/>
            <a:lstStyle/>
            <a:p>
              <a:endParaRPr lang="es-CO"/>
            </a:p>
          </p:txBody>
        </p:sp>
        <p:sp>
          <p:nvSpPr>
            <p:cNvPr id="54" name="Freeform: Shape 53">
              <a:extLst>
                <a:ext uri="{FF2B5EF4-FFF2-40B4-BE49-F238E27FC236}">
                  <a16:creationId xmlns:a16="http://schemas.microsoft.com/office/drawing/2014/main" id="{849F1E83-1919-16AE-8C98-EA61A9AC2688}"/>
                </a:ext>
              </a:extLst>
            </p:cNvPr>
            <p:cNvSpPr/>
            <p:nvPr/>
          </p:nvSpPr>
          <p:spPr>
            <a:xfrm>
              <a:off x="-779886" y="2483446"/>
              <a:ext cx="573" cy="573"/>
            </a:xfrm>
            <a:custGeom>
              <a:avLst/>
              <a:gdLst>
                <a:gd name="connsiteX0" fmla="*/ 0 w 573"/>
                <a:gd name="connsiteY0" fmla="*/ 573 h 573"/>
                <a:gd name="connsiteX1" fmla="*/ 314 w 573"/>
                <a:gd name="connsiteY1" fmla="*/ 0 h 573"/>
                <a:gd name="connsiteX2" fmla="*/ 573 w 573"/>
                <a:gd name="connsiteY2" fmla="*/ 259 h 573"/>
                <a:gd name="connsiteX3" fmla="*/ 0 w 573"/>
                <a:gd name="connsiteY3" fmla="*/ 573 h 573"/>
              </a:gdLst>
              <a:ahLst/>
              <a:cxnLst>
                <a:cxn ang="0">
                  <a:pos x="connsiteX0" y="connsiteY0"/>
                </a:cxn>
                <a:cxn ang="0">
                  <a:pos x="connsiteX1" y="connsiteY1"/>
                </a:cxn>
                <a:cxn ang="0">
                  <a:pos x="connsiteX2" y="connsiteY2"/>
                </a:cxn>
                <a:cxn ang="0">
                  <a:pos x="connsiteX3" y="connsiteY3"/>
                </a:cxn>
              </a:cxnLst>
              <a:rect l="l" t="t" r="r" b="b"/>
              <a:pathLst>
                <a:path w="573" h="573">
                  <a:moveTo>
                    <a:pt x="0" y="573"/>
                  </a:moveTo>
                  <a:lnTo>
                    <a:pt x="314" y="0"/>
                  </a:lnTo>
                  <a:lnTo>
                    <a:pt x="573" y="259"/>
                  </a:lnTo>
                  <a:lnTo>
                    <a:pt x="0" y="573"/>
                  </a:lnTo>
                  <a:close/>
                </a:path>
              </a:pathLst>
            </a:custGeom>
            <a:solidFill>
              <a:srgbClr val="000000"/>
            </a:solidFill>
            <a:ln w="1847" cap="flat">
              <a:noFill/>
              <a:prstDash val="solid"/>
              <a:miter/>
            </a:ln>
          </p:spPr>
          <p:txBody>
            <a:bodyPr rtlCol="0" anchor="ctr"/>
            <a:lstStyle/>
            <a:p>
              <a:endParaRPr lang="es-CO"/>
            </a:p>
          </p:txBody>
        </p:sp>
        <p:sp>
          <p:nvSpPr>
            <p:cNvPr id="55" name="Freeform: Shape 54">
              <a:extLst>
                <a:ext uri="{FF2B5EF4-FFF2-40B4-BE49-F238E27FC236}">
                  <a16:creationId xmlns:a16="http://schemas.microsoft.com/office/drawing/2014/main" id="{0B151BE9-2A4E-FD0C-8B04-EC7EBDA4175A}"/>
                </a:ext>
              </a:extLst>
            </p:cNvPr>
            <p:cNvSpPr/>
            <p:nvPr/>
          </p:nvSpPr>
          <p:spPr>
            <a:xfrm>
              <a:off x="-719747" y="2427800"/>
              <a:ext cx="1368" cy="1386"/>
            </a:xfrm>
            <a:custGeom>
              <a:avLst/>
              <a:gdLst>
                <a:gd name="connsiteX0" fmla="*/ -2121 w 1368"/>
                <a:gd name="connsiteY0" fmla="*/ -1381 h 1386"/>
                <a:gd name="connsiteX1" fmla="*/ -753 w 1368"/>
                <a:gd name="connsiteY1" fmla="*/ -2768 h 1386"/>
                <a:gd name="connsiteX2" fmla="*/ -2121 w 1368"/>
                <a:gd name="connsiteY2" fmla="*/ -1381 h 1386"/>
              </a:gdLst>
              <a:ahLst/>
              <a:cxnLst>
                <a:cxn ang="0">
                  <a:pos x="connsiteX0" y="connsiteY0"/>
                </a:cxn>
                <a:cxn ang="0">
                  <a:pos x="connsiteX1" y="connsiteY1"/>
                </a:cxn>
                <a:cxn ang="0">
                  <a:pos x="connsiteX2" y="connsiteY2"/>
                </a:cxn>
              </a:cxnLst>
              <a:rect l="l" t="t" r="r" b="b"/>
              <a:pathLst>
                <a:path w="1368" h="1386">
                  <a:moveTo>
                    <a:pt x="-2121" y="-1381"/>
                  </a:moveTo>
                  <a:lnTo>
                    <a:pt x="-753" y="-2768"/>
                  </a:lnTo>
                  <a:cubicBezTo>
                    <a:pt x="-901" y="-2083"/>
                    <a:pt x="-1437" y="-1547"/>
                    <a:pt x="-2121" y="-1381"/>
                  </a:cubicBezTo>
                  <a:close/>
                </a:path>
              </a:pathLst>
            </a:custGeom>
            <a:solidFill>
              <a:srgbClr val="141A1D"/>
            </a:solidFill>
            <a:ln w="1847" cap="flat">
              <a:noFill/>
              <a:prstDash val="solid"/>
              <a:miter/>
            </a:ln>
          </p:spPr>
          <p:txBody>
            <a:bodyPr rtlCol="0" anchor="ctr"/>
            <a:lstStyle/>
            <a:p>
              <a:endParaRPr lang="es-CO"/>
            </a:p>
          </p:txBody>
        </p:sp>
        <p:sp>
          <p:nvSpPr>
            <p:cNvPr id="56" name="Freeform: Shape 55">
              <a:extLst>
                <a:ext uri="{FF2B5EF4-FFF2-40B4-BE49-F238E27FC236}">
                  <a16:creationId xmlns:a16="http://schemas.microsoft.com/office/drawing/2014/main" id="{C395DAA1-E575-A4C0-2ACC-E454A32A35DB}"/>
                </a:ext>
              </a:extLst>
            </p:cNvPr>
            <p:cNvSpPr/>
            <p:nvPr/>
          </p:nvSpPr>
          <p:spPr>
            <a:xfrm>
              <a:off x="-721041" y="2429168"/>
              <a:ext cx="1368" cy="1386"/>
            </a:xfrm>
            <a:custGeom>
              <a:avLst/>
              <a:gdLst>
                <a:gd name="connsiteX0" fmla="*/ -2121 w 1368"/>
                <a:gd name="connsiteY0" fmla="*/ -1381 h 1386"/>
                <a:gd name="connsiteX1" fmla="*/ -753 w 1368"/>
                <a:gd name="connsiteY1" fmla="*/ -2768 h 1386"/>
              </a:gdLst>
              <a:ahLst/>
              <a:cxnLst>
                <a:cxn ang="0">
                  <a:pos x="connsiteX0" y="connsiteY0"/>
                </a:cxn>
                <a:cxn ang="0">
                  <a:pos x="connsiteX1" y="connsiteY1"/>
                </a:cxn>
              </a:cxnLst>
              <a:rect l="l" t="t" r="r" b="b"/>
              <a:pathLst>
                <a:path w="1368" h="1386">
                  <a:moveTo>
                    <a:pt x="-2121" y="-1381"/>
                  </a:moveTo>
                  <a:lnTo>
                    <a:pt x="-753" y="-2768"/>
                  </a:lnTo>
                  <a:close/>
                </a:path>
              </a:pathLst>
            </a:custGeom>
            <a:solidFill>
              <a:srgbClr val="141A1D"/>
            </a:solidFill>
            <a:ln w="1847" cap="flat">
              <a:noFill/>
              <a:prstDash val="solid"/>
              <a:miter/>
            </a:ln>
          </p:spPr>
          <p:txBody>
            <a:bodyPr rtlCol="0" anchor="ctr"/>
            <a:lstStyle/>
            <a:p>
              <a:endParaRPr lang="es-CO"/>
            </a:p>
          </p:txBody>
        </p:sp>
        <p:sp>
          <p:nvSpPr>
            <p:cNvPr id="57" name="Freeform: Shape 56">
              <a:extLst>
                <a:ext uri="{FF2B5EF4-FFF2-40B4-BE49-F238E27FC236}">
                  <a16:creationId xmlns:a16="http://schemas.microsoft.com/office/drawing/2014/main" id="{85EB5921-FDF6-6E9C-8BEB-CF2BF69ACEB8}"/>
                </a:ext>
              </a:extLst>
            </p:cNvPr>
            <p:cNvSpPr/>
            <p:nvPr/>
          </p:nvSpPr>
          <p:spPr>
            <a:xfrm>
              <a:off x="-722391" y="2430554"/>
              <a:ext cx="1368" cy="1386"/>
            </a:xfrm>
            <a:custGeom>
              <a:avLst/>
              <a:gdLst>
                <a:gd name="connsiteX0" fmla="*/ -2121 w 1368"/>
                <a:gd name="connsiteY0" fmla="*/ -1381 h 1386"/>
                <a:gd name="connsiteX1" fmla="*/ -753 w 1368"/>
                <a:gd name="connsiteY1" fmla="*/ -2768 h 1386"/>
              </a:gdLst>
              <a:ahLst/>
              <a:cxnLst>
                <a:cxn ang="0">
                  <a:pos x="connsiteX0" y="connsiteY0"/>
                </a:cxn>
                <a:cxn ang="0">
                  <a:pos x="connsiteX1" y="connsiteY1"/>
                </a:cxn>
              </a:cxnLst>
              <a:rect l="l" t="t" r="r" b="b"/>
              <a:pathLst>
                <a:path w="1368" h="1386">
                  <a:moveTo>
                    <a:pt x="-2121" y="-1381"/>
                  </a:moveTo>
                  <a:lnTo>
                    <a:pt x="-753" y="-2768"/>
                  </a:lnTo>
                  <a:close/>
                </a:path>
              </a:pathLst>
            </a:custGeom>
            <a:solidFill>
              <a:srgbClr val="141A1D"/>
            </a:solidFill>
            <a:ln w="1847" cap="flat">
              <a:noFill/>
              <a:prstDash val="solid"/>
              <a:miter/>
            </a:ln>
          </p:spPr>
          <p:txBody>
            <a:bodyPr rtlCol="0" anchor="ctr"/>
            <a:lstStyle/>
            <a:p>
              <a:endParaRPr lang="es-CO"/>
            </a:p>
          </p:txBody>
        </p:sp>
        <p:sp>
          <p:nvSpPr>
            <p:cNvPr id="58" name="Freeform: Shape 57">
              <a:extLst>
                <a:ext uri="{FF2B5EF4-FFF2-40B4-BE49-F238E27FC236}">
                  <a16:creationId xmlns:a16="http://schemas.microsoft.com/office/drawing/2014/main" id="{ACE94A51-4449-35D5-7842-CE54BB2DE136}"/>
                </a:ext>
              </a:extLst>
            </p:cNvPr>
            <p:cNvSpPr/>
            <p:nvPr/>
          </p:nvSpPr>
          <p:spPr>
            <a:xfrm>
              <a:off x="-723759" y="2431922"/>
              <a:ext cx="1368" cy="1386"/>
            </a:xfrm>
            <a:custGeom>
              <a:avLst/>
              <a:gdLst>
                <a:gd name="connsiteX0" fmla="*/ -2121 w 1368"/>
                <a:gd name="connsiteY0" fmla="*/ -1381 h 1386"/>
                <a:gd name="connsiteX1" fmla="*/ -753 w 1368"/>
                <a:gd name="connsiteY1" fmla="*/ -2768 h 1386"/>
              </a:gdLst>
              <a:ahLst/>
              <a:cxnLst>
                <a:cxn ang="0">
                  <a:pos x="connsiteX0" y="connsiteY0"/>
                </a:cxn>
                <a:cxn ang="0">
                  <a:pos x="connsiteX1" y="connsiteY1"/>
                </a:cxn>
              </a:cxnLst>
              <a:rect l="l" t="t" r="r" b="b"/>
              <a:pathLst>
                <a:path w="1368" h="1386">
                  <a:moveTo>
                    <a:pt x="-2121" y="-1381"/>
                  </a:moveTo>
                  <a:cubicBezTo>
                    <a:pt x="-1974" y="-2065"/>
                    <a:pt x="-1438" y="-2601"/>
                    <a:pt x="-753" y="-2768"/>
                  </a:cubicBezTo>
                  <a:close/>
                </a:path>
              </a:pathLst>
            </a:custGeom>
            <a:solidFill>
              <a:srgbClr val="141A1D"/>
            </a:solidFill>
            <a:ln w="1847" cap="flat">
              <a:noFill/>
              <a:prstDash val="solid"/>
              <a:miter/>
            </a:ln>
          </p:spPr>
          <p:txBody>
            <a:bodyPr rtlCol="0" anchor="ctr"/>
            <a:lstStyle/>
            <a:p>
              <a:endParaRPr lang="es-CO"/>
            </a:p>
          </p:txBody>
        </p:sp>
        <p:sp>
          <p:nvSpPr>
            <p:cNvPr id="59" name="Freeform: Shape 58">
              <a:extLst>
                <a:ext uri="{FF2B5EF4-FFF2-40B4-BE49-F238E27FC236}">
                  <a16:creationId xmlns:a16="http://schemas.microsoft.com/office/drawing/2014/main" id="{36132D6C-670D-79C7-C96C-68647FC38CF4}"/>
                </a:ext>
              </a:extLst>
            </p:cNvPr>
            <p:cNvSpPr/>
            <p:nvPr/>
          </p:nvSpPr>
          <p:spPr>
            <a:xfrm>
              <a:off x="-1238745" y="3322225"/>
              <a:ext cx="1553" cy="12423"/>
            </a:xfrm>
            <a:custGeom>
              <a:avLst/>
              <a:gdLst>
                <a:gd name="connsiteX0" fmla="*/ -1964 w 1553"/>
                <a:gd name="connsiteY0" fmla="*/ -2768 h 12423"/>
                <a:gd name="connsiteX1" fmla="*/ -725 w 1553"/>
                <a:gd name="connsiteY1" fmla="*/ 9656 h 12423"/>
                <a:gd name="connsiteX2" fmla="*/ -1964 w 1553"/>
                <a:gd name="connsiteY2" fmla="*/ -2768 h 12423"/>
              </a:gdLst>
              <a:ahLst/>
              <a:cxnLst>
                <a:cxn ang="0">
                  <a:pos x="connsiteX0" y="connsiteY0"/>
                </a:cxn>
                <a:cxn ang="0">
                  <a:pos x="connsiteX1" y="connsiteY1"/>
                </a:cxn>
                <a:cxn ang="0">
                  <a:pos x="connsiteX2" y="connsiteY2"/>
                </a:cxn>
              </a:cxnLst>
              <a:rect l="l" t="t" r="r" b="b"/>
              <a:pathLst>
                <a:path w="1553" h="12423">
                  <a:moveTo>
                    <a:pt x="-1964" y="-2768"/>
                  </a:moveTo>
                  <a:cubicBezTo>
                    <a:pt x="329" y="1189"/>
                    <a:pt x="-947" y="5496"/>
                    <a:pt x="-725" y="9656"/>
                  </a:cubicBezTo>
                  <a:cubicBezTo>
                    <a:pt x="-3036" y="5607"/>
                    <a:pt x="-1724" y="1300"/>
                    <a:pt x="-1964" y="-2768"/>
                  </a:cubicBezTo>
                  <a:close/>
                </a:path>
              </a:pathLst>
            </a:custGeom>
            <a:solidFill>
              <a:srgbClr val="2C2C2C"/>
            </a:solidFill>
            <a:ln w="1847" cap="flat">
              <a:noFill/>
              <a:prstDash val="solid"/>
              <a:miter/>
            </a:ln>
          </p:spPr>
          <p:txBody>
            <a:bodyPr rtlCol="0" anchor="ctr"/>
            <a:lstStyle/>
            <a:p>
              <a:endParaRPr lang="es-CO"/>
            </a:p>
          </p:txBody>
        </p:sp>
        <p:sp>
          <p:nvSpPr>
            <p:cNvPr id="60" name="Freeform: Shape 59">
              <a:extLst>
                <a:ext uri="{FF2B5EF4-FFF2-40B4-BE49-F238E27FC236}">
                  <a16:creationId xmlns:a16="http://schemas.microsoft.com/office/drawing/2014/main" id="{9FC580F3-F512-5D26-29D0-E754B1ADB492}"/>
                </a:ext>
              </a:extLst>
            </p:cNvPr>
            <p:cNvSpPr/>
            <p:nvPr/>
          </p:nvSpPr>
          <p:spPr>
            <a:xfrm>
              <a:off x="-1241480" y="3295663"/>
              <a:ext cx="1468" cy="11439"/>
            </a:xfrm>
            <a:custGeom>
              <a:avLst/>
              <a:gdLst>
                <a:gd name="connsiteX0" fmla="*/ -875 w 1468"/>
                <a:gd name="connsiteY0" fmla="*/ -2254 h 11439"/>
                <a:gd name="connsiteX1" fmla="*/ -653 w 1468"/>
                <a:gd name="connsiteY1" fmla="*/ 8672 h 11439"/>
                <a:gd name="connsiteX2" fmla="*/ -1965 w 1468"/>
                <a:gd name="connsiteY2" fmla="*/ -2310 h 11439"/>
                <a:gd name="connsiteX3" fmla="*/ -875 w 1468"/>
                <a:gd name="connsiteY3" fmla="*/ -2254 h 11439"/>
              </a:gdLst>
              <a:ahLst/>
              <a:cxnLst>
                <a:cxn ang="0">
                  <a:pos x="connsiteX0" y="connsiteY0"/>
                </a:cxn>
                <a:cxn ang="0">
                  <a:pos x="connsiteX1" y="connsiteY1"/>
                </a:cxn>
                <a:cxn ang="0">
                  <a:pos x="connsiteX2" y="connsiteY2"/>
                </a:cxn>
                <a:cxn ang="0">
                  <a:pos x="connsiteX3" y="connsiteY3"/>
                </a:cxn>
              </a:cxnLst>
              <a:rect l="l" t="t" r="r" b="b"/>
              <a:pathLst>
                <a:path w="1468" h="11439">
                  <a:moveTo>
                    <a:pt x="-875" y="-2254"/>
                  </a:moveTo>
                  <a:lnTo>
                    <a:pt x="-653" y="8672"/>
                  </a:lnTo>
                  <a:cubicBezTo>
                    <a:pt x="-3260" y="5270"/>
                    <a:pt x="-1503" y="1277"/>
                    <a:pt x="-1965" y="-2310"/>
                  </a:cubicBezTo>
                  <a:cubicBezTo>
                    <a:pt x="-1577" y="-2938"/>
                    <a:pt x="-1208" y="-2920"/>
                    <a:pt x="-875" y="-2254"/>
                  </a:cubicBezTo>
                  <a:close/>
                </a:path>
              </a:pathLst>
            </a:custGeom>
            <a:solidFill>
              <a:srgbClr val="252525"/>
            </a:solidFill>
            <a:ln w="1847" cap="flat">
              <a:noFill/>
              <a:prstDash val="solid"/>
              <a:miter/>
            </a:ln>
          </p:spPr>
          <p:txBody>
            <a:bodyPr rtlCol="0" anchor="ctr"/>
            <a:lstStyle/>
            <a:p>
              <a:endParaRPr lang="es-CO"/>
            </a:p>
          </p:txBody>
        </p:sp>
        <p:sp>
          <p:nvSpPr>
            <p:cNvPr id="61" name="Freeform: Shape 60">
              <a:extLst>
                <a:ext uri="{FF2B5EF4-FFF2-40B4-BE49-F238E27FC236}">
                  <a16:creationId xmlns:a16="http://schemas.microsoft.com/office/drawing/2014/main" id="{3206DCD2-0DF6-DBDC-2A16-579F0CAC04E5}"/>
                </a:ext>
              </a:extLst>
            </p:cNvPr>
            <p:cNvSpPr/>
            <p:nvPr/>
          </p:nvSpPr>
          <p:spPr>
            <a:xfrm>
              <a:off x="-1240077" y="3310729"/>
              <a:ext cx="1415" cy="10071"/>
            </a:xfrm>
            <a:custGeom>
              <a:avLst/>
              <a:gdLst>
                <a:gd name="connsiteX0" fmla="*/ -947 w 1415"/>
                <a:gd name="connsiteY0" fmla="*/ -2253 h 10071"/>
                <a:gd name="connsiteX1" fmla="*/ -706 w 1415"/>
                <a:gd name="connsiteY1" fmla="*/ 7304 h 10071"/>
                <a:gd name="connsiteX2" fmla="*/ -2037 w 1415"/>
                <a:gd name="connsiteY2" fmla="*/ -2309 h 10071"/>
                <a:gd name="connsiteX3" fmla="*/ -947 w 1415"/>
                <a:gd name="connsiteY3" fmla="*/ -2253 h 10071"/>
              </a:gdLst>
              <a:ahLst/>
              <a:cxnLst>
                <a:cxn ang="0">
                  <a:pos x="connsiteX0" y="connsiteY0"/>
                </a:cxn>
                <a:cxn ang="0">
                  <a:pos x="connsiteX1" y="connsiteY1"/>
                </a:cxn>
                <a:cxn ang="0">
                  <a:pos x="connsiteX2" y="connsiteY2"/>
                </a:cxn>
                <a:cxn ang="0">
                  <a:pos x="connsiteX3" y="connsiteY3"/>
                </a:cxn>
              </a:cxnLst>
              <a:rect l="l" t="t" r="r" b="b"/>
              <a:pathLst>
                <a:path w="1415" h="10071">
                  <a:moveTo>
                    <a:pt x="-947" y="-2253"/>
                  </a:moveTo>
                  <a:cubicBezTo>
                    <a:pt x="-947" y="945"/>
                    <a:pt x="-780" y="4124"/>
                    <a:pt x="-706" y="7304"/>
                  </a:cubicBezTo>
                  <a:cubicBezTo>
                    <a:pt x="-3109" y="4383"/>
                    <a:pt x="-1630" y="908"/>
                    <a:pt x="-2037" y="-2309"/>
                  </a:cubicBezTo>
                  <a:cubicBezTo>
                    <a:pt x="-1630" y="-2956"/>
                    <a:pt x="-1279" y="-2901"/>
                    <a:pt x="-947" y="-2253"/>
                  </a:cubicBezTo>
                  <a:close/>
                </a:path>
              </a:pathLst>
            </a:custGeom>
            <a:solidFill>
              <a:srgbClr val="252525"/>
            </a:solidFill>
            <a:ln w="1847" cap="flat">
              <a:noFill/>
              <a:prstDash val="solid"/>
              <a:miter/>
            </a:ln>
          </p:spPr>
          <p:txBody>
            <a:bodyPr rtlCol="0" anchor="ctr"/>
            <a:lstStyle/>
            <a:p>
              <a:endParaRPr lang="es-CO"/>
            </a:p>
          </p:txBody>
        </p:sp>
        <p:sp>
          <p:nvSpPr>
            <p:cNvPr id="62" name="Freeform: Shape 61">
              <a:extLst>
                <a:ext uri="{FF2B5EF4-FFF2-40B4-BE49-F238E27FC236}">
                  <a16:creationId xmlns:a16="http://schemas.microsoft.com/office/drawing/2014/main" id="{4C3F182C-ACE0-997C-E234-D31455AB2880}"/>
                </a:ext>
              </a:extLst>
            </p:cNvPr>
            <p:cNvSpPr/>
            <p:nvPr/>
          </p:nvSpPr>
          <p:spPr>
            <a:xfrm>
              <a:off x="-1241324" y="3290630"/>
              <a:ext cx="1235" cy="5546"/>
            </a:xfrm>
            <a:custGeom>
              <a:avLst/>
              <a:gdLst>
                <a:gd name="connsiteX0" fmla="*/ -1031 w 1235"/>
                <a:gd name="connsiteY0" fmla="*/ 2779 h 5546"/>
                <a:gd name="connsiteX1" fmla="*/ -2121 w 1235"/>
                <a:gd name="connsiteY1" fmla="*/ 2779 h 5546"/>
                <a:gd name="connsiteX2" fmla="*/ -2121 w 1235"/>
                <a:gd name="connsiteY2" fmla="*/ -2768 h 5546"/>
                <a:gd name="connsiteX3" fmla="*/ -1031 w 1235"/>
                <a:gd name="connsiteY3" fmla="*/ 2779 h 5546"/>
              </a:gdLst>
              <a:ahLst/>
              <a:cxnLst>
                <a:cxn ang="0">
                  <a:pos x="connsiteX0" y="connsiteY0"/>
                </a:cxn>
                <a:cxn ang="0">
                  <a:pos x="connsiteX1" y="connsiteY1"/>
                </a:cxn>
                <a:cxn ang="0">
                  <a:pos x="connsiteX2" y="connsiteY2"/>
                </a:cxn>
                <a:cxn ang="0">
                  <a:pos x="connsiteX3" y="connsiteY3"/>
                </a:cxn>
              </a:cxnLst>
              <a:rect l="l" t="t" r="r" b="b"/>
              <a:pathLst>
                <a:path w="1235" h="5546">
                  <a:moveTo>
                    <a:pt x="-1031" y="2779"/>
                  </a:moveTo>
                  <a:lnTo>
                    <a:pt x="-2121" y="2779"/>
                  </a:lnTo>
                  <a:lnTo>
                    <a:pt x="-2121" y="-2768"/>
                  </a:lnTo>
                  <a:cubicBezTo>
                    <a:pt x="-347" y="-1177"/>
                    <a:pt x="-994" y="856"/>
                    <a:pt x="-1031" y="2779"/>
                  </a:cubicBezTo>
                  <a:close/>
                </a:path>
              </a:pathLst>
            </a:custGeom>
            <a:solidFill>
              <a:srgbClr val="2C2C2C"/>
            </a:solidFill>
            <a:ln w="1847" cap="flat">
              <a:noFill/>
              <a:prstDash val="solid"/>
              <a:miter/>
            </a:ln>
          </p:spPr>
          <p:txBody>
            <a:bodyPr rtlCol="0" anchor="ctr"/>
            <a:lstStyle/>
            <a:p>
              <a:endParaRPr lang="es-CO"/>
            </a:p>
          </p:txBody>
        </p:sp>
        <p:sp>
          <p:nvSpPr>
            <p:cNvPr id="63" name="Freeform: Shape 62">
              <a:extLst>
                <a:ext uri="{FF2B5EF4-FFF2-40B4-BE49-F238E27FC236}">
                  <a16:creationId xmlns:a16="http://schemas.microsoft.com/office/drawing/2014/main" id="{08EF050F-BB92-28D9-B0F1-254E3E49B238}"/>
                </a:ext>
              </a:extLst>
            </p:cNvPr>
            <p:cNvSpPr/>
            <p:nvPr/>
          </p:nvSpPr>
          <p:spPr>
            <a:xfrm>
              <a:off x="-1237294" y="3277062"/>
              <a:ext cx="4233" cy="1218"/>
            </a:xfrm>
            <a:custGeom>
              <a:avLst/>
              <a:gdLst>
                <a:gd name="connsiteX0" fmla="*/ 2112 w 4233"/>
                <a:gd name="connsiteY0" fmla="*/ -1678 h 1218"/>
                <a:gd name="connsiteX1" fmla="*/ -2121 w 4233"/>
                <a:gd name="connsiteY1" fmla="*/ -1549 h 1218"/>
                <a:gd name="connsiteX2" fmla="*/ 1336 w 4233"/>
                <a:gd name="connsiteY2" fmla="*/ -2418 h 1218"/>
                <a:gd name="connsiteX3" fmla="*/ 2112 w 4233"/>
                <a:gd name="connsiteY3" fmla="*/ -1678 h 1218"/>
              </a:gdLst>
              <a:ahLst/>
              <a:cxnLst>
                <a:cxn ang="0">
                  <a:pos x="connsiteX0" y="connsiteY0"/>
                </a:cxn>
                <a:cxn ang="0">
                  <a:pos x="connsiteX1" y="connsiteY1"/>
                </a:cxn>
                <a:cxn ang="0">
                  <a:pos x="connsiteX2" y="connsiteY2"/>
                </a:cxn>
                <a:cxn ang="0">
                  <a:pos x="connsiteX3" y="connsiteY3"/>
                </a:cxn>
              </a:cxnLst>
              <a:rect l="l" t="t" r="r" b="b"/>
              <a:pathLst>
                <a:path w="4233" h="1218">
                  <a:moveTo>
                    <a:pt x="2112" y="-1678"/>
                  </a:moveTo>
                  <a:lnTo>
                    <a:pt x="-2121" y="-1549"/>
                  </a:lnTo>
                  <a:cubicBezTo>
                    <a:pt x="-1401" y="-2732"/>
                    <a:pt x="134" y="-3120"/>
                    <a:pt x="1336" y="-2418"/>
                  </a:cubicBezTo>
                  <a:cubicBezTo>
                    <a:pt x="1632" y="-2232"/>
                    <a:pt x="1909" y="-1974"/>
                    <a:pt x="2112" y="-1678"/>
                  </a:cubicBezTo>
                  <a:close/>
                </a:path>
              </a:pathLst>
            </a:custGeom>
            <a:solidFill>
              <a:srgbClr val="252525"/>
            </a:solidFill>
            <a:ln w="1847" cap="flat">
              <a:noFill/>
              <a:prstDash val="solid"/>
              <a:miter/>
            </a:ln>
          </p:spPr>
          <p:txBody>
            <a:bodyPr rtlCol="0" anchor="ctr"/>
            <a:lstStyle/>
            <a:p>
              <a:endParaRPr lang="es-CO"/>
            </a:p>
          </p:txBody>
        </p:sp>
        <p:sp>
          <p:nvSpPr>
            <p:cNvPr id="3072" name="Freeform: Shape 3071">
              <a:extLst>
                <a:ext uri="{FF2B5EF4-FFF2-40B4-BE49-F238E27FC236}">
                  <a16:creationId xmlns:a16="http://schemas.microsoft.com/office/drawing/2014/main" id="{3A14904F-16FB-C604-4EAB-D67E11EF3A65}"/>
                </a:ext>
              </a:extLst>
            </p:cNvPr>
            <p:cNvSpPr/>
            <p:nvPr/>
          </p:nvSpPr>
          <p:spPr>
            <a:xfrm>
              <a:off x="-1239993" y="3307139"/>
              <a:ext cx="1219" cy="4104"/>
            </a:xfrm>
            <a:custGeom>
              <a:avLst/>
              <a:gdLst>
                <a:gd name="connsiteX0" fmla="*/ -1031 w 1219"/>
                <a:gd name="connsiteY0" fmla="*/ 1337 h 4104"/>
                <a:gd name="connsiteX1" fmla="*/ -2121 w 1219"/>
                <a:gd name="connsiteY1" fmla="*/ 1337 h 4104"/>
                <a:gd name="connsiteX2" fmla="*/ -2121 w 1219"/>
                <a:gd name="connsiteY2" fmla="*/ -2768 h 4104"/>
                <a:gd name="connsiteX3" fmla="*/ -1031 w 1219"/>
                <a:gd name="connsiteY3" fmla="*/ 1337 h 4104"/>
              </a:gdLst>
              <a:ahLst/>
              <a:cxnLst>
                <a:cxn ang="0">
                  <a:pos x="connsiteX0" y="connsiteY0"/>
                </a:cxn>
                <a:cxn ang="0">
                  <a:pos x="connsiteX1" y="connsiteY1"/>
                </a:cxn>
                <a:cxn ang="0">
                  <a:pos x="connsiteX2" y="connsiteY2"/>
                </a:cxn>
                <a:cxn ang="0">
                  <a:pos x="connsiteX3" y="connsiteY3"/>
                </a:cxn>
              </a:cxnLst>
              <a:rect l="l" t="t" r="r" b="b"/>
              <a:pathLst>
                <a:path w="1219" h="4104">
                  <a:moveTo>
                    <a:pt x="-1031" y="1337"/>
                  </a:moveTo>
                  <a:cubicBezTo>
                    <a:pt x="-1401" y="1318"/>
                    <a:pt x="-1752" y="1318"/>
                    <a:pt x="-2121" y="1337"/>
                  </a:cubicBezTo>
                  <a:lnTo>
                    <a:pt x="-2121" y="-2768"/>
                  </a:lnTo>
                  <a:cubicBezTo>
                    <a:pt x="-606" y="-1733"/>
                    <a:pt x="-864" y="-180"/>
                    <a:pt x="-1031" y="1337"/>
                  </a:cubicBezTo>
                  <a:close/>
                </a:path>
              </a:pathLst>
            </a:custGeom>
            <a:solidFill>
              <a:srgbClr val="2C2C2C"/>
            </a:solidFill>
            <a:ln w="1847" cap="flat">
              <a:noFill/>
              <a:prstDash val="solid"/>
              <a:miter/>
            </a:ln>
          </p:spPr>
          <p:txBody>
            <a:bodyPr rtlCol="0" anchor="ctr"/>
            <a:lstStyle/>
            <a:p>
              <a:endParaRPr lang="es-CO"/>
            </a:p>
          </p:txBody>
        </p:sp>
        <p:sp>
          <p:nvSpPr>
            <p:cNvPr id="3073" name="Freeform: Shape 3072">
              <a:extLst>
                <a:ext uri="{FF2B5EF4-FFF2-40B4-BE49-F238E27FC236}">
                  <a16:creationId xmlns:a16="http://schemas.microsoft.com/office/drawing/2014/main" id="{9B379341-98FD-F5EF-9554-C574BC3FFCED}"/>
                </a:ext>
              </a:extLst>
            </p:cNvPr>
            <p:cNvSpPr/>
            <p:nvPr/>
          </p:nvSpPr>
          <p:spPr>
            <a:xfrm>
              <a:off x="-1053753" y="3537207"/>
              <a:ext cx="4104" cy="1317"/>
            </a:xfrm>
            <a:custGeom>
              <a:avLst/>
              <a:gdLst>
                <a:gd name="connsiteX0" fmla="*/ -2121 w 4104"/>
                <a:gd name="connsiteY0" fmla="*/ -1450 h 1317"/>
                <a:gd name="connsiteX1" fmla="*/ 1983 w 4104"/>
                <a:gd name="connsiteY1" fmla="*/ -1450 h 1317"/>
              </a:gdLst>
              <a:ahLst/>
              <a:cxnLst>
                <a:cxn ang="0">
                  <a:pos x="connsiteX0" y="connsiteY0"/>
                </a:cxn>
                <a:cxn ang="0">
                  <a:pos x="connsiteX1" y="connsiteY1"/>
                </a:cxn>
              </a:cxnLst>
              <a:rect l="l" t="t" r="r" b="b"/>
              <a:pathLst>
                <a:path w="4104" h="1317">
                  <a:moveTo>
                    <a:pt x="-2121" y="-1450"/>
                  </a:moveTo>
                  <a:cubicBezTo>
                    <a:pt x="-753" y="-3207"/>
                    <a:pt x="615" y="-3207"/>
                    <a:pt x="1983" y="-1450"/>
                  </a:cubicBezTo>
                  <a:close/>
                </a:path>
              </a:pathLst>
            </a:custGeom>
            <a:solidFill>
              <a:srgbClr val="020202"/>
            </a:solidFill>
            <a:ln w="1847" cap="flat">
              <a:noFill/>
              <a:prstDash val="solid"/>
              <a:miter/>
            </a:ln>
          </p:spPr>
          <p:txBody>
            <a:bodyPr rtlCol="0" anchor="ctr"/>
            <a:lstStyle/>
            <a:p>
              <a:endParaRPr lang="es-CO"/>
            </a:p>
          </p:txBody>
        </p:sp>
        <p:sp>
          <p:nvSpPr>
            <p:cNvPr id="3075" name="Freeform: Shape 3074">
              <a:extLst>
                <a:ext uri="{FF2B5EF4-FFF2-40B4-BE49-F238E27FC236}">
                  <a16:creationId xmlns:a16="http://schemas.microsoft.com/office/drawing/2014/main" id="{974B62AB-54F8-24C6-6147-24F46300A93C}"/>
                </a:ext>
              </a:extLst>
            </p:cNvPr>
            <p:cNvSpPr/>
            <p:nvPr/>
          </p:nvSpPr>
          <p:spPr>
            <a:xfrm>
              <a:off x="-1241361" y="3280698"/>
              <a:ext cx="1277" cy="3109"/>
            </a:xfrm>
            <a:custGeom>
              <a:avLst/>
              <a:gdLst>
                <a:gd name="connsiteX0" fmla="*/ -864 w 1277"/>
                <a:gd name="connsiteY0" fmla="*/ -2431 h 3109"/>
                <a:gd name="connsiteX1" fmla="*/ -2121 w 1277"/>
                <a:gd name="connsiteY1" fmla="*/ 342 h 3109"/>
                <a:gd name="connsiteX2" fmla="*/ -2121 w 1277"/>
                <a:gd name="connsiteY2" fmla="*/ -2394 h 3109"/>
                <a:gd name="connsiteX3" fmla="*/ -1105 w 1277"/>
                <a:gd name="connsiteY3" fmla="*/ -2671 h 3109"/>
                <a:gd name="connsiteX4" fmla="*/ -864 w 1277"/>
                <a:gd name="connsiteY4" fmla="*/ -2431 h 3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7" h="3109">
                  <a:moveTo>
                    <a:pt x="-864" y="-2431"/>
                  </a:moveTo>
                  <a:cubicBezTo>
                    <a:pt x="-735" y="-1340"/>
                    <a:pt x="-1215" y="-286"/>
                    <a:pt x="-2121" y="342"/>
                  </a:cubicBezTo>
                  <a:lnTo>
                    <a:pt x="-2121" y="-2394"/>
                  </a:lnTo>
                  <a:cubicBezTo>
                    <a:pt x="-1918" y="-2745"/>
                    <a:pt x="-1456" y="-2874"/>
                    <a:pt x="-1105" y="-2671"/>
                  </a:cubicBezTo>
                  <a:cubicBezTo>
                    <a:pt x="-1012" y="-2597"/>
                    <a:pt x="-920" y="-2523"/>
                    <a:pt x="-864" y="-2431"/>
                  </a:cubicBezTo>
                  <a:close/>
                </a:path>
              </a:pathLst>
            </a:custGeom>
            <a:solidFill>
              <a:srgbClr val="2C2C2C"/>
            </a:solidFill>
            <a:ln w="1847" cap="flat">
              <a:noFill/>
              <a:prstDash val="solid"/>
              <a:miter/>
            </a:ln>
          </p:spPr>
          <p:txBody>
            <a:bodyPr rtlCol="0" anchor="ctr"/>
            <a:lstStyle/>
            <a:p>
              <a:endParaRPr lang="es-CO"/>
            </a:p>
          </p:txBody>
        </p:sp>
        <p:sp>
          <p:nvSpPr>
            <p:cNvPr id="3076" name="Freeform: Shape 3075">
              <a:extLst>
                <a:ext uri="{FF2B5EF4-FFF2-40B4-BE49-F238E27FC236}">
                  <a16:creationId xmlns:a16="http://schemas.microsoft.com/office/drawing/2014/main" id="{7AE91DB4-F5AA-0014-F824-5BDB70BA5D80}"/>
                </a:ext>
              </a:extLst>
            </p:cNvPr>
            <p:cNvSpPr/>
            <p:nvPr/>
          </p:nvSpPr>
          <p:spPr>
            <a:xfrm>
              <a:off x="-1239974" y="3278336"/>
              <a:ext cx="1690" cy="1386"/>
            </a:xfrm>
            <a:custGeom>
              <a:avLst/>
              <a:gdLst>
                <a:gd name="connsiteX0" fmla="*/ -827 w 1690"/>
                <a:gd name="connsiteY0" fmla="*/ -1585 h 1386"/>
                <a:gd name="connsiteX1" fmla="*/ -2121 w 1690"/>
                <a:gd name="connsiteY1" fmla="*/ -1381 h 1386"/>
                <a:gd name="connsiteX2" fmla="*/ -772 w 1690"/>
                <a:gd name="connsiteY2" fmla="*/ -2768 h 1386"/>
                <a:gd name="connsiteX3" fmla="*/ -476 w 1690"/>
                <a:gd name="connsiteY3" fmla="*/ -1973 h 1386"/>
                <a:gd name="connsiteX4" fmla="*/ -827 w 1690"/>
                <a:gd name="connsiteY4" fmla="*/ -1585 h 1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0" h="1386">
                  <a:moveTo>
                    <a:pt x="-827" y="-1585"/>
                  </a:moveTo>
                  <a:cubicBezTo>
                    <a:pt x="-1252" y="-1492"/>
                    <a:pt x="-1678" y="-1418"/>
                    <a:pt x="-2121" y="-1381"/>
                  </a:cubicBezTo>
                  <a:lnTo>
                    <a:pt x="-772" y="-2768"/>
                  </a:lnTo>
                  <a:cubicBezTo>
                    <a:pt x="-458" y="-2490"/>
                    <a:pt x="-365" y="-2231"/>
                    <a:pt x="-476" y="-1973"/>
                  </a:cubicBezTo>
                  <a:cubicBezTo>
                    <a:pt x="-587" y="-1714"/>
                    <a:pt x="-716" y="-1585"/>
                    <a:pt x="-827" y="-1585"/>
                  </a:cubicBezTo>
                  <a:close/>
                </a:path>
              </a:pathLst>
            </a:custGeom>
            <a:solidFill>
              <a:srgbClr val="252525"/>
            </a:solidFill>
            <a:ln w="1847" cap="flat">
              <a:noFill/>
              <a:prstDash val="solid"/>
              <a:miter/>
            </a:ln>
          </p:spPr>
          <p:txBody>
            <a:bodyPr rtlCol="0" anchor="ctr"/>
            <a:lstStyle/>
            <a:p>
              <a:endParaRPr lang="es-CO"/>
            </a:p>
          </p:txBody>
        </p:sp>
        <p:sp>
          <p:nvSpPr>
            <p:cNvPr id="3077" name="Freeform: Shape 3076">
              <a:extLst>
                <a:ext uri="{FF2B5EF4-FFF2-40B4-BE49-F238E27FC236}">
                  <a16:creationId xmlns:a16="http://schemas.microsoft.com/office/drawing/2014/main" id="{9368C8AD-5FA0-CA5A-3262-77B1224B9779}"/>
                </a:ext>
              </a:extLst>
            </p:cNvPr>
            <p:cNvSpPr/>
            <p:nvPr/>
          </p:nvSpPr>
          <p:spPr>
            <a:xfrm>
              <a:off x="-1238680" y="3278295"/>
              <a:ext cx="1349" cy="1224"/>
            </a:xfrm>
            <a:custGeom>
              <a:avLst/>
              <a:gdLst>
                <a:gd name="connsiteX0" fmla="*/ -2121 w 1349"/>
                <a:gd name="connsiteY0" fmla="*/ -1543 h 1224"/>
                <a:gd name="connsiteX1" fmla="*/ -2121 w 1349"/>
                <a:gd name="connsiteY1" fmla="*/ -2726 h 1224"/>
                <a:gd name="connsiteX2" fmla="*/ -772 w 1349"/>
                <a:gd name="connsiteY2" fmla="*/ -2726 h 1224"/>
              </a:gdLst>
              <a:ahLst/>
              <a:cxnLst>
                <a:cxn ang="0">
                  <a:pos x="connsiteX0" y="connsiteY0"/>
                </a:cxn>
                <a:cxn ang="0">
                  <a:pos x="connsiteX1" y="connsiteY1"/>
                </a:cxn>
                <a:cxn ang="0">
                  <a:pos x="connsiteX2" y="connsiteY2"/>
                </a:cxn>
              </a:cxnLst>
              <a:rect l="l" t="t" r="r" b="b"/>
              <a:pathLst>
                <a:path w="1349" h="1224">
                  <a:moveTo>
                    <a:pt x="-2121" y="-1543"/>
                  </a:moveTo>
                  <a:cubicBezTo>
                    <a:pt x="-2121" y="-1950"/>
                    <a:pt x="-2121" y="-2338"/>
                    <a:pt x="-2121" y="-2726"/>
                  </a:cubicBezTo>
                  <a:cubicBezTo>
                    <a:pt x="-1678" y="-2781"/>
                    <a:pt x="-1215" y="-2781"/>
                    <a:pt x="-772" y="-2726"/>
                  </a:cubicBezTo>
                  <a:close/>
                </a:path>
              </a:pathLst>
            </a:custGeom>
            <a:solidFill>
              <a:srgbClr val="2C2C2C"/>
            </a:solidFill>
            <a:ln w="1847" cap="flat">
              <a:noFill/>
              <a:prstDash val="solid"/>
              <a:miter/>
            </a:ln>
          </p:spPr>
          <p:txBody>
            <a:bodyPr rtlCol="0" anchor="ctr"/>
            <a:lstStyle/>
            <a:p>
              <a:endParaRPr lang="es-CO"/>
            </a:p>
          </p:txBody>
        </p:sp>
        <p:sp>
          <p:nvSpPr>
            <p:cNvPr id="3078" name="Freeform: Shape 3077">
              <a:extLst>
                <a:ext uri="{FF2B5EF4-FFF2-40B4-BE49-F238E27FC236}">
                  <a16:creationId xmlns:a16="http://schemas.microsoft.com/office/drawing/2014/main" id="{62A611AA-22F9-61D9-3CC0-42457C0A69D5}"/>
                </a:ext>
              </a:extLst>
            </p:cNvPr>
            <p:cNvSpPr/>
            <p:nvPr/>
          </p:nvSpPr>
          <p:spPr>
            <a:xfrm>
              <a:off x="-1241306" y="3279667"/>
              <a:ext cx="1331" cy="1368"/>
            </a:xfrm>
            <a:custGeom>
              <a:avLst/>
              <a:gdLst>
                <a:gd name="connsiteX0" fmla="*/ -919 w 1331"/>
                <a:gd name="connsiteY0" fmla="*/ -1400 h 1368"/>
                <a:gd name="connsiteX1" fmla="*/ -2121 w 1331"/>
                <a:gd name="connsiteY1" fmla="*/ -1400 h 1368"/>
                <a:gd name="connsiteX2" fmla="*/ -790 w 1331"/>
                <a:gd name="connsiteY2" fmla="*/ -2768 h 1368"/>
                <a:gd name="connsiteX3" fmla="*/ -919 w 1331"/>
                <a:gd name="connsiteY3" fmla="*/ -1400 h 1368"/>
              </a:gdLst>
              <a:ahLst/>
              <a:cxnLst>
                <a:cxn ang="0">
                  <a:pos x="connsiteX0" y="connsiteY0"/>
                </a:cxn>
                <a:cxn ang="0">
                  <a:pos x="connsiteX1" y="connsiteY1"/>
                </a:cxn>
                <a:cxn ang="0">
                  <a:pos x="connsiteX2" y="connsiteY2"/>
                </a:cxn>
                <a:cxn ang="0">
                  <a:pos x="connsiteX3" y="connsiteY3"/>
                </a:cxn>
              </a:cxnLst>
              <a:rect l="l" t="t" r="r" b="b"/>
              <a:pathLst>
                <a:path w="1331" h="1368">
                  <a:moveTo>
                    <a:pt x="-919" y="-1400"/>
                  </a:moveTo>
                  <a:lnTo>
                    <a:pt x="-2121" y="-1400"/>
                  </a:lnTo>
                  <a:lnTo>
                    <a:pt x="-790" y="-2768"/>
                  </a:lnTo>
                  <a:cubicBezTo>
                    <a:pt x="-790" y="-2305"/>
                    <a:pt x="-827" y="-1843"/>
                    <a:pt x="-919" y="-1400"/>
                  </a:cubicBezTo>
                  <a:close/>
                </a:path>
              </a:pathLst>
            </a:custGeom>
            <a:solidFill>
              <a:srgbClr val="252525"/>
            </a:solidFill>
            <a:ln w="1847" cap="flat">
              <a:noFill/>
              <a:prstDash val="solid"/>
              <a:miter/>
            </a:ln>
          </p:spPr>
          <p:txBody>
            <a:bodyPr rtlCol="0" anchor="ctr"/>
            <a:lstStyle/>
            <a:p>
              <a:endParaRPr lang="es-CO"/>
            </a:p>
          </p:txBody>
        </p:sp>
        <p:sp>
          <p:nvSpPr>
            <p:cNvPr id="3079" name="Freeform: Shape 3078">
              <a:extLst>
                <a:ext uri="{FF2B5EF4-FFF2-40B4-BE49-F238E27FC236}">
                  <a16:creationId xmlns:a16="http://schemas.microsoft.com/office/drawing/2014/main" id="{8371F026-1E3F-085D-D9E1-49366C54C82C}"/>
                </a:ext>
              </a:extLst>
            </p:cNvPr>
            <p:cNvSpPr/>
            <p:nvPr/>
          </p:nvSpPr>
          <p:spPr>
            <a:xfrm>
              <a:off x="-1159260" y="3312556"/>
              <a:ext cx="1368" cy="1368"/>
            </a:xfrm>
            <a:custGeom>
              <a:avLst/>
              <a:gdLst>
                <a:gd name="connsiteX0" fmla="*/ -753 w 1368"/>
                <a:gd name="connsiteY0" fmla="*/ -2768 h 1368"/>
                <a:gd name="connsiteX1" fmla="*/ -2121 w 1368"/>
                <a:gd name="connsiteY1" fmla="*/ -1400 h 1368"/>
              </a:gdLst>
              <a:ahLst/>
              <a:cxnLst>
                <a:cxn ang="0">
                  <a:pos x="connsiteX0" y="connsiteY0"/>
                </a:cxn>
                <a:cxn ang="0">
                  <a:pos x="connsiteX1" y="connsiteY1"/>
                </a:cxn>
              </a:cxnLst>
              <a:rect l="l" t="t" r="r" b="b"/>
              <a:pathLst>
                <a:path w="1368" h="1368">
                  <a:moveTo>
                    <a:pt x="-753" y="-2768"/>
                  </a:moveTo>
                  <a:lnTo>
                    <a:pt x="-2121" y="-1400"/>
                  </a:lnTo>
                  <a:close/>
                </a:path>
              </a:pathLst>
            </a:custGeom>
            <a:solidFill>
              <a:srgbClr val="020202"/>
            </a:solidFill>
            <a:ln w="1847" cap="flat">
              <a:noFill/>
              <a:prstDash val="solid"/>
              <a:miter/>
            </a:ln>
          </p:spPr>
          <p:txBody>
            <a:bodyPr rtlCol="0" anchor="ctr"/>
            <a:lstStyle/>
            <a:p>
              <a:endParaRPr lang="es-CO"/>
            </a:p>
          </p:txBody>
        </p:sp>
        <p:sp>
          <p:nvSpPr>
            <p:cNvPr id="3080" name="Freeform: Shape 3079">
              <a:extLst>
                <a:ext uri="{FF2B5EF4-FFF2-40B4-BE49-F238E27FC236}">
                  <a16:creationId xmlns:a16="http://schemas.microsoft.com/office/drawing/2014/main" id="{EE47BDF5-3A1E-3A7A-B944-6EB492CB6571}"/>
                </a:ext>
              </a:extLst>
            </p:cNvPr>
            <p:cNvSpPr/>
            <p:nvPr/>
          </p:nvSpPr>
          <p:spPr>
            <a:xfrm>
              <a:off x="-1159204" y="3316678"/>
              <a:ext cx="1368" cy="1368"/>
            </a:xfrm>
            <a:custGeom>
              <a:avLst/>
              <a:gdLst>
                <a:gd name="connsiteX0" fmla="*/ -2121 w 1368"/>
                <a:gd name="connsiteY0" fmla="*/ -2768 h 1368"/>
                <a:gd name="connsiteX1" fmla="*/ -753 w 1368"/>
                <a:gd name="connsiteY1" fmla="*/ -1400 h 1368"/>
                <a:gd name="connsiteX2" fmla="*/ -2121 w 1368"/>
                <a:gd name="connsiteY2" fmla="*/ -2768 h 1368"/>
              </a:gdLst>
              <a:ahLst/>
              <a:cxnLst>
                <a:cxn ang="0">
                  <a:pos x="connsiteX0" y="connsiteY0"/>
                </a:cxn>
                <a:cxn ang="0">
                  <a:pos x="connsiteX1" y="connsiteY1"/>
                </a:cxn>
                <a:cxn ang="0">
                  <a:pos x="connsiteX2" y="connsiteY2"/>
                </a:cxn>
              </a:cxnLst>
              <a:rect l="l" t="t" r="r" b="b"/>
              <a:pathLst>
                <a:path w="1368" h="1368">
                  <a:moveTo>
                    <a:pt x="-2121" y="-2768"/>
                  </a:moveTo>
                  <a:cubicBezTo>
                    <a:pt x="-1659" y="-2324"/>
                    <a:pt x="-1215" y="-1862"/>
                    <a:pt x="-753" y="-1400"/>
                  </a:cubicBezTo>
                  <a:cubicBezTo>
                    <a:pt x="-1215" y="-1862"/>
                    <a:pt x="-1659" y="-2324"/>
                    <a:pt x="-2121" y="-2768"/>
                  </a:cubicBezTo>
                  <a:close/>
                </a:path>
              </a:pathLst>
            </a:custGeom>
            <a:solidFill>
              <a:srgbClr val="020202"/>
            </a:solidFill>
            <a:ln w="1847" cap="flat">
              <a:noFill/>
              <a:prstDash val="solid"/>
              <a:miter/>
            </a:ln>
          </p:spPr>
          <p:txBody>
            <a:bodyPr rtlCol="0" anchor="ctr"/>
            <a:lstStyle/>
            <a:p>
              <a:endParaRPr lang="es-CO"/>
            </a:p>
          </p:txBody>
        </p:sp>
        <p:sp>
          <p:nvSpPr>
            <p:cNvPr id="3081" name="Freeform: Shape 3080">
              <a:extLst>
                <a:ext uri="{FF2B5EF4-FFF2-40B4-BE49-F238E27FC236}">
                  <a16:creationId xmlns:a16="http://schemas.microsoft.com/office/drawing/2014/main" id="{DA6EBA67-DAFF-488F-74F8-E45EA41881F0}"/>
                </a:ext>
              </a:extLst>
            </p:cNvPr>
            <p:cNvSpPr/>
            <p:nvPr/>
          </p:nvSpPr>
          <p:spPr>
            <a:xfrm>
              <a:off x="-1160572" y="3330359"/>
              <a:ext cx="1368" cy="1386"/>
            </a:xfrm>
            <a:custGeom>
              <a:avLst/>
              <a:gdLst>
                <a:gd name="connsiteX0" fmla="*/ -753 w 1368"/>
                <a:gd name="connsiteY0" fmla="*/ -2768 h 1386"/>
                <a:gd name="connsiteX1" fmla="*/ -2121 w 1368"/>
                <a:gd name="connsiteY1" fmla="*/ -1381 h 1386"/>
              </a:gdLst>
              <a:ahLst/>
              <a:cxnLst>
                <a:cxn ang="0">
                  <a:pos x="connsiteX0" y="connsiteY0"/>
                </a:cxn>
                <a:cxn ang="0">
                  <a:pos x="connsiteX1" y="connsiteY1"/>
                </a:cxn>
              </a:cxnLst>
              <a:rect l="l" t="t" r="r" b="b"/>
              <a:pathLst>
                <a:path w="1368" h="1386">
                  <a:moveTo>
                    <a:pt x="-753" y="-2768"/>
                  </a:moveTo>
                  <a:lnTo>
                    <a:pt x="-2121" y="-1381"/>
                  </a:lnTo>
                  <a:close/>
                </a:path>
              </a:pathLst>
            </a:custGeom>
            <a:solidFill>
              <a:srgbClr val="020202"/>
            </a:solidFill>
            <a:ln w="1847" cap="flat">
              <a:noFill/>
              <a:prstDash val="solid"/>
              <a:miter/>
            </a:ln>
          </p:spPr>
          <p:txBody>
            <a:bodyPr rtlCol="0" anchor="ctr"/>
            <a:lstStyle/>
            <a:p>
              <a:endParaRPr lang="es-CO"/>
            </a:p>
          </p:txBody>
        </p:sp>
        <p:sp>
          <p:nvSpPr>
            <p:cNvPr id="3082" name="Freeform: Shape 3081">
              <a:extLst>
                <a:ext uri="{FF2B5EF4-FFF2-40B4-BE49-F238E27FC236}">
                  <a16:creationId xmlns:a16="http://schemas.microsoft.com/office/drawing/2014/main" id="{555D9456-2F61-6054-E693-C2A2B09FA313}"/>
                </a:ext>
              </a:extLst>
            </p:cNvPr>
            <p:cNvSpPr/>
            <p:nvPr/>
          </p:nvSpPr>
          <p:spPr>
            <a:xfrm>
              <a:off x="-1160572" y="3334481"/>
              <a:ext cx="1368" cy="1368"/>
            </a:xfrm>
            <a:custGeom>
              <a:avLst/>
              <a:gdLst>
                <a:gd name="connsiteX0" fmla="*/ -2121 w 1368"/>
                <a:gd name="connsiteY0" fmla="*/ -2768 h 1368"/>
                <a:gd name="connsiteX1" fmla="*/ -753 w 1368"/>
                <a:gd name="connsiteY1" fmla="*/ -1399 h 1368"/>
                <a:gd name="connsiteX2" fmla="*/ -2121 w 1368"/>
                <a:gd name="connsiteY2" fmla="*/ -2768 h 1368"/>
              </a:gdLst>
              <a:ahLst/>
              <a:cxnLst>
                <a:cxn ang="0">
                  <a:pos x="connsiteX0" y="connsiteY0"/>
                </a:cxn>
                <a:cxn ang="0">
                  <a:pos x="connsiteX1" y="connsiteY1"/>
                </a:cxn>
                <a:cxn ang="0">
                  <a:pos x="connsiteX2" y="connsiteY2"/>
                </a:cxn>
              </a:cxnLst>
              <a:rect l="l" t="t" r="r" b="b"/>
              <a:pathLst>
                <a:path w="1368" h="1368">
                  <a:moveTo>
                    <a:pt x="-2121" y="-2768"/>
                  </a:moveTo>
                  <a:cubicBezTo>
                    <a:pt x="-1659" y="-2323"/>
                    <a:pt x="-1215" y="-1861"/>
                    <a:pt x="-753" y="-1399"/>
                  </a:cubicBezTo>
                  <a:cubicBezTo>
                    <a:pt x="-1289" y="-1861"/>
                    <a:pt x="-1659" y="-2323"/>
                    <a:pt x="-2121" y="-2768"/>
                  </a:cubicBezTo>
                  <a:close/>
                </a:path>
              </a:pathLst>
            </a:custGeom>
            <a:solidFill>
              <a:srgbClr val="020202"/>
            </a:solidFill>
            <a:ln w="1847" cap="flat">
              <a:noFill/>
              <a:prstDash val="solid"/>
              <a:miter/>
            </a:ln>
          </p:spPr>
          <p:txBody>
            <a:bodyPr rtlCol="0" anchor="ctr"/>
            <a:lstStyle/>
            <a:p>
              <a:endParaRPr lang="es-CO"/>
            </a:p>
          </p:txBody>
        </p:sp>
        <p:sp>
          <p:nvSpPr>
            <p:cNvPr id="3083" name="Freeform: Shape 3082">
              <a:extLst>
                <a:ext uri="{FF2B5EF4-FFF2-40B4-BE49-F238E27FC236}">
                  <a16:creationId xmlns:a16="http://schemas.microsoft.com/office/drawing/2014/main" id="{24E9903D-C932-0CAE-5AA8-07C04606C314}"/>
                </a:ext>
              </a:extLst>
            </p:cNvPr>
            <p:cNvSpPr/>
            <p:nvPr/>
          </p:nvSpPr>
          <p:spPr>
            <a:xfrm>
              <a:off x="-1160572" y="3367351"/>
              <a:ext cx="1368" cy="1368"/>
            </a:xfrm>
            <a:custGeom>
              <a:avLst/>
              <a:gdLst>
                <a:gd name="connsiteX0" fmla="*/ -753 w 1368"/>
                <a:gd name="connsiteY0" fmla="*/ -2768 h 1368"/>
                <a:gd name="connsiteX1" fmla="*/ -2121 w 1368"/>
                <a:gd name="connsiteY1" fmla="*/ -1400 h 1368"/>
              </a:gdLst>
              <a:ahLst/>
              <a:cxnLst>
                <a:cxn ang="0">
                  <a:pos x="connsiteX0" y="connsiteY0"/>
                </a:cxn>
                <a:cxn ang="0">
                  <a:pos x="connsiteX1" y="connsiteY1"/>
                </a:cxn>
              </a:cxnLst>
              <a:rect l="l" t="t" r="r" b="b"/>
              <a:pathLst>
                <a:path w="1368" h="1368">
                  <a:moveTo>
                    <a:pt x="-753" y="-2768"/>
                  </a:moveTo>
                  <a:lnTo>
                    <a:pt x="-2121" y="-1400"/>
                  </a:lnTo>
                  <a:close/>
                </a:path>
              </a:pathLst>
            </a:custGeom>
            <a:solidFill>
              <a:srgbClr val="020202"/>
            </a:solidFill>
            <a:ln w="1847" cap="flat">
              <a:noFill/>
              <a:prstDash val="solid"/>
              <a:miter/>
            </a:ln>
          </p:spPr>
          <p:txBody>
            <a:bodyPr rtlCol="0" anchor="ctr"/>
            <a:lstStyle/>
            <a:p>
              <a:endParaRPr lang="es-CO"/>
            </a:p>
          </p:txBody>
        </p:sp>
        <p:sp>
          <p:nvSpPr>
            <p:cNvPr id="3084" name="Freeform: Shape 3083">
              <a:extLst>
                <a:ext uri="{FF2B5EF4-FFF2-40B4-BE49-F238E27FC236}">
                  <a16:creationId xmlns:a16="http://schemas.microsoft.com/office/drawing/2014/main" id="{3C84023E-3E55-2363-9D8F-9DB24D4B2146}"/>
                </a:ext>
              </a:extLst>
            </p:cNvPr>
            <p:cNvSpPr/>
            <p:nvPr/>
          </p:nvSpPr>
          <p:spPr>
            <a:xfrm>
              <a:off x="-1160572" y="3374192"/>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3085" name="Freeform: Shape 3084">
              <a:extLst>
                <a:ext uri="{FF2B5EF4-FFF2-40B4-BE49-F238E27FC236}">
                  <a16:creationId xmlns:a16="http://schemas.microsoft.com/office/drawing/2014/main" id="{0DBBB5DE-6FB1-1C3E-E795-0DDD342EA3A8}"/>
                </a:ext>
              </a:extLst>
            </p:cNvPr>
            <p:cNvSpPr/>
            <p:nvPr/>
          </p:nvSpPr>
          <p:spPr>
            <a:xfrm>
              <a:off x="-1159260" y="3385081"/>
              <a:ext cx="1368" cy="1368"/>
            </a:xfrm>
            <a:custGeom>
              <a:avLst/>
              <a:gdLst>
                <a:gd name="connsiteX0" fmla="*/ -753 w 1368"/>
                <a:gd name="connsiteY0" fmla="*/ -2768 h 1368"/>
                <a:gd name="connsiteX1" fmla="*/ -2121 w 1368"/>
                <a:gd name="connsiteY1" fmla="*/ -1400 h 1368"/>
              </a:gdLst>
              <a:ahLst/>
              <a:cxnLst>
                <a:cxn ang="0">
                  <a:pos x="connsiteX0" y="connsiteY0"/>
                </a:cxn>
                <a:cxn ang="0">
                  <a:pos x="connsiteX1" y="connsiteY1"/>
                </a:cxn>
              </a:cxnLst>
              <a:rect l="l" t="t" r="r" b="b"/>
              <a:pathLst>
                <a:path w="1368" h="1368">
                  <a:moveTo>
                    <a:pt x="-753" y="-2768"/>
                  </a:moveTo>
                  <a:lnTo>
                    <a:pt x="-2121" y="-1400"/>
                  </a:lnTo>
                  <a:close/>
                </a:path>
              </a:pathLst>
            </a:custGeom>
            <a:solidFill>
              <a:srgbClr val="020202"/>
            </a:solidFill>
            <a:ln w="1847" cap="flat">
              <a:noFill/>
              <a:prstDash val="solid"/>
              <a:miter/>
            </a:ln>
          </p:spPr>
          <p:txBody>
            <a:bodyPr rtlCol="0" anchor="ctr"/>
            <a:lstStyle/>
            <a:p>
              <a:endParaRPr lang="es-CO"/>
            </a:p>
          </p:txBody>
        </p:sp>
        <p:sp>
          <p:nvSpPr>
            <p:cNvPr id="3086" name="Freeform: Shape 3085">
              <a:extLst>
                <a:ext uri="{FF2B5EF4-FFF2-40B4-BE49-F238E27FC236}">
                  <a16:creationId xmlns:a16="http://schemas.microsoft.com/office/drawing/2014/main" id="{525C53B2-7ACD-B24A-56DA-97FB5E5690F9}"/>
                </a:ext>
              </a:extLst>
            </p:cNvPr>
            <p:cNvSpPr/>
            <p:nvPr/>
          </p:nvSpPr>
          <p:spPr>
            <a:xfrm>
              <a:off x="-1156468" y="3413902"/>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3087" name="Freeform: Shape 3086">
              <a:extLst>
                <a:ext uri="{FF2B5EF4-FFF2-40B4-BE49-F238E27FC236}">
                  <a16:creationId xmlns:a16="http://schemas.microsoft.com/office/drawing/2014/main" id="{33B40BB1-B4F6-09F6-9DAE-6640D5FFEBCC}"/>
                </a:ext>
              </a:extLst>
            </p:cNvPr>
            <p:cNvSpPr/>
            <p:nvPr/>
          </p:nvSpPr>
          <p:spPr>
            <a:xfrm>
              <a:off x="-1155100" y="3415270"/>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3088" name="Freeform: Shape 3087">
              <a:extLst>
                <a:ext uri="{FF2B5EF4-FFF2-40B4-BE49-F238E27FC236}">
                  <a16:creationId xmlns:a16="http://schemas.microsoft.com/office/drawing/2014/main" id="{5C6B5F40-89D0-FD0B-0FE5-DF78590EB868}"/>
                </a:ext>
              </a:extLst>
            </p:cNvPr>
            <p:cNvSpPr/>
            <p:nvPr/>
          </p:nvSpPr>
          <p:spPr>
            <a:xfrm>
              <a:off x="-1148241" y="3438564"/>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3089" name="Freeform: Shape 3088">
              <a:extLst>
                <a:ext uri="{FF2B5EF4-FFF2-40B4-BE49-F238E27FC236}">
                  <a16:creationId xmlns:a16="http://schemas.microsoft.com/office/drawing/2014/main" id="{51727F95-933A-173D-477A-C3AC87343E2C}"/>
                </a:ext>
              </a:extLst>
            </p:cNvPr>
            <p:cNvSpPr/>
            <p:nvPr/>
          </p:nvSpPr>
          <p:spPr>
            <a:xfrm>
              <a:off x="-1146799" y="3439932"/>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3090" name="Freeform: Shape 3089">
              <a:extLst>
                <a:ext uri="{FF2B5EF4-FFF2-40B4-BE49-F238E27FC236}">
                  <a16:creationId xmlns:a16="http://schemas.microsoft.com/office/drawing/2014/main" id="{5FE56928-2FD3-D2DE-BCAE-F1C016F6E37F}"/>
                </a:ext>
              </a:extLst>
            </p:cNvPr>
            <p:cNvSpPr/>
            <p:nvPr/>
          </p:nvSpPr>
          <p:spPr>
            <a:xfrm>
              <a:off x="-1144137" y="3444036"/>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3091" name="Freeform: Shape 3090">
              <a:extLst>
                <a:ext uri="{FF2B5EF4-FFF2-40B4-BE49-F238E27FC236}">
                  <a16:creationId xmlns:a16="http://schemas.microsoft.com/office/drawing/2014/main" id="{828B9939-BC20-1155-59C3-D9BDE18E5F4C}"/>
                </a:ext>
              </a:extLst>
            </p:cNvPr>
            <p:cNvSpPr/>
            <p:nvPr/>
          </p:nvSpPr>
          <p:spPr>
            <a:xfrm>
              <a:off x="-1142769" y="3449508"/>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3092" name="Freeform: Shape 3091">
              <a:extLst>
                <a:ext uri="{FF2B5EF4-FFF2-40B4-BE49-F238E27FC236}">
                  <a16:creationId xmlns:a16="http://schemas.microsoft.com/office/drawing/2014/main" id="{1D96802A-524E-EDB2-F278-F01D2D542C3C}"/>
                </a:ext>
              </a:extLst>
            </p:cNvPr>
            <p:cNvSpPr/>
            <p:nvPr/>
          </p:nvSpPr>
          <p:spPr>
            <a:xfrm>
              <a:off x="-1138665" y="3460471"/>
              <a:ext cx="1368" cy="1368"/>
            </a:xfrm>
            <a:custGeom>
              <a:avLst/>
              <a:gdLst>
                <a:gd name="connsiteX0" fmla="*/ -2121 w 1368"/>
                <a:gd name="connsiteY0" fmla="*/ -2768 h 1368"/>
                <a:gd name="connsiteX1" fmla="*/ -753 w 1368"/>
                <a:gd name="connsiteY1" fmla="*/ -1400 h 1368"/>
                <a:gd name="connsiteX2" fmla="*/ -2121 w 1368"/>
                <a:gd name="connsiteY2" fmla="*/ -2768 h 1368"/>
              </a:gdLst>
              <a:ahLst/>
              <a:cxnLst>
                <a:cxn ang="0">
                  <a:pos x="connsiteX0" y="connsiteY0"/>
                </a:cxn>
                <a:cxn ang="0">
                  <a:pos x="connsiteX1" y="connsiteY1"/>
                </a:cxn>
                <a:cxn ang="0">
                  <a:pos x="connsiteX2" y="connsiteY2"/>
                </a:cxn>
              </a:cxnLst>
              <a:rect l="l" t="t" r="r" b="b"/>
              <a:pathLst>
                <a:path w="1368" h="1368">
                  <a:moveTo>
                    <a:pt x="-2121" y="-2768"/>
                  </a:moveTo>
                  <a:cubicBezTo>
                    <a:pt x="-1659" y="-2305"/>
                    <a:pt x="-1197" y="-1862"/>
                    <a:pt x="-753" y="-1400"/>
                  </a:cubicBezTo>
                  <a:cubicBezTo>
                    <a:pt x="-1197" y="-1862"/>
                    <a:pt x="-1659" y="-2361"/>
                    <a:pt x="-2121" y="-2768"/>
                  </a:cubicBezTo>
                  <a:close/>
                </a:path>
              </a:pathLst>
            </a:custGeom>
            <a:solidFill>
              <a:srgbClr val="020202"/>
            </a:solidFill>
            <a:ln w="1847" cap="flat">
              <a:noFill/>
              <a:prstDash val="solid"/>
              <a:miter/>
            </a:ln>
          </p:spPr>
          <p:txBody>
            <a:bodyPr rtlCol="0" anchor="ctr"/>
            <a:lstStyle/>
            <a:p>
              <a:endParaRPr lang="es-CO"/>
            </a:p>
          </p:txBody>
        </p:sp>
        <p:sp>
          <p:nvSpPr>
            <p:cNvPr id="3093" name="Freeform: Shape 3092">
              <a:extLst>
                <a:ext uri="{FF2B5EF4-FFF2-40B4-BE49-F238E27FC236}">
                  <a16:creationId xmlns:a16="http://schemas.microsoft.com/office/drawing/2014/main" id="{2E32205C-C365-3CC4-BF4B-5CA5609D97A0}"/>
                </a:ext>
              </a:extLst>
            </p:cNvPr>
            <p:cNvSpPr/>
            <p:nvPr/>
          </p:nvSpPr>
          <p:spPr>
            <a:xfrm>
              <a:off x="-1137297" y="3461839"/>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3094" name="Freeform: Shape 3093">
              <a:extLst>
                <a:ext uri="{FF2B5EF4-FFF2-40B4-BE49-F238E27FC236}">
                  <a16:creationId xmlns:a16="http://schemas.microsoft.com/office/drawing/2014/main" id="{E5D3961D-3FDA-B26B-F666-9F6FE6C3E34B}"/>
                </a:ext>
              </a:extLst>
            </p:cNvPr>
            <p:cNvSpPr/>
            <p:nvPr/>
          </p:nvSpPr>
          <p:spPr>
            <a:xfrm>
              <a:off x="-1130438" y="3476906"/>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3095" name="Freeform: Shape 3094">
              <a:extLst>
                <a:ext uri="{FF2B5EF4-FFF2-40B4-BE49-F238E27FC236}">
                  <a16:creationId xmlns:a16="http://schemas.microsoft.com/office/drawing/2014/main" id="{4DF2CAD0-E614-E8CD-21C4-74B44A9F5FE9}"/>
                </a:ext>
              </a:extLst>
            </p:cNvPr>
            <p:cNvSpPr/>
            <p:nvPr/>
          </p:nvSpPr>
          <p:spPr>
            <a:xfrm>
              <a:off x="-1129070" y="3478274"/>
              <a:ext cx="1368" cy="1368"/>
            </a:xfrm>
            <a:custGeom>
              <a:avLst/>
              <a:gdLst>
                <a:gd name="connsiteX0" fmla="*/ -2121 w 1368"/>
                <a:gd name="connsiteY0" fmla="*/ -2768 h 1368"/>
                <a:gd name="connsiteX1" fmla="*/ -753 w 1368"/>
                <a:gd name="connsiteY1" fmla="*/ -1400 h 1368"/>
                <a:gd name="connsiteX2" fmla="*/ -2121 w 1368"/>
                <a:gd name="connsiteY2" fmla="*/ -2768 h 1368"/>
              </a:gdLst>
              <a:ahLst/>
              <a:cxnLst>
                <a:cxn ang="0">
                  <a:pos x="connsiteX0" y="connsiteY0"/>
                </a:cxn>
                <a:cxn ang="0">
                  <a:pos x="connsiteX1" y="connsiteY1"/>
                </a:cxn>
                <a:cxn ang="0">
                  <a:pos x="connsiteX2" y="connsiteY2"/>
                </a:cxn>
              </a:cxnLst>
              <a:rect l="l" t="t" r="r" b="b"/>
              <a:pathLst>
                <a:path w="1368" h="1368">
                  <a:moveTo>
                    <a:pt x="-2121" y="-2768"/>
                  </a:moveTo>
                  <a:cubicBezTo>
                    <a:pt x="-1678" y="-2305"/>
                    <a:pt x="-1215" y="-1862"/>
                    <a:pt x="-753" y="-1400"/>
                  </a:cubicBezTo>
                  <a:cubicBezTo>
                    <a:pt x="-1215" y="-1862"/>
                    <a:pt x="-1678" y="-2305"/>
                    <a:pt x="-2121" y="-2768"/>
                  </a:cubicBezTo>
                  <a:close/>
                </a:path>
              </a:pathLst>
            </a:custGeom>
            <a:solidFill>
              <a:srgbClr val="020202"/>
            </a:solidFill>
            <a:ln w="1847" cap="flat">
              <a:noFill/>
              <a:prstDash val="solid"/>
              <a:miter/>
            </a:ln>
          </p:spPr>
          <p:txBody>
            <a:bodyPr rtlCol="0" anchor="ctr"/>
            <a:lstStyle/>
            <a:p>
              <a:endParaRPr lang="es-CO"/>
            </a:p>
          </p:txBody>
        </p:sp>
        <p:sp>
          <p:nvSpPr>
            <p:cNvPr id="3096" name="Freeform: Shape 3095">
              <a:extLst>
                <a:ext uri="{FF2B5EF4-FFF2-40B4-BE49-F238E27FC236}">
                  <a16:creationId xmlns:a16="http://schemas.microsoft.com/office/drawing/2014/main" id="{B3D53099-0696-0AF8-2252-9515826EEB2D}"/>
                </a:ext>
              </a:extLst>
            </p:cNvPr>
            <p:cNvSpPr/>
            <p:nvPr/>
          </p:nvSpPr>
          <p:spPr>
            <a:xfrm>
              <a:off x="-1124966" y="3481010"/>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3097" name="Freeform: Shape 3096">
              <a:extLst>
                <a:ext uri="{FF2B5EF4-FFF2-40B4-BE49-F238E27FC236}">
                  <a16:creationId xmlns:a16="http://schemas.microsoft.com/office/drawing/2014/main" id="{DD4BE25A-8BA6-46A8-3A83-B5A4D5702BB6}"/>
                </a:ext>
              </a:extLst>
            </p:cNvPr>
            <p:cNvSpPr/>
            <p:nvPr/>
          </p:nvSpPr>
          <p:spPr>
            <a:xfrm>
              <a:off x="-1122230" y="3483747"/>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3098" name="Freeform: Shape 3097">
              <a:extLst>
                <a:ext uri="{FF2B5EF4-FFF2-40B4-BE49-F238E27FC236}">
                  <a16:creationId xmlns:a16="http://schemas.microsoft.com/office/drawing/2014/main" id="{2AE4505C-21C8-F064-7CD7-47BFF7BB8FC6}"/>
                </a:ext>
              </a:extLst>
            </p:cNvPr>
            <p:cNvSpPr/>
            <p:nvPr/>
          </p:nvSpPr>
          <p:spPr>
            <a:xfrm>
              <a:off x="-1116758" y="3494709"/>
              <a:ext cx="1368" cy="1368"/>
            </a:xfrm>
            <a:custGeom>
              <a:avLst/>
              <a:gdLst>
                <a:gd name="connsiteX0" fmla="*/ -2121 w 1368"/>
                <a:gd name="connsiteY0" fmla="*/ -2768 h 1368"/>
                <a:gd name="connsiteX1" fmla="*/ -753 w 1368"/>
                <a:gd name="connsiteY1" fmla="*/ -1400 h 1368"/>
                <a:gd name="connsiteX2" fmla="*/ -2121 w 1368"/>
                <a:gd name="connsiteY2" fmla="*/ -2768 h 1368"/>
              </a:gdLst>
              <a:ahLst/>
              <a:cxnLst>
                <a:cxn ang="0">
                  <a:pos x="connsiteX0" y="connsiteY0"/>
                </a:cxn>
                <a:cxn ang="0">
                  <a:pos x="connsiteX1" y="connsiteY1"/>
                </a:cxn>
                <a:cxn ang="0">
                  <a:pos x="connsiteX2" y="connsiteY2"/>
                </a:cxn>
              </a:cxnLst>
              <a:rect l="l" t="t" r="r" b="b"/>
              <a:pathLst>
                <a:path w="1368" h="1368">
                  <a:moveTo>
                    <a:pt x="-2121" y="-2768"/>
                  </a:moveTo>
                  <a:cubicBezTo>
                    <a:pt x="-1659" y="-2305"/>
                    <a:pt x="-1197" y="-1862"/>
                    <a:pt x="-753" y="-1400"/>
                  </a:cubicBezTo>
                  <a:cubicBezTo>
                    <a:pt x="-1197" y="-1862"/>
                    <a:pt x="-1659" y="-2305"/>
                    <a:pt x="-2121" y="-2768"/>
                  </a:cubicBezTo>
                  <a:close/>
                </a:path>
              </a:pathLst>
            </a:custGeom>
            <a:solidFill>
              <a:srgbClr val="020202"/>
            </a:solidFill>
            <a:ln w="1847" cap="flat">
              <a:noFill/>
              <a:prstDash val="solid"/>
              <a:miter/>
            </a:ln>
          </p:spPr>
          <p:txBody>
            <a:bodyPr rtlCol="0" anchor="ctr"/>
            <a:lstStyle/>
            <a:p>
              <a:endParaRPr lang="es-CO"/>
            </a:p>
          </p:txBody>
        </p:sp>
        <p:sp>
          <p:nvSpPr>
            <p:cNvPr id="3099" name="Freeform: Shape 3098">
              <a:extLst>
                <a:ext uri="{FF2B5EF4-FFF2-40B4-BE49-F238E27FC236}">
                  <a16:creationId xmlns:a16="http://schemas.microsoft.com/office/drawing/2014/main" id="{C102EA52-6B7C-5969-1901-AEE01C78820F}"/>
                </a:ext>
              </a:extLst>
            </p:cNvPr>
            <p:cNvSpPr/>
            <p:nvPr/>
          </p:nvSpPr>
          <p:spPr>
            <a:xfrm>
              <a:off x="-1105795" y="3502917"/>
              <a:ext cx="1368" cy="1386"/>
            </a:xfrm>
            <a:custGeom>
              <a:avLst/>
              <a:gdLst>
                <a:gd name="connsiteX0" fmla="*/ -2121 w 1368"/>
                <a:gd name="connsiteY0" fmla="*/ -2768 h 1386"/>
                <a:gd name="connsiteX1" fmla="*/ -753 w 1368"/>
                <a:gd name="connsiteY1" fmla="*/ -1381 h 1386"/>
              </a:gdLst>
              <a:ahLst/>
              <a:cxnLst>
                <a:cxn ang="0">
                  <a:pos x="connsiteX0" y="connsiteY0"/>
                </a:cxn>
                <a:cxn ang="0">
                  <a:pos x="connsiteX1" y="connsiteY1"/>
                </a:cxn>
              </a:cxnLst>
              <a:rect l="l" t="t" r="r" b="b"/>
              <a:pathLst>
                <a:path w="1368" h="1386">
                  <a:moveTo>
                    <a:pt x="-2121" y="-2768"/>
                  </a:moveTo>
                  <a:lnTo>
                    <a:pt x="-753" y="-1381"/>
                  </a:lnTo>
                  <a:close/>
                </a:path>
              </a:pathLst>
            </a:custGeom>
            <a:solidFill>
              <a:srgbClr val="020202"/>
            </a:solidFill>
            <a:ln w="1847" cap="flat">
              <a:noFill/>
              <a:prstDash val="solid"/>
              <a:miter/>
            </a:ln>
          </p:spPr>
          <p:txBody>
            <a:bodyPr rtlCol="0" anchor="ctr"/>
            <a:lstStyle/>
            <a:p>
              <a:endParaRPr lang="es-CO"/>
            </a:p>
          </p:txBody>
        </p:sp>
        <p:sp>
          <p:nvSpPr>
            <p:cNvPr id="3100" name="Freeform: Shape 3099">
              <a:extLst>
                <a:ext uri="{FF2B5EF4-FFF2-40B4-BE49-F238E27FC236}">
                  <a16:creationId xmlns:a16="http://schemas.microsoft.com/office/drawing/2014/main" id="{A06B68B0-45A4-C310-FB4C-792A04825BD0}"/>
                </a:ext>
              </a:extLst>
            </p:cNvPr>
            <p:cNvSpPr/>
            <p:nvPr/>
          </p:nvSpPr>
          <p:spPr>
            <a:xfrm>
              <a:off x="-1100323" y="3511144"/>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3101" name="Freeform: Shape 3100">
              <a:extLst>
                <a:ext uri="{FF2B5EF4-FFF2-40B4-BE49-F238E27FC236}">
                  <a16:creationId xmlns:a16="http://schemas.microsoft.com/office/drawing/2014/main" id="{45E2D610-84D8-2D23-709A-58C9EC2632D0}"/>
                </a:ext>
              </a:extLst>
            </p:cNvPr>
            <p:cNvSpPr/>
            <p:nvPr/>
          </p:nvSpPr>
          <p:spPr>
            <a:xfrm>
              <a:off x="-1092096" y="3515248"/>
              <a:ext cx="1368" cy="1368"/>
            </a:xfrm>
            <a:custGeom>
              <a:avLst/>
              <a:gdLst>
                <a:gd name="connsiteX0" fmla="*/ -2121 w 1368"/>
                <a:gd name="connsiteY0" fmla="*/ -2768 h 1368"/>
                <a:gd name="connsiteX1" fmla="*/ -753 w 1368"/>
                <a:gd name="connsiteY1" fmla="*/ -1400 h 1368"/>
                <a:gd name="connsiteX2" fmla="*/ -2121 w 1368"/>
                <a:gd name="connsiteY2" fmla="*/ -2768 h 1368"/>
              </a:gdLst>
              <a:ahLst/>
              <a:cxnLst>
                <a:cxn ang="0">
                  <a:pos x="connsiteX0" y="connsiteY0"/>
                </a:cxn>
                <a:cxn ang="0">
                  <a:pos x="connsiteX1" y="connsiteY1"/>
                </a:cxn>
                <a:cxn ang="0">
                  <a:pos x="connsiteX2" y="connsiteY2"/>
                </a:cxn>
              </a:cxnLst>
              <a:rect l="l" t="t" r="r" b="b"/>
              <a:pathLst>
                <a:path w="1368" h="1368">
                  <a:moveTo>
                    <a:pt x="-2121" y="-2768"/>
                  </a:moveTo>
                  <a:cubicBezTo>
                    <a:pt x="-1678" y="-2305"/>
                    <a:pt x="-1215" y="-1843"/>
                    <a:pt x="-753" y="-1400"/>
                  </a:cubicBezTo>
                  <a:cubicBezTo>
                    <a:pt x="-1215" y="-1843"/>
                    <a:pt x="-1678" y="-2305"/>
                    <a:pt x="-2121" y="-2768"/>
                  </a:cubicBezTo>
                  <a:close/>
                </a:path>
              </a:pathLst>
            </a:custGeom>
            <a:solidFill>
              <a:srgbClr val="020202"/>
            </a:solidFill>
            <a:ln w="1847" cap="flat">
              <a:noFill/>
              <a:prstDash val="solid"/>
              <a:miter/>
            </a:ln>
          </p:spPr>
          <p:txBody>
            <a:bodyPr rtlCol="0" anchor="ctr"/>
            <a:lstStyle/>
            <a:p>
              <a:endParaRPr lang="es-CO"/>
            </a:p>
          </p:txBody>
        </p:sp>
        <p:sp>
          <p:nvSpPr>
            <p:cNvPr id="3102" name="Freeform: Shape 3101">
              <a:extLst>
                <a:ext uri="{FF2B5EF4-FFF2-40B4-BE49-F238E27FC236}">
                  <a16:creationId xmlns:a16="http://schemas.microsoft.com/office/drawing/2014/main" id="{72058C32-4788-3B12-CFAC-FD931CCF225E}"/>
                </a:ext>
              </a:extLst>
            </p:cNvPr>
            <p:cNvSpPr/>
            <p:nvPr/>
          </p:nvSpPr>
          <p:spPr>
            <a:xfrm>
              <a:off x="-1086624" y="3520721"/>
              <a:ext cx="1368" cy="1386"/>
            </a:xfrm>
            <a:custGeom>
              <a:avLst/>
              <a:gdLst>
                <a:gd name="connsiteX0" fmla="*/ -2121 w 1368"/>
                <a:gd name="connsiteY0" fmla="*/ -2768 h 1386"/>
                <a:gd name="connsiteX1" fmla="*/ -753 w 1368"/>
                <a:gd name="connsiteY1" fmla="*/ -1381 h 1386"/>
              </a:gdLst>
              <a:ahLst/>
              <a:cxnLst>
                <a:cxn ang="0">
                  <a:pos x="connsiteX0" y="connsiteY0"/>
                </a:cxn>
                <a:cxn ang="0">
                  <a:pos x="connsiteX1" y="connsiteY1"/>
                </a:cxn>
              </a:cxnLst>
              <a:rect l="l" t="t" r="r" b="b"/>
              <a:pathLst>
                <a:path w="1368" h="1386">
                  <a:moveTo>
                    <a:pt x="-2121" y="-2768"/>
                  </a:moveTo>
                  <a:lnTo>
                    <a:pt x="-753" y="-1381"/>
                  </a:lnTo>
                  <a:close/>
                </a:path>
              </a:pathLst>
            </a:custGeom>
            <a:solidFill>
              <a:srgbClr val="020202"/>
            </a:solidFill>
            <a:ln w="1847" cap="flat">
              <a:noFill/>
              <a:prstDash val="solid"/>
              <a:miter/>
            </a:ln>
          </p:spPr>
          <p:txBody>
            <a:bodyPr rtlCol="0" anchor="ctr"/>
            <a:lstStyle/>
            <a:p>
              <a:endParaRPr lang="es-CO"/>
            </a:p>
          </p:txBody>
        </p:sp>
        <p:sp>
          <p:nvSpPr>
            <p:cNvPr id="3103" name="Freeform: Shape 3102">
              <a:extLst>
                <a:ext uri="{FF2B5EF4-FFF2-40B4-BE49-F238E27FC236}">
                  <a16:creationId xmlns:a16="http://schemas.microsoft.com/office/drawing/2014/main" id="{8A22BEEA-FB14-5913-BF87-F184D4642C33}"/>
                </a:ext>
              </a:extLst>
            </p:cNvPr>
            <p:cNvSpPr/>
            <p:nvPr/>
          </p:nvSpPr>
          <p:spPr>
            <a:xfrm>
              <a:off x="-1082520" y="3526211"/>
              <a:ext cx="1368" cy="1368"/>
            </a:xfrm>
            <a:custGeom>
              <a:avLst/>
              <a:gdLst>
                <a:gd name="connsiteX0" fmla="*/ -2121 w 1368"/>
                <a:gd name="connsiteY0" fmla="*/ -2768 h 1368"/>
                <a:gd name="connsiteX1" fmla="*/ -753 w 1368"/>
                <a:gd name="connsiteY1" fmla="*/ -1400 h 1368"/>
                <a:gd name="connsiteX2" fmla="*/ -2121 w 1368"/>
                <a:gd name="connsiteY2" fmla="*/ -2768 h 1368"/>
              </a:gdLst>
              <a:ahLst/>
              <a:cxnLst>
                <a:cxn ang="0">
                  <a:pos x="connsiteX0" y="connsiteY0"/>
                </a:cxn>
                <a:cxn ang="0">
                  <a:pos x="connsiteX1" y="connsiteY1"/>
                </a:cxn>
                <a:cxn ang="0">
                  <a:pos x="connsiteX2" y="connsiteY2"/>
                </a:cxn>
              </a:cxnLst>
              <a:rect l="l" t="t" r="r" b="b"/>
              <a:pathLst>
                <a:path w="1368" h="1368">
                  <a:moveTo>
                    <a:pt x="-2121" y="-2768"/>
                  </a:moveTo>
                  <a:cubicBezTo>
                    <a:pt x="-1659" y="-2324"/>
                    <a:pt x="-1197" y="-1862"/>
                    <a:pt x="-753" y="-1400"/>
                  </a:cubicBezTo>
                  <a:cubicBezTo>
                    <a:pt x="-1197" y="-1862"/>
                    <a:pt x="-1696" y="-2324"/>
                    <a:pt x="-2121" y="-2768"/>
                  </a:cubicBezTo>
                  <a:close/>
                </a:path>
              </a:pathLst>
            </a:custGeom>
            <a:solidFill>
              <a:srgbClr val="020202"/>
            </a:solidFill>
            <a:ln w="1847" cap="flat">
              <a:noFill/>
              <a:prstDash val="solid"/>
              <a:miter/>
            </a:ln>
          </p:spPr>
          <p:txBody>
            <a:bodyPr rtlCol="0" anchor="ctr"/>
            <a:lstStyle/>
            <a:p>
              <a:endParaRPr lang="es-CO"/>
            </a:p>
          </p:txBody>
        </p:sp>
        <p:sp>
          <p:nvSpPr>
            <p:cNvPr id="3104" name="Freeform: Shape 3103">
              <a:extLst>
                <a:ext uri="{FF2B5EF4-FFF2-40B4-BE49-F238E27FC236}">
                  <a16:creationId xmlns:a16="http://schemas.microsoft.com/office/drawing/2014/main" id="{F32ECB28-7402-CFE0-FA01-5076FEDDA9BC}"/>
                </a:ext>
              </a:extLst>
            </p:cNvPr>
            <p:cNvSpPr/>
            <p:nvPr/>
          </p:nvSpPr>
          <p:spPr>
            <a:xfrm>
              <a:off x="-1074293" y="3527579"/>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3105" name="Freeform: Shape 3104">
              <a:extLst>
                <a:ext uri="{FF2B5EF4-FFF2-40B4-BE49-F238E27FC236}">
                  <a16:creationId xmlns:a16="http://schemas.microsoft.com/office/drawing/2014/main" id="{C57385AD-326A-2ECD-8866-804AB89F341D}"/>
                </a:ext>
              </a:extLst>
            </p:cNvPr>
            <p:cNvSpPr/>
            <p:nvPr/>
          </p:nvSpPr>
          <p:spPr>
            <a:xfrm>
              <a:off x="-1070189" y="3530316"/>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3106" name="Freeform: Shape 3105">
              <a:extLst>
                <a:ext uri="{FF2B5EF4-FFF2-40B4-BE49-F238E27FC236}">
                  <a16:creationId xmlns:a16="http://schemas.microsoft.com/office/drawing/2014/main" id="{B3387E39-5E4A-DA6D-8E82-923325971C7E}"/>
                </a:ext>
              </a:extLst>
            </p:cNvPr>
            <p:cNvSpPr/>
            <p:nvPr/>
          </p:nvSpPr>
          <p:spPr>
            <a:xfrm>
              <a:off x="-1066085" y="3534420"/>
              <a:ext cx="1368" cy="1368"/>
            </a:xfrm>
            <a:custGeom>
              <a:avLst/>
              <a:gdLst>
                <a:gd name="connsiteX0" fmla="*/ -2121 w 1368"/>
                <a:gd name="connsiteY0" fmla="*/ -2768 h 1368"/>
                <a:gd name="connsiteX1" fmla="*/ -753 w 1368"/>
                <a:gd name="connsiteY1" fmla="*/ -1400 h 1368"/>
              </a:gdLst>
              <a:ahLst/>
              <a:cxnLst>
                <a:cxn ang="0">
                  <a:pos x="connsiteX0" y="connsiteY0"/>
                </a:cxn>
                <a:cxn ang="0">
                  <a:pos x="connsiteX1" y="connsiteY1"/>
                </a:cxn>
              </a:cxnLst>
              <a:rect l="l" t="t" r="r" b="b"/>
              <a:pathLst>
                <a:path w="1368" h="1368">
                  <a:moveTo>
                    <a:pt x="-2121" y="-2768"/>
                  </a:moveTo>
                  <a:lnTo>
                    <a:pt x="-753" y="-1400"/>
                  </a:lnTo>
                  <a:close/>
                </a:path>
              </a:pathLst>
            </a:custGeom>
            <a:solidFill>
              <a:srgbClr val="020202"/>
            </a:solidFill>
            <a:ln w="1847" cap="flat">
              <a:noFill/>
              <a:prstDash val="solid"/>
              <a:miter/>
            </a:ln>
          </p:spPr>
          <p:txBody>
            <a:bodyPr rtlCol="0" anchor="ctr"/>
            <a:lstStyle/>
            <a:p>
              <a:endParaRPr lang="es-CO"/>
            </a:p>
          </p:txBody>
        </p:sp>
        <p:sp>
          <p:nvSpPr>
            <p:cNvPr id="3107" name="Freeform: Shape 3106">
              <a:extLst>
                <a:ext uri="{FF2B5EF4-FFF2-40B4-BE49-F238E27FC236}">
                  <a16:creationId xmlns:a16="http://schemas.microsoft.com/office/drawing/2014/main" id="{A28CE8B3-1A0B-53DF-EB1B-E97849D01434}"/>
                </a:ext>
              </a:extLst>
            </p:cNvPr>
            <p:cNvSpPr/>
            <p:nvPr/>
          </p:nvSpPr>
          <p:spPr>
            <a:xfrm>
              <a:off x="-1060612" y="3535788"/>
              <a:ext cx="1386" cy="1368"/>
            </a:xfrm>
            <a:custGeom>
              <a:avLst/>
              <a:gdLst>
                <a:gd name="connsiteX0" fmla="*/ -2121 w 1386"/>
                <a:gd name="connsiteY0" fmla="*/ -2768 h 1368"/>
                <a:gd name="connsiteX1" fmla="*/ -735 w 1386"/>
                <a:gd name="connsiteY1" fmla="*/ -1400 h 1368"/>
              </a:gdLst>
              <a:ahLst/>
              <a:cxnLst>
                <a:cxn ang="0">
                  <a:pos x="connsiteX0" y="connsiteY0"/>
                </a:cxn>
                <a:cxn ang="0">
                  <a:pos x="connsiteX1" y="connsiteY1"/>
                </a:cxn>
              </a:cxnLst>
              <a:rect l="l" t="t" r="r" b="b"/>
              <a:pathLst>
                <a:path w="1386" h="1368">
                  <a:moveTo>
                    <a:pt x="-2121" y="-2768"/>
                  </a:moveTo>
                  <a:lnTo>
                    <a:pt x="-735" y="-1400"/>
                  </a:lnTo>
                  <a:close/>
                </a:path>
              </a:pathLst>
            </a:custGeom>
            <a:solidFill>
              <a:srgbClr val="020202"/>
            </a:solidFill>
            <a:ln w="1847" cap="flat">
              <a:noFill/>
              <a:prstDash val="solid"/>
              <a:miter/>
            </a:ln>
          </p:spPr>
          <p:txBody>
            <a:bodyPr rtlCol="0" anchor="ctr"/>
            <a:lstStyle/>
            <a:p>
              <a:endParaRPr lang="es-CO"/>
            </a:p>
          </p:txBody>
        </p:sp>
        <p:sp>
          <p:nvSpPr>
            <p:cNvPr id="3108" name="Freeform: Shape 3107">
              <a:extLst>
                <a:ext uri="{FF2B5EF4-FFF2-40B4-BE49-F238E27FC236}">
                  <a16:creationId xmlns:a16="http://schemas.microsoft.com/office/drawing/2014/main" id="{3F45BBB0-1662-94D8-2F84-A2A222AAFD6B}"/>
                </a:ext>
              </a:extLst>
            </p:cNvPr>
            <p:cNvSpPr/>
            <p:nvPr/>
          </p:nvSpPr>
          <p:spPr>
            <a:xfrm>
              <a:off x="-1056490" y="3537156"/>
              <a:ext cx="1368" cy="1368"/>
            </a:xfrm>
            <a:custGeom>
              <a:avLst/>
              <a:gdLst>
                <a:gd name="connsiteX0" fmla="*/ -2121 w 1368"/>
                <a:gd name="connsiteY0" fmla="*/ -2768 h 1368"/>
                <a:gd name="connsiteX1" fmla="*/ -753 w 1368"/>
                <a:gd name="connsiteY1" fmla="*/ -1400 h 1368"/>
                <a:gd name="connsiteX2" fmla="*/ -2121 w 1368"/>
                <a:gd name="connsiteY2" fmla="*/ -2768 h 1368"/>
              </a:gdLst>
              <a:ahLst/>
              <a:cxnLst>
                <a:cxn ang="0">
                  <a:pos x="connsiteX0" y="connsiteY0"/>
                </a:cxn>
                <a:cxn ang="0">
                  <a:pos x="connsiteX1" y="connsiteY1"/>
                </a:cxn>
                <a:cxn ang="0">
                  <a:pos x="connsiteX2" y="connsiteY2"/>
                </a:cxn>
              </a:cxnLst>
              <a:rect l="l" t="t" r="r" b="b"/>
              <a:pathLst>
                <a:path w="1368" h="1368">
                  <a:moveTo>
                    <a:pt x="-2121" y="-2768"/>
                  </a:moveTo>
                  <a:cubicBezTo>
                    <a:pt x="-1678" y="-2305"/>
                    <a:pt x="-1215" y="-1843"/>
                    <a:pt x="-753" y="-1400"/>
                  </a:cubicBezTo>
                  <a:cubicBezTo>
                    <a:pt x="-1215" y="-1843"/>
                    <a:pt x="-1678" y="-2305"/>
                    <a:pt x="-2121" y="-2768"/>
                  </a:cubicBezTo>
                  <a:close/>
                </a:path>
              </a:pathLst>
            </a:custGeom>
            <a:solidFill>
              <a:srgbClr val="020202"/>
            </a:solidFill>
            <a:ln w="1847" cap="flat">
              <a:noFill/>
              <a:prstDash val="solid"/>
              <a:miter/>
            </a:ln>
          </p:spPr>
          <p:txBody>
            <a:bodyPr rtlCol="0" anchor="ctr"/>
            <a:lstStyle/>
            <a:p>
              <a:endParaRPr lang="es-CO"/>
            </a:p>
          </p:txBody>
        </p:sp>
        <p:sp>
          <p:nvSpPr>
            <p:cNvPr id="3109" name="Freeform: Shape 3108">
              <a:extLst>
                <a:ext uri="{FF2B5EF4-FFF2-40B4-BE49-F238E27FC236}">
                  <a16:creationId xmlns:a16="http://schemas.microsoft.com/office/drawing/2014/main" id="{76973488-755E-F793-4964-B11240FD2C18}"/>
                </a:ext>
              </a:extLst>
            </p:cNvPr>
            <p:cNvSpPr/>
            <p:nvPr/>
          </p:nvSpPr>
          <p:spPr>
            <a:xfrm>
              <a:off x="-1044177" y="3538524"/>
              <a:ext cx="1368" cy="1386"/>
            </a:xfrm>
            <a:custGeom>
              <a:avLst/>
              <a:gdLst>
                <a:gd name="connsiteX0" fmla="*/ -2121 w 1368"/>
                <a:gd name="connsiteY0" fmla="*/ -1381 h 1386"/>
                <a:gd name="connsiteX1" fmla="*/ -753 w 1368"/>
                <a:gd name="connsiteY1" fmla="*/ -2768 h 1386"/>
              </a:gdLst>
              <a:ahLst/>
              <a:cxnLst>
                <a:cxn ang="0">
                  <a:pos x="connsiteX0" y="connsiteY0"/>
                </a:cxn>
                <a:cxn ang="0">
                  <a:pos x="connsiteX1" y="connsiteY1"/>
                </a:cxn>
              </a:cxnLst>
              <a:rect l="l" t="t" r="r" b="b"/>
              <a:pathLst>
                <a:path w="1368" h="1386">
                  <a:moveTo>
                    <a:pt x="-2121" y="-1381"/>
                  </a:moveTo>
                  <a:lnTo>
                    <a:pt x="-753" y="-2768"/>
                  </a:lnTo>
                  <a:close/>
                </a:path>
              </a:pathLst>
            </a:custGeom>
            <a:solidFill>
              <a:srgbClr val="020202"/>
            </a:solidFill>
            <a:ln w="1847" cap="flat">
              <a:noFill/>
              <a:prstDash val="solid"/>
              <a:miter/>
            </a:ln>
          </p:spPr>
          <p:txBody>
            <a:bodyPr rtlCol="0" anchor="ctr"/>
            <a:lstStyle/>
            <a:p>
              <a:endParaRPr lang="es-CO"/>
            </a:p>
          </p:txBody>
        </p:sp>
        <p:sp>
          <p:nvSpPr>
            <p:cNvPr id="3110" name="Freeform: Shape 3109">
              <a:extLst>
                <a:ext uri="{FF2B5EF4-FFF2-40B4-BE49-F238E27FC236}">
                  <a16:creationId xmlns:a16="http://schemas.microsoft.com/office/drawing/2014/main" id="{8E54383F-A951-C27F-7D04-811EF8953870}"/>
                </a:ext>
              </a:extLst>
            </p:cNvPr>
            <p:cNvSpPr/>
            <p:nvPr/>
          </p:nvSpPr>
          <p:spPr>
            <a:xfrm>
              <a:off x="-1038687" y="3538524"/>
              <a:ext cx="1368" cy="1386"/>
            </a:xfrm>
            <a:custGeom>
              <a:avLst/>
              <a:gdLst>
                <a:gd name="connsiteX0" fmla="*/ -2121 w 1368"/>
                <a:gd name="connsiteY0" fmla="*/ -2768 h 1386"/>
                <a:gd name="connsiteX1" fmla="*/ -753 w 1368"/>
                <a:gd name="connsiteY1" fmla="*/ -1381 h 1386"/>
              </a:gdLst>
              <a:ahLst/>
              <a:cxnLst>
                <a:cxn ang="0">
                  <a:pos x="connsiteX0" y="connsiteY0"/>
                </a:cxn>
                <a:cxn ang="0">
                  <a:pos x="connsiteX1" y="connsiteY1"/>
                </a:cxn>
              </a:cxnLst>
              <a:rect l="l" t="t" r="r" b="b"/>
              <a:pathLst>
                <a:path w="1368" h="1386">
                  <a:moveTo>
                    <a:pt x="-2121" y="-2768"/>
                  </a:moveTo>
                  <a:lnTo>
                    <a:pt x="-753" y="-1381"/>
                  </a:lnTo>
                  <a:close/>
                </a:path>
              </a:pathLst>
            </a:custGeom>
            <a:solidFill>
              <a:srgbClr val="020202"/>
            </a:solidFill>
            <a:ln w="1847" cap="flat">
              <a:noFill/>
              <a:prstDash val="solid"/>
              <a:miter/>
            </a:ln>
          </p:spPr>
          <p:txBody>
            <a:bodyPr rtlCol="0" anchor="ctr"/>
            <a:lstStyle/>
            <a:p>
              <a:endParaRPr lang="es-CO"/>
            </a:p>
          </p:txBody>
        </p:sp>
        <p:sp>
          <p:nvSpPr>
            <p:cNvPr id="3111" name="Freeform: Shape 3110">
              <a:extLst>
                <a:ext uri="{FF2B5EF4-FFF2-40B4-BE49-F238E27FC236}">
                  <a16:creationId xmlns:a16="http://schemas.microsoft.com/office/drawing/2014/main" id="{A6DC9910-AAFD-D2DD-EE30-782EB3ABE2CC}"/>
                </a:ext>
              </a:extLst>
            </p:cNvPr>
            <p:cNvSpPr/>
            <p:nvPr/>
          </p:nvSpPr>
          <p:spPr>
            <a:xfrm>
              <a:off x="-1046969" y="3539910"/>
              <a:ext cx="1368" cy="693"/>
            </a:xfrm>
            <a:custGeom>
              <a:avLst/>
              <a:gdLst>
                <a:gd name="connsiteX0" fmla="*/ -2121 w 1368"/>
                <a:gd name="connsiteY0" fmla="*/ -2768 h 693"/>
                <a:gd name="connsiteX1" fmla="*/ -753 w 1368"/>
                <a:gd name="connsiteY1" fmla="*/ -2768 h 693"/>
                <a:gd name="connsiteX2" fmla="*/ -2121 w 1368"/>
                <a:gd name="connsiteY2" fmla="*/ -2768 h 693"/>
              </a:gdLst>
              <a:ahLst/>
              <a:cxnLst>
                <a:cxn ang="0">
                  <a:pos x="connsiteX0" y="connsiteY0"/>
                </a:cxn>
                <a:cxn ang="0">
                  <a:pos x="connsiteX1" y="connsiteY1"/>
                </a:cxn>
                <a:cxn ang="0">
                  <a:pos x="connsiteX2" y="connsiteY2"/>
                </a:cxn>
              </a:cxnLst>
              <a:rect l="l" t="t" r="r" b="b"/>
              <a:pathLst>
                <a:path w="1368" h="693">
                  <a:moveTo>
                    <a:pt x="-2121" y="-2768"/>
                  </a:moveTo>
                  <a:lnTo>
                    <a:pt x="-753" y="-2768"/>
                  </a:lnTo>
                  <a:cubicBezTo>
                    <a:pt x="-1141" y="-1843"/>
                    <a:pt x="-1604" y="-1843"/>
                    <a:pt x="-2121" y="-2768"/>
                  </a:cubicBezTo>
                  <a:close/>
                </a:path>
              </a:pathLst>
            </a:custGeom>
            <a:solidFill>
              <a:srgbClr val="020202"/>
            </a:solidFill>
            <a:ln w="1847" cap="flat">
              <a:noFill/>
              <a:prstDash val="solid"/>
              <a:miter/>
            </a:ln>
          </p:spPr>
          <p:txBody>
            <a:bodyPr rtlCol="0" anchor="ctr"/>
            <a:lstStyle/>
            <a:p>
              <a:endParaRPr lang="es-CO"/>
            </a:p>
          </p:txBody>
        </p:sp>
        <p:sp>
          <p:nvSpPr>
            <p:cNvPr id="3112" name="Freeform: Shape 3111">
              <a:extLst>
                <a:ext uri="{FF2B5EF4-FFF2-40B4-BE49-F238E27FC236}">
                  <a16:creationId xmlns:a16="http://schemas.microsoft.com/office/drawing/2014/main" id="{BDACE16E-F50E-0F97-15AF-1EEC7C323F38}"/>
                </a:ext>
              </a:extLst>
            </p:cNvPr>
            <p:cNvSpPr/>
            <p:nvPr/>
          </p:nvSpPr>
          <p:spPr>
            <a:xfrm>
              <a:off x="-1123598" y="3482378"/>
              <a:ext cx="1368" cy="1368"/>
            </a:xfrm>
            <a:custGeom>
              <a:avLst/>
              <a:gdLst>
                <a:gd name="connsiteX0" fmla="*/ -2121 w 1368"/>
                <a:gd name="connsiteY0" fmla="*/ -2768 h 1368"/>
                <a:gd name="connsiteX1" fmla="*/ -753 w 1368"/>
                <a:gd name="connsiteY1" fmla="*/ -1399 h 1368"/>
                <a:gd name="connsiteX2" fmla="*/ -2121 w 1368"/>
                <a:gd name="connsiteY2" fmla="*/ -2768 h 1368"/>
              </a:gdLst>
              <a:ahLst/>
              <a:cxnLst>
                <a:cxn ang="0">
                  <a:pos x="connsiteX0" y="connsiteY0"/>
                </a:cxn>
                <a:cxn ang="0">
                  <a:pos x="connsiteX1" y="connsiteY1"/>
                </a:cxn>
                <a:cxn ang="0">
                  <a:pos x="connsiteX2" y="connsiteY2"/>
                </a:cxn>
              </a:cxnLst>
              <a:rect l="l" t="t" r="r" b="b"/>
              <a:pathLst>
                <a:path w="1368" h="1368">
                  <a:moveTo>
                    <a:pt x="-2121" y="-2768"/>
                  </a:moveTo>
                  <a:cubicBezTo>
                    <a:pt x="-1659" y="-2305"/>
                    <a:pt x="-1215" y="-1843"/>
                    <a:pt x="-753" y="-1399"/>
                  </a:cubicBezTo>
                  <a:cubicBezTo>
                    <a:pt x="-1289" y="-1843"/>
                    <a:pt x="-1659" y="-2305"/>
                    <a:pt x="-2121" y="-2768"/>
                  </a:cubicBezTo>
                  <a:close/>
                </a:path>
              </a:pathLst>
            </a:custGeom>
            <a:solidFill>
              <a:srgbClr val="020202"/>
            </a:solidFill>
            <a:ln w="1847" cap="flat">
              <a:noFill/>
              <a:prstDash val="solid"/>
              <a:miter/>
            </a:ln>
          </p:spPr>
          <p:txBody>
            <a:bodyPr rtlCol="0" anchor="ctr"/>
            <a:lstStyle/>
            <a:p>
              <a:endParaRPr lang="es-CO"/>
            </a:p>
          </p:txBody>
        </p:sp>
        <p:sp>
          <p:nvSpPr>
            <p:cNvPr id="3113" name="Freeform: Shape 3112">
              <a:extLst>
                <a:ext uri="{FF2B5EF4-FFF2-40B4-BE49-F238E27FC236}">
                  <a16:creationId xmlns:a16="http://schemas.microsoft.com/office/drawing/2014/main" id="{472B4986-00BA-C586-5485-5F90327E011E}"/>
                </a:ext>
              </a:extLst>
            </p:cNvPr>
            <p:cNvSpPr/>
            <p:nvPr/>
          </p:nvSpPr>
          <p:spPr>
            <a:xfrm>
              <a:off x="-1398057" y="2022821"/>
              <a:ext cx="567517" cy="223065"/>
            </a:xfrm>
            <a:custGeom>
              <a:avLst/>
              <a:gdLst>
                <a:gd name="connsiteX0" fmla="*/ 565396 w 567517"/>
                <a:gd name="connsiteY0" fmla="*/ 99633 h 223065"/>
                <a:gd name="connsiteX1" fmla="*/ 533173 w 567517"/>
                <a:gd name="connsiteY1" fmla="*/ 88966 h 223065"/>
                <a:gd name="connsiteX2" fmla="*/ 484773 w 567517"/>
                <a:gd name="connsiteY2" fmla="*/ 78872 h 223065"/>
                <a:gd name="connsiteX3" fmla="*/ 453050 w 567517"/>
                <a:gd name="connsiteY3" fmla="*/ 76357 h 223065"/>
                <a:gd name="connsiteX4" fmla="*/ 447115 w 567517"/>
                <a:gd name="connsiteY4" fmla="*/ 77596 h 223065"/>
                <a:gd name="connsiteX5" fmla="*/ 404059 w 567517"/>
                <a:gd name="connsiteY5" fmla="*/ 77707 h 223065"/>
                <a:gd name="connsiteX6" fmla="*/ 394187 w 567517"/>
                <a:gd name="connsiteY6" fmla="*/ 78243 h 223065"/>
                <a:gd name="connsiteX7" fmla="*/ 361335 w 567517"/>
                <a:gd name="connsiteY7" fmla="*/ 78705 h 223065"/>
                <a:gd name="connsiteX8" fmla="*/ 358987 w 567517"/>
                <a:gd name="connsiteY8" fmla="*/ 79315 h 223065"/>
                <a:gd name="connsiteX9" fmla="*/ 324305 w 567517"/>
                <a:gd name="connsiteY9" fmla="*/ 81922 h 223065"/>
                <a:gd name="connsiteX10" fmla="*/ 289753 w 567517"/>
                <a:gd name="connsiteY10" fmla="*/ 84862 h 223065"/>
                <a:gd name="connsiteX11" fmla="*/ 214104 w 567517"/>
                <a:gd name="connsiteY11" fmla="*/ 93902 h 223065"/>
                <a:gd name="connsiteX12" fmla="*/ 197262 w 567517"/>
                <a:gd name="connsiteY12" fmla="*/ 96379 h 223065"/>
                <a:gd name="connsiteX13" fmla="*/ 195099 w 567517"/>
                <a:gd name="connsiteY13" fmla="*/ 96971 h 223065"/>
                <a:gd name="connsiteX14" fmla="*/ 188814 w 567517"/>
                <a:gd name="connsiteY14" fmla="*/ 98043 h 223065"/>
                <a:gd name="connsiteX15" fmla="*/ 116030 w 567517"/>
                <a:gd name="connsiteY15" fmla="*/ 131320 h 223065"/>
                <a:gd name="connsiteX16" fmla="*/ 110798 w 567517"/>
                <a:gd name="connsiteY16" fmla="*/ 134444 h 223065"/>
                <a:gd name="connsiteX17" fmla="*/ 108080 w 567517"/>
                <a:gd name="connsiteY17" fmla="*/ 135313 h 223065"/>
                <a:gd name="connsiteX18" fmla="*/ 108080 w 567517"/>
                <a:gd name="connsiteY18" fmla="*/ 135313 h 223065"/>
                <a:gd name="connsiteX19" fmla="*/ 106675 w 567517"/>
                <a:gd name="connsiteY19" fmla="*/ 136700 h 223065"/>
                <a:gd name="connsiteX20" fmla="*/ 106675 w 567517"/>
                <a:gd name="connsiteY20" fmla="*/ 136700 h 223065"/>
                <a:gd name="connsiteX21" fmla="*/ 105270 w 567517"/>
                <a:gd name="connsiteY21" fmla="*/ 138068 h 223065"/>
                <a:gd name="connsiteX22" fmla="*/ 105270 w 567517"/>
                <a:gd name="connsiteY22" fmla="*/ 138068 h 223065"/>
                <a:gd name="connsiteX23" fmla="*/ 86081 w 567517"/>
                <a:gd name="connsiteY23" fmla="*/ 157220 h 223065"/>
                <a:gd name="connsiteX24" fmla="*/ 86081 w 567517"/>
                <a:gd name="connsiteY24" fmla="*/ 157220 h 223065"/>
                <a:gd name="connsiteX25" fmla="*/ 84731 w 567517"/>
                <a:gd name="connsiteY25" fmla="*/ 158644 h 223065"/>
                <a:gd name="connsiteX26" fmla="*/ 84731 w 567517"/>
                <a:gd name="connsiteY26" fmla="*/ 158644 h 223065"/>
                <a:gd name="connsiteX27" fmla="*/ 80590 w 567517"/>
                <a:gd name="connsiteY27" fmla="*/ 164190 h 223065"/>
                <a:gd name="connsiteX28" fmla="*/ 80590 w 567517"/>
                <a:gd name="connsiteY28" fmla="*/ 164190 h 223065"/>
                <a:gd name="connsiteX29" fmla="*/ 77835 w 567517"/>
                <a:gd name="connsiteY29" fmla="*/ 168312 h 223065"/>
                <a:gd name="connsiteX30" fmla="*/ 77835 w 567517"/>
                <a:gd name="connsiteY30" fmla="*/ 168312 h 223065"/>
                <a:gd name="connsiteX31" fmla="*/ 69812 w 567517"/>
                <a:gd name="connsiteY31" fmla="*/ 182048 h 223065"/>
                <a:gd name="connsiteX32" fmla="*/ 61160 w 567517"/>
                <a:gd name="connsiteY32" fmla="*/ 218006 h 223065"/>
                <a:gd name="connsiteX33" fmla="*/ 59958 w 567517"/>
                <a:gd name="connsiteY33" fmla="*/ 220298 h 223065"/>
                <a:gd name="connsiteX34" fmla="*/ 58535 w 567517"/>
                <a:gd name="connsiteY34" fmla="*/ 191033 h 223065"/>
                <a:gd name="connsiteX35" fmla="*/ 60032 w 567517"/>
                <a:gd name="connsiteY35" fmla="*/ 182363 h 223065"/>
                <a:gd name="connsiteX36" fmla="*/ 75728 w 567517"/>
                <a:gd name="connsiteY36" fmla="*/ 153356 h 223065"/>
                <a:gd name="connsiteX37" fmla="*/ 93901 w 567517"/>
                <a:gd name="connsiteY37" fmla="*/ 132484 h 223065"/>
                <a:gd name="connsiteX38" fmla="*/ 95564 w 567517"/>
                <a:gd name="connsiteY38" fmla="*/ 131320 h 223065"/>
                <a:gd name="connsiteX39" fmla="*/ 104106 w 567517"/>
                <a:gd name="connsiteY39" fmla="*/ 117436 h 223065"/>
                <a:gd name="connsiteX40" fmla="*/ 100870 w 567517"/>
                <a:gd name="connsiteY40" fmla="*/ 110041 h 223065"/>
                <a:gd name="connsiteX41" fmla="*/ 76726 w 567517"/>
                <a:gd name="connsiteY41" fmla="*/ 108839 h 223065"/>
                <a:gd name="connsiteX42" fmla="*/ 66133 w 567517"/>
                <a:gd name="connsiteY42" fmla="*/ 119469 h 223065"/>
                <a:gd name="connsiteX43" fmla="*/ 62694 w 567517"/>
                <a:gd name="connsiteY43" fmla="*/ 130377 h 223065"/>
                <a:gd name="connsiteX44" fmla="*/ 62694 w 567517"/>
                <a:gd name="connsiteY44" fmla="*/ 140656 h 223065"/>
                <a:gd name="connsiteX45" fmla="*/ 56612 w 567517"/>
                <a:gd name="connsiteY45" fmla="*/ 150898 h 223065"/>
                <a:gd name="connsiteX46" fmla="*/ 42525 w 567517"/>
                <a:gd name="connsiteY46" fmla="*/ 163321 h 223065"/>
                <a:gd name="connsiteX47" fmla="*/ 31211 w 567517"/>
                <a:gd name="connsiteY47" fmla="*/ 167647 h 223065"/>
                <a:gd name="connsiteX48" fmla="*/ 26700 w 567517"/>
                <a:gd name="connsiteY48" fmla="*/ 166057 h 223065"/>
                <a:gd name="connsiteX49" fmla="*/ 4201 w 567517"/>
                <a:gd name="connsiteY49" fmla="*/ 161472 h 223065"/>
                <a:gd name="connsiteX50" fmla="*/ -2121 w 567517"/>
                <a:gd name="connsiteY50" fmla="*/ 161472 h 223065"/>
                <a:gd name="connsiteX51" fmla="*/ 1576 w 567517"/>
                <a:gd name="connsiteY51" fmla="*/ 136108 h 223065"/>
                <a:gd name="connsiteX52" fmla="*/ 12280 w 567517"/>
                <a:gd name="connsiteY52" fmla="*/ 118046 h 223065"/>
                <a:gd name="connsiteX53" fmla="*/ 38421 w 567517"/>
                <a:gd name="connsiteY53" fmla="*/ 89298 h 223065"/>
                <a:gd name="connsiteX54" fmla="*/ 70551 w 567517"/>
                <a:gd name="connsiteY54" fmla="*/ 66412 h 223065"/>
                <a:gd name="connsiteX55" fmla="*/ 83308 w 567517"/>
                <a:gd name="connsiteY55" fmla="*/ 58536 h 223065"/>
                <a:gd name="connsiteX56" fmla="*/ 86099 w 567517"/>
                <a:gd name="connsiteY56" fmla="*/ 35168 h 223065"/>
                <a:gd name="connsiteX57" fmla="*/ 83973 w 567517"/>
                <a:gd name="connsiteY57" fmla="*/ 32931 h 223065"/>
                <a:gd name="connsiteX58" fmla="*/ 72345 w 567517"/>
                <a:gd name="connsiteY58" fmla="*/ 30436 h 223065"/>
                <a:gd name="connsiteX59" fmla="*/ 60753 w 567517"/>
                <a:gd name="connsiteY59" fmla="*/ 33948 h 223065"/>
                <a:gd name="connsiteX60" fmla="*/ 90887 w 567517"/>
                <a:gd name="connsiteY60" fmla="*/ 23299 h 223065"/>
                <a:gd name="connsiteX61" fmla="*/ 157903 w 567517"/>
                <a:gd name="connsiteY61" fmla="*/ 10210 h 223065"/>
                <a:gd name="connsiteX62" fmla="*/ 215546 w 567517"/>
                <a:gd name="connsiteY62" fmla="*/ 3241 h 223065"/>
                <a:gd name="connsiteX63" fmla="*/ 259915 w 567517"/>
                <a:gd name="connsiteY63" fmla="*/ 1244 h 223065"/>
                <a:gd name="connsiteX64" fmla="*/ 300198 w 567517"/>
                <a:gd name="connsiteY64" fmla="*/ 265 h 223065"/>
                <a:gd name="connsiteX65" fmla="*/ 379471 w 567517"/>
                <a:gd name="connsiteY65" fmla="*/ -1140 h 223065"/>
                <a:gd name="connsiteX66" fmla="*/ 427907 w 567517"/>
                <a:gd name="connsiteY66" fmla="*/ 1522 h 223065"/>
                <a:gd name="connsiteX67" fmla="*/ 475659 w 567517"/>
                <a:gd name="connsiteY67" fmla="*/ 3944 h 223065"/>
                <a:gd name="connsiteX68" fmla="*/ 480429 w 567517"/>
                <a:gd name="connsiteY68" fmla="*/ 4129 h 223065"/>
                <a:gd name="connsiteX69" fmla="*/ 485476 w 567517"/>
                <a:gd name="connsiteY69" fmla="*/ -2768 h 223065"/>
                <a:gd name="connsiteX70" fmla="*/ 521471 w 567517"/>
                <a:gd name="connsiteY70" fmla="*/ 44597 h 223065"/>
                <a:gd name="connsiteX71" fmla="*/ 536371 w 567517"/>
                <a:gd name="connsiteY71" fmla="*/ 68112 h 223065"/>
                <a:gd name="connsiteX72" fmla="*/ 556282 w 567517"/>
                <a:gd name="connsiteY72" fmla="*/ 93014 h 223065"/>
                <a:gd name="connsiteX73" fmla="*/ 560811 w 567517"/>
                <a:gd name="connsiteY73" fmla="*/ 95880 h 223065"/>
                <a:gd name="connsiteX74" fmla="*/ 565396 w 567517"/>
                <a:gd name="connsiteY74" fmla="*/ 99633 h 223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567517" h="223065">
                  <a:moveTo>
                    <a:pt x="565396" y="99633"/>
                  </a:moveTo>
                  <a:cubicBezTo>
                    <a:pt x="554599" y="96213"/>
                    <a:pt x="544117" y="91924"/>
                    <a:pt x="533173" y="88966"/>
                  </a:cubicBezTo>
                  <a:cubicBezTo>
                    <a:pt x="517292" y="84529"/>
                    <a:pt x="501116" y="81146"/>
                    <a:pt x="484773" y="78872"/>
                  </a:cubicBezTo>
                  <a:cubicBezTo>
                    <a:pt x="474217" y="77522"/>
                    <a:pt x="463754" y="75766"/>
                    <a:pt x="453050" y="76357"/>
                  </a:cubicBezTo>
                  <a:cubicBezTo>
                    <a:pt x="451386" y="77725"/>
                    <a:pt x="449186" y="78188"/>
                    <a:pt x="447115" y="77596"/>
                  </a:cubicBezTo>
                  <a:cubicBezTo>
                    <a:pt x="432788" y="76357"/>
                    <a:pt x="418386" y="76394"/>
                    <a:pt x="404059" y="77707"/>
                  </a:cubicBezTo>
                  <a:cubicBezTo>
                    <a:pt x="400787" y="78188"/>
                    <a:pt x="397496" y="78354"/>
                    <a:pt x="394187" y="78243"/>
                  </a:cubicBezTo>
                  <a:cubicBezTo>
                    <a:pt x="383242" y="78465"/>
                    <a:pt x="372280" y="77670"/>
                    <a:pt x="361335" y="78705"/>
                  </a:cubicBezTo>
                  <a:cubicBezTo>
                    <a:pt x="360577" y="79001"/>
                    <a:pt x="359782" y="79204"/>
                    <a:pt x="358987" y="79315"/>
                  </a:cubicBezTo>
                  <a:cubicBezTo>
                    <a:pt x="347414" y="79870"/>
                    <a:pt x="335841" y="80610"/>
                    <a:pt x="324305" y="81922"/>
                  </a:cubicBezTo>
                  <a:cubicBezTo>
                    <a:pt x="312991" y="85176"/>
                    <a:pt x="301270" y="83420"/>
                    <a:pt x="289753" y="84862"/>
                  </a:cubicBezTo>
                  <a:cubicBezTo>
                    <a:pt x="264555" y="88023"/>
                    <a:pt x="239246" y="90241"/>
                    <a:pt x="214104" y="93902"/>
                  </a:cubicBezTo>
                  <a:cubicBezTo>
                    <a:pt x="208558" y="94715"/>
                    <a:pt x="202864" y="95529"/>
                    <a:pt x="197262" y="96379"/>
                  </a:cubicBezTo>
                  <a:cubicBezTo>
                    <a:pt x="196560" y="96656"/>
                    <a:pt x="195838" y="96841"/>
                    <a:pt x="195099" y="96971"/>
                  </a:cubicBezTo>
                  <a:cubicBezTo>
                    <a:pt x="192973" y="97118"/>
                    <a:pt x="190865" y="97488"/>
                    <a:pt x="188814" y="98043"/>
                  </a:cubicBezTo>
                  <a:cubicBezTo>
                    <a:pt x="162099" y="102702"/>
                    <a:pt x="137031" y="114163"/>
                    <a:pt x="116030" y="131320"/>
                  </a:cubicBezTo>
                  <a:cubicBezTo>
                    <a:pt x="114477" y="132651"/>
                    <a:pt x="112702" y="133704"/>
                    <a:pt x="110798" y="134444"/>
                  </a:cubicBezTo>
                  <a:cubicBezTo>
                    <a:pt x="109873" y="134684"/>
                    <a:pt x="108764" y="134315"/>
                    <a:pt x="108080" y="135313"/>
                  </a:cubicBezTo>
                  <a:lnTo>
                    <a:pt x="108080" y="135313"/>
                  </a:lnTo>
                  <a:cubicBezTo>
                    <a:pt x="107525" y="135664"/>
                    <a:pt x="107045" y="136145"/>
                    <a:pt x="106675" y="136700"/>
                  </a:cubicBezTo>
                  <a:lnTo>
                    <a:pt x="106675" y="136700"/>
                  </a:lnTo>
                  <a:cubicBezTo>
                    <a:pt x="106120" y="137069"/>
                    <a:pt x="105640" y="137531"/>
                    <a:pt x="105270" y="138068"/>
                  </a:cubicBezTo>
                  <a:lnTo>
                    <a:pt x="105270" y="138068"/>
                  </a:lnTo>
                  <a:cubicBezTo>
                    <a:pt x="98245" y="143780"/>
                    <a:pt x="91811" y="150213"/>
                    <a:pt x="86081" y="157220"/>
                  </a:cubicBezTo>
                  <a:lnTo>
                    <a:pt x="86081" y="157220"/>
                  </a:lnTo>
                  <a:cubicBezTo>
                    <a:pt x="85563" y="157627"/>
                    <a:pt x="85101" y="158107"/>
                    <a:pt x="84731" y="158644"/>
                  </a:cubicBezTo>
                  <a:lnTo>
                    <a:pt x="84731" y="158644"/>
                  </a:lnTo>
                  <a:cubicBezTo>
                    <a:pt x="83197" y="160381"/>
                    <a:pt x="81810" y="162230"/>
                    <a:pt x="80590" y="164190"/>
                  </a:cubicBezTo>
                  <a:lnTo>
                    <a:pt x="80590" y="164190"/>
                  </a:lnTo>
                  <a:cubicBezTo>
                    <a:pt x="79536" y="165465"/>
                    <a:pt x="78612" y="166852"/>
                    <a:pt x="77835" y="168312"/>
                  </a:cubicBezTo>
                  <a:lnTo>
                    <a:pt x="77835" y="168312"/>
                  </a:lnTo>
                  <a:cubicBezTo>
                    <a:pt x="73214" y="171733"/>
                    <a:pt x="71698" y="177149"/>
                    <a:pt x="69812" y="182048"/>
                  </a:cubicBezTo>
                  <a:cubicBezTo>
                    <a:pt x="65135" y="193529"/>
                    <a:pt x="62213" y="205657"/>
                    <a:pt x="61160" y="218006"/>
                  </a:cubicBezTo>
                  <a:cubicBezTo>
                    <a:pt x="61160" y="218782"/>
                    <a:pt x="60383" y="219540"/>
                    <a:pt x="59958" y="220298"/>
                  </a:cubicBezTo>
                  <a:cubicBezTo>
                    <a:pt x="60901" y="210481"/>
                    <a:pt x="58424" y="200831"/>
                    <a:pt x="58535" y="191033"/>
                  </a:cubicBezTo>
                  <a:cubicBezTo>
                    <a:pt x="58461" y="188075"/>
                    <a:pt x="58978" y="185136"/>
                    <a:pt x="60032" y="182363"/>
                  </a:cubicBezTo>
                  <a:cubicBezTo>
                    <a:pt x="64173" y="172102"/>
                    <a:pt x="68333" y="161842"/>
                    <a:pt x="75728" y="153356"/>
                  </a:cubicBezTo>
                  <a:cubicBezTo>
                    <a:pt x="81773" y="146387"/>
                    <a:pt x="87837" y="139436"/>
                    <a:pt x="93901" y="132484"/>
                  </a:cubicBezTo>
                  <a:cubicBezTo>
                    <a:pt x="94363" y="131967"/>
                    <a:pt x="94936" y="131579"/>
                    <a:pt x="95564" y="131320"/>
                  </a:cubicBezTo>
                  <a:cubicBezTo>
                    <a:pt x="101906" y="128806"/>
                    <a:pt x="104217" y="124405"/>
                    <a:pt x="104106" y="117436"/>
                  </a:cubicBezTo>
                  <a:cubicBezTo>
                    <a:pt x="104346" y="114589"/>
                    <a:pt x="103126" y="111797"/>
                    <a:pt x="100870" y="110041"/>
                  </a:cubicBezTo>
                  <a:cubicBezTo>
                    <a:pt x="94584" y="105049"/>
                    <a:pt x="84509" y="103238"/>
                    <a:pt x="76726" y="108839"/>
                  </a:cubicBezTo>
                  <a:cubicBezTo>
                    <a:pt x="72733" y="111890"/>
                    <a:pt x="69165" y="115458"/>
                    <a:pt x="66133" y="119469"/>
                  </a:cubicBezTo>
                  <a:cubicBezTo>
                    <a:pt x="63804" y="122631"/>
                    <a:pt x="62602" y="126458"/>
                    <a:pt x="62694" y="130377"/>
                  </a:cubicBezTo>
                  <a:cubicBezTo>
                    <a:pt x="62694" y="133797"/>
                    <a:pt x="62510" y="137236"/>
                    <a:pt x="62694" y="140656"/>
                  </a:cubicBezTo>
                  <a:cubicBezTo>
                    <a:pt x="62990" y="145536"/>
                    <a:pt x="61363" y="148845"/>
                    <a:pt x="56612" y="150898"/>
                  </a:cubicBezTo>
                  <a:cubicBezTo>
                    <a:pt x="50715" y="153449"/>
                    <a:pt x="45779" y="157793"/>
                    <a:pt x="42525" y="163321"/>
                  </a:cubicBezTo>
                  <a:cubicBezTo>
                    <a:pt x="39179" y="168867"/>
                    <a:pt x="37201" y="169366"/>
                    <a:pt x="31211" y="167647"/>
                  </a:cubicBezTo>
                  <a:cubicBezTo>
                    <a:pt x="29658" y="167240"/>
                    <a:pt x="28160" y="166704"/>
                    <a:pt x="26700" y="166057"/>
                  </a:cubicBezTo>
                  <a:cubicBezTo>
                    <a:pt x="19693" y="162674"/>
                    <a:pt x="11966" y="161102"/>
                    <a:pt x="4201" y="161472"/>
                  </a:cubicBezTo>
                  <a:cubicBezTo>
                    <a:pt x="2204" y="161602"/>
                    <a:pt x="190" y="161472"/>
                    <a:pt x="-2121" y="161472"/>
                  </a:cubicBezTo>
                  <a:cubicBezTo>
                    <a:pt x="-864" y="152580"/>
                    <a:pt x="-125" y="144242"/>
                    <a:pt x="1576" y="136108"/>
                  </a:cubicBezTo>
                  <a:cubicBezTo>
                    <a:pt x="3092" y="129064"/>
                    <a:pt x="8435" y="123906"/>
                    <a:pt x="12280" y="118046"/>
                  </a:cubicBezTo>
                  <a:cubicBezTo>
                    <a:pt x="19471" y="107102"/>
                    <a:pt x="28918" y="98098"/>
                    <a:pt x="38421" y="89298"/>
                  </a:cubicBezTo>
                  <a:cubicBezTo>
                    <a:pt x="48219" y="80461"/>
                    <a:pt x="58997" y="72771"/>
                    <a:pt x="70551" y="66412"/>
                  </a:cubicBezTo>
                  <a:cubicBezTo>
                    <a:pt x="75007" y="64119"/>
                    <a:pt x="79277" y="61494"/>
                    <a:pt x="83308" y="58536"/>
                  </a:cubicBezTo>
                  <a:cubicBezTo>
                    <a:pt x="90536" y="52860"/>
                    <a:pt x="91774" y="42397"/>
                    <a:pt x="86099" y="35168"/>
                  </a:cubicBezTo>
                  <a:cubicBezTo>
                    <a:pt x="85470" y="34355"/>
                    <a:pt x="84750" y="33615"/>
                    <a:pt x="83973" y="32931"/>
                  </a:cubicBezTo>
                  <a:cubicBezTo>
                    <a:pt x="80627" y="29862"/>
                    <a:pt x="77188" y="28383"/>
                    <a:pt x="72345" y="30436"/>
                  </a:cubicBezTo>
                  <a:cubicBezTo>
                    <a:pt x="68647" y="31988"/>
                    <a:pt x="65172" y="34632"/>
                    <a:pt x="60753" y="33948"/>
                  </a:cubicBezTo>
                  <a:cubicBezTo>
                    <a:pt x="70256" y="28994"/>
                    <a:pt x="80386" y="25407"/>
                    <a:pt x="90887" y="23299"/>
                  </a:cubicBezTo>
                  <a:cubicBezTo>
                    <a:pt x="113072" y="18141"/>
                    <a:pt x="135256" y="13058"/>
                    <a:pt x="157903" y="10210"/>
                  </a:cubicBezTo>
                  <a:cubicBezTo>
                    <a:pt x="177111" y="7789"/>
                    <a:pt x="196264" y="4535"/>
                    <a:pt x="215546" y="3241"/>
                  </a:cubicBezTo>
                  <a:cubicBezTo>
                    <a:pt x="230336" y="2261"/>
                    <a:pt x="245125" y="1392"/>
                    <a:pt x="259915" y="1244"/>
                  </a:cubicBezTo>
                  <a:cubicBezTo>
                    <a:pt x="273337" y="1059"/>
                    <a:pt x="286758" y="838"/>
                    <a:pt x="300198" y="265"/>
                  </a:cubicBezTo>
                  <a:cubicBezTo>
                    <a:pt x="326598" y="-882"/>
                    <a:pt x="353053" y="-1270"/>
                    <a:pt x="379471" y="-1140"/>
                  </a:cubicBezTo>
                  <a:cubicBezTo>
                    <a:pt x="395629" y="-1140"/>
                    <a:pt x="411768" y="542"/>
                    <a:pt x="427907" y="1522"/>
                  </a:cubicBezTo>
                  <a:cubicBezTo>
                    <a:pt x="444046" y="2501"/>
                    <a:pt x="459797" y="2224"/>
                    <a:pt x="475659" y="3944"/>
                  </a:cubicBezTo>
                  <a:cubicBezTo>
                    <a:pt x="477249" y="4129"/>
                    <a:pt x="478839" y="4184"/>
                    <a:pt x="480429" y="4129"/>
                  </a:cubicBezTo>
                  <a:cubicBezTo>
                    <a:pt x="485661" y="3907"/>
                    <a:pt x="486160" y="3186"/>
                    <a:pt x="485476" y="-2768"/>
                  </a:cubicBezTo>
                  <a:cubicBezTo>
                    <a:pt x="496198" y="14000"/>
                    <a:pt x="510378" y="28143"/>
                    <a:pt x="521471" y="44597"/>
                  </a:cubicBezTo>
                  <a:cubicBezTo>
                    <a:pt x="526666" y="52287"/>
                    <a:pt x="531287" y="60348"/>
                    <a:pt x="536371" y="68112"/>
                  </a:cubicBezTo>
                  <a:cubicBezTo>
                    <a:pt x="542213" y="77042"/>
                    <a:pt x="548184" y="85879"/>
                    <a:pt x="556282" y="93014"/>
                  </a:cubicBezTo>
                  <a:cubicBezTo>
                    <a:pt x="557502" y="94364"/>
                    <a:pt x="559073" y="95344"/>
                    <a:pt x="560811" y="95880"/>
                  </a:cubicBezTo>
                  <a:cubicBezTo>
                    <a:pt x="562845" y="96361"/>
                    <a:pt x="564527" y="97747"/>
                    <a:pt x="565396" y="99633"/>
                  </a:cubicBezTo>
                  <a:close/>
                </a:path>
              </a:pathLst>
            </a:custGeom>
            <a:solidFill>
              <a:srgbClr val="020202"/>
            </a:solidFill>
            <a:ln w="1847" cap="flat">
              <a:noFill/>
              <a:prstDash val="solid"/>
              <a:miter/>
            </a:ln>
          </p:spPr>
          <p:txBody>
            <a:bodyPr rtlCol="0" anchor="ctr"/>
            <a:lstStyle/>
            <a:p>
              <a:endParaRPr lang="es-CO"/>
            </a:p>
          </p:txBody>
        </p:sp>
        <p:sp>
          <p:nvSpPr>
            <p:cNvPr id="3114" name="Freeform: Shape 3113">
              <a:extLst>
                <a:ext uri="{FF2B5EF4-FFF2-40B4-BE49-F238E27FC236}">
                  <a16:creationId xmlns:a16="http://schemas.microsoft.com/office/drawing/2014/main" id="{8AB17A71-902A-E43B-C40B-36103875DF47}"/>
                </a:ext>
              </a:extLst>
            </p:cNvPr>
            <p:cNvSpPr/>
            <p:nvPr/>
          </p:nvSpPr>
          <p:spPr>
            <a:xfrm>
              <a:off x="-947324" y="1981577"/>
              <a:ext cx="11277" cy="12201"/>
            </a:xfrm>
            <a:custGeom>
              <a:avLst/>
              <a:gdLst>
                <a:gd name="connsiteX0" fmla="*/ 9156 w 11277"/>
                <a:gd name="connsiteY0" fmla="*/ 9434 h 12201"/>
                <a:gd name="connsiteX1" fmla="*/ -2121 w 11277"/>
                <a:gd name="connsiteY1" fmla="*/ -2768 h 12201"/>
                <a:gd name="connsiteX2" fmla="*/ 9156 w 11277"/>
                <a:gd name="connsiteY2" fmla="*/ 9434 h 12201"/>
              </a:gdLst>
              <a:ahLst/>
              <a:cxnLst>
                <a:cxn ang="0">
                  <a:pos x="connsiteX0" y="connsiteY0"/>
                </a:cxn>
                <a:cxn ang="0">
                  <a:pos x="connsiteX1" y="connsiteY1"/>
                </a:cxn>
                <a:cxn ang="0">
                  <a:pos x="connsiteX2" y="connsiteY2"/>
                </a:cxn>
              </a:cxnLst>
              <a:rect l="l" t="t" r="r" b="b"/>
              <a:pathLst>
                <a:path w="11277" h="12201">
                  <a:moveTo>
                    <a:pt x="9156" y="9434"/>
                  </a:moveTo>
                  <a:cubicBezTo>
                    <a:pt x="4701" y="6069"/>
                    <a:pt x="892" y="1928"/>
                    <a:pt x="-2121" y="-2768"/>
                  </a:cubicBezTo>
                  <a:cubicBezTo>
                    <a:pt x="2648" y="394"/>
                    <a:pt x="7307" y="3721"/>
                    <a:pt x="9156" y="9434"/>
                  </a:cubicBezTo>
                  <a:close/>
                </a:path>
              </a:pathLst>
            </a:custGeom>
            <a:solidFill>
              <a:srgbClr val="020202"/>
            </a:solidFill>
            <a:ln w="1847" cap="flat">
              <a:noFill/>
              <a:prstDash val="solid"/>
              <a:miter/>
            </a:ln>
          </p:spPr>
          <p:txBody>
            <a:bodyPr rtlCol="0" anchor="ctr"/>
            <a:lstStyle/>
            <a:p>
              <a:endParaRPr lang="es-CO"/>
            </a:p>
          </p:txBody>
        </p:sp>
        <p:sp>
          <p:nvSpPr>
            <p:cNvPr id="3115" name="Freeform: Shape 3114">
              <a:extLst>
                <a:ext uri="{FF2B5EF4-FFF2-40B4-BE49-F238E27FC236}">
                  <a16:creationId xmlns:a16="http://schemas.microsoft.com/office/drawing/2014/main" id="{9AE8CD66-2078-92EB-37D7-6C94124C5224}"/>
                </a:ext>
              </a:extLst>
            </p:cNvPr>
            <p:cNvSpPr/>
            <p:nvPr/>
          </p:nvSpPr>
          <p:spPr>
            <a:xfrm>
              <a:off x="-1060871" y="1895352"/>
              <a:ext cx="12552" cy="6711"/>
            </a:xfrm>
            <a:custGeom>
              <a:avLst/>
              <a:gdLst>
                <a:gd name="connsiteX0" fmla="*/ 10432 w 12552"/>
                <a:gd name="connsiteY0" fmla="*/ 3944 h 6711"/>
                <a:gd name="connsiteX1" fmla="*/ -2121 w 12552"/>
                <a:gd name="connsiteY1" fmla="*/ -2768 h 6711"/>
                <a:gd name="connsiteX2" fmla="*/ 10432 w 12552"/>
                <a:gd name="connsiteY2" fmla="*/ 3944 h 6711"/>
              </a:gdLst>
              <a:ahLst/>
              <a:cxnLst>
                <a:cxn ang="0">
                  <a:pos x="connsiteX0" y="connsiteY0"/>
                </a:cxn>
                <a:cxn ang="0">
                  <a:pos x="connsiteX1" y="connsiteY1"/>
                </a:cxn>
                <a:cxn ang="0">
                  <a:pos x="connsiteX2" y="connsiteY2"/>
                </a:cxn>
              </a:cxnLst>
              <a:rect l="l" t="t" r="r" b="b"/>
              <a:pathLst>
                <a:path w="12552" h="6711">
                  <a:moveTo>
                    <a:pt x="10432" y="3944"/>
                  </a:moveTo>
                  <a:cubicBezTo>
                    <a:pt x="5884" y="2446"/>
                    <a:pt x="1650" y="191"/>
                    <a:pt x="-2121" y="-2768"/>
                  </a:cubicBezTo>
                  <a:cubicBezTo>
                    <a:pt x="2741" y="-2157"/>
                    <a:pt x="7215" y="246"/>
                    <a:pt x="10432" y="3944"/>
                  </a:cubicBezTo>
                  <a:close/>
                </a:path>
              </a:pathLst>
            </a:custGeom>
            <a:solidFill>
              <a:srgbClr val="020202"/>
            </a:solidFill>
            <a:ln w="1847" cap="flat">
              <a:noFill/>
              <a:prstDash val="solid"/>
              <a:miter/>
            </a:ln>
          </p:spPr>
          <p:txBody>
            <a:bodyPr rtlCol="0" anchor="ctr"/>
            <a:lstStyle/>
            <a:p>
              <a:endParaRPr lang="es-CO"/>
            </a:p>
          </p:txBody>
        </p:sp>
        <p:sp>
          <p:nvSpPr>
            <p:cNvPr id="3116" name="Freeform: Shape 3115">
              <a:extLst>
                <a:ext uri="{FF2B5EF4-FFF2-40B4-BE49-F238E27FC236}">
                  <a16:creationId xmlns:a16="http://schemas.microsoft.com/office/drawing/2014/main" id="{49B5E0AC-1136-36AB-EB9C-C9FE9B73D853}"/>
                </a:ext>
              </a:extLst>
            </p:cNvPr>
            <p:cNvSpPr/>
            <p:nvPr/>
          </p:nvSpPr>
          <p:spPr>
            <a:xfrm>
              <a:off x="-975756" y="1952681"/>
              <a:ext cx="8115" cy="7136"/>
            </a:xfrm>
            <a:custGeom>
              <a:avLst/>
              <a:gdLst>
                <a:gd name="connsiteX0" fmla="*/ 5994 w 8115"/>
                <a:gd name="connsiteY0" fmla="*/ 4369 h 7136"/>
                <a:gd name="connsiteX1" fmla="*/ -2121 w 8115"/>
                <a:gd name="connsiteY1" fmla="*/ -2768 h 7136"/>
                <a:gd name="connsiteX2" fmla="*/ 5994 w 8115"/>
                <a:gd name="connsiteY2" fmla="*/ 4369 h 7136"/>
              </a:gdLst>
              <a:ahLst/>
              <a:cxnLst>
                <a:cxn ang="0">
                  <a:pos x="connsiteX0" y="connsiteY0"/>
                </a:cxn>
                <a:cxn ang="0">
                  <a:pos x="connsiteX1" y="connsiteY1"/>
                </a:cxn>
                <a:cxn ang="0">
                  <a:pos x="connsiteX2" y="connsiteY2"/>
                </a:cxn>
              </a:cxnLst>
              <a:rect l="l" t="t" r="r" b="b"/>
              <a:pathLst>
                <a:path w="8115" h="7136">
                  <a:moveTo>
                    <a:pt x="5994" y="4369"/>
                  </a:moveTo>
                  <a:cubicBezTo>
                    <a:pt x="2778" y="2631"/>
                    <a:pt x="5" y="191"/>
                    <a:pt x="-2121" y="-2768"/>
                  </a:cubicBezTo>
                  <a:cubicBezTo>
                    <a:pt x="2020" y="-2028"/>
                    <a:pt x="4312" y="893"/>
                    <a:pt x="5994" y="4369"/>
                  </a:cubicBezTo>
                  <a:close/>
                </a:path>
              </a:pathLst>
            </a:custGeom>
            <a:solidFill>
              <a:srgbClr val="020202"/>
            </a:solidFill>
            <a:ln w="1847" cap="flat">
              <a:noFill/>
              <a:prstDash val="solid"/>
              <a:miter/>
            </a:ln>
          </p:spPr>
          <p:txBody>
            <a:bodyPr rtlCol="0" anchor="ctr"/>
            <a:lstStyle/>
            <a:p>
              <a:endParaRPr lang="es-CO"/>
            </a:p>
          </p:txBody>
        </p:sp>
        <p:sp>
          <p:nvSpPr>
            <p:cNvPr id="3117" name="Freeform: Shape 3116">
              <a:extLst>
                <a:ext uri="{FF2B5EF4-FFF2-40B4-BE49-F238E27FC236}">
                  <a16:creationId xmlns:a16="http://schemas.microsoft.com/office/drawing/2014/main" id="{6E5979E1-36C3-C5D5-0550-8DC0D097F69B}"/>
                </a:ext>
              </a:extLst>
            </p:cNvPr>
            <p:cNvSpPr/>
            <p:nvPr/>
          </p:nvSpPr>
          <p:spPr>
            <a:xfrm>
              <a:off x="-958231" y="1969245"/>
              <a:ext cx="7117" cy="8153"/>
            </a:xfrm>
            <a:custGeom>
              <a:avLst/>
              <a:gdLst>
                <a:gd name="connsiteX0" fmla="*/ 4996 w 7117"/>
                <a:gd name="connsiteY0" fmla="*/ 5386 h 8153"/>
                <a:gd name="connsiteX1" fmla="*/ -2121 w 7117"/>
                <a:gd name="connsiteY1" fmla="*/ -2768 h 8153"/>
                <a:gd name="connsiteX2" fmla="*/ 4996 w 7117"/>
                <a:gd name="connsiteY2" fmla="*/ 5386 h 8153"/>
              </a:gdLst>
              <a:ahLst/>
              <a:cxnLst>
                <a:cxn ang="0">
                  <a:pos x="connsiteX0" y="connsiteY0"/>
                </a:cxn>
                <a:cxn ang="0">
                  <a:pos x="connsiteX1" y="connsiteY1"/>
                </a:cxn>
                <a:cxn ang="0">
                  <a:pos x="connsiteX2" y="connsiteY2"/>
                </a:cxn>
              </a:cxnLst>
              <a:rect l="l" t="t" r="r" b="b"/>
              <a:pathLst>
                <a:path w="7117" h="8153">
                  <a:moveTo>
                    <a:pt x="4996" y="5386"/>
                  </a:moveTo>
                  <a:cubicBezTo>
                    <a:pt x="2038" y="3241"/>
                    <a:pt x="-402" y="449"/>
                    <a:pt x="-2121" y="-2768"/>
                  </a:cubicBezTo>
                  <a:cubicBezTo>
                    <a:pt x="1354" y="-1029"/>
                    <a:pt x="4312" y="1189"/>
                    <a:pt x="4996" y="5386"/>
                  </a:cubicBezTo>
                  <a:close/>
                </a:path>
              </a:pathLst>
            </a:custGeom>
            <a:solidFill>
              <a:srgbClr val="020202"/>
            </a:solidFill>
            <a:ln w="1847" cap="flat">
              <a:noFill/>
              <a:prstDash val="solid"/>
              <a:miter/>
            </a:ln>
          </p:spPr>
          <p:txBody>
            <a:bodyPr rtlCol="0" anchor="ctr"/>
            <a:lstStyle/>
            <a:p>
              <a:endParaRPr lang="es-CO"/>
            </a:p>
          </p:txBody>
        </p:sp>
        <p:sp>
          <p:nvSpPr>
            <p:cNvPr id="3118" name="Freeform: Shape 3117">
              <a:extLst>
                <a:ext uri="{FF2B5EF4-FFF2-40B4-BE49-F238E27FC236}">
                  <a16:creationId xmlns:a16="http://schemas.microsoft.com/office/drawing/2014/main" id="{22E6242D-8FD7-9A62-687E-CAC4AE315469}"/>
                </a:ext>
              </a:extLst>
            </p:cNvPr>
            <p:cNvSpPr/>
            <p:nvPr/>
          </p:nvSpPr>
          <p:spPr>
            <a:xfrm>
              <a:off x="-996333" y="1936265"/>
              <a:ext cx="8171" cy="7098"/>
            </a:xfrm>
            <a:custGeom>
              <a:avLst/>
              <a:gdLst>
                <a:gd name="connsiteX0" fmla="*/ 6050 w 8171"/>
                <a:gd name="connsiteY0" fmla="*/ 4331 h 7098"/>
                <a:gd name="connsiteX1" fmla="*/ -2121 w 8171"/>
                <a:gd name="connsiteY1" fmla="*/ -2768 h 7098"/>
                <a:gd name="connsiteX2" fmla="*/ 6050 w 8171"/>
                <a:gd name="connsiteY2" fmla="*/ 4331 h 7098"/>
              </a:gdLst>
              <a:ahLst/>
              <a:cxnLst>
                <a:cxn ang="0">
                  <a:pos x="connsiteX0" y="connsiteY0"/>
                </a:cxn>
                <a:cxn ang="0">
                  <a:pos x="connsiteX1" y="connsiteY1"/>
                </a:cxn>
                <a:cxn ang="0">
                  <a:pos x="connsiteX2" y="connsiteY2"/>
                </a:cxn>
              </a:cxnLst>
              <a:rect l="l" t="t" r="r" b="b"/>
              <a:pathLst>
                <a:path w="8171" h="7098">
                  <a:moveTo>
                    <a:pt x="6050" y="4331"/>
                  </a:moveTo>
                  <a:cubicBezTo>
                    <a:pt x="2186" y="3259"/>
                    <a:pt x="338" y="-87"/>
                    <a:pt x="-2121" y="-2768"/>
                  </a:cubicBezTo>
                  <a:cubicBezTo>
                    <a:pt x="2038" y="-2047"/>
                    <a:pt x="4257" y="893"/>
                    <a:pt x="6050" y="4331"/>
                  </a:cubicBezTo>
                  <a:close/>
                </a:path>
              </a:pathLst>
            </a:custGeom>
            <a:solidFill>
              <a:srgbClr val="020202"/>
            </a:solidFill>
            <a:ln w="1847" cap="flat">
              <a:noFill/>
              <a:prstDash val="solid"/>
              <a:miter/>
            </a:ln>
          </p:spPr>
          <p:txBody>
            <a:bodyPr rtlCol="0" anchor="ctr"/>
            <a:lstStyle/>
            <a:p>
              <a:endParaRPr lang="es-CO"/>
            </a:p>
          </p:txBody>
        </p:sp>
        <p:sp>
          <p:nvSpPr>
            <p:cNvPr id="3119" name="Freeform: Shape 3118">
              <a:extLst>
                <a:ext uri="{FF2B5EF4-FFF2-40B4-BE49-F238E27FC236}">
                  <a16:creationId xmlns:a16="http://schemas.microsoft.com/office/drawing/2014/main" id="{770C6E61-83D5-8EAC-C1D4-B72D559BE88D}"/>
                </a:ext>
              </a:extLst>
            </p:cNvPr>
            <p:cNvSpPr/>
            <p:nvPr/>
          </p:nvSpPr>
          <p:spPr>
            <a:xfrm>
              <a:off x="-1125132" y="1871833"/>
              <a:ext cx="11092" cy="2850"/>
            </a:xfrm>
            <a:custGeom>
              <a:avLst/>
              <a:gdLst>
                <a:gd name="connsiteX0" fmla="*/ 8971 w 11092"/>
                <a:gd name="connsiteY0" fmla="*/ 83 h 2850"/>
                <a:gd name="connsiteX1" fmla="*/ -2121 w 11092"/>
                <a:gd name="connsiteY1" fmla="*/ -2634 h 2850"/>
                <a:gd name="connsiteX2" fmla="*/ 8971 w 11092"/>
                <a:gd name="connsiteY2" fmla="*/ 83 h 2850"/>
              </a:gdLst>
              <a:ahLst/>
              <a:cxnLst>
                <a:cxn ang="0">
                  <a:pos x="connsiteX0" y="connsiteY0"/>
                </a:cxn>
                <a:cxn ang="0">
                  <a:pos x="connsiteX1" y="connsiteY1"/>
                </a:cxn>
                <a:cxn ang="0">
                  <a:pos x="connsiteX2" y="connsiteY2"/>
                </a:cxn>
              </a:cxnLst>
              <a:rect l="l" t="t" r="r" b="b"/>
              <a:pathLst>
                <a:path w="11092" h="2850">
                  <a:moveTo>
                    <a:pt x="8971" y="83"/>
                  </a:moveTo>
                  <a:cubicBezTo>
                    <a:pt x="5125" y="-83"/>
                    <a:pt x="1354" y="-1008"/>
                    <a:pt x="-2121" y="-2634"/>
                  </a:cubicBezTo>
                  <a:cubicBezTo>
                    <a:pt x="1872" y="-2985"/>
                    <a:pt x="5791" y="-2819"/>
                    <a:pt x="8971" y="83"/>
                  </a:cubicBezTo>
                  <a:close/>
                </a:path>
              </a:pathLst>
            </a:custGeom>
            <a:solidFill>
              <a:srgbClr val="020202"/>
            </a:solidFill>
            <a:ln w="1847" cap="flat">
              <a:noFill/>
              <a:prstDash val="solid"/>
              <a:miter/>
            </a:ln>
          </p:spPr>
          <p:txBody>
            <a:bodyPr rtlCol="0" anchor="ctr"/>
            <a:lstStyle/>
            <a:p>
              <a:endParaRPr lang="es-CO"/>
            </a:p>
          </p:txBody>
        </p:sp>
        <p:sp>
          <p:nvSpPr>
            <p:cNvPr id="3120" name="Freeform: Shape 3119">
              <a:extLst>
                <a:ext uri="{FF2B5EF4-FFF2-40B4-BE49-F238E27FC236}">
                  <a16:creationId xmlns:a16="http://schemas.microsoft.com/office/drawing/2014/main" id="{CC3C9288-E9CD-627F-B4D9-B728EAAC4921}"/>
                </a:ext>
              </a:extLst>
            </p:cNvPr>
            <p:cNvSpPr/>
            <p:nvPr/>
          </p:nvSpPr>
          <p:spPr>
            <a:xfrm>
              <a:off x="-926747" y="2003484"/>
              <a:ext cx="5786" cy="6748"/>
            </a:xfrm>
            <a:custGeom>
              <a:avLst/>
              <a:gdLst>
                <a:gd name="connsiteX0" fmla="*/ 3665 w 5786"/>
                <a:gd name="connsiteY0" fmla="*/ 3981 h 6748"/>
                <a:gd name="connsiteX1" fmla="*/ -2121 w 5786"/>
                <a:gd name="connsiteY1" fmla="*/ -2768 h 6748"/>
                <a:gd name="connsiteX2" fmla="*/ 3665 w 5786"/>
                <a:gd name="connsiteY2" fmla="*/ 3981 h 6748"/>
              </a:gdLst>
              <a:ahLst/>
              <a:cxnLst>
                <a:cxn ang="0">
                  <a:pos x="connsiteX0" y="connsiteY0"/>
                </a:cxn>
                <a:cxn ang="0">
                  <a:pos x="connsiteX1" y="connsiteY1"/>
                </a:cxn>
                <a:cxn ang="0">
                  <a:pos x="connsiteX2" y="connsiteY2"/>
                </a:cxn>
              </a:cxnLst>
              <a:rect l="l" t="t" r="r" b="b"/>
              <a:pathLst>
                <a:path w="5786" h="6748">
                  <a:moveTo>
                    <a:pt x="3665" y="3981"/>
                  </a:moveTo>
                  <a:cubicBezTo>
                    <a:pt x="1151" y="2298"/>
                    <a:pt x="-846" y="-31"/>
                    <a:pt x="-2121" y="-2768"/>
                  </a:cubicBezTo>
                  <a:cubicBezTo>
                    <a:pt x="966" y="-1862"/>
                    <a:pt x="3240" y="782"/>
                    <a:pt x="3665" y="3981"/>
                  </a:cubicBezTo>
                  <a:close/>
                </a:path>
              </a:pathLst>
            </a:custGeom>
            <a:solidFill>
              <a:srgbClr val="020202"/>
            </a:solidFill>
            <a:ln w="1847" cap="flat">
              <a:noFill/>
              <a:prstDash val="solid"/>
              <a:miter/>
            </a:ln>
          </p:spPr>
          <p:txBody>
            <a:bodyPr rtlCol="0" anchor="ctr"/>
            <a:lstStyle/>
            <a:p>
              <a:endParaRPr lang="es-CO"/>
            </a:p>
          </p:txBody>
        </p:sp>
        <p:sp>
          <p:nvSpPr>
            <p:cNvPr id="3121" name="Freeform: Shape 3120">
              <a:extLst>
                <a:ext uri="{FF2B5EF4-FFF2-40B4-BE49-F238E27FC236}">
                  <a16:creationId xmlns:a16="http://schemas.microsoft.com/office/drawing/2014/main" id="{4522356A-2070-AFB7-2E56-6FBFFAD7FFF2}"/>
                </a:ext>
              </a:extLst>
            </p:cNvPr>
            <p:cNvSpPr/>
            <p:nvPr/>
          </p:nvSpPr>
          <p:spPr>
            <a:xfrm>
              <a:off x="-917134" y="2014410"/>
              <a:ext cx="5712" cy="6821"/>
            </a:xfrm>
            <a:custGeom>
              <a:avLst/>
              <a:gdLst>
                <a:gd name="connsiteX0" fmla="*/ 3591 w 5712"/>
                <a:gd name="connsiteY0" fmla="*/ 4054 h 6821"/>
                <a:gd name="connsiteX1" fmla="*/ -2121 w 5712"/>
                <a:gd name="connsiteY1" fmla="*/ -2768 h 6821"/>
                <a:gd name="connsiteX2" fmla="*/ 3591 w 5712"/>
                <a:gd name="connsiteY2" fmla="*/ 4054 h 6821"/>
              </a:gdLst>
              <a:ahLst/>
              <a:cxnLst>
                <a:cxn ang="0">
                  <a:pos x="connsiteX0" y="connsiteY0"/>
                </a:cxn>
                <a:cxn ang="0">
                  <a:pos x="connsiteX1" y="connsiteY1"/>
                </a:cxn>
                <a:cxn ang="0">
                  <a:pos x="connsiteX2" y="connsiteY2"/>
                </a:cxn>
              </a:cxnLst>
              <a:rect l="l" t="t" r="r" b="b"/>
              <a:pathLst>
                <a:path w="5712" h="6821">
                  <a:moveTo>
                    <a:pt x="3591" y="4054"/>
                  </a:moveTo>
                  <a:cubicBezTo>
                    <a:pt x="1151" y="2298"/>
                    <a:pt x="-827" y="-50"/>
                    <a:pt x="-2121" y="-2768"/>
                  </a:cubicBezTo>
                  <a:cubicBezTo>
                    <a:pt x="929" y="-1437"/>
                    <a:pt x="3277" y="468"/>
                    <a:pt x="3591" y="4054"/>
                  </a:cubicBezTo>
                  <a:close/>
                </a:path>
              </a:pathLst>
            </a:custGeom>
            <a:solidFill>
              <a:srgbClr val="020202"/>
            </a:solidFill>
            <a:ln w="1847" cap="flat">
              <a:noFill/>
              <a:prstDash val="solid"/>
              <a:miter/>
            </a:ln>
          </p:spPr>
          <p:txBody>
            <a:bodyPr rtlCol="0" anchor="ctr"/>
            <a:lstStyle/>
            <a:p>
              <a:endParaRPr lang="es-CO"/>
            </a:p>
          </p:txBody>
        </p:sp>
        <p:sp>
          <p:nvSpPr>
            <p:cNvPr id="3122" name="Freeform: Shape 3121">
              <a:extLst>
                <a:ext uri="{FF2B5EF4-FFF2-40B4-BE49-F238E27FC236}">
                  <a16:creationId xmlns:a16="http://schemas.microsoft.com/office/drawing/2014/main" id="{2E60EE74-302E-1AB1-977C-CEB6318B70B2}"/>
                </a:ext>
              </a:extLst>
            </p:cNvPr>
            <p:cNvSpPr/>
            <p:nvPr/>
          </p:nvSpPr>
          <p:spPr>
            <a:xfrm>
              <a:off x="-1043049" y="1904875"/>
              <a:ext cx="7043" cy="4066"/>
            </a:xfrm>
            <a:custGeom>
              <a:avLst/>
              <a:gdLst>
                <a:gd name="connsiteX0" fmla="*/ 4922 w 7043"/>
                <a:gd name="connsiteY0" fmla="*/ 1298 h 4066"/>
                <a:gd name="connsiteX1" fmla="*/ -2121 w 7043"/>
                <a:gd name="connsiteY1" fmla="*/ -2750 h 4066"/>
                <a:gd name="connsiteX2" fmla="*/ 4922 w 7043"/>
                <a:gd name="connsiteY2" fmla="*/ 1298 h 4066"/>
              </a:gdLst>
              <a:ahLst/>
              <a:cxnLst>
                <a:cxn ang="0">
                  <a:pos x="connsiteX0" y="connsiteY0"/>
                </a:cxn>
                <a:cxn ang="0">
                  <a:pos x="connsiteX1" y="connsiteY1"/>
                </a:cxn>
                <a:cxn ang="0">
                  <a:pos x="connsiteX2" y="connsiteY2"/>
                </a:cxn>
              </a:cxnLst>
              <a:rect l="l" t="t" r="r" b="b"/>
              <a:pathLst>
                <a:path w="7043" h="4066">
                  <a:moveTo>
                    <a:pt x="4922" y="1298"/>
                  </a:moveTo>
                  <a:cubicBezTo>
                    <a:pt x="2204" y="725"/>
                    <a:pt x="-255" y="-680"/>
                    <a:pt x="-2121" y="-2750"/>
                  </a:cubicBezTo>
                  <a:cubicBezTo>
                    <a:pt x="836" y="-2954"/>
                    <a:pt x="3609" y="-1364"/>
                    <a:pt x="4922" y="1298"/>
                  </a:cubicBezTo>
                  <a:close/>
                </a:path>
              </a:pathLst>
            </a:custGeom>
            <a:solidFill>
              <a:srgbClr val="020202"/>
            </a:solidFill>
            <a:ln w="1847" cap="flat">
              <a:noFill/>
              <a:prstDash val="solid"/>
              <a:miter/>
            </a:ln>
          </p:spPr>
          <p:txBody>
            <a:bodyPr rtlCol="0" anchor="ctr"/>
            <a:lstStyle/>
            <a:p>
              <a:endParaRPr lang="es-CO"/>
            </a:p>
          </p:txBody>
        </p:sp>
        <p:sp>
          <p:nvSpPr>
            <p:cNvPr id="3123" name="Freeform: Shape 3122">
              <a:extLst>
                <a:ext uri="{FF2B5EF4-FFF2-40B4-BE49-F238E27FC236}">
                  <a16:creationId xmlns:a16="http://schemas.microsoft.com/office/drawing/2014/main" id="{61956477-6E84-470A-F59D-AE99E12EE10B}"/>
                </a:ext>
              </a:extLst>
            </p:cNvPr>
            <p:cNvSpPr/>
            <p:nvPr/>
          </p:nvSpPr>
          <p:spPr>
            <a:xfrm>
              <a:off x="-1082668" y="1885604"/>
              <a:ext cx="6914" cy="2926"/>
            </a:xfrm>
            <a:custGeom>
              <a:avLst/>
              <a:gdLst>
                <a:gd name="connsiteX0" fmla="*/ 4793 w 6914"/>
                <a:gd name="connsiteY0" fmla="*/ 159 h 2926"/>
                <a:gd name="connsiteX1" fmla="*/ -2121 w 6914"/>
                <a:gd name="connsiteY1" fmla="*/ -2725 h 2926"/>
                <a:gd name="connsiteX2" fmla="*/ 4793 w 6914"/>
                <a:gd name="connsiteY2" fmla="*/ 159 h 2926"/>
              </a:gdLst>
              <a:ahLst/>
              <a:cxnLst>
                <a:cxn ang="0">
                  <a:pos x="connsiteX0" y="connsiteY0"/>
                </a:cxn>
                <a:cxn ang="0">
                  <a:pos x="connsiteX1" y="connsiteY1"/>
                </a:cxn>
                <a:cxn ang="0">
                  <a:pos x="connsiteX2" y="connsiteY2"/>
                </a:cxn>
              </a:cxnLst>
              <a:rect l="l" t="t" r="r" b="b"/>
              <a:pathLst>
                <a:path w="6914" h="2926">
                  <a:moveTo>
                    <a:pt x="4793" y="159"/>
                  </a:moveTo>
                  <a:cubicBezTo>
                    <a:pt x="2242" y="-45"/>
                    <a:pt x="-180" y="-1061"/>
                    <a:pt x="-2121" y="-2725"/>
                  </a:cubicBezTo>
                  <a:cubicBezTo>
                    <a:pt x="670" y="-2928"/>
                    <a:pt x="3185" y="-2466"/>
                    <a:pt x="4793" y="159"/>
                  </a:cubicBezTo>
                  <a:close/>
                </a:path>
              </a:pathLst>
            </a:custGeom>
            <a:solidFill>
              <a:srgbClr val="020202"/>
            </a:solidFill>
            <a:ln w="1847" cap="flat">
              <a:noFill/>
              <a:prstDash val="solid"/>
              <a:miter/>
            </a:ln>
          </p:spPr>
          <p:txBody>
            <a:bodyPr rtlCol="0" anchor="ctr"/>
            <a:lstStyle/>
            <a:p>
              <a:endParaRPr lang="es-CO"/>
            </a:p>
          </p:txBody>
        </p:sp>
        <p:sp>
          <p:nvSpPr>
            <p:cNvPr id="3124" name="Freeform: Shape 3123">
              <a:extLst>
                <a:ext uri="{FF2B5EF4-FFF2-40B4-BE49-F238E27FC236}">
                  <a16:creationId xmlns:a16="http://schemas.microsoft.com/office/drawing/2014/main" id="{FB3BDF96-86B2-41EE-FBED-B248AF7E107B}"/>
                </a:ext>
              </a:extLst>
            </p:cNvPr>
            <p:cNvSpPr/>
            <p:nvPr/>
          </p:nvSpPr>
          <p:spPr>
            <a:xfrm>
              <a:off x="-1004689" y="1929492"/>
              <a:ext cx="5546" cy="4351"/>
            </a:xfrm>
            <a:custGeom>
              <a:avLst/>
              <a:gdLst>
                <a:gd name="connsiteX0" fmla="*/ 3425 w 5546"/>
                <a:gd name="connsiteY0" fmla="*/ 1583 h 4351"/>
                <a:gd name="connsiteX1" fmla="*/ -2121 w 5546"/>
                <a:gd name="connsiteY1" fmla="*/ -2761 h 4351"/>
                <a:gd name="connsiteX2" fmla="*/ 3425 w 5546"/>
                <a:gd name="connsiteY2" fmla="*/ 1583 h 4351"/>
              </a:gdLst>
              <a:ahLst/>
              <a:cxnLst>
                <a:cxn ang="0">
                  <a:pos x="connsiteX0" y="connsiteY0"/>
                </a:cxn>
                <a:cxn ang="0">
                  <a:pos x="connsiteX1" y="connsiteY1"/>
                </a:cxn>
                <a:cxn ang="0">
                  <a:pos x="connsiteX2" y="connsiteY2"/>
                </a:cxn>
              </a:cxnLst>
              <a:rect l="l" t="t" r="r" b="b"/>
              <a:pathLst>
                <a:path w="5546" h="4351">
                  <a:moveTo>
                    <a:pt x="3425" y="1583"/>
                  </a:moveTo>
                  <a:cubicBezTo>
                    <a:pt x="1150" y="770"/>
                    <a:pt x="-790" y="-746"/>
                    <a:pt x="-2121" y="-2761"/>
                  </a:cubicBezTo>
                  <a:cubicBezTo>
                    <a:pt x="541" y="-2890"/>
                    <a:pt x="2907" y="-1042"/>
                    <a:pt x="3425" y="1583"/>
                  </a:cubicBezTo>
                  <a:close/>
                </a:path>
              </a:pathLst>
            </a:custGeom>
            <a:solidFill>
              <a:srgbClr val="020202"/>
            </a:solidFill>
            <a:ln w="1847" cap="flat">
              <a:noFill/>
              <a:prstDash val="solid"/>
              <a:miter/>
            </a:ln>
          </p:spPr>
          <p:txBody>
            <a:bodyPr rtlCol="0" anchor="ctr"/>
            <a:lstStyle/>
            <a:p>
              <a:endParaRPr lang="es-CO"/>
            </a:p>
          </p:txBody>
        </p:sp>
        <p:sp>
          <p:nvSpPr>
            <p:cNvPr id="3125" name="Freeform: Shape 3124">
              <a:extLst>
                <a:ext uri="{FF2B5EF4-FFF2-40B4-BE49-F238E27FC236}">
                  <a16:creationId xmlns:a16="http://schemas.microsoft.com/office/drawing/2014/main" id="{A12DA313-C07A-AEF3-8B06-1AD3A0EC1F40}"/>
                </a:ext>
              </a:extLst>
            </p:cNvPr>
            <p:cNvSpPr/>
            <p:nvPr/>
          </p:nvSpPr>
          <p:spPr>
            <a:xfrm>
              <a:off x="-1070226" y="1891023"/>
              <a:ext cx="6766" cy="3054"/>
            </a:xfrm>
            <a:custGeom>
              <a:avLst/>
              <a:gdLst>
                <a:gd name="connsiteX0" fmla="*/ 4645 w 6766"/>
                <a:gd name="connsiteY0" fmla="*/ 287 h 3054"/>
                <a:gd name="connsiteX1" fmla="*/ -2121 w 6766"/>
                <a:gd name="connsiteY1" fmla="*/ -2763 h 3054"/>
                <a:gd name="connsiteX2" fmla="*/ 4645 w 6766"/>
                <a:gd name="connsiteY2" fmla="*/ 287 h 3054"/>
              </a:gdLst>
              <a:ahLst/>
              <a:cxnLst>
                <a:cxn ang="0">
                  <a:pos x="connsiteX0" y="connsiteY0"/>
                </a:cxn>
                <a:cxn ang="0">
                  <a:pos x="connsiteX1" y="connsiteY1"/>
                </a:cxn>
                <a:cxn ang="0">
                  <a:pos x="connsiteX2" y="connsiteY2"/>
                </a:cxn>
              </a:cxnLst>
              <a:rect l="l" t="t" r="r" b="b"/>
              <a:pathLst>
                <a:path w="6766" h="3054">
                  <a:moveTo>
                    <a:pt x="4645" y="287"/>
                  </a:moveTo>
                  <a:cubicBezTo>
                    <a:pt x="2131" y="-27"/>
                    <a:pt x="-217" y="-1100"/>
                    <a:pt x="-2121" y="-2763"/>
                  </a:cubicBezTo>
                  <a:cubicBezTo>
                    <a:pt x="633" y="-2819"/>
                    <a:pt x="3129" y="-2357"/>
                    <a:pt x="4645" y="287"/>
                  </a:cubicBezTo>
                  <a:close/>
                </a:path>
              </a:pathLst>
            </a:custGeom>
            <a:solidFill>
              <a:srgbClr val="020202"/>
            </a:solidFill>
            <a:ln w="1847" cap="flat">
              <a:noFill/>
              <a:prstDash val="solid"/>
              <a:miter/>
            </a:ln>
          </p:spPr>
          <p:txBody>
            <a:bodyPr rtlCol="0" anchor="ctr"/>
            <a:lstStyle/>
            <a:p>
              <a:endParaRPr lang="es-CO"/>
            </a:p>
          </p:txBody>
        </p:sp>
        <p:sp>
          <p:nvSpPr>
            <p:cNvPr id="3126" name="Freeform: Shape 3125">
              <a:extLst>
                <a:ext uri="{FF2B5EF4-FFF2-40B4-BE49-F238E27FC236}">
                  <a16:creationId xmlns:a16="http://schemas.microsoft.com/office/drawing/2014/main" id="{7313375F-82CD-D1FB-DD91-B4FA3C836466}"/>
                </a:ext>
              </a:extLst>
            </p:cNvPr>
            <p:cNvSpPr/>
            <p:nvPr/>
          </p:nvSpPr>
          <p:spPr>
            <a:xfrm>
              <a:off x="-1089508" y="1882854"/>
              <a:ext cx="6951" cy="2922"/>
            </a:xfrm>
            <a:custGeom>
              <a:avLst/>
              <a:gdLst>
                <a:gd name="connsiteX0" fmla="*/ 4830 w 6951"/>
                <a:gd name="connsiteY0" fmla="*/ 155 h 2922"/>
                <a:gd name="connsiteX1" fmla="*/ -2121 w 6951"/>
                <a:gd name="connsiteY1" fmla="*/ -2656 h 2922"/>
                <a:gd name="connsiteX2" fmla="*/ 4830 w 6951"/>
                <a:gd name="connsiteY2" fmla="*/ 155 h 2922"/>
              </a:gdLst>
              <a:ahLst/>
              <a:cxnLst>
                <a:cxn ang="0">
                  <a:pos x="connsiteX0" y="connsiteY0"/>
                </a:cxn>
                <a:cxn ang="0">
                  <a:pos x="connsiteX1" y="connsiteY1"/>
                </a:cxn>
                <a:cxn ang="0">
                  <a:pos x="connsiteX2" y="connsiteY2"/>
                </a:cxn>
              </a:cxnLst>
              <a:rect l="l" t="t" r="r" b="b"/>
              <a:pathLst>
                <a:path w="6951" h="2922">
                  <a:moveTo>
                    <a:pt x="4830" y="155"/>
                  </a:moveTo>
                  <a:cubicBezTo>
                    <a:pt x="2279" y="-31"/>
                    <a:pt x="-162" y="-1010"/>
                    <a:pt x="-2121" y="-2656"/>
                  </a:cubicBezTo>
                  <a:cubicBezTo>
                    <a:pt x="541" y="-3136"/>
                    <a:pt x="3240" y="-2045"/>
                    <a:pt x="4830" y="155"/>
                  </a:cubicBezTo>
                  <a:close/>
                </a:path>
              </a:pathLst>
            </a:custGeom>
            <a:solidFill>
              <a:srgbClr val="020202"/>
            </a:solidFill>
            <a:ln w="1847" cap="flat">
              <a:noFill/>
              <a:prstDash val="solid"/>
              <a:miter/>
            </a:ln>
          </p:spPr>
          <p:txBody>
            <a:bodyPr rtlCol="0" anchor="ctr"/>
            <a:lstStyle/>
            <a:p>
              <a:endParaRPr lang="es-CO"/>
            </a:p>
          </p:txBody>
        </p:sp>
        <p:sp>
          <p:nvSpPr>
            <p:cNvPr id="3127" name="Freeform: Shape 3126">
              <a:extLst>
                <a:ext uri="{FF2B5EF4-FFF2-40B4-BE49-F238E27FC236}">
                  <a16:creationId xmlns:a16="http://schemas.microsoft.com/office/drawing/2014/main" id="{23C0EF8D-9378-8128-622F-6336B430CBB7}"/>
                </a:ext>
              </a:extLst>
            </p:cNvPr>
            <p:cNvSpPr/>
            <p:nvPr/>
          </p:nvSpPr>
          <p:spPr>
            <a:xfrm>
              <a:off x="-1096403" y="1880067"/>
              <a:ext cx="7006" cy="2880"/>
            </a:xfrm>
            <a:custGeom>
              <a:avLst/>
              <a:gdLst>
                <a:gd name="connsiteX0" fmla="*/ 4885 w 7006"/>
                <a:gd name="connsiteY0" fmla="*/ 113 h 2880"/>
                <a:gd name="connsiteX1" fmla="*/ -2121 w 7006"/>
                <a:gd name="connsiteY1" fmla="*/ -2623 h 2880"/>
                <a:gd name="connsiteX2" fmla="*/ 4885 w 7006"/>
                <a:gd name="connsiteY2" fmla="*/ 113 h 2880"/>
              </a:gdLst>
              <a:ahLst/>
              <a:cxnLst>
                <a:cxn ang="0">
                  <a:pos x="connsiteX0" y="connsiteY0"/>
                </a:cxn>
                <a:cxn ang="0">
                  <a:pos x="connsiteX1" y="connsiteY1"/>
                </a:cxn>
                <a:cxn ang="0">
                  <a:pos x="connsiteX2" y="connsiteY2"/>
                </a:cxn>
              </a:cxnLst>
              <a:rect l="l" t="t" r="r" b="b"/>
              <a:pathLst>
                <a:path w="7006" h="2880">
                  <a:moveTo>
                    <a:pt x="4885" y="113"/>
                  </a:moveTo>
                  <a:cubicBezTo>
                    <a:pt x="2315" y="-17"/>
                    <a:pt x="-143" y="-978"/>
                    <a:pt x="-2121" y="-2623"/>
                  </a:cubicBezTo>
                  <a:cubicBezTo>
                    <a:pt x="541" y="-3178"/>
                    <a:pt x="3295" y="-2106"/>
                    <a:pt x="4885" y="113"/>
                  </a:cubicBezTo>
                  <a:close/>
                </a:path>
              </a:pathLst>
            </a:custGeom>
            <a:solidFill>
              <a:srgbClr val="020202"/>
            </a:solidFill>
            <a:ln w="1847" cap="flat">
              <a:noFill/>
              <a:prstDash val="solid"/>
              <a:miter/>
            </a:ln>
          </p:spPr>
          <p:txBody>
            <a:bodyPr rtlCol="0" anchor="ctr"/>
            <a:lstStyle/>
            <a:p>
              <a:endParaRPr lang="es-CO"/>
            </a:p>
          </p:txBody>
        </p:sp>
        <p:sp>
          <p:nvSpPr>
            <p:cNvPr id="3128" name="Freeform: Shape 3127">
              <a:extLst>
                <a:ext uri="{FF2B5EF4-FFF2-40B4-BE49-F238E27FC236}">
                  <a16:creationId xmlns:a16="http://schemas.microsoft.com/office/drawing/2014/main" id="{4AD2BFDF-57C2-0704-0AAE-9BA9D98EFDDE}"/>
                </a:ext>
              </a:extLst>
            </p:cNvPr>
            <p:cNvSpPr/>
            <p:nvPr/>
          </p:nvSpPr>
          <p:spPr>
            <a:xfrm>
              <a:off x="-1010106" y="1925413"/>
              <a:ext cx="5657" cy="4121"/>
            </a:xfrm>
            <a:custGeom>
              <a:avLst/>
              <a:gdLst>
                <a:gd name="connsiteX0" fmla="*/ 3536 w 5657"/>
                <a:gd name="connsiteY0" fmla="*/ 1354 h 4121"/>
                <a:gd name="connsiteX1" fmla="*/ -2121 w 5657"/>
                <a:gd name="connsiteY1" fmla="*/ -2750 h 4121"/>
                <a:gd name="connsiteX2" fmla="*/ 3536 w 5657"/>
                <a:gd name="connsiteY2" fmla="*/ 1354 h 4121"/>
              </a:gdLst>
              <a:ahLst/>
              <a:cxnLst>
                <a:cxn ang="0">
                  <a:pos x="connsiteX0" y="connsiteY0"/>
                </a:cxn>
                <a:cxn ang="0">
                  <a:pos x="connsiteX1" y="connsiteY1"/>
                </a:cxn>
                <a:cxn ang="0">
                  <a:pos x="connsiteX2" y="connsiteY2"/>
                </a:cxn>
              </a:cxnLst>
              <a:rect l="l" t="t" r="r" b="b"/>
              <a:pathLst>
                <a:path w="5657" h="4121">
                  <a:moveTo>
                    <a:pt x="3536" y="1354"/>
                  </a:moveTo>
                  <a:cubicBezTo>
                    <a:pt x="1243" y="652"/>
                    <a:pt x="-735" y="-790"/>
                    <a:pt x="-2121" y="-2750"/>
                  </a:cubicBezTo>
                  <a:cubicBezTo>
                    <a:pt x="855" y="-2971"/>
                    <a:pt x="2353" y="-1086"/>
                    <a:pt x="3536" y="1354"/>
                  </a:cubicBezTo>
                  <a:close/>
                </a:path>
              </a:pathLst>
            </a:custGeom>
            <a:solidFill>
              <a:srgbClr val="020202"/>
            </a:solidFill>
            <a:ln w="1847" cap="flat">
              <a:noFill/>
              <a:prstDash val="solid"/>
              <a:miter/>
            </a:ln>
          </p:spPr>
          <p:txBody>
            <a:bodyPr rtlCol="0" anchor="ctr"/>
            <a:lstStyle/>
            <a:p>
              <a:endParaRPr lang="es-CO"/>
            </a:p>
          </p:txBody>
        </p:sp>
        <p:sp>
          <p:nvSpPr>
            <p:cNvPr id="3129" name="Freeform: Shape 3128">
              <a:extLst>
                <a:ext uri="{FF2B5EF4-FFF2-40B4-BE49-F238E27FC236}">
                  <a16:creationId xmlns:a16="http://schemas.microsoft.com/office/drawing/2014/main" id="{A095E96E-70E3-15CC-B2D4-F4060A29D199}"/>
                </a:ext>
              </a:extLst>
            </p:cNvPr>
            <p:cNvSpPr/>
            <p:nvPr/>
          </p:nvSpPr>
          <p:spPr>
            <a:xfrm>
              <a:off x="-934604" y="1995101"/>
              <a:ext cx="4131" cy="4167"/>
            </a:xfrm>
            <a:custGeom>
              <a:avLst/>
              <a:gdLst>
                <a:gd name="connsiteX0" fmla="*/ 1983 w 4131"/>
                <a:gd name="connsiteY0" fmla="*/ 1400 h 4167"/>
                <a:gd name="connsiteX1" fmla="*/ -2121 w 4131"/>
                <a:gd name="connsiteY1" fmla="*/ -2741 h 4167"/>
                <a:gd name="connsiteX2" fmla="*/ 1983 w 4131"/>
                <a:gd name="connsiteY2" fmla="*/ 494 h 4167"/>
                <a:gd name="connsiteX3" fmla="*/ 1983 w 4131"/>
                <a:gd name="connsiteY3" fmla="*/ 1400 h 4167"/>
              </a:gdLst>
              <a:ahLst/>
              <a:cxnLst>
                <a:cxn ang="0">
                  <a:pos x="connsiteX0" y="connsiteY0"/>
                </a:cxn>
                <a:cxn ang="0">
                  <a:pos x="connsiteX1" y="connsiteY1"/>
                </a:cxn>
                <a:cxn ang="0">
                  <a:pos x="connsiteX2" y="connsiteY2"/>
                </a:cxn>
                <a:cxn ang="0">
                  <a:pos x="connsiteX3" y="connsiteY3"/>
                </a:cxn>
              </a:cxnLst>
              <a:rect l="l" t="t" r="r" b="b"/>
              <a:pathLst>
                <a:path w="4131" h="4167">
                  <a:moveTo>
                    <a:pt x="1983" y="1400"/>
                  </a:moveTo>
                  <a:cubicBezTo>
                    <a:pt x="282" y="402"/>
                    <a:pt x="-1141" y="-1022"/>
                    <a:pt x="-2121" y="-2741"/>
                  </a:cubicBezTo>
                  <a:cubicBezTo>
                    <a:pt x="-88" y="-2982"/>
                    <a:pt x="1743" y="-1539"/>
                    <a:pt x="1983" y="494"/>
                  </a:cubicBezTo>
                  <a:cubicBezTo>
                    <a:pt x="2020" y="790"/>
                    <a:pt x="2020" y="1104"/>
                    <a:pt x="1983" y="1400"/>
                  </a:cubicBezTo>
                  <a:close/>
                </a:path>
              </a:pathLst>
            </a:custGeom>
            <a:solidFill>
              <a:srgbClr val="020202"/>
            </a:solidFill>
            <a:ln w="1847" cap="flat">
              <a:noFill/>
              <a:prstDash val="solid"/>
              <a:miter/>
            </a:ln>
          </p:spPr>
          <p:txBody>
            <a:bodyPr rtlCol="0" anchor="ctr"/>
            <a:lstStyle/>
            <a:p>
              <a:endParaRPr lang="es-CO"/>
            </a:p>
          </p:txBody>
        </p:sp>
        <p:sp>
          <p:nvSpPr>
            <p:cNvPr id="3130" name="Freeform: Shape 3129">
              <a:extLst>
                <a:ext uri="{FF2B5EF4-FFF2-40B4-BE49-F238E27FC236}">
                  <a16:creationId xmlns:a16="http://schemas.microsoft.com/office/drawing/2014/main" id="{DDCFB847-707E-0DDD-654F-B244A7E593A6}"/>
                </a:ext>
              </a:extLst>
            </p:cNvPr>
            <p:cNvSpPr/>
            <p:nvPr/>
          </p:nvSpPr>
          <p:spPr>
            <a:xfrm>
              <a:off x="-1114151" y="1874565"/>
              <a:ext cx="5546" cy="1694"/>
            </a:xfrm>
            <a:custGeom>
              <a:avLst/>
              <a:gdLst>
                <a:gd name="connsiteX0" fmla="*/ 3425 w 5546"/>
                <a:gd name="connsiteY0" fmla="*/ -1114 h 1694"/>
                <a:gd name="connsiteX1" fmla="*/ -2121 w 5546"/>
                <a:gd name="connsiteY1" fmla="*/ -2686 h 1694"/>
                <a:gd name="connsiteX2" fmla="*/ 3425 w 5546"/>
                <a:gd name="connsiteY2" fmla="*/ -1114 h 1694"/>
              </a:gdLst>
              <a:ahLst/>
              <a:cxnLst>
                <a:cxn ang="0">
                  <a:pos x="connsiteX0" y="connsiteY0"/>
                </a:cxn>
                <a:cxn ang="0">
                  <a:pos x="connsiteX1" y="connsiteY1"/>
                </a:cxn>
                <a:cxn ang="0">
                  <a:pos x="connsiteX2" y="connsiteY2"/>
                </a:cxn>
              </a:cxnLst>
              <a:rect l="l" t="t" r="r" b="b"/>
              <a:pathLst>
                <a:path w="5546" h="1694">
                  <a:moveTo>
                    <a:pt x="3425" y="-1114"/>
                  </a:moveTo>
                  <a:cubicBezTo>
                    <a:pt x="1447" y="-911"/>
                    <a:pt x="-550" y="-1466"/>
                    <a:pt x="-2121" y="-2686"/>
                  </a:cubicBezTo>
                  <a:cubicBezTo>
                    <a:pt x="-143" y="-2538"/>
                    <a:pt x="2205" y="-3536"/>
                    <a:pt x="3425" y="-1114"/>
                  </a:cubicBezTo>
                  <a:close/>
                </a:path>
              </a:pathLst>
            </a:custGeom>
            <a:solidFill>
              <a:srgbClr val="020202"/>
            </a:solidFill>
            <a:ln w="1847" cap="flat">
              <a:noFill/>
              <a:prstDash val="solid"/>
              <a:miter/>
            </a:ln>
          </p:spPr>
          <p:txBody>
            <a:bodyPr rtlCol="0" anchor="ctr"/>
            <a:lstStyle/>
            <a:p>
              <a:endParaRPr lang="es-CO"/>
            </a:p>
          </p:txBody>
        </p:sp>
        <p:sp>
          <p:nvSpPr>
            <p:cNvPr id="3131" name="Freeform: Shape 3130">
              <a:extLst>
                <a:ext uri="{FF2B5EF4-FFF2-40B4-BE49-F238E27FC236}">
                  <a16:creationId xmlns:a16="http://schemas.microsoft.com/office/drawing/2014/main" id="{28DB24FB-5547-3F4E-7B7A-17B78868E274}"/>
                </a:ext>
              </a:extLst>
            </p:cNvPr>
            <p:cNvSpPr/>
            <p:nvPr/>
          </p:nvSpPr>
          <p:spPr>
            <a:xfrm>
              <a:off x="-1022510" y="1917139"/>
              <a:ext cx="4252" cy="2893"/>
            </a:xfrm>
            <a:custGeom>
              <a:avLst/>
              <a:gdLst>
                <a:gd name="connsiteX0" fmla="*/ 2131 w 4252"/>
                <a:gd name="connsiteY0" fmla="*/ 126 h 2893"/>
                <a:gd name="connsiteX1" fmla="*/ -2121 w 4252"/>
                <a:gd name="connsiteY1" fmla="*/ -2665 h 2893"/>
                <a:gd name="connsiteX2" fmla="*/ 2075 w 4252"/>
                <a:gd name="connsiteY2" fmla="*/ -114 h 2893"/>
                <a:gd name="connsiteX3" fmla="*/ 2131 w 4252"/>
                <a:gd name="connsiteY3" fmla="*/ 126 h 2893"/>
              </a:gdLst>
              <a:ahLst/>
              <a:cxnLst>
                <a:cxn ang="0">
                  <a:pos x="connsiteX0" y="connsiteY0"/>
                </a:cxn>
                <a:cxn ang="0">
                  <a:pos x="connsiteX1" y="connsiteY1"/>
                </a:cxn>
                <a:cxn ang="0">
                  <a:pos x="connsiteX2" y="connsiteY2"/>
                </a:cxn>
                <a:cxn ang="0">
                  <a:pos x="connsiteX3" y="connsiteY3"/>
                </a:cxn>
              </a:cxnLst>
              <a:rect l="l" t="t" r="r" b="b"/>
              <a:pathLst>
                <a:path w="4252" h="2893">
                  <a:moveTo>
                    <a:pt x="2131" y="126"/>
                  </a:moveTo>
                  <a:cubicBezTo>
                    <a:pt x="356" y="-114"/>
                    <a:pt x="-1197" y="-1149"/>
                    <a:pt x="-2121" y="-2665"/>
                  </a:cubicBezTo>
                  <a:cubicBezTo>
                    <a:pt x="-254" y="-3127"/>
                    <a:pt x="1632" y="-1981"/>
                    <a:pt x="2075" y="-114"/>
                  </a:cubicBezTo>
                  <a:cubicBezTo>
                    <a:pt x="2094" y="-40"/>
                    <a:pt x="2112" y="52"/>
                    <a:pt x="2131" y="126"/>
                  </a:cubicBezTo>
                  <a:close/>
                </a:path>
              </a:pathLst>
            </a:custGeom>
            <a:solidFill>
              <a:srgbClr val="020202"/>
            </a:solidFill>
            <a:ln w="1847" cap="flat">
              <a:noFill/>
              <a:prstDash val="solid"/>
              <a:miter/>
            </a:ln>
          </p:spPr>
          <p:txBody>
            <a:bodyPr rtlCol="0" anchor="ctr"/>
            <a:lstStyle/>
            <a:p>
              <a:endParaRPr lang="es-CO"/>
            </a:p>
          </p:txBody>
        </p:sp>
        <p:sp>
          <p:nvSpPr>
            <p:cNvPr id="3132" name="Freeform: Shape 3131">
              <a:extLst>
                <a:ext uri="{FF2B5EF4-FFF2-40B4-BE49-F238E27FC236}">
                  <a16:creationId xmlns:a16="http://schemas.microsoft.com/office/drawing/2014/main" id="{1CDDE976-1195-EA2E-B442-40A9D059934A}"/>
                </a:ext>
              </a:extLst>
            </p:cNvPr>
            <p:cNvSpPr/>
            <p:nvPr/>
          </p:nvSpPr>
          <p:spPr>
            <a:xfrm>
              <a:off x="-1014210" y="1922596"/>
              <a:ext cx="4215" cy="2927"/>
            </a:xfrm>
            <a:custGeom>
              <a:avLst/>
              <a:gdLst>
                <a:gd name="connsiteX0" fmla="*/ 2094 w 4215"/>
                <a:gd name="connsiteY0" fmla="*/ 159 h 2927"/>
                <a:gd name="connsiteX1" fmla="*/ -2121 w 4215"/>
                <a:gd name="connsiteY1" fmla="*/ -2688 h 2927"/>
                <a:gd name="connsiteX2" fmla="*/ 2057 w 4215"/>
                <a:gd name="connsiteY2" fmla="*/ -7 h 2927"/>
                <a:gd name="connsiteX3" fmla="*/ 2094 w 4215"/>
                <a:gd name="connsiteY3" fmla="*/ 159 h 2927"/>
              </a:gdLst>
              <a:ahLst/>
              <a:cxnLst>
                <a:cxn ang="0">
                  <a:pos x="connsiteX0" y="connsiteY0"/>
                </a:cxn>
                <a:cxn ang="0">
                  <a:pos x="connsiteX1" y="connsiteY1"/>
                </a:cxn>
                <a:cxn ang="0">
                  <a:pos x="connsiteX2" y="connsiteY2"/>
                </a:cxn>
                <a:cxn ang="0">
                  <a:pos x="connsiteX3" y="connsiteY3"/>
                </a:cxn>
              </a:cxnLst>
              <a:rect l="l" t="t" r="r" b="b"/>
              <a:pathLst>
                <a:path w="4215" h="2927">
                  <a:moveTo>
                    <a:pt x="2094" y="159"/>
                  </a:moveTo>
                  <a:cubicBezTo>
                    <a:pt x="338" y="-99"/>
                    <a:pt x="-1215" y="-1153"/>
                    <a:pt x="-2121" y="-2688"/>
                  </a:cubicBezTo>
                  <a:cubicBezTo>
                    <a:pt x="-217" y="-3094"/>
                    <a:pt x="1650" y="-1911"/>
                    <a:pt x="2057" y="-7"/>
                  </a:cubicBezTo>
                  <a:cubicBezTo>
                    <a:pt x="2075" y="48"/>
                    <a:pt x="2075" y="104"/>
                    <a:pt x="2094" y="159"/>
                  </a:cubicBezTo>
                  <a:close/>
                </a:path>
              </a:pathLst>
            </a:custGeom>
            <a:solidFill>
              <a:srgbClr val="020202"/>
            </a:solidFill>
            <a:ln w="1847" cap="flat">
              <a:noFill/>
              <a:prstDash val="solid"/>
              <a:miter/>
            </a:ln>
          </p:spPr>
          <p:txBody>
            <a:bodyPr rtlCol="0" anchor="ctr"/>
            <a:lstStyle/>
            <a:p>
              <a:endParaRPr lang="es-CO"/>
            </a:p>
          </p:txBody>
        </p:sp>
        <p:sp>
          <p:nvSpPr>
            <p:cNvPr id="3133" name="Freeform: Shape 3132">
              <a:extLst>
                <a:ext uri="{FF2B5EF4-FFF2-40B4-BE49-F238E27FC236}">
                  <a16:creationId xmlns:a16="http://schemas.microsoft.com/office/drawing/2014/main" id="{8723E5B7-9923-2932-E69B-93211D8AD943}"/>
                </a:ext>
              </a:extLst>
            </p:cNvPr>
            <p:cNvSpPr/>
            <p:nvPr/>
          </p:nvSpPr>
          <p:spPr>
            <a:xfrm>
              <a:off x="-982634" y="1947186"/>
              <a:ext cx="4067" cy="3017"/>
            </a:xfrm>
            <a:custGeom>
              <a:avLst/>
              <a:gdLst>
                <a:gd name="connsiteX0" fmla="*/ 1946 w 4067"/>
                <a:gd name="connsiteY0" fmla="*/ 250 h 3017"/>
                <a:gd name="connsiteX1" fmla="*/ -2121 w 4067"/>
                <a:gd name="connsiteY1" fmla="*/ -2726 h 3017"/>
                <a:gd name="connsiteX2" fmla="*/ 1946 w 4067"/>
                <a:gd name="connsiteY2" fmla="*/ 250 h 3017"/>
              </a:gdLst>
              <a:ahLst/>
              <a:cxnLst>
                <a:cxn ang="0">
                  <a:pos x="connsiteX0" y="connsiteY0"/>
                </a:cxn>
                <a:cxn ang="0">
                  <a:pos x="connsiteX1" y="connsiteY1"/>
                </a:cxn>
                <a:cxn ang="0">
                  <a:pos x="connsiteX2" y="connsiteY2"/>
                </a:cxn>
              </a:cxnLst>
              <a:rect l="l" t="t" r="r" b="b"/>
              <a:pathLst>
                <a:path w="4067" h="3017">
                  <a:moveTo>
                    <a:pt x="1946" y="250"/>
                  </a:moveTo>
                  <a:cubicBezTo>
                    <a:pt x="245" y="-138"/>
                    <a:pt x="-1234" y="-1229"/>
                    <a:pt x="-2121" y="-2726"/>
                  </a:cubicBezTo>
                  <a:cubicBezTo>
                    <a:pt x="-180" y="-3022"/>
                    <a:pt x="1650" y="-1691"/>
                    <a:pt x="1946" y="250"/>
                  </a:cubicBezTo>
                  <a:close/>
                </a:path>
              </a:pathLst>
            </a:custGeom>
            <a:solidFill>
              <a:srgbClr val="020202"/>
            </a:solidFill>
            <a:ln w="1847" cap="flat">
              <a:noFill/>
              <a:prstDash val="solid"/>
              <a:miter/>
            </a:ln>
          </p:spPr>
          <p:txBody>
            <a:bodyPr rtlCol="0" anchor="ctr"/>
            <a:lstStyle/>
            <a:p>
              <a:endParaRPr lang="es-CO"/>
            </a:p>
          </p:txBody>
        </p:sp>
        <p:sp>
          <p:nvSpPr>
            <p:cNvPr id="3134" name="Freeform: Shape 3133">
              <a:extLst>
                <a:ext uri="{FF2B5EF4-FFF2-40B4-BE49-F238E27FC236}">
                  <a16:creationId xmlns:a16="http://schemas.microsoft.com/office/drawing/2014/main" id="{B51FEB81-D96C-6974-18FC-0F2994D89962}"/>
                </a:ext>
              </a:extLst>
            </p:cNvPr>
            <p:cNvSpPr/>
            <p:nvPr/>
          </p:nvSpPr>
          <p:spPr>
            <a:xfrm>
              <a:off x="-1018388" y="1919837"/>
              <a:ext cx="4233" cy="2913"/>
            </a:xfrm>
            <a:custGeom>
              <a:avLst/>
              <a:gdLst>
                <a:gd name="connsiteX0" fmla="*/ 2112 w 4233"/>
                <a:gd name="connsiteY0" fmla="*/ 146 h 2913"/>
                <a:gd name="connsiteX1" fmla="*/ -2121 w 4233"/>
                <a:gd name="connsiteY1" fmla="*/ -2683 h 2913"/>
                <a:gd name="connsiteX2" fmla="*/ 2094 w 4233"/>
                <a:gd name="connsiteY2" fmla="*/ 16 h 2913"/>
                <a:gd name="connsiteX3" fmla="*/ 2112 w 4233"/>
                <a:gd name="connsiteY3" fmla="*/ 146 h 2913"/>
              </a:gdLst>
              <a:ahLst/>
              <a:cxnLst>
                <a:cxn ang="0">
                  <a:pos x="connsiteX0" y="connsiteY0"/>
                </a:cxn>
                <a:cxn ang="0">
                  <a:pos x="connsiteX1" y="connsiteY1"/>
                </a:cxn>
                <a:cxn ang="0">
                  <a:pos x="connsiteX2" y="connsiteY2"/>
                </a:cxn>
                <a:cxn ang="0">
                  <a:pos x="connsiteX3" y="connsiteY3"/>
                </a:cxn>
              </a:cxnLst>
              <a:rect l="l" t="t" r="r" b="b"/>
              <a:pathLst>
                <a:path w="4233" h="2913">
                  <a:moveTo>
                    <a:pt x="2112" y="146"/>
                  </a:moveTo>
                  <a:cubicBezTo>
                    <a:pt x="356" y="-113"/>
                    <a:pt x="-1197" y="-1148"/>
                    <a:pt x="-2121" y="-2683"/>
                  </a:cubicBezTo>
                  <a:cubicBezTo>
                    <a:pt x="-217" y="-3108"/>
                    <a:pt x="1669" y="-1888"/>
                    <a:pt x="2094" y="16"/>
                  </a:cubicBezTo>
                  <a:cubicBezTo>
                    <a:pt x="2094" y="53"/>
                    <a:pt x="2112" y="109"/>
                    <a:pt x="2112" y="146"/>
                  </a:cubicBezTo>
                  <a:close/>
                </a:path>
              </a:pathLst>
            </a:custGeom>
            <a:solidFill>
              <a:srgbClr val="020202"/>
            </a:solidFill>
            <a:ln w="1847" cap="flat">
              <a:noFill/>
              <a:prstDash val="solid"/>
              <a:miter/>
            </a:ln>
          </p:spPr>
          <p:txBody>
            <a:bodyPr rtlCol="0" anchor="ctr"/>
            <a:lstStyle/>
            <a:p>
              <a:endParaRPr lang="es-CO"/>
            </a:p>
          </p:txBody>
        </p:sp>
        <p:sp>
          <p:nvSpPr>
            <p:cNvPr id="3135" name="Freeform: Shape 3134">
              <a:extLst>
                <a:ext uri="{FF2B5EF4-FFF2-40B4-BE49-F238E27FC236}">
                  <a16:creationId xmlns:a16="http://schemas.microsoft.com/office/drawing/2014/main" id="{363AE645-CC18-02BE-A2A5-888CC2E4012D}"/>
                </a:ext>
              </a:extLst>
            </p:cNvPr>
            <p:cNvSpPr/>
            <p:nvPr/>
          </p:nvSpPr>
          <p:spPr>
            <a:xfrm>
              <a:off x="-1030737" y="1911666"/>
              <a:ext cx="4252" cy="2913"/>
            </a:xfrm>
            <a:custGeom>
              <a:avLst/>
              <a:gdLst>
                <a:gd name="connsiteX0" fmla="*/ 2131 w 4252"/>
                <a:gd name="connsiteY0" fmla="*/ 146 h 2913"/>
                <a:gd name="connsiteX1" fmla="*/ -2121 w 4252"/>
                <a:gd name="connsiteY1" fmla="*/ -2664 h 2913"/>
                <a:gd name="connsiteX2" fmla="*/ 2075 w 4252"/>
                <a:gd name="connsiteY2" fmla="*/ -150 h 2913"/>
                <a:gd name="connsiteX3" fmla="*/ 2131 w 4252"/>
                <a:gd name="connsiteY3" fmla="*/ 146 h 2913"/>
              </a:gdLst>
              <a:ahLst/>
              <a:cxnLst>
                <a:cxn ang="0">
                  <a:pos x="connsiteX0" y="connsiteY0"/>
                </a:cxn>
                <a:cxn ang="0">
                  <a:pos x="connsiteX1" y="connsiteY1"/>
                </a:cxn>
                <a:cxn ang="0">
                  <a:pos x="connsiteX2" y="connsiteY2"/>
                </a:cxn>
                <a:cxn ang="0">
                  <a:pos x="connsiteX3" y="connsiteY3"/>
                </a:cxn>
              </a:cxnLst>
              <a:rect l="l" t="t" r="r" b="b"/>
              <a:pathLst>
                <a:path w="4252" h="2913">
                  <a:moveTo>
                    <a:pt x="2131" y="146"/>
                  </a:moveTo>
                  <a:cubicBezTo>
                    <a:pt x="393" y="-187"/>
                    <a:pt x="-1141" y="-1203"/>
                    <a:pt x="-2121" y="-2664"/>
                  </a:cubicBezTo>
                  <a:cubicBezTo>
                    <a:pt x="-273" y="-3126"/>
                    <a:pt x="1613" y="-1999"/>
                    <a:pt x="2075" y="-150"/>
                  </a:cubicBezTo>
                  <a:cubicBezTo>
                    <a:pt x="2094" y="-57"/>
                    <a:pt x="2112" y="54"/>
                    <a:pt x="2131" y="146"/>
                  </a:cubicBezTo>
                  <a:close/>
                </a:path>
              </a:pathLst>
            </a:custGeom>
            <a:solidFill>
              <a:srgbClr val="020202"/>
            </a:solidFill>
            <a:ln w="1847" cap="flat">
              <a:noFill/>
              <a:prstDash val="solid"/>
              <a:miter/>
            </a:ln>
          </p:spPr>
          <p:txBody>
            <a:bodyPr rtlCol="0" anchor="ctr"/>
            <a:lstStyle/>
            <a:p>
              <a:endParaRPr lang="es-CO"/>
            </a:p>
          </p:txBody>
        </p:sp>
        <p:sp>
          <p:nvSpPr>
            <p:cNvPr id="3136" name="Freeform: Shape 3135">
              <a:extLst>
                <a:ext uri="{FF2B5EF4-FFF2-40B4-BE49-F238E27FC236}">
                  <a16:creationId xmlns:a16="http://schemas.microsoft.com/office/drawing/2014/main" id="{12D23B46-8F2A-8AEA-0CED-53815B10FBAC}"/>
                </a:ext>
              </a:extLst>
            </p:cNvPr>
            <p:cNvSpPr/>
            <p:nvPr/>
          </p:nvSpPr>
          <p:spPr>
            <a:xfrm>
              <a:off x="-1108734" y="1876006"/>
              <a:ext cx="4251" cy="1600"/>
            </a:xfrm>
            <a:custGeom>
              <a:avLst/>
              <a:gdLst>
                <a:gd name="connsiteX0" fmla="*/ 2130 w 4251"/>
                <a:gd name="connsiteY0" fmla="*/ -1224 h 1600"/>
                <a:gd name="connsiteX1" fmla="*/ -2121 w 4251"/>
                <a:gd name="connsiteY1" fmla="*/ -2647 h 1600"/>
                <a:gd name="connsiteX2" fmla="*/ 2130 w 4251"/>
                <a:gd name="connsiteY2" fmla="*/ -1224 h 1600"/>
              </a:gdLst>
              <a:ahLst/>
              <a:cxnLst>
                <a:cxn ang="0">
                  <a:pos x="connsiteX0" y="connsiteY0"/>
                </a:cxn>
                <a:cxn ang="0">
                  <a:pos x="connsiteX1" y="connsiteY1"/>
                </a:cxn>
                <a:cxn ang="0">
                  <a:pos x="connsiteX2" y="connsiteY2"/>
                </a:cxn>
              </a:cxnLst>
              <a:rect l="l" t="t" r="r" b="b"/>
              <a:pathLst>
                <a:path w="4251" h="1600">
                  <a:moveTo>
                    <a:pt x="2130" y="-1224"/>
                  </a:moveTo>
                  <a:cubicBezTo>
                    <a:pt x="559" y="-984"/>
                    <a:pt x="-1012" y="-1520"/>
                    <a:pt x="-2121" y="-2647"/>
                  </a:cubicBezTo>
                  <a:cubicBezTo>
                    <a:pt x="-513" y="-2777"/>
                    <a:pt x="1206" y="-3165"/>
                    <a:pt x="2130" y="-1224"/>
                  </a:cubicBezTo>
                  <a:close/>
                </a:path>
              </a:pathLst>
            </a:custGeom>
            <a:solidFill>
              <a:srgbClr val="020202"/>
            </a:solidFill>
            <a:ln w="1847" cap="flat">
              <a:noFill/>
              <a:prstDash val="solid"/>
              <a:miter/>
            </a:ln>
          </p:spPr>
          <p:txBody>
            <a:bodyPr rtlCol="0" anchor="ctr"/>
            <a:lstStyle/>
            <a:p>
              <a:endParaRPr lang="es-CO"/>
            </a:p>
          </p:txBody>
        </p:sp>
        <p:sp>
          <p:nvSpPr>
            <p:cNvPr id="3137" name="Freeform: Shape 3136">
              <a:extLst>
                <a:ext uri="{FF2B5EF4-FFF2-40B4-BE49-F238E27FC236}">
                  <a16:creationId xmlns:a16="http://schemas.microsoft.com/office/drawing/2014/main" id="{6870F925-4375-D5F2-160F-057BE3F443B1}"/>
                </a:ext>
              </a:extLst>
            </p:cNvPr>
            <p:cNvSpPr/>
            <p:nvPr/>
          </p:nvSpPr>
          <p:spPr>
            <a:xfrm>
              <a:off x="-1104612" y="1877367"/>
              <a:ext cx="4233" cy="1581"/>
            </a:xfrm>
            <a:custGeom>
              <a:avLst/>
              <a:gdLst>
                <a:gd name="connsiteX0" fmla="*/ 2112 w 4233"/>
                <a:gd name="connsiteY0" fmla="*/ -1235 h 1581"/>
                <a:gd name="connsiteX1" fmla="*/ -2121 w 4233"/>
                <a:gd name="connsiteY1" fmla="*/ -2677 h 1581"/>
                <a:gd name="connsiteX2" fmla="*/ 2112 w 4233"/>
                <a:gd name="connsiteY2" fmla="*/ -1235 h 1581"/>
              </a:gdLst>
              <a:ahLst/>
              <a:cxnLst>
                <a:cxn ang="0">
                  <a:pos x="connsiteX0" y="connsiteY0"/>
                </a:cxn>
                <a:cxn ang="0">
                  <a:pos x="connsiteX1" y="connsiteY1"/>
                </a:cxn>
                <a:cxn ang="0">
                  <a:pos x="connsiteX2" y="connsiteY2"/>
                </a:cxn>
              </a:cxnLst>
              <a:rect l="l" t="t" r="r" b="b"/>
              <a:pathLst>
                <a:path w="4233" h="1581">
                  <a:moveTo>
                    <a:pt x="2112" y="-1235"/>
                  </a:moveTo>
                  <a:cubicBezTo>
                    <a:pt x="559" y="-1013"/>
                    <a:pt x="-1031" y="-1549"/>
                    <a:pt x="-2121" y="-2677"/>
                  </a:cubicBezTo>
                  <a:cubicBezTo>
                    <a:pt x="-513" y="-2770"/>
                    <a:pt x="1188" y="-3139"/>
                    <a:pt x="2112" y="-1235"/>
                  </a:cubicBezTo>
                  <a:close/>
                </a:path>
              </a:pathLst>
            </a:custGeom>
            <a:solidFill>
              <a:srgbClr val="020202"/>
            </a:solidFill>
            <a:ln w="1847" cap="flat">
              <a:noFill/>
              <a:prstDash val="solid"/>
              <a:miter/>
            </a:ln>
          </p:spPr>
          <p:txBody>
            <a:bodyPr rtlCol="0" anchor="ctr"/>
            <a:lstStyle/>
            <a:p>
              <a:endParaRPr lang="es-CO"/>
            </a:p>
          </p:txBody>
        </p:sp>
        <p:sp>
          <p:nvSpPr>
            <p:cNvPr id="3138" name="Freeform: Shape 3137">
              <a:extLst>
                <a:ext uri="{FF2B5EF4-FFF2-40B4-BE49-F238E27FC236}">
                  <a16:creationId xmlns:a16="http://schemas.microsoft.com/office/drawing/2014/main" id="{C9CE81BC-697B-DA3F-B075-9F43289CDFB8}"/>
                </a:ext>
              </a:extLst>
            </p:cNvPr>
            <p:cNvSpPr/>
            <p:nvPr/>
          </p:nvSpPr>
          <p:spPr>
            <a:xfrm>
              <a:off x="-1100489" y="1878713"/>
              <a:ext cx="4215" cy="1559"/>
            </a:xfrm>
            <a:custGeom>
              <a:avLst/>
              <a:gdLst>
                <a:gd name="connsiteX0" fmla="*/ 2094 w 4215"/>
                <a:gd name="connsiteY0" fmla="*/ -1250 h 1559"/>
                <a:gd name="connsiteX1" fmla="*/ -2121 w 4215"/>
                <a:gd name="connsiteY1" fmla="*/ -2729 h 1559"/>
                <a:gd name="connsiteX2" fmla="*/ 2094 w 4215"/>
                <a:gd name="connsiteY2" fmla="*/ -1250 h 1559"/>
              </a:gdLst>
              <a:ahLst/>
              <a:cxnLst>
                <a:cxn ang="0">
                  <a:pos x="connsiteX0" y="connsiteY0"/>
                </a:cxn>
                <a:cxn ang="0">
                  <a:pos x="connsiteX1" y="connsiteY1"/>
                </a:cxn>
                <a:cxn ang="0">
                  <a:pos x="connsiteX2" y="connsiteY2"/>
                </a:cxn>
              </a:cxnLst>
              <a:rect l="l" t="t" r="r" b="b"/>
              <a:pathLst>
                <a:path w="4215" h="1559">
                  <a:moveTo>
                    <a:pt x="2094" y="-1250"/>
                  </a:moveTo>
                  <a:cubicBezTo>
                    <a:pt x="541" y="-1047"/>
                    <a:pt x="-1031" y="-1583"/>
                    <a:pt x="-2121" y="-2729"/>
                  </a:cubicBezTo>
                  <a:cubicBezTo>
                    <a:pt x="-513" y="-2748"/>
                    <a:pt x="1206" y="-3099"/>
                    <a:pt x="2094" y="-1250"/>
                  </a:cubicBezTo>
                  <a:close/>
                </a:path>
              </a:pathLst>
            </a:custGeom>
            <a:solidFill>
              <a:srgbClr val="020202"/>
            </a:solidFill>
            <a:ln w="1847" cap="flat">
              <a:noFill/>
              <a:prstDash val="solid"/>
              <a:miter/>
            </a:ln>
          </p:spPr>
          <p:txBody>
            <a:bodyPr rtlCol="0" anchor="ctr"/>
            <a:lstStyle/>
            <a:p>
              <a:endParaRPr lang="es-CO"/>
            </a:p>
          </p:txBody>
        </p:sp>
        <p:sp>
          <p:nvSpPr>
            <p:cNvPr id="3139" name="Freeform: Shape 3138">
              <a:extLst>
                <a:ext uri="{FF2B5EF4-FFF2-40B4-BE49-F238E27FC236}">
                  <a16:creationId xmlns:a16="http://schemas.microsoft.com/office/drawing/2014/main" id="{AB285A70-1D34-3906-8D28-A1D86C012770}"/>
                </a:ext>
              </a:extLst>
            </p:cNvPr>
            <p:cNvSpPr/>
            <p:nvPr/>
          </p:nvSpPr>
          <p:spPr>
            <a:xfrm>
              <a:off x="-1075882" y="1888335"/>
              <a:ext cx="2920" cy="1464"/>
            </a:xfrm>
            <a:custGeom>
              <a:avLst/>
              <a:gdLst>
                <a:gd name="connsiteX0" fmla="*/ 799 w 2920"/>
                <a:gd name="connsiteY0" fmla="*/ -1334 h 1464"/>
                <a:gd name="connsiteX1" fmla="*/ -2121 w 2920"/>
                <a:gd name="connsiteY1" fmla="*/ -2665 h 1464"/>
                <a:gd name="connsiteX2" fmla="*/ 799 w 2920"/>
                <a:gd name="connsiteY2" fmla="*/ -1334 h 1464"/>
              </a:gdLst>
              <a:ahLst/>
              <a:cxnLst>
                <a:cxn ang="0">
                  <a:pos x="connsiteX0" y="connsiteY0"/>
                </a:cxn>
                <a:cxn ang="0">
                  <a:pos x="connsiteX1" y="connsiteY1"/>
                </a:cxn>
                <a:cxn ang="0">
                  <a:pos x="connsiteX2" y="connsiteY2"/>
                </a:cxn>
              </a:cxnLst>
              <a:rect l="l" t="t" r="r" b="b"/>
              <a:pathLst>
                <a:path w="2920" h="1464">
                  <a:moveTo>
                    <a:pt x="799" y="-1334"/>
                  </a:moveTo>
                  <a:cubicBezTo>
                    <a:pt x="-347" y="-1167"/>
                    <a:pt x="-1493" y="-1685"/>
                    <a:pt x="-2121" y="-2665"/>
                  </a:cubicBezTo>
                  <a:cubicBezTo>
                    <a:pt x="-957" y="-3016"/>
                    <a:pt x="300" y="-2443"/>
                    <a:pt x="799" y="-1334"/>
                  </a:cubicBezTo>
                  <a:close/>
                </a:path>
              </a:pathLst>
            </a:custGeom>
            <a:solidFill>
              <a:srgbClr val="020202"/>
            </a:solidFill>
            <a:ln w="1847" cap="flat">
              <a:noFill/>
              <a:prstDash val="solid"/>
              <a:miter/>
            </a:ln>
          </p:spPr>
          <p:txBody>
            <a:bodyPr rtlCol="0" anchor="ctr"/>
            <a:lstStyle/>
            <a:p>
              <a:endParaRPr lang="es-CO"/>
            </a:p>
          </p:txBody>
        </p:sp>
        <p:sp>
          <p:nvSpPr>
            <p:cNvPr id="3140" name="Freeform: Shape 3139">
              <a:extLst>
                <a:ext uri="{FF2B5EF4-FFF2-40B4-BE49-F238E27FC236}">
                  <a16:creationId xmlns:a16="http://schemas.microsoft.com/office/drawing/2014/main" id="{C33F205A-9359-EB80-BBC9-7F8222DF51B4}"/>
                </a:ext>
              </a:extLst>
            </p:cNvPr>
            <p:cNvSpPr/>
            <p:nvPr/>
          </p:nvSpPr>
          <p:spPr>
            <a:xfrm>
              <a:off x="-1073054" y="1889671"/>
              <a:ext cx="2865" cy="1393"/>
            </a:xfrm>
            <a:custGeom>
              <a:avLst/>
              <a:gdLst>
                <a:gd name="connsiteX0" fmla="*/ 744 w 2865"/>
                <a:gd name="connsiteY0" fmla="*/ -1393 h 1393"/>
                <a:gd name="connsiteX1" fmla="*/ -2121 w 2865"/>
                <a:gd name="connsiteY1" fmla="*/ -2725 h 1393"/>
                <a:gd name="connsiteX2" fmla="*/ 744 w 2865"/>
                <a:gd name="connsiteY2" fmla="*/ -1393 h 1393"/>
              </a:gdLst>
              <a:ahLst/>
              <a:cxnLst>
                <a:cxn ang="0">
                  <a:pos x="connsiteX0" y="connsiteY0"/>
                </a:cxn>
                <a:cxn ang="0">
                  <a:pos x="connsiteX1" y="connsiteY1"/>
                </a:cxn>
                <a:cxn ang="0">
                  <a:pos x="connsiteX2" y="connsiteY2"/>
                </a:cxn>
              </a:cxnLst>
              <a:rect l="l" t="t" r="r" b="b"/>
              <a:pathLst>
                <a:path w="2865" h="1393">
                  <a:moveTo>
                    <a:pt x="744" y="-1393"/>
                  </a:moveTo>
                  <a:cubicBezTo>
                    <a:pt x="-383" y="-1264"/>
                    <a:pt x="-1493" y="-1782"/>
                    <a:pt x="-2121" y="-2725"/>
                  </a:cubicBezTo>
                  <a:cubicBezTo>
                    <a:pt x="-975" y="-2928"/>
                    <a:pt x="171" y="-2392"/>
                    <a:pt x="744" y="-1393"/>
                  </a:cubicBezTo>
                  <a:close/>
                </a:path>
              </a:pathLst>
            </a:custGeom>
            <a:solidFill>
              <a:srgbClr val="020202"/>
            </a:solidFill>
            <a:ln w="1847" cap="flat">
              <a:noFill/>
              <a:prstDash val="solid"/>
              <a:miter/>
            </a:ln>
          </p:spPr>
          <p:txBody>
            <a:bodyPr rtlCol="0" anchor="ctr"/>
            <a:lstStyle/>
            <a:p>
              <a:endParaRPr lang="es-CO"/>
            </a:p>
          </p:txBody>
        </p:sp>
        <p:sp>
          <p:nvSpPr>
            <p:cNvPr id="3141" name="Freeform: Shape 3140">
              <a:extLst>
                <a:ext uri="{FF2B5EF4-FFF2-40B4-BE49-F238E27FC236}">
                  <a16:creationId xmlns:a16="http://schemas.microsoft.com/office/drawing/2014/main" id="{D73E0502-1121-7C8D-5194-2B6D50B21994}"/>
                </a:ext>
              </a:extLst>
            </p:cNvPr>
            <p:cNvSpPr/>
            <p:nvPr/>
          </p:nvSpPr>
          <p:spPr>
            <a:xfrm>
              <a:off x="-1063607" y="1893914"/>
              <a:ext cx="2865" cy="1558"/>
            </a:xfrm>
            <a:custGeom>
              <a:avLst/>
              <a:gdLst>
                <a:gd name="connsiteX0" fmla="*/ 744 w 2865"/>
                <a:gd name="connsiteY0" fmla="*/ -1218 h 1558"/>
                <a:gd name="connsiteX1" fmla="*/ -2121 w 2865"/>
                <a:gd name="connsiteY1" fmla="*/ -2716 h 1558"/>
                <a:gd name="connsiteX2" fmla="*/ 744 w 2865"/>
                <a:gd name="connsiteY2" fmla="*/ -1218 h 1558"/>
              </a:gdLst>
              <a:ahLst/>
              <a:cxnLst>
                <a:cxn ang="0">
                  <a:pos x="connsiteX0" y="connsiteY0"/>
                </a:cxn>
                <a:cxn ang="0">
                  <a:pos x="connsiteX1" y="connsiteY1"/>
                </a:cxn>
                <a:cxn ang="0">
                  <a:pos x="connsiteX2" y="connsiteY2"/>
                </a:cxn>
              </a:cxnLst>
              <a:rect l="l" t="t" r="r" b="b"/>
              <a:pathLst>
                <a:path w="2865" h="1558">
                  <a:moveTo>
                    <a:pt x="744" y="-1218"/>
                  </a:moveTo>
                  <a:cubicBezTo>
                    <a:pt x="-421" y="-1126"/>
                    <a:pt x="-1530" y="-1717"/>
                    <a:pt x="-2121" y="-2716"/>
                  </a:cubicBezTo>
                  <a:cubicBezTo>
                    <a:pt x="-809" y="-2882"/>
                    <a:pt x="319" y="-2716"/>
                    <a:pt x="744" y="-1218"/>
                  </a:cubicBezTo>
                  <a:close/>
                </a:path>
              </a:pathLst>
            </a:custGeom>
            <a:solidFill>
              <a:srgbClr val="020202"/>
            </a:solidFill>
            <a:ln w="1847" cap="flat">
              <a:noFill/>
              <a:prstDash val="solid"/>
              <a:miter/>
            </a:ln>
          </p:spPr>
          <p:txBody>
            <a:bodyPr rtlCol="0" anchor="ctr"/>
            <a:lstStyle/>
            <a:p>
              <a:endParaRPr lang="es-CO"/>
            </a:p>
          </p:txBody>
        </p:sp>
        <p:sp>
          <p:nvSpPr>
            <p:cNvPr id="3142" name="Freeform: Shape 3141">
              <a:extLst>
                <a:ext uri="{FF2B5EF4-FFF2-40B4-BE49-F238E27FC236}">
                  <a16:creationId xmlns:a16="http://schemas.microsoft.com/office/drawing/2014/main" id="{225269E9-AD84-65C5-0453-E54EFF057285}"/>
                </a:ext>
              </a:extLst>
            </p:cNvPr>
            <p:cNvSpPr/>
            <p:nvPr/>
          </p:nvSpPr>
          <p:spPr>
            <a:xfrm>
              <a:off x="-1048374" y="1902025"/>
              <a:ext cx="2773" cy="1500"/>
            </a:xfrm>
            <a:custGeom>
              <a:avLst/>
              <a:gdLst>
                <a:gd name="connsiteX0" fmla="*/ 652 w 2773"/>
                <a:gd name="connsiteY0" fmla="*/ -1269 h 1500"/>
                <a:gd name="connsiteX1" fmla="*/ -2121 w 2773"/>
                <a:gd name="connsiteY1" fmla="*/ -2766 h 1500"/>
                <a:gd name="connsiteX2" fmla="*/ 652 w 2773"/>
                <a:gd name="connsiteY2" fmla="*/ -1269 h 1500"/>
              </a:gdLst>
              <a:ahLst/>
              <a:cxnLst>
                <a:cxn ang="0">
                  <a:pos x="connsiteX0" y="connsiteY0"/>
                </a:cxn>
                <a:cxn ang="0">
                  <a:pos x="connsiteX1" y="connsiteY1"/>
                </a:cxn>
                <a:cxn ang="0">
                  <a:pos x="connsiteX2" y="connsiteY2"/>
                </a:cxn>
              </a:cxnLst>
              <a:rect l="l" t="t" r="r" b="b"/>
              <a:pathLst>
                <a:path w="2773" h="1500">
                  <a:moveTo>
                    <a:pt x="652" y="-1269"/>
                  </a:moveTo>
                  <a:cubicBezTo>
                    <a:pt x="-476" y="-1232"/>
                    <a:pt x="-1530" y="-1805"/>
                    <a:pt x="-2121" y="-2766"/>
                  </a:cubicBezTo>
                  <a:cubicBezTo>
                    <a:pt x="-901" y="-2785"/>
                    <a:pt x="171" y="-2582"/>
                    <a:pt x="652" y="-1269"/>
                  </a:cubicBezTo>
                  <a:close/>
                </a:path>
              </a:pathLst>
            </a:custGeom>
            <a:solidFill>
              <a:srgbClr val="020202"/>
            </a:solidFill>
            <a:ln w="1847" cap="flat">
              <a:noFill/>
              <a:prstDash val="solid"/>
              <a:miter/>
            </a:ln>
          </p:spPr>
          <p:txBody>
            <a:bodyPr rtlCol="0" anchor="ctr"/>
            <a:lstStyle/>
            <a:p>
              <a:endParaRPr lang="es-CO"/>
            </a:p>
          </p:txBody>
        </p:sp>
        <p:sp>
          <p:nvSpPr>
            <p:cNvPr id="3143" name="Freeform: Shape 3142">
              <a:extLst>
                <a:ext uri="{FF2B5EF4-FFF2-40B4-BE49-F238E27FC236}">
                  <a16:creationId xmlns:a16="http://schemas.microsoft.com/office/drawing/2014/main" id="{8498991A-B6CC-095B-2527-DB1E5FC198A2}"/>
                </a:ext>
              </a:extLst>
            </p:cNvPr>
            <p:cNvSpPr/>
            <p:nvPr/>
          </p:nvSpPr>
          <p:spPr>
            <a:xfrm>
              <a:off x="-1045693" y="1903437"/>
              <a:ext cx="2791" cy="1569"/>
            </a:xfrm>
            <a:custGeom>
              <a:avLst/>
              <a:gdLst>
                <a:gd name="connsiteX0" fmla="*/ 670 w 2791"/>
                <a:gd name="connsiteY0" fmla="*/ -1202 h 1569"/>
                <a:gd name="connsiteX1" fmla="*/ -2121 w 2791"/>
                <a:gd name="connsiteY1" fmla="*/ -2754 h 1569"/>
                <a:gd name="connsiteX2" fmla="*/ 670 w 2791"/>
                <a:gd name="connsiteY2" fmla="*/ -1202 h 1569"/>
              </a:gdLst>
              <a:ahLst/>
              <a:cxnLst>
                <a:cxn ang="0">
                  <a:pos x="connsiteX0" y="connsiteY0"/>
                </a:cxn>
                <a:cxn ang="0">
                  <a:pos x="connsiteX1" y="connsiteY1"/>
                </a:cxn>
                <a:cxn ang="0">
                  <a:pos x="connsiteX2" y="connsiteY2"/>
                </a:cxn>
              </a:cxnLst>
              <a:rect l="l" t="t" r="r" b="b"/>
              <a:pathLst>
                <a:path w="2791" h="1569">
                  <a:moveTo>
                    <a:pt x="670" y="-1202"/>
                  </a:moveTo>
                  <a:cubicBezTo>
                    <a:pt x="-476" y="-1146"/>
                    <a:pt x="-1567" y="-1756"/>
                    <a:pt x="-2121" y="-2754"/>
                  </a:cubicBezTo>
                  <a:cubicBezTo>
                    <a:pt x="-864" y="-2828"/>
                    <a:pt x="301" y="-2625"/>
                    <a:pt x="670" y="-1202"/>
                  </a:cubicBezTo>
                  <a:close/>
                </a:path>
              </a:pathLst>
            </a:custGeom>
            <a:solidFill>
              <a:srgbClr val="020202"/>
            </a:solidFill>
            <a:ln w="1847" cap="flat">
              <a:noFill/>
              <a:prstDash val="solid"/>
              <a:miter/>
            </a:ln>
          </p:spPr>
          <p:txBody>
            <a:bodyPr rtlCol="0" anchor="ctr"/>
            <a:lstStyle/>
            <a:p>
              <a:endParaRPr lang="es-CO"/>
            </a:p>
          </p:txBody>
        </p:sp>
        <p:sp>
          <p:nvSpPr>
            <p:cNvPr id="3144" name="Freeform: Shape 3143">
              <a:extLst>
                <a:ext uri="{FF2B5EF4-FFF2-40B4-BE49-F238E27FC236}">
                  <a16:creationId xmlns:a16="http://schemas.microsoft.com/office/drawing/2014/main" id="{354D25C3-04EF-8BBB-D780-D1736235A715}"/>
                </a:ext>
              </a:extLst>
            </p:cNvPr>
            <p:cNvSpPr/>
            <p:nvPr/>
          </p:nvSpPr>
          <p:spPr>
            <a:xfrm>
              <a:off x="-1036080" y="1908896"/>
              <a:ext cx="2791" cy="1509"/>
            </a:xfrm>
            <a:custGeom>
              <a:avLst/>
              <a:gdLst>
                <a:gd name="connsiteX0" fmla="*/ 670 w 2791"/>
                <a:gd name="connsiteY0" fmla="*/ -1262 h 1509"/>
                <a:gd name="connsiteX1" fmla="*/ -2121 w 2791"/>
                <a:gd name="connsiteY1" fmla="*/ -2759 h 1509"/>
                <a:gd name="connsiteX2" fmla="*/ 670 w 2791"/>
                <a:gd name="connsiteY2" fmla="*/ -1262 h 1509"/>
              </a:gdLst>
              <a:ahLst/>
              <a:cxnLst>
                <a:cxn ang="0">
                  <a:pos x="connsiteX0" y="connsiteY0"/>
                </a:cxn>
                <a:cxn ang="0">
                  <a:pos x="connsiteX1" y="connsiteY1"/>
                </a:cxn>
                <a:cxn ang="0">
                  <a:pos x="connsiteX2" y="connsiteY2"/>
                </a:cxn>
              </a:cxnLst>
              <a:rect l="l" t="t" r="r" b="b"/>
              <a:pathLst>
                <a:path w="2791" h="1509">
                  <a:moveTo>
                    <a:pt x="670" y="-1262"/>
                  </a:moveTo>
                  <a:cubicBezTo>
                    <a:pt x="-476" y="-1206"/>
                    <a:pt x="-1548" y="-1780"/>
                    <a:pt x="-2121" y="-2759"/>
                  </a:cubicBezTo>
                  <a:cubicBezTo>
                    <a:pt x="-901" y="-2815"/>
                    <a:pt x="208" y="-2611"/>
                    <a:pt x="670" y="-1262"/>
                  </a:cubicBezTo>
                  <a:close/>
                </a:path>
              </a:pathLst>
            </a:custGeom>
            <a:solidFill>
              <a:srgbClr val="020202"/>
            </a:solidFill>
            <a:ln w="1847" cap="flat">
              <a:noFill/>
              <a:prstDash val="solid"/>
              <a:miter/>
            </a:ln>
          </p:spPr>
          <p:txBody>
            <a:bodyPr rtlCol="0" anchor="ctr"/>
            <a:lstStyle/>
            <a:p>
              <a:endParaRPr lang="es-CO"/>
            </a:p>
          </p:txBody>
        </p:sp>
        <p:sp>
          <p:nvSpPr>
            <p:cNvPr id="3145" name="Freeform: Shape 3144">
              <a:extLst>
                <a:ext uri="{FF2B5EF4-FFF2-40B4-BE49-F238E27FC236}">
                  <a16:creationId xmlns:a16="http://schemas.microsoft.com/office/drawing/2014/main" id="{EEF8010D-560F-A6E1-E90B-81E0784EBBAE}"/>
                </a:ext>
              </a:extLst>
            </p:cNvPr>
            <p:cNvSpPr/>
            <p:nvPr/>
          </p:nvSpPr>
          <p:spPr>
            <a:xfrm>
              <a:off x="-1033399" y="1910307"/>
              <a:ext cx="2810" cy="1557"/>
            </a:xfrm>
            <a:custGeom>
              <a:avLst/>
              <a:gdLst>
                <a:gd name="connsiteX0" fmla="*/ 689 w 2810"/>
                <a:gd name="connsiteY0" fmla="*/ -1213 h 1557"/>
                <a:gd name="connsiteX1" fmla="*/ -2121 w 2810"/>
                <a:gd name="connsiteY1" fmla="*/ -2748 h 1557"/>
                <a:gd name="connsiteX2" fmla="*/ 689 w 2810"/>
                <a:gd name="connsiteY2" fmla="*/ -1213 h 1557"/>
              </a:gdLst>
              <a:ahLst/>
              <a:cxnLst>
                <a:cxn ang="0">
                  <a:pos x="connsiteX0" y="connsiteY0"/>
                </a:cxn>
                <a:cxn ang="0">
                  <a:pos x="connsiteX1" y="connsiteY1"/>
                </a:cxn>
                <a:cxn ang="0">
                  <a:pos x="connsiteX2" y="connsiteY2"/>
                </a:cxn>
              </a:cxnLst>
              <a:rect l="l" t="t" r="r" b="b"/>
              <a:pathLst>
                <a:path w="2810" h="1557">
                  <a:moveTo>
                    <a:pt x="689" y="-1213"/>
                  </a:moveTo>
                  <a:cubicBezTo>
                    <a:pt x="-458" y="-1158"/>
                    <a:pt x="-1549" y="-1749"/>
                    <a:pt x="-2121" y="-2748"/>
                  </a:cubicBezTo>
                  <a:cubicBezTo>
                    <a:pt x="-901" y="-2840"/>
                    <a:pt x="263" y="-2655"/>
                    <a:pt x="689" y="-1213"/>
                  </a:cubicBezTo>
                  <a:close/>
                </a:path>
              </a:pathLst>
            </a:custGeom>
            <a:solidFill>
              <a:srgbClr val="020202"/>
            </a:solidFill>
            <a:ln w="1847" cap="flat">
              <a:noFill/>
              <a:prstDash val="solid"/>
              <a:miter/>
            </a:ln>
          </p:spPr>
          <p:txBody>
            <a:bodyPr rtlCol="0" anchor="ctr"/>
            <a:lstStyle/>
            <a:p>
              <a:endParaRPr lang="es-CO"/>
            </a:p>
          </p:txBody>
        </p:sp>
        <p:sp>
          <p:nvSpPr>
            <p:cNvPr id="3146" name="Freeform: Shape 3145">
              <a:extLst>
                <a:ext uri="{FF2B5EF4-FFF2-40B4-BE49-F238E27FC236}">
                  <a16:creationId xmlns:a16="http://schemas.microsoft.com/office/drawing/2014/main" id="{DCBAC03A-4626-B4A7-0514-5FB9D94AF528}"/>
                </a:ext>
              </a:extLst>
            </p:cNvPr>
            <p:cNvSpPr/>
            <p:nvPr/>
          </p:nvSpPr>
          <p:spPr>
            <a:xfrm>
              <a:off x="-1025043" y="1915688"/>
              <a:ext cx="2662" cy="1645"/>
            </a:xfrm>
            <a:custGeom>
              <a:avLst/>
              <a:gdLst>
                <a:gd name="connsiteX0" fmla="*/ 541 w 2662"/>
                <a:gd name="connsiteY0" fmla="*/ -1122 h 1645"/>
                <a:gd name="connsiteX1" fmla="*/ -2121 w 2662"/>
                <a:gd name="connsiteY1" fmla="*/ -2768 h 1645"/>
                <a:gd name="connsiteX2" fmla="*/ 541 w 2662"/>
                <a:gd name="connsiteY2" fmla="*/ -1122 h 1645"/>
              </a:gdLst>
              <a:ahLst/>
              <a:cxnLst>
                <a:cxn ang="0">
                  <a:pos x="connsiteX0" y="connsiteY0"/>
                </a:cxn>
                <a:cxn ang="0">
                  <a:pos x="connsiteX1" y="connsiteY1"/>
                </a:cxn>
                <a:cxn ang="0">
                  <a:pos x="connsiteX2" y="connsiteY2"/>
                </a:cxn>
              </a:cxnLst>
              <a:rect l="l" t="t" r="r" b="b"/>
              <a:pathLst>
                <a:path w="2662" h="1645">
                  <a:moveTo>
                    <a:pt x="541" y="-1122"/>
                  </a:moveTo>
                  <a:cubicBezTo>
                    <a:pt x="-587" y="-1140"/>
                    <a:pt x="-1604" y="-1769"/>
                    <a:pt x="-2121" y="-2768"/>
                  </a:cubicBezTo>
                  <a:cubicBezTo>
                    <a:pt x="-901" y="-2749"/>
                    <a:pt x="171" y="-2508"/>
                    <a:pt x="541" y="-1122"/>
                  </a:cubicBezTo>
                  <a:close/>
                </a:path>
              </a:pathLst>
            </a:custGeom>
            <a:solidFill>
              <a:srgbClr val="020202"/>
            </a:solidFill>
            <a:ln w="1847" cap="flat">
              <a:noFill/>
              <a:prstDash val="solid"/>
              <a:miter/>
            </a:ln>
          </p:spPr>
          <p:txBody>
            <a:bodyPr rtlCol="0" anchor="ctr"/>
            <a:lstStyle/>
            <a:p>
              <a:endParaRPr lang="es-CO"/>
            </a:p>
          </p:txBody>
        </p:sp>
        <p:sp>
          <p:nvSpPr>
            <p:cNvPr id="3147" name="Freeform: Shape 3146">
              <a:extLst>
                <a:ext uri="{FF2B5EF4-FFF2-40B4-BE49-F238E27FC236}">
                  <a16:creationId xmlns:a16="http://schemas.microsoft.com/office/drawing/2014/main" id="{1444BCAC-85D9-9334-282D-A1809C245FE3}"/>
                </a:ext>
              </a:extLst>
            </p:cNvPr>
            <p:cNvSpPr/>
            <p:nvPr/>
          </p:nvSpPr>
          <p:spPr>
            <a:xfrm>
              <a:off x="-986756" y="1944454"/>
              <a:ext cx="2643" cy="1682"/>
            </a:xfrm>
            <a:custGeom>
              <a:avLst/>
              <a:gdLst>
                <a:gd name="connsiteX0" fmla="*/ 522 w 2643"/>
                <a:gd name="connsiteY0" fmla="*/ -1085 h 1682"/>
                <a:gd name="connsiteX1" fmla="*/ -2121 w 2643"/>
                <a:gd name="connsiteY1" fmla="*/ -2768 h 1682"/>
                <a:gd name="connsiteX2" fmla="*/ 522 w 2643"/>
                <a:gd name="connsiteY2" fmla="*/ -1085 h 1682"/>
              </a:gdLst>
              <a:ahLst/>
              <a:cxnLst>
                <a:cxn ang="0">
                  <a:pos x="connsiteX0" y="connsiteY0"/>
                </a:cxn>
                <a:cxn ang="0">
                  <a:pos x="connsiteX1" y="connsiteY1"/>
                </a:cxn>
                <a:cxn ang="0">
                  <a:pos x="connsiteX2" y="connsiteY2"/>
                </a:cxn>
              </a:cxnLst>
              <a:rect l="l" t="t" r="r" b="b"/>
              <a:pathLst>
                <a:path w="2643" h="1682">
                  <a:moveTo>
                    <a:pt x="522" y="-1085"/>
                  </a:moveTo>
                  <a:cubicBezTo>
                    <a:pt x="-606" y="-1122"/>
                    <a:pt x="-1604" y="-1769"/>
                    <a:pt x="-2121" y="-2768"/>
                  </a:cubicBezTo>
                  <a:cubicBezTo>
                    <a:pt x="-846" y="-2749"/>
                    <a:pt x="245" y="-2527"/>
                    <a:pt x="522" y="-1085"/>
                  </a:cubicBezTo>
                  <a:close/>
                </a:path>
              </a:pathLst>
            </a:custGeom>
            <a:solidFill>
              <a:srgbClr val="020202"/>
            </a:solidFill>
            <a:ln w="1847" cap="flat">
              <a:noFill/>
              <a:prstDash val="solid"/>
              <a:miter/>
            </a:ln>
          </p:spPr>
          <p:txBody>
            <a:bodyPr rtlCol="0" anchor="ctr"/>
            <a:lstStyle/>
            <a:p>
              <a:endParaRPr lang="es-CO"/>
            </a:p>
          </p:txBody>
        </p:sp>
        <p:sp>
          <p:nvSpPr>
            <p:cNvPr id="3148" name="Freeform: Shape 3147">
              <a:extLst>
                <a:ext uri="{FF2B5EF4-FFF2-40B4-BE49-F238E27FC236}">
                  <a16:creationId xmlns:a16="http://schemas.microsoft.com/office/drawing/2014/main" id="{CC6CBF3F-C5CA-64FE-3B43-C01769054B7B}"/>
                </a:ext>
              </a:extLst>
            </p:cNvPr>
            <p:cNvSpPr/>
            <p:nvPr/>
          </p:nvSpPr>
          <p:spPr>
            <a:xfrm>
              <a:off x="-911532" y="2021157"/>
              <a:ext cx="1368" cy="1590"/>
            </a:xfrm>
            <a:custGeom>
              <a:avLst/>
              <a:gdLst>
                <a:gd name="connsiteX0" fmla="*/ -753 w 1368"/>
                <a:gd name="connsiteY0" fmla="*/ -1177 h 1590"/>
                <a:gd name="connsiteX1" fmla="*/ -2121 w 1368"/>
                <a:gd name="connsiteY1" fmla="*/ -2768 h 1590"/>
                <a:gd name="connsiteX2" fmla="*/ -753 w 1368"/>
                <a:gd name="connsiteY2" fmla="*/ -1177 h 1590"/>
              </a:gdLst>
              <a:ahLst/>
              <a:cxnLst>
                <a:cxn ang="0">
                  <a:pos x="connsiteX0" y="connsiteY0"/>
                </a:cxn>
                <a:cxn ang="0">
                  <a:pos x="connsiteX1" y="connsiteY1"/>
                </a:cxn>
                <a:cxn ang="0">
                  <a:pos x="connsiteX2" y="connsiteY2"/>
                </a:cxn>
              </a:cxnLst>
              <a:rect l="l" t="t" r="r" b="b"/>
              <a:pathLst>
                <a:path w="1368" h="1590">
                  <a:moveTo>
                    <a:pt x="-753" y="-1177"/>
                  </a:moveTo>
                  <a:cubicBezTo>
                    <a:pt x="-1493" y="-1381"/>
                    <a:pt x="-2047" y="-2010"/>
                    <a:pt x="-2121" y="-2768"/>
                  </a:cubicBezTo>
                  <a:cubicBezTo>
                    <a:pt x="-1401" y="-2545"/>
                    <a:pt x="-864" y="-1936"/>
                    <a:pt x="-753" y="-1177"/>
                  </a:cubicBezTo>
                  <a:close/>
                </a:path>
              </a:pathLst>
            </a:custGeom>
            <a:solidFill>
              <a:srgbClr val="020202"/>
            </a:solidFill>
            <a:ln w="1847" cap="flat">
              <a:noFill/>
              <a:prstDash val="solid"/>
              <a:miter/>
            </a:ln>
          </p:spPr>
          <p:txBody>
            <a:bodyPr rtlCol="0" anchor="ctr"/>
            <a:lstStyle/>
            <a:p>
              <a:endParaRPr lang="es-CO"/>
            </a:p>
          </p:txBody>
        </p:sp>
        <p:sp>
          <p:nvSpPr>
            <p:cNvPr id="3149" name="Freeform: Shape 3148">
              <a:extLst>
                <a:ext uri="{FF2B5EF4-FFF2-40B4-BE49-F238E27FC236}">
                  <a16:creationId xmlns:a16="http://schemas.microsoft.com/office/drawing/2014/main" id="{F46545B2-72C3-7A4E-F367-BC6325A1F4F3}"/>
                </a:ext>
              </a:extLst>
            </p:cNvPr>
            <p:cNvSpPr/>
            <p:nvPr/>
          </p:nvSpPr>
          <p:spPr>
            <a:xfrm>
              <a:off x="-918409" y="2013005"/>
              <a:ext cx="1442" cy="1552"/>
            </a:xfrm>
            <a:custGeom>
              <a:avLst/>
              <a:gdLst>
                <a:gd name="connsiteX0" fmla="*/ -679 w 1442"/>
                <a:gd name="connsiteY0" fmla="*/ -1215 h 1552"/>
                <a:gd name="connsiteX1" fmla="*/ -2121 w 1442"/>
                <a:gd name="connsiteY1" fmla="*/ -2768 h 1552"/>
                <a:gd name="connsiteX2" fmla="*/ -679 w 1442"/>
                <a:gd name="connsiteY2" fmla="*/ -1215 h 1552"/>
              </a:gdLst>
              <a:ahLst/>
              <a:cxnLst>
                <a:cxn ang="0">
                  <a:pos x="connsiteX0" y="connsiteY0"/>
                </a:cxn>
                <a:cxn ang="0">
                  <a:pos x="connsiteX1" y="connsiteY1"/>
                </a:cxn>
                <a:cxn ang="0">
                  <a:pos x="connsiteX2" y="connsiteY2"/>
                </a:cxn>
              </a:cxnLst>
              <a:rect l="l" t="t" r="r" b="b"/>
              <a:pathLst>
                <a:path w="1442" h="1552">
                  <a:moveTo>
                    <a:pt x="-679" y="-1215"/>
                  </a:moveTo>
                  <a:cubicBezTo>
                    <a:pt x="-1456" y="-1344"/>
                    <a:pt x="-2047" y="-1973"/>
                    <a:pt x="-2121" y="-2768"/>
                  </a:cubicBezTo>
                  <a:cubicBezTo>
                    <a:pt x="-1364" y="-2601"/>
                    <a:pt x="-790" y="-1991"/>
                    <a:pt x="-679" y="-1215"/>
                  </a:cubicBezTo>
                  <a:close/>
                </a:path>
              </a:pathLst>
            </a:custGeom>
            <a:solidFill>
              <a:srgbClr val="020202"/>
            </a:solidFill>
            <a:ln w="1847" cap="flat">
              <a:noFill/>
              <a:prstDash val="solid"/>
              <a:miter/>
            </a:ln>
          </p:spPr>
          <p:txBody>
            <a:bodyPr rtlCol="0" anchor="ctr"/>
            <a:lstStyle/>
            <a:p>
              <a:endParaRPr lang="es-CO"/>
            </a:p>
          </p:txBody>
        </p:sp>
        <p:sp>
          <p:nvSpPr>
            <p:cNvPr id="3150" name="Freeform: Shape 3149">
              <a:extLst>
                <a:ext uri="{FF2B5EF4-FFF2-40B4-BE49-F238E27FC236}">
                  <a16:creationId xmlns:a16="http://schemas.microsoft.com/office/drawing/2014/main" id="{ACB849A9-8481-E2F5-051B-B81ED23E8980}"/>
                </a:ext>
              </a:extLst>
            </p:cNvPr>
            <p:cNvSpPr/>
            <p:nvPr/>
          </p:nvSpPr>
          <p:spPr>
            <a:xfrm>
              <a:off x="-919703" y="2011581"/>
              <a:ext cx="1405" cy="1552"/>
            </a:xfrm>
            <a:custGeom>
              <a:avLst/>
              <a:gdLst>
                <a:gd name="connsiteX0" fmla="*/ -716 w 1405"/>
                <a:gd name="connsiteY0" fmla="*/ -1215 h 1552"/>
                <a:gd name="connsiteX1" fmla="*/ -2121 w 1405"/>
                <a:gd name="connsiteY1" fmla="*/ -2768 h 1552"/>
                <a:gd name="connsiteX2" fmla="*/ -716 w 1405"/>
                <a:gd name="connsiteY2" fmla="*/ -1215 h 1552"/>
              </a:gdLst>
              <a:ahLst/>
              <a:cxnLst>
                <a:cxn ang="0">
                  <a:pos x="connsiteX0" y="connsiteY0"/>
                </a:cxn>
                <a:cxn ang="0">
                  <a:pos x="connsiteX1" y="connsiteY1"/>
                </a:cxn>
                <a:cxn ang="0">
                  <a:pos x="connsiteX2" y="connsiteY2"/>
                </a:cxn>
              </a:cxnLst>
              <a:rect l="l" t="t" r="r" b="b"/>
              <a:pathLst>
                <a:path w="1405" h="1552">
                  <a:moveTo>
                    <a:pt x="-716" y="-1215"/>
                  </a:moveTo>
                  <a:cubicBezTo>
                    <a:pt x="-1456" y="-1400"/>
                    <a:pt x="-2011" y="-2010"/>
                    <a:pt x="-2121" y="-2768"/>
                  </a:cubicBezTo>
                  <a:cubicBezTo>
                    <a:pt x="-1401" y="-2564"/>
                    <a:pt x="-846" y="-1954"/>
                    <a:pt x="-716" y="-1215"/>
                  </a:cubicBezTo>
                  <a:close/>
                </a:path>
              </a:pathLst>
            </a:custGeom>
            <a:solidFill>
              <a:srgbClr val="020202"/>
            </a:solidFill>
            <a:ln w="1847" cap="flat">
              <a:noFill/>
              <a:prstDash val="solid"/>
              <a:miter/>
            </a:ln>
          </p:spPr>
          <p:txBody>
            <a:bodyPr rtlCol="0" anchor="ctr"/>
            <a:lstStyle/>
            <a:p>
              <a:endParaRPr lang="es-CO"/>
            </a:p>
          </p:txBody>
        </p:sp>
        <p:sp>
          <p:nvSpPr>
            <p:cNvPr id="3151" name="Freeform: Shape 3150">
              <a:extLst>
                <a:ext uri="{FF2B5EF4-FFF2-40B4-BE49-F238E27FC236}">
                  <a16:creationId xmlns:a16="http://schemas.microsoft.com/office/drawing/2014/main" id="{36F109D5-18D0-2D25-C72D-510AF2C867F1}"/>
                </a:ext>
              </a:extLst>
            </p:cNvPr>
            <p:cNvSpPr/>
            <p:nvPr/>
          </p:nvSpPr>
          <p:spPr>
            <a:xfrm>
              <a:off x="-920998" y="2010176"/>
              <a:ext cx="1386" cy="1516"/>
            </a:xfrm>
            <a:custGeom>
              <a:avLst/>
              <a:gdLst>
                <a:gd name="connsiteX0" fmla="*/ -735 w 1386"/>
                <a:gd name="connsiteY0" fmla="*/ -1251 h 1516"/>
                <a:gd name="connsiteX1" fmla="*/ -2121 w 1386"/>
                <a:gd name="connsiteY1" fmla="*/ -2768 h 1516"/>
              </a:gdLst>
              <a:ahLst/>
              <a:cxnLst>
                <a:cxn ang="0">
                  <a:pos x="connsiteX0" y="connsiteY0"/>
                </a:cxn>
                <a:cxn ang="0">
                  <a:pos x="connsiteX1" y="connsiteY1"/>
                </a:cxn>
              </a:cxnLst>
              <a:rect l="l" t="t" r="r" b="b"/>
              <a:pathLst>
                <a:path w="1386" h="1516">
                  <a:moveTo>
                    <a:pt x="-735" y="-1251"/>
                  </a:moveTo>
                  <a:cubicBezTo>
                    <a:pt x="-1456" y="-1437"/>
                    <a:pt x="-2010" y="-2028"/>
                    <a:pt x="-2121" y="-2768"/>
                  </a:cubicBezTo>
                  <a:close/>
                </a:path>
              </a:pathLst>
            </a:custGeom>
            <a:solidFill>
              <a:srgbClr val="020202"/>
            </a:solidFill>
            <a:ln w="1847" cap="flat">
              <a:noFill/>
              <a:prstDash val="solid"/>
              <a:miter/>
            </a:ln>
          </p:spPr>
          <p:txBody>
            <a:bodyPr rtlCol="0" anchor="ctr"/>
            <a:lstStyle/>
            <a:p>
              <a:endParaRPr lang="es-CO"/>
            </a:p>
          </p:txBody>
        </p:sp>
        <p:sp>
          <p:nvSpPr>
            <p:cNvPr id="3152" name="Freeform: Shape 3151">
              <a:extLst>
                <a:ext uri="{FF2B5EF4-FFF2-40B4-BE49-F238E27FC236}">
                  <a16:creationId xmlns:a16="http://schemas.microsoft.com/office/drawing/2014/main" id="{52D77BC3-1B60-66E4-B78F-B39F7444F934}"/>
                </a:ext>
              </a:extLst>
            </p:cNvPr>
            <p:cNvSpPr/>
            <p:nvPr/>
          </p:nvSpPr>
          <p:spPr>
            <a:xfrm>
              <a:off x="-928023" y="2002060"/>
              <a:ext cx="1442" cy="1571"/>
            </a:xfrm>
            <a:custGeom>
              <a:avLst/>
              <a:gdLst>
                <a:gd name="connsiteX0" fmla="*/ -679 w 1442"/>
                <a:gd name="connsiteY0" fmla="*/ -1196 h 1571"/>
                <a:gd name="connsiteX1" fmla="*/ -2121 w 1442"/>
                <a:gd name="connsiteY1" fmla="*/ -2768 h 1571"/>
                <a:gd name="connsiteX2" fmla="*/ -679 w 1442"/>
                <a:gd name="connsiteY2" fmla="*/ -1196 h 1571"/>
              </a:gdLst>
              <a:ahLst/>
              <a:cxnLst>
                <a:cxn ang="0">
                  <a:pos x="connsiteX0" y="connsiteY0"/>
                </a:cxn>
                <a:cxn ang="0">
                  <a:pos x="connsiteX1" y="connsiteY1"/>
                </a:cxn>
                <a:cxn ang="0">
                  <a:pos x="connsiteX2" y="connsiteY2"/>
                </a:cxn>
              </a:cxnLst>
              <a:rect l="l" t="t" r="r" b="b"/>
              <a:pathLst>
                <a:path w="1442" h="1571">
                  <a:moveTo>
                    <a:pt x="-679" y="-1196"/>
                  </a:moveTo>
                  <a:cubicBezTo>
                    <a:pt x="-1438" y="-1363"/>
                    <a:pt x="-2029" y="-1991"/>
                    <a:pt x="-2121" y="-2768"/>
                  </a:cubicBezTo>
                  <a:cubicBezTo>
                    <a:pt x="-1364" y="-2601"/>
                    <a:pt x="-772" y="-1972"/>
                    <a:pt x="-679" y="-1196"/>
                  </a:cubicBezTo>
                  <a:close/>
                </a:path>
              </a:pathLst>
            </a:custGeom>
            <a:solidFill>
              <a:srgbClr val="020202"/>
            </a:solidFill>
            <a:ln w="1847" cap="flat">
              <a:noFill/>
              <a:prstDash val="solid"/>
              <a:miter/>
            </a:ln>
          </p:spPr>
          <p:txBody>
            <a:bodyPr rtlCol="0" anchor="ctr"/>
            <a:lstStyle/>
            <a:p>
              <a:endParaRPr lang="es-CO"/>
            </a:p>
          </p:txBody>
        </p:sp>
        <p:sp>
          <p:nvSpPr>
            <p:cNvPr id="3153" name="Freeform: Shape 3152">
              <a:extLst>
                <a:ext uri="{FF2B5EF4-FFF2-40B4-BE49-F238E27FC236}">
                  <a16:creationId xmlns:a16="http://schemas.microsoft.com/office/drawing/2014/main" id="{5BFE3254-B67A-9EFC-8EDB-7CF5AD28D4AC}"/>
                </a:ext>
              </a:extLst>
            </p:cNvPr>
            <p:cNvSpPr/>
            <p:nvPr/>
          </p:nvSpPr>
          <p:spPr>
            <a:xfrm>
              <a:off x="-929317" y="2000692"/>
              <a:ext cx="1423" cy="1553"/>
            </a:xfrm>
            <a:custGeom>
              <a:avLst/>
              <a:gdLst>
                <a:gd name="connsiteX0" fmla="*/ -698 w 1423"/>
                <a:gd name="connsiteY0" fmla="*/ -1214 h 1553"/>
                <a:gd name="connsiteX1" fmla="*/ -2121 w 1423"/>
                <a:gd name="connsiteY1" fmla="*/ -2768 h 1553"/>
                <a:gd name="connsiteX2" fmla="*/ -698 w 1423"/>
                <a:gd name="connsiteY2" fmla="*/ -1214 h 1553"/>
              </a:gdLst>
              <a:ahLst/>
              <a:cxnLst>
                <a:cxn ang="0">
                  <a:pos x="connsiteX0" y="connsiteY0"/>
                </a:cxn>
                <a:cxn ang="0">
                  <a:pos x="connsiteX1" y="connsiteY1"/>
                </a:cxn>
                <a:cxn ang="0">
                  <a:pos x="connsiteX2" y="connsiteY2"/>
                </a:cxn>
              </a:cxnLst>
              <a:rect l="l" t="t" r="r" b="b"/>
              <a:pathLst>
                <a:path w="1423" h="1553">
                  <a:moveTo>
                    <a:pt x="-698" y="-1214"/>
                  </a:moveTo>
                  <a:cubicBezTo>
                    <a:pt x="-1456" y="-1381"/>
                    <a:pt x="-2010" y="-2009"/>
                    <a:pt x="-2121" y="-2768"/>
                  </a:cubicBezTo>
                  <a:cubicBezTo>
                    <a:pt x="-1382" y="-2582"/>
                    <a:pt x="-827" y="-1972"/>
                    <a:pt x="-698" y="-1214"/>
                  </a:cubicBezTo>
                  <a:close/>
                </a:path>
              </a:pathLst>
            </a:custGeom>
            <a:solidFill>
              <a:srgbClr val="020202"/>
            </a:solidFill>
            <a:ln w="1847" cap="flat">
              <a:noFill/>
              <a:prstDash val="solid"/>
              <a:miter/>
            </a:ln>
          </p:spPr>
          <p:txBody>
            <a:bodyPr rtlCol="0" anchor="ctr"/>
            <a:lstStyle/>
            <a:p>
              <a:endParaRPr lang="es-CO"/>
            </a:p>
          </p:txBody>
        </p:sp>
        <p:sp>
          <p:nvSpPr>
            <p:cNvPr id="3154" name="Freeform: Shape 3153">
              <a:extLst>
                <a:ext uri="{FF2B5EF4-FFF2-40B4-BE49-F238E27FC236}">
                  <a16:creationId xmlns:a16="http://schemas.microsoft.com/office/drawing/2014/main" id="{8BD7E892-73ED-6843-7850-04E8D2B800A8}"/>
                </a:ext>
              </a:extLst>
            </p:cNvPr>
            <p:cNvSpPr/>
            <p:nvPr/>
          </p:nvSpPr>
          <p:spPr>
            <a:xfrm>
              <a:off x="-930574" y="1999232"/>
              <a:ext cx="1368" cy="1515"/>
            </a:xfrm>
            <a:custGeom>
              <a:avLst/>
              <a:gdLst>
                <a:gd name="connsiteX0" fmla="*/ -753 w 1368"/>
                <a:gd name="connsiteY0" fmla="*/ -1252 h 1515"/>
                <a:gd name="connsiteX1" fmla="*/ -2121 w 1368"/>
                <a:gd name="connsiteY1" fmla="*/ -2768 h 1515"/>
              </a:gdLst>
              <a:ahLst/>
              <a:cxnLst>
                <a:cxn ang="0">
                  <a:pos x="connsiteX0" y="connsiteY0"/>
                </a:cxn>
                <a:cxn ang="0">
                  <a:pos x="connsiteX1" y="connsiteY1"/>
                </a:cxn>
              </a:cxnLst>
              <a:rect l="l" t="t" r="r" b="b"/>
              <a:pathLst>
                <a:path w="1368" h="1515">
                  <a:moveTo>
                    <a:pt x="-753" y="-1252"/>
                  </a:moveTo>
                  <a:cubicBezTo>
                    <a:pt x="-1493" y="-1400"/>
                    <a:pt x="-2047" y="-2010"/>
                    <a:pt x="-2121" y="-2768"/>
                  </a:cubicBezTo>
                  <a:close/>
                </a:path>
              </a:pathLst>
            </a:custGeom>
            <a:solidFill>
              <a:srgbClr val="020202"/>
            </a:solidFill>
            <a:ln w="1847" cap="flat">
              <a:noFill/>
              <a:prstDash val="solid"/>
              <a:miter/>
            </a:ln>
          </p:spPr>
          <p:txBody>
            <a:bodyPr rtlCol="0" anchor="ctr"/>
            <a:lstStyle/>
            <a:p>
              <a:endParaRPr lang="es-CO"/>
            </a:p>
          </p:txBody>
        </p:sp>
        <p:sp>
          <p:nvSpPr>
            <p:cNvPr id="3155" name="Freeform: Shape 3154">
              <a:extLst>
                <a:ext uri="{FF2B5EF4-FFF2-40B4-BE49-F238E27FC236}">
                  <a16:creationId xmlns:a16="http://schemas.microsoft.com/office/drawing/2014/main" id="{410ECBE7-5566-20F1-6D27-9BF4659E1F73}"/>
                </a:ext>
              </a:extLst>
            </p:cNvPr>
            <p:cNvSpPr/>
            <p:nvPr/>
          </p:nvSpPr>
          <p:spPr>
            <a:xfrm>
              <a:off x="-936046" y="1993741"/>
              <a:ext cx="1405" cy="1405"/>
            </a:xfrm>
            <a:custGeom>
              <a:avLst/>
              <a:gdLst>
                <a:gd name="connsiteX0" fmla="*/ -716 w 1405"/>
                <a:gd name="connsiteY0" fmla="*/ -1363 h 1405"/>
                <a:gd name="connsiteX1" fmla="*/ -2121 w 1405"/>
                <a:gd name="connsiteY1" fmla="*/ -2768 h 1405"/>
              </a:gdLst>
              <a:ahLst/>
              <a:cxnLst>
                <a:cxn ang="0">
                  <a:pos x="connsiteX0" y="connsiteY0"/>
                </a:cxn>
                <a:cxn ang="0">
                  <a:pos x="connsiteX1" y="connsiteY1"/>
                </a:cxn>
              </a:cxnLst>
              <a:rect l="l" t="t" r="r" b="b"/>
              <a:pathLst>
                <a:path w="1405" h="1405">
                  <a:moveTo>
                    <a:pt x="-716" y="-1363"/>
                  </a:moveTo>
                  <a:cubicBezTo>
                    <a:pt x="-1437" y="-1473"/>
                    <a:pt x="-2010" y="-2046"/>
                    <a:pt x="-2121" y="-2768"/>
                  </a:cubicBezTo>
                  <a:close/>
                </a:path>
              </a:pathLst>
            </a:custGeom>
            <a:solidFill>
              <a:srgbClr val="020202"/>
            </a:solidFill>
            <a:ln w="1847" cap="flat">
              <a:noFill/>
              <a:prstDash val="solid"/>
              <a:miter/>
            </a:ln>
          </p:spPr>
          <p:txBody>
            <a:bodyPr rtlCol="0" anchor="ctr"/>
            <a:lstStyle/>
            <a:p>
              <a:endParaRPr lang="es-CO"/>
            </a:p>
          </p:txBody>
        </p:sp>
        <p:sp>
          <p:nvSpPr>
            <p:cNvPr id="3156" name="Freeform: Shape 3155">
              <a:extLst>
                <a:ext uri="{FF2B5EF4-FFF2-40B4-BE49-F238E27FC236}">
                  <a16:creationId xmlns:a16="http://schemas.microsoft.com/office/drawing/2014/main" id="{2F412D6E-3F7F-0927-E261-CE3500C2385F}"/>
                </a:ext>
              </a:extLst>
            </p:cNvPr>
            <p:cNvSpPr/>
            <p:nvPr/>
          </p:nvSpPr>
          <p:spPr>
            <a:xfrm>
              <a:off x="-948599" y="1980153"/>
              <a:ext cx="1460" cy="1571"/>
            </a:xfrm>
            <a:custGeom>
              <a:avLst/>
              <a:gdLst>
                <a:gd name="connsiteX0" fmla="*/ -661 w 1460"/>
                <a:gd name="connsiteY0" fmla="*/ -1196 h 1571"/>
                <a:gd name="connsiteX1" fmla="*/ -2121 w 1460"/>
                <a:gd name="connsiteY1" fmla="*/ -2768 h 1571"/>
                <a:gd name="connsiteX2" fmla="*/ -661 w 1460"/>
                <a:gd name="connsiteY2" fmla="*/ -1196 h 1571"/>
              </a:gdLst>
              <a:ahLst/>
              <a:cxnLst>
                <a:cxn ang="0">
                  <a:pos x="connsiteX0" y="connsiteY0"/>
                </a:cxn>
                <a:cxn ang="0">
                  <a:pos x="connsiteX1" y="connsiteY1"/>
                </a:cxn>
                <a:cxn ang="0">
                  <a:pos x="connsiteX2" y="connsiteY2"/>
                </a:cxn>
              </a:cxnLst>
              <a:rect l="l" t="t" r="r" b="b"/>
              <a:pathLst>
                <a:path w="1460" h="1571">
                  <a:moveTo>
                    <a:pt x="-661" y="-1196"/>
                  </a:moveTo>
                  <a:cubicBezTo>
                    <a:pt x="-1437" y="-1363"/>
                    <a:pt x="-2010" y="-1991"/>
                    <a:pt x="-2121" y="-2768"/>
                  </a:cubicBezTo>
                  <a:cubicBezTo>
                    <a:pt x="-1345" y="-2601"/>
                    <a:pt x="-772" y="-1973"/>
                    <a:pt x="-661" y="-1196"/>
                  </a:cubicBezTo>
                  <a:close/>
                </a:path>
              </a:pathLst>
            </a:custGeom>
            <a:solidFill>
              <a:srgbClr val="020202"/>
            </a:solidFill>
            <a:ln w="1847" cap="flat">
              <a:noFill/>
              <a:prstDash val="solid"/>
              <a:miter/>
            </a:ln>
          </p:spPr>
          <p:txBody>
            <a:bodyPr rtlCol="0" anchor="ctr"/>
            <a:lstStyle/>
            <a:p>
              <a:endParaRPr lang="es-CO"/>
            </a:p>
          </p:txBody>
        </p:sp>
        <p:sp>
          <p:nvSpPr>
            <p:cNvPr id="3157" name="Freeform: Shape 3156">
              <a:extLst>
                <a:ext uri="{FF2B5EF4-FFF2-40B4-BE49-F238E27FC236}">
                  <a16:creationId xmlns:a16="http://schemas.microsoft.com/office/drawing/2014/main" id="{162FB72E-0E64-D8F8-6FD7-C7B39EC82EB5}"/>
                </a:ext>
              </a:extLst>
            </p:cNvPr>
            <p:cNvSpPr/>
            <p:nvPr/>
          </p:nvSpPr>
          <p:spPr>
            <a:xfrm>
              <a:off x="-949875" y="1978729"/>
              <a:ext cx="1442" cy="1553"/>
            </a:xfrm>
            <a:custGeom>
              <a:avLst/>
              <a:gdLst>
                <a:gd name="connsiteX0" fmla="*/ -679 w 1442"/>
                <a:gd name="connsiteY0" fmla="*/ -1214 h 1553"/>
                <a:gd name="connsiteX1" fmla="*/ -2121 w 1442"/>
                <a:gd name="connsiteY1" fmla="*/ -2768 h 1553"/>
                <a:gd name="connsiteX2" fmla="*/ -679 w 1442"/>
                <a:gd name="connsiteY2" fmla="*/ -1214 h 1553"/>
              </a:gdLst>
              <a:ahLst/>
              <a:cxnLst>
                <a:cxn ang="0">
                  <a:pos x="connsiteX0" y="connsiteY0"/>
                </a:cxn>
                <a:cxn ang="0">
                  <a:pos x="connsiteX1" y="connsiteY1"/>
                </a:cxn>
                <a:cxn ang="0">
                  <a:pos x="connsiteX2" y="connsiteY2"/>
                </a:cxn>
              </a:cxnLst>
              <a:rect l="l" t="t" r="r" b="b"/>
              <a:pathLst>
                <a:path w="1442" h="1553">
                  <a:moveTo>
                    <a:pt x="-679" y="-1214"/>
                  </a:moveTo>
                  <a:cubicBezTo>
                    <a:pt x="-1438" y="-1381"/>
                    <a:pt x="-2010" y="-1991"/>
                    <a:pt x="-2121" y="-2768"/>
                  </a:cubicBezTo>
                  <a:cubicBezTo>
                    <a:pt x="-1382" y="-2583"/>
                    <a:pt x="-809" y="-1973"/>
                    <a:pt x="-679" y="-1214"/>
                  </a:cubicBezTo>
                  <a:close/>
                </a:path>
              </a:pathLst>
            </a:custGeom>
            <a:solidFill>
              <a:srgbClr val="020202"/>
            </a:solidFill>
            <a:ln w="1847" cap="flat">
              <a:noFill/>
              <a:prstDash val="solid"/>
              <a:miter/>
            </a:ln>
          </p:spPr>
          <p:txBody>
            <a:bodyPr rtlCol="0" anchor="ctr"/>
            <a:lstStyle/>
            <a:p>
              <a:endParaRPr lang="es-CO"/>
            </a:p>
          </p:txBody>
        </p:sp>
        <p:sp>
          <p:nvSpPr>
            <p:cNvPr id="3158" name="Freeform: Shape 3157">
              <a:extLst>
                <a:ext uri="{FF2B5EF4-FFF2-40B4-BE49-F238E27FC236}">
                  <a16:creationId xmlns:a16="http://schemas.microsoft.com/office/drawing/2014/main" id="{E2E33448-8FA7-76F8-4547-9A8B2C359227}"/>
                </a:ext>
              </a:extLst>
            </p:cNvPr>
            <p:cNvSpPr/>
            <p:nvPr/>
          </p:nvSpPr>
          <p:spPr>
            <a:xfrm>
              <a:off x="-951150" y="1977324"/>
              <a:ext cx="1386" cy="1516"/>
            </a:xfrm>
            <a:custGeom>
              <a:avLst/>
              <a:gdLst>
                <a:gd name="connsiteX0" fmla="*/ -735 w 1386"/>
                <a:gd name="connsiteY0" fmla="*/ -1251 h 1516"/>
                <a:gd name="connsiteX1" fmla="*/ -2121 w 1386"/>
                <a:gd name="connsiteY1" fmla="*/ -2768 h 1516"/>
                <a:gd name="connsiteX2" fmla="*/ -735 w 1386"/>
                <a:gd name="connsiteY2" fmla="*/ -1251 h 1516"/>
              </a:gdLst>
              <a:ahLst/>
              <a:cxnLst>
                <a:cxn ang="0">
                  <a:pos x="connsiteX0" y="connsiteY0"/>
                </a:cxn>
                <a:cxn ang="0">
                  <a:pos x="connsiteX1" y="connsiteY1"/>
                </a:cxn>
                <a:cxn ang="0">
                  <a:pos x="connsiteX2" y="connsiteY2"/>
                </a:cxn>
              </a:cxnLst>
              <a:rect l="l" t="t" r="r" b="b"/>
              <a:pathLst>
                <a:path w="1386" h="1516">
                  <a:moveTo>
                    <a:pt x="-735" y="-1251"/>
                  </a:moveTo>
                  <a:cubicBezTo>
                    <a:pt x="-1493" y="-1381"/>
                    <a:pt x="-2047" y="-2010"/>
                    <a:pt x="-2121" y="-2768"/>
                  </a:cubicBezTo>
                  <a:cubicBezTo>
                    <a:pt x="-1419" y="-2546"/>
                    <a:pt x="-901" y="-1973"/>
                    <a:pt x="-735" y="-1251"/>
                  </a:cubicBezTo>
                  <a:close/>
                </a:path>
              </a:pathLst>
            </a:custGeom>
            <a:solidFill>
              <a:srgbClr val="020202"/>
            </a:solidFill>
            <a:ln w="1847" cap="flat">
              <a:noFill/>
              <a:prstDash val="solid"/>
              <a:miter/>
            </a:ln>
          </p:spPr>
          <p:txBody>
            <a:bodyPr rtlCol="0" anchor="ctr"/>
            <a:lstStyle/>
            <a:p>
              <a:endParaRPr lang="es-CO"/>
            </a:p>
          </p:txBody>
        </p:sp>
        <p:sp>
          <p:nvSpPr>
            <p:cNvPr id="3159" name="Freeform: Shape 3158">
              <a:extLst>
                <a:ext uri="{FF2B5EF4-FFF2-40B4-BE49-F238E27FC236}">
                  <a16:creationId xmlns:a16="http://schemas.microsoft.com/office/drawing/2014/main" id="{CF972641-65C4-C976-672A-741B49E80009}"/>
                </a:ext>
              </a:extLst>
            </p:cNvPr>
            <p:cNvSpPr/>
            <p:nvPr/>
          </p:nvSpPr>
          <p:spPr>
            <a:xfrm>
              <a:off x="-959562" y="1967840"/>
              <a:ext cx="1497" cy="1553"/>
            </a:xfrm>
            <a:custGeom>
              <a:avLst/>
              <a:gdLst>
                <a:gd name="connsiteX0" fmla="*/ -624 w 1497"/>
                <a:gd name="connsiteY0" fmla="*/ -1214 h 1553"/>
                <a:gd name="connsiteX1" fmla="*/ -2121 w 1497"/>
                <a:gd name="connsiteY1" fmla="*/ -2768 h 1553"/>
                <a:gd name="connsiteX2" fmla="*/ -624 w 1497"/>
                <a:gd name="connsiteY2" fmla="*/ -1214 h 1553"/>
              </a:gdLst>
              <a:ahLst/>
              <a:cxnLst>
                <a:cxn ang="0">
                  <a:pos x="connsiteX0" y="connsiteY0"/>
                </a:cxn>
                <a:cxn ang="0">
                  <a:pos x="connsiteX1" y="connsiteY1"/>
                </a:cxn>
                <a:cxn ang="0">
                  <a:pos x="connsiteX2" y="connsiteY2"/>
                </a:cxn>
              </a:cxnLst>
              <a:rect l="l" t="t" r="r" b="b"/>
              <a:pathLst>
                <a:path w="1497" h="1553">
                  <a:moveTo>
                    <a:pt x="-624" y="-1214"/>
                  </a:moveTo>
                  <a:cubicBezTo>
                    <a:pt x="-1401" y="-1363"/>
                    <a:pt x="-2010" y="-1991"/>
                    <a:pt x="-2121" y="-2768"/>
                  </a:cubicBezTo>
                  <a:cubicBezTo>
                    <a:pt x="-1345" y="-2619"/>
                    <a:pt x="-735" y="-1991"/>
                    <a:pt x="-624" y="-1214"/>
                  </a:cubicBezTo>
                  <a:close/>
                </a:path>
              </a:pathLst>
            </a:custGeom>
            <a:solidFill>
              <a:srgbClr val="020202"/>
            </a:solidFill>
            <a:ln w="1847" cap="flat">
              <a:noFill/>
              <a:prstDash val="solid"/>
              <a:miter/>
            </a:ln>
          </p:spPr>
          <p:txBody>
            <a:bodyPr rtlCol="0" anchor="ctr"/>
            <a:lstStyle/>
            <a:p>
              <a:endParaRPr lang="es-CO"/>
            </a:p>
          </p:txBody>
        </p:sp>
        <p:sp>
          <p:nvSpPr>
            <p:cNvPr id="3160" name="Freeform: Shape 3159">
              <a:extLst>
                <a:ext uri="{FF2B5EF4-FFF2-40B4-BE49-F238E27FC236}">
                  <a16:creationId xmlns:a16="http://schemas.microsoft.com/office/drawing/2014/main" id="{B51418C9-C2D7-5BBB-A136-9B8668B8F42B}"/>
                </a:ext>
              </a:extLst>
            </p:cNvPr>
            <p:cNvSpPr/>
            <p:nvPr/>
          </p:nvSpPr>
          <p:spPr>
            <a:xfrm>
              <a:off x="-960893" y="1966454"/>
              <a:ext cx="1479" cy="1534"/>
            </a:xfrm>
            <a:custGeom>
              <a:avLst/>
              <a:gdLst>
                <a:gd name="connsiteX0" fmla="*/ -642 w 1479"/>
                <a:gd name="connsiteY0" fmla="*/ -1233 h 1534"/>
                <a:gd name="connsiteX1" fmla="*/ -2121 w 1479"/>
                <a:gd name="connsiteY1" fmla="*/ -2768 h 1534"/>
                <a:gd name="connsiteX2" fmla="*/ -642 w 1479"/>
                <a:gd name="connsiteY2" fmla="*/ -1233 h 1534"/>
              </a:gdLst>
              <a:ahLst/>
              <a:cxnLst>
                <a:cxn ang="0">
                  <a:pos x="connsiteX0" y="connsiteY0"/>
                </a:cxn>
                <a:cxn ang="0">
                  <a:pos x="connsiteX1" y="connsiteY1"/>
                </a:cxn>
                <a:cxn ang="0">
                  <a:pos x="connsiteX2" y="connsiteY2"/>
                </a:cxn>
              </a:cxnLst>
              <a:rect l="l" t="t" r="r" b="b"/>
              <a:pathLst>
                <a:path w="1479" h="1534">
                  <a:moveTo>
                    <a:pt x="-642" y="-1233"/>
                  </a:moveTo>
                  <a:cubicBezTo>
                    <a:pt x="-1438" y="-1344"/>
                    <a:pt x="-2047" y="-1972"/>
                    <a:pt x="-2121" y="-2768"/>
                  </a:cubicBezTo>
                  <a:cubicBezTo>
                    <a:pt x="-1345" y="-2619"/>
                    <a:pt x="-753" y="-2009"/>
                    <a:pt x="-642" y="-1233"/>
                  </a:cubicBezTo>
                  <a:close/>
                </a:path>
              </a:pathLst>
            </a:custGeom>
            <a:solidFill>
              <a:srgbClr val="020202"/>
            </a:solidFill>
            <a:ln w="1847" cap="flat">
              <a:noFill/>
              <a:prstDash val="solid"/>
              <a:miter/>
            </a:ln>
          </p:spPr>
          <p:txBody>
            <a:bodyPr rtlCol="0" anchor="ctr"/>
            <a:lstStyle/>
            <a:p>
              <a:endParaRPr lang="es-CO"/>
            </a:p>
          </p:txBody>
        </p:sp>
        <p:sp>
          <p:nvSpPr>
            <p:cNvPr id="3161" name="Freeform: Shape 3160">
              <a:extLst>
                <a:ext uri="{FF2B5EF4-FFF2-40B4-BE49-F238E27FC236}">
                  <a16:creationId xmlns:a16="http://schemas.microsoft.com/office/drawing/2014/main" id="{CE22B635-525D-057A-45E8-A52B2A80AED7}"/>
                </a:ext>
              </a:extLst>
            </p:cNvPr>
            <p:cNvSpPr/>
            <p:nvPr/>
          </p:nvSpPr>
          <p:spPr>
            <a:xfrm>
              <a:off x="-962261" y="1965086"/>
              <a:ext cx="1497" cy="1516"/>
            </a:xfrm>
            <a:custGeom>
              <a:avLst/>
              <a:gdLst>
                <a:gd name="connsiteX0" fmla="*/ -624 w 1497"/>
                <a:gd name="connsiteY0" fmla="*/ -1251 h 1516"/>
                <a:gd name="connsiteX1" fmla="*/ -2121 w 1497"/>
                <a:gd name="connsiteY1" fmla="*/ -2768 h 1516"/>
                <a:gd name="connsiteX2" fmla="*/ -624 w 1497"/>
                <a:gd name="connsiteY2" fmla="*/ -1251 h 1516"/>
              </a:gdLst>
              <a:ahLst/>
              <a:cxnLst>
                <a:cxn ang="0">
                  <a:pos x="connsiteX0" y="connsiteY0"/>
                </a:cxn>
                <a:cxn ang="0">
                  <a:pos x="connsiteX1" y="connsiteY1"/>
                </a:cxn>
                <a:cxn ang="0">
                  <a:pos x="connsiteX2" y="connsiteY2"/>
                </a:cxn>
              </a:cxnLst>
              <a:rect l="l" t="t" r="r" b="b"/>
              <a:pathLst>
                <a:path w="1497" h="1516">
                  <a:moveTo>
                    <a:pt x="-624" y="-1251"/>
                  </a:moveTo>
                  <a:cubicBezTo>
                    <a:pt x="-1401" y="-1381"/>
                    <a:pt x="-1992" y="-1991"/>
                    <a:pt x="-2121" y="-2768"/>
                  </a:cubicBezTo>
                  <a:cubicBezTo>
                    <a:pt x="-1345" y="-2638"/>
                    <a:pt x="-753" y="-2028"/>
                    <a:pt x="-624" y="-1251"/>
                  </a:cubicBezTo>
                  <a:close/>
                </a:path>
              </a:pathLst>
            </a:custGeom>
            <a:solidFill>
              <a:srgbClr val="020202"/>
            </a:solidFill>
            <a:ln w="1847" cap="flat">
              <a:noFill/>
              <a:prstDash val="solid"/>
              <a:miter/>
            </a:ln>
          </p:spPr>
          <p:txBody>
            <a:bodyPr rtlCol="0" anchor="ctr"/>
            <a:lstStyle/>
            <a:p>
              <a:endParaRPr lang="es-CO"/>
            </a:p>
          </p:txBody>
        </p:sp>
        <p:sp>
          <p:nvSpPr>
            <p:cNvPr id="3162" name="Freeform: Shape 3161">
              <a:extLst>
                <a:ext uri="{FF2B5EF4-FFF2-40B4-BE49-F238E27FC236}">
                  <a16:creationId xmlns:a16="http://schemas.microsoft.com/office/drawing/2014/main" id="{CAD722AA-2062-F760-71C3-3190FC80B279}"/>
                </a:ext>
              </a:extLst>
            </p:cNvPr>
            <p:cNvSpPr/>
            <p:nvPr/>
          </p:nvSpPr>
          <p:spPr>
            <a:xfrm>
              <a:off x="-1026633" y="1914431"/>
              <a:ext cx="1626" cy="1275"/>
            </a:xfrm>
            <a:custGeom>
              <a:avLst/>
              <a:gdLst>
                <a:gd name="connsiteX0" fmla="*/ -495 w 1626"/>
                <a:gd name="connsiteY0" fmla="*/ -1492 h 1275"/>
                <a:gd name="connsiteX1" fmla="*/ -2121 w 1626"/>
                <a:gd name="connsiteY1" fmla="*/ -2768 h 1275"/>
                <a:gd name="connsiteX2" fmla="*/ -495 w 1626"/>
                <a:gd name="connsiteY2" fmla="*/ -1492 h 1275"/>
              </a:gdLst>
              <a:ahLst/>
              <a:cxnLst>
                <a:cxn ang="0">
                  <a:pos x="connsiteX0" y="connsiteY0"/>
                </a:cxn>
                <a:cxn ang="0">
                  <a:pos x="connsiteX1" y="connsiteY1"/>
                </a:cxn>
                <a:cxn ang="0">
                  <a:pos x="connsiteX2" y="connsiteY2"/>
                </a:cxn>
              </a:cxnLst>
              <a:rect l="l" t="t" r="r" b="b"/>
              <a:pathLst>
                <a:path w="1626" h="1275">
                  <a:moveTo>
                    <a:pt x="-495" y="-1492"/>
                  </a:moveTo>
                  <a:cubicBezTo>
                    <a:pt x="-1271" y="-1492"/>
                    <a:pt x="-1936" y="-2028"/>
                    <a:pt x="-2121" y="-2768"/>
                  </a:cubicBezTo>
                  <a:cubicBezTo>
                    <a:pt x="-1382" y="-2675"/>
                    <a:pt x="-772" y="-2176"/>
                    <a:pt x="-495" y="-1492"/>
                  </a:cubicBezTo>
                  <a:close/>
                </a:path>
              </a:pathLst>
            </a:custGeom>
            <a:solidFill>
              <a:srgbClr val="020202"/>
            </a:solidFill>
            <a:ln w="1847" cap="flat">
              <a:noFill/>
              <a:prstDash val="solid"/>
              <a:miter/>
            </a:ln>
          </p:spPr>
          <p:txBody>
            <a:bodyPr rtlCol="0" anchor="ctr"/>
            <a:lstStyle/>
            <a:p>
              <a:endParaRPr lang="es-CO"/>
            </a:p>
          </p:txBody>
        </p:sp>
        <p:sp>
          <p:nvSpPr>
            <p:cNvPr id="3163" name="Freeform: Shape 3162">
              <a:extLst>
                <a:ext uri="{FF2B5EF4-FFF2-40B4-BE49-F238E27FC236}">
                  <a16:creationId xmlns:a16="http://schemas.microsoft.com/office/drawing/2014/main" id="{BE6DD4DF-02A6-90DB-7BE4-AB3E4BCCC351}"/>
                </a:ext>
              </a:extLst>
            </p:cNvPr>
            <p:cNvSpPr/>
            <p:nvPr/>
          </p:nvSpPr>
          <p:spPr>
            <a:xfrm>
              <a:off x="-963647" y="1963773"/>
              <a:ext cx="1515" cy="1497"/>
            </a:xfrm>
            <a:custGeom>
              <a:avLst/>
              <a:gdLst>
                <a:gd name="connsiteX0" fmla="*/ -606 w 1515"/>
                <a:gd name="connsiteY0" fmla="*/ -1270 h 1497"/>
                <a:gd name="connsiteX1" fmla="*/ -2121 w 1515"/>
                <a:gd name="connsiteY1" fmla="*/ -2768 h 1497"/>
                <a:gd name="connsiteX2" fmla="*/ -606 w 1515"/>
                <a:gd name="connsiteY2" fmla="*/ -1270 h 1497"/>
              </a:gdLst>
              <a:ahLst/>
              <a:cxnLst>
                <a:cxn ang="0">
                  <a:pos x="connsiteX0" y="connsiteY0"/>
                </a:cxn>
                <a:cxn ang="0">
                  <a:pos x="connsiteX1" y="connsiteY1"/>
                </a:cxn>
                <a:cxn ang="0">
                  <a:pos x="connsiteX2" y="connsiteY2"/>
                </a:cxn>
              </a:cxnLst>
              <a:rect l="l" t="t" r="r" b="b"/>
              <a:pathLst>
                <a:path w="1515" h="1497">
                  <a:moveTo>
                    <a:pt x="-606" y="-1270"/>
                  </a:moveTo>
                  <a:cubicBezTo>
                    <a:pt x="-1382" y="-1400"/>
                    <a:pt x="-1992" y="-1991"/>
                    <a:pt x="-2121" y="-2768"/>
                  </a:cubicBezTo>
                  <a:cubicBezTo>
                    <a:pt x="-1345" y="-2638"/>
                    <a:pt x="-735" y="-2046"/>
                    <a:pt x="-606" y="-1270"/>
                  </a:cubicBezTo>
                  <a:close/>
                </a:path>
              </a:pathLst>
            </a:custGeom>
            <a:solidFill>
              <a:srgbClr val="020202"/>
            </a:solidFill>
            <a:ln w="1847" cap="flat">
              <a:noFill/>
              <a:prstDash val="solid"/>
              <a:miter/>
            </a:ln>
          </p:spPr>
          <p:txBody>
            <a:bodyPr rtlCol="0" anchor="ctr"/>
            <a:lstStyle/>
            <a:p>
              <a:endParaRPr lang="es-CO"/>
            </a:p>
          </p:txBody>
        </p:sp>
        <p:sp>
          <p:nvSpPr>
            <p:cNvPr id="3164" name="Freeform: Shape 3163">
              <a:extLst>
                <a:ext uri="{FF2B5EF4-FFF2-40B4-BE49-F238E27FC236}">
                  <a16:creationId xmlns:a16="http://schemas.microsoft.com/office/drawing/2014/main" id="{638EEC08-A3F8-24E5-7F6D-621C87472DB8}"/>
                </a:ext>
              </a:extLst>
            </p:cNvPr>
            <p:cNvSpPr/>
            <p:nvPr/>
          </p:nvSpPr>
          <p:spPr>
            <a:xfrm>
              <a:off x="-965015" y="1962350"/>
              <a:ext cx="1515" cy="1516"/>
            </a:xfrm>
            <a:custGeom>
              <a:avLst/>
              <a:gdLst>
                <a:gd name="connsiteX0" fmla="*/ -606 w 1515"/>
                <a:gd name="connsiteY0" fmla="*/ -1251 h 1516"/>
                <a:gd name="connsiteX1" fmla="*/ -2121 w 1515"/>
                <a:gd name="connsiteY1" fmla="*/ -2768 h 1516"/>
                <a:gd name="connsiteX2" fmla="*/ -606 w 1515"/>
                <a:gd name="connsiteY2" fmla="*/ -1251 h 1516"/>
              </a:gdLst>
              <a:ahLst/>
              <a:cxnLst>
                <a:cxn ang="0">
                  <a:pos x="connsiteX0" y="connsiteY0"/>
                </a:cxn>
                <a:cxn ang="0">
                  <a:pos x="connsiteX1" y="connsiteY1"/>
                </a:cxn>
                <a:cxn ang="0">
                  <a:pos x="connsiteX2" y="connsiteY2"/>
                </a:cxn>
              </a:cxnLst>
              <a:rect l="l" t="t" r="r" b="b"/>
              <a:pathLst>
                <a:path w="1515" h="1516">
                  <a:moveTo>
                    <a:pt x="-606" y="-1251"/>
                  </a:moveTo>
                  <a:cubicBezTo>
                    <a:pt x="-1382" y="-1381"/>
                    <a:pt x="-1992" y="-1991"/>
                    <a:pt x="-2121" y="-2768"/>
                  </a:cubicBezTo>
                  <a:cubicBezTo>
                    <a:pt x="-1345" y="-2638"/>
                    <a:pt x="-735" y="-2028"/>
                    <a:pt x="-606" y="-1251"/>
                  </a:cubicBezTo>
                  <a:close/>
                </a:path>
              </a:pathLst>
            </a:custGeom>
            <a:solidFill>
              <a:srgbClr val="020202"/>
            </a:solidFill>
            <a:ln w="1847" cap="flat">
              <a:noFill/>
              <a:prstDash val="solid"/>
              <a:miter/>
            </a:ln>
          </p:spPr>
          <p:txBody>
            <a:bodyPr rtlCol="0" anchor="ctr"/>
            <a:lstStyle/>
            <a:p>
              <a:endParaRPr lang="es-CO"/>
            </a:p>
          </p:txBody>
        </p:sp>
        <p:sp>
          <p:nvSpPr>
            <p:cNvPr id="3165" name="Freeform: Shape 3164">
              <a:extLst>
                <a:ext uri="{FF2B5EF4-FFF2-40B4-BE49-F238E27FC236}">
                  <a16:creationId xmlns:a16="http://schemas.microsoft.com/office/drawing/2014/main" id="{95F0824E-4BBC-F65E-E384-C5018DB9D939}"/>
                </a:ext>
              </a:extLst>
            </p:cNvPr>
            <p:cNvSpPr/>
            <p:nvPr/>
          </p:nvSpPr>
          <p:spPr>
            <a:xfrm>
              <a:off x="-966402" y="1961000"/>
              <a:ext cx="1534" cy="1497"/>
            </a:xfrm>
            <a:custGeom>
              <a:avLst/>
              <a:gdLst>
                <a:gd name="connsiteX0" fmla="*/ -587 w 1534"/>
                <a:gd name="connsiteY0" fmla="*/ -1270 h 1497"/>
                <a:gd name="connsiteX1" fmla="*/ -2121 w 1534"/>
                <a:gd name="connsiteY1" fmla="*/ -2768 h 1497"/>
                <a:gd name="connsiteX2" fmla="*/ -587 w 1534"/>
                <a:gd name="connsiteY2" fmla="*/ -1270 h 1497"/>
              </a:gdLst>
              <a:ahLst/>
              <a:cxnLst>
                <a:cxn ang="0">
                  <a:pos x="connsiteX0" y="connsiteY0"/>
                </a:cxn>
                <a:cxn ang="0">
                  <a:pos x="connsiteX1" y="connsiteY1"/>
                </a:cxn>
                <a:cxn ang="0">
                  <a:pos x="connsiteX2" y="connsiteY2"/>
                </a:cxn>
              </a:cxnLst>
              <a:rect l="l" t="t" r="r" b="b"/>
              <a:pathLst>
                <a:path w="1534" h="1497">
                  <a:moveTo>
                    <a:pt x="-587" y="-1270"/>
                  </a:moveTo>
                  <a:cubicBezTo>
                    <a:pt x="-1364" y="-1400"/>
                    <a:pt x="-1974" y="-1991"/>
                    <a:pt x="-2121" y="-2768"/>
                  </a:cubicBezTo>
                  <a:cubicBezTo>
                    <a:pt x="-1345" y="-2638"/>
                    <a:pt x="-735" y="-2046"/>
                    <a:pt x="-587" y="-1270"/>
                  </a:cubicBezTo>
                  <a:close/>
                </a:path>
              </a:pathLst>
            </a:custGeom>
            <a:solidFill>
              <a:srgbClr val="020202"/>
            </a:solidFill>
            <a:ln w="1847" cap="flat">
              <a:noFill/>
              <a:prstDash val="solid"/>
              <a:miter/>
            </a:ln>
          </p:spPr>
          <p:txBody>
            <a:bodyPr rtlCol="0" anchor="ctr"/>
            <a:lstStyle/>
            <a:p>
              <a:endParaRPr lang="es-CO"/>
            </a:p>
          </p:txBody>
        </p:sp>
        <p:sp>
          <p:nvSpPr>
            <p:cNvPr id="3166" name="Freeform: Shape 3165">
              <a:extLst>
                <a:ext uri="{FF2B5EF4-FFF2-40B4-BE49-F238E27FC236}">
                  <a16:creationId xmlns:a16="http://schemas.microsoft.com/office/drawing/2014/main" id="{F95E1589-B98E-B6C0-C505-4096FE0FF2D7}"/>
                </a:ext>
              </a:extLst>
            </p:cNvPr>
            <p:cNvSpPr/>
            <p:nvPr/>
          </p:nvSpPr>
          <p:spPr>
            <a:xfrm>
              <a:off x="-967807" y="1959651"/>
              <a:ext cx="1552" cy="1497"/>
            </a:xfrm>
            <a:custGeom>
              <a:avLst/>
              <a:gdLst>
                <a:gd name="connsiteX0" fmla="*/ -569 w 1552"/>
                <a:gd name="connsiteY0" fmla="*/ -1270 h 1497"/>
                <a:gd name="connsiteX1" fmla="*/ -2121 w 1552"/>
                <a:gd name="connsiteY1" fmla="*/ -2768 h 1497"/>
                <a:gd name="connsiteX2" fmla="*/ -569 w 1552"/>
                <a:gd name="connsiteY2" fmla="*/ -1270 h 1497"/>
              </a:gdLst>
              <a:ahLst/>
              <a:cxnLst>
                <a:cxn ang="0">
                  <a:pos x="connsiteX0" y="connsiteY0"/>
                </a:cxn>
                <a:cxn ang="0">
                  <a:pos x="connsiteX1" y="connsiteY1"/>
                </a:cxn>
                <a:cxn ang="0">
                  <a:pos x="connsiteX2" y="connsiteY2"/>
                </a:cxn>
              </a:cxnLst>
              <a:rect l="l" t="t" r="r" b="b"/>
              <a:pathLst>
                <a:path w="1552" h="1497">
                  <a:moveTo>
                    <a:pt x="-569" y="-1270"/>
                  </a:moveTo>
                  <a:cubicBezTo>
                    <a:pt x="-1345" y="-1381"/>
                    <a:pt x="-1974" y="-1991"/>
                    <a:pt x="-2121" y="-2768"/>
                  </a:cubicBezTo>
                  <a:cubicBezTo>
                    <a:pt x="-1345" y="-2657"/>
                    <a:pt x="-716" y="-2046"/>
                    <a:pt x="-569" y="-1270"/>
                  </a:cubicBezTo>
                  <a:close/>
                </a:path>
              </a:pathLst>
            </a:custGeom>
            <a:solidFill>
              <a:srgbClr val="020202"/>
            </a:solidFill>
            <a:ln w="1847" cap="flat">
              <a:noFill/>
              <a:prstDash val="solid"/>
              <a:miter/>
            </a:ln>
          </p:spPr>
          <p:txBody>
            <a:bodyPr rtlCol="0" anchor="ctr"/>
            <a:lstStyle/>
            <a:p>
              <a:endParaRPr lang="es-CO"/>
            </a:p>
          </p:txBody>
        </p:sp>
        <p:sp>
          <p:nvSpPr>
            <p:cNvPr id="3167" name="Freeform: Shape 3166">
              <a:extLst>
                <a:ext uri="{FF2B5EF4-FFF2-40B4-BE49-F238E27FC236}">
                  <a16:creationId xmlns:a16="http://schemas.microsoft.com/office/drawing/2014/main" id="{46D24CB8-8129-0E4F-A45D-EA2D092D0413}"/>
                </a:ext>
              </a:extLst>
            </p:cNvPr>
            <p:cNvSpPr/>
            <p:nvPr/>
          </p:nvSpPr>
          <p:spPr>
            <a:xfrm>
              <a:off x="-977236" y="1951331"/>
              <a:ext cx="1516" cy="1368"/>
            </a:xfrm>
            <a:custGeom>
              <a:avLst/>
              <a:gdLst>
                <a:gd name="connsiteX0" fmla="*/ -605 w 1516"/>
                <a:gd name="connsiteY0" fmla="*/ -1400 h 1368"/>
                <a:gd name="connsiteX1" fmla="*/ -2121 w 1516"/>
                <a:gd name="connsiteY1" fmla="*/ -2768 h 1368"/>
                <a:gd name="connsiteX2" fmla="*/ -605 w 1516"/>
                <a:gd name="connsiteY2" fmla="*/ -1400 h 1368"/>
              </a:gdLst>
              <a:ahLst/>
              <a:cxnLst>
                <a:cxn ang="0">
                  <a:pos x="connsiteX0" y="connsiteY0"/>
                </a:cxn>
                <a:cxn ang="0">
                  <a:pos x="connsiteX1" y="connsiteY1"/>
                </a:cxn>
                <a:cxn ang="0">
                  <a:pos x="connsiteX2" y="connsiteY2"/>
                </a:cxn>
              </a:cxnLst>
              <a:rect l="l" t="t" r="r" b="b"/>
              <a:pathLst>
                <a:path w="1516" h="1368">
                  <a:moveTo>
                    <a:pt x="-605" y="-1400"/>
                  </a:moveTo>
                  <a:cubicBezTo>
                    <a:pt x="-1364" y="-1474"/>
                    <a:pt x="-1973" y="-2028"/>
                    <a:pt x="-2121" y="-2768"/>
                  </a:cubicBezTo>
                  <a:cubicBezTo>
                    <a:pt x="-1604" y="-2305"/>
                    <a:pt x="-1123" y="-1769"/>
                    <a:pt x="-605" y="-1400"/>
                  </a:cubicBezTo>
                  <a:close/>
                </a:path>
              </a:pathLst>
            </a:custGeom>
            <a:solidFill>
              <a:srgbClr val="020202"/>
            </a:solidFill>
            <a:ln w="1847" cap="flat">
              <a:noFill/>
              <a:prstDash val="solid"/>
              <a:miter/>
            </a:ln>
          </p:spPr>
          <p:txBody>
            <a:bodyPr rtlCol="0" anchor="ctr"/>
            <a:lstStyle/>
            <a:p>
              <a:endParaRPr lang="es-CO"/>
            </a:p>
          </p:txBody>
        </p:sp>
        <p:sp>
          <p:nvSpPr>
            <p:cNvPr id="3168" name="Freeform: Shape 3167">
              <a:extLst>
                <a:ext uri="{FF2B5EF4-FFF2-40B4-BE49-F238E27FC236}">
                  <a16:creationId xmlns:a16="http://schemas.microsoft.com/office/drawing/2014/main" id="{4BF6F51B-18B5-8B6C-5057-1C7C9000A9B7}"/>
                </a:ext>
              </a:extLst>
            </p:cNvPr>
            <p:cNvSpPr/>
            <p:nvPr/>
          </p:nvSpPr>
          <p:spPr>
            <a:xfrm>
              <a:off x="-978715" y="1950056"/>
              <a:ext cx="1571" cy="1386"/>
            </a:xfrm>
            <a:custGeom>
              <a:avLst/>
              <a:gdLst>
                <a:gd name="connsiteX0" fmla="*/ -550 w 1571"/>
                <a:gd name="connsiteY0" fmla="*/ -1381 h 1386"/>
                <a:gd name="connsiteX1" fmla="*/ -2121 w 1571"/>
                <a:gd name="connsiteY1" fmla="*/ -2768 h 1386"/>
                <a:gd name="connsiteX2" fmla="*/ -550 w 1571"/>
                <a:gd name="connsiteY2" fmla="*/ -1381 h 1386"/>
              </a:gdLst>
              <a:ahLst/>
              <a:cxnLst>
                <a:cxn ang="0">
                  <a:pos x="connsiteX0" y="connsiteY0"/>
                </a:cxn>
                <a:cxn ang="0">
                  <a:pos x="connsiteX1" y="connsiteY1"/>
                </a:cxn>
                <a:cxn ang="0">
                  <a:pos x="connsiteX2" y="connsiteY2"/>
                </a:cxn>
              </a:cxnLst>
              <a:rect l="l" t="t" r="r" b="b"/>
              <a:pathLst>
                <a:path w="1571" h="1386">
                  <a:moveTo>
                    <a:pt x="-550" y="-1381"/>
                  </a:moveTo>
                  <a:cubicBezTo>
                    <a:pt x="-1308" y="-1474"/>
                    <a:pt x="-1936" y="-2028"/>
                    <a:pt x="-2121" y="-2768"/>
                  </a:cubicBezTo>
                  <a:cubicBezTo>
                    <a:pt x="-1363" y="-2675"/>
                    <a:pt x="-735" y="-2120"/>
                    <a:pt x="-550" y="-1381"/>
                  </a:cubicBezTo>
                  <a:close/>
                </a:path>
              </a:pathLst>
            </a:custGeom>
            <a:solidFill>
              <a:srgbClr val="020202"/>
            </a:solidFill>
            <a:ln w="1847" cap="flat">
              <a:noFill/>
              <a:prstDash val="solid"/>
              <a:miter/>
            </a:ln>
          </p:spPr>
          <p:txBody>
            <a:bodyPr rtlCol="0" anchor="ctr"/>
            <a:lstStyle/>
            <a:p>
              <a:endParaRPr lang="es-CO"/>
            </a:p>
          </p:txBody>
        </p:sp>
        <p:sp>
          <p:nvSpPr>
            <p:cNvPr id="3169" name="Freeform: Shape 3168">
              <a:extLst>
                <a:ext uri="{FF2B5EF4-FFF2-40B4-BE49-F238E27FC236}">
                  <a16:creationId xmlns:a16="http://schemas.microsoft.com/office/drawing/2014/main" id="{3CDD00FE-EFDC-5715-9BE9-63A6F5D55C6A}"/>
                </a:ext>
              </a:extLst>
            </p:cNvPr>
            <p:cNvSpPr/>
            <p:nvPr/>
          </p:nvSpPr>
          <p:spPr>
            <a:xfrm>
              <a:off x="-984224" y="1945970"/>
              <a:ext cx="1645" cy="1294"/>
            </a:xfrm>
            <a:custGeom>
              <a:avLst/>
              <a:gdLst>
                <a:gd name="connsiteX0" fmla="*/ -476 w 1645"/>
                <a:gd name="connsiteY0" fmla="*/ -1474 h 1294"/>
                <a:gd name="connsiteX1" fmla="*/ -2121 w 1645"/>
                <a:gd name="connsiteY1" fmla="*/ -2768 h 1294"/>
                <a:gd name="connsiteX2" fmla="*/ -476 w 1645"/>
                <a:gd name="connsiteY2" fmla="*/ -1474 h 1294"/>
              </a:gdLst>
              <a:ahLst/>
              <a:cxnLst>
                <a:cxn ang="0">
                  <a:pos x="connsiteX0" y="connsiteY0"/>
                </a:cxn>
                <a:cxn ang="0">
                  <a:pos x="connsiteX1" y="connsiteY1"/>
                </a:cxn>
                <a:cxn ang="0">
                  <a:pos x="connsiteX2" y="connsiteY2"/>
                </a:cxn>
              </a:cxnLst>
              <a:rect l="l" t="t" r="r" b="b"/>
              <a:pathLst>
                <a:path w="1645" h="1294">
                  <a:moveTo>
                    <a:pt x="-476" y="-1474"/>
                  </a:moveTo>
                  <a:cubicBezTo>
                    <a:pt x="-1252" y="-1492"/>
                    <a:pt x="-1936" y="-2010"/>
                    <a:pt x="-2121" y="-2768"/>
                  </a:cubicBezTo>
                  <a:cubicBezTo>
                    <a:pt x="-1363" y="-2712"/>
                    <a:pt x="-698" y="-2213"/>
                    <a:pt x="-476" y="-1474"/>
                  </a:cubicBezTo>
                  <a:close/>
                </a:path>
              </a:pathLst>
            </a:custGeom>
            <a:solidFill>
              <a:srgbClr val="020202"/>
            </a:solidFill>
            <a:ln w="1847" cap="flat">
              <a:noFill/>
              <a:prstDash val="solid"/>
              <a:miter/>
            </a:ln>
          </p:spPr>
          <p:txBody>
            <a:bodyPr rtlCol="0" anchor="ctr"/>
            <a:lstStyle/>
            <a:p>
              <a:endParaRPr lang="es-CO"/>
            </a:p>
          </p:txBody>
        </p:sp>
        <p:sp>
          <p:nvSpPr>
            <p:cNvPr id="3170" name="Freeform: Shape 3169">
              <a:extLst>
                <a:ext uri="{FF2B5EF4-FFF2-40B4-BE49-F238E27FC236}">
                  <a16:creationId xmlns:a16="http://schemas.microsoft.com/office/drawing/2014/main" id="{B53780F3-4D7A-D03E-AF50-D6314C46C54B}"/>
                </a:ext>
              </a:extLst>
            </p:cNvPr>
            <p:cNvSpPr/>
            <p:nvPr/>
          </p:nvSpPr>
          <p:spPr>
            <a:xfrm>
              <a:off x="-988291" y="1943197"/>
              <a:ext cx="1627" cy="1275"/>
            </a:xfrm>
            <a:custGeom>
              <a:avLst/>
              <a:gdLst>
                <a:gd name="connsiteX0" fmla="*/ -494 w 1627"/>
                <a:gd name="connsiteY0" fmla="*/ -1492 h 1275"/>
                <a:gd name="connsiteX1" fmla="*/ -2121 w 1627"/>
                <a:gd name="connsiteY1" fmla="*/ -2768 h 1275"/>
                <a:gd name="connsiteX2" fmla="*/ -494 w 1627"/>
                <a:gd name="connsiteY2" fmla="*/ -1492 h 1275"/>
              </a:gdLst>
              <a:ahLst/>
              <a:cxnLst>
                <a:cxn ang="0">
                  <a:pos x="connsiteX0" y="connsiteY0"/>
                </a:cxn>
                <a:cxn ang="0">
                  <a:pos x="connsiteX1" y="connsiteY1"/>
                </a:cxn>
                <a:cxn ang="0">
                  <a:pos x="connsiteX2" y="connsiteY2"/>
                </a:cxn>
              </a:cxnLst>
              <a:rect l="l" t="t" r="r" b="b"/>
              <a:pathLst>
                <a:path w="1627" h="1275">
                  <a:moveTo>
                    <a:pt x="-494" y="-1492"/>
                  </a:moveTo>
                  <a:cubicBezTo>
                    <a:pt x="-1271" y="-1492"/>
                    <a:pt x="-1936" y="-2010"/>
                    <a:pt x="-2121" y="-2768"/>
                  </a:cubicBezTo>
                  <a:cubicBezTo>
                    <a:pt x="-1382" y="-2675"/>
                    <a:pt x="-753" y="-2194"/>
                    <a:pt x="-494" y="-1492"/>
                  </a:cubicBezTo>
                  <a:close/>
                </a:path>
              </a:pathLst>
            </a:custGeom>
            <a:solidFill>
              <a:srgbClr val="020202"/>
            </a:solidFill>
            <a:ln w="1847" cap="flat">
              <a:noFill/>
              <a:prstDash val="solid"/>
              <a:miter/>
            </a:ln>
          </p:spPr>
          <p:txBody>
            <a:bodyPr rtlCol="0" anchor="ctr"/>
            <a:lstStyle/>
            <a:p>
              <a:endParaRPr lang="es-CO"/>
            </a:p>
          </p:txBody>
        </p:sp>
        <p:sp>
          <p:nvSpPr>
            <p:cNvPr id="3171" name="Freeform: Shape 3170">
              <a:extLst>
                <a:ext uri="{FF2B5EF4-FFF2-40B4-BE49-F238E27FC236}">
                  <a16:creationId xmlns:a16="http://schemas.microsoft.com/office/drawing/2014/main" id="{E250F200-FE85-B25A-DAB4-CEC323E2A2A1}"/>
                </a:ext>
              </a:extLst>
            </p:cNvPr>
            <p:cNvSpPr/>
            <p:nvPr/>
          </p:nvSpPr>
          <p:spPr>
            <a:xfrm>
              <a:off x="-997830" y="1934934"/>
              <a:ext cx="1552" cy="1368"/>
            </a:xfrm>
            <a:custGeom>
              <a:avLst/>
              <a:gdLst>
                <a:gd name="connsiteX0" fmla="*/ -569 w 1552"/>
                <a:gd name="connsiteY0" fmla="*/ -1400 h 1368"/>
                <a:gd name="connsiteX1" fmla="*/ -2121 w 1552"/>
                <a:gd name="connsiteY1" fmla="*/ -2768 h 1368"/>
                <a:gd name="connsiteX2" fmla="*/ -569 w 1552"/>
                <a:gd name="connsiteY2" fmla="*/ -1400 h 1368"/>
              </a:gdLst>
              <a:ahLst/>
              <a:cxnLst>
                <a:cxn ang="0">
                  <a:pos x="connsiteX0" y="connsiteY0"/>
                </a:cxn>
                <a:cxn ang="0">
                  <a:pos x="connsiteX1" y="connsiteY1"/>
                </a:cxn>
                <a:cxn ang="0">
                  <a:pos x="connsiteX2" y="connsiteY2"/>
                </a:cxn>
              </a:cxnLst>
              <a:rect l="l" t="t" r="r" b="b"/>
              <a:pathLst>
                <a:path w="1552" h="1368">
                  <a:moveTo>
                    <a:pt x="-569" y="-1400"/>
                  </a:moveTo>
                  <a:cubicBezTo>
                    <a:pt x="-1308" y="-1492"/>
                    <a:pt x="-1937" y="-2028"/>
                    <a:pt x="-2121" y="-2768"/>
                  </a:cubicBezTo>
                  <a:cubicBezTo>
                    <a:pt x="-1401" y="-2638"/>
                    <a:pt x="-790" y="-2102"/>
                    <a:pt x="-569" y="-1400"/>
                  </a:cubicBezTo>
                  <a:close/>
                </a:path>
              </a:pathLst>
            </a:custGeom>
            <a:solidFill>
              <a:srgbClr val="020202"/>
            </a:solidFill>
            <a:ln w="1847" cap="flat">
              <a:noFill/>
              <a:prstDash val="solid"/>
              <a:miter/>
            </a:ln>
          </p:spPr>
          <p:txBody>
            <a:bodyPr rtlCol="0" anchor="ctr"/>
            <a:lstStyle/>
            <a:p>
              <a:endParaRPr lang="es-CO"/>
            </a:p>
          </p:txBody>
        </p:sp>
        <p:sp>
          <p:nvSpPr>
            <p:cNvPr id="3172" name="Freeform: Shape 3171">
              <a:extLst>
                <a:ext uri="{FF2B5EF4-FFF2-40B4-BE49-F238E27FC236}">
                  <a16:creationId xmlns:a16="http://schemas.microsoft.com/office/drawing/2014/main" id="{F601093E-6D06-2443-5A08-D6DE9D893F59}"/>
                </a:ext>
              </a:extLst>
            </p:cNvPr>
            <p:cNvSpPr/>
            <p:nvPr/>
          </p:nvSpPr>
          <p:spPr>
            <a:xfrm>
              <a:off x="-999291" y="1933639"/>
              <a:ext cx="1589" cy="1423"/>
            </a:xfrm>
            <a:custGeom>
              <a:avLst/>
              <a:gdLst>
                <a:gd name="connsiteX0" fmla="*/ -532 w 1589"/>
                <a:gd name="connsiteY0" fmla="*/ -1344 h 1423"/>
                <a:gd name="connsiteX1" fmla="*/ -2121 w 1589"/>
                <a:gd name="connsiteY1" fmla="*/ -2768 h 1423"/>
                <a:gd name="connsiteX2" fmla="*/ -532 w 1589"/>
                <a:gd name="connsiteY2" fmla="*/ -1344 h 1423"/>
              </a:gdLst>
              <a:ahLst/>
              <a:cxnLst>
                <a:cxn ang="0">
                  <a:pos x="connsiteX0" y="connsiteY0"/>
                </a:cxn>
                <a:cxn ang="0">
                  <a:pos x="connsiteX1" y="connsiteY1"/>
                </a:cxn>
                <a:cxn ang="0">
                  <a:pos x="connsiteX2" y="connsiteY2"/>
                </a:cxn>
              </a:cxnLst>
              <a:rect l="l" t="t" r="r" b="b"/>
              <a:pathLst>
                <a:path w="1589" h="1423">
                  <a:moveTo>
                    <a:pt x="-532" y="-1344"/>
                  </a:moveTo>
                  <a:cubicBezTo>
                    <a:pt x="-1308" y="-1436"/>
                    <a:pt x="-1955" y="-2009"/>
                    <a:pt x="-2121" y="-2768"/>
                  </a:cubicBezTo>
                  <a:cubicBezTo>
                    <a:pt x="-1345" y="-2675"/>
                    <a:pt x="-698" y="-2102"/>
                    <a:pt x="-532" y="-1344"/>
                  </a:cubicBezTo>
                  <a:close/>
                </a:path>
              </a:pathLst>
            </a:custGeom>
            <a:solidFill>
              <a:srgbClr val="020202"/>
            </a:solidFill>
            <a:ln w="1847" cap="flat">
              <a:noFill/>
              <a:prstDash val="solid"/>
              <a:miter/>
            </a:ln>
          </p:spPr>
          <p:txBody>
            <a:bodyPr rtlCol="0" anchor="ctr"/>
            <a:lstStyle/>
            <a:p>
              <a:endParaRPr lang="es-CO"/>
            </a:p>
          </p:txBody>
        </p:sp>
        <p:sp>
          <p:nvSpPr>
            <p:cNvPr id="3173" name="Freeform: Shape 3172">
              <a:extLst>
                <a:ext uri="{FF2B5EF4-FFF2-40B4-BE49-F238E27FC236}">
                  <a16:creationId xmlns:a16="http://schemas.microsoft.com/office/drawing/2014/main" id="{4F2CDB96-8ED9-CF21-4C32-3E7988BB490B}"/>
                </a:ext>
              </a:extLst>
            </p:cNvPr>
            <p:cNvSpPr/>
            <p:nvPr/>
          </p:nvSpPr>
          <p:spPr>
            <a:xfrm>
              <a:off x="-879923" y="3023576"/>
              <a:ext cx="219167" cy="523261"/>
            </a:xfrm>
            <a:custGeom>
              <a:avLst/>
              <a:gdLst>
                <a:gd name="connsiteX0" fmla="*/ 4815 w 219167"/>
                <a:gd name="connsiteY0" fmla="*/ 520407 h 523261"/>
                <a:gd name="connsiteX1" fmla="*/ 2485 w 219167"/>
                <a:gd name="connsiteY1" fmla="*/ 516266 h 523261"/>
                <a:gd name="connsiteX2" fmla="*/ -2044 w 219167"/>
                <a:gd name="connsiteY2" fmla="*/ 501162 h 523261"/>
                <a:gd name="connsiteX3" fmla="*/ 5979 w 219167"/>
                <a:gd name="connsiteY3" fmla="*/ 487722 h 523261"/>
                <a:gd name="connsiteX4" fmla="*/ 15889 w 219167"/>
                <a:gd name="connsiteY4" fmla="*/ 483174 h 523261"/>
                <a:gd name="connsiteX5" fmla="*/ 65452 w 219167"/>
                <a:gd name="connsiteY5" fmla="*/ 455074 h 523261"/>
                <a:gd name="connsiteX6" fmla="*/ 84531 w 219167"/>
                <a:gd name="connsiteY6" fmla="*/ 438620 h 523261"/>
                <a:gd name="connsiteX7" fmla="*/ 110653 w 219167"/>
                <a:gd name="connsiteY7" fmla="*/ 403790 h 523261"/>
                <a:gd name="connsiteX8" fmla="*/ 126645 w 219167"/>
                <a:gd name="connsiteY8" fmla="*/ 357665 h 523261"/>
                <a:gd name="connsiteX9" fmla="*/ 131803 w 219167"/>
                <a:gd name="connsiteY9" fmla="*/ 330304 h 523261"/>
                <a:gd name="connsiteX10" fmla="*/ 133540 w 219167"/>
                <a:gd name="connsiteY10" fmla="*/ 312704 h 523261"/>
                <a:gd name="connsiteX11" fmla="*/ 135962 w 219167"/>
                <a:gd name="connsiteY11" fmla="*/ 272642 h 523261"/>
                <a:gd name="connsiteX12" fmla="*/ 142026 w 219167"/>
                <a:gd name="connsiteY12" fmla="*/ 225482 h 523261"/>
                <a:gd name="connsiteX13" fmla="*/ 150437 w 219167"/>
                <a:gd name="connsiteY13" fmla="*/ 184200 h 523261"/>
                <a:gd name="connsiteX14" fmla="*/ 160605 w 219167"/>
                <a:gd name="connsiteY14" fmla="*/ 134950 h 523261"/>
                <a:gd name="connsiteX15" fmla="*/ 169202 w 219167"/>
                <a:gd name="connsiteY15" fmla="*/ 81338 h 523261"/>
                <a:gd name="connsiteX16" fmla="*/ 185397 w 219167"/>
                <a:gd name="connsiteY16" fmla="*/ 27929 h 523261"/>
                <a:gd name="connsiteX17" fmla="*/ 193217 w 219167"/>
                <a:gd name="connsiteY17" fmla="*/ 12030 h 523261"/>
                <a:gd name="connsiteX18" fmla="*/ 217046 w 219167"/>
                <a:gd name="connsiteY18" fmla="*/ -2760 h 523261"/>
                <a:gd name="connsiteX19" fmla="*/ 205381 w 219167"/>
                <a:gd name="connsiteY19" fmla="*/ 60669 h 523261"/>
                <a:gd name="connsiteX20" fmla="*/ 200316 w 219167"/>
                <a:gd name="connsiteY20" fmla="*/ 93558 h 523261"/>
                <a:gd name="connsiteX21" fmla="*/ 192921 w 219167"/>
                <a:gd name="connsiteY21" fmla="*/ 137724 h 523261"/>
                <a:gd name="connsiteX22" fmla="*/ 182661 w 219167"/>
                <a:gd name="connsiteY22" fmla="*/ 188286 h 523261"/>
                <a:gd name="connsiteX23" fmla="*/ 176375 w 219167"/>
                <a:gd name="connsiteY23" fmla="*/ 220953 h 523261"/>
                <a:gd name="connsiteX24" fmla="*/ 174933 w 219167"/>
                <a:gd name="connsiteY24" fmla="*/ 233727 h 523261"/>
                <a:gd name="connsiteX25" fmla="*/ 169664 w 219167"/>
                <a:gd name="connsiteY25" fmla="*/ 261754 h 523261"/>
                <a:gd name="connsiteX26" fmla="*/ 167667 w 219167"/>
                <a:gd name="connsiteY26" fmla="*/ 279298 h 523261"/>
                <a:gd name="connsiteX27" fmla="*/ 166115 w 219167"/>
                <a:gd name="connsiteY27" fmla="*/ 315385 h 523261"/>
                <a:gd name="connsiteX28" fmla="*/ 145335 w 219167"/>
                <a:gd name="connsiteY28" fmla="*/ 407266 h 523261"/>
                <a:gd name="connsiteX29" fmla="*/ 131008 w 219167"/>
                <a:gd name="connsiteY29" fmla="*/ 434442 h 523261"/>
                <a:gd name="connsiteX30" fmla="*/ 125997 w 219167"/>
                <a:gd name="connsiteY30" fmla="*/ 443371 h 523261"/>
                <a:gd name="connsiteX31" fmla="*/ 95068 w 219167"/>
                <a:gd name="connsiteY31" fmla="*/ 477591 h 523261"/>
                <a:gd name="connsiteX32" fmla="*/ 65082 w 219167"/>
                <a:gd name="connsiteY32" fmla="*/ 499978 h 523261"/>
                <a:gd name="connsiteX33" fmla="*/ 16332 w 219167"/>
                <a:gd name="connsiteY33" fmla="*/ 520204 h 523261"/>
                <a:gd name="connsiteX34" fmla="*/ 4815 w 219167"/>
                <a:gd name="connsiteY34" fmla="*/ 520407 h 52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167" h="523261">
                  <a:moveTo>
                    <a:pt x="4815" y="520407"/>
                  </a:moveTo>
                  <a:cubicBezTo>
                    <a:pt x="4279" y="518909"/>
                    <a:pt x="3483" y="517504"/>
                    <a:pt x="2485" y="516266"/>
                  </a:cubicBezTo>
                  <a:cubicBezTo>
                    <a:pt x="-2247" y="512124"/>
                    <a:pt x="-2284" y="506726"/>
                    <a:pt x="-2044" y="501162"/>
                  </a:cubicBezTo>
                  <a:cubicBezTo>
                    <a:pt x="-2007" y="495560"/>
                    <a:pt x="1062" y="490402"/>
                    <a:pt x="5979" y="487722"/>
                  </a:cubicBezTo>
                  <a:cubicBezTo>
                    <a:pt x="9103" y="485854"/>
                    <a:pt x="12431" y="484320"/>
                    <a:pt x="15889" y="483174"/>
                  </a:cubicBezTo>
                  <a:cubicBezTo>
                    <a:pt x="34376" y="477313"/>
                    <a:pt x="50422" y="467109"/>
                    <a:pt x="65452" y="455074"/>
                  </a:cubicBezTo>
                  <a:cubicBezTo>
                    <a:pt x="72015" y="449805"/>
                    <a:pt x="78800" y="444832"/>
                    <a:pt x="84531" y="438620"/>
                  </a:cubicBezTo>
                  <a:cubicBezTo>
                    <a:pt x="94514" y="428027"/>
                    <a:pt x="103277" y="416343"/>
                    <a:pt x="110653" y="403790"/>
                  </a:cubicBezTo>
                  <a:cubicBezTo>
                    <a:pt x="118547" y="389426"/>
                    <a:pt x="123964" y="373841"/>
                    <a:pt x="126645" y="357665"/>
                  </a:cubicBezTo>
                  <a:cubicBezTo>
                    <a:pt x="128327" y="348532"/>
                    <a:pt x="130342" y="339455"/>
                    <a:pt x="131803" y="330304"/>
                  </a:cubicBezTo>
                  <a:cubicBezTo>
                    <a:pt x="132727" y="324499"/>
                    <a:pt x="132912" y="318565"/>
                    <a:pt x="133540" y="312704"/>
                  </a:cubicBezTo>
                  <a:cubicBezTo>
                    <a:pt x="134964" y="299393"/>
                    <a:pt x="134982" y="285990"/>
                    <a:pt x="135962" y="272642"/>
                  </a:cubicBezTo>
                  <a:cubicBezTo>
                    <a:pt x="137127" y="256781"/>
                    <a:pt x="139863" y="241214"/>
                    <a:pt x="142026" y="225482"/>
                  </a:cubicBezTo>
                  <a:cubicBezTo>
                    <a:pt x="143967" y="211598"/>
                    <a:pt x="147332" y="197899"/>
                    <a:pt x="150437" y="184200"/>
                  </a:cubicBezTo>
                  <a:cubicBezTo>
                    <a:pt x="154135" y="167839"/>
                    <a:pt x="158405" y="151552"/>
                    <a:pt x="160605" y="134950"/>
                  </a:cubicBezTo>
                  <a:cubicBezTo>
                    <a:pt x="163009" y="116981"/>
                    <a:pt x="165431" y="99049"/>
                    <a:pt x="169202" y="81338"/>
                  </a:cubicBezTo>
                  <a:cubicBezTo>
                    <a:pt x="172862" y="63054"/>
                    <a:pt x="178279" y="45158"/>
                    <a:pt x="185397" y="27929"/>
                  </a:cubicBezTo>
                  <a:cubicBezTo>
                    <a:pt x="187708" y="22512"/>
                    <a:pt x="190795" y="17428"/>
                    <a:pt x="193217" y="12030"/>
                  </a:cubicBezTo>
                  <a:cubicBezTo>
                    <a:pt x="197857" y="1659"/>
                    <a:pt x="205899" y="-2982"/>
                    <a:pt x="217046" y="-2760"/>
                  </a:cubicBezTo>
                  <a:cubicBezTo>
                    <a:pt x="213830" y="18519"/>
                    <a:pt x="209282" y="39539"/>
                    <a:pt x="205381" y="60669"/>
                  </a:cubicBezTo>
                  <a:cubicBezTo>
                    <a:pt x="203366" y="71558"/>
                    <a:pt x="201832" y="82558"/>
                    <a:pt x="200316" y="93558"/>
                  </a:cubicBezTo>
                  <a:cubicBezTo>
                    <a:pt x="198282" y="108348"/>
                    <a:pt x="197432" y="123137"/>
                    <a:pt x="192921" y="137724"/>
                  </a:cubicBezTo>
                  <a:cubicBezTo>
                    <a:pt x="187911" y="154177"/>
                    <a:pt x="186598" y="171537"/>
                    <a:pt x="182661" y="188286"/>
                  </a:cubicBezTo>
                  <a:cubicBezTo>
                    <a:pt x="180109" y="199101"/>
                    <a:pt x="178815" y="210138"/>
                    <a:pt x="176375" y="220953"/>
                  </a:cubicBezTo>
                  <a:cubicBezTo>
                    <a:pt x="175432" y="225149"/>
                    <a:pt x="174951" y="229438"/>
                    <a:pt x="174933" y="233727"/>
                  </a:cubicBezTo>
                  <a:cubicBezTo>
                    <a:pt x="174933" y="243544"/>
                    <a:pt x="170866" y="252344"/>
                    <a:pt x="169664" y="261754"/>
                  </a:cubicBezTo>
                  <a:cubicBezTo>
                    <a:pt x="168924" y="267595"/>
                    <a:pt x="167205" y="273308"/>
                    <a:pt x="167667" y="279298"/>
                  </a:cubicBezTo>
                  <a:cubicBezTo>
                    <a:pt x="168592" y="291389"/>
                    <a:pt x="167242" y="303442"/>
                    <a:pt x="166115" y="315385"/>
                  </a:cubicBezTo>
                  <a:cubicBezTo>
                    <a:pt x="163138" y="346813"/>
                    <a:pt x="157722" y="377908"/>
                    <a:pt x="145335" y="407266"/>
                  </a:cubicBezTo>
                  <a:cubicBezTo>
                    <a:pt x="141268" y="416676"/>
                    <a:pt x="136480" y="425771"/>
                    <a:pt x="131008" y="434442"/>
                  </a:cubicBezTo>
                  <a:cubicBezTo>
                    <a:pt x="129159" y="437344"/>
                    <a:pt x="127624" y="440376"/>
                    <a:pt x="125997" y="443371"/>
                  </a:cubicBezTo>
                  <a:cubicBezTo>
                    <a:pt x="118381" y="457218"/>
                    <a:pt x="106623" y="467238"/>
                    <a:pt x="95068" y="477591"/>
                  </a:cubicBezTo>
                  <a:cubicBezTo>
                    <a:pt x="85622" y="485762"/>
                    <a:pt x="75602" y="493249"/>
                    <a:pt x="65082" y="499978"/>
                  </a:cubicBezTo>
                  <a:cubicBezTo>
                    <a:pt x="50293" y="509814"/>
                    <a:pt x="34357" y="517837"/>
                    <a:pt x="16332" y="520204"/>
                  </a:cubicBezTo>
                  <a:cubicBezTo>
                    <a:pt x="12505" y="520499"/>
                    <a:pt x="8660" y="520573"/>
                    <a:pt x="4815" y="520407"/>
                  </a:cubicBezTo>
                  <a:close/>
                </a:path>
              </a:pathLst>
            </a:custGeom>
            <a:solidFill>
              <a:srgbClr val="000000"/>
            </a:solidFill>
            <a:ln w="1847" cap="flat">
              <a:noFill/>
              <a:prstDash val="solid"/>
              <a:miter/>
            </a:ln>
          </p:spPr>
          <p:txBody>
            <a:bodyPr rtlCol="0" anchor="ctr"/>
            <a:lstStyle/>
            <a:p>
              <a:endParaRPr lang="es-CO"/>
            </a:p>
          </p:txBody>
        </p:sp>
        <p:sp>
          <p:nvSpPr>
            <p:cNvPr id="3174" name="Freeform: Shape 3173">
              <a:extLst>
                <a:ext uri="{FF2B5EF4-FFF2-40B4-BE49-F238E27FC236}">
                  <a16:creationId xmlns:a16="http://schemas.microsoft.com/office/drawing/2014/main" id="{E83DCA98-FB83-0933-3DE6-8E3C103E57C0}"/>
                </a:ext>
              </a:extLst>
            </p:cNvPr>
            <p:cNvSpPr/>
            <p:nvPr/>
          </p:nvSpPr>
          <p:spPr>
            <a:xfrm>
              <a:off x="-983909" y="3538211"/>
              <a:ext cx="32867" cy="5932"/>
            </a:xfrm>
            <a:custGeom>
              <a:avLst/>
              <a:gdLst>
                <a:gd name="connsiteX0" fmla="*/ -2121 w 32867"/>
                <a:gd name="connsiteY0" fmla="*/ 2980 h 5932"/>
                <a:gd name="connsiteX1" fmla="*/ 8324 w 32867"/>
                <a:gd name="connsiteY1" fmla="*/ -1882 h 5932"/>
                <a:gd name="connsiteX2" fmla="*/ 11596 w 32867"/>
                <a:gd name="connsiteY2" fmla="*/ 392 h 5932"/>
                <a:gd name="connsiteX3" fmla="*/ 15645 w 32867"/>
                <a:gd name="connsiteY3" fmla="*/ 392 h 5932"/>
                <a:gd name="connsiteX4" fmla="*/ 25664 w 32867"/>
                <a:gd name="connsiteY4" fmla="*/ -2381 h 5932"/>
                <a:gd name="connsiteX5" fmla="*/ 30730 w 32867"/>
                <a:gd name="connsiteY5" fmla="*/ 3165 h 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67" h="5932">
                  <a:moveTo>
                    <a:pt x="-2121" y="2980"/>
                  </a:moveTo>
                  <a:cubicBezTo>
                    <a:pt x="-994" y="-2178"/>
                    <a:pt x="2889" y="-4045"/>
                    <a:pt x="8324" y="-1882"/>
                  </a:cubicBezTo>
                  <a:cubicBezTo>
                    <a:pt x="9544" y="-1327"/>
                    <a:pt x="10653" y="-551"/>
                    <a:pt x="11596" y="392"/>
                  </a:cubicBezTo>
                  <a:cubicBezTo>
                    <a:pt x="13057" y="1742"/>
                    <a:pt x="14369" y="1816"/>
                    <a:pt x="15645" y="392"/>
                  </a:cubicBezTo>
                  <a:cubicBezTo>
                    <a:pt x="18381" y="-2788"/>
                    <a:pt x="22060" y="-2326"/>
                    <a:pt x="25664" y="-2381"/>
                  </a:cubicBezTo>
                  <a:cubicBezTo>
                    <a:pt x="29270" y="-2437"/>
                    <a:pt x="30933" y="-532"/>
                    <a:pt x="30730" y="3165"/>
                  </a:cubicBezTo>
                  <a:close/>
                </a:path>
              </a:pathLst>
            </a:custGeom>
            <a:solidFill>
              <a:srgbClr val="020202"/>
            </a:solidFill>
            <a:ln w="1847" cap="flat">
              <a:noFill/>
              <a:prstDash val="solid"/>
              <a:miter/>
            </a:ln>
          </p:spPr>
          <p:txBody>
            <a:bodyPr rtlCol="0" anchor="ctr"/>
            <a:lstStyle/>
            <a:p>
              <a:endParaRPr lang="es-CO"/>
            </a:p>
          </p:txBody>
        </p:sp>
        <p:sp>
          <p:nvSpPr>
            <p:cNvPr id="3175" name="Freeform: Shape 3174">
              <a:extLst>
                <a:ext uri="{FF2B5EF4-FFF2-40B4-BE49-F238E27FC236}">
                  <a16:creationId xmlns:a16="http://schemas.microsoft.com/office/drawing/2014/main" id="{92F6B07F-37F1-E190-8B12-4F06A58FB485}"/>
                </a:ext>
              </a:extLst>
            </p:cNvPr>
            <p:cNvSpPr/>
            <p:nvPr/>
          </p:nvSpPr>
          <p:spPr>
            <a:xfrm>
              <a:off x="-1033252" y="3540751"/>
              <a:ext cx="43869" cy="4525"/>
            </a:xfrm>
            <a:custGeom>
              <a:avLst/>
              <a:gdLst>
                <a:gd name="connsiteX0" fmla="*/ -2121 w 43869"/>
                <a:gd name="connsiteY0" fmla="*/ 551 h 4525"/>
                <a:gd name="connsiteX1" fmla="*/ 14517 w 43869"/>
                <a:gd name="connsiteY1" fmla="*/ -1742 h 4525"/>
                <a:gd name="connsiteX2" fmla="*/ 23761 w 43869"/>
                <a:gd name="connsiteY2" fmla="*/ -1742 h 4525"/>
                <a:gd name="connsiteX3" fmla="*/ 41749 w 43869"/>
                <a:gd name="connsiteY3" fmla="*/ 532 h 4525"/>
                <a:gd name="connsiteX4" fmla="*/ 38051 w 43869"/>
                <a:gd name="connsiteY4" fmla="*/ 1715 h 4525"/>
                <a:gd name="connsiteX5" fmla="*/ 1613 w 43869"/>
                <a:gd name="connsiteY5" fmla="*/ 1715 h 4525"/>
                <a:gd name="connsiteX6" fmla="*/ -2121 w 43869"/>
                <a:gd name="connsiteY6" fmla="*/ 551 h 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69" h="4525">
                  <a:moveTo>
                    <a:pt x="-2121" y="551"/>
                  </a:moveTo>
                  <a:cubicBezTo>
                    <a:pt x="3425" y="89"/>
                    <a:pt x="8971" y="1438"/>
                    <a:pt x="14517" y="-1742"/>
                  </a:cubicBezTo>
                  <a:cubicBezTo>
                    <a:pt x="17438" y="-3110"/>
                    <a:pt x="20840" y="-3110"/>
                    <a:pt x="23761" y="-1742"/>
                  </a:cubicBezTo>
                  <a:cubicBezTo>
                    <a:pt x="29658" y="1660"/>
                    <a:pt x="35759" y="-4"/>
                    <a:pt x="41749" y="532"/>
                  </a:cubicBezTo>
                  <a:cubicBezTo>
                    <a:pt x="40751" y="1457"/>
                    <a:pt x="39401" y="1900"/>
                    <a:pt x="38051" y="1715"/>
                  </a:cubicBezTo>
                  <a:lnTo>
                    <a:pt x="1613" y="1715"/>
                  </a:lnTo>
                  <a:cubicBezTo>
                    <a:pt x="264" y="1900"/>
                    <a:pt x="-1123" y="1475"/>
                    <a:pt x="-2121" y="551"/>
                  </a:cubicBezTo>
                  <a:close/>
                </a:path>
              </a:pathLst>
            </a:custGeom>
            <a:solidFill>
              <a:srgbClr val="020202"/>
            </a:solidFill>
            <a:ln w="1847" cap="flat">
              <a:noFill/>
              <a:prstDash val="solid"/>
              <a:miter/>
            </a:ln>
          </p:spPr>
          <p:txBody>
            <a:bodyPr rtlCol="0" anchor="ctr"/>
            <a:lstStyle/>
            <a:p>
              <a:endParaRPr lang="es-CO"/>
            </a:p>
          </p:txBody>
        </p:sp>
        <p:sp>
          <p:nvSpPr>
            <p:cNvPr id="3176" name="Freeform: Shape 3175">
              <a:extLst>
                <a:ext uri="{FF2B5EF4-FFF2-40B4-BE49-F238E27FC236}">
                  <a16:creationId xmlns:a16="http://schemas.microsoft.com/office/drawing/2014/main" id="{E99261BF-A118-46C7-5A42-6B5C9B829DC4}"/>
                </a:ext>
              </a:extLst>
            </p:cNvPr>
            <p:cNvSpPr/>
            <p:nvPr/>
          </p:nvSpPr>
          <p:spPr>
            <a:xfrm>
              <a:off x="-949708" y="3541233"/>
              <a:ext cx="12275" cy="4223"/>
            </a:xfrm>
            <a:custGeom>
              <a:avLst/>
              <a:gdLst>
                <a:gd name="connsiteX0" fmla="*/ -2121 w 12275"/>
                <a:gd name="connsiteY0" fmla="*/ 69 h 4223"/>
                <a:gd name="connsiteX1" fmla="*/ 1576 w 12275"/>
                <a:gd name="connsiteY1" fmla="*/ -855 h 4223"/>
                <a:gd name="connsiteX2" fmla="*/ 10154 w 12275"/>
                <a:gd name="connsiteY2" fmla="*/ 1456 h 4223"/>
                <a:gd name="connsiteX3" fmla="*/ -2121 w 12275"/>
                <a:gd name="connsiteY3" fmla="*/ 69 h 4223"/>
              </a:gdLst>
              <a:ahLst/>
              <a:cxnLst>
                <a:cxn ang="0">
                  <a:pos x="connsiteX0" y="connsiteY0"/>
                </a:cxn>
                <a:cxn ang="0">
                  <a:pos x="connsiteX1" y="connsiteY1"/>
                </a:cxn>
                <a:cxn ang="0">
                  <a:pos x="connsiteX2" y="connsiteY2"/>
                </a:cxn>
                <a:cxn ang="0">
                  <a:pos x="connsiteX3" y="connsiteY3"/>
                </a:cxn>
              </a:cxnLst>
              <a:rect l="l" t="t" r="r" b="b"/>
              <a:pathLst>
                <a:path w="12275" h="4223">
                  <a:moveTo>
                    <a:pt x="-2121" y="69"/>
                  </a:moveTo>
                  <a:cubicBezTo>
                    <a:pt x="-827" y="88"/>
                    <a:pt x="448" y="-226"/>
                    <a:pt x="1576" y="-855"/>
                  </a:cubicBezTo>
                  <a:cubicBezTo>
                    <a:pt x="6512" y="-3776"/>
                    <a:pt x="6900" y="-3610"/>
                    <a:pt x="10154" y="1456"/>
                  </a:cubicBezTo>
                  <a:cubicBezTo>
                    <a:pt x="6105" y="920"/>
                    <a:pt x="1779" y="2362"/>
                    <a:pt x="-2121" y="69"/>
                  </a:cubicBezTo>
                  <a:close/>
                </a:path>
              </a:pathLst>
            </a:custGeom>
            <a:solidFill>
              <a:srgbClr val="020202"/>
            </a:solidFill>
            <a:ln w="1847" cap="flat">
              <a:noFill/>
              <a:prstDash val="solid"/>
              <a:miter/>
            </a:ln>
          </p:spPr>
          <p:txBody>
            <a:bodyPr rtlCol="0" anchor="ctr"/>
            <a:lstStyle/>
            <a:p>
              <a:endParaRPr lang="es-CO"/>
            </a:p>
          </p:txBody>
        </p:sp>
        <p:sp>
          <p:nvSpPr>
            <p:cNvPr id="3177" name="Freeform: Shape 3176">
              <a:extLst>
                <a:ext uri="{FF2B5EF4-FFF2-40B4-BE49-F238E27FC236}">
                  <a16:creationId xmlns:a16="http://schemas.microsoft.com/office/drawing/2014/main" id="{763D1CF1-40B0-9A35-2E4D-5A5FBE93A0B2}"/>
                </a:ext>
              </a:extLst>
            </p:cNvPr>
            <p:cNvSpPr/>
            <p:nvPr/>
          </p:nvSpPr>
          <p:spPr>
            <a:xfrm>
              <a:off x="-937377" y="3545380"/>
              <a:ext cx="4067" cy="1245"/>
            </a:xfrm>
            <a:custGeom>
              <a:avLst/>
              <a:gdLst>
                <a:gd name="connsiteX0" fmla="*/ -2121 w 4067"/>
                <a:gd name="connsiteY0" fmla="*/ -2747 h 1245"/>
                <a:gd name="connsiteX1" fmla="*/ 1946 w 4067"/>
                <a:gd name="connsiteY1" fmla="*/ -1545 h 1245"/>
                <a:gd name="connsiteX2" fmla="*/ -2121 w 4067"/>
                <a:gd name="connsiteY2" fmla="*/ -2747 h 1245"/>
              </a:gdLst>
              <a:ahLst/>
              <a:cxnLst>
                <a:cxn ang="0">
                  <a:pos x="connsiteX0" y="connsiteY0"/>
                </a:cxn>
                <a:cxn ang="0">
                  <a:pos x="connsiteX1" y="connsiteY1"/>
                </a:cxn>
                <a:cxn ang="0">
                  <a:pos x="connsiteX2" y="connsiteY2"/>
                </a:cxn>
              </a:cxnLst>
              <a:rect l="l" t="t" r="r" b="b"/>
              <a:pathLst>
                <a:path w="4067" h="1245">
                  <a:moveTo>
                    <a:pt x="-2121" y="-2747"/>
                  </a:moveTo>
                  <a:cubicBezTo>
                    <a:pt x="-661" y="-2747"/>
                    <a:pt x="910" y="-3024"/>
                    <a:pt x="1946" y="-1545"/>
                  </a:cubicBezTo>
                  <a:cubicBezTo>
                    <a:pt x="467" y="-1527"/>
                    <a:pt x="-1086" y="-1305"/>
                    <a:pt x="-2121" y="-2747"/>
                  </a:cubicBezTo>
                  <a:close/>
                </a:path>
              </a:pathLst>
            </a:custGeom>
            <a:solidFill>
              <a:srgbClr val="020202"/>
            </a:solidFill>
            <a:ln w="1847" cap="flat">
              <a:noFill/>
              <a:prstDash val="solid"/>
              <a:miter/>
            </a:ln>
          </p:spPr>
          <p:txBody>
            <a:bodyPr rtlCol="0" anchor="ctr"/>
            <a:lstStyle/>
            <a:p>
              <a:endParaRPr lang="es-CO"/>
            </a:p>
          </p:txBody>
        </p:sp>
        <p:sp>
          <p:nvSpPr>
            <p:cNvPr id="3178" name="Freeform: Shape 3177">
              <a:extLst>
                <a:ext uri="{FF2B5EF4-FFF2-40B4-BE49-F238E27FC236}">
                  <a16:creationId xmlns:a16="http://schemas.microsoft.com/office/drawing/2014/main" id="{33F3C06B-BCEB-B0F0-EF31-881FB0FC2DA7}"/>
                </a:ext>
              </a:extLst>
            </p:cNvPr>
            <p:cNvSpPr/>
            <p:nvPr/>
          </p:nvSpPr>
          <p:spPr>
            <a:xfrm>
              <a:off x="-1126260" y="3498758"/>
              <a:ext cx="1260" cy="1479"/>
            </a:xfrm>
            <a:custGeom>
              <a:avLst/>
              <a:gdLst>
                <a:gd name="connsiteX0" fmla="*/ -2103 w 1260"/>
                <a:gd name="connsiteY0" fmla="*/ -2768 h 1479"/>
                <a:gd name="connsiteX1" fmla="*/ -864 w 1260"/>
                <a:gd name="connsiteY1" fmla="*/ -1325 h 1479"/>
                <a:gd name="connsiteX2" fmla="*/ -864 w 1260"/>
                <a:gd name="connsiteY2" fmla="*/ -1288 h 1479"/>
                <a:gd name="connsiteX3" fmla="*/ -2121 w 1260"/>
                <a:gd name="connsiteY3" fmla="*/ -2582 h 1479"/>
                <a:gd name="connsiteX4" fmla="*/ -2103 w 1260"/>
                <a:gd name="connsiteY4" fmla="*/ -2768 h 1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 h="1479">
                  <a:moveTo>
                    <a:pt x="-2103" y="-2768"/>
                  </a:moveTo>
                  <a:cubicBezTo>
                    <a:pt x="-1364" y="-2712"/>
                    <a:pt x="-809" y="-2065"/>
                    <a:pt x="-864" y="-1325"/>
                  </a:cubicBezTo>
                  <a:cubicBezTo>
                    <a:pt x="-864" y="-1307"/>
                    <a:pt x="-864" y="-1307"/>
                    <a:pt x="-864" y="-1288"/>
                  </a:cubicBezTo>
                  <a:cubicBezTo>
                    <a:pt x="-1567" y="-1307"/>
                    <a:pt x="-2121" y="-1880"/>
                    <a:pt x="-2121" y="-2582"/>
                  </a:cubicBezTo>
                  <a:cubicBezTo>
                    <a:pt x="-2121" y="-2638"/>
                    <a:pt x="-2121" y="-2712"/>
                    <a:pt x="-2103" y="-2768"/>
                  </a:cubicBezTo>
                  <a:close/>
                </a:path>
              </a:pathLst>
            </a:custGeom>
            <a:solidFill>
              <a:srgbClr val="5B5B5B"/>
            </a:solidFill>
            <a:ln w="1847" cap="flat">
              <a:noFill/>
              <a:prstDash val="solid"/>
              <a:miter/>
            </a:ln>
          </p:spPr>
          <p:txBody>
            <a:bodyPr rtlCol="0" anchor="ctr"/>
            <a:lstStyle/>
            <a:p>
              <a:endParaRPr lang="es-CO"/>
            </a:p>
          </p:txBody>
        </p:sp>
        <p:sp>
          <p:nvSpPr>
            <p:cNvPr id="3179" name="Freeform: Shape 3178">
              <a:extLst>
                <a:ext uri="{FF2B5EF4-FFF2-40B4-BE49-F238E27FC236}">
                  <a16:creationId xmlns:a16="http://schemas.microsoft.com/office/drawing/2014/main" id="{8D39E807-05FD-479D-4150-06C37A17FAA1}"/>
                </a:ext>
              </a:extLst>
            </p:cNvPr>
            <p:cNvSpPr/>
            <p:nvPr/>
          </p:nvSpPr>
          <p:spPr>
            <a:xfrm>
              <a:off x="-1125025" y="3500237"/>
              <a:ext cx="1298" cy="1497"/>
            </a:xfrm>
            <a:custGeom>
              <a:avLst/>
              <a:gdLst>
                <a:gd name="connsiteX0" fmla="*/ -2118 w 1298"/>
                <a:gd name="connsiteY0" fmla="*/ -2768 h 1497"/>
                <a:gd name="connsiteX1" fmla="*/ -824 w 1298"/>
                <a:gd name="connsiteY1" fmla="*/ -1400 h 1497"/>
                <a:gd name="connsiteX2" fmla="*/ -842 w 1298"/>
                <a:gd name="connsiteY2" fmla="*/ -1270 h 1497"/>
                <a:gd name="connsiteX3" fmla="*/ -2118 w 1298"/>
                <a:gd name="connsiteY3" fmla="*/ -2768 h 1497"/>
              </a:gdLst>
              <a:ahLst/>
              <a:cxnLst>
                <a:cxn ang="0">
                  <a:pos x="connsiteX0" y="connsiteY0"/>
                </a:cxn>
                <a:cxn ang="0">
                  <a:pos x="connsiteX1" y="connsiteY1"/>
                </a:cxn>
                <a:cxn ang="0">
                  <a:pos x="connsiteX2" y="connsiteY2"/>
                </a:cxn>
                <a:cxn ang="0">
                  <a:pos x="connsiteX3" y="connsiteY3"/>
                </a:cxn>
              </a:cxnLst>
              <a:rect l="l" t="t" r="r" b="b"/>
              <a:pathLst>
                <a:path w="1298" h="1497">
                  <a:moveTo>
                    <a:pt x="-2118" y="-2768"/>
                  </a:moveTo>
                  <a:cubicBezTo>
                    <a:pt x="-1378" y="-2749"/>
                    <a:pt x="-805" y="-2121"/>
                    <a:pt x="-824" y="-1400"/>
                  </a:cubicBezTo>
                  <a:cubicBezTo>
                    <a:pt x="-842" y="-1344"/>
                    <a:pt x="-842" y="-1307"/>
                    <a:pt x="-842" y="-1270"/>
                  </a:cubicBezTo>
                  <a:cubicBezTo>
                    <a:pt x="-1600" y="-1344"/>
                    <a:pt x="-2173" y="-2010"/>
                    <a:pt x="-2118" y="-2768"/>
                  </a:cubicBezTo>
                  <a:close/>
                </a:path>
              </a:pathLst>
            </a:custGeom>
            <a:solidFill>
              <a:srgbClr val="5B5B5B"/>
            </a:solidFill>
            <a:ln w="1847" cap="flat">
              <a:noFill/>
              <a:prstDash val="solid"/>
              <a:miter/>
            </a:ln>
          </p:spPr>
          <p:txBody>
            <a:bodyPr rtlCol="0" anchor="ctr"/>
            <a:lstStyle/>
            <a:p>
              <a:endParaRPr lang="es-CO"/>
            </a:p>
          </p:txBody>
        </p:sp>
        <p:sp>
          <p:nvSpPr>
            <p:cNvPr id="3180" name="Freeform: Shape 3179">
              <a:extLst>
                <a:ext uri="{FF2B5EF4-FFF2-40B4-BE49-F238E27FC236}">
                  <a16:creationId xmlns:a16="http://schemas.microsoft.com/office/drawing/2014/main" id="{8B5EFAB2-CD03-F8B3-307D-671889B1DBBD}"/>
                </a:ext>
              </a:extLst>
            </p:cNvPr>
            <p:cNvSpPr/>
            <p:nvPr/>
          </p:nvSpPr>
          <p:spPr>
            <a:xfrm>
              <a:off x="-1344240" y="2274468"/>
              <a:ext cx="365821" cy="272751"/>
            </a:xfrm>
            <a:custGeom>
              <a:avLst/>
              <a:gdLst>
                <a:gd name="connsiteX0" fmla="*/ 2147 w 365821"/>
                <a:gd name="connsiteY0" fmla="*/ -2768 h 272751"/>
                <a:gd name="connsiteX1" fmla="*/ 650 w 365821"/>
                <a:gd name="connsiteY1" fmla="*/ 44282 h 272751"/>
                <a:gd name="connsiteX2" fmla="*/ 5457 w 365821"/>
                <a:gd name="connsiteY2" fmla="*/ 81256 h 272751"/>
                <a:gd name="connsiteX3" fmla="*/ 22576 w 365821"/>
                <a:gd name="connsiteY3" fmla="*/ 125625 h 272751"/>
                <a:gd name="connsiteX4" fmla="*/ 45943 w 365821"/>
                <a:gd name="connsiteY4" fmla="*/ 160751 h 272751"/>
                <a:gd name="connsiteX5" fmla="*/ 68904 w 365821"/>
                <a:gd name="connsiteY5" fmla="*/ 190330 h 272751"/>
                <a:gd name="connsiteX6" fmla="*/ 92549 w 365821"/>
                <a:gd name="connsiteY6" fmla="*/ 210814 h 272751"/>
                <a:gd name="connsiteX7" fmla="*/ 181565 w 365821"/>
                <a:gd name="connsiteY7" fmla="*/ 254443 h 272751"/>
                <a:gd name="connsiteX8" fmla="*/ 230075 w 365821"/>
                <a:gd name="connsiteY8" fmla="*/ 264482 h 272751"/>
                <a:gd name="connsiteX9" fmla="*/ 273704 w 365821"/>
                <a:gd name="connsiteY9" fmla="*/ 265314 h 272751"/>
                <a:gd name="connsiteX10" fmla="*/ 315485 w 365821"/>
                <a:gd name="connsiteY10" fmla="*/ 260507 h 272751"/>
                <a:gd name="connsiteX11" fmla="*/ 345213 w 365821"/>
                <a:gd name="connsiteY11" fmla="*/ 257476 h 272751"/>
                <a:gd name="connsiteX12" fmla="*/ 363700 w 365821"/>
                <a:gd name="connsiteY12" fmla="*/ 257476 h 272751"/>
                <a:gd name="connsiteX13" fmla="*/ 346507 w 365821"/>
                <a:gd name="connsiteY13" fmla="*/ 260119 h 272751"/>
                <a:gd name="connsiteX14" fmla="*/ 327003 w 365821"/>
                <a:gd name="connsiteY14" fmla="*/ 262541 h 272751"/>
                <a:gd name="connsiteX15" fmla="*/ 322270 w 365821"/>
                <a:gd name="connsiteY15" fmla="*/ 262929 h 272751"/>
                <a:gd name="connsiteX16" fmla="*/ 287144 w 365821"/>
                <a:gd name="connsiteY16" fmla="*/ 266460 h 272751"/>
                <a:gd name="connsiteX17" fmla="*/ 261503 w 365821"/>
                <a:gd name="connsiteY17" fmla="*/ 267421 h 272751"/>
                <a:gd name="connsiteX18" fmla="*/ 257676 w 365821"/>
                <a:gd name="connsiteY18" fmla="*/ 268309 h 272751"/>
                <a:gd name="connsiteX19" fmla="*/ 246584 w 365821"/>
                <a:gd name="connsiteY19" fmla="*/ 268679 h 272751"/>
                <a:gd name="connsiteX20" fmla="*/ 239356 w 365821"/>
                <a:gd name="connsiteY20" fmla="*/ 267033 h 272751"/>
                <a:gd name="connsiteX21" fmla="*/ 202973 w 365821"/>
                <a:gd name="connsiteY21" fmla="*/ 262485 h 272751"/>
                <a:gd name="connsiteX22" fmla="*/ 178829 w 365821"/>
                <a:gd name="connsiteY22" fmla="*/ 258788 h 272751"/>
                <a:gd name="connsiteX23" fmla="*/ 118949 w 365821"/>
                <a:gd name="connsiteY23" fmla="*/ 234496 h 272751"/>
                <a:gd name="connsiteX24" fmla="*/ 97615 w 365821"/>
                <a:gd name="connsiteY24" fmla="*/ 222350 h 272751"/>
                <a:gd name="connsiteX25" fmla="*/ 85432 w 365821"/>
                <a:gd name="connsiteY25" fmla="*/ 222350 h 272751"/>
                <a:gd name="connsiteX26" fmla="*/ 80181 w 365821"/>
                <a:gd name="connsiteY26" fmla="*/ 223108 h 272751"/>
                <a:gd name="connsiteX27" fmla="*/ 67425 w 365821"/>
                <a:gd name="connsiteY27" fmla="*/ 224051 h 272751"/>
                <a:gd name="connsiteX28" fmla="*/ 54651 w 365821"/>
                <a:gd name="connsiteY28" fmla="*/ 221352 h 272751"/>
                <a:gd name="connsiteX29" fmla="*/ 26661 w 365821"/>
                <a:gd name="connsiteY29" fmla="*/ 186097 h 272751"/>
                <a:gd name="connsiteX30" fmla="*/ 12555 w 365821"/>
                <a:gd name="connsiteY30" fmla="*/ 144075 h 272751"/>
                <a:gd name="connsiteX31" fmla="*/ 10707 w 365821"/>
                <a:gd name="connsiteY31" fmla="*/ 136144 h 272751"/>
                <a:gd name="connsiteX32" fmla="*/ 11594 w 365821"/>
                <a:gd name="connsiteY32" fmla="*/ 132336 h 272751"/>
                <a:gd name="connsiteX33" fmla="*/ 12648 w 365821"/>
                <a:gd name="connsiteY33" fmla="*/ 122243 h 272751"/>
                <a:gd name="connsiteX34" fmla="*/ 6769 w 365821"/>
                <a:gd name="connsiteY34" fmla="*/ 100058 h 272751"/>
                <a:gd name="connsiteX35" fmla="*/ 613 w 365821"/>
                <a:gd name="connsiteY35" fmla="*/ 65302 h 272751"/>
                <a:gd name="connsiteX36" fmla="*/ -589 w 365821"/>
                <a:gd name="connsiteY36" fmla="*/ 49033 h 272751"/>
                <a:gd name="connsiteX37" fmla="*/ -1772 w 365821"/>
                <a:gd name="connsiteY37" fmla="*/ 38921 h 272751"/>
                <a:gd name="connsiteX38" fmla="*/ -663 w 365821"/>
                <a:gd name="connsiteY38" fmla="*/ 22005 h 272751"/>
                <a:gd name="connsiteX39" fmla="*/ 742 w 365821"/>
                <a:gd name="connsiteY39" fmla="*/ 264 h 272751"/>
                <a:gd name="connsiteX40" fmla="*/ 2147 w 365821"/>
                <a:gd name="connsiteY40" fmla="*/ -2768 h 272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65821" h="272751">
                  <a:moveTo>
                    <a:pt x="2147" y="-2768"/>
                  </a:moveTo>
                  <a:cubicBezTo>
                    <a:pt x="299" y="12872"/>
                    <a:pt x="1204" y="28661"/>
                    <a:pt x="650" y="44282"/>
                  </a:cubicBezTo>
                  <a:cubicBezTo>
                    <a:pt x="206" y="56964"/>
                    <a:pt x="2813" y="69166"/>
                    <a:pt x="5457" y="81256"/>
                  </a:cubicBezTo>
                  <a:cubicBezTo>
                    <a:pt x="8821" y="96841"/>
                    <a:pt x="14608" y="111816"/>
                    <a:pt x="22576" y="125625"/>
                  </a:cubicBezTo>
                  <a:cubicBezTo>
                    <a:pt x="29545" y="137864"/>
                    <a:pt x="37365" y="149585"/>
                    <a:pt x="45943" y="160751"/>
                  </a:cubicBezTo>
                  <a:cubicBezTo>
                    <a:pt x="53597" y="170605"/>
                    <a:pt x="60899" y="180754"/>
                    <a:pt x="68904" y="190330"/>
                  </a:cubicBezTo>
                  <a:cubicBezTo>
                    <a:pt x="75634" y="198354"/>
                    <a:pt x="84230" y="204492"/>
                    <a:pt x="92549" y="210814"/>
                  </a:cubicBezTo>
                  <a:cubicBezTo>
                    <a:pt x="119337" y="231150"/>
                    <a:pt x="149859" y="244091"/>
                    <a:pt x="181565" y="254443"/>
                  </a:cubicBezTo>
                  <a:cubicBezTo>
                    <a:pt x="197353" y="259435"/>
                    <a:pt x="213603" y="262800"/>
                    <a:pt x="230075" y="264482"/>
                  </a:cubicBezTo>
                  <a:cubicBezTo>
                    <a:pt x="244569" y="265961"/>
                    <a:pt x="259155" y="266238"/>
                    <a:pt x="273704" y="265314"/>
                  </a:cubicBezTo>
                  <a:cubicBezTo>
                    <a:pt x="287736" y="264852"/>
                    <a:pt x="301713" y="263243"/>
                    <a:pt x="315485" y="260507"/>
                  </a:cubicBezTo>
                  <a:cubicBezTo>
                    <a:pt x="325302" y="258696"/>
                    <a:pt x="335229" y="257679"/>
                    <a:pt x="345213" y="257476"/>
                  </a:cubicBezTo>
                  <a:cubicBezTo>
                    <a:pt x="351350" y="257180"/>
                    <a:pt x="357525" y="257476"/>
                    <a:pt x="363700" y="257476"/>
                  </a:cubicBezTo>
                  <a:cubicBezTo>
                    <a:pt x="358154" y="259583"/>
                    <a:pt x="352275" y="259712"/>
                    <a:pt x="346507" y="260119"/>
                  </a:cubicBezTo>
                  <a:cubicBezTo>
                    <a:pt x="339944" y="260563"/>
                    <a:pt x="333288" y="259583"/>
                    <a:pt x="327003" y="262541"/>
                  </a:cubicBezTo>
                  <a:cubicBezTo>
                    <a:pt x="325468" y="262966"/>
                    <a:pt x="323860" y="263096"/>
                    <a:pt x="322270" y="262929"/>
                  </a:cubicBezTo>
                  <a:cubicBezTo>
                    <a:pt x="310475" y="263280"/>
                    <a:pt x="298865" y="265554"/>
                    <a:pt x="287144" y="266460"/>
                  </a:cubicBezTo>
                  <a:cubicBezTo>
                    <a:pt x="278696" y="267107"/>
                    <a:pt x="270136" y="270010"/>
                    <a:pt x="261503" y="267421"/>
                  </a:cubicBezTo>
                  <a:cubicBezTo>
                    <a:pt x="260154" y="267089"/>
                    <a:pt x="258749" y="267421"/>
                    <a:pt x="257676" y="268309"/>
                  </a:cubicBezTo>
                  <a:cubicBezTo>
                    <a:pt x="254311" y="270398"/>
                    <a:pt x="250078" y="270546"/>
                    <a:pt x="246584" y="268679"/>
                  </a:cubicBezTo>
                  <a:cubicBezTo>
                    <a:pt x="244347" y="267569"/>
                    <a:pt x="241870" y="266996"/>
                    <a:pt x="239356" y="267033"/>
                  </a:cubicBezTo>
                  <a:cubicBezTo>
                    <a:pt x="226951" y="267828"/>
                    <a:pt x="215045" y="264334"/>
                    <a:pt x="202973" y="262485"/>
                  </a:cubicBezTo>
                  <a:cubicBezTo>
                    <a:pt x="194931" y="261247"/>
                    <a:pt x="186741" y="260969"/>
                    <a:pt x="178829" y="258788"/>
                  </a:cubicBezTo>
                  <a:cubicBezTo>
                    <a:pt x="157883" y="253149"/>
                    <a:pt x="137713" y="245699"/>
                    <a:pt x="118949" y="234496"/>
                  </a:cubicBezTo>
                  <a:cubicBezTo>
                    <a:pt x="111942" y="230318"/>
                    <a:pt x="104825" y="226232"/>
                    <a:pt x="97615" y="222350"/>
                  </a:cubicBezTo>
                  <a:cubicBezTo>
                    <a:pt x="93733" y="220261"/>
                    <a:pt x="89610" y="217488"/>
                    <a:pt x="85432" y="222350"/>
                  </a:cubicBezTo>
                  <a:cubicBezTo>
                    <a:pt x="84193" y="223792"/>
                    <a:pt x="81938" y="223367"/>
                    <a:pt x="80181" y="223108"/>
                  </a:cubicBezTo>
                  <a:cubicBezTo>
                    <a:pt x="75911" y="222517"/>
                    <a:pt x="71567" y="222849"/>
                    <a:pt x="67425" y="224051"/>
                  </a:cubicBezTo>
                  <a:cubicBezTo>
                    <a:pt x="62988" y="225326"/>
                    <a:pt x="58200" y="224310"/>
                    <a:pt x="54651" y="221352"/>
                  </a:cubicBezTo>
                  <a:cubicBezTo>
                    <a:pt x="42209" y="212108"/>
                    <a:pt x="32300" y="200849"/>
                    <a:pt x="26661" y="186097"/>
                  </a:cubicBezTo>
                  <a:cubicBezTo>
                    <a:pt x="21392" y="172268"/>
                    <a:pt x="16456" y="158366"/>
                    <a:pt x="12555" y="144075"/>
                  </a:cubicBezTo>
                  <a:cubicBezTo>
                    <a:pt x="11835" y="141450"/>
                    <a:pt x="11354" y="138770"/>
                    <a:pt x="10707" y="136144"/>
                  </a:cubicBezTo>
                  <a:cubicBezTo>
                    <a:pt x="10244" y="134813"/>
                    <a:pt x="10596" y="133335"/>
                    <a:pt x="11594" y="132336"/>
                  </a:cubicBezTo>
                  <a:cubicBezTo>
                    <a:pt x="14774" y="129230"/>
                    <a:pt x="13720" y="125866"/>
                    <a:pt x="12648" y="122243"/>
                  </a:cubicBezTo>
                  <a:cubicBezTo>
                    <a:pt x="10430" y="114848"/>
                    <a:pt x="7287" y="107453"/>
                    <a:pt x="6769" y="100058"/>
                  </a:cubicBezTo>
                  <a:cubicBezTo>
                    <a:pt x="5937" y="88189"/>
                    <a:pt x="1852" y="77041"/>
                    <a:pt x="613" y="65302"/>
                  </a:cubicBezTo>
                  <a:cubicBezTo>
                    <a:pt x="-164" y="59922"/>
                    <a:pt x="-570" y="54468"/>
                    <a:pt x="-589" y="49033"/>
                  </a:cubicBezTo>
                  <a:cubicBezTo>
                    <a:pt x="-589" y="45632"/>
                    <a:pt x="-977" y="42230"/>
                    <a:pt x="-1772" y="38921"/>
                  </a:cubicBezTo>
                  <a:cubicBezTo>
                    <a:pt x="-2937" y="33245"/>
                    <a:pt x="-829" y="27644"/>
                    <a:pt x="-663" y="22005"/>
                  </a:cubicBezTo>
                  <a:cubicBezTo>
                    <a:pt x="-441" y="14740"/>
                    <a:pt x="-884" y="7456"/>
                    <a:pt x="742" y="264"/>
                  </a:cubicBezTo>
                  <a:cubicBezTo>
                    <a:pt x="816" y="-882"/>
                    <a:pt x="1316" y="-1973"/>
                    <a:pt x="2147" y="-2768"/>
                  </a:cubicBezTo>
                  <a:close/>
                </a:path>
              </a:pathLst>
            </a:custGeom>
            <a:solidFill>
              <a:srgbClr val="020202"/>
            </a:solidFill>
            <a:ln w="1847" cap="flat">
              <a:noFill/>
              <a:prstDash val="solid"/>
              <a:miter/>
            </a:ln>
          </p:spPr>
          <p:txBody>
            <a:bodyPr rtlCol="0" anchor="ctr"/>
            <a:lstStyle/>
            <a:p>
              <a:endParaRPr lang="es-CO"/>
            </a:p>
          </p:txBody>
        </p:sp>
        <p:sp>
          <p:nvSpPr>
            <p:cNvPr id="3181" name="Freeform: Shape 3180">
              <a:extLst>
                <a:ext uri="{FF2B5EF4-FFF2-40B4-BE49-F238E27FC236}">
                  <a16:creationId xmlns:a16="http://schemas.microsoft.com/office/drawing/2014/main" id="{AF0ABD4F-0377-260E-3E67-2E829573CA8D}"/>
                </a:ext>
              </a:extLst>
            </p:cNvPr>
            <p:cNvSpPr/>
            <p:nvPr/>
          </p:nvSpPr>
          <p:spPr>
            <a:xfrm>
              <a:off x="-1340056" y="2264891"/>
              <a:ext cx="1527" cy="8226"/>
            </a:xfrm>
            <a:custGeom>
              <a:avLst/>
              <a:gdLst>
                <a:gd name="connsiteX0" fmla="*/ -669 w 1527"/>
                <a:gd name="connsiteY0" fmla="*/ -2768 h 8226"/>
                <a:gd name="connsiteX1" fmla="*/ -2018 w 1527"/>
                <a:gd name="connsiteY1" fmla="*/ 5459 h 8226"/>
                <a:gd name="connsiteX2" fmla="*/ -669 w 1527"/>
                <a:gd name="connsiteY2" fmla="*/ -2768 h 8226"/>
              </a:gdLst>
              <a:ahLst/>
              <a:cxnLst>
                <a:cxn ang="0">
                  <a:pos x="connsiteX0" y="connsiteY0"/>
                </a:cxn>
                <a:cxn ang="0">
                  <a:pos x="connsiteX1" y="connsiteY1"/>
                </a:cxn>
                <a:cxn ang="0">
                  <a:pos x="connsiteX2" y="connsiteY2"/>
                </a:cxn>
              </a:cxnLst>
              <a:rect l="l" t="t" r="r" b="b"/>
              <a:pathLst>
                <a:path w="1527" h="8226">
                  <a:moveTo>
                    <a:pt x="-669" y="-2768"/>
                  </a:moveTo>
                  <a:cubicBezTo>
                    <a:pt x="-1075" y="-13"/>
                    <a:pt x="385" y="3037"/>
                    <a:pt x="-2018" y="5459"/>
                  </a:cubicBezTo>
                  <a:cubicBezTo>
                    <a:pt x="-1611" y="2649"/>
                    <a:pt x="-3146" y="-364"/>
                    <a:pt x="-669" y="-2768"/>
                  </a:cubicBezTo>
                  <a:close/>
                </a:path>
              </a:pathLst>
            </a:custGeom>
            <a:solidFill>
              <a:srgbClr val="020202"/>
            </a:solidFill>
            <a:ln w="1847" cap="flat">
              <a:noFill/>
              <a:prstDash val="solid"/>
              <a:miter/>
            </a:ln>
          </p:spPr>
          <p:txBody>
            <a:bodyPr rtlCol="0" anchor="ctr"/>
            <a:lstStyle/>
            <a:p>
              <a:endParaRPr lang="es-CO"/>
            </a:p>
          </p:txBody>
        </p:sp>
        <p:sp>
          <p:nvSpPr>
            <p:cNvPr id="3182" name="Freeform: Shape 3181">
              <a:extLst>
                <a:ext uri="{FF2B5EF4-FFF2-40B4-BE49-F238E27FC236}">
                  <a16:creationId xmlns:a16="http://schemas.microsoft.com/office/drawing/2014/main" id="{ED3AE9BB-B120-DFDC-85F3-5E7C222A8CB3}"/>
                </a:ext>
              </a:extLst>
            </p:cNvPr>
            <p:cNvSpPr/>
            <p:nvPr/>
          </p:nvSpPr>
          <p:spPr>
            <a:xfrm>
              <a:off x="-1337313" y="2247088"/>
              <a:ext cx="1519" cy="8226"/>
            </a:xfrm>
            <a:custGeom>
              <a:avLst/>
              <a:gdLst>
                <a:gd name="connsiteX0" fmla="*/ -676 w 1519"/>
                <a:gd name="connsiteY0" fmla="*/ -2768 h 8226"/>
                <a:gd name="connsiteX1" fmla="*/ -2025 w 1519"/>
                <a:gd name="connsiteY1" fmla="*/ 5459 h 8226"/>
                <a:gd name="connsiteX2" fmla="*/ -676 w 1519"/>
                <a:gd name="connsiteY2" fmla="*/ -2768 h 8226"/>
              </a:gdLst>
              <a:ahLst/>
              <a:cxnLst>
                <a:cxn ang="0">
                  <a:pos x="connsiteX0" y="connsiteY0"/>
                </a:cxn>
                <a:cxn ang="0">
                  <a:pos x="connsiteX1" y="connsiteY1"/>
                </a:cxn>
                <a:cxn ang="0">
                  <a:pos x="connsiteX2" y="connsiteY2"/>
                </a:cxn>
              </a:cxnLst>
              <a:rect l="l" t="t" r="r" b="b"/>
              <a:pathLst>
                <a:path w="1519" h="8226">
                  <a:moveTo>
                    <a:pt x="-676" y="-2768"/>
                  </a:moveTo>
                  <a:cubicBezTo>
                    <a:pt x="-1064" y="-13"/>
                    <a:pt x="360" y="3038"/>
                    <a:pt x="-2025" y="5459"/>
                  </a:cubicBezTo>
                  <a:cubicBezTo>
                    <a:pt x="-1619" y="2705"/>
                    <a:pt x="-3135" y="-364"/>
                    <a:pt x="-676" y="-2768"/>
                  </a:cubicBezTo>
                  <a:close/>
                </a:path>
              </a:pathLst>
            </a:custGeom>
            <a:solidFill>
              <a:srgbClr val="020202"/>
            </a:solidFill>
            <a:ln w="1847" cap="flat">
              <a:noFill/>
              <a:prstDash val="solid"/>
              <a:miter/>
            </a:ln>
          </p:spPr>
          <p:txBody>
            <a:bodyPr rtlCol="0" anchor="ctr"/>
            <a:lstStyle/>
            <a:p>
              <a:endParaRPr lang="es-CO"/>
            </a:p>
          </p:txBody>
        </p:sp>
        <p:sp>
          <p:nvSpPr>
            <p:cNvPr id="3183" name="Freeform: Shape 3182">
              <a:extLst>
                <a:ext uri="{FF2B5EF4-FFF2-40B4-BE49-F238E27FC236}">
                  <a16:creationId xmlns:a16="http://schemas.microsoft.com/office/drawing/2014/main" id="{71A44F44-4DD1-E738-75A9-09527F78BA97}"/>
                </a:ext>
              </a:extLst>
            </p:cNvPr>
            <p:cNvSpPr/>
            <p:nvPr/>
          </p:nvSpPr>
          <p:spPr>
            <a:xfrm>
              <a:off x="-1338641" y="2256665"/>
              <a:ext cx="1458" cy="6858"/>
            </a:xfrm>
            <a:custGeom>
              <a:avLst/>
              <a:gdLst>
                <a:gd name="connsiteX0" fmla="*/ -697 w 1458"/>
                <a:gd name="connsiteY0" fmla="*/ -2768 h 6858"/>
                <a:gd name="connsiteX1" fmla="*/ -2047 w 1458"/>
                <a:gd name="connsiteY1" fmla="*/ 4091 h 6858"/>
                <a:gd name="connsiteX2" fmla="*/ -697 w 1458"/>
                <a:gd name="connsiteY2" fmla="*/ -2768 h 6858"/>
              </a:gdLst>
              <a:ahLst/>
              <a:cxnLst>
                <a:cxn ang="0">
                  <a:pos x="connsiteX0" y="connsiteY0"/>
                </a:cxn>
                <a:cxn ang="0">
                  <a:pos x="connsiteX1" y="connsiteY1"/>
                </a:cxn>
                <a:cxn ang="0">
                  <a:pos x="connsiteX2" y="connsiteY2"/>
                </a:cxn>
              </a:cxnLst>
              <a:rect l="l" t="t" r="r" b="b"/>
              <a:pathLst>
                <a:path w="1458" h="6858">
                  <a:moveTo>
                    <a:pt x="-697" y="-2768"/>
                  </a:moveTo>
                  <a:cubicBezTo>
                    <a:pt x="-1011" y="-439"/>
                    <a:pt x="153" y="2168"/>
                    <a:pt x="-2047" y="4091"/>
                  </a:cubicBezTo>
                  <a:cubicBezTo>
                    <a:pt x="-1751" y="1780"/>
                    <a:pt x="-2990" y="-845"/>
                    <a:pt x="-697" y="-2768"/>
                  </a:cubicBezTo>
                  <a:close/>
                </a:path>
              </a:pathLst>
            </a:custGeom>
            <a:solidFill>
              <a:srgbClr val="020202"/>
            </a:solidFill>
            <a:ln w="1847" cap="flat">
              <a:noFill/>
              <a:prstDash val="solid"/>
              <a:miter/>
            </a:ln>
          </p:spPr>
          <p:txBody>
            <a:bodyPr rtlCol="0" anchor="ctr"/>
            <a:lstStyle/>
            <a:p>
              <a:endParaRPr lang="es-CO"/>
            </a:p>
          </p:txBody>
        </p:sp>
        <p:sp>
          <p:nvSpPr>
            <p:cNvPr id="3184" name="Freeform: Shape 3183">
              <a:extLst>
                <a:ext uri="{FF2B5EF4-FFF2-40B4-BE49-F238E27FC236}">
                  <a16:creationId xmlns:a16="http://schemas.microsoft.com/office/drawing/2014/main" id="{4E32B58E-9E28-C670-FAF3-08CC3BB4C116}"/>
                </a:ext>
              </a:extLst>
            </p:cNvPr>
            <p:cNvSpPr/>
            <p:nvPr/>
          </p:nvSpPr>
          <p:spPr>
            <a:xfrm>
              <a:off x="-1337520" y="2121871"/>
              <a:ext cx="638392" cy="417443"/>
            </a:xfrm>
            <a:custGeom>
              <a:avLst/>
              <a:gdLst>
                <a:gd name="connsiteX0" fmla="*/ 49114 w 638392"/>
                <a:gd name="connsiteY0" fmla="*/ 34914 h 417443"/>
                <a:gd name="connsiteX1" fmla="*/ 106868 w 638392"/>
                <a:gd name="connsiteY1" fmla="*/ 2395 h 417443"/>
                <a:gd name="connsiteX2" fmla="*/ 128072 w 638392"/>
                <a:gd name="connsiteY2" fmla="*/ -2338 h 417443"/>
                <a:gd name="connsiteX3" fmla="*/ 131234 w 638392"/>
                <a:gd name="connsiteY3" fmla="*/ -2209 h 417443"/>
                <a:gd name="connsiteX4" fmla="*/ 126242 w 638392"/>
                <a:gd name="connsiteY4" fmla="*/ 1156 h 417443"/>
                <a:gd name="connsiteX5" fmla="*/ 108180 w 638392"/>
                <a:gd name="connsiteY5" fmla="*/ 5981 h 417443"/>
                <a:gd name="connsiteX6" fmla="*/ 57211 w 638392"/>
                <a:gd name="connsiteY6" fmla="*/ 33453 h 417443"/>
                <a:gd name="connsiteX7" fmla="*/ 51332 w 638392"/>
                <a:gd name="connsiteY7" fmla="*/ 47670 h 417443"/>
                <a:gd name="connsiteX8" fmla="*/ 60095 w 638392"/>
                <a:gd name="connsiteY8" fmla="*/ 99433 h 417443"/>
                <a:gd name="connsiteX9" fmla="*/ 93797 w 638392"/>
                <a:gd name="connsiteY9" fmla="*/ 156892 h 417443"/>
                <a:gd name="connsiteX10" fmla="*/ 169077 w 638392"/>
                <a:gd name="connsiteY10" fmla="*/ 223242 h 417443"/>
                <a:gd name="connsiteX11" fmla="*/ 266837 w 638392"/>
                <a:gd name="connsiteY11" fmla="*/ 257794 h 417443"/>
                <a:gd name="connsiteX12" fmla="*/ 297469 w 638392"/>
                <a:gd name="connsiteY12" fmla="*/ 260345 h 417443"/>
                <a:gd name="connsiteX13" fmla="*/ 334259 w 638392"/>
                <a:gd name="connsiteY13" fmla="*/ 257812 h 417443"/>
                <a:gd name="connsiteX14" fmla="*/ 400813 w 638392"/>
                <a:gd name="connsiteY14" fmla="*/ 250788 h 417443"/>
                <a:gd name="connsiteX15" fmla="*/ 519851 w 638392"/>
                <a:gd name="connsiteY15" fmla="*/ 228732 h 417443"/>
                <a:gd name="connsiteX16" fmla="*/ 628722 w 638392"/>
                <a:gd name="connsiteY16" fmla="*/ 173271 h 417443"/>
                <a:gd name="connsiteX17" fmla="*/ 632419 w 638392"/>
                <a:gd name="connsiteY17" fmla="*/ 170313 h 417443"/>
                <a:gd name="connsiteX18" fmla="*/ 634564 w 638392"/>
                <a:gd name="connsiteY18" fmla="*/ 170128 h 417443"/>
                <a:gd name="connsiteX19" fmla="*/ 635913 w 638392"/>
                <a:gd name="connsiteY19" fmla="*/ 189725 h 417443"/>
                <a:gd name="connsiteX20" fmla="*/ 636191 w 638392"/>
                <a:gd name="connsiteY20" fmla="*/ 195862 h 417443"/>
                <a:gd name="connsiteX21" fmla="*/ 636191 w 638392"/>
                <a:gd name="connsiteY21" fmla="*/ 248550 h 417443"/>
                <a:gd name="connsiteX22" fmla="*/ 622491 w 638392"/>
                <a:gd name="connsiteY22" fmla="*/ 292088 h 417443"/>
                <a:gd name="connsiteX23" fmla="*/ 601582 w 638392"/>
                <a:gd name="connsiteY23" fmla="*/ 314365 h 417443"/>
                <a:gd name="connsiteX24" fmla="*/ 553516 w 638392"/>
                <a:gd name="connsiteY24" fmla="*/ 345275 h 417443"/>
                <a:gd name="connsiteX25" fmla="*/ 513972 w 638392"/>
                <a:gd name="connsiteY25" fmla="*/ 362098 h 417443"/>
                <a:gd name="connsiteX26" fmla="*/ 494524 w 638392"/>
                <a:gd name="connsiteY26" fmla="*/ 370399 h 417443"/>
                <a:gd name="connsiteX27" fmla="*/ 458825 w 638392"/>
                <a:gd name="connsiteY27" fmla="*/ 381843 h 417443"/>
                <a:gd name="connsiteX28" fmla="*/ 415768 w 638392"/>
                <a:gd name="connsiteY28" fmla="*/ 397187 h 417443"/>
                <a:gd name="connsiteX29" fmla="*/ 395026 w 638392"/>
                <a:gd name="connsiteY29" fmla="*/ 400515 h 417443"/>
                <a:gd name="connsiteX30" fmla="*/ 376188 w 638392"/>
                <a:gd name="connsiteY30" fmla="*/ 402881 h 417443"/>
                <a:gd name="connsiteX31" fmla="*/ 354003 w 638392"/>
                <a:gd name="connsiteY31" fmla="*/ 406227 h 417443"/>
                <a:gd name="connsiteX32" fmla="*/ 322668 w 638392"/>
                <a:gd name="connsiteY32" fmla="*/ 407502 h 417443"/>
                <a:gd name="connsiteX33" fmla="*/ 299097 w 638392"/>
                <a:gd name="connsiteY33" fmla="*/ 410590 h 417443"/>
                <a:gd name="connsiteX34" fmla="*/ 282902 w 638392"/>
                <a:gd name="connsiteY34" fmla="*/ 412550 h 417443"/>
                <a:gd name="connsiteX35" fmla="*/ 231785 w 638392"/>
                <a:gd name="connsiteY35" fmla="*/ 413973 h 417443"/>
                <a:gd name="connsiteX36" fmla="*/ 173218 w 638392"/>
                <a:gd name="connsiteY36" fmla="*/ 402474 h 417443"/>
                <a:gd name="connsiteX37" fmla="*/ 97421 w 638392"/>
                <a:gd name="connsiteY37" fmla="*/ 366813 h 417443"/>
                <a:gd name="connsiteX38" fmla="*/ 50445 w 638392"/>
                <a:gd name="connsiteY38" fmla="*/ 321722 h 417443"/>
                <a:gd name="connsiteX39" fmla="*/ 26966 w 638392"/>
                <a:gd name="connsiteY39" fmla="*/ 289093 h 417443"/>
                <a:gd name="connsiteX40" fmla="*/ 622 w 638392"/>
                <a:gd name="connsiteY40" fmla="*/ 223020 h 417443"/>
                <a:gd name="connsiteX41" fmla="*/ -2058 w 638392"/>
                <a:gd name="connsiteY41" fmla="*/ 176802 h 417443"/>
                <a:gd name="connsiteX42" fmla="*/ 3136 w 638392"/>
                <a:gd name="connsiteY42" fmla="*/ 124058 h 417443"/>
                <a:gd name="connsiteX43" fmla="*/ 10069 w 638392"/>
                <a:gd name="connsiteY43" fmla="*/ 92187 h 417443"/>
                <a:gd name="connsiteX44" fmla="*/ 30645 w 638392"/>
                <a:gd name="connsiteY44" fmla="*/ 56488 h 417443"/>
                <a:gd name="connsiteX45" fmla="*/ 45120 w 638392"/>
                <a:gd name="connsiteY45" fmla="*/ 41938 h 417443"/>
                <a:gd name="connsiteX46" fmla="*/ 48818 w 638392"/>
                <a:gd name="connsiteY46" fmla="*/ 36392 h 417443"/>
                <a:gd name="connsiteX47" fmla="*/ 48504 w 638392"/>
                <a:gd name="connsiteY47" fmla="*/ 35413 h 417443"/>
                <a:gd name="connsiteX48" fmla="*/ 49114 w 638392"/>
                <a:gd name="connsiteY48" fmla="*/ 34914 h 417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38392" h="417443">
                  <a:moveTo>
                    <a:pt x="49114" y="34914"/>
                  </a:moveTo>
                  <a:cubicBezTo>
                    <a:pt x="66103" y="20475"/>
                    <a:pt x="85700" y="9420"/>
                    <a:pt x="106868" y="2395"/>
                  </a:cubicBezTo>
                  <a:cubicBezTo>
                    <a:pt x="113763" y="121"/>
                    <a:pt x="120862" y="-1469"/>
                    <a:pt x="128072" y="-2338"/>
                  </a:cubicBezTo>
                  <a:cubicBezTo>
                    <a:pt x="129052" y="-2948"/>
                    <a:pt x="130309" y="-2911"/>
                    <a:pt x="131234" y="-2209"/>
                  </a:cubicBezTo>
                  <a:cubicBezTo>
                    <a:pt x="130919" y="916"/>
                    <a:pt x="128276" y="601"/>
                    <a:pt x="126242" y="1156"/>
                  </a:cubicBezTo>
                  <a:cubicBezTo>
                    <a:pt x="120215" y="2764"/>
                    <a:pt x="113930" y="3375"/>
                    <a:pt x="108180" y="5981"/>
                  </a:cubicBezTo>
                  <a:cubicBezTo>
                    <a:pt x="89952" y="12821"/>
                    <a:pt x="72537" y="21140"/>
                    <a:pt x="57211" y="33453"/>
                  </a:cubicBezTo>
                  <a:cubicBezTo>
                    <a:pt x="52405" y="37317"/>
                    <a:pt x="51055" y="41550"/>
                    <a:pt x="51332" y="47670"/>
                  </a:cubicBezTo>
                  <a:cubicBezTo>
                    <a:pt x="52072" y="65325"/>
                    <a:pt x="54309" y="82536"/>
                    <a:pt x="60095" y="99433"/>
                  </a:cubicBezTo>
                  <a:cubicBezTo>
                    <a:pt x="67176" y="120731"/>
                    <a:pt x="78656" y="140309"/>
                    <a:pt x="93797" y="156892"/>
                  </a:cubicBezTo>
                  <a:cubicBezTo>
                    <a:pt x="116610" y="181498"/>
                    <a:pt x="140588" y="204958"/>
                    <a:pt x="169077" y="223242"/>
                  </a:cubicBezTo>
                  <a:cubicBezTo>
                    <a:pt x="198952" y="242357"/>
                    <a:pt x="231360" y="254393"/>
                    <a:pt x="266837" y="257794"/>
                  </a:cubicBezTo>
                  <a:cubicBezTo>
                    <a:pt x="277042" y="258755"/>
                    <a:pt x="287172" y="259828"/>
                    <a:pt x="297469" y="260345"/>
                  </a:cubicBezTo>
                  <a:cubicBezTo>
                    <a:pt x="309838" y="260956"/>
                    <a:pt x="322002" y="259254"/>
                    <a:pt x="334259" y="257812"/>
                  </a:cubicBezTo>
                  <a:cubicBezTo>
                    <a:pt x="356444" y="255187"/>
                    <a:pt x="378794" y="254319"/>
                    <a:pt x="400813" y="250788"/>
                  </a:cubicBezTo>
                  <a:cubicBezTo>
                    <a:pt x="440671" y="244391"/>
                    <a:pt x="480825" y="239455"/>
                    <a:pt x="519851" y="228732"/>
                  </a:cubicBezTo>
                  <a:cubicBezTo>
                    <a:pt x="559894" y="217640"/>
                    <a:pt x="596610" y="199948"/>
                    <a:pt x="628722" y="173271"/>
                  </a:cubicBezTo>
                  <a:cubicBezTo>
                    <a:pt x="629849" y="172162"/>
                    <a:pt x="631088" y="171164"/>
                    <a:pt x="632419" y="170313"/>
                  </a:cubicBezTo>
                  <a:cubicBezTo>
                    <a:pt x="633085" y="169962"/>
                    <a:pt x="633861" y="169907"/>
                    <a:pt x="634564" y="170128"/>
                  </a:cubicBezTo>
                  <a:cubicBezTo>
                    <a:pt x="634933" y="176654"/>
                    <a:pt x="634249" y="183254"/>
                    <a:pt x="635913" y="189725"/>
                  </a:cubicBezTo>
                  <a:cubicBezTo>
                    <a:pt x="636264" y="191758"/>
                    <a:pt x="636357" y="193810"/>
                    <a:pt x="636191" y="195862"/>
                  </a:cubicBezTo>
                  <a:cubicBezTo>
                    <a:pt x="636191" y="213425"/>
                    <a:pt x="636320" y="230988"/>
                    <a:pt x="636191" y="248550"/>
                  </a:cubicBezTo>
                  <a:cubicBezTo>
                    <a:pt x="636024" y="264412"/>
                    <a:pt x="631902" y="279295"/>
                    <a:pt x="622491" y="292088"/>
                  </a:cubicBezTo>
                  <a:cubicBezTo>
                    <a:pt x="616483" y="300370"/>
                    <a:pt x="609458" y="307857"/>
                    <a:pt x="601582" y="314365"/>
                  </a:cubicBezTo>
                  <a:cubicBezTo>
                    <a:pt x="586959" y="326695"/>
                    <a:pt x="570802" y="337085"/>
                    <a:pt x="553516" y="345275"/>
                  </a:cubicBezTo>
                  <a:cubicBezTo>
                    <a:pt x="540483" y="351209"/>
                    <a:pt x="527153" y="356515"/>
                    <a:pt x="513972" y="362098"/>
                  </a:cubicBezTo>
                  <a:lnTo>
                    <a:pt x="494524" y="370399"/>
                  </a:lnTo>
                  <a:cubicBezTo>
                    <a:pt x="482969" y="375335"/>
                    <a:pt x="470676" y="377887"/>
                    <a:pt x="458825" y="381843"/>
                  </a:cubicBezTo>
                  <a:cubicBezTo>
                    <a:pt x="444387" y="386686"/>
                    <a:pt x="430281" y="392528"/>
                    <a:pt x="415768" y="397187"/>
                  </a:cubicBezTo>
                  <a:cubicBezTo>
                    <a:pt x="409132" y="399590"/>
                    <a:pt x="402088" y="400718"/>
                    <a:pt x="395026" y="400515"/>
                  </a:cubicBezTo>
                  <a:cubicBezTo>
                    <a:pt x="388667" y="400256"/>
                    <a:pt x="382289" y="401050"/>
                    <a:pt x="376188" y="402881"/>
                  </a:cubicBezTo>
                  <a:cubicBezTo>
                    <a:pt x="368885" y="404582"/>
                    <a:pt x="361472" y="405709"/>
                    <a:pt x="354003" y="406227"/>
                  </a:cubicBezTo>
                  <a:cubicBezTo>
                    <a:pt x="343540" y="407318"/>
                    <a:pt x="333094" y="406893"/>
                    <a:pt x="322668" y="407502"/>
                  </a:cubicBezTo>
                  <a:cubicBezTo>
                    <a:pt x="314737" y="407910"/>
                    <a:pt x="306861" y="408945"/>
                    <a:pt x="299097" y="410590"/>
                  </a:cubicBezTo>
                  <a:cubicBezTo>
                    <a:pt x="293717" y="411773"/>
                    <a:pt x="288300" y="411662"/>
                    <a:pt x="282902" y="412550"/>
                  </a:cubicBezTo>
                  <a:cubicBezTo>
                    <a:pt x="266005" y="415378"/>
                    <a:pt x="248812" y="414861"/>
                    <a:pt x="231785" y="413973"/>
                  </a:cubicBezTo>
                  <a:cubicBezTo>
                    <a:pt x="211819" y="412864"/>
                    <a:pt x="192111" y="409000"/>
                    <a:pt x="173218" y="402474"/>
                  </a:cubicBezTo>
                  <a:cubicBezTo>
                    <a:pt x="146652" y="393397"/>
                    <a:pt x="121029" y="382323"/>
                    <a:pt x="97421" y="366813"/>
                  </a:cubicBezTo>
                  <a:cubicBezTo>
                    <a:pt x="79137" y="354796"/>
                    <a:pt x="63201" y="339507"/>
                    <a:pt x="50445" y="321722"/>
                  </a:cubicBezTo>
                  <a:cubicBezTo>
                    <a:pt x="42606" y="310852"/>
                    <a:pt x="34010" y="300536"/>
                    <a:pt x="26966" y="289093"/>
                  </a:cubicBezTo>
                  <a:cubicBezTo>
                    <a:pt x="14377" y="268591"/>
                    <a:pt x="4782" y="246961"/>
                    <a:pt x="622" y="223020"/>
                  </a:cubicBezTo>
                  <a:cubicBezTo>
                    <a:pt x="-2077" y="207620"/>
                    <a:pt x="-1615" y="192220"/>
                    <a:pt x="-2058" y="176802"/>
                  </a:cubicBezTo>
                  <a:cubicBezTo>
                    <a:pt x="-2576" y="158962"/>
                    <a:pt x="179" y="141547"/>
                    <a:pt x="3136" y="124058"/>
                  </a:cubicBezTo>
                  <a:cubicBezTo>
                    <a:pt x="4874" y="113317"/>
                    <a:pt x="7185" y="102669"/>
                    <a:pt x="10069" y="92187"/>
                  </a:cubicBezTo>
                  <a:cubicBezTo>
                    <a:pt x="13951" y="78450"/>
                    <a:pt x="21346" y="66933"/>
                    <a:pt x="30645" y="56488"/>
                  </a:cubicBezTo>
                  <a:cubicBezTo>
                    <a:pt x="35193" y="51386"/>
                    <a:pt x="40296" y="46782"/>
                    <a:pt x="45120" y="41938"/>
                  </a:cubicBezTo>
                  <a:cubicBezTo>
                    <a:pt x="46710" y="40330"/>
                    <a:pt x="48670" y="38962"/>
                    <a:pt x="48818" y="36392"/>
                  </a:cubicBezTo>
                  <a:cubicBezTo>
                    <a:pt x="48411" y="36023"/>
                    <a:pt x="48301" y="35690"/>
                    <a:pt x="48504" y="35413"/>
                  </a:cubicBezTo>
                  <a:cubicBezTo>
                    <a:pt x="48707" y="35135"/>
                    <a:pt x="48947" y="34914"/>
                    <a:pt x="49114" y="34914"/>
                  </a:cubicBezTo>
                  <a:close/>
                </a:path>
              </a:pathLst>
            </a:custGeom>
            <a:solidFill>
              <a:srgbClr val="4A646E"/>
            </a:solidFill>
            <a:ln w="1847" cap="flat">
              <a:noFill/>
              <a:prstDash val="solid"/>
              <a:miter/>
            </a:ln>
          </p:spPr>
          <p:txBody>
            <a:bodyPr rtlCol="0" anchor="ctr"/>
            <a:lstStyle/>
            <a:p>
              <a:endParaRPr lang="es-CO"/>
            </a:p>
          </p:txBody>
        </p:sp>
        <p:sp>
          <p:nvSpPr>
            <p:cNvPr id="3185" name="Freeform: Shape 3184">
              <a:extLst>
                <a:ext uri="{FF2B5EF4-FFF2-40B4-BE49-F238E27FC236}">
                  <a16:creationId xmlns:a16="http://schemas.microsoft.com/office/drawing/2014/main" id="{9916C150-AA15-C49A-6D1D-6D1C21AB2B27}"/>
                </a:ext>
              </a:extLst>
            </p:cNvPr>
            <p:cNvSpPr/>
            <p:nvPr/>
          </p:nvSpPr>
          <p:spPr>
            <a:xfrm>
              <a:off x="-714985" y="2254872"/>
              <a:ext cx="14335" cy="40061"/>
            </a:xfrm>
            <a:custGeom>
              <a:avLst/>
              <a:gdLst>
                <a:gd name="connsiteX0" fmla="*/ 12122 w 14335"/>
                <a:gd name="connsiteY0" fmla="*/ 37053 h 40061"/>
                <a:gd name="connsiteX1" fmla="*/ 10975 w 14335"/>
                <a:gd name="connsiteY1" fmla="*/ 37294 h 40061"/>
                <a:gd name="connsiteX2" fmla="*/ 7999 w 14335"/>
                <a:gd name="connsiteY2" fmla="*/ 33116 h 40061"/>
                <a:gd name="connsiteX3" fmla="*/ -1374 w 14335"/>
                <a:gd name="connsiteY3" fmla="*/ 2834 h 40061"/>
                <a:gd name="connsiteX4" fmla="*/ -1596 w 14335"/>
                <a:gd name="connsiteY4" fmla="*/ -2379 h 40061"/>
                <a:gd name="connsiteX5" fmla="*/ 401 w 14335"/>
                <a:gd name="connsiteY5" fmla="*/ -2379 h 40061"/>
                <a:gd name="connsiteX6" fmla="*/ 11031 w 14335"/>
                <a:gd name="connsiteY6" fmla="*/ 27884 h 40061"/>
                <a:gd name="connsiteX7" fmla="*/ 12214 w 14335"/>
                <a:gd name="connsiteY7" fmla="*/ 34928 h 40061"/>
                <a:gd name="connsiteX8" fmla="*/ 12122 w 14335"/>
                <a:gd name="connsiteY8" fmla="*/ 37053 h 40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35" h="40061">
                  <a:moveTo>
                    <a:pt x="12122" y="37053"/>
                  </a:moveTo>
                  <a:cubicBezTo>
                    <a:pt x="11770" y="37220"/>
                    <a:pt x="11364" y="37294"/>
                    <a:pt x="10975" y="37294"/>
                  </a:cubicBezTo>
                  <a:cubicBezTo>
                    <a:pt x="9275" y="36573"/>
                    <a:pt x="8129" y="34965"/>
                    <a:pt x="7999" y="33116"/>
                  </a:cubicBezTo>
                  <a:cubicBezTo>
                    <a:pt x="5873" y="22744"/>
                    <a:pt x="2730" y="12595"/>
                    <a:pt x="-1374" y="2834"/>
                  </a:cubicBezTo>
                  <a:cubicBezTo>
                    <a:pt x="-2280" y="1226"/>
                    <a:pt x="-2372" y="-716"/>
                    <a:pt x="-1596" y="-2379"/>
                  </a:cubicBezTo>
                  <a:cubicBezTo>
                    <a:pt x="-1023" y="-2897"/>
                    <a:pt x="-173" y="-2897"/>
                    <a:pt x="401" y="-2379"/>
                  </a:cubicBezTo>
                  <a:cubicBezTo>
                    <a:pt x="5374" y="7141"/>
                    <a:pt x="8942" y="17346"/>
                    <a:pt x="11031" y="27884"/>
                  </a:cubicBezTo>
                  <a:cubicBezTo>
                    <a:pt x="12602" y="30028"/>
                    <a:pt x="10938" y="32728"/>
                    <a:pt x="12214" y="34928"/>
                  </a:cubicBezTo>
                  <a:cubicBezTo>
                    <a:pt x="12177" y="35593"/>
                    <a:pt x="12159" y="36314"/>
                    <a:pt x="12122" y="37053"/>
                  </a:cubicBezTo>
                  <a:close/>
                </a:path>
              </a:pathLst>
            </a:custGeom>
            <a:solidFill>
              <a:srgbClr val="7CA2B4"/>
            </a:solidFill>
            <a:ln w="1847" cap="flat">
              <a:noFill/>
              <a:prstDash val="solid"/>
              <a:miter/>
            </a:ln>
          </p:spPr>
          <p:txBody>
            <a:bodyPr rtlCol="0" anchor="ctr"/>
            <a:lstStyle/>
            <a:p>
              <a:endParaRPr lang="es-CO"/>
            </a:p>
          </p:txBody>
        </p:sp>
        <p:sp>
          <p:nvSpPr>
            <p:cNvPr id="3186" name="Freeform: Shape 3185">
              <a:extLst>
                <a:ext uri="{FF2B5EF4-FFF2-40B4-BE49-F238E27FC236}">
                  <a16:creationId xmlns:a16="http://schemas.microsoft.com/office/drawing/2014/main" id="{0430EEFC-9BEA-2711-091F-CE26B7D1D926}"/>
                </a:ext>
              </a:extLst>
            </p:cNvPr>
            <p:cNvSpPr/>
            <p:nvPr/>
          </p:nvSpPr>
          <p:spPr>
            <a:xfrm>
              <a:off x="-1309802" y="2163538"/>
              <a:ext cx="19228" cy="19214"/>
            </a:xfrm>
            <a:custGeom>
              <a:avLst/>
              <a:gdLst>
                <a:gd name="connsiteX0" fmla="*/ -2120 w 19228"/>
                <a:gd name="connsiteY0" fmla="*/ 16447 h 19214"/>
                <a:gd name="connsiteX1" fmla="*/ -567 w 19228"/>
                <a:gd name="connsiteY1" fmla="*/ 12750 h 19214"/>
                <a:gd name="connsiteX2" fmla="*/ 13409 w 19228"/>
                <a:gd name="connsiteY2" fmla="*/ -1245 h 19214"/>
                <a:gd name="connsiteX3" fmla="*/ 17107 w 19228"/>
                <a:gd name="connsiteY3" fmla="*/ -2761 h 19214"/>
                <a:gd name="connsiteX4" fmla="*/ -2120 w 19228"/>
                <a:gd name="connsiteY4" fmla="*/ 16447 h 19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28" h="19214">
                  <a:moveTo>
                    <a:pt x="-2120" y="16447"/>
                  </a:moveTo>
                  <a:cubicBezTo>
                    <a:pt x="-2157" y="15042"/>
                    <a:pt x="-1602" y="13692"/>
                    <a:pt x="-567" y="12750"/>
                  </a:cubicBezTo>
                  <a:cubicBezTo>
                    <a:pt x="4092" y="8091"/>
                    <a:pt x="8677" y="3506"/>
                    <a:pt x="13409" y="-1245"/>
                  </a:cubicBezTo>
                  <a:cubicBezTo>
                    <a:pt x="14352" y="-2280"/>
                    <a:pt x="15702" y="-2835"/>
                    <a:pt x="17107" y="-2761"/>
                  </a:cubicBezTo>
                  <a:cubicBezTo>
                    <a:pt x="11191" y="4116"/>
                    <a:pt x="4776" y="10550"/>
                    <a:pt x="-2120" y="16447"/>
                  </a:cubicBezTo>
                  <a:close/>
                </a:path>
              </a:pathLst>
            </a:custGeom>
            <a:solidFill>
              <a:srgbClr val="0E1315"/>
            </a:solidFill>
            <a:ln w="1847" cap="flat">
              <a:noFill/>
              <a:prstDash val="solid"/>
              <a:miter/>
            </a:ln>
          </p:spPr>
          <p:txBody>
            <a:bodyPr rtlCol="0" anchor="ctr"/>
            <a:lstStyle/>
            <a:p>
              <a:endParaRPr lang="es-CO"/>
            </a:p>
          </p:txBody>
        </p:sp>
        <p:sp>
          <p:nvSpPr>
            <p:cNvPr id="3187" name="Freeform: Shape 3186">
              <a:extLst>
                <a:ext uri="{FF2B5EF4-FFF2-40B4-BE49-F238E27FC236}">
                  <a16:creationId xmlns:a16="http://schemas.microsoft.com/office/drawing/2014/main" id="{8E60873B-C0AA-91E2-8BAA-6C28F0546E13}"/>
                </a:ext>
              </a:extLst>
            </p:cNvPr>
            <p:cNvSpPr/>
            <p:nvPr/>
          </p:nvSpPr>
          <p:spPr>
            <a:xfrm>
              <a:off x="-1315254" y="2184084"/>
              <a:ext cx="4141" cy="5546"/>
            </a:xfrm>
            <a:custGeom>
              <a:avLst/>
              <a:gdLst>
                <a:gd name="connsiteX0" fmla="*/ -2121 w 4141"/>
                <a:gd name="connsiteY0" fmla="*/ 2779 h 5546"/>
                <a:gd name="connsiteX1" fmla="*/ 2020 w 4141"/>
                <a:gd name="connsiteY1" fmla="*/ -2768 h 5546"/>
                <a:gd name="connsiteX2" fmla="*/ -2121 w 4141"/>
                <a:gd name="connsiteY2" fmla="*/ 2779 h 5546"/>
              </a:gdLst>
              <a:ahLst/>
              <a:cxnLst>
                <a:cxn ang="0">
                  <a:pos x="connsiteX0" y="connsiteY0"/>
                </a:cxn>
                <a:cxn ang="0">
                  <a:pos x="connsiteX1" y="connsiteY1"/>
                </a:cxn>
                <a:cxn ang="0">
                  <a:pos x="connsiteX2" y="connsiteY2"/>
                </a:cxn>
              </a:cxnLst>
              <a:rect l="l" t="t" r="r" b="b"/>
              <a:pathLst>
                <a:path w="4141" h="5546">
                  <a:moveTo>
                    <a:pt x="-2121" y="2779"/>
                  </a:moveTo>
                  <a:cubicBezTo>
                    <a:pt x="-2121" y="-87"/>
                    <a:pt x="-273" y="-1603"/>
                    <a:pt x="2020" y="-2768"/>
                  </a:cubicBezTo>
                  <a:cubicBezTo>
                    <a:pt x="1687" y="-328"/>
                    <a:pt x="116" y="1762"/>
                    <a:pt x="-2121" y="2779"/>
                  </a:cubicBezTo>
                  <a:close/>
                </a:path>
              </a:pathLst>
            </a:custGeom>
            <a:solidFill>
              <a:srgbClr val="0E1315"/>
            </a:solidFill>
            <a:ln w="1847" cap="flat">
              <a:noFill/>
              <a:prstDash val="solid"/>
              <a:miter/>
            </a:ln>
          </p:spPr>
          <p:txBody>
            <a:bodyPr rtlCol="0" anchor="ctr"/>
            <a:lstStyle/>
            <a:p>
              <a:endParaRPr lang="es-CO"/>
            </a:p>
          </p:txBody>
        </p:sp>
        <p:sp>
          <p:nvSpPr>
            <p:cNvPr id="3188" name="Freeform: Shape 3187">
              <a:extLst>
                <a:ext uri="{FF2B5EF4-FFF2-40B4-BE49-F238E27FC236}">
                  <a16:creationId xmlns:a16="http://schemas.microsoft.com/office/drawing/2014/main" id="{F3EC4231-4784-660F-86BF-C91541799617}"/>
                </a:ext>
              </a:extLst>
            </p:cNvPr>
            <p:cNvSpPr/>
            <p:nvPr/>
          </p:nvSpPr>
          <p:spPr>
            <a:xfrm>
              <a:off x="-702007" y="2285438"/>
              <a:ext cx="1801" cy="7054"/>
            </a:xfrm>
            <a:custGeom>
              <a:avLst/>
              <a:gdLst>
                <a:gd name="connsiteX0" fmla="*/ -764 w 1801"/>
                <a:gd name="connsiteY0" fmla="*/ 4287 h 7054"/>
                <a:gd name="connsiteX1" fmla="*/ -1947 w 1801"/>
                <a:gd name="connsiteY1" fmla="*/ -2756 h 7054"/>
                <a:gd name="connsiteX2" fmla="*/ -745 w 1801"/>
                <a:gd name="connsiteY2" fmla="*/ -2590 h 7054"/>
                <a:gd name="connsiteX3" fmla="*/ -320 w 1801"/>
                <a:gd name="connsiteY3" fmla="*/ 2457 h 7054"/>
              </a:gdLst>
              <a:ahLst/>
              <a:cxnLst>
                <a:cxn ang="0">
                  <a:pos x="connsiteX0" y="connsiteY0"/>
                </a:cxn>
                <a:cxn ang="0">
                  <a:pos x="connsiteX1" y="connsiteY1"/>
                </a:cxn>
                <a:cxn ang="0">
                  <a:pos x="connsiteX2" y="connsiteY2"/>
                </a:cxn>
                <a:cxn ang="0">
                  <a:pos x="connsiteX3" y="connsiteY3"/>
                </a:cxn>
              </a:cxnLst>
              <a:rect l="l" t="t" r="r" b="b"/>
              <a:pathLst>
                <a:path w="1801" h="7054">
                  <a:moveTo>
                    <a:pt x="-764" y="4287"/>
                  </a:moveTo>
                  <a:cubicBezTo>
                    <a:pt x="-1984" y="2161"/>
                    <a:pt x="-2391" y="-335"/>
                    <a:pt x="-1947" y="-2756"/>
                  </a:cubicBezTo>
                  <a:cubicBezTo>
                    <a:pt x="-1540" y="-2793"/>
                    <a:pt x="-1134" y="-2738"/>
                    <a:pt x="-745" y="-2590"/>
                  </a:cubicBezTo>
                  <a:cubicBezTo>
                    <a:pt x="-598" y="-908"/>
                    <a:pt x="-468" y="775"/>
                    <a:pt x="-320" y="2457"/>
                  </a:cubicBezTo>
                  <a:close/>
                </a:path>
              </a:pathLst>
            </a:custGeom>
            <a:solidFill>
              <a:srgbClr val="4A646E"/>
            </a:solidFill>
            <a:ln w="1847" cap="flat">
              <a:noFill/>
              <a:prstDash val="solid"/>
              <a:miter/>
            </a:ln>
          </p:spPr>
          <p:txBody>
            <a:bodyPr rtlCol="0" anchor="ctr"/>
            <a:lstStyle/>
            <a:p>
              <a:endParaRPr lang="es-CO"/>
            </a:p>
          </p:txBody>
        </p:sp>
        <p:sp>
          <p:nvSpPr>
            <p:cNvPr id="3189" name="Freeform: Shape 3188">
              <a:extLst>
                <a:ext uri="{FF2B5EF4-FFF2-40B4-BE49-F238E27FC236}">
                  <a16:creationId xmlns:a16="http://schemas.microsoft.com/office/drawing/2014/main" id="{9405B2A5-3997-07FF-13EA-3685402DEA50}"/>
                </a:ext>
              </a:extLst>
            </p:cNvPr>
            <p:cNvSpPr/>
            <p:nvPr/>
          </p:nvSpPr>
          <p:spPr>
            <a:xfrm>
              <a:off x="-1318017" y="2189612"/>
              <a:ext cx="2781" cy="4122"/>
            </a:xfrm>
            <a:custGeom>
              <a:avLst/>
              <a:gdLst>
                <a:gd name="connsiteX0" fmla="*/ -2094 w 2781"/>
                <a:gd name="connsiteY0" fmla="*/ 1355 h 4122"/>
                <a:gd name="connsiteX1" fmla="*/ 660 w 2781"/>
                <a:gd name="connsiteY1" fmla="*/ -2768 h 4122"/>
                <a:gd name="connsiteX2" fmla="*/ -2094 w 2781"/>
                <a:gd name="connsiteY2" fmla="*/ 1355 h 4122"/>
              </a:gdLst>
              <a:ahLst/>
              <a:cxnLst>
                <a:cxn ang="0">
                  <a:pos x="connsiteX0" y="connsiteY0"/>
                </a:cxn>
                <a:cxn ang="0">
                  <a:pos x="connsiteX1" y="connsiteY1"/>
                </a:cxn>
                <a:cxn ang="0">
                  <a:pos x="connsiteX2" y="connsiteY2"/>
                </a:cxn>
              </a:cxnLst>
              <a:rect l="l" t="t" r="r" b="b"/>
              <a:pathLst>
                <a:path w="2781" h="4122">
                  <a:moveTo>
                    <a:pt x="-2094" y="1355"/>
                  </a:moveTo>
                  <a:cubicBezTo>
                    <a:pt x="-2316" y="-512"/>
                    <a:pt x="-1151" y="-2268"/>
                    <a:pt x="660" y="-2768"/>
                  </a:cubicBezTo>
                  <a:cubicBezTo>
                    <a:pt x="679" y="-956"/>
                    <a:pt x="-412" y="671"/>
                    <a:pt x="-2094" y="1355"/>
                  </a:cubicBezTo>
                  <a:close/>
                </a:path>
              </a:pathLst>
            </a:custGeom>
            <a:solidFill>
              <a:srgbClr val="0E1315"/>
            </a:solidFill>
            <a:ln w="1847" cap="flat">
              <a:noFill/>
              <a:prstDash val="solid"/>
              <a:miter/>
            </a:ln>
          </p:spPr>
          <p:txBody>
            <a:bodyPr rtlCol="0" anchor="ctr"/>
            <a:lstStyle/>
            <a:p>
              <a:endParaRPr lang="es-CO"/>
            </a:p>
          </p:txBody>
        </p:sp>
        <p:sp>
          <p:nvSpPr>
            <p:cNvPr id="3190" name="Freeform: Shape 3189">
              <a:extLst>
                <a:ext uri="{FF2B5EF4-FFF2-40B4-BE49-F238E27FC236}">
                  <a16:creationId xmlns:a16="http://schemas.microsoft.com/office/drawing/2014/main" id="{E0370078-D86B-B923-84DB-1524C826A364}"/>
                </a:ext>
              </a:extLst>
            </p:cNvPr>
            <p:cNvSpPr/>
            <p:nvPr/>
          </p:nvSpPr>
          <p:spPr>
            <a:xfrm>
              <a:off x="-1311149" y="2182734"/>
              <a:ext cx="1349" cy="1423"/>
            </a:xfrm>
            <a:custGeom>
              <a:avLst/>
              <a:gdLst>
                <a:gd name="connsiteX0" fmla="*/ -2121 w 1349"/>
                <a:gd name="connsiteY0" fmla="*/ -1344 h 1423"/>
                <a:gd name="connsiteX1" fmla="*/ -772 w 1349"/>
                <a:gd name="connsiteY1" fmla="*/ -2768 h 1423"/>
              </a:gdLst>
              <a:ahLst/>
              <a:cxnLst>
                <a:cxn ang="0">
                  <a:pos x="connsiteX0" y="connsiteY0"/>
                </a:cxn>
                <a:cxn ang="0">
                  <a:pos x="connsiteX1" y="connsiteY1"/>
                </a:cxn>
              </a:cxnLst>
              <a:rect l="l" t="t" r="r" b="b"/>
              <a:pathLst>
                <a:path w="1349" h="1423">
                  <a:moveTo>
                    <a:pt x="-2121" y="-1344"/>
                  </a:moveTo>
                  <a:lnTo>
                    <a:pt x="-772" y="-2768"/>
                  </a:lnTo>
                  <a:close/>
                </a:path>
              </a:pathLst>
            </a:custGeom>
            <a:solidFill>
              <a:srgbClr val="0E1315"/>
            </a:solidFill>
            <a:ln w="1847" cap="flat">
              <a:noFill/>
              <a:prstDash val="solid"/>
              <a:miter/>
            </a:ln>
          </p:spPr>
          <p:txBody>
            <a:bodyPr rtlCol="0" anchor="ctr"/>
            <a:lstStyle/>
            <a:p>
              <a:endParaRPr lang="es-CO"/>
            </a:p>
          </p:txBody>
        </p:sp>
        <p:sp>
          <p:nvSpPr>
            <p:cNvPr id="3191" name="Freeform: Shape 3190">
              <a:extLst>
                <a:ext uri="{FF2B5EF4-FFF2-40B4-BE49-F238E27FC236}">
                  <a16:creationId xmlns:a16="http://schemas.microsoft.com/office/drawing/2014/main" id="{0F19106D-733B-EFB7-547A-44E57D126578}"/>
                </a:ext>
              </a:extLst>
            </p:cNvPr>
            <p:cNvSpPr/>
            <p:nvPr/>
          </p:nvSpPr>
          <p:spPr>
            <a:xfrm>
              <a:off x="-1290629" y="2162233"/>
              <a:ext cx="1405" cy="1368"/>
            </a:xfrm>
            <a:custGeom>
              <a:avLst/>
              <a:gdLst>
                <a:gd name="connsiteX0" fmla="*/ -2121 w 1405"/>
                <a:gd name="connsiteY0" fmla="*/ -1400 h 1368"/>
                <a:gd name="connsiteX1" fmla="*/ -716 w 1405"/>
                <a:gd name="connsiteY1" fmla="*/ -2768 h 1368"/>
              </a:gdLst>
              <a:ahLst/>
              <a:cxnLst>
                <a:cxn ang="0">
                  <a:pos x="connsiteX0" y="connsiteY0"/>
                </a:cxn>
                <a:cxn ang="0">
                  <a:pos x="connsiteX1" y="connsiteY1"/>
                </a:cxn>
              </a:cxnLst>
              <a:rect l="l" t="t" r="r" b="b"/>
              <a:pathLst>
                <a:path w="1405" h="1368">
                  <a:moveTo>
                    <a:pt x="-2121" y="-1400"/>
                  </a:moveTo>
                  <a:lnTo>
                    <a:pt x="-716" y="-2768"/>
                  </a:lnTo>
                  <a:close/>
                </a:path>
              </a:pathLst>
            </a:custGeom>
            <a:solidFill>
              <a:srgbClr val="0E1315"/>
            </a:solidFill>
            <a:ln w="1847" cap="flat">
              <a:noFill/>
              <a:prstDash val="solid"/>
              <a:miter/>
            </a:ln>
          </p:spPr>
          <p:txBody>
            <a:bodyPr rtlCol="0" anchor="ctr"/>
            <a:lstStyle/>
            <a:p>
              <a:endParaRPr lang="es-CO"/>
            </a:p>
          </p:txBody>
        </p:sp>
        <p:sp>
          <p:nvSpPr>
            <p:cNvPr id="3192" name="Freeform: Shape 3191">
              <a:extLst>
                <a:ext uri="{FF2B5EF4-FFF2-40B4-BE49-F238E27FC236}">
                  <a16:creationId xmlns:a16="http://schemas.microsoft.com/office/drawing/2014/main" id="{40BBC6A1-D33C-42E7-DA14-2039E1499D0A}"/>
                </a:ext>
              </a:extLst>
            </p:cNvPr>
            <p:cNvSpPr/>
            <p:nvPr/>
          </p:nvSpPr>
          <p:spPr>
            <a:xfrm>
              <a:off x="-1289150" y="2160864"/>
              <a:ext cx="1405" cy="1386"/>
            </a:xfrm>
            <a:custGeom>
              <a:avLst/>
              <a:gdLst>
                <a:gd name="connsiteX0" fmla="*/ -2121 w 1405"/>
                <a:gd name="connsiteY0" fmla="*/ -1381 h 1386"/>
                <a:gd name="connsiteX1" fmla="*/ -716 w 1405"/>
                <a:gd name="connsiteY1" fmla="*/ -2768 h 1386"/>
              </a:gdLst>
              <a:ahLst/>
              <a:cxnLst>
                <a:cxn ang="0">
                  <a:pos x="connsiteX0" y="connsiteY0"/>
                </a:cxn>
                <a:cxn ang="0">
                  <a:pos x="connsiteX1" y="connsiteY1"/>
                </a:cxn>
              </a:cxnLst>
              <a:rect l="l" t="t" r="r" b="b"/>
              <a:pathLst>
                <a:path w="1405" h="1386">
                  <a:moveTo>
                    <a:pt x="-2121" y="-1381"/>
                  </a:moveTo>
                  <a:cubicBezTo>
                    <a:pt x="-1955" y="-2084"/>
                    <a:pt x="-1419" y="-2620"/>
                    <a:pt x="-716" y="-2768"/>
                  </a:cubicBezTo>
                  <a:close/>
                </a:path>
              </a:pathLst>
            </a:custGeom>
            <a:solidFill>
              <a:srgbClr val="0E1315"/>
            </a:solidFill>
            <a:ln w="1847" cap="flat">
              <a:noFill/>
              <a:prstDash val="solid"/>
              <a:miter/>
            </a:ln>
          </p:spPr>
          <p:txBody>
            <a:bodyPr rtlCol="0" anchor="ctr"/>
            <a:lstStyle/>
            <a:p>
              <a:endParaRPr lang="es-CO"/>
            </a:p>
          </p:txBody>
        </p:sp>
        <p:sp>
          <p:nvSpPr>
            <p:cNvPr id="3193" name="Freeform: Shape 3192">
              <a:extLst>
                <a:ext uri="{FF2B5EF4-FFF2-40B4-BE49-F238E27FC236}">
                  <a16:creationId xmlns:a16="http://schemas.microsoft.com/office/drawing/2014/main" id="{5D972544-3E9B-2468-6981-98BB5E25D4C3}"/>
                </a:ext>
              </a:extLst>
            </p:cNvPr>
            <p:cNvSpPr/>
            <p:nvPr/>
          </p:nvSpPr>
          <p:spPr>
            <a:xfrm>
              <a:off x="-1287856" y="2159552"/>
              <a:ext cx="1571" cy="1368"/>
            </a:xfrm>
            <a:custGeom>
              <a:avLst/>
              <a:gdLst>
                <a:gd name="connsiteX0" fmla="*/ -550 w 1571"/>
                <a:gd name="connsiteY0" fmla="*/ -2768 h 1368"/>
                <a:gd name="connsiteX1" fmla="*/ -772 w 1571"/>
                <a:gd name="connsiteY1" fmla="*/ -1400 h 1368"/>
                <a:gd name="connsiteX2" fmla="*/ -2121 w 1571"/>
                <a:gd name="connsiteY2" fmla="*/ -1400 h 1368"/>
                <a:gd name="connsiteX3" fmla="*/ -550 w 1571"/>
                <a:gd name="connsiteY3" fmla="*/ -2768 h 1368"/>
              </a:gdLst>
              <a:ahLst/>
              <a:cxnLst>
                <a:cxn ang="0">
                  <a:pos x="connsiteX0" y="connsiteY0"/>
                </a:cxn>
                <a:cxn ang="0">
                  <a:pos x="connsiteX1" y="connsiteY1"/>
                </a:cxn>
                <a:cxn ang="0">
                  <a:pos x="connsiteX2" y="connsiteY2"/>
                </a:cxn>
                <a:cxn ang="0">
                  <a:pos x="connsiteX3" y="connsiteY3"/>
                </a:cxn>
              </a:cxnLst>
              <a:rect l="l" t="t" r="r" b="b"/>
              <a:pathLst>
                <a:path w="1571" h="1368">
                  <a:moveTo>
                    <a:pt x="-550" y="-2768"/>
                  </a:moveTo>
                  <a:lnTo>
                    <a:pt x="-772" y="-1400"/>
                  </a:lnTo>
                  <a:lnTo>
                    <a:pt x="-2121" y="-1400"/>
                  </a:lnTo>
                  <a:cubicBezTo>
                    <a:pt x="-1936" y="-2139"/>
                    <a:pt x="-1308" y="-2675"/>
                    <a:pt x="-550" y="-2768"/>
                  </a:cubicBezTo>
                  <a:close/>
                </a:path>
              </a:pathLst>
            </a:custGeom>
            <a:solidFill>
              <a:srgbClr val="0E1315"/>
            </a:solidFill>
            <a:ln w="1847" cap="flat">
              <a:noFill/>
              <a:prstDash val="solid"/>
              <a:miter/>
            </a:ln>
          </p:spPr>
          <p:txBody>
            <a:bodyPr rtlCol="0" anchor="ctr"/>
            <a:lstStyle/>
            <a:p>
              <a:endParaRPr lang="es-CO"/>
            </a:p>
          </p:txBody>
        </p:sp>
        <p:sp>
          <p:nvSpPr>
            <p:cNvPr id="3194" name="Freeform: Shape 3193">
              <a:extLst>
                <a:ext uri="{FF2B5EF4-FFF2-40B4-BE49-F238E27FC236}">
                  <a16:creationId xmlns:a16="http://schemas.microsoft.com/office/drawing/2014/main" id="{AE49B52D-728D-125D-2C42-CF5C8E038676}"/>
                </a:ext>
              </a:extLst>
            </p:cNvPr>
            <p:cNvSpPr/>
            <p:nvPr/>
          </p:nvSpPr>
          <p:spPr>
            <a:xfrm>
              <a:off x="-1227736" y="2101398"/>
              <a:ext cx="491831" cy="115987"/>
            </a:xfrm>
            <a:custGeom>
              <a:avLst/>
              <a:gdLst>
                <a:gd name="connsiteX0" fmla="*/ -2121 w 491831"/>
                <a:gd name="connsiteY0" fmla="*/ 25085 h 115987"/>
                <a:gd name="connsiteX1" fmla="*/ 17715 w 491831"/>
                <a:gd name="connsiteY1" fmla="*/ 19743 h 115987"/>
                <a:gd name="connsiteX2" fmla="*/ 21413 w 491831"/>
                <a:gd name="connsiteY2" fmla="*/ 18541 h 115987"/>
                <a:gd name="connsiteX3" fmla="*/ 24352 w 491831"/>
                <a:gd name="connsiteY3" fmla="*/ 17617 h 115987"/>
                <a:gd name="connsiteX4" fmla="*/ 31026 w 491831"/>
                <a:gd name="connsiteY4" fmla="*/ 16249 h 115987"/>
                <a:gd name="connsiteX5" fmla="*/ 97007 w 491831"/>
                <a:gd name="connsiteY5" fmla="*/ 7874 h 115987"/>
                <a:gd name="connsiteX6" fmla="*/ 170826 w 491831"/>
                <a:gd name="connsiteY6" fmla="*/ 1588 h 115987"/>
                <a:gd name="connsiteX7" fmla="*/ 190404 w 491831"/>
                <a:gd name="connsiteY7" fmla="*/ -371 h 115987"/>
                <a:gd name="connsiteX8" fmla="*/ 238636 w 491831"/>
                <a:gd name="connsiteY8" fmla="*/ -1924 h 115987"/>
                <a:gd name="connsiteX9" fmla="*/ 282691 w 491831"/>
                <a:gd name="connsiteY9" fmla="*/ -834 h 115987"/>
                <a:gd name="connsiteX10" fmla="*/ 393614 w 491831"/>
                <a:gd name="connsiteY10" fmla="*/ 23440 h 115987"/>
                <a:gd name="connsiteX11" fmla="*/ 422528 w 491831"/>
                <a:gd name="connsiteY11" fmla="*/ 41336 h 115987"/>
                <a:gd name="connsiteX12" fmla="*/ 488138 w 491831"/>
                <a:gd name="connsiteY12" fmla="*/ 109738 h 115987"/>
                <a:gd name="connsiteX13" fmla="*/ 489710 w 491831"/>
                <a:gd name="connsiteY13" fmla="*/ 112715 h 115987"/>
                <a:gd name="connsiteX14" fmla="*/ 487861 w 491831"/>
                <a:gd name="connsiteY14" fmla="*/ 113177 h 115987"/>
                <a:gd name="connsiteX15" fmla="*/ 486955 w 491831"/>
                <a:gd name="connsiteY15" fmla="*/ 112770 h 115987"/>
                <a:gd name="connsiteX16" fmla="*/ 485310 w 491831"/>
                <a:gd name="connsiteY16" fmla="*/ 111587 h 115987"/>
                <a:gd name="connsiteX17" fmla="*/ 484496 w 491831"/>
                <a:gd name="connsiteY17" fmla="*/ 110921 h 115987"/>
                <a:gd name="connsiteX18" fmla="*/ 482888 w 491831"/>
                <a:gd name="connsiteY18" fmla="*/ 109479 h 115987"/>
                <a:gd name="connsiteX19" fmla="*/ 440053 w 491831"/>
                <a:gd name="connsiteY19" fmla="*/ 62614 h 115987"/>
                <a:gd name="connsiteX20" fmla="*/ 390138 w 491831"/>
                <a:gd name="connsiteY20" fmla="*/ 26269 h 115987"/>
                <a:gd name="connsiteX21" fmla="*/ 313528 w 491831"/>
                <a:gd name="connsiteY21" fmla="*/ 6377 h 115987"/>
                <a:gd name="connsiteX22" fmla="*/ 264537 w 491831"/>
                <a:gd name="connsiteY22" fmla="*/ 3012 h 115987"/>
                <a:gd name="connsiteX23" fmla="*/ 180605 w 491831"/>
                <a:gd name="connsiteY23" fmla="*/ 5859 h 115987"/>
                <a:gd name="connsiteX24" fmla="*/ 135016 w 491831"/>
                <a:gd name="connsiteY24" fmla="*/ 9057 h 115987"/>
                <a:gd name="connsiteX25" fmla="*/ 60273 w 491831"/>
                <a:gd name="connsiteY25" fmla="*/ 16655 h 115987"/>
                <a:gd name="connsiteX26" fmla="*/ 5015 w 491831"/>
                <a:gd name="connsiteY26" fmla="*/ 25899 h 115987"/>
                <a:gd name="connsiteX27" fmla="*/ -2121 w 491831"/>
                <a:gd name="connsiteY27" fmla="*/ 25085 h 115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91831" h="115987">
                  <a:moveTo>
                    <a:pt x="-2121" y="25085"/>
                  </a:moveTo>
                  <a:cubicBezTo>
                    <a:pt x="3980" y="21388"/>
                    <a:pt x="11060" y="21388"/>
                    <a:pt x="17715" y="19743"/>
                  </a:cubicBezTo>
                  <a:cubicBezTo>
                    <a:pt x="19028" y="19650"/>
                    <a:pt x="20285" y="19225"/>
                    <a:pt x="21413" y="18541"/>
                  </a:cubicBezTo>
                  <a:cubicBezTo>
                    <a:pt x="22134" y="17395"/>
                    <a:pt x="23261" y="17672"/>
                    <a:pt x="24352" y="17617"/>
                  </a:cubicBezTo>
                  <a:cubicBezTo>
                    <a:pt x="26608" y="17284"/>
                    <a:pt x="28752" y="16452"/>
                    <a:pt x="31026" y="16249"/>
                  </a:cubicBezTo>
                  <a:cubicBezTo>
                    <a:pt x="52952" y="12884"/>
                    <a:pt x="74951" y="10222"/>
                    <a:pt x="97007" y="7874"/>
                  </a:cubicBezTo>
                  <a:cubicBezTo>
                    <a:pt x="121576" y="5249"/>
                    <a:pt x="146201" y="3437"/>
                    <a:pt x="170826" y="1588"/>
                  </a:cubicBezTo>
                  <a:cubicBezTo>
                    <a:pt x="177315" y="1089"/>
                    <a:pt x="184007" y="1403"/>
                    <a:pt x="190404" y="-371"/>
                  </a:cubicBezTo>
                  <a:cubicBezTo>
                    <a:pt x="206450" y="-1647"/>
                    <a:pt x="222553" y="-926"/>
                    <a:pt x="238636" y="-1924"/>
                  </a:cubicBezTo>
                  <a:cubicBezTo>
                    <a:pt x="253241" y="-2830"/>
                    <a:pt x="268068" y="-3625"/>
                    <a:pt x="282691" y="-834"/>
                  </a:cubicBezTo>
                  <a:cubicBezTo>
                    <a:pt x="320867" y="1662"/>
                    <a:pt x="358063" y="8762"/>
                    <a:pt x="393614" y="23440"/>
                  </a:cubicBezTo>
                  <a:cubicBezTo>
                    <a:pt x="404170" y="27784"/>
                    <a:pt x="413931" y="33830"/>
                    <a:pt x="422528" y="41336"/>
                  </a:cubicBezTo>
                  <a:cubicBezTo>
                    <a:pt x="446561" y="62152"/>
                    <a:pt x="469023" y="84300"/>
                    <a:pt x="488138" y="109738"/>
                  </a:cubicBezTo>
                  <a:cubicBezTo>
                    <a:pt x="488748" y="110681"/>
                    <a:pt x="489266" y="111679"/>
                    <a:pt x="489710" y="112715"/>
                  </a:cubicBezTo>
                  <a:cubicBezTo>
                    <a:pt x="489192" y="113140"/>
                    <a:pt x="488508" y="113306"/>
                    <a:pt x="487861" y="113177"/>
                  </a:cubicBezTo>
                  <a:lnTo>
                    <a:pt x="486955" y="112770"/>
                  </a:lnTo>
                  <a:cubicBezTo>
                    <a:pt x="486382" y="112419"/>
                    <a:pt x="485827" y="112030"/>
                    <a:pt x="485310" y="111587"/>
                  </a:cubicBezTo>
                  <a:cubicBezTo>
                    <a:pt x="485033" y="111383"/>
                    <a:pt x="484774" y="111143"/>
                    <a:pt x="484496" y="110921"/>
                  </a:cubicBezTo>
                  <a:cubicBezTo>
                    <a:pt x="483942" y="110477"/>
                    <a:pt x="483406" y="109997"/>
                    <a:pt x="482888" y="109479"/>
                  </a:cubicBezTo>
                  <a:cubicBezTo>
                    <a:pt x="469781" y="92822"/>
                    <a:pt x="455472" y="77164"/>
                    <a:pt x="440053" y="62614"/>
                  </a:cubicBezTo>
                  <a:cubicBezTo>
                    <a:pt x="424801" y="48619"/>
                    <a:pt x="409993" y="33941"/>
                    <a:pt x="390138" y="26269"/>
                  </a:cubicBezTo>
                  <a:cubicBezTo>
                    <a:pt x="365366" y="17007"/>
                    <a:pt x="339687" y="10333"/>
                    <a:pt x="313528" y="6377"/>
                  </a:cubicBezTo>
                  <a:cubicBezTo>
                    <a:pt x="297351" y="3567"/>
                    <a:pt x="280935" y="2439"/>
                    <a:pt x="264537" y="3012"/>
                  </a:cubicBezTo>
                  <a:cubicBezTo>
                    <a:pt x="236584" y="4324"/>
                    <a:pt x="208558" y="1958"/>
                    <a:pt x="180605" y="5859"/>
                  </a:cubicBezTo>
                  <a:cubicBezTo>
                    <a:pt x="165594" y="7966"/>
                    <a:pt x="150231" y="8059"/>
                    <a:pt x="135016" y="9057"/>
                  </a:cubicBezTo>
                  <a:cubicBezTo>
                    <a:pt x="110003" y="10721"/>
                    <a:pt x="85101" y="13568"/>
                    <a:pt x="60273" y="16655"/>
                  </a:cubicBezTo>
                  <a:cubicBezTo>
                    <a:pt x="41712" y="18818"/>
                    <a:pt x="23261" y="21906"/>
                    <a:pt x="5015" y="25899"/>
                  </a:cubicBezTo>
                  <a:cubicBezTo>
                    <a:pt x="2519" y="26546"/>
                    <a:pt x="-14" y="27230"/>
                    <a:pt x="-2121" y="25085"/>
                  </a:cubicBezTo>
                  <a:close/>
                </a:path>
              </a:pathLst>
            </a:custGeom>
            <a:solidFill>
              <a:srgbClr val="7A9FB0"/>
            </a:solidFill>
            <a:ln w="1847" cap="flat">
              <a:noFill/>
              <a:prstDash val="solid"/>
              <a:miter/>
            </a:ln>
          </p:spPr>
          <p:txBody>
            <a:bodyPr rtlCol="0" anchor="ctr"/>
            <a:lstStyle/>
            <a:p>
              <a:endParaRPr lang="es-CO"/>
            </a:p>
          </p:txBody>
        </p:sp>
        <p:sp>
          <p:nvSpPr>
            <p:cNvPr id="3195" name="Freeform: Shape 3194">
              <a:extLst>
                <a:ext uri="{FF2B5EF4-FFF2-40B4-BE49-F238E27FC236}">
                  <a16:creationId xmlns:a16="http://schemas.microsoft.com/office/drawing/2014/main" id="{3CCD80DB-A693-C01E-11CE-49AE03A85FE0}"/>
                </a:ext>
              </a:extLst>
            </p:cNvPr>
            <p:cNvSpPr/>
            <p:nvPr/>
          </p:nvSpPr>
          <p:spPr>
            <a:xfrm>
              <a:off x="-1036481" y="2101128"/>
              <a:ext cx="93631" cy="3720"/>
            </a:xfrm>
            <a:custGeom>
              <a:avLst/>
              <a:gdLst>
                <a:gd name="connsiteX0" fmla="*/ 91510 w 93631"/>
                <a:gd name="connsiteY0" fmla="*/ -563 h 3720"/>
                <a:gd name="connsiteX1" fmla="*/ 76480 w 93631"/>
                <a:gd name="connsiteY1" fmla="*/ -563 h 3720"/>
                <a:gd name="connsiteX2" fmla="*/ -1388 w 93631"/>
                <a:gd name="connsiteY2" fmla="*/ 953 h 3720"/>
                <a:gd name="connsiteX3" fmla="*/ -2054 w 93631"/>
                <a:gd name="connsiteY3" fmla="*/ 583 h 3720"/>
                <a:gd name="connsiteX4" fmla="*/ -1573 w 93631"/>
                <a:gd name="connsiteY4" fmla="*/ -656 h 3720"/>
                <a:gd name="connsiteX5" fmla="*/ -1573 w 93631"/>
                <a:gd name="connsiteY5" fmla="*/ -656 h 3720"/>
                <a:gd name="connsiteX6" fmla="*/ 24032 w 93631"/>
                <a:gd name="connsiteY6" fmla="*/ -1358 h 3720"/>
                <a:gd name="connsiteX7" fmla="*/ 32702 w 93631"/>
                <a:gd name="connsiteY7" fmla="*/ -2005 h 3720"/>
                <a:gd name="connsiteX8" fmla="*/ 42241 w 93631"/>
                <a:gd name="connsiteY8" fmla="*/ -2005 h 3720"/>
                <a:gd name="connsiteX9" fmla="*/ 86074 w 93631"/>
                <a:gd name="connsiteY9" fmla="*/ -2005 h 3720"/>
                <a:gd name="connsiteX10" fmla="*/ 91491 w 93631"/>
                <a:gd name="connsiteY10" fmla="*/ -2005 h 3720"/>
                <a:gd name="connsiteX11" fmla="*/ 91510 w 93631"/>
                <a:gd name="connsiteY11" fmla="*/ -563 h 3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3631" h="3720">
                  <a:moveTo>
                    <a:pt x="91510" y="-563"/>
                  </a:moveTo>
                  <a:cubicBezTo>
                    <a:pt x="86500" y="-563"/>
                    <a:pt x="81490" y="-434"/>
                    <a:pt x="76480" y="-563"/>
                  </a:cubicBezTo>
                  <a:cubicBezTo>
                    <a:pt x="50505" y="-951"/>
                    <a:pt x="24568" y="620"/>
                    <a:pt x="-1388" y="953"/>
                  </a:cubicBezTo>
                  <a:lnTo>
                    <a:pt x="-2054" y="583"/>
                  </a:lnTo>
                  <a:cubicBezTo>
                    <a:pt x="-2238" y="103"/>
                    <a:pt x="-2035" y="-434"/>
                    <a:pt x="-1573" y="-656"/>
                  </a:cubicBezTo>
                  <a:lnTo>
                    <a:pt x="-1573" y="-656"/>
                  </a:lnTo>
                  <a:cubicBezTo>
                    <a:pt x="6931" y="-2208"/>
                    <a:pt x="15509" y="-859"/>
                    <a:pt x="24032" y="-1358"/>
                  </a:cubicBezTo>
                  <a:cubicBezTo>
                    <a:pt x="26916" y="-1525"/>
                    <a:pt x="29892" y="-637"/>
                    <a:pt x="32702" y="-2005"/>
                  </a:cubicBezTo>
                  <a:lnTo>
                    <a:pt x="42241" y="-2005"/>
                  </a:lnTo>
                  <a:cubicBezTo>
                    <a:pt x="56828" y="-3022"/>
                    <a:pt x="71488" y="-3022"/>
                    <a:pt x="86074" y="-2005"/>
                  </a:cubicBezTo>
                  <a:lnTo>
                    <a:pt x="91491" y="-2005"/>
                  </a:lnTo>
                  <a:cubicBezTo>
                    <a:pt x="91491" y="-1488"/>
                    <a:pt x="91491" y="-1025"/>
                    <a:pt x="91510" y="-563"/>
                  </a:cubicBezTo>
                  <a:close/>
                </a:path>
              </a:pathLst>
            </a:custGeom>
            <a:solidFill>
              <a:srgbClr val="36474E"/>
            </a:solidFill>
            <a:ln w="1847" cap="flat">
              <a:noFill/>
              <a:prstDash val="solid"/>
              <a:miter/>
            </a:ln>
          </p:spPr>
          <p:txBody>
            <a:bodyPr rtlCol="0" anchor="ctr"/>
            <a:lstStyle/>
            <a:p>
              <a:endParaRPr lang="es-CO"/>
            </a:p>
          </p:txBody>
        </p:sp>
        <p:sp>
          <p:nvSpPr>
            <p:cNvPr id="3196" name="Freeform: Shape 3195">
              <a:extLst>
                <a:ext uri="{FF2B5EF4-FFF2-40B4-BE49-F238E27FC236}">
                  <a16:creationId xmlns:a16="http://schemas.microsoft.com/office/drawing/2014/main" id="{C3676AD1-ADA9-7492-DBA8-65ED4EABF143}"/>
                </a:ext>
              </a:extLst>
            </p:cNvPr>
            <p:cNvSpPr/>
            <p:nvPr/>
          </p:nvSpPr>
          <p:spPr>
            <a:xfrm>
              <a:off x="-737729" y="2216899"/>
              <a:ext cx="25266" cy="38397"/>
            </a:xfrm>
            <a:custGeom>
              <a:avLst/>
              <a:gdLst>
                <a:gd name="connsiteX0" fmla="*/ -1887 w 25266"/>
                <a:gd name="connsiteY0" fmla="*/ -2638 h 38397"/>
                <a:gd name="connsiteX1" fmla="*/ -241 w 25266"/>
                <a:gd name="connsiteY1" fmla="*/ -2768 h 38397"/>
                <a:gd name="connsiteX2" fmla="*/ 23145 w 25266"/>
                <a:gd name="connsiteY2" fmla="*/ 35519 h 38397"/>
                <a:gd name="connsiteX3" fmla="*/ 21444 w 25266"/>
                <a:gd name="connsiteY3" fmla="*/ 35630 h 38397"/>
                <a:gd name="connsiteX4" fmla="*/ 18135 w 25266"/>
                <a:gd name="connsiteY4" fmla="*/ 32413 h 38397"/>
                <a:gd name="connsiteX5" fmla="*/ -352 w 25266"/>
                <a:gd name="connsiteY5" fmla="*/ 2982 h 38397"/>
                <a:gd name="connsiteX6" fmla="*/ -1887 w 25266"/>
                <a:gd name="connsiteY6" fmla="*/ -2638 h 38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266" h="38397">
                  <a:moveTo>
                    <a:pt x="-1887" y="-2638"/>
                  </a:moveTo>
                  <a:lnTo>
                    <a:pt x="-241" y="-2768"/>
                  </a:lnTo>
                  <a:cubicBezTo>
                    <a:pt x="9464" y="8823"/>
                    <a:pt x="18357" y="20914"/>
                    <a:pt x="23145" y="35519"/>
                  </a:cubicBezTo>
                  <a:lnTo>
                    <a:pt x="21444" y="35630"/>
                  </a:lnTo>
                  <a:cubicBezTo>
                    <a:pt x="19891" y="35150"/>
                    <a:pt x="18652" y="33948"/>
                    <a:pt x="18135" y="32413"/>
                  </a:cubicBezTo>
                  <a:cubicBezTo>
                    <a:pt x="13365" y="21746"/>
                    <a:pt x="6580" y="12336"/>
                    <a:pt x="-352" y="2982"/>
                  </a:cubicBezTo>
                  <a:cubicBezTo>
                    <a:pt x="-1480" y="1355"/>
                    <a:pt x="-2626" y="-365"/>
                    <a:pt x="-1887" y="-2638"/>
                  </a:cubicBezTo>
                  <a:close/>
                </a:path>
              </a:pathLst>
            </a:custGeom>
            <a:solidFill>
              <a:srgbClr val="7AA0B1"/>
            </a:solidFill>
            <a:ln w="1847" cap="flat">
              <a:noFill/>
              <a:prstDash val="solid"/>
              <a:miter/>
            </a:ln>
          </p:spPr>
          <p:txBody>
            <a:bodyPr rtlCol="0" anchor="ctr"/>
            <a:lstStyle/>
            <a:p>
              <a:endParaRPr lang="es-CO"/>
            </a:p>
          </p:txBody>
        </p:sp>
        <p:sp>
          <p:nvSpPr>
            <p:cNvPr id="3197" name="Freeform: Shape 3196">
              <a:extLst>
                <a:ext uri="{FF2B5EF4-FFF2-40B4-BE49-F238E27FC236}">
                  <a16:creationId xmlns:a16="http://schemas.microsoft.com/office/drawing/2014/main" id="{888B1B3A-6542-FCCD-6BF6-5A5CA7A4EEDE}"/>
                </a:ext>
              </a:extLst>
            </p:cNvPr>
            <p:cNvSpPr/>
            <p:nvPr/>
          </p:nvSpPr>
          <p:spPr>
            <a:xfrm>
              <a:off x="-1200430" y="2103922"/>
              <a:ext cx="164683" cy="17788"/>
            </a:xfrm>
            <a:custGeom>
              <a:avLst/>
              <a:gdLst>
                <a:gd name="connsiteX0" fmla="*/ 162562 w 164683"/>
                <a:gd name="connsiteY0" fmla="*/ -1785 h 17788"/>
                <a:gd name="connsiteX1" fmla="*/ 145702 w 164683"/>
                <a:gd name="connsiteY1" fmla="*/ 211 h 17788"/>
                <a:gd name="connsiteX2" fmla="*/ 113627 w 164683"/>
                <a:gd name="connsiteY2" fmla="*/ 2060 h 17788"/>
                <a:gd name="connsiteX3" fmla="*/ 74804 w 164683"/>
                <a:gd name="connsiteY3" fmla="*/ 5498 h 17788"/>
                <a:gd name="connsiteX4" fmla="*/ 23261 w 164683"/>
                <a:gd name="connsiteY4" fmla="*/ 11599 h 17788"/>
                <a:gd name="connsiteX5" fmla="*/ 2297 w 164683"/>
                <a:gd name="connsiteY5" fmla="*/ 14520 h 17788"/>
                <a:gd name="connsiteX6" fmla="*/ -2121 w 164683"/>
                <a:gd name="connsiteY6" fmla="*/ 14243 h 17788"/>
                <a:gd name="connsiteX7" fmla="*/ 20488 w 164683"/>
                <a:gd name="connsiteY7" fmla="*/ 10213 h 17788"/>
                <a:gd name="connsiteX8" fmla="*/ 59589 w 164683"/>
                <a:gd name="connsiteY8" fmla="*/ 5073 h 17788"/>
                <a:gd name="connsiteX9" fmla="*/ 90056 w 164683"/>
                <a:gd name="connsiteY9" fmla="*/ 1949 h 17788"/>
                <a:gd name="connsiteX10" fmla="*/ 126715 w 164683"/>
                <a:gd name="connsiteY10" fmla="*/ -768 h 17788"/>
                <a:gd name="connsiteX11" fmla="*/ 161989 w 164683"/>
                <a:gd name="connsiteY11" fmla="*/ -2470 h 1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4683" h="17788">
                  <a:moveTo>
                    <a:pt x="162562" y="-1785"/>
                  </a:moveTo>
                  <a:cubicBezTo>
                    <a:pt x="157016" y="174"/>
                    <a:pt x="151285" y="-48"/>
                    <a:pt x="145702" y="211"/>
                  </a:cubicBezTo>
                  <a:cubicBezTo>
                    <a:pt x="134997" y="710"/>
                    <a:pt x="124330" y="1931"/>
                    <a:pt x="113627" y="2060"/>
                  </a:cubicBezTo>
                  <a:cubicBezTo>
                    <a:pt x="100686" y="2300"/>
                    <a:pt x="87745" y="4186"/>
                    <a:pt x="74804" y="5498"/>
                  </a:cubicBezTo>
                  <a:cubicBezTo>
                    <a:pt x="57592" y="7347"/>
                    <a:pt x="40436" y="9491"/>
                    <a:pt x="23261" y="11599"/>
                  </a:cubicBezTo>
                  <a:cubicBezTo>
                    <a:pt x="16255" y="12468"/>
                    <a:pt x="9285" y="13541"/>
                    <a:pt x="2297" y="14520"/>
                  </a:cubicBezTo>
                  <a:cubicBezTo>
                    <a:pt x="892" y="15278"/>
                    <a:pt x="-827" y="15167"/>
                    <a:pt x="-2121" y="14243"/>
                  </a:cubicBezTo>
                  <a:cubicBezTo>
                    <a:pt x="5162" y="11562"/>
                    <a:pt x="12927" y="11340"/>
                    <a:pt x="20488" y="10213"/>
                  </a:cubicBezTo>
                  <a:cubicBezTo>
                    <a:pt x="33429" y="8364"/>
                    <a:pt x="46537" y="6608"/>
                    <a:pt x="59589" y="5073"/>
                  </a:cubicBezTo>
                  <a:cubicBezTo>
                    <a:pt x="69720" y="3872"/>
                    <a:pt x="79925" y="3336"/>
                    <a:pt x="90056" y="1949"/>
                  </a:cubicBezTo>
                  <a:cubicBezTo>
                    <a:pt x="102238" y="285"/>
                    <a:pt x="114570" y="1172"/>
                    <a:pt x="126715" y="-768"/>
                  </a:cubicBezTo>
                  <a:cubicBezTo>
                    <a:pt x="138492" y="-768"/>
                    <a:pt x="150139" y="-3690"/>
                    <a:pt x="161989" y="-2470"/>
                  </a:cubicBezTo>
                  <a:close/>
                </a:path>
              </a:pathLst>
            </a:custGeom>
            <a:solidFill>
              <a:srgbClr val="36474E"/>
            </a:solidFill>
            <a:ln w="1847" cap="flat">
              <a:noFill/>
              <a:prstDash val="solid"/>
              <a:miter/>
            </a:ln>
          </p:spPr>
          <p:txBody>
            <a:bodyPr rtlCol="0" anchor="ctr"/>
            <a:lstStyle/>
            <a:p>
              <a:endParaRPr lang="es-CO"/>
            </a:p>
          </p:txBody>
        </p:sp>
        <p:sp>
          <p:nvSpPr>
            <p:cNvPr id="3198" name="Freeform: Shape 3197">
              <a:extLst>
                <a:ext uri="{FF2B5EF4-FFF2-40B4-BE49-F238E27FC236}">
                  <a16:creationId xmlns:a16="http://schemas.microsoft.com/office/drawing/2014/main" id="{3EAA8740-55D9-DEA7-519A-921D093D3282}"/>
                </a:ext>
              </a:extLst>
            </p:cNvPr>
            <p:cNvSpPr/>
            <p:nvPr/>
          </p:nvSpPr>
          <p:spPr>
            <a:xfrm>
              <a:off x="-992136" y="2100455"/>
              <a:ext cx="43833" cy="1397"/>
            </a:xfrm>
            <a:custGeom>
              <a:avLst/>
              <a:gdLst>
                <a:gd name="connsiteX0" fmla="*/ 41712 w 43833"/>
                <a:gd name="connsiteY0" fmla="*/ -1370 h 1397"/>
                <a:gd name="connsiteX1" fmla="*/ -2121 w 43833"/>
                <a:gd name="connsiteY1" fmla="*/ -1370 h 1397"/>
                <a:gd name="connsiteX2" fmla="*/ 2205 w 43833"/>
                <a:gd name="connsiteY2" fmla="*/ -2682 h 1397"/>
                <a:gd name="connsiteX3" fmla="*/ 37330 w 43833"/>
                <a:gd name="connsiteY3" fmla="*/ -2682 h 1397"/>
                <a:gd name="connsiteX4" fmla="*/ 41712 w 43833"/>
                <a:gd name="connsiteY4" fmla="*/ -1370 h 1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33" h="1397">
                  <a:moveTo>
                    <a:pt x="41712" y="-1370"/>
                  </a:moveTo>
                  <a:lnTo>
                    <a:pt x="-2121" y="-1370"/>
                  </a:lnTo>
                  <a:cubicBezTo>
                    <a:pt x="-975" y="-2479"/>
                    <a:pt x="633" y="-2978"/>
                    <a:pt x="2205" y="-2682"/>
                  </a:cubicBezTo>
                  <a:lnTo>
                    <a:pt x="37330" y="-2682"/>
                  </a:lnTo>
                  <a:cubicBezTo>
                    <a:pt x="38920" y="-2978"/>
                    <a:pt x="40547" y="-2497"/>
                    <a:pt x="41712" y="-1370"/>
                  </a:cubicBezTo>
                  <a:close/>
                </a:path>
              </a:pathLst>
            </a:custGeom>
            <a:solidFill>
              <a:srgbClr val="141A1D"/>
            </a:solidFill>
            <a:ln w="1847" cap="flat">
              <a:noFill/>
              <a:prstDash val="solid"/>
              <a:miter/>
            </a:ln>
          </p:spPr>
          <p:txBody>
            <a:bodyPr rtlCol="0" anchor="ctr"/>
            <a:lstStyle/>
            <a:p>
              <a:endParaRPr lang="es-CO"/>
            </a:p>
          </p:txBody>
        </p:sp>
        <p:sp>
          <p:nvSpPr>
            <p:cNvPr id="3199" name="Freeform: Shape 3198">
              <a:extLst>
                <a:ext uri="{FF2B5EF4-FFF2-40B4-BE49-F238E27FC236}">
                  <a16:creationId xmlns:a16="http://schemas.microsoft.com/office/drawing/2014/main" id="{0E562413-081C-017D-291F-D645D7D08BCD}"/>
                </a:ext>
              </a:extLst>
            </p:cNvPr>
            <p:cNvSpPr/>
            <p:nvPr/>
          </p:nvSpPr>
          <p:spPr>
            <a:xfrm>
              <a:off x="-1071557" y="2103144"/>
              <a:ext cx="35587" cy="2993"/>
            </a:xfrm>
            <a:custGeom>
              <a:avLst/>
              <a:gdLst>
                <a:gd name="connsiteX0" fmla="*/ 33152 w 35587"/>
                <a:gd name="connsiteY0" fmla="*/ -1617 h 2993"/>
                <a:gd name="connsiteX1" fmla="*/ -2121 w 35587"/>
                <a:gd name="connsiteY1" fmla="*/ 84 h 2993"/>
                <a:gd name="connsiteX2" fmla="*/ 190 w 35587"/>
                <a:gd name="connsiteY2" fmla="*/ -1100 h 2993"/>
                <a:gd name="connsiteX3" fmla="*/ 33466 w 35587"/>
                <a:gd name="connsiteY3" fmla="*/ -2616 h 2993"/>
                <a:gd name="connsiteX4" fmla="*/ 33152 w 35587"/>
                <a:gd name="connsiteY4" fmla="*/ -1617 h 2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87" h="2993">
                  <a:moveTo>
                    <a:pt x="33152" y="-1617"/>
                  </a:moveTo>
                  <a:cubicBezTo>
                    <a:pt x="21376" y="-1321"/>
                    <a:pt x="9692" y="786"/>
                    <a:pt x="-2121" y="84"/>
                  </a:cubicBezTo>
                  <a:cubicBezTo>
                    <a:pt x="-1345" y="-323"/>
                    <a:pt x="-550" y="-1137"/>
                    <a:pt x="190" y="-1100"/>
                  </a:cubicBezTo>
                  <a:cubicBezTo>
                    <a:pt x="11282" y="-564"/>
                    <a:pt x="22374" y="-3448"/>
                    <a:pt x="33466" y="-2616"/>
                  </a:cubicBezTo>
                  <a:cubicBezTo>
                    <a:pt x="33466" y="-2264"/>
                    <a:pt x="33355" y="-1913"/>
                    <a:pt x="33152" y="-1617"/>
                  </a:cubicBezTo>
                  <a:close/>
                </a:path>
              </a:pathLst>
            </a:custGeom>
            <a:solidFill>
              <a:srgbClr val="141A1D"/>
            </a:solidFill>
            <a:ln w="1847" cap="flat">
              <a:noFill/>
              <a:prstDash val="solid"/>
              <a:miter/>
            </a:ln>
          </p:spPr>
          <p:txBody>
            <a:bodyPr rtlCol="0" anchor="ctr"/>
            <a:lstStyle/>
            <a:p>
              <a:endParaRPr lang="es-CO"/>
            </a:p>
          </p:txBody>
        </p:sp>
        <p:sp>
          <p:nvSpPr>
            <p:cNvPr id="3200" name="Freeform: Shape 3199">
              <a:extLst>
                <a:ext uri="{FF2B5EF4-FFF2-40B4-BE49-F238E27FC236}">
                  <a16:creationId xmlns:a16="http://schemas.microsoft.com/office/drawing/2014/main" id="{51272303-832B-1B49-85D2-20F2F413973F}"/>
                </a:ext>
              </a:extLst>
            </p:cNvPr>
            <p:cNvSpPr/>
            <p:nvPr/>
          </p:nvSpPr>
          <p:spPr>
            <a:xfrm>
              <a:off x="-1035951" y="2101879"/>
              <a:ext cx="34275" cy="1416"/>
            </a:xfrm>
            <a:custGeom>
              <a:avLst/>
              <a:gdLst>
                <a:gd name="connsiteX0" fmla="*/ 32154 w 34275"/>
                <a:gd name="connsiteY0" fmla="*/ -2701 h 1416"/>
                <a:gd name="connsiteX1" fmla="*/ 26349 w 34275"/>
                <a:gd name="connsiteY1" fmla="*/ -1573 h 1416"/>
                <a:gd name="connsiteX2" fmla="*/ -2121 w 34275"/>
                <a:gd name="connsiteY2" fmla="*/ -1351 h 1416"/>
                <a:gd name="connsiteX3" fmla="*/ 3573 w 34275"/>
                <a:gd name="connsiteY3" fmla="*/ -2720 h 1416"/>
                <a:gd name="connsiteX4" fmla="*/ 32154 w 34275"/>
                <a:gd name="connsiteY4" fmla="*/ -2701 h 1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75" h="1416">
                  <a:moveTo>
                    <a:pt x="32154" y="-2701"/>
                  </a:moveTo>
                  <a:cubicBezTo>
                    <a:pt x="30472" y="-1055"/>
                    <a:pt x="28327" y="-1592"/>
                    <a:pt x="26349" y="-1573"/>
                  </a:cubicBezTo>
                  <a:cubicBezTo>
                    <a:pt x="16865" y="-1462"/>
                    <a:pt x="7363" y="-1407"/>
                    <a:pt x="-2121" y="-1351"/>
                  </a:cubicBezTo>
                  <a:cubicBezTo>
                    <a:pt x="-568" y="-3200"/>
                    <a:pt x="1576" y="-2701"/>
                    <a:pt x="3573" y="-2720"/>
                  </a:cubicBezTo>
                  <a:cubicBezTo>
                    <a:pt x="13094" y="-2757"/>
                    <a:pt x="22615" y="-2720"/>
                    <a:pt x="32154" y="-2701"/>
                  </a:cubicBezTo>
                  <a:close/>
                </a:path>
              </a:pathLst>
            </a:custGeom>
            <a:solidFill>
              <a:srgbClr val="141A1D"/>
            </a:solidFill>
            <a:ln w="1847" cap="flat">
              <a:noFill/>
              <a:prstDash val="solid"/>
              <a:miter/>
            </a:ln>
          </p:spPr>
          <p:txBody>
            <a:bodyPr rtlCol="0" anchor="ctr"/>
            <a:lstStyle/>
            <a:p>
              <a:endParaRPr lang="es-CO"/>
            </a:p>
          </p:txBody>
        </p:sp>
        <p:sp>
          <p:nvSpPr>
            <p:cNvPr id="3201" name="Freeform: Shape 3200">
              <a:extLst>
                <a:ext uri="{FF2B5EF4-FFF2-40B4-BE49-F238E27FC236}">
                  <a16:creationId xmlns:a16="http://schemas.microsoft.com/office/drawing/2014/main" id="{DBB4A302-FEC0-15A6-0AEE-11553F75D921}"/>
                </a:ext>
              </a:extLst>
            </p:cNvPr>
            <p:cNvSpPr/>
            <p:nvPr/>
          </p:nvSpPr>
          <p:spPr>
            <a:xfrm>
              <a:off x="-1207326" y="2121049"/>
              <a:ext cx="6178" cy="1658"/>
            </a:xfrm>
            <a:custGeom>
              <a:avLst/>
              <a:gdLst>
                <a:gd name="connsiteX0" fmla="*/ 3536 w 6178"/>
                <a:gd name="connsiteY0" fmla="*/ -1405 h 1658"/>
                <a:gd name="connsiteX1" fmla="*/ 1077 w 6178"/>
                <a:gd name="connsiteY1" fmla="*/ -1109 h 1658"/>
                <a:gd name="connsiteX2" fmla="*/ -2121 w 6178"/>
                <a:gd name="connsiteY2" fmla="*/ -1516 h 1658"/>
                <a:gd name="connsiteX3" fmla="*/ 3591 w 6178"/>
                <a:gd name="connsiteY3" fmla="*/ -2662 h 1658"/>
                <a:gd name="connsiteX4" fmla="*/ 3998 w 6178"/>
                <a:gd name="connsiteY4" fmla="*/ -1793 h 1658"/>
                <a:gd name="connsiteX5" fmla="*/ 3536 w 6178"/>
                <a:gd name="connsiteY5" fmla="*/ -1405 h 1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78" h="1658">
                  <a:moveTo>
                    <a:pt x="3536" y="-1405"/>
                  </a:moveTo>
                  <a:lnTo>
                    <a:pt x="1077" y="-1109"/>
                  </a:lnTo>
                  <a:lnTo>
                    <a:pt x="-2121" y="-1516"/>
                  </a:lnTo>
                  <a:cubicBezTo>
                    <a:pt x="-439" y="-3069"/>
                    <a:pt x="1576" y="-2791"/>
                    <a:pt x="3591" y="-2662"/>
                  </a:cubicBezTo>
                  <a:cubicBezTo>
                    <a:pt x="4017" y="-2366"/>
                    <a:pt x="4146" y="-2071"/>
                    <a:pt x="3998" y="-1793"/>
                  </a:cubicBezTo>
                  <a:cubicBezTo>
                    <a:pt x="3850" y="-1516"/>
                    <a:pt x="3683" y="-1405"/>
                    <a:pt x="3536" y="-1405"/>
                  </a:cubicBezTo>
                  <a:close/>
                </a:path>
              </a:pathLst>
            </a:custGeom>
            <a:solidFill>
              <a:srgbClr val="36474E"/>
            </a:solidFill>
            <a:ln w="1847" cap="flat">
              <a:noFill/>
              <a:prstDash val="solid"/>
              <a:miter/>
            </a:ln>
          </p:spPr>
          <p:txBody>
            <a:bodyPr rtlCol="0" anchor="ctr"/>
            <a:lstStyle/>
            <a:p>
              <a:endParaRPr lang="es-CO"/>
            </a:p>
          </p:txBody>
        </p:sp>
        <p:sp>
          <p:nvSpPr>
            <p:cNvPr id="3202" name="Freeform: Shape 3201">
              <a:extLst>
                <a:ext uri="{FF2B5EF4-FFF2-40B4-BE49-F238E27FC236}">
                  <a16:creationId xmlns:a16="http://schemas.microsoft.com/office/drawing/2014/main" id="{3BA0B76E-39AA-880E-64D5-6DCFF0C01A7E}"/>
                </a:ext>
              </a:extLst>
            </p:cNvPr>
            <p:cNvSpPr/>
            <p:nvPr/>
          </p:nvSpPr>
          <p:spPr>
            <a:xfrm>
              <a:off x="-1201669" y="2121006"/>
              <a:ext cx="5638" cy="1538"/>
            </a:xfrm>
            <a:custGeom>
              <a:avLst/>
              <a:gdLst>
                <a:gd name="connsiteX0" fmla="*/ -2121 w 5638"/>
                <a:gd name="connsiteY0" fmla="*/ -1363 h 1538"/>
                <a:gd name="connsiteX1" fmla="*/ -2121 w 5638"/>
                <a:gd name="connsiteY1" fmla="*/ -2619 h 1538"/>
                <a:gd name="connsiteX2" fmla="*/ -901 w 5638"/>
                <a:gd name="connsiteY2" fmla="*/ -2768 h 1538"/>
                <a:gd name="connsiteX3" fmla="*/ 3517 w 5638"/>
                <a:gd name="connsiteY3" fmla="*/ -2490 h 1538"/>
                <a:gd name="connsiteX4" fmla="*/ -2121 w 5638"/>
                <a:gd name="connsiteY4" fmla="*/ -1363 h 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38" h="1538">
                  <a:moveTo>
                    <a:pt x="-2121" y="-1363"/>
                  </a:moveTo>
                  <a:lnTo>
                    <a:pt x="-2121" y="-2619"/>
                  </a:lnTo>
                  <a:cubicBezTo>
                    <a:pt x="-1715" y="-2731"/>
                    <a:pt x="-1308" y="-2768"/>
                    <a:pt x="-901" y="-2768"/>
                  </a:cubicBezTo>
                  <a:lnTo>
                    <a:pt x="3517" y="-2490"/>
                  </a:lnTo>
                  <a:cubicBezTo>
                    <a:pt x="1853" y="-1400"/>
                    <a:pt x="-162" y="-993"/>
                    <a:pt x="-2121" y="-1363"/>
                  </a:cubicBezTo>
                  <a:close/>
                </a:path>
              </a:pathLst>
            </a:custGeom>
            <a:solidFill>
              <a:srgbClr val="4A646E"/>
            </a:solidFill>
            <a:ln w="1847" cap="flat">
              <a:noFill/>
              <a:prstDash val="solid"/>
              <a:miter/>
            </a:ln>
          </p:spPr>
          <p:txBody>
            <a:bodyPr rtlCol="0" anchor="ctr"/>
            <a:lstStyle/>
            <a:p>
              <a:endParaRPr lang="es-CO"/>
            </a:p>
          </p:txBody>
        </p:sp>
        <p:sp>
          <p:nvSpPr>
            <p:cNvPr id="3203" name="Freeform: Shape 3202">
              <a:extLst>
                <a:ext uri="{FF2B5EF4-FFF2-40B4-BE49-F238E27FC236}">
                  <a16:creationId xmlns:a16="http://schemas.microsoft.com/office/drawing/2014/main" id="{155D0C52-24FA-A26E-6EF5-29DC7CE26E05}"/>
                </a:ext>
              </a:extLst>
            </p:cNvPr>
            <p:cNvSpPr/>
            <p:nvPr/>
          </p:nvSpPr>
          <p:spPr>
            <a:xfrm>
              <a:off x="-1286259" y="2105228"/>
              <a:ext cx="584370" cy="281658"/>
            </a:xfrm>
            <a:custGeom>
              <a:avLst/>
              <a:gdLst>
                <a:gd name="connsiteX0" fmla="*/ 546643 w 584370"/>
                <a:gd name="connsiteY0" fmla="*/ 109032 h 281658"/>
                <a:gd name="connsiteX1" fmla="*/ 553169 w 584370"/>
                <a:gd name="connsiteY1" fmla="*/ 118553 h 281658"/>
                <a:gd name="connsiteX2" fmla="*/ 569974 w 584370"/>
                <a:gd name="connsiteY2" fmla="*/ 147300 h 281658"/>
                <a:gd name="connsiteX3" fmla="*/ 582250 w 584370"/>
                <a:gd name="connsiteY3" fmla="*/ 186937 h 281658"/>
                <a:gd name="connsiteX4" fmla="*/ 561137 w 584370"/>
                <a:gd name="connsiteY4" fmla="*/ 205110 h 281658"/>
                <a:gd name="connsiteX5" fmla="*/ 527324 w 584370"/>
                <a:gd name="connsiteY5" fmla="*/ 224484 h 281658"/>
                <a:gd name="connsiteX6" fmla="*/ 454263 w 584370"/>
                <a:gd name="connsiteY6" fmla="*/ 250939 h 281658"/>
                <a:gd name="connsiteX7" fmla="*/ 372920 w 584370"/>
                <a:gd name="connsiteY7" fmla="*/ 265359 h 281658"/>
                <a:gd name="connsiteX8" fmla="*/ 334449 w 584370"/>
                <a:gd name="connsiteY8" fmla="*/ 271238 h 281658"/>
                <a:gd name="connsiteX9" fmla="*/ 301172 w 584370"/>
                <a:gd name="connsiteY9" fmla="*/ 274510 h 281658"/>
                <a:gd name="connsiteX10" fmla="*/ 272664 w 584370"/>
                <a:gd name="connsiteY10" fmla="*/ 277598 h 281658"/>
                <a:gd name="connsiteX11" fmla="*/ 234489 w 584370"/>
                <a:gd name="connsiteY11" fmla="*/ 277912 h 281658"/>
                <a:gd name="connsiteX12" fmla="*/ 203245 w 584370"/>
                <a:gd name="connsiteY12" fmla="*/ 274677 h 281658"/>
                <a:gd name="connsiteX13" fmla="*/ 134843 w 584370"/>
                <a:gd name="connsiteY13" fmla="*/ 251808 h 281658"/>
                <a:gd name="connsiteX14" fmla="*/ 65905 w 584370"/>
                <a:gd name="connsiteY14" fmla="*/ 199545 h 281658"/>
                <a:gd name="connsiteX15" fmla="*/ 35918 w 584370"/>
                <a:gd name="connsiteY15" fmla="*/ 168616 h 281658"/>
                <a:gd name="connsiteX16" fmla="*/ -760 w 584370"/>
                <a:gd name="connsiteY16" fmla="*/ 83003 h 281658"/>
                <a:gd name="connsiteX17" fmla="*/ -1999 w 584370"/>
                <a:gd name="connsiteY17" fmla="*/ 60467 h 281658"/>
                <a:gd name="connsiteX18" fmla="*/ 1533 w 584370"/>
                <a:gd name="connsiteY18" fmla="*/ 51223 h 281658"/>
                <a:gd name="connsiteX19" fmla="*/ 56402 w 584370"/>
                <a:gd name="connsiteY19" fmla="*/ 21218 h 281658"/>
                <a:gd name="connsiteX20" fmla="*/ 81083 w 584370"/>
                <a:gd name="connsiteY20" fmla="*/ 16504 h 281658"/>
                <a:gd name="connsiteX21" fmla="*/ 114063 w 584370"/>
                <a:gd name="connsiteY21" fmla="*/ 11605 h 281658"/>
                <a:gd name="connsiteX22" fmla="*/ 151833 w 584370"/>
                <a:gd name="connsiteY22" fmla="*/ 6706 h 281658"/>
                <a:gd name="connsiteX23" fmla="*/ 172871 w 584370"/>
                <a:gd name="connsiteY23" fmla="*/ 4968 h 281658"/>
                <a:gd name="connsiteX24" fmla="*/ 214985 w 584370"/>
                <a:gd name="connsiteY24" fmla="*/ 1789 h 281658"/>
                <a:gd name="connsiteX25" fmla="*/ 235321 w 584370"/>
                <a:gd name="connsiteY25" fmla="*/ 772 h 281658"/>
                <a:gd name="connsiteX26" fmla="*/ 249500 w 584370"/>
                <a:gd name="connsiteY26" fmla="*/ -948 h 281658"/>
                <a:gd name="connsiteX27" fmla="*/ 268560 w 584370"/>
                <a:gd name="connsiteY27" fmla="*/ -1946 h 281658"/>
                <a:gd name="connsiteX28" fmla="*/ 310878 w 584370"/>
                <a:gd name="connsiteY28" fmla="*/ -2353 h 281658"/>
                <a:gd name="connsiteX29" fmla="*/ 348277 w 584370"/>
                <a:gd name="connsiteY29" fmla="*/ -1705 h 281658"/>
                <a:gd name="connsiteX30" fmla="*/ 392054 w 584370"/>
                <a:gd name="connsiteY30" fmla="*/ 4173 h 281658"/>
                <a:gd name="connsiteX31" fmla="*/ 428400 w 584370"/>
                <a:gd name="connsiteY31" fmla="*/ 13324 h 281658"/>
                <a:gd name="connsiteX32" fmla="*/ 472270 w 584370"/>
                <a:gd name="connsiteY32" fmla="*/ 33439 h 281658"/>
                <a:gd name="connsiteX33" fmla="*/ 483362 w 584370"/>
                <a:gd name="connsiteY33" fmla="*/ 42405 h 281658"/>
                <a:gd name="connsiteX34" fmla="*/ 523109 w 584370"/>
                <a:gd name="connsiteY34" fmla="*/ 80932 h 281658"/>
                <a:gd name="connsiteX35" fmla="*/ 543889 w 584370"/>
                <a:gd name="connsiteY35" fmla="*/ 106185 h 281658"/>
                <a:gd name="connsiteX36" fmla="*/ 545202 w 584370"/>
                <a:gd name="connsiteY36" fmla="*/ 107590 h 281658"/>
                <a:gd name="connsiteX37" fmla="*/ 545202 w 584370"/>
                <a:gd name="connsiteY37" fmla="*/ 107590 h 281658"/>
                <a:gd name="connsiteX38" fmla="*/ 546570 w 584370"/>
                <a:gd name="connsiteY38" fmla="*/ 108995 h 281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84370" h="281658">
                  <a:moveTo>
                    <a:pt x="546643" y="109032"/>
                  </a:moveTo>
                  <a:cubicBezTo>
                    <a:pt x="548067" y="112730"/>
                    <a:pt x="550840" y="115540"/>
                    <a:pt x="553169" y="118553"/>
                  </a:cubicBezTo>
                  <a:cubicBezTo>
                    <a:pt x="559806" y="127501"/>
                    <a:pt x="565445" y="137133"/>
                    <a:pt x="569974" y="147300"/>
                  </a:cubicBezTo>
                  <a:cubicBezTo>
                    <a:pt x="575243" y="160112"/>
                    <a:pt x="579366" y="173386"/>
                    <a:pt x="582250" y="186937"/>
                  </a:cubicBezTo>
                  <a:cubicBezTo>
                    <a:pt x="576426" y="194332"/>
                    <a:pt x="568643" y="199638"/>
                    <a:pt x="561137" y="205110"/>
                  </a:cubicBezTo>
                  <a:cubicBezTo>
                    <a:pt x="550581" y="212801"/>
                    <a:pt x="538842" y="218458"/>
                    <a:pt x="527324" y="224484"/>
                  </a:cubicBezTo>
                  <a:cubicBezTo>
                    <a:pt x="504308" y="236612"/>
                    <a:pt x="479720" y="245523"/>
                    <a:pt x="454263" y="250939"/>
                  </a:cubicBezTo>
                  <a:cubicBezTo>
                    <a:pt x="427309" y="256652"/>
                    <a:pt x="400281" y="261884"/>
                    <a:pt x="372920" y="265359"/>
                  </a:cubicBezTo>
                  <a:cubicBezTo>
                    <a:pt x="360072" y="266986"/>
                    <a:pt x="347390" y="269944"/>
                    <a:pt x="334449" y="271238"/>
                  </a:cubicBezTo>
                  <a:cubicBezTo>
                    <a:pt x="323356" y="272329"/>
                    <a:pt x="312264" y="273901"/>
                    <a:pt x="301172" y="274510"/>
                  </a:cubicBezTo>
                  <a:cubicBezTo>
                    <a:pt x="291595" y="275028"/>
                    <a:pt x="282112" y="276193"/>
                    <a:pt x="272664" y="277598"/>
                  </a:cubicBezTo>
                  <a:cubicBezTo>
                    <a:pt x="260001" y="279206"/>
                    <a:pt x="247189" y="279317"/>
                    <a:pt x="234489" y="277912"/>
                  </a:cubicBezTo>
                  <a:cubicBezTo>
                    <a:pt x="224062" y="276988"/>
                    <a:pt x="213617" y="276285"/>
                    <a:pt x="203245" y="274677"/>
                  </a:cubicBezTo>
                  <a:cubicBezTo>
                    <a:pt x="179342" y="270831"/>
                    <a:pt x="156251" y="263104"/>
                    <a:pt x="134843" y="251808"/>
                  </a:cubicBezTo>
                  <a:cubicBezTo>
                    <a:pt x="108795" y="238386"/>
                    <a:pt x="86536" y="220029"/>
                    <a:pt x="65905" y="199545"/>
                  </a:cubicBezTo>
                  <a:cubicBezTo>
                    <a:pt x="55719" y="189433"/>
                    <a:pt x="44959" y="179875"/>
                    <a:pt x="35918" y="168616"/>
                  </a:cubicBezTo>
                  <a:cubicBezTo>
                    <a:pt x="15916" y="144065"/>
                    <a:pt x="3215" y="114412"/>
                    <a:pt x="-760" y="83003"/>
                  </a:cubicBezTo>
                  <a:cubicBezTo>
                    <a:pt x="-1740" y="75608"/>
                    <a:pt x="-1148" y="67972"/>
                    <a:pt x="-1999" y="60467"/>
                  </a:cubicBezTo>
                  <a:cubicBezTo>
                    <a:pt x="-2553" y="56973"/>
                    <a:pt x="-1203" y="53460"/>
                    <a:pt x="1533" y="51223"/>
                  </a:cubicBezTo>
                  <a:cubicBezTo>
                    <a:pt x="17764" y="37857"/>
                    <a:pt x="36381" y="27670"/>
                    <a:pt x="56402" y="21218"/>
                  </a:cubicBezTo>
                  <a:cubicBezTo>
                    <a:pt x="64796" y="20572"/>
                    <a:pt x="72782" y="17725"/>
                    <a:pt x="81083" y="16504"/>
                  </a:cubicBezTo>
                  <a:cubicBezTo>
                    <a:pt x="92083" y="14878"/>
                    <a:pt x="102990" y="12807"/>
                    <a:pt x="114063" y="11605"/>
                  </a:cubicBezTo>
                  <a:cubicBezTo>
                    <a:pt x="126672" y="10256"/>
                    <a:pt x="139225" y="8203"/>
                    <a:pt x="151833" y="6706"/>
                  </a:cubicBezTo>
                  <a:cubicBezTo>
                    <a:pt x="158803" y="5874"/>
                    <a:pt x="165864" y="5801"/>
                    <a:pt x="172871" y="4968"/>
                  </a:cubicBezTo>
                  <a:cubicBezTo>
                    <a:pt x="186847" y="3323"/>
                    <a:pt x="200953" y="2824"/>
                    <a:pt x="214985" y="1789"/>
                  </a:cubicBezTo>
                  <a:cubicBezTo>
                    <a:pt x="221788" y="1289"/>
                    <a:pt x="228573" y="846"/>
                    <a:pt x="235321" y="772"/>
                  </a:cubicBezTo>
                  <a:cubicBezTo>
                    <a:pt x="240090" y="532"/>
                    <a:pt x="244823" y="-42"/>
                    <a:pt x="249500" y="-948"/>
                  </a:cubicBezTo>
                  <a:cubicBezTo>
                    <a:pt x="255823" y="-1742"/>
                    <a:pt x="262182" y="-2075"/>
                    <a:pt x="268560" y="-1946"/>
                  </a:cubicBezTo>
                  <a:cubicBezTo>
                    <a:pt x="282666" y="-2075"/>
                    <a:pt x="296864" y="-1077"/>
                    <a:pt x="310878" y="-2353"/>
                  </a:cubicBezTo>
                  <a:cubicBezTo>
                    <a:pt x="323467" y="-3480"/>
                    <a:pt x="335835" y="-1983"/>
                    <a:pt x="348277" y="-1705"/>
                  </a:cubicBezTo>
                  <a:cubicBezTo>
                    <a:pt x="363011" y="-1077"/>
                    <a:pt x="377671" y="901"/>
                    <a:pt x="392054" y="4173"/>
                  </a:cubicBezTo>
                  <a:cubicBezTo>
                    <a:pt x="404311" y="6614"/>
                    <a:pt x="416439" y="9664"/>
                    <a:pt x="428400" y="13324"/>
                  </a:cubicBezTo>
                  <a:cubicBezTo>
                    <a:pt x="443818" y="18187"/>
                    <a:pt x="459107" y="23566"/>
                    <a:pt x="472270" y="33439"/>
                  </a:cubicBezTo>
                  <a:cubicBezTo>
                    <a:pt x="476097" y="36286"/>
                    <a:pt x="479831" y="39280"/>
                    <a:pt x="483362" y="42405"/>
                  </a:cubicBezTo>
                  <a:cubicBezTo>
                    <a:pt x="497264" y="54551"/>
                    <a:pt x="510538" y="67418"/>
                    <a:pt x="523109" y="80932"/>
                  </a:cubicBezTo>
                  <a:cubicBezTo>
                    <a:pt x="530504" y="88863"/>
                    <a:pt x="536993" y="97737"/>
                    <a:pt x="543889" y="106185"/>
                  </a:cubicBezTo>
                  <a:lnTo>
                    <a:pt x="545202" y="107590"/>
                  </a:lnTo>
                  <a:lnTo>
                    <a:pt x="545202" y="107590"/>
                  </a:lnTo>
                  <a:cubicBezTo>
                    <a:pt x="545682" y="108034"/>
                    <a:pt x="546144" y="108496"/>
                    <a:pt x="546570" y="108995"/>
                  </a:cubicBezTo>
                  <a:close/>
                </a:path>
              </a:pathLst>
            </a:custGeom>
            <a:solidFill>
              <a:srgbClr val="98C7DC"/>
            </a:solidFill>
            <a:ln w="1847" cap="flat">
              <a:noFill/>
              <a:prstDash val="solid"/>
              <a:miter/>
            </a:ln>
          </p:spPr>
          <p:txBody>
            <a:bodyPr rtlCol="0" anchor="ctr"/>
            <a:lstStyle/>
            <a:p>
              <a:endParaRPr lang="es-CO"/>
            </a:p>
          </p:txBody>
        </p:sp>
        <p:sp>
          <p:nvSpPr>
            <p:cNvPr id="3204" name="Freeform: Shape 3203">
              <a:extLst>
                <a:ext uri="{FF2B5EF4-FFF2-40B4-BE49-F238E27FC236}">
                  <a16:creationId xmlns:a16="http://schemas.microsoft.com/office/drawing/2014/main" id="{A74FA14D-4747-142A-476D-88FCD8974163}"/>
                </a:ext>
              </a:extLst>
            </p:cNvPr>
            <p:cNvSpPr/>
            <p:nvPr/>
          </p:nvSpPr>
          <p:spPr>
            <a:xfrm>
              <a:off x="-738826" y="2215605"/>
              <a:ext cx="1368" cy="1405"/>
            </a:xfrm>
            <a:custGeom>
              <a:avLst/>
              <a:gdLst>
                <a:gd name="connsiteX0" fmla="*/ -753 w 1368"/>
                <a:gd name="connsiteY0" fmla="*/ -1363 h 1405"/>
                <a:gd name="connsiteX1" fmla="*/ -2121 w 1368"/>
                <a:gd name="connsiteY1" fmla="*/ -2768 h 1405"/>
              </a:gdLst>
              <a:ahLst/>
              <a:cxnLst>
                <a:cxn ang="0">
                  <a:pos x="connsiteX0" y="connsiteY0"/>
                </a:cxn>
                <a:cxn ang="0">
                  <a:pos x="connsiteX1" y="connsiteY1"/>
                </a:cxn>
              </a:cxnLst>
              <a:rect l="l" t="t" r="r" b="b"/>
              <a:pathLst>
                <a:path w="1368" h="1405">
                  <a:moveTo>
                    <a:pt x="-753" y="-1363"/>
                  </a:moveTo>
                  <a:lnTo>
                    <a:pt x="-2121" y="-2768"/>
                  </a:lnTo>
                  <a:close/>
                </a:path>
              </a:pathLst>
            </a:custGeom>
            <a:solidFill>
              <a:srgbClr val="7AA0B1"/>
            </a:solidFill>
            <a:ln w="1847" cap="flat">
              <a:noFill/>
              <a:prstDash val="solid"/>
              <a:miter/>
            </a:ln>
          </p:spPr>
          <p:txBody>
            <a:bodyPr rtlCol="0" anchor="ctr"/>
            <a:lstStyle/>
            <a:p>
              <a:endParaRPr lang="es-CO"/>
            </a:p>
          </p:txBody>
        </p:sp>
        <p:sp>
          <p:nvSpPr>
            <p:cNvPr id="3205" name="Freeform: Shape 3204">
              <a:extLst>
                <a:ext uri="{FF2B5EF4-FFF2-40B4-BE49-F238E27FC236}">
                  <a16:creationId xmlns:a16="http://schemas.microsoft.com/office/drawing/2014/main" id="{16DAFF60-BDAD-F88B-67E5-226041751D4E}"/>
                </a:ext>
              </a:extLst>
            </p:cNvPr>
            <p:cNvSpPr/>
            <p:nvPr/>
          </p:nvSpPr>
          <p:spPr>
            <a:xfrm>
              <a:off x="-740120" y="2214218"/>
              <a:ext cx="1312" cy="1405"/>
            </a:xfrm>
            <a:custGeom>
              <a:avLst/>
              <a:gdLst>
                <a:gd name="connsiteX0" fmla="*/ -809 w 1312"/>
                <a:gd name="connsiteY0" fmla="*/ -1363 h 1405"/>
                <a:gd name="connsiteX1" fmla="*/ -2121 w 1312"/>
                <a:gd name="connsiteY1" fmla="*/ -2768 h 1405"/>
              </a:gdLst>
              <a:ahLst/>
              <a:cxnLst>
                <a:cxn ang="0">
                  <a:pos x="connsiteX0" y="connsiteY0"/>
                </a:cxn>
                <a:cxn ang="0">
                  <a:pos x="connsiteX1" y="connsiteY1"/>
                </a:cxn>
              </a:cxnLst>
              <a:rect l="l" t="t" r="r" b="b"/>
              <a:pathLst>
                <a:path w="1312" h="1405">
                  <a:moveTo>
                    <a:pt x="-809" y="-1363"/>
                  </a:moveTo>
                  <a:lnTo>
                    <a:pt x="-2121" y="-2768"/>
                  </a:lnTo>
                  <a:close/>
                </a:path>
              </a:pathLst>
            </a:custGeom>
            <a:solidFill>
              <a:srgbClr val="7AA0B1"/>
            </a:solidFill>
            <a:ln w="1847" cap="flat">
              <a:noFill/>
              <a:prstDash val="solid"/>
              <a:miter/>
            </a:ln>
          </p:spPr>
          <p:txBody>
            <a:bodyPr rtlCol="0" anchor="ctr"/>
            <a:lstStyle/>
            <a:p>
              <a:endParaRPr lang="es-CO"/>
            </a:p>
          </p:txBody>
        </p:sp>
        <p:sp>
          <p:nvSpPr>
            <p:cNvPr id="3206" name="Freeform: Shape 3205">
              <a:extLst>
                <a:ext uri="{FF2B5EF4-FFF2-40B4-BE49-F238E27FC236}">
                  <a16:creationId xmlns:a16="http://schemas.microsoft.com/office/drawing/2014/main" id="{046AA97A-7969-3E31-99A4-F150E042D05C}"/>
                </a:ext>
              </a:extLst>
            </p:cNvPr>
            <p:cNvSpPr/>
            <p:nvPr/>
          </p:nvSpPr>
          <p:spPr>
            <a:xfrm>
              <a:off x="-1109862" y="2145403"/>
              <a:ext cx="327439" cy="125382"/>
            </a:xfrm>
            <a:custGeom>
              <a:avLst/>
              <a:gdLst>
                <a:gd name="connsiteX0" fmla="*/ 108007 w 327439"/>
                <a:gd name="connsiteY0" fmla="*/ -2521 h 125382"/>
                <a:gd name="connsiteX1" fmla="*/ 155426 w 327439"/>
                <a:gd name="connsiteY1" fmla="*/ 1305 h 125382"/>
                <a:gd name="connsiteX2" fmla="*/ 171658 w 327439"/>
                <a:gd name="connsiteY2" fmla="*/ -136 h 125382"/>
                <a:gd name="connsiteX3" fmla="*/ 209187 w 327439"/>
                <a:gd name="connsiteY3" fmla="*/ -654 h 125382"/>
                <a:gd name="connsiteX4" fmla="*/ 252040 w 327439"/>
                <a:gd name="connsiteY4" fmla="*/ 7129 h 125382"/>
                <a:gd name="connsiteX5" fmla="*/ 305357 w 327439"/>
                <a:gd name="connsiteY5" fmla="*/ 35118 h 125382"/>
                <a:gd name="connsiteX6" fmla="*/ 325286 w 327439"/>
                <a:gd name="connsiteY6" fmla="*/ 78415 h 125382"/>
                <a:gd name="connsiteX7" fmla="*/ 315599 w 327439"/>
                <a:gd name="connsiteY7" fmla="*/ 103521 h 125382"/>
                <a:gd name="connsiteX8" fmla="*/ 292416 w 327439"/>
                <a:gd name="connsiteY8" fmla="*/ 117072 h 125382"/>
                <a:gd name="connsiteX9" fmla="*/ 276092 w 327439"/>
                <a:gd name="connsiteY9" fmla="*/ 117941 h 125382"/>
                <a:gd name="connsiteX10" fmla="*/ 232499 w 327439"/>
                <a:gd name="connsiteY10" fmla="*/ 120455 h 125382"/>
                <a:gd name="connsiteX11" fmla="*/ 176539 w 327439"/>
                <a:gd name="connsiteY11" fmla="*/ 122063 h 125382"/>
                <a:gd name="connsiteX12" fmla="*/ 138104 w 327439"/>
                <a:gd name="connsiteY12" fmla="*/ 113079 h 125382"/>
                <a:gd name="connsiteX13" fmla="*/ 104050 w 327439"/>
                <a:gd name="connsiteY13" fmla="*/ 107255 h 125382"/>
                <a:gd name="connsiteX14" fmla="*/ 82458 w 327439"/>
                <a:gd name="connsiteY14" fmla="*/ 110121 h 125382"/>
                <a:gd name="connsiteX15" fmla="*/ 52601 w 327439"/>
                <a:gd name="connsiteY15" fmla="*/ 109751 h 125382"/>
                <a:gd name="connsiteX16" fmla="*/ 19028 w 327439"/>
                <a:gd name="connsiteY16" fmla="*/ 95701 h 125382"/>
                <a:gd name="connsiteX17" fmla="*/ -2121 w 327439"/>
                <a:gd name="connsiteY17" fmla="*/ 54604 h 125382"/>
                <a:gd name="connsiteX18" fmla="*/ 6642 w 327439"/>
                <a:gd name="connsiteY18" fmla="*/ 30737 h 125382"/>
                <a:gd name="connsiteX19" fmla="*/ 50382 w 327439"/>
                <a:gd name="connsiteY19" fmla="*/ 3006 h 125382"/>
                <a:gd name="connsiteX20" fmla="*/ 108007 w 327439"/>
                <a:gd name="connsiteY20" fmla="*/ -2521 h 125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7439" h="125382">
                  <a:moveTo>
                    <a:pt x="108007" y="-2521"/>
                  </a:moveTo>
                  <a:cubicBezTo>
                    <a:pt x="123905" y="-3353"/>
                    <a:pt x="139860" y="-2078"/>
                    <a:pt x="155426" y="1305"/>
                  </a:cubicBezTo>
                  <a:cubicBezTo>
                    <a:pt x="160972" y="2544"/>
                    <a:pt x="166297" y="603"/>
                    <a:pt x="171658" y="-136"/>
                  </a:cubicBezTo>
                  <a:cubicBezTo>
                    <a:pt x="184118" y="-1597"/>
                    <a:pt x="196689" y="-1763"/>
                    <a:pt x="209187" y="-654"/>
                  </a:cubicBezTo>
                  <a:cubicBezTo>
                    <a:pt x="223681" y="603"/>
                    <a:pt x="238026" y="3209"/>
                    <a:pt x="252040" y="7129"/>
                  </a:cubicBezTo>
                  <a:cubicBezTo>
                    <a:pt x="271969" y="12342"/>
                    <a:pt x="290271" y="21160"/>
                    <a:pt x="305357" y="35118"/>
                  </a:cubicBezTo>
                  <a:cubicBezTo>
                    <a:pt x="317688" y="46525"/>
                    <a:pt x="325896" y="60557"/>
                    <a:pt x="325286" y="78415"/>
                  </a:cubicBezTo>
                  <a:cubicBezTo>
                    <a:pt x="324971" y="88029"/>
                    <a:pt x="320609" y="95867"/>
                    <a:pt x="315599" y="103521"/>
                  </a:cubicBezTo>
                  <a:cubicBezTo>
                    <a:pt x="310607" y="111618"/>
                    <a:pt x="301918" y="116702"/>
                    <a:pt x="292416" y="117072"/>
                  </a:cubicBezTo>
                  <a:cubicBezTo>
                    <a:pt x="286981" y="117478"/>
                    <a:pt x="281545" y="117904"/>
                    <a:pt x="276092" y="117941"/>
                  </a:cubicBezTo>
                  <a:cubicBezTo>
                    <a:pt x="261524" y="118070"/>
                    <a:pt x="247030" y="119789"/>
                    <a:pt x="232499" y="120455"/>
                  </a:cubicBezTo>
                  <a:cubicBezTo>
                    <a:pt x="213864" y="121342"/>
                    <a:pt x="195229" y="123672"/>
                    <a:pt x="176539" y="122063"/>
                  </a:cubicBezTo>
                  <a:cubicBezTo>
                    <a:pt x="163394" y="120769"/>
                    <a:pt x="150472" y="117756"/>
                    <a:pt x="138104" y="113079"/>
                  </a:cubicBezTo>
                  <a:cubicBezTo>
                    <a:pt x="127141" y="109104"/>
                    <a:pt x="115919" y="106165"/>
                    <a:pt x="104050" y="107255"/>
                  </a:cubicBezTo>
                  <a:cubicBezTo>
                    <a:pt x="96822" y="107939"/>
                    <a:pt x="89575" y="108790"/>
                    <a:pt x="82458" y="110121"/>
                  </a:cubicBezTo>
                  <a:cubicBezTo>
                    <a:pt x="72567" y="111840"/>
                    <a:pt x="62454" y="111711"/>
                    <a:pt x="52601" y="109751"/>
                  </a:cubicBezTo>
                  <a:cubicBezTo>
                    <a:pt x="40418" y="107533"/>
                    <a:pt x="28568" y="104205"/>
                    <a:pt x="19028" y="95701"/>
                  </a:cubicBezTo>
                  <a:cubicBezTo>
                    <a:pt x="6586" y="84775"/>
                    <a:pt x="-2139" y="71945"/>
                    <a:pt x="-2121" y="54604"/>
                  </a:cubicBezTo>
                  <a:cubicBezTo>
                    <a:pt x="-2158" y="45859"/>
                    <a:pt x="948" y="37374"/>
                    <a:pt x="6642" y="30737"/>
                  </a:cubicBezTo>
                  <a:cubicBezTo>
                    <a:pt x="18215" y="16872"/>
                    <a:pt x="33153" y="8109"/>
                    <a:pt x="50382" y="3006"/>
                  </a:cubicBezTo>
                  <a:cubicBezTo>
                    <a:pt x="68759" y="-2558"/>
                    <a:pt x="87634" y="-2725"/>
                    <a:pt x="108007" y="-2521"/>
                  </a:cubicBezTo>
                  <a:close/>
                </a:path>
              </a:pathLst>
            </a:custGeom>
            <a:solidFill>
              <a:srgbClr val="FCFEFD"/>
            </a:solidFill>
            <a:ln w="1847" cap="flat">
              <a:noFill/>
              <a:prstDash val="solid"/>
              <a:miter/>
            </a:ln>
          </p:spPr>
          <p:txBody>
            <a:bodyPr rtlCol="0" anchor="ctr"/>
            <a:lstStyle/>
            <a:p>
              <a:endParaRPr lang="es-CO"/>
            </a:p>
          </p:txBody>
        </p:sp>
      </p:grpSp>
      <p:sp>
        <p:nvSpPr>
          <p:cNvPr id="3207" name="TextBox 3206">
            <a:extLst>
              <a:ext uri="{FF2B5EF4-FFF2-40B4-BE49-F238E27FC236}">
                <a16:creationId xmlns:a16="http://schemas.microsoft.com/office/drawing/2014/main" id="{058D64AF-4831-FA98-EEF0-9443B2CB7B2B}"/>
              </a:ext>
            </a:extLst>
          </p:cNvPr>
          <p:cNvSpPr txBox="1"/>
          <p:nvPr/>
        </p:nvSpPr>
        <p:spPr>
          <a:xfrm>
            <a:off x="4038600" y="2108060"/>
            <a:ext cx="3937000" cy="830997"/>
          </a:xfrm>
          <a:prstGeom prst="rect">
            <a:avLst/>
          </a:prstGeom>
          <a:noFill/>
        </p:spPr>
        <p:txBody>
          <a:bodyPr wrap="square" rtlCol="0">
            <a:spAutoFit/>
          </a:bodyPr>
          <a:lstStyle/>
          <a:p>
            <a:pPr algn="ctr"/>
            <a:r>
              <a:rPr lang="es-CO" sz="4800" dirty="0">
                <a:solidFill>
                  <a:schemeClr val="accent6"/>
                </a:solidFill>
                <a:latin typeface="Amatic" pitchFamily="2" charset="0"/>
              </a:rPr>
              <a:t>TOPIC 2</a:t>
            </a:r>
          </a:p>
        </p:txBody>
      </p:sp>
      <p:sp>
        <p:nvSpPr>
          <p:cNvPr id="3209" name="TextBox 3208">
            <a:extLst>
              <a:ext uri="{FF2B5EF4-FFF2-40B4-BE49-F238E27FC236}">
                <a16:creationId xmlns:a16="http://schemas.microsoft.com/office/drawing/2014/main" id="{BAFCF08B-460F-56A9-7E63-1EB75CE73452}"/>
              </a:ext>
            </a:extLst>
          </p:cNvPr>
          <p:cNvSpPr txBox="1"/>
          <p:nvPr/>
        </p:nvSpPr>
        <p:spPr>
          <a:xfrm>
            <a:off x="5461000" y="5801631"/>
            <a:ext cx="1092200" cy="954107"/>
          </a:xfrm>
          <a:prstGeom prst="rect">
            <a:avLst/>
          </a:prstGeom>
          <a:noFill/>
        </p:spPr>
        <p:txBody>
          <a:bodyPr wrap="square" rtlCol="0">
            <a:spAutoFit/>
          </a:bodyPr>
          <a:lstStyle/>
          <a:p>
            <a:pPr algn="ctr"/>
            <a:r>
              <a:rPr lang="es-CO" sz="2800" dirty="0">
                <a:solidFill>
                  <a:schemeClr val="accent6"/>
                </a:solidFill>
                <a:latin typeface="Amatic" pitchFamily="2" charset="0"/>
              </a:rPr>
              <a:t>Player 5</a:t>
            </a:r>
          </a:p>
          <a:p>
            <a:pPr algn="ctr"/>
            <a:r>
              <a:rPr lang="es-CO" sz="2800" dirty="0" err="1">
                <a:solidFill>
                  <a:schemeClr val="accent6"/>
                </a:solidFill>
                <a:latin typeface="Amatic" pitchFamily="2" charset="0"/>
              </a:rPr>
              <a:t>engineer</a:t>
            </a:r>
            <a:endParaRPr lang="es-CO" sz="2800" dirty="0">
              <a:solidFill>
                <a:schemeClr val="accent6"/>
              </a:solidFill>
              <a:latin typeface="Amatic" pitchFamily="2" charset="0"/>
            </a:endParaRPr>
          </a:p>
        </p:txBody>
      </p:sp>
    </p:spTree>
    <p:extLst>
      <p:ext uri="{BB962C8B-B14F-4D97-AF65-F5344CB8AC3E}">
        <p14:creationId xmlns:p14="http://schemas.microsoft.com/office/powerpoint/2010/main" val="341649039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p159:morph option="byObject"/>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accel="50000" decel="50000" fill="hold" nodeType="withEffect">
                                  <p:stCondLst>
                                    <p:cond delay="0"/>
                                  </p:stCondLst>
                                  <p:childTnLst>
                                    <p:animMotion origin="layout" path="M 0.00325 0.00325 L 1.2375 0.00556 L 1.2375 0.00579 " pathEditMode="relative" rAng="0" ptsTypes="AAA">
                                      <p:cBhvr>
                                        <p:cTn id="6" dur="4000" fill="hold"/>
                                        <p:tgtEl>
                                          <p:spTgt spid="3"/>
                                        </p:tgtEl>
                                        <p:attrNameLst>
                                          <p:attrName>ppt_x</p:attrName>
                                          <p:attrName>ppt_y</p:attrName>
                                        </p:attrNameLst>
                                      </p:cBhvr>
                                      <p:rCtr x="61706" y="116"/>
                                    </p:animMotion>
                                  </p:childTnLst>
                                </p:cTn>
                              </p:par>
                              <p:par>
                                <p:cTn id="7" presetID="8" presetClass="emph" presetSubtype="0" fill="hold" nodeType="withEffect">
                                  <p:stCondLst>
                                    <p:cond delay="0"/>
                                  </p:stCondLst>
                                  <p:childTnLst>
                                    <p:animRot by="21600000">
                                      <p:cBhvr>
                                        <p:cTn id="8" dur="3000" fill="hold"/>
                                        <p:tgtEl>
                                          <p:spTgt spid="3"/>
                                        </p:tgtEl>
                                        <p:attrNameLst>
                                          <p:attrName>r</p:attrName>
                                        </p:attrNameLst>
                                      </p:cBhvr>
                                    </p:animRot>
                                  </p:childTnLst>
                                </p:cTn>
                              </p:par>
                              <p:par>
                                <p:cTn id="9" presetID="1" presetClass="entr" presetSubtype="0" fill="hold" grpId="0" nodeType="withEffect">
                                  <p:stCondLst>
                                    <p:cond delay="2000"/>
                                  </p:stCondLst>
                                  <p:iterate type="lt">
                                    <p:tmAbs val="100"/>
                                  </p:iterate>
                                  <p:childTnLst>
                                    <p:set>
                                      <p:cBhvr>
                                        <p:cTn id="10" dur="1" fill="hold">
                                          <p:stCondLst>
                                            <p:cond delay="0"/>
                                          </p:stCondLst>
                                        </p:cTn>
                                        <p:tgtEl>
                                          <p:spTgt spid="320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07"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3E7CE46D-74D2-C29A-E1E2-F7F5341CE6D7}"/>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a:stretch/>
        </p:blipFill>
        <p:spPr bwMode="auto">
          <a:xfrm>
            <a:off x="0" y="-32381"/>
            <a:ext cx="1219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10">
            <a:extLst>
              <a:ext uri="{FF2B5EF4-FFF2-40B4-BE49-F238E27FC236}">
                <a16:creationId xmlns:a16="http://schemas.microsoft.com/office/drawing/2014/main" id="{3856F564-63D7-7CD6-0E5F-A1E46D3FD753}"/>
              </a:ext>
            </a:extLst>
          </p:cNvPr>
          <p:cNvSpPr txBox="1">
            <a:spLocks noChangeArrowheads="1"/>
          </p:cNvSpPr>
          <p:nvPr/>
        </p:nvSpPr>
        <p:spPr bwMode="auto">
          <a:xfrm>
            <a:off x="1236696" y="2915224"/>
            <a:ext cx="8018445" cy="224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2" tIns="45711" rIns="91422" bIns="45711">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a:r>
              <a:rPr lang="es-CO" sz="2000" b="1" dirty="0" err="1">
                <a:solidFill>
                  <a:schemeClr val="bg2"/>
                </a:solidFill>
                <a:latin typeface="Amatic" pitchFamily="2" charset="0"/>
                <a:cs typeface="Arial" panose="020B0604020202020204" pitchFamily="34" charset="0"/>
              </a:rPr>
              <a:t>Lorem</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ipsum</a:t>
            </a:r>
            <a:r>
              <a:rPr lang="es-CO" sz="2000" b="1" dirty="0">
                <a:solidFill>
                  <a:schemeClr val="bg2"/>
                </a:solidFill>
                <a:latin typeface="Amatic" pitchFamily="2" charset="0"/>
                <a:cs typeface="Arial" panose="020B0604020202020204" pitchFamily="34" charset="0"/>
              </a:rPr>
              <a:t> dolor </a:t>
            </a:r>
            <a:r>
              <a:rPr lang="es-CO" sz="2000" b="1" dirty="0" err="1">
                <a:solidFill>
                  <a:schemeClr val="bg2"/>
                </a:solidFill>
                <a:latin typeface="Amatic" pitchFamily="2" charset="0"/>
                <a:cs typeface="Arial" panose="020B0604020202020204" pitchFamily="34" charset="0"/>
              </a:rPr>
              <a:t>sit</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amet</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consectetur</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adipiscing</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elit</a:t>
            </a:r>
            <a:r>
              <a:rPr lang="es-CO" sz="2000" b="1" dirty="0">
                <a:solidFill>
                  <a:schemeClr val="bg2"/>
                </a:solidFill>
                <a:latin typeface="Amatic" pitchFamily="2" charset="0"/>
                <a:cs typeface="Arial" panose="020B0604020202020204" pitchFamily="34" charset="0"/>
              </a:rPr>
              <a:t>. Quisque </a:t>
            </a:r>
            <a:r>
              <a:rPr lang="es-CO" sz="2000" b="1" dirty="0" err="1">
                <a:solidFill>
                  <a:schemeClr val="bg2"/>
                </a:solidFill>
                <a:latin typeface="Amatic" pitchFamily="2" charset="0"/>
                <a:cs typeface="Arial" panose="020B0604020202020204" pitchFamily="34" charset="0"/>
              </a:rPr>
              <a:t>egestas</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nisi</a:t>
            </a:r>
            <a:r>
              <a:rPr lang="es-CO" sz="2000" b="1" dirty="0">
                <a:solidFill>
                  <a:schemeClr val="bg2"/>
                </a:solidFill>
                <a:latin typeface="Amatic" pitchFamily="2" charset="0"/>
                <a:cs typeface="Arial" panose="020B0604020202020204" pitchFamily="34" charset="0"/>
              </a:rPr>
              <a:t> at leo </a:t>
            </a:r>
            <a:r>
              <a:rPr lang="es-CO" sz="2000" b="1" dirty="0" err="1">
                <a:solidFill>
                  <a:schemeClr val="bg2"/>
                </a:solidFill>
                <a:latin typeface="Amatic" pitchFamily="2" charset="0"/>
                <a:cs typeface="Arial" panose="020B0604020202020204" pitchFamily="34" charset="0"/>
              </a:rPr>
              <a:t>posuere</a:t>
            </a:r>
            <a:r>
              <a:rPr lang="es-CO" sz="2000" b="1" dirty="0">
                <a:solidFill>
                  <a:schemeClr val="bg2"/>
                </a:solidFill>
                <a:latin typeface="Amatic" pitchFamily="2" charset="0"/>
                <a:cs typeface="Arial" panose="020B0604020202020204" pitchFamily="34" charset="0"/>
              </a:rPr>
              <a:t>, vitae commodo neque </a:t>
            </a:r>
            <a:r>
              <a:rPr lang="es-CO" sz="2000" b="1" dirty="0" err="1">
                <a:solidFill>
                  <a:schemeClr val="bg2"/>
                </a:solidFill>
                <a:latin typeface="Amatic" pitchFamily="2" charset="0"/>
                <a:cs typeface="Arial" panose="020B0604020202020204" pitchFamily="34" charset="0"/>
              </a:rPr>
              <a:t>laoreet</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Integer</a:t>
            </a:r>
            <a:r>
              <a:rPr lang="es-CO" sz="2000" b="1" dirty="0">
                <a:solidFill>
                  <a:schemeClr val="bg2"/>
                </a:solidFill>
                <a:latin typeface="Amatic" pitchFamily="2" charset="0"/>
                <a:cs typeface="Arial" panose="020B0604020202020204" pitchFamily="34" charset="0"/>
              </a:rPr>
              <a:t> urna justo, </a:t>
            </a:r>
            <a:r>
              <a:rPr lang="es-CO" sz="2000" b="1" dirty="0" err="1">
                <a:solidFill>
                  <a:schemeClr val="bg2"/>
                </a:solidFill>
                <a:latin typeface="Amatic" pitchFamily="2" charset="0"/>
                <a:cs typeface="Arial" panose="020B0604020202020204" pitchFamily="34" charset="0"/>
              </a:rPr>
              <a:t>finibus</a:t>
            </a:r>
            <a:r>
              <a:rPr lang="es-CO" sz="2000" b="1" dirty="0">
                <a:solidFill>
                  <a:schemeClr val="bg2"/>
                </a:solidFill>
                <a:latin typeface="Amatic" pitchFamily="2" charset="0"/>
                <a:cs typeface="Arial" panose="020B0604020202020204" pitchFamily="34" charset="0"/>
              </a:rPr>
              <a:t> a </a:t>
            </a:r>
            <a:r>
              <a:rPr lang="es-CO" sz="2000" b="1" dirty="0" err="1">
                <a:solidFill>
                  <a:schemeClr val="bg2"/>
                </a:solidFill>
                <a:latin typeface="Amatic" pitchFamily="2" charset="0"/>
                <a:cs typeface="Arial" panose="020B0604020202020204" pitchFamily="34" charset="0"/>
              </a:rPr>
              <a:t>fringilla</a:t>
            </a:r>
            <a:r>
              <a:rPr lang="es-CO" sz="2000" b="1" dirty="0">
                <a:solidFill>
                  <a:schemeClr val="bg2"/>
                </a:solidFill>
                <a:latin typeface="Amatic" pitchFamily="2" charset="0"/>
                <a:cs typeface="Arial" panose="020B0604020202020204" pitchFamily="34" charset="0"/>
              </a:rPr>
              <a:t> in, </a:t>
            </a:r>
            <a:r>
              <a:rPr lang="es-CO" sz="2000" b="1" dirty="0" err="1">
                <a:solidFill>
                  <a:schemeClr val="bg2"/>
                </a:solidFill>
                <a:latin typeface="Amatic" pitchFamily="2" charset="0"/>
                <a:cs typeface="Arial" panose="020B0604020202020204" pitchFamily="34" charset="0"/>
              </a:rPr>
              <a:t>venenatis</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vel</a:t>
            </a:r>
            <a:r>
              <a:rPr lang="es-CO" sz="2000" b="1" dirty="0">
                <a:solidFill>
                  <a:schemeClr val="bg2"/>
                </a:solidFill>
                <a:latin typeface="Amatic" pitchFamily="2" charset="0"/>
                <a:cs typeface="Arial" panose="020B0604020202020204" pitchFamily="34" charset="0"/>
              </a:rPr>
              <a:t> urna. </a:t>
            </a:r>
            <a:r>
              <a:rPr lang="es-CO" sz="2000" b="1" dirty="0" err="1">
                <a:solidFill>
                  <a:schemeClr val="bg2"/>
                </a:solidFill>
                <a:latin typeface="Amatic" pitchFamily="2" charset="0"/>
                <a:cs typeface="Arial" panose="020B0604020202020204" pitchFamily="34" charset="0"/>
              </a:rPr>
              <a:t>Nulla</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cursus</a:t>
            </a:r>
            <a:r>
              <a:rPr lang="es-CO" sz="2000" b="1" dirty="0">
                <a:solidFill>
                  <a:schemeClr val="bg2"/>
                </a:solidFill>
                <a:latin typeface="Amatic" pitchFamily="2" charset="0"/>
                <a:cs typeface="Arial" panose="020B0604020202020204" pitchFamily="34" charset="0"/>
              </a:rPr>
              <a:t> justo </a:t>
            </a:r>
            <a:r>
              <a:rPr lang="es-CO" sz="2000" b="1" dirty="0" err="1">
                <a:solidFill>
                  <a:schemeClr val="bg2"/>
                </a:solidFill>
                <a:latin typeface="Amatic" pitchFamily="2" charset="0"/>
                <a:cs typeface="Arial" panose="020B0604020202020204" pitchFamily="34" charset="0"/>
              </a:rPr>
              <a:t>nec</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dignissim</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tincidunt</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Integer</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egestas</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dui</a:t>
            </a:r>
            <a:r>
              <a:rPr lang="es-CO" sz="2000" b="1" dirty="0">
                <a:solidFill>
                  <a:schemeClr val="bg2"/>
                </a:solidFill>
                <a:latin typeface="Amatic" pitchFamily="2" charset="0"/>
                <a:cs typeface="Arial" panose="020B0604020202020204" pitchFamily="34" charset="0"/>
              </a:rPr>
              <a:t> in </a:t>
            </a:r>
            <a:r>
              <a:rPr lang="es-CO" sz="2000" b="1" dirty="0" err="1">
                <a:solidFill>
                  <a:schemeClr val="bg2"/>
                </a:solidFill>
                <a:latin typeface="Amatic" pitchFamily="2" charset="0"/>
                <a:cs typeface="Arial" panose="020B0604020202020204" pitchFamily="34" charset="0"/>
              </a:rPr>
              <a:t>molestie</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sollicitudin</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nisl</a:t>
            </a:r>
            <a:r>
              <a:rPr lang="es-CO" sz="2000" b="1" dirty="0">
                <a:solidFill>
                  <a:schemeClr val="bg2"/>
                </a:solidFill>
                <a:latin typeface="Amatic" pitchFamily="2" charset="0"/>
                <a:cs typeface="Arial" panose="020B0604020202020204" pitchFamily="34" charset="0"/>
              </a:rPr>
              <a:t> ex </a:t>
            </a:r>
            <a:r>
              <a:rPr lang="es-CO" sz="2000" b="1" dirty="0" err="1">
                <a:solidFill>
                  <a:schemeClr val="bg2"/>
                </a:solidFill>
                <a:latin typeface="Amatic" pitchFamily="2" charset="0"/>
                <a:cs typeface="Arial" panose="020B0604020202020204" pitchFamily="34" charset="0"/>
              </a:rPr>
              <a:t>maximus</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quam</a:t>
            </a:r>
            <a:r>
              <a:rPr lang="es-CO" sz="2000" b="1" dirty="0">
                <a:solidFill>
                  <a:schemeClr val="bg2"/>
                </a:solidFill>
                <a:latin typeface="Amatic" pitchFamily="2" charset="0"/>
                <a:cs typeface="Arial" panose="020B0604020202020204" pitchFamily="34" charset="0"/>
              </a:rPr>
              <a:t>, ac </a:t>
            </a:r>
            <a:r>
              <a:rPr lang="es-CO" sz="2000" b="1" dirty="0" err="1">
                <a:solidFill>
                  <a:schemeClr val="bg2"/>
                </a:solidFill>
                <a:latin typeface="Amatic" pitchFamily="2" charset="0"/>
                <a:cs typeface="Arial" panose="020B0604020202020204" pitchFamily="34" charset="0"/>
              </a:rPr>
              <a:t>rhoncus</a:t>
            </a:r>
            <a:r>
              <a:rPr lang="es-CO" sz="2000" b="1" dirty="0">
                <a:solidFill>
                  <a:schemeClr val="bg2"/>
                </a:solidFill>
                <a:latin typeface="Amatic" pitchFamily="2" charset="0"/>
                <a:cs typeface="Arial" panose="020B0604020202020204" pitchFamily="34" charset="0"/>
              </a:rPr>
              <a:t> leo </a:t>
            </a:r>
            <a:r>
              <a:rPr lang="es-CO" sz="2000" b="1" dirty="0" err="1">
                <a:solidFill>
                  <a:schemeClr val="bg2"/>
                </a:solidFill>
                <a:latin typeface="Amatic" pitchFamily="2" charset="0"/>
                <a:cs typeface="Arial" panose="020B0604020202020204" pitchFamily="34" charset="0"/>
              </a:rPr>
              <a:t>est</a:t>
            </a:r>
            <a:r>
              <a:rPr lang="es-CO" sz="2000" b="1" dirty="0">
                <a:solidFill>
                  <a:schemeClr val="bg2"/>
                </a:solidFill>
                <a:latin typeface="Amatic" pitchFamily="2" charset="0"/>
                <a:cs typeface="Arial" panose="020B0604020202020204" pitchFamily="34" charset="0"/>
              </a:rPr>
              <a:t> et justo. Orci </a:t>
            </a:r>
            <a:r>
              <a:rPr lang="es-CO" sz="2000" b="1" dirty="0" err="1">
                <a:solidFill>
                  <a:schemeClr val="bg2"/>
                </a:solidFill>
                <a:latin typeface="Amatic" pitchFamily="2" charset="0"/>
                <a:cs typeface="Arial" panose="020B0604020202020204" pitchFamily="34" charset="0"/>
              </a:rPr>
              <a:t>varius</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natoque</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penatibus</a:t>
            </a:r>
            <a:r>
              <a:rPr lang="es-CO" sz="2000" b="1" dirty="0">
                <a:solidFill>
                  <a:schemeClr val="bg2"/>
                </a:solidFill>
                <a:latin typeface="Amatic" pitchFamily="2" charset="0"/>
                <a:cs typeface="Arial" panose="020B0604020202020204" pitchFamily="34" charset="0"/>
              </a:rPr>
              <a:t> et </a:t>
            </a:r>
            <a:r>
              <a:rPr lang="es-CO" sz="2000" b="1" dirty="0" err="1">
                <a:solidFill>
                  <a:schemeClr val="bg2"/>
                </a:solidFill>
                <a:latin typeface="Amatic" pitchFamily="2" charset="0"/>
                <a:cs typeface="Arial" panose="020B0604020202020204" pitchFamily="34" charset="0"/>
              </a:rPr>
              <a:t>magnis</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dis</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parturient</a:t>
            </a:r>
            <a:r>
              <a:rPr lang="es-CO" sz="2000" b="1" dirty="0">
                <a:solidFill>
                  <a:schemeClr val="bg2"/>
                </a:solidFill>
                <a:latin typeface="Amatic" pitchFamily="2" charset="0"/>
                <a:cs typeface="Arial" panose="020B0604020202020204" pitchFamily="34" charset="0"/>
              </a:rPr>
              <a:t> montes, </a:t>
            </a:r>
            <a:r>
              <a:rPr lang="es-CO" sz="2000" b="1" dirty="0" err="1">
                <a:solidFill>
                  <a:schemeClr val="bg2"/>
                </a:solidFill>
                <a:latin typeface="Amatic" pitchFamily="2" charset="0"/>
                <a:cs typeface="Arial" panose="020B0604020202020204" pitchFamily="34" charset="0"/>
              </a:rPr>
              <a:t>nascetur</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ridiculus</a:t>
            </a:r>
            <a:r>
              <a:rPr lang="es-CO" sz="2000" b="1" dirty="0">
                <a:solidFill>
                  <a:schemeClr val="bg2"/>
                </a:solidFill>
                <a:latin typeface="Amatic" pitchFamily="2" charset="0"/>
                <a:cs typeface="Arial" panose="020B0604020202020204" pitchFamily="34" charset="0"/>
              </a:rPr>
              <a:t> mus. </a:t>
            </a:r>
            <a:r>
              <a:rPr lang="es-CO" sz="2000" b="1" dirty="0" err="1">
                <a:solidFill>
                  <a:schemeClr val="bg2"/>
                </a:solidFill>
                <a:latin typeface="Amatic" pitchFamily="2" charset="0"/>
                <a:cs typeface="Arial" panose="020B0604020202020204" pitchFamily="34" charset="0"/>
              </a:rPr>
              <a:t>Lorem</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ipsum</a:t>
            </a:r>
            <a:r>
              <a:rPr lang="es-CO" sz="2000" b="1" dirty="0">
                <a:solidFill>
                  <a:schemeClr val="bg2"/>
                </a:solidFill>
                <a:latin typeface="Amatic" pitchFamily="2" charset="0"/>
                <a:cs typeface="Arial" panose="020B0604020202020204" pitchFamily="34" charset="0"/>
              </a:rPr>
              <a:t> dolor </a:t>
            </a:r>
            <a:r>
              <a:rPr lang="es-CO" sz="2000" b="1" dirty="0" err="1">
                <a:solidFill>
                  <a:schemeClr val="bg2"/>
                </a:solidFill>
                <a:latin typeface="Amatic" pitchFamily="2" charset="0"/>
                <a:cs typeface="Arial" panose="020B0604020202020204" pitchFamily="34" charset="0"/>
              </a:rPr>
              <a:t>sit</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amet</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consectetur</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adipiscing</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elit</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Curabitur</a:t>
            </a:r>
            <a:r>
              <a:rPr lang="es-CO" sz="2000" b="1" dirty="0">
                <a:solidFill>
                  <a:schemeClr val="bg2"/>
                </a:solidFill>
                <a:latin typeface="Amatic" pitchFamily="2" charset="0"/>
                <a:cs typeface="Arial" panose="020B0604020202020204" pitchFamily="34" charset="0"/>
              </a:rPr>
              <a:t> ac </a:t>
            </a:r>
            <a:r>
              <a:rPr lang="es-CO" sz="2000" b="1" dirty="0" err="1">
                <a:solidFill>
                  <a:schemeClr val="bg2"/>
                </a:solidFill>
                <a:latin typeface="Amatic" pitchFamily="2" charset="0"/>
                <a:cs typeface="Arial" panose="020B0604020202020204" pitchFamily="34" charset="0"/>
              </a:rPr>
              <a:t>est</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felis</a:t>
            </a:r>
            <a:r>
              <a:rPr lang="es-CO" sz="2000" b="1" dirty="0">
                <a:solidFill>
                  <a:schemeClr val="bg2"/>
                </a:solidFill>
                <a:latin typeface="Amatic" pitchFamily="2" charset="0"/>
                <a:cs typeface="Arial" panose="020B0604020202020204" pitchFamily="34" charset="0"/>
              </a:rPr>
              <a:t>.</a:t>
            </a:r>
            <a:endParaRPr lang="es-CO" sz="2000" dirty="0">
              <a:solidFill>
                <a:schemeClr val="bg2"/>
              </a:solidFill>
              <a:latin typeface="Amatic" pitchFamily="2" charset="0"/>
              <a:cs typeface="Arial" panose="020B0604020202020204" pitchFamily="34" charset="0"/>
            </a:endParaRPr>
          </a:p>
          <a:p>
            <a:pPr algn="ctr"/>
            <a:endParaRPr lang="es-CO" sz="2000" dirty="0">
              <a:solidFill>
                <a:schemeClr val="bg2"/>
              </a:solidFill>
              <a:latin typeface="Amatic" pitchFamily="2" charset="0"/>
              <a:cs typeface="Arial" panose="020B0604020202020204" pitchFamily="34" charset="0"/>
            </a:endParaRPr>
          </a:p>
          <a:p>
            <a:pPr algn="ctr"/>
            <a:endParaRPr lang="es-CO" sz="2000" dirty="0">
              <a:solidFill>
                <a:schemeClr val="bg2"/>
              </a:solidFill>
              <a:latin typeface="Amatic" pitchFamily="2" charset="0"/>
              <a:cs typeface="Arial" panose="020B0604020202020204" pitchFamily="34" charset="0"/>
            </a:endParaRPr>
          </a:p>
        </p:txBody>
      </p:sp>
      <p:sp>
        <p:nvSpPr>
          <p:cNvPr id="4" name="TextBox 3">
            <a:extLst>
              <a:ext uri="{FF2B5EF4-FFF2-40B4-BE49-F238E27FC236}">
                <a16:creationId xmlns:a16="http://schemas.microsoft.com/office/drawing/2014/main" id="{7A5D334A-3227-C90A-42E1-11BF52448B4B}"/>
              </a:ext>
            </a:extLst>
          </p:cNvPr>
          <p:cNvSpPr txBox="1"/>
          <p:nvPr/>
        </p:nvSpPr>
        <p:spPr>
          <a:xfrm>
            <a:off x="3035710" y="1180448"/>
            <a:ext cx="3937000" cy="830997"/>
          </a:xfrm>
          <a:prstGeom prst="rect">
            <a:avLst/>
          </a:prstGeom>
          <a:noFill/>
        </p:spPr>
        <p:txBody>
          <a:bodyPr wrap="square" rtlCol="0">
            <a:spAutoFit/>
          </a:bodyPr>
          <a:lstStyle/>
          <a:p>
            <a:pPr algn="ctr"/>
            <a:r>
              <a:rPr lang="es-CO" sz="4800" dirty="0">
                <a:solidFill>
                  <a:schemeClr val="accent3"/>
                </a:solidFill>
                <a:latin typeface="Amatic" pitchFamily="2" charset="0"/>
              </a:rPr>
              <a:t>TOPIC 3</a:t>
            </a:r>
          </a:p>
        </p:txBody>
      </p:sp>
      <p:grpSp>
        <p:nvGrpSpPr>
          <p:cNvPr id="5" name="Group 4">
            <a:extLst>
              <a:ext uri="{FF2B5EF4-FFF2-40B4-BE49-F238E27FC236}">
                <a16:creationId xmlns:a16="http://schemas.microsoft.com/office/drawing/2014/main" id="{21DC0DF8-6669-CCE1-55E4-A65D6D29C36B}"/>
              </a:ext>
            </a:extLst>
          </p:cNvPr>
          <p:cNvGrpSpPr/>
          <p:nvPr/>
        </p:nvGrpSpPr>
        <p:grpSpPr>
          <a:xfrm>
            <a:off x="-1473234" y="862402"/>
            <a:ext cx="934132" cy="1207889"/>
            <a:chOff x="-1841249" y="-467331"/>
            <a:chExt cx="1010719" cy="1306920"/>
          </a:xfrm>
        </p:grpSpPr>
        <p:sp>
          <p:nvSpPr>
            <p:cNvPr id="6" name="Freeform: Shape 5">
              <a:extLst>
                <a:ext uri="{FF2B5EF4-FFF2-40B4-BE49-F238E27FC236}">
                  <a16:creationId xmlns:a16="http://schemas.microsoft.com/office/drawing/2014/main" id="{FBE533C7-E114-DEB6-A43F-58A8FEAEBE6D}"/>
                </a:ext>
              </a:extLst>
            </p:cNvPr>
            <p:cNvSpPr/>
            <p:nvPr/>
          </p:nvSpPr>
          <p:spPr>
            <a:xfrm>
              <a:off x="-1840370" y="-354511"/>
              <a:ext cx="1005110" cy="1189360"/>
            </a:xfrm>
            <a:custGeom>
              <a:avLst/>
              <a:gdLst>
                <a:gd name="connsiteX0" fmla="*/ 75092 w 1005110"/>
                <a:gd name="connsiteY0" fmla="*/ 906192 h 1189360"/>
                <a:gd name="connsiteX1" fmla="*/ 36773 w 1005110"/>
                <a:gd name="connsiteY1" fmla="*/ 876034 h 1189360"/>
                <a:gd name="connsiteX2" fmla="*/ 29304 w 1005110"/>
                <a:gd name="connsiteY2" fmla="*/ 863966 h 1189360"/>
                <a:gd name="connsiteX3" fmla="*/ 12649 w 1005110"/>
                <a:gd name="connsiteY3" fmla="*/ 814321 h 1189360"/>
                <a:gd name="connsiteX4" fmla="*/ 3861 w 1005110"/>
                <a:gd name="connsiteY4" fmla="*/ 762294 h 1189360"/>
                <a:gd name="connsiteX5" fmla="*/ -572 w 1005110"/>
                <a:gd name="connsiteY5" fmla="*/ 708140 h 1189360"/>
                <a:gd name="connsiteX6" fmla="*/ -1341 w 1005110"/>
                <a:gd name="connsiteY6" fmla="*/ 665991 h 1189360"/>
                <a:gd name="connsiteX7" fmla="*/ -226 w 1005110"/>
                <a:gd name="connsiteY7" fmla="*/ 612490 h 1189360"/>
                <a:gd name="connsiteX8" fmla="*/ -880 w 1005110"/>
                <a:gd name="connsiteY8" fmla="*/ 568931 h 1189360"/>
                <a:gd name="connsiteX9" fmla="*/ 1683 w 1005110"/>
                <a:gd name="connsiteY9" fmla="*/ 520248 h 1189360"/>
                <a:gd name="connsiteX10" fmla="*/ 2682 w 1005110"/>
                <a:gd name="connsiteY10" fmla="*/ 490448 h 1189360"/>
                <a:gd name="connsiteX11" fmla="*/ 4194 w 1005110"/>
                <a:gd name="connsiteY11" fmla="*/ 458779 h 1189360"/>
                <a:gd name="connsiteX12" fmla="*/ 2823 w 1005110"/>
                <a:gd name="connsiteY12" fmla="*/ 443777 h 1189360"/>
                <a:gd name="connsiteX13" fmla="*/ 2631 w 1005110"/>
                <a:gd name="connsiteY13" fmla="*/ 405842 h 1189360"/>
                <a:gd name="connsiteX14" fmla="*/ 1913 w 1005110"/>
                <a:gd name="connsiteY14" fmla="*/ 362949 h 1189360"/>
                <a:gd name="connsiteX15" fmla="*/ 2964 w 1005110"/>
                <a:gd name="connsiteY15" fmla="*/ 349343 h 1189360"/>
                <a:gd name="connsiteX16" fmla="*/ 9177 w 1005110"/>
                <a:gd name="connsiteY16" fmla="*/ 308437 h 1189360"/>
                <a:gd name="connsiteX17" fmla="*/ 28933 w 1005110"/>
                <a:gd name="connsiteY17" fmla="*/ 273487 h 1189360"/>
                <a:gd name="connsiteX18" fmla="*/ 59911 w 1005110"/>
                <a:gd name="connsiteY18" fmla="*/ 248889 h 1189360"/>
                <a:gd name="connsiteX19" fmla="*/ 108517 w 1005110"/>
                <a:gd name="connsiteY19" fmla="*/ 235911 h 1189360"/>
                <a:gd name="connsiteX20" fmla="*/ 152678 w 1005110"/>
                <a:gd name="connsiteY20" fmla="*/ 228686 h 1189360"/>
                <a:gd name="connsiteX21" fmla="*/ 179454 w 1005110"/>
                <a:gd name="connsiteY21" fmla="*/ 213196 h 1189360"/>
                <a:gd name="connsiteX22" fmla="*/ 191932 w 1005110"/>
                <a:gd name="connsiteY22" fmla="*/ 201000 h 1189360"/>
                <a:gd name="connsiteX23" fmla="*/ 203975 w 1005110"/>
                <a:gd name="connsiteY23" fmla="*/ 169881 h 1189360"/>
                <a:gd name="connsiteX24" fmla="*/ 209856 w 1005110"/>
                <a:gd name="connsiteY24" fmla="*/ 135072 h 1189360"/>
                <a:gd name="connsiteX25" fmla="*/ 216261 w 1005110"/>
                <a:gd name="connsiteY25" fmla="*/ 128398 h 1189360"/>
                <a:gd name="connsiteX26" fmla="*/ 247893 w 1005110"/>
                <a:gd name="connsiteY26" fmla="*/ 139761 h 1189360"/>
                <a:gd name="connsiteX27" fmla="*/ 250660 w 1005110"/>
                <a:gd name="connsiteY27" fmla="*/ 143016 h 1189360"/>
                <a:gd name="connsiteX28" fmla="*/ 253965 w 1005110"/>
                <a:gd name="connsiteY28" fmla="*/ 142362 h 1189360"/>
                <a:gd name="connsiteX29" fmla="*/ 255246 w 1005110"/>
                <a:gd name="connsiteY29" fmla="*/ 138801 h 1189360"/>
                <a:gd name="connsiteX30" fmla="*/ 275553 w 1005110"/>
                <a:gd name="connsiteY30" fmla="*/ 64225 h 1189360"/>
                <a:gd name="connsiteX31" fmla="*/ 286494 w 1005110"/>
                <a:gd name="connsiteY31" fmla="*/ 40563 h 1189360"/>
                <a:gd name="connsiteX32" fmla="*/ 294180 w 1005110"/>
                <a:gd name="connsiteY32" fmla="*/ 35130 h 1189360"/>
                <a:gd name="connsiteX33" fmla="*/ 298024 w 1005110"/>
                <a:gd name="connsiteY33" fmla="*/ 29199 h 1189360"/>
                <a:gd name="connsiteX34" fmla="*/ 299907 w 1005110"/>
                <a:gd name="connsiteY34" fmla="*/ 11762 h 1189360"/>
                <a:gd name="connsiteX35" fmla="*/ 317267 w 1005110"/>
                <a:gd name="connsiteY35" fmla="*/ -1420 h 1189360"/>
                <a:gd name="connsiteX36" fmla="*/ 330770 w 1005110"/>
                <a:gd name="connsiteY36" fmla="*/ 16118 h 1189360"/>
                <a:gd name="connsiteX37" fmla="*/ 322199 w 1005110"/>
                <a:gd name="connsiteY37" fmla="*/ 46379 h 1189360"/>
                <a:gd name="connsiteX38" fmla="*/ 312808 w 1005110"/>
                <a:gd name="connsiteY38" fmla="*/ 69017 h 1189360"/>
                <a:gd name="connsiteX39" fmla="*/ 310643 w 1005110"/>
                <a:gd name="connsiteY39" fmla="*/ 74756 h 1189360"/>
                <a:gd name="connsiteX40" fmla="*/ 290555 w 1005110"/>
                <a:gd name="connsiteY40" fmla="*/ 128782 h 1189360"/>
                <a:gd name="connsiteX41" fmla="*/ 275181 w 1005110"/>
                <a:gd name="connsiteY41" fmla="*/ 213145 h 1189360"/>
                <a:gd name="connsiteX42" fmla="*/ 263292 w 1005110"/>
                <a:gd name="connsiteY42" fmla="*/ 299571 h 1189360"/>
                <a:gd name="connsiteX43" fmla="*/ 257219 w 1005110"/>
                <a:gd name="connsiteY43" fmla="*/ 348972 h 1189360"/>
                <a:gd name="connsiteX44" fmla="*/ 257002 w 1005110"/>
                <a:gd name="connsiteY44" fmla="*/ 355608 h 1189360"/>
                <a:gd name="connsiteX45" fmla="*/ 257450 w 1005110"/>
                <a:gd name="connsiteY45" fmla="*/ 412952 h 1189360"/>
                <a:gd name="connsiteX46" fmla="*/ 256412 w 1005110"/>
                <a:gd name="connsiteY46" fmla="*/ 451758 h 1189360"/>
                <a:gd name="connsiteX47" fmla="*/ 255131 w 1005110"/>
                <a:gd name="connsiteY47" fmla="*/ 480622 h 1189360"/>
                <a:gd name="connsiteX48" fmla="*/ 255823 w 1005110"/>
                <a:gd name="connsiteY48" fmla="*/ 541745 h 1189360"/>
                <a:gd name="connsiteX49" fmla="*/ 255323 w 1005110"/>
                <a:gd name="connsiteY49" fmla="*/ 600985 h 1189360"/>
                <a:gd name="connsiteX50" fmla="*/ 256130 w 1005110"/>
                <a:gd name="connsiteY50" fmla="*/ 645518 h 1189360"/>
                <a:gd name="connsiteX51" fmla="*/ 255029 w 1005110"/>
                <a:gd name="connsiteY51" fmla="*/ 675817 h 1189360"/>
                <a:gd name="connsiteX52" fmla="*/ 253914 w 1005110"/>
                <a:gd name="connsiteY52" fmla="*/ 681377 h 1189360"/>
                <a:gd name="connsiteX53" fmla="*/ 253120 w 1005110"/>
                <a:gd name="connsiteY53" fmla="*/ 685067 h 1189360"/>
                <a:gd name="connsiteX54" fmla="*/ 252236 w 1005110"/>
                <a:gd name="connsiteY54" fmla="*/ 726704 h 1189360"/>
                <a:gd name="connsiteX55" fmla="*/ 254286 w 1005110"/>
                <a:gd name="connsiteY55" fmla="*/ 786303 h 1189360"/>
                <a:gd name="connsiteX56" fmla="*/ 257053 w 1005110"/>
                <a:gd name="connsiteY56" fmla="*/ 833000 h 1189360"/>
                <a:gd name="connsiteX57" fmla="*/ 259846 w 1005110"/>
                <a:gd name="connsiteY57" fmla="*/ 874484 h 1189360"/>
                <a:gd name="connsiteX58" fmla="*/ 267712 w 1005110"/>
                <a:gd name="connsiteY58" fmla="*/ 936337 h 1189360"/>
                <a:gd name="connsiteX59" fmla="*/ 275181 w 1005110"/>
                <a:gd name="connsiteY59" fmla="*/ 993489 h 1189360"/>
                <a:gd name="connsiteX60" fmla="*/ 279819 w 1005110"/>
                <a:gd name="connsiteY60" fmla="*/ 1036228 h 1189360"/>
                <a:gd name="connsiteX61" fmla="*/ 281330 w 1005110"/>
                <a:gd name="connsiteY61" fmla="*/ 1040699 h 1189360"/>
                <a:gd name="connsiteX62" fmla="*/ 283188 w 1005110"/>
                <a:gd name="connsiteY62" fmla="*/ 1051384 h 1189360"/>
                <a:gd name="connsiteX63" fmla="*/ 302905 w 1005110"/>
                <a:gd name="connsiteY63" fmla="*/ 1094943 h 1189360"/>
                <a:gd name="connsiteX64" fmla="*/ 332371 w 1005110"/>
                <a:gd name="connsiteY64" fmla="*/ 1110316 h 1189360"/>
                <a:gd name="connsiteX65" fmla="*/ 395378 w 1005110"/>
                <a:gd name="connsiteY65" fmla="*/ 1111162 h 1189360"/>
                <a:gd name="connsiteX66" fmla="*/ 459435 w 1005110"/>
                <a:gd name="connsiteY66" fmla="*/ 1080286 h 1189360"/>
                <a:gd name="connsiteX67" fmla="*/ 469261 w 1005110"/>
                <a:gd name="connsiteY67" fmla="*/ 1060441 h 1189360"/>
                <a:gd name="connsiteX68" fmla="*/ 477999 w 1005110"/>
                <a:gd name="connsiteY68" fmla="*/ 1003559 h 1189360"/>
                <a:gd name="connsiteX69" fmla="*/ 477448 w 1005110"/>
                <a:gd name="connsiteY69" fmla="*/ 960909 h 1189360"/>
                <a:gd name="connsiteX70" fmla="*/ 477204 w 1005110"/>
                <a:gd name="connsiteY70" fmla="*/ 920682 h 1189360"/>
                <a:gd name="connsiteX71" fmla="*/ 490105 w 1005110"/>
                <a:gd name="connsiteY71" fmla="*/ 873049 h 1189360"/>
                <a:gd name="connsiteX72" fmla="*/ 517612 w 1005110"/>
                <a:gd name="connsiteY72" fmla="*/ 858213 h 1189360"/>
                <a:gd name="connsiteX73" fmla="*/ 553484 w 1005110"/>
                <a:gd name="connsiteY73" fmla="*/ 860391 h 1189360"/>
                <a:gd name="connsiteX74" fmla="*/ 596696 w 1005110"/>
                <a:gd name="connsiteY74" fmla="*/ 866220 h 1189360"/>
                <a:gd name="connsiteX75" fmla="*/ 658870 w 1005110"/>
                <a:gd name="connsiteY75" fmla="*/ 873126 h 1189360"/>
                <a:gd name="connsiteX76" fmla="*/ 702429 w 1005110"/>
                <a:gd name="connsiteY76" fmla="*/ 871921 h 1189360"/>
                <a:gd name="connsiteX77" fmla="*/ 735508 w 1005110"/>
                <a:gd name="connsiteY77" fmla="*/ 869641 h 1189360"/>
                <a:gd name="connsiteX78" fmla="*/ 768434 w 1005110"/>
                <a:gd name="connsiteY78" fmla="*/ 866066 h 1189360"/>
                <a:gd name="connsiteX79" fmla="*/ 771713 w 1005110"/>
                <a:gd name="connsiteY79" fmla="*/ 865490 h 1189360"/>
                <a:gd name="connsiteX80" fmla="*/ 775621 w 1005110"/>
                <a:gd name="connsiteY80" fmla="*/ 866387 h 1189360"/>
                <a:gd name="connsiteX81" fmla="*/ 774339 w 1005110"/>
                <a:gd name="connsiteY81" fmla="*/ 870589 h 1189360"/>
                <a:gd name="connsiteX82" fmla="*/ 763706 w 1005110"/>
                <a:gd name="connsiteY82" fmla="*/ 881415 h 1189360"/>
                <a:gd name="connsiteX83" fmla="*/ 689938 w 1005110"/>
                <a:gd name="connsiteY83" fmla="*/ 926037 h 1189360"/>
                <a:gd name="connsiteX84" fmla="*/ 680457 w 1005110"/>
                <a:gd name="connsiteY84" fmla="*/ 937567 h 1189360"/>
                <a:gd name="connsiteX85" fmla="*/ 677408 w 1005110"/>
                <a:gd name="connsiteY85" fmla="*/ 986725 h 1189360"/>
                <a:gd name="connsiteX86" fmla="*/ 679330 w 1005110"/>
                <a:gd name="connsiteY86" fmla="*/ 1024095 h 1189360"/>
                <a:gd name="connsiteX87" fmla="*/ 710398 w 1005110"/>
                <a:gd name="connsiteY87" fmla="*/ 1059429 h 1189360"/>
                <a:gd name="connsiteX88" fmla="*/ 745719 w 1005110"/>
                <a:gd name="connsiteY88" fmla="*/ 1061595 h 1189360"/>
                <a:gd name="connsiteX89" fmla="*/ 773174 w 1005110"/>
                <a:gd name="connsiteY89" fmla="*/ 1061595 h 1189360"/>
                <a:gd name="connsiteX90" fmla="*/ 818577 w 1005110"/>
                <a:gd name="connsiteY90" fmla="*/ 1054984 h 1189360"/>
                <a:gd name="connsiteX91" fmla="*/ 837397 w 1005110"/>
                <a:gd name="connsiteY91" fmla="*/ 1018971 h 1189360"/>
                <a:gd name="connsiteX92" fmla="*/ 835745 w 1005110"/>
                <a:gd name="connsiteY92" fmla="*/ 967482 h 1189360"/>
                <a:gd name="connsiteX93" fmla="*/ 835860 w 1005110"/>
                <a:gd name="connsiteY93" fmla="*/ 955631 h 1189360"/>
                <a:gd name="connsiteX94" fmla="*/ 839204 w 1005110"/>
                <a:gd name="connsiteY94" fmla="*/ 914109 h 1189360"/>
                <a:gd name="connsiteX95" fmla="*/ 854667 w 1005110"/>
                <a:gd name="connsiteY95" fmla="*/ 847208 h 1189360"/>
                <a:gd name="connsiteX96" fmla="*/ 868401 w 1005110"/>
                <a:gd name="connsiteY96" fmla="*/ 796910 h 1189360"/>
                <a:gd name="connsiteX97" fmla="*/ 871783 w 1005110"/>
                <a:gd name="connsiteY97" fmla="*/ 767777 h 1189360"/>
                <a:gd name="connsiteX98" fmla="*/ 878189 w 1005110"/>
                <a:gd name="connsiteY98" fmla="*/ 717954 h 1189360"/>
                <a:gd name="connsiteX99" fmla="*/ 881494 w 1005110"/>
                <a:gd name="connsiteY99" fmla="*/ 670718 h 1189360"/>
                <a:gd name="connsiteX100" fmla="*/ 884672 w 1005110"/>
                <a:gd name="connsiteY100" fmla="*/ 631553 h 1189360"/>
                <a:gd name="connsiteX101" fmla="*/ 882660 w 1005110"/>
                <a:gd name="connsiteY101" fmla="*/ 590198 h 1189360"/>
                <a:gd name="connsiteX102" fmla="*/ 879457 w 1005110"/>
                <a:gd name="connsiteY102" fmla="*/ 557260 h 1189360"/>
                <a:gd name="connsiteX103" fmla="*/ 877651 w 1005110"/>
                <a:gd name="connsiteY103" fmla="*/ 494279 h 1189360"/>
                <a:gd name="connsiteX104" fmla="*/ 878612 w 1005110"/>
                <a:gd name="connsiteY104" fmla="*/ 470296 h 1189360"/>
                <a:gd name="connsiteX105" fmla="*/ 878163 w 1005110"/>
                <a:gd name="connsiteY105" fmla="*/ 464659 h 1189360"/>
                <a:gd name="connsiteX106" fmla="*/ 867363 w 1005110"/>
                <a:gd name="connsiteY106" fmla="*/ 455691 h 1189360"/>
                <a:gd name="connsiteX107" fmla="*/ 863597 w 1005110"/>
                <a:gd name="connsiteY107" fmla="*/ 455691 h 1189360"/>
                <a:gd name="connsiteX108" fmla="*/ 861227 w 1005110"/>
                <a:gd name="connsiteY108" fmla="*/ 455589 h 1189360"/>
                <a:gd name="connsiteX109" fmla="*/ 855218 w 1005110"/>
                <a:gd name="connsiteY109" fmla="*/ 451015 h 1189360"/>
                <a:gd name="connsiteX110" fmla="*/ 860791 w 1005110"/>
                <a:gd name="connsiteY110" fmla="*/ 443866 h 1189360"/>
                <a:gd name="connsiteX111" fmla="*/ 870579 w 1005110"/>
                <a:gd name="connsiteY111" fmla="*/ 444942 h 1189360"/>
                <a:gd name="connsiteX112" fmla="*/ 880085 w 1005110"/>
                <a:gd name="connsiteY112" fmla="*/ 439318 h 1189360"/>
                <a:gd name="connsiteX113" fmla="*/ 892179 w 1005110"/>
                <a:gd name="connsiteY113" fmla="*/ 405470 h 1189360"/>
                <a:gd name="connsiteX114" fmla="*/ 907553 w 1005110"/>
                <a:gd name="connsiteY114" fmla="*/ 375069 h 1189360"/>
                <a:gd name="connsiteX115" fmla="*/ 929332 w 1005110"/>
                <a:gd name="connsiteY115" fmla="*/ 345167 h 1189360"/>
                <a:gd name="connsiteX116" fmla="*/ 940862 w 1005110"/>
                <a:gd name="connsiteY116" fmla="*/ 327231 h 1189360"/>
                <a:gd name="connsiteX117" fmla="*/ 971994 w 1005110"/>
                <a:gd name="connsiteY117" fmla="*/ 304568 h 1189360"/>
                <a:gd name="connsiteX118" fmla="*/ 999372 w 1005110"/>
                <a:gd name="connsiteY118" fmla="*/ 309782 h 1189360"/>
                <a:gd name="connsiteX119" fmla="*/ 1002408 w 1005110"/>
                <a:gd name="connsiteY119" fmla="*/ 319736 h 1189360"/>
                <a:gd name="connsiteX120" fmla="*/ 993978 w 1005110"/>
                <a:gd name="connsiteY120" fmla="*/ 344373 h 1189360"/>
                <a:gd name="connsiteX121" fmla="*/ 993978 w 1005110"/>
                <a:gd name="connsiteY121" fmla="*/ 347575 h 1189360"/>
                <a:gd name="connsiteX122" fmla="*/ 994414 w 1005110"/>
                <a:gd name="connsiteY122" fmla="*/ 356543 h 1189360"/>
                <a:gd name="connsiteX123" fmla="*/ 975607 w 1005110"/>
                <a:gd name="connsiteY123" fmla="*/ 399808 h 1189360"/>
                <a:gd name="connsiteX124" fmla="*/ 970880 w 1005110"/>
                <a:gd name="connsiteY124" fmla="*/ 408519 h 1189360"/>
                <a:gd name="connsiteX125" fmla="*/ 964064 w 1005110"/>
                <a:gd name="connsiteY125" fmla="*/ 419166 h 1189360"/>
                <a:gd name="connsiteX126" fmla="*/ 954712 w 1005110"/>
                <a:gd name="connsiteY126" fmla="*/ 435961 h 1189360"/>
                <a:gd name="connsiteX127" fmla="*/ 953892 w 1005110"/>
                <a:gd name="connsiteY127" fmla="*/ 437768 h 1189360"/>
                <a:gd name="connsiteX128" fmla="*/ 951675 w 1005110"/>
                <a:gd name="connsiteY128" fmla="*/ 444545 h 1189360"/>
                <a:gd name="connsiteX129" fmla="*/ 951252 w 1005110"/>
                <a:gd name="connsiteY129" fmla="*/ 446441 h 1189360"/>
                <a:gd name="connsiteX130" fmla="*/ 950727 w 1005110"/>
                <a:gd name="connsiteY130" fmla="*/ 450989 h 1189360"/>
                <a:gd name="connsiteX131" fmla="*/ 950317 w 1005110"/>
                <a:gd name="connsiteY131" fmla="*/ 452898 h 1189360"/>
                <a:gd name="connsiteX132" fmla="*/ 950317 w 1005110"/>
                <a:gd name="connsiteY132" fmla="*/ 456831 h 1189360"/>
                <a:gd name="connsiteX133" fmla="*/ 950753 w 1005110"/>
                <a:gd name="connsiteY133" fmla="*/ 459394 h 1189360"/>
                <a:gd name="connsiteX134" fmla="*/ 951278 w 1005110"/>
                <a:gd name="connsiteY134" fmla="*/ 464018 h 1189360"/>
                <a:gd name="connsiteX135" fmla="*/ 951688 w 1005110"/>
                <a:gd name="connsiteY135" fmla="*/ 466004 h 1189360"/>
                <a:gd name="connsiteX136" fmla="*/ 952265 w 1005110"/>
                <a:gd name="connsiteY136" fmla="*/ 470130 h 1189360"/>
                <a:gd name="connsiteX137" fmla="*/ 952674 w 1005110"/>
                <a:gd name="connsiteY137" fmla="*/ 472282 h 1189360"/>
                <a:gd name="connsiteX138" fmla="*/ 955006 w 1005110"/>
                <a:gd name="connsiteY138" fmla="*/ 490436 h 1189360"/>
                <a:gd name="connsiteX139" fmla="*/ 955493 w 1005110"/>
                <a:gd name="connsiteY139" fmla="*/ 492690 h 1189360"/>
                <a:gd name="connsiteX140" fmla="*/ 959810 w 1005110"/>
                <a:gd name="connsiteY140" fmla="*/ 516097 h 1189360"/>
                <a:gd name="connsiteX141" fmla="*/ 960246 w 1005110"/>
                <a:gd name="connsiteY141" fmla="*/ 518352 h 1189360"/>
                <a:gd name="connsiteX142" fmla="*/ 961719 w 1005110"/>
                <a:gd name="connsiteY142" fmla="*/ 531163 h 1189360"/>
                <a:gd name="connsiteX143" fmla="*/ 962129 w 1005110"/>
                <a:gd name="connsiteY143" fmla="*/ 533354 h 1189360"/>
                <a:gd name="connsiteX144" fmla="*/ 962655 w 1005110"/>
                <a:gd name="connsiteY144" fmla="*/ 539209 h 1189360"/>
                <a:gd name="connsiteX145" fmla="*/ 963090 w 1005110"/>
                <a:gd name="connsiteY145" fmla="*/ 542117 h 1189360"/>
                <a:gd name="connsiteX146" fmla="*/ 963615 w 1005110"/>
                <a:gd name="connsiteY146" fmla="*/ 548856 h 1189360"/>
                <a:gd name="connsiteX147" fmla="*/ 964051 w 1005110"/>
                <a:gd name="connsiteY147" fmla="*/ 551943 h 1189360"/>
                <a:gd name="connsiteX148" fmla="*/ 964563 w 1005110"/>
                <a:gd name="connsiteY148" fmla="*/ 566612 h 1189360"/>
                <a:gd name="connsiteX149" fmla="*/ 964999 w 1005110"/>
                <a:gd name="connsiteY149" fmla="*/ 569931 h 1189360"/>
                <a:gd name="connsiteX150" fmla="*/ 965524 w 1005110"/>
                <a:gd name="connsiteY150" fmla="*/ 595618 h 1189360"/>
                <a:gd name="connsiteX151" fmla="*/ 965934 w 1005110"/>
                <a:gd name="connsiteY151" fmla="*/ 598180 h 1189360"/>
                <a:gd name="connsiteX152" fmla="*/ 965934 w 1005110"/>
                <a:gd name="connsiteY152" fmla="*/ 618345 h 1189360"/>
                <a:gd name="connsiteX153" fmla="*/ 944962 w 1005110"/>
                <a:gd name="connsiteY153" fmla="*/ 626634 h 1189360"/>
                <a:gd name="connsiteX154" fmla="*/ 937621 w 1005110"/>
                <a:gd name="connsiteY154" fmla="*/ 616103 h 1189360"/>
                <a:gd name="connsiteX155" fmla="*/ 934944 w 1005110"/>
                <a:gd name="connsiteY155" fmla="*/ 592107 h 1189360"/>
                <a:gd name="connsiteX156" fmla="*/ 932381 w 1005110"/>
                <a:gd name="connsiteY156" fmla="*/ 555735 h 1189360"/>
                <a:gd name="connsiteX157" fmla="*/ 930152 w 1005110"/>
                <a:gd name="connsiteY157" fmla="*/ 518851 h 1189360"/>
                <a:gd name="connsiteX158" fmla="*/ 927128 w 1005110"/>
                <a:gd name="connsiteY158" fmla="*/ 497328 h 1189360"/>
                <a:gd name="connsiteX159" fmla="*/ 919685 w 1005110"/>
                <a:gd name="connsiteY159" fmla="*/ 452488 h 1189360"/>
                <a:gd name="connsiteX160" fmla="*/ 914227 w 1005110"/>
                <a:gd name="connsiteY160" fmla="*/ 449221 h 1189360"/>
                <a:gd name="connsiteX161" fmla="*/ 898380 w 1005110"/>
                <a:gd name="connsiteY161" fmla="*/ 456767 h 1189360"/>
                <a:gd name="connsiteX162" fmla="*/ 894306 w 1005110"/>
                <a:gd name="connsiteY162" fmla="*/ 459855 h 1189360"/>
                <a:gd name="connsiteX163" fmla="*/ 898854 w 1005110"/>
                <a:gd name="connsiteY163" fmla="*/ 460636 h 1189360"/>
                <a:gd name="connsiteX164" fmla="*/ 912767 w 1005110"/>
                <a:gd name="connsiteY164" fmla="*/ 474972 h 1189360"/>
                <a:gd name="connsiteX165" fmla="*/ 910448 w 1005110"/>
                <a:gd name="connsiteY165" fmla="*/ 495676 h 1189360"/>
                <a:gd name="connsiteX166" fmla="*/ 904990 w 1005110"/>
                <a:gd name="connsiteY166" fmla="*/ 519697 h 1189360"/>
                <a:gd name="connsiteX167" fmla="*/ 906067 w 1005110"/>
                <a:gd name="connsiteY167" fmla="*/ 527627 h 1189360"/>
                <a:gd name="connsiteX168" fmla="*/ 908565 w 1005110"/>
                <a:gd name="connsiteY168" fmla="*/ 542591 h 1189360"/>
                <a:gd name="connsiteX169" fmla="*/ 904427 w 1005110"/>
                <a:gd name="connsiteY169" fmla="*/ 561103 h 1189360"/>
                <a:gd name="connsiteX170" fmla="*/ 904952 w 1005110"/>
                <a:gd name="connsiteY170" fmla="*/ 591543 h 1189360"/>
                <a:gd name="connsiteX171" fmla="*/ 904196 w 1005110"/>
                <a:gd name="connsiteY171" fmla="*/ 606276 h 1189360"/>
                <a:gd name="connsiteX172" fmla="*/ 904606 w 1005110"/>
                <a:gd name="connsiteY172" fmla="*/ 618153 h 1189360"/>
                <a:gd name="connsiteX173" fmla="*/ 908450 w 1005110"/>
                <a:gd name="connsiteY173" fmla="*/ 640803 h 1189360"/>
                <a:gd name="connsiteX174" fmla="*/ 905003 w 1005110"/>
                <a:gd name="connsiteY174" fmla="*/ 659931 h 1189360"/>
                <a:gd name="connsiteX175" fmla="*/ 905439 w 1005110"/>
                <a:gd name="connsiteY175" fmla="*/ 668297 h 1189360"/>
                <a:gd name="connsiteX176" fmla="*/ 905080 w 1005110"/>
                <a:gd name="connsiteY176" fmla="*/ 683529 h 1189360"/>
                <a:gd name="connsiteX177" fmla="*/ 904222 w 1005110"/>
                <a:gd name="connsiteY177" fmla="*/ 685733 h 1189360"/>
                <a:gd name="connsiteX178" fmla="*/ 906874 w 1005110"/>
                <a:gd name="connsiteY178" fmla="*/ 707512 h 1189360"/>
                <a:gd name="connsiteX179" fmla="*/ 913549 w 1005110"/>
                <a:gd name="connsiteY179" fmla="*/ 726383 h 1189360"/>
                <a:gd name="connsiteX180" fmla="*/ 913241 w 1005110"/>
                <a:gd name="connsiteY180" fmla="*/ 786969 h 1189360"/>
                <a:gd name="connsiteX181" fmla="*/ 898803 w 1005110"/>
                <a:gd name="connsiteY181" fmla="*/ 881607 h 1189360"/>
                <a:gd name="connsiteX182" fmla="*/ 888810 w 1005110"/>
                <a:gd name="connsiteY182" fmla="*/ 950122 h 1189360"/>
                <a:gd name="connsiteX183" fmla="*/ 885248 w 1005110"/>
                <a:gd name="connsiteY183" fmla="*/ 990235 h 1189360"/>
                <a:gd name="connsiteX184" fmla="*/ 873064 w 1005110"/>
                <a:gd name="connsiteY184" fmla="*/ 1014026 h 1189360"/>
                <a:gd name="connsiteX185" fmla="*/ 864916 w 1005110"/>
                <a:gd name="connsiteY185" fmla="*/ 1026453 h 1189360"/>
                <a:gd name="connsiteX186" fmla="*/ 842240 w 1005110"/>
                <a:gd name="connsiteY186" fmla="*/ 1063209 h 1189360"/>
                <a:gd name="connsiteX187" fmla="*/ 823164 w 1005110"/>
                <a:gd name="connsiteY187" fmla="*/ 1075367 h 1189360"/>
                <a:gd name="connsiteX188" fmla="*/ 785767 w 1005110"/>
                <a:gd name="connsiteY188" fmla="*/ 1091458 h 1189360"/>
                <a:gd name="connsiteX189" fmla="*/ 723645 w 1005110"/>
                <a:gd name="connsiteY189" fmla="*/ 1091458 h 1189360"/>
                <a:gd name="connsiteX190" fmla="*/ 649556 w 1005110"/>
                <a:gd name="connsiteY190" fmla="*/ 1009337 h 1189360"/>
                <a:gd name="connsiteX191" fmla="*/ 644432 w 1005110"/>
                <a:gd name="connsiteY191" fmla="*/ 977616 h 1189360"/>
                <a:gd name="connsiteX192" fmla="*/ 640729 w 1005110"/>
                <a:gd name="connsiteY192" fmla="*/ 962485 h 1189360"/>
                <a:gd name="connsiteX193" fmla="*/ 634823 w 1005110"/>
                <a:gd name="connsiteY193" fmla="*/ 958437 h 1189360"/>
                <a:gd name="connsiteX194" fmla="*/ 617079 w 1005110"/>
                <a:gd name="connsiteY194" fmla="*/ 955311 h 1189360"/>
                <a:gd name="connsiteX195" fmla="*/ 611634 w 1005110"/>
                <a:gd name="connsiteY195" fmla="*/ 946907 h 1189360"/>
                <a:gd name="connsiteX196" fmla="*/ 610725 w 1005110"/>
                <a:gd name="connsiteY196" fmla="*/ 942999 h 1189360"/>
                <a:gd name="connsiteX197" fmla="*/ 608816 w 1005110"/>
                <a:gd name="connsiteY197" fmla="*/ 941987 h 1189360"/>
                <a:gd name="connsiteX198" fmla="*/ 606869 w 1005110"/>
                <a:gd name="connsiteY198" fmla="*/ 940988 h 1189360"/>
                <a:gd name="connsiteX199" fmla="*/ 604037 w 1005110"/>
                <a:gd name="connsiteY199" fmla="*/ 937695 h 1189360"/>
                <a:gd name="connsiteX200" fmla="*/ 650287 w 1005110"/>
                <a:gd name="connsiteY200" fmla="*/ 901375 h 1189360"/>
                <a:gd name="connsiteX201" fmla="*/ 657282 w 1005110"/>
                <a:gd name="connsiteY201" fmla="*/ 902656 h 1189360"/>
                <a:gd name="connsiteX202" fmla="*/ 668492 w 1005110"/>
                <a:gd name="connsiteY202" fmla="*/ 897736 h 1189360"/>
                <a:gd name="connsiteX203" fmla="*/ 666698 w 1005110"/>
                <a:gd name="connsiteY203" fmla="*/ 893304 h 1189360"/>
                <a:gd name="connsiteX204" fmla="*/ 661010 w 1005110"/>
                <a:gd name="connsiteY204" fmla="*/ 893201 h 1189360"/>
                <a:gd name="connsiteX205" fmla="*/ 594711 w 1005110"/>
                <a:gd name="connsiteY205" fmla="*/ 886283 h 1189360"/>
                <a:gd name="connsiteX206" fmla="*/ 576506 w 1005110"/>
                <a:gd name="connsiteY206" fmla="*/ 885232 h 1189360"/>
                <a:gd name="connsiteX207" fmla="*/ 565373 w 1005110"/>
                <a:gd name="connsiteY207" fmla="*/ 883657 h 1189360"/>
                <a:gd name="connsiteX208" fmla="*/ 531563 w 1005110"/>
                <a:gd name="connsiteY208" fmla="*/ 886821 h 1189360"/>
                <a:gd name="connsiteX209" fmla="*/ 520673 w 1005110"/>
                <a:gd name="connsiteY209" fmla="*/ 899376 h 1189360"/>
                <a:gd name="connsiteX210" fmla="*/ 513320 w 1005110"/>
                <a:gd name="connsiteY210" fmla="*/ 934454 h 1189360"/>
                <a:gd name="connsiteX211" fmla="*/ 503544 w 1005110"/>
                <a:gd name="connsiteY211" fmla="*/ 1039508 h 1189360"/>
                <a:gd name="connsiteX212" fmla="*/ 500547 w 1005110"/>
                <a:gd name="connsiteY212" fmla="*/ 1056752 h 1189360"/>
                <a:gd name="connsiteX213" fmla="*/ 495653 w 1005110"/>
                <a:gd name="connsiteY213" fmla="*/ 1068487 h 1189360"/>
                <a:gd name="connsiteX214" fmla="*/ 483021 w 1005110"/>
                <a:gd name="connsiteY214" fmla="*/ 1088524 h 1189360"/>
                <a:gd name="connsiteX215" fmla="*/ 476141 w 1005110"/>
                <a:gd name="connsiteY215" fmla="*/ 1102950 h 1189360"/>
                <a:gd name="connsiteX216" fmla="*/ 472003 w 1005110"/>
                <a:gd name="connsiteY216" fmla="*/ 1109740 h 1189360"/>
                <a:gd name="connsiteX217" fmla="*/ 462292 w 1005110"/>
                <a:gd name="connsiteY217" fmla="*/ 1118080 h 1189360"/>
                <a:gd name="connsiteX218" fmla="*/ 463163 w 1005110"/>
                <a:gd name="connsiteY218" fmla="*/ 1125562 h 1189360"/>
                <a:gd name="connsiteX219" fmla="*/ 478255 w 1005110"/>
                <a:gd name="connsiteY219" fmla="*/ 1137528 h 1189360"/>
                <a:gd name="connsiteX220" fmla="*/ 487543 w 1005110"/>
                <a:gd name="connsiteY220" fmla="*/ 1163317 h 1189360"/>
                <a:gd name="connsiteX221" fmla="*/ 483905 w 1005110"/>
                <a:gd name="connsiteY221" fmla="*/ 1168365 h 1189360"/>
                <a:gd name="connsiteX222" fmla="*/ 448520 w 1005110"/>
                <a:gd name="connsiteY222" fmla="*/ 1181458 h 1189360"/>
                <a:gd name="connsiteX223" fmla="*/ 415466 w 1005110"/>
                <a:gd name="connsiteY223" fmla="*/ 1187595 h 1189360"/>
                <a:gd name="connsiteX224" fmla="*/ 407600 w 1005110"/>
                <a:gd name="connsiteY224" fmla="*/ 1183495 h 1189360"/>
                <a:gd name="connsiteX225" fmla="*/ 405409 w 1005110"/>
                <a:gd name="connsiteY225" fmla="*/ 1149904 h 1189360"/>
                <a:gd name="connsiteX226" fmla="*/ 401399 w 1005110"/>
                <a:gd name="connsiteY226" fmla="*/ 1144971 h 1189360"/>
                <a:gd name="connsiteX227" fmla="*/ 323249 w 1005110"/>
                <a:gd name="connsiteY227" fmla="*/ 1141615 h 1189360"/>
                <a:gd name="connsiteX228" fmla="*/ 298639 w 1005110"/>
                <a:gd name="connsiteY228" fmla="*/ 1134568 h 1189360"/>
                <a:gd name="connsiteX229" fmla="*/ 290837 w 1005110"/>
                <a:gd name="connsiteY229" fmla="*/ 1129444 h 1189360"/>
                <a:gd name="connsiteX230" fmla="*/ 281497 w 1005110"/>
                <a:gd name="connsiteY230" fmla="*/ 1105653 h 1189360"/>
                <a:gd name="connsiteX231" fmla="*/ 279370 w 1005110"/>
                <a:gd name="connsiteY231" fmla="*/ 1100131 h 1189360"/>
                <a:gd name="connsiteX232" fmla="*/ 245305 w 1005110"/>
                <a:gd name="connsiteY232" fmla="*/ 1037509 h 1189360"/>
                <a:gd name="connsiteX233" fmla="*/ 231712 w 1005110"/>
                <a:gd name="connsiteY233" fmla="*/ 968776 h 1189360"/>
                <a:gd name="connsiteX234" fmla="*/ 226972 w 1005110"/>
                <a:gd name="connsiteY234" fmla="*/ 966508 h 1189360"/>
                <a:gd name="connsiteX235" fmla="*/ 200221 w 1005110"/>
                <a:gd name="connsiteY235" fmla="*/ 968173 h 1189360"/>
                <a:gd name="connsiteX236" fmla="*/ 193572 w 1005110"/>
                <a:gd name="connsiteY236" fmla="*/ 960077 h 1189360"/>
                <a:gd name="connsiteX237" fmla="*/ 191317 w 1005110"/>
                <a:gd name="connsiteY237" fmla="*/ 948547 h 1189360"/>
                <a:gd name="connsiteX238" fmla="*/ 168167 w 1005110"/>
                <a:gd name="connsiteY238" fmla="*/ 930239 h 1189360"/>
                <a:gd name="connsiteX239" fmla="*/ 123148 w 1005110"/>
                <a:gd name="connsiteY239" fmla="*/ 925652 h 1189360"/>
                <a:gd name="connsiteX240" fmla="*/ 79358 w 1005110"/>
                <a:gd name="connsiteY240" fmla="*/ 908306 h 1189360"/>
                <a:gd name="connsiteX241" fmla="*/ 75092 w 1005110"/>
                <a:gd name="connsiteY241" fmla="*/ 906192 h 118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1005110" h="1189360">
                  <a:moveTo>
                    <a:pt x="75092" y="906192"/>
                  </a:moveTo>
                  <a:cubicBezTo>
                    <a:pt x="60449" y="898505"/>
                    <a:pt x="46817" y="889537"/>
                    <a:pt x="36773" y="876034"/>
                  </a:cubicBezTo>
                  <a:cubicBezTo>
                    <a:pt x="33929" y="872242"/>
                    <a:pt x="31431" y="868206"/>
                    <a:pt x="29304" y="863966"/>
                  </a:cubicBezTo>
                  <a:cubicBezTo>
                    <a:pt x="21540" y="848246"/>
                    <a:pt x="15942" y="831540"/>
                    <a:pt x="12649" y="814321"/>
                  </a:cubicBezTo>
                  <a:cubicBezTo>
                    <a:pt x="7999" y="797269"/>
                    <a:pt x="6577" y="779666"/>
                    <a:pt x="3861" y="762294"/>
                  </a:cubicBezTo>
                  <a:cubicBezTo>
                    <a:pt x="1081" y="744358"/>
                    <a:pt x="709" y="726217"/>
                    <a:pt x="-572" y="708140"/>
                  </a:cubicBezTo>
                  <a:cubicBezTo>
                    <a:pt x="-1610" y="694112"/>
                    <a:pt x="-1866" y="680045"/>
                    <a:pt x="-1341" y="665991"/>
                  </a:cubicBezTo>
                  <a:cubicBezTo>
                    <a:pt x="-598" y="648157"/>
                    <a:pt x="-60" y="630311"/>
                    <a:pt x="-226" y="612490"/>
                  </a:cubicBezTo>
                  <a:cubicBezTo>
                    <a:pt x="-418" y="597975"/>
                    <a:pt x="-1302" y="583447"/>
                    <a:pt x="-880" y="568931"/>
                  </a:cubicBezTo>
                  <a:cubicBezTo>
                    <a:pt x="-405" y="552699"/>
                    <a:pt x="632" y="536493"/>
                    <a:pt x="1683" y="520248"/>
                  </a:cubicBezTo>
                  <a:cubicBezTo>
                    <a:pt x="2323" y="510345"/>
                    <a:pt x="2426" y="500377"/>
                    <a:pt x="2682" y="490448"/>
                  </a:cubicBezTo>
                  <a:cubicBezTo>
                    <a:pt x="2964" y="479866"/>
                    <a:pt x="3720" y="469335"/>
                    <a:pt x="4194" y="458779"/>
                  </a:cubicBezTo>
                  <a:cubicBezTo>
                    <a:pt x="4412" y="453654"/>
                    <a:pt x="2810" y="448824"/>
                    <a:pt x="2823" y="443777"/>
                  </a:cubicBezTo>
                  <a:cubicBezTo>
                    <a:pt x="2823" y="431131"/>
                    <a:pt x="3604" y="418423"/>
                    <a:pt x="2631" y="405842"/>
                  </a:cubicBezTo>
                  <a:cubicBezTo>
                    <a:pt x="1516" y="391519"/>
                    <a:pt x="4194" y="377208"/>
                    <a:pt x="1913" y="362949"/>
                  </a:cubicBezTo>
                  <a:cubicBezTo>
                    <a:pt x="1183" y="358376"/>
                    <a:pt x="2669" y="353892"/>
                    <a:pt x="2964" y="349343"/>
                  </a:cubicBezTo>
                  <a:cubicBezTo>
                    <a:pt x="3861" y="335558"/>
                    <a:pt x="5168" y="321786"/>
                    <a:pt x="9177" y="308437"/>
                  </a:cubicBezTo>
                  <a:cubicBezTo>
                    <a:pt x="13187" y="295087"/>
                    <a:pt x="18491" y="282955"/>
                    <a:pt x="28933" y="273487"/>
                  </a:cubicBezTo>
                  <a:cubicBezTo>
                    <a:pt x="38029" y="263750"/>
                    <a:pt x="47868" y="255064"/>
                    <a:pt x="59911" y="248889"/>
                  </a:cubicBezTo>
                  <a:cubicBezTo>
                    <a:pt x="75284" y="241036"/>
                    <a:pt x="91593" y="237705"/>
                    <a:pt x="108517" y="235911"/>
                  </a:cubicBezTo>
                  <a:cubicBezTo>
                    <a:pt x="123353" y="234322"/>
                    <a:pt x="138265" y="233233"/>
                    <a:pt x="152678" y="228686"/>
                  </a:cubicBezTo>
                  <a:cubicBezTo>
                    <a:pt x="162658" y="225611"/>
                    <a:pt x="171818" y="220320"/>
                    <a:pt x="179454" y="213196"/>
                  </a:cubicBezTo>
                  <a:cubicBezTo>
                    <a:pt x="183720" y="209238"/>
                    <a:pt x="188358" y="205727"/>
                    <a:pt x="191932" y="201000"/>
                  </a:cubicBezTo>
                  <a:cubicBezTo>
                    <a:pt x="198915" y="191750"/>
                    <a:pt x="201105" y="180707"/>
                    <a:pt x="203975" y="169881"/>
                  </a:cubicBezTo>
                  <a:cubicBezTo>
                    <a:pt x="206999" y="158453"/>
                    <a:pt x="209574" y="146974"/>
                    <a:pt x="209856" y="135072"/>
                  </a:cubicBezTo>
                  <a:cubicBezTo>
                    <a:pt x="209958" y="131114"/>
                    <a:pt x="212098" y="128974"/>
                    <a:pt x="216261" y="128398"/>
                  </a:cubicBezTo>
                  <a:cubicBezTo>
                    <a:pt x="228868" y="126655"/>
                    <a:pt x="239322" y="130653"/>
                    <a:pt x="247893" y="139761"/>
                  </a:cubicBezTo>
                  <a:cubicBezTo>
                    <a:pt x="248879" y="140799"/>
                    <a:pt x="249622" y="142029"/>
                    <a:pt x="250660" y="143016"/>
                  </a:cubicBezTo>
                  <a:cubicBezTo>
                    <a:pt x="252069" y="144297"/>
                    <a:pt x="253222" y="144105"/>
                    <a:pt x="253965" y="142362"/>
                  </a:cubicBezTo>
                  <a:cubicBezTo>
                    <a:pt x="254491" y="141209"/>
                    <a:pt x="254836" y="139992"/>
                    <a:pt x="255246" y="138801"/>
                  </a:cubicBezTo>
                  <a:cubicBezTo>
                    <a:pt x="263497" y="114369"/>
                    <a:pt x="270274" y="89464"/>
                    <a:pt x="275553" y="64225"/>
                  </a:cubicBezTo>
                  <a:cubicBezTo>
                    <a:pt x="277372" y="55526"/>
                    <a:pt x="279306" y="46840"/>
                    <a:pt x="286494" y="40563"/>
                  </a:cubicBezTo>
                  <a:cubicBezTo>
                    <a:pt x="288774" y="38385"/>
                    <a:pt x="291375" y="36565"/>
                    <a:pt x="294180" y="35130"/>
                  </a:cubicBezTo>
                  <a:cubicBezTo>
                    <a:pt x="296743" y="33952"/>
                    <a:pt x="297819" y="32017"/>
                    <a:pt x="298024" y="29199"/>
                  </a:cubicBezTo>
                  <a:cubicBezTo>
                    <a:pt x="298523" y="23370"/>
                    <a:pt x="298844" y="17528"/>
                    <a:pt x="299907" y="11762"/>
                  </a:cubicBezTo>
                  <a:cubicBezTo>
                    <a:pt x="301547" y="2910"/>
                    <a:pt x="308798" y="-2573"/>
                    <a:pt x="317267" y="-1420"/>
                  </a:cubicBezTo>
                  <a:cubicBezTo>
                    <a:pt x="325056" y="-357"/>
                    <a:pt x="331077" y="7868"/>
                    <a:pt x="330770" y="16118"/>
                  </a:cubicBezTo>
                  <a:cubicBezTo>
                    <a:pt x="330360" y="26957"/>
                    <a:pt x="326760" y="36617"/>
                    <a:pt x="322199" y="46379"/>
                  </a:cubicBezTo>
                  <a:cubicBezTo>
                    <a:pt x="318740" y="53733"/>
                    <a:pt x="314141" y="60728"/>
                    <a:pt x="312808" y="69017"/>
                  </a:cubicBezTo>
                  <a:cubicBezTo>
                    <a:pt x="312488" y="71054"/>
                    <a:pt x="311745" y="73014"/>
                    <a:pt x="310643" y="74756"/>
                  </a:cubicBezTo>
                  <a:cubicBezTo>
                    <a:pt x="301034" y="91693"/>
                    <a:pt x="296012" y="110244"/>
                    <a:pt x="290555" y="128782"/>
                  </a:cubicBezTo>
                  <a:cubicBezTo>
                    <a:pt x="282419" y="156429"/>
                    <a:pt x="279870" y="184960"/>
                    <a:pt x="275181" y="213145"/>
                  </a:cubicBezTo>
                  <a:cubicBezTo>
                    <a:pt x="270479" y="241856"/>
                    <a:pt x="266610" y="270681"/>
                    <a:pt x="263292" y="299571"/>
                  </a:cubicBezTo>
                  <a:cubicBezTo>
                    <a:pt x="261409" y="316059"/>
                    <a:pt x="258718" y="332445"/>
                    <a:pt x="257219" y="348972"/>
                  </a:cubicBezTo>
                  <a:cubicBezTo>
                    <a:pt x="257027" y="351176"/>
                    <a:pt x="256950" y="353392"/>
                    <a:pt x="257002" y="355608"/>
                  </a:cubicBezTo>
                  <a:cubicBezTo>
                    <a:pt x="257412" y="374723"/>
                    <a:pt x="257181" y="393837"/>
                    <a:pt x="257450" y="412952"/>
                  </a:cubicBezTo>
                  <a:cubicBezTo>
                    <a:pt x="257629" y="425764"/>
                    <a:pt x="257527" y="438818"/>
                    <a:pt x="256412" y="451758"/>
                  </a:cubicBezTo>
                  <a:cubicBezTo>
                    <a:pt x="255592" y="461328"/>
                    <a:pt x="255451" y="470975"/>
                    <a:pt x="255131" y="480622"/>
                  </a:cubicBezTo>
                  <a:cubicBezTo>
                    <a:pt x="254427" y="501005"/>
                    <a:pt x="256784" y="521401"/>
                    <a:pt x="255823" y="541745"/>
                  </a:cubicBezTo>
                  <a:cubicBezTo>
                    <a:pt x="254888" y="561513"/>
                    <a:pt x="254901" y="581256"/>
                    <a:pt x="255323" y="600985"/>
                  </a:cubicBezTo>
                  <a:cubicBezTo>
                    <a:pt x="255631" y="615834"/>
                    <a:pt x="255797" y="630669"/>
                    <a:pt x="256130" y="645518"/>
                  </a:cubicBezTo>
                  <a:cubicBezTo>
                    <a:pt x="256361" y="655664"/>
                    <a:pt x="254965" y="665709"/>
                    <a:pt x="255029" y="675817"/>
                  </a:cubicBezTo>
                  <a:cubicBezTo>
                    <a:pt x="254977" y="677726"/>
                    <a:pt x="254606" y="679596"/>
                    <a:pt x="253914" y="681377"/>
                  </a:cubicBezTo>
                  <a:cubicBezTo>
                    <a:pt x="253427" y="682543"/>
                    <a:pt x="253158" y="683798"/>
                    <a:pt x="253120" y="685067"/>
                  </a:cubicBezTo>
                  <a:cubicBezTo>
                    <a:pt x="253440" y="698954"/>
                    <a:pt x="251108" y="712829"/>
                    <a:pt x="252236" y="726704"/>
                  </a:cubicBezTo>
                  <a:cubicBezTo>
                    <a:pt x="253863" y="746549"/>
                    <a:pt x="253645" y="766419"/>
                    <a:pt x="254286" y="786303"/>
                  </a:cubicBezTo>
                  <a:cubicBezTo>
                    <a:pt x="254785" y="801869"/>
                    <a:pt x="256054" y="817447"/>
                    <a:pt x="257053" y="833000"/>
                  </a:cubicBezTo>
                  <a:cubicBezTo>
                    <a:pt x="257937" y="846836"/>
                    <a:pt x="258475" y="860699"/>
                    <a:pt x="259846" y="874484"/>
                  </a:cubicBezTo>
                  <a:cubicBezTo>
                    <a:pt x="261908" y="895174"/>
                    <a:pt x="264522" y="915788"/>
                    <a:pt x="267712" y="936337"/>
                  </a:cubicBezTo>
                  <a:cubicBezTo>
                    <a:pt x="270607" y="955324"/>
                    <a:pt x="273861" y="974246"/>
                    <a:pt x="275181" y="993489"/>
                  </a:cubicBezTo>
                  <a:cubicBezTo>
                    <a:pt x="276155" y="1007761"/>
                    <a:pt x="277654" y="1022058"/>
                    <a:pt x="279819" y="1036228"/>
                  </a:cubicBezTo>
                  <a:cubicBezTo>
                    <a:pt x="280075" y="1037791"/>
                    <a:pt x="280587" y="1039302"/>
                    <a:pt x="281330" y="1040699"/>
                  </a:cubicBezTo>
                  <a:cubicBezTo>
                    <a:pt x="283034" y="1044069"/>
                    <a:pt x="282701" y="1047822"/>
                    <a:pt x="283188" y="1051384"/>
                  </a:cubicBezTo>
                  <a:cubicBezTo>
                    <a:pt x="285456" y="1067898"/>
                    <a:pt x="293322" y="1081875"/>
                    <a:pt x="302905" y="1094943"/>
                  </a:cubicBezTo>
                  <a:cubicBezTo>
                    <a:pt x="310131" y="1104833"/>
                    <a:pt x="320841" y="1108933"/>
                    <a:pt x="332371" y="1110316"/>
                  </a:cubicBezTo>
                  <a:cubicBezTo>
                    <a:pt x="353305" y="1112763"/>
                    <a:pt x="374444" y="1112405"/>
                    <a:pt x="395378" y="1111162"/>
                  </a:cubicBezTo>
                  <a:cubicBezTo>
                    <a:pt x="420501" y="1109676"/>
                    <a:pt x="442626" y="1100157"/>
                    <a:pt x="459435" y="1080286"/>
                  </a:cubicBezTo>
                  <a:cubicBezTo>
                    <a:pt x="464098" y="1074457"/>
                    <a:pt x="467455" y="1067680"/>
                    <a:pt x="469261" y="1060441"/>
                  </a:cubicBezTo>
                  <a:cubicBezTo>
                    <a:pt x="474527" y="1041878"/>
                    <a:pt x="479305" y="1023045"/>
                    <a:pt x="477999" y="1003559"/>
                  </a:cubicBezTo>
                  <a:cubicBezTo>
                    <a:pt x="477025" y="989364"/>
                    <a:pt x="476833" y="975130"/>
                    <a:pt x="477448" y="960909"/>
                  </a:cubicBezTo>
                  <a:cubicBezTo>
                    <a:pt x="478050" y="947457"/>
                    <a:pt x="477166" y="934082"/>
                    <a:pt x="477204" y="920682"/>
                  </a:cubicBezTo>
                  <a:cubicBezTo>
                    <a:pt x="477204" y="903630"/>
                    <a:pt x="482611" y="887923"/>
                    <a:pt x="490105" y="873049"/>
                  </a:cubicBezTo>
                  <a:cubicBezTo>
                    <a:pt x="495550" y="862249"/>
                    <a:pt x="506286" y="858956"/>
                    <a:pt x="517612" y="858213"/>
                  </a:cubicBezTo>
                  <a:cubicBezTo>
                    <a:pt x="529654" y="857419"/>
                    <a:pt x="541582" y="859161"/>
                    <a:pt x="553484" y="860391"/>
                  </a:cubicBezTo>
                  <a:cubicBezTo>
                    <a:pt x="567961" y="861864"/>
                    <a:pt x="582232" y="864978"/>
                    <a:pt x="596696" y="866220"/>
                  </a:cubicBezTo>
                  <a:cubicBezTo>
                    <a:pt x="617489" y="868027"/>
                    <a:pt x="638077" y="871550"/>
                    <a:pt x="658870" y="873126"/>
                  </a:cubicBezTo>
                  <a:cubicBezTo>
                    <a:pt x="673398" y="874227"/>
                    <a:pt x="687927" y="872754"/>
                    <a:pt x="702429" y="871921"/>
                  </a:cubicBezTo>
                  <a:cubicBezTo>
                    <a:pt x="713460" y="871281"/>
                    <a:pt x="724478" y="870154"/>
                    <a:pt x="735508" y="869641"/>
                  </a:cubicBezTo>
                  <a:cubicBezTo>
                    <a:pt x="746539" y="869129"/>
                    <a:pt x="757582" y="868360"/>
                    <a:pt x="768434" y="866066"/>
                  </a:cubicBezTo>
                  <a:cubicBezTo>
                    <a:pt x="769522" y="865836"/>
                    <a:pt x="770611" y="865618"/>
                    <a:pt x="771713" y="865490"/>
                  </a:cubicBezTo>
                  <a:cubicBezTo>
                    <a:pt x="773122" y="865324"/>
                    <a:pt x="774762" y="864978"/>
                    <a:pt x="775621" y="866387"/>
                  </a:cubicBezTo>
                  <a:cubicBezTo>
                    <a:pt x="776633" y="868039"/>
                    <a:pt x="775403" y="869423"/>
                    <a:pt x="774339" y="870589"/>
                  </a:cubicBezTo>
                  <a:cubicBezTo>
                    <a:pt x="770957" y="874368"/>
                    <a:pt x="767204" y="877763"/>
                    <a:pt x="763706" y="881415"/>
                  </a:cubicBezTo>
                  <a:cubicBezTo>
                    <a:pt x="743118" y="902925"/>
                    <a:pt x="718328" y="917492"/>
                    <a:pt x="689938" y="926037"/>
                  </a:cubicBezTo>
                  <a:cubicBezTo>
                    <a:pt x="684006" y="927817"/>
                    <a:pt x="680406" y="931559"/>
                    <a:pt x="680457" y="937567"/>
                  </a:cubicBezTo>
                  <a:cubicBezTo>
                    <a:pt x="680598" y="954043"/>
                    <a:pt x="676614" y="970275"/>
                    <a:pt x="677408" y="986725"/>
                  </a:cubicBezTo>
                  <a:cubicBezTo>
                    <a:pt x="678010" y="999177"/>
                    <a:pt x="678036" y="1011668"/>
                    <a:pt x="679330" y="1024095"/>
                  </a:cubicBezTo>
                  <a:cubicBezTo>
                    <a:pt x="681008" y="1040250"/>
                    <a:pt x="693333" y="1056124"/>
                    <a:pt x="710398" y="1059429"/>
                  </a:cubicBezTo>
                  <a:cubicBezTo>
                    <a:pt x="722005" y="1061864"/>
                    <a:pt x="733907" y="1062594"/>
                    <a:pt x="745719" y="1061595"/>
                  </a:cubicBezTo>
                  <a:cubicBezTo>
                    <a:pt x="754815" y="1060698"/>
                    <a:pt x="764039" y="1061684"/>
                    <a:pt x="773174" y="1061595"/>
                  </a:cubicBezTo>
                  <a:cubicBezTo>
                    <a:pt x="788547" y="1061402"/>
                    <a:pt x="804075" y="1062786"/>
                    <a:pt x="818577" y="1054984"/>
                  </a:cubicBezTo>
                  <a:cubicBezTo>
                    <a:pt x="829544" y="1049091"/>
                    <a:pt x="839678" y="1032243"/>
                    <a:pt x="837397" y="1018971"/>
                  </a:cubicBezTo>
                  <a:cubicBezTo>
                    <a:pt x="834400" y="1001970"/>
                    <a:pt x="833836" y="984636"/>
                    <a:pt x="835745" y="967482"/>
                  </a:cubicBezTo>
                  <a:cubicBezTo>
                    <a:pt x="836065" y="963536"/>
                    <a:pt x="836103" y="959577"/>
                    <a:pt x="835860" y="955631"/>
                  </a:cubicBezTo>
                  <a:cubicBezTo>
                    <a:pt x="835437" y="941654"/>
                    <a:pt x="837141" y="927894"/>
                    <a:pt x="839204" y="914109"/>
                  </a:cubicBezTo>
                  <a:cubicBezTo>
                    <a:pt x="842535" y="891420"/>
                    <a:pt x="847711" y="869052"/>
                    <a:pt x="854667" y="847208"/>
                  </a:cubicBezTo>
                  <a:cubicBezTo>
                    <a:pt x="859881" y="830669"/>
                    <a:pt x="863174" y="813527"/>
                    <a:pt x="868401" y="796910"/>
                  </a:cubicBezTo>
                  <a:cubicBezTo>
                    <a:pt x="871348" y="787545"/>
                    <a:pt x="870374" y="777476"/>
                    <a:pt x="871783" y="767777"/>
                  </a:cubicBezTo>
                  <a:cubicBezTo>
                    <a:pt x="874192" y="751212"/>
                    <a:pt x="876331" y="734609"/>
                    <a:pt x="878189" y="717954"/>
                  </a:cubicBezTo>
                  <a:cubicBezTo>
                    <a:pt x="879957" y="702234"/>
                    <a:pt x="882148" y="686604"/>
                    <a:pt x="881494" y="670718"/>
                  </a:cubicBezTo>
                  <a:cubicBezTo>
                    <a:pt x="880956" y="657561"/>
                    <a:pt x="882776" y="644493"/>
                    <a:pt x="884672" y="631553"/>
                  </a:cubicBezTo>
                  <a:cubicBezTo>
                    <a:pt x="886683" y="617769"/>
                    <a:pt x="886004" y="603727"/>
                    <a:pt x="882660" y="590198"/>
                  </a:cubicBezTo>
                  <a:cubicBezTo>
                    <a:pt x="879995" y="579372"/>
                    <a:pt x="879483" y="568419"/>
                    <a:pt x="879457" y="557260"/>
                  </a:cubicBezTo>
                  <a:cubicBezTo>
                    <a:pt x="879380" y="536262"/>
                    <a:pt x="877074" y="515302"/>
                    <a:pt x="877651" y="494279"/>
                  </a:cubicBezTo>
                  <a:cubicBezTo>
                    <a:pt x="878509" y="486310"/>
                    <a:pt x="878829" y="478303"/>
                    <a:pt x="878612" y="470296"/>
                  </a:cubicBezTo>
                  <a:cubicBezTo>
                    <a:pt x="878650" y="468413"/>
                    <a:pt x="878496" y="466517"/>
                    <a:pt x="878163" y="464659"/>
                  </a:cubicBezTo>
                  <a:cubicBezTo>
                    <a:pt x="876754" y="458317"/>
                    <a:pt x="873846" y="455896"/>
                    <a:pt x="867363" y="455691"/>
                  </a:cubicBezTo>
                  <a:cubicBezTo>
                    <a:pt x="866082" y="455691"/>
                    <a:pt x="864801" y="455691"/>
                    <a:pt x="863597" y="455691"/>
                  </a:cubicBezTo>
                  <a:cubicBezTo>
                    <a:pt x="862802" y="455691"/>
                    <a:pt x="862021" y="455601"/>
                    <a:pt x="861227" y="455589"/>
                  </a:cubicBezTo>
                  <a:cubicBezTo>
                    <a:pt x="858114" y="455589"/>
                    <a:pt x="855538" y="454769"/>
                    <a:pt x="855218" y="451015"/>
                  </a:cubicBezTo>
                  <a:cubicBezTo>
                    <a:pt x="854936" y="447543"/>
                    <a:pt x="857358" y="444430"/>
                    <a:pt x="860791" y="443866"/>
                  </a:cubicBezTo>
                  <a:cubicBezTo>
                    <a:pt x="864096" y="443392"/>
                    <a:pt x="867453" y="443764"/>
                    <a:pt x="870579" y="444942"/>
                  </a:cubicBezTo>
                  <a:cubicBezTo>
                    <a:pt x="877049" y="446979"/>
                    <a:pt x="878535" y="446031"/>
                    <a:pt x="880085" y="439318"/>
                  </a:cubicBezTo>
                  <a:cubicBezTo>
                    <a:pt x="882699" y="427583"/>
                    <a:pt x="886760" y="416206"/>
                    <a:pt x="892179" y="405470"/>
                  </a:cubicBezTo>
                  <a:cubicBezTo>
                    <a:pt x="897368" y="395388"/>
                    <a:pt x="900532" y="384306"/>
                    <a:pt x="907553" y="375069"/>
                  </a:cubicBezTo>
                  <a:cubicBezTo>
                    <a:pt x="914970" y="365242"/>
                    <a:pt x="922427" y="355429"/>
                    <a:pt x="929332" y="345167"/>
                  </a:cubicBezTo>
                  <a:cubicBezTo>
                    <a:pt x="933291" y="339261"/>
                    <a:pt x="937121" y="333278"/>
                    <a:pt x="940862" y="327231"/>
                  </a:cubicBezTo>
                  <a:cubicBezTo>
                    <a:pt x="948178" y="315457"/>
                    <a:pt x="957812" y="306822"/>
                    <a:pt x="971994" y="304568"/>
                  </a:cubicBezTo>
                  <a:cubicBezTo>
                    <a:pt x="981449" y="302979"/>
                    <a:pt x="991160" y="304837"/>
                    <a:pt x="999372" y="309782"/>
                  </a:cubicBezTo>
                  <a:cubicBezTo>
                    <a:pt x="1003831" y="312344"/>
                    <a:pt x="1004407" y="314906"/>
                    <a:pt x="1002408" y="319736"/>
                  </a:cubicBezTo>
                  <a:cubicBezTo>
                    <a:pt x="999065" y="327769"/>
                    <a:pt x="997451" y="336391"/>
                    <a:pt x="993978" y="344373"/>
                  </a:cubicBezTo>
                  <a:cubicBezTo>
                    <a:pt x="993415" y="345359"/>
                    <a:pt x="993415" y="346589"/>
                    <a:pt x="993978" y="347575"/>
                  </a:cubicBezTo>
                  <a:cubicBezTo>
                    <a:pt x="996361" y="350535"/>
                    <a:pt x="995093" y="353520"/>
                    <a:pt x="994414" y="356543"/>
                  </a:cubicBezTo>
                  <a:cubicBezTo>
                    <a:pt x="990981" y="372199"/>
                    <a:pt x="982807" y="385805"/>
                    <a:pt x="975607" y="399808"/>
                  </a:cubicBezTo>
                  <a:cubicBezTo>
                    <a:pt x="974185" y="402793"/>
                    <a:pt x="972609" y="405701"/>
                    <a:pt x="970880" y="408519"/>
                  </a:cubicBezTo>
                  <a:cubicBezTo>
                    <a:pt x="969329" y="412529"/>
                    <a:pt x="966434" y="415681"/>
                    <a:pt x="964064" y="419166"/>
                  </a:cubicBezTo>
                  <a:cubicBezTo>
                    <a:pt x="960413" y="424457"/>
                    <a:pt x="957287" y="430081"/>
                    <a:pt x="954712" y="435961"/>
                  </a:cubicBezTo>
                  <a:cubicBezTo>
                    <a:pt x="954404" y="436551"/>
                    <a:pt x="954135" y="437153"/>
                    <a:pt x="953892" y="437768"/>
                  </a:cubicBezTo>
                  <a:cubicBezTo>
                    <a:pt x="953084" y="440010"/>
                    <a:pt x="952354" y="442265"/>
                    <a:pt x="951675" y="444545"/>
                  </a:cubicBezTo>
                  <a:cubicBezTo>
                    <a:pt x="951445" y="445147"/>
                    <a:pt x="951291" y="445788"/>
                    <a:pt x="951252" y="446441"/>
                  </a:cubicBezTo>
                  <a:cubicBezTo>
                    <a:pt x="951252" y="447979"/>
                    <a:pt x="950573" y="449439"/>
                    <a:pt x="950727" y="450989"/>
                  </a:cubicBezTo>
                  <a:cubicBezTo>
                    <a:pt x="950535" y="451617"/>
                    <a:pt x="950394" y="452245"/>
                    <a:pt x="950317" y="452898"/>
                  </a:cubicBezTo>
                  <a:cubicBezTo>
                    <a:pt x="950317" y="454179"/>
                    <a:pt x="950317" y="455461"/>
                    <a:pt x="950317" y="456831"/>
                  </a:cubicBezTo>
                  <a:cubicBezTo>
                    <a:pt x="950317" y="457703"/>
                    <a:pt x="950471" y="458574"/>
                    <a:pt x="950753" y="459394"/>
                  </a:cubicBezTo>
                  <a:cubicBezTo>
                    <a:pt x="951048" y="460918"/>
                    <a:pt x="951214" y="462468"/>
                    <a:pt x="951278" y="464018"/>
                  </a:cubicBezTo>
                  <a:cubicBezTo>
                    <a:pt x="951342" y="464698"/>
                    <a:pt x="951483" y="465364"/>
                    <a:pt x="951688" y="466004"/>
                  </a:cubicBezTo>
                  <a:cubicBezTo>
                    <a:pt x="951688" y="467401"/>
                    <a:pt x="952303" y="468720"/>
                    <a:pt x="952265" y="470130"/>
                  </a:cubicBezTo>
                  <a:cubicBezTo>
                    <a:pt x="952354" y="470847"/>
                    <a:pt x="952636" y="471539"/>
                    <a:pt x="952674" y="472282"/>
                  </a:cubicBezTo>
                  <a:cubicBezTo>
                    <a:pt x="953007" y="478380"/>
                    <a:pt x="953776" y="484453"/>
                    <a:pt x="955006" y="490436"/>
                  </a:cubicBezTo>
                  <a:cubicBezTo>
                    <a:pt x="955122" y="491191"/>
                    <a:pt x="955275" y="491947"/>
                    <a:pt x="955493" y="492690"/>
                  </a:cubicBezTo>
                  <a:cubicBezTo>
                    <a:pt x="957120" y="500454"/>
                    <a:pt x="958645" y="508243"/>
                    <a:pt x="959810" y="516097"/>
                  </a:cubicBezTo>
                  <a:cubicBezTo>
                    <a:pt x="959887" y="516866"/>
                    <a:pt x="960028" y="517621"/>
                    <a:pt x="960246" y="518352"/>
                  </a:cubicBezTo>
                  <a:cubicBezTo>
                    <a:pt x="960631" y="522631"/>
                    <a:pt x="961425" y="526871"/>
                    <a:pt x="961719" y="531163"/>
                  </a:cubicBezTo>
                  <a:cubicBezTo>
                    <a:pt x="961758" y="531906"/>
                    <a:pt x="961899" y="532649"/>
                    <a:pt x="962129" y="533354"/>
                  </a:cubicBezTo>
                  <a:cubicBezTo>
                    <a:pt x="962040" y="535327"/>
                    <a:pt x="962834" y="537197"/>
                    <a:pt x="962655" y="539209"/>
                  </a:cubicBezTo>
                  <a:cubicBezTo>
                    <a:pt x="962667" y="540195"/>
                    <a:pt x="962808" y="541169"/>
                    <a:pt x="963090" y="542117"/>
                  </a:cubicBezTo>
                  <a:cubicBezTo>
                    <a:pt x="963090" y="544372"/>
                    <a:pt x="963821" y="546575"/>
                    <a:pt x="963615" y="548856"/>
                  </a:cubicBezTo>
                  <a:cubicBezTo>
                    <a:pt x="963667" y="549893"/>
                    <a:pt x="963821" y="550931"/>
                    <a:pt x="964051" y="551943"/>
                  </a:cubicBezTo>
                  <a:cubicBezTo>
                    <a:pt x="964128" y="556837"/>
                    <a:pt x="964832" y="561706"/>
                    <a:pt x="964563" y="566612"/>
                  </a:cubicBezTo>
                  <a:cubicBezTo>
                    <a:pt x="964589" y="567727"/>
                    <a:pt x="964730" y="568841"/>
                    <a:pt x="964999" y="569931"/>
                  </a:cubicBezTo>
                  <a:cubicBezTo>
                    <a:pt x="965089" y="578489"/>
                    <a:pt x="964743" y="587072"/>
                    <a:pt x="965524" y="595618"/>
                  </a:cubicBezTo>
                  <a:cubicBezTo>
                    <a:pt x="965563" y="596489"/>
                    <a:pt x="965704" y="597347"/>
                    <a:pt x="965934" y="598180"/>
                  </a:cubicBezTo>
                  <a:cubicBezTo>
                    <a:pt x="966063" y="604906"/>
                    <a:pt x="967613" y="611632"/>
                    <a:pt x="965934" y="618345"/>
                  </a:cubicBezTo>
                  <a:cubicBezTo>
                    <a:pt x="961425" y="627595"/>
                    <a:pt x="952918" y="630938"/>
                    <a:pt x="944962" y="626634"/>
                  </a:cubicBezTo>
                  <a:cubicBezTo>
                    <a:pt x="940734" y="624353"/>
                    <a:pt x="938556" y="620651"/>
                    <a:pt x="937621" y="616103"/>
                  </a:cubicBezTo>
                  <a:cubicBezTo>
                    <a:pt x="935904" y="608224"/>
                    <a:pt x="935008" y="600178"/>
                    <a:pt x="934944" y="592107"/>
                  </a:cubicBezTo>
                  <a:cubicBezTo>
                    <a:pt x="934841" y="579898"/>
                    <a:pt x="933329" y="567855"/>
                    <a:pt x="932381" y="555735"/>
                  </a:cubicBezTo>
                  <a:cubicBezTo>
                    <a:pt x="931433" y="543616"/>
                    <a:pt x="930306" y="531176"/>
                    <a:pt x="930152" y="518851"/>
                  </a:cubicBezTo>
                  <a:cubicBezTo>
                    <a:pt x="930075" y="511510"/>
                    <a:pt x="928397" y="504490"/>
                    <a:pt x="927128" y="497328"/>
                  </a:cubicBezTo>
                  <a:cubicBezTo>
                    <a:pt x="924489" y="482416"/>
                    <a:pt x="921094" y="467593"/>
                    <a:pt x="919685" y="452488"/>
                  </a:cubicBezTo>
                  <a:cubicBezTo>
                    <a:pt x="919250" y="447697"/>
                    <a:pt x="918596" y="447133"/>
                    <a:pt x="914227" y="449221"/>
                  </a:cubicBezTo>
                  <a:cubicBezTo>
                    <a:pt x="908949" y="451784"/>
                    <a:pt x="903773" y="454461"/>
                    <a:pt x="898380" y="456767"/>
                  </a:cubicBezTo>
                  <a:cubicBezTo>
                    <a:pt x="896842" y="457433"/>
                    <a:pt x="895138" y="458048"/>
                    <a:pt x="894306" y="459855"/>
                  </a:cubicBezTo>
                  <a:cubicBezTo>
                    <a:pt x="895689" y="461136"/>
                    <a:pt x="897355" y="460495"/>
                    <a:pt x="898854" y="460636"/>
                  </a:cubicBezTo>
                  <a:cubicBezTo>
                    <a:pt x="906425" y="461264"/>
                    <a:pt x="912370" y="467388"/>
                    <a:pt x="912767" y="474972"/>
                  </a:cubicBezTo>
                  <a:cubicBezTo>
                    <a:pt x="913151" y="481993"/>
                    <a:pt x="911640" y="488847"/>
                    <a:pt x="910448" y="495676"/>
                  </a:cubicBezTo>
                  <a:cubicBezTo>
                    <a:pt x="909052" y="503759"/>
                    <a:pt x="907706" y="511908"/>
                    <a:pt x="904990" y="519697"/>
                  </a:cubicBezTo>
                  <a:cubicBezTo>
                    <a:pt x="903966" y="522631"/>
                    <a:pt x="903991" y="525078"/>
                    <a:pt x="906067" y="527627"/>
                  </a:cubicBezTo>
                  <a:cubicBezTo>
                    <a:pt x="909654" y="532073"/>
                    <a:pt x="909423" y="537338"/>
                    <a:pt x="908565" y="542591"/>
                  </a:cubicBezTo>
                  <a:cubicBezTo>
                    <a:pt x="907540" y="548830"/>
                    <a:pt x="905913" y="554967"/>
                    <a:pt x="904427" y="561103"/>
                  </a:cubicBezTo>
                  <a:cubicBezTo>
                    <a:pt x="901877" y="571109"/>
                    <a:pt x="902069" y="581627"/>
                    <a:pt x="904952" y="591543"/>
                  </a:cubicBezTo>
                  <a:cubicBezTo>
                    <a:pt x="906617" y="596373"/>
                    <a:pt x="906348" y="601652"/>
                    <a:pt x="904196" y="606276"/>
                  </a:cubicBezTo>
                  <a:cubicBezTo>
                    <a:pt x="902441" y="609966"/>
                    <a:pt x="902018" y="614847"/>
                    <a:pt x="904606" y="618153"/>
                  </a:cubicBezTo>
                  <a:cubicBezTo>
                    <a:pt x="910128" y="625199"/>
                    <a:pt x="909321" y="632911"/>
                    <a:pt x="908450" y="640803"/>
                  </a:cubicBezTo>
                  <a:cubicBezTo>
                    <a:pt x="907694" y="647247"/>
                    <a:pt x="906540" y="653628"/>
                    <a:pt x="905003" y="659931"/>
                  </a:cubicBezTo>
                  <a:cubicBezTo>
                    <a:pt x="904247" y="662698"/>
                    <a:pt x="904388" y="665632"/>
                    <a:pt x="905439" y="668297"/>
                  </a:cubicBezTo>
                  <a:cubicBezTo>
                    <a:pt x="907450" y="673203"/>
                    <a:pt x="907322" y="678725"/>
                    <a:pt x="905080" y="683529"/>
                  </a:cubicBezTo>
                  <a:cubicBezTo>
                    <a:pt x="904773" y="684260"/>
                    <a:pt x="904593" y="685041"/>
                    <a:pt x="904222" y="685733"/>
                  </a:cubicBezTo>
                  <a:cubicBezTo>
                    <a:pt x="900071" y="693599"/>
                    <a:pt x="899097" y="700530"/>
                    <a:pt x="906874" y="707512"/>
                  </a:cubicBezTo>
                  <a:cubicBezTo>
                    <a:pt x="911998" y="712137"/>
                    <a:pt x="913190" y="719542"/>
                    <a:pt x="913549" y="726383"/>
                  </a:cubicBezTo>
                  <a:cubicBezTo>
                    <a:pt x="914637" y="746561"/>
                    <a:pt x="914535" y="766804"/>
                    <a:pt x="913241" y="786969"/>
                  </a:cubicBezTo>
                  <a:cubicBezTo>
                    <a:pt x="911153" y="818997"/>
                    <a:pt x="903466" y="850052"/>
                    <a:pt x="898803" y="881607"/>
                  </a:cubicBezTo>
                  <a:cubicBezTo>
                    <a:pt x="895433" y="904449"/>
                    <a:pt x="892397" y="927318"/>
                    <a:pt x="888810" y="950122"/>
                  </a:cubicBezTo>
                  <a:cubicBezTo>
                    <a:pt x="886734" y="963459"/>
                    <a:pt x="886478" y="976872"/>
                    <a:pt x="885248" y="990235"/>
                  </a:cubicBezTo>
                  <a:cubicBezTo>
                    <a:pt x="884364" y="999882"/>
                    <a:pt x="880585" y="1007979"/>
                    <a:pt x="873064" y="1014026"/>
                  </a:cubicBezTo>
                  <a:cubicBezTo>
                    <a:pt x="869182" y="1017267"/>
                    <a:pt x="866351" y="1021597"/>
                    <a:pt x="864916" y="1026453"/>
                  </a:cubicBezTo>
                  <a:cubicBezTo>
                    <a:pt x="860125" y="1040379"/>
                    <a:pt x="853194" y="1052972"/>
                    <a:pt x="842240" y="1063209"/>
                  </a:cubicBezTo>
                  <a:cubicBezTo>
                    <a:pt x="836757" y="1068487"/>
                    <a:pt x="830262" y="1072625"/>
                    <a:pt x="823164" y="1075367"/>
                  </a:cubicBezTo>
                  <a:cubicBezTo>
                    <a:pt x="810429" y="1080133"/>
                    <a:pt x="798015" y="1085526"/>
                    <a:pt x="785767" y="1091458"/>
                  </a:cubicBezTo>
                  <a:cubicBezTo>
                    <a:pt x="765269" y="1101425"/>
                    <a:pt x="744130" y="1099888"/>
                    <a:pt x="723645" y="1091458"/>
                  </a:cubicBezTo>
                  <a:cubicBezTo>
                    <a:pt x="685954" y="1076007"/>
                    <a:pt x="662419" y="1047399"/>
                    <a:pt x="649556" y="1009337"/>
                  </a:cubicBezTo>
                  <a:cubicBezTo>
                    <a:pt x="646072" y="999088"/>
                    <a:pt x="644880" y="988390"/>
                    <a:pt x="644432" y="977616"/>
                  </a:cubicBezTo>
                  <a:cubicBezTo>
                    <a:pt x="644214" y="972299"/>
                    <a:pt x="641870" y="967546"/>
                    <a:pt x="640729" y="962485"/>
                  </a:cubicBezTo>
                  <a:cubicBezTo>
                    <a:pt x="640101" y="959731"/>
                    <a:pt x="637462" y="958885"/>
                    <a:pt x="634823" y="958437"/>
                  </a:cubicBezTo>
                  <a:cubicBezTo>
                    <a:pt x="628904" y="957438"/>
                    <a:pt x="622909" y="956887"/>
                    <a:pt x="617079" y="955311"/>
                  </a:cubicBezTo>
                  <a:cubicBezTo>
                    <a:pt x="610892" y="953633"/>
                    <a:pt x="610507" y="953095"/>
                    <a:pt x="611634" y="946907"/>
                  </a:cubicBezTo>
                  <a:cubicBezTo>
                    <a:pt x="611891" y="945433"/>
                    <a:pt x="611993" y="944075"/>
                    <a:pt x="610725" y="942999"/>
                  </a:cubicBezTo>
                  <a:cubicBezTo>
                    <a:pt x="610123" y="942615"/>
                    <a:pt x="609482" y="942269"/>
                    <a:pt x="608816" y="941987"/>
                  </a:cubicBezTo>
                  <a:cubicBezTo>
                    <a:pt x="608163" y="941679"/>
                    <a:pt x="607535" y="941346"/>
                    <a:pt x="606869" y="940988"/>
                  </a:cubicBezTo>
                  <a:cubicBezTo>
                    <a:pt x="605447" y="940424"/>
                    <a:pt x="604383" y="939194"/>
                    <a:pt x="604037" y="937695"/>
                  </a:cubicBezTo>
                  <a:cubicBezTo>
                    <a:pt x="605562" y="915134"/>
                    <a:pt x="627790" y="897672"/>
                    <a:pt x="650287" y="901375"/>
                  </a:cubicBezTo>
                  <a:cubicBezTo>
                    <a:pt x="652618" y="901759"/>
                    <a:pt x="654924" y="902413"/>
                    <a:pt x="657282" y="902656"/>
                  </a:cubicBezTo>
                  <a:cubicBezTo>
                    <a:pt x="661625" y="903143"/>
                    <a:pt x="665904" y="901272"/>
                    <a:pt x="668492" y="897736"/>
                  </a:cubicBezTo>
                  <a:cubicBezTo>
                    <a:pt x="670503" y="895174"/>
                    <a:pt x="669914" y="893765"/>
                    <a:pt x="666698" y="893304"/>
                  </a:cubicBezTo>
                  <a:cubicBezTo>
                    <a:pt x="664815" y="893086"/>
                    <a:pt x="662906" y="893047"/>
                    <a:pt x="661010" y="893201"/>
                  </a:cubicBezTo>
                  <a:cubicBezTo>
                    <a:pt x="638538" y="894367"/>
                    <a:pt x="616631" y="890383"/>
                    <a:pt x="594711" y="886283"/>
                  </a:cubicBezTo>
                  <a:cubicBezTo>
                    <a:pt x="588766" y="885168"/>
                    <a:pt x="582860" y="883208"/>
                    <a:pt x="576506" y="885232"/>
                  </a:cubicBezTo>
                  <a:cubicBezTo>
                    <a:pt x="572893" y="886373"/>
                    <a:pt x="568998" y="884733"/>
                    <a:pt x="565373" y="883657"/>
                  </a:cubicBezTo>
                  <a:cubicBezTo>
                    <a:pt x="553663" y="880172"/>
                    <a:pt x="542491" y="882888"/>
                    <a:pt x="531563" y="886821"/>
                  </a:cubicBezTo>
                  <a:cubicBezTo>
                    <a:pt x="525836" y="888884"/>
                    <a:pt x="522839" y="894021"/>
                    <a:pt x="520673" y="899376"/>
                  </a:cubicBezTo>
                  <a:cubicBezTo>
                    <a:pt x="515984" y="910484"/>
                    <a:pt x="513486" y="922398"/>
                    <a:pt x="513320" y="934454"/>
                  </a:cubicBezTo>
                  <a:cubicBezTo>
                    <a:pt x="513320" y="969775"/>
                    <a:pt x="510757" y="1004840"/>
                    <a:pt x="503544" y="1039508"/>
                  </a:cubicBezTo>
                  <a:cubicBezTo>
                    <a:pt x="502148" y="1045183"/>
                    <a:pt x="501149" y="1050948"/>
                    <a:pt x="500547" y="1056752"/>
                  </a:cubicBezTo>
                  <a:cubicBezTo>
                    <a:pt x="500265" y="1061069"/>
                    <a:pt x="497677" y="1064733"/>
                    <a:pt x="495653" y="1068487"/>
                  </a:cubicBezTo>
                  <a:cubicBezTo>
                    <a:pt x="491860" y="1075418"/>
                    <a:pt x="487646" y="1082106"/>
                    <a:pt x="483021" y="1088524"/>
                  </a:cubicBezTo>
                  <a:cubicBezTo>
                    <a:pt x="479882" y="1092944"/>
                    <a:pt x="477166" y="1097492"/>
                    <a:pt x="476141" y="1102950"/>
                  </a:cubicBezTo>
                  <a:cubicBezTo>
                    <a:pt x="475462" y="1105576"/>
                    <a:pt x="474014" y="1107933"/>
                    <a:pt x="472003" y="1109740"/>
                  </a:cubicBezTo>
                  <a:cubicBezTo>
                    <a:pt x="469043" y="1112840"/>
                    <a:pt x="465456" y="1115210"/>
                    <a:pt x="462292" y="1118080"/>
                  </a:cubicBezTo>
                  <a:cubicBezTo>
                    <a:pt x="458666" y="1121373"/>
                    <a:pt x="458833" y="1123371"/>
                    <a:pt x="463163" y="1125562"/>
                  </a:cubicBezTo>
                  <a:cubicBezTo>
                    <a:pt x="468954" y="1128483"/>
                    <a:pt x="474091" y="1132544"/>
                    <a:pt x="478255" y="1137528"/>
                  </a:cubicBezTo>
                  <a:cubicBezTo>
                    <a:pt x="484571" y="1145048"/>
                    <a:pt x="487223" y="1153734"/>
                    <a:pt x="487543" y="1163317"/>
                  </a:cubicBezTo>
                  <a:cubicBezTo>
                    <a:pt x="487543" y="1165879"/>
                    <a:pt x="485967" y="1167161"/>
                    <a:pt x="483905" y="1168365"/>
                  </a:cubicBezTo>
                  <a:cubicBezTo>
                    <a:pt x="472874" y="1174578"/>
                    <a:pt x="460934" y="1178998"/>
                    <a:pt x="448520" y="1181458"/>
                  </a:cubicBezTo>
                  <a:cubicBezTo>
                    <a:pt x="437553" y="1183726"/>
                    <a:pt x="426484" y="1185532"/>
                    <a:pt x="415466" y="1187595"/>
                  </a:cubicBezTo>
                  <a:cubicBezTo>
                    <a:pt x="411431" y="1188338"/>
                    <a:pt x="409317" y="1186928"/>
                    <a:pt x="407600" y="1183495"/>
                  </a:cubicBezTo>
                  <a:cubicBezTo>
                    <a:pt x="402283" y="1173080"/>
                    <a:pt x="401502" y="1160922"/>
                    <a:pt x="405409" y="1149904"/>
                  </a:cubicBezTo>
                  <a:cubicBezTo>
                    <a:pt x="407177" y="1144484"/>
                    <a:pt x="406998" y="1144343"/>
                    <a:pt x="401399" y="1144971"/>
                  </a:cubicBezTo>
                  <a:cubicBezTo>
                    <a:pt x="375161" y="1147905"/>
                    <a:pt x="349052" y="1147662"/>
                    <a:pt x="323249" y="1141615"/>
                  </a:cubicBezTo>
                  <a:cubicBezTo>
                    <a:pt x="314935" y="1139680"/>
                    <a:pt x="306761" y="1137220"/>
                    <a:pt x="298639" y="1134568"/>
                  </a:cubicBezTo>
                  <a:cubicBezTo>
                    <a:pt x="295551" y="1133761"/>
                    <a:pt x="292809" y="1131955"/>
                    <a:pt x="290837" y="1129444"/>
                  </a:cubicBezTo>
                  <a:cubicBezTo>
                    <a:pt x="285866" y="1122282"/>
                    <a:pt x="279306" y="1115672"/>
                    <a:pt x="281497" y="1105653"/>
                  </a:cubicBezTo>
                  <a:cubicBezTo>
                    <a:pt x="281984" y="1103424"/>
                    <a:pt x="280882" y="1101669"/>
                    <a:pt x="279370" y="1100131"/>
                  </a:cubicBezTo>
                  <a:cubicBezTo>
                    <a:pt x="261960" y="1082490"/>
                    <a:pt x="251710" y="1061095"/>
                    <a:pt x="245305" y="1037509"/>
                  </a:cubicBezTo>
                  <a:cubicBezTo>
                    <a:pt x="239168" y="1014910"/>
                    <a:pt x="233544" y="992220"/>
                    <a:pt x="231712" y="968776"/>
                  </a:cubicBezTo>
                  <a:cubicBezTo>
                    <a:pt x="231404" y="964932"/>
                    <a:pt x="229534" y="965291"/>
                    <a:pt x="226972" y="966508"/>
                  </a:cubicBezTo>
                  <a:cubicBezTo>
                    <a:pt x="218631" y="970582"/>
                    <a:pt x="209010" y="971184"/>
                    <a:pt x="200221" y="968173"/>
                  </a:cubicBezTo>
                  <a:cubicBezTo>
                    <a:pt x="196160" y="966892"/>
                    <a:pt x="193816" y="964535"/>
                    <a:pt x="193572" y="960077"/>
                  </a:cubicBezTo>
                  <a:cubicBezTo>
                    <a:pt x="193201" y="956169"/>
                    <a:pt x="192445" y="952300"/>
                    <a:pt x="191317" y="948547"/>
                  </a:cubicBezTo>
                  <a:cubicBezTo>
                    <a:pt x="188358" y="937554"/>
                    <a:pt x="179698" y="931084"/>
                    <a:pt x="168167" y="930239"/>
                  </a:cubicBezTo>
                  <a:cubicBezTo>
                    <a:pt x="153127" y="929124"/>
                    <a:pt x="137945" y="929688"/>
                    <a:pt x="123148" y="925652"/>
                  </a:cubicBezTo>
                  <a:cubicBezTo>
                    <a:pt x="107877" y="921501"/>
                    <a:pt x="93041" y="916403"/>
                    <a:pt x="79358" y="908306"/>
                  </a:cubicBezTo>
                  <a:cubicBezTo>
                    <a:pt x="78026" y="907447"/>
                    <a:pt x="76591" y="906730"/>
                    <a:pt x="75092" y="906192"/>
                  </a:cubicBezTo>
                  <a:close/>
                </a:path>
              </a:pathLst>
            </a:custGeom>
            <a:solidFill>
              <a:srgbClr val="000000"/>
            </a:solidFill>
            <a:ln w="1280" cap="flat">
              <a:noFill/>
              <a:prstDash val="solid"/>
              <a:miter/>
            </a:ln>
          </p:spPr>
          <p:txBody>
            <a:bodyPr rtlCol="0" anchor="ctr"/>
            <a:lstStyle/>
            <a:p>
              <a:endParaRPr lang="es-CO"/>
            </a:p>
          </p:txBody>
        </p:sp>
        <p:sp>
          <p:nvSpPr>
            <p:cNvPr id="7" name="Freeform: Shape 6">
              <a:extLst>
                <a:ext uri="{FF2B5EF4-FFF2-40B4-BE49-F238E27FC236}">
                  <a16:creationId xmlns:a16="http://schemas.microsoft.com/office/drawing/2014/main" id="{501BA675-7E1A-1DD9-2CB8-447851A4BC23}"/>
                </a:ext>
              </a:extLst>
            </p:cNvPr>
            <p:cNvSpPr/>
            <p:nvPr/>
          </p:nvSpPr>
          <p:spPr>
            <a:xfrm>
              <a:off x="-1809123" y="-467331"/>
              <a:ext cx="844280" cy="387457"/>
            </a:xfrm>
            <a:custGeom>
              <a:avLst/>
              <a:gdLst>
                <a:gd name="connsiteX0" fmla="*/ 280677 w 844280"/>
                <a:gd name="connsiteY0" fmla="*/ 181158 h 387457"/>
                <a:gd name="connsiteX1" fmla="*/ 284636 w 844280"/>
                <a:gd name="connsiteY1" fmla="*/ 170204 h 387457"/>
                <a:gd name="connsiteX2" fmla="*/ 291323 w 844280"/>
                <a:gd name="connsiteY2" fmla="*/ 155715 h 387457"/>
                <a:gd name="connsiteX3" fmla="*/ 297857 w 844280"/>
                <a:gd name="connsiteY3" fmla="*/ 132795 h 387457"/>
                <a:gd name="connsiteX4" fmla="*/ 297626 w 844280"/>
                <a:gd name="connsiteY4" fmla="*/ 122623 h 387457"/>
                <a:gd name="connsiteX5" fmla="*/ 283239 w 844280"/>
                <a:gd name="connsiteY5" fmla="*/ 112604 h 387457"/>
                <a:gd name="connsiteX6" fmla="*/ 270120 w 844280"/>
                <a:gd name="connsiteY6" fmla="*/ 124698 h 387457"/>
                <a:gd name="connsiteX7" fmla="*/ 268224 w 844280"/>
                <a:gd name="connsiteY7" fmla="*/ 144364 h 387457"/>
                <a:gd name="connsiteX8" fmla="*/ 265111 w 844280"/>
                <a:gd name="connsiteY8" fmla="*/ 148617 h 387457"/>
                <a:gd name="connsiteX9" fmla="*/ 247342 w 844280"/>
                <a:gd name="connsiteY9" fmla="*/ 170396 h 387457"/>
                <a:gd name="connsiteX10" fmla="*/ 237836 w 844280"/>
                <a:gd name="connsiteY10" fmla="*/ 211252 h 387457"/>
                <a:gd name="connsiteX11" fmla="*/ 233813 w 844280"/>
                <a:gd name="connsiteY11" fmla="*/ 225793 h 387457"/>
                <a:gd name="connsiteX12" fmla="*/ 223871 w 844280"/>
                <a:gd name="connsiteY12" fmla="*/ 256374 h 387457"/>
                <a:gd name="connsiteX13" fmla="*/ 218964 w 844280"/>
                <a:gd name="connsiteY13" fmla="*/ 257284 h 387457"/>
                <a:gd name="connsiteX14" fmla="*/ 208420 w 844280"/>
                <a:gd name="connsiteY14" fmla="*/ 247265 h 387457"/>
                <a:gd name="connsiteX15" fmla="*/ 183643 w 844280"/>
                <a:gd name="connsiteY15" fmla="*/ 242819 h 387457"/>
                <a:gd name="connsiteX16" fmla="*/ 179710 w 844280"/>
                <a:gd name="connsiteY16" fmla="*/ 246663 h 387457"/>
                <a:gd name="connsiteX17" fmla="*/ 179082 w 844280"/>
                <a:gd name="connsiteY17" fmla="*/ 249392 h 387457"/>
                <a:gd name="connsiteX18" fmla="*/ 174291 w 844280"/>
                <a:gd name="connsiteY18" fmla="*/ 279089 h 387457"/>
                <a:gd name="connsiteX19" fmla="*/ 167975 w 844280"/>
                <a:gd name="connsiteY19" fmla="*/ 301803 h 387457"/>
                <a:gd name="connsiteX20" fmla="*/ 151320 w 844280"/>
                <a:gd name="connsiteY20" fmla="*/ 324236 h 387457"/>
                <a:gd name="connsiteX21" fmla="*/ 144607 w 844280"/>
                <a:gd name="connsiteY21" fmla="*/ 330168 h 387457"/>
                <a:gd name="connsiteX22" fmla="*/ 115384 w 844280"/>
                <a:gd name="connsiteY22" fmla="*/ 343940 h 387457"/>
                <a:gd name="connsiteX23" fmla="*/ 96359 w 844280"/>
                <a:gd name="connsiteY23" fmla="*/ 347053 h 387457"/>
                <a:gd name="connsiteX24" fmla="*/ 81921 w 844280"/>
                <a:gd name="connsiteY24" fmla="*/ 349026 h 387457"/>
                <a:gd name="connsiteX25" fmla="*/ 66944 w 844280"/>
                <a:gd name="connsiteY25" fmla="*/ 350628 h 387457"/>
                <a:gd name="connsiteX26" fmla="*/ 32238 w 844280"/>
                <a:gd name="connsiteY26" fmla="*/ 360774 h 387457"/>
                <a:gd name="connsiteX27" fmla="*/ 2310 w 844280"/>
                <a:gd name="connsiteY27" fmla="*/ 382746 h 387457"/>
                <a:gd name="connsiteX28" fmla="*/ -1200 w 844280"/>
                <a:gd name="connsiteY28" fmla="*/ 385885 h 387457"/>
                <a:gd name="connsiteX29" fmla="*/ -1546 w 844280"/>
                <a:gd name="connsiteY29" fmla="*/ 384975 h 387457"/>
                <a:gd name="connsiteX30" fmla="*/ -1341 w 844280"/>
                <a:gd name="connsiteY30" fmla="*/ 384706 h 387457"/>
                <a:gd name="connsiteX31" fmla="*/ 30688 w 844280"/>
                <a:gd name="connsiteY31" fmla="*/ 360057 h 387457"/>
                <a:gd name="connsiteX32" fmla="*/ 76809 w 844280"/>
                <a:gd name="connsiteY32" fmla="*/ 348206 h 387457"/>
                <a:gd name="connsiteX33" fmla="*/ 125646 w 844280"/>
                <a:gd name="connsiteY33" fmla="*/ 339456 h 387457"/>
                <a:gd name="connsiteX34" fmla="*/ 144017 w 844280"/>
                <a:gd name="connsiteY34" fmla="*/ 328886 h 387457"/>
                <a:gd name="connsiteX35" fmla="*/ 152332 w 844280"/>
                <a:gd name="connsiteY35" fmla="*/ 321840 h 387457"/>
                <a:gd name="connsiteX36" fmla="*/ 165451 w 844280"/>
                <a:gd name="connsiteY36" fmla="*/ 304686 h 387457"/>
                <a:gd name="connsiteX37" fmla="*/ 169961 w 844280"/>
                <a:gd name="connsiteY37" fmla="*/ 291708 h 387457"/>
                <a:gd name="connsiteX38" fmla="*/ 179031 w 844280"/>
                <a:gd name="connsiteY38" fmla="*/ 243358 h 387457"/>
                <a:gd name="connsiteX39" fmla="*/ 213724 w 844280"/>
                <a:gd name="connsiteY39" fmla="*/ 132808 h 387457"/>
                <a:gd name="connsiteX40" fmla="*/ 250250 w 844280"/>
                <a:gd name="connsiteY40" fmla="*/ 76361 h 387457"/>
                <a:gd name="connsiteX41" fmla="*/ 269685 w 844280"/>
                <a:gd name="connsiteY41" fmla="*/ 55580 h 387457"/>
                <a:gd name="connsiteX42" fmla="*/ 290414 w 844280"/>
                <a:gd name="connsiteY42" fmla="*/ 36927 h 387457"/>
                <a:gd name="connsiteX43" fmla="*/ 306876 w 844280"/>
                <a:gd name="connsiteY43" fmla="*/ 24897 h 387457"/>
                <a:gd name="connsiteX44" fmla="*/ 337162 w 844280"/>
                <a:gd name="connsiteY44" fmla="*/ 10676 h 387457"/>
                <a:gd name="connsiteX45" fmla="*/ 372893 w 844280"/>
                <a:gd name="connsiteY45" fmla="*/ 1234 h 387457"/>
                <a:gd name="connsiteX46" fmla="*/ 394532 w 844280"/>
                <a:gd name="connsiteY46" fmla="*/ -1097 h 387457"/>
                <a:gd name="connsiteX47" fmla="*/ 468979 w 844280"/>
                <a:gd name="connsiteY47" fmla="*/ -1482 h 387457"/>
                <a:gd name="connsiteX48" fmla="*/ 518764 w 844280"/>
                <a:gd name="connsiteY48" fmla="*/ -1353 h 387457"/>
                <a:gd name="connsiteX49" fmla="*/ 526349 w 844280"/>
                <a:gd name="connsiteY49" fmla="*/ -1020 h 387457"/>
                <a:gd name="connsiteX50" fmla="*/ 579388 w 844280"/>
                <a:gd name="connsiteY50" fmla="*/ 43 h 387457"/>
                <a:gd name="connsiteX51" fmla="*/ 602589 w 844280"/>
                <a:gd name="connsiteY51" fmla="*/ -1033 h 387457"/>
                <a:gd name="connsiteX52" fmla="*/ 626047 w 844280"/>
                <a:gd name="connsiteY52" fmla="*/ 2016 h 387457"/>
                <a:gd name="connsiteX53" fmla="*/ 705824 w 844280"/>
                <a:gd name="connsiteY53" fmla="*/ 27639 h 387457"/>
                <a:gd name="connsiteX54" fmla="*/ 724810 w 844280"/>
                <a:gd name="connsiteY54" fmla="*/ 38311 h 387457"/>
                <a:gd name="connsiteX55" fmla="*/ 775659 w 844280"/>
                <a:gd name="connsiteY55" fmla="*/ 72235 h 387457"/>
                <a:gd name="connsiteX56" fmla="*/ 800129 w 844280"/>
                <a:gd name="connsiteY56" fmla="*/ 94489 h 387457"/>
                <a:gd name="connsiteX57" fmla="*/ 833144 w 844280"/>
                <a:gd name="connsiteY57" fmla="*/ 133013 h 387457"/>
                <a:gd name="connsiteX58" fmla="*/ 842675 w 844280"/>
                <a:gd name="connsiteY58" fmla="*/ 146503 h 387457"/>
                <a:gd name="connsiteX59" fmla="*/ 823458 w 844280"/>
                <a:gd name="connsiteY59" fmla="*/ 149975 h 387457"/>
                <a:gd name="connsiteX60" fmla="*/ 806611 w 844280"/>
                <a:gd name="connsiteY60" fmla="*/ 164068 h 387457"/>
                <a:gd name="connsiteX61" fmla="*/ 795658 w 844280"/>
                <a:gd name="connsiteY61" fmla="*/ 167911 h 387457"/>
                <a:gd name="connsiteX62" fmla="*/ 753764 w 844280"/>
                <a:gd name="connsiteY62" fmla="*/ 160058 h 387457"/>
                <a:gd name="connsiteX63" fmla="*/ 740850 w 844280"/>
                <a:gd name="connsiteY63" fmla="*/ 153754 h 387457"/>
                <a:gd name="connsiteX64" fmla="*/ 718507 w 844280"/>
                <a:gd name="connsiteY64" fmla="*/ 132590 h 387457"/>
                <a:gd name="connsiteX65" fmla="*/ 714151 w 844280"/>
                <a:gd name="connsiteY65" fmla="*/ 125416 h 387457"/>
                <a:gd name="connsiteX66" fmla="*/ 704773 w 844280"/>
                <a:gd name="connsiteY66" fmla="*/ 113591 h 387457"/>
                <a:gd name="connsiteX67" fmla="*/ 692795 w 844280"/>
                <a:gd name="connsiteY67" fmla="*/ 106852 h 387457"/>
                <a:gd name="connsiteX68" fmla="*/ 692449 w 844280"/>
                <a:gd name="connsiteY68" fmla="*/ 102022 h 387457"/>
                <a:gd name="connsiteX69" fmla="*/ 691411 w 844280"/>
                <a:gd name="connsiteY69" fmla="*/ 94207 h 387457"/>
                <a:gd name="connsiteX70" fmla="*/ 673834 w 844280"/>
                <a:gd name="connsiteY70" fmla="*/ 87109 h 387457"/>
                <a:gd name="connsiteX71" fmla="*/ 610558 w 844280"/>
                <a:gd name="connsiteY71" fmla="*/ 65791 h 387457"/>
                <a:gd name="connsiteX72" fmla="*/ 584935 w 844280"/>
                <a:gd name="connsiteY72" fmla="*/ 60897 h 387457"/>
                <a:gd name="connsiteX73" fmla="*/ 576467 w 844280"/>
                <a:gd name="connsiteY73" fmla="*/ 63857 h 387457"/>
                <a:gd name="connsiteX74" fmla="*/ 578658 w 844280"/>
                <a:gd name="connsiteY74" fmla="*/ 70403 h 387457"/>
                <a:gd name="connsiteX75" fmla="*/ 598708 w 844280"/>
                <a:gd name="connsiteY75" fmla="*/ 74080 h 387457"/>
                <a:gd name="connsiteX76" fmla="*/ 601962 w 844280"/>
                <a:gd name="connsiteY76" fmla="*/ 76758 h 387457"/>
                <a:gd name="connsiteX77" fmla="*/ 596004 w 844280"/>
                <a:gd name="connsiteY77" fmla="*/ 77193 h 387457"/>
                <a:gd name="connsiteX78" fmla="*/ 550255 w 844280"/>
                <a:gd name="connsiteY78" fmla="*/ 74144 h 387457"/>
                <a:gd name="connsiteX79" fmla="*/ 529487 w 844280"/>
                <a:gd name="connsiteY79" fmla="*/ 74067 h 387457"/>
                <a:gd name="connsiteX80" fmla="*/ 474206 w 844280"/>
                <a:gd name="connsiteY80" fmla="*/ 75092 h 387457"/>
                <a:gd name="connsiteX81" fmla="*/ 428303 w 844280"/>
                <a:gd name="connsiteY81" fmla="*/ 74900 h 387457"/>
                <a:gd name="connsiteX82" fmla="*/ 374995 w 844280"/>
                <a:gd name="connsiteY82" fmla="*/ 84919 h 387457"/>
                <a:gd name="connsiteX83" fmla="*/ 314781 w 844280"/>
                <a:gd name="connsiteY83" fmla="*/ 130374 h 387457"/>
                <a:gd name="connsiteX84" fmla="*/ 288249 w 844280"/>
                <a:gd name="connsiteY84" fmla="*/ 169013 h 387457"/>
                <a:gd name="connsiteX85" fmla="*/ 284597 w 844280"/>
                <a:gd name="connsiteY85" fmla="*/ 176700 h 387457"/>
                <a:gd name="connsiteX86" fmla="*/ 280677 w 844280"/>
                <a:gd name="connsiteY86" fmla="*/ 181158 h 387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844280" h="387457">
                  <a:moveTo>
                    <a:pt x="280677" y="181158"/>
                  </a:moveTo>
                  <a:cubicBezTo>
                    <a:pt x="280510" y="176982"/>
                    <a:pt x="282842" y="173548"/>
                    <a:pt x="284636" y="170204"/>
                  </a:cubicBezTo>
                  <a:cubicBezTo>
                    <a:pt x="287198" y="165490"/>
                    <a:pt x="289158" y="160519"/>
                    <a:pt x="291323" y="155715"/>
                  </a:cubicBezTo>
                  <a:cubicBezTo>
                    <a:pt x="294564" y="148527"/>
                    <a:pt x="298498" y="141391"/>
                    <a:pt x="297857" y="132795"/>
                  </a:cubicBezTo>
                  <a:cubicBezTo>
                    <a:pt x="297614" y="129490"/>
                    <a:pt x="298626" y="126069"/>
                    <a:pt x="297626" y="122623"/>
                  </a:cubicBezTo>
                  <a:cubicBezTo>
                    <a:pt x="295564" y="116473"/>
                    <a:pt x="289722" y="112412"/>
                    <a:pt x="283239" y="112604"/>
                  </a:cubicBezTo>
                  <a:cubicBezTo>
                    <a:pt x="276513" y="112937"/>
                    <a:pt x="270991" y="118023"/>
                    <a:pt x="270120" y="124698"/>
                  </a:cubicBezTo>
                  <a:cubicBezTo>
                    <a:pt x="269121" y="131219"/>
                    <a:pt x="268493" y="137779"/>
                    <a:pt x="268224" y="144364"/>
                  </a:cubicBezTo>
                  <a:cubicBezTo>
                    <a:pt x="268250" y="146311"/>
                    <a:pt x="266982" y="148053"/>
                    <a:pt x="265111" y="148617"/>
                  </a:cubicBezTo>
                  <a:cubicBezTo>
                    <a:pt x="255400" y="152781"/>
                    <a:pt x="249737" y="160147"/>
                    <a:pt x="247342" y="170396"/>
                  </a:cubicBezTo>
                  <a:cubicBezTo>
                    <a:pt x="244216" y="184015"/>
                    <a:pt x="241077" y="197646"/>
                    <a:pt x="237836" y="211252"/>
                  </a:cubicBezTo>
                  <a:cubicBezTo>
                    <a:pt x="236670" y="216146"/>
                    <a:pt x="235324" y="220989"/>
                    <a:pt x="233813" y="225793"/>
                  </a:cubicBezTo>
                  <a:cubicBezTo>
                    <a:pt x="230584" y="236042"/>
                    <a:pt x="227241" y="246202"/>
                    <a:pt x="223871" y="256374"/>
                  </a:cubicBezTo>
                  <a:cubicBezTo>
                    <a:pt x="222590" y="260217"/>
                    <a:pt x="221629" y="260538"/>
                    <a:pt x="218964" y="257284"/>
                  </a:cubicBezTo>
                  <a:cubicBezTo>
                    <a:pt x="216018" y="253389"/>
                    <a:pt x="212456" y="250007"/>
                    <a:pt x="208420" y="247265"/>
                  </a:cubicBezTo>
                  <a:cubicBezTo>
                    <a:pt x="201067" y="242602"/>
                    <a:pt x="192163" y="241000"/>
                    <a:pt x="183643" y="242819"/>
                  </a:cubicBezTo>
                  <a:cubicBezTo>
                    <a:pt x="181593" y="243191"/>
                    <a:pt x="179710" y="243998"/>
                    <a:pt x="179710" y="246663"/>
                  </a:cubicBezTo>
                  <a:cubicBezTo>
                    <a:pt x="179710" y="247572"/>
                    <a:pt x="179082" y="248482"/>
                    <a:pt x="179082" y="249392"/>
                  </a:cubicBezTo>
                  <a:cubicBezTo>
                    <a:pt x="179082" y="259551"/>
                    <a:pt x="176904" y="269326"/>
                    <a:pt x="174291" y="279089"/>
                  </a:cubicBezTo>
                  <a:cubicBezTo>
                    <a:pt x="172254" y="286686"/>
                    <a:pt x="170652" y="294373"/>
                    <a:pt x="167975" y="301803"/>
                  </a:cubicBezTo>
                  <a:cubicBezTo>
                    <a:pt x="164772" y="310771"/>
                    <a:pt x="158968" y="318573"/>
                    <a:pt x="151320" y="324236"/>
                  </a:cubicBezTo>
                  <a:cubicBezTo>
                    <a:pt x="148924" y="326055"/>
                    <a:pt x="146823" y="328195"/>
                    <a:pt x="144607" y="330168"/>
                  </a:cubicBezTo>
                  <a:cubicBezTo>
                    <a:pt x="136177" y="337701"/>
                    <a:pt x="125928" y="341121"/>
                    <a:pt x="115384" y="343940"/>
                  </a:cubicBezTo>
                  <a:cubicBezTo>
                    <a:pt x="109170" y="345644"/>
                    <a:pt x="102790" y="346682"/>
                    <a:pt x="96359" y="347053"/>
                  </a:cubicBezTo>
                  <a:cubicBezTo>
                    <a:pt x="91491" y="347284"/>
                    <a:pt x="86661" y="347937"/>
                    <a:pt x="81921" y="349026"/>
                  </a:cubicBezTo>
                  <a:cubicBezTo>
                    <a:pt x="76963" y="350218"/>
                    <a:pt x="71928" y="349859"/>
                    <a:pt x="66944" y="350628"/>
                  </a:cubicBezTo>
                  <a:cubicBezTo>
                    <a:pt x="54876" y="352460"/>
                    <a:pt x="43166" y="355445"/>
                    <a:pt x="32238" y="360774"/>
                  </a:cubicBezTo>
                  <a:cubicBezTo>
                    <a:pt x="21002" y="366270"/>
                    <a:pt x="10587" y="373099"/>
                    <a:pt x="2310" y="382746"/>
                  </a:cubicBezTo>
                  <a:cubicBezTo>
                    <a:pt x="1209" y="383873"/>
                    <a:pt x="43" y="384924"/>
                    <a:pt x="-1200" y="385885"/>
                  </a:cubicBezTo>
                  <a:cubicBezTo>
                    <a:pt x="-1546" y="385731"/>
                    <a:pt x="-1700" y="385321"/>
                    <a:pt x="-1546" y="384975"/>
                  </a:cubicBezTo>
                  <a:cubicBezTo>
                    <a:pt x="-1507" y="384872"/>
                    <a:pt x="-1430" y="384770"/>
                    <a:pt x="-1341" y="384706"/>
                  </a:cubicBezTo>
                  <a:cubicBezTo>
                    <a:pt x="7294" y="373842"/>
                    <a:pt x="18402" y="366257"/>
                    <a:pt x="30688" y="360057"/>
                  </a:cubicBezTo>
                  <a:cubicBezTo>
                    <a:pt x="45203" y="352716"/>
                    <a:pt x="60718" y="349744"/>
                    <a:pt x="76809" y="348206"/>
                  </a:cubicBezTo>
                  <a:cubicBezTo>
                    <a:pt x="93284" y="346605"/>
                    <a:pt x="109888" y="345362"/>
                    <a:pt x="125646" y="339456"/>
                  </a:cubicBezTo>
                  <a:cubicBezTo>
                    <a:pt x="132385" y="337111"/>
                    <a:pt x="138611" y="333537"/>
                    <a:pt x="144017" y="328886"/>
                  </a:cubicBezTo>
                  <a:cubicBezTo>
                    <a:pt x="146721" y="326465"/>
                    <a:pt x="149514" y="324134"/>
                    <a:pt x="152332" y="321840"/>
                  </a:cubicBezTo>
                  <a:cubicBezTo>
                    <a:pt x="158046" y="317279"/>
                    <a:pt x="162543" y="311386"/>
                    <a:pt x="165451" y="304686"/>
                  </a:cubicBezTo>
                  <a:cubicBezTo>
                    <a:pt x="167257" y="300471"/>
                    <a:pt x="168769" y="296141"/>
                    <a:pt x="169961" y="291708"/>
                  </a:cubicBezTo>
                  <a:cubicBezTo>
                    <a:pt x="174355" y="275873"/>
                    <a:pt x="177391" y="259705"/>
                    <a:pt x="179031" y="243358"/>
                  </a:cubicBezTo>
                  <a:cubicBezTo>
                    <a:pt x="182875" y="204155"/>
                    <a:pt x="195571" y="167616"/>
                    <a:pt x="213724" y="132808"/>
                  </a:cubicBezTo>
                  <a:cubicBezTo>
                    <a:pt x="224140" y="112822"/>
                    <a:pt x="236785" y="94374"/>
                    <a:pt x="250250" y="76361"/>
                  </a:cubicBezTo>
                  <a:cubicBezTo>
                    <a:pt x="255964" y="68763"/>
                    <a:pt x="263446" y="62742"/>
                    <a:pt x="269685" y="55580"/>
                  </a:cubicBezTo>
                  <a:cubicBezTo>
                    <a:pt x="275745" y="48470"/>
                    <a:pt x="282714" y="42205"/>
                    <a:pt x="290414" y="36927"/>
                  </a:cubicBezTo>
                  <a:cubicBezTo>
                    <a:pt x="296063" y="33084"/>
                    <a:pt x="301316" y="28805"/>
                    <a:pt x="306876" y="24897"/>
                  </a:cubicBezTo>
                  <a:cubicBezTo>
                    <a:pt x="316024" y="18351"/>
                    <a:pt x="326286" y="13533"/>
                    <a:pt x="337162" y="10676"/>
                  </a:cubicBezTo>
                  <a:cubicBezTo>
                    <a:pt x="349090" y="7602"/>
                    <a:pt x="360979" y="4348"/>
                    <a:pt x="372893" y="1234"/>
                  </a:cubicBezTo>
                  <a:cubicBezTo>
                    <a:pt x="379978" y="-457"/>
                    <a:pt x="387255" y="-1238"/>
                    <a:pt x="394532" y="-1097"/>
                  </a:cubicBezTo>
                  <a:cubicBezTo>
                    <a:pt x="419348" y="-1097"/>
                    <a:pt x="444163" y="-982"/>
                    <a:pt x="468979" y="-1482"/>
                  </a:cubicBezTo>
                  <a:cubicBezTo>
                    <a:pt x="485634" y="-1815"/>
                    <a:pt x="502174" y="-1110"/>
                    <a:pt x="518764" y="-1353"/>
                  </a:cubicBezTo>
                  <a:cubicBezTo>
                    <a:pt x="521301" y="-1392"/>
                    <a:pt x="523825" y="-1289"/>
                    <a:pt x="526349" y="-1020"/>
                  </a:cubicBezTo>
                  <a:cubicBezTo>
                    <a:pt x="543977" y="709"/>
                    <a:pt x="561708" y="1068"/>
                    <a:pt x="579388" y="43"/>
                  </a:cubicBezTo>
                  <a:cubicBezTo>
                    <a:pt x="587075" y="-341"/>
                    <a:pt x="594851" y="-803"/>
                    <a:pt x="602589" y="-1033"/>
                  </a:cubicBezTo>
                  <a:cubicBezTo>
                    <a:pt x="610558" y="-1264"/>
                    <a:pt x="618309" y="440"/>
                    <a:pt x="626047" y="2016"/>
                  </a:cubicBezTo>
                  <a:cubicBezTo>
                    <a:pt x="653579" y="7615"/>
                    <a:pt x="679714" y="17620"/>
                    <a:pt x="705824" y="27639"/>
                  </a:cubicBezTo>
                  <a:cubicBezTo>
                    <a:pt x="712601" y="30201"/>
                    <a:pt x="718533" y="34659"/>
                    <a:pt x="724810" y="38311"/>
                  </a:cubicBezTo>
                  <a:cubicBezTo>
                    <a:pt x="742464" y="48560"/>
                    <a:pt x="759132" y="60270"/>
                    <a:pt x="775659" y="72235"/>
                  </a:cubicBezTo>
                  <a:cubicBezTo>
                    <a:pt x="784589" y="78756"/>
                    <a:pt x="792788" y="86225"/>
                    <a:pt x="800129" y="94489"/>
                  </a:cubicBezTo>
                  <a:cubicBezTo>
                    <a:pt x="811454" y="107057"/>
                    <a:pt x="821716" y="120522"/>
                    <a:pt x="833144" y="133013"/>
                  </a:cubicBezTo>
                  <a:cubicBezTo>
                    <a:pt x="836808" y="137151"/>
                    <a:pt x="839998" y="141673"/>
                    <a:pt x="842675" y="146503"/>
                  </a:cubicBezTo>
                  <a:cubicBezTo>
                    <a:pt x="836090" y="146132"/>
                    <a:pt x="829505" y="147323"/>
                    <a:pt x="823458" y="149975"/>
                  </a:cubicBezTo>
                  <a:cubicBezTo>
                    <a:pt x="816579" y="152909"/>
                    <a:pt x="810724" y="157816"/>
                    <a:pt x="806611" y="164068"/>
                  </a:cubicBezTo>
                  <a:cubicBezTo>
                    <a:pt x="803857" y="168321"/>
                    <a:pt x="800436" y="169192"/>
                    <a:pt x="795658" y="167911"/>
                  </a:cubicBezTo>
                  <a:cubicBezTo>
                    <a:pt x="781898" y="164298"/>
                    <a:pt x="767895" y="161672"/>
                    <a:pt x="753764" y="160058"/>
                  </a:cubicBezTo>
                  <a:cubicBezTo>
                    <a:pt x="748845" y="159545"/>
                    <a:pt x="744271" y="157316"/>
                    <a:pt x="740850" y="153754"/>
                  </a:cubicBezTo>
                  <a:cubicBezTo>
                    <a:pt x="733702" y="146413"/>
                    <a:pt x="726758" y="138829"/>
                    <a:pt x="718507" y="132590"/>
                  </a:cubicBezTo>
                  <a:cubicBezTo>
                    <a:pt x="716316" y="130732"/>
                    <a:pt x="714792" y="128209"/>
                    <a:pt x="714151" y="125416"/>
                  </a:cubicBezTo>
                  <a:cubicBezTo>
                    <a:pt x="712588" y="120291"/>
                    <a:pt x="709962" y="116038"/>
                    <a:pt x="704773" y="113591"/>
                  </a:cubicBezTo>
                  <a:cubicBezTo>
                    <a:pt x="700648" y="111643"/>
                    <a:pt x="696805" y="109094"/>
                    <a:pt x="692795" y="106852"/>
                  </a:cubicBezTo>
                  <a:cubicBezTo>
                    <a:pt x="690348" y="105494"/>
                    <a:pt x="689553" y="104072"/>
                    <a:pt x="692449" y="102022"/>
                  </a:cubicBezTo>
                  <a:cubicBezTo>
                    <a:pt x="696459" y="99178"/>
                    <a:pt x="696100" y="96193"/>
                    <a:pt x="691411" y="94207"/>
                  </a:cubicBezTo>
                  <a:cubicBezTo>
                    <a:pt x="685595" y="91747"/>
                    <a:pt x="679637" y="89621"/>
                    <a:pt x="673834" y="87109"/>
                  </a:cubicBezTo>
                  <a:cubicBezTo>
                    <a:pt x="653335" y="78359"/>
                    <a:pt x="632171" y="71223"/>
                    <a:pt x="610558" y="65791"/>
                  </a:cubicBezTo>
                  <a:cubicBezTo>
                    <a:pt x="602128" y="63613"/>
                    <a:pt x="593557" y="62230"/>
                    <a:pt x="584935" y="60897"/>
                  </a:cubicBezTo>
                  <a:cubicBezTo>
                    <a:pt x="581784" y="60167"/>
                    <a:pt x="578478" y="61320"/>
                    <a:pt x="576467" y="63857"/>
                  </a:cubicBezTo>
                  <a:cubicBezTo>
                    <a:pt x="573559" y="67393"/>
                    <a:pt x="574200" y="69532"/>
                    <a:pt x="578658" y="70403"/>
                  </a:cubicBezTo>
                  <a:cubicBezTo>
                    <a:pt x="585333" y="71685"/>
                    <a:pt x="592110" y="72415"/>
                    <a:pt x="598708" y="74080"/>
                  </a:cubicBezTo>
                  <a:cubicBezTo>
                    <a:pt x="600053" y="74413"/>
                    <a:pt x="602474" y="73965"/>
                    <a:pt x="601962" y="76758"/>
                  </a:cubicBezTo>
                  <a:cubicBezTo>
                    <a:pt x="600053" y="78039"/>
                    <a:pt x="598003" y="77616"/>
                    <a:pt x="596004" y="77193"/>
                  </a:cubicBezTo>
                  <a:cubicBezTo>
                    <a:pt x="580951" y="74157"/>
                    <a:pt x="565577" y="73132"/>
                    <a:pt x="550255" y="74144"/>
                  </a:cubicBezTo>
                  <a:cubicBezTo>
                    <a:pt x="543285" y="74516"/>
                    <a:pt x="536393" y="73747"/>
                    <a:pt x="529487" y="74067"/>
                  </a:cubicBezTo>
                  <a:cubicBezTo>
                    <a:pt x="511065" y="74900"/>
                    <a:pt x="492565" y="73350"/>
                    <a:pt x="474206" y="75092"/>
                  </a:cubicBezTo>
                  <a:cubicBezTo>
                    <a:pt x="458833" y="76553"/>
                    <a:pt x="443613" y="74029"/>
                    <a:pt x="428303" y="74900"/>
                  </a:cubicBezTo>
                  <a:cubicBezTo>
                    <a:pt x="410085" y="75925"/>
                    <a:pt x="392136" y="78180"/>
                    <a:pt x="374995" y="84919"/>
                  </a:cubicBezTo>
                  <a:cubicBezTo>
                    <a:pt x="350653" y="94476"/>
                    <a:pt x="331205" y="110273"/>
                    <a:pt x="314781" y="130374"/>
                  </a:cubicBezTo>
                  <a:cubicBezTo>
                    <a:pt x="304839" y="142544"/>
                    <a:pt x="296486" y="155715"/>
                    <a:pt x="288249" y="169013"/>
                  </a:cubicBezTo>
                  <a:cubicBezTo>
                    <a:pt x="286737" y="171447"/>
                    <a:pt x="285981" y="174240"/>
                    <a:pt x="284597" y="176700"/>
                  </a:cubicBezTo>
                  <a:cubicBezTo>
                    <a:pt x="283354" y="178327"/>
                    <a:pt x="283034" y="180646"/>
                    <a:pt x="280677" y="181158"/>
                  </a:cubicBezTo>
                  <a:close/>
                </a:path>
              </a:pathLst>
            </a:custGeom>
            <a:solidFill>
              <a:srgbClr val="020202"/>
            </a:solidFill>
            <a:ln w="1280" cap="flat">
              <a:noFill/>
              <a:prstDash val="solid"/>
              <a:miter/>
            </a:ln>
          </p:spPr>
          <p:txBody>
            <a:bodyPr rtlCol="0" anchor="ctr"/>
            <a:lstStyle/>
            <a:p>
              <a:endParaRPr lang="es-CO"/>
            </a:p>
          </p:txBody>
        </p:sp>
        <p:sp>
          <p:nvSpPr>
            <p:cNvPr id="8" name="Freeform: Shape 7">
              <a:extLst>
                <a:ext uri="{FF2B5EF4-FFF2-40B4-BE49-F238E27FC236}">
                  <a16:creationId xmlns:a16="http://schemas.microsoft.com/office/drawing/2014/main" id="{9C0D6DDA-C059-1DC8-1562-75F1D3EB74EE}"/>
                </a:ext>
              </a:extLst>
            </p:cNvPr>
            <p:cNvSpPr/>
            <p:nvPr/>
          </p:nvSpPr>
          <p:spPr>
            <a:xfrm>
              <a:off x="-1422345" y="-256889"/>
              <a:ext cx="591815" cy="400403"/>
            </a:xfrm>
            <a:custGeom>
              <a:avLst/>
              <a:gdLst>
                <a:gd name="connsiteX0" fmla="*/ 552406 w 591815"/>
                <a:gd name="connsiteY0" fmla="*/ 311141 h 400403"/>
                <a:gd name="connsiteX1" fmla="*/ 567639 w 591815"/>
                <a:gd name="connsiteY1" fmla="*/ 281675 h 400403"/>
                <a:gd name="connsiteX2" fmla="*/ 576710 w 591815"/>
                <a:gd name="connsiteY2" fmla="*/ 255873 h 400403"/>
                <a:gd name="connsiteX3" fmla="*/ 575762 w 591815"/>
                <a:gd name="connsiteY3" fmla="*/ 252106 h 400403"/>
                <a:gd name="connsiteX4" fmla="*/ 574762 w 591815"/>
                <a:gd name="connsiteY4" fmla="*/ 246559 h 400403"/>
                <a:gd name="connsiteX5" fmla="*/ 581475 w 591815"/>
                <a:gd name="connsiteY5" fmla="*/ 226419 h 400403"/>
                <a:gd name="connsiteX6" fmla="*/ 583500 w 591815"/>
                <a:gd name="connsiteY6" fmla="*/ 221653 h 400403"/>
                <a:gd name="connsiteX7" fmla="*/ 581821 w 591815"/>
                <a:gd name="connsiteY7" fmla="*/ 213787 h 400403"/>
                <a:gd name="connsiteX8" fmla="*/ 554238 w 591815"/>
                <a:gd name="connsiteY8" fmla="*/ 208189 h 400403"/>
                <a:gd name="connsiteX9" fmla="*/ 524029 w 591815"/>
                <a:gd name="connsiteY9" fmla="*/ 230365 h 400403"/>
                <a:gd name="connsiteX10" fmla="*/ 496267 w 591815"/>
                <a:gd name="connsiteY10" fmla="*/ 270862 h 400403"/>
                <a:gd name="connsiteX11" fmla="*/ 479817 w 591815"/>
                <a:gd name="connsiteY11" fmla="*/ 299393 h 400403"/>
                <a:gd name="connsiteX12" fmla="*/ 471618 w 591815"/>
                <a:gd name="connsiteY12" fmla="*/ 316970 h 400403"/>
                <a:gd name="connsiteX13" fmla="*/ 463213 w 591815"/>
                <a:gd name="connsiteY13" fmla="*/ 343990 h 400403"/>
                <a:gd name="connsiteX14" fmla="*/ 454348 w 591815"/>
                <a:gd name="connsiteY14" fmla="*/ 349114 h 400403"/>
                <a:gd name="connsiteX15" fmla="*/ 443740 w 591815"/>
                <a:gd name="connsiteY15" fmla="*/ 347167 h 400403"/>
                <a:gd name="connsiteX16" fmla="*/ 439166 w 591815"/>
                <a:gd name="connsiteY16" fmla="*/ 350113 h 400403"/>
                <a:gd name="connsiteX17" fmla="*/ 442536 w 591815"/>
                <a:gd name="connsiteY17" fmla="*/ 356686 h 400403"/>
                <a:gd name="connsiteX18" fmla="*/ 445367 w 591815"/>
                <a:gd name="connsiteY18" fmla="*/ 356788 h 400403"/>
                <a:gd name="connsiteX19" fmla="*/ 441780 w 591815"/>
                <a:gd name="connsiteY19" fmla="*/ 359350 h 400403"/>
                <a:gd name="connsiteX20" fmla="*/ 362926 w 591815"/>
                <a:gd name="connsiteY20" fmla="*/ 381950 h 400403"/>
                <a:gd name="connsiteX21" fmla="*/ 311206 w 591815"/>
                <a:gd name="connsiteY21" fmla="*/ 391494 h 400403"/>
                <a:gd name="connsiteX22" fmla="*/ 266686 w 591815"/>
                <a:gd name="connsiteY22" fmla="*/ 398310 h 400403"/>
                <a:gd name="connsiteX23" fmla="*/ 253875 w 591815"/>
                <a:gd name="connsiteY23" fmla="*/ 398822 h 400403"/>
                <a:gd name="connsiteX24" fmla="*/ 201745 w 591815"/>
                <a:gd name="connsiteY24" fmla="*/ 397862 h 400403"/>
                <a:gd name="connsiteX25" fmla="*/ 133845 w 591815"/>
                <a:gd name="connsiteY25" fmla="*/ 383180 h 400403"/>
                <a:gd name="connsiteX26" fmla="*/ 94834 w 591815"/>
                <a:gd name="connsiteY26" fmla="*/ 368370 h 400403"/>
                <a:gd name="connsiteX27" fmla="*/ 65483 w 591815"/>
                <a:gd name="connsiteY27" fmla="*/ 345847 h 400403"/>
                <a:gd name="connsiteX28" fmla="*/ 12661 w 591815"/>
                <a:gd name="connsiteY28" fmla="*/ 259729 h 400403"/>
                <a:gd name="connsiteX29" fmla="*/ 734 w 591815"/>
                <a:gd name="connsiteY29" fmla="*/ 208560 h 400403"/>
                <a:gd name="connsiteX30" fmla="*/ -1060 w 591815"/>
                <a:gd name="connsiteY30" fmla="*/ 135176 h 400403"/>
                <a:gd name="connsiteX31" fmla="*/ 670 w 591815"/>
                <a:gd name="connsiteY31" fmla="*/ 84994 h 400403"/>
                <a:gd name="connsiteX32" fmla="*/ 4513 w 591815"/>
                <a:gd name="connsiteY32" fmla="*/ 63112 h 400403"/>
                <a:gd name="connsiteX33" fmla="*/ 7652 w 591815"/>
                <a:gd name="connsiteY33" fmla="*/ 59474 h 400403"/>
                <a:gd name="connsiteX34" fmla="*/ 7934 w 591815"/>
                <a:gd name="connsiteY34" fmla="*/ 64880 h 400403"/>
                <a:gd name="connsiteX35" fmla="*/ 4411 w 591815"/>
                <a:gd name="connsiteY35" fmla="*/ 101508 h 400403"/>
                <a:gd name="connsiteX36" fmla="*/ 2540 w 591815"/>
                <a:gd name="connsiteY36" fmla="*/ 156418 h 400403"/>
                <a:gd name="connsiteX37" fmla="*/ 3335 w 591815"/>
                <a:gd name="connsiteY37" fmla="*/ 174853 h 400403"/>
                <a:gd name="connsiteX38" fmla="*/ 11431 w 591815"/>
                <a:gd name="connsiteY38" fmla="*/ 241883 h 400403"/>
                <a:gd name="connsiteX39" fmla="*/ 12943 w 591815"/>
                <a:gd name="connsiteY39" fmla="*/ 246866 h 400403"/>
                <a:gd name="connsiteX40" fmla="*/ 22782 w 591815"/>
                <a:gd name="connsiteY40" fmla="*/ 268274 h 400403"/>
                <a:gd name="connsiteX41" fmla="*/ 27241 w 591815"/>
                <a:gd name="connsiteY41" fmla="*/ 273014 h 400403"/>
                <a:gd name="connsiteX42" fmla="*/ 42614 w 591815"/>
                <a:gd name="connsiteY42" fmla="*/ 296177 h 400403"/>
                <a:gd name="connsiteX43" fmla="*/ 46163 w 591815"/>
                <a:gd name="connsiteY43" fmla="*/ 310385 h 400403"/>
                <a:gd name="connsiteX44" fmla="*/ 64445 w 591815"/>
                <a:gd name="connsiteY44" fmla="*/ 331127 h 400403"/>
                <a:gd name="connsiteX45" fmla="*/ 69992 w 591815"/>
                <a:gd name="connsiteY45" fmla="*/ 335585 h 400403"/>
                <a:gd name="connsiteX46" fmla="*/ 82343 w 591815"/>
                <a:gd name="connsiteY46" fmla="*/ 352804 h 400403"/>
                <a:gd name="connsiteX47" fmla="*/ 90568 w 591815"/>
                <a:gd name="connsiteY47" fmla="*/ 361887 h 400403"/>
                <a:gd name="connsiteX48" fmla="*/ 167308 w 591815"/>
                <a:gd name="connsiteY48" fmla="*/ 389201 h 400403"/>
                <a:gd name="connsiteX49" fmla="*/ 196390 w 591815"/>
                <a:gd name="connsiteY49" fmla="*/ 393314 h 400403"/>
                <a:gd name="connsiteX50" fmla="*/ 233325 w 591815"/>
                <a:gd name="connsiteY50" fmla="*/ 394403 h 400403"/>
                <a:gd name="connsiteX51" fmla="*/ 312397 w 591815"/>
                <a:gd name="connsiteY51" fmla="*/ 387472 h 400403"/>
                <a:gd name="connsiteX52" fmla="*/ 372778 w 591815"/>
                <a:gd name="connsiteY52" fmla="*/ 375365 h 400403"/>
                <a:gd name="connsiteX53" fmla="*/ 380336 w 591815"/>
                <a:gd name="connsiteY53" fmla="*/ 367460 h 400403"/>
                <a:gd name="connsiteX54" fmla="*/ 373290 w 591815"/>
                <a:gd name="connsiteY54" fmla="*/ 335982 h 400403"/>
                <a:gd name="connsiteX55" fmla="*/ 370728 w 591815"/>
                <a:gd name="connsiteY55" fmla="*/ 332600 h 400403"/>
                <a:gd name="connsiteX56" fmla="*/ 373969 w 591815"/>
                <a:gd name="connsiteY56" fmla="*/ 323286 h 400403"/>
                <a:gd name="connsiteX57" fmla="*/ 443701 w 591815"/>
                <a:gd name="connsiteY57" fmla="*/ 296075 h 400403"/>
                <a:gd name="connsiteX58" fmla="*/ 453284 w 591815"/>
                <a:gd name="connsiteY58" fmla="*/ 290950 h 400403"/>
                <a:gd name="connsiteX59" fmla="*/ 454476 w 591815"/>
                <a:gd name="connsiteY59" fmla="*/ 290694 h 400403"/>
                <a:gd name="connsiteX60" fmla="*/ 453195 w 591815"/>
                <a:gd name="connsiteY60" fmla="*/ 290963 h 400403"/>
                <a:gd name="connsiteX61" fmla="*/ 425279 w 591815"/>
                <a:gd name="connsiteY61" fmla="*/ 303467 h 400403"/>
                <a:gd name="connsiteX62" fmla="*/ 403499 w 591815"/>
                <a:gd name="connsiteY62" fmla="*/ 311346 h 400403"/>
                <a:gd name="connsiteX63" fmla="*/ 372688 w 591815"/>
                <a:gd name="connsiteY63" fmla="*/ 321839 h 400403"/>
                <a:gd name="connsiteX64" fmla="*/ 359210 w 591815"/>
                <a:gd name="connsiteY64" fmla="*/ 323581 h 400403"/>
                <a:gd name="connsiteX65" fmla="*/ 338533 w 591815"/>
                <a:gd name="connsiteY65" fmla="*/ 324363 h 400403"/>
                <a:gd name="connsiteX66" fmla="*/ 330090 w 591815"/>
                <a:gd name="connsiteY66" fmla="*/ 324209 h 400403"/>
                <a:gd name="connsiteX67" fmla="*/ 329039 w 591815"/>
                <a:gd name="connsiteY67" fmla="*/ 323120 h 400403"/>
                <a:gd name="connsiteX68" fmla="*/ 329782 w 591815"/>
                <a:gd name="connsiteY68" fmla="*/ 321839 h 400403"/>
                <a:gd name="connsiteX69" fmla="*/ 345656 w 591815"/>
                <a:gd name="connsiteY69" fmla="*/ 319738 h 400403"/>
                <a:gd name="connsiteX70" fmla="*/ 369857 w 591815"/>
                <a:gd name="connsiteY70" fmla="*/ 313703 h 400403"/>
                <a:gd name="connsiteX71" fmla="*/ 416388 w 591815"/>
                <a:gd name="connsiteY71" fmla="*/ 297625 h 400403"/>
                <a:gd name="connsiteX72" fmla="*/ 462316 w 591815"/>
                <a:gd name="connsiteY72" fmla="*/ 277357 h 400403"/>
                <a:gd name="connsiteX73" fmla="*/ 469414 w 591815"/>
                <a:gd name="connsiteY73" fmla="*/ 272720 h 400403"/>
                <a:gd name="connsiteX74" fmla="*/ 479510 w 591815"/>
                <a:gd name="connsiteY74" fmla="*/ 265904 h 400403"/>
                <a:gd name="connsiteX75" fmla="*/ 483148 w 591815"/>
                <a:gd name="connsiteY75" fmla="*/ 263508 h 400403"/>
                <a:gd name="connsiteX76" fmla="*/ 484134 w 591815"/>
                <a:gd name="connsiteY76" fmla="*/ 262765 h 400403"/>
                <a:gd name="connsiteX77" fmla="*/ 488772 w 591815"/>
                <a:gd name="connsiteY77" fmla="*/ 258832 h 400403"/>
                <a:gd name="connsiteX78" fmla="*/ 489733 w 591815"/>
                <a:gd name="connsiteY78" fmla="*/ 258102 h 400403"/>
                <a:gd name="connsiteX79" fmla="*/ 492295 w 591815"/>
                <a:gd name="connsiteY79" fmla="*/ 255834 h 400403"/>
                <a:gd name="connsiteX80" fmla="*/ 492962 w 591815"/>
                <a:gd name="connsiteY80" fmla="*/ 254925 h 400403"/>
                <a:gd name="connsiteX81" fmla="*/ 493679 w 591815"/>
                <a:gd name="connsiteY81" fmla="*/ 254092 h 400403"/>
                <a:gd name="connsiteX82" fmla="*/ 494063 w 591815"/>
                <a:gd name="connsiteY82" fmla="*/ 253708 h 400403"/>
                <a:gd name="connsiteX83" fmla="*/ 494832 w 591815"/>
                <a:gd name="connsiteY83" fmla="*/ 252939 h 400403"/>
                <a:gd name="connsiteX84" fmla="*/ 495216 w 591815"/>
                <a:gd name="connsiteY84" fmla="*/ 252542 h 400403"/>
                <a:gd name="connsiteX85" fmla="*/ 495972 w 591815"/>
                <a:gd name="connsiteY85" fmla="*/ 251747 h 400403"/>
                <a:gd name="connsiteX86" fmla="*/ 496356 w 591815"/>
                <a:gd name="connsiteY86" fmla="*/ 251337 h 400403"/>
                <a:gd name="connsiteX87" fmla="*/ 497138 w 591815"/>
                <a:gd name="connsiteY87" fmla="*/ 250479 h 400403"/>
                <a:gd name="connsiteX88" fmla="*/ 497561 w 591815"/>
                <a:gd name="connsiteY88" fmla="*/ 250031 h 400403"/>
                <a:gd name="connsiteX89" fmla="*/ 500930 w 591815"/>
                <a:gd name="connsiteY89" fmla="*/ 246187 h 400403"/>
                <a:gd name="connsiteX90" fmla="*/ 501635 w 591815"/>
                <a:gd name="connsiteY90" fmla="*/ 245175 h 400403"/>
                <a:gd name="connsiteX91" fmla="*/ 503313 w 591815"/>
                <a:gd name="connsiteY91" fmla="*/ 242613 h 400403"/>
                <a:gd name="connsiteX92" fmla="*/ 503979 w 591815"/>
                <a:gd name="connsiteY92" fmla="*/ 241537 h 400403"/>
                <a:gd name="connsiteX93" fmla="*/ 508860 w 591815"/>
                <a:gd name="connsiteY93" fmla="*/ 230006 h 400403"/>
                <a:gd name="connsiteX94" fmla="*/ 509309 w 591815"/>
                <a:gd name="connsiteY94" fmla="*/ 228559 h 400403"/>
                <a:gd name="connsiteX95" fmla="*/ 511205 w 591815"/>
                <a:gd name="connsiteY95" fmla="*/ 216490 h 400403"/>
                <a:gd name="connsiteX96" fmla="*/ 511871 w 591815"/>
                <a:gd name="connsiteY96" fmla="*/ 189125 h 400403"/>
                <a:gd name="connsiteX97" fmla="*/ 510116 w 591815"/>
                <a:gd name="connsiteY97" fmla="*/ 158096 h 400403"/>
                <a:gd name="connsiteX98" fmla="*/ 509757 w 591815"/>
                <a:gd name="connsiteY98" fmla="*/ 156623 h 400403"/>
                <a:gd name="connsiteX99" fmla="*/ 508873 w 591815"/>
                <a:gd name="connsiteY99" fmla="*/ 152395 h 400403"/>
                <a:gd name="connsiteX100" fmla="*/ 489951 w 591815"/>
                <a:gd name="connsiteY100" fmla="*/ 110450 h 400403"/>
                <a:gd name="connsiteX101" fmla="*/ 463751 w 591815"/>
                <a:gd name="connsiteY101" fmla="*/ 78819 h 400403"/>
                <a:gd name="connsiteX102" fmla="*/ 429852 w 591815"/>
                <a:gd name="connsiteY102" fmla="*/ 48763 h 400403"/>
                <a:gd name="connsiteX103" fmla="*/ 427175 w 591815"/>
                <a:gd name="connsiteY103" fmla="*/ 44920 h 400403"/>
                <a:gd name="connsiteX104" fmla="*/ 444714 w 591815"/>
                <a:gd name="connsiteY104" fmla="*/ 49263 h 400403"/>
                <a:gd name="connsiteX105" fmla="*/ 447968 w 591815"/>
                <a:gd name="connsiteY105" fmla="*/ 53785 h 400403"/>
                <a:gd name="connsiteX106" fmla="*/ 475166 w 591815"/>
                <a:gd name="connsiteY106" fmla="*/ 79062 h 400403"/>
                <a:gd name="connsiteX107" fmla="*/ 523235 w 591815"/>
                <a:gd name="connsiteY107" fmla="*/ 53004 h 400403"/>
                <a:gd name="connsiteX108" fmla="*/ 523606 w 591815"/>
                <a:gd name="connsiteY108" fmla="*/ 51633 h 400403"/>
                <a:gd name="connsiteX109" fmla="*/ 520621 w 591815"/>
                <a:gd name="connsiteY109" fmla="*/ 33185 h 400403"/>
                <a:gd name="connsiteX110" fmla="*/ 500597 w 591815"/>
                <a:gd name="connsiteY110" fmla="*/ 3872 h 400403"/>
                <a:gd name="connsiteX111" fmla="*/ 499316 w 591815"/>
                <a:gd name="connsiteY111" fmla="*/ -1573 h 400403"/>
                <a:gd name="connsiteX112" fmla="*/ 513921 w 591815"/>
                <a:gd name="connsiteY112" fmla="*/ 19335 h 400403"/>
                <a:gd name="connsiteX113" fmla="*/ 535623 w 591815"/>
                <a:gd name="connsiteY113" fmla="*/ 49839 h 400403"/>
                <a:gd name="connsiteX114" fmla="*/ 544720 w 591815"/>
                <a:gd name="connsiteY114" fmla="*/ 63688 h 400403"/>
                <a:gd name="connsiteX115" fmla="*/ 551407 w 591815"/>
                <a:gd name="connsiteY115" fmla="*/ 74578 h 400403"/>
                <a:gd name="connsiteX116" fmla="*/ 583807 w 591815"/>
                <a:gd name="connsiteY116" fmla="*/ 143094 h 400403"/>
                <a:gd name="connsiteX117" fmla="*/ 589572 w 591815"/>
                <a:gd name="connsiteY117" fmla="*/ 201719 h 400403"/>
                <a:gd name="connsiteX118" fmla="*/ 583295 w 591815"/>
                <a:gd name="connsiteY118" fmla="*/ 235233 h 400403"/>
                <a:gd name="connsiteX119" fmla="*/ 575018 w 591815"/>
                <a:gd name="connsiteY119" fmla="*/ 266365 h 400403"/>
                <a:gd name="connsiteX120" fmla="*/ 571803 w 591815"/>
                <a:gd name="connsiteY120" fmla="*/ 275769 h 400403"/>
                <a:gd name="connsiteX121" fmla="*/ 553534 w 591815"/>
                <a:gd name="connsiteY121" fmla="*/ 311039 h 400403"/>
                <a:gd name="connsiteX122" fmla="*/ 552406 w 591815"/>
                <a:gd name="connsiteY122" fmla="*/ 311141 h 400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591815" h="400403">
                  <a:moveTo>
                    <a:pt x="552406" y="311141"/>
                  </a:moveTo>
                  <a:cubicBezTo>
                    <a:pt x="557531" y="301315"/>
                    <a:pt x="562451" y="291437"/>
                    <a:pt x="567639" y="281675"/>
                  </a:cubicBezTo>
                  <a:cubicBezTo>
                    <a:pt x="571969" y="273514"/>
                    <a:pt x="574429" y="264738"/>
                    <a:pt x="576710" y="255873"/>
                  </a:cubicBezTo>
                  <a:cubicBezTo>
                    <a:pt x="577094" y="254387"/>
                    <a:pt x="577222" y="253131"/>
                    <a:pt x="575762" y="252106"/>
                  </a:cubicBezTo>
                  <a:cubicBezTo>
                    <a:pt x="573686" y="250620"/>
                    <a:pt x="573955" y="248570"/>
                    <a:pt x="574762" y="246559"/>
                  </a:cubicBezTo>
                  <a:cubicBezTo>
                    <a:pt x="577555" y="240051"/>
                    <a:pt x="579810" y="233312"/>
                    <a:pt x="581475" y="226419"/>
                  </a:cubicBezTo>
                  <a:cubicBezTo>
                    <a:pt x="581898" y="224728"/>
                    <a:pt x="582577" y="223127"/>
                    <a:pt x="583500" y="221653"/>
                  </a:cubicBezTo>
                  <a:cubicBezTo>
                    <a:pt x="585665" y="218015"/>
                    <a:pt x="585280" y="215991"/>
                    <a:pt x="581821" y="213787"/>
                  </a:cubicBezTo>
                  <a:cubicBezTo>
                    <a:pt x="573661" y="208522"/>
                    <a:pt x="563808" y="206523"/>
                    <a:pt x="554238" y="208189"/>
                  </a:cubicBezTo>
                  <a:cubicBezTo>
                    <a:pt x="540338" y="210354"/>
                    <a:pt x="531024" y="218899"/>
                    <a:pt x="524029" y="230365"/>
                  </a:cubicBezTo>
                  <a:cubicBezTo>
                    <a:pt x="515497" y="244342"/>
                    <a:pt x="506221" y="257858"/>
                    <a:pt x="496267" y="270862"/>
                  </a:cubicBezTo>
                  <a:cubicBezTo>
                    <a:pt x="489528" y="279676"/>
                    <a:pt x="483571" y="288798"/>
                    <a:pt x="479817" y="299393"/>
                  </a:cubicBezTo>
                  <a:cubicBezTo>
                    <a:pt x="477677" y="305466"/>
                    <a:pt x="474078" y="310923"/>
                    <a:pt x="471618" y="316970"/>
                  </a:cubicBezTo>
                  <a:cubicBezTo>
                    <a:pt x="467941" y="325682"/>
                    <a:pt x="465122" y="334727"/>
                    <a:pt x="463213" y="343990"/>
                  </a:cubicBezTo>
                  <a:cubicBezTo>
                    <a:pt x="462188" y="349114"/>
                    <a:pt x="459511" y="350805"/>
                    <a:pt x="454348" y="349114"/>
                  </a:cubicBezTo>
                  <a:cubicBezTo>
                    <a:pt x="450889" y="347987"/>
                    <a:pt x="447481" y="346898"/>
                    <a:pt x="443740" y="347167"/>
                  </a:cubicBezTo>
                  <a:cubicBezTo>
                    <a:pt x="441818" y="347308"/>
                    <a:pt x="440089" y="348422"/>
                    <a:pt x="439166" y="350113"/>
                  </a:cubicBezTo>
                  <a:cubicBezTo>
                    <a:pt x="437091" y="353380"/>
                    <a:pt x="438692" y="356417"/>
                    <a:pt x="442536" y="356686"/>
                  </a:cubicBezTo>
                  <a:cubicBezTo>
                    <a:pt x="443471" y="356686"/>
                    <a:pt x="444419" y="356686"/>
                    <a:pt x="445367" y="356788"/>
                  </a:cubicBezTo>
                  <a:cubicBezTo>
                    <a:pt x="444995" y="358787"/>
                    <a:pt x="443228" y="358928"/>
                    <a:pt x="441780" y="359350"/>
                  </a:cubicBezTo>
                  <a:cubicBezTo>
                    <a:pt x="415555" y="367037"/>
                    <a:pt x="389497" y="375403"/>
                    <a:pt x="362926" y="381950"/>
                  </a:cubicBezTo>
                  <a:cubicBezTo>
                    <a:pt x="345912" y="386254"/>
                    <a:pt x="328629" y="389444"/>
                    <a:pt x="311206" y="391494"/>
                  </a:cubicBezTo>
                  <a:cubicBezTo>
                    <a:pt x="296306" y="393173"/>
                    <a:pt x="281663" y="396888"/>
                    <a:pt x="266686" y="398310"/>
                  </a:cubicBezTo>
                  <a:cubicBezTo>
                    <a:pt x="262420" y="398720"/>
                    <a:pt x="258167" y="398822"/>
                    <a:pt x="253875" y="398822"/>
                  </a:cubicBezTo>
                  <a:cubicBezTo>
                    <a:pt x="236490" y="398822"/>
                    <a:pt x="219117" y="398989"/>
                    <a:pt x="201745" y="397862"/>
                  </a:cubicBezTo>
                  <a:cubicBezTo>
                    <a:pt x="178505" y="396414"/>
                    <a:pt x="155611" y="391469"/>
                    <a:pt x="133845" y="383180"/>
                  </a:cubicBezTo>
                  <a:cubicBezTo>
                    <a:pt x="120854" y="378209"/>
                    <a:pt x="107607" y="374020"/>
                    <a:pt x="94834" y="368370"/>
                  </a:cubicBezTo>
                  <a:cubicBezTo>
                    <a:pt x="83073" y="363168"/>
                    <a:pt x="73797" y="355558"/>
                    <a:pt x="65483" y="345847"/>
                  </a:cubicBezTo>
                  <a:cubicBezTo>
                    <a:pt x="43178" y="319968"/>
                    <a:pt x="25229" y="291488"/>
                    <a:pt x="12661" y="259729"/>
                  </a:cubicBezTo>
                  <a:cubicBezTo>
                    <a:pt x="6179" y="243330"/>
                    <a:pt x="2835" y="226009"/>
                    <a:pt x="734" y="208560"/>
                  </a:cubicBezTo>
                  <a:cubicBezTo>
                    <a:pt x="-2200" y="184218"/>
                    <a:pt x="-1828" y="159646"/>
                    <a:pt x="-1060" y="135176"/>
                  </a:cubicBezTo>
                  <a:cubicBezTo>
                    <a:pt x="-586" y="118457"/>
                    <a:pt x="670" y="101751"/>
                    <a:pt x="670" y="84994"/>
                  </a:cubicBezTo>
                  <a:cubicBezTo>
                    <a:pt x="760" y="77538"/>
                    <a:pt x="2053" y="70145"/>
                    <a:pt x="4513" y="63112"/>
                  </a:cubicBezTo>
                  <a:cubicBezTo>
                    <a:pt x="5039" y="61511"/>
                    <a:pt x="5384" y="59627"/>
                    <a:pt x="7652" y="59474"/>
                  </a:cubicBezTo>
                  <a:cubicBezTo>
                    <a:pt x="9151" y="61190"/>
                    <a:pt x="8421" y="63099"/>
                    <a:pt x="7934" y="64880"/>
                  </a:cubicBezTo>
                  <a:cubicBezTo>
                    <a:pt x="4577" y="76884"/>
                    <a:pt x="4462" y="89106"/>
                    <a:pt x="4411" y="101508"/>
                  </a:cubicBezTo>
                  <a:cubicBezTo>
                    <a:pt x="4321" y="119803"/>
                    <a:pt x="3732" y="138136"/>
                    <a:pt x="2540" y="156418"/>
                  </a:cubicBezTo>
                  <a:cubicBezTo>
                    <a:pt x="2143" y="162606"/>
                    <a:pt x="3693" y="168665"/>
                    <a:pt x="3335" y="174853"/>
                  </a:cubicBezTo>
                  <a:cubicBezTo>
                    <a:pt x="2053" y="197670"/>
                    <a:pt x="5307" y="219962"/>
                    <a:pt x="11431" y="241883"/>
                  </a:cubicBezTo>
                  <a:cubicBezTo>
                    <a:pt x="11700" y="243612"/>
                    <a:pt x="12213" y="245278"/>
                    <a:pt x="12943" y="246866"/>
                  </a:cubicBezTo>
                  <a:cubicBezTo>
                    <a:pt x="17261" y="253477"/>
                    <a:pt x="20579" y="260690"/>
                    <a:pt x="22782" y="268274"/>
                  </a:cubicBezTo>
                  <a:cubicBezTo>
                    <a:pt x="23538" y="270414"/>
                    <a:pt x="25152" y="272130"/>
                    <a:pt x="27241" y="273014"/>
                  </a:cubicBezTo>
                  <a:cubicBezTo>
                    <a:pt x="36811" y="277793"/>
                    <a:pt x="40462" y="286594"/>
                    <a:pt x="42614" y="296177"/>
                  </a:cubicBezTo>
                  <a:cubicBezTo>
                    <a:pt x="43703" y="300930"/>
                    <a:pt x="44331" y="305748"/>
                    <a:pt x="46163" y="310385"/>
                  </a:cubicBezTo>
                  <a:cubicBezTo>
                    <a:pt x="49776" y="319558"/>
                    <a:pt x="57412" y="325041"/>
                    <a:pt x="64445" y="331127"/>
                  </a:cubicBezTo>
                  <a:cubicBezTo>
                    <a:pt x="66239" y="332677"/>
                    <a:pt x="68071" y="334202"/>
                    <a:pt x="69992" y="335585"/>
                  </a:cubicBezTo>
                  <a:cubicBezTo>
                    <a:pt x="76065" y="339941"/>
                    <a:pt x="80908" y="345066"/>
                    <a:pt x="82343" y="352804"/>
                  </a:cubicBezTo>
                  <a:cubicBezTo>
                    <a:pt x="83201" y="357365"/>
                    <a:pt x="86417" y="359953"/>
                    <a:pt x="90568" y="361887"/>
                  </a:cubicBezTo>
                  <a:cubicBezTo>
                    <a:pt x="115294" y="373238"/>
                    <a:pt x="140968" y="382385"/>
                    <a:pt x="167308" y="389201"/>
                  </a:cubicBezTo>
                  <a:cubicBezTo>
                    <a:pt x="176801" y="391763"/>
                    <a:pt x="186653" y="392186"/>
                    <a:pt x="196390" y="393314"/>
                  </a:cubicBezTo>
                  <a:cubicBezTo>
                    <a:pt x="208689" y="394736"/>
                    <a:pt x="221077" y="393416"/>
                    <a:pt x="233325" y="394403"/>
                  </a:cubicBezTo>
                  <a:cubicBezTo>
                    <a:pt x="260152" y="396581"/>
                    <a:pt x="286121" y="391059"/>
                    <a:pt x="312397" y="387472"/>
                  </a:cubicBezTo>
                  <a:cubicBezTo>
                    <a:pt x="332895" y="384679"/>
                    <a:pt x="352792" y="380118"/>
                    <a:pt x="372778" y="375365"/>
                  </a:cubicBezTo>
                  <a:cubicBezTo>
                    <a:pt x="377300" y="374289"/>
                    <a:pt x="379478" y="371803"/>
                    <a:pt x="380336" y="367460"/>
                  </a:cubicBezTo>
                  <a:cubicBezTo>
                    <a:pt x="382591" y="355930"/>
                    <a:pt x="379849" y="345527"/>
                    <a:pt x="373290" y="335982"/>
                  </a:cubicBezTo>
                  <a:cubicBezTo>
                    <a:pt x="372483" y="334804"/>
                    <a:pt x="371471" y="333792"/>
                    <a:pt x="370728" y="332600"/>
                  </a:cubicBezTo>
                  <a:cubicBezTo>
                    <a:pt x="367743" y="327950"/>
                    <a:pt x="368755" y="325041"/>
                    <a:pt x="373969" y="323286"/>
                  </a:cubicBezTo>
                  <a:cubicBezTo>
                    <a:pt x="397709" y="315523"/>
                    <a:pt x="420987" y="306439"/>
                    <a:pt x="443701" y="296075"/>
                  </a:cubicBezTo>
                  <a:cubicBezTo>
                    <a:pt x="446994" y="294550"/>
                    <a:pt x="449774" y="292065"/>
                    <a:pt x="453284" y="290950"/>
                  </a:cubicBezTo>
                  <a:cubicBezTo>
                    <a:pt x="453656" y="290758"/>
                    <a:pt x="454066" y="290668"/>
                    <a:pt x="454476" y="290694"/>
                  </a:cubicBezTo>
                  <a:cubicBezTo>
                    <a:pt x="453861" y="289823"/>
                    <a:pt x="453707" y="291168"/>
                    <a:pt x="453195" y="290963"/>
                  </a:cubicBezTo>
                  <a:cubicBezTo>
                    <a:pt x="443996" y="295409"/>
                    <a:pt x="434708" y="299636"/>
                    <a:pt x="425279" y="303467"/>
                  </a:cubicBezTo>
                  <a:cubicBezTo>
                    <a:pt x="418156" y="306362"/>
                    <a:pt x="410712" y="308592"/>
                    <a:pt x="403499" y="311346"/>
                  </a:cubicBezTo>
                  <a:cubicBezTo>
                    <a:pt x="393378" y="315279"/>
                    <a:pt x="382898" y="318162"/>
                    <a:pt x="372688" y="321839"/>
                  </a:cubicBezTo>
                  <a:cubicBezTo>
                    <a:pt x="368434" y="323607"/>
                    <a:pt x="363784" y="324209"/>
                    <a:pt x="359210" y="323581"/>
                  </a:cubicBezTo>
                  <a:cubicBezTo>
                    <a:pt x="352190" y="322300"/>
                    <a:pt x="345399" y="323453"/>
                    <a:pt x="338533" y="324363"/>
                  </a:cubicBezTo>
                  <a:cubicBezTo>
                    <a:pt x="335740" y="324926"/>
                    <a:pt x="332857" y="324875"/>
                    <a:pt x="330090" y="324209"/>
                  </a:cubicBezTo>
                  <a:cubicBezTo>
                    <a:pt x="329616" y="323991"/>
                    <a:pt x="329232" y="323607"/>
                    <a:pt x="329039" y="323120"/>
                  </a:cubicBezTo>
                  <a:cubicBezTo>
                    <a:pt x="329026" y="322582"/>
                    <a:pt x="329308" y="322095"/>
                    <a:pt x="329782" y="321839"/>
                  </a:cubicBezTo>
                  <a:cubicBezTo>
                    <a:pt x="334907" y="319994"/>
                    <a:pt x="340403" y="319866"/>
                    <a:pt x="345656" y="319738"/>
                  </a:cubicBezTo>
                  <a:cubicBezTo>
                    <a:pt x="354291" y="319507"/>
                    <a:pt x="362093" y="316663"/>
                    <a:pt x="369857" y="313703"/>
                  </a:cubicBezTo>
                  <a:cubicBezTo>
                    <a:pt x="385230" y="307849"/>
                    <a:pt x="401270" y="304069"/>
                    <a:pt x="416388" y="297625"/>
                  </a:cubicBezTo>
                  <a:cubicBezTo>
                    <a:pt x="431761" y="291066"/>
                    <a:pt x="447507" y="285236"/>
                    <a:pt x="462316" y="277357"/>
                  </a:cubicBezTo>
                  <a:cubicBezTo>
                    <a:pt x="464904" y="276179"/>
                    <a:pt x="467300" y="274616"/>
                    <a:pt x="469414" y="272720"/>
                  </a:cubicBezTo>
                  <a:cubicBezTo>
                    <a:pt x="472258" y="269747"/>
                    <a:pt x="475692" y="267429"/>
                    <a:pt x="479510" y="265904"/>
                  </a:cubicBezTo>
                  <a:cubicBezTo>
                    <a:pt x="480855" y="265340"/>
                    <a:pt x="482097" y="264520"/>
                    <a:pt x="483148" y="263508"/>
                  </a:cubicBezTo>
                  <a:cubicBezTo>
                    <a:pt x="483455" y="263239"/>
                    <a:pt x="483788" y="262996"/>
                    <a:pt x="484134" y="262765"/>
                  </a:cubicBezTo>
                  <a:cubicBezTo>
                    <a:pt x="485826" y="261638"/>
                    <a:pt x="487388" y="260318"/>
                    <a:pt x="488772" y="258832"/>
                  </a:cubicBezTo>
                  <a:cubicBezTo>
                    <a:pt x="489067" y="258563"/>
                    <a:pt x="489400" y="258320"/>
                    <a:pt x="489733" y="258102"/>
                  </a:cubicBezTo>
                  <a:cubicBezTo>
                    <a:pt x="490745" y="257538"/>
                    <a:pt x="491616" y="256769"/>
                    <a:pt x="492295" y="255834"/>
                  </a:cubicBezTo>
                  <a:cubicBezTo>
                    <a:pt x="492500" y="255514"/>
                    <a:pt x="492731" y="255219"/>
                    <a:pt x="492962" y="254925"/>
                  </a:cubicBezTo>
                  <a:cubicBezTo>
                    <a:pt x="493179" y="254630"/>
                    <a:pt x="493423" y="254348"/>
                    <a:pt x="493679" y="254092"/>
                  </a:cubicBezTo>
                  <a:lnTo>
                    <a:pt x="494063" y="253708"/>
                  </a:lnTo>
                  <a:cubicBezTo>
                    <a:pt x="494307" y="253438"/>
                    <a:pt x="494563" y="253182"/>
                    <a:pt x="494832" y="252939"/>
                  </a:cubicBezTo>
                  <a:lnTo>
                    <a:pt x="495216" y="252542"/>
                  </a:lnTo>
                  <a:cubicBezTo>
                    <a:pt x="495460" y="252273"/>
                    <a:pt x="495716" y="252016"/>
                    <a:pt x="495972" y="251747"/>
                  </a:cubicBezTo>
                  <a:lnTo>
                    <a:pt x="496356" y="251337"/>
                  </a:lnTo>
                  <a:cubicBezTo>
                    <a:pt x="496600" y="251043"/>
                    <a:pt x="496869" y="250761"/>
                    <a:pt x="497138" y="250479"/>
                  </a:cubicBezTo>
                  <a:lnTo>
                    <a:pt x="497561" y="250031"/>
                  </a:lnTo>
                  <a:cubicBezTo>
                    <a:pt x="498803" y="248865"/>
                    <a:pt x="499931" y="247571"/>
                    <a:pt x="500930" y="246187"/>
                  </a:cubicBezTo>
                  <a:cubicBezTo>
                    <a:pt x="501148" y="245828"/>
                    <a:pt x="501391" y="245508"/>
                    <a:pt x="501635" y="245175"/>
                  </a:cubicBezTo>
                  <a:cubicBezTo>
                    <a:pt x="502263" y="244368"/>
                    <a:pt x="502826" y="243510"/>
                    <a:pt x="503313" y="242613"/>
                  </a:cubicBezTo>
                  <a:cubicBezTo>
                    <a:pt x="503518" y="242241"/>
                    <a:pt x="503736" y="241883"/>
                    <a:pt x="503979" y="241537"/>
                  </a:cubicBezTo>
                  <a:cubicBezTo>
                    <a:pt x="506298" y="238026"/>
                    <a:pt x="507951" y="234119"/>
                    <a:pt x="508860" y="230006"/>
                  </a:cubicBezTo>
                  <a:cubicBezTo>
                    <a:pt x="509027" y="229520"/>
                    <a:pt x="509181" y="229046"/>
                    <a:pt x="509309" y="228559"/>
                  </a:cubicBezTo>
                  <a:cubicBezTo>
                    <a:pt x="510603" y="224664"/>
                    <a:pt x="511243" y="220590"/>
                    <a:pt x="511205" y="216490"/>
                  </a:cubicBezTo>
                  <a:cubicBezTo>
                    <a:pt x="511205" y="207369"/>
                    <a:pt x="511512" y="198247"/>
                    <a:pt x="511871" y="189125"/>
                  </a:cubicBezTo>
                  <a:cubicBezTo>
                    <a:pt x="512268" y="178876"/>
                    <a:pt x="511025" y="168422"/>
                    <a:pt x="510116" y="158096"/>
                  </a:cubicBezTo>
                  <a:cubicBezTo>
                    <a:pt x="510013" y="157609"/>
                    <a:pt x="509898" y="157109"/>
                    <a:pt x="509757" y="156623"/>
                  </a:cubicBezTo>
                  <a:cubicBezTo>
                    <a:pt x="509539" y="155200"/>
                    <a:pt x="509245" y="153791"/>
                    <a:pt x="508873" y="152395"/>
                  </a:cubicBezTo>
                  <a:cubicBezTo>
                    <a:pt x="505504" y="137265"/>
                    <a:pt x="499060" y="122993"/>
                    <a:pt x="489951" y="110450"/>
                  </a:cubicBezTo>
                  <a:cubicBezTo>
                    <a:pt x="481956" y="99291"/>
                    <a:pt x="473616" y="88274"/>
                    <a:pt x="463751" y="78819"/>
                  </a:cubicBezTo>
                  <a:cubicBezTo>
                    <a:pt x="452862" y="68390"/>
                    <a:pt x="442753" y="57039"/>
                    <a:pt x="429852" y="48763"/>
                  </a:cubicBezTo>
                  <a:cubicBezTo>
                    <a:pt x="428571" y="47956"/>
                    <a:pt x="426457" y="47367"/>
                    <a:pt x="427175" y="44920"/>
                  </a:cubicBezTo>
                  <a:cubicBezTo>
                    <a:pt x="433247" y="45202"/>
                    <a:pt x="439205" y="46675"/>
                    <a:pt x="444714" y="49263"/>
                  </a:cubicBezTo>
                  <a:cubicBezTo>
                    <a:pt x="446443" y="50032"/>
                    <a:pt x="447148" y="52030"/>
                    <a:pt x="447968" y="53785"/>
                  </a:cubicBezTo>
                  <a:cubicBezTo>
                    <a:pt x="453605" y="65879"/>
                    <a:pt x="462393" y="74694"/>
                    <a:pt x="475166" y="79062"/>
                  </a:cubicBezTo>
                  <a:cubicBezTo>
                    <a:pt x="494525" y="85673"/>
                    <a:pt x="517444" y="72580"/>
                    <a:pt x="523235" y="53004"/>
                  </a:cubicBezTo>
                  <a:cubicBezTo>
                    <a:pt x="523363" y="52555"/>
                    <a:pt x="523440" y="52081"/>
                    <a:pt x="523606" y="51633"/>
                  </a:cubicBezTo>
                  <a:cubicBezTo>
                    <a:pt x="525938" y="44945"/>
                    <a:pt x="525361" y="39129"/>
                    <a:pt x="520621" y="33185"/>
                  </a:cubicBezTo>
                  <a:cubicBezTo>
                    <a:pt x="513242" y="23948"/>
                    <a:pt x="507105" y="13762"/>
                    <a:pt x="500597" y="3872"/>
                  </a:cubicBezTo>
                  <a:cubicBezTo>
                    <a:pt x="499572" y="2309"/>
                    <a:pt x="497599" y="733"/>
                    <a:pt x="499316" y="-1573"/>
                  </a:cubicBezTo>
                  <a:cubicBezTo>
                    <a:pt x="504940" y="4833"/>
                    <a:pt x="509091" y="12340"/>
                    <a:pt x="513921" y="19335"/>
                  </a:cubicBezTo>
                  <a:cubicBezTo>
                    <a:pt x="521006" y="29584"/>
                    <a:pt x="528013" y="39949"/>
                    <a:pt x="535623" y="49839"/>
                  </a:cubicBezTo>
                  <a:cubicBezTo>
                    <a:pt x="539057" y="54182"/>
                    <a:pt x="542093" y="58820"/>
                    <a:pt x="544720" y="63688"/>
                  </a:cubicBezTo>
                  <a:cubicBezTo>
                    <a:pt x="546641" y="67494"/>
                    <a:pt x="548883" y="71145"/>
                    <a:pt x="551407" y="74578"/>
                  </a:cubicBezTo>
                  <a:cubicBezTo>
                    <a:pt x="567011" y="95153"/>
                    <a:pt x="577197" y="118265"/>
                    <a:pt x="583807" y="143094"/>
                  </a:cubicBezTo>
                  <a:cubicBezTo>
                    <a:pt x="588932" y="162311"/>
                    <a:pt x="591494" y="181823"/>
                    <a:pt x="589572" y="201719"/>
                  </a:cubicBezTo>
                  <a:cubicBezTo>
                    <a:pt x="588470" y="213070"/>
                    <a:pt x="585729" y="224151"/>
                    <a:pt x="583295" y="235233"/>
                  </a:cubicBezTo>
                  <a:cubicBezTo>
                    <a:pt x="580925" y="245700"/>
                    <a:pt x="577875" y="256013"/>
                    <a:pt x="575018" y="266365"/>
                  </a:cubicBezTo>
                  <a:cubicBezTo>
                    <a:pt x="574211" y="269581"/>
                    <a:pt x="573135" y="272732"/>
                    <a:pt x="571803" y="275769"/>
                  </a:cubicBezTo>
                  <a:cubicBezTo>
                    <a:pt x="566230" y="287786"/>
                    <a:pt x="560196" y="299572"/>
                    <a:pt x="553534" y="311039"/>
                  </a:cubicBezTo>
                  <a:cubicBezTo>
                    <a:pt x="553098" y="311718"/>
                    <a:pt x="552701" y="311679"/>
                    <a:pt x="552406" y="311141"/>
                  </a:cubicBezTo>
                  <a:close/>
                </a:path>
              </a:pathLst>
            </a:custGeom>
            <a:solidFill>
              <a:srgbClr val="020202"/>
            </a:solidFill>
            <a:ln w="1280" cap="flat">
              <a:noFill/>
              <a:prstDash val="solid"/>
              <a:miter/>
            </a:ln>
          </p:spPr>
          <p:txBody>
            <a:bodyPr rtlCol="0" anchor="ctr"/>
            <a:lstStyle/>
            <a:p>
              <a:endParaRPr lang="es-CO"/>
            </a:p>
          </p:txBody>
        </p:sp>
        <p:sp>
          <p:nvSpPr>
            <p:cNvPr id="9" name="Freeform: Shape 8">
              <a:extLst>
                <a:ext uri="{FF2B5EF4-FFF2-40B4-BE49-F238E27FC236}">
                  <a16:creationId xmlns:a16="http://schemas.microsoft.com/office/drawing/2014/main" id="{989AE1D6-AA78-8E42-E8EA-5C2348EBC6E7}"/>
                </a:ext>
              </a:extLst>
            </p:cNvPr>
            <p:cNvSpPr/>
            <p:nvPr/>
          </p:nvSpPr>
          <p:spPr>
            <a:xfrm>
              <a:off x="-1763672" y="553235"/>
              <a:ext cx="620790" cy="286354"/>
            </a:xfrm>
            <a:custGeom>
              <a:avLst/>
              <a:gdLst>
                <a:gd name="connsiteX0" fmla="*/ -1606 w 620790"/>
                <a:gd name="connsiteY0" fmla="*/ -1556 h 286354"/>
                <a:gd name="connsiteX1" fmla="*/ 4057 w 620790"/>
                <a:gd name="connsiteY1" fmla="*/ 584 h 286354"/>
                <a:gd name="connsiteX2" fmla="*/ 25837 w 620790"/>
                <a:gd name="connsiteY2" fmla="*/ 10718 h 286354"/>
                <a:gd name="connsiteX3" fmla="*/ 53932 w 620790"/>
                <a:gd name="connsiteY3" fmla="*/ 18738 h 286354"/>
                <a:gd name="connsiteX4" fmla="*/ 74981 w 620790"/>
                <a:gd name="connsiteY4" fmla="*/ 21121 h 286354"/>
                <a:gd name="connsiteX5" fmla="*/ 94301 w 620790"/>
                <a:gd name="connsiteY5" fmla="*/ 22107 h 286354"/>
                <a:gd name="connsiteX6" fmla="*/ 114799 w 620790"/>
                <a:gd name="connsiteY6" fmla="*/ 39774 h 286354"/>
                <a:gd name="connsiteX7" fmla="*/ 117272 w 620790"/>
                <a:gd name="connsiteY7" fmla="*/ 52240 h 286354"/>
                <a:gd name="connsiteX8" fmla="*/ 122396 w 620790"/>
                <a:gd name="connsiteY8" fmla="*/ 58774 h 286354"/>
                <a:gd name="connsiteX9" fmla="*/ 149479 w 620790"/>
                <a:gd name="connsiteY9" fmla="*/ 57633 h 286354"/>
                <a:gd name="connsiteX10" fmla="*/ 152452 w 620790"/>
                <a:gd name="connsiteY10" fmla="*/ 56173 h 286354"/>
                <a:gd name="connsiteX11" fmla="*/ 156065 w 620790"/>
                <a:gd name="connsiteY11" fmla="*/ 58453 h 286354"/>
                <a:gd name="connsiteX12" fmla="*/ 161100 w 620790"/>
                <a:gd name="connsiteY12" fmla="*/ 95760 h 286354"/>
                <a:gd name="connsiteX13" fmla="*/ 166583 w 620790"/>
                <a:gd name="connsiteY13" fmla="*/ 117232 h 286354"/>
                <a:gd name="connsiteX14" fmla="*/ 176076 w 620790"/>
                <a:gd name="connsiteY14" fmla="*/ 148876 h 286354"/>
                <a:gd name="connsiteX15" fmla="*/ 196574 w 620790"/>
                <a:gd name="connsiteY15" fmla="*/ 183723 h 286354"/>
                <a:gd name="connsiteX16" fmla="*/ 204556 w 620790"/>
                <a:gd name="connsiteY16" fmla="*/ 192435 h 286354"/>
                <a:gd name="connsiteX17" fmla="*/ 206106 w 620790"/>
                <a:gd name="connsiteY17" fmla="*/ 197995 h 286354"/>
                <a:gd name="connsiteX18" fmla="*/ 209450 w 620790"/>
                <a:gd name="connsiteY18" fmla="*/ 212459 h 286354"/>
                <a:gd name="connsiteX19" fmla="*/ 213639 w 620790"/>
                <a:gd name="connsiteY19" fmla="*/ 219775 h 286354"/>
                <a:gd name="connsiteX20" fmla="*/ 228462 w 620790"/>
                <a:gd name="connsiteY20" fmla="*/ 227551 h 286354"/>
                <a:gd name="connsiteX21" fmla="*/ 251728 w 620790"/>
                <a:gd name="connsiteY21" fmla="*/ 233688 h 286354"/>
                <a:gd name="connsiteX22" fmla="*/ 272674 w 620790"/>
                <a:gd name="connsiteY22" fmla="*/ 236647 h 286354"/>
                <a:gd name="connsiteX23" fmla="*/ 301987 w 620790"/>
                <a:gd name="connsiteY23" fmla="*/ 237454 h 286354"/>
                <a:gd name="connsiteX24" fmla="*/ 324522 w 620790"/>
                <a:gd name="connsiteY24" fmla="*/ 235725 h 286354"/>
                <a:gd name="connsiteX25" fmla="*/ 331722 w 620790"/>
                <a:gd name="connsiteY25" fmla="*/ 235725 h 286354"/>
                <a:gd name="connsiteX26" fmla="*/ 330441 w 620790"/>
                <a:gd name="connsiteY26" fmla="*/ 240721 h 286354"/>
                <a:gd name="connsiteX27" fmla="*/ 333452 w 620790"/>
                <a:gd name="connsiteY27" fmla="*/ 277875 h 286354"/>
                <a:gd name="connsiteX28" fmla="*/ 339486 w 620790"/>
                <a:gd name="connsiteY28" fmla="*/ 279015 h 286354"/>
                <a:gd name="connsiteX29" fmla="*/ 349210 w 620790"/>
                <a:gd name="connsiteY29" fmla="*/ 277234 h 286354"/>
                <a:gd name="connsiteX30" fmla="*/ 377395 w 620790"/>
                <a:gd name="connsiteY30" fmla="*/ 271687 h 286354"/>
                <a:gd name="connsiteX31" fmla="*/ 404299 w 620790"/>
                <a:gd name="connsiteY31" fmla="*/ 261437 h 286354"/>
                <a:gd name="connsiteX32" fmla="*/ 409564 w 620790"/>
                <a:gd name="connsiteY32" fmla="*/ 255595 h 286354"/>
                <a:gd name="connsiteX33" fmla="*/ 415816 w 620790"/>
                <a:gd name="connsiteY33" fmla="*/ 250561 h 286354"/>
                <a:gd name="connsiteX34" fmla="*/ 422837 w 620790"/>
                <a:gd name="connsiteY34" fmla="*/ 243130 h 286354"/>
                <a:gd name="connsiteX35" fmla="*/ 440773 w 620790"/>
                <a:gd name="connsiteY35" fmla="*/ 221261 h 286354"/>
                <a:gd name="connsiteX36" fmla="*/ 447614 w 620790"/>
                <a:gd name="connsiteY36" fmla="*/ 209384 h 286354"/>
                <a:gd name="connsiteX37" fmla="*/ 453264 w 620790"/>
                <a:gd name="connsiteY37" fmla="*/ 200289 h 286354"/>
                <a:gd name="connsiteX38" fmla="*/ 456723 w 620790"/>
                <a:gd name="connsiteY38" fmla="*/ 191833 h 286354"/>
                <a:gd name="connsiteX39" fmla="*/ 460451 w 620790"/>
                <a:gd name="connsiteY39" fmla="*/ 181853 h 286354"/>
                <a:gd name="connsiteX40" fmla="*/ 463462 w 620790"/>
                <a:gd name="connsiteY40" fmla="*/ 172667 h 286354"/>
                <a:gd name="connsiteX41" fmla="*/ 466191 w 620790"/>
                <a:gd name="connsiteY41" fmla="*/ 162764 h 286354"/>
                <a:gd name="connsiteX42" fmla="*/ 468023 w 620790"/>
                <a:gd name="connsiteY42" fmla="*/ 153719 h 286354"/>
                <a:gd name="connsiteX43" fmla="*/ 469868 w 620790"/>
                <a:gd name="connsiteY43" fmla="*/ 141753 h 286354"/>
                <a:gd name="connsiteX44" fmla="*/ 470585 w 620790"/>
                <a:gd name="connsiteY44" fmla="*/ 133541 h 286354"/>
                <a:gd name="connsiteX45" fmla="*/ 470188 w 620790"/>
                <a:gd name="connsiteY45" fmla="*/ 131222 h 286354"/>
                <a:gd name="connsiteX46" fmla="*/ 471892 w 620790"/>
                <a:gd name="connsiteY46" fmla="*/ 104690 h 286354"/>
                <a:gd name="connsiteX47" fmla="*/ 471712 w 620790"/>
                <a:gd name="connsiteY47" fmla="*/ 96785 h 286354"/>
                <a:gd name="connsiteX48" fmla="*/ 471174 w 620790"/>
                <a:gd name="connsiteY48" fmla="*/ 94492 h 286354"/>
                <a:gd name="connsiteX49" fmla="*/ 470175 w 620790"/>
                <a:gd name="connsiteY49" fmla="*/ 68677 h 286354"/>
                <a:gd name="connsiteX50" fmla="*/ 468561 w 620790"/>
                <a:gd name="connsiteY50" fmla="*/ 48025 h 286354"/>
                <a:gd name="connsiteX51" fmla="*/ 469675 w 620790"/>
                <a:gd name="connsiteY51" fmla="*/ 33023 h 286354"/>
                <a:gd name="connsiteX52" fmla="*/ 477631 w 620790"/>
                <a:gd name="connsiteY52" fmla="*/ 25759 h 286354"/>
                <a:gd name="connsiteX53" fmla="*/ 494145 w 620790"/>
                <a:gd name="connsiteY53" fmla="*/ 24669 h 286354"/>
                <a:gd name="connsiteX54" fmla="*/ 497848 w 620790"/>
                <a:gd name="connsiteY54" fmla="*/ 25348 h 286354"/>
                <a:gd name="connsiteX55" fmla="*/ 513785 w 620790"/>
                <a:gd name="connsiteY55" fmla="*/ 26130 h 286354"/>
                <a:gd name="connsiteX56" fmla="*/ 528211 w 620790"/>
                <a:gd name="connsiteY56" fmla="*/ 30665 h 286354"/>
                <a:gd name="connsiteX57" fmla="*/ 531055 w 620790"/>
                <a:gd name="connsiteY57" fmla="*/ 32561 h 286354"/>
                <a:gd name="connsiteX58" fmla="*/ 532003 w 620790"/>
                <a:gd name="connsiteY58" fmla="*/ 33510 h 286354"/>
                <a:gd name="connsiteX59" fmla="*/ 533899 w 620790"/>
                <a:gd name="connsiteY59" fmla="*/ 33510 h 286354"/>
                <a:gd name="connsiteX60" fmla="*/ 533169 w 620790"/>
                <a:gd name="connsiteY60" fmla="*/ 39108 h 286354"/>
                <a:gd name="connsiteX61" fmla="*/ 533284 w 620790"/>
                <a:gd name="connsiteY61" fmla="*/ 48166 h 286354"/>
                <a:gd name="connsiteX62" fmla="*/ 534796 w 620790"/>
                <a:gd name="connsiteY62" fmla="*/ 53418 h 286354"/>
                <a:gd name="connsiteX63" fmla="*/ 534347 w 620790"/>
                <a:gd name="connsiteY63" fmla="*/ 55314 h 286354"/>
                <a:gd name="connsiteX64" fmla="*/ 534347 w 620790"/>
                <a:gd name="connsiteY64" fmla="*/ 57134 h 286354"/>
                <a:gd name="connsiteX65" fmla="*/ 534809 w 620790"/>
                <a:gd name="connsiteY65" fmla="*/ 58966 h 286354"/>
                <a:gd name="connsiteX66" fmla="*/ 533963 w 620790"/>
                <a:gd name="connsiteY66" fmla="*/ 66089 h 286354"/>
                <a:gd name="connsiteX67" fmla="*/ 533412 w 620790"/>
                <a:gd name="connsiteY67" fmla="*/ 67895 h 286354"/>
                <a:gd name="connsiteX68" fmla="*/ 533502 w 620790"/>
                <a:gd name="connsiteY68" fmla="*/ 69791 h 286354"/>
                <a:gd name="connsiteX69" fmla="*/ 534014 w 620790"/>
                <a:gd name="connsiteY69" fmla="*/ 71790 h 286354"/>
                <a:gd name="connsiteX70" fmla="*/ 534014 w 620790"/>
                <a:gd name="connsiteY70" fmla="*/ 91302 h 286354"/>
                <a:gd name="connsiteX71" fmla="*/ 533515 w 620790"/>
                <a:gd name="connsiteY71" fmla="*/ 93339 h 286354"/>
                <a:gd name="connsiteX72" fmla="*/ 533361 w 620790"/>
                <a:gd name="connsiteY72" fmla="*/ 96554 h 286354"/>
                <a:gd name="connsiteX73" fmla="*/ 534001 w 620790"/>
                <a:gd name="connsiteY73" fmla="*/ 98425 h 286354"/>
                <a:gd name="connsiteX74" fmla="*/ 534745 w 620790"/>
                <a:gd name="connsiteY74" fmla="*/ 104562 h 286354"/>
                <a:gd name="connsiteX75" fmla="*/ 534450 w 620790"/>
                <a:gd name="connsiteY75" fmla="*/ 106675 h 286354"/>
                <a:gd name="connsiteX76" fmla="*/ 536320 w 620790"/>
                <a:gd name="connsiteY76" fmla="*/ 123330 h 286354"/>
                <a:gd name="connsiteX77" fmla="*/ 536730 w 620790"/>
                <a:gd name="connsiteY77" fmla="*/ 124611 h 286354"/>
                <a:gd name="connsiteX78" fmla="*/ 537038 w 620790"/>
                <a:gd name="connsiteY78" fmla="*/ 125226 h 286354"/>
                <a:gd name="connsiteX79" fmla="*/ 537794 w 620790"/>
                <a:gd name="connsiteY79" fmla="*/ 126379 h 286354"/>
                <a:gd name="connsiteX80" fmla="*/ 539908 w 620790"/>
                <a:gd name="connsiteY80" fmla="*/ 134387 h 286354"/>
                <a:gd name="connsiteX81" fmla="*/ 541099 w 620790"/>
                <a:gd name="connsiteY81" fmla="*/ 140293 h 286354"/>
                <a:gd name="connsiteX82" fmla="*/ 541765 w 620790"/>
                <a:gd name="connsiteY82" fmla="*/ 141394 h 286354"/>
                <a:gd name="connsiteX83" fmla="*/ 542124 w 620790"/>
                <a:gd name="connsiteY83" fmla="*/ 141920 h 286354"/>
                <a:gd name="connsiteX84" fmla="*/ 542867 w 620790"/>
                <a:gd name="connsiteY84" fmla="*/ 142919 h 286354"/>
                <a:gd name="connsiteX85" fmla="*/ 544212 w 620790"/>
                <a:gd name="connsiteY85" fmla="*/ 144969 h 286354"/>
                <a:gd name="connsiteX86" fmla="*/ 545007 w 620790"/>
                <a:gd name="connsiteY86" fmla="*/ 146608 h 286354"/>
                <a:gd name="connsiteX87" fmla="*/ 545583 w 620790"/>
                <a:gd name="connsiteY87" fmla="*/ 148927 h 286354"/>
                <a:gd name="connsiteX88" fmla="*/ 546095 w 620790"/>
                <a:gd name="connsiteY88" fmla="*/ 150696 h 286354"/>
                <a:gd name="connsiteX89" fmla="*/ 547761 w 620790"/>
                <a:gd name="connsiteY89" fmla="*/ 156179 h 286354"/>
                <a:gd name="connsiteX90" fmla="*/ 548632 w 620790"/>
                <a:gd name="connsiteY90" fmla="*/ 157101 h 286354"/>
                <a:gd name="connsiteX91" fmla="*/ 549068 w 620790"/>
                <a:gd name="connsiteY91" fmla="*/ 157562 h 286354"/>
                <a:gd name="connsiteX92" fmla="*/ 549952 w 620790"/>
                <a:gd name="connsiteY92" fmla="*/ 158485 h 286354"/>
                <a:gd name="connsiteX93" fmla="*/ 553962 w 620790"/>
                <a:gd name="connsiteY93" fmla="*/ 167017 h 286354"/>
                <a:gd name="connsiteX94" fmla="*/ 554321 w 620790"/>
                <a:gd name="connsiteY94" fmla="*/ 168080 h 286354"/>
                <a:gd name="connsiteX95" fmla="*/ 554590 w 620790"/>
                <a:gd name="connsiteY95" fmla="*/ 168542 h 286354"/>
                <a:gd name="connsiteX96" fmla="*/ 555358 w 620790"/>
                <a:gd name="connsiteY96" fmla="*/ 169311 h 286354"/>
                <a:gd name="connsiteX97" fmla="*/ 557101 w 620790"/>
                <a:gd name="connsiteY97" fmla="*/ 170592 h 286354"/>
                <a:gd name="connsiteX98" fmla="*/ 557933 w 620790"/>
                <a:gd name="connsiteY98" fmla="*/ 171360 h 286354"/>
                <a:gd name="connsiteX99" fmla="*/ 558356 w 620790"/>
                <a:gd name="connsiteY99" fmla="*/ 171757 h 286354"/>
                <a:gd name="connsiteX100" fmla="*/ 559201 w 620790"/>
                <a:gd name="connsiteY100" fmla="*/ 172590 h 286354"/>
                <a:gd name="connsiteX101" fmla="*/ 559637 w 620790"/>
                <a:gd name="connsiteY101" fmla="*/ 173013 h 286354"/>
                <a:gd name="connsiteX102" fmla="*/ 560457 w 620790"/>
                <a:gd name="connsiteY102" fmla="*/ 173935 h 286354"/>
                <a:gd name="connsiteX103" fmla="*/ 563199 w 620790"/>
                <a:gd name="connsiteY103" fmla="*/ 179534 h 286354"/>
                <a:gd name="connsiteX104" fmla="*/ 564480 w 620790"/>
                <a:gd name="connsiteY104" fmla="*/ 180815 h 286354"/>
                <a:gd name="connsiteX105" fmla="*/ 570617 w 620790"/>
                <a:gd name="connsiteY105" fmla="*/ 185350 h 286354"/>
                <a:gd name="connsiteX106" fmla="*/ 571731 w 620790"/>
                <a:gd name="connsiteY106" fmla="*/ 186875 h 286354"/>
                <a:gd name="connsiteX107" fmla="*/ 574511 w 620790"/>
                <a:gd name="connsiteY107" fmla="*/ 190949 h 286354"/>
                <a:gd name="connsiteX108" fmla="*/ 575792 w 620790"/>
                <a:gd name="connsiteY108" fmla="*/ 192140 h 286354"/>
                <a:gd name="connsiteX109" fmla="*/ 579559 w 620790"/>
                <a:gd name="connsiteY109" fmla="*/ 193960 h 286354"/>
                <a:gd name="connsiteX110" fmla="*/ 581058 w 620790"/>
                <a:gd name="connsiteY110" fmla="*/ 194959 h 286354"/>
                <a:gd name="connsiteX111" fmla="*/ 583992 w 620790"/>
                <a:gd name="connsiteY111" fmla="*/ 197880 h 286354"/>
                <a:gd name="connsiteX112" fmla="*/ 585004 w 620790"/>
                <a:gd name="connsiteY112" fmla="*/ 199276 h 286354"/>
                <a:gd name="connsiteX113" fmla="*/ 586797 w 620790"/>
                <a:gd name="connsiteY113" fmla="*/ 201416 h 286354"/>
                <a:gd name="connsiteX114" fmla="*/ 588155 w 620790"/>
                <a:gd name="connsiteY114" fmla="*/ 202185 h 286354"/>
                <a:gd name="connsiteX115" fmla="*/ 591474 w 620790"/>
                <a:gd name="connsiteY115" fmla="*/ 202646 h 286354"/>
                <a:gd name="connsiteX116" fmla="*/ 593062 w 620790"/>
                <a:gd name="connsiteY116" fmla="*/ 203363 h 286354"/>
                <a:gd name="connsiteX117" fmla="*/ 594984 w 620790"/>
                <a:gd name="connsiteY117" fmla="*/ 204644 h 286354"/>
                <a:gd name="connsiteX118" fmla="*/ 596265 w 620790"/>
                <a:gd name="connsiteY118" fmla="*/ 205810 h 286354"/>
                <a:gd name="connsiteX119" fmla="*/ 597828 w 620790"/>
                <a:gd name="connsiteY119" fmla="*/ 207283 h 286354"/>
                <a:gd name="connsiteX120" fmla="*/ 599199 w 620790"/>
                <a:gd name="connsiteY120" fmla="*/ 207937 h 286354"/>
                <a:gd name="connsiteX121" fmla="*/ 601236 w 620790"/>
                <a:gd name="connsiteY121" fmla="*/ 208398 h 286354"/>
                <a:gd name="connsiteX122" fmla="*/ 602722 w 620790"/>
                <a:gd name="connsiteY122" fmla="*/ 208911 h 286354"/>
                <a:gd name="connsiteX123" fmla="*/ 604234 w 620790"/>
                <a:gd name="connsiteY123" fmla="*/ 209397 h 286354"/>
                <a:gd name="connsiteX124" fmla="*/ 605745 w 620790"/>
                <a:gd name="connsiteY124" fmla="*/ 209807 h 286354"/>
                <a:gd name="connsiteX125" fmla="*/ 606822 w 620790"/>
                <a:gd name="connsiteY125" fmla="*/ 209884 h 286354"/>
                <a:gd name="connsiteX126" fmla="*/ 609025 w 620790"/>
                <a:gd name="connsiteY126" fmla="*/ 209974 h 286354"/>
                <a:gd name="connsiteX127" fmla="*/ 610960 w 620790"/>
                <a:gd name="connsiteY127" fmla="*/ 210819 h 286354"/>
                <a:gd name="connsiteX128" fmla="*/ 611921 w 620790"/>
                <a:gd name="connsiteY128" fmla="*/ 211306 h 286354"/>
                <a:gd name="connsiteX129" fmla="*/ 612817 w 620790"/>
                <a:gd name="connsiteY129" fmla="*/ 210794 h 286354"/>
                <a:gd name="connsiteX130" fmla="*/ 614406 w 620790"/>
                <a:gd name="connsiteY130" fmla="*/ 210192 h 286354"/>
                <a:gd name="connsiteX131" fmla="*/ 616891 w 620790"/>
                <a:gd name="connsiteY131" fmla="*/ 210448 h 286354"/>
                <a:gd name="connsiteX132" fmla="*/ 618570 w 620790"/>
                <a:gd name="connsiteY132" fmla="*/ 211652 h 286354"/>
                <a:gd name="connsiteX133" fmla="*/ 618570 w 620790"/>
                <a:gd name="connsiteY133" fmla="*/ 214983 h 286354"/>
                <a:gd name="connsiteX134" fmla="*/ 570373 w 620790"/>
                <a:gd name="connsiteY134" fmla="*/ 197252 h 286354"/>
                <a:gd name="connsiteX135" fmla="*/ 562276 w 620790"/>
                <a:gd name="connsiteY135" fmla="*/ 190091 h 286354"/>
                <a:gd name="connsiteX136" fmla="*/ 544340 w 620790"/>
                <a:gd name="connsiteY136" fmla="*/ 165403 h 286354"/>
                <a:gd name="connsiteX137" fmla="*/ 529428 w 620790"/>
                <a:gd name="connsiteY137" fmla="*/ 118154 h 286354"/>
                <a:gd name="connsiteX138" fmla="*/ 524803 w 620790"/>
                <a:gd name="connsiteY138" fmla="*/ 83448 h 286354"/>
                <a:gd name="connsiteX139" fmla="*/ 526930 w 620790"/>
                <a:gd name="connsiteY139" fmla="*/ 46526 h 286354"/>
                <a:gd name="connsiteX140" fmla="*/ 527801 w 620790"/>
                <a:gd name="connsiteY140" fmla="*/ 35662 h 286354"/>
                <a:gd name="connsiteX141" fmla="*/ 525021 w 620790"/>
                <a:gd name="connsiteY141" fmla="*/ 32292 h 286354"/>
                <a:gd name="connsiteX142" fmla="*/ 514605 w 620790"/>
                <a:gd name="connsiteY142" fmla="*/ 31908 h 286354"/>
                <a:gd name="connsiteX143" fmla="*/ 504676 w 620790"/>
                <a:gd name="connsiteY143" fmla="*/ 31318 h 286354"/>
                <a:gd name="connsiteX144" fmla="*/ 487663 w 620790"/>
                <a:gd name="connsiteY144" fmla="*/ 30678 h 286354"/>
                <a:gd name="connsiteX145" fmla="*/ 483255 w 620790"/>
                <a:gd name="connsiteY145" fmla="*/ 31049 h 286354"/>
                <a:gd name="connsiteX146" fmla="*/ 479937 w 620790"/>
                <a:gd name="connsiteY146" fmla="*/ 30960 h 286354"/>
                <a:gd name="connsiteX147" fmla="*/ 479450 w 620790"/>
                <a:gd name="connsiteY147" fmla="*/ 31088 h 286354"/>
                <a:gd name="connsiteX148" fmla="*/ 478541 w 620790"/>
                <a:gd name="connsiteY148" fmla="*/ 31408 h 286354"/>
                <a:gd name="connsiteX149" fmla="*/ 477759 w 620790"/>
                <a:gd name="connsiteY149" fmla="*/ 31908 h 286354"/>
                <a:gd name="connsiteX150" fmla="*/ 477477 w 620790"/>
                <a:gd name="connsiteY150" fmla="*/ 32279 h 286354"/>
                <a:gd name="connsiteX151" fmla="*/ 477119 w 620790"/>
                <a:gd name="connsiteY151" fmla="*/ 33727 h 286354"/>
                <a:gd name="connsiteX152" fmla="*/ 477119 w 620790"/>
                <a:gd name="connsiteY152" fmla="*/ 35444 h 286354"/>
                <a:gd name="connsiteX153" fmla="*/ 477119 w 620790"/>
                <a:gd name="connsiteY153" fmla="*/ 39287 h 286354"/>
                <a:gd name="connsiteX154" fmla="*/ 477119 w 620790"/>
                <a:gd name="connsiteY154" fmla="*/ 42695 h 286354"/>
                <a:gd name="connsiteX155" fmla="*/ 477644 w 620790"/>
                <a:gd name="connsiteY155" fmla="*/ 49549 h 286354"/>
                <a:gd name="connsiteX156" fmla="*/ 477964 w 620790"/>
                <a:gd name="connsiteY156" fmla="*/ 50907 h 286354"/>
                <a:gd name="connsiteX157" fmla="*/ 478092 w 620790"/>
                <a:gd name="connsiteY157" fmla="*/ 53726 h 286354"/>
                <a:gd name="connsiteX158" fmla="*/ 478887 w 620790"/>
                <a:gd name="connsiteY158" fmla="*/ 60131 h 286354"/>
                <a:gd name="connsiteX159" fmla="*/ 478989 w 620790"/>
                <a:gd name="connsiteY159" fmla="*/ 61643 h 286354"/>
                <a:gd name="connsiteX160" fmla="*/ 479912 w 620790"/>
                <a:gd name="connsiteY160" fmla="*/ 70368 h 286354"/>
                <a:gd name="connsiteX161" fmla="*/ 481949 w 620790"/>
                <a:gd name="connsiteY161" fmla="*/ 108033 h 286354"/>
                <a:gd name="connsiteX162" fmla="*/ 479105 w 620790"/>
                <a:gd name="connsiteY162" fmla="*/ 138896 h 286354"/>
                <a:gd name="connsiteX163" fmla="*/ 478169 w 620790"/>
                <a:gd name="connsiteY163" fmla="*/ 143534 h 286354"/>
                <a:gd name="connsiteX164" fmla="*/ 461117 w 620790"/>
                <a:gd name="connsiteY164" fmla="*/ 203748 h 286354"/>
                <a:gd name="connsiteX165" fmla="*/ 454007 w 620790"/>
                <a:gd name="connsiteY165" fmla="*/ 217545 h 286354"/>
                <a:gd name="connsiteX166" fmla="*/ 453213 w 620790"/>
                <a:gd name="connsiteY166" fmla="*/ 218724 h 286354"/>
                <a:gd name="connsiteX167" fmla="*/ 377818 w 620790"/>
                <a:gd name="connsiteY167" fmla="*/ 272737 h 286354"/>
                <a:gd name="connsiteX168" fmla="*/ 299207 w 620790"/>
                <a:gd name="connsiteY168" fmla="*/ 284780 h 286354"/>
                <a:gd name="connsiteX169" fmla="*/ 216765 w 620790"/>
                <a:gd name="connsiteY169" fmla="*/ 272122 h 286354"/>
                <a:gd name="connsiteX170" fmla="*/ 214971 w 620790"/>
                <a:gd name="connsiteY170" fmla="*/ 271507 h 286354"/>
                <a:gd name="connsiteX171" fmla="*/ 167902 w 620790"/>
                <a:gd name="connsiteY171" fmla="*/ 246525 h 286354"/>
                <a:gd name="connsiteX172" fmla="*/ 162778 w 620790"/>
                <a:gd name="connsiteY172" fmla="*/ 242272 h 286354"/>
                <a:gd name="connsiteX173" fmla="*/ 133440 w 620790"/>
                <a:gd name="connsiteY173" fmla="*/ 201723 h 286354"/>
                <a:gd name="connsiteX174" fmla="*/ 130698 w 620790"/>
                <a:gd name="connsiteY174" fmla="*/ 196202 h 286354"/>
                <a:gd name="connsiteX175" fmla="*/ 130493 w 620790"/>
                <a:gd name="connsiteY175" fmla="*/ 192204 h 286354"/>
                <a:gd name="connsiteX176" fmla="*/ 131031 w 620790"/>
                <a:gd name="connsiteY176" fmla="*/ 186670 h 286354"/>
                <a:gd name="connsiteX177" fmla="*/ 125125 w 620790"/>
                <a:gd name="connsiteY177" fmla="*/ 141125 h 286354"/>
                <a:gd name="connsiteX178" fmla="*/ 119655 w 620790"/>
                <a:gd name="connsiteY178" fmla="*/ 79246 h 286354"/>
                <a:gd name="connsiteX179" fmla="*/ 114671 w 620790"/>
                <a:gd name="connsiteY179" fmla="*/ 44053 h 286354"/>
                <a:gd name="connsiteX180" fmla="*/ 90432 w 620790"/>
                <a:gd name="connsiteY180" fmla="*/ 22914 h 286354"/>
                <a:gd name="connsiteX181" fmla="*/ 74341 w 620790"/>
                <a:gd name="connsiteY181" fmla="*/ 22415 h 286354"/>
                <a:gd name="connsiteX182" fmla="*/ 41620 w 620790"/>
                <a:gd name="connsiteY182" fmla="*/ 17290 h 286354"/>
                <a:gd name="connsiteX183" fmla="*/ 226 w 620790"/>
                <a:gd name="connsiteY183" fmla="*/ -133 h 286354"/>
                <a:gd name="connsiteX184" fmla="*/ -1606 w 620790"/>
                <a:gd name="connsiteY184" fmla="*/ -1556 h 28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620790" h="286354">
                  <a:moveTo>
                    <a:pt x="-1606" y="-1556"/>
                  </a:moveTo>
                  <a:cubicBezTo>
                    <a:pt x="611" y="-1735"/>
                    <a:pt x="2366" y="-492"/>
                    <a:pt x="4057" y="584"/>
                  </a:cubicBezTo>
                  <a:cubicBezTo>
                    <a:pt x="10911" y="4889"/>
                    <a:pt x="18406" y="7784"/>
                    <a:pt x="25837" y="10718"/>
                  </a:cubicBezTo>
                  <a:cubicBezTo>
                    <a:pt x="34907" y="14318"/>
                    <a:pt x="44323" y="17008"/>
                    <a:pt x="53932" y="18738"/>
                  </a:cubicBezTo>
                  <a:cubicBezTo>
                    <a:pt x="60889" y="19955"/>
                    <a:pt x="67807" y="21582"/>
                    <a:pt x="74981" y="21121"/>
                  </a:cubicBezTo>
                  <a:cubicBezTo>
                    <a:pt x="81438" y="20762"/>
                    <a:pt x="87908" y="21095"/>
                    <a:pt x="94301" y="22107"/>
                  </a:cubicBezTo>
                  <a:cubicBezTo>
                    <a:pt x="102679" y="23388"/>
                    <a:pt x="112570" y="29089"/>
                    <a:pt x="114799" y="39774"/>
                  </a:cubicBezTo>
                  <a:cubicBezTo>
                    <a:pt x="115696" y="43912"/>
                    <a:pt x="117003" y="47973"/>
                    <a:pt x="117272" y="52240"/>
                  </a:cubicBezTo>
                  <a:cubicBezTo>
                    <a:pt x="117336" y="55314"/>
                    <a:pt x="119424" y="57979"/>
                    <a:pt x="122396" y="58774"/>
                  </a:cubicBezTo>
                  <a:cubicBezTo>
                    <a:pt x="131582" y="62027"/>
                    <a:pt x="140614" y="61912"/>
                    <a:pt x="149479" y="57633"/>
                  </a:cubicBezTo>
                  <a:cubicBezTo>
                    <a:pt x="150466" y="57147"/>
                    <a:pt x="151440" y="56595"/>
                    <a:pt x="152452" y="56173"/>
                  </a:cubicBezTo>
                  <a:cubicBezTo>
                    <a:pt x="155014" y="55097"/>
                    <a:pt x="155975" y="55596"/>
                    <a:pt x="156065" y="58453"/>
                  </a:cubicBezTo>
                  <a:cubicBezTo>
                    <a:pt x="156462" y="71060"/>
                    <a:pt x="159114" y="83371"/>
                    <a:pt x="161100" y="95760"/>
                  </a:cubicBezTo>
                  <a:cubicBezTo>
                    <a:pt x="162265" y="103024"/>
                    <a:pt x="164725" y="110083"/>
                    <a:pt x="166583" y="117232"/>
                  </a:cubicBezTo>
                  <a:cubicBezTo>
                    <a:pt x="169350" y="127904"/>
                    <a:pt x="171797" y="138665"/>
                    <a:pt x="176076" y="148876"/>
                  </a:cubicBezTo>
                  <a:cubicBezTo>
                    <a:pt x="181329" y="161419"/>
                    <a:pt x="187606" y="173333"/>
                    <a:pt x="196574" y="183723"/>
                  </a:cubicBezTo>
                  <a:cubicBezTo>
                    <a:pt x="199137" y="186708"/>
                    <a:pt x="201699" y="189706"/>
                    <a:pt x="204556" y="192435"/>
                  </a:cubicBezTo>
                  <a:cubicBezTo>
                    <a:pt x="206183" y="193780"/>
                    <a:pt x="206811" y="195997"/>
                    <a:pt x="206106" y="197995"/>
                  </a:cubicBezTo>
                  <a:cubicBezTo>
                    <a:pt x="204300" y="203517"/>
                    <a:pt x="205799" y="208321"/>
                    <a:pt x="209450" y="212459"/>
                  </a:cubicBezTo>
                  <a:cubicBezTo>
                    <a:pt x="211384" y="214637"/>
                    <a:pt x="211794" y="217507"/>
                    <a:pt x="213639" y="219775"/>
                  </a:cubicBezTo>
                  <a:cubicBezTo>
                    <a:pt x="217559" y="224592"/>
                    <a:pt x="223056" y="226001"/>
                    <a:pt x="228462" y="227551"/>
                  </a:cubicBezTo>
                  <a:cubicBezTo>
                    <a:pt x="236149" y="229768"/>
                    <a:pt x="243836" y="232125"/>
                    <a:pt x="251728" y="233688"/>
                  </a:cubicBezTo>
                  <a:cubicBezTo>
                    <a:pt x="258659" y="235071"/>
                    <a:pt x="265692" y="235648"/>
                    <a:pt x="272674" y="236647"/>
                  </a:cubicBezTo>
                  <a:cubicBezTo>
                    <a:pt x="282449" y="238031"/>
                    <a:pt x="292224" y="237185"/>
                    <a:pt x="301987" y="237454"/>
                  </a:cubicBezTo>
                  <a:cubicBezTo>
                    <a:pt x="309533" y="237519"/>
                    <a:pt x="317079" y="236929"/>
                    <a:pt x="324522" y="235725"/>
                  </a:cubicBezTo>
                  <a:cubicBezTo>
                    <a:pt x="326918" y="235558"/>
                    <a:pt x="329326" y="235558"/>
                    <a:pt x="331722" y="235725"/>
                  </a:cubicBezTo>
                  <a:cubicBezTo>
                    <a:pt x="332106" y="237736"/>
                    <a:pt x="330992" y="239261"/>
                    <a:pt x="330441" y="240721"/>
                  </a:cubicBezTo>
                  <a:cubicBezTo>
                    <a:pt x="325355" y="252854"/>
                    <a:pt x="326469" y="266716"/>
                    <a:pt x="333452" y="277875"/>
                  </a:cubicBezTo>
                  <a:cubicBezTo>
                    <a:pt x="335002" y="280257"/>
                    <a:pt x="337462" y="279412"/>
                    <a:pt x="339486" y="279015"/>
                  </a:cubicBezTo>
                  <a:cubicBezTo>
                    <a:pt x="342727" y="278387"/>
                    <a:pt x="346007" y="277938"/>
                    <a:pt x="349210" y="277234"/>
                  </a:cubicBezTo>
                  <a:cubicBezTo>
                    <a:pt x="358562" y="275171"/>
                    <a:pt x="368119" y="274159"/>
                    <a:pt x="377395" y="271687"/>
                  </a:cubicBezTo>
                  <a:cubicBezTo>
                    <a:pt x="386747" y="269368"/>
                    <a:pt x="395779" y="265921"/>
                    <a:pt x="404299" y="261437"/>
                  </a:cubicBezTo>
                  <a:cubicBezTo>
                    <a:pt x="406592" y="260156"/>
                    <a:pt x="409936" y="259426"/>
                    <a:pt x="409564" y="255595"/>
                  </a:cubicBezTo>
                  <a:cubicBezTo>
                    <a:pt x="411383" y="253609"/>
                    <a:pt x="413497" y="251919"/>
                    <a:pt x="415816" y="250561"/>
                  </a:cubicBezTo>
                  <a:cubicBezTo>
                    <a:pt x="418827" y="248626"/>
                    <a:pt x="420479" y="245513"/>
                    <a:pt x="422837" y="243130"/>
                  </a:cubicBezTo>
                  <a:cubicBezTo>
                    <a:pt x="429524" y="236365"/>
                    <a:pt x="435008" y="228755"/>
                    <a:pt x="440773" y="221261"/>
                  </a:cubicBezTo>
                  <a:cubicBezTo>
                    <a:pt x="443643" y="217520"/>
                    <a:pt x="447345" y="214753"/>
                    <a:pt x="447614" y="209384"/>
                  </a:cubicBezTo>
                  <a:cubicBezTo>
                    <a:pt x="447794" y="205644"/>
                    <a:pt x="450817" y="202979"/>
                    <a:pt x="453264" y="200289"/>
                  </a:cubicBezTo>
                  <a:cubicBezTo>
                    <a:pt x="455711" y="197598"/>
                    <a:pt x="456979" y="195254"/>
                    <a:pt x="456723" y="191833"/>
                  </a:cubicBezTo>
                  <a:cubicBezTo>
                    <a:pt x="456441" y="187989"/>
                    <a:pt x="458132" y="184761"/>
                    <a:pt x="460451" y="181853"/>
                  </a:cubicBezTo>
                  <a:cubicBezTo>
                    <a:pt x="462655" y="179329"/>
                    <a:pt x="463744" y="176011"/>
                    <a:pt x="463462" y="172667"/>
                  </a:cubicBezTo>
                  <a:cubicBezTo>
                    <a:pt x="463257" y="169157"/>
                    <a:pt x="464218" y="165672"/>
                    <a:pt x="466191" y="162764"/>
                  </a:cubicBezTo>
                  <a:cubicBezTo>
                    <a:pt x="467972" y="160112"/>
                    <a:pt x="468625" y="156858"/>
                    <a:pt x="468023" y="153719"/>
                  </a:cubicBezTo>
                  <a:cubicBezTo>
                    <a:pt x="467228" y="149632"/>
                    <a:pt x="467882" y="145404"/>
                    <a:pt x="469868" y="141753"/>
                  </a:cubicBezTo>
                  <a:cubicBezTo>
                    <a:pt x="471315" y="139255"/>
                    <a:pt x="471584" y="136244"/>
                    <a:pt x="470585" y="133541"/>
                  </a:cubicBezTo>
                  <a:cubicBezTo>
                    <a:pt x="470239" y="132823"/>
                    <a:pt x="470098" y="132016"/>
                    <a:pt x="470188" y="131222"/>
                  </a:cubicBezTo>
                  <a:cubicBezTo>
                    <a:pt x="472622" y="122485"/>
                    <a:pt x="470726" y="113491"/>
                    <a:pt x="471892" y="104690"/>
                  </a:cubicBezTo>
                  <a:cubicBezTo>
                    <a:pt x="472250" y="101986"/>
                    <a:pt x="472776" y="99411"/>
                    <a:pt x="471712" y="96785"/>
                  </a:cubicBezTo>
                  <a:cubicBezTo>
                    <a:pt x="471341" y="96080"/>
                    <a:pt x="471162" y="95286"/>
                    <a:pt x="471174" y="94492"/>
                  </a:cubicBezTo>
                  <a:cubicBezTo>
                    <a:pt x="472212" y="85844"/>
                    <a:pt x="470418" y="77286"/>
                    <a:pt x="470175" y="68677"/>
                  </a:cubicBezTo>
                  <a:cubicBezTo>
                    <a:pt x="470008" y="61771"/>
                    <a:pt x="469470" y="54879"/>
                    <a:pt x="468561" y="48025"/>
                  </a:cubicBezTo>
                  <a:cubicBezTo>
                    <a:pt x="468023" y="43003"/>
                    <a:pt x="468407" y="37917"/>
                    <a:pt x="469675" y="33023"/>
                  </a:cubicBezTo>
                  <a:cubicBezTo>
                    <a:pt x="470547" y="29179"/>
                    <a:pt x="473724" y="26284"/>
                    <a:pt x="477631" y="25759"/>
                  </a:cubicBezTo>
                  <a:cubicBezTo>
                    <a:pt x="483076" y="24759"/>
                    <a:pt x="488611" y="24388"/>
                    <a:pt x="494145" y="24669"/>
                  </a:cubicBezTo>
                  <a:cubicBezTo>
                    <a:pt x="495414" y="24631"/>
                    <a:pt x="496669" y="24862"/>
                    <a:pt x="497848" y="25348"/>
                  </a:cubicBezTo>
                  <a:cubicBezTo>
                    <a:pt x="502780" y="27949"/>
                    <a:pt x="508622" y="28231"/>
                    <a:pt x="513785" y="26130"/>
                  </a:cubicBezTo>
                  <a:cubicBezTo>
                    <a:pt x="519384" y="24106"/>
                    <a:pt x="524303" y="26271"/>
                    <a:pt x="528211" y="30665"/>
                  </a:cubicBezTo>
                  <a:cubicBezTo>
                    <a:pt x="528877" y="31729"/>
                    <a:pt x="530055" y="31946"/>
                    <a:pt x="531055" y="32561"/>
                  </a:cubicBezTo>
                  <a:cubicBezTo>
                    <a:pt x="531337" y="32920"/>
                    <a:pt x="531721" y="33164"/>
                    <a:pt x="532003" y="33510"/>
                  </a:cubicBezTo>
                  <a:lnTo>
                    <a:pt x="533899" y="33510"/>
                  </a:lnTo>
                  <a:cubicBezTo>
                    <a:pt x="535385" y="35598"/>
                    <a:pt x="534245" y="37417"/>
                    <a:pt x="533169" y="39108"/>
                  </a:cubicBezTo>
                  <a:cubicBezTo>
                    <a:pt x="531183" y="42208"/>
                    <a:pt x="530927" y="45129"/>
                    <a:pt x="533284" y="48166"/>
                  </a:cubicBezTo>
                  <a:cubicBezTo>
                    <a:pt x="534501" y="49626"/>
                    <a:pt x="535052" y="51535"/>
                    <a:pt x="534796" y="53418"/>
                  </a:cubicBezTo>
                  <a:cubicBezTo>
                    <a:pt x="534681" y="54059"/>
                    <a:pt x="534527" y="54687"/>
                    <a:pt x="534347" y="55314"/>
                  </a:cubicBezTo>
                  <a:cubicBezTo>
                    <a:pt x="534258" y="55917"/>
                    <a:pt x="534258" y="56532"/>
                    <a:pt x="534347" y="57134"/>
                  </a:cubicBezTo>
                  <a:cubicBezTo>
                    <a:pt x="534488" y="57749"/>
                    <a:pt x="534668" y="58351"/>
                    <a:pt x="534809" y="58966"/>
                  </a:cubicBezTo>
                  <a:cubicBezTo>
                    <a:pt x="535206" y="61374"/>
                    <a:pt x="534924" y="63847"/>
                    <a:pt x="533963" y="66089"/>
                  </a:cubicBezTo>
                  <a:cubicBezTo>
                    <a:pt x="533745" y="66678"/>
                    <a:pt x="533553" y="67280"/>
                    <a:pt x="533412" y="67895"/>
                  </a:cubicBezTo>
                  <a:cubicBezTo>
                    <a:pt x="533348" y="68523"/>
                    <a:pt x="533374" y="69163"/>
                    <a:pt x="533502" y="69791"/>
                  </a:cubicBezTo>
                  <a:cubicBezTo>
                    <a:pt x="533694" y="70457"/>
                    <a:pt x="533886" y="71072"/>
                    <a:pt x="534014" y="71790"/>
                  </a:cubicBezTo>
                  <a:cubicBezTo>
                    <a:pt x="534283" y="78298"/>
                    <a:pt x="533707" y="84806"/>
                    <a:pt x="534014" y="91302"/>
                  </a:cubicBezTo>
                  <a:cubicBezTo>
                    <a:pt x="533886" y="91994"/>
                    <a:pt x="533694" y="92673"/>
                    <a:pt x="533515" y="93339"/>
                  </a:cubicBezTo>
                  <a:cubicBezTo>
                    <a:pt x="533246" y="94389"/>
                    <a:pt x="533195" y="95478"/>
                    <a:pt x="533361" y="96554"/>
                  </a:cubicBezTo>
                  <a:cubicBezTo>
                    <a:pt x="533528" y="97195"/>
                    <a:pt x="533745" y="97823"/>
                    <a:pt x="534001" y="98425"/>
                  </a:cubicBezTo>
                  <a:cubicBezTo>
                    <a:pt x="534924" y="100334"/>
                    <a:pt x="535193" y="102486"/>
                    <a:pt x="534745" y="104562"/>
                  </a:cubicBezTo>
                  <a:cubicBezTo>
                    <a:pt x="534629" y="105266"/>
                    <a:pt x="534514" y="105971"/>
                    <a:pt x="534450" y="106675"/>
                  </a:cubicBezTo>
                  <a:cubicBezTo>
                    <a:pt x="535782" y="112120"/>
                    <a:pt x="536410" y="117719"/>
                    <a:pt x="536320" y="123330"/>
                  </a:cubicBezTo>
                  <a:cubicBezTo>
                    <a:pt x="536449" y="123779"/>
                    <a:pt x="536564" y="124214"/>
                    <a:pt x="536730" y="124611"/>
                  </a:cubicBezTo>
                  <a:cubicBezTo>
                    <a:pt x="536833" y="124816"/>
                    <a:pt x="536923" y="125021"/>
                    <a:pt x="537038" y="125226"/>
                  </a:cubicBezTo>
                  <a:cubicBezTo>
                    <a:pt x="537153" y="125431"/>
                    <a:pt x="537537" y="125995"/>
                    <a:pt x="537794" y="126379"/>
                  </a:cubicBezTo>
                  <a:cubicBezTo>
                    <a:pt x="539395" y="128724"/>
                    <a:pt x="540138" y="131555"/>
                    <a:pt x="539908" y="134387"/>
                  </a:cubicBezTo>
                  <a:cubicBezTo>
                    <a:pt x="539754" y="136423"/>
                    <a:pt x="540164" y="138473"/>
                    <a:pt x="541099" y="140293"/>
                  </a:cubicBezTo>
                  <a:cubicBezTo>
                    <a:pt x="541330" y="140651"/>
                    <a:pt x="541548" y="141036"/>
                    <a:pt x="541765" y="141394"/>
                  </a:cubicBezTo>
                  <a:cubicBezTo>
                    <a:pt x="541983" y="141753"/>
                    <a:pt x="541996" y="141753"/>
                    <a:pt x="542124" y="141920"/>
                  </a:cubicBezTo>
                  <a:cubicBezTo>
                    <a:pt x="542252" y="142086"/>
                    <a:pt x="542624" y="142586"/>
                    <a:pt x="542867" y="142919"/>
                  </a:cubicBezTo>
                  <a:cubicBezTo>
                    <a:pt x="543367" y="143572"/>
                    <a:pt x="543815" y="144251"/>
                    <a:pt x="544212" y="144969"/>
                  </a:cubicBezTo>
                  <a:cubicBezTo>
                    <a:pt x="544520" y="145494"/>
                    <a:pt x="544789" y="146045"/>
                    <a:pt x="545007" y="146608"/>
                  </a:cubicBezTo>
                  <a:cubicBezTo>
                    <a:pt x="545263" y="147364"/>
                    <a:pt x="545404" y="148159"/>
                    <a:pt x="545583" y="148927"/>
                  </a:cubicBezTo>
                  <a:cubicBezTo>
                    <a:pt x="545762" y="149696"/>
                    <a:pt x="545942" y="150106"/>
                    <a:pt x="546095" y="150696"/>
                  </a:cubicBezTo>
                  <a:cubicBezTo>
                    <a:pt x="546518" y="152579"/>
                    <a:pt x="546326" y="154628"/>
                    <a:pt x="547761" y="156179"/>
                  </a:cubicBezTo>
                  <a:lnTo>
                    <a:pt x="548632" y="157101"/>
                  </a:lnTo>
                  <a:lnTo>
                    <a:pt x="549068" y="157562"/>
                  </a:lnTo>
                  <a:cubicBezTo>
                    <a:pt x="549375" y="157857"/>
                    <a:pt x="549670" y="158164"/>
                    <a:pt x="549952" y="158485"/>
                  </a:cubicBezTo>
                  <a:cubicBezTo>
                    <a:pt x="552053" y="160906"/>
                    <a:pt x="553449" y="163853"/>
                    <a:pt x="553962" y="167017"/>
                  </a:cubicBezTo>
                  <a:cubicBezTo>
                    <a:pt x="554077" y="167376"/>
                    <a:pt x="554192" y="167734"/>
                    <a:pt x="554321" y="168080"/>
                  </a:cubicBezTo>
                  <a:lnTo>
                    <a:pt x="554590" y="168542"/>
                  </a:lnTo>
                  <a:cubicBezTo>
                    <a:pt x="554846" y="168811"/>
                    <a:pt x="555089" y="169067"/>
                    <a:pt x="555358" y="169311"/>
                  </a:cubicBezTo>
                  <a:cubicBezTo>
                    <a:pt x="555948" y="169746"/>
                    <a:pt x="556537" y="170169"/>
                    <a:pt x="557101" y="170592"/>
                  </a:cubicBezTo>
                  <a:cubicBezTo>
                    <a:pt x="557395" y="170835"/>
                    <a:pt x="557664" y="171091"/>
                    <a:pt x="557933" y="171360"/>
                  </a:cubicBezTo>
                  <a:cubicBezTo>
                    <a:pt x="558202" y="171629"/>
                    <a:pt x="558215" y="171629"/>
                    <a:pt x="558356" y="171757"/>
                  </a:cubicBezTo>
                  <a:cubicBezTo>
                    <a:pt x="558497" y="171885"/>
                    <a:pt x="558932" y="172308"/>
                    <a:pt x="559201" y="172590"/>
                  </a:cubicBezTo>
                  <a:cubicBezTo>
                    <a:pt x="559471" y="172872"/>
                    <a:pt x="559484" y="172872"/>
                    <a:pt x="559637" y="173013"/>
                  </a:cubicBezTo>
                  <a:cubicBezTo>
                    <a:pt x="559932" y="173308"/>
                    <a:pt x="560201" y="173615"/>
                    <a:pt x="560457" y="173935"/>
                  </a:cubicBezTo>
                  <a:cubicBezTo>
                    <a:pt x="561738" y="175601"/>
                    <a:pt x="562302" y="177663"/>
                    <a:pt x="563199" y="179534"/>
                  </a:cubicBezTo>
                  <a:cubicBezTo>
                    <a:pt x="563545" y="180034"/>
                    <a:pt x="563980" y="180469"/>
                    <a:pt x="564480" y="180815"/>
                  </a:cubicBezTo>
                  <a:cubicBezTo>
                    <a:pt x="566683" y="182096"/>
                    <a:pt x="569194" y="183006"/>
                    <a:pt x="570617" y="185350"/>
                  </a:cubicBezTo>
                  <a:cubicBezTo>
                    <a:pt x="570988" y="185850"/>
                    <a:pt x="571347" y="186375"/>
                    <a:pt x="571731" y="186875"/>
                  </a:cubicBezTo>
                  <a:cubicBezTo>
                    <a:pt x="572794" y="188130"/>
                    <a:pt x="573730" y="189501"/>
                    <a:pt x="574511" y="190949"/>
                  </a:cubicBezTo>
                  <a:cubicBezTo>
                    <a:pt x="574857" y="191423"/>
                    <a:pt x="575293" y="191820"/>
                    <a:pt x="575792" y="192140"/>
                  </a:cubicBezTo>
                  <a:cubicBezTo>
                    <a:pt x="577086" y="192666"/>
                    <a:pt x="578342" y="193281"/>
                    <a:pt x="579559" y="193960"/>
                  </a:cubicBezTo>
                  <a:lnTo>
                    <a:pt x="581058" y="194959"/>
                  </a:lnTo>
                  <a:cubicBezTo>
                    <a:pt x="582249" y="195689"/>
                    <a:pt x="583248" y="196688"/>
                    <a:pt x="583992" y="197880"/>
                  </a:cubicBezTo>
                  <a:cubicBezTo>
                    <a:pt x="584312" y="198354"/>
                    <a:pt x="584645" y="198828"/>
                    <a:pt x="585004" y="199276"/>
                  </a:cubicBezTo>
                  <a:cubicBezTo>
                    <a:pt x="585606" y="199981"/>
                    <a:pt x="586182" y="200724"/>
                    <a:pt x="586797" y="201416"/>
                  </a:cubicBezTo>
                  <a:cubicBezTo>
                    <a:pt x="587182" y="201775"/>
                    <a:pt x="587656" y="202031"/>
                    <a:pt x="588155" y="202185"/>
                  </a:cubicBezTo>
                  <a:cubicBezTo>
                    <a:pt x="589270" y="202274"/>
                    <a:pt x="590372" y="202428"/>
                    <a:pt x="591474" y="202646"/>
                  </a:cubicBezTo>
                  <a:cubicBezTo>
                    <a:pt x="592024" y="202825"/>
                    <a:pt x="592562" y="203068"/>
                    <a:pt x="593062" y="203363"/>
                  </a:cubicBezTo>
                  <a:cubicBezTo>
                    <a:pt x="593741" y="203722"/>
                    <a:pt x="594382" y="204158"/>
                    <a:pt x="594984" y="204644"/>
                  </a:cubicBezTo>
                  <a:cubicBezTo>
                    <a:pt x="595419" y="205003"/>
                    <a:pt x="595817" y="205413"/>
                    <a:pt x="596265" y="205810"/>
                  </a:cubicBezTo>
                  <a:cubicBezTo>
                    <a:pt x="596713" y="206207"/>
                    <a:pt x="597277" y="206835"/>
                    <a:pt x="597828" y="207283"/>
                  </a:cubicBezTo>
                  <a:cubicBezTo>
                    <a:pt x="598251" y="207578"/>
                    <a:pt x="598712" y="207796"/>
                    <a:pt x="599199" y="207937"/>
                  </a:cubicBezTo>
                  <a:cubicBezTo>
                    <a:pt x="599878" y="208078"/>
                    <a:pt x="600570" y="208193"/>
                    <a:pt x="601236" y="208398"/>
                  </a:cubicBezTo>
                  <a:cubicBezTo>
                    <a:pt x="601902" y="208603"/>
                    <a:pt x="602222" y="208757"/>
                    <a:pt x="602722" y="208911"/>
                  </a:cubicBezTo>
                  <a:cubicBezTo>
                    <a:pt x="603222" y="209064"/>
                    <a:pt x="603734" y="209205"/>
                    <a:pt x="604234" y="209397"/>
                  </a:cubicBezTo>
                  <a:cubicBezTo>
                    <a:pt x="604720" y="209577"/>
                    <a:pt x="605233" y="209718"/>
                    <a:pt x="605745" y="209807"/>
                  </a:cubicBezTo>
                  <a:lnTo>
                    <a:pt x="606822" y="209884"/>
                  </a:lnTo>
                  <a:cubicBezTo>
                    <a:pt x="607552" y="209884"/>
                    <a:pt x="608295" y="209884"/>
                    <a:pt x="609025" y="209974"/>
                  </a:cubicBezTo>
                  <a:cubicBezTo>
                    <a:pt x="609743" y="210025"/>
                    <a:pt x="610435" y="210320"/>
                    <a:pt x="610960" y="210819"/>
                  </a:cubicBezTo>
                  <a:cubicBezTo>
                    <a:pt x="611280" y="210986"/>
                    <a:pt x="611229" y="211844"/>
                    <a:pt x="611921" y="211306"/>
                  </a:cubicBezTo>
                  <a:cubicBezTo>
                    <a:pt x="612215" y="211114"/>
                    <a:pt x="612510" y="210948"/>
                    <a:pt x="612817" y="210794"/>
                  </a:cubicBezTo>
                  <a:cubicBezTo>
                    <a:pt x="613317" y="210525"/>
                    <a:pt x="613855" y="210320"/>
                    <a:pt x="614406" y="210192"/>
                  </a:cubicBezTo>
                  <a:cubicBezTo>
                    <a:pt x="615239" y="210038"/>
                    <a:pt x="616110" y="210128"/>
                    <a:pt x="616891" y="210448"/>
                  </a:cubicBezTo>
                  <a:cubicBezTo>
                    <a:pt x="617519" y="210730"/>
                    <a:pt x="618096" y="211140"/>
                    <a:pt x="618570" y="211652"/>
                  </a:cubicBezTo>
                  <a:cubicBezTo>
                    <a:pt x="619390" y="212613"/>
                    <a:pt x="619390" y="214022"/>
                    <a:pt x="618570" y="214983"/>
                  </a:cubicBezTo>
                  <a:cubicBezTo>
                    <a:pt x="600634" y="214227"/>
                    <a:pt x="583441" y="211422"/>
                    <a:pt x="570373" y="197252"/>
                  </a:cubicBezTo>
                  <a:cubicBezTo>
                    <a:pt x="567939" y="194613"/>
                    <a:pt x="564685" y="192807"/>
                    <a:pt x="562276" y="190091"/>
                  </a:cubicBezTo>
                  <a:cubicBezTo>
                    <a:pt x="555755" y="182263"/>
                    <a:pt x="548940" y="174640"/>
                    <a:pt x="544340" y="165403"/>
                  </a:cubicBezTo>
                  <a:cubicBezTo>
                    <a:pt x="537179" y="150426"/>
                    <a:pt x="532170" y="134527"/>
                    <a:pt x="529428" y="118154"/>
                  </a:cubicBezTo>
                  <a:cubicBezTo>
                    <a:pt x="527634" y="106624"/>
                    <a:pt x="524957" y="95184"/>
                    <a:pt x="524803" y="83448"/>
                  </a:cubicBezTo>
                  <a:cubicBezTo>
                    <a:pt x="524649" y="71098"/>
                    <a:pt x="525994" y="58825"/>
                    <a:pt x="526930" y="46526"/>
                  </a:cubicBezTo>
                  <a:cubicBezTo>
                    <a:pt x="527199" y="42913"/>
                    <a:pt x="527378" y="39275"/>
                    <a:pt x="527801" y="35662"/>
                  </a:cubicBezTo>
                  <a:cubicBezTo>
                    <a:pt x="528057" y="33407"/>
                    <a:pt x="527186" y="32382"/>
                    <a:pt x="525021" y="32292"/>
                  </a:cubicBezTo>
                  <a:cubicBezTo>
                    <a:pt x="521549" y="32151"/>
                    <a:pt x="518064" y="31870"/>
                    <a:pt x="514605" y="31908"/>
                  </a:cubicBezTo>
                  <a:cubicBezTo>
                    <a:pt x="511287" y="32036"/>
                    <a:pt x="507956" y="31831"/>
                    <a:pt x="504676" y="31318"/>
                  </a:cubicBezTo>
                  <a:cubicBezTo>
                    <a:pt x="499026" y="30230"/>
                    <a:pt x="493338" y="30704"/>
                    <a:pt x="487663" y="30678"/>
                  </a:cubicBezTo>
                  <a:cubicBezTo>
                    <a:pt x="486241" y="31370"/>
                    <a:pt x="484716" y="30909"/>
                    <a:pt x="483255" y="31049"/>
                  </a:cubicBezTo>
                  <a:cubicBezTo>
                    <a:pt x="482154" y="31114"/>
                    <a:pt x="481052" y="30524"/>
                    <a:pt x="479937" y="30960"/>
                  </a:cubicBezTo>
                  <a:lnTo>
                    <a:pt x="479450" y="31088"/>
                  </a:lnTo>
                  <a:lnTo>
                    <a:pt x="478541" y="31408"/>
                  </a:lnTo>
                  <a:cubicBezTo>
                    <a:pt x="478259" y="31549"/>
                    <a:pt x="478003" y="31716"/>
                    <a:pt x="477759" y="31908"/>
                  </a:cubicBezTo>
                  <a:cubicBezTo>
                    <a:pt x="477759" y="31908"/>
                    <a:pt x="477465" y="32267"/>
                    <a:pt x="477477" y="32279"/>
                  </a:cubicBezTo>
                  <a:cubicBezTo>
                    <a:pt x="477298" y="32741"/>
                    <a:pt x="477170" y="33227"/>
                    <a:pt x="477119" y="33727"/>
                  </a:cubicBezTo>
                  <a:cubicBezTo>
                    <a:pt x="477119" y="34304"/>
                    <a:pt x="477119" y="34867"/>
                    <a:pt x="477119" y="35444"/>
                  </a:cubicBezTo>
                  <a:lnTo>
                    <a:pt x="477119" y="39287"/>
                  </a:lnTo>
                  <a:cubicBezTo>
                    <a:pt x="477119" y="40428"/>
                    <a:pt x="477119" y="41555"/>
                    <a:pt x="477119" y="42695"/>
                  </a:cubicBezTo>
                  <a:cubicBezTo>
                    <a:pt x="477452" y="44976"/>
                    <a:pt x="477221" y="47282"/>
                    <a:pt x="477644" y="49549"/>
                  </a:cubicBezTo>
                  <a:cubicBezTo>
                    <a:pt x="477798" y="49985"/>
                    <a:pt x="477900" y="50446"/>
                    <a:pt x="477964" y="50907"/>
                  </a:cubicBezTo>
                  <a:cubicBezTo>
                    <a:pt x="478054" y="51842"/>
                    <a:pt x="478041" y="52778"/>
                    <a:pt x="478092" y="53726"/>
                  </a:cubicBezTo>
                  <a:cubicBezTo>
                    <a:pt x="478451" y="55840"/>
                    <a:pt x="478208" y="58018"/>
                    <a:pt x="478887" y="60131"/>
                  </a:cubicBezTo>
                  <a:cubicBezTo>
                    <a:pt x="478951" y="60631"/>
                    <a:pt x="478989" y="61144"/>
                    <a:pt x="478989" y="61643"/>
                  </a:cubicBezTo>
                  <a:cubicBezTo>
                    <a:pt x="479066" y="64577"/>
                    <a:pt x="479374" y="67485"/>
                    <a:pt x="479912" y="70368"/>
                  </a:cubicBezTo>
                  <a:cubicBezTo>
                    <a:pt x="481231" y="82884"/>
                    <a:pt x="481910" y="95453"/>
                    <a:pt x="481949" y="108033"/>
                  </a:cubicBezTo>
                  <a:cubicBezTo>
                    <a:pt x="482128" y="118398"/>
                    <a:pt x="481180" y="128749"/>
                    <a:pt x="479105" y="138896"/>
                  </a:cubicBezTo>
                  <a:cubicBezTo>
                    <a:pt x="478797" y="140446"/>
                    <a:pt x="478605" y="142022"/>
                    <a:pt x="478169" y="143534"/>
                  </a:cubicBezTo>
                  <a:cubicBezTo>
                    <a:pt x="472340" y="163571"/>
                    <a:pt x="468087" y="184044"/>
                    <a:pt x="461117" y="203748"/>
                  </a:cubicBezTo>
                  <a:cubicBezTo>
                    <a:pt x="459362" y="208680"/>
                    <a:pt x="457658" y="213612"/>
                    <a:pt x="454007" y="217545"/>
                  </a:cubicBezTo>
                  <a:cubicBezTo>
                    <a:pt x="453700" y="217917"/>
                    <a:pt x="453443" y="218301"/>
                    <a:pt x="453213" y="218724"/>
                  </a:cubicBezTo>
                  <a:cubicBezTo>
                    <a:pt x="435917" y="247665"/>
                    <a:pt x="409756" y="264845"/>
                    <a:pt x="377818" y="272737"/>
                  </a:cubicBezTo>
                  <a:cubicBezTo>
                    <a:pt x="352079" y="279143"/>
                    <a:pt x="325957" y="284703"/>
                    <a:pt x="299207" y="284780"/>
                  </a:cubicBezTo>
                  <a:cubicBezTo>
                    <a:pt x="271124" y="284857"/>
                    <a:pt x="243246" y="282794"/>
                    <a:pt x="216765" y="272122"/>
                  </a:cubicBezTo>
                  <a:cubicBezTo>
                    <a:pt x="216176" y="271891"/>
                    <a:pt x="215574" y="271687"/>
                    <a:pt x="214971" y="271507"/>
                  </a:cubicBezTo>
                  <a:cubicBezTo>
                    <a:pt x="197407" y="266716"/>
                    <a:pt x="182507" y="256889"/>
                    <a:pt x="167902" y="246525"/>
                  </a:cubicBezTo>
                  <a:cubicBezTo>
                    <a:pt x="166045" y="245295"/>
                    <a:pt x="164328" y="243873"/>
                    <a:pt x="162778" y="242272"/>
                  </a:cubicBezTo>
                  <a:cubicBezTo>
                    <a:pt x="151452" y="229883"/>
                    <a:pt x="140281" y="217366"/>
                    <a:pt x="133440" y="201723"/>
                  </a:cubicBezTo>
                  <a:cubicBezTo>
                    <a:pt x="132620" y="199840"/>
                    <a:pt x="131685" y="198008"/>
                    <a:pt x="130698" y="196202"/>
                  </a:cubicBezTo>
                  <a:cubicBezTo>
                    <a:pt x="129891" y="195010"/>
                    <a:pt x="129801" y="193473"/>
                    <a:pt x="130493" y="192204"/>
                  </a:cubicBezTo>
                  <a:cubicBezTo>
                    <a:pt x="131390" y="190500"/>
                    <a:pt x="131582" y="188515"/>
                    <a:pt x="131031" y="186670"/>
                  </a:cubicBezTo>
                  <a:cubicBezTo>
                    <a:pt x="126816" y="171770"/>
                    <a:pt x="126522" y="156384"/>
                    <a:pt x="125125" y="141125"/>
                  </a:cubicBezTo>
                  <a:cubicBezTo>
                    <a:pt x="123242" y="120512"/>
                    <a:pt x="122409" y="99809"/>
                    <a:pt x="119655" y="79246"/>
                  </a:cubicBezTo>
                  <a:cubicBezTo>
                    <a:pt x="118079" y="67498"/>
                    <a:pt x="117092" y="55686"/>
                    <a:pt x="114671" y="44053"/>
                  </a:cubicBezTo>
                  <a:cubicBezTo>
                    <a:pt x="111929" y="30934"/>
                    <a:pt x="103871" y="23773"/>
                    <a:pt x="90432" y="22914"/>
                  </a:cubicBezTo>
                  <a:cubicBezTo>
                    <a:pt x="85077" y="22581"/>
                    <a:pt x="79721" y="22453"/>
                    <a:pt x="74341" y="22415"/>
                  </a:cubicBezTo>
                  <a:cubicBezTo>
                    <a:pt x="63259" y="22133"/>
                    <a:pt x="52254" y="20416"/>
                    <a:pt x="41620" y="17290"/>
                  </a:cubicBezTo>
                  <a:cubicBezTo>
                    <a:pt x="27092" y="13408"/>
                    <a:pt x="13153" y="7541"/>
                    <a:pt x="226" y="-133"/>
                  </a:cubicBezTo>
                  <a:cubicBezTo>
                    <a:pt x="-414" y="-556"/>
                    <a:pt x="-1029" y="-1030"/>
                    <a:pt x="-1606" y="-1556"/>
                  </a:cubicBezTo>
                  <a:close/>
                </a:path>
              </a:pathLst>
            </a:custGeom>
            <a:solidFill>
              <a:srgbClr val="020202"/>
            </a:solidFill>
            <a:ln w="1280" cap="flat">
              <a:noFill/>
              <a:prstDash val="solid"/>
              <a:miter/>
            </a:ln>
          </p:spPr>
          <p:txBody>
            <a:bodyPr rtlCol="0" anchor="ctr"/>
            <a:lstStyle/>
            <a:p>
              <a:endParaRPr lang="es-CO"/>
            </a:p>
          </p:txBody>
        </p:sp>
        <p:sp>
          <p:nvSpPr>
            <p:cNvPr id="10" name="Freeform: Shape 9">
              <a:extLst>
                <a:ext uri="{FF2B5EF4-FFF2-40B4-BE49-F238E27FC236}">
                  <a16:creationId xmlns:a16="http://schemas.microsoft.com/office/drawing/2014/main" id="{76529593-D65E-2DF2-9CA3-CF7293E9AC95}"/>
                </a:ext>
              </a:extLst>
            </p:cNvPr>
            <p:cNvSpPr/>
            <p:nvPr/>
          </p:nvSpPr>
          <p:spPr>
            <a:xfrm>
              <a:off x="-1234553" y="-406507"/>
              <a:ext cx="340566" cy="233518"/>
            </a:xfrm>
            <a:custGeom>
              <a:avLst/>
              <a:gdLst>
                <a:gd name="connsiteX0" fmla="*/ 311524 w 340566"/>
                <a:gd name="connsiteY0" fmla="*/ 148237 h 233518"/>
                <a:gd name="connsiteX1" fmla="*/ 314201 w 340566"/>
                <a:gd name="connsiteY1" fmla="*/ 153592 h 233518"/>
                <a:gd name="connsiteX2" fmla="*/ 337390 w 340566"/>
                <a:gd name="connsiteY2" fmla="*/ 187452 h 233518"/>
                <a:gd name="connsiteX3" fmla="*/ 338889 w 340566"/>
                <a:gd name="connsiteY3" fmla="*/ 192795 h 233518"/>
                <a:gd name="connsiteX4" fmla="*/ 331202 w 340566"/>
                <a:gd name="connsiteY4" fmla="*/ 214318 h 233518"/>
                <a:gd name="connsiteX5" fmla="*/ 304862 w 340566"/>
                <a:gd name="connsiteY5" fmla="*/ 231178 h 233518"/>
                <a:gd name="connsiteX6" fmla="*/ 281045 w 340566"/>
                <a:gd name="connsiteY6" fmla="*/ 227872 h 233518"/>
                <a:gd name="connsiteX7" fmla="*/ 266312 w 340566"/>
                <a:gd name="connsiteY7" fmla="*/ 215548 h 233518"/>
                <a:gd name="connsiteX8" fmla="*/ 262994 w 340566"/>
                <a:gd name="connsiteY8" fmla="*/ 211576 h 233518"/>
                <a:gd name="connsiteX9" fmla="*/ 259381 w 340566"/>
                <a:gd name="connsiteY9" fmla="*/ 205055 h 233518"/>
                <a:gd name="connsiteX10" fmla="*/ 252002 w 340566"/>
                <a:gd name="connsiteY10" fmla="*/ 198227 h 233518"/>
                <a:gd name="connsiteX11" fmla="*/ 241176 w 340566"/>
                <a:gd name="connsiteY11" fmla="*/ 195190 h 233518"/>
                <a:gd name="connsiteX12" fmla="*/ 239306 w 340566"/>
                <a:gd name="connsiteY12" fmla="*/ 195024 h 233518"/>
                <a:gd name="connsiteX13" fmla="*/ 231119 w 340566"/>
                <a:gd name="connsiteY13" fmla="*/ 192116 h 233518"/>
                <a:gd name="connsiteX14" fmla="*/ 211672 w 340566"/>
                <a:gd name="connsiteY14" fmla="*/ 171131 h 233518"/>
                <a:gd name="connsiteX15" fmla="*/ 187330 w 340566"/>
                <a:gd name="connsiteY15" fmla="*/ 136155 h 233518"/>
                <a:gd name="connsiteX16" fmla="*/ 176786 w 340566"/>
                <a:gd name="connsiteY16" fmla="*/ 121730 h 233518"/>
                <a:gd name="connsiteX17" fmla="*/ 176120 w 340566"/>
                <a:gd name="connsiteY17" fmla="*/ 120641 h 233518"/>
                <a:gd name="connsiteX18" fmla="*/ 175415 w 340566"/>
                <a:gd name="connsiteY18" fmla="*/ 119616 h 233518"/>
                <a:gd name="connsiteX19" fmla="*/ 174724 w 340566"/>
                <a:gd name="connsiteY19" fmla="*/ 118604 h 233518"/>
                <a:gd name="connsiteX20" fmla="*/ 172443 w 340566"/>
                <a:gd name="connsiteY20" fmla="*/ 115837 h 233518"/>
                <a:gd name="connsiteX21" fmla="*/ 171661 w 340566"/>
                <a:gd name="connsiteY21" fmla="*/ 114991 h 233518"/>
                <a:gd name="connsiteX22" fmla="*/ 170919 w 340566"/>
                <a:gd name="connsiteY22" fmla="*/ 114158 h 233518"/>
                <a:gd name="connsiteX23" fmla="*/ 170534 w 340566"/>
                <a:gd name="connsiteY23" fmla="*/ 113761 h 233518"/>
                <a:gd name="connsiteX24" fmla="*/ 169765 w 340566"/>
                <a:gd name="connsiteY24" fmla="*/ 112967 h 233518"/>
                <a:gd name="connsiteX25" fmla="*/ 169368 w 340566"/>
                <a:gd name="connsiteY25" fmla="*/ 112557 h 233518"/>
                <a:gd name="connsiteX26" fmla="*/ 168625 w 340566"/>
                <a:gd name="connsiteY26" fmla="*/ 111711 h 233518"/>
                <a:gd name="connsiteX27" fmla="*/ 167959 w 340566"/>
                <a:gd name="connsiteY27" fmla="*/ 110789 h 233518"/>
                <a:gd name="connsiteX28" fmla="*/ 165781 w 340566"/>
                <a:gd name="connsiteY28" fmla="*/ 108227 h 233518"/>
                <a:gd name="connsiteX29" fmla="*/ 165012 w 340566"/>
                <a:gd name="connsiteY29" fmla="*/ 107420 h 233518"/>
                <a:gd name="connsiteX30" fmla="*/ 164295 w 340566"/>
                <a:gd name="connsiteY30" fmla="*/ 106612 h 233518"/>
                <a:gd name="connsiteX31" fmla="*/ 163924 w 340566"/>
                <a:gd name="connsiteY31" fmla="*/ 106215 h 233518"/>
                <a:gd name="connsiteX32" fmla="*/ 163193 w 340566"/>
                <a:gd name="connsiteY32" fmla="*/ 105459 h 233518"/>
                <a:gd name="connsiteX33" fmla="*/ 162822 w 340566"/>
                <a:gd name="connsiteY33" fmla="*/ 105075 h 233518"/>
                <a:gd name="connsiteX34" fmla="*/ 162117 w 340566"/>
                <a:gd name="connsiteY34" fmla="*/ 104281 h 233518"/>
                <a:gd name="connsiteX35" fmla="*/ 161489 w 340566"/>
                <a:gd name="connsiteY35" fmla="*/ 103435 h 233518"/>
                <a:gd name="connsiteX36" fmla="*/ 159965 w 340566"/>
                <a:gd name="connsiteY36" fmla="*/ 101962 h 233518"/>
                <a:gd name="connsiteX37" fmla="*/ 159042 w 340566"/>
                <a:gd name="connsiteY37" fmla="*/ 101283 h 233518"/>
                <a:gd name="connsiteX38" fmla="*/ 158222 w 340566"/>
                <a:gd name="connsiteY38" fmla="*/ 100437 h 233518"/>
                <a:gd name="connsiteX39" fmla="*/ 157492 w 340566"/>
                <a:gd name="connsiteY39" fmla="*/ 99464 h 233518"/>
                <a:gd name="connsiteX40" fmla="*/ 151624 w 340566"/>
                <a:gd name="connsiteY40" fmla="*/ 93173 h 233518"/>
                <a:gd name="connsiteX41" fmla="*/ 150818 w 340566"/>
                <a:gd name="connsiteY41" fmla="*/ 92315 h 233518"/>
                <a:gd name="connsiteX42" fmla="*/ 150062 w 340566"/>
                <a:gd name="connsiteY42" fmla="*/ 91456 h 233518"/>
                <a:gd name="connsiteX43" fmla="*/ 149677 w 340566"/>
                <a:gd name="connsiteY43" fmla="*/ 91046 h 233518"/>
                <a:gd name="connsiteX44" fmla="*/ 148896 w 340566"/>
                <a:gd name="connsiteY44" fmla="*/ 90227 h 233518"/>
                <a:gd name="connsiteX45" fmla="*/ 148499 w 340566"/>
                <a:gd name="connsiteY45" fmla="*/ 89816 h 233518"/>
                <a:gd name="connsiteX46" fmla="*/ 147730 w 340566"/>
                <a:gd name="connsiteY46" fmla="*/ 88958 h 233518"/>
                <a:gd name="connsiteX47" fmla="*/ 147051 w 340566"/>
                <a:gd name="connsiteY47" fmla="*/ 88023 h 233518"/>
                <a:gd name="connsiteX48" fmla="*/ 143989 w 340566"/>
                <a:gd name="connsiteY48" fmla="*/ 84551 h 233518"/>
                <a:gd name="connsiteX49" fmla="*/ 143233 w 340566"/>
                <a:gd name="connsiteY49" fmla="*/ 83744 h 233518"/>
                <a:gd name="connsiteX50" fmla="*/ 142528 w 340566"/>
                <a:gd name="connsiteY50" fmla="*/ 82950 h 233518"/>
                <a:gd name="connsiteX51" fmla="*/ 142182 w 340566"/>
                <a:gd name="connsiteY51" fmla="*/ 82565 h 233518"/>
                <a:gd name="connsiteX52" fmla="*/ 141491 w 340566"/>
                <a:gd name="connsiteY52" fmla="*/ 81822 h 233518"/>
                <a:gd name="connsiteX53" fmla="*/ 141158 w 340566"/>
                <a:gd name="connsiteY53" fmla="*/ 81476 h 233518"/>
                <a:gd name="connsiteX54" fmla="*/ 140479 w 340566"/>
                <a:gd name="connsiteY54" fmla="*/ 80772 h 233518"/>
                <a:gd name="connsiteX55" fmla="*/ 140133 w 340566"/>
                <a:gd name="connsiteY55" fmla="*/ 80426 h 233518"/>
                <a:gd name="connsiteX56" fmla="*/ 139454 w 340566"/>
                <a:gd name="connsiteY56" fmla="*/ 79747 h 233518"/>
                <a:gd name="connsiteX57" fmla="*/ 139108 w 340566"/>
                <a:gd name="connsiteY57" fmla="*/ 79401 h 233518"/>
                <a:gd name="connsiteX58" fmla="*/ 138390 w 340566"/>
                <a:gd name="connsiteY58" fmla="*/ 78709 h 233518"/>
                <a:gd name="connsiteX59" fmla="*/ 138019 w 340566"/>
                <a:gd name="connsiteY59" fmla="*/ 78363 h 233518"/>
                <a:gd name="connsiteX60" fmla="*/ 137250 w 340566"/>
                <a:gd name="connsiteY60" fmla="*/ 77646 h 233518"/>
                <a:gd name="connsiteX61" fmla="*/ 136853 w 340566"/>
                <a:gd name="connsiteY61" fmla="*/ 77274 h 233518"/>
                <a:gd name="connsiteX62" fmla="*/ 135995 w 340566"/>
                <a:gd name="connsiteY62" fmla="*/ 76518 h 233518"/>
                <a:gd name="connsiteX63" fmla="*/ 135559 w 340566"/>
                <a:gd name="connsiteY63" fmla="*/ 76108 h 233518"/>
                <a:gd name="connsiteX64" fmla="*/ 131895 w 340566"/>
                <a:gd name="connsiteY64" fmla="*/ 72880 h 233518"/>
                <a:gd name="connsiteX65" fmla="*/ 130947 w 340566"/>
                <a:gd name="connsiteY65" fmla="*/ 72201 h 233518"/>
                <a:gd name="connsiteX66" fmla="*/ 130088 w 340566"/>
                <a:gd name="connsiteY66" fmla="*/ 71458 h 233518"/>
                <a:gd name="connsiteX67" fmla="*/ 129691 w 340566"/>
                <a:gd name="connsiteY67" fmla="*/ 71074 h 233518"/>
                <a:gd name="connsiteX68" fmla="*/ 128923 w 340566"/>
                <a:gd name="connsiteY68" fmla="*/ 70330 h 233518"/>
                <a:gd name="connsiteX69" fmla="*/ 128538 w 340566"/>
                <a:gd name="connsiteY69" fmla="*/ 69984 h 233518"/>
                <a:gd name="connsiteX70" fmla="*/ 126911 w 340566"/>
                <a:gd name="connsiteY70" fmla="*/ 68703 h 233518"/>
                <a:gd name="connsiteX71" fmla="*/ 126091 w 340566"/>
                <a:gd name="connsiteY71" fmla="*/ 68140 h 233518"/>
                <a:gd name="connsiteX72" fmla="*/ 125323 w 340566"/>
                <a:gd name="connsiteY72" fmla="*/ 67512 h 233518"/>
                <a:gd name="connsiteX73" fmla="*/ 124925 w 340566"/>
                <a:gd name="connsiteY73" fmla="*/ 67204 h 233518"/>
                <a:gd name="connsiteX74" fmla="*/ 123644 w 340566"/>
                <a:gd name="connsiteY74" fmla="*/ 66436 h 233518"/>
                <a:gd name="connsiteX75" fmla="*/ 122735 w 340566"/>
                <a:gd name="connsiteY75" fmla="*/ 65821 h 233518"/>
                <a:gd name="connsiteX76" fmla="*/ 121838 w 340566"/>
                <a:gd name="connsiteY76" fmla="*/ 65078 h 233518"/>
                <a:gd name="connsiteX77" fmla="*/ 121389 w 340566"/>
                <a:gd name="connsiteY77" fmla="*/ 64668 h 233518"/>
                <a:gd name="connsiteX78" fmla="*/ 117674 w 340566"/>
                <a:gd name="connsiteY78" fmla="*/ 61414 h 233518"/>
                <a:gd name="connsiteX79" fmla="*/ 116701 w 340566"/>
                <a:gd name="connsiteY79" fmla="*/ 60709 h 233518"/>
                <a:gd name="connsiteX80" fmla="*/ 115804 w 340566"/>
                <a:gd name="connsiteY80" fmla="*/ 59927 h 233518"/>
                <a:gd name="connsiteX81" fmla="*/ 115381 w 340566"/>
                <a:gd name="connsiteY81" fmla="*/ 59530 h 233518"/>
                <a:gd name="connsiteX82" fmla="*/ 114535 w 340566"/>
                <a:gd name="connsiteY82" fmla="*/ 58736 h 233518"/>
                <a:gd name="connsiteX83" fmla="*/ 114125 w 340566"/>
                <a:gd name="connsiteY83" fmla="*/ 58339 h 233518"/>
                <a:gd name="connsiteX84" fmla="*/ 111448 w 340566"/>
                <a:gd name="connsiteY84" fmla="*/ 56276 h 233518"/>
                <a:gd name="connsiteX85" fmla="*/ 110500 w 340566"/>
                <a:gd name="connsiteY85" fmla="*/ 55610 h 233518"/>
                <a:gd name="connsiteX86" fmla="*/ 107771 w 340566"/>
                <a:gd name="connsiteY86" fmla="*/ 53522 h 233518"/>
                <a:gd name="connsiteX87" fmla="*/ 106810 w 340566"/>
                <a:gd name="connsiteY87" fmla="*/ 52881 h 233518"/>
                <a:gd name="connsiteX88" fmla="*/ 104914 w 340566"/>
                <a:gd name="connsiteY88" fmla="*/ 51600 h 233518"/>
                <a:gd name="connsiteX89" fmla="*/ 103966 w 340566"/>
                <a:gd name="connsiteY89" fmla="*/ 50972 h 233518"/>
                <a:gd name="connsiteX90" fmla="*/ 102134 w 340566"/>
                <a:gd name="connsiteY90" fmla="*/ 49691 h 233518"/>
                <a:gd name="connsiteX91" fmla="*/ 101224 w 340566"/>
                <a:gd name="connsiteY91" fmla="*/ 49089 h 233518"/>
                <a:gd name="connsiteX92" fmla="*/ 99508 w 340566"/>
                <a:gd name="connsiteY92" fmla="*/ 47885 h 233518"/>
                <a:gd name="connsiteX93" fmla="*/ 98636 w 340566"/>
                <a:gd name="connsiteY93" fmla="*/ 47347 h 233518"/>
                <a:gd name="connsiteX94" fmla="*/ 97266 w 340566"/>
                <a:gd name="connsiteY94" fmla="*/ 46604 h 233518"/>
                <a:gd name="connsiteX95" fmla="*/ 96381 w 340566"/>
                <a:gd name="connsiteY95" fmla="*/ 46027 h 233518"/>
                <a:gd name="connsiteX96" fmla="*/ 95562 w 340566"/>
                <a:gd name="connsiteY96" fmla="*/ 45348 h 233518"/>
                <a:gd name="connsiteX97" fmla="*/ 95152 w 340566"/>
                <a:gd name="connsiteY97" fmla="*/ 45015 h 233518"/>
                <a:gd name="connsiteX98" fmla="*/ 93870 w 340566"/>
                <a:gd name="connsiteY98" fmla="*/ 44118 h 233518"/>
                <a:gd name="connsiteX99" fmla="*/ 92999 w 340566"/>
                <a:gd name="connsiteY99" fmla="*/ 43567 h 233518"/>
                <a:gd name="connsiteX100" fmla="*/ 91718 w 340566"/>
                <a:gd name="connsiteY100" fmla="*/ 42850 h 233518"/>
                <a:gd name="connsiteX101" fmla="*/ 90796 w 340566"/>
                <a:gd name="connsiteY101" fmla="*/ 42389 h 233518"/>
                <a:gd name="connsiteX102" fmla="*/ 89361 w 340566"/>
                <a:gd name="connsiteY102" fmla="*/ 41684 h 233518"/>
                <a:gd name="connsiteX103" fmla="*/ 88426 w 340566"/>
                <a:gd name="connsiteY103" fmla="*/ 41120 h 233518"/>
                <a:gd name="connsiteX104" fmla="*/ 85569 w 340566"/>
                <a:gd name="connsiteY104" fmla="*/ 39442 h 233518"/>
                <a:gd name="connsiteX105" fmla="*/ 84621 w 340566"/>
                <a:gd name="connsiteY105" fmla="*/ 38917 h 233518"/>
                <a:gd name="connsiteX106" fmla="*/ 83199 w 340566"/>
                <a:gd name="connsiteY106" fmla="*/ 38148 h 233518"/>
                <a:gd name="connsiteX107" fmla="*/ 82225 w 340566"/>
                <a:gd name="connsiteY107" fmla="*/ 37661 h 233518"/>
                <a:gd name="connsiteX108" fmla="*/ 80713 w 340566"/>
                <a:gd name="connsiteY108" fmla="*/ 36918 h 233518"/>
                <a:gd name="connsiteX109" fmla="*/ 79701 w 340566"/>
                <a:gd name="connsiteY109" fmla="*/ 36316 h 233518"/>
                <a:gd name="connsiteX110" fmla="*/ 73296 w 340566"/>
                <a:gd name="connsiteY110" fmla="*/ 32895 h 233518"/>
                <a:gd name="connsiteX111" fmla="*/ 72245 w 340566"/>
                <a:gd name="connsiteY111" fmla="*/ 32319 h 233518"/>
                <a:gd name="connsiteX112" fmla="*/ 70669 w 340566"/>
                <a:gd name="connsiteY112" fmla="*/ 31499 h 233518"/>
                <a:gd name="connsiteX113" fmla="*/ 69580 w 340566"/>
                <a:gd name="connsiteY113" fmla="*/ 30961 h 233518"/>
                <a:gd name="connsiteX114" fmla="*/ 66826 w 340566"/>
                <a:gd name="connsiteY114" fmla="*/ 29859 h 233518"/>
                <a:gd name="connsiteX115" fmla="*/ 65775 w 340566"/>
                <a:gd name="connsiteY115" fmla="*/ 29436 h 233518"/>
                <a:gd name="connsiteX116" fmla="*/ 64315 w 340566"/>
                <a:gd name="connsiteY116" fmla="*/ 28693 h 233518"/>
                <a:gd name="connsiteX117" fmla="*/ 63380 w 340566"/>
                <a:gd name="connsiteY117" fmla="*/ 28219 h 233518"/>
                <a:gd name="connsiteX118" fmla="*/ 61919 w 340566"/>
                <a:gd name="connsiteY118" fmla="*/ 27540 h 233518"/>
                <a:gd name="connsiteX119" fmla="*/ 60932 w 340566"/>
                <a:gd name="connsiteY119" fmla="*/ 27079 h 233518"/>
                <a:gd name="connsiteX120" fmla="*/ 57794 w 340566"/>
                <a:gd name="connsiteY120" fmla="*/ 25913 h 233518"/>
                <a:gd name="connsiteX121" fmla="*/ 56717 w 340566"/>
                <a:gd name="connsiteY121" fmla="*/ 25465 h 233518"/>
                <a:gd name="connsiteX122" fmla="*/ 52951 w 340566"/>
                <a:gd name="connsiteY122" fmla="*/ 23979 h 233518"/>
                <a:gd name="connsiteX123" fmla="*/ 51862 w 340566"/>
                <a:gd name="connsiteY123" fmla="*/ 23530 h 233518"/>
                <a:gd name="connsiteX124" fmla="*/ 48621 w 340566"/>
                <a:gd name="connsiteY124" fmla="*/ 22249 h 233518"/>
                <a:gd name="connsiteX125" fmla="*/ 47570 w 340566"/>
                <a:gd name="connsiteY125" fmla="*/ 21852 h 233518"/>
                <a:gd name="connsiteX126" fmla="*/ 45520 w 340566"/>
                <a:gd name="connsiteY126" fmla="*/ 21122 h 233518"/>
                <a:gd name="connsiteX127" fmla="*/ 44534 w 340566"/>
                <a:gd name="connsiteY127" fmla="*/ 20763 h 233518"/>
                <a:gd name="connsiteX128" fmla="*/ 42561 w 340566"/>
                <a:gd name="connsiteY128" fmla="*/ 20122 h 233518"/>
                <a:gd name="connsiteX129" fmla="*/ 41575 w 340566"/>
                <a:gd name="connsiteY129" fmla="*/ 19777 h 233518"/>
                <a:gd name="connsiteX130" fmla="*/ 39550 w 340566"/>
                <a:gd name="connsiteY130" fmla="*/ 19162 h 233518"/>
                <a:gd name="connsiteX131" fmla="*/ 38512 w 340566"/>
                <a:gd name="connsiteY131" fmla="*/ 18829 h 233518"/>
                <a:gd name="connsiteX132" fmla="*/ 35758 w 340566"/>
                <a:gd name="connsiteY132" fmla="*/ 18239 h 233518"/>
                <a:gd name="connsiteX133" fmla="*/ 34618 w 340566"/>
                <a:gd name="connsiteY133" fmla="*/ 17906 h 233518"/>
                <a:gd name="connsiteX134" fmla="*/ 28712 w 340566"/>
                <a:gd name="connsiteY134" fmla="*/ 16446 h 233518"/>
                <a:gd name="connsiteX135" fmla="*/ 27636 w 340566"/>
                <a:gd name="connsiteY135" fmla="*/ 15792 h 233518"/>
                <a:gd name="connsiteX136" fmla="*/ 15567 w 340566"/>
                <a:gd name="connsiteY136" fmla="*/ 12807 h 233518"/>
                <a:gd name="connsiteX137" fmla="*/ 2563 w 340566"/>
                <a:gd name="connsiteY137" fmla="*/ 10744 h 233518"/>
                <a:gd name="connsiteX138" fmla="*/ -460 w 340566"/>
                <a:gd name="connsiteY138" fmla="*/ 3852 h 233518"/>
                <a:gd name="connsiteX139" fmla="*/ 10187 w 340566"/>
                <a:gd name="connsiteY139" fmla="*/ -1388 h 233518"/>
                <a:gd name="connsiteX140" fmla="*/ 41062 w 340566"/>
                <a:gd name="connsiteY140" fmla="*/ 5018 h 233518"/>
                <a:gd name="connsiteX141" fmla="*/ 92910 w 340566"/>
                <a:gd name="connsiteY141" fmla="*/ 22480 h 233518"/>
                <a:gd name="connsiteX142" fmla="*/ 116662 w 340566"/>
                <a:gd name="connsiteY142" fmla="*/ 31794 h 233518"/>
                <a:gd name="connsiteX143" fmla="*/ 121031 w 340566"/>
                <a:gd name="connsiteY143" fmla="*/ 34471 h 233518"/>
                <a:gd name="connsiteX144" fmla="*/ 118469 w 340566"/>
                <a:gd name="connsiteY144" fmla="*/ 42235 h 233518"/>
                <a:gd name="connsiteX145" fmla="*/ 116547 w 340566"/>
                <a:gd name="connsiteY145" fmla="*/ 43516 h 233518"/>
                <a:gd name="connsiteX146" fmla="*/ 126796 w 340566"/>
                <a:gd name="connsiteY146" fmla="*/ 49448 h 233518"/>
                <a:gd name="connsiteX147" fmla="*/ 135047 w 340566"/>
                <a:gd name="connsiteY147" fmla="*/ 54047 h 233518"/>
                <a:gd name="connsiteX148" fmla="*/ 137071 w 340566"/>
                <a:gd name="connsiteY148" fmla="*/ 55943 h 233518"/>
                <a:gd name="connsiteX149" fmla="*/ 141119 w 340566"/>
                <a:gd name="connsiteY149" fmla="*/ 65308 h 233518"/>
                <a:gd name="connsiteX150" fmla="*/ 144963 w 340566"/>
                <a:gd name="connsiteY150" fmla="*/ 71009 h 233518"/>
                <a:gd name="connsiteX151" fmla="*/ 155647 w 340566"/>
                <a:gd name="connsiteY151" fmla="*/ 80298 h 233518"/>
                <a:gd name="connsiteX152" fmla="*/ 167280 w 340566"/>
                <a:gd name="connsiteY152" fmla="*/ 92123 h 233518"/>
                <a:gd name="connsiteX153" fmla="*/ 179720 w 340566"/>
                <a:gd name="connsiteY153" fmla="*/ 98054 h 233518"/>
                <a:gd name="connsiteX154" fmla="*/ 222741 w 340566"/>
                <a:gd name="connsiteY154" fmla="*/ 106010 h 233518"/>
                <a:gd name="connsiteX155" fmla="*/ 230159 w 340566"/>
                <a:gd name="connsiteY155" fmla="*/ 103345 h 233518"/>
                <a:gd name="connsiteX156" fmla="*/ 254987 w 340566"/>
                <a:gd name="connsiteY156" fmla="*/ 85602 h 233518"/>
                <a:gd name="connsiteX157" fmla="*/ 263276 w 340566"/>
                <a:gd name="connsiteY157" fmla="*/ 83923 h 233518"/>
                <a:gd name="connsiteX158" fmla="*/ 268067 w 340566"/>
                <a:gd name="connsiteY158" fmla="*/ 85589 h 233518"/>
                <a:gd name="connsiteX159" fmla="*/ 268067 w 340566"/>
                <a:gd name="connsiteY159" fmla="*/ 85589 h 233518"/>
                <a:gd name="connsiteX160" fmla="*/ 271091 w 340566"/>
                <a:gd name="connsiteY160" fmla="*/ 89432 h 233518"/>
                <a:gd name="connsiteX161" fmla="*/ 288720 w 340566"/>
                <a:gd name="connsiteY161" fmla="*/ 113992 h 233518"/>
                <a:gd name="connsiteX162" fmla="*/ 311101 w 340566"/>
                <a:gd name="connsiteY162" fmla="*/ 146840 h 233518"/>
                <a:gd name="connsiteX163" fmla="*/ 311524 w 340566"/>
                <a:gd name="connsiteY163" fmla="*/ 148237 h 23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340566" h="233518">
                  <a:moveTo>
                    <a:pt x="311524" y="148237"/>
                  </a:moveTo>
                  <a:cubicBezTo>
                    <a:pt x="311306" y="150555"/>
                    <a:pt x="313112" y="151952"/>
                    <a:pt x="314201" y="153592"/>
                  </a:cubicBezTo>
                  <a:cubicBezTo>
                    <a:pt x="321773" y="164981"/>
                    <a:pt x="329165" y="176499"/>
                    <a:pt x="337390" y="187452"/>
                  </a:cubicBezTo>
                  <a:cubicBezTo>
                    <a:pt x="338620" y="188939"/>
                    <a:pt x="339171" y="190886"/>
                    <a:pt x="338889" y="192795"/>
                  </a:cubicBezTo>
                  <a:cubicBezTo>
                    <a:pt x="337608" y="200482"/>
                    <a:pt x="335955" y="207938"/>
                    <a:pt x="331202" y="214318"/>
                  </a:cubicBezTo>
                  <a:cubicBezTo>
                    <a:pt x="324822" y="223017"/>
                    <a:pt x="315431" y="229025"/>
                    <a:pt x="304862" y="231178"/>
                  </a:cubicBezTo>
                  <a:cubicBezTo>
                    <a:pt x="296329" y="233074"/>
                    <a:pt x="288438" y="231267"/>
                    <a:pt x="281045" y="227872"/>
                  </a:cubicBezTo>
                  <a:cubicBezTo>
                    <a:pt x="275242" y="225220"/>
                    <a:pt x="270425" y="220583"/>
                    <a:pt x="266312" y="215548"/>
                  </a:cubicBezTo>
                  <a:cubicBezTo>
                    <a:pt x="265287" y="214151"/>
                    <a:pt x="264186" y="212832"/>
                    <a:pt x="262994" y="211576"/>
                  </a:cubicBezTo>
                  <a:cubicBezTo>
                    <a:pt x="261111" y="209847"/>
                    <a:pt x="259855" y="207566"/>
                    <a:pt x="259381" y="205055"/>
                  </a:cubicBezTo>
                  <a:cubicBezTo>
                    <a:pt x="258677" y="200699"/>
                    <a:pt x="255781" y="198765"/>
                    <a:pt x="252002" y="198227"/>
                  </a:cubicBezTo>
                  <a:cubicBezTo>
                    <a:pt x="248261" y="197740"/>
                    <a:pt x="244623" y="196715"/>
                    <a:pt x="241176" y="195190"/>
                  </a:cubicBezTo>
                  <a:cubicBezTo>
                    <a:pt x="240561" y="195024"/>
                    <a:pt x="239934" y="194973"/>
                    <a:pt x="239306" y="195024"/>
                  </a:cubicBezTo>
                  <a:cubicBezTo>
                    <a:pt x="235757" y="196305"/>
                    <a:pt x="233630" y="193743"/>
                    <a:pt x="231119" y="192116"/>
                  </a:cubicBezTo>
                  <a:cubicBezTo>
                    <a:pt x="223138" y="186671"/>
                    <a:pt x="216501" y="179496"/>
                    <a:pt x="211672" y="171131"/>
                  </a:cubicBezTo>
                  <a:cubicBezTo>
                    <a:pt x="204305" y="158973"/>
                    <a:pt x="196183" y="147289"/>
                    <a:pt x="187330" y="136155"/>
                  </a:cubicBezTo>
                  <a:cubicBezTo>
                    <a:pt x="183692" y="131441"/>
                    <a:pt x="178746" y="127674"/>
                    <a:pt x="176786" y="121730"/>
                  </a:cubicBezTo>
                  <a:cubicBezTo>
                    <a:pt x="176555" y="121371"/>
                    <a:pt x="176338" y="121012"/>
                    <a:pt x="176120" y="120641"/>
                  </a:cubicBezTo>
                  <a:cubicBezTo>
                    <a:pt x="175902" y="120269"/>
                    <a:pt x="175646" y="119962"/>
                    <a:pt x="175415" y="119616"/>
                  </a:cubicBezTo>
                  <a:cubicBezTo>
                    <a:pt x="175172" y="119296"/>
                    <a:pt x="174941" y="118950"/>
                    <a:pt x="174724" y="118604"/>
                  </a:cubicBezTo>
                  <a:cubicBezTo>
                    <a:pt x="174070" y="117605"/>
                    <a:pt x="173301" y="116669"/>
                    <a:pt x="172443" y="115837"/>
                  </a:cubicBezTo>
                  <a:cubicBezTo>
                    <a:pt x="172174" y="115568"/>
                    <a:pt x="171918" y="115286"/>
                    <a:pt x="171661" y="114991"/>
                  </a:cubicBezTo>
                  <a:cubicBezTo>
                    <a:pt x="171405" y="114696"/>
                    <a:pt x="171162" y="114440"/>
                    <a:pt x="170919" y="114158"/>
                  </a:cubicBezTo>
                  <a:lnTo>
                    <a:pt x="170534" y="113761"/>
                  </a:lnTo>
                  <a:cubicBezTo>
                    <a:pt x="170265" y="113505"/>
                    <a:pt x="170022" y="113236"/>
                    <a:pt x="169765" y="112967"/>
                  </a:cubicBezTo>
                  <a:cubicBezTo>
                    <a:pt x="169509" y="112698"/>
                    <a:pt x="169509" y="112685"/>
                    <a:pt x="169368" y="112557"/>
                  </a:cubicBezTo>
                  <a:cubicBezTo>
                    <a:pt x="169099" y="112288"/>
                    <a:pt x="168856" y="112006"/>
                    <a:pt x="168625" y="111711"/>
                  </a:cubicBezTo>
                  <a:cubicBezTo>
                    <a:pt x="168382" y="111417"/>
                    <a:pt x="168164" y="111109"/>
                    <a:pt x="167959" y="110789"/>
                  </a:cubicBezTo>
                  <a:cubicBezTo>
                    <a:pt x="167318" y="109866"/>
                    <a:pt x="166588" y="109008"/>
                    <a:pt x="165781" y="108227"/>
                  </a:cubicBezTo>
                  <a:cubicBezTo>
                    <a:pt x="165512" y="107970"/>
                    <a:pt x="165256" y="107701"/>
                    <a:pt x="165012" y="107420"/>
                  </a:cubicBezTo>
                  <a:cubicBezTo>
                    <a:pt x="164769" y="107163"/>
                    <a:pt x="164526" y="106881"/>
                    <a:pt x="164295" y="106612"/>
                  </a:cubicBezTo>
                  <a:lnTo>
                    <a:pt x="163924" y="106215"/>
                  </a:lnTo>
                  <a:lnTo>
                    <a:pt x="163193" y="105459"/>
                  </a:lnTo>
                  <a:cubicBezTo>
                    <a:pt x="163065" y="105331"/>
                    <a:pt x="162950" y="105190"/>
                    <a:pt x="162822" y="105075"/>
                  </a:cubicBezTo>
                  <a:cubicBezTo>
                    <a:pt x="162693" y="104960"/>
                    <a:pt x="162348" y="104550"/>
                    <a:pt x="162117" y="104281"/>
                  </a:cubicBezTo>
                  <a:cubicBezTo>
                    <a:pt x="161886" y="104012"/>
                    <a:pt x="161694" y="103717"/>
                    <a:pt x="161489" y="103435"/>
                  </a:cubicBezTo>
                  <a:cubicBezTo>
                    <a:pt x="161067" y="102859"/>
                    <a:pt x="160554" y="102359"/>
                    <a:pt x="159965" y="101962"/>
                  </a:cubicBezTo>
                  <a:cubicBezTo>
                    <a:pt x="159644" y="101757"/>
                    <a:pt x="159337" y="101526"/>
                    <a:pt x="159042" y="101283"/>
                  </a:cubicBezTo>
                  <a:cubicBezTo>
                    <a:pt x="158748" y="101014"/>
                    <a:pt x="158479" y="100732"/>
                    <a:pt x="158222" y="100437"/>
                  </a:cubicBezTo>
                  <a:cubicBezTo>
                    <a:pt x="157953" y="100130"/>
                    <a:pt x="157710" y="99809"/>
                    <a:pt x="157492" y="99464"/>
                  </a:cubicBezTo>
                  <a:cubicBezTo>
                    <a:pt x="155673" y="97247"/>
                    <a:pt x="153713" y="95146"/>
                    <a:pt x="151624" y="93173"/>
                  </a:cubicBezTo>
                  <a:cubicBezTo>
                    <a:pt x="151343" y="92904"/>
                    <a:pt x="151074" y="92609"/>
                    <a:pt x="150818" y="92315"/>
                  </a:cubicBezTo>
                  <a:cubicBezTo>
                    <a:pt x="150561" y="92020"/>
                    <a:pt x="150305" y="91751"/>
                    <a:pt x="150062" y="91456"/>
                  </a:cubicBezTo>
                  <a:lnTo>
                    <a:pt x="149677" y="91046"/>
                  </a:lnTo>
                  <a:cubicBezTo>
                    <a:pt x="149408" y="90790"/>
                    <a:pt x="149152" y="90508"/>
                    <a:pt x="148896" y="90227"/>
                  </a:cubicBezTo>
                  <a:cubicBezTo>
                    <a:pt x="148639" y="89945"/>
                    <a:pt x="148626" y="89958"/>
                    <a:pt x="148499" y="89816"/>
                  </a:cubicBezTo>
                  <a:cubicBezTo>
                    <a:pt x="148230" y="89547"/>
                    <a:pt x="147973" y="89266"/>
                    <a:pt x="147730" y="88958"/>
                  </a:cubicBezTo>
                  <a:cubicBezTo>
                    <a:pt x="147486" y="88651"/>
                    <a:pt x="147269" y="88343"/>
                    <a:pt x="147051" y="88023"/>
                  </a:cubicBezTo>
                  <a:cubicBezTo>
                    <a:pt x="146141" y="86768"/>
                    <a:pt x="145116" y="85614"/>
                    <a:pt x="143989" y="84551"/>
                  </a:cubicBezTo>
                  <a:cubicBezTo>
                    <a:pt x="143720" y="84295"/>
                    <a:pt x="143463" y="84026"/>
                    <a:pt x="143233" y="83744"/>
                  </a:cubicBezTo>
                  <a:cubicBezTo>
                    <a:pt x="142990" y="83488"/>
                    <a:pt x="142746" y="83232"/>
                    <a:pt x="142528" y="82950"/>
                  </a:cubicBezTo>
                  <a:cubicBezTo>
                    <a:pt x="142400" y="82821"/>
                    <a:pt x="142298" y="82693"/>
                    <a:pt x="142182" y="82565"/>
                  </a:cubicBezTo>
                  <a:cubicBezTo>
                    <a:pt x="142067" y="82437"/>
                    <a:pt x="141721" y="82078"/>
                    <a:pt x="141491" y="81822"/>
                  </a:cubicBezTo>
                  <a:lnTo>
                    <a:pt x="141158" y="81476"/>
                  </a:lnTo>
                  <a:cubicBezTo>
                    <a:pt x="140914" y="81246"/>
                    <a:pt x="140696" y="81015"/>
                    <a:pt x="140479" y="80772"/>
                  </a:cubicBezTo>
                  <a:lnTo>
                    <a:pt x="140133" y="80426"/>
                  </a:lnTo>
                  <a:lnTo>
                    <a:pt x="139454" y="79747"/>
                  </a:lnTo>
                  <a:lnTo>
                    <a:pt x="139108" y="79401"/>
                  </a:lnTo>
                  <a:cubicBezTo>
                    <a:pt x="138852" y="79183"/>
                    <a:pt x="138621" y="78952"/>
                    <a:pt x="138390" y="78709"/>
                  </a:cubicBezTo>
                  <a:lnTo>
                    <a:pt x="138019" y="78363"/>
                  </a:lnTo>
                  <a:cubicBezTo>
                    <a:pt x="137750" y="78132"/>
                    <a:pt x="137506" y="77889"/>
                    <a:pt x="137250" y="77646"/>
                  </a:cubicBezTo>
                  <a:lnTo>
                    <a:pt x="136853" y="77274"/>
                  </a:lnTo>
                  <a:cubicBezTo>
                    <a:pt x="136558" y="77031"/>
                    <a:pt x="136276" y="76775"/>
                    <a:pt x="135995" y="76518"/>
                  </a:cubicBezTo>
                  <a:lnTo>
                    <a:pt x="135559" y="76108"/>
                  </a:lnTo>
                  <a:cubicBezTo>
                    <a:pt x="134432" y="74930"/>
                    <a:pt x="133202" y="73854"/>
                    <a:pt x="131895" y="72880"/>
                  </a:cubicBezTo>
                  <a:cubicBezTo>
                    <a:pt x="131562" y="72675"/>
                    <a:pt x="131254" y="72444"/>
                    <a:pt x="130947" y="72201"/>
                  </a:cubicBezTo>
                  <a:cubicBezTo>
                    <a:pt x="130652" y="71970"/>
                    <a:pt x="130357" y="71727"/>
                    <a:pt x="130088" y="71458"/>
                  </a:cubicBezTo>
                  <a:lnTo>
                    <a:pt x="129691" y="71074"/>
                  </a:lnTo>
                  <a:cubicBezTo>
                    <a:pt x="129422" y="70843"/>
                    <a:pt x="129166" y="70587"/>
                    <a:pt x="128923" y="70330"/>
                  </a:cubicBezTo>
                  <a:lnTo>
                    <a:pt x="128538" y="69984"/>
                  </a:lnTo>
                  <a:cubicBezTo>
                    <a:pt x="128026" y="69510"/>
                    <a:pt x="127488" y="69088"/>
                    <a:pt x="126911" y="68703"/>
                  </a:cubicBezTo>
                  <a:cubicBezTo>
                    <a:pt x="126629" y="68537"/>
                    <a:pt x="126348" y="68345"/>
                    <a:pt x="126091" y="68140"/>
                  </a:cubicBezTo>
                  <a:cubicBezTo>
                    <a:pt x="125822" y="67947"/>
                    <a:pt x="125566" y="67730"/>
                    <a:pt x="125323" y="67512"/>
                  </a:cubicBezTo>
                  <a:lnTo>
                    <a:pt x="124925" y="67204"/>
                  </a:lnTo>
                  <a:cubicBezTo>
                    <a:pt x="124490" y="66935"/>
                    <a:pt x="124041" y="66692"/>
                    <a:pt x="123644" y="66436"/>
                  </a:cubicBezTo>
                  <a:cubicBezTo>
                    <a:pt x="123324" y="66269"/>
                    <a:pt x="123016" y="66064"/>
                    <a:pt x="122735" y="65821"/>
                  </a:cubicBezTo>
                  <a:cubicBezTo>
                    <a:pt x="122414" y="65590"/>
                    <a:pt x="122133" y="65334"/>
                    <a:pt x="121838" y="65078"/>
                  </a:cubicBezTo>
                  <a:lnTo>
                    <a:pt x="121389" y="64668"/>
                  </a:lnTo>
                  <a:cubicBezTo>
                    <a:pt x="120249" y="63476"/>
                    <a:pt x="119007" y="62387"/>
                    <a:pt x="117674" y="61414"/>
                  </a:cubicBezTo>
                  <a:cubicBezTo>
                    <a:pt x="117341" y="61196"/>
                    <a:pt x="117008" y="60952"/>
                    <a:pt x="116701" y="60709"/>
                  </a:cubicBezTo>
                  <a:cubicBezTo>
                    <a:pt x="116393" y="60466"/>
                    <a:pt x="116086" y="60209"/>
                    <a:pt x="115804" y="59927"/>
                  </a:cubicBezTo>
                  <a:lnTo>
                    <a:pt x="115381" y="59530"/>
                  </a:lnTo>
                  <a:cubicBezTo>
                    <a:pt x="115086" y="59274"/>
                    <a:pt x="114817" y="59005"/>
                    <a:pt x="114535" y="58736"/>
                  </a:cubicBezTo>
                  <a:lnTo>
                    <a:pt x="114125" y="58339"/>
                  </a:lnTo>
                  <a:cubicBezTo>
                    <a:pt x="113331" y="57545"/>
                    <a:pt x="112421" y="56840"/>
                    <a:pt x="111448" y="56276"/>
                  </a:cubicBezTo>
                  <a:cubicBezTo>
                    <a:pt x="111115" y="56071"/>
                    <a:pt x="110807" y="55854"/>
                    <a:pt x="110500" y="55610"/>
                  </a:cubicBezTo>
                  <a:cubicBezTo>
                    <a:pt x="109667" y="54816"/>
                    <a:pt x="108745" y="54124"/>
                    <a:pt x="107771" y="53522"/>
                  </a:cubicBezTo>
                  <a:cubicBezTo>
                    <a:pt x="107438" y="53330"/>
                    <a:pt x="107118" y="53112"/>
                    <a:pt x="106810" y="52881"/>
                  </a:cubicBezTo>
                  <a:cubicBezTo>
                    <a:pt x="106182" y="52433"/>
                    <a:pt x="105529" y="51997"/>
                    <a:pt x="104914" y="51600"/>
                  </a:cubicBezTo>
                  <a:cubicBezTo>
                    <a:pt x="104581" y="51408"/>
                    <a:pt x="104274" y="51190"/>
                    <a:pt x="103966" y="50972"/>
                  </a:cubicBezTo>
                  <a:cubicBezTo>
                    <a:pt x="103364" y="50537"/>
                    <a:pt x="102762" y="50114"/>
                    <a:pt x="102134" y="49691"/>
                  </a:cubicBezTo>
                  <a:cubicBezTo>
                    <a:pt x="101814" y="49512"/>
                    <a:pt x="101519" y="49307"/>
                    <a:pt x="101224" y="49089"/>
                  </a:cubicBezTo>
                  <a:cubicBezTo>
                    <a:pt x="100673" y="48679"/>
                    <a:pt x="100110" y="48256"/>
                    <a:pt x="99508" y="47885"/>
                  </a:cubicBezTo>
                  <a:cubicBezTo>
                    <a:pt x="99213" y="47718"/>
                    <a:pt x="98918" y="47526"/>
                    <a:pt x="98636" y="47347"/>
                  </a:cubicBezTo>
                  <a:cubicBezTo>
                    <a:pt x="98354" y="47167"/>
                    <a:pt x="97727" y="46834"/>
                    <a:pt x="97266" y="46604"/>
                  </a:cubicBezTo>
                  <a:cubicBezTo>
                    <a:pt x="96958" y="46437"/>
                    <a:pt x="96664" y="46245"/>
                    <a:pt x="96381" y="46027"/>
                  </a:cubicBezTo>
                  <a:cubicBezTo>
                    <a:pt x="96100" y="45809"/>
                    <a:pt x="95818" y="45579"/>
                    <a:pt x="95562" y="45348"/>
                  </a:cubicBezTo>
                  <a:lnTo>
                    <a:pt x="95152" y="45015"/>
                  </a:lnTo>
                  <a:cubicBezTo>
                    <a:pt x="94729" y="44708"/>
                    <a:pt x="94306" y="44400"/>
                    <a:pt x="93870" y="44118"/>
                  </a:cubicBezTo>
                  <a:cubicBezTo>
                    <a:pt x="93435" y="43836"/>
                    <a:pt x="93281" y="43759"/>
                    <a:pt x="92999" y="43567"/>
                  </a:cubicBezTo>
                  <a:cubicBezTo>
                    <a:pt x="92718" y="43375"/>
                    <a:pt x="92128" y="43068"/>
                    <a:pt x="91718" y="42850"/>
                  </a:cubicBezTo>
                  <a:cubicBezTo>
                    <a:pt x="91308" y="42632"/>
                    <a:pt x="91091" y="42542"/>
                    <a:pt x="90796" y="42389"/>
                  </a:cubicBezTo>
                  <a:lnTo>
                    <a:pt x="89361" y="41684"/>
                  </a:lnTo>
                  <a:cubicBezTo>
                    <a:pt x="89041" y="41517"/>
                    <a:pt x="88720" y="41325"/>
                    <a:pt x="88426" y="41120"/>
                  </a:cubicBezTo>
                  <a:cubicBezTo>
                    <a:pt x="87516" y="40480"/>
                    <a:pt x="86568" y="39916"/>
                    <a:pt x="85569" y="39442"/>
                  </a:cubicBezTo>
                  <a:cubicBezTo>
                    <a:pt x="85236" y="39288"/>
                    <a:pt x="84928" y="39109"/>
                    <a:pt x="84621" y="38917"/>
                  </a:cubicBezTo>
                  <a:cubicBezTo>
                    <a:pt x="84160" y="38648"/>
                    <a:pt x="83685" y="38392"/>
                    <a:pt x="83199" y="38148"/>
                  </a:cubicBezTo>
                  <a:lnTo>
                    <a:pt x="82225" y="37661"/>
                  </a:lnTo>
                  <a:lnTo>
                    <a:pt x="80713" y="36918"/>
                  </a:lnTo>
                  <a:cubicBezTo>
                    <a:pt x="80367" y="36739"/>
                    <a:pt x="80022" y="36534"/>
                    <a:pt x="79701" y="36316"/>
                  </a:cubicBezTo>
                  <a:cubicBezTo>
                    <a:pt x="77639" y="35048"/>
                    <a:pt x="75499" y="33908"/>
                    <a:pt x="73296" y="32895"/>
                  </a:cubicBezTo>
                  <a:cubicBezTo>
                    <a:pt x="72937" y="32729"/>
                    <a:pt x="72591" y="32524"/>
                    <a:pt x="72245" y="32319"/>
                  </a:cubicBezTo>
                  <a:cubicBezTo>
                    <a:pt x="71899" y="32114"/>
                    <a:pt x="71194" y="31755"/>
                    <a:pt x="70669" y="31499"/>
                  </a:cubicBezTo>
                  <a:cubicBezTo>
                    <a:pt x="70144" y="31243"/>
                    <a:pt x="69939" y="31153"/>
                    <a:pt x="69580" y="30961"/>
                  </a:cubicBezTo>
                  <a:cubicBezTo>
                    <a:pt x="68696" y="30513"/>
                    <a:pt x="67774" y="30154"/>
                    <a:pt x="66826" y="29859"/>
                  </a:cubicBezTo>
                  <a:cubicBezTo>
                    <a:pt x="66467" y="29744"/>
                    <a:pt x="66108" y="29603"/>
                    <a:pt x="65775" y="29436"/>
                  </a:cubicBezTo>
                  <a:cubicBezTo>
                    <a:pt x="65288" y="29206"/>
                    <a:pt x="64801" y="28937"/>
                    <a:pt x="64315" y="28693"/>
                  </a:cubicBezTo>
                  <a:cubicBezTo>
                    <a:pt x="63828" y="28450"/>
                    <a:pt x="63687" y="28386"/>
                    <a:pt x="63380" y="28219"/>
                  </a:cubicBezTo>
                  <a:cubicBezTo>
                    <a:pt x="63072" y="28053"/>
                    <a:pt x="62419" y="27758"/>
                    <a:pt x="61919" y="27540"/>
                  </a:cubicBezTo>
                  <a:cubicBezTo>
                    <a:pt x="61586" y="27399"/>
                    <a:pt x="61253" y="27246"/>
                    <a:pt x="60932" y="27079"/>
                  </a:cubicBezTo>
                  <a:cubicBezTo>
                    <a:pt x="59920" y="26592"/>
                    <a:pt x="58870" y="26208"/>
                    <a:pt x="57794" y="25913"/>
                  </a:cubicBezTo>
                  <a:cubicBezTo>
                    <a:pt x="57422" y="25798"/>
                    <a:pt x="57063" y="25644"/>
                    <a:pt x="56717" y="25465"/>
                  </a:cubicBezTo>
                  <a:cubicBezTo>
                    <a:pt x="55513" y="24837"/>
                    <a:pt x="54258" y="24337"/>
                    <a:pt x="52951" y="23979"/>
                  </a:cubicBezTo>
                  <a:cubicBezTo>
                    <a:pt x="52579" y="23850"/>
                    <a:pt x="52221" y="23697"/>
                    <a:pt x="51862" y="23530"/>
                  </a:cubicBezTo>
                  <a:cubicBezTo>
                    <a:pt x="50824" y="23005"/>
                    <a:pt x="49735" y="22582"/>
                    <a:pt x="48621" y="22249"/>
                  </a:cubicBezTo>
                  <a:cubicBezTo>
                    <a:pt x="48262" y="22134"/>
                    <a:pt x="47916" y="22006"/>
                    <a:pt x="47570" y="21852"/>
                  </a:cubicBezTo>
                  <a:cubicBezTo>
                    <a:pt x="46904" y="21557"/>
                    <a:pt x="46225" y="21314"/>
                    <a:pt x="45520" y="21122"/>
                  </a:cubicBezTo>
                  <a:cubicBezTo>
                    <a:pt x="45187" y="21019"/>
                    <a:pt x="44854" y="20904"/>
                    <a:pt x="44534" y="20763"/>
                  </a:cubicBezTo>
                  <a:cubicBezTo>
                    <a:pt x="43893" y="20507"/>
                    <a:pt x="43227" y="20289"/>
                    <a:pt x="42561" y="20122"/>
                  </a:cubicBezTo>
                  <a:cubicBezTo>
                    <a:pt x="42228" y="20033"/>
                    <a:pt x="41895" y="19917"/>
                    <a:pt x="41575" y="19777"/>
                  </a:cubicBezTo>
                  <a:cubicBezTo>
                    <a:pt x="40908" y="19533"/>
                    <a:pt x="40229" y="19328"/>
                    <a:pt x="39550" y="19162"/>
                  </a:cubicBezTo>
                  <a:cubicBezTo>
                    <a:pt x="39204" y="19072"/>
                    <a:pt x="38858" y="18957"/>
                    <a:pt x="38512" y="18829"/>
                  </a:cubicBezTo>
                  <a:cubicBezTo>
                    <a:pt x="37616" y="18547"/>
                    <a:pt x="36680" y="18444"/>
                    <a:pt x="35758" y="18239"/>
                  </a:cubicBezTo>
                  <a:cubicBezTo>
                    <a:pt x="35374" y="18149"/>
                    <a:pt x="34989" y="18034"/>
                    <a:pt x="34618" y="17906"/>
                  </a:cubicBezTo>
                  <a:cubicBezTo>
                    <a:pt x="32709" y="17201"/>
                    <a:pt x="30736" y="16702"/>
                    <a:pt x="28712" y="16446"/>
                  </a:cubicBezTo>
                  <a:cubicBezTo>
                    <a:pt x="28315" y="16305"/>
                    <a:pt x="27943" y="16087"/>
                    <a:pt x="27636" y="15792"/>
                  </a:cubicBezTo>
                  <a:cubicBezTo>
                    <a:pt x="23946" y="13499"/>
                    <a:pt x="19616" y="13653"/>
                    <a:pt x="15567" y="12807"/>
                  </a:cubicBezTo>
                  <a:cubicBezTo>
                    <a:pt x="11275" y="11910"/>
                    <a:pt x="6881" y="11526"/>
                    <a:pt x="2563" y="10744"/>
                  </a:cubicBezTo>
                  <a:cubicBezTo>
                    <a:pt x="-1754" y="9963"/>
                    <a:pt x="-2638" y="7426"/>
                    <a:pt x="-460" y="3852"/>
                  </a:cubicBezTo>
                  <a:cubicBezTo>
                    <a:pt x="2102" y="-414"/>
                    <a:pt x="5549" y="-2182"/>
                    <a:pt x="10187" y="-1388"/>
                  </a:cubicBezTo>
                  <a:cubicBezTo>
                    <a:pt x="20551" y="380"/>
                    <a:pt x="30928" y="2058"/>
                    <a:pt x="41062" y="5018"/>
                  </a:cubicBezTo>
                  <a:cubicBezTo>
                    <a:pt x="58613" y="10065"/>
                    <a:pt x="76178" y="14998"/>
                    <a:pt x="92910" y="22480"/>
                  </a:cubicBezTo>
                  <a:cubicBezTo>
                    <a:pt x="100673" y="25939"/>
                    <a:pt x="108719" y="28732"/>
                    <a:pt x="116662" y="31794"/>
                  </a:cubicBezTo>
                  <a:cubicBezTo>
                    <a:pt x="118328" y="32280"/>
                    <a:pt x="119839" y="33203"/>
                    <a:pt x="121031" y="34471"/>
                  </a:cubicBezTo>
                  <a:cubicBezTo>
                    <a:pt x="123747" y="37802"/>
                    <a:pt x="122709" y="41018"/>
                    <a:pt x="118469" y="42235"/>
                  </a:cubicBezTo>
                  <a:cubicBezTo>
                    <a:pt x="117674" y="42376"/>
                    <a:pt x="116982" y="42837"/>
                    <a:pt x="116547" y="43516"/>
                  </a:cubicBezTo>
                  <a:cubicBezTo>
                    <a:pt x="119968" y="45502"/>
                    <a:pt x="123375" y="47488"/>
                    <a:pt x="126796" y="49448"/>
                  </a:cubicBezTo>
                  <a:cubicBezTo>
                    <a:pt x="129525" y="50998"/>
                    <a:pt x="132292" y="52522"/>
                    <a:pt x="135047" y="54047"/>
                  </a:cubicBezTo>
                  <a:cubicBezTo>
                    <a:pt x="135879" y="54521"/>
                    <a:pt x="136827" y="54957"/>
                    <a:pt x="137071" y="55943"/>
                  </a:cubicBezTo>
                  <a:cubicBezTo>
                    <a:pt x="137891" y="59274"/>
                    <a:pt x="140837" y="61567"/>
                    <a:pt x="141119" y="65308"/>
                  </a:cubicBezTo>
                  <a:cubicBezTo>
                    <a:pt x="141516" y="67678"/>
                    <a:pt x="142925" y="69754"/>
                    <a:pt x="144963" y="71009"/>
                  </a:cubicBezTo>
                  <a:cubicBezTo>
                    <a:pt x="148806" y="73764"/>
                    <a:pt x="152380" y="76877"/>
                    <a:pt x="155647" y="80298"/>
                  </a:cubicBezTo>
                  <a:cubicBezTo>
                    <a:pt x="159491" y="84320"/>
                    <a:pt x="163706" y="87985"/>
                    <a:pt x="167280" y="92123"/>
                  </a:cubicBezTo>
                  <a:cubicBezTo>
                    <a:pt x="170650" y="96081"/>
                    <a:pt x="174967" y="97542"/>
                    <a:pt x="179720" y="98054"/>
                  </a:cubicBezTo>
                  <a:cubicBezTo>
                    <a:pt x="194222" y="99745"/>
                    <a:pt x="208597" y="102410"/>
                    <a:pt x="222741" y="106010"/>
                  </a:cubicBezTo>
                  <a:cubicBezTo>
                    <a:pt x="227353" y="107150"/>
                    <a:pt x="227532" y="107214"/>
                    <a:pt x="230159" y="103345"/>
                  </a:cubicBezTo>
                  <a:cubicBezTo>
                    <a:pt x="235937" y="94544"/>
                    <a:pt x="244789" y="88215"/>
                    <a:pt x="254987" y="85602"/>
                  </a:cubicBezTo>
                  <a:cubicBezTo>
                    <a:pt x="257703" y="84871"/>
                    <a:pt x="260509" y="84513"/>
                    <a:pt x="263276" y="83923"/>
                  </a:cubicBezTo>
                  <a:cubicBezTo>
                    <a:pt x="265223" y="83513"/>
                    <a:pt x="266402" y="85204"/>
                    <a:pt x="268067" y="85589"/>
                  </a:cubicBezTo>
                  <a:lnTo>
                    <a:pt x="268067" y="85589"/>
                  </a:lnTo>
                  <a:cubicBezTo>
                    <a:pt x="268657" y="87152"/>
                    <a:pt x="269707" y="88497"/>
                    <a:pt x="271091" y="89432"/>
                  </a:cubicBezTo>
                  <a:cubicBezTo>
                    <a:pt x="277497" y="97247"/>
                    <a:pt x="283134" y="105613"/>
                    <a:pt x="288720" y="113992"/>
                  </a:cubicBezTo>
                  <a:cubicBezTo>
                    <a:pt x="296073" y="125022"/>
                    <a:pt x="302966" y="136360"/>
                    <a:pt x="311101" y="146840"/>
                  </a:cubicBezTo>
                  <a:cubicBezTo>
                    <a:pt x="311293" y="147289"/>
                    <a:pt x="311434" y="147763"/>
                    <a:pt x="311524" y="148237"/>
                  </a:cubicBezTo>
                  <a:close/>
                </a:path>
              </a:pathLst>
            </a:custGeom>
            <a:solidFill>
              <a:srgbClr val="000000"/>
            </a:solidFill>
            <a:ln w="1280" cap="flat">
              <a:noFill/>
              <a:prstDash val="solid"/>
              <a:miter/>
            </a:ln>
          </p:spPr>
          <p:txBody>
            <a:bodyPr rtlCol="0" anchor="ctr"/>
            <a:lstStyle/>
            <a:p>
              <a:endParaRPr lang="es-CO"/>
            </a:p>
          </p:txBody>
        </p:sp>
        <p:sp>
          <p:nvSpPr>
            <p:cNvPr id="11" name="Freeform: Shape 10">
              <a:extLst>
                <a:ext uri="{FF2B5EF4-FFF2-40B4-BE49-F238E27FC236}">
                  <a16:creationId xmlns:a16="http://schemas.microsoft.com/office/drawing/2014/main" id="{C7B1A61B-20AF-D11E-9623-E7A37E426865}"/>
                </a:ext>
              </a:extLst>
            </p:cNvPr>
            <p:cNvSpPr/>
            <p:nvPr/>
          </p:nvSpPr>
          <p:spPr>
            <a:xfrm>
              <a:off x="-1069570" y="55824"/>
              <a:ext cx="202428" cy="717098"/>
            </a:xfrm>
            <a:custGeom>
              <a:avLst/>
              <a:gdLst>
                <a:gd name="connsiteX0" fmla="*/ 199632 w 202428"/>
                <a:gd name="connsiteY0" fmla="*/ -1573 h 717098"/>
                <a:gd name="connsiteX1" fmla="*/ 200823 w 202428"/>
                <a:gd name="connsiteY1" fmla="*/ -1483 h 717098"/>
                <a:gd name="connsiteX2" fmla="*/ 194328 w 202428"/>
                <a:gd name="connsiteY2" fmla="*/ 8894 h 717098"/>
                <a:gd name="connsiteX3" fmla="*/ 183067 w 202428"/>
                <a:gd name="connsiteY3" fmla="*/ 30674 h 717098"/>
                <a:gd name="connsiteX4" fmla="*/ 181183 w 202428"/>
                <a:gd name="connsiteY4" fmla="*/ 51723 h 717098"/>
                <a:gd name="connsiteX5" fmla="*/ 190561 w 202428"/>
                <a:gd name="connsiteY5" fmla="*/ 110220 h 717098"/>
                <a:gd name="connsiteX6" fmla="*/ 195122 w 202428"/>
                <a:gd name="connsiteY6" fmla="*/ 174969 h 717098"/>
                <a:gd name="connsiteX7" fmla="*/ 196839 w 202428"/>
                <a:gd name="connsiteY7" fmla="*/ 196748 h 717098"/>
                <a:gd name="connsiteX8" fmla="*/ 195750 w 202428"/>
                <a:gd name="connsiteY8" fmla="*/ 263470 h 717098"/>
                <a:gd name="connsiteX9" fmla="*/ 190151 w 202428"/>
                <a:gd name="connsiteY9" fmla="*/ 317278 h 717098"/>
                <a:gd name="connsiteX10" fmla="*/ 178929 w 202428"/>
                <a:gd name="connsiteY10" fmla="*/ 388432 h 717098"/>
                <a:gd name="connsiteX11" fmla="*/ 172177 w 202428"/>
                <a:gd name="connsiteY11" fmla="*/ 433426 h 717098"/>
                <a:gd name="connsiteX12" fmla="*/ 169615 w 202428"/>
                <a:gd name="connsiteY12" fmla="*/ 446929 h 717098"/>
                <a:gd name="connsiteX13" fmla="*/ 157303 w 202428"/>
                <a:gd name="connsiteY13" fmla="*/ 510192 h 717098"/>
                <a:gd name="connsiteX14" fmla="*/ 153152 w 202428"/>
                <a:gd name="connsiteY14" fmla="*/ 533945 h 717098"/>
                <a:gd name="connsiteX15" fmla="*/ 151140 w 202428"/>
                <a:gd name="connsiteY15" fmla="*/ 560388 h 717098"/>
                <a:gd name="connsiteX16" fmla="*/ 139149 w 202428"/>
                <a:gd name="connsiteY16" fmla="*/ 627827 h 717098"/>
                <a:gd name="connsiteX17" fmla="*/ 127926 w 202428"/>
                <a:gd name="connsiteY17" fmla="*/ 651822 h 717098"/>
                <a:gd name="connsiteX18" fmla="*/ 122904 w 202428"/>
                <a:gd name="connsiteY18" fmla="*/ 660419 h 717098"/>
                <a:gd name="connsiteX19" fmla="*/ 107723 w 202428"/>
                <a:gd name="connsiteY19" fmla="*/ 679636 h 717098"/>
                <a:gd name="connsiteX20" fmla="*/ 67649 w 202428"/>
                <a:gd name="connsiteY20" fmla="*/ 708180 h 717098"/>
                <a:gd name="connsiteX21" fmla="*/ 45126 w 202428"/>
                <a:gd name="connsiteY21" fmla="*/ 715060 h 717098"/>
                <a:gd name="connsiteX22" fmla="*/ 14071 w 202428"/>
                <a:gd name="connsiteY22" fmla="*/ 715380 h 717098"/>
                <a:gd name="connsiteX23" fmla="*/ -1405 w 202428"/>
                <a:gd name="connsiteY23" fmla="*/ 715060 h 717098"/>
                <a:gd name="connsiteX24" fmla="*/ 517 w 202428"/>
                <a:gd name="connsiteY24" fmla="*/ 711934 h 717098"/>
                <a:gd name="connsiteX25" fmla="*/ 5487 w 202428"/>
                <a:gd name="connsiteY25" fmla="*/ 710960 h 717098"/>
                <a:gd name="connsiteX26" fmla="*/ 28087 w 202428"/>
                <a:gd name="connsiteY26" fmla="*/ 710076 h 717098"/>
                <a:gd name="connsiteX27" fmla="*/ 37503 w 202428"/>
                <a:gd name="connsiteY27" fmla="*/ 712446 h 717098"/>
                <a:gd name="connsiteX28" fmla="*/ 62767 w 202428"/>
                <a:gd name="connsiteY28" fmla="*/ 707322 h 717098"/>
                <a:gd name="connsiteX29" fmla="*/ 113898 w 202428"/>
                <a:gd name="connsiteY29" fmla="*/ 668733 h 717098"/>
                <a:gd name="connsiteX30" fmla="*/ 136036 w 202428"/>
                <a:gd name="connsiteY30" fmla="*/ 628621 h 717098"/>
                <a:gd name="connsiteX31" fmla="*/ 148104 w 202428"/>
                <a:gd name="connsiteY31" fmla="*/ 566934 h 717098"/>
                <a:gd name="connsiteX32" fmla="*/ 152832 w 202428"/>
                <a:gd name="connsiteY32" fmla="*/ 521812 h 717098"/>
                <a:gd name="connsiteX33" fmla="*/ 163222 w 202428"/>
                <a:gd name="connsiteY33" fmla="*/ 463507 h 717098"/>
                <a:gd name="connsiteX34" fmla="*/ 171203 w 202428"/>
                <a:gd name="connsiteY34" fmla="*/ 421153 h 717098"/>
                <a:gd name="connsiteX35" fmla="*/ 183003 w 202428"/>
                <a:gd name="connsiteY35" fmla="*/ 351971 h 717098"/>
                <a:gd name="connsiteX36" fmla="*/ 183746 w 202428"/>
                <a:gd name="connsiteY36" fmla="*/ 337481 h 717098"/>
                <a:gd name="connsiteX37" fmla="*/ 184732 w 202428"/>
                <a:gd name="connsiteY37" fmla="*/ 327091 h 717098"/>
                <a:gd name="connsiteX38" fmla="*/ 186372 w 202428"/>
                <a:gd name="connsiteY38" fmla="*/ 314446 h 717098"/>
                <a:gd name="connsiteX39" fmla="*/ 187256 w 202428"/>
                <a:gd name="connsiteY39" fmla="*/ 302045 h 717098"/>
                <a:gd name="connsiteX40" fmla="*/ 188870 w 202428"/>
                <a:gd name="connsiteY40" fmla="*/ 287709 h 717098"/>
                <a:gd name="connsiteX41" fmla="*/ 189690 w 202428"/>
                <a:gd name="connsiteY41" fmla="*/ 286620 h 717098"/>
                <a:gd name="connsiteX42" fmla="*/ 189998 w 202428"/>
                <a:gd name="connsiteY42" fmla="*/ 273245 h 717098"/>
                <a:gd name="connsiteX43" fmla="*/ 189472 w 202428"/>
                <a:gd name="connsiteY43" fmla="*/ 271502 h 717098"/>
                <a:gd name="connsiteX44" fmla="*/ 191676 w 202428"/>
                <a:gd name="connsiteY44" fmla="*/ 259217 h 717098"/>
                <a:gd name="connsiteX45" fmla="*/ 191804 w 202428"/>
                <a:gd name="connsiteY45" fmla="*/ 255706 h 717098"/>
                <a:gd name="connsiteX46" fmla="*/ 192675 w 202428"/>
                <a:gd name="connsiteY46" fmla="*/ 239922 h 717098"/>
                <a:gd name="connsiteX47" fmla="*/ 194200 w 202428"/>
                <a:gd name="connsiteY47" fmla="*/ 237616 h 717098"/>
                <a:gd name="connsiteX48" fmla="*/ 195148 w 202428"/>
                <a:gd name="connsiteY48" fmla="*/ 234670 h 717098"/>
                <a:gd name="connsiteX49" fmla="*/ 191535 w 202428"/>
                <a:gd name="connsiteY49" fmla="*/ 218732 h 717098"/>
                <a:gd name="connsiteX50" fmla="*/ 192381 w 202428"/>
                <a:gd name="connsiteY50" fmla="*/ 212327 h 717098"/>
                <a:gd name="connsiteX51" fmla="*/ 193918 w 202428"/>
                <a:gd name="connsiteY51" fmla="*/ 208112 h 717098"/>
                <a:gd name="connsiteX52" fmla="*/ 194853 w 202428"/>
                <a:gd name="connsiteY52" fmla="*/ 192367 h 717098"/>
                <a:gd name="connsiteX53" fmla="*/ 194776 w 202428"/>
                <a:gd name="connsiteY53" fmla="*/ 187242 h 717098"/>
                <a:gd name="connsiteX54" fmla="*/ 193918 w 202428"/>
                <a:gd name="connsiteY54" fmla="*/ 186294 h 717098"/>
                <a:gd name="connsiteX55" fmla="*/ 193828 w 202428"/>
                <a:gd name="connsiteY55" fmla="*/ 158749 h 717098"/>
                <a:gd name="connsiteX56" fmla="*/ 192970 w 202428"/>
                <a:gd name="connsiteY56" fmla="*/ 156879 h 717098"/>
                <a:gd name="connsiteX57" fmla="*/ 192906 w 202428"/>
                <a:gd name="connsiteY57" fmla="*/ 140724 h 717098"/>
                <a:gd name="connsiteX58" fmla="*/ 192022 w 202428"/>
                <a:gd name="connsiteY58" fmla="*/ 138840 h 717098"/>
                <a:gd name="connsiteX59" fmla="*/ 191958 w 202428"/>
                <a:gd name="connsiteY59" fmla="*/ 131243 h 717098"/>
                <a:gd name="connsiteX60" fmla="*/ 191074 w 202428"/>
                <a:gd name="connsiteY60" fmla="*/ 129347 h 717098"/>
                <a:gd name="connsiteX61" fmla="*/ 190971 w 202428"/>
                <a:gd name="connsiteY61" fmla="*/ 122698 h 717098"/>
                <a:gd name="connsiteX62" fmla="*/ 190126 w 202428"/>
                <a:gd name="connsiteY62" fmla="*/ 121763 h 717098"/>
                <a:gd name="connsiteX63" fmla="*/ 189088 w 202428"/>
                <a:gd name="connsiteY63" fmla="*/ 107516 h 717098"/>
                <a:gd name="connsiteX64" fmla="*/ 188230 w 202428"/>
                <a:gd name="connsiteY64" fmla="*/ 106581 h 717098"/>
                <a:gd name="connsiteX65" fmla="*/ 184860 w 202428"/>
                <a:gd name="connsiteY65" fmla="*/ 85558 h 717098"/>
                <a:gd name="connsiteX66" fmla="*/ 184335 w 202428"/>
                <a:gd name="connsiteY66" fmla="*/ 81894 h 717098"/>
                <a:gd name="connsiteX67" fmla="*/ 183476 w 202428"/>
                <a:gd name="connsiteY67" fmla="*/ 80946 h 717098"/>
                <a:gd name="connsiteX68" fmla="*/ 182285 w 202428"/>
                <a:gd name="connsiteY68" fmla="*/ 71235 h 717098"/>
                <a:gd name="connsiteX69" fmla="*/ 181440 w 202428"/>
                <a:gd name="connsiteY69" fmla="*/ 60985 h 717098"/>
                <a:gd name="connsiteX70" fmla="*/ 180632 w 202428"/>
                <a:gd name="connsiteY70" fmla="*/ 60063 h 717098"/>
                <a:gd name="connsiteX71" fmla="*/ 180632 w 202428"/>
                <a:gd name="connsiteY71" fmla="*/ 55310 h 717098"/>
                <a:gd name="connsiteX72" fmla="*/ 179723 w 202428"/>
                <a:gd name="connsiteY72" fmla="*/ 54362 h 717098"/>
                <a:gd name="connsiteX73" fmla="*/ 179723 w 202428"/>
                <a:gd name="connsiteY73" fmla="*/ 48661 h 717098"/>
                <a:gd name="connsiteX74" fmla="*/ 178826 w 202428"/>
                <a:gd name="connsiteY74" fmla="*/ 46777 h 717098"/>
                <a:gd name="connsiteX75" fmla="*/ 178826 w 202428"/>
                <a:gd name="connsiteY75" fmla="*/ 42024 h 717098"/>
                <a:gd name="connsiteX76" fmla="*/ 179697 w 202428"/>
                <a:gd name="connsiteY76" fmla="*/ 41076 h 717098"/>
                <a:gd name="connsiteX77" fmla="*/ 179774 w 202428"/>
                <a:gd name="connsiteY77" fmla="*/ 35388 h 717098"/>
                <a:gd name="connsiteX78" fmla="*/ 180684 w 202428"/>
                <a:gd name="connsiteY78" fmla="*/ 34427 h 717098"/>
                <a:gd name="connsiteX79" fmla="*/ 182618 w 202428"/>
                <a:gd name="connsiteY79" fmla="*/ 26843 h 717098"/>
                <a:gd name="connsiteX80" fmla="*/ 183528 w 202428"/>
                <a:gd name="connsiteY80" fmla="*/ 25895 h 717098"/>
                <a:gd name="connsiteX81" fmla="*/ 195378 w 202428"/>
                <a:gd name="connsiteY81" fmla="*/ 5102 h 717098"/>
                <a:gd name="connsiteX82" fmla="*/ 199632 w 202428"/>
                <a:gd name="connsiteY82" fmla="*/ -1573 h 717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02428" h="717098">
                  <a:moveTo>
                    <a:pt x="199632" y="-1573"/>
                  </a:moveTo>
                  <a:lnTo>
                    <a:pt x="200823" y="-1483"/>
                  </a:lnTo>
                  <a:cubicBezTo>
                    <a:pt x="199465" y="2476"/>
                    <a:pt x="196595" y="5499"/>
                    <a:pt x="194328" y="8894"/>
                  </a:cubicBezTo>
                  <a:cubicBezTo>
                    <a:pt x="189626" y="15620"/>
                    <a:pt x="185847" y="22948"/>
                    <a:pt x="183067" y="30674"/>
                  </a:cubicBezTo>
                  <a:cubicBezTo>
                    <a:pt x="180940" y="37476"/>
                    <a:pt x="180299" y="44651"/>
                    <a:pt x="181183" y="51723"/>
                  </a:cubicBezTo>
                  <a:cubicBezTo>
                    <a:pt x="183028" y="71439"/>
                    <a:pt x="187781" y="90669"/>
                    <a:pt x="190561" y="110220"/>
                  </a:cubicBezTo>
                  <a:cubicBezTo>
                    <a:pt x="193751" y="131653"/>
                    <a:pt x="195276" y="153305"/>
                    <a:pt x="195122" y="174969"/>
                  </a:cubicBezTo>
                  <a:cubicBezTo>
                    <a:pt x="195020" y="182207"/>
                    <a:pt x="196121" y="189471"/>
                    <a:pt x="196839" y="196748"/>
                  </a:cubicBezTo>
                  <a:cubicBezTo>
                    <a:pt x="198914" y="218963"/>
                    <a:pt x="198556" y="241332"/>
                    <a:pt x="195750" y="263470"/>
                  </a:cubicBezTo>
                  <a:cubicBezTo>
                    <a:pt x="193623" y="281406"/>
                    <a:pt x="192086" y="299342"/>
                    <a:pt x="190151" y="317278"/>
                  </a:cubicBezTo>
                  <a:cubicBezTo>
                    <a:pt x="187704" y="341184"/>
                    <a:pt x="183951" y="364936"/>
                    <a:pt x="178929" y="388432"/>
                  </a:cubicBezTo>
                  <a:cubicBezTo>
                    <a:pt x="175674" y="403281"/>
                    <a:pt x="173996" y="418360"/>
                    <a:pt x="172177" y="433426"/>
                  </a:cubicBezTo>
                  <a:cubicBezTo>
                    <a:pt x="171588" y="437974"/>
                    <a:pt x="170729" y="442484"/>
                    <a:pt x="169615" y="446929"/>
                  </a:cubicBezTo>
                  <a:cubicBezTo>
                    <a:pt x="164631" y="467838"/>
                    <a:pt x="160647" y="488951"/>
                    <a:pt x="157303" y="510192"/>
                  </a:cubicBezTo>
                  <a:cubicBezTo>
                    <a:pt x="156022" y="518148"/>
                    <a:pt x="155048" y="526091"/>
                    <a:pt x="153152" y="533945"/>
                  </a:cubicBezTo>
                  <a:cubicBezTo>
                    <a:pt x="151064" y="542592"/>
                    <a:pt x="151602" y="551547"/>
                    <a:pt x="151140" y="560388"/>
                  </a:cubicBezTo>
                  <a:cubicBezTo>
                    <a:pt x="149949" y="583358"/>
                    <a:pt x="146772" y="605996"/>
                    <a:pt x="139149" y="627827"/>
                  </a:cubicBezTo>
                  <a:cubicBezTo>
                    <a:pt x="136305" y="636218"/>
                    <a:pt x="132538" y="644264"/>
                    <a:pt x="127926" y="651822"/>
                  </a:cubicBezTo>
                  <a:cubicBezTo>
                    <a:pt x="126184" y="654641"/>
                    <a:pt x="124390" y="657459"/>
                    <a:pt x="122904" y="660419"/>
                  </a:cubicBezTo>
                  <a:cubicBezTo>
                    <a:pt x="119125" y="667734"/>
                    <a:pt x="113974" y="674268"/>
                    <a:pt x="107723" y="679636"/>
                  </a:cubicBezTo>
                  <a:cubicBezTo>
                    <a:pt x="95347" y="690526"/>
                    <a:pt x="82330" y="700532"/>
                    <a:pt x="67649" y="708180"/>
                  </a:cubicBezTo>
                  <a:cubicBezTo>
                    <a:pt x="60628" y="711831"/>
                    <a:pt x="52992" y="714163"/>
                    <a:pt x="45126" y="715060"/>
                  </a:cubicBezTo>
                  <a:cubicBezTo>
                    <a:pt x="34787" y="715880"/>
                    <a:pt x="24423" y="715303"/>
                    <a:pt x="14071" y="715380"/>
                  </a:cubicBezTo>
                  <a:cubicBezTo>
                    <a:pt x="8946" y="715380"/>
                    <a:pt x="3732" y="715867"/>
                    <a:pt x="-1405" y="715060"/>
                  </a:cubicBezTo>
                  <a:cubicBezTo>
                    <a:pt x="-2174" y="713176"/>
                    <a:pt x="-559" y="712625"/>
                    <a:pt x="517" y="711934"/>
                  </a:cubicBezTo>
                  <a:cubicBezTo>
                    <a:pt x="1939" y="710870"/>
                    <a:pt x="3771" y="710512"/>
                    <a:pt x="5487" y="710960"/>
                  </a:cubicBezTo>
                  <a:cubicBezTo>
                    <a:pt x="13174" y="713881"/>
                    <a:pt x="20618" y="711652"/>
                    <a:pt x="28087" y="710076"/>
                  </a:cubicBezTo>
                  <a:cubicBezTo>
                    <a:pt x="31636" y="709333"/>
                    <a:pt x="34390" y="711575"/>
                    <a:pt x="37503" y="712446"/>
                  </a:cubicBezTo>
                  <a:cubicBezTo>
                    <a:pt x="46471" y="713330"/>
                    <a:pt x="54850" y="711165"/>
                    <a:pt x="62767" y="707322"/>
                  </a:cubicBezTo>
                  <a:cubicBezTo>
                    <a:pt x="82382" y="697905"/>
                    <a:pt x="99920" y="685337"/>
                    <a:pt x="113898" y="668733"/>
                  </a:cubicBezTo>
                  <a:cubicBezTo>
                    <a:pt x="123724" y="657024"/>
                    <a:pt x="130745" y="643111"/>
                    <a:pt x="136036" y="628621"/>
                  </a:cubicBezTo>
                  <a:cubicBezTo>
                    <a:pt x="143313" y="608699"/>
                    <a:pt x="146452" y="587983"/>
                    <a:pt x="148104" y="566934"/>
                  </a:cubicBezTo>
                  <a:cubicBezTo>
                    <a:pt x="149296" y="551868"/>
                    <a:pt x="150167" y="536866"/>
                    <a:pt x="152832" y="521812"/>
                  </a:cubicBezTo>
                  <a:cubicBezTo>
                    <a:pt x="156252" y="502390"/>
                    <a:pt x="159775" y="482942"/>
                    <a:pt x="163222" y="463507"/>
                  </a:cubicBezTo>
                  <a:cubicBezTo>
                    <a:pt x="165784" y="449415"/>
                    <a:pt x="169871" y="435540"/>
                    <a:pt x="171203" y="421153"/>
                  </a:cubicBezTo>
                  <a:cubicBezTo>
                    <a:pt x="173356" y="397798"/>
                    <a:pt x="179633" y="375134"/>
                    <a:pt x="183003" y="351971"/>
                  </a:cubicBezTo>
                  <a:cubicBezTo>
                    <a:pt x="181824" y="347052"/>
                    <a:pt x="182823" y="342401"/>
                    <a:pt x="183746" y="337481"/>
                  </a:cubicBezTo>
                  <a:cubicBezTo>
                    <a:pt x="184348" y="334253"/>
                    <a:pt x="184399" y="330563"/>
                    <a:pt x="184732" y="327091"/>
                  </a:cubicBezTo>
                  <a:cubicBezTo>
                    <a:pt x="185155" y="322851"/>
                    <a:pt x="186013" y="318597"/>
                    <a:pt x="186372" y="314446"/>
                  </a:cubicBezTo>
                  <a:cubicBezTo>
                    <a:pt x="186731" y="310295"/>
                    <a:pt x="187192" y="306196"/>
                    <a:pt x="187256" y="302045"/>
                  </a:cubicBezTo>
                  <a:cubicBezTo>
                    <a:pt x="187256" y="297382"/>
                    <a:pt x="187256" y="292360"/>
                    <a:pt x="188870" y="287709"/>
                  </a:cubicBezTo>
                  <a:cubicBezTo>
                    <a:pt x="189011" y="287299"/>
                    <a:pt x="189793" y="286838"/>
                    <a:pt x="189690" y="286620"/>
                  </a:cubicBezTo>
                  <a:cubicBezTo>
                    <a:pt x="187743" y="282098"/>
                    <a:pt x="190369" y="277652"/>
                    <a:pt x="189998" y="273245"/>
                  </a:cubicBezTo>
                  <a:cubicBezTo>
                    <a:pt x="189998" y="272669"/>
                    <a:pt x="189178" y="271861"/>
                    <a:pt x="189472" y="271502"/>
                  </a:cubicBezTo>
                  <a:cubicBezTo>
                    <a:pt x="192432" y="267774"/>
                    <a:pt x="189139" y="262945"/>
                    <a:pt x="191676" y="259217"/>
                  </a:cubicBezTo>
                  <a:cubicBezTo>
                    <a:pt x="192534" y="257935"/>
                    <a:pt x="191612" y="256731"/>
                    <a:pt x="191804" y="255706"/>
                  </a:cubicBezTo>
                  <a:cubicBezTo>
                    <a:pt x="192790" y="250466"/>
                    <a:pt x="194213" y="245329"/>
                    <a:pt x="192675" y="239922"/>
                  </a:cubicBezTo>
                  <a:cubicBezTo>
                    <a:pt x="192470" y="239192"/>
                    <a:pt x="193585" y="238334"/>
                    <a:pt x="194200" y="237616"/>
                  </a:cubicBezTo>
                  <a:cubicBezTo>
                    <a:pt x="194815" y="236899"/>
                    <a:pt x="195852" y="235246"/>
                    <a:pt x="195148" y="234670"/>
                  </a:cubicBezTo>
                  <a:cubicBezTo>
                    <a:pt x="189767" y="230224"/>
                    <a:pt x="193392" y="223883"/>
                    <a:pt x="191535" y="218732"/>
                  </a:cubicBezTo>
                  <a:cubicBezTo>
                    <a:pt x="190933" y="216567"/>
                    <a:pt x="191240" y="214261"/>
                    <a:pt x="192381" y="212327"/>
                  </a:cubicBezTo>
                  <a:cubicBezTo>
                    <a:pt x="193021" y="210968"/>
                    <a:pt x="194405" y="209880"/>
                    <a:pt x="193918" y="208112"/>
                  </a:cubicBezTo>
                  <a:cubicBezTo>
                    <a:pt x="195596" y="202987"/>
                    <a:pt x="194635" y="197619"/>
                    <a:pt x="194853" y="192367"/>
                  </a:cubicBezTo>
                  <a:cubicBezTo>
                    <a:pt x="194930" y="190650"/>
                    <a:pt x="194853" y="188933"/>
                    <a:pt x="194776" y="187242"/>
                  </a:cubicBezTo>
                  <a:cubicBezTo>
                    <a:pt x="194520" y="186896"/>
                    <a:pt x="194238" y="186576"/>
                    <a:pt x="193918" y="186294"/>
                  </a:cubicBezTo>
                  <a:cubicBezTo>
                    <a:pt x="193918" y="177108"/>
                    <a:pt x="193892" y="167922"/>
                    <a:pt x="193828" y="158749"/>
                  </a:cubicBezTo>
                  <a:cubicBezTo>
                    <a:pt x="193354" y="158211"/>
                    <a:pt x="193572" y="157353"/>
                    <a:pt x="192970" y="156879"/>
                  </a:cubicBezTo>
                  <a:cubicBezTo>
                    <a:pt x="192970" y="151498"/>
                    <a:pt x="192944" y="146117"/>
                    <a:pt x="192906" y="140724"/>
                  </a:cubicBezTo>
                  <a:cubicBezTo>
                    <a:pt x="192393" y="140198"/>
                    <a:pt x="192624" y="139327"/>
                    <a:pt x="192022" y="138840"/>
                  </a:cubicBezTo>
                  <a:lnTo>
                    <a:pt x="191958" y="131243"/>
                  </a:lnTo>
                  <a:cubicBezTo>
                    <a:pt x="191445" y="130718"/>
                    <a:pt x="191676" y="129834"/>
                    <a:pt x="191074" y="129347"/>
                  </a:cubicBezTo>
                  <a:cubicBezTo>
                    <a:pt x="191074" y="127131"/>
                    <a:pt x="191010" y="124914"/>
                    <a:pt x="190971" y="122698"/>
                  </a:cubicBezTo>
                  <a:cubicBezTo>
                    <a:pt x="190715" y="122365"/>
                    <a:pt x="190433" y="122045"/>
                    <a:pt x="190126" y="121763"/>
                  </a:cubicBezTo>
                  <a:cubicBezTo>
                    <a:pt x="190689" y="116946"/>
                    <a:pt x="188845" y="112308"/>
                    <a:pt x="189088" y="107516"/>
                  </a:cubicBezTo>
                  <a:cubicBezTo>
                    <a:pt x="188832" y="107183"/>
                    <a:pt x="188537" y="106863"/>
                    <a:pt x="188230" y="106581"/>
                  </a:cubicBezTo>
                  <a:cubicBezTo>
                    <a:pt x="188127" y="99407"/>
                    <a:pt x="186103" y="92553"/>
                    <a:pt x="184860" y="85558"/>
                  </a:cubicBezTo>
                  <a:cubicBezTo>
                    <a:pt x="184642" y="84341"/>
                    <a:pt x="184501" y="83111"/>
                    <a:pt x="184335" y="81894"/>
                  </a:cubicBezTo>
                  <a:cubicBezTo>
                    <a:pt x="184079" y="81548"/>
                    <a:pt x="183797" y="81227"/>
                    <a:pt x="183476" y="80946"/>
                  </a:cubicBezTo>
                  <a:cubicBezTo>
                    <a:pt x="183899" y="77627"/>
                    <a:pt x="182798" y="74412"/>
                    <a:pt x="182285" y="71235"/>
                  </a:cubicBezTo>
                  <a:cubicBezTo>
                    <a:pt x="181734" y="67801"/>
                    <a:pt x="181837" y="64393"/>
                    <a:pt x="181440" y="60985"/>
                  </a:cubicBezTo>
                  <a:cubicBezTo>
                    <a:pt x="181209" y="60639"/>
                    <a:pt x="180940" y="60332"/>
                    <a:pt x="180632" y="60063"/>
                  </a:cubicBezTo>
                  <a:lnTo>
                    <a:pt x="180632" y="55310"/>
                  </a:lnTo>
                  <a:cubicBezTo>
                    <a:pt x="180338" y="54977"/>
                    <a:pt x="180043" y="54669"/>
                    <a:pt x="179723" y="54362"/>
                  </a:cubicBezTo>
                  <a:cubicBezTo>
                    <a:pt x="179723" y="52466"/>
                    <a:pt x="179723" y="50518"/>
                    <a:pt x="179723" y="48661"/>
                  </a:cubicBezTo>
                  <a:cubicBezTo>
                    <a:pt x="179198" y="48136"/>
                    <a:pt x="179428" y="47251"/>
                    <a:pt x="178826" y="46777"/>
                  </a:cubicBezTo>
                  <a:lnTo>
                    <a:pt x="178826" y="42024"/>
                  </a:lnTo>
                  <a:cubicBezTo>
                    <a:pt x="179146" y="41730"/>
                    <a:pt x="179428" y="41422"/>
                    <a:pt x="179697" y="41076"/>
                  </a:cubicBezTo>
                  <a:lnTo>
                    <a:pt x="179774" y="35388"/>
                  </a:lnTo>
                  <a:cubicBezTo>
                    <a:pt x="180094" y="35081"/>
                    <a:pt x="180402" y="34760"/>
                    <a:pt x="180684" y="34427"/>
                  </a:cubicBezTo>
                  <a:cubicBezTo>
                    <a:pt x="180684" y="31724"/>
                    <a:pt x="182272" y="29444"/>
                    <a:pt x="182618" y="26843"/>
                  </a:cubicBezTo>
                  <a:cubicBezTo>
                    <a:pt x="182938" y="26548"/>
                    <a:pt x="183246" y="26228"/>
                    <a:pt x="183528" y="25895"/>
                  </a:cubicBezTo>
                  <a:cubicBezTo>
                    <a:pt x="186090" y="18208"/>
                    <a:pt x="190664" y="11584"/>
                    <a:pt x="195378" y="5102"/>
                  </a:cubicBezTo>
                  <a:cubicBezTo>
                    <a:pt x="197005" y="3014"/>
                    <a:pt x="198428" y="784"/>
                    <a:pt x="199632" y="-1573"/>
                  </a:cubicBezTo>
                  <a:close/>
                </a:path>
              </a:pathLst>
            </a:custGeom>
            <a:solidFill>
              <a:srgbClr val="020202"/>
            </a:solidFill>
            <a:ln w="1280" cap="flat">
              <a:noFill/>
              <a:prstDash val="solid"/>
              <a:miter/>
            </a:ln>
          </p:spPr>
          <p:txBody>
            <a:bodyPr rtlCol="0" anchor="ctr"/>
            <a:lstStyle/>
            <a:p>
              <a:endParaRPr lang="es-CO"/>
            </a:p>
          </p:txBody>
        </p:sp>
        <p:sp>
          <p:nvSpPr>
            <p:cNvPr id="12" name="Freeform: Shape 11">
              <a:extLst>
                <a:ext uri="{FF2B5EF4-FFF2-40B4-BE49-F238E27FC236}">
                  <a16:creationId xmlns:a16="http://schemas.microsoft.com/office/drawing/2014/main" id="{06611CFA-E48A-AC81-75E7-29E4EAC36D30}"/>
                </a:ext>
              </a:extLst>
            </p:cNvPr>
            <p:cNvSpPr/>
            <p:nvPr/>
          </p:nvSpPr>
          <p:spPr>
            <a:xfrm>
              <a:off x="-1841249" y="-81065"/>
              <a:ext cx="32442" cy="542448"/>
            </a:xfrm>
            <a:custGeom>
              <a:avLst/>
              <a:gdLst>
                <a:gd name="connsiteX0" fmla="*/ 30696 w 32442"/>
                <a:gd name="connsiteY0" fmla="*/ -1573 h 542448"/>
                <a:gd name="connsiteX1" fmla="*/ 30837 w 32442"/>
                <a:gd name="connsiteY1" fmla="*/ -394 h 542448"/>
                <a:gd name="connsiteX2" fmla="*/ 24252 w 32442"/>
                <a:gd name="connsiteY2" fmla="*/ 7036 h 542448"/>
                <a:gd name="connsiteX3" fmla="*/ 9032 w 32442"/>
                <a:gd name="connsiteY3" fmla="*/ 41819 h 542448"/>
                <a:gd name="connsiteX4" fmla="*/ 5073 w 32442"/>
                <a:gd name="connsiteY4" fmla="*/ 70274 h 542448"/>
                <a:gd name="connsiteX5" fmla="*/ 3561 w 32442"/>
                <a:gd name="connsiteY5" fmla="*/ 83828 h 542448"/>
                <a:gd name="connsiteX6" fmla="*/ 3420 w 32442"/>
                <a:gd name="connsiteY6" fmla="*/ 89978 h 542448"/>
                <a:gd name="connsiteX7" fmla="*/ 3420 w 32442"/>
                <a:gd name="connsiteY7" fmla="*/ 120136 h 542448"/>
                <a:gd name="connsiteX8" fmla="*/ 3420 w 32442"/>
                <a:gd name="connsiteY8" fmla="*/ 122506 h 542448"/>
                <a:gd name="connsiteX9" fmla="*/ 4266 w 32442"/>
                <a:gd name="connsiteY9" fmla="*/ 170792 h 542448"/>
                <a:gd name="connsiteX10" fmla="*/ 5214 w 32442"/>
                <a:gd name="connsiteY10" fmla="*/ 177313 h 542448"/>
                <a:gd name="connsiteX11" fmla="*/ 4458 w 32442"/>
                <a:gd name="connsiteY11" fmla="*/ 203090 h 542448"/>
                <a:gd name="connsiteX12" fmla="*/ 4330 w 32442"/>
                <a:gd name="connsiteY12" fmla="*/ 207817 h 542448"/>
                <a:gd name="connsiteX13" fmla="*/ 3126 w 32442"/>
                <a:gd name="connsiteY13" fmla="*/ 248032 h 542448"/>
                <a:gd name="connsiteX14" fmla="*/ 2293 w 32442"/>
                <a:gd name="connsiteY14" fmla="*/ 266903 h 542448"/>
                <a:gd name="connsiteX15" fmla="*/ 743 w 32442"/>
                <a:gd name="connsiteY15" fmla="*/ 322659 h 542448"/>
                <a:gd name="connsiteX16" fmla="*/ 1191 w 32442"/>
                <a:gd name="connsiteY16" fmla="*/ 381860 h 542448"/>
                <a:gd name="connsiteX17" fmla="*/ 704 w 32442"/>
                <a:gd name="connsiteY17" fmla="*/ 417322 h 542448"/>
                <a:gd name="connsiteX18" fmla="*/ 2267 w 32442"/>
                <a:gd name="connsiteY18" fmla="*/ 441292 h 542448"/>
                <a:gd name="connsiteX19" fmla="*/ 2383 w 32442"/>
                <a:gd name="connsiteY19" fmla="*/ 443189 h 542448"/>
                <a:gd name="connsiteX20" fmla="*/ 4087 w 32442"/>
                <a:gd name="connsiteY20" fmla="*/ 469529 h 542448"/>
                <a:gd name="connsiteX21" fmla="*/ 5368 w 32442"/>
                <a:gd name="connsiteY21" fmla="*/ 486952 h 542448"/>
                <a:gd name="connsiteX22" fmla="*/ 8430 w 32442"/>
                <a:gd name="connsiteY22" fmla="*/ 506477 h 542448"/>
                <a:gd name="connsiteX23" fmla="*/ 9839 w 32442"/>
                <a:gd name="connsiteY23" fmla="*/ 517213 h 542448"/>
                <a:gd name="connsiteX24" fmla="*/ 13208 w 32442"/>
                <a:gd name="connsiteY24" fmla="*/ 536225 h 542448"/>
                <a:gd name="connsiteX25" fmla="*/ 13695 w 32442"/>
                <a:gd name="connsiteY25" fmla="*/ 540876 h 542448"/>
                <a:gd name="connsiteX26" fmla="*/ 8724 w 32442"/>
                <a:gd name="connsiteY26" fmla="*/ 518315 h 542448"/>
                <a:gd name="connsiteX27" fmla="*/ 4163 w 32442"/>
                <a:gd name="connsiteY27" fmla="*/ 490732 h 542448"/>
                <a:gd name="connsiteX28" fmla="*/ -282 w 32442"/>
                <a:gd name="connsiteY28" fmla="*/ 441139 h 542448"/>
                <a:gd name="connsiteX29" fmla="*/ 141 w 32442"/>
                <a:gd name="connsiteY29" fmla="*/ 349204 h 542448"/>
                <a:gd name="connsiteX30" fmla="*/ -257 w 32442"/>
                <a:gd name="connsiteY30" fmla="*/ 325503 h 542448"/>
                <a:gd name="connsiteX31" fmla="*/ 666 w 32442"/>
                <a:gd name="connsiteY31" fmla="*/ 270990 h 542448"/>
                <a:gd name="connsiteX32" fmla="*/ 3228 w 32442"/>
                <a:gd name="connsiteY32" fmla="*/ 210341 h 542448"/>
                <a:gd name="connsiteX33" fmla="*/ 4509 w 32442"/>
                <a:gd name="connsiteY33" fmla="*/ 188561 h 542448"/>
                <a:gd name="connsiteX34" fmla="*/ 4612 w 32442"/>
                <a:gd name="connsiteY34" fmla="*/ 182412 h 542448"/>
                <a:gd name="connsiteX35" fmla="*/ 3331 w 32442"/>
                <a:gd name="connsiteY35" fmla="*/ 139801 h 542448"/>
                <a:gd name="connsiteX36" fmla="*/ 2895 w 32442"/>
                <a:gd name="connsiteY36" fmla="*/ 91002 h 542448"/>
                <a:gd name="connsiteX37" fmla="*/ 13003 w 32442"/>
                <a:gd name="connsiteY37" fmla="*/ 24780 h 542448"/>
                <a:gd name="connsiteX38" fmla="*/ 30696 w 32442"/>
                <a:gd name="connsiteY38" fmla="*/ -1573 h 542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2442" h="542448">
                  <a:moveTo>
                    <a:pt x="30696" y="-1573"/>
                  </a:moveTo>
                  <a:cubicBezTo>
                    <a:pt x="30696" y="-1188"/>
                    <a:pt x="30786" y="-791"/>
                    <a:pt x="30837" y="-394"/>
                  </a:cubicBezTo>
                  <a:cubicBezTo>
                    <a:pt x="28633" y="2078"/>
                    <a:pt x="26327" y="4448"/>
                    <a:pt x="24252" y="7036"/>
                  </a:cubicBezTo>
                  <a:cubicBezTo>
                    <a:pt x="16065" y="17286"/>
                    <a:pt x="11991" y="29303"/>
                    <a:pt x="9032" y="41819"/>
                  </a:cubicBezTo>
                  <a:cubicBezTo>
                    <a:pt x="6649" y="51121"/>
                    <a:pt x="5316" y="60665"/>
                    <a:pt x="5073" y="70274"/>
                  </a:cubicBezTo>
                  <a:cubicBezTo>
                    <a:pt x="5073" y="74796"/>
                    <a:pt x="4022" y="79242"/>
                    <a:pt x="3561" y="83828"/>
                  </a:cubicBezTo>
                  <a:cubicBezTo>
                    <a:pt x="3279" y="85865"/>
                    <a:pt x="3228" y="87928"/>
                    <a:pt x="3420" y="89978"/>
                  </a:cubicBezTo>
                  <a:cubicBezTo>
                    <a:pt x="4727" y="99983"/>
                    <a:pt x="4727" y="110130"/>
                    <a:pt x="3420" y="120136"/>
                  </a:cubicBezTo>
                  <a:cubicBezTo>
                    <a:pt x="3331" y="120917"/>
                    <a:pt x="3331" y="121724"/>
                    <a:pt x="3420" y="122506"/>
                  </a:cubicBezTo>
                  <a:cubicBezTo>
                    <a:pt x="5342" y="138571"/>
                    <a:pt x="3869" y="154701"/>
                    <a:pt x="4266" y="170792"/>
                  </a:cubicBezTo>
                  <a:cubicBezTo>
                    <a:pt x="4266" y="173034"/>
                    <a:pt x="4958" y="175135"/>
                    <a:pt x="5214" y="177313"/>
                  </a:cubicBezTo>
                  <a:cubicBezTo>
                    <a:pt x="6252" y="185948"/>
                    <a:pt x="5470" y="194519"/>
                    <a:pt x="4458" y="203090"/>
                  </a:cubicBezTo>
                  <a:cubicBezTo>
                    <a:pt x="4291" y="204665"/>
                    <a:pt x="4253" y="206241"/>
                    <a:pt x="4330" y="207817"/>
                  </a:cubicBezTo>
                  <a:cubicBezTo>
                    <a:pt x="4842" y="221243"/>
                    <a:pt x="3279" y="234618"/>
                    <a:pt x="3126" y="248032"/>
                  </a:cubicBezTo>
                  <a:cubicBezTo>
                    <a:pt x="3049" y="254284"/>
                    <a:pt x="2908" y="260651"/>
                    <a:pt x="2293" y="266903"/>
                  </a:cubicBezTo>
                  <a:cubicBezTo>
                    <a:pt x="358" y="285428"/>
                    <a:pt x="-154" y="304056"/>
                    <a:pt x="743" y="322659"/>
                  </a:cubicBezTo>
                  <a:cubicBezTo>
                    <a:pt x="1845" y="342414"/>
                    <a:pt x="1627" y="362156"/>
                    <a:pt x="1191" y="381860"/>
                  </a:cubicBezTo>
                  <a:cubicBezTo>
                    <a:pt x="935" y="393685"/>
                    <a:pt x="128" y="405536"/>
                    <a:pt x="704" y="417322"/>
                  </a:cubicBezTo>
                  <a:cubicBezTo>
                    <a:pt x="1089" y="425304"/>
                    <a:pt x="704" y="433388"/>
                    <a:pt x="2267" y="441292"/>
                  </a:cubicBezTo>
                  <a:cubicBezTo>
                    <a:pt x="2370" y="441920"/>
                    <a:pt x="2408" y="442548"/>
                    <a:pt x="2383" y="443189"/>
                  </a:cubicBezTo>
                  <a:cubicBezTo>
                    <a:pt x="2383" y="452003"/>
                    <a:pt x="3600" y="460753"/>
                    <a:pt x="4087" y="469529"/>
                  </a:cubicBezTo>
                  <a:cubicBezTo>
                    <a:pt x="4407" y="475345"/>
                    <a:pt x="5163" y="481123"/>
                    <a:pt x="5368" y="486952"/>
                  </a:cubicBezTo>
                  <a:cubicBezTo>
                    <a:pt x="5547" y="493550"/>
                    <a:pt x="7149" y="500020"/>
                    <a:pt x="8430" y="506477"/>
                  </a:cubicBezTo>
                  <a:cubicBezTo>
                    <a:pt x="9109" y="510026"/>
                    <a:pt x="9583" y="513613"/>
                    <a:pt x="9839" y="517213"/>
                  </a:cubicBezTo>
                  <a:cubicBezTo>
                    <a:pt x="10454" y="523631"/>
                    <a:pt x="11581" y="529986"/>
                    <a:pt x="13208" y="536225"/>
                  </a:cubicBezTo>
                  <a:cubicBezTo>
                    <a:pt x="13695" y="537724"/>
                    <a:pt x="13862" y="539313"/>
                    <a:pt x="13695" y="540876"/>
                  </a:cubicBezTo>
                  <a:cubicBezTo>
                    <a:pt x="10953" y="533637"/>
                    <a:pt x="9288" y="526040"/>
                    <a:pt x="8724" y="518315"/>
                  </a:cubicBezTo>
                  <a:cubicBezTo>
                    <a:pt x="7994" y="508988"/>
                    <a:pt x="5445" y="499969"/>
                    <a:pt x="4163" y="490732"/>
                  </a:cubicBezTo>
                  <a:cubicBezTo>
                    <a:pt x="1857" y="474269"/>
                    <a:pt x="1101" y="457678"/>
                    <a:pt x="-282" y="441139"/>
                  </a:cubicBezTo>
                  <a:cubicBezTo>
                    <a:pt x="-2844" y="410391"/>
                    <a:pt x="-1115" y="379849"/>
                    <a:pt x="141" y="349204"/>
                  </a:cubicBezTo>
                  <a:cubicBezTo>
                    <a:pt x="461" y="341299"/>
                    <a:pt x="51" y="333408"/>
                    <a:pt x="-257" y="325503"/>
                  </a:cubicBezTo>
                  <a:cubicBezTo>
                    <a:pt x="-884" y="307323"/>
                    <a:pt x="-564" y="289131"/>
                    <a:pt x="666" y="270990"/>
                  </a:cubicBezTo>
                  <a:cubicBezTo>
                    <a:pt x="1947" y="250787"/>
                    <a:pt x="2588" y="230570"/>
                    <a:pt x="3228" y="210341"/>
                  </a:cubicBezTo>
                  <a:cubicBezTo>
                    <a:pt x="3446" y="203077"/>
                    <a:pt x="4087" y="195825"/>
                    <a:pt x="4509" y="188561"/>
                  </a:cubicBezTo>
                  <a:cubicBezTo>
                    <a:pt x="4778" y="186524"/>
                    <a:pt x="4804" y="184462"/>
                    <a:pt x="4612" y="182412"/>
                  </a:cubicBezTo>
                  <a:cubicBezTo>
                    <a:pt x="2139" y="168319"/>
                    <a:pt x="3920" y="153996"/>
                    <a:pt x="3331" y="139801"/>
                  </a:cubicBezTo>
                  <a:cubicBezTo>
                    <a:pt x="2677" y="123531"/>
                    <a:pt x="2652" y="107260"/>
                    <a:pt x="2895" y="91002"/>
                  </a:cubicBezTo>
                  <a:cubicBezTo>
                    <a:pt x="3241" y="68518"/>
                    <a:pt x="4907" y="46163"/>
                    <a:pt x="13003" y="24780"/>
                  </a:cubicBezTo>
                  <a:cubicBezTo>
                    <a:pt x="16629" y="14659"/>
                    <a:pt x="22702" y="5614"/>
                    <a:pt x="30696" y="-1573"/>
                  </a:cubicBezTo>
                  <a:close/>
                </a:path>
              </a:pathLst>
            </a:custGeom>
            <a:solidFill>
              <a:srgbClr val="0B0B0B"/>
            </a:solidFill>
            <a:ln w="1280" cap="flat">
              <a:noFill/>
              <a:prstDash val="solid"/>
              <a:miter/>
            </a:ln>
          </p:spPr>
          <p:txBody>
            <a:bodyPr rtlCol="0" anchor="ctr"/>
            <a:lstStyle/>
            <a:p>
              <a:endParaRPr lang="es-CO"/>
            </a:p>
          </p:txBody>
        </p:sp>
        <p:sp>
          <p:nvSpPr>
            <p:cNvPr id="13" name="Freeform: Shape 12">
              <a:extLst>
                <a:ext uri="{FF2B5EF4-FFF2-40B4-BE49-F238E27FC236}">
                  <a16:creationId xmlns:a16="http://schemas.microsoft.com/office/drawing/2014/main" id="{BFDAC396-883D-B357-C221-AC6D5F130004}"/>
                </a:ext>
              </a:extLst>
            </p:cNvPr>
            <p:cNvSpPr/>
            <p:nvPr/>
          </p:nvSpPr>
          <p:spPr>
            <a:xfrm>
              <a:off x="-1200811" y="743582"/>
              <a:ext cx="177921" cy="29823"/>
            </a:xfrm>
            <a:custGeom>
              <a:avLst/>
              <a:gdLst>
                <a:gd name="connsiteX0" fmla="*/ 129592 w 177921"/>
                <a:gd name="connsiteY0" fmla="*/ 26264 h 29823"/>
                <a:gd name="connsiteX1" fmla="*/ 134999 w 177921"/>
                <a:gd name="connsiteY1" fmla="*/ 27122 h 29823"/>
                <a:gd name="connsiteX2" fmla="*/ 171640 w 177921"/>
                <a:gd name="connsiteY2" fmla="*/ 27122 h 29823"/>
                <a:gd name="connsiteX3" fmla="*/ 176316 w 177921"/>
                <a:gd name="connsiteY3" fmla="*/ 27289 h 29823"/>
                <a:gd name="connsiteX4" fmla="*/ 171755 w 177921"/>
                <a:gd name="connsiteY4" fmla="*/ 28121 h 29823"/>
                <a:gd name="connsiteX5" fmla="*/ 133897 w 177921"/>
                <a:gd name="connsiteY5" fmla="*/ 28121 h 29823"/>
                <a:gd name="connsiteX6" fmla="*/ 117460 w 177921"/>
                <a:gd name="connsiteY6" fmla="*/ 26212 h 29823"/>
                <a:gd name="connsiteX7" fmla="*/ 89582 w 177921"/>
                <a:gd name="connsiteY7" fmla="*/ 25841 h 29823"/>
                <a:gd name="connsiteX8" fmla="*/ 43807 w 177921"/>
                <a:gd name="connsiteY8" fmla="*/ 24380 h 29823"/>
                <a:gd name="connsiteX9" fmla="*/ 21374 w 177921"/>
                <a:gd name="connsiteY9" fmla="*/ 18692 h 29823"/>
                <a:gd name="connsiteX10" fmla="*/ -315 w 177921"/>
                <a:gd name="connsiteY10" fmla="*/ 2037 h 29823"/>
                <a:gd name="connsiteX11" fmla="*/ -1507 w 177921"/>
                <a:gd name="connsiteY11" fmla="*/ -1307 h 29823"/>
                <a:gd name="connsiteX12" fmla="*/ -405 w 177921"/>
                <a:gd name="connsiteY12" fmla="*/ -1383 h 29823"/>
                <a:gd name="connsiteX13" fmla="*/ -328 w 177921"/>
                <a:gd name="connsiteY13" fmla="*/ -1307 h 29823"/>
                <a:gd name="connsiteX14" fmla="*/ 11689 w 177921"/>
                <a:gd name="connsiteY14" fmla="*/ 9250 h 29823"/>
                <a:gd name="connsiteX15" fmla="*/ 31957 w 177921"/>
                <a:gd name="connsiteY15" fmla="*/ 20614 h 29823"/>
                <a:gd name="connsiteX16" fmla="*/ 55594 w 177921"/>
                <a:gd name="connsiteY16" fmla="*/ 24342 h 29823"/>
                <a:gd name="connsiteX17" fmla="*/ 58002 w 177921"/>
                <a:gd name="connsiteY17" fmla="*/ 23663 h 29823"/>
                <a:gd name="connsiteX18" fmla="*/ 87635 w 177921"/>
                <a:gd name="connsiteY18" fmla="*/ 23394 h 29823"/>
                <a:gd name="connsiteX19" fmla="*/ 91914 w 177921"/>
                <a:gd name="connsiteY19" fmla="*/ 23010 h 29823"/>
                <a:gd name="connsiteX20" fmla="*/ 113194 w 177921"/>
                <a:gd name="connsiteY20" fmla="*/ 23010 h 29823"/>
                <a:gd name="connsiteX21" fmla="*/ 114744 w 177921"/>
                <a:gd name="connsiteY21" fmla="*/ 23266 h 29823"/>
                <a:gd name="connsiteX22" fmla="*/ 122597 w 177921"/>
                <a:gd name="connsiteY22" fmla="*/ 24239 h 29823"/>
                <a:gd name="connsiteX23" fmla="*/ 123943 w 177921"/>
                <a:gd name="connsiteY23" fmla="*/ 24534 h 29823"/>
                <a:gd name="connsiteX24" fmla="*/ 127197 w 177921"/>
                <a:gd name="connsiteY24" fmla="*/ 25136 h 29823"/>
                <a:gd name="connsiteX25" fmla="*/ 129592 w 177921"/>
                <a:gd name="connsiteY25" fmla="*/ 26264 h 29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77921" h="29823">
                  <a:moveTo>
                    <a:pt x="129592" y="26264"/>
                  </a:moveTo>
                  <a:cubicBezTo>
                    <a:pt x="131207" y="27686"/>
                    <a:pt x="133180" y="27122"/>
                    <a:pt x="134999" y="27122"/>
                  </a:cubicBezTo>
                  <a:cubicBezTo>
                    <a:pt x="147208" y="27122"/>
                    <a:pt x="159417" y="27122"/>
                    <a:pt x="171640" y="27122"/>
                  </a:cubicBezTo>
                  <a:cubicBezTo>
                    <a:pt x="173203" y="27122"/>
                    <a:pt x="174765" y="27225"/>
                    <a:pt x="176316" y="27289"/>
                  </a:cubicBezTo>
                  <a:cubicBezTo>
                    <a:pt x="174932" y="28300"/>
                    <a:pt x="173305" y="28121"/>
                    <a:pt x="171755" y="28121"/>
                  </a:cubicBezTo>
                  <a:cubicBezTo>
                    <a:pt x="159136" y="28185"/>
                    <a:pt x="146517" y="28377"/>
                    <a:pt x="133897" y="28121"/>
                  </a:cubicBezTo>
                  <a:cubicBezTo>
                    <a:pt x="128414" y="27993"/>
                    <a:pt x="122943" y="26840"/>
                    <a:pt x="117460" y="26212"/>
                  </a:cubicBezTo>
                  <a:cubicBezTo>
                    <a:pt x="108197" y="25290"/>
                    <a:pt x="98871" y="25175"/>
                    <a:pt x="89582" y="25841"/>
                  </a:cubicBezTo>
                  <a:cubicBezTo>
                    <a:pt x="74286" y="26648"/>
                    <a:pt x="58976" y="27122"/>
                    <a:pt x="43807" y="24380"/>
                  </a:cubicBezTo>
                  <a:cubicBezTo>
                    <a:pt x="36159" y="23253"/>
                    <a:pt x="28639" y="21344"/>
                    <a:pt x="21374" y="18692"/>
                  </a:cubicBezTo>
                  <a:cubicBezTo>
                    <a:pt x="13008" y="14618"/>
                    <a:pt x="6206" y="8443"/>
                    <a:pt x="-315" y="2037"/>
                  </a:cubicBezTo>
                  <a:cubicBezTo>
                    <a:pt x="-1353" y="1269"/>
                    <a:pt x="-1827" y="-51"/>
                    <a:pt x="-1507" y="-1307"/>
                  </a:cubicBezTo>
                  <a:cubicBezTo>
                    <a:pt x="-1225" y="-1627"/>
                    <a:pt x="-725" y="-1665"/>
                    <a:pt x="-405" y="-1383"/>
                  </a:cubicBezTo>
                  <a:cubicBezTo>
                    <a:pt x="-379" y="-1358"/>
                    <a:pt x="-354" y="-1332"/>
                    <a:pt x="-328" y="-1307"/>
                  </a:cubicBezTo>
                  <a:cubicBezTo>
                    <a:pt x="3644" y="2255"/>
                    <a:pt x="7718" y="5688"/>
                    <a:pt x="11689" y="9250"/>
                  </a:cubicBezTo>
                  <a:cubicBezTo>
                    <a:pt x="17544" y="14477"/>
                    <a:pt x="23860" y="19076"/>
                    <a:pt x="31957" y="20614"/>
                  </a:cubicBezTo>
                  <a:cubicBezTo>
                    <a:pt x="39797" y="22113"/>
                    <a:pt x="47459" y="24714"/>
                    <a:pt x="55594" y="24342"/>
                  </a:cubicBezTo>
                  <a:cubicBezTo>
                    <a:pt x="56273" y="23804"/>
                    <a:pt x="57144" y="23560"/>
                    <a:pt x="58002" y="23663"/>
                  </a:cubicBezTo>
                  <a:cubicBezTo>
                    <a:pt x="67880" y="24009"/>
                    <a:pt x="77770" y="24432"/>
                    <a:pt x="87635" y="23394"/>
                  </a:cubicBezTo>
                  <a:cubicBezTo>
                    <a:pt x="89044" y="23099"/>
                    <a:pt x="90479" y="22971"/>
                    <a:pt x="91914" y="23010"/>
                  </a:cubicBezTo>
                  <a:cubicBezTo>
                    <a:pt x="99012" y="23010"/>
                    <a:pt x="106109" y="22868"/>
                    <a:pt x="113194" y="23010"/>
                  </a:cubicBezTo>
                  <a:cubicBezTo>
                    <a:pt x="113719" y="23061"/>
                    <a:pt x="114232" y="23151"/>
                    <a:pt x="114744" y="23266"/>
                  </a:cubicBezTo>
                  <a:cubicBezTo>
                    <a:pt x="117306" y="24278"/>
                    <a:pt x="119984" y="23919"/>
                    <a:pt x="122597" y="24239"/>
                  </a:cubicBezTo>
                  <a:cubicBezTo>
                    <a:pt x="123059" y="24303"/>
                    <a:pt x="123507" y="24393"/>
                    <a:pt x="123943" y="24534"/>
                  </a:cubicBezTo>
                  <a:cubicBezTo>
                    <a:pt x="124993" y="24880"/>
                    <a:pt x="126095" y="25072"/>
                    <a:pt x="127197" y="25136"/>
                  </a:cubicBezTo>
                  <a:cubicBezTo>
                    <a:pt x="128119" y="25162"/>
                    <a:pt x="128990" y="25572"/>
                    <a:pt x="129592" y="26264"/>
                  </a:cubicBezTo>
                  <a:close/>
                </a:path>
              </a:pathLst>
            </a:custGeom>
            <a:solidFill>
              <a:srgbClr val="1B1B1B"/>
            </a:solidFill>
            <a:ln w="1280" cap="flat">
              <a:noFill/>
              <a:prstDash val="solid"/>
              <a:miter/>
            </a:ln>
          </p:spPr>
          <p:txBody>
            <a:bodyPr rtlCol="0" anchor="ctr"/>
            <a:lstStyle/>
            <a:p>
              <a:endParaRPr lang="es-CO"/>
            </a:p>
          </p:txBody>
        </p:sp>
        <p:sp>
          <p:nvSpPr>
            <p:cNvPr id="14" name="Freeform: Shape 13">
              <a:extLst>
                <a:ext uri="{FF2B5EF4-FFF2-40B4-BE49-F238E27FC236}">
                  <a16:creationId xmlns:a16="http://schemas.microsoft.com/office/drawing/2014/main" id="{7B5920EC-0D9E-9DAB-698A-E3B8E9CA21CF}"/>
                </a:ext>
              </a:extLst>
            </p:cNvPr>
            <p:cNvSpPr/>
            <p:nvPr/>
          </p:nvSpPr>
          <p:spPr>
            <a:xfrm>
              <a:off x="-1285845" y="584931"/>
              <a:ext cx="11517" cy="108811"/>
            </a:xfrm>
            <a:custGeom>
              <a:avLst/>
              <a:gdLst>
                <a:gd name="connsiteX0" fmla="*/ 201 w 11517"/>
                <a:gd name="connsiteY0" fmla="*/ 29256 h 108811"/>
                <a:gd name="connsiteX1" fmla="*/ 201 w 11517"/>
                <a:gd name="connsiteY1" fmla="*/ 28334 h 108811"/>
                <a:gd name="connsiteX2" fmla="*/ -235 w 11517"/>
                <a:gd name="connsiteY2" fmla="*/ 22376 h 108811"/>
                <a:gd name="connsiteX3" fmla="*/ -709 w 11517"/>
                <a:gd name="connsiteY3" fmla="*/ 18815 h 108811"/>
                <a:gd name="connsiteX4" fmla="*/ -709 w 11517"/>
                <a:gd name="connsiteY4" fmla="*/ 18815 h 108811"/>
                <a:gd name="connsiteX5" fmla="*/ -1157 w 11517"/>
                <a:gd name="connsiteY5" fmla="*/ 11858 h 108811"/>
                <a:gd name="connsiteX6" fmla="*/ -1606 w 11517"/>
                <a:gd name="connsiteY6" fmla="*/ 7413 h 108811"/>
                <a:gd name="connsiteX7" fmla="*/ -1606 w 11517"/>
                <a:gd name="connsiteY7" fmla="*/ 2672 h 108811"/>
                <a:gd name="connsiteX8" fmla="*/ -1093 w 11517"/>
                <a:gd name="connsiteY8" fmla="*/ 751 h 108811"/>
                <a:gd name="connsiteX9" fmla="*/ -645 w 11517"/>
                <a:gd name="connsiteY9" fmla="*/ -159 h 108811"/>
                <a:gd name="connsiteX10" fmla="*/ -645 w 11517"/>
                <a:gd name="connsiteY10" fmla="*/ -159 h 108811"/>
                <a:gd name="connsiteX11" fmla="*/ 303 w 11517"/>
                <a:gd name="connsiteY11" fmla="*/ -633 h 108811"/>
                <a:gd name="connsiteX12" fmla="*/ 1226 w 11517"/>
                <a:gd name="connsiteY12" fmla="*/ -1133 h 108811"/>
                <a:gd name="connsiteX13" fmla="*/ 1226 w 11517"/>
                <a:gd name="connsiteY13" fmla="*/ -1133 h 108811"/>
                <a:gd name="connsiteX14" fmla="*/ 4172 w 11517"/>
                <a:gd name="connsiteY14" fmla="*/ -1222 h 108811"/>
                <a:gd name="connsiteX15" fmla="*/ 9912 w 11517"/>
                <a:gd name="connsiteY15" fmla="*/ -1005 h 108811"/>
                <a:gd name="connsiteX16" fmla="*/ 3506 w 11517"/>
                <a:gd name="connsiteY16" fmla="*/ 277 h 108811"/>
                <a:gd name="connsiteX17" fmla="*/ 278 w 11517"/>
                <a:gd name="connsiteY17" fmla="*/ 4210 h 108811"/>
                <a:gd name="connsiteX18" fmla="*/ 777 w 11517"/>
                <a:gd name="connsiteY18" fmla="*/ 11768 h 108811"/>
                <a:gd name="connsiteX19" fmla="*/ 5415 w 11517"/>
                <a:gd name="connsiteY19" fmla="*/ 75044 h 108811"/>
                <a:gd name="connsiteX20" fmla="*/ 2417 w 11517"/>
                <a:gd name="connsiteY20" fmla="*/ 104677 h 108811"/>
                <a:gd name="connsiteX21" fmla="*/ 1405 w 11517"/>
                <a:gd name="connsiteY21" fmla="*/ 107239 h 108811"/>
                <a:gd name="connsiteX22" fmla="*/ 1572 w 11517"/>
                <a:gd name="connsiteY22" fmla="*/ 103050 h 108811"/>
                <a:gd name="connsiteX23" fmla="*/ 3237 w 11517"/>
                <a:gd name="connsiteY23" fmla="*/ 87061 h 108811"/>
                <a:gd name="connsiteX24" fmla="*/ 2135 w 11517"/>
                <a:gd name="connsiteY24" fmla="*/ 46359 h 108811"/>
                <a:gd name="connsiteX25" fmla="*/ 1251 w 11517"/>
                <a:gd name="connsiteY25" fmla="*/ 37891 h 108811"/>
                <a:gd name="connsiteX26" fmla="*/ 201 w 11517"/>
                <a:gd name="connsiteY26" fmla="*/ 29256 h 108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517" h="108811">
                  <a:moveTo>
                    <a:pt x="201" y="29256"/>
                  </a:moveTo>
                  <a:cubicBezTo>
                    <a:pt x="201" y="28949"/>
                    <a:pt x="201" y="28641"/>
                    <a:pt x="201" y="28334"/>
                  </a:cubicBezTo>
                  <a:cubicBezTo>
                    <a:pt x="-696" y="26399"/>
                    <a:pt x="-17" y="24349"/>
                    <a:pt x="-235" y="22376"/>
                  </a:cubicBezTo>
                  <a:cubicBezTo>
                    <a:pt x="-388" y="21185"/>
                    <a:pt x="150" y="19904"/>
                    <a:pt x="-709" y="18815"/>
                  </a:cubicBezTo>
                  <a:lnTo>
                    <a:pt x="-709" y="18815"/>
                  </a:lnTo>
                  <a:cubicBezTo>
                    <a:pt x="-1644" y="16547"/>
                    <a:pt x="-939" y="14177"/>
                    <a:pt x="-1157" y="11858"/>
                  </a:cubicBezTo>
                  <a:cubicBezTo>
                    <a:pt x="-1337" y="10385"/>
                    <a:pt x="-721" y="8822"/>
                    <a:pt x="-1606" y="7413"/>
                  </a:cubicBezTo>
                  <a:lnTo>
                    <a:pt x="-1606" y="2672"/>
                  </a:lnTo>
                  <a:cubicBezTo>
                    <a:pt x="-1016" y="2134"/>
                    <a:pt x="-1144" y="1391"/>
                    <a:pt x="-1093" y="751"/>
                  </a:cubicBezTo>
                  <a:cubicBezTo>
                    <a:pt x="-1042" y="405"/>
                    <a:pt x="-888" y="84"/>
                    <a:pt x="-645" y="-159"/>
                  </a:cubicBezTo>
                  <a:lnTo>
                    <a:pt x="-645" y="-159"/>
                  </a:lnTo>
                  <a:cubicBezTo>
                    <a:pt x="-388" y="-403"/>
                    <a:pt x="-55" y="-569"/>
                    <a:pt x="303" y="-633"/>
                  </a:cubicBezTo>
                  <a:cubicBezTo>
                    <a:pt x="662" y="-697"/>
                    <a:pt x="982" y="-876"/>
                    <a:pt x="1226" y="-1133"/>
                  </a:cubicBezTo>
                  <a:lnTo>
                    <a:pt x="1226" y="-1133"/>
                  </a:lnTo>
                  <a:cubicBezTo>
                    <a:pt x="2123" y="-1684"/>
                    <a:pt x="3250" y="-1722"/>
                    <a:pt x="4172" y="-1222"/>
                  </a:cubicBezTo>
                  <a:cubicBezTo>
                    <a:pt x="6081" y="-1094"/>
                    <a:pt x="8016" y="-1709"/>
                    <a:pt x="9912" y="-1005"/>
                  </a:cubicBezTo>
                  <a:cubicBezTo>
                    <a:pt x="7862" y="-57"/>
                    <a:pt x="5582" y="-223"/>
                    <a:pt x="3506" y="277"/>
                  </a:cubicBezTo>
                  <a:cubicBezTo>
                    <a:pt x="1431" y="776"/>
                    <a:pt x="175" y="1981"/>
                    <a:pt x="278" y="4210"/>
                  </a:cubicBezTo>
                  <a:cubicBezTo>
                    <a:pt x="393" y="6772"/>
                    <a:pt x="573" y="9245"/>
                    <a:pt x="777" y="11768"/>
                  </a:cubicBezTo>
                  <a:cubicBezTo>
                    <a:pt x="2571" y="32843"/>
                    <a:pt x="5159" y="53854"/>
                    <a:pt x="5415" y="75044"/>
                  </a:cubicBezTo>
                  <a:cubicBezTo>
                    <a:pt x="5466" y="84999"/>
                    <a:pt x="4454" y="94927"/>
                    <a:pt x="2417" y="104677"/>
                  </a:cubicBezTo>
                  <a:cubicBezTo>
                    <a:pt x="2238" y="105587"/>
                    <a:pt x="2238" y="106586"/>
                    <a:pt x="1405" y="107239"/>
                  </a:cubicBezTo>
                  <a:cubicBezTo>
                    <a:pt x="1059" y="105856"/>
                    <a:pt x="1111" y="104395"/>
                    <a:pt x="1572" y="103050"/>
                  </a:cubicBezTo>
                  <a:cubicBezTo>
                    <a:pt x="2686" y="97797"/>
                    <a:pt x="3237" y="92429"/>
                    <a:pt x="3237" y="87061"/>
                  </a:cubicBezTo>
                  <a:cubicBezTo>
                    <a:pt x="3340" y="73481"/>
                    <a:pt x="3237" y="59901"/>
                    <a:pt x="2135" y="46359"/>
                  </a:cubicBezTo>
                  <a:cubicBezTo>
                    <a:pt x="1892" y="43528"/>
                    <a:pt x="1059" y="40761"/>
                    <a:pt x="1251" y="37891"/>
                  </a:cubicBezTo>
                  <a:cubicBezTo>
                    <a:pt x="-43" y="35073"/>
                    <a:pt x="1418" y="32023"/>
                    <a:pt x="201" y="29256"/>
                  </a:cubicBezTo>
                  <a:close/>
                </a:path>
              </a:pathLst>
            </a:custGeom>
            <a:solidFill>
              <a:srgbClr val="454545"/>
            </a:solidFill>
            <a:ln w="1280" cap="flat">
              <a:noFill/>
              <a:prstDash val="solid"/>
              <a:miter/>
            </a:ln>
          </p:spPr>
          <p:txBody>
            <a:bodyPr rtlCol="0" anchor="ctr"/>
            <a:lstStyle/>
            <a:p>
              <a:endParaRPr lang="es-CO"/>
            </a:p>
          </p:txBody>
        </p:sp>
        <p:sp>
          <p:nvSpPr>
            <p:cNvPr id="15" name="Freeform: Shape 14">
              <a:extLst>
                <a:ext uri="{FF2B5EF4-FFF2-40B4-BE49-F238E27FC236}">
                  <a16:creationId xmlns:a16="http://schemas.microsoft.com/office/drawing/2014/main" id="{E48ADAA6-7590-495E-5B66-D2B429668840}"/>
                </a:ext>
              </a:extLst>
            </p:cNvPr>
            <p:cNvSpPr/>
            <p:nvPr/>
          </p:nvSpPr>
          <p:spPr>
            <a:xfrm>
              <a:off x="-1217810" y="722095"/>
              <a:ext cx="39952" cy="41739"/>
            </a:xfrm>
            <a:custGeom>
              <a:avLst/>
              <a:gdLst>
                <a:gd name="connsiteX0" fmla="*/ 15428 w 39952"/>
                <a:gd name="connsiteY0" fmla="*/ 20296 h 41739"/>
                <a:gd name="connsiteX1" fmla="*/ 35785 w 39952"/>
                <a:gd name="connsiteY1" fmla="*/ 38232 h 41739"/>
                <a:gd name="connsiteX2" fmla="*/ 38347 w 39952"/>
                <a:gd name="connsiteY2" fmla="*/ 40167 h 41739"/>
                <a:gd name="connsiteX3" fmla="*/ 27368 w 39952"/>
                <a:gd name="connsiteY3" fmla="*/ 34158 h 41739"/>
                <a:gd name="connsiteX4" fmla="*/ 695 w 39952"/>
                <a:gd name="connsiteY4" fmla="*/ 4935 h 41739"/>
                <a:gd name="connsiteX5" fmla="*/ -1483 w 39952"/>
                <a:gd name="connsiteY5" fmla="*/ -1573 h 41739"/>
                <a:gd name="connsiteX6" fmla="*/ 4807 w 39952"/>
                <a:gd name="connsiteY6" fmla="*/ 6511 h 41739"/>
                <a:gd name="connsiteX7" fmla="*/ 10278 w 39952"/>
                <a:gd name="connsiteY7" fmla="*/ 13545 h 41739"/>
                <a:gd name="connsiteX8" fmla="*/ 11034 w 39952"/>
                <a:gd name="connsiteY8" fmla="*/ 14544 h 41739"/>
                <a:gd name="connsiteX9" fmla="*/ 11456 w 39952"/>
                <a:gd name="connsiteY9" fmla="*/ 15005 h 41739"/>
                <a:gd name="connsiteX10" fmla="*/ 12289 w 39952"/>
                <a:gd name="connsiteY10" fmla="*/ 15902 h 41739"/>
                <a:gd name="connsiteX11" fmla="*/ 15428 w 39952"/>
                <a:gd name="connsiteY11" fmla="*/ 20296 h 41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952" h="41739">
                  <a:moveTo>
                    <a:pt x="15428" y="20296"/>
                  </a:moveTo>
                  <a:cubicBezTo>
                    <a:pt x="20911" y="27765"/>
                    <a:pt x="28367" y="32967"/>
                    <a:pt x="35785" y="38232"/>
                  </a:cubicBezTo>
                  <a:cubicBezTo>
                    <a:pt x="36669" y="38847"/>
                    <a:pt x="37822" y="39103"/>
                    <a:pt x="38347" y="40167"/>
                  </a:cubicBezTo>
                  <a:cubicBezTo>
                    <a:pt x="33761" y="39885"/>
                    <a:pt x="30660" y="36656"/>
                    <a:pt x="27368" y="34158"/>
                  </a:cubicBezTo>
                  <a:cubicBezTo>
                    <a:pt x="16670" y="26100"/>
                    <a:pt x="8343" y="15812"/>
                    <a:pt x="695" y="4935"/>
                  </a:cubicBezTo>
                  <a:cubicBezTo>
                    <a:pt x="-689" y="2962"/>
                    <a:pt x="-2022" y="1015"/>
                    <a:pt x="-1483" y="-1573"/>
                  </a:cubicBezTo>
                  <a:cubicBezTo>
                    <a:pt x="1822" y="169"/>
                    <a:pt x="2578" y="3910"/>
                    <a:pt x="4807" y="6511"/>
                  </a:cubicBezTo>
                  <a:cubicBezTo>
                    <a:pt x="6742" y="8753"/>
                    <a:pt x="8240" y="11366"/>
                    <a:pt x="10278" y="13545"/>
                  </a:cubicBezTo>
                  <a:lnTo>
                    <a:pt x="11034" y="14544"/>
                  </a:lnTo>
                  <a:lnTo>
                    <a:pt x="11456" y="15005"/>
                  </a:lnTo>
                  <a:cubicBezTo>
                    <a:pt x="11725" y="15312"/>
                    <a:pt x="12007" y="15607"/>
                    <a:pt x="12289" y="15902"/>
                  </a:cubicBezTo>
                  <a:cubicBezTo>
                    <a:pt x="13416" y="17337"/>
                    <a:pt x="14774" y="18554"/>
                    <a:pt x="15428" y="20296"/>
                  </a:cubicBezTo>
                  <a:close/>
                </a:path>
              </a:pathLst>
            </a:custGeom>
            <a:solidFill>
              <a:srgbClr val="C3C3C3"/>
            </a:solidFill>
            <a:ln w="1280" cap="flat">
              <a:noFill/>
              <a:prstDash val="solid"/>
              <a:miter/>
            </a:ln>
          </p:spPr>
          <p:txBody>
            <a:bodyPr rtlCol="0" anchor="ctr"/>
            <a:lstStyle/>
            <a:p>
              <a:endParaRPr lang="es-CO"/>
            </a:p>
          </p:txBody>
        </p:sp>
        <p:sp>
          <p:nvSpPr>
            <p:cNvPr id="16" name="Freeform: Shape 15">
              <a:extLst>
                <a:ext uri="{FF2B5EF4-FFF2-40B4-BE49-F238E27FC236}">
                  <a16:creationId xmlns:a16="http://schemas.microsoft.com/office/drawing/2014/main" id="{9A3E5FD2-F2A0-5E2E-E244-8F69BDF76BD8}"/>
                </a:ext>
              </a:extLst>
            </p:cNvPr>
            <p:cNvSpPr/>
            <p:nvPr/>
          </p:nvSpPr>
          <p:spPr>
            <a:xfrm>
              <a:off x="-1217816" y="720211"/>
              <a:ext cx="18153" cy="23752"/>
            </a:xfrm>
            <a:custGeom>
              <a:avLst/>
              <a:gdLst>
                <a:gd name="connsiteX0" fmla="*/ 10027 w 18153"/>
                <a:gd name="connsiteY0" fmla="*/ 16376 h 23752"/>
                <a:gd name="connsiteX1" fmla="*/ -1503 w 18153"/>
                <a:gd name="connsiteY1" fmla="*/ 323 h 23752"/>
                <a:gd name="connsiteX2" fmla="*/ -1606 w 18153"/>
                <a:gd name="connsiteY2" fmla="*/ -1573 h 23752"/>
                <a:gd name="connsiteX3" fmla="*/ -107 w 18153"/>
                <a:gd name="connsiteY3" fmla="*/ -535 h 23752"/>
                <a:gd name="connsiteX4" fmla="*/ 16548 w 18153"/>
                <a:gd name="connsiteY4" fmla="*/ 22064 h 23752"/>
                <a:gd name="connsiteX5" fmla="*/ 15267 w 18153"/>
                <a:gd name="connsiteY5" fmla="*/ 22180 h 23752"/>
                <a:gd name="connsiteX6" fmla="*/ 11603 w 18153"/>
                <a:gd name="connsiteY6" fmla="*/ 18426 h 23752"/>
                <a:gd name="connsiteX7" fmla="*/ 10706 w 18153"/>
                <a:gd name="connsiteY7" fmla="*/ 17388 h 23752"/>
                <a:gd name="connsiteX8" fmla="*/ 10706 w 18153"/>
                <a:gd name="connsiteY8" fmla="*/ 17388 h 23752"/>
                <a:gd name="connsiteX9" fmla="*/ 10027 w 18153"/>
                <a:gd name="connsiteY9" fmla="*/ 16376 h 23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153" h="23752">
                  <a:moveTo>
                    <a:pt x="10027" y="16376"/>
                  </a:moveTo>
                  <a:cubicBezTo>
                    <a:pt x="5761" y="11341"/>
                    <a:pt x="1905" y="5973"/>
                    <a:pt x="-1503" y="323"/>
                  </a:cubicBezTo>
                  <a:cubicBezTo>
                    <a:pt x="-1503" y="-305"/>
                    <a:pt x="-1580" y="-958"/>
                    <a:pt x="-1606" y="-1573"/>
                  </a:cubicBezTo>
                  <a:cubicBezTo>
                    <a:pt x="-1106" y="-1227"/>
                    <a:pt x="-388" y="-1009"/>
                    <a:pt x="-107" y="-535"/>
                  </a:cubicBezTo>
                  <a:cubicBezTo>
                    <a:pt x="4621" y="7626"/>
                    <a:pt x="10937" y="14608"/>
                    <a:pt x="16548" y="22064"/>
                  </a:cubicBezTo>
                  <a:lnTo>
                    <a:pt x="15267" y="22180"/>
                  </a:lnTo>
                  <a:cubicBezTo>
                    <a:pt x="13781" y="21219"/>
                    <a:pt x="12526" y="19938"/>
                    <a:pt x="11603" y="18426"/>
                  </a:cubicBezTo>
                  <a:cubicBezTo>
                    <a:pt x="11398" y="18003"/>
                    <a:pt x="11091" y="17644"/>
                    <a:pt x="10706" y="17388"/>
                  </a:cubicBezTo>
                  <a:lnTo>
                    <a:pt x="10706" y="17388"/>
                  </a:lnTo>
                  <a:cubicBezTo>
                    <a:pt x="10617" y="17029"/>
                    <a:pt x="10309" y="16722"/>
                    <a:pt x="10027" y="16376"/>
                  </a:cubicBezTo>
                  <a:close/>
                </a:path>
              </a:pathLst>
            </a:custGeom>
            <a:solidFill>
              <a:srgbClr val="191919"/>
            </a:solidFill>
            <a:ln w="1280" cap="flat">
              <a:noFill/>
              <a:prstDash val="solid"/>
              <a:miter/>
            </a:ln>
          </p:spPr>
          <p:txBody>
            <a:bodyPr rtlCol="0" anchor="ctr"/>
            <a:lstStyle/>
            <a:p>
              <a:endParaRPr lang="es-CO"/>
            </a:p>
          </p:txBody>
        </p:sp>
        <p:sp>
          <p:nvSpPr>
            <p:cNvPr id="17" name="Freeform: Shape 16">
              <a:extLst>
                <a:ext uri="{FF2B5EF4-FFF2-40B4-BE49-F238E27FC236}">
                  <a16:creationId xmlns:a16="http://schemas.microsoft.com/office/drawing/2014/main" id="{C89E8F3B-001D-DB41-C0D9-0FC5DF8D7D6B}"/>
                </a:ext>
              </a:extLst>
            </p:cNvPr>
            <p:cNvSpPr/>
            <p:nvPr/>
          </p:nvSpPr>
          <p:spPr>
            <a:xfrm>
              <a:off x="-1655736" y="695870"/>
              <a:ext cx="1550" cy="2515"/>
            </a:xfrm>
            <a:custGeom>
              <a:avLst/>
              <a:gdLst>
                <a:gd name="connsiteX0" fmla="*/ -55 w 1550"/>
                <a:gd name="connsiteY0" fmla="*/ 16 h 2515"/>
                <a:gd name="connsiteX1" fmla="*/ -619 w 1550"/>
                <a:gd name="connsiteY1" fmla="*/ 912 h 2515"/>
                <a:gd name="connsiteX2" fmla="*/ -1593 w 1550"/>
                <a:gd name="connsiteY2" fmla="*/ -919 h 2515"/>
                <a:gd name="connsiteX3" fmla="*/ -1119 w 1550"/>
                <a:gd name="connsiteY3" fmla="*/ -1573 h 2515"/>
                <a:gd name="connsiteX4" fmla="*/ -55 w 1550"/>
                <a:gd name="connsiteY4" fmla="*/ 16 h 25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0" h="2515">
                  <a:moveTo>
                    <a:pt x="-55" y="16"/>
                  </a:moveTo>
                  <a:cubicBezTo>
                    <a:pt x="-55" y="425"/>
                    <a:pt x="-132" y="1092"/>
                    <a:pt x="-619" y="912"/>
                  </a:cubicBezTo>
                  <a:cubicBezTo>
                    <a:pt x="-1298" y="567"/>
                    <a:pt x="-1682" y="-164"/>
                    <a:pt x="-1593" y="-919"/>
                  </a:cubicBezTo>
                  <a:cubicBezTo>
                    <a:pt x="-1593" y="-1150"/>
                    <a:pt x="-1272" y="-1573"/>
                    <a:pt x="-1119" y="-1573"/>
                  </a:cubicBezTo>
                  <a:cubicBezTo>
                    <a:pt x="-81" y="-1522"/>
                    <a:pt x="-119" y="-689"/>
                    <a:pt x="-55" y="16"/>
                  </a:cubicBezTo>
                  <a:close/>
                </a:path>
              </a:pathLst>
            </a:custGeom>
            <a:solidFill>
              <a:srgbClr val="E8E8E8"/>
            </a:solidFill>
            <a:ln w="1280" cap="flat">
              <a:noFill/>
              <a:prstDash val="solid"/>
              <a:miter/>
            </a:ln>
          </p:spPr>
          <p:txBody>
            <a:bodyPr rtlCol="0" anchor="ctr"/>
            <a:lstStyle/>
            <a:p>
              <a:endParaRPr lang="es-CO"/>
            </a:p>
          </p:txBody>
        </p:sp>
        <p:sp>
          <p:nvSpPr>
            <p:cNvPr id="18" name="Freeform: Shape 17">
              <a:extLst>
                <a:ext uri="{FF2B5EF4-FFF2-40B4-BE49-F238E27FC236}">
                  <a16:creationId xmlns:a16="http://schemas.microsoft.com/office/drawing/2014/main" id="{172F8CD0-EB4F-8FD0-A0BA-D5BE1A9B7926}"/>
                </a:ext>
              </a:extLst>
            </p:cNvPr>
            <p:cNvSpPr/>
            <p:nvPr/>
          </p:nvSpPr>
          <p:spPr>
            <a:xfrm>
              <a:off x="-965042" y="-319230"/>
              <a:ext cx="3044" cy="3843"/>
            </a:xfrm>
            <a:custGeom>
              <a:avLst/>
              <a:gdLst>
                <a:gd name="connsiteX0" fmla="*/ 1439 w 3044"/>
                <a:gd name="connsiteY0" fmla="*/ 2271 h 3843"/>
                <a:gd name="connsiteX1" fmla="*/ -1584 w 3044"/>
                <a:gd name="connsiteY1" fmla="*/ -1573 h 3843"/>
                <a:gd name="connsiteX2" fmla="*/ 1439 w 3044"/>
                <a:gd name="connsiteY2" fmla="*/ 2271 h 3843"/>
              </a:gdLst>
              <a:ahLst/>
              <a:cxnLst>
                <a:cxn ang="0">
                  <a:pos x="connsiteX0" y="connsiteY0"/>
                </a:cxn>
                <a:cxn ang="0">
                  <a:pos x="connsiteX1" y="connsiteY1"/>
                </a:cxn>
                <a:cxn ang="0">
                  <a:pos x="connsiteX2" y="connsiteY2"/>
                </a:cxn>
              </a:cxnLst>
              <a:rect l="l" t="t" r="r" b="b"/>
              <a:pathLst>
                <a:path w="3044" h="3843">
                  <a:moveTo>
                    <a:pt x="1439" y="2271"/>
                  </a:moveTo>
                  <a:cubicBezTo>
                    <a:pt x="-483" y="1681"/>
                    <a:pt x="-1789" y="618"/>
                    <a:pt x="-1584" y="-1573"/>
                  </a:cubicBezTo>
                  <a:cubicBezTo>
                    <a:pt x="-213" y="-625"/>
                    <a:pt x="837" y="720"/>
                    <a:pt x="1439" y="2271"/>
                  </a:cubicBezTo>
                  <a:close/>
                </a:path>
              </a:pathLst>
            </a:custGeom>
            <a:solidFill>
              <a:srgbClr val="020202"/>
            </a:solidFill>
            <a:ln w="1280" cap="flat">
              <a:noFill/>
              <a:prstDash val="solid"/>
              <a:miter/>
            </a:ln>
          </p:spPr>
          <p:txBody>
            <a:bodyPr rtlCol="0" anchor="ctr"/>
            <a:lstStyle/>
            <a:p>
              <a:endParaRPr lang="es-CO"/>
            </a:p>
          </p:txBody>
        </p:sp>
        <p:sp>
          <p:nvSpPr>
            <p:cNvPr id="19" name="Freeform: Shape 18">
              <a:extLst>
                <a:ext uri="{FF2B5EF4-FFF2-40B4-BE49-F238E27FC236}">
                  <a16:creationId xmlns:a16="http://schemas.microsoft.com/office/drawing/2014/main" id="{9DF1D0BA-AF47-AEA8-45CF-15AEF63B69FD}"/>
                </a:ext>
              </a:extLst>
            </p:cNvPr>
            <p:cNvSpPr/>
            <p:nvPr/>
          </p:nvSpPr>
          <p:spPr>
            <a:xfrm>
              <a:off x="-1535971" y="-392913"/>
              <a:ext cx="577542" cy="811672"/>
            </a:xfrm>
            <a:custGeom>
              <a:avLst/>
              <a:gdLst>
                <a:gd name="connsiteX0" fmla="*/ 121137 w 577542"/>
                <a:gd name="connsiteY0" fmla="*/ 195421 h 811672"/>
                <a:gd name="connsiteX1" fmla="*/ 115730 w 577542"/>
                <a:gd name="connsiteY1" fmla="*/ 219762 h 811672"/>
                <a:gd name="connsiteX2" fmla="*/ 115526 w 577542"/>
                <a:gd name="connsiteY2" fmla="*/ 233035 h 811672"/>
                <a:gd name="connsiteX3" fmla="*/ 114078 w 577542"/>
                <a:gd name="connsiteY3" fmla="*/ 269022 h 811672"/>
                <a:gd name="connsiteX4" fmla="*/ 114001 w 577542"/>
                <a:gd name="connsiteY4" fmla="*/ 308379 h 811672"/>
                <a:gd name="connsiteX5" fmla="*/ 114167 w 577542"/>
                <a:gd name="connsiteY5" fmla="*/ 325431 h 811672"/>
                <a:gd name="connsiteX6" fmla="*/ 120227 w 577542"/>
                <a:gd name="connsiteY6" fmla="*/ 369976 h 811672"/>
                <a:gd name="connsiteX7" fmla="*/ 140316 w 577542"/>
                <a:gd name="connsiteY7" fmla="*/ 422951 h 811672"/>
                <a:gd name="connsiteX8" fmla="*/ 168770 w 577542"/>
                <a:gd name="connsiteY8" fmla="*/ 467151 h 811672"/>
                <a:gd name="connsiteX9" fmla="*/ 188371 w 577542"/>
                <a:gd name="connsiteY9" fmla="*/ 490314 h 811672"/>
                <a:gd name="connsiteX10" fmla="*/ 202746 w 577542"/>
                <a:gd name="connsiteY10" fmla="*/ 500140 h 811672"/>
                <a:gd name="connsiteX11" fmla="*/ 229329 w 577542"/>
                <a:gd name="connsiteY11" fmla="*/ 511491 h 811672"/>
                <a:gd name="connsiteX12" fmla="*/ 278013 w 577542"/>
                <a:gd name="connsiteY12" fmla="*/ 527313 h 811672"/>
                <a:gd name="connsiteX13" fmla="*/ 305147 w 577542"/>
                <a:gd name="connsiteY13" fmla="*/ 531567 h 811672"/>
                <a:gd name="connsiteX14" fmla="*/ 374790 w 577542"/>
                <a:gd name="connsiteY14" fmla="*/ 533322 h 811672"/>
                <a:gd name="connsiteX15" fmla="*/ 400669 w 577542"/>
                <a:gd name="connsiteY15" fmla="*/ 530337 h 811672"/>
                <a:gd name="connsiteX16" fmla="*/ 436708 w 577542"/>
                <a:gd name="connsiteY16" fmla="*/ 524738 h 811672"/>
                <a:gd name="connsiteX17" fmla="*/ 478985 w 577542"/>
                <a:gd name="connsiteY17" fmla="*/ 516026 h 811672"/>
                <a:gd name="connsiteX18" fmla="*/ 515472 w 577542"/>
                <a:gd name="connsiteY18" fmla="*/ 505777 h 811672"/>
                <a:gd name="connsiteX19" fmla="*/ 547245 w 577542"/>
                <a:gd name="connsiteY19" fmla="*/ 496284 h 811672"/>
                <a:gd name="connsiteX20" fmla="*/ 559006 w 577542"/>
                <a:gd name="connsiteY20" fmla="*/ 492851 h 811672"/>
                <a:gd name="connsiteX21" fmla="*/ 564656 w 577542"/>
                <a:gd name="connsiteY21" fmla="*/ 492594 h 811672"/>
                <a:gd name="connsiteX22" fmla="*/ 574905 w 577542"/>
                <a:gd name="connsiteY22" fmla="*/ 500217 h 811672"/>
                <a:gd name="connsiteX23" fmla="*/ 575929 w 577542"/>
                <a:gd name="connsiteY23" fmla="*/ 507186 h 811672"/>
                <a:gd name="connsiteX24" fmla="*/ 574930 w 577542"/>
                <a:gd name="connsiteY24" fmla="*/ 532630 h 811672"/>
                <a:gd name="connsiteX25" fmla="*/ 569498 w 577542"/>
                <a:gd name="connsiteY25" fmla="*/ 553602 h 811672"/>
                <a:gd name="connsiteX26" fmla="*/ 555495 w 577542"/>
                <a:gd name="connsiteY26" fmla="*/ 613995 h 811672"/>
                <a:gd name="connsiteX27" fmla="*/ 549589 w 577542"/>
                <a:gd name="connsiteY27" fmla="*/ 642783 h 811672"/>
                <a:gd name="connsiteX28" fmla="*/ 528937 w 577542"/>
                <a:gd name="connsiteY28" fmla="*/ 713245 h 811672"/>
                <a:gd name="connsiteX29" fmla="*/ 521494 w 577542"/>
                <a:gd name="connsiteY29" fmla="*/ 728055 h 811672"/>
                <a:gd name="connsiteX30" fmla="*/ 491566 w 577542"/>
                <a:gd name="connsiteY30" fmla="*/ 767194 h 811672"/>
                <a:gd name="connsiteX31" fmla="*/ 477205 w 577542"/>
                <a:gd name="connsiteY31" fmla="*/ 777917 h 811672"/>
                <a:gd name="connsiteX32" fmla="*/ 406742 w 577542"/>
                <a:gd name="connsiteY32" fmla="*/ 804206 h 811672"/>
                <a:gd name="connsiteX33" fmla="*/ 368308 w 577542"/>
                <a:gd name="connsiteY33" fmla="*/ 809216 h 811672"/>
                <a:gd name="connsiteX34" fmla="*/ 344171 w 577542"/>
                <a:gd name="connsiteY34" fmla="*/ 810100 h 811672"/>
                <a:gd name="connsiteX35" fmla="*/ 304968 w 577542"/>
                <a:gd name="connsiteY35" fmla="*/ 807538 h 811672"/>
                <a:gd name="connsiteX36" fmla="*/ 284636 w 577542"/>
                <a:gd name="connsiteY36" fmla="*/ 806500 h 811672"/>
                <a:gd name="connsiteX37" fmla="*/ 228266 w 577542"/>
                <a:gd name="connsiteY37" fmla="*/ 800094 h 811672"/>
                <a:gd name="connsiteX38" fmla="*/ 194200 w 577542"/>
                <a:gd name="connsiteY38" fmla="*/ 793970 h 811672"/>
                <a:gd name="connsiteX39" fmla="*/ 144543 w 577542"/>
                <a:gd name="connsiteY39" fmla="*/ 771384 h 811672"/>
                <a:gd name="connsiteX40" fmla="*/ 107249 w 577542"/>
                <a:gd name="connsiteY40" fmla="*/ 739996 h 811672"/>
                <a:gd name="connsiteX41" fmla="*/ 69763 w 577542"/>
                <a:gd name="connsiteY41" fmla="*/ 675939 h 811672"/>
                <a:gd name="connsiteX42" fmla="*/ 55491 w 577542"/>
                <a:gd name="connsiteY42" fmla="*/ 622348 h 811672"/>
                <a:gd name="connsiteX43" fmla="*/ 54210 w 577542"/>
                <a:gd name="connsiteY43" fmla="*/ 615853 h 811672"/>
                <a:gd name="connsiteX44" fmla="*/ 49739 w 577542"/>
                <a:gd name="connsiteY44" fmla="*/ 597340 h 811672"/>
                <a:gd name="connsiteX45" fmla="*/ 46856 w 577542"/>
                <a:gd name="connsiteY45" fmla="*/ 591037 h 811672"/>
                <a:gd name="connsiteX46" fmla="*/ 41911 w 577542"/>
                <a:gd name="connsiteY46" fmla="*/ 575241 h 811672"/>
                <a:gd name="connsiteX47" fmla="*/ 20132 w 577542"/>
                <a:gd name="connsiteY47" fmla="*/ 494670 h 811672"/>
                <a:gd name="connsiteX48" fmla="*/ 8089 w 577542"/>
                <a:gd name="connsiteY48" fmla="*/ 425603 h 811672"/>
                <a:gd name="connsiteX49" fmla="*/ 3912 w 577542"/>
                <a:gd name="connsiteY49" fmla="*/ 386477 h 811672"/>
                <a:gd name="connsiteX50" fmla="*/ 2196 w 577542"/>
                <a:gd name="connsiteY50" fmla="*/ 344917 h 811672"/>
                <a:gd name="connsiteX51" fmla="*/ 1337 w 577542"/>
                <a:gd name="connsiteY51" fmla="*/ 318013 h 811672"/>
                <a:gd name="connsiteX52" fmla="*/ 492 w 577542"/>
                <a:gd name="connsiteY52" fmla="*/ 282000 h 811672"/>
                <a:gd name="connsiteX53" fmla="*/ -1417 w 577542"/>
                <a:gd name="connsiteY53" fmla="*/ 217597 h 811672"/>
                <a:gd name="connsiteX54" fmla="*/ 1209 w 577542"/>
                <a:gd name="connsiteY54" fmla="*/ 157986 h 811672"/>
                <a:gd name="connsiteX55" fmla="*/ 2977 w 577542"/>
                <a:gd name="connsiteY55" fmla="*/ 132952 h 811672"/>
                <a:gd name="connsiteX56" fmla="*/ 10382 w 577542"/>
                <a:gd name="connsiteY56" fmla="*/ 102756 h 811672"/>
                <a:gd name="connsiteX57" fmla="*/ 20926 w 577542"/>
                <a:gd name="connsiteY57" fmla="*/ 83231 h 811672"/>
                <a:gd name="connsiteX58" fmla="*/ 59565 w 577542"/>
                <a:gd name="connsiteY58" fmla="*/ 35431 h 811672"/>
                <a:gd name="connsiteX59" fmla="*/ 122585 w 577542"/>
                <a:gd name="connsiteY59" fmla="*/ 3224 h 811672"/>
                <a:gd name="connsiteX60" fmla="*/ 183016 w 577542"/>
                <a:gd name="connsiteY60" fmla="*/ 46 h 811672"/>
                <a:gd name="connsiteX61" fmla="*/ 210958 w 577542"/>
                <a:gd name="connsiteY61" fmla="*/ -991 h 811672"/>
                <a:gd name="connsiteX62" fmla="*/ 214801 w 577542"/>
                <a:gd name="connsiteY62" fmla="*/ -1248 h 811672"/>
                <a:gd name="connsiteX63" fmla="*/ 256976 w 577542"/>
                <a:gd name="connsiteY63" fmla="*/ -1324 h 811672"/>
                <a:gd name="connsiteX64" fmla="*/ 285879 w 577542"/>
                <a:gd name="connsiteY64" fmla="*/ -1529 h 811672"/>
                <a:gd name="connsiteX65" fmla="*/ 323583 w 577542"/>
                <a:gd name="connsiteY65" fmla="*/ 1750 h 811672"/>
                <a:gd name="connsiteX66" fmla="*/ 329207 w 577542"/>
                <a:gd name="connsiteY66" fmla="*/ 2455 h 811672"/>
                <a:gd name="connsiteX67" fmla="*/ 329207 w 577542"/>
                <a:gd name="connsiteY67" fmla="*/ 2365 h 811672"/>
                <a:gd name="connsiteX68" fmla="*/ 336894 w 577542"/>
                <a:gd name="connsiteY68" fmla="*/ 4261 h 811672"/>
                <a:gd name="connsiteX69" fmla="*/ 336894 w 577542"/>
                <a:gd name="connsiteY69" fmla="*/ 4261 h 811672"/>
                <a:gd name="connsiteX70" fmla="*/ 340738 w 577542"/>
                <a:gd name="connsiteY70" fmla="*/ 5350 h 811672"/>
                <a:gd name="connsiteX71" fmla="*/ 340648 w 577542"/>
                <a:gd name="connsiteY71" fmla="*/ 5274 h 811672"/>
                <a:gd name="connsiteX72" fmla="*/ 343594 w 577542"/>
                <a:gd name="connsiteY72" fmla="*/ 6260 h 811672"/>
                <a:gd name="connsiteX73" fmla="*/ 343518 w 577542"/>
                <a:gd name="connsiteY73" fmla="*/ 6196 h 811672"/>
                <a:gd name="connsiteX74" fmla="*/ 346451 w 577542"/>
                <a:gd name="connsiteY74" fmla="*/ 7195 h 811672"/>
                <a:gd name="connsiteX75" fmla="*/ 346362 w 577542"/>
                <a:gd name="connsiteY75" fmla="*/ 7195 h 811672"/>
                <a:gd name="connsiteX76" fmla="*/ 349283 w 577542"/>
                <a:gd name="connsiteY76" fmla="*/ 8233 h 811672"/>
                <a:gd name="connsiteX77" fmla="*/ 349193 w 577542"/>
                <a:gd name="connsiteY77" fmla="*/ 8169 h 811672"/>
                <a:gd name="connsiteX78" fmla="*/ 354048 w 577542"/>
                <a:gd name="connsiteY78" fmla="*/ 10065 h 811672"/>
                <a:gd name="connsiteX79" fmla="*/ 354048 w 577542"/>
                <a:gd name="connsiteY79" fmla="*/ 10065 h 811672"/>
                <a:gd name="connsiteX80" fmla="*/ 358853 w 577542"/>
                <a:gd name="connsiteY80" fmla="*/ 12025 h 811672"/>
                <a:gd name="connsiteX81" fmla="*/ 358776 w 577542"/>
                <a:gd name="connsiteY81" fmla="*/ 12025 h 811672"/>
                <a:gd name="connsiteX82" fmla="*/ 363580 w 577542"/>
                <a:gd name="connsiteY82" fmla="*/ 14024 h 811672"/>
                <a:gd name="connsiteX83" fmla="*/ 363478 w 577542"/>
                <a:gd name="connsiteY83" fmla="*/ 14024 h 811672"/>
                <a:gd name="connsiteX84" fmla="*/ 365502 w 577542"/>
                <a:gd name="connsiteY84" fmla="*/ 14946 h 811672"/>
                <a:gd name="connsiteX85" fmla="*/ 365502 w 577542"/>
                <a:gd name="connsiteY85" fmla="*/ 14946 h 811672"/>
                <a:gd name="connsiteX86" fmla="*/ 367475 w 577542"/>
                <a:gd name="connsiteY86" fmla="*/ 15856 h 811672"/>
                <a:gd name="connsiteX87" fmla="*/ 367475 w 577542"/>
                <a:gd name="connsiteY87" fmla="*/ 15856 h 811672"/>
                <a:gd name="connsiteX88" fmla="*/ 372164 w 577542"/>
                <a:gd name="connsiteY88" fmla="*/ 17970 h 811672"/>
                <a:gd name="connsiteX89" fmla="*/ 372061 w 577542"/>
                <a:gd name="connsiteY89" fmla="*/ 17970 h 811672"/>
                <a:gd name="connsiteX90" fmla="*/ 374047 w 577542"/>
                <a:gd name="connsiteY90" fmla="*/ 18994 h 811672"/>
                <a:gd name="connsiteX91" fmla="*/ 373945 w 577542"/>
                <a:gd name="connsiteY91" fmla="*/ 18918 h 811672"/>
                <a:gd name="connsiteX92" fmla="*/ 382656 w 577542"/>
                <a:gd name="connsiteY92" fmla="*/ 23568 h 811672"/>
                <a:gd name="connsiteX93" fmla="*/ 382656 w 577542"/>
                <a:gd name="connsiteY93" fmla="*/ 23568 h 811672"/>
                <a:gd name="connsiteX94" fmla="*/ 384578 w 577542"/>
                <a:gd name="connsiteY94" fmla="*/ 24606 h 811672"/>
                <a:gd name="connsiteX95" fmla="*/ 384501 w 577542"/>
                <a:gd name="connsiteY95" fmla="*/ 24606 h 811672"/>
                <a:gd name="connsiteX96" fmla="*/ 386436 w 577542"/>
                <a:gd name="connsiteY96" fmla="*/ 25682 h 811672"/>
                <a:gd name="connsiteX97" fmla="*/ 386346 w 577542"/>
                <a:gd name="connsiteY97" fmla="*/ 25682 h 811672"/>
                <a:gd name="connsiteX98" fmla="*/ 391227 w 577542"/>
                <a:gd name="connsiteY98" fmla="*/ 28488 h 811672"/>
                <a:gd name="connsiteX99" fmla="*/ 391163 w 577542"/>
                <a:gd name="connsiteY99" fmla="*/ 28488 h 811672"/>
                <a:gd name="connsiteX100" fmla="*/ 393098 w 577542"/>
                <a:gd name="connsiteY100" fmla="*/ 29525 h 811672"/>
                <a:gd name="connsiteX101" fmla="*/ 393021 w 577542"/>
                <a:gd name="connsiteY101" fmla="*/ 29525 h 811672"/>
                <a:gd name="connsiteX102" fmla="*/ 394968 w 577542"/>
                <a:gd name="connsiteY102" fmla="*/ 30589 h 811672"/>
                <a:gd name="connsiteX103" fmla="*/ 394879 w 577542"/>
                <a:gd name="connsiteY103" fmla="*/ 30589 h 811672"/>
                <a:gd name="connsiteX104" fmla="*/ 397812 w 577542"/>
                <a:gd name="connsiteY104" fmla="*/ 32536 h 811672"/>
                <a:gd name="connsiteX105" fmla="*/ 397723 w 577542"/>
                <a:gd name="connsiteY105" fmla="*/ 32434 h 811672"/>
                <a:gd name="connsiteX106" fmla="*/ 398837 w 577542"/>
                <a:gd name="connsiteY106" fmla="*/ 33318 h 811672"/>
                <a:gd name="connsiteX107" fmla="*/ 398837 w 577542"/>
                <a:gd name="connsiteY107" fmla="*/ 33318 h 811672"/>
                <a:gd name="connsiteX108" fmla="*/ 400695 w 577542"/>
                <a:gd name="connsiteY108" fmla="*/ 34458 h 811672"/>
                <a:gd name="connsiteX109" fmla="*/ 400592 w 577542"/>
                <a:gd name="connsiteY109" fmla="*/ 34394 h 811672"/>
                <a:gd name="connsiteX110" fmla="*/ 403539 w 577542"/>
                <a:gd name="connsiteY110" fmla="*/ 36341 h 811672"/>
                <a:gd name="connsiteX111" fmla="*/ 403449 w 577542"/>
                <a:gd name="connsiteY111" fmla="*/ 36341 h 811672"/>
                <a:gd name="connsiteX112" fmla="*/ 406383 w 577542"/>
                <a:gd name="connsiteY112" fmla="*/ 38301 h 811672"/>
                <a:gd name="connsiteX113" fmla="*/ 406306 w 577542"/>
                <a:gd name="connsiteY113" fmla="*/ 38301 h 811672"/>
                <a:gd name="connsiteX114" fmla="*/ 409227 w 577542"/>
                <a:gd name="connsiteY114" fmla="*/ 40261 h 811672"/>
                <a:gd name="connsiteX115" fmla="*/ 409150 w 577542"/>
                <a:gd name="connsiteY115" fmla="*/ 40261 h 811672"/>
                <a:gd name="connsiteX116" fmla="*/ 413058 w 577542"/>
                <a:gd name="connsiteY116" fmla="*/ 43106 h 811672"/>
                <a:gd name="connsiteX117" fmla="*/ 412994 w 577542"/>
                <a:gd name="connsiteY117" fmla="*/ 43106 h 811672"/>
                <a:gd name="connsiteX118" fmla="*/ 416837 w 577542"/>
                <a:gd name="connsiteY118" fmla="*/ 46129 h 811672"/>
                <a:gd name="connsiteX119" fmla="*/ 416735 w 577542"/>
                <a:gd name="connsiteY119" fmla="*/ 46014 h 811672"/>
                <a:gd name="connsiteX120" fmla="*/ 417837 w 577542"/>
                <a:gd name="connsiteY120" fmla="*/ 46987 h 811672"/>
                <a:gd name="connsiteX121" fmla="*/ 417747 w 577542"/>
                <a:gd name="connsiteY121" fmla="*/ 46898 h 811672"/>
                <a:gd name="connsiteX122" fmla="*/ 418823 w 577542"/>
                <a:gd name="connsiteY122" fmla="*/ 47846 h 811672"/>
                <a:gd name="connsiteX123" fmla="*/ 418823 w 577542"/>
                <a:gd name="connsiteY123" fmla="*/ 47846 h 811672"/>
                <a:gd name="connsiteX124" fmla="*/ 424473 w 577542"/>
                <a:gd name="connsiteY124" fmla="*/ 52765 h 811672"/>
                <a:gd name="connsiteX125" fmla="*/ 424383 w 577542"/>
                <a:gd name="connsiteY125" fmla="*/ 52663 h 811672"/>
                <a:gd name="connsiteX126" fmla="*/ 425511 w 577542"/>
                <a:gd name="connsiteY126" fmla="*/ 53534 h 811672"/>
                <a:gd name="connsiteX127" fmla="*/ 425511 w 577542"/>
                <a:gd name="connsiteY127" fmla="*/ 53534 h 811672"/>
                <a:gd name="connsiteX128" fmla="*/ 427343 w 577542"/>
                <a:gd name="connsiteY128" fmla="*/ 54700 h 811672"/>
                <a:gd name="connsiteX129" fmla="*/ 427240 w 577542"/>
                <a:gd name="connsiteY129" fmla="*/ 54585 h 811672"/>
                <a:gd name="connsiteX130" fmla="*/ 428368 w 577542"/>
                <a:gd name="connsiteY130" fmla="*/ 55494 h 811672"/>
                <a:gd name="connsiteX131" fmla="*/ 428368 w 577542"/>
                <a:gd name="connsiteY131" fmla="*/ 55494 h 811672"/>
                <a:gd name="connsiteX132" fmla="*/ 431199 w 577542"/>
                <a:gd name="connsiteY132" fmla="*/ 57557 h 811672"/>
                <a:gd name="connsiteX133" fmla="*/ 431097 w 577542"/>
                <a:gd name="connsiteY133" fmla="*/ 57454 h 811672"/>
                <a:gd name="connsiteX134" fmla="*/ 432198 w 577542"/>
                <a:gd name="connsiteY134" fmla="*/ 58415 h 811672"/>
                <a:gd name="connsiteX135" fmla="*/ 432121 w 577542"/>
                <a:gd name="connsiteY135" fmla="*/ 58415 h 811672"/>
                <a:gd name="connsiteX136" fmla="*/ 433172 w 577542"/>
                <a:gd name="connsiteY136" fmla="*/ 59350 h 811672"/>
                <a:gd name="connsiteX137" fmla="*/ 433172 w 577542"/>
                <a:gd name="connsiteY137" fmla="*/ 59350 h 811672"/>
                <a:gd name="connsiteX138" fmla="*/ 438796 w 577542"/>
                <a:gd name="connsiteY138" fmla="*/ 64296 h 811672"/>
                <a:gd name="connsiteX139" fmla="*/ 438694 w 577542"/>
                <a:gd name="connsiteY139" fmla="*/ 64193 h 811672"/>
                <a:gd name="connsiteX140" fmla="*/ 439757 w 577542"/>
                <a:gd name="connsiteY140" fmla="*/ 65218 h 811672"/>
                <a:gd name="connsiteX141" fmla="*/ 439654 w 577542"/>
                <a:gd name="connsiteY141" fmla="*/ 65116 h 811672"/>
                <a:gd name="connsiteX142" fmla="*/ 440718 w 577542"/>
                <a:gd name="connsiteY142" fmla="*/ 66153 h 811672"/>
                <a:gd name="connsiteX143" fmla="*/ 440615 w 577542"/>
                <a:gd name="connsiteY143" fmla="*/ 66064 h 811672"/>
                <a:gd name="connsiteX144" fmla="*/ 441666 w 577542"/>
                <a:gd name="connsiteY144" fmla="*/ 67101 h 811672"/>
                <a:gd name="connsiteX145" fmla="*/ 441576 w 577542"/>
                <a:gd name="connsiteY145" fmla="*/ 67012 h 811672"/>
                <a:gd name="connsiteX146" fmla="*/ 442627 w 577542"/>
                <a:gd name="connsiteY146" fmla="*/ 68049 h 811672"/>
                <a:gd name="connsiteX147" fmla="*/ 442524 w 577542"/>
                <a:gd name="connsiteY147" fmla="*/ 67947 h 811672"/>
                <a:gd name="connsiteX148" fmla="*/ 443562 w 577542"/>
                <a:gd name="connsiteY148" fmla="*/ 68998 h 811672"/>
                <a:gd name="connsiteX149" fmla="*/ 443472 w 577542"/>
                <a:gd name="connsiteY149" fmla="*/ 68908 h 811672"/>
                <a:gd name="connsiteX150" fmla="*/ 444497 w 577542"/>
                <a:gd name="connsiteY150" fmla="*/ 69971 h 811672"/>
                <a:gd name="connsiteX151" fmla="*/ 444395 w 577542"/>
                <a:gd name="connsiteY151" fmla="*/ 69869 h 811672"/>
                <a:gd name="connsiteX152" fmla="*/ 445432 w 577542"/>
                <a:gd name="connsiteY152" fmla="*/ 70932 h 811672"/>
                <a:gd name="connsiteX153" fmla="*/ 445317 w 577542"/>
                <a:gd name="connsiteY153" fmla="*/ 70829 h 811672"/>
                <a:gd name="connsiteX154" fmla="*/ 450250 w 577542"/>
                <a:gd name="connsiteY154" fmla="*/ 76479 h 811672"/>
                <a:gd name="connsiteX155" fmla="*/ 450250 w 577542"/>
                <a:gd name="connsiteY155" fmla="*/ 76479 h 811672"/>
                <a:gd name="connsiteX156" fmla="*/ 451210 w 577542"/>
                <a:gd name="connsiteY156" fmla="*/ 77530 h 811672"/>
                <a:gd name="connsiteX157" fmla="*/ 451146 w 577542"/>
                <a:gd name="connsiteY157" fmla="*/ 77453 h 811672"/>
                <a:gd name="connsiteX158" fmla="*/ 452133 w 577542"/>
                <a:gd name="connsiteY158" fmla="*/ 78529 h 811672"/>
                <a:gd name="connsiteX159" fmla="*/ 452043 w 577542"/>
                <a:gd name="connsiteY159" fmla="*/ 78427 h 811672"/>
                <a:gd name="connsiteX160" fmla="*/ 453042 w 577542"/>
                <a:gd name="connsiteY160" fmla="*/ 79516 h 811672"/>
                <a:gd name="connsiteX161" fmla="*/ 452927 w 577542"/>
                <a:gd name="connsiteY161" fmla="*/ 79413 h 811672"/>
                <a:gd name="connsiteX162" fmla="*/ 460742 w 577542"/>
                <a:gd name="connsiteY162" fmla="*/ 87869 h 811672"/>
                <a:gd name="connsiteX163" fmla="*/ 460742 w 577542"/>
                <a:gd name="connsiteY163" fmla="*/ 87869 h 811672"/>
                <a:gd name="connsiteX164" fmla="*/ 461729 w 577542"/>
                <a:gd name="connsiteY164" fmla="*/ 88830 h 811672"/>
                <a:gd name="connsiteX165" fmla="*/ 461729 w 577542"/>
                <a:gd name="connsiteY165" fmla="*/ 88830 h 811672"/>
                <a:gd name="connsiteX166" fmla="*/ 464585 w 577542"/>
                <a:gd name="connsiteY166" fmla="*/ 91699 h 811672"/>
                <a:gd name="connsiteX167" fmla="*/ 464585 w 577542"/>
                <a:gd name="connsiteY167" fmla="*/ 91699 h 811672"/>
                <a:gd name="connsiteX168" fmla="*/ 465533 w 577542"/>
                <a:gd name="connsiteY168" fmla="*/ 92750 h 811672"/>
                <a:gd name="connsiteX169" fmla="*/ 465533 w 577542"/>
                <a:gd name="connsiteY169" fmla="*/ 92673 h 811672"/>
                <a:gd name="connsiteX170" fmla="*/ 466507 w 577542"/>
                <a:gd name="connsiteY170" fmla="*/ 93749 h 811672"/>
                <a:gd name="connsiteX171" fmla="*/ 466417 w 577542"/>
                <a:gd name="connsiteY171" fmla="*/ 93659 h 811672"/>
                <a:gd name="connsiteX172" fmla="*/ 467430 w 577542"/>
                <a:gd name="connsiteY172" fmla="*/ 94748 h 811672"/>
                <a:gd name="connsiteX173" fmla="*/ 467314 w 577542"/>
                <a:gd name="connsiteY173" fmla="*/ 94646 h 811672"/>
                <a:gd name="connsiteX174" fmla="*/ 471311 w 577542"/>
                <a:gd name="connsiteY174" fmla="*/ 99322 h 811672"/>
                <a:gd name="connsiteX175" fmla="*/ 471311 w 577542"/>
                <a:gd name="connsiteY175" fmla="*/ 99322 h 811672"/>
                <a:gd name="connsiteX176" fmla="*/ 472272 w 577542"/>
                <a:gd name="connsiteY176" fmla="*/ 100360 h 811672"/>
                <a:gd name="connsiteX177" fmla="*/ 472272 w 577542"/>
                <a:gd name="connsiteY177" fmla="*/ 100360 h 811672"/>
                <a:gd name="connsiteX178" fmla="*/ 473259 w 577542"/>
                <a:gd name="connsiteY178" fmla="*/ 101423 h 811672"/>
                <a:gd name="connsiteX179" fmla="*/ 473169 w 577542"/>
                <a:gd name="connsiteY179" fmla="*/ 101334 h 811672"/>
                <a:gd name="connsiteX180" fmla="*/ 474168 w 577542"/>
                <a:gd name="connsiteY180" fmla="*/ 102410 h 811672"/>
                <a:gd name="connsiteX181" fmla="*/ 474066 w 577542"/>
                <a:gd name="connsiteY181" fmla="*/ 102320 h 811672"/>
                <a:gd name="connsiteX182" fmla="*/ 478012 w 577542"/>
                <a:gd name="connsiteY182" fmla="*/ 107047 h 811672"/>
                <a:gd name="connsiteX183" fmla="*/ 478012 w 577542"/>
                <a:gd name="connsiteY183" fmla="*/ 107047 h 811672"/>
                <a:gd name="connsiteX184" fmla="*/ 478947 w 577542"/>
                <a:gd name="connsiteY184" fmla="*/ 108149 h 811672"/>
                <a:gd name="connsiteX185" fmla="*/ 478844 w 577542"/>
                <a:gd name="connsiteY185" fmla="*/ 108021 h 811672"/>
                <a:gd name="connsiteX186" fmla="*/ 475603 w 577542"/>
                <a:gd name="connsiteY186" fmla="*/ 113927 h 811672"/>
                <a:gd name="connsiteX187" fmla="*/ 469941 w 577542"/>
                <a:gd name="connsiteY187" fmla="*/ 114004 h 811672"/>
                <a:gd name="connsiteX188" fmla="*/ 432595 w 577542"/>
                <a:gd name="connsiteY188" fmla="*/ 112159 h 811672"/>
                <a:gd name="connsiteX189" fmla="*/ 386730 w 577542"/>
                <a:gd name="connsiteY189" fmla="*/ 110391 h 811672"/>
                <a:gd name="connsiteX190" fmla="*/ 317164 w 577542"/>
                <a:gd name="connsiteY190" fmla="*/ 112415 h 811672"/>
                <a:gd name="connsiteX191" fmla="*/ 204296 w 577542"/>
                <a:gd name="connsiteY191" fmla="*/ 127879 h 811672"/>
                <a:gd name="connsiteX192" fmla="*/ 186360 w 577542"/>
                <a:gd name="connsiteY192" fmla="*/ 133836 h 811672"/>
                <a:gd name="connsiteX193" fmla="*/ 165195 w 577542"/>
                <a:gd name="connsiteY193" fmla="*/ 143291 h 811672"/>
                <a:gd name="connsiteX194" fmla="*/ 140034 w 577542"/>
                <a:gd name="connsiteY194" fmla="*/ 166582 h 811672"/>
                <a:gd name="connsiteX195" fmla="*/ 124660 w 577542"/>
                <a:gd name="connsiteY195" fmla="*/ 192538 h 811672"/>
                <a:gd name="connsiteX196" fmla="*/ 121137 w 577542"/>
                <a:gd name="connsiteY196" fmla="*/ 195421 h 811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577542" h="811672">
                  <a:moveTo>
                    <a:pt x="121137" y="195421"/>
                  </a:moveTo>
                  <a:cubicBezTo>
                    <a:pt x="117294" y="203107"/>
                    <a:pt x="116320" y="211371"/>
                    <a:pt x="115730" y="219762"/>
                  </a:cubicBezTo>
                  <a:cubicBezTo>
                    <a:pt x="115423" y="224169"/>
                    <a:pt x="115513" y="228602"/>
                    <a:pt x="115526" y="233035"/>
                  </a:cubicBezTo>
                  <a:cubicBezTo>
                    <a:pt x="115526" y="245052"/>
                    <a:pt x="114539" y="257031"/>
                    <a:pt x="114078" y="269022"/>
                  </a:cubicBezTo>
                  <a:cubicBezTo>
                    <a:pt x="113578" y="282128"/>
                    <a:pt x="113335" y="295260"/>
                    <a:pt x="114001" y="308379"/>
                  </a:cubicBezTo>
                  <a:cubicBezTo>
                    <a:pt x="114296" y="314054"/>
                    <a:pt x="114078" y="319743"/>
                    <a:pt x="114167" y="325431"/>
                  </a:cubicBezTo>
                  <a:cubicBezTo>
                    <a:pt x="114436" y="340536"/>
                    <a:pt x="117217" y="355256"/>
                    <a:pt x="120227" y="369976"/>
                  </a:cubicBezTo>
                  <a:cubicBezTo>
                    <a:pt x="124071" y="388591"/>
                    <a:pt x="130848" y="406476"/>
                    <a:pt x="140316" y="422951"/>
                  </a:cubicBezTo>
                  <a:cubicBezTo>
                    <a:pt x="149014" y="438184"/>
                    <a:pt x="157368" y="453699"/>
                    <a:pt x="168770" y="467151"/>
                  </a:cubicBezTo>
                  <a:cubicBezTo>
                    <a:pt x="175291" y="474838"/>
                    <a:pt x="181889" y="482524"/>
                    <a:pt x="188371" y="490314"/>
                  </a:cubicBezTo>
                  <a:cubicBezTo>
                    <a:pt x="192215" y="494964"/>
                    <a:pt x="197531" y="497540"/>
                    <a:pt x="202746" y="500140"/>
                  </a:cubicBezTo>
                  <a:cubicBezTo>
                    <a:pt x="211329" y="504547"/>
                    <a:pt x="220208" y="508340"/>
                    <a:pt x="229329" y="511491"/>
                  </a:cubicBezTo>
                  <a:cubicBezTo>
                    <a:pt x="245523" y="516859"/>
                    <a:pt x="261358" y="523252"/>
                    <a:pt x="278013" y="527313"/>
                  </a:cubicBezTo>
                  <a:cubicBezTo>
                    <a:pt x="286942" y="529350"/>
                    <a:pt x="296013" y="530772"/>
                    <a:pt x="305147" y="531567"/>
                  </a:cubicBezTo>
                  <a:cubicBezTo>
                    <a:pt x="328297" y="533937"/>
                    <a:pt x="351563" y="533706"/>
                    <a:pt x="374790" y="533322"/>
                  </a:cubicBezTo>
                  <a:cubicBezTo>
                    <a:pt x="383489" y="533040"/>
                    <a:pt x="392137" y="532041"/>
                    <a:pt x="400669" y="530337"/>
                  </a:cubicBezTo>
                  <a:cubicBezTo>
                    <a:pt x="412635" y="528120"/>
                    <a:pt x="424575" y="525942"/>
                    <a:pt x="436708" y="524738"/>
                  </a:cubicBezTo>
                  <a:cubicBezTo>
                    <a:pt x="451057" y="523316"/>
                    <a:pt x="464893" y="519191"/>
                    <a:pt x="478985" y="516026"/>
                  </a:cubicBezTo>
                  <a:cubicBezTo>
                    <a:pt x="491323" y="513246"/>
                    <a:pt x="503327" y="509083"/>
                    <a:pt x="515472" y="505777"/>
                  </a:cubicBezTo>
                  <a:cubicBezTo>
                    <a:pt x="526157" y="502882"/>
                    <a:pt x="536765" y="499820"/>
                    <a:pt x="547245" y="496284"/>
                  </a:cubicBezTo>
                  <a:cubicBezTo>
                    <a:pt x="551088" y="495003"/>
                    <a:pt x="555085" y="493991"/>
                    <a:pt x="559006" y="492851"/>
                  </a:cubicBezTo>
                  <a:cubicBezTo>
                    <a:pt x="560889" y="492761"/>
                    <a:pt x="562785" y="492543"/>
                    <a:pt x="564656" y="492594"/>
                  </a:cubicBezTo>
                  <a:cubicBezTo>
                    <a:pt x="569421" y="492479"/>
                    <a:pt x="573649" y="495618"/>
                    <a:pt x="574905" y="500217"/>
                  </a:cubicBezTo>
                  <a:cubicBezTo>
                    <a:pt x="575635" y="502459"/>
                    <a:pt x="575994" y="504816"/>
                    <a:pt x="575929" y="507186"/>
                  </a:cubicBezTo>
                  <a:cubicBezTo>
                    <a:pt x="575789" y="515680"/>
                    <a:pt x="575929" y="524174"/>
                    <a:pt x="574930" y="532630"/>
                  </a:cubicBezTo>
                  <a:cubicBezTo>
                    <a:pt x="574392" y="539945"/>
                    <a:pt x="571932" y="546723"/>
                    <a:pt x="569498" y="553602"/>
                  </a:cubicBezTo>
                  <a:cubicBezTo>
                    <a:pt x="562618" y="573153"/>
                    <a:pt x="557930" y="593407"/>
                    <a:pt x="555495" y="613995"/>
                  </a:cubicBezTo>
                  <a:cubicBezTo>
                    <a:pt x="554291" y="623745"/>
                    <a:pt x="551819" y="633212"/>
                    <a:pt x="549589" y="642783"/>
                  </a:cubicBezTo>
                  <a:cubicBezTo>
                    <a:pt x="543978" y="666650"/>
                    <a:pt x="537969" y="690416"/>
                    <a:pt x="528937" y="713245"/>
                  </a:cubicBezTo>
                  <a:cubicBezTo>
                    <a:pt x="526951" y="718421"/>
                    <a:pt x="524466" y="723379"/>
                    <a:pt x="521494" y="728055"/>
                  </a:cubicBezTo>
                  <a:cubicBezTo>
                    <a:pt x="512449" y="741789"/>
                    <a:pt x="502443" y="754857"/>
                    <a:pt x="491566" y="767194"/>
                  </a:cubicBezTo>
                  <a:cubicBezTo>
                    <a:pt x="487569" y="771730"/>
                    <a:pt x="482688" y="775381"/>
                    <a:pt x="477205" y="777917"/>
                  </a:cubicBezTo>
                  <a:cubicBezTo>
                    <a:pt x="454439" y="788653"/>
                    <a:pt x="431353" y="798595"/>
                    <a:pt x="406742" y="804206"/>
                  </a:cubicBezTo>
                  <a:cubicBezTo>
                    <a:pt x="394097" y="806935"/>
                    <a:pt x="381234" y="808614"/>
                    <a:pt x="368308" y="809216"/>
                  </a:cubicBezTo>
                  <a:cubicBezTo>
                    <a:pt x="360262" y="809690"/>
                    <a:pt x="352229" y="810113"/>
                    <a:pt x="344171" y="810100"/>
                  </a:cubicBezTo>
                  <a:cubicBezTo>
                    <a:pt x="331039" y="810100"/>
                    <a:pt x="318023" y="808447"/>
                    <a:pt x="304968" y="807538"/>
                  </a:cubicBezTo>
                  <a:cubicBezTo>
                    <a:pt x="298203" y="807038"/>
                    <a:pt x="291388" y="806602"/>
                    <a:pt x="284636" y="806500"/>
                  </a:cubicBezTo>
                  <a:cubicBezTo>
                    <a:pt x="265688" y="806077"/>
                    <a:pt x="246817" y="803937"/>
                    <a:pt x="228266" y="800094"/>
                  </a:cubicBezTo>
                  <a:cubicBezTo>
                    <a:pt x="216941" y="797839"/>
                    <a:pt x="205500" y="796392"/>
                    <a:pt x="194200" y="793970"/>
                  </a:cubicBezTo>
                  <a:cubicBezTo>
                    <a:pt x="176200" y="790140"/>
                    <a:pt x="159264" y="782427"/>
                    <a:pt x="144543" y="771384"/>
                  </a:cubicBezTo>
                  <a:cubicBezTo>
                    <a:pt x="131463" y="761673"/>
                    <a:pt x="118331" y="752077"/>
                    <a:pt x="107249" y="739996"/>
                  </a:cubicBezTo>
                  <a:cubicBezTo>
                    <a:pt x="90133" y="721317"/>
                    <a:pt x="77232" y="700280"/>
                    <a:pt x="69763" y="675939"/>
                  </a:cubicBezTo>
                  <a:cubicBezTo>
                    <a:pt x="64331" y="658246"/>
                    <a:pt x="60334" y="640195"/>
                    <a:pt x="55491" y="622348"/>
                  </a:cubicBezTo>
                  <a:cubicBezTo>
                    <a:pt x="54774" y="620247"/>
                    <a:pt x="54338" y="618069"/>
                    <a:pt x="54210" y="615853"/>
                  </a:cubicBezTo>
                  <a:cubicBezTo>
                    <a:pt x="54479" y="609255"/>
                    <a:pt x="51648" y="603387"/>
                    <a:pt x="49739" y="597340"/>
                  </a:cubicBezTo>
                  <a:cubicBezTo>
                    <a:pt x="49047" y="595188"/>
                    <a:pt x="49739" y="592216"/>
                    <a:pt x="46856" y="591037"/>
                  </a:cubicBezTo>
                  <a:cubicBezTo>
                    <a:pt x="44294" y="586028"/>
                    <a:pt x="43192" y="580596"/>
                    <a:pt x="41911" y="575241"/>
                  </a:cubicBezTo>
                  <a:cubicBezTo>
                    <a:pt x="35416" y="548170"/>
                    <a:pt x="27434" y="521510"/>
                    <a:pt x="20132" y="494670"/>
                  </a:cubicBezTo>
                  <a:cubicBezTo>
                    <a:pt x="13918" y="472006"/>
                    <a:pt x="10767" y="448856"/>
                    <a:pt x="8089" y="425603"/>
                  </a:cubicBezTo>
                  <a:cubicBezTo>
                    <a:pt x="6590" y="412574"/>
                    <a:pt x="4835" y="399545"/>
                    <a:pt x="3912" y="386477"/>
                  </a:cubicBezTo>
                  <a:cubicBezTo>
                    <a:pt x="2926" y="372667"/>
                    <a:pt x="684" y="358907"/>
                    <a:pt x="2196" y="344917"/>
                  </a:cubicBezTo>
                  <a:cubicBezTo>
                    <a:pt x="3169" y="335949"/>
                    <a:pt x="2401" y="326904"/>
                    <a:pt x="1337" y="318013"/>
                  </a:cubicBezTo>
                  <a:cubicBezTo>
                    <a:pt x="-85" y="306022"/>
                    <a:pt x="671" y="294005"/>
                    <a:pt x="492" y="282000"/>
                  </a:cubicBezTo>
                  <a:cubicBezTo>
                    <a:pt x="197" y="260528"/>
                    <a:pt x="-2301" y="239120"/>
                    <a:pt x="-1417" y="217597"/>
                  </a:cubicBezTo>
                  <a:cubicBezTo>
                    <a:pt x="-610" y="197727"/>
                    <a:pt x="-46" y="177882"/>
                    <a:pt x="1209" y="157986"/>
                  </a:cubicBezTo>
                  <a:cubicBezTo>
                    <a:pt x="1734" y="149633"/>
                    <a:pt x="2170" y="141331"/>
                    <a:pt x="2977" y="132952"/>
                  </a:cubicBezTo>
                  <a:cubicBezTo>
                    <a:pt x="3784" y="122549"/>
                    <a:pt x="6283" y="112351"/>
                    <a:pt x="10382" y="102756"/>
                  </a:cubicBezTo>
                  <a:cubicBezTo>
                    <a:pt x="12304" y="95389"/>
                    <a:pt x="17159" y="89598"/>
                    <a:pt x="20926" y="83231"/>
                  </a:cubicBezTo>
                  <a:cubicBezTo>
                    <a:pt x="31380" y="65487"/>
                    <a:pt x="44397" y="49370"/>
                    <a:pt x="59565" y="35431"/>
                  </a:cubicBezTo>
                  <a:cubicBezTo>
                    <a:pt x="77232" y="19148"/>
                    <a:pt x="99037" y="8002"/>
                    <a:pt x="122585" y="3224"/>
                  </a:cubicBezTo>
                  <a:cubicBezTo>
                    <a:pt x="142545" y="-953"/>
                    <a:pt x="162761" y="-1363"/>
                    <a:pt x="183016" y="46"/>
                  </a:cubicBezTo>
                  <a:cubicBezTo>
                    <a:pt x="192394" y="700"/>
                    <a:pt x="201644" y="-761"/>
                    <a:pt x="210958" y="-991"/>
                  </a:cubicBezTo>
                  <a:cubicBezTo>
                    <a:pt x="212239" y="-991"/>
                    <a:pt x="213520" y="-1337"/>
                    <a:pt x="214801" y="-1248"/>
                  </a:cubicBezTo>
                  <a:cubicBezTo>
                    <a:pt x="228894" y="-235"/>
                    <a:pt x="242986" y="-1939"/>
                    <a:pt x="256976" y="-1324"/>
                  </a:cubicBezTo>
                  <a:cubicBezTo>
                    <a:pt x="266636" y="-902"/>
                    <a:pt x="276193" y="-1196"/>
                    <a:pt x="285879" y="-1529"/>
                  </a:cubicBezTo>
                  <a:cubicBezTo>
                    <a:pt x="298524" y="-1811"/>
                    <a:pt x="311169" y="-722"/>
                    <a:pt x="323583" y="1750"/>
                  </a:cubicBezTo>
                  <a:cubicBezTo>
                    <a:pt x="325428" y="2199"/>
                    <a:pt x="327311" y="2442"/>
                    <a:pt x="329207" y="2455"/>
                  </a:cubicBezTo>
                  <a:lnTo>
                    <a:pt x="329207" y="2365"/>
                  </a:lnTo>
                  <a:cubicBezTo>
                    <a:pt x="331833" y="2737"/>
                    <a:pt x="334408" y="3364"/>
                    <a:pt x="336894" y="4261"/>
                  </a:cubicBezTo>
                  <a:lnTo>
                    <a:pt x="336894" y="4261"/>
                  </a:lnTo>
                  <a:cubicBezTo>
                    <a:pt x="337983" y="5274"/>
                    <a:pt x="339713" y="4005"/>
                    <a:pt x="340738" y="5350"/>
                  </a:cubicBezTo>
                  <a:lnTo>
                    <a:pt x="340648" y="5274"/>
                  </a:lnTo>
                  <a:cubicBezTo>
                    <a:pt x="341506" y="5965"/>
                    <a:pt x="342864" y="5197"/>
                    <a:pt x="343594" y="6260"/>
                  </a:cubicBezTo>
                  <a:lnTo>
                    <a:pt x="343518" y="6196"/>
                  </a:lnTo>
                  <a:cubicBezTo>
                    <a:pt x="344363" y="6926"/>
                    <a:pt x="345708" y="6196"/>
                    <a:pt x="346451" y="7195"/>
                  </a:cubicBezTo>
                  <a:lnTo>
                    <a:pt x="346362" y="7195"/>
                  </a:lnTo>
                  <a:cubicBezTo>
                    <a:pt x="347194" y="7938"/>
                    <a:pt x="348578" y="7118"/>
                    <a:pt x="349283" y="8233"/>
                  </a:cubicBezTo>
                  <a:lnTo>
                    <a:pt x="349193" y="8169"/>
                  </a:lnTo>
                  <a:cubicBezTo>
                    <a:pt x="350871" y="8630"/>
                    <a:pt x="352498" y="9271"/>
                    <a:pt x="354048" y="10065"/>
                  </a:cubicBezTo>
                  <a:lnTo>
                    <a:pt x="354048" y="10065"/>
                  </a:lnTo>
                  <a:cubicBezTo>
                    <a:pt x="355611" y="10808"/>
                    <a:pt x="357392" y="11026"/>
                    <a:pt x="358853" y="12025"/>
                  </a:cubicBezTo>
                  <a:lnTo>
                    <a:pt x="358776" y="12025"/>
                  </a:lnTo>
                  <a:cubicBezTo>
                    <a:pt x="360339" y="12781"/>
                    <a:pt x="362158" y="12909"/>
                    <a:pt x="363580" y="14024"/>
                  </a:cubicBezTo>
                  <a:lnTo>
                    <a:pt x="363478" y="14024"/>
                  </a:lnTo>
                  <a:cubicBezTo>
                    <a:pt x="364118" y="14408"/>
                    <a:pt x="364989" y="14293"/>
                    <a:pt x="365502" y="14946"/>
                  </a:cubicBezTo>
                  <a:lnTo>
                    <a:pt x="365502" y="14946"/>
                  </a:lnTo>
                  <a:cubicBezTo>
                    <a:pt x="366079" y="15420"/>
                    <a:pt x="366937" y="15292"/>
                    <a:pt x="367475" y="15856"/>
                  </a:cubicBezTo>
                  <a:lnTo>
                    <a:pt x="367475" y="15856"/>
                  </a:lnTo>
                  <a:cubicBezTo>
                    <a:pt x="368923" y="16804"/>
                    <a:pt x="370832" y="16740"/>
                    <a:pt x="372164" y="17970"/>
                  </a:cubicBezTo>
                  <a:lnTo>
                    <a:pt x="372061" y="17970"/>
                  </a:lnTo>
                  <a:cubicBezTo>
                    <a:pt x="372715" y="18315"/>
                    <a:pt x="373650" y="18149"/>
                    <a:pt x="374047" y="18994"/>
                  </a:cubicBezTo>
                  <a:lnTo>
                    <a:pt x="373945" y="18918"/>
                  </a:lnTo>
                  <a:cubicBezTo>
                    <a:pt x="376930" y="20301"/>
                    <a:pt x="379838" y="21851"/>
                    <a:pt x="382656" y="23568"/>
                  </a:cubicBezTo>
                  <a:lnTo>
                    <a:pt x="382656" y="23568"/>
                  </a:lnTo>
                  <a:cubicBezTo>
                    <a:pt x="383194" y="24081"/>
                    <a:pt x="384117" y="23914"/>
                    <a:pt x="384578" y="24606"/>
                  </a:cubicBezTo>
                  <a:lnTo>
                    <a:pt x="384501" y="24606"/>
                  </a:lnTo>
                  <a:cubicBezTo>
                    <a:pt x="385091" y="25067"/>
                    <a:pt x="386039" y="24888"/>
                    <a:pt x="386436" y="25682"/>
                  </a:cubicBezTo>
                  <a:lnTo>
                    <a:pt x="386346" y="25682"/>
                  </a:lnTo>
                  <a:cubicBezTo>
                    <a:pt x="388063" y="26451"/>
                    <a:pt x="389703" y="27386"/>
                    <a:pt x="391227" y="28488"/>
                  </a:cubicBezTo>
                  <a:lnTo>
                    <a:pt x="391163" y="28488"/>
                  </a:lnTo>
                  <a:cubicBezTo>
                    <a:pt x="391740" y="28975"/>
                    <a:pt x="392662" y="28795"/>
                    <a:pt x="393098" y="29525"/>
                  </a:cubicBezTo>
                  <a:lnTo>
                    <a:pt x="393021" y="29525"/>
                  </a:lnTo>
                  <a:cubicBezTo>
                    <a:pt x="393636" y="29961"/>
                    <a:pt x="394571" y="29782"/>
                    <a:pt x="394968" y="30589"/>
                  </a:cubicBezTo>
                  <a:lnTo>
                    <a:pt x="394879" y="30589"/>
                  </a:lnTo>
                  <a:cubicBezTo>
                    <a:pt x="396006" y="30986"/>
                    <a:pt x="397005" y="31652"/>
                    <a:pt x="397812" y="32536"/>
                  </a:cubicBezTo>
                  <a:lnTo>
                    <a:pt x="397723" y="32434"/>
                  </a:lnTo>
                  <a:cubicBezTo>
                    <a:pt x="398158" y="32639"/>
                    <a:pt x="398543" y="32933"/>
                    <a:pt x="398837" y="33318"/>
                  </a:cubicBezTo>
                  <a:lnTo>
                    <a:pt x="398837" y="33318"/>
                  </a:lnTo>
                  <a:cubicBezTo>
                    <a:pt x="399350" y="33881"/>
                    <a:pt x="400336" y="33664"/>
                    <a:pt x="400695" y="34458"/>
                  </a:cubicBezTo>
                  <a:lnTo>
                    <a:pt x="400592" y="34394"/>
                  </a:lnTo>
                  <a:cubicBezTo>
                    <a:pt x="401720" y="34791"/>
                    <a:pt x="402732" y="35457"/>
                    <a:pt x="403539" y="36341"/>
                  </a:cubicBezTo>
                  <a:lnTo>
                    <a:pt x="403449" y="36341"/>
                  </a:lnTo>
                  <a:cubicBezTo>
                    <a:pt x="404564" y="36764"/>
                    <a:pt x="405576" y="37430"/>
                    <a:pt x="406383" y="38301"/>
                  </a:cubicBezTo>
                  <a:lnTo>
                    <a:pt x="406306" y="38301"/>
                  </a:lnTo>
                  <a:cubicBezTo>
                    <a:pt x="407421" y="38724"/>
                    <a:pt x="408420" y="39390"/>
                    <a:pt x="409227" y="40261"/>
                  </a:cubicBezTo>
                  <a:lnTo>
                    <a:pt x="409150" y="40261"/>
                  </a:lnTo>
                  <a:cubicBezTo>
                    <a:pt x="410573" y="41017"/>
                    <a:pt x="411892" y="41978"/>
                    <a:pt x="413058" y="43106"/>
                  </a:cubicBezTo>
                  <a:lnTo>
                    <a:pt x="412994" y="43106"/>
                  </a:lnTo>
                  <a:cubicBezTo>
                    <a:pt x="414442" y="43887"/>
                    <a:pt x="415735" y="44912"/>
                    <a:pt x="416837" y="46129"/>
                  </a:cubicBezTo>
                  <a:lnTo>
                    <a:pt x="416735" y="46014"/>
                  </a:lnTo>
                  <a:cubicBezTo>
                    <a:pt x="417235" y="46142"/>
                    <a:pt x="417645" y="46513"/>
                    <a:pt x="417837" y="46987"/>
                  </a:cubicBezTo>
                  <a:lnTo>
                    <a:pt x="417747" y="46898"/>
                  </a:lnTo>
                  <a:cubicBezTo>
                    <a:pt x="418183" y="47116"/>
                    <a:pt x="418554" y="47449"/>
                    <a:pt x="418823" y="47846"/>
                  </a:cubicBezTo>
                  <a:lnTo>
                    <a:pt x="418823" y="47846"/>
                  </a:lnTo>
                  <a:cubicBezTo>
                    <a:pt x="420988" y="49127"/>
                    <a:pt x="422577" y="51138"/>
                    <a:pt x="424473" y="52765"/>
                  </a:cubicBezTo>
                  <a:lnTo>
                    <a:pt x="424383" y="52663"/>
                  </a:lnTo>
                  <a:cubicBezTo>
                    <a:pt x="424832" y="52842"/>
                    <a:pt x="425229" y="53137"/>
                    <a:pt x="425511" y="53534"/>
                  </a:cubicBezTo>
                  <a:lnTo>
                    <a:pt x="425511" y="53534"/>
                  </a:lnTo>
                  <a:cubicBezTo>
                    <a:pt x="426010" y="54098"/>
                    <a:pt x="427022" y="53867"/>
                    <a:pt x="427343" y="54700"/>
                  </a:cubicBezTo>
                  <a:lnTo>
                    <a:pt x="427240" y="54585"/>
                  </a:lnTo>
                  <a:cubicBezTo>
                    <a:pt x="427714" y="54738"/>
                    <a:pt x="428111" y="55072"/>
                    <a:pt x="428368" y="55494"/>
                  </a:cubicBezTo>
                  <a:lnTo>
                    <a:pt x="428368" y="55494"/>
                  </a:lnTo>
                  <a:cubicBezTo>
                    <a:pt x="429418" y="56020"/>
                    <a:pt x="430379" y="56711"/>
                    <a:pt x="431199" y="57557"/>
                  </a:cubicBezTo>
                  <a:lnTo>
                    <a:pt x="431097" y="57454"/>
                  </a:lnTo>
                  <a:cubicBezTo>
                    <a:pt x="431570" y="57621"/>
                    <a:pt x="431968" y="57967"/>
                    <a:pt x="432198" y="58415"/>
                  </a:cubicBezTo>
                  <a:lnTo>
                    <a:pt x="432121" y="58415"/>
                  </a:lnTo>
                  <a:cubicBezTo>
                    <a:pt x="432531" y="58659"/>
                    <a:pt x="432890" y="58966"/>
                    <a:pt x="433172" y="59350"/>
                  </a:cubicBezTo>
                  <a:lnTo>
                    <a:pt x="433172" y="59350"/>
                  </a:lnTo>
                  <a:cubicBezTo>
                    <a:pt x="435170" y="60849"/>
                    <a:pt x="437054" y="62502"/>
                    <a:pt x="438796" y="64296"/>
                  </a:cubicBezTo>
                  <a:lnTo>
                    <a:pt x="438694" y="64193"/>
                  </a:lnTo>
                  <a:cubicBezTo>
                    <a:pt x="439206" y="64321"/>
                    <a:pt x="439603" y="64718"/>
                    <a:pt x="439757" y="65218"/>
                  </a:cubicBezTo>
                  <a:lnTo>
                    <a:pt x="439654" y="65116"/>
                  </a:lnTo>
                  <a:cubicBezTo>
                    <a:pt x="440154" y="65269"/>
                    <a:pt x="440551" y="65654"/>
                    <a:pt x="440718" y="66153"/>
                  </a:cubicBezTo>
                  <a:lnTo>
                    <a:pt x="440615" y="66064"/>
                  </a:lnTo>
                  <a:cubicBezTo>
                    <a:pt x="441102" y="66230"/>
                    <a:pt x="441499" y="66614"/>
                    <a:pt x="441666" y="67101"/>
                  </a:cubicBezTo>
                  <a:lnTo>
                    <a:pt x="441576" y="67012"/>
                  </a:lnTo>
                  <a:cubicBezTo>
                    <a:pt x="442063" y="67191"/>
                    <a:pt x="442447" y="67563"/>
                    <a:pt x="442627" y="68049"/>
                  </a:cubicBezTo>
                  <a:lnTo>
                    <a:pt x="442524" y="67947"/>
                  </a:lnTo>
                  <a:cubicBezTo>
                    <a:pt x="443011" y="68126"/>
                    <a:pt x="443382" y="68511"/>
                    <a:pt x="443562" y="68998"/>
                  </a:cubicBezTo>
                  <a:lnTo>
                    <a:pt x="443472" y="68908"/>
                  </a:lnTo>
                  <a:cubicBezTo>
                    <a:pt x="443959" y="69074"/>
                    <a:pt x="444343" y="69472"/>
                    <a:pt x="444497" y="69971"/>
                  </a:cubicBezTo>
                  <a:lnTo>
                    <a:pt x="444395" y="69869"/>
                  </a:lnTo>
                  <a:cubicBezTo>
                    <a:pt x="444907" y="70010"/>
                    <a:pt x="445304" y="70420"/>
                    <a:pt x="445432" y="70932"/>
                  </a:cubicBezTo>
                  <a:lnTo>
                    <a:pt x="445317" y="70829"/>
                  </a:lnTo>
                  <a:cubicBezTo>
                    <a:pt x="446970" y="72713"/>
                    <a:pt x="448956" y="74289"/>
                    <a:pt x="450250" y="76479"/>
                  </a:cubicBezTo>
                  <a:lnTo>
                    <a:pt x="450250" y="76479"/>
                  </a:lnTo>
                  <a:cubicBezTo>
                    <a:pt x="450646" y="76748"/>
                    <a:pt x="450980" y="77107"/>
                    <a:pt x="451210" y="77530"/>
                  </a:cubicBezTo>
                  <a:lnTo>
                    <a:pt x="451146" y="77453"/>
                  </a:lnTo>
                  <a:cubicBezTo>
                    <a:pt x="451595" y="77671"/>
                    <a:pt x="451953" y="78055"/>
                    <a:pt x="452133" y="78529"/>
                  </a:cubicBezTo>
                  <a:lnTo>
                    <a:pt x="452043" y="78427"/>
                  </a:lnTo>
                  <a:cubicBezTo>
                    <a:pt x="452543" y="78593"/>
                    <a:pt x="452914" y="79003"/>
                    <a:pt x="453042" y="79516"/>
                  </a:cubicBezTo>
                  <a:lnTo>
                    <a:pt x="452927" y="79413"/>
                  </a:lnTo>
                  <a:cubicBezTo>
                    <a:pt x="455489" y="82308"/>
                    <a:pt x="458539" y="84692"/>
                    <a:pt x="460742" y="87869"/>
                  </a:cubicBezTo>
                  <a:lnTo>
                    <a:pt x="460742" y="87869"/>
                  </a:lnTo>
                  <a:cubicBezTo>
                    <a:pt x="461101" y="88163"/>
                    <a:pt x="461421" y="88484"/>
                    <a:pt x="461729" y="88830"/>
                  </a:cubicBezTo>
                  <a:lnTo>
                    <a:pt x="461729" y="88830"/>
                  </a:lnTo>
                  <a:cubicBezTo>
                    <a:pt x="462933" y="89496"/>
                    <a:pt x="463932" y="90482"/>
                    <a:pt x="464585" y="91699"/>
                  </a:cubicBezTo>
                  <a:lnTo>
                    <a:pt x="464585" y="91699"/>
                  </a:lnTo>
                  <a:cubicBezTo>
                    <a:pt x="464970" y="91981"/>
                    <a:pt x="465290" y="92340"/>
                    <a:pt x="465533" y="92750"/>
                  </a:cubicBezTo>
                  <a:lnTo>
                    <a:pt x="465533" y="92673"/>
                  </a:lnTo>
                  <a:cubicBezTo>
                    <a:pt x="465969" y="92904"/>
                    <a:pt x="466315" y="93288"/>
                    <a:pt x="466507" y="93749"/>
                  </a:cubicBezTo>
                  <a:lnTo>
                    <a:pt x="466417" y="93659"/>
                  </a:lnTo>
                  <a:cubicBezTo>
                    <a:pt x="466904" y="93839"/>
                    <a:pt x="467289" y="94249"/>
                    <a:pt x="467430" y="94748"/>
                  </a:cubicBezTo>
                  <a:lnTo>
                    <a:pt x="467314" y="94646"/>
                  </a:lnTo>
                  <a:cubicBezTo>
                    <a:pt x="468800" y="96068"/>
                    <a:pt x="470146" y="97631"/>
                    <a:pt x="471311" y="99322"/>
                  </a:cubicBezTo>
                  <a:lnTo>
                    <a:pt x="471311" y="99322"/>
                  </a:lnTo>
                  <a:cubicBezTo>
                    <a:pt x="471696" y="99604"/>
                    <a:pt x="472029" y="99950"/>
                    <a:pt x="472272" y="100360"/>
                  </a:cubicBezTo>
                  <a:lnTo>
                    <a:pt x="472272" y="100360"/>
                  </a:lnTo>
                  <a:cubicBezTo>
                    <a:pt x="472708" y="100603"/>
                    <a:pt x="473054" y="100975"/>
                    <a:pt x="473259" y="101423"/>
                  </a:cubicBezTo>
                  <a:lnTo>
                    <a:pt x="473169" y="101334"/>
                  </a:lnTo>
                  <a:cubicBezTo>
                    <a:pt x="473643" y="101526"/>
                    <a:pt x="474015" y="101923"/>
                    <a:pt x="474168" y="102410"/>
                  </a:cubicBezTo>
                  <a:lnTo>
                    <a:pt x="474066" y="102320"/>
                  </a:lnTo>
                  <a:cubicBezTo>
                    <a:pt x="475552" y="103742"/>
                    <a:pt x="476885" y="105331"/>
                    <a:pt x="478012" y="107047"/>
                  </a:cubicBezTo>
                  <a:lnTo>
                    <a:pt x="478012" y="107047"/>
                  </a:lnTo>
                  <a:cubicBezTo>
                    <a:pt x="478448" y="107291"/>
                    <a:pt x="478768" y="107688"/>
                    <a:pt x="478947" y="108149"/>
                  </a:cubicBezTo>
                  <a:lnTo>
                    <a:pt x="478844" y="108021"/>
                  </a:lnTo>
                  <a:cubicBezTo>
                    <a:pt x="479934" y="112018"/>
                    <a:pt x="479267" y="113274"/>
                    <a:pt x="475603" y="113927"/>
                  </a:cubicBezTo>
                  <a:cubicBezTo>
                    <a:pt x="473720" y="114171"/>
                    <a:pt x="471824" y="114209"/>
                    <a:pt x="469941" y="114004"/>
                  </a:cubicBezTo>
                  <a:cubicBezTo>
                    <a:pt x="457501" y="113133"/>
                    <a:pt x="445048" y="112646"/>
                    <a:pt x="432595" y="112159"/>
                  </a:cubicBezTo>
                  <a:cubicBezTo>
                    <a:pt x="417311" y="111570"/>
                    <a:pt x="402053" y="109725"/>
                    <a:pt x="386730" y="110391"/>
                  </a:cubicBezTo>
                  <a:cubicBezTo>
                    <a:pt x="363554" y="111416"/>
                    <a:pt x="340340" y="111595"/>
                    <a:pt x="317164" y="112415"/>
                  </a:cubicBezTo>
                  <a:cubicBezTo>
                    <a:pt x="279102" y="113607"/>
                    <a:pt x="241270" y="118796"/>
                    <a:pt x="204296" y="127879"/>
                  </a:cubicBezTo>
                  <a:cubicBezTo>
                    <a:pt x="198134" y="129250"/>
                    <a:pt x="192125" y="131248"/>
                    <a:pt x="186360" y="133836"/>
                  </a:cubicBezTo>
                  <a:cubicBezTo>
                    <a:pt x="179134" y="136591"/>
                    <a:pt x="172126" y="139845"/>
                    <a:pt x="165195" y="143291"/>
                  </a:cubicBezTo>
                  <a:cubicBezTo>
                    <a:pt x="154511" y="148620"/>
                    <a:pt x="147349" y="157678"/>
                    <a:pt x="140034" y="166582"/>
                  </a:cubicBezTo>
                  <a:cubicBezTo>
                    <a:pt x="133628" y="174435"/>
                    <a:pt x="127812" y="182686"/>
                    <a:pt x="124660" y="192538"/>
                  </a:cubicBezTo>
                  <a:cubicBezTo>
                    <a:pt x="123827" y="193845"/>
                    <a:pt x="122585" y="194857"/>
                    <a:pt x="121137" y="195421"/>
                  </a:cubicBezTo>
                  <a:close/>
                </a:path>
              </a:pathLst>
            </a:custGeom>
            <a:solidFill>
              <a:srgbClr val="E752BE"/>
            </a:solidFill>
            <a:ln w="1280" cap="flat">
              <a:noFill/>
              <a:prstDash val="solid"/>
              <a:miter/>
            </a:ln>
          </p:spPr>
          <p:txBody>
            <a:bodyPr rtlCol="0" anchor="ctr"/>
            <a:lstStyle/>
            <a:p>
              <a:endParaRPr lang="es-CO"/>
            </a:p>
          </p:txBody>
        </p:sp>
        <p:sp>
          <p:nvSpPr>
            <p:cNvPr id="20" name="Freeform: Shape 19">
              <a:extLst>
                <a:ext uri="{FF2B5EF4-FFF2-40B4-BE49-F238E27FC236}">
                  <a16:creationId xmlns:a16="http://schemas.microsoft.com/office/drawing/2014/main" id="{05D3AB0D-D2AA-BA86-B2B0-D56355BC5D34}"/>
                </a:ext>
              </a:extLst>
            </p:cNvPr>
            <p:cNvSpPr/>
            <p:nvPr/>
          </p:nvSpPr>
          <p:spPr>
            <a:xfrm>
              <a:off x="-1586881" y="-288777"/>
              <a:ext cx="636044" cy="1048935"/>
            </a:xfrm>
            <a:custGeom>
              <a:avLst/>
              <a:gdLst>
                <a:gd name="connsiteX0" fmla="*/ 105748 w 636044"/>
                <a:gd name="connsiteY0" fmla="*/ 510987 h 1048935"/>
                <a:gd name="connsiteX1" fmla="*/ 115511 w 636044"/>
                <a:gd name="connsiteY1" fmla="*/ 548934 h 1048935"/>
                <a:gd name="connsiteX2" fmla="*/ 125760 w 636044"/>
                <a:gd name="connsiteY2" fmla="*/ 582807 h 1048935"/>
                <a:gd name="connsiteX3" fmla="*/ 138302 w 636044"/>
                <a:gd name="connsiteY3" fmla="*/ 607713 h 1048935"/>
                <a:gd name="connsiteX4" fmla="*/ 169229 w 636044"/>
                <a:gd name="connsiteY4" fmla="*/ 645161 h 1048935"/>
                <a:gd name="connsiteX5" fmla="*/ 193391 w 636044"/>
                <a:gd name="connsiteY5" fmla="*/ 664045 h 1048935"/>
                <a:gd name="connsiteX6" fmla="*/ 217323 w 636044"/>
                <a:gd name="connsiteY6" fmla="*/ 679200 h 1048935"/>
                <a:gd name="connsiteX7" fmla="*/ 245508 w 636044"/>
                <a:gd name="connsiteY7" fmla="*/ 688501 h 1048935"/>
                <a:gd name="connsiteX8" fmla="*/ 290937 w 636044"/>
                <a:gd name="connsiteY8" fmla="*/ 696739 h 1048935"/>
                <a:gd name="connsiteX9" fmla="*/ 318046 w 636044"/>
                <a:gd name="connsiteY9" fmla="*/ 700019 h 1048935"/>
                <a:gd name="connsiteX10" fmla="*/ 354354 w 636044"/>
                <a:gd name="connsiteY10" fmla="*/ 701979 h 1048935"/>
                <a:gd name="connsiteX11" fmla="*/ 383923 w 636044"/>
                <a:gd name="connsiteY11" fmla="*/ 704336 h 1048935"/>
                <a:gd name="connsiteX12" fmla="*/ 414670 w 636044"/>
                <a:gd name="connsiteY12" fmla="*/ 703799 h 1048935"/>
                <a:gd name="connsiteX13" fmla="*/ 418936 w 636044"/>
                <a:gd name="connsiteY13" fmla="*/ 703670 h 1048935"/>
                <a:gd name="connsiteX14" fmla="*/ 449350 w 636044"/>
                <a:gd name="connsiteY14" fmla="*/ 700339 h 1048935"/>
                <a:gd name="connsiteX15" fmla="*/ 500199 w 636044"/>
                <a:gd name="connsiteY15" fmla="*/ 684517 h 1048935"/>
                <a:gd name="connsiteX16" fmla="*/ 527936 w 636044"/>
                <a:gd name="connsiteY16" fmla="*/ 672398 h 1048935"/>
                <a:gd name="connsiteX17" fmla="*/ 543899 w 636044"/>
                <a:gd name="connsiteY17" fmla="*/ 659330 h 1048935"/>
                <a:gd name="connsiteX18" fmla="*/ 563821 w 636044"/>
                <a:gd name="connsiteY18" fmla="*/ 634155 h 1048935"/>
                <a:gd name="connsiteX19" fmla="*/ 579194 w 636044"/>
                <a:gd name="connsiteY19" fmla="*/ 607098 h 1048935"/>
                <a:gd name="connsiteX20" fmla="*/ 593953 w 636044"/>
                <a:gd name="connsiteY20" fmla="*/ 559696 h 1048935"/>
                <a:gd name="connsiteX21" fmla="*/ 604638 w 636044"/>
                <a:gd name="connsiteY21" fmla="*/ 513292 h 1048935"/>
                <a:gd name="connsiteX22" fmla="*/ 607777 w 636044"/>
                <a:gd name="connsiteY22" fmla="*/ 491859 h 1048935"/>
                <a:gd name="connsiteX23" fmla="*/ 613362 w 636044"/>
                <a:gd name="connsiteY23" fmla="*/ 467517 h 1048935"/>
                <a:gd name="connsiteX24" fmla="*/ 623611 w 636044"/>
                <a:gd name="connsiteY24" fmla="*/ 436027 h 1048935"/>
                <a:gd name="connsiteX25" fmla="*/ 625841 w 636044"/>
                <a:gd name="connsiteY25" fmla="*/ 428430 h 1048935"/>
                <a:gd name="connsiteX26" fmla="*/ 625943 w 636044"/>
                <a:gd name="connsiteY26" fmla="*/ 431735 h 1048935"/>
                <a:gd name="connsiteX27" fmla="*/ 627224 w 636044"/>
                <a:gd name="connsiteY27" fmla="*/ 477228 h 1048935"/>
                <a:gd name="connsiteX28" fmla="*/ 627506 w 636044"/>
                <a:gd name="connsiteY28" fmla="*/ 490040 h 1048935"/>
                <a:gd name="connsiteX29" fmla="*/ 631093 w 636044"/>
                <a:gd name="connsiteY29" fmla="*/ 525784 h 1048935"/>
                <a:gd name="connsiteX30" fmla="*/ 634130 w 636044"/>
                <a:gd name="connsiteY30" fmla="*/ 553456 h 1048935"/>
                <a:gd name="connsiteX31" fmla="*/ 631414 w 636044"/>
                <a:gd name="connsiteY31" fmla="*/ 578413 h 1048935"/>
                <a:gd name="connsiteX32" fmla="*/ 629735 w 636044"/>
                <a:gd name="connsiteY32" fmla="*/ 613440 h 1048935"/>
                <a:gd name="connsiteX33" fmla="*/ 627557 w 636044"/>
                <a:gd name="connsiteY33" fmla="*/ 642701 h 1048935"/>
                <a:gd name="connsiteX34" fmla="*/ 624086 w 636044"/>
                <a:gd name="connsiteY34" fmla="*/ 672820 h 1048935"/>
                <a:gd name="connsiteX35" fmla="*/ 620921 w 636044"/>
                <a:gd name="connsiteY35" fmla="*/ 694856 h 1048935"/>
                <a:gd name="connsiteX36" fmla="*/ 618359 w 636044"/>
                <a:gd name="connsiteY36" fmla="*/ 720312 h 1048935"/>
                <a:gd name="connsiteX37" fmla="*/ 615374 w 636044"/>
                <a:gd name="connsiteY37" fmla="*/ 736570 h 1048935"/>
                <a:gd name="connsiteX38" fmla="*/ 605483 w 636044"/>
                <a:gd name="connsiteY38" fmla="*/ 772647 h 1048935"/>
                <a:gd name="connsiteX39" fmla="*/ 598014 w 636044"/>
                <a:gd name="connsiteY39" fmla="*/ 797617 h 1048935"/>
                <a:gd name="connsiteX40" fmla="*/ 588841 w 636044"/>
                <a:gd name="connsiteY40" fmla="*/ 840176 h 1048935"/>
                <a:gd name="connsiteX41" fmla="*/ 586612 w 636044"/>
                <a:gd name="connsiteY41" fmla="*/ 854691 h 1048935"/>
                <a:gd name="connsiteX42" fmla="*/ 584050 w 636044"/>
                <a:gd name="connsiteY42" fmla="*/ 881083 h 1048935"/>
                <a:gd name="connsiteX43" fmla="*/ 583179 w 636044"/>
                <a:gd name="connsiteY43" fmla="*/ 921387 h 1048935"/>
                <a:gd name="connsiteX44" fmla="*/ 585626 w 636044"/>
                <a:gd name="connsiteY44" fmla="*/ 954928 h 1048935"/>
                <a:gd name="connsiteX45" fmla="*/ 570649 w 636044"/>
                <a:gd name="connsiteY45" fmla="*/ 987315 h 1048935"/>
                <a:gd name="connsiteX46" fmla="*/ 542336 w 636044"/>
                <a:gd name="connsiteY46" fmla="*/ 996885 h 1048935"/>
                <a:gd name="connsiteX47" fmla="*/ 501109 w 636044"/>
                <a:gd name="connsiteY47" fmla="*/ 997077 h 1048935"/>
                <a:gd name="connsiteX48" fmla="*/ 482148 w 636044"/>
                <a:gd name="connsiteY48" fmla="*/ 997641 h 1048935"/>
                <a:gd name="connsiteX49" fmla="*/ 453578 w 636044"/>
                <a:gd name="connsiteY49" fmla="*/ 994144 h 1048935"/>
                <a:gd name="connsiteX50" fmla="*/ 425649 w 636044"/>
                <a:gd name="connsiteY50" fmla="*/ 963499 h 1048935"/>
                <a:gd name="connsiteX51" fmla="*/ 423817 w 636044"/>
                <a:gd name="connsiteY51" fmla="*/ 947523 h 1048935"/>
                <a:gd name="connsiteX52" fmla="*/ 422933 w 636044"/>
                <a:gd name="connsiteY52" fmla="*/ 915776 h 1048935"/>
                <a:gd name="connsiteX53" fmla="*/ 425304 w 636044"/>
                <a:gd name="connsiteY53" fmla="*/ 887937 h 1048935"/>
                <a:gd name="connsiteX54" fmla="*/ 425573 w 636044"/>
                <a:gd name="connsiteY54" fmla="*/ 882736 h 1048935"/>
                <a:gd name="connsiteX55" fmla="*/ 426034 w 636044"/>
                <a:gd name="connsiteY55" fmla="*/ 869924 h 1048935"/>
                <a:gd name="connsiteX56" fmla="*/ 434797 w 636044"/>
                <a:gd name="connsiteY56" fmla="*/ 859509 h 1048935"/>
                <a:gd name="connsiteX57" fmla="*/ 488336 w 636044"/>
                <a:gd name="connsiteY57" fmla="*/ 833655 h 1048935"/>
                <a:gd name="connsiteX58" fmla="*/ 501506 w 636044"/>
                <a:gd name="connsiteY58" fmla="*/ 822125 h 1048935"/>
                <a:gd name="connsiteX59" fmla="*/ 519442 w 636044"/>
                <a:gd name="connsiteY59" fmla="*/ 804535 h 1048935"/>
                <a:gd name="connsiteX60" fmla="*/ 522209 w 636044"/>
                <a:gd name="connsiteY60" fmla="*/ 800934 h 1048935"/>
                <a:gd name="connsiteX61" fmla="*/ 515201 w 636044"/>
                <a:gd name="connsiteY61" fmla="*/ 801716 h 1048935"/>
                <a:gd name="connsiteX62" fmla="*/ 483711 w 636044"/>
                <a:gd name="connsiteY62" fmla="*/ 805278 h 1048935"/>
                <a:gd name="connsiteX63" fmla="*/ 448723 w 636044"/>
                <a:gd name="connsiteY63" fmla="*/ 807673 h 1048935"/>
                <a:gd name="connsiteX64" fmla="*/ 385332 w 636044"/>
                <a:gd name="connsiteY64" fmla="*/ 806687 h 1048935"/>
                <a:gd name="connsiteX65" fmla="*/ 344874 w 636044"/>
                <a:gd name="connsiteY65" fmla="*/ 802024 h 1048935"/>
                <a:gd name="connsiteX66" fmla="*/ 317214 w 636044"/>
                <a:gd name="connsiteY66" fmla="*/ 798078 h 1048935"/>
                <a:gd name="connsiteX67" fmla="*/ 266724 w 636044"/>
                <a:gd name="connsiteY67" fmla="*/ 793619 h 1048935"/>
                <a:gd name="connsiteX68" fmla="*/ 249723 w 636044"/>
                <a:gd name="connsiteY68" fmla="*/ 797373 h 1048935"/>
                <a:gd name="connsiteX69" fmla="*/ 236771 w 636044"/>
                <a:gd name="connsiteY69" fmla="*/ 809954 h 1048935"/>
                <a:gd name="connsiteX70" fmla="*/ 226060 w 636044"/>
                <a:gd name="connsiteY70" fmla="*/ 843763 h 1048935"/>
                <a:gd name="connsiteX71" fmla="*/ 225766 w 636044"/>
                <a:gd name="connsiteY71" fmla="*/ 872140 h 1048935"/>
                <a:gd name="connsiteX72" fmla="*/ 225689 w 636044"/>
                <a:gd name="connsiteY72" fmla="*/ 886809 h 1048935"/>
                <a:gd name="connsiteX73" fmla="*/ 225240 w 636044"/>
                <a:gd name="connsiteY73" fmla="*/ 897238 h 1048935"/>
                <a:gd name="connsiteX74" fmla="*/ 225958 w 636044"/>
                <a:gd name="connsiteY74" fmla="*/ 936108 h 1048935"/>
                <a:gd name="connsiteX75" fmla="*/ 222960 w 636044"/>
                <a:gd name="connsiteY75" fmla="*/ 970904 h 1048935"/>
                <a:gd name="connsiteX76" fmla="*/ 215965 w 636044"/>
                <a:gd name="connsiteY76" fmla="*/ 999384 h 1048935"/>
                <a:gd name="connsiteX77" fmla="*/ 196287 w 636044"/>
                <a:gd name="connsiteY77" fmla="*/ 1026147 h 1048935"/>
                <a:gd name="connsiteX78" fmla="*/ 153573 w 636044"/>
                <a:gd name="connsiteY78" fmla="*/ 1045236 h 1048935"/>
                <a:gd name="connsiteX79" fmla="*/ 131461 w 636044"/>
                <a:gd name="connsiteY79" fmla="*/ 1047362 h 1048935"/>
                <a:gd name="connsiteX80" fmla="*/ 82150 w 636044"/>
                <a:gd name="connsiteY80" fmla="*/ 1046376 h 1048935"/>
                <a:gd name="connsiteX81" fmla="*/ 45458 w 636044"/>
                <a:gd name="connsiteY81" fmla="*/ 1026082 h 1048935"/>
                <a:gd name="connsiteX82" fmla="*/ 29546 w 636044"/>
                <a:gd name="connsiteY82" fmla="*/ 991850 h 1048935"/>
                <a:gd name="connsiteX83" fmla="*/ 27983 w 636044"/>
                <a:gd name="connsiteY83" fmla="*/ 980589 h 1048935"/>
                <a:gd name="connsiteX84" fmla="*/ 27125 w 636044"/>
                <a:gd name="connsiteY84" fmla="*/ 975990 h 1048935"/>
                <a:gd name="connsiteX85" fmla="*/ 23653 w 636044"/>
                <a:gd name="connsiteY85" fmla="*/ 950008 h 1048935"/>
                <a:gd name="connsiteX86" fmla="*/ 21564 w 636044"/>
                <a:gd name="connsiteY86" fmla="*/ 932277 h 1048935"/>
                <a:gd name="connsiteX87" fmla="*/ 19579 w 636044"/>
                <a:gd name="connsiteY87" fmla="*/ 906872 h 1048935"/>
                <a:gd name="connsiteX88" fmla="*/ 15146 w 636044"/>
                <a:gd name="connsiteY88" fmla="*/ 876573 h 1048935"/>
                <a:gd name="connsiteX89" fmla="*/ 8881 w 636044"/>
                <a:gd name="connsiteY89" fmla="*/ 832271 h 1048935"/>
                <a:gd name="connsiteX90" fmla="*/ 4064 w 636044"/>
                <a:gd name="connsiteY90" fmla="*/ 772058 h 1048935"/>
                <a:gd name="connsiteX91" fmla="*/ 221 w 636044"/>
                <a:gd name="connsiteY91" fmla="*/ 686542 h 1048935"/>
                <a:gd name="connsiteX92" fmla="*/ -1547 w 636044"/>
                <a:gd name="connsiteY92" fmla="*/ 643162 h 1048935"/>
                <a:gd name="connsiteX93" fmla="*/ -433 w 636044"/>
                <a:gd name="connsiteY93" fmla="*/ 615400 h 1048935"/>
                <a:gd name="connsiteX94" fmla="*/ 285 w 636044"/>
                <a:gd name="connsiteY94" fmla="*/ 610723 h 1048935"/>
                <a:gd name="connsiteX95" fmla="*/ 1143 w 636044"/>
                <a:gd name="connsiteY95" fmla="*/ 546256 h 1048935"/>
                <a:gd name="connsiteX96" fmla="*/ 695 w 636044"/>
                <a:gd name="connsiteY96" fmla="*/ 486043 h 1048935"/>
                <a:gd name="connsiteX97" fmla="*/ 1117 w 636044"/>
                <a:gd name="connsiteY97" fmla="*/ 458575 h 1048935"/>
                <a:gd name="connsiteX98" fmla="*/ 720 w 636044"/>
                <a:gd name="connsiteY98" fmla="*/ 411173 h 1048935"/>
                <a:gd name="connsiteX99" fmla="*/ 2924 w 636044"/>
                <a:gd name="connsiteY99" fmla="*/ 350049 h 1048935"/>
                <a:gd name="connsiteX100" fmla="*/ 2411 w 636044"/>
                <a:gd name="connsiteY100" fmla="*/ 322556 h 1048935"/>
                <a:gd name="connsiteX101" fmla="*/ 2642 w 636044"/>
                <a:gd name="connsiteY101" fmla="*/ 285557 h 1048935"/>
                <a:gd name="connsiteX102" fmla="*/ 4551 w 636044"/>
                <a:gd name="connsiteY102" fmla="*/ 265763 h 1048935"/>
                <a:gd name="connsiteX103" fmla="*/ 8753 w 636044"/>
                <a:gd name="connsiteY103" fmla="*/ 231928 h 1048935"/>
                <a:gd name="connsiteX104" fmla="*/ 13083 w 636044"/>
                <a:gd name="connsiteY104" fmla="*/ 199515 h 1048935"/>
                <a:gd name="connsiteX105" fmla="*/ 21411 w 636044"/>
                <a:gd name="connsiteY105" fmla="*/ 141864 h 1048935"/>
                <a:gd name="connsiteX106" fmla="*/ 28918 w 636044"/>
                <a:gd name="connsiteY106" fmla="*/ 91271 h 1048935"/>
                <a:gd name="connsiteX107" fmla="*/ 36977 w 636044"/>
                <a:gd name="connsiteY107" fmla="*/ 59589 h 1048935"/>
                <a:gd name="connsiteX108" fmla="*/ 40179 w 636044"/>
                <a:gd name="connsiteY108" fmla="*/ 47200 h 1048935"/>
                <a:gd name="connsiteX109" fmla="*/ 50429 w 636044"/>
                <a:gd name="connsiteY109" fmla="*/ 19771 h 1048935"/>
                <a:gd name="connsiteX110" fmla="*/ 58423 w 636044"/>
                <a:gd name="connsiteY110" fmla="*/ 2629 h 1048935"/>
                <a:gd name="connsiteX111" fmla="*/ 61062 w 636044"/>
                <a:gd name="connsiteY111" fmla="*/ -1573 h 1048935"/>
                <a:gd name="connsiteX112" fmla="*/ 58974 w 636044"/>
                <a:gd name="connsiteY112" fmla="*/ 6114 h 1048935"/>
                <a:gd name="connsiteX113" fmla="*/ 55348 w 636044"/>
                <a:gd name="connsiteY113" fmla="*/ 27445 h 1048935"/>
                <a:gd name="connsiteX114" fmla="*/ 53311 w 636044"/>
                <a:gd name="connsiteY114" fmla="*/ 53772 h 1048935"/>
                <a:gd name="connsiteX115" fmla="*/ 52466 w 636044"/>
                <a:gd name="connsiteY115" fmla="*/ 72631 h 1048935"/>
                <a:gd name="connsiteX116" fmla="*/ 51492 w 636044"/>
                <a:gd name="connsiteY116" fmla="*/ 97178 h 1048935"/>
                <a:gd name="connsiteX117" fmla="*/ 50941 w 636044"/>
                <a:gd name="connsiteY117" fmla="*/ 141185 h 1048935"/>
                <a:gd name="connsiteX118" fmla="*/ 52453 w 636044"/>
                <a:gd name="connsiteY118" fmla="*/ 163259 h 1048935"/>
                <a:gd name="connsiteX119" fmla="*/ 52568 w 636044"/>
                <a:gd name="connsiteY119" fmla="*/ 167102 h 1048935"/>
                <a:gd name="connsiteX120" fmla="*/ 52568 w 636044"/>
                <a:gd name="connsiteY120" fmla="*/ 195556 h 1048935"/>
                <a:gd name="connsiteX121" fmla="*/ 54272 w 636044"/>
                <a:gd name="connsiteY121" fmla="*/ 222371 h 1048935"/>
                <a:gd name="connsiteX122" fmla="*/ 53785 w 636044"/>
                <a:gd name="connsiteY122" fmla="*/ 245508 h 1048935"/>
                <a:gd name="connsiteX123" fmla="*/ 53785 w 636044"/>
                <a:gd name="connsiteY123" fmla="*/ 253528 h 1048935"/>
                <a:gd name="connsiteX124" fmla="*/ 54528 w 636044"/>
                <a:gd name="connsiteY124" fmla="*/ 261971 h 1048935"/>
                <a:gd name="connsiteX125" fmla="*/ 57091 w 636044"/>
                <a:gd name="connsiteY125" fmla="*/ 291053 h 1048935"/>
                <a:gd name="connsiteX126" fmla="*/ 58154 w 636044"/>
                <a:gd name="connsiteY126" fmla="*/ 301840 h 1048935"/>
                <a:gd name="connsiteX127" fmla="*/ 62830 w 636044"/>
                <a:gd name="connsiteY127" fmla="*/ 342042 h 1048935"/>
                <a:gd name="connsiteX128" fmla="*/ 76692 w 636044"/>
                <a:gd name="connsiteY128" fmla="*/ 406497 h 1048935"/>
                <a:gd name="connsiteX129" fmla="*/ 94359 w 636044"/>
                <a:gd name="connsiteY129" fmla="*/ 472129 h 1048935"/>
                <a:gd name="connsiteX130" fmla="*/ 99022 w 636044"/>
                <a:gd name="connsiteY130" fmla="*/ 487375 h 1048935"/>
                <a:gd name="connsiteX131" fmla="*/ 99727 w 636044"/>
                <a:gd name="connsiteY131" fmla="*/ 489117 h 1048935"/>
                <a:gd name="connsiteX132" fmla="*/ 105748 w 636044"/>
                <a:gd name="connsiteY132" fmla="*/ 510987 h 1048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636044" h="1048935">
                  <a:moveTo>
                    <a:pt x="105748" y="510987"/>
                  </a:moveTo>
                  <a:cubicBezTo>
                    <a:pt x="106363" y="514586"/>
                    <a:pt x="110168" y="525848"/>
                    <a:pt x="115511" y="548934"/>
                  </a:cubicBezTo>
                  <a:cubicBezTo>
                    <a:pt x="118278" y="560413"/>
                    <a:pt x="121699" y="571725"/>
                    <a:pt x="125760" y="582807"/>
                  </a:cubicBezTo>
                  <a:cubicBezTo>
                    <a:pt x="128886" y="591647"/>
                    <a:pt x="133447" y="599706"/>
                    <a:pt x="138302" y="607713"/>
                  </a:cubicBezTo>
                  <a:cubicBezTo>
                    <a:pt x="146822" y="621575"/>
                    <a:pt x="157237" y="634168"/>
                    <a:pt x="169229" y="645161"/>
                  </a:cubicBezTo>
                  <a:cubicBezTo>
                    <a:pt x="176711" y="652194"/>
                    <a:pt x="185294" y="657805"/>
                    <a:pt x="193391" y="664045"/>
                  </a:cubicBezTo>
                  <a:cubicBezTo>
                    <a:pt x="200848" y="669887"/>
                    <a:pt x="208855" y="674960"/>
                    <a:pt x="217323" y="679200"/>
                  </a:cubicBezTo>
                  <a:cubicBezTo>
                    <a:pt x="226317" y="683403"/>
                    <a:pt x="235784" y="686516"/>
                    <a:pt x="245508" y="688501"/>
                  </a:cubicBezTo>
                  <a:cubicBezTo>
                    <a:pt x="260536" y="691897"/>
                    <a:pt x="275833" y="693703"/>
                    <a:pt x="290937" y="696739"/>
                  </a:cubicBezTo>
                  <a:cubicBezTo>
                    <a:pt x="299880" y="698520"/>
                    <a:pt x="308938" y="699622"/>
                    <a:pt x="318046" y="700019"/>
                  </a:cubicBezTo>
                  <a:cubicBezTo>
                    <a:pt x="330153" y="700583"/>
                    <a:pt x="342273" y="701108"/>
                    <a:pt x="354354" y="701979"/>
                  </a:cubicBezTo>
                  <a:cubicBezTo>
                    <a:pt x="364193" y="702684"/>
                    <a:pt x="374083" y="703683"/>
                    <a:pt x="383923" y="704336"/>
                  </a:cubicBezTo>
                  <a:cubicBezTo>
                    <a:pt x="394095" y="705003"/>
                    <a:pt x="404421" y="705502"/>
                    <a:pt x="414670" y="703799"/>
                  </a:cubicBezTo>
                  <a:cubicBezTo>
                    <a:pt x="416092" y="703657"/>
                    <a:pt x="417514" y="703606"/>
                    <a:pt x="418936" y="703670"/>
                  </a:cubicBezTo>
                  <a:cubicBezTo>
                    <a:pt x="429185" y="703491"/>
                    <a:pt x="439268" y="701890"/>
                    <a:pt x="449350" y="700339"/>
                  </a:cubicBezTo>
                  <a:cubicBezTo>
                    <a:pt x="467107" y="697623"/>
                    <a:pt x="483659" y="691141"/>
                    <a:pt x="500199" y="684517"/>
                  </a:cubicBezTo>
                  <a:cubicBezTo>
                    <a:pt x="509590" y="680751"/>
                    <a:pt x="519032" y="677176"/>
                    <a:pt x="527936" y="672398"/>
                  </a:cubicBezTo>
                  <a:cubicBezTo>
                    <a:pt x="534021" y="669067"/>
                    <a:pt x="539440" y="664634"/>
                    <a:pt x="543899" y="659330"/>
                  </a:cubicBezTo>
                  <a:cubicBezTo>
                    <a:pt x="550907" y="651208"/>
                    <a:pt x="557376" y="642675"/>
                    <a:pt x="563821" y="634155"/>
                  </a:cubicBezTo>
                  <a:cubicBezTo>
                    <a:pt x="570098" y="625828"/>
                    <a:pt x="575658" y="617027"/>
                    <a:pt x="579194" y="607098"/>
                  </a:cubicBezTo>
                  <a:cubicBezTo>
                    <a:pt x="584755" y="591506"/>
                    <a:pt x="590251" y="575902"/>
                    <a:pt x="593953" y="559696"/>
                  </a:cubicBezTo>
                  <a:cubicBezTo>
                    <a:pt x="597489" y="544219"/>
                    <a:pt x="601781" y="528948"/>
                    <a:pt x="604638" y="513292"/>
                  </a:cubicBezTo>
                  <a:cubicBezTo>
                    <a:pt x="605919" y="506195"/>
                    <a:pt x="606829" y="499021"/>
                    <a:pt x="607777" y="491859"/>
                  </a:cubicBezTo>
                  <a:cubicBezTo>
                    <a:pt x="608878" y="483570"/>
                    <a:pt x="611223" y="475563"/>
                    <a:pt x="613362" y="467517"/>
                  </a:cubicBezTo>
                  <a:cubicBezTo>
                    <a:pt x="616194" y="456846"/>
                    <a:pt x="620037" y="446481"/>
                    <a:pt x="623611" y="436027"/>
                  </a:cubicBezTo>
                  <a:cubicBezTo>
                    <a:pt x="624457" y="433465"/>
                    <a:pt x="624329" y="430723"/>
                    <a:pt x="625841" y="428430"/>
                  </a:cubicBezTo>
                  <a:cubicBezTo>
                    <a:pt x="625841" y="429531"/>
                    <a:pt x="625995" y="430633"/>
                    <a:pt x="625943" y="431735"/>
                  </a:cubicBezTo>
                  <a:cubicBezTo>
                    <a:pt x="625213" y="446929"/>
                    <a:pt x="627109" y="462060"/>
                    <a:pt x="627224" y="477228"/>
                  </a:cubicBezTo>
                  <a:cubicBezTo>
                    <a:pt x="627224" y="481495"/>
                    <a:pt x="627622" y="485773"/>
                    <a:pt x="627506" y="490040"/>
                  </a:cubicBezTo>
                  <a:cubicBezTo>
                    <a:pt x="627276" y="502057"/>
                    <a:pt x="628480" y="514061"/>
                    <a:pt x="631093" y="525784"/>
                  </a:cubicBezTo>
                  <a:cubicBezTo>
                    <a:pt x="633028" y="534867"/>
                    <a:pt x="635270" y="543976"/>
                    <a:pt x="634130" y="553456"/>
                  </a:cubicBezTo>
                  <a:cubicBezTo>
                    <a:pt x="633131" y="561758"/>
                    <a:pt x="632490" y="570111"/>
                    <a:pt x="631414" y="578413"/>
                  </a:cubicBezTo>
                  <a:cubicBezTo>
                    <a:pt x="629953" y="590033"/>
                    <a:pt x="629402" y="601743"/>
                    <a:pt x="629735" y="613440"/>
                  </a:cubicBezTo>
                  <a:cubicBezTo>
                    <a:pt x="629979" y="623291"/>
                    <a:pt x="628749" y="632977"/>
                    <a:pt x="627557" y="642701"/>
                  </a:cubicBezTo>
                  <a:cubicBezTo>
                    <a:pt x="626276" y="652732"/>
                    <a:pt x="624995" y="662763"/>
                    <a:pt x="624086" y="672820"/>
                  </a:cubicBezTo>
                  <a:cubicBezTo>
                    <a:pt x="623381" y="680238"/>
                    <a:pt x="622125" y="687541"/>
                    <a:pt x="620921" y="694856"/>
                  </a:cubicBezTo>
                  <a:cubicBezTo>
                    <a:pt x="619537" y="703286"/>
                    <a:pt x="618923" y="711806"/>
                    <a:pt x="618359" y="720312"/>
                  </a:cubicBezTo>
                  <a:cubicBezTo>
                    <a:pt x="618116" y="725847"/>
                    <a:pt x="617116" y="731317"/>
                    <a:pt x="615374" y="736570"/>
                  </a:cubicBezTo>
                  <a:cubicBezTo>
                    <a:pt x="611249" y="748357"/>
                    <a:pt x="607943" y="760412"/>
                    <a:pt x="605483" y="772647"/>
                  </a:cubicBezTo>
                  <a:cubicBezTo>
                    <a:pt x="603703" y="781179"/>
                    <a:pt x="600525" y="789302"/>
                    <a:pt x="598014" y="797617"/>
                  </a:cubicBezTo>
                  <a:cubicBezTo>
                    <a:pt x="593876" y="811542"/>
                    <a:pt x="590802" y="825776"/>
                    <a:pt x="588841" y="840176"/>
                  </a:cubicBezTo>
                  <a:cubicBezTo>
                    <a:pt x="588175" y="845019"/>
                    <a:pt x="587470" y="849874"/>
                    <a:pt x="586612" y="854691"/>
                  </a:cubicBezTo>
                  <a:cubicBezTo>
                    <a:pt x="585088" y="863416"/>
                    <a:pt x="584229" y="872230"/>
                    <a:pt x="584050" y="881083"/>
                  </a:cubicBezTo>
                  <a:cubicBezTo>
                    <a:pt x="583755" y="894522"/>
                    <a:pt x="583384" y="907987"/>
                    <a:pt x="583179" y="921387"/>
                  </a:cubicBezTo>
                  <a:cubicBezTo>
                    <a:pt x="582999" y="932636"/>
                    <a:pt x="584306" y="943782"/>
                    <a:pt x="585626" y="954928"/>
                  </a:cubicBezTo>
                  <a:cubicBezTo>
                    <a:pt x="587266" y="968751"/>
                    <a:pt x="581026" y="979167"/>
                    <a:pt x="570649" y="987315"/>
                  </a:cubicBezTo>
                  <a:cubicBezTo>
                    <a:pt x="562463" y="993721"/>
                    <a:pt x="552713" y="996283"/>
                    <a:pt x="542336" y="996885"/>
                  </a:cubicBezTo>
                  <a:cubicBezTo>
                    <a:pt x="528589" y="997731"/>
                    <a:pt x="514843" y="996949"/>
                    <a:pt x="501109" y="997077"/>
                  </a:cubicBezTo>
                  <a:cubicBezTo>
                    <a:pt x="494793" y="997077"/>
                    <a:pt x="488477" y="997462"/>
                    <a:pt x="482148" y="997641"/>
                  </a:cubicBezTo>
                  <a:cubicBezTo>
                    <a:pt x="472501" y="997987"/>
                    <a:pt x="462854" y="996796"/>
                    <a:pt x="453578" y="994144"/>
                  </a:cubicBezTo>
                  <a:cubicBezTo>
                    <a:pt x="438051" y="989595"/>
                    <a:pt x="429455" y="978565"/>
                    <a:pt x="425649" y="963499"/>
                  </a:cubicBezTo>
                  <a:cubicBezTo>
                    <a:pt x="424522" y="958246"/>
                    <a:pt x="423907" y="952891"/>
                    <a:pt x="423817" y="947523"/>
                  </a:cubicBezTo>
                  <a:cubicBezTo>
                    <a:pt x="423331" y="936941"/>
                    <a:pt x="423010" y="926358"/>
                    <a:pt x="422933" y="915776"/>
                  </a:cubicBezTo>
                  <a:cubicBezTo>
                    <a:pt x="423075" y="906449"/>
                    <a:pt x="423856" y="897148"/>
                    <a:pt x="425304" y="887937"/>
                  </a:cubicBezTo>
                  <a:cubicBezTo>
                    <a:pt x="425483" y="886207"/>
                    <a:pt x="425573" y="884478"/>
                    <a:pt x="425573" y="882736"/>
                  </a:cubicBezTo>
                  <a:cubicBezTo>
                    <a:pt x="425726" y="878482"/>
                    <a:pt x="425688" y="874203"/>
                    <a:pt x="426034" y="869924"/>
                  </a:cubicBezTo>
                  <a:cubicBezTo>
                    <a:pt x="426457" y="864466"/>
                    <a:pt x="429326" y="860956"/>
                    <a:pt x="434797" y="859509"/>
                  </a:cubicBezTo>
                  <a:cubicBezTo>
                    <a:pt x="454309" y="854384"/>
                    <a:pt x="471630" y="844647"/>
                    <a:pt x="488336" y="833655"/>
                  </a:cubicBezTo>
                  <a:cubicBezTo>
                    <a:pt x="493268" y="830401"/>
                    <a:pt x="497163" y="826045"/>
                    <a:pt x="501506" y="822125"/>
                  </a:cubicBezTo>
                  <a:cubicBezTo>
                    <a:pt x="507771" y="816526"/>
                    <a:pt x="513549" y="810466"/>
                    <a:pt x="519442" y="804535"/>
                  </a:cubicBezTo>
                  <a:cubicBezTo>
                    <a:pt x="520633" y="803574"/>
                    <a:pt x="521581" y="802344"/>
                    <a:pt x="522209" y="800934"/>
                  </a:cubicBezTo>
                  <a:cubicBezTo>
                    <a:pt x="519647" y="800345"/>
                    <a:pt x="517354" y="801242"/>
                    <a:pt x="515201" y="801716"/>
                  </a:cubicBezTo>
                  <a:cubicBezTo>
                    <a:pt x="504824" y="803791"/>
                    <a:pt x="494293" y="804983"/>
                    <a:pt x="483711" y="805278"/>
                  </a:cubicBezTo>
                  <a:cubicBezTo>
                    <a:pt x="472040" y="805803"/>
                    <a:pt x="460381" y="806841"/>
                    <a:pt x="448723" y="807673"/>
                  </a:cubicBezTo>
                  <a:cubicBezTo>
                    <a:pt x="427584" y="809172"/>
                    <a:pt x="406445" y="809595"/>
                    <a:pt x="385332" y="806687"/>
                  </a:cubicBezTo>
                  <a:cubicBezTo>
                    <a:pt x="371906" y="804842"/>
                    <a:pt x="358428" y="802843"/>
                    <a:pt x="344874" y="802024"/>
                  </a:cubicBezTo>
                  <a:cubicBezTo>
                    <a:pt x="335611" y="801434"/>
                    <a:pt x="326463" y="799090"/>
                    <a:pt x="317214" y="798078"/>
                  </a:cubicBezTo>
                  <a:cubicBezTo>
                    <a:pt x="300418" y="796233"/>
                    <a:pt x="283712" y="793376"/>
                    <a:pt x="266724" y="793619"/>
                  </a:cubicBezTo>
                  <a:cubicBezTo>
                    <a:pt x="260856" y="793709"/>
                    <a:pt x="255078" y="794990"/>
                    <a:pt x="249723" y="797373"/>
                  </a:cubicBezTo>
                  <a:cubicBezTo>
                    <a:pt x="243932" y="799717"/>
                    <a:pt x="239282" y="804227"/>
                    <a:pt x="236771" y="809954"/>
                  </a:cubicBezTo>
                  <a:cubicBezTo>
                    <a:pt x="231864" y="820754"/>
                    <a:pt x="228264" y="832105"/>
                    <a:pt x="226060" y="843763"/>
                  </a:cubicBezTo>
                  <a:cubicBezTo>
                    <a:pt x="224433" y="853192"/>
                    <a:pt x="225138" y="862686"/>
                    <a:pt x="225766" y="872140"/>
                  </a:cubicBezTo>
                  <a:cubicBezTo>
                    <a:pt x="226176" y="877022"/>
                    <a:pt x="226150" y="881929"/>
                    <a:pt x="225689" y="886809"/>
                  </a:cubicBezTo>
                  <a:cubicBezTo>
                    <a:pt x="225317" y="890269"/>
                    <a:pt x="225176" y="893753"/>
                    <a:pt x="225240" y="897238"/>
                  </a:cubicBezTo>
                  <a:cubicBezTo>
                    <a:pt x="225369" y="910190"/>
                    <a:pt x="224946" y="923143"/>
                    <a:pt x="225958" y="936108"/>
                  </a:cubicBezTo>
                  <a:cubicBezTo>
                    <a:pt x="226804" y="947792"/>
                    <a:pt x="225791" y="959540"/>
                    <a:pt x="222960" y="970904"/>
                  </a:cubicBezTo>
                  <a:cubicBezTo>
                    <a:pt x="220680" y="980410"/>
                    <a:pt x="219309" y="990121"/>
                    <a:pt x="215965" y="999384"/>
                  </a:cubicBezTo>
                  <a:cubicBezTo>
                    <a:pt x="211993" y="1010376"/>
                    <a:pt x="204947" y="1018678"/>
                    <a:pt x="196287" y="1026147"/>
                  </a:cubicBezTo>
                  <a:cubicBezTo>
                    <a:pt x="183911" y="1036819"/>
                    <a:pt x="169472" y="1042455"/>
                    <a:pt x="153573" y="1045236"/>
                  </a:cubicBezTo>
                  <a:cubicBezTo>
                    <a:pt x="146284" y="1046645"/>
                    <a:pt x="138879" y="1047362"/>
                    <a:pt x="131461" y="1047362"/>
                  </a:cubicBezTo>
                  <a:cubicBezTo>
                    <a:pt x="115024" y="1047119"/>
                    <a:pt x="98536" y="1047798"/>
                    <a:pt x="82150" y="1046376"/>
                  </a:cubicBezTo>
                  <a:cubicBezTo>
                    <a:pt x="67096" y="1045095"/>
                    <a:pt x="53965" y="1039740"/>
                    <a:pt x="45458" y="1026082"/>
                  </a:cubicBezTo>
                  <a:cubicBezTo>
                    <a:pt x="38783" y="1015295"/>
                    <a:pt x="32416" y="1004393"/>
                    <a:pt x="29546" y="991850"/>
                  </a:cubicBezTo>
                  <a:cubicBezTo>
                    <a:pt x="28777" y="988135"/>
                    <a:pt x="28252" y="984369"/>
                    <a:pt x="27983" y="980589"/>
                  </a:cubicBezTo>
                  <a:cubicBezTo>
                    <a:pt x="27829" y="979039"/>
                    <a:pt x="27983" y="977412"/>
                    <a:pt x="27125" y="975990"/>
                  </a:cubicBezTo>
                  <a:cubicBezTo>
                    <a:pt x="25062" y="967470"/>
                    <a:pt x="23896" y="958771"/>
                    <a:pt x="23653" y="950008"/>
                  </a:cubicBezTo>
                  <a:cubicBezTo>
                    <a:pt x="23358" y="944064"/>
                    <a:pt x="22372" y="938158"/>
                    <a:pt x="21564" y="932277"/>
                  </a:cubicBezTo>
                  <a:cubicBezTo>
                    <a:pt x="20463" y="923835"/>
                    <a:pt x="20757" y="915328"/>
                    <a:pt x="19579" y="906872"/>
                  </a:cubicBezTo>
                  <a:cubicBezTo>
                    <a:pt x="18182" y="896764"/>
                    <a:pt x="16491" y="886694"/>
                    <a:pt x="15146" y="876573"/>
                  </a:cubicBezTo>
                  <a:cubicBezTo>
                    <a:pt x="13186" y="861789"/>
                    <a:pt x="10457" y="847107"/>
                    <a:pt x="8881" y="832271"/>
                  </a:cubicBezTo>
                  <a:cubicBezTo>
                    <a:pt x="6742" y="812234"/>
                    <a:pt x="5268" y="792159"/>
                    <a:pt x="4064" y="772058"/>
                  </a:cubicBezTo>
                  <a:cubicBezTo>
                    <a:pt x="2360" y="743565"/>
                    <a:pt x="528" y="715111"/>
                    <a:pt x="221" y="686542"/>
                  </a:cubicBezTo>
                  <a:cubicBezTo>
                    <a:pt x="41" y="672103"/>
                    <a:pt x="-1970" y="657600"/>
                    <a:pt x="-1547" y="643162"/>
                  </a:cubicBezTo>
                  <a:cubicBezTo>
                    <a:pt x="-1278" y="633925"/>
                    <a:pt x="-1765" y="624611"/>
                    <a:pt x="-433" y="615400"/>
                  </a:cubicBezTo>
                  <a:cubicBezTo>
                    <a:pt x="-189" y="613837"/>
                    <a:pt x="169" y="612286"/>
                    <a:pt x="285" y="610723"/>
                  </a:cubicBezTo>
                  <a:cubicBezTo>
                    <a:pt x="1848" y="589264"/>
                    <a:pt x="2142" y="567741"/>
                    <a:pt x="1143" y="546256"/>
                  </a:cubicBezTo>
                  <a:cubicBezTo>
                    <a:pt x="208" y="526168"/>
                    <a:pt x="118" y="506093"/>
                    <a:pt x="695" y="486043"/>
                  </a:cubicBezTo>
                  <a:cubicBezTo>
                    <a:pt x="951" y="476882"/>
                    <a:pt x="1707" y="467722"/>
                    <a:pt x="1117" y="458575"/>
                  </a:cubicBezTo>
                  <a:cubicBezTo>
                    <a:pt x="93" y="442766"/>
                    <a:pt x="208" y="426969"/>
                    <a:pt x="720" y="411173"/>
                  </a:cubicBezTo>
                  <a:cubicBezTo>
                    <a:pt x="1386" y="390803"/>
                    <a:pt x="2399" y="370432"/>
                    <a:pt x="2924" y="350049"/>
                  </a:cubicBezTo>
                  <a:cubicBezTo>
                    <a:pt x="3167" y="340902"/>
                    <a:pt x="2450" y="331729"/>
                    <a:pt x="2411" y="322556"/>
                  </a:cubicBezTo>
                  <a:cubicBezTo>
                    <a:pt x="2335" y="310232"/>
                    <a:pt x="2296" y="297894"/>
                    <a:pt x="2642" y="285557"/>
                  </a:cubicBezTo>
                  <a:cubicBezTo>
                    <a:pt x="2847" y="278920"/>
                    <a:pt x="3475" y="272310"/>
                    <a:pt x="4551" y="265763"/>
                  </a:cubicBezTo>
                  <a:cubicBezTo>
                    <a:pt x="6357" y="254527"/>
                    <a:pt x="7613" y="243228"/>
                    <a:pt x="8753" y="231928"/>
                  </a:cubicBezTo>
                  <a:cubicBezTo>
                    <a:pt x="9855" y="221064"/>
                    <a:pt x="11866" y="210354"/>
                    <a:pt x="13083" y="199515"/>
                  </a:cubicBezTo>
                  <a:cubicBezTo>
                    <a:pt x="15249" y="180208"/>
                    <a:pt x="18298" y="161081"/>
                    <a:pt x="21411" y="141864"/>
                  </a:cubicBezTo>
                  <a:cubicBezTo>
                    <a:pt x="24152" y="125030"/>
                    <a:pt x="25690" y="108029"/>
                    <a:pt x="28918" y="91271"/>
                  </a:cubicBezTo>
                  <a:cubicBezTo>
                    <a:pt x="30981" y="80535"/>
                    <a:pt x="34043" y="70094"/>
                    <a:pt x="36977" y="59589"/>
                  </a:cubicBezTo>
                  <a:cubicBezTo>
                    <a:pt x="38104" y="55476"/>
                    <a:pt x="39167" y="51338"/>
                    <a:pt x="40179" y="47200"/>
                  </a:cubicBezTo>
                  <a:cubicBezTo>
                    <a:pt x="42409" y="37656"/>
                    <a:pt x="45855" y="28444"/>
                    <a:pt x="50429" y="19771"/>
                  </a:cubicBezTo>
                  <a:cubicBezTo>
                    <a:pt x="53414" y="14224"/>
                    <a:pt x="56514" y="8689"/>
                    <a:pt x="58423" y="2629"/>
                  </a:cubicBezTo>
                  <a:lnTo>
                    <a:pt x="61062" y="-1573"/>
                  </a:lnTo>
                  <a:cubicBezTo>
                    <a:pt x="61562" y="1297"/>
                    <a:pt x="59550" y="3552"/>
                    <a:pt x="58974" y="6114"/>
                  </a:cubicBezTo>
                  <a:cubicBezTo>
                    <a:pt x="57398" y="13160"/>
                    <a:pt x="56194" y="20283"/>
                    <a:pt x="55348" y="27445"/>
                  </a:cubicBezTo>
                  <a:cubicBezTo>
                    <a:pt x="54323" y="36208"/>
                    <a:pt x="53913" y="44984"/>
                    <a:pt x="53311" y="53772"/>
                  </a:cubicBezTo>
                  <a:cubicBezTo>
                    <a:pt x="52876" y="60076"/>
                    <a:pt x="53234" y="66405"/>
                    <a:pt x="52466" y="72631"/>
                  </a:cubicBezTo>
                  <a:cubicBezTo>
                    <a:pt x="51454" y="80817"/>
                    <a:pt x="52338" y="89055"/>
                    <a:pt x="51492" y="97178"/>
                  </a:cubicBezTo>
                  <a:cubicBezTo>
                    <a:pt x="49967" y="111860"/>
                    <a:pt x="50570" y="126541"/>
                    <a:pt x="50941" y="141185"/>
                  </a:cubicBezTo>
                  <a:cubicBezTo>
                    <a:pt x="51133" y="148487"/>
                    <a:pt x="50839" y="155982"/>
                    <a:pt x="52453" y="163259"/>
                  </a:cubicBezTo>
                  <a:cubicBezTo>
                    <a:pt x="52632" y="164527"/>
                    <a:pt x="52671" y="165821"/>
                    <a:pt x="52568" y="167102"/>
                  </a:cubicBezTo>
                  <a:cubicBezTo>
                    <a:pt x="52568" y="176583"/>
                    <a:pt x="52568" y="186063"/>
                    <a:pt x="52568" y="195556"/>
                  </a:cubicBezTo>
                  <a:cubicBezTo>
                    <a:pt x="52491" y="204524"/>
                    <a:pt x="53670" y="213492"/>
                    <a:pt x="54272" y="222371"/>
                  </a:cubicBezTo>
                  <a:cubicBezTo>
                    <a:pt x="54785" y="230058"/>
                    <a:pt x="55194" y="237745"/>
                    <a:pt x="53785" y="245508"/>
                  </a:cubicBezTo>
                  <a:cubicBezTo>
                    <a:pt x="53286" y="248160"/>
                    <a:pt x="53286" y="250876"/>
                    <a:pt x="53785" y="253528"/>
                  </a:cubicBezTo>
                  <a:cubicBezTo>
                    <a:pt x="54195" y="256321"/>
                    <a:pt x="54439" y="259140"/>
                    <a:pt x="54528" y="261971"/>
                  </a:cubicBezTo>
                  <a:cubicBezTo>
                    <a:pt x="55335" y="271669"/>
                    <a:pt x="55374" y="281431"/>
                    <a:pt x="57091" y="291053"/>
                  </a:cubicBezTo>
                  <a:cubicBezTo>
                    <a:pt x="57731" y="294589"/>
                    <a:pt x="57744" y="298240"/>
                    <a:pt x="58154" y="301840"/>
                  </a:cubicBezTo>
                  <a:cubicBezTo>
                    <a:pt x="59653" y="315254"/>
                    <a:pt x="61241" y="328642"/>
                    <a:pt x="62830" y="342042"/>
                  </a:cubicBezTo>
                  <a:cubicBezTo>
                    <a:pt x="65392" y="364001"/>
                    <a:pt x="70658" y="385319"/>
                    <a:pt x="76692" y="406497"/>
                  </a:cubicBezTo>
                  <a:cubicBezTo>
                    <a:pt x="82906" y="428276"/>
                    <a:pt x="88927" y="450055"/>
                    <a:pt x="94359" y="472129"/>
                  </a:cubicBezTo>
                  <a:cubicBezTo>
                    <a:pt x="95538" y="477318"/>
                    <a:pt x="97088" y="482417"/>
                    <a:pt x="99022" y="487375"/>
                  </a:cubicBezTo>
                  <a:lnTo>
                    <a:pt x="99727" y="489117"/>
                  </a:lnTo>
                  <a:cubicBezTo>
                    <a:pt x="102392" y="496215"/>
                    <a:pt x="104403" y="503530"/>
                    <a:pt x="105748" y="510987"/>
                  </a:cubicBezTo>
                  <a:close/>
                </a:path>
              </a:pathLst>
            </a:custGeom>
            <a:solidFill>
              <a:srgbClr val="A728B3"/>
            </a:solidFill>
            <a:ln w="1280" cap="flat">
              <a:noFill/>
              <a:prstDash val="solid"/>
              <a:miter/>
            </a:ln>
          </p:spPr>
          <p:txBody>
            <a:bodyPr rtlCol="0" anchor="ctr"/>
            <a:lstStyle/>
            <a:p>
              <a:endParaRPr lang="es-CO"/>
            </a:p>
          </p:txBody>
        </p:sp>
        <p:sp>
          <p:nvSpPr>
            <p:cNvPr id="21" name="Freeform: Shape 20">
              <a:extLst>
                <a:ext uri="{FF2B5EF4-FFF2-40B4-BE49-F238E27FC236}">
                  <a16:creationId xmlns:a16="http://schemas.microsoft.com/office/drawing/2014/main" id="{727B2410-5FAB-2419-D263-8EE5CCA4E9E3}"/>
                </a:ext>
              </a:extLst>
            </p:cNvPr>
            <p:cNvSpPr/>
            <p:nvPr/>
          </p:nvSpPr>
          <p:spPr>
            <a:xfrm>
              <a:off x="-1772113" y="50874"/>
              <a:ext cx="126764" cy="451141"/>
            </a:xfrm>
            <a:custGeom>
              <a:avLst/>
              <a:gdLst>
                <a:gd name="connsiteX0" fmla="*/ 116399 w 126764"/>
                <a:gd name="connsiteY0" fmla="*/ 6221 h 451141"/>
                <a:gd name="connsiteX1" fmla="*/ 115374 w 126764"/>
                <a:gd name="connsiteY1" fmla="*/ 31306 h 451141"/>
                <a:gd name="connsiteX2" fmla="*/ 116091 w 126764"/>
                <a:gd name="connsiteY2" fmla="*/ 70163 h 451141"/>
                <a:gd name="connsiteX3" fmla="*/ 116604 w 126764"/>
                <a:gd name="connsiteY3" fmla="*/ 111352 h 451141"/>
                <a:gd name="connsiteX4" fmla="*/ 116745 w 126764"/>
                <a:gd name="connsiteY4" fmla="*/ 124599 h 451141"/>
                <a:gd name="connsiteX5" fmla="*/ 116271 w 126764"/>
                <a:gd name="connsiteY5" fmla="*/ 130236 h 451141"/>
                <a:gd name="connsiteX6" fmla="*/ 114298 w 126764"/>
                <a:gd name="connsiteY6" fmla="*/ 154283 h 451141"/>
                <a:gd name="connsiteX7" fmla="*/ 114682 w 126764"/>
                <a:gd name="connsiteY7" fmla="*/ 215457 h 451141"/>
                <a:gd name="connsiteX8" fmla="*/ 116604 w 126764"/>
                <a:gd name="connsiteY8" fmla="*/ 266613 h 451141"/>
                <a:gd name="connsiteX9" fmla="*/ 119743 w 126764"/>
                <a:gd name="connsiteY9" fmla="*/ 312940 h 451141"/>
                <a:gd name="connsiteX10" fmla="*/ 120588 w 126764"/>
                <a:gd name="connsiteY10" fmla="*/ 350349 h 451141"/>
                <a:gd name="connsiteX11" fmla="*/ 121549 w 126764"/>
                <a:gd name="connsiteY11" fmla="*/ 376381 h 451141"/>
                <a:gd name="connsiteX12" fmla="*/ 125059 w 126764"/>
                <a:gd name="connsiteY12" fmla="*/ 416494 h 451141"/>
                <a:gd name="connsiteX13" fmla="*/ 123970 w 126764"/>
                <a:gd name="connsiteY13" fmla="*/ 430151 h 451141"/>
                <a:gd name="connsiteX14" fmla="*/ 104830 w 126764"/>
                <a:gd name="connsiteY14" fmla="*/ 448395 h 451141"/>
                <a:gd name="connsiteX15" fmla="*/ 74531 w 126764"/>
                <a:gd name="connsiteY15" fmla="*/ 445986 h 451141"/>
                <a:gd name="connsiteX16" fmla="*/ 56377 w 126764"/>
                <a:gd name="connsiteY16" fmla="*/ 439042 h 451141"/>
                <a:gd name="connsiteX17" fmla="*/ 38352 w 126764"/>
                <a:gd name="connsiteY17" fmla="*/ 427845 h 451141"/>
                <a:gd name="connsiteX18" fmla="*/ 20416 w 126764"/>
                <a:gd name="connsiteY18" fmla="*/ 408269 h 451141"/>
                <a:gd name="connsiteX19" fmla="*/ 13613 w 126764"/>
                <a:gd name="connsiteY19" fmla="*/ 395368 h 451141"/>
                <a:gd name="connsiteX20" fmla="*/ 3761 w 126764"/>
                <a:gd name="connsiteY20" fmla="*/ 351515 h 451141"/>
                <a:gd name="connsiteX21" fmla="*/ 2057 w 126764"/>
                <a:gd name="connsiteY21" fmla="*/ 295221 h 451141"/>
                <a:gd name="connsiteX22" fmla="*/ 1698 w 126764"/>
                <a:gd name="connsiteY22" fmla="*/ 283857 h 451141"/>
                <a:gd name="connsiteX23" fmla="*/ -1146 w 126764"/>
                <a:gd name="connsiteY23" fmla="*/ 236583 h 451141"/>
                <a:gd name="connsiteX24" fmla="*/ -800 w 126764"/>
                <a:gd name="connsiteY24" fmla="*/ 210538 h 451141"/>
                <a:gd name="connsiteX25" fmla="*/ 1314 w 126764"/>
                <a:gd name="connsiteY25" fmla="*/ 186004 h 451141"/>
                <a:gd name="connsiteX26" fmla="*/ 4530 w 126764"/>
                <a:gd name="connsiteY26" fmla="*/ 117386 h 451141"/>
                <a:gd name="connsiteX27" fmla="*/ 4619 w 126764"/>
                <a:gd name="connsiteY27" fmla="*/ 71854 h 451141"/>
                <a:gd name="connsiteX28" fmla="*/ 6759 w 126764"/>
                <a:gd name="connsiteY28" fmla="*/ 37340 h 451141"/>
                <a:gd name="connsiteX29" fmla="*/ 10922 w 126764"/>
                <a:gd name="connsiteY29" fmla="*/ 3505 h 451141"/>
                <a:gd name="connsiteX30" fmla="*/ 11832 w 126764"/>
                <a:gd name="connsiteY30" fmla="*/ 392 h 451141"/>
                <a:gd name="connsiteX31" fmla="*/ 18801 w 126764"/>
                <a:gd name="connsiteY31" fmla="*/ 1045 h 451141"/>
                <a:gd name="connsiteX32" fmla="*/ 33189 w 126764"/>
                <a:gd name="connsiteY32" fmla="*/ 4889 h 451141"/>
                <a:gd name="connsiteX33" fmla="*/ 42157 w 126764"/>
                <a:gd name="connsiteY33" fmla="*/ 11833 h 451141"/>
                <a:gd name="connsiteX34" fmla="*/ 72981 w 126764"/>
                <a:gd name="connsiteY34" fmla="*/ 16278 h 451141"/>
                <a:gd name="connsiteX35" fmla="*/ 111313 w 126764"/>
                <a:gd name="connsiteY35" fmla="*/ 10513 h 451141"/>
                <a:gd name="connsiteX36" fmla="*/ 116399 w 126764"/>
                <a:gd name="connsiteY36" fmla="*/ 6221 h 451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26764" h="451141">
                  <a:moveTo>
                    <a:pt x="116399" y="6221"/>
                  </a:moveTo>
                  <a:cubicBezTo>
                    <a:pt x="116040" y="14587"/>
                    <a:pt x="115502" y="22876"/>
                    <a:pt x="115374" y="31306"/>
                  </a:cubicBezTo>
                  <a:cubicBezTo>
                    <a:pt x="115156" y="44258"/>
                    <a:pt x="115118" y="57198"/>
                    <a:pt x="116091" y="70163"/>
                  </a:cubicBezTo>
                  <a:cubicBezTo>
                    <a:pt x="117116" y="83846"/>
                    <a:pt x="117898" y="97592"/>
                    <a:pt x="116604" y="111352"/>
                  </a:cubicBezTo>
                  <a:cubicBezTo>
                    <a:pt x="116040" y="115759"/>
                    <a:pt x="116091" y="120204"/>
                    <a:pt x="116745" y="124599"/>
                  </a:cubicBezTo>
                  <a:cubicBezTo>
                    <a:pt x="116975" y="126495"/>
                    <a:pt x="116809" y="128404"/>
                    <a:pt x="116271" y="130236"/>
                  </a:cubicBezTo>
                  <a:cubicBezTo>
                    <a:pt x="114452" y="138166"/>
                    <a:pt x="114272" y="146212"/>
                    <a:pt x="114298" y="154283"/>
                  </a:cubicBezTo>
                  <a:cubicBezTo>
                    <a:pt x="114298" y="174679"/>
                    <a:pt x="114054" y="195087"/>
                    <a:pt x="114682" y="215457"/>
                  </a:cubicBezTo>
                  <a:cubicBezTo>
                    <a:pt x="115220" y="232509"/>
                    <a:pt x="115758" y="249574"/>
                    <a:pt x="116604" y="266613"/>
                  </a:cubicBezTo>
                  <a:cubicBezTo>
                    <a:pt x="117385" y="282064"/>
                    <a:pt x="118193" y="297515"/>
                    <a:pt x="119743" y="312940"/>
                  </a:cubicBezTo>
                  <a:cubicBezTo>
                    <a:pt x="120960" y="325367"/>
                    <a:pt x="121242" y="337871"/>
                    <a:pt x="120588" y="350349"/>
                  </a:cubicBezTo>
                  <a:cubicBezTo>
                    <a:pt x="120358" y="359035"/>
                    <a:pt x="120678" y="367734"/>
                    <a:pt x="121549" y="376381"/>
                  </a:cubicBezTo>
                  <a:cubicBezTo>
                    <a:pt x="122638" y="389757"/>
                    <a:pt x="124701" y="403055"/>
                    <a:pt x="125059" y="416494"/>
                  </a:cubicBezTo>
                  <a:cubicBezTo>
                    <a:pt x="125354" y="421081"/>
                    <a:pt x="124995" y="425680"/>
                    <a:pt x="123970" y="430151"/>
                  </a:cubicBezTo>
                  <a:cubicBezTo>
                    <a:pt x="121293" y="440157"/>
                    <a:pt x="114785" y="446191"/>
                    <a:pt x="104830" y="448395"/>
                  </a:cubicBezTo>
                  <a:cubicBezTo>
                    <a:pt x="94581" y="450688"/>
                    <a:pt x="84332" y="449484"/>
                    <a:pt x="74531" y="445986"/>
                  </a:cubicBezTo>
                  <a:cubicBezTo>
                    <a:pt x="68420" y="443808"/>
                    <a:pt x="62399" y="441412"/>
                    <a:pt x="56377" y="439042"/>
                  </a:cubicBezTo>
                  <a:cubicBezTo>
                    <a:pt x="49715" y="436467"/>
                    <a:pt x="43604" y="432675"/>
                    <a:pt x="38352" y="427845"/>
                  </a:cubicBezTo>
                  <a:cubicBezTo>
                    <a:pt x="31997" y="421670"/>
                    <a:pt x="26014" y="415136"/>
                    <a:pt x="20416" y="408269"/>
                  </a:cubicBezTo>
                  <a:cubicBezTo>
                    <a:pt x="17290" y="404477"/>
                    <a:pt x="14971" y="400083"/>
                    <a:pt x="13613" y="395368"/>
                  </a:cubicBezTo>
                  <a:cubicBezTo>
                    <a:pt x="9142" y="381007"/>
                    <a:pt x="5170" y="366517"/>
                    <a:pt x="3761" y="351515"/>
                  </a:cubicBezTo>
                  <a:cubicBezTo>
                    <a:pt x="2006" y="332810"/>
                    <a:pt x="622" y="314054"/>
                    <a:pt x="2057" y="295221"/>
                  </a:cubicBezTo>
                  <a:cubicBezTo>
                    <a:pt x="2352" y="291468"/>
                    <a:pt x="1750" y="287650"/>
                    <a:pt x="1698" y="283857"/>
                  </a:cubicBezTo>
                  <a:cubicBezTo>
                    <a:pt x="1480" y="268061"/>
                    <a:pt x="532" y="252303"/>
                    <a:pt x="-1146" y="236583"/>
                  </a:cubicBezTo>
                  <a:cubicBezTo>
                    <a:pt x="-2056" y="227923"/>
                    <a:pt x="-1441" y="219224"/>
                    <a:pt x="-800" y="210538"/>
                  </a:cubicBezTo>
                  <a:cubicBezTo>
                    <a:pt x="-198" y="202351"/>
                    <a:pt x="481" y="194177"/>
                    <a:pt x="1314" y="186004"/>
                  </a:cubicBezTo>
                  <a:cubicBezTo>
                    <a:pt x="3594" y="163200"/>
                    <a:pt x="4658" y="140293"/>
                    <a:pt x="4530" y="117386"/>
                  </a:cubicBezTo>
                  <a:cubicBezTo>
                    <a:pt x="4530" y="102205"/>
                    <a:pt x="4453" y="87023"/>
                    <a:pt x="4619" y="71854"/>
                  </a:cubicBezTo>
                  <a:cubicBezTo>
                    <a:pt x="4747" y="60324"/>
                    <a:pt x="5798" y="48794"/>
                    <a:pt x="6759" y="37340"/>
                  </a:cubicBezTo>
                  <a:cubicBezTo>
                    <a:pt x="7720" y="25887"/>
                    <a:pt x="9154" y="14741"/>
                    <a:pt x="10922" y="3505"/>
                  </a:cubicBezTo>
                  <a:cubicBezTo>
                    <a:pt x="10884" y="2403"/>
                    <a:pt x="11204" y="1302"/>
                    <a:pt x="11832" y="392"/>
                  </a:cubicBezTo>
                  <a:cubicBezTo>
                    <a:pt x="14920" y="4235"/>
                    <a:pt x="14920" y="4235"/>
                    <a:pt x="18801" y="1045"/>
                  </a:cubicBezTo>
                  <a:cubicBezTo>
                    <a:pt x="24259" y="-3477"/>
                    <a:pt x="30652" y="-2106"/>
                    <a:pt x="33189" y="4889"/>
                  </a:cubicBezTo>
                  <a:cubicBezTo>
                    <a:pt x="34893" y="9565"/>
                    <a:pt x="37865" y="11038"/>
                    <a:pt x="42157" y="11833"/>
                  </a:cubicBezTo>
                  <a:cubicBezTo>
                    <a:pt x="52406" y="13729"/>
                    <a:pt x="62437" y="16816"/>
                    <a:pt x="72981" y="16278"/>
                  </a:cubicBezTo>
                  <a:cubicBezTo>
                    <a:pt x="85933" y="15612"/>
                    <a:pt x="98489" y="12140"/>
                    <a:pt x="111313" y="10513"/>
                  </a:cubicBezTo>
                  <a:cubicBezTo>
                    <a:pt x="114272" y="10142"/>
                    <a:pt x="113606" y="6298"/>
                    <a:pt x="116399" y="6221"/>
                  </a:cubicBezTo>
                  <a:close/>
                </a:path>
              </a:pathLst>
            </a:custGeom>
            <a:solidFill>
              <a:srgbClr val="A728B3"/>
            </a:solidFill>
            <a:ln w="1280" cap="flat">
              <a:noFill/>
              <a:prstDash val="solid"/>
              <a:miter/>
            </a:ln>
          </p:spPr>
          <p:txBody>
            <a:bodyPr rtlCol="0" anchor="ctr"/>
            <a:lstStyle/>
            <a:p>
              <a:endParaRPr lang="es-CO"/>
            </a:p>
          </p:txBody>
        </p:sp>
        <p:sp>
          <p:nvSpPr>
            <p:cNvPr id="22" name="Freeform: Shape 21">
              <a:extLst>
                <a:ext uri="{FF2B5EF4-FFF2-40B4-BE49-F238E27FC236}">
                  <a16:creationId xmlns:a16="http://schemas.microsoft.com/office/drawing/2014/main" id="{2D7B87B5-EC3C-54A9-4BB2-40D09FE2A9F5}"/>
                </a:ext>
              </a:extLst>
            </p:cNvPr>
            <p:cNvSpPr/>
            <p:nvPr/>
          </p:nvSpPr>
          <p:spPr>
            <a:xfrm>
              <a:off x="-1231973" y="92967"/>
              <a:ext cx="360891" cy="678777"/>
            </a:xfrm>
            <a:custGeom>
              <a:avLst/>
              <a:gdLst>
                <a:gd name="connsiteX0" fmla="*/ 146521 w 360891"/>
                <a:gd name="connsiteY0" fmla="*/ 674983 h 678777"/>
                <a:gd name="connsiteX1" fmla="*/ 145598 w 360891"/>
                <a:gd name="connsiteY1" fmla="*/ 674983 h 678777"/>
                <a:gd name="connsiteX2" fmla="*/ 136810 w 360891"/>
                <a:gd name="connsiteY2" fmla="*/ 673459 h 678777"/>
                <a:gd name="connsiteX3" fmla="*/ 130699 w 360891"/>
                <a:gd name="connsiteY3" fmla="*/ 673459 h 678777"/>
                <a:gd name="connsiteX4" fmla="*/ 122820 w 360891"/>
                <a:gd name="connsiteY4" fmla="*/ 674970 h 678777"/>
                <a:gd name="connsiteX5" fmla="*/ 118976 w 360891"/>
                <a:gd name="connsiteY5" fmla="*/ 674970 h 678777"/>
                <a:gd name="connsiteX6" fmla="*/ 88562 w 360891"/>
                <a:gd name="connsiteY6" fmla="*/ 674970 h 678777"/>
                <a:gd name="connsiteX7" fmla="*/ 86692 w 360891"/>
                <a:gd name="connsiteY7" fmla="*/ 674970 h 678777"/>
                <a:gd name="connsiteX8" fmla="*/ 85744 w 360891"/>
                <a:gd name="connsiteY8" fmla="*/ 672126 h 678777"/>
                <a:gd name="connsiteX9" fmla="*/ 84795 w 360891"/>
                <a:gd name="connsiteY9" fmla="*/ 671178 h 678777"/>
                <a:gd name="connsiteX10" fmla="*/ 81951 w 360891"/>
                <a:gd name="connsiteY10" fmla="*/ 671178 h 678777"/>
                <a:gd name="connsiteX11" fmla="*/ 81003 w 360891"/>
                <a:gd name="connsiteY11" fmla="*/ 672126 h 678777"/>
                <a:gd name="connsiteX12" fmla="*/ 80183 w 360891"/>
                <a:gd name="connsiteY12" fmla="*/ 672126 h 678777"/>
                <a:gd name="connsiteX13" fmla="*/ 79299 w 360891"/>
                <a:gd name="connsiteY13" fmla="*/ 672203 h 678777"/>
                <a:gd name="connsiteX14" fmla="*/ 79222 w 360891"/>
                <a:gd name="connsiteY14" fmla="*/ 672126 h 678777"/>
                <a:gd name="connsiteX15" fmla="*/ 77326 w 360891"/>
                <a:gd name="connsiteY15" fmla="*/ 671178 h 678777"/>
                <a:gd name="connsiteX16" fmla="*/ 74482 w 360891"/>
                <a:gd name="connsiteY16" fmla="*/ 671178 h 678777"/>
                <a:gd name="connsiteX17" fmla="*/ 73534 w 360891"/>
                <a:gd name="connsiteY17" fmla="*/ 671178 h 678777"/>
                <a:gd name="connsiteX18" fmla="*/ 72586 w 360891"/>
                <a:gd name="connsiteY18" fmla="*/ 670230 h 678777"/>
                <a:gd name="connsiteX19" fmla="*/ 70690 w 360891"/>
                <a:gd name="connsiteY19" fmla="*/ 670230 h 678777"/>
                <a:gd name="connsiteX20" fmla="*/ 69742 w 360891"/>
                <a:gd name="connsiteY20" fmla="*/ 669282 h 678777"/>
                <a:gd name="connsiteX21" fmla="*/ 66885 w 360891"/>
                <a:gd name="connsiteY21" fmla="*/ 669282 h 678777"/>
                <a:gd name="connsiteX22" fmla="*/ 65937 w 360891"/>
                <a:gd name="connsiteY22" fmla="*/ 668334 h 678777"/>
                <a:gd name="connsiteX23" fmla="*/ 64041 w 360891"/>
                <a:gd name="connsiteY23" fmla="*/ 666425 h 678777"/>
                <a:gd name="connsiteX24" fmla="*/ 63093 w 360891"/>
                <a:gd name="connsiteY24" fmla="*/ 665477 h 678777"/>
                <a:gd name="connsiteX25" fmla="*/ 61197 w 360891"/>
                <a:gd name="connsiteY25" fmla="*/ 664529 h 678777"/>
                <a:gd name="connsiteX26" fmla="*/ 60249 w 360891"/>
                <a:gd name="connsiteY26" fmla="*/ 663581 h 678777"/>
                <a:gd name="connsiteX27" fmla="*/ 55508 w 360891"/>
                <a:gd name="connsiteY27" fmla="*/ 663581 h 678777"/>
                <a:gd name="connsiteX28" fmla="*/ 54560 w 360891"/>
                <a:gd name="connsiteY28" fmla="*/ 662633 h 678777"/>
                <a:gd name="connsiteX29" fmla="*/ 52652 w 360891"/>
                <a:gd name="connsiteY29" fmla="*/ 659789 h 678777"/>
                <a:gd name="connsiteX30" fmla="*/ 51703 w 360891"/>
                <a:gd name="connsiteY30" fmla="*/ 658841 h 678777"/>
                <a:gd name="connsiteX31" fmla="*/ 48859 w 360891"/>
                <a:gd name="connsiteY31" fmla="*/ 655996 h 678777"/>
                <a:gd name="connsiteX32" fmla="*/ 47911 w 360891"/>
                <a:gd name="connsiteY32" fmla="*/ 655036 h 678777"/>
                <a:gd name="connsiteX33" fmla="*/ 43171 w 360891"/>
                <a:gd name="connsiteY33" fmla="*/ 653139 h 678777"/>
                <a:gd name="connsiteX34" fmla="*/ 42223 w 360891"/>
                <a:gd name="connsiteY34" fmla="*/ 652191 h 678777"/>
                <a:gd name="connsiteX35" fmla="*/ 39366 w 360891"/>
                <a:gd name="connsiteY35" fmla="*/ 647451 h 678777"/>
                <a:gd name="connsiteX36" fmla="*/ 38418 w 360891"/>
                <a:gd name="connsiteY36" fmla="*/ 646503 h 678777"/>
                <a:gd name="connsiteX37" fmla="*/ 31782 w 360891"/>
                <a:gd name="connsiteY37" fmla="*/ 641750 h 678777"/>
                <a:gd name="connsiteX38" fmla="*/ 30834 w 360891"/>
                <a:gd name="connsiteY38" fmla="*/ 640802 h 678777"/>
                <a:gd name="connsiteX39" fmla="*/ 27977 w 360891"/>
                <a:gd name="connsiteY39" fmla="*/ 634166 h 678777"/>
                <a:gd name="connsiteX40" fmla="*/ 27029 w 360891"/>
                <a:gd name="connsiteY40" fmla="*/ 633218 h 678777"/>
                <a:gd name="connsiteX41" fmla="*/ 26081 w 360891"/>
                <a:gd name="connsiteY41" fmla="*/ 632270 h 678777"/>
                <a:gd name="connsiteX42" fmla="*/ 25133 w 360891"/>
                <a:gd name="connsiteY42" fmla="*/ 631309 h 678777"/>
                <a:gd name="connsiteX43" fmla="*/ 23237 w 360891"/>
                <a:gd name="connsiteY43" fmla="*/ 630361 h 678777"/>
                <a:gd name="connsiteX44" fmla="*/ 22289 w 360891"/>
                <a:gd name="connsiteY44" fmla="*/ 629413 h 678777"/>
                <a:gd name="connsiteX45" fmla="*/ 21340 w 360891"/>
                <a:gd name="connsiteY45" fmla="*/ 628465 h 678777"/>
                <a:gd name="connsiteX46" fmla="*/ 17497 w 360891"/>
                <a:gd name="connsiteY46" fmla="*/ 618972 h 678777"/>
                <a:gd name="connsiteX47" fmla="*/ 16549 w 360891"/>
                <a:gd name="connsiteY47" fmla="*/ 618023 h 678777"/>
                <a:gd name="connsiteX48" fmla="*/ 15588 w 360891"/>
                <a:gd name="connsiteY48" fmla="*/ 617075 h 678777"/>
                <a:gd name="connsiteX49" fmla="*/ 13692 w 360891"/>
                <a:gd name="connsiteY49" fmla="*/ 610439 h 678777"/>
                <a:gd name="connsiteX50" fmla="*/ 12744 w 360891"/>
                <a:gd name="connsiteY50" fmla="*/ 609491 h 678777"/>
                <a:gd name="connsiteX51" fmla="*/ 12744 w 360891"/>
                <a:gd name="connsiteY51" fmla="*/ 606685 h 678777"/>
                <a:gd name="connsiteX52" fmla="*/ 11796 w 360891"/>
                <a:gd name="connsiteY52" fmla="*/ 605737 h 678777"/>
                <a:gd name="connsiteX53" fmla="*/ 10848 w 360891"/>
                <a:gd name="connsiteY53" fmla="*/ 603841 h 678777"/>
                <a:gd name="connsiteX54" fmla="*/ 9900 w 360891"/>
                <a:gd name="connsiteY54" fmla="*/ 602893 h 678777"/>
                <a:gd name="connsiteX55" fmla="*/ 8952 w 360891"/>
                <a:gd name="connsiteY55" fmla="*/ 601945 h 678777"/>
                <a:gd name="connsiteX56" fmla="*/ 7056 w 360891"/>
                <a:gd name="connsiteY56" fmla="*/ 595360 h 678777"/>
                <a:gd name="connsiteX57" fmla="*/ 5160 w 360891"/>
                <a:gd name="connsiteY57" fmla="*/ 586763 h 678777"/>
                <a:gd name="connsiteX58" fmla="*/ 4211 w 360891"/>
                <a:gd name="connsiteY58" fmla="*/ 585815 h 678777"/>
                <a:gd name="connsiteX59" fmla="*/ 3251 w 360891"/>
                <a:gd name="connsiteY59" fmla="*/ 584867 h 678777"/>
                <a:gd name="connsiteX60" fmla="*/ 3251 w 360891"/>
                <a:gd name="connsiteY60" fmla="*/ 578731 h 678777"/>
                <a:gd name="connsiteX61" fmla="*/ 1829 w 360891"/>
                <a:gd name="connsiteY61" fmla="*/ 570506 h 678777"/>
                <a:gd name="connsiteX62" fmla="*/ 1342 w 360891"/>
                <a:gd name="connsiteY62" fmla="*/ 565881 h 678777"/>
                <a:gd name="connsiteX63" fmla="*/ 2290 w 360891"/>
                <a:gd name="connsiteY63" fmla="*/ 564933 h 678777"/>
                <a:gd name="connsiteX64" fmla="*/ 1342 w 360891"/>
                <a:gd name="connsiteY64" fmla="*/ 558284 h 678777"/>
                <a:gd name="connsiteX65" fmla="*/ 394 w 360891"/>
                <a:gd name="connsiteY65" fmla="*/ 557336 h 678777"/>
                <a:gd name="connsiteX66" fmla="*/ 394 w 360891"/>
                <a:gd name="connsiteY66" fmla="*/ 553492 h 678777"/>
                <a:gd name="connsiteX67" fmla="*/ 1342 w 360891"/>
                <a:gd name="connsiteY67" fmla="*/ 552544 h 678777"/>
                <a:gd name="connsiteX68" fmla="*/ 548 w 360891"/>
                <a:gd name="connsiteY68" fmla="*/ 543717 h 678777"/>
                <a:gd name="connsiteX69" fmla="*/ 752 w 360891"/>
                <a:gd name="connsiteY69" fmla="*/ 540502 h 678777"/>
                <a:gd name="connsiteX70" fmla="*/ 1342 w 360891"/>
                <a:gd name="connsiteY70" fmla="*/ 530713 h 678777"/>
                <a:gd name="connsiteX71" fmla="*/ 394 w 360891"/>
                <a:gd name="connsiteY71" fmla="*/ 529765 h 678777"/>
                <a:gd name="connsiteX72" fmla="*/ 394 w 360891"/>
                <a:gd name="connsiteY72" fmla="*/ 527869 h 678777"/>
                <a:gd name="connsiteX73" fmla="*/ 1342 w 360891"/>
                <a:gd name="connsiteY73" fmla="*/ 526921 h 678777"/>
                <a:gd name="connsiteX74" fmla="*/ 2290 w 360891"/>
                <a:gd name="connsiteY74" fmla="*/ 518376 h 678777"/>
                <a:gd name="connsiteX75" fmla="*/ 1342 w 360891"/>
                <a:gd name="connsiteY75" fmla="*/ 517428 h 678777"/>
                <a:gd name="connsiteX76" fmla="*/ 1342 w 360891"/>
                <a:gd name="connsiteY76" fmla="*/ 515532 h 678777"/>
                <a:gd name="connsiteX77" fmla="*/ 2290 w 360891"/>
                <a:gd name="connsiteY77" fmla="*/ 514584 h 678777"/>
                <a:gd name="connsiteX78" fmla="*/ 458 w 360891"/>
                <a:gd name="connsiteY78" fmla="*/ 508486 h 678777"/>
                <a:gd name="connsiteX79" fmla="*/ 189 w 360891"/>
                <a:gd name="connsiteY79" fmla="*/ 499236 h 678777"/>
                <a:gd name="connsiteX80" fmla="*/ 2290 w 360891"/>
                <a:gd name="connsiteY80" fmla="*/ 493701 h 678777"/>
                <a:gd name="connsiteX81" fmla="*/ 4084 w 360891"/>
                <a:gd name="connsiteY81" fmla="*/ 500965 h 678777"/>
                <a:gd name="connsiteX82" fmla="*/ 6120 w 360891"/>
                <a:gd name="connsiteY82" fmla="*/ 505859 h 678777"/>
                <a:gd name="connsiteX83" fmla="*/ 20892 w 360891"/>
                <a:gd name="connsiteY83" fmla="*/ 508755 h 678777"/>
                <a:gd name="connsiteX84" fmla="*/ 28809 w 360891"/>
                <a:gd name="connsiteY84" fmla="*/ 509933 h 678777"/>
                <a:gd name="connsiteX85" fmla="*/ 34600 w 360891"/>
                <a:gd name="connsiteY85" fmla="*/ 516557 h 678777"/>
                <a:gd name="connsiteX86" fmla="*/ 38136 w 360891"/>
                <a:gd name="connsiteY86" fmla="*/ 538247 h 678777"/>
                <a:gd name="connsiteX87" fmla="*/ 39725 w 360891"/>
                <a:gd name="connsiteY87" fmla="*/ 551340 h 678777"/>
                <a:gd name="connsiteX88" fmla="*/ 46809 w 360891"/>
                <a:gd name="connsiteY88" fmla="*/ 573299 h 678777"/>
                <a:gd name="connsiteX89" fmla="*/ 67859 w 360891"/>
                <a:gd name="connsiteY89" fmla="*/ 607889 h 678777"/>
                <a:gd name="connsiteX90" fmla="*/ 108035 w 360891"/>
                <a:gd name="connsiteY90" fmla="*/ 639611 h 678777"/>
                <a:gd name="connsiteX91" fmla="*/ 138219 w 360891"/>
                <a:gd name="connsiteY91" fmla="*/ 648579 h 678777"/>
                <a:gd name="connsiteX92" fmla="*/ 170721 w 360891"/>
                <a:gd name="connsiteY92" fmla="*/ 645440 h 678777"/>
                <a:gd name="connsiteX93" fmla="*/ 187799 w 360891"/>
                <a:gd name="connsiteY93" fmla="*/ 637433 h 678777"/>
                <a:gd name="connsiteX94" fmla="*/ 201687 w 360891"/>
                <a:gd name="connsiteY94" fmla="*/ 631463 h 678777"/>
                <a:gd name="connsiteX95" fmla="*/ 221365 w 360891"/>
                <a:gd name="connsiteY95" fmla="*/ 623417 h 678777"/>
                <a:gd name="connsiteX96" fmla="*/ 232037 w 360891"/>
                <a:gd name="connsiteY96" fmla="*/ 615730 h 678777"/>
                <a:gd name="connsiteX97" fmla="*/ 255841 w 360891"/>
                <a:gd name="connsiteY97" fmla="*/ 577129 h 678777"/>
                <a:gd name="connsiteX98" fmla="*/ 263028 w 360891"/>
                <a:gd name="connsiteY98" fmla="*/ 566432 h 678777"/>
                <a:gd name="connsiteX99" fmla="*/ 275839 w 360891"/>
                <a:gd name="connsiteY99" fmla="*/ 540681 h 678777"/>
                <a:gd name="connsiteX100" fmla="*/ 277582 w 360891"/>
                <a:gd name="connsiteY100" fmla="*/ 512919 h 678777"/>
                <a:gd name="connsiteX101" fmla="*/ 282937 w 360891"/>
                <a:gd name="connsiteY101" fmla="*/ 477585 h 678777"/>
                <a:gd name="connsiteX102" fmla="*/ 286024 w 360891"/>
                <a:gd name="connsiteY102" fmla="*/ 455203 h 678777"/>
                <a:gd name="connsiteX103" fmla="*/ 291469 w 360891"/>
                <a:gd name="connsiteY103" fmla="*/ 420843 h 678777"/>
                <a:gd name="connsiteX104" fmla="*/ 299156 w 360891"/>
                <a:gd name="connsiteY104" fmla="*/ 377745 h 678777"/>
                <a:gd name="connsiteX105" fmla="*/ 303064 w 360891"/>
                <a:gd name="connsiteY105" fmla="*/ 352648 h 678777"/>
                <a:gd name="connsiteX106" fmla="*/ 303140 w 360891"/>
                <a:gd name="connsiteY106" fmla="*/ 350278 h 678777"/>
                <a:gd name="connsiteX107" fmla="*/ 304806 w 360891"/>
                <a:gd name="connsiteY107" fmla="*/ 323950 h 678777"/>
                <a:gd name="connsiteX108" fmla="*/ 304281 w 360891"/>
                <a:gd name="connsiteY108" fmla="*/ 292280 h 678777"/>
                <a:gd name="connsiteX109" fmla="*/ 304076 w 360891"/>
                <a:gd name="connsiteY109" fmla="*/ 281852 h 678777"/>
                <a:gd name="connsiteX110" fmla="*/ 297311 w 360891"/>
                <a:gd name="connsiteY110" fmla="*/ 260072 h 678777"/>
                <a:gd name="connsiteX111" fmla="*/ 291815 w 360891"/>
                <a:gd name="connsiteY111" fmla="*/ 254205 h 678777"/>
                <a:gd name="connsiteX112" fmla="*/ 290649 w 360891"/>
                <a:gd name="connsiteY112" fmla="*/ 248760 h 678777"/>
                <a:gd name="connsiteX113" fmla="*/ 295620 w 360891"/>
                <a:gd name="connsiteY113" fmla="*/ 235487 h 678777"/>
                <a:gd name="connsiteX114" fmla="*/ 296312 w 360891"/>
                <a:gd name="connsiteY114" fmla="*/ 222676 h 678777"/>
                <a:gd name="connsiteX115" fmla="*/ 296184 w 360891"/>
                <a:gd name="connsiteY115" fmla="*/ 208481 h 678777"/>
                <a:gd name="connsiteX116" fmla="*/ 299412 w 360891"/>
                <a:gd name="connsiteY116" fmla="*/ 182345 h 678777"/>
                <a:gd name="connsiteX117" fmla="*/ 295876 w 360891"/>
                <a:gd name="connsiteY117" fmla="*/ 172878 h 678777"/>
                <a:gd name="connsiteX118" fmla="*/ 293622 w 360891"/>
                <a:gd name="connsiteY118" fmla="*/ 166959 h 678777"/>
                <a:gd name="connsiteX119" fmla="*/ 293622 w 360891"/>
                <a:gd name="connsiteY119" fmla="*/ 160784 h 678777"/>
                <a:gd name="connsiteX120" fmla="*/ 294364 w 360891"/>
                <a:gd name="connsiteY120" fmla="*/ 157645 h 678777"/>
                <a:gd name="connsiteX121" fmla="*/ 295876 w 360891"/>
                <a:gd name="connsiteY121" fmla="*/ 146999 h 678777"/>
                <a:gd name="connsiteX122" fmla="*/ 292802 w 360891"/>
                <a:gd name="connsiteY122" fmla="*/ 124668 h 678777"/>
                <a:gd name="connsiteX123" fmla="*/ 296991 w 360891"/>
                <a:gd name="connsiteY123" fmla="*/ 103427 h 678777"/>
                <a:gd name="connsiteX124" fmla="*/ 299387 w 360891"/>
                <a:gd name="connsiteY124" fmla="*/ 89988 h 678777"/>
                <a:gd name="connsiteX125" fmla="*/ 295351 w 360891"/>
                <a:gd name="connsiteY125" fmla="*/ 79278 h 678777"/>
                <a:gd name="connsiteX126" fmla="*/ 294070 w 360891"/>
                <a:gd name="connsiteY126" fmla="*/ 75139 h 678777"/>
                <a:gd name="connsiteX127" fmla="*/ 300219 w 360891"/>
                <a:gd name="connsiteY127" fmla="*/ 50503 h 678777"/>
                <a:gd name="connsiteX128" fmla="*/ 303192 w 360891"/>
                <a:gd name="connsiteY128" fmla="*/ 28121 h 678777"/>
                <a:gd name="connsiteX129" fmla="*/ 289214 w 360891"/>
                <a:gd name="connsiteY129" fmla="*/ 14426 h 678777"/>
                <a:gd name="connsiteX130" fmla="*/ 286857 w 360891"/>
                <a:gd name="connsiteY130" fmla="*/ 14426 h 678777"/>
                <a:gd name="connsiteX131" fmla="*/ 282745 w 360891"/>
                <a:gd name="connsiteY131" fmla="*/ 13363 h 678777"/>
                <a:gd name="connsiteX132" fmla="*/ 285819 w 360891"/>
                <a:gd name="connsiteY132" fmla="*/ 10173 h 678777"/>
                <a:gd name="connsiteX133" fmla="*/ 298131 w 360891"/>
                <a:gd name="connsiteY133" fmla="*/ 4151 h 678777"/>
                <a:gd name="connsiteX134" fmla="*/ 308303 w 360891"/>
                <a:gd name="connsiteY134" fmla="*/ -973 h 678777"/>
                <a:gd name="connsiteX135" fmla="*/ 312480 w 360891"/>
                <a:gd name="connsiteY135" fmla="*/ 1281 h 678777"/>
                <a:gd name="connsiteX136" fmla="*/ 317195 w 360891"/>
                <a:gd name="connsiteY136" fmla="*/ 32029 h 678777"/>
                <a:gd name="connsiteX137" fmla="*/ 318886 w 360891"/>
                <a:gd name="connsiteY137" fmla="*/ 45084 h 678777"/>
                <a:gd name="connsiteX138" fmla="*/ 322588 w 360891"/>
                <a:gd name="connsiteY138" fmla="*/ 62046 h 678777"/>
                <a:gd name="connsiteX139" fmla="*/ 322960 w 360891"/>
                <a:gd name="connsiteY139" fmla="*/ 64365 h 678777"/>
                <a:gd name="connsiteX140" fmla="*/ 324087 w 360891"/>
                <a:gd name="connsiteY140" fmla="*/ 90334 h 678777"/>
                <a:gd name="connsiteX141" fmla="*/ 325560 w 360891"/>
                <a:gd name="connsiteY141" fmla="*/ 110524 h 678777"/>
                <a:gd name="connsiteX142" fmla="*/ 326931 w 360891"/>
                <a:gd name="connsiteY142" fmla="*/ 123643 h 678777"/>
                <a:gd name="connsiteX143" fmla="*/ 327918 w 360891"/>
                <a:gd name="connsiteY143" fmla="*/ 147716 h 678777"/>
                <a:gd name="connsiteX144" fmla="*/ 330480 w 360891"/>
                <a:gd name="connsiteY144" fmla="*/ 168214 h 678777"/>
                <a:gd name="connsiteX145" fmla="*/ 340089 w 360891"/>
                <a:gd name="connsiteY145" fmla="*/ 179360 h 678777"/>
                <a:gd name="connsiteX146" fmla="*/ 353733 w 360891"/>
                <a:gd name="connsiteY146" fmla="*/ 174992 h 678777"/>
                <a:gd name="connsiteX147" fmla="*/ 356295 w 360891"/>
                <a:gd name="connsiteY147" fmla="*/ 171020 h 678777"/>
                <a:gd name="connsiteX148" fmla="*/ 356500 w 360891"/>
                <a:gd name="connsiteY148" fmla="*/ 173493 h 678777"/>
                <a:gd name="connsiteX149" fmla="*/ 356385 w 360891"/>
                <a:gd name="connsiteY149" fmla="*/ 184049 h 678777"/>
                <a:gd name="connsiteX150" fmla="*/ 355795 w 360891"/>
                <a:gd name="connsiteY150" fmla="*/ 186612 h 678777"/>
                <a:gd name="connsiteX151" fmla="*/ 358140 w 360891"/>
                <a:gd name="connsiteY151" fmla="*/ 195144 h 678777"/>
                <a:gd name="connsiteX152" fmla="*/ 357948 w 360891"/>
                <a:gd name="connsiteY152" fmla="*/ 201319 h 678777"/>
                <a:gd name="connsiteX153" fmla="*/ 356987 w 360891"/>
                <a:gd name="connsiteY153" fmla="*/ 207878 h 678777"/>
                <a:gd name="connsiteX154" fmla="*/ 356167 w 360891"/>
                <a:gd name="connsiteY154" fmla="*/ 214028 h 678777"/>
                <a:gd name="connsiteX155" fmla="*/ 356167 w 360891"/>
                <a:gd name="connsiteY155" fmla="*/ 219460 h 678777"/>
                <a:gd name="connsiteX156" fmla="*/ 355821 w 360891"/>
                <a:gd name="connsiteY156" fmla="*/ 222381 h 678777"/>
                <a:gd name="connsiteX157" fmla="*/ 355437 w 360891"/>
                <a:gd name="connsiteY157" fmla="*/ 228172 h 678777"/>
                <a:gd name="connsiteX158" fmla="*/ 355040 w 360891"/>
                <a:gd name="connsiteY158" fmla="*/ 230824 h 678777"/>
                <a:gd name="connsiteX159" fmla="*/ 354335 w 360891"/>
                <a:gd name="connsiteY159" fmla="*/ 236614 h 678777"/>
                <a:gd name="connsiteX160" fmla="*/ 353861 w 360891"/>
                <a:gd name="connsiteY160" fmla="*/ 240458 h 678777"/>
                <a:gd name="connsiteX161" fmla="*/ 353195 w 360891"/>
                <a:gd name="connsiteY161" fmla="*/ 246018 h 678777"/>
                <a:gd name="connsiteX162" fmla="*/ 352631 w 360891"/>
                <a:gd name="connsiteY162" fmla="*/ 250925 h 678777"/>
                <a:gd name="connsiteX163" fmla="*/ 352464 w 360891"/>
                <a:gd name="connsiteY163" fmla="*/ 256600 h 678777"/>
                <a:gd name="connsiteX164" fmla="*/ 351926 w 360891"/>
                <a:gd name="connsiteY164" fmla="*/ 260444 h 678777"/>
                <a:gd name="connsiteX165" fmla="*/ 351350 w 360891"/>
                <a:gd name="connsiteY165" fmla="*/ 265991 h 678777"/>
                <a:gd name="connsiteX166" fmla="*/ 351093 w 360891"/>
                <a:gd name="connsiteY166" fmla="*/ 269835 h 678777"/>
                <a:gd name="connsiteX167" fmla="*/ 350261 w 360891"/>
                <a:gd name="connsiteY167" fmla="*/ 274216 h 678777"/>
                <a:gd name="connsiteX168" fmla="*/ 349672 w 360891"/>
                <a:gd name="connsiteY168" fmla="*/ 278713 h 678777"/>
                <a:gd name="connsiteX169" fmla="*/ 349351 w 360891"/>
                <a:gd name="connsiteY169" fmla="*/ 282851 h 678777"/>
                <a:gd name="connsiteX170" fmla="*/ 349018 w 360891"/>
                <a:gd name="connsiteY170" fmla="*/ 286131 h 678777"/>
                <a:gd name="connsiteX171" fmla="*/ 348493 w 360891"/>
                <a:gd name="connsiteY171" fmla="*/ 290525 h 678777"/>
                <a:gd name="connsiteX172" fmla="*/ 347980 w 360891"/>
                <a:gd name="connsiteY172" fmla="*/ 293792 h 678777"/>
                <a:gd name="connsiteX173" fmla="*/ 347609 w 360891"/>
                <a:gd name="connsiteY173" fmla="*/ 298225 h 678777"/>
                <a:gd name="connsiteX174" fmla="*/ 346904 w 360891"/>
                <a:gd name="connsiteY174" fmla="*/ 302324 h 678777"/>
                <a:gd name="connsiteX175" fmla="*/ 345879 w 360891"/>
                <a:gd name="connsiteY175" fmla="*/ 304720 h 678777"/>
                <a:gd name="connsiteX176" fmla="*/ 345136 w 360891"/>
                <a:gd name="connsiteY176" fmla="*/ 309922 h 678777"/>
                <a:gd name="connsiteX177" fmla="*/ 345687 w 360891"/>
                <a:gd name="connsiteY177" fmla="*/ 311523 h 678777"/>
                <a:gd name="connsiteX178" fmla="*/ 346738 w 360891"/>
                <a:gd name="connsiteY178" fmla="*/ 314508 h 678777"/>
                <a:gd name="connsiteX179" fmla="*/ 344175 w 360891"/>
                <a:gd name="connsiteY179" fmla="*/ 315789 h 678777"/>
                <a:gd name="connsiteX180" fmla="*/ 329891 w 360891"/>
                <a:gd name="connsiteY180" fmla="*/ 328139 h 678777"/>
                <a:gd name="connsiteX181" fmla="*/ 310058 w 360891"/>
                <a:gd name="connsiteY181" fmla="*/ 401510 h 678777"/>
                <a:gd name="connsiteX182" fmla="*/ 301705 w 360891"/>
                <a:gd name="connsiteY182" fmla="*/ 444813 h 678777"/>
                <a:gd name="connsiteX183" fmla="*/ 291316 w 360891"/>
                <a:gd name="connsiteY183" fmla="*/ 509856 h 678777"/>
                <a:gd name="connsiteX184" fmla="*/ 289086 w 360891"/>
                <a:gd name="connsiteY184" fmla="*/ 542462 h 678777"/>
                <a:gd name="connsiteX185" fmla="*/ 279042 w 360891"/>
                <a:gd name="connsiteY185" fmla="*/ 586277 h 678777"/>
                <a:gd name="connsiteX186" fmla="*/ 249576 w 360891"/>
                <a:gd name="connsiteY186" fmla="*/ 627068 h 678777"/>
                <a:gd name="connsiteX187" fmla="*/ 206017 w 360891"/>
                <a:gd name="connsiteY187" fmla="*/ 653306 h 678777"/>
                <a:gd name="connsiteX188" fmla="*/ 199009 w 360891"/>
                <a:gd name="connsiteY188" fmla="*/ 673510 h 678777"/>
                <a:gd name="connsiteX189" fmla="*/ 199675 w 360891"/>
                <a:gd name="connsiteY189" fmla="*/ 677058 h 678777"/>
                <a:gd name="connsiteX190" fmla="*/ 196742 w 360891"/>
                <a:gd name="connsiteY190" fmla="*/ 675701 h 678777"/>
                <a:gd name="connsiteX191" fmla="*/ 189542 w 360891"/>
                <a:gd name="connsiteY191" fmla="*/ 674496 h 678777"/>
                <a:gd name="connsiteX192" fmla="*/ 175897 w 360891"/>
                <a:gd name="connsiteY192" fmla="*/ 677058 h 678777"/>
                <a:gd name="connsiteX193" fmla="*/ 172221 w 360891"/>
                <a:gd name="connsiteY193" fmla="*/ 676456 h 678777"/>
                <a:gd name="connsiteX194" fmla="*/ 162112 w 360891"/>
                <a:gd name="connsiteY194" fmla="*/ 676738 h 678777"/>
                <a:gd name="connsiteX195" fmla="*/ 160741 w 360891"/>
                <a:gd name="connsiteY195" fmla="*/ 677045 h 678777"/>
                <a:gd name="connsiteX196" fmla="*/ 157872 w 360891"/>
                <a:gd name="connsiteY196" fmla="*/ 676930 h 678777"/>
                <a:gd name="connsiteX197" fmla="*/ 155053 w 360891"/>
                <a:gd name="connsiteY197" fmla="*/ 676097 h 678777"/>
                <a:gd name="connsiteX198" fmla="*/ 155053 w 360891"/>
                <a:gd name="connsiteY198" fmla="*/ 676097 h 678777"/>
                <a:gd name="connsiteX199" fmla="*/ 146521 w 360891"/>
                <a:gd name="connsiteY199" fmla="*/ 674983 h 67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360891" h="678777">
                  <a:moveTo>
                    <a:pt x="146521" y="674983"/>
                  </a:moveTo>
                  <a:lnTo>
                    <a:pt x="145598" y="674983"/>
                  </a:lnTo>
                  <a:cubicBezTo>
                    <a:pt x="143100" y="671985"/>
                    <a:pt x="140025" y="671729"/>
                    <a:pt x="136810" y="673459"/>
                  </a:cubicBezTo>
                  <a:cubicBezTo>
                    <a:pt x="134952" y="674650"/>
                    <a:pt x="132556" y="674650"/>
                    <a:pt x="130699" y="673459"/>
                  </a:cubicBezTo>
                  <a:cubicBezTo>
                    <a:pt x="127727" y="671716"/>
                    <a:pt x="125036" y="672331"/>
                    <a:pt x="122820" y="674970"/>
                  </a:cubicBezTo>
                  <a:lnTo>
                    <a:pt x="118976" y="674970"/>
                  </a:lnTo>
                  <a:cubicBezTo>
                    <a:pt x="108843" y="675418"/>
                    <a:pt x="98709" y="674778"/>
                    <a:pt x="88562" y="674970"/>
                  </a:cubicBezTo>
                  <a:lnTo>
                    <a:pt x="86692" y="674970"/>
                  </a:lnTo>
                  <a:cubicBezTo>
                    <a:pt x="86692" y="673920"/>
                    <a:pt x="86858" y="672805"/>
                    <a:pt x="85744" y="672126"/>
                  </a:cubicBezTo>
                  <a:cubicBezTo>
                    <a:pt x="85474" y="671767"/>
                    <a:pt x="85090" y="671511"/>
                    <a:pt x="84795" y="671178"/>
                  </a:cubicBezTo>
                  <a:lnTo>
                    <a:pt x="81951" y="671178"/>
                  </a:lnTo>
                  <a:cubicBezTo>
                    <a:pt x="81656" y="671511"/>
                    <a:pt x="81272" y="671767"/>
                    <a:pt x="81003" y="672126"/>
                  </a:cubicBezTo>
                  <a:lnTo>
                    <a:pt x="80183" y="672126"/>
                  </a:lnTo>
                  <a:cubicBezTo>
                    <a:pt x="79966" y="672395"/>
                    <a:pt x="79568" y="672421"/>
                    <a:pt x="79299" y="672203"/>
                  </a:cubicBezTo>
                  <a:cubicBezTo>
                    <a:pt x="79274" y="672177"/>
                    <a:pt x="79248" y="672152"/>
                    <a:pt x="79222" y="672126"/>
                  </a:cubicBezTo>
                  <a:cubicBezTo>
                    <a:pt x="78838" y="671460"/>
                    <a:pt x="78095" y="671088"/>
                    <a:pt x="77326" y="671178"/>
                  </a:cubicBezTo>
                  <a:cubicBezTo>
                    <a:pt x="76519" y="670461"/>
                    <a:pt x="75289" y="670461"/>
                    <a:pt x="74482" y="671178"/>
                  </a:cubicBezTo>
                  <a:lnTo>
                    <a:pt x="73534" y="671178"/>
                  </a:lnTo>
                  <a:cubicBezTo>
                    <a:pt x="73265" y="670819"/>
                    <a:pt x="72881" y="670563"/>
                    <a:pt x="72586" y="670230"/>
                  </a:cubicBezTo>
                  <a:lnTo>
                    <a:pt x="70690" y="670230"/>
                  </a:lnTo>
                  <a:cubicBezTo>
                    <a:pt x="70408" y="669871"/>
                    <a:pt x="70024" y="669615"/>
                    <a:pt x="69742" y="669282"/>
                  </a:cubicBezTo>
                  <a:lnTo>
                    <a:pt x="66885" y="669282"/>
                  </a:lnTo>
                  <a:cubicBezTo>
                    <a:pt x="66616" y="668923"/>
                    <a:pt x="66232" y="668667"/>
                    <a:pt x="65937" y="668334"/>
                  </a:cubicBezTo>
                  <a:cubicBezTo>
                    <a:pt x="65066" y="667988"/>
                    <a:pt x="64374" y="667296"/>
                    <a:pt x="64041" y="666425"/>
                  </a:cubicBezTo>
                  <a:cubicBezTo>
                    <a:pt x="63720" y="666117"/>
                    <a:pt x="63400" y="665810"/>
                    <a:pt x="63093" y="665477"/>
                  </a:cubicBezTo>
                  <a:lnTo>
                    <a:pt x="61197" y="664529"/>
                  </a:lnTo>
                  <a:cubicBezTo>
                    <a:pt x="60928" y="664170"/>
                    <a:pt x="60543" y="663927"/>
                    <a:pt x="60249" y="663581"/>
                  </a:cubicBezTo>
                  <a:lnTo>
                    <a:pt x="55508" y="663581"/>
                  </a:lnTo>
                  <a:cubicBezTo>
                    <a:pt x="55214" y="663248"/>
                    <a:pt x="54894" y="662927"/>
                    <a:pt x="54560" y="662633"/>
                  </a:cubicBezTo>
                  <a:lnTo>
                    <a:pt x="52652" y="659789"/>
                  </a:lnTo>
                  <a:cubicBezTo>
                    <a:pt x="52318" y="659494"/>
                    <a:pt x="52062" y="659110"/>
                    <a:pt x="51703" y="658841"/>
                  </a:cubicBezTo>
                  <a:cubicBezTo>
                    <a:pt x="51114" y="657585"/>
                    <a:pt x="50115" y="656586"/>
                    <a:pt x="48859" y="655996"/>
                  </a:cubicBezTo>
                  <a:cubicBezTo>
                    <a:pt x="48590" y="655638"/>
                    <a:pt x="48206" y="655381"/>
                    <a:pt x="47911" y="655036"/>
                  </a:cubicBezTo>
                  <a:lnTo>
                    <a:pt x="43171" y="653139"/>
                  </a:lnTo>
                  <a:cubicBezTo>
                    <a:pt x="42876" y="652806"/>
                    <a:pt x="42556" y="652486"/>
                    <a:pt x="42223" y="652191"/>
                  </a:cubicBezTo>
                  <a:cubicBezTo>
                    <a:pt x="41262" y="650616"/>
                    <a:pt x="40314" y="649027"/>
                    <a:pt x="39366" y="647451"/>
                  </a:cubicBezTo>
                  <a:cubicBezTo>
                    <a:pt x="39033" y="647157"/>
                    <a:pt x="38777" y="646772"/>
                    <a:pt x="38418" y="646503"/>
                  </a:cubicBezTo>
                  <a:cubicBezTo>
                    <a:pt x="37137" y="643697"/>
                    <a:pt x="34139" y="643121"/>
                    <a:pt x="31782" y="641750"/>
                  </a:cubicBezTo>
                  <a:cubicBezTo>
                    <a:pt x="31487" y="641417"/>
                    <a:pt x="31167" y="641097"/>
                    <a:pt x="30834" y="640802"/>
                  </a:cubicBezTo>
                  <a:cubicBezTo>
                    <a:pt x="29886" y="638586"/>
                    <a:pt x="28925" y="636382"/>
                    <a:pt x="27977" y="634166"/>
                  </a:cubicBezTo>
                  <a:cubicBezTo>
                    <a:pt x="27644" y="633858"/>
                    <a:pt x="27362" y="633512"/>
                    <a:pt x="27029" y="633218"/>
                  </a:cubicBezTo>
                  <a:cubicBezTo>
                    <a:pt x="26696" y="632923"/>
                    <a:pt x="26414" y="632577"/>
                    <a:pt x="26081" y="632270"/>
                  </a:cubicBezTo>
                  <a:cubicBezTo>
                    <a:pt x="25748" y="631962"/>
                    <a:pt x="25440" y="631642"/>
                    <a:pt x="25133" y="631309"/>
                  </a:cubicBezTo>
                  <a:lnTo>
                    <a:pt x="23237" y="630361"/>
                  </a:lnTo>
                  <a:cubicBezTo>
                    <a:pt x="22942" y="630028"/>
                    <a:pt x="22622" y="629707"/>
                    <a:pt x="22289" y="629413"/>
                  </a:cubicBezTo>
                  <a:cubicBezTo>
                    <a:pt x="21968" y="629105"/>
                    <a:pt x="21686" y="628746"/>
                    <a:pt x="21340" y="628465"/>
                  </a:cubicBezTo>
                  <a:cubicBezTo>
                    <a:pt x="21046" y="624980"/>
                    <a:pt x="19701" y="621675"/>
                    <a:pt x="17497" y="618972"/>
                  </a:cubicBezTo>
                  <a:cubicBezTo>
                    <a:pt x="17164" y="618677"/>
                    <a:pt x="16882" y="618331"/>
                    <a:pt x="16549" y="618023"/>
                  </a:cubicBezTo>
                  <a:cubicBezTo>
                    <a:pt x="16216" y="617716"/>
                    <a:pt x="15896" y="617409"/>
                    <a:pt x="15588" y="617075"/>
                  </a:cubicBezTo>
                  <a:cubicBezTo>
                    <a:pt x="12629" y="615525"/>
                    <a:pt x="14038" y="612732"/>
                    <a:pt x="13692" y="610439"/>
                  </a:cubicBezTo>
                  <a:cubicBezTo>
                    <a:pt x="13359" y="610144"/>
                    <a:pt x="13103" y="609760"/>
                    <a:pt x="12744" y="609491"/>
                  </a:cubicBezTo>
                  <a:lnTo>
                    <a:pt x="12744" y="606685"/>
                  </a:lnTo>
                  <a:cubicBezTo>
                    <a:pt x="12411" y="606403"/>
                    <a:pt x="12154" y="606019"/>
                    <a:pt x="11796" y="605737"/>
                  </a:cubicBezTo>
                  <a:cubicBezTo>
                    <a:pt x="11476" y="605109"/>
                    <a:pt x="11168" y="604456"/>
                    <a:pt x="10848" y="603841"/>
                  </a:cubicBezTo>
                  <a:cubicBezTo>
                    <a:pt x="10515" y="603547"/>
                    <a:pt x="10233" y="603188"/>
                    <a:pt x="9900" y="602893"/>
                  </a:cubicBezTo>
                  <a:cubicBezTo>
                    <a:pt x="9605" y="602560"/>
                    <a:pt x="9285" y="602240"/>
                    <a:pt x="8952" y="601945"/>
                  </a:cubicBezTo>
                  <a:cubicBezTo>
                    <a:pt x="7363" y="600151"/>
                    <a:pt x="6659" y="597730"/>
                    <a:pt x="7056" y="595360"/>
                  </a:cubicBezTo>
                  <a:cubicBezTo>
                    <a:pt x="7440" y="592362"/>
                    <a:pt x="6761" y="589326"/>
                    <a:pt x="5160" y="586763"/>
                  </a:cubicBezTo>
                  <a:cubicBezTo>
                    <a:pt x="4826" y="586456"/>
                    <a:pt x="4545" y="586110"/>
                    <a:pt x="4211" y="585815"/>
                  </a:cubicBezTo>
                  <a:cubicBezTo>
                    <a:pt x="3917" y="585482"/>
                    <a:pt x="3584" y="585162"/>
                    <a:pt x="3251" y="584867"/>
                  </a:cubicBezTo>
                  <a:cubicBezTo>
                    <a:pt x="3251" y="582818"/>
                    <a:pt x="3251" y="580781"/>
                    <a:pt x="3251" y="578731"/>
                  </a:cubicBezTo>
                  <a:cubicBezTo>
                    <a:pt x="3251" y="575912"/>
                    <a:pt x="3405" y="573094"/>
                    <a:pt x="1829" y="570506"/>
                  </a:cubicBezTo>
                  <a:cubicBezTo>
                    <a:pt x="983" y="569109"/>
                    <a:pt x="1419" y="567444"/>
                    <a:pt x="1342" y="565881"/>
                  </a:cubicBezTo>
                  <a:cubicBezTo>
                    <a:pt x="1700" y="565612"/>
                    <a:pt x="1957" y="565227"/>
                    <a:pt x="2290" y="564933"/>
                  </a:cubicBezTo>
                  <a:cubicBezTo>
                    <a:pt x="2405" y="562678"/>
                    <a:pt x="2085" y="560423"/>
                    <a:pt x="1342" y="558284"/>
                  </a:cubicBezTo>
                  <a:cubicBezTo>
                    <a:pt x="1009" y="558002"/>
                    <a:pt x="752" y="557617"/>
                    <a:pt x="394" y="557336"/>
                  </a:cubicBezTo>
                  <a:lnTo>
                    <a:pt x="394" y="553492"/>
                  </a:lnTo>
                  <a:cubicBezTo>
                    <a:pt x="752" y="553223"/>
                    <a:pt x="1009" y="552839"/>
                    <a:pt x="1342" y="552544"/>
                  </a:cubicBezTo>
                  <a:cubicBezTo>
                    <a:pt x="1265" y="549585"/>
                    <a:pt x="1649" y="546613"/>
                    <a:pt x="548" y="543717"/>
                  </a:cubicBezTo>
                  <a:cubicBezTo>
                    <a:pt x="240" y="542654"/>
                    <a:pt x="317" y="541513"/>
                    <a:pt x="752" y="540502"/>
                  </a:cubicBezTo>
                  <a:cubicBezTo>
                    <a:pt x="1893" y="537299"/>
                    <a:pt x="1124" y="533968"/>
                    <a:pt x="1342" y="530713"/>
                  </a:cubicBezTo>
                  <a:cubicBezTo>
                    <a:pt x="1009" y="530419"/>
                    <a:pt x="752" y="530034"/>
                    <a:pt x="394" y="529765"/>
                  </a:cubicBezTo>
                  <a:lnTo>
                    <a:pt x="394" y="527869"/>
                  </a:lnTo>
                  <a:cubicBezTo>
                    <a:pt x="752" y="527588"/>
                    <a:pt x="1009" y="527203"/>
                    <a:pt x="1342" y="526921"/>
                  </a:cubicBezTo>
                  <a:cubicBezTo>
                    <a:pt x="1534" y="524052"/>
                    <a:pt x="2764" y="521310"/>
                    <a:pt x="2290" y="518376"/>
                  </a:cubicBezTo>
                  <a:cubicBezTo>
                    <a:pt x="1957" y="518082"/>
                    <a:pt x="1700" y="517697"/>
                    <a:pt x="1342" y="517428"/>
                  </a:cubicBezTo>
                  <a:lnTo>
                    <a:pt x="1342" y="515532"/>
                  </a:lnTo>
                  <a:cubicBezTo>
                    <a:pt x="1700" y="515250"/>
                    <a:pt x="1957" y="514866"/>
                    <a:pt x="2290" y="514584"/>
                  </a:cubicBezTo>
                  <a:cubicBezTo>
                    <a:pt x="2482" y="512393"/>
                    <a:pt x="1829" y="510202"/>
                    <a:pt x="458" y="508486"/>
                  </a:cubicBezTo>
                  <a:cubicBezTo>
                    <a:pt x="-2207" y="504911"/>
                    <a:pt x="-2284" y="503028"/>
                    <a:pt x="189" y="499236"/>
                  </a:cubicBezTo>
                  <a:cubicBezTo>
                    <a:pt x="1316" y="497519"/>
                    <a:pt x="2444" y="495879"/>
                    <a:pt x="2290" y="493701"/>
                  </a:cubicBezTo>
                  <a:cubicBezTo>
                    <a:pt x="6133" y="496981"/>
                    <a:pt x="6133" y="496981"/>
                    <a:pt x="4084" y="500965"/>
                  </a:cubicBezTo>
                  <a:cubicBezTo>
                    <a:pt x="2661" y="503707"/>
                    <a:pt x="3123" y="505142"/>
                    <a:pt x="6120" y="505859"/>
                  </a:cubicBezTo>
                  <a:cubicBezTo>
                    <a:pt x="10989" y="507115"/>
                    <a:pt x="15921" y="508089"/>
                    <a:pt x="20892" y="508755"/>
                  </a:cubicBezTo>
                  <a:cubicBezTo>
                    <a:pt x="23544" y="509049"/>
                    <a:pt x="26106" y="509818"/>
                    <a:pt x="28809" y="509933"/>
                  </a:cubicBezTo>
                  <a:cubicBezTo>
                    <a:pt x="31513" y="510049"/>
                    <a:pt x="33742" y="513200"/>
                    <a:pt x="34600" y="516557"/>
                  </a:cubicBezTo>
                  <a:cubicBezTo>
                    <a:pt x="36483" y="523654"/>
                    <a:pt x="37662" y="530919"/>
                    <a:pt x="38136" y="538247"/>
                  </a:cubicBezTo>
                  <a:cubicBezTo>
                    <a:pt x="38341" y="542641"/>
                    <a:pt x="38866" y="547022"/>
                    <a:pt x="39725" y="551340"/>
                  </a:cubicBezTo>
                  <a:cubicBezTo>
                    <a:pt x="41467" y="558847"/>
                    <a:pt x="43837" y="566188"/>
                    <a:pt x="46809" y="573299"/>
                  </a:cubicBezTo>
                  <a:cubicBezTo>
                    <a:pt x="51806" y="585944"/>
                    <a:pt x="58929" y="597640"/>
                    <a:pt x="67859" y="607889"/>
                  </a:cubicBezTo>
                  <a:cubicBezTo>
                    <a:pt x="79133" y="620957"/>
                    <a:pt x="92098" y="632231"/>
                    <a:pt x="108035" y="639611"/>
                  </a:cubicBezTo>
                  <a:cubicBezTo>
                    <a:pt x="117605" y="644043"/>
                    <a:pt x="127778" y="647067"/>
                    <a:pt x="138219" y="648579"/>
                  </a:cubicBezTo>
                  <a:cubicBezTo>
                    <a:pt x="149147" y="650129"/>
                    <a:pt x="160293" y="649053"/>
                    <a:pt x="170721" y="645440"/>
                  </a:cubicBezTo>
                  <a:cubicBezTo>
                    <a:pt x="176730" y="643505"/>
                    <a:pt x="182470" y="640815"/>
                    <a:pt x="187799" y="637433"/>
                  </a:cubicBezTo>
                  <a:cubicBezTo>
                    <a:pt x="192117" y="634793"/>
                    <a:pt x="196793" y="632782"/>
                    <a:pt x="201687" y="631463"/>
                  </a:cubicBezTo>
                  <a:cubicBezTo>
                    <a:pt x="208477" y="629387"/>
                    <a:pt x="215062" y="626697"/>
                    <a:pt x="221365" y="623417"/>
                  </a:cubicBezTo>
                  <a:cubicBezTo>
                    <a:pt x="225234" y="621329"/>
                    <a:pt x="228821" y="618741"/>
                    <a:pt x="232037" y="615730"/>
                  </a:cubicBezTo>
                  <a:cubicBezTo>
                    <a:pt x="243811" y="605212"/>
                    <a:pt x="251049" y="591926"/>
                    <a:pt x="255841" y="577129"/>
                  </a:cubicBezTo>
                  <a:cubicBezTo>
                    <a:pt x="257032" y="572889"/>
                    <a:pt x="259543" y="569135"/>
                    <a:pt x="263028" y="566432"/>
                  </a:cubicBezTo>
                  <a:cubicBezTo>
                    <a:pt x="271342" y="560026"/>
                    <a:pt x="275032" y="551302"/>
                    <a:pt x="275839" y="540681"/>
                  </a:cubicBezTo>
                  <a:cubicBezTo>
                    <a:pt x="276531" y="531418"/>
                    <a:pt x="275839" y="522079"/>
                    <a:pt x="277582" y="512919"/>
                  </a:cubicBezTo>
                  <a:cubicBezTo>
                    <a:pt x="279798" y="501209"/>
                    <a:pt x="280720" y="489307"/>
                    <a:pt x="282937" y="477585"/>
                  </a:cubicBezTo>
                  <a:cubicBezTo>
                    <a:pt x="284346" y="470205"/>
                    <a:pt x="284871" y="462659"/>
                    <a:pt x="286024" y="455203"/>
                  </a:cubicBezTo>
                  <a:cubicBezTo>
                    <a:pt x="287792" y="443750"/>
                    <a:pt x="289535" y="432284"/>
                    <a:pt x="291469" y="420843"/>
                  </a:cubicBezTo>
                  <a:cubicBezTo>
                    <a:pt x="293903" y="406455"/>
                    <a:pt x="297068" y="392184"/>
                    <a:pt x="299156" y="377745"/>
                  </a:cubicBezTo>
                  <a:cubicBezTo>
                    <a:pt x="300360" y="369366"/>
                    <a:pt x="301718" y="361013"/>
                    <a:pt x="303064" y="352648"/>
                  </a:cubicBezTo>
                  <a:cubicBezTo>
                    <a:pt x="303153" y="351866"/>
                    <a:pt x="303192" y="351072"/>
                    <a:pt x="303140" y="350278"/>
                  </a:cubicBezTo>
                  <a:cubicBezTo>
                    <a:pt x="302987" y="341450"/>
                    <a:pt x="304422" y="332713"/>
                    <a:pt x="304806" y="323950"/>
                  </a:cubicBezTo>
                  <a:cubicBezTo>
                    <a:pt x="305229" y="313432"/>
                    <a:pt x="305869" y="302824"/>
                    <a:pt x="304281" y="292280"/>
                  </a:cubicBezTo>
                  <a:cubicBezTo>
                    <a:pt x="303768" y="288872"/>
                    <a:pt x="304178" y="285336"/>
                    <a:pt x="304076" y="281852"/>
                  </a:cubicBezTo>
                  <a:cubicBezTo>
                    <a:pt x="303871" y="273986"/>
                    <a:pt x="302141" y="266478"/>
                    <a:pt x="297311" y="260072"/>
                  </a:cubicBezTo>
                  <a:cubicBezTo>
                    <a:pt x="295646" y="257958"/>
                    <a:pt x="293814" y="255998"/>
                    <a:pt x="291815" y="254205"/>
                  </a:cubicBezTo>
                  <a:cubicBezTo>
                    <a:pt x="290124" y="252936"/>
                    <a:pt x="289624" y="250617"/>
                    <a:pt x="290649" y="248760"/>
                  </a:cubicBezTo>
                  <a:cubicBezTo>
                    <a:pt x="292468" y="244404"/>
                    <a:pt x="293878" y="239881"/>
                    <a:pt x="295620" y="235487"/>
                  </a:cubicBezTo>
                  <a:cubicBezTo>
                    <a:pt x="297362" y="231093"/>
                    <a:pt x="298439" y="226839"/>
                    <a:pt x="296312" y="222676"/>
                  </a:cubicBezTo>
                  <a:cubicBezTo>
                    <a:pt x="293750" y="217782"/>
                    <a:pt x="295146" y="213259"/>
                    <a:pt x="296184" y="208481"/>
                  </a:cubicBezTo>
                  <a:cubicBezTo>
                    <a:pt x="298272" y="199923"/>
                    <a:pt x="299348" y="191147"/>
                    <a:pt x="299412" y="182345"/>
                  </a:cubicBezTo>
                  <a:cubicBezTo>
                    <a:pt x="299566" y="178835"/>
                    <a:pt x="298285" y="175427"/>
                    <a:pt x="295876" y="172878"/>
                  </a:cubicBezTo>
                  <a:cubicBezTo>
                    <a:pt x="294237" y="171366"/>
                    <a:pt x="293391" y="169175"/>
                    <a:pt x="293622" y="166959"/>
                  </a:cubicBezTo>
                  <a:cubicBezTo>
                    <a:pt x="293762" y="164909"/>
                    <a:pt x="293622" y="162846"/>
                    <a:pt x="293622" y="160784"/>
                  </a:cubicBezTo>
                  <a:cubicBezTo>
                    <a:pt x="293442" y="159682"/>
                    <a:pt x="293711" y="158554"/>
                    <a:pt x="294364" y="157645"/>
                  </a:cubicBezTo>
                  <a:cubicBezTo>
                    <a:pt x="297503" y="154442"/>
                    <a:pt x="296632" y="150714"/>
                    <a:pt x="295876" y="146999"/>
                  </a:cubicBezTo>
                  <a:cubicBezTo>
                    <a:pt x="294364" y="139606"/>
                    <a:pt x="291738" y="132304"/>
                    <a:pt x="292802" y="124668"/>
                  </a:cubicBezTo>
                  <a:cubicBezTo>
                    <a:pt x="293788" y="117519"/>
                    <a:pt x="295185" y="110422"/>
                    <a:pt x="296991" y="103427"/>
                  </a:cubicBezTo>
                  <a:cubicBezTo>
                    <a:pt x="298298" y="99058"/>
                    <a:pt x="299105" y="94549"/>
                    <a:pt x="299387" y="89988"/>
                  </a:cubicBezTo>
                  <a:cubicBezTo>
                    <a:pt x="299669" y="86004"/>
                    <a:pt x="298195" y="82083"/>
                    <a:pt x="295351" y="79278"/>
                  </a:cubicBezTo>
                  <a:cubicBezTo>
                    <a:pt x="294172" y="78112"/>
                    <a:pt x="293314" y="76997"/>
                    <a:pt x="294070" y="75139"/>
                  </a:cubicBezTo>
                  <a:cubicBezTo>
                    <a:pt x="297414" y="67260"/>
                    <a:pt x="298631" y="58818"/>
                    <a:pt x="300219" y="50503"/>
                  </a:cubicBezTo>
                  <a:cubicBezTo>
                    <a:pt x="301654" y="43111"/>
                    <a:pt x="302653" y="35629"/>
                    <a:pt x="303192" y="28121"/>
                  </a:cubicBezTo>
                  <a:cubicBezTo>
                    <a:pt x="303627" y="21716"/>
                    <a:pt x="296107" y="13439"/>
                    <a:pt x="289214" y="14426"/>
                  </a:cubicBezTo>
                  <a:cubicBezTo>
                    <a:pt x="288433" y="14541"/>
                    <a:pt x="287639" y="14541"/>
                    <a:pt x="286857" y="14426"/>
                  </a:cubicBezTo>
                  <a:cubicBezTo>
                    <a:pt x="285409" y="14183"/>
                    <a:pt x="283167" y="15374"/>
                    <a:pt x="282745" y="13363"/>
                  </a:cubicBezTo>
                  <a:cubicBezTo>
                    <a:pt x="282386" y="11723"/>
                    <a:pt x="284615" y="11134"/>
                    <a:pt x="285819" y="10173"/>
                  </a:cubicBezTo>
                  <a:cubicBezTo>
                    <a:pt x="289484" y="7239"/>
                    <a:pt x="294147" y="6432"/>
                    <a:pt x="298131" y="4151"/>
                  </a:cubicBezTo>
                  <a:cubicBezTo>
                    <a:pt x="301411" y="2268"/>
                    <a:pt x="304857" y="654"/>
                    <a:pt x="308303" y="-973"/>
                  </a:cubicBezTo>
                  <a:cubicBezTo>
                    <a:pt x="310994" y="-2255"/>
                    <a:pt x="312582" y="-1473"/>
                    <a:pt x="312480" y="1281"/>
                  </a:cubicBezTo>
                  <a:cubicBezTo>
                    <a:pt x="312083" y="11838"/>
                    <a:pt x="315452" y="21780"/>
                    <a:pt x="317195" y="32029"/>
                  </a:cubicBezTo>
                  <a:cubicBezTo>
                    <a:pt x="317925" y="36346"/>
                    <a:pt x="318117" y="40766"/>
                    <a:pt x="318886" y="45084"/>
                  </a:cubicBezTo>
                  <a:cubicBezTo>
                    <a:pt x="319898" y="50785"/>
                    <a:pt x="321999" y="56255"/>
                    <a:pt x="322588" y="62046"/>
                  </a:cubicBezTo>
                  <a:cubicBezTo>
                    <a:pt x="322780" y="62802"/>
                    <a:pt x="322908" y="63584"/>
                    <a:pt x="322960" y="64365"/>
                  </a:cubicBezTo>
                  <a:cubicBezTo>
                    <a:pt x="322370" y="73064"/>
                    <a:pt x="323587" y="81699"/>
                    <a:pt x="324087" y="90334"/>
                  </a:cubicBezTo>
                  <a:cubicBezTo>
                    <a:pt x="324484" y="97047"/>
                    <a:pt x="324779" y="103798"/>
                    <a:pt x="325560" y="110524"/>
                  </a:cubicBezTo>
                  <a:cubicBezTo>
                    <a:pt x="326073" y="114868"/>
                    <a:pt x="326444" y="119288"/>
                    <a:pt x="326931" y="123643"/>
                  </a:cubicBezTo>
                  <a:cubicBezTo>
                    <a:pt x="327841" y="131676"/>
                    <a:pt x="327123" y="139747"/>
                    <a:pt x="327918" y="147716"/>
                  </a:cubicBezTo>
                  <a:cubicBezTo>
                    <a:pt x="328597" y="154557"/>
                    <a:pt x="328943" y="161450"/>
                    <a:pt x="330480" y="168214"/>
                  </a:cubicBezTo>
                  <a:cubicBezTo>
                    <a:pt x="331761" y="173928"/>
                    <a:pt x="334605" y="177772"/>
                    <a:pt x="340089" y="179360"/>
                  </a:cubicBezTo>
                  <a:cubicBezTo>
                    <a:pt x="345572" y="180949"/>
                    <a:pt x="349941" y="178874"/>
                    <a:pt x="353733" y="174992"/>
                  </a:cubicBezTo>
                  <a:cubicBezTo>
                    <a:pt x="354796" y="173813"/>
                    <a:pt x="355667" y="172481"/>
                    <a:pt x="356295" y="171020"/>
                  </a:cubicBezTo>
                  <a:cubicBezTo>
                    <a:pt x="357346" y="171776"/>
                    <a:pt x="356859" y="172583"/>
                    <a:pt x="356500" y="173493"/>
                  </a:cubicBezTo>
                  <a:cubicBezTo>
                    <a:pt x="355129" y="176977"/>
                    <a:pt x="353310" y="180475"/>
                    <a:pt x="356385" y="184049"/>
                  </a:cubicBezTo>
                  <a:cubicBezTo>
                    <a:pt x="357230" y="185036"/>
                    <a:pt x="355885" y="185727"/>
                    <a:pt x="355795" y="186612"/>
                  </a:cubicBezTo>
                  <a:cubicBezTo>
                    <a:pt x="355462" y="189712"/>
                    <a:pt x="353784" y="193107"/>
                    <a:pt x="358140" y="195144"/>
                  </a:cubicBezTo>
                  <a:cubicBezTo>
                    <a:pt x="359857" y="195951"/>
                    <a:pt x="359524" y="199833"/>
                    <a:pt x="357948" y="201319"/>
                  </a:cubicBezTo>
                  <a:cubicBezTo>
                    <a:pt x="354783" y="204330"/>
                    <a:pt x="354758" y="204445"/>
                    <a:pt x="356987" y="207878"/>
                  </a:cubicBezTo>
                  <a:cubicBezTo>
                    <a:pt x="358819" y="210697"/>
                    <a:pt x="358703" y="211594"/>
                    <a:pt x="356167" y="214028"/>
                  </a:cubicBezTo>
                  <a:cubicBezTo>
                    <a:pt x="354156" y="215950"/>
                    <a:pt x="354091" y="216975"/>
                    <a:pt x="356167" y="219460"/>
                  </a:cubicBezTo>
                  <a:cubicBezTo>
                    <a:pt x="357269" y="220741"/>
                    <a:pt x="357217" y="221292"/>
                    <a:pt x="355821" y="222381"/>
                  </a:cubicBezTo>
                  <a:cubicBezTo>
                    <a:pt x="352849" y="224674"/>
                    <a:pt x="352913" y="224866"/>
                    <a:pt x="355437" y="228172"/>
                  </a:cubicBezTo>
                  <a:cubicBezTo>
                    <a:pt x="356308" y="229299"/>
                    <a:pt x="356180" y="229888"/>
                    <a:pt x="355040" y="230824"/>
                  </a:cubicBezTo>
                  <a:cubicBezTo>
                    <a:pt x="351888" y="233450"/>
                    <a:pt x="351914" y="233578"/>
                    <a:pt x="354335" y="236614"/>
                  </a:cubicBezTo>
                  <a:cubicBezTo>
                    <a:pt x="355616" y="238165"/>
                    <a:pt x="355616" y="239100"/>
                    <a:pt x="353861" y="240458"/>
                  </a:cubicBezTo>
                  <a:cubicBezTo>
                    <a:pt x="350978" y="242662"/>
                    <a:pt x="351055" y="243302"/>
                    <a:pt x="353195" y="246018"/>
                  </a:cubicBezTo>
                  <a:cubicBezTo>
                    <a:pt x="354873" y="248170"/>
                    <a:pt x="354783" y="248965"/>
                    <a:pt x="352631" y="250925"/>
                  </a:cubicBezTo>
                  <a:cubicBezTo>
                    <a:pt x="350184" y="253154"/>
                    <a:pt x="350069" y="253615"/>
                    <a:pt x="352464" y="256600"/>
                  </a:cubicBezTo>
                  <a:cubicBezTo>
                    <a:pt x="353681" y="258150"/>
                    <a:pt x="353669" y="259086"/>
                    <a:pt x="351926" y="260444"/>
                  </a:cubicBezTo>
                  <a:cubicBezTo>
                    <a:pt x="349057" y="262609"/>
                    <a:pt x="349069" y="263275"/>
                    <a:pt x="351350" y="265991"/>
                  </a:cubicBezTo>
                  <a:cubicBezTo>
                    <a:pt x="352631" y="267490"/>
                    <a:pt x="353015" y="268707"/>
                    <a:pt x="351093" y="269835"/>
                  </a:cubicBezTo>
                  <a:cubicBezTo>
                    <a:pt x="349172" y="270962"/>
                    <a:pt x="349197" y="272756"/>
                    <a:pt x="350261" y="274216"/>
                  </a:cubicBezTo>
                  <a:cubicBezTo>
                    <a:pt x="351619" y="276099"/>
                    <a:pt x="352106" y="277303"/>
                    <a:pt x="349672" y="278713"/>
                  </a:cubicBezTo>
                  <a:cubicBezTo>
                    <a:pt x="348006" y="279674"/>
                    <a:pt x="348301" y="281531"/>
                    <a:pt x="349351" y="282851"/>
                  </a:cubicBezTo>
                  <a:cubicBezTo>
                    <a:pt x="350402" y="284171"/>
                    <a:pt x="350940" y="285067"/>
                    <a:pt x="349018" y="286131"/>
                  </a:cubicBezTo>
                  <a:cubicBezTo>
                    <a:pt x="347096" y="287194"/>
                    <a:pt x="347314" y="289052"/>
                    <a:pt x="348493" y="290525"/>
                  </a:cubicBezTo>
                  <a:cubicBezTo>
                    <a:pt x="349672" y="291998"/>
                    <a:pt x="349774" y="292741"/>
                    <a:pt x="347980" y="293792"/>
                  </a:cubicBezTo>
                  <a:cubicBezTo>
                    <a:pt x="346187" y="294843"/>
                    <a:pt x="346456" y="296713"/>
                    <a:pt x="347609" y="298225"/>
                  </a:cubicBezTo>
                  <a:cubicBezTo>
                    <a:pt x="348890" y="299929"/>
                    <a:pt x="349197" y="301287"/>
                    <a:pt x="346904" y="302324"/>
                  </a:cubicBezTo>
                  <a:cubicBezTo>
                    <a:pt x="345995" y="302734"/>
                    <a:pt x="345546" y="303772"/>
                    <a:pt x="345879" y="304720"/>
                  </a:cubicBezTo>
                  <a:cubicBezTo>
                    <a:pt x="346405" y="306603"/>
                    <a:pt x="347916" y="308461"/>
                    <a:pt x="345136" y="309922"/>
                  </a:cubicBezTo>
                  <a:cubicBezTo>
                    <a:pt x="344713" y="310139"/>
                    <a:pt x="345136" y="311126"/>
                    <a:pt x="345687" y="311523"/>
                  </a:cubicBezTo>
                  <a:cubicBezTo>
                    <a:pt x="346545" y="312266"/>
                    <a:pt x="346943" y="313393"/>
                    <a:pt x="346738" y="314508"/>
                  </a:cubicBezTo>
                  <a:cubicBezTo>
                    <a:pt x="346046" y="315200"/>
                    <a:pt x="345149" y="315648"/>
                    <a:pt x="344175" y="315789"/>
                  </a:cubicBezTo>
                  <a:cubicBezTo>
                    <a:pt x="336566" y="316635"/>
                    <a:pt x="333030" y="321887"/>
                    <a:pt x="329891" y="328139"/>
                  </a:cubicBezTo>
                  <a:cubicBezTo>
                    <a:pt x="318245" y="351264"/>
                    <a:pt x="313402" y="376195"/>
                    <a:pt x="310058" y="401510"/>
                  </a:cubicBezTo>
                  <a:cubicBezTo>
                    <a:pt x="308124" y="416128"/>
                    <a:pt x="304934" y="430477"/>
                    <a:pt x="301705" y="444813"/>
                  </a:cubicBezTo>
                  <a:cubicBezTo>
                    <a:pt x="296645" y="466208"/>
                    <a:pt x="293173" y="487949"/>
                    <a:pt x="291316" y="509856"/>
                  </a:cubicBezTo>
                  <a:cubicBezTo>
                    <a:pt x="290483" y="520708"/>
                    <a:pt x="290624" y="531636"/>
                    <a:pt x="289086" y="542462"/>
                  </a:cubicBezTo>
                  <a:cubicBezTo>
                    <a:pt x="286959" y="557323"/>
                    <a:pt x="284820" y="572286"/>
                    <a:pt x="279042" y="586277"/>
                  </a:cubicBezTo>
                  <a:cubicBezTo>
                    <a:pt x="272534" y="601984"/>
                    <a:pt x="262439" y="615948"/>
                    <a:pt x="249576" y="627068"/>
                  </a:cubicBezTo>
                  <a:cubicBezTo>
                    <a:pt x="236649" y="638355"/>
                    <a:pt x="222493" y="647720"/>
                    <a:pt x="206017" y="653306"/>
                  </a:cubicBezTo>
                  <a:cubicBezTo>
                    <a:pt x="195704" y="656791"/>
                    <a:pt x="193731" y="663555"/>
                    <a:pt x="199009" y="673510"/>
                  </a:cubicBezTo>
                  <a:cubicBezTo>
                    <a:pt x="199611" y="674624"/>
                    <a:pt x="200290" y="675726"/>
                    <a:pt x="199675" y="677058"/>
                  </a:cubicBezTo>
                  <a:cubicBezTo>
                    <a:pt x="198573" y="676956"/>
                    <a:pt x="197536" y="676482"/>
                    <a:pt x="196742" y="675701"/>
                  </a:cubicBezTo>
                  <a:cubicBezTo>
                    <a:pt x="194551" y="674137"/>
                    <a:pt x="192168" y="674150"/>
                    <a:pt x="189542" y="674496"/>
                  </a:cubicBezTo>
                  <a:cubicBezTo>
                    <a:pt x="184942" y="675085"/>
                    <a:pt x="180766" y="677866"/>
                    <a:pt x="175897" y="677058"/>
                  </a:cubicBezTo>
                  <a:cubicBezTo>
                    <a:pt x="174680" y="676866"/>
                    <a:pt x="173335" y="677174"/>
                    <a:pt x="172221" y="676456"/>
                  </a:cubicBezTo>
                  <a:cubicBezTo>
                    <a:pt x="169146" y="674355"/>
                    <a:pt x="165072" y="674470"/>
                    <a:pt x="162112" y="676738"/>
                  </a:cubicBezTo>
                  <a:cubicBezTo>
                    <a:pt x="161677" y="676918"/>
                    <a:pt x="161215" y="677033"/>
                    <a:pt x="160741" y="677045"/>
                  </a:cubicBezTo>
                  <a:lnTo>
                    <a:pt x="157872" y="676930"/>
                  </a:lnTo>
                  <a:cubicBezTo>
                    <a:pt x="157065" y="676200"/>
                    <a:pt x="155848" y="676930"/>
                    <a:pt x="155053" y="676097"/>
                  </a:cubicBezTo>
                  <a:lnTo>
                    <a:pt x="155053" y="676097"/>
                  </a:lnTo>
                  <a:cubicBezTo>
                    <a:pt x="152542" y="672818"/>
                    <a:pt x="149262" y="676315"/>
                    <a:pt x="146521" y="674983"/>
                  </a:cubicBezTo>
                  <a:close/>
                </a:path>
              </a:pathLst>
            </a:custGeom>
            <a:solidFill>
              <a:srgbClr val="020202"/>
            </a:solidFill>
            <a:ln w="1280" cap="flat">
              <a:noFill/>
              <a:prstDash val="solid"/>
              <a:miter/>
            </a:ln>
          </p:spPr>
          <p:txBody>
            <a:bodyPr rtlCol="0" anchor="ctr"/>
            <a:lstStyle/>
            <a:p>
              <a:endParaRPr lang="es-CO"/>
            </a:p>
          </p:txBody>
        </p:sp>
        <p:sp>
          <p:nvSpPr>
            <p:cNvPr id="23" name="Freeform: Shape 22">
              <a:extLst>
                <a:ext uri="{FF2B5EF4-FFF2-40B4-BE49-F238E27FC236}">
                  <a16:creationId xmlns:a16="http://schemas.microsoft.com/office/drawing/2014/main" id="{66D74510-2662-202D-E31F-241AE8A0D208}"/>
                </a:ext>
              </a:extLst>
            </p:cNvPr>
            <p:cNvSpPr/>
            <p:nvPr/>
          </p:nvSpPr>
          <p:spPr>
            <a:xfrm>
              <a:off x="-1380935" y="527315"/>
              <a:ext cx="213732" cy="282909"/>
            </a:xfrm>
            <a:custGeom>
              <a:avLst/>
              <a:gdLst>
                <a:gd name="connsiteX0" fmla="*/ 145564 w 213732"/>
                <a:gd name="connsiteY0" fmla="*/ 56509 h 282909"/>
                <a:gd name="connsiteX1" fmla="*/ 141720 w 213732"/>
                <a:gd name="connsiteY1" fmla="*/ 55228 h 282909"/>
                <a:gd name="connsiteX2" fmla="*/ 128332 w 213732"/>
                <a:gd name="connsiteY2" fmla="*/ 55356 h 282909"/>
                <a:gd name="connsiteX3" fmla="*/ 125680 w 213732"/>
                <a:gd name="connsiteY3" fmla="*/ 55471 h 282909"/>
                <a:gd name="connsiteX4" fmla="*/ 120556 w 213732"/>
                <a:gd name="connsiteY4" fmla="*/ 54779 h 282909"/>
                <a:gd name="connsiteX5" fmla="*/ 117084 w 213732"/>
                <a:gd name="connsiteY5" fmla="*/ 54100 h 282909"/>
                <a:gd name="connsiteX6" fmla="*/ 112331 w 213732"/>
                <a:gd name="connsiteY6" fmla="*/ 51692 h 282909"/>
                <a:gd name="connsiteX7" fmla="*/ 94395 w 213732"/>
                <a:gd name="connsiteY7" fmla="*/ 52704 h 282909"/>
                <a:gd name="connsiteX8" fmla="*/ 87720 w 213732"/>
                <a:gd name="connsiteY8" fmla="*/ 59904 h 282909"/>
                <a:gd name="connsiteX9" fmla="*/ 86695 w 213732"/>
                <a:gd name="connsiteY9" fmla="*/ 68334 h 282909"/>
                <a:gd name="connsiteX10" fmla="*/ 86695 w 213732"/>
                <a:gd name="connsiteY10" fmla="*/ 71614 h 282909"/>
                <a:gd name="connsiteX11" fmla="*/ 87528 w 213732"/>
                <a:gd name="connsiteY11" fmla="*/ 84169 h 282909"/>
                <a:gd name="connsiteX12" fmla="*/ 88514 w 213732"/>
                <a:gd name="connsiteY12" fmla="*/ 89691 h 282909"/>
                <a:gd name="connsiteX13" fmla="*/ 88963 w 213732"/>
                <a:gd name="connsiteY13" fmla="*/ 94674 h 282909"/>
                <a:gd name="connsiteX14" fmla="*/ 89667 w 213732"/>
                <a:gd name="connsiteY14" fmla="*/ 105308 h 282909"/>
                <a:gd name="connsiteX15" fmla="*/ 90039 w 213732"/>
                <a:gd name="connsiteY15" fmla="*/ 111304 h 282909"/>
                <a:gd name="connsiteX16" fmla="*/ 90821 w 213732"/>
                <a:gd name="connsiteY16" fmla="*/ 123782 h 282909"/>
                <a:gd name="connsiteX17" fmla="*/ 90949 w 213732"/>
                <a:gd name="connsiteY17" fmla="*/ 128381 h 282909"/>
                <a:gd name="connsiteX18" fmla="*/ 90949 w 213732"/>
                <a:gd name="connsiteY18" fmla="*/ 143114 h 282909"/>
                <a:gd name="connsiteX19" fmla="*/ 90539 w 213732"/>
                <a:gd name="connsiteY19" fmla="*/ 147201 h 282909"/>
                <a:gd name="connsiteX20" fmla="*/ 89757 w 213732"/>
                <a:gd name="connsiteY20" fmla="*/ 161358 h 282909"/>
                <a:gd name="connsiteX21" fmla="*/ 89078 w 213732"/>
                <a:gd name="connsiteY21" fmla="*/ 166252 h 282909"/>
                <a:gd name="connsiteX22" fmla="*/ 86593 w 213732"/>
                <a:gd name="connsiteY22" fmla="*/ 180229 h 282909"/>
                <a:gd name="connsiteX23" fmla="*/ 84517 w 213732"/>
                <a:gd name="connsiteY23" fmla="*/ 189107 h 282909"/>
                <a:gd name="connsiteX24" fmla="*/ 81955 w 213732"/>
                <a:gd name="connsiteY24" fmla="*/ 199420 h 282909"/>
                <a:gd name="connsiteX25" fmla="*/ 79559 w 213732"/>
                <a:gd name="connsiteY25" fmla="*/ 207210 h 282909"/>
                <a:gd name="connsiteX26" fmla="*/ 75190 w 213732"/>
                <a:gd name="connsiteY26" fmla="*/ 219701 h 282909"/>
                <a:gd name="connsiteX27" fmla="*/ 73051 w 213732"/>
                <a:gd name="connsiteY27" fmla="*/ 225159 h 282909"/>
                <a:gd name="connsiteX28" fmla="*/ 68170 w 213732"/>
                <a:gd name="connsiteY28" fmla="*/ 230911 h 282909"/>
                <a:gd name="connsiteX29" fmla="*/ 65685 w 213732"/>
                <a:gd name="connsiteY29" fmla="*/ 237317 h 282909"/>
                <a:gd name="connsiteX30" fmla="*/ 62200 w 213732"/>
                <a:gd name="connsiteY30" fmla="*/ 244606 h 282909"/>
                <a:gd name="connsiteX31" fmla="*/ 56486 w 213732"/>
                <a:gd name="connsiteY31" fmla="*/ 249564 h 282909"/>
                <a:gd name="connsiteX32" fmla="*/ 53642 w 213732"/>
                <a:gd name="connsiteY32" fmla="*/ 255394 h 282909"/>
                <a:gd name="connsiteX33" fmla="*/ 48517 w 213732"/>
                <a:gd name="connsiteY33" fmla="*/ 262222 h 282909"/>
                <a:gd name="connsiteX34" fmla="*/ 39946 w 213732"/>
                <a:gd name="connsiteY34" fmla="*/ 271843 h 282909"/>
                <a:gd name="connsiteX35" fmla="*/ 38934 w 213732"/>
                <a:gd name="connsiteY35" fmla="*/ 273406 h 282909"/>
                <a:gd name="connsiteX36" fmla="*/ 26815 w 213732"/>
                <a:gd name="connsiteY36" fmla="*/ 281337 h 282909"/>
                <a:gd name="connsiteX37" fmla="*/ 17578 w 213732"/>
                <a:gd name="connsiteY37" fmla="*/ 256175 h 282909"/>
                <a:gd name="connsiteX38" fmla="*/ 2460 w 213732"/>
                <a:gd name="connsiteY38" fmla="*/ 244453 h 282909"/>
                <a:gd name="connsiteX39" fmla="*/ 1781 w 213732"/>
                <a:gd name="connsiteY39" fmla="*/ 235010 h 282909"/>
                <a:gd name="connsiteX40" fmla="*/ 12235 w 213732"/>
                <a:gd name="connsiteY40" fmla="*/ 226196 h 282909"/>
                <a:gd name="connsiteX41" fmla="*/ 15528 w 213732"/>
                <a:gd name="connsiteY41" fmla="*/ 220085 h 282909"/>
                <a:gd name="connsiteX42" fmla="*/ 20819 w 213732"/>
                <a:gd name="connsiteY42" fmla="*/ 208106 h 282909"/>
                <a:gd name="connsiteX43" fmla="*/ 37474 w 213732"/>
                <a:gd name="connsiteY43" fmla="*/ 181202 h 282909"/>
                <a:gd name="connsiteX44" fmla="*/ 40036 w 213732"/>
                <a:gd name="connsiteY44" fmla="*/ 170313 h 282909"/>
                <a:gd name="connsiteX45" fmla="*/ 40587 w 213732"/>
                <a:gd name="connsiteY45" fmla="*/ 166123 h 282909"/>
                <a:gd name="connsiteX46" fmla="*/ 47377 w 213732"/>
                <a:gd name="connsiteY46" fmla="*/ 129598 h 282909"/>
                <a:gd name="connsiteX47" fmla="*/ 50708 w 213732"/>
                <a:gd name="connsiteY47" fmla="*/ 102976 h 282909"/>
                <a:gd name="connsiteX48" fmla="*/ 51374 w 213732"/>
                <a:gd name="connsiteY48" fmla="*/ 87910 h 282909"/>
                <a:gd name="connsiteX49" fmla="*/ 52566 w 213732"/>
                <a:gd name="connsiteY49" fmla="*/ 49143 h 282909"/>
                <a:gd name="connsiteX50" fmla="*/ 59650 w 213732"/>
                <a:gd name="connsiteY50" fmla="*/ 17114 h 282909"/>
                <a:gd name="connsiteX51" fmla="*/ 81801 w 213732"/>
                <a:gd name="connsiteY51" fmla="*/ 357 h 282909"/>
                <a:gd name="connsiteX52" fmla="*/ 93908 w 213732"/>
                <a:gd name="connsiteY52" fmla="*/ -1335 h 282909"/>
                <a:gd name="connsiteX53" fmla="*/ 105041 w 213732"/>
                <a:gd name="connsiteY53" fmla="*/ 152 h 282909"/>
                <a:gd name="connsiteX54" fmla="*/ 113279 w 213732"/>
                <a:gd name="connsiteY54" fmla="*/ 2150 h 282909"/>
                <a:gd name="connsiteX55" fmla="*/ 119685 w 213732"/>
                <a:gd name="connsiteY55" fmla="*/ 1382 h 282909"/>
                <a:gd name="connsiteX56" fmla="*/ 123771 w 213732"/>
                <a:gd name="connsiteY56" fmla="*/ 638 h 282909"/>
                <a:gd name="connsiteX57" fmla="*/ 144987 w 213732"/>
                <a:gd name="connsiteY57" fmla="*/ 4802 h 282909"/>
                <a:gd name="connsiteX58" fmla="*/ 172878 w 213732"/>
                <a:gd name="connsiteY58" fmla="*/ 9094 h 282909"/>
                <a:gd name="connsiteX59" fmla="*/ 205009 w 213732"/>
                <a:gd name="connsiteY59" fmla="*/ 9901 h 282909"/>
                <a:gd name="connsiteX60" fmla="*/ 208852 w 213732"/>
                <a:gd name="connsiteY60" fmla="*/ 9901 h 282909"/>
                <a:gd name="connsiteX61" fmla="*/ 211184 w 213732"/>
                <a:gd name="connsiteY61" fmla="*/ 14961 h 282909"/>
                <a:gd name="connsiteX62" fmla="*/ 195054 w 213732"/>
                <a:gd name="connsiteY62" fmla="*/ 21483 h 282909"/>
                <a:gd name="connsiteX63" fmla="*/ 161821 w 213732"/>
                <a:gd name="connsiteY63" fmla="*/ 27773 h 282909"/>
                <a:gd name="connsiteX64" fmla="*/ 146307 w 213732"/>
                <a:gd name="connsiteY64" fmla="*/ 51756 h 282909"/>
                <a:gd name="connsiteX65" fmla="*/ 145564 w 213732"/>
                <a:gd name="connsiteY65" fmla="*/ 56509 h 282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213732" h="282909">
                  <a:moveTo>
                    <a:pt x="145564" y="56509"/>
                  </a:moveTo>
                  <a:cubicBezTo>
                    <a:pt x="144283" y="56342"/>
                    <a:pt x="143001" y="56714"/>
                    <a:pt x="141720" y="55228"/>
                  </a:cubicBezTo>
                  <a:cubicBezTo>
                    <a:pt x="138479" y="51385"/>
                    <a:pt x="131779" y="51512"/>
                    <a:pt x="128332" y="55356"/>
                  </a:cubicBezTo>
                  <a:cubicBezTo>
                    <a:pt x="127333" y="56471"/>
                    <a:pt x="126539" y="56637"/>
                    <a:pt x="125680" y="55471"/>
                  </a:cubicBezTo>
                  <a:cubicBezTo>
                    <a:pt x="124169" y="53473"/>
                    <a:pt x="122644" y="52973"/>
                    <a:pt x="120556" y="54779"/>
                  </a:cubicBezTo>
                  <a:cubicBezTo>
                    <a:pt x="119339" y="55817"/>
                    <a:pt x="117917" y="55894"/>
                    <a:pt x="117084" y="54100"/>
                  </a:cubicBezTo>
                  <a:cubicBezTo>
                    <a:pt x="116123" y="52038"/>
                    <a:pt x="114291" y="51807"/>
                    <a:pt x="112331" y="51692"/>
                  </a:cubicBezTo>
                  <a:cubicBezTo>
                    <a:pt x="106322" y="51320"/>
                    <a:pt x="100378" y="52115"/>
                    <a:pt x="94395" y="52704"/>
                  </a:cubicBezTo>
                  <a:cubicBezTo>
                    <a:pt x="92038" y="52935"/>
                    <a:pt x="87848" y="57367"/>
                    <a:pt x="87720" y="59904"/>
                  </a:cubicBezTo>
                  <a:cubicBezTo>
                    <a:pt x="87579" y="62735"/>
                    <a:pt x="87246" y="65554"/>
                    <a:pt x="86695" y="68334"/>
                  </a:cubicBezTo>
                  <a:cubicBezTo>
                    <a:pt x="86375" y="69410"/>
                    <a:pt x="86375" y="70538"/>
                    <a:pt x="86695" y="71614"/>
                  </a:cubicBezTo>
                  <a:cubicBezTo>
                    <a:pt x="88476" y="75726"/>
                    <a:pt x="87297" y="79992"/>
                    <a:pt x="87528" y="84169"/>
                  </a:cubicBezTo>
                  <a:cubicBezTo>
                    <a:pt x="87643" y="86065"/>
                    <a:pt x="87528" y="88012"/>
                    <a:pt x="88514" y="89691"/>
                  </a:cubicBezTo>
                  <a:cubicBezTo>
                    <a:pt x="89347" y="91215"/>
                    <a:pt x="89501" y="93022"/>
                    <a:pt x="88963" y="94674"/>
                  </a:cubicBezTo>
                  <a:cubicBezTo>
                    <a:pt x="88181" y="98223"/>
                    <a:pt x="87899" y="101874"/>
                    <a:pt x="89667" y="105308"/>
                  </a:cubicBezTo>
                  <a:cubicBezTo>
                    <a:pt x="90487" y="107204"/>
                    <a:pt x="90628" y="109318"/>
                    <a:pt x="90039" y="111304"/>
                  </a:cubicBezTo>
                  <a:cubicBezTo>
                    <a:pt x="89181" y="115505"/>
                    <a:pt x="88758" y="119720"/>
                    <a:pt x="90821" y="123782"/>
                  </a:cubicBezTo>
                  <a:cubicBezTo>
                    <a:pt x="91512" y="125229"/>
                    <a:pt x="91551" y="126895"/>
                    <a:pt x="90949" y="128381"/>
                  </a:cubicBezTo>
                  <a:cubicBezTo>
                    <a:pt x="89270" y="133301"/>
                    <a:pt x="88668" y="138195"/>
                    <a:pt x="90949" y="143114"/>
                  </a:cubicBezTo>
                  <a:cubicBezTo>
                    <a:pt x="91448" y="144472"/>
                    <a:pt x="91295" y="145971"/>
                    <a:pt x="90539" y="147201"/>
                  </a:cubicBezTo>
                  <a:cubicBezTo>
                    <a:pt x="88514" y="151813"/>
                    <a:pt x="87425" y="156528"/>
                    <a:pt x="89757" y="161358"/>
                  </a:cubicBezTo>
                  <a:cubicBezTo>
                    <a:pt x="90667" y="163241"/>
                    <a:pt x="89975" y="164753"/>
                    <a:pt x="89078" y="166252"/>
                  </a:cubicBezTo>
                  <a:cubicBezTo>
                    <a:pt x="86452" y="170403"/>
                    <a:pt x="85555" y="175425"/>
                    <a:pt x="86593" y="180229"/>
                  </a:cubicBezTo>
                  <a:cubicBezTo>
                    <a:pt x="87259" y="183355"/>
                    <a:pt x="86490" y="186609"/>
                    <a:pt x="84517" y="189107"/>
                  </a:cubicBezTo>
                  <a:cubicBezTo>
                    <a:pt x="82301" y="192054"/>
                    <a:pt x="81379" y="195782"/>
                    <a:pt x="81955" y="199420"/>
                  </a:cubicBezTo>
                  <a:cubicBezTo>
                    <a:pt x="82455" y="202252"/>
                    <a:pt x="81558" y="205147"/>
                    <a:pt x="79559" y="207210"/>
                  </a:cubicBezTo>
                  <a:cubicBezTo>
                    <a:pt x="76344" y="210784"/>
                    <a:pt x="74435" y="214769"/>
                    <a:pt x="75190" y="219701"/>
                  </a:cubicBezTo>
                  <a:cubicBezTo>
                    <a:pt x="75562" y="221776"/>
                    <a:pt x="74729" y="223890"/>
                    <a:pt x="73051" y="225159"/>
                  </a:cubicBezTo>
                  <a:cubicBezTo>
                    <a:pt x="71245" y="226914"/>
                    <a:pt x="69605" y="228848"/>
                    <a:pt x="68170" y="230911"/>
                  </a:cubicBezTo>
                  <a:cubicBezTo>
                    <a:pt x="66530" y="232641"/>
                    <a:pt x="65646" y="234934"/>
                    <a:pt x="65685" y="237317"/>
                  </a:cubicBezTo>
                  <a:cubicBezTo>
                    <a:pt x="65928" y="240199"/>
                    <a:pt x="64596" y="242979"/>
                    <a:pt x="62200" y="244606"/>
                  </a:cubicBezTo>
                  <a:cubicBezTo>
                    <a:pt x="60163" y="246067"/>
                    <a:pt x="58664" y="248168"/>
                    <a:pt x="56486" y="249564"/>
                  </a:cubicBezTo>
                  <a:cubicBezTo>
                    <a:pt x="54308" y="250961"/>
                    <a:pt x="54257" y="253331"/>
                    <a:pt x="53642" y="255394"/>
                  </a:cubicBezTo>
                  <a:cubicBezTo>
                    <a:pt x="52988" y="258302"/>
                    <a:pt x="51118" y="260787"/>
                    <a:pt x="48517" y="262222"/>
                  </a:cubicBezTo>
                  <a:cubicBezTo>
                    <a:pt x="44674" y="264349"/>
                    <a:pt x="41112" y="267116"/>
                    <a:pt x="39946" y="271843"/>
                  </a:cubicBezTo>
                  <a:cubicBezTo>
                    <a:pt x="39793" y="272458"/>
                    <a:pt x="39434" y="273009"/>
                    <a:pt x="38934" y="273406"/>
                  </a:cubicBezTo>
                  <a:cubicBezTo>
                    <a:pt x="35027" y="276251"/>
                    <a:pt x="31657" y="279940"/>
                    <a:pt x="26815" y="281337"/>
                  </a:cubicBezTo>
                  <a:cubicBezTo>
                    <a:pt x="26174" y="272048"/>
                    <a:pt x="23958" y="263542"/>
                    <a:pt x="17578" y="256175"/>
                  </a:cubicBezTo>
                  <a:cubicBezTo>
                    <a:pt x="13388" y="251281"/>
                    <a:pt x="8251" y="247284"/>
                    <a:pt x="2460" y="244453"/>
                  </a:cubicBezTo>
                  <a:cubicBezTo>
                    <a:pt x="-2728" y="241890"/>
                    <a:pt x="-2946" y="238572"/>
                    <a:pt x="1781" y="235010"/>
                  </a:cubicBezTo>
                  <a:cubicBezTo>
                    <a:pt x="5496" y="232359"/>
                    <a:pt x="8994" y="229412"/>
                    <a:pt x="12235" y="226196"/>
                  </a:cubicBezTo>
                  <a:cubicBezTo>
                    <a:pt x="13952" y="224569"/>
                    <a:pt x="15118" y="222417"/>
                    <a:pt x="15528" y="220085"/>
                  </a:cubicBezTo>
                  <a:cubicBezTo>
                    <a:pt x="16309" y="215730"/>
                    <a:pt x="18129" y="211617"/>
                    <a:pt x="20819" y="208106"/>
                  </a:cubicBezTo>
                  <a:cubicBezTo>
                    <a:pt x="27058" y="199587"/>
                    <a:pt x="32631" y="190593"/>
                    <a:pt x="37474" y="181202"/>
                  </a:cubicBezTo>
                  <a:cubicBezTo>
                    <a:pt x="39331" y="177885"/>
                    <a:pt x="40215" y="174105"/>
                    <a:pt x="40036" y="170313"/>
                  </a:cubicBezTo>
                  <a:cubicBezTo>
                    <a:pt x="39985" y="168891"/>
                    <a:pt x="40164" y="167481"/>
                    <a:pt x="40587" y="166123"/>
                  </a:cubicBezTo>
                  <a:cubicBezTo>
                    <a:pt x="43585" y="154094"/>
                    <a:pt x="45852" y="141897"/>
                    <a:pt x="47377" y="129598"/>
                  </a:cubicBezTo>
                  <a:cubicBezTo>
                    <a:pt x="48658" y="120758"/>
                    <a:pt x="50106" y="111931"/>
                    <a:pt x="50708" y="102976"/>
                  </a:cubicBezTo>
                  <a:cubicBezTo>
                    <a:pt x="51041" y="97954"/>
                    <a:pt x="51413" y="92932"/>
                    <a:pt x="51374" y="87910"/>
                  </a:cubicBezTo>
                  <a:cubicBezTo>
                    <a:pt x="51259" y="74970"/>
                    <a:pt x="52373" y="62082"/>
                    <a:pt x="52566" y="49143"/>
                  </a:cubicBezTo>
                  <a:cubicBezTo>
                    <a:pt x="52732" y="38150"/>
                    <a:pt x="55730" y="27440"/>
                    <a:pt x="59650" y="17114"/>
                  </a:cubicBezTo>
                  <a:cubicBezTo>
                    <a:pt x="63571" y="6788"/>
                    <a:pt x="71424" y="2150"/>
                    <a:pt x="81801" y="357"/>
                  </a:cubicBezTo>
                  <a:cubicBezTo>
                    <a:pt x="85824" y="-335"/>
                    <a:pt x="89898" y="-463"/>
                    <a:pt x="93908" y="-1335"/>
                  </a:cubicBezTo>
                  <a:cubicBezTo>
                    <a:pt x="97649" y="-2129"/>
                    <a:pt x="101377" y="-758"/>
                    <a:pt x="105041" y="152"/>
                  </a:cubicBezTo>
                  <a:cubicBezTo>
                    <a:pt x="107783" y="830"/>
                    <a:pt x="110499" y="1638"/>
                    <a:pt x="113279" y="2150"/>
                  </a:cubicBezTo>
                  <a:cubicBezTo>
                    <a:pt x="115431" y="2688"/>
                    <a:pt x="117712" y="2407"/>
                    <a:pt x="119685" y="1382"/>
                  </a:cubicBezTo>
                  <a:cubicBezTo>
                    <a:pt x="120876" y="561"/>
                    <a:pt x="122362" y="292"/>
                    <a:pt x="123771" y="638"/>
                  </a:cubicBezTo>
                  <a:cubicBezTo>
                    <a:pt x="130766" y="2419"/>
                    <a:pt x="137838" y="3803"/>
                    <a:pt x="144987" y="4802"/>
                  </a:cubicBezTo>
                  <a:cubicBezTo>
                    <a:pt x="154250" y="6378"/>
                    <a:pt x="163538" y="7864"/>
                    <a:pt x="172878" y="9094"/>
                  </a:cubicBezTo>
                  <a:cubicBezTo>
                    <a:pt x="183601" y="10503"/>
                    <a:pt x="194311" y="9491"/>
                    <a:pt x="205009" y="9901"/>
                  </a:cubicBezTo>
                  <a:cubicBezTo>
                    <a:pt x="206290" y="9901"/>
                    <a:pt x="207571" y="9798"/>
                    <a:pt x="208852" y="9901"/>
                  </a:cubicBezTo>
                  <a:cubicBezTo>
                    <a:pt x="212196" y="10311"/>
                    <a:pt x="212990" y="12105"/>
                    <a:pt x="211184" y="14961"/>
                  </a:cubicBezTo>
                  <a:cubicBezTo>
                    <a:pt x="207276" y="21137"/>
                    <a:pt x="202408" y="23174"/>
                    <a:pt x="195054" y="21483"/>
                  </a:cubicBezTo>
                  <a:cubicBezTo>
                    <a:pt x="183037" y="18715"/>
                    <a:pt x="171853" y="20483"/>
                    <a:pt x="161821" y="27773"/>
                  </a:cubicBezTo>
                  <a:cubicBezTo>
                    <a:pt x="153661" y="33384"/>
                    <a:pt x="148088" y="42019"/>
                    <a:pt x="146307" y="51756"/>
                  </a:cubicBezTo>
                  <a:cubicBezTo>
                    <a:pt x="146217" y="53447"/>
                    <a:pt x="145333" y="54869"/>
                    <a:pt x="145564" y="56509"/>
                  </a:cubicBezTo>
                  <a:close/>
                </a:path>
              </a:pathLst>
            </a:custGeom>
            <a:solidFill>
              <a:srgbClr val="020202"/>
            </a:solidFill>
            <a:ln w="1280" cap="flat">
              <a:noFill/>
              <a:prstDash val="solid"/>
              <a:miter/>
            </a:ln>
          </p:spPr>
          <p:txBody>
            <a:bodyPr rtlCol="0" anchor="ctr"/>
            <a:lstStyle/>
            <a:p>
              <a:endParaRPr lang="es-CO"/>
            </a:p>
          </p:txBody>
        </p:sp>
        <p:sp>
          <p:nvSpPr>
            <p:cNvPr id="24" name="Freeform: Shape 23">
              <a:extLst>
                <a:ext uri="{FF2B5EF4-FFF2-40B4-BE49-F238E27FC236}">
                  <a16:creationId xmlns:a16="http://schemas.microsoft.com/office/drawing/2014/main" id="{A875217E-6914-A449-133C-1BB7FC6B7E25}"/>
                </a:ext>
              </a:extLst>
            </p:cNvPr>
            <p:cNvSpPr/>
            <p:nvPr/>
          </p:nvSpPr>
          <p:spPr>
            <a:xfrm>
              <a:off x="-1758663" y="-50152"/>
              <a:ext cx="113809" cy="120421"/>
            </a:xfrm>
            <a:custGeom>
              <a:avLst/>
              <a:gdLst>
                <a:gd name="connsiteX0" fmla="*/ 102948 w 113809"/>
                <a:gd name="connsiteY0" fmla="*/ 107248 h 120421"/>
                <a:gd name="connsiteX1" fmla="*/ 100489 w 113809"/>
                <a:gd name="connsiteY1" fmla="*/ 112475 h 120421"/>
                <a:gd name="connsiteX2" fmla="*/ 94916 w 113809"/>
                <a:gd name="connsiteY2" fmla="*/ 113231 h 120421"/>
                <a:gd name="connsiteX3" fmla="*/ 63822 w 113809"/>
                <a:gd name="connsiteY3" fmla="*/ 118483 h 120421"/>
                <a:gd name="connsiteX4" fmla="*/ 38981 w 113809"/>
                <a:gd name="connsiteY4" fmla="*/ 116459 h 120421"/>
                <a:gd name="connsiteX5" fmla="*/ 24261 w 113809"/>
                <a:gd name="connsiteY5" fmla="*/ 113218 h 120421"/>
                <a:gd name="connsiteX6" fmla="*/ 19418 w 113809"/>
                <a:gd name="connsiteY6" fmla="*/ 108362 h 120421"/>
                <a:gd name="connsiteX7" fmla="*/ 16599 w 113809"/>
                <a:gd name="connsiteY7" fmla="*/ 103020 h 120421"/>
                <a:gd name="connsiteX8" fmla="*/ 6940 w 113809"/>
                <a:gd name="connsiteY8" fmla="*/ 102277 h 120421"/>
                <a:gd name="connsiteX9" fmla="*/ 4377 w 113809"/>
                <a:gd name="connsiteY9" fmla="*/ 105044 h 120421"/>
                <a:gd name="connsiteX10" fmla="*/ 1520 w 113809"/>
                <a:gd name="connsiteY10" fmla="*/ 107068 h 120421"/>
                <a:gd name="connsiteX11" fmla="*/ -1413 w 113809"/>
                <a:gd name="connsiteY11" fmla="*/ 103776 h 120421"/>
                <a:gd name="connsiteX12" fmla="*/ -1606 w 113809"/>
                <a:gd name="connsiteY12" fmla="*/ 101418 h 120421"/>
                <a:gd name="connsiteX13" fmla="*/ 2430 w 113809"/>
                <a:gd name="connsiteY13" fmla="*/ 65675 h 120421"/>
                <a:gd name="connsiteX14" fmla="*/ 18162 w 113809"/>
                <a:gd name="connsiteY14" fmla="*/ 21718 h 120421"/>
                <a:gd name="connsiteX15" fmla="*/ 49128 w 113809"/>
                <a:gd name="connsiteY15" fmla="*/ 298 h 120421"/>
                <a:gd name="connsiteX16" fmla="*/ 99092 w 113809"/>
                <a:gd name="connsiteY16" fmla="*/ 16 h 120421"/>
                <a:gd name="connsiteX17" fmla="*/ 103230 w 113809"/>
                <a:gd name="connsiteY17" fmla="*/ 964 h 120421"/>
                <a:gd name="connsiteX18" fmla="*/ 111801 w 113809"/>
                <a:gd name="connsiteY18" fmla="*/ 15479 h 120421"/>
                <a:gd name="connsiteX19" fmla="*/ 110033 w 113809"/>
                <a:gd name="connsiteY19" fmla="*/ 24281 h 120421"/>
                <a:gd name="connsiteX20" fmla="*/ 106190 w 113809"/>
                <a:gd name="connsiteY20" fmla="*/ 59576 h 120421"/>
                <a:gd name="connsiteX21" fmla="*/ 105037 w 113809"/>
                <a:gd name="connsiteY21" fmla="*/ 80356 h 120421"/>
                <a:gd name="connsiteX22" fmla="*/ 102948 w 113809"/>
                <a:gd name="connsiteY22" fmla="*/ 107248 h 120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3809" h="120421">
                  <a:moveTo>
                    <a:pt x="102948" y="107248"/>
                  </a:moveTo>
                  <a:cubicBezTo>
                    <a:pt x="101027" y="108529"/>
                    <a:pt x="102948" y="111680"/>
                    <a:pt x="100489" y="112475"/>
                  </a:cubicBezTo>
                  <a:cubicBezTo>
                    <a:pt x="98657" y="112859"/>
                    <a:pt x="96786" y="113115"/>
                    <a:pt x="94916" y="113231"/>
                  </a:cubicBezTo>
                  <a:cubicBezTo>
                    <a:pt x="84551" y="114999"/>
                    <a:pt x="74238" y="117164"/>
                    <a:pt x="63822" y="118483"/>
                  </a:cubicBezTo>
                  <a:cubicBezTo>
                    <a:pt x="55508" y="119534"/>
                    <a:pt x="47168" y="118150"/>
                    <a:pt x="38981" y="116459"/>
                  </a:cubicBezTo>
                  <a:cubicBezTo>
                    <a:pt x="34061" y="115447"/>
                    <a:pt x="29219" y="114025"/>
                    <a:pt x="24261" y="113218"/>
                  </a:cubicBezTo>
                  <a:cubicBezTo>
                    <a:pt x="21647" y="113077"/>
                    <a:pt x="19546" y="110976"/>
                    <a:pt x="19418" y="108362"/>
                  </a:cubicBezTo>
                  <a:cubicBezTo>
                    <a:pt x="19085" y="106325"/>
                    <a:pt x="18098" y="104442"/>
                    <a:pt x="16599" y="103020"/>
                  </a:cubicBezTo>
                  <a:cubicBezTo>
                    <a:pt x="13691" y="100035"/>
                    <a:pt x="10194" y="99702"/>
                    <a:pt x="6940" y="102277"/>
                  </a:cubicBezTo>
                  <a:cubicBezTo>
                    <a:pt x="5953" y="103071"/>
                    <a:pt x="5095" y="104006"/>
                    <a:pt x="4377" y="105044"/>
                  </a:cubicBezTo>
                  <a:cubicBezTo>
                    <a:pt x="3634" y="106095"/>
                    <a:pt x="3096" y="107389"/>
                    <a:pt x="1520" y="107068"/>
                  </a:cubicBezTo>
                  <a:cubicBezTo>
                    <a:pt x="-94" y="106774"/>
                    <a:pt x="-1311" y="105416"/>
                    <a:pt x="-1413" y="103776"/>
                  </a:cubicBezTo>
                  <a:cubicBezTo>
                    <a:pt x="-1516" y="102994"/>
                    <a:pt x="-1542" y="102200"/>
                    <a:pt x="-1606" y="101418"/>
                  </a:cubicBezTo>
                  <a:cubicBezTo>
                    <a:pt x="-324" y="89491"/>
                    <a:pt x="316" y="77448"/>
                    <a:pt x="2430" y="65675"/>
                  </a:cubicBezTo>
                  <a:cubicBezTo>
                    <a:pt x="5056" y="50211"/>
                    <a:pt x="10386" y="35337"/>
                    <a:pt x="18162" y="21718"/>
                  </a:cubicBezTo>
                  <a:cubicBezTo>
                    <a:pt x="25068" y="9881"/>
                    <a:pt x="35701" y="3078"/>
                    <a:pt x="49128" y="298"/>
                  </a:cubicBezTo>
                  <a:cubicBezTo>
                    <a:pt x="65783" y="-3136"/>
                    <a:pt x="82437" y="-983"/>
                    <a:pt x="99092" y="16"/>
                  </a:cubicBezTo>
                  <a:cubicBezTo>
                    <a:pt x="100501" y="170"/>
                    <a:pt x="101898" y="490"/>
                    <a:pt x="103230" y="964"/>
                  </a:cubicBezTo>
                  <a:cubicBezTo>
                    <a:pt x="110482" y="3219"/>
                    <a:pt x="113339" y="8062"/>
                    <a:pt x="111801" y="15479"/>
                  </a:cubicBezTo>
                  <a:cubicBezTo>
                    <a:pt x="111199" y="18413"/>
                    <a:pt x="110597" y="21347"/>
                    <a:pt x="110033" y="24281"/>
                  </a:cubicBezTo>
                  <a:cubicBezTo>
                    <a:pt x="107791" y="35952"/>
                    <a:pt x="107471" y="47816"/>
                    <a:pt x="106190" y="59576"/>
                  </a:cubicBezTo>
                  <a:cubicBezTo>
                    <a:pt x="105485" y="66430"/>
                    <a:pt x="105088" y="73400"/>
                    <a:pt x="105037" y="80356"/>
                  </a:cubicBezTo>
                  <a:cubicBezTo>
                    <a:pt x="104947" y="89363"/>
                    <a:pt x="104255" y="98344"/>
                    <a:pt x="102948" y="107248"/>
                  </a:cubicBezTo>
                  <a:close/>
                </a:path>
              </a:pathLst>
            </a:custGeom>
            <a:solidFill>
              <a:srgbClr val="E752BE"/>
            </a:solidFill>
            <a:ln w="1280" cap="flat">
              <a:noFill/>
              <a:prstDash val="solid"/>
              <a:miter/>
            </a:ln>
          </p:spPr>
          <p:txBody>
            <a:bodyPr rtlCol="0" anchor="ctr"/>
            <a:lstStyle/>
            <a:p>
              <a:endParaRPr lang="es-CO"/>
            </a:p>
          </p:txBody>
        </p:sp>
        <p:sp>
          <p:nvSpPr>
            <p:cNvPr id="25" name="Freeform: Shape 24">
              <a:extLst>
                <a:ext uri="{FF2B5EF4-FFF2-40B4-BE49-F238E27FC236}">
                  <a16:creationId xmlns:a16="http://schemas.microsoft.com/office/drawing/2014/main" id="{1E634334-2D18-618D-DA7B-589BCC609117}"/>
                </a:ext>
              </a:extLst>
            </p:cNvPr>
            <p:cNvSpPr/>
            <p:nvPr/>
          </p:nvSpPr>
          <p:spPr>
            <a:xfrm>
              <a:off x="-1587733" y="328195"/>
              <a:ext cx="29569" cy="360679"/>
            </a:xfrm>
            <a:custGeom>
              <a:avLst/>
              <a:gdLst>
                <a:gd name="connsiteX0" fmla="*/ 355 w 29569"/>
                <a:gd name="connsiteY0" fmla="*/ -1573 h 360679"/>
                <a:gd name="connsiteX1" fmla="*/ -106 w 29569"/>
                <a:gd name="connsiteY1" fmla="*/ 24050 h 360679"/>
                <a:gd name="connsiteX2" fmla="*/ 855 w 29569"/>
                <a:gd name="connsiteY2" fmla="*/ 48174 h 360679"/>
                <a:gd name="connsiteX3" fmla="*/ 1111 w 29569"/>
                <a:gd name="connsiteY3" fmla="*/ 50044 h 360679"/>
                <a:gd name="connsiteX4" fmla="*/ 2238 w 29569"/>
                <a:gd name="connsiteY4" fmla="*/ 77012 h 360679"/>
                <a:gd name="connsiteX5" fmla="*/ 3366 w 29569"/>
                <a:gd name="connsiteY5" fmla="*/ 115857 h 360679"/>
                <a:gd name="connsiteX6" fmla="*/ 6197 w 29569"/>
                <a:gd name="connsiteY6" fmla="*/ 164066 h 360679"/>
                <a:gd name="connsiteX7" fmla="*/ 8977 w 29569"/>
                <a:gd name="connsiteY7" fmla="*/ 199938 h 360679"/>
                <a:gd name="connsiteX8" fmla="*/ 15114 w 29569"/>
                <a:gd name="connsiteY8" fmla="*/ 246815 h 360679"/>
                <a:gd name="connsiteX9" fmla="*/ 20341 w 29569"/>
                <a:gd name="connsiteY9" fmla="*/ 281893 h 360679"/>
                <a:gd name="connsiteX10" fmla="*/ 22288 w 29569"/>
                <a:gd name="connsiteY10" fmla="*/ 306888 h 360679"/>
                <a:gd name="connsiteX11" fmla="*/ 24428 w 29569"/>
                <a:gd name="connsiteY11" fmla="*/ 328090 h 360679"/>
                <a:gd name="connsiteX12" fmla="*/ 25401 w 29569"/>
                <a:gd name="connsiteY12" fmla="*/ 339403 h 360679"/>
                <a:gd name="connsiteX13" fmla="*/ 27964 w 29569"/>
                <a:gd name="connsiteY13" fmla="*/ 359107 h 360679"/>
                <a:gd name="connsiteX14" fmla="*/ 25645 w 29569"/>
                <a:gd name="connsiteY14" fmla="*/ 350139 h 360679"/>
                <a:gd name="connsiteX15" fmla="*/ 24082 w 29569"/>
                <a:gd name="connsiteY15" fmla="*/ 335649 h 360679"/>
                <a:gd name="connsiteX16" fmla="*/ 22980 w 29569"/>
                <a:gd name="connsiteY16" fmla="*/ 325823 h 360679"/>
                <a:gd name="connsiteX17" fmla="*/ 20136 w 29569"/>
                <a:gd name="connsiteY17" fmla="*/ 294870 h 360679"/>
                <a:gd name="connsiteX18" fmla="*/ 15806 w 29569"/>
                <a:gd name="connsiteY18" fmla="*/ 266519 h 360679"/>
                <a:gd name="connsiteX19" fmla="*/ 12616 w 29569"/>
                <a:gd name="connsiteY19" fmla="*/ 244163 h 360679"/>
                <a:gd name="connsiteX20" fmla="*/ 10374 w 29569"/>
                <a:gd name="connsiteY20" fmla="*/ 229276 h 360679"/>
                <a:gd name="connsiteX21" fmla="*/ 7927 w 29569"/>
                <a:gd name="connsiteY21" fmla="*/ 207778 h 360679"/>
                <a:gd name="connsiteX22" fmla="*/ 6722 w 29569"/>
                <a:gd name="connsiteY22" fmla="*/ 197529 h 360679"/>
                <a:gd name="connsiteX23" fmla="*/ 5159 w 29569"/>
                <a:gd name="connsiteY23" fmla="*/ 182079 h 360679"/>
                <a:gd name="connsiteX24" fmla="*/ 5082 w 29569"/>
                <a:gd name="connsiteY24" fmla="*/ 181131 h 360679"/>
                <a:gd name="connsiteX25" fmla="*/ 3801 w 29569"/>
                <a:gd name="connsiteY25" fmla="*/ 158070 h 360679"/>
                <a:gd name="connsiteX26" fmla="*/ 2238 w 29569"/>
                <a:gd name="connsiteY26" fmla="*/ 136470 h 360679"/>
                <a:gd name="connsiteX27" fmla="*/ 2238 w 29569"/>
                <a:gd name="connsiteY27" fmla="*/ 135535 h 360679"/>
                <a:gd name="connsiteX28" fmla="*/ 1060 w 29569"/>
                <a:gd name="connsiteY28" fmla="*/ 111488 h 360679"/>
                <a:gd name="connsiteX29" fmla="*/ 176 w 29569"/>
                <a:gd name="connsiteY29" fmla="*/ 69415 h 360679"/>
                <a:gd name="connsiteX30" fmla="*/ -1426 w 29569"/>
                <a:gd name="connsiteY30" fmla="*/ 26035 h 360679"/>
                <a:gd name="connsiteX31" fmla="*/ -619 w 29569"/>
                <a:gd name="connsiteY31" fmla="*/ 1002 h 360679"/>
                <a:gd name="connsiteX32" fmla="*/ 355 w 29569"/>
                <a:gd name="connsiteY32" fmla="*/ -1573 h 36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9569" h="360679">
                  <a:moveTo>
                    <a:pt x="355" y="-1573"/>
                  </a:moveTo>
                  <a:cubicBezTo>
                    <a:pt x="278" y="6959"/>
                    <a:pt x="-132" y="15492"/>
                    <a:pt x="-106" y="24050"/>
                  </a:cubicBezTo>
                  <a:cubicBezTo>
                    <a:pt x="-106" y="32070"/>
                    <a:pt x="-247" y="40167"/>
                    <a:pt x="855" y="48174"/>
                  </a:cubicBezTo>
                  <a:cubicBezTo>
                    <a:pt x="996" y="48789"/>
                    <a:pt x="1073" y="49416"/>
                    <a:pt x="1111" y="50044"/>
                  </a:cubicBezTo>
                  <a:cubicBezTo>
                    <a:pt x="906" y="59012"/>
                    <a:pt x="2533" y="67980"/>
                    <a:pt x="2238" y="77012"/>
                  </a:cubicBezTo>
                  <a:cubicBezTo>
                    <a:pt x="1816" y="89990"/>
                    <a:pt x="2674" y="102930"/>
                    <a:pt x="3366" y="115857"/>
                  </a:cubicBezTo>
                  <a:cubicBezTo>
                    <a:pt x="4224" y="131935"/>
                    <a:pt x="5300" y="147988"/>
                    <a:pt x="6197" y="164066"/>
                  </a:cubicBezTo>
                  <a:cubicBezTo>
                    <a:pt x="6876" y="176019"/>
                    <a:pt x="7799" y="187985"/>
                    <a:pt x="8977" y="199938"/>
                  </a:cubicBezTo>
                  <a:cubicBezTo>
                    <a:pt x="10502" y="215632"/>
                    <a:pt x="12552" y="231262"/>
                    <a:pt x="15114" y="246815"/>
                  </a:cubicBezTo>
                  <a:cubicBezTo>
                    <a:pt x="17061" y="258473"/>
                    <a:pt x="18470" y="270221"/>
                    <a:pt x="20341" y="281893"/>
                  </a:cubicBezTo>
                  <a:cubicBezTo>
                    <a:pt x="21455" y="290182"/>
                    <a:pt x="22096" y="298522"/>
                    <a:pt x="22288" y="306888"/>
                  </a:cubicBezTo>
                  <a:cubicBezTo>
                    <a:pt x="22621" y="313972"/>
                    <a:pt x="23416" y="321057"/>
                    <a:pt x="24428" y="328090"/>
                  </a:cubicBezTo>
                  <a:cubicBezTo>
                    <a:pt x="24979" y="331857"/>
                    <a:pt x="25094" y="335649"/>
                    <a:pt x="25401" y="339403"/>
                  </a:cubicBezTo>
                  <a:cubicBezTo>
                    <a:pt x="25927" y="346026"/>
                    <a:pt x="27349" y="352509"/>
                    <a:pt x="27964" y="359107"/>
                  </a:cubicBezTo>
                  <a:cubicBezTo>
                    <a:pt x="25875" y="356481"/>
                    <a:pt x="26157" y="353239"/>
                    <a:pt x="25645" y="350139"/>
                  </a:cubicBezTo>
                  <a:cubicBezTo>
                    <a:pt x="24825" y="345348"/>
                    <a:pt x="23838" y="340531"/>
                    <a:pt x="24082" y="335649"/>
                  </a:cubicBezTo>
                  <a:cubicBezTo>
                    <a:pt x="24043" y="332344"/>
                    <a:pt x="23672" y="329051"/>
                    <a:pt x="22980" y="325823"/>
                  </a:cubicBezTo>
                  <a:cubicBezTo>
                    <a:pt x="21404" y="315574"/>
                    <a:pt x="21391" y="305145"/>
                    <a:pt x="20136" y="294870"/>
                  </a:cubicBezTo>
                  <a:cubicBezTo>
                    <a:pt x="18970" y="285377"/>
                    <a:pt x="17215" y="275974"/>
                    <a:pt x="15806" y="266519"/>
                  </a:cubicBezTo>
                  <a:cubicBezTo>
                    <a:pt x="14678" y="259075"/>
                    <a:pt x="13705" y="251606"/>
                    <a:pt x="12616" y="244163"/>
                  </a:cubicBezTo>
                  <a:cubicBezTo>
                    <a:pt x="11898" y="239192"/>
                    <a:pt x="11014" y="234247"/>
                    <a:pt x="10374" y="229276"/>
                  </a:cubicBezTo>
                  <a:cubicBezTo>
                    <a:pt x="9451" y="222127"/>
                    <a:pt x="8055" y="215017"/>
                    <a:pt x="7927" y="207778"/>
                  </a:cubicBezTo>
                  <a:cubicBezTo>
                    <a:pt x="7773" y="204332"/>
                    <a:pt x="7376" y="200911"/>
                    <a:pt x="6722" y="197529"/>
                  </a:cubicBezTo>
                  <a:cubicBezTo>
                    <a:pt x="5864" y="192405"/>
                    <a:pt x="6722" y="187101"/>
                    <a:pt x="5159" y="182079"/>
                  </a:cubicBezTo>
                  <a:cubicBezTo>
                    <a:pt x="5070" y="181771"/>
                    <a:pt x="5044" y="181451"/>
                    <a:pt x="5082" y="181131"/>
                  </a:cubicBezTo>
                  <a:cubicBezTo>
                    <a:pt x="5595" y="173444"/>
                    <a:pt x="4416" y="165757"/>
                    <a:pt x="3801" y="158070"/>
                  </a:cubicBezTo>
                  <a:cubicBezTo>
                    <a:pt x="3276" y="150883"/>
                    <a:pt x="3942" y="143580"/>
                    <a:pt x="2238" y="136470"/>
                  </a:cubicBezTo>
                  <a:cubicBezTo>
                    <a:pt x="2200" y="136163"/>
                    <a:pt x="2200" y="135842"/>
                    <a:pt x="2238" y="135535"/>
                  </a:cubicBezTo>
                  <a:cubicBezTo>
                    <a:pt x="2840" y="127477"/>
                    <a:pt x="1662" y="119457"/>
                    <a:pt x="1060" y="111488"/>
                  </a:cubicBezTo>
                  <a:cubicBezTo>
                    <a:pt x="9" y="97395"/>
                    <a:pt x="1060" y="83405"/>
                    <a:pt x="176" y="69415"/>
                  </a:cubicBezTo>
                  <a:cubicBezTo>
                    <a:pt x="-760" y="54951"/>
                    <a:pt x="-2092" y="40500"/>
                    <a:pt x="-1426" y="26035"/>
                  </a:cubicBezTo>
                  <a:cubicBezTo>
                    <a:pt x="-1041" y="17683"/>
                    <a:pt x="-708" y="9381"/>
                    <a:pt x="-619" y="1002"/>
                  </a:cubicBezTo>
                  <a:cubicBezTo>
                    <a:pt x="-772" y="29"/>
                    <a:pt x="-401" y="-945"/>
                    <a:pt x="355" y="-1573"/>
                  </a:cubicBezTo>
                  <a:close/>
                </a:path>
              </a:pathLst>
            </a:custGeom>
            <a:solidFill>
              <a:srgbClr val="270000"/>
            </a:solidFill>
            <a:ln w="1280" cap="flat">
              <a:noFill/>
              <a:prstDash val="solid"/>
              <a:miter/>
            </a:ln>
          </p:spPr>
          <p:txBody>
            <a:bodyPr rtlCol="0" anchor="ctr"/>
            <a:lstStyle/>
            <a:p>
              <a:endParaRPr lang="es-CO"/>
            </a:p>
          </p:txBody>
        </p:sp>
        <p:sp>
          <p:nvSpPr>
            <p:cNvPr id="26" name="Freeform: Shape 25">
              <a:extLst>
                <a:ext uri="{FF2B5EF4-FFF2-40B4-BE49-F238E27FC236}">
                  <a16:creationId xmlns:a16="http://schemas.microsoft.com/office/drawing/2014/main" id="{D5ADCDAF-85FC-079D-BBAC-A617F27C9409}"/>
                </a:ext>
              </a:extLst>
            </p:cNvPr>
            <p:cNvSpPr/>
            <p:nvPr/>
          </p:nvSpPr>
          <p:spPr>
            <a:xfrm>
              <a:off x="-876031" y="196275"/>
              <a:ext cx="925" cy="1883"/>
            </a:xfrm>
            <a:custGeom>
              <a:avLst/>
              <a:gdLst>
                <a:gd name="connsiteX0" fmla="*/ -1595 w 925"/>
                <a:gd name="connsiteY0" fmla="*/ -1573 h 1883"/>
                <a:gd name="connsiteX1" fmla="*/ -711 w 925"/>
                <a:gd name="connsiteY1" fmla="*/ 310 h 1883"/>
                <a:gd name="connsiteX2" fmla="*/ -1595 w 925"/>
                <a:gd name="connsiteY2" fmla="*/ -1573 h 1883"/>
              </a:gdLst>
              <a:ahLst/>
              <a:cxnLst>
                <a:cxn ang="0">
                  <a:pos x="connsiteX0" y="connsiteY0"/>
                </a:cxn>
                <a:cxn ang="0">
                  <a:pos x="connsiteX1" y="connsiteY1"/>
                </a:cxn>
                <a:cxn ang="0">
                  <a:pos x="connsiteX2" y="connsiteY2"/>
                </a:cxn>
              </a:cxnLst>
              <a:rect l="l" t="t" r="r" b="b"/>
              <a:pathLst>
                <a:path w="925" h="1883">
                  <a:moveTo>
                    <a:pt x="-1595" y="-1573"/>
                  </a:moveTo>
                  <a:cubicBezTo>
                    <a:pt x="-928" y="-1202"/>
                    <a:pt x="-570" y="-446"/>
                    <a:pt x="-711" y="310"/>
                  </a:cubicBezTo>
                  <a:cubicBezTo>
                    <a:pt x="-1338" y="-100"/>
                    <a:pt x="-1672" y="-830"/>
                    <a:pt x="-1595" y="-1573"/>
                  </a:cubicBezTo>
                  <a:close/>
                </a:path>
              </a:pathLst>
            </a:custGeom>
            <a:solidFill>
              <a:srgbClr val="020202"/>
            </a:solidFill>
            <a:ln w="1280" cap="flat">
              <a:noFill/>
              <a:prstDash val="solid"/>
              <a:miter/>
            </a:ln>
          </p:spPr>
          <p:txBody>
            <a:bodyPr rtlCol="0" anchor="ctr"/>
            <a:lstStyle/>
            <a:p>
              <a:endParaRPr lang="es-CO"/>
            </a:p>
          </p:txBody>
        </p:sp>
        <p:sp>
          <p:nvSpPr>
            <p:cNvPr id="27" name="Freeform: Shape 26">
              <a:extLst>
                <a:ext uri="{FF2B5EF4-FFF2-40B4-BE49-F238E27FC236}">
                  <a16:creationId xmlns:a16="http://schemas.microsoft.com/office/drawing/2014/main" id="{F75464B0-5EAC-2C3F-0135-E9C379A20526}"/>
                </a:ext>
              </a:extLst>
            </p:cNvPr>
            <p:cNvSpPr/>
            <p:nvPr/>
          </p:nvSpPr>
          <p:spPr>
            <a:xfrm>
              <a:off x="-889291" y="104212"/>
              <a:ext cx="933" cy="1883"/>
            </a:xfrm>
            <a:custGeom>
              <a:avLst/>
              <a:gdLst>
                <a:gd name="connsiteX0" fmla="*/ -1595 w 933"/>
                <a:gd name="connsiteY0" fmla="*/ -1573 h 1883"/>
                <a:gd name="connsiteX1" fmla="*/ -698 w 933"/>
                <a:gd name="connsiteY1" fmla="*/ 310 h 1883"/>
                <a:gd name="connsiteX2" fmla="*/ -1595 w 933"/>
                <a:gd name="connsiteY2" fmla="*/ -1573 h 1883"/>
              </a:gdLst>
              <a:ahLst/>
              <a:cxnLst>
                <a:cxn ang="0">
                  <a:pos x="connsiteX0" y="connsiteY0"/>
                </a:cxn>
                <a:cxn ang="0">
                  <a:pos x="connsiteX1" y="connsiteY1"/>
                </a:cxn>
                <a:cxn ang="0">
                  <a:pos x="connsiteX2" y="connsiteY2"/>
                </a:cxn>
              </a:cxnLst>
              <a:rect l="l" t="t" r="r" b="b"/>
              <a:pathLst>
                <a:path w="933" h="1883">
                  <a:moveTo>
                    <a:pt x="-1595" y="-1573"/>
                  </a:moveTo>
                  <a:cubicBezTo>
                    <a:pt x="-929" y="-1201"/>
                    <a:pt x="-570" y="-445"/>
                    <a:pt x="-698" y="310"/>
                  </a:cubicBezTo>
                  <a:cubicBezTo>
                    <a:pt x="-1326" y="-100"/>
                    <a:pt x="-1672" y="-830"/>
                    <a:pt x="-1595" y="-1573"/>
                  </a:cubicBezTo>
                  <a:close/>
                </a:path>
              </a:pathLst>
            </a:custGeom>
            <a:solidFill>
              <a:srgbClr val="020202"/>
            </a:solidFill>
            <a:ln w="1280" cap="flat">
              <a:noFill/>
              <a:prstDash val="solid"/>
              <a:miter/>
            </a:ln>
          </p:spPr>
          <p:txBody>
            <a:bodyPr rtlCol="0" anchor="ctr"/>
            <a:lstStyle/>
            <a:p>
              <a:endParaRPr lang="es-CO"/>
            </a:p>
          </p:txBody>
        </p:sp>
        <p:sp>
          <p:nvSpPr>
            <p:cNvPr id="28" name="Freeform: Shape 27">
              <a:extLst>
                <a:ext uri="{FF2B5EF4-FFF2-40B4-BE49-F238E27FC236}">
                  <a16:creationId xmlns:a16="http://schemas.microsoft.com/office/drawing/2014/main" id="{576C41CA-0082-56CA-CF0A-7D13593EA9D2}"/>
                </a:ext>
              </a:extLst>
            </p:cNvPr>
            <p:cNvSpPr/>
            <p:nvPr/>
          </p:nvSpPr>
          <p:spPr>
            <a:xfrm>
              <a:off x="-875057" y="214314"/>
              <a:ext cx="909" cy="1870"/>
            </a:xfrm>
            <a:custGeom>
              <a:avLst/>
              <a:gdLst>
                <a:gd name="connsiteX0" fmla="*/ -1595 w 909"/>
                <a:gd name="connsiteY0" fmla="*/ -1573 h 1870"/>
                <a:gd name="connsiteX1" fmla="*/ -736 w 909"/>
                <a:gd name="connsiteY1" fmla="*/ 298 h 1870"/>
                <a:gd name="connsiteX2" fmla="*/ -1595 w 909"/>
                <a:gd name="connsiteY2" fmla="*/ -1573 h 1870"/>
              </a:gdLst>
              <a:ahLst/>
              <a:cxnLst>
                <a:cxn ang="0">
                  <a:pos x="connsiteX0" y="connsiteY0"/>
                </a:cxn>
                <a:cxn ang="0">
                  <a:pos x="connsiteX1" y="connsiteY1"/>
                </a:cxn>
                <a:cxn ang="0">
                  <a:pos x="connsiteX2" y="connsiteY2"/>
                </a:cxn>
              </a:cxnLst>
              <a:rect l="l" t="t" r="r" b="b"/>
              <a:pathLst>
                <a:path w="909" h="1870">
                  <a:moveTo>
                    <a:pt x="-1595" y="-1573"/>
                  </a:moveTo>
                  <a:cubicBezTo>
                    <a:pt x="-928" y="-1214"/>
                    <a:pt x="-570" y="-445"/>
                    <a:pt x="-736" y="298"/>
                  </a:cubicBezTo>
                  <a:cubicBezTo>
                    <a:pt x="-1338" y="-125"/>
                    <a:pt x="-1671" y="-843"/>
                    <a:pt x="-1595" y="-1573"/>
                  </a:cubicBezTo>
                  <a:close/>
                </a:path>
              </a:pathLst>
            </a:custGeom>
            <a:solidFill>
              <a:srgbClr val="020202"/>
            </a:solidFill>
            <a:ln w="1280" cap="flat">
              <a:noFill/>
              <a:prstDash val="solid"/>
              <a:miter/>
            </a:ln>
          </p:spPr>
          <p:txBody>
            <a:bodyPr rtlCol="0" anchor="ctr"/>
            <a:lstStyle/>
            <a:p>
              <a:endParaRPr lang="es-CO"/>
            </a:p>
          </p:txBody>
        </p:sp>
        <p:sp>
          <p:nvSpPr>
            <p:cNvPr id="29" name="Freeform: Shape 28">
              <a:extLst>
                <a:ext uri="{FF2B5EF4-FFF2-40B4-BE49-F238E27FC236}">
                  <a16:creationId xmlns:a16="http://schemas.microsoft.com/office/drawing/2014/main" id="{5DF2C92A-C759-EB0E-39FC-C824F6F6FD22}"/>
                </a:ext>
              </a:extLst>
            </p:cNvPr>
            <p:cNvSpPr/>
            <p:nvPr/>
          </p:nvSpPr>
          <p:spPr>
            <a:xfrm>
              <a:off x="-876953" y="186782"/>
              <a:ext cx="925" cy="1896"/>
            </a:xfrm>
            <a:custGeom>
              <a:avLst/>
              <a:gdLst>
                <a:gd name="connsiteX0" fmla="*/ -1595 w 925"/>
                <a:gd name="connsiteY0" fmla="*/ -1573 h 1896"/>
                <a:gd name="connsiteX1" fmla="*/ -711 w 925"/>
                <a:gd name="connsiteY1" fmla="*/ 323 h 1896"/>
                <a:gd name="connsiteX2" fmla="*/ -1595 w 925"/>
                <a:gd name="connsiteY2" fmla="*/ -1573 h 1896"/>
              </a:gdLst>
              <a:ahLst/>
              <a:cxnLst>
                <a:cxn ang="0">
                  <a:pos x="connsiteX0" y="connsiteY0"/>
                </a:cxn>
                <a:cxn ang="0">
                  <a:pos x="connsiteX1" y="connsiteY1"/>
                </a:cxn>
                <a:cxn ang="0">
                  <a:pos x="connsiteX2" y="connsiteY2"/>
                </a:cxn>
              </a:cxnLst>
              <a:rect l="l" t="t" r="r" b="b"/>
              <a:pathLst>
                <a:path w="925" h="1896">
                  <a:moveTo>
                    <a:pt x="-1595" y="-1573"/>
                  </a:moveTo>
                  <a:cubicBezTo>
                    <a:pt x="-928" y="-1188"/>
                    <a:pt x="-570" y="-432"/>
                    <a:pt x="-711" y="323"/>
                  </a:cubicBezTo>
                  <a:cubicBezTo>
                    <a:pt x="-1338" y="-99"/>
                    <a:pt x="-1672" y="-830"/>
                    <a:pt x="-1595" y="-1573"/>
                  </a:cubicBezTo>
                  <a:close/>
                </a:path>
              </a:pathLst>
            </a:custGeom>
            <a:solidFill>
              <a:srgbClr val="020202"/>
            </a:solidFill>
            <a:ln w="1280" cap="flat">
              <a:noFill/>
              <a:prstDash val="solid"/>
              <a:miter/>
            </a:ln>
          </p:spPr>
          <p:txBody>
            <a:bodyPr rtlCol="0" anchor="ctr"/>
            <a:lstStyle/>
            <a:p>
              <a:endParaRPr lang="es-CO"/>
            </a:p>
          </p:txBody>
        </p:sp>
        <p:sp>
          <p:nvSpPr>
            <p:cNvPr id="30" name="Freeform: Shape 29">
              <a:extLst>
                <a:ext uri="{FF2B5EF4-FFF2-40B4-BE49-F238E27FC236}">
                  <a16:creationId xmlns:a16="http://schemas.microsoft.com/office/drawing/2014/main" id="{799C6D72-F7AE-6B13-872F-3F6FA0A0DD5E}"/>
                </a:ext>
              </a:extLst>
            </p:cNvPr>
            <p:cNvSpPr/>
            <p:nvPr/>
          </p:nvSpPr>
          <p:spPr>
            <a:xfrm>
              <a:off x="-885488" y="83343"/>
              <a:ext cx="909" cy="948"/>
            </a:xfrm>
            <a:custGeom>
              <a:avLst/>
              <a:gdLst>
                <a:gd name="connsiteX0" fmla="*/ -696 w 909"/>
                <a:gd name="connsiteY0" fmla="*/ -1573 h 948"/>
                <a:gd name="connsiteX1" fmla="*/ -1606 w 909"/>
                <a:gd name="connsiteY1" fmla="*/ -625 h 948"/>
              </a:gdLst>
              <a:ahLst/>
              <a:cxnLst>
                <a:cxn ang="0">
                  <a:pos x="connsiteX0" y="connsiteY0"/>
                </a:cxn>
                <a:cxn ang="0">
                  <a:pos x="connsiteX1" y="connsiteY1"/>
                </a:cxn>
              </a:cxnLst>
              <a:rect l="l" t="t" r="r" b="b"/>
              <a:pathLst>
                <a:path w="909" h="948">
                  <a:moveTo>
                    <a:pt x="-696" y="-1573"/>
                  </a:moveTo>
                  <a:lnTo>
                    <a:pt x="-1606" y="-625"/>
                  </a:lnTo>
                  <a:close/>
                </a:path>
              </a:pathLst>
            </a:custGeom>
            <a:solidFill>
              <a:srgbClr val="020202"/>
            </a:solidFill>
            <a:ln w="1280" cap="flat">
              <a:noFill/>
              <a:prstDash val="solid"/>
              <a:miter/>
            </a:ln>
          </p:spPr>
          <p:txBody>
            <a:bodyPr rtlCol="0" anchor="ctr"/>
            <a:lstStyle/>
            <a:p>
              <a:endParaRPr lang="es-CO"/>
            </a:p>
          </p:txBody>
        </p:sp>
        <p:sp>
          <p:nvSpPr>
            <p:cNvPr id="31" name="Freeform: Shape 30">
              <a:extLst>
                <a:ext uri="{FF2B5EF4-FFF2-40B4-BE49-F238E27FC236}">
                  <a16:creationId xmlns:a16="http://schemas.microsoft.com/office/drawing/2014/main" id="{EE70833B-CA50-3DBA-31BB-82BFCF529F10}"/>
                </a:ext>
              </a:extLst>
            </p:cNvPr>
            <p:cNvSpPr/>
            <p:nvPr/>
          </p:nvSpPr>
          <p:spPr>
            <a:xfrm>
              <a:off x="-888332" y="91875"/>
              <a:ext cx="909" cy="960"/>
            </a:xfrm>
            <a:custGeom>
              <a:avLst/>
              <a:gdLst>
                <a:gd name="connsiteX0" fmla="*/ -696 w 909"/>
                <a:gd name="connsiteY0" fmla="*/ -1573 h 960"/>
                <a:gd name="connsiteX1" fmla="*/ -1606 w 909"/>
                <a:gd name="connsiteY1" fmla="*/ -612 h 960"/>
              </a:gdLst>
              <a:ahLst/>
              <a:cxnLst>
                <a:cxn ang="0">
                  <a:pos x="connsiteX0" y="connsiteY0"/>
                </a:cxn>
                <a:cxn ang="0">
                  <a:pos x="connsiteX1" y="connsiteY1"/>
                </a:cxn>
              </a:cxnLst>
              <a:rect l="l" t="t" r="r" b="b"/>
              <a:pathLst>
                <a:path w="909" h="960">
                  <a:moveTo>
                    <a:pt x="-696" y="-1573"/>
                  </a:moveTo>
                  <a:lnTo>
                    <a:pt x="-1606" y="-612"/>
                  </a:lnTo>
                  <a:close/>
                </a:path>
              </a:pathLst>
            </a:custGeom>
            <a:solidFill>
              <a:srgbClr val="020202"/>
            </a:solidFill>
            <a:ln w="1280" cap="flat">
              <a:noFill/>
              <a:prstDash val="solid"/>
              <a:miter/>
            </a:ln>
          </p:spPr>
          <p:txBody>
            <a:bodyPr rtlCol="0" anchor="ctr"/>
            <a:lstStyle/>
            <a:p>
              <a:endParaRPr lang="es-CO"/>
            </a:p>
          </p:txBody>
        </p:sp>
        <p:sp>
          <p:nvSpPr>
            <p:cNvPr id="32" name="Freeform: Shape 31">
              <a:extLst>
                <a:ext uri="{FF2B5EF4-FFF2-40B4-BE49-F238E27FC236}">
                  <a16:creationId xmlns:a16="http://schemas.microsoft.com/office/drawing/2014/main" id="{DC1D18D7-4221-44AC-78D8-E9A6D05CC86E}"/>
                </a:ext>
              </a:extLst>
            </p:cNvPr>
            <p:cNvSpPr/>
            <p:nvPr/>
          </p:nvSpPr>
          <p:spPr>
            <a:xfrm>
              <a:off x="-889280" y="98524"/>
              <a:ext cx="871" cy="948"/>
            </a:xfrm>
            <a:custGeom>
              <a:avLst/>
              <a:gdLst>
                <a:gd name="connsiteX0" fmla="*/ -734 w 871"/>
                <a:gd name="connsiteY0" fmla="*/ -1573 h 948"/>
                <a:gd name="connsiteX1" fmla="*/ -1606 w 871"/>
                <a:gd name="connsiteY1" fmla="*/ -625 h 948"/>
                <a:gd name="connsiteX2" fmla="*/ -734 w 871"/>
                <a:gd name="connsiteY2" fmla="*/ -1573 h 948"/>
              </a:gdLst>
              <a:ahLst/>
              <a:cxnLst>
                <a:cxn ang="0">
                  <a:pos x="connsiteX0" y="connsiteY0"/>
                </a:cxn>
                <a:cxn ang="0">
                  <a:pos x="connsiteX1" y="connsiteY1"/>
                </a:cxn>
                <a:cxn ang="0">
                  <a:pos x="connsiteX2" y="connsiteY2"/>
                </a:cxn>
              </a:cxnLst>
              <a:rect l="l" t="t" r="r" b="b"/>
              <a:pathLst>
                <a:path w="871" h="948">
                  <a:moveTo>
                    <a:pt x="-734" y="-1573"/>
                  </a:moveTo>
                  <a:cubicBezTo>
                    <a:pt x="-1029" y="-1253"/>
                    <a:pt x="-1311" y="-932"/>
                    <a:pt x="-1606" y="-625"/>
                  </a:cubicBezTo>
                  <a:cubicBezTo>
                    <a:pt x="-1311" y="-932"/>
                    <a:pt x="-1029" y="-1253"/>
                    <a:pt x="-734" y="-1573"/>
                  </a:cubicBezTo>
                  <a:close/>
                </a:path>
              </a:pathLst>
            </a:custGeom>
            <a:solidFill>
              <a:srgbClr val="020202"/>
            </a:solidFill>
            <a:ln w="1280" cap="flat">
              <a:noFill/>
              <a:prstDash val="solid"/>
              <a:miter/>
            </a:ln>
          </p:spPr>
          <p:txBody>
            <a:bodyPr rtlCol="0" anchor="ctr"/>
            <a:lstStyle/>
            <a:p>
              <a:endParaRPr lang="es-CO"/>
            </a:p>
          </p:txBody>
        </p:sp>
        <p:sp>
          <p:nvSpPr>
            <p:cNvPr id="33" name="Freeform: Shape 32">
              <a:extLst>
                <a:ext uri="{FF2B5EF4-FFF2-40B4-BE49-F238E27FC236}">
                  <a16:creationId xmlns:a16="http://schemas.microsoft.com/office/drawing/2014/main" id="{8EEE757C-23E7-58DC-6925-88BE3782AF36}"/>
                </a:ext>
              </a:extLst>
            </p:cNvPr>
            <p:cNvSpPr/>
            <p:nvPr/>
          </p:nvSpPr>
          <p:spPr>
            <a:xfrm>
              <a:off x="-888332" y="111810"/>
              <a:ext cx="909" cy="948"/>
            </a:xfrm>
            <a:custGeom>
              <a:avLst/>
              <a:gdLst>
                <a:gd name="connsiteX0" fmla="*/ -1606 w 909"/>
                <a:gd name="connsiteY0" fmla="*/ -1573 h 948"/>
                <a:gd name="connsiteX1" fmla="*/ -696 w 909"/>
                <a:gd name="connsiteY1" fmla="*/ -625 h 948"/>
                <a:gd name="connsiteX2" fmla="*/ -1606 w 909"/>
                <a:gd name="connsiteY2" fmla="*/ -1573 h 948"/>
              </a:gdLst>
              <a:ahLst/>
              <a:cxnLst>
                <a:cxn ang="0">
                  <a:pos x="connsiteX0" y="connsiteY0"/>
                </a:cxn>
                <a:cxn ang="0">
                  <a:pos x="connsiteX1" y="connsiteY1"/>
                </a:cxn>
                <a:cxn ang="0">
                  <a:pos x="connsiteX2" y="connsiteY2"/>
                </a:cxn>
              </a:cxnLst>
              <a:rect l="l" t="t" r="r" b="b"/>
              <a:pathLst>
                <a:path w="909" h="948">
                  <a:moveTo>
                    <a:pt x="-1606" y="-1573"/>
                  </a:moveTo>
                  <a:cubicBezTo>
                    <a:pt x="-1298" y="-1253"/>
                    <a:pt x="-1003" y="-932"/>
                    <a:pt x="-696" y="-625"/>
                  </a:cubicBezTo>
                  <a:cubicBezTo>
                    <a:pt x="-1003" y="-932"/>
                    <a:pt x="-1298" y="-1253"/>
                    <a:pt x="-1606" y="-1573"/>
                  </a:cubicBezTo>
                  <a:close/>
                </a:path>
              </a:pathLst>
            </a:custGeom>
            <a:solidFill>
              <a:srgbClr val="020202"/>
            </a:solidFill>
            <a:ln w="1280" cap="flat">
              <a:noFill/>
              <a:prstDash val="solid"/>
              <a:miter/>
            </a:ln>
          </p:spPr>
          <p:txBody>
            <a:bodyPr rtlCol="0" anchor="ctr"/>
            <a:lstStyle/>
            <a:p>
              <a:endParaRPr lang="es-CO"/>
            </a:p>
          </p:txBody>
        </p:sp>
        <p:sp>
          <p:nvSpPr>
            <p:cNvPr id="34" name="Freeform: Shape 33">
              <a:extLst>
                <a:ext uri="{FF2B5EF4-FFF2-40B4-BE49-F238E27FC236}">
                  <a16:creationId xmlns:a16="http://schemas.microsoft.com/office/drawing/2014/main" id="{6F2F64DF-A145-34F0-9B54-727C84E0AD90}"/>
                </a:ext>
              </a:extLst>
            </p:cNvPr>
            <p:cNvSpPr/>
            <p:nvPr/>
          </p:nvSpPr>
          <p:spPr>
            <a:xfrm>
              <a:off x="-887384" y="117511"/>
              <a:ext cx="807" cy="922"/>
            </a:xfrm>
            <a:custGeom>
              <a:avLst/>
              <a:gdLst>
                <a:gd name="connsiteX0" fmla="*/ -1606 w 807"/>
                <a:gd name="connsiteY0" fmla="*/ -1573 h 922"/>
                <a:gd name="connsiteX1" fmla="*/ -798 w 807"/>
                <a:gd name="connsiteY1" fmla="*/ -650 h 922"/>
              </a:gdLst>
              <a:ahLst/>
              <a:cxnLst>
                <a:cxn ang="0">
                  <a:pos x="connsiteX0" y="connsiteY0"/>
                </a:cxn>
                <a:cxn ang="0">
                  <a:pos x="connsiteX1" y="connsiteY1"/>
                </a:cxn>
              </a:cxnLst>
              <a:rect l="l" t="t" r="r" b="b"/>
              <a:pathLst>
                <a:path w="807" h="922">
                  <a:moveTo>
                    <a:pt x="-1606" y="-1573"/>
                  </a:moveTo>
                  <a:lnTo>
                    <a:pt x="-798" y="-650"/>
                  </a:lnTo>
                  <a:close/>
                </a:path>
              </a:pathLst>
            </a:custGeom>
            <a:solidFill>
              <a:srgbClr val="020202"/>
            </a:solidFill>
            <a:ln w="1280" cap="flat">
              <a:noFill/>
              <a:prstDash val="solid"/>
              <a:miter/>
            </a:ln>
          </p:spPr>
          <p:txBody>
            <a:bodyPr rtlCol="0" anchor="ctr"/>
            <a:lstStyle/>
            <a:p>
              <a:endParaRPr lang="es-CO"/>
            </a:p>
          </p:txBody>
        </p:sp>
        <p:sp>
          <p:nvSpPr>
            <p:cNvPr id="35" name="Freeform: Shape 34">
              <a:extLst>
                <a:ext uri="{FF2B5EF4-FFF2-40B4-BE49-F238E27FC236}">
                  <a16:creationId xmlns:a16="http://schemas.microsoft.com/office/drawing/2014/main" id="{6F382B16-7CAD-6F3D-7037-C95F0896B91A}"/>
                </a:ext>
              </a:extLst>
            </p:cNvPr>
            <p:cNvSpPr/>
            <p:nvPr/>
          </p:nvSpPr>
          <p:spPr>
            <a:xfrm>
              <a:off x="-884540" y="138381"/>
              <a:ext cx="858" cy="948"/>
            </a:xfrm>
            <a:custGeom>
              <a:avLst/>
              <a:gdLst>
                <a:gd name="connsiteX0" fmla="*/ -1606 w 858"/>
                <a:gd name="connsiteY0" fmla="*/ -1573 h 948"/>
                <a:gd name="connsiteX1" fmla="*/ -747 w 858"/>
                <a:gd name="connsiteY1" fmla="*/ -625 h 948"/>
              </a:gdLst>
              <a:ahLst/>
              <a:cxnLst>
                <a:cxn ang="0">
                  <a:pos x="connsiteX0" y="connsiteY0"/>
                </a:cxn>
                <a:cxn ang="0">
                  <a:pos x="connsiteX1" y="connsiteY1"/>
                </a:cxn>
              </a:cxnLst>
              <a:rect l="l" t="t" r="r" b="b"/>
              <a:pathLst>
                <a:path w="858" h="948">
                  <a:moveTo>
                    <a:pt x="-1606" y="-1573"/>
                  </a:moveTo>
                  <a:lnTo>
                    <a:pt x="-747" y="-625"/>
                  </a:lnTo>
                  <a:close/>
                </a:path>
              </a:pathLst>
            </a:custGeom>
            <a:solidFill>
              <a:srgbClr val="020202"/>
            </a:solidFill>
            <a:ln w="1280" cap="flat">
              <a:noFill/>
              <a:prstDash val="solid"/>
              <a:miter/>
            </a:ln>
          </p:spPr>
          <p:txBody>
            <a:bodyPr rtlCol="0" anchor="ctr"/>
            <a:lstStyle/>
            <a:p>
              <a:endParaRPr lang="es-CO"/>
            </a:p>
          </p:txBody>
        </p:sp>
        <p:sp>
          <p:nvSpPr>
            <p:cNvPr id="36" name="Freeform: Shape 35">
              <a:extLst>
                <a:ext uri="{FF2B5EF4-FFF2-40B4-BE49-F238E27FC236}">
                  <a16:creationId xmlns:a16="http://schemas.microsoft.com/office/drawing/2014/main" id="{7B72A8E6-98C2-FC07-6BF8-BCB52122B0FF}"/>
                </a:ext>
              </a:extLst>
            </p:cNvPr>
            <p:cNvSpPr/>
            <p:nvPr/>
          </p:nvSpPr>
          <p:spPr>
            <a:xfrm>
              <a:off x="-879787" y="164016"/>
              <a:ext cx="858" cy="935"/>
            </a:xfrm>
            <a:custGeom>
              <a:avLst/>
              <a:gdLst>
                <a:gd name="connsiteX0" fmla="*/ -1606 w 858"/>
                <a:gd name="connsiteY0" fmla="*/ -1573 h 935"/>
                <a:gd name="connsiteX1" fmla="*/ -747 w 858"/>
                <a:gd name="connsiteY1" fmla="*/ -638 h 935"/>
                <a:gd name="connsiteX2" fmla="*/ -1606 w 858"/>
                <a:gd name="connsiteY2" fmla="*/ -1573 h 935"/>
              </a:gdLst>
              <a:ahLst/>
              <a:cxnLst>
                <a:cxn ang="0">
                  <a:pos x="connsiteX0" y="connsiteY0"/>
                </a:cxn>
                <a:cxn ang="0">
                  <a:pos x="connsiteX1" y="connsiteY1"/>
                </a:cxn>
                <a:cxn ang="0">
                  <a:pos x="connsiteX2" y="connsiteY2"/>
                </a:cxn>
              </a:cxnLst>
              <a:rect l="l" t="t" r="r" b="b"/>
              <a:pathLst>
                <a:path w="858" h="935">
                  <a:moveTo>
                    <a:pt x="-1606" y="-1573"/>
                  </a:moveTo>
                  <a:lnTo>
                    <a:pt x="-747" y="-638"/>
                  </a:lnTo>
                  <a:cubicBezTo>
                    <a:pt x="-1042" y="-945"/>
                    <a:pt x="-1324" y="-1265"/>
                    <a:pt x="-1606" y="-1573"/>
                  </a:cubicBezTo>
                  <a:close/>
                </a:path>
              </a:pathLst>
            </a:custGeom>
            <a:solidFill>
              <a:srgbClr val="020202"/>
            </a:solidFill>
            <a:ln w="1280" cap="flat">
              <a:noFill/>
              <a:prstDash val="solid"/>
              <a:miter/>
            </a:ln>
          </p:spPr>
          <p:txBody>
            <a:bodyPr rtlCol="0" anchor="ctr"/>
            <a:lstStyle/>
            <a:p>
              <a:endParaRPr lang="es-CO"/>
            </a:p>
          </p:txBody>
        </p:sp>
        <p:sp>
          <p:nvSpPr>
            <p:cNvPr id="37" name="Freeform: Shape 36">
              <a:extLst>
                <a:ext uri="{FF2B5EF4-FFF2-40B4-BE49-F238E27FC236}">
                  <a16:creationId xmlns:a16="http://schemas.microsoft.com/office/drawing/2014/main" id="{74F88871-357A-942D-875E-3624165CC7FC}"/>
                </a:ext>
              </a:extLst>
            </p:cNvPr>
            <p:cNvSpPr/>
            <p:nvPr/>
          </p:nvSpPr>
          <p:spPr>
            <a:xfrm>
              <a:off x="-877890" y="179198"/>
              <a:ext cx="845" cy="935"/>
            </a:xfrm>
            <a:custGeom>
              <a:avLst/>
              <a:gdLst>
                <a:gd name="connsiteX0" fmla="*/ -1606 w 845"/>
                <a:gd name="connsiteY0" fmla="*/ -1573 h 935"/>
                <a:gd name="connsiteX1" fmla="*/ -760 w 845"/>
                <a:gd name="connsiteY1" fmla="*/ -638 h 935"/>
              </a:gdLst>
              <a:ahLst/>
              <a:cxnLst>
                <a:cxn ang="0">
                  <a:pos x="connsiteX0" y="connsiteY0"/>
                </a:cxn>
                <a:cxn ang="0">
                  <a:pos x="connsiteX1" y="connsiteY1"/>
                </a:cxn>
              </a:cxnLst>
              <a:rect l="l" t="t" r="r" b="b"/>
              <a:pathLst>
                <a:path w="845" h="935">
                  <a:moveTo>
                    <a:pt x="-1606" y="-1573"/>
                  </a:moveTo>
                  <a:lnTo>
                    <a:pt x="-760" y="-638"/>
                  </a:lnTo>
                  <a:close/>
                </a:path>
              </a:pathLst>
            </a:custGeom>
            <a:solidFill>
              <a:srgbClr val="020202"/>
            </a:solidFill>
            <a:ln w="1280" cap="flat">
              <a:noFill/>
              <a:prstDash val="solid"/>
              <a:miter/>
            </a:ln>
          </p:spPr>
          <p:txBody>
            <a:bodyPr rtlCol="0" anchor="ctr"/>
            <a:lstStyle/>
            <a:p>
              <a:endParaRPr lang="es-CO"/>
            </a:p>
          </p:txBody>
        </p:sp>
        <p:sp>
          <p:nvSpPr>
            <p:cNvPr id="38" name="Freeform: Shape 37">
              <a:extLst>
                <a:ext uri="{FF2B5EF4-FFF2-40B4-BE49-F238E27FC236}">
                  <a16:creationId xmlns:a16="http://schemas.microsoft.com/office/drawing/2014/main" id="{EF773013-4681-D1CA-BA7A-5395456149EC}"/>
                </a:ext>
              </a:extLst>
            </p:cNvPr>
            <p:cNvSpPr/>
            <p:nvPr/>
          </p:nvSpPr>
          <p:spPr>
            <a:xfrm>
              <a:off x="-874098" y="243729"/>
              <a:ext cx="858" cy="948"/>
            </a:xfrm>
            <a:custGeom>
              <a:avLst/>
              <a:gdLst>
                <a:gd name="connsiteX0" fmla="*/ -1606 w 858"/>
                <a:gd name="connsiteY0" fmla="*/ -1573 h 948"/>
                <a:gd name="connsiteX1" fmla="*/ -747 w 858"/>
                <a:gd name="connsiteY1" fmla="*/ -625 h 948"/>
              </a:gdLst>
              <a:ahLst/>
              <a:cxnLst>
                <a:cxn ang="0">
                  <a:pos x="connsiteX0" y="connsiteY0"/>
                </a:cxn>
                <a:cxn ang="0">
                  <a:pos x="connsiteX1" y="connsiteY1"/>
                </a:cxn>
              </a:cxnLst>
              <a:rect l="l" t="t" r="r" b="b"/>
              <a:pathLst>
                <a:path w="858" h="948">
                  <a:moveTo>
                    <a:pt x="-1606" y="-1573"/>
                  </a:moveTo>
                  <a:lnTo>
                    <a:pt x="-747" y="-625"/>
                  </a:lnTo>
                  <a:close/>
                </a:path>
              </a:pathLst>
            </a:custGeom>
            <a:solidFill>
              <a:srgbClr val="020202"/>
            </a:solidFill>
            <a:ln w="1280" cap="flat">
              <a:noFill/>
              <a:prstDash val="solid"/>
              <a:miter/>
            </a:ln>
          </p:spPr>
          <p:txBody>
            <a:bodyPr rtlCol="0" anchor="ctr"/>
            <a:lstStyle/>
            <a:p>
              <a:endParaRPr lang="es-CO"/>
            </a:p>
          </p:txBody>
        </p:sp>
        <p:sp>
          <p:nvSpPr>
            <p:cNvPr id="39" name="Freeform: Shape 38">
              <a:extLst>
                <a:ext uri="{FF2B5EF4-FFF2-40B4-BE49-F238E27FC236}">
                  <a16:creationId xmlns:a16="http://schemas.microsoft.com/office/drawing/2014/main" id="{90A9C227-EB6C-3D17-1ED4-71337D2F9313}"/>
                </a:ext>
              </a:extLst>
            </p:cNvPr>
            <p:cNvSpPr/>
            <p:nvPr/>
          </p:nvSpPr>
          <p:spPr>
            <a:xfrm>
              <a:off x="-1230922" y="587293"/>
              <a:ext cx="948" cy="948"/>
            </a:xfrm>
            <a:custGeom>
              <a:avLst/>
              <a:gdLst>
                <a:gd name="connsiteX0" fmla="*/ -657 w 948"/>
                <a:gd name="connsiteY0" fmla="*/ -625 h 948"/>
                <a:gd name="connsiteX1" fmla="*/ -1606 w 948"/>
                <a:gd name="connsiteY1" fmla="*/ -1573 h 948"/>
                <a:gd name="connsiteX2" fmla="*/ -657 w 948"/>
                <a:gd name="connsiteY2" fmla="*/ -625 h 948"/>
              </a:gdLst>
              <a:ahLst/>
              <a:cxnLst>
                <a:cxn ang="0">
                  <a:pos x="connsiteX0" y="connsiteY0"/>
                </a:cxn>
                <a:cxn ang="0">
                  <a:pos x="connsiteX1" y="connsiteY1"/>
                </a:cxn>
                <a:cxn ang="0">
                  <a:pos x="connsiteX2" y="connsiteY2"/>
                </a:cxn>
              </a:cxnLst>
              <a:rect l="l" t="t" r="r" b="b"/>
              <a:pathLst>
                <a:path w="948" h="948">
                  <a:moveTo>
                    <a:pt x="-657" y="-625"/>
                  </a:moveTo>
                  <a:cubicBezTo>
                    <a:pt x="-965" y="-945"/>
                    <a:pt x="-1285" y="-1253"/>
                    <a:pt x="-1606" y="-1573"/>
                  </a:cubicBezTo>
                  <a:cubicBezTo>
                    <a:pt x="-1285" y="-1253"/>
                    <a:pt x="-965" y="-945"/>
                    <a:pt x="-657" y="-625"/>
                  </a:cubicBezTo>
                  <a:close/>
                </a:path>
              </a:pathLst>
            </a:custGeom>
            <a:solidFill>
              <a:srgbClr val="020202"/>
            </a:solidFill>
            <a:ln w="1280" cap="flat">
              <a:noFill/>
              <a:prstDash val="solid"/>
              <a:miter/>
            </a:ln>
          </p:spPr>
          <p:txBody>
            <a:bodyPr rtlCol="0" anchor="ctr"/>
            <a:lstStyle/>
            <a:p>
              <a:endParaRPr lang="es-CO"/>
            </a:p>
          </p:txBody>
        </p:sp>
        <p:sp>
          <p:nvSpPr>
            <p:cNvPr id="40" name="Freeform: Shape 39">
              <a:extLst>
                <a:ext uri="{FF2B5EF4-FFF2-40B4-BE49-F238E27FC236}">
                  <a16:creationId xmlns:a16="http://schemas.microsoft.com/office/drawing/2014/main" id="{AB5C37F3-0B17-34E0-E54D-8A54CFF92994}"/>
                </a:ext>
              </a:extLst>
            </p:cNvPr>
            <p:cNvSpPr/>
            <p:nvPr/>
          </p:nvSpPr>
          <p:spPr>
            <a:xfrm>
              <a:off x="-1419814" y="-262556"/>
              <a:ext cx="453884" cy="403759"/>
            </a:xfrm>
            <a:custGeom>
              <a:avLst/>
              <a:gdLst>
                <a:gd name="connsiteX0" fmla="*/ 4981 w 453884"/>
                <a:gd name="connsiteY0" fmla="*/ 65063 h 403759"/>
                <a:gd name="connsiteX1" fmla="*/ 18240 w 453884"/>
                <a:gd name="connsiteY1" fmla="*/ 38685 h 403759"/>
                <a:gd name="connsiteX2" fmla="*/ 30283 w 453884"/>
                <a:gd name="connsiteY2" fmla="*/ 24118 h 403759"/>
                <a:gd name="connsiteX3" fmla="*/ 48872 w 453884"/>
                <a:gd name="connsiteY3" fmla="*/ 9821 h 403759"/>
                <a:gd name="connsiteX4" fmla="*/ 67385 w 453884"/>
                <a:gd name="connsiteY4" fmla="*/ 1596 h 403759"/>
                <a:gd name="connsiteX5" fmla="*/ 74457 w 453884"/>
                <a:gd name="connsiteY5" fmla="*/ -967 h 403759"/>
                <a:gd name="connsiteX6" fmla="*/ 88434 w 453884"/>
                <a:gd name="connsiteY6" fmla="*/ 10846 h 403759"/>
                <a:gd name="connsiteX7" fmla="*/ 81939 w 453884"/>
                <a:gd name="connsiteY7" fmla="*/ 20787 h 403759"/>
                <a:gd name="connsiteX8" fmla="*/ 56316 w 453884"/>
                <a:gd name="connsiteY8" fmla="*/ 37878 h 403759"/>
                <a:gd name="connsiteX9" fmla="*/ 29796 w 453884"/>
                <a:gd name="connsiteY9" fmla="*/ 67997 h 403759"/>
                <a:gd name="connsiteX10" fmla="*/ 25581 w 453884"/>
                <a:gd name="connsiteY10" fmla="*/ 86804 h 403759"/>
                <a:gd name="connsiteX11" fmla="*/ 28144 w 453884"/>
                <a:gd name="connsiteY11" fmla="*/ 88726 h 403759"/>
                <a:gd name="connsiteX12" fmla="*/ 46080 w 453884"/>
                <a:gd name="connsiteY12" fmla="*/ 92570 h 403759"/>
                <a:gd name="connsiteX13" fmla="*/ 54228 w 453884"/>
                <a:gd name="connsiteY13" fmla="*/ 90007 h 403759"/>
                <a:gd name="connsiteX14" fmla="*/ 62081 w 453884"/>
                <a:gd name="connsiteY14" fmla="*/ 82641 h 403759"/>
                <a:gd name="connsiteX15" fmla="*/ 67475 w 453884"/>
                <a:gd name="connsiteY15" fmla="*/ 72725 h 403759"/>
                <a:gd name="connsiteX16" fmla="*/ 76174 w 453884"/>
                <a:gd name="connsiteY16" fmla="*/ 53802 h 403759"/>
                <a:gd name="connsiteX17" fmla="*/ 93892 w 453884"/>
                <a:gd name="connsiteY17" fmla="*/ 52022 h 403759"/>
                <a:gd name="connsiteX18" fmla="*/ 97517 w 453884"/>
                <a:gd name="connsiteY18" fmla="*/ 65537 h 403759"/>
                <a:gd name="connsiteX19" fmla="*/ 95019 w 453884"/>
                <a:gd name="connsiteY19" fmla="*/ 68394 h 403759"/>
                <a:gd name="connsiteX20" fmla="*/ 72292 w 453884"/>
                <a:gd name="connsiteY20" fmla="*/ 95298 h 403759"/>
                <a:gd name="connsiteX21" fmla="*/ 67718 w 453884"/>
                <a:gd name="connsiteY21" fmla="*/ 119397 h 403759"/>
                <a:gd name="connsiteX22" fmla="*/ 67923 w 453884"/>
                <a:gd name="connsiteY22" fmla="*/ 130261 h 403759"/>
                <a:gd name="connsiteX23" fmla="*/ 67667 w 453884"/>
                <a:gd name="connsiteY23" fmla="*/ 131657 h 403759"/>
                <a:gd name="connsiteX24" fmla="*/ 66911 w 453884"/>
                <a:gd name="connsiteY24" fmla="*/ 137076 h 403759"/>
                <a:gd name="connsiteX25" fmla="*/ 66642 w 453884"/>
                <a:gd name="connsiteY25" fmla="*/ 138358 h 403759"/>
                <a:gd name="connsiteX26" fmla="*/ 65912 w 453884"/>
                <a:gd name="connsiteY26" fmla="*/ 142983 h 403759"/>
                <a:gd name="connsiteX27" fmla="*/ 65643 w 453884"/>
                <a:gd name="connsiteY27" fmla="*/ 144341 h 403759"/>
                <a:gd name="connsiteX28" fmla="*/ 64989 w 453884"/>
                <a:gd name="connsiteY28" fmla="*/ 149901 h 403759"/>
                <a:gd name="connsiteX29" fmla="*/ 64707 w 453884"/>
                <a:gd name="connsiteY29" fmla="*/ 151374 h 403759"/>
                <a:gd name="connsiteX30" fmla="*/ 64848 w 453884"/>
                <a:gd name="connsiteY30" fmla="*/ 200275 h 403759"/>
                <a:gd name="connsiteX31" fmla="*/ 72702 w 453884"/>
                <a:gd name="connsiteY31" fmla="*/ 237710 h 403759"/>
                <a:gd name="connsiteX32" fmla="*/ 72868 w 453884"/>
                <a:gd name="connsiteY32" fmla="*/ 242361 h 403759"/>
                <a:gd name="connsiteX33" fmla="*/ 72791 w 453884"/>
                <a:gd name="connsiteY33" fmla="*/ 253430 h 403759"/>
                <a:gd name="connsiteX34" fmla="*/ 83617 w 453884"/>
                <a:gd name="connsiteY34" fmla="*/ 284305 h 403759"/>
                <a:gd name="connsiteX35" fmla="*/ 101784 w 453884"/>
                <a:gd name="connsiteY35" fmla="*/ 305162 h 403759"/>
                <a:gd name="connsiteX36" fmla="*/ 106191 w 453884"/>
                <a:gd name="connsiteY36" fmla="*/ 306649 h 403759"/>
                <a:gd name="connsiteX37" fmla="*/ 122974 w 453884"/>
                <a:gd name="connsiteY37" fmla="*/ 304317 h 403759"/>
                <a:gd name="connsiteX38" fmla="*/ 131058 w 453884"/>
                <a:gd name="connsiteY38" fmla="*/ 305752 h 403759"/>
                <a:gd name="connsiteX39" fmla="*/ 146303 w 453884"/>
                <a:gd name="connsiteY39" fmla="*/ 314451 h 403759"/>
                <a:gd name="connsiteX40" fmla="*/ 200726 w 453884"/>
                <a:gd name="connsiteY40" fmla="*/ 332784 h 403759"/>
                <a:gd name="connsiteX41" fmla="*/ 229744 w 453884"/>
                <a:gd name="connsiteY41" fmla="*/ 336743 h 403759"/>
                <a:gd name="connsiteX42" fmla="*/ 268447 w 453884"/>
                <a:gd name="connsiteY42" fmla="*/ 334936 h 403759"/>
                <a:gd name="connsiteX43" fmla="*/ 280682 w 453884"/>
                <a:gd name="connsiteY43" fmla="*/ 333732 h 403759"/>
                <a:gd name="connsiteX44" fmla="*/ 311673 w 453884"/>
                <a:gd name="connsiteY44" fmla="*/ 330619 h 403759"/>
                <a:gd name="connsiteX45" fmla="*/ 314415 w 453884"/>
                <a:gd name="connsiteY45" fmla="*/ 329914 h 403759"/>
                <a:gd name="connsiteX46" fmla="*/ 326842 w 453884"/>
                <a:gd name="connsiteY46" fmla="*/ 329081 h 403759"/>
                <a:gd name="connsiteX47" fmla="*/ 345060 w 453884"/>
                <a:gd name="connsiteY47" fmla="*/ 327377 h 403759"/>
                <a:gd name="connsiteX48" fmla="*/ 353541 w 453884"/>
                <a:gd name="connsiteY48" fmla="*/ 327377 h 403759"/>
                <a:gd name="connsiteX49" fmla="*/ 371707 w 453884"/>
                <a:gd name="connsiteY49" fmla="*/ 325135 h 403759"/>
                <a:gd name="connsiteX50" fmla="*/ 372130 w 453884"/>
                <a:gd name="connsiteY50" fmla="*/ 324930 h 403759"/>
                <a:gd name="connsiteX51" fmla="*/ 389144 w 453884"/>
                <a:gd name="connsiteY51" fmla="*/ 319703 h 403759"/>
                <a:gd name="connsiteX52" fmla="*/ 394486 w 453884"/>
                <a:gd name="connsiteY52" fmla="*/ 318038 h 403759"/>
                <a:gd name="connsiteX53" fmla="*/ 420109 w 453884"/>
                <a:gd name="connsiteY53" fmla="*/ 309070 h 403759"/>
                <a:gd name="connsiteX54" fmla="*/ 422671 w 453884"/>
                <a:gd name="connsiteY54" fmla="*/ 307866 h 403759"/>
                <a:gd name="connsiteX55" fmla="*/ 431780 w 453884"/>
                <a:gd name="connsiteY55" fmla="*/ 304265 h 403759"/>
                <a:gd name="connsiteX56" fmla="*/ 434189 w 453884"/>
                <a:gd name="connsiteY56" fmla="*/ 302895 h 403759"/>
                <a:gd name="connsiteX57" fmla="*/ 441875 w 453884"/>
                <a:gd name="connsiteY57" fmla="*/ 299577 h 403759"/>
                <a:gd name="connsiteX58" fmla="*/ 444438 w 453884"/>
                <a:gd name="connsiteY58" fmla="*/ 298411 h 403759"/>
                <a:gd name="connsiteX59" fmla="*/ 452279 w 453884"/>
                <a:gd name="connsiteY59" fmla="*/ 295848 h 403759"/>
                <a:gd name="connsiteX60" fmla="*/ 440966 w 453884"/>
                <a:gd name="connsiteY60" fmla="*/ 303343 h 403759"/>
                <a:gd name="connsiteX61" fmla="*/ 416624 w 453884"/>
                <a:gd name="connsiteY61" fmla="*/ 313592 h 403759"/>
                <a:gd name="connsiteX62" fmla="*/ 390681 w 453884"/>
                <a:gd name="connsiteY62" fmla="*/ 323841 h 403759"/>
                <a:gd name="connsiteX63" fmla="*/ 371464 w 453884"/>
                <a:gd name="connsiteY63" fmla="*/ 330247 h 403759"/>
                <a:gd name="connsiteX64" fmla="*/ 368902 w 453884"/>
                <a:gd name="connsiteY64" fmla="*/ 336883 h 403759"/>
                <a:gd name="connsiteX65" fmla="*/ 373527 w 453884"/>
                <a:gd name="connsiteY65" fmla="*/ 342854 h 403759"/>
                <a:gd name="connsiteX66" fmla="*/ 378523 w 453884"/>
                <a:gd name="connsiteY66" fmla="*/ 376343 h 403759"/>
                <a:gd name="connsiteX67" fmla="*/ 372963 w 453884"/>
                <a:gd name="connsiteY67" fmla="*/ 381800 h 403759"/>
                <a:gd name="connsiteX68" fmla="*/ 332120 w 453884"/>
                <a:gd name="connsiteY68" fmla="*/ 391383 h 403759"/>
                <a:gd name="connsiteX69" fmla="*/ 313941 w 453884"/>
                <a:gd name="connsiteY69" fmla="*/ 393779 h 403759"/>
                <a:gd name="connsiteX70" fmla="*/ 296761 w 453884"/>
                <a:gd name="connsiteY70" fmla="*/ 396495 h 403759"/>
                <a:gd name="connsiteX71" fmla="*/ 269767 w 453884"/>
                <a:gd name="connsiteY71" fmla="*/ 400505 h 403759"/>
                <a:gd name="connsiteX72" fmla="*/ 244874 w 453884"/>
                <a:gd name="connsiteY72" fmla="*/ 402017 h 403759"/>
                <a:gd name="connsiteX73" fmla="*/ 203250 w 453884"/>
                <a:gd name="connsiteY73" fmla="*/ 401120 h 403759"/>
                <a:gd name="connsiteX74" fmla="*/ 179395 w 453884"/>
                <a:gd name="connsiteY74" fmla="*/ 398647 h 403759"/>
                <a:gd name="connsiteX75" fmla="*/ 140090 w 453884"/>
                <a:gd name="connsiteY75" fmla="*/ 388987 h 403759"/>
                <a:gd name="connsiteX76" fmla="*/ 100093 w 453884"/>
                <a:gd name="connsiteY76" fmla="*/ 374523 h 403759"/>
                <a:gd name="connsiteX77" fmla="*/ 85910 w 453884"/>
                <a:gd name="connsiteY77" fmla="*/ 367990 h 403759"/>
                <a:gd name="connsiteX78" fmla="*/ 78364 w 453884"/>
                <a:gd name="connsiteY78" fmla="*/ 357535 h 403759"/>
                <a:gd name="connsiteX79" fmla="*/ 67180 w 453884"/>
                <a:gd name="connsiteY79" fmla="*/ 342482 h 403759"/>
                <a:gd name="connsiteX80" fmla="*/ 48936 w 453884"/>
                <a:gd name="connsiteY80" fmla="*/ 326865 h 403759"/>
                <a:gd name="connsiteX81" fmla="*/ 39546 w 453884"/>
                <a:gd name="connsiteY81" fmla="*/ 305085 h 403759"/>
                <a:gd name="connsiteX82" fmla="*/ 29771 w 453884"/>
                <a:gd name="connsiteY82" fmla="*/ 282973 h 403759"/>
                <a:gd name="connsiteX83" fmla="*/ 26132 w 453884"/>
                <a:gd name="connsiteY83" fmla="*/ 280859 h 403759"/>
                <a:gd name="connsiteX84" fmla="*/ 17984 w 453884"/>
                <a:gd name="connsiteY84" fmla="*/ 271814 h 403759"/>
                <a:gd name="connsiteX85" fmla="*/ 16191 w 453884"/>
                <a:gd name="connsiteY85" fmla="*/ 265408 h 403759"/>
                <a:gd name="connsiteX86" fmla="*/ 12911 w 453884"/>
                <a:gd name="connsiteY86" fmla="*/ 259208 h 403759"/>
                <a:gd name="connsiteX87" fmla="*/ 8068 w 453884"/>
                <a:gd name="connsiteY87" fmla="*/ 249087 h 403759"/>
                <a:gd name="connsiteX88" fmla="*/ 1842 w 453884"/>
                <a:gd name="connsiteY88" fmla="*/ 221043 h 403759"/>
                <a:gd name="connsiteX89" fmla="*/ -439 w 453884"/>
                <a:gd name="connsiteY89" fmla="*/ 198546 h 403759"/>
                <a:gd name="connsiteX90" fmla="*/ -439 w 453884"/>
                <a:gd name="connsiteY90" fmla="*/ 177676 h 403759"/>
                <a:gd name="connsiteX91" fmla="*/ -1182 w 453884"/>
                <a:gd name="connsiteY91" fmla="*/ 168285 h 403759"/>
                <a:gd name="connsiteX92" fmla="*/ -1259 w 453884"/>
                <a:gd name="connsiteY92" fmla="*/ 162161 h 403759"/>
                <a:gd name="connsiteX93" fmla="*/ -464 w 453884"/>
                <a:gd name="connsiteY93" fmla="*/ 147556 h 403759"/>
                <a:gd name="connsiteX94" fmla="*/ 1073 w 453884"/>
                <a:gd name="connsiteY94" fmla="*/ 108392 h 403759"/>
                <a:gd name="connsiteX95" fmla="*/ 484 w 453884"/>
                <a:gd name="connsiteY95" fmla="*/ 102306 h 403759"/>
                <a:gd name="connsiteX96" fmla="*/ 4750 w 453884"/>
                <a:gd name="connsiteY96" fmla="*/ 68279 h 403759"/>
                <a:gd name="connsiteX97" fmla="*/ 4981 w 453884"/>
                <a:gd name="connsiteY97" fmla="*/ 65063 h 403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453884" h="403759">
                  <a:moveTo>
                    <a:pt x="4981" y="65063"/>
                  </a:moveTo>
                  <a:cubicBezTo>
                    <a:pt x="7504" y="55442"/>
                    <a:pt x="12027" y="46448"/>
                    <a:pt x="18240" y="38685"/>
                  </a:cubicBezTo>
                  <a:cubicBezTo>
                    <a:pt x="22173" y="33765"/>
                    <a:pt x="26299" y="28999"/>
                    <a:pt x="30283" y="24118"/>
                  </a:cubicBezTo>
                  <a:cubicBezTo>
                    <a:pt x="35408" y="18110"/>
                    <a:pt x="41749" y="13241"/>
                    <a:pt x="48872" y="9821"/>
                  </a:cubicBezTo>
                  <a:cubicBezTo>
                    <a:pt x="54791" y="6541"/>
                    <a:pt x="60979" y="3786"/>
                    <a:pt x="67385" y="1596"/>
                  </a:cubicBezTo>
                  <a:cubicBezTo>
                    <a:pt x="69947" y="1211"/>
                    <a:pt x="72061" y="-211"/>
                    <a:pt x="74457" y="-967"/>
                  </a:cubicBezTo>
                  <a:cubicBezTo>
                    <a:pt x="82490" y="-3529"/>
                    <a:pt x="89600" y="2339"/>
                    <a:pt x="88434" y="10846"/>
                  </a:cubicBezTo>
                  <a:cubicBezTo>
                    <a:pt x="87947" y="14996"/>
                    <a:pt x="85539" y="18673"/>
                    <a:pt x="81939" y="20787"/>
                  </a:cubicBezTo>
                  <a:cubicBezTo>
                    <a:pt x="73265" y="26270"/>
                    <a:pt x="64221" y="31190"/>
                    <a:pt x="56316" y="37878"/>
                  </a:cubicBezTo>
                  <a:cubicBezTo>
                    <a:pt x="45951" y="46461"/>
                    <a:pt x="37009" y="56634"/>
                    <a:pt x="29796" y="67997"/>
                  </a:cubicBezTo>
                  <a:cubicBezTo>
                    <a:pt x="26171" y="73801"/>
                    <a:pt x="26785" y="80501"/>
                    <a:pt x="25581" y="86804"/>
                  </a:cubicBezTo>
                  <a:cubicBezTo>
                    <a:pt x="25235" y="88624"/>
                    <a:pt x="26862" y="88816"/>
                    <a:pt x="28144" y="88726"/>
                  </a:cubicBezTo>
                  <a:cubicBezTo>
                    <a:pt x="34549" y="88355"/>
                    <a:pt x="40302" y="90315"/>
                    <a:pt x="46080" y="92570"/>
                  </a:cubicBezTo>
                  <a:cubicBezTo>
                    <a:pt x="49475" y="93940"/>
                    <a:pt x="52255" y="93197"/>
                    <a:pt x="54228" y="90007"/>
                  </a:cubicBezTo>
                  <a:cubicBezTo>
                    <a:pt x="56034" y="86804"/>
                    <a:pt x="58776" y="84229"/>
                    <a:pt x="62081" y="82641"/>
                  </a:cubicBezTo>
                  <a:cubicBezTo>
                    <a:pt x="66578" y="80655"/>
                    <a:pt x="67974" y="77298"/>
                    <a:pt x="67475" y="72725"/>
                  </a:cubicBezTo>
                  <a:cubicBezTo>
                    <a:pt x="66603" y="64692"/>
                    <a:pt x="70178" y="58735"/>
                    <a:pt x="76174" y="53802"/>
                  </a:cubicBezTo>
                  <a:cubicBezTo>
                    <a:pt x="81106" y="49498"/>
                    <a:pt x="88204" y="48780"/>
                    <a:pt x="93892" y="52022"/>
                  </a:cubicBezTo>
                  <a:cubicBezTo>
                    <a:pt x="98619" y="54750"/>
                    <a:pt x="100246" y="60797"/>
                    <a:pt x="97517" y="65537"/>
                  </a:cubicBezTo>
                  <a:cubicBezTo>
                    <a:pt x="96877" y="66639"/>
                    <a:pt x="96031" y="67613"/>
                    <a:pt x="95019" y="68394"/>
                  </a:cubicBezTo>
                  <a:cubicBezTo>
                    <a:pt x="85821" y="75851"/>
                    <a:pt x="78108" y="84985"/>
                    <a:pt x="72292" y="95298"/>
                  </a:cubicBezTo>
                  <a:cubicBezTo>
                    <a:pt x="68102" y="102742"/>
                    <a:pt x="65707" y="110672"/>
                    <a:pt x="67718" y="119397"/>
                  </a:cubicBezTo>
                  <a:cubicBezTo>
                    <a:pt x="68538" y="122933"/>
                    <a:pt x="68089" y="126635"/>
                    <a:pt x="67923" y="130261"/>
                  </a:cubicBezTo>
                  <a:cubicBezTo>
                    <a:pt x="67872" y="130735"/>
                    <a:pt x="67795" y="131196"/>
                    <a:pt x="67667" y="131657"/>
                  </a:cubicBezTo>
                  <a:cubicBezTo>
                    <a:pt x="67180" y="133425"/>
                    <a:pt x="66924" y="135244"/>
                    <a:pt x="66911" y="137076"/>
                  </a:cubicBezTo>
                  <a:cubicBezTo>
                    <a:pt x="66847" y="137512"/>
                    <a:pt x="66757" y="137935"/>
                    <a:pt x="66642" y="138358"/>
                  </a:cubicBezTo>
                  <a:cubicBezTo>
                    <a:pt x="66232" y="139869"/>
                    <a:pt x="65976" y="141420"/>
                    <a:pt x="65912" y="142983"/>
                  </a:cubicBezTo>
                  <a:cubicBezTo>
                    <a:pt x="65860" y="143444"/>
                    <a:pt x="65771" y="143892"/>
                    <a:pt x="65643" y="144341"/>
                  </a:cubicBezTo>
                  <a:cubicBezTo>
                    <a:pt x="65015" y="146147"/>
                    <a:pt x="65258" y="148056"/>
                    <a:pt x="64989" y="149901"/>
                  </a:cubicBezTo>
                  <a:cubicBezTo>
                    <a:pt x="64938" y="150400"/>
                    <a:pt x="64836" y="150887"/>
                    <a:pt x="64707" y="151374"/>
                  </a:cubicBezTo>
                  <a:cubicBezTo>
                    <a:pt x="62055" y="167568"/>
                    <a:pt x="62107" y="184094"/>
                    <a:pt x="64848" y="200275"/>
                  </a:cubicBezTo>
                  <a:cubicBezTo>
                    <a:pt x="67090" y="212830"/>
                    <a:pt x="68845" y="225488"/>
                    <a:pt x="72702" y="237710"/>
                  </a:cubicBezTo>
                  <a:cubicBezTo>
                    <a:pt x="73381" y="239171"/>
                    <a:pt x="73432" y="240849"/>
                    <a:pt x="72868" y="242361"/>
                  </a:cubicBezTo>
                  <a:cubicBezTo>
                    <a:pt x="70921" y="246076"/>
                    <a:pt x="71728" y="249779"/>
                    <a:pt x="72791" y="253430"/>
                  </a:cubicBezTo>
                  <a:cubicBezTo>
                    <a:pt x="75712" y="263948"/>
                    <a:pt x="79325" y="274261"/>
                    <a:pt x="83617" y="284305"/>
                  </a:cubicBezTo>
                  <a:cubicBezTo>
                    <a:pt x="87537" y="293055"/>
                    <a:pt x="93969" y="299679"/>
                    <a:pt x="101784" y="305162"/>
                  </a:cubicBezTo>
                  <a:cubicBezTo>
                    <a:pt x="102988" y="306226"/>
                    <a:pt x="104577" y="306764"/>
                    <a:pt x="106191" y="306649"/>
                  </a:cubicBezTo>
                  <a:cubicBezTo>
                    <a:pt x="111738" y="305521"/>
                    <a:pt x="117593" y="306712"/>
                    <a:pt x="122974" y="304317"/>
                  </a:cubicBezTo>
                  <a:cubicBezTo>
                    <a:pt x="125946" y="303036"/>
                    <a:pt x="128585" y="304317"/>
                    <a:pt x="131058" y="305752"/>
                  </a:cubicBezTo>
                  <a:cubicBezTo>
                    <a:pt x="136182" y="308596"/>
                    <a:pt x="141204" y="311594"/>
                    <a:pt x="146303" y="314451"/>
                  </a:cubicBezTo>
                  <a:cubicBezTo>
                    <a:pt x="163317" y="323944"/>
                    <a:pt x="181176" y="330683"/>
                    <a:pt x="200726" y="332784"/>
                  </a:cubicBezTo>
                  <a:cubicBezTo>
                    <a:pt x="210424" y="333834"/>
                    <a:pt x="220033" y="335589"/>
                    <a:pt x="229744" y="336743"/>
                  </a:cubicBezTo>
                  <a:cubicBezTo>
                    <a:pt x="242888" y="338306"/>
                    <a:pt x="255598" y="336179"/>
                    <a:pt x="268447" y="334936"/>
                  </a:cubicBezTo>
                  <a:cubicBezTo>
                    <a:pt x="272521" y="334539"/>
                    <a:pt x="276621" y="334155"/>
                    <a:pt x="280682" y="333732"/>
                  </a:cubicBezTo>
                  <a:cubicBezTo>
                    <a:pt x="291008" y="332630"/>
                    <a:pt x="301296" y="331169"/>
                    <a:pt x="311673" y="330619"/>
                  </a:cubicBezTo>
                  <a:cubicBezTo>
                    <a:pt x="312621" y="330529"/>
                    <a:pt x="313544" y="330298"/>
                    <a:pt x="314415" y="329914"/>
                  </a:cubicBezTo>
                  <a:cubicBezTo>
                    <a:pt x="318514" y="329017"/>
                    <a:pt x="322563" y="327352"/>
                    <a:pt x="326842" y="329081"/>
                  </a:cubicBezTo>
                  <a:cubicBezTo>
                    <a:pt x="332953" y="329145"/>
                    <a:pt x="339064" y="328569"/>
                    <a:pt x="345060" y="327377"/>
                  </a:cubicBezTo>
                  <a:cubicBezTo>
                    <a:pt x="347865" y="326839"/>
                    <a:pt x="350735" y="326839"/>
                    <a:pt x="353541" y="327377"/>
                  </a:cubicBezTo>
                  <a:cubicBezTo>
                    <a:pt x="359665" y="328889"/>
                    <a:pt x="366135" y="328095"/>
                    <a:pt x="371707" y="325135"/>
                  </a:cubicBezTo>
                  <a:cubicBezTo>
                    <a:pt x="371836" y="325046"/>
                    <a:pt x="371976" y="324982"/>
                    <a:pt x="372130" y="324930"/>
                  </a:cubicBezTo>
                  <a:cubicBezTo>
                    <a:pt x="377972" y="323726"/>
                    <a:pt x="383468" y="321394"/>
                    <a:pt x="389144" y="319703"/>
                  </a:cubicBezTo>
                  <a:cubicBezTo>
                    <a:pt x="390937" y="319165"/>
                    <a:pt x="392705" y="318653"/>
                    <a:pt x="394486" y="318038"/>
                  </a:cubicBezTo>
                  <a:cubicBezTo>
                    <a:pt x="403031" y="315091"/>
                    <a:pt x="411141" y="310851"/>
                    <a:pt x="420109" y="309070"/>
                  </a:cubicBezTo>
                  <a:cubicBezTo>
                    <a:pt x="421018" y="308801"/>
                    <a:pt x="421890" y="308404"/>
                    <a:pt x="422671" y="307866"/>
                  </a:cubicBezTo>
                  <a:cubicBezTo>
                    <a:pt x="425579" y="306341"/>
                    <a:pt x="428257" y="304253"/>
                    <a:pt x="431780" y="304265"/>
                  </a:cubicBezTo>
                  <a:cubicBezTo>
                    <a:pt x="432792" y="304265"/>
                    <a:pt x="433458" y="303484"/>
                    <a:pt x="434189" y="302895"/>
                  </a:cubicBezTo>
                  <a:cubicBezTo>
                    <a:pt x="436290" y="300935"/>
                    <a:pt x="439006" y="299769"/>
                    <a:pt x="441875" y="299577"/>
                  </a:cubicBezTo>
                  <a:cubicBezTo>
                    <a:pt x="442849" y="299538"/>
                    <a:pt x="443772" y="299115"/>
                    <a:pt x="444438" y="298411"/>
                  </a:cubicBezTo>
                  <a:cubicBezTo>
                    <a:pt x="446603" y="296553"/>
                    <a:pt x="449434" y="295631"/>
                    <a:pt x="452279" y="295848"/>
                  </a:cubicBezTo>
                  <a:cubicBezTo>
                    <a:pt x="449191" y="299372"/>
                    <a:pt x="444925" y="301178"/>
                    <a:pt x="440966" y="303343"/>
                  </a:cubicBezTo>
                  <a:cubicBezTo>
                    <a:pt x="433215" y="307597"/>
                    <a:pt x="424900" y="310582"/>
                    <a:pt x="416624" y="313592"/>
                  </a:cubicBezTo>
                  <a:cubicBezTo>
                    <a:pt x="407912" y="316808"/>
                    <a:pt x="399508" y="320856"/>
                    <a:pt x="390681" y="323841"/>
                  </a:cubicBezTo>
                  <a:cubicBezTo>
                    <a:pt x="384275" y="325968"/>
                    <a:pt x="377870" y="328146"/>
                    <a:pt x="371464" y="330247"/>
                  </a:cubicBezTo>
                  <a:cubicBezTo>
                    <a:pt x="367710" y="331451"/>
                    <a:pt x="366826" y="333450"/>
                    <a:pt x="368902" y="336883"/>
                  </a:cubicBezTo>
                  <a:cubicBezTo>
                    <a:pt x="370183" y="339036"/>
                    <a:pt x="372233" y="340637"/>
                    <a:pt x="373527" y="342854"/>
                  </a:cubicBezTo>
                  <a:cubicBezTo>
                    <a:pt x="379650" y="353359"/>
                    <a:pt x="382238" y="364338"/>
                    <a:pt x="378523" y="376343"/>
                  </a:cubicBezTo>
                  <a:cubicBezTo>
                    <a:pt x="377947" y="379123"/>
                    <a:pt x="375756" y="381275"/>
                    <a:pt x="372963" y="381800"/>
                  </a:cubicBezTo>
                  <a:cubicBezTo>
                    <a:pt x="359434" y="385375"/>
                    <a:pt x="345764" y="388309"/>
                    <a:pt x="332120" y="391383"/>
                  </a:cubicBezTo>
                  <a:cubicBezTo>
                    <a:pt x="326125" y="392600"/>
                    <a:pt x="320052" y="393395"/>
                    <a:pt x="313941" y="393779"/>
                  </a:cubicBezTo>
                  <a:cubicBezTo>
                    <a:pt x="308176" y="394266"/>
                    <a:pt x="302411" y="395521"/>
                    <a:pt x="296761" y="396495"/>
                  </a:cubicBezTo>
                  <a:cubicBezTo>
                    <a:pt x="287793" y="398007"/>
                    <a:pt x="278825" y="399775"/>
                    <a:pt x="269767" y="400505"/>
                  </a:cubicBezTo>
                  <a:cubicBezTo>
                    <a:pt x="261465" y="401158"/>
                    <a:pt x="253112" y="402696"/>
                    <a:pt x="244874" y="402017"/>
                  </a:cubicBezTo>
                  <a:cubicBezTo>
                    <a:pt x="230974" y="400876"/>
                    <a:pt x="217074" y="402017"/>
                    <a:pt x="203250" y="401120"/>
                  </a:cubicBezTo>
                  <a:cubicBezTo>
                    <a:pt x="195294" y="400569"/>
                    <a:pt x="187338" y="399570"/>
                    <a:pt x="179395" y="398647"/>
                  </a:cubicBezTo>
                  <a:cubicBezTo>
                    <a:pt x="165982" y="396879"/>
                    <a:pt x="152799" y="393638"/>
                    <a:pt x="140090" y="388987"/>
                  </a:cubicBezTo>
                  <a:cubicBezTo>
                    <a:pt x="126715" y="384311"/>
                    <a:pt x="113186" y="380135"/>
                    <a:pt x="100093" y="374523"/>
                  </a:cubicBezTo>
                  <a:cubicBezTo>
                    <a:pt x="95314" y="372474"/>
                    <a:pt x="90830" y="369770"/>
                    <a:pt x="85910" y="367990"/>
                  </a:cubicBezTo>
                  <a:cubicBezTo>
                    <a:pt x="80991" y="366209"/>
                    <a:pt x="79069" y="362045"/>
                    <a:pt x="78364" y="357535"/>
                  </a:cubicBezTo>
                  <a:cubicBezTo>
                    <a:pt x="77250" y="350387"/>
                    <a:pt x="72176" y="346582"/>
                    <a:pt x="67180" y="342482"/>
                  </a:cubicBezTo>
                  <a:cubicBezTo>
                    <a:pt x="60979" y="337357"/>
                    <a:pt x="54240" y="332771"/>
                    <a:pt x="48936" y="326865"/>
                  </a:cubicBezTo>
                  <a:cubicBezTo>
                    <a:pt x="43415" y="320882"/>
                    <a:pt x="40097" y="313208"/>
                    <a:pt x="39546" y="305085"/>
                  </a:cubicBezTo>
                  <a:cubicBezTo>
                    <a:pt x="39046" y="296412"/>
                    <a:pt x="34421" y="289712"/>
                    <a:pt x="29771" y="282973"/>
                  </a:cubicBezTo>
                  <a:cubicBezTo>
                    <a:pt x="28823" y="281897"/>
                    <a:pt x="27541" y="281154"/>
                    <a:pt x="26132" y="280859"/>
                  </a:cubicBezTo>
                  <a:cubicBezTo>
                    <a:pt x="21674" y="279399"/>
                    <a:pt x="19240" y="276144"/>
                    <a:pt x="17984" y="271814"/>
                  </a:cubicBezTo>
                  <a:cubicBezTo>
                    <a:pt x="17382" y="269700"/>
                    <a:pt x="16793" y="267574"/>
                    <a:pt x="16191" y="265408"/>
                  </a:cubicBezTo>
                  <a:cubicBezTo>
                    <a:pt x="15575" y="263128"/>
                    <a:pt x="14448" y="261001"/>
                    <a:pt x="12911" y="259208"/>
                  </a:cubicBezTo>
                  <a:cubicBezTo>
                    <a:pt x="10528" y="256261"/>
                    <a:pt x="8862" y="252789"/>
                    <a:pt x="8068" y="249087"/>
                  </a:cubicBezTo>
                  <a:cubicBezTo>
                    <a:pt x="5788" y="239773"/>
                    <a:pt x="3187" y="230510"/>
                    <a:pt x="1842" y="221043"/>
                  </a:cubicBezTo>
                  <a:cubicBezTo>
                    <a:pt x="778" y="213599"/>
                    <a:pt x="-721" y="206181"/>
                    <a:pt x="-439" y="198546"/>
                  </a:cubicBezTo>
                  <a:cubicBezTo>
                    <a:pt x="-131" y="191602"/>
                    <a:pt x="-349" y="184633"/>
                    <a:pt x="-439" y="177676"/>
                  </a:cubicBezTo>
                  <a:cubicBezTo>
                    <a:pt x="-259" y="174524"/>
                    <a:pt x="-516" y="171373"/>
                    <a:pt x="-1182" y="168285"/>
                  </a:cubicBezTo>
                  <a:cubicBezTo>
                    <a:pt x="-1720" y="166287"/>
                    <a:pt x="-1745" y="164173"/>
                    <a:pt x="-1259" y="162161"/>
                  </a:cubicBezTo>
                  <a:cubicBezTo>
                    <a:pt x="23" y="157319"/>
                    <a:pt x="-464" y="152425"/>
                    <a:pt x="-464" y="147556"/>
                  </a:cubicBezTo>
                  <a:cubicBezTo>
                    <a:pt x="-464" y="134476"/>
                    <a:pt x="484" y="121447"/>
                    <a:pt x="1073" y="108392"/>
                  </a:cubicBezTo>
                  <a:cubicBezTo>
                    <a:pt x="1175" y="106393"/>
                    <a:pt x="535" y="104369"/>
                    <a:pt x="484" y="102306"/>
                  </a:cubicBezTo>
                  <a:cubicBezTo>
                    <a:pt x="74" y="90814"/>
                    <a:pt x="1521" y="79323"/>
                    <a:pt x="4750" y="68279"/>
                  </a:cubicBezTo>
                  <a:cubicBezTo>
                    <a:pt x="5045" y="67229"/>
                    <a:pt x="5121" y="66140"/>
                    <a:pt x="4981" y="65063"/>
                  </a:cubicBezTo>
                  <a:close/>
                </a:path>
              </a:pathLst>
            </a:custGeom>
            <a:solidFill>
              <a:srgbClr val="000000"/>
            </a:solidFill>
            <a:ln w="1280" cap="flat">
              <a:noFill/>
              <a:prstDash val="solid"/>
              <a:miter/>
            </a:ln>
          </p:spPr>
          <p:txBody>
            <a:bodyPr rtlCol="0" anchor="ctr"/>
            <a:lstStyle/>
            <a:p>
              <a:endParaRPr lang="es-CO"/>
            </a:p>
          </p:txBody>
        </p:sp>
        <p:sp>
          <p:nvSpPr>
            <p:cNvPr id="41" name="Freeform: Shape 40">
              <a:extLst>
                <a:ext uri="{FF2B5EF4-FFF2-40B4-BE49-F238E27FC236}">
                  <a16:creationId xmlns:a16="http://schemas.microsoft.com/office/drawing/2014/main" id="{56984029-2B1F-D8E7-0345-66C8497E343F}"/>
                </a:ext>
              </a:extLst>
            </p:cNvPr>
            <p:cNvSpPr/>
            <p:nvPr/>
          </p:nvSpPr>
          <p:spPr>
            <a:xfrm>
              <a:off x="-1355440" y="-189476"/>
              <a:ext cx="447031" cy="264799"/>
            </a:xfrm>
            <a:custGeom>
              <a:avLst/>
              <a:gdLst>
                <a:gd name="connsiteX0" fmla="*/ 413296 w 447031"/>
                <a:gd name="connsiteY0" fmla="*/ 199105 h 264799"/>
                <a:gd name="connsiteX1" fmla="*/ 403790 w 447031"/>
                <a:gd name="connsiteY1" fmla="*/ 205678 h 264799"/>
                <a:gd name="connsiteX2" fmla="*/ 363421 w 447031"/>
                <a:gd name="connsiteY2" fmla="*/ 225087 h 264799"/>
                <a:gd name="connsiteX3" fmla="*/ 329509 w 447031"/>
                <a:gd name="connsiteY3" fmla="*/ 237898 h 264799"/>
                <a:gd name="connsiteX4" fmla="*/ 299646 w 447031"/>
                <a:gd name="connsiteY4" fmla="*/ 248147 h 264799"/>
                <a:gd name="connsiteX5" fmla="*/ 275855 w 447031"/>
                <a:gd name="connsiteY5" fmla="*/ 253118 h 264799"/>
                <a:gd name="connsiteX6" fmla="*/ 262390 w 447031"/>
                <a:gd name="connsiteY6" fmla="*/ 255002 h 264799"/>
                <a:gd name="connsiteX7" fmla="*/ 262390 w 447031"/>
                <a:gd name="connsiteY7" fmla="*/ 255002 h 264799"/>
                <a:gd name="connsiteX8" fmla="*/ 232591 w 447031"/>
                <a:gd name="connsiteY8" fmla="*/ 258255 h 264799"/>
                <a:gd name="connsiteX9" fmla="*/ 206328 w 447031"/>
                <a:gd name="connsiteY9" fmla="*/ 261369 h 264799"/>
                <a:gd name="connsiteX10" fmla="*/ 107820 w 447031"/>
                <a:gd name="connsiteY10" fmla="*/ 249967 h 264799"/>
                <a:gd name="connsiteX11" fmla="*/ 57984 w 447031"/>
                <a:gd name="connsiteY11" fmla="*/ 222166 h 264799"/>
                <a:gd name="connsiteX12" fmla="*/ 34424 w 447031"/>
                <a:gd name="connsiteY12" fmla="*/ 196453 h 264799"/>
                <a:gd name="connsiteX13" fmla="*/ 10364 w 447031"/>
                <a:gd name="connsiteY13" fmla="*/ 159095 h 264799"/>
                <a:gd name="connsiteX14" fmla="*/ -1358 w 447031"/>
                <a:gd name="connsiteY14" fmla="*/ 111142 h 264799"/>
                <a:gd name="connsiteX15" fmla="*/ 2178 w 447031"/>
                <a:gd name="connsiteY15" fmla="*/ 64201 h 264799"/>
                <a:gd name="connsiteX16" fmla="*/ 7635 w 447031"/>
                <a:gd name="connsiteY16" fmla="*/ 35503 h 264799"/>
                <a:gd name="connsiteX17" fmla="*/ 13131 w 447031"/>
                <a:gd name="connsiteY17" fmla="*/ 22948 h 264799"/>
                <a:gd name="connsiteX18" fmla="*/ 13836 w 447031"/>
                <a:gd name="connsiteY18" fmla="*/ 21667 h 264799"/>
                <a:gd name="connsiteX19" fmla="*/ 15732 w 447031"/>
                <a:gd name="connsiteY19" fmla="*/ 19002 h 264799"/>
                <a:gd name="connsiteX20" fmla="*/ 16437 w 447031"/>
                <a:gd name="connsiteY20" fmla="*/ 18003 h 264799"/>
                <a:gd name="connsiteX21" fmla="*/ 18615 w 447031"/>
                <a:gd name="connsiteY21" fmla="*/ 15197 h 264799"/>
                <a:gd name="connsiteX22" fmla="*/ 19306 w 447031"/>
                <a:gd name="connsiteY22" fmla="*/ 14198 h 264799"/>
                <a:gd name="connsiteX23" fmla="*/ 20114 w 447031"/>
                <a:gd name="connsiteY23" fmla="*/ 13250 h 264799"/>
                <a:gd name="connsiteX24" fmla="*/ 20536 w 447031"/>
                <a:gd name="connsiteY24" fmla="*/ 12789 h 264799"/>
                <a:gd name="connsiteX25" fmla="*/ 32310 w 447031"/>
                <a:gd name="connsiteY25" fmla="*/ 1002 h 264799"/>
                <a:gd name="connsiteX26" fmla="*/ 33245 w 447031"/>
                <a:gd name="connsiteY26" fmla="*/ 93 h 264799"/>
                <a:gd name="connsiteX27" fmla="*/ 34257 w 447031"/>
                <a:gd name="connsiteY27" fmla="*/ -791 h 264799"/>
                <a:gd name="connsiteX28" fmla="*/ 34808 w 447031"/>
                <a:gd name="connsiteY28" fmla="*/ -1201 h 264799"/>
                <a:gd name="connsiteX29" fmla="*/ 36166 w 447031"/>
                <a:gd name="connsiteY29" fmla="*/ -1573 h 264799"/>
                <a:gd name="connsiteX30" fmla="*/ 36807 w 447031"/>
                <a:gd name="connsiteY30" fmla="*/ -1240 h 264799"/>
                <a:gd name="connsiteX31" fmla="*/ 37101 w 447031"/>
                <a:gd name="connsiteY31" fmla="*/ 195 h 264799"/>
                <a:gd name="connsiteX32" fmla="*/ 32784 w 447031"/>
                <a:gd name="connsiteY32" fmla="*/ 5730 h 264799"/>
                <a:gd name="connsiteX33" fmla="*/ 6469 w 447031"/>
                <a:gd name="connsiteY33" fmla="*/ 56822 h 264799"/>
                <a:gd name="connsiteX34" fmla="*/ 2869 w 447031"/>
                <a:gd name="connsiteY34" fmla="*/ 113486 h 264799"/>
                <a:gd name="connsiteX35" fmla="*/ 13247 w 447031"/>
                <a:gd name="connsiteY35" fmla="*/ 156084 h 264799"/>
                <a:gd name="connsiteX36" fmla="*/ 47223 w 447031"/>
                <a:gd name="connsiteY36" fmla="*/ 206177 h 264799"/>
                <a:gd name="connsiteX37" fmla="*/ 88450 w 447031"/>
                <a:gd name="connsiteY37" fmla="*/ 236822 h 264799"/>
                <a:gd name="connsiteX38" fmla="*/ 150662 w 447031"/>
                <a:gd name="connsiteY38" fmla="*/ 257756 h 264799"/>
                <a:gd name="connsiteX39" fmla="*/ 199806 w 447031"/>
                <a:gd name="connsiteY39" fmla="*/ 258153 h 264799"/>
                <a:gd name="connsiteX40" fmla="*/ 239881 w 447031"/>
                <a:gd name="connsiteY40" fmla="*/ 254451 h 264799"/>
                <a:gd name="connsiteX41" fmla="*/ 264722 w 447031"/>
                <a:gd name="connsiteY41" fmla="*/ 251197 h 264799"/>
                <a:gd name="connsiteX42" fmla="*/ 270295 w 447031"/>
                <a:gd name="connsiteY42" fmla="*/ 250082 h 264799"/>
                <a:gd name="connsiteX43" fmla="*/ 308729 w 447031"/>
                <a:gd name="connsiteY43" fmla="*/ 241114 h 264799"/>
                <a:gd name="connsiteX44" fmla="*/ 328510 w 447031"/>
                <a:gd name="connsiteY44" fmla="*/ 234490 h 264799"/>
                <a:gd name="connsiteX45" fmla="*/ 393310 w 447031"/>
                <a:gd name="connsiteY45" fmla="*/ 207766 h 264799"/>
                <a:gd name="connsiteX46" fmla="*/ 432193 w 447031"/>
                <a:gd name="connsiteY46" fmla="*/ 176493 h 264799"/>
                <a:gd name="connsiteX47" fmla="*/ 442301 w 447031"/>
                <a:gd name="connsiteY47" fmla="*/ 145464 h 264799"/>
                <a:gd name="connsiteX48" fmla="*/ 441366 w 447031"/>
                <a:gd name="connsiteY48" fmla="*/ 97139 h 264799"/>
                <a:gd name="connsiteX49" fmla="*/ 441366 w 447031"/>
                <a:gd name="connsiteY49" fmla="*/ 92412 h 264799"/>
                <a:gd name="connsiteX50" fmla="*/ 441699 w 447031"/>
                <a:gd name="connsiteY50" fmla="*/ 90195 h 264799"/>
                <a:gd name="connsiteX51" fmla="*/ 442365 w 447031"/>
                <a:gd name="connsiteY51" fmla="*/ 88914 h 264799"/>
                <a:gd name="connsiteX52" fmla="*/ 443634 w 447031"/>
                <a:gd name="connsiteY52" fmla="*/ 88901 h 264799"/>
                <a:gd name="connsiteX53" fmla="*/ 443646 w 447031"/>
                <a:gd name="connsiteY53" fmla="*/ 88914 h 264799"/>
                <a:gd name="connsiteX54" fmla="*/ 443646 w 447031"/>
                <a:gd name="connsiteY54" fmla="*/ 88914 h 264799"/>
                <a:gd name="connsiteX55" fmla="*/ 445145 w 447031"/>
                <a:gd name="connsiteY55" fmla="*/ 126913 h 264799"/>
                <a:gd name="connsiteX56" fmla="*/ 445145 w 447031"/>
                <a:gd name="connsiteY56" fmla="*/ 145810 h 264799"/>
                <a:gd name="connsiteX57" fmla="*/ 442711 w 447031"/>
                <a:gd name="connsiteY57" fmla="*/ 162926 h 264799"/>
                <a:gd name="connsiteX58" fmla="*/ 442711 w 447031"/>
                <a:gd name="connsiteY58" fmla="*/ 162926 h 264799"/>
                <a:gd name="connsiteX59" fmla="*/ 437023 w 447031"/>
                <a:gd name="connsiteY59" fmla="*/ 175276 h 264799"/>
                <a:gd name="connsiteX60" fmla="*/ 437023 w 447031"/>
                <a:gd name="connsiteY60" fmla="*/ 175276 h 264799"/>
                <a:gd name="connsiteX61" fmla="*/ 435101 w 447031"/>
                <a:gd name="connsiteY61" fmla="*/ 178107 h 264799"/>
                <a:gd name="connsiteX62" fmla="*/ 435101 w 447031"/>
                <a:gd name="connsiteY62" fmla="*/ 178107 h 264799"/>
                <a:gd name="connsiteX63" fmla="*/ 430348 w 447031"/>
                <a:gd name="connsiteY63" fmla="*/ 183796 h 264799"/>
                <a:gd name="connsiteX64" fmla="*/ 430348 w 447031"/>
                <a:gd name="connsiteY64" fmla="*/ 183796 h 264799"/>
                <a:gd name="connsiteX65" fmla="*/ 429400 w 447031"/>
                <a:gd name="connsiteY65" fmla="*/ 184756 h 264799"/>
                <a:gd name="connsiteX66" fmla="*/ 429400 w 447031"/>
                <a:gd name="connsiteY66" fmla="*/ 184756 h 264799"/>
                <a:gd name="connsiteX67" fmla="*/ 428452 w 447031"/>
                <a:gd name="connsiteY67" fmla="*/ 185717 h 264799"/>
                <a:gd name="connsiteX68" fmla="*/ 428452 w 447031"/>
                <a:gd name="connsiteY68" fmla="*/ 185717 h 264799"/>
                <a:gd name="connsiteX69" fmla="*/ 427504 w 447031"/>
                <a:gd name="connsiteY69" fmla="*/ 186678 h 264799"/>
                <a:gd name="connsiteX70" fmla="*/ 427504 w 447031"/>
                <a:gd name="connsiteY70" fmla="*/ 186678 h 264799"/>
                <a:gd name="connsiteX71" fmla="*/ 426556 w 447031"/>
                <a:gd name="connsiteY71" fmla="*/ 187626 h 264799"/>
                <a:gd name="connsiteX72" fmla="*/ 426556 w 447031"/>
                <a:gd name="connsiteY72" fmla="*/ 187626 h 264799"/>
                <a:gd name="connsiteX73" fmla="*/ 422712 w 447031"/>
                <a:gd name="connsiteY73" fmla="*/ 191470 h 264799"/>
                <a:gd name="connsiteX74" fmla="*/ 422712 w 447031"/>
                <a:gd name="connsiteY74" fmla="*/ 191470 h 264799"/>
                <a:gd name="connsiteX75" fmla="*/ 417024 w 447031"/>
                <a:gd name="connsiteY75" fmla="*/ 196223 h 264799"/>
                <a:gd name="connsiteX76" fmla="*/ 417024 w 447031"/>
                <a:gd name="connsiteY76" fmla="*/ 196223 h 264799"/>
                <a:gd name="connsiteX77" fmla="*/ 413296 w 447031"/>
                <a:gd name="connsiteY77" fmla="*/ 199105 h 26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447031" h="264799">
                  <a:moveTo>
                    <a:pt x="413296" y="199105"/>
                  </a:moveTo>
                  <a:cubicBezTo>
                    <a:pt x="410068" y="201219"/>
                    <a:pt x="406506" y="202833"/>
                    <a:pt x="403790" y="205678"/>
                  </a:cubicBezTo>
                  <a:cubicBezTo>
                    <a:pt x="391132" y="213813"/>
                    <a:pt x="377245" y="219424"/>
                    <a:pt x="363421" y="225087"/>
                  </a:cubicBezTo>
                  <a:cubicBezTo>
                    <a:pt x="352224" y="229673"/>
                    <a:pt x="341296" y="234900"/>
                    <a:pt x="329509" y="237898"/>
                  </a:cubicBezTo>
                  <a:cubicBezTo>
                    <a:pt x="319260" y="240537"/>
                    <a:pt x="309523" y="244547"/>
                    <a:pt x="299646" y="248147"/>
                  </a:cubicBezTo>
                  <a:cubicBezTo>
                    <a:pt x="291959" y="250979"/>
                    <a:pt x="284144" y="253144"/>
                    <a:pt x="275855" y="253118"/>
                  </a:cubicBezTo>
                  <a:cubicBezTo>
                    <a:pt x="271307" y="253259"/>
                    <a:pt x="266797" y="253900"/>
                    <a:pt x="262390" y="255002"/>
                  </a:cubicBezTo>
                  <a:lnTo>
                    <a:pt x="262390" y="255002"/>
                  </a:lnTo>
                  <a:cubicBezTo>
                    <a:pt x="252628" y="257333"/>
                    <a:pt x="242622" y="258435"/>
                    <a:pt x="232591" y="258255"/>
                  </a:cubicBezTo>
                  <a:cubicBezTo>
                    <a:pt x="223712" y="258076"/>
                    <a:pt x="215078" y="260293"/>
                    <a:pt x="206328" y="261369"/>
                  </a:cubicBezTo>
                  <a:cubicBezTo>
                    <a:pt x="172544" y="265507"/>
                    <a:pt x="139708" y="263162"/>
                    <a:pt x="107820" y="249967"/>
                  </a:cubicBezTo>
                  <a:cubicBezTo>
                    <a:pt x="90064" y="242613"/>
                    <a:pt x="73089" y="234170"/>
                    <a:pt x="57984" y="222166"/>
                  </a:cubicBezTo>
                  <a:cubicBezTo>
                    <a:pt x="48747" y="214838"/>
                    <a:pt x="41432" y="205844"/>
                    <a:pt x="34424" y="196453"/>
                  </a:cubicBezTo>
                  <a:cubicBezTo>
                    <a:pt x="25456" y="184552"/>
                    <a:pt x="16834" y="172598"/>
                    <a:pt x="10364" y="159095"/>
                  </a:cubicBezTo>
                  <a:cubicBezTo>
                    <a:pt x="3062" y="143875"/>
                    <a:pt x="-359" y="127822"/>
                    <a:pt x="-1358" y="111142"/>
                  </a:cubicBezTo>
                  <a:cubicBezTo>
                    <a:pt x="-2306" y="95346"/>
                    <a:pt x="-398" y="79780"/>
                    <a:pt x="2178" y="64201"/>
                  </a:cubicBezTo>
                  <a:cubicBezTo>
                    <a:pt x="3779" y="54580"/>
                    <a:pt x="4394" y="44830"/>
                    <a:pt x="7635" y="35503"/>
                  </a:cubicBezTo>
                  <a:cubicBezTo>
                    <a:pt x="9160" y="31186"/>
                    <a:pt x="11005" y="26997"/>
                    <a:pt x="13131" y="22948"/>
                  </a:cubicBezTo>
                  <a:cubicBezTo>
                    <a:pt x="13336" y="22500"/>
                    <a:pt x="13567" y="22077"/>
                    <a:pt x="13836" y="21667"/>
                  </a:cubicBezTo>
                  <a:cubicBezTo>
                    <a:pt x="14451" y="20770"/>
                    <a:pt x="15117" y="19925"/>
                    <a:pt x="15732" y="19002"/>
                  </a:cubicBezTo>
                  <a:cubicBezTo>
                    <a:pt x="15937" y="18656"/>
                    <a:pt x="16180" y="18323"/>
                    <a:pt x="16437" y="18003"/>
                  </a:cubicBezTo>
                  <a:cubicBezTo>
                    <a:pt x="17257" y="17145"/>
                    <a:pt x="17987" y="16209"/>
                    <a:pt x="18615" y="15197"/>
                  </a:cubicBezTo>
                  <a:cubicBezTo>
                    <a:pt x="18820" y="14851"/>
                    <a:pt x="19063" y="14518"/>
                    <a:pt x="19306" y="14198"/>
                  </a:cubicBezTo>
                  <a:cubicBezTo>
                    <a:pt x="19563" y="13865"/>
                    <a:pt x="19832" y="13545"/>
                    <a:pt x="20114" y="13250"/>
                  </a:cubicBezTo>
                  <a:cubicBezTo>
                    <a:pt x="20242" y="13083"/>
                    <a:pt x="20395" y="12942"/>
                    <a:pt x="20536" y="12789"/>
                  </a:cubicBezTo>
                  <a:cubicBezTo>
                    <a:pt x="24457" y="8856"/>
                    <a:pt x="28351" y="4910"/>
                    <a:pt x="32310" y="1002"/>
                  </a:cubicBezTo>
                  <a:cubicBezTo>
                    <a:pt x="32605" y="682"/>
                    <a:pt x="32925" y="387"/>
                    <a:pt x="33245" y="93"/>
                  </a:cubicBezTo>
                  <a:cubicBezTo>
                    <a:pt x="33565" y="-202"/>
                    <a:pt x="33899" y="-510"/>
                    <a:pt x="34257" y="-791"/>
                  </a:cubicBezTo>
                  <a:lnTo>
                    <a:pt x="34808" y="-1201"/>
                  </a:lnTo>
                  <a:cubicBezTo>
                    <a:pt x="35218" y="-1445"/>
                    <a:pt x="35692" y="-1560"/>
                    <a:pt x="36166" y="-1573"/>
                  </a:cubicBezTo>
                  <a:lnTo>
                    <a:pt x="36807" y="-1240"/>
                  </a:lnTo>
                  <a:cubicBezTo>
                    <a:pt x="37037" y="-804"/>
                    <a:pt x="37140" y="-305"/>
                    <a:pt x="37101" y="195"/>
                  </a:cubicBezTo>
                  <a:cubicBezTo>
                    <a:pt x="36422" y="2629"/>
                    <a:pt x="34539" y="4218"/>
                    <a:pt x="32784" y="5730"/>
                  </a:cubicBezTo>
                  <a:cubicBezTo>
                    <a:pt x="17000" y="19182"/>
                    <a:pt x="9813" y="36746"/>
                    <a:pt x="6469" y="56822"/>
                  </a:cubicBezTo>
                  <a:cubicBezTo>
                    <a:pt x="3266" y="75526"/>
                    <a:pt x="2062" y="94526"/>
                    <a:pt x="2869" y="113486"/>
                  </a:cubicBezTo>
                  <a:cubicBezTo>
                    <a:pt x="3536" y="128220"/>
                    <a:pt x="7059" y="142697"/>
                    <a:pt x="13247" y="156084"/>
                  </a:cubicBezTo>
                  <a:cubicBezTo>
                    <a:pt x="21830" y="174648"/>
                    <a:pt x="34219" y="190675"/>
                    <a:pt x="47223" y="206177"/>
                  </a:cubicBezTo>
                  <a:cubicBezTo>
                    <a:pt x="58458" y="219552"/>
                    <a:pt x="72845" y="229058"/>
                    <a:pt x="88450" y="236822"/>
                  </a:cubicBezTo>
                  <a:cubicBezTo>
                    <a:pt x="108230" y="246687"/>
                    <a:pt x="128652" y="254630"/>
                    <a:pt x="150662" y="257756"/>
                  </a:cubicBezTo>
                  <a:cubicBezTo>
                    <a:pt x="166958" y="260023"/>
                    <a:pt x="183472" y="260165"/>
                    <a:pt x="199806" y="258153"/>
                  </a:cubicBezTo>
                  <a:cubicBezTo>
                    <a:pt x="213117" y="256552"/>
                    <a:pt x="226352" y="254374"/>
                    <a:pt x="239881" y="254451"/>
                  </a:cubicBezTo>
                  <a:cubicBezTo>
                    <a:pt x="248272" y="254566"/>
                    <a:pt x="256638" y="253464"/>
                    <a:pt x="264722" y="251197"/>
                  </a:cubicBezTo>
                  <a:cubicBezTo>
                    <a:pt x="266503" y="250492"/>
                    <a:pt x="268386" y="250120"/>
                    <a:pt x="270295" y="250082"/>
                  </a:cubicBezTo>
                  <a:cubicBezTo>
                    <a:pt x="284054" y="251158"/>
                    <a:pt x="296315" y="245777"/>
                    <a:pt x="308729" y="241114"/>
                  </a:cubicBezTo>
                  <a:cubicBezTo>
                    <a:pt x="315250" y="238705"/>
                    <a:pt x="321861" y="236540"/>
                    <a:pt x="328510" y="234490"/>
                  </a:cubicBezTo>
                  <a:cubicBezTo>
                    <a:pt x="350827" y="227431"/>
                    <a:pt x="372504" y="218489"/>
                    <a:pt x="393310" y="207766"/>
                  </a:cubicBezTo>
                  <a:cubicBezTo>
                    <a:pt x="408312" y="200156"/>
                    <a:pt x="421816" y="190086"/>
                    <a:pt x="432193" y="176493"/>
                  </a:cubicBezTo>
                  <a:cubicBezTo>
                    <a:pt x="438932" y="167564"/>
                    <a:pt x="442493" y="156648"/>
                    <a:pt x="442301" y="145464"/>
                  </a:cubicBezTo>
                  <a:cubicBezTo>
                    <a:pt x="442301" y="129360"/>
                    <a:pt x="443070" y="113217"/>
                    <a:pt x="441366" y="97139"/>
                  </a:cubicBezTo>
                  <a:cubicBezTo>
                    <a:pt x="441135" y="95576"/>
                    <a:pt x="441135" y="93975"/>
                    <a:pt x="441366" y="92412"/>
                  </a:cubicBezTo>
                  <a:cubicBezTo>
                    <a:pt x="441417" y="91669"/>
                    <a:pt x="441532" y="90926"/>
                    <a:pt x="441699" y="90195"/>
                  </a:cubicBezTo>
                  <a:cubicBezTo>
                    <a:pt x="441840" y="89734"/>
                    <a:pt x="442058" y="89298"/>
                    <a:pt x="442365" y="88914"/>
                  </a:cubicBezTo>
                  <a:cubicBezTo>
                    <a:pt x="442711" y="88555"/>
                    <a:pt x="443275" y="88555"/>
                    <a:pt x="443634" y="88901"/>
                  </a:cubicBezTo>
                  <a:cubicBezTo>
                    <a:pt x="443634" y="88901"/>
                    <a:pt x="443646" y="88914"/>
                    <a:pt x="443646" y="88914"/>
                  </a:cubicBezTo>
                  <a:lnTo>
                    <a:pt x="443646" y="88914"/>
                  </a:lnTo>
                  <a:cubicBezTo>
                    <a:pt x="444927" y="101546"/>
                    <a:pt x="445940" y="114178"/>
                    <a:pt x="445145" y="126913"/>
                  </a:cubicBezTo>
                  <a:cubicBezTo>
                    <a:pt x="444761" y="133190"/>
                    <a:pt x="444927" y="139519"/>
                    <a:pt x="445145" y="145810"/>
                  </a:cubicBezTo>
                  <a:cubicBezTo>
                    <a:pt x="445363" y="151613"/>
                    <a:pt x="444543" y="157417"/>
                    <a:pt x="442711" y="162926"/>
                  </a:cubicBezTo>
                  <a:lnTo>
                    <a:pt x="442711" y="162926"/>
                  </a:lnTo>
                  <a:cubicBezTo>
                    <a:pt x="441097" y="167179"/>
                    <a:pt x="439611" y="171471"/>
                    <a:pt x="437023" y="175276"/>
                  </a:cubicBezTo>
                  <a:lnTo>
                    <a:pt x="437023" y="175276"/>
                  </a:lnTo>
                  <a:cubicBezTo>
                    <a:pt x="436331" y="176186"/>
                    <a:pt x="435870" y="177249"/>
                    <a:pt x="435101" y="178107"/>
                  </a:cubicBezTo>
                  <a:lnTo>
                    <a:pt x="435101" y="178107"/>
                  </a:lnTo>
                  <a:cubicBezTo>
                    <a:pt x="433820" y="180298"/>
                    <a:pt x="431693" y="181707"/>
                    <a:pt x="430348" y="183796"/>
                  </a:cubicBezTo>
                  <a:lnTo>
                    <a:pt x="430348" y="183796"/>
                  </a:lnTo>
                  <a:cubicBezTo>
                    <a:pt x="430079" y="184154"/>
                    <a:pt x="429759" y="184487"/>
                    <a:pt x="429400" y="184756"/>
                  </a:cubicBezTo>
                  <a:lnTo>
                    <a:pt x="429400" y="184756"/>
                  </a:lnTo>
                  <a:cubicBezTo>
                    <a:pt x="429118" y="185102"/>
                    <a:pt x="428798" y="185423"/>
                    <a:pt x="428452" y="185717"/>
                  </a:cubicBezTo>
                  <a:lnTo>
                    <a:pt x="428452" y="185717"/>
                  </a:lnTo>
                  <a:cubicBezTo>
                    <a:pt x="428157" y="186063"/>
                    <a:pt x="427850" y="186383"/>
                    <a:pt x="427504" y="186678"/>
                  </a:cubicBezTo>
                  <a:lnTo>
                    <a:pt x="427504" y="186678"/>
                  </a:lnTo>
                  <a:cubicBezTo>
                    <a:pt x="427209" y="187011"/>
                    <a:pt x="426889" y="187331"/>
                    <a:pt x="426556" y="187626"/>
                  </a:cubicBezTo>
                  <a:lnTo>
                    <a:pt x="426556" y="187626"/>
                  </a:lnTo>
                  <a:cubicBezTo>
                    <a:pt x="425633" y="189215"/>
                    <a:pt x="424314" y="190547"/>
                    <a:pt x="422712" y="191470"/>
                  </a:cubicBezTo>
                  <a:lnTo>
                    <a:pt x="422712" y="191470"/>
                  </a:lnTo>
                  <a:cubicBezTo>
                    <a:pt x="420611" y="192751"/>
                    <a:pt x="419202" y="194967"/>
                    <a:pt x="417024" y="196223"/>
                  </a:cubicBezTo>
                  <a:lnTo>
                    <a:pt x="417024" y="196223"/>
                  </a:lnTo>
                  <a:cubicBezTo>
                    <a:pt x="415769" y="197132"/>
                    <a:pt x="414628" y="198247"/>
                    <a:pt x="413296" y="199105"/>
                  </a:cubicBezTo>
                  <a:close/>
                </a:path>
              </a:pathLst>
            </a:custGeom>
            <a:solidFill>
              <a:srgbClr val="384C54"/>
            </a:solidFill>
            <a:ln w="1280" cap="flat">
              <a:noFill/>
              <a:prstDash val="solid"/>
              <a:miter/>
            </a:ln>
          </p:spPr>
          <p:txBody>
            <a:bodyPr rtlCol="0" anchor="ctr"/>
            <a:lstStyle/>
            <a:p>
              <a:endParaRPr lang="es-CO"/>
            </a:p>
          </p:txBody>
        </p:sp>
        <p:sp>
          <p:nvSpPr>
            <p:cNvPr id="42" name="Freeform: Shape 41">
              <a:extLst>
                <a:ext uri="{FF2B5EF4-FFF2-40B4-BE49-F238E27FC236}">
                  <a16:creationId xmlns:a16="http://schemas.microsoft.com/office/drawing/2014/main" id="{AE790555-0FD4-4EEF-AA53-BBAC447A1D8A}"/>
                </a:ext>
              </a:extLst>
            </p:cNvPr>
            <p:cNvSpPr/>
            <p:nvPr/>
          </p:nvSpPr>
          <p:spPr>
            <a:xfrm>
              <a:off x="-903523" y="-100862"/>
              <a:ext cx="20327" cy="54349"/>
            </a:xfrm>
            <a:custGeom>
              <a:avLst/>
              <a:gdLst>
                <a:gd name="connsiteX0" fmla="*/ 684 w 20327"/>
                <a:gd name="connsiteY0" fmla="*/ 52776 h 54349"/>
                <a:gd name="connsiteX1" fmla="*/ 377 w 20327"/>
                <a:gd name="connsiteY1" fmla="*/ 41079 h 54349"/>
                <a:gd name="connsiteX2" fmla="*/ 300 w 20327"/>
                <a:gd name="connsiteY2" fmla="*/ 24027 h 54349"/>
                <a:gd name="connsiteX3" fmla="*/ -1378 w 20327"/>
                <a:gd name="connsiteY3" fmla="*/ 7206 h 54349"/>
                <a:gd name="connsiteX4" fmla="*/ -1583 w 20327"/>
                <a:gd name="connsiteY4" fmla="*/ 2953 h 54349"/>
                <a:gd name="connsiteX5" fmla="*/ 3259 w 20327"/>
                <a:gd name="connsiteY5" fmla="*/ -1416 h 54349"/>
                <a:gd name="connsiteX6" fmla="*/ 16775 w 20327"/>
                <a:gd name="connsiteY6" fmla="*/ 7783 h 54349"/>
                <a:gd name="connsiteX7" fmla="*/ 13880 w 20327"/>
                <a:gd name="connsiteY7" fmla="*/ 29844 h 54349"/>
                <a:gd name="connsiteX8" fmla="*/ 7551 w 20327"/>
                <a:gd name="connsiteY8" fmla="*/ 41656 h 54349"/>
                <a:gd name="connsiteX9" fmla="*/ 684 w 20327"/>
                <a:gd name="connsiteY9" fmla="*/ 52776 h 54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27" h="54349">
                  <a:moveTo>
                    <a:pt x="684" y="52776"/>
                  </a:moveTo>
                  <a:cubicBezTo>
                    <a:pt x="2158" y="48741"/>
                    <a:pt x="569" y="44936"/>
                    <a:pt x="377" y="41079"/>
                  </a:cubicBezTo>
                  <a:cubicBezTo>
                    <a:pt x="95" y="35404"/>
                    <a:pt x="287" y="29716"/>
                    <a:pt x="300" y="24027"/>
                  </a:cubicBezTo>
                  <a:cubicBezTo>
                    <a:pt x="210" y="18378"/>
                    <a:pt x="-353" y="12753"/>
                    <a:pt x="-1378" y="7206"/>
                  </a:cubicBezTo>
                  <a:cubicBezTo>
                    <a:pt x="-1571" y="5797"/>
                    <a:pt x="-1647" y="4375"/>
                    <a:pt x="-1583" y="2953"/>
                  </a:cubicBezTo>
                  <a:cubicBezTo>
                    <a:pt x="-1506" y="-891"/>
                    <a:pt x="-392" y="-2031"/>
                    <a:pt x="3259" y="-1416"/>
                  </a:cubicBezTo>
                  <a:cubicBezTo>
                    <a:pt x="8986" y="-724"/>
                    <a:pt x="14021" y="2709"/>
                    <a:pt x="16775" y="7783"/>
                  </a:cubicBezTo>
                  <a:cubicBezTo>
                    <a:pt x="20183" y="14086"/>
                    <a:pt x="19056" y="24719"/>
                    <a:pt x="13880" y="29844"/>
                  </a:cubicBezTo>
                  <a:cubicBezTo>
                    <a:pt x="10588" y="33021"/>
                    <a:pt x="8371" y="37159"/>
                    <a:pt x="7551" y="41656"/>
                  </a:cubicBezTo>
                  <a:cubicBezTo>
                    <a:pt x="6680" y="46076"/>
                    <a:pt x="3746" y="49420"/>
                    <a:pt x="684" y="52776"/>
                  </a:cubicBezTo>
                  <a:close/>
                </a:path>
              </a:pathLst>
            </a:custGeom>
            <a:solidFill>
              <a:srgbClr val="000000"/>
            </a:solidFill>
            <a:ln w="1280" cap="flat">
              <a:noFill/>
              <a:prstDash val="solid"/>
              <a:miter/>
            </a:ln>
          </p:spPr>
          <p:txBody>
            <a:bodyPr rtlCol="0" anchor="ctr"/>
            <a:lstStyle/>
            <a:p>
              <a:endParaRPr lang="es-CO"/>
            </a:p>
          </p:txBody>
        </p:sp>
        <p:sp>
          <p:nvSpPr>
            <p:cNvPr id="43" name="Freeform: Shape 42">
              <a:extLst>
                <a:ext uri="{FF2B5EF4-FFF2-40B4-BE49-F238E27FC236}">
                  <a16:creationId xmlns:a16="http://schemas.microsoft.com/office/drawing/2014/main" id="{2F5F75DF-546F-8065-C97D-8A2EFB304B4A}"/>
                </a:ext>
              </a:extLst>
            </p:cNvPr>
            <p:cNvSpPr/>
            <p:nvPr/>
          </p:nvSpPr>
          <p:spPr>
            <a:xfrm>
              <a:off x="-1356000" y="-166305"/>
              <a:ext cx="264620" cy="243010"/>
            </a:xfrm>
            <a:custGeom>
              <a:avLst/>
              <a:gdLst>
                <a:gd name="connsiteX0" fmla="*/ 15357 w 264620"/>
                <a:gd name="connsiteY0" fmla="*/ -1491 h 243010"/>
                <a:gd name="connsiteX1" fmla="*/ 11065 w 264620"/>
                <a:gd name="connsiteY1" fmla="*/ 7964 h 243010"/>
                <a:gd name="connsiteX2" fmla="*/ 4762 w 264620"/>
                <a:gd name="connsiteY2" fmla="*/ 33113 h 243010"/>
                <a:gd name="connsiteX3" fmla="*/ 1431 w 264620"/>
                <a:gd name="connsiteY3" fmla="*/ 55981 h 243010"/>
                <a:gd name="connsiteX4" fmla="*/ 778 w 264620"/>
                <a:gd name="connsiteY4" fmla="*/ 92775 h 243010"/>
                <a:gd name="connsiteX5" fmla="*/ 6453 w 264620"/>
                <a:gd name="connsiteY5" fmla="*/ 121435 h 243010"/>
                <a:gd name="connsiteX6" fmla="*/ 26759 w 264620"/>
                <a:gd name="connsiteY6" fmla="*/ 160279 h 243010"/>
                <a:gd name="connsiteX7" fmla="*/ 40609 w 264620"/>
                <a:gd name="connsiteY7" fmla="*/ 178843 h 243010"/>
                <a:gd name="connsiteX8" fmla="*/ 66513 w 264620"/>
                <a:gd name="connsiteY8" fmla="*/ 203440 h 243010"/>
                <a:gd name="connsiteX9" fmla="*/ 147225 w 264620"/>
                <a:gd name="connsiteY9" fmla="*/ 236750 h 243010"/>
                <a:gd name="connsiteX10" fmla="*/ 174539 w 264620"/>
                <a:gd name="connsiteY10" fmla="*/ 238685 h 243010"/>
                <a:gd name="connsiteX11" fmla="*/ 220660 w 264620"/>
                <a:gd name="connsiteY11" fmla="*/ 234957 h 243010"/>
                <a:gd name="connsiteX12" fmla="*/ 235252 w 264620"/>
                <a:gd name="connsiteY12" fmla="*/ 233803 h 243010"/>
                <a:gd name="connsiteX13" fmla="*/ 260183 w 264620"/>
                <a:gd name="connsiteY13" fmla="*/ 231972 h 243010"/>
                <a:gd name="connsiteX14" fmla="*/ 263015 w 264620"/>
                <a:gd name="connsiteY14" fmla="*/ 231856 h 243010"/>
                <a:gd name="connsiteX15" fmla="*/ 263015 w 264620"/>
                <a:gd name="connsiteY15" fmla="*/ 232843 h 243010"/>
                <a:gd name="connsiteX16" fmla="*/ 250677 w 264620"/>
                <a:gd name="connsiteY16" fmla="*/ 234752 h 243010"/>
                <a:gd name="connsiteX17" fmla="*/ 221570 w 264620"/>
                <a:gd name="connsiteY17" fmla="*/ 237237 h 243010"/>
                <a:gd name="connsiteX18" fmla="*/ 188721 w 264620"/>
                <a:gd name="connsiteY18" fmla="*/ 240952 h 243010"/>
                <a:gd name="connsiteX19" fmla="*/ 140935 w 264620"/>
                <a:gd name="connsiteY19" fmla="*/ 237865 h 243010"/>
                <a:gd name="connsiteX20" fmla="*/ 59762 w 264620"/>
                <a:gd name="connsiteY20" fmla="*/ 201852 h 243010"/>
                <a:gd name="connsiteX21" fmla="*/ 39340 w 264620"/>
                <a:gd name="connsiteY21" fmla="*/ 181559 h 243010"/>
                <a:gd name="connsiteX22" fmla="*/ 8951 w 264620"/>
                <a:gd name="connsiteY22" fmla="*/ 135847 h 243010"/>
                <a:gd name="connsiteX23" fmla="*/ 547 w 264620"/>
                <a:gd name="connsiteY23" fmla="*/ 105933 h 243010"/>
                <a:gd name="connsiteX24" fmla="*/ -1567 w 264620"/>
                <a:gd name="connsiteY24" fmla="*/ 83500 h 243010"/>
                <a:gd name="connsiteX25" fmla="*/ 150 w 264620"/>
                <a:gd name="connsiteY25" fmla="*/ 54431 h 243010"/>
                <a:gd name="connsiteX26" fmla="*/ 150 w 264620"/>
                <a:gd name="connsiteY26" fmla="*/ 53483 h 243010"/>
                <a:gd name="connsiteX27" fmla="*/ 1098 w 264620"/>
                <a:gd name="connsiteY27" fmla="*/ 47782 h 243010"/>
                <a:gd name="connsiteX28" fmla="*/ 1098 w 264620"/>
                <a:gd name="connsiteY28" fmla="*/ 46846 h 243010"/>
                <a:gd name="connsiteX29" fmla="*/ 2033 w 264620"/>
                <a:gd name="connsiteY29" fmla="*/ 42093 h 243010"/>
                <a:gd name="connsiteX30" fmla="*/ 2033 w 264620"/>
                <a:gd name="connsiteY30" fmla="*/ 41145 h 243010"/>
                <a:gd name="connsiteX31" fmla="*/ 2981 w 264620"/>
                <a:gd name="connsiteY31" fmla="*/ 35444 h 243010"/>
                <a:gd name="connsiteX32" fmla="*/ 2981 w 264620"/>
                <a:gd name="connsiteY32" fmla="*/ 34496 h 243010"/>
                <a:gd name="connsiteX33" fmla="*/ 7927 w 264620"/>
                <a:gd name="connsiteY33" fmla="*/ 9360 h 243010"/>
                <a:gd name="connsiteX34" fmla="*/ 11616 w 264620"/>
                <a:gd name="connsiteY34" fmla="*/ 1251 h 243010"/>
                <a:gd name="connsiteX35" fmla="*/ 15357 w 264620"/>
                <a:gd name="connsiteY35" fmla="*/ -1491 h 243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64620" h="243010">
                  <a:moveTo>
                    <a:pt x="15357" y="-1491"/>
                  </a:moveTo>
                  <a:cubicBezTo>
                    <a:pt x="14499" y="1917"/>
                    <a:pt x="12244" y="4710"/>
                    <a:pt x="11065" y="7964"/>
                  </a:cubicBezTo>
                  <a:cubicBezTo>
                    <a:pt x="8016" y="16086"/>
                    <a:pt x="5902" y="24516"/>
                    <a:pt x="4762" y="33113"/>
                  </a:cubicBezTo>
                  <a:cubicBezTo>
                    <a:pt x="3840" y="40800"/>
                    <a:pt x="2200" y="48333"/>
                    <a:pt x="1431" y="55981"/>
                  </a:cubicBezTo>
                  <a:cubicBezTo>
                    <a:pt x="240" y="68216"/>
                    <a:pt x="-542" y="80438"/>
                    <a:pt x="778" y="92775"/>
                  </a:cubicBezTo>
                  <a:cubicBezTo>
                    <a:pt x="1713" y="102499"/>
                    <a:pt x="3609" y="112095"/>
                    <a:pt x="6453" y="121435"/>
                  </a:cubicBezTo>
                  <a:cubicBezTo>
                    <a:pt x="10899" y="135604"/>
                    <a:pt x="18291" y="148236"/>
                    <a:pt x="26759" y="160279"/>
                  </a:cubicBezTo>
                  <a:cubicBezTo>
                    <a:pt x="31205" y="166582"/>
                    <a:pt x="35996" y="172642"/>
                    <a:pt x="40609" y="178843"/>
                  </a:cubicBezTo>
                  <a:cubicBezTo>
                    <a:pt x="47834" y="188413"/>
                    <a:pt x="56584" y="196714"/>
                    <a:pt x="66513" y="203440"/>
                  </a:cubicBezTo>
                  <a:cubicBezTo>
                    <a:pt x="90983" y="220416"/>
                    <a:pt x="118130" y="230883"/>
                    <a:pt x="147225" y="236750"/>
                  </a:cubicBezTo>
                  <a:cubicBezTo>
                    <a:pt x="156296" y="238595"/>
                    <a:pt x="165392" y="238454"/>
                    <a:pt x="174539" y="238685"/>
                  </a:cubicBezTo>
                  <a:cubicBezTo>
                    <a:pt x="190002" y="238979"/>
                    <a:pt x="205453" y="237737"/>
                    <a:pt x="220660" y="234957"/>
                  </a:cubicBezTo>
                  <a:cubicBezTo>
                    <a:pt x="225477" y="234073"/>
                    <a:pt x="230358" y="233688"/>
                    <a:pt x="235252" y="233803"/>
                  </a:cubicBezTo>
                  <a:cubicBezTo>
                    <a:pt x="243605" y="234188"/>
                    <a:pt x="251971" y="233573"/>
                    <a:pt x="260183" y="231972"/>
                  </a:cubicBezTo>
                  <a:cubicBezTo>
                    <a:pt x="261119" y="231843"/>
                    <a:pt x="262067" y="231805"/>
                    <a:pt x="263015" y="231856"/>
                  </a:cubicBezTo>
                  <a:lnTo>
                    <a:pt x="263015" y="232843"/>
                  </a:lnTo>
                  <a:cubicBezTo>
                    <a:pt x="258864" y="233227"/>
                    <a:pt x="254751" y="233868"/>
                    <a:pt x="250677" y="234752"/>
                  </a:cubicBezTo>
                  <a:cubicBezTo>
                    <a:pt x="241005" y="235956"/>
                    <a:pt x="231230" y="235751"/>
                    <a:pt x="221570" y="237237"/>
                  </a:cubicBezTo>
                  <a:cubicBezTo>
                    <a:pt x="210680" y="238915"/>
                    <a:pt x="199713" y="240068"/>
                    <a:pt x="188721" y="240952"/>
                  </a:cubicBezTo>
                  <a:cubicBezTo>
                    <a:pt x="172733" y="242157"/>
                    <a:pt x="156642" y="241119"/>
                    <a:pt x="140935" y="237865"/>
                  </a:cubicBezTo>
                  <a:cubicBezTo>
                    <a:pt x="111507" y="232151"/>
                    <a:pt x="83744" y="219839"/>
                    <a:pt x="59762" y="201852"/>
                  </a:cubicBezTo>
                  <a:cubicBezTo>
                    <a:pt x="52036" y="196074"/>
                    <a:pt x="45169" y="189245"/>
                    <a:pt x="39340" y="181559"/>
                  </a:cubicBezTo>
                  <a:cubicBezTo>
                    <a:pt x="28258" y="166941"/>
                    <a:pt x="16971" y="152515"/>
                    <a:pt x="8951" y="135847"/>
                  </a:cubicBezTo>
                  <a:cubicBezTo>
                    <a:pt x="4378" y="126316"/>
                    <a:pt x="2879" y="116041"/>
                    <a:pt x="547" y="105933"/>
                  </a:cubicBezTo>
                  <a:cubicBezTo>
                    <a:pt x="-977" y="98553"/>
                    <a:pt x="-1682" y="91033"/>
                    <a:pt x="-1567" y="83500"/>
                  </a:cubicBezTo>
                  <a:cubicBezTo>
                    <a:pt x="-1644" y="73802"/>
                    <a:pt x="-1797" y="64039"/>
                    <a:pt x="150" y="54431"/>
                  </a:cubicBezTo>
                  <a:lnTo>
                    <a:pt x="150" y="53483"/>
                  </a:lnTo>
                  <a:cubicBezTo>
                    <a:pt x="1431" y="51740"/>
                    <a:pt x="-93" y="49537"/>
                    <a:pt x="1098" y="47782"/>
                  </a:cubicBezTo>
                  <a:lnTo>
                    <a:pt x="1098" y="46846"/>
                  </a:lnTo>
                  <a:cubicBezTo>
                    <a:pt x="2264" y="45424"/>
                    <a:pt x="931" y="43516"/>
                    <a:pt x="2033" y="42093"/>
                  </a:cubicBezTo>
                  <a:cubicBezTo>
                    <a:pt x="2033" y="41773"/>
                    <a:pt x="2033" y="41466"/>
                    <a:pt x="2033" y="41145"/>
                  </a:cubicBezTo>
                  <a:cubicBezTo>
                    <a:pt x="3314" y="39403"/>
                    <a:pt x="1790" y="37199"/>
                    <a:pt x="2981" y="35444"/>
                  </a:cubicBezTo>
                  <a:lnTo>
                    <a:pt x="2981" y="34496"/>
                  </a:lnTo>
                  <a:cubicBezTo>
                    <a:pt x="3801" y="25951"/>
                    <a:pt x="4557" y="17419"/>
                    <a:pt x="7927" y="9360"/>
                  </a:cubicBezTo>
                  <a:cubicBezTo>
                    <a:pt x="8990" y="6580"/>
                    <a:pt x="10220" y="3877"/>
                    <a:pt x="11616" y="1251"/>
                  </a:cubicBezTo>
                  <a:cubicBezTo>
                    <a:pt x="12411" y="-95"/>
                    <a:pt x="13051" y="-1991"/>
                    <a:pt x="15357" y="-1491"/>
                  </a:cubicBezTo>
                  <a:close/>
                </a:path>
              </a:pathLst>
            </a:custGeom>
            <a:solidFill>
              <a:srgbClr val="0E1315"/>
            </a:solidFill>
            <a:ln w="1280" cap="flat">
              <a:noFill/>
              <a:prstDash val="solid"/>
              <a:miter/>
            </a:ln>
          </p:spPr>
          <p:txBody>
            <a:bodyPr rtlCol="0" anchor="ctr"/>
            <a:lstStyle/>
            <a:p>
              <a:endParaRPr lang="es-CO"/>
            </a:p>
          </p:txBody>
        </p:sp>
        <p:sp>
          <p:nvSpPr>
            <p:cNvPr id="44" name="Freeform: Shape 43">
              <a:extLst>
                <a:ext uri="{FF2B5EF4-FFF2-40B4-BE49-F238E27FC236}">
                  <a16:creationId xmlns:a16="http://schemas.microsoft.com/office/drawing/2014/main" id="{4BCD1D31-5948-356D-7BBF-DF0216680436}"/>
                </a:ext>
              </a:extLst>
            </p:cNvPr>
            <p:cNvSpPr/>
            <p:nvPr/>
          </p:nvSpPr>
          <p:spPr>
            <a:xfrm>
              <a:off x="-1079303" y="-231292"/>
              <a:ext cx="168321" cy="128934"/>
            </a:xfrm>
            <a:custGeom>
              <a:avLst/>
              <a:gdLst>
                <a:gd name="connsiteX0" fmla="*/ 76433 w 168321"/>
                <a:gd name="connsiteY0" fmla="*/ 16017 h 128934"/>
                <a:gd name="connsiteX1" fmla="*/ 84017 w 168321"/>
                <a:gd name="connsiteY1" fmla="*/ 19861 h 128934"/>
                <a:gd name="connsiteX2" fmla="*/ 116840 w 168321"/>
                <a:gd name="connsiteY2" fmla="*/ 48174 h 128934"/>
                <a:gd name="connsiteX3" fmla="*/ 153493 w 168321"/>
                <a:gd name="connsiteY3" fmla="*/ 92873 h 128934"/>
                <a:gd name="connsiteX4" fmla="*/ 166394 w 168321"/>
                <a:gd name="connsiteY4" fmla="*/ 123236 h 128934"/>
                <a:gd name="connsiteX5" fmla="*/ 166715 w 168321"/>
                <a:gd name="connsiteY5" fmla="*/ 127003 h 128934"/>
                <a:gd name="connsiteX6" fmla="*/ 166100 w 168321"/>
                <a:gd name="connsiteY6" fmla="*/ 127361 h 128934"/>
                <a:gd name="connsiteX7" fmla="*/ 164883 w 168321"/>
                <a:gd name="connsiteY7" fmla="*/ 126708 h 128934"/>
                <a:gd name="connsiteX8" fmla="*/ 157388 w 168321"/>
                <a:gd name="connsiteY8" fmla="*/ 106479 h 128934"/>
                <a:gd name="connsiteX9" fmla="*/ 141105 w 168321"/>
                <a:gd name="connsiteY9" fmla="*/ 79741 h 128934"/>
                <a:gd name="connsiteX10" fmla="*/ 90000 w 168321"/>
                <a:gd name="connsiteY10" fmla="*/ 27381 h 128934"/>
                <a:gd name="connsiteX11" fmla="*/ 54282 w 168321"/>
                <a:gd name="connsiteY11" fmla="*/ 11559 h 128934"/>
                <a:gd name="connsiteX12" fmla="*/ 2267 w 168321"/>
                <a:gd name="connsiteY12" fmla="*/ 2168 h 128934"/>
                <a:gd name="connsiteX13" fmla="*/ -1576 w 168321"/>
                <a:gd name="connsiteY13" fmla="*/ 759 h 128934"/>
                <a:gd name="connsiteX14" fmla="*/ -1012 w 168321"/>
                <a:gd name="connsiteY14" fmla="*/ -586 h 128934"/>
                <a:gd name="connsiteX15" fmla="*/ 16731 w 168321"/>
                <a:gd name="connsiteY15" fmla="*/ -253 h 128934"/>
                <a:gd name="connsiteX16" fmla="*/ 65914 w 168321"/>
                <a:gd name="connsiteY16" fmla="*/ 10970 h 128934"/>
                <a:gd name="connsiteX17" fmla="*/ 76433 w 168321"/>
                <a:gd name="connsiteY17" fmla="*/ 16017 h 12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8321" h="128934">
                  <a:moveTo>
                    <a:pt x="76433" y="16017"/>
                  </a:moveTo>
                  <a:cubicBezTo>
                    <a:pt x="78662" y="17824"/>
                    <a:pt x="81237" y="19130"/>
                    <a:pt x="84017" y="19861"/>
                  </a:cubicBezTo>
                  <a:cubicBezTo>
                    <a:pt x="96162" y="27906"/>
                    <a:pt x="106347" y="38181"/>
                    <a:pt x="116840" y="48174"/>
                  </a:cubicBezTo>
                  <a:cubicBezTo>
                    <a:pt x="130753" y="61600"/>
                    <a:pt x="143052" y="76602"/>
                    <a:pt x="153493" y="92873"/>
                  </a:cubicBezTo>
                  <a:cubicBezTo>
                    <a:pt x="159540" y="102148"/>
                    <a:pt x="163230" y="112641"/>
                    <a:pt x="166394" y="123236"/>
                  </a:cubicBezTo>
                  <a:cubicBezTo>
                    <a:pt x="166625" y="124479"/>
                    <a:pt x="166727" y="125734"/>
                    <a:pt x="166715" y="127003"/>
                  </a:cubicBezTo>
                  <a:lnTo>
                    <a:pt x="166100" y="127361"/>
                  </a:lnTo>
                  <a:cubicBezTo>
                    <a:pt x="165626" y="127323"/>
                    <a:pt x="165177" y="127079"/>
                    <a:pt x="164883" y="126708"/>
                  </a:cubicBezTo>
                  <a:cubicBezTo>
                    <a:pt x="162320" y="119969"/>
                    <a:pt x="160488" y="113000"/>
                    <a:pt x="157388" y="106479"/>
                  </a:cubicBezTo>
                  <a:cubicBezTo>
                    <a:pt x="153788" y="96447"/>
                    <a:pt x="147446" y="88094"/>
                    <a:pt x="141105" y="79741"/>
                  </a:cubicBezTo>
                  <a:cubicBezTo>
                    <a:pt x="126295" y="60242"/>
                    <a:pt x="109127" y="42652"/>
                    <a:pt x="90000" y="27381"/>
                  </a:cubicBezTo>
                  <a:cubicBezTo>
                    <a:pt x="79623" y="18990"/>
                    <a:pt x="66863" y="15313"/>
                    <a:pt x="54282" y="11559"/>
                  </a:cubicBezTo>
                  <a:cubicBezTo>
                    <a:pt x="37306" y="6511"/>
                    <a:pt x="19870" y="3872"/>
                    <a:pt x="2267" y="2168"/>
                  </a:cubicBezTo>
                  <a:cubicBezTo>
                    <a:pt x="871" y="2027"/>
                    <a:pt x="-602" y="2027"/>
                    <a:pt x="-1576" y="759"/>
                  </a:cubicBezTo>
                  <a:cubicBezTo>
                    <a:pt x="-1691" y="234"/>
                    <a:pt x="-1461" y="-305"/>
                    <a:pt x="-1012" y="-586"/>
                  </a:cubicBezTo>
                  <a:cubicBezTo>
                    <a:pt x="4945" y="-2649"/>
                    <a:pt x="10864" y="-945"/>
                    <a:pt x="16731" y="-253"/>
                  </a:cubicBezTo>
                  <a:cubicBezTo>
                    <a:pt x="33476" y="1732"/>
                    <a:pt x="49964" y="5499"/>
                    <a:pt x="65914" y="10970"/>
                  </a:cubicBezTo>
                  <a:cubicBezTo>
                    <a:pt x="69591" y="12276"/>
                    <a:pt x="73114" y="13967"/>
                    <a:pt x="76433" y="16017"/>
                  </a:cubicBezTo>
                  <a:close/>
                </a:path>
              </a:pathLst>
            </a:custGeom>
            <a:solidFill>
              <a:srgbClr val="141A1D"/>
            </a:solidFill>
            <a:ln w="1280" cap="flat">
              <a:noFill/>
              <a:prstDash val="solid"/>
              <a:miter/>
            </a:ln>
          </p:spPr>
          <p:txBody>
            <a:bodyPr rtlCol="0" anchor="ctr"/>
            <a:lstStyle/>
            <a:p>
              <a:endParaRPr lang="es-CO"/>
            </a:p>
          </p:txBody>
        </p:sp>
        <p:sp>
          <p:nvSpPr>
            <p:cNvPr id="45" name="Freeform: Shape 44">
              <a:extLst>
                <a:ext uri="{FF2B5EF4-FFF2-40B4-BE49-F238E27FC236}">
                  <a16:creationId xmlns:a16="http://schemas.microsoft.com/office/drawing/2014/main" id="{FA06F17D-2A2C-BCE7-BA96-62D9D4538CE9}"/>
                </a:ext>
              </a:extLst>
            </p:cNvPr>
            <p:cNvSpPr/>
            <p:nvPr/>
          </p:nvSpPr>
          <p:spPr>
            <a:xfrm>
              <a:off x="-1091444" y="17799"/>
              <a:ext cx="141450" cy="49438"/>
            </a:xfrm>
            <a:custGeom>
              <a:avLst/>
              <a:gdLst>
                <a:gd name="connsiteX0" fmla="*/ -1606 w 141450"/>
                <a:gd name="connsiteY0" fmla="*/ 47802 h 49438"/>
                <a:gd name="connsiteX1" fmla="*/ 11206 w 141450"/>
                <a:gd name="connsiteY1" fmla="*/ 45240 h 49438"/>
                <a:gd name="connsiteX2" fmla="*/ 40916 w 141450"/>
                <a:gd name="connsiteY2" fmla="*/ 38399 h 49438"/>
                <a:gd name="connsiteX3" fmla="*/ 72803 w 141450"/>
                <a:gd name="connsiteY3" fmla="*/ 27906 h 49438"/>
                <a:gd name="connsiteX4" fmla="*/ 85166 w 141450"/>
                <a:gd name="connsiteY4" fmla="*/ 23192 h 49438"/>
                <a:gd name="connsiteX5" fmla="*/ 131095 w 141450"/>
                <a:gd name="connsiteY5" fmla="*/ 3014 h 49438"/>
                <a:gd name="connsiteX6" fmla="*/ 139845 w 141450"/>
                <a:gd name="connsiteY6" fmla="*/ -1573 h 49438"/>
                <a:gd name="connsiteX7" fmla="*/ 133094 w 141450"/>
                <a:gd name="connsiteY7" fmla="*/ 3321 h 49438"/>
                <a:gd name="connsiteX8" fmla="*/ 98657 w 141450"/>
                <a:gd name="connsiteY8" fmla="*/ 18695 h 49438"/>
                <a:gd name="connsiteX9" fmla="*/ 81284 w 141450"/>
                <a:gd name="connsiteY9" fmla="*/ 26048 h 49438"/>
                <a:gd name="connsiteX10" fmla="*/ 59338 w 141450"/>
                <a:gd name="connsiteY10" fmla="*/ 33133 h 49438"/>
                <a:gd name="connsiteX11" fmla="*/ 29987 w 141450"/>
                <a:gd name="connsiteY11" fmla="*/ 43485 h 49438"/>
                <a:gd name="connsiteX12" fmla="*/ 16676 w 141450"/>
                <a:gd name="connsiteY12" fmla="*/ 46150 h 49438"/>
                <a:gd name="connsiteX13" fmla="*/ 3147 w 141450"/>
                <a:gd name="connsiteY13" fmla="*/ 47585 h 49438"/>
                <a:gd name="connsiteX14" fmla="*/ -1606 w 141450"/>
                <a:gd name="connsiteY14" fmla="*/ 47802 h 49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450" h="49438">
                  <a:moveTo>
                    <a:pt x="-1606" y="47802"/>
                  </a:moveTo>
                  <a:cubicBezTo>
                    <a:pt x="2353" y="45791"/>
                    <a:pt x="6786" y="44907"/>
                    <a:pt x="11206" y="45240"/>
                  </a:cubicBezTo>
                  <a:cubicBezTo>
                    <a:pt x="21890" y="45906"/>
                    <a:pt x="31371" y="42024"/>
                    <a:pt x="40916" y="38399"/>
                  </a:cubicBezTo>
                  <a:cubicBezTo>
                    <a:pt x="51395" y="34427"/>
                    <a:pt x="62054" y="31058"/>
                    <a:pt x="72803" y="27906"/>
                  </a:cubicBezTo>
                  <a:cubicBezTo>
                    <a:pt x="77018" y="26599"/>
                    <a:pt x="81156" y="25024"/>
                    <a:pt x="85166" y="23192"/>
                  </a:cubicBezTo>
                  <a:cubicBezTo>
                    <a:pt x="100463" y="16427"/>
                    <a:pt x="116247" y="10803"/>
                    <a:pt x="131095" y="3014"/>
                  </a:cubicBezTo>
                  <a:cubicBezTo>
                    <a:pt x="134003" y="1489"/>
                    <a:pt x="136476" y="-919"/>
                    <a:pt x="139845" y="-1573"/>
                  </a:cubicBezTo>
                  <a:cubicBezTo>
                    <a:pt x="138193" y="887"/>
                    <a:pt x="135592" y="2027"/>
                    <a:pt x="133094" y="3321"/>
                  </a:cubicBezTo>
                  <a:cubicBezTo>
                    <a:pt x="121909" y="9086"/>
                    <a:pt x="110417" y="14224"/>
                    <a:pt x="98657" y="18695"/>
                  </a:cubicBezTo>
                  <a:cubicBezTo>
                    <a:pt x="92789" y="20937"/>
                    <a:pt x="87062" y="23563"/>
                    <a:pt x="81284" y="26048"/>
                  </a:cubicBezTo>
                  <a:cubicBezTo>
                    <a:pt x="74187" y="29110"/>
                    <a:pt x="66628" y="30699"/>
                    <a:pt x="59338" y="33133"/>
                  </a:cubicBezTo>
                  <a:cubicBezTo>
                    <a:pt x="49486" y="36400"/>
                    <a:pt x="39749" y="39974"/>
                    <a:pt x="29987" y="43485"/>
                  </a:cubicBezTo>
                  <a:cubicBezTo>
                    <a:pt x="25683" y="44920"/>
                    <a:pt x="21211" y="45817"/>
                    <a:pt x="16676" y="46150"/>
                  </a:cubicBezTo>
                  <a:cubicBezTo>
                    <a:pt x="12192" y="46598"/>
                    <a:pt x="7580" y="46303"/>
                    <a:pt x="3147" y="47585"/>
                  </a:cubicBezTo>
                  <a:cubicBezTo>
                    <a:pt x="1585" y="47866"/>
                    <a:pt x="-17" y="47930"/>
                    <a:pt x="-1606" y="47802"/>
                  </a:cubicBezTo>
                  <a:close/>
                </a:path>
              </a:pathLst>
            </a:custGeom>
            <a:solidFill>
              <a:srgbClr val="0E1315"/>
            </a:solidFill>
            <a:ln w="1280" cap="flat">
              <a:noFill/>
              <a:prstDash val="solid"/>
              <a:miter/>
            </a:ln>
          </p:spPr>
          <p:txBody>
            <a:bodyPr rtlCol="0" anchor="ctr"/>
            <a:lstStyle/>
            <a:p>
              <a:endParaRPr lang="es-CO"/>
            </a:p>
          </p:txBody>
        </p:sp>
        <p:sp>
          <p:nvSpPr>
            <p:cNvPr id="46" name="Freeform: Shape 45">
              <a:extLst>
                <a:ext uri="{FF2B5EF4-FFF2-40B4-BE49-F238E27FC236}">
                  <a16:creationId xmlns:a16="http://schemas.microsoft.com/office/drawing/2014/main" id="{01F9435C-3953-2D71-E052-946F5BDB0A49}"/>
                </a:ext>
              </a:extLst>
            </p:cNvPr>
            <p:cNvSpPr/>
            <p:nvPr/>
          </p:nvSpPr>
          <p:spPr>
            <a:xfrm>
              <a:off x="-911136" y="-98848"/>
              <a:ext cx="3934" cy="73985"/>
            </a:xfrm>
            <a:custGeom>
              <a:avLst/>
              <a:gdLst>
                <a:gd name="connsiteX0" fmla="*/ -1606 w 3934"/>
                <a:gd name="connsiteY0" fmla="*/ 72413 h 73985"/>
                <a:gd name="connsiteX1" fmla="*/ 239 w 3934"/>
                <a:gd name="connsiteY1" fmla="*/ 13481 h 73985"/>
                <a:gd name="connsiteX2" fmla="*/ -645 w 3934"/>
                <a:gd name="connsiteY2" fmla="*/ -1573 h 73985"/>
                <a:gd name="connsiteX3" fmla="*/ 137 w 3934"/>
                <a:gd name="connsiteY3" fmla="*/ -445 h 73985"/>
                <a:gd name="connsiteX4" fmla="*/ 1328 w 3934"/>
                <a:gd name="connsiteY4" fmla="*/ 13647 h 73985"/>
                <a:gd name="connsiteX5" fmla="*/ 2046 w 3934"/>
                <a:gd name="connsiteY5" fmla="*/ 24921 h 73985"/>
                <a:gd name="connsiteX6" fmla="*/ 1379 w 3934"/>
                <a:gd name="connsiteY6" fmla="*/ 39475 h 73985"/>
                <a:gd name="connsiteX7" fmla="*/ 1264 w 3934"/>
                <a:gd name="connsiteY7" fmla="*/ 61254 h 73985"/>
                <a:gd name="connsiteX8" fmla="*/ -1606 w 3934"/>
                <a:gd name="connsiteY8" fmla="*/ 72413 h 7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3985">
                  <a:moveTo>
                    <a:pt x="-1606" y="72413"/>
                  </a:moveTo>
                  <a:cubicBezTo>
                    <a:pt x="2046" y="52863"/>
                    <a:pt x="-158" y="33108"/>
                    <a:pt x="239" y="13481"/>
                  </a:cubicBezTo>
                  <a:cubicBezTo>
                    <a:pt x="342" y="8471"/>
                    <a:pt x="-1170" y="3500"/>
                    <a:pt x="-645" y="-1573"/>
                  </a:cubicBezTo>
                  <a:cubicBezTo>
                    <a:pt x="-376" y="-1188"/>
                    <a:pt x="137" y="-804"/>
                    <a:pt x="137" y="-445"/>
                  </a:cubicBezTo>
                  <a:cubicBezTo>
                    <a:pt x="-17" y="4295"/>
                    <a:pt x="1418" y="8881"/>
                    <a:pt x="1328" y="13647"/>
                  </a:cubicBezTo>
                  <a:cubicBezTo>
                    <a:pt x="1174" y="17414"/>
                    <a:pt x="1418" y="21193"/>
                    <a:pt x="2046" y="24921"/>
                  </a:cubicBezTo>
                  <a:cubicBezTo>
                    <a:pt x="2891" y="29738"/>
                    <a:pt x="1597" y="34619"/>
                    <a:pt x="1379" y="39475"/>
                  </a:cubicBezTo>
                  <a:cubicBezTo>
                    <a:pt x="1072" y="46726"/>
                    <a:pt x="1379" y="53990"/>
                    <a:pt x="1264" y="61254"/>
                  </a:cubicBezTo>
                  <a:cubicBezTo>
                    <a:pt x="1405" y="65175"/>
                    <a:pt x="406" y="69044"/>
                    <a:pt x="-1606" y="72413"/>
                  </a:cubicBezTo>
                  <a:close/>
                </a:path>
              </a:pathLst>
            </a:custGeom>
            <a:solidFill>
              <a:srgbClr val="141A1D"/>
            </a:solidFill>
            <a:ln w="1280" cap="flat">
              <a:noFill/>
              <a:prstDash val="solid"/>
              <a:miter/>
            </a:ln>
          </p:spPr>
          <p:txBody>
            <a:bodyPr rtlCol="0" anchor="ctr"/>
            <a:lstStyle/>
            <a:p>
              <a:endParaRPr lang="es-CO"/>
            </a:p>
          </p:txBody>
        </p:sp>
        <p:sp>
          <p:nvSpPr>
            <p:cNvPr id="47" name="Freeform: Shape 46">
              <a:extLst>
                <a:ext uri="{FF2B5EF4-FFF2-40B4-BE49-F238E27FC236}">
                  <a16:creationId xmlns:a16="http://schemas.microsoft.com/office/drawing/2014/main" id="{CE4B2D4B-2866-C4FF-49FF-10A1E762B643}"/>
                </a:ext>
              </a:extLst>
            </p:cNvPr>
            <p:cNvSpPr/>
            <p:nvPr/>
          </p:nvSpPr>
          <p:spPr>
            <a:xfrm>
              <a:off x="-916825" y="-24874"/>
              <a:ext cx="5688" cy="12350"/>
            </a:xfrm>
            <a:custGeom>
              <a:avLst/>
              <a:gdLst>
                <a:gd name="connsiteX0" fmla="*/ -1606 w 5688"/>
                <a:gd name="connsiteY0" fmla="*/ 10777 h 12350"/>
                <a:gd name="connsiteX1" fmla="*/ 4083 w 5688"/>
                <a:gd name="connsiteY1" fmla="*/ -1573 h 12350"/>
                <a:gd name="connsiteX2" fmla="*/ -1606 w 5688"/>
                <a:gd name="connsiteY2" fmla="*/ 10777 h 12350"/>
              </a:gdLst>
              <a:ahLst/>
              <a:cxnLst>
                <a:cxn ang="0">
                  <a:pos x="connsiteX0" y="connsiteY0"/>
                </a:cxn>
                <a:cxn ang="0">
                  <a:pos x="connsiteX1" y="connsiteY1"/>
                </a:cxn>
                <a:cxn ang="0">
                  <a:pos x="connsiteX2" y="connsiteY2"/>
                </a:cxn>
              </a:cxnLst>
              <a:rect l="l" t="t" r="r" b="b"/>
              <a:pathLst>
                <a:path w="5688" h="12350">
                  <a:moveTo>
                    <a:pt x="-1606" y="10777"/>
                  </a:moveTo>
                  <a:cubicBezTo>
                    <a:pt x="-68" y="6511"/>
                    <a:pt x="1841" y="2373"/>
                    <a:pt x="4083" y="-1573"/>
                  </a:cubicBezTo>
                  <a:cubicBezTo>
                    <a:pt x="3404" y="3103"/>
                    <a:pt x="1969" y="7434"/>
                    <a:pt x="-1606" y="10777"/>
                  </a:cubicBezTo>
                  <a:close/>
                </a:path>
              </a:pathLst>
            </a:custGeom>
            <a:solidFill>
              <a:srgbClr val="141A1D"/>
            </a:solidFill>
            <a:ln w="1280" cap="flat">
              <a:noFill/>
              <a:prstDash val="solid"/>
              <a:miter/>
            </a:ln>
          </p:spPr>
          <p:txBody>
            <a:bodyPr rtlCol="0" anchor="ctr"/>
            <a:lstStyle/>
            <a:p>
              <a:endParaRPr lang="es-CO"/>
            </a:p>
          </p:txBody>
        </p:sp>
        <p:sp>
          <p:nvSpPr>
            <p:cNvPr id="48" name="Freeform: Shape 47">
              <a:extLst>
                <a:ext uri="{FF2B5EF4-FFF2-40B4-BE49-F238E27FC236}">
                  <a16:creationId xmlns:a16="http://schemas.microsoft.com/office/drawing/2014/main" id="{F3476171-E9A3-C68D-739D-9A1C3734B0BD}"/>
                </a:ext>
              </a:extLst>
            </p:cNvPr>
            <p:cNvSpPr/>
            <p:nvPr/>
          </p:nvSpPr>
          <p:spPr>
            <a:xfrm>
              <a:off x="-936759" y="3579"/>
              <a:ext cx="5688" cy="4753"/>
            </a:xfrm>
            <a:custGeom>
              <a:avLst/>
              <a:gdLst>
                <a:gd name="connsiteX0" fmla="*/ -1606 w 5688"/>
                <a:gd name="connsiteY0" fmla="*/ 3180 h 4753"/>
                <a:gd name="connsiteX1" fmla="*/ 4083 w 5688"/>
                <a:gd name="connsiteY1" fmla="*/ -1573 h 4753"/>
                <a:gd name="connsiteX2" fmla="*/ -1606 w 5688"/>
                <a:gd name="connsiteY2" fmla="*/ 3180 h 4753"/>
              </a:gdLst>
              <a:ahLst/>
              <a:cxnLst>
                <a:cxn ang="0">
                  <a:pos x="connsiteX0" y="connsiteY0"/>
                </a:cxn>
                <a:cxn ang="0">
                  <a:pos x="connsiteX1" y="connsiteY1"/>
                </a:cxn>
                <a:cxn ang="0">
                  <a:pos x="connsiteX2" y="connsiteY2"/>
                </a:cxn>
              </a:cxnLst>
              <a:rect l="l" t="t" r="r" b="b"/>
              <a:pathLst>
                <a:path w="5688" h="4753">
                  <a:moveTo>
                    <a:pt x="-1606" y="3180"/>
                  </a:moveTo>
                  <a:cubicBezTo>
                    <a:pt x="-81" y="1143"/>
                    <a:pt x="1379" y="-971"/>
                    <a:pt x="4083" y="-1573"/>
                  </a:cubicBezTo>
                  <a:cubicBezTo>
                    <a:pt x="2648" y="567"/>
                    <a:pt x="1251" y="2757"/>
                    <a:pt x="-1606" y="3180"/>
                  </a:cubicBezTo>
                  <a:close/>
                </a:path>
              </a:pathLst>
            </a:custGeom>
            <a:solidFill>
              <a:srgbClr val="141A1D"/>
            </a:solidFill>
            <a:ln w="1280" cap="flat">
              <a:noFill/>
              <a:prstDash val="solid"/>
              <a:miter/>
            </a:ln>
          </p:spPr>
          <p:txBody>
            <a:bodyPr rtlCol="0" anchor="ctr"/>
            <a:lstStyle/>
            <a:p>
              <a:endParaRPr lang="es-CO"/>
            </a:p>
          </p:txBody>
        </p:sp>
        <p:sp>
          <p:nvSpPr>
            <p:cNvPr id="49" name="Freeform: Shape 48">
              <a:extLst>
                <a:ext uri="{FF2B5EF4-FFF2-40B4-BE49-F238E27FC236}">
                  <a16:creationId xmlns:a16="http://schemas.microsoft.com/office/drawing/2014/main" id="{8D6C0125-ADE5-FFC1-1F3F-1D96B76B0D79}"/>
                </a:ext>
              </a:extLst>
            </p:cNvPr>
            <p:cNvSpPr/>
            <p:nvPr/>
          </p:nvSpPr>
          <p:spPr>
            <a:xfrm>
              <a:off x="-923499" y="-9706"/>
              <a:ext cx="4752" cy="5688"/>
            </a:xfrm>
            <a:custGeom>
              <a:avLst/>
              <a:gdLst>
                <a:gd name="connsiteX0" fmla="*/ -1606 w 4752"/>
                <a:gd name="connsiteY0" fmla="*/ 4115 h 5688"/>
                <a:gd name="connsiteX1" fmla="*/ 3147 w 4752"/>
                <a:gd name="connsiteY1" fmla="*/ -1573 h 5688"/>
                <a:gd name="connsiteX2" fmla="*/ -1606 w 4752"/>
                <a:gd name="connsiteY2" fmla="*/ 4115 h 5688"/>
              </a:gdLst>
              <a:ahLst/>
              <a:cxnLst>
                <a:cxn ang="0">
                  <a:pos x="connsiteX0" y="connsiteY0"/>
                </a:cxn>
                <a:cxn ang="0">
                  <a:pos x="connsiteX1" y="connsiteY1"/>
                </a:cxn>
                <a:cxn ang="0">
                  <a:pos x="connsiteX2" y="connsiteY2"/>
                </a:cxn>
              </a:cxnLst>
              <a:rect l="l" t="t" r="r" b="b"/>
              <a:pathLst>
                <a:path w="4752" h="5688">
                  <a:moveTo>
                    <a:pt x="-1606" y="4115"/>
                  </a:moveTo>
                  <a:cubicBezTo>
                    <a:pt x="-978" y="1425"/>
                    <a:pt x="1136" y="-35"/>
                    <a:pt x="3147" y="-1573"/>
                  </a:cubicBezTo>
                  <a:cubicBezTo>
                    <a:pt x="2738" y="1297"/>
                    <a:pt x="547" y="2693"/>
                    <a:pt x="-1606" y="4115"/>
                  </a:cubicBezTo>
                  <a:close/>
                </a:path>
              </a:pathLst>
            </a:custGeom>
            <a:solidFill>
              <a:srgbClr val="141A1D"/>
            </a:solidFill>
            <a:ln w="1280" cap="flat">
              <a:noFill/>
              <a:prstDash val="solid"/>
              <a:miter/>
            </a:ln>
          </p:spPr>
          <p:txBody>
            <a:bodyPr rtlCol="0" anchor="ctr"/>
            <a:lstStyle/>
            <a:p>
              <a:endParaRPr lang="es-CO"/>
            </a:p>
          </p:txBody>
        </p:sp>
        <p:sp>
          <p:nvSpPr>
            <p:cNvPr id="50" name="Freeform: Shape 49">
              <a:extLst>
                <a:ext uri="{FF2B5EF4-FFF2-40B4-BE49-F238E27FC236}">
                  <a16:creationId xmlns:a16="http://schemas.microsoft.com/office/drawing/2014/main" id="{4DD30615-7C3C-2BCA-5A0F-DC5280001CD5}"/>
                </a:ext>
              </a:extLst>
            </p:cNvPr>
            <p:cNvSpPr/>
            <p:nvPr/>
          </p:nvSpPr>
          <p:spPr>
            <a:xfrm>
              <a:off x="-931109" y="-264"/>
              <a:ext cx="3843" cy="3843"/>
            </a:xfrm>
            <a:custGeom>
              <a:avLst/>
              <a:gdLst>
                <a:gd name="connsiteX0" fmla="*/ -1606 w 3843"/>
                <a:gd name="connsiteY0" fmla="*/ 2271 h 3843"/>
                <a:gd name="connsiteX1" fmla="*/ 2238 w 3843"/>
                <a:gd name="connsiteY1" fmla="*/ -1573 h 3843"/>
                <a:gd name="connsiteX2" fmla="*/ -1606 w 3843"/>
                <a:gd name="connsiteY2" fmla="*/ 2271 h 3843"/>
              </a:gdLst>
              <a:ahLst/>
              <a:cxnLst>
                <a:cxn ang="0">
                  <a:pos x="connsiteX0" y="connsiteY0"/>
                </a:cxn>
                <a:cxn ang="0">
                  <a:pos x="connsiteX1" y="connsiteY1"/>
                </a:cxn>
                <a:cxn ang="0">
                  <a:pos x="connsiteX2" y="connsiteY2"/>
                </a:cxn>
              </a:cxnLst>
              <a:rect l="l" t="t" r="r" b="b"/>
              <a:pathLst>
                <a:path w="3843" h="3843">
                  <a:moveTo>
                    <a:pt x="-1606" y="2271"/>
                  </a:moveTo>
                  <a:cubicBezTo>
                    <a:pt x="-734" y="631"/>
                    <a:pt x="598" y="-702"/>
                    <a:pt x="2238" y="-1573"/>
                  </a:cubicBezTo>
                  <a:cubicBezTo>
                    <a:pt x="2238" y="554"/>
                    <a:pt x="521" y="2271"/>
                    <a:pt x="-1606" y="2271"/>
                  </a:cubicBezTo>
                  <a:close/>
                </a:path>
              </a:pathLst>
            </a:custGeom>
            <a:solidFill>
              <a:srgbClr val="141A1D"/>
            </a:solidFill>
            <a:ln w="1280" cap="flat">
              <a:noFill/>
              <a:prstDash val="solid"/>
              <a:miter/>
            </a:ln>
          </p:spPr>
          <p:txBody>
            <a:bodyPr rtlCol="0" anchor="ctr"/>
            <a:lstStyle/>
            <a:p>
              <a:endParaRPr lang="es-CO"/>
            </a:p>
          </p:txBody>
        </p:sp>
        <p:sp>
          <p:nvSpPr>
            <p:cNvPr id="51" name="Freeform: Shape 50">
              <a:extLst>
                <a:ext uri="{FF2B5EF4-FFF2-40B4-BE49-F238E27FC236}">
                  <a16:creationId xmlns:a16="http://schemas.microsoft.com/office/drawing/2014/main" id="{3350ED40-D4FA-45A7-5F75-C648509E6403}"/>
                </a:ext>
              </a:extLst>
            </p:cNvPr>
            <p:cNvSpPr/>
            <p:nvPr/>
          </p:nvSpPr>
          <p:spPr>
            <a:xfrm>
              <a:off x="-940538" y="8332"/>
              <a:ext cx="3843" cy="2869"/>
            </a:xfrm>
            <a:custGeom>
              <a:avLst/>
              <a:gdLst>
                <a:gd name="connsiteX0" fmla="*/ -1606 w 3843"/>
                <a:gd name="connsiteY0" fmla="*/ 1297 h 2869"/>
                <a:gd name="connsiteX1" fmla="*/ 2238 w 3843"/>
                <a:gd name="connsiteY1" fmla="*/ -1573 h 2869"/>
                <a:gd name="connsiteX2" fmla="*/ -1606 w 3843"/>
                <a:gd name="connsiteY2" fmla="*/ 1297 h 2869"/>
              </a:gdLst>
              <a:ahLst/>
              <a:cxnLst>
                <a:cxn ang="0">
                  <a:pos x="connsiteX0" y="connsiteY0"/>
                </a:cxn>
                <a:cxn ang="0">
                  <a:pos x="connsiteX1" y="connsiteY1"/>
                </a:cxn>
                <a:cxn ang="0">
                  <a:pos x="connsiteX2" y="connsiteY2"/>
                </a:cxn>
              </a:cxnLst>
              <a:rect l="l" t="t" r="r" b="b"/>
              <a:pathLst>
                <a:path w="3843" h="2869">
                  <a:moveTo>
                    <a:pt x="-1606" y="1297"/>
                  </a:moveTo>
                  <a:cubicBezTo>
                    <a:pt x="-939" y="-279"/>
                    <a:pt x="534" y="-1381"/>
                    <a:pt x="2238" y="-1573"/>
                  </a:cubicBezTo>
                  <a:cubicBezTo>
                    <a:pt x="1661" y="80"/>
                    <a:pt x="137" y="1220"/>
                    <a:pt x="-1606" y="1297"/>
                  </a:cubicBezTo>
                  <a:close/>
                </a:path>
              </a:pathLst>
            </a:custGeom>
            <a:solidFill>
              <a:srgbClr val="141A1D"/>
            </a:solidFill>
            <a:ln w="1280" cap="flat">
              <a:noFill/>
              <a:prstDash val="solid"/>
              <a:miter/>
            </a:ln>
          </p:spPr>
          <p:txBody>
            <a:bodyPr rtlCol="0" anchor="ctr"/>
            <a:lstStyle/>
            <a:p>
              <a:endParaRPr lang="es-CO"/>
            </a:p>
          </p:txBody>
        </p:sp>
        <p:sp>
          <p:nvSpPr>
            <p:cNvPr id="52" name="Freeform: Shape 51">
              <a:extLst>
                <a:ext uri="{FF2B5EF4-FFF2-40B4-BE49-F238E27FC236}">
                  <a16:creationId xmlns:a16="http://schemas.microsoft.com/office/drawing/2014/main" id="{D4EEFC73-0650-248F-88BB-0D6826E28F9D}"/>
                </a:ext>
              </a:extLst>
            </p:cNvPr>
            <p:cNvSpPr/>
            <p:nvPr/>
          </p:nvSpPr>
          <p:spPr>
            <a:xfrm>
              <a:off x="-911911" y="-102768"/>
              <a:ext cx="1779" cy="3907"/>
            </a:xfrm>
            <a:custGeom>
              <a:avLst/>
              <a:gdLst>
                <a:gd name="connsiteX0" fmla="*/ 131 w 1779"/>
                <a:gd name="connsiteY0" fmla="*/ 2335 h 3907"/>
                <a:gd name="connsiteX1" fmla="*/ -625 w 1779"/>
                <a:gd name="connsiteY1" fmla="*/ 2142 h 3907"/>
                <a:gd name="connsiteX2" fmla="*/ -1189 w 1779"/>
                <a:gd name="connsiteY2" fmla="*/ -1048 h 3907"/>
                <a:gd name="connsiteX3" fmla="*/ -933 w 1779"/>
                <a:gd name="connsiteY3" fmla="*/ -1355 h 3907"/>
                <a:gd name="connsiteX4" fmla="*/ -677 w 1779"/>
                <a:gd name="connsiteY4" fmla="*/ -1573 h 3907"/>
                <a:gd name="connsiteX5" fmla="*/ 131 w 1779"/>
                <a:gd name="connsiteY5" fmla="*/ 2335 h 3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79" h="3907">
                  <a:moveTo>
                    <a:pt x="131" y="2335"/>
                  </a:moveTo>
                  <a:cubicBezTo>
                    <a:pt x="-126" y="2296"/>
                    <a:pt x="-382" y="2232"/>
                    <a:pt x="-625" y="2142"/>
                  </a:cubicBezTo>
                  <a:cubicBezTo>
                    <a:pt x="-1663" y="1412"/>
                    <a:pt x="-1919" y="-10"/>
                    <a:pt x="-1189" y="-1048"/>
                  </a:cubicBezTo>
                  <a:cubicBezTo>
                    <a:pt x="-1112" y="-1163"/>
                    <a:pt x="-1023" y="-1265"/>
                    <a:pt x="-933" y="-1355"/>
                  </a:cubicBezTo>
                  <a:lnTo>
                    <a:pt x="-677" y="-1573"/>
                  </a:lnTo>
                  <a:cubicBezTo>
                    <a:pt x="477" y="-458"/>
                    <a:pt x="118" y="977"/>
                    <a:pt x="131" y="2335"/>
                  </a:cubicBezTo>
                  <a:close/>
                </a:path>
              </a:pathLst>
            </a:custGeom>
            <a:solidFill>
              <a:srgbClr val="141A1D"/>
            </a:solidFill>
            <a:ln w="1280" cap="flat">
              <a:noFill/>
              <a:prstDash val="solid"/>
              <a:miter/>
            </a:ln>
          </p:spPr>
          <p:txBody>
            <a:bodyPr rtlCol="0" anchor="ctr"/>
            <a:lstStyle/>
            <a:p>
              <a:endParaRPr lang="es-CO"/>
            </a:p>
          </p:txBody>
        </p:sp>
        <p:sp>
          <p:nvSpPr>
            <p:cNvPr id="53" name="Freeform: Shape 52">
              <a:extLst>
                <a:ext uri="{FF2B5EF4-FFF2-40B4-BE49-F238E27FC236}">
                  <a16:creationId xmlns:a16="http://schemas.microsoft.com/office/drawing/2014/main" id="{844EDC03-747B-984D-7107-C0FD82E7A9F0}"/>
                </a:ext>
              </a:extLst>
            </p:cNvPr>
            <p:cNvSpPr/>
            <p:nvPr/>
          </p:nvSpPr>
          <p:spPr>
            <a:xfrm>
              <a:off x="-918746" y="-12537"/>
              <a:ext cx="1937" cy="2831"/>
            </a:xfrm>
            <a:custGeom>
              <a:avLst/>
              <a:gdLst>
                <a:gd name="connsiteX0" fmla="*/ -1606 w 1937"/>
                <a:gd name="connsiteY0" fmla="*/ 1258 h 2831"/>
                <a:gd name="connsiteX1" fmla="*/ 316 w 1937"/>
                <a:gd name="connsiteY1" fmla="*/ -1573 h 2831"/>
                <a:gd name="connsiteX2" fmla="*/ -1606 w 1937"/>
                <a:gd name="connsiteY2" fmla="*/ 1258 h 2831"/>
              </a:gdLst>
              <a:ahLst/>
              <a:cxnLst>
                <a:cxn ang="0">
                  <a:pos x="connsiteX0" y="connsiteY0"/>
                </a:cxn>
                <a:cxn ang="0">
                  <a:pos x="connsiteX1" y="connsiteY1"/>
                </a:cxn>
                <a:cxn ang="0">
                  <a:pos x="connsiteX2" y="connsiteY2"/>
                </a:cxn>
              </a:cxnLst>
              <a:rect l="l" t="t" r="r" b="b"/>
              <a:pathLst>
                <a:path w="1937" h="2831">
                  <a:moveTo>
                    <a:pt x="-1606" y="1258"/>
                  </a:moveTo>
                  <a:cubicBezTo>
                    <a:pt x="-1606" y="16"/>
                    <a:pt x="-850" y="-1112"/>
                    <a:pt x="316" y="-1573"/>
                  </a:cubicBezTo>
                  <a:cubicBezTo>
                    <a:pt x="457" y="-292"/>
                    <a:pt x="-363" y="913"/>
                    <a:pt x="-1606" y="1258"/>
                  </a:cubicBezTo>
                  <a:close/>
                </a:path>
              </a:pathLst>
            </a:custGeom>
            <a:solidFill>
              <a:srgbClr val="141A1D"/>
            </a:solidFill>
            <a:ln w="1280" cap="flat">
              <a:noFill/>
              <a:prstDash val="solid"/>
              <a:miter/>
            </a:ln>
          </p:spPr>
          <p:txBody>
            <a:bodyPr rtlCol="0" anchor="ctr"/>
            <a:lstStyle/>
            <a:p>
              <a:endParaRPr lang="es-CO"/>
            </a:p>
          </p:txBody>
        </p:sp>
        <p:sp>
          <p:nvSpPr>
            <p:cNvPr id="54" name="Freeform: Shape 53">
              <a:extLst>
                <a:ext uri="{FF2B5EF4-FFF2-40B4-BE49-F238E27FC236}">
                  <a16:creationId xmlns:a16="http://schemas.microsoft.com/office/drawing/2014/main" id="{1D00D15F-4A70-9254-75DE-FE40D58A93CD}"/>
                </a:ext>
              </a:extLst>
            </p:cNvPr>
            <p:cNvSpPr/>
            <p:nvPr/>
          </p:nvSpPr>
          <p:spPr>
            <a:xfrm>
              <a:off x="-963317" y="31403"/>
              <a:ext cx="2154" cy="1641"/>
            </a:xfrm>
            <a:custGeom>
              <a:avLst/>
              <a:gdLst>
                <a:gd name="connsiteX0" fmla="*/ -1606 w 2154"/>
                <a:gd name="connsiteY0" fmla="*/ 69 h 1641"/>
                <a:gd name="connsiteX1" fmla="*/ 303 w 2154"/>
                <a:gd name="connsiteY1" fmla="*/ -1417 h 1641"/>
                <a:gd name="connsiteX2" fmla="*/ -683 w 2154"/>
                <a:gd name="connsiteY2" fmla="*/ -59 h 1641"/>
                <a:gd name="connsiteX3" fmla="*/ -1606 w 2154"/>
                <a:gd name="connsiteY3" fmla="*/ 69 h 1641"/>
              </a:gdLst>
              <a:ahLst/>
              <a:cxnLst>
                <a:cxn ang="0">
                  <a:pos x="connsiteX0" y="connsiteY0"/>
                </a:cxn>
                <a:cxn ang="0">
                  <a:pos x="connsiteX1" y="connsiteY1"/>
                </a:cxn>
                <a:cxn ang="0">
                  <a:pos x="connsiteX2" y="connsiteY2"/>
                </a:cxn>
                <a:cxn ang="0">
                  <a:pos x="connsiteX3" y="connsiteY3"/>
                </a:cxn>
              </a:cxnLst>
              <a:rect l="l" t="t" r="r" b="b"/>
              <a:pathLst>
                <a:path w="2154" h="1641">
                  <a:moveTo>
                    <a:pt x="-1606" y="69"/>
                  </a:moveTo>
                  <a:cubicBezTo>
                    <a:pt x="-1157" y="-738"/>
                    <a:pt x="-453" y="-2019"/>
                    <a:pt x="303" y="-1417"/>
                  </a:cubicBezTo>
                  <a:cubicBezTo>
                    <a:pt x="1059" y="-815"/>
                    <a:pt x="-119" y="-367"/>
                    <a:pt x="-683" y="-59"/>
                  </a:cubicBezTo>
                  <a:cubicBezTo>
                    <a:pt x="-978" y="31"/>
                    <a:pt x="-1298" y="69"/>
                    <a:pt x="-1606" y="69"/>
                  </a:cubicBezTo>
                  <a:close/>
                </a:path>
              </a:pathLst>
            </a:custGeom>
            <a:solidFill>
              <a:srgbClr val="000000"/>
            </a:solidFill>
            <a:ln w="1280" cap="flat">
              <a:noFill/>
              <a:prstDash val="solid"/>
              <a:miter/>
            </a:ln>
          </p:spPr>
          <p:txBody>
            <a:bodyPr rtlCol="0" anchor="ctr"/>
            <a:lstStyle/>
            <a:p>
              <a:endParaRPr lang="es-CO"/>
            </a:p>
          </p:txBody>
        </p:sp>
        <p:sp>
          <p:nvSpPr>
            <p:cNvPr id="55" name="Freeform: Shape 54">
              <a:extLst>
                <a:ext uri="{FF2B5EF4-FFF2-40B4-BE49-F238E27FC236}">
                  <a16:creationId xmlns:a16="http://schemas.microsoft.com/office/drawing/2014/main" id="{8A3B9B81-0049-70FF-AFAB-6793658CCBF7}"/>
                </a:ext>
              </a:extLst>
            </p:cNvPr>
            <p:cNvSpPr/>
            <p:nvPr/>
          </p:nvSpPr>
          <p:spPr>
            <a:xfrm>
              <a:off x="-963689" y="33045"/>
              <a:ext cx="397" cy="384"/>
            </a:xfrm>
            <a:custGeom>
              <a:avLst/>
              <a:gdLst>
                <a:gd name="connsiteX0" fmla="*/ 397 w 397"/>
                <a:gd name="connsiteY0" fmla="*/ 0 h 384"/>
                <a:gd name="connsiteX1" fmla="*/ 179 w 397"/>
                <a:gd name="connsiteY1" fmla="*/ 384 h 384"/>
                <a:gd name="connsiteX2" fmla="*/ 0 w 397"/>
                <a:gd name="connsiteY2" fmla="*/ 218 h 384"/>
                <a:gd name="connsiteX3" fmla="*/ 397 w 397"/>
                <a:gd name="connsiteY3" fmla="*/ 0 h 384"/>
              </a:gdLst>
              <a:ahLst/>
              <a:cxnLst>
                <a:cxn ang="0">
                  <a:pos x="connsiteX0" y="connsiteY0"/>
                </a:cxn>
                <a:cxn ang="0">
                  <a:pos x="connsiteX1" y="connsiteY1"/>
                </a:cxn>
                <a:cxn ang="0">
                  <a:pos x="connsiteX2" y="connsiteY2"/>
                </a:cxn>
                <a:cxn ang="0">
                  <a:pos x="connsiteX3" y="connsiteY3"/>
                </a:cxn>
              </a:cxnLst>
              <a:rect l="l" t="t" r="r" b="b"/>
              <a:pathLst>
                <a:path w="397" h="384">
                  <a:moveTo>
                    <a:pt x="397" y="0"/>
                  </a:moveTo>
                  <a:lnTo>
                    <a:pt x="179" y="384"/>
                  </a:lnTo>
                  <a:lnTo>
                    <a:pt x="0" y="218"/>
                  </a:lnTo>
                  <a:lnTo>
                    <a:pt x="397" y="0"/>
                  </a:lnTo>
                  <a:close/>
                </a:path>
              </a:pathLst>
            </a:custGeom>
            <a:solidFill>
              <a:srgbClr val="000000"/>
            </a:solidFill>
            <a:ln w="1280" cap="flat">
              <a:noFill/>
              <a:prstDash val="solid"/>
              <a:miter/>
            </a:ln>
          </p:spPr>
          <p:txBody>
            <a:bodyPr rtlCol="0" anchor="ctr"/>
            <a:lstStyle/>
            <a:p>
              <a:endParaRPr lang="es-CO"/>
            </a:p>
          </p:txBody>
        </p:sp>
        <p:sp>
          <p:nvSpPr>
            <p:cNvPr id="56" name="Freeform: Shape 55">
              <a:extLst>
                <a:ext uri="{FF2B5EF4-FFF2-40B4-BE49-F238E27FC236}">
                  <a16:creationId xmlns:a16="http://schemas.microsoft.com/office/drawing/2014/main" id="{0FA1B752-836A-C2FE-D42A-7871A3D64608}"/>
                </a:ext>
              </a:extLst>
            </p:cNvPr>
            <p:cNvSpPr/>
            <p:nvPr/>
          </p:nvSpPr>
          <p:spPr>
            <a:xfrm>
              <a:off x="-966148" y="34544"/>
              <a:ext cx="397" cy="397"/>
            </a:xfrm>
            <a:custGeom>
              <a:avLst/>
              <a:gdLst>
                <a:gd name="connsiteX0" fmla="*/ 0 w 397"/>
                <a:gd name="connsiteY0" fmla="*/ 397 h 397"/>
                <a:gd name="connsiteX1" fmla="*/ 218 w 397"/>
                <a:gd name="connsiteY1" fmla="*/ 0 h 397"/>
                <a:gd name="connsiteX2" fmla="*/ 397 w 397"/>
                <a:gd name="connsiteY2" fmla="*/ 179 h 397"/>
                <a:gd name="connsiteX3" fmla="*/ 0 w 397"/>
                <a:gd name="connsiteY3" fmla="*/ 397 h 397"/>
              </a:gdLst>
              <a:ahLst/>
              <a:cxnLst>
                <a:cxn ang="0">
                  <a:pos x="connsiteX0" y="connsiteY0"/>
                </a:cxn>
                <a:cxn ang="0">
                  <a:pos x="connsiteX1" y="connsiteY1"/>
                </a:cxn>
                <a:cxn ang="0">
                  <a:pos x="connsiteX2" y="connsiteY2"/>
                </a:cxn>
                <a:cxn ang="0">
                  <a:pos x="connsiteX3" y="connsiteY3"/>
                </a:cxn>
              </a:cxnLst>
              <a:rect l="l" t="t" r="r" b="b"/>
              <a:pathLst>
                <a:path w="397" h="397">
                  <a:moveTo>
                    <a:pt x="0" y="397"/>
                  </a:moveTo>
                  <a:lnTo>
                    <a:pt x="218" y="0"/>
                  </a:lnTo>
                  <a:lnTo>
                    <a:pt x="397" y="179"/>
                  </a:lnTo>
                  <a:lnTo>
                    <a:pt x="0" y="397"/>
                  </a:lnTo>
                  <a:close/>
                </a:path>
              </a:pathLst>
            </a:custGeom>
            <a:solidFill>
              <a:srgbClr val="000000"/>
            </a:solidFill>
            <a:ln w="1280" cap="flat">
              <a:noFill/>
              <a:prstDash val="solid"/>
              <a:miter/>
            </a:ln>
          </p:spPr>
          <p:txBody>
            <a:bodyPr rtlCol="0" anchor="ctr"/>
            <a:lstStyle/>
            <a:p>
              <a:endParaRPr lang="es-CO"/>
            </a:p>
          </p:txBody>
        </p:sp>
        <p:sp>
          <p:nvSpPr>
            <p:cNvPr id="57" name="Freeform: Shape 56">
              <a:extLst>
                <a:ext uri="{FF2B5EF4-FFF2-40B4-BE49-F238E27FC236}">
                  <a16:creationId xmlns:a16="http://schemas.microsoft.com/office/drawing/2014/main" id="{B455F09B-B918-C180-DF8E-6AC427411C40}"/>
                </a:ext>
              </a:extLst>
            </p:cNvPr>
            <p:cNvSpPr/>
            <p:nvPr/>
          </p:nvSpPr>
          <p:spPr>
            <a:xfrm>
              <a:off x="-924434" y="-4017"/>
              <a:ext cx="948" cy="960"/>
            </a:xfrm>
            <a:custGeom>
              <a:avLst/>
              <a:gdLst>
                <a:gd name="connsiteX0" fmla="*/ -1606 w 948"/>
                <a:gd name="connsiteY0" fmla="*/ -612 h 960"/>
                <a:gd name="connsiteX1" fmla="*/ -657 w 948"/>
                <a:gd name="connsiteY1" fmla="*/ -1573 h 960"/>
                <a:gd name="connsiteX2" fmla="*/ -1606 w 948"/>
                <a:gd name="connsiteY2" fmla="*/ -612 h 960"/>
              </a:gdLst>
              <a:ahLst/>
              <a:cxnLst>
                <a:cxn ang="0">
                  <a:pos x="connsiteX0" y="connsiteY0"/>
                </a:cxn>
                <a:cxn ang="0">
                  <a:pos x="connsiteX1" y="connsiteY1"/>
                </a:cxn>
                <a:cxn ang="0">
                  <a:pos x="connsiteX2" y="connsiteY2"/>
                </a:cxn>
              </a:cxnLst>
              <a:rect l="l" t="t" r="r" b="b"/>
              <a:pathLst>
                <a:path w="948" h="960">
                  <a:moveTo>
                    <a:pt x="-1606" y="-612"/>
                  </a:moveTo>
                  <a:lnTo>
                    <a:pt x="-657" y="-1573"/>
                  </a:lnTo>
                  <a:cubicBezTo>
                    <a:pt x="-760" y="-1099"/>
                    <a:pt x="-1131" y="-727"/>
                    <a:pt x="-1606" y="-612"/>
                  </a:cubicBezTo>
                  <a:close/>
                </a:path>
              </a:pathLst>
            </a:custGeom>
            <a:solidFill>
              <a:srgbClr val="141A1D"/>
            </a:solidFill>
            <a:ln w="1280" cap="flat">
              <a:noFill/>
              <a:prstDash val="solid"/>
              <a:miter/>
            </a:ln>
          </p:spPr>
          <p:txBody>
            <a:bodyPr rtlCol="0" anchor="ctr"/>
            <a:lstStyle/>
            <a:p>
              <a:endParaRPr lang="es-CO"/>
            </a:p>
          </p:txBody>
        </p:sp>
        <p:sp>
          <p:nvSpPr>
            <p:cNvPr id="58" name="Freeform: Shape 57">
              <a:extLst>
                <a:ext uri="{FF2B5EF4-FFF2-40B4-BE49-F238E27FC236}">
                  <a16:creationId xmlns:a16="http://schemas.microsoft.com/office/drawing/2014/main" id="{33899FEA-21D5-D716-EEC0-838CC62F051B}"/>
                </a:ext>
              </a:extLst>
            </p:cNvPr>
            <p:cNvSpPr/>
            <p:nvPr/>
          </p:nvSpPr>
          <p:spPr>
            <a:xfrm>
              <a:off x="-925370" y="-3082"/>
              <a:ext cx="948" cy="960"/>
            </a:xfrm>
            <a:custGeom>
              <a:avLst/>
              <a:gdLst>
                <a:gd name="connsiteX0" fmla="*/ -1606 w 948"/>
                <a:gd name="connsiteY0" fmla="*/ -612 h 960"/>
                <a:gd name="connsiteX1" fmla="*/ -657 w 948"/>
                <a:gd name="connsiteY1" fmla="*/ -1573 h 960"/>
              </a:gdLst>
              <a:ahLst/>
              <a:cxnLst>
                <a:cxn ang="0">
                  <a:pos x="connsiteX0" y="connsiteY0"/>
                </a:cxn>
                <a:cxn ang="0">
                  <a:pos x="connsiteX1" y="connsiteY1"/>
                </a:cxn>
              </a:cxnLst>
              <a:rect l="l" t="t" r="r" b="b"/>
              <a:pathLst>
                <a:path w="948" h="960">
                  <a:moveTo>
                    <a:pt x="-1606" y="-612"/>
                  </a:moveTo>
                  <a:lnTo>
                    <a:pt x="-657" y="-1573"/>
                  </a:lnTo>
                  <a:close/>
                </a:path>
              </a:pathLst>
            </a:custGeom>
            <a:solidFill>
              <a:srgbClr val="141A1D"/>
            </a:solidFill>
            <a:ln w="1280" cap="flat">
              <a:noFill/>
              <a:prstDash val="solid"/>
              <a:miter/>
            </a:ln>
          </p:spPr>
          <p:txBody>
            <a:bodyPr rtlCol="0" anchor="ctr"/>
            <a:lstStyle/>
            <a:p>
              <a:endParaRPr lang="es-CO"/>
            </a:p>
          </p:txBody>
        </p:sp>
        <p:sp>
          <p:nvSpPr>
            <p:cNvPr id="59" name="Freeform: Shape 58">
              <a:extLst>
                <a:ext uri="{FF2B5EF4-FFF2-40B4-BE49-F238E27FC236}">
                  <a16:creationId xmlns:a16="http://schemas.microsoft.com/office/drawing/2014/main" id="{B2D7CCE9-581A-DE4F-E124-BBC1399C48ED}"/>
                </a:ext>
              </a:extLst>
            </p:cNvPr>
            <p:cNvSpPr/>
            <p:nvPr/>
          </p:nvSpPr>
          <p:spPr>
            <a:xfrm>
              <a:off x="-926318" y="-2109"/>
              <a:ext cx="948" cy="960"/>
            </a:xfrm>
            <a:custGeom>
              <a:avLst/>
              <a:gdLst>
                <a:gd name="connsiteX0" fmla="*/ -1606 w 948"/>
                <a:gd name="connsiteY0" fmla="*/ -612 h 960"/>
                <a:gd name="connsiteX1" fmla="*/ -657 w 948"/>
                <a:gd name="connsiteY1" fmla="*/ -1573 h 960"/>
              </a:gdLst>
              <a:ahLst/>
              <a:cxnLst>
                <a:cxn ang="0">
                  <a:pos x="connsiteX0" y="connsiteY0"/>
                </a:cxn>
                <a:cxn ang="0">
                  <a:pos x="connsiteX1" y="connsiteY1"/>
                </a:cxn>
              </a:cxnLst>
              <a:rect l="l" t="t" r="r" b="b"/>
              <a:pathLst>
                <a:path w="948" h="960">
                  <a:moveTo>
                    <a:pt x="-1606" y="-612"/>
                  </a:moveTo>
                  <a:lnTo>
                    <a:pt x="-657" y="-1573"/>
                  </a:lnTo>
                  <a:close/>
                </a:path>
              </a:pathLst>
            </a:custGeom>
            <a:solidFill>
              <a:srgbClr val="141A1D"/>
            </a:solidFill>
            <a:ln w="1280" cap="flat">
              <a:noFill/>
              <a:prstDash val="solid"/>
              <a:miter/>
            </a:ln>
          </p:spPr>
          <p:txBody>
            <a:bodyPr rtlCol="0" anchor="ctr"/>
            <a:lstStyle/>
            <a:p>
              <a:endParaRPr lang="es-CO"/>
            </a:p>
          </p:txBody>
        </p:sp>
        <p:sp>
          <p:nvSpPr>
            <p:cNvPr id="60" name="Freeform: Shape 59">
              <a:extLst>
                <a:ext uri="{FF2B5EF4-FFF2-40B4-BE49-F238E27FC236}">
                  <a16:creationId xmlns:a16="http://schemas.microsoft.com/office/drawing/2014/main" id="{2201BB19-2426-DE70-7FB5-B104C42FBB6F}"/>
                </a:ext>
              </a:extLst>
            </p:cNvPr>
            <p:cNvSpPr/>
            <p:nvPr/>
          </p:nvSpPr>
          <p:spPr>
            <a:xfrm>
              <a:off x="-927266" y="-1148"/>
              <a:ext cx="948" cy="948"/>
            </a:xfrm>
            <a:custGeom>
              <a:avLst/>
              <a:gdLst>
                <a:gd name="connsiteX0" fmla="*/ -1606 w 948"/>
                <a:gd name="connsiteY0" fmla="*/ -625 h 948"/>
                <a:gd name="connsiteX1" fmla="*/ -657 w 948"/>
                <a:gd name="connsiteY1" fmla="*/ -1573 h 948"/>
                <a:gd name="connsiteX2" fmla="*/ -1606 w 948"/>
                <a:gd name="connsiteY2" fmla="*/ -625 h 948"/>
              </a:gdLst>
              <a:ahLst/>
              <a:cxnLst>
                <a:cxn ang="0">
                  <a:pos x="connsiteX0" y="connsiteY0"/>
                </a:cxn>
                <a:cxn ang="0">
                  <a:pos x="connsiteX1" y="connsiteY1"/>
                </a:cxn>
                <a:cxn ang="0">
                  <a:pos x="connsiteX2" y="connsiteY2"/>
                </a:cxn>
              </a:cxnLst>
              <a:rect l="l" t="t" r="r" b="b"/>
              <a:pathLst>
                <a:path w="948" h="948">
                  <a:moveTo>
                    <a:pt x="-1606" y="-625"/>
                  </a:moveTo>
                  <a:cubicBezTo>
                    <a:pt x="-1490" y="-1099"/>
                    <a:pt x="-1131" y="-1458"/>
                    <a:pt x="-657" y="-1573"/>
                  </a:cubicBezTo>
                  <a:cubicBezTo>
                    <a:pt x="-965" y="-1265"/>
                    <a:pt x="-1285" y="-945"/>
                    <a:pt x="-1606" y="-625"/>
                  </a:cubicBezTo>
                  <a:close/>
                </a:path>
              </a:pathLst>
            </a:custGeom>
            <a:solidFill>
              <a:srgbClr val="141A1D"/>
            </a:solidFill>
            <a:ln w="1280" cap="flat">
              <a:noFill/>
              <a:prstDash val="solid"/>
              <a:miter/>
            </a:ln>
          </p:spPr>
          <p:txBody>
            <a:bodyPr rtlCol="0" anchor="ctr"/>
            <a:lstStyle/>
            <a:p>
              <a:endParaRPr lang="es-CO"/>
            </a:p>
          </p:txBody>
        </p:sp>
        <p:sp>
          <p:nvSpPr>
            <p:cNvPr id="61" name="Freeform: Shape 60">
              <a:extLst>
                <a:ext uri="{FF2B5EF4-FFF2-40B4-BE49-F238E27FC236}">
                  <a16:creationId xmlns:a16="http://schemas.microsoft.com/office/drawing/2014/main" id="{C9269D9E-13B1-434E-E8B8-7857BCE77049}"/>
                </a:ext>
              </a:extLst>
            </p:cNvPr>
            <p:cNvSpPr/>
            <p:nvPr/>
          </p:nvSpPr>
          <p:spPr>
            <a:xfrm>
              <a:off x="-1284147" y="615760"/>
              <a:ext cx="1081" cy="8596"/>
            </a:xfrm>
            <a:custGeom>
              <a:avLst/>
              <a:gdLst>
                <a:gd name="connsiteX0" fmla="*/ -1496 w 1081"/>
                <a:gd name="connsiteY0" fmla="*/ -1573 h 8596"/>
                <a:gd name="connsiteX1" fmla="*/ -638 w 1081"/>
                <a:gd name="connsiteY1" fmla="*/ 7024 h 8596"/>
                <a:gd name="connsiteX2" fmla="*/ -1496 w 1081"/>
                <a:gd name="connsiteY2" fmla="*/ -1573 h 8596"/>
              </a:gdLst>
              <a:ahLst/>
              <a:cxnLst>
                <a:cxn ang="0">
                  <a:pos x="connsiteX0" y="connsiteY0"/>
                </a:cxn>
                <a:cxn ang="0">
                  <a:pos x="connsiteX1" y="connsiteY1"/>
                </a:cxn>
                <a:cxn ang="0">
                  <a:pos x="connsiteX2" y="connsiteY2"/>
                </a:cxn>
              </a:cxnLst>
              <a:rect l="l" t="t" r="r" b="b"/>
              <a:pathLst>
                <a:path w="1081" h="8596">
                  <a:moveTo>
                    <a:pt x="-1496" y="-1573"/>
                  </a:moveTo>
                  <a:cubicBezTo>
                    <a:pt x="105" y="1156"/>
                    <a:pt x="-792" y="4141"/>
                    <a:pt x="-638" y="7024"/>
                  </a:cubicBezTo>
                  <a:cubicBezTo>
                    <a:pt x="-2240" y="4295"/>
                    <a:pt x="-1330" y="1310"/>
                    <a:pt x="-1496" y="-1573"/>
                  </a:cubicBezTo>
                  <a:close/>
                </a:path>
              </a:pathLst>
            </a:custGeom>
            <a:solidFill>
              <a:srgbClr val="2C2C2C"/>
            </a:solidFill>
            <a:ln w="1280" cap="flat">
              <a:noFill/>
              <a:prstDash val="solid"/>
              <a:miter/>
            </a:ln>
          </p:spPr>
          <p:txBody>
            <a:bodyPr rtlCol="0" anchor="ctr"/>
            <a:lstStyle/>
            <a:p>
              <a:endParaRPr lang="es-CO"/>
            </a:p>
          </p:txBody>
        </p:sp>
        <p:sp>
          <p:nvSpPr>
            <p:cNvPr id="62" name="Freeform: Shape 61">
              <a:extLst>
                <a:ext uri="{FF2B5EF4-FFF2-40B4-BE49-F238E27FC236}">
                  <a16:creationId xmlns:a16="http://schemas.microsoft.com/office/drawing/2014/main" id="{91B91D80-81AE-4617-B92E-4D2DAB05197F}"/>
                </a:ext>
              </a:extLst>
            </p:cNvPr>
            <p:cNvSpPr/>
            <p:nvPr/>
          </p:nvSpPr>
          <p:spPr>
            <a:xfrm>
              <a:off x="-1286042" y="597410"/>
              <a:ext cx="1017" cy="7921"/>
            </a:xfrm>
            <a:custGeom>
              <a:avLst/>
              <a:gdLst>
                <a:gd name="connsiteX0" fmla="*/ -742 w 1017"/>
                <a:gd name="connsiteY0" fmla="*/ -1210 h 7921"/>
                <a:gd name="connsiteX1" fmla="*/ -588 w 1017"/>
                <a:gd name="connsiteY1" fmla="*/ 6348 h 7921"/>
                <a:gd name="connsiteX2" fmla="*/ -1498 w 1017"/>
                <a:gd name="connsiteY2" fmla="*/ -1262 h 7921"/>
                <a:gd name="connsiteX3" fmla="*/ -742 w 1017"/>
                <a:gd name="connsiteY3" fmla="*/ -1210 h 7921"/>
              </a:gdLst>
              <a:ahLst/>
              <a:cxnLst>
                <a:cxn ang="0">
                  <a:pos x="connsiteX0" y="connsiteY0"/>
                </a:cxn>
                <a:cxn ang="0">
                  <a:pos x="connsiteX1" y="connsiteY1"/>
                </a:cxn>
                <a:cxn ang="0">
                  <a:pos x="connsiteX2" y="connsiteY2"/>
                </a:cxn>
                <a:cxn ang="0">
                  <a:pos x="connsiteX3" y="connsiteY3"/>
                </a:cxn>
              </a:cxnLst>
              <a:rect l="l" t="t" r="r" b="b"/>
              <a:pathLst>
                <a:path w="1017" h="7921">
                  <a:moveTo>
                    <a:pt x="-742" y="-1210"/>
                  </a:moveTo>
                  <a:lnTo>
                    <a:pt x="-588" y="6348"/>
                  </a:lnTo>
                  <a:cubicBezTo>
                    <a:pt x="-2394" y="3991"/>
                    <a:pt x="-1177" y="1224"/>
                    <a:pt x="-1498" y="-1262"/>
                  </a:cubicBezTo>
                  <a:cubicBezTo>
                    <a:pt x="-1229" y="-1697"/>
                    <a:pt x="-972" y="-1672"/>
                    <a:pt x="-742" y="-1210"/>
                  </a:cubicBezTo>
                  <a:close/>
                </a:path>
              </a:pathLst>
            </a:custGeom>
            <a:solidFill>
              <a:srgbClr val="252525"/>
            </a:solidFill>
            <a:ln w="1280" cap="flat">
              <a:noFill/>
              <a:prstDash val="solid"/>
              <a:miter/>
            </a:ln>
          </p:spPr>
          <p:txBody>
            <a:bodyPr rtlCol="0" anchor="ctr"/>
            <a:lstStyle/>
            <a:p>
              <a:endParaRPr lang="es-CO"/>
            </a:p>
          </p:txBody>
        </p:sp>
        <p:sp>
          <p:nvSpPr>
            <p:cNvPr id="63" name="Freeform: Shape 62">
              <a:extLst>
                <a:ext uri="{FF2B5EF4-FFF2-40B4-BE49-F238E27FC236}">
                  <a16:creationId xmlns:a16="http://schemas.microsoft.com/office/drawing/2014/main" id="{060986F9-C014-CA18-4A5A-5040A9AC0427}"/>
                </a:ext>
              </a:extLst>
            </p:cNvPr>
            <p:cNvSpPr/>
            <p:nvPr/>
          </p:nvSpPr>
          <p:spPr>
            <a:xfrm>
              <a:off x="-1285065" y="607824"/>
              <a:ext cx="976" cy="7012"/>
            </a:xfrm>
            <a:custGeom>
              <a:avLst/>
              <a:gdLst>
                <a:gd name="connsiteX0" fmla="*/ -783 w 976"/>
                <a:gd name="connsiteY0" fmla="*/ -1184 h 7012"/>
                <a:gd name="connsiteX1" fmla="*/ -629 w 976"/>
                <a:gd name="connsiteY1" fmla="*/ 5440 h 7012"/>
                <a:gd name="connsiteX2" fmla="*/ -1552 w 976"/>
                <a:gd name="connsiteY2" fmla="*/ -1222 h 7012"/>
                <a:gd name="connsiteX3" fmla="*/ -783 w 976"/>
                <a:gd name="connsiteY3" fmla="*/ -1184 h 7012"/>
              </a:gdLst>
              <a:ahLst/>
              <a:cxnLst>
                <a:cxn ang="0">
                  <a:pos x="connsiteX0" y="connsiteY0"/>
                </a:cxn>
                <a:cxn ang="0">
                  <a:pos x="connsiteX1" y="connsiteY1"/>
                </a:cxn>
                <a:cxn ang="0">
                  <a:pos x="connsiteX2" y="connsiteY2"/>
                </a:cxn>
                <a:cxn ang="0">
                  <a:pos x="connsiteX3" y="connsiteY3"/>
                </a:cxn>
              </a:cxnLst>
              <a:rect l="l" t="t" r="r" b="b"/>
              <a:pathLst>
                <a:path w="976" h="7012">
                  <a:moveTo>
                    <a:pt x="-783" y="-1184"/>
                  </a:moveTo>
                  <a:lnTo>
                    <a:pt x="-629" y="5440"/>
                  </a:lnTo>
                  <a:cubicBezTo>
                    <a:pt x="-2295" y="3403"/>
                    <a:pt x="-1257" y="994"/>
                    <a:pt x="-1552" y="-1222"/>
                  </a:cubicBezTo>
                  <a:cubicBezTo>
                    <a:pt x="-1244" y="-1696"/>
                    <a:pt x="-1014" y="-1696"/>
                    <a:pt x="-783" y="-1184"/>
                  </a:cubicBezTo>
                  <a:close/>
                </a:path>
              </a:pathLst>
            </a:custGeom>
            <a:solidFill>
              <a:srgbClr val="252525"/>
            </a:solidFill>
            <a:ln w="1280" cap="flat">
              <a:noFill/>
              <a:prstDash val="solid"/>
              <a:miter/>
            </a:ln>
          </p:spPr>
          <p:txBody>
            <a:bodyPr rtlCol="0" anchor="ctr"/>
            <a:lstStyle/>
            <a:p>
              <a:endParaRPr lang="es-CO"/>
            </a:p>
          </p:txBody>
        </p:sp>
        <p:sp>
          <p:nvSpPr>
            <p:cNvPr id="64" name="Freeform: Shape 63">
              <a:extLst>
                <a:ext uri="{FF2B5EF4-FFF2-40B4-BE49-F238E27FC236}">
                  <a16:creationId xmlns:a16="http://schemas.microsoft.com/office/drawing/2014/main" id="{09F7AC71-C187-1E10-B395-10F432C73AC3}"/>
                </a:ext>
              </a:extLst>
            </p:cNvPr>
            <p:cNvSpPr/>
            <p:nvPr/>
          </p:nvSpPr>
          <p:spPr>
            <a:xfrm>
              <a:off x="-1285934" y="593929"/>
              <a:ext cx="856" cy="3843"/>
            </a:xfrm>
            <a:custGeom>
              <a:avLst/>
              <a:gdLst>
                <a:gd name="connsiteX0" fmla="*/ -850 w 856"/>
                <a:gd name="connsiteY0" fmla="*/ 2271 h 3843"/>
                <a:gd name="connsiteX1" fmla="*/ -1606 w 856"/>
                <a:gd name="connsiteY1" fmla="*/ 2271 h 3843"/>
                <a:gd name="connsiteX2" fmla="*/ -1606 w 856"/>
                <a:gd name="connsiteY2" fmla="*/ -1573 h 3843"/>
                <a:gd name="connsiteX3" fmla="*/ -850 w 856"/>
                <a:gd name="connsiteY3" fmla="*/ 2271 h 3843"/>
              </a:gdLst>
              <a:ahLst/>
              <a:cxnLst>
                <a:cxn ang="0">
                  <a:pos x="connsiteX0" y="connsiteY0"/>
                </a:cxn>
                <a:cxn ang="0">
                  <a:pos x="connsiteX1" y="connsiteY1"/>
                </a:cxn>
                <a:cxn ang="0">
                  <a:pos x="connsiteX2" y="connsiteY2"/>
                </a:cxn>
                <a:cxn ang="0">
                  <a:pos x="connsiteX3" y="connsiteY3"/>
                </a:cxn>
              </a:cxnLst>
              <a:rect l="l" t="t" r="r" b="b"/>
              <a:pathLst>
                <a:path w="856" h="3843">
                  <a:moveTo>
                    <a:pt x="-850" y="2271"/>
                  </a:moveTo>
                  <a:lnTo>
                    <a:pt x="-1606" y="2271"/>
                  </a:lnTo>
                  <a:cubicBezTo>
                    <a:pt x="-1606" y="989"/>
                    <a:pt x="-1606" y="-292"/>
                    <a:pt x="-1606" y="-1573"/>
                  </a:cubicBezTo>
                  <a:cubicBezTo>
                    <a:pt x="-376" y="-484"/>
                    <a:pt x="-824" y="925"/>
                    <a:pt x="-850" y="2271"/>
                  </a:cubicBezTo>
                  <a:close/>
                </a:path>
              </a:pathLst>
            </a:custGeom>
            <a:solidFill>
              <a:srgbClr val="2C2C2C"/>
            </a:solidFill>
            <a:ln w="1280" cap="flat">
              <a:noFill/>
              <a:prstDash val="solid"/>
              <a:miter/>
            </a:ln>
          </p:spPr>
          <p:txBody>
            <a:bodyPr rtlCol="0" anchor="ctr"/>
            <a:lstStyle/>
            <a:p>
              <a:endParaRPr lang="es-CO"/>
            </a:p>
          </p:txBody>
        </p:sp>
        <p:sp>
          <p:nvSpPr>
            <p:cNvPr id="65" name="Freeform: Shape 64">
              <a:extLst>
                <a:ext uri="{FF2B5EF4-FFF2-40B4-BE49-F238E27FC236}">
                  <a16:creationId xmlns:a16="http://schemas.microsoft.com/office/drawing/2014/main" id="{4BA53879-F35B-01EF-CD59-0A7F9711925C}"/>
                </a:ext>
              </a:extLst>
            </p:cNvPr>
            <p:cNvSpPr/>
            <p:nvPr/>
          </p:nvSpPr>
          <p:spPr>
            <a:xfrm>
              <a:off x="-1283141" y="584509"/>
              <a:ext cx="2946" cy="849"/>
            </a:xfrm>
            <a:custGeom>
              <a:avLst/>
              <a:gdLst>
                <a:gd name="connsiteX0" fmla="*/ 1341 w 2946"/>
                <a:gd name="connsiteY0" fmla="*/ -813 h 849"/>
                <a:gd name="connsiteX1" fmla="*/ -1606 w 2946"/>
                <a:gd name="connsiteY1" fmla="*/ -723 h 849"/>
                <a:gd name="connsiteX2" fmla="*/ 803 w 2946"/>
                <a:gd name="connsiteY2" fmla="*/ -1312 h 849"/>
                <a:gd name="connsiteX3" fmla="*/ 1341 w 2946"/>
                <a:gd name="connsiteY3" fmla="*/ -813 h 849"/>
              </a:gdLst>
              <a:ahLst/>
              <a:cxnLst>
                <a:cxn ang="0">
                  <a:pos x="connsiteX0" y="connsiteY0"/>
                </a:cxn>
                <a:cxn ang="0">
                  <a:pos x="connsiteX1" y="connsiteY1"/>
                </a:cxn>
                <a:cxn ang="0">
                  <a:pos x="connsiteX2" y="connsiteY2"/>
                </a:cxn>
                <a:cxn ang="0">
                  <a:pos x="connsiteX3" y="connsiteY3"/>
                </a:cxn>
              </a:cxnLst>
              <a:rect l="l" t="t" r="r" b="b"/>
              <a:pathLst>
                <a:path w="2946" h="849">
                  <a:moveTo>
                    <a:pt x="1341" y="-813"/>
                  </a:moveTo>
                  <a:lnTo>
                    <a:pt x="-1606" y="-723"/>
                  </a:lnTo>
                  <a:cubicBezTo>
                    <a:pt x="-1106" y="-1556"/>
                    <a:pt x="-30" y="-1825"/>
                    <a:pt x="803" y="-1312"/>
                  </a:cubicBezTo>
                  <a:cubicBezTo>
                    <a:pt x="1021" y="-1185"/>
                    <a:pt x="1200" y="-1018"/>
                    <a:pt x="1341" y="-813"/>
                  </a:cubicBezTo>
                  <a:close/>
                </a:path>
              </a:pathLst>
            </a:custGeom>
            <a:solidFill>
              <a:srgbClr val="252525"/>
            </a:solidFill>
            <a:ln w="1280" cap="flat">
              <a:noFill/>
              <a:prstDash val="solid"/>
              <a:miter/>
            </a:ln>
          </p:spPr>
          <p:txBody>
            <a:bodyPr rtlCol="0" anchor="ctr"/>
            <a:lstStyle/>
            <a:p>
              <a:endParaRPr lang="es-CO"/>
            </a:p>
          </p:txBody>
        </p:sp>
        <p:sp>
          <p:nvSpPr>
            <p:cNvPr id="66" name="Freeform: Shape 65">
              <a:extLst>
                <a:ext uri="{FF2B5EF4-FFF2-40B4-BE49-F238E27FC236}">
                  <a16:creationId xmlns:a16="http://schemas.microsoft.com/office/drawing/2014/main" id="{53F07F42-30C0-B7CF-0F25-49A16BDDF2B2}"/>
                </a:ext>
              </a:extLst>
            </p:cNvPr>
            <p:cNvSpPr/>
            <p:nvPr/>
          </p:nvSpPr>
          <p:spPr>
            <a:xfrm>
              <a:off x="-1285012" y="605357"/>
              <a:ext cx="848" cy="2856"/>
            </a:xfrm>
            <a:custGeom>
              <a:avLst/>
              <a:gdLst>
                <a:gd name="connsiteX0" fmla="*/ -837 w 848"/>
                <a:gd name="connsiteY0" fmla="*/ 1284 h 2856"/>
                <a:gd name="connsiteX1" fmla="*/ -1606 w 848"/>
                <a:gd name="connsiteY1" fmla="*/ 1284 h 2856"/>
                <a:gd name="connsiteX2" fmla="*/ -1606 w 848"/>
                <a:gd name="connsiteY2" fmla="*/ -1573 h 2856"/>
                <a:gd name="connsiteX3" fmla="*/ -837 w 848"/>
                <a:gd name="connsiteY3" fmla="*/ 1284 h 2856"/>
              </a:gdLst>
              <a:ahLst/>
              <a:cxnLst>
                <a:cxn ang="0">
                  <a:pos x="connsiteX0" y="connsiteY0"/>
                </a:cxn>
                <a:cxn ang="0">
                  <a:pos x="connsiteX1" y="connsiteY1"/>
                </a:cxn>
                <a:cxn ang="0">
                  <a:pos x="connsiteX2" y="connsiteY2"/>
                </a:cxn>
                <a:cxn ang="0">
                  <a:pos x="connsiteX3" y="connsiteY3"/>
                </a:cxn>
              </a:cxnLst>
              <a:rect l="l" t="t" r="r" b="b"/>
              <a:pathLst>
                <a:path w="848" h="2856">
                  <a:moveTo>
                    <a:pt x="-837" y="1284"/>
                  </a:moveTo>
                  <a:cubicBezTo>
                    <a:pt x="-1093" y="1284"/>
                    <a:pt x="-1349" y="1284"/>
                    <a:pt x="-1606" y="1284"/>
                  </a:cubicBezTo>
                  <a:lnTo>
                    <a:pt x="-1606" y="-1573"/>
                  </a:lnTo>
                  <a:cubicBezTo>
                    <a:pt x="-555" y="-855"/>
                    <a:pt x="-734" y="221"/>
                    <a:pt x="-837" y="1284"/>
                  </a:cubicBezTo>
                  <a:close/>
                </a:path>
              </a:pathLst>
            </a:custGeom>
            <a:solidFill>
              <a:srgbClr val="2C2C2C"/>
            </a:solidFill>
            <a:ln w="1280" cap="flat">
              <a:noFill/>
              <a:prstDash val="solid"/>
              <a:miter/>
            </a:ln>
          </p:spPr>
          <p:txBody>
            <a:bodyPr rtlCol="0" anchor="ctr"/>
            <a:lstStyle/>
            <a:p>
              <a:endParaRPr lang="es-CO"/>
            </a:p>
          </p:txBody>
        </p:sp>
        <p:sp>
          <p:nvSpPr>
            <p:cNvPr id="67" name="Freeform: Shape 66">
              <a:extLst>
                <a:ext uri="{FF2B5EF4-FFF2-40B4-BE49-F238E27FC236}">
                  <a16:creationId xmlns:a16="http://schemas.microsoft.com/office/drawing/2014/main" id="{4828388E-FE94-BD8F-F081-CBDB0AEAD869}"/>
                </a:ext>
              </a:extLst>
            </p:cNvPr>
            <p:cNvSpPr/>
            <p:nvPr/>
          </p:nvSpPr>
          <p:spPr>
            <a:xfrm>
              <a:off x="-1155950" y="764805"/>
              <a:ext cx="2844" cy="913"/>
            </a:xfrm>
            <a:custGeom>
              <a:avLst/>
              <a:gdLst>
                <a:gd name="connsiteX0" fmla="*/ -1606 w 2844"/>
                <a:gd name="connsiteY0" fmla="*/ -660 h 913"/>
                <a:gd name="connsiteX1" fmla="*/ 1239 w 2844"/>
                <a:gd name="connsiteY1" fmla="*/ -660 h 913"/>
              </a:gdLst>
              <a:ahLst/>
              <a:cxnLst>
                <a:cxn ang="0">
                  <a:pos x="connsiteX0" y="connsiteY0"/>
                </a:cxn>
                <a:cxn ang="0">
                  <a:pos x="connsiteX1" y="connsiteY1"/>
                </a:cxn>
              </a:cxnLst>
              <a:rect l="l" t="t" r="r" b="b"/>
              <a:pathLst>
                <a:path w="2844" h="913">
                  <a:moveTo>
                    <a:pt x="-1606" y="-660"/>
                  </a:moveTo>
                  <a:cubicBezTo>
                    <a:pt x="-657" y="-1877"/>
                    <a:pt x="291" y="-1877"/>
                    <a:pt x="1239" y="-660"/>
                  </a:cubicBezTo>
                  <a:close/>
                </a:path>
              </a:pathLst>
            </a:custGeom>
            <a:solidFill>
              <a:srgbClr val="020202"/>
            </a:solidFill>
            <a:ln w="1280" cap="flat">
              <a:noFill/>
              <a:prstDash val="solid"/>
              <a:miter/>
            </a:ln>
          </p:spPr>
          <p:txBody>
            <a:bodyPr rtlCol="0" anchor="ctr"/>
            <a:lstStyle/>
            <a:p>
              <a:endParaRPr lang="es-CO"/>
            </a:p>
          </p:txBody>
        </p:sp>
        <p:sp>
          <p:nvSpPr>
            <p:cNvPr id="68" name="Freeform: Shape 67">
              <a:extLst>
                <a:ext uri="{FF2B5EF4-FFF2-40B4-BE49-F238E27FC236}">
                  <a16:creationId xmlns:a16="http://schemas.microsoft.com/office/drawing/2014/main" id="{35D9EACB-3628-D141-2A31-EFDD820E7CBA}"/>
                </a:ext>
              </a:extLst>
            </p:cNvPr>
            <p:cNvSpPr/>
            <p:nvPr/>
          </p:nvSpPr>
          <p:spPr>
            <a:xfrm>
              <a:off x="-1285960" y="587032"/>
              <a:ext cx="885" cy="2156"/>
            </a:xfrm>
            <a:custGeom>
              <a:avLst/>
              <a:gdLst>
                <a:gd name="connsiteX0" fmla="*/ -734 w 885"/>
                <a:gd name="connsiteY0" fmla="*/ -1338 h 2156"/>
                <a:gd name="connsiteX1" fmla="*/ -1606 w 885"/>
                <a:gd name="connsiteY1" fmla="*/ 584 h 2156"/>
                <a:gd name="connsiteX2" fmla="*/ -1606 w 885"/>
                <a:gd name="connsiteY2" fmla="*/ -1299 h 2156"/>
                <a:gd name="connsiteX3" fmla="*/ -939 w 885"/>
                <a:gd name="connsiteY3" fmla="*/ -1517 h 2156"/>
                <a:gd name="connsiteX4" fmla="*/ -734 w 885"/>
                <a:gd name="connsiteY4" fmla="*/ -1338 h 2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 h="2156">
                  <a:moveTo>
                    <a:pt x="-734" y="-1338"/>
                  </a:moveTo>
                  <a:cubicBezTo>
                    <a:pt x="-645" y="-582"/>
                    <a:pt x="-978" y="148"/>
                    <a:pt x="-1606" y="584"/>
                  </a:cubicBezTo>
                  <a:cubicBezTo>
                    <a:pt x="-1606" y="-44"/>
                    <a:pt x="-1606" y="-697"/>
                    <a:pt x="-1606" y="-1299"/>
                  </a:cubicBezTo>
                  <a:cubicBezTo>
                    <a:pt x="-1477" y="-1543"/>
                    <a:pt x="-1183" y="-1645"/>
                    <a:pt x="-939" y="-1517"/>
                  </a:cubicBezTo>
                  <a:cubicBezTo>
                    <a:pt x="-850" y="-1479"/>
                    <a:pt x="-786" y="-1415"/>
                    <a:pt x="-734" y="-1338"/>
                  </a:cubicBezTo>
                  <a:close/>
                </a:path>
              </a:pathLst>
            </a:custGeom>
            <a:solidFill>
              <a:srgbClr val="2C2C2C"/>
            </a:solidFill>
            <a:ln w="1280" cap="flat">
              <a:noFill/>
              <a:prstDash val="solid"/>
              <a:miter/>
            </a:ln>
          </p:spPr>
          <p:txBody>
            <a:bodyPr rtlCol="0" anchor="ctr"/>
            <a:lstStyle/>
            <a:p>
              <a:endParaRPr lang="es-CO"/>
            </a:p>
          </p:txBody>
        </p:sp>
        <p:sp>
          <p:nvSpPr>
            <p:cNvPr id="69" name="Freeform: Shape 68">
              <a:extLst>
                <a:ext uri="{FF2B5EF4-FFF2-40B4-BE49-F238E27FC236}">
                  <a16:creationId xmlns:a16="http://schemas.microsoft.com/office/drawing/2014/main" id="{805C71F4-3463-CF63-CA27-3AD66091C20F}"/>
                </a:ext>
              </a:extLst>
            </p:cNvPr>
            <p:cNvSpPr/>
            <p:nvPr/>
          </p:nvSpPr>
          <p:spPr>
            <a:xfrm>
              <a:off x="-1284999" y="585397"/>
              <a:ext cx="1176" cy="960"/>
            </a:xfrm>
            <a:custGeom>
              <a:avLst/>
              <a:gdLst>
                <a:gd name="connsiteX0" fmla="*/ -696 w 1176"/>
                <a:gd name="connsiteY0" fmla="*/ -753 h 960"/>
                <a:gd name="connsiteX1" fmla="*/ -1606 w 1176"/>
                <a:gd name="connsiteY1" fmla="*/ -612 h 960"/>
                <a:gd name="connsiteX2" fmla="*/ -670 w 1176"/>
                <a:gd name="connsiteY2" fmla="*/ -1573 h 960"/>
                <a:gd name="connsiteX3" fmla="*/ -465 w 1176"/>
                <a:gd name="connsiteY3" fmla="*/ -1022 h 960"/>
                <a:gd name="connsiteX4" fmla="*/ -696 w 1176"/>
                <a:gd name="connsiteY4" fmla="*/ -753 h 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6" h="960">
                  <a:moveTo>
                    <a:pt x="-696" y="-753"/>
                  </a:moveTo>
                  <a:cubicBezTo>
                    <a:pt x="-991" y="-676"/>
                    <a:pt x="-1298" y="-638"/>
                    <a:pt x="-1606" y="-612"/>
                  </a:cubicBezTo>
                  <a:lnTo>
                    <a:pt x="-670" y="-1573"/>
                  </a:lnTo>
                  <a:cubicBezTo>
                    <a:pt x="-452" y="-1381"/>
                    <a:pt x="-376" y="-1202"/>
                    <a:pt x="-465" y="-1022"/>
                  </a:cubicBezTo>
                  <a:cubicBezTo>
                    <a:pt x="-555" y="-843"/>
                    <a:pt x="-619" y="-753"/>
                    <a:pt x="-696" y="-753"/>
                  </a:cubicBezTo>
                  <a:close/>
                </a:path>
              </a:pathLst>
            </a:custGeom>
            <a:solidFill>
              <a:srgbClr val="252525"/>
            </a:solidFill>
            <a:ln w="1280" cap="flat">
              <a:noFill/>
              <a:prstDash val="solid"/>
              <a:miter/>
            </a:ln>
          </p:spPr>
          <p:txBody>
            <a:bodyPr rtlCol="0" anchor="ctr"/>
            <a:lstStyle/>
            <a:p>
              <a:endParaRPr lang="es-CO"/>
            </a:p>
          </p:txBody>
        </p:sp>
        <p:sp>
          <p:nvSpPr>
            <p:cNvPr id="70" name="Freeform: Shape 69">
              <a:extLst>
                <a:ext uri="{FF2B5EF4-FFF2-40B4-BE49-F238E27FC236}">
                  <a16:creationId xmlns:a16="http://schemas.microsoft.com/office/drawing/2014/main" id="{CA489D75-1D93-499F-4179-C4E1D1FEE199}"/>
                </a:ext>
              </a:extLst>
            </p:cNvPr>
            <p:cNvSpPr/>
            <p:nvPr/>
          </p:nvSpPr>
          <p:spPr>
            <a:xfrm>
              <a:off x="-1284089" y="585368"/>
              <a:ext cx="935" cy="848"/>
            </a:xfrm>
            <a:custGeom>
              <a:avLst/>
              <a:gdLst>
                <a:gd name="connsiteX0" fmla="*/ -1606 w 935"/>
                <a:gd name="connsiteY0" fmla="*/ -724 h 848"/>
                <a:gd name="connsiteX1" fmla="*/ -1606 w 935"/>
                <a:gd name="connsiteY1" fmla="*/ -1544 h 848"/>
                <a:gd name="connsiteX2" fmla="*/ -670 w 935"/>
                <a:gd name="connsiteY2" fmla="*/ -1544 h 848"/>
              </a:gdLst>
              <a:ahLst/>
              <a:cxnLst>
                <a:cxn ang="0">
                  <a:pos x="connsiteX0" y="connsiteY0"/>
                </a:cxn>
                <a:cxn ang="0">
                  <a:pos x="connsiteX1" y="connsiteY1"/>
                </a:cxn>
                <a:cxn ang="0">
                  <a:pos x="connsiteX2" y="connsiteY2"/>
                </a:cxn>
              </a:cxnLst>
              <a:rect l="l" t="t" r="r" b="b"/>
              <a:pathLst>
                <a:path w="935" h="848">
                  <a:moveTo>
                    <a:pt x="-1606" y="-724"/>
                  </a:moveTo>
                  <a:cubicBezTo>
                    <a:pt x="-1606" y="-993"/>
                    <a:pt x="-1606" y="-1275"/>
                    <a:pt x="-1606" y="-1544"/>
                  </a:cubicBezTo>
                  <a:cubicBezTo>
                    <a:pt x="-1298" y="-1582"/>
                    <a:pt x="-978" y="-1582"/>
                    <a:pt x="-670" y="-1544"/>
                  </a:cubicBezTo>
                  <a:close/>
                </a:path>
              </a:pathLst>
            </a:custGeom>
            <a:solidFill>
              <a:srgbClr val="2C2C2C"/>
            </a:solidFill>
            <a:ln w="1280" cap="flat">
              <a:noFill/>
              <a:prstDash val="solid"/>
              <a:miter/>
            </a:ln>
          </p:spPr>
          <p:txBody>
            <a:bodyPr rtlCol="0" anchor="ctr"/>
            <a:lstStyle/>
            <a:p>
              <a:endParaRPr lang="es-CO"/>
            </a:p>
          </p:txBody>
        </p:sp>
        <p:sp>
          <p:nvSpPr>
            <p:cNvPr id="71" name="Freeform: Shape 70">
              <a:extLst>
                <a:ext uri="{FF2B5EF4-FFF2-40B4-BE49-F238E27FC236}">
                  <a16:creationId xmlns:a16="http://schemas.microsoft.com/office/drawing/2014/main" id="{F3E8AAF4-9BE6-525A-8698-240C93F92D41}"/>
                </a:ext>
              </a:extLst>
            </p:cNvPr>
            <p:cNvSpPr/>
            <p:nvPr/>
          </p:nvSpPr>
          <p:spPr>
            <a:xfrm>
              <a:off x="-1285909" y="586319"/>
              <a:ext cx="909" cy="948"/>
            </a:xfrm>
            <a:custGeom>
              <a:avLst/>
              <a:gdLst>
                <a:gd name="connsiteX0" fmla="*/ -786 w 909"/>
                <a:gd name="connsiteY0" fmla="*/ -625 h 948"/>
                <a:gd name="connsiteX1" fmla="*/ -1606 w 909"/>
                <a:gd name="connsiteY1" fmla="*/ -625 h 948"/>
                <a:gd name="connsiteX2" fmla="*/ -696 w 909"/>
                <a:gd name="connsiteY2" fmla="*/ -1573 h 948"/>
                <a:gd name="connsiteX3" fmla="*/ -786 w 909"/>
                <a:gd name="connsiteY3" fmla="*/ -625 h 948"/>
              </a:gdLst>
              <a:ahLst/>
              <a:cxnLst>
                <a:cxn ang="0">
                  <a:pos x="connsiteX0" y="connsiteY0"/>
                </a:cxn>
                <a:cxn ang="0">
                  <a:pos x="connsiteX1" y="connsiteY1"/>
                </a:cxn>
                <a:cxn ang="0">
                  <a:pos x="connsiteX2" y="connsiteY2"/>
                </a:cxn>
                <a:cxn ang="0">
                  <a:pos x="connsiteX3" y="connsiteY3"/>
                </a:cxn>
              </a:cxnLst>
              <a:rect l="l" t="t" r="r" b="b"/>
              <a:pathLst>
                <a:path w="909" h="948">
                  <a:moveTo>
                    <a:pt x="-786" y="-625"/>
                  </a:moveTo>
                  <a:cubicBezTo>
                    <a:pt x="-1055" y="-625"/>
                    <a:pt x="-1337" y="-625"/>
                    <a:pt x="-1606" y="-625"/>
                  </a:cubicBezTo>
                  <a:cubicBezTo>
                    <a:pt x="-1311" y="-945"/>
                    <a:pt x="-1003" y="-1265"/>
                    <a:pt x="-696" y="-1573"/>
                  </a:cubicBezTo>
                  <a:cubicBezTo>
                    <a:pt x="-696" y="-1253"/>
                    <a:pt x="-722" y="-932"/>
                    <a:pt x="-786" y="-625"/>
                  </a:cubicBezTo>
                  <a:close/>
                </a:path>
              </a:pathLst>
            </a:custGeom>
            <a:solidFill>
              <a:srgbClr val="252525"/>
            </a:solidFill>
            <a:ln w="1280" cap="flat">
              <a:noFill/>
              <a:prstDash val="solid"/>
              <a:miter/>
            </a:ln>
          </p:spPr>
          <p:txBody>
            <a:bodyPr rtlCol="0" anchor="ctr"/>
            <a:lstStyle/>
            <a:p>
              <a:endParaRPr lang="es-CO"/>
            </a:p>
          </p:txBody>
        </p:sp>
        <p:sp>
          <p:nvSpPr>
            <p:cNvPr id="72" name="Freeform: Shape 71">
              <a:extLst>
                <a:ext uri="{FF2B5EF4-FFF2-40B4-BE49-F238E27FC236}">
                  <a16:creationId xmlns:a16="http://schemas.microsoft.com/office/drawing/2014/main" id="{A98AEA74-1F30-3DA7-6258-A138855CCD45}"/>
                </a:ext>
              </a:extLst>
            </p:cNvPr>
            <p:cNvSpPr/>
            <p:nvPr/>
          </p:nvSpPr>
          <p:spPr>
            <a:xfrm>
              <a:off x="-1229026" y="609124"/>
              <a:ext cx="948" cy="948"/>
            </a:xfrm>
            <a:custGeom>
              <a:avLst/>
              <a:gdLst>
                <a:gd name="connsiteX0" fmla="*/ -657 w 948"/>
                <a:gd name="connsiteY0" fmla="*/ -1573 h 948"/>
                <a:gd name="connsiteX1" fmla="*/ -1606 w 948"/>
                <a:gd name="connsiteY1" fmla="*/ -625 h 948"/>
              </a:gdLst>
              <a:ahLst/>
              <a:cxnLst>
                <a:cxn ang="0">
                  <a:pos x="connsiteX0" y="connsiteY0"/>
                </a:cxn>
                <a:cxn ang="0">
                  <a:pos x="connsiteX1" y="connsiteY1"/>
                </a:cxn>
              </a:cxnLst>
              <a:rect l="l" t="t" r="r" b="b"/>
              <a:pathLst>
                <a:path w="948" h="948">
                  <a:moveTo>
                    <a:pt x="-657" y="-1573"/>
                  </a:moveTo>
                  <a:lnTo>
                    <a:pt x="-1606" y="-625"/>
                  </a:lnTo>
                  <a:close/>
                </a:path>
              </a:pathLst>
            </a:custGeom>
            <a:solidFill>
              <a:srgbClr val="020202"/>
            </a:solidFill>
            <a:ln w="1280" cap="flat">
              <a:noFill/>
              <a:prstDash val="solid"/>
              <a:miter/>
            </a:ln>
          </p:spPr>
          <p:txBody>
            <a:bodyPr rtlCol="0" anchor="ctr"/>
            <a:lstStyle/>
            <a:p>
              <a:endParaRPr lang="es-CO"/>
            </a:p>
          </p:txBody>
        </p:sp>
        <p:sp>
          <p:nvSpPr>
            <p:cNvPr id="73" name="Freeform: Shape 72">
              <a:extLst>
                <a:ext uri="{FF2B5EF4-FFF2-40B4-BE49-F238E27FC236}">
                  <a16:creationId xmlns:a16="http://schemas.microsoft.com/office/drawing/2014/main" id="{204B1869-69D3-4332-7029-B4D1D4B38B05}"/>
                </a:ext>
              </a:extLst>
            </p:cNvPr>
            <p:cNvSpPr/>
            <p:nvPr/>
          </p:nvSpPr>
          <p:spPr>
            <a:xfrm>
              <a:off x="-1229026" y="611968"/>
              <a:ext cx="948" cy="948"/>
            </a:xfrm>
            <a:custGeom>
              <a:avLst/>
              <a:gdLst>
                <a:gd name="connsiteX0" fmla="*/ -1606 w 948"/>
                <a:gd name="connsiteY0" fmla="*/ -1573 h 948"/>
                <a:gd name="connsiteX1" fmla="*/ -657 w 948"/>
                <a:gd name="connsiteY1" fmla="*/ -625 h 948"/>
                <a:gd name="connsiteX2" fmla="*/ -1606 w 948"/>
                <a:gd name="connsiteY2" fmla="*/ -1573 h 948"/>
              </a:gdLst>
              <a:ahLst/>
              <a:cxnLst>
                <a:cxn ang="0">
                  <a:pos x="connsiteX0" y="connsiteY0"/>
                </a:cxn>
                <a:cxn ang="0">
                  <a:pos x="connsiteX1" y="connsiteY1"/>
                </a:cxn>
                <a:cxn ang="0">
                  <a:pos x="connsiteX2" y="connsiteY2"/>
                </a:cxn>
              </a:cxnLst>
              <a:rect l="l" t="t" r="r" b="b"/>
              <a:pathLst>
                <a:path w="948" h="948">
                  <a:moveTo>
                    <a:pt x="-1606" y="-1573"/>
                  </a:moveTo>
                  <a:cubicBezTo>
                    <a:pt x="-1285" y="-1253"/>
                    <a:pt x="-965" y="-945"/>
                    <a:pt x="-657" y="-625"/>
                  </a:cubicBezTo>
                  <a:cubicBezTo>
                    <a:pt x="-914" y="-945"/>
                    <a:pt x="-1285" y="-1253"/>
                    <a:pt x="-1606" y="-1573"/>
                  </a:cubicBezTo>
                  <a:close/>
                </a:path>
              </a:pathLst>
            </a:custGeom>
            <a:solidFill>
              <a:srgbClr val="020202"/>
            </a:solidFill>
            <a:ln w="1280" cap="flat">
              <a:noFill/>
              <a:prstDash val="solid"/>
              <a:miter/>
            </a:ln>
          </p:spPr>
          <p:txBody>
            <a:bodyPr rtlCol="0" anchor="ctr"/>
            <a:lstStyle/>
            <a:p>
              <a:endParaRPr lang="es-CO"/>
            </a:p>
          </p:txBody>
        </p:sp>
        <p:sp>
          <p:nvSpPr>
            <p:cNvPr id="74" name="Freeform: Shape 73">
              <a:extLst>
                <a:ext uri="{FF2B5EF4-FFF2-40B4-BE49-F238E27FC236}">
                  <a16:creationId xmlns:a16="http://schemas.microsoft.com/office/drawing/2014/main" id="{E6CF9274-F159-D96A-7D01-7F6786709897}"/>
                </a:ext>
              </a:extLst>
            </p:cNvPr>
            <p:cNvSpPr/>
            <p:nvPr/>
          </p:nvSpPr>
          <p:spPr>
            <a:xfrm>
              <a:off x="-1229974" y="621461"/>
              <a:ext cx="948" cy="948"/>
            </a:xfrm>
            <a:custGeom>
              <a:avLst/>
              <a:gdLst>
                <a:gd name="connsiteX0" fmla="*/ -657 w 948"/>
                <a:gd name="connsiteY0" fmla="*/ -1573 h 948"/>
                <a:gd name="connsiteX1" fmla="*/ -1606 w 948"/>
                <a:gd name="connsiteY1" fmla="*/ -625 h 948"/>
              </a:gdLst>
              <a:ahLst/>
              <a:cxnLst>
                <a:cxn ang="0">
                  <a:pos x="connsiteX0" y="connsiteY0"/>
                </a:cxn>
                <a:cxn ang="0">
                  <a:pos x="connsiteX1" y="connsiteY1"/>
                </a:cxn>
              </a:cxnLst>
              <a:rect l="l" t="t" r="r" b="b"/>
              <a:pathLst>
                <a:path w="948" h="948">
                  <a:moveTo>
                    <a:pt x="-657" y="-1573"/>
                  </a:moveTo>
                  <a:lnTo>
                    <a:pt x="-1606" y="-625"/>
                  </a:lnTo>
                  <a:close/>
                </a:path>
              </a:pathLst>
            </a:custGeom>
            <a:solidFill>
              <a:srgbClr val="020202"/>
            </a:solidFill>
            <a:ln w="1280" cap="flat">
              <a:noFill/>
              <a:prstDash val="solid"/>
              <a:miter/>
            </a:ln>
          </p:spPr>
          <p:txBody>
            <a:bodyPr rtlCol="0" anchor="ctr"/>
            <a:lstStyle/>
            <a:p>
              <a:endParaRPr lang="es-CO"/>
            </a:p>
          </p:txBody>
        </p:sp>
        <p:sp>
          <p:nvSpPr>
            <p:cNvPr id="75" name="Freeform: Shape 74">
              <a:extLst>
                <a:ext uri="{FF2B5EF4-FFF2-40B4-BE49-F238E27FC236}">
                  <a16:creationId xmlns:a16="http://schemas.microsoft.com/office/drawing/2014/main" id="{57BFE20A-FC45-1A76-5381-3A13CF72455F}"/>
                </a:ext>
              </a:extLst>
            </p:cNvPr>
            <p:cNvSpPr/>
            <p:nvPr/>
          </p:nvSpPr>
          <p:spPr>
            <a:xfrm>
              <a:off x="-1229974" y="624356"/>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76" name="Freeform: Shape 75">
              <a:extLst>
                <a:ext uri="{FF2B5EF4-FFF2-40B4-BE49-F238E27FC236}">
                  <a16:creationId xmlns:a16="http://schemas.microsoft.com/office/drawing/2014/main" id="{AF43A9E8-EED8-B3D0-5138-B48CA842B98F}"/>
                </a:ext>
              </a:extLst>
            </p:cNvPr>
            <p:cNvSpPr/>
            <p:nvPr/>
          </p:nvSpPr>
          <p:spPr>
            <a:xfrm>
              <a:off x="-1229974" y="647084"/>
              <a:ext cx="948" cy="948"/>
            </a:xfrm>
            <a:custGeom>
              <a:avLst/>
              <a:gdLst>
                <a:gd name="connsiteX0" fmla="*/ -657 w 948"/>
                <a:gd name="connsiteY0" fmla="*/ -1573 h 948"/>
                <a:gd name="connsiteX1" fmla="*/ -1606 w 948"/>
                <a:gd name="connsiteY1" fmla="*/ -625 h 948"/>
              </a:gdLst>
              <a:ahLst/>
              <a:cxnLst>
                <a:cxn ang="0">
                  <a:pos x="connsiteX0" y="connsiteY0"/>
                </a:cxn>
                <a:cxn ang="0">
                  <a:pos x="connsiteX1" y="connsiteY1"/>
                </a:cxn>
              </a:cxnLst>
              <a:rect l="l" t="t" r="r" b="b"/>
              <a:pathLst>
                <a:path w="948" h="948">
                  <a:moveTo>
                    <a:pt x="-657" y="-1573"/>
                  </a:moveTo>
                  <a:lnTo>
                    <a:pt x="-1606" y="-625"/>
                  </a:lnTo>
                  <a:close/>
                </a:path>
              </a:pathLst>
            </a:custGeom>
            <a:solidFill>
              <a:srgbClr val="020202"/>
            </a:solidFill>
            <a:ln w="1280" cap="flat">
              <a:noFill/>
              <a:prstDash val="solid"/>
              <a:miter/>
            </a:ln>
          </p:spPr>
          <p:txBody>
            <a:bodyPr rtlCol="0" anchor="ctr"/>
            <a:lstStyle/>
            <a:p>
              <a:endParaRPr lang="es-CO"/>
            </a:p>
          </p:txBody>
        </p:sp>
        <p:sp>
          <p:nvSpPr>
            <p:cNvPr id="77" name="Freeform: Shape 76">
              <a:extLst>
                <a:ext uri="{FF2B5EF4-FFF2-40B4-BE49-F238E27FC236}">
                  <a16:creationId xmlns:a16="http://schemas.microsoft.com/office/drawing/2014/main" id="{5A521D80-0991-827A-E132-03073ABE8E7F}"/>
                </a:ext>
              </a:extLst>
            </p:cNvPr>
            <p:cNvSpPr/>
            <p:nvPr/>
          </p:nvSpPr>
          <p:spPr>
            <a:xfrm>
              <a:off x="-1229974" y="651824"/>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78" name="Freeform: Shape 77">
              <a:extLst>
                <a:ext uri="{FF2B5EF4-FFF2-40B4-BE49-F238E27FC236}">
                  <a16:creationId xmlns:a16="http://schemas.microsoft.com/office/drawing/2014/main" id="{BB957A3E-1F4F-5A2A-3BFA-5C5123C214C5}"/>
                </a:ext>
              </a:extLst>
            </p:cNvPr>
            <p:cNvSpPr/>
            <p:nvPr/>
          </p:nvSpPr>
          <p:spPr>
            <a:xfrm>
              <a:off x="-1229026" y="659421"/>
              <a:ext cx="948" cy="948"/>
            </a:xfrm>
            <a:custGeom>
              <a:avLst/>
              <a:gdLst>
                <a:gd name="connsiteX0" fmla="*/ -657 w 948"/>
                <a:gd name="connsiteY0" fmla="*/ -1573 h 948"/>
                <a:gd name="connsiteX1" fmla="*/ -1606 w 948"/>
                <a:gd name="connsiteY1" fmla="*/ -625 h 948"/>
                <a:gd name="connsiteX2" fmla="*/ -657 w 948"/>
                <a:gd name="connsiteY2" fmla="*/ -1573 h 948"/>
              </a:gdLst>
              <a:ahLst/>
              <a:cxnLst>
                <a:cxn ang="0">
                  <a:pos x="connsiteX0" y="connsiteY0"/>
                </a:cxn>
                <a:cxn ang="0">
                  <a:pos x="connsiteX1" y="connsiteY1"/>
                </a:cxn>
                <a:cxn ang="0">
                  <a:pos x="connsiteX2" y="connsiteY2"/>
                </a:cxn>
              </a:cxnLst>
              <a:rect l="l" t="t" r="r" b="b"/>
              <a:pathLst>
                <a:path w="948" h="948">
                  <a:moveTo>
                    <a:pt x="-657" y="-1573"/>
                  </a:moveTo>
                  <a:cubicBezTo>
                    <a:pt x="-965" y="-1253"/>
                    <a:pt x="-1285" y="-945"/>
                    <a:pt x="-1606" y="-625"/>
                  </a:cubicBezTo>
                  <a:cubicBezTo>
                    <a:pt x="-1285" y="-945"/>
                    <a:pt x="-914" y="-1253"/>
                    <a:pt x="-657" y="-1573"/>
                  </a:cubicBezTo>
                  <a:close/>
                </a:path>
              </a:pathLst>
            </a:custGeom>
            <a:solidFill>
              <a:srgbClr val="020202"/>
            </a:solidFill>
            <a:ln w="1280" cap="flat">
              <a:noFill/>
              <a:prstDash val="solid"/>
              <a:miter/>
            </a:ln>
          </p:spPr>
          <p:txBody>
            <a:bodyPr rtlCol="0" anchor="ctr"/>
            <a:lstStyle/>
            <a:p>
              <a:endParaRPr lang="es-CO"/>
            </a:p>
          </p:txBody>
        </p:sp>
        <p:sp>
          <p:nvSpPr>
            <p:cNvPr id="79" name="Freeform: Shape 78">
              <a:extLst>
                <a:ext uri="{FF2B5EF4-FFF2-40B4-BE49-F238E27FC236}">
                  <a16:creationId xmlns:a16="http://schemas.microsoft.com/office/drawing/2014/main" id="{6EFAF529-2B5C-2B9E-C544-5FF85B976C3E}"/>
                </a:ext>
              </a:extLst>
            </p:cNvPr>
            <p:cNvSpPr/>
            <p:nvPr/>
          </p:nvSpPr>
          <p:spPr>
            <a:xfrm>
              <a:off x="-1227130" y="679356"/>
              <a:ext cx="960" cy="948"/>
            </a:xfrm>
            <a:custGeom>
              <a:avLst/>
              <a:gdLst>
                <a:gd name="connsiteX0" fmla="*/ -1606 w 960"/>
                <a:gd name="connsiteY0" fmla="*/ -1573 h 948"/>
                <a:gd name="connsiteX1" fmla="*/ -645 w 960"/>
                <a:gd name="connsiteY1" fmla="*/ -625 h 948"/>
              </a:gdLst>
              <a:ahLst/>
              <a:cxnLst>
                <a:cxn ang="0">
                  <a:pos x="connsiteX0" y="connsiteY0"/>
                </a:cxn>
                <a:cxn ang="0">
                  <a:pos x="connsiteX1" y="connsiteY1"/>
                </a:cxn>
              </a:cxnLst>
              <a:rect l="l" t="t" r="r" b="b"/>
              <a:pathLst>
                <a:path w="960" h="948">
                  <a:moveTo>
                    <a:pt x="-1606" y="-1573"/>
                  </a:moveTo>
                  <a:lnTo>
                    <a:pt x="-645" y="-625"/>
                  </a:lnTo>
                  <a:close/>
                </a:path>
              </a:pathLst>
            </a:custGeom>
            <a:solidFill>
              <a:srgbClr val="020202"/>
            </a:solidFill>
            <a:ln w="1280" cap="flat">
              <a:noFill/>
              <a:prstDash val="solid"/>
              <a:miter/>
            </a:ln>
          </p:spPr>
          <p:txBody>
            <a:bodyPr rtlCol="0" anchor="ctr"/>
            <a:lstStyle/>
            <a:p>
              <a:endParaRPr lang="es-CO"/>
            </a:p>
          </p:txBody>
        </p:sp>
        <p:sp>
          <p:nvSpPr>
            <p:cNvPr id="80" name="Freeform: Shape 79">
              <a:extLst>
                <a:ext uri="{FF2B5EF4-FFF2-40B4-BE49-F238E27FC236}">
                  <a16:creationId xmlns:a16="http://schemas.microsoft.com/office/drawing/2014/main" id="{CB9795B4-315A-BD4B-C4BA-09A0A0CF9DDD}"/>
                </a:ext>
              </a:extLst>
            </p:cNvPr>
            <p:cNvSpPr/>
            <p:nvPr/>
          </p:nvSpPr>
          <p:spPr>
            <a:xfrm>
              <a:off x="-1226169" y="680304"/>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81" name="Freeform: Shape 80">
              <a:extLst>
                <a:ext uri="{FF2B5EF4-FFF2-40B4-BE49-F238E27FC236}">
                  <a16:creationId xmlns:a16="http://schemas.microsoft.com/office/drawing/2014/main" id="{CF61388E-7D28-30BF-E96D-24F361894E57}"/>
                </a:ext>
              </a:extLst>
            </p:cNvPr>
            <p:cNvSpPr/>
            <p:nvPr/>
          </p:nvSpPr>
          <p:spPr>
            <a:xfrm>
              <a:off x="-1221429" y="696433"/>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82" name="Freeform: Shape 81">
              <a:extLst>
                <a:ext uri="{FF2B5EF4-FFF2-40B4-BE49-F238E27FC236}">
                  <a16:creationId xmlns:a16="http://schemas.microsoft.com/office/drawing/2014/main" id="{D519A364-6606-4EDE-D1C8-FB14CAB808CE}"/>
                </a:ext>
              </a:extLst>
            </p:cNvPr>
            <p:cNvSpPr/>
            <p:nvPr/>
          </p:nvSpPr>
          <p:spPr>
            <a:xfrm>
              <a:off x="-1220481" y="697381"/>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83" name="Freeform: Shape 82">
              <a:extLst>
                <a:ext uri="{FF2B5EF4-FFF2-40B4-BE49-F238E27FC236}">
                  <a16:creationId xmlns:a16="http://schemas.microsoft.com/office/drawing/2014/main" id="{942C4E96-F724-C96C-624C-2801FC41FD4E}"/>
                </a:ext>
              </a:extLst>
            </p:cNvPr>
            <p:cNvSpPr/>
            <p:nvPr/>
          </p:nvSpPr>
          <p:spPr>
            <a:xfrm>
              <a:off x="-1218584" y="700225"/>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84" name="Freeform: Shape 83">
              <a:extLst>
                <a:ext uri="{FF2B5EF4-FFF2-40B4-BE49-F238E27FC236}">
                  <a16:creationId xmlns:a16="http://schemas.microsoft.com/office/drawing/2014/main" id="{DE5E24EA-07FF-5B1D-13CB-6912ECA1040F}"/>
                </a:ext>
              </a:extLst>
            </p:cNvPr>
            <p:cNvSpPr/>
            <p:nvPr/>
          </p:nvSpPr>
          <p:spPr>
            <a:xfrm>
              <a:off x="-1217636" y="704030"/>
              <a:ext cx="948" cy="948"/>
            </a:xfrm>
            <a:custGeom>
              <a:avLst/>
              <a:gdLst>
                <a:gd name="connsiteX0" fmla="*/ -1606 w 948"/>
                <a:gd name="connsiteY0" fmla="*/ -1573 h 948"/>
                <a:gd name="connsiteX1" fmla="*/ -657 w 948"/>
                <a:gd name="connsiteY1" fmla="*/ -625 h 948"/>
                <a:gd name="connsiteX2" fmla="*/ -1606 w 948"/>
                <a:gd name="connsiteY2" fmla="*/ -1573 h 948"/>
              </a:gdLst>
              <a:ahLst/>
              <a:cxnLst>
                <a:cxn ang="0">
                  <a:pos x="connsiteX0" y="connsiteY0"/>
                </a:cxn>
                <a:cxn ang="0">
                  <a:pos x="connsiteX1" y="connsiteY1"/>
                </a:cxn>
                <a:cxn ang="0">
                  <a:pos x="connsiteX2" y="connsiteY2"/>
                </a:cxn>
              </a:cxnLst>
              <a:rect l="l" t="t" r="r" b="b"/>
              <a:pathLst>
                <a:path w="948" h="948">
                  <a:moveTo>
                    <a:pt x="-1606" y="-1573"/>
                  </a:moveTo>
                  <a:cubicBezTo>
                    <a:pt x="-1285" y="-1265"/>
                    <a:pt x="-965" y="-945"/>
                    <a:pt x="-657" y="-625"/>
                  </a:cubicBezTo>
                  <a:cubicBezTo>
                    <a:pt x="-965" y="-945"/>
                    <a:pt x="-1285" y="-1265"/>
                    <a:pt x="-1606" y="-1573"/>
                  </a:cubicBezTo>
                  <a:close/>
                </a:path>
              </a:pathLst>
            </a:custGeom>
            <a:solidFill>
              <a:srgbClr val="020202"/>
            </a:solidFill>
            <a:ln w="1280" cap="flat">
              <a:noFill/>
              <a:prstDash val="solid"/>
              <a:miter/>
            </a:ln>
          </p:spPr>
          <p:txBody>
            <a:bodyPr rtlCol="0" anchor="ctr"/>
            <a:lstStyle/>
            <a:p>
              <a:endParaRPr lang="es-CO"/>
            </a:p>
          </p:txBody>
        </p:sp>
        <p:sp>
          <p:nvSpPr>
            <p:cNvPr id="85" name="Freeform: Shape 84">
              <a:extLst>
                <a:ext uri="{FF2B5EF4-FFF2-40B4-BE49-F238E27FC236}">
                  <a16:creationId xmlns:a16="http://schemas.microsoft.com/office/drawing/2014/main" id="{6332925B-8FF4-AC8C-0367-5374794683B5}"/>
                </a:ext>
              </a:extLst>
            </p:cNvPr>
            <p:cNvSpPr/>
            <p:nvPr/>
          </p:nvSpPr>
          <p:spPr>
            <a:xfrm>
              <a:off x="-1214792" y="711615"/>
              <a:ext cx="960" cy="948"/>
            </a:xfrm>
            <a:custGeom>
              <a:avLst/>
              <a:gdLst>
                <a:gd name="connsiteX0" fmla="*/ -1606 w 960"/>
                <a:gd name="connsiteY0" fmla="*/ -1573 h 948"/>
                <a:gd name="connsiteX1" fmla="*/ -645 w 960"/>
                <a:gd name="connsiteY1" fmla="*/ -625 h 948"/>
              </a:gdLst>
              <a:ahLst/>
              <a:cxnLst>
                <a:cxn ang="0">
                  <a:pos x="connsiteX0" y="connsiteY0"/>
                </a:cxn>
                <a:cxn ang="0">
                  <a:pos x="connsiteX1" y="connsiteY1"/>
                </a:cxn>
              </a:cxnLst>
              <a:rect l="l" t="t" r="r" b="b"/>
              <a:pathLst>
                <a:path w="960" h="948">
                  <a:moveTo>
                    <a:pt x="-1606" y="-1573"/>
                  </a:moveTo>
                  <a:lnTo>
                    <a:pt x="-645" y="-625"/>
                  </a:lnTo>
                  <a:close/>
                </a:path>
              </a:pathLst>
            </a:custGeom>
            <a:solidFill>
              <a:srgbClr val="020202"/>
            </a:solidFill>
            <a:ln w="1280" cap="flat">
              <a:noFill/>
              <a:prstDash val="solid"/>
              <a:miter/>
            </a:ln>
          </p:spPr>
          <p:txBody>
            <a:bodyPr rtlCol="0" anchor="ctr"/>
            <a:lstStyle/>
            <a:p>
              <a:endParaRPr lang="es-CO"/>
            </a:p>
          </p:txBody>
        </p:sp>
        <p:sp>
          <p:nvSpPr>
            <p:cNvPr id="86" name="Freeform: Shape 85">
              <a:extLst>
                <a:ext uri="{FF2B5EF4-FFF2-40B4-BE49-F238E27FC236}">
                  <a16:creationId xmlns:a16="http://schemas.microsoft.com/office/drawing/2014/main" id="{D8F08785-ADB8-03CA-6459-BBFFDDC9BB8B}"/>
                </a:ext>
              </a:extLst>
            </p:cNvPr>
            <p:cNvSpPr/>
            <p:nvPr/>
          </p:nvSpPr>
          <p:spPr>
            <a:xfrm>
              <a:off x="-1213831" y="712563"/>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87" name="Freeform: Shape 86">
              <a:extLst>
                <a:ext uri="{FF2B5EF4-FFF2-40B4-BE49-F238E27FC236}">
                  <a16:creationId xmlns:a16="http://schemas.microsoft.com/office/drawing/2014/main" id="{270DDE4D-D2F6-5C39-B6DC-38081D6E5498}"/>
                </a:ext>
              </a:extLst>
            </p:cNvPr>
            <p:cNvSpPr/>
            <p:nvPr/>
          </p:nvSpPr>
          <p:spPr>
            <a:xfrm>
              <a:off x="-1209117" y="723004"/>
              <a:ext cx="948" cy="948"/>
            </a:xfrm>
            <a:custGeom>
              <a:avLst/>
              <a:gdLst>
                <a:gd name="connsiteX0" fmla="*/ -1606 w 948"/>
                <a:gd name="connsiteY0" fmla="*/ -1573 h 948"/>
                <a:gd name="connsiteX1" fmla="*/ -657 w 948"/>
                <a:gd name="connsiteY1" fmla="*/ -625 h 948"/>
                <a:gd name="connsiteX2" fmla="*/ -1606 w 948"/>
                <a:gd name="connsiteY2" fmla="*/ -1573 h 948"/>
              </a:gdLst>
              <a:ahLst/>
              <a:cxnLst>
                <a:cxn ang="0">
                  <a:pos x="connsiteX0" y="connsiteY0"/>
                </a:cxn>
                <a:cxn ang="0">
                  <a:pos x="connsiteX1" y="connsiteY1"/>
                </a:cxn>
                <a:cxn ang="0">
                  <a:pos x="connsiteX2" y="connsiteY2"/>
                </a:cxn>
              </a:cxnLst>
              <a:rect l="l" t="t" r="r" b="b"/>
              <a:pathLst>
                <a:path w="948" h="948">
                  <a:moveTo>
                    <a:pt x="-1606" y="-1573"/>
                  </a:moveTo>
                  <a:cubicBezTo>
                    <a:pt x="-1285" y="-1253"/>
                    <a:pt x="-978" y="-932"/>
                    <a:pt x="-657" y="-625"/>
                  </a:cubicBezTo>
                  <a:cubicBezTo>
                    <a:pt x="-952" y="-932"/>
                    <a:pt x="-1260" y="-1253"/>
                    <a:pt x="-1606" y="-1573"/>
                  </a:cubicBezTo>
                  <a:close/>
                </a:path>
              </a:pathLst>
            </a:custGeom>
            <a:solidFill>
              <a:srgbClr val="020202"/>
            </a:solidFill>
            <a:ln w="1280" cap="flat">
              <a:noFill/>
              <a:prstDash val="solid"/>
              <a:miter/>
            </a:ln>
          </p:spPr>
          <p:txBody>
            <a:bodyPr rtlCol="0" anchor="ctr"/>
            <a:lstStyle/>
            <a:p>
              <a:endParaRPr lang="es-CO"/>
            </a:p>
          </p:txBody>
        </p:sp>
        <p:sp>
          <p:nvSpPr>
            <p:cNvPr id="88" name="Freeform: Shape 87">
              <a:extLst>
                <a:ext uri="{FF2B5EF4-FFF2-40B4-BE49-F238E27FC236}">
                  <a16:creationId xmlns:a16="http://schemas.microsoft.com/office/drawing/2014/main" id="{7B4BAA9C-3875-7A17-2D85-19C861F4801D}"/>
                </a:ext>
              </a:extLst>
            </p:cNvPr>
            <p:cNvSpPr/>
            <p:nvPr/>
          </p:nvSpPr>
          <p:spPr>
            <a:xfrm>
              <a:off x="-1208143" y="723952"/>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89" name="Freeform: Shape 88">
              <a:extLst>
                <a:ext uri="{FF2B5EF4-FFF2-40B4-BE49-F238E27FC236}">
                  <a16:creationId xmlns:a16="http://schemas.microsoft.com/office/drawing/2014/main" id="{7F1A2232-3F4A-2A55-E59C-E00813B9C5F9}"/>
                </a:ext>
              </a:extLst>
            </p:cNvPr>
            <p:cNvSpPr/>
            <p:nvPr/>
          </p:nvSpPr>
          <p:spPr>
            <a:xfrm>
              <a:off x="-1205274" y="725848"/>
              <a:ext cx="948" cy="960"/>
            </a:xfrm>
            <a:custGeom>
              <a:avLst/>
              <a:gdLst>
                <a:gd name="connsiteX0" fmla="*/ -1606 w 948"/>
                <a:gd name="connsiteY0" fmla="*/ -1573 h 960"/>
                <a:gd name="connsiteX1" fmla="*/ -657 w 948"/>
                <a:gd name="connsiteY1" fmla="*/ -612 h 960"/>
              </a:gdLst>
              <a:ahLst/>
              <a:cxnLst>
                <a:cxn ang="0">
                  <a:pos x="connsiteX0" y="connsiteY0"/>
                </a:cxn>
                <a:cxn ang="0">
                  <a:pos x="connsiteX1" y="connsiteY1"/>
                </a:cxn>
              </a:cxnLst>
              <a:rect l="l" t="t" r="r" b="b"/>
              <a:pathLst>
                <a:path w="948" h="960">
                  <a:moveTo>
                    <a:pt x="-1606" y="-1573"/>
                  </a:moveTo>
                  <a:lnTo>
                    <a:pt x="-657" y="-612"/>
                  </a:lnTo>
                  <a:close/>
                </a:path>
              </a:pathLst>
            </a:custGeom>
            <a:solidFill>
              <a:srgbClr val="020202"/>
            </a:solidFill>
            <a:ln w="1280" cap="flat">
              <a:noFill/>
              <a:prstDash val="solid"/>
              <a:miter/>
            </a:ln>
          </p:spPr>
          <p:txBody>
            <a:bodyPr rtlCol="0" anchor="ctr"/>
            <a:lstStyle/>
            <a:p>
              <a:endParaRPr lang="es-CO"/>
            </a:p>
          </p:txBody>
        </p:sp>
        <p:sp>
          <p:nvSpPr>
            <p:cNvPr id="90" name="Freeform: Shape 89">
              <a:extLst>
                <a:ext uri="{FF2B5EF4-FFF2-40B4-BE49-F238E27FC236}">
                  <a16:creationId xmlns:a16="http://schemas.microsoft.com/office/drawing/2014/main" id="{19492427-8287-D460-61A7-4272B6C6E3A4}"/>
                </a:ext>
              </a:extLst>
            </p:cNvPr>
            <p:cNvSpPr/>
            <p:nvPr/>
          </p:nvSpPr>
          <p:spPr>
            <a:xfrm>
              <a:off x="-1203403" y="727757"/>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91" name="Freeform: Shape 90">
              <a:extLst>
                <a:ext uri="{FF2B5EF4-FFF2-40B4-BE49-F238E27FC236}">
                  <a16:creationId xmlns:a16="http://schemas.microsoft.com/office/drawing/2014/main" id="{8C98754E-5541-0AAA-C5C8-9B46365F1489}"/>
                </a:ext>
              </a:extLst>
            </p:cNvPr>
            <p:cNvSpPr/>
            <p:nvPr/>
          </p:nvSpPr>
          <p:spPr>
            <a:xfrm>
              <a:off x="-1199598" y="735341"/>
              <a:ext cx="948" cy="948"/>
            </a:xfrm>
            <a:custGeom>
              <a:avLst/>
              <a:gdLst>
                <a:gd name="connsiteX0" fmla="*/ -1606 w 948"/>
                <a:gd name="connsiteY0" fmla="*/ -1573 h 948"/>
                <a:gd name="connsiteX1" fmla="*/ -657 w 948"/>
                <a:gd name="connsiteY1" fmla="*/ -625 h 948"/>
                <a:gd name="connsiteX2" fmla="*/ -1606 w 948"/>
                <a:gd name="connsiteY2" fmla="*/ -1573 h 948"/>
              </a:gdLst>
              <a:ahLst/>
              <a:cxnLst>
                <a:cxn ang="0">
                  <a:pos x="connsiteX0" y="connsiteY0"/>
                </a:cxn>
                <a:cxn ang="0">
                  <a:pos x="connsiteX1" y="connsiteY1"/>
                </a:cxn>
                <a:cxn ang="0">
                  <a:pos x="connsiteX2" y="connsiteY2"/>
                </a:cxn>
              </a:cxnLst>
              <a:rect l="l" t="t" r="r" b="b"/>
              <a:pathLst>
                <a:path w="948" h="948">
                  <a:moveTo>
                    <a:pt x="-1606" y="-1573"/>
                  </a:moveTo>
                  <a:cubicBezTo>
                    <a:pt x="-1298" y="-1253"/>
                    <a:pt x="-978" y="-932"/>
                    <a:pt x="-657" y="-625"/>
                  </a:cubicBezTo>
                  <a:cubicBezTo>
                    <a:pt x="-978" y="-932"/>
                    <a:pt x="-1298" y="-1253"/>
                    <a:pt x="-1606" y="-1573"/>
                  </a:cubicBezTo>
                  <a:close/>
                </a:path>
              </a:pathLst>
            </a:custGeom>
            <a:solidFill>
              <a:srgbClr val="020202"/>
            </a:solidFill>
            <a:ln w="1280" cap="flat">
              <a:noFill/>
              <a:prstDash val="solid"/>
              <a:miter/>
            </a:ln>
          </p:spPr>
          <p:txBody>
            <a:bodyPr rtlCol="0" anchor="ctr"/>
            <a:lstStyle/>
            <a:p>
              <a:endParaRPr lang="es-CO"/>
            </a:p>
          </p:txBody>
        </p:sp>
        <p:sp>
          <p:nvSpPr>
            <p:cNvPr id="92" name="Freeform: Shape 91">
              <a:extLst>
                <a:ext uri="{FF2B5EF4-FFF2-40B4-BE49-F238E27FC236}">
                  <a16:creationId xmlns:a16="http://schemas.microsoft.com/office/drawing/2014/main" id="{124E309A-7AE5-635A-2BA1-E10858AC2CDB}"/>
                </a:ext>
              </a:extLst>
            </p:cNvPr>
            <p:cNvSpPr/>
            <p:nvPr/>
          </p:nvSpPr>
          <p:spPr>
            <a:xfrm>
              <a:off x="-1192014" y="741043"/>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93" name="Freeform: Shape 92">
              <a:extLst>
                <a:ext uri="{FF2B5EF4-FFF2-40B4-BE49-F238E27FC236}">
                  <a16:creationId xmlns:a16="http://schemas.microsoft.com/office/drawing/2014/main" id="{DB8968B4-7DFF-569D-0A37-E8E58BDC02DC}"/>
                </a:ext>
              </a:extLst>
            </p:cNvPr>
            <p:cNvSpPr/>
            <p:nvPr/>
          </p:nvSpPr>
          <p:spPr>
            <a:xfrm>
              <a:off x="-1188209" y="746731"/>
              <a:ext cx="948" cy="948"/>
            </a:xfrm>
            <a:custGeom>
              <a:avLst/>
              <a:gdLst>
                <a:gd name="connsiteX0" fmla="*/ -1606 w 948"/>
                <a:gd name="connsiteY0" fmla="*/ -1573 h 948"/>
                <a:gd name="connsiteX1" fmla="*/ -657 w 948"/>
                <a:gd name="connsiteY1" fmla="*/ -625 h 948"/>
                <a:gd name="connsiteX2" fmla="*/ -1606 w 948"/>
                <a:gd name="connsiteY2" fmla="*/ -1573 h 948"/>
              </a:gdLst>
              <a:ahLst/>
              <a:cxnLst>
                <a:cxn ang="0">
                  <a:pos x="connsiteX0" y="connsiteY0"/>
                </a:cxn>
                <a:cxn ang="0">
                  <a:pos x="connsiteX1" y="connsiteY1"/>
                </a:cxn>
                <a:cxn ang="0">
                  <a:pos x="connsiteX2" y="connsiteY2"/>
                </a:cxn>
              </a:cxnLst>
              <a:rect l="l" t="t" r="r" b="b"/>
              <a:pathLst>
                <a:path w="948" h="948">
                  <a:moveTo>
                    <a:pt x="-1606" y="-1573"/>
                  </a:moveTo>
                  <a:cubicBezTo>
                    <a:pt x="-1298" y="-1253"/>
                    <a:pt x="-978" y="-932"/>
                    <a:pt x="-657" y="-625"/>
                  </a:cubicBezTo>
                  <a:cubicBezTo>
                    <a:pt x="-978" y="-958"/>
                    <a:pt x="-1298" y="-1253"/>
                    <a:pt x="-1606" y="-1573"/>
                  </a:cubicBezTo>
                  <a:close/>
                </a:path>
              </a:pathLst>
            </a:custGeom>
            <a:solidFill>
              <a:srgbClr val="020202"/>
            </a:solidFill>
            <a:ln w="1280" cap="flat">
              <a:noFill/>
              <a:prstDash val="solid"/>
              <a:miter/>
            </a:ln>
          </p:spPr>
          <p:txBody>
            <a:bodyPr rtlCol="0" anchor="ctr"/>
            <a:lstStyle/>
            <a:p>
              <a:endParaRPr lang="es-CO"/>
            </a:p>
          </p:txBody>
        </p:sp>
        <p:sp>
          <p:nvSpPr>
            <p:cNvPr id="94" name="Freeform: Shape 93">
              <a:extLst>
                <a:ext uri="{FF2B5EF4-FFF2-40B4-BE49-F238E27FC236}">
                  <a16:creationId xmlns:a16="http://schemas.microsoft.com/office/drawing/2014/main" id="{460846B2-BB88-689D-560E-E4E52B3C4991}"/>
                </a:ext>
              </a:extLst>
            </p:cNvPr>
            <p:cNvSpPr/>
            <p:nvPr/>
          </p:nvSpPr>
          <p:spPr>
            <a:xfrm>
              <a:off x="-1182520" y="749575"/>
              <a:ext cx="948" cy="960"/>
            </a:xfrm>
            <a:custGeom>
              <a:avLst/>
              <a:gdLst>
                <a:gd name="connsiteX0" fmla="*/ -1606 w 948"/>
                <a:gd name="connsiteY0" fmla="*/ -1573 h 960"/>
                <a:gd name="connsiteX1" fmla="*/ -657 w 948"/>
                <a:gd name="connsiteY1" fmla="*/ -612 h 960"/>
              </a:gdLst>
              <a:ahLst/>
              <a:cxnLst>
                <a:cxn ang="0">
                  <a:pos x="connsiteX0" y="connsiteY0"/>
                </a:cxn>
                <a:cxn ang="0">
                  <a:pos x="connsiteX1" y="connsiteY1"/>
                </a:cxn>
              </a:cxnLst>
              <a:rect l="l" t="t" r="r" b="b"/>
              <a:pathLst>
                <a:path w="948" h="960">
                  <a:moveTo>
                    <a:pt x="-1606" y="-1573"/>
                  </a:moveTo>
                  <a:lnTo>
                    <a:pt x="-657" y="-612"/>
                  </a:lnTo>
                  <a:close/>
                </a:path>
              </a:pathLst>
            </a:custGeom>
            <a:solidFill>
              <a:srgbClr val="020202"/>
            </a:solidFill>
            <a:ln w="1280" cap="flat">
              <a:noFill/>
              <a:prstDash val="solid"/>
              <a:miter/>
            </a:ln>
          </p:spPr>
          <p:txBody>
            <a:bodyPr rtlCol="0" anchor="ctr"/>
            <a:lstStyle/>
            <a:p>
              <a:endParaRPr lang="es-CO"/>
            </a:p>
          </p:txBody>
        </p:sp>
        <p:sp>
          <p:nvSpPr>
            <p:cNvPr id="95" name="Freeform: Shape 94">
              <a:extLst>
                <a:ext uri="{FF2B5EF4-FFF2-40B4-BE49-F238E27FC236}">
                  <a16:creationId xmlns:a16="http://schemas.microsoft.com/office/drawing/2014/main" id="{F32C66D1-2565-F4F2-321C-7EB8F78692C5}"/>
                </a:ext>
              </a:extLst>
            </p:cNvPr>
            <p:cNvSpPr/>
            <p:nvPr/>
          </p:nvSpPr>
          <p:spPr>
            <a:xfrm>
              <a:off x="-1178728" y="753380"/>
              <a:ext cx="948" cy="948"/>
            </a:xfrm>
            <a:custGeom>
              <a:avLst/>
              <a:gdLst>
                <a:gd name="connsiteX0" fmla="*/ -1606 w 948"/>
                <a:gd name="connsiteY0" fmla="*/ -1573 h 948"/>
                <a:gd name="connsiteX1" fmla="*/ -657 w 948"/>
                <a:gd name="connsiteY1" fmla="*/ -625 h 948"/>
                <a:gd name="connsiteX2" fmla="*/ -1606 w 948"/>
                <a:gd name="connsiteY2" fmla="*/ -1573 h 948"/>
              </a:gdLst>
              <a:ahLst/>
              <a:cxnLst>
                <a:cxn ang="0">
                  <a:pos x="connsiteX0" y="connsiteY0"/>
                </a:cxn>
                <a:cxn ang="0">
                  <a:pos x="connsiteX1" y="connsiteY1"/>
                </a:cxn>
                <a:cxn ang="0">
                  <a:pos x="connsiteX2" y="connsiteY2"/>
                </a:cxn>
              </a:cxnLst>
              <a:rect l="l" t="t" r="r" b="b"/>
              <a:pathLst>
                <a:path w="948" h="948">
                  <a:moveTo>
                    <a:pt x="-1606" y="-1573"/>
                  </a:moveTo>
                  <a:cubicBezTo>
                    <a:pt x="-1285" y="-1265"/>
                    <a:pt x="-965" y="-945"/>
                    <a:pt x="-657" y="-625"/>
                  </a:cubicBezTo>
                  <a:cubicBezTo>
                    <a:pt x="-965" y="-945"/>
                    <a:pt x="-1247" y="-1201"/>
                    <a:pt x="-1606" y="-1573"/>
                  </a:cubicBezTo>
                  <a:close/>
                </a:path>
              </a:pathLst>
            </a:custGeom>
            <a:solidFill>
              <a:srgbClr val="020202"/>
            </a:solidFill>
            <a:ln w="1280" cap="flat">
              <a:noFill/>
              <a:prstDash val="solid"/>
              <a:miter/>
            </a:ln>
          </p:spPr>
          <p:txBody>
            <a:bodyPr rtlCol="0" anchor="ctr"/>
            <a:lstStyle/>
            <a:p>
              <a:endParaRPr lang="es-CO"/>
            </a:p>
          </p:txBody>
        </p:sp>
        <p:sp>
          <p:nvSpPr>
            <p:cNvPr id="96" name="Freeform: Shape 95">
              <a:extLst>
                <a:ext uri="{FF2B5EF4-FFF2-40B4-BE49-F238E27FC236}">
                  <a16:creationId xmlns:a16="http://schemas.microsoft.com/office/drawing/2014/main" id="{9807AEB2-0D35-6AA7-0965-E11529DC9201}"/>
                </a:ext>
              </a:extLst>
            </p:cNvPr>
            <p:cNvSpPr/>
            <p:nvPr/>
          </p:nvSpPr>
          <p:spPr>
            <a:xfrm>
              <a:off x="-1175807" y="757172"/>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97" name="Freeform: Shape 96">
              <a:extLst>
                <a:ext uri="{FF2B5EF4-FFF2-40B4-BE49-F238E27FC236}">
                  <a16:creationId xmlns:a16="http://schemas.microsoft.com/office/drawing/2014/main" id="{E6407F67-07DC-4239-B3AF-09613AC7BC32}"/>
                </a:ext>
              </a:extLst>
            </p:cNvPr>
            <p:cNvSpPr/>
            <p:nvPr/>
          </p:nvSpPr>
          <p:spPr>
            <a:xfrm>
              <a:off x="-1170183" y="758120"/>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98" name="Freeform: Shape 97">
              <a:extLst>
                <a:ext uri="{FF2B5EF4-FFF2-40B4-BE49-F238E27FC236}">
                  <a16:creationId xmlns:a16="http://schemas.microsoft.com/office/drawing/2014/main" id="{F31A04EA-4DBA-26F2-1D0B-94111066B907}"/>
                </a:ext>
              </a:extLst>
            </p:cNvPr>
            <p:cNvSpPr/>
            <p:nvPr/>
          </p:nvSpPr>
          <p:spPr>
            <a:xfrm>
              <a:off x="-1167339" y="760016"/>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99" name="Freeform: Shape 98">
              <a:extLst>
                <a:ext uri="{FF2B5EF4-FFF2-40B4-BE49-F238E27FC236}">
                  <a16:creationId xmlns:a16="http://schemas.microsoft.com/office/drawing/2014/main" id="{B1598444-EAC2-1C53-ACAF-D9D41277E2B8}"/>
                </a:ext>
              </a:extLst>
            </p:cNvPr>
            <p:cNvSpPr/>
            <p:nvPr/>
          </p:nvSpPr>
          <p:spPr>
            <a:xfrm>
              <a:off x="-1164495" y="762873"/>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100" name="Freeform: Shape 99">
              <a:extLst>
                <a:ext uri="{FF2B5EF4-FFF2-40B4-BE49-F238E27FC236}">
                  <a16:creationId xmlns:a16="http://schemas.microsoft.com/office/drawing/2014/main" id="{B81607A4-E55D-C625-FAAD-BCF7E312D3B7}"/>
                </a:ext>
              </a:extLst>
            </p:cNvPr>
            <p:cNvSpPr/>
            <p:nvPr/>
          </p:nvSpPr>
          <p:spPr>
            <a:xfrm>
              <a:off x="-1160690" y="763821"/>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101" name="Freeform: Shape 100">
              <a:extLst>
                <a:ext uri="{FF2B5EF4-FFF2-40B4-BE49-F238E27FC236}">
                  <a16:creationId xmlns:a16="http://schemas.microsoft.com/office/drawing/2014/main" id="{01706E9E-FFF6-64DC-AC94-BFD0E8DB16C3}"/>
                </a:ext>
              </a:extLst>
            </p:cNvPr>
            <p:cNvSpPr/>
            <p:nvPr/>
          </p:nvSpPr>
          <p:spPr>
            <a:xfrm>
              <a:off x="-1157871" y="764769"/>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102" name="Freeform: Shape 101">
              <a:extLst>
                <a:ext uri="{FF2B5EF4-FFF2-40B4-BE49-F238E27FC236}">
                  <a16:creationId xmlns:a16="http://schemas.microsoft.com/office/drawing/2014/main" id="{711130FE-8248-2A67-7B9C-C454590C50C3}"/>
                </a:ext>
              </a:extLst>
            </p:cNvPr>
            <p:cNvSpPr/>
            <p:nvPr/>
          </p:nvSpPr>
          <p:spPr>
            <a:xfrm>
              <a:off x="-1149301" y="765718"/>
              <a:ext cx="948" cy="948"/>
            </a:xfrm>
            <a:custGeom>
              <a:avLst/>
              <a:gdLst>
                <a:gd name="connsiteX0" fmla="*/ -1606 w 948"/>
                <a:gd name="connsiteY0" fmla="*/ -625 h 948"/>
                <a:gd name="connsiteX1" fmla="*/ -657 w 948"/>
                <a:gd name="connsiteY1" fmla="*/ -1573 h 948"/>
                <a:gd name="connsiteX2" fmla="*/ -1606 w 948"/>
                <a:gd name="connsiteY2" fmla="*/ -625 h 948"/>
              </a:gdLst>
              <a:ahLst/>
              <a:cxnLst>
                <a:cxn ang="0">
                  <a:pos x="connsiteX0" y="connsiteY0"/>
                </a:cxn>
                <a:cxn ang="0">
                  <a:pos x="connsiteX1" y="connsiteY1"/>
                </a:cxn>
                <a:cxn ang="0">
                  <a:pos x="connsiteX2" y="connsiteY2"/>
                </a:cxn>
              </a:cxnLst>
              <a:rect l="l" t="t" r="r" b="b"/>
              <a:pathLst>
                <a:path w="948" h="948">
                  <a:moveTo>
                    <a:pt x="-1606" y="-625"/>
                  </a:moveTo>
                  <a:cubicBezTo>
                    <a:pt x="-1298" y="-945"/>
                    <a:pt x="-978" y="-1265"/>
                    <a:pt x="-657" y="-1573"/>
                  </a:cubicBezTo>
                  <a:cubicBezTo>
                    <a:pt x="-978" y="-1265"/>
                    <a:pt x="-1298" y="-945"/>
                    <a:pt x="-1606" y="-625"/>
                  </a:cubicBezTo>
                  <a:close/>
                </a:path>
              </a:pathLst>
            </a:custGeom>
            <a:solidFill>
              <a:srgbClr val="020202"/>
            </a:solidFill>
            <a:ln w="1280" cap="flat">
              <a:noFill/>
              <a:prstDash val="solid"/>
              <a:miter/>
            </a:ln>
          </p:spPr>
          <p:txBody>
            <a:bodyPr rtlCol="0" anchor="ctr"/>
            <a:lstStyle/>
            <a:p>
              <a:endParaRPr lang="es-CO"/>
            </a:p>
          </p:txBody>
        </p:sp>
        <p:sp>
          <p:nvSpPr>
            <p:cNvPr id="103" name="Freeform: Shape 102">
              <a:extLst>
                <a:ext uri="{FF2B5EF4-FFF2-40B4-BE49-F238E27FC236}">
                  <a16:creationId xmlns:a16="http://schemas.microsoft.com/office/drawing/2014/main" id="{BECF4D1D-318B-AAF2-5A5B-DE5EF7BF3B0A}"/>
                </a:ext>
              </a:extLst>
            </p:cNvPr>
            <p:cNvSpPr/>
            <p:nvPr/>
          </p:nvSpPr>
          <p:spPr>
            <a:xfrm>
              <a:off x="-1145508" y="765718"/>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104" name="Freeform: Shape 103">
              <a:extLst>
                <a:ext uri="{FF2B5EF4-FFF2-40B4-BE49-F238E27FC236}">
                  <a16:creationId xmlns:a16="http://schemas.microsoft.com/office/drawing/2014/main" id="{40BB90F1-68BA-FB1B-A020-5954C02367A2}"/>
                </a:ext>
              </a:extLst>
            </p:cNvPr>
            <p:cNvSpPr/>
            <p:nvPr/>
          </p:nvSpPr>
          <p:spPr>
            <a:xfrm>
              <a:off x="-1151209" y="766666"/>
              <a:ext cx="960" cy="480"/>
            </a:xfrm>
            <a:custGeom>
              <a:avLst/>
              <a:gdLst>
                <a:gd name="connsiteX0" fmla="*/ -1606 w 960"/>
                <a:gd name="connsiteY0" fmla="*/ -1573 h 480"/>
                <a:gd name="connsiteX1" fmla="*/ -645 w 960"/>
                <a:gd name="connsiteY1" fmla="*/ -1573 h 480"/>
                <a:gd name="connsiteX2" fmla="*/ -1606 w 960"/>
                <a:gd name="connsiteY2" fmla="*/ -1573 h 480"/>
              </a:gdLst>
              <a:ahLst/>
              <a:cxnLst>
                <a:cxn ang="0">
                  <a:pos x="connsiteX0" y="connsiteY0"/>
                </a:cxn>
                <a:cxn ang="0">
                  <a:pos x="connsiteX1" y="connsiteY1"/>
                </a:cxn>
                <a:cxn ang="0">
                  <a:pos x="connsiteX2" y="connsiteY2"/>
                </a:cxn>
              </a:cxnLst>
              <a:rect l="l" t="t" r="r" b="b"/>
              <a:pathLst>
                <a:path w="960" h="480">
                  <a:moveTo>
                    <a:pt x="-1606" y="-1573"/>
                  </a:moveTo>
                  <a:lnTo>
                    <a:pt x="-645" y="-1573"/>
                  </a:lnTo>
                  <a:cubicBezTo>
                    <a:pt x="-965" y="-932"/>
                    <a:pt x="-1285" y="-932"/>
                    <a:pt x="-1606" y="-1573"/>
                  </a:cubicBezTo>
                  <a:close/>
                </a:path>
              </a:pathLst>
            </a:custGeom>
            <a:solidFill>
              <a:srgbClr val="020202"/>
            </a:solidFill>
            <a:ln w="1280" cap="flat">
              <a:noFill/>
              <a:prstDash val="solid"/>
              <a:miter/>
            </a:ln>
          </p:spPr>
          <p:txBody>
            <a:bodyPr rtlCol="0" anchor="ctr"/>
            <a:lstStyle/>
            <a:p>
              <a:endParaRPr lang="es-CO"/>
            </a:p>
          </p:txBody>
        </p:sp>
        <p:sp>
          <p:nvSpPr>
            <p:cNvPr id="105" name="Freeform: Shape 104">
              <a:extLst>
                <a:ext uri="{FF2B5EF4-FFF2-40B4-BE49-F238E27FC236}">
                  <a16:creationId xmlns:a16="http://schemas.microsoft.com/office/drawing/2014/main" id="{11EA1D01-A8A0-0D87-0159-59BBEE2BA22B}"/>
                </a:ext>
              </a:extLst>
            </p:cNvPr>
            <p:cNvSpPr/>
            <p:nvPr/>
          </p:nvSpPr>
          <p:spPr>
            <a:xfrm>
              <a:off x="-1204351" y="726848"/>
              <a:ext cx="948" cy="948"/>
            </a:xfrm>
            <a:custGeom>
              <a:avLst/>
              <a:gdLst>
                <a:gd name="connsiteX0" fmla="*/ -1606 w 948"/>
                <a:gd name="connsiteY0" fmla="*/ -1573 h 948"/>
                <a:gd name="connsiteX1" fmla="*/ -657 w 948"/>
                <a:gd name="connsiteY1" fmla="*/ -625 h 948"/>
              </a:gdLst>
              <a:ahLst/>
              <a:cxnLst>
                <a:cxn ang="0">
                  <a:pos x="connsiteX0" y="connsiteY0"/>
                </a:cxn>
                <a:cxn ang="0">
                  <a:pos x="connsiteX1" y="connsiteY1"/>
                </a:cxn>
              </a:cxnLst>
              <a:rect l="l" t="t" r="r" b="b"/>
              <a:pathLst>
                <a:path w="948" h="948">
                  <a:moveTo>
                    <a:pt x="-1606" y="-1573"/>
                  </a:moveTo>
                  <a:lnTo>
                    <a:pt x="-657" y="-625"/>
                  </a:lnTo>
                  <a:close/>
                </a:path>
              </a:pathLst>
            </a:custGeom>
            <a:solidFill>
              <a:srgbClr val="020202"/>
            </a:solidFill>
            <a:ln w="1280" cap="flat">
              <a:noFill/>
              <a:prstDash val="solid"/>
              <a:miter/>
            </a:ln>
          </p:spPr>
          <p:txBody>
            <a:bodyPr rtlCol="0" anchor="ctr"/>
            <a:lstStyle/>
            <a:p>
              <a:endParaRPr lang="es-CO"/>
            </a:p>
          </p:txBody>
        </p:sp>
        <p:sp>
          <p:nvSpPr>
            <p:cNvPr id="106" name="Freeform: Shape 105">
              <a:extLst>
                <a:ext uri="{FF2B5EF4-FFF2-40B4-BE49-F238E27FC236}">
                  <a16:creationId xmlns:a16="http://schemas.microsoft.com/office/drawing/2014/main" id="{5074ECCC-5365-BE5E-2419-B9320A12DA6C}"/>
                </a:ext>
              </a:extLst>
            </p:cNvPr>
            <p:cNvSpPr/>
            <p:nvPr/>
          </p:nvSpPr>
          <p:spPr>
            <a:xfrm>
              <a:off x="-1394511" y="-284716"/>
              <a:ext cx="393246" cy="154659"/>
            </a:xfrm>
            <a:custGeom>
              <a:avLst/>
              <a:gdLst>
                <a:gd name="connsiteX0" fmla="*/ 391641 w 393246"/>
                <a:gd name="connsiteY0" fmla="*/ 69441 h 154659"/>
                <a:gd name="connsiteX1" fmla="*/ 369311 w 393246"/>
                <a:gd name="connsiteY1" fmla="*/ 62049 h 154659"/>
                <a:gd name="connsiteX2" fmla="*/ 335783 w 393246"/>
                <a:gd name="connsiteY2" fmla="*/ 55066 h 154659"/>
                <a:gd name="connsiteX3" fmla="*/ 313799 w 393246"/>
                <a:gd name="connsiteY3" fmla="*/ 53311 h 154659"/>
                <a:gd name="connsiteX4" fmla="*/ 309686 w 393246"/>
                <a:gd name="connsiteY4" fmla="*/ 54170 h 154659"/>
                <a:gd name="connsiteX5" fmla="*/ 279836 w 393246"/>
                <a:gd name="connsiteY5" fmla="*/ 54246 h 154659"/>
                <a:gd name="connsiteX6" fmla="*/ 272994 w 393246"/>
                <a:gd name="connsiteY6" fmla="*/ 54618 h 154659"/>
                <a:gd name="connsiteX7" fmla="*/ 250241 w 393246"/>
                <a:gd name="connsiteY7" fmla="*/ 54938 h 154659"/>
                <a:gd name="connsiteX8" fmla="*/ 248602 w 393246"/>
                <a:gd name="connsiteY8" fmla="*/ 55361 h 154659"/>
                <a:gd name="connsiteX9" fmla="*/ 224567 w 393246"/>
                <a:gd name="connsiteY9" fmla="*/ 57167 h 154659"/>
                <a:gd name="connsiteX10" fmla="*/ 200623 w 393246"/>
                <a:gd name="connsiteY10" fmla="*/ 59217 h 154659"/>
                <a:gd name="connsiteX11" fmla="*/ 148198 w 393246"/>
                <a:gd name="connsiteY11" fmla="*/ 65469 h 154659"/>
                <a:gd name="connsiteX12" fmla="*/ 136527 w 393246"/>
                <a:gd name="connsiteY12" fmla="*/ 67199 h 154659"/>
                <a:gd name="connsiteX13" fmla="*/ 135028 w 393246"/>
                <a:gd name="connsiteY13" fmla="*/ 67596 h 154659"/>
                <a:gd name="connsiteX14" fmla="*/ 130672 w 393246"/>
                <a:gd name="connsiteY14" fmla="*/ 68339 h 154659"/>
                <a:gd name="connsiteX15" fmla="*/ 80234 w 393246"/>
                <a:gd name="connsiteY15" fmla="*/ 91400 h 154659"/>
                <a:gd name="connsiteX16" fmla="*/ 76621 w 393246"/>
                <a:gd name="connsiteY16" fmla="*/ 93577 h 154659"/>
                <a:gd name="connsiteX17" fmla="*/ 74725 w 393246"/>
                <a:gd name="connsiteY17" fmla="*/ 94167 h 154659"/>
                <a:gd name="connsiteX18" fmla="*/ 74725 w 393246"/>
                <a:gd name="connsiteY18" fmla="*/ 94167 h 154659"/>
                <a:gd name="connsiteX19" fmla="*/ 73751 w 393246"/>
                <a:gd name="connsiteY19" fmla="*/ 95128 h 154659"/>
                <a:gd name="connsiteX20" fmla="*/ 73751 w 393246"/>
                <a:gd name="connsiteY20" fmla="*/ 95128 h 154659"/>
                <a:gd name="connsiteX21" fmla="*/ 72765 w 393246"/>
                <a:gd name="connsiteY21" fmla="*/ 96076 h 154659"/>
                <a:gd name="connsiteX22" fmla="*/ 72765 w 393246"/>
                <a:gd name="connsiteY22" fmla="*/ 96076 h 154659"/>
                <a:gd name="connsiteX23" fmla="*/ 59518 w 393246"/>
                <a:gd name="connsiteY23" fmla="*/ 109348 h 154659"/>
                <a:gd name="connsiteX24" fmla="*/ 59518 w 393246"/>
                <a:gd name="connsiteY24" fmla="*/ 109348 h 154659"/>
                <a:gd name="connsiteX25" fmla="*/ 58583 w 393246"/>
                <a:gd name="connsiteY25" fmla="*/ 110335 h 154659"/>
                <a:gd name="connsiteX26" fmla="*/ 58583 w 393246"/>
                <a:gd name="connsiteY26" fmla="*/ 110335 h 154659"/>
                <a:gd name="connsiteX27" fmla="*/ 55726 w 393246"/>
                <a:gd name="connsiteY27" fmla="*/ 114178 h 154659"/>
                <a:gd name="connsiteX28" fmla="*/ 55726 w 393246"/>
                <a:gd name="connsiteY28" fmla="*/ 114178 h 154659"/>
                <a:gd name="connsiteX29" fmla="*/ 53817 w 393246"/>
                <a:gd name="connsiteY29" fmla="*/ 117048 h 154659"/>
                <a:gd name="connsiteX30" fmla="*/ 53817 w 393246"/>
                <a:gd name="connsiteY30" fmla="*/ 117048 h 154659"/>
                <a:gd name="connsiteX31" fmla="*/ 48244 w 393246"/>
                <a:gd name="connsiteY31" fmla="*/ 126580 h 154659"/>
                <a:gd name="connsiteX32" fmla="*/ 42261 w 393246"/>
                <a:gd name="connsiteY32" fmla="*/ 151485 h 154659"/>
                <a:gd name="connsiteX33" fmla="*/ 41415 w 393246"/>
                <a:gd name="connsiteY33" fmla="*/ 153087 h 154659"/>
                <a:gd name="connsiteX34" fmla="*/ 40429 w 393246"/>
                <a:gd name="connsiteY34" fmla="*/ 132793 h 154659"/>
                <a:gd name="connsiteX35" fmla="*/ 41466 w 393246"/>
                <a:gd name="connsiteY35" fmla="*/ 126785 h 154659"/>
                <a:gd name="connsiteX36" fmla="*/ 52343 w 393246"/>
                <a:gd name="connsiteY36" fmla="*/ 106684 h 154659"/>
                <a:gd name="connsiteX37" fmla="*/ 64937 w 393246"/>
                <a:gd name="connsiteY37" fmla="*/ 92232 h 154659"/>
                <a:gd name="connsiteX38" fmla="*/ 66090 w 393246"/>
                <a:gd name="connsiteY38" fmla="*/ 91412 h 154659"/>
                <a:gd name="connsiteX39" fmla="*/ 72022 w 393246"/>
                <a:gd name="connsiteY39" fmla="*/ 81804 h 154659"/>
                <a:gd name="connsiteX40" fmla="*/ 69767 w 393246"/>
                <a:gd name="connsiteY40" fmla="*/ 76615 h 154659"/>
                <a:gd name="connsiteX41" fmla="*/ 53035 w 393246"/>
                <a:gd name="connsiteY41" fmla="*/ 75783 h 154659"/>
                <a:gd name="connsiteX42" fmla="*/ 45694 w 393246"/>
                <a:gd name="connsiteY42" fmla="*/ 83136 h 154659"/>
                <a:gd name="connsiteX43" fmla="*/ 43311 w 393246"/>
                <a:gd name="connsiteY43" fmla="*/ 90695 h 154659"/>
                <a:gd name="connsiteX44" fmla="*/ 43311 w 393246"/>
                <a:gd name="connsiteY44" fmla="*/ 97818 h 154659"/>
                <a:gd name="connsiteX45" fmla="*/ 39096 w 393246"/>
                <a:gd name="connsiteY45" fmla="*/ 104916 h 154659"/>
                <a:gd name="connsiteX46" fmla="*/ 29347 w 393246"/>
                <a:gd name="connsiteY46" fmla="*/ 113538 h 154659"/>
                <a:gd name="connsiteX47" fmla="*/ 21493 w 393246"/>
                <a:gd name="connsiteY47" fmla="*/ 116536 h 154659"/>
                <a:gd name="connsiteX48" fmla="*/ 18380 w 393246"/>
                <a:gd name="connsiteY48" fmla="*/ 115434 h 154659"/>
                <a:gd name="connsiteX49" fmla="*/ 2789 w 393246"/>
                <a:gd name="connsiteY49" fmla="*/ 112257 h 154659"/>
                <a:gd name="connsiteX50" fmla="*/ -1606 w 393246"/>
                <a:gd name="connsiteY50" fmla="*/ 112257 h 154659"/>
                <a:gd name="connsiteX51" fmla="*/ 957 w 393246"/>
                <a:gd name="connsiteY51" fmla="*/ 94667 h 154659"/>
                <a:gd name="connsiteX52" fmla="*/ 8374 w 393246"/>
                <a:gd name="connsiteY52" fmla="*/ 82150 h 154659"/>
                <a:gd name="connsiteX53" fmla="*/ 26477 w 393246"/>
                <a:gd name="connsiteY53" fmla="*/ 62228 h 154659"/>
                <a:gd name="connsiteX54" fmla="*/ 48756 w 393246"/>
                <a:gd name="connsiteY54" fmla="*/ 46367 h 154659"/>
                <a:gd name="connsiteX55" fmla="*/ 57596 w 393246"/>
                <a:gd name="connsiteY55" fmla="*/ 40910 h 154659"/>
                <a:gd name="connsiteX56" fmla="*/ 59505 w 393246"/>
                <a:gd name="connsiteY56" fmla="*/ 24716 h 154659"/>
                <a:gd name="connsiteX57" fmla="*/ 58044 w 393246"/>
                <a:gd name="connsiteY57" fmla="*/ 23179 h 154659"/>
                <a:gd name="connsiteX58" fmla="*/ 49999 w 393246"/>
                <a:gd name="connsiteY58" fmla="*/ 21436 h 154659"/>
                <a:gd name="connsiteX59" fmla="*/ 41966 w 393246"/>
                <a:gd name="connsiteY59" fmla="*/ 23871 h 154659"/>
                <a:gd name="connsiteX60" fmla="*/ 62836 w 393246"/>
                <a:gd name="connsiteY60" fmla="*/ 16504 h 154659"/>
                <a:gd name="connsiteX61" fmla="*/ 109290 w 393246"/>
                <a:gd name="connsiteY61" fmla="*/ 7421 h 154659"/>
                <a:gd name="connsiteX62" fmla="*/ 149223 w 393246"/>
                <a:gd name="connsiteY62" fmla="*/ 2604 h 154659"/>
                <a:gd name="connsiteX63" fmla="*/ 179971 w 393246"/>
                <a:gd name="connsiteY63" fmla="*/ 1207 h 154659"/>
                <a:gd name="connsiteX64" fmla="*/ 207887 w 393246"/>
                <a:gd name="connsiteY64" fmla="*/ 528 h 154659"/>
                <a:gd name="connsiteX65" fmla="*/ 262822 w 393246"/>
                <a:gd name="connsiteY65" fmla="*/ -433 h 154659"/>
                <a:gd name="connsiteX66" fmla="*/ 296401 w 393246"/>
                <a:gd name="connsiteY66" fmla="*/ 1399 h 154659"/>
                <a:gd name="connsiteX67" fmla="*/ 329480 w 393246"/>
                <a:gd name="connsiteY67" fmla="*/ 3078 h 154659"/>
                <a:gd name="connsiteX68" fmla="*/ 332798 w 393246"/>
                <a:gd name="connsiteY68" fmla="*/ 3206 h 154659"/>
                <a:gd name="connsiteX69" fmla="*/ 336283 w 393246"/>
                <a:gd name="connsiteY69" fmla="*/ -1573 h 154659"/>
                <a:gd name="connsiteX70" fmla="*/ 361240 w 393246"/>
                <a:gd name="connsiteY70" fmla="*/ 31250 h 154659"/>
                <a:gd name="connsiteX71" fmla="*/ 371566 w 393246"/>
                <a:gd name="connsiteY71" fmla="*/ 47559 h 154659"/>
                <a:gd name="connsiteX72" fmla="*/ 385351 w 393246"/>
                <a:gd name="connsiteY72" fmla="*/ 64803 h 154659"/>
                <a:gd name="connsiteX73" fmla="*/ 388489 w 393246"/>
                <a:gd name="connsiteY73" fmla="*/ 66789 h 154659"/>
                <a:gd name="connsiteX74" fmla="*/ 391641 w 393246"/>
                <a:gd name="connsiteY74" fmla="*/ 69441 h 154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393246" h="154659">
                  <a:moveTo>
                    <a:pt x="391641" y="69441"/>
                  </a:moveTo>
                  <a:cubicBezTo>
                    <a:pt x="384159" y="67083"/>
                    <a:pt x="376895" y="64098"/>
                    <a:pt x="369311" y="62049"/>
                  </a:cubicBezTo>
                  <a:cubicBezTo>
                    <a:pt x="358306" y="58961"/>
                    <a:pt x="347108" y="56629"/>
                    <a:pt x="335783" y="55066"/>
                  </a:cubicBezTo>
                  <a:cubicBezTo>
                    <a:pt x="328468" y="54118"/>
                    <a:pt x="321204" y="52901"/>
                    <a:pt x="313799" y="53311"/>
                  </a:cubicBezTo>
                  <a:cubicBezTo>
                    <a:pt x="312646" y="54246"/>
                    <a:pt x="311121" y="54567"/>
                    <a:pt x="309686" y="54170"/>
                  </a:cubicBezTo>
                  <a:cubicBezTo>
                    <a:pt x="299758" y="53311"/>
                    <a:pt x="289765" y="53337"/>
                    <a:pt x="279836" y="54246"/>
                  </a:cubicBezTo>
                  <a:cubicBezTo>
                    <a:pt x="277568" y="54580"/>
                    <a:pt x="275288" y="54708"/>
                    <a:pt x="272994" y="54618"/>
                  </a:cubicBezTo>
                  <a:cubicBezTo>
                    <a:pt x="265410" y="54772"/>
                    <a:pt x="257813" y="54221"/>
                    <a:pt x="250241" y="54938"/>
                  </a:cubicBezTo>
                  <a:cubicBezTo>
                    <a:pt x="249716" y="55143"/>
                    <a:pt x="249165" y="55284"/>
                    <a:pt x="248602" y="55361"/>
                  </a:cubicBezTo>
                  <a:cubicBezTo>
                    <a:pt x="240582" y="55745"/>
                    <a:pt x="232562" y="56271"/>
                    <a:pt x="224567" y="57167"/>
                  </a:cubicBezTo>
                  <a:cubicBezTo>
                    <a:pt x="216739" y="59435"/>
                    <a:pt x="208604" y="58205"/>
                    <a:pt x="200623" y="59217"/>
                  </a:cubicBezTo>
                  <a:cubicBezTo>
                    <a:pt x="183174" y="61408"/>
                    <a:pt x="165622" y="62933"/>
                    <a:pt x="148198" y="65469"/>
                  </a:cubicBezTo>
                  <a:cubicBezTo>
                    <a:pt x="144355" y="66033"/>
                    <a:pt x="140409" y="66597"/>
                    <a:pt x="136527" y="67199"/>
                  </a:cubicBezTo>
                  <a:cubicBezTo>
                    <a:pt x="136040" y="67378"/>
                    <a:pt x="135541" y="67506"/>
                    <a:pt x="135028" y="67596"/>
                  </a:cubicBezTo>
                  <a:cubicBezTo>
                    <a:pt x="133555" y="67711"/>
                    <a:pt x="132094" y="67955"/>
                    <a:pt x="130672" y="68339"/>
                  </a:cubicBezTo>
                  <a:cubicBezTo>
                    <a:pt x="112160" y="71567"/>
                    <a:pt x="94788" y="79511"/>
                    <a:pt x="80234" y="91400"/>
                  </a:cubicBezTo>
                  <a:cubicBezTo>
                    <a:pt x="79170" y="92335"/>
                    <a:pt x="77941" y="93078"/>
                    <a:pt x="76621" y="93577"/>
                  </a:cubicBezTo>
                  <a:cubicBezTo>
                    <a:pt x="75980" y="93731"/>
                    <a:pt x="75199" y="93488"/>
                    <a:pt x="74725" y="94167"/>
                  </a:cubicBezTo>
                  <a:lnTo>
                    <a:pt x="74725" y="94167"/>
                  </a:lnTo>
                  <a:cubicBezTo>
                    <a:pt x="74328" y="94410"/>
                    <a:pt x="73995" y="94743"/>
                    <a:pt x="73751" y="95128"/>
                  </a:cubicBezTo>
                  <a:lnTo>
                    <a:pt x="73751" y="95128"/>
                  </a:lnTo>
                  <a:cubicBezTo>
                    <a:pt x="73367" y="95384"/>
                    <a:pt x="73034" y="95704"/>
                    <a:pt x="72765" y="96076"/>
                  </a:cubicBezTo>
                  <a:lnTo>
                    <a:pt x="72765" y="96076"/>
                  </a:lnTo>
                  <a:cubicBezTo>
                    <a:pt x="67922" y="100047"/>
                    <a:pt x="63476" y="104493"/>
                    <a:pt x="59518" y="109348"/>
                  </a:cubicBezTo>
                  <a:lnTo>
                    <a:pt x="59518" y="109348"/>
                  </a:lnTo>
                  <a:cubicBezTo>
                    <a:pt x="59159" y="109630"/>
                    <a:pt x="58852" y="109963"/>
                    <a:pt x="58583" y="110335"/>
                  </a:cubicBezTo>
                  <a:lnTo>
                    <a:pt x="58583" y="110335"/>
                  </a:lnTo>
                  <a:cubicBezTo>
                    <a:pt x="57519" y="111526"/>
                    <a:pt x="56571" y="112820"/>
                    <a:pt x="55726" y="114178"/>
                  </a:cubicBezTo>
                  <a:lnTo>
                    <a:pt x="55726" y="114178"/>
                  </a:lnTo>
                  <a:cubicBezTo>
                    <a:pt x="54982" y="115062"/>
                    <a:pt x="54342" y="116023"/>
                    <a:pt x="53817" y="117048"/>
                  </a:cubicBezTo>
                  <a:lnTo>
                    <a:pt x="53817" y="117048"/>
                  </a:lnTo>
                  <a:cubicBezTo>
                    <a:pt x="50601" y="119418"/>
                    <a:pt x="49550" y="123172"/>
                    <a:pt x="48244" y="126580"/>
                  </a:cubicBezTo>
                  <a:cubicBezTo>
                    <a:pt x="45002" y="134536"/>
                    <a:pt x="42991" y="142927"/>
                    <a:pt x="42261" y="151485"/>
                  </a:cubicBezTo>
                  <a:cubicBezTo>
                    <a:pt x="42261" y="152036"/>
                    <a:pt x="41710" y="152548"/>
                    <a:pt x="41415" y="153087"/>
                  </a:cubicBezTo>
                  <a:cubicBezTo>
                    <a:pt x="42081" y="146271"/>
                    <a:pt x="40352" y="139583"/>
                    <a:pt x="40429" y="132793"/>
                  </a:cubicBezTo>
                  <a:cubicBezTo>
                    <a:pt x="40390" y="130743"/>
                    <a:pt x="40736" y="128706"/>
                    <a:pt x="41466" y="126785"/>
                  </a:cubicBezTo>
                  <a:cubicBezTo>
                    <a:pt x="44336" y="119674"/>
                    <a:pt x="47219" y="112577"/>
                    <a:pt x="52343" y="106684"/>
                  </a:cubicBezTo>
                  <a:cubicBezTo>
                    <a:pt x="56546" y="101867"/>
                    <a:pt x="60748" y="97049"/>
                    <a:pt x="64937" y="92232"/>
                  </a:cubicBezTo>
                  <a:cubicBezTo>
                    <a:pt x="65257" y="91874"/>
                    <a:pt x="65654" y="91592"/>
                    <a:pt x="66090" y="91412"/>
                  </a:cubicBezTo>
                  <a:cubicBezTo>
                    <a:pt x="70484" y="89683"/>
                    <a:pt x="72086" y="86621"/>
                    <a:pt x="72022" y="81804"/>
                  </a:cubicBezTo>
                  <a:cubicBezTo>
                    <a:pt x="72201" y="79805"/>
                    <a:pt x="71343" y="77858"/>
                    <a:pt x="69767" y="76615"/>
                  </a:cubicBezTo>
                  <a:cubicBezTo>
                    <a:pt x="65411" y="73143"/>
                    <a:pt x="58429" y="71888"/>
                    <a:pt x="53035" y="75783"/>
                  </a:cubicBezTo>
                  <a:cubicBezTo>
                    <a:pt x="50268" y="77883"/>
                    <a:pt x="47795" y="80356"/>
                    <a:pt x="45694" y="83136"/>
                  </a:cubicBezTo>
                  <a:cubicBezTo>
                    <a:pt x="44080" y="85327"/>
                    <a:pt x="43247" y="87979"/>
                    <a:pt x="43311" y="90695"/>
                  </a:cubicBezTo>
                  <a:cubicBezTo>
                    <a:pt x="43311" y="93078"/>
                    <a:pt x="43196" y="95448"/>
                    <a:pt x="43311" y="97818"/>
                  </a:cubicBezTo>
                  <a:cubicBezTo>
                    <a:pt x="43516" y="101200"/>
                    <a:pt x="42389" y="103494"/>
                    <a:pt x="39096" y="104916"/>
                  </a:cubicBezTo>
                  <a:cubicBezTo>
                    <a:pt x="35009" y="106684"/>
                    <a:pt x="31602" y="109707"/>
                    <a:pt x="29347" y="113538"/>
                  </a:cubicBezTo>
                  <a:cubicBezTo>
                    <a:pt x="27015" y="117381"/>
                    <a:pt x="25644" y="117727"/>
                    <a:pt x="21493" y="116536"/>
                  </a:cubicBezTo>
                  <a:cubicBezTo>
                    <a:pt x="20430" y="116241"/>
                    <a:pt x="19392" y="115882"/>
                    <a:pt x="18380" y="115434"/>
                  </a:cubicBezTo>
                  <a:cubicBezTo>
                    <a:pt x="13525" y="113089"/>
                    <a:pt x="8170" y="111988"/>
                    <a:pt x="2789" y="112257"/>
                  </a:cubicBezTo>
                  <a:cubicBezTo>
                    <a:pt x="1392" y="112333"/>
                    <a:pt x="-4" y="112257"/>
                    <a:pt x="-1606" y="112257"/>
                  </a:cubicBezTo>
                  <a:cubicBezTo>
                    <a:pt x="-734" y="106094"/>
                    <a:pt x="-209" y="100303"/>
                    <a:pt x="957" y="94667"/>
                  </a:cubicBezTo>
                  <a:cubicBezTo>
                    <a:pt x="1994" y="89798"/>
                    <a:pt x="5710" y="86211"/>
                    <a:pt x="8374" y="82150"/>
                  </a:cubicBezTo>
                  <a:cubicBezTo>
                    <a:pt x="13358" y="74565"/>
                    <a:pt x="19905" y="68326"/>
                    <a:pt x="26477" y="62228"/>
                  </a:cubicBezTo>
                  <a:cubicBezTo>
                    <a:pt x="33267" y="56104"/>
                    <a:pt x="40736" y="50775"/>
                    <a:pt x="48756" y="46367"/>
                  </a:cubicBezTo>
                  <a:cubicBezTo>
                    <a:pt x="51844" y="44779"/>
                    <a:pt x="54790" y="42947"/>
                    <a:pt x="57596" y="40910"/>
                  </a:cubicBezTo>
                  <a:cubicBezTo>
                    <a:pt x="62593" y="36964"/>
                    <a:pt x="63451" y="29713"/>
                    <a:pt x="59505" y="24716"/>
                  </a:cubicBezTo>
                  <a:cubicBezTo>
                    <a:pt x="59069" y="24165"/>
                    <a:pt x="58583" y="23640"/>
                    <a:pt x="58044" y="23179"/>
                  </a:cubicBezTo>
                  <a:cubicBezTo>
                    <a:pt x="55738" y="21052"/>
                    <a:pt x="53343" y="20014"/>
                    <a:pt x="49999" y="21436"/>
                  </a:cubicBezTo>
                  <a:cubicBezTo>
                    <a:pt x="47436" y="22513"/>
                    <a:pt x="45015" y="24345"/>
                    <a:pt x="41966" y="23871"/>
                  </a:cubicBezTo>
                  <a:cubicBezTo>
                    <a:pt x="48538" y="20437"/>
                    <a:pt x="55559" y="17952"/>
                    <a:pt x="62836" y="16504"/>
                  </a:cubicBezTo>
                  <a:cubicBezTo>
                    <a:pt x="78210" y="12930"/>
                    <a:pt x="93583" y="9394"/>
                    <a:pt x="109290" y="7421"/>
                  </a:cubicBezTo>
                  <a:cubicBezTo>
                    <a:pt x="122588" y="5742"/>
                    <a:pt x="135861" y="3500"/>
                    <a:pt x="149223" y="2604"/>
                  </a:cubicBezTo>
                  <a:cubicBezTo>
                    <a:pt x="159472" y="1912"/>
                    <a:pt x="169722" y="1323"/>
                    <a:pt x="179971" y="1207"/>
                  </a:cubicBezTo>
                  <a:cubicBezTo>
                    <a:pt x="189272" y="1079"/>
                    <a:pt x="198573" y="925"/>
                    <a:pt x="207887" y="528"/>
                  </a:cubicBezTo>
                  <a:cubicBezTo>
                    <a:pt x="226182" y="-253"/>
                    <a:pt x="244515" y="-535"/>
                    <a:pt x="262822" y="-433"/>
                  </a:cubicBezTo>
                  <a:cubicBezTo>
                    <a:pt x="274019" y="-433"/>
                    <a:pt x="285204" y="720"/>
                    <a:pt x="296401" y="1399"/>
                  </a:cubicBezTo>
                  <a:cubicBezTo>
                    <a:pt x="307598" y="2078"/>
                    <a:pt x="318488" y="1899"/>
                    <a:pt x="329480" y="3078"/>
                  </a:cubicBezTo>
                  <a:cubicBezTo>
                    <a:pt x="330582" y="3206"/>
                    <a:pt x="331696" y="3257"/>
                    <a:pt x="332798" y="3206"/>
                  </a:cubicBezTo>
                  <a:cubicBezTo>
                    <a:pt x="336411" y="3065"/>
                    <a:pt x="336757" y="2552"/>
                    <a:pt x="336283" y="-1573"/>
                  </a:cubicBezTo>
                  <a:cubicBezTo>
                    <a:pt x="343714" y="10047"/>
                    <a:pt x="353540" y="19848"/>
                    <a:pt x="361240" y="31250"/>
                  </a:cubicBezTo>
                  <a:cubicBezTo>
                    <a:pt x="364827" y="36579"/>
                    <a:pt x="368042" y="42178"/>
                    <a:pt x="371566" y="47559"/>
                  </a:cubicBezTo>
                  <a:cubicBezTo>
                    <a:pt x="375601" y="53734"/>
                    <a:pt x="379739" y="59858"/>
                    <a:pt x="385351" y="64803"/>
                  </a:cubicBezTo>
                  <a:cubicBezTo>
                    <a:pt x="386196" y="65738"/>
                    <a:pt x="387285" y="66417"/>
                    <a:pt x="388489" y="66789"/>
                  </a:cubicBezTo>
                  <a:cubicBezTo>
                    <a:pt x="389898" y="67135"/>
                    <a:pt x="391065" y="68121"/>
                    <a:pt x="391641" y="69441"/>
                  </a:cubicBezTo>
                  <a:close/>
                </a:path>
              </a:pathLst>
            </a:custGeom>
            <a:solidFill>
              <a:srgbClr val="020202"/>
            </a:solidFill>
            <a:ln w="1280" cap="flat">
              <a:noFill/>
              <a:prstDash val="solid"/>
              <a:miter/>
            </a:ln>
          </p:spPr>
          <p:txBody>
            <a:bodyPr rtlCol="0" anchor="ctr"/>
            <a:lstStyle/>
            <a:p>
              <a:endParaRPr lang="es-CO"/>
            </a:p>
          </p:txBody>
        </p:sp>
        <p:sp>
          <p:nvSpPr>
            <p:cNvPr id="107" name="Freeform: Shape 106">
              <a:extLst>
                <a:ext uri="{FF2B5EF4-FFF2-40B4-BE49-F238E27FC236}">
                  <a16:creationId xmlns:a16="http://schemas.microsoft.com/office/drawing/2014/main" id="{8E17C0E4-C215-98DF-AECA-65D169C9CE0F}"/>
                </a:ext>
              </a:extLst>
            </p:cNvPr>
            <p:cNvSpPr/>
            <p:nvPr/>
          </p:nvSpPr>
          <p:spPr>
            <a:xfrm>
              <a:off x="-1082168" y="-313247"/>
              <a:ext cx="7814" cy="8455"/>
            </a:xfrm>
            <a:custGeom>
              <a:avLst/>
              <a:gdLst>
                <a:gd name="connsiteX0" fmla="*/ 6209 w 7814"/>
                <a:gd name="connsiteY0" fmla="*/ 6883 h 8455"/>
                <a:gd name="connsiteX1" fmla="*/ -1606 w 7814"/>
                <a:gd name="connsiteY1" fmla="*/ -1573 h 8455"/>
                <a:gd name="connsiteX2" fmla="*/ 6209 w 7814"/>
                <a:gd name="connsiteY2" fmla="*/ 6883 h 8455"/>
              </a:gdLst>
              <a:ahLst/>
              <a:cxnLst>
                <a:cxn ang="0">
                  <a:pos x="connsiteX0" y="connsiteY0"/>
                </a:cxn>
                <a:cxn ang="0">
                  <a:pos x="connsiteX1" y="connsiteY1"/>
                </a:cxn>
                <a:cxn ang="0">
                  <a:pos x="connsiteX2" y="connsiteY2"/>
                </a:cxn>
              </a:cxnLst>
              <a:rect l="l" t="t" r="r" b="b"/>
              <a:pathLst>
                <a:path w="7814" h="8455">
                  <a:moveTo>
                    <a:pt x="6209" y="6883"/>
                  </a:moveTo>
                  <a:cubicBezTo>
                    <a:pt x="3135" y="4538"/>
                    <a:pt x="483" y="1681"/>
                    <a:pt x="-1606" y="-1573"/>
                  </a:cubicBezTo>
                  <a:cubicBezTo>
                    <a:pt x="1674" y="631"/>
                    <a:pt x="4839" y="2924"/>
                    <a:pt x="6209" y="6883"/>
                  </a:cubicBezTo>
                  <a:close/>
                </a:path>
              </a:pathLst>
            </a:custGeom>
            <a:solidFill>
              <a:srgbClr val="020202"/>
            </a:solidFill>
            <a:ln w="1280" cap="flat">
              <a:noFill/>
              <a:prstDash val="solid"/>
              <a:miter/>
            </a:ln>
          </p:spPr>
          <p:txBody>
            <a:bodyPr rtlCol="0" anchor="ctr"/>
            <a:lstStyle/>
            <a:p>
              <a:endParaRPr lang="es-CO"/>
            </a:p>
          </p:txBody>
        </p:sp>
        <p:sp>
          <p:nvSpPr>
            <p:cNvPr id="108" name="Freeform: Shape 107">
              <a:extLst>
                <a:ext uri="{FF2B5EF4-FFF2-40B4-BE49-F238E27FC236}">
                  <a16:creationId xmlns:a16="http://schemas.microsoft.com/office/drawing/2014/main" id="{70B56DD9-CAB6-416B-0B22-2192F8277BED}"/>
                </a:ext>
              </a:extLst>
            </p:cNvPr>
            <p:cNvSpPr/>
            <p:nvPr/>
          </p:nvSpPr>
          <p:spPr>
            <a:xfrm>
              <a:off x="-1160882" y="-372999"/>
              <a:ext cx="8711" cy="4650"/>
            </a:xfrm>
            <a:custGeom>
              <a:avLst/>
              <a:gdLst>
                <a:gd name="connsiteX0" fmla="*/ 7106 w 8711"/>
                <a:gd name="connsiteY0" fmla="*/ 3078 h 4650"/>
                <a:gd name="connsiteX1" fmla="*/ -1606 w 8711"/>
                <a:gd name="connsiteY1" fmla="*/ -1573 h 4650"/>
                <a:gd name="connsiteX2" fmla="*/ 7106 w 8711"/>
                <a:gd name="connsiteY2" fmla="*/ 3078 h 4650"/>
              </a:gdLst>
              <a:ahLst/>
              <a:cxnLst>
                <a:cxn ang="0">
                  <a:pos x="connsiteX0" y="connsiteY0"/>
                </a:cxn>
                <a:cxn ang="0">
                  <a:pos x="connsiteX1" y="connsiteY1"/>
                </a:cxn>
                <a:cxn ang="0">
                  <a:pos x="connsiteX2" y="connsiteY2"/>
                </a:cxn>
              </a:cxnLst>
              <a:rect l="l" t="t" r="r" b="b"/>
              <a:pathLst>
                <a:path w="8711" h="4650">
                  <a:moveTo>
                    <a:pt x="7106" y="3078"/>
                  </a:moveTo>
                  <a:cubicBezTo>
                    <a:pt x="3955" y="2040"/>
                    <a:pt x="1008" y="477"/>
                    <a:pt x="-1606" y="-1573"/>
                  </a:cubicBezTo>
                  <a:cubicBezTo>
                    <a:pt x="1764" y="-1137"/>
                    <a:pt x="4864" y="515"/>
                    <a:pt x="7106" y="3078"/>
                  </a:cubicBezTo>
                  <a:close/>
                </a:path>
              </a:pathLst>
            </a:custGeom>
            <a:solidFill>
              <a:srgbClr val="020202"/>
            </a:solidFill>
            <a:ln w="1280" cap="flat">
              <a:noFill/>
              <a:prstDash val="solid"/>
              <a:miter/>
            </a:ln>
          </p:spPr>
          <p:txBody>
            <a:bodyPr rtlCol="0" anchor="ctr"/>
            <a:lstStyle/>
            <a:p>
              <a:endParaRPr lang="es-CO"/>
            </a:p>
          </p:txBody>
        </p:sp>
        <p:sp>
          <p:nvSpPr>
            <p:cNvPr id="109" name="Freeform: Shape 108">
              <a:extLst>
                <a:ext uri="{FF2B5EF4-FFF2-40B4-BE49-F238E27FC236}">
                  <a16:creationId xmlns:a16="http://schemas.microsoft.com/office/drawing/2014/main" id="{5B53EDF5-AADD-31D3-7C8A-505EC82D3F20}"/>
                </a:ext>
              </a:extLst>
            </p:cNvPr>
            <p:cNvSpPr/>
            <p:nvPr/>
          </p:nvSpPr>
          <p:spPr>
            <a:xfrm>
              <a:off x="-1101898" y="-333271"/>
              <a:ext cx="5624" cy="4945"/>
            </a:xfrm>
            <a:custGeom>
              <a:avLst/>
              <a:gdLst>
                <a:gd name="connsiteX0" fmla="*/ 4019 w 5624"/>
                <a:gd name="connsiteY0" fmla="*/ 3372 h 4945"/>
                <a:gd name="connsiteX1" fmla="*/ -1606 w 5624"/>
                <a:gd name="connsiteY1" fmla="*/ -1573 h 4945"/>
                <a:gd name="connsiteX2" fmla="*/ 4019 w 5624"/>
                <a:gd name="connsiteY2" fmla="*/ 3372 h 4945"/>
              </a:gdLst>
              <a:ahLst/>
              <a:cxnLst>
                <a:cxn ang="0">
                  <a:pos x="connsiteX0" y="connsiteY0"/>
                </a:cxn>
                <a:cxn ang="0">
                  <a:pos x="connsiteX1" y="connsiteY1"/>
                </a:cxn>
                <a:cxn ang="0">
                  <a:pos x="connsiteX2" y="connsiteY2"/>
                </a:cxn>
              </a:cxnLst>
              <a:rect l="l" t="t" r="r" b="b"/>
              <a:pathLst>
                <a:path w="5624" h="4945">
                  <a:moveTo>
                    <a:pt x="4019" y="3372"/>
                  </a:moveTo>
                  <a:cubicBezTo>
                    <a:pt x="1790" y="2168"/>
                    <a:pt x="-132" y="477"/>
                    <a:pt x="-1606" y="-1573"/>
                  </a:cubicBezTo>
                  <a:cubicBezTo>
                    <a:pt x="1264" y="-1048"/>
                    <a:pt x="2802" y="977"/>
                    <a:pt x="4019" y="3372"/>
                  </a:cubicBezTo>
                  <a:close/>
                </a:path>
              </a:pathLst>
            </a:custGeom>
            <a:solidFill>
              <a:srgbClr val="020202"/>
            </a:solidFill>
            <a:ln w="1280" cap="flat">
              <a:noFill/>
              <a:prstDash val="solid"/>
              <a:miter/>
            </a:ln>
          </p:spPr>
          <p:txBody>
            <a:bodyPr rtlCol="0" anchor="ctr"/>
            <a:lstStyle/>
            <a:p>
              <a:endParaRPr lang="es-CO"/>
            </a:p>
          </p:txBody>
        </p:sp>
        <p:sp>
          <p:nvSpPr>
            <p:cNvPr id="110" name="Freeform: Shape 109">
              <a:extLst>
                <a:ext uri="{FF2B5EF4-FFF2-40B4-BE49-F238E27FC236}">
                  <a16:creationId xmlns:a16="http://schemas.microsoft.com/office/drawing/2014/main" id="{FE6EE505-7A9E-18AC-FC03-CA6D76128A5D}"/>
                </a:ext>
              </a:extLst>
            </p:cNvPr>
            <p:cNvSpPr/>
            <p:nvPr/>
          </p:nvSpPr>
          <p:spPr>
            <a:xfrm>
              <a:off x="-1089779" y="-321792"/>
              <a:ext cx="4932" cy="5649"/>
            </a:xfrm>
            <a:custGeom>
              <a:avLst/>
              <a:gdLst>
                <a:gd name="connsiteX0" fmla="*/ 3327 w 4932"/>
                <a:gd name="connsiteY0" fmla="*/ 4077 h 5649"/>
                <a:gd name="connsiteX1" fmla="*/ -1606 w 4932"/>
                <a:gd name="connsiteY1" fmla="*/ -1573 h 5649"/>
                <a:gd name="connsiteX2" fmla="*/ 3327 w 4932"/>
                <a:gd name="connsiteY2" fmla="*/ 4077 h 5649"/>
              </a:gdLst>
              <a:ahLst/>
              <a:cxnLst>
                <a:cxn ang="0">
                  <a:pos x="connsiteX0" y="connsiteY0"/>
                </a:cxn>
                <a:cxn ang="0">
                  <a:pos x="connsiteX1" y="connsiteY1"/>
                </a:cxn>
                <a:cxn ang="0">
                  <a:pos x="connsiteX2" y="connsiteY2"/>
                </a:cxn>
              </a:cxnLst>
              <a:rect l="l" t="t" r="r" b="b"/>
              <a:pathLst>
                <a:path w="4932" h="5649">
                  <a:moveTo>
                    <a:pt x="3327" y="4077"/>
                  </a:moveTo>
                  <a:cubicBezTo>
                    <a:pt x="1264" y="2604"/>
                    <a:pt x="-427" y="669"/>
                    <a:pt x="-1606" y="-1573"/>
                  </a:cubicBezTo>
                  <a:cubicBezTo>
                    <a:pt x="829" y="-356"/>
                    <a:pt x="2878" y="1169"/>
                    <a:pt x="3327" y="4077"/>
                  </a:cubicBezTo>
                  <a:close/>
                </a:path>
              </a:pathLst>
            </a:custGeom>
            <a:solidFill>
              <a:srgbClr val="020202"/>
            </a:solidFill>
            <a:ln w="1280" cap="flat">
              <a:noFill/>
              <a:prstDash val="solid"/>
              <a:miter/>
            </a:ln>
          </p:spPr>
          <p:txBody>
            <a:bodyPr rtlCol="0" anchor="ctr"/>
            <a:lstStyle/>
            <a:p>
              <a:endParaRPr lang="es-CO"/>
            </a:p>
          </p:txBody>
        </p:sp>
        <p:sp>
          <p:nvSpPr>
            <p:cNvPr id="111" name="Freeform: Shape 110">
              <a:extLst>
                <a:ext uri="{FF2B5EF4-FFF2-40B4-BE49-F238E27FC236}">
                  <a16:creationId xmlns:a16="http://schemas.microsoft.com/office/drawing/2014/main" id="{724EFCC7-24D6-8AF5-52D7-101FE0799F22}"/>
                </a:ext>
              </a:extLst>
            </p:cNvPr>
            <p:cNvSpPr/>
            <p:nvPr/>
          </p:nvSpPr>
          <p:spPr>
            <a:xfrm>
              <a:off x="-1116119" y="-344647"/>
              <a:ext cx="5649" cy="4919"/>
            </a:xfrm>
            <a:custGeom>
              <a:avLst/>
              <a:gdLst>
                <a:gd name="connsiteX0" fmla="*/ 4044 w 5649"/>
                <a:gd name="connsiteY0" fmla="*/ 3347 h 4919"/>
                <a:gd name="connsiteX1" fmla="*/ -1606 w 5649"/>
                <a:gd name="connsiteY1" fmla="*/ -1573 h 4919"/>
                <a:gd name="connsiteX2" fmla="*/ 4044 w 5649"/>
                <a:gd name="connsiteY2" fmla="*/ 3347 h 4919"/>
              </a:gdLst>
              <a:ahLst/>
              <a:cxnLst>
                <a:cxn ang="0">
                  <a:pos x="connsiteX0" y="connsiteY0"/>
                </a:cxn>
                <a:cxn ang="0">
                  <a:pos x="connsiteX1" y="connsiteY1"/>
                </a:cxn>
                <a:cxn ang="0">
                  <a:pos x="connsiteX2" y="connsiteY2"/>
                </a:cxn>
              </a:cxnLst>
              <a:rect l="l" t="t" r="r" b="b"/>
              <a:pathLst>
                <a:path w="5649" h="4919">
                  <a:moveTo>
                    <a:pt x="4044" y="3347"/>
                  </a:moveTo>
                  <a:cubicBezTo>
                    <a:pt x="1379" y="2616"/>
                    <a:pt x="85" y="285"/>
                    <a:pt x="-1606" y="-1573"/>
                  </a:cubicBezTo>
                  <a:cubicBezTo>
                    <a:pt x="1239" y="-1112"/>
                    <a:pt x="2763" y="964"/>
                    <a:pt x="4044" y="3347"/>
                  </a:cubicBezTo>
                  <a:close/>
                </a:path>
              </a:pathLst>
            </a:custGeom>
            <a:solidFill>
              <a:srgbClr val="020202"/>
            </a:solidFill>
            <a:ln w="1280" cap="flat">
              <a:noFill/>
              <a:prstDash val="solid"/>
              <a:miter/>
            </a:ln>
          </p:spPr>
          <p:txBody>
            <a:bodyPr rtlCol="0" anchor="ctr"/>
            <a:lstStyle/>
            <a:p>
              <a:endParaRPr lang="es-CO"/>
            </a:p>
          </p:txBody>
        </p:sp>
        <p:sp>
          <p:nvSpPr>
            <p:cNvPr id="112" name="Freeform: Shape 111">
              <a:extLst>
                <a:ext uri="{FF2B5EF4-FFF2-40B4-BE49-F238E27FC236}">
                  <a16:creationId xmlns:a16="http://schemas.microsoft.com/office/drawing/2014/main" id="{860859DC-A006-A296-770F-8976776FCE43}"/>
                </a:ext>
              </a:extLst>
            </p:cNvPr>
            <p:cNvSpPr/>
            <p:nvPr/>
          </p:nvSpPr>
          <p:spPr>
            <a:xfrm>
              <a:off x="-1205415" y="-389290"/>
              <a:ext cx="7686" cy="1993"/>
            </a:xfrm>
            <a:custGeom>
              <a:avLst/>
              <a:gdLst>
                <a:gd name="connsiteX0" fmla="*/ 6081 w 7686"/>
                <a:gd name="connsiteY0" fmla="*/ 421 h 1993"/>
                <a:gd name="connsiteX1" fmla="*/ -1606 w 7686"/>
                <a:gd name="connsiteY1" fmla="*/ -1475 h 1993"/>
                <a:gd name="connsiteX2" fmla="*/ 6081 w 7686"/>
                <a:gd name="connsiteY2" fmla="*/ 421 h 1993"/>
              </a:gdLst>
              <a:ahLst/>
              <a:cxnLst>
                <a:cxn ang="0">
                  <a:pos x="connsiteX0" y="connsiteY0"/>
                </a:cxn>
                <a:cxn ang="0">
                  <a:pos x="connsiteX1" y="connsiteY1"/>
                </a:cxn>
                <a:cxn ang="0">
                  <a:pos x="connsiteX2" y="connsiteY2"/>
                </a:cxn>
              </a:cxnLst>
              <a:rect l="l" t="t" r="r" b="b"/>
              <a:pathLst>
                <a:path w="7686" h="1993">
                  <a:moveTo>
                    <a:pt x="6081" y="421"/>
                  </a:moveTo>
                  <a:cubicBezTo>
                    <a:pt x="3417" y="292"/>
                    <a:pt x="803" y="-348"/>
                    <a:pt x="-1606" y="-1475"/>
                  </a:cubicBezTo>
                  <a:cubicBezTo>
                    <a:pt x="1175" y="-1732"/>
                    <a:pt x="3865" y="-1604"/>
                    <a:pt x="6081" y="421"/>
                  </a:cubicBezTo>
                  <a:close/>
                </a:path>
              </a:pathLst>
            </a:custGeom>
            <a:solidFill>
              <a:srgbClr val="020202"/>
            </a:solidFill>
            <a:ln w="1280" cap="flat">
              <a:noFill/>
              <a:prstDash val="solid"/>
              <a:miter/>
            </a:ln>
          </p:spPr>
          <p:txBody>
            <a:bodyPr rtlCol="0" anchor="ctr"/>
            <a:lstStyle/>
            <a:p>
              <a:endParaRPr lang="es-CO"/>
            </a:p>
          </p:txBody>
        </p:sp>
        <p:sp>
          <p:nvSpPr>
            <p:cNvPr id="113" name="Freeform: Shape 112">
              <a:extLst>
                <a:ext uri="{FF2B5EF4-FFF2-40B4-BE49-F238E27FC236}">
                  <a16:creationId xmlns:a16="http://schemas.microsoft.com/office/drawing/2014/main" id="{F0E663C0-CD20-0CC5-5383-B0F08A77E14F}"/>
                </a:ext>
              </a:extLst>
            </p:cNvPr>
            <p:cNvSpPr/>
            <p:nvPr/>
          </p:nvSpPr>
          <p:spPr>
            <a:xfrm>
              <a:off x="-1067922" y="-298065"/>
              <a:ext cx="3997" cy="4676"/>
            </a:xfrm>
            <a:custGeom>
              <a:avLst/>
              <a:gdLst>
                <a:gd name="connsiteX0" fmla="*/ 2392 w 3997"/>
                <a:gd name="connsiteY0" fmla="*/ 3103 h 4676"/>
                <a:gd name="connsiteX1" fmla="*/ -1606 w 3997"/>
                <a:gd name="connsiteY1" fmla="*/ -1573 h 4676"/>
                <a:gd name="connsiteX2" fmla="*/ 2392 w 3997"/>
                <a:gd name="connsiteY2" fmla="*/ 3103 h 4676"/>
              </a:gdLst>
              <a:ahLst/>
              <a:cxnLst>
                <a:cxn ang="0">
                  <a:pos x="connsiteX0" y="connsiteY0"/>
                </a:cxn>
                <a:cxn ang="0">
                  <a:pos x="connsiteX1" y="connsiteY1"/>
                </a:cxn>
                <a:cxn ang="0">
                  <a:pos x="connsiteX2" y="connsiteY2"/>
                </a:cxn>
              </a:cxnLst>
              <a:rect l="l" t="t" r="r" b="b"/>
              <a:pathLst>
                <a:path w="3997" h="4676">
                  <a:moveTo>
                    <a:pt x="2392" y="3103"/>
                  </a:moveTo>
                  <a:cubicBezTo>
                    <a:pt x="662" y="1937"/>
                    <a:pt x="-722" y="323"/>
                    <a:pt x="-1606" y="-1573"/>
                  </a:cubicBezTo>
                  <a:cubicBezTo>
                    <a:pt x="534" y="-932"/>
                    <a:pt x="2097" y="900"/>
                    <a:pt x="2392" y="3103"/>
                  </a:cubicBezTo>
                  <a:close/>
                </a:path>
              </a:pathLst>
            </a:custGeom>
            <a:solidFill>
              <a:srgbClr val="020202"/>
            </a:solidFill>
            <a:ln w="1280" cap="flat">
              <a:noFill/>
              <a:prstDash val="solid"/>
              <a:miter/>
            </a:ln>
          </p:spPr>
          <p:txBody>
            <a:bodyPr rtlCol="0" anchor="ctr"/>
            <a:lstStyle/>
            <a:p>
              <a:endParaRPr lang="es-CO"/>
            </a:p>
          </p:txBody>
        </p:sp>
        <p:sp>
          <p:nvSpPr>
            <p:cNvPr id="114" name="Freeform: Shape 113">
              <a:extLst>
                <a:ext uri="{FF2B5EF4-FFF2-40B4-BE49-F238E27FC236}">
                  <a16:creationId xmlns:a16="http://schemas.microsoft.com/office/drawing/2014/main" id="{CBB0FC6C-2C9A-6F6D-8AD0-65ACBC8E5159}"/>
                </a:ext>
              </a:extLst>
            </p:cNvPr>
            <p:cNvSpPr/>
            <p:nvPr/>
          </p:nvSpPr>
          <p:spPr>
            <a:xfrm>
              <a:off x="-1061260" y="-290481"/>
              <a:ext cx="3946" cy="4727"/>
            </a:xfrm>
            <a:custGeom>
              <a:avLst/>
              <a:gdLst>
                <a:gd name="connsiteX0" fmla="*/ 2341 w 3946"/>
                <a:gd name="connsiteY0" fmla="*/ 3154 h 4727"/>
                <a:gd name="connsiteX1" fmla="*/ -1606 w 3946"/>
                <a:gd name="connsiteY1" fmla="*/ -1573 h 4727"/>
                <a:gd name="connsiteX2" fmla="*/ 2341 w 3946"/>
                <a:gd name="connsiteY2" fmla="*/ 3154 h 4727"/>
              </a:gdLst>
              <a:ahLst/>
              <a:cxnLst>
                <a:cxn ang="0">
                  <a:pos x="connsiteX0" y="connsiteY0"/>
                </a:cxn>
                <a:cxn ang="0">
                  <a:pos x="connsiteX1" y="connsiteY1"/>
                </a:cxn>
                <a:cxn ang="0">
                  <a:pos x="connsiteX2" y="connsiteY2"/>
                </a:cxn>
              </a:cxnLst>
              <a:rect l="l" t="t" r="r" b="b"/>
              <a:pathLst>
                <a:path w="3946" h="4727">
                  <a:moveTo>
                    <a:pt x="2341" y="3154"/>
                  </a:moveTo>
                  <a:cubicBezTo>
                    <a:pt x="649" y="1937"/>
                    <a:pt x="-708" y="310"/>
                    <a:pt x="-1606" y="-1573"/>
                  </a:cubicBezTo>
                  <a:cubicBezTo>
                    <a:pt x="496" y="-663"/>
                    <a:pt x="2123" y="656"/>
                    <a:pt x="2341" y="3154"/>
                  </a:cubicBezTo>
                  <a:close/>
                </a:path>
              </a:pathLst>
            </a:custGeom>
            <a:solidFill>
              <a:srgbClr val="020202"/>
            </a:solidFill>
            <a:ln w="1280" cap="flat">
              <a:noFill/>
              <a:prstDash val="solid"/>
              <a:miter/>
            </a:ln>
          </p:spPr>
          <p:txBody>
            <a:bodyPr rtlCol="0" anchor="ctr"/>
            <a:lstStyle/>
            <a:p>
              <a:endParaRPr lang="es-CO"/>
            </a:p>
          </p:txBody>
        </p:sp>
        <p:sp>
          <p:nvSpPr>
            <p:cNvPr id="115" name="Freeform: Shape 114">
              <a:extLst>
                <a:ext uri="{FF2B5EF4-FFF2-40B4-BE49-F238E27FC236}">
                  <a16:creationId xmlns:a16="http://schemas.microsoft.com/office/drawing/2014/main" id="{D11F6CE0-632B-DEF2-66CC-690E58555113}"/>
                </a:ext>
              </a:extLst>
            </p:cNvPr>
            <p:cNvSpPr/>
            <p:nvPr/>
          </p:nvSpPr>
          <p:spPr>
            <a:xfrm>
              <a:off x="-1148519" y="-366390"/>
              <a:ext cx="4881" cy="2819"/>
            </a:xfrm>
            <a:custGeom>
              <a:avLst/>
              <a:gdLst>
                <a:gd name="connsiteX0" fmla="*/ 3276 w 4881"/>
                <a:gd name="connsiteY0" fmla="*/ 1247 h 2819"/>
                <a:gd name="connsiteX1" fmla="*/ -1606 w 4881"/>
                <a:gd name="connsiteY1" fmla="*/ -1559 h 2819"/>
                <a:gd name="connsiteX2" fmla="*/ 3276 w 4881"/>
                <a:gd name="connsiteY2" fmla="*/ 1247 h 2819"/>
              </a:gdLst>
              <a:ahLst/>
              <a:cxnLst>
                <a:cxn ang="0">
                  <a:pos x="connsiteX0" y="connsiteY0"/>
                </a:cxn>
                <a:cxn ang="0">
                  <a:pos x="connsiteX1" y="connsiteY1"/>
                </a:cxn>
                <a:cxn ang="0">
                  <a:pos x="connsiteX2" y="connsiteY2"/>
                </a:cxn>
              </a:cxnLst>
              <a:rect l="l" t="t" r="r" b="b"/>
              <a:pathLst>
                <a:path w="4881" h="2819">
                  <a:moveTo>
                    <a:pt x="3276" y="1247"/>
                  </a:moveTo>
                  <a:cubicBezTo>
                    <a:pt x="1392" y="850"/>
                    <a:pt x="-312" y="-137"/>
                    <a:pt x="-1606" y="-1559"/>
                  </a:cubicBezTo>
                  <a:cubicBezTo>
                    <a:pt x="444" y="-1713"/>
                    <a:pt x="2379" y="-598"/>
                    <a:pt x="3276" y="1247"/>
                  </a:cubicBezTo>
                  <a:close/>
                </a:path>
              </a:pathLst>
            </a:custGeom>
            <a:solidFill>
              <a:srgbClr val="020202"/>
            </a:solidFill>
            <a:ln w="1280" cap="flat">
              <a:noFill/>
              <a:prstDash val="solid"/>
              <a:miter/>
            </a:ln>
          </p:spPr>
          <p:txBody>
            <a:bodyPr rtlCol="0" anchor="ctr"/>
            <a:lstStyle/>
            <a:p>
              <a:endParaRPr lang="es-CO"/>
            </a:p>
          </p:txBody>
        </p:sp>
        <p:sp>
          <p:nvSpPr>
            <p:cNvPr id="116" name="Freeform: Shape 115">
              <a:extLst>
                <a:ext uri="{FF2B5EF4-FFF2-40B4-BE49-F238E27FC236}">
                  <a16:creationId xmlns:a16="http://schemas.microsoft.com/office/drawing/2014/main" id="{20BA0073-7F84-9821-369B-84CDD3BE7CB2}"/>
                </a:ext>
              </a:extLst>
            </p:cNvPr>
            <p:cNvSpPr/>
            <p:nvPr/>
          </p:nvSpPr>
          <p:spPr>
            <a:xfrm>
              <a:off x="-1175986" y="-379751"/>
              <a:ext cx="4804" cy="2024"/>
            </a:xfrm>
            <a:custGeom>
              <a:avLst/>
              <a:gdLst>
                <a:gd name="connsiteX0" fmla="*/ 3199 w 4804"/>
                <a:gd name="connsiteY0" fmla="*/ 451 h 2024"/>
                <a:gd name="connsiteX1" fmla="*/ -1606 w 4804"/>
                <a:gd name="connsiteY1" fmla="*/ -1547 h 2024"/>
                <a:gd name="connsiteX2" fmla="*/ 3199 w 4804"/>
                <a:gd name="connsiteY2" fmla="*/ 451 h 2024"/>
              </a:gdLst>
              <a:ahLst/>
              <a:cxnLst>
                <a:cxn ang="0">
                  <a:pos x="connsiteX0" y="connsiteY0"/>
                </a:cxn>
                <a:cxn ang="0">
                  <a:pos x="connsiteX1" y="connsiteY1"/>
                </a:cxn>
                <a:cxn ang="0">
                  <a:pos x="connsiteX2" y="connsiteY2"/>
                </a:cxn>
              </a:cxnLst>
              <a:rect l="l" t="t" r="r" b="b"/>
              <a:pathLst>
                <a:path w="4804" h="2024">
                  <a:moveTo>
                    <a:pt x="3199" y="451"/>
                  </a:moveTo>
                  <a:cubicBezTo>
                    <a:pt x="1431" y="310"/>
                    <a:pt x="-261" y="-381"/>
                    <a:pt x="-1606" y="-1547"/>
                  </a:cubicBezTo>
                  <a:cubicBezTo>
                    <a:pt x="329" y="-1675"/>
                    <a:pt x="2071" y="-1368"/>
                    <a:pt x="3199" y="451"/>
                  </a:cubicBezTo>
                  <a:close/>
                </a:path>
              </a:pathLst>
            </a:custGeom>
            <a:solidFill>
              <a:srgbClr val="020202"/>
            </a:solidFill>
            <a:ln w="1280" cap="flat">
              <a:noFill/>
              <a:prstDash val="solid"/>
              <a:miter/>
            </a:ln>
          </p:spPr>
          <p:txBody>
            <a:bodyPr rtlCol="0" anchor="ctr"/>
            <a:lstStyle/>
            <a:p>
              <a:endParaRPr lang="es-CO"/>
            </a:p>
          </p:txBody>
        </p:sp>
        <p:sp>
          <p:nvSpPr>
            <p:cNvPr id="117" name="Freeform: Shape 116">
              <a:extLst>
                <a:ext uri="{FF2B5EF4-FFF2-40B4-BE49-F238E27FC236}">
                  <a16:creationId xmlns:a16="http://schemas.microsoft.com/office/drawing/2014/main" id="{E7BA2E37-6871-6DF4-FC14-5370611080D9}"/>
                </a:ext>
              </a:extLst>
            </p:cNvPr>
            <p:cNvSpPr/>
            <p:nvPr/>
          </p:nvSpPr>
          <p:spPr>
            <a:xfrm>
              <a:off x="-1121999" y="-349365"/>
              <a:ext cx="3843" cy="3026"/>
            </a:xfrm>
            <a:custGeom>
              <a:avLst/>
              <a:gdLst>
                <a:gd name="connsiteX0" fmla="*/ 2238 w 3843"/>
                <a:gd name="connsiteY0" fmla="*/ 1454 h 3026"/>
                <a:gd name="connsiteX1" fmla="*/ -1606 w 3843"/>
                <a:gd name="connsiteY1" fmla="*/ -1570 h 3026"/>
                <a:gd name="connsiteX2" fmla="*/ 2238 w 3843"/>
                <a:gd name="connsiteY2" fmla="*/ 1454 h 3026"/>
              </a:gdLst>
              <a:ahLst/>
              <a:cxnLst>
                <a:cxn ang="0">
                  <a:pos x="connsiteX0" y="connsiteY0"/>
                </a:cxn>
                <a:cxn ang="0">
                  <a:pos x="connsiteX1" y="connsiteY1"/>
                </a:cxn>
                <a:cxn ang="0">
                  <a:pos x="connsiteX2" y="connsiteY2"/>
                </a:cxn>
              </a:cxnLst>
              <a:rect l="l" t="t" r="r" b="b"/>
              <a:pathLst>
                <a:path w="3843" h="3026">
                  <a:moveTo>
                    <a:pt x="2238" y="1454"/>
                  </a:moveTo>
                  <a:cubicBezTo>
                    <a:pt x="662" y="890"/>
                    <a:pt x="-683" y="-173"/>
                    <a:pt x="-1606" y="-1570"/>
                  </a:cubicBezTo>
                  <a:cubicBezTo>
                    <a:pt x="252" y="-1646"/>
                    <a:pt x="1879" y="-365"/>
                    <a:pt x="2238" y="1454"/>
                  </a:cubicBezTo>
                  <a:close/>
                </a:path>
              </a:pathLst>
            </a:custGeom>
            <a:solidFill>
              <a:srgbClr val="020202"/>
            </a:solidFill>
            <a:ln w="1280" cap="flat">
              <a:noFill/>
              <a:prstDash val="solid"/>
              <a:miter/>
            </a:ln>
          </p:spPr>
          <p:txBody>
            <a:bodyPr rtlCol="0" anchor="ctr"/>
            <a:lstStyle/>
            <a:p>
              <a:endParaRPr lang="es-CO"/>
            </a:p>
          </p:txBody>
        </p:sp>
        <p:sp>
          <p:nvSpPr>
            <p:cNvPr id="118" name="Freeform: Shape 117">
              <a:extLst>
                <a:ext uri="{FF2B5EF4-FFF2-40B4-BE49-F238E27FC236}">
                  <a16:creationId xmlns:a16="http://schemas.microsoft.com/office/drawing/2014/main" id="{24840BDE-B82F-D3C6-B74B-05D4EA5BBB63}"/>
                </a:ext>
              </a:extLst>
            </p:cNvPr>
            <p:cNvSpPr/>
            <p:nvPr/>
          </p:nvSpPr>
          <p:spPr>
            <a:xfrm>
              <a:off x="-1167352" y="-376000"/>
              <a:ext cx="4688" cy="2116"/>
            </a:xfrm>
            <a:custGeom>
              <a:avLst/>
              <a:gdLst>
                <a:gd name="connsiteX0" fmla="*/ 3083 w 4688"/>
                <a:gd name="connsiteY0" fmla="*/ 544 h 2116"/>
                <a:gd name="connsiteX1" fmla="*/ -1606 w 4688"/>
                <a:gd name="connsiteY1" fmla="*/ -1570 h 2116"/>
                <a:gd name="connsiteX2" fmla="*/ 3083 w 4688"/>
                <a:gd name="connsiteY2" fmla="*/ 544 h 2116"/>
              </a:gdLst>
              <a:ahLst/>
              <a:cxnLst>
                <a:cxn ang="0">
                  <a:pos x="connsiteX0" y="connsiteY0"/>
                </a:cxn>
                <a:cxn ang="0">
                  <a:pos x="connsiteX1" y="connsiteY1"/>
                </a:cxn>
                <a:cxn ang="0">
                  <a:pos x="connsiteX2" y="connsiteY2"/>
                </a:cxn>
              </a:cxnLst>
              <a:rect l="l" t="t" r="r" b="b"/>
              <a:pathLst>
                <a:path w="4688" h="2116">
                  <a:moveTo>
                    <a:pt x="3083" y="544"/>
                  </a:moveTo>
                  <a:cubicBezTo>
                    <a:pt x="1341" y="326"/>
                    <a:pt x="-286" y="-417"/>
                    <a:pt x="-1606" y="-1570"/>
                  </a:cubicBezTo>
                  <a:cubicBezTo>
                    <a:pt x="291" y="-1608"/>
                    <a:pt x="2020" y="-1288"/>
                    <a:pt x="3083" y="544"/>
                  </a:cubicBezTo>
                  <a:close/>
                </a:path>
              </a:pathLst>
            </a:custGeom>
            <a:solidFill>
              <a:srgbClr val="020202"/>
            </a:solidFill>
            <a:ln w="1280" cap="flat">
              <a:noFill/>
              <a:prstDash val="solid"/>
              <a:miter/>
            </a:ln>
          </p:spPr>
          <p:txBody>
            <a:bodyPr rtlCol="0" anchor="ctr"/>
            <a:lstStyle/>
            <a:p>
              <a:endParaRPr lang="es-CO"/>
            </a:p>
          </p:txBody>
        </p:sp>
        <p:sp>
          <p:nvSpPr>
            <p:cNvPr id="119" name="Freeform: Shape 118">
              <a:extLst>
                <a:ext uri="{FF2B5EF4-FFF2-40B4-BE49-F238E27FC236}">
                  <a16:creationId xmlns:a16="http://schemas.microsoft.com/office/drawing/2014/main" id="{10E52B15-8633-6BFF-1E1B-45561412569F}"/>
                </a:ext>
              </a:extLst>
            </p:cNvPr>
            <p:cNvSpPr/>
            <p:nvPr/>
          </p:nvSpPr>
          <p:spPr>
            <a:xfrm>
              <a:off x="-1180714" y="-381712"/>
              <a:ext cx="4804" cy="2037"/>
            </a:xfrm>
            <a:custGeom>
              <a:avLst/>
              <a:gdLst>
                <a:gd name="connsiteX0" fmla="*/ 3199 w 4804"/>
                <a:gd name="connsiteY0" fmla="*/ 465 h 2037"/>
                <a:gd name="connsiteX1" fmla="*/ -1606 w 4804"/>
                <a:gd name="connsiteY1" fmla="*/ -1495 h 2037"/>
                <a:gd name="connsiteX2" fmla="*/ 3199 w 4804"/>
                <a:gd name="connsiteY2" fmla="*/ 465 h 2037"/>
              </a:gdLst>
              <a:ahLst/>
              <a:cxnLst>
                <a:cxn ang="0">
                  <a:pos x="connsiteX0" y="connsiteY0"/>
                </a:cxn>
                <a:cxn ang="0">
                  <a:pos x="connsiteX1" y="connsiteY1"/>
                </a:cxn>
                <a:cxn ang="0">
                  <a:pos x="connsiteX2" y="connsiteY2"/>
                </a:cxn>
              </a:cxnLst>
              <a:rect l="l" t="t" r="r" b="b"/>
              <a:pathLst>
                <a:path w="4804" h="2037">
                  <a:moveTo>
                    <a:pt x="3199" y="465"/>
                  </a:moveTo>
                  <a:cubicBezTo>
                    <a:pt x="1431" y="337"/>
                    <a:pt x="-247" y="-355"/>
                    <a:pt x="-1606" y="-1495"/>
                  </a:cubicBezTo>
                  <a:cubicBezTo>
                    <a:pt x="240" y="-1828"/>
                    <a:pt x="2110" y="-1073"/>
                    <a:pt x="3199" y="465"/>
                  </a:cubicBezTo>
                  <a:close/>
                </a:path>
              </a:pathLst>
            </a:custGeom>
            <a:solidFill>
              <a:srgbClr val="020202"/>
            </a:solidFill>
            <a:ln w="1280" cap="flat">
              <a:noFill/>
              <a:prstDash val="solid"/>
              <a:miter/>
            </a:ln>
          </p:spPr>
          <p:txBody>
            <a:bodyPr rtlCol="0" anchor="ctr"/>
            <a:lstStyle/>
            <a:p>
              <a:endParaRPr lang="es-CO"/>
            </a:p>
          </p:txBody>
        </p:sp>
        <p:sp>
          <p:nvSpPr>
            <p:cNvPr id="120" name="Freeform: Shape 119">
              <a:extLst>
                <a:ext uri="{FF2B5EF4-FFF2-40B4-BE49-F238E27FC236}">
                  <a16:creationId xmlns:a16="http://schemas.microsoft.com/office/drawing/2014/main" id="{FAE69589-F420-03F5-E47A-BCE1203AC1DE}"/>
                </a:ext>
              </a:extLst>
            </p:cNvPr>
            <p:cNvSpPr/>
            <p:nvPr/>
          </p:nvSpPr>
          <p:spPr>
            <a:xfrm>
              <a:off x="-1185506" y="-383585"/>
              <a:ext cx="4855" cy="2001"/>
            </a:xfrm>
            <a:custGeom>
              <a:avLst/>
              <a:gdLst>
                <a:gd name="connsiteX0" fmla="*/ 3250 w 4855"/>
                <a:gd name="connsiteY0" fmla="*/ 429 h 2001"/>
                <a:gd name="connsiteX1" fmla="*/ -1606 w 4855"/>
                <a:gd name="connsiteY1" fmla="*/ -1467 h 2001"/>
                <a:gd name="connsiteX2" fmla="*/ 3250 w 4855"/>
                <a:gd name="connsiteY2" fmla="*/ 429 h 2001"/>
              </a:gdLst>
              <a:ahLst/>
              <a:cxnLst>
                <a:cxn ang="0">
                  <a:pos x="connsiteX0" y="connsiteY0"/>
                </a:cxn>
                <a:cxn ang="0">
                  <a:pos x="connsiteX1" y="connsiteY1"/>
                </a:cxn>
                <a:cxn ang="0">
                  <a:pos x="connsiteX2" y="connsiteY2"/>
                </a:cxn>
              </a:cxnLst>
              <a:rect l="l" t="t" r="r" b="b"/>
              <a:pathLst>
                <a:path w="4855" h="2001">
                  <a:moveTo>
                    <a:pt x="3250" y="429"/>
                  </a:moveTo>
                  <a:cubicBezTo>
                    <a:pt x="1469" y="326"/>
                    <a:pt x="-222" y="-340"/>
                    <a:pt x="-1606" y="-1467"/>
                  </a:cubicBezTo>
                  <a:cubicBezTo>
                    <a:pt x="252" y="-1864"/>
                    <a:pt x="2161" y="-1121"/>
                    <a:pt x="3250" y="429"/>
                  </a:cubicBezTo>
                  <a:close/>
                </a:path>
              </a:pathLst>
            </a:custGeom>
            <a:solidFill>
              <a:srgbClr val="020202"/>
            </a:solidFill>
            <a:ln w="1280" cap="flat">
              <a:noFill/>
              <a:prstDash val="solid"/>
              <a:miter/>
            </a:ln>
          </p:spPr>
          <p:txBody>
            <a:bodyPr rtlCol="0" anchor="ctr"/>
            <a:lstStyle/>
            <a:p>
              <a:endParaRPr lang="es-CO"/>
            </a:p>
          </p:txBody>
        </p:sp>
        <p:sp>
          <p:nvSpPr>
            <p:cNvPr id="121" name="Freeform: Shape 120">
              <a:extLst>
                <a:ext uri="{FF2B5EF4-FFF2-40B4-BE49-F238E27FC236}">
                  <a16:creationId xmlns:a16="http://schemas.microsoft.com/office/drawing/2014/main" id="{8141A616-4DE9-0587-2707-ABB3FC91632B}"/>
                </a:ext>
              </a:extLst>
            </p:cNvPr>
            <p:cNvSpPr/>
            <p:nvPr/>
          </p:nvSpPr>
          <p:spPr>
            <a:xfrm>
              <a:off x="-1125740" y="-352167"/>
              <a:ext cx="3907" cy="2856"/>
            </a:xfrm>
            <a:custGeom>
              <a:avLst/>
              <a:gdLst>
                <a:gd name="connsiteX0" fmla="*/ 2302 w 3907"/>
                <a:gd name="connsiteY0" fmla="*/ 1284 h 2856"/>
                <a:gd name="connsiteX1" fmla="*/ -1606 w 3907"/>
                <a:gd name="connsiteY1" fmla="*/ -1561 h 2856"/>
                <a:gd name="connsiteX2" fmla="*/ 2302 w 3907"/>
                <a:gd name="connsiteY2" fmla="*/ 1284 h 2856"/>
              </a:gdLst>
              <a:ahLst/>
              <a:cxnLst>
                <a:cxn ang="0">
                  <a:pos x="connsiteX0" y="connsiteY0"/>
                </a:cxn>
                <a:cxn ang="0">
                  <a:pos x="connsiteX1" y="connsiteY1"/>
                </a:cxn>
                <a:cxn ang="0">
                  <a:pos x="connsiteX2" y="connsiteY2"/>
                </a:cxn>
              </a:cxnLst>
              <a:rect l="l" t="t" r="r" b="b"/>
              <a:pathLst>
                <a:path w="3907" h="2856">
                  <a:moveTo>
                    <a:pt x="2302" y="1284"/>
                  </a:moveTo>
                  <a:cubicBezTo>
                    <a:pt x="726" y="797"/>
                    <a:pt x="-657" y="-203"/>
                    <a:pt x="-1606" y="-1561"/>
                  </a:cubicBezTo>
                  <a:cubicBezTo>
                    <a:pt x="495" y="-1714"/>
                    <a:pt x="1533" y="-408"/>
                    <a:pt x="2302" y="1284"/>
                  </a:cubicBezTo>
                  <a:close/>
                </a:path>
              </a:pathLst>
            </a:custGeom>
            <a:solidFill>
              <a:srgbClr val="020202"/>
            </a:solidFill>
            <a:ln w="1280" cap="flat">
              <a:noFill/>
              <a:prstDash val="solid"/>
              <a:miter/>
            </a:ln>
          </p:spPr>
          <p:txBody>
            <a:bodyPr rtlCol="0" anchor="ctr"/>
            <a:lstStyle/>
            <a:p>
              <a:endParaRPr lang="es-CO"/>
            </a:p>
          </p:txBody>
        </p:sp>
        <p:sp>
          <p:nvSpPr>
            <p:cNvPr id="122" name="Freeform: Shape 121">
              <a:extLst>
                <a:ext uri="{FF2B5EF4-FFF2-40B4-BE49-F238E27FC236}">
                  <a16:creationId xmlns:a16="http://schemas.microsoft.com/office/drawing/2014/main" id="{761C4C77-B9D9-2749-C554-A07A0C34853C}"/>
                </a:ext>
              </a:extLst>
            </p:cNvPr>
            <p:cNvSpPr/>
            <p:nvPr/>
          </p:nvSpPr>
          <p:spPr>
            <a:xfrm>
              <a:off x="-1073418" y="-303877"/>
              <a:ext cx="2876" cy="2890"/>
            </a:xfrm>
            <a:custGeom>
              <a:avLst/>
              <a:gdLst>
                <a:gd name="connsiteX0" fmla="*/ 1251 w 2876"/>
                <a:gd name="connsiteY0" fmla="*/ 1318 h 2890"/>
                <a:gd name="connsiteX1" fmla="*/ -1606 w 2876"/>
                <a:gd name="connsiteY1" fmla="*/ -1552 h 2890"/>
                <a:gd name="connsiteX2" fmla="*/ 1251 w 2876"/>
                <a:gd name="connsiteY2" fmla="*/ 677 h 2890"/>
                <a:gd name="connsiteX3" fmla="*/ 1251 w 2876"/>
                <a:gd name="connsiteY3" fmla="*/ 1318 h 2890"/>
              </a:gdLst>
              <a:ahLst/>
              <a:cxnLst>
                <a:cxn ang="0">
                  <a:pos x="connsiteX0" y="connsiteY0"/>
                </a:cxn>
                <a:cxn ang="0">
                  <a:pos x="connsiteX1" y="connsiteY1"/>
                </a:cxn>
                <a:cxn ang="0">
                  <a:pos x="connsiteX2" y="connsiteY2"/>
                </a:cxn>
                <a:cxn ang="0">
                  <a:pos x="connsiteX3" y="connsiteY3"/>
                </a:cxn>
              </a:cxnLst>
              <a:rect l="l" t="t" r="r" b="b"/>
              <a:pathLst>
                <a:path w="2876" h="2890">
                  <a:moveTo>
                    <a:pt x="1251" y="1318"/>
                  </a:moveTo>
                  <a:cubicBezTo>
                    <a:pt x="60" y="626"/>
                    <a:pt x="-914" y="-361"/>
                    <a:pt x="-1606" y="-1552"/>
                  </a:cubicBezTo>
                  <a:cubicBezTo>
                    <a:pt x="-196" y="-1731"/>
                    <a:pt x="1072" y="-732"/>
                    <a:pt x="1251" y="677"/>
                  </a:cubicBezTo>
                  <a:cubicBezTo>
                    <a:pt x="1277" y="895"/>
                    <a:pt x="1277" y="1100"/>
                    <a:pt x="1251" y="1318"/>
                  </a:cubicBezTo>
                  <a:close/>
                </a:path>
              </a:pathLst>
            </a:custGeom>
            <a:solidFill>
              <a:srgbClr val="020202"/>
            </a:solidFill>
            <a:ln w="1280" cap="flat">
              <a:noFill/>
              <a:prstDash val="solid"/>
              <a:miter/>
            </a:ln>
          </p:spPr>
          <p:txBody>
            <a:bodyPr rtlCol="0" anchor="ctr"/>
            <a:lstStyle/>
            <a:p>
              <a:endParaRPr lang="es-CO"/>
            </a:p>
          </p:txBody>
        </p:sp>
        <p:sp>
          <p:nvSpPr>
            <p:cNvPr id="123" name="Freeform: Shape 122">
              <a:extLst>
                <a:ext uri="{FF2B5EF4-FFF2-40B4-BE49-F238E27FC236}">
                  <a16:creationId xmlns:a16="http://schemas.microsoft.com/office/drawing/2014/main" id="{47D04E72-E3EF-6811-B5FD-686FE78BFAE5}"/>
                </a:ext>
              </a:extLst>
            </p:cNvPr>
            <p:cNvSpPr/>
            <p:nvPr/>
          </p:nvSpPr>
          <p:spPr>
            <a:xfrm>
              <a:off x="-1197804" y="-387401"/>
              <a:ext cx="3843" cy="1183"/>
            </a:xfrm>
            <a:custGeom>
              <a:avLst/>
              <a:gdLst>
                <a:gd name="connsiteX0" fmla="*/ 2238 w 3843"/>
                <a:gd name="connsiteY0" fmla="*/ -418 h 1183"/>
                <a:gd name="connsiteX1" fmla="*/ -1606 w 3843"/>
                <a:gd name="connsiteY1" fmla="*/ -1507 h 1183"/>
                <a:gd name="connsiteX2" fmla="*/ 2238 w 3843"/>
                <a:gd name="connsiteY2" fmla="*/ -418 h 1183"/>
              </a:gdLst>
              <a:ahLst/>
              <a:cxnLst>
                <a:cxn ang="0">
                  <a:pos x="connsiteX0" y="connsiteY0"/>
                </a:cxn>
                <a:cxn ang="0">
                  <a:pos x="connsiteX1" y="connsiteY1"/>
                </a:cxn>
                <a:cxn ang="0">
                  <a:pos x="connsiteX2" y="connsiteY2"/>
                </a:cxn>
              </a:cxnLst>
              <a:rect l="l" t="t" r="r" b="b"/>
              <a:pathLst>
                <a:path w="3843" h="1183">
                  <a:moveTo>
                    <a:pt x="2238" y="-418"/>
                  </a:moveTo>
                  <a:cubicBezTo>
                    <a:pt x="867" y="-277"/>
                    <a:pt x="-517" y="-661"/>
                    <a:pt x="-1606" y="-1507"/>
                  </a:cubicBezTo>
                  <a:cubicBezTo>
                    <a:pt x="-235" y="-1417"/>
                    <a:pt x="1341" y="-2109"/>
                    <a:pt x="2238" y="-418"/>
                  </a:cubicBezTo>
                  <a:close/>
                </a:path>
              </a:pathLst>
            </a:custGeom>
            <a:solidFill>
              <a:srgbClr val="020202"/>
            </a:solidFill>
            <a:ln w="1280" cap="flat">
              <a:noFill/>
              <a:prstDash val="solid"/>
              <a:miter/>
            </a:ln>
          </p:spPr>
          <p:txBody>
            <a:bodyPr rtlCol="0" anchor="ctr"/>
            <a:lstStyle/>
            <a:p>
              <a:endParaRPr lang="es-CO"/>
            </a:p>
          </p:txBody>
        </p:sp>
        <p:sp>
          <p:nvSpPr>
            <p:cNvPr id="124" name="Freeform: Shape 123">
              <a:extLst>
                <a:ext uri="{FF2B5EF4-FFF2-40B4-BE49-F238E27FC236}">
                  <a16:creationId xmlns:a16="http://schemas.microsoft.com/office/drawing/2014/main" id="{9D7200DE-0F4F-21E4-3C74-680F9E986E18}"/>
                </a:ext>
              </a:extLst>
            </p:cNvPr>
            <p:cNvSpPr/>
            <p:nvPr/>
          </p:nvSpPr>
          <p:spPr>
            <a:xfrm>
              <a:off x="-1134298" y="-357896"/>
              <a:ext cx="2946" cy="2012"/>
            </a:xfrm>
            <a:custGeom>
              <a:avLst/>
              <a:gdLst>
                <a:gd name="connsiteX0" fmla="*/ 1341 w 2946"/>
                <a:gd name="connsiteY0" fmla="*/ 440 h 2012"/>
                <a:gd name="connsiteX1" fmla="*/ -1606 w 2946"/>
                <a:gd name="connsiteY1" fmla="*/ -1508 h 2012"/>
                <a:gd name="connsiteX2" fmla="*/ 1316 w 2946"/>
                <a:gd name="connsiteY2" fmla="*/ 286 h 2012"/>
                <a:gd name="connsiteX3" fmla="*/ 1341 w 2946"/>
                <a:gd name="connsiteY3" fmla="*/ 440 h 2012"/>
              </a:gdLst>
              <a:ahLst/>
              <a:cxnLst>
                <a:cxn ang="0">
                  <a:pos x="connsiteX0" y="connsiteY0"/>
                </a:cxn>
                <a:cxn ang="0">
                  <a:pos x="connsiteX1" y="connsiteY1"/>
                </a:cxn>
                <a:cxn ang="0">
                  <a:pos x="connsiteX2" y="connsiteY2"/>
                </a:cxn>
                <a:cxn ang="0">
                  <a:pos x="connsiteX3" y="connsiteY3"/>
                </a:cxn>
              </a:cxnLst>
              <a:rect l="l" t="t" r="r" b="b"/>
              <a:pathLst>
                <a:path w="2946" h="2012">
                  <a:moveTo>
                    <a:pt x="1341" y="440"/>
                  </a:moveTo>
                  <a:cubicBezTo>
                    <a:pt x="124" y="260"/>
                    <a:pt x="-965" y="-457"/>
                    <a:pt x="-1606" y="-1508"/>
                  </a:cubicBezTo>
                  <a:cubicBezTo>
                    <a:pt x="-299" y="-1815"/>
                    <a:pt x="995" y="-1008"/>
                    <a:pt x="1316" y="286"/>
                  </a:cubicBezTo>
                  <a:cubicBezTo>
                    <a:pt x="1328" y="337"/>
                    <a:pt x="1328" y="389"/>
                    <a:pt x="1341" y="440"/>
                  </a:cubicBezTo>
                  <a:close/>
                </a:path>
              </a:pathLst>
            </a:custGeom>
            <a:solidFill>
              <a:srgbClr val="020202"/>
            </a:solidFill>
            <a:ln w="1280" cap="flat">
              <a:noFill/>
              <a:prstDash val="solid"/>
              <a:miter/>
            </a:ln>
          </p:spPr>
          <p:txBody>
            <a:bodyPr rtlCol="0" anchor="ctr"/>
            <a:lstStyle/>
            <a:p>
              <a:endParaRPr lang="es-CO"/>
            </a:p>
          </p:txBody>
        </p:sp>
        <p:sp>
          <p:nvSpPr>
            <p:cNvPr id="125" name="Freeform: Shape 124">
              <a:extLst>
                <a:ext uri="{FF2B5EF4-FFF2-40B4-BE49-F238E27FC236}">
                  <a16:creationId xmlns:a16="http://schemas.microsoft.com/office/drawing/2014/main" id="{16576B9C-18EB-CD5F-9FCE-582379CF1CD8}"/>
                </a:ext>
              </a:extLst>
            </p:cNvPr>
            <p:cNvSpPr/>
            <p:nvPr/>
          </p:nvSpPr>
          <p:spPr>
            <a:xfrm>
              <a:off x="-1128584" y="-354111"/>
              <a:ext cx="2920" cy="2020"/>
            </a:xfrm>
            <a:custGeom>
              <a:avLst/>
              <a:gdLst>
                <a:gd name="connsiteX0" fmla="*/ 1315 w 2920"/>
                <a:gd name="connsiteY0" fmla="*/ 447 h 2020"/>
                <a:gd name="connsiteX1" fmla="*/ -1606 w 2920"/>
                <a:gd name="connsiteY1" fmla="*/ -1513 h 2020"/>
                <a:gd name="connsiteX2" fmla="*/ 1290 w 2920"/>
                <a:gd name="connsiteY2" fmla="*/ 319 h 2020"/>
                <a:gd name="connsiteX3" fmla="*/ 1315 w 2920"/>
                <a:gd name="connsiteY3" fmla="*/ 447 h 2020"/>
              </a:gdLst>
              <a:ahLst/>
              <a:cxnLst>
                <a:cxn ang="0">
                  <a:pos x="connsiteX0" y="connsiteY0"/>
                </a:cxn>
                <a:cxn ang="0">
                  <a:pos x="connsiteX1" y="connsiteY1"/>
                </a:cxn>
                <a:cxn ang="0">
                  <a:pos x="connsiteX2" y="connsiteY2"/>
                </a:cxn>
                <a:cxn ang="0">
                  <a:pos x="connsiteX3" y="connsiteY3"/>
                </a:cxn>
              </a:cxnLst>
              <a:rect l="l" t="t" r="r" b="b"/>
              <a:pathLst>
                <a:path w="2920" h="2020">
                  <a:moveTo>
                    <a:pt x="1315" y="447"/>
                  </a:moveTo>
                  <a:cubicBezTo>
                    <a:pt x="98" y="268"/>
                    <a:pt x="-978" y="-462"/>
                    <a:pt x="-1606" y="-1513"/>
                  </a:cubicBezTo>
                  <a:cubicBezTo>
                    <a:pt x="-299" y="-1808"/>
                    <a:pt x="995" y="-988"/>
                    <a:pt x="1290" y="319"/>
                  </a:cubicBezTo>
                  <a:cubicBezTo>
                    <a:pt x="1302" y="358"/>
                    <a:pt x="1302" y="409"/>
                    <a:pt x="1315" y="447"/>
                  </a:cubicBezTo>
                  <a:close/>
                </a:path>
              </a:pathLst>
            </a:custGeom>
            <a:solidFill>
              <a:srgbClr val="020202"/>
            </a:solidFill>
            <a:ln w="1280" cap="flat">
              <a:noFill/>
              <a:prstDash val="solid"/>
              <a:miter/>
            </a:ln>
          </p:spPr>
          <p:txBody>
            <a:bodyPr rtlCol="0" anchor="ctr"/>
            <a:lstStyle/>
            <a:p>
              <a:endParaRPr lang="es-CO"/>
            </a:p>
          </p:txBody>
        </p:sp>
        <p:sp>
          <p:nvSpPr>
            <p:cNvPr id="126" name="Freeform: Shape 125">
              <a:extLst>
                <a:ext uri="{FF2B5EF4-FFF2-40B4-BE49-F238E27FC236}">
                  <a16:creationId xmlns:a16="http://schemas.microsoft.com/office/drawing/2014/main" id="{1D0C18C4-902E-339C-052A-73AD0BDB53EF}"/>
                </a:ext>
              </a:extLst>
            </p:cNvPr>
            <p:cNvSpPr/>
            <p:nvPr/>
          </p:nvSpPr>
          <p:spPr>
            <a:xfrm>
              <a:off x="-1106677" y="-337070"/>
              <a:ext cx="2831" cy="2082"/>
            </a:xfrm>
            <a:custGeom>
              <a:avLst/>
              <a:gdLst>
                <a:gd name="connsiteX0" fmla="*/ 1226 w 2831"/>
                <a:gd name="connsiteY0" fmla="*/ 510 h 2082"/>
                <a:gd name="connsiteX1" fmla="*/ -1606 w 2831"/>
                <a:gd name="connsiteY1" fmla="*/ -1553 h 2082"/>
                <a:gd name="connsiteX2" fmla="*/ 1226 w 2831"/>
                <a:gd name="connsiteY2" fmla="*/ 510 h 2082"/>
              </a:gdLst>
              <a:ahLst/>
              <a:cxnLst>
                <a:cxn ang="0">
                  <a:pos x="connsiteX0" y="connsiteY0"/>
                </a:cxn>
                <a:cxn ang="0">
                  <a:pos x="connsiteX1" y="connsiteY1"/>
                </a:cxn>
                <a:cxn ang="0">
                  <a:pos x="connsiteX2" y="connsiteY2"/>
                </a:cxn>
              </a:cxnLst>
              <a:rect l="l" t="t" r="r" b="b"/>
              <a:pathLst>
                <a:path w="2831" h="2082">
                  <a:moveTo>
                    <a:pt x="1226" y="510"/>
                  </a:moveTo>
                  <a:cubicBezTo>
                    <a:pt x="34" y="240"/>
                    <a:pt x="-991" y="-503"/>
                    <a:pt x="-1606" y="-1553"/>
                  </a:cubicBezTo>
                  <a:cubicBezTo>
                    <a:pt x="-260" y="-1720"/>
                    <a:pt x="970" y="-810"/>
                    <a:pt x="1226" y="510"/>
                  </a:cubicBezTo>
                  <a:close/>
                </a:path>
              </a:pathLst>
            </a:custGeom>
            <a:solidFill>
              <a:srgbClr val="020202"/>
            </a:solidFill>
            <a:ln w="1280" cap="flat">
              <a:noFill/>
              <a:prstDash val="solid"/>
              <a:miter/>
            </a:ln>
          </p:spPr>
          <p:txBody>
            <a:bodyPr rtlCol="0" anchor="ctr"/>
            <a:lstStyle/>
            <a:p>
              <a:endParaRPr lang="es-CO"/>
            </a:p>
          </p:txBody>
        </p:sp>
        <p:sp>
          <p:nvSpPr>
            <p:cNvPr id="127" name="Freeform: Shape 126">
              <a:extLst>
                <a:ext uri="{FF2B5EF4-FFF2-40B4-BE49-F238E27FC236}">
                  <a16:creationId xmlns:a16="http://schemas.microsoft.com/office/drawing/2014/main" id="{FE79B4FF-F7DD-92AC-BAD9-134CE15AC662}"/>
                </a:ext>
              </a:extLst>
            </p:cNvPr>
            <p:cNvSpPr/>
            <p:nvPr/>
          </p:nvSpPr>
          <p:spPr>
            <a:xfrm>
              <a:off x="-1131429" y="-356007"/>
              <a:ext cx="2921" cy="2020"/>
            </a:xfrm>
            <a:custGeom>
              <a:avLst/>
              <a:gdLst>
                <a:gd name="connsiteX0" fmla="*/ 1316 w 2921"/>
                <a:gd name="connsiteY0" fmla="*/ 447 h 2020"/>
                <a:gd name="connsiteX1" fmla="*/ -1606 w 2921"/>
                <a:gd name="connsiteY1" fmla="*/ -1513 h 2020"/>
                <a:gd name="connsiteX2" fmla="*/ 1290 w 2921"/>
                <a:gd name="connsiteY2" fmla="*/ 319 h 2020"/>
                <a:gd name="connsiteX3" fmla="*/ 1316 w 2921"/>
                <a:gd name="connsiteY3" fmla="*/ 447 h 2020"/>
              </a:gdLst>
              <a:ahLst/>
              <a:cxnLst>
                <a:cxn ang="0">
                  <a:pos x="connsiteX0" y="connsiteY0"/>
                </a:cxn>
                <a:cxn ang="0">
                  <a:pos x="connsiteX1" y="connsiteY1"/>
                </a:cxn>
                <a:cxn ang="0">
                  <a:pos x="connsiteX2" y="connsiteY2"/>
                </a:cxn>
                <a:cxn ang="0">
                  <a:pos x="connsiteX3" y="connsiteY3"/>
                </a:cxn>
              </a:cxnLst>
              <a:rect l="l" t="t" r="r" b="b"/>
              <a:pathLst>
                <a:path w="2921" h="2020">
                  <a:moveTo>
                    <a:pt x="1316" y="447"/>
                  </a:moveTo>
                  <a:cubicBezTo>
                    <a:pt x="99" y="268"/>
                    <a:pt x="-978" y="-462"/>
                    <a:pt x="-1606" y="-1513"/>
                  </a:cubicBezTo>
                  <a:cubicBezTo>
                    <a:pt x="-299" y="-1808"/>
                    <a:pt x="995" y="-988"/>
                    <a:pt x="1290" y="319"/>
                  </a:cubicBezTo>
                  <a:cubicBezTo>
                    <a:pt x="1303" y="358"/>
                    <a:pt x="1303" y="409"/>
                    <a:pt x="1316" y="447"/>
                  </a:cubicBezTo>
                  <a:close/>
                </a:path>
              </a:pathLst>
            </a:custGeom>
            <a:solidFill>
              <a:srgbClr val="020202"/>
            </a:solidFill>
            <a:ln w="1280" cap="flat">
              <a:noFill/>
              <a:prstDash val="solid"/>
              <a:miter/>
            </a:ln>
          </p:spPr>
          <p:txBody>
            <a:bodyPr rtlCol="0" anchor="ctr"/>
            <a:lstStyle/>
            <a:p>
              <a:endParaRPr lang="es-CO"/>
            </a:p>
          </p:txBody>
        </p:sp>
        <p:sp>
          <p:nvSpPr>
            <p:cNvPr id="128" name="Freeform: Shape 127">
              <a:extLst>
                <a:ext uri="{FF2B5EF4-FFF2-40B4-BE49-F238E27FC236}">
                  <a16:creationId xmlns:a16="http://schemas.microsoft.com/office/drawing/2014/main" id="{5DFC8B70-44AC-6021-ADAF-77266FF74A02}"/>
                </a:ext>
              </a:extLst>
            </p:cNvPr>
            <p:cNvSpPr/>
            <p:nvPr/>
          </p:nvSpPr>
          <p:spPr>
            <a:xfrm>
              <a:off x="-1139987" y="-361694"/>
              <a:ext cx="2933" cy="2019"/>
            </a:xfrm>
            <a:custGeom>
              <a:avLst/>
              <a:gdLst>
                <a:gd name="connsiteX0" fmla="*/ 1328 w 2933"/>
                <a:gd name="connsiteY0" fmla="*/ 446 h 2019"/>
                <a:gd name="connsiteX1" fmla="*/ -1606 w 2933"/>
                <a:gd name="connsiteY1" fmla="*/ -1501 h 2019"/>
                <a:gd name="connsiteX2" fmla="*/ 1290 w 2933"/>
                <a:gd name="connsiteY2" fmla="*/ 228 h 2019"/>
                <a:gd name="connsiteX3" fmla="*/ 1328 w 2933"/>
                <a:gd name="connsiteY3" fmla="*/ 446 h 2019"/>
              </a:gdLst>
              <a:ahLst/>
              <a:cxnLst>
                <a:cxn ang="0">
                  <a:pos x="connsiteX0" y="connsiteY0"/>
                </a:cxn>
                <a:cxn ang="0">
                  <a:pos x="connsiteX1" y="connsiteY1"/>
                </a:cxn>
                <a:cxn ang="0">
                  <a:pos x="connsiteX2" y="connsiteY2"/>
                </a:cxn>
                <a:cxn ang="0">
                  <a:pos x="connsiteX3" y="connsiteY3"/>
                </a:cxn>
              </a:cxnLst>
              <a:rect l="l" t="t" r="r" b="b"/>
              <a:pathLst>
                <a:path w="2933" h="2019">
                  <a:moveTo>
                    <a:pt x="1328" y="446"/>
                  </a:moveTo>
                  <a:cubicBezTo>
                    <a:pt x="124" y="216"/>
                    <a:pt x="-926" y="-476"/>
                    <a:pt x="-1606" y="-1501"/>
                  </a:cubicBezTo>
                  <a:cubicBezTo>
                    <a:pt x="-324" y="-1821"/>
                    <a:pt x="970" y="-1040"/>
                    <a:pt x="1290" y="228"/>
                  </a:cubicBezTo>
                  <a:cubicBezTo>
                    <a:pt x="1303" y="305"/>
                    <a:pt x="1316" y="369"/>
                    <a:pt x="1328" y="446"/>
                  </a:cubicBezTo>
                  <a:close/>
                </a:path>
              </a:pathLst>
            </a:custGeom>
            <a:solidFill>
              <a:srgbClr val="020202"/>
            </a:solidFill>
            <a:ln w="1280" cap="flat">
              <a:noFill/>
              <a:prstDash val="solid"/>
              <a:miter/>
            </a:ln>
          </p:spPr>
          <p:txBody>
            <a:bodyPr rtlCol="0" anchor="ctr"/>
            <a:lstStyle/>
            <a:p>
              <a:endParaRPr lang="es-CO"/>
            </a:p>
          </p:txBody>
        </p:sp>
        <p:sp>
          <p:nvSpPr>
            <p:cNvPr id="129" name="Freeform: Shape 128">
              <a:extLst>
                <a:ext uri="{FF2B5EF4-FFF2-40B4-BE49-F238E27FC236}">
                  <a16:creationId xmlns:a16="http://schemas.microsoft.com/office/drawing/2014/main" id="{78A63617-CF2A-9DB0-EE07-4903165F4215}"/>
                </a:ext>
              </a:extLst>
            </p:cNvPr>
            <p:cNvSpPr/>
            <p:nvPr/>
          </p:nvSpPr>
          <p:spPr>
            <a:xfrm>
              <a:off x="-1194051" y="-386429"/>
              <a:ext cx="2946" cy="1136"/>
            </a:xfrm>
            <a:custGeom>
              <a:avLst/>
              <a:gdLst>
                <a:gd name="connsiteX0" fmla="*/ 1341 w 2946"/>
                <a:gd name="connsiteY0" fmla="*/ -480 h 1136"/>
                <a:gd name="connsiteX1" fmla="*/ -1606 w 2946"/>
                <a:gd name="connsiteY1" fmla="*/ -1467 h 1136"/>
                <a:gd name="connsiteX2" fmla="*/ 1341 w 2946"/>
                <a:gd name="connsiteY2" fmla="*/ -480 h 1136"/>
              </a:gdLst>
              <a:ahLst/>
              <a:cxnLst>
                <a:cxn ang="0">
                  <a:pos x="connsiteX0" y="connsiteY0"/>
                </a:cxn>
                <a:cxn ang="0">
                  <a:pos x="connsiteX1" y="connsiteY1"/>
                </a:cxn>
                <a:cxn ang="0">
                  <a:pos x="connsiteX2" y="connsiteY2"/>
                </a:cxn>
              </a:cxnLst>
              <a:rect l="l" t="t" r="r" b="b"/>
              <a:pathLst>
                <a:path w="2946" h="1136">
                  <a:moveTo>
                    <a:pt x="1341" y="-480"/>
                  </a:moveTo>
                  <a:cubicBezTo>
                    <a:pt x="252" y="-301"/>
                    <a:pt x="-850" y="-673"/>
                    <a:pt x="-1606" y="-1467"/>
                  </a:cubicBezTo>
                  <a:cubicBezTo>
                    <a:pt x="-478" y="-1608"/>
                    <a:pt x="701" y="-1826"/>
                    <a:pt x="1341" y="-480"/>
                  </a:cubicBezTo>
                  <a:close/>
                </a:path>
              </a:pathLst>
            </a:custGeom>
            <a:solidFill>
              <a:srgbClr val="020202"/>
            </a:solidFill>
            <a:ln w="1280" cap="flat">
              <a:noFill/>
              <a:prstDash val="solid"/>
              <a:miter/>
            </a:ln>
          </p:spPr>
          <p:txBody>
            <a:bodyPr rtlCol="0" anchor="ctr"/>
            <a:lstStyle/>
            <a:p>
              <a:endParaRPr lang="es-CO"/>
            </a:p>
          </p:txBody>
        </p:sp>
        <p:sp>
          <p:nvSpPr>
            <p:cNvPr id="130" name="Freeform: Shape 129">
              <a:extLst>
                <a:ext uri="{FF2B5EF4-FFF2-40B4-BE49-F238E27FC236}">
                  <a16:creationId xmlns:a16="http://schemas.microsoft.com/office/drawing/2014/main" id="{177272BE-AC66-788E-D9BC-7D9DED36A947}"/>
                </a:ext>
              </a:extLst>
            </p:cNvPr>
            <p:cNvSpPr/>
            <p:nvPr/>
          </p:nvSpPr>
          <p:spPr>
            <a:xfrm>
              <a:off x="-1191181" y="-385463"/>
              <a:ext cx="2933" cy="1101"/>
            </a:xfrm>
            <a:custGeom>
              <a:avLst/>
              <a:gdLst>
                <a:gd name="connsiteX0" fmla="*/ 1328 w 2933"/>
                <a:gd name="connsiteY0" fmla="*/ -511 h 1101"/>
                <a:gd name="connsiteX1" fmla="*/ -1606 w 2933"/>
                <a:gd name="connsiteY1" fmla="*/ -1510 h 1101"/>
                <a:gd name="connsiteX2" fmla="*/ 1328 w 2933"/>
                <a:gd name="connsiteY2" fmla="*/ -511 h 1101"/>
              </a:gdLst>
              <a:ahLst/>
              <a:cxnLst>
                <a:cxn ang="0">
                  <a:pos x="connsiteX0" y="connsiteY0"/>
                </a:cxn>
                <a:cxn ang="0">
                  <a:pos x="connsiteX1" y="connsiteY1"/>
                </a:cxn>
                <a:cxn ang="0">
                  <a:pos x="connsiteX2" y="connsiteY2"/>
                </a:cxn>
              </a:cxnLst>
              <a:rect l="l" t="t" r="r" b="b"/>
              <a:pathLst>
                <a:path w="2933" h="1101">
                  <a:moveTo>
                    <a:pt x="1328" y="-511"/>
                  </a:moveTo>
                  <a:cubicBezTo>
                    <a:pt x="252" y="-344"/>
                    <a:pt x="-850" y="-716"/>
                    <a:pt x="-1606" y="-1510"/>
                  </a:cubicBezTo>
                  <a:cubicBezTo>
                    <a:pt x="-491" y="-1574"/>
                    <a:pt x="688" y="-1831"/>
                    <a:pt x="1328" y="-511"/>
                  </a:cubicBezTo>
                  <a:close/>
                </a:path>
              </a:pathLst>
            </a:custGeom>
            <a:solidFill>
              <a:srgbClr val="020202"/>
            </a:solidFill>
            <a:ln w="1280" cap="flat">
              <a:noFill/>
              <a:prstDash val="solid"/>
              <a:miter/>
            </a:ln>
          </p:spPr>
          <p:txBody>
            <a:bodyPr rtlCol="0" anchor="ctr"/>
            <a:lstStyle/>
            <a:p>
              <a:endParaRPr lang="es-CO"/>
            </a:p>
          </p:txBody>
        </p:sp>
        <p:sp>
          <p:nvSpPr>
            <p:cNvPr id="131" name="Freeform: Shape 130">
              <a:extLst>
                <a:ext uri="{FF2B5EF4-FFF2-40B4-BE49-F238E27FC236}">
                  <a16:creationId xmlns:a16="http://schemas.microsoft.com/office/drawing/2014/main" id="{23E7C3AE-23C7-6FAC-047D-00A33C841AD6}"/>
                </a:ext>
              </a:extLst>
            </p:cNvPr>
            <p:cNvSpPr/>
            <p:nvPr/>
          </p:nvSpPr>
          <p:spPr>
            <a:xfrm>
              <a:off x="-1188337" y="-384508"/>
              <a:ext cx="2921" cy="1117"/>
            </a:xfrm>
            <a:custGeom>
              <a:avLst/>
              <a:gdLst>
                <a:gd name="connsiteX0" fmla="*/ 1316 w 2921"/>
                <a:gd name="connsiteY0" fmla="*/ -479 h 1117"/>
                <a:gd name="connsiteX1" fmla="*/ -1606 w 2921"/>
                <a:gd name="connsiteY1" fmla="*/ -1517 h 1117"/>
                <a:gd name="connsiteX2" fmla="*/ 1316 w 2921"/>
                <a:gd name="connsiteY2" fmla="*/ -479 h 1117"/>
              </a:gdLst>
              <a:ahLst/>
              <a:cxnLst>
                <a:cxn ang="0">
                  <a:pos x="connsiteX0" y="connsiteY0"/>
                </a:cxn>
                <a:cxn ang="0">
                  <a:pos x="connsiteX1" y="connsiteY1"/>
                </a:cxn>
                <a:cxn ang="0">
                  <a:pos x="connsiteX2" y="connsiteY2"/>
                </a:cxn>
              </a:cxnLst>
              <a:rect l="l" t="t" r="r" b="b"/>
              <a:pathLst>
                <a:path w="2921" h="1117">
                  <a:moveTo>
                    <a:pt x="1316" y="-479"/>
                  </a:moveTo>
                  <a:cubicBezTo>
                    <a:pt x="226" y="-351"/>
                    <a:pt x="-850" y="-736"/>
                    <a:pt x="-1606" y="-1517"/>
                  </a:cubicBezTo>
                  <a:cubicBezTo>
                    <a:pt x="-491" y="-1568"/>
                    <a:pt x="675" y="-1838"/>
                    <a:pt x="1316" y="-479"/>
                  </a:cubicBezTo>
                  <a:close/>
                </a:path>
              </a:pathLst>
            </a:custGeom>
            <a:solidFill>
              <a:srgbClr val="020202"/>
            </a:solidFill>
            <a:ln w="1280" cap="flat">
              <a:noFill/>
              <a:prstDash val="solid"/>
              <a:miter/>
            </a:ln>
          </p:spPr>
          <p:txBody>
            <a:bodyPr rtlCol="0" anchor="ctr"/>
            <a:lstStyle/>
            <a:p>
              <a:endParaRPr lang="es-CO"/>
            </a:p>
          </p:txBody>
        </p:sp>
        <p:sp>
          <p:nvSpPr>
            <p:cNvPr id="132" name="Freeform: Shape 131">
              <a:extLst>
                <a:ext uri="{FF2B5EF4-FFF2-40B4-BE49-F238E27FC236}">
                  <a16:creationId xmlns:a16="http://schemas.microsoft.com/office/drawing/2014/main" id="{48279F60-7D1D-93F7-580F-3B7FEBDDE9A6}"/>
                </a:ext>
              </a:extLst>
            </p:cNvPr>
            <p:cNvSpPr/>
            <p:nvPr/>
          </p:nvSpPr>
          <p:spPr>
            <a:xfrm>
              <a:off x="-1171285" y="-377856"/>
              <a:ext cx="2024" cy="1005"/>
            </a:xfrm>
            <a:custGeom>
              <a:avLst/>
              <a:gdLst>
                <a:gd name="connsiteX0" fmla="*/ 419 w 2024"/>
                <a:gd name="connsiteY0" fmla="*/ -585 h 1005"/>
                <a:gd name="connsiteX1" fmla="*/ -1606 w 2024"/>
                <a:gd name="connsiteY1" fmla="*/ -1508 h 1005"/>
                <a:gd name="connsiteX2" fmla="*/ 419 w 2024"/>
                <a:gd name="connsiteY2" fmla="*/ -585 h 1005"/>
              </a:gdLst>
              <a:ahLst/>
              <a:cxnLst>
                <a:cxn ang="0">
                  <a:pos x="connsiteX0" y="connsiteY0"/>
                </a:cxn>
                <a:cxn ang="0">
                  <a:pos x="connsiteX1" y="connsiteY1"/>
                </a:cxn>
                <a:cxn ang="0">
                  <a:pos x="connsiteX2" y="connsiteY2"/>
                </a:cxn>
              </a:cxnLst>
              <a:rect l="l" t="t" r="r" b="b"/>
              <a:pathLst>
                <a:path w="2024" h="1005">
                  <a:moveTo>
                    <a:pt x="419" y="-585"/>
                  </a:moveTo>
                  <a:cubicBezTo>
                    <a:pt x="-376" y="-483"/>
                    <a:pt x="-1170" y="-841"/>
                    <a:pt x="-1606" y="-1508"/>
                  </a:cubicBezTo>
                  <a:cubicBezTo>
                    <a:pt x="-799" y="-1738"/>
                    <a:pt x="60" y="-1341"/>
                    <a:pt x="419" y="-585"/>
                  </a:cubicBezTo>
                  <a:close/>
                </a:path>
              </a:pathLst>
            </a:custGeom>
            <a:solidFill>
              <a:srgbClr val="020202"/>
            </a:solidFill>
            <a:ln w="1280" cap="flat">
              <a:noFill/>
              <a:prstDash val="solid"/>
              <a:miter/>
            </a:ln>
          </p:spPr>
          <p:txBody>
            <a:bodyPr rtlCol="0" anchor="ctr"/>
            <a:lstStyle/>
            <a:p>
              <a:endParaRPr lang="es-CO"/>
            </a:p>
          </p:txBody>
        </p:sp>
        <p:sp>
          <p:nvSpPr>
            <p:cNvPr id="133" name="Freeform: Shape 132">
              <a:extLst>
                <a:ext uri="{FF2B5EF4-FFF2-40B4-BE49-F238E27FC236}">
                  <a16:creationId xmlns:a16="http://schemas.microsoft.com/office/drawing/2014/main" id="{E6016E86-D1B7-6524-378C-752CF55B5169}"/>
                </a:ext>
              </a:extLst>
            </p:cNvPr>
            <p:cNvSpPr/>
            <p:nvPr/>
          </p:nvSpPr>
          <p:spPr>
            <a:xfrm>
              <a:off x="-1169312" y="-376924"/>
              <a:ext cx="1973" cy="953"/>
            </a:xfrm>
            <a:custGeom>
              <a:avLst/>
              <a:gdLst>
                <a:gd name="connsiteX0" fmla="*/ 368 w 1973"/>
                <a:gd name="connsiteY0" fmla="*/ -633 h 953"/>
                <a:gd name="connsiteX1" fmla="*/ -1606 w 1973"/>
                <a:gd name="connsiteY1" fmla="*/ -1543 h 953"/>
                <a:gd name="connsiteX2" fmla="*/ 368 w 1973"/>
                <a:gd name="connsiteY2" fmla="*/ -633 h 953"/>
              </a:gdLst>
              <a:ahLst/>
              <a:cxnLst>
                <a:cxn ang="0">
                  <a:pos x="connsiteX0" y="connsiteY0"/>
                </a:cxn>
                <a:cxn ang="0">
                  <a:pos x="connsiteX1" y="connsiteY1"/>
                </a:cxn>
                <a:cxn ang="0">
                  <a:pos x="connsiteX2" y="connsiteY2"/>
                </a:cxn>
              </a:cxnLst>
              <a:rect l="l" t="t" r="r" b="b"/>
              <a:pathLst>
                <a:path w="1973" h="953">
                  <a:moveTo>
                    <a:pt x="368" y="-633"/>
                  </a:moveTo>
                  <a:cubicBezTo>
                    <a:pt x="-414" y="-543"/>
                    <a:pt x="-1170" y="-902"/>
                    <a:pt x="-1606" y="-1543"/>
                  </a:cubicBezTo>
                  <a:cubicBezTo>
                    <a:pt x="-824" y="-1683"/>
                    <a:pt x="-30" y="-1325"/>
                    <a:pt x="368" y="-633"/>
                  </a:cubicBezTo>
                  <a:close/>
                </a:path>
              </a:pathLst>
            </a:custGeom>
            <a:solidFill>
              <a:srgbClr val="020202"/>
            </a:solidFill>
            <a:ln w="1280" cap="flat">
              <a:noFill/>
              <a:prstDash val="solid"/>
              <a:miter/>
            </a:ln>
          </p:spPr>
          <p:txBody>
            <a:bodyPr rtlCol="0" anchor="ctr"/>
            <a:lstStyle/>
            <a:p>
              <a:endParaRPr lang="es-CO"/>
            </a:p>
          </p:txBody>
        </p:sp>
        <p:sp>
          <p:nvSpPr>
            <p:cNvPr id="134" name="Freeform: Shape 133">
              <a:extLst>
                <a:ext uri="{FF2B5EF4-FFF2-40B4-BE49-F238E27FC236}">
                  <a16:creationId xmlns:a16="http://schemas.microsoft.com/office/drawing/2014/main" id="{9CEF5BA2-619E-2264-E84A-F0A3AAF9EAF0}"/>
                </a:ext>
              </a:extLst>
            </p:cNvPr>
            <p:cNvSpPr/>
            <p:nvPr/>
          </p:nvSpPr>
          <p:spPr>
            <a:xfrm>
              <a:off x="-1162765" y="-373989"/>
              <a:ext cx="1985" cy="1076"/>
            </a:xfrm>
            <a:custGeom>
              <a:avLst/>
              <a:gdLst>
                <a:gd name="connsiteX0" fmla="*/ 380 w 1985"/>
                <a:gd name="connsiteY0" fmla="*/ -506 h 1076"/>
                <a:gd name="connsiteX1" fmla="*/ -1606 w 1985"/>
                <a:gd name="connsiteY1" fmla="*/ -1531 h 1076"/>
                <a:gd name="connsiteX2" fmla="*/ 380 w 1985"/>
                <a:gd name="connsiteY2" fmla="*/ -506 h 1076"/>
              </a:gdLst>
              <a:ahLst/>
              <a:cxnLst>
                <a:cxn ang="0">
                  <a:pos x="connsiteX0" y="connsiteY0"/>
                </a:cxn>
                <a:cxn ang="0">
                  <a:pos x="connsiteX1" y="connsiteY1"/>
                </a:cxn>
                <a:cxn ang="0">
                  <a:pos x="connsiteX2" y="connsiteY2"/>
                </a:cxn>
              </a:cxnLst>
              <a:rect l="l" t="t" r="r" b="b"/>
              <a:pathLst>
                <a:path w="1985" h="1076">
                  <a:moveTo>
                    <a:pt x="380" y="-506"/>
                  </a:moveTo>
                  <a:cubicBezTo>
                    <a:pt x="-427" y="-429"/>
                    <a:pt x="-1195" y="-826"/>
                    <a:pt x="-1606" y="-1531"/>
                  </a:cubicBezTo>
                  <a:cubicBezTo>
                    <a:pt x="-709" y="-1659"/>
                    <a:pt x="73" y="-1543"/>
                    <a:pt x="380" y="-506"/>
                  </a:cubicBezTo>
                  <a:close/>
                </a:path>
              </a:pathLst>
            </a:custGeom>
            <a:solidFill>
              <a:srgbClr val="020202"/>
            </a:solidFill>
            <a:ln w="1280" cap="flat">
              <a:noFill/>
              <a:prstDash val="solid"/>
              <a:miter/>
            </a:ln>
          </p:spPr>
          <p:txBody>
            <a:bodyPr rtlCol="0" anchor="ctr"/>
            <a:lstStyle/>
            <a:p>
              <a:endParaRPr lang="es-CO"/>
            </a:p>
          </p:txBody>
        </p:sp>
        <p:sp>
          <p:nvSpPr>
            <p:cNvPr id="135" name="Freeform: Shape 134">
              <a:extLst>
                <a:ext uri="{FF2B5EF4-FFF2-40B4-BE49-F238E27FC236}">
                  <a16:creationId xmlns:a16="http://schemas.microsoft.com/office/drawing/2014/main" id="{6B2F242D-8925-D0DA-2470-B4FB597D7EF9}"/>
                </a:ext>
              </a:extLst>
            </p:cNvPr>
            <p:cNvSpPr/>
            <p:nvPr/>
          </p:nvSpPr>
          <p:spPr>
            <a:xfrm>
              <a:off x="-1152209" y="-368375"/>
              <a:ext cx="1921" cy="1041"/>
            </a:xfrm>
            <a:custGeom>
              <a:avLst/>
              <a:gdLst>
                <a:gd name="connsiteX0" fmla="*/ 316 w 1921"/>
                <a:gd name="connsiteY0" fmla="*/ -534 h 1041"/>
                <a:gd name="connsiteX1" fmla="*/ -1606 w 1921"/>
                <a:gd name="connsiteY1" fmla="*/ -1572 h 1041"/>
                <a:gd name="connsiteX2" fmla="*/ 316 w 1921"/>
                <a:gd name="connsiteY2" fmla="*/ -534 h 1041"/>
              </a:gdLst>
              <a:ahLst/>
              <a:cxnLst>
                <a:cxn ang="0">
                  <a:pos x="connsiteX0" y="connsiteY0"/>
                </a:cxn>
                <a:cxn ang="0">
                  <a:pos x="connsiteX1" y="connsiteY1"/>
                </a:cxn>
                <a:cxn ang="0">
                  <a:pos x="connsiteX2" y="connsiteY2"/>
                </a:cxn>
              </a:cxnLst>
              <a:rect l="l" t="t" r="r" b="b"/>
              <a:pathLst>
                <a:path w="1921" h="1041">
                  <a:moveTo>
                    <a:pt x="316" y="-534"/>
                  </a:moveTo>
                  <a:cubicBezTo>
                    <a:pt x="-465" y="-496"/>
                    <a:pt x="-1208" y="-893"/>
                    <a:pt x="-1606" y="-1572"/>
                  </a:cubicBezTo>
                  <a:cubicBezTo>
                    <a:pt x="-773" y="-1585"/>
                    <a:pt x="-30" y="-1444"/>
                    <a:pt x="316" y="-534"/>
                  </a:cubicBezTo>
                  <a:close/>
                </a:path>
              </a:pathLst>
            </a:custGeom>
            <a:solidFill>
              <a:srgbClr val="020202"/>
            </a:solidFill>
            <a:ln w="1280" cap="flat">
              <a:noFill/>
              <a:prstDash val="solid"/>
              <a:miter/>
            </a:ln>
          </p:spPr>
          <p:txBody>
            <a:bodyPr rtlCol="0" anchor="ctr"/>
            <a:lstStyle/>
            <a:p>
              <a:endParaRPr lang="es-CO"/>
            </a:p>
          </p:txBody>
        </p:sp>
        <p:sp>
          <p:nvSpPr>
            <p:cNvPr id="136" name="Freeform: Shape 135">
              <a:extLst>
                <a:ext uri="{FF2B5EF4-FFF2-40B4-BE49-F238E27FC236}">
                  <a16:creationId xmlns:a16="http://schemas.microsoft.com/office/drawing/2014/main" id="{C0934460-F0E6-6293-7DEF-C3266C3223D0}"/>
                </a:ext>
              </a:extLst>
            </p:cNvPr>
            <p:cNvSpPr/>
            <p:nvPr/>
          </p:nvSpPr>
          <p:spPr>
            <a:xfrm>
              <a:off x="-1150364" y="-367393"/>
              <a:ext cx="1934" cy="1082"/>
            </a:xfrm>
            <a:custGeom>
              <a:avLst/>
              <a:gdLst>
                <a:gd name="connsiteX0" fmla="*/ 329 w 1934"/>
                <a:gd name="connsiteY0" fmla="*/ -492 h 1082"/>
                <a:gd name="connsiteX1" fmla="*/ -1606 w 1934"/>
                <a:gd name="connsiteY1" fmla="*/ -1568 h 1082"/>
                <a:gd name="connsiteX2" fmla="*/ 329 w 1934"/>
                <a:gd name="connsiteY2" fmla="*/ -492 h 1082"/>
              </a:gdLst>
              <a:ahLst/>
              <a:cxnLst>
                <a:cxn ang="0">
                  <a:pos x="connsiteX0" y="connsiteY0"/>
                </a:cxn>
                <a:cxn ang="0">
                  <a:pos x="connsiteX1" y="connsiteY1"/>
                </a:cxn>
                <a:cxn ang="0">
                  <a:pos x="connsiteX2" y="connsiteY2"/>
                </a:cxn>
              </a:cxnLst>
              <a:rect l="l" t="t" r="r" b="b"/>
              <a:pathLst>
                <a:path w="1934" h="1082">
                  <a:moveTo>
                    <a:pt x="329" y="-492"/>
                  </a:moveTo>
                  <a:cubicBezTo>
                    <a:pt x="-465" y="-466"/>
                    <a:pt x="-1209" y="-876"/>
                    <a:pt x="-1606" y="-1568"/>
                  </a:cubicBezTo>
                  <a:cubicBezTo>
                    <a:pt x="-734" y="-1607"/>
                    <a:pt x="34" y="-1427"/>
                    <a:pt x="329" y="-492"/>
                  </a:cubicBezTo>
                  <a:close/>
                </a:path>
              </a:pathLst>
            </a:custGeom>
            <a:solidFill>
              <a:srgbClr val="020202"/>
            </a:solidFill>
            <a:ln w="1280" cap="flat">
              <a:noFill/>
              <a:prstDash val="solid"/>
              <a:miter/>
            </a:ln>
          </p:spPr>
          <p:txBody>
            <a:bodyPr rtlCol="0" anchor="ctr"/>
            <a:lstStyle/>
            <a:p>
              <a:endParaRPr lang="es-CO"/>
            </a:p>
          </p:txBody>
        </p:sp>
        <p:sp>
          <p:nvSpPr>
            <p:cNvPr id="137" name="Freeform: Shape 136">
              <a:extLst>
                <a:ext uri="{FF2B5EF4-FFF2-40B4-BE49-F238E27FC236}">
                  <a16:creationId xmlns:a16="http://schemas.microsoft.com/office/drawing/2014/main" id="{9A002F1F-1B15-0D33-9CCB-C82549D0FDD7}"/>
                </a:ext>
              </a:extLst>
            </p:cNvPr>
            <p:cNvSpPr/>
            <p:nvPr/>
          </p:nvSpPr>
          <p:spPr>
            <a:xfrm>
              <a:off x="-1143702" y="-363614"/>
              <a:ext cx="1934" cy="1047"/>
            </a:xfrm>
            <a:custGeom>
              <a:avLst/>
              <a:gdLst>
                <a:gd name="connsiteX0" fmla="*/ 329 w 1934"/>
                <a:gd name="connsiteY0" fmla="*/ -530 h 1047"/>
                <a:gd name="connsiteX1" fmla="*/ -1606 w 1934"/>
                <a:gd name="connsiteY1" fmla="*/ -1567 h 1047"/>
                <a:gd name="connsiteX2" fmla="*/ 329 w 1934"/>
                <a:gd name="connsiteY2" fmla="*/ -530 h 1047"/>
              </a:gdLst>
              <a:ahLst/>
              <a:cxnLst>
                <a:cxn ang="0">
                  <a:pos x="connsiteX0" y="connsiteY0"/>
                </a:cxn>
                <a:cxn ang="0">
                  <a:pos x="connsiteX1" y="connsiteY1"/>
                </a:cxn>
                <a:cxn ang="0">
                  <a:pos x="connsiteX2" y="connsiteY2"/>
                </a:cxn>
              </a:cxnLst>
              <a:rect l="l" t="t" r="r" b="b"/>
              <a:pathLst>
                <a:path w="1934" h="1047">
                  <a:moveTo>
                    <a:pt x="329" y="-530"/>
                  </a:moveTo>
                  <a:cubicBezTo>
                    <a:pt x="-465" y="-478"/>
                    <a:pt x="-1208" y="-888"/>
                    <a:pt x="-1606" y="-1567"/>
                  </a:cubicBezTo>
                  <a:cubicBezTo>
                    <a:pt x="-747" y="-1606"/>
                    <a:pt x="9" y="-1465"/>
                    <a:pt x="329" y="-530"/>
                  </a:cubicBezTo>
                  <a:close/>
                </a:path>
              </a:pathLst>
            </a:custGeom>
            <a:solidFill>
              <a:srgbClr val="020202"/>
            </a:solidFill>
            <a:ln w="1280" cap="flat">
              <a:noFill/>
              <a:prstDash val="solid"/>
              <a:miter/>
            </a:ln>
          </p:spPr>
          <p:txBody>
            <a:bodyPr rtlCol="0" anchor="ctr"/>
            <a:lstStyle/>
            <a:p>
              <a:endParaRPr lang="es-CO"/>
            </a:p>
          </p:txBody>
        </p:sp>
        <p:sp>
          <p:nvSpPr>
            <p:cNvPr id="138" name="Freeform: Shape 137">
              <a:extLst>
                <a:ext uri="{FF2B5EF4-FFF2-40B4-BE49-F238E27FC236}">
                  <a16:creationId xmlns:a16="http://schemas.microsoft.com/office/drawing/2014/main" id="{270B84B3-C123-5B27-B950-C0114D839CA4}"/>
                </a:ext>
              </a:extLst>
            </p:cNvPr>
            <p:cNvSpPr/>
            <p:nvPr/>
          </p:nvSpPr>
          <p:spPr>
            <a:xfrm>
              <a:off x="-1141883" y="-362636"/>
              <a:ext cx="1947" cy="1079"/>
            </a:xfrm>
            <a:custGeom>
              <a:avLst/>
              <a:gdLst>
                <a:gd name="connsiteX0" fmla="*/ 342 w 1947"/>
                <a:gd name="connsiteY0" fmla="*/ -496 h 1079"/>
                <a:gd name="connsiteX1" fmla="*/ -1606 w 1947"/>
                <a:gd name="connsiteY1" fmla="*/ -1559 h 1079"/>
                <a:gd name="connsiteX2" fmla="*/ 342 w 1947"/>
                <a:gd name="connsiteY2" fmla="*/ -496 h 1079"/>
              </a:gdLst>
              <a:ahLst/>
              <a:cxnLst>
                <a:cxn ang="0">
                  <a:pos x="connsiteX0" y="connsiteY0"/>
                </a:cxn>
                <a:cxn ang="0">
                  <a:pos x="connsiteX1" y="connsiteY1"/>
                </a:cxn>
                <a:cxn ang="0">
                  <a:pos x="connsiteX2" y="connsiteY2"/>
                </a:cxn>
              </a:cxnLst>
              <a:rect l="l" t="t" r="r" b="b"/>
              <a:pathLst>
                <a:path w="1947" h="1079">
                  <a:moveTo>
                    <a:pt x="342" y="-496"/>
                  </a:moveTo>
                  <a:cubicBezTo>
                    <a:pt x="-453" y="-457"/>
                    <a:pt x="-1208" y="-867"/>
                    <a:pt x="-1606" y="-1559"/>
                  </a:cubicBezTo>
                  <a:cubicBezTo>
                    <a:pt x="-683" y="-1623"/>
                    <a:pt x="86" y="-1495"/>
                    <a:pt x="342" y="-496"/>
                  </a:cubicBezTo>
                  <a:close/>
                </a:path>
              </a:pathLst>
            </a:custGeom>
            <a:solidFill>
              <a:srgbClr val="020202"/>
            </a:solidFill>
            <a:ln w="1280" cap="flat">
              <a:noFill/>
              <a:prstDash val="solid"/>
              <a:miter/>
            </a:ln>
          </p:spPr>
          <p:txBody>
            <a:bodyPr rtlCol="0" anchor="ctr"/>
            <a:lstStyle/>
            <a:p>
              <a:endParaRPr lang="es-CO"/>
            </a:p>
          </p:txBody>
        </p:sp>
        <p:sp>
          <p:nvSpPr>
            <p:cNvPr id="139" name="Freeform: Shape 138">
              <a:extLst>
                <a:ext uri="{FF2B5EF4-FFF2-40B4-BE49-F238E27FC236}">
                  <a16:creationId xmlns:a16="http://schemas.microsoft.com/office/drawing/2014/main" id="{A53C3CA1-B438-A5D0-A534-70A0C4072982}"/>
                </a:ext>
              </a:extLst>
            </p:cNvPr>
            <p:cNvSpPr/>
            <p:nvPr/>
          </p:nvSpPr>
          <p:spPr>
            <a:xfrm>
              <a:off x="-1136053" y="-358907"/>
              <a:ext cx="1857" cy="1140"/>
            </a:xfrm>
            <a:custGeom>
              <a:avLst/>
              <a:gdLst>
                <a:gd name="connsiteX0" fmla="*/ 252 w 1857"/>
                <a:gd name="connsiteY0" fmla="*/ -433 h 1140"/>
                <a:gd name="connsiteX1" fmla="*/ -1606 w 1857"/>
                <a:gd name="connsiteY1" fmla="*/ -1573 h 1140"/>
                <a:gd name="connsiteX2" fmla="*/ 252 w 1857"/>
                <a:gd name="connsiteY2" fmla="*/ -433 h 1140"/>
              </a:gdLst>
              <a:ahLst/>
              <a:cxnLst>
                <a:cxn ang="0">
                  <a:pos x="connsiteX0" y="connsiteY0"/>
                </a:cxn>
                <a:cxn ang="0">
                  <a:pos x="connsiteX1" y="connsiteY1"/>
                </a:cxn>
                <a:cxn ang="0">
                  <a:pos x="connsiteX2" y="connsiteY2"/>
                </a:cxn>
              </a:cxnLst>
              <a:rect l="l" t="t" r="r" b="b"/>
              <a:pathLst>
                <a:path w="1857" h="1140">
                  <a:moveTo>
                    <a:pt x="252" y="-433"/>
                  </a:moveTo>
                  <a:cubicBezTo>
                    <a:pt x="-529" y="-433"/>
                    <a:pt x="-1247" y="-881"/>
                    <a:pt x="-1606" y="-1573"/>
                  </a:cubicBezTo>
                  <a:cubicBezTo>
                    <a:pt x="-760" y="-1560"/>
                    <a:pt x="-4" y="-1393"/>
                    <a:pt x="252" y="-433"/>
                  </a:cubicBezTo>
                  <a:close/>
                </a:path>
              </a:pathLst>
            </a:custGeom>
            <a:solidFill>
              <a:srgbClr val="020202"/>
            </a:solidFill>
            <a:ln w="1280" cap="flat">
              <a:noFill/>
              <a:prstDash val="solid"/>
              <a:miter/>
            </a:ln>
          </p:spPr>
          <p:txBody>
            <a:bodyPr rtlCol="0" anchor="ctr"/>
            <a:lstStyle/>
            <a:p>
              <a:endParaRPr lang="es-CO"/>
            </a:p>
          </p:txBody>
        </p:sp>
        <p:sp>
          <p:nvSpPr>
            <p:cNvPr id="140" name="Freeform: Shape 139">
              <a:extLst>
                <a:ext uri="{FF2B5EF4-FFF2-40B4-BE49-F238E27FC236}">
                  <a16:creationId xmlns:a16="http://schemas.microsoft.com/office/drawing/2014/main" id="{89731881-6441-1EE9-749F-A44D520793A3}"/>
                </a:ext>
              </a:extLst>
            </p:cNvPr>
            <p:cNvSpPr/>
            <p:nvPr/>
          </p:nvSpPr>
          <p:spPr>
            <a:xfrm>
              <a:off x="-1109483" y="-338947"/>
              <a:ext cx="1831" cy="1166"/>
            </a:xfrm>
            <a:custGeom>
              <a:avLst/>
              <a:gdLst>
                <a:gd name="connsiteX0" fmla="*/ 226 w 1831"/>
                <a:gd name="connsiteY0" fmla="*/ -406 h 1166"/>
                <a:gd name="connsiteX1" fmla="*/ -1606 w 1831"/>
                <a:gd name="connsiteY1" fmla="*/ -1572 h 1166"/>
                <a:gd name="connsiteX2" fmla="*/ 226 w 1831"/>
                <a:gd name="connsiteY2" fmla="*/ -406 h 1166"/>
              </a:gdLst>
              <a:ahLst/>
              <a:cxnLst>
                <a:cxn ang="0">
                  <a:pos x="connsiteX0" y="connsiteY0"/>
                </a:cxn>
                <a:cxn ang="0">
                  <a:pos x="connsiteX1" y="connsiteY1"/>
                </a:cxn>
                <a:cxn ang="0">
                  <a:pos x="connsiteX2" y="connsiteY2"/>
                </a:cxn>
              </a:cxnLst>
              <a:rect l="l" t="t" r="r" b="b"/>
              <a:pathLst>
                <a:path w="1831" h="1166">
                  <a:moveTo>
                    <a:pt x="226" y="-406"/>
                  </a:moveTo>
                  <a:cubicBezTo>
                    <a:pt x="-555" y="-432"/>
                    <a:pt x="-1260" y="-880"/>
                    <a:pt x="-1606" y="-1572"/>
                  </a:cubicBezTo>
                  <a:cubicBezTo>
                    <a:pt x="-760" y="-1585"/>
                    <a:pt x="-30" y="-1418"/>
                    <a:pt x="226" y="-406"/>
                  </a:cubicBezTo>
                  <a:close/>
                </a:path>
              </a:pathLst>
            </a:custGeom>
            <a:solidFill>
              <a:srgbClr val="020202"/>
            </a:solidFill>
            <a:ln w="1280" cap="flat">
              <a:noFill/>
              <a:prstDash val="solid"/>
              <a:miter/>
            </a:ln>
          </p:spPr>
          <p:txBody>
            <a:bodyPr rtlCol="0" anchor="ctr"/>
            <a:lstStyle/>
            <a:p>
              <a:endParaRPr lang="es-CO"/>
            </a:p>
          </p:txBody>
        </p:sp>
        <p:sp>
          <p:nvSpPr>
            <p:cNvPr id="141" name="Freeform: Shape 140">
              <a:extLst>
                <a:ext uri="{FF2B5EF4-FFF2-40B4-BE49-F238E27FC236}">
                  <a16:creationId xmlns:a16="http://schemas.microsoft.com/office/drawing/2014/main" id="{A668D31F-208E-6C50-BAB9-F9E9141DE8DE}"/>
                </a:ext>
              </a:extLst>
            </p:cNvPr>
            <p:cNvSpPr/>
            <p:nvPr/>
          </p:nvSpPr>
          <p:spPr>
            <a:xfrm>
              <a:off x="-1057340" y="-285805"/>
              <a:ext cx="935" cy="1101"/>
            </a:xfrm>
            <a:custGeom>
              <a:avLst/>
              <a:gdLst>
                <a:gd name="connsiteX0" fmla="*/ -670 w 935"/>
                <a:gd name="connsiteY0" fmla="*/ -471 h 1101"/>
                <a:gd name="connsiteX1" fmla="*/ -1606 w 935"/>
                <a:gd name="connsiteY1" fmla="*/ -1573 h 1101"/>
                <a:gd name="connsiteX2" fmla="*/ -670 w 935"/>
                <a:gd name="connsiteY2" fmla="*/ -471 h 1101"/>
              </a:gdLst>
              <a:ahLst/>
              <a:cxnLst>
                <a:cxn ang="0">
                  <a:pos x="connsiteX0" y="connsiteY0"/>
                </a:cxn>
                <a:cxn ang="0">
                  <a:pos x="connsiteX1" y="connsiteY1"/>
                </a:cxn>
                <a:cxn ang="0">
                  <a:pos x="connsiteX2" y="connsiteY2"/>
                </a:cxn>
              </a:cxnLst>
              <a:rect l="l" t="t" r="r" b="b"/>
              <a:pathLst>
                <a:path w="935" h="1101">
                  <a:moveTo>
                    <a:pt x="-670" y="-471"/>
                  </a:moveTo>
                  <a:cubicBezTo>
                    <a:pt x="-1183" y="-612"/>
                    <a:pt x="-1554" y="-1048"/>
                    <a:pt x="-1606" y="-1573"/>
                  </a:cubicBezTo>
                  <a:cubicBezTo>
                    <a:pt x="-1093" y="-1432"/>
                    <a:pt x="-722" y="-996"/>
                    <a:pt x="-670" y="-471"/>
                  </a:cubicBezTo>
                  <a:close/>
                </a:path>
              </a:pathLst>
            </a:custGeom>
            <a:solidFill>
              <a:srgbClr val="020202"/>
            </a:solidFill>
            <a:ln w="1280" cap="flat">
              <a:noFill/>
              <a:prstDash val="solid"/>
              <a:miter/>
            </a:ln>
          </p:spPr>
          <p:txBody>
            <a:bodyPr rtlCol="0" anchor="ctr"/>
            <a:lstStyle/>
            <a:p>
              <a:endParaRPr lang="es-CO"/>
            </a:p>
          </p:txBody>
        </p:sp>
        <p:sp>
          <p:nvSpPr>
            <p:cNvPr id="142" name="Freeform: Shape 141">
              <a:extLst>
                <a:ext uri="{FF2B5EF4-FFF2-40B4-BE49-F238E27FC236}">
                  <a16:creationId xmlns:a16="http://schemas.microsoft.com/office/drawing/2014/main" id="{15AF8839-46C1-B72E-E3A9-98B02BC5EF8D}"/>
                </a:ext>
              </a:extLst>
            </p:cNvPr>
            <p:cNvSpPr/>
            <p:nvPr/>
          </p:nvSpPr>
          <p:spPr>
            <a:xfrm>
              <a:off x="-1062157" y="-291454"/>
              <a:ext cx="999" cy="1076"/>
            </a:xfrm>
            <a:custGeom>
              <a:avLst/>
              <a:gdLst>
                <a:gd name="connsiteX0" fmla="*/ -606 w 999"/>
                <a:gd name="connsiteY0" fmla="*/ -497 h 1076"/>
                <a:gd name="connsiteX1" fmla="*/ -1606 w 999"/>
                <a:gd name="connsiteY1" fmla="*/ -1573 h 1076"/>
                <a:gd name="connsiteX2" fmla="*/ -606 w 999"/>
                <a:gd name="connsiteY2" fmla="*/ -497 h 1076"/>
              </a:gdLst>
              <a:ahLst/>
              <a:cxnLst>
                <a:cxn ang="0">
                  <a:pos x="connsiteX0" y="connsiteY0"/>
                </a:cxn>
                <a:cxn ang="0">
                  <a:pos x="connsiteX1" y="connsiteY1"/>
                </a:cxn>
                <a:cxn ang="0">
                  <a:pos x="connsiteX2" y="connsiteY2"/>
                </a:cxn>
              </a:cxnLst>
              <a:rect l="l" t="t" r="r" b="b"/>
              <a:pathLst>
                <a:path w="999" h="1076">
                  <a:moveTo>
                    <a:pt x="-606" y="-497"/>
                  </a:moveTo>
                  <a:cubicBezTo>
                    <a:pt x="-1131" y="-612"/>
                    <a:pt x="-1529" y="-1035"/>
                    <a:pt x="-1606" y="-1573"/>
                  </a:cubicBezTo>
                  <a:cubicBezTo>
                    <a:pt x="-1080" y="-1458"/>
                    <a:pt x="-683" y="-1035"/>
                    <a:pt x="-606" y="-497"/>
                  </a:cubicBezTo>
                  <a:close/>
                </a:path>
              </a:pathLst>
            </a:custGeom>
            <a:solidFill>
              <a:srgbClr val="020202"/>
            </a:solidFill>
            <a:ln w="1280" cap="flat">
              <a:noFill/>
              <a:prstDash val="solid"/>
              <a:miter/>
            </a:ln>
          </p:spPr>
          <p:txBody>
            <a:bodyPr rtlCol="0" anchor="ctr"/>
            <a:lstStyle/>
            <a:p>
              <a:endParaRPr lang="es-CO"/>
            </a:p>
          </p:txBody>
        </p:sp>
        <p:sp>
          <p:nvSpPr>
            <p:cNvPr id="143" name="Freeform: Shape 142">
              <a:extLst>
                <a:ext uri="{FF2B5EF4-FFF2-40B4-BE49-F238E27FC236}">
                  <a16:creationId xmlns:a16="http://schemas.microsoft.com/office/drawing/2014/main" id="{C9A596DF-ABD7-E59A-28CF-E9E211A9F8FF}"/>
                </a:ext>
              </a:extLst>
            </p:cNvPr>
            <p:cNvSpPr/>
            <p:nvPr/>
          </p:nvSpPr>
          <p:spPr>
            <a:xfrm>
              <a:off x="-1063054" y="-292441"/>
              <a:ext cx="986" cy="1063"/>
            </a:xfrm>
            <a:custGeom>
              <a:avLst/>
              <a:gdLst>
                <a:gd name="connsiteX0" fmla="*/ -619 w 986"/>
                <a:gd name="connsiteY0" fmla="*/ -510 h 1063"/>
                <a:gd name="connsiteX1" fmla="*/ -1606 w 986"/>
                <a:gd name="connsiteY1" fmla="*/ -1573 h 1063"/>
                <a:gd name="connsiteX2" fmla="*/ -619 w 986"/>
                <a:gd name="connsiteY2" fmla="*/ -510 h 1063"/>
              </a:gdLst>
              <a:ahLst/>
              <a:cxnLst>
                <a:cxn ang="0">
                  <a:pos x="connsiteX0" y="connsiteY0"/>
                </a:cxn>
                <a:cxn ang="0">
                  <a:pos x="connsiteX1" y="connsiteY1"/>
                </a:cxn>
                <a:cxn ang="0">
                  <a:pos x="connsiteX2" y="connsiteY2"/>
                </a:cxn>
              </a:cxnLst>
              <a:rect l="l" t="t" r="r" b="b"/>
              <a:pathLst>
                <a:path w="986" h="1063">
                  <a:moveTo>
                    <a:pt x="-619" y="-510"/>
                  </a:moveTo>
                  <a:cubicBezTo>
                    <a:pt x="-1144" y="-599"/>
                    <a:pt x="-1554" y="-1035"/>
                    <a:pt x="-1606" y="-1573"/>
                  </a:cubicBezTo>
                  <a:cubicBezTo>
                    <a:pt x="-1106" y="-1432"/>
                    <a:pt x="-722" y="-1022"/>
                    <a:pt x="-619" y="-510"/>
                  </a:cubicBezTo>
                  <a:close/>
                </a:path>
              </a:pathLst>
            </a:custGeom>
            <a:solidFill>
              <a:srgbClr val="020202"/>
            </a:solidFill>
            <a:ln w="1280" cap="flat">
              <a:noFill/>
              <a:prstDash val="solid"/>
              <a:miter/>
            </a:ln>
          </p:spPr>
          <p:txBody>
            <a:bodyPr rtlCol="0" anchor="ctr"/>
            <a:lstStyle/>
            <a:p>
              <a:endParaRPr lang="es-CO"/>
            </a:p>
          </p:txBody>
        </p:sp>
        <p:sp>
          <p:nvSpPr>
            <p:cNvPr id="144" name="Freeform: Shape 143">
              <a:extLst>
                <a:ext uri="{FF2B5EF4-FFF2-40B4-BE49-F238E27FC236}">
                  <a16:creationId xmlns:a16="http://schemas.microsoft.com/office/drawing/2014/main" id="{51B24C77-E778-C1CA-A7C0-10A01CF98ACD}"/>
                </a:ext>
              </a:extLst>
            </p:cNvPr>
            <p:cNvSpPr/>
            <p:nvPr/>
          </p:nvSpPr>
          <p:spPr>
            <a:xfrm>
              <a:off x="-1063951" y="-293415"/>
              <a:ext cx="960" cy="1037"/>
            </a:xfrm>
            <a:custGeom>
              <a:avLst/>
              <a:gdLst>
                <a:gd name="connsiteX0" fmla="*/ -645 w 960"/>
                <a:gd name="connsiteY0" fmla="*/ -535 h 1037"/>
                <a:gd name="connsiteX1" fmla="*/ -1606 w 960"/>
                <a:gd name="connsiteY1" fmla="*/ -1573 h 1037"/>
              </a:gdLst>
              <a:ahLst/>
              <a:cxnLst>
                <a:cxn ang="0">
                  <a:pos x="connsiteX0" y="connsiteY0"/>
                </a:cxn>
                <a:cxn ang="0">
                  <a:pos x="connsiteX1" y="connsiteY1"/>
                </a:cxn>
              </a:cxnLst>
              <a:rect l="l" t="t" r="r" b="b"/>
              <a:pathLst>
                <a:path w="960" h="1037">
                  <a:moveTo>
                    <a:pt x="-645" y="-535"/>
                  </a:moveTo>
                  <a:cubicBezTo>
                    <a:pt x="-1144" y="-663"/>
                    <a:pt x="-1516" y="-1060"/>
                    <a:pt x="-1606" y="-1573"/>
                  </a:cubicBezTo>
                  <a:close/>
                </a:path>
              </a:pathLst>
            </a:custGeom>
            <a:solidFill>
              <a:srgbClr val="020202"/>
            </a:solidFill>
            <a:ln w="1280" cap="flat">
              <a:noFill/>
              <a:prstDash val="solid"/>
              <a:miter/>
            </a:ln>
          </p:spPr>
          <p:txBody>
            <a:bodyPr rtlCol="0" anchor="ctr"/>
            <a:lstStyle/>
            <a:p>
              <a:endParaRPr lang="es-CO"/>
            </a:p>
          </p:txBody>
        </p:sp>
        <p:sp>
          <p:nvSpPr>
            <p:cNvPr id="145" name="Freeform: Shape 144">
              <a:extLst>
                <a:ext uri="{FF2B5EF4-FFF2-40B4-BE49-F238E27FC236}">
                  <a16:creationId xmlns:a16="http://schemas.microsoft.com/office/drawing/2014/main" id="{7F494383-B50D-FE53-0986-E25FE3FC8661}"/>
                </a:ext>
              </a:extLst>
            </p:cNvPr>
            <p:cNvSpPr/>
            <p:nvPr/>
          </p:nvSpPr>
          <p:spPr>
            <a:xfrm>
              <a:off x="-1068819" y="-299052"/>
              <a:ext cx="1012" cy="1088"/>
            </a:xfrm>
            <a:custGeom>
              <a:avLst/>
              <a:gdLst>
                <a:gd name="connsiteX0" fmla="*/ -593 w 1012"/>
                <a:gd name="connsiteY0" fmla="*/ -484 h 1088"/>
                <a:gd name="connsiteX1" fmla="*/ -1606 w 1012"/>
                <a:gd name="connsiteY1" fmla="*/ -1573 h 1088"/>
                <a:gd name="connsiteX2" fmla="*/ -593 w 1012"/>
                <a:gd name="connsiteY2" fmla="*/ -484 h 1088"/>
              </a:gdLst>
              <a:ahLst/>
              <a:cxnLst>
                <a:cxn ang="0">
                  <a:pos x="connsiteX0" y="connsiteY0"/>
                </a:cxn>
                <a:cxn ang="0">
                  <a:pos x="connsiteX1" y="connsiteY1"/>
                </a:cxn>
                <a:cxn ang="0">
                  <a:pos x="connsiteX2" y="connsiteY2"/>
                </a:cxn>
              </a:cxnLst>
              <a:rect l="l" t="t" r="r" b="b"/>
              <a:pathLst>
                <a:path w="1012" h="1088">
                  <a:moveTo>
                    <a:pt x="-593" y="-484"/>
                  </a:moveTo>
                  <a:cubicBezTo>
                    <a:pt x="-1132" y="-599"/>
                    <a:pt x="-1529" y="-1035"/>
                    <a:pt x="-1606" y="-1573"/>
                  </a:cubicBezTo>
                  <a:cubicBezTo>
                    <a:pt x="-1068" y="-1458"/>
                    <a:pt x="-670" y="-1022"/>
                    <a:pt x="-593" y="-484"/>
                  </a:cubicBezTo>
                  <a:close/>
                </a:path>
              </a:pathLst>
            </a:custGeom>
            <a:solidFill>
              <a:srgbClr val="020202"/>
            </a:solidFill>
            <a:ln w="1280" cap="flat">
              <a:noFill/>
              <a:prstDash val="solid"/>
              <a:miter/>
            </a:ln>
          </p:spPr>
          <p:txBody>
            <a:bodyPr rtlCol="0" anchor="ctr"/>
            <a:lstStyle/>
            <a:p>
              <a:endParaRPr lang="es-CO"/>
            </a:p>
          </p:txBody>
        </p:sp>
        <p:sp>
          <p:nvSpPr>
            <p:cNvPr id="146" name="Freeform: Shape 145">
              <a:extLst>
                <a:ext uri="{FF2B5EF4-FFF2-40B4-BE49-F238E27FC236}">
                  <a16:creationId xmlns:a16="http://schemas.microsoft.com/office/drawing/2014/main" id="{4143B330-88DB-580A-ECF9-1DDD62FAB890}"/>
                </a:ext>
              </a:extLst>
            </p:cNvPr>
            <p:cNvSpPr/>
            <p:nvPr/>
          </p:nvSpPr>
          <p:spPr>
            <a:xfrm>
              <a:off x="-1069703" y="-300038"/>
              <a:ext cx="973" cy="1076"/>
            </a:xfrm>
            <a:custGeom>
              <a:avLst/>
              <a:gdLst>
                <a:gd name="connsiteX0" fmla="*/ -632 w 973"/>
                <a:gd name="connsiteY0" fmla="*/ -497 h 1076"/>
                <a:gd name="connsiteX1" fmla="*/ -1606 w 973"/>
                <a:gd name="connsiteY1" fmla="*/ -1573 h 1076"/>
                <a:gd name="connsiteX2" fmla="*/ -632 w 973"/>
                <a:gd name="connsiteY2" fmla="*/ -497 h 1076"/>
              </a:gdLst>
              <a:ahLst/>
              <a:cxnLst>
                <a:cxn ang="0">
                  <a:pos x="connsiteX0" y="connsiteY0"/>
                </a:cxn>
                <a:cxn ang="0">
                  <a:pos x="connsiteX1" y="connsiteY1"/>
                </a:cxn>
                <a:cxn ang="0">
                  <a:pos x="connsiteX2" y="connsiteY2"/>
                </a:cxn>
              </a:cxnLst>
              <a:rect l="l" t="t" r="r" b="b"/>
              <a:pathLst>
                <a:path w="973" h="1076">
                  <a:moveTo>
                    <a:pt x="-632" y="-497"/>
                  </a:moveTo>
                  <a:cubicBezTo>
                    <a:pt x="-1157" y="-599"/>
                    <a:pt x="-1554" y="-1035"/>
                    <a:pt x="-1606" y="-1573"/>
                  </a:cubicBezTo>
                  <a:cubicBezTo>
                    <a:pt x="-1093" y="-1445"/>
                    <a:pt x="-696" y="-1022"/>
                    <a:pt x="-632" y="-497"/>
                  </a:cubicBezTo>
                  <a:close/>
                </a:path>
              </a:pathLst>
            </a:custGeom>
            <a:solidFill>
              <a:srgbClr val="020202"/>
            </a:solidFill>
            <a:ln w="1280" cap="flat">
              <a:noFill/>
              <a:prstDash val="solid"/>
              <a:miter/>
            </a:ln>
          </p:spPr>
          <p:txBody>
            <a:bodyPr rtlCol="0" anchor="ctr"/>
            <a:lstStyle/>
            <a:p>
              <a:endParaRPr lang="es-CO"/>
            </a:p>
          </p:txBody>
        </p:sp>
        <p:sp>
          <p:nvSpPr>
            <p:cNvPr id="147" name="Freeform: Shape 146">
              <a:extLst>
                <a:ext uri="{FF2B5EF4-FFF2-40B4-BE49-F238E27FC236}">
                  <a16:creationId xmlns:a16="http://schemas.microsoft.com/office/drawing/2014/main" id="{BF59CC83-E7FB-8605-360B-7B4086A410E9}"/>
                </a:ext>
              </a:extLst>
            </p:cNvPr>
            <p:cNvSpPr/>
            <p:nvPr/>
          </p:nvSpPr>
          <p:spPr>
            <a:xfrm>
              <a:off x="-1070587" y="-301012"/>
              <a:ext cx="948" cy="1050"/>
            </a:xfrm>
            <a:custGeom>
              <a:avLst/>
              <a:gdLst>
                <a:gd name="connsiteX0" fmla="*/ -657 w 948"/>
                <a:gd name="connsiteY0" fmla="*/ -522 h 1050"/>
                <a:gd name="connsiteX1" fmla="*/ -1606 w 948"/>
                <a:gd name="connsiteY1" fmla="*/ -1573 h 1050"/>
              </a:gdLst>
              <a:ahLst/>
              <a:cxnLst>
                <a:cxn ang="0">
                  <a:pos x="connsiteX0" y="connsiteY0"/>
                </a:cxn>
                <a:cxn ang="0">
                  <a:pos x="connsiteX1" y="connsiteY1"/>
                </a:cxn>
              </a:cxnLst>
              <a:rect l="l" t="t" r="r" b="b"/>
              <a:pathLst>
                <a:path w="948" h="1050">
                  <a:moveTo>
                    <a:pt x="-657" y="-522"/>
                  </a:moveTo>
                  <a:cubicBezTo>
                    <a:pt x="-1170" y="-625"/>
                    <a:pt x="-1554" y="-1048"/>
                    <a:pt x="-1606" y="-1573"/>
                  </a:cubicBezTo>
                  <a:close/>
                </a:path>
              </a:pathLst>
            </a:custGeom>
            <a:solidFill>
              <a:srgbClr val="020202"/>
            </a:solidFill>
            <a:ln w="1280" cap="flat">
              <a:noFill/>
              <a:prstDash val="solid"/>
              <a:miter/>
            </a:ln>
          </p:spPr>
          <p:txBody>
            <a:bodyPr rtlCol="0" anchor="ctr"/>
            <a:lstStyle/>
            <a:p>
              <a:endParaRPr lang="es-CO"/>
            </a:p>
          </p:txBody>
        </p:sp>
        <p:sp>
          <p:nvSpPr>
            <p:cNvPr id="148" name="Freeform: Shape 147">
              <a:extLst>
                <a:ext uri="{FF2B5EF4-FFF2-40B4-BE49-F238E27FC236}">
                  <a16:creationId xmlns:a16="http://schemas.microsoft.com/office/drawing/2014/main" id="{81CA4708-6A51-2272-E006-BD9C0D178ED8}"/>
                </a:ext>
              </a:extLst>
            </p:cNvPr>
            <p:cNvSpPr/>
            <p:nvPr/>
          </p:nvSpPr>
          <p:spPr>
            <a:xfrm>
              <a:off x="-1074379" y="-304804"/>
              <a:ext cx="986" cy="960"/>
            </a:xfrm>
            <a:custGeom>
              <a:avLst/>
              <a:gdLst>
                <a:gd name="connsiteX0" fmla="*/ -619 w 986"/>
                <a:gd name="connsiteY0" fmla="*/ -612 h 960"/>
                <a:gd name="connsiteX1" fmla="*/ -1606 w 986"/>
                <a:gd name="connsiteY1" fmla="*/ -1573 h 960"/>
              </a:gdLst>
              <a:ahLst/>
              <a:cxnLst>
                <a:cxn ang="0">
                  <a:pos x="connsiteX0" y="connsiteY0"/>
                </a:cxn>
                <a:cxn ang="0">
                  <a:pos x="connsiteX1" y="connsiteY1"/>
                </a:cxn>
              </a:cxnLst>
              <a:rect l="l" t="t" r="r" b="b"/>
              <a:pathLst>
                <a:path w="986" h="960">
                  <a:moveTo>
                    <a:pt x="-619" y="-612"/>
                  </a:moveTo>
                  <a:cubicBezTo>
                    <a:pt x="-1131" y="-676"/>
                    <a:pt x="-1529" y="-1073"/>
                    <a:pt x="-1606" y="-1573"/>
                  </a:cubicBezTo>
                  <a:close/>
                </a:path>
              </a:pathLst>
            </a:custGeom>
            <a:solidFill>
              <a:srgbClr val="020202"/>
            </a:solidFill>
            <a:ln w="1280" cap="flat">
              <a:noFill/>
              <a:prstDash val="solid"/>
              <a:miter/>
            </a:ln>
          </p:spPr>
          <p:txBody>
            <a:bodyPr rtlCol="0" anchor="ctr"/>
            <a:lstStyle/>
            <a:p>
              <a:endParaRPr lang="es-CO"/>
            </a:p>
          </p:txBody>
        </p:sp>
        <p:sp>
          <p:nvSpPr>
            <p:cNvPr id="149" name="Freeform: Shape 148">
              <a:extLst>
                <a:ext uri="{FF2B5EF4-FFF2-40B4-BE49-F238E27FC236}">
                  <a16:creationId xmlns:a16="http://schemas.microsoft.com/office/drawing/2014/main" id="{5CEFED48-A662-7483-CEAB-323B241FB2E9}"/>
                </a:ext>
              </a:extLst>
            </p:cNvPr>
            <p:cNvSpPr/>
            <p:nvPr/>
          </p:nvSpPr>
          <p:spPr>
            <a:xfrm>
              <a:off x="-1083053" y="-314233"/>
              <a:ext cx="999" cy="1088"/>
            </a:xfrm>
            <a:custGeom>
              <a:avLst/>
              <a:gdLst>
                <a:gd name="connsiteX0" fmla="*/ -606 w 999"/>
                <a:gd name="connsiteY0" fmla="*/ -484 h 1088"/>
                <a:gd name="connsiteX1" fmla="*/ -1606 w 999"/>
                <a:gd name="connsiteY1" fmla="*/ -1573 h 1088"/>
                <a:gd name="connsiteX2" fmla="*/ -606 w 999"/>
                <a:gd name="connsiteY2" fmla="*/ -484 h 1088"/>
              </a:gdLst>
              <a:ahLst/>
              <a:cxnLst>
                <a:cxn ang="0">
                  <a:pos x="connsiteX0" y="connsiteY0"/>
                </a:cxn>
                <a:cxn ang="0">
                  <a:pos x="connsiteX1" y="connsiteY1"/>
                </a:cxn>
                <a:cxn ang="0">
                  <a:pos x="connsiteX2" y="connsiteY2"/>
                </a:cxn>
              </a:cxnLst>
              <a:rect l="l" t="t" r="r" b="b"/>
              <a:pathLst>
                <a:path w="999" h="1088">
                  <a:moveTo>
                    <a:pt x="-606" y="-484"/>
                  </a:moveTo>
                  <a:cubicBezTo>
                    <a:pt x="-1144" y="-574"/>
                    <a:pt x="-1554" y="-1022"/>
                    <a:pt x="-1606" y="-1573"/>
                  </a:cubicBezTo>
                  <a:cubicBezTo>
                    <a:pt x="-1080" y="-1458"/>
                    <a:pt x="-670" y="-1022"/>
                    <a:pt x="-606" y="-484"/>
                  </a:cubicBezTo>
                  <a:close/>
                </a:path>
              </a:pathLst>
            </a:custGeom>
            <a:solidFill>
              <a:srgbClr val="020202"/>
            </a:solidFill>
            <a:ln w="1280" cap="flat">
              <a:noFill/>
              <a:prstDash val="solid"/>
              <a:miter/>
            </a:ln>
          </p:spPr>
          <p:txBody>
            <a:bodyPr rtlCol="0" anchor="ctr"/>
            <a:lstStyle/>
            <a:p>
              <a:endParaRPr lang="es-CO"/>
            </a:p>
          </p:txBody>
        </p:sp>
        <p:sp>
          <p:nvSpPr>
            <p:cNvPr id="150" name="Freeform: Shape 149">
              <a:extLst>
                <a:ext uri="{FF2B5EF4-FFF2-40B4-BE49-F238E27FC236}">
                  <a16:creationId xmlns:a16="http://schemas.microsoft.com/office/drawing/2014/main" id="{DA351836-C034-3AFC-C9B0-B3ABA862F264}"/>
                </a:ext>
              </a:extLst>
            </p:cNvPr>
            <p:cNvSpPr/>
            <p:nvPr/>
          </p:nvSpPr>
          <p:spPr>
            <a:xfrm>
              <a:off x="-1083949" y="-315207"/>
              <a:ext cx="986" cy="1076"/>
            </a:xfrm>
            <a:custGeom>
              <a:avLst/>
              <a:gdLst>
                <a:gd name="connsiteX0" fmla="*/ -619 w 986"/>
                <a:gd name="connsiteY0" fmla="*/ -497 h 1076"/>
                <a:gd name="connsiteX1" fmla="*/ -1606 w 986"/>
                <a:gd name="connsiteY1" fmla="*/ -1573 h 1076"/>
                <a:gd name="connsiteX2" fmla="*/ -619 w 986"/>
                <a:gd name="connsiteY2" fmla="*/ -497 h 1076"/>
              </a:gdLst>
              <a:ahLst/>
              <a:cxnLst>
                <a:cxn ang="0">
                  <a:pos x="connsiteX0" y="connsiteY0"/>
                </a:cxn>
                <a:cxn ang="0">
                  <a:pos x="connsiteX1" y="connsiteY1"/>
                </a:cxn>
                <a:cxn ang="0">
                  <a:pos x="connsiteX2" y="connsiteY2"/>
                </a:cxn>
              </a:cxnLst>
              <a:rect l="l" t="t" r="r" b="b"/>
              <a:pathLst>
                <a:path w="986" h="1076">
                  <a:moveTo>
                    <a:pt x="-619" y="-497"/>
                  </a:moveTo>
                  <a:cubicBezTo>
                    <a:pt x="-1144" y="-612"/>
                    <a:pt x="-1529" y="-1048"/>
                    <a:pt x="-1606" y="-1573"/>
                  </a:cubicBezTo>
                  <a:cubicBezTo>
                    <a:pt x="-1080" y="-1458"/>
                    <a:pt x="-696" y="-1022"/>
                    <a:pt x="-619" y="-497"/>
                  </a:cubicBezTo>
                  <a:close/>
                </a:path>
              </a:pathLst>
            </a:custGeom>
            <a:solidFill>
              <a:srgbClr val="020202"/>
            </a:solidFill>
            <a:ln w="1280" cap="flat">
              <a:noFill/>
              <a:prstDash val="solid"/>
              <a:miter/>
            </a:ln>
          </p:spPr>
          <p:txBody>
            <a:bodyPr rtlCol="0" anchor="ctr"/>
            <a:lstStyle/>
            <a:p>
              <a:endParaRPr lang="es-CO"/>
            </a:p>
          </p:txBody>
        </p:sp>
        <p:sp>
          <p:nvSpPr>
            <p:cNvPr id="151" name="Freeform: Shape 150">
              <a:extLst>
                <a:ext uri="{FF2B5EF4-FFF2-40B4-BE49-F238E27FC236}">
                  <a16:creationId xmlns:a16="http://schemas.microsoft.com/office/drawing/2014/main" id="{89914201-7813-1D17-448B-93D3BC7D16A7}"/>
                </a:ext>
              </a:extLst>
            </p:cNvPr>
            <p:cNvSpPr/>
            <p:nvPr/>
          </p:nvSpPr>
          <p:spPr>
            <a:xfrm>
              <a:off x="-1084846" y="-316181"/>
              <a:ext cx="960" cy="1050"/>
            </a:xfrm>
            <a:custGeom>
              <a:avLst/>
              <a:gdLst>
                <a:gd name="connsiteX0" fmla="*/ -645 w 960"/>
                <a:gd name="connsiteY0" fmla="*/ -522 h 1050"/>
                <a:gd name="connsiteX1" fmla="*/ -1606 w 960"/>
                <a:gd name="connsiteY1" fmla="*/ -1573 h 1050"/>
                <a:gd name="connsiteX2" fmla="*/ -645 w 960"/>
                <a:gd name="connsiteY2" fmla="*/ -522 h 1050"/>
              </a:gdLst>
              <a:ahLst/>
              <a:cxnLst>
                <a:cxn ang="0">
                  <a:pos x="connsiteX0" y="connsiteY0"/>
                </a:cxn>
                <a:cxn ang="0">
                  <a:pos x="connsiteX1" y="connsiteY1"/>
                </a:cxn>
                <a:cxn ang="0">
                  <a:pos x="connsiteX2" y="connsiteY2"/>
                </a:cxn>
              </a:cxnLst>
              <a:rect l="l" t="t" r="r" b="b"/>
              <a:pathLst>
                <a:path w="960" h="1050">
                  <a:moveTo>
                    <a:pt x="-645" y="-522"/>
                  </a:moveTo>
                  <a:cubicBezTo>
                    <a:pt x="-1144" y="-650"/>
                    <a:pt x="-1529" y="-1060"/>
                    <a:pt x="-1606" y="-1573"/>
                  </a:cubicBezTo>
                  <a:cubicBezTo>
                    <a:pt x="-1119" y="-1432"/>
                    <a:pt x="-747" y="-1022"/>
                    <a:pt x="-645" y="-522"/>
                  </a:cubicBezTo>
                  <a:close/>
                </a:path>
              </a:pathLst>
            </a:custGeom>
            <a:solidFill>
              <a:srgbClr val="020202"/>
            </a:solidFill>
            <a:ln w="1280" cap="flat">
              <a:noFill/>
              <a:prstDash val="solid"/>
              <a:miter/>
            </a:ln>
          </p:spPr>
          <p:txBody>
            <a:bodyPr rtlCol="0" anchor="ctr"/>
            <a:lstStyle/>
            <a:p>
              <a:endParaRPr lang="es-CO"/>
            </a:p>
          </p:txBody>
        </p:sp>
        <p:sp>
          <p:nvSpPr>
            <p:cNvPr id="152" name="Freeform: Shape 151">
              <a:extLst>
                <a:ext uri="{FF2B5EF4-FFF2-40B4-BE49-F238E27FC236}">
                  <a16:creationId xmlns:a16="http://schemas.microsoft.com/office/drawing/2014/main" id="{54B40DDC-DD49-9AC6-5E67-5AD3BA6ABCC0}"/>
                </a:ext>
              </a:extLst>
            </p:cNvPr>
            <p:cNvSpPr/>
            <p:nvPr/>
          </p:nvSpPr>
          <p:spPr>
            <a:xfrm>
              <a:off x="-1090675" y="-322753"/>
              <a:ext cx="1037" cy="1063"/>
            </a:xfrm>
            <a:custGeom>
              <a:avLst/>
              <a:gdLst>
                <a:gd name="connsiteX0" fmla="*/ -568 w 1037"/>
                <a:gd name="connsiteY0" fmla="*/ -509 h 1063"/>
                <a:gd name="connsiteX1" fmla="*/ -1606 w 1037"/>
                <a:gd name="connsiteY1" fmla="*/ -1573 h 1063"/>
                <a:gd name="connsiteX2" fmla="*/ -568 w 1037"/>
                <a:gd name="connsiteY2" fmla="*/ -509 h 1063"/>
              </a:gdLst>
              <a:ahLst/>
              <a:cxnLst>
                <a:cxn ang="0">
                  <a:pos x="connsiteX0" y="connsiteY0"/>
                </a:cxn>
                <a:cxn ang="0">
                  <a:pos x="connsiteX1" y="connsiteY1"/>
                </a:cxn>
                <a:cxn ang="0">
                  <a:pos x="connsiteX2" y="connsiteY2"/>
                </a:cxn>
              </a:cxnLst>
              <a:rect l="l" t="t" r="r" b="b"/>
              <a:pathLst>
                <a:path w="1037" h="1063">
                  <a:moveTo>
                    <a:pt x="-568" y="-509"/>
                  </a:moveTo>
                  <a:cubicBezTo>
                    <a:pt x="-1106" y="-612"/>
                    <a:pt x="-1516" y="-1035"/>
                    <a:pt x="-1606" y="-1573"/>
                  </a:cubicBezTo>
                  <a:cubicBezTo>
                    <a:pt x="-1055" y="-1496"/>
                    <a:pt x="-632" y="-1060"/>
                    <a:pt x="-568" y="-509"/>
                  </a:cubicBezTo>
                  <a:close/>
                </a:path>
              </a:pathLst>
            </a:custGeom>
            <a:solidFill>
              <a:srgbClr val="020202"/>
            </a:solidFill>
            <a:ln w="1280" cap="flat">
              <a:noFill/>
              <a:prstDash val="solid"/>
              <a:miter/>
            </a:ln>
          </p:spPr>
          <p:txBody>
            <a:bodyPr rtlCol="0" anchor="ctr"/>
            <a:lstStyle/>
            <a:p>
              <a:endParaRPr lang="es-CO"/>
            </a:p>
          </p:txBody>
        </p:sp>
        <p:sp>
          <p:nvSpPr>
            <p:cNvPr id="153" name="Freeform: Shape 152">
              <a:extLst>
                <a:ext uri="{FF2B5EF4-FFF2-40B4-BE49-F238E27FC236}">
                  <a16:creationId xmlns:a16="http://schemas.microsoft.com/office/drawing/2014/main" id="{4428A568-9EE5-1F15-48BD-AC50425A0BC3}"/>
                </a:ext>
              </a:extLst>
            </p:cNvPr>
            <p:cNvSpPr/>
            <p:nvPr/>
          </p:nvSpPr>
          <p:spPr>
            <a:xfrm>
              <a:off x="-1091598" y="-323714"/>
              <a:ext cx="1024" cy="1063"/>
            </a:xfrm>
            <a:custGeom>
              <a:avLst/>
              <a:gdLst>
                <a:gd name="connsiteX0" fmla="*/ -581 w 1024"/>
                <a:gd name="connsiteY0" fmla="*/ -509 h 1063"/>
                <a:gd name="connsiteX1" fmla="*/ -1606 w 1024"/>
                <a:gd name="connsiteY1" fmla="*/ -1573 h 1063"/>
                <a:gd name="connsiteX2" fmla="*/ -581 w 1024"/>
                <a:gd name="connsiteY2" fmla="*/ -509 h 1063"/>
              </a:gdLst>
              <a:ahLst/>
              <a:cxnLst>
                <a:cxn ang="0">
                  <a:pos x="connsiteX0" y="connsiteY0"/>
                </a:cxn>
                <a:cxn ang="0">
                  <a:pos x="connsiteX1" y="connsiteY1"/>
                </a:cxn>
                <a:cxn ang="0">
                  <a:pos x="connsiteX2" y="connsiteY2"/>
                </a:cxn>
              </a:cxnLst>
              <a:rect l="l" t="t" r="r" b="b"/>
              <a:pathLst>
                <a:path w="1024" h="1063">
                  <a:moveTo>
                    <a:pt x="-581" y="-509"/>
                  </a:moveTo>
                  <a:cubicBezTo>
                    <a:pt x="-1119" y="-612"/>
                    <a:pt x="-1529" y="-1035"/>
                    <a:pt x="-1606" y="-1573"/>
                  </a:cubicBezTo>
                  <a:cubicBezTo>
                    <a:pt x="-1068" y="-1470"/>
                    <a:pt x="-657" y="-1048"/>
                    <a:pt x="-581" y="-509"/>
                  </a:cubicBezTo>
                  <a:close/>
                </a:path>
              </a:pathLst>
            </a:custGeom>
            <a:solidFill>
              <a:srgbClr val="020202"/>
            </a:solidFill>
            <a:ln w="1280" cap="flat">
              <a:noFill/>
              <a:prstDash val="solid"/>
              <a:miter/>
            </a:ln>
          </p:spPr>
          <p:txBody>
            <a:bodyPr rtlCol="0" anchor="ctr"/>
            <a:lstStyle/>
            <a:p>
              <a:endParaRPr lang="es-CO"/>
            </a:p>
          </p:txBody>
        </p:sp>
        <p:sp>
          <p:nvSpPr>
            <p:cNvPr id="154" name="Freeform: Shape 153">
              <a:extLst>
                <a:ext uri="{FF2B5EF4-FFF2-40B4-BE49-F238E27FC236}">
                  <a16:creationId xmlns:a16="http://schemas.microsoft.com/office/drawing/2014/main" id="{0A6DE1A6-AD00-8F36-4D0D-6AE923DA2387}"/>
                </a:ext>
              </a:extLst>
            </p:cNvPr>
            <p:cNvSpPr/>
            <p:nvPr/>
          </p:nvSpPr>
          <p:spPr>
            <a:xfrm>
              <a:off x="-1092546" y="-324675"/>
              <a:ext cx="1037" cy="1050"/>
            </a:xfrm>
            <a:custGeom>
              <a:avLst/>
              <a:gdLst>
                <a:gd name="connsiteX0" fmla="*/ -568 w 1037"/>
                <a:gd name="connsiteY0" fmla="*/ -522 h 1050"/>
                <a:gd name="connsiteX1" fmla="*/ -1606 w 1037"/>
                <a:gd name="connsiteY1" fmla="*/ -1573 h 1050"/>
                <a:gd name="connsiteX2" fmla="*/ -568 w 1037"/>
                <a:gd name="connsiteY2" fmla="*/ -522 h 1050"/>
              </a:gdLst>
              <a:ahLst/>
              <a:cxnLst>
                <a:cxn ang="0">
                  <a:pos x="connsiteX0" y="connsiteY0"/>
                </a:cxn>
                <a:cxn ang="0">
                  <a:pos x="connsiteX1" y="connsiteY1"/>
                </a:cxn>
                <a:cxn ang="0">
                  <a:pos x="connsiteX2" y="connsiteY2"/>
                </a:cxn>
              </a:cxnLst>
              <a:rect l="l" t="t" r="r" b="b"/>
              <a:pathLst>
                <a:path w="1037" h="1050">
                  <a:moveTo>
                    <a:pt x="-568" y="-522"/>
                  </a:moveTo>
                  <a:cubicBezTo>
                    <a:pt x="-1106" y="-612"/>
                    <a:pt x="-1516" y="-1035"/>
                    <a:pt x="-1606" y="-1573"/>
                  </a:cubicBezTo>
                  <a:cubicBezTo>
                    <a:pt x="-1068" y="-1483"/>
                    <a:pt x="-657" y="-1060"/>
                    <a:pt x="-568" y="-522"/>
                  </a:cubicBezTo>
                  <a:close/>
                </a:path>
              </a:pathLst>
            </a:custGeom>
            <a:solidFill>
              <a:srgbClr val="020202"/>
            </a:solidFill>
            <a:ln w="1280" cap="flat">
              <a:noFill/>
              <a:prstDash val="solid"/>
              <a:miter/>
            </a:ln>
          </p:spPr>
          <p:txBody>
            <a:bodyPr rtlCol="0" anchor="ctr"/>
            <a:lstStyle/>
            <a:p>
              <a:endParaRPr lang="es-CO"/>
            </a:p>
          </p:txBody>
        </p:sp>
        <p:sp>
          <p:nvSpPr>
            <p:cNvPr id="155" name="Freeform: Shape 154">
              <a:extLst>
                <a:ext uri="{FF2B5EF4-FFF2-40B4-BE49-F238E27FC236}">
                  <a16:creationId xmlns:a16="http://schemas.microsoft.com/office/drawing/2014/main" id="{FE37D432-6433-995B-0B63-B23686582F9E}"/>
                </a:ext>
              </a:extLst>
            </p:cNvPr>
            <p:cNvSpPr/>
            <p:nvPr/>
          </p:nvSpPr>
          <p:spPr>
            <a:xfrm>
              <a:off x="-1137142" y="-359778"/>
              <a:ext cx="1114" cy="884"/>
            </a:xfrm>
            <a:custGeom>
              <a:avLst/>
              <a:gdLst>
                <a:gd name="connsiteX0" fmla="*/ -491 w 1114"/>
                <a:gd name="connsiteY0" fmla="*/ -689 h 884"/>
                <a:gd name="connsiteX1" fmla="*/ -1606 w 1114"/>
                <a:gd name="connsiteY1" fmla="*/ -1573 h 884"/>
                <a:gd name="connsiteX2" fmla="*/ -491 w 1114"/>
                <a:gd name="connsiteY2" fmla="*/ -689 h 884"/>
              </a:gdLst>
              <a:ahLst/>
              <a:cxnLst>
                <a:cxn ang="0">
                  <a:pos x="connsiteX0" y="connsiteY0"/>
                </a:cxn>
                <a:cxn ang="0">
                  <a:pos x="connsiteX1" y="connsiteY1"/>
                </a:cxn>
                <a:cxn ang="0">
                  <a:pos x="connsiteX2" y="connsiteY2"/>
                </a:cxn>
              </a:cxnLst>
              <a:rect l="l" t="t" r="r" b="b"/>
              <a:pathLst>
                <a:path w="1114" h="884">
                  <a:moveTo>
                    <a:pt x="-491" y="-689"/>
                  </a:moveTo>
                  <a:cubicBezTo>
                    <a:pt x="-1016" y="-689"/>
                    <a:pt x="-1477" y="-1060"/>
                    <a:pt x="-1606" y="-1573"/>
                  </a:cubicBezTo>
                  <a:cubicBezTo>
                    <a:pt x="-1106" y="-1496"/>
                    <a:pt x="-670" y="-1163"/>
                    <a:pt x="-491" y="-689"/>
                  </a:cubicBezTo>
                  <a:close/>
                </a:path>
              </a:pathLst>
            </a:custGeom>
            <a:solidFill>
              <a:srgbClr val="020202"/>
            </a:solidFill>
            <a:ln w="1280" cap="flat">
              <a:noFill/>
              <a:prstDash val="solid"/>
              <a:miter/>
            </a:ln>
          </p:spPr>
          <p:txBody>
            <a:bodyPr rtlCol="0" anchor="ctr"/>
            <a:lstStyle/>
            <a:p>
              <a:endParaRPr lang="es-CO"/>
            </a:p>
          </p:txBody>
        </p:sp>
        <p:sp>
          <p:nvSpPr>
            <p:cNvPr id="156" name="Freeform: Shape 155">
              <a:extLst>
                <a:ext uri="{FF2B5EF4-FFF2-40B4-BE49-F238E27FC236}">
                  <a16:creationId xmlns:a16="http://schemas.microsoft.com/office/drawing/2014/main" id="{F97C1609-A814-256D-8F76-B80EF79D0EF2}"/>
                </a:ext>
              </a:extLst>
            </p:cNvPr>
            <p:cNvSpPr/>
            <p:nvPr/>
          </p:nvSpPr>
          <p:spPr>
            <a:xfrm>
              <a:off x="-1093494" y="-325610"/>
              <a:ext cx="1050" cy="1037"/>
            </a:xfrm>
            <a:custGeom>
              <a:avLst/>
              <a:gdLst>
                <a:gd name="connsiteX0" fmla="*/ -555 w 1050"/>
                <a:gd name="connsiteY0" fmla="*/ -535 h 1037"/>
                <a:gd name="connsiteX1" fmla="*/ -1606 w 1050"/>
                <a:gd name="connsiteY1" fmla="*/ -1573 h 1037"/>
                <a:gd name="connsiteX2" fmla="*/ -555 w 1050"/>
                <a:gd name="connsiteY2" fmla="*/ -535 h 1037"/>
              </a:gdLst>
              <a:ahLst/>
              <a:cxnLst>
                <a:cxn ang="0">
                  <a:pos x="connsiteX0" y="connsiteY0"/>
                </a:cxn>
                <a:cxn ang="0">
                  <a:pos x="connsiteX1" y="connsiteY1"/>
                </a:cxn>
                <a:cxn ang="0">
                  <a:pos x="connsiteX2" y="connsiteY2"/>
                </a:cxn>
              </a:cxnLst>
              <a:rect l="l" t="t" r="r" b="b"/>
              <a:pathLst>
                <a:path w="1050" h="1037">
                  <a:moveTo>
                    <a:pt x="-555" y="-535"/>
                  </a:moveTo>
                  <a:cubicBezTo>
                    <a:pt x="-1093" y="-625"/>
                    <a:pt x="-1516" y="-1035"/>
                    <a:pt x="-1606" y="-1573"/>
                  </a:cubicBezTo>
                  <a:cubicBezTo>
                    <a:pt x="-1068" y="-1483"/>
                    <a:pt x="-645" y="-1073"/>
                    <a:pt x="-555" y="-535"/>
                  </a:cubicBezTo>
                  <a:close/>
                </a:path>
              </a:pathLst>
            </a:custGeom>
            <a:solidFill>
              <a:srgbClr val="020202"/>
            </a:solidFill>
            <a:ln w="1280" cap="flat">
              <a:noFill/>
              <a:prstDash val="solid"/>
              <a:miter/>
            </a:ln>
          </p:spPr>
          <p:txBody>
            <a:bodyPr rtlCol="0" anchor="ctr"/>
            <a:lstStyle/>
            <a:p>
              <a:endParaRPr lang="es-CO"/>
            </a:p>
          </p:txBody>
        </p:sp>
        <p:sp>
          <p:nvSpPr>
            <p:cNvPr id="157" name="Freeform: Shape 156">
              <a:extLst>
                <a:ext uri="{FF2B5EF4-FFF2-40B4-BE49-F238E27FC236}">
                  <a16:creationId xmlns:a16="http://schemas.microsoft.com/office/drawing/2014/main" id="{3F64AE05-48BE-3049-CE0F-6829F7AF5830}"/>
                </a:ext>
              </a:extLst>
            </p:cNvPr>
            <p:cNvSpPr/>
            <p:nvPr/>
          </p:nvSpPr>
          <p:spPr>
            <a:xfrm>
              <a:off x="-1094455" y="-326558"/>
              <a:ext cx="1050" cy="1037"/>
            </a:xfrm>
            <a:custGeom>
              <a:avLst/>
              <a:gdLst>
                <a:gd name="connsiteX0" fmla="*/ -555 w 1050"/>
                <a:gd name="connsiteY0" fmla="*/ -535 h 1037"/>
                <a:gd name="connsiteX1" fmla="*/ -1606 w 1050"/>
                <a:gd name="connsiteY1" fmla="*/ -1573 h 1037"/>
                <a:gd name="connsiteX2" fmla="*/ -555 w 1050"/>
                <a:gd name="connsiteY2" fmla="*/ -535 h 1037"/>
              </a:gdLst>
              <a:ahLst/>
              <a:cxnLst>
                <a:cxn ang="0">
                  <a:pos x="connsiteX0" y="connsiteY0"/>
                </a:cxn>
                <a:cxn ang="0">
                  <a:pos x="connsiteX1" y="connsiteY1"/>
                </a:cxn>
                <a:cxn ang="0">
                  <a:pos x="connsiteX2" y="connsiteY2"/>
                </a:cxn>
              </a:cxnLst>
              <a:rect l="l" t="t" r="r" b="b"/>
              <a:pathLst>
                <a:path w="1050" h="1037">
                  <a:moveTo>
                    <a:pt x="-555" y="-535"/>
                  </a:moveTo>
                  <a:cubicBezTo>
                    <a:pt x="-1093" y="-625"/>
                    <a:pt x="-1516" y="-1035"/>
                    <a:pt x="-1606" y="-1573"/>
                  </a:cubicBezTo>
                  <a:cubicBezTo>
                    <a:pt x="-1068" y="-1483"/>
                    <a:pt x="-645" y="-1073"/>
                    <a:pt x="-555" y="-535"/>
                  </a:cubicBezTo>
                  <a:close/>
                </a:path>
              </a:pathLst>
            </a:custGeom>
            <a:solidFill>
              <a:srgbClr val="020202"/>
            </a:solidFill>
            <a:ln w="1280" cap="flat">
              <a:noFill/>
              <a:prstDash val="solid"/>
              <a:miter/>
            </a:ln>
          </p:spPr>
          <p:txBody>
            <a:bodyPr rtlCol="0" anchor="ctr"/>
            <a:lstStyle/>
            <a:p>
              <a:endParaRPr lang="es-CO"/>
            </a:p>
          </p:txBody>
        </p:sp>
        <p:sp>
          <p:nvSpPr>
            <p:cNvPr id="158" name="Freeform: Shape 157">
              <a:extLst>
                <a:ext uri="{FF2B5EF4-FFF2-40B4-BE49-F238E27FC236}">
                  <a16:creationId xmlns:a16="http://schemas.microsoft.com/office/drawing/2014/main" id="{D5A7D8CF-65AC-53AC-859A-606106FD4008}"/>
                </a:ext>
              </a:extLst>
            </p:cNvPr>
            <p:cNvSpPr/>
            <p:nvPr/>
          </p:nvSpPr>
          <p:spPr>
            <a:xfrm>
              <a:off x="-1095416" y="-327506"/>
              <a:ext cx="1063" cy="1037"/>
            </a:xfrm>
            <a:custGeom>
              <a:avLst/>
              <a:gdLst>
                <a:gd name="connsiteX0" fmla="*/ -542 w 1063"/>
                <a:gd name="connsiteY0" fmla="*/ -535 h 1037"/>
                <a:gd name="connsiteX1" fmla="*/ -1606 w 1063"/>
                <a:gd name="connsiteY1" fmla="*/ -1573 h 1037"/>
                <a:gd name="connsiteX2" fmla="*/ -542 w 1063"/>
                <a:gd name="connsiteY2" fmla="*/ -535 h 1037"/>
              </a:gdLst>
              <a:ahLst/>
              <a:cxnLst>
                <a:cxn ang="0">
                  <a:pos x="connsiteX0" y="connsiteY0"/>
                </a:cxn>
                <a:cxn ang="0">
                  <a:pos x="connsiteX1" y="connsiteY1"/>
                </a:cxn>
                <a:cxn ang="0">
                  <a:pos x="connsiteX2" y="connsiteY2"/>
                </a:cxn>
              </a:cxnLst>
              <a:rect l="l" t="t" r="r" b="b"/>
              <a:pathLst>
                <a:path w="1063" h="1037">
                  <a:moveTo>
                    <a:pt x="-542" y="-535"/>
                  </a:moveTo>
                  <a:cubicBezTo>
                    <a:pt x="-1080" y="-625"/>
                    <a:pt x="-1503" y="-1035"/>
                    <a:pt x="-1606" y="-1573"/>
                  </a:cubicBezTo>
                  <a:cubicBezTo>
                    <a:pt x="-1068" y="-1483"/>
                    <a:pt x="-645" y="-1073"/>
                    <a:pt x="-542" y="-535"/>
                  </a:cubicBezTo>
                  <a:close/>
                </a:path>
              </a:pathLst>
            </a:custGeom>
            <a:solidFill>
              <a:srgbClr val="020202"/>
            </a:solidFill>
            <a:ln w="1280" cap="flat">
              <a:noFill/>
              <a:prstDash val="solid"/>
              <a:miter/>
            </a:ln>
          </p:spPr>
          <p:txBody>
            <a:bodyPr rtlCol="0" anchor="ctr"/>
            <a:lstStyle/>
            <a:p>
              <a:endParaRPr lang="es-CO"/>
            </a:p>
          </p:txBody>
        </p:sp>
        <p:sp>
          <p:nvSpPr>
            <p:cNvPr id="159" name="Freeform: Shape 158">
              <a:extLst>
                <a:ext uri="{FF2B5EF4-FFF2-40B4-BE49-F238E27FC236}">
                  <a16:creationId xmlns:a16="http://schemas.microsoft.com/office/drawing/2014/main" id="{A75DD42F-59F8-5061-B5A4-2B5B4C7EB707}"/>
                </a:ext>
              </a:extLst>
            </p:cNvPr>
            <p:cNvSpPr/>
            <p:nvPr/>
          </p:nvSpPr>
          <p:spPr>
            <a:xfrm>
              <a:off x="-1096376" y="-328428"/>
              <a:ext cx="1063" cy="1024"/>
            </a:xfrm>
            <a:custGeom>
              <a:avLst/>
              <a:gdLst>
                <a:gd name="connsiteX0" fmla="*/ -542 w 1063"/>
                <a:gd name="connsiteY0" fmla="*/ -548 h 1024"/>
                <a:gd name="connsiteX1" fmla="*/ -1606 w 1063"/>
                <a:gd name="connsiteY1" fmla="*/ -1573 h 1024"/>
                <a:gd name="connsiteX2" fmla="*/ -542 w 1063"/>
                <a:gd name="connsiteY2" fmla="*/ -548 h 1024"/>
              </a:gdLst>
              <a:ahLst/>
              <a:cxnLst>
                <a:cxn ang="0">
                  <a:pos x="connsiteX0" y="connsiteY0"/>
                </a:cxn>
                <a:cxn ang="0">
                  <a:pos x="connsiteX1" y="connsiteY1"/>
                </a:cxn>
                <a:cxn ang="0">
                  <a:pos x="connsiteX2" y="connsiteY2"/>
                </a:cxn>
              </a:cxnLst>
              <a:rect l="l" t="t" r="r" b="b"/>
              <a:pathLst>
                <a:path w="1063" h="1024">
                  <a:moveTo>
                    <a:pt x="-542" y="-548"/>
                  </a:moveTo>
                  <a:cubicBezTo>
                    <a:pt x="-1093" y="-599"/>
                    <a:pt x="-1529" y="-1022"/>
                    <a:pt x="-1606" y="-1573"/>
                  </a:cubicBezTo>
                  <a:cubicBezTo>
                    <a:pt x="-1055" y="-1522"/>
                    <a:pt x="-619" y="-1099"/>
                    <a:pt x="-542" y="-548"/>
                  </a:cubicBezTo>
                  <a:close/>
                </a:path>
              </a:pathLst>
            </a:custGeom>
            <a:solidFill>
              <a:srgbClr val="020202"/>
            </a:solidFill>
            <a:ln w="1280" cap="flat">
              <a:noFill/>
              <a:prstDash val="solid"/>
              <a:miter/>
            </a:ln>
          </p:spPr>
          <p:txBody>
            <a:bodyPr rtlCol="0" anchor="ctr"/>
            <a:lstStyle/>
            <a:p>
              <a:endParaRPr lang="es-CO"/>
            </a:p>
          </p:txBody>
        </p:sp>
        <p:sp>
          <p:nvSpPr>
            <p:cNvPr id="160" name="Freeform: Shape 159">
              <a:extLst>
                <a:ext uri="{FF2B5EF4-FFF2-40B4-BE49-F238E27FC236}">
                  <a16:creationId xmlns:a16="http://schemas.microsoft.com/office/drawing/2014/main" id="{AC2E7756-F631-445B-04DA-CD8BEA2194F3}"/>
                </a:ext>
              </a:extLst>
            </p:cNvPr>
            <p:cNvSpPr/>
            <p:nvPr/>
          </p:nvSpPr>
          <p:spPr>
            <a:xfrm>
              <a:off x="-1102923" y="-334193"/>
              <a:ext cx="1050" cy="935"/>
            </a:xfrm>
            <a:custGeom>
              <a:avLst/>
              <a:gdLst>
                <a:gd name="connsiteX0" fmla="*/ -555 w 1050"/>
                <a:gd name="connsiteY0" fmla="*/ -638 h 935"/>
                <a:gd name="connsiteX1" fmla="*/ -1606 w 1050"/>
                <a:gd name="connsiteY1" fmla="*/ -1573 h 935"/>
              </a:gdLst>
              <a:ahLst/>
              <a:cxnLst>
                <a:cxn ang="0">
                  <a:pos x="connsiteX0" y="connsiteY0"/>
                </a:cxn>
                <a:cxn ang="0">
                  <a:pos x="connsiteX1" y="connsiteY1"/>
                </a:cxn>
              </a:cxnLst>
              <a:rect l="l" t="t" r="r" b="b"/>
              <a:pathLst>
                <a:path w="1050" h="935">
                  <a:moveTo>
                    <a:pt x="-555" y="-638"/>
                  </a:moveTo>
                  <a:cubicBezTo>
                    <a:pt x="-1067" y="-689"/>
                    <a:pt x="-1490" y="-1073"/>
                    <a:pt x="-1606" y="-1573"/>
                  </a:cubicBezTo>
                  <a:close/>
                </a:path>
              </a:pathLst>
            </a:custGeom>
            <a:solidFill>
              <a:srgbClr val="020202"/>
            </a:solidFill>
            <a:ln w="1280" cap="flat">
              <a:noFill/>
              <a:prstDash val="solid"/>
              <a:miter/>
            </a:ln>
          </p:spPr>
          <p:txBody>
            <a:bodyPr rtlCol="0" anchor="ctr"/>
            <a:lstStyle/>
            <a:p>
              <a:endParaRPr lang="es-CO"/>
            </a:p>
          </p:txBody>
        </p:sp>
        <p:sp>
          <p:nvSpPr>
            <p:cNvPr id="161" name="Freeform: Shape 160">
              <a:extLst>
                <a:ext uri="{FF2B5EF4-FFF2-40B4-BE49-F238E27FC236}">
                  <a16:creationId xmlns:a16="http://schemas.microsoft.com/office/drawing/2014/main" id="{F4B88442-E29F-D00D-FEAD-D44AC4557C7F}"/>
                </a:ext>
              </a:extLst>
            </p:cNvPr>
            <p:cNvSpPr/>
            <p:nvPr/>
          </p:nvSpPr>
          <p:spPr>
            <a:xfrm>
              <a:off x="-1103884" y="-335090"/>
              <a:ext cx="1101" cy="960"/>
            </a:xfrm>
            <a:custGeom>
              <a:avLst/>
              <a:gdLst>
                <a:gd name="connsiteX0" fmla="*/ -504 w 1101"/>
                <a:gd name="connsiteY0" fmla="*/ -612 h 960"/>
                <a:gd name="connsiteX1" fmla="*/ -1606 w 1101"/>
                <a:gd name="connsiteY1" fmla="*/ -1573 h 960"/>
                <a:gd name="connsiteX2" fmla="*/ -504 w 1101"/>
                <a:gd name="connsiteY2" fmla="*/ -612 h 960"/>
              </a:gdLst>
              <a:ahLst/>
              <a:cxnLst>
                <a:cxn ang="0">
                  <a:pos x="connsiteX0" y="connsiteY0"/>
                </a:cxn>
                <a:cxn ang="0">
                  <a:pos x="connsiteX1" y="connsiteY1"/>
                </a:cxn>
                <a:cxn ang="0">
                  <a:pos x="connsiteX2" y="connsiteY2"/>
                </a:cxn>
              </a:cxnLst>
              <a:rect l="l" t="t" r="r" b="b"/>
              <a:pathLst>
                <a:path w="1101" h="960">
                  <a:moveTo>
                    <a:pt x="-504" y="-612"/>
                  </a:moveTo>
                  <a:cubicBezTo>
                    <a:pt x="-1042" y="-676"/>
                    <a:pt x="-1477" y="-1048"/>
                    <a:pt x="-1606" y="-1573"/>
                  </a:cubicBezTo>
                  <a:cubicBezTo>
                    <a:pt x="-1067" y="-1509"/>
                    <a:pt x="-632" y="-1137"/>
                    <a:pt x="-504" y="-612"/>
                  </a:cubicBezTo>
                  <a:close/>
                </a:path>
              </a:pathLst>
            </a:custGeom>
            <a:solidFill>
              <a:srgbClr val="020202"/>
            </a:solidFill>
            <a:ln w="1280" cap="flat">
              <a:noFill/>
              <a:prstDash val="solid"/>
              <a:miter/>
            </a:ln>
          </p:spPr>
          <p:txBody>
            <a:bodyPr rtlCol="0" anchor="ctr"/>
            <a:lstStyle/>
            <a:p>
              <a:endParaRPr lang="es-CO"/>
            </a:p>
          </p:txBody>
        </p:sp>
        <p:sp>
          <p:nvSpPr>
            <p:cNvPr id="162" name="Freeform: Shape 161">
              <a:extLst>
                <a:ext uri="{FF2B5EF4-FFF2-40B4-BE49-F238E27FC236}">
                  <a16:creationId xmlns:a16="http://schemas.microsoft.com/office/drawing/2014/main" id="{99244E3D-33C7-4DEA-F6B1-96E5F813FBA2}"/>
                </a:ext>
              </a:extLst>
            </p:cNvPr>
            <p:cNvSpPr/>
            <p:nvPr/>
          </p:nvSpPr>
          <p:spPr>
            <a:xfrm>
              <a:off x="-1107753" y="-337922"/>
              <a:ext cx="1127" cy="909"/>
            </a:xfrm>
            <a:custGeom>
              <a:avLst/>
              <a:gdLst>
                <a:gd name="connsiteX0" fmla="*/ -478 w 1127"/>
                <a:gd name="connsiteY0" fmla="*/ -663 h 909"/>
                <a:gd name="connsiteX1" fmla="*/ -1606 w 1127"/>
                <a:gd name="connsiteY1" fmla="*/ -1573 h 909"/>
                <a:gd name="connsiteX2" fmla="*/ -478 w 1127"/>
                <a:gd name="connsiteY2" fmla="*/ -663 h 909"/>
              </a:gdLst>
              <a:ahLst/>
              <a:cxnLst>
                <a:cxn ang="0">
                  <a:pos x="connsiteX0" y="connsiteY0"/>
                </a:cxn>
                <a:cxn ang="0">
                  <a:pos x="connsiteX1" y="connsiteY1"/>
                </a:cxn>
                <a:cxn ang="0">
                  <a:pos x="connsiteX2" y="connsiteY2"/>
                </a:cxn>
              </a:cxnLst>
              <a:rect l="l" t="t" r="r" b="b"/>
              <a:pathLst>
                <a:path w="1127" h="909">
                  <a:moveTo>
                    <a:pt x="-478" y="-663"/>
                  </a:moveTo>
                  <a:cubicBezTo>
                    <a:pt x="-1016" y="-676"/>
                    <a:pt x="-1478" y="-1048"/>
                    <a:pt x="-1606" y="-1573"/>
                  </a:cubicBezTo>
                  <a:cubicBezTo>
                    <a:pt x="-1080" y="-1534"/>
                    <a:pt x="-632" y="-1176"/>
                    <a:pt x="-478" y="-663"/>
                  </a:cubicBezTo>
                  <a:close/>
                </a:path>
              </a:pathLst>
            </a:custGeom>
            <a:solidFill>
              <a:srgbClr val="020202"/>
            </a:solidFill>
            <a:ln w="1280" cap="flat">
              <a:noFill/>
              <a:prstDash val="solid"/>
              <a:miter/>
            </a:ln>
          </p:spPr>
          <p:txBody>
            <a:bodyPr rtlCol="0" anchor="ctr"/>
            <a:lstStyle/>
            <a:p>
              <a:endParaRPr lang="es-CO"/>
            </a:p>
          </p:txBody>
        </p:sp>
        <p:sp>
          <p:nvSpPr>
            <p:cNvPr id="163" name="Freeform: Shape 162">
              <a:extLst>
                <a:ext uri="{FF2B5EF4-FFF2-40B4-BE49-F238E27FC236}">
                  <a16:creationId xmlns:a16="http://schemas.microsoft.com/office/drawing/2014/main" id="{E22AD48C-8C77-E28D-063B-AEAA42148738}"/>
                </a:ext>
              </a:extLst>
            </p:cNvPr>
            <p:cNvSpPr/>
            <p:nvPr/>
          </p:nvSpPr>
          <p:spPr>
            <a:xfrm>
              <a:off x="-1110584" y="-339830"/>
              <a:ext cx="1127" cy="871"/>
            </a:xfrm>
            <a:custGeom>
              <a:avLst/>
              <a:gdLst>
                <a:gd name="connsiteX0" fmla="*/ -478 w 1127"/>
                <a:gd name="connsiteY0" fmla="*/ -702 h 871"/>
                <a:gd name="connsiteX1" fmla="*/ -1606 w 1127"/>
                <a:gd name="connsiteY1" fmla="*/ -1573 h 871"/>
                <a:gd name="connsiteX2" fmla="*/ -478 w 1127"/>
                <a:gd name="connsiteY2" fmla="*/ -702 h 871"/>
              </a:gdLst>
              <a:ahLst/>
              <a:cxnLst>
                <a:cxn ang="0">
                  <a:pos x="connsiteX0" y="connsiteY0"/>
                </a:cxn>
                <a:cxn ang="0">
                  <a:pos x="connsiteX1" y="connsiteY1"/>
                </a:cxn>
                <a:cxn ang="0">
                  <a:pos x="connsiteX2" y="connsiteY2"/>
                </a:cxn>
              </a:cxnLst>
              <a:rect l="l" t="t" r="r" b="b"/>
              <a:pathLst>
                <a:path w="1127" h="871">
                  <a:moveTo>
                    <a:pt x="-478" y="-702"/>
                  </a:moveTo>
                  <a:cubicBezTo>
                    <a:pt x="-1003" y="-702"/>
                    <a:pt x="-1477" y="-1060"/>
                    <a:pt x="-1606" y="-1573"/>
                  </a:cubicBezTo>
                  <a:cubicBezTo>
                    <a:pt x="-1093" y="-1522"/>
                    <a:pt x="-657" y="-1176"/>
                    <a:pt x="-478" y="-702"/>
                  </a:cubicBezTo>
                  <a:close/>
                </a:path>
              </a:pathLst>
            </a:custGeom>
            <a:solidFill>
              <a:srgbClr val="020202"/>
            </a:solidFill>
            <a:ln w="1280" cap="flat">
              <a:noFill/>
              <a:prstDash val="solid"/>
              <a:miter/>
            </a:ln>
          </p:spPr>
          <p:txBody>
            <a:bodyPr rtlCol="0" anchor="ctr"/>
            <a:lstStyle/>
            <a:p>
              <a:endParaRPr lang="es-CO"/>
            </a:p>
          </p:txBody>
        </p:sp>
        <p:sp>
          <p:nvSpPr>
            <p:cNvPr id="164" name="Freeform: Shape 163">
              <a:extLst>
                <a:ext uri="{FF2B5EF4-FFF2-40B4-BE49-F238E27FC236}">
                  <a16:creationId xmlns:a16="http://schemas.microsoft.com/office/drawing/2014/main" id="{70F651CF-4969-5779-1C02-6A74C64AFC49}"/>
                </a:ext>
              </a:extLst>
            </p:cNvPr>
            <p:cNvSpPr/>
            <p:nvPr/>
          </p:nvSpPr>
          <p:spPr>
            <a:xfrm>
              <a:off x="-1117182" y="-345570"/>
              <a:ext cx="1063" cy="948"/>
            </a:xfrm>
            <a:custGeom>
              <a:avLst/>
              <a:gdLst>
                <a:gd name="connsiteX0" fmla="*/ -542 w 1063"/>
                <a:gd name="connsiteY0" fmla="*/ -625 h 948"/>
                <a:gd name="connsiteX1" fmla="*/ -1606 w 1063"/>
                <a:gd name="connsiteY1" fmla="*/ -1573 h 948"/>
                <a:gd name="connsiteX2" fmla="*/ -542 w 1063"/>
                <a:gd name="connsiteY2" fmla="*/ -625 h 948"/>
              </a:gdLst>
              <a:ahLst/>
              <a:cxnLst>
                <a:cxn ang="0">
                  <a:pos x="connsiteX0" y="connsiteY0"/>
                </a:cxn>
                <a:cxn ang="0">
                  <a:pos x="connsiteX1" y="connsiteY1"/>
                </a:cxn>
                <a:cxn ang="0">
                  <a:pos x="connsiteX2" y="connsiteY2"/>
                </a:cxn>
              </a:cxnLst>
              <a:rect l="l" t="t" r="r" b="b"/>
              <a:pathLst>
                <a:path w="1063" h="948">
                  <a:moveTo>
                    <a:pt x="-542" y="-625"/>
                  </a:moveTo>
                  <a:cubicBezTo>
                    <a:pt x="-1068" y="-676"/>
                    <a:pt x="-1503" y="-1061"/>
                    <a:pt x="-1606" y="-1573"/>
                  </a:cubicBezTo>
                  <a:cubicBezTo>
                    <a:pt x="-1106" y="-1470"/>
                    <a:pt x="-696" y="-1112"/>
                    <a:pt x="-542" y="-625"/>
                  </a:cubicBezTo>
                  <a:close/>
                </a:path>
              </a:pathLst>
            </a:custGeom>
            <a:solidFill>
              <a:srgbClr val="020202"/>
            </a:solidFill>
            <a:ln w="1280" cap="flat">
              <a:noFill/>
              <a:prstDash val="solid"/>
              <a:miter/>
            </a:ln>
          </p:spPr>
          <p:txBody>
            <a:bodyPr rtlCol="0" anchor="ctr"/>
            <a:lstStyle/>
            <a:p>
              <a:endParaRPr lang="es-CO"/>
            </a:p>
          </p:txBody>
        </p:sp>
        <p:sp>
          <p:nvSpPr>
            <p:cNvPr id="165" name="Freeform: Shape 164">
              <a:extLst>
                <a:ext uri="{FF2B5EF4-FFF2-40B4-BE49-F238E27FC236}">
                  <a16:creationId xmlns:a16="http://schemas.microsoft.com/office/drawing/2014/main" id="{826DC73B-9A11-A201-43CB-B4F8C1BA0FE4}"/>
                </a:ext>
              </a:extLst>
            </p:cNvPr>
            <p:cNvSpPr/>
            <p:nvPr/>
          </p:nvSpPr>
          <p:spPr>
            <a:xfrm>
              <a:off x="-1118207" y="-346441"/>
              <a:ext cx="1101" cy="973"/>
            </a:xfrm>
            <a:custGeom>
              <a:avLst/>
              <a:gdLst>
                <a:gd name="connsiteX0" fmla="*/ -504 w 1101"/>
                <a:gd name="connsiteY0" fmla="*/ -599 h 973"/>
                <a:gd name="connsiteX1" fmla="*/ -1606 w 1101"/>
                <a:gd name="connsiteY1" fmla="*/ -1573 h 973"/>
                <a:gd name="connsiteX2" fmla="*/ -504 w 1101"/>
                <a:gd name="connsiteY2" fmla="*/ -599 h 973"/>
              </a:gdLst>
              <a:ahLst/>
              <a:cxnLst>
                <a:cxn ang="0">
                  <a:pos x="connsiteX0" y="connsiteY0"/>
                </a:cxn>
                <a:cxn ang="0">
                  <a:pos x="connsiteX1" y="connsiteY1"/>
                </a:cxn>
                <a:cxn ang="0">
                  <a:pos x="connsiteX2" y="connsiteY2"/>
                </a:cxn>
              </a:cxnLst>
              <a:rect l="l" t="t" r="r" b="b"/>
              <a:pathLst>
                <a:path w="1101" h="973">
                  <a:moveTo>
                    <a:pt x="-504" y="-599"/>
                  </a:moveTo>
                  <a:cubicBezTo>
                    <a:pt x="-1042" y="-663"/>
                    <a:pt x="-1477" y="-1048"/>
                    <a:pt x="-1606" y="-1573"/>
                  </a:cubicBezTo>
                  <a:cubicBezTo>
                    <a:pt x="-1068" y="-1509"/>
                    <a:pt x="-632" y="-1125"/>
                    <a:pt x="-504" y="-599"/>
                  </a:cubicBezTo>
                  <a:close/>
                </a:path>
              </a:pathLst>
            </a:custGeom>
            <a:solidFill>
              <a:srgbClr val="020202"/>
            </a:solidFill>
            <a:ln w="1280" cap="flat">
              <a:noFill/>
              <a:prstDash val="solid"/>
              <a:miter/>
            </a:ln>
          </p:spPr>
          <p:txBody>
            <a:bodyPr rtlCol="0" anchor="ctr"/>
            <a:lstStyle/>
            <a:p>
              <a:endParaRPr lang="es-CO"/>
            </a:p>
          </p:txBody>
        </p:sp>
        <p:sp>
          <p:nvSpPr>
            <p:cNvPr id="166" name="Freeform: Shape 165">
              <a:extLst>
                <a:ext uri="{FF2B5EF4-FFF2-40B4-BE49-F238E27FC236}">
                  <a16:creationId xmlns:a16="http://schemas.microsoft.com/office/drawing/2014/main" id="{D7AE7695-7CC4-A4D1-7183-3B54BB48D7C3}"/>
                </a:ext>
              </a:extLst>
            </p:cNvPr>
            <p:cNvSpPr/>
            <p:nvPr/>
          </p:nvSpPr>
          <p:spPr>
            <a:xfrm>
              <a:off x="-1035486" y="408862"/>
              <a:ext cx="151945" cy="362604"/>
            </a:xfrm>
            <a:custGeom>
              <a:avLst/>
              <a:gdLst>
                <a:gd name="connsiteX0" fmla="*/ 3201 w 151945"/>
                <a:gd name="connsiteY0" fmla="*/ 360971 h 362604"/>
                <a:gd name="connsiteX1" fmla="*/ 1587 w 151945"/>
                <a:gd name="connsiteY1" fmla="*/ 358101 h 362604"/>
                <a:gd name="connsiteX2" fmla="*/ -1552 w 151945"/>
                <a:gd name="connsiteY2" fmla="*/ 347634 h 362604"/>
                <a:gd name="connsiteX3" fmla="*/ 4008 w 151945"/>
                <a:gd name="connsiteY3" fmla="*/ 338333 h 362604"/>
                <a:gd name="connsiteX4" fmla="*/ 10875 w 151945"/>
                <a:gd name="connsiteY4" fmla="*/ 335169 h 362604"/>
                <a:gd name="connsiteX5" fmla="*/ 45222 w 151945"/>
                <a:gd name="connsiteY5" fmla="*/ 315695 h 362604"/>
                <a:gd name="connsiteX6" fmla="*/ 58456 w 151945"/>
                <a:gd name="connsiteY6" fmla="*/ 304293 h 362604"/>
                <a:gd name="connsiteX7" fmla="*/ 76546 w 151945"/>
                <a:gd name="connsiteY7" fmla="*/ 280156 h 362604"/>
                <a:gd name="connsiteX8" fmla="*/ 87628 w 151945"/>
                <a:gd name="connsiteY8" fmla="*/ 248205 h 362604"/>
                <a:gd name="connsiteX9" fmla="*/ 91203 w 151945"/>
                <a:gd name="connsiteY9" fmla="*/ 229231 h 362604"/>
                <a:gd name="connsiteX10" fmla="*/ 92484 w 151945"/>
                <a:gd name="connsiteY10" fmla="*/ 217047 h 362604"/>
                <a:gd name="connsiteX11" fmla="*/ 94149 w 151945"/>
                <a:gd name="connsiteY11" fmla="*/ 189285 h 362604"/>
                <a:gd name="connsiteX12" fmla="*/ 98364 w 151945"/>
                <a:gd name="connsiteY12" fmla="*/ 156603 h 362604"/>
                <a:gd name="connsiteX13" fmla="*/ 104193 w 151945"/>
                <a:gd name="connsiteY13" fmla="*/ 127982 h 362604"/>
                <a:gd name="connsiteX14" fmla="*/ 111240 w 151945"/>
                <a:gd name="connsiteY14" fmla="*/ 93853 h 362604"/>
                <a:gd name="connsiteX15" fmla="*/ 117184 w 151945"/>
                <a:gd name="connsiteY15" fmla="*/ 56700 h 362604"/>
                <a:gd name="connsiteX16" fmla="*/ 128407 w 151945"/>
                <a:gd name="connsiteY16" fmla="*/ 19687 h 362604"/>
                <a:gd name="connsiteX17" fmla="*/ 133826 w 151945"/>
                <a:gd name="connsiteY17" fmla="*/ 8682 h 362604"/>
                <a:gd name="connsiteX18" fmla="*/ 150340 w 151945"/>
                <a:gd name="connsiteY18" fmla="*/ -1567 h 362604"/>
                <a:gd name="connsiteX19" fmla="*/ 142256 w 151945"/>
                <a:gd name="connsiteY19" fmla="*/ 42389 h 362604"/>
                <a:gd name="connsiteX20" fmla="*/ 138746 w 151945"/>
                <a:gd name="connsiteY20" fmla="*/ 65168 h 362604"/>
                <a:gd name="connsiteX21" fmla="*/ 133698 w 151945"/>
                <a:gd name="connsiteY21" fmla="*/ 95774 h 362604"/>
                <a:gd name="connsiteX22" fmla="*/ 126575 w 151945"/>
                <a:gd name="connsiteY22" fmla="*/ 130813 h 362604"/>
                <a:gd name="connsiteX23" fmla="*/ 122232 w 151945"/>
                <a:gd name="connsiteY23" fmla="*/ 153464 h 362604"/>
                <a:gd name="connsiteX24" fmla="*/ 121220 w 151945"/>
                <a:gd name="connsiteY24" fmla="*/ 162317 h 362604"/>
                <a:gd name="connsiteX25" fmla="*/ 117569 w 151945"/>
                <a:gd name="connsiteY25" fmla="*/ 181739 h 362604"/>
                <a:gd name="connsiteX26" fmla="*/ 116185 w 151945"/>
                <a:gd name="connsiteY26" fmla="*/ 193897 h 362604"/>
                <a:gd name="connsiteX27" fmla="*/ 115109 w 151945"/>
                <a:gd name="connsiteY27" fmla="*/ 218892 h 362604"/>
                <a:gd name="connsiteX28" fmla="*/ 100709 w 151945"/>
                <a:gd name="connsiteY28" fmla="*/ 282565 h 362604"/>
                <a:gd name="connsiteX29" fmla="*/ 90780 w 151945"/>
                <a:gd name="connsiteY29" fmla="*/ 301411 h 362604"/>
                <a:gd name="connsiteX30" fmla="*/ 87308 w 151945"/>
                <a:gd name="connsiteY30" fmla="*/ 307586 h 362604"/>
                <a:gd name="connsiteX31" fmla="*/ 65887 w 151945"/>
                <a:gd name="connsiteY31" fmla="*/ 331300 h 362604"/>
                <a:gd name="connsiteX32" fmla="*/ 45094 w 151945"/>
                <a:gd name="connsiteY32" fmla="*/ 346814 h 362604"/>
                <a:gd name="connsiteX33" fmla="*/ 11311 w 151945"/>
                <a:gd name="connsiteY33" fmla="*/ 360830 h 362604"/>
                <a:gd name="connsiteX34" fmla="*/ 3201 w 151945"/>
                <a:gd name="connsiteY34" fmla="*/ 360971 h 36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51945" h="362604">
                  <a:moveTo>
                    <a:pt x="3201" y="360971"/>
                  </a:moveTo>
                  <a:cubicBezTo>
                    <a:pt x="2829" y="359933"/>
                    <a:pt x="2279" y="358959"/>
                    <a:pt x="1587" y="358101"/>
                  </a:cubicBezTo>
                  <a:cubicBezTo>
                    <a:pt x="-1693" y="355231"/>
                    <a:pt x="-1719" y="351503"/>
                    <a:pt x="-1552" y="347634"/>
                  </a:cubicBezTo>
                  <a:cubicBezTo>
                    <a:pt x="-1526" y="343752"/>
                    <a:pt x="600" y="340191"/>
                    <a:pt x="4008" y="338333"/>
                  </a:cubicBezTo>
                  <a:cubicBezTo>
                    <a:pt x="6173" y="337026"/>
                    <a:pt x="8479" y="335963"/>
                    <a:pt x="10875" y="335169"/>
                  </a:cubicBezTo>
                  <a:cubicBezTo>
                    <a:pt x="23686" y="331107"/>
                    <a:pt x="34807" y="324048"/>
                    <a:pt x="45222" y="315695"/>
                  </a:cubicBezTo>
                  <a:cubicBezTo>
                    <a:pt x="49770" y="312057"/>
                    <a:pt x="54472" y="308598"/>
                    <a:pt x="58456" y="304293"/>
                  </a:cubicBezTo>
                  <a:cubicBezTo>
                    <a:pt x="65375" y="296952"/>
                    <a:pt x="71447" y="288855"/>
                    <a:pt x="76546" y="280156"/>
                  </a:cubicBezTo>
                  <a:cubicBezTo>
                    <a:pt x="82030" y="270215"/>
                    <a:pt x="85783" y="259402"/>
                    <a:pt x="87628" y="248205"/>
                  </a:cubicBezTo>
                  <a:cubicBezTo>
                    <a:pt x="88794" y="241876"/>
                    <a:pt x="90190" y="235585"/>
                    <a:pt x="91203" y="229231"/>
                  </a:cubicBezTo>
                  <a:cubicBezTo>
                    <a:pt x="91843" y="225208"/>
                    <a:pt x="91984" y="221109"/>
                    <a:pt x="92484" y="217047"/>
                  </a:cubicBezTo>
                  <a:cubicBezTo>
                    <a:pt x="93457" y="207823"/>
                    <a:pt x="93470" y="198535"/>
                    <a:pt x="94149" y="189285"/>
                  </a:cubicBezTo>
                  <a:cubicBezTo>
                    <a:pt x="94969" y="178280"/>
                    <a:pt x="96852" y="167506"/>
                    <a:pt x="98364" y="156603"/>
                  </a:cubicBezTo>
                  <a:cubicBezTo>
                    <a:pt x="99645" y="146969"/>
                    <a:pt x="102028" y="137476"/>
                    <a:pt x="104193" y="127982"/>
                  </a:cubicBezTo>
                  <a:cubicBezTo>
                    <a:pt x="106756" y="116644"/>
                    <a:pt x="109702" y="105370"/>
                    <a:pt x="111240" y="93853"/>
                  </a:cubicBezTo>
                  <a:cubicBezTo>
                    <a:pt x="112892" y="81400"/>
                    <a:pt x="114571" y="68973"/>
                    <a:pt x="117184" y="56700"/>
                  </a:cubicBezTo>
                  <a:cubicBezTo>
                    <a:pt x="119721" y="44029"/>
                    <a:pt x="123487" y="31640"/>
                    <a:pt x="128407" y="19687"/>
                  </a:cubicBezTo>
                  <a:cubicBezTo>
                    <a:pt x="130008" y="15934"/>
                    <a:pt x="132161" y="12410"/>
                    <a:pt x="133826" y="8682"/>
                  </a:cubicBezTo>
                  <a:cubicBezTo>
                    <a:pt x="137042" y="1482"/>
                    <a:pt x="142615" y="-1733"/>
                    <a:pt x="150340" y="-1567"/>
                  </a:cubicBezTo>
                  <a:cubicBezTo>
                    <a:pt x="148124" y="13166"/>
                    <a:pt x="144959" y="27733"/>
                    <a:pt x="142256" y="42389"/>
                  </a:cubicBezTo>
                  <a:cubicBezTo>
                    <a:pt x="140860" y="49935"/>
                    <a:pt x="139796" y="57545"/>
                    <a:pt x="138746" y="65168"/>
                  </a:cubicBezTo>
                  <a:cubicBezTo>
                    <a:pt x="137349" y="75417"/>
                    <a:pt x="136760" y="85743"/>
                    <a:pt x="133698" y="95774"/>
                  </a:cubicBezTo>
                  <a:cubicBezTo>
                    <a:pt x="130213" y="107176"/>
                    <a:pt x="129304" y="119207"/>
                    <a:pt x="126575" y="130813"/>
                  </a:cubicBezTo>
                  <a:cubicBezTo>
                    <a:pt x="124807" y="138308"/>
                    <a:pt x="123910" y="145957"/>
                    <a:pt x="122232" y="153464"/>
                  </a:cubicBezTo>
                  <a:cubicBezTo>
                    <a:pt x="121578" y="156373"/>
                    <a:pt x="121232" y="159332"/>
                    <a:pt x="121220" y="162317"/>
                  </a:cubicBezTo>
                  <a:cubicBezTo>
                    <a:pt x="121220" y="169120"/>
                    <a:pt x="118401" y="175205"/>
                    <a:pt x="117569" y="181739"/>
                  </a:cubicBezTo>
                  <a:cubicBezTo>
                    <a:pt x="117056" y="185775"/>
                    <a:pt x="115865" y="189734"/>
                    <a:pt x="116185" y="193897"/>
                  </a:cubicBezTo>
                  <a:cubicBezTo>
                    <a:pt x="116825" y="202263"/>
                    <a:pt x="115903" y="210552"/>
                    <a:pt x="115109" y="218892"/>
                  </a:cubicBezTo>
                  <a:cubicBezTo>
                    <a:pt x="113046" y="240671"/>
                    <a:pt x="109292" y="262220"/>
                    <a:pt x="100709" y="282565"/>
                  </a:cubicBezTo>
                  <a:cubicBezTo>
                    <a:pt x="97890" y="289086"/>
                    <a:pt x="94572" y="295389"/>
                    <a:pt x="90780" y="301411"/>
                  </a:cubicBezTo>
                  <a:cubicBezTo>
                    <a:pt x="89499" y="303409"/>
                    <a:pt x="88448" y="305510"/>
                    <a:pt x="87308" y="307586"/>
                  </a:cubicBezTo>
                  <a:cubicBezTo>
                    <a:pt x="82030" y="317182"/>
                    <a:pt x="73894" y="324138"/>
                    <a:pt x="65887" y="331300"/>
                  </a:cubicBezTo>
                  <a:cubicBezTo>
                    <a:pt x="59341" y="336962"/>
                    <a:pt x="52384" y="342151"/>
                    <a:pt x="45094" y="346814"/>
                  </a:cubicBezTo>
                  <a:cubicBezTo>
                    <a:pt x="34845" y="353643"/>
                    <a:pt x="23802" y="359190"/>
                    <a:pt x="11311" y="360830"/>
                  </a:cubicBezTo>
                  <a:cubicBezTo>
                    <a:pt x="8607" y="361035"/>
                    <a:pt x="5904" y="361086"/>
                    <a:pt x="3201" y="360971"/>
                  </a:cubicBezTo>
                  <a:close/>
                </a:path>
              </a:pathLst>
            </a:custGeom>
            <a:solidFill>
              <a:srgbClr val="000000"/>
            </a:solidFill>
            <a:ln w="1280" cap="flat">
              <a:noFill/>
              <a:prstDash val="solid"/>
              <a:miter/>
            </a:ln>
          </p:spPr>
          <p:txBody>
            <a:bodyPr rtlCol="0" anchor="ctr"/>
            <a:lstStyle/>
            <a:p>
              <a:endParaRPr lang="es-CO"/>
            </a:p>
          </p:txBody>
        </p:sp>
        <p:sp>
          <p:nvSpPr>
            <p:cNvPr id="167" name="Freeform: Shape 166">
              <a:extLst>
                <a:ext uri="{FF2B5EF4-FFF2-40B4-BE49-F238E27FC236}">
                  <a16:creationId xmlns:a16="http://schemas.microsoft.com/office/drawing/2014/main" id="{D8359560-8F00-5030-A0B8-2EE719F05D8A}"/>
                </a:ext>
              </a:extLst>
            </p:cNvPr>
            <p:cNvSpPr/>
            <p:nvPr/>
          </p:nvSpPr>
          <p:spPr>
            <a:xfrm>
              <a:off x="-1107548" y="765494"/>
              <a:ext cx="22788" cy="4105"/>
            </a:xfrm>
            <a:custGeom>
              <a:avLst/>
              <a:gdLst>
                <a:gd name="connsiteX0" fmla="*/ -1606 w 22788"/>
                <a:gd name="connsiteY0" fmla="*/ 2417 h 4105"/>
                <a:gd name="connsiteX1" fmla="*/ 5633 w 22788"/>
                <a:gd name="connsiteY1" fmla="*/ -965 h 4105"/>
                <a:gd name="connsiteX2" fmla="*/ 7900 w 22788"/>
                <a:gd name="connsiteY2" fmla="*/ 611 h 4105"/>
                <a:gd name="connsiteX3" fmla="*/ 10706 w 22788"/>
                <a:gd name="connsiteY3" fmla="*/ 611 h 4105"/>
                <a:gd name="connsiteX4" fmla="*/ 17650 w 22788"/>
                <a:gd name="connsiteY4" fmla="*/ -1311 h 4105"/>
                <a:gd name="connsiteX5" fmla="*/ 21173 w 22788"/>
                <a:gd name="connsiteY5" fmla="*/ 2533 h 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788" h="4105">
                  <a:moveTo>
                    <a:pt x="-1606" y="2417"/>
                  </a:moveTo>
                  <a:cubicBezTo>
                    <a:pt x="-824" y="-1170"/>
                    <a:pt x="1866" y="-2451"/>
                    <a:pt x="5633" y="-965"/>
                  </a:cubicBezTo>
                  <a:cubicBezTo>
                    <a:pt x="6479" y="-581"/>
                    <a:pt x="7247" y="-42"/>
                    <a:pt x="7900" y="611"/>
                  </a:cubicBezTo>
                  <a:cubicBezTo>
                    <a:pt x="8913" y="1546"/>
                    <a:pt x="9822" y="1597"/>
                    <a:pt x="10706" y="611"/>
                  </a:cubicBezTo>
                  <a:cubicBezTo>
                    <a:pt x="12602" y="-1593"/>
                    <a:pt x="15152" y="-1273"/>
                    <a:pt x="17650" y="-1311"/>
                  </a:cubicBezTo>
                  <a:cubicBezTo>
                    <a:pt x="20148" y="-1349"/>
                    <a:pt x="21301" y="-30"/>
                    <a:pt x="21173" y="2533"/>
                  </a:cubicBezTo>
                  <a:close/>
                </a:path>
              </a:pathLst>
            </a:custGeom>
            <a:solidFill>
              <a:srgbClr val="020202"/>
            </a:solidFill>
            <a:ln w="1280" cap="flat">
              <a:noFill/>
              <a:prstDash val="solid"/>
              <a:miter/>
            </a:ln>
          </p:spPr>
          <p:txBody>
            <a:bodyPr rtlCol="0" anchor="ctr"/>
            <a:lstStyle/>
            <a:p>
              <a:endParaRPr lang="es-CO"/>
            </a:p>
          </p:txBody>
        </p:sp>
        <p:sp>
          <p:nvSpPr>
            <p:cNvPr id="168" name="Freeform: Shape 167">
              <a:extLst>
                <a:ext uri="{FF2B5EF4-FFF2-40B4-BE49-F238E27FC236}">
                  <a16:creationId xmlns:a16="http://schemas.microsoft.com/office/drawing/2014/main" id="{997F612F-518F-CA87-B43D-25DBF8483CDB}"/>
                </a:ext>
              </a:extLst>
            </p:cNvPr>
            <p:cNvSpPr/>
            <p:nvPr/>
          </p:nvSpPr>
          <p:spPr>
            <a:xfrm>
              <a:off x="-1141742" y="767223"/>
              <a:ext cx="30401" cy="3136"/>
            </a:xfrm>
            <a:custGeom>
              <a:avLst/>
              <a:gdLst>
                <a:gd name="connsiteX0" fmla="*/ -1606 w 30401"/>
                <a:gd name="connsiteY0" fmla="*/ 727 h 3136"/>
                <a:gd name="connsiteX1" fmla="*/ 9925 w 30401"/>
                <a:gd name="connsiteY1" fmla="*/ -862 h 3136"/>
                <a:gd name="connsiteX2" fmla="*/ 16330 w 30401"/>
                <a:gd name="connsiteY2" fmla="*/ -862 h 3136"/>
                <a:gd name="connsiteX3" fmla="*/ 28796 w 30401"/>
                <a:gd name="connsiteY3" fmla="*/ 727 h 3136"/>
                <a:gd name="connsiteX4" fmla="*/ 26234 w 30401"/>
                <a:gd name="connsiteY4" fmla="*/ 1534 h 3136"/>
                <a:gd name="connsiteX5" fmla="*/ 970 w 30401"/>
                <a:gd name="connsiteY5" fmla="*/ 1534 h 3136"/>
                <a:gd name="connsiteX6" fmla="*/ -1606 w 30401"/>
                <a:gd name="connsiteY6" fmla="*/ 727 h 3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01" h="3136">
                  <a:moveTo>
                    <a:pt x="-1606" y="727"/>
                  </a:moveTo>
                  <a:cubicBezTo>
                    <a:pt x="2238" y="419"/>
                    <a:pt x="6081" y="1342"/>
                    <a:pt x="9925" y="-862"/>
                  </a:cubicBezTo>
                  <a:cubicBezTo>
                    <a:pt x="11949" y="-1810"/>
                    <a:pt x="14306" y="-1810"/>
                    <a:pt x="16330" y="-862"/>
                  </a:cubicBezTo>
                  <a:cubicBezTo>
                    <a:pt x="20417" y="1508"/>
                    <a:pt x="24645" y="342"/>
                    <a:pt x="28796" y="727"/>
                  </a:cubicBezTo>
                  <a:cubicBezTo>
                    <a:pt x="28104" y="1367"/>
                    <a:pt x="27169" y="1662"/>
                    <a:pt x="26234" y="1534"/>
                  </a:cubicBezTo>
                  <a:lnTo>
                    <a:pt x="970" y="1534"/>
                  </a:lnTo>
                  <a:cubicBezTo>
                    <a:pt x="34" y="1662"/>
                    <a:pt x="-914" y="1367"/>
                    <a:pt x="-1606" y="727"/>
                  </a:cubicBezTo>
                  <a:close/>
                </a:path>
              </a:pathLst>
            </a:custGeom>
            <a:solidFill>
              <a:srgbClr val="020202"/>
            </a:solidFill>
            <a:ln w="1280" cap="flat">
              <a:noFill/>
              <a:prstDash val="solid"/>
              <a:miter/>
            </a:ln>
          </p:spPr>
          <p:txBody>
            <a:bodyPr rtlCol="0" anchor="ctr"/>
            <a:lstStyle/>
            <a:p>
              <a:endParaRPr lang="es-CO"/>
            </a:p>
          </p:txBody>
        </p:sp>
        <p:sp>
          <p:nvSpPr>
            <p:cNvPr id="169" name="Freeform: Shape 168">
              <a:extLst>
                <a:ext uri="{FF2B5EF4-FFF2-40B4-BE49-F238E27FC236}">
                  <a16:creationId xmlns:a16="http://schemas.microsoft.com/office/drawing/2014/main" id="{73FB64D3-C344-A011-0068-63ED1514D396}"/>
                </a:ext>
              </a:extLst>
            </p:cNvPr>
            <p:cNvSpPr/>
            <p:nvPr/>
          </p:nvSpPr>
          <p:spPr>
            <a:xfrm>
              <a:off x="-1083847" y="767553"/>
              <a:ext cx="8493" cy="2930"/>
            </a:xfrm>
            <a:custGeom>
              <a:avLst/>
              <a:gdLst>
                <a:gd name="connsiteX0" fmla="*/ -1606 w 8493"/>
                <a:gd name="connsiteY0" fmla="*/ 397 h 2930"/>
                <a:gd name="connsiteX1" fmla="*/ 957 w 8493"/>
                <a:gd name="connsiteY1" fmla="*/ -244 h 2930"/>
                <a:gd name="connsiteX2" fmla="*/ 6888 w 8493"/>
                <a:gd name="connsiteY2" fmla="*/ 1358 h 2930"/>
                <a:gd name="connsiteX3" fmla="*/ -1606 w 8493"/>
                <a:gd name="connsiteY3" fmla="*/ 397 h 2930"/>
              </a:gdLst>
              <a:ahLst/>
              <a:cxnLst>
                <a:cxn ang="0">
                  <a:pos x="connsiteX0" y="connsiteY0"/>
                </a:cxn>
                <a:cxn ang="0">
                  <a:pos x="connsiteX1" y="connsiteY1"/>
                </a:cxn>
                <a:cxn ang="0">
                  <a:pos x="connsiteX2" y="connsiteY2"/>
                </a:cxn>
                <a:cxn ang="0">
                  <a:pos x="connsiteX3" y="connsiteY3"/>
                </a:cxn>
              </a:cxnLst>
              <a:rect l="l" t="t" r="r" b="b"/>
              <a:pathLst>
                <a:path w="8493" h="2930">
                  <a:moveTo>
                    <a:pt x="-1606" y="397"/>
                  </a:moveTo>
                  <a:cubicBezTo>
                    <a:pt x="-709" y="397"/>
                    <a:pt x="162" y="179"/>
                    <a:pt x="957" y="-244"/>
                  </a:cubicBezTo>
                  <a:cubicBezTo>
                    <a:pt x="4365" y="-2268"/>
                    <a:pt x="4633" y="-2165"/>
                    <a:pt x="6888" y="1358"/>
                  </a:cubicBezTo>
                  <a:cubicBezTo>
                    <a:pt x="4108" y="1012"/>
                    <a:pt x="1098" y="2011"/>
                    <a:pt x="-1606" y="397"/>
                  </a:cubicBezTo>
                  <a:close/>
                </a:path>
              </a:pathLst>
            </a:custGeom>
            <a:solidFill>
              <a:srgbClr val="020202"/>
            </a:solidFill>
            <a:ln w="1280" cap="flat">
              <a:noFill/>
              <a:prstDash val="solid"/>
              <a:miter/>
            </a:ln>
          </p:spPr>
          <p:txBody>
            <a:bodyPr rtlCol="0" anchor="ctr"/>
            <a:lstStyle/>
            <a:p>
              <a:endParaRPr lang="es-CO"/>
            </a:p>
          </p:txBody>
        </p:sp>
        <p:sp>
          <p:nvSpPr>
            <p:cNvPr id="170" name="Freeform: Shape 169">
              <a:extLst>
                <a:ext uri="{FF2B5EF4-FFF2-40B4-BE49-F238E27FC236}">
                  <a16:creationId xmlns:a16="http://schemas.microsoft.com/office/drawing/2014/main" id="{F90E854F-28C8-C2CC-33B2-5268B66C1428}"/>
                </a:ext>
              </a:extLst>
            </p:cNvPr>
            <p:cNvSpPr/>
            <p:nvPr/>
          </p:nvSpPr>
          <p:spPr>
            <a:xfrm>
              <a:off x="-1075302" y="770456"/>
              <a:ext cx="2818" cy="862"/>
            </a:xfrm>
            <a:custGeom>
              <a:avLst/>
              <a:gdLst>
                <a:gd name="connsiteX0" fmla="*/ -1606 w 2818"/>
                <a:gd name="connsiteY0" fmla="*/ -1559 h 862"/>
                <a:gd name="connsiteX1" fmla="*/ 1213 w 2818"/>
                <a:gd name="connsiteY1" fmla="*/ -726 h 862"/>
                <a:gd name="connsiteX2" fmla="*/ -1606 w 2818"/>
                <a:gd name="connsiteY2" fmla="*/ -1559 h 862"/>
              </a:gdLst>
              <a:ahLst/>
              <a:cxnLst>
                <a:cxn ang="0">
                  <a:pos x="connsiteX0" y="connsiteY0"/>
                </a:cxn>
                <a:cxn ang="0">
                  <a:pos x="connsiteX1" y="connsiteY1"/>
                </a:cxn>
                <a:cxn ang="0">
                  <a:pos x="connsiteX2" y="connsiteY2"/>
                </a:cxn>
              </a:cxnLst>
              <a:rect l="l" t="t" r="r" b="b"/>
              <a:pathLst>
                <a:path w="2818" h="862">
                  <a:moveTo>
                    <a:pt x="-1606" y="-1559"/>
                  </a:moveTo>
                  <a:cubicBezTo>
                    <a:pt x="-593" y="-1559"/>
                    <a:pt x="496" y="-1751"/>
                    <a:pt x="1213" y="-726"/>
                  </a:cubicBezTo>
                  <a:cubicBezTo>
                    <a:pt x="188" y="-713"/>
                    <a:pt x="-901" y="-559"/>
                    <a:pt x="-1606" y="-1559"/>
                  </a:cubicBezTo>
                  <a:close/>
                </a:path>
              </a:pathLst>
            </a:custGeom>
            <a:solidFill>
              <a:srgbClr val="020202"/>
            </a:solidFill>
            <a:ln w="1280" cap="flat">
              <a:noFill/>
              <a:prstDash val="solid"/>
              <a:miter/>
            </a:ln>
          </p:spPr>
          <p:txBody>
            <a:bodyPr rtlCol="0" anchor="ctr"/>
            <a:lstStyle/>
            <a:p>
              <a:endParaRPr lang="es-CO"/>
            </a:p>
          </p:txBody>
        </p:sp>
        <p:sp>
          <p:nvSpPr>
            <p:cNvPr id="171" name="Freeform: Shape 170">
              <a:extLst>
                <a:ext uri="{FF2B5EF4-FFF2-40B4-BE49-F238E27FC236}">
                  <a16:creationId xmlns:a16="http://schemas.microsoft.com/office/drawing/2014/main" id="{1C3D2ACC-A000-26EC-F065-F7E73436E31C}"/>
                </a:ext>
              </a:extLst>
            </p:cNvPr>
            <p:cNvSpPr/>
            <p:nvPr/>
          </p:nvSpPr>
          <p:spPr>
            <a:xfrm>
              <a:off x="-1206196" y="738160"/>
              <a:ext cx="872" cy="1012"/>
            </a:xfrm>
            <a:custGeom>
              <a:avLst/>
              <a:gdLst>
                <a:gd name="connsiteX0" fmla="*/ -1593 w 872"/>
                <a:gd name="connsiteY0" fmla="*/ -1573 h 1012"/>
                <a:gd name="connsiteX1" fmla="*/ -734 w 872"/>
                <a:gd name="connsiteY1" fmla="*/ -625 h 1012"/>
                <a:gd name="connsiteX2" fmla="*/ -734 w 872"/>
                <a:gd name="connsiteY2" fmla="*/ -561 h 1012"/>
                <a:gd name="connsiteX3" fmla="*/ -1606 w 872"/>
                <a:gd name="connsiteY3" fmla="*/ -1432 h 1012"/>
                <a:gd name="connsiteX4" fmla="*/ -1593 w 872"/>
                <a:gd name="connsiteY4" fmla="*/ -1573 h 1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2" h="1012">
                  <a:moveTo>
                    <a:pt x="-1593" y="-1573"/>
                  </a:moveTo>
                  <a:cubicBezTo>
                    <a:pt x="-1093" y="-1547"/>
                    <a:pt x="-709" y="-1125"/>
                    <a:pt x="-734" y="-625"/>
                  </a:cubicBezTo>
                  <a:cubicBezTo>
                    <a:pt x="-734" y="-599"/>
                    <a:pt x="-734" y="-586"/>
                    <a:pt x="-734" y="-561"/>
                  </a:cubicBezTo>
                  <a:cubicBezTo>
                    <a:pt x="-1221" y="-561"/>
                    <a:pt x="-1606" y="-958"/>
                    <a:pt x="-1606" y="-1432"/>
                  </a:cubicBezTo>
                  <a:cubicBezTo>
                    <a:pt x="-1606" y="-1483"/>
                    <a:pt x="-1606" y="-1522"/>
                    <a:pt x="-1593" y="-1573"/>
                  </a:cubicBezTo>
                  <a:close/>
                </a:path>
              </a:pathLst>
            </a:custGeom>
            <a:solidFill>
              <a:srgbClr val="5B5B5B"/>
            </a:solidFill>
            <a:ln w="1280" cap="flat">
              <a:noFill/>
              <a:prstDash val="solid"/>
              <a:miter/>
            </a:ln>
          </p:spPr>
          <p:txBody>
            <a:bodyPr rtlCol="0" anchor="ctr"/>
            <a:lstStyle/>
            <a:p>
              <a:endParaRPr lang="es-CO"/>
            </a:p>
          </p:txBody>
        </p:sp>
        <p:sp>
          <p:nvSpPr>
            <p:cNvPr id="172" name="Freeform: Shape 171">
              <a:extLst>
                <a:ext uri="{FF2B5EF4-FFF2-40B4-BE49-F238E27FC236}">
                  <a16:creationId xmlns:a16="http://schemas.microsoft.com/office/drawing/2014/main" id="{68206DF3-D7F3-6AED-56C7-36D03D535781}"/>
                </a:ext>
              </a:extLst>
            </p:cNvPr>
            <p:cNvSpPr/>
            <p:nvPr/>
          </p:nvSpPr>
          <p:spPr>
            <a:xfrm>
              <a:off x="-1205275" y="739172"/>
              <a:ext cx="899" cy="1037"/>
            </a:xfrm>
            <a:custGeom>
              <a:avLst/>
              <a:gdLst>
                <a:gd name="connsiteX0" fmla="*/ -1604 w 899"/>
                <a:gd name="connsiteY0" fmla="*/ -1573 h 1037"/>
                <a:gd name="connsiteX1" fmla="*/ -708 w 899"/>
                <a:gd name="connsiteY1" fmla="*/ -600 h 1037"/>
                <a:gd name="connsiteX2" fmla="*/ -708 w 899"/>
                <a:gd name="connsiteY2" fmla="*/ -535 h 1037"/>
                <a:gd name="connsiteX3" fmla="*/ -1604 w 899"/>
                <a:gd name="connsiteY3" fmla="*/ -1573 h 1037"/>
              </a:gdLst>
              <a:ahLst/>
              <a:cxnLst>
                <a:cxn ang="0">
                  <a:pos x="connsiteX0" y="connsiteY0"/>
                </a:cxn>
                <a:cxn ang="0">
                  <a:pos x="connsiteX1" y="connsiteY1"/>
                </a:cxn>
                <a:cxn ang="0">
                  <a:pos x="connsiteX2" y="connsiteY2"/>
                </a:cxn>
                <a:cxn ang="0">
                  <a:pos x="connsiteX3" y="connsiteY3"/>
                </a:cxn>
              </a:cxnLst>
              <a:rect l="l" t="t" r="r" b="b"/>
              <a:pathLst>
                <a:path w="899" h="1037">
                  <a:moveTo>
                    <a:pt x="-1604" y="-1573"/>
                  </a:moveTo>
                  <a:cubicBezTo>
                    <a:pt x="-1092" y="-1560"/>
                    <a:pt x="-682" y="-1125"/>
                    <a:pt x="-708" y="-600"/>
                  </a:cubicBezTo>
                  <a:cubicBezTo>
                    <a:pt x="-708" y="-587"/>
                    <a:pt x="-708" y="-561"/>
                    <a:pt x="-708" y="-535"/>
                  </a:cubicBezTo>
                  <a:cubicBezTo>
                    <a:pt x="-1233" y="-587"/>
                    <a:pt x="-1630" y="-1048"/>
                    <a:pt x="-1604" y="-1573"/>
                  </a:cubicBezTo>
                  <a:close/>
                </a:path>
              </a:pathLst>
            </a:custGeom>
            <a:solidFill>
              <a:srgbClr val="5B5B5B"/>
            </a:solidFill>
            <a:ln w="1280" cap="flat">
              <a:noFill/>
              <a:prstDash val="solid"/>
              <a:miter/>
            </a:ln>
          </p:spPr>
          <p:txBody>
            <a:bodyPr rtlCol="0" anchor="ctr"/>
            <a:lstStyle/>
            <a:p>
              <a:endParaRPr lang="es-CO"/>
            </a:p>
          </p:txBody>
        </p:sp>
        <p:sp>
          <p:nvSpPr>
            <p:cNvPr id="173" name="Freeform: Shape 172">
              <a:extLst>
                <a:ext uri="{FF2B5EF4-FFF2-40B4-BE49-F238E27FC236}">
                  <a16:creationId xmlns:a16="http://schemas.microsoft.com/office/drawing/2014/main" id="{974853FF-8209-EB4C-F499-BE95C612A41C}"/>
                </a:ext>
              </a:extLst>
            </p:cNvPr>
            <p:cNvSpPr/>
            <p:nvPr/>
          </p:nvSpPr>
          <p:spPr>
            <a:xfrm>
              <a:off x="-1357254" y="-110263"/>
              <a:ext cx="253510" cy="188962"/>
            </a:xfrm>
            <a:custGeom>
              <a:avLst/>
              <a:gdLst>
                <a:gd name="connsiteX0" fmla="*/ 1365 w 253510"/>
                <a:gd name="connsiteY0" fmla="*/ -1573 h 188962"/>
                <a:gd name="connsiteX1" fmla="*/ 315 w 253510"/>
                <a:gd name="connsiteY1" fmla="*/ 31019 h 188962"/>
                <a:gd name="connsiteX2" fmla="*/ 3646 w 253510"/>
                <a:gd name="connsiteY2" fmla="*/ 56642 h 188962"/>
                <a:gd name="connsiteX3" fmla="*/ 15509 w 253510"/>
                <a:gd name="connsiteY3" fmla="*/ 87390 h 188962"/>
                <a:gd name="connsiteX4" fmla="*/ 31703 w 253510"/>
                <a:gd name="connsiteY4" fmla="*/ 111731 h 188962"/>
                <a:gd name="connsiteX5" fmla="*/ 47627 w 253510"/>
                <a:gd name="connsiteY5" fmla="*/ 132230 h 188962"/>
                <a:gd name="connsiteX6" fmla="*/ 64000 w 253510"/>
                <a:gd name="connsiteY6" fmla="*/ 146438 h 188962"/>
                <a:gd name="connsiteX7" fmla="*/ 125700 w 253510"/>
                <a:gd name="connsiteY7" fmla="*/ 176672 h 188962"/>
                <a:gd name="connsiteX8" fmla="*/ 159304 w 253510"/>
                <a:gd name="connsiteY8" fmla="*/ 183629 h 188962"/>
                <a:gd name="connsiteX9" fmla="*/ 189540 w 253510"/>
                <a:gd name="connsiteY9" fmla="*/ 184193 h 188962"/>
                <a:gd name="connsiteX10" fmla="*/ 218493 w 253510"/>
                <a:gd name="connsiteY10" fmla="*/ 180862 h 188962"/>
                <a:gd name="connsiteX11" fmla="*/ 239094 w 253510"/>
                <a:gd name="connsiteY11" fmla="*/ 178774 h 188962"/>
                <a:gd name="connsiteX12" fmla="*/ 251905 w 253510"/>
                <a:gd name="connsiteY12" fmla="*/ 178710 h 188962"/>
                <a:gd name="connsiteX13" fmla="*/ 239991 w 253510"/>
                <a:gd name="connsiteY13" fmla="*/ 180542 h 188962"/>
                <a:gd name="connsiteX14" fmla="*/ 226475 w 253510"/>
                <a:gd name="connsiteY14" fmla="*/ 182220 h 188962"/>
                <a:gd name="connsiteX15" fmla="*/ 223195 w 253510"/>
                <a:gd name="connsiteY15" fmla="*/ 182502 h 188962"/>
                <a:gd name="connsiteX16" fmla="*/ 198853 w 253510"/>
                <a:gd name="connsiteY16" fmla="*/ 184936 h 188962"/>
                <a:gd name="connsiteX17" fmla="*/ 181084 w 253510"/>
                <a:gd name="connsiteY17" fmla="*/ 185602 h 188962"/>
                <a:gd name="connsiteX18" fmla="*/ 178432 w 253510"/>
                <a:gd name="connsiteY18" fmla="*/ 186217 h 188962"/>
                <a:gd name="connsiteX19" fmla="*/ 170745 w 253510"/>
                <a:gd name="connsiteY19" fmla="*/ 186486 h 188962"/>
                <a:gd name="connsiteX20" fmla="*/ 165736 w 253510"/>
                <a:gd name="connsiteY20" fmla="*/ 185346 h 188962"/>
                <a:gd name="connsiteX21" fmla="*/ 140536 w 253510"/>
                <a:gd name="connsiteY21" fmla="*/ 182181 h 188962"/>
                <a:gd name="connsiteX22" fmla="*/ 123804 w 253510"/>
                <a:gd name="connsiteY22" fmla="*/ 179619 h 188962"/>
                <a:gd name="connsiteX23" fmla="*/ 82308 w 253510"/>
                <a:gd name="connsiteY23" fmla="*/ 162798 h 188962"/>
                <a:gd name="connsiteX24" fmla="*/ 67511 w 253510"/>
                <a:gd name="connsiteY24" fmla="*/ 154368 h 188962"/>
                <a:gd name="connsiteX25" fmla="*/ 59068 w 253510"/>
                <a:gd name="connsiteY25" fmla="*/ 154368 h 188962"/>
                <a:gd name="connsiteX26" fmla="*/ 55430 w 253510"/>
                <a:gd name="connsiteY26" fmla="*/ 154893 h 188962"/>
                <a:gd name="connsiteX27" fmla="*/ 46590 w 253510"/>
                <a:gd name="connsiteY27" fmla="*/ 155559 h 188962"/>
                <a:gd name="connsiteX28" fmla="*/ 37737 w 253510"/>
                <a:gd name="connsiteY28" fmla="*/ 153689 h 188962"/>
                <a:gd name="connsiteX29" fmla="*/ 18353 w 253510"/>
                <a:gd name="connsiteY29" fmla="*/ 129245 h 188962"/>
                <a:gd name="connsiteX30" fmla="*/ 8565 w 253510"/>
                <a:gd name="connsiteY30" fmla="*/ 100124 h 188962"/>
                <a:gd name="connsiteX31" fmla="*/ 7284 w 253510"/>
                <a:gd name="connsiteY31" fmla="*/ 94628 h 188962"/>
                <a:gd name="connsiteX32" fmla="*/ 7899 w 253510"/>
                <a:gd name="connsiteY32" fmla="*/ 91989 h 188962"/>
                <a:gd name="connsiteX33" fmla="*/ 8629 w 253510"/>
                <a:gd name="connsiteY33" fmla="*/ 84994 h 188962"/>
                <a:gd name="connsiteX34" fmla="*/ 4555 w 253510"/>
                <a:gd name="connsiteY34" fmla="*/ 69620 h 188962"/>
                <a:gd name="connsiteX35" fmla="*/ 289 w 253510"/>
                <a:gd name="connsiteY35" fmla="*/ 45535 h 188962"/>
                <a:gd name="connsiteX36" fmla="*/ -544 w 253510"/>
                <a:gd name="connsiteY36" fmla="*/ 34273 h 188962"/>
                <a:gd name="connsiteX37" fmla="*/ -1363 w 253510"/>
                <a:gd name="connsiteY37" fmla="*/ 27253 h 188962"/>
                <a:gd name="connsiteX38" fmla="*/ -595 w 253510"/>
                <a:gd name="connsiteY38" fmla="*/ 15530 h 188962"/>
                <a:gd name="connsiteX39" fmla="*/ 379 w 253510"/>
                <a:gd name="connsiteY39" fmla="*/ 477 h 188962"/>
                <a:gd name="connsiteX40" fmla="*/ 1365 w 253510"/>
                <a:gd name="connsiteY40" fmla="*/ -1573 h 188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53510" h="188962">
                  <a:moveTo>
                    <a:pt x="1365" y="-1573"/>
                  </a:moveTo>
                  <a:cubicBezTo>
                    <a:pt x="84" y="9266"/>
                    <a:pt x="699" y="20207"/>
                    <a:pt x="315" y="31019"/>
                  </a:cubicBezTo>
                  <a:cubicBezTo>
                    <a:pt x="7" y="39808"/>
                    <a:pt x="1814" y="48264"/>
                    <a:pt x="3646" y="56642"/>
                  </a:cubicBezTo>
                  <a:cubicBezTo>
                    <a:pt x="5990" y="67442"/>
                    <a:pt x="9987" y="77820"/>
                    <a:pt x="15509" y="87390"/>
                  </a:cubicBezTo>
                  <a:cubicBezTo>
                    <a:pt x="20352" y="95858"/>
                    <a:pt x="25758" y="103993"/>
                    <a:pt x="31703" y="111731"/>
                  </a:cubicBezTo>
                  <a:cubicBezTo>
                    <a:pt x="37007" y="118560"/>
                    <a:pt x="42080" y="125580"/>
                    <a:pt x="47627" y="132230"/>
                  </a:cubicBezTo>
                  <a:cubicBezTo>
                    <a:pt x="52278" y="137803"/>
                    <a:pt x="58235" y="142043"/>
                    <a:pt x="64000" y="146438"/>
                  </a:cubicBezTo>
                  <a:cubicBezTo>
                    <a:pt x="82564" y="160530"/>
                    <a:pt x="103716" y="169498"/>
                    <a:pt x="125700" y="176672"/>
                  </a:cubicBezTo>
                  <a:cubicBezTo>
                    <a:pt x="136641" y="180132"/>
                    <a:pt x="147890" y="182450"/>
                    <a:pt x="159304" y="183629"/>
                  </a:cubicBezTo>
                  <a:cubicBezTo>
                    <a:pt x="169349" y="184654"/>
                    <a:pt x="179457" y="184833"/>
                    <a:pt x="189540" y="184193"/>
                  </a:cubicBezTo>
                  <a:cubicBezTo>
                    <a:pt x="199263" y="183872"/>
                    <a:pt x="208949" y="182758"/>
                    <a:pt x="218493" y="180862"/>
                  </a:cubicBezTo>
                  <a:cubicBezTo>
                    <a:pt x="225296" y="179606"/>
                    <a:pt x="232176" y="178902"/>
                    <a:pt x="239094" y="178774"/>
                  </a:cubicBezTo>
                  <a:cubicBezTo>
                    <a:pt x="243347" y="178556"/>
                    <a:pt x="247626" y="178774"/>
                    <a:pt x="251905" y="178710"/>
                  </a:cubicBezTo>
                  <a:cubicBezTo>
                    <a:pt x="248062" y="180170"/>
                    <a:pt x="243988" y="180273"/>
                    <a:pt x="239991" y="180542"/>
                  </a:cubicBezTo>
                  <a:cubicBezTo>
                    <a:pt x="235443" y="180849"/>
                    <a:pt x="230831" y="180183"/>
                    <a:pt x="226475" y="182220"/>
                  </a:cubicBezTo>
                  <a:cubicBezTo>
                    <a:pt x="225412" y="182515"/>
                    <a:pt x="224297" y="182617"/>
                    <a:pt x="223195" y="182502"/>
                  </a:cubicBezTo>
                  <a:cubicBezTo>
                    <a:pt x="215021" y="182745"/>
                    <a:pt x="206976" y="184308"/>
                    <a:pt x="198853" y="184936"/>
                  </a:cubicBezTo>
                  <a:cubicBezTo>
                    <a:pt x="192999" y="185397"/>
                    <a:pt x="187067" y="187396"/>
                    <a:pt x="181084" y="185602"/>
                  </a:cubicBezTo>
                  <a:cubicBezTo>
                    <a:pt x="180149" y="185371"/>
                    <a:pt x="179175" y="185602"/>
                    <a:pt x="178432" y="186217"/>
                  </a:cubicBezTo>
                  <a:cubicBezTo>
                    <a:pt x="176100" y="187678"/>
                    <a:pt x="173167" y="187780"/>
                    <a:pt x="170745" y="186486"/>
                  </a:cubicBezTo>
                  <a:cubicBezTo>
                    <a:pt x="169195" y="185705"/>
                    <a:pt x="167478" y="185307"/>
                    <a:pt x="165736" y="185346"/>
                  </a:cubicBezTo>
                  <a:cubicBezTo>
                    <a:pt x="157139" y="185884"/>
                    <a:pt x="148902" y="183475"/>
                    <a:pt x="140536" y="182181"/>
                  </a:cubicBezTo>
                  <a:cubicBezTo>
                    <a:pt x="134963" y="181323"/>
                    <a:pt x="129287" y="181144"/>
                    <a:pt x="123804" y="179619"/>
                  </a:cubicBezTo>
                  <a:cubicBezTo>
                    <a:pt x="109276" y="175776"/>
                    <a:pt x="95299" y="170561"/>
                    <a:pt x="82308" y="162798"/>
                  </a:cubicBezTo>
                  <a:cubicBezTo>
                    <a:pt x="77439" y="159890"/>
                    <a:pt x="72507" y="157058"/>
                    <a:pt x="67511" y="154368"/>
                  </a:cubicBezTo>
                  <a:cubicBezTo>
                    <a:pt x="64820" y="152920"/>
                    <a:pt x="61976" y="150998"/>
                    <a:pt x="59068" y="154368"/>
                  </a:cubicBezTo>
                  <a:cubicBezTo>
                    <a:pt x="58210" y="155367"/>
                    <a:pt x="56647" y="155072"/>
                    <a:pt x="55430" y="154893"/>
                  </a:cubicBezTo>
                  <a:cubicBezTo>
                    <a:pt x="52470" y="154496"/>
                    <a:pt x="49459" y="154714"/>
                    <a:pt x="46590" y="155559"/>
                  </a:cubicBezTo>
                  <a:cubicBezTo>
                    <a:pt x="43515" y="156443"/>
                    <a:pt x="40197" y="155739"/>
                    <a:pt x="37737" y="153689"/>
                  </a:cubicBezTo>
                  <a:cubicBezTo>
                    <a:pt x="29115" y="147283"/>
                    <a:pt x="22261" y="139468"/>
                    <a:pt x="18353" y="129245"/>
                  </a:cubicBezTo>
                  <a:cubicBezTo>
                    <a:pt x="14689" y="119662"/>
                    <a:pt x="11269" y="110027"/>
                    <a:pt x="8565" y="100124"/>
                  </a:cubicBezTo>
                  <a:cubicBezTo>
                    <a:pt x="8066" y="98318"/>
                    <a:pt x="7745" y="96460"/>
                    <a:pt x="7284" y="94628"/>
                  </a:cubicBezTo>
                  <a:cubicBezTo>
                    <a:pt x="6964" y="93706"/>
                    <a:pt x="7207" y="92681"/>
                    <a:pt x="7899" y="91989"/>
                  </a:cubicBezTo>
                  <a:cubicBezTo>
                    <a:pt x="10103" y="89837"/>
                    <a:pt x="9385" y="87505"/>
                    <a:pt x="8629" y="84994"/>
                  </a:cubicBezTo>
                  <a:cubicBezTo>
                    <a:pt x="7092" y="79869"/>
                    <a:pt x="4914" y="74745"/>
                    <a:pt x="4555" y="69620"/>
                  </a:cubicBezTo>
                  <a:cubicBezTo>
                    <a:pt x="3992" y="61395"/>
                    <a:pt x="1148" y="53670"/>
                    <a:pt x="289" y="45535"/>
                  </a:cubicBezTo>
                  <a:cubicBezTo>
                    <a:pt x="-249" y="41807"/>
                    <a:pt x="-518" y="38040"/>
                    <a:pt x="-544" y="34273"/>
                  </a:cubicBezTo>
                  <a:cubicBezTo>
                    <a:pt x="-544" y="31903"/>
                    <a:pt x="-813" y="29559"/>
                    <a:pt x="-1363" y="27253"/>
                  </a:cubicBezTo>
                  <a:cubicBezTo>
                    <a:pt x="-2171" y="23320"/>
                    <a:pt x="-710" y="19451"/>
                    <a:pt x="-595" y="15530"/>
                  </a:cubicBezTo>
                  <a:cubicBezTo>
                    <a:pt x="-441" y="10496"/>
                    <a:pt x="-749" y="5448"/>
                    <a:pt x="379" y="477"/>
                  </a:cubicBezTo>
                  <a:cubicBezTo>
                    <a:pt x="430" y="-305"/>
                    <a:pt x="789" y="-1035"/>
                    <a:pt x="1365" y="-1573"/>
                  </a:cubicBezTo>
                  <a:close/>
                </a:path>
              </a:pathLst>
            </a:custGeom>
            <a:solidFill>
              <a:srgbClr val="020202"/>
            </a:solidFill>
            <a:ln w="1280" cap="flat">
              <a:noFill/>
              <a:prstDash val="solid"/>
              <a:miter/>
            </a:ln>
          </p:spPr>
          <p:txBody>
            <a:bodyPr rtlCol="0" anchor="ctr"/>
            <a:lstStyle/>
            <a:p>
              <a:endParaRPr lang="es-CO"/>
            </a:p>
          </p:txBody>
        </p:sp>
        <p:sp>
          <p:nvSpPr>
            <p:cNvPr id="174" name="Freeform: Shape 173">
              <a:extLst>
                <a:ext uri="{FF2B5EF4-FFF2-40B4-BE49-F238E27FC236}">
                  <a16:creationId xmlns:a16="http://schemas.microsoft.com/office/drawing/2014/main" id="{BE1FEE24-8952-F064-1F72-C91505F8A1C0}"/>
                </a:ext>
              </a:extLst>
            </p:cNvPr>
            <p:cNvSpPr/>
            <p:nvPr/>
          </p:nvSpPr>
          <p:spPr>
            <a:xfrm>
              <a:off x="-1354348" y="-116912"/>
              <a:ext cx="1057" cy="5701"/>
            </a:xfrm>
            <a:custGeom>
              <a:avLst/>
              <a:gdLst>
                <a:gd name="connsiteX0" fmla="*/ -593 w 1057"/>
                <a:gd name="connsiteY0" fmla="*/ -1573 h 5701"/>
                <a:gd name="connsiteX1" fmla="*/ -1541 w 1057"/>
                <a:gd name="connsiteY1" fmla="*/ 4128 h 5701"/>
                <a:gd name="connsiteX2" fmla="*/ -593 w 1057"/>
                <a:gd name="connsiteY2" fmla="*/ -1573 h 5701"/>
              </a:gdLst>
              <a:ahLst/>
              <a:cxnLst>
                <a:cxn ang="0">
                  <a:pos x="connsiteX0" y="connsiteY0"/>
                </a:cxn>
                <a:cxn ang="0">
                  <a:pos x="connsiteX1" y="connsiteY1"/>
                </a:cxn>
                <a:cxn ang="0">
                  <a:pos x="connsiteX2" y="connsiteY2"/>
                </a:cxn>
              </a:cxnLst>
              <a:rect l="l" t="t" r="r" b="b"/>
              <a:pathLst>
                <a:path w="1057" h="5701">
                  <a:moveTo>
                    <a:pt x="-593" y="-1573"/>
                  </a:moveTo>
                  <a:cubicBezTo>
                    <a:pt x="-875" y="336"/>
                    <a:pt x="125" y="2450"/>
                    <a:pt x="-1541" y="4128"/>
                  </a:cubicBezTo>
                  <a:cubicBezTo>
                    <a:pt x="-1259" y="2219"/>
                    <a:pt x="-2310" y="93"/>
                    <a:pt x="-593" y="-1573"/>
                  </a:cubicBezTo>
                  <a:close/>
                </a:path>
              </a:pathLst>
            </a:custGeom>
            <a:solidFill>
              <a:srgbClr val="020202"/>
            </a:solidFill>
            <a:ln w="1280" cap="flat">
              <a:noFill/>
              <a:prstDash val="solid"/>
              <a:miter/>
            </a:ln>
          </p:spPr>
          <p:txBody>
            <a:bodyPr rtlCol="0" anchor="ctr"/>
            <a:lstStyle/>
            <a:p>
              <a:endParaRPr lang="es-CO"/>
            </a:p>
          </p:txBody>
        </p:sp>
        <p:sp>
          <p:nvSpPr>
            <p:cNvPr id="175" name="Freeform: Shape 174">
              <a:extLst>
                <a:ext uri="{FF2B5EF4-FFF2-40B4-BE49-F238E27FC236}">
                  <a16:creationId xmlns:a16="http://schemas.microsoft.com/office/drawing/2014/main" id="{D17D5A08-FB34-4C83-F2F3-8F4F9A7602D0}"/>
                </a:ext>
              </a:extLst>
            </p:cNvPr>
            <p:cNvSpPr/>
            <p:nvPr/>
          </p:nvSpPr>
          <p:spPr>
            <a:xfrm>
              <a:off x="-1352452" y="-129249"/>
              <a:ext cx="1057" cy="5701"/>
            </a:xfrm>
            <a:custGeom>
              <a:avLst/>
              <a:gdLst>
                <a:gd name="connsiteX0" fmla="*/ -593 w 1057"/>
                <a:gd name="connsiteY0" fmla="*/ -1573 h 5701"/>
                <a:gd name="connsiteX1" fmla="*/ -1541 w 1057"/>
                <a:gd name="connsiteY1" fmla="*/ 4128 h 5701"/>
                <a:gd name="connsiteX2" fmla="*/ -593 w 1057"/>
                <a:gd name="connsiteY2" fmla="*/ -1573 h 5701"/>
              </a:gdLst>
              <a:ahLst/>
              <a:cxnLst>
                <a:cxn ang="0">
                  <a:pos x="connsiteX0" y="connsiteY0"/>
                </a:cxn>
                <a:cxn ang="0">
                  <a:pos x="connsiteX1" y="connsiteY1"/>
                </a:cxn>
                <a:cxn ang="0">
                  <a:pos x="connsiteX2" y="connsiteY2"/>
                </a:cxn>
              </a:cxnLst>
              <a:rect l="l" t="t" r="r" b="b"/>
              <a:pathLst>
                <a:path w="1057" h="5701">
                  <a:moveTo>
                    <a:pt x="-593" y="-1573"/>
                  </a:moveTo>
                  <a:cubicBezTo>
                    <a:pt x="-875" y="336"/>
                    <a:pt x="125" y="2450"/>
                    <a:pt x="-1541" y="4128"/>
                  </a:cubicBezTo>
                  <a:cubicBezTo>
                    <a:pt x="-1259" y="2219"/>
                    <a:pt x="-2310" y="93"/>
                    <a:pt x="-593" y="-1573"/>
                  </a:cubicBezTo>
                  <a:close/>
                </a:path>
              </a:pathLst>
            </a:custGeom>
            <a:solidFill>
              <a:srgbClr val="020202"/>
            </a:solidFill>
            <a:ln w="1280" cap="flat">
              <a:noFill/>
              <a:prstDash val="solid"/>
              <a:miter/>
            </a:ln>
          </p:spPr>
          <p:txBody>
            <a:bodyPr rtlCol="0" anchor="ctr"/>
            <a:lstStyle/>
            <a:p>
              <a:endParaRPr lang="es-CO"/>
            </a:p>
          </p:txBody>
        </p:sp>
        <p:sp>
          <p:nvSpPr>
            <p:cNvPr id="176" name="Freeform: Shape 175">
              <a:extLst>
                <a:ext uri="{FF2B5EF4-FFF2-40B4-BE49-F238E27FC236}">
                  <a16:creationId xmlns:a16="http://schemas.microsoft.com/office/drawing/2014/main" id="{B9599574-7003-37AF-5537-6A2DD4E15419}"/>
                </a:ext>
              </a:extLst>
            </p:cNvPr>
            <p:cNvSpPr/>
            <p:nvPr/>
          </p:nvSpPr>
          <p:spPr>
            <a:xfrm>
              <a:off x="-1353377" y="-122549"/>
              <a:ext cx="1010" cy="4752"/>
            </a:xfrm>
            <a:custGeom>
              <a:avLst/>
              <a:gdLst>
                <a:gd name="connsiteX0" fmla="*/ -628 w 1010"/>
                <a:gd name="connsiteY0" fmla="*/ -1573 h 4752"/>
                <a:gd name="connsiteX1" fmla="*/ -1563 w 1010"/>
                <a:gd name="connsiteY1" fmla="*/ 3180 h 4752"/>
                <a:gd name="connsiteX2" fmla="*/ -628 w 1010"/>
                <a:gd name="connsiteY2" fmla="*/ -1573 h 4752"/>
              </a:gdLst>
              <a:ahLst/>
              <a:cxnLst>
                <a:cxn ang="0">
                  <a:pos x="connsiteX0" y="connsiteY0"/>
                </a:cxn>
                <a:cxn ang="0">
                  <a:pos x="connsiteX1" y="connsiteY1"/>
                </a:cxn>
                <a:cxn ang="0">
                  <a:pos x="connsiteX2" y="connsiteY2"/>
                </a:cxn>
              </a:cxnLst>
              <a:rect l="l" t="t" r="r" b="b"/>
              <a:pathLst>
                <a:path w="1010" h="4752">
                  <a:moveTo>
                    <a:pt x="-628" y="-1573"/>
                  </a:moveTo>
                  <a:cubicBezTo>
                    <a:pt x="-833" y="29"/>
                    <a:pt x="-26" y="1835"/>
                    <a:pt x="-1563" y="3180"/>
                  </a:cubicBezTo>
                  <a:cubicBezTo>
                    <a:pt x="-1346" y="1528"/>
                    <a:pt x="-2204" y="-292"/>
                    <a:pt x="-628" y="-1573"/>
                  </a:cubicBezTo>
                  <a:close/>
                </a:path>
              </a:pathLst>
            </a:custGeom>
            <a:solidFill>
              <a:srgbClr val="020202"/>
            </a:solidFill>
            <a:ln w="1280" cap="flat">
              <a:noFill/>
              <a:prstDash val="solid"/>
              <a:miter/>
            </a:ln>
          </p:spPr>
          <p:txBody>
            <a:bodyPr rtlCol="0" anchor="ctr"/>
            <a:lstStyle/>
            <a:p>
              <a:endParaRPr lang="es-CO"/>
            </a:p>
          </p:txBody>
        </p:sp>
        <p:sp>
          <p:nvSpPr>
            <p:cNvPr id="177" name="Freeform: Shape 176">
              <a:extLst>
                <a:ext uri="{FF2B5EF4-FFF2-40B4-BE49-F238E27FC236}">
                  <a16:creationId xmlns:a16="http://schemas.microsoft.com/office/drawing/2014/main" id="{4B6A4041-06CD-5893-F389-88ABC3728459}"/>
                </a:ext>
              </a:extLst>
            </p:cNvPr>
            <p:cNvSpPr/>
            <p:nvPr/>
          </p:nvSpPr>
          <p:spPr>
            <a:xfrm>
              <a:off x="-1352687" y="-216024"/>
              <a:ext cx="442464" cy="289286"/>
            </a:xfrm>
            <a:custGeom>
              <a:avLst/>
              <a:gdLst>
                <a:gd name="connsiteX0" fmla="*/ 33990 w 442464"/>
                <a:gd name="connsiteY0" fmla="*/ 24540 h 289286"/>
                <a:gd name="connsiteX1" fmla="*/ 74025 w 442464"/>
                <a:gd name="connsiteY1" fmla="*/ 2004 h 289286"/>
                <a:gd name="connsiteX2" fmla="*/ 88720 w 442464"/>
                <a:gd name="connsiteY2" fmla="*/ -1275 h 289286"/>
                <a:gd name="connsiteX3" fmla="*/ 90898 w 442464"/>
                <a:gd name="connsiteY3" fmla="*/ -1186 h 289286"/>
                <a:gd name="connsiteX4" fmla="*/ 87439 w 442464"/>
                <a:gd name="connsiteY4" fmla="*/ 1146 h 289286"/>
                <a:gd name="connsiteX5" fmla="*/ 74935 w 442464"/>
                <a:gd name="connsiteY5" fmla="*/ 4490 h 289286"/>
                <a:gd name="connsiteX6" fmla="*/ 39601 w 442464"/>
                <a:gd name="connsiteY6" fmla="*/ 23541 h 289286"/>
                <a:gd name="connsiteX7" fmla="*/ 35527 w 442464"/>
                <a:gd name="connsiteY7" fmla="*/ 33380 h 289286"/>
                <a:gd name="connsiteX8" fmla="*/ 41613 w 442464"/>
                <a:gd name="connsiteY8" fmla="*/ 69252 h 289286"/>
                <a:gd name="connsiteX9" fmla="*/ 64968 w 442464"/>
                <a:gd name="connsiteY9" fmla="*/ 109070 h 289286"/>
                <a:gd name="connsiteX10" fmla="*/ 117123 w 442464"/>
                <a:gd name="connsiteY10" fmla="*/ 155050 h 289286"/>
                <a:gd name="connsiteX11" fmla="*/ 184870 w 442464"/>
                <a:gd name="connsiteY11" fmla="*/ 178994 h 289286"/>
                <a:gd name="connsiteX12" fmla="*/ 206098 w 442464"/>
                <a:gd name="connsiteY12" fmla="*/ 180762 h 289286"/>
                <a:gd name="connsiteX13" fmla="*/ 231593 w 442464"/>
                <a:gd name="connsiteY13" fmla="*/ 179007 h 289286"/>
                <a:gd name="connsiteX14" fmla="*/ 277714 w 442464"/>
                <a:gd name="connsiteY14" fmla="*/ 174139 h 289286"/>
                <a:gd name="connsiteX15" fmla="*/ 360194 w 442464"/>
                <a:gd name="connsiteY15" fmla="*/ 158855 h 289286"/>
                <a:gd name="connsiteX16" fmla="*/ 435640 w 442464"/>
                <a:gd name="connsiteY16" fmla="*/ 120421 h 289286"/>
                <a:gd name="connsiteX17" fmla="*/ 438203 w 442464"/>
                <a:gd name="connsiteY17" fmla="*/ 118371 h 289286"/>
                <a:gd name="connsiteX18" fmla="*/ 439689 w 442464"/>
                <a:gd name="connsiteY18" fmla="*/ 118243 h 289286"/>
                <a:gd name="connsiteX19" fmla="*/ 440611 w 442464"/>
                <a:gd name="connsiteY19" fmla="*/ 131836 h 289286"/>
                <a:gd name="connsiteX20" fmla="*/ 440804 w 442464"/>
                <a:gd name="connsiteY20" fmla="*/ 136076 h 289286"/>
                <a:gd name="connsiteX21" fmla="*/ 440804 w 442464"/>
                <a:gd name="connsiteY21" fmla="*/ 172601 h 289286"/>
                <a:gd name="connsiteX22" fmla="*/ 431310 w 442464"/>
                <a:gd name="connsiteY22" fmla="*/ 202760 h 289286"/>
                <a:gd name="connsiteX23" fmla="*/ 416821 w 442464"/>
                <a:gd name="connsiteY23" fmla="*/ 218210 h 289286"/>
                <a:gd name="connsiteX24" fmla="*/ 383511 w 442464"/>
                <a:gd name="connsiteY24" fmla="*/ 239618 h 289286"/>
                <a:gd name="connsiteX25" fmla="*/ 356107 w 442464"/>
                <a:gd name="connsiteY25" fmla="*/ 251289 h 289286"/>
                <a:gd name="connsiteX26" fmla="*/ 342629 w 442464"/>
                <a:gd name="connsiteY26" fmla="*/ 257029 h 289286"/>
                <a:gd name="connsiteX27" fmla="*/ 317904 w 442464"/>
                <a:gd name="connsiteY27" fmla="*/ 264972 h 289286"/>
                <a:gd name="connsiteX28" fmla="*/ 288053 w 442464"/>
                <a:gd name="connsiteY28" fmla="*/ 275592 h 289286"/>
                <a:gd name="connsiteX29" fmla="*/ 273679 w 442464"/>
                <a:gd name="connsiteY29" fmla="*/ 277899 h 289286"/>
                <a:gd name="connsiteX30" fmla="*/ 260624 w 442464"/>
                <a:gd name="connsiteY30" fmla="*/ 279551 h 289286"/>
                <a:gd name="connsiteX31" fmla="*/ 245250 w 442464"/>
                <a:gd name="connsiteY31" fmla="*/ 281870 h 289286"/>
                <a:gd name="connsiteX32" fmla="*/ 223471 w 442464"/>
                <a:gd name="connsiteY32" fmla="*/ 282741 h 289286"/>
                <a:gd name="connsiteX33" fmla="*/ 207136 w 442464"/>
                <a:gd name="connsiteY33" fmla="*/ 284881 h 289286"/>
                <a:gd name="connsiteX34" fmla="*/ 195926 w 442464"/>
                <a:gd name="connsiteY34" fmla="*/ 286252 h 289286"/>
                <a:gd name="connsiteX35" fmla="*/ 160502 w 442464"/>
                <a:gd name="connsiteY35" fmla="*/ 287225 h 289286"/>
                <a:gd name="connsiteX36" fmla="*/ 119903 w 442464"/>
                <a:gd name="connsiteY36" fmla="*/ 279257 h 289286"/>
                <a:gd name="connsiteX37" fmla="*/ 67376 w 442464"/>
                <a:gd name="connsiteY37" fmla="*/ 254543 h 289286"/>
                <a:gd name="connsiteX38" fmla="*/ 34835 w 442464"/>
                <a:gd name="connsiteY38" fmla="*/ 223296 h 289286"/>
                <a:gd name="connsiteX39" fmla="*/ 18565 w 442464"/>
                <a:gd name="connsiteY39" fmla="*/ 200684 h 289286"/>
                <a:gd name="connsiteX40" fmla="*/ 296 w 442464"/>
                <a:gd name="connsiteY40" fmla="*/ 154896 h 289286"/>
                <a:gd name="connsiteX41" fmla="*/ -1562 w 442464"/>
                <a:gd name="connsiteY41" fmla="*/ 122868 h 289286"/>
                <a:gd name="connsiteX42" fmla="*/ 2038 w 442464"/>
                <a:gd name="connsiteY42" fmla="*/ 86304 h 289286"/>
                <a:gd name="connsiteX43" fmla="*/ 6842 w 442464"/>
                <a:gd name="connsiteY43" fmla="*/ 64217 h 289286"/>
                <a:gd name="connsiteX44" fmla="*/ 21101 w 442464"/>
                <a:gd name="connsiteY44" fmla="*/ 39478 h 289286"/>
                <a:gd name="connsiteX45" fmla="*/ 31133 w 442464"/>
                <a:gd name="connsiteY45" fmla="*/ 29395 h 289286"/>
                <a:gd name="connsiteX46" fmla="*/ 33695 w 442464"/>
                <a:gd name="connsiteY46" fmla="*/ 25552 h 289286"/>
                <a:gd name="connsiteX47" fmla="*/ 33464 w 442464"/>
                <a:gd name="connsiteY47" fmla="*/ 24873 h 289286"/>
                <a:gd name="connsiteX48" fmla="*/ 33990 w 442464"/>
                <a:gd name="connsiteY48" fmla="*/ 24540 h 289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42464" h="289286">
                  <a:moveTo>
                    <a:pt x="33990" y="24540"/>
                  </a:moveTo>
                  <a:cubicBezTo>
                    <a:pt x="45763" y="14534"/>
                    <a:pt x="59356" y="6886"/>
                    <a:pt x="74025" y="2004"/>
                  </a:cubicBezTo>
                  <a:cubicBezTo>
                    <a:pt x="78804" y="429"/>
                    <a:pt x="83724" y="-673"/>
                    <a:pt x="88720" y="-1275"/>
                  </a:cubicBezTo>
                  <a:cubicBezTo>
                    <a:pt x="89399" y="-1698"/>
                    <a:pt x="90257" y="-1672"/>
                    <a:pt x="90898" y="-1186"/>
                  </a:cubicBezTo>
                  <a:cubicBezTo>
                    <a:pt x="90680" y="980"/>
                    <a:pt x="88848" y="762"/>
                    <a:pt x="87439" y="1146"/>
                  </a:cubicBezTo>
                  <a:cubicBezTo>
                    <a:pt x="83275" y="2261"/>
                    <a:pt x="78919" y="2684"/>
                    <a:pt x="74935" y="4490"/>
                  </a:cubicBezTo>
                  <a:cubicBezTo>
                    <a:pt x="62290" y="9230"/>
                    <a:pt x="50235" y="15008"/>
                    <a:pt x="39601" y="23541"/>
                  </a:cubicBezTo>
                  <a:cubicBezTo>
                    <a:pt x="36270" y="26205"/>
                    <a:pt x="35348" y="29139"/>
                    <a:pt x="35527" y="33380"/>
                  </a:cubicBezTo>
                  <a:cubicBezTo>
                    <a:pt x="36052" y="45615"/>
                    <a:pt x="37603" y="57542"/>
                    <a:pt x="41613" y="69252"/>
                  </a:cubicBezTo>
                  <a:cubicBezTo>
                    <a:pt x="46519" y="84023"/>
                    <a:pt x="54475" y="97590"/>
                    <a:pt x="64968" y="109070"/>
                  </a:cubicBezTo>
                  <a:cubicBezTo>
                    <a:pt x="80764" y="126134"/>
                    <a:pt x="97381" y="142379"/>
                    <a:pt x="117123" y="155050"/>
                  </a:cubicBezTo>
                  <a:cubicBezTo>
                    <a:pt x="137826" y="168297"/>
                    <a:pt x="160285" y="176650"/>
                    <a:pt x="184870" y="178994"/>
                  </a:cubicBezTo>
                  <a:cubicBezTo>
                    <a:pt x="191942" y="179673"/>
                    <a:pt x="198962" y="180416"/>
                    <a:pt x="206098" y="180762"/>
                  </a:cubicBezTo>
                  <a:cubicBezTo>
                    <a:pt x="214669" y="181185"/>
                    <a:pt x="223099" y="180006"/>
                    <a:pt x="231593" y="179007"/>
                  </a:cubicBezTo>
                  <a:cubicBezTo>
                    <a:pt x="246967" y="177201"/>
                    <a:pt x="262456" y="176586"/>
                    <a:pt x="277714" y="174139"/>
                  </a:cubicBezTo>
                  <a:cubicBezTo>
                    <a:pt x="305323" y="169706"/>
                    <a:pt x="333149" y="166285"/>
                    <a:pt x="360194" y="158855"/>
                  </a:cubicBezTo>
                  <a:cubicBezTo>
                    <a:pt x="387944" y="151168"/>
                    <a:pt x="413387" y="138907"/>
                    <a:pt x="435640" y="120421"/>
                  </a:cubicBezTo>
                  <a:cubicBezTo>
                    <a:pt x="436422" y="119652"/>
                    <a:pt x="437280" y="118960"/>
                    <a:pt x="438203" y="118371"/>
                  </a:cubicBezTo>
                  <a:cubicBezTo>
                    <a:pt x="438664" y="118140"/>
                    <a:pt x="439189" y="118089"/>
                    <a:pt x="439689" y="118243"/>
                  </a:cubicBezTo>
                  <a:cubicBezTo>
                    <a:pt x="439932" y="122778"/>
                    <a:pt x="439458" y="127339"/>
                    <a:pt x="440611" y="131836"/>
                  </a:cubicBezTo>
                  <a:cubicBezTo>
                    <a:pt x="440855" y="133232"/>
                    <a:pt x="440919" y="134654"/>
                    <a:pt x="440804" y="136076"/>
                  </a:cubicBezTo>
                  <a:cubicBezTo>
                    <a:pt x="440804" y="148247"/>
                    <a:pt x="440906" y="160418"/>
                    <a:pt x="440804" y="172601"/>
                  </a:cubicBezTo>
                  <a:cubicBezTo>
                    <a:pt x="440701" y="183581"/>
                    <a:pt x="437831" y="193907"/>
                    <a:pt x="431310" y="202760"/>
                  </a:cubicBezTo>
                  <a:cubicBezTo>
                    <a:pt x="427159" y="208499"/>
                    <a:pt x="422278" y="213688"/>
                    <a:pt x="416821" y="218210"/>
                  </a:cubicBezTo>
                  <a:cubicBezTo>
                    <a:pt x="406687" y="226755"/>
                    <a:pt x="395489" y="233955"/>
                    <a:pt x="383511" y="239618"/>
                  </a:cubicBezTo>
                  <a:cubicBezTo>
                    <a:pt x="374479" y="243730"/>
                    <a:pt x="365242" y="247407"/>
                    <a:pt x="356107" y="251289"/>
                  </a:cubicBezTo>
                  <a:lnTo>
                    <a:pt x="342629" y="257029"/>
                  </a:lnTo>
                  <a:cubicBezTo>
                    <a:pt x="334635" y="260449"/>
                    <a:pt x="326103" y="262217"/>
                    <a:pt x="317904" y="264972"/>
                  </a:cubicBezTo>
                  <a:cubicBezTo>
                    <a:pt x="307885" y="268316"/>
                    <a:pt x="298123" y="272377"/>
                    <a:pt x="288053" y="275592"/>
                  </a:cubicBezTo>
                  <a:cubicBezTo>
                    <a:pt x="283454" y="277271"/>
                    <a:pt x="278572" y="278052"/>
                    <a:pt x="273679" y="277899"/>
                  </a:cubicBezTo>
                  <a:cubicBezTo>
                    <a:pt x="269272" y="277719"/>
                    <a:pt x="264851" y="278283"/>
                    <a:pt x="260624" y="279551"/>
                  </a:cubicBezTo>
                  <a:cubicBezTo>
                    <a:pt x="255563" y="280730"/>
                    <a:pt x="250426" y="281499"/>
                    <a:pt x="245250" y="281870"/>
                  </a:cubicBezTo>
                  <a:cubicBezTo>
                    <a:pt x="237999" y="282613"/>
                    <a:pt x="230760" y="282318"/>
                    <a:pt x="223471" y="282741"/>
                  </a:cubicBezTo>
                  <a:cubicBezTo>
                    <a:pt x="217975" y="283036"/>
                    <a:pt x="212517" y="283741"/>
                    <a:pt x="207136" y="284881"/>
                  </a:cubicBezTo>
                  <a:cubicBezTo>
                    <a:pt x="203408" y="285701"/>
                    <a:pt x="199654" y="285624"/>
                    <a:pt x="195926" y="286252"/>
                  </a:cubicBezTo>
                  <a:cubicBezTo>
                    <a:pt x="184204" y="288199"/>
                    <a:pt x="172289" y="287840"/>
                    <a:pt x="160502" y="287225"/>
                  </a:cubicBezTo>
                  <a:cubicBezTo>
                    <a:pt x="146666" y="286457"/>
                    <a:pt x="132996" y="283779"/>
                    <a:pt x="119903" y="279257"/>
                  </a:cubicBezTo>
                  <a:cubicBezTo>
                    <a:pt x="101506" y="272966"/>
                    <a:pt x="83749" y="265305"/>
                    <a:pt x="67376" y="254543"/>
                  </a:cubicBezTo>
                  <a:cubicBezTo>
                    <a:pt x="54693" y="246216"/>
                    <a:pt x="43662" y="235621"/>
                    <a:pt x="34835" y="223296"/>
                  </a:cubicBezTo>
                  <a:cubicBezTo>
                    <a:pt x="29403" y="215763"/>
                    <a:pt x="23433" y="208614"/>
                    <a:pt x="18565" y="200684"/>
                  </a:cubicBezTo>
                  <a:cubicBezTo>
                    <a:pt x="9840" y="186476"/>
                    <a:pt x="3191" y="171500"/>
                    <a:pt x="296" y="154896"/>
                  </a:cubicBezTo>
                  <a:cubicBezTo>
                    <a:pt x="-1575" y="144237"/>
                    <a:pt x="-1255" y="133565"/>
                    <a:pt x="-1562" y="122868"/>
                  </a:cubicBezTo>
                  <a:cubicBezTo>
                    <a:pt x="-1921" y="110492"/>
                    <a:pt x="1" y="98423"/>
                    <a:pt x="2038" y="86304"/>
                  </a:cubicBezTo>
                  <a:cubicBezTo>
                    <a:pt x="3242" y="78860"/>
                    <a:pt x="4856" y="71494"/>
                    <a:pt x="6842" y="64217"/>
                  </a:cubicBezTo>
                  <a:cubicBezTo>
                    <a:pt x="9533" y="54698"/>
                    <a:pt x="14657" y="46716"/>
                    <a:pt x="21101" y="39478"/>
                  </a:cubicBezTo>
                  <a:cubicBezTo>
                    <a:pt x="24253" y="35942"/>
                    <a:pt x="27789" y="32765"/>
                    <a:pt x="31133" y="29395"/>
                  </a:cubicBezTo>
                  <a:cubicBezTo>
                    <a:pt x="32234" y="28294"/>
                    <a:pt x="33593" y="27333"/>
                    <a:pt x="33695" y="25552"/>
                  </a:cubicBezTo>
                  <a:cubicBezTo>
                    <a:pt x="33400" y="25296"/>
                    <a:pt x="33323" y="25065"/>
                    <a:pt x="33464" y="24873"/>
                  </a:cubicBezTo>
                  <a:cubicBezTo>
                    <a:pt x="33605" y="24681"/>
                    <a:pt x="33874" y="24540"/>
                    <a:pt x="33990" y="24540"/>
                  </a:cubicBezTo>
                  <a:close/>
                </a:path>
              </a:pathLst>
            </a:custGeom>
            <a:solidFill>
              <a:srgbClr val="4A646E"/>
            </a:solidFill>
            <a:ln w="1280" cap="flat">
              <a:noFill/>
              <a:prstDash val="solid"/>
              <a:miter/>
            </a:ln>
          </p:spPr>
          <p:txBody>
            <a:bodyPr rtlCol="0" anchor="ctr"/>
            <a:lstStyle/>
            <a:p>
              <a:endParaRPr lang="es-CO"/>
            </a:p>
          </p:txBody>
        </p:sp>
        <p:sp>
          <p:nvSpPr>
            <p:cNvPr id="178" name="Freeform: Shape 177">
              <a:extLst>
                <a:ext uri="{FF2B5EF4-FFF2-40B4-BE49-F238E27FC236}">
                  <a16:creationId xmlns:a16="http://schemas.microsoft.com/office/drawing/2014/main" id="{EC7FEB81-8C46-10B1-1746-F6DFFABDE048}"/>
                </a:ext>
              </a:extLst>
            </p:cNvPr>
            <p:cNvSpPr/>
            <p:nvPr/>
          </p:nvSpPr>
          <p:spPr>
            <a:xfrm>
              <a:off x="-921182" y="-123843"/>
              <a:ext cx="9930" cy="27749"/>
            </a:xfrm>
            <a:custGeom>
              <a:avLst/>
              <a:gdLst>
                <a:gd name="connsiteX0" fmla="*/ 8274 w 9930"/>
                <a:gd name="connsiteY0" fmla="*/ 26010 h 27749"/>
                <a:gd name="connsiteX1" fmla="*/ 7467 w 9930"/>
                <a:gd name="connsiteY1" fmla="*/ 26177 h 27749"/>
                <a:gd name="connsiteX2" fmla="*/ 5404 w 9930"/>
                <a:gd name="connsiteY2" fmla="*/ 23281 h 27749"/>
                <a:gd name="connsiteX3" fmla="*/ -1078 w 9930"/>
                <a:gd name="connsiteY3" fmla="*/ 2296 h 27749"/>
                <a:gd name="connsiteX4" fmla="*/ -1232 w 9930"/>
                <a:gd name="connsiteY4" fmla="*/ -1304 h 27749"/>
                <a:gd name="connsiteX5" fmla="*/ 139 w 9930"/>
                <a:gd name="connsiteY5" fmla="*/ -1304 h 27749"/>
                <a:gd name="connsiteX6" fmla="*/ 7518 w 9930"/>
                <a:gd name="connsiteY6" fmla="*/ 19668 h 27749"/>
                <a:gd name="connsiteX7" fmla="*/ 8325 w 9930"/>
                <a:gd name="connsiteY7" fmla="*/ 24562 h 27749"/>
                <a:gd name="connsiteX8" fmla="*/ 8274 w 9930"/>
                <a:gd name="connsiteY8" fmla="*/ 26010 h 27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30" h="27749">
                  <a:moveTo>
                    <a:pt x="8274" y="26010"/>
                  </a:moveTo>
                  <a:cubicBezTo>
                    <a:pt x="8018" y="26125"/>
                    <a:pt x="7749" y="26177"/>
                    <a:pt x="7467" y="26177"/>
                  </a:cubicBezTo>
                  <a:cubicBezTo>
                    <a:pt x="6288" y="25677"/>
                    <a:pt x="5494" y="24562"/>
                    <a:pt x="5404" y="23281"/>
                  </a:cubicBezTo>
                  <a:cubicBezTo>
                    <a:pt x="3931" y="16094"/>
                    <a:pt x="1753" y="9061"/>
                    <a:pt x="-1078" y="2296"/>
                  </a:cubicBezTo>
                  <a:cubicBezTo>
                    <a:pt x="-1719" y="1194"/>
                    <a:pt x="-1783" y="-151"/>
                    <a:pt x="-1232" y="-1304"/>
                  </a:cubicBezTo>
                  <a:cubicBezTo>
                    <a:pt x="-847" y="-1663"/>
                    <a:pt x="-245" y="-1663"/>
                    <a:pt x="139" y="-1304"/>
                  </a:cubicBezTo>
                  <a:cubicBezTo>
                    <a:pt x="3585" y="5294"/>
                    <a:pt x="6071" y="12366"/>
                    <a:pt x="7518" y="19668"/>
                  </a:cubicBezTo>
                  <a:cubicBezTo>
                    <a:pt x="8594" y="21167"/>
                    <a:pt x="7442" y="23025"/>
                    <a:pt x="8325" y="24562"/>
                  </a:cubicBezTo>
                  <a:cubicBezTo>
                    <a:pt x="8313" y="24998"/>
                    <a:pt x="8287" y="25510"/>
                    <a:pt x="8274" y="26010"/>
                  </a:cubicBezTo>
                  <a:close/>
                </a:path>
              </a:pathLst>
            </a:custGeom>
            <a:solidFill>
              <a:srgbClr val="7CA2B4"/>
            </a:solidFill>
            <a:ln w="1280" cap="flat">
              <a:noFill/>
              <a:prstDash val="solid"/>
              <a:miter/>
            </a:ln>
          </p:spPr>
          <p:txBody>
            <a:bodyPr rtlCol="0" anchor="ctr"/>
            <a:lstStyle/>
            <a:p>
              <a:endParaRPr lang="es-CO"/>
            </a:p>
          </p:txBody>
        </p:sp>
        <p:sp>
          <p:nvSpPr>
            <p:cNvPr id="179" name="Freeform: Shape 178">
              <a:extLst>
                <a:ext uri="{FF2B5EF4-FFF2-40B4-BE49-F238E27FC236}">
                  <a16:creationId xmlns:a16="http://schemas.microsoft.com/office/drawing/2014/main" id="{E386BFBB-7F2E-8A84-18B0-1D1A8C55CC38}"/>
                </a:ext>
              </a:extLst>
            </p:cNvPr>
            <p:cNvSpPr/>
            <p:nvPr/>
          </p:nvSpPr>
          <p:spPr>
            <a:xfrm>
              <a:off x="-1333389" y="-187108"/>
              <a:ext cx="13337" cy="13313"/>
            </a:xfrm>
            <a:custGeom>
              <a:avLst/>
              <a:gdLst>
                <a:gd name="connsiteX0" fmla="*/ -1604 w 13337"/>
                <a:gd name="connsiteY0" fmla="*/ 11741 h 13313"/>
                <a:gd name="connsiteX1" fmla="*/ -528 w 13337"/>
                <a:gd name="connsiteY1" fmla="*/ 9179 h 13313"/>
                <a:gd name="connsiteX2" fmla="*/ 9170 w 13337"/>
                <a:gd name="connsiteY2" fmla="*/ -507 h 13313"/>
                <a:gd name="connsiteX3" fmla="*/ 11732 w 13337"/>
                <a:gd name="connsiteY3" fmla="*/ -1570 h 13313"/>
                <a:gd name="connsiteX4" fmla="*/ -1604 w 13337"/>
                <a:gd name="connsiteY4" fmla="*/ 11741 h 13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7" h="13313">
                  <a:moveTo>
                    <a:pt x="-1604" y="11741"/>
                  </a:moveTo>
                  <a:cubicBezTo>
                    <a:pt x="-1630" y="10767"/>
                    <a:pt x="-1246" y="9832"/>
                    <a:pt x="-528" y="9179"/>
                  </a:cubicBezTo>
                  <a:lnTo>
                    <a:pt x="9170" y="-507"/>
                  </a:lnTo>
                  <a:cubicBezTo>
                    <a:pt x="9824" y="-1224"/>
                    <a:pt x="10759" y="-1609"/>
                    <a:pt x="11732" y="-1570"/>
                  </a:cubicBezTo>
                  <a:cubicBezTo>
                    <a:pt x="7633" y="3196"/>
                    <a:pt x="3174" y="7654"/>
                    <a:pt x="-1604" y="11741"/>
                  </a:cubicBezTo>
                  <a:close/>
                </a:path>
              </a:pathLst>
            </a:custGeom>
            <a:solidFill>
              <a:srgbClr val="0E1315"/>
            </a:solidFill>
            <a:ln w="1280" cap="flat">
              <a:noFill/>
              <a:prstDash val="solid"/>
              <a:miter/>
            </a:ln>
          </p:spPr>
          <p:txBody>
            <a:bodyPr rtlCol="0" anchor="ctr"/>
            <a:lstStyle/>
            <a:p>
              <a:endParaRPr lang="es-CO"/>
            </a:p>
          </p:txBody>
        </p:sp>
        <p:sp>
          <p:nvSpPr>
            <p:cNvPr id="180" name="Freeform: Shape 179">
              <a:extLst>
                <a:ext uri="{FF2B5EF4-FFF2-40B4-BE49-F238E27FC236}">
                  <a16:creationId xmlns:a16="http://schemas.microsoft.com/office/drawing/2014/main" id="{8F516E26-6374-E834-1EC7-3812F027C0D9}"/>
                </a:ext>
              </a:extLst>
            </p:cNvPr>
            <p:cNvSpPr/>
            <p:nvPr/>
          </p:nvSpPr>
          <p:spPr>
            <a:xfrm>
              <a:off x="-1337154" y="-172898"/>
              <a:ext cx="2856" cy="3843"/>
            </a:xfrm>
            <a:custGeom>
              <a:avLst/>
              <a:gdLst>
                <a:gd name="connsiteX0" fmla="*/ -1606 w 2856"/>
                <a:gd name="connsiteY0" fmla="*/ 2271 h 3843"/>
                <a:gd name="connsiteX1" fmla="*/ 1251 w 2856"/>
                <a:gd name="connsiteY1" fmla="*/ -1573 h 3843"/>
                <a:gd name="connsiteX2" fmla="*/ -1606 w 2856"/>
                <a:gd name="connsiteY2" fmla="*/ 2271 h 3843"/>
              </a:gdLst>
              <a:ahLst/>
              <a:cxnLst>
                <a:cxn ang="0">
                  <a:pos x="connsiteX0" y="connsiteY0"/>
                </a:cxn>
                <a:cxn ang="0">
                  <a:pos x="connsiteX1" y="connsiteY1"/>
                </a:cxn>
                <a:cxn ang="0">
                  <a:pos x="connsiteX2" y="connsiteY2"/>
                </a:cxn>
              </a:cxnLst>
              <a:rect l="l" t="t" r="r" b="b"/>
              <a:pathLst>
                <a:path w="2856" h="3843">
                  <a:moveTo>
                    <a:pt x="-1606" y="2271"/>
                  </a:moveTo>
                  <a:cubicBezTo>
                    <a:pt x="-1606" y="272"/>
                    <a:pt x="-324" y="-779"/>
                    <a:pt x="1251" y="-1573"/>
                  </a:cubicBezTo>
                  <a:cubicBezTo>
                    <a:pt x="1021" y="118"/>
                    <a:pt x="-55" y="1566"/>
                    <a:pt x="-1606" y="2271"/>
                  </a:cubicBezTo>
                  <a:close/>
                </a:path>
              </a:pathLst>
            </a:custGeom>
            <a:solidFill>
              <a:srgbClr val="0E1315"/>
            </a:solidFill>
            <a:ln w="1280" cap="flat">
              <a:noFill/>
              <a:prstDash val="solid"/>
              <a:miter/>
            </a:ln>
          </p:spPr>
          <p:txBody>
            <a:bodyPr rtlCol="0" anchor="ctr"/>
            <a:lstStyle/>
            <a:p>
              <a:endParaRPr lang="es-CO"/>
            </a:p>
          </p:txBody>
        </p:sp>
        <p:sp>
          <p:nvSpPr>
            <p:cNvPr id="181" name="Freeform: Shape 180">
              <a:extLst>
                <a:ext uri="{FF2B5EF4-FFF2-40B4-BE49-F238E27FC236}">
                  <a16:creationId xmlns:a16="http://schemas.microsoft.com/office/drawing/2014/main" id="{AA3E4CE9-5BDB-F344-0439-BB614367A3FF}"/>
                </a:ext>
              </a:extLst>
            </p:cNvPr>
            <p:cNvSpPr/>
            <p:nvPr/>
          </p:nvSpPr>
          <p:spPr>
            <a:xfrm>
              <a:off x="-912187" y="-102673"/>
              <a:ext cx="1255" cy="4901"/>
            </a:xfrm>
            <a:custGeom>
              <a:avLst/>
              <a:gdLst>
                <a:gd name="connsiteX0" fmla="*/ -670 w 1255"/>
                <a:gd name="connsiteY0" fmla="*/ 3329 h 4901"/>
                <a:gd name="connsiteX1" fmla="*/ -1477 w 1255"/>
                <a:gd name="connsiteY1" fmla="*/ -1565 h 4901"/>
                <a:gd name="connsiteX2" fmla="*/ -657 w 1255"/>
                <a:gd name="connsiteY2" fmla="*/ -1450 h 4901"/>
                <a:gd name="connsiteX3" fmla="*/ -350 w 1255"/>
                <a:gd name="connsiteY3" fmla="*/ 2048 h 4901"/>
                <a:gd name="connsiteX4" fmla="*/ -670 w 1255"/>
                <a:gd name="connsiteY4" fmla="*/ 3329 h 49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5" h="4901">
                  <a:moveTo>
                    <a:pt x="-670" y="3329"/>
                  </a:moveTo>
                  <a:cubicBezTo>
                    <a:pt x="-1515" y="1843"/>
                    <a:pt x="-1797" y="113"/>
                    <a:pt x="-1477" y="-1565"/>
                  </a:cubicBezTo>
                  <a:cubicBezTo>
                    <a:pt x="-1195" y="-1591"/>
                    <a:pt x="-913" y="-1552"/>
                    <a:pt x="-657" y="-1450"/>
                  </a:cubicBezTo>
                  <a:lnTo>
                    <a:pt x="-350" y="2048"/>
                  </a:lnTo>
                  <a:cubicBezTo>
                    <a:pt x="-452" y="2470"/>
                    <a:pt x="-567" y="2893"/>
                    <a:pt x="-670" y="3329"/>
                  </a:cubicBezTo>
                  <a:close/>
                </a:path>
              </a:pathLst>
            </a:custGeom>
            <a:solidFill>
              <a:srgbClr val="4A646E"/>
            </a:solidFill>
            <a:ln w="1280" cap="flat">
              <a:noFill/>
              <a:prstDash val="solid"/>
              <a:miter/>
            </a:ln>
          </p:spPr>
          <p:txBody>
            <a:bodyPr rtlCol="0" anchor="ctr"/>
            <a:lstStyle/>
            <a:p>
              <a:endParaRPr lang="es-CO"/>
            </a:p>
          </p:txBody>
        </p:sp>
        <p:sp>
          <p:nvSpPr>
            <p:cNvPr id="182" name="Freeform: Shape 181">
              <a:extLst>
                <a:ext uri="{FF2B5EF4-FFF2-40B4-BE49-F238E27FC236}">
                  <a16:creationId xmlns:a16="http://schemas.microsoft.com/office/drawing/2014/main" id="{4AED4CBE-B660-F673-4F8A-9B97492158A2}"/>
                </a:ext>
              </a:extLst>
            </p:cNvPr>
            <p:cNvSpPr/>
            <p:nvPr/>
          </p:nvSpPr>
          <p:spPr>
            <a:xfrm>
              <a:off x="-1339078" y="-169080"/>
              <a:ext cx="1936" cy="2869"/>
            </a:xfrm>
            <a:custGeom>
              <a:avLst/>
              <a:gdLst>
                <a:gd name="connsiteX0" fmla="*/ -1578 w 1936"/>
                <a:gd name="connsiteY0" fmla="*/ 1297 h 2869"/>
                <a:gd name="connsiteX1" fmla="*/ 331 w 1936"/>
                <a:gd name="connsiteY1" fmla="*/ -1573 h 2869"/>
                <a:gd name="connsiteX2" fmla="*/ -1578 w 1936"/>
                <a:gd name="connsiteY2" fmla="*/ 1297 h 2869"/>
              </a:gdLst>
              <a:ahLst/>
              <a:cxnLst>
                <a:cxn ang="0">
                  <a:pos x="connsiteX0" y="connsiteY0"/>
                </a:cxn>
                <a:cxn ang="0">
                  <a:pos x="connsiteX1" y="connsiteY1"/>
                </a:cxn>
                <a:cxn ang="0">
                  <a:pos x="connsiteX2" y="connsiteY2"/>
                </a:cxn>
              </a:cxnLst>
              <a:rect l="l" t="t" r="r" b="b"/>
              <a:pathLst>
                <a:path w="1936" h="2869">
                  <a:moveTo>
                    <a:pt x="-1578" y="1297"/>
                  </a:moveTo>
                  <a:cubicBezTo>
                    <a:pt x="-1770" y="-10"/>
                    <a:pt x="-950" y="-1253"/>
                    <a:pt x="331" y="-1573"/>
                  </a:cubicBezTo>
                  <a:cubicBezTo>
                    <a:pt x="319" y="-317"/>
                    <a:pt x="-425" y="810"/>
                    <a:pt x="-1578" y="1297"/>
                  </a:cubicBezTo>
                  <a:close/>
                </a:path>
              </a:pathLst>
            </a:custGeom>
            <a:solidFill>
              <a:srgbClr val="0E1315"/>
            </a:solidFill>
            <a:ln w="1280" cap="flat">
              <a:noFill/>
              <a:prstDash val="solid"/>
              <a:miter/>
            </a:ln>
          </p:spPr>
          <p:txBody>
            <a:bodyPr rtlCol="0" anchor="ctr"/>
            <a:lstStyle/>
            <a:p>
              <a:endParaRPr lang="es-CO"/>
            </a:p>
          </p:txBody>
        </p:sp>
        <p:sp>
          <p:nvSpPr>
            <p:cNvPr id="183" name="Freeform: Shape 182">
              <a:extLst>
                <a:ext uri="{FF2B5EF4-FFF2-40B4-BE49-F238E27FC236}">
                  <a16:creationId xmlns:a16="http://schemas.microsoft.com/office/drawing/2014/main" id="{B19D9412-E870-6FB5-BCB5-C76F1716AD0E}"/>
                </a:ext>
              </a:extLst>
            </p:cNvPr>
            <p:cNvSpPr/>
            <p:nvPr/>
          </p:nvSpPr>
          <p:spPr>
            <a:xfrm>
              <a:off x="-1334323" y="-173846"/>
              <a:ext cx="935" cy="986"/>
            </a:xfrm>
            <a:custGeom>
              <a:avLst/>
              <a:gdLst>
                <a:gd name="connsiteX0" fmla="*/ -1606 w 935"/>
                <a:gd name="connsiteY0" fmla="*/ -586 h 986"/>
                <a:gd name="connsiteX1" fmla="*/ -670 w 935"/>
                <a:gd name="connsiteY1" fmla="*/ -1573 h 986"/>
              </a:gdLst>
              <a:ahLst/>
              <a:cxnLst>
                <a:cxn ang="0">
                  <a:pos x="connsiteX0" y="connsiteY0"/>
                </a:cxn>
                <a:cxn ang="0">
                  <a:pos x="connsiteX1" y="connsiteY1"/>
                </a:cxn>
              </a:cxnLst>
              <a:rect l="l" t="t" r="r" b="b"/>
              <a:pathLst>
                <a:path w="935" h="986">
                  <a:moveTo>
                    <a:pt x="-1606" y="-586"/>
                  </a:moveTo>
                  <a:lnTo>
                    <a:pt x="-670" y="-1573"/>
                  </a:lnTo>
                  <a:close/>
                </a:path>
              </a:pathLst>
            </a:custGeom>
            <a:solidFill>
              <a:srgbClr val="0E1315"/>
            </a:solidFill>
            <a:ln w="1280" cap="flat">
              <a:noFill/>
              <a:prstDash val="solid"/>
              <a:miter/>
            </a:ln>
          </p:spPr>
          <p:txBody>
            <a:bodyPr rtlCol="0" anchor="ctr"/>
            <a:lstStyle/>
            <a:p>
              <a:endParaRPr lang="es-CO"/>
            </a:p>
          </p:txBody>
        </p:sp>
        <p:sp>
          <p:nvSpPr>
            <p:cNvPr id="184" name="Freeform: Shape 183">
              <a:extLst>
                <a:ext uri="{FF2B5EF4-FFF2-40B4-BE49-F238E27FC236}">
                  <a16:creationId xmlns:a16="http://schemas.microsoft.com/office/drawing/2014/main" id="{AD3067A7-FA5D-84D5-A768-64B082043081}"/>
                </a:ext>
              </a:extLst>
            </p:cNvPr>
            <p:cNvSpPr/>
            <p:nvPr/>
          </p:nvSpPr>
          <p:spPr>
            <a:xfrm>
              <a:off x="-1320102" y="-188054"/>
              <a:ext cx="986" cy="948"/>
            </a:xfrm>
            <a:custGeom>
              <a:avLst/>
              <a:gdLst>
                <a:gd name="connsiteX0" fmla="*/ -1606 w 986"/>
                <a:gd name="connsiteY0" fmla="*/ -625 h 948"/>
                <a:gd name="connsiteX1" fmla="*/ -619 w 986"/>
                <a:gd name="connsiteY1" fmla="*/ -1573 h 948"/>
              </a:gdLst>
              <a:ahLst/>
              <a:cxnLst>
                <a:cxn ang="0">
                  <a:pos x="connsiteX0" y="connsiteY0"/>
                </a:cxn>
                <a:cxn ang="0">
                  <a:pos x="connsiteX1" y="connsiteY1"/>
                </a:cxn>
              </a:cxnLst>
              <a:rect l="l" t="t" r="r" b="b"/>
              <a:pathLst>
                <a:path w="986" h="948">
                  <a:moveTo>
                    <a:pt x="-1606" y="-625"/>
                  </a:moveTo>
                  <a:lnTo>
                    <a:pt x="-619" y="-1573"/>
                  </a:lnTo>
                  <a:close/>
                </a:path>
              </a:pathLst>
            </a:custGeom>
            <a:solidFill>
              <a:srgbClr val="0E1315"/>
            </a:solidFill>
            <a:ln w="1280" cap="flat">
              <a:noFill/>
              <a:prstDash val="solid"/>
              <a:miter/>
            </a:ln>
          </p:spPr>
          <p:txBody>
            <a:bodyPr rtlCol="0" anchor="ctr"/>
            <a:lstStyle/>
            <a:p>
              <a:endParaRPr lang="es-CO"/>
            </a:p>
          </p:txBody>
        </p:sp>
        <p:sp>
          <p:nvSpPr>
            <p:cNvPr id="185" name="Freeform: Shape 184">
              <a:extLst>
                <a:ext uri="{FF2B5EF4-FFF2-40B4-BE49-F238E27FC236}">
                  <a16:creationId xmlns:a16="http://schemas.microsoft.com/office/drawing/2014/main" id="{8F09D315-C12D-D5B6-4CBB-2689B2934D70}"/>
                </a:ext>
              </a:extLst>
            </p:cNvPr>
            <p:cNvSpPr/>
            <p:nvPr/>
          </p:nvSpPr>
          <p:spPr>
            <a:xfrm>
              <a:off x="-1319141" y="-188989"/>
              <a:ext cx="973" cy="960"/>
            </a:xfrm>
            <a:custGeom>
              <a:avLst/>
              <a:gdLst>
                <a:gd name="connsiteX0" fmla="*/ -1606 w 973"/>
                <a:gd name="connsiteY0" fmla="*/ -612 h 960"/>
                <a:gd name="connsiteX1" fmla="*/ -632 w 973"/>
                <a:gd name="connsiteY1" fmla="*/ -1573 h 960"/>
              </a:gdLst>
              <a:ahLst/>
              <a:cxnLst>
                <a:cxn ang="0">
                  <a:pos x="connsiteX0" y="connsiteY0"/>
                </a:cxn>
                <a:cxn ang="0">
                  <a:pos x="connsiteX1" y="connsiteY1"/>
                </a:cxn>
              </a:cxnLst>
              <a:rect l="l" t="t" r="r" b="b"/>
              <a:pathLst>
                <a:path w="973" h="960">
                  <a:moveTo>
                    <a:pt x="-1606" y="-612"/>
                  </a:moveTo>
                  <a:cubicBezTo>
                    <a:pt x="-1490" y="-1099"/>
                    <a:pt x="-1119" y="-1470"/>
                    <a:pt x="-632" y="-1573"/>
                  </a:cubicBezTo>
                  <a:close/>
                </a:path>
              </a:pathLst>
            </a:custGeom>
            <a:solidFill>
              <a:srgbClr val="0E1315"/>
            </a:solidFill>
            <a:ln w="1280" cap="flat">
              <a:noFill/>
              <a:prstDash val="solid"/>
              <a:miter/>
            </a:ln>
          </p:spPr>
          <p:txBody>
            <a:bodyPr rtlCol="0" anchor="ctr"/>
            <a:lstStyle/>
            <a:p>
              <a:endParaRPr lang="es-CO"/>
            </a:p>
          </p:txBody>
        </p:sp>
        <p:sp>
          <p:nvSpPr>
            <p:cNvPr id="186" name="Freeform: Shape 185">
              <a:extLst>
                <a:ext uri="{FF2B5EF4-FFF2-40B4-BE49-F238E27FC236}">
                  <a16:creationId xmlns:a16="http://schemas.microsoft.com/office/drawing/2014/main" id="{C2EEF22A-D39E-D55A-D629-B759AD7D9C42}"/>
                </a:ext>
              </a:extLst>
            </p:cNvPr>
            <p:cNvSpPr/>
            <p:nvPr/>
          </p:nvSpPr>
          <p:spPr>
            <a:xfrm>
              <a:off x="-1318181" y="-189911"/>
              <a:ext cx="1088" cy="948"/>
            </a:xfrm>
            <a:custGeom>
              <a:avLst/>
              <a:gdLst>
                <a:gd name="connsiteX0" fmla="*/ -517 w 1088"/>
                <a:gd name="connsiteY0" fmla="*/ -1573 h 948"/>
                <a:gd name="connsiteX1" fmla="*/ -657 w 1088"/>
                <a:gd name="connsiteY1" fmla="*/ -625 h 948"/>
                <a:gd name="connsiteX2" fmla="*/ -1606 w 1088"/>
                <a:gd name="connsiteY2" fmla="*/ -625 h 948"/>
                <a:gd name="connsiteX3" fmla="*/ -517 w 1088"/>
                <a:gd name="connsiteY3" fmla="*/ -1573 h 948"/>
              </a:gdLst>
              <a:ahLst/>
              <a:cxnLst>
                <a:cxn ang="0">
                  <a:pos x="connsiteX0" y="connsiteY0"/>
                </a:cxn>
                <a:cxn ang="0">
                  <a:pos x="connsiteX1" y="connsiteY1"/>
                </a:cxn>
                <a:cxn ang="0">
                  <a:pos x="connsiteX2" y="connsiteY2"/>
                </a:cxn>
                <a:cxn ang="0">
                  <a:pos x="connsiteX3" y="connsiteY3"/>
                </a:cxn>
              </a:cxnLst>
              <a:rect l="l" t="t" r="r" b="b"/>
              <a:pathLst>
                <a:path w="1088" h="948">
                  <a:moveTo>
                    <a:pt x="-517" y="-1573"/>
                  </a:moveTo>
                  <a:cubicBezTo>
                    <a:pt x="-517" y="-1253"/>
                    <a:pt x="-606" y="-932"/>
                    <a:pt x="-657" y="-625"/>
                  </a:cubicBezTo>
                  <a:lnTo>
                    <a:pt x="-1606" y="-625"/>
                  </a:lnTo>
                  <a:cubicBezTo>
                    <a:pt x="-1477" y="-1137"/>
                    <a:pt x="-1042" y="-1509"/>
                    <a:pt x="-517" y="-1573"/>
                  </a:cubicBezTo>
                  <a:close/>
                </a:path>
              </a:pathLst>
            </a:custGeom>
            <a:solidFill>
              <a:srgbClr val="0E1315"/>
            </a:solidFill>
            <a:ln w="1280" cap="flat">
              <a:noFill/>
              <a:prstDash val="solid"/>
              <a:miter/>
            </a:ln>
          </p:spPr>
          <p:txBody>
            <a:bodyPr rtlCol="0" anchor="ctr"/>
            <a:lstStyle/>
            <a:p>
              <a:endParaRPr lang="es-CO"/>
            </a:p>
          </p:txBody>
        </p:sp>
        <p:sp>
          <p:nvSpPr>
            <p:cNvPr id="187" name="Freeform: Shape 186">
              <a:extLst>
                <a:ext uri="{FF2B5EF4-FFF2-40B4-BE49-F238E27FC236}">
                  <a16:creationId xmlns:a16="http://schemas.microsoft.com/office/drawing/2014/main" id="{1BE4067D-86F4-CB8C-E352-9901B49B2B26}"/>
                </a:ext>
              </a:extLst>
            </p:cNvPr>
            <p:cNvSpPr/>
            <p:nvPr/>
          </p:nvSpPr>
          <p:spPr>
            <a:xfrm>
              <a:off x="-1276518" y="-230249"/>
              <a:ext cx="340847" cy="80390"/>
            </a:xfrm>
            <a:custGeom>
              <a:avLst/>
              <a:gdLst>
                <a:gd name="connsiteX0" fmla="*/ -1606 w 340847"/>
                <a:gd name="connsiteY0" fmla="*/ 17729 h 80390"/>
                <a:gd name="connsiteX1" fmla="*/ 12154 w 340847"/>
                <a:gd name="connsiteY1" fmla="*/ 14039 h 80390"/>
                <a:gd name="connsiteX2" fmla="*/ 14716 w 340847"/>
                <a:gd name="connsiteY2" fmla="*/ 13207 h 80390"/>
                <a:gd name="connsiteX3" fmla="*/ 16753 w 340847"/>
                <a:gd name="connsiteY3" fmla="*/ 12553 h 80390"/>
                <a:gd name="connsiteX4" fmla="*/ 21378 w 340847"/>
                <a:gd name="connsiteY4" fmla="*/ 11605 h 80390"/>
                <a:gd name="connsiteX5" fmla="*/ 67102 w 340847"/>
                <a:gd name="connsiteY5" fmla="*/ 5802 h 80390"/>
                <a:gd name="connsiteX6" fmla="*/ 118271 w 340847"/>
                <a:gd name="connsiteY6" fmla="*/ 1446 h 80390"/>
                <a:gd name="connsiteX7" fmla="*/ 131825 w 340847"/>
                <a:gd name="connsiteY7" fmla="*/ 88 h 80390"/>
                <a:gd name="connsiteX8" fmla="*/ 165263 w 340847"/>
                <a:gd name="connsiteY8" fmla="*/ -988 h 80390"/>
                <a:gd name="connsiteX9" fmla="*/ 195780 w 340847"/>
                <a:gd name="connsiteY9" fmla="*/ -233 h 80390"/>
                <a:gd name="connsiteX10" fmla="*/ 272649 w 340847"/>
                <a:gd name="connsiteY10" fmla="*/ 16589 h 80390"/>
                <a:gd name="connsiteX11" fmla="*/ 292686 w 340847"/>
                <a:gd name="connsiteY11" fmla="*/ 28990 h 80390"/>
                <a:gd name="connsiteX12" fmla="*/ 338153 w 340847"/>
                <a:gd name="connsiteY12" fmla="*/ 76393 h 80390"/>
                <a:gd name="connsiteX13" fmla="*/ 339242 w 340847"/>
                <a:gd name="connsiteY13" fmla="*/ 78455 h 80390"/>
                <a:gd name="connsiteX14" fmla="*/ 337961 w 340847"/>
                <a:gd name="connsiteY14" fmla="*/ 78788 h 80390"/>
                <a:gd name="connsiteX15" fmla="*/ 337346 w 340847"/>
                <a:gd name="connsiteY15" fmla="*/ 78494 h 80390"/>
                <a:gd name="connsiteX16" fmla="*/ 336193 w 340847"/>
                <a:gd name="connsiteY16" fmla="*/ 77687 h 80390"/>
                <a:gd name="connsiteX17" fmla="*/ 335642 w 340847"/>
                <a:gd name="connsiteY17" fmla="*/ 77225 h 80390"/>
                <a:gd name="connsiteX18" fmla="*/ 334515 w 340847"/>
                <a:gd name="connsiteY18" fmla="*/ 76213 h 80390"/>
                <a:gd name="connsiteX19" fmla="*/ 304754 w 340847"/>
                <a:gd name="connsiteY19" fmla="*/ 43775 h 80390"/>
                <a:gd name="connsiteX20" fmla="*/ 270163 w 340847"/>
                <a:gd name="connsiteY20" fmla="*/ 18575 h 80390"/>
                <a:gd name="connsiteX21" fmla="*/ 217073 w 340847"/>
                <a:gd name="connsiteY21" fmla="*/ 4790 h 80390"/>
                <a:gd name="connsiteX22" fmla="*/ 183135 w 340847"/>
                <a:gd name="connsiteY22" fmla="*/ 2471 h 80390"/>
                <a:gd name="connsiteX23" fmla="*/ 124971 w 340847"/>
                <a:gd name="connsiteY23" fmla="*/ 4444 h 80390"/>
                <a:gd name="connsiteX24" fmla="*/ 93366 w 340847"/>
                <a:gd name="connsiteY24" fmla="*/ 6660 h 80390"/>
                <a:gd name="connsiteX25" fmla="*/ 41569 w 340847"/>
                <a:gd name="connsiteY25" fmla="*/ 11925 h 80390"/>
                <a:gd name="connsiteX26" fmla="*/ 3276 w 340847"/>
                <a:gd name="connsiteY26" fmla="*/ 18331 h 80390"/>
                <a:gd name="connsiteX27" fmla="*/ -1606 w 340847"/>
                <a:gd name="connsiteY27" fmla="*/ 17729 h 8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40847" h="80390">
                  <a:moveTo>
                    <a:pt x="-1606" y="17729"/>
                  </a:moveTo>
                  <a:cubicBezTo>
                    <a:pt x="2622" y="15167"/>
                    <a:pt x="7542" y="15167"/>
                    <a:pt x="12154" y="14039"/>
                  </a:cubicBezTo>
                  <a:cubicBezTo>
                    <a:pt x="13064" y="13963"/>
                    <a:pt x="13935" y="13681"/>
                    <a:pt x="14716" y="13207"/>
                  </a:cubicBezTo>
                  <a:cubicBezTo>
                    <a:pt x="15216" y="12412"/>
                    <a:pt x="15997" y="12605"/>
                    <a:pt x="16753" y="12553"/>
                  </a:cubicBezTo>
                  <a:cubicBezTo>
                    <a:pt x="18316" y="12336"/>
                    <a:pt x="19802" y="11759"/>
                    <a:pt x="21378" y="11605"/>
                  </a:cubicBezTo>
                  <a:cubicBezTo>
                    <a:pt x="36572" y="9286"/>
                    <a:pt x="51818" y="7441"/>
                    <a:pt x="67102" y="5802"/>
                  </a:cubicBezTo>
                  <a:cubicBezTo>
                    <a:pt x="84141" y="3982"/>
                    <a:pt x="101193" y="2727"/>
                    <a:pt x="118271" y="1446"/>
                  </a:cubicBezTo>
                  <a:cubicBezTo>
                    <a:pt x="122755" y="1113"/>
                    <a:pt x="127393" y="1318"/>
                    <a:pt x="131825" y="88"/>
                  </a:cubicBezTo>
                  <a:cubicBezTo>
                    <a:pt x="142959" y="-796"/>
                    <a:pt x="154104" y="-297"/>
                    <a:pt x="165263" y="-988"/>
                  </a:cubicBezTo>
                  <a:cubicBezTo>
                    <a:pt x="175371" y="-1616"/>
                    <a:pt x="185646" y="-2167"/>
                    <a:pt x="195780" y="-233"/>
                  </a:cubicBezTo>
                  <a:cubicBezTo>
                    <a:pt x="222249" y="1497"/>
                    <a:pt x="248012" y="6417"/>
                    <a:pt x="272649" y="16589"/>
                  </a:cubicBezTo>
                  <a:cubicBezTo>
                    <a:pt x="279951" y="19600"/>
                    <a:pt x="286728" y="23789"/>
                    <a:pt x="292686" y="28990"/>
                  </a:cubicBezTo>
                  <a:cubicBezTo>
                    <a:pt x="309341" y="43429"/>
                    <a:pt x="324906" y="58777"/>
                    <a:pt x="338153" y="76393"/>
                  </a:cubicBezTo>
                  <a:cubicBezTo>
                    <a:pt x="338576" y="77046"/>
                    <a:pt x="338935" y="77738"/>
                    <a:pt x="339242" y="78455"/>
                  </a:cubicBezTo>
                  <a:cubicBezTo>
                    <a:pt x="338896" y="78763"/>
                    <a:pt x="338422" y="78878"/>
                    <a:pt x="337961" y="78788"/>
                  </a:cubicBezTo>
                  <a:lnTo>
                    <a:pt x="337346" y="78494"/>
                  </a:lnTo>
                  <a:cubicBezTo>
                    <a:pt x="336936" y="78250"/>
                    <a:pt x="336552" y="77981"/>
                    <a:pt x="336193" y="77687"/>
                  </a:cubicBezTo>
                  <a:cubicBezTo>
                    <a:pt x="336001" y="77533"/>
                    <a:pt x="335835" y="77366"/>
                    <a:pt x="335642" y="77225"/>
                  </a:cubicBezTo>
                  <a:cubicBezTo>
                    <a:pt x="335245" y="76905"/>
                    <a:pt x="334874" y="76572"/>
                    <a:pt x="334515" y="76213"/>
                  </a:cubicBezTo>
                  <a:cubicBezTo>
                    <a:pt x="325406" y="64683"/>
                    <a:pt x="315464" y="53832"/>
                    <a:pt x="304754" y="43775"/>
                  </a:cubicBezTo>
                  <a:cubicBezTo>
                    <a:pt x="294185" y="34064"/>
                    <a:pt x="283923" y="23891"/>
                    <a:pt x="270163" y="18575"/>
                  </a:cubicBezTo>
                  <a:cubicBezTo>
                    <a:pt x="252996" y="12156"/>
                    <a:pt x="235201" y="7544"/>
                    <a:pt x="217073" y="4790"/>
                  </a:cubicBezTo>
                  <a:cubicBezTo>
                    <a:pt x="205876" y="2855"/>
                    <a:pt x="194499" y="2074"/>
                    <a:pt x="183135" y="2471"/>
                  </a:cubicBezTo>
                  <a:cubicBezTo>
                    <a:pt x="163751" y="3380"/>
                    <a:pt x="144329" y="1728"/>
                    <a:pt x="124971" y="4444"/>
                  </a:cubicBezTo>
                  <a:cubicBezTo>
                    <a:pt x="114569" y="5891"/>
                    <a:pt x="103909" y="5955"/>
                    <a:pt x="93366" y="6660"/>
                  </a:cubicBezTo>
                  <a:cubicBezTo>
                    <a:pt x="76032" y="7800"/>
                    <a:pt x="58775" y="9786"/>
                    <a:pt x="41569" y="11925"/>
                  </a:cubicBezTo>
                  <a:cubicBezTo>
                    <a:pt x="28706" y="13412"/>
                    <a:pt x="15921" y="15551"/>
                    <a:pt x="3276" y="18331"/>
                  </a:cubicBezTo>
                  <a:cubicBezTo>
                    <a:pt x="1610" y="18792"/>
                    <a:pt x="-145" y="19254"/>
                    <a:pt x="-1606" y="17729"/>
                  </a:cubicBezTo>
                  <a:close/>
                </a:path>
              </a:pathLst>
            </a:custGeom>
            <a:solidFill>
              <a:srgbClr val="7A9FB0"/>
            </a:solidFill>
            <a:ln w="1280" cap="flat">
              <a:noFill/>
              <a:prstDash val="solid"/>
              <a:miter/>
            </a:ln>
          </p:spPr>
          <p:txBody>
            <a:bodyPr rtlCol="0" anchor="ctr"/>
            <a:lstStyle/>
            <a:p>
              <a:endParaRPr lang="es-CO"/>
            </a:p>
          </p:txBody>
        </p:sp>
        <p:sp>
          <p:nvSpPr>
            <p:cNvPr id="188" name="Freeform: Shape 187">
              <a:extLst>
                <a:ext uri="{FF2B5EF4-FFF2-40B4-BE49-F238E27FC236}">
                  <a16:creationId xmlns:a16="http://schemas.microsoft.com/office/drawing/2014/main" id="{8D763EA2-A59E-7EEE-278E-10AD1D696D6E}"/>
                </a:ext>
              </a:extLst>
            </p:cNvPr>
            <p:cNvSpPr/>
            <p:nvPr/>
          </p:nvSpPr>
          <p:spPr>
            <a:xfrm>
              <a:off x="-1143974" y="-230411"/>
              <a:ext cx="64880" cy="2565"/>
            </a:xfrm>
            <a:custGeom>
              <a:avLst/>
              <a:gdLst>
                <a:gd name="connsiteX0" fmla="*/ 63275 w 64880"/>
                <a:gd name="connsiteY0" fmla="*/ -45 h 2565"/>
                <a:gd name="connsiteX1" fmla="*/ 52872 w 64880"/>
                <a:gd name="connsiteY1" fmla="*/ -45 h 2565"/>
                <a:gd name="connsiteX2" fmla="*/ -1102 w 64880"/>
                <a:gd name="connsiteY2" fmla="*/ 993 h 2565"/>
                <a:gd name="connsiteX3" fmla="*/ -1551 w 64880"/>
                <a:gd name="connsiteY3" fmla="*/ 736 h 2565"/>
                <a:gd name="connsiteX4" fmla="*/ -1231 w 64880"/>
                <a:gd name="connsiteY4" fmla="*/ -122 h 2565"/>
                <a:gd name="connsiteX5" fmla="*/ -1231 w 64880"/>
                <a:gd name="connsiteY5" fmla="*/ -122 h 2565"/>
                <a:gd name="connsiteX6" fmla="*/ 16513 w 64880"/>
                <a:gd name="connsiteY6" fmla="*/ -596 h 2565"/>
                <a:gd name="connsiteX7" fmla="*/ 22522 w 64880"/>
                <a:gd name="connsiteY7" fmla="*/ -1044 h 2565"/>
                <a:gd name="connsiteX8" fmla="*/ 29133 w 64880"/>
                <a:gd name="connsiteY8" fmla="*/ -1044 h 2565"/>
                <a:gd name="connsiteX9" fmla="*/ 59508 w 64880"/>
                <a:gd name="connsiteY9" fmla="*/ -1044 h 2565"/>
                <a:gd name="connsiteX10" fmla="*/ 63275 w 64880"/>
                <a:gd name="connsiteY10" fmla="*/ -1044 h 2565"/>
                <a:gd name="connsiteX11" fmla="*/ 63275 w 64880"/>
                <a:gd name="connsiteY11" fmla="*/ -45 h 2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4880" h="2565">
                  <a:moveTo>
                    <a:pt x="63275" y="-45"/>
                  </a:moveTo>
                  <a:cubicBezTo>
                    <a:pt x="59803" y="-45"/>
                    <a:pt x="56331" y="57"/>
                    <a:pt x="52872" y="-45"/>
                  </a:cubicBezTo>
                  <a:cubicBezTo>
                    <a:pt x="34859" y="-327"/>
                    <a:pt x="16898" y="762"/>
                    <a:pt x="-1102" y="993"/>
                  </a:cubicBezTo>
                  <a:lnTo>
                    <a:pt x="-1551" y="736"/>
                  </a:lnTo>
                  <a:cubicBezTo>
                    <a:pt x="-1692" y="416"/>
                    <a:pt x="-1551" y="32"/>
                    <a:pt x="-1231" y="-122"/>
                  </a:cubicBezTo>
                  <a:lnTo>
                    <a:pt x="-1231" y="-122"/>
                  </a:lnTo>
                  <a:cubicBezTo>
                    <a:pt x="4663" y="-1198"/>
                    <a:pt x="10607" y="-263"/>
                    <a:pt x="16513" y="-596"/>
                  </a:cubicBezTo>
                  <a:cubicBezTo>
                    <a:pt x="18512" y="-711"/>
                    <a:pt x="20574" y="-109"/>
                    <a:pt x="22522" y="-1044"/>
                  </a:cubicBezTo>
                  <a:lnTo>
                    <a:pt x="29133" y="-1044"/>
                  </a:lnTo>
                  <a:cubicBezTo>
                    <a:pt x="39241" y="-1749"/>
                    <a:pt x="49400" y="-1749"/>
                    <a:pt x="59508" y="-1044"/>
                  </a:cubicBezTo>
                  <a:lnTo>
                    <a:pt x="63275" y="-1044"/>
                  </a:lnTo>
                  <a:cubicBezTo>
                    <a:pt x="63262" y="-673"/>
                    <a:pt x="63262" y="-353"/>
                    <a:pt x="63275" y="-45"/>
                  </a:cubicBezTo>
                  <a:close/>
                </a:path>
              </a:pathLst>
            </a:custGeom>
            <a:solidFill>
              <a:srgbClr val="36474E"/>
            </a:solidFill>
            <a:ln w="1280" cap="flat">
              <a:noFill/>
              <a:prstDash val="solid"/>
              <a:miter/>
            </a:ln>
          </p:spPr>
          <p:txBody>
            <a:bodyPr rtlCol="0" anchor="ctr"/>
            <a:lstStyle/>
            <a:p>
              <a:endParaRPr lang="es-CO"/>
            </a:p>
          </p:txBody>
        </p:sp>
        <p:sp>
          <p:nvSpPr>
            <p:cNvPr id="189" name="Freeform: Shape 188">
              <a:extLst>
                <a:ext uri="{FF2B5EF4-FFF2-40B4-BE49-F238E27FC236}">
                  <a16:creationId xmlns:a16="http://schemas.microsoft.com/office/drawing/2014/main" id="{7A4DF681-75A5-EFF0-12F8-113C63CCC99E}"/>
                </a:ext>
              </a:extLst>
            </p:cNvPr>
            <p:cNvSpPr/>
            <p:nvPr/>
          </p:nvSpPr>
          <p:spPr>
            <a:xfrm>
              <a:off x="-936967" y="-150170"/>
              <a:ext cx="17529" cy="26622"/>
            </a:xfrm>
            <a:custGeom>
              <a:avLst/>
              <a:gdLst>
                <a:gd name="connsiteX0" fmla="*/ -1410 w 17529"/>
                <a:gd name="connsiteY0" fmla="*/ -1470 h 26622"/>
                <a:gd name="connsiteX1" fmla="*/ -283 w 17529"/>
                <a:gd name="connsiteY1" fmla="*/ -1573 h 26622"/>
                <a:gd name="connsiteX2" fmla="*/ 15924 w 17529"/>
                <a:gd name="connsiteY2" fmla="*/ 24960 h 26622"/>
                <a:gd name="connsiteX3" fmla="*/ 14745 w 17529"/>
                <a:gd name="connsiteY3" fmla="*/ 25049 h 26622"/>
                <a:gd name="connsiteX4" fmla="*/ 12452 w 17529"/>
                <a:gd name="connsiteY4" fmla="*/ 22820 h 26622"/>
                <a:gd name="connsiteX5" fmla="*/ -360 w 17529"/>
                <a:gd name="connsiteY5" fmla="*/ 2424 h 26622"/>
                <a:gd name="connsiteX6" fmla="*/ -1410 w 17529"/>
                <a:gd name="connsiteY6" fmla="*/ -1470 h 2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29" h="26622">
                  <a:moveTo>
                    <a:pt x="-1410" y="-1470"/>
                  </a:moveTo>
                  <a:lnTo>
                    <a:pt x="-283" y="-1573"/>
                  </a:lnTo>
                  <a:cubicBezTo>
                    <a:pt x="6456" y="6460"/>
                    <a:pt x="12618" y="14839"/>
                    <a:pt x="15924" y="24960"/>
                  </a:cubicBezTo>
                  <a:lnTo>
                    <a:pt x="14745" y="25049"/>
                  </a:lnTo>
                  <a:cubicBezTo>
                    <a:pt x="13669" y="24703"/>
                    <a:pt x="12823" y="23884"/>
                    <a:pt x="12452" y="22820"/>
                  </a:cubicBezTo>
                  <a:cubicBezTo>
                    <a:pt x="9147" y="15415"/>
                    <a:pt x="4445" y="8907"/>
                    <a:pt x="-360" y="2424"/>
                  </a:cubicBezTo>
                  <a:cubicBezTo>
                    <a:pt x="-1141" y="1284"/>
                    <a:pt x="-1999" y="93"/>
                    <a:pt x="-1410" y="-1470"/>
                  </a:cubicBezTo>
                  <a:close/>
                </a:path>
              </a:pathLst>
            </a:custGeom>
            <a:solidFill>
              <a:srgbClr val="7AA0B1"/>
            </a:solidFill>
            <a:ln w="1280" cap="flat">
              <a:noFill/>
              <a:prstDash val="solid"/>
              <a:miter/>
            </a:ln>
          </p:spPr>
          <p:txBody>
            <a:bodyPr rtlCol="0" anchor="ctr"/>
            <a:lstStyle/>
            <a:p>
              <a:endParaRPr lang="es-CO"/>
            </a:p>
          </p:txBody>
        </p:sp>
        <p:sp>
          <p:nvSpPr>
            <p:cNvPr id="190" name="Freeform: Shape 189">
              <a:extLst>
                <a:ext uri="{FF2B5EF4-FFF2-40B4-BE49-F238E27FC236}">
                  <a16:creationId xmlns:a16="http://schemas.microsoft.com/office/drawing/2014/main" id="{EB66D522-41E5-BDCD-DF71-D9CD4E455A76}"/>
                </a:ext>
              </a:extLst>
            </p:cNvPr>
            <p:cNvSpPr/>
            <p:nvPr/>
          </p:nvSpPr>
          <p:spPr>
            <a:xfrm>
              <a:off x="-1257595" y="-228444"/>
              <a:ext cx="114124" cy="12329"/>
            </a:xfrm>
            <a:custGeom>
              <a:avLst/>
              <a:gdLst>
                <a:gd name="connsiteX0" fmla="*/ 112519 w 114124"/>
                <a:gd name="connsiteY0" fmla="*/ -911 h 12329"/>
                <a:gd name="connsiteX1" fmla="*/ 100835 w 114124"/>
                <a:gd name="connsiteY1" fmla="*/ 486 h 12329"/>
                <a:gd name="connsiteX2" fmla="*/ 78607 w 114124"/>
                <a:gd name="connsiteY2" fmla="*/ 1767 h 12329"/>
                <a:gd name="connsiteX3" fmla="*/ 51703 w 114124"/>
                <a:gd name="connsiteY3" fmla="*/ 4163 h 12329"/>
                <a:gd name="connsiteX4" fmla="*/ 15985 w 114124"/>
                <a:gd name="connsiteY4" fmla="*/ 8378 h 12329"/>
                <a:gd name="connsiteX5" fmla="*/ 1457 w 114124"/>
                <a:gd name="connsiteY5" fmla="*/ 10415 h 12329"/>
                <a:gd name="connsiteX6" fmla="*/ -1606 w 114124"/>
                <a:gd name="connsiteY6" fmla="*/ 10223 h 12329"/>
                <a:gd name="connsiteX7" fmla="*/ 14063 w 114124"/>
                <a:gd name="connsiteY7" fmla="*/ 7417 h 12329"/>
                <a:gd name="connsiteX8" fmla="*/ 41159 w 114124"/>
                <a:gd name="connsiteY8" fmla="*/ 3855 h 12329"/>
                <a:gd name="connsiteX9" fmla="*/ 62272 w 114124"/>
                <a:gd name="connsiteY9" fmla="*/ 1690 h 12329"/>
                <a:gd name="connsiteX10" fmla="*/ 87678 w 114124"/>
                <a:gd name="connsiteY10" fmla="*/ -180 h 12329"/>
                <a:gd name="connsiteX11" fmla="*/ 112121 w 114124"/>
                <a:gd name="connsiteY11" fmla="*/ -1372 h 12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124" h="12329">
                  <a:moveTo>
                    <a:pt x="112519" y="-911"/>
                  </a:moveTo>
                  <a:cubicBezTo>
                    <a:pt x="108739" y="460"/>
                    <a:pt x="104704" y="370"/>
                    <a:pt x="100835" y="486"/>
                  </a:cubicBezTo>
                  <a:cubicBezTo>
                    <a:pt x="93417" y="819"/>
                    <a:pt x="86038" y="1664"/>
                    <a:pt x="78607" y="1767"/>
                  </a:cubicBezTo>
                  <a:cubicBezTo>
                    <a:pt x="69639" y="1946"/>
                    <a:pt x="60671" y="3240"/>
                    <a:pt x="51703" y="4163"/>
                  </a:cubicBezTo>
                  <a:cubicBezTo>
                    <a:pt x="39788" y="5444"/>
                    <a:pt x="27886" y="6917"/>
                    <a:pt x="15985" y="8378"/>
                  </a:cubicBezTo>
                  <a:cubicBezTo>
                    <a:pt x="11129" y="8980"/>
                    <a:pt x="6299" y="9736"/>
                    <a:pt x="1457" y="10415"/>
                  </a:cubicBezTo>
                  <a:cubicBezTo>
                    <a:pt x="483" y="10927"/>
                    <a:pt x="-708" y="10863"/>
                    <a:pt x="-1606" y="10223"/>
                  </a:cubicBezTo>
                  <a:cubicBezTo>
                    <a:pt x="3519" y="8352"/>
                    <a:pt x="8823" y="8198"/>
                    <a:pt x="14063" y="7417"/>
                  </a:cubicBezTo>
                  <a:cubicBezTo>
                    <a:pt x="23031" y="6136"/>
                    <a:pt x="32114" y="4931"/>
                    <a:pt x="41159" y="3855"/>
                  </a:cubicBezTo>
                  <a:cubicBezTo>
                    <a:pt x="48193" y="3023"/>
                    <a:pt x="55252" y="2651"/>
                    <a:pt x="62272" y="1690"/>
                  </a:cubicBezTo>
                  <a:cubicBezTo>
                    <a:pt x="70715" y="537"/>
                    <a:pt x="79260" y="1165"/>
                    <a:pt x="87678" y="-180"/>
                  </a:cubicBezTo>
                  <a:cubicBezTo>
                    <a:pt x="95838" y="-180"/>
                    <a:pt x="103922" y="-2205"/>
                    <a:pt x="112121" y="-1372"/>
                  </a:cubicBezTo>
                  <a:close/>
                </a:path>
              </a:pathLst>
            </a:custGeom>
            <a:solidFill>
              <a:srgbClr val="36474E"/>
            </a:solidFill>
            <a:ln w="1280" cap="flat">
              <a:noFill/>
              <a:prstDash val="solid"/>
              <a:miter/>
            </a:ln>
          </p:spPr>
          <p:txBody>
            <a:bodyPr rtlCol="0" anchor="ctr"/>
            <a:lstStyle/>
            <a:p>
              <a:endParaRPr lang="es-CO"/>
            </a:p>
          </p:txBody>
        </p:sp>
        <p:sp>
          <p:nvSpPr>
            <p:cNvPr id="191" name="Freeform: Shape 190">
              <a:extLst>
                <a:ext uri="{FF2B5EF4-FFF2-40B4-BE49-F238E27FC236}">
                  <a16:creationId xmlns:a16="http://schemas.microsoft.com/office/drawing/2014/main" id="{81991EDD-3C3C-5C88-A4E0-E9667693C9CE}"/>
                </a:ext>
              </a:extLst>
            </p:cNvPr>
            <p:cNvSpPr/>
            <p:nvPr/>
          </p:nvSpPr>
          <p:spPr>
            <a:xfrm>
              <a:off x="-1113249" y="-230852"/>
              <a:ext cx="30375" cy="956"/>
            </a:xfrm>
            <a:custGeom>
              <a:avLst/>
              <a:gdLst>
                <a:gd name="connsiteX0" fmla="*/ 28770 w 30375"/>
                <a:gd name="connsiteY0" fmla="*/ -617 h 956"/>
                <a:gd name="connsiteX1" fmla="*/ -1606 w 30375"/>
                <a:gd name="connsiteY1" fmla="*/ -617 h 956"/>
                <a:gd name="connsiteX2" fmla="*/ 1405 w 30375"/>
                <a:gd name="connsiteY2" fmla="*/ -1514 h 956"/>
                <a:gd name="connsiteX3" fmla="*/ 25747 w 30375"/>
                <a:gd name="connsiteY3" fmla="*/ -1514 h 956"/>
                <a:gd name="connsiteX4" fmla="*/ 28770 w 30375"/>
                <a:gd name="connsiteY4" fmla="*/ -617 h 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75" h="956">
                  <a:moveTo>
                    <a:pt x="28770" y="-617"/>
                  </a:moveTo>
                  <a:lnTo>
                    <a:pt x="-1606" y="-617"/>
                  </a:lnTo>
                  <a:cubicBezTo>
                    <a:pt x="-811" y="-1385"/>
                    <a:pt x="316" y="-1719"/>
                    <a:pt x="1405" y="-1514"/>
                  </a:cubicBezTo>
                  <a:lnTo>
                    <a:pt x="25747" y="-1514"/>
                  </a:lnTo>
                  <a:cubicBezTo>
                    <a:pt x="26836" y="-1719"/>
                    <a:pt x="27963" y="-1385"/>
                    <a:pt x="28770" y="-617"/>
                  </a:cubicBezTo>
                  <a:close/>
                </a:path>
              </a:pathLst>
            </a:custGeom>
            <a:solidFill>
              <a:srgbClr val="141A1D"/>
            </a:solidFill>
            <a:ln w="1280" cap="flat">
              <a:noFill/>
              <a:prstDash val="solid"/>
              <a:miter/>
            </a:ln>
          </p:spPr>
          <p:txBody>
            <a:bodyPr rtlCol="0" anchor="ctr"/>
            <a:lstStyle/>
            <a:p>
              <a:endParaRPr lang="es-CO"/>
            </a:p>
          </p:txBody>
        </p:sp>
        <p:sp>
          <p:nvSpPr>
            <p:cNvPr id="192" name="Freeform: Shape 191">
              <a:extLst>
                <a:ext uri="{FF2B5EF4-FFF2-40B4-BE49-F238E27FC236}">
                  <a16:creationId xmlns:a16="http://schemas.microsoft.com/office/drawing/2014/main" id="{BE1FDD03-4D5F-D11C-067F-2872023047EA}"/>
                </a:ext>
              </a:extLst>
            </p:cNvPr>
            <p:cNvSpPr/>
            <p:nvPr/>
          </p:nvSpPr>
          <p:spPr>
            <a:xfrm>
              <a:off x="-1168223" y="-228997"/>
              <a:ext cx="24674" cy="2082"/>
            </a:xfrm>
            <a:custGeom>
              <a:avLst/>
              <a:gdLst>
                <a:gd name="connsiteX0" fmla="*/ 22839 w 24674"/>
                <a:gd name="connsiteY0" fmla="*/ -780 h 2082"/>
                <a:gd name="connsiteX1" fmla="*/ -1606 w 24674"/>
                <a:gd name="connsiteY1" fmla="*/ 411 h 2082"/>
                <a:gd name="connsiteX2" fmla="*/ 9 w 24674"/>
                <a:gd name="connsiteY2" fmla="*/ -421 h 2082"/>
                <a:gd name="connsiteX3" fmla="*/ 23069 w 24674"/>
                <a:gd name="connsiteY3" fmla="*/ -1472 h 2082"/>
                <a:gd name="connsiteX4" fmla="*/ 22839 w 24674"/>
                <a:gd name="connsiteY4" fmla="*/ -780 h 2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74" h="2082">
                  <a:moveTo>
                    <a:pt x="22839" y="-780"/>
                  </a:moveTo>
                  <a:cubicBezTo>
                    <a:pt x="14691" y="-575"/>
                    <a:pt x="6581" y="898"/>
                    <a:pt x="-1606" y="411"/>
                  </a:cubicBezTo>
                  <a:cubicBezTo>
                    <a:pt x="-1067" y="117"/>
                    <a:pt x="-516" y="-447"/>
                    <a:pt x="9" y="-421"/>
                  </a:cubicBezTo>
                  <a:cubicBezTo>
                    <a:pt x="7696" y="-37"/>
                    <a:pt x="15382" y="-2036"/>
                    <a:pt x="23069" y="-1472"/>
                  </a:cubicBezTo>
                  <a:cubicBezTo>
                    <a:pt x="23056" y="-1228"/>
                    <a:pt x="22980" y="-985"/>
                    <a:pt x="22839" y="-780"/>
                  </a:cubicBezTo>
                  <a:close/>
                </a:path>
              </a:pathLst>
            </a:custGeom>
            <a:solidFill>
              <a:srgbClr val="141A1D"/>
            </a:solidFill>
            <a:ln w="1280" cap="flat">
              <a:noFill/>
              <a:prstDash val="solid"/>
              <a:miter/>
            </a:ln>
          </p:spPr>
          <p:txBody>
            <a:bodyPr rtlCol="0" anchor="ctr"/>
            <a:lstStyle/>
            <a:p>
              <a:endParaRPr lang="es-CO"/>
            </a:p>
          </p:txBody>
        </p:sp>
        <p:sp>
          <p:nvSpPr>
            <p:cNvPr id="193" name="Freeform: Shape 192">
              <a:extLst>
                <a:ext uri="{FF2B5EF4-FFF2-40B4-BE49-F238E27FC236}">
                  <a16:creationId xmlns:a16="http://schemas.microsoft.com/office/drawing/2014/main" id="{7AA9BEE8-28DF-CC11-372C-2EC78AB2FD87}"/>
                </a:ext>
              </a:extLst>
            </p:cNvPr>
            <p:cNvSpPr/>
            <p:nvPr/>
          </p:nvSpPr>
          <p:spPr>
            <a:xfrm>
              <a:off x="-1143612" y="-229874"/>
              <a:ext cx="23752" cy="977"/>
            </a:xfrm>
            <a:custGeom>
              <a:avLst/>
              <a:gdLst>
                <a:gd name="connsiteX0" fmla="*/ 22147 w 23752"/>
                <a:gd name="connsiteY0" fmla="*/ -1518 h 977"/>
                <a:gd name="connsiteX1" fmla="*/ 18124 w 23752"/>
                <a:gd name="connsiteY1" fmla="*/ -736 h 977"/>
                <a:gd name="connsiteX2" fmla="*/ -1606 w 23752"/>
                <a:gd name="connsiteY2" fmla="*/ -595 h 977"/>
                <a:gd name="connsiteX3" fmla="*/ 2341 w 23752"/>
                <a:gd name="connsiteY3" fmla="*/ -1530 h 977"/>
                <a:gd name="connsiteX4" fmla="*/ 22147 w 23752"/>
                <a:gd name="connsiteY4" fmla="*/ -1518 h 9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2" h="977">
                  <a:moveTo>
                    <a:pt x="22147" y="-1518"/>
                  </a:moveTo>
                  <a:cubicBezTo>
                    <a:pt x="20981" y="-390"/>
                    <a:pt x="19495" y="-762"/>
                    <a:pt x="18124" y="-736"/>
                  </a:cubicBezTo>
                  <a:cubicBezTo>
                    <a:pt x="11552" y="-659"/>
                    <a:pt x="4980" y="-634"/>
                    <a:pt x="-1606" y="-595"/>
                  </a:cubicBezTo>
                  <a:cubicBezTo>
                    <a:pt x="-529" y="-1876"/>
                    <a:pt x="957" y="-1530"/>
                    <a:pt x="2341" y="-1530"/>
                  </a:cubicBezTo>
                  <a:cubicBezTo>
                    <a:pt x="8939" y="-1556"/>
                    <a:pt x="15549" y="-1530"/>
                    <a:pt x="22147" y="-1518"/>
                  </a:cubicBezTo>
                  <a:close/>
                </a:path>
              </a:pathLst>
            </a:custGeom>
            <a:solidFill>
              <a:srgbClr val="141A1D"/>
            </a:solidFill>
            <a:ln w="1280" cap="flat">
              <a:noFill/>
              <a:prstDash val="solid"/>
              <a:miter/>
            </a:ln>
          </p:spPr>
          <p:txBody>
            <a:bodyPr rtlCol="0" anchor="ctr"/>
            <a:lstStyle/>
            <a:p>
              <a:endParaRPr lang="es-CO"/>
            </a:p>
          </p:txBody>
        </p:sp>
        <p:sp>
          <p:nvSpPr>
            <p:cNvPr id="194" name="Freeform: Shape 193">
              <a:extLst>
                <a:ext uri="{FF2B5EF4-FFF2-40B4-BE49-F238E27FC236}">
                  <a16:creationId xmlns:a16="http://schemas.microsoft.com/office/drawing/2014/main" id="{D44462D0-C805-A37A-E3FE-C3891228BB90}"/>
                </a:ext>
              </a:extLst>
            </p:cNvPr>
            <p:cNvSpPr/>
            <p:nvPr/>
          </p:nvSpPr>
          <p:spPr>
            <a:xfrm>
              <a:off x="-1262361" y="-216587"/>
              <a:ext cx="4268" cy="1155"/>
            </a:xfrm>
            <a:custGeom>
              <a:avLst/>
              <a:gdLst>
                <a:gd name="connsiteX0" fmla="*/ 2302 w 4268"/>
                <a:gd name="connsiteY0" fmla="*/ -635 h 1155"/>
                <a:gd name="connsiteX1" fmla="*/ 598 w 4268"/>
                <a:gd name="connsiteY1" fmla="*/ -417 h 1155"/>
                <a:gd name="connsiteX2" fmla="*/ -1606 w 4268"/>
                <a:gd name="connsiteY2" fmla="*/ -712 h 1155"/>
                <a:gd name="connsiteX3" fmla="*/ 2341 w 4268"/>
                <a:gd name="connsiteY3" fmla="*/ -1493 h 1155"/>
                <a:gd name="connsiteX4" fmla="*/ 2622 w 4268"/>
                <a:gd name="connsiteY4" fmla="*/ -904 h 1155"/>
                <a:gd name="connsiteX5" fmla="*/ 2302 w 4268"/>
                <a:gd name="connsiteY5" fmla="*/ -635 h 1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8" h="1155">
                  <a:moveTo>
                    <a:pt x="2302" y="-635"/>
                  </a:moveTo>
                  <a:lnTo>
                    <a:pt x="598" y="-417"/>
                  </a:lnTo>
                  <a:lnTo>
                    <a:pt x="-1606" y="-712"/>
                  </a:lnTo>
                  <a:cubicBezTo>
                    <a:pt x="-452" y="-1775"/>
                    <a:pt x="957" y="-1596"/>
                    <a:pt x="2341" y="-1493"/>
                  </a:cubicBezTo>
                  <a:cubicBezTo>
                    <a:pt x="2635" y="-1289"/>
                    <a:pt x="2725" y="-1096"/>
                    <a:pt x="2622" y="-904"/>
                  </a:cubicBezTo>
                  <a:cubicBezTo>
                    <a:pt x="2520" y="-712"/>
                    <a:pt x="2405" y="-635"/>
                    <a:pt x="2302" y="-635"/>
                  </a:cubicBezTo>
                  <a:close/>
                </a:path>
              </a:pathLst>
            </a:custGeom>
            <a:solidFill>
              <a:srgbClr val="36474E"/>
            </a:solidFill>
            <a:ln w="1280" cap="flat">
              <a:noFill/>
              <a:prstDash val="solid"/>
              <a:miter/>
            </a:ln>
          </p:spPr>
          <p:txBody>
            <a:bodyPr rtlCol="0" anchor="ctr"/>
            <a:lstStyle/>
            <a:p>
              <a:endParaRPr lang="es-CO"/>
            </a:p>
          </p:txBody>
        </p:sp>
        <p:sp>
          <p:nvSpPr>
            <p:cNvPr id="195" name="Freeform: Shape 194">
              <a:extLst>
                <a:ext uri="{FF2B5EF4-FFF2-40B4-BE49-F238E27FC236}">
                  <a16:creationId xmlns:a16="http://schemas.microsoft.com/office/drawing/2014/main" id="{4BD87A32-BE92-FAC8-9A85-8E26A91EB5B2}"/>
                </a:ext>
              </a:extLst>
            </p:cNvPr>
            <p:cNvSpPr/>
            <p:nvPr/>
          </p:nvSpPr>
          <p:spPr>
            <a:xfrm>
              <a:off x="-1258454" y="-216613"/>
              <a:ext cx="3907" cy="1057"/>
            </a:xfrm>
            <a:custGeom>
              <a:avLst/>
              <a:gdLst>
                <a:gd name="connsiteX0" fmla="*/ -1606 w 3907"/>
                <a:gd name="connsiteY0" fmla="*/ -610 h 1057"/>
                <a:gd name="connsiteX1" fmla="*/ -1606 w 3907"/>
                <a:gd name="connsiteY1" fmla="*/ -1468 h 1057"/>
                <a:gd name="connsiteX2" fmla="*/ -760 w 3907"/>
                <a:gd name="connsiteY2" fmla="*/ -1570 h 1057"/>
                <a:gd name="connsiteX3" fmla="*/ 2302 w 3907"/>
                <a:gd name="connsiteY3" fmla="*/ -1378 h 1057"/>
                <a:gd name="connsiteX4" fmla="*/ -1606 w 3907"/>
                <a:gd name="connsiteY4" fmla="*/ -610 h 1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7" h="1057">
                  <a:moveTo>
                    <a:pt x="-1606" y="-610"/>
                  </a:moveTo>
                  <a:lnTo>
                    <a:pt x="-1606" y="-1468"/>
                  </a:lnTo>
                  <a:cubicBezTo>
                    <a:pt x="-1337" y="-1545"/>
                    <a:pt x="-1042" y="-1583"/>
                    <a:pt x="-760" y="-1570"/>
                  </a:cubicBezTo>
                  <a:lnTo>
                    <a:pt x="2302" y="-1378"/>
                  </a:lnTo>
                  <a:cubicBezTo>
                    <a:pt x="1149" y="-622"/>
                    <a:pt x="-247" y="-353"/>
                    <a:pt x="-1606" y="-610"/>
                  </a:cubicBezTo>
                  <a:close/>
                </a:path>
              </a:pathLst>
            </a:custGeom>
            <a:solidFill>
              <a:srgbClr val="4A646E"/>
            </a:solidFill>
            <a:ln w="1280" cap="flat">
              <a:noFill/>
              <a:prstDash val="solid"/>
              <a:miter/>
            </a:ln>
          </p:spPr>
          <p:txBody>
            <a:bodyPr rtlCol="0" anchor="ctr"/>
            <a:lstStyle/>
            <a:p>
              <a:endParaRPr lang="es-CO"/>
            </a:p>
          </p:txBody>
        </p:sp>
        <p:sp>
          <p:nvSpPr>
            <p:cNvPr id="196" name="Freeform: Shape 195">
              <a:extLst>
                <a:ext uri="{FF2B5EF4-FFF2-40B4-BE49-F238E27FC236}">
                  <a16:creationId xmlns:a16="http://schemas.microsoft.com/office/drawing/2014/main" id="{42D4AF24-8859-607F-BF53-899425225044}"/>
                </a:ext>
              </a:extLst>
            </p:cNvPr>
            <p:cNvSpPr/>
            <p:nvPr/>
          </p:nvSpPr>
          <p:spPr>
            <a:xfrm>
              <a:off x="-1317054" y="-227564"/>
              <a:ext cx="404944" cy="195194"/>
            </a:xfrm>
            <a:custGeom>
              <a:avLst/>
              <a:gdLst>
                <a:gd name="connsiteX0" fmla="*/ 378677 w 404944"/>
                <a:gd name="connsiteY0" fmla="*/ 75924 h 195194"/>
                <a:gd name="connsiteX1" fmla="*/ 383187 w 404944"/>
                <a:gd name="connsiteY1" fmla="*/ 82522 h 195194"/>
                <a:gd name="connsiteX2" fmla="*/ 394832 w 404944"/>
                <a:gd name="connsiteY2" fmla="*/ 102444 h 195194"/>
                <a:gd name="connsiteX3" fmla="*/ 403339 w 404944"/>
                <a:gd name="connsiteY3" fmla="*/ 129898 h 195194"/>
                <a:gd name="connsiteX4" fmla="*/ 388708 w 404944"/>
                <a:gd name="connsiteY4" fmla="*/ 142492 h 195194"/>
                <a:gd name="connsiteX5" fmla="*/ 365276 w 404944"/>
                <a:gd name="connsiteY5" fmla="*/ 155918 h 195194"/>
                <a:gd name="connsiteX6" fmla="*/ 314646 w 404944"/>
                <a:gd name="connsiteY6" fmla="*/ 174252 h 195194"/>
                <a:gd name="connsiteX7" fmla="*/ 258275 w 404944"/>
                <a:gd name="connsiteY7" fmla="*/ 184244 h 195194"/>
                <a:gd name="connsiteX8" fmla="*/ 231615 w 404944"/>
                <a:gd name="connsiteY8" fmla="*/ 188319 h 195194"/>
                <a:gd name="connsiteX9" fmla="*/ 208554 w 404944"/>
                <a:gd name="connsiteY9" fmla="*/ 190586 h 195194"/>
                <a:gd name="connsiteX10" fmla="*/ 188799 w 404944"/>
                <a:gd name="connsiteY10" fmla="*/ 192726 h 195194"/>
                <a:gd name="connsiteX11" fmla="*/ 162356 w 404944"/>
                <a:gd name="connsiteY11" fmla="*/ 192943 h 195194"/>
                <a:gd name="connsiteX12" fmla="*/ 140705 w 404944"/>
                <a:gd name="connsiteY12" fmla="*/ 190714 h 195194"/>
                <a:gd name="connsiteX13" fmla="*/ 93303 w 404944"/>
                <a:gd name="connsiteY13" fmla="*/ 174867 h 195194"/>
                <a:gd name="connsiteX14" fmla="*/ 45542 w 404944"/>
                <a:gd name="connsiteY14" fmla="*/ 138636 h 195194"/>
                <a:gd name="connsiteX15" fmla="*/ 24749 w 404944"/>
                <a:gd name="connsiteY15" fmla="*/ 117215 h 195194"/>
                <a:gd name="connsiteX16" fmla="*/ -669 w 404944"/>
                <a:gd name="connsiteY16" fmla="*/ 57873 h 195194"/>
                <a:gd name="connsiteX17" fmla="*/ -1515 w 404944"/>
                <a:gd name="connsiteY17" fmla="*/ 42256 h 195194"/>
                <a:gd name="connsiteX18" fmla="*/ 919 w 404944"/>
                <a:gd name="connsiteY18" fmla="*/ 35850 h 195194"/>
                <a:gd name="connsiteX19" fmla="*/ 38944 w 404944"/>
                <a:gd name="connsiteY19" fmla="*/ 15044 h 195194"/>
                <a:gd name="connsiteX20" fmla="*/ 56060 w 404944"/>
                <a:gd name="connsiteY20" fmla="*/ 11777 h 195194"/>
                <a:gd name="connsiteX21" fmla="*/ 78903 w 404944"/>
                <a:gd name="connsiteY21" fmla="*/ 8382 h 195194"/>
                <a:gd name="connsiteX22" fmla="*/ 105076 w 404944"/>
                <a:gd name="connsiteY22" fmla="*/ 4987 h 195194"/>
                <a:gd name="connsiteX23" fmla="*/ 119656 w 404944"/>
                <a:gd name="connsiteY23" fmla="*/ 3783 h 195194"/>
                <a:gd name="connsiteX24" fmla="*/ 148840 w 404944"/>
                <a:gd name="connsiteY24" fmla="*/ 1579 h 195194"/>
                <a:gd name="connsiteX25" fmla="*/ 162933 w 404944"/>
                <a:gd name="connsiteY25" fmla="*/ 875 h 195194"/>
                <a:gd name="connsiteX26" fmla="*/ 172759 w 404944"/>
                <a:gd name="connsiteY26" fmla="*/ -317 h 195194"/>
                <a:gd name="connsiteX27" fmla="*/ 185968 w 404944"/>
                <a:gd name="connsiteY27" fmla="*/ -1009 h 195194"/>
                <a:gd name="connsiteX28" fmla="*/ 215293 w 404944"/>
                <a:gd name="connsiteY28" fmla="*/ -1278 h 195194"/>
                <a:gd name="connsiteX29" fmla="*/ 241211 w 404944"/>
                <a:gd name="connsiteY29" fmla="*/ -829 h 195194"/>
                <a:gd name="connsiteX30" fmla="*/ 271561 w 404944"/>
                <a:gd name="connsiteY30" fmla="*/ 3232 h 195194"/>
                <a:gd name="connsiteX31" fmla="*/ 296735 w 404944"/>
                <a:gd name="connsiteY31" fmla="*/ 9638 h 195194"/>
                <a:gd name="connsiteX32" fmla="*/ 327150 w 404944"/>
                <a:gd name="connsiteY32" fmla="*/ 23577 h 195194"/>
                <a:gd name="connsiteX33" fmla="*/ 334837 w 404944"/>
                <a:gd name="connsiteY33" fmla="*/ 29790 h 195194"/>
                <a:gd name="connsiteX34" fmla="*/ 362381 w 404944"/>
                <a:gd name="connsiteY34" fmla="*/ 56489 h 195194"/>
                <a:gd name="connsiteX35" fmla="*/ 376781 w 404944"/>
                <a:gd name="connsiteY35" fmla="*/ 74002 h 195194"/>
                <a:gd name="connsiteX36" fmla="*/ 377691 w 404944"/>
                <a:gd name="connsiteY36" fmla="*/ 74963 h 195194"/>
                <a:gd name="connsiteX37" fmla="*/ 377691 w 404944"/>
                <a:gd name="connsiteY37" fmla="*/ 74963 h 195194"/>
                <a:gd name="connsiteX38" fmla="*/ 378626 w 404944"/>
                <a:gd name="connsiteY38" fmla="*/ 75950 h 19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04944" h="195194">
                  <a:moveTo>
                    <a:pt x="378677" y="75924"/>
                  </a:moveTo>
                  <a:cubicBezTo>
                    <a:pt x="379651" y="78486"/>
                    <a:pt x="381573" y="80434"/>
                    <a:pt x="383187" y="82522"/>
                  </a:cubicBezTo>
                  <a:cubicBezTo>
                    <a:pt x="387786" y="88710"/>
                    <a:pt x="391693" y="95397"/>
                    <a:pt x="394832" y="102444"/>
                  </a:cubicBezTo>
                  <a:cubicBezTo>
                    <a:pt x="398484" y="111322"/>
                    <a:pt x="401340" y="120508"/>
                    <a:pt x="403339" y="129898"/>
                  </a:cubicBezTo>
                  <a:cubicBezTo>
                    <a:pt x="399303" y="135023"/>
                    <a:pt x="393910" y="138700"/>
                    <a:pt x="388708" y="142492"/>
                  </a:cubicBezTo>
                  <a:cubicBezTo>
                    <a:pt x="381406" y="147822"/>
                    <a:pt x="373258" y="151755"/>
                    <a:pt x="365276" y="155918"/>
                  </a:cubicBezTo>
                  <a:cubicBezTo>
                    <a:pt x="349326" y="164323"/>
                    <a:pt x="332287" y="170498"/>
                    <a:pt x="314646" y="174252"/>
                  </a:cubicBezTo>
                  <a:cubicBezTo>
                    <a:pt x="295967" y="178210"/>
                    <a:pt x="277249" y="181849"/>
                    <a:pt x="258275" y="184244"/>
                  </a:cubicBezTo>
                  <a:cubicBezTo>
                    <a:pt x="249371" y="185372"/>
                    <a:pt x="240583" y="187435"/>
                    <a:pt x="231615" y="188319"/>
                  </a:cubicBezTo>
                  <a:cubicBezTo>
                    <a:pt x="223928" y="189074"/>
                    <a:pt x="216241" y="190163"/>
                    <a:pt x="208554" y="190586"/>
                  </a:cubicBezTo>
                  <a:cubicBezTo>
                    <a:pt x="201918" y="190958"/>
                    <a:pt x="195358" y="191752"/>
                    <a:pt x="188799" y="192726"/>
                  </a:cubicBezTo>
                  <a:cubicBezTo>
                    <a:pt x="180023" y="193840"/>
                    <a:pt x="171145" y="193917"/>
                    <a:pt x="162356" y="192943"/>
                  </a:cubicBezTo>
                  <a:cubicBezTo>
                    <a:pt x="155118" y="192316"/>
                    <a:pt x="147879" y="191816"/>
                    <a:pt x="140705" y="190714"/>
                  </a:cubicBezTo>
                  <a:cubicBezTo>
                    <a:pt x="124152" y="188050"/>
                    <a:pt x="108138" y="182694"/>
                    <a:pt x="93303" y="174867"/>
                  </a:cubicBezTo>
                  <a:cubicBezTo>
                    <a:pt x="75251" y="165553"/>
                    <a:pt x="59839" y="152831"/>
                    <a:pt x="45542" y="138636"/>
                  </a:cubicBezTo>
                  <a:cubicBezTo>
                    <a:pt x="38470" y="131628"/>
                    <a:pt x="31014" y="125004"/>
                    <a:pt x="24749" y="117215"/>
                  </a:cubicBezTo>
                  <a:cubicBezTo>
                    <a:pt x="10887" y="100202"/>
                    <a:pt x="2085" y="79639"/>
                    <a:pt x="-669" y="57873"/>
                  </a:cubicBezTo>
                  <a:cubicBezTo>
                    <a:pt x="-1335" y="52748"/>
                    <a:pt x="-938" y="47457"/>
                    <a:pt x="-1515" y="42256"/>
                  </a:cubicBezTo>
                  <a:cubicBezTo>
                    <a:pt x="-1912" y="39834"/>
                    <a:pt x="-989" y="37387"/>
                    <a:pt x="919" y="35850"/>
                  </a:cubicBezTo>
                  <a:cubicBezTo>
                    <a:pt x="12181" y="26587"/>
                    <a:pt x="25069" y="19528"/>
                    <a:pt x="38944" y="15044"/>
                  </a:cubicBezTo>
                  <a:cubicBezTo>
                    <a:pt x="44773" y="14609"/>
                    <a:pt x="50308" y="12623"/>
                    <a:pt x="56060" y="11777"/>
                  </a:cubicBezTo>
                  <a:cubicBezTo>
                    <a:pt x="63670" y="10650"/>
                    <a:pt x="71229" y="9215"/>
                    <a:pt x="78903" y="8382"/>
                  </a:cubicBezTo>
                  <a:cubicBezTo>
                    <a:pt x="87653" y="7447"/>
                    <a:pt x="96339" y="6025"/>
                    <a:pt x="105076" y="4987"/>
                  </a:cubicBezTo>
                  <a:cubicBezTo>
                    <a:pt x="109919" y="4411"/>
                    <a:pt x="114800" y="4359"/>
                    <a:pt x="119656" y="3783"/>
                  </a:cubicBezTo>
                  <a:cubicBezTo>
                    <a:pt x="129354" y="2655"/>
                    <a:pt x="139116" y="2297"/>
                    <a:pt x="148840" y="1579"/>
                  </a:cubicBezTo>
                  <a:cubicBezTo>
                    <a:pt x="153555" y="1246"/>
                    <a:pt x="158269" y="926"/>
                    <a:pt x="162933" y="875"/>
                  </a:cubicBezTo>
                  <a:cubicBezTo>
                    <a:pt x="166238" y="708"/>
                    <a:pt x="169518" y="311"/>
                    <a:pt x="172759" y="-317"/>
                  </a:cubicBezTo>
                  <a:cubicBezTo>
                    <a:pt x="177141" y="-868"/>
                    <a:pt x="181548" y="-1098"/>
                    <a:pt x="185968" y="-1009"/>
                  </a:cubicBezTo>
                  <a:cubicBezTo>
                    <a:pt x="195756" y="-1085"/>
                    <a:pt x="205595" y="-407"/>
                    <a:pt x="215293" y="-1278"/>
                  </a:cubicBezTo>
                  <a:cubicBezTo>
                    <a:pt x="224018" y="-2072"/>
                    <a:pt x="232588" y="-1034"/>
                    <a:pt x="241211" y="-829"/>
                  </a:cubicBezTo>
                  <a:cubicBezTo>
                    <a:pt x="251434" y="-394"/>
                    <a:pt x="261593" y="964"/>
                    <a:pt x="271561" y="3232"/>
                  </a:cubicBezTo>
                  <a:cubicBezTo>
                    <a:pt x="280042" y="4987"/>
                    <a:pt x="288485" y="6986"/>
                    <a:pt x="296735" y="9638"/>
                  </a:cubicBezTo>
                  <a:cubicBezTo>
                    <a:pt x="307420" y="13007"/>
                    <a:pt x="318028" y="16735"/>
                    <a:pt x="327150" y="23577"/>
                  </a:cubicBezTo>
                  <a:cubicBezTo>
                    <a:pt x="329789" y="25562"/>
                    <a:pt x="332377" y="27625"/>
                    <a:pt x="334837" y="29790"/>
                  </a:cubicBezTo>
                  <a:cubicBezTo>
                    <a:pt x="344470" y="38207"/>
                    <a:pt x="353656" y="47124"/>
                    <a:pt x="362381" y="56489"/>
                  </a:cubicBezTo>
                  <a:cubicBezTo>
                    <a:pt x="367506" y="61998"/>
                    <a:pt x="372002" y="68147"/>
                    <a:pt x="376781" y="74002"/>
                  </a:cubicBezTo>
                  <a:cubicBezTo>
                    <a:pt x="377101" y="74310"/>
                    <a:pt x="377383" y="74643"/>
                    <a:pt x="377691" y="74963"/>
                  </a:cubicBezTo>
                  <a:lnTo>
                    <a:pt x="377691" y="74963"/>
                  </a:lnTo>
                  <a:cubicBezTo>
                    <a:pt x="378024" y="75258"/>
                    <a:pt x="378318" y="75616"/>
                    <a:pt x="378626" y="75950"/>
                  </a:cubicBezTo>
                  <a:close/>
                </a:path>
              </a:pathLst>
            </a:custGeom>
            <a:solidFill>
              <a:srgbClr val="98C7DC"/>
            </a:solidFill>
            <a:ln w="1280" cap="flat">
              <a:noFill/>
              <a:prstDash val="solid"/>
              <a:miter/>
            </a:ln>
          </p:spPr>
          <p:txBody>
            <a:bodyPr rtlCol="0" anchor="ctr"/>
            <a:lstStyle/>
            <a:p>
              <a:endParaRPr lang="es-CO"/>
            </a:p>
          </p:txBody>
        </p:sp>
        <p:sp>
          <p:nvSpPr>
            <p:cNvPr id="197" name="Freeform: Shape 196">
              <a:extLst>
                <a:ext uri="{FF2B5EF4-FFF2-40B4-BE49-F238E27FC236}">
                  <a16:creationId xmlns:a16="http://schemas.microsoft.com/office/drawing/2014/main" id="{73F8731D-4EC6-775A-1CCD-77EE5F87C064}"/>
                </a:ext>
              </a:extLst>
            </p:cNvPr>
            <p:cNvSpPr/>
            <p:nvPr/>
          </p:nvSpPr>
          <p:spPr>
            <a:xfrm>
              <a:off x="-937694" y="-151067"/>
              <a:ext cx="935" cy="986"/>
            </a:xfrm>
            <a:custGeom>
              <a:avLst/>
              <a:gdLst>
                <a:gd name="connsiteX0" fmla="*/ -670 w 935"/>
                <a:gd name="connsiteY0" fmla="*/ -586 h 986"/>
                <a:gd name="connsiteX1" fmla="*/ -1606 w 935"/>
                <a:gd name="connsiteY1" fmla="*/ -1573 h 986"/>
              </a:gdLst>
              <a:ahLst/>
              <a:cxnLst>
                <a:cxn ang="0">
                  <a:pos x="connsiteX0" y="connsiteY0"/>
                </a:cxn>
                <a:cxn ang="0">
                  <a:pos x="connsiteX1" y="connsiteY1"/>
                </a:cxn>
              </a:cxnLst>
              <a:rect l="l" t="t" r="r" b="b"/>
              <a:pathLst>
                <a:path w="935" h="986">
                  <a:moveTo>
                    <a:pt x="-670" y="-586"/>
                  </a:moveTo>
                  <a:lnTo>
                    <a:pt x="-1606" y="-1573"/>
                  </a:lnTo>
                  <a:close/>
                </a:path>
              </a:pathLst>
            </a:custGeom>
            <a:solidFill>
              <a:srgbClr val="7AA0B1"/>
            </a:solidFill>
            <a:ln w="1280" cap="flat">
              <a:noFill/>
              <a:prstDash val="solid"/>
              <a:miter/>
            </a:ln>
          </p:spPr>
          <p:txBody>
            <a:bodyPr rtlCol="0" anchor="ctr"/>
            <a:lstStyle/>
            <a:p>
              <a:endParaRPr lang="es-CO"/>
            </a:p>
          </p:txBody>
        </p:sp>
        <p:sp>
          <p:nvSpPr>
            <p:cNvPr id="198" name="Freeform: Shape 197">
              <a:extLst>
                <a:ext uri="{FF2B5EF4-FFF2-40B4-BE49-F238E27FC236}">
                  <a16:creationId xmlns:a16="http://schemas.microsoft.com/office/drawing/2014/main" id="{D819D71F-BC1F-1B74-F954-97A341C013B1}"/>
                </a:ext>
              </a:extLst>
            </p:cNvPr>
            <p:cNvSpPr/>
            <p:nvPr/>
          </p:nvSpPr>
          <p:spPr>
            <a:xfrm>
              <a:off x="-938604" y="-152015"/>
              <a:ext cx="909" cy="960"/>
            </a:xfrm>
            <a:custGeom>
              <a:avLst/>
              <a:gdLst>
                <a:gd name="connsiteX0" fmla="*/ -696 w 909"/>
                <a:gd name="connsiteY0" fmla="*/ -612 h 960"/>
                <a:gd name="connsiteX1" fmla="*/ -1606 w 909"/>
                <a:gd name="connsiteY1" fmla="*/ -1573 h 960"/>
              </a:gdLst>
              <a:ahLst/>
              <a:cxnLst>
                <a:cxn ang="0">
                  <a:pos x="connsiteX0" y="connsiteY0"/>
                </a:cxn>
                <a:cxn ang="0">
                  <a:pos x="connsiteX1" y="connsiteY1"/>
                </a:cxn>
              </a:cxnLst>
              <a:rect l="l" t="t" r="r" b="b"/>
              <a:pathLst>
                <a:path w="909" h="960">
                  <a:moveTo>
                    <a:pt x="-696" y="-612"/>
                  </a:moveTo>
                  <a:lnTo>
                    <a:pt x="-1606" y="-1573"/>
                  </a:lnTo>
                  <a:close/>
                </a:path>
              </a:pathLst>
            </a:custGeom>
            <a:solidFill>
              <a:srgbClr val="7AA0B1"/>
            </a:solidFill>
            <a:ln w="1280" cap="flat">
              <a:noFill/>
              <a:prstDash val="solid"/>
              <a:miter/>
            </a:ln>
          </p:spPr>
          <p:txBody>
            <a:bodyPr rtlCol="0" anchor="ctr"/>
            <a:lstStyle/>
            <a:p>
              <a:endParaRPr lang="es-CO"/>
            </a:p>
          </p:txBody>
        </p:sp>
        <p:sp>
          <p:nvSpPr>
            <p:cNvPr id="199" name="Freeform: Shape 198">
              <a:extLst>
                <a:ext uri="{FF2B5EF4-FFF2-40B4-BE49-F238E27FC236}">
                  <a16:creationId xmlns:a16="http://schemas.microsoft.com/office/drawing/2014/main" id="{2EDC3F8D-B93B-226E-EB84-86B28FC5B0A6}"/>
                </a:ext>
              </a:extLst>
            </p:cNvPr>
            <p:cNvSpPr/>
            <p:nvPr/>
          </p:nvSpPr>
          <p:spPr>
            <a:xfrm>
              <a:off x="-1194833" y="-199710"/>
              <a:ext cx="226925" cy="86894"/>
            </a:xfrm>
            <a:custGeom>
              <a:avLst/>
              <a:gdLst>
                <a:gd name="connsiteX0" fmla="*/ 74712 w 226925"/>
                <a:gd name="connsiteY0" fmla="*/ -1408 h 86894"/>
                <a:gd name="connsiteX1" fmla="*/ 107574 w 226925"/>
                <a:gd name="connsiteY1" fmla="*/ 1244 h 86894"/>
                <a:gd name="connsiteX2" fmla="*/ 118822 w 226925"/>
                <a:gd name="connsiteY2" fmla="*/ 257 h 86894"/>
                <a:gd name="connsiteX3" fmla="*/ 144829 w 226925"/>
                <a:gd name="connsiteY3" fmla="*/ -114 h 86894"/>
                <a:gd name="connsiteX4" fmla="*/ 174526 w 226925"/>
                <a:gd name="connsiteY4" fmla="*/ 5279 h 86894"/>
                <a:gd name="connsiteX5" fmla="*/ 211487 w 226925"/>
                <a:gd name="connsiteY5" fmla="*/ 24689 h 86894"/>
                <a:gd name="connsiteX6" fmla="*/ 225298 w 226925"/>
                <a:gd name="connsiteY6" fmla="*/ 54680 h 86894"/>
                <a:gd name="connsiteX7" fmla="*/ 218585 w 226925"/>
                <a:gd name="connsiteY7" fmla="*/ 72091 h 86894"/>
                <a:gd name="connsiteX8" fmla="*/ 202506 w 226925"/>
                <a:gd name="connsiteY8" fmla="*/ 81469 h 86894"/>
                <a:gd name="connsiteX9" fmla="*/ 191194 w 226925"/>
                <a:gd name="connsiteY9" fmla="*/ 82071 h 86894"/>
                <a:gd name="connsiteX10" fmla="*/ 160997 w 226925"/>
                <a:gd name="connsiteY10" fmla="*/ 83826 h 86894"/>
                <a:gd name="connsiteX11" fmla="*/ 122204 w 226925"/>
                <a:gd name="connsiteY11" fmla="*/ 84941 h 86894"/>
                <a:gd name="connsiteX12" fmla="*/ 95582 w 226925"/>
                <a:gd name="connsiteY12" fmla="*/ 78702 h 86894"/>
                <a:gd name="connsiteX13" fmla="*/ 71984 w 226925"/>
                <a:gd name="connsiteY13" fmla="*/ 74679 h 86894"/>
                <a:gd name="connsiteX14" fmla="*/ 57007 w 226925"/>
                <a:gd name="connsiteY14" fmla="*/ 76652 h 86894"/>
                <a:gd name="connsiteX15" fmla="*/ 36317 w 226925"/>
                <a:gd name="connsiteY15" fmla="*/ 76396 h 86894"/>
                <a:gd name="connsiteX16" fmla="*/ 13051 w 226925"/>
                <a:gd name="connsiteY16" fmla="*/ 66659 h 86894"/>
                <a:gd name="connsiteX17" fmla="*/ -1605 w 226925"/>
                <a:gd name="connsiteY17" fmla="*/ 38179 h 86894"/>
                <a:gd name="connsiteX18" fmla="*/ 4467 w 226925"/>
                <a:gd name="connsiteY18" fmla="*/ 21640 h 86894"/>
                <a:gd name="connsiteX19" fmla="*/ 34779 w 226925"/>
                <a:gd name="connsiteY19" fmla="*/ 2422 h 86894"/>
                <a:gd name="connsiteX20" fmla="*/ 74712 w 226925"/>
                <a:gd name="connsiteY20" fmla="*/ -1408 h 86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6925" h="86894">
                  <a:moveTo>
                    <a:pt x="74712" y="-1408"/>
                  </a:moveTo>
                  <a:cubicBezTo>
                    <a:pt x="85730" y="-1972"/>
                    <a:pt x="96786" y="-1088"/>
                    <a:pt x="107574" y="1244"/>
                  </a:cubicBezTo>
                  <a:cubicBezTo>
                    <a:pt x="111417" y="2102"/>
                    <a:pt x="115120" y="757"/>
                    <a:pt x="118822" y="257"/>
                  </a:cubicBezTo>
                  <a:cubicBezTo>
                    <a:pt x="127457" y="-768"/>
                    <a:pt x="136169" y="-883"/>
                    <a:pt x="144829" y="-114"/>
                  </a:cubicBezTo>
                  <a:cubicBezTo>
                    <a:pt x="154874" y="757"/>
                    <a:pt x="164815" y="2563"/>
                    <a:pt x="174526" y="5279"/>
                  </a:cubicBezTo>
                  <a:cubicBezTo>
                    <a:pt x="188337" y="8905"/>
                    <a:pt x="201020" y="15003"/>
                    <a:pt x="211487" y="24689"/>
                  </a:cubicBezTo>
                  <a:cubicBezTo>
                    <a:pt x="220019" y="32581"/>
                    <a:pt x="225721" y="42304"/>
                    <a:pt x="225298" y="54680"/>
                  </a:cubicBezTo>
                  <a:cubicBezTo>
                    <a:pt x="225067" y="61342"/>
                    <a:pt x="222044" y="66774"/>
                    <a:pt x="218585" y="72091"/>
                  </a:cubicBezTo>
                  <a:cubicBezTo>
                    <a:pt x="215113" y="77689"/>
                    <a:pt x="209092" y="81213"/>
                    <a:pt x="202506" y="81469"/>
                  </a:cubicBezTo>
                  <a:cubicBezTo>
                    <a:pt x="198740" y="81751"/>
                    <a:pt x="194973" y="82045"/>
                    <a:pt x="191194" y="82071"/>
                  </a:cubicBezTo>
                  <a:cubicBezTo>
                    <a:pt x="181099" y="82161"/>
                    <a:pt x="171054" y="83352"/>
                    <a:pt x="160997" y="83826"/>
                  </a:cubicBezTo>
                  <a:cubicBezTo>
                    <a:pt x="148071" y="84428"/>
                    <a:pt x="135157" y="86055"/>
                    <a:pt x="122204" y="84941"/>
                  </a:cubicBezTo>
                  <a:cubicBezTo>
                    <a:pt x="113095" y="84031"/>
                    <a:pt x="104140" y="81943"/>
                    <a:pt x="95582" y="78702"/>
                  </a:cubicBezTo>
                  <a:cubicBezTo>
                    <a:pt x="87972" y="75947"/>
                    <a:pt x="80209" y="73910"/>
                    <a:pt x="71984" y="74679"/>
                  </a:cubicBezTo>
                  <a:cubicBezTo>
                    <a:pt x="66974" y="75140"/>
                    <a:pt x="61952" y="75729"/>
                    <a:pt x="57007" y="76652"/>
                  </a:cubicBezTo>
                  <a:cubicBezTo>
                    <a:pt x="50153" y="77843"/>
                    <a:pt x="43132" y="77753"/>
                    <a:pt x="36317" y="76396"/>
                  </a:cubicBezTo>
                  <a:cubicBezTo>
                    <a:pt x="27874" y="74858"/>
                    <a:pt x="19726" y="72552"/>
                    <a:pt x="13051" y="66659"/>
                  </a:cubicBezTo>
                  <a:cubicBezTo>
                    <a:pt x="4429" y="59087"/>
                    <a:pt x="-1605" y="50196"/>
                    <a:pt x="-1605" y="38179"/>
                  </a:cubicBezTo>
                  <a:cubicBezTo>
                    <a:pt x="-1631" y="32119"/>
                    <a:pt x="522" y="26252"/>
                    <a:pt x="4467" y="21640"/>
                  </a:cubicBezTo>
                  <a:cubicBezTo>
                    <a:pt x="12500" y="12031"/>
                    <a:pt x="22839" y="5958"/>
                    <a:pt x="34779" y="2422"/>
                  </a:cubicBezTo>
                  <a:cubicBezTo>
                    <a:pt x="47527" y="-1421"/>
                    <a:pt x="60594" y="-1549"/>
                    <a:pt x="74712" y="-1408"/>
                  </a:cubicBezTo>
                  <a:close/>
                </a:path>
              </a:pathLst>
            </a:custGeom>
            <a:solidFill>
              <a:srgbClr val="FCFEFD"/>
            </a:solidFill>
            <a:ln w="1280" cap="flat">
              <a:noFill/>
              <a:prstDash val="solid"/>
              <a:miter/>
            </a:ln>
          </p:spPr>
          <p:txBody>
            <a:bodyPr rtlCol="0" anchor="ctr"/>
            <a:lstStyle/>
            <a:p>
              <a:endParaRPr lang="es-CO"/>
            </a:p>
          </p:txBody>
        </p:sp>
      </p:grpSp>
      <p:sp>
        <p:nvSpPr>
          <p:cNvPr id="200" name="TextBox 199">
            <a:extLst>
              <a:ext uri="{FF2B5EF4-FFF2-40B4-BE49-F238E27FC236}">
                <a16:creationId xmlns:a16="http://schemas.microsoft.com/office/drawing/2014/main" id="{D65BCA7E-61D3-5B25-0815-448A66D53832}"/>
              </a:ext>
            </a:extLst>
          </p:cNvPr>
          <p:cNvSpPr txBox="1"/>
          <p:nvPr/>
        </p:nvSpPr>
        <p:spPr>
          <a:xfrm>
            <a:off x="4458110" y="2007885"/>
            <a:ext cx="1092200" cy="954107"/>
          </a:xfrm>
          <a:prstGeom prst="rect">
            <a:avLst/>
          </a:prstGeom>
          <a:noFill/>
        </p:spPr>
        <p:txBody>
          <a:bodyPr wrap="square" rtlCol="0">
            <a:spAutoFit/>
          </a:bodyPr>
          <a:lstStyle/>
          <a:p>
            <a:pPr algn="ctr"/>
            <a:r>
              <a:rPr lang="es-CO" sz="2800" dirty="0">
                <a:solidFill>
                  <a:schemeClr val="bg2"/>
                </a:solidFill>
                <a:latin typeface="Amatic" pitchFamily="2" charset="0"/>
              </a:rPr>
              <a:t>Player 2</a:t>
            </a:r>
          </a:p>
          <a:p>
            <a:pPr algn="ctr"/>
            <a:r>
              <a:rPr lang="es-CO" sz="2800" dirty="0" err="1">
                <a:solidFill>
                  <a:schemeClr val="bg2"/>
                </a:solidFill>
                <a:latin typeface="Amatic" pitchFamily="2" charset="0"/>
              </a:rPr>
              <a:t>engineer</a:t>
            </a:r>
            <a:endParaRPr lang="es-CO" sz="2800" dirty="0">
              <a:solidFill>
                <a:schemeClr val="bg2"/>
              </a:solidFill>
              <a:latin typeface="Amatic" pitchFamily="2" charset="0"/>
            </a:endParaRPr>
          </a:p>
        </p:txBody>
      </p:sp>
      <p:pic>
        <p:nvPicPr>
          <p:cNvPr id="201" name="Picture 2" descr="Join the Crew and Explore the Unknown of Space with Among Us!">
            <a:extLst>
              <a:ext uri="{FF2B5EF4-FFF2-40B4-BE49-F238E27FC236}">
                <a16:creationId xmlns:a16="http://schemas.microsoft.com/office/drawing/2014/main" id="{04BA1BE8-CA56-481F-7DB4-61DD13E454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44422" y="6824255"/>
            <a:ext cx="870857" cy="48985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8570016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p159:morph option="byObject"/>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accel="50000" decel="50000" fill="hold" nodeType="withEffect">
                                  <p:stCondLst>
                                    <p:cond delay="0"/>
                                  </p:stCondLst>
                                  <p:childTnLst>
                                    <p:animMotion origin="layout" path="M 0.00325 0.00324 L 1.2375 0.00555 L 1.2375 0.00578 " pathEditMode="relative" rAng="0" ptsTypes="AAA">
                                      <p:cBhvr>
                                        <p:cTn id="6" dur="4000" fill="hold"/>
                                        <p:tgtEl>
                                          <p:spTgt spid="5"/>
                                        </p:tgtEl>
                                        <p:attrNameLst>
                                          <p:attrName>ppt_x</p:attrName>
                                          <p:attrName>ppt_y</p:attrName>
                                        </p:attrNameLst>
                                      </p:cBhvr>
                                      <p:rCtr x="61706" y="116"/>
                                    </p:animMotion>
                                  </p:childTnLst>
                                </p:cTn>
                              </p:par>
                              <p:par>
                                <p:cTn id="7" presetID="8" presetClass="emph" presetSubtype="0" fill="hold" nodeType="withEffect">
                                  <p:stCondLst>
                                    <p:cond delay="0"/>
                                  </p:stCondLst>
                                  <p:childTnLst>
                                    <p:animRot by="21600000">
                                      <p:cBhvr>
                                        <p:cTn id="8" dur="3000" fill="hold"/>
                                        <p:tgtEl>
                                          <p:spTgt spid="5"/>
                                        </p:tgtEl>
                                        <p:attrNameLst>
                                          <p:attrName>r</p:attrName>
                                        </p:attrNameLst>
                                      </p:cBhvr>
                                    </p:animRot>
                                  </p:childTnLst>
                                </p:cTn>
                              </p:par>
                              <p:par>
                                <p:cTn id="9" presetID="1" presetClass="entr" presetSubtype="0" fill="hold" grpId="0" nodeType="withEffect">
                                  <p:stCondLst>
                                    <p:cond delay="2000"/>
                                  </p:stCondLst>
                                  <p:iterate type="lt">
                                    <p:tmAbs val="100"/>
                                  </p:iterate>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descr="Join the Crew and Explore the Unknown of Space with Among Us!">
            <a:extLst>
              <a:ext uri="{FF2B5EF4-FFF2-40B4-BE49-F238E27FC236}">
                <a16:creationId xmlns:a16="http://schemas.microsoft.com/office/drawing/2014/main" id="{E9ADF7D7-90F6-3105-22F1-EA3FD7D87EF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0">
            <a:extLst>
              <a:ext uri="{FF2B5EF4-FFF2-40B4-BE49-F238E27FC236}">
                <a16:creationId xmlns:a16="http://schemas.microsoft.com/office/drawing/2014/main" id="{ECF12052-8736-C5CE-DCDE-825D0B2EAF3A}"/>
              </a:ext>
            </a:extLst>
          </p:cNvPr>
          <p:cNvSpPr txBox="1">
            <a:spLocks noChangeArrowheads="1"/>
          </p:cNvSpPr>
          <p:nvPr/>
        </p:nvSpPr>
        <p:spPr bwMode="auto">
          <a:xfrm>
            <a:off x="2086777" y="2305624"/>
            <a:ext cx="8018445" cy="10156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2" tIns="45711" rIns="91422" bIns="45711">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a:r>
              <a:rPr lang="es-CO" sz="2000" b="1" dirty="0" err="1">
                <a:solidFill>
                  <a:schemeClr val="bg2"/>
                </a:solidFill>
                <a:latin typeface="Amatic" pitchFamily="2" charset="0"/>
                <a:cs typeface="Arial" panose="020B0604020202020204" pitchFamily="34" charset="0"/>
              </a:rPr>
              <a:t>Lorem</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ipsum</a:t>
            </a:r>
            <a:r>
              <a:rPr lang="es-CO" sz="2000" b="1" dirty="0">
                <a:solidFill>
                  <a:schemeClr val="bg2"/>
                </a:solidFill>
                <a:latin typeface="Amatic" pitchFamily="2" charset="0"/>
                <a:cs typeface="Arial" panose="020B0604020202020204" pitchFamily="34" charset="0"/>
              </a:rPr>
              <a:t> dolor </a:t>
            </a:r>
            <a:r>
              <a:rPr lang="es-CO" sz="2000" b="1" dirty="0" err="1">
                <a:solidFill>
                  <a:schemeClr val="bg2"/>
                </a:solidFill>
                <a:latin typeface="Amatic" pitchFamily="2" charset="0"/>
                <a:cs typeface="Arial" panose="020B0604020202020204" pitchFamily="34" charset="0"/>
              </a:rPr>
              <a:t>sit</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amet</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consectetur</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adipiscing</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elit</a:t>
            </a:r>
            <a:r>
              <a:rPr lang="es-CO" sz="2000" b="1" dirty="0">
                <a:solidFill>
                  <a:schemeClr val="bg2"/>
                </a:solidFill>
                <a:latin typeface="Amatic" pitchFamily="2" charset="0"/>
                <a:cs typeface="Arial" panose="020B0604020202020204" pitchFamily="34" charset="0"/>
              </a:rPr>
              <a:t>. Quisque </a:t>
            </a:r>
            <a:r>
              <a:rPr lang="es-CO" sz="2000" b="1" dirty="0" err="1">
                <a:solidFill>
                  <a:schemeClr val="bg2"/>
                </a:solidFill>
                <a:latin typeface="Amatic" pitchFamily="2" charset="0"/>
                <a:cs typeface="Arial" panose="020B0604020202020204" pitchFamily="34" charset="0"/>
              </a:rPr>
              <a:t>egestas</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nisi</a:t>
            </a:r>
            <a:r>
              <a:rPr lang="es-CO" sz="2000" b="1" dirty="0">
                <a:solidFill>
                  <a:schemeClr val="bg2"/>
                </a:solidFill>
                <a:latin typeface="Amatic" pitchFamily="2" charset="0"/>
                <a:cs typeface="Arial" panose="020B0604020202020204" pitchFamily="34" charset="0"/>
              </a:rPr>
              <a:t> at leo </a:t>
            </a:r>
            <a:r>
              <a:rPr lang="es-CO" sz="2000" b="1" dirty="0" err="1">
                <a:solidFill>
                  <a:schemeClr val="bg2"/>
                </a:solidFill>
                <a:latin typeface="Amatic" pitchFamily="2" charset="0"/>
                <a:cs typeface="Arial" panose="020B0604020202020204" pitchFamily="34" charset="0"/>
              </a:rPr>
              <a:t>posuere</a:t>
            </a:r>
            <a:r>
              <a:rPr lang="es-CO" sz="2000" b="1" dirty="0">
                <a:solidFill>
                  <a:schemeClr val="bg2"/>
                </a:solidFill>
                <a:latin typeface="Amatic" pitchFamily="2" charset="0"/>
                <a:cs typeface="Arial" panose="020B0604020202020204" pitchFamily="34" charset="0"/>
              </a:rPr>
              <a:t>, vitae commodo neque </a:t>
            </a:r>
            <a:r>
              <a:rPr lang="es-CO" sz="2000" b="1" dirty="0" err="1">
                <a:solidFill>
                  <a:schemeClr val="bg2"/>
                </a:solidFill>
                <a:latin typeface="Amatic" pitchFamily="2" charset="0"/>
                <a:cs typeface="Arial" panose="020B0604020202020204" pitchFamily="34" charset="0"/>
              </a:rPr>
              <a:t>laoreet</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Integer</a:t>
            </a:r>
            <a:r>
              <a:rPr lang="es-CO" sz="2000" b="1" dirty="0">
                <a:solidFill>
                  <a:schemeClr val="bg2"/>
                </a:solidFill>
                <a:latin typeface="Amatic" pitchFamily="2" charset="0"/>
                <a:cs typeface="Arial" panose="020B0604020202020204" pitchFamily="34" charset="0"/>
              </a:rPr>
              <a:t> urna justo, </a:t>
            </a:r>
            <a:r>
              <a:rPr lang="es-CO" sz="2000" b="1" dirty="0" err="1">
                <a:solidFill>
                  <a:schemeClr val="bg2"/>
                </a:solidFill>
                <a:latin typeface="Amatic" pitchFamily="2" charset="0"/>
                <a:cs typeface="Arial" panose="020B0604020202020204" pitchFamily="34" charset="0"/>
              </a:rPr>
              <a:t>finibus</a:t>
            </a:r>
            <a:r>
              <a:rPr lang="es-CO" sz="2000" b="1" dirty="0">
                <a:solidFill>
                  <a:schemeClr val="bg2"/>
                </a:solidFill>
                <a:latin typeface="Amatic" pitchFamily="2" charset="0"/>
                <a:cs typeface="Arial" panose="020B0604020202020204" pitchFamily="34" charset="0"/>
              </a:rPr>
              <a:t> a </a:t>
            </a:r>
            <a:r>
              <a:rPr lang="es-CO" sz="2000" b="1" dirty="0" err="1">
                <a:solidFill>
                  <a:schemeClr val="bg2"/>
                </a:solidFill>
                <a:latin typeface="Amatic" pitchFamily="2" charset="0"/>
                <a:cs typeface="Arial" panose="020B0604020202020204" pitchFamily="34" charset="0"/>
              </a:rPr>
              <a:t>fringilla</a:t>
            </a:r>
            <a:r>
              <a:rPr lang="es-CO" sz="2000" b="1" dirty="0">
                <a:solidFill>
                  <a:schemeClr val="bg2"/>
                </a:solidFill>
                <a:latin typeface="Amatic" pitchFamily="2" charset="0"/>
                <a:cs typeface="Arial" panose="020B0604020202020204" pitchFamily="34" charset="0"/>
              </a:rPr>
              <a:t> in, </a:t>
            </a:r>
            <a:r>
              <a:rPr lang="es-CO" sz="2000" b="1" dirty="0" err="1">
                <a:solidFill>
                  <a:schemeClr val="bg2"/>
                </a:solidFill>
                <a:latin typeface="Amatic" pitchFamily="2" charset="0"/>
                <a:cs typeface="Arial" panose="020B0604020202020204" pitchFamily="34" charset="0"/>
              </a:rPr>
              <a:t>venenatis</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vel</a:t>
            </a:r>
            <a:r>
              <a:rPr lang="es-CO" sz="2000" b="1" dirty="0">
                <a:solidFill>
                  <a:schemeClr val="bg2"/>
                </a:solidFill>
                <a:latin typeface="Amatic" pitchFamily="2" charset="0"/>
                <a:cs typeface="Arial" panose="020B0604020202020204" pitchFamily="34" charset="0"/>
              </a:rPr>
              <a:t> urna. </a:t>
            </a:r>
            <a:r>
              <a:rPr lang="es-CO" sz="2000" b="1" dirty="0" err="1">
                <a:solidFill>
                  <a:schemeClr val="bg2"/>
                </a:solidFill>
                <a:latin typeface="Amatic" pitchFamily="2" charset="0"/>
                <a:cs typeface="Arial" panose="020B0604020202020204" pitchFamily="34" charset="0"/>
              </a:rPr>
              <a:t>Nulla</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cursus</a:t>
            </a:r>
            <a:r>
              <a:rPr lang="es-CO" sz="2000" b="1" dirty="0">
                <a:solidFill>
                  <a:schemeClr val="bg2"/>
                </a:solidFill>
                <a:latin typeface="Amatic" pitchFamily="2" charset="0"/>
                <a:cs typeface="Arial" panose="020B0604020202020204" pitchFamily="34" charset="0"/>
              </a:rPr>
              <a:t> justo </a:t>
            </a:r>
            <a:r>
              <a:rPr lang="es-CO" sz="2000" b="1" dirty="0" err="1">
                <a:solidFill>
                  <a:schemeClr val="bg2"/>
                </a:solidFill>
                <a:latin typeface="Amatic" pitchFamily="2" charset="0"/>
                <a:cs typeface="Arial" panose="020B0604020202020204" pitchFamily="34" charset="0"/>
              </a:rPr>
              <a:t>nec</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dignissim</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tincidunt</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Integer</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egestas</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dui</a:t>
            </a:r>
            <a:r>
              <a:rPr lang="es-CO" sz="2000" b="1" dirty="0">
                <a:solidFill>
                  <a:schemeClr val="bg2"/>
                </a:solidFill>
                <a:latin typeface="Amatic" pitchFamily="2" charset="0"/>
                <a:cs typeface="Arial" panose="020B0604020202020204" pitchFamily="34" charset="0"/>
              </a:rPr>
              <a:t> in </a:t>
            </a:r>
            <a:r>
              <a:rPr lang="es-CO" sz="2000" b="1" dirty="0" err="1">
                <a:solidFill>
                  <a:schemeClr val="bg2"/>
                </a:solidFill>
                <a:latin typeface="Amatic" pitchFamily="2" charset="0"/>
                <a:cs typeface="Arial" panose="020B0604020202020204" pitchFamily="34" charset="0"/>
              </a:rPr>
              <a:t>molestie</a:t>
            </a:r>
            <a:r>
              <a:rPr lang="es-CO" sz="2000" b="1" dirty="0">
                <a:solidFill>
                  <a:schemeClr val="bg2"/>
                </a:solidFill>
                <a:latin typeface="Amatic" pitchFamily="2" charset="0"/>
                <a:cs typeface="Arial" panose="020B0604020202020204" pitchFamily="34" charset="0"/>
              </a:rPr>
              <a:t> </a:t>
            </a:r>
            <a:r>
              <a:rPr lang="es-CO" sz="2000" b="1" dirty="0" err="1">
                <a:solidFill>
                  <a:schemeClr val="bg2"/>
                </a:solidFill>
                <a:latin typeface="Amatic" pitchFamily="2" charset="0"/>
                <a:cs typeface="Arial" panose="020B0604020202020204" pitchFamily="34" charset="0"/>
              </a:rPr>
              <a:t>sollicitudin</a:t>
            </a:r>
            <a:r>
              <a:rPr lang="es-CO" sz="2000" b="1" dirty="0">
                <a:solidFill>
                  <a:schemeClr val="bg2"/>
                </a:solidFill>
                <a:latin typeface="Amatic" pitchFamily="2" charset="0"/>
                <a:cs typeface="Arial" panose="020B0604020202020204" pitchFamily="34" charset="0"/>
              </a:rPr>
              <a:t>,</a:t>
            </a:r>
            <a:endParaRPr lang="es-CO" sz="2000" dirty="0">
              <a:solidFill>
                <a:schemeClr val="bg2"/>
              </a:solidFill>
              <a:latin typeface="Amatic" pitchFamily="2" charset="0"/>
              <a:cs typeface="Arial" panose="020B0604020202020204" pitchFamily="34" charset="0"/>
            </a:endParaRPr>
          </a:p>
        </p:txBody>
      </p:sp>
      <p:grpSp>
        <p:nvGrpSpPr>
          <p:cNvPr id="3" name="Group 2">
            <a:extLst>
              <a:ext uri="{FF2B5EF4-FFF2-40B4-BE49-F238E27FC236}">
                <a16:creationId xmlns:a16="http://schemas.microsoft.com/office/drawing/2014/main" id="{3D510917-DCF8-88FF-4B46-5D51910D38E4}"/>
              </a:ext>
            </a:extLst>
          </p:cNvPr>
          <p:cNvGrpSpPr/>
          <p:nvPr/>
        </p:nvGrpSpPr>
        <p:grpSpPr>
          <a:xfrm rot="638437">
            <a:off x="10502684" y="8050558"/>
            <a:ext cx="973645" cy="1259115"/>
            <a:chOff x="-1522676" y="6400079"/>
            <a:chExt cx="973645" cy="1259115"/>
          </a:xfrm>
        </p:grpSpPr>
        <p:sp>
          <p:nvSpPr>
            <p:cNvPr id="4" name="Freeform: Shape 3">
              <a:extLst>
                <a:ext uri="{FF2B5EF4-FFF2-40B4-BE49-F238E27FC236}">
                  <a16:creationId xmlns:a16="http://schemas.microsoft.com/office/drawing/2014/main" id="{0202061D-EC82-13C5-7F34-AB5B8AF4BAA6}"/>
                </a:ext>
              </a:extLst>
            </p:cNvPr>
            <p:cNvSpPr/>
            <p:nvPr/>
          </p:nvSpPr>
          <p:spPr>
            <a:xfrm>
              <a:off x="-1521791" y="6508828"/>
              <a:ext cx="968295" cy="1145797"/>
            </a:xfrm>
            <a:custGeom>
              <a:avLst/>
              <a:gdLst>
                <a:gd name="connsiteX0" fmla="*/ 71179 w 968295"/>
                <a:gd name="connsiteY0" fmla="*/ 872943 h 1145797"/>
                <a:gd name="connsiteX1" fmla="*/ 34276 w 968295"/>
                <a:gd name="connsiteY1" fmla="*/ 843890 h 1145797"/>
                <a:gd name="connsiteX2" fmla="*/ 27080 w 968295"/>
                <a:gd name="connsiteY2" fmla="*/ 832263 h 1145797"/>
                <a:gd name="connsiteX3" fmla="*/ 11035 w 968295"/>
                <a:gd name="connsiteY3" fmla="*/ 784437 h 1145797"/>
                <a:gd name="connsiteX4" fmla="*/ 2569 w 968295"/>
                <a:gd name="connsiteY4" fmla="*/ 734316 h 1145797"/>
                <a:gd name="connsiteX5" fmla="*/ -1702 w 968295"/>
                <a:gd name="connsiteY5" fmla="*/ 682145 h 1145797"/>
                <a:gd name="connsiteX6" fmla="*/ -2442 w 968295"/>
                <a:gd name="connsiteY6" fmla="*/ 641540 h 1145797"/>
                <a:gd name="connsiteX7" fmla="*/ -1368 w 968295"/>
                <a:gd name="connsiteY7" fmla="*/ 589999 h 1145797"/>
                <a:gd name="connsiteX8" fmla="*/ -1998 w 968295"/>
                <a:gd name="connsiteY8" fmla="*/ 548035 h 1145797"/>
                <a:gd name="connsiteX9" fmla="*/ 471 w 968295"/>
                <a:gd name="connsiteY9" fmla="*/ 501135 h 1145797"/>
                <a:gd name="connsiteX10" fmla="*/ 1433 w 968295"/>
                <a:gd name="connsiteY10" fmla="*/ 472427 h 1145797"/>
                <a:gd name="connsiteX11" fmla="*/ 2877 w 968295"/>
                <a:gd name="connsiteY11" fmla="*/ 441917 h 1145797"/>
                <a:gd name="connsiteX12" fmla="*/ 1569 w 968295"/>
                <a:gd name="connsiteY12" fmla="*/ 427465 h 1145797"/>
                <a:gd name="connsiteX13" fmla="*/ 1384 w 968295"/>
                <a:gd name="connsiteY13" fmla="*/ 390919 h 1145797"/>
                <a:gd name="connsiteX14" fmla="*/ 693 w 968295"/>
                <a:gd name="connsiteY14" fmla="*/ 349598 h 1145797"/>
                <a:gd name="connsiteX15" fmla="*/ 1705 w 968295"/>
                <a:gd name="connsiteY15" fmla="*/ 336490 h 1145797"/>
                <a:gd name="connsiteX16" fmla="*/ 7678 w 968295"/>
                <a:gd name="connsiteY16" fmla="*/ 297082 h 1145797"/>
                <a:gd name="connsiteX17" fmla="*/ 26722 w 968295"/>
                <a:gd name="connsiteY17" fmla="*/ 263412 h 1145797"/>
                <a:gd name="connsiteX18" fmla="*/ 56566 w 968295"/>
                <a:gd name="connsiteY18" fmla="*/ 239715 h 1145797"/>
                <a:gd name="connsiteX19" fmla="*/ 103392 w 968295"/>
                <a:gd name="connsiteY19" fmla="*/ 227213 h 1145797"/>
                <a:gd name="connsiteX20" fmla="*/ 145936 w 968295"/>
                <a:gd name="connsiteY20" fmla="*/ 220252 h 1145797"/>
                <a:gd name="connsiteX21" fmla="*/ 171731 w 968295"/>
                <a:gd name="connsiteY21" fmla="*/ 205330 h 1145797"/>
                <a:gd name="connsiteX22" fmla="*/ 183740 w 968295"/>
                <a:gd name="connsiteY22" fmla="*/ 193580 h 1145797"/>
                <a:gd name="connsiteX23" fmla="*/ 195341 w 968295"/>
                <a:gd name="connsiteY23" fmla="*/ 163601 h 1145797"/>
                <a:gd name="connsiteX24" fmla="*/ 201019 w 968295"/>
                <a:gd name="connsiteY24" fmla="*/ 130067 h 1145797"/>
                <a:gd name="connsiteX25" fmla="*/ 207190 w 968295"/>
                <a:gd name="connsiteY25" fmla="*/ 123637 h 1145797"/>
                <a:gd name="connsiteX26" fmla="*/ 237662 w 968295"/>
                <a:gd name="connsiteY26" fmla="*/ 134585 h 1145797"/>
                <a:gd name="connsiteX27" fmla="*/ 240329 w 968295"/>
                <a:gd name="connsiteY27" fmla="*/ 137720 h 1145797"/>
                <a:gd name="connsiteX28" fmla="*/ 243513 w 968295"/>
                <a:gd name="connsiteY28" fmla="*/ 137090 h 1145797"/>
                <a:gd name="connsiteX29" fmla="*/ 244747 w 968295"/>
                <a:gd name="connsiteY29" fmla="*/ 133659 h 1145797"/>
                <a:gd name="connsiteX30" fmla="*/ 264297 w 968295"/>
                <a:gd name="connsiteY30" fmla="*/ 61815 h 1145797"/>
                <a:gd name="connsiteX31" fmla="*/ 274850 w 968295"/>
                <a:gd name="connsiteY31" fmla="*/ 39019 h 1145797"/>
                <a:gd name="connsiteX32" fmla="*/ 282255 w 968295"/>
                <a:gd name="connsiteY32" fmla="*/ 33786 h 1145797"/>
                <a:gd name="connsiteX33" fmla="*/ 285958 w 968295"/>
                <a:gd name="connsiteY33" fmla="*/ 28072 h 1145797"/>
                <a:gd name="connsiteX34" fmla="*/ 287772 w 968295"/>
                <a:gd name="connsiteY34" fmla="*/ 11274 h 1145797"/>
                <a:gd name="connsiteX35" fmla="*/ 304496 w 968295"/>
                <a:gd name="connsiteY35" fmla="*/ -1426 h 1145797"/>
                <a:gd name="connsiteX36" fmla="*/ 317492 w 968295"/>
                <a:gd name="connsiteY36" fmla="*/ 15470 h 1145797"/>
                <a:gd name="connsiteX37" fmla="*/ 309247 w 968295"/>
                <a:gd name="connsiteY37" fmla="*/ 44623 h 1145797"/>
                <a:gd name="connsiteX38" fmla="*/ 300200 w 968295"/>
                <a:gd name="connsiteY38" fmla="*/ 66431 h 1145797"/>
                <a:gd name="connsiteX39" fmla="*/ 298115 w 968295"/>
                <a:gd name="connsiteY39" fmla="*/ 71961 h 1145797"/>
                <a:gd name="connsiteX40" fmla="*/ 278750 w 968295"/>
                <a:gd name="connsiteY40" fmla="*/ 124007 h 1145797"/>
                <a:gd name="connsiteX41" fmla="*/ 264013 w 968295"/>
                <a:gd name="connsiteY41" fmla="*/ 205281 h 1145797"/>
                <a:gd name="connsiteX42" fmla="*/ 252560 w 968295"/>
                <a:gd name="connsiteY42" fmla="*/ 288541 h 1145797"/>
                <a:gd name="connsiteX43" fmla="*/ 246709 w 968295"/>
                <a:gd name="connsiteY43" fmla="*/ 336133 h 1145797"/>
                <a:gd name="connsiteX44" fmla="*/ 246500 w 968295"/>
                <a:gd name="connsiteY44" fmla="*/ 342526 h 1145797"/>
                <a:gd name="connsiteX45" fmla="*/ 246919 w 968295"/>
                <a:gd name="connsiteY45" fmla="*/ 397769 h 1145797"/>
                <a:gd name="connsiteX46" fmla="*/ 245932 w 968295"/>
                <a:gd name="connsiteY46" fmla="*/ 435154 h 1145797"/>
                <a:gd name="connsiteX47" fmla="*/ 244698 w 968295"/>
                <a:gd name="connsiteY47" fmla="*/ 462961 h 1145797"/>
                <a:gd name="connsiteX48" fmla="*/ 245364 w 968295"/>
                <a:gd name="connsiteY48" fmla="*/ 521845 h 1145797"/>
                <a:gd name="connsiteX49" fmla="*/ 244870 w 968295"/>
                <a:gd name="connsiteY49" fmla="*/ 578915 h 1145797"/>
                <a:gd name="connsiteX50" fmla="*/ 245660 w 968295"/>
                <a:gd name="connsiteY50" fmla="*/ 621817 h 1145797"/>
                <a:gd name="connsiteX51" fmla="*/ 244599 w 968295"/>
                <a:gd name="connsiteY51" fmla="*/ 651006 h 1145797"/>
                <a:gd name="connsiteX52" fmla="*/ 243513 w 968295"/>
                <a:gd name="connsiteY52" fmla="*/ 656363 h 1145797"/>
                <a:gd name="connsiteX53" fmla="*/ 242748 w 968295"/>
                <a:gd name="connsiteY53" fmla="*/ 659917 h 1145797"/>
                <a:gd name="connsiteX54" fmla="*/ 241908 w 968295"/>
                <a:gd name="connsiteY54" fmla="*/ 700029 h 1145797"/>
                <a:gd name="connsiteX55" fmla="*/ 243883 w 968295"/>
                <a:gd name="connsiteY55" fmla="*/ 757445 h 1145797"/>
                <a:gd name="connsiteX56" fmla="*/ 246537 w 968295"/>
                <a:gd name="connsiteY56" fmla="*/ 802432 h 1145797"/>
                <a:gd name="connsiteX57" fmla="*/ 249240 w 968295"/>
                <a:gd name="connsiteY57" fmla="*/ 842396 h 1145797"/>
                <a:gd name="connsiteX58" fmla="*/ 256805 w 968295"/>
                <a:gd name="connsiteY58" fmla="*/ 901984 h 1145797"/>
                <a:gd name="connsiteX59" fmla="*/ 264013 w 968295"/>
                <a:gd name="connsiteY59" fmla="*/ 957043 h 1145797"/>
                <a:gd name="connsiteX60" fmla="*/ 268481 w 968295"/>
                <a:gd name="connsiteY60" fmla="*/ 998216 h 1145797"/>
                <a:gd name="connsiteX61" fmla="*/ 269937 w 968295"/>
                <a:gd name="connsiteY61" fmla="*/ 1002524 h 1145797"/>
                <a:gd name="connsiteX62" fmla="*/ 271727 w 968295"/>
                <a:gd name="connsiteY62" fmla="*/ 1012817 h 1145797"/>
                <a:gd name="connsiteX63" fmla="*/ 290721 w 968295"/>
                <a:gd name="connsiteY63" fmla="*/ 1054781 h 1145797"/>
                <a:gd name="connsiteX64" fmla="*/ 319108 w 968295"/>
                <a:gd name="connsiteY64" fmla="*/ 1069591 h 1145797"/>
                <a:gd name="connsiteX65" fmla="*/ 379808 w 968295"/>
                <a:gd name="connsiteY65" fmla="*/ 1070406 h 1145797"/>
                <a:gd name="connsiteX66" fmla="*/ 441457 w 968295"/>
                <a:gd name="connsiteY66" fmla="*/ 1040661 h 1145797"/>
                <a:gd name="connsiteX67" fmla="*/ 450923 w 968295"/>
                <a:gd name="connsiteY67" fmla="*/ 1021543 h 1145797"/>
                <a:gd name="connsiteX68" fmla="*/ 459340 w 968295"/>
                <a:gd name="connsiteY68" fmla="*/ 966744 h 1145797"/>
                <a:gd name="connsiteX69" fmla="*/ 458810 w 968295"/>
                <a:gd name="connsiteY69" fmla="*/ 925657 h 1145797"/>
                <a:gd name="connsiteX70" fmla="*/ 458575 w 968295"/>
                <a:gd name="connsiteY70" fmla="*/ 886902 h 1145797"/>
                <a:gd name="connsiteX71" fmla="*/ 471004 w 968295"/>
                <a:gd name="connsiteY71" fmla="*/ 841014 h 1145797"/>
                <a:gd name="connsiteX72" fmla="*/ 497502 w 968295"/>
                <a:gd name="connsiteY72" fmla="*/ 826722 h 1145797"/>
                <a:gd name="connsiteX73" fmla="*/ 532061 w 968295"/>
                <a:gd name="connsiteY73" fmla="*/ 828820 h 1145797"/>
                <a:gd name="connsiteX74" fmla="*/ 573703 w 968295"/>
                <a:gd name="connsiteY74" fmla="*/ 834436 h 1145797"/>
                <a:gd name="connsiteX75" fmla="*/ 633600 w 968295"/>
                <a:gd name="connsiteY75" fmla="*/ 841088 h 1145797"/>
                <a:gd name="connsiteX76" fmla="*/ 675563 w 968295"/>
                <a:gd name="connsiteY76" fmla="*/ 839928 h 1145797"/>
                <a:gd name="connsiteX77" fmla="*/ 707418 w 968295"/>
                <a:gd name="connsiteY77" fmla="*/ 837731 h 1145797"/>
                <a:gd name="connsiteX78" fmla="*/ 739150 w 968295"/>
                <a:gd name="connsiteY78" fmla="*/ 834287 h 1145797"/>
                <a:gd name="connsiteX79" fmla="*/ 742297 w 968295"/>
                <a:gd name="connsiteY79" fmla="*/ 833732 h 1145797"/>
                <a:gd name="connsiteX80" fmla="*/ 746074 w 968295"/>
                <a:gd name="connsiteY80" fmla="*/ 834596 h 1145797"/>
                <a:gd name="connsiteX81" fmla="*/ 744840 w 968295"/>
                <a:gd name="connsiteY81" fmla="*/ 838644 h 1145797"/>
                <a:gd name="connsiteX82" fmla="*/ 734596 w 968295"/>
                <a:gd name="connsiteY82" fmla="*/ 849073 h 1145797"/>
                <a:gd name="connsiteX83" fmla="*/ 663517 w 968295"/>
                <a:gd name="connsiteY83" fmla="*/ 892061 h 1145797"/>
                <a:gd name="connsiteX84" fmla="*/ 654396 w 968295"/>
                <a:gd name="connsiteY84" fmla="*/ 903169 h 1145797"/>
                <a:gd name="connsiteX85" fmla="*/ 651459 w 968295"/>
                <a:gd name="connsiteY85" fmla="*/ 950526 h 1145797"/>
                <a:gd name="connsiteX86" fmla="*/ 653310 w 968295"/>
                <a:gd name="connsiteY86" fmla="*/ 986528 h 1145797"/>
                <a:gd name="connsiteX87" fmla="*/ 683240 w 968295"/>
                <a:gd name="connsiteY87" fmla="*/ 1020568 h 1145797"/>
                <a:gd name="connsiteX88" fmla="*/ 717267 w 968295"/>
                <a:gd name="connsiteY88" fmla="*/ 1022654 h 1145797"/>
                <a:gd name="connsiteX89" fmla="*/ 743717 w 968295"/>
                <a:gd name="connsiteY89" fmla="*/ 1022654 h 1145797"/>
                <a:gd name="connsiteX90" fmla="*/ 787445 w 968295"/>
                <a:gd name="connsiteY90" fmla="*/ 1016285 h 1145797"/>
                <a:gd name="connsiteX91" fmla="*/ 805588 w 968295"/>
                <a:gd name="connsiteY91" fmla="*/ 981591 h 1145797"/>
                <a:gd name="connsiteX92" fmla="*/ 803996 w 968295"/>
                <a:gd name="connsiteY92" fmla="*/ 931988 h 1145797"/>
                <a:gd name="connsiteX93" fmla="*/ 804095 w 968295"/>
                <a:gd name="connsiteY93" fmla="*/ 920572 h 1145797"/>
                <a:gd name="connsiteX94" fmla="*/ 807328 w 968295"/>
                <a:gd name="connsiteY94" fmla="*/ 880571 h 1145797"/>
                <a:gd name="connsiteX95" fmla="*/ 822225 w 968295"/>
                <a:gd name="connsiteY95" fmla="*/ 816120 h 1145797"/>
                <a:gd name="connsiteX96" fmla="*/ 835456 w 968295"/>
                <a:gd name="connsiteY96" fmla="*/ 767664 h 1145797"/>
                <a:gd name="connsiteX97" fmla="*/ 838702 w 968295"/>
                <a:gd name="connsiteY97" fmla="*/ 739598 h 1145797"/>
                <a:gd name="connsiteX98" fmla="*/ 844873 w 968295"/>
                <a:gd name="connsiteY98" fmla="*/ 691600 h 1145797"/>
                <a:gd name="connsiteX99" fmla="*/ 848057 w 968295"/>
                <a:gd name="connsiteY99" fmla="*/ 646094 h 1145797"/>
                <a:gd name="connsiteX100" fmla="*/ 851118 w 968295"/>
                <a:gd name="connsiteY100" fmla="*/ 608364 h 1145797"/>
                <a:gd name="connsiteX101" fmla="*/ 849168 w 968295"/>
                <a:gd name="connsiteY101" fmla="*/ 568523 h 1145797"/>
                <a:gd name="connsiteX102" fmla="*/ 846083 w 968295"/>
                <a:gd name="connsiteY102" fmla="*/ 536791 h 1145797"/>
                <a:gd name="connsiteX103" fmla="*/ 844355 w 968295"/>
                <a:gd name="connsiteY103" fmla="*/ 476117 h 1145797"/>
                <a:gd name="connsiteX104" fmla="*/ 845280 w 968295"/>
                <a:gd name="connsiteY104" fmla="*/ 453013 h 1145797"/>
                <a:gd name="connsiteX105" fmla="*/ 844849 w 968295"/>
                <a:gd name="connsiteY105" fmla="*/ 447582 h 1145797"/>
                <a:gd name="connsiteX106" fmla="*/ 834444 w 968295"/>
                <a:gd name="connsiteY106" fmla="*/ 438943 h 1145797"/>
                <a:gd name="connsiteX107" fmla="*/ 830803 w 968295"/>
                <a:gd name="connsiteY107" fmla="*/ 438943 h 1145797"/>
                <a:gd name="connsiteX108" fmla="*/ 828532 w 968295"/>
                <a:gd name="connsiteY108" fmla="*/ 438844 h 1145797"/>
                <a:gd name="connsiteX109" fmla="*/ 822744 w 968295"/>
                <a:gd name="connsiteY109" fmla="*/ 434438 h 1145797"/>
                <a:gd name="connsiteX110" fmla="*/ 828113 w 968295"/>
                <a:gd name="connsiteY110" fmla="*/ 427551 h 1145797"/>
                <a:gd name="connsiteX111" fmla="*/ 837529 w 968295"/>
                <a:gd name="connsiteY111" fmla="*/ 428588 h 1145797"/>
                <a:gd name="connsiteX112" fmla="*/ 846700 w 968295"/>
                <a:gd name="connsiteY112" fmla="*/ 423169 h 1145797"/>
                <a:gd name="connsiteX113" fmla="*/ 858351 w 968295"/>
                <a:gd name="connsiteY113" fmla="*/ 390562 h 1145797"/>
                <a:gd name="connsiteX114" fmla="*/ 873161 w 968295"/>
                <a:gd name="connsiteY114" fmla="*/ 361274 h 1145797"/>
                <a:gd name="connsiteX115" fmla="*/ 894143 w 968295"/>
                <a:gd name="connsiteY115" fmla="*/ 332467 h 1145797"/>
                <a:gd name="connsiteX116" fmla="*/ 905251 w 968295"/>
                <a:gd name="connsiteY116" fmla="*/ 315188 h 1145797"/>
                <a:gd name="connsiteX117" fmla="*/ 935243 w 968295"/>
                <a:gd name="connsiteY117" fmla="*/ 293355 h 1145797"/>
                <a:gd name="connsiteX118" fmla="*/ 961605 w 968295"/>
                <a:gd name="connsiteY118" fmla="*/ 298378 h 1145797"/>
                <a:gd name="connsiteX119" fmla="*/ 964543 w 968295"/>
                <a:gd name="connsiteY119" fmla="*/ 307968 h 1145797"/>
                <a:gd name="connsiteX120" fmla="*/ 956422 w 968295"/>
                <a:gd name="connsiteY120" fmla="*/ 331702 h 1145797"/>
                <a:gd name="connsiteX121" fmla="*/ 956422 w 968295"/>
                <a:gd name="connsiteY121" fmla="*/ 334787 h 1145797"/>
                <a:gd name="connsiteX122" fmla="*/ 956842 w 968295"/>
                <a:gd name="connsiteY122" fmla="*/ 343427 h 1145797"/>
                <a:gd name="connsiteX123" fmla="*/ 938711 w 968295"/>
                <a:gd name="connsiteY123" fmla="*/ 385106 h 1145797"/>
                <a:gd name="connsiteX124" fmla="*/ 934156 w 968295"/>
                <a:gd name="connsiteY124" fmla="*/ 393499 h 1145797"/>
                <a:gd name="connsiteX125" fmla="*/ 927603 w 968295"/>
                <a:gd name="connsiteY125" fmla="*/ 403755 h 1145797"/>
                <a:gd name="connsiteX126" fmla="*/ 918581 w 968295"/>
                <a:gd name="connsiteY126" fmla="*/ 419936 h 1145797"/>
                <a:gd name="connsiteX127" fmla="*/ 917803 w 968295"/>
                <a:gd name="connsiteY127" fmla="*/ 421676 h 1145797"/>
                <a:gd name="connsiteX128" fmla="*/ 915656 w 968295"/>
                <a:gd name="connsiteY128" fmla="*/ 428205 h 1145797"/>
                <a:gd name="connsiteX129" fmla="*/ 915248 w 968295"/>
                <a:gd name="connsiteY129" fmla="*/ 430032 h 1145797"/>
                <a:gd name="connsiteX130" fmla="*/ 914755 w 968295"/>
                <a:gd name="connsiteY130" fmla="*/ 434413 h 1145797"/>
                <a:gd name="connsiteX131" fmla="*/ 914360 w 968295"/>
                <a:gd name="connsiteY131" fmla="*/ 436252 h 1145797"/>
                <a:gd name="connsiteX132" fmla="*/ 914360 w 968295"/>
                <a:gd name="connsiteY132" fmla="*/ 440041 h 1145797"/>
                <a:gd name="connsiteX133" fmla="*/ 914767 w 968295"/>
                <a:gd name="connsiteY133" fmla="*/ 442510 h 1145797"/>
                <a:gd name="connsiteX134" fmla="*/ 915285 w 968295"/>
                <a:gd name="connsiteY134" fmla="*/ 446965 h 1145797"/>
                <a:gd name="connsiteX135" fmla="*/ 915680 w 968295"/>
                <a:gd name="connsiteY135" fmla="*/ 448878 h 1145797"/>
                <a:gd name="connsiteX136" fmla="*/ 916223 w 968295"/>
                <a:gd name="connsiteY136" fmla="*/ 452852 h 1145797"/>
                <a:gd name="connsiteX137" fmla="*/ 916631 w 968295"/>
                <a:gd name="connsiteY137" fmla="*/ 454926 h 1145797"/>
                <a:gd name="connsiteX138" fmla="*/ 918877 w 968295"/>
                <a:gd name="connsiteY138" fmla="*/ 472415 h 1145797"/>
                <a:gd name="connsiteX139" fmla="*/ 919346 w 968295"/>
                <a:gd name="connsiteY139" fmla="*/ 474587 h 1145797"/>
                <a:gd name="connsiteX140" fmla="*/ 923505 w 968295"/>
                <a:gd name="connsiteY140" fmla="*/ 497136 h 1145797"/>
                <a:gd name="connsiteX141" fmla="*/ 923912 w 968295"/>
                <a:gd name="connsiteY141" fmla="*/ 499308 h 1145797"/>
                <a:gd name="connsiteX142" fmla="*/ 925344 w 968295"/>
                <a:gd name="connsiteY142" fmla="*/ 511651 h 1145797"/>
                <a:gd name="connsiteX143" fmla="*/ 925727 w 968295"/>
                <a:gd name="connsiteY143" fmla="*/ 513761 h 1145797"/>
                <a:gd name="connsiteX144" fmla="*/ 926245 w 968295"/>
                <a:gd name="connsiteY144" fmla="*/ 519402 h 1145797"/>
                <a:gd name="connsiteX145" fmla="*/ 926665 w 968295"/>
                <a:gd name="connsiteY145" fmla="*/ 522203 h 1145797"/>
                <a:gd name="connsiteX146" fmla="*/ 927159 w 968295"/>
                <a:gd name="connsiteY146" fmla="*/ 528695 h 1145797"/>
                <a:gd name="connsiteX147" fmla="*/ 927590 w 968295"/>
                <a:gd name="connsiteY147" fmla="*/ 531670 h 1145797"/>
                <a:gd name="connsiteX148" fmla="*/ 928072 w 968295"/>
                <a:gd name="connsiteY148" fmla="*/ 545801 h 1145797"/>
                <a:gd name="connsiteX149" fmla="*/ 928504 w 968295"/>
                <a:gd name="connsiteY149" fmla="*/ 548998 h 1145797"/>
                <a:gd name="connsiteX150" fmla="*/ 928998 w 968295"/>
                <a:gd name="connsiteY150" fmla="*/ 573744 h 1145797"/>
                <a:gd name="connsiteX151" fmla="*/ 929405 w 968295"/>
                <a:gd name="connsiteY151" fmla="*/ 576213 h 1145797"/>
                <a:gd name="connsiteX152" fmla="*/ 929405 w 968295"/>
                <a:gd name="connsiteY152" fmla="*/ 595639 h 1145797"/>
                <a:gd name="connsiteX153" fmla="*/ 909188 w 968295"/>
                <a:gd name="connsiteY153" fmla="*/ 603625 h 1145797"/>
                <a:gd name="connsiteX154" fmla="*/ 902129 w 968295"/>
                <a:gd name="connsiteY154" fmla="*/ 593479 h 1145797"/>
                <a:gd name="connsiteX155" fmla="*/ 899549 w 968295"/>
                <a:gd name="connsiteY155" fmla="*/ 570362 h 1145797"/>
                <a:gd name="connsiteX156" fmla="*/ 897080 w 968295"/>
                <a:gd name="connsiteY156" fmla="*/ 535323 h 1145797"/>
                <a:gd name="connsiteX157" fmla="*/ 894945 w 968295"/>
                <a:gd name="connsiteY157" fmla="*/ 499790 h 1145797"/>
                <a:gd name="connsiteX158" fmla="*/ 892033 w 968295"/>
                <a:gd name="connsiteY158" fmla="*/ 479055 h 1145797"/>
                <a:gd name="connsiteX159" fmla="*/ 884862 w 968295"/>
                <a:gd name="connsiteY159" fmla="*/ 435857 h 1145797"/>
                <a:gd name="connsiteX160" fmla="*/ 879604 w 968295"/>
                <a:gd name="connsiteY160" fmla="*/ 432710 h 1145797"/>
                <a:gd name="connsiteX161" fmla="*/ 864337 w 968295"/>
                <a:gd name="connsiteY161" fmla="*/ 439980 h 1145797"/>
                <a:gd name="connsiteX162" fmla="*/ 860412 w 968295"/>
                <a:gd name="connsiteY162" fmla="*/ 442954 h 1145797"/>
                <a:gd name="connsiteX163" fmla="*/ 864793 w 968295"/>
                <a:gd name="connsiteY163" fmla="*/ 443707 h 1145797"/>
                <a:gd name="connsiteX164" fmla="*/ 878185 w 968295"/>
                <a:gd name="connsiteY164" fmla="*/ 457518 h 1145797"/>
                <a:gd name="connsiteX165" fmla="*/ 875963 w 968295"/>
                <a:gd name="connsiteY165" fmla="*/ 477463 h 1145797"/>
                <a:gd name="connsiteX166" fmla="*/ 870705 w 968295"/>
                <a:gd name="connsiteY166" fmla="*/ 500604 h 1145797"/>
                <a:gd name="connsiteX167" fmla="*/ 871730 w 968295"/>
                <a:gd name="connsiteY167" fmla="*/ 508244 h 1145797"/>
                <a:gd name="connsiteX168" fmla="*/ 874198 w 968295"/>
                <a:gd name="connsiteY168" fmla="*/ 522660 h 1145797"/>
                <a:gd name="connsiteX169" fmla="*/ 870199 w 968295"/>
                <a:gd name="connsiteY169" fmla="*/ 540494 h 1145797"/>
                <a:gd name="connsiteX170" fmla="*/ 870718 w 968295"/>
                <a:gd name="connsiteY170" fmla="*/ 569819 h 1145797"/>
                <a:gd name="connsiteX171" fmla="*/ 869977 w 968295"/>
                <a:gd name="connsiteY171" fmla="*/ 584013 h 1145797"/>
                <a:gd name="connsiteX172" fmla="*/ 870385 w 968295"/>
                <a:gd name="connsiteY172" fmla="*/ 595454 h 1145797"/>
                <a:gd name="connsiteX173" fmla="*/ 874087 w 968295"/>
                <a:gd name="connsiteY173" fmla="*/ 617275 h 1145797"/>
                <a:gd name="connsiteX174" fmla="*/ 870767 w 968295"/>
                <a:gd name="connsiteY174" fmla="*/ 635702 h 1145797"/>
                <a:gd name="connsiteX175" fmla="*/ 871187 w 968295"/>
                <a:gd name="connsiteY175" fmla="*/ 643761 h 1145797"/>
                <a:gd name="connsiteX176" fmla="*/ 870841 w 968295"/>
                <a:gd name="connsiteY176" fmla="*/ 658436 h 1145797"/>
                <a:gd name="connsiteX177" fmla="*/ 870014 w 968295"/>
                <a:gd name="connsiteY177" fmla="*/ 660559 h 1145797"/>
                <a:gd name="connsiteX178" fmla="*/ 872557 w 968295"/>
                <a:gd name="connsiteY178" fmla="*/ 681541 h 1145797"/>
                <a:gd name="connsiteX179" fmla="*/ 878999 w 968295"/>
                <a:gd name="connsiteY179" fmla="*/ 699721 h 1145797"/>
                <a:gd name="connsiteX180" fmla="*/ 878703 w 968295"/>
                <a:gd name="connsiteY180" fmla="*/ 758087 h 1145797"/>
                <a:gd name="connsiteX181" fmla="*/ 864793 w 968295"/>
                <a:gd name="connsiteY181" fmla="*/ 849259 h 1145797"/>
                <a:gd name="connsiteX182" fmla="*/ 855166 w 968295"/>
                <a:gd name="connsiteY182" fmla="*/ 915264 h 1145797"/>
                <a:gd name="connsiteX183" fmla="*/ 851735 w 968295"/>
                <a:gd name="connsiteY183" fmla="*/ 953908 h 1145797"/>
                <a:gd name="connsiteX184" fmla="*/ 839986 w 968295"/>
                <a:gd name="connsiteY184" fmla="*/ 976827 h 1145797"/>
                <a:gd name="connsiteX185" fmla="*/ 832148 w 968295"/>
                <a:gd name="connsiteY185" fmla="*/ 988799 h 1145797"/>
                <a:gd name="connsiteX186" fmla="*/ 810291 w 968295"/>
                <a:gd name="connsiteY186" fmla="*/ 1024209 h 1145797"/>
                <a:gd name="connsiteX187" fmla="*/ 791925 w 968295"/>
                <a:gd name="connsiteY187" fmla="*/ 1035922 h 1145797"/>
                <a:gd name="connsiteX188" fmla="*/ 755898 w 968295"/>
                <a:gd name="connsiteY188" fmla="*/ 1051424 h 1145797"/>
                <a:gd name="connsiteX189" fmla="*/ 696051 w 968295"/>
                <a:gd name="connsiteY189" fmla="*/ 1051424 h 1145797"/>
                <a:gd name="connsiteX190" fmla="*/ 624664 w 968295"/>
                <a:gd name="connsiteY190" fmla="*/ 972310 h 1145797"/>
                <a:gd name="connsiteX191" fmla="*/ 619727 w 968295"/>
                <a:gd name="connsiteY191" fmla="*/ 941751 h 1145797"/>
                <a:gd name="connsiteX192" fmla="*/ 616160 w 968295"/>
                <a:gd name="connsiteY192" fmla="*/ 927175 h 1145797"/>
                <a:gd name="connsiteX193" fmla="*/ 610470 w 968295"/>
                <a:gd name="connsiteY193" fmla="*/ 923275 h 1145797"/>
                <a:gd name="connsiteX194" fmla="*/ 593377 w 968295"/>
                <a:gd name="connsiteY194" fmla="*/ 920263 h 1145797"/>
                <a:gd name="connsiteX195" fmla="*/ 588119 w 968295"/>
                <a:gd name="connsiteY195" fmla="*/ 912167 h 1145797"/>
                <a:gd name="connsiteX196" fmla="*/ 587255 w 968295"/>
                <a:gd name="connsiteY196" fmla="*/ 908402 h 1145797"/>
                <a:gd name="connsiteX197" fmla="*/ 585416 w 968295"/>
                <a:gd name="connsiteY197" fmla="*/ 907427 h 1145797"/>
                <a:gd name="connsiteX198" fmla="*/ 583540 w 968295"/>
                <a:gd name="connsiteY198" fmla="*/ 906464 h 1145797"/>
                <a:gd name="connsiteX199" fmla="*/ 580800 w 968295"/>
                <a:gd name="connsiteY199" fmla="*/ 903293 h 1145797"/>
                <a:gd name="connsiteX200" fmla="*/ 625355 w 968295"/>
                <a:gd name="connsiteY200" fmla="*/ 868302 h 1145797"/>
                <a:gd name="connsiteX201" fmla="*/ 632106 w 968295"/>
                <a:gd name="connsiteY201" fmla="*/ 869537 h 1145797"/>
                <a:gd name="connsiteX202" fmla="*/ 642906 w 968295"/>
                <a:gd name="connsiteY202" fmla="*/ 864797 h 1145797"/>
                <a:gd name="connsiteX203" fmla="*/ 641178 w 968295"/>
                <a:gd name="connsiteY203" fmla="*/ 860527 h 1145797"/>
                <a:gd name="connsiteX204" fmla="*/ 635698 w 968295"/>
                <a:gd name="connsiteY204" fmla="*/ 860428 h 1145797"/>
                <a:gd name="connsiteX205" fmla="*/ 571827 w 968295"/>
                <a:gd name="connsiteY205" fmla="*/ 853763 h 1145797"/>
                <a:gd name="connsiteX206" fmla="*/ 554289 w 968295"/>
                <a:gd name="connsiteY206" fmla="*/ 852751 h 1145797"/>
                <a:gd name="connsiteX207" fmla="*/ 543564 w 968295"/>
                <a:gd name="connsiteY207" fmla="*/ 851233 h 1145797"/>
                <a:gd name="connsiteX208" fmla="*/ 510993 w 968295"/>
                <a:gd name="connsiteY208" fmla="*/ 854282 h 1145797"/>
                <a:gd name="connsiteX209" fmla="*/ 500489 w 968295"/>
                <a:gd name="connsiteY209" fmla="*/ 866377 h 1145797"/>
                <a:gd name="connsiteX210" fmla="*/ 493417 w 968295"/>
                <a:gd name="connsiteY210" fmla="*/ 900170 h 1145797"/>
                <a:gd name="connsiteX211" fmla="*/ 484000 w 968295"/>
                <a:gd name="connsiteY211" fmla="*/ 1001376 h 1145797"/>
                <a:gd name="connsiteX212" fmla="*/ 481112 w 968295"/>
                <a:gd name="connsiteY212" fmla="*/ 1017988 h 1145797"/>
                <a:gd name="connsiteX213" fmla="*/ 476397 w 968295"/>
                <a:gd name="connsiteY213" fmla="*/ 1029294 h 1145797"/>
                <a:gd name="connsiteX214" fmla="*/ 464216 w 968295"/>
                <a:gd name="connsiteY214" fmla="*/ 1048597 h 1145797"/>
                <a:gd name="connsiteX215" fmla="*/ 457600 w 968295"/>
                <a:gd name="connsiteY215" fmla="*/ 1062494 h 1145797"/>
                <a:gd name="connsiteX216" fmla="*/ 453601 w 968295"/>
                <a:gd name="connsiteY216" fmla="*/ 1069036 h 1145797"/>
                <a:gd name="connsiteX217" fmla="*/ 444258 w 968295"/>
                <a:gd name="connsiteY217" fmla="*/ 1077070 h 1145797"/>
                <a:gd name="connsiteX218" fmla="*/ 445098 w 968295"/>
                <a:gd name="connsiteY218" fmla="*/ 1084278 h 1145797"/>
                <a:gd name="connsiteX219" fmla="*/ 459637 w 968295"/>
                <a:gd name="connsiteY219" fmla="*/ 1095806 h 1145797"/>
                <a:gd name="connsiteX220" fmla="*/ 468585 w 968295"/>
                <a:gd name="connsiteY220" fmla="*/ 1120651 h 1145797"/>
                <a:gd name="connsiteX221" fmla="*/ 465079 w 968295"/>
                <a:gd name="connsiteY221" fmla="*/ 1125513 h 1145797"/>
                <a:gd name="connsiteX222" fmla="*/ 430978 w 968295"/>
                <a:gd name="connsiteY222" fmla="*/ 1138127 h 1145797"/>
                <a:gd name="connsiteX223" fmla="*/ 399148 w 968295"/>
                <a:gd name="connsiteY223" fmla="*/ 1144039 h 1145797"/>
                <a:gd name="connsiteX224" fmla="*/ 391570 w 968295"/>
                <a:gd name="connsiteY224" fmla="*/ 1140090 h 1145797"/>
                <a:gd name="connsiteX225" fmla="*/ 389447 w 968295"/>
                <a:gd name="connsiteY225" fmla="*/ 1107728 h 1145797"/>
                <a:gd name="connsiteX226" fmla="*/ 385596 w 968295"/>
                <a:gd name="connsiteY226" fmla="*/ 1102976 h 1145797"/>
                <a:gd name="connsiteX227" fmla="*/ 310309 w 968295"/>
                <a:gd name="connsiteY227" fmla="*/ 1099743 h 1145797"/>
                <a:gd name="connsiteX228" fmla="*/ 286599 w 968295"/>
                <a:gd name="connsiteY228" fmla="*/ 1092955 h 1145797"/>
                <a:gd name="connsiteX229" fmla="*/ 279071 w 968295"/>
                <a:gd name="connsiteY229" fmla="*/ 1088018 h 1145797"/>
                <a:gd name="connsiteX230" fmla="*/ 270085 w 968295"/>
                <a:gd name="connsiteY230" fmla="*/ 1065098 h 1145797"/>
                <a:gd name="connsiteX231" fmla="*/ 268037 w 968295"/>
                <a:gd name="connsiteY231" fmla="*/ 1059779 h 1145797"/>
                <a:gd name="connsiteX232" fmla="*/ 235182 w 968295"/>
                <a:gd name="connsiteY232" fmla="*/ 999525 h 1145797"/>
                <a:gd name="connsiteX233" fmla="*/ 222099 w 968295"/>
                <a:gd name="connsiteY233" fmla="*/ 933309 h 1145797"/>
                <a:gd name="connsiteX234" fmla="*/ 217533 w 968295"/>
                <a:gd name="connsiteY234" fmla="*/ 931124 h 1145797"/>
                <a:gd name="connsiteX235" fmla="*/ 191762 w 968295"/>
                <a:gd name="connsiteY235" fmla="*/ 932729 h 1145797"/>
                <a:gd name="connsiteX236" fmla="*/ 185344 w 968295"/>
                <a:gd name="connsiteY236" fmla="*/ 924929 h 1145797"/>
                <a:gd name="connsiteX237" fmla="*/ 183184 w 968295"/>
                <a:gd name="connsiteY237" fmla="*/ 913821 h 1145797"/>
                <a:gd name="connsiteX238" fmla="*/ 160882 w 968295"/>
                <a:gd name="connsiteY238" fmla="*/ 896184 h 1145797"/>
                <a:gd name="connsiteX239" fmla="*/ 117511 w 968295"/>
                <a:gd name="connsiteY239" fmla="*/ 891765 h 1145797"/>
                <a:gd name="connsiteX240" fmla="*/ 75326 w 968295"/>
                <a:gd name="connsiteY240" fmla="*/ 875054 h 1145797"/>
                <a:gd name="connsiteX241" fmla="*/ 71179 w 968295"/>
                <a:gd name="connsiteY241" fmla="*/ 872943 h 114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968295" h="1145797">
                  <a:moveTo>
                    <a:pt x="71179" y="872943"/>
                  </a:moveTo>
                  <a:cubicBezTo>
                    <a:pt x="57072" y="865538"/>
                    <a:pt x="43940" y="856898"/>
                    <a:pt x="34276" y="843890"/>
                  </a:cubicBezTo>
                  <a:cubicBezTo>
                    <a:pt x="31536" y="840236"/>
                    <a:pt x="29129" y="836349"/>
                    <a:pt x="27080" y="832263"/>
                  </a:cubicBezTo>
                  <a:cubicBezTo>
                    <a:pt x="19601" y="817119"/>
                    <a:pt x="14208" y="801025"/>
                    <a:pt x="11035" y="784437"/>
                  </a:cubicBezTo>
                  <a:cubicBezTo>
                    <a:pt x="6543" y="768010"/>
                    <a:pt x="5173" y="751052"/>
                    <a:pt x="2569" y="734316"/>
                  </a:cubicBezTo>
                  <a:cubicBezTo>
                    <a:pt x="-122" y="717037"/>
                    <a:pt x="-468" y="699560"/>
                    <a:pt x="-1702" y="682145"/>
                  </a:cubicBezTo>
                  <a:cubicBezTo>
                    <a:pt x="-2702" y="668631"/>
                    <a:pt x="-2948" y="655079"/>
                    <a:pt x="-2442" y="641540"/>
                  </a:cubicBezTo>
                  <a:cubicBezTo>
                    <a:pt x="-1726" y="624359"/>
                    <a:pt x="-1146" y="607167"/>
                    <a:pt x="-1368" y="589999"/>
                  </a:cubicBezTo>
                  <a:cubicBezTo>
                    <a:pt x="-1566" y="576015"/>
                    <a:pt x="-2417" y="562019"/>
                    <a:pt x="-1998" y="548035"/>
                  </a:cubicBezTo>
                  <a:cubicBezTo>
                    <a:pt x="-1541" y="532398"/>
                    <a:pt x="-542" y="516785"/>
                    <a:pt x="471" y="501135"/>
                  </a:cubicBezTo>
                  <a:cubicBezTo>
                    <a:pt x="1088" y="491595"/>
                    <a:pt x="1186" y="481992"/>
                    <a:pt x="1433" y="472427"/>
                  </a:cubicBezTo>
                  <a:cubicBezTo>
                    <a:pt x="1692" y="462232"/>
                    <a:pt x="2433" y="452087"/>
                    <a:pt x="2877" y="441917"/>
                  </a:cubicBezTo>
                  <a:cubicBezTo>
                    <a:pt x="3100" y="436980"/>
                    <a:pt x="1557" y="432327"/>
                    <a:pt x="1569" y="427465"/>
                  </a:cubicBezTo>
                  <a:cubicBezTo>
                    <a:pt x="1569" y="415283"/>
                    <a:pt x="2322" y="403039"/>
                    <a:pt x="1384" y="390919"/>
                  </a:cubicBezTo>
                  <a:cubicBezTo>
                    <a:pt x="310" y="377121"/>
                    <a:pt x="2890" y="363335"/>
                    <a:pt x="693" y="349598"/>
                  </a:cubicBezTo>
                  <a:cubicBezTo>
                    <a:pt x="-11" y="345192"/>
                    <a:pt x="1421" y="340872"/>
                    <a:pt x="1705" y="336490"/>
                  </a:cubicBezTo>
                  <a:cubicBezTo>
                    <a:pt x="2556" y="323210"/>
                    <a:pt x="3828" y="309942"/>
                    <a:pt x="7678" y="297082"/>
                  </a:cubicBezTo>
                  <a:cubicBezTo>
                    <a:pt x="11529" y="284221"/>
                    <a:pt x="16664" y="272533"/>
                    <a:pt x="26722" y="263412"/>
                  </a:cubicBezTo>
                  <a:cubicBezTo>
                    <a:pt x="35485" y="254032"/>
                    <a:pt x="44952" y="245664"/>
                    <a:pt x="56566" y="239715"/>
                  </a:cubicBezTo>
                  <a:cubicBezTo>
                    <a:pt x="71376" y="232150"/>
                    <a:pt x="87088" y="228941"/>
                    <a:pt x="103392" y="227213"/>
                  </a:cubicBezTo>
                  <a:cubicBezTo>
                    <a:pt x="117684" y="225682"/>
                    <a:pt x="132051" y="224633"/>
                    <a:pt x="145936" y="220252"/>
                  </a:cubicBezTo>
                  <a:cubicBezTo>
                    <a:pt x="155550" y="217290"/>
                    <a:pt x="164375" y="212192"/>
                    <a:pt x="171731" y="205330"/>
                  </a:cubicBezTo>
                  <a:cubicBezTo>
                    <a:pt x="175841" y="201516"/>
                    <a:pt x="180308" y="198135"/>
                    <a:pt x="183740" y="193580"/>
                  </a:cubicBezTo>
                  <a:cubicBezTo>
                    <a:pt x="190466" y="184669"/>
                    <a:pt x="192589" y="174030"/>
                    <a:pt x="195341" y="163601"/>
                  </a:cubicBezTo>
                  <a:cubicBezTo>
                    <a:pt x="198254" y="152592"/>
                    <a:pt x="200735" y="141533"/>
                    <a:pt x="201019" y="130067"/>
                  </a:cubicBezTo>
                  <a:cubicBezTo>
                    <a:pt x="201105" y="126254"/>
                    <a:pt x="203178" y="124193"/>
                    <a:pt x="207190" y="123637"/>
                  </a:cubicBezTo>
                  <a:cubicBezTo>
                    <a:pt x="219334" y="121959"/>
                    <a:pt x="229406" y="125809"/>
                    <a:pt x="237662" y="134585"/>
                  </a:cubicBezTo>
                  <a:cubicBezTo>
                    <a:pt x="238600" y="135584"/>
                    <a:pt x="239329" y="136769"/>
                    <a:pt x="240329" y="137720"/>
                  </a:cubicBezTo>
                  <a:cubicBezTo>
                    <a:pt x="241674" y="138954"/>
                    <a:pt x="242797" y="138769"/>
                    <a:pt x="243513" y="137090"/>
                  </a:cubicBezTo>
                  <a:cubicBezTo>
                    <a:pt x="244019" y="135979"/>
                    <a:pt x="244352" y="134807"/>
                    <a:pt x="244747" y="133659"/>
                  </a:cubicBezTo>
                  <a:cubicBezTo>
                    <a:pt x="252695" y="110122"/>
                    <a:pt x="259224" y="86129"/>
                    <a:pt x="264297" y="61815"/>
                  </a:cubicBezTo>
                  <a:cubicBezTo>
                    <a:pt x="266062" y="53435"/>
                    <a:pt x="267925" y="45067"/>
                    <a:pt x="274850" y="39019"/>
                  </a:cubicBezTo>
                  <a:cubicBezTo>
                    <a:pt x="277047" y="36921"/>
                    <a:pt x="279540" y="35156"/>
                    <a:pt x="282255" y="33786"/>
                  </a:cubicBezTo>
                  <a:cubicBezTo>
                    <a:pt x="284785" y="32651"/>
                    <a:pt x="285748" y="30787"/>
                    <a:pt x="285958" y="28072"/>
                  </a:cubicBezTo>
                  <a:cubicBezTo>
                    <a:pt x="286439" y="22456"/>
                    <a:pt x="286747" y="16828"/>
                    <a:pt x="287772" y="11274"/>
                  </a:cubicBezTo>
                  <a:cubicBezTo>
                    <a:pt x="289352" y="2746"/>
                    <a:pt x="296337" y="-2537"/>
                    <a:pt x="304496" y="-1426"/>
                  </a:cubicBezTo>
                  <a:cubicBezTo>
                    <a:pt x="311987" y="-402"/>
                    <a:pt x="317800" y="7522"/>
                    <a:pt x="317492" y="15470"/>
                  </a:cubicBezTo>
                  <a:cubicBezTo>
                    <a:pt x="317097" y="25912"/>
                    <a:pt x="313641" y="35218"/>
                    <a:pt x="309247" y="44623"/>
                  </a:cubicBezTo>
                  <a:cubicBezTo>
                    <a:pt x="305915" y="51707"/>
                    <a:pt x="301484" y="58446"/>
                    <a:pt x="300200" y="66431"/>
                  </a:cubicBezTo>
                  <a:cubicBezTo>
                    <a:pt x="299892" y="68394"/>
                    <a:pt x="299176" y="70282"/>
                    <a:pt x="298115" y="71961"/>
                  </a:cubicBezTo>
                  <a:cubicBezTo>
                    <a:pt x="288858" y="88277"/>
                    <a:pt x="284007" y="106148"/>
                    <a:pt x="278750" y="124007"/>
                  </a:cubicBezTo>
                  <a:cubicBezTo>
                    <a:pt x="270913" y="150642"/>
                    <a:pt x="268469" y="178128"/>
                    <a:pt x="264013" y="205281"/>
                  </a:cubicBezTo>
                  <a:cubicBezTo>
                    <a:pt x="259484" y="232939"/>
                    <a:pt x="255756" y="260709"/>
                    <a:pt x="252560" y="288541"/>
                  </a:cubicBezTo>
                  <a:cubicBezTo>
                    <a:pt x="250745" y="304425"/>
                    <a:pt x="248153" y="320211"/>
                    <a:pt x="246709" y="336133"/>
                  </a:cubicBezTo>
                  <a:cubicBezTo>
                    <a:pt x="246512" y="338255"/>
                    <a:pt x="246450" y="340391"/>
                    <a:pt x="246500" y="342526"/>
                  </a:cubicBezTo>
                  <a:cubicBezTo>
                    <a:pt x="246882" y="360940"/>
                    <a:pt x="246660" y="379355"/>
                    <a:pt x="246919" y="397769"/>
                  </a:cubicBezTo>
                  <a:cubicBezTo>
                    <a:pt x="247092" y="410111"/>
                    <a:pt x="247006" y="422688"/>
                    <a:pt x="245932" y="435154"/>
                  </a:cubicBezTo>
                  <a:cubicBezTo>
                    <a:pt x="245142" y="444373"/>
                    <a:pt x="245006" y="453667"/>
                    <a:pt x="244698" y="462961"/>
                  </a:cubicBezTo>
                  <a:cubicBezTo>
                    <a:pt x="244006" y="482597"/>
                    <a:pt x="246290" y="502246"/>
                    <a:pt x="245364" y="521845"/>
                  </a:cubicBezTo>
                  <a:cubicBezTo>
                    <a:pt x="244463" y="540889"/>
                    <a:pt x="244475" y="559909"/>
                    <a:pt x="244870" y="578915"/>
                  </a:cubicBezTo>
                  <a:cubicBezTo>
                    <a:pt x="245179" y="593220"/>
                    <a:pt x="245327" y="607512"/>
                    <a:pt x="245660" y="621817"/>
                  </a:cubicBezTo>
                  <a:cubicBezTo>
                    <a:pt x="245870" y="631592"/>
                    <a:pt x="244537" y="641268"/>
                    <a:pt x="244599" y="651006"/>
                  </a:cubicBezTo>
                  <a:cubicBezTo>
                    <a:pt x="244537" y="652845"/>
                    <a:pt x="244179" y="654647"/>
                    <a:pt x="243513" y="656363"/>
                  </a:cubicBezTo>
                  <a:cubicBezTo>
                    <a:pt x="243056" y="657498"/>
                    <a:pt x="242797" y="658695"/>
                    <a:pt x="242748" y="659917"/>
                  </a:cubicBezTo>
                  <a:cubicBezTo>
                    <a:pt x="243068" y="673296"/>
                    <a:pt x="240822" y="686663"/>
                    <a:pt x="241908" y="700029"/>
                  </a:cubicBezTo>
                  <a:cubicBezTo>
                    <a:pt x="243464" y="719147"/>
                    <a:pt x="243266" y="738290"/>
                    <a:pt x="243883" y="757445"/>
                  </a:cubicBezTo>
                  <a:cubicBezTo>
                    <a:pt x="244364" y="772441"/>
                    <a:pt x="245586" y="787449"/>
                    <a:pt x="246537" y="802432"/>
                  </a:cubicBezTo>
                  <a:cubicBezTo>
                    <a:pt x="247388" y="815762"/>
                    <a:pt x="247919" y="829116"/>
                    <a:pt x="249240" y="842396"/>
                  </a:cubicBezTo>
                  <a:cubicBezTo>
                    <a:pt x="251226" y="862329"/>
                    <a:pt x="253744" y="882187"/>
                    <a:pt x="256805" y="901984"/>
                  </a:cubicBezTo>
                  <a:cubicBezTo>
                    <a:pt x="259607" y="920275"/>
                    <a:pt x="262742" y="938505"/>
                    <a:pt x="264013" y="957043"/>
                  </a:cubicBezTo>
                  <a:cubicBezTo>
                    <a:pt x="264951" y="970792"/>
                    <a:pt x="266395" y="984566"/>
                    <a:pt x="268481" y="998216"/>
                  </a:cubicBezTo>
                  <a:cubicBezTo>
                    <a:pt x="268728" y="999722"/>
                    <a:pt x="269221" y="1001178"/>
                    <a:pt x="269937" y="1002524"/>
                  </a:cubicBezTo>
                  <a:cubicBezTo>
                    <a:pt x="271579" y="1005770"/>
                    <a:pt x="271246" y="1009386"/>
                    <a:pt x="271727" y="1012817"/>
                  </a:cubicBezTo>
                  <a:cubicBezTo>
                    <a:pt x="273912" y="1028726"/>
                    <a:pt x="281477" y="1042191"/>
                    <a:pt x="290721" y="1054781"/>
                  </a:cubicBezTo>
                  <a:cubicBezTo>
                    <a:pt x="297670" y="1064309"/>
                    <a:pt x="308001" y="1068258"/>
                    <a:pt x="319108" y="1069591"/>
                  </a:cubicBezTo>
                  <a:cubicBezTo>
                    <a:pt x="339276" y="1071948"/>
                    <a:pt x="359640" y="1071603"/>
                    <a:pt x="379808" y="1070406"/>
                  </a:cubicBezTo>
                  <a:cubicBezTo>
                    <a:pt x="404010" y="1068974"/>
                    <a:pt x="425313" y="1059804"/>
                    <a:pt x="441457" y="1040661"/>
                  </a:cubicBezTo>
                  <a:cubicBezTo>
                    <a:pt x="445949" y="1035045"/>
                    <a:pt x="449183" y="1028516"/>
                    <a:pt x="450923" y="1021543"/>
                  </a:cubicBezTo>
                  <a:cubicBezTo>
                    <a:pt x="455983" y="1003659"/>
                    <a:pt x="460599" y="985516"/>
                    <a:pt x="459340" y="966744"/>
                  </a:cubicBezTo>
                  <a:cubicBezTo>
                    <a:pt x="458402" y="953068"/>
                    <a:pt x="458217" y="939356"/>
                    <a:pt x="458810" y="925657"/>
                  </a:cubicBezTo>
                  <a:cubicBezTo>
                    <a:pt x="459390" y="912697"/>
                    <a:pt x="458538" y="899812"/>
                    <a:pt x="458575" y="886902"/>
                  </a:cubicBezTo>
                  <a:cubicBezTo>
                    <a:pt x="458575" y="870475"/>
                    <a:pt x="463784" y="855343"/>
                    <a:pt x="471004" y="841014"/>
                  </a:cubicBezTo>
                  <a:cubicBezTo>
                    <a:pt x="476249" y="830609"/>
                    <a:pt x="486592" y="827437"/>
                    <a:pt x="497502" y="826722"/>
                  </a:cubicBezTo>
                  <a:cubicBezTo>
                    <a:pt x="509092" y="825956"/>
                    <a:pt x="520583" y="827635"/>
                    <a:pt x="532061" y="828820"/>
                  </a:cubicBezTo>
                  <a:cubicBezTo>
                    <a:pt x="546020" y="830239"/>
                    <a:pt x="559769" y="833238"/>
                    <a:pt x="573703" y="834436"/>
                  </a:cubicBezTo>
                  <a:cubicBezTo>
                    <a:pt x="593734" y="836176"/>
                    <a:pt x="613568" y="839570"/>
                    <a:pt x="633600" y="841088"/>
                  </a:cubicBezTo>
                  <a:cubicBezTo>
                    <a:pt x="647596" y="842149"/>
                    <a:pt x="661592" y="840730"/>
                    <a:pt x="675563" y="839928"/>
                  </a:cubicBezTo>
                  <a:cubicBezTo>
                    <a:pt x="686190" y="839311"/>
                    <a:pt x="696792" y="838225"/>
                    <a:pt x="707418" y="837731"/>
                  </a:cubicBezTo>
                  <a:cubicBezTo>
                    <a:pt x="718045" y="837237"/>
                    <a:pt x="728696" y="836497"/>
                    <a:pt x="739150" y="834287"/>
                  </a:cubicBezTo>
                  <a:cubicBezTo>
                    <a:pt x="740199" y="834065"/>
                    <a:pt x="741236" y="833856"/>
                    <a:pt x="742297" y="833732"/>
                  </a:cubicBezTo>
                  <a:cubicBezTo>
                    <a:pt x="743655" y="833572"/>
                    <a:pt x="745247" y="833238"/>
                    <a:pt x="746074" y="834596"/>
                  </a:cubicBezTo>
                  <a:cubicBezTo>
                    <a:pt x="747049" y="836188"/>
                    <a:pt x="745864" y="837521"/>
                    <a:pt x="744840" y="838644"/>
                  </a:cubicBezTo>
                  <a:cubicBezTo>
                    <a:pt x="741581" y="842285"/>
                    <a:pt x="737965" y="845556"/>
                    <a:pt x="734596" y="849073"/>
                  </a:cubicBezTo>
                  <a:cubicBezTo>
                    <a:pt x="714762" y="869796"/>
                    <a:pt x="690880" y="883829"/>
                    <a:pt x="663517" y="892061"/>
                  </a:cubicBezTo>
                  <a:cubicBezTo>
                    <a:pt x="657815" y="893777"/>
                    <a:pt x="654347" y="897381"/>
                    <a:pt x="654396" y="903169"/>
                  </a:cubicBezTo>
                  <a:cubicBezTo>
                    <a:pt x="654532" y="919041"/>
                    <a:pt x="650694" y="934679"/>
                    <a:pt x="651459" y="950526"/>
                  </a:cubicBezTo>
                  <a:cubicBezTo>
                    <a:pt x="652039" y="962523"/>
                    <a:pt x="652064" y="974556"/>
                    <a:pt x="653310" y="986528"/>
                  </a:cubicBezTo>
                  <a:cubicBezTo>
                    <a:pt x="654915" y="1002092"/>
                    <a:pt x="666800" y="1017384"/>
                    <a:pt x="683240" y="1020568"/>
                  </a:cubicBezTo>
                  <a:cubicBezTo>
                    <a:pt x="694422" y="1022913"/>
                    <a:pt x="705888" y="1023617"/>
                    <a:pt x="717267" y="1022654"/>
                  </a:cubicBezTo>
                  <a:cubicBezTo>
                    <a:pt x="726030" y="1021790"/>
                    <a:pt x="734917" y="1022740"/>
                    <a:pt x="743717" y="1022654"/>
                  </a:cubicBezTo>
                  <a:cubicBezTo>
                    <a:pt x="758527" y="1022468"/>
                    <a:pt x="773486" y="1023802"/>
                    <a:pt x="787445" y="1016285"/>
                  </a:cubicBezTo>
                  <a:cubicBezTo>
                    <a:pt x="798010" y="1010608"/>
                    <a:pt x="807785" y="994378"/>
                    <a:pt x="805588" y="981591"/>
                  </a:cubicBezTo>
                  <a:cubicBezTo>
                    <a:pt x="802688" y="965213"/>
                    <a:pt x="802157" y="948514"/>
                    <a:pt x="803996" y="931988"/>
                  </a:cubicBezTo>
                  <a:cubicBezTo>
                    <a:pt x="804304" y="928187"/>
                    <a:pt x="804341" y="924373"/>
                    <a:pt x="804095" y="920572"/>
                  </a:cubicBezTo>
                  <a:cubicBezTo>
                    <a:pt x="803700" y="907106"/>
                    <a:pt x="805390" y="893851"/>
                    <a:pt x="807328" y="880571"/>
                  </a:cubicBezTo>
                  <a:cubicBezTo>
                    <a:pt x="810537" y="858713"/>
                    <a:pt x="815524" y="837163"/>
                    <a:pt x="822225" y="816120"/>
                  </a:cubicBezTo>
                  <a:cubicBezTo>
                    <a:pt x="827249" y="800186"/>
                    <a:pt x="830420" y="783672"/>
                    <a:pt x="835456" y="767664"/>
                  </a:cubicBezTo>
                  <a:cubicBezTo>
                    <a:pt x="838295" y="758642"/>
                    <a:pt x="837344" y="748941"/>
                    <a:pt x="838702" y="739598"/>
                  </a:cubicBezTo>
                  <a:cubicBezTo>
                    <a:pt x="841035" y="723640"/>
                    <a:pt x="843096" y="707644"/>
                    <a:pt x="844873" y="691600"/>
                  </a:cubicBezTo>
                  <a:cubicBezTo>
                    <a:pt x="846576" y="676456"/>
                    <a:pt x="848674" y="661398"/>
                    <a:pt x="848057" y="646094"/>
                  </a:cubicBezTo>
                  <a:cubicBezTo>
                    <a:pt x="847539" y="633418"/>
                    <a:pt x="849292" y="620829"/>
                    <a:pt x="851118" y="608364"/>
                  </a:cubicBezTo>
                  <a:cubicBezTo>
                    <a:pt x="853056" y="595084"/>
                    <a:pt x="852390" y="581557"/>
                    <a:pt x="849168" y="568523"/>
                  </a:cubicBezTo>
                  <a:cubicBezTo>
                    <a:pt x="846613" y="558094"/>
                    <a:pt x="846120" y="547542"/>
                    <a:pt x="846083" y="536791"/>
                  </a:cubicBezTo>
                  <a:cubicBezTo>
                    <a:pt x="846083" y="516563"/>
                    <a:pt x="843787" y="496371"/>
                    <a:pt x="844355" y="476117"/>
                  </a:cubicBezTo>
                  <a:cubicBezTo>
                    <a:pt x="845170" y="468441"/>
                    <a:pt x="845490" y="460727"/>
                    <a:pt x="845280" y="453013"/>
                  </a:cubicBezTo>
                  <a:cubicBezTo>
                    <a:pt x="845305" y="451199"/>
                    <a:pt x="845170" y="449372"/>
                    <a:pt x="844849" y="447582"/>
                  </a:cubicBezTo>
                  <a:cubicBezTo>
                    <a:pt x="843491" y="441473"/>
                    <a:pt x="840677" y="439140"/>
                    <a:pt x="834444" y="438943"/>
                  </a:cubicBezTo>
                  <a:cubicBezTo>
                    <a:pt x="833210" y="438943"/>
                    <a:pt x="831975" y="438943"/>
                    <a:pt x="830803" y="438943"/>
                  </a:cubicBezTo>
                  <a:cubicBezTo>
                    <a:pt x="830050" y="438943"/>
                    <a:pt x="829297" y="438856"/>
                    <a:pt x="828532" y="438844"/>
                  </a:cubicBezTo>
                  <a:cubicBezTo>
                    <a:pt x="825533" y="438844"/>
                    <a:pt x="823040" y="438054"/>
                    <a:pt x="822744" y="434438"/>
                  </a:cubicBezTo>
                  <a:cubicBezTo>
                    <a:pt x="822460" y="431093"/>
                    <a:pt x="824805" y="428094"/>
                    <a:pt x="828113" y="427551"/>
                  </a:cubicBezTo>
                  <a:cubicBezTo>
                    <a:pt x="831285" y="427094"/>
                    <a:pt x="834530" y="427452"/>
                    <a:pt x="837529" y="428588"/>
                  </a:cubicBezTo>
                  <a:cubicBezTo>
                    <a:pt x="843762" y="430550"/>
                    <a:pt x="845206" y="429637"/>
                    <a:pt x="846700" y="423169"/>
                  </a:cubicBezTo>
                  <a:cubicBezTo>
                    <a:pt x="849217" y="411864"/>
                    <a:pt x="853130" y="400904"/>
                    <a:pt x="858351" y="390562"/>
                  </a:cubicBezTo>
                  <a:cubicBezTo>
                    <a:pt x="863350" y="380848"/>
                    <a:pt x="866398" y="370172"/>
                    <a:pt x="873161" y="361274"/>
                  </a:cubicBezTo>
                  <a:cubicBezTo>
                    <a:pt x="880320" y="351807"/>
                    <a:pt x="887503" y="342353"/>
                    <a:pt x="894143" y="332467"/>
                  </a:cubicBezTo>
                  <a:cubicBezTo>
                    <a:pt x="897945" y="326777"/>
                    <a:pt x="901647" y="321026"/>
                    <a:pt x="905251" y="315188"/>
                  </a:cubicBezTo>
                  <a:cubicBezTo>
                    <a:pt x="912298" y="303845"/>
                    <a:pt x="921567" y="295527"/>
                    <a:pt x="935243" y="293355"/>
                  </a:cubicBezTo>
                  <a:cubicBezTo>
                    <a:pt x="944351" y="291824"/>
                    <a:pt x="953694" y="293614"/>
                    <a:pt x="961605" y="298378"/>
                  </a:cubicBezTo>
                  <a:cubicBezTo>
                    <a:pt x="965913" y="300846"/>
                    <a:pt x="966468" y="303315"/>
                    <a:pt x="964543" y="307968"/>
                  </a:cubicBezTo>
                  <a:cubicBezTo>
                    <a:pt x="961322" y="315706"/>
                    <a:pt x="959766" y="324012"/>
                    <a:pt x="956422" y="331702"/>
                  </a:cubicBezTo>
                  <a:cubicBezTo>
                    <a:pt x="955866" y="332652"/>
                    <a:pt x="955866" y="333837"/>
                    <a:pt x="956422" y="334787"/>
                  </a:cubicBezTo>
                  <a:cubicBezTo>
                    <a:pt x="958718" y="337638"/>
                    <a:pt x="957483" y="340514"/>
                    <a:pt x="956842" y="343427"/>
                  </a:cubicBezTo>
                  <a:cubicBezTo>
                    <a:pt x="953521" y="358509"/>
                    <a:pt x="945659" y="371616"/>
                    <a:pt x="938711" y="385106"/>
                  </a:cubicBezTo>
                  <a:cubicBezTo>
                    <a:pt x="937353" y="387982"/>
                    <a:pt x="935823" y="390784"/>
                    <a:pt x="934156" y="393499"/>
                  </a:cubicBezTo>
                  <a:cubicBezTo>
                    <a:pt x="932663" y="397362"/>
                    <a:pt x="929886" y="400398"/>
                    <a:pt x="927603" y="403755"/>
                  </a:cubicBezTo>
                  <a:cubicBezTo>
                    <a:pt x="924085" y="408853"/>
                    <a:pt x="921062" y="414271"/>
                    <a:pt x="918581" y="419936"/>
                  </a:cubicBezTo>
                  <a:cubicBezTo>
                    <a:pt x="918285" y="420504"/>
                    <a:pt x="918025" y="421084"/>
                    <a:pt x="917803" y="421676"/>
                  </a:cubicBezTo>
                  <a:cubicBezTo>
                    <a:pt x="917013" y="423836"/>
                    <a:pt x="916310" y="426008"/>
                    <a:pt x="915656" y="428205"/>
                  </a:cubicBezTo>
                  <a:cubicBezTo>
                    <a:pt x="915433" y="428798"/>
                    <a:pt x="915298" y="429402"/>
                    <a:pt x="915248" y="430032"/>
                  </a:cubicBezTo>
                  <a:cubicBezTo>
                    <a:pt x="915248" y="431513"/>
                    <a:pt x="914607" y="432920"/>
                    <a:pt x="914755" y="434413"/>
                  </a:cubicBezTo>
                  <a:cubicBezTo>
                    <a:pt x="914570" y="435018"/>
                    <a:pt x="914434" y="435623"/>
                    <a:pt x="914360" y="436252"/>
                  </a:cubicBezTo>
                  <a:cubicBezTo>
                    <a:pt x="914360" y="437487"/>
                    <a:pt x="914360" y="438721"/>
                    <a:pt x="914360" y="440041"/>
                  </a:cubicBezTo>
                  <a:cubicBezTo>
                    <a:pt x="914360" y="440881"/>
                    <a:pt x="914495" y="441720"/>
                    <a:pt x="914767" y="442510"/>
                  </a:cubicBezTo>
                  <a:cubicBezTo>
                    <a:pt x="915051" y="443978"/>
                    <a:pt x="915236" y="445472"/>
                    <a:pt x="915285" y="446965"/>
                  </a:cubicBezTo>
                  <a:cubicBezTo>
                    <a:pt x="915335" y="447619"/>
                    <a:pt x="915471" y="448261"/>
                    <a:pt x="915680" y="448878"/>
                  </a:cubicBezTo>
                  <a:cubicBezTo>
                    <a:pt x="915680" y="450224"/>
                    <a:pt x="916273" y="451495"/>
                    <a:pt x="916223" y="452852"/>
                  </a:cubicBezTo>
                  <a:cubicBezTo>
                    <a:pt x="916322" y="453544"/>
                    <a:pt x="916581" y="454210"/>
                    <a:pt x="916631" y="454926"/>
                  </a:cubicBezTo>
                  <a:cubicBezTo>
                    <a:pt x="916939" y="460801"/>
                    <a:pt x="917692" y="466651"/>
                    <a:pt x="918877" y="472415"/>
                  </a:cubicBezTo>
                  <a:cubicBezTo>
                    <a:pt x="918988" y="473143"/>
                    <a:pt x="919136" y="473871"/>
                    <a:pt x="919346" y="474587"/>
                  </a:cubicBezTo>
                  <a:cubicBezTo>
                    <a:pt x="920913" y="482066"/>
                    <a:pt x="922370" y="489570"/>
                    <a:pt x="923505" y="497136"/>
                  </a:cubicBezTo>
                  <a:cubicBezTo>
                    <a:pt x="923579" y="497864"/>
                    <a:pt x="923715" y="498592"/>
                    <a:pt x="923912" y="499308"/>
                  </a:cubicBezTo>
                  <a:cubicBezTo>
                    <a:pt x="924283" y="503431"/>
                    <a:pt x="925060" y="507516"/>
                    <a:pt x="925344" y="511651"/>
                  </a:cubicBezTo>
                  <a:cubicBezTo>
                    <a:pt x="925369" y="512367"/>
                    <a:pt x="925505" y="513082"/>
                    <a:pt x="925727" y="513761"/>
                  </a:cubicBezTo>
                  <a:cubicBezTo>
                    <a:pt x="925653" y="515662"/>
                    <a:pt x="926406" y="517464"/>
                    <a:pt x="926245" y="519402"/>
                  </a:cubicBezTo>
                  <a:cubicBezTo>
                    <a:pt x="926258" y="520352"/>
                    <a:pt x="926393" y="521290"/>
                    <a:pt x="926665" y="522203"/>
                  </a:cubicBezTo>
                  <a:cubicBezTo>
                    <a:pt x="926665" y="524375"/>
                    <a:pt x="927368" y="526498"/>
                    <a:pt x="927159" y="528695"/>
                  </a:cubicBezTo>
                  <a:cubicBezTo>
                    <a:pt x="927220" y="529695"/>
                    <a:pt x="927368" y="530695"/>
                    <a:pt x="927590" y="531670"/>
                  </a:cubicBezTo>
                  <a:cubicBezTo>
                    <a:pt x="927664" y="536384"/>
                    <a:pt x="928331" y="541074"/>
                    <a:pt x="928072" y="545801"/>
                  </a:cubicBezTo>
                  <a:cubicBezTo>
                    <a:pt x="928109" y="546875"/>
                    <a:pt x="928244" y="547949"/>
                    <a:pt x="928504" y="548998"/>
                  </a:cubicBezTo>
                  <a:cubicBezTo>
                    <a:pt x="928590" y="557243"/>
                    <a:pt x="928257" y="565512"/>
                    <a:pt x="928998" y="573744"/>
                  </a:cubicBezTo>
                  <a:cubicBezTo>
                    <a:pt x="929047" y="574583"/>
                    <a:pt x="929183" y="575410"/>
                    <a:pt x="929405" y="576213"/>
                  </a:cubicBezTo>
                  <a:cubicBezTo>
                    <a:pt x="929528" y="582692"/>
                    <a:pt x="931021" y="589172"/>
                    <a:pt x="929405" y="595639"/>
                  </a:cubicBezTo>
                  <a:cubicBezTo>
                    <a:pt x="925060" y="604550"/>
                    <a:pt x="916865" y="607771"/>
                    <a:pt x="909188" y="603625"/>
                  </a:cubicBezTo>
                  <a:cubicBezTo>
                    <a:pt x="905128" y="601428"/>
                    <a:pt x="903091" y="597861"/>
                    <a:pt x="902129" y="593479"/>
                  </a:cubicBezTo>
                  <a:cubicBezTo>
                    <a:pt x="900475" y="585889"/>
                    <a:pt x="899611" y="578138"/>
                    <a:pt x="899549" y="570362"/>
                  </a:cubicBezTo>
                  <a:cubicBezTo>
                    <a:pt x="899438" y="558600"/>
                    <a:pt x="897994" y="546998"/>
                    <a:pt x="897080" y="535323"/>
                  </a:cubicBezTo>
                  <a:cubicBezTo>
                    <a:pt x="896167" y="523647"/>
                    <a:pt x="895094" y="511663"/>
                    <a:pt x="894945" y="499790"/>
                  </a:cubicBezTo>
                  <a:cubicBezTo>
                    <a:pt x="894859" y="492718"/>
                    <a:pt x="893255" y="485954"/>
                    <a:pt x="892033" y="479055"/>
                  </a:cubicBezTo>
                  <a:cubicBezTo>
                    <a:pt x="889478" y="464689"/>
                    <a:pt x="886220" y="450409"/>
                    <a:pt x="884862" y="435857"/>
                  </a:cubicBezTo>
                  <a:cubicBezTo>
                    <a:pt x="884430" y="431241"/>
                    <a:pt x="883813" y="430698"/>
                    <a:pt x="879604" y="432710"/>
                  </a:cubicBezTo>
                  <a:cubicBezTo>
                    <a:pt x="874519" y="435179"/>
                    <a:pt x="869521" y="437758"/>
                    <a:pt x="864337" y="439980"/>
                  </a:cubicBezTo>
                  <a:cubicBezTo>
                    <a:pt x="862856" y="440621"/>
                    <a:pt x="861214" y="441214"/>
                    <a:pt x="860412" y="442954"/>
                  </a:cubicBezTo>
                  <a:cubicBezTo>
                    <a:pt x="861745" y="444188"/>
                    <a:pt x="863337" y="443571"/>
                    <a:pt x="864793" y="443707"/>
                  </a:cubicBezTo>
                  <a:cubicBezTo>
                    <a:pt x="872088" y="444312"/>
                    <a:pt x="877802" y="450211"/>
                    <a:pt x="878185" y="457518"/>
                  </a:cubicBezTo>
                  <a:cubicBezTo>
                    <a:pt x="878555" y="464281"/>
                    <a:pt x="877111" y="470884"/>
                    <a:pt x="875963" y="477463"/>
                  </a:cubicBezTo>
                  <a:cubicBezTo>
                    <a:pt x="874618" y="485251"/>
                    <a:pt x="873322" y="493100"/>
                    <a:pt x="870705" y="500604"/>
                  </a:cubicBezTo>
                  <a:cubicBezTo>
                    <a:pt x="869718" y="503431"/>
                    <a:pt x="869743" y="505788"/>
                    <a:pt x="871730" y="508244"/>
                  </a:cubicBezTo>
                  <a:cubicBezTo>
                    <a:pt x="875198" y="512527"/>
                    <a:pt x="874976" y="517600"/>
                    <a:pt x="874198" y="522660"/>
                  </a:cubicBezTo>
                  <a:cubicBezTo>
                    <a:pt x="873211" y="528671"/>
                    <a:pt x="871643" y="534582"/>
                    <a:pt x="870199" y="540494"/>
                  </a:cubicBezTo>
                  <a:cubicBezTo>
                    <a:pt x="867755" y="550146"/>
                    <a:pt x="867941" y="560266"/>
                    <a:pt x="870718" y="569819"/>
                  </a:cubicBezTo>
                  <a:cubicBezTo>
                    <a:pt x="872310" y="574472"/>
                    <a:pt x="872038" y="579557"/>
                    <a:pt x="869977" y="584013"/>
                  </a:cubicBezTo>
                  <a:cubicBezTo>
                    <a:pt x="868299" y="587567"/>
                    <a:pt x="867891" y="592270"/>
                    <a:pt x="870385" y="595454"/>
                  </a:cubicBezTo>
                  <a:cubicBezTo>
                    <a:pt x="875704" y="602242"/>
                    <a:pt x="874926" y="609672"/>
                    <a:pt x="874087" y="617275"/>
                  </a:cubicBezTo>
                  <a:cubicBezTo>
                    <a:pt x="873347" y="623483"/>
                    <a:pt x="872248" y="629630"/>
                    <a:pt x="870767" y="635702"/>
                  </a:cubicBezTo>
                  <a:cubicBezTo>
                    <a:pt x="870039" y="638368"/>
                    <a:pt x="870175" y="641194"/>
                    <a:pt x="871187" y="643761"/>
                  </a:cubicBezTo>
                  <a:cubicBezTo>
                    <a:pt x="873124" y="648488"/>
                    <a:pt x="872989" y="653808"/>
                    <a:pt x="870841" y="658436"/>
                  </a:cubicBezTo>
                  <a:cubicBezTo>
                    <a:pt x="870545" y="659140"/>
                    <a:pt x="870372" y="659892"/>
                    <a:pt x="870014" y="660559"/>
                  </a:cubicBezTo>
                  <a:cubicBezTo>
                    <a:pt x="866015" y="668137"/>
                    <a:pt x="865077" y="674814"/>
                    <a:pt x="872557" y="681541"/>
                  </a:cubicBezTo>
                  <a:cubicBezTo>
                    <a:pt x="877494" y="685996"/>
                    <a:pt x="878654" y="693130"/>
                    <a:pt x="878999" y="699721"/>
                  </a:cubicBezTo>
                  <a:cubicBezTo>
                    <a:pt x="880049" y="719159"/>
                    <a:pt x="879950" y="738660"/>
                    <a:pt x="878703" y="758087"/>
                  </a:cubicBezTo>
                  <a:cubicBezTo>
                    <a:pt x="876691" y="788942"/>
                    <a:pt x="869274" y="818860"/>
                    <a:pt x="864793" y="849259"/>
                  </a:cubicBezTo>
                  <a:cubicBezTo>
                    <a:pt x="861547" y="871264"/>
                    <a:pt x="858622" y="893295"/>
                    <a:pt x="855166" y="915264"/>
                  </a:cubicBezTo>
                  <a:cubicBezTo>
                    <a:pt x="853167" y="928113"/>
                    <a:pt x="852920" y="941035"/>
                    <a:pt x="851735" y="953908"/>
                  </a:cubicBezTo>
                  <a:cubicBezTo>
                    <a:pt x="850884" y="963201"/>
                    <a:pt x="847243" y="971002"/>
                    <a:pt x="839986" y="976827"/>
                  </a:cubicBezTo>
                  <a:cubicBezTo>
                    <a:pt x="836246" y="979962"/>
                    <a:pt x="833518" y="984122"/>
                    <a:pt x="832148" y="988799"/>
                  </a:cubicBezTo>
                  <a:cubicBezTo>
                    <a:pt x="827532" y="1002215"/>
                    <a:pt x="820843" y="1014348"/>
                    <a:pt x="810291" y="1024209"/>
                  </a:cubicBezTo>
                  <a:cubicBezTo>
                    <a:pt x="805008" y="1029294"/>
                    <a:pt x="798763" y="1033280"/>
                    <a:pt x="791925" y="1035922"/>
                  </a:cubicBezTo>
                  <a:cubicBezTo>
                    <a:pt x="779657" y="1040513"/>
                    <a:pt x="767698" y="1045709"/>
                    <a:pt x="755898" y="1051424"/>
                  </a:cubicBezTo>
                  <a:cubicBezTo>
                    <a:pt x="736151" y="1061025"/>
                    <a:pt x="715786" y="1059544"/>
                    <a:pt x="696051" y="1051424"/>
                  </a:cubicBezTo>
                  <a:cubicBezTo>
                    <a:pt x="659741" y="1036539"/>
                    <a:pt x="637068" y="1008979"/>
                    <a:pt x="624664" y="972310"/>
                  </a:cubicBezTo>
                  <a:cubicBezTo>
                    <a:pt x="621319" y="962436"/>
                    <a:pt x="620172" y="952130"/>
                    <a:pt x="619727" y="941751"/>
                  </a:cubicBezTo>
                  <a:cubicBezTo>
                    <a:pt x="619517" y="936629"/>
                    <a:pt x="617259" y="932050"/>
                    <a:pt x="616160" y="927175"/>
                  </a:cubicBezTo>
                  <a:cubicBezTo>
                    <a:pt x="615556" y="924521"/>
                    <a:pt x="613001" y="923706"/>
                    <a:pt x="610470" y="923275"/>
                  </a:cubicBezTo>
                  <a:cubicBezTo>
                    <a:pt x="604768" y="922312"/>
                    <a:pt x="598980" y="921781"/>
                    <a:pt x="593377" y="920263"/>
                  </a:cubicBezTo>
                  <a:cubicBezTo>
                    <a:pt x="587415" y="918646"/>
                    <a:pt x="587045" y="918128"/>
                    <a:pt x="588119" y="912167"/>
                  </a:cubicBezTo>
                  <a:cubicBezTo>
                    <a:pt x="588378" y="910747"/>
                    <a:pt x="588477" y="909439"/>
                    <a:pt x="587255" y="908402"/>
                  </a:cubicBezTo>
                  <a:cubicBezTo>
                    <a:pt x="586662" y="908032"/>
                    <a:pt x="586058" y="907711"/>
                    <a:pt x="585416" y="907427"/>
                  </a:cubicBezTo>
                  <a:cubicBezTo>
                    <a:pt x="584774" y="907131"/>
                    <a:pt x="584182" y="906810"/>
                    <a:pt x="583540" y="906464"/>
                  </a:cubicBezTo>
                  <a:cubicBezTo>
                    <a:pt x="582158" y="905921"/>
                    <a:pt x="581133" y="904737"/>
                    <a:pt x="580800" y="903293"/>
                  </a:cubicBezTo>
                  <a:cubicBezTo>
                    <a:pt x="582269" y="881558"/>
                    <a:pt x="603695" y="864736"/>
                    <a:pt x="625355" y="868302"/>
                  </a:cubicBezTo>
                  <a:cubicBezTo>
                    <a:pt x="627614" y="868673"/>
                    <a:pt x="629823" y="869302"/>
                    <a:pt x="632106" y="869537"/>
                  </a:cubicBezTo>
                  <a:cubicBezTo>
                    <a:pt x="636290" y="870006"/>
                    <a:pt x="640413" y="868204"/>
                    <a:pt x="642906" y="864797"/>
                  </a:cubicBezTo>
                  <a:cubicBezTo>
                    <a:pt x="644831" y="862329"/>
                    <a:pt x="644276" y="860971"/>
                    <a:pt x="641178" y="860527"/>
                  </a:cubicBezTo>
                  <a:cubicBezTo>
                    <a:pt x="639364" y="860317"/>
                    <a:pt x="637525" y="860280"/>
                    <a:pt x="635698" y="860428"/>
                  </a:cubicBezTo>
                  <a:cubicBezTo>
                    <a:pt x="614050" y="861551"/>
                    <a:pt x="592945" y="857713"/>
                    <a:pt x="571827" y="853763"/>
                  </a:cubicBezTo>
                  <a:cubicBezTo>
                    <a:pt x="566100" y="852690"/>
                    <a:pt x="560398" y="850801"/>
                    <a:pt x="554289" y="852751"/>
                  </a:cubicBezTo>
                  <a:cubicBezTo>
                    <a:pt x="550809" y="853850"/>
                    <a:pt x="547056" y="852270"/>
                    <a:pt x="543564" y="851233"/>
                  </a:cubicBezTo>
                  <a:cubicBezTo>
                    <a:pt x="532283" y="847876"/>
                    <a:pt x="521520" y="850493"/>
                    <a:pt x="510993" y="854282"/>
                  </a:cubicBezTo>
                  <a:cubicBezTo>
                    <a:pt x="505475" y="856269"/>
                    <a:pt x="502588" y="861218"/>
                    <a:pt x="500489" y="866377"/>
                  </a:cubicBezTo>
                  <a:cubicBezTo>
                    <a:pt x="495984" y="877078"/>
                    <a:pt x="493578" y="888556"/>
                    <a:pt x="493417" y="900170"/>
                  </a:cubicBezTo>
                  <a:cubicBezTo>
                    <a:pt x="493417" y="934197"/>
                    <a:pt x="490949" y="967978"/>
                    <a:pt x="484000" y="1001376"/>
                  </a:cubicBezTo>
                  <a:cubicBezTo>
                    <a:pt x="482655" y="1006843"/>
                    <a:pt x="481692" y="1012385"/>
                    <a:pt x="481112" y="1017988"/>
                  </a:cubicBezTo>
                  <a:cubicBezTo>
                    <a:pt x="480828" y="1022148"/>
                    <a:pt x="478347" y="1025678"/>
                    <a:pt x="476397" y="1029294"/>
                  </a:cubicBezTo>
                  <a:cubicBezTo>
                    <a:pt x="472744" y="1035971"/>
                    <a:pt x="468671" y="1042426"/>
                    <a:pt x="464216" y="1048597"/>
                  </a:cubicBezTo>
                  <a:cubicBezTo>
                    <a:pt x="461204" y="1052855"/>
                    <a:pt x="458587" y="1057237"/>
                    <a:pt x="457600" y="1062494"/>
                  </a:cubicBezTo>
                  <a:cubicBezTo>
                    <a:pt x="456934" y="1065012"/>
                    <a:pt x="455539" y="1067295"/>
                    <a:pt x="453601" y="1069036"/>
                  </a:cubicBezTo>
                  <a:cubicBezTo>
                    <a:pt x="450750" y="1072023"/>
                    <a:pt x="447307" y="1074306"/>
                    <a:pt x="444258" y="1077070"/>
                  </a:cubicBezTo>
                  <a:cubicBezTo>
                    <a:pt x="440765" y="1080242"/>
                    <a:pt x="440926" y="1082168"/>
                    <a:pt x="445098" y="1084278"/>
                  </a:cubicBezTo>
                  <a:cubicBezTo>
                    <a:pt x="450676" y="1087092"/>
                    <a:pt x="455625" y="1091005"/>
                    <a:pt x="459637" y="1095806"/>
                  </a:cubicBezTo>
                  <a:cubicBezTo>
                    <a:pt x="465721" y="1103051"/>
                    <a:pt x="468276" y="1111419"/>
                    <a:pt x="468585" y="1120651"/>
                  </a:cubicBezTo>
                  <a:cubicBezTo>
                    <a:pt x="468585" y="1123119"/>
                    <a:pt x="467067" y="1124353"/>
                    <a:pt x="465079" y="1125513"/>
                  </a:cubicBezTo>
                  <a:cubicBezTo>
                    <a:pt x="454453" y="1131499"/>
                    <a:pt x="442938" y="1135757"/>
                    <a:pt x="430978" y="1138127"/>
                  </a:cubicBezTo>
                  <a:cubicBezTo>
                    <a:pt x="420426" y="1140312"/>
                    <a:pt x="409762" y="1142052"/>
                    <a:pt x="399148" y="1144039"/>
                  </a:cubicBezTo>
                  <a:cubicBezTo>
                    <a:pt x="395260" y="1144755"/>
                    <a:pt x="393211" y="1143397"/>
                    <a:pt x="391570" y="1140090"/>
                  </a:cubicBezTo>
                  <a:cubicBezTo>
                    <a:pt x="386447" y="1130055"/>
                    <a:pt x="385682" y="1118355"/>
                    <a:pt x="389447" y="1107728"/>
                  </a:cubicBezTo>
                  <a:cubicBezTo>
                    <a:pt x="391162" y="1102508"/>
                    <a:pt x="390977" y="1102372"/>
                    <a:pt x="385596" y="1102976"/>
                  </a:cubicBezTo>
                  <a:cubicBezTo>
                    <a:pt x="360319" y="1105803"/>
                    <a:pt x="335153" y="1105568"/>
                    <a:pt x="310309" y="1099743"/>
                  </a:cubicBezTo>
                  <a:cubicBezTo>
                    <a:pt x="302299" y="1097879"/>
                    <a:pt x="294424" y="1095510"/>
                    <a:pt x="286599" y="1092955"/>
                  </a:cubicBezTo>
                  <a:cubicBezTo>
                    <a:pt x="283625" y="1092165"/>
                    <a:pt x="280984" y="1090437"/>
                    <a:pt x="279071" y="1088018"/>
                  </a:cubicBezTo>
                  <a:cubicBezTo>
                    <a:pt x="274294" y="1081119"/>
                    <a:pt x="267963" y="1074750"/>
                    <a:pt x="270085" y="1065098"/>
                  </a:cubicBezTo>
                  <a:cubicBezTo>
                    <a:pt x="270555" y="1062951"/>
                    <a:pt x="269493" y="1061260"/>
                    <a:pt x="268037" y="1059779"/>
                  </a:cubicBezTo>
                  <a:cubicBezTo>
                    <a:pt x="251288" y="1042858"/>
                    <a:pt x="241341" y="1022246"/>
                    <a:pt x="235182" y="999525"/>
                  </a:cubicBezTo>
                  <a:cubicBezTo>
                    <a:pt x="229282" y="977753"/>
                    <a:pt x="223864" y="955895"/>
                    <a:pt x="222099" y="933309"/>
                  </a:cubicBezTo>
                  <a:cubicBezTo>
                    <a:pt x="221803" y="929606"/>
                    <a:pt x="220001" y="929952"/>
                    <a:pt x="217533" y="931124"/>
                  </a:cubicBezTo>
                  <a:cubicBezTo>
                    <a:pt x="209498" y="935049"/>
                    <a:pt x="200229" y="935629"/>
                    <a:pt x="191762" y="932729"/>
                  </a:cubicBezTo>
                  <a:cubicBezTo>
                    <a:pt x="187850" y="931494"/>
                    <a:pt x="185591" y="929224"/>
                    <a:pt x="185344" y="924929"/>
                  </a:cubicBezTo>
                  <a:cubicBezTo>
                    <a:pt x="184986" y="921164"/>
                    <a:pt x="184270" y="917449"/>
                    <a:pt x="183184" y="913821"/>
                  </a:cubicBezTo>
                  <a:cubicBezTo>
                    <a:pt x="180321" y="903231"/>
                    <a:pt x="171977" y="896998"/>
                    <a:pt x="160882" y="896184"/>
                  </a:cubicBezTo>
                  <a:cubicBezTo>
                    <a:pt x="146392" y="895110"/>
                    <a:pt x="131767" y="895653"/>
                    <a:pt x="117511" y="891765"/>
                  </a:cubicBezTo>
                  <a:cubicBezTo>
                    <a:pt x="102800" y="887766"/>
                    <a:pt x="88507" y="882854"/>
                    <a:pt x="75326" y="875054"/>
                  </a:cubicBezTo>
                  <a:cubicBezTo>
                    <a:pt x="74030" y="874190"/>
                    <a:pt x="72635" y="873486"/>
                    <a:pt x="71179" y="872943"/>
                  </a:cubicBezTo>
                  <a:close/>
                </a:path>
              </a:pathLst>
            </a:custGeom>
            <a:solidFill>
              <a:srgbClr val="000000"/>
            </a:solidFill>
            <a:ln w="1231" cap="flat">
              <a:noFill/>
              <a:prstDash val="solid"/>
              <a:miter/>
            </a:ln>
          </p:spPr>
          <p:txBody>
            <a:bodyPr rtlCol="0" anchor="ctr"/>
            <a:lstStyle/>
            <a:p>
              <a:endParaRPr lang="es-CO"/>
            </a:p>
          </p:txBody>
        </p:sp>
        <p:sp>
          <p:nvSpPr>
            <p:cNvPr id="5" name="Freeform: Shape 4">
              <a:extLst>
                <a:ext uri="{FF2B5EF4-FFF2-40B4-BE49-F238E27FC236}">
                  <a16:creationId xmlns:a16="http://schemas.microsoft.com/office/drawing/2014/main" id="{C9B006D2-6473-BDD4-2B41-5D483D6CF1C4}"/>
                </a:ext>
              </a:extLst>
            </p:cNvPr>
            <p:cNvSpPr/>
            <p:nvPr/>
          </p:nvSpPr>
          <p:spPr>
            <a:xfrm>
              <a:off x="-1491789" y="6400079"/>
              <a:ext cx="813347" cy="373265"/>
            </a:xfrm>
            <a:custGeom>
              <a:avLst/>
              <a:gdLst>
                <a:gd name="connsiteX0" fmla="*/ 269273 w 813347"/>
                <a:gd name="connsiteY0" fmla="*/ 174527 h 373265"/>
                <a:gd name="connsiteX1" fmla="*/ 273074 w 813347"/>
                <a:gd name="connsiteY1" fmla="*/ 163974 h 373265"/>
                <a:gd name="connsiteX2" fmla="*/ 279529 w 813347"/>
                <a:gd name="connsiteY2" fmla="*/ 150015 h 373265"/>
                <a:gd name="connsiteX3" fmla="*/ 285811 w 813347"/>
                <a:gd name="connsiteY3" fmla="*/ 127935 h 373265"/>
                <a:gd name="connsiteX4" fmla="*/ 285589 w 813347"/>
                <a:gd name="connsiteY4" fmla="*/ 118135 h 373265"/>
                <a:gd name="connsiteX5" fmla="*/ 271716 w 813347"/>
                <a:gd name="connsiteY5" fmla="*/ 108422 h 373265"/>
                <a:gd name="connsiteX6" fmla="*/ 259078 w 813347"/>
                <a:gd name="connsiteY6" fmla="*/ 120073 h 373265"/>
                <a:gd name="connsiteX7" fmla="*/ 257239 w 813347"/>
                <a:gd name="connsiteY7" fmla="*/ 139018 h 373265"/>
                <a:gd name="connsiteX8" fmla="*/ 254240 w 813347"/>
                <a:gd name="connsiteY8" fmla="*/ 143116 h 373265"/>
                <a:gd name="connsiteX9" fmla="*/ 237134 w 813347"/>
                <a:gd name="connsiteY9" fmla="*/ 164098 h 373265"/>
                <a:gd name="connsiteX10" fmla="*/ 227976 w 813347"/>
                <a:gd name="connsiteY10" fmla="*/ 203457 h 373265"/>
                <a:gd name="connsiteX11" fmla="*/ 224088 w 813347"/>
                <a:gd name="connsiteY11" fmla="*/ 217465 h 373265"/>
                <a:gd name="connsiteX12" fmla="*/ 214510 w 813347"/>
                <a:gd name="connsiteY12" fmla="*/ 246926 h 373265"/>
                <a:gd name="connsiteX13" fmla="*/ 209783 w 813347"/>
                <a:gd name="connsiteY13" fmla="*/ 247802 h 373265"/>
                <a:gd name="connsiteX14" fmla="*/ 199638 w 813347"/>
                <a:gd name="connsiteY14" fmla="*/ 238151 h 373265"/>
                <a:gd name="connsiteX15" fmla="*/ 175768 w 813347"/>
                <a:gd name="connsiteY15" fmla="*/ 233868 h 373265"/>
                <a:gd name="connsiteX16" fmla="*/ 171979 w 813347"/>
                <a:gd name="connsiteY16" fmla="*/ 237571 h 373265"/>
                <a:gd name="connsiteX17" fmla="*/ 171374 w 813347"/>
                <a:gd name="connsiteY17" fmla="*/ 240199 h 373265"/>
                <a:gd name="connsiteX18" fmla="*/ 166759 w 813347"/>
                <a:gd name="connsiteY18" fmla="*/ 268809 h 373265"/>
                <a:gd name="connsiteX19" fmla="*/ 160674 w 813347"/>
                <a:gd name="connsiteY19" fmla="*/ 290691 h 373265"/>
                <a:gd name="connsiteX20" fmla="*/ 144629 w 813347"/>
                <a:gd name="connsiteY20" fmla="*/ 312303 h 373265"/>
                <a:gd name="connsiteX21" fmla="*/ 138162 w 813347"/>
                <a:gd name="connsiteY21" fmla="*/ 318017 h 373265"/>
                <a:gd name="connsiteX22" fmla="*/ 110009 w 813347"/>
                <a:gd name="connsiteY22" fmla="*/ 331285 h 373265"/>
                <a:gd name="connsiteX23" fmla="*/ 91669 w 813347"/>
                <a:gd name="connsiteY23" fmla="*/ 334284 h 373265"/>
                <a:gd name="connsiteX24" fmla="*/ 77771 w 813347"/>
                <a:gd name="connsiteY24" fmla="*/ 336185 h 373265"/>
                <a:gd name="connsiteX25" fmla="*/ 63343 w 813347"/>
                <a:gd name="connsiteY25" fmla="*/ 337727 h 373265"/>
                <a:gd name="connsiteX26" fmla="*/ 29909 w 813347"/>
                <a:gd name="connsiteY26" fmla="*/ 347502 h 373265"/>
                <a:gd name="connsiteX27" fmla="*/ 1077 w 813347"/>
                <a:gd name="connsiteY27" fmla="*/ 368669 h 373265"/>
                <a:gd name="connsiteX28" fmla="*/ -2305 w 813347"/>
                <a:gd name="connsiteY28" fmla="*/ 371693 h 373265"/>
                <a:gd name="connsiteX29" fmla="*/ -2638 w 813347"/>
                <a:gd name="connsiteY29" fmla="*/ 370792 h 373265"/>
                <a:gd name="connsiteX30" fmla="*/ -2453 w 813347"/>
                <a:gd name="connsiteY30" fmla="*/ 370558 h 373265"/>
                <a:gd name="connsiteX31" fmla="*/ 28403 w 813347"/>
                <a:gd name="connsiteY31" fmla="*/ 346811 h 373265"/>
                <a:gd name="connsiteX32" fmla="*/ 72834 w 813347"/>
                <a:gd name="connsiteY32" fmla="*/ 335395 h 373265"/>
                <a:gd name="connsiteX33" fmla="*/ 119883 w 813347"/>
                <a:gd name="connsiteY33" fmla="*/ 326965 h 373265"/>
                <a:gd name="connsiteX34" fmla="*/ 137569 w 813347"/>
                <a:gd name="connsiteY34" fmla="*/ 316783 h 373265"/>
                <a:gd name="connsiteX35" fmla="*/ 145592 w 813347"/>
                <a:gd name="connsiteY35" fmla="*/ 309995 h 373265"/>
                <a:gd name="connsiteX36" fmla="*/ 158230 w 813347"/>
                <a:gd name="connsiteY36" fmla="*/ 293468 h 373265"/>
                <a:gd name="connsiteX37" fmla="*/ 162562 w 813347"/>
                <a:gd name="connsiteY37" fmla="*/ 280966 h 373265"/>
                <a:gd name="connsiteX38" fmla="*/ 171300 w 813347"/>
                <a:gd name="connsiteY38" fmla="*/ 234386 h 373265"/>
                <a:gd name="connsiteX39" fmla="*/ 204735 w 813347"/>
                <a:gd name="connsiteY39" fmla="*/ 127886 h 373265"/>
                <a:gd name="connsiteX40" fmla="*/ 239923 w 813347"/>
                <a:gd name="connsiteY40" fmla="*/ 73506 h 373265"/>
                <a:gd name="connsiteX41" fmla="*/ 258646 w 813347"/>
                <a:gd name="connsiteY41" fmla="*/ 53487 h 373265"/>
                <a:gd name="connsiteX42" fmla="*/ 278616 w 813347"/>
                <a:gd name="connsiteY42" fmla="*/ 35517 h 373265"/>
                <a:gd name="connsiteX43" fmla="*/ 294475 w 813347"/>
                <a:gd name="connsiteY43" fmla="*/ 23928 h 373265"/>
                <a:gd name="connsiteX44" fmla="*/ 323652 w 813347"/>
                <a:gd name="connsiteY44" fmla="*/ 10228 h 373265"/>
                <a:gd name="connsiteX45" fmla="*/ 358075 w 813347"/>
                <a:gd name="connsiteY45" fmla="*/ 1132 h 373265"/>
                <a:gd name="connsiteX46" fmla="*/ 378908 w 813347"/>
                <a:gd name="connsiteY46" fmla="*/ -1115 h 373265"/>
                <a:gd name="connsiteX47" fmla="*/ 450641 w 813347"/>
                <a:gd name="connsiteY47" fmla="*/ -1485 h 373265"/>
                <a:gd name="connsiteX48" fmla="*/ 498603 w 813347"/>
                <a:gd name="connsiteY48" fmla="*/ -1362 h 373265"/>
                <a:gd name="connsiteX49" fmla="*/ 505897 w 813347"/>
                <a:gd name="connsiteY49" fmla="*/ -1041 h 373265"/>
                <a:gd name="connsiteX50" fmla="*/ 556993 w 813347"/>
                <a:gd name="connsiteY50" fmla="*/ -16 h 373265"/>
                <a:gd name="connsiteX51" fmla="*/ 579358 w 813347"/>
                <a:gd name="connsiteY51" fmla="*/ -1053 h 373265"/>
                <a:gd name="connsiteX52" fmla="*/ 601956 w 813347"/>
                <a:gd name="connsiteY52" fmla="*/ 1884 h 373265"/>
                <a:gd name="connsiteX53" fmla="*/ 678811 w 813347"/>
                <a:gd name="connsiteY53" fmla="*/ 26569 h 373265"/>
                <a:gd name="connsiteX54" fmla="*/ 697102 w 813347"/>
                <a:gd name="connsiteY54" fmla="*/ 36850 h 373265"/>
                <a:gd name="connsiteX55" fmla="*/ 746088 w 813347"/>
                <a:gd name="connsiteY55" fmla="*/ 69532 h 373265"/>
                <a:gd name="connsiteX56" fmla="*/ 769649 w 813347"/>
                <a:gd name="connsiteY56" fmla="*/ 90970 h 373265"/>
                <a:gd name="connsiteX57" fmla="*/ 801467 w 813347"/>
                <a:gd name="connsiteY57" fmla="*/ 128083 h 373265"/>
                <a:gd name="connsiteX58" fmla="*/ 810650 w 813347"/>
                <a:gd name="connsiteY58" fmla="*/ 141080 h 373265"/>
                <a:gd name="connsiteX59" fmla="*/ 792137 w 813347"/>
                <a:gd name="connsiteY59" fmla="*/ 144424 h 373265"/>
                <a:gd name="connsiteX60" fmla="*/ 775895 w 813347"/>
                <a:gd name="connsiteY60" fmla="*/ 158001 h 373265"/>
                <a:gd name="connsiteX61" fmla="*/ 765354 w 813347"/>
                <a:gd name="connsiteY61" fmla="*/ 161703 h 373265"/>
                <a:gd name="connsiteX62" fmla="*/ 724983 w 813347"/>
                <a:gd name="connsiteY62" fmla="*/ 154137 h 373265"/>
                <a:gd name="connsiteX63" fmla="*/ 712554 w 813347"/>
                <a:gd name="connsiteY63" fmla="*/ 148065 h 373265"/>
                <a:gd name="connsiteX64" fmla="*/ 691030 w 813347"/>
                <a:gd name="connsiteY64" fmla="*/ 127676 h 373265"/>
                <a:gd name="connsiteX65" fmla="*/ 686833 w 813347"/>
                <a:gd name="connsiteY65" fmla="*/ 120764 h 373265"/>
                <a:gd name="connsiteX66" fmla="*/ 677799 w 813347"/>
                <a:gd name="connsiteY66" fmla="*/ 109372 h 373265"/>
                <a:gd name="connsiteX67" fmla="*/ 666259 w 813347"/>
                <a:gd name="connsiteY67" fmla="*/ 102880 h 373265"/>
                <a:gd name="connsiteX68" fmla="*/ 665913 w 813347"/>
                <a:gd name="connsiteY68" fmla="*/ 98227 h 373265"/>
                <a:gd name="connsiteX69" fmla="*/ 664926 w 813347"/>
                <a:gd name="connsiteY69" fmla="*/ 90699 h 373265"/>
                <a:gd name="connsiteX70" fmla="*/ 647992 w 813347"/>
                <a:gd name="connsiteY70" fmla="*/ 83861 h 373265"/>
                <a:gd name="connsiteX71" fmla="*/ 587034 w 813347"/>
                <a:gd name="connsiteY71" fmla="*/ 63324 h 373265"/>
                <a:gd name="connsiteX72" fmla="*/ 562350 w 813347"/>
                <a:gd name="connsiteY72" fmla="*/ 58609 h 373265"/>
                <a:gd name="connsiteX73" fmla="*/ 554204 w 813347"/>
                <a:gd name="connsiteY73" fmla="*/ 61460 h 373265"/>
                <a:gd name="connsiteX74" fmla="*/ 556315 w 813347"/>
                <a:gd name="connsiteY74" fmla="*/ 67767 h 373265"/>
                <a:gd name="connsiteX75" fmla="*/ 575630 w 813347"/>
                <a:gd name="connsiteY75" fmla="*/ 71309 h 373265"/>
                <a:gd name="connsiteX76" fmla="*/ 578765 w 813347"/>
                <a:gd name="connsiteY76" fmla="*/ 73889 h 373265"/>
                <a:gd name="connsiteX77" fmla="*/ 573014 w 813347"/>
                <a:gd name="connsiteY77" fmla="*/ 74308 h 373265"/>
                <a:gd name="connsiteX78" fmla="*/ 528952 w 813347"/>
                <a:gd name="connsiteY78" fmla="*/ 71371 h 373265"/>
                <a:gd name="connsiteX79" fmla="*/ 508945 w 813347"/>
                <a:gd name="connsiteY79" fmla="*/ 71297 h 373265"/>
                <a:gd name="connsiteX80" fmla="*/ 455677 w 813347"/>
                <a:gd name="connsiteY80" fmla="*/ 72284 h 373265"/>
                <a:gd name="connsiteX81" fmla="*/ 411467 w 813347"/>
                <a:gd name="connsiteY81" fmla="*/ 72099 h 373265"/>
                <a:gd name="connsiteX82" fmla="*/ 360111 w 813347"/>
                <a:gd name="connsiteY82" fmla="*/ 81751 h 373265"/>
                <a:gd name="connsiteX83" fmla="*/ 302103 w 813347"/>
                <a:gd name="connsiteY83" fmla="*/ 125541 h 373265"/>
                <a:gd name="connsiteX84" fmla="*/ 276530 w 813347"/>
                <a:gd name="connsiteY84" fmla="*/ 162765 h 373265"/>
                <a:gd name="connsiteX85" fmla="*/ 273025 w 813347"/>
                <a:gd name="connsiteY85" fmla="*/ 170170 h 373265"/>
                <a:gd name="connsiteX86" fmla="*/ 269273 w 813347"/>
                <a:gd name="connsiteY86" fmla="*/ 174527 h 3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813347" h="373265">
                  <a:moveTo>
                    <a:pt x="269273" y="174527"/>
                  </a:moveTo>
                  <a:cubicBezTo>
                    <a:pt x="269112" y="170503"/>
                    <a:pt x="271358" y="167195"/>
                    <a:pt x="273074" y="163974"/>
                  </a:cubicBezTo>
                  <a:cubicBezTo>
                    <a:pt x="275542" y="159432"/>
                    <a:pt x="277443" y="154644"/>
                    <a:pt x="279529" y="150015"/>
                  </a:cubicBezTo>
                  <a:cubicBezTo>
                    <a:pt x="282651" y="143091"/>
                    <a:pt x="286441" y="136217"/>
                    <a:pt x="285811" y="127935"/>
                  </a:cubicBezTo>
                  <a:cubicBezTo>
                    <a:pt x="285577" y="124751"/>
                    <a:pt x="286564" y="121455"/>
                    <a:pt x="285589" y="118135"/>
                  </a:cubicBezTo>
                  <a:cubicBezTo>
                    <a:pt x="283627" y="112186"/>
                    <a:pt x="277986" y="108225"/>
                    <a:pt x="271716" y="108422"/>
                  </a:cubicBezTo>
                  <a:cubicBezTo>
                    <a:pt x="265237" y="108731"/>
                    <a:pt x="259917" y="113643"/>
                    <a:pt x="259078" y="120073"/>
                  </a:cubicBezTo>
                  <a:cubicBezTo>
                    <a:pt x="258115" y="126355"/>
                    <a:pt x="257511" y="132674"/>
                    <a:pt x="257239" y="139018"/>
                  </a:cubicBezTo>
                  <a:cubicBezTo>
                    <a:pt x="257264" y="140894"/>
                    <a:pt x="256042" y="142573"/>
                    <a:pt x="254240" y="143116"/>
                  </a:cubicBezTo>
                  <a:cubicBezTo>
                    <a:pt x="244897" y="147127"/>
                    <a:pt x="239429" y="154224"/>
                    <a:pt x="237134" y="164098"/>
                  </a:cubicBezTo>
                  <a:cubicBezTo>
                    <a:pt x="234122" y="177217"/>
                    <a:pt x="231098" y="190349"/>
                    <a:pt x="227976" y="203457"/>
                  </a:cubicBezTo>
                  <a:cubicBezTo>
                    <a:pt x="226853" y="208172"/>
                    <a:pt x="225557" y="212837"/>
                    <a:pt x="224088" y="217465"/>
                  </a:cubicBezTo>
                  <a:cubicBezTo>
                    <a:pt x="220990" y="227339"/>
                    <a:pt x="217769" y="237126"/>
                    <a:pt x="214510" y="246926"/>
                  </a:cubicBezTo>
                  <a:cubicBezTo>
                    <a:pt x="213276" y="250629"/>
                    <a:pt x="212350" y="250937"/>
                    <a:pt x="209783" y="247802"/>
                  </a:cubicBezTo>
                  <a:cubicBezTo>
                    <a:pt x="206945" y="244050"/>
                    <a:pt x="203526" y="240792"/>
                    <a:pt x="199638" y="238151"/>
                  </a:cubicBezTo>
                  <a:cubicBezTo>
                    <a:pt x="192554" y="233658"/>
                    <a:pt x="183976" y="232115"/>
                    <a:pt x="175768" y="233868"/>
                  </a:cubicBezTo>
                  <a:cubicBezTo>
                    <a:pt x="173781" y="234226"/>
                    <a:pt x="171979" y="235003"/>
                    <a:pt x="171979" y="237571"/>
                  </a:cubicBezTo>
                  <a:cubicBezTo>
                    <a:pt x="171979" y="238447"/>
                    <a:pt x="171374" y="239323"/>
                    <a:pt x="171374" y="240199"/>
                  </a:cubicBezTo>
                  <a:cubicBezTo>
                    <a:pt x="171374" y="249987"/>
                    <a:pt x="169276" y="259404"/>
                    <a:pt x="166759" y="268809"/>
                  </a:cubicBezTo>
                  <a:cubicBezTo>
                    <a:pt x="164796" y="276128"/>
                    <a:pt x="163253" y="283533"/>
                    <a:pt x="160674" y="290691"/>
                  </a:cubicBezTo>
                  <a:cubicBezTo>
                    <a:pt x="157576" y="299319"/>
                    <a:pt x="151997" y="306847"/>
                    <a:pt x="144629" y="312303"/>
                  </a:cubicBezTo>
                  <a:cubicBezTo>
                    <a:pt x="142321" y="314055"/>
                    <a:pt x="140297" y="316116"/>
                    <a:pt x="138162" y="318017"/>
                  </a:cubicBezTo>
                  <a:cubicBezTo>
                    <a:pt x="130041" y="325274"/>
                    <a:pt x="120167" y="328569"/>
                    <a:pt x="110009" y="331285"/>
                  </a:cubicBezTo>
                  <a:cubicBezTo>
                    <a:pt x="104023" y="332926"/>
                    <a:pt x="97864" y="333926"/>
                    <a:pt x="91669" y="334284"/>
                  </a:cubicBezTo>
                  <a:cubicBezTo>
                    <a:pt x="86991" y="334506"/>
                    <a:pt x="82338" y="335136"/>
                    <a:pt x="77771" y="336185"/>
                  </a:cubicBezTo>
                  <a:cubicBezTo>
                    <a:pt x="72995" y="337332"/>
                    <a:pt x="68145" y="336987"/>
                    <a:pt x="63343" y="337727"/>
                  </a:cubicBezTo>
                  <a:cubicBezTo>
                    <a:pt x="51717" y="339492"/>
                    <a:pt x="40436" y="342368"/>
                    <a:pt x="29909" y="347502"/>
                  </a:cubicBezTo>
                  <a:cubicBezTo>
                    <a:pt x="19072" y="352797"/>
                    <a:pt x="9050" y="359376"/>
                    <a:pt x="1077" y="368669"/>
                  </a:cubicBezTo>
                  <a:cubicBezTo>
                    <a:pt x="16" y="369755"/>
                    <a:pt x="-1107" y="370767"/>
                    <a:pt x="-2305" y="371693"/>
                  </a:cubicBezTo>
                  <a:cubicBezTo>
                    <a:pt x="-2650" y="371533"/>
                    <a:pt x="-2786" y="371125"/>
                    <a:pt x="-2638" y="370792"/>
                  </a:cubicBezTo>
                  <a:cubicBezTo>
                    <a:pt x="-2588" y="370706"/>
                    <a:pt x="-2527" y="370619"/>
                    <a:pt x="-2453" y="370558"/>
                  </a:cubicBezTo>
                  <a:cubicBezTo>
                    <a:pt x="5866" y="360091"/>
                    <a:pt x="16579" y="352785"/>
                    <a:pt x="28403" y="346811"/>
                  </a:cubicBezTo>
                  <a:cubicBezTo>
                    <a:pt x="42386" y="339739"/>
                    <a:pt x="57333" y="336876"/>
                    <a:pt x="72834" y="335395"/>
                  </a:cubicBezTo>
                  <a:cubicBezTo>
                    <a:pt x="88707" y="333852"/>
                    <a:pt x="104702" y="332655"/>
                    <a:pt x="119883" y="326965"/>
                  </a:cubicBezTo>
                  <a:cubicBezTo>
                    <a:pt x="126363" y="324719"/>
                    <a:pt x="132361" y="321263"/>
                    <a:pt x="137569" y="316783"/>
                  </a:cubicBezTo>
                  <a:cubicBezTo>
                    <a:pt x="140186" y="314450"/>
                    <a:pt x="142864" y="312204"/>
                    <a:pt x="145592" y="309995"/>
                  </a:cubicBezTo>
                  <a:cubicBezTo>
                    <a:pt x="151096" y="305601"/>
                    <a:pt x="155428" y="299923"/>
                    <a:pt x="158230" y="293468"/>
                  </a:cubicBezTo>
                  <a:cubicBezTo>
                    <a:pt x="159970" y="289408"/>
                    <a:pt x="161427" y="285236"/>
                    <a:pt x="162562" y="280966"/>
                  </a:cubicBezTo>
                  <a:cubicBezTo>
                    <a:pt x="166808" y="265723"/>
                    <a:pt x="169733" y="250135"/>
                    <a:pt x="171300" y="234386"/>
                  </a:cubicBezTo>
                  <a:cubicBezTo>
                    <a:pt x="175065" y="196619"/>
                    <a:pt x="187247" y="161419"/>
                    <a:pt x="204735" y="127886"/>
                  </a:cubicBezTo>
                  <a:cubicBezTo>
                    <a:pt x="214769" y="108632"/>
                    <a:pt x="226951" y="90859"/>
                    <a:pt x="239923" y="73506"/>
                  </a:cubicBezTo>
                  <a:cubicBezTo>
                    <a:pt x="245428" y="66187"/>
                    <a:pt x="252635" y="60386"/>
                    <a:pt x="258646" y="53487"/>
                  </a:cubicBezTo>
                  <a:cubicBezTo>
                    <a:pt x="264484" y="46637"/>
                    <a:pt x="271198" y="40602"/>
                    <a:pt x="278616" y="35517"/>
                  </a:cubicBezTo>
                  <a:cubicBezTo>
                    <a:pt x="284046" y="31814"/>
                    <a:pt x="289119" y="27692"/>
                    <a:pt x="294475" y="23928"/>
                  </a:cubicBezTo>
                  <a:cubicBezTo>
                    <a:pt x="303288" y="17621"/>
                    <a:pt x="313174" y="12980"/>
                    <a:pt x="323652" y="10228"/>
                  </a:cubicBezTo>
                  <a:cubicBezTo>
                    <a:pt x="335143" y="7266"/>
                    <a:pt x="346596" y="4131"/>
                    <a:pt x="358075" y="1132"/>
                  </a:cubicBezTo>
                  <a:cubicBezTo>
                    <a:pt x="364900" y="-498"/>
                    <a:pt x="371898" y="-1251"/>
                    <a:pt x="378908" y="-1115"/>
                  </a:cubicBezTo>
                  <a:cubicBezTo>
                    <a:pt x="402827" y="-1115"/>
                    <a:pt x="426734" y="-1004"/>
                    <a:pt x="450641" y="-1485"/>
                  </a:cubicBezTo>
                  <a:cubicBezTo>
                    <a:pt x="466686" y="-1806"/>
                    <a:pt x="482607" y="-1127"/>
                    <a:pt x="498603" y="-1362"/>
                  </a:cubicBezTo>
                  <a:cubicBezTo>
                    <a:pt x="501034" y="-1399"/>
                    <a:pt x="503478" y="-1300"/>
                    <a:pt x="505897" y="-1041"/>
                  </a:cubicBezTo>
                  <a:cubicBezTo>
                    <a:pt x="522880" y="625"/>
                    <a:pt x="539961" y="971"/>
                    <a:pt x="556993" y="-16"/>
                  </a:cubicBezTo>
                  <a:cubicBezTo>
                    <a:pt x="564399" y="-387"/>
                    <a:pt x="571903" y="-831"/>
                    <a:pt x="579358" y="-1053"/>
                  </a:cubicBezTo>
                  <a:cubicBezTo>
                    <a:pt x="587034" y="-1275"/>
                    <a:pt x="594489" y="366"/>
                    <a:pt x="601956" y="1884"/>
                  </a:cubicBezTo>
                  <a:cubicBezTo>
                    <a:pt x="628480" y="7278"/>
                    <a:pt x="653658" y="16917"/>
                    <a:pt x="678811" y="26569"/>
                  </a:cubicBezTo>
                  <a:cubicBezTo>
                    <a:pt x="685340" y="29037"/>
                    <a:pt x="691054" y="33332"/>
                    <a:pt x="697102" y="36850"/>
                  </a:cubicBezTo>
                  <a:cubicBezTo>
                    <a:pt x="714110" y="46723"/>
                    <a:pt x="730167" y="58004"/>
                    <a:pt x="746088" y="69532"/>
                  </a:cubicBezTo>
                  <a:cubicBezTo>
                    <a:pt x="754678" y="75826"/>
                    <a:pt x="762577" y="83010"/>
                    <a:pt x="769649" y="90970"/>
                  </a:cubicBezTo>
                  <a:cubicBezTo>
                    <a:pt x="780572" y="103078"/>
                    <a:pt x="790458" y="116050"/>
                    <a:pt x="801467" y="128083"/>
                  </a:cubicBezTo>
                  <a:cubicBezTo>
                    <a:pt x="804985" y="132070"/>
                    <a:pt x="808071" y="136427"/>
                    <a:pt x="810650" y="141080"/>
                  </a:cubicBezTo>
                  <a:cubicBezTo>
                    <a:pt x="804306" y="140722"/>
                    <a:pt x="797962" y="141869"/>
                    <a:pt x="792137" y="144424"/>
                  </a:cubicBezTo>
                  <a:cubicBezTo>
                    <a:pt x="785509" y="147251"/>
                    <a:pt x="779856" y="151978"/>
                    <a:pt x="775895" y="158001"/>
                  </a:cubicBezTo>
                  <a:cubicBezTo>
                    <a:pt x="773253" y="162098"/>
                    <a:pt x="769958" y="162937"/>
                    <a:pt x="765354" y="161703"/>
                  </a:cubicBezTo>
                  <a:cubicBezTo>
                    <a:pt x="752099" y="158223"/>
                    <a:pt x="738609" y="155693"/>
                    <a:pt x="724983" y="154137"/>
                  </a:cubicBezTo>
                  <a:cubicBezTo>
                    <a:pt x="720256" y="153644"/>
                    <a:pt x="715850" y="151496"/>
                    <a:pt x="712554" y="148065"/>
                  </a:cubicBezTo>
                  <a:cubicBezTo>
                    <a:pt x="705655" y="140993"/>
                    <a:pt x="698978" y="133687"/>
                    <a:pt x="691030" y="127676"/>
                  </a:cubicBezTo>
                  <a:cubicBezTo>
                    <a:pt x="688919" y="125886"/>
                    <a:pt x="687450" y="123455"/>
                    <a:pt x="686833" y="120764"/>
                  </a:cubicBezTo>
                  <a:cubicBezTo>
                    <a:pt x="685327" y="115827"/>
                    <a:pt x="682798" y="111730"/>
                    <a:pt x="677799" y="109372"/>
                  </a:cubicBezTo>
                  <a:cubicBezTo>
                    <a:pt x="673825" y="107496"/>
                    <a:pt x="670122" y="105040"/>
                    <a:pt x="666259" y="102880"/>
                  </a:cubicBezTo>
                  <a:cubicBezTo>
                    <a:pt x="663902" y="101572"/>
                    <a:pt x="663136" y="100202"/>
                    <a:pt x="665913" y="98227"/>
                  </a:cubicBezTo>
                  <a:cubicBezTo>
                    <a:pt x="669776" y="95487"/>
                    <a:pt x="669431" y="92612"/>
                    <a:pt x="664926" y="90699"/>
                  </a:cubicBezTo>
                  <a:cubicBezTo>
                    <a:pt x="659323" y="88329"/>
                    <a:pt x="653583" y="86280"/>
                    <a:pt x="647992" y="83861"/>
                  </a:cubicBezTo>
                  <a:cubicBezTo>
                    <a:pt x="628245" y="75431"/>
                    <a:pt x="607856" y="68557"/>
                    <a:pt x="587034" y="63324"/>
                  </a:cubicBezTo>
                  <a:cubicBezTo>
                    <a:pt x="578913" y="61226"/>
                    <a:pt x="570656" y="59893"/>
                    <a:pt x="562350" y="58609"/>
                  </a:cubicBezTo>
                  <a:cubicBezTo>
                    <a:pt x="559314" y="57906"/>
                    <a:pt x="556142" y="59016"/>
                    <a:pt x="554204" y="61460"/>
                  </a:cubicBezTo>
                  <a:cubicBezTo>
                    <a:pt x="551402" y="64867"/>
                    <a:pt x="552020" y="66928"/>
                    <a:pt x="556315" y="67767"/>
                  </a:cubicBezTo>
                  <a:cubicBezTo>
                    <a:pt x="562733" y="69001"/>
                    <a:pt x="569274" y="69705"/>
                    <a:pt x="575630" y="71309"/>
                  </a:cubicBezTo>
                  <a:cubicBezTo>
                    <a:pt x="576865" y="71630"/>
                    <a:pt x="579259" y="71198"/>
                    <a:pt x="578765" y="73889"/>
                  </a:cubicBezTo>
                  <a:cubicBezTo>
                    <a:pt x="576926" y="75123"/>
                    <a:pt x="574951" y="74716"/>
                    <a:pt x="573014" y="74308"/>
                  </a:cubicBezTo>
                  <a:cubicBezTo>
                    <a:pt x="558524" y="71383"/>
                    <a:pt x="543701" y="70396"/>
                    <a:pt x="528952" y="71371"/>
                  </a:cubicBezTo>
                  <a:cubicBezTo>
                    <a:pt x="522238" y="71729"/>
                    <a:pt x="515585" y="70988"/>
                    <a:pt x="508945" y="71297"/>
                  </a:cubicBezTo>
                  <a:cubicBezTo>
                    <a:pt x="491185" y="72099"/>
                    <a:pt x="473375" y="70606"/>
                    <a:pt x="455677" y="72284"/>
                  </a:cubicBezTo>
                  <a:cubicBezTo>
                    <a:pt x="440866" y="73691"/>
                    <a:pt x="426203" y="71260"/>
                    <a:pt x="411467" y="72099"/>
                  </a:cubicBezTo>
                  <a:cubicBezTo>
                    <a:pt x="393904" y="73086"/>
                    <a:pt x="376625" y="75259"/>
                    <a:pt x="360111" y="81751"/>
                  </a:cubicBezTo>
                  <a:cubicBezTo>
                    <a:pt x="336661" y="90958"/>
                    <a:pt x="317926" y="106176"/>
                    <a:pt x="302103" y="125541"/>
                  </a:cubicBezTo>
                  <a:cubicBezTo>
                    <a:pt x="292513" y="137266"/>
                    <a:pt x="284478" y="149953"/>
                    <a:pt x="276530" y="162765"/>
                  </a:cubicBezTo>
                  <a:cubicBezTo>
                    <a:pt x="275086" y="165110"/>
                    <a:pt x="274358" y="167800"/>
                    <a:pt x="273025" y="170170"/>
                  </a:cubicBezTo>
                  <a:cubicBezTo>
                    <a:pt x="271877" y="171799"/>
                    <a:pt x="271556" y="174033"/>
                    <a:pt x="269273" y="174527"/>
                  </a:cubicBezTo>
                  <a:close/>
                </a:path>
              </a:pathLst>
            </a:custGeom>
            <a:solidFill>
              <a:srgbClr val="020202"/>
            </a:solidFill>
            <a:ln w="1231" cap="flat">
              <a:noFill/>
              <a:prstDash val="solid"/>
              <a:miter/>
            </a:ln>
          </p:spPr>
          <p:txBody>
            <a:bodyPr rtlCol="0" anchor="ctr"/>
            <a:lstStyle/>
            <a:p>
              <a:endParaRPr lang="es-CO"/>
            </a:p>
          </p:txBody>
        </p:sp>
        <p:sp>
          <p:nvSpPr>
            <p:cNvPr id="6" name="Freeform: Shape 5">
              <a:extLst>
                <a:ext uri="{FF2B5EF4-FFF2-40B4-BE49-F238E27FC236}">
                  <a16:creationId xmlns:a16="http://schemas.microsoft.com/office/drawing/2014/main" id="{AB3CEA04-E16B-C6C8-D13B-FD43AAD8CBC3}"/>
                </a:ext>
              </a:extLst>
            </p:cNvPr>
            <p:cNvSpPr/>
            <p:nvPr/>
          </p:nvSpPr>
          <p:spPr>
            <a:xfrm>
              <a:off x="-1119165" y="6602948"/>
              <a:ext cx="570134" cy="385664"/>
            </a:xfrm>
            <a:custGeom>
              <a:avLst/>
              <a:gdLst>
                <a:gd name="connsiteX0" fmla="*/ 530987 w 570134"/>
                <a:gd name="connsiteY0" fmla="*/ 299613 h 385664"/>
                <a:gd name="connsiteX1" fmla="*/ 545661 w 570134"/>
                <a:gd name="connsiteY1" fmla="*/ 271226 h 385664"/>
                <a:gd name="connsiteX2" fmla="*/ 554400 w 570134"/>
                <a:gd name="connsiteY2" fmla="*/ 246369 h 385664"/>
                <a:gd name="connsiteX3" fmla="*/ 553499 w 570134"/>
                <a:gd name="connsiteY3" fmla="*/ 242741 h 385664"/>
                <a:gd name="connsiteX4" fmla="*/ 552536 w 570134"/>
                <a:gd name="connsiteY4" fmla="*/ 237396 h 385664"/>
                <a:gd name="connsiteX5" fmla="*/ 558991 w 570134"/>
                <a:gd name="connsiteY5" fmla="*/ 217994 h 385664"/>
                <a:gd name="connsiteX6" fmla="*/ 560954 w 570134"/>
                <a:gd name="connsiteY6" fmla="*/ 213403 h 385664"/>
                <a:gd name="connsiteX7" fmla="*/ 559337 w 570134"/>
                <a:gd name="connsiteY7" fmla="*/ 205825 h 385664"/>
                <a:gd name="connsiteX8" fmla="*/ 532764 w 570134"/>
                <a:gd name="connsiteY8" fmla="*/ 200432 h 385664"/>
                <a:gd name="connsiteX9" fmla="*/ 503661 w 570134"/>
                <a:gd name="connsiteY9" fmla="*/ 221796 h 385664"/>
                <a:gd name="connsiteX10" fmla="*/ 476916 w 570134"/>
                <a:gd name="connsiteY10" fmla="*/ 260810 h 385664"/>
                <a:gd name="connsiteX11" fmla="*/ 461068 w 570134"/>
                <a:gd name="connsiteY11" fmla="*/ 288296 h 385664"/>
                <a:gd name="connsiteX12" fmla="*/ 453157 w 570134"/>
                <a:gd name="connsiteY12" fmla="*/ 305229 h 385664"/>
                <a:gd name="connsiteX13" fmla="*/ 445060 w 570134"/>
                <a:gd name="connsiteY13" fmla="*/ 331259 h 385664"/>
                <a:gd name="connsiteX14" fmla="*/ 436532 w 570134"/>
                <a:gd name="connsiteY14" fmla="*/ 336196 h 385664"/>
                <a:gd name="connsiteX15" fmla="*/ 426313 w 570134"/>
                <a:gd name="connsiteY15" fmla="*/ 334320 h 385664"/>
                <a:gd name="connsiteX16" fmla="*/ 421906 w 570134"/>
                <a:gd name="connsiteY16" fmla="*/ 337158 h 385664"/>
                <a:gd name="connsiteX17" fmla="*/ 425140 w 570134"/>
                <a:gd name="connsiteY17" fmla="*/ 343490 h 385664"/>
                <a:gd name="connsiteX18" fmla="*/ 427880 w 570134"/>
                <a:gd name="connsiteY18" fmla="*/ 343588 h 385664"/>
                <a:gd name="connsiteX19" fmla="*/ 424424 w 570134"/>
                <a:gd name="connsiteY19" fmla="*/ 346057 h 385664"/>
                <a:gd name="connsiteX20" fmla="*/ 348458 w 570134"/>
                <a:gd name="connsiteY20" fmla="*/ 367829 h 385664"/>
                <a:gd name="connsiteX21" fmla="*/ 298633 w 570134"/>
                <a:gd name="connsiteY21" fmla="*/ 377023 h 385664"/>
                <a:gd name="connsiteX22" fmla="*/ 255744 w 570134"/>
                <a:gd name="connsiteY22" fmla="*/ 383590 h 385664"/>
                <a:gd name="connsiteX23" fmla="*/ 243402 w 570134"/>
                <a:gd name="connsiteY23" fmla="*/ 384083 h 385664"/>
                <a:gd name="connsiteX24" fmla="*/ 193181 w 570134"/>
                <a:gd name="connsiteY24" fmla="*/ 383157 h 385664"/>
                <a:gd name="connsiteX25" fmla="*/ 127768 w 570134"/>
                <a:gd name="connsiteY25" fmla="*/ 369013 h 385664"/>
                <a:gd name="connsiteX26" fmla="*/ 90186 w 570134"/>
                <a:gd name="connsiteY26" fmla="*/ 354746 h 385664"/>
                <a:gd name="connsiteX27" fmla="*/ 61910 w 570134"/>
                <a:gd name="connsiteY27" fmla="*/ 333048 h 385664"/>
                <a:gd name="connsiteX28" fmla="*/ 11023 w 570134"/>
                <a:gd name="connsiteY28" fmla="*/ 250084 h 385664"/>
                <a:gd name="connsiteX29" fmla="*/ -468 w 570134"/>
                <a:gd name="connsiteY29" fmla="*/ 200790 h 385664"/>
                <a:gd name="connsiteX30" fmla="*/ -2208 w 570134"/>
                <a:gd name="connsiteY30" fmla="*/ 130094 h 385664"/>
                <a:gd name="connsiteX31" fmla="*/ -542 w 570134"/>
                <a:gd name="connsiteY31" fmla="*/ 81749 h 385664"/>
                <a:gd name="connsiteX32" fmla="*/ 3161 w 570134"/>
                <a:gd name="connsiteY32" fmla="*/ 60669 h 385664"/>
                <a:gd name="connsiteX33" fmla="*/ 6185 w 570134"/>
                <a:gd name="connsiteY33" fmla="*/ 57164 h 385664"/>
                <a:gd name="connsiteX34" fmla="*/ 6444 w 570134"/>
                <a:gd name="connsiteY34" fmla="*/ 62372 h 385664"/>
                <a:gd name="connsiteX35" fmla="*/ 3050 w 570134"/>
                <a:gd name="connsiteY35" fmla="*/ 97658 h 385664"/>
                <a:gd name="connsiteX36" fmla="*/ 1260 w 570134"/>
                <a:gd name="connsiteY36" fmla="*/ 150557 h 385664"/>
                <a:gd name="connsiteX37" fmla="*/ 2025 w 570134"/>
                <a:gd name="connsiteY37" fmla="*/ 168317 h 385664"/>
                <a:gd name="connsiteX38" fmla="*/ 9826 w 570134"/>
                <a:gd name="connsiteY38" fmla="*/ 232892 h 385664"/>
                <a:gd name="connsiteX39" fmla="*/ 11282 w 570134"/>
                <a:gd name="connsiteY39" fmla="*/ 237693 h 385664"/>
                <a:gd name="connsiteX40" fmla="*/ 20761 w 570134"/>
                <a:gd name="connsiteY40" fmla="*/ 258316 h 385664"/>
                <a:gd name="connsiteX41" fmla="*/ 25044 w 570134"/>
                <a:gd name="connsiteY41" fmla="*/ 262883 h 385664"/>
                <a:gd name="connsiteX42" fmla="*/ 39854 w 570134"/>
                <a:gd name="connsiteY42" fmla="*/ 285198 h 385664"/>
                <a:gd name="connsiteX43" fmla="*/ 43273 w 570134"/>
                <a:gd name="connsiteY43" fmla="*/ 298885 h 385664"/>
                <a:gd name="connsiteX44" fmla="*/ 60898 w 570134"/>
                <a:gd name="connsiteY44" fmla="*/ 318867 h 385664"/>
                <a:gd name="connsiteX45" fmla="*/ 66242 w 570134"/>
                <a:gd name="connsiteY45" fmla="*/ 323162 h 385664"/>
                <a:gd name="connsiteX46" fmla="*/ 78140 w 570134"/>
                <a:gd name="connsiteY46" fmla="*/ 339750 h 385664"/>
                <a:gd name="connsiteX47" fmla="*/ 86063 w 570134"/>
                <a:gd name="connsiteY47" fmla="*/ 348501 h 385664"/>
                <a:gd name="connsiteX48" fmla="*/ 159993 w 570134"/>
                <a:gd name="connsiteY48" fmla="*/ 374814 h 385664"/>
                <a:gd name="connsiteX49" fmla="*/ 188010 w 570134"/>
                <a:gd name="connsiteY49" fmla="*/ 378776 h 385664"/>
                <a:gd name="connsiteX50" fmla="*/ 223592 w 570134"/>
                <a:gd name="connsiteY50" fmla="*/ 379825 h 385664"/>
                <a:gd name="connsiteX51" fmla="*/ 299756 w 570134"/>
                <a:gd name="connsiteY51" fmla="*/ 373148 h 385664"/>
                <a:gd name="connsiteX52" fmla="*/ 357937 w 570134"/>
                <a:gd name="connsiteY52" fmla="*/ 361485 h 385664"/>
                <a:gd name="connsiteX53" fmla="*/ 365206 w 570134"/>
                <a:gd name="connsiteY53" fmla="*/ 353869 h 385664"/>
                <a:gd name="connsiteX54" fmla="*/ 358431 w 570134"/>
                <a:gd name="connsiteY54" fmla="*/ 323545 h 385664"/>
                <a:gd name="connsiteX55" fmla="*/ 355962 w 570134"/>
                <a:gd name="connsiteY55" fmla="*/ 320286 h 385664"/>
                <a:gd name="connsiteX56" fmla="*/ 359085 w 570134"/>
                <a:gd name="connsiteY56" fmla="*/ 311314 h 385664"/>
                <a:gd name="connsiteX57" fmla="*/ 426263 w 570134"/>
                <a:gd name="connsiteY57" fmla="*/ 285099 h 385664"/>
                <a:gd name="connsiteX58" fmla="*/ 435495 w 570134"/>
                <a:gd name="connsiteY58" fmla="*/ 280162 h 385664"/>
                <a:gd name="connsiteX59" fmla="*/ 436643 w 570134"/>
                <a:gd name="connsiteY59" fmla="*/ 279915 h 385664"/>
                <a:gd name="connsiteX60" fmla="*/ 435409 w 570134"/>
                <a:gd name="connsiteY60" fmla="*/ 280174 h 385664"/>
                <a:gd name="connsiteX61" fmla="*/ 408515 w 570134"/>
                <a:gd name="connsiteY61" fmla="*/ 292220 h 385664"/>
                <a:gd name="connsiteX62" fmla="*/ 387534 w 570134"/>
                <a:gd name="connsiteY62" fmla="*/ 299811 h 385664"/>
                <a:gd name="connsiteX63" fmla="*/ 357851 w 570134"/>
                <a:gd name="connsiteY63" fmla="*/ 309919 h 385664"/>
                <a:gd name="connsiteX64" fmla="*/ 344904 w 570134"/>
                <a:gd name="connsiteY64" fmla="*/ 311672 h 385664"/>
                <a:gd name="connsiteX65" fmla="*/ 324971 w 570134"/>
                <a:gd name="connsiteY65" fmla="*/ 312424 h 385664"/>
                <a:gd name="connsiteX66" fmla="*/ 316850 w 570134"/>
                <a:gd name="connsiteY66" fmla="*/ 312276 h 385664"/>
                <a:gd name="connsiteX67" fmla="*/ 315838 w 570134"/>
                <a:gd name="connsiteY67" fmla="*/ 311227 h 385664"/>
                <a:gd name="connsiteX68" fmla="*/ 316554 w 570134"/>
                <a:gd name="connsiteY68" fmla="*/ 309993 h 385664"/>
                <a:gd name="connsiteX69" fmla="*/ 331846 w 570134"/>
                <a:gd name="connsiteY69" fmla="*/ 307969 h 385664"/>
                <a:gd name="connsiteX70" fmla="*/ 355160 w 570134"/>
                <a:gd name="connsiteY70" fmla="*/ 302156 h 385664"/>
                <a:gd name="connsiteX71" fmla="*/ 399987 w 570134"/>
                <a:gd name="connsiteY71" fmla="*/ 286666 h 385664"/>
                <a:gd name="connsiteX72" fmla="*/ 444221 w 570134"/>
                <a:gd name="connsiteY72" fmla="*/ 267141 h 385664"/>
                <a:gd name="connsiteX73" fmla="*/ 451071 w 570134"/>
                <a:gd name="connsiteY73" fmla="*/ 262673 h 385664"/>
                <a:gd name="connsiteX74" fmla="*/ 460797 w 570134"/>
                <a:gd name="connsiteY74" fmla="*/ 256107 h 385664"/>
                <a:gd name="connsiteX75" fmla="*/ 464302 w 570134"/>
                <a:gd name="connsiteY75" fmla="*/ 253799 h 385664"/>
                <a:gd name="connsiteX76" fmla="*/ 465252 w 570134"/>
                <a:gd name="connsiteY76" fmla="*/ 253083 h 385664"/>
                <a:gd name="connsiteX77" fmla="*/ 469720 w 570134"/>
                <a:gd name="connsiteY77" fmla="*/ 249294 h 385664"/>
                <a:gd name="connsiteX78" fmla="*/ 470634 w 570134"/>
                <a:gd name="connsiteY78" fmla="*/ 248591 h 385664"/>
                <a:gd name="connsiteX79" fmla="*/ 473102 w 570134"/>
                <a:gd name="connsiteY79" fmla="*/ 246406 h 385664"/>
                <a:gd name="connsiteX80" fmla="*/ 473744 w 570134"/>
                <a:gd name="connsiteY80" fmla="*/ 245530 h 385664"/>
                <a:gd name="connsiteX81" fmla="*/ 474435 w 570134"/>
                <a:gd name="connsiteY81" fmla="*/ 244728 h 385664"/>
                <a:gd name="connsiteX82" fmla="*/ 474805 w 570134"/>
                <a:gd name="connsiteY82" fmla="*/ 244357 h 385664"/>
                <a:gd name="connsiteX83" fmla="*/ 475546 w 570134"/>
                <a:gd name="connsiteY83" fmla="*/ 243617 h 385664"/>
                <a:gd name="connsiteX84" fmla="*/ 475916 w 570134"/>
                <a:gd name="connsiteY84" fmla="*/ 243234 h 385664"/>
                <a:gd name="connsiteX85" fmla="*/ 476644 w 570134"/>
                <a:gd name="connsiteY85" fmla="*/ 242469 h 385664"/>
                <a:gd name="connsiteX86" fmla="*/ 477014 w 570134"/>
                <a:gd name="connsiteY86" fmla="*/ 242074 h 385664"/>
                <a:gd name="connsiteX87" fmla="*/ 477767 w 570134"/>
                <a:gd name="connsiteY87" fmla="*/ 241247 h 385664"/>
                <a:gd name="connsiteX88" fmla="*/ 478162 w 570134"/>
                <a:gd name="connsiteY88" fmla="*/ 240815 h 385664"/>
                <a:gd name="connsiteX89" fmla="*/ 481421 w 570134"/>
                <a:gd name="connsiteY89" fmla="*/ 237113 h 385664"/>
                <a:gd name="connsiteX90" fmla="*/ 482099 w 570134"/>
                <a:gd name="connsiteY90" fmla="*/ 236138 h 385664"/>
                <a:gd name="connsiteX91" fmla="*/ 483716 w 570134"/>
                <a:gd name="connsiteY91" fmla="*/ 233669 h 385664"/>
                <a:gd name="connsiteX92" fmla="*/ 484358 w 570134"/>
                <a:gd name="connsiteY92" fmla="*/ 232632 h 385664"/>
                <a:gd name="connsiteX93" fmla="*/ 489060 w 570134"/>
                <a:gd name="connsiteY93" fmla="*/ 221524 h 385664"/>
                <a:gd name="connsiteX94" fmla="*/ 489492 w 570134"/>
                <a:gd name="connsiteY94" fmla="*/ 220130 h 385664"/>
                <a:gd name="connsiteX95" fmla="*/ 491319 w 570134"/>
                <a:gd name="connsiteY95" fmla="*/ 208503 h 385664"/>
                <a:gd name="connsiteX96" fmla="*/ 491948 w 570134"/>
                <a:gd name="connsiteY96" fmla="*/ 182141 h 385664"/>
                <a:gd name="connsiteX97" fmla="*/ 490258 w 570134"/>
                <a:gd name="connsiteY97" fmla="*/ 152248 h 385664"/>
                <a:gd name="connsiteX98" fmla="*/ 489924 w 570134"/>
                <a:gd name="connsiteY98" fmla="*/ 150828 h 385664"/>
                <a:gd name="connsiteX99" fmla="*/ 489073 w 570134"/>
                <a:gd name="connsiteY99" fmla="*/ 146755 h 385664"/>
                <a:gd name="connsiteX100" fmla="*/ 470843 w 570134"/>
                <a:gd name="connsiteY100" fmla="*/ 106347 h 385664"/>
                <a:gd name="connsiteX101" fmla="*/ 445604 w 570134"/>
                <a:gd name="connsiteY101" fmla="*/ 75874 h 385664"/>
                <a:gd name="connsiteX102" fmla="*/ 412946 w 570134"/>
                <a:gd name="connsiteY102" fmla="*/ 46920 h 385664"/>
                <a:gd name="connsiteX103" fmla="*/ 410367 w 570134"/>
                <a:gd name="connsiteY103" fmla="*/ 43217 h 385664"/>
                <a:gd name="connsiteX104" fmla="*/ 427251 w 570134"/>
                <a:gd name="connsiteY104" fmla="*/ 47401 h 385664"/>
                <a:gd name="connsiteX105" fmla="*/ 430386 w 570134"/>
                <a:gd name="connsiteY105" fmla="*/ 51758 h 385664"/>
                <a:gd name="connsiteX106" fmla="*/ 456588 w 570134"/>
                <a:gd name="connsiteY106" fmla="*/ 76109 h 385664"/>
                <a:gd name="connsiteX107" fmla="*/ 502908 w 570134"/>
                <a:gd name="connsiteY107" fmla="*/ 51005 h 385664"/>
                <a:gd name="connsiteX108" fmla="*/ 503254 w 570134"/>
                <a:gd name="connsiteY108" fmla="*/ 49684 h 385664"/>
                <a:gd name="connsiteX109" fmla="*/ 500390 w 570134"/>
                <a:gd name="connsiteY109" fmla="*/ 31911 h 385664"/>
                <a:gd name="connsiteX110" fmla="*/ 481100 w 570134"/>
                <a:gd name="connsiteY110" fmla="*/ 3673 h 385664"/>
                <a:gd name="connsiteX111" fmla="*/ 479865 w 570134"/>
                <a:gd name="connsiteY111" fmla="*/ -1573 h 385664"/>
                <a:gd name="connsiteX112" fmla="*/ 493948 w 570134"/>
                <a:gd name="connsiteY112" fmla="*/ 18570 h 385664"/>
                <a:gd name="connsiteX113" fmla="*/ 514855 w 570134"/>
                <a:gd name="connsiteY113" fmla="*/ 47956 h 385664"/>
                <a:gd name="connsiteX114" fmla="*/ 523606 w 570134"/>
                <a:gd name="connsiteY114" fmla="*/ 61298 h 385664"/>
                <a:gd name="connsiteX115" fmla="*/ 530061 w 570134"/>
                <a:gd name="connsiteY115" fmla="*/ 71789 h 385664"/>
                <a:gd name="connsiteX116" fmla="*/ 561274 w 570134"/>
                <a:gd name="connsiteY116" fmla="*/ 137795 h 385664"/>
                <a:gd name="connsiteX117" fmla="*/ 566816 w 570134"/>
                <a:gd name="connsiteY117" fmla="*/ 194273 h 385664"/>
                <a:gd name="connsiteX118" fmla="*/ 560781 w 570134"/>
                <a:gd name="connsiteY118" fmla="*/ 226560 h 385664"/>
                <a:gd name="connsiteX119" fmla="*/ 552808 w 570134"/>
                <a:gd name="connsiteY119" fmla="*/ 256551 h 385664"/>
                <a:gd name="connsiteX120" fmla="*/ 549697 w 570134"/>
                <a:gd name="connsiteY120" fmla="*/ 265611 h 385664"/>
                <a:gd name="connsiteX121" fmla="*/ 532097 w 570134"/>
                <a:gd name="connsiteY121" fmla="*/ 299589 h 385664"/>
                <a:gd name="connsiteX122" fmla="*/ 530987 w 570134"/>
                <a:gd name="connsiteY122" fmla="*/ 299613 h 38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570134" h="385664">
                  <a:moveTo>
                    <a:pt x="530987" y="299613"/>
                  </a:moveTo>
                  <a:cubicBezTo>
                    <a:pt x="535924" y="290147"/>
                    <a:pt x="540675" y="280631"/>
                    <a:pt x="545661" y="271226"/>
                  </a:cubicBezTo>
                  <a:cubicBezTo>
                    <a:pt x="549846" y="263364"/>
                    <a:pt x="552203" y="254910"/>
                    <a:pt x="554400" y="246369"/>
                  </a:cubicBezTo>
                  <a:cubicBezTo>
                    <a:pt x="554770" y="244938"/>
                    <a:pt x="554893" y="243728"/>
                    <a:pt x="553499" y="242741"/>
                  </a:cubicBezTo>
                  <a:cubicBezTo>
                    <a:pt x="551499" y="241309"/>
                    <a:pt x="551759" y="239334"/>
                    <a:pt x="552536" y="237396"/>
                  </a:cubicBezTo>
                  <a:cubicBezTo>
                    <a:pt x="555227" y="231127"/>
                    <a:pt x="557387" y="224635"/>
                    <a:pt x="558991" y="217994"/>
                  </a:cubicBezTo>
                  <a:cubicBezTo>
                    <a:pt x="559398" y="216378"/>
                    <a:pt x="560065" y="214823"/>
                    <a:pt x="560954" y="213403"/>
                  </a:cubicBezTo>
                  <a:cubicBezTo>
                    <a:pt x="563039" y="209898"/>
                    <a:pt x="562657" y="207948"/>
                    <a:pt x="559337" y="205825"/>
                  </a:cubicBezTo>
                  <a:cubicBezTo>
                    <a:pt x="551475" y="200753"/>
                    <a:pt x="541983" y="198827"/>
                    <a:pt x="532764" y="200432"/>
                  </a:cubicBezTo>
                  <a:cubicBezTo>
                    <a:pt x="519373" y="202518"/>
                    <a:pt x="510400" y="210750"/>
                    <a:pt x="503661" y="221796"/>
                  </a:cubicBezTo>
                  <a:cubicBezTo>
                    <a:pt x="495441" y="235261"/>
                    <a:pt x="486505" y="248282"/>
                    <a:pt x="476916" y="260810"/>
                  </a:cubicBezTo>
                  <a:cubicBezTo>
                    <a:pt x="470424" y="269301"/>
                    <a:pt x="464672" y="278089"/>
                    <a:pt x="461068" y="288296"/>
                  </a:cubicBezTo>
                  <a:cubicBezTo>
                    <a:pt x="458995" y="294146"/>
                    <a:pt x="455526" y="299404"/>
                    <a:pt x="453157" y="305229"/>
                  </a:cubicBezTo>
                  <a:cubicBezTo>
                    <a:pt x="449627" y="313622"/>
                    <a:pt x="446912" y="322335"/>
                    <a:pt x="445060" y="331259"/>
                  </a:cubicBezTo>
                  <a:cubicBezTo>
                    <a:pt x="444086" y="336196"/>
                    <a:pt x="441506" y="337825"/>
                    <a:pt x="436532" y="336196"/>
                  </a:cubicBezTo>
                  <a:cubicBezTo>
                    <a:pt x="433200" y="335109"/>
                    <a:pt x="429916" y="334060"/>
                    <a:pt x="426313" y="334320"/>
                  </a:cubicBezTo>
                  <a:cubicBezTo>
                    <a:pt x="424461" y="334455"/>
                    <a:pt x="422795" y="335517"/>
                    <a:pt x="421906" y="337158"/>
                  </a:cubicBezTo>
                  <a:cubicBezTo>
                    <a:pt x="419895" y="340305"/>
                    <a:pt x="421450" y="343231"/>
                    <a:pt x="425140" y="343490"/>
                  </a:cubicBezTo>
                  <a:cubicBezTo>
                    <a:pt x="426053" y="343490"/>
                    <a:pt x="426967" y="343490"/>
                    <a:pt x="427880" y="343588"/>
                  </a:cubicBezTo>
                  <a:cubicBezTo>
                    <a:pt x="427522" y="345514"/>
                    <a:pt x="425819" y="345650"/>
                    <a:pt x="424424" y="346057"/>
                  </a:cubicBezTo>
                  <a:cubicBezTo>
                    <a:pt x="399147" y="353462"/>
                    <a:pt x="374056" y="361522"/>
                    <a:pt x="348458" y="367829"/>
                  </a:cubicBezTo>
                  <a:cubicBezTo>
                    <a:pt x="332068" y="371976"/>
                    <a:pt x="315418" y="375049"/>
                    <a:pt x="298633" y="377023"/>
                  </a:cubicBezTo>
                  <a:cubicBezTo>
                    <a:pt x="284267" y="378640"/>
                    <a:pt x="270172" y="382219"/>
                    <a:pt x="255744" y="383590"/>
                  </a:cubicBezTo>
                  <a:cubicBezTo>
                    <a:pt x="251621" y="383985"/>
                    <a:pt x="247536" y="384083"/>
                    <a:pt x="243402" y="384083"/>
                  </a:cubicBezTo>
                  <a:cubicBezTo>
                    <a:pt x="226653" y="384083"/>
                    <a:pt x="209905" y="384244"/>
                    <a:pt x="193181" y="383157"/>
                  </a:cubicBezTo>
                  <a:cubicBezTo>
                    <a:pt x="170792" y="381775"/>
                    <a:pt x="148737" y="376999"/>
                    <a:pt x="127768" y="369013"/>
                  </a:cubicBezTo>
                  <a:cubicBezTo>
                    <a:pt x="115253" y="364225"/>
                    <a:pt x="102479" y="360189"/>
                    <a:pt x="90186" y="354746"/>
                  </a:cubicBezTo>
                  <a:cubicBezTo>
                    <a:pt x="78843" y="349735"/>
                    <a:pt x="69920" y="342404"/>
                    <a:pt x="61910" y="333048"/>
                  </a:cubicBezTo>
                  <a:cubicBezTo>
                    <a:pt x="40410" y="308117"/>
                    <a:pt x="23118" y="280680"/>
                    <a:pt x="11023" y="250084"/>
                  </a:cubicBezTo>
                  <a:cubicBezTo>
                    <a:pt x="4778" y="234286"/>
                    <a:pt x="1557" y="217600"/>
                    <a:pt x="-468" y="200790"/>
                  </a:cubicBezTo>
                  <a:cubicBezTo>
                    <a:pt x="-3294" y="177339"/>
                    <a:pt x="-2874" y="153667"/>
                    <a:pt x="-2208" y="130094"/>
                  </a:cubicBezTo>
                  <a:cubicBezTo>
                    <a:pt x="-1739" y="113987"/>
                    <a:pt x="-529" y="97893"/>
                    <a:pt x="-542" y="81749"/>
                  </a:cubicBezTo>
                  <a:cubicBezTo>
                    <a:pt x="-443" y="74566"/>
                    <a:pt x="804" y="67457"/>
                    <a:pt x="3161" y="60669"/>
                  </a:cubicBezTo>
                  <a:cubicBezTo>
                    <a:pt x="3667" y="59126"/>
                    <a:pt x="4000" y="57312"/>
                    <a:pt x="6185" y="57164"/>
                  </a:cubicBezTo>
                  <a:cubicBezTo>
                    <a:pt x="7629" y="58817"/>
                    <a:pt x="6925" y="60656"/>
                    <a:pt x="6444" y="62372"/>
                  </a:cubicBezTo>
                  <a:cubicBezTo>
                    <a:pt x="3210" y="73937"/>
                    <a:pt x="3112" y="85711"/>
                    <a:pt x="3050" y="97658"/>
                  </a:cubicBezTo>
                  <a:cubicBezTo>
                    <a:pt x="2963" y="115283"/>
                    <a:pt x="2359" y="132920"/>
                    <a:pt x="1260" y="150557"/>
                  </a:cubicBezTo>
                  <a:cubicBezTo>
                    <a:pt x="865" y="156518"/>
                    <a:pt x="2359" y="162356"/>
                    <a:pt x="2025" y="168317"/>
                  </a:cubicBezTo>
                  <a:cubicBezTo>
                    <a:pt x="791" y="190299"/>
                    <a:pt x="3926" y="211774"/>
                    <a:pt x="9826" y="232892"/>
                  </a:cubicBezTo>
                  <a:cubicBezTo>
                    <a:pt x="10073" y="234558"/>
                    <a:pt x="10566" y="236174"/>
                    <a:pt x="11282" y="237693"/>
                  </a:cubicBezTo>
                  <a:cubicBezTo>
                    <a:pt x="15442" y="244061"/>
                    <a:pt x="18638" y="251010"/>
                    <a:pt x="20761" y="258316"/>
                  </a:cubicBezTo>
                  <a:cubicBezTo>
                    <a:pt x="21477" y="260377"/>
                    <a:pt x="23032" y="262031"/>
                    <a:pt x="25044" y="262883"/>
                  </a:cubicBezTo>
                  <a:cubicBezTo>
                    <a:pt x="34276" y="267487"/>
                    <a:pt x="37793" y="275966"/>
                    <a:pt x="39854" y="285198"/>
                  </a:cubicBezTo>
                  <a:cubicBezTo>
                    <a:pt x="40916" y="289777"/>
                    <a:pt x="41520" y="294417"/>
                    <a:pt x="43273" y="298885"/>
                  </a:cubicBezTo>
                  <a:cubicBezTo>
                    <a:pt x="46766" y="307722"/>
                    <a:pt x="54122" y="313005"/>
                    <a:pt x="60898" y="318867"/>
                  </a:cubicBezTo>
                  <a:cubicBezTo>
                    <a:pt x="62626" y="320361"/>
                    <a:pt x="64391" y="321829"/>
                    <a:pt x="66242" y="323162"/>
                  </a:cubicBezTo>
                  <a:cubicBezTo>
                    <a:pt x="72092" y="327359"/>
                    <a:pt x="76757" y="332295"/>
                    <a:pt x="78140" y="339750"/>
                  </a:cubicBezTo>
                  <a:cubicBezTo>
                    <a:pt x="78954" y="344144"/>
                    <a:pt x="82065" y="346637"/>
                    <a:pt x="86063" y="348501"/>
                  </a:cubicBezTo>
                  <a:cubicBezTo>
                    <a:pt x="109884" y="359448"/>
                    <a:pt x="134618" y="368248"/>
                    <a:pt x="159993" y="374814"/>
                  </a:cubicBezTo>
                  <a:cubicBezTo>
                    <a:pt x="169126" y="377283"/>
                    <a:pt x="178630" y="377690"/>
                    <a:pt x="188010" y="378776"/>
                  </a:cubicBezTo>
                  <a:cubicBezTo>
                    <a:pt x="199846" y="380146"/>
                    <a:pt x="211793" y="378875"/>
                    <a:pt x="223592" y="379825"/>
                  </a:cubicBezTo>
                  <a:cubicBezTo>
                    <a:pt x="249437" y="381923"/>
                    <a:pt x="274454" y="376604"/>
                    <a:pt x="299756" y="373148"/>
                  </a:cubicBezTo>
                  <a:cubicBezTo>
                    <a:pt x="319503" y="370457"/>
                    <a:pt x="338683" y="366064"/>
                    <a:pt x="357937" y="361485"/>
                  </a:cubicBezTo>
                  <a:cubicBezTo>
                    <a:pt x="362294" y="360448"/>
                    <a:pt x="364392" y="358053"/>
                    <a:pt x="365206" y="353869"/>
                  </a:cubicBezTo>
                  <a:cubicBezTo>
                    <a:pt x="367379" y="342762"/>
                    <a:pt x="364750" y="332740"/>
                    <a:pt x="358431" y="323545"/>
                  </a:cubicBezTo>
                  <a:cubicBezTo>
                    <a:pt x="357653" y="322409"/>
                    <a:pt x="356666" y="321434"/>
                    <a:pt x="355962" y="320286"/>
                  </a:cubicBezTo>
                  <a:cubicBezTo>
                    <a:pt x="353086" y="315806"/>
                    <a:pt x="354061" y="313005"/>
                    <a:pt x="359085" y="311314"/>
                  </a:cubicBezTo>
                  <a:cubicBezTo>
                    <a:pt x="381955" y="303834"/>
                    <a:pt x="404381" y="295084"/>
                    <a:pt x="426263" y="285099"/>
                  </a:cubicBezTo>
                  <a:cubicBezTo>
                    <a:pt x="429435" y="283630"/>
                    <a:pt x="432113" y="281236"/>
                    <a:pt x="435495" y="280162"/>
                  </a:cubicBezTo>
                  <a:cubicBezTo>
                    <a:pt x="435853" y="279977"/>
                    <a:pt x="436248" y="279891"/>
                    <a:pt x="436643" y="279915"/>
                  </a:cubicBezTo>
                  <a:cubicBezTo>
                    <a:pt x="436051" y="279076"/>
                    <a:pt x="435902" y="280372"/>
                    <a:pt x="435409" y="280174"/>
                  </a:cubicBezTo>
                  <a:cubicBezTo>
                    <a:pt x="426547" y="284457"/>
                    <a:pt x="417599" y="288530"/>
                    <a:pt x="408515" y="292220"/>
                  </a:cubicBezTo>
                  <a:cubicBezTo>
                    <a:pt x="401653" y="295010"/>
                    <a:pt x="394482" y="297157"/>
                    <a:pt x="387534" y="299811"/>
                  </a:cubicBezTo>
                  <a:cubicBezTo>
                    <a:pt x="377771" y="303600"/>
                    <a:pt x="367675" y="306377"/>
                    <a:pt x="357851" y="309919"/>
                  </a:cubicBezTo>
                  <a:cubicBezTo>
                    <a:pt x="353765" y="311635"/>
                    <a:pt x="349298" y="312239"/>
                    <a:pt x="344904" y="311672"/>
                  </a:cubicBezTo>
                  <a:cubicBezTo>
                    <a:pt x="338140" y="310437"/>
                    <a:pt x="331586" y="311548"/>
                    <a:pt x="324971" y="312424"/>
                  </a:cubicBezTo>
                  <a:cubicBezTo>
                    <a:pt x="322280" y="312968"/>
                    <a:pt x="319516" y="312918"/>
                    <a:pt x="316850" y="312276"/>
                  </a:cubicBezTo>
                  <a:cubicBezTo>
                    <a:pt x="316393" y="312079"/>
                    <a:pt x="316023" y="311696"/>
                    <a:pt x="315838" y="311227"/>
                  </a:cubicBezTo>
                  <a:cubicBezTo>
                    <a:pt x="315825" y="310709"/>
                    <a:pt x="316097" y="310240"/>
                    <a:pt x="316554" y="309993"/>
                  </a:cubicBezTo>
                  <a:cubicBezTo>
                    <a:pt x="321491" y="308216"/>
                    <a:pt x="326785" y="308092"/>
                    <a:pt x="331846" y="307969"/>
                  </a:cubicBezTo>
                  <a:cubicBezTo>
                    <a:pt x="340164" y="307747"/>
                    <a:pt x="347681" y="305007"/>
                    <a:pt x="355160" y="302156"/>
                  </a:cubicBezTo>
                  <a:cubicBezTo>
                    <a:pt x="369971" y="296515"/>
                    <a:pt x="385423" y="292875"/>
                    <a:pt x="399987" y="286666"/>
                  </a:cubicBezTo>
                  <a:cubicBezTo>
                    <a:pt x="414797" y="280347"/>
                    <a:pt x="429953" y="274731"/>
                    <a:pt x="444221" y="267141"/>
                  </a:cubicBezTo>
                  <a:cubicBezTo>
                    <a:pt x="446714" y="266006"/>
                    <a:pt x="449035" y="264500"/>
                    <a:pt x="451071" y="262673"/>
                  </a:cubicBezTo>
                  <a:cubicBezTo>
                    <a:pt x="453811" y="259810"/>
                    <a:pt x="457119" y="257576"/>
                    <a:pt x="460797" y="256107"/>
                  </a:cubicBezTo>
                  <a:cubicBezTo>
                    <a:pt x="462093" y="255564"/>
                    <a:pt x="463290" y="254774"/>
                    <a:pt x="464302" y="253799"/>
                  </a:cubicBezTo>
                  <a:cubicBezTo>
                    <a:pt x="464598" y="253540"/>
                    <a:pt x="464919" y="253305"/>
                    <a:pt x="465252" y="253083"/>
                  </a:cubicBezTo>
                  <a:cubicBezTo>
                    <a:pt x="466881" y="251997"/>
                    <a:pt x="468375" y="250726"/>
                    <a:pt x="469720" y="249294"/>
                  </a:cubicBezTo>
                  <a:cubicBezTo>
                    <a:pt x="470004" y="249035"/>
                    <a:pt x="470313" y="248801"/>
                    <a:pt x="470634" y="248591"/>
                  </a:cubicBezTo>
                  <a:cubicBezTo>
                    <a:pt x="471608" y="248060"/>
                    <a:pt x="472448" y="247307"/>
                    <a:pt x="473102" y="246406"/>
                  </a:cubicBezTo>
                  <a:cubicBezTo>
                    <a:pt x="473299" y="246098"/>
                    <a:pt x="473521" y="245814"/>
                    <a:pt x="473744" y="245530"/>
                  </a:cubicBezTo>
                  <a:cubicBezTo>
                    <a:pt x="473954" y="245246"/>
                    <a:pt x="474188" y="244974"/>
                    <a:pt x="474435" y="244728"/>
                  </a:cubicBezTo>
                  <a:lnTo>
                    <a:pt x="474805" y="244357"/>
                  </a:lnTo>
                  <a:cubicBezTo>
                    <a:pt x="475040" y="244098"/>
                    <a:pt x="475286" y="243851"/>
                    <a:pt x="475546" y="243617"/>
                  </a:cubicBezTo>
                  <a:cubicBezTo>
                    <a:pt x="475657" y="243481"/>
                    <a:pt x="475793" y="243370"/>
                    <a:pt x="475916" y="243234"/>
                  </a:cubicBezTo>
                  <a:cubicBezTo>
                    <a:pt x="476039" y="243098"/>
                    <a:pt x="476397" y="242728"/>
                    <a:pt x="476644" y="242469"/>
                  </a:cubicBezTo>
                  <a:lnTo>
                    <a:pt x="477014" y="242074"/>
                  </a:lnTo>
                  <a:cubicBezTo>
                    <a:pt x="477249" y="241790"/>
                    <a:pt x="477508" y="241519"/>
                    <a:pt x="477767" y="241247"/>
                  </a:cubicBezTo>
                  <a:cubicBezTo>
                    <a:pt x="478027" y="240976"/>
                    <a:pt x="478039" y="240963"/>
                    <a:pt x="478162" y="240815"/>
                  </a:cubicBezTo>
                  <a:cubicBezTo>
                    <a:pt x="479372" y="239692"/>
                    <a:pt x="480458" y="238446"/>
                    <a:pt x="481421" y="237113"/>
                  </a:cubicBezTo>
                  <a:cubicBezTo>
                    <a:pt x="481630" y="236779"/>
                    <a:pt x="481852" y="236446"/>
                    <a:pt x="482099" y="236138"/>
                  </a:cubicBezTo>
                  <a:cubicBezTo>
                    <a:pt x="482704" y="235360"/>
                    <a:pt x="483247" y="234533"/>
                    <a:pt x="483716" y="233669"/>
                  </a:cubicBezTo>
                  <a:cubicBezTo>
                    <a:pt x="483901" y="233311"/>
                    <a:pt x="484123" y="232966"/>
                    <a:pt x="484358" y="232632"/>
                  </a:cubicBezTo>
                  <a:cubicBezTo>
                    <a:pt x="486580" y="229251"/>
                    <a:pt x="488172" y="225486"/>
                    <a:pt x="489060" y="221524"/>
                  </a:cubicBezTo>
                  <a:cubicBezTo>
                    <a:pt x="489208" y="221055"/>
                    <a:pt x="489369" y="220599"/>
                    <a:pt x="489492" y="220130"/>
                  </a:cubicBezTo>
                  <a:cubicBezTo>
                    <a:pt x="490739" y="216378"/>
                    <a:pt x="491356" y="212453"/>
                    <a:pt x="491319" y="208503"/>
                  </a:cubicBezTo>
                  <a:cubicBezTo>
                    <a:pt x="491319" y="199716"/>
                    <a:pt x="491603" y="190928"/>
                    <a:pt x="491948" y="182141"/>
                  </a:cubicBezTo>
                  <a:cubicBezTo>
                    <a:pt x="492343" y="172267"/>
                    <a:pt x="491146" y="162196"/>
                    <a:pt x="490258" y="152248"/>
                  </a:cubicBezTo>
                  <a:cubicBezTo>
                    <a:pt x="490171" y="151779"/>
                    <a:pt x="490060" y="151297"/>
                    <a:pt x="489924" y="150828"/>
                  </a:cubicBezTo>
                  <a:cubicBezTo>
                    <a:pt x="489715" y="149458"/>
                    <a:pt x="489431" y="148101"/>
                    <a:pt x="489073" y="146755"/>
                  </a:cubicBezTo>
                  <a:cubicBezTo>
                    <a:pt x="485827" y="132179"/>
                    <a:pt x="479618" y="118430"/>
                    <a:pt x="470843" y="106347"/>
                  </a:cubicBezTo>
                  <a:cubicBezTo>
                    <a:pt x="463142" y="95597"/>
                    <a:pt x="455107" y="84983"/>
                    <a:pt x="445604" y="75874"/>
                  </a:cubicBezTo>
                  <a:cubicBezTo>
                    <a:pt x="435113" y="65828"/>
                    <a:pt x="425375" y="54893"/>
                    <a:pt x="412946" y="46920"/>
                  </a:cubicBezTo>
                  <a:cubicBezTo>
                    <a:pt x="411712" y="46142"/>
                    <a:pt x="409675" y="45574"/>
                    <a:pt x="410367" y="43217"/>
                  </a:cubicBezTo>
                  <a:cubicBezTo>
                    <a:pt x="416217" y="43488"/>
                    <a:pt x="421956" y="44908"/>
                    <a:pt x="427251" y="47401"/>
                  </a:cubicBezTo>
                  <a:cubicBezTo>
                    <a:pt x="428929" y="48141"/>
                    <a:pt x="429608" y="50067"/>
                    <a:pt x="430386" y="51758"/>
                  </a:cubicBezTo>
                  <a:cubicBezTo>
                    <a:pt x="435828" y="63409"/>
                    <a:pt x="444295" y="71900"/>
                    <a:pt x="456588" y="76109"/>
                  </a:cubicBezTo>
                  <a:cubicBezTo>
                    <a:pt x="475237" y="82477"/>
                    <a:pt x="497317" y="69864"/>
                    <a:pt x="502908" y="51005"/>
                  </a:cubicBezTo>
                  <a:cubicBezTo>
                    <a:pt x="503032" y="50573"/>
                    <a:pt x="503106" y="50116"/>
                    <a:pt x="503254" y="49684"/>
                  </a:cubicBezTo>
                  <a:cubicBezTo>
                    <a:pt x="505500" y="43242"/>
                    <a:pt x="504957" y="37638"/>
                    <a:pt x="500390" y="31911"/>
                  </a:cubicBezTo>
                  <a:cubicBezTo>
                    <a:pt x="493281" y="23013"/>
                    <a:pt x="487357" y="13201"/>
                    <a:pt x="481100" y="3673"/>
                  </a:cubicBezTo>
                  <a:cubicBezTo>
                    <a:pt x="480112" y="2167"/>
                    <a:pt x="478212" y="649"/>
                    <a:pt x="479865" y="-1573"/>
                  </a:cubicBezTo>
                  <a:cubicBezTo>
                    <a:pt x="485296" y="4598"/>
                    <a:pt x="489295" y="11831"/>
                    <a:pt x="493948" y="18570"/>
                  </a:cubicBezTo>
                  <a:cubicBezTo>
                    <a:pt x="500761" y="28443"/>
                    <a:pt x="507524" y="38428"/>
                    <a:pt x="514855" y="47956"/>
                  </a:cubicBezTo>
                  <a:cubicBezTo>
                    <a:pt x="518163" y="52140"/>
                    <a:pt x="521088" y="56608"/>
                    <a:pt x="523606" y="61298"/>
                  </a:cubicBezTo>
                  <a:cubicBezTo>
                    <a:pt x="525470" y="64964"/>
                    <a:pt x="527617" y="68481"/>
                    <a:pt x="530061" y="71789"/>
                  </a:cubicBezTo>
                  <a:cubicBezTo>
                    <a:pt x="545081" y="91611"/>
                    <a:pt x="554906" y="113876"/>
                    <a:pt x="561274" y="137795"/>
                  </a:cubicBezTo>
                  <a:cubicBezTo>
                    <a:pt x="566211" y="156308"/>
                    <a:pt x="568680" y="175105"/>
                    <a:pt x="566816" y="194273"/>
                  </a:cubicBezTo>
                  <a:cubicBezTo>
                    <a:pt x="565767" y="205208"/>
                    <a:pt x="563188" y="215884"/>
                    <a:pt x="560781" y="226560"/>
                  </a:cubicBezTo>
                  <a:cubicBezTo>
                    <a:pt x="558497" y="236643"/>
                    <a:pt x="555560" y="246579"/>
                    <a:pt x="552808" y="256551"/>
                  </a:cubicBezTo>
                  <a:cubicBezTo>
                    <a:pt x="552018" y="259649"/>
                    <a:pt x="550981" y="262686"/>
                    <a:pt x="549697" y="265611"/>
                  </a:cubicBezTo>
                  <a:cubicBezTo>
                    <a:pt x="544341" y="277188"/>
                    <a:pt x="538528" y="288542"/>
                    <a:pt x="532097" y="299589"/>
                  </a:cubicBezTo>
                  <a:cubicBezTo>
                    <a:pt x="531715" y="300169"/>
                    <a:pt x="531332" y="300132"/>
                    <a:pt x="530987" y="299613"/>
                  </a:cubicBezTo>
                  <a:close/>
                </a:path>
              </a:pathLst>
            </a:custGeom>
            <a:solidFill>
              <a:srgbClr val="020202"/>
            </a:solidFill>
            <a:ln w="1231" cap="flat">
              <a:noFill/>
              <a:prstDash val="solid"/>
              <a:miter/>
            </a:ln>
          </p:spPr>
          <p:txBody>
            <a:bodyPr rtlCol="0" anchor="ctr"/>
            <a:lstStyle/>
            <a:p>
              <a:endParaRPr lang="es-CO"/>
            </a:p>
          </p:txBody>
        </p:sp>
        <p:sp>
          <p:nvSpPr>
            <p:cNvPr id="7" name="Freeform: Shape 6">
              <a:extLst>
                <a:ext uri="{FF2B5EF4-FFF2-40B4-BE49-F238E27FC236}">
                  <a16:creationId xmlns:a16="http://schemas.microsoft.com/office/drawing/2014/main" id="{1F9D641A-67FF-8E83-F91E-D3F56BBFBE87}"/>
                </a:ext>
              </a:extLst>
            </p:cNvPr>
            <p:cNvSpPr/>
            <p:nvPr/>
          </p:nvSpPr>
          <p:spPr>
            <a:xfrm>
              <a:off x="-1447915" y="7383328"/>
              <a:ext cx="598047" cy="275866"/>
            </a:xfrm>
            <a:custGeom>
              <a:avLst/>
              <a:gdLst>
                <a:gd name="connsiteX0" fmla="*/ -2697 w 598047"/>
                <a:gd name="connsiteY0" fmla="*/ -1556 h 275866"/>
                <a:gd name="connsiteX1" fmla="*/ 2770 w 598047"/>
                <a:gd name="connsiteY1" fmla="*/ 505 h 275866"/>
                <a:gd name="connsiteX2" fmla="*/ 23814 w 598047"/>
                <a:gd name="connsiteY2" fmla="*/ 10268 h 275866"/>
                <a:gd name="connsiteX3" fmla="*/ 50880 w 598047"/>
                <a:gd name="connsiteY3" fmla="*/ 17994 h 275866"/>
                <a:gd name="connsiteX4" fmla="*/ 71158 w 598047"/>
                <a:gd name="connsiteY4" fmla="*/ 20289 h 275866"/>
                <a:gd name="connsiteX5" fmla="*/ 89770 w 598047"/>
                <a:gd name="connsiteY5" fmla="*/ 21240 h 275866"/>
                <a:gd name="connsiteX6" fmla="*/ 109518 w 598047"/>
                <a:gd name="connsiteY6" fmla="*/ 38260 h 275866"/>
                <a:gd name="connsiteX7" fmla="*/ 111900 w 598047"/>
                <a:gd name="connsiteY7" fmla="*/ 50269 h 275866"/>
                <a:gd name="connsiteX8" fmla="*/ 116837 w 598047"/>
                <a:gd name="connsiteY8" fmla="*/ 56563 h 275866"/>
                <a:gd name="connsiteX9" fmla="*/ 142928 w 598047"/>
                <a:gd name="connsiteY9" fmla="*/ 55465 h 275866"/>
                <a:gd name="connsiteX10" fmla="*/ 145804 w 598047"/>
                <a:gd name="connsiteY10" fmla="*/ 54058 h 275866"/>
                <a:gd name="connsiteX11" fmla="*/ 149284 w 598047"/>
                <a:gd name="connsiteY11" fmla="*/ 56255 h 275866"/>
                <a:gd name="connsiteX12" fmla="*/ 154122 w 598047"/>
                <a:gd name="connsiteY12" fmla="*/ 92195 h 275866"/>
                <a:gd name="connsiteX13" fmla="*/ 159417 w 598047"/>
                <a:gd name="connsiteY13" fmla="*/ 112880 h 275866"/>
                <a:gd name="connsiteX14" fmla="*/ 168563 w 598047"/>
                <a:gd name="connsiteY14" fmla="*/ 143366 h 275866"/>
                <a:gd name="connsiteX15" fmla="*/ 188310 w 598047"/>
                <a:gd name="connsiteY15" fmla="*/ 176937 h 275866"/>
                <a:gd name="connsiteX16" fmla="*/ 195987 w 598047"/>
                <a:gd name="connsiteY16" fmla="*/ 185329 h 275866"/>
                <a:gd name="connsiteX17" fmla="*/ 197493 w 598047"/>
                <a:gd name="connsiteY17" fmla="*/ 190686 h 275866"/>
                <a:gd name="connsiteX18" fmla="*/ 200714 w 598047"/>
                <a:gd name="connsiteY18" fmla="*/ 204620 h 275866"/>
                <a:gd name="connsiteX19" fmla="*/ 204750 w 598047"/>
                <a:gd name="connsiteY19" fmla="*/ 211667 h 275866"/>
                <a:gd name="connsiteX20" fmla="*/ 219030 w 598047"/>
                <a:gd name="connsiteY20" fmla="*/ 219159 h 275866"/>
                <a:gd name="connsiteX21" fmla="*/ 241431 w 598047"/>
                <a:gd name="connsiteY21" fmla="*/ 225071 h 275866"/>
                <a:gd name="connsiteX22" fmla="*/ 261623 w 598047"/>
                <a:gd name="connsiteY22" fmla="*/ 227922 h 275866"/>
                <a:gd name="connsiteX23" fmla="*/ 289862 w 598047"/>
                <a:gd name="connsiteY23" fmla="*/ 228700 h 275866"/>
                <a:gd name="connsiteX24" fmla="*/ 311571 w 598047"/>
                <a:gd name="connsiteY24" fmla="*/ 227033 h 275866"/>
                <a:gd name="connsiteX25" fmla="*/ 318496 w 598047"/>
                <a:gd name="connsiteY25" fmla="*/ 227033 h 275866"/>
                <a:gd name="connsiteX26" fmla="*/ 317261 w 598047"/>
                <a:gd name="connsiteY26" fmla="*/ 231847 h 275866"/>
                <a:gd name="connsiteX27" fmla="*/ 320150 w 598047"/>
                <a:gd name="connsiteY27" fmla="*/ 267639 h 275866"/>
                <a:gd name="connsiteX28" fmla="*/ 325975 w 598047"/>
                <a:gd name="connsiteY28" fmla="*/ 268738 h 275866"/>
                <a:gd name="connsiteX29" fmla="*/ 335330 w 598047"/>
                <a:gd name="connsiteY29" fmla="*/ 267022 h 275866"/>
                <a:gd name="connsiteX30" fmla="*/ 362483 w 598047"/>
                <a:gd name="connsiteY30" fmla="*/ 261678 h 275866"/>
                <a:gd name="connsiteX31" fmla="*/ 388402 w 598047"/>
                <a:gd name="connsiteY31" fmla="*/ 251804 h 275866"/>
                <a:gd name="connsiteX32" fmla="*/ 393474 w 598047"/>
                <a:gd name="connsiteY32" fmla="*/ 246176 h 275866"/>
                <a:gd name="connsiteX33" fmla="*/ 399510 w 598047"/>
                <a:gd name="connsiteY33" fmla="*/ 241326 h 275866"/>
                <a:gd name="connsiteX34" fmla="*/ 406261 w 598047"/>
                <a:gd name="connsiteY34" fmla="*/ 234167 h 275866"/>
                <a:gd name="connsiteX35" fmla="*/ 423540 w 598047"/>
                <a:gd name="connsiteY35" fmla="*/ 213099 h 275866"/>
                <a:gd name="connsiteX36" fmla="*/ 430118 w 598047"/>
                <a:gd name="connsiteY36" fmla="*/ 201658 h 275866"/>
                <a:gd name="connsiteX37" fmla="*/ 435574 w 598047"/>
                <a:gd name="connsiteY37" fmla="*/ 192895 h 275866"/>
                <a:gd name="connsiteX38" fmla="*/ 438906 w 598047"/>
                <a:gd name="connsiteY38" fmla="*/ 184749 h 275866"/>
                <a:gd name="connsiteX39" fmla="*/ 442497 w 598047"/>
                <a:gd name="connsiteY39" fmla="*/ 175134 h 275866"/>
                <a:gd name="connsiteX40" fmla="*/ 445398 w 598047"/>
                <a:gd name="connsiteY40" fmla="*/ 166285 h 275866"/>
                <a:gd name="connsiteX41" fmla="*/ 448014 w 598047"/>
                <a:gd name="connsiteY41" fmla="*/ 156745 h 275866"/>
                <a:gd name="connsiteX42" fmla="*/ 449792 w 598047"/>
                <a:gd name="connsiteY42" fmla="*/ 148031 h 275866"/>
                <a:gd name="connsiteX43" fmla="*/ 451569 w 598047"/>
                <a:gd name="connsiteY43" fmla="*/ 136504 h 275866"/>
                <a:gd name="connsiteX44" fmla="*/ 452260 w 598047"/>
                <a:gd name="connsiteY44" fmla="*/ 128592 h 275866"/>
                <a:gd name="connsiteX45" fmla="*/ 451878 w 598047"/>
                <a:gd name="connsiteY45" fmla="*/ 126358 h 275866"/>
                <a:gd name="connsiteX46" fmla="*/ 453519 w 598047"/>
                <a:gd name="connsiteY46" fmla="*/ 100797 h 275866"/>
                <a:gd name="connsiteX47" fmla="*/ 453334 w 598047"/>
                <a:gd name="connsiteY47" fmla="*/ 93182 h 275866"/>
                <a:gd name="connsiteX48" fmla="*/ 452828 w 598047"/>
                <a:gd name="connsiteY48" fmla="*/ 90973 h 275866"/>
                <a:gd name="connsiteX49" fmla="*/ 451865 w 598047"/>
                <a:gd name="connsiteY49" fmla="*/ 66104 h 275866"/>
                <a:gd name="connsiteX50" fmla="*/ 450310 w 598047"/>
                <a:gd name="connsiteY50" fmla="*/ 46208 h 275866"/>
                <a:gd name="connsiteX51" fmla="*/ 451371 w 598047"/>
                <a:gd name="connsiteY51" fmla="*/ 31755 h 275866"/>
                <a:gd name="connsiteX52" fmla="*/ 459036 w 598047"/>
                <a:gd name="connsiteY52" fmla="*/ 24757 h 275866"/>
                <a:gd name="connsiteX53" fmla="*/ 474957 w 598047"/>
                <a:gd name="connsiteY53" fmla="*/ 23708 h 275866"/>
                <a:gd name="connsiteX54" fmla="*/ 478524 w 598047"/>
                <a:gd name="connsiteY54" fmla="*/ 24362 h 275866"/>
                <a:gd name="connsiteX55" fmla="*/ 493878 w 598047"/>
                <a:gd name="connsiteY55" fmla="*/ 25115 h 275866"/>
                <a:gd name="connsiteX56" fmla="*/ 507775 w 598047"/>
                <a:gd name="connsiteY56" fmla="*/ 29484 h 275866"/>
                <a:gd name="connsiteX57" fmla="*/ 510515 w 598047"/>
                <a:gd name="connsiteY57" fmla="*/ 31311 h 275866"/>
                <a:gd name="connsiteX58" fmla="*/ 511429 w 598047"/>
                <a:gd name="connsiteY58" fmla="*/ 32225 h 275866"/>
                <a:gd name="connsiteX59" fmla="*/ 513206 w 598047"/>
                <a:gd name="connsiteY59" fmla="*/ 32225 h 275866"/>
                <a:gd name="connsiteX60" fmla="*/ 512490 w 598047"/>
                <a:gd name="connsiteY60" fmla="*/ 37618 h 275866"/>
                <a:gd name="connsiteX61" fmla="*/ 512613 w 598047"/>
                <a:gd name="connsiteY61" fmla="*/ 46344 h 275866"/>
                <a:gd name="connsiteX62" fmla="*/ 514057 w 598047"/>
                <a:gd name="connsiteY62" fmla="*/ 51404 h 275866"/>
                <a:gd name="connsiteX63" fmla="*/ 513638 w 598047"/>
                <a:gd name="connsiteY63" fmla="*/ 53231 h 275866"/>
                <a:gd name="connsiteX64" fmla="*/ 513638 w 598047"/>
                <a:gd name="connsiteY64" fmla="*/ 54983 h 275866"/>
                <a:gd name="connsiteX65" fmla="*/ 514094 w 598047"/>
                <a:gd name="connsiteY65" fmla="*/ 56748 h 275866"/>
                <a:gd name="connsiteX66" fmla="*/ 513280 w 598047"/>
                <a:gd name="connsiteY66" fmla="*/ 63611 h 275866"/>
                <a:gd name="connsiteX67" fmla="*/ 512749 w 598047"/>
                <a:gd name="connsiteY67" fmla="*/ 65351 h 275866"/>
                <a:gd name="connsiteX68" fmla="*/ 512835 w 598047"/>
                <a:gd name="connsiteY68" fmla="*/ 67177 h 275866"/>
                <a:gd name="connsiteX69" fmla="*/ 513329 w 598047"/>
                <a:gd name="connsiteY69" fmla="*/ 69103 h 275866"/>
                <a:gd name="connsiteX70" fmla="*/ 513329 w 598047"/>
                <a:gd name="connsiteY70" fmla="*/ 87900 h 275866"/>
                <a:gd name="connsiteX71" fmla="*/ 512848 w 598047"/>
                <a:gd name="connsiteY71" fmla="*/ 89862 h 275866"/>
                <a:gd name="connsiteX72" fmla="*/ 512700 w 598047"/>
                <a:gd name="connsiteY72" fmla="*/ 92960 h 275866"/>
                <a:gd name="connsiteX73" fmla="*/ 513317 w 598047"/>
                <a:gd name="connsiteY73" fmla="*/ 94762 h 275866"/>
                <a:gd name="connsiteX74" fmla="*/ 514033 w 598047"/>
                <a:gd name="connsiteY74" fmla="*/ 100674 h 275866"/>
                <a:gd name="connsiteX75" fmla="*/ 513749 w 598047"/>
                <a:gd name="connsiteY75" fmla="*/ 102711 h 275866"/>
                <a:gd name="connsiteX76" fmla="*/ 515551 w 598047"/>
                <a:gd name="connsiteY76" fmla="*/ 118755 h 275866"/>
                <a:gd name="connsiteX77" fmla="*/ 515933 w 598047"/>
                <a:gd name="connsiteY77" fmla="*/ 119990 h 275866"/>
                <a:gd name="connsiteX78" fmla="*/ 516242 w 598047"/>
                <a:gd name="connsiteY78" fmla="*/ 120582 h 275866"/>
                <a:gd name="connsiteX79" fmla="*/ 516958 w 598047"/>
                <a:gd name="connsiteY79" fmla="*/ 121693 h 275866"/>
                <a:gd name="connsiteX80" fmla="*/ 518994 w 598047"/>
                <a:gd name="connsiteY80" fmla="*/ 129407 h 275866"/>
                <a:gd name="connsiteX81" fmla="*/ 520154 w 598047"/>
                <a:gd name="connsiteY81" fmla="*/ 135096 h 275866"/>
                <a:gd name="connsiteX82" fmla="*/ 520796 w 598047"/>
                <a:gd name="connsiteY82" fmla="*/ 136158 h 275866"/>
                <a:gd name="connsiteX83" fmla="*/ 521129 w 598047"/>
                <a:gd name="connsiteY83" fmla="*/ 136664 h 275866"/>
                <a:gd name="connsiteX84" fmla="*/ 521845 w 598047"/>
                <a:gd name="connsiteY84" fmla="*/ 137627 h 275866"/>
                <a:gd name="connsiteX85" fmla="*/ 523154 w 598047"/>
                <a:gd name="connsiteY85" fmla="*/ 139601 h 275866"/>
                <a:gd name="connsiteX86" fmla="*/ 523906 w 598047"/>
                <a:gd name="connsiteY86" fmla="*/ 141181 h 275866"/>
                <a:gd name="connsiteX87" fmla="*/ 524474 w 598047"/>
                <a:gd name="connsiteY87" fmla="*/ 143415 h 275866"/>
                <a:gd name="connsiteX88" fmla="*/ 524968 w 598047"/>
                <a:gd name="connsiteY88" fmla="*/ 145118 h 275866"/>
                <a:gd name="connsiteX89" fmla="*/ 526573 w 598047"/>
                <a:gd name="connsiteY89" fmla="*/ 150401 h 275866"/>
                <a:gd name="connsiteX90" fmla="*/ 527399 w 598047"/>
                <a:gd name="connsiteY90" fmla="*/ 151289 h 275866"/>
                <a:gd name="connsiteX91" fmla="*/ 527831 w 598047"/>
                <a:gd name="connsiteY91" fmla="*/ 151734 h 275866"/>
                <a:gd name="connsiteX92" fmla="*/ 528683 w 598047"/>
                <a:gd name="connsiteY92" fmla="*/ 152622 h 275866"/>
                <a:gd name="connsiteX93" fmla="*/ 532534 w 598047"/>
                <a:gd name="connsiteY93" fmla="*/ 160842 h 275866"/>
                <a:gd name="connsiteX94" fmla="*/ 532892 w 598047"/>
                <a:gd name="connsiteY94" fmla="*/ 161867 h 275866"/>
                <a:gd name="connsiteX95" fmla="*/ 533151 w 598047"/>
                <a:gd name="connsiteY95" fmla="*/ 162311 h 275866"/>
                <a:gd name="connsiteX96" fmla="*/ 533891 w 598047"/>
                <a:gd name="connsiteY96" fmla="*/ 163052 h 275866"/>
                <a:gd name="connsiteX97" fmla="*/ 535558 w 598047"/>
                <a:gd name="connsiteY97" fmla="*/ 164286 h 275866"/>
                <a:gd name="connsiteX98" fmla="*/ 536372 w 598047"/>
                <a:gd name="connsiteY98" fmla="*/ 165026 h 275866"/>
                <a:gd name="connsiteX99" fmla="*/ 536780 w 598047"/>
                <a:gd name="connsiteY99" fmla="*/ 165409 h 275866"/>
                <a:gd name="connsiteX100" fmla="*/ 537594 w 598047"/>
                <a:gd name="connsiteY100" fmla="*/ 166211 h 275866"/>
                <a:gd name="connsiteX101" fmla="*/ 538014 w 598047"/>
                <a:gd name="connsiteY101" fmla="*/ 166618 h 275866"/>
                <a:gd name="connsiteX102" fmla="*/ 538791 w 598047"/>
                <a:gd name="connsiteY102" fmla="*/ 167507 h 275866"/>
                <a:gd name="connsiteX103" fmla="*/ 541445 w 598047"/>
                <a:gd name="connsiteY103" fmla="*/ 172901 h 275866"/>
                <a:gd name="connsiteX104" fmla="*/ 542679 w 598047"/>
                <a:gd name="connsiteY104" fmla="*/ 174135 h 275866"/>
                <a:gd name="connsiteX105" fmla="*/ 548591 w 598047"/>
                <a:gd name="connsiteY105" fmla="*/ 178504 h 275866"/>
                <a:gd name="connsiteX106" fmla="*/ 549665 w 598047"/>
                <a:gd name="connsiteY106" fmla="*/ 179973 h 275866"/>
                <a:gd name="connsiteX107" fmla="*/ 552343 w 598047"/>
                <a:gd name="connsiteY107" fmla="*/ 183897 h 275866"/>
                <a:gd name="connsiteX108" fmla="*/ 553577 w 598047"/>
                <a:gd name="connsiteY108" fmla="*/ 185045 h 275866"/>
                <a:gd name="connsiteX109" fmla="*/ 557206 w 598047"/>
                <a:gd name="connsiteY109" fmla="*/ 186798 h 275866"/>
                <a:gd name="connsiteX110" fmla="*/ 558637 w 598047"/>
                <a:gd name="connsiteY110" fmla="*/ 187760 h 275866"/>
                <a:gd name="connsiteX111" fmla="*/ 561464 w 598047"/>
                <a:gd name="connsiteY111" fmla="*/ 190574 h 275866"/>
                <a:gd name="connsiteX112" fmla="*/ 562451 w 598047"/>
                <a:gd name="connsiteY112" fmla="*/ 191920 h 275866"/>
                <a:gd name="connsiteX113" fmla="*/ 564167 w 598047"/>
                <a:gd name="connsiteY113" fmla="*/ 193981 h 275866"/>
                <a:gd name="connsiteX114" fmla="*/ 565487 w 598047"/>
                <a:gd name="connsiteY114" fmla="*/ 194722 h 275866"/>
                <a:gd name="connsiteX115" fmla="*/ 568684 w 598047"/>
                <a:gd name="connsiteY115" fmla="*/ 195166 h 275866"/>
                <a:gd name="connsiteX116" fmla="*/ 570214 w 598047"/>
                <a:gd name="connsiteY116" fmla="*/ 195857 h 275866"/>
                <a:gd name="connsiteX117" fmla="*/ 572053 w 598047"/>
                <a:gd name="connsiteY117" fmla="*/ 197091 h 275866"/>
                <a:gd name="connsiteX118" fmla="*/ 573287 w 598047"/>
                <a:gd name="connsiteY118" fmla="*/ 198214 h 275866"/>
                <a:gd name="connsiteX119" fmla="*/ 574793 w 598047"/>
                <a:gd name="connsiteY119" fmla="*/ 199634 h 275866"/>
                <a:gd name="connsiteX120" fmla="*/ 576126 w 598047"/>
                <a:gd name="connsiteY120" fmla="*/ 200263 h 275866"/>
                <a:gd name="connsiteX121" fmla="*/ 578076 w 598047"/>
                <a:gd name="connsiteY121" fmla="*/ 200707 h 275866"/>
                <a:gd name="connsiteX122" fmla="*/ 579520 w 598047"/>
                <a:gd name="connsiteY122" fmla="*/ 201201 h 275866"/>
                <a:gd name="connsiteX123" fmla="*/ 580964 w 598047"/>
                <a:gd name="connsiteY123" fmla="*/ 201670 h 275866"/>
                <a:gd name="connsiteX124" fmla="*/ 582433 w 598047"/>
                <a:gd name="connsiteY124" fmla="*/ 202065 h 275866"/>
                <a:gd name="connsiteX125" fmla="*/ 583470 w 598047"/>
                <a:gd name="connsiteY125" fmla="*/ 202139 h 275866"/>
                <a:gd name="connsiteX126" fmla="*/ 585580 w 598047"/>
                <a:gd name="connsiteY126" fmla="*/ 202226 h 275866"/>
                <a:gd name="connsiteX127" fmla="*/ 587456 w 598047"/>
                <a:gd name="connsiteY127" fmla="*/ 203040 h 275866"/>
                <a:gd name="connsiteX128" fmla="*/ 588382 w 598047"/>
                <a:gd name="connsiteY128" fmla="*/ 203509 h 275866"/>
                <a:gd name="connsiteX129" fmla="*/ 589246 w 598047"/>
                <a:gd name="connsiteY129" fmla="*/ 203015 h 275866"/>
                <a:gd name="connsiteX130" fmla="*/ 590764 w 598047"/>
                <a:gd name="connsiteY130" fmla="*/ 202435 h 275866"/>
                <a:gd name="connsiteX131" fmla="*/ 593171 w 598047"/>
                <a:gd name="connsiteY131" fmla="*/ 202682 h 275866"/>
                <a:gd name="connsiteX132" fmla="*/ 594788 w 598047"/>
                <a:gd name="connsiteY132" fmla="*/ 203842 h 275866"/>
                <a:gd name="connsiteX133" fmla="*/ 594726 w 598047"/>
                <a:gd name="connsiteY133" fmla="*/ 207051 h 275866"/>
                <a:gd name="connsiteX134" fmla="*/ 548307 w 598047"/>
                <a:gd name="connsiteY134" fmla="*/ 189970 h 275866"/>
                <a:gd name="connsiteX135" fmla="*/ 540507 w 598047"/>
                <a:gd name="connsiteY135" fmla="*/ 183071 h 275866"/>
                <a:gd name="connsiteX136" fmla="*/ 523228 w 598047"/>
                <a:gd name="connsiteY136" fmla="*/ 159287 h 275866"/>
                <a:gd name="connsiteX137" fmla="*/ 508861 w 598047"/>
                <a:gd name="connsiteY137" fmla="*/ 113769 h 275866"/>
                <a:gd name="connsiteX138" fmla="*/ 504406 w 598047"/>
                <a:gd name="connsiteY138" fmla="*/ 80334 h 275866"/>
                <a:gd name="connsiteX139" fmla="*/ 506455 w 598047"/>
                <a:gd name="connsiteY139" fmla="*/ 44764 h 275866"/>
                <a:gd name="connsiteX140" fmla="*/ 507282 w 598047"/>
                <a:gd name="connsiteY140" fmla="*/ 34298 h 275866"/>
                <a:gd name="connsiteX141" fmla="*/ 504603 w 598047"/>
                <a:gd name="connsiteY141" fmla="*/ 31052 h 275866"/>
                <a:gd name="connsiteX142" fmla="*/ 494569 w 598047"/>
                <a:gd name="connsiteY142" fmla="*/ 30682 h 275866"/>
                <a:gd name="connsiteX143" fmla="*/ 485016 w 598047"/>
                <a:gd name="connsiteY143" fmla="*/ 30114 h 275866"/>
                <a:gd name="connsiteX144" fmla="*/ 468614 w 598047"/>
                <a:gd name="connsiteY144" fmla="*/ 29497 h 275866"/>
                <a:gd name="connsiteX145" fmla="*/ 464380 w 598047"/>
                <a:gd name="connsiteY145" fmla="*/ 29855 h 275866"/>
                <a:gd name="connsiteX146" fmla="*/ 461184 w 598047"/>
                <a:gd name="connsiteY146" fmla="*/ 29768 h 275866"/>
                <a:gd name="connsiteX147" fmla="*/ 460714 w 598047"/>
                <a:gd name="connsiteY147" fmla="*/ 29892 h 275866"/>
                <a:gd name="connsiteX148" fmla="*/ 459838 w 598047"/>
                <a:gd name="connsiteY148" fmla="*/ 30200 h 275866"/>
                <a:gd name="connsiteX149" fmla="*/ 459085 w 598047"/>
                <a:gd name="connsiteY149" fmla="*/ 30682 h 275866"/>
                <a:gd name="connsiteX150" fmla="*/ 458814 w 598047"/>
                <a:gd name="connsiteY150" fmla="*/ 31039 h 275866"/>
                <a:gd name="connsiteX151" fmla="*/ 458468 w 598047"/>
                <a:gd name="connsiteY151" fmla="*/ 32434 h 275866"/>
                <a:gd name="connsiteX152" fmla="*/ 458468 w 598047"/>
                <a:gd name="connsiteY152" fmla="*/ 34088 h 275866"/>
                <a:gd name="connsiteX153" fmla="*/ 458468 w 598047"/>
                <a:gd name="connsiteY153" fmla="*/ 37791 h 275866"/>
                <a:gd name="connsiteX154" fmla="*/ 458468 w 598047"/>
                <a:gd name="connsiteY154" fmla="*/ 41074 h 275866"/>
                <a:gd name="connsiteX155" fmla="*/ 458974 w 598047"/>
                <a:gd name="connsiteY155" fmla="*/ 47677 h 275866"/>
                <a:gd name="connsiteX156" fmla="*/ 459283 w 598047"/>
                <a:gd name="connsiteY156" fmla="*/ 48985 h 275866"/>
                <a:gd name="connsiteX157" fmla="*/ 459394 w 598047"/>
                <a:gd name="connsiteY157" fmla="*/ 51700 h 275866"/>
                <a:gd name="connsiteX158" fmla="*/ 460172 w 598047"/>
                <a:gd name="connsiteY158" fmla="*/ 57871 h 275866"/>
                <a:gd name="connsiteX159" fmla="*/ 460270 w 598047"/>
                <a:gd name="connsiteY159" fmla="*/ 59328 h 275866"/>
                <a:gd name="connsiteX160" fmla="*/ 461159 w 598047"/>
                <a:gd name="connsiteY160" fmla="*/ 67733 h 275866"/>
                <a:gd name="connsiteX161" fmla="*/ 463109 w 598047"/>
                <a:gd name="connsiteY161" fmla="*/ 104019 h 275866"/>
                <a:gd name="connsiteX162" fmla="*/ 460381 w 598047"/>
                <a:gd name="connsiteY162" fmla="*/ 133751 h 275866"/>
                <a:gd name="connsiteX163" fmla="*/ 459480 w 598047"/>
                <a:gd name="connsiteY163" fmla="*/ 138219 h 275866"/>
                <a:gd name="connsiteX164" fmla="*/ 443040 w 598047"/>
                <a:gd name="connsiteY164" fmla="*/ 196227 h 275866"/>
                <a:gd name="connsiteX165" fmla="*/ 436203 w 598047"/>
                <a:gd name="connsiteY165" fmla="*/ 209520 h 275866"/>
                <a:gd name="connsiteX166" fmla="*/ 435438 w 598047"/>
                <a:gd name="connsiteY166" fmla="*/ 210655 h 275866"/>
                <a:gd name="connsiteX167" fmla="*/ 362804 w 598047"/>
                <a:gd name="connsiteY167" fmla="*/ 262690 h 275866"/>
                <a:gd name="connsiteX168" fmla="*/ 287072 w 598047"/>
                <a:gd name="connsiteY168" fmla="*/ 274292 h 275866"/>
                <a:gd name="connsiteX169" fmla="*/ 207638 w 598047"/>
                <a:gd name="connsiteY169" fmla="*/ 262098 h 275866"/>
                <a:gd name="connsiteX170" fmla="*/ 205910 w 598047"/>
                <a:gd name="connsiteY170" fmla="*/ 261505 h 275866"/>
                <a:gd name="connsiteX171" fmla="*/ 160565 w 598047"/>
                <a:gd name="connsiteY171" fmla="*/ 237438 h 275866"/>
                <a:gd name="connsiteX172" fmla="*/ 155628 w 598047"/>
                <a:gd name="connsiteY172" fmla="*/ 233340 h 275866"/>
                <a:gd name="connsiteX173" fmla="*/ 127377 w 598047"/>
                <a:gd name="connsiteY173" fmla="*/ 194277 h 275866"/>
                <a:gd name="connsiteX174" fmla="*/ 124736 w 598047"/>
                <a:gd name="connsiteY174" fmla="*/ 188958 h 275866"/>
                <a:gd name="connsiteX175" fmla="*/ 124538 w 598047"/>
                <a:gd name="connsiteY175" fmla="*/ 185107 h 275866"/>
                <a:gd name="connsiteX176" fmla="*/ 125044 w 598047"/>
                <a:gd name="connsiteY176" fmla="*/ 179775 h 275866"/>
                <a:gd name="connsiteX177" fmla="*/ 119367 w 598047"/>
                <a:gd name="connsiteY177" fmla="*/ 135899 h 275866"/>
                <a:gd name="connsiteX178" fmla="*/ 114085 w 598047"/>
                <a:gd name="connsiteY178" fmla="*/ 76286 h 275866"/>
                <a:gd name="connsiteX179" fmla="*/ 109296 w 598047"/>
                <a:gd name="connsiteY179" fmla="*/ 42382 h 275866"/>
                <a:gd name="connsiteX180" fmla="*/ 85944 w 598047"/>
                <a:gd name="connsiteY180" fmla="*/ 22018 h 275866"/>
                <a:gd name="connsiteX181" fmla="*/ 70442 w 598047"/>
                <a:gd name="connsiteY181" fmla="*/ 21536 h 275866"/>
                <a:gd name="connsiteX182" fmla="*/ 38920 w 598047"/>
                <a:gd name="connsiteY182" fmla="*/ 16599 h 275866"/>
                <a:gd name="connsiteX183" fmla="*/ -970 w 598047"/>
                <a:gd name="connsiteY183" fmla="*/ -186 h 275866"/>
                <a:gd name="connsiteX184" fmla="*/ -2697 w 598047"/>
                <a:gd name="connsiteY184" fmla="*/ -1556 h 275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598047" h="275866">
                  <a:moveTo>
                    <a:pt x="-2697" y="-1556"/>
                  </a:moveTo>
                  <a:cubicBezTo>
                    <a:pt x="-550" y="-1729"/>
                    <a:pt x="1129" y="-532"/>
                    <a:pt x="2770" y="505"/>
                  </a:cubicBezTo>
                  <a:cubicBezTo>
                    <a:pt x="9373" y="4652"/>
                    <a:pt x="16581" y="7441"/>
                    <a:pt x="23814" y="10268"/>
                  </a:cubicBezTo>
                  <a:cubicBezTo>
                    <a:pt x="32552" y="13736"/>
                    <a:pt x="41623" y="16328"/>
                    <a:pt x="50880" y="17994"/>
                  </a:cubicBezTo>
                  <a:cubicBezTo>
                    <a:pt x="57582" y="19166"/>
                    <a:pt x="64247" y="20734"/>
                    <a:pt x="71158" y="20289"/>
                  </a:cubicBezTo>
                  <a:cubicBezTo>
                    <a:pt x="77379" y="19944"/>
                    <a:pt x="83624" y="20265"/>
                    <a:pt x="89770" y="21240"/>
                  </a:cubicBezTo>
                  <a:cubicBezTo>
                    <a:pt x="97830" y="22474"/>
                    <a:pt x="107358" y="27966"/>
                    <a:pt x="109518" y="38260"/>
                  </a:cubicBezTo>
                  <a:cubicBezTo>
                    <a:pt x="110370" y="42246"/>
                    <a:pt x="111641" y="46159"/>
                    <a:pt x="111900" y="50269"/>
                  </a:cubicBezTo>
                  <a:cubicBezTo>
                    <a:pt x="111961" y="53231"/>
                    <a:pt x="113973" y="55798"/>
                    <a:pt x="116837" y="56563"/>
                  </a:cubicBezTo>
                  <a:cubicBezTo>
                    <a:pt x="125698" y="59698"/>
                    <a:pt x="134400" y="59587"/>
                    <a:pt x="142928" y="55465"/>
                  </a:cubicBezTo>
                  <a:cubicBezTo>
                    <a:pt x="143891" y="54996"/>
                    <a:pt x="144816" y="54465"/>
                    <a:pt x="145804" y="54058"/>
                  </a:cubicBezTo>
                  <a:cubicBezTo>
                    <a:pt x="148272" y="53021"/>
                    <a:pt x="149198" y="53502"/>
                    <a:pt x="149284" y="56255"/>
                  </a:cubicBezTo>
                  <a:cubicBezTo>
                    <a:pt x="149667" y="68399"/>
                    <a:pt x="152209" y="80260"/>
                    <a:pt x="154122" y="92195"/>
                  </a:cubicBezTo>
                  <a:cubicBezTo>
                    <a:pt x="155246" y="99193"/>
                    <a:pt x="157627" y="105993"/>
                    <a:pt x="159417" y="112880"/>
                  </a:cubicBezTo>
                  <a:cubicBezTo>
                    <a:pt x="162083" y="123162"/>
                    <a:pt x="164428" y="133529"/>
                    <a:pt x="168563" y="143366"/>
                  </a:cubicBezTo>
                  <a:cubicBezTo>
                    <a:pt x="173623" y="155449"/>
                    <a:pt x="179671" y="166927"/>
                    <a:pt x="188310" y="176937"/>
                  </a:cubicBezTo>
                  <a:cubicBezTo>
                    <a:pt x="190779" y="179812"/>
                    <a:pt x="193247" y="182700"/>
                    <a:pt x="195987" y="185329"/>
                  </a:cubicBezTo>
                  <a:cubicBezTo>
                    <a:pt x="197567" y="186613"/>
                    <a:pt x="198172" y="188760"/>
                    <a:pt x="197493" y="190686"/>
                  </a:cubicBezTo>
                  <a:cubicBezTo>
                    <a:pt x="195753" y="196005"/>
                    <a:pt x="197184" y="200633"/>
                    <a:pt x="200714" y="204620"/>
                  </a:cubicBezTo>
                  <a:cubicBezTo>
                    <a:pt x="202578" y="206718"/>
                    <a:pt x="202973" y="209483"/>
                    <a:pt x="204750" y="211667"/>
                  </a:cubicBezTo>
                  <a:cubicBezTo>
                    <a:pt x="208527" y="216308"/>
                    <a:pt x="213821" y="217666"/>
                    <a:pt x="219030" y="219159"/>
                  </a:cubicBezTo>
                  <a:cubicBezTo>
                    <a:pt x="226435" y="221294"/>
                    <a:pt x="233840" y="223565"/>
                    <a:pt x="241431" y="225071"/>
                  </a:cubicBezTo>
                  <a:cubicBezTo>
                    <a:pt x="248120" y="226404"/>
                    <a:pt x="254896" y="226959"/>
                    <a:pt x="261623" y="227922"/>
                  </a:cubicBezTo>
                  <a:cubicBezTo>
                    <a:pt x="271040" y="229255"/>
                    <a:pt x="280457" y="228440"/>
                    <a:pt x="289862" y="228700"/>
                  </a:cubicBezTo>
                  <a:cubicBezTo>
                    <a:pt x="297131" y="228761"/>
                    <a:pt x="304401" y="228193"/>
                    <a:pt x="311571" y="227033"/>
                  </a:cubicBezTo>
                  <a:cubicBezTo>
                    <a:pt x="313880" y="226873"/>
                    <a:pt x="316188" y="226873"/>
                    <a:pt x="318496" y="227033"/>
                  </a:cubicBezTo>
                  <a:cubicBezTo>
                    <a:pt x="318866" y="228971"/>
                    <a:pt x="317792" y="230440"/>
                    <a:pt x="317261" y="231847"/>
                  </a:cubicBezTo>
                  <a:cubicBezTo>
                    <a:pt x="312362" y="243535"/>
                    <a:pt x="313435" y="256889"/>
                    <a:pt x="320150" y="267639"/>
                  </a:cubicBezTo>
                  <a:cubicBezTo>
                    <a:pt x="321655" y="269935"/>
                    <a:pt x="324012" y="269120"/>
                    <a:pt x="325975" y="268738"/>
                  </a:cubicBezTo>
                  <a:cubicBezTo>
                    <a:pt x="329085" y="268133"/>
                    <a:pt x="332257" y="267701"/>
                    <a:pt x="335330" y="267022"/>
                  </a:cubicBezTo>
                  <a:cubicBezTo>
                    <a:pt x="344352" y="265035"/>
                    <a:pt x="353560" y="264060"/>
                    <a:pt x="362483" y="261678"/>
                  </a:cubicBezTo>
                  <a:cubicBezTo>
                    <a:pt x="371493" y="259444"/>
                    <a:pt x="380194" y="256136"/>
                    <a:pt x="388402" y="251804"/>
                  </a:cubicBezTo>
                  <a:cubicBezTo>
                    <a:pt x="390611" y="250570"/>
                    <a:pt x="393832" y="249866"/>
                    <a:pt x="393474" y="246176"/>
                  </a:cubicBezTo>
                  <a:cubicBezTo>
                    <a:pt x="395227" y="244263"/>
                    <a:pt x="397263" y="242634"/>
                    <a:pt x="399510" y="241326"/>
                  </a:cubicBezTo>
                  <a:cubicBezTo>
                    <a:pt x="402398" y="239462"/>
                    <a:pt x="404002" y="236463"/>
                    <a:pt x="406261" y="234167"/>
                  </a:cubicBezTo>
                  <a:cubicBezTo>
                    <a:pt x="412716" y="227650"/>
                    <a:pt x="417998" y="220319"/>
                    <a:pt x="423540" y="213099"/>
                  </a:cubicBezTo>
                  <a:cubicBezTo>
                    <a:pt x="426305" y="209495"/>
                    <a:pt x="429871" y="206829"/>
                    <a:pt x="430118" y="201658"/>
                  </a:cubicBezTo>
                  <a:cubicBezTo>
                    <a:pt x="430303" y="198054"/>
                    <a:pt x="433216" y="195487"/>
                    <a:pt x="435574" y="192895"/>
                  </a:cubicBezTo>
                  <a:cubicBezTo>
                    <a:pt x="437931" y="190303"/>
                    <a:pt x="439140" y="188045"/>
                    <a:pt x="438906" y="184749"/>
                  </a:cubicBezTo>
                  <a:cubicBezTo>
                    <a:pt x="438634" y="181046"/>
                    <a:pt x="440263" y="177936"/>
                    <a:pt x="442497" y="175134"/>
                  </a:cubicBezTo>
                  <a:cubicBezTo>
                    <a:pt x="444620" y="172703"/>
                    <a:pt x="445669" y="169507"/>
                    <a:pt x="445398" y="166285"/>
                  </a:cubicBezTo>
                  <a:cubicBezTo>
                    <a:pt x="445188" y="162903"/>
                    <a:pt x="446114" y="159546"/>
                    <a:pt x="448014" y="156745"/>
                  </a:cubicBezTo>
                  <a:cubicBezTo>
                    <a:pt x="449730" y="154190"/>
                    <a:pt x="450372" y="151055"/>
                    <a:pt x="449792" y="148031"/>
                  </a:cubicBezTo>
                  <a:cubicBezTo>
                    <a:pt x="449026" y="144094"/>
                    <a:pt x="449656" y="140021"/>
                    <a:pt x="451569" y="136504"/>
                  </a:cubicBezTo>
                  <a:cubicBezTo>
                    <a:pt x="452964" y="134097"/>
                    <a:pt x="453223" y="131196"/>
                    <a:pt x="452260" y="128592"/>
                  </a:cubicBezTo>
                  <a:cubicBezTo>
                    <a:pt x="451927" y="127901"/>
                    <a:pt x="451791" y="127123"/>
                    <a:pt x="451878" y="126358"/>
                  </a:cubicBezTo>
                  <a:cubicBezTo>
                    <a:pt x="454210" y="117941"/>
                    <a:pt x="452396" y="109277"/>
                    <a:pt x="453519" y="100797"/>
                  </a:cubicBezTo>
                  <a:cubicBezTo>
                    <a:pt x="453865" y="98193"/>
                    <a:pt x="454371" y="95713"/>
                    <a:pt x="453334" y="93182"/>
                  </a:cubicBezTo>
                  <a:cubicBezTo>
                    <a:pt x="452988" y="92504"/>
                    <a:pt x="452816" y="91738"/>
                    <a:pt x="452828" y="90973"/>
                  </a:cubicBezTo>
                  <a:cubicBezTo>
                    <a:pt x="453815" y="82642"/>
                    <a:pt x="452100" y="74398"/>
                    <a:pt x="451865" y="66104"/>
                  </a:cubicBezTo>
                  <a:cubicBezTo>
                    <a:pt x="451692" y="59451"/>
                    <a:pt x="451174" y="52811"/>
                    <a:pt x="450310" y="46208"/>
                  </a:cubicBezTo>
                  <a:cubicBezTo>
                    <a:pt x="449779" y="41370"/>
                    <a:pt x="450150" y="36470"/>
                    <a:pt x="451371" y="31755"/>
                  </a:cubicBezTo>
                  <a:cubicBezTo>
                    <a:pt x="452223" y="28053"/>
                    <a:pt x="455272" y="25263"/>
                    <a:pt x="459036" y="24757"/>
                  </a:cubicBezTo>
                  <a:cubicBezTo>
                    <a:pt x="464282" y="23795"/>
                    <a:pt x="469626" y="23437"/>
                    <a:pt x="474957" y="23708"/>
                  </a:cubicBezTo>
                  <a:cubicBezTo>
                    <a:pt x="476179" y="23671"/>
                    <a:pt x="477389" y="23894"/>
                    <a:pt x="478524" y="24362"/>
                  </a:cubicBezTo>
                  <a:cubicBezTo>
                    <a:pt x="483276" y="26868"/>
                    <a:pt x="488904" y="27139"/>
                    <a:pt x="493878" y="25115"/>
                  </a:cubicBezTo>
                  <a:cubicBezTo>
                    <a:pt x="499271" y="23165"/>
                    <a:pt x="503999" y="25251"/>
                    <a:pt x="507775" y="29484"/>
                  </a:cubicBezTo>
                  <a:cubicBezTo>
                    <a:pt x="508405" y="30509"/>
                    <a:pt x="509553" y="30719"/>
                    <a:pt x="510515" y="31311"/>
                  </a:cubicBezTo>
                  <a:cubicBezTo>
                    <a:pt x="510774" y="31657"/>
                    <a:pt x="511145" y="31891"/>
                    <a:pt x="511429" y="32225"/>
                  </a:cubicBezTo>
                  <a:lnTo>
                    <a:pt x="513206" y="32225"/>
                  </a:lnTo>
                  <a:cubicBezTo>
                    <a:pt x="514637" y="34236"/>
                    <a:pt x="513539" y="35989"/>
                    <a:pt x="512490" y="37618"/>
                  </a:cubicBezTo>
                  <a:cubicBezTo>
                    <a:pt x="510589" y="40605"/>
                    <a:pt x="510330" y="43419"/>
                    <a:pt x="512613" y="46344"/>
                  </a:cubicBezTo>
                  <a:cubicBezTo>
                    <a:pt x="513786" y="47751"/>
                    <a:pt x="514304" y="49590"/>
                    <a:pt x="514057" y="51404"/>
                  </a:cubicBezTo>
                  <a:cubicBezTo>
                    <a:pt x="513946" y="52021"/>
                    <a:pt x="513811" y="52626"/>
                    <a:pt x="513638" y="53231"/>
                  </a:cubicBezTo>
                  <a:cubicBezTo>
                    <a:pt x="513551" y="53811"/>
                    <a:pt x="513551" y="54403"/>
                    <a:pt x="513638" y="54983"/>
                  </a:cubicBezTo>
                  <a:cubicBezTo>
                    <a:pt x="513786" y="55576"/>
                    <a:pt x="513959" y="56156"/>
                    <a:pt x="514094" y="56748"/>
                  </a:cubicBezTo>
                  <a:cubicBezTo>
                    <a:pt x="514477" y="59069"/>
                    <a:pt x="514193" y="61451"/>
                    <a:pt x="513280" y="63611"/>
                  </a:cubicBezTo>
                  <a:cubicBezTo>
                    <a:pt x="513070" y="64178"/>
                    <a:pt x="512885" y="64758"/>
                    <a:pt x="512749" y="65351"/>
                  </a:cubicBezTo>
                  <a:cubicBezTo>
                    <a:pt x="512688" y="65956"/>
                    <a:pt x="512712" y="66573"/>
                    <a:pt x="512835" y="67177"/>
                  </a:cubicBezTo>
                  <a:cubicBezTo>
                    <a:pt x="513008" y="67819"/>
                    <a:pt x="513193" y="68412"/>
                    <a:pt x="513329" y="69103"/>
                  </a:cubicBezTo>
                  <a:cubicBezTo>
                    <a:pt x="513588" y="75373"/>
                    <a:pt x="513033" y="81642"/>
                    <a:pt x="513329" y="87900"/>
                  </a:cubicBezTo>
                  <a:cubicBezTo>
                    <a:pt x="513206" y="88566"/>
                    <a:pt x="513021" y="89221"/>
                    <a:pt x="512848" y="89862"/>
                  </a:cubicBezTo>
                  <a:cubicBezTo>
                    <a:pt x="512589" y="90874"/>
                    <a:pt x="512527" y="91923"/>
                    <a:pt x="512700" y="92960"/>
                  </a:cubicBezTo>
                  <a:cubicBezTo>
                    <a:pt x="512860" y="93577"/>
                    <a:pt x="513070" y="94182"/>
                    <a:pt x="513317" y="94762"/>
                  </a:cubicBezTo>
                  <a:cubicBezTo>
                    <a:pt x="514206" y="96601"/>
                    <a:pt x="514465" y="98675"/>
                    <a:pt x="514033" y="100674"/>
                  </a:cubicBezTo>
                  <a:cubicBezTo>
                    <a:pt x="513922" y="101353"/>
                    <a:pt x="513798" y="102032"/>
                    <a:pt x="513749" y="102711"/>
                  </a:cubicBezTo>
                  <a:cubicBezTo>
                    <a:pt x="515032" y="107956"/>
                    <a:pt x="515637" y="113350"/>
                    <a:pt x="515551" y="118755"/>
                  </a:cubicBezTo>
                  <a:cubicBezTo>
                    <a:pt x="515674" y="119187"/>
                    <a:pt x="515785" y="119607"/>
                    <a:pt x="515933" y="119990"/>
                  </a:cubicBezTo>
                  <a:cubicBezTo>
                    <a:pt x="516045" y="120187"/>
                    <a:pt x="516131" y="120385"/>
                    <a:pt x="516242" y="120582"/>
                  </a:cubicBezTo>
                  <a:cubicBezTo>
                    <a:pt x="516353" y="120780"/>
                    <a:pt x="516723" y="121323"/>
                    <a:pt x="516958" y="121693"/>
                  </a:cubicBezTo>
                  <a:cubicBezTo>
                    <a:pt x="518513" y="123951"/>
                    <a:pt x="519229" y="126679"/>
                    <a:pt x="518994" y="129407"/>
                  </a:cubicBezTo>
                  <a:cubicBezTo>
                    <a:pt x="518859" y="131369"/>
                    <a:pt x="519253" y="133344"/>
                    <a:pt x="520154" y="135096"/>
                  </a:cubicBezTo>
                  <a:cubicBezTo>
                    <a:pt x="520377" y="135442"/>
                    <a:pt x="520586" y="135812"/>
                    <a:pt x="520796" y="136158"/>
                  </a:cubicBezTo>
                  <a:lnTo>
                    <a:pt x="521129" y="136664"/>
                  </a:lnTo>
                  <a:cubicBezTo>
                    <a:pt x="521389" y="136972"/>
                    <a:pt x="521611" y="137306"/>
                    <a:pt x="521845" y="137627"/>
                  </a:cubicBezTo>
                  <a:cubicBezTo>
                    <a:pt x="522327" y="138256"/>
                    <a:pt x="522759" y="138910"/>
                    <a:pt x="523154" y="139601"/>
                  </a:cubicBezTo>
                  <a:cubicBezTo>
                    <a:pt x="523450" y="140107"/>
                    <a:pt x="523709" y="140638"/>
                    <a:pt x="523906" y="141181"/>
                  </a:cubicBezTo>
                  <a:cubicBezTo>
                    <a:pt x="524166" y="141909"/>
                    <a:pt x="524289" y="142675"/>
                    <a:pt x="524474" y="143415"/>
                  </a:cubicBezTo>
                  <a:cubicBezTo>
                    <a:pt x="524659" y="144156"/>
                    <a:pt x="524807" y="144550"/>
                    <a:pt x="524968" y="145118"/>
                  </a:cubicBezTo>
                  <a:cubicBezTo>
                    <a:pt x="525375" y="146933"/>
                    <a:pt x="525190" y="148907"/>
                    <a:pt x="526573" y="150401"/>
                  </a:cubicBezTo>
                  <a:lnTo>
                    <a:pt x="527399" y="151289"/>
                  </a:lnTo>
                  <a:lnTo>
                    <a:pt x="527831" y="151734"/>
                  </a:lnTo>
                  <a:cubicBezTo>
                    <a:pt x="528128" y="152017"/>
                    <a:pt x="528411" y="152314"/>
                    <a:pt x="528683" y="152622"/>
                  </a:cubicBezTo>
                  <a:cubicBezTo>
                    <a:pt x="530707" y="154955"/>
                    <a:pt x="532040" y="157794"/>
                    <a:pt x="532534" y="160842"/>
                  </a:cubicBezTo>
                  <a:cubicBezTo>
                    <a:pt x="532657" y="161188"/>
                    <a:pt x="532756" y="161533"/>
                    <a:pt x="532892" y="161867"/>
                  </a:cubicBezTo>
                  <a:lnTo>
                    <a:pt x="533151" y="162311"/>
                  </a:lnTo>
                  <a:cubicBezTo>
                    <a:pt x="533385" y="162570"/>
                    <a:pt x="533632" y="162817"/>
                    <a:pt x="533891" y="163052"/>
                  </a:cubicBezTo>
                  <a:cubicBezTo>
                    <a:pt x="534447" y="163471"/>
                    <a:pt x="535027" y="163878"/>
                    <a:pt x="535558" y="164286"/>
                  </a:cubicBezTo>
                  <a:cubicBezTo>
                    <a:pt x="535842" y="164520"/>
                    <a:pt x="536113" y="164767"/>
                    <a:pt x="536372" y="165026"/>
                  </a:cubicBezTo>
                  <a:lnTo>
                    <a:pt x="536780" y="165409"/>
                  </a:lnTo>
                  <a:cubicBezTo>
                    <a:pt x="537063" y="165668"/>
                    <a:pt x="537323" y="165939"/>
                    <a:pt x="537594" y="166211"/>
                  </a:cubicBezTo>
                  <a:cubicBezTo>
                    <a:pt x="537865" y="166482"/>
                    <a:pt x="537865" y="166482"/>
                    <a:pt x="538014" y="166618"/>
                  </a:cubicBezTo>
                  <a:cubicBezTo>
                    <a:pt x="538285" y="166902"/>
                    <a:pt x="538544" y="167198"/>
                    <a:pt x="538791" y="167507"/>
                  </a:cubicBezTo>
                  <a:cubicBezTo>
                    <a:pt x="540087" y="169112"/>
                    <a:pt x="540581" y="171098"/>
                    <a:pt x="541445" y="172901"/>
                  </a:cubicBezTo>
                  <a:cubicBezTo>
                    <a:pt x="541778" y="173382"/>
                    <a:pt x="542198" y="173802"/>
                    <a:pt x="542679" y="174135"/>
                  </a:cubicBezTo>
                  <a:cubicBezTo>
                    <a:pt x="544802" y="175369"/>
                    <a:pt x="547209" y="176245"/>
                    <a:pt x="548591" y="178504"/>
                  </a:cubicBezTo>
                  <a:cubicBezTo>
                    <a:pt x="548949" y="178985"/>
                    <a:pt x="549294" y="179491"/>
                    <a:pt x="549665" y="179973"/>
                  </a:cubicBezTo>
                  <a:cubicBezTo>
                    <a:pt x="550689" y="181195"/>
                    <a:pt x="551578" y="182503"/>
                    <a:pt x="552343" y="183897"/>
                  </a:cubicBezTo>
                  <a:cubicBezTo>
                    <a:pt x="552676" y="184354"/>
                    <a:pt x="553096" y="184749"/>
                    <a:pt x="553577" y="185045"/>
                  </a:cubicBezTo>
                  <a:cubicBezTo>
                    <a:pt x="554824" y="185551"/>
                    <a:pt x="556033" y="186144"/>
                    <a:pt x="557206" y="186798"/>
                  </a:cubicBezTo>
                  <a:lnTo>
                    <a:pt x="558637" y="187760"/>
                  </a:lnTo>
                  <a:cubicBezTo>
                    <a:pt x="559785" y="188464"/>
                    <a:pt x="560748" y="189427"/>
                    <a:pt x="561464" y="190574"/>
                  </a:cubicBezTo>
                  <a:cubicBezTo>
                    <a:pt x="561785" y="191031"/>
                    <a:pt x="562106" y="191488"/>
                    <a:pt x="562451" y="191920"/>
                  </a:cubicBezTo>
                  <a:cubicBezTo>
                    <a:pt x="563031" y="192599"/>
                    <a:pt x="563587" y="193314"/>
                    <a:pt x="564167" y="193981"/>
                  </a:cubicBezTo>
                  <a:cubicBezTo>
                    <a:pt x="564549" y="194326"/>
                    <a:pt x="564994" y="194573"/>
                    <a:pt x="565487" y="194722"/>
                  </a:cubicBezTo>
                  <a:cubicBezTo>
                    <a:pt x="566561" y="194808"/>
                    <a:pt x="567623" y="194956"/>
                    <a:pt x="568684" y="195166"/>
                  </a:cubicBezTo>
                  <a:cubicBezTo>
                    <a:pt x="569215" y="195351"/>
                    <a:pt x="569733" y="195573"/>
                    <a:pt x="570214" y="195857"/>
                  </a:cubicBezTo>
                  <a:cubicBezTo>
                    <a:pt x="570868" y="196203"/>
                    <a:pt x="571486" y="196622"/>
                    <a:pt x="572053" y="197091"/>
                  </a:cubicBezTo>
                  <a:cubicBezTo>
                    <a:pt x="572485" y="197437"/>
                    <a:pt x="572893" y="197819"/>
                    <a:pt x="573287" y="198214"/>
                  </a:cubicBezTo>
                  <a:cubicBezTo>
                    <a:pt x="573794" y="198696"/>
                    <a:pt x="574263" y="199202"/>
                    <a:pt x="574793" y="199634"/>
                  </a:cubicBezTo>
                  <a:cubicBezTo>
                    <a:pt x="575201" y="199918"/>
                    <a:pt x="575645" y="200127"/>
                    <a:pt x="576126" y="200263"/>
                  </a:cubicBezTo>
                  <a:cubicBezTo>
                    <a:pt x="576780" y="200399"/>
                    <a:pt x="577447" y="200510"/>
                    <a:pt x="578076" y="200707"/>
                  </a:cubicBezTo>
                  <a:cubicBezTo>
                    <a:pt x="578706" y="200905"/>
                    <a:pt x="579039" y="201053"/>
                    <a:pt x="579520" y="201201"/>
                  </a:cubicBezTo>
                  <a:cubicBezTo>
                    <a:pt x="580014" y="201337"/>
                    <a:pt x="580495" y="201485"/>
                    <a:pt x="580964" y="201670"/>
                  </a:cubicBezTo>
                  <a:cubicBezTo>
                    <a:pt x="581446" y="201843"/>
                    <a:pt x="581939" y="201966"/>
                    <a:pt x="582433" y="202065"/>
                  </a:cubicBezTo>
                  <a:lnTo>
                    <a:pt x="583470" y="202139"/>
                  </a:lnTo>
                  <a:cubicBezTo>
                    <a:pt x="584173" y="202139"/>
                    <a:pt x="584877" y="202139"/>
                    <a:pt x="585580" y="202226"/>
                  </a:cubicBezTo>
                  <a:cubicBezTo>
                    <a:pt x="586284" y="202275"/>
                    <a:pt x="586950" y="202559"/>
                    <a:pt x="587456" y="203040"/>
                  </a:cubicBezTo>
                  <a:cubicBezTo>
                    <a:pt x="587765" y="203200"/>
                    <a:pt x="587703" y="204028"/>
                    <a:pt x="588382" y="203509"/>
                  </a:cubicBezTo>
                  <a:cubicBezTo>
                    <a:pt x="588653" y="203324"/>
                    <a:pt x="588950" y="203164"/>
                    <a:pt x="589246" y="203015"/>
                  </a:cubicBezTo>
                  <a:cubicBezTo>
                    <a:pt x="589727" y="202756"/>
                    <a:pt x="590233" y="202559"/>
                    <a:pt x="590764" y="202435"/>
                  </a:cubicBezTo>
                  <a:cubicBezTo>
                    <a:pt x="591579" y="202287"/>
                    <a:pt x="592406" y="202374"/>
                    <a:pt x="593171" y="202682"/>
                  </a:cubicBezTo>
                  <a:cubicBezTo>
                    <a:pt x="593776" y="202954"/>
                    <a:pt x="594331" y="203349"/>
                    <a:pt x="594788" y="203842"/>
                  </a:cubicBezTo>
                  <a:cubicBezTo>
                    <a:pt x="595565" y="204780"/>
                    <a:pt x="595528" y="206138"/>
                    <a:pt x="594726" y="207051"/>
                  </a:cubicBezTo>
                  <a:cubicBezTo>
                    <a:pt x="577447" y="206323"/>
                    <a:pt x="560884" y="203620"/>
                    <a:pt x="548307" y="189970"/>
                  </a:cubicBezTo>
                  <a:cubicBezTo>
                    <a:pt x="545950" y="187427"/>
                    <a:pt x="542827" y="185687"/>
                    <a:pt x="540507" y="183071"/>
                  </a:cubicBezTo>
                  <a:cubicBezTo>
                    <a:pt x="534225" y="175529"/>
                    <a:pt x="527658" y="168186"/>
                    <a:pt x="523228" y="159287"/>
                  </a:cubicBezTo>
                  <a:cubicBezTo>
                    <a:pt x="516328" y="144859"/>
                    <a:pt x="511503" y="129542"/>
                    <a:pt x="508861" y="113769"/>
                  </a:cubicBezTo>
                  <a:cubicBezTo>
                    <a:pt x="507134" y="102661"/>
                    <a:pt x="504554" y="91640"/>
                    <a:pt x="504406" y="80334"/>
                  </a:cubicBezTo>
                  <a:cubicBezTo>
                    <a:pt x="504258" y="68436"/>
                    <a:pt x="505554" y="56612"/>
                    <a:pt x="506455" y="44764"/>
                  </a:cubicBezTo>
                  <a:cubicBezTo>
                    <a:pt x="506714" y="41284"/>
                    <a:pt x="506886" y="37779"/>
                    <a:pt x="507282" y="34298"/>
                  </a:cubicBezTo>
                  <a:cubicBezTo>
                    <a:pt x="507528" y="32126"/>
                    <a:pt x="506701" y="31138"/>
                    <a:pt x="504603" y="31052"/>
                  </a:cubicBezTo>
                  <a:cubicBezTo>
                    <a:pt x="501259" y="30916"/>
                    <a:pt x="497914" y="30645"/>
                    <a:pt x="494569" y="30682"/>
                  </a:cubicBezTo>
                  <a:cubicBezTo>
                    <a:pt x="491373" y="30805"/>
                    <a:pt x="488176" y="30608"/>
                    <a:pt x="485016" y="30114"/>
                  </a:cubicBezTo>
                  <a:cubicBezTo>
                    <a:pt x="479573" y="29065"/>
                    <a:pt x="474094" y="29521"/>
                    <a:pt x="468614" y="29497"/>
                  </a:cubicBezTo>
                  <a:cubicBezTo>
                    <a:pt x="467256" y="30163"/>
                    <a:pt x="465787" y="29719"/>
                    <a:pt x="464380" y="29855"/>
                  </a:cubicBezTo>
                  <a:cubicBezTo>
                    <a:pt x="463306" y="29916"/>
                    <a:pt x="462257" y="29349"/>
                    <a:pt x="461184" y="29768"/>
                  </a:cubicBezTo>
                  <a:lnTo>
                    <a:pt x="460714" y="29892"/>
                  </a:lnTo>
                  <a:lnTo>
                    <a:pt x="459838" y="30200"/>
                  </a:lnTo>
                  <a:cubicBezTo>
                    <a:pt x="459567" y="30336"/>
                    <a:pt x="459320" y="30496"/>
                    <a:pt x="459085" y="30682"/>
                  </a:cubicBezTo>
                  <a:cubicBezTo>
                    <a:pt x="459085" y="30682"/>
                    <a:pt x="458801" y="31027"/>
                    <a:pt x="458814" y="31039"/>
                  </a:cubicBezTo>
                  <a:cubicBezTo>
                    <a:pt x="458629" y="31484"/>
                    <a:pt x="458518" y="31953"/>
                    <a:pt x="458468" y="32434"/>
                  </a:cubicBezTo>
                  <a:cubicBezTo>
                    <a:pt x="458468" y="32990"/>
                    <a:pt x="458468" y="33533"/>
                    <a:pt x="458468" y="34088"/>
                  </a:cubicBezTo>
                  <a:lnTo>
                    <a:pt x="458468" y="37791"/>
                  </a:lnTo>
                  <a:cubicBezTo>
                    <a:pt x="458468" y="38889"/>
                    <a:pt x="458468" y="39975"/>
                    <a:pt x="458468" y="41074"/>
                  </a:cubicBezTo>
                  <a:cubicBezTo>
                    <a:pt x="458789" y="43271"/>
                    <a:pt x="458567" y="45492"/>
                    <a:pt x="458974" y="47677"/>
                  </a:cubicBezTo>
                  <a:cubicBezTo>
                    <a:pt x="459122" y="48096"/>
                    <a:pt x="459221" y="48541"/>
                    <a:pt x="459283" y="48985"/>
                  </a:cubicBezTo>
                  <a:cubicBezTo>
                    <a:pt x="459369" y="49886"/>
                    <a:pt x="459357" y="50787"/>
                    <a:pt x="459394" y="51700"/>
                  </a:cubicBezTo>
                  <a:cubicBezTo>
                    <a:pt x="459752" y="53737"/>
                    <a:pt x="459505" y="55835"/>
                    <a:pt x="460172" y="57871"/>
                  </a:cubicBezTo>
                  <a:cubicBezTo>
                    <a:pt x="460233" y="58353"/>
                    <a:pt x="460270" y="58846"/>
                    <a:pt x="460270" y="59328"/>
                  </a:cubicBezTo>
                  <a:cubicBezTo>
                    <a:pt x="460332" y="62154"/>
                    <a:pt x="460640" y="64956"/>
                    <a:pt x="461159" y="67733"/>
                  </a:cubicBezTo>
                  <a:cubicBezTo>
                    <a:pt x="462430" y="79791"/>
                    <a:pt x="463084" y="91899"/>
                    <a:pt x="463109" y="104019"/>
                  </a:cubicBezTo>
                  <a:cubicBezTo>
                    <a:pt x="463294" y="114004"/>
                    <a:pt x="462381" y="123964"/>
                    <a:pt x="460381" y="133751"/>
                  </a:cubicBezTo>
                  <a:cubicBezTo>
                    <a:pt x="460085" y="135245"/>
                    <a:pt x="459900" y="136763"/>
                    <a:pt x="459480" y="138219"/>
                  </a:cubicBezTo>
                  <a:cubicBezTo>
                    <a:pt x="453865" y="157522"/>
                    <a:pt x="449767" y="177245"/>
                    <a:pt x="443040" y="196227"/>
                  </a:cubicBezTo>
                  <a:cubicBezTo>
                    <a:pt x="441362" y="200979"/>
                    <a:pt x="439720" y="205731"/>
                    <a:pt x="436203" y="209520"/>
                  </a:cubicBezTo>
                  <a:cubicBezTo>
                    <a:pt x="435907" y="209878"/>
                    <a:pt x="435660" y="210248"/>
                    <a:pt x="435438" y="210655"/>
                  </a:cubicBezTo>
                  <a:cubicBezTo>
                    <a:pt x="418776" y="238536"/>
                    <a:pt x="393573" y="255087"/>
                    <a:pt x="362804" y="262690"/>
                  </a:cubicBezTo>
                  <a:cubicBezTo>
                    <a:pt x="338009" y="268861"/>
                    <a:pt x="312843" y="274217"/>
                    <a:pt x="287072" y="274292"/>
                  </a:cubicBezTo>
                  <a:cubicBezTo>
                    <a:pt x="260018" y="274366"/>
                    <a:pt x="233162" y="272378"/>
                    <a:pt x="207638" y="262098"/>
                  </a:cubicBezTo>
                  <a:cubicBezTo>
                    <a:pt x="207070" y="261863"/>
                    <a:pt x="206503" y="261665"/>
                    <a:pt x="205910" y="261505"/>
                  </a:cubicBezTo>
                  <a:cubicBezTo>
                    <a:pt x="188989" y="256889"/>
                    <a:pt x="174647" y="247423"/>
                    <a:pt x="160565" y="237438"/>
                  </a:cubicBezTo>
                  <a:cubicBezTo>
                    <a:pt x="158788" y="236240"/>
                    <a:pt x="157134" y="234871"/>
                    <a:pt x="155628" y="233340"/>
                  </a:cubicBezTo>
                  <a:cubicBezTo>
                    <a:pt x="144730" y="221405"/>
                    <a:pt x="133968" y="209347"/>
                    <a:pt x="127377" y="194277"/>
                  </a:cubicBezTo>
                  <a:cubicBezTo>
                    <a:pt x="126587" y="192463"/>
                    <a:pt x="125674" y="190698"/>
                    <a:pt x="124736" y="188958"/>
                  </a:cubicBezTo>
                  <a:cubicBezTo>
                    <a:pt x="123958" y="187810"/>
                    <a:pt x="123872" y="186329"/>
                    <a:pt x="124538" y="185107"/>
                  </a:cubicBezTo>
                  <a:cubicBezTo>
                    <a:pt x="125402" y="183465"/>
                    <a:pt x="125587" y="181553"/>
                    <a:pt x="125044" y="179775"/>
                  </a:cubicBezTo>
                  <a:cubicBezTo>
                    <a:pt x="120996" y="165421"/>
                    <a:pt x="120712" y="150598"/>
                    <a:pt x="119367" y="135899"/>
                  </a:cubicBezTo>
                  <a:cubicBezTo>
                    <a:pt x="117552" y="116040"/>
                    <a:pt x="116738" y="96095"/>
                    <a:pt x="114085" y="76286"/>
                  </a:cubicBezTo>
                  <a:cubicBezTo>
                    <a:pt x="112566" y="64968"/>
                    <a:pt x="111616" y="53589"/>
                    <a:pt x="109296" y="42382"/>
                  </a:cubicBezTo>
                  <a:cubicBezTo>
                    <a:pt x="106655" y="29744"/>
                    <a:pt x="98879" y="22844"/>
                    <a:pt x="85944" y="22018"/>
                  </a:cubicBezTo>
                  <a:cubicBezTo>
                    <a:pt x="80785" y="21697"/>
                    <a:pt x="75626" y="21573"/>
                    <a:pt x="70442" y="21536"/>
                  </a:cubicBezTo>
                  <a:cubicBezTo>
                    <a:pt x="59767" y="21265"/>
                    <a:pt x="49165" y="19611"/>
                    <a:pt x="38920" y="16599"/>
                  </a:cubicBezTo>
                  <a:cubicBezTo>
                    <a:pt x="24912" y="12859"/>
                    <a:pt x="11496" y="7207"/>
                    <a:pt x="-970" y="-186"/>
                  </a:cubicBezTo>
                  <a:cubicBezTo>
                    <a:pt x="-1574" y="-606"/>
                    <a:pt x="-2154" y="-1063"/>
                    <a:pt x="-2697" y="-1556"/>
                  </a:cubicBezTo>
                  <a:close/>
                </a:path>
              </a:pathLst>
            </a:custGeom>
            <a:solidFill>
              <a:srgbClr val="020202"/>
            </a:solidFill>
            <a:ln w="1231" cap="flat">
              <a:noFill/>
              <a:prstDash val="solid"/>
              <a:miter/>
            </a:ln>
          </p:spPr>
          <p:txBody>
            <a:bodyPr rtlCol="0" anchor="ctr"/>
            <a:lstStyle/>
            <a:p>
              <a:endParaRPr lang="es-CO"/>
            </a:p>
          </p:txBody>
        </p:sp>
        <p:sp>
          <p:nvSpPr>
            <p:cNvPr id="8" name="Freeform: Shape 7">
              <a:extLst>
                <a:ext uri="{FF2B5EF4-FFF2-40B4-BE49-F238E27FC236}">
                  <a16:creationId xmlns:a16="http://schemas.microsoft.com/office/drawing/2014/main" id="{F358F395-BEA6-D598-5D17-DBC97CDE665B}"/>
                </a:ext>
              </a:extLst>
            </p:cNvPr>
            <p:cNvSpPr/>
            <p:nvPr/>
          </p:nvSpPr>
          <p:spPr>
            <a:xfrm>
              <a:off x="-938213" y="6458737"/>
              <a:ext cx="328087" cy="224965"/>
            </a:xfrm>
            <a:custGeom>
              <a:avLst/>
              <a:gdLst>
                <a:gd name="connsiteX0" fmla="*/ 298951 w 328087"/>
                <a:gd name="connsiteY0" fmla="*/ 142750 h 224965"/>
                <a:gd name="connsiteX1" fmla="*/ 301530 w 328087"/>
                <a:gd name="connsiteY1" fmla="*/ 147909 h 224965"/>
                <a:gd name="connsiteX2" fmla="*/ 323882 w 328087"/>
                <a:gd name="connsiteY2" fmla="*/ 180529 h 224965"/>
                <a:gd name="connsiteX3" fmla="*/ 325326 w 328087"/>
                <a:gd name="connsiteY3" fmla="*/ 185676 h 224965"/>
                <a:gd name="connsiteX4" fmla="*/ 317921 w 328087"/>
                <a:gd name="connsiteY4" fmla="*/ 206410 h 224965"/>
                <a:gd name="connsiteX5" fmla="*/ 292545 w 328087"/>
                <a:gd name="connsiteY5" fmla="*/ 222653 h 224965"/>
                <a:gd name="connsiteX6" fmla="*/ 269589 w 328087"/>
                <a:gd name="connsiteY6" fmla="*/ 219468 h 224965"/>
                <a:gd name="connsiteX7" fmla="*/ 255408 w 328087"/>
                <a:gd name="connsiteY7" fmla="*/ 207595 h 224965"/>
                <a:gd name="connsiteX8" fmla="*/ 252211 w 328087"/>
                <a:gd name="connsiteY8" fmla="*/ 203769 h 224965"/>
                <a:gd name="connsiteX9" fmla="*/ 248730 w 328087"/>
                <a:gd name="connsiteY9" fmla="*/ 197487 h 224965"/>
                <a:gd name="connsiteX10" fmla="*/ 241621 w 328087"/>
                <a:gd name="connsiteY10" fmla="*/ 190909 h 224965"/>
                <a:gd name="connsiteX11" fmla="*/ 231192 w 328087"/>
                <a:gd name="connsiteY11" fmla="*/ 187984 h 224965"/>
                <a:gd name="connsiteX12" fmla="*/ 229390 w 328087"/>
                <a:gd name="connsiteY12" fmla="*/ 187823 h 224965"/>
                <a:gd name="connsiteX13" fmla="*/ 221503 w 328087"/>
                <a:gd name="connsiteY13" fmla="*/ 185022 h 224965"/>
                <a:gd name="connsiteX14" fmla="*/ 202768 w 328087"/>
                <a:gd name="connsiteY14" fmla="*/ 164805 h 224965"/>
                <a:gd name="connsiteX15" fmla="*/ 179318 w 328087"/>
                <a:gd name="connsiteY15" fmla="*/ 131111 h 224965"/>
                <a:gd name="connsiteX16" fmla="*/ 169148 w 328087"/>
                <a:gd name="connsiteY16" fmla="*/ 117214 h 224965"/>
                <a:gd name="connsiteX17" fmla="*/ 168519 w 328087"/>
                <a:gd name="connsiteY17" fmla="*/ 116165 h 224965"/>
                <a:gd name="connsiteX18" fmla="*/ 167840 w 328087"/>
                <a:gd name="connsiteY18" fmla="*/ 115177 h 224965"/>
                <a:gd name="connsiteX19" fmla="*/ 167161 w 328087"/>
                <a:gd name="connsiteY19" fmla="*/ 114202 h 224965"/>
                <a:gd name="connsiteX20" fmla="*/ 164989 w 328087"/>
                <a:gd name="connsiteY20" fmla="*/ 111536 h 224965"/>
                <a:gd name="connsiteX21" fmla="*/ 164236 w 328087"/>
                <a:gd name="connsiteY21" fmla="*/ 110722 h 224965"/>
                <a:gd name="connsiteX22" fmla="*/ 163520 w 328087"/>
                <a:gd name="connsiteY22" fmla="*/ 109919 h 224965"/>
                <a:gd name="connsiteX23" fmla="*/ 163150 w 328087"/>
                <a:gd name="connsiteY23" fmla="*/ 109537 h 224965"/>
                <a:gd name="connsiteX24" fmla="*/ 162397 w 328087"/>
                <a:gd name="connsiteY24" fmla="*/ 108772 h 224965"/>
                <a:gd name="connsiteX25" fmla="*/ 162027 w 328087"/>
                <a:gd name="connsiteY25" fmla="*/ 108377 h 224965"/>
                <a:gd name="connsiteX26" fmla="*/ 161311 w 328087"/>
                <a:gd name="connsiteY26" fmla="*/ 107562 h 224965"/>
                <a:gd name="connsiteX27" fmla="*/ 160657 w 328087"/>
                <a:gd name="connsiteY27" fmla="*/ 106673 h 224965"/>
                <a:gd name="connsiteX28" fmla="*/ 158558 w 328087"/>
                <a:gd name="connsiteY28" fmla="*/ 104205 h 224965"/>
                <a:gd name="connsiteX29" fmla="*/ 157830 w 328087"/>
                <a:gd name="connsiteY29" fmla="*/ 103427 h 224965"/>
                <a:gd name="connsiteX30" fmla="*/ 157139 w 328087"/>
                <a:gd name="connsiteY30" fmla="*/ 102650 h 224965"/>
                <a:gd name="connsiteX31" fmla="*/ 156781 w 328087"/>
                <a:gd name="connsiteY31" fmla="*/ 102267 h 224965"/>
                <a:gd name="connsiteX32" fmla="*/ 156078 w 328087"/>
                <a:gd name="connsiteY32" fmla="*/ 101539 h 224965"/>
                <a:gd name="connsiteX33" fmla="*/ 155720 w 328087"/>
                <a:gd name="connsiteY33" fmla="*/ 101169 h 224965"/>
                <a:gd name="connsiteX34" fmla="*/ 155041 w 328087"/>
                <a:gd name="connsiteY34" fmla="*/ 100404 h 224965"/>
                <a:gd name="connsiteX35" fmla="*/ 154436 w 328087"/>
                <a:gd name="connsiteY35" fmla="*/ 99589 h 224965"/>
                <a:gd name="connsiteX36" fmla="*/ 152955 w 328087"/>
                <a:gd name="connsiteY36" fmla="*/ 98170 h 224965"/>
                <a:gd name="connsiteX37" fmla="*/ 152079 w 328087"/>
                <a:gd name="connsiteY37" fmla="*/ 97515 h 224965"/>
                <a:gd name="connsiteX38" fmla="*/ 151277 w 328087"/>
                <a:gd name="connsiteY38" fmla="*/ 96701 h 224965"/>
                <a:gd name="connsiteX39" fmla="*/ 150573 w 328087"/>
                <a:gd name="connsiteY39" fmla="*/ 95763 h 224965"/>
                <a:gd name="connsiteX40" fmla="*/ 144933 w 328087"/>
                <a:gd name="connsiteY40" fmla="*/ 89703 h 224965"/>
                <a:gd name="connsiteX41" fmla="*/ 144155 w 328087"/>
                <a:gd name="connsiteY41" fmla="*/ 88876 h 224965"/>
                <a:gd name="connsiteX42" fmla="*/ 143427 w 328087"/>
                <a:gd name="connsiteY42" fmla="*/ 88049 h 224965"/>
                <a:gd name="connsiteX43" fmla="*/ 143057 w 328087"/>
                <a:gd name="connsiteY43" fmla="*/ 87654 h 224965"/>
                <a:gd name="connsiteX44" fmla="*/ 142291 w 328087"/>
                <a:gd name="connsiteY44" fmla="*/ 86864 h 224965"/>
                <a:gd name="connsiteX45" fmla="*/ 141909 w 328087"/>
                <a:gd name="connsiteY45" fmla="*/ 86469 h 224965"/>
                <a:gd name="connsiteX46" fmla="*/ 141181 w 328087"/>
                <a:gd name="connsiteY46" fmla="*/ 85642 h 224965"/>
                <a:gd name="connsiteX47" fmla="*/ 140514 w 328087"/>
                <a:gd name="connsiteY47" fmla="*/ 84741 h 224965"/>
                <a:gd name="connsiteX48" fmla="*/ 137565 w 328087"/>
                <a:gd name="connsiteY48" fmla="*/ 81397 h 224965"/>
                <a:gd name="connsiteX49" fmla="*/ 136836 w 328087"/>
                <a:gd name="connsiteY49" fmla="*/ 80619 h 224965"/>
                <a:gd name="connsiteX50" fmla="*/ 136157 w 328087"/>
                <a:gd name="connsiteY50" fmla="*/ 79854 h 224965"/>
                <a:gd name="connsiteX51" fmla="*/ 135824 w 328087"/>
                <a:gd name="connsiteY51" fmla="*/ 79484 h 224965"/>
                <a:gd name="connsiteX52" fmla="*/ 135170 w 328087"/>
                <a:gd name="connsiteY52" fmla="*/ 78768 h 224965"/>
                <a:gd name="connsiteX53" fmla="*/ 134837 w 328087"/>
                <a:gd name="connsiteY53" fmla="*/ 78435 h 224965"/>
                <a:gd name="connsiteX54" fmla="*/ 134183 w 328087"/>
                <a:gd name="connsiteY54" fmla="*/ 77756 h 224965"/>
                <a:gd name="connsiteX55" fmla="*/ 133862 w 328087"/>
                <a:gd name="connsiteY55" fmla="*/ 77422 h 224965"/>
                <a:gd name="connsiteX56" fmla="*/ 133195 w 328087"/>
                <a:gd name="connsiteY56" fmla="*/ 76768 h 224965"/>
                <a:gd name="connsiteX57" fmla="*/ 132862 w 328087"/>
                <a:gd name="connsiteY57" fmla="*/ 76435 h 224965"/>
                <a:gd name="connsiteX58" fmla="*/ 132183 w 328087"/>
                <a:gd name="connsiteY58" fmla="*/ 75769 h 224965"/>
                <a:gd name="connsiteX59" fmla="*/ 131825 w 328087"/>
                <a:gd name="connsiteY59" fmla="*/ 75435 h 224965"/>
                <a:gd name="connsiteX60" fmla="*/ 131085 w 328087"/>
                <a:gd name="connsiteY60" fmla="*/ 74744 h 224965"/>
                <a:gd name="connsiteX61" fmla="*/ 130690 w 328087"/>
                <a:gd name="connsiteY61" fmla="*/ 74386 h 224965"/>
                <a:gd name="connsiteX62" fmla="*/ 129875 w 328087"/>
                <a:gd name="connsiteY62" fmla="*/ 73658 h 224965"/>
                <a:gd name="connsiteX63" fmla="*/ 129456 w 328087"/>
                <a:gd name="connsiteY63" fmla="*/ 73263 h 224965"/>
                <a:gd name="connsiteX64" fmla="*/ 125926 w 328087"/>
                <a:gd name="connsiteY64" fmla="*/ 70153 h 224965"/>
                <a:gd name="connsiteX65" fmla="*/ 125000 w 328087"/>
                <a:gd name="connsiteY65" fmla="*/ 69499 h 224965"/>
                <a:gd name="connsiteX66" fmla="*/ 124186 w 328087"/>
                <a:gd name="connsiteY66" fmla="*/ 68783 h 224965"/>
                <a:gd name="connsiteX67" fmla="*/ 123791 w 328087"/>
                <a:gd name="connsiteY67" fmla="*/ 68413 h 224965"/>
                <a:gd name="connsiteX68" fmla="*/ 123050 w 328087"/>
                <a:gd name="connsiteY68" fmla="*/ 67697 h 224965"/>
                <a:gd name="connsiteX69" fmla="*/ 122692 w 328087"/>
                <a:gd name="connsiteY69" fmla="*/ 67363 h 224965"/>
                <a:gd name="connsiteX70" fmla="*/ 121125 w 328087"/>
                <a:gd name="connsiteY70" fmla="*/ 66129 h 224965"/>
                <a:gd name="connsiteX71" fmla="*/ 120322 w 328087"/>
                <a:gd name="connsiteY71" fmla="*/ 65586 h 224965"/>
                <a:gd name="connsiteX72" fmla="*/ 119582 w 328087"/>
                <a:gd name="connsiteY72" fmla="*/ 64982 h 224965"/>
                <a:gd name="connsiteX73" fmla="*/ 119212 w 328087"/>
                <a:gd name="connsiteY73" fmla="*/ 64685 h 224965"/>
                <a:gd name="connsiteX74" fmla="*/ 117977 w 328087"/>
                <a:gd name="connsiteY74" fmla="*/ 63945 h 224965"/>
                <a:gd name="connsiteX75" fmla="*/ 117089 w 328087"/>
                <a:gd name="connsiteY75" fmla="*/ 63352 h 224965"/>
                <a:gd name="connsiteX76" fmla="*/ 116237 w 328087"/>
                <a:gd name="connsiteY76" fmla="*/ 62636 h 224965"/>
                <a:gd name="connsiteX77" fmla="*/ 115805 w 328087"/>
                <a:gd name="connsiteY77" fmla="*/ 62242 h 224965"/>
                <a:gd name="connsiteX78" fmla="*/ 112226 w 328087"/>
                <a:gd name="connsiteY78" fmla="*/ 59107 h 224965"/>
                <a:gd name="connsiteX79" fmla="*/ 111288 w 328087"/>
                <a:gd name="connsiteY79" fmla="*/ 58428 h 224965"/>
                <a:gd name="connsiteX80" fmla="*/ 110424 w 328087"/>
                <a:gd name="connsiteY80" fmla="*/ 57675 h 224965"/>
                <a:gd name="connsiteX81" fmla="*/ 110004 w 328087"/>
                <a:gd name="connsiteY81" fmla="*/ 57292 h 224965"/>
                <a:gd name="connsiteX82" fmla="*/ 109202 w 328087"/>
                <a:gd name="connsiteY82" fmla="*/ 56527 h 224965"/>
                <a:gd name="connsiteX83" fmla="*/ 108807 w 328087"/>
                <a:gd name="connsiteY83" fmla="*/ 56144 h 224965"/>
                <a:gd name="connsiteX84" fmla="*/ 106215 w 328087"/>
                <a:gd name="connsiteY84" fmla="*/ 54157 h 224965"/>
                <a:gd name="connsiteX85" fmla="*/ 105314 w 328087"/>
                <a:gd name="connsiteY85" fmla="*/ 53516 h 224965"/>
                <a:gd name="connsiteX86" fmla="*/ 102673 w 328087"/>
                <a:gd name="connsiteY86" fmla="*/ 51504 h 224965"/>
                <a:gd name="connsiteX87" fmla="*/ 101748 w 328087"/>
                <a:gd name="connsiteY87" fmla="*/ 50887 h 224965"/>
                <a:gd name="connsiteX88" fmla="*/ 99921 w 328087"/>
                <a:gd name="connsiteY88" fmla="*/ 49652 h 224965"/>
                <a:gd name="connsiteX89" fmla="*/ 99020 w 328087"/>
                <a:gd name="connsiteY89" fmla="*/ 49048 h 224965"/>
                <a:gd name="connsiteX90" fmla="*/ 97255 w 328087"/>
                <a:gd name="connsiteY90" fmla="*/ 47814 h 224965"/>
                <a:gd name="connsiteX91" fmla="*/ 96379 w 328087"/>
                <a:gd name="connsiteY91" fmla="*/ 47233 h 224965"/>
                <a:gd name="connsiteX92" fmla="*/ 94725 w 328087"/>
                <a:gd name="connsiteY92" fmla="*/ 46073 h 224965"/>
                <a:gd name="connsiteX93" fmla="*/ 93885 w 328087"/>
                <a:gd name="connsiteY93" fmla="*/ 45555 h 224965"/>
                <a:gd name="connsiteX94" fmla="*/ 92565 w 328087"/>
                <a:gd name="connsiteY94" fmla="*/ 44839 h 224965"/>
                <a:gd name="connsiteX95" fmla="*/ 91713 w 328087"/>
                <a:gd name="connsiteY95" fmla="*/ 44284 h 224965"/>
                <a:gd name="connsiteX96" fmla="*/ 90911 w 328087"/>
                <a:gd name="connsiteY96" fmla="*/ 43630 h 224965"/>
                <a:gd name="connsiteX97" fmla="*/ 90516 w 328087"/>
                <a:gd name="connsiteY97" fmla="*/ 43309 h 224965"/>
                <a:gd name="connsiteX98" fmla="*/ 89282 w 328087"/>
                <a:gd name="connsiteY98" fmla="*/ 42445 h 224965"/>
                <a:gd name="connsiteX99" fmla="*/ 88443 w 328087"/>
                <a:gd name="connsiteY99" fmla="*/ 41914 h 224965"/>
                <a:gd name="connsiteX100" fmla="*/ 87208 w 328087"/>
                <a:gd name="connsiteY100" fmla="*/ 41223 h 224965"/>
                <a:gd name="connsiteX101" fmla="*/ 86320 w 328087"/>
                <a:gd name="connsiteY101" fmla="*/ 40779 h 224965"/>
                <a:gd name="connsiteX102" fmla="*/ 84937 w 328087"/>
                <a:gd name="connsiteY102" fmla="*/ 40100 h 224965"/>
                <a:gd name="connsiteX103" fmla="*/ 84024 w 328087"/>
                <a:gd name="connsiteY103" fmla="*/ 39557 h 224965"/>
                <a:gd name="connsiteX104" fmla="*/ 81284 w 328087"/>
                <a:gd name="connsiteY104" fmla="*/ 37940 h 224965"/>
                <a:gd name="connsiteX105" fmla="*/ 80371 w 328087"/>
                <a:gd name="connsiteY105" fmla="*/ 37434 h 224965"/>
                <a:gd name="connsiteX106" fmla="*/ 79001 w 328087"/>
                <a:gd name="connsiteY106" fmla="*/ 36693 h 224965"/>
                <a:gd name="connsiteX107" fmla="*/ 78063 w 328087"/>
                <a:gd name="connsiteY107" fmla="*/ 36224 h 224965"/>
                <a:gd name="connsiteX108" fmla="*/ 76606 w 328087"/>
                <a:gd name="connsiteY108" fmla="*/ 35508 h 224965"/>
                <a:gd name="connsiteX109" fmla="*/ 75631 w 328087"/>
                <a:gd name="connsiteY109" fmla="*/ 34928 h 224965"/>
                <a:gd name="connsiteX110" fmla="*/ 69460 w 328087"/>
                <a:gd name="connsiteY110" fmla="*/ 31633 h 224965"/>
                <a:gd name="connsiteX111" fmla="*/ 68448 w 328087"/>
                <a:gd name="connsiteY111" fmla="*/ 31078 h 224965"/>
                <a:gd name="connsiteX112" fmla="*/ 66918 w 328087"/>
                <a:gd name="connsiteY112" fmla="*/ 30288 h 224965"/>
                <a:gd name="connsiteX113" fmla="*/ 65881 w 328087"/>
                <a:gd name="connsiteY113" fmla="*/ 29769 h 224965"/>
                <a:gd name="connsiteX114" fmla="*/ 63227 w 328087"/>
                <a:gd name="connsiteY114" fmla="*/ 28708 h 224965"/>
                <a:gd name="connsiteX115" fmla="*/ 62203 w 328087"/>
                <a:gd name="connsiteY115" fmla="*/ 28301 h 224965"/>
                <a:gd name="connsiteX116" fmla="*/ 60808 w 328087"/>
                <a:gd name="connsiteY116" fmla="*/ 27585 h 224965"/>
                <a:gd name="connsiteX117" fmla="*/ 59895 w 328087"/>
                <a:gd name="connsiteY117" fmla="*/ 27128 h 224965"/>
                <a:gd name="connsiteX118" fmla="*/ 58501 w 328087"/>
                <a:gd name="connsiteY118" fmla="*/ 26474 h 224965"/>
                <a:gd name="connsiteX119" fmla="*/ 57550 w 328087"/>
                <a:gd name="connsiteY119" fmla="*/ 26030 h 224965"/>
                <a:gd name="connsiteX120" fmla="*/ 54526 w 328087"/>
                <a:gd name="connsiteY120" fmla="*/ 24907 h 224965"/>
                <a:gd name="connsiteX121" fmla="*/ 53490 w 328087"/>
                <a:gd name="connsiteY121" fmla="*/ 24474 h 224965"/>
                <a:gd name="connsiteX122" fmla="*/ 49861 w 328087"/>
                <a:gd name="connsiteY122" fmla="*/ 23043 h 224965"/>
                <a:gd name="connsiteX123" fmla="*/ 48799 w 328087"/>
                <a:gd name="connsiteY123" fmla="*/ 22611 h 224965"/>
                <a:gd name="connsiteX124" fmla="*/ 45689 w 328087"/>
                <a:gd name="connsiteY124" fmla="*/ 21377 h 224965"/>
                <a:gd name="connsiteX125" fmla="*/ 44677 w 328087"/>
                <a:gd name="connsiteY125" fmla="*/ 20994 h 224965"/>
                <a:gd name="connsiteX126" fmla="*/ 42702 w 328087"/>
                <a:gd name="connsiteY126" fmla="*/ 20290 h 224965"/>
                <a:gd name="connsiteX127" fmla="*/ 41752 w 328087"/>
                <a:gd name="connsiteY127" fmla="*/ 19945 h 224965"/>
                <a:gd name="connsiteX128" fmla="*/ 39839 w 328087"/>
                <a:gd name="connsiteY128" fmla="*/ 19328 h 224965"/>
                <a:gd name="connsiteX129" fmla="*/ 38901 w 328087"/>
                <a:gd name="connsiteY129" fmla="*/ 18995 h 224965"/>
                <a:gd name="connsiteX130" fmla="*/ 36951 w 328087"/>
                <a:gd name="connsiteY130" fmla="*/ 18402 h 224965"/>
                <a:gd name="connsiteX131" fmla="*/ 35951 w 328087"/>
                <a:gd name="connsiteY131" fmla="*/ 18081 h 224965"/>
                <a:gd name="connsiteX132" fmla="*/ 33298 w 328087"/>
                <a:gd name="connsiteY132" fmla="*/ 17513 h 224965"/>
                <a:gd name="connsiteX133" fmla="*/ 32199 w 328087"/>
                <a:gd name="connsiteY133" fmla="*/ 17193 h 224965"/>
                <a:gd name="connsiteX134" fmla="*/ 26497 w 328087"/>
                <a:gd name="connsiteY134" fmla="*/ 15786 h 224965"/>
                <a:gd name="connsiteX135" fmla="*/ 25473 w 328087"/>
                <a:gd name="connsiteY135" fmla="*/ 15156 h 224965"/>
                <a:gd name="connsiteX136" fmla="*/ 13846 w 328087"/>
                <a:gd name="connsiteY136" fmla="*/ 12280 h 224965"/>
                <a:gd name="connsiteX137" fmla="*/ 1319 w 328087"/>
                <a:gd name="connsiteY137" fmla="*/ 10293 h 224965"/>
                <a:gd name="connsiteX138" fmla="*/ -1593 w 328087"/>
                <a:gd name="connsiteY138" fmla="*/ 3653 h 224965"/>
                <a:gd name="connsiteX139" fmla="*/ 8663 w 328087"/>
                <a:gd name="connsiteY139" fmla="*/ -1395 h 224965"/>
                <a:gd name="connsiteX140" fmla="*/ 38407 w 328087"/>
                <a:gd name="connsiteY140" fmla="*/ 4776 h 224965"/>
                <a:gd name="connsiteX141" fmla="*/ 88356 w 328087"/>
                <a:gd name="connsiteY141" fmla="*/ 21599 h 224965"/>
                <a:gd name="connsiteX142" fmla="*/ 111226 w 328087"/>
                <a:gd name="connsiteY142" fmla="*/ 30572 h 224965"/>
                <a:gd name="connsiteX143" fmla="*/ 115447 w 328087"/>
                <a:gd name="connsiteY143" fmla="*/ 33151 h 224965"/>
                <a:gd name="connsiteX144" fmla="*/ 112979 w 328087"/>
                <a:gd name="connsiteY144" fmla="*/ 40630 h 224965"/>
                <a:gd name="connsiteX145" fmla="*/ 111115 w 328087"/>
                <a:gd name="connsiteY145" fmla="*/ 41865 h 224965"/>
                <a:gd name="connsiteX146" fmla="*/ 120989 w 328087"/>
                <a:gd name="connsiteY146" fmla="*/ 47579 h 224965"/>
                <a:gd name="connsiteX147" fmla="*/ 128949 w 328087"/>
                <a:gd name="connsiteY147" fmla="*/ 52010 h 224965"/>
                <a:gd name="connsiteX148" fmla="*/ 130900 w 328087"/>
                <a:gd name="connsiteY148" fmla="*/ 53837 h 224965"/>
                <a:gd name="connsiteX149" fmla="*/ 134800 w 328087"/>
                <a:gd name="connsiteY149" fmla="*/ 62859 h 224965"/>
                <a:gd name="connsiteX150" fmla="*/ 138502 w 328087"/>
                <a:gd name="connsiteY150" fmla="*/ 68351 h 224965"/>
                <a:gd name="connsiteX151" fmla="*/ 148796 w 328087"/>
                <a:gd name="connsiteY151" fmla="*/ 77299 h 224965"/>
                <a:gd name="connsiteX152" fmla="*/ 160003 w 328087"/>
                <a:gd name="connsiteY152" fmla="*/ 88691 h 224965"/>
                <a:gd name="connsiteX153" fmla="*/ 171987 w 328087"/>
                <a:gd name="connsiteY153" fmla="*/ 94405 h 224965"/>
                <a:gd name="connsiteX154" fmla="*/ 213432 w 328087"/>
                <a:gd name="connsiteY154" fmla="*/ 102070 h 224965"/>
                <a:gd name="connsiteX155" fmla="*/ 220578 w 328087"/>
                <a:gd name="connsiteY155" fmla="*/ 99503 h 224965"/>
                <a:gd name="connsiteX156" fmla="*/ 244497 w 328087"/>
                <a:gd name="connsiteY156" fmla="*/ 82409 h 224965"/>
                <a:gd name="connsiteX157" fmla="*/ 252470 w 328087"/>
                <a:gd name="connsiteY157" fmla="*/ 80792 h 224965"/>
                <a:gd name="connsiteX158" fmla="*/ 257098 w 328087"/>
                <a:gd name="connsiteY158" fmla="*/ 82396 h 224965"/>
                <a:gd name="connsiteX159" fmla="*/ 257098 w 328087"/>
                <a:gd name="connsiteY159" fmla="*/ 82396 h 224965"/>
                <a:gd name="connsiteX160" fmla="*/ 260011 w 328087"/>
                <a:gd name="connsiteY160" fmla="*/ 86099 h 224965"/>
                <a:gd name="connsiteX161" fmla="*/ 276994 w 328087"/>
                <a:gd name="connsiteY161" fmla="*/ 109759 h 224965"/>
                <a:gd name="connsiteX162" fmla="*/ 298556 w 328087"/>
                <a:gd name="connsiteY162" fmla="*/ 141404 h 224965"/>
                <a:gd name="connsiteX163" fmla="*/ 298951 w 328087"/>
                <a:gd name="connsiteY163" fmla="*/ 142750 h 224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328087" h="224965">
                  <a:moveTo>
                    <a:pt x="298951" y="142750"/>
                  </a:moveTo>
                  <a:cubicBezTo>
                    <a:pt x="298753" y="144983"/>
                    <a:pt x="300481" y="146329"/>
                    <a:pt x="301530" y="147909"/>
                  </a:cubicBezTo>
                  <a:cubicBezTo>
                    <a:pt x="308837" y="158881"/>
                    <a:pt x="315958" y="169976"/>
                    <a:pt x="323882" y="180529"/>
                  </a:cubicBezTo>
                  <a:cubicBezTo>
                    <a:pt x="325055" y="181973"/>
                    <a:pt x="325585" y="183837"/>
                    <a:pt x="325326" y="185676"/>
                  </a:cubicBezTo>
                  <a:cubicBezTo>
                    <a:pt x="324092" y="193081"/>
                    <a:pt x="322487" y="200264"/>
                    <a:pt x="317921" y="206410"/>
                  </a:cubicBezTo>
                  <a:cubicBezTo>
                    <a:pt x="311762" y="214779"/>
                    <a:pt x="302727" y="220567"/>
                    <a:pt x="292545" y="222653"/>
                  </a:cubicBezTo>
                  <a:cubicBezTo>
                    <a:pt x="284325" y="224479"/>
                    <a:pt x="276710" y="222739"/>
                    <a:pt x="269589" y="219468"/>
                  </a:cubicBezTo>
                  <a:cubicBezTo>
                    <a:pt x="264010" y="216914"/>
                    <a:pt x="259370" y="212446"/>
                    <a:pt x="255408" y="207595"/>
                  </a:cubicBezTo>
                  <a:cubicBezTo>
                    <a:pt x="254420" y="206262"/>
                    <a:pt x="253346" y="204979"/>
                    <a:pt x="252211" y="203769"/>
                  </a:cubicBezTo>
                  <a:cubicBezTo>
                    <a:pt x="250397" y="202115"/>
                    <a:pt x="249175" y="199906"/>
                    <a:pt x="248730" y="197487"/>
                  </a:cubicBezTo>
                  <a:cubicBezTo>
                    <a:pt x="248052" y="193291"/>
                    <a:pt x="245262" y="191427"/>
                    <a:pt x="241621" y="190909"/>
                  </a:cubicBezTo>
                  <a:cubicBezTo>
                    <a:pt x="238017" y="190440"/>
                    <a:pt x="234512" y="189452"/>
                    <a:pt x="231192" y="187984"/>
                  </a:cubicBezTo>
                  <a:cubicBezTo>
                    <a:pt x="230600" y="187823"/>
                    <a:pt x="229995" y="187774"/>
                    <a:pt x="229390" y="187823"/>
                  </a:cubicBezTo>
                  <a:cubicBezTo>
                    <a:pt x="225959" y="189057"/>
                    <a:pt x="223923" y="186589"/>
                    <a:pt x="221503" y="185022"/>
                  </a:cubicBezTo>
                  <a:cubicBezTo>
                    <a:pt x="213814" y="179776"/>
                    <a:pt x="207409" y="172864"/>
                    <a:pt x="202768" y="164805"/>
                  </a:cubicBezTo>
                  <a:cubicBezTo>
                    <a:pt x="195671" y="153092"/>
                    <a:pt x="187847" y="141836"/>
                    <a:pt x="179318" y="131111"/>
                  </a:cubicBezTo>
                  <a:cubicBezTo>
                    <a:pt x="175801" y="126569"/>
                    <a:pt x="171049" y="122940"/>
                    <a:pt x="169148" y="117214"/>
                  </a:cubicBezTo>
                  <a:lnTo>
                    <a:pt x="168519" y="116165"/>
                  </a:lnTo>
                  <a:cubicBezTo>
                    <a:pt x="168284" y="115856"/>
                    <a:pt x="168062" y="115510"/>
                    <a:pt x="167840" y="115177"/>
                  </a:cubicBezTo>
                  <a:cubicBezTo>
                    <a:pt x="167618" y="114844"/>
                    <a:pt x="167383" y="114535"/>
                    <a:pt x="167161" y="114202"/>
                  </a:cubicBezTo>
                  <a:cubicBezTo>
                    <a:pt x="166544" y="113239"/>
                    <a:pt x="165816" y="112338"/>
                    <a:pt x="164989" y="111536"/>
                  </a:cubicBezTo>
                  <a:cubicBezTo>
                    <a:pt x="164717" y="111277"/>
                    <a:pt x="164483" y="111005"/>
                    <a:pt x="164236" y="110722"/>
                  </a:cubicBezTo>
                  <a:cubicBezTo>
                    <a:pt x="163989" y="110438"/>
                    <a:pt x="163755" y="110191"/>
                    <a:pt x="163520" y="109919"/>
                  </a:cubicBezTo>
                  <a:cubicBezTo>
                    <a:pt x="163286" y="109648"/>
                    <a:pt x="163273" y="109660"/>
                    <a:pt x="163150" y="109537"/>
                  </a:cubicBezTo>
                  <a:cubicBezTo>
                    <a:pt x="163026" y="109413"/>
                    <a:pt x="162644" y="109031"/>
                    <a:pt x="162397" y="108772"/>
                  </a:cubicBezTo>
                  <a:lnTo>
                    <a:pt x="162027" y="108377"/>
                  </a:lnTo>
                  <a:cubicBezTo>
                    <a:pt x="161767" y="108117"/>
                    <a:pt x="161533" y="107846"/>
                    <a:pt x="161311" y="107562"/>
                  </a:cubicBezTo>
                  <a:cubicBezTo>
                    <a:pt x="161076" y="107278"/>
                    <a:pt x="160866" y="106982"/>
                    <a:pt x="160657" y="106673"/>
                  </a:cubicBezTo>
                  <a:cubicBezTo>
                    <a:pt x="160040" y="105785"/>
                    <a:pt x="159336" y="104958"/>
                    <a:pt x="158558" y="104205"/>
                  </a:cubicBezTo>
                  <a:cubicBezTo>
                    <a:pt x="158299" y="103958"/>
                    <a:pt x="158065" y="103699"/>
                    <a:pt x="157830" y="103427"/>
                  </a:cubicBezTo>
                  <a:cubicBezTo>
                    <a:pt x="157596" y="103156"/>
                    <a:pt x="157361" y="102909"/>
                    <a:pt x="157139" y="102650"/>
                  </a:cubicBezTo>
                  <a:lnTo>
                    <a:pt x="156781" y="102267"/>
                  </a:lnTo>
                  <a:cubicBezTo>
                    <a:pt x="156534" y="102033"/>
                    <a:pt x="156312" y="101786"/>
                    <a:pt x="156078" y="101539"/>
                  </a:cubicBezTo>
                  <a:cubicBezTo>
                    <a:pt x="155843" y="101292"/>
                    <a:pt x="155843" y="101280"/>
                    <a:pt x="155720" y="101169"/>
                  </a:cubicBezTo>
                  <a:cubicBezTo>
                    <a:pt x="155485" y="100922"/>
                    <a:pt x="155251" y="100675"/>
                    <a:pt x="155041" y="100404"/>
                  </a:cubicBezTo>
                  <a:cubicBezTo>
                    <a:pt x="154831" y="100144"/>
                    <a:pt x="154634" y="99861"/>
                    <a:pt x="154436" y="99589"/>
                  </a:cubicBezTo>
                  <a:cubicBezTo>
                    <a:pt x="154029" y="99034"/>
                    <a:pt x="153523" y="98552"/>
                    <a:pt x="152955" y="98170"/>
                  </a:cubicBezTo>
                  <a:cubicBezTo>
                    <a:pt x="152647" y="97972"/>
                    <a:pt x="152363" y="97750"/>
                    <a:pt x="152079" y="97515"/>
                  </a:cubicBezTo>
                  <a:cubicBezTo>
                    <a:pt x="151795" y="97269"/>
                    <a:pt x="151523" y="96985"/>
                    <a:pt x="151277" y="96701"/>
                  </a:cubicBezTo>
                  <a:cubicBezTo>
                    <a:pt x="151030" y="96405"/>
                    <a:pt x="150795" y="96084"/>
                    <a:pt x="150573" y="95763"/>
                  </a:cubicBezTo>
                  <a:cubicBezTo>
                    <a:pt x="148821" y="93628"/>
                    <a:pt x="146944" y="91604"/>
                    <a:pt x="144933" y="89703"/>
                  </a:cubicBezTo>
                  <a:cubicBezTo>
                    <a:pt x="144661" y="89444"/>
                    <a:pt x="144402" y="89160"/>
                    <a:pt x="144155" y="88876"/>
                  </a:cubicBezTo>
                  <a:cubicBezTo>
                    <a:pt x="143908" y="88592"/>
                    <a:pt x="143662" y="88333"/>
                    <a:pt x="143427" y="88049"/>
                  </a:cubicBezTo>
                  <a:lnTo>
                    <a:pt x="143057" y="87654"/>
                  </a:lnTo>
                  <a:cubicBezTo>
                    <a:pt x="142798" y="87407"/>
                    <a:pt x="142551" y="87136"/>
                    <a:pt x="142291" y="86864"/>
                  </a:cubicBezTo>
                  <a:lnTo>
                    <a:pt x="141909" y="86469"/>
                  </a:lnTo>
                  <a:cubicBezTo>
                    <a:pt x="141650" y="86210"/>
                    <a:pt x="141415" y="85926"/>
                    <a:pt x="141181" y="85642"/>
                  </a:cubicBezTo>
                  <a:cubicBezTo>
                    <a:pt x="140946" y="85358"/>
                    <a:pt x="140724" y="85050"/>
                    <a:pt x="140514" y="84741"/>
                  </a:cubicBezTo>
                  <a:cubicBezTo>
                    <a:pt x="139638" y="83532"/>
                    <a:pt x="138651" y="82409"/>
                    <a:pt x="137565" y="81397"/>
                  </a:cubicBezTo>
                  <a:cubicBezTo>
                    <a:pt x="137318" y="81150"/>
                    <a:pt x="137071" y="80891"/>
                    <a:pt x="136836" y="80619"/>
                  </a:cubicBezTo>
                  <a:cubicBezTo>
                    <a:pt x="136602" y="80347"/>
                    <a:pt x="136379" y="80113"/>
                    <a:pt x="136157" y="79854"/>
                  </a:cubicBezTo>
                  <a:cubicBezTo>
                    <a:pt x="135935" y="79595"/>
                    <a:pt x="135948" y="79607"/>
                    <a:pt x="135824" y="79484"/>
                  </a:cubicBezTo>
                  <a:cubicBezTo>
                    <a:pt x="135701" y="79360"/>
                    <a:pt x="135380" y="79015"/>
                    <a:pt x="135170" y="78768"/>
                  </a:cubicBezTo>
                  <a:lnTo>
                    <a:pt x="134837" y="78435"/>
                  </a:lnTo>
                  <a:lnTo>
                    <a:pt x="134183" y="77756"/>
                  </a:lnTo>
                  <a:lnTo>
                    <a:pt x="133862" y="77422"/>
                  </a:lnTo>
                  <a:cubicBezTo>
                    <a:pt x="133627" y="77213"/>
                    <a:pt x="133417" y="76990"/>
                    <a:pt x="133195" y="76768"/>
                  </a:cubicBezTo>
                  <a:lnTo>
                    <a:pt x="132862" y="76435"/>
                  </a:lnTo>
                  <a:cubicBezTo>
                    <a:pt x="132628" y="76225"/>
                    <a:pt x="132405" y="76003"/>
                    <a:pt x="132183" y="75769"/>
                  </a:cubicBezTo>
                  <a:lnTo>
                    <a:pt x="131825" y="75435"/>
                  </a:lnTo>
                  <a:cubicBezTo>
                    <a:pt x="131566" y="75213"/>
                    <a:pt x="131332" y="74979"/>
                    <a:pt x="131085" y="74744"/>
                  </a:cubicBezTo>
                  <a:lnTo>
                    <a:pt x="130690" y="74386"/>
                  </a:lnTo>
                  <a:cubicBezTo>
                    <a:pt x="130406" y="74152"/>
                    <a:pt x="130147" y="73905"/>
                    <a:pt x="129875" y="73658"/>
                  </a:cubicBezTo>
                  <a:lnTo>
                    <a:pt x="129456" y="73263"/>
                  </a:lnTo>
                  <a:cubicBezTo>
                    <a:pt x="128369" y="72128"/>
                    <a:pt x="127185" y="71091"/>
                    <a:pt x="125926" y="70153"/>
                  </a:cubicBezTo>
                  <a:cubicBezTo>
                    <a:pt x="125605" y="69955"/>
                    <a:pt x="125296" y="69733"/>
                    <a:pt x="125000" y="69499"/>
                  </a:cubicBezTo>
                  <a:cubicBezTo>
                    <a:pt x="124716" y="69277"/>
                    <a:pt x="124445" y="69030"/>
                    <a:pt x="124186" y="68783"/>
                  </a:cubicBezTo>
                  <a:cubicBezTo>
                    <a:pt x="123926" y="68536"/>
                    <a:pt x="123926" y="68524"/>
                    <a:pt x="123791" y="68413"/>
                  </a:cubicBezTo>
                  <a:cubicBezTo>
                    <a:pt x="123655" y="68302"/>
                    <a:pt x="123297" y="67944"/>
                    <a:pt x="123050" y="67697"/>
                  </a:cubicBezTo>
                  <a:cubicBezTo>
                    <a:pt x="122803" y="67450"/>
                    <a:pt x="122815" y="67462"/>
                    <a:pt x="122692" y="67363"/>
                  </a:cubicBezTo>
                  <a:cubicBezTo>
                    <a:pt x="122211" y="66907"/>
                    <a:pt x="121680" y="66500"/>
                    <a:pt x="121125" y="66129"/>
                  </a:cubicBezTo>
                  <a:cubicBezTo>
                    <a:pt x="120841" y="65969"/>
                    <a:pt x="120582" y="65784"/>
                    <a:pt x="120322" y="65586"/>
                  </a:cubicBezTo>
                  <a:cubicBezTo>
                    <a:pt x="120076" y="65401"/>
                    <a:pt x="119829" y="65191"/>
                    <a:pt x="119582" y="64982"/>
                  </a:cubicBezTo>
                  <a:lnTo>
                    <a:pt x="119212" y="64685"/>
                  </a:lnTo>
                  <a:cubicBezTo>
                    <a:pt x="118792" y="64426"/>
                    <a:pt x="118360" y="64192"/>
                    <a:pt x="117977" y="63945"/>
                  </a:cubicBezTo>
                  <a:cubicBezTo>
                    <a:pt x="117657" y="63772"/>
                    <a:pt x="117360" y="63575"/>
                    <a:pt x="117089" y="63352"/>
                  </a:cubicBezTo>
                  <a:cubicBezTo>
                    <a:pt x="116793" y="63130"/>
                    <a:pt x="116521" y="62883"/>
                    <a:pt x="116237" y="62636"/>
                  </a:cubicBezTo>
                  <a:lnTo>
                    <a:pt x="115805" y="62242"/>
                  </a:lnTo>
                  <a:cubicBezTo>
                    <a:pt x="114695" y="61094"/>
                    <a:pt x="113497" y="60057"/>
                    <a:pt x="112226" y="59107"/>
                  </a:cubicBezTo>
                  <a:cubicBezTo>
                    <a:pt x="111905" y="58897"/>
                    <a:pt x="111584" y="58675"/>
                    <a:pt x="111288" y="58428"/>
                  </a:cubicBezTo>
                  <a:cubicBezTo>
                    <a:pt x="110992" y="58193"/>
                    <a:pt x="110696" y="57946"/>
                    <a:pt x="110424" y="57675"/>
                  </a:cubicBezTo>
                  <a:lnTo>
                    <a:pt x="110004" y="57292"/>
                  </a:lnTo>
                  <a:lnTo>
                    <a:pt x="109202" y="56527"/>
                  </a:lnTo>
                  <a:lnTo>
                    <a:pt x="108807" y="56144"/>
                  </a:lnTo>
                  <a:cubicBezTo>
                    <a:pt x="108030" y="55367"/>
                    <a:pt x="107166" y="54700"/>
                    <a:pt x="106215" y="54157"/>
                  </a:cubicBezTo>
                  <a:cubicBezTo>
                    <a:pt x="105894" y="53960"/>
                    <a:pt x="105598" y="53750"/>
                    <a:pt x="105314" y="53516"/>
                  </a:cubicBezTo>
                  <a:cubicBezTo>
                    <a:pt x="104500" y="52750"/>
                    <a:pt x="103624" y="52084"/>
                    <a:pt x="102673" y="51504"/>
                  </a:cubicBezTo>
                  <a:cubicBezTo>
                    <a:pt x="102352" y="51319"/>
                    <a:pt x="102044" y="51109"/>
                    <a:pt x="101748" y="50887"/>
                  </a:cubicBezTo>
                  <a:cubicBezTo>
                    <a:pt x="101155" y="50455"/>
                    <a:pt x="100513" y="50035"/>
                    <a:pt x="99921" y="49652"/>
                  </a:cubicBezTo>
                  <a:cubicBezTo>
                    <a:pt x="99612" y="49467"/>
                    <a:pt x="99316" y="49258"/>
                    <a:pt x="99020" y="49048"/>
                  </a:cubicBezTo>
                  <a:cubicBezTo>
                    <a:pt x="98440" y="48628"/>
                    <a:pt x="97860" y="48221"/>
                    <a:pt x="97255" y="47814"/>
                  </a:cubicBezTo>
                  <a:cubicBezTo>
                    <a:pt x="96946" y="47641"/>
                    <a:pt x="96662" y="47443"/>
                    <a:pt x="96379" y="47233"/>
                  </a:cubicBezTo>
                  <a:cubicBezTo>
                    <a:pt x="95836" y="46838"/>
                    <a:pt x="95305" y="46431"/>
                    <a:pt x="94725" y="46073"/>
                  </a:cubicBezTo>
                  <a:cubicBezTo>
                    <a:pt x="94441" y="45913"/>
                    <a:pt x="94157" y="45728"/>
                    <a:pt x="93885" y="45555"/>
                  </a:cubicBezTo>
                  <a:cubicBezTo>
                    <a:pt x="93614" y="45382"/>
                    <a:pt x="93009" y="45061"/>
                    <a:pt x="92565" y="44839"/>
                  </a:cubicBezTo>
                  <a:cubicBezTo>
                    <a:pt x="92269" y="44679"/>
                    <a:pt x="91985" y="44494"/>
                    <a:pt x="91713" y="44284"/>
                  </a:cubicBezTo>
                  <a:cubicBezTo>
                    <a:pt x="91429" y="44074"/>
                    <a:pt x="91170" y="43852"/>
                    <a:pt x="90911" y="43630"/>
                  </a:cubicBezTo>
                  <a:lnTo>
                    <a:pt x="90516" y="43309"/>
                  </a:lnTo>
                  <a:cubicBezTo>
                    <a:pt x="90121" y="43012"/>
                    <a:pt x="89714" y="42716"/>
                    <a:pt x="89282" y="42445"/>
                  </a:cubicBezTo>
                  <a:cubicBezTo>
                    <a:pt x="88998" y="42284"/>
                    <a:pt x="88714" y="42099"/>
                    <a:pt x="88443" y="41914"/>
                  </a:cubicBezTo>
                  <a:cubicBezTo>
                    <a:pt x="88023" y="41667"/>
                    <a:pt x="87591" y="41433"/>
                    <a:pt x="87208" y="41223"/>
                  </a:cubicBezTo>
                  <a:cubicBezTo>
                    <a:pt x="86826" y="41013"/>
                    <a:pt x="86604" y="40927"/>
                    <a:pt x="86320" y="40779"/>
                  </a:cubicBezTo>
                  <a:lnTo>
                    <a:pt x="84937" y="40100"/>
                  </a:lnTo>
                  <a:cubicBezTo>
                    <a:pt x="84616" y="39939"/>
                    <a:pt x="84320" y="39754"/>
                    <a:pt x="84024" y="39557"/>
                  </a:cubicBezTo>
                  <a:cubicBezTo>
                    <a:pt x="83160" y="38940"/>
                    <a:pt x="82247" y="38396"/>
                    <a:pt x="81284" y="37940"/>
                  </a:cubicBezTo>
                  <a:cubicBezTo>
                    <a:pt x="80963" y="37792"/>
                    <a:pt x="80667" y="37619"/>
                    <a:pt x="80371" y="37434"/>
                  </a:cubicBezTo>
                  <a:cubicBezTo>
                    <a:pt x="79914" y="37175"/>
                    <a:pt x="79470" y="36928"/>
                    <a:pt x="79001" y="36693"/>
                  </a:cubicBezTo>
                  <a:lnTo>
                    <a:pt x="78063" y="36224"/>
                  </a:lnTo>
                  <a:lnTo>
                    <a:pt x="76606" y="35508"/>
                  </a:lnTo>
                  <a:cubicBezTo>
                    <a:pt x="76273" y="35336"/>
                    <a:pt x="75940" y="35138"/>
                    <a:pt x="75631" y="34928"/>
                  </a:cubicBezTo>
                  <a:cubicBezTo>
                    <a:pt x="73644" y="33706"/>
                    <a:pt x="71583" y="32608"/>
                    <a:pt x="69460" y="31633"/>
                  </a:cubicBezTo>
                  <a:cubicBezTo>
                    <a:pt x="69115" y="31472"/>
                    <a:pt x="68769" y="31287"/>
                    <a:pt x="68448" y="31078"/>
                  </a:cubicBezTo>
                  <a:cubicBezTo>
                    <a:pt x="67942" y="30806"/>
                    <a:pt x="67436" y="30534"/>
                    <a:pt x="66918" y="30288"/>
                  </a:cubicBezTo>
                  <a:cubicBezTo>
                    <a:pt x="66399" y="30041"/>
                    <a:pt x="66227" y="29954"/>
                    <a:pt x="65881" y="29769"/>
                  </a:cubicBezTo>
                  <a:cubicBezTo>
                    <a:pt x="65030" y="29350"/>
                    <a:pt x="64141" y="28992"/>
                    <a:pt x="63227" y="28708"/>
                  </a:cubicBezTo>
                  <a:cubicBezTo>
                    <a:pt x="62882" y="28597"/>
                    <a:pt x="62536" y="28461"/>
                    <a:pt x="62203" y="28301"/>
                  </a:cubicBezTo>
                  <a:cubicBezTo>
                    <a:pt x="61734" y="28078"/>
                    <a:pt x="61278" y="27819"/>
                    <a:pt x="60808" y="27585"/>
                  </a:cubicBezTo>
                  <a:cubicBezTo>
                    <a:pt x="60339" y="27350"/>
                    <a:pt x="60191" y="27288"/>
                    <a:pt x="59895" y="27128"/>
                  </a:cubicBezTo>
                  <a:lnTo>
                    <a:pt x="58501" y="26474"/>
                  </a:lnTo>
                  <a:cubicBezTo>
                    <a:pt x="58180" y="26338"/>
                    <a:pt x="57859" y="26190"/>
                    <a:pt x="57550" y="26030"/>
                  </a:cubicBezTo>
                  <a:cubicBezTo>
                    <a:pt x="56575" y="25561"/>
                    <a:pt x="55563" y="25190"/>
                    <a:pt x="54526" y="24907"/>
                  </a:cubicBezTo>
                  <a:cubicBezTo>
                    <a:pt x="54168" y="24795"/>
                    <a:pt x="53823" y="24647"/>
                    <a:pt x="53490" y="24474"/>
                  </a:cubicBezTo>
                  <a:cubicBezTo>
                    <a:pt x="52329" y="23870"/>
                    <a:pt x="51120" y="23388"/>
                    <a:pt x="49861" y="23043"/>
                  </a:cubicBezTo>
                  <a:cubicBezTo>
                    <a:pt x="49503" y="22919"/>
                    <a:pt x="49145" y="22771"/>
                    <a:pt x="48799" y="22611"/>
                  </a:cubicBezTo>
                  <a:cubicBezTo>
                    <a:pt x="47800" y="22105"/>
                    <a:pt x="46763" y="21697"/>
                    <a:pt x="45689" y="21377"/>
                  </a:cubicBezTo>
                  <a:cubicBezTo>
                    <a:pt x="45344" y="21265"/>
                    <a:pt x="45010" y="21142"/>
                    <a:pt x="44677" y="20994"/>
                  </a:cubicBezTo>
                  <a:cubicBezTo>
                    <a:pt x="44036" y="20723"/>
                    <a:pt x="43369" y="20488"/>
                    <a:pt x="42702" y="20290"/>
                  </a:cubicBezTo>
                  <a:cubicBezTo>
                    <a:pt x="42382" y="20192"/>
                    <a:pt x="42061" y="20081"/>
                    <a:pt x="41752" y="19945"/>
                  </a:cubicBezTo>
                  <a:cubicBezTo>
                    <a:pt x="41135" y="19698"/>
                    <a:pt x="40493" y="19488"/>
                    <a:pt x="39839" y="19328"/>
                  </a:cubicBezTo>
                  <a:cubicBezTo>
                    <a:pt x="39518" y="19229"/>
                    <a:pt x="39210" y="19118"/>
                    <a:pt x="38901" y="18995"/>
                  </a:cubicBezTo>
                  <a:cubicBezTo>
                    <a:pt x="38259" y="18760"/>
                    <a:pt x="37605" y="18563"/>
                    <a:pt x="36951" y="18402"/>
                  </a:cubicBezTo>
                  <a:cubicBezTo>
                    <a:pt x="36606" y="18316"/>
                    <a:pt x="36272" y="18205"/>
                    <a:pt x="35951" y="18081"/>
                  </a:cubicBezTo>
                  <a:cubicBezTo>
                    <a:pt x="35087" y="17810"/>
                    <a:pt x="34186" y="17711"/>
                    <a:pt x="33298" y="17513"/>
                  </a:cubicBezTo>
                  <a:cubicBezTo>
                    <a:pt x="32928" y="17427"/>
                    <a:pt x="32557" y="17328"/>
                    <a:pt x="32199" y="17193"/>
                  </a:cubicBezTo>
                  <a:cubicBezTo>
                    <a:pt x="30360" y="16514"/>
                    <a:pt x="28447" y="16032"/>
                    <a:pt x="26497" y="15786"/>
                  </a:cubicBezTo>
                  <a:cubicBezTo>
                    <a:pt x="26115" y="15650"/>
                    <a:pt x="25769" y="15440"/>
                    <a:pt x="25473" y="15156"/>
                  </a:cubicBezTo>
                  <a:cubicBezTo>
                    <a:pt x="21906" y="12947"/>
                    <a:pt x="17747" y="13095"/>
                    <a:pt x="13846" y="12280"/>
                  </a:cubicBezTo>
                  <a:cubicBezTo>
                    <a:pt x="9712" y="11416"/>
                    <a:pt x="5479" y="11046"/>
                    <a:pt x="1319" y="10293"/>
                  </a:cubicBezTo>
                  <a:cubicBezTo>
                    <a:pt x="-2840" y="9540"/>
                    <a:pt x="-3692" y="7097"/>
                    <a:pt x="-1593" y="3653"/>
                  </a:cubicBezTo>
                  <a:cubicBezTo>
                    <a:pt x="875" y="-457"/>
                    <a:pt x="4195" y="-2160"/>
                    <a:pt x="8663" y="-1395"/>
                  </a:cubicBezTo>
                  <a:cubicBezTo>
                    <a:pt x="18648" y="308"/>
                    <a:pt x="28633" y="1925"/>
                    <a:pt x="38407" y="4776"/>
                  </a:cubicBezTo>
                  <a:cubicBezTo>
                    <a:pt x="55304" y="9639"/>
                    <a:pt x="72225" y="14391"/>
                    <a:pt x="88356" y="21599"/>
                  </a:cubicBezTo>
                  <a:cubicBezTo>
                    <a:pt x="95761" y="24931"/>
                    <a:pt x="103587" y="27622"/>
                    <a:pt x="111226" y="30572"/>
                  </a:cubicBezTo>
                  <a:cubicBezTo>
                    <a:pt x="112843" y="31028"/>
                    <a:pt x="114299" y="31929"/>
                    <a:pt x="115447" y="33151"/>
                  </a:cubicBezTo>
                  <a:cubicBezTo>
                    <a:pt x="118064" y="36360"/>
                    <a:pt x="117064" y="39458"/>
                    <a:pt x="112979" y="40630"/>
                  </a:cubicBezTo>
                  <a:cubicBezTo>
                    <a:pt x="112214" y="40766"/>
                    <a:pt x="111535" y="41210"/>
                    <a:pt x="111115" y="41865"/>
                  </a:cubicBezTo>
                  <a:cubicBezTo>
                    <a:pt x="114423" y="43778"/>
                    <a:pt x="117706" y="45691"/>
                    <a:pt x="120989" y="47579"/>
                  </a:cubicBezTo>
                  <a:cubicBezTo>
                    <a:pt x="123630" y="49072"/>
                    <a:pt x="126296" y="50541"/>
                    <a:pt x="128949" y="52010"/>
                  </a:cubicBezTo>
                  <a:cubicBezTo>
                    <a:pt x="129752" y="52467"/>
                    <a:pt x="130665" y="52886"/>
                    <a:pt x="130900" y="53837"/>
                  </a:cubicBezTo>
                  <a:cubicBezTo>
                    <a:pt x="131677" y="57045"/>
                    <a:pt x="134516" y="59255"/>
                    <a:pt x="134800" y="62859"/>
                  </a:cubicBezTo>
                  <a:cubicBezTo>
                    <a:pt x="135182" y="65142"/>
                    <a:pt x="136540" y="67141"/>
                    <a:pt x="138502" y="68351"/>
                  </a:cubicBezTo>
                  <a:cubicBezTo>
                    <a:pt x="142205" y="71005"/>
                    <a:pt x="145648" y="74004"/>
                    <a:pt x="148796" y="77299"/>
                  </a:cubicBezTo>
                  <a:cubicBezTo>
                    <a:pt x="152498" y="81174"/>
                    <a:pt x="156559" y="84704"/>
                    <a:pt x="160003" y="88691"/>
                  </a:cubicBezTo>
                  <a:cubicBezTo>
                    <a:pt x="163248" y="92504"/>
                    <a:pt x="167408" y="93912"/>
                    <a:pt x="171987" y="94405"/>
                  </a:cubicBezTo>
                  <a:cubicBezTo>
                    <a:pt x="185958" y="96034"/>
                    <a:pt x="199806" y="98602"/>
                    <a:pt x="213432" y="102070"/>
                  </a:cubicBezTo>
                  <a:cubicBezTo>
                    <a:pt x="217875" y="103168"/>
                    <a:pt x="218048" y="103230"/>
                    <a:pt x="220578" y="99503"/>
                  </a:cubicBezTo>
                  <a:cubicBezTo>
                    <a:pt x="226144" y="91023"/>
                    <a:pt x="234673" y="84926"/>
                    <a:pt x="244497" y="82409"/>
                  </a:cubicBezTo>
                  <a:cubicBezTo>
                    <a:pt x="247113" y="81705"/>
                    <a:pt x="249817" y="81360"/>
                    <a:pt x="252470" y="80792"/>
                  </a:cubicBezTo>
                  <a:cubicBezTo>
                    <a:pt x="254359" y="80397"/>
                    <a:pt x="255494" y="82026"/>
                    <a:pt x="257098" y="82396"/>
                  </a:cubicBezTo>
                  <a:lnTo>
                    <a:pt x="257098" y="82396"/>
                  </a:lnTo>
                  <a:cubicBezTo>
                    <a:pt x="257666" y="83902"/>
                    <a:pt x="258678" y="85198"/>
                    <a:pt x="260011" y="86099"/>
                  </a:cubicBezTo>
                  <a:cubicBezTo>
                    <a:pt x="266182" y="93628"/>
                    <a:pt x="271613" y="101687"/>
                    <a:pt x="276994" y="109759"/>
                  </a:cubicBezTo>
                  <a:cubicBezTo>
                    <a:pt x="284079" y="120386"/>
                    <a:pt x="290706" y="131308"/>
                    <a:pt x="298556" y="141404"/>
                  </a:cubicBezTo>
                  <a:cubicBezTo>
                    <a:pt x="298741" y="141836"/>
                    <a:pt x="298877" y="142281"/>
                    <a:pt x="298951" y="142750"/>
                  </a:cubicBezTo>
                  <a:close/>
                </a:path>
              </a:pathLst>
            </a:custGeom>
            <a:solidFill>
              <a:srgbClr val="000000"/>
            </a:solidFill>
            <a:ln w="1231" cap="flat">
              <a:noFill/>
              <a:prstDash val="solid"/>
              <a:miter/>
            </a:ln>
          </p:spPr>
          <p:txBody>
            <a:bodyPr rtlCol="0" anchor="ctr"/>
            <a:lstStyle/>
            <a:p>
              <a:endParaRPr lang="es-CO"/>
            </a:p>
          </p:txBody>
        </p:sp>
        <p:sp>
          <p:nvSpPr>
            <p:cNvPr id="9" name="Freeform: Shape 8">
              <a:extLst>
                <a:ext uri="{FF2B5EF4-FFF2-40B4-BE49-F238E27FC236}">
                  <a16:creationId xmlns:a16="http://schemas.microsoft.com/office/drawing/2014/main" id="{912160AF-5F45-4183-D8AB-27BF652355F4}"/>
                </a:ext>
              </a:extLst>
            </p:cNvPr>
            <p:cNvSpPr/>
            <p:nvPr/>
          </p:nvSpPr>
          <p:spPr>
            <a:xfrm>
              <a:off x="-779329" y="6904135"/>
              <a:ext cx="194996" cy="690833"/>
            </a:xfrm>
            <a:custGeom>
              <a:avLst/>
              <a:gdLst>
                <a:gd name="connsiteX0" fmla="*/ 191151 w 194996"/>
                <a:gd name="connsiteY0" fmla="*/ -1573 h 690833"/>
                <a:gd name="connsiteX1" fmla="*/ 192299 w 194996"/>
                <a:gd name="connsiteY1" fmla="*/ -1486 h 690833"/>
                <a:gd name="connsiteX2" fmla="*/ 186054 w 194996"/>
                <a:gd name="connsiteY2" fmla="*/ 8511 h 690833"/>
                <a:gd name="connsiteX3" fmla="*/ 175193 w 194996"/>
                <a:gd name="connsiteY3" fmla="*/ 29492 h 690833"/>
                <a:gd name="connsiteX4" fmla="*/ 173391 w 194996"/>
                <a:gd name="connsiteY4" fmla="*/ 49771 h 690833"/>
                <a:gd name="connsiteX5" fmla="*/ 182425 w 194996"/>
                <a:gd name="connsiteY5" fmla="*/ 106125 h 690833"/>
                <a:gd name="connsiteX6" fmla="*/ 186807 w 194996"/>
                <a:gd name="connsiteY6" fmla="*/ 168502 h 690833"/>
                <a:gd name="connsiteX7" fmla="*/ 188473 w 194996"/>
                <a:gd name="connsiteY7" fmla="*/ 189484 h 690833"/>
                <a:gd name="connsiteX8" fmla="*/ 187424 w 194996"/>
                <a:gd name="connsiteY8" fmla="*/ 253762 h 690833"/>
                <a:gd name="connsiteX9" fmla="*/ 182018 w 194996"/>
                <a:gd name="connsiteY9" fmla="*/ 305599 h 690833"/>
                <a:gd name="connsiteX10" fmla="*/ 171219 w 194996"/>
                <a:gd name="connsiteY10" fmla="*/ 374148 h 690833"/>
                <a:gd name="connsiteX11" fmla="*/ 164715 w 194996"/>
                <a:gd name="connsiteY11" fmla="*/ 417493 h 690833"/>
                <a:gd name="connsiteX12" fmla="*/ 162246 w 194996"/>
                <a:gd name="connsiteY12" fmla="*/ 430502 h 690833"/>
                <a:gd name="connsiteX13" fmla="*/ 150397 w 194996"/>
                <a:gd name="connsiteY13" fmla="*/ 491448 h 690833"/>
                <a:gd name="connsiteX14" fmla="*/ 146386 w 194996"/>
                <a:gd name="connsiteY14" fmla="*/ 514330 h 690833"/>
                <a:gd name="connsiteX15" fmla="*/ 144461 w 194996"/>
                <a:gd name="connsiteY15" fmla="*/ 539805 h 690833"/>
                <a:gd name="connsiteX16" fmla="*/ 132896 w 194996"/>
                <a:gd name="connsiteY16" fmla="*/ 604774 h 690833"/>
                <a:gd name="connsiteX17" fmla="*/ 122097 w 194996"/>
                <a:gd name="connsiteY17" fmla="*/ 627891 h 690833"/>
                <a:gd name="connsiteX18" fmla="*/ 117246 w 194996"/>
                <a:gd name="connsiteY18" fmla="*/ 636172 h 690833"/>
                <a:gd name="connsiteX19" fmla="*/ 102633 w 194996"/>
                <a:gd name="connsiteY19" fmla="*/ 654685 h 690833"/>
                <a:gd name="connsiteX20" fmla="*/ 64027 w 194996"/>
                <a:gd name="connsiteY20" fmla="*/ 682184 h 690833"/>
                <a:gd name="connsiteX21" fmla="*/ 42329 w 194996"/>
                <a:gd name="connsiteY21" fmla="*/ 688812 h 690833"/>
                <a:gd name="connsiteX22" fmla="*/ 12412 w 194996"/>
                <a:gd name="connsiteY22" fmla="*/ 689120 h 690833"/>
                <a:gd name="connsiteX23" fmla="*/ -2510 w 194996"/>
                <a:gd name="connsiteY23" fmla="*/ 688812 h 690833"/>
                <a:gd name="connsiteX24" fmla="*/ -646 w 194996"/>
                <a:gd name="connsiteY24" fmla="*/ 685800 h 690833"/>
                <a:gd name="connsiteX25" fmla="*/ 4143 w 194996"/>
                <a:gd name="connsiteY25" fmla="*/ 684862 h 690833"/>
                <a:gd name="connsiteX26" fmla="*/ 25914 w 194996"/>
                <a:gd name="connsiteY26" fmla="*/ 684010 h 690833"/>
                <a:gd name="connsiteX27" fmla="*/ 34986 w 194996"/>
                <a:gd name="connsiteY27" fmla="*/ 686294 h 690833"/>
                <a:gd name="connsiteX28" fmla="*/ 59324 w 194996"/>
                <a:gd name="connsiteY28" fmla="*/ 681357 h 690833"/>
                <a:gd name="connsiteX29" fmla="*/ 108582 w 194996"/>
                <a:gd name="connsiteY29" fmla="*/ 644182 h 690833"/>
                <a:gd name="connsiteX30" fmla="*/ 129909 w 194996"/>
                <a:gd name="connsiteY30" fmla="*/ 605539 h 690833"/>
                <a:gd name="connsiteX31" fmla="*/ 141536 w 194996"/>
                <a:gd name="connsiteY31" fmla="*/ 546111 h 690833"/>
                <a:gd name="connsiteX32" fmla="*/ 146078 w 194996"/>
                <a:gd name="connsiteY32" fmla="*/ 502642 h 690833"/>
                <a:gd name="connsiteX33" fmla="*/ 156100 w 194996"/>
                <a:gd name="connsiteY33" fmla="*/ 446473 h 690833"/>
                <a:gd name="connsiteX34" fmla="*/ 163777 w 194996"/>
                <a:gd name="connsiteY34" fmla="*/ 405670 h 690833"/>
                <a:gd name="connsiteX35" fmla="*/ 175156 w 194996"/>
                <a:gd name="connsiteY35" fmla="*/ 339022 h 690833"/>
                <a:gd name="connsiteX36" fmla="*/ 175872 w 194996"/>
                <a:gd name="connsiteY36" fmla="*/ 325063 h 690833"/>
                <a:gd name="connsiteX37" fmla="*/ 176822 w 194996"/>
                <a:gd name="connsiteY37" fmla="*/ 315053 h 690833"/>
                <a:gd name="connsiteX38" fmla="*/ 178402 w 194996"/>
                <a:gd name="connsiteY38" fmla="*/ 302872 h 690833"/>
                <a:gd name="connsiteX39" fmla="*/ 179241 w 194996"/>
                <a:gd name="connsiteY39" fmla="*/ 290924 h 690833"/>
                <a:gd name="connsiteX40" fmla="*/ 180808 w 194996"/>
                <a:gd name="connsiteY40" fmla="*/ 277114 h 690833"/>
                <a:gd name="connsiteX41" fmla="*/ 181599 w 194996"/>
                <a:gd name="connsiteY41" fmla="*/ 276064 h 690833"/>
                <a:gd name="connsiteX42" fmla="*/ 181895 w 194996"/>
                <a:gd name="connsiteY42" fmla="*/ 263179 h 690833"/>
                <a:gd name="connsiteX43" fmla="*/ 181376 w 194996"/>
                <a:gd name="connsiteY43" fmla="*/ 261501 h 690833"/>
                <a:gd name="connsiteX44" fmla="*/ 183512 w 194996"/>
                <a:gd name="connsiteY44" fmla="*/ 249665 h 690833"/>
                <a:gd name="connsiteX45" fmla="*/ 183635 w 194996"/>
                <a:gd name="connsiteY45" fmla="*/ 246283 h 690833"/>
                <a:gd name="connsiteX46" fmla="*/ 184474 w 194996"/>
                <a:gd name="connsiteY46" fmla="*/ 231077 h 690833"/>
                <a:gd name="connsiteX47" fmla="*/ 185943 w 194996"/>
                <a:gd name="connsiteY47" fmla="*/ 228856 h 690833"/>
                <a:gd name="connsiteX48" fmla="*/ 186844 w 194996"/>
                <a:gd name="connsiteY48" fmla="*/ 226017 h 690833"/>
                <a:gd name="connsiteX49" fmla="*/ 183376 w 194996"/>
                <a:gd name="connsiteY49" fmla="*/ 210663 h 690833"/>
                <a:gd name="connsiteX50" fmla="*/ 184190 w 194996"/>
                <a:gd name="connsiteY50" fmla="*/ 204492 h 690833"/>
                <a:gd name="connsiteX51" fmla="*/ 185672 w 194996"/>
                <a:gd name="connsiteY51" fmla="*/ 200431 h 690833"/>
                <a:gd name="connsiteX52" fmla="*/ 186572 w 194996"/>
                <a:gd name="connsiteY52" fmla="*/ 185263 h 690833"/>
                <a:gd name="connsiteX53" fmla="*/ 186498 w 194996"/>
                <a:gd name="connsiteY53" fmla="*/ 180326 h 690833"/>
                <a:gd name="connsiteX54" fmla="*/ 185672 w 194996"/>
                <a:gd name="connsiteY54" fmla="*/ 179413 h 690833"/>
                <a:gd name="connsiteX55" fmla="*/ 185585 w 194996"/>
                <a:gd name="connsiteY55" fmla="*/ 152877 h 690833"/>
                <a:gd name="connsiteX56" fmla="*/ 184758 w 194996"/>
                <a:gd name="connsiteY56" fmla="*/ 151075 h 690833"/>
                <a:gd name="connsiteX57" fmla="*/ 184696 w 194996"/>
                <a:gd name="connsiteY57" fmla="*/ 135512 h 690833"/>
                <a:gd name="connsiteX58" fmla="*/ 183845 w 194996"/>
                <a:gd name="connsiteY58" fmla="*/ 133698 h 690833"/>
                <a:gd name="connsiteX59" fmla="*/ 183845 w 194996"/>
                <a:gd name="connsiteY59" fmla="*/ 126378 h 690833"/>
                <a:gd name="connsiteX60" fmla="*/ 182993 w 194996"/>
                <a:gd name="connsiteY60" fmla="*/ 124552 h 690833"/>
                <a:gd name="connsiteX61" fmla="*/ 182895 w 194996"/>
                <a:gd name="connsiteY61" fmla="*/ 118146 h 690833"/>
                <a:gd name="connsiteX62" fmla="*/ 182080 w 194996"/>
                <a:gd name="connsiteY62" fmla="*/ 117245 h 690833"/>
                <a:gd name="connsiteX63" fmla="*/ 181080 w 194996"/>
                <a:gd name="connsiteY63" fmla="*/ 103521 h 690833"/>
                <a:gd name="connsiteX64" fmla="*/ 180241 w 194996"/>
                <a:gd name="connsiteY64" fmla="*/ 102620 h 690833"/>
                <a:gd name="connsiteX65" fmla="*/ 176995 w 194996"/>
                <a:gd name="connsiteY65" fmla="*/ 82366 h 690833"/>
                <a:gd name="connsiteX66" fmla="*/ 176489 w 194996"/>
                <a:gd name="connsiteY66" fmla="*/ 78836 h 690833"/>
                <a:gd name="connsiteX67" fmla="*/ 175674 w 194996"/>
                <a:gd name="connsiteY67" fmla="*/ 77923 h 690833"/>
                <a:gd name="connsiteX68" fmla="*/ 174527 w 194996"/>
                <a:gd name="connsiteY68" fmla="*/ 68568 h 690833"/>
                <a:gd name="connsiteX69" fmla="*/ 173712 w 194996"/>
                <a:gd name="connsiteY69" fmla="*/ 58694 h 690833"/>
                <a:gd name="connsiteX70" fmla="*/ 172934 w 194996"/>
                <a:gd name="connsiteY70" fmla="*/ 57805 h 690833"/>
                <a:gd name="connsiteX71" fmla="*/ 172934 w 194996"/>
                <a:gd name="connsiteY71" fmla="*/ 53226 h 690833"/>
                <a:gd name="connsiteX72" fmla="*/ 172070 w 194996"/>
                <a:gd name="connsiteY72" fmla="*/ 52313 h 690833"/>
                <a:gd name="connsiteX73" fmla="*/ 172070 w 194996"/>
                <a:gd name="connsiteY73" fmla="*/ 46821 h 690833"/>
                <a:gd name="connsiteX74" fmla="*/ 171207 w 194996"/>
                <a:gd name="connsiteY74" fmla="*/ 45006 h 690833"/>
                <a:gd name="connsiteX75" fmla="*/ 171207 w 194996"/>
                <a:gd name="connsiteY75" fmla="*/ 40428 h 690833"/>
                <a:gd name="connsiteX76" fmla="*/ 172046 w 194996"/>
                <a:gd name="connsiteY76" fmla="*/ 39514 h 690833"/>
                <a:gd name="connsiteX77" fmla="*/ 172120 w 194996"/>
                <a:gd name="connsiteY77" fmla="*/ 34034 h 690833"/>
                <a:gd name="connsiteX78" fmla="*/ 172996 w 194996"/>
                <a:gd name="connsiteY78" fmla="*/ 33109 h 690833"/>
                <a:gd name="connsiteX79" fmla="*/ 174860 w 194996"/>
                <a:gd name="connsiteY79" fmla="*/ 25802 h 690833"/>
                <a:gd name="connsiteX80" fmla="*/ 175736 w 194996"/>
                <a:gd name="connsiteY80" fmla="*/ 24889 h 690833"/>
                <a:gd name="connsiteX81" fmla="*/ 187153 w 194996"/>
                <a:gd name="connsiteY81" fmla="*/ 4857 h 690833"/>
                <a:gd name="connsiteX82" fmla="*/ 191151 w 194996"/>
                <a:gd name="connsiteY82" fmla="*/ -1573 h 690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94996" h="690833">
                  <a:moveTo>
                    <a:pt x="191151" y="-1573"/>
                  </a:moveTo>
                  <a:lnTo>
                    <a:pt x="192299" y="-1486"/>
                  </a:lnTo>
                  <a:cubicBezTo>
                    <a:pt x="191065" y="2327"/>
                    <a:pt x="188226" y="5240"/>
                    <a:pt x="186054" y="8511"/>
                  </a:cubicBezTo>
                  <a:cubicBezTo>
                    <a:pt x="181524" y="15003"/>
                    <a:pt x="177884" y="22050"/>
                    <a:pt x="175193" y="29492"/>
                  </a:cubicBezTo>
                  <a:cubicBezTo>
                    <a:pt x="173156" y="36046"/>
                    <a:pt x="172539" y="42958"/>
                    <a:pt x="173391" y="49771"/>
                  </a:cubicBezTo>
                  <a:cubicBezTo>
                    <a:pt x="175168" y="68765"/>
                    <a:pt x="179735" y="87291"/>
                    <a:pt x="182425" y="106125"/>
                  </a:cubicBezTo>
                  <a:cubicBezTo>
                    <a:pt x="185499" y="126773"/>
                    <a:pt x="186955" y="147632"/>
                    <a:pt x="186807" y="168502"/>
                  </a:cubicBezTo>
                  <a:cubicBezTo>
                    <a:pt x="186720" y="175476"/>
                    <a:pt x="187770" y="182474"/>
                    <a:pt x="188473" y="189484"/>
                  </a:cubicBezTo>
                  <a:cubicBezTo>
                    <a:pt x="190473" y="210886"/>
                    <a:pt x="190115" y="232435"/>
                    <a:pt x="187424" y="253762"/>
                  </a:cubicBezTo>
                  <a:cubicBezTo>
                    <a:pt x="185375" y="271041"/>
                    <a:pt x="183882" y="288320"/>
                    <a:pt x="182018" y="305599"/>
                  </a:cubicBezTo>
                  <a:cubicBezTo>
                    <a:pt x="179673" y="328630"/>
                    <a:pt x="176057" y="351512"/>
                    <a:pt x="171219" y="374148"/>
                  </a:cubicBezTo>
                  <a:cubicBezTo>
                    <a:pt x="168072" y="388452"/>
                    <a:pt x="166455" y="402979"/>
                    <a:pt x="164715" y="417493"/>
                  </a:cubicBezTo>
                  <a:cubicBezTo>
                    <a:pt x="164134" y="421875"/>
                    <a:pt x="163320" y="426219"/>
                    <a:pt x="162246" y="430502"/>
                  </a:cubicBezTo>
                  <a:cubicBezTo>
                    <a:pt x="157457" y="450644"/>
                    <a:pt x="153607" y="470985"/>
                    <a:pt x="150397" y="491448"/>
                  </a:cubicBezTo>
                  <a:cubicBezTo>
                    <a:pt x="149163" y="499112"/>
                    <a:pt x="148225" y="506765"/>
                    <a:pt x="146386" y="514330"/>
                  </a:cubicBezTo>
                  <a:cubicBezTo>
                    <a:pt x="144375" y="522661"/>
                    <a:pt x="144905" y="531288"/>
                    <a:pt x="144461" y="539805"/>
                  </a:cubicBezTo>
                  <a:cubicBezTo>
                    <a:pt x="143313" y="561934"/>
                    <a:pt x="140252" y="583743"/>
                    <a:pt x="132896" y="604774"/>
                  </a:cubicBezTo>
                  <a:cubicBezTo>
                    <a:pt x="130169" y="612858"/>
                    <a:pt x="126540" y="620609"/>
                    <a:pt x="122097" y="627891"/>
                  </a:cubicBezTo>
                  <a:cubicBezTo>
                    <a:pt x="120406" y="630606"/>
                    <a:pt x="118691" y="633321"/>
                    <a:pt x="117246" y="636172"/>
                  </a:cubicBezTo>
                  <a:cubicBezTo>
                    <a:pt x="113605" y="643219"/>
                    <a:pt x="108644" y="649514"/>
                    <a:pt x="102633" y="654685"/>
                  </a:cubicBezTo>
                  <a:cubicBezTo>
                    <a:pt x="90711" y="665176"/>
                    <a:pt x="78171" y="674815"/>
                    <a:pt x="64027" y="682184"/>
                  </a:cubicBezTo>
                  <a:cubicBezTo>
                    <a:pt x="57263" y="685701"/>
                    <a:pt x="49908" y="687947"/>
                    <a:pt x="42329" y="688812"/>
                  </a:cubicBezTo>
                  <a:cubicBezTo>
                    <a:pt x="32369" y="689601"/>
                    <a:pt x="22384" y="689046"/>
                    <a:pt x="12412" y="689120"/>
                  </a:cubicBezTo>
                  <a:cubicBezTo>
                    <a:pt x="7475" y="689120"/>
                    <a:pt x="2452" y="689589"/>
                    <a:pt x="-2510" y="688812"/>
                  </a:cubicBezTo>
                  <a:cubicBezTo>
                    <a:pt x="-3238" y="686997"/>
                    <a:pt x="-1683" y="686466"/>
                    <a:pt x="-646" y="685800"/>
                  </a:cubicBezTo>
                  <a:cubicBezTo>
                    <a:pt x="724" y="684776"/>
                    <a:pt x="2489" y="684430"/>
                    <a:pt x="4143" y="684862"/>
                  </a:cubicBezTo>
                  <a:cubicBezTo>
                    <a:pt x="11548" y="687676"/>
                    <a:pt x="18719" y="685528"/>
                    <a:pt x="25914" y="684010"/>
                  </a:cubicBezTo>
                  <a:cubicBezTo>
                    <a:pt x="29321" y="683294"/>
                    <a:pt x="31987" y="685454"/>
                    <a:pt x="34986" y="686294"/>
                  </a:cubicBezTo>
                  <a:cubicBezTo>
                    <a:pt x="43625" y="687145"/>
                    <a:pt x="51697" y="685060"/>
                    <a:pt x="59324" y="681357"/>
                  </a:cubicBezTo>
                  <a:cubicBezTo>
                    <a:pt x="78220" y="672285"/>
                    <a:pt x="95117" y="660178"/>
                    <a:pt x="108582" y="644182"/>
                  </a:cubicBezTo>
                  <a:cubicBezTo>
                    <a:pt x="118049" y="632902"/>
                    <a:pt x="124800" y="619498"/>
                    <a:pt x="129909" y="605539"/>
                  </a:cubicBezTo>
                  <a:cubicBezTo>
                    <a:pt x="136920" y="586347"/>
                    <a:pt x="139944" y="566389"/>
                    <a:pt x="141536" y="546111"/>
                  </a:cubicBezTo>
                  <a:cubicBezTo>
                    <a:pt x="142671" y="531597"/>
                    <a:pt x="143523" y="517144"/>
                    <a:pt x="146078" y="502642"/>
                  </a:cubicBezTo>
                  <a:cubicBezTo>
                    <a:pt x="149385" y="483931"/>
                    <a:pt x="152779" y="465196"/>
                    <a:pt x="156100" y="446473"/>
                  </a:cubicBezTo>
                  <a:cubicBezTo>
                    <a:pt x="158568" y="432896"/>
                    <a:pt x="162493" y="419530"/>
                    <a:pt x="163777" y="405670"/>
                  </a:cubicBezTo>
                  <a:cubicBezTo>
                    <a:pt x="165862" y="383170"/>
                    <a:pt x="171897" y="361337"/>
                    <a:pt x="175156" y="339022"/>
                  </a:cubicBezTo>
                  <a:cubicBezTo>
                    <a:pt x="174020" y="334283"/>
                    <a:pt x="174983" y="329802"/>
                    <a:pt x="175872" y="325063"/>
                  </a:cubicBezTo>
                  <a:cubicBezTo>
                    <a:pt x="176452" y="321953"/>
                    <a:pt x="176501" y="318398"/>
                    <a:pt x="176822" y="315053"/>
                  </a:cubicBezTo>
                  <a:cubicBezTo>
                    <a:pt x="177217" y="310968"/>
                    <a:pt x="178056" y="306870"/>
                    <a:pt x="178402" y="302872"/>
                  </a:cubicBezTo>
                  <a:cubicBezTo>
                    <a:pt x="178747" y="298873"/>
                    <a:pt x="179192" y="294923"/>
                    <a:pt x="179241" y="290924"/>
                  </a:cubicBezTo>
                  <a:cubicBezTo>
                    <a:pt x="179303" y="286432"/>
                    <a:pt x="179241" y="281594"/>
                    <a:pt x="180808" y="277114"/>
                  </a:cubicBezTo>
                  <a:cubicBezTo>
                    <a:pt x="180944" y="276719"/>
                    <a:pt x="181697" y="276274"/>
                    <a:pt x="181599" y="276064"/>
                  </a:cubicBezTo>
                  <a:cubicBezTo>
                    <a:pt x="179723" y="271708"/>
                    <a:pt x="182240" y="267425"/>
                    <a:pt x="181895" y="263179"/>
                  </a:cubicBezTo>
                  <a:cubicBezTo>
                    <a:pt x="181895" y="262624"/>
                    <a:pt x="181105" y="261846"/>
                    <a:pt x="181376" y="261501"/>
                  </a:cubicBezTo>
                  <a:cubicBezTo>
                    <a:pt x="184240" y="257909"/>
                    <a:pt x="181056" y="253256"/>
                    <a:pt x="183512" y="249665"/>
                  </a:cubicBezTo>
                  <a:cubicBezTo>
                    <a:pt x="184338" y="248430"/>
                    <a:pt x="183512" y="247270"/>
                    <a:pt x="183635" y="246283"/>
                  </a:cubicBezTo>
                  <a:cubicBezTo>
                    <a:pt x="184573" y="241235"/>
                    <a:pt x="185955" y="236286"/>
                    <a:pt x="184474" y="231077"/>
                  </a:cubicBezTo>
                  <a:cubicBezTo>
                    <a:pt x="184277" y="230374"/>
                    <a:pt x="185351" y="229547"/>
                    <a:pt x="185943" y="228856"/>
                  </a:cubicBezTo>
                  <a:cubicBezTo>
                    <a:pt x="186535" y="228165"/>
                    <a:pt x="187535" y="226572"/>
                    <a:pt x="186844" y="226017"/>
                  </a:cubicBezTo>
                  <a:cubicBezTo>
                    <a:pt x="181673" y="221734"/>
                    <a:pt x="185165" y="215625"/>
                    <a:pt x="183376" y="210663"/>
                  </a:cubicBezTo>
                  <a:cubicBezTo>
                    <a:pt x="182796" y="208577"/>
                    <a:pt x="183092" y="206356"/>
                    <a:pt x="184190" y="204492"/>
                  </a:cubicBezTo>
                  <a:cubicBezTo>
                    <a:pt x="184807" y="203184"/>
                    <a:pt x="186140" y="202135"/>
                    <a:pt x="185672" y="200431"/>
                  </a:cubicBezTo>
                  <a:cubicBezTo>
                    <a:pt x="187288" y="195495"/>
                    <a:pt x="186350" y="190323"/>
                    <a:pt x="186572" y="185263"/>
                  </a:cubicBezTo>
                  <a:cubicBezTo>
                    <a:pt x="186634" y="183609"/>
                    <a:pt x="186572" y="181955"/>
                    <a:pt x="186498" y="180326"/>
                  </a:cubicBezTo>
                  <a:cubicBezTo>
                    <a:pt x="186252" y="179993"/>
                    <a:pt x="185968" y="179697"/>
                    <a:pt x="185672" y="179413"/>
                  </a:cubicBezTo>
                  <a:cubicBezTo>
                    <a:pt x="185672" y="170563"/>
                    <a:pt x="185647" y="161714"/>
                    <a:pt x="185585" y="152877"/>
                  </a:cubicBezTo>
                  <a:cubicBezTo>
                    <a:pt x="185116" y="152359"/>
                    <a:pt x="185338" y="151532"/>
                    <a:pt x="184758" y="151075"/>
                  </a:cubicBezTo>
                  <a:lnTo>
                    <a:pt x="184696" y="135512"/>
                  </a:lnTo>
                  <a:cubicBezTo>
                    <a:pt x="184203" y="135006"/>
                    <a:pt x="184425" y="134166"/>
                    <a:pt x="183845" y="133698"/>
                  </a:cubicBezTo>
                  <a:cubicBezTo>
                    <a:pt x="183845" y="131229"/>
                    <a:pt x="183845" y="128761"/>
                    <a:pt x="183845" y="126378"/>
                  </a:cubicBezTo>
                  <a:cubicBezTo>
                    <a:pt x="183351" y="125872"/>
                    <a:pt x="183573" y="125021"/>
                    <a:pt x="182993" y="124552"/>
                  </a:cubicBezTo>
                  <a:cubicBezTo>
                    <a:pt x="182993" y="122417"/>
                    <a:pt x="182919" y="120281"/>
                    <a:pt x="182895" y="118146"/>
                  </a:cubicBezTo>
                  <a:cubicBezTo>
                    <a:pt x="182647" y="117825"/>
                    <a:pt x="182376" y="117517"/>
                    <a:pt x="182080" y="117245"/>
                  </a:cubicBezTo>
                  <a:cubicBezTo>
                    <a:pt x="182623" y="112605"/>
                    <a:pt x="180846" y="108137"/>
                    <a:pt x="181080" y="103521"/>
                  </a:cubicBezTo>
                  <a:cubicBezTo>
                    <a:pt x="180821" y="103200"/>
                    <a:pt x="180549" y="102891"/>
                    <a:pt x="180241" y="102620"/>
                  </a:cubicBezTo>
                  <a:cubicBezTo>
                    <a:pt x="180155" y="95708"/>
                    <a:pt x="178204" y="89105"/>
                    <a:pt x="176995" y="82366"/>
                  </a:cubicBezTo>
                  <a:cubicBezTo>
                    <a:pt x="176785" y="81194"/>
                    <a:pt x="176662" y="80009"/>
                    <a:pt x="176489" y="78836"/>
                  </a:cubicBezTo>
                  <a:cubicBezTo>
                    <a:pt x="176242" y="78503"/>
                    <a:pt x="175970" y="78195"/>
                    <a:pt x="175674" y="77923"/>
                  </a:cubicBezTo>
                  <a:cubicBezTo>
                    <a:pt x="176082" y="74727"/>
                    <a:pt x="175020" y="71629"/>
                    <a:pt x="174527" y="68568"/>
                  </a:cubicBezTo>
                  <a:cubicBezTo>
                    <a:pt x="173996" y="65260"/>
                    <a:pt x="174094" y="61977"/>
                    <a:pt x="173712" y="58694"/>
                  </a:cubicBezTo>
                  <a:cubicBezTo>
                    <a:pt x="173490" y="58361"/>
                    <a:pt x="173231" y="58065"/>
                    <a:pt x="172934" y="57805"/>
                  </a:cubicBezTo>
                  <a:cubicBezTo>
                    <a:pt x="172934" y="56275"/>
                    <a:pt x="172934" y="54757"/>
                    <a:pt x="172934" y="53226"/>
                  </a:cubicBezTo>
                  <a:cubicBezTo>
                    <a:pt x="172663" y="52906"/>
                    <a:pt x="172379" y="52597"/>
                    <a:pt x="172070" y="52313"/>
                  </a:cubicBezTo>
                  <a:lnTo>
                    <a:pt x="172070" y="46821"/>
                  </a:lnTo>
                  <a:cubicBezTo>
                    <a:pt x="171564" y="46315"/>
                    <a:pt x="171787" y="45463"/>
                    <a:pt x="171207" y="45006"/>
                  </a:cubicBezTo>
                  <a:lnTo>
                    <a:pt x="171207" y="40428"/>
                  </a:lnTo>
                  <a:cubicBezTo>
                    <a:pt x="171503" y="40144"/>
                    <a:pt x="171787" y="39835"/>
                    <a:pt x="172046" y="39514"/>
                  </a:cubicBezTo>
                  <a:lnTo>
                    <a:pt x="172120" y="34034"/>
                  </a:lnTo>
                  <a:cubicBezTo>
                    <a:pt x="172428" y="33738"/>
                    <a:pt x="172712" y="33430"/>
                    <a:pt x="172996" y="33109"/>
                  </a:cubicBezTo>
                  <a:cubicBezTo>
                    <a:pt x="172996" y="30504"/>
                    <a:pt x="174527" y="28307"/>
                    <a:pt x="174860" y="25802"/>
                  </a:cubicBezTo>
                  <a:cubicBezTo>
                    <a:pt x="175168" y="25518"/>
                    <a:pt x="175465" y="25210"/>
                    <a:pt x="175736" y="24889"/>
                  </a:cubicBezTo>
                  <a:cubicBezTo>
                    <a:pt x="178204" y="17484"/>
                    <a:pt x="182611" y="11103"/>
                    <a:pt x="187153" y="4857"/>
                  </a:cubicBezTo>
                  <a:cubicBezTo>
                    <a:pt x="188695" y="2846"/>
                    <a:pt x="190028" y="698"/>
                    <a:pt x="191151" y="-1573"/>
                  </a:cubicBezTo>
                  <a:close/>
                </a:path>
              </a:pathLst>
            </a:custGeom>
            <a:solidFill>
              <a:srgbClr val="020202"/>
            </a:solidFill>
            <a:ln w="1231" cap="flat">
              <a:noFill/>
              <a:prstDash val="solid"/>
              <a:miter/>
            </a:ln>
          </p:spPr>
          <p:txBody>
            <a:bodyPr rtlCol="0" anchor="ctr"/>
            <a:lstStyle/>
            <a:p>
              <a:endParaRPr lang="es-CO"/>
            </a:p>
          </p:txBody>
        </p:sp>
        <p:sp>
          <p:nvSpPr>
            <p:cNvPr id="10" name="Freeform: Shape 9">
              <a:extLst>
                <a:ext uri="{FF2B5EF4-FFF2-40B4-BE49-F238E27FC236}">
                  <a16:creationId xmlns:a16="http://schemas.microsoft.com/office/drawing/2014/main" id="{49FB5BFA-296B-A300-C546-253258958709}"/>
                </a:ext>
              </a:extLst>
            </p:cNvPr>
            <p:cNvSpPr/>
            <p:nvPr/>
          </p:nvSpPr>
          <p:spPr>
            <a:xfrm>
              <a:off x="-1522676" y="6772258"/>
              <a:ext cx="31242" cy="522580"/>
            </a:xfrm>
            <a:custGeom>
              <a:avLst/>
              <a:gdLst>
                <a:gd name="connsiteX0" fmla="*/ 28397 w 31242"/>
                <a:gd name="connsiteY0" fmla="*/ -1573 h 522580"/>
                <a:gd name="connsiteX1" fmla="*/ 28545 w 31242"/>
                <a:gd name="connsiteY1" fmla="*/ -437 h 522580"/>
                <a:gd name="connsiteX2" fmla="*/ 22201 w 31242"/>
                <a:gd name="connsiteY2" fmla="*/ 6721 h 522580"/>
                <a:gd name="connsiteX3" fmla="*/ 7539 w 31242"/>
                <a:gd name="connsiteY3" fmla="*/ 40230 h 522580"/>
                <a:gd name="connsiteX4" fmla="*/ 3725 w 31242"/>
                <a:gd name="connsiteY4" fmla="*/ 67642 h 522580"/>
                <a:gd name="connsiteX5" fmla="*/ 2256 w 31242"/>
                <a:gd name="connsiteY5" fmla="*/ 80700 h 522580"/>
                <a:gd name="connsiteX6" fmla="*/ 2133 w 31242"/>
                <a:gd name="connsiteY6" fmla="*/ 86624 h 522580"/>
                <a:gd name="connsiteX7" fmla="*/ 2133 w 31242"/>
                <a:gd name="connsiteY7" fmla="*/ 115678 h 522580"/>
                <a:gd name="connsiteX8" fmla="*/ 2133 w 31242"/>
                <a:gd name="connsiteY8" fmla="*/ 117961 h 522580"/>
                <a:gd name="connsiteX9" fmla="*/ 2947 w 31242"/>
                <a:gd name="connsiteY9" fmla="*/ 164479 h 522580"/>
                <a:gd name="connsiteX10" fmla="*/ 3861 w 31242"/>
                <a:gd name="connsiteY10" fmla="*/ 170761 h 522580"/>
                <a:gd name="connsiteX11" fmla="*/ 3132 w 31242"/>
                <a:gd name="connsiteY11" fmla="*/ 195593 h 522580"/>
                <a:gd name="connsiteX12" fmla="*/ 3009 w 31242"/>
                <a:gd name="connsiteY12" fmla="*/ 200148 h 522580"/>
                <a:gd name="connsiteX13" fmla="*/ 1837 w 31242"/>
                <a:gd name="connsiteY13" fmla="*/ 238890 h 522580"/>
                <a:gd name="connsiteX14" fmla="*/ 1047 w 31242"/>
                <a:gd name="connsiteY14" fmla="*/ 257070 h 522580"/>
                <a:gd name="connsiteX15" fmla="*/ -447 w 31242"/>
                <a:gd name="connsiteY15" fmla="*/ 310783 h 522580"/>
                <a:gd name="connsiteX16" fmla="*/ -15 w 31242"/>
                <a:gd name="connsiteY16" fmla="*/ 367816 h 522580"/>
                <a:gd name="connsiteX17" fmla="*/ -484 w 31242"/>
                <a:gd name="connsiteY17" fmla="*/ 401979 h 522580"/>
                <a:gd name="connsiteX18" fmla="*/ 1022 w 31242"/>
                <a:gd name="connsiteY18" fmla="*/ 425072 h 522580"/>
                <a:gd name="connsiteX19" fmla="*/ 1133 w 31242"/>
                <a:gd name="connsiteY19" fmla="*/ 426898 h 522580"/>
                <a:gd name="connsiteX20" fmla="*/ 2775 w 31242"/>
                <a:gd name="connsiteY20" fmla="*/ 452274 h 522580"/>
                <a:gd name="connsiteX21" fmla="*/ 4009 w 31242"/>
                <a:gd name="connsiteY21" fmla="*/ 469059 h 522580"/>
                <a:gd name="connsiteX22" fmla="*/ 6971 w 31242"/>
                <a:gd name="connsiteY22" fmla="*/ 487868 h 522580"/>
                <a:gd name="connsiteX23" fmla="*/ 8329 w 31242"/>
                <a:gd name="connsiteY23" fmla="*/ 498211 h 522580"/>
                <a:gd name="connsiteX24" fmla="*/ 11575 w 31242"/>
                <a:gd name="connsiteY24" fmla="*/ 516527 h 522580"/>
                <a:gd name="connsiteX25" fmla="*/ 12044 w 31242"/>
                <a:gd name="connsiteY25" fmla="*/ 521007 h 522580"/>
                <a:gd name="connsiteX26" fmla="*/ 7242 w 31242"/>
                <a:gd name="connsiteY26" fmla="*/ 499273 h 522580"/>
                <a:gd name="connsiteX27" fmla="*/ 2849 w 31242"/>
                <a:gd name="connsiteY27" fmla="*/ 472700 h 522580"/>
                <a:gd name="connsiteX28" fmla="*/ -1422 w 31242"/>
                <a:gd name="connsiteY28" fmla="*/ 424923 h 522580"/>
                <a:gd name="connsiteX29" fmla="*/ -1027 w 31242"/>
                <a:gd name="connsiteY29" fmla="*/ 336356 h 522580"/>
                <a:gd name="connsiteX30" fmla="*/ -1397 w 31242"/>
                <a:gd name="connsiteY30" fmla="*/ 313523 h 522580"/>
                <a:gd name="connsiteX31" fmla="*/ -521 w 31242"/>
                <a:gd name="connsiteY31" fmla="*/ 261007 h 522580"/>
                <a:gd name="connsiteX32" fmla="*/ 1948 w 31242"/>
                <a:gd name="connsiteY32" fmla="*/ 202579 h 522580"/>
                <a:gd name="connsiteX33" fmla="*/ 3182 w 31242"/>
                <a:gd name="connsiteY33" fmla="*/ 181597 h 522580"/>
                <a:gd name="connsiteX34" fmla="*/ 3281 w 31242"/>
                <a:gd name="connsiteY34" fmla="*/ 175673 h 522580"/>
                <a:gd name="connsiteX35" fmla="*/ 2046 w 31242"/>
                <a:gd name="connsiteY35" fmla="*/ 134623 h 522580"/>
                <a:gd name="connsiteX36" fmla="*/ 1627 w 31242"/>
                <a:gd name="connsiteY36" fmla="*/ 87612 h 522580"/>
                <a:gd name="connsiteX37" fmla="*/ 11365 w 31242"/>
                <a:gd name="connsiteY37" fmla="*/ 23815 h 522580"/>
                <a:gd name="connsiteX38" fmla="*/ 28397 w 31242"/>
                <a:gd name="connsiteY38" fmla="*/ -1573 h 522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242" h="522580">
                  <a:moveTo>
                    <a:pt x="28397" y="-1573"/>
                  </a:moveTo>
                  <a:lnTo>
                    <a:pt x="28545" y="-437"/>
                  </a:lnTo>
                  <a:cubicBezTo>
                    <a:pt x="26422" y="1945"/>
                    <a:pt x="24201" y="4228"/>
                    <a:pt x="22201" y="6721"/>
                  </a:cubicBezTo>
                  <a:cubicBezTo>
                    <a:pt x="14302" y="16595"/>
                    <a:pt x="10390" y="28172"/>
                    <a:pt x="7539" y="40230"/>
                  </a:cubicBezTo>
                  <a:cubicBezTo>
                    <a:pt x="5243" y="49191"/>
                    <a:pt x="3959" y="58385"/>
                    <a:pt x="3725" y="67642"/>
                  </a:cubicBezTo>
                  <a:cubicBezTo>
                    <a:pt x="3725" y="71999"/>
                    <a:pt x="2701" y="76282"/>
                    <a:pt x="2256" y="80700"/>
                  </a:cubicBezTo>
                  <a:cubicBezTo>
                    <a:pt x="1997" y="82662"/>
                    <a:pt x="1948" y="84650"/>
                    <a:pt x="2133" y="86624"/>
                  </a:cubicBezTo>
                  <a:cubicBezTo>
                    <a:pt x="3379" y="96264"/>
                    <a:pt x="3379" y="106038"/>
                    <a:pt x="2133" y="115678"/>
                  </a:cubicBezTo>
                  <a:cubicBezTo>
                    <a:pt x="2034" y="116431"/>
                    <a:pt x="2034" y="117208"/>
                    <a:pt x="2133" y="117961"/>
                  </a:cubicBezTo>
                  <a:cubicBezTo>
                    <a:pt x="3984" y="133438"/>
                    <a:pt x="2552" y="148977"/>
                    <a:pt x="2947" y="164479"/>
                  </a:cubicBezTo>
                  <a:cubicBezTo>
                    <a:pt x="3145" y="166589"/>
                    <a:pt x="3453" y="168687"/>
                    <a:pt x="3861" y="170761"/>
                  </a:cubicBezTo>
                  <a:cubicBezTo>
                    <a:pt x="4860" y="179080"/>
                    <a:pt x="4107" y="187336"/>
                    <a:pt x="3132" y="195593"/>
                  </a:cubicBezTo>
                  <a:cubicBezTo>
                    <a:pt x="2972" y="197111"/>
                    <a:pt x="2923" y="198630"/>
                    <a:pt x="3009" y="200148"/>
                  </a:cubicBezTo>
                  <a:cubicBezTo>
                    <a:pt x="3490" y="213082"/>
                    <a:pt x="1985" y="225967"/>
                    <a:pt x="1837" y="238890"/>
                  </a:cubicBezTo>
                  <a:cubicBezTo>
                    <a:pt x="1775" y="244913"/>
                    <a:pt x="1627" y="251047"/>
                    <a:pt x="1047" y="257070"/>
                  </a:cubicBezTo>
                  <a:cubicBezTo>
                    <a:pt x="-817" y="274916"/>
                    <a:pt x="-1311" y="292862"/>
                    <a:pt x="-447" y="310783"/>
                  </a:cubicBezTo>
                  <a:cubicBezTo>
                    <a:pt x="602" y="329814"/>
                    <a:pt x="405" y="348834"/>
                    <a:pt x="-15" y="367816"/>
                  </a:cubicBezTo>
                  <a:cubicBezTo>
                    <a:pt x="-262" y="379208"/>
                    <a:pt x="-1039" y="390624"/>
                    <a:pt x="-484" y="401979"/>
                  </a:cubicBezTo>
                  <a:cubicBezTo>
                    <a:pt x="-113" y="409669"/>
                    <a:pt x="-484" y="417456"/>
                    <a:pt x="1022" y="425072"/>
                  </a:cubicBezTo>
                  <a:cubicBezTo>
                    <a:pt x="1121" y="425676"/>
                    <a:pt x="1158" y="426281"/>
                    <a:pt x="1133" y="426898"/>
                  </a:cubicBezTo>
                  <a:cubicBezTo>
                    <a:pt x="1133" y="435389"/>
                    <a:pt x="2293" y="443819"/>
                    <a:pt x="2775" y="452274"/>
                  </a:cubicBezTo>
                  <a:cubicBezTo>
                    <a:pt x="3083" y="457877"/>
                    <a:pt x="3811" y="463443"/>
                    <a:pt x="4009" y="469059"/>
                  </a:cubicBezTo>
                  <a:cubicBezTo>
                    <a:pt x="4182" y="475415"/>
                    <a:pt x="5737" y="481648"/>
                    <a:pt x="6971" y="487868"/>
                  </a:cubicBezTo>
                  <a:cubicBezTo>
                    <a:pt x="7625" y="491287"/>
                    <a:pt x="8069" y="494743"/>
                    <a:pt x="8329" y="498211"/>
                  </a:cubicBezTo>
                  <a:cubicBezTo>
                    <a:pt x="8909" y="504395"/>
                    <a:pt x="9995" y="510516"/>
                    <a:pt x="11575" y="516527"/>
                  </a:cubicBezTo>
                  <a:cubicBezTo>
                    <a:pt x="12044" y="517971"/>
                    <a:pt x="12204" y="519502"/>
                    <a:pt x="12044" y="521007"/>
                  </a:cubicBezTo>
                  <a:cubicBezTo>
                    <a:pt x="9415" y="514034"/>
                    <a:pt x="7798" y="506715"/>
                    <a:pt x="7242" y="499273"/>
                  </a:cubicBezTo>
                  <a:cubicBezTo>
                    <a:pt x="6539" y="490287"/>
                    <a:pt x="4095" y="481599"/>
                    <a:pt x="2849" y="472700"/>
                  </a:cubicBezTo>
                  <a:cubicBezTo>
                    <a:pt x="639" y="456840"/>
                    <a:pt x="-89" y="440857"/>
                    <a:pt x="-1422" y="424923"/>
                  </a:cubicBezTo>
                  <a:cubicBezTo>
                    <a:pt x="-3890" y="395302"/>
                    <a:pt x="-2224" y="365879"/>
                    <a:pt x="-1027" y="336356"/>
                  </a:cubicBezTo>
                  <a:cubicBezTo>
                    <a:pt x="-706" y="328741"/>
                    <a:pt x="-1113" y="321138"/>
                    <a:pt x="-1397" y="313523"/>
                  </a:cubicBezTo>
                  <a:cubicBezTo>
                    <a:pt x="-2002" y="296009"/>
                    <a:pt x="-1706" y="278484"/>
                    <a:pt x="-521" y="261007"/>
                  </a:cubicBezTo>
                  <a:cubicBezTo>
                    <a:pt x="713" y="241543"/>
                    <a:pt x="1343" y="222067"/>
                    <a:pt x="1948" y="202579"/>
                  </a:cubicBezTo>
                  <a:cubicBezTo>
                    <a:pt x="2158" y="195581"/>
                    <a:pt x="2775" y="188595"/>
                    <a:pt x="3182" y="181597"/>
                  </a:cubicBezTo>
                  <a:cubicBezTo>
                    <a:pt x="3441" y="179635"/>
                    <a:pt x="3466" y="177648"/>
                    <a:pt x="3281" y="175673"/>
                  </a:cubicBezTo>
                  <a:cubicBezTo>
                    <a:pt x="886" y="162097"/>
                    <a:pt x="2614" y="148298"/>
                    <a:pt x="2046" y="134623"/>
                  </a:cubicBezTo>
                  <a:cubicBezTo>
                    <a:pt x="1417" y="118949"/>
                    <a:pt x="1392" y="103274"/>
                    <a:pt x="1627" y="87612"/>
                  </a:cubicBezTo>
                  <a:cubicBezTo>
                    <a:pt x="1948" y="65951"/>
                    <a:pt x="3564" y="44414"/>
                    <a:pt x="11365" y="23815"/>
                  </a:cubicBezTo>
                  <a:cubicBezTo>
                    <a:pt x="14845" y="14065"/>
                    <a:pt x="20708" y="5351"/>
                    <a:pt x="28397" y="-1573"/>
                  </a:cubicBezTo>
                  <a:close/>
                </a:path>
              </a:pathLst>
            </a:custGeom>
            <a:solidFill>
              <a:srgbClr val="0B0B0B"/>
            </a:solidFill>
            <a:ln w="1231" cap="flat">
              <a:noFill/>
              <a:prstDash val="solid"/>
              <a:miter/>
            </a:ln>
          </p:spPr>
          <p:txBody>
            <a:bodyPr rtlCol="0" anchor="ctr"/>
            <a:lstStyle/>
            <a:p>
              <a:endParaRPr lang="es-CO"/>
            </a:p>
          </p:txBody>
        </p:sp>
        <p:sp>
          <p:nvSpPr>
            <p:cNvPr id="11" name="Freeform: Shape 10">
              <a:extLst>
                <a:ext uri="{FF2B5EF4-FFF2-40B4-BE49-F238E27FC236}">
                  <a16:creationId xmlns:a16="http://schemas.microsoft.com/office/drawing/2014/main" id="{25E010B8-789D-95CC-0CA7-D40E704EBAFD}"/>
                </a:ext>
              </a:extLst>
            </p:cNvPr>
            <p:cNvSpPr/>
            <p:nvPr/>
          </p:nvSpPr>
          <p:spPr>
            <a:xfrm>
              <a:off x="-905709" y="7566702"/>
              <a:ext cx="171406" cy="28731"/>
            </a:xfrm>
            <a:custGeom>
              <a:avLst/>
              <a:gdLst>
                <a:gd name="connsiteX0" fmla="*/ 123697 w 171406"/>
                <a:gd name="connsiteY0" fmla="*/ 25244 h 28731"/>
                <a:gd name="connsiteX1" fmla="*/ 128893 w 171406"/>
                <a:gd name="connsiteY1" fmla="*/ 26071 h 28731"/>
                <a:gd name="connsiteX2" fmla="*/ 164204 w 171406"/>
                <a:gd name="connsiteY2" fmla="*/ 26071 h 28731"/>
                <a:gd name="connsiteX3" fmla="*/ 168709 w 171406"/>
                <a:gd name="connsiteY3" fmla="*/ 26232 h 28731"/>
                <a:gd name="connsiteX4" fmla="*/ 164315 w 171406"/>
                <a:gd name="connsiteY4" fmla="*/ 27034 h 28731"/>
                <a:gd name="connsiteX5" fmla="*/ 127844 w 171406"/>
                <a:gd name="connsiteY5" fmla="*/ 27034 h 28731"/>
                <a:gd name="connsiteX6" fmla="*/ 112009 w 171406"/>
                <a:gd name="connsiteY6" fmla="*/ 25195 h 28731"/>
                <a:gd name="connsiteX7" fmla="*/ 85152 w 171406"/>
                <a:gd name="connsiteY7" fmla="*/ 24837 h 28731"/>
                <a:gd name="connsiteX8" fmla="*/ 41054 w 171406"/>
                <a:gd name="connsiteY8" fmla="*/ 23430 h 28731"/>
                <a:gd name="connsiteX9" fmla="*/ 19443 w 171406"/>
                <a:gd name="connsiteY9" fmla="*/ 17950 h 28731"/>
                <a:gd name="connsiteX10" fmla="*/ -1465 w 171406"/>
                <a:gd name="connsiteY10" fmla="*/ 1905 h 28731"/>
                <a:gd name="connsiteX11" fmla="*/ -2601 w 171406"/>
                <a:gd name="connsiteY11" fmla="*/ -1316 h 28731"/>
                <a:gd name="connsiteX12" fmla="*/ -1552 w 171406"/>
                <a:gd name="connsiteY12" fmla="*/ -1390 h 28731"/>
                <a:gd name="connsiteX13" fmla="*/ -1477 w 171406"/>
                <a:gd name="connsiteY13" fmla="*/ -1316 h 28731"/>
                <a:gd name="connsiteX14" fmla="*/ 10112 w 171406"/>
                <a:gd name="connsiteY14" fmla="*/ 8854 h 28731"/>
                <a:gd name="connsiteX15" fmla="*/ 29637 w 171406"/>
                <a:gd name="connsiteY15" fmla="*/ 19801 h 28731"/>
                <a:gd name="connsiteX16" fmla="*/ 52408 w 171406"/>
                <a:gd name="connsiteY16" fmla="*/ 23393 h 28731"/>
                <a:gd name="connsiteX17" fmla="*/ 54729 w 171406"/>
                <a:gd name="connsiteY17" fmla="*/ 22739 h 28731"/>
                <a:gd name="connsiteX18" fmla="*/ 83264 w 171406"/>
                <a:gd name="connsiteY18" fmla="*/ 22479 h 28731"/>
                <a:gd name="connsiteX19" fmla="*/ 87386 w 171406"/>
                <a:gd name="connsiteY19" fmla="*/ 22109 h 28731"/>
                <a:gd name="connsiteX20" fmla="*/ 107899 w 171406"/>
                <a:gd name="connsiteY20" fmla="*/ 22109 h 28731"/>
                <a:gd name="connsiteX21" fmla="*/ 109392 w 171406"/>
                <a:gd name="connsiteY21" fmla="*/ 22356 h 28731"/>
                <a:gd name="connsiteX22" fmla="*/ 116958 w 171406"/>
                <a:gd name="connsiteY22" fmla="*/ 23294 h 28731"/>
                <a:gd name="connsiteX23" fmla="*/ 118192 w 171406"/>
                <a:gd name="connsiteY23" fmla="*/ 23578 h 28731"/>
                <a:gd name="connsiteX24" fmla="*/ 121340 w 171406"/>
                <a:gd name="connsiteY24" fmla="*/ 24158 h 28731"/>
                <a:gd name="connsiteX25" fmla="*/ 123697 w 171406"/>
                <a:gd name="connsiteY25" fmla="*/ 25244 h 28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71406" h="28731">
                  <a:moveTo>
                    <a:pt x="123697" y="25244"/>
                  </a:moveTo>
                  <a:cubicBezTo>
                    <a:pt x="125252" y="26614"/>
                    <a:pt x="127153" y="26071"/>
                    <a:pt x="128893" y="26071"/>
                  </a:cubicBezTo>
                  <a:cubicBezTo>
                    <a:pt x="140667" y="26071"/>
                    <a:pt x="152430" y="26071"/>
                    <a:pt x="164204" y="26071"/>
                  </a:cubicBezTo>
                  <a:cubicBezTo>
                    <a:pt x="165697" y="26071"/>
                    <a:pt x="167203" y="26170"/>
                    <a:pt x="168709" y="26232"/>
                  </a:cubicBezTo>
                  <a:cubicBezTo>
                    <a:pt x="167376" y="27206"/>
                    <a:pt x="165796" y="27034"/>
                    <a:pt x="164315" y="27034"/>
                  </a:cubicBezTo>
                  <a:cubicBezTo>
                    <a:pt x="152158" y="27095"/>
                    <a:pt x="140001" y="27280"/>
                    <a:pt x="127844" y="27034"/>
                  </a:cubicBezTo>
                  <a:cubicBezTo>
                    <a:pt x="122562" y="26910"/>
                    <a:pt x="117291" y="25799"/>
                    <a:pt x="112009" y="25195"/>
                  </a:cubicBezTo>
                  <a:cubicBezTo>
                    <a:pt x="103086" y="24306"/>
                    <a:pt x="94100" y="24195"/>
                    <a:pt x="85152" y="24837"/>
                  </a:cubicBezTo>
                  <a:cubicBezTo>
                    <a:pt x="70416" y="25614"/>
                    <a:pt x="55667" y="26071"/>
                    <a:pt x="41054" y="23430"/>
                  </a:cubicBezTo>
                  <a:cubicBezTo>
                    <a:pt x="33685" y="22344"/>
                    <a:pt x="26440" y="20505"/>
                    <a:pt x="19443" y="17950"/>
                  </a:cubicBezTo>
                  <a:cubicBezTo>
                    <a:pt x="11383" y="14025"/>
                    <a:pt x="4817" y="8076"/>
                    <a:pt x="-1465" y="1905"/>
                  </a:cubicBezTo>
                  <a:cubicBezTo>
                    <a:pt x="-2465" y="1164"/>
                    <a:pt x="-2909" y="-107"/>
                    <a:pt x="-2601" y="-1316"/>
                  </a:cubicBezTo>
                  <a:cubicBezTo>
                    <a:pt x="-2329" y="-1625"/>
                    <a:pt x="-1872" y="-1662"/>
                    <a:pt x="-1552" y="-1390"/>
                  </a:cubicBezTo>
                  <a:cubicBezTo>
                    <a:pt x="-1527" y="-1366"/>
                    <a:pt x="-1502" y="-1341"/>
                    <a:pt x="-1477" y="-1316"/>
                  </a:cubicBezTo>
                  <a:cubicBezTo>
                    <a:pt x="2349" y="2115"/>
                    <a:pt x="6286" y="5422"/>
                    <a:pt x="10112" y="8854"/>
                  </a:cubicBezTo>
                  <a:cubicBezTo>
                    <a:pt x="15752" y="13889"/>
                    <a:pt x="21825" y="18320"/>
                    <a:pt x="29637" y="19801"/>
                  </a:cubicBezTo>
                  <a:cubicBezTo>
                    <a:pt x="37190" y="21245"/>
                    <a:pt x="44571" y="23751"/>
                    <a:pt x="52408" y="23393"/>
                  </a:cubicBezTo>
                  <a:cubicBezTo>
                    <a:pt x="53063" y="22874"/>
                    <a:pt x="53902" y="22640"/>
                    <a:pt x="54729" y="22739"/>
                  </a:cubicBezTo>
                  <a:cubicBezTo>
                    <a:pt x="64245" y="23072"/>
                    <a:pt x="73760" y="23479"/>
                    <a:pt x="83264" y="22479"/>
                  </a:cubicBezTo>
                  <a:cubicBezTo>
                    <a:pt x="84622" y="22196"/>
                    <a:pt x="86004" y="22072"/>
                    <a:pt x="87386" y="22109"/>
                  </a:cubicBezTo>
                  <a:cubicBezTo>
                    <a:pt x="94236" y="22109"/>
                    <a:pt x="101074" y="21973"/>
                    <a:pt x="107899" y="22109"/>
                  </a:cubicBezTo>
                  <a:cubicBezTo>
                    <a:pt x="108405" y="22159"/>
                    <a:pt x="108899" y="22245"/>
                    <a:pt x="109392" y="22356"/>
                  </a:cubicBezTo>
                  <a:cubicBezTo>
                    <a:pt x="111861" y="23331"/>
                    <a:pt x="114428" y="22985"/>
                    <a:pt x="116958" y="23294"/>
                  </a:cubicBezTo>
                  <a:cubicBezTo>
                    <a:pt x="117378" y="23356"/>
                    <a:pt x="117785" y="23455"/>
                    <a:pt x="118192" y="23578"/>
                  </a:cubicBezTo>
                  <a:cubicBezTo>
                    <a:pt x="119217" y="23911"/>
                    <a:pt x="120266" y="24096"/>
                    <a:pt x="121340" y="24158"/>
                  </a:cubicBezTo>
                  <a:cubicBezTo>
                    <a:pt x="122241" y="24170"/>
                    <a:pt x="123105" y="24565"/>
                    <a:pt x="123697" y="25244"/>
                  </a:cubicBezTo>
                  <a:close/>
                </a:path>
              </a:pathLst>
            </a:custGeom>
            <a:solidFill>
              <a:srgbClr val="1B1B1B"/>
            </a:solidFill>
            <a:ln w="1231" cap="flat">
              <a:noFill/>
              <a:prstDash val="solid"/>
              <a:miter/>
            </a:ln>
          </p:spPr>
          <p:txBody>
            <a:bodyPr rtlCol="0" anchor="ctr"/>
            <a:lstStyle/>
            <a:p>
              <a:endParaRPr lang="es-CO"/>
            </a:p>
          </p:txBody>
        </p:sp>
        <p:sp>
          <p:nvSpPr>
            <p:cNvPr id="12" name="Freeform: Shape 11">
              <a:extLst>
                <a:ext uri="{FF2B5EF4-FFF2-40B4-BE49-F238E27FC236}">
                  <a16:creationId xmlns:a16="http://schemas.microsoft.com/office/drawing/2014/main" id="{88E2E17A-AC4B-FB2D-BF51-2F2A0F0D723E}"/>
                </a:ext>
              </a:extLst>
            </p:cNvPr>
            <p:cNvSpPr/>
            <p:nvPr/>
          </p:nvSpPr>
          <p:spPr>
            <a:xfrm>
              <a:off x="-987651" y="7413862"/>
              <a:ext cx="11083" cy="104826"/>
            </a:xfrm>
            <a:custGeom>
              <a:avLst/>
              <a:gdLst>
                <a:gd name="connsiteX0" fmla="*/ -932 w 11083"/>
                <a:gd name="connsiteY0" fmla="*/ 28127 h 104826"/>
                <a:gd name="connsiteX1" fmla="*/ -932 w 11083"/>
                <a:gd name="connsiteY1" fmla="*/ 27238 h 104826"/>
                <a:gd name="connsiteX2" fmla="*/ -1352 w 11083"/>
                <a:gd name="connsiteY2" fmla="*/ 21499 h 104826"/>
                <a:gd name="connsiteX3" fmla="*/ -1821 w 11083"/>
                <a:gd name="connsiteY3" fmla="*/ 18068 h 104826"/>
                <a:gd name="connsiteX4" fmla="*/ -1821 w 11083"/>
                <a:gd name="connsiteY4" fmla="*/ 18068 h 104826"/>
                <a:gd name="connsiteX5" fmla="*/ -2253 w 11083"/>
                <a:gd name="connsiteY5" fmla="*/ 11366 h 104826"/>
                <a:gd name="connsiteX6" fmla="*/ -2697 w 11083"/>
                <a:gd name="connsiteY6" fmla="*/ 7083 h 104826"/>
                <a:gd name="connsiteX7" fmla="*/ -2697 w 11083"/>
                <a:gd name="connsiteY7" fmla="*/ 2517 h 104826"/>
                <a:gd name="connsiteX8" fmla="*/ -2216 w 11083"/>
                <a:gd name="connsiteY8" fmla="*/ 666 h 104826"/>
                <a:gd name="connsiteX9" fmla="*/ -1772 w 11083"/>
                <a:gd name="connsiteY9" fmla="*/ -211 h 104826"/>
                <a:gd name="connsiteX10" fmla="*/ -1772 w 11083"/>
                <a:gd name="connsiteY10" fmla="*/ -211 h 104826"/>
                <a:gd name="connsiteX11" fmla="*/ -858 w 11083"/>
                <a:gd name="connsiteY11" fmla="*/ -667 h 104826"/>
                <a:gd name="connsiteX12" fmla="*/ 30 w 11083"/>
                <a:gd name="connsiteY12" fmla="*/ -1149 h 104826"/>
                <a:gd name="connsiteX13" fmla="*/ 30 w 11083"/>
                <a:gd name="connsiteY13" fmla="*/ -1149 h 104826"/>
                <a:gd name="connsiteX14" fmla="*/ 2857 w 11083"/>
                <a:gd name="connsiteY14" fmla="*/ -1235 h 104826"/>
                <a:gd name="connsiteX15" fmla="*/ 8386 w 11083"/>
                <a:gd name="connsiteY15" fmla="*/ -1025 h 104826"/>
                <a:gd name="connsiteX16" fmla="*/ 2215 w 11083"/>
                <a:gd name="connsiteY16" fmla="*/ 209 h 104826"/>
                <a:gd name="connsiteX17" fmla="*/ -895 w 11083"/>
                <a:gd name="connsiteY17" fmla="*/ 3998 h 104826"/>
                <a:gd name="connsiteX18" fmla="*/ -414 w 11083"/>
                <a:gd name="connsiteY18" fmla="*/ 11280 h 104826"/>
                <a:gd name="connsiteX19" fmla="*/ 4054 w 11083"/>
                <a:gd name="connsiteY19" fmla="*/ 72238 h 104826"/>
                <a:gd name="connsiteX20" fmla="*/ 1166 w 11083"/>
                <a:gd name="connsiteY20" fmla="*/ 100785 h 104826"/>
                <a:gd name="connsiteX21" fmla="*/ 191 w 11083"/>
                <a:gd name="connsiteY21" fmla="*/ 103254 h 104826"/>
                <a:gd name="connsiteX22" fmla="*/ 339 w 11083"/>
                <a:gd name="connsiteY22" fmla="*/ 99218 h 104826"/>
                <a:gd name="connsiteX23" fmla="*/ 1943 w 11083"/>
                <a:gd name="connsiteY23" fmla="*/ 83815 h 104826"/>
                <a:gd name="connsiteX24" fmla="*/ 882 w 11083"/>
                <a:gd name="connsiteY24" fmla="*/ 44604 h 104826"/>
                <a:gd name="connsiteX25" fmla="*/ 43 w 11083"/>
                <a:gd name="connsiteY25" fmla="*/ 36446 h 104826"/>
                <a:gd name="connsiteX26" fmla="*/ -932 w 11083"/>
                <a:gd name="connsiteY26" fmla="*/ 28127 h 104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83" h="104826">
                  <a:moveTo>
                    <a:pt x="-932" y="28127"/>
                  </a:moveTo>
                  <a:cubicBezTo>
                    <a:pt x="-932" y="27831"/>
                    <a:pt x="-932" y="27535"/>
                    <a:pt x="-932" y="27238"/>
                  </a:cubicBezTo>
                  <a:cubicBezTo>
                    <a:pt x="-1796" y="25375"/>
                    <a:pt x="-1155" y="23400"/>
                    <a:pt x="-1352" y="21499"/>
                  </a:cubicBezTo>
                  <a:cubicBezTo>
                    <a:pt x="-1500" y="20351"/>
                    <a:pt x="-982" y="19117"/>
                    <a:pt x="-1821" y="18068"/>
                  </a:cubicBezTo>
                  <a:lnTo>
                    <a:pt x="-1821" y="18068"/>
                  </a:lnTo>
                  <a:cubicBezTo>
                    <a:pt x="-2722" y="15884"/>
                    <a:pt x="-2056" y="13600"/>
                    <a:pt x="-2253" y="11366"/>
                  </a:cubicBezTo>
                  <a:cubicBezTo>
                    <a:pt x="-2438" y="9947"/>
                    <a:pt x="-1833" y="8441"/>
                    <a:pt x="-2697" y="7083"/>
                  </a:cubicBezTo>
                  <a:cubicBezTo>
                    <a:pt x="-2697" y="5565"/>
                    <a:pt x="-2697" y="4035"/>
                    <a:pt x="-2697" y="2517"/>
                  </a:cubicBezTo>
                  <a:cubicBezTo>
                    <a:pt x="-2142" y="1999"/>
                    <a:pt x="-2253" y="1283"/>
                    <a:pt x="-2216" y="666"/>
                  </a:cubicBezTo>
                  <a:cubicBezTo>
                    <a:pt x="-2154" y="332"/>
                    <a:pt x="-2006" y="24"/>
                    <a:pt x="-1772" y="-211"/>
                  </a:cubicBezTo>
                  <a:lnTo>
                    <a:pt x="-1772" y="-211"/>
                  </a:lnTo>
                  <a:cubicBezTo>
                    <a:pt x="-1525" y="-445"/>
                    <a:pt x="-1204" y="-606"/>
                    <a:pt x="-858" y="-667"/>
                  </a:cubicBezTo>
                  <a:cubicBezTo>
                    <a:pt x="-525" y="-729"/>
                    <a:pt x="-204" y="-902"/>
                    <a:pt x="30" y="-1149"/>
                  </a:cubicBezTo>
                  <a:lnTo>
                    <a:pt x="30" y="-1149"/>
                  </a:lnTo>
                  <a:cubicBezTo>
                    <a:pt x="894" y="-1680"/>
                    <a:pt x="1968" y="-1716"/>
                    <a:pt x="2857" y="-1235"/>
                  </a:cubicBezTo>
                  <a:cubicBezTo>
                    <a:pt x="4708" y="-1112"/>
                    <a:pt x="6559" y="-1704"/>
                    <a:pt x="8386" y="-1025"/>
                  </a:cubicBezTo>
                  <a:cubicBezTo>
                    <a:pt x="6424" y="-112"/>
                    <a:pt x="4227" y="-272"/>
                    <a:pt x="2215" y="209"/>
                  </a:cubicBezTo>
                  <a:cubicBezTo>
                    <a:pt x="203" y="690"/>
                    <a:pt x="-994" y="1850"/>
                    <a:pt x="-895" y="3998"/>
                  </a:cubicBezTo>
                  <a:cubicBezTo>
                    <a:pt x="-784" y="6466"/>
                    <a:pt x="-624" y="8848"/>
                    <a:pt x="-414" y="11280"/>
                  </a:cubicBezTo>
                  <a:cubicBezTo>
                    <a:pt x="1302" y="31583"/>
                    <a:pt x="3807" y="51824"/>
                    <a:pt x="4054" y="72238"/>
                  </a:cubicBezTo>
                  <a:cubicBezTo>
                    <a:pt x="4103" y="81828"/>
                    <a:pt x="3128" y="91393"/>
                    <a:pt x="1166" y="100785"/>
                  </a:cubicBezTo>
                  <a:cubicBezTo>
                    <a:pt x="981" y="101662"/>
                    <a:pt x="993" y="102624"/>
                    <a:pt x="191" y="103254"/>
                  </a:cubicBezTo>
                  <a:cubicBezTo>
                    <a:pt x="-155" y="101921"/>
                    <a:pt x="-93" y="100526"/>
                    <a:pt x="339" y="99218"/>
                  </a:cubicBezTo>
                  <a:cubicBezTo>
                    <a:pt x="1425" y="94158"/>
                    <a:pt x="1956" y="88986"/>
                    <a:pt x="1943" y="83815"/>
                  </a:cubicBezTo>
                  <a:cubicBezTo>
                    <a:pt x="2055" y="70732"/>
                    <a:pt x="1943" y="57649"/>
                    <a:pt x="882" y="44604"/>
                  </a:cubicBezTo>
                  <a:cubicBezTo>
                    <a:pt x="660" y="41876"/>
                    <a:pt x="-142" y="39210"/>
                    <a:pt x="43" y="36446"/>
                  </a:cubicBezTo>
                  <a:cubicBezTo>
                    <a:pt x="-1167" y="33730"/>
                    <a:pt x="240" y="30793"/>
                    <a:pt x="-932" y="28127"/>
                  </a:cubicBezTo>
                  <a:close/>
                </a:path>
              </a:pathLst>
            </a:custGeom>
            <a:solidFill>
              <a:srgbClr val="454545"/>
            </a:solidFill>
            <a:ln w="1231" cap="flat">
              <a:noFill/>
              <a:prstDash val="solid"/>
              <a:miter/>
            </a:ln>
          </p:spPr>
          <p:txBody>
            <a:bodyPr rtlCol="0" anchor="ctr"/>
            <a:lstStyle/>
            <a:p>
              <a:endParaRPr lang="es-CO"/>
            </a:p>
          </p:txBody>
        </p:sp>
        <p:sp>
          <p:nvSpPr>
            <p:cNvPr id="13" name="Freeform: Shape 12">
              <a:extLst>
                <a:ext uri="{FF2B5EF4-FFF2-40B4-BE49-F238E27FC236}">
                  <a16:creationId xmlns:a16="http://schemas.microsoft.com/office/drawing/2014/main" id="{0D242449-59DD-7EFE-5B07-89C7B30F3AE5}"/>
                </a:ext>
              </a:extLst>
            </p:cNvPr>
            <p:cNvSpPr/>
            <p:nvPr/>
          </p:nvSpPr>
          <p:spPr>
            <a:xfrm>
              <a:off x="-922083" y="7546002"/>
              <a:ext cx="38489" cy="40210"/>
            </a:xfrm>
            <a:custGeom>
              <a:avLst/>
              <a:gdLst>
                <a:gd name="connsiteX0" fmla="*/ 13712 w 38489"/>
                <a:gd name="connsiteY0" fmla="*/ 19495 h 40210"/>
                <a:gd name="connsiteX1" fmla="*/ 33324 w 38489"/>
                <a:gd name="connsiteY1" fmla="*/ 36774 h 40210"/>
                <a:gd name="connsiteX2" fmla="*/ 35792 w 38489"/>
                <a:gd name="connsiteY2" fmla="*/ 38638 h 40210"/>
                <a:gd name="connsiteX3" fmla="*/ 25215 w 38489"/>
                <a:gd name="connsiteY3" fmla="*/ 32849 h 40210"/>
                <a:gd name="connsiteX4" fmla="*/ -481 w 38489"/>
                <a:gd name="connsiteY4" fmla="*/ 4697 h 40210"/>
                <a:gd name="connsiteX5" fmla="*/ -2580 w 38489"/>
                <a:gd name="connsiteY5" fmla="*/ -1573 h 40210"/>
                <a:gd name="connsiteX6" fmla="*/ 3481 w 38489"/>
                <a:gd name="connsiteY6" fmla="*/ 6215 h 40210"/>
                <a:gd name="connsiteX7" fmla="*/ 8751 w 38489"/>
                <a:gd name="connsiteY7" fmla="*/ 12991 h 40210"/>
                <a:gd name="connsiteX8" fmla="*/ 9479 w 38489"/>
                <a:gd name="connsiteY8" fmla="*/ 13954 h 40210"/>
                <a:gd name="connsiteX9" fmla="*/ 9886 w 38489"/>
                <a:gd name="connsiteY9" fmla="*/ 14398 h 40210"/>
                <a:gd name="connsiteX10" fmla="*/ 10688 w 38489"/>
                <a:gd name="connsiteY10" fmla="*/ 15262 h 40210"/>
                <a:gd name="connsiteX11" fmla="*/ 13712 w 38489"/>
                <a:gd name="connsiteY11" fmla="*/ 19495 h 40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489" h="40210">
                  <a:moveTo>
                    <a:pt x="13712" y="19495"/>
                  </a:moveTo>
                  <a:cubicBezTo>
                    <a:pt x="18995" y="26691"/>
                    <a:pt x="26178" y="31702"/>
                    <a:pt x="33324" y="36774"/>
                  </a:cubicBezTo>
                  <a:cubicBezTo>
                    <a:pt x="34163" y="37367"/>
                    <a:pt x="35286" y="37614"/>
                    <a:pt x="35792" y="38638"/>
                  </a:cubicBezTo>
                  <a:cubicBezTo>
                    <a:pt x="31374" y="38366"/>
                    <a:pt x="28387" y="35256"/>
                    <a:pt x="25215" y="32849"/>
                  </a:cubicBezTo>
                  <a:cubicBezTo>
                    <a:pt x="14909" y="25086"/>
                    <a:pt x="6887" y="15176"/>
                    <a:pt x="-481" y="4697"/>
                  </a:cubicBezTo>
                  <a:cubicBezTo>
                    <a:pt x="-1814" y="2796"/>
                    <a:pt x="-3098" y="920"/>
                    <a:pt x="-2580" y="-1573"/>
                  </a:cubicBezTo>
                  <a:cubicBezTo>
                    <a:pt x="592" y="105"/>
                    <a:pt x="1321" y="3710"/>
                    <a:pt x="3481" y="6215"/>
                  </a:cubicBezTo>
                  <a:cubicBezTo>
                    <a:pt x="5332" y="8375"/>
                    <a:pt x="6788" y="10893"/>
                    <a:pt x="8751" y="12991"/>
                  </a:cubicBezTo>
                  <a:lnTo>
                    <a:pt x="9479" y="13954"/>
                  </a:lnTo>
                  <a:lnTo>
                    <a:pt x="9886" y="14398"/>
                  </a:lnTo>
                  <a:cubicBezTo>
                    <a:pt x="10145" y="14694"/>
                    <a:pt x="10417" y="14978"/>
                    <a:pt x="10688" y="15262"/>
                  </a:cubicBezTo>
                  <a:cubicBezTo>
                    <a:pt x="11774" y="16644"/>
                    <a:pt x="13132" y="17817"/>
                    <a:pt x="13712" y="19495"/>
                  </a:cubicBezTo>
                  <a:close/>
                </a:path>
              </a:pathLst>
            </a:custGeom>
            <a:solidFill>
              <a:srgbClr val="C3C3C3"/>
            </a:solidFill>
            <a:ln w="1231" cap="flat">
              <a:noFill/>
              <a:prstDash val="solid"/>
              <a:miter/>
            </a:ln>
          </p:spPr>
          <p:txBody>
            <a:bodyPr rtlCol="0" anchor="ctr"/>
            <a:lstStyle/>
            <a:p>
              <a:endParaRPr lang="es-CO"/>
            </a:p>
          </p:txBody>
        </p:sp>
        <p:sp>
          <p:nvSpPr>
            <p:cNvPr id="14" name="Freeform: Shape 13">
              <a:extLst>
                <a:ext uri="{FF2B5EF4-FFF2-40B4-BE49-F238E27FC236}">
                  <a16:creationId xmlns:a16="http://schemas.microsoft.com/office/drawing/2014/main" id="{78925BDA-1BF1-30B3-812E-C47CE2132B08}"/>
                </a:ext>
              </a:extLst>
            </p:cNvPr>
            <p:cNvSpPr/>
            <p:nvPr/>
          </p:nvSpPr>
          <p:spPr>
            <a:xfrm>
              <a:off x="-922101" y="7544188"/>
              <a:ext cx="17562" cy="22882"/>
            </a:xfrm>
            <a:custGeom>
              <a:avLst/>
              <a:gdLst>
                <a:gd name="connsiteX0" fmla="*/ 8522 w 17562"/>
                <a:gd name="connsiteY0" fmla="*/ 15719 h 22882"/>
                <a:gd name="connsiteX1" fmla="*/ -2586 w 17562"/>
                <a:gd name="connsiteY1" fmla="*/ 254 h 22882"/>
                <a:gd name="connsiteX2" fmla="*/ -2697 w 17562"/>
                <a:gd name="connsiteY2" fmla="*/ -1573 h 22882"/>
                <a:gd name="connsiteX3" fmla="*/ -1241 w 17562"/>
                <a:gd name="connsiteY3" fmla="*/ -573 h 22882"/>
                <a:gd name="connsiteX4" fmla="*/ 14866 w 17562"/>
                <a:gd name="connsiteY4" fmla="*/ 21198 h 22882"/>
                <a:gd name="connsiteX5" fmla="*/ 13631 w 17562"/>
                <a:gd name="connsiteY5" fmla="*/ 21310 h 22882"/>
                <a:gd name="connsiteX6" fmla="*/ 10089 w 17562"/>
                <a:gd name="connsiteY6" fmla="*/ 17693 h 22882"/>
                <a:gd name="connsiteX7" fmla="*/ 9237 w 17562"/>
                <a:gd name="connsiteY7" fmla="*/ 16694 h 22882"/>
                <a:gd name="connsiteX8" fmla="*/ 9237 w 17562"/>
                <a:gd name="connsiteY8" fmla="*/ 16694 h 22882"/>
                <a:gd name="connsiteX9" fmla="*/ 8522 w 17562"/>
                <a:gd name="connsiteY9" fmla="*/ 15719 h 2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562" h="22882">
                  <a:moveTo>
                    <a:pt x="8522" y="15719"/>
                  </a:moveTo>
                  <a:cubicBezTo>
                    <a:pt x="4412" y="10868"/>
                    <a:pt x="697" y="5697"/>
                    <a:pt x="-2586" y="254"/>
                  </a:cubicBezTo>
                  <a:lnTo>
                    <a:pt x="-2697" y="-1573"/>
                  </a:lnTo>
                  <a:cubicBezTo>
                    <a:pt x="-2204" y="-1240"/>
                    <a:pt x="-1463" y="-1030"/>
                    <a:pt x="-1241" y="-573"/>
                  </a:cubicBezTo>
                  <a:cubicBezTo>
                    <a:pt x="3313" y="7289"/>
                    <a:pt x="9398" y="14015"/>
                    <a:pt x="14866" y="21198"/>
                  </a:cubicBezTo>
                  <a:lnTo>
                    <a:pt x="13631" y="21310"/>
                  </a:lnTo>
                  <a:cubicBezTo>
                    <a:pt x="12200" y="20384"/>
                    <a:pt x="10990" y="19150"/>
                    <a:pt x="10089" y="17693"/>
                  </a:cubicBezTo>
                  <a:cubicBezTo>
                    <a:pt x="9904" y="17286"/>
                    <a:pt x="9608" y="16940"/>
                    <a:pt x="9237" y="16694"/>
                  </a:cubicBezTo>
                  <a:lnTo>
                    <a:pt x="9237" y="16694"/>
                  </a:lnTo>
                  <a:cubicBezTo>
                    <a:pt x="9090" y="16348"/>
                    <a:pt x="8781" y="16052"/>
                    <a:pt x="8522" y="15719"/>
                  </a:cubicBezTo>
                  <a:close/>
                </a:path>
              </a:pathLst>
            </a:custGeom>
            <a:solidFill>
              <a:srgbClr val="191919"/>
            </a:solidFill>
            <a:ln w="1231" cap="flat">
              <a:noFill/>
              <a:prstDash val="solid"/>
              <a:miter/>
            </a:ln>
          </p:spPr>
          <p:txBody>
            <a:bodyPr rtlCol="0" anchor="ctr"/>
            <a:lstStyle/>
            <a:p>
              <a:endParaRPr lang="es-CO"/>
            </a:p>
          </p:txBody>
        </p:sp>
        <p:sp>
          <p:nvSpPr>
            <p:cNvPr id="15" name="Freeform: Shape 14">
              <a:extLst>
                <a:ext uri="{FF2B5EF4-FFF2-40B4-BE49-F238E27FC236}">
                  <a16:creationId xmlns:a16="http://schemas.microsoft.com/office/drawing/2014/main" id="{7F9D5528-1D2C-8109-686D-CC5B63F4911F}"/>
                </a:ext>
              </a:extLst>
            </p:cNvPr>
            <p:cNvSpPr/>
            <p:nvPr/>
          </p:nvSpPr>
          <p:spPr>
            <a:xfrm>
              <a:off x="-1343969" y="7520737"/>
              <a:ext cx="1493" cy="2423"/>
            </a:xfrm>
            <a:custGeom>
              <a:avLst/>
              <a:gdLst>
                <a:gd name="connsiteX0" fmla="*/ -1204 w 1493"/>
                <a:gd name="connsiteY0" fmla="*/ -42 h 2423"/>
                <a:gd name="connsiteX1" fmla="*/ -1747 w 1493"/>
                <a:gd name="connsiteY1" fmla="*/ 821 h 2423"/>
                <a:gd name="connsiteX2" fmla="*/ -2685 w 1493"/>
                <a:gd name="connsiteY2" fmla="*/ -943 h 2423"/>
                <a:gd name="connsiteX3" fmla="*/ -2240 w 1493"/>
                <a:gd name="connsiteY3" fmla="*/ -1573 h 2423"/>
                <a:gd name="connsiteX4" fmla="*/ -1204 w 1493"/>
                <a:gd name="connsiteY4" fmla="*/ -42 h 2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 h="2423">
                  <a:moveTo>
                    <a:pt x="-1204" y="-42"/>
                  </a:moveTo>
                  <a:cubicBezTo>
                    <a:pt x="-1204" y="352"/>
                    <a:pt x="-1278" y="994"/>
                    <a:pt x="-1747" y="821"/>
                  </a:cubicBezTo>
                  <a:cubicBezTo>
                    <a:pt x="-2401" y="488"/>
                    <a:pt x="-2771" y="-215"/>
                    <a:pt x="-2685" y="-943"/>
                  </a:cubicBezTo>
                  <a:cubicBezTo>
                    <a:pt x="-2685" y="-1166"/>
                    <a:pt x="-2389" y="-1573"/>
                    <a:pt x="-2240" y="-1573"/>
                  </a:cubicBezTo>
                  <a:cubicBezTo>
                    <a:pt x="-1241" y="-1523"/>
                    <a:pt x="-1278" y="-721"/>
                    <a:pt x="-1204" y="-42"/>
                  </a:cubicBezTo>
                  <a:close/>
                </a:path>
              </a:pathLst>
            </a:custGeom>
            <a:solidFill>
              <a:srgbClr val="E8E8E8"/>
            </a:solidFill>
            <a:ln w="1231" cap="flat">
              <a:noFill/>
              <a:prstDash val="solid"/>
              <a:miter/>
            </a:ln>
          </p:spPr>
          <p:txBody>
            <a:bodyPr rtlCol="0" anchor="ctr"/>
            <a:lstStyle/>
            <a:p>
              <a:endParaRPr lang="es-CO"/>
            </a:p>
          </p:txBody>
        </p:sp>
        <p:sp>
          <p:nvSpPr>
            <p:cNvPr id="16" name="Freeform: Shape 15">
              <a:extLst>
                <a:ext uri="{FF2B5EF4-FFF2-40B4-BE49-F238E27FC236}">
                  <a16:creationId xmlns:a16="http://schemas.microsoft.com/office/drawing/2014/main" id="{CE6FD986-43FE-9DDC-CE59-16162A225ED3}"/>
                </a:ext>
              </a:extLst>
            </p:cNvPr>
            <p:cNvSpPr/>
            <p:nvPr/>
          </p:nvSpPr>
          <p:spPr>
            <a:xfrm>
              <a:off x="-678573" y="6542817"/>
              <a:ext cx="2932" cy="3702"/>
            </a:xfrm>
            <a:custGeom>
              <a:avLst/>
              <a:gdLst>
                <a:gd name="connsiteX0" fmla="*/ 236 w 2932"/>
                <a:gd name="connsiteY0" fmla="*/ 2130 h 3702"/>
                <a:gd name="connsiteX1" fmla="*/ -2677 w 2932"/>
                <a:gd name="connsiteY1" fmla="*/ -1573 h 3702"/>
                <a:gd name="connsiteX2" fmla="*/ 236 w 2932"/>
                <a:gd name="connsiteY2" fmla="*/ 2130 h 3702"/>
              </a:gdLst>
              <a:ahLst/>
              <a:cxnLst>
                <a:cxn ang="0">
                  <a:pos x="connsiteX0" y="connsiteY0"/>
                </a:cxn>
                <a:cxn ang="0">
                  <a:pos x="connsiteX1" y="connsiteY1"/>
                </a:cxn>
                <a:cxn ang="0">
                  <a:pos x="connsiteX2" y="connsiteY2"/>
                </a:cxn>
              </a:cxnLst>
              <a:rect l="l" t="t" r="r" b="b"/>
              <a:pathLst>
                <a:path w="2932" h="3702">
                  <a:moveTo>
                    <a:pt x="236" y="2130"/>
                  </a:moveTo>
                  <a:cubicBezTo>
                    <a:pt x="-1616" y="1562"/>
                    <a:pt x="-2875" y="538"/>
                    <a:pt x="-2677" y="-1573"/>
                  </a:cubicBezTo>
                  <a:cubicBezTo>
                    <a:pt x="-1357" y="-660"/>
                    <a:pt x="-344" y="636"/>
                    <a:pt x="236" y="2130"/>
                  </a:cubicBezTo>
                  <a:close/>
                </a:path>
              </a:pathLst>
            </a:custGeom>
            <a:solidFill>
              <a:srgbClr val="020202"/>
            </a:solidFill>
            <a:ln w="1231" cap="flat">
              <a:noFill/>
              <a:prstDash val="solid"/>
              <a:miter/>
            </a:ln>
          </p:spPr>
          <p:txBody>
            <a:bodyPr rtlCol="0" anchor="ctr"/>
            <a:lstStyle/>
            <a:p>
              <a:endParaRPr lang="es-CO"/>
            </a:p>
          </p:txBody>
        </p:sp>
        <p:sp>
          <p:nvSpPr>
            <p:cNvPr id="17" name="Freeform: Shape 16">
              <a:extLst>
                <a:ext uri="{FF2B5EF4-FFF2-40B4-BE49-F238E27FC236}">
                  <a16:creationId xmlns:a16="http://schemas.microsoft.com/office/drawing/2014/main" id="{EFA93ADA-C78A-2FDD-059C-64646264B9DC}"/>
                </a:ext>
              </a:extLst>
            </p:cNvPr>
            <p:cNvSpPr/>
            <p:nvPr/>
          </p:nvSpPr>
          <p:spPr>
            <a:xfrm>
              <a:off x="-1228628" y="6471830"/>
              <a:ext cx="556351" cy="781946"/>
            </a:xfrm>
            <a:custGeom>
              <a:avLst/>
              <a:gdLst>
                <a:gd name="connsiteX0" fmla="*/ 115586 w 556351"/>
                <a:gd name="connsiteY0" fmla="*/ 188208 h 781946"/>
                <a:gd name="connsiteX1" fmla="*/ 110378 w 556351"/>
                <a:gd name="connsiteY1" fmla="*/ 211658 h 781946"/>
                <a:gd name="connsiteX2" fmla="*/ 110180 w 556351"/>
                <a:gd name="connsiteY2" fmla="*/ 224445 h 781946"/>
                <a:gd name="connsiteX3" fmla="*/ 108786 w 556351"/>
                <a:gd name="connsiteY3" fmla="*/ 259114 h 781946"/>
                <a:gd name="connsiteX4" fmla="*/ 108712 w 556351"/>
                <a:gd name="connsiteY4" fmla="*/ 297029 h 781946"/>
                <a:gd name="connsiteX5" fmla="*/ 108872 w 556351"/>
                <a:gd name="connsiteY5" fmla="*/ 313457 h 781946"/>
                <a:gd name="connsiteX6" fmla="*/ 114710 w 556351"/>
                <a:gd name="connsiteY6" fmla="*/ 356371 h 781946"/>
                <a:gd name="connsiteX7" fmla="*/ 134063 w 556351"/>
                <a:gd name="connsiteY7" fmla="*/ 407405 h 781946"/>
                <a:gd name="connsiteX8" fmla="*/ 161475 w 556351"/>
                <a:gd name="connsiteY8" fmla="*/ 449986 h 781946"/>
                <a:gd name="connsiteX9" fmla="*/ 180358 w 556351"/>
                <a:gd name="connsiteY9" fmla="*/ 472301 h 781946"/>
                <a:gd name="connsiteX10" fmla="*/ 194206 w 556351"/>
                <a:gd name="connsiteY10" fmla="*/ 481767 h 781946"/>
                <a:gd name="connsiteX11" fmla="*/ 219816 w 556351"/>
                <a:gd name="connsiteY11" fmla="*/ 492702 h 781946"/>
                <a:gd name="connsiteX12" fmla="*/ 266716 w 556351"/>
                <a:gd name="connsiteY12" fmla="*/ 507945 h 781946"/>
                <a:gd name="connsiteX13" fmla="*/ 292845 w 556351"/>
                <a:gd name="connsiteY13" fmla="*/ 512042 h 781946"/>
                <a:gd name="connsiteX14" fmla="*/ 359949 w 556351"/>
                <a:gd name="connsiteY14" fmla="*/ 513733 h 781946"/>
                <a:gd name="connsiteX15" fmla="*/ 384868 w 556351"/>
                <a:gd name="connsiteY15" fmla="*/ 510858 h 781946"/>
                <a:gd name="connsiteX16" fmla="*/ 419599 w 556351"/>
                <a:gd name="connsiteY16" fmla="*/ 505464 h 781946"/>
                <a:gd name="connsiteX17" fmla="*/ 460267 w 556351"/>
                <a:gd name="connsiteY17" fmla="*/ 497071 h 781946"/>
                <a:gd name="connsiteX18" fmla="*/ 495417 w 556351"/>
                <a:gd name="connsiteY18" fmla="*/ 487198 h 781946"/>
                <a:gd name="connsiteX19" fmla="*/ 526026 w 556351"/>
                <a:gd name="connsiteY19" fmla="*/ 478052 h 781946"/>
                <a:gd name="connsiteX20" fmla="*/ 537356 w 556351"/>
                <a:gd name="connsiteY20" fmla="*/ 474744 h 781946"/>
                <a:gd name="connsiteX21" fmla="*/ 542799 w 556351"/>
                <a:gd name="connsiteY21" fmla="*/ 474497 h 781946"/>
                <a:gd name="connsiteX22" fmla="*/ 552672 w 556351"/>
                <a:gd name="connsiteY22" fmla="*/ 481841 h 781946"/>
                <a:gd name="connsiteX23" fmla="*/ 553647 w 556351"/>
                <a:gd name="connsiteY23" fmla="*/ 488555 h 781946"/>
                <a:gd name="connsiteX24" fmla="*/ 552697 w 556351"/>
                <a:gd name="connsiteY24" fmla="*/ 513067 h 781946"/>
                <a:gd name="connsiteX25" fmla="*/ 547464 w 556351"/>
                <a:gd name="connsiteY25" fmla="*/ 533271 h 781946"/>
                <a:gd name="connsiteX26" fmla="*/ 533962 w 556351"/>
                <a:gd name="connsiteY26" fmla="*/ 591452 h 781946"/>
                <a:gd name="connsiteX27" fmla="*/ 528272 w 556351"/>
                <a:gd name="connsiteY27" fmla="*/ 619185 h 781946"/>
                <a:gd name="connsiteX28" fmla="*/ 508376 w 556351"/>
                <a:gd name="connsiteY28" fmla="*/ 687067 h 781946"/>
                <a:gd name="connsiteX29" fmla="*/ 501218 w 556351"/>
                <a:gd name="connsiteY29" fmla="*/ 701334 h 781946"/>
                <a:gd name="connsiteX30" fmla="*/ 472387 w 556351"/>
                <a:gd name="connsiteY30" fmla="*/ 739040 h 781946"/>
                <a:gd name="connsiteX31" fmla="*/ 458551 w 556351"/>
                <a:gd name="connsiteY31" fmla="*/ 749370 h 781946"/>
                <a:gd name="connsiteX32" fmla="*/ 390669 w 556351"/>
                <a:gd name="connsiteY32" fmla="*/ 774696 h 781946"/>
                <a:gd name="connsiteX33" fmla="*/ 353642 w 556351"/>
                <a:gd name="connsiteY33" fmla="*/ 779522 h 781946"/>
                <a:gd name="connsiteX34" fmla="*/ 330390 w 556351"/>
                <a:gd name="connsiteY34" fmla="*/ 780374 h 781946"/>
                <a:gd name="connsiteX35" fmla="*/ 292623 w 556351"/>
                <a:gd name="connsiteY35" fmla="*/ 777905 h 781946"/>
                <a:gd name="connsiteX36" fmla="*/ 273036 w 556351"/>
                <a:gd name="connsiteY36" fmla="*/ 776905 h 781946"/>
                <a:gd name="connsiteX37" fmla="*/ 218730 w 556351"/>
                <a:gd name="connsiteY37" fmla="*/ 770734 h 781946"/>
                <a:gd name="connsiteX38" fmla="*/ 185912 w 556351"/>
                <a:gd name="connsiteY38" fmla="*/ 764835 h 781946"/>
                <a:gd name="connsiteX39" fmla="*/ 138086 w 556351"/>
                <a:gd name="connsiteY39" fmla="*/ 743076 h 781946"/>
                <a:gd name="connsiteX40" fmla="*/ 102158 w 556351"/>
                <a:gd name="connsiteY40" fmla="*/ 712837 h 781946"/>
                <a:gd name="connsiteX41" fmla="*/ 66033 w 556351"/>
                <a:gd name="connsiteY41" fmla="*/ 651126 h 781946"/>
                <a:gd name="connsiteX42" fmla="*/ 52296 w 556351"/>
                <a:gd name="connsiteY42" fmla="*/ 599499 h 781946"/>
                <a:gd name="connsiteX43" fmla="*/ 51062 w 556351"/>
                <a:gd name="connsiteY43" fmla="*/ 593241 h 781946"/>
                <a:gd name="connsiteX44" fmla="*/ 46754 w 556351"/>
                <a:gd name="connsiteY44" fmla="*/ 575407 h 781946"/>
                <a:gd name="connsiteX45" fmla="*/ 43977 w 556351"/>
                <a:gd name="connsiteY45" fmla="*/ 569335 h 781946"/>
                <a:gd name="connsiteX46" fmla="*/ 39213 w 556351"/>
                <a:gd name="connsiteY46" fmla="*/ 554117 h 781946"/>
                <a:gd name="connsiteX47" fmla="*/ 18231 w 556351"/>
                <a:gd name="connsiteY47" fmla="*/ 476497 h 781946"/>
                <a:gd name="connsiteX48" fmla="*/ 6642 w 556351"/>
                <a:gd name="connsiteY48" fmla="*/ 409960 h 781946"/>
                <a:gd name="connsiteX49" fmla="*/ 2606 w 556351"/>
                <a:gd name="connsiteY49" fmla="*/ 372267 h 781946"/>
                <a:gd name="connsiteX50" fmla="*/ 964 w 556351"/>
                <a:gd name="connsiteY50" fmla="*/ 332229 h 781946"/>
                <a:gd name="connsiteX51" fmla="*/ 138 w 556351"/>
                <a:gd name="connsiteY51" fmla="*/ 306311 h 781946"/>
                <a:gd name="connsiteX52" fmla="*/ -677 w 556351"/>
                <a:gd name="connsiteY52" fmla="*/ 271617 h 781946"/>
                <a:gd name="connsiteX53" fmla="*/ -2516 w 556351"/>
                <a:gd name="connsiteY53" fmla="*/ 209573 h 781946"/>
                <a:gd name="connsiteX54" fmla="*/ 14 w 556351"/>
                <a:gd name="connsiteY54" fmla="*/ 152145 h 781946"/>
                <a:gd name="connsiteX55" fmla="*/ 1717 w 556351"/>
                <a:gd name="connsiteY55" fmla="*/ 128028 h 781946"/>
                <a:gd name="connsiteX56" fmla="*/ 8851 w 556351"/>
                <a:gd name="connsiteY56" fmla="*/ 98937 h 781946"/>
                <a:gd name="connsiteX57" fmla="*/ 18997 w 556351"/>
                <a:gd name="connsiteY57" fmla="*/ 80128 h 781946"/>
                <a:gd name="connsiteX58" fmla="*/ 56233 w 556351"/>
                <a:gd name="connsiteY58" fmla="*/ 34079 h 781946"/>
                <a:gd name="connsiteX59" fmla="*/ 116944 w 556351"/>
                <a:gd name="connsiteY59" fmla="*/ 3051 h 781946"/>
                <a:gd name="connsiteX60" fmla="*/ 175162 w 556351"/>
                <a:gd name="connsiteY60" fmla="*/ -10 h 781946"/>
                <a:gd name="connsiteX61" fmla="*/ 202081 w 556351"/>
                <a:gd name="connsiteY61" fmla="*/ -1009 h 781946"/>
                <a:gd name="connsiteX62" fmla="*/ 205783 w 556351"/>
                <a:gd name="connsiteY62" fmla="*/ -1256 h 781946"/>
                <a:gd name="connsiteX63" fmla="*/ 246414 w 556351"/>
                <a:gd name="connsiteY63" fmla="*/ -1330 h 781946"/>
                <a:gd name="connsiteX64" fmla="*/ 274245 w 556351"/>
                <a:gd name="connsiteY64" fmla="*/ -1528 h 781946"/>
                <a:gd name="connsiteX65" fmla="*/ 310581 w 556351"/>
                <a:gd name="connsiteY65" fmla="*/ 1632 h 781946"/>
                <a:gd name="connsiteX66" fmla="*/ 315999 w 556351"/>
                <a:gd name="connsiteY66" fmla="*/ 2310 h 781946"/>
                <a:gd name="connsiteX67" fmla="*/ 315999 w 556351"/>
                <a:gd name="connsiteY67" fmla="*/ 2224 h 781946"/>
                <a:gd name="connsiteX68" fmla="*/ 323404 w 556351"/>
                <a:gd name="connsiteY68" fmla="*/ 4051 h 781946"/>
                <a:gd name="connsiteX69" fmla="*/ 323404 w 556351"/>
                <a:gd name="connsiteY69" fmla="*/ 4051 h 781946"/>
                <a:gd name="connsiteX70" fmla="*/ 327107 w 556351"/>
                <a:gd name="connsiteY70" fmla="*/ 5100 h 781946"/>
                <a:gd name="connsiteX71" fmla="*/ 327020 w 556351"/>
                <a:gd name="connsiteY71" fmla="*/ 5026 h 781946"/>
                <a:gd name="connsiteX72" fmla="*/ 329859 w 556351"/>
                <a:gd name="connsiteY72" fmla="*/ 5976 h 781946"/>
                <a:gd name="connsiteX73" fmla="*/ 329773 w 556351"/>
                <a:gd name="connsiteY73" fmla="*/ 5914 h 781946"/>
                <a:gd name="connsiteX74" fmla="*/ 332599 w 556351"/>
                <a:gd name="connsiteY74" fmla="*/ 6877 h 781946"/>
                <a:gd name="connsiteX75" fmla="*/ 332525 w 556351"/>
                <a:gd name="connsiteY75" fmla="*/ 6877 h 781946"/>
                <a:gd name="connsiteX76" fmla="*/ 335339 w 556351"/>
                <a:gd name="connsiteY76" fmla="*/ 7877 h 781946"/>
                <a:gd name="connsiteX77" fmla="*/ 335253 w 556351"/>
                <a:gd name="connsiteY77" fmla="*/ 7815 h 781946"/>
                <a:gd name="connsiteX78" fmla="*/ 339930 w 556351"/>
                <a:gd name="connsiteY78" fmla="*/ 9642 h 781946"/>
                <a:gd name="connsiteX79" fmla="*/ 339856 w 556351"/>
                <a:gd name="connsiteY79" fmla="*/ 9642 h 781946"/>
                <a:gd name="connsiteX80" fmla="*/ 344497 w 556351"/>
                <a:gd name="connsiteY80" fmla="*/ 11530 h 781946"/>
                <a:gd name="connsiteX81" fmla="*/ 344423 w 556351"/>
                <a:gd name="connsiteY81" fmla="*/ 11530 h 781946"/>
                <a:gd name="connsiteX82" fmla="*/ 349039 w 556351"/>
                <a:gd name="connsiteY82" fmla="*/ 13455 h 781946"/>
                <a:gd name="connsiteX83" fmla="*/ 348953 w 556351"/>
                <a:gd name="connsiteY83" fmla="*/ 13455 h 781946"/>
                <a:gd name="connsiteX84" fmla="*/ 350902 w 556351"/>
                <a:gd name="connsiteY84" fmla="*/ 14344 h 781946"/>
                <a:gd name="connsiteX85" fmla="*/ 350841 w 556351"/>
                <a:gd name="connsiteY85" fmla="*/ 14344 h 781946"/>
                <a:gd name="connsiteX86" fmla="*/ 352754 w 556351"/>
                <a:gd name="connsiteY86" fmla="*/ 15220 h 781946"/>
                <a:gd name="connsiteX87" fmla="*/ 352754 w 556351"/>
                <a:gd name="connsiteY87" fmla="*/ 15220 h 781946"/>
                <a:gd name="connsiteX88" fmla="*/ 357271 w 556351"/>
                <a:gd name="connsiteY88" fmla="*/ 17257 h 781946"/>
                <a:gd name="connsiteX89" fmla="*/ 357172 w 556351"/>
                <a:gd name="connsiteY89" fmla="*/ 17257 h 781946"/>
                <a:gd name="connsiteX90" fmla="*/ 359085 w 556351"/>
                <a:gd name="connsiteY90" fmla="*/ 18244 h 781946"/>
                <a:gd name="connsiteX91" fmla="*/ 358999 w 556351"/>
                <a:gd name="connsiteY91" fmla="*/ 18170 h 781946"/>
                <a:gd name="connsiteX92" fmla="*/ 367379 w 556351"/>
                <a:gd name="connsiteY92" fmla="*/ 22650 h 781946"/>
                <a:gd name="connsiteX93" fmla="*/ 367379 w 556351"/>
                <a:gd name="connsiteY93" fmla="*/ 22650 h 781946"/>
                <a:gd name="connsiteX94" fmla="*/ 369231 w 556351"/>
                <a:gd name="connsiteY94" fmla="*/ 23650 h 781946"/>
                <a:gd name="connsiteX95" fmla="*/ 369231 w 556351"/>
                <a:gd name="connsiteY95" fmla="*/ 23650 h 781946"/>
                <a:gd name="connsiteX96" fmla="*/ 371094 w 556351"/>
                <a:gd name="connsiteY96" fmla="*/ 24687 h 781946"/>
                <a:gd name="connsiteX97" fmla="*/ 370995 w 556351"/>
                <a:gd name="connsiteY97" fmla="*/ 24687 h 781946"/>
                <a:gd name="connsiteX98" fmla="*/ 375698 w 556351"/>
                <a:gd name="connsiteY98" fmla="*/ 27390 h 781946"/>
                <a:gd name="connsiteX99" fmla="*/ 375698 w 556351"/>
                <a:gd name="connsiteY99" fmla="*/ 27390 h 781946"/>
                <a:gd name="connsiteX100" fmla="*/ 377562 w 556351"/>
                <a:gd name="connsiteY100" fmla="*/ 28390 h 781946"/>
                <a:gd name="connsiteX101" fmla="*/ 377487 w 556351"/>
                <a:gd name="connsiteY101" fmla="*/ 28390 h 781946"/>
                <a:gd name="connsiteX102" fmla="*/ 379364 w 556351"/>
                <a:gd name="connsiteY102" fmla="*/ 29414 h 781946"/>
                <a:gd name="connsiteX103" fmla="*/ 379265 w 556351"/>
                <a:gd name="connsiteY103" fmla="*/ 29414 h 781946"/>
                <a:gd name="connsiteX104" fmla="*/ 382103 w 556351"/>
                <a:gd name="connsiteY104" fmla="*/ 31290 h 781946"/>
                <a:gd name="connsiteX105" fmla="*/ 382005 w 556351"/>
                <a:gd name="connsiteY105" fmla="*/ 31191 h 781946"/>
                <a:gd name="connsiteX106" fmla="*/ 383091 w 556351"/>
                <a:gd name="connsiteY106" fmla="*/ 32043 h 781946"/>
                <a:gd name="connsiteX107" fmla="*/ 383091 w 556351"/>
                <a:gd name="connsiteY107" fmla="*/ 32043 h 781946"/>
                <a:gd name="connsiteX108" fmla="*/ 384868 w 556351"/>
                <a:gd name="connsiteY108" fmla="*/ 33141 h 781946"/>
                <a:gd name="connsiteX109" fmla="*/ 384782 w 556351"/>
                <a:gd name="connsiteY109" fmla="*/ 33080 h 781946"/>
                <a:gd name="connsiteX110" fmla="*/ 387620 w 556351"/>
                <a:gd name="connsiteY110" fmla="*/ 34956 h 781946"/>
                <a:gd name="connsiteX111" fmla="*/ 387534 w 556351"/>
                <a:gd name="connsiteY111" fmla="*/ 34956 h 781946"/>
                <a:gd name="connsiteX112" fmla="*/ 390360 w 556351"/>
                <a:gd name="connsiteY112" fmla="*/ 36844 h 781946"/>
                <a:gd name="connsiteX113" fmla="*/ 390286 w 556351"/>
                <a:gd name="connsiteY113" fmla="*/ 36844 h 781946"/>
                <a:gd name="connsiteX114" fmla="*/ 393101 w 556351"/>
                <a:gd name="connsiteY114" fmla="*/ 38732 h 781946"/>
                <a:gd name="connsiteX115" fmla="*/ 393014 w 556351"/>
                <a:gd name="connsiteY115" fmla="*/ 38732 h 781946"/>
                <a:gd name="connsiteX116" fmla="*/ 396359 w 556351"/>
                <a:gd name="connsiteY116" fmla="*/ 40435 h 781946"/>
                <a:gd name="connsiteX117" fmla="*/ 396297 w 556351"/>
                <a:gd name="connsiteY117" fmla="*/ 40435 h 781946"/>
                <a:gd name="connsiteX118" fmla="*/ 400000 w 556351"/>
                <a:gd name="connsiteY118" fmla="*/ 43348 h 781946"/>
                <a:gd name="connsiteX119" fmla="*/ 399901 w 556351"/>
                <a:gd name="connsiteY119" fmla="*/ 43237 h 781946"/>
                <a:gd name="connsiteX120" fmla="*/ 400962 w 556351"/>
                <a:gd name="connsiteY120" fmla="*/ 44175 h 781946"/>
                <a:gd name="connsiteX121" fmla="*/ 400876 w 556351"/>
                <a:gd name="connsiteY121" fmla="*/ 44089 h 781946"/>
                <a:gd name="connsiteX122" fmla="*/ 401913 w 556351"/>
                <a:gd name="connsiteY122" fmla="*/ 45002 h 781946"/>
                <a:gd name="connsiteX123" fmla="*/ 401913 w 556351"/>
                <a:gd name="connsiteY123" fmla="*/ 45002 h 781946"/>
                <a:gd name="connsiteX124" fmla="*/ 407368 w 556351"/>
                <a:gd name="connsiteY124" fmla="*/ 49742 h 781946"/>
                <a:gd name="connsiteX125" fmla="*/ 407282 w 556351"/>
                <a:gd name="connsiteY125" fmla="*/ 49643 h 781946"/>
                <a:gd name="connsiteX126" fmla="*/ 408368 w 556351"/>
                <a:gd name="connsiteY126" fmla="*/ 50482 h 781946"/>
                <a:gd name="connsiteX127" fmla="*/ 408368 w 556351"/>
                <a:gd name="connsiteY127" fmla="*/ 50482 h 781946"/>
                <a:gd name="connsiteX128" fmla="*/ 410132 w 556351"/>
                <a:gd name="connsiteY128" fmla="*/ 51605 h 781946"/>
                <a:gd name="connsiteX129" fmla="*/ 410022 w 556351"/>
                <a:gd name="connsiteY129" fmla="*/ 51494 h 781946"/>
                <a:gd name="connsiteX130" fmla="*/ 411120 w 556351"/>
                <a:gd name="connsiteY130" fmla="*/ 52370 h 781946"/>
                <a:gd name="connsiteX131" fmla="*/ 411120 w 556351"/>
                <a:gd name="connsiteY131" fmla="*/ 52370 h 781946"/>
                <a:gd name="connsiteX132" fmla="*/ 413835 w 556351"/>
                <a:gd name="connsiteY132" fmla="*/ 54357 h 781946"/>
                <a:gd name="connsiteX133" fmla="*/ 413749 w 556351"/>
                <a:gd name="connsiteY133" fmla="*/ 54259 h 781946"/>
                <a:gd name="connsiteX134" fmla="*/ 414798 w 556351"/>
                <a:gd name="connsiteY134" fmla="*/ 55184 h 781946"/>
                <a:gd name="connsiteX135" fmla="*/ 414736 w 556351"/>
                <a:gd name="connsiteY135" fmla="*/ 55184 h 781946"/>
                <a:gd name="connsiteX136" fmla="*/ 415748 w 556351"/>
                <a:gd name="connsiteY136" fmla="*/ 56085 h 781946"/>
                <a:gd name="connsiteX137" fmla="*/ 415748 w 556351"/>
                <a:gd name="connsiteY137" fmla="*/ 56085 h 781946"/>
                <a:gd name="connsiteX138" fmla="*/ 421167 w 556351"/>
                <a:gd name="connsiteY138" fmla="*/ 60849 h 781946"/>
                <a:gd name="connsiteX139" fmla="*/ 421055 w 556351"/>
                <a:gd name="connsiteY139" fmla="*/ 60751 h 781946"/>
                <a:gd name="connsiteX140" fmla="*/ 422092 w 556351"/>
                <a:gd name="connsiteY140" fmla="*/ 61738 h 781946"/>
                <a:gd name="connsiteX141" fmla="*/ 421993 w 556351"/>
                <a:gd name="connsiteY141" fmla="*/ 61639 h 781946"/>
                <a:gd name="connsiteX142" fmla="*/ 423018 w 556351"/>
                <a:gd name="connsiteY142" fmla="*/ 62639 h 781946"/>
                <a:gd name="connsiteX143" fmla="*/ 422919 w 556351"/>
                <a:gd name="connsiteY143" fmla="*/ 62553 h 781946"/>
                <a:gd name="connsiteX144" fmla="*/ 423931 w 556351"/>
                <a:gd name="connsiteY144" fmla="*/ 63552 h 781946"/>
                <a:gd name="connsiteX145" fmla="*/ 423832 w 556351"/>
                <a:gd name="connsiteY145" fmla="*/ 63466 h 781946"/>
                <a:gd name="connsiteX146" fmla="*/ 424845 w 556351"/>
                <a:gd name="connsiteY146" fmla="*/ 64466 h 781946"/>
                <a:gd name="connsiteX147" fmla="*/ 424758 w 556351"/>
                <a:gd name="connsiteY147" fmla="*/ 64367 h 781946"/>
                <a:gd name="connsiteX148" fmla="*/ 425758 w 556351"/>
                <a:gd name="connsiteY148" fmla="*/ 65379 h 781946"/>
                <a:gd name="connsiteX149" fmla="*/ 425671 w 556351"/>
                <a:gd name="connsiteY149" fmla="*/ 65293 h 781946"/>
                <a:gd name="connsiteX150" fmla="*/ 426659 w 556351"/>
                <a:gd name="connsiteY150" fmla="*/ 66317 h 781946"/>
                <a:gd name="connsiteX151" fmla="*/ 426560 w 556351"/>
                <a:gd name="connsiteY151" fmla="*/ 66218 h 781946"/>
                <a:gd name="connsiteX152" fmla="*/ 427560 w 556351"/>
                <a:gd name="connsiteY152" fmla="*/ 67243 h 781946"/>
                <a:gd name="connsiteX153" fmla="*/ 427449 w 556351"/>
                <a:gd name="connsiteY153" fmla="*/ 67144 h 781946"/>
                <a:gd name="connsiteX154" fmla="*/ 432200 w 556351"/>
                <a:gd name="connsiteY154" fmla="*/ 72587 h 781946"/>
                <a:gd name="connsiteX155" fmla="*/ 432200 w 556351"/>
                <a:gd name="connsiteY155" fmla="*/ 72587 h 781946"/>
                <a:gd name="connsiteX156" fmla="*/ 433126 w 556351"/>
                <a:gd name="connsiteY156" fmla="*/ 73599 h 781946"/>
                <a:gd name="connsiteX157" fmla="*/ 433052 w 556351"/>
                <a:gd name="connsiteY157" fmla="*/ 73525 h 781946"/>
                <a:gd name="connsiteX158" fmla="*/ 434015 w 556351"/>
                <a:gd name="connsiteY158" fmla="*/ 74562 h 781946"/>
                <a:gd name="connsiteX159" fmla="*/ 433916 w 556351"/>
                <a:gd name="connsiteY159" fmla="*/ 74463 h 781946"/>
                <a:gd name="connsiteX160" fmla="*/ 434891 w 556351"/>
                <a:gd name="connsiteY160" fmla="*/ 75512 h 781946"/>
                <a:gd name="connsiteX161" fmla="*/ 434780 w 556351"/>
                <a:gd name="connsiteY161" fmla="*/ 75413 h 781946"/>
                <a:gd name="connsiteX162" fmla="*/ 442309 w 556351"/>
                <a:gd name="connsiteY162" fmla="*/ 83559 h 781946"/>
                <a:gd name="connsiteX163" fmla="*/ 442309 w 556351"/>
                <a:gd name="connsiteY163" fmla="*/ 83559 h 781946"/>
                <a:gd name="connsiteX164" fmla="*/ 443247 w 556351"/>
                <a:gd name="connsiteY164" fmla="*/ 84485 h 781946"/>
                <a:gd name="connsiteX165" fmla="*/ 443247 w 556351"/>
                <a:gd name="connsiteY165" fmla="*/ 84485 h 781946"/>
                <a:gd name="connsiteX166" fmla="*/ 445987 w 556351"/>
                <a:gd name="connsiteY166" fmla="*/ 87249 h 781946"/>
                <a:gd name="connsiteX167" fmla="*/ 445987 w 556351"/>
                <a:gd name="connsiteY167" fmla="*/ 87249 h 781946"/>
                <a:gd name="connsiteX168" fmla="*/ 446900 w 556351"/>
                <a:gd name="connsiteY168" fmla="*/ 88261 h 781946"/>
                <a:gd name="connsiteX169" fmla="*/ 446826 w 556351"/>
                <a:gd name="connsiteY169" fmla="*/ 88187 h 781946"/>
                <a:gd name="connsiteX170" fmla="*/ 447776 w 556351"/>
                <a:gd name="connsiteY170" fmla="*/ 89224 h 781946"/>
                <a:gd name="connsiteX171" fmla="*/ 447690 w 556351"/>
                <a:gd name="connsiteY171" fmla="*/ 89138 h 781946"/>
                <a:gd name="connsiteX172" fmla="*/ 448653 w 556351"/>
                <a:gd name="connsiteY172" fmla="*/ 90187 h 781946"/>
                <a:gd name="connsiteX173" fmla="*/ 448541 w 556351"/>
                <a:gd name="connsiteY173" fmla="*/ 90088 h 781946"/>
                <a:gd name="connsiteX174" fmla="*/ 452404 w 556351"/>
                <a:gd name="connsiteY174" fmla="*/ 94593 h 781946"/>
                <a:gd name="connsiteX175" fmla="*/ 452404 w 556351"/>
                <a:gd name="connsiteY175" fmla="*/ 94593 h 781946"/>
                <a:gd name="connsiteX176" fmla="*/ 453330 w 556351"/>
                <a:gd name="connsiteY176" fmla="*/ 95593 h 781946"/>
                <a:gd name="connsiteX177" fmla="*/ 453330 w 556351"/>
                <a:gd name="connsiteY177" fmla="*/ 95593 h 781946"/>
                <a:gd name="connsiteX178" fmla="*/ 454268 w 556351"/>
                <a:gd name="connsiteY178" fmla="*/ 96617 h 781946"/>
                <a:gd name="connsiteX179" fmla="*/ 454194 w 556351"/>
                <a:gd name="connsiteY179" fmla="*/ 96531 h 781946"/>
                <a:gd name="connsiteX180" fmla="*/ 455157 w 556351"/>
                <a:gd name="connsiteY180" fmla="*/ 97567 h 781946"/>
                <a:gd name="connsiteX181" fmla="*/ 455046 w 556351"/>
                <a:gd name="connsiteY181" fmla="*/ 97481 h 781946"/>
                <a:gd name="connsiteX182" fmla="*/ 458859 w 556351"/>
                <a:gd name="connsiteY182" fmla="*/ 102035 h 781946"/>
                <a:gd name="connsiteX183" fmla="*/ 458859 w 556351"/>
                <a:gd name="connsiteY183" fmla="*/ 102035 h 781946"/>
                <a:gd name="connsiteX184" fmla="*/ 459773 w 556351"/>
                <a:gd name="connsiteY184" fmla="*/ 103097 h 781946"/>
                <a:gd name="connsiteX185" fmla="*/ 459674 w 556351"/>
                <a:gd name="connsiteY185" fmla="*/ 102973 h 781946"/>
                <a:gd name="connsiteX186" fmla="*/ 456552 w 556351"/>
                <a:gd name="connsiteY186" fmla="*/ 108663 h 781946"/>
                <a:gd name="connsiteX187" fmla="*/ 451084 w 556351"/>
                <a:gd name="connsiteY187" fmla="*/ 108737 h 781946"/>
                <a:gd name="connsiteX188" fmla="*/ 415119 w 556351"/>
                <a:gd name="connsiteY188" fmla="*/ 106960 h 781946"/>
                <a:gd name="connsiteX189" fmla="*/ 370934 w 556351"/>
                <a:gd name="connsiteY189" fmla="*/ 105257 h 781946"/>
                <a:gd name="connsiteX190" fmla="*/ 303916 w 556351"/>
                <a:gd name="connsiteY190" fmla="*/ 107207 h 781946"/>
                <a:gd name="connsiteX191" fmla="*/ 195169 w 556351"/>
                <a:gd name="connsiteY191" fmla="*/ 122104 h 781946"/>
                <a:gd name="connsiteX192" fmla="*/ 177890 w 556351"/>
                <a:gd name="connsiteY192" fmla="*/ 127843 h 781946"/>
                <a:gd name="connsiteX193" fmla="*/ 157500 w 556351"/>
                <a:gd name="connsiteY193" fmla="*/ 136951 h 781946"/>
                <a:gd name="connsiteX194" fmla="*/ 133273 w 556351"/>
                <a:gd name="connsiteY194" fmla="*/ 159389 h 781946"/>
                <a:gd name="connsiteX195" fmla="*/ 118524 w 556351"/>
                <a:gd name="connsiteY195" fmla="*/ 184395 h 781946"/>
                <a:gd name="connsiteX196" fmla="*/ 115586 w 556351"/>
                <a:gd name="connsiteY196" fmla="*/ 188208 h 781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556351" h="781946">
                  <a:moveTo>
                    <a:pt x="115586" y="188208"/>
                  </a:moveTo>
                  <a:cubicBezTo>
                    <a:pt x="111884" y="195614"/>
                    <a:pt x="110933" y="203574"/>
                    <a:pt x="110378" y="211658"/>
                  </a:cubicBezTo>
                  <a:cubicBezTo>
                    <a:pt x="110082" y="215904"/>
                    <a:pt x="110168" y="220175"/>
                    <a:pt x="110180" y="224445"/>
                  </a:cubicBezTo>
                  <a:cubicBezTo>
                    <a:pt x="110180" y="236022"/>
                    <a:pt x="109230" y="247562"/>
                    <a:pt x="108786" y="259114"/>
                  </a:cubicBezTo>
                  <a:cubicBezTo>
                    <a:pt x="108305" y="271740"/>
                    <a:pt x="108070" y="284391"/>
                    <a:pt x="108712" y="297029"/>
                  </a:cubicBezTo>
                  <a:cubicBezTo>
                    <a:pt x="108996" y="302497"/>
                    <a:pt x="108712" y="307977"/>
                    <a:pt x="108872" y="313457"/>
                  </a:cubicBezTo>
                  <a:cubicBezTo>
                    <a:pt x="109119" y="328008"/>
                    <a:pt x="111810" y="342189"/>
                    <a:pt x="114710" y="356371"/>
                  </a:cubicBezTo>
                  <a:cubicBezTo>
                    <a:pt x="118401" y="374304"/>
                    <a:pt x="124930" y="391533"/>
                    <a:pt x="134063" y="407405"/>
                  </a:cubicBezTo>
                  <a:cubicBezTo>
                    <a:pt x="142443" y="422080"/>
                    <a:pt x="150490" y="437027"/>
                    <a:pt x="161475" y="449986"/>
                  </a:cubicBezTo>
                  <a:cubicBezTo>
                    <a:pt x="167757" y="457391"/>
                    <a:pt x="174113" y="464796"/>
                    <a:pt x="180358" y="472301"/>
                  </a:cubicBezTo>
                  <a:cubicBezTo>
                    <a:pt x="184061" y="476781"/>
                    <a:pt x="189183" y="479262"/>
                    <a:pt x="194206" y="481767"/>
                  </a:cubicBezTo>
                  <a:cubicBezTo>
                    <a:pt x="202475" y="486013"/>
                    <a:pt x="211029" y="489666"/>
                    <a:pt x="219816" y="492702"/>
                  </a:cubicBezTo>
                  <a:cubicBezTo>
                    <a:pt x="235417" y="497874"/>
                    <a:pt x="250672" y="504032"/>
                    <a:pt x="266716" y="507945"/>
                  </a:cubicBezTo>
                  <a:cubicBezTo>
                    <a:pt x="275319" y="509907"/>
                    <a:pt x="284057" y="511277"/>
                    <a:pt x="292845" y="512042"/>
                  </a:cubicBezTo>
                  <a:cubicBezTo>
                    <a:pt x="315159" y="514326"/>
                    <a:pt x="337561" y="514104"/>
                    <a:pt x="359949" y="513733"/>
                  </a:cubicBezTo>
                  <a:cubicBezTo>
                    <a:pt x="368317" y="513462"/>
                    <a:pt x="376661" y="512499"/>
                    <a:pt x="384868" y="510858"/>
                  </a:cubicBezTo>
                  <a:cubicBezTo>
                    <a:pt x="396396" y="508722"/>
                    <a:pt x="407911" y="506624"/>
                    <a:pt x="419599" y="505464"/>
                  </a:cubicBezTo>
                  <a:cubicBezTo>
                    <a:pt x="433422" y="504094"/>
                    <a:pt x="446752" y="500120"/>
                    <a:pt x="460267" y="497071"/>
                  </a:cubicBezTo>
                  <a:cubicBezTo>
                    <a:pt x="472152" y="494393"/>
                    <a:pt x="483717" y="490382"/>
                    <a:pt x="495417" y="487198"/>
                  </a:cubicBezTo>
                  <a:cubicBezTo>
                    <a:pt x="505711" y="484408"/>
                    <a:pt x="515930" y="481458"/>
                    <a:pt x="526026" y="478052"/>
                  </a:cubicBezTo>
                  <a:cubicBezTo>
                    <a:pt x="529728" y="476818"/>
                    <a:pt x="533579" y="475843"/>
                    <a:pt x="537356" y="474744"/>
                  </a:cubicBezTo>
                  <a:cubicBezTo>
                    <a:pt x="539170" y="474658"/>
                    <a:pt x="540984" y="474448"/>
                    <a:pt x="542799" y="474497"/>
                  </a:cubicBezTo>
                  <a:cubicBezTo>
                    <a:pt x="547390" y="474386"/>
                    <a:pt x="551463" y="477410"/>
                    <a:pt x="552672" y="481841"/>
                  </a:cubicBezTo>
                  <a:cubicBezTo>
                    <a:pt x="553376" y="484013"/>
                    <a:pt x="553709" y="486272"/>
                    <a:pt x="553647" y="488555"/>
                  </a:cubicBezTo>
                  <a:cubicBezTo>
                    <a:pt x="553524" y="496738"/>
                    <a:pt x="553647" y="504921"/>
                    <a:pt x="552697" y="513067"/>
                  </a:cubicBezTo>
                  <a:cubicBezTo>
                    <a:pt x="552179" y="520114"/>
                    <a:pt x="549809" y="526643"/>
                    <a:pt x="547464" y="533271"/>
                  </a:cubicBezTo>
                  <a:cubicBezTo>
                    <a:pt x="540824" y="552105"/>
                    <a:pt x="536307" y="571618"/>
                    <a:pt x="533962" y="591452"/>
                  </a:cubicBezTo>
                  <a:cubicBezTo>
                    <a:pt x="532814" y="600844"/>
                    <a:pt x="530432" y="609965"/>
                    <a:pt x="528272" y="619185"/>
                  </a:cubicBezTo>
                  <a:cubicBezTo>
                    <a:pt x="522878" y="642178"/>
                    <a:pt x="517090" y="665073"/>
                    <a:pt x="508376" y="687067"/>
                  </a:cubicBezTo>
                  <a:cubicBezTo>
                    <a:pt x="506476" y="692053"/>
                    <a:pt x="504081" y="696830"/>
                    <a:pt x="501218" y="701334"/>
                  </a:cubicBezTo>
                  <a:cubicBezTo>
                    <a:pt x="492504" y="714565"/>
                    <a:pt x="482865" y="727154"/>
                    <a:pt x="472387" y="739040"/>
                  </a:cubicBezTo>
                  <a:cubicBezTo>
                    <a:pt x="468536" y="743409"/>
                    <a:pt x="463833" y="746926"/>
                    <a:pt x="458551" y="749370"/>
                  </a:cubicBezTo>
                  <a:cubicBezTo>
                    <a:pt x="436619" y="759713"/>
                    <a:pt x="414378" y="769290"/>
                    <a:pt x="390669" y="774696"/>
                  </a:cubicBezTo>
                  <a:cubicBezTo>
                    <a:pt x="378487" y="777325"/>
                    <a:pt x="366096" y="778942"/>
                    <a:pt x="353642" y="779522"/>
                  </a:cubicBezTo>
                  <a:cubicBezTo>
                    <a:pt x="345879" y="779979"/>
                    <a:pt x="338153" y="780386"/>
                    <a:pt x="330390" y="780374"/>
                  </a:cubicBezTo>
                  <a:cubicBezTo>
                    <a:pt x="317739" y="780374"/>
                    <a:pt x="305199" y="778782"/>
                    <a:pt x="292623" y="777905"/>
                  </a:cubicBezTo>
                  <a:cubicBezTo>
                    <a:pt x="286094" y="777424"/>
                    <a:pt x="279540" y="777004"/>
                    <a:pt x="273036" y="776905"/>
                  </a:cubicBezTo>
                  <a:cubicBezTo>
                    <a:pt x="254782" y="776498"/>
                    <a:pt x="236602" y="774437"/>
                    <a:pt x="218730" y="770734"/>
                  </a:cubicBezTo>
                  <a:cubicBezTo>
                    <a:pt x="207832" y="768562"/>
                    <a:pt x="196798" y="767168"/>
                    <a:pt x="185912" y="764835"/>
                  </a:cubicBezTo>
                  <a:cubicBezTo>
                    <a:pt x="168584" y="761144"/>
                    <a:pt x="152255" y="753714"/>
                    <a:pt x="138086" y="743076"/>
                  </a:cubicBezTo>
                  <a:cubicBezTo>
                    <a:pt x="125485" y="733720"/>
                    <a:pt x="112822" y="724476"/>
                    <a:pt x="102158" y="712837"/>
                  </a:cubicBezTo>
                  <a:cubicBezTo>
                    <a:pt x="85669" y="694842"/>
                    <a:pt x="73240" y="674577"/>
                    <a:pt x="66033" y="651126"/>
                  </a:cubicBezTo>
                  <a:cubicBezTo>
                    <a:pt x="60800" y="634082"/>
                    <a:pt x="56961" y="616692"/>
                    <a:pt x="52296" y="599499"/>
                  </a:cubicBezTo>
                  <a:cubicBezTo>
                    <a:pt x="51604" y="597475"/>
                    <a:pt x="51185" y="595377"/>
                    <a:pt x="51062" y="593241"/>
                  </a:cubicBezTo>
                  <a:cubicBezTo>
                    <a:pt x="51308" y="586885"/>
                    <a:pt x="48593" y="581233"/>
                    <a:pt x="46754" y="575407"/>
                  </a:cubicBezTo>
                  <a:cubicBezTo>
                    <a:pt x="46075" y="573334"/>
                    <a:pt x="46754" y="570470"/>
                    <a:pt x="43977" y="569335"/>
                  </a:cubicBezTo>
                  <a:cubicBezTo>
                    <a:pt x="41570" y="564509"/>
                    <a:pt x="40447" y="559276"/>
                    <a:pt x="39213" y="554117"/>
                  </a:cubicBezTo>
                  <a:cubicBezTo>
                    <a:pt x="32956" y="528038"/>
                    <a:pt x="25266" y="502354"/>
                    <a:pt x="18231" y="476497"/>
                  </a:cubicBezTo>
                  <a:cubicBezTo>
                    <a:pt x="12258" y="454664"/>
                    <a:pt x="9222" y="432361"/>
                    <a:pt x="6642" y="409960"/>
                  </a:cubicBezTo>
                  <a:cubicBezTo>
                    <a:pt x="5198" y="397408"/>
                    <a:pt x="3507" y="384856"/>
                    <a:pt x="2606" y="372267"/>
                  </a:cubicBezTo>
                  <a:cubicBezTo>
                    <a:pt x="1668" y="358962"/>
                    <a:pt x="-504" y="345707"/>
                    <a:pt x="964" y="332229"/>
                  </a:cubicBezTo>
                  <a:cubicBezTo>
                    <a:pt x="1903" y="323590"/>
                    <a:pt x="1162" y="314876"/>
                    <a:pt x="138" y="306311"/>
                  </a:cubicBezTo>
                  <a:cubicBezTo>
                    <a:pt x="-1232" y="294758"/>
                    <a:pt x="-517" y="283181"/>
                    <a:pt x="-677" y="271617"/>
                  </a:cubicBezTo>
                  <a:cubicBezTo>
                    <a:pt x="-961" y="250931"/>
                    <a:pt x="-3368" y="230307"/>
                    <a:pt x="-2516" y="209573"/>
                  </a:cubicBezTo>
                  <a:cubicBezTo>
                    <a:pt x="-1738" y="190430"/>
                    <a:pt x="-1195" y="171312"/>
                    <a:pt x="14" y="152145"/>
                  </a:cubicBezTo>
                  <a:cubicBezTo>
                    <a:pt x="520" y="144097"/>
                    <a:pt x="928" y="136100"/>
                    <a:pt x="1717" y="128028"/>
                  </a:cubicBezTo>
                  <a:cubicBezTo>
                    <a:pt x="2495" y="118006"/>
                    <a:pt x="4902" y="108182"/>
                    <a:pt x="8851" y="98937"/>
                  </a:cubicBezTo>
                  <a:cubicBezTo>
                    <a:pt x="10703" y="91841"/>
                    <a:pt x="15380" y="86262"/>
                    <a:pt x="18997" y="80128"/>
                  </a:cubicBezTo>
                  <a:cubicBezTo>
                    <a:pt x="29080" y="63034"/>
                    <a:pt x="41620" y="47508"/>
                    <a:pt x="56233" y="34079"/>
                  </a:cubicBezTo>
                  <a:cubicBezTo>
                    <a:pt x="73253" y="18392"/>
                    <a:pt x="94259" y="7655"/>
                    <a:pt x="116944" y="3051"/>
                  </a:cubicBezTo>
                  <a:cubicBezTo>
                    <a:pt x="136173" y="-973"/>
                    <a:pt x="155637" y="-1367"/>
                    <a:pt x="175162" y="-10"/>
                  </a:cubicBezTo>
                  <a:cubicBezTo>
                    <a:pt x="184184" y="620"/>
                    <a:pt x="193108" y="-787"/>
                    <a:pt x="202081" y="-1009"/>
                  </a:cubicBezTo>
                  <a:cubicBezTo>
                    <a:pt x="203315" y="-1009"/>
                    <a:pt x="204549" y="-1343"/>
                    <a:pt x="205783" y="-1256"/>
                  </a:cubicBezTo>
                  <a:cubicBezTo>
                    <a:pt x="219360" y="-281"/>
                    <a:pt x="232936" y="-1923"/>
                    <a:pt x="246414" y="-1330"/>
                  </a:cubicBezTo>
                  <a:cubicBezTo>
                    <a:pt x="255707" y="-923"/>
                    <a:pt x="264927" y="-1207"/>
                    <a:pt x="274245" y="-1528"/>
                  </a:cubicBezTo>
                  <a:cubicBezTo>
                    <a:pt x="286439" y="-1812"/>
                    <a:pt x="298621" y="-750"/>
                    <a:pt x="310581" y="1632"/>
                  </a:cubicBezTo>
                  <a:cubicBezTo>
                    <a:pt x="312358" y="2064"/>
                    <a:pt x="314172" y="2298"/>
                    <a:pt x="315999" y="2310"/>
                  </a:cubicBezTo>
                  <a:lnTo>
                    <a:pt x="315999" y="2224"/>
                  </a:lnTo>
                  <a:cubicBezTo>
                    <a:pt x="318529" y="2582"/>
                    <a:pt x="321010" y="3187"/>
                    <a:pt x="323404" y="4051"/>
                  </a:cubicBezTo>
                  <a:lnTo>
                    <a:pt x="323404" y="4051"/>
                  </a:lnTo>
                  <a:cubicBezTo>
                    <a:pt x="324466" y="5026"/>
                    <a:pt x="326132" y="3804"/>
                    <a:pt x="327107" y="5100"/>
                  </a:cubicBezTo>
                  <a:lnTo>
                    <a:pt x="327020" y="5026"/>
                  </a:lnTo>
                  <a:cubicBezTo>
                    <a:pt x="327847" y="5692"/>
                    <a:pt x="329143" y="4952"/>
                    <a:pt x="329859" y="5976"/>
                  </a:cubicBezTo>
                  <a:lnTo>
                    <a:pt x="329773" y="5914"/>
                  </a:lnTo>
                  <a:cubicBezTo>
                    <a:pt x="330587" y="6618"/>
                    <a:pt x="331896" y="5914"/>
                    <a:pt x="332599" y="6877"/>
                  </a:cubicBezTo>
                  <a:lnTo>
                    <a:pt x="332525" y="6877"/>
                  </a:lnTo>
                  <a:cubicBezTo>
                    <a:pt x="333327" y="7593"/>
                    <a:pt x="334660" y="6803"/>
                    <a:pt x="335339" y="7877"/>
                  </a:cubicBezTo>
                  <a:lnTo>
                    <a:pt x="335253" y="7815"/>
                  </a:lnTo>
                  <a:cubicBezTo>
                    <a:pt x="336869" y="8259"/>
                    <a:pt x="338437" y="8877"/>
                    <a:pt x="339930" y="9642"/>
                  </a:cubicBezTo>
                  <a:lnTo>
                    <a:pt x="339856" y="9642"/>
                  </a:lnTo>
                  <a:cubicBezTo>
                    <a:pt x="341374" y="10358"/>
                    <a:pt x="343090" y="10567"/>
                    <a:pt x="344497" y="11530"/>
                  </a:cubicBezTo>
                  <a:lnTo>
                    <a:pt x="344423" y="11530"/>
                  </a:lnTo>
                  <a:cubicBezTo>
                    <a:pt x="345928" y="12258"/>
                    <a:pt x="347681" y="12382"/>
                    <a:pt x="349039" y="13455"/>
                  </a:cubicBezTo>
                  <a:lnTo>
                    <a:pt x="348953" y="13455"/>
                  </a:lnTo>
                  <a:cubicBezTo>
                    <a:pt x="349570" y="13826"/>
                    <a:pt x="350409" y="13715"/>
                    <a:pt x="350902" y="14344"/>
                  </a:cubicBezTo>
                  <a:lnTo>
                    <a:pt x="350841" y="14344"/>
                  </a:lnTo>
                  <a:cubicBezTo>
                    <a:pt x="351409" y="14801"/>
                    <a:pt x="352223" y="14677"/>
                    <a:pt x="352754" y="15220"/>
                  </a:cubicBezTo>
                  <a:lnTo>
                    <a:pt x="352754" y="15220"/>
                  </a:lnTo>
                  <a:cubicBezTo>
                    <a:pt x="354161" y="16134"/>
                    <a:pt x="356000" y="16072"/>
                    <a:pt x="357271" y="17257"/>
                  </a:cubicBezTo>
                  <a:lnTo>
                    <a:pt x="357172" y="17257"/>
                  </a:lnTo>
                  <a:cubicBezTo>
                    <a:pt x="357814" y="17590"/>
                    <a:pt x="358703" y="17430"/>
                    <a:pt x="359085" y="18244"/>
                  </a:cubicBezTo>
                  <a:lnTo>
                    <a:pt x="358999" y="18170"/>
                  </a:lnTo>
                  <a:cubicBezTo>
                    <a:pt x="361875" y="19503"/>
                    <a:pt x="364676" y="20997"/>
                    <a:pt x="367379" y="22650"/>
                  </a:cubicBezTo>
                  <a:lnTo>
                    <a:pt x="367379" y="22650"/>
                  </a:lnTo>
                  <a:cubicBezTo>
                    <a:pt x="367910" y="23144"/>
                    <a:pt x="368799" y="22984"/>
                    <a:pt x="369231" y="23650"/>
                  </a:cubicBezTo>
                  <a:lnTo>
                    <a:pt x="369231" y="23650"/>
                  </a:lnTo>
                  <a:cubicBezTo>
                    <a:pt x="369798" y="24094"/>
                    <a:pt x="370712" y="23922"/>
                    <a:pt x="371094" y="24687"/>
                  </a:cubicBezTo>
                  <a:lnTo>
                    <a:pt x="370995" y="24687"/>
                  </a:lnTo>
                  <a:cubicBezTo>
                    <a:pt x="372649" y="25415"/>
                    <a:pt x="374229" y="26328"/>
                    <a:pt x="375698" y="27390"/>
                  </a:cubicBezTo>
                  <a:lnTo>
                    <a:pt x="375698" y="27390"/>
                  </a:lnTo>
                  <a:cubicBezTo>
                    <a:pt x="376253" y="27859"/>
                    <a:pt x="377142" y="27686"/>
                    <a:pt x="377562" y="28390"/>
                  </a:cubicBezTo>
                  <a:lnTo>
                    <a:pt x="377487" y="28390"/>
                  </a:lnTo>
                  <a:cubicBezTo>
                    <a:pt x="378068" y="28809"/>
                    <a:pt x="378981" y="28636"/>
                    <a:pt x="379364" y="29414"/>
                  </a:cubicBezTo>
                  <a:lnTo>
                    <a:pt x="379265" y="29414"/>
                  </a:lnTo>
                  <a:cubicBezTo>
                    <a:pt x="380351" y="29797"/>
                    <a:pt x="381326" y="30438"/>
                    <a:pt x="382103" y="31290"/>
                  </a:cubicBezTo>
                  <a:lnTo>
                    <a:pt x="382005" y="31191"/>
                  </a:lnTo>
                  <a:cubicBezTo>
                    <a:pt x="382437" y="31376"/>
                    <a:pt x="382807" y="31673"/>
                    <a:pt x="383091" y="32043"/>
                  </a:cubicBezTo>
                  <a:lnTo>
                    <a:pt x="383091" y="32043"/>
                  </a:lnTo>
                  <a:cubicBezTo>
                    <a:pt x="383572" y="32586"/>
                    <a:pt x="384522" y="32376"/>
                    <a:pt x="384868" y="33141"/>
                  </a:cubicBezTo>
                  <a:lnTo>
                    <a:pt x="384782" y="33080"/>
                  </a:lnTo>
                  <a:cubicBezTo>
                    <a:pt x="385868" y="33462"/>
                    <a:pt x="386843" y="34104"/>
                    <a:pt x="387620" y="34956"/>
                  </a:cubicBezTo>
                  <a:lnTo>
                    <a:pt x="387534" y="34956"/>
                  </a:lnTo>
                  <a:cubicBezTo>
                    <a:pt x="388608" y="35363"/>
                    <a:pt x="389583" y="36005"/>
                    <a:pt x="390360" y="36844"/>
                  </a:cubicBezTo>
                  <a:lnTo>
                    <a:pt x="390286" y="36844"/>
                  </a:lnTo>
                  <a:cubicBezTo>
                    <a:pt x="391360" y="37251"/>
                    <a:pt x="392323" y="37893"/>
                    <a:pt x="393101" y="38732"/>
                  </a:cubicBezTo>
                  <a:lnTo>
                    <a:pt x="393014" y="38732"/>
                  </a:lnTo>
                  <a:cubicBezTo>
                    <a:pt x="394186" y="39177"/>
                    <a:pt x="395310" y="39744"/>
                    <a:pt x="396359" y="40435"/>
                  </a:cubicBezTo>
                  <a:lnTo>
                    <a:pt x="396297" y="40435"/>
                  </a:lnTo>
                  <a:cubicBezTo>
                    <a:pt x="397692" y="41188"/>
                    <a:pt x="398938" y="42176"/>
                    <a:pt x="400000" y="43348"/>
                  </a:cubicBezTo>
                  <a:lnTo>
                    <a:pt x="399901" y="43237"/>
                  </a:lnTo>
                  <a:cubicBezTo>
                    <a:pt x="400382" y="43373"/>
                    <a:pt x="400777" y="43719"/>
                    <a:pt x="400962" y="44175"/>
                  </a:cubicBezTo>
                  <a:lnTo>
                    <a:pt x="400876" y="44089"/>
                  </a:lnTo>
                  <a:cubicBezTo>
                    <a:pt x="401296" y="44299"/>
                    <a:pt x="401654" y="44619"/>
                    <a:pt x="401913" y="45002"/>
                  </a:cubicBezTo>
                  <a:lnTo>
                    <a:pt x="401913" y="45002"/>
                  </a:lnTo>
                  <a:cubicBezTo>
                    <a:pt x="404011" y="46236"/>
                    <a:pt x="405541" y="48174"/>
                    <a:pt x="407368" y="49742"/>
                  </a:cubicBezTo>
                  <a:lnTo>
                    <a:pt x="407282" y="49643"/>
                  </a:lnTo>
                  <a:cubicBezTo>
                    <a:pt x="407713" y="49816"/>
                    <a:pt x="408096" y="50099"/>
                    <a:pt x="408368" y="50482"/>
                  </a:cubicBezTo>
                  <a:lnTo>
                    <a:pt x="408368" y="50482"/>
                  </a:lnTo>
                  <a:cubicBezTo>
                    <a:pt x="408849" y="51025"/>
                    <a:pt x="409812" y="50803"/>
                    <a:pt x="410132" y="51605"/>
                  </a:cubicBezTo>
                  <a:lnTo>
                    <a:pt x="410022" y="51494"/>
                  </a:lnTo>
                  <a:cubicBezTo>
                    <a:pt x="410478" y="51642"/>
                    <a:pt x="410873" y="51951"/>
                    <a:pt x="411120" y="52370"/>
                  </a:cubicBezTo>
                  <a:lnTo>
                    <a:pt x="411120" y="52370"/>
                  </a:lnTo>
                  <a:cubicBezTo>
                    <a:pt x="412132" y="52876"/>
                    <a:pt x="413045" y="53543"/>
                    <a:pt x="413835" y="54357"/>
                  </a:cubicBezTo>
                  <a:lnTo>
                    <a:pt x="413749" y="54259"/>
                  </a:lnTo>
                  <a:cubicBezTo>
                    <a:pt x="414205" y="54419"/>
                    <a:pt x="414576" y="54752"/>
                    <a:pt x="414798" y="55184"/>
                  </a:cubicBezTo>
                  <a:lnTo>
                    <a:pt x="414736" y="55184"/>
                  </a:lnTo>
                  <a:cubicBezTo>
                    <a:pt x="415131" y="55419"/>
                    <a:pt x="415477" y="55715"/>
                    <a:pt x="415748" y="56085"/>
                  </a:cubicBezTo>
                  <a:lnTo>
                    <a:pt x="415748" y="56085"/>
                  </a:lnTo>
                  <a:cubicBezTo>
                    <a:pt x="417822" y="57320"/>
                    <a:pt x="419340" y="59282"/>
                    <a:pt x="421167" y="60849"/>
                  </a:cubicBezTo>
                  <a:lnTo>
                    <a:pt x="421055" y="60751"/>
                  </a:lnTo>
                  <a:cubicBezTo>
                    <a:pt x="421549" y="60874"/>
                    <a:pt x="421944" y="61244"/>
                    <a:pt x="422092" y="61738"/>
                  </a:cubicBezTo>
                  <a:lnTo>
                    <a:pt x="421993" y="61639"/>
                  </a:lnTo>
                  <a:cubicBezTo>
                    <a:pt x="422475" y="61788"/>
                    <a:pt x="422857" y="62158"/>
                    <a:pt x="423018" y="62639"/>
                  </a:cubicBezTo>
                  <a:lnTo>
                    <a:pt x="422919" y="62553"/>
                  </a:lnTo>
                  <a:cubicBezTo>
                    <a:pt x="423388" y="62713"/>
                    <a:pt x="423771" y="63083"/>
                    <a:pt x="423931" y="63552"/>
                  </a:cubicBezTo>
                  <a:lnTo>
                    <a:pt x="423832" y="63466"/>
                  </a:lnTo>
                  <a:cubicBezTo>
                    <a:pt x="424301" y="63626"/>
                    <a:pt x="424684" y="63997"/>
                    <a:pt x="424845" y="64466"/>
                  </a:cubicBezTo>
                  <a:lnTo>
                    <a:pt x="424758" y="64367"/>
                  </a:lnTo>
                  <a:cubicBezTo>
                    <a:pt x="425227" y="64540"/>
                    <a:pt x="425585" y="64910"/>
                    <a:pt x="425758" y="65379"/>
                  </a:cubicBezTo>
                  <a:lnTo>
                    <a:pt x="425671" y="65293"/>
                  </a:lnTo>
                  <a:cubicBezTo>
                    <a:pt x="426140" y="65453"/>
                    <a:pt x="426511" y="65836"/>
                    <a:pt x="426659" y="66317"/>
                  </a:cubicBezTo>
                  <a:lnTo>
                    <a:pt x="426560" y="66218"/>
                  </a:lnTo>
                  <a:cubicBezTo>
                    <a:pt x="427054" y="66366"/>
                    <a:pt x="427424" y="66749"/>
                    <a:pt x="427560" y="67243"/>
                  </a:cubicBezTo>
                  <a:lnTo>
                    <a:pt x="427449" y="67144"/>
                  </a:lnTo>
                  <a:cubicBezTo>
                    <a:pt x="429028" y="68958"/>
                    <a:pt x="430954" y="70476"/>
                    <a:pt x="432200" y="72587"/>
                  </a:cubicBezTo>
                  <a:lnTo>
                    <a:pt x="432200" y="72587"/>
                  </a:lnTo>
                  <a:cubicBezTo>
                    <a:pt x="432583" y="72846"/>
                    <a:pt x="432904" y="73192"/>
                    <a:pt x="433126" y="73599"/>
                  </a:cubicBezTo>
                  <a:lnTo>
                    <a:pt x="433052" y="73525"/>
                  </a:lnTo>
                  <a:cubicBezTo>
                    <a:pt x="433484" y="73735"/>
                    <a:pt x="433830" y="74105"/>
                    <a:pt x="434015" y="74562"/>
                  </a:cubicBezTo>
                  <a:lnTo>
                    <a:pt x="433916" y="74463"/>
                  </a:lnTo>
                  <a:cubicBezTo>
                    <a:pt x="434397" y="74623"/>
                    <a:pt x="434768" y="75018"/>
                    <a:pt x="434891" y="75512"/>
                  </a:cubicBezTo>
                  <a:lnTo>
                    <a:pt x="434780" y="75413"/>
                  </a:lnTo>
                  <a:cubicBezTo>
                    <a:pt x="437248" y="78203"/>
                    <a:pt x="440173" y="80498"/>
                    <a:pt x="442309" y="83559"/>
                  </a:cubicBezTo>
                  <a:lnTo>
                    <a:pt x="442309" y="83559"/>
                  </a:lnTo>
                  <a:cubicBezTo>
                    <a:pt x="442654" y="83843"/>
                    <a:pt x="442963" y="84152"/>
                    <a:pt x="443247" y="84485"/>
                  </a:cubicBezTo>
                  <a:lnTo>
                    <a:pt x="443247" y="84485"/>
                  </a:lnTo>
                  <a:cubicBezTo>
                    <a:pt x="444407" y="85126"/>
                    <a:pt x="445357" y="86077"/>
                    <a:pt x="445987" y="87249"/>
                  </a:cubicBezTo>
                  <a:lnTo>
                    <a:pt x="445987" y="87249"/>
                  </a:lnTo>
                  <a:cubicBezTo>
                    <a:pt x="446345" y="87533"/>
                    <a:pt x="446653" y="87879"/>
                    <a:pt x="446900" y="88261"/>
                  </a:cubicBezTo>
                  <a:lnTo>
                    <a:pt x="446826" y="88187"/>
                  </a:lnTo>
                  <a:cubicBezTo>
                    <a:pt x="447258" y="88410"/>
                    <a:pt x="447591" y="88780"/>
                    <a:pt x="447776" y="89224"/>
                  </a:cubicBezTo>
                  <a:lnTo>
                    <a:pt x="447690" y="89138"/>
                  </a:lnTo>
                  <a:cubicBezTo>
                    <a:pt x="448159" y="89310"/>
                    <a:pt x="448517" y="89706"/>
                    <a:pt x="448653" y="90187"/>
                  </a:cubicBezTo>
                  <a:lnTo>
                    <a:pt x="448541" y="90088"/>
                  </a:lnTo>
                  <a:cubicBezTo>
                    <a:pt x="449985" y="91446"/>
                    <a:pt x="451281" y="92964"/>
                    <a:pt x="452404" y="94593"/>
                  </a:cubicBezTo>
                  <a:lnTo>
                    <a:pt x="452404" y="94593"/>
                  </a:lnTo>
                  <a:cubicBezTo>
                    <a:pt x="452775" y="94864"/>
                    <a:pt x="453083" y="95198"/>
                    <a:pt x="453330" y="95593"/>
                  </a:cubicBezTo>
                  <a:lnTo>
                    <a:pt x="453330" y="95593"/>
                  </a:lnTo>
                  <a:cubicBezTo>
                    <a:pt x="453750" y="95827"/>
                    <a:pt x="454071" y="96185"/>
                    <a:pt x="454268" y="96617"/>
                  </a:cubicBezTo>
                  <a:lnTo>
                    <a:pt x="454194" y="96531"/>
                  </a:lnTo>
                  <a:cubicBezTo>
                    <a:pt x="454651" y="96716"/>
                    <a:pt x="454996" y="97098"/>
                    <a:pt x="455157" y="97567"/>
                  </a:cubicBezTo>
                  <a:lnTo>
                    <a:pt x="455046" y="97481"/>
                  </a:lnTo>
                  <a:cubicBezTo>
                    <a:pt x="456490" y="98839"/>
                    <a:pt x="457773" y="100369"/>
                    <a:pt x="458859" y="102035"/>
                  </a:cubicBezTo>
                  <a:lnTo>
                    <a:pt x="458859" y="102035"/>
                  </a:lnTo>
                  <a:cubicBezTo>
                    <a:pt x="459279" y="102270"/>
                    <a:pt x="459600" y="102652"/>
                    <a:pt x="459773" y="103097"/>
                  </a:cubicBezTo>
                  <a:lnTo>
                    <a:pt x="459674" y="102973"/>
                  </a:lnTo>
                  <a:cubicBezTo>
                    <a:pt x="460723" y="106824"/>
                    <a:pt x="460081" y="108034"/>
                    <a:pt x="456552" y="108663"/>
                  </a:cubicBezTo>
                  <a:cubicBezTo>
                    <a:pt x="454737" y="108897"/>
                    <a:pt x="452898" y="108935"/>
                    <a:pt x="451084" y="108737"/>
                  </a:cubicBezTo>
                  <a:cubicBezTo>
                    <a:pt x="439112" y="107898"/>
                    <a:pt x="427115" y="107429"/>
                    <a:pt x="415119" y="106960"/>
                  </a:cubicBezTo>
                  <a:cubicBezTo>
                    <a:pt x="400382" y="106392"/>
                    <a:pt x="385695" y="104615"/>
                    <a:pt x="370934" y="105257"/>
                  </a:cubicBezTo>
                  <a:cubicBezTo>
                    <a:pt x="348595" y="106244"/>
                    <a:pt x="326243" y="106417"/>
                    <a:pt x="303916" y="107207"/>
                  </a:cubicBezTo>
                  <a:cubicBezTo>
                    <a:pt x="267247" y="108355"/>
                    <a:pt x="230801" y="113353"/>
                    <a:pt x="195169" y="122104"/>
                  </a:cubicBezTo>
                  <a:cubicBezTo>
                    <a:pt x="189232" y="123424"/>
                    <a:pt x="183444" y="125350"/>
                    <a:pt x="177890" y="127843"/>
                  </a:cubicBezTo>
                  <a:cubicBezTo>
                    <a:pt x="170941" y="130496"/>
                    <a:pt x="164177" y="133631"/>
                    <a:pt x="157500" y="136951"/>
                  </a:cubicBezTo>
                  <a:cubicBezTo>
                    <a:pt x="147219" y="142086"/>
                    <a:pt x="140320" y="150812"/>
                    <a:pt x="133273" y="159389"/>
                  </a:cubicBezTo>
                  <a:cubicBezTo>
                    <a:pt x="127102" y="166955"/>
                    <a:pt x="121498" y="174903"/>
                    <a:pt x="118524" y="184395"/>
                  </a:cubicBezTo>
                  <a:cubicBezTo>
                    <a:pt x="118030" y="185974"/>
                    <a:pt x="116981" y="187320"/>
                    <a:pt x="115586" y="188208"/>
                  </a:cubicBezTo>
                  <a:close/>
                </a:path>
              </a:pathLst>
            </a:custGeom>
            <a:solidFill>
              <a:srgbClr val="61EF00"/>
            </a:solidFill>
            <a:ln w="1231" cap="flat">
              <a:noFill/>
              <a:prstDash val="solid"/>
              <a:miter/>
            </a:ln>
          </p:spPr>
          <p:txBody>
            <a:bodyPr rtlCol="0" anchor="ctr"/>
            <a:lstStyle/>
            <a:p>
              <a:endParaRPr lang="es-CO"/>
            </a:p>
          </p:txBody>
        </p:sp>
        <p:sp>
          <p:nvSpPr>
            <p:cNvPr id="18" name="Freeform: Shape 17">
              <a:extLst>
                <a:ext uri="{FF2B5EF4-FFF2-40B4-BE49-F238E27FC236}">
                  <a16:creationId xmlns:a16="http://schemas.microsoft.com/office/drawing/2014/main" id="{94B57406-EDD4-DF3D-D705-6BE98959BFD0}"/>
                </a:ext>
              </a:extLst>
            </p:cNvPr>
            <p:cNvSpPr/>
            <p:nvPr/>
          </p:nvSpPr>
          <p:spPr>
            <a:xfrm>
              <a:off x="-1277612" y="6572105"/>
              <a:ext cx="612698" cy="1010515"/>
            </a:xfrm>
            <a:custGeom>
              <a:avLst/>
              <a:gdLst>
                <a:gd name="connsiteX0" fmla="*/ 100687 w 612698"/>
                <a:gd name="connsiteY0" fmla="*/ 492262 h 1010515"/>
                <a:gd name="connsiteX1" fmla="*/ 110092 w 612698"/>
                <a:gd name="connsiteY1" fmla="*/ 528820 h 1010515"/>
                <a:gd name="connsiteX2" fmla="*/ 119966 w 612698"/>
                <a:gd name="connsiteY2" fmla="*/ 561452 h 1010515"/>
                <a:gd name="connsiteX3" fmla="*/ 132049 w 612698"/>
                <a:gd name="connsiteY3" fmla="*/ 585446 h 1010515"/>
                <a:gd name="connsiteX4" fmla="*/ 161855 w 612698"/>
                <a:gd name="connsiteY4" fmla="*/ 621522 h 1010515"/>
                <a:gd name="connsiteX5" fmla="*/ 185132 w 612698"/>
                <a:gd name="connsiteY5" fmla="*/ 639714 h 1010515"/>
                <a:gd name="connsiteX6" fmla="*/ 208175 w 612698"/>
                <a:gd name="connsiteY6" fmla="*/ 654315 h 1010515"/>
                <a:gd name="connsiteX7" fmla="*/ 235328 w 612698"/>
                <a:gd name="connsiteY7" fmla="*/ 663275 h 1010515"/>
                <a:gd name="connsiteX8" fmla="*/ 279081 w 612698"/>
                <a:gd name="connsiteY8" fmla="*/ 671212 h 1010515"/>
                <a:gd name="connsiteX9" fmla="*/ 305209 w 612698"/>
                <a:gd name="connsiteY9" fmla="*/ 674371 h 1010515"/>
                <a:gd name="connsiteX10" fmla="*/ 340175 w 612698"/>
                <a:gd name="connsiteY10" fmla="*/ 676259 h 1010515"/>
                <a:gd name="connsiteX11" fmla="*/ 368673 w 612698"/>
                <a:gd name="connsiteY11" fmla="*/ 678531 h 1010515"/>
                <a:gd name="connsiteX12" fmla="*/ 398294 w 612698"/>
                <a:gd name="connsiteY12" fmla="*/ 678012 h 1010515"/>
                <a:gd name="connsiteX13" fmla="*/ 402392 w 612698"/>
                <a:gd name="connsiteY13" fmla="*/ 677889 h 1010515"/>
                <a:gd name="connsiteX14" fmla="*/ 431704 w 612698"/>
                <a:gd name="connsiteY14" fmla="*/ 674680 h 1010515"/>
                <a:gd name="connsiteX15" fmla="*/ 480690 w 612698"/>
                <a:gd name="connsiteY15" fmla="*/ 659437 h 1010515"/>
                <a:gd name="connsiteX16" fmla="*/ 507411 w 612698"/>
                <a:gd name="connsiteY16" fmla="*/ 647762 h 1010515"/>
                <a:gd name="connsiteX17" fmla="*/ 522790 w 612698"/>
                <a:gd name="connsiteY17" fmla="*/ 635173 h 1010515"/>
                <a:gd name="connsiteX18" fmla="*/ 541970 w 612698"/>
                <a:gd name="connsiteY18" fmla="*/ 610920 h 1010515"/>
                <a:gd name="connsiteX19" fmla="*/ 556780 w 612698"/>
                <a:gd name="connsiteY19" fmla="*/ 584854 h 1010515"/>
                <a:gd name="connsiteX20" fmla="*/ 570986 w 612698"/>
                <a:gd name="connsiteY20" fmla="*/ 539187 h 1010515"/>
                <a:gd name="connsiteX21" fmla="*/ 581292 w 612698"/>
                <a:gd name="connsiteY21" fmla="*/ 494484 h 1010515"/>
                <a:gd name="connsiteX22" fmla="*/ 584316 w 612698"/>
                <a:gd name="connsiteY22" fmla="*/ 473835 h 1010515"/>
                <a:gd name="connsiteX23" fmla="*/ 589684 w 612698"/>
                <a:gd name="connsiteY23" fmla="*/ 450385 h 1010515"/>
                <a:gd name="connsiteX24" fmla="*/ 599558 w 612698"/>
                <a:gd name="connsiteY24" fmla="*/ 420048 h 1010515"/>
                <a:gd name="connsiteX25" fmla="*/ 601718 w 612698"/>
                <a:gd name="connsiteY25" fmla="*/ 412729 h 1010515"/>
                <a:gd name="connsiteX26" fmla="*/ 601817 w 612698"/>
                <a:gd name="connsiteY26" fmla="*/ 415914 h 1010515"/>
                <a:gd name="connsiteX27" fmla="*/ 603051 w 612698"/>
                <a:gd name="connsiteY27" fmla="*/ 459741 h 1010515"/>
                <a:gd name="connsiteX28" fmla="*/ 603310 w 612698"/>
                <a:gd name="connsiteY28" fmla="*/ 472083 h 1010515"/>
                <a:gd name="connsiteX29" fmla="*/ 606766 w 612698"/>
                <a:gd name="connsiteY29" fmla="*/ 506517 h 1010515"/>
                <a:gd name="connsiteX30" fmla="*/ 609703 w 612698"/>
                <a:gd name="connsiteY30" fmla="*/ 533177 h 1010515"/>
                <a:gd name="connsiteX31" fmla="*/ 607075 w 612698"/>
                <a:gd name="connsiteY31" fmla="*/ 557219 h 1010515"/>
                <a:gd name="connsiteX32" fmla="*/ 605470 w 612698"/>
                <a:gd name="connsiteY32" fmla="*/ 590963 h 1010515"/>
                <a:gd name="connsiteX33" fmla="*/ 603372 w 612698"/>
                <a:gd name="connsiteY33" fmla="*/ 619152 h 1010515"/>
                <a:gd name="connsiteX34" fmla="*/ 600015 w 612698"/>
                <a:gd name="connsiteY34" fmla="*/ 648169 h 1010515"/>
                <a:gd name="connsiteX35" fmla="*/ 596979 w 612698"/>
                <a:gd name="connsiteY35" fmla="*/ 669397 h 1010515"/>
                <a:gd name="connsiteX36" fmla="*/ 594510 w 612698"/>
                <a:gd name="connsiteY36" fmla="*/ 693921 h 1010515"/>
                <a:gd name="connsiteX37" fmla="*/ 591635 w 612698"/>
                <a:gd name="connsiteY37" fmla="*/ 709583 h 1010515"/>
                <a:gd name="connsiteX38" fmla="*/ 582094 w 612698"/>
                <a:gd name="connsiteY38" fmla="*/ 744339 h 1010515"/>
                <a:gd name="connsiteX39" fmla="*/ 574911 w 612698"/>
                <a:gd name="connsiteY39" fmla="*/ 768394 h 1010515"/>
                <a:gd name="connsiteX40" fmla="*/ 566074 w 612698"/>
                <a:gd name="connsiteY40" fmla="*/ 809395 h 1010515"/>
                <a:gd name="connsiteX41" fmla="*/ 563926 w 612698"/>
                <a:gd name="connsiteY41" fmla="*/ 823378 h 1010515"/>
                <a:gd name="connsiteX42" fmla="*/ 561519 w 612698"/>
                <a:gd name="connsiteY42" fmla="*/ 848803 h 1010515"/>
                <a:gd name="connsiteX43" fmla="*/ 560680 w 612698"/>
                <a:gd name="connsiteY43" fmla="*/ 887632 h 1010515"/>
                <a:gd name="connsiteX44" fmla="*/ 563038 w 612698"/>
                <a:gd name="connsiteY44" fmla="*/ 919944 h 1010515"/>
                <a:gd name="connsiteX45" fmla="*/ 548610 w 612698"/>
                <a:gd name="connsiteY45" fmla="*/ 951144 h 1010515"/>
                <a:gd name="connsiteX46" fmla="*/ 521333 w 612698"/>
                <a:gd name="connsiteY46" fmla="*/ 960364 h 1010515"/>
                <a:gd name="connsiteX47" fmla="*/ 481616 w 612698"/>
                <a:gd name="connsiteY47" fmla="*/ 960549 h 1010515"/>
                <a:gd name="connsiteX48" fmla="*/ 463350 w 612698"/>
                <a:gd name="connsiteY48" fmla="*/ 961092 h 1010515"/>
                <a:gd name="connsiteX49" fmla="*/ 435814 w 612698"/>
                <a:gd name="connsiteY49" fmla="*/ 957723 h 1010515"/>
                <a:gd name="connsiteX50" fmla="*/ 408921 w 612698"/>
                <a:gd name="connsiteY50" fmla="*/ 928200 h 1010515"/>
                <a:gd name="connsiteX51" fmla="*/ 407156 w 612698"/>
                <a:gd name="connsiteY51" fmla="*/ 912810 h 1010515"/>
                <a:gd name="connsiteX52" fmla="*/ 406292 w 612698"/>
                <a:gd name="connsiteY52" fmla="*/ 882226 h 1010515"/>
                <a:gd name="connsiteX53" fmla="*/ 408588 w 612698"/>
                <a:gd name="connsiteY53" fmla="*/ 855406 h 1010515"/>
                <a:gd name="connsiteX54" fmla="*/ 408847 w 612698"/>
                <a:gd name="connsiteY54" fmla="*/ 850395 h 1010515"/>
                <a:gd name="connsiteX55" fmla="*/ 409279 w 612698"/>
                <a:gd name="connsiteY55" fmla="*/ 838053 h 1010515"/>
                <a:gd name="connsiteX56" fmla="*/ 417733 w 612698"/>
                <a:gd name="connsiteY56" fmla="*/ 828019 h 1010515"/>
                <a:gd name="connsiteX57" fmla="*/ 469311 w 612698"/>
                <a:gd name="connsiteY57" fmla="*/ 803112 h 1010515"/>
                <a:gd name="connsiteX58" fmla="*/ 481999 w 612698"/>
                <a:gd name="connsiteY58" fmla="*/ 792004 h 1010515"/>
                <a:gd name="connsiteX59" fmla="*/ 499278 w 612698"/>
                <a:gd name="connsiteY59" fmla="*/ 775059 h 1010515"/>
                <a:gd name="connsiteX60" fmla="*/ 501956 w 612698"/>
                <a:gd name="connsiteY60" fmla="*/ 771590 h 1010515"/>
                <a:gd name="connsiteX61" fmla="*/ 495205 w 612698"/>
                <a:gd name="connsiteY61" fmla="*/ 772343 h 1010515"/>
                <a:gd name="connsiteX62" fmla="*/ 464868 w 612698"/>
                <a:gd name="connsiteY62" fmla="*/ 775775 h 1010515"/>
                <a:gd name="connsiteX63" fmla="*/ 431161 w 612698"/>
                <a:gd name="connsiteY63" fmla="*/ 778082 h 1010515"/>
                <a:gd name="connsiteX64" fmla="*/ 370092 w 612698"/>
                <a:gd name="connsiteY64" fmla="*/ 777132 h 1010515"/>
                <a:gd name="connsiteX65" fmla="*/ 331116 w 612698"/>
                <a:gd name="connsiteY65" fmla="*/ 772640 h 1010515"/>
                <a:gd name="connsiteX66" fmla="*/ 304469 w 612698"/>
                <a:gd name="connsiteY66" fmla="*/ 768838 h 1010515"/>
                <a:gd name="connsiteX67" fmla="*/ 255828 w 612698"/>
                <a:gd name="connsiteY67" fmla="*/ 764543 h 1010515"/>
                <a:gd name="connsiteX68" fmla="*/ 239450 w 612698"/>
                <a:gd name="connsiteY68" fmla="*/ 768160 h 1010515"/>
                <a:gd name="connsiteX69" fmla="*/ 226972 w 612698"/>
                <a:gd name="connsiteY69" fmla="*/ 780279 h 1010515"/>
                <a:gd name="connsiteX70" fmla="*/ 216654 w 612698"/>
                <a:gd name="connsiteY70" fmla="*/ 812851 h 1010515"/>
                <a:gd name="connsiteX71" fmla="*/ 216370 w 612698"/>
                <a:gd name="connsiteY71" fmla="*/ 840188 h 1010515"/>
                <a:gd name="connsiteX72" fmla="*/ 216284 w 612698"/>
                <a:gd name="connsiteY72" fmla="*/ 854320 h 1010515"/>
                <a:gd name="connsiteX73" fmla="*/ 215865 w 612698"/>
                <a:gd name="connsiteY73" fmla="*/ 864367 h 1010515"/>
                <a:gd name="connsiteX74" fmla="*/ 216555 w 612698"/>
                <a:gd name="connsiteY74" fmla="*/ 901813 h 1010515"/>
                <a:gd name="connsiteX75" fmla="*/ 213668 w 612698"/>
                <a:gd name="connsiteY75" fmla="*/ 935334 h 1010515"/>
                <a:gd name="connsiteX76" fmla="*/ 206916 w 612698"/>
                <a:gd name="connsiteY76" fmla="*/ 962771 h 1010515"/>
                <a:gd name="connsiteX77" fmla="*/ 187971 w 612698"/>
                <a:gd name="connsiteY77" fmla="*/ 988554 h 1010515"/>
                <a:gd name="connsiteX78" fmla="*/ 146822 w 612698"/>
                <a:gd name="connsiteY78" fmla="*/ 1006944 h 1010515"/>
                <a:gd name="connsiteX79" fmla="*/ 125507 w 612698"/>
                <a:gd name="connsiteY79" fmla="*/ 1008943 h 1010515"/>
                <a:gd name="connsiteX80" fmla="*/ 78002 w 612698"/>
                <a:gd name="connsiteY80" fmla="*/ 1007992 h 1010515"/>
                <a:gd name="connsiteX81" fmla="*/ 42654 w 612698"/>
                <a:gd name="connsiteY81" fmla="*/ 988443 h 1010515"/>
                <a:gd name="connsiteX82" fmla="*/ 27325 w 612698"/>
                <a:gd name="connsiteY82" fmla="*/ 955464 h 1010515"/>
                <a:gd name="connsiteX83" fmla="*/ 25807 w 612698"/>
                <a:gd name="connsiteY83" fmla="*/ 944616 h 1010515"/>
                <a:gd name="connsiteX84" fmla="*/ 24993 w 612698"/>
                <a:gd name="connsiteY84" fmla="*/ 940185 h 1010515"/>
                <a:gd name="connsiteX85" fmla="*/ 21648 w 612698"/>
                <a:gd name="connsiteY85" fmla="*/ 915155 h 1010515"/>
                <a:gd name="connsiteX86" fmla="*/ 19636 w 612698"/>
                <a:gd name="connsiteY86" fmla="*/ 898073 h 1010515"/>
                <a:gd name="connsiteX87" fmla="*/ 17723 w 612698"/>
                <a:gd name="connsiteY87" fmla="*/ 873599 h 1010515"/>
                <a:gd name="connsiteX88" fmla="*/ 13453 w 612698"/>
                <a:gd name="connsiteY88" fmla="*/ 844409 h 1010515"/>
                <a:gd name="connsiteX89" fmla="*/ 7405 w 612698"/>
                <a:gd name="connsiteY89" fmla="*/ 801730 h 1010515"/>
                <a:gd name="connsiteX90" fmla="*/ 2777 w 612698"/>
                <a:gd name="connsiteY90" fmla="*/ 743722 h 1010515"/>
                <a:gd name="connsiteX91" fmla="*/ -926 w 612698"/>
                <a:gd name="connsiteY91" fmla="*/ 661338 h 1010515"/>
                <a:gd name="connsiteX92" fmla="*/ -2641 w 612698"/>
                <a:gd name="connsiteY92" fmla="*/ 619547 h 1010515"/>
                <a:gd name="connsiteX93" fmla="*/ -1556 w 612698"/>
                <a:gd name="connsiteY93" fmla="*/ 592802 h 1010515"/>
                <a:gd name="connsiteX94" fmla="*/ -864 w 612698"/>
                <a:gd name="connsiteY94" fmla="*/ 588297 h 1010515"/>
                <a:gd name="connsiteX95" fmla="*/ -37 w 612698"/>
                <a:gd name="connsiteY95" fmla="*/ 526191 h 1010515"/>
                <a:gd name="connsiteX96" fmla="*/ -482 w 612698"/>
                <a:gd name="connsiteY96" fmla="*/ 468183 h 1010515"/>
                <a:gd name="connsiteX97" fmla="*/ -62 w 612698"/>
                <a:gd name="connsiteY97" fmla="*/ 441721 h 1010515"/>
                <a:gd name="connsiteX98" fmla="*/ -445 w 612698"/>
                <a:gd name="connsiteY98" fmla="*/ 396055 h 1010515"/>
                <a:gd name="connsiteX99" fmla="*/ 1678 w 612698"/>
                <a:gd name="connsiteY99" fmla="*/ 337171 h 1010515"/>
                <a:gd name="connsiteX100" fmla="*/ 1172 w 612698"/>
                <a:gd name="connsiteY100" fmla="*/ 310684 h 1010515"/>
                <a:gd name="connsiteX101" fmla="*/ 1407 w 612698"/>
                <a:gd name="connsiteY101" fmla="*/ 275040 h 1010515"/>
                <a:gd name="connsiteX102" fmla="*/ 3246 w 612698"/>
                <a:gd name="connsiteY102" fmla="*/ 255971 h 1010515"/>
                <a:gd name="connsiteX103" fmla="*/ 7294 w 612698"/>
                <a:gd name="connsiteY103" fmla="*/ 223376 h 1010515"/>
                <a:gd name="connsiteX104" fmla="*/ 11466 w 612698"/>
                <a:gd name="connsiteY104" fmla="*/ 192150 h 1010515"/>
                <a:gd name="connsiteX105" fmla="*/ 19488 w 612698"/>
                <a:gd name="connsiteY105" fmla="*/ 136610 h 1010515"/>
                <a:gd name="connsiteX106" fmla="*/ 26721 w 612698"/>
                <a:gd name="connsiteY106" fmla="*/ 87871 h 1010515"/>
                <a:gd name="connsiteX107" fmla="*/ 34472 w 612698"/>
                <a:gd name="connsiteY107" fmla="*/ 57349 h 1010515"/>
                <a:gd name="connsiteX108" fmla="*/ 37569 w 612698"/>
                <a:gd name="connsiteY108" fmla="*/ 45414 h 1010515"/>
                <a:gd name="connsiteX109" fmla="*/ 47505 w 612698"/>
                <a:gd name="connsiteY109" fmla="*/ 18989 h 1010515"/>
                <a:gd name="connsiteX110" fmla="*/ 55194 w 612698"/>
                <a:gd name="connsiteY110" fmla="*/ 2475 h 1010515"/>
                <a:gd name="connsiteX111" fmla="*/ 57749 w 612698"/>
                <a:gd name="connsiteY111" fmla="*/ -1573 h 1010515"/>
                <a:gd name="connsiteX112" fmla="*/ 55725 w 612698"/>
                <a:gd name="connsiteY112" fmla="*/ 5832 h 1010515"/>
                <a:gd name="connsiteX113" fmla="*/ 52244 w 612698"/>
                <a:gd name="connsiteY113" fmla="*/ 26382 h 1010515"/>
                <a:gd name="connsiteX114" fmla="*/ 50269 w 612698"/>
                <a:gd name="connsiteY114" fmla="*/ 51745 h 1010515"/>
                <a:gd name="connsiteX115" fmla="*/ 49467 w 612698"/>
                <a:gd name="connsiteY115" fmla="*/ 69913 h 1010515"/>
                <a:gd name="connsiteX116" fmla="*/ 48529 w 612698"/>
                <a:gd name="connsiteY116" fmla="*/ 93561 h 1010515"/>
                <a:gd name="connsiteX117" fmla="*/ 47999 w 612698"/>
                <a:gd name="connsiteY117" fmla="*/ 135956 h 1010515"/>
                <a:gd name="connsiteX118" fmla="*/ 49455 w 612698"/>
                <a:gd name="connsiteY118" fmla="*/ 157222 h 1010515"/>
                <a:gd name="connsiteX119" fmla="*/ 49566 w 612698"/>
                <a:gd name="connsiteY119" fmla="*/ 160924 h 1010515"/>
                <a:gd name="connsiteX120" fmla="*/ 49566 w 612698"/>
                <a:gd name="connsiteY120" fmla="*/ 188336 h 1010515"/>
                <a:gd name="connsiteX121" fmla="*/ 51195 w 612698"/>
                <a:gd name="connsiteY121" fmla="*/ 214168 h 1010515"/>
                <a:gd name="connsiteX122" fmla="*/ 50726 w 612698"/>
                <a:gd name="connsiteY122" fmla="*/ 236458 h 1010515"/>
                <a:gd name="connsiteX123" fmla="*/ 50726 w 612698"/>
                <a:gd name="connsiteY123" fmla="*/ 244185 h 1010515"/>
                <a:gd name="connsiteX124" fmla="*/ 51430 w 612698"/>
                <a:gd name="connsiteY124" fmla="*/ 252318 h 1010515"/>
                <a:gd name="connsiteX125" fmla="*/ 53898 w 612698"/>
                <a:gd name="connsiteY125" fmla="*/ 280335 h 1010515"/>
                <a:gd name="connsiteX126" fmla="*/ 54910 w 612698"/>
                <a:gd name="connsiteY126" fmla="*/ 290727 h 1010515"/>
                <a:gd name="connsiteX127" fmla="*/ 59427 w 612698"/>
                <a:gd name="connsiteY127" fmla="*/ 329457 h 1010515"/>
                <a:gd name="connsiteX128" fmla="*/ 72781 w 612698"/>
                <a:gd name="connsiteY128" fmla="*/ 391550 h 1010515"/>
                <a:gd name="connsiteX129" fmla="*/ 89801 w 612698"/>
                <a:gd name="connsiteY129" fmla="*/ 454779 h 1010515"/>
                <a:gd name="connsiteX130" fmla="*/ 94294 w 612698"/>
                <a:gd name="connsiteY130" fmla="*/ 469466 h 1010515"/>
                <a:gd name="connsiteX131" fmla="*/ 94973 w 612698"/>
                <a:gd name="connsiteY131" fmla="*/ 471231 h 1010515"/>
                <a:gd name="connsiteX132" fmla="*/ 100687 w 612698"/>
                <a:gd name="connsiteY132" fmla="*/ 492262 h 1010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612698" h="1010515">
                  <a:moveTo>
                    <a:pt x="100687" y="492262"/>
                  </a:moveTo>
                  <a:cubicBezTo>
                    <a:pt x="101428" y="496261"/>
                    <a:pt x="105032" y="506937"/>
                    <a:pt x="110092" y="528820"/>
                  </a:cubicBezTo>
                  <a:cubicBezTo>
                    <a:pt x="112770" y="539878"/>
                    <a:pt x="116066" y="550764"/>
                    <a:pt x="119966" y="561452"/>
                  </a:cubicBezTo>
                  <a:cubicBezTo>
                    <a:pt x="122977" y="569969"/>
                    <a:pt x="127371" y="577732"/>
                    <a:pt x="132049" y="585446"/>
                  </a:cubicBezTo>
                  <a:cubicBezTo>
                    <a:pt x="140269" y="598800"/>
                    <a:pt x="150290" y="610932"/>
                    <a:pt x="161855" y="621522"/>
                  </a:cubicBezTo>
                  <a:cubicBezTo>
                    <a:pt x="169063" y="628298"/>
                    <a:pt x="177320" y="633704"/>
                    <a:pt x="185132" y="639714"/>
                  </a:cubicBezTo>
                  <a:cubicBezTo>
                    <a:pt x="192303" y="645330"/>
                    <a:pt x="200029" y="650230"/>
                    <a:pt x="208175" y="654315"/>
                  </a:cubicBezTo>
                  <a:cubicBezTo>
                    <a:pt x="216840" y="658351"/>
                    <a:pt x="225960" y="661363"/>
                    <a:pt x="235328" y="663275"/>
                  </a:cubicBezTo>
                  <a:cubicBezTo>
                    <a:pt x="249806" y="666546"/>
                    <a:pt x="264542" y="668286"/>
                    <a:pt x="279081" y="671212"/>
                  </a:cubicBezTo>
                  <a:cubicBezTo>
                    <a:pt x="287696" y="672927"/>
                    <a:pt x="296434" y="673989"/>
                    <a:pt x="305209" y="674371"/>
                  </a:cubicBezTo>
                  <a:cubicBezTo>
                    <a:pt x="316873" y="674914"/>
                    <a:pt x="328549" y="675420"/>
                    <a:pt x="340175" y="676259"/>
                  </a:cubicBezTo>
                  <a:cubicBezTo>
                    <a:pt x="349666" y="676938"/>
                    <a:pt x="359182" y="677901"/>
                    <a:pt x="368673" y="678531"/>
                  </a:cubicBezTo>
                  <a:cubicBezTo>
                    <a:pt x="378473" y="679172"/>
                    <a:pt x="388420" y="679654"/>
                    <a:pt x="398294" y="678012"/>
                  </a:cubicBezTo>
                  <a:cubicBezTo>
                    <a:pt x="399652" y="677876"/>
                    <a:pt x="401022" y="677827"/>
                    <a:pt x="402392" y="677889"/>
                  </a:cubicBezTo>
                  <a:cubicBezTo>
                    <a:pt x="412265" y="677716"/>
                    <a:pt x="421979" y="676173"/>
                    <a:pt x="431704" y="674680"/>
                  </a:cubicBezTo>
                  <a:cubicBezTo>
                    <a:pt x="448798" y="672063"/>
                    <a:pt x="464757" y="665818"/>
                    <a:pt x="480690" y="659437"/>
                  </a:cubicBezTo>
                  <a:cubicBezTo>
                    <a:pt x="489725" y="655809"/>
                    <a:pt x="498821" y="652365"/>
                    <a:pt x="507411" y="647762"/>
                  </a:cubicBezTo>
                  <a:cubicBezTo>
                    <a:pt x="513274" y="644552"/>
                    <a:pt x="518495" y="640282"/>
                    <a:pt x="522790" y="635173"/>
                  </a:cubicBezTo>
                  <a:cubicBezTo>
                    <a:pt x="529529" y="627348"/>
                    <a:pt x="535774" y="619128"/>
                    <a:pt x="541970" y="610920"/>
                  </a:cubicBezTo>
                  <a:cubicBezTo>
                    <a:pt x="548017" y="602898"/>
                    <a:pt x="553386" y="594419"/>
                    <a:pt x="556780" y="584854"/>
                  </a:cubicBezTo>
                  <a:cubicBezTo>
                    <a:pt x="562124" y="569833"/>
                    <a:pt x="567431" y="554800"/>
                    <a:pt x="570986" y="539187"/>
                  </a:cubicBezTo>
                  <a:cubicBezTo>
                    <a:pt x="574393" y="524278"/>
                    <a:pt x="578539" y="509566"/>
                    <a:pt x="581292" y="494484"/>
                  </a:cubicBezTo>
                  <a:cubicBezTo>
                    <a:pt x="582526" y="487646"/>
                    <a:pt x="583402" y="480735"/>
                    <a:pt x="584316" y="473835"/>
                  </a:cubicBezTo>
                  <a:cubicBezTo>
                    <a:pt x="585377" y="465850"/>
                    <a:pt x="587623" y="458136"/>
                    <a:pt x="589684" y="450385"/>
                  </a:cubicBezTo>
                  <a:cubicBezTo>
                    <a:pt x="592424" y="440104"/>
                    <a:pt x="596115" y="430119"/>
                    <a:pt x="599558" y="420048"/>
                  </a:cubicBezTo>
                  <a:cubicBezTo>
                    <a:pt x="600385" y="417580"/>
                    <a:pt x="600262" y="414939"/>
                    <a:pt x="601718" y="412729"/>
                  </a:cubicBezTo>
                  <a:cubicBezTo>
                    <a:pt x="601718" y="413791"/>
                    <a:pt x="601866" y="414852"/>
                    <a:pt x="601817" y="415914"/>
                  </a:cubicBezTo>
                  <a:cubicBezTo>
                    <a:pt x="601113" y="430552"/>
                    <a:pt x="602940" y="445127"/>
                    <a:pt x="603051" y="459741"/>
                  </a:cubicBezTo>
                  <a:cubicBezTo>
                    <a:pt x="603051" y="463851"/>
                    <a:pt x="603434" y="467973"/>
                    <a:pt x="603310" y="472083"/>
                  </a:cubicBezTo>
                  <a:cubicBezTo>
                    <a:pt x="603088" y="483660"/>
                    <a:pt x="604248" y="495212"/>
                    <a:pt x="606766" y="506517"/>
                  </a:cubicBezTo>
                  <a:cubicBezTo>
                    <a:pt x="608642" y="515268"/>
                    <a:pt x="610802" y="524044"/>
                    <a:pt x="609703" y="533177"/>
                  </a:cubicBezTo>
                  <a:cubicBezTo>
                    <a:pt x="608741" y="541174"/>
                    <a:pt x="608123" y="549221"/>
                    <a:pt x="607075" y="557219"/>
                  </a:cubicBezTo>
                  <a:cubicBezTo>
                    <a:pt x="605667" y="568414"/>
                    <a:pt x="605137" y="579694"/>
                    <a:pt x="605470" y="590963"/>
                  </a:cubicBezTo>
                  <a:cubicBezTo>
                    <a:pt x="605704" y="600454"/>
                    <a:pt x="604507" y="609785"/>
                    <a:pt x="603372" y="619152"/>
                  </a:cubicBezTo>
                  <a:cubicBezTo>
                    <a:pt x="602138" y="628816"/>
                    <a:pt x="600903" y="638480"/>
                    <a:pt x="600015" y="648169"/>
                  </a:cubicBezTo>
                  <a:cubicBezTo>
                    <a:pt x="599348" y="655315"/>
                    <a:pt x="598127" y="662350"/>
                    <a:pt x="596979" y="669397"/>
                  </a:cubicBezTo>
                  <a:cubicBezTo>
                    <a:pt x="595646" y="677518"/>
                    <a:pt x="595053" y="685726"/>
                    <a:pt x="594510" y="693921"/>
                  </a:cubicBezTo>
                  <a:cubicBezTo>
                    <a:pt x="594276" y="699253"/>
                    <a:pt x="593313" y="704523"/>
                    <a:pt x="591635" y="709583"/>
                  </a:cubicBezTo>
                  <a:cubicBezTo>
                    <a:pt x="587660" y="720938"/>
                    <a:pt x="584464" y="732552"/>
                    <a:pt x="582094" y="744339"/>
                  </a:cubicBezTo>
                  <a:cubicBezTo>
                    <a:pt x="580391" y="752559"/>
                    <a:pt x="577317" y="760384"/>
                    <a:pt x="574911" y="768394"/>
                  </a:cubicBezTo>
                  <a:cubicBezTo>
                    <a:pt x="570912" y="781810"/>
                    <a:pt x="567962" y="795522"/>
                    <a:pt x="566074" y="809395"/>
                  </a:cubicBezTo>
                  <a:cubicBezTo>
                    <a:pt x="565420" y="814060"/>
                    <a:pt x="564753" y="818738"/>
                    <a:pt x="563926" y="823378"/>
                  </a:cubicBezTo>
                  <a:cubicBezTo>
                    <a:pt x="562470" y="831783"/>
                    <a:pt x="561668" y="840275"/>
                    <a:pt x="561519" y="848803"/>
                  </a:cubicBezTo>
                  <a:cubicBezTo>
                    <a:pt x="561223" y="861750"/>
                    <a:pt x="560878" y="874722"/>
                    <a:pt x="560680" y="887632"/>
                  </a:cubicBezTo>
                  <a:cubicBezTo>
                    <a:pt x="560508" y="898468"/>
                    <a:pt x="561766" y="909206"/>
                    <a:pt x="563038" y="919944"/>
                  </a:cubicBezTo>
                  <a:cubicBezTo>
                    <a:pt x="564617" y="933261"/>
                    <a:pt x="558594" y="943295"/>
                    <a:pt x="548610" y="951144"/>
                  </a:cubicBezTo>
                  <a:cubicBezTo>
                    <a:pt x="540723" y="957315"/>
                    <a:pt x="531330" y="959784"/>
                    <a:pt x="521333" y="960364"/>
                  </a:cubicBezTo>
                  <a:cubicBezTo>
                    <a:pt x="508090" y="961179"/>
                    <a:pt x="494847" y="960426"/>
                    <a:pt x="481616" y="960549"/>
                  </a:cubicBezTo>
                  <a:cubicBezTo>
                    <a:pt x="475519" y="960549"/>
                    <a:pt x="469435" y="960920"/>
                    <a:pt x="463350" y="961092"/>
                  </a:cubicBezTo>
                  <a:cubicBezTo>
                    <a:pt x="454056" y="961425"/>
                    <a:pt x="444763" y="960278"/>
                    <a:pt x="435814" y="957723"/>
                  </a:cubicBezTo>
                  <a:cubicBezTo>
                    <a:pt x="420856" y="953341"/>
                    <a:pt x="412586" y="942715"/>
                    <a:pt x="408921" y="928200"/>
                  </a:cubicBezTo>
                  <a:cubicBezTo>
                    <a:pt x="407835" y="923140"/>
                    <a:pt x="407242" y="917981"/>
                    <a:pt x="407156" y="912810"/>
                  </a:cubicBezTo>
                  <a:cubicBezTo>
                    <a:pt x="406674" y="902615"/>
                    <a:pt x="406378" y="892420"/>
                    <a:pt x="406292" y="882226"/>
                  </a:cubicBezTo>
                  <a:cubicBezTo>
                    <a:pt x="406428" y="873241"/>
                    <a:pt x="407193" y="864280"/>
                    <a:pt x="408588" y="855406"/>
                  </a:cubicBezTo>
                  <a:cubicBezTo>
                    <a:pt x="408761" y="853740"/>
                    <a:pt x="408847" y="852074"/>
                    <a:pt x="408847" y="850395"/>
                  </a:cubicBezTo>
                  <a:cubicBezTo>
                    <a:pt x="408995" y="846298"/>
                    <a:pt x="408958" y="842176"/>
                    <a:pt x="409279" y="838053"/>
                  </a:cubicBezTo>
                  <a:cubicBezTo>
                    <a:pt x="409699" y="832795"/>
                    <a:pt x="412463" y="829414"/>
                    <a:pt x="417733" y="828019"/>
                  </a:cubicBezTo>
                  <a:cubicBezTo>
                    <a:pt x="436530" y="823082"/>
                    <a:pt x="453217" y="813702"/>
                    <a:pt x="469311" y="803112"/>
                  </a:cubicBezTo>
                  <a:cubicBezTo>
                    <a:pt x="474063" y="799977"/>
                    <a:pt x="477815" y="795781"/>
                    <a:pt x="481999" y="792004"/>
                  </a:cubicBezTo>
                  <a:cubicBezTo>
                    <a:pt x="488034" y="786611"/>
                    <a:pt x="493601" y="780773"/>
                    <a:pt x="499278" y="775059"/>
                  </a:cubicBezTo>
                  <a:cubicBezTo>
                    <a:pt x="500438" y="774133"/>
                    <a:pt x="501364" y="772948"/>
                    <a:pt x="501956" y="771590"/>
                  </a:cubicBezTo>
                  <a:cubicBezTo>
                    <a:pt x="499488" y="771023"/>
                    <a:pt x="497279" y="771887"/>
                    <a:pt x="495205" y="772343"/>
                  </a:cubicBezTo>
                  <a:cubicBezTo>
                    <a:pt x="485208" y="774343"/>
                    <a:pt x="475063" y="775491"/>
                    <a:pt x="464868" y="775775"/>
                  </a:cubicBezTo>
                  <a:cubicBezTo>
                    <a:pt x="453612" y="776280"/>
                    <a:pt x="442393" y="777280"/>
                    <a:pt x="431161" y="778082"/>
                  </a:cubicBezTo>
                  <a:cubicBezTo>
                    <a:pt x="410797" y="779527"/>
                    <a:pt x="390432" y="779934"/>
                    <a:pt x="370092" y="777132"/>
                  </a:cubicBezTo>
                  <a:cubicBezTo>
                    <a:pt x="357158" y="775355"/>
                    <a:pt x="344174" y="773429"/>
                    <a:pt x="331116" y="772640"/>
                  </a:cubicBezTo>
                  <a:cubicBezTo>
                    <a:pt x="322192" y="772072"/>
                    <a:pt x="313380" y="769813"/>
                    <a:pt x="304469" y="768838"/>
                  </a:cubicBezTo>
                  <a:cubicBezTo>
                    <a:pt x="288288" y="767061"/>
                    <a:pt x="272194" y="764309"/>
                    <a:pt x="255828" y="764543"/>
                  </a:cubicBezTo>
                  <a:cubicBezTo>
                    <a:pt x="250176" y="764630"/>
                    <a:pt x="244609" y="765864"/>
                    <a:pt x="239450" y="768160"/>
                  </a:cubicBezTo>
                  <a:cubicBezTo>
                    <a:pt x="233872" y="770418"/>
                    <a:pt x="229391" y="774762"/>
                    <a:pt x="226972" y="780279"/>
                  </a:cubicBezTo>
                  <a:cubicBezTo>
                    <a:pt x="222233" y="790684"/>
                    <a:pt x="218777" y="801619"/>
                    <a:pt x="216654" y="812851"/>
                  </a:cubicBezTo>
                  <a:cubicBezTo>
                    <a:pt x="215087" y="821934"/>
                    <a:pt x="215766" y="831080"/>
                    <a:pt x="216370" y="840188"/>
                  </a:cubicBezTo>
                  <a:cubicBezTo>
                    <a:pt x="216765" y="844891"/>
                    <a:pt x="216741" y="849618"/>
                    <a:pt x="216284" y="854320"/>
                  </a:cubicBezTo>
                  <a:cubicBezTo>
                    <a:pt x="215938" y="857652"/>
                    <a:pt x="215803" y="861010"/>
                    <a:pt x="215865" y="864367"/>
                  </a:cubicBezTo>
                  <a:cubicBezTo>
                    <a:pt x="215975" y="876845"/>
                    <a:pt x="215568" y="889323"/>
                    <a:pt x="216555" y="901813"/>
                  </a:cubicBezTo>
                  <a:cubicBezTo>
                    <a:pt x="217370" y="913069"/>
                    <a:pt x="216395" y="924387"/>
                    <a:pt x="213668" y="935334"/>
                  </a:cubicBezTo>
                  <a:cubicBezTo>
                    <a:pt x="211471" y="944492"/>
                    <a:pt x="210150" y="953848"/>
                    <a:pt x="206916" y="962771"/>
                  </a:cubicBezTo>
                  <a:cubicBezTo>
                    <a:pt x="203103" y="973360"/>
                    <a:pt x="196314" y="981358"/>
                    <a:pt x="187971" y="988554"/>
                  </a:cubicBezTo>
                  <a:cubicBezTo>
                    <a:pt x="176036" y="998835"/>
                    <a:pt x="162139" y="1004265"/>
                    <a:pt x="146822" y="1006944"/>
                  </a:cubicBezTo>
                  <a:cubicBezTo>
                    <a:pt x="139800" y="1008289"/>
                    <a:pt x="132666" y="1008955"/>
                    <a:pt x="125507" y="1008943"/>
                  </a:cubicBezTo>
                  <a:cubicBezTo>
                    <a:pt x="109660" y="1008708"/>
                    <a:pt x="93788" y="1009363"/>
                    <a:pt x="78002" y="1007992"/>
                  </a:cubicBezTo>
                  <a:cubicBezTo>
                    <a:pt x="63488" y="1006758"/>
                    <a:pt x="50850" y="1001599"/>
                    <a:pt x="42654" y="988443"/>
                  </a:cubicBezTo>
                  <a:cubicBezTo>
                    <a:pt x="36212" y="978050"/>
                    <a:pt x="30090" y="967547"/>
                    <a:pt x="27325" y="955464"/>
                  </a:cubicBezTo>
                  <a:cubicBezTo>
                    <a:pt x="26585" y="951885"/>
                    <a:pt x="26079" y="948256"/>
                    <a:pt x="25807" y="944616"/>
                  </a:cubicBezTo>
                  <a:cubicBezTo>
                    <a:pt x="25671" y="943122"/>
                    <a:pt x="25881" y="941555"/>
                    <a:pt x="24993" y="940185"/>
                  </a:cubicBezTo>
                  <a:cubicBezTo>
                    <a:pt x="23006" y="931977"/>
                    <a:pt x="21882" y="923597"/>
                    <a:pt x="21648" y="915155"/>
                  </a:cubicBezTo>
                  <a:cubicBezTo>
                    <a:pt x="21364" y="909428"/>
                    <a:pt x="20414" y="903738"/>
                    <a:pt x="19636" y="898073"/>
                  </a:cubicBezTo>
                  <a:cubicBezTo>
                    <a:pt x="18575" y="889940"/>
                    <a:pt x="18858" y="881744"/>
                    <a:pt x="17723" y="873599"/>
                  </a:cubicBezTo>
                  <a:cubicBezTo>
                    <a:pt x="16365" y="863861"/>
                    <a:pt x="14749" y="854160"/>
                    <a:pt x="13453" y="844409"/>
                  </a:cubicBezTo>
                  <a:cubicBezTo>
                    <a:pt x="11552" y="830167"/>
                    <a:pt x="8935" y="816022"/>
                    <a:pt x="7405" y="801730"/>
                  </a:cubicBezTo>
                  <a:cubicBezTo>
                    <a:pt x="5344" y="782427"/>
                    <a:pt x="3937" y="763087"/>
                    <a:pt x="2777" y="743722"/>
                  </a:cubicBezTo>
                  <a:cubicBezTo>
                    <a:pt x="1135" y="716273"/>
                    <a:pt x="-630" y="688861"/>
                    <a:pt x="-926" y="661338"/>
                  </a:cubicBezTo>
                  <a:cubicBezTo>
                    <a:pt x="-1099" y="647428"/>
                    <a:pt x="-3049" y="633457"/>
                    <a:pt x="-2641" y="619547"/>
                  </a:cubicBezTo>
                  <a:cubicBezTo>
                    <a:pt x="-2370" y="610649"/>
                    <a:pt x="-2839" y="601676"/>
                    <a:pt x="-1556" y="592802"/>
                  </a:cubicBezTo>
                  <a:cubicBezTo>
                    <a:pt x="-1321" y="591296"/>
                    <a:pt x="-975" y="589803"/>
                    <a:pt x="-864" y="588297"/>
                  </a:cubicBezTo>
                  <a:cubicBezTo>
                    <a:pt x="641" y="567624"/>
                    <a:pt x="925" y="546889"/>
                    <a:pt x="-37" y="526191"/>
                  </a:cubicBezTo>
                  <a:cubicBezTo>
                    <a:pt x="-938" y="506838"/>
                    <a:pt x="-1025" y="487498"/>
                    <a:pt x="-482" y="468183"/>
                  </a:cubicBezTo>
                  <a:cubicBezTo>
                    <a:pt x="-222" y="459358"/>
                    <a:pt x="506" y="450533"/>
                    <a:pt x="-62" y="441721"/>
                  </a:cubicBezTo>
                  <a:cubicBezTo>
                    <a:pt x="-1049" y="426491"/>
                    <a:pt x="-938" y="411273"/>
                    <a:pt x="-445" y="396055"/>
                  </a:cubicBezTo>
                  <a:cubicBezTo>
                    <a:pt x="197" y="376431"/>
                    <a:pt x="1172" y="356807"/>
                    <a:pt x="1678" y="337171"/>
                  </a:cubicBezTo>
                  <a:cubicBezTo>
                    <a:pt x="1913" y="328358"/>
                    <a:pt x="1221" y="319521"/>
                    <a:pt x="1172" y="310684"/>
                  </a:cubicBezTo>
                  <a:cubicBezTo>
                    <a:pt x="1111" y="298811"/>
                    <a:pt x="1074" y="286926"/>
                    <a:pt x="1407" y="275040"/>
                  </a:cubicBezTo>
                  <a:cubicBezTo>
                    <a:pt x="1604" y="268647"/>
                    <a:pt x="2209" y="262278"/>
                    <a:pt x="3246" y="255971"/>
                  </a:cubicBezTo>
                  <a:cubicBezTo>
                    <a:pt x="4986" y="245147"/>
                    <a:pt x="6195" y="234262"/>
                    <a:pt x="7294" y="223376"/>
                  </a:cubicBezTo>
                  <a:cubicBezTo>
                    <a:pt x="8355" y="212910"/>
                    <a:pt x="10293" y="202591"/>
                    <a:pt x="11466" y="192150"/>
                  </a:cubicBezTo>
                  <a:cubicBezTo>
                    <a:pt x="13551" y="173550"/>
                    <a:pt x="16489" y="155124"/>
                    <a:pt x="19488" y="136610"/>
                  </a:cubicBezTo>
                  <a:cubicBezTo>
                    <a:pt x="22117" y="120393"/>
                    <a:pt x="23610" y="104015"/>
                    <a:pt x="26721" y="87871"/>
                  </a:cubicBezTo>
                  <a:cubicBezTo>
                    <a:pt x="28708" y="77528"/>
                    <a:pt x="31657" y="67469"/>
                    <a:pt x="34472" y="57349"/>
                  </a:cubicBezTo>
                  <a:cubicBezTo>
                    <a:pt x="35570" y="53387"/>
                    <a:pt x="36607" y="49400"/>
                    <a:pt x="37569" y="45414"/>
                  </a:cubicBezTo>
                  <a:cubicBezTo>
                    <a:pt x="39729" y="36219"/>
                    <a:pt x="43074" y="27333"/>
                    <a:pt x="47505" y="18989"/>
                  </a:cubicBezTo>
                  <a:cubicBezTo>
                    <a:pt x="50380" y="13645"/>
                    <a:pt x="53367" y="8313"/>
                    <a:pt x="55194" y="2475"/>
                  </a:cubicBezTo>
                  <a:lnTo>
                    <a:pt x="57749" y="-1573"/>
                  </a:lnTo>
                  <a:cubicBezTo>
                    <a:pt x="58230" y="1192"/>
                    <a:pt x="56292" y="3364"/>
                    <a:pt x="55725" y="5832"/>
                  </a:cubicBezTo>
                  <a:cubicBezTo>
                    <a:pt x="54219" y="12621"/>
                    <a:pt x="53046" y="19483"/>
                    <a:pt x="52244" y="26382"/>
                  </a:cubicBezTo>
                  <a:cubicBezTo>
                    <a:pt x="51257" y="34824"/>
                    <a:pt x="50862" y="43279"/>
                    <a:pt x="50269" y="51745"/>
                  </a:cubicBezTo>
                  <a:cubicBezTo>
                    <a:pt x="49850" y="57818"/>
                    <a:pt x="50269" y="63915"/>
                    <a:pt x="49467" y="69913"/>
                  </a:cubicBezTo>
                  <a:cubicBezTo>
                    <a:pt x="48480" y="77800"/>
                    <a:pt x="49344" y="85736"/>
                    <a:pt x="48529" y="93561"/>
                  </a:cubicBezTo>
                  <a:cubicBezTo>
                    <a:pt x="47060" y="107705"/>
                    <a:pt x="47628" y="121849"/>
                    <a:pt x="47999" y="135956"/>
                  </a:cubicBezTo>
                  <a:cubicBezTo>
                    <a:pt x="48184" y="142991"/>
                    <a:pt x="47900" y="150211"/>
                    <a:pt x="49455" y="157222"/>
                  </a:cubicBezTo>
                  <a:cubicBezTo>
                    <a:pt x="49627" y="158443"/>
                    <a:pt x="49665" y="159690"/>
                    <a:pt x="49566" y="160924"/>
                  </a:cubicBezTo>
                  <a:cubicBezTo>
                    <a:pt x="49566" y="170058"/>
                    <a:pt x="49627" y="179191"/>
                    <a:pt x="49566" y="188336"/>
                  </a:cubicBezTo>
                  <a:cubicBezTo>
                    <a:pt x="49492" y="196976"/>
                    <a:pt x="50627" y="205615"/>
                    <a:pt x="51195" y="214168"/>
                  </a:cubicBezTo>
                  <a:cubicBezTo>
                    <a:pt x="51689" y="221574"/>
                    <a:pt x="52084" y="228979"/>
                    <a:pt x="50726" y="236458"/>
                  </a:cubicBezTo>
                  <a:cubicBezTo>
                    <a:pt x="50245" y="239013"/>
                    <a:pt x="50245" y="241630"/>
                    <a:pt x="50726" y="244185"/>
                  </a:cubicBezTo>
                  <a:cubicBezTo>
                    <a:pt x="51121" y="246875"/>
                    <a:pt x="51356" y="249590"/>
                    <a:pt x="51430" y="252318"/>
                  </a:cubicBezTo>
                  <a:cubicBezTo>
                    <a:pt x="52207" y="261661"/>
                    <a:pt x="52256" y="271066"/>
                    <a:pt x="53898" y="280335"/>
                  </a:cubicBezTo>
                  <a:cubicBezTo>
                    <a:pt x="54515" y="283741"/>
                    <a:pt x="54528" y="287259"/>
                    <a:pt x="54910" y="290727"/>
                  </a:cubicBezTo>
                  <a:cubicBezTo>
                    <a:pt x="56354" y="303649"/>
                    <a:pt x="57897" y="316547"/>
                    <a:pt x="59427" y="329457"/>
                  </a:cubicBezTo>
                  <a:cubicBezTo>
                    <a:pt x="61896" y="350611"/>
                    <a:pt x="66968" y="371149"/>
                    <a:pt x="72781" y="391550"/>
                  </a:cubicBezTo>
                  <a:cubicBezTo>
                    <a:pt x="78767" y="412532"/>
                    <a:pt x="84568" y="433514"/>
                    <a:pt x="89801" y="454779"/>
                  </a:cubicBezTo>
                  <a:cubicBezTo>
                    <a:pt x="90986" y="459765"/>
                    <a:pt x="92480" y="464678"/>
                    <a:pt x="94294" y="469466"/>
                  </a:cubicBezTo>
                  <a:cubicBezTo>
                    <a:pt x="94615" y="470318"/>
                    <a:pt x="94825" y="470836"/>
                    <a:pt x="94973" y="471231"/>
                  </a:cubicBezTo>
                  <a:cubicBezTo>
                    <a:pt x="97453" y="478069"/>
                    <a:pt x="99354" y="485104"/>
                    <a:pt x="100687" y="492262"/>
                  </a:cubicBezTo>
                  <a:close/>
                </a:path>
              </a:pathLst>
            </a:custGeom>
            <a:solidFill>
              <a:srgbClr val="2DA82A"/>
            </a:solidFill>
            <a:ln w="1231" cap="flat">
              <a:noFill/>
              <a:prstDash val="solid"/>
              <a:miter/>
            </a:ln>
          </p:spPr>
          <p:txBody>
            <a:bodyPr rtlCol="0" anchor="ctr"/>
            <a:lstStyle/>
            <a:p>
              <a:endParaRPr lang="es-CO"/>
            </a:p>
          </p:txBody>
        </p:sp>
        <p:sp>
          <p:nvSpPr>
            <p:cNvPr id="19" name="Freeform: Shape 18">
              <a:extLst>
                <a:ext uri="{FF2B5EF4-FFF2-40B4-BE49-F238E27FC236}">
                  <a16:creationId xmlns:a16="http://schemas.microsoft.com/office/drawing/2014/main" id="{F60BD932-8DE8-9B76-0A67-3A0A84C6D9ED}"/>
                </a:ext>
              </a:extLst>
            </p:cNvPr>
            <p:cNvSpPr/>
            <p:nvPr/>
          </p:nvSpPr>
          <p:spPr>
            <a:xfrm>
              <a:off x="-1456087" y="6899366"/>
              <a:ext cx="122124" cy="434617"/>
            </a:xfrm>
            <a:custGeom>
              <a:avLst/>
              <a:gdLst>
                <a:gd name="connsiteX0" fmla="*/ 110988 w 122124"/>
                <a:gd name="connsiteY0" fmla="*/ 5936 h 434617"/>
                <a:gd name="connsiteX1" fmla="*/ 109988 w 122124"/>
                <a:gd name="connsiteY1" fmla="*/ 30102 h 434617"/>
                <a:gd name="connsiteX2" fmla="*/ 110692 w 122124"/>
                <a:gd name="connsiteY2" fmla="*/ 67536 h 434617"/>
                <a:gd name="connsiteX3" fmla="*/ 111185 w 122124"/>
                <a:gd name="connsiteY3" fmla="*/ 107216 h 434617"/>
                <a:gd name="connsiteX4" fmla="*/ 111321 w 122124"/>
                <a:gd name="connsiteY4" fmla="*/ 119978 h 434617"/>
                <a:gd name="connsiteX5" fmla="*/ 110852 w 122124"/>
                <a:gd name="connsiteY5" fmla="*/ 125408 h 434617"/>
                <a:gd name="connsiteX6" fmla="*/ 108964 w 122124"/>
                <a:gd name="connsiteY6" fmla="*/ 148574 h 434617"/>
                <a:gd name="connsiteX7" fmla="*/ 109334 w 122124"/>
                <a:gd name="connsiteY7" fmla="*/ 207508 h 434617"/>
                <a:gd name="connsiteX8" fmla="*/ 111185 w 122124"/>
                <a:gd name="connsiteY8" fmla="*/ 256790 h 434617"/>
                <a:gd name="connsiteX9" fmla="*/ 114209 w 122124"/>
                <a:gd name="connsiteY9" fmla="*/ 301420 h 434617"/>
                <a:gd name="connsiteX10" fmla="*/ 115024 w 122124"/>
                <a:gd name="connsiteY10" fmla="*/ 337459 h 434617"/>
                <a:gd name="connsiteX11" fmla="*/ 115950 w 122124"/>
                <a:gd name="connsiteY11" fmla="*/ 362538 h 434617"/>
                <a:gd name="connsiteX12" fmla="*/ 119331 w 122124"/>
                <a:gd name="connsiteY12" fmla="*/ 401182 h 434617"/>
                <a:gd name="connsiteX13" fmla="*/ 118282 w 122124"/>
                <a:gd name="connsiteY13" fmla="*/ 414338 h 434617"/>
                <a:gd name="connsiteX14" fmla="*/ 99843 w 122124"/>
                <a:gd name="connsiteY14" fmla="*/ 431914 h 434617"/>
                <a:gd name="connsiteX15" fmla="*/ 70642 w 122124"/>
                <a:gd name="connsiteY15" fmla="*/ 429593 h 434617"/>
                <a:gd name="connsiteX16" fmla="*/ 53165 w 122124"/>
                <a:gd name="connsiteY16" fmla="*/ 422904 h 434617"/>
                <a:gd name="connsiteX17" fmla="*/ 35800 w 122124"/>
                <a:gd name="connsiteY17" fmla="*/ 412117 h 434617"/>
                <a:gd name="connsiteX18" fmla="*/ 18521 w 122124"/>
                <a:gd name="connsiteY18" fmla="*/ 393258 h 434617"/>
                <a:gd name="connsiteX19" fmla="*/ 11967 w 122124"/>
                <a:gd name="connsiteY19" fmla="*/ 380829 h 434617"/>
                <a:gd name="connsiteX20" fmla="*/ 2476 w 122124"/>
                <a:gd name="connsiteY20" fmla="*/ 338582 h 434617"/>
                <a:gd name="connsiteX21" fmla="*/ 834 w 122124"/>
                <a:gd name="connsiteY21" fmla="*/ 284351 h 434617"/>
                <a:gd name="connsiteX22" fmla="*/ 488 w 122124"/>
                <a:gd name="connsiteY22" fmla="*/ 273403 h 434617"/>
                <a:gd name="connsiteX23" fmla="*/ -2251 w 122124"/>
                <a:gd name="connsiteY23" fmla="*/ 227860 h 434617"/>
                <a:gd name="connsiteX24" fmla="*/ -1918 w 122124"/>
                <a:gd name="connsiteY24" fmla="*/ 202769 h 434617"/>
                <a:gd name="connsiteX25" fmla="*/ 118 w 122124"/>
                <a:gd name="connsiteY25" fmla="*/ 179134 h 434617"/>
                <a:gd name="connsiteX26" fmla="*/ 3216 w 122124"/>
                <a:gd name="connsiteY26" fmla="*/ 113029 h 434617"/>
                <a:gd name="connsiteX27" fmla="*/ 3303 w 122124"/>
                <a:gd name="connsiteY27" fmla="*/ 69165 h 434617"/>
                <a:gd name="connsiteX28" fmla="*/ 5364 w 122124"/>
                <a:gd name="connsiteY28" fmla="*/ 35915 h 434617"/>
                <a:gd name="connsiteX29" fmla="*/ 9375 w 122124"/>
                <a:gd name="connsiteY29" fmla="*/ 3319 h 434617"/>
                <a:gd name="connsiteX30" fmla="*/ 10251 w 122124"/>
                <a:gd name="connsiteY30" fmla="*/ 320 h 434617"/>
                <a:gd name="connsiteX31" fmla="*/ 16953 w 122124"/>
                <a:gd name="connsiteY31" fmla="*/ 950 h 434617"/>
                <a:gd name="connsiteX32" fmla="*/ 30826 w 122124"/>
                <a:gd name="connsiteY32" fmla="*/ 4652 h 434617"/>
                <a:gd name="connsiteX33" fmla="*/ 39465 w 122124"/>
                <a:gd name="connsiteY33" fmla="*/ 11342 h 434617"/>
                <a:gd name="connsiteX34" fmla="*/ 69161 w 122124"/>
                <a:gd name="connsiteY34" fmla="*/ 15624 h 434617"/>
                <a:gd name="connsiteX35" fmla="*/ 106088 w 122124"/>
                <a:gd name="connsiteY35" fmla="*/ 10070 h 434617"/>
                <a:gd name="connsiteX36" fmla="*/ 110988 w 122124"/>
                <a:gd name="connsiteY36" fmla="*/ 5936 h 434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22124" h="434617">
                  <a:moveTo>
                    <a:pt x="110988" y="5936"/>
                  </a:moveTo>
                  <a:cubicBezTo>
                    <a:pt x="110642" y="13995"/>
                    <a:pt x="110124" y="21980"/>
                    <a:pt x="109988" y="30102"/>
                  </a:cubicBezTo>
                  <a:cubicBezTo>
                    <a:pt x="109779" y="42580"/>
                    <a:pt x="109741" y="55045"/>
                    <a:pt x="110692" y="67536"/>
                  </a:cubicBezTo>
                  <a:cubicBezTo>
                    <a:pt x="111679" y="80717"/>
                    <a:pt x="112432" y="93960"/>
                    <a:pt x="111185" y="107216"/>
                  </a:cubicBezTo>
                  <a:cubicBezTo>
                    <a:pt x="110630" y="111449"/>
                    <a:pt x="110679" y="115756"/>
                    <a:pt x="111321" y="119978"/>
                  </a:cubicBezTo>
                  <a:cubicBezTo>
                    <a:pt x="111543" y="121804"/>
                    <a:pt x="111383" y="123643"/>
                    <a:pt x="110852" y="125408"/>
                  </a:cubicBezTo>
                  <a:cubicBezTo>
                    <a:pt x="109112" y="133048"/>
                    <a:pt x="108939" y="140799"/>
                    <a:pt x="108964" y="148574"/>
                  </a:cubicBezTo>
                  <a:cubicBezTo>
                    <a:pt x="109026" y="168223"/>
                    <a:pt x="108717" y="187884"/>
                    <a:pt x="109334" y="207508"/>
                  </a:cubicBezTo>
                  <a:cubicBezTo>
                    <a:pt x="109853" y="223936"/>
                    <a:pt x="110359" y="240375"/>
                    <a:pt x="111185" y="256790"/>
                  </a:cubicBezTo>
                  <a:cubicBezTo>
                    <a:pt x="111926" y="271675"/>
                    <a:pt x="112716" y="286560"/>
                    <a:pt x="114209" y="301420"/>
                  </a:cubicBezTo>
                  <a:cubicBezTo>
                    <a:pt x="115370" y="313392"/>
                    <a:pt x="115641" y="325438"/>
                    <a:pt x="115024" y="337459"/>
                  </a:cubicBezTo>
                  <a:cubicBezTo>
                    <a:pt x="114802" y="345827"/>
                    <a:pt x="115110" y="354207"/>
                    <a:pt x="115950" y="362538"/>
                  </a:cubicBezTo>
                  <a:cubicBezTo>
                    <a:pt x="116999" y="375424"/>
                    <a:pt x="118986" y="388235"/>
                    <a:pt x="119331" y="401182"/>
                  </a:cubicBezTo>
                  <a:cubicBezTo>
                    <a:pt x="119615" y="405600"/>
                    <a:pt x="119270" y="410031"/>
                    <a:pt x="118282" y="414338"/>
                  </a:cubicBezTo>
                  <a:cubicBezTo>
                    <a:pt x="115703" y="423977"/>
                    <a:pt x="109433" y="429791"/>
                    <a:pt x="99843" y="431914"/>
                  </a:cubicBezTo>
                  <a:cubicBezTo>
                    <a:pt x="89969" y="434123"/>
                    <a:pt x="80096" y="432963"/>
                    <a:pt x="70642" y="429593"/>
                  </a:cubicBezTo>
                  <a:cubicBezTo>
                    <a:pt x="64767" y="427495"/>
                    <a:pt x="58966" y="425187"/>
                    <a:pt x="53165" y="422904"/>
                  </a:cubicBezTo>
                  <a:cubicBezTo>
                    <a:pt x="46747" y="420435"/>
                    <a:pt x="40860" y="416770"/>
                    <a:pt x="35800" y="412117"/>
                  </a:cubicBezTo>
                  <a:cubicBezTo>
                    <a:pt x="29678" y="406168"/>
                    <a:pt x="23902" y="399873"/>
                    <a:pt x="18521" y="393258"/>
                  </a:cubicBezTo>
                  <a:cubicBezTo>
                    <a:pt x="15509" y="389605"/>
                    <a:pt x="13275" y="385383"/>
                    <a:pt x="11967" y="380829"/>
                  </a:cubicBezTo>
                  <a:cubicBezTo>
                    <a:pt x="7659" y="366994"/>
                    <a:pt x="3833" y="353035"/>
                    <a:pt x="2476" y="338582"/>
                  </a:cubicBezTo>
                  <a:cubicBezTo>
                    <a:pt x="772" y="320563"/>
                    <a:pt x="-548" y="302494"/>
                    <a:pt x="834" y="284351"/>
                  </a:cubicBezTo>
                  <a:cubicBezTo>
                    <a:pt x="1106" y="280734"/>
                    <a:pt x="526" y="277056"/>
                    <a:pt x="488" y="273403"/>
                  </a:cubicBezTo>
                  <a:cubicBezTo>
                    <a:pt x="279" y="258185"/>
                    <a:pt x="-635" y="243004"/>
                    <a:pt x="-2251" y="227860"/>
                  </a:cubicBezTo>
                  <a:cubicBezTo>
                    <a:pt x="-3128" y="219517"/>
                    <a:pt x="-2548" y="211137"/>
                    <a:pt x="-1918" y="202769"/>
                  </a:cubicBezTo>
                  <a:cubicBezTo>
                    <a:pt x="-1338" y="194882"/>
                    <a:pt x="-746" y="187008"/>
                    <a:pt x="118" y="179134"/>
                  </a:cubicBezTo>
                  <a:cubicBezTo>
                    <a:pt x="2303" y="157164"/>
                    <a:pt x="3340" y="135097"/>
                    <a:pt x="3216" y="113029"/>
                  </a:cubicBezTo>
                  <a:cubicBezTo>
                    <a:pt x="3216" y="98403"/>
                    <a:pt x="3142" y="83778"/>
                    <a:pt x="3303" y="69165"/>
                  </a:cubicBezTo>
                  <a:cubicBezTo>
                    <a:pt x="3414" y="58057"/>
                    <a:pt x="4426" y="46949"/>
                    <a:pt x="5364" y="35915"/>
                  </a:cubicBezTo>
                  <a:cubicBezTo>
                    <a:pt x="6302" y="24881"/>
                    <a:pt x="7672" y="14143"/>
                    <a:pt x="9375" y="3319"/>
                  </a:cubicBezTo>
                  <a:cubicBezTo>
                    <a:pt x="9338" y="2258"/>
                    <a:pt x="9646" y="1196"/>
                    <a:pt x="10251" y="320"/>
                  </a:cubicBezTo>
                  <a:cubicBezTo>
                    <a:pt x="13213" y="4023"/>
                    <a:pt x="13213" y="4023"/>
                    <a:pt x="16953" y="950"/>
                  </a:cubicBezTo>
                  <a:cubicBezTo>
                    <a:pt x="22223" y="-3407"/>
                    <a:pt x="28382" y="-2087"/>
                    <a:pt x="30826" y="4652"/>
                  </a:cubicBezTo>
                  <a:cubicBezTo>
                    <a:pt x="32467" y="9157"/>
                    <a:pt x="35318" y="10576"/>
                    <a:pt x="39465" y="11342"/>
                  </a:cubicBezTo>
                  <a:cubicBezTo>
                    <a:pt x="49339" y="13168"/>
                    <a:pt x="59003" y="16143"/>
                    <a:pt x="69161" y="15624"/>
                  </a:cubicBezTo>
                  <a:cubicBezTo>
                    <a:pt x="81638" y="14983"/>
                    <a:pt x="93734" y="11638"/>
                    <a:pt x="106088" y="10070"/>
                  </a:cubicBezTo>
                  <a:cubicBezTo>
                    <a:pt x="108890" y="9712"/>
                    <a:pt x="108285" y="6010"/>
                    <a:pt x="110988" y="5936"/>
                  </a:cubicBezTo>
                  <a:close/>
                </a:path>
              </a:pathLst>
            </a:custGeom>
            <a:solidFill>
              <a:srgbClr val="2DA82A"/>
            </a:solidFill>
            <a:ln w="1231" cap="flat">
              <a:noFill/>
              <a:prstDash val="solid"/>
              <a:miter/>
            </a:ln>
          </p:spPr>
          <p:txBody>
            <a:bodyPr rtlCol="0" anchor="ctr"/>
            <a:lstStyle/>
            <a:p>
              <a:endParaRPr lang="es-CO"/>
            </a:p>
          </p:txBody>
        </p:sp>
        <p:sp>
          <p:nvSpPr>
            <p:cNvPr id="20" name="Freeform: Shape 19">
              <a:extLst>
                <a:ext uri="{FF2B5EF4-FFF2-40B4-BE49-F238E27FC236}">
                  <a16:creationId xmlns:a16="http://schemas.microsoft.com/office/drawing/2014/main" id="{1CB25FCF-85BA-5C84-A32C-7857B0975BE0}"/>
                </a:ext>
              </a:extLst>
            </p:cNvPr>
            <p:cNvSpPr/>
            <p:nvPr/>
          </p:nvSpPr>
          <p:spPr>
            <a:xfrm>
              <a:off x="-935720" y="6939843"/>
              <a:ext cx="347636" cy="653915"/>
            </a:xfrm>
            <a:custGeom>
              <a:avLst/>
              <a:gdLst>
                <a:gd name="connsiteX0" fmla="*/ 139996 w 347636"/>
                <a:gd name="connsiteY0" fmla="*/ 650277 h 653915"/>
                <a:gd name="connsiteX1" fmla="*/ 139095 w 347636"/>
                <a:gd name="connsiteY1" fmla="*/ 650277 h 653915"/>
                <a:gd name="connsiteX2" fmla="*/ 130640 w 347636"/>
                <a:gd name="connsiteY2" fmla="*/ 648808 h 653915"/>
                <a:gd name="connsiteX3" fmla="*/ 124753 w 347636"/>
                <a:gd name="connsiteY3" fmla="*/ 648808 h 653915"/>
                <a:gd name="connsiteX4" fmla="*/ 117163 w 347636"/>
                <a:gd name="connsiteY4" fmla="*/ 650264 h 653915"/>
                <a:gd name="connsiteX5" fmla="*/ 113460 w 347636"/>
                <a:gd name="connsiteY5" fmla="*/ 650264 h 653915"/>
                <a:gd name="connsiteX6" fmla="*/ 84160 w 347636"/>
                <a:gd name="connsiteY6" fmla="*/ 650264 h 653915"/>
                <a:gd name="connsiteX7" fmla="*/ 82469 w 347636"/>
                <a:gd name="connsiteY7" fmla="*/ 650264 h 653915"/>
                <a:gd name="connsiteX8" fmla="*/ 81555 w 347636"/>
                <a:gd name="connsiteY8" fmla="*/ 647524 h 653915"/>
                <a:gd name="connsiteX9" fmla="*/ 80642 w 347636"/>
                <a:gd name="connsiteY9" fmla="*/ 646611 h 653915"/>
                <a:gd name="connsiteX10" fmla="*/ 77890 w 347636"/>
                <a:gd name="connsiteY10" fmla="*/ 646611 h 653915"/>
                <a:gd name="connsiteX11" fmla="*/ 76977 w 347636"/>
                <a:gd name="connsiteY11" fmla="*/ 647524 h 653915"/>
                <a:gd name="connsiteX12" fmla="*/ 76063 w 347636"/>
                <a:gd name="connsiteY12" fmla="*/ 647524 h 653915"/>
                <a:gd name="connsiteX13" fmla="*/ 75224 w 347636"/>
                <a:gd name="connsiteY13" fmla="*/ 647598 h 653915"/>
                <a:gd name="connsiteX14" fmla="*/ 75150 w 347636"/>
                <a:gd name="connsiteY14" fmla="*/ 647524 h 653915"/>
                <a:gd name="connsiteX15" fmla="*/ 73323 w 347636"/>
                <a:gd name="connsiteY15" fmla="*/ 646611 h 653915"/>
                <a:gd name="connsiteX16" fmla="*/ 70583 w 347636"/>
                <a:gd name="connsiteY16" fmla="*/ 646611 h 653915"/>
                <a:gd name="connsiteX17" fmla="*/ 69670 w 347636"/>
                <a:gd name="connsiteY17" fmla="*/ 646611 h 653915"/>
                <a:gd name="connsiteX18" fmla="*/ 68756 w 347636"/>
                <a:gd name="connsiteY18" fmla="*/ 645698 h 653915"/>
                <a:gd name="connsiteX19" fmla="*/ 66930 w 347636"/>
                <a:gd name="connsiteY19" fmla="*/ 645698 h 653915"/>
                <a:gd name="connsiteX20" fmla="*/ 66004 w 347636"/>
                <a:gd name="connsiteY20" fmla="*/ 644785 h 653915"/>
                <a:gd name="connsiteX21" fmla="*/ 63264 w 347636"/>
                <a:gd name="connsiteY21" fmla="*/ 644785 h 653915"/>
                <a:gd name="connsiteX22" fmla="*/ 62351 w 347636"/>
                <a:gd name="connsiteY22" fmla="*/ 643871 h 653915"/>
                <a:gd name="connsiteX23" fmla="*/ 60524 w 347636"/>
                <a:gd name="connsiteY23" fmla="*/ 642032 h 653915"/>
                <a:gd name="connsiteX24" fmla="*/ 59611 w 347636"/>
                <a:gd name="connsiteY24" fmla="*/ 641119 h 653915"/>
                <a:gd name="connsiteX25" fmla="*/ 57784 w 347636"/>
                <a:gd name="connsiteY25" fmla="*/ 640205 h 653915"/>
                <a:gd name="connsiteX26" fmla="*/ 56871 w 347636"/>
                <a:gd name="connsiteY26" fmla="*/ 639292 h 653915"/>
                <a:gd name="connsiteX27" fmla="*/ 52292 w 347636"/>
                <a:gd name="connsiteY27" fmla="*/ 639292 h 653915"/>
                <a:gd name="connsiteX28" fmla="*/ 51379 w 347636"/>
                <a:gd name="connsiteY28" fmla="*/ 638379 h 653915"/>
                <a:gd name="connsiteX29" fmla="*/ 49552 w 347636"/>
                <a:gd name="connsiteY29" fmla="*/ 635639 h 653915"/>
                <a:gd name="connsiteX30" fmla="*/ 48639 w 347636"/>
                <a:gd name="connsiteY30" fmla="*/ 634725 h 653915"/>
                <a:gd name="connsiteX31" fmla="*/ 45899 w 347636"/>
                <a:gd name="connsiteY31" fmla="*/ 631986 h 653915"/>
                <a:gd name="connsiteX32" fmla="*/ 44985 w 347636"/>
                <a:gd name="connsiteY32" fmla="*/ 631060 h 653915"/>
                <a:gd name="connsiteX33" fmla="*/ 40407 w 347636"/>
                <a:gd name="connsiteY33" fmla="*/ 629233 h 653915"/>
                <a:gd name="connsiteX34" fmla="*/ 39493 w 347636"/>
                <a:gd name="connsiteY34" fmla="*/ 628320 h 653915"/>
                <a:gd name="connsiteX35" fmla="*/ 36753 w 347636"/>
                <a:gd name="connsiteY35" fmla="*/ 623753 h 653915"/>
                <a:gd name="connsiteX36" fmla="*/ 35840 w 347636"/>
                <a:gd name="connsiteY36" fmla="*/ 622840 h 653915"/>
                <a:gd name="connsiteX37" fmla="*/ 29434 w 347636"/>
                <a:gd name="connsiteY37" fmla="*/ 618261 h 653915"/>
                <a:gd name="connsiteX38" fmla="*/ 28521 w 347636"/>
                <a:gd name="connsiteY38" fmla="*/ 617348 h 653915"/>
                <a:gd name="connsiteX39" fmla="*/ 25781 w 347636"/>
                <a:gd name="connsiteY39" fmla="*/ 610954 h 653915"/>
                <a:gd name="connsiteX40" fmla="*/ 24868 w 347636"/>
                <a:gd name="connsiteY40" fmla="*/ 610041 h 653915"/>
                <a:gd name="connsiteX41" fmla="*/ 23955 w 347636"/>
                <a:gd name="connsiteY41" fmla="*/ 609128 h 653915"/>
                <a:gd name="connsiteX42" fmla="*/ 23041 w 347636"/>
                <a:gd name="connsiteY42" fmla="*/ 608202 h 653915"/>
                <a:gd name="connsiteX43" fmla="*/ 21215 w 347636"/>
                <a:gd name="connsiteY43" fmla="*/ 607289 h 653915"/>
                <a:gd name="connsiteX44" fmla="*/ 20301 w 347636"/>
                <a:gd name="connsiteY44" fmla="*/ 606376 h 653915"/>
                <a:gd name="connsiteX45" fmla="*/ 19388 w 347636"/>
                <a:gd name="connsiteY45" fmla="*/ 605462 h 653915"/>
                <a:gd name="connsiteX46" fmla="*/ 15685 w 347636"/>
                <a:gd name="connsiteY46" fmla="*/ 596317 h 653915"/>
                <a:gd name="connsiteX47" fmla="*/ 14772 w 347636"/>
                <a:gd name="connsiteY47" fmla="*/ 595403 h 653915"/>
                <a:gd name="connsiteX48" fmla="*/ 13858 w 347636"/>
                <a:gd name="connsiteY48" fmla="*/ 594490 h 653915"/>
                <a:gd name="connsiteX49" fmla="*/ 12032 w 347636"/>
                <a:gd name="connsiteY49" fmla="*/ 588097 h 653915"/>
                <a:gd name="connsiteX50" fmla="*/ 11119 w 347636"/>
                <a:gd name="connsiteY50" fmla="*/ 587183 h 653915"/>
                <a:gd name="connsiteX51" fmla="*/ 11119 w 347636"/>
                <a:gd name="connsiteY51" fmla="*/ 584481 h 653915"/>
                <a:gd name="connsiteX52" fmla="*/ 10205 w 347636"/>
                <a:gd name="connsiteY52" fmla="*/ 583567 h 653915"/>
                <a:gd name="connsiteX53" fmla="*/ 9292 w 347636"/>
                <a:gd name="connsiteY53" fmla="*/ 581741 h 653915"/>
                <a:gd name="connsiteX54" fmla="*/ 8379 w 347636"/>
                <a:gd name="connsiteY54" fmla="*/ 580827 h 653915"/>
                <a:gd name="connsiteX55" fmla="*/ 7465 w 347636"/>
                <a:gd name="connsiteY55" fmla="*/ 579914 h 653915"/>
                <a:gd name="connsiteX56" fmla="*/ 5639 w 347636"/>
                <a:gd name="connsiteY56" fmla="*/ 573570 h 653915"/>
                <a:gd name="connsiteX57" fmla="*/ 3800 w 347636"/>
                <a:gd name="connsiteY57" fmla="*/ 565288 h 653915"/>
                <a:gd name="connsiteX58" fmla="*/ 2886 w 347636"/>
                <a:gd name="connsiteY58" fmla="*/ 564375 h 653915"/>
                <a:gd name="connsiteX59" fmla="*/ 1973 w 347636"/>
                <a:gd name="connsiteY59" fmla="*/ 563462 h 653915"/>
                <a:gd name="connsiteX60" fmla="*/ 1973 w 347636"/>
                <a:gd name="connsiteY60" fmla="*/ 557550 h 653915"/>
                <a:gd name="connsiteX61" fmla="*/ 615 w 347636"/>
                <a:gd name="connsiteY61" fmla="*/ 549626 h 653915"/>
                <a:gd name="connsiteX62" fmla="*/ 146 w 347636"/>
                <a:gd name="connsiteY62" fmla="*/ 545171 h 653915"/>
                <a:gd name="connsiteX63" fmla="*/ 1060 w 347636"/>
                <a:gd name="connsiteY63" fmla="*/ 544257 h 653915"/>
                <a:gd name="connsiteX64" fmla="*/ 146 w 347636"/>
                <a:gd name="connsiteY64" fmla="*/ 537852 h 653915"/>
                <a:gd name="connsiteX65" fmla="*/ -767 w 347636"/>
                <a:gd name="connsiteY65" fmla="*/ 536938 h 653915"/>
                <a:gd name="connsiteX66" fmla="*/ -767 w 347636"/>
                <a:gd name="connsiteY66" fmla="*/ 533236 h 653915"/>
                <a:gd name="connsiteX67" fmla="*/ 146 w 347636"/>
                <a:gd name="connsiteY67" fmla="*/ 532322 h 653915"/>
                <a:gd name="connsiteX68" fmla="*/ -619 w 347636"/>
                <a:gd name="connsiteY68" fmla="*/ 523819 h 653915"/>
                <a:gd name="connsiteX69" fmla="*/ -421 w 347636"/>
                <a:gd name="connsiteY69" fmla="*/ 520721 h 653915"/>
                <a:gd name="connsiteX70" fmla="*/ 146 w 347636"/>
                <a:gd name="connsiteY70" fmla="*/ 511291 h 653915"/>
                <a:gd name="connsiteX71" fmla="*/ -767 w 347636"/>
                <a:gd name="connsiteY71" fmla="*/ 510378 h 653915"/>
                <a:gd name="connsiteX72" fmla="*/ -767 w 347636"/>
                <a:gd name="connsiteY72" fmla="*/ 508551 h 653915"/>
                <a:gd name="connsiteX73" fmla="*/ 146 w 347636"/>
                <a:gd name="connsiteY73" fmla="*/ 507638 h 653915"/>
                <a:gd name="connsiteX74" fmla="*/ 1060 w 347636"/>
                <a:gd name="connsiteY74" fmla="*/ 499406 h 653915"/>
                <a:gd name="connsiteX75" fmla="*/ 146 w 347636"/>
                <a:gd name="connsiteY75" fmla="*/ 498493 h 653915"/>
                <a:gd name="connsiteX76" fmla="*/ 146 w 347636"/>
                <a:gd name="connsiteY76" fmla="*/ 496666 h 653915"/>
                <a:gd name="connsiteX77" fmla="*/ 1060 w 347636"/>
                <a:gd name="connsiteY77" fmla="*/ 495753 h 653915"/>
                <a:gd name="connsiteX78" fmla="*/ -705 w 347636"/>
                <a:gd name="connsiteY78" fmla="*/ 489878 h 653915"/>
                <a:gd name="connsiteX79" fmla="*/ -964 w 347636"/>
                <a:gd name="connsiteY79" fmla="*/ 480967 h 653915"/>
                <a:gd name="connsiteX80" fmla="*/ 1060 w 347636"/>
                <a:gd name="connsiteY80" fmla="*/ 475635 h 653915"/>
                <a:gd name="connsiteX81" fmla="*/ 2788 w 347636"/>
                <a:gd name="connsiteY81" fmla="*/ 482633 h 653915"/>
                <a:gd name="connsiteX82" fmla="*/ 4738 w 347636"/>
                <a:gd name="connsiteY82" fmla="*/ 487348 h 653915"/>
                <a:gd name="connsiteX83" fmla="*/ 18981 w 347636"/>
                <a:gd name="connsiteY83" fmla="*/ 490137 h 653915"/>
                <a:gd name="connsiteX84" fmla="*/ 26608 w 347636"/>
                <a:gd name="connsiteY84" fmla="*/ 491272 h 653915"/>
                <a:gd name="connsiteX85" fmla="*/ 32187 w 347636"/>
                <a:gd name="connsiteY85" fmla="*/ 497653 h 653915"/>
                <a:gd name="connsiteX86" fmla="*/ 35593 w 347636"/>
                <a:gd name="connsiteY86" fmla="*/ 518549 h 653915"/>
                <a:gd name="connsiteX87" fmla="*/ 37124 w 347636"/>
                <a:gd name="connsiteY87" fmla="*/ 531162 h 653915"/>
                <a:gd name="connsiteX88" fmla="*/ 43937 w 347636"/>
                <a:gd name="connsiteY88" fmla="*/ 552317 h 653915"/>
                <a:gd name="connsiteX89" fmla="*/ 64227 w 347636"/>
                <a:gd name="connsiteY89" fmla="*/ 585641 h 653915"/>
                <a:gd name="connsiteX90" fmla="*/ 102932 w 347636"/>
                <a:gd name="connsiteY90" fmla="*/ 616200 h 653915"/>
                <a:gd name="connsiteX91" fmla="*/ 131998 w 347636"/>
                <a:gd name="connsiteY91" fmla="*/ 624839 h 653915"/>
                <a:gd name="connsiteX92" fmla="*/ 163310 w 347636"/>
                <a:gd name="connsiteY92" fmla="*/ 621816 h 653915"/>
                <a:gd name="connsiteX93" fmla="*/ 179762 w 347636"/>
                <a:gd name="connsiteY93" fmla="*/ 614065 h 653915"/>
                <a:gd name="connsiteX94" fmla="*/ 193141 w 347636"/>
                <a:gd name="connsiteY94" fmla="*/ 608313 h 653915"/>
                <a:gd name="connsiteX95" fmla="*/ 212062 w 347636"/>
                <a:gd name="connsiteY95" fmla="*/ 600525 h 653915"/>
                <a:gd name="connsiteX96" fmla="*/ 222343 w 347636"/>
                <a:gd name="connsiteY96" fmla="*/ 593120 h 653915"/>
                <a:gd name="connsiteX97" fmla="*/ 245274 w 347636"/>
                <a:gd name="connsiteY97" fmla="*/ 555933 h 653915"/>
                <a:gd name="connsiteX98" fmla="*/ 252186 w 347636"/>
                <a:gd name="connsiteY98" fmla="*/ 545627 h 653915"/>
                <a:gd name="connsiteX99" fmla="*/ 264528 w 347636"/>
                <a:gd name="connsiteY99" fmla="*/ 520819 h 653915"/>
                <a:gd name="connsiteX100" fmla="*/ 266219 w 347636"/>
                <a:gd name="connsiteY100" fmla="*/ 494074 h 653915"/>
                <a:gd name="connsiteX101" fmla="*/ 271378 w 347636"/>
                <a:gd name="connsiteY101" fmla="*/ 460034 h 653915"/>
                <a:gd name="connsiteX102" fmla="*/ 274340 w 347636"/>
                <a:gd name="connsiteY102" fmla="*/ 438473 h 653915"/>
                <a:gd name="connsiteX103" fmla="*/ 279598 w 347636"/>
                <a:gd name="connsiteY103" fmla="*/ 405371 h 653915"/>
                <a:gd name="connsiteX104" fmla="*/ 287003 w 347636"/>
                <a:gd name="connsiteY104" fmla="*/ 363852 h 653915"/>
                <a:gd name="connsiteX105" fmla="*/ 290780 w 347636"/>
                <a:gd name="connsiteY105" fmla="*/ 339673 h 653915"/>
                <a:gd name="connsiteX106" fmla="*/ 290842 w 347636"/>
                <a:gd name="connsiteY106" fmla="*/ 337390 h 653915"/>
                <a:gd name="connsiteX107" fmla="*/ 292458 w 347636"/>
                <a:gd name="connsiteY107" fmla="*/ 312027 h 653915"/>
                <a:gd name="connsiteX108" fmla="*/ 291953 w 347636"/>
                <a:gd name="connsiteY108" fmla="*/ 281517 h 653915"/>
                <a:gd name="connsiteX109" fmla="*/ 291755 w 347636"/>
                <a:gd name="connsiteY109" fmla="*/ 271470 h 653915"/>
                <a:gd name="connsiteX110" fmla="*/ 285226 w 347636"/>
                <a:gd name="connsiteY110" fmla="*/ 250489 h 653915"/>
                <a:gd name="connsiteX111" fmla="*/ 279944 w 347636"/>
                <a:gd name="connsiteY111" fmla="*/ 244836 h 653915"/>
                <a:gd name="connsiteX112" fmla="*/ 278821 w 347636"/>
                <a:gd name="connsiteY112" fmla="*/ 239591 h 653915"/>
                <a:gd name="connsiteX113" fmla="*/ 283609 w 347636"/>
                <a:gd name="connsiteY113" fmla="*/ 226804 h 653915"/>
                <a:gd name="connsiteX114" fmla="*/ 284276 w 347636"/>
                <a:gd name="connsiteY114" fmla="*/ 214462 h 653915"/>
                <a:gd name="connsiteX115" fmla="*/ 284140 w 347636"/>
                <a:gd name="connsiteY115" fmla="*/ 200787 h 653915"/>
                <a:gd name="connsiteX116" fmla="*/ 287262 w 347636"/>
                <a:gd name="connsiteY116" fmla="*/ 175609 h 653915"/>
                <a:gd name="connsiteX117" fmla="*/ 283856 w 347636"/>
                <a:gd name="connsiteY117" fmla="*/ 166488 h 653915"/>
                <a:gd name="connsiteX118" fmla="*/ 281684 w 347636"/>
                <a:gd name="connsiteY118" fmla="*/ 160786 h 653915"/>
                <a:gd name="connsiteX119" fmla="*/ 281684 w 347636"/>
                <a:gd name="connsiteY119" fmla="*/ 154837 h 653915"/>
                <a:gd name="connsiteX120" fmla="*/ 282400 w 347636"/>
                <a:gd name="connsiteY120" fmla="*/ 151813 h 653915"/>
                <a:gd name="connsiteX121" fmla="*/ 283844 w 347636"/>
                <a:gd name="connsiteY121" fmla="*/ 141557 h 653915"/>
                <a:gd name="connsiteX122" fmla="*/ 280882 w 347636"/>
                <a:gd name="connsiteY122" fmla="*/ 120044 h 653915"/>
                <a:gd name="connsiteX123" fmla="*/ 284930 w 347636"/>
                <a:gd name="connsiteY123" fmla="*/ 99581 h 653915"/>
                <a:gd name="connsiteX124" fmla="*/ 287225 w 347636"/>
                <a:gd name="connsiteY124" fmla="*/ 86634 h 653915"/>
                <a:gd name="connsiteX125" fmla="*/ 283350 w 347636"/>
                <a:gd name="connsiteY125" fmla="*/ 76316 h 653915"/>
                <a:gd name="connsiteX126" fmla="*/ 282116 w 347636"/>
                <a:gd name="connsiteY126" fmla="*/ 72330 h 653915"/>
                <a:gd name="connsiteX127" fmla="*/ 288028 w 347636"/>
                <a:gd name="connsiteY127" fmla="*/ 48596 h 653915"/>
                <a:gd name="connsiteX128" fmla="*/ 290903 w 347636"/>
                <a:gd name="connsiteY128" fmla="*/ 27034 h 653915"/>
                <a:gd name="connsiteX129" fmla="*/ 277438 w 347636"/>
                <a:gd name="connsiteY129" fmla="*/ 13840 h 653915"/>
                <a:gd name="connsiteX130" fmla="*/ 275155 w 347636"/>
                <a:gd name="connsiteY130" fmla="*/ 13840 h 653915"/>
                <a:gd name="connsiteX131" fmla="*/ 271193 w 347636"/>
                <a:gd name="connsiteY131" fmla="*/ 12816 h 653915"/>
                <a:gd name="connsiteX132" fmla="*/ 274168 w 347636"/>
                <a:gd name="connsiteY132" fmla="*/ 9742 h 653915"/>
                <a:gd name="connsiteX133" fmla="*/ 286016 w 347636"/>
                <a:gd name="connsiteY133" fmla="*/ 3942 h 653915"/>
                <a:gd name="connsiteX134" fmla="*/ 295828 w 347636"/>
                <a:gd name="connsiteY134" fmla="*/ -995 h 653915"/>
                <a:gd name="connsiteX135" fmla="*/ 299839 w 347636"/>
                <a:gd name="connsiteY135" fmla="*/ 1177 h 653915"/>
                <a:gd name="connsiteX136" fmla="*/ 304394 w 347636"/>
                <a:gd name="connsiteY136" fmla="*/ 30798 h 653915"/>
                <a:gd name="connsiteX137" fmla="*/ 306023 w 347636"/>
                <a:gd name="connsiteY137" fmla="*/ 43375 h 653915"/>
                <a:gd name="connsiteX138" fmla="*/ 309590 w 347636"/>
                <a:gd name="connsiteY138" fmla="*/ 59716 h 653915"/>
                <a:gd name="connsiteX139" fmla="*/ 309948 w 347636"/>
                <a:gd name="connsiteY139" fmla="*/ 61950 h 653915"/>
                <a:gd name="connsiteX140" fmla="*/ 311034 w 347636"/>
                <a:gd name="connsiteY140" fmla="*/ 86967 h 653915"/>
                <a:gd name="connsiteX141" fmla="*/ 312453 w 347636"/>
                <a:gd name="connsiteY141" fmla="*/ 106419 h 653915"/>
                <a:gd name="connsiteX142" fmla="*/ 313773 w 347636"/>
                <a:gd name="connsiteY142" fmla="*/ 119057 h 653915"/>
                <a:gd name="connsiteX143" fmla="*/ 314724 w 347636"/>
                <a:gd name="connsiteY143" fmla="*/ 142248 h 653915"/>
                <a:gd name="connsiteX144" fmla="*/ 317192 w 347636"/>
                <a:gd name="connsiteY144" fmla="*/ 161995 h 653915"/>
                <a:gd name="connsiteX145" fmla="*/ 326437 w 347636"/>
                <a:gd name="connsiteY145" fmla="*/ 172733 h 653915"/>
                <a:gd name="connsiteX146" fmla="*/ 339594 w 347636"/>
                <a:gd name="connsiteY146" fmla="*/ 168524 h 653915"/>
                <a:gd name="connsiteX147" fmla="*/ 342062 w 347636"/>
                <a:gd name="connsiteY147" fmla="*/ 164698 h 653915"/>
                <a:gd name="connsiteX148" fmla="*/ 342247 w 347636"/>
                <a:gd name="connsiteY148" fmla="*/ 167081 h 653915"/>
                <a:gd name="connsiteX149" fmla="*/ 342136 w 347636"/>
                <a:gd name="connsiteY149" fmla="*/ 177250 h 653915"/>
                <a:gd name="connsiteX150" fmla="*/ 341580 w 347636"/>
                <a:gd name="connsiteY150" fmla="*/ 179719 h 653915"/>
                <a:gd name="connsiteX151" fmla="*/ 343839 w 347636"/>
                <a:gd name="connsiteY151" fmla="*/ 187939 h 653915"/>
                <a:gd name="connsiteX152" fmla="*/ 343654 w 347636"/>
                <a:gd name="connsiteY152" fmla="*/ 193888 h 653915"/>
                <a:gd name="connsiteX153" fmla="*/ 342728 w 347636"/>
                <a:gd name="connsiteY153" fmla="*/ 200207 h 653915"/>
                <a:gd name="connsiteX154" fmla="*/ 341926 w 347636"/>
                <a:gd name="connsiteY154" fmla="*/ 206131 h 653915"/>
                <a:gd name="connsiteX155" fmla="*/ 341988 w 347636"/>
                <a:gd name="connsiteY155" fmla="*/ 211364 h 653915"/>
                <a:gd name="connsiteX156" fmla="*/ 341655 w 347636"/>
                <a:gd name="connsiteY156" fmla="*/ 214178 h 653915"/>
                <a:gd name="connsiteX157" fmla="*/ 341284 w 347636"/>
                <a:gd name="connsiteY157" fmla="*/ 219757 h 653915"/>
                <a:gd name="connsiteX158" fmla="*/ 340902 w 347636"/>
                <a:gd name="connsiteY158" fmla="*/ 222312 h 653915"/>
                <a:gd name="connsiteX159" fmla="*/ 340211 w 347636"/>
                <a:gd name="connsiteY159" fmla="*/ 227890 h 653915"/>
                <a:gd name="connsiteX160" fmla="*/ 339754 w 347636"/>
                <a:gd name="connsiteY160" fmla="*/ 231593 h 653915"/>
                <a:gd name="connsiteX161" fmla="*/ 339112 w 347636"/>
                <a:gd name="connsiteY161" fmla="*/ 236949 h 653915"/>
                <a:gd name="connsiteX162" fmla="*/ 338581 w 347636"/>
                <a:gd name="connsiteY162" fmla="*/ 241677 h 653915"/>
                <a:gd name="connsiteX163" fmla="*/ 338421 w 347636"/>
                <a:gd name="connsiteY163" fmla="*/ 247144 h 653915"/>
                <a:gd name="connsiteX164" fmla="*/ 337890 w 347636"/>
                <a:gd name="connsiteY164" fmla="*/ 250847 h 653915"/>
                <a:gd name="connsiteX165" fmla="*/ 337347 w 347636"/>
                <a:gd name="connsiteY165" fmla="*/ 256191 h 653915"/>
                <a:gd name="connsiteX166" fmla="*/ 337100 w 347636"/>
                <a:gd name="connsiteY166" fmla="*/ 259894 h 653915"/>
                <a:gd name="connsiteX167" fmla="*/ 336286 w 347636"/>
                <a:gd name="connsiteY167" fmla="*/ 264115 h 653915"/>
                <a:gd name="connsiteX168" fmla="*/ 335718 w 347636"/>
                <a:gd name="connsiteY168" fmla="*/ 268447 h 653915"/>
                <a:gd name="connsiteX169" fmla="*/ 335422 w 347636"/>
                <a:gd name="connsiteY169" fmla="*/ 272433 h 653915"/>
                <a:gd name="connsiteX170" fmla="*/ 335101 w 347636"/>
                <a:gd name="connsiteY170" fmla="*/ 275593 h 653915"/>
                <a:gd name="connsiteX171" fmla="*/ 334595 w 347636"/>
                <a:gd name="connsiteY171" fmla="*/ 279826 h 653915"/>
                <a:gd name="connsiteX172" fmla="*/ 334089 w 347636"/>
                <a:gd name="connsiteY172" fmla="*/ 282973 h 653915"/>
                <a:gd name="connsiteX173" fmla="*/ 333731 w 347636"/>
                <a:gd name="connsiteY173" fmla="*/ 287244 h 653915"/>
                <a:gd name="connsiteX174" fmla="*/ 333064 w 347636"/>
                <a:gd name="connsiteY174" fmla="*/ 291194 h 653915"/>
                <a:gd name="connsiteX175" fmla="*/ 332077 w 347636"/>
                <a:gd name="connsiteY175" fmla="*/ 293501 h 653915"/>
                <a:gd name="connsiteX176" fmla="*/ 331361 w 347636"/>
                <a:gd name="connsiteY176" fmla="*/ 298512 h 653915"/>
                <a:gd name="connsiteX177" fmla="*/ 331892 w 347636"/>
                <a:gd name="connsiteY177" fmla="*/ 300055 h 653915"/>
                <a:gd name="connsiteX178" fmla="*/ 332904 w 347636"/>
                <a:gd name="connsiteY178" fmla="*/ 302931 h 653915"/>
                <a:gd name="connsiteX179" fmla="*/ 330435 w 347636"/>
                <a:gd name="connsiteY179" fmla="*/ 304165 h 653915"/>
                <a:gd name="connsiteX180" fmla="*/ 316662 w 347636"/>
                <a:gd name="connsiteY180" fmla="*/ 316063 h 653915"/>
                <a:gd name="connsiteX181" fmla="*/ 297556 w 347636"/>
                <a:gd name="connsiteY181" fmla="*/ 386747 h 653915"/>
                <a:gd name="connsiteX182" fmla="*/ 289521 w 347636"/>
                <a:gd name="connsiteY182" fmla="*/ 428463 h 653915"/>
                <a:gd name="connsiteX183" fmla="*/ 279512 w 347636"/>
                <a:gd name="connsiteY183" fmla="*/ 491124 h 653915"/>
                <a:gd name="connsiteX184" fmla="*/ 277364 w 347636"/>
                <a:gd name="connsiteY184" fmla="*/ 522535 h 653915"/>
                <a:gd name="connsiteX185" fmla="*/ 267688 w 347636"/>
                <a:gd name="connsiteY185" fmla="*/ 564745 h 653915"/>
                <a:gd name="connsiteX186" fmla="*/ 239301 w 347636"/>
                <a:gd name="connsiteY186" fmla="*/ 604043 h 653915"/>
                <a:gd name="connsiteX187" fmla="*/ 197338 w 347636"/>
                <a:gd name="connsiteY187" fmla="*/ 629320 h 653915"/>
                <a:gd name="connsiteX188" fmla="*/ 190599 w 347636"/>
                <a:gd name="connsiteY188" fmla="*/ 648783 h 653915"/>
                <a:gd name="connsiteX189" fmla="*/ 191240 w 347636"/>
                <a:gd name="connsiteY189" fmla="*/ 652202 h 653915"/>
                <a:gd name="connsiteX190" fmla="*/ 188414 w 347636"/>
                <a:gd name="connsiteY190" fmla="*/ 650894 h 653915"/>
                <a:gd name="connsiteX191" fmla="*/ 181478 w 347636"/>
                <a:gd name="connsiteY191" fmla="*/ 649734 h 653915"/>
                <a:gd name="connsiteX192" fmla="*/ 168333 w 347636"/>
                <a:gd name="connsiteY192" fmla="*/ 652202 h 653915"/>
                <a:gd name="connsiteX193" fmla="*/ 164791 w 347636"/>
                <a:gd name="connsiteY193" fmla="*/ 651622 h 653915"/>
                <a:gd name="connsiteX194" fmla="*/ 155053 w 347636"/>
                <a:gd name="connsiteY194" fmla="*/ 651894 h 653915"/>
                <a:gd name="connsiteX195" fmla="*/ 153733 w 347636"/>
                <a:gd name="connsiteY195" fmla="*/ 652190 h 653915"/>
                <a:gd name="connsiteX196" fmla="*/ 150968 w 347636"/>
                <a:gd name="connsiteY196" fmla="*/ 652079 h 653915"/>
                <a:gd name="connsiteX197" fmla="*/ 148253 w 347636"/>
                <a:gd name="connsiteY197" fmla="*/ 651277 h 653915"/>
                <a:gd name="connsiteX198" fmla="*/ 148253 w 347636"/>
                <a:gd name="connsiteY198" fmla="*/ 651277 h 653915"/>
                <a:gd name="connsiteX199" fmla="*/ 139996 w 347636"/>
                <a:gd name="connsiteY199" fmla="*/ 650277 h 653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347636" h="653915">
                  <a:moveTo>
                    <a:pt x="139996" y="650277"/>
                  </a:moveTo>
                  <a:lnTo>
                    <a:pt x="139095" y="650277"/>
                  </a:lnTo>
                  <a:cubicBezTo>
                    <a:pt x="136700" y="647389"/>
                    <a:pt x="133738" y="647142"/>
                    <a:pt x="130640" y="648808"/>
                  </a:cubicBezTo>
                  <a:cubicBezTo>
                    <a:pt x="128851" y="649956"/>
                    <a:pt x="126543" y="649956"/>
                    <a:pt x="124753" y="648808"/>
                  </a:cubicBezTo>
                  <a:cubicBezTo>
                    <a:pt x="121890" y="647129"/>
                    <a:pt x="119298" y="647722"/>
                    <a:pt x="117163" y="650264"/>
                  </a:cubicBezTo>
                  <a:lnTo>
                    <a:pt x="113460" y="650264"/>
                  </a:lnTo>
                  <a:cubicBezTo>
                    <a:pt x="103685" y="650696"/>
                    <a:pt x="93922" y="650079"/>
                    <a:pt x="84160" y="650264"/>
                  </a:cubicBezTo>
                  <a:lnTo>
                    <a:pt x="82469" y="650264"/>
                  </a:lnTo>
                  <a:cubicBezTo>
                    <a:pt x="82469" y="649252"/>
                    <a:pt x="82629" y="648179"/>
                    <a:pt x="81555" y="647524"/>
                  </a:cubicBezTo>
                  <a:cubicBezTo>
                    <a:pt x="81284" y="647179"/>
                    <a:pt x="80914" y="646932"/>
                    <a:pt x="80642" y="646611"/>
                  </a:cubicBezTo>
                  <a:lnTo>
                    <a:pt x="77890" y="646611"/>
                  </a:lnTo>
                  <a:cubicBezTo>
                    <a:pt x="77618" y="646932"/>
                    <a:pt x="77248" y="647179"/>
                    <a:pt x="76977" y="647524"/>
                  </a:cubicBezTo>
                  <a:lnTo>
                    <a:pt x="76063" y="647524"/>
                  </a:lnTo>
                  <a:cubicBezTo>
                    <a:pt x="75853" y="647771"/>
                    <a:pt x="75483" y="647808"/>
                    <a:pt x="75224" y="647598"/>
                  </a:cubicBezTo>
                  <a:cubicBezTo>
                    <a:pt x="75199" y="647574"/>
                    <a:pt x="75175" y="647549"/>
                    <a:pt x="75150" y="647524"/>
                  </a:cubicBezTo>
                  <a:cubicBezTo>
                    <a:pt x="74780" y="646883"/>
                    <a:pt x="74064" y="646525"/>
                    <a:pt x="73323" y="646611"/>
                  </a:cubicBezTo>
                  <a:cubicBezTo>
                    <a:pt x="72546" y="645920"/>
                    <a:pt x="71361" y="645920"/>
                    <a:pt x="70583" y="646611"/>
                  </a:cubicBezTo>
                  <a:lnTo>
                    <a:pt x="69670" y="646611"/>
                  </a:lnTo>
                  <a:cubicBezTo>
                    <a:pt x="69398" y="646266"/>
                    <a:pt x="69028" y="646019"/>
                    <a:pt x="68756" y="645698"/>
                  </a:cubicBezTo>
                  <a:lnTo>
                    <a:pt x="66930" y="645698"/>
                  </a:lnTo>
                  <a:cubicBezTo>
                    <a:pt x="66658" y="645352"/>
                    <a:pt x="66288" y="645105"/>
                    <a:pt x="66004" y="644785"/>
                  </a:cubicBezTo>
                  <a:lnTo>
                    <a:pt x="63264" y="644785"/>
                  </a:lnTo>
                  <a:cubicBezTo>
                    <a:pt x="63005" y="644439"/>
                    <a:pt x="62635" y="644192"/>
                    <a:pt x="62351" y="643871"/>
                  </a:cubicBezTo>
                  <a:cubicBezTo>
                    <a:pt x="61512" y="643538"/>
                    <a:pt x="60845" y="642871"/>
                    <a:pt x="60524" y="642032"/>
                  </a:cubicBezTo>
                  <a:cubicBezTo>
                    <a:pt x="60216" y="641736"/>
                    <a:pt x="59907" y="641440"/>
                    <a:pt x="59611" y="641119"/>
                  </a:cubicBezTo>
                  <a:lnTo>
                    <a:pt x="57784" y="640205"/>
                  </a:lnTo>
                  <a:cubicBezTo>
                    <a:pt x="57513" y="639860"/>
                    <a:pt x="57143" y="639625"/>
                    <a:pt x="56871" y="639292"/>
                  </a:cubicBezTo>
                  <a:lnTo>
                    <a:pt x="52292" y="639292"/>
                  </a:lnTo>
                  <a:cubicBezTo>
                    <a:pt x="52008" y="638971"/>
                    <a:pt x="51700" y="638663"/>
                    <a:pt x="51379" y="638379"/>
                  </a:cubicBezTo>
                  <a:lnTo>
                    <a:pt x="49552" y="635639"/>
                  </a:lnTo>
                  <a:cubicBezTo>
                    <a:pt x="49219" y="635355"/>
                    <a:pt x="48985" y="634985"/>
                    <a:pt x="48639" y="634725"/>
                  </a:cubicBezTo>
                  <a:cubicBezTo>
                    <a:pt x="48071" y="633516"/>
                    <a:pt x="47109" y="632553"/>
                    <a:pt x="45899" y="631986"/>
                  </a:cubicBezTo>
                  <a:cubicBezTo>
                    <a:pt x="45627" y="631640"/>
                    <a:pt x="45257" y="631393"/>
                    <a:pt x="44985" y="631060"/>
                  </a:cubicBezTo>
                  <a:lnTo>
                    <a:pt x="40407" y="629233"/>
                  </a:lnTo>
                  <a:cubicBezTo>
                    <a:pt x="40123" y="628912"/>
                    <a:pt x="39814" y="628604"/>
                    <a:pt x="39493" y="628320"/>
                  </a:cubicBezTo>
                  <a:lnTo>
                    <a:pt x="36753" y="623753"/>
                  </a:lnTo>
                  <a:cubicBezTo>
                    <a:pt x="36420" y="623470"/>
                    <a:pt x="36186" y="623099"/>
                    <a:pt x="35840" y="622840"/>
                  </a:cubicBezTo>
                  <a:cubicBezTo>
                    <a:pt x="34606" y="620137"/>
                    <a:pt x="31718" y="619582"/>
                    <a:pt x="29434" y="618261"/>
                  </a:cubicBezTo>
                  <a:cubicBezTo>
                    <a:pt x="29151" y="617928"/>
                    <a:pt x="28854" y="617632"/>
                    <a:pt x="28521" y="617348"/>
                  </a:cubicBezTo>
                  <a:lnTo>
                    <a:pt x="25781" y="610954"/>
                  </a:lnTo>
                  <a:cubicBezTo>
                    <a:pt x="25460" y="610658"/>
                    <a:pt x="25189" y="610325"/>
                    <a:pt x="24868" y="610041"/>
                  </a:cubicBezTo>
                  <a:cubicBezTo>
                    <a:pt x="24547" y="609757"/>
                    <a:pt x="24263" y="609424"/>
                    <a:pt x="23955" y="609128"/>
                  </a:cubicBezTo>
                  <a:cubicBezTo>
                    <a:pt x="23646" y="608832"/>
                    <a:pt x="23325" y="608523"/>
                    <a:pt x="23041" y="608202"/>
                  </a:cubicBezTo>
                  <a:lnTo>
                    <a:pt x="21215" y="607289"/>
                  </a:lnTo>
                  <a:cubicBezTo>
                    <a:pt x="20943" y="606956"/>
                    <a:pt x="20598" y="606684"/>
                    <a:pt x="20301" y="606376"/>
                  </a:cubicBezTo>
                  <a:cubicBezTo>
                    <a:pt x="20005" y="606067"/>
                    <a:pt x="19721" y="605734"/>
                    <a:pt x="19388" y="605462"/>
                  </a:cubicBezTo>
                  <a:cubicBezTo>
                    <a:pt x="19104" y="602105"/>
                    <a:pt x="17821" y="598921"/>
                    <a:pt x="15685" y="596317"/>
                  </a:cubicBezTo>
                  <a:cubicBezTo>
                    <a:pt x="15364" y="596033"/>
                    <a:pt x="15093" y="595700"/>
                    <a:pt x="14772" y="595403"/>
                  </a:cubicBezTo>
                  <a:cubicBezTo>
                    <a:pt x="14451" y="595107"/>
                    <a:pt x="14155" y="594811"/>
                    <a:pt x="13858" y="594490"/>
                  </a:cubicBezTo>
                  <a:cubicBezTo>
                    <a:pt x="11008" y="592997"/>
                    <a:pt x="12365" y="590306"/>
                    <a:pt x="12032" y="588097"/>
                  </a:cubicBezTo>
                  <a:cubicBezTo>
                    <a:pt x="11699" y="587813"/>
                    <a:pt x="11464" y="587443"/>
                    <a:pt x="11119" y="587183"/>
                  </a:cubicBezTo>
                  <a:lnTo>
                    <a:pt x="11119" y="584481"/>
                  </a:lnTo>
                  <a:cubicBezTo>
                    <a:pt x="10785" y="584209"/>
                    <a:pt x="10551" y="583839"/>
                    <a:pt x="10205" y="583567"/>
                  </a:cubicBezTo>
                  <a:cubicBezTo>
                    <a:pt x="9897" y="582962"/>
                    <a:pt x="9600" y="582333"/>
                    <a:pt x="9292" y="581741"/>
                  </a:cubicBezTo>
                  <a:cubicBezTo>
                    <a:pt x="8971" y="581457"/>
                    <a:pt x="8700" y="581111"/>
                    <a:pt x="8379" y="580827"/>
                  </a:cubicBezTo>
                  <a:cubicBezTo>
                    <a:pt x="8095" y="580506"/>
                    <a:pt x="7786" y="580198"/>
                    <a:pt x="7465" y="579914"/>
                  </a:cubicBezTo>
                  <a:cubicBezTo>
                    <a:pt x="5935" y="578186"/>
                    <a:pt x="5256" y="575853"/>
                    <a:pt x="5639" y="573570"/>
                  </a:cubicBezTo>
                  <a:cubicBezTo>
                    <a:pt x="6009" y="570682"/>
                    <a:pt x="5355" y="567757"/>
                    <a:pt x="3800" y="565288"/>
                  </a:cubicBezTo>
                  <a:cubicBezTo>
                    <a:pt x="3479" y="564992"/>
                    <a:pt x="3207" y="564659"/>
                    <a:pt x="2886" y="564375"/>
                  </a:cubicBezTo>
                  <a:cubicBezTo>
                    <a:pt x="2603" y="564054"/>
                    <a:pt x="2294" y="563746"/>
                    <a:pt x="1973" y="563462"/>
                  </a:cubicBezTo>
                  <a:cubicBezTo>
                    <a:pt x="1973" y="561487"/>
                    <a:pt x="1973" y="559525"/>
                    <a:pt x="1973" y="557550"/>
                  </a:cubicBezTo>
                  <a:cubicBezTo>
                    <a:pt x="1973" y="554835"/>
                    <a:pt x="2133" y="552119"/>
                    <a:pt x="615" y="549626"/>
                  </a:cubicBezTo>
                  <a:cubicBezTo>
                    <a:pt x="-199" y="548281"/>
                    <a:pt x="221" y="546677"/>
                    <a:pt x="146" y="545171"/>
                  </a:cubicBezTo>
                  <a:cubicBezTo>
                    <a:pt x="492" y="544911"/>
                    <a:pt x="727" y="544541"/>
                    <a:pt x="1060" y="544257"/>
                  </a:cubicBezTo>
                  <a:cubicBezTo>
                    <a:pt x="1171" y="542085"/>
                    <a:pt x="862" y="539913"/>
                    <a:pt x="146" y="537852"/>
                  </a:cubicBezTo>
                  <a:cubicBezTo>
                    <a:pt x="-187" y="537580"/>
                    <a:pt x="-421" y="537210"/>
                    <a:pt x="-767" y="536938"/>
                  </a:cubicBezTo>
                  <a:lnTo>
                    <a:pt x="-767" y="533236"/>
                  </a:lnTo>
                  <a:cubicBezTo>
                    <a:pt x="-421" y="532977"/>
                    <a:pt x="-187" y="532606"/>
                    <a:pt x="146" y="532322"/>
                  </a:cubicBezTo>
                  <a:cubicBezTo>
                    <a:pt x="72" y="529471"/>
                    <a:pt x="443" y="526608"/>
                    <a:pt x="-619" y="523819"/>
                  </a:cubicBezTo>
                  <a:cubicBezTo>
                    <a:pt x="-915" y="522794"/>
                    <a:pt x="-841" y="521696"/>
                    <a:pt x="-421" y="520721"/>
                  </a:cubicBezTo>
                  <a:cubicBezTo>
                    <a:pt x="677" y="517635"/>
                    <a:pt x="-76" y="514426"/>
                    <a:pt x="146" y="511291"/>
                  </a:cubicBezTo>
                  <a:cubicBezTo>
                    <a:pt x="-187" y="511008"/>
                    <a:pt x="-421" y="510637"/>
                    <a:pt x="-767" y="510378"/>
                  </a:cubicBezTo>
                  <a:lnTo>
                    <a:pt x="-767" y="508551"/>
                  </a:lnTo>
                  <a:cubicBezTo>
                    <a:pt x="-421" y="508280"/>
                    <a:pt x="-187" y="507910"/>
                    <a:pt x="146" y="507638"/>
                  </a:cubicBezTo>
                  <a:cubicBezTo>
                    <a:pt x="331" y="504873"/>
                    <a:pt x="1516" y="502232"/>
                    <a:pt x="1060" y="499406"/>
                  </a:cubicBezTo>
                  <a:cubicBezTo>
                    <a:pt x="727" y="499122"/>
                    <a:pt x="492" y="498752"/>
                    <a:pt x="146" y="498493"/>
                  </a:cubicBezTo>
                  <a:lnTo>
                    <a:pt x="146" y="496666"/>
                  </a:lnTo>
                  <a:cubicBezTo>
                    <a:pt x="492" y="496394"/>
                    <a:pt x="727" y="496024"/>
                    <a:pt x="1060" y="495753"/>
                  </a:cubicBezTo>
                  <a:cubicBezTo>
                    <a:pt x="1245" y="493642"/>
                    <a:pt x="615" y="491532"/>
                    <a:pt x="-705" y="489878"/>
                  </a:cubicBezTo>
                  <a:cubicBezTo>
                    <a:pt x="-3285" y="486434"/>
                    <a:pt x="-3346" y="484620"/>
                    <a:pt x="-964" y="480967"/>
                  </a:cubicBezTo>
                  <a:cubicBezTo>
                    <a:pt x="109" y="479313"/>
                    <a:pt x="1208" y="477733"/>
                    <a:pt x="1060" y="475635"/>
                  </a:cubicBezTo>
                  <a:cubicBezTo>
                    <a:pt x="4762" y="478795"/>
                    <a:pt x="4762" y="478795"/>
                    <a:pt x="2788" y="482633"/>
                  </a:cubicBezTo>
                  <a:cubicBezTo>
                    <a:pt x="1418" y="485274"/>
                    <a:pt x="1862" y="486656"/>
                    <a:pt x="4738" y="487348"/>
                  </a:cubicBezTo>
                  <a:cubicBezTo>
                    <a:pt x="9428" y="488557"/>
                    <a:pt x="14179" y="489483"/>
                    <a:pt x="18981" y="490137"/>
                  </a:cubicBezTo>
                  <a:cubicBezTo>
                    <a:pt x="21535" y="490421"/>
                    <a:pt x="24004" y="491161"/>
                    <a:pt x="26608" y="491272"/>
                  </a:cubicBezTo>
                  <a:cubicBezTo>
                    <a:pt x="29212" y="491384"/>
                    <a:pt x="31360" y="494420"/>
                    <a:pt x="32187" y="497653"/>
                  </a:cubicBezTo>
                  <a:cubicBezTo>
                    <a:pt x="34001" y="504491"/>
                    <a:pt x="35136" y="511489"/>
                    <a:pt x="35593" y="518549"/>
                  </a:cubicBezTo>
                  <a:cubicBezTo>
                    <a:pt x="35791" y="522782"/>
                    <a:pt x="36297" y="527003"/>
                    <a:pt x="37124" y="531162"/>
                  </a:cubicBezTo>
                  <a:cubicBezTo>
                    <a:pt x="38802" y="538395"/>
                    <a:pt x="41085" y="545467"/>
                    <a:pt x="43937" y="552317"/>
                  </a:cubicBezTo>
                  <a:cubicBezTo>
                    <a:pt x="48762" y="564499"/>
                    <a:pt x="55625" y="575767"/>
                    <a:pt x="64227" y="585641"/>
                  </a:cubicBezTo>
                  <a:cubicBezTo>
                    <a:pt x="75088" y="598230"/>
                    <a:pt x="87578" y="609091"/>
                    <a:pt x="102932" y="616200"/>
                  </a:cubicBezTo>
                  <a:cubicBezTo>
                    <a:pt x="112152" y="620470"/>
                    <a:pt x="121939" y="623383"/>
                    <a:pt x="131998" y="624839"/>
                  </a:cubicBezTo>
                  <a:cubicBezTo>
                    <a:pt x="142526" y="626333"/>
                    <a:pt x="153264" y="625296"/>
                    <a:pt x="163310" y="621816"/>
                  </a:cubicBezTo>
                  <a:cubicBezTo>
                    <a:pt x="169098" y="619940"/>
                    <a:pt x="174628" y="617336"/>
                    <a:pt x="179762" y="614065"/>
                  </a:cubicBezTo>
                  <a:cubicBezTo>
                    <a:pt x="183921" y="611522"/>
                    <a:pt x="188427" y="609585"/>
                    <a:pt x="193141" y="608313"/>
                  </a:cubicBezTo>
                  <a:cubicBezTo>
                    <a:pt x="199670" y="606301"/>
                    <a:pt x="206002" y="603697"/>
                    <a:pt x="212062" y="600525"/>
                  </a:cubicBezTo>
                  <a:cubicBezTo>
                    <a:pt x="215789" y="598501"/>
                    <a:pt x="219245" y="596021"/>
                    <a:pt x="222343" y="593120"/>
                  </a:cubicBezTo>
                  <a:cubicBezTo>
                    <a:pt x="233685" y="582987"/>
                    <a:pt x="240646" y="570188"/>
                    <a:pt x="245274" y="555933"/>
                  </a:cubicBezTo>
                  <a:cubicBezTo>
                    <a:pt x="246422" y="551848"/>
                    <a:pt x="248841" y="548231"/>
                    <a:pt x="252186" y="545627"/>
                  </a:cubicBezTo>
                  <a:cubicBezTo>
                    <a:pt x="260209" y="539456"/>
                    <a:pt x="263763" y="531051"/>
                    <a:pt x="264528" y="520819"/>
                  </a:cubicBezTo>
                  <a:cubicBezTo>
                    <a:pt x="265207" y="511896"/>
                    <a:pt x="264528" y="502899"/>
                    <a:pt x="266219" y="494074"/>
                  </a:cubicBezTo>
                  <a:cubicBezTo>
                    <a:pt x="268354" y="482793"/>
                    <a:pt x="269243" y="471328"/>
                    <a:pt x="271378" y="460034"/>
                  </a:cubicBezTo>
                  <a:cubicBezTo>
                    <a:pt x="272723" y="452925"/>
                    <a:pt x="273242" y="445656"/>
                    <a:pt x="274340" y="438473"/>
                  </a:cubicBezTo>
                  <a:cubicBezTo>
                    <a:pt x="276056" y="427439"/>
                    <a:pt x="277734" y="416392"/>
                    <a:pt x="279598" y="405371"/>
                  </a:cubicBezTo>
                  <a:cubicBezTo>
                    <a:pt x="281943" y="391510"/>
                    <a:pt x="284992" y="377761"/>
                    <a:pt x="287003" y="363852"/>
                  </a:cubicBezTo>
                  <a:cubicBezTo>
                    <a:pt x="288176" y="355780"/>
                    <a:pt x="289472" y="347733"/>
                    <a:pt x="290780" y="339673"/>
                  </a:cubicBezTo>
                  <a:cubicBezTo>
                    <a:pt x="290867" y="338921"/>
                    <a:pt x="290891" y="338155"/>
                    <a:pt x="290842" y="337390"/>
                  </a:cubicBezTo>
                  <a:cubicBezTo>
                    <a:pt x="290706" y="328886"/>
                    <a:pt x="292076" y="320469"/>
                    <a:pt x="292458" y="312027"/>
                  </a:cubicBezTo>
                  <a:cubicBezTo>
                    <a:pt x="292866" y="301894"/>
                    <a:pt x="293483" y="291675"/>
                    <a:pt x="291953" y="281517"/>
                  </a:cubicBezTo>
                  <a:cubicBezTo>
                    <a:pt x="291459" y="278234"/>
                    <a:pt x="291841" y="274828"/>
                    <a:pt x="291755" y="271470"/>
                  </a:cubicBezTo>
                  <a:cubicBezTo>
                    <a:pt x="291558" y="263892"/>
                    <a:pt x="289879" y="256660"/>
                    <a:pt x="285226" y="250489"/>
                  </a:cubicBezTo>
                  <a:cubicBezTo>
                    <a:pt x="283634" y="248452"/>
                    <a:pt x="281869" y="246564"/>
                    <a:pt x="279944" y="244836"/>
                  </a:cubicBezTo>
                  <a:cubicBezTo>
                    <a:pt x="278314" y="243614"/>
                    <a:pt x="277833" y="241380"/>
                    <a:pt x="278821" y="239591"/>
                  </a:cubicBezTo>
                  <a:cubicBezTo>
                    <a:pt x="280561" y="235394"/>
                    <a:pt x="281931" y="231037"/>
                    <a:pt x="283609" y="226804"/>
                  </a:cubicBezTo>
                  <a:cubicBezTo>
                    <a:pt x="285288" y="222571"/>
                    <a:pt x="286324" y="218473"/>
                    <a:pt x="284276" y="214462"/>
                  </a:cubicBezTo>
                  <a:cubicBezTo>
                    <a:pt x="281807" y="209747"/>
                    <a:pt x="283140" y="205391"/>
                    <a:pt x="284140" y="200787"/>
                  </a:cubicBezTo>
                  <a:cubicBezTo>
                    <a:pt x="286164" y="192542"/>
                    <a:pt x="287213" y="184100"/>
                    <a:pt x="287262" y="175609"/>
                  </a:cubicBezTo>
                  <a:cubicBezTo>
                    <a:pt x="287411" y="172227"/>
                    <a:pt x="286177" y="168944"/>
                    <a:pt x="283856" y="166488"/>
                  </a:cubicBezTo>
                  <a:cubicBezTo>
                    <a:pt x="282276" y="165032"/>
                    <a:pt x="281462" y="162921"/>
                    <a:pt x="281684" y="160786"/>
                  </a:cubicBezTo>
                  <a:cubicBezTo>
                    <a:pt x="281820" y="158811"/>
                    <a:pt x="281684" y="156824"/>
                    <a:pt x="281684" y="154837"/>
                  </a:cubicBezTo>
                  <a:cubicBezTo>
                    <a:pt x="281499" y="153776"/>
                    <a:pt x="281758" y="152677"/>
                    <a:pt x="282400" y="151813"/>
                  </a:cubicBezTo>
                  <a:cubicBezTo>
                    <a:pt x="285424" y="148728"/>
                    <a:pt x="284584" y="145136"/>
                    <a:pt x="283844" y="141557"/>
                  </a:cubicBezTo>
                  <a:cubicBezTo>
                    <a:pt x="282387" y="134436"/>
                    <a:pt x="279857" y="127400"/>
                    <a:pt x="280882" y="120044"/>
                  </a:cubicBezTo>
                  <a:cubicBezTo>
                    <a:pt x="281832" y="113145"/>
                    <a:pt x="283190" y="106320"/>
                    <a:pt x="284930" y="99581"/>
                  </a:cubicBezTo>
                  <a:cubicBezTo>
                    <a:pt x="286189" y="95372"/>
                    <a:pt x="286966" y="91028"/>
                    <a:pt x="287225" y="86634"/>
                  </a:cubicBezTo>
                  <a:cubicBezTo>
                    <a:pt x="287497" y="82796"/>
                    <a:pt x="286090" y="79031"/>
                    <a:pt x="283350" y="76316"/>
                  </a:cubicBezTo>
                  <a:cubicBezTo>
                    <a:pt x="282215" y="75193"/>
                    <a:pt x="281388" y="74119"/>
                    <a:pt x="282116" y="72330"/>
                  </a:cubicBezTo>
                  <a:cubicBezTo>
                    <a:pt x="285337" y="64739"/>
                    <a:pt x="286497" y="56606"/>
                    <a:pt x="288028" y="48596"/>
                  </a:cubicBezTo>
                  <a:cubicBezTo>
                    <a:pt x="289422" y="41474"/>
                    <a:pt x="290385" y="34279"/>
                    <a:pt x="290903" y="27034"/>
                  </a:cubicBezTo>
                  <a:cubicBezTo>
                    <a:pt x="291311" y="20863"/>
                    <a:pt x="284066" y="12890"/>
                    <a:pt x="277438" y="13840"/>
                  </a:cubicBezTo>
                  <a:cubicBezTo>
                    <a:pt x="276685" y="13951"/>
                    <a:pt x="275908" y="13951"/>
                    <a:pt x="275155" y="13840"/>
                  </a:cubicBezTo>
                  <a:cubicBezTo>
                    <a:pt x="273773" y="13605"/>
                    <a:pt x="271613" y="14753"/>
                    <a:pt x="271193" y="12816"/>
                  </a:cubicBezTo>
                  <a:cubicBezTo>
                    <a:pt x="270860" y="11236"/>
                    <a:pt x="273007" y="10668"/>
                    <a:pt x="274168" y="9742"/>
                  </a:cubicBezTo>
                  <a:cubicBezTo>
                    <a:pt x="277697" y="6916"/>
                    <a:pt x="282190" y="6139"/>
                    <a:pt x="286016" y="3942"/>
                  </a:cubicBezTo>
                  <a:cubicBezTo>
                    <a:pt x="289188" y="2127"/>
                    <a:pt x="292508" y="572"/>
                    <a:pt x="295828" y="-995"/>
                  </a:cubicBezTo>
                  <a:cubicBezTo>
                    <a:pt x="298420" y="-2230"/>
                    <a:pt x="299938" y="-1477"/>
                    <a:pt x="299839" y="1177"/>
                  </a:cubicBezTo>
                  <a:cubicBezTo>
                    <a:pt x="299469" y="11347"/>
                    <a:pt x="302715" y="20924"/>
                    <a:pt x="304394" y="30798"/>
                  </a:cubicBezTo>
                  <a:cubicBezTo>
                    <a:pt x="305097" y="34957"/>
                    <a:pt x="305282" y="39215"/>
                    <a:pt x="306023" y="43375"/>
                  </a:cubicBezTo>
                  <a:cubicBezTo>
                    <a:pt x="306998" y="48867"/>
                    <a:pt x="309022" y="54137"/>
                    <a:pt x="309590" y="59716"/>
                  </a:cubicBezTo>
                  <a:cubicBezTo>
                    <a:pt x="309762" y="60444"/>
                    <a:pt x="309886" y="61197"/>
                    <a:pt x="309948" y="61950"/>
                  </a:cubicBezTo>
                  <a:cubicBezTo>
                    <a:pt x="309368" y="70330"/>
                    <a:pt x="310552" y="78649"/>
                    <a:pt x="311034" y="86967"/>
                  </a:cubicBezTo>
                  <a:cubicBezTo>
                    <a:pt x="311416" y="93435"/>
                    <a:pt x="311688" y="99939"/>
                    <a:pt x="312453" y="106419"/>
                  </a:cubicBezTo>
                  <a:cubicBezTo>
                    <a:pt x="312947" y="110603"/>
                    <a:pt x="313292" y="114861"/>
                    <a:pt x="313773" y="119057"/>
                  </a:cubicBezTo>
                  <a:cubicBezTo>
                    <a:pt x="314650" y="126795"/>
                    <a:pt x="313959" y="134571"/>
                    <a:pt x="314724" y="142248"/>
                  </a:cubicBezTo>
                  <a:cubicBezTo>
                    <a:pt x="315378" y="148839"/>
                    <a:pt x="315711" y="155479"/>
                    <a:pt x="317192" y="161995"/>
                  </a:cubicBezTo>
                  <a:cubicBezTo>
                    <a:pt x="318426" y="167500"/>
                    <a:pt x="321154" y="171203"/>
                    <a:pt x="326437" y="172733"/>
                  </a:cubicBezTo>
                  <a:cubicBezTo>
                    <a:pt x="331719" y="174263"/>
                    <a:pt x="335940" y="172264"/>
                    <a:pt x="339594" y="168524"/>
                  </a:cubicBezTo>
                  <a:cubicBezTo>
                    <a:pt x="340618" y="167389"/>
                    <a:pt x="341445" y="166093"/>
                    <a:pt x="342062" y="164698"/>
                  </a:cubicBezTo>
                  <a:cubicBezTo>
                    <a:pt x="343074" y="165427"/>
                    <a:pt x="342593" y="166204"/>
                    <a:pt x="342247" y="167081"/>
                  </a:cubicBezTo>
                  <a:cubicBezTo>
                    <a:pt x="340939" y="170438"/>
                    <a:pt x="339186" y="173807"/>
                    <a:pt x="342136" y="177250"/>
                  </a:cubicBezTo>
                  <a:cubicBezTo>
                    <a:pt x="342963" y="178201"/>
                    <a:pt x="341667" y="178867"/>
                    <a:pt x="341580" y="179719"/>
                  </a:cubicBezTo>
                  <a:cubicBezTo>
                    <a:pt x="341260" y="182706"/>
                    <a:pt x="339643" y="185976"/>
                    <a:pt x="343839" y="187939"/>
                  </a:cubicBezTo>
                  <a:cubicBezTo>
                    <a:pt x="345493" y="188716"/>
                    <a:pt x="345160" y="192456"/>
                    <a:pt x="343654" y="193888"/>
                  </a:cubicBezTo>
                  <a:cubicBezTo>
                    <a:pt x="340593" y="196788"/>
                    <a:pt x="340581" y="196899"/>
                    <a:pt x="342728" y="200207"/>
                  </a:cubicBezTo>
                  <a:cubicBezTo>
                    <a:pt x="344493" y="202922"/>
                    <a:pt x="344382" y="203786"/>
                    <a:pt x="341926" y="206131"/>
                  </a:cubicBezTo>
                  <a:cubicBezTo>
                    <a:pt x="340001" y="207982"/>
                    <a:pt x="339939" y="208970"/>
                    <a:pt x="341988" y="211364"/>
                  </a:cubicBezTo>
                  <a:cubicBezTo>
                    <a:pt x="343037" y="212598"/>
                    <a:pt x="342988" y="213129"/>
                    <a:pt x="341655" y="214178"/>
                  </a:cubicBezTo>
                  <a:cubicBezTo>
                    <a:pt x="338791" y="216387"/>
                    <a:pt x="338853" y="216572"/>
                    <a:pt x="341284" y="219757"/>
                  </a:cubicBezTo>
                  <a:cubicBezTo>
                    <a:pt x="342111" y="220843"/>
                    <a:pt x="342000" y="221411"/>
                    <a:pt x="340902" y="222312"/>
                  </a:cubicBezTo>
                  <a:cubicBezTo>
                    <a:pt x="337865" y="224842"/>
                    <a:pt x="337878" y="224965"/>
                    <a:pt x="340211" y="227890"/>
                  </a:cubicBezTo>
                  <a:cubicBezTo>
                    <a:pt x="341445" y="229384"/>
                    <a:pt x="341445" y="230285"/>
                    <a:pt x="339754" y="231593"/>
                  </a:cubicBezTo>
                  <a:cubicBezTo>
                    <a:pt x="336989" y="233716"/>
                    <a:pt x="337051" y="234333"/>
                    <a:pt x="339112" y="236949"/>
                  </a:cubicBezTo>
                  <a:cubicBezTo>
                    <a:pt x="340741" y="239023"/>
                    <a:pt x="340655" y="239788"/>
                    <a:pt x="338581" y="241677"/>
                  </a:cubicBezTo>
                  <a:cubicBezTo>
                    <a:pt x="336212" y="243824"/>
                    <a:pt x="336113" y="244269"/>
                    <a:pt x="338421" y="247144"/>
                  </a:cubicBezTo>
                  <a:cubicBezTo>
                    <a:pt x="339594" y="248637"/>
                    <a:pt x="339569" y="249539"/>
                    <a:pt x="337890" y="250847"/>
                  </a:cubicBezTo>
                  <a:cubicBezTo>
                    <a:pt x="335138" y="252933"/>
                    <a:pt x="335138" y="253574"/>
                    <a:pt x="337347" y="256191"/>
                  </a:cubicBezTo>
                  <a:cubicBezTo>
                    <a:pt x="338581" y="257635"/>
                    <a:pt x="338952" y="258807"/>
                    <a:pt x="337100" y="259894"/>
                  </a:cubicBezTo>
                  <a:cubicBezTo>
                    <a:pt x="335249" y="260980"/>
                    <a:pt x="335274" y="262708"/>
                    <a:pt x="336286" y="264115"/>
                  </a:cubicBezTo>
                  <a:cubicBezTo>
                    <a:pt x="337606" y="265929"/>
                    <a:pt x="338075" y="267089"/>
                    <a:pt x="335718" y="268447"/>
                  </a:cubicBezTo>
                  <a:cubicBezTo>
                    <a:pt x="334113" y="269372"/>
                    <a:pt x="334410" y="271162"/>
                    <a:pt x="335422" y="272433"/>
                  </a:cubicBezTo>
                  <a:cubicBezTo>
                    <a:pt x="336434" y="273704"/>
                    <a:pt x="336952" y="274568"/>
                    <a:pt x="335101" y="275593"/>
                  </a:cubicBezTo>
                  <a:cubicBezTo>
                    <a:pt x="333249" y="276617"/>
                    <a:pt x="333459" y="278407"/>
                    <a:pt x="334595" y="279826"/>
                  </a:cubicBezTo>
                  <a:cubicBezTo>
                    <a:pt x="335730" y="281246"/>
                    <a:pt x="335829" y="281961"/>
                    <a:pt x="334089" y="282973"/>
                  </a:cubicBezTo>
                  <a:cubicBezTo>
                    <a:pt x="332349" y="283986"/>
                    <a:pt x="332632" y="285788"/>
                    <a:pt x="333731" y="287244"/>
                  </a:cubicBezTo>
                  <a:cubicBezTo>
                    <a:pt x="334965" y="288885"/>
                    <a:pt x="335261" y="290194"/>
                    <a:pt x="333064" y="291194"/>
                  </a:cubicBezTo>
                  <a:cubicBezTo>
                    <a:pt x="332188" y="291588"/>
                    <a:pt x="331756" y="292588"/>
                    <a:pt x="332077" y="293501"/>
                  </a:cubicBezTo>
                  <a:cubicBezTo>
                    <a:pt x="332583" y="295316"/>
                    <a:pt x="334040" y="297105"/>
                    <a:pt x="331361" y="298512"/>
                  </a:cubicBezTo>
                  <a:cubicBezTo>
                    <a:pt x="330942" y="298722"/>
                    <a:pt x="331361" y="299672"/>
                    <a:pt x="331892" y="300055"/>
                  </a:cubicBezTo>
                  <a:cubicBezTo>
                    <a:pt x="332706" y="300771"/>
                    <a:pt x="333089" y="301857"/>
                    <a:pt x="332904" y="302931"/>
                  </a:cubicBezTo>
                  <a:cubicBezTo>
                    <a:pt x="332238" y="303597"/>
                    <a:pt x="331373" y="304029"/>
                    <a:pt x="330435" y="304165"/>
                  </a:cubicBezTo>
                  <a:cubicBezTo>
                    <a:pt x="323104" y="304980"/>
                    <a:pt x="319698" y="310040"/>
                    <a:pt x="316662" y="316063"/>
                  </a:cubicBezTo>
                  <a:cubicBezTo>
                    <a:pt x="305455" y="338341"/>
                    <a:pt x="300777" y="362358"/>
                    <a:pt x="297556" y="386747"/>
                  </a:cubicBezTo>
                  <a:cubicBezTo>
                    <a:pt x="295705" y="400829"/>
                    <a:pt x="292619" y="414652"/>
                    <a:pt x="289521" y="428463"/>
                  </a:cubicBezTo>
                  <a:cubicBezTo>
                    <a:pt x="284646" y="449075"/>
                    <a:pt x="281301" y="470019"/>
                    <a:pt x="279512" y="491124"/>
                  </a:cubicBezTo>
                  <a:cubicBezTo>
                    <a:pt x="278709" y="501578"/>
                    <a:pt x="278845" y="512106"/>
                    <a:pt x="277364" y="522535"/>
                  </a:cubicBezTo>
                  <a:cubicBezTo>
                    <a:pt x="275303" y="536852"/>
                    <a:pt x="273254" y="551268"/>
                    <a:pt x="267688" y="564745"/>
                  </a:cubicBezTo>
                  <a:cubicBezTo>
                    <a:pt x="261418" y="579877"/>
                    <a:pt x="251693" y="593330"/>
                    <a:pt x="239301" y="604043"/>
                  </a:cubicBezTo>
                  <a:cubicBezTo>
                    <a:pt x="226848" y="614916"/>
                    <a:pt x="213209" y="623938"/>
                    <a:pt x="197338" y="629320"/>
                  </a:cubicBezTo>
                  <a:cubicBezTo>
                    <a:pt x="187464" y="632677"/>
                    <a:pt x="185514" y="639194"/>
                    <a:pt x="190599" y="648783"/>
                  </a:cubicBezTo>
                  <a:cubicBezTo>
                    <a:pt x="191166" y="649857"/>
                    <a:pt x="191833" y="650919"/>
                    <a:pt x="191240" y="652202"/>
                  </a:cubicBezTo>
                  <a:cubicBezTo>
                    <a:pt x="190179" y="652103"/>
                    <a:pt x="189179" y="651647"/>
                    <a:pt x="188414" y="650894"/>
                  </a:cubicBezTo>
                  <a:cubicBezTo>
                    <a:pt x="186303" y="649388"/>
                    <a:pt x="184008" y="649401"/>
                    <a:pt x="181478" y="649734"/>
                  </a:cubicBezTo>
                  <a:cubicBezTo>
                    <a:pt x="177035" y="650301"/>
                    <a:pt x="173023" y="652980"/>
                    <a:pt x="168333" y="652202"/>
                  </a:cubicBezTo>
                  <a:cubicBezTo>
                    <a:pt x="167099" y="652017"/>
                    <a:pt x="165865" y="652313"/>
                    <a:pt x="164791" y="651622"/>
                  </a:cubicBezTo>
                  <a:cubicBezTo>
                    <a:pt x="161829" y="649598"/>
                    <a:pt x="157904" y="649709"/>
                    <a:pt x="155053" y="651894"/>
                  </a:cubicBezTo>
                  <a:cubicBezTo>
                    <a:pt x="154633" y="652066"/>
                    <a:pt x="154189" y="652178"/>
                    <a:pt x="153733" y="652190"/>
                  </a:cubicBezTo>
                  <a:lnTo>
                    <a:pt x="150968" y="652079"/>
                  </a:lnTo>
                  <a:cubicBezTo>
                    <a:pt x="150190" y="651375"/>
                    <a:pt x="149005" y="652079"/>
                    <a:pt x="148253" y="651277"/>
                  </a:cubicBezTo>
                  <a:lnTo>
                    <a:pt x="148253" y="651277"/>
                  </a:lnTo>
                  <a:cubicBezTo>
                    <a:pt x="145797" y="648191"/>
                    <a:pt x="142637" y="651560"/>
                    <a:pt x="139996" y="650277"/>
                  </a:cubicBezTo>
                  <a:close/>
                </a:path>
              </a:pathLst>
            </a:custGeom>
            <a:solidFill>
              <a:srgbClr val="020202"/>
            </a:solidFill>
            <a:ln w="1231" cap="flat">
              <a:noFill/>
              <a:prstDash val="solid"/>
              <a:miter/>
            </a:ln>
          </p:spPr>
          <p:txBody>
            <a:bodyPr rtlCol="0" anchor="ctr"/>
            <a:lstStyle/>
            <a:p>
              <a:endParaRPr lang="es-CO"/>
            </a:p>
          </p:txBody>
        </p:sp>
        <p:sp>
          <p:nvSpPr>
            <p:cNvPr id="21" name="Freeform: Shape 20">
              <a:extLst>
                <a:ext uri="{FF2B5EF4-FFF2-40B4-BE49-F238E27FC236}">
                  <a16:creationId xmlns:a16="http://schemas.microsoft.com/office/drawing/2014/main" id="{D2E15855-B43C-9C76-816B-E4166DE2F539}"/>
                </a:ext>
              </a:extLst>
            </p:cNvPr>
            <p:cNvSpPr/>
            <p:nvPr/>
          </p:nvSpPr>
          <p:spPr>
            <a:xfrm>
              <a:off x="-1079175" y="7358356"/>
              <a:ext cx="205931" cy="272547"/>
            </a:xfrm>
            <a:custGeom>
              <a:avLst/>
              <a:gdLst>
                <a:gd name="connsiteX0" fmla="*/ 139023 w 205931"/>
                <a:gd name="connsiteY0" fmla="*/ 54382 h 272547"/>
                <a:gd name="connsiteX1" fmla="*/ 135320 w 205931"/>
                <a:gd name="connsiteY1" fmla="*/ 53148 h 272547"/>
                <a:gd name="connsiteX2" fmla="*/ 122422 w 205931"/>
                <a:gd name="connsiteY2" fmla="*/ 53271 h 272547"/>
                <a:gd name="connsiteX3" fmla="*/ 119868 w 205931"/>
                <a:gd name="connsiteY3" fmla="*/ 53382 h 272547"/>
                <a:gd name="connsiteX4" fmla="*/ 114931 w 205931"/>
                <a:gd name="connsiteY4" fmla="*/ 52715 h 272547"/>
                <a:gd name="connsiteX5" fmla="*/ 111586 w 205931"/>
                <a:gd name="connsiteY5" fmla="*/ 52061 h 272547"/>
                <a:gd name="connsiteX6" fmla="*/ 107007 w 205931"/>
                <a:gd name="connsiteY6" fmla="*/ 49741 h 272547"/>
                <a:gd name="connsiteX7" fmla="*/ 89728 w 205931"/>
                <a:gd name="connsiteY7" fmla="*/ 50716 h 272547"/>
                <a:gd name="connsiteX8" fmla="*/ 83298 w 205931"/>
                <a:gd name="connsiteY8" fmla="*/ 57652 h 272547"/>
                <a:gd name="connsiteX9" fmla="*/ 82323 w 205931"/>
                <a:gd name="connsiteY9" fmla="*/ 65774 h 272547"/>
                <a:gd name="connsiteX10" fmla="*/ 82323 w 205931"/>
                <a:gd name="connsiteY10" fmla="*/ 68933 h 272547"/>
                <a:gd name="connsiteX11" fmla="*/ 83137 w 205931"/>
                <a:gd name="connsiteY11" fmla="*/ 81028 h 272547"/>
                <a:gd name="connsiteX12" fmla="*/ 84088 w 205931"/>
                <a:gd name="connsiteY12" fmla="*/ 86348 h 272547"/>
                <a:gd name="connsiteX13" fmla="*/ 84519 w 205931"/>
                <a:gd name="connsiteY13" fmla="*/ 91149 h 272547"/>
                <a:gd name="connsiteX14" fmla="*/ 85198 w 205931"/>
                <a:gd name="connsiteY14" fmla="*/ 101393 h 272547"/>
                <a:gd name="connsiteX15" fmla="*/ 85544 w 205931"/>
                <a:gd name="connsiteY15" fmla="*/ 107169 h 272547"/>
                <a:gd name="connsiteX16" fmla="*/ 86297 w 205931"/>
                <a:gd name="connsiteY16" fmla="*/ 119191 h 272547"/>
                <a:gd name="connsiteX17" fmla="*/ 86433 w 205931"/>
                <a:gd name="connsiteY17" fmla="*/ 123621 h 272547"/>
                <a:gd name="connsiteX18" fmla="*/ 86433 w 205931"/>
                <a:gd name="connsiteY18" fmla="*/ 137815 h 272547"/>
                <a:gd name="connsiteX19" fmla="*/ 86050 w 205931"/>
                <a:gd name="connsiteY19" fmla="*/ 141752 h 272547"/>
                <a:gd name="connsiteX20" fmla="*/ 85285 w 205931"/>
                <a:gd name="connsiteY20" fmla="*/ 155390 h 272547"/>
                <a:gd name="connsiteX21" fmla="*/ 84631 w 205931"/>
                <a:gd name="connsiteY21" fmla="*/ 160105 h 272547"/>
                <a:gd name="connsiteX22" fmla="*/ 82236 w 205931"/>
                <a:gd name="connsiteY22" fmla="*/ 173570 h 272547"/>
                <a:gd name="connsiteX23" fmla="*/ 80249 w 205931"/>
                <a:gd name="connsiteY23" fmla="*/ 182123 h 272547"/>
                <a:gd name="connsiteX24" fmla="*/ 77781 w 205931"/>
                <a:gd name="connsiteY24" fmla="*/ 192058 h 272547"/>
                <a:gd name="connsiteX25" fmla="*/ 75473 w 205931"/>
                <a:gd name="connsiteY25" fmla="*/ 199563 h 272547"/>
                <a:gd name="connsiteX26" fmla="*/ 71252 w 205931"/>
                <a:gd name="connsiteY26" fmla="*/ 211596 h 272547"/>
                <a:gd name="connsiteX27" fmla="*/ 69203 w 205931"/>
                <a:gd name="connsiteY27" fmla="*/ 216854 h 272547"/>
                <a:gd name="connsiteX28" fmla="*/ 64488 w 205931"/>
                <a:gd name="connsiteY28" fmla="*/ 222396 h 272547"/>
                <a:gd name="connsiteX29" fmla="*/ 62106 w 205931"/>
                <a:gd name="connsiteY29" fmla="*/ 228567 h 272547"/>
                <a:gd name="connsiteX30" fmla="*/ 58749 w 205931"/>
                <a:gd name="connsiteY30" fmla="*/ 235589 h 272547"/>
                <a:gd name="connsiteX31" fmla="*/ 53245 w 205931"/>
                <a:gd name="connsiteY31" fmla="*/ 240366 h 272547"/>
                <a:gd name="connsiteX32" fmla="*/ 50505 w 205931"/>
                <a:gd name="connsiteY32" fmla="*/ 245982 h 272547"/>
                <a:gd name="connsiteX33" fmla="*/ 45568 w 205931"/>
                <a:gd name="connsiteY33" fmla="*/ 252560 h 272547"/>
                <a:gd name="connsiteX34" fmla="*/ 37298 w 205931"/>
                <a:gd name="connsiteY34" fmla="*/ 261829 h 272547"/>
                <a:gd name="connsiteX35" fmla="*/ 36336 w 205931"/>
                <a:gd name="connsiteY35" fmla="*/ 263335 h 272547"/>
                <a:gd name="connsiteX36" fmla="*/ 24648 w 205931"/>
                <a:gd name="connsiteY36" fmla="*/ 270975 h 272547"/>
                <a:gd name="connsiteX37" fmla="*/ 15749 w 205931"/>
                <a:gd name="connsiteY37" fmla="*/ 246734 h 272547"/>
                <a:gd name="connsiteX38" fmla="*/ 1197 w 205931"/>
                <a:gd name="connsiteY38" fmla="*/ 235441 h 272547"/>
                <a:gd name="connsiteX39" fmla="*/ 543 w 205931"/>
                <a:gd name="connsiteY39" fmla="*/ 226345 h 272547"/>
                <a:gd name="connsiteX40" fmla="*/ 10602 w 205931"/>
                <a:gd name="connsiteY40" fmla="*/ 217854 h 272547"/>
                <a:gd name="connsiteX41" fmla="*/ 13774 w 205931"/>
                <a:gd name="connsiteY41" fmla="*/ 211967 h 272547"/>
                <a:gd name="connsiteX42" fmla="*/ 18884 w 205931"/>
                <a:gd name="connsiteY42" fmla="*/ 200427 h 272547"/>
                <a:gd name="connsiteX43" fmla="*/ 34929 w 205931"/>
                <a:gd name="connsiteY43" fmla="*/ 174508 h 272547"/>
                <a:gd name="connsiteX44" fmla="*/ 37459 w 205931"/>
                <a:gd name="connsiteY44" fmla="*/ 164017 h 272547"/>
                <a:gd name="connsiteX45" fmla="*/ 37989 w 205931"/>
                <a:gd name="connsiteY45" fmla="*/ 159981 h 272547"/>
                <a:gd name="connsiteX46" fmla="*/ 44519 w 205931"/>
                <a:gd name="connsiteY46" fmla="*/ 124794 h 272547"/>
                <a:gd name="connsiteX47" fmla="*/ 47740 w 205931"/>
                <a:gd name="connsiteY47" fmla="*/ 99147 h 272547"/>
                <a:gd name="connsiteX48" fmla="*/ 48369 w 205931"/>
                <a:gd name="connsiteY48" fmla="*/ 84632 h 272547"/>
                <a:gd name="connsiteX49" fmla="*/ 49530 w 205931"/>
                <a:gd name="connsiteY49" fmla="*/ 47285 h 272547"/>
                <a:gd name="connsiteX50" fmla="*/ 56355 w 205931"/>
                <a:gd name="connsiteY50" fmla="*/ 16430 h 272547"/>
                <a:gd name="connsiteX51" fmla="*/ 77682 w 205931"/>
                <a:gd name="connsiteY51" fmla="*/ 286 h 272547"/>
                <a:gd name="connsiteX52" fmla="*/ 89358 w 205931"/>
                <a:gd name="connsiteY52" fmla="*/ -1343 h 272547"/>
                <a:gd name="connsiteX53" fmla="*/ 100071 w 205931"/>
                <a:gd name="connsiteY53" fmla="*/ 89 h 272547"/>
                <a:gd name="connsiteX54" fmla="*/ 108007 w 205931"/>
                <a:gd name="connsiteY54" fmla="*/ 2014 h 272547"/>
                <a:gd name="connsiteX55" fmla="*/ 114178 w 205931"/>
                <a:gd name="connsiteY55" fmla="*/ 1273 h 272547"/>
                <a:gd name="connsiteX56" fmla="*/ 118102 w 205931"/>
                <a:gd name="connsiteY56" fmla="*/ 557 h 272547"/>
                <a:gd name="connsiteX57" fmla="*/ 138541 w 205931"/>
                <a:gd name="connsiteY57" fmla="*/ 4569 h 272547"/>
                <a:gd name="connsiteX58" fmla="*/ 165410 w 205931"/>
                <a:gd name="connsiteY58" fmla="*/ 8703 h 272547"/>
                <a:gd name="connsiteX59" fmla="*/ 196377 w 205931"/>
                <a:gd name="connsiteY59" fmla="*/ 9481 h 272547"/>
                <a:gd name="connsiteX60" fmla="*/ 200079 w 205931"/>
                <a:gd name="connsiteY60" fmla="*/ 9481 h 272547"/>
                <a:gd name="connsiteX61" fmla="*/ 202326 w 205931"/>
                <a:gd name="connsiteY61" fmla="*/ 14356 h 272547"/>
                <a:gd name="connsiteX62" fmla="*/ 186787 w 205931"/>
                <a:gd name="connsiteY62" fmla="*/ 20638 h 272547"/>
                <a:gd name="connsiteX63" fmla="*/ 154759 w 205931"/>
                <a:gd name="connsiteY63" fmla="*/ 26698 h 272547"/>
                <a:gd name="connsiteX64" fmla="*/ 139825 w 205931"/>
                <a:gd name="connsiteY64" fmla="*/ 49803 h 272547"/>
                <a:gd name="connsiteX65" fmla="*/ 139023 w 205931"/>
                <a:gd name="connsiteY65" fmla="*/ 54382 h 27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205931" h="272547">
                  <a:moveTo>
                    <a:pt x="139023" y="54382"/>
                  </a:moveTo>
                  <a:cubicBezTo>
                    <a:pt x="137788" y="54221"/>
                    <a:pt x="136554" y="54579"/>
                    <a:pt x="135320" y="53148"/>
                  </a:cubicBezTo>
                  <a:cubicBezTo>
                    <a:pt x="132197" y="49445"/>
                    <a:pt x="125743" y="49568"/>
                    <a:pt x="122422" y="53271"/>
                  </a:cubicBezTo>
                  <a:cubicBezTo>
                    <a:pt x="121460" y="54345"/>
                    <a:pt x="120682" y="54505"/>
                    <a:pt x="119868" y="53382"/>
                  </a:cubicBezTo>
                  <a:cubicBezTo>
                    <a:pt x="118411" y="51457"/>
                    <a:pt x="116942" y="50975"/>
                    <a:pt x="114931" y="52715"/>
                  </a:cubicBezTo>
                  <a:cubicBezTo>
                    <a:pt x="113758" y="53715"/>
                    <a:pt x="112388" y="53789"/>
                    <a:pt x="111586" y="52061"/>
                  </a:cubicBezTo>
                  <a:cubicBezTo>
                    <a:pt x="110660" y="50074"/>
                    <a:pt x="108895" y="49852"/>
                    <a:pt x="107007" y="49741"/>
                  </a:cubicBezTo>
                  <a:cubicBezTo>
                    <a:pt x="101218" y="49383"/>
                    <a:pt x="95492" y="50148"/>
                    <a:pt x="89728" y="50716"/>
                  </a:cubicBezTo>
                  <a:cubicBezTo>
                    <a:pt x="87469" y="50938"/>
                    <a:pt x="83433" y="55209"/>
                    <a:pt x="83298" y="57652"/>
                  </a:cubicBezTo>
                  <a:cubicBezTo>
                    <a:pt x="83174" y="60380"/>
                    <a:pt x="82853" y="63095"/>
                    <a:pt x="82323" y="65774"/>
                  </a:cubicBezTo>
                  <a:cubicBezTo>
                    <a:pt x="82026" y="66810"/>
                    <a:pt x="82026" y="67896"/>
                    <a:pt x="82323" y="68933"/>
                  </a:cubicBezTo>
                  <a:cubicBezTo>
                    <a:pt x="84051" y="72895"/>
                    <a:pt x="82915" y="77005"/>
                    <a:pt x="83137" y="81028"/>
                  </a:cubicBezTo>
                  <a:cubicBezTo>
                    <a:pt x="83236" y="82855"/>
                    <a:pt x="83137" y="84731"/>
                    <a:pt x="84088" y="86348"/>
                  </a:cubicBezTo>
                  <a:cubicBezTo>
                    <a:pt x="84890" y="87817"/>
                    <a:pt x="85038" y="89557"/>
                    <a:pt x="84519" y="91149"/>
                  </a:cubicBezTo>
                  <a:cubicBezTo>
                    <a:pt x="83767" y="94568"/>
                    <a:pt x="83483" y="98085"/>
                    <a:pt x="85198" y="101393"/>
                  </a:cubicBezTo>
                  <a:cubicBezTo>
                    <a:pt x="86000" y="103220"/>
                    <a:pt x="86124" y="105269"/>
                    <a:pt x="85544" y="107169"/>
                  </a:cubicBezTo>
                  <a:cubicBezTo>
                    <a:pt x="84717" y="111217"/>
                    <a:pt x="84310" y="115278"/>
                    <a:pt x="86297" y="119191"/>
                  </a:cubicBezTo>
                  <a:cubicBezTo>
                    <a:pt x="86963" y="120585"/>
                    <a:pt x="87013" y="122190"/>
                    <a:pt x="86433" y="123621"/>
                  </a:cubicBezTo>
                  <a:cubicBezTo>
                    <a:pt x="84803" y="128361"/>
                    <a:pt x="84236" y="133075"/>
                    <a:pt x="86433" y="137815"/>
                  </a:cubicBezTo>
                  <a:cubicBezTo>
                    <a:pt x="86914" y="139111"/>
                    <a:pt x="86778" y="140567"/>
                    <a:pt x="86050" y="141752"/>
                  </a:cubicBezTo>
                  <a:cubicBezTo>
                    <a:pt x="84100" y="146195"/>
                    <a:pt x="83051" y="150737"/>
                    <a:pt x="85285" y="155390"/>
                  </a:cubicBezTo>
                  <a:cubicBezTo>
                    <a:pt x="86161" y="157204"/>
                    <a:pt x="85495" y="158661"/>
                    <a:pt x="84631" y="160105"/>
                  </a:cubicBezTo>
                  <a:cubicBezTo>
                    <a:pt x="82113" y="164116"/>
                    <a:pt x="81249" y="168942"/>
                    <a:pt x="82236" y="173570"/>
                  </a:cubicBezTo>
                  <a:cubicBezTo>
                    <a:pt x="82878" y="176569"/>
                    <a:pt x="82150" y="179716"/>
                    <a:pt x="80249" y="182123"/>
                  </a:cubicBezTo>
                  <a:cubicBezTo>
                    <a:pt x="78114" y="184962"/>
                    <a:pt x="77225" y="188554"/>
                    <a:pt x="77781" y="192058"/>
                  </a:cubicBezTo>
                  <a:cubicBezTo>
                    <a:pt x="78262" y="194786"/>
                    <a:pt x="77398" y="197576"/>
                    <a:pt x="75473" y="199563"/>
                  </a:cubicBezTo>
                  <a:cubicBezTo>
                    <a:pt x="72375" y="203006"/>
                    <a:pt x="70536" y="206845"/>
                    <a:pt x="71252" y="211596"/>
                  </a:cubicBezTo>
                  <a:cubicBezTo>
                    <a:pt x="71610" y="213596"/>
                    <a:pt x="70820" y="215632"/>
                    <a:pt x="69203" y="216854"/>
                  </a:cubicBezTo>
                  <a:cubicBezTo>
                    <a:pt x="67463" y="218545"/>
                    <a:pt x="65883" y="220409"/>
                    <a:pt x="64488" y="222396"/>
                  </a:cubicBezTo>
                  <a:cubicBezTo>
                    <a:pt x="62921" y="224062"/>
                    <a:pt x="62069" y="226284"/>
                    <a:pt x="62106" y="228567"/>
                  </a:cubicBezTo>
                  <a:cubicBezTo>
                    <a:pt x="62341" y="231344"/>
                    <a:pt x="61057" y="234022"/>
                    <a:pt x="58749" y="235589"/>
                  </a:cubicBezTo>
                  <a:cubicBezTo>
                    <a:pt x="56787" y="236997"/>
                    <a:pt x="55343" y="239021"/>
                    <a:pt x="53245" y="240366"/>
                  </a:cubicBezTo>
                  <a:cubicBezTo>
                    <a:pt x="51146" y="241711"/>
                    <a:pt x="51097" y="243994"/>
                    <a:pt x="50505" y="245982"/>
                  </a:cubicBezTo>
                  <a:cubicBezTo>
                    <a:pt x="49875" y="248783"/>
                    <a:pt x="48073" y="251178"/>
                    <a:pt x="45568" y="252560"/>
                  </a:cubicBezTo>
                  <a:cubicBezTo>
                    <a:pt x="41865" y="254609"/>
                    <a:pt x="38422" y="257275"/>
                    <a:pt x="37298" y="261829"/>
                  </a:cubicBezTo>
                  <a:cubicBezTo>
                    <a:pt x="37150" y="262421"/>
                    <a:pt x="36817" y="262952"/>
                    <a:pt x="36336" y="263335"/>
                  </a:cubicBezTo>
                  <a:cubicBezTo>
                    <a:pt x="32571" y="266075"/>
                    <a:pt x="29325" y="269629"/>
                    <a:pt x="24648" y="270975"/>
                  </a:cubicBezTo>
                  <a:cubicBezTo>
                    <a:pt x="24043" y="262027"/>
                    <a:pt x="21895" y="253831"/>
                    <a:pt x="15749" y="246734"/>
                  </a:cubicBezTo>
                  <a:cubicBezTo>
                    <a:pt x="11725" y="242008"/>
                    <a:pt x="6776" y="238169"/>
                    <a:pt x="1197" y="235441"/>
                  </a:cubicBezTo>
                  <a:cubicBezTo>
                    <a:pt x="-3739" y="232973"/>
                    <a:pt x="-4011" y="229776"/>
                    <a:pt x="543" y="226345"/>
                  </a:cubicBezTo>
                  <a:cubicBezTo>
                    <a:pt x="4123" y="223790"/>
                    <a:pt x="7492" y="220952"/>
                    <a:pt x="10602" y="217854"/>
                  </a:cubicBezTo>
                  <a:cubicBezTo>
                    <a:pt x="12268" y="216286"/>
                    <a:pt x="13379" y="214225"/>
                    <a:pt x="13774" y="211967"/>
                  </a:cubicBezTo>
                  <a:cubicBezTo>
                    <a:pt x="14539" y="207770"/>
                    <a:pt x="16292" y="203808"/>
                    <a:pt x="18884" y="200427"/>
                  </a:cubicBezTo>
                  <a:cubicBezTo>
                    <a:pt x="24895" y="192219"/>
                    <a:pt x="30263" y="183555"/>
                    <a:pt x="34929" y="174508"/>
                  </a:cubicBezTo>
                  <a:cubicBezTo>
                    <a:pt x="36731" y="171312"/>
                    <a:pt x="37607" y="167683"/>
                    <a:pt x="37459" y="164017"/>
                  </a:cubicBezTo>
                  <a:cubicBezTo>
                    <a:pt x="37409" y="162647"/>
                    <a:pt x="37582" y="161290"/>
                    <a:pt x="37989" y="159981"/>
                  </a:cubicBezTo>
                  <a:cubicBezTo>
                    <a:pt x="40878" y="148392"/>
                    <a:pt x="43062" y="136642"/>
                    <a:pt x="44519" y="124794"/>
                  </a:cubicBezTo>
                  <a:cubicBezTo>
                    <a:pt x="45753" y="116278"/>
                    <a:pt x="47160" y="107774"/>
                    <a:pt x="47740" y="99147"/>
                  </a:cubicBezTo>
                  <a:cubicBezTo>
                    <a:pt x="48061" y="94309"/>
                    <a:pt x="48419" y="89470"/>
                    <a:pt x="48369" y="84632"/>
                  </a:cubicBezTo>
                  <a:cubicBezTo>
                    <a:pt x="48258" y="72167"/>
                    <a:pt x="49344" y="59750"/>
                    <a:pt x="49530" y="47285"/>
                  </a:cubicBezTo>
                  <a:cubicBezTo>
                    <a:pt x="49677" y="36695"/>
                    <a:pt x="52578" y="26377"/>
                    <a:pt x="56355" y="16430"/>
                  </a:cubicBezTo>
                  <a:cubicBezTo>
                    <a:pt x="60131" y="6482"/>
                    <a:pt x="67697" y="2014"/>
                    <a:pt x="77682" y="286"/>
                  </a:cubicBezTo>
                  <a:cubicBezTo>
                    <a:pt x="81570" y="-381"/>
                    <a:pt x="85495" y="-504"/>
                    <a:pt x="89358" y="-1343"/>
                  </a:cubicBezTo>
                  <a:cubicBezTo>
                    <a:pt x="92962" y="-2108"/>
                    <a:pt x="96553" y="-788"/>
                    <a:pt x="100071" y="89"/>
                  </a:cubicBezTo>
                  <a:cubicBezTo>
                    <a:pt x="102724" y="742"/>
                    <a:pt x="105341" y="1520"/>
                    <a:pt x="108007" y="2014"/>
                  </a:cubicBezTo>
                  <a:cubicBezTo>
                    <a:pt x="110080" y="2520"/>
                    <a:pt x="112277" y="2261"/>
                    <a:pt x="114178" y="1273"/>
                  </a:cubicBezTo>
                  <a:cubicBezTo>
                    <a:pt x="115325" y="483"/>
                    <a:pt x="116757" y="224"/>
                    <a:pt x="118102" y="557"/>
                  </a:cubicBezTo>
                  <a:cubicBezTo>
                    <a:pt x="124842" y="2273"/>
                    <a:pt x="131654" y="3606"/>
                    <a:pt x="138541" y="4569"/>
                  </a:cubicBezTo>
                  <a:cubicBezTo>
                    <a:pt x="147477" y="6087"/>
                    <a:pt x="156425" y="7519"/>
                    <a:pt x="165410" y="8703"/>
                  </a:cubicBezTo>
                  <a:cubicBezTo>
                    <a:pt x="175753" y="10061"/>
                    <a:pt x="186059" y="9086"/>
                    <a:pt x="196377" y="9481"/>
                  </a:cubicBezTo>
                  <a:cubicBezTo>
                    <a:pt x="197611" y="9481"/>
                    <a:pt x="198845" y="9382"/>
                    <a:pt x="200079" y="9481"/>
                  </a:cubicBezTo>
                  <a:cubicBezTo>
                    <a:pt x="203301" y="9876"/>
                    <a:pt x="204066" y="11604"/>
                    <a:pt x="202326" y="14356"/>
                  </a:cubicBezTo>
                  <a:cubicBezTo>
                    <a:pt x="198561" y="20305"/>
                    <a:pt x="193871" y="22267"/>
                    <a:pt x="186787" y="20638"/>
                  </a:cubicBezTo>
                  <a:cubicBezTo>
                    <a:pt x="175210" y="17972"/>
                    <a:pt x="164435" y="19675"/>
                    <a:pt x="154759" y="26698"/>
                  </a:cubicBezTo>
                  <a:cubicBezTo>
                    <a:pt x="146897" y="32104"/>
                    <a:pt x="141528" y="40423"/>
                    <a:pt x="139825" y="49803"/>
                  </a:cubicBezTo>
                  <a:cubicBezTo>
                    <a:pt x="139652" y="51432"/>
                    <a:pt x="138800" y="52802"/>
                    <a:pt x="139023" y="54382"/>
                  </a:cubicBezTo>
                  <a:close/>
                </a:path>
              </a:pathLst>
            </a:custGeom>
            <a:solidFill>
              <a:srgbClr val="020202"/>
            </a:solidFill>
            <a:ln w="1231" cap="flat">
              <a:noFill/>
              <a:prstDash val="solid"/>
              <a:miter/>
            </a:ln>
          </p:spPr>
          <p:txBody>
            <a:bodyPr rtlCol="0" anchor="ctr"/>
            <a:lstStyle/>
            <a:p>
              <a:endParaRPr lang="es-CO"/>
            </a:p>
          </p:txBody>
        </p:sp>
        <p:sp>
          <p:nvSpPr>
            <p:cNvPr id="22" name="Freeform: Shape 21">
              <a:extLst>
                <a:ext uri="{FF2B5EF4-FFF2-40B4-BE49-F238E27FC236}">
                  <a16:creationId xmlns:a16="http://schemas.microsoft.com/office/drawing/2014/main" id="{6EEF49E1-46DD-2FCF-87C9-4045AEA29A14}"/>
                </a:ext>
              </a:extLst>
            </p:cNvPr>
            <p:cNvSpPr/>
            <p:nvPr/>
          </p:nvSpPr>
          <p:spPr>
            <a:xfrm>
              <a:off x="-1443127" y="6802040"/>
              <a:ext cx="109647" cy="116010"/>
            </a:xfrm>
            <a:custGeom>
              <a:avLst/>
              <a:gdLst>
                <a:gd name="connsiteX0" fmla="*/ 98027 w 109647"/>
                <a:gd name="connsiteY0" fmla="*/ 103262 h 116010"/>
                <a:gd name="connsiteX1" fmla="*/ 95658 w 109647"/>
                <a:gd name="connsiteY1" fmla="*/ 108297 h 116010"/>
                <a:gd name="connsiteX2" fmla="*/ 90276 w 109647"/>
                <a:gd name="connsiteY2" fmla="*/ 109026 h 116010"/>
                <a:gd name="connsiteX3" fmla="*/ 60334 w 109647"/>
                <a:gd name="connsiteY3" fmla="*/ 114086 h 116010"/>
                <a:gd name="connsiteX4" fmla="*/ 36403 w 109647"/>
                <a:gd name="connsiteY4" fmla="*/ 112136 h 116010"/>
                <a:gd name="connsiteX5" fmla="*/ 22222 w 109647"/>
                <a:gd name="connsiteY5" fmla="*/ 109013 h 116010"/>
                <a:gd name="connsiteX6" fmla="*/ 17544 w 109647"/>
                <a:gd name="connsiteY6" fmla="*/ 104336 h 116010"/>
                <a:gd name="connsiteX7" fmla="*/ 14841 w 109647"/>
                <a:gd name="connsiteY7" fmla="*/ 99189 h 116010"/>
                <a:gd name="connsiteX8" fmla="*/ 5535 w 109647"/>
                <a:gd name="connsiteY8" fmla="*/ 98473 h 116010"/>
                <a:gd name="connsiteX9" fmla="*/ 3067 w 109647"/>
                <a:gd name="connsiteY9" fmla="*/ 101139 h 116010"/>
                <a:gd name="connsiteX10" fmla="*/ 314 w 109647"/>
                <a:gd name="connsiteY10" fmla="*/ 103089 h 116010"/>
                <a:gd name="connsiteX11" fmla="*/ -2512 w 109647"/>
                <a:gd name="connsiteY11" fmla="*/ 99917 h 116010"/>
                <a:gd name="connsiteX12" fmla="*/ -2697 w 109647"/>
                <a:gd name="connsiteY12" fmla="*/ 97646 h 116010"/>
                <a:gd name="connsiteX13" fmla="*/ 1191 w 109647"/>
                <a:gd name="connsiteY13" fmla="*/ 63211 h 116010"/>
                <a:gd name="connsiteX14" fmla="*/ 16347 w 109647"/>
                <a:gd name="connsiteY14" fmla="*/ 20865 h 116010"/>
                <a:gd name="connsiteX15" fmla="*/ 46178 w 109647"/>
                <a:gd name="connsiteY15" fmla="*/ 229 h 116010"/>
                <a:gd name="connsiteX16" fmla="*/ 94312 w 109647"/>
                <a:gd name="connsiteY16" fmla="*/ -42 h 116010"/>
                <a:gd name="connsiteX17" fmla="*/ 98311 w 109647"/>
                <a:gd name="connsiteY17" fmla="*/ 871 h 116010"/>
                <a:gd name="connsiteX18" fmla="*/ 106556 w 109647"/>
                <a:gd name="connsiteY18" fmla="*/ 14855 h 116010"/>
                <a:gd name="connsiteX19" fmla="*/ 104865 w 109647"/>
                <a:gd name="connsiteY19" fmla="*/ 23334 h 116010"/>
                <a:gd name="connsiteX20" fmla="*/ 101162 w 109647"/>
                <a:gd name="connsiteY20" fmla="*/ 57337 h 116010"/>
                <a:gd name="connsiteX21" fmla="*/ 100051 w 109647"/>
                <a:gd name="connsiteY21" fmla="*/ 77356 h 116010"/>
                <a:gd name="connsiteX22" fmla="*/ 98027 w 109647"/>
                <a:gd name="connsiteY22" fmla="*/ 103262 h 11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647" h="116010">
                  <a:moveTo>
                    <a:pt x="98027" y="103262"/>
                  </a:moveTo>
                  <a:cubicBezTo>
                    <a:pt x="96176" y="104496"/>
                    <a:pt x="98027" y="107532"/>
                    <a:pt x="95658" y="108297"/>
                  </a:cubicBezTo>
                  <a:cubicBezTo>
                    <a:pt x="93880" y="108668"/>
                    <a:pt x="92091" y="108915"/>
                    <a:pt x="90276" y="109026"/>
                  </a:cubicBezTo>
                  <a:cubicBezTo>
                    <a:pt x="80304" y="110729"/>
                    <a:pt x="70369" y="112815"/>
                    <a:pt x="60334" y="114086"/>
                  </a:cubicBezTo>
                  <a:cubicBezTo>
                    <a:pt x="52324" y="115098"/>
                    <a:pt x="44289" y="113765"/>
                    <a:pt x="36403" y="112136"/>
                  </a:cubicBezTo>
                  <a:cubicBezTo>
                    <a:pt x="31663" y="111161"/>
                    <a:pt x="26986" y="109791"/>
                    <a:pt x="22222" y="109013"/>
                  </a:cubicBezTo>
                  <a:cubicBezTo>
                    <a:pt x="19692" y="108890"/>
                    <a:pt x="17680" y="106866"/>
                    <a:pt x="17544" y="104336"/>
                  </a:cubicBezTo>
                  <a:cubicBezTo>
                    <a:pt x="17235" y="102373"/>
                    <a:pt x="16285" y="100559"/>
                    <a:pt x="14841" y="99189"/>
                  </a:cubicBezTo>
                  <a:cubicBezTo>
                    <a:pt x="12027" y="96313"/>
                    <a:pt x="8670" y="95992"/>
                    <a:pt x="5535" y="98473"/>
                  </a:cubicBezTo>
                  <a:cubicBezTo>
                    <a:pt x="4585" y="99238"/>
                    <a:pt x="3758" y="100139"/>
                    <a:pt x="3067" y="101139"/>
                  </a:cubicBezTo>
                  <a:cubicBezTo>
                    <a:pt x="2351" y="102151"/>
                    <a:pt x="1832" y="103398"/>
                    <a:pt x="314" y="103089"/>
                  </a:cubicBezTo>
                  <a:cubicBezTo>
                    <a:pt x="-1241" y="102805"/>
                    <a:pt x="-2413" y="101497"/>
                    <a:pt x="-2512" y="99917"/>
                  </a:cubicBezTo>
                  <a:cubicBezTo>
                    <a:pt x="-2611" y="99164"/>
                    <a:pt x="-2636" y="98399"/>
                    <a:pt x="-2697" y="97646"/>
                  </a:cubicBezTo>
                  <a:cubicBezTo>
                    <a:pt x="-1463" y="86156"/>
                    <a:pt x="-846" y="74554"/>
                    <a:pt x="1191" y="63211"/>
                  </a:cubicBezTo>
                  <a:cubicBezTo>
                    <a:pt x="3721" y="48315"/>
                    <a:pt x="8843" y="33985"/>
                    <a:pt x="16347" y="20865"/>
                  </a:cubicBezTo>
                  <a:cubicBezTo>
                    <a:pt x="22987" y="9461"/>
                    <a:pt x="33243" y="2908"/>
                    <a:pt x="46178" y="229"/>
                  </a:cubicBezTo>
                  <a:cubicBezTo>
                    <a:pt x="62223" y="-3078"/>
                    <a:pt x="78268" y="-1005"/>
                    <a:pt x="94312" y="-42"/>
                  </a:cubicBezTo>
                  <a:cubicBezTo>
                    <a:pt x="95682" y="106"/>
                    <a:pt x="97015" y="414"/>
                    <a:pt x="98311" y="871"/>
                  </a:cubicBezTo>
                  <a:cubicBezTo>
                    <a:pt x="105297" y="3043"/>
                    <a:pt x="108049" y="7709"/>
                    <a:pt x="106556" y="14855"/>
                  </a:cubicBezTo>
                  <a:cubicBezTo>
                    <a:pt x="105976" y="17681"/>
                    <a:pt x="105420" y="20508"/>
                    <a:pt x="104865" y="23334"/>
                  </a:cubicBezTo>
                  <a:cubicBezTo>
                    <a:pt x="102705" y="34578"/>
                    <a:pt x="102397" y="46007"/>
                    <a:pt x="101162" y="57337"/>
                  </a:cubicBezTo>
                  <a:cubicBezTo>
                    <a:pt x="100471" y="63940"/>
                    <a:pt x="100101" y="70654"/>
                    <a:pt x="100051" y="77356"/>
                  </a:cubicBezTo>
                  <a:cubicBezTo>
                    <a:pt x="99953" y="86032"/>
                    <a:pt x="99274" y="94684"/>
                    <a:pt x="98027" y="103262"/>
                  </a:cubicBezTo>
                  <a:close/>
                </a:path>
              </a:pathLst>
            </a:custGeom>
            <a:solidFill>
              <a:srgbClr val="61EF00"/>
            </a:solidFill>
            <a:ln w="1231" cap="flat">
              <a:noFill/>
              <a:prstDash val="solid"/>
              <a:miter/>
            </a:ln>
          </p:spPr>
          <p:txBody>
            <a:bodyPr rtlCol="0" anchor="ctr"/>
            <a:lstStyle/>
            <a:p>
              <a:endParaRPr lang="es-CO"/>
            </a:p>
          </p:txBody>
        </p:sp>
        <p:sp>
          <p:nvSpPr>
            <p:cNvPr id="23" name="Freeform: Shape 22">
              <a:extLst>
                <a:ext uri="{FF2B5EF4-FFF2-40B4-BE49-F238E27FC236}">
                  <a16:creationId xmlns:a16="http://schemas.microsoft.com/office/drawing/2014/main" id="{8BC70134-57DB-DB8B-0E10-93319935E2B7}"/>
                </a:ext>
              </a:extLst>
            </p:cNvPr>
            <p:cNvSpPr/>
            <p:nvPr/>
          </p:nvSpPr>
          <p:spPr>
            <a:xfrm>
              <a:off x="-1278555" y="7166529"/>
              <a:ext cx="28559" cy="347469"/>
            </a:xfrm>
            <a:custGeom>
              <a:avLst/>
              <a:gdLst>
                <a:gd name="connsiteX0" fmla="*/ -723 w 28559"/>
                <a:gd name="connsiteY0" fmla="*/ -1573 h 347469"/>
                <a:gd name="connsiteX1" fmla="*/ -1168 w 28559"/>
                <a:gd name="connsiteY1" fmla="*/ 23111 h 347469"/>
                <a:gd name="connsiteX2" fmla="*/ -242 w 28559"/>
                <a:gd name="connsiteY2" fmla="*/ 46352 h 347469"/>
                <a:gd name="connsiteX3" fmla="*/ 5 w 28559"/>
                <a:gd name="connsiteY3" fmla="*/ 48154 h 347469"/>
                <a:gd name="connsiteX4" fmla="*/ 1091 w 28559"/>
                <a:gd name="connsiteY4" fmla="*/ 74134 h 347469"/>
                <a:gd name="connsiteX5" fmla="*/ 2177 w 28559"/>
                <a:gd name="connsiteY5" fmla="*/ 111555 h 347469"/>
                <a:gd name="connsiteX6" fmla="*/ 4905 w 28559"/>
                <a:gd name="connsiteY6" fmla="*/ 157999 h 347469"/>
                <a:gd name="connsiteX7" fmla="*/ 7583 w 28559"/>
                <a:gd name="connsiteY7" fmla="*/ 192557 h 347469"/>
                <a:gd name="connsiteX8" fmla="*/ 13495 w 28559"/>
                <a:gd name="connsiteY8" fmla="*/ 237717 h 347469"/>
                <a:gd name="connsiteX9" fmla="*/ 18518 w 28559"/>
                <a:gd name="connsiteY9" fmla="*/ 271510 h 347469"/>
                <a:gd name="connsiteX10" fmla="*/ 20406 w 28559"/>
                <a:gd name="connsiteY10" fmla="*/ 295590 h 347469"/>
                <a:gd name="connsiteX11" fmla="*/ 22468 w 28559"/>
                <a:gd name="connsiteY11" fmla="*/ 316016 h 347469"/>
                <a:gd name="connsiteX12" fmla="*/ 23393 w 28559"/>
                <a:gd name="connsiteY12" fmla="*/ 326914 h 347469"/>
                <a:gd name="connsiteX13" fmla="*/ 25862 w 28559"/>
                <a:gd name="connsiteY13" fmla="*/ 345896 h 347469"/>
                <a:gd name="connsiteX14" fmla="*/ 23628 w 28559"/>
                <a:gd name="connsiteY14" fmla="*/ 337257 h 347469"/>
                <a:gd name="connsiteX15" fmla="*/ 22122 w 28559"/>
                <a:gd name="connsiteY15" fmla="*/ 323298 h 347469"/>
                <a:gd name="connsiteX16" fmla="*/ 21048 w 28559"/>
                <a:gd name="connsiteY16" fmla="*/ 313831 h 347469"/>
                <a:gd name="connsiteX17" fmla="*/ 18321 w 28559"/>
                <a:gd name="connsiteY17" fmla="*/ 284013 h 347469"/>
                <a:gd name="connsiteX18" fmla="*/ 14137 w 28559"/>
                <a:gd name="connsiteY18" fmla="*/ 256700 h 347469"/>
                <a:gd name="connsiteX19" fmla="*/ 11076 w 28559"/>
                <a:gd name="connsiteY19" fmla="*/ 235162 h 347469"/>
                <a:gd name="connsiteX20" fmla="*/ 8904 w 28559"/>
                <a:gd name="connsiteY20" fmla="*/ 220821 h 347469"/>
                <a:gd name="connsiteX21" fmla="*/ 6558 w 28559"/>
                <a:gd name="connsiteY21" fmla="*/ 200111 h 347469"/>
                <a:gd name="connsiteX22" fmla="*/ 5398 w 28559"/>
                <a:gd name="connsiteY22" fmla="*/ 190237 h 347469"/>
                <a:gd name="connsiteX23" fmla="*/ 3880 w 28559"/>
                <a:gd name="connsiteY23" fmla="*/ 175352 h 347469"/>
                <a:gd name="connsiteX24" fmla="*/ 3819 w 28559"/>
                <a:gd name="connsiteY24" fmla="*/ 174439 h 347469"/>
                <a:gd name="connsiteX25" fmla="*/ 2584 w 28559"/>
                <a:gd name="connsiteY25" fmla="*/ 152223 h 347469"/>
                <a:gd name="connsiteX26" fmla="*/ 1079 w 28559"/>
                <a:gd name="connsiteY26" fmla="*/ 131414 h 347469"/>
                <a:gd name="connsiteX27" fmla="*/ 1017 w 28559"/>
                <a:gd name="connsiteY27" fmla="*/ 130513 h 347469"/>
                <a:gd name="connsiteX28" fmla="*/ -119 w 28559"/>
                <a:gd name="connsiteY28" fmla="*/ 107347 h 347469"/>
                <a:gd name="connsiteX29" fmla="*/ -982 w 28559"/>
                <a:gd name="connsiteY29" fmla="*/ 66815 h 347469"/>
                <a:gd name="connsiteX30" fmla="*/ -2525 w 28559"/>
                <a:gd name="connsiteY30" fmla="*/ 25024 h 347469"/>
                <a:gd name="connsiteX31" fmla="*/ -1735 w 28559"/>
                <a:gd name="connsiteY31" fmla="*/ 908 h 347469"/>
                <a:gd name="connsiteX32" fmla="*/ -723 w 28559"/>
                <a:gd name="connsiteY32" fmla="*/ -1573 h 347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8559" h="347469">
                  <a:moveTo>
                    <a:pt x="-723" y="-1573"/>
                  </a:moveTo>
                  <a:cubicBezTo>
                    <a:pt x="-797" y="6647"/>
                    <a:pt x="-1192" y="14867"/>
                    <a:pt x="-1168" y="23111"/>
                  </a:cubicBezTo>
                  <a:cubicBezTo>
                    <a:pt x="-1168" y="30838"/>
                    <a:pt x="-1303" y="38638"/>
                    <a:pt x="-242" y="46352"/>
                  </a:cubicBezTo>
                  <a:cubicBezTo>
                    <a:pt x="-119" y="46944"/>
                    <a:pt x="-32" y="47549"/>
                    <a:pt x="5" y="48154"/>
                  </a:cubicBezTo>
                  <a:cubicBezTo>
                    <a:pt x="-205" y="56793"/>
                    <a:pt x="1375" y="65433"/>
                    <a:pt x="1091" y="74134"/>
                  </a:cubicBezTo>
                  <a:cubicBezTo>
                    <a:pt x="671" y="86637"/>
                    <a:pt x="1510" y="99102"/>
                    <a:pt x="2177" y="111555"/>
                  </a:cubicBezTo>
                  <a:cubicBezTo>
                    <a:pt x="2992" y="127045"/>
                    <a:pt x="4028" y="142510"/>
                    <a:pt x="4905" y="157999"/>
                  </a:cubicBezTo>
                  <a:cubicBezTo>
                    <a:pt x="5559" y="169514"/>
                    <a:pt x="6447" y="181042"/>
                    <a:pt x="7583" y="192557"/>
                  </a:cubicBezTo>
                  <a:cubicBezTo>
                    <a:pt x="9039" y="207676"/>
                    <a:pt x="11014" y="222734"/>
                    <a:pt x="13495" y="237717"/>
                  </a:cubicBezTo>
                  <a:cubicBezTo>
                    <a:pt x="15371" y="248949"/>
                    <a:pt x="16728" y="260266"/>
                    <a:pt x="18518" y="271510"/>
                  </a:cubicBezTo>
                  <a:cubicBezTo>
                    <a:pt x="19592" y="279496"/>
                    <a:pt x="20221" y="287530"/>
                    <a:pt x="20406" y="295590"/>
                  </a:cubicBezTo>
                  <a:cubicBezTo>
                    <a:pt x="20727" y="302415"/>
                    <a:pt x="21493" y="309240"/>
                    <a:pt x="22468" y="316016"/>
                  </a:cubicBezTo>
                  <a:cubicBezTo>
                    <a:pt x="22986" y="319645"/>
                    <a:pt x="23109" y="323298"/>
                    <a:pt x="23393" y="326914"/>
                  </a:cubicBezTo>
                  <a:cubicBezTo>
                    <a:pt x="23899" y="333295"/>
                    <a:pt x="25269" y="339540"/>
                    <a:pt x="25862" y="345896"/>
                  </a:cubicBezTo>
                  <a:cubicBezTo>
                    <a:pt x="23850" y="343366"/>
                    <a:pt x="24121" y="340244"/>
                    <a:pt x="23628" y="337257"/>
                  </a:cubicBezTo>
                  <a:cubicBezTo>
                    <a:pt x="22838" y="332641"/>
                    <a:pt x="21887" y="328000"/>
                    <a:pt x="22122" y="323298"/>
                  </a:cubicBezTo>
                  <a:cubicBezTo>
                    <a:pt x="22085" y="320114"/>
                    <a:pt x="21727" y="316941"/>
                    <a:pt x="21048" y="313831"/>
                  </a:cubicBezTo>
                  <a:cubicBezTo>
                    <a:pt x="19542" y="303957"/>
                    <a:pt x="19530" y="293911"/>
                    <a:pt x="18321" y="284013"/>
                  </a:cubicBezTo>
                  <a:cubicBezTo>
                    <a:pt x="17198" y="274867"/>
                    <a:pt x="15507" y="265808"/>
                    <a:pt x="14137" y="256700"/>
                  </a:cubicBezTo>
                  <a:cubicBezTo>
                    <a:pt x="13063" y="249529"/>
                    <a:pt x="12125" y="242333"/>
                    <a:pt x="11076" y="235162"/>
                  </a:cubicBezTo>
                  <a:cubicBezTo>
                    <a:pt x="10385" y="230374"/>
                    <a:pt x="9521" y="225609"/>
                    <a:pt x="8904" y="220821"/>
                  </a:cubicBezTo>
                  <a:cubicBezTo>
                    <a:pt x="8015" y="213934"/>
                    <a:pt x="6682" y="207084"/>
                    <a:pt x="6558" y="200111"/>
                  </a:cubicBezTo>
                  <a:cubicBezTo>
                    <a:pt x="6411" y="196791"/>
                    <a:pt x="6028" y="193495"/>
                    <a:pt x="5398" y="190237"/>
                  </a:cubicBezTo>
                  <a:cubicBezTo>
                    <a:pt x="4572" y="185300"/>
                    <a:pt x="5398" y="180190"/>
                    <a:pt x="3880" y="175352"/>
                  </a:cubicBezTo>
                  <a:cubicBezTo>
                    <a:pt x="3806" y="175056"/>
                    <a:pt x="3781" y="174747"/>
                    <a:pt x="3819" y="174439"/>
                  </a:cubicBezTo>
                  <a:cubicBezTo>
                    <a:pt x="4300" y="167033"/>
                    <a:pt x="3177" y="159628"/>
                    <a:pt x="2584" y="152223"/>
                  </a:cubicBezTo>
                  <a:cubicBezTo>
                    <a:pt x="2078" y="145299"/>
                    <a:pt x="2720" y="138264"/>
                    <a:pt x="1079" y="131414"/>
                  </a:cubicBezTo>
                  <a:cubicBezTo>
                    <a:pt x="1005" y="131118"/>
                    <a:pt x="992" y="130809"/>
                    <a:pt x="1017" y="130513"/>
                  </a:cubicBezTo>
                  <a:cubicBezTo>
                    <a:pt x="1597" y="122750"/>
                    <a:pt x="462" y="115024"/>
                    <a:pt x="-119" y="107347"/>
                  </a:cubicBezTo>
                  <a:cubicBezTo>
                    <a:pt x="-1131" y="93770"/>
                    <a:pt x="-119" y="80293"/>
                    <a:pt x="-982" y="66815"/>
                  </a:cubicBezTo>
                  <a:cubicBezTo>
                    <a:pt x="-1871" y="52881"/>
                    <a:pt x="-3167" y="38959"/>
                    <a:pt x="-2525" y="25024"/>
                  </a:cubicBezTo>
                  <a:cubicBezTo>
                    <a:pt x="-2155" y="16977"/>
                    <a:pt x="-1822" y="8979"/>
                    <a:pt x="-1735" y="908"/>
                  </a:cubicBezTo>
                  <a:cubicBezTo>
                    <a:pt x="-1871" y="-42"/>
                    <a:pt x="-1476" y="-993"/>
                    <a:pt x="-723" y="-1573"/>
                  </a:cubicBezTo>
                  <a:close/>
                </a:path>
              </a:pathLst>
            </a:custGeom>
            <a:solidFill>
              <a:srgbClr val="270000"/>
            </a:solidFill>
            <a:ln w="1231" cap="flat">
              <a:noFill/>
              <a:prstDash val="solid"/>
              <a:miter/>
            </a:ln>
          </p:spPr>
          <p:txBody>
            <a:bodyPr rtlCol="0" anchor="ctr"/>
            <a:lstStyle/>
            <a:p>
              <a:endParaRPr lang="es-CO"/>
            </a:p>
          </p:txBody>
        </p:sp>
        <p:sp>
          <p:nvSpPr>
            <p:cNvPr id="24" name="Freeform: Shape 23">
              <a:extLst>
                <a:ext uri="{FF2B5EF4-FFF2-40B4-BE49-F238E27FC236}">
                  <a16:creationId xmlns:a16="http://schemas.microsoft.com/office/drawing/2014/main" id="{16F7F64A-B97E-D52B-5CCE-423E8E921869}"/>
                </a:ext>
              </a:extLst>
            </p:cNvPr>
            <p:cNvSpPr/>
            <p:nvPr/>
          </p:nvSpPr>
          <p:spPr>
            <a:xfrm>
              <a:off x="-592801" y="7039442"/>
              <a:ext cx="894" cy="1814"/>
            </a:xfrm>
            <a:custGeom>
              <a:avLst/>
              <a:gdLst>
                <a:gd name="connsiteX0" fmla="*/ -2684 w 894"/>
                <a:gd name="connsiteY0" fmla="*/ -1573 h 1814"/>
                <a:gd name="connsiteX1" fmla="*/ -1832 w 894"/>
                <a:gd name="connsiteY1" fmla="*/ 241 h 1814"/>
                <a:gd name="connsiteX2" fmla="*/ -2684 w 894"/>
                <a:gd name="connsiteY2" fmla="*/ -1573 h 1814"/>
              </a:gdLst>
              <a:ahLst/>
              <a:cxnLst>
                <a:cxn ang="0">
                  <a:pos x="connsiteX0" y="connsiteY0"/>
                </a:cxn>
                <a:cxn ang="0">
                  <a:pos x="connsiteX1" y="connsiteY1"/>
                </a:cxn>
                <a:cxn ang="0">
                  <a:pos x="connsiteX2" y="connsiteY2"/>
                </a:cxn>
              </a:cxnLst>
              <a:rect l="l" t="t" r="r" b="b"/>
              <a:pathLst>
                <a:path w="894" h="1814">
                  <a:moveTo>
                    <a:pt x="-2684" y="-1573"/>
                  </a:moveTo>
                  <a:cubicBezTo>
                    <a:pt x="-2042" y="-1215"/>
                    <a:pt x="-1697" y="-487"/>
                    <a:pt x="-1832" y="241"/>
                  </a:cubicBezTo>
                  <a:cubicBezTo>
                    <a:pt x="-2437" y="-154"/>
                    <a:pt x="-2770" y="-857"/>
                    <a:pt x="-2684" y="-1573"/>
                  </a:cubicBezTo>
                  <a:close/>
                </a:path>
              </a:pathLst>
            </a:custGeom>
            <a:solidFill>
              <a:srgbClr val="020202"/>
            </a:solidFill>
            <a:ln w="1231" cap="flat">
              <a:noFill/>
              <a:prstDash val="solid"/>
              <a:miter/>
            </a:ln>
          </p:spPr>
          <p:txBody>
            <a:bodyPr rtlCol="0" anchor="ctr"/>
            <a:lstStyle/>
            <a:p>
              <a:endParaRPr lang="es-CO"/>
            </a:p>
          </p:txBody>
        </p:sp>
        <p:sp>
          <p:nvSpPr>
            <p:cNvPr id="25" name="Freeform: Shape 24">
              <a:extLst>
                <a:ext uri="{FF2B5EF4-FFF2-40B4-BE49-F238E27FC236}">
                  <a16:creationId xmlns:a16="http://schemas.microsoft.com/office/drawing/2014/main" id="{E11F4840-9410-1034-3846-E5369833E3AD}"/>
                </a:ext>
              </a:extLst>
            </p:cNvPr>
            <p:cNvSpPr/>
            <p:nvPr/>
          </p:nvSpPr>
          <p:spPr>
            <a:xfrm>
              <a:off x="-605596" y="6950751"/>
              <a:ext cx="898" cy="1814"/>
            </a:xfrm>
            <a:custGeom>
              <a:avLst/>
              <a:gdLst>
                <a:gd name="connsiteX0" fmla="*/ -2687 w 898"/>
                <a:gd name="connsiteY0" fmla="*/ -1573 h 1814"/>
                <a:gd name="connsiteX1" fmla="*/ -1823 w 898"/>
                <a:gd name="connsiteY1" fmla="*/ 241 h 1814"/>
                <a:gd name="connsiteX2" fmla="*/ -2687 w 898"/>
                <a:gd name="connsiteY2" fmla="*/ -1573 h 1814"/>
              </a:gdLst>
              <a:ahLst/>
              <a:cxnLst>
                <a:cxn ang="0">
                  <a:pos x="connsiteX0" y="connsiteY0"/>
                </a:cxn>
                <a:cxn ang="0">
                  <a:pos x="connsiteX1" y="connsiteY1"/>
                </a:cxn>
                <a:cxn ang="0">
                  <a:pos x="connsiteX2" y="connsiteY2"/>
                </a:cxn>
              </a:cxnLst>
              <a:rect l="l" t="t" r="r" b="b"/>
              <a:pathLst>
                <a:path w="898" h="1814">
                  <a:moveTo>
                    <a:pt x="-2687" y="-1573"/>
                  </a:moveTo>
                  <a:cubicBezTo>
                    <a:pt x="-2045" y="-1215"/>
                    <a:pt x="-1700" y="-487"/>
                    <a:pt x="-1823" y="241"/>
                  </a:cubicBezTo>
                  <a:cubicBezTo>
                    <a:pt x="-2428" y="-153"/>
                    <a:pt x="-2761" y="-857"/>
                    <a:pt x="-2687" y="-1573"/>
                  </a:cubicBezTo>
                  <a:close/>
                </a:path>
              </a:pathLst>
            </a:custGeom>
            <a:solidFill>
              <a:srgbClr val="020202"/>
            </a:solidFill>
            <a:ln w="1231" cap="flat">
              <a:noFill/>
              <a:prstDash val="solid"/>
              <a:miter/>
            </a:ln>
          </p:spPr>
          <p:txBody>
            <a:bodyPr rtlCol="0" anchor="ctr"/>
            <a:lstStyle/>
            <a:p>
              <a:endParaRPr lang="es-CO"/>
            </a:p>
          </p:txBody>
        </p:sp>
        <p:sp>
          <p:nvSpPr>
            <p:cNvPr id="26" name="Freeform: Shape 25">
              <a:extLst>
                <a:ext uri="{FF2B5EF4-FFF2-40B4-BE49-F238E27FC236}">
                  <a16:creationId xmlns:a16="http://schemas.microsoft.com/office/drawing/2014/main" id="{18BEB789-3950-37B2-9CCF-D4739710A59B}"/>
                </a:ext>
              </a:extLst>
            </p:cNvPr>
            <p:cNvSpPr/>
            <p:nvPr/>
          </p:nvSpPr>
          <p:spPr>
            <a:xfrm>
              <a:off x="-591888" y="7056820"/>
              <a:ext cx="875" cy="1801"/>
            </a:xfrm>
            <a:custGeom>
              <a:avLst/>
              <a:gdLst>
                <a:gd name="connsiteX0" fmla="*/ -2683 w 875"/>
                <a:gd name="connsiteY0" fmla="*/ -1573 h 1801"/>
                <a:gd name="connsiteX1" fmla="*/ -1857 w 875"/>
                <a:gd name="connsiteY1" fmla="*/ 229 h 1801"/>
                <a:gd name="connsiteX2" fmla="*/ -2683 w 875"/>
                <a:gd name="connsiteY2" fmla="*/ -1573 h 1801"/>
              </a:gdLst>
              <a:ahLst/>
              <a:cxnLst>
                <a:cxn ang="0">
                  <a:pos x="connsiteX0" y="connsiteY0"/>
                </a:cxn>
                <a:cxn ang="0">
                  <a:pos x="connsiteX1" y="connsiteY1"/>
                </a:cxn>
                <a:cxn ang="0">
                  <a:pos x="connsiteX2" y="connsiteY2"/>
                </a:cxn>
              </a:cxnLst>
              <a:rect l="l" t="t" r="r" b="b"/>
              <a:pathLst>
                <a:path w="875" h="1801">
                  <a:moveTo>
                    <a:pt x="-2683" y="-1573"/>
                  </a:moveTo>
                  <a:cubicBezTo>
                    <a:pt x="-2042" y="-1215"/>
                    <a:pt x="-1709" y="-487"/>
                    <a:pt x="-1857" y="229"/>
                  </a:cubicBezTo>
                  <a:cubicBezTo>
                    <a:pt x="-2449" y="-166"/>
                    <a:pt x="-2770" y="-869"/>
                    <a:pt x="-2683" y="-1573"/>
                  </a:cubicBezTo>
                  <a:close/>
                </a:path>
              </a:pathLst>
            </a:custGeom>
            <a:solidFill>
              <a:srgbClr val="020202"/>
            </a:solidFill>
            <a:ln w="1231" cap="flat">
              <a:noFill/>
              <a:prstDash val="solid"/>
              <a:miter/>
            </a:ln>
          </p:spPr>
          <p:txBody>
            <a:bodyPr rtlCol="0" anchor="ctr"/>
            <a:lstStyle/>
            <a:p>
              <a:endParaRPr lang="es-CO"/>
            </a:p>
          </p:txBody>
        </p:sp>
        <p:sp>
          <p:nvSpPr>
            <p:cNvPr id="27" name="Freeform: Shape 26">
              <a:extLst>
                <a:ext uri="{FF2B5EF4-FFF2-40B4-BE49-F238E27FC236}">
                  <a16:creationId xmlns:a16="http://schemas.microsoft.com/office/drawing/2014/main" id="{05506B2D-C282-0BDA-FEC6-1DB020C79B52}"/>
                </a:ext>
              </a:extLst>
            </p:cNvPr>
            <p:cNvSpPr/>
            <p:nvPr/>
          </p:nvSpPr>
          <p:spPr>
            <a:xfrm>
              <a:off x="-593714" y="7030296"/>
              <a:ext cx="894" cy="1826"/>
            </a:xfrm>
            <a:custGeom>
              <a:avLst/>
              <a:gdLst>
                <a:gd name="connsiteX0" fmla="*/ -2684 w 894"/>
                <a:gd name="connsiteY0" fmla="*/ -1573 h 1826"/>
                <a:gd name="connsiteX1" fmla="*/ -1832 w 894"/>
                <a:gd name="connsiteY1" fmla="*/ 254 h 1826"/>
                <a:gd name="connsiteX2" fmla="*/ -2684 w 894"/>
                <a:gd name="connsiteY2" fmla="*/ -1573 h 1826"/>
              </a:gdLst>
              <a:ahLst/>
              <a:cxnLst>
                <a:cxn ang="0">
                  <a:pos x="connsiteX0" y="connsiteY0"/>
                </a:cxn>
                <a:cxn ang="0">
                  <a:pos x="connsiteX1" y="connsiteY1"/>
                </a:cxn>
                <a:cxn ang="0">
                  <a:pos x="connsiteX2" y="connsiteY2"/>
                </a:cxn>
              </a:cxnLst>
              <a:rect l="l" t="t" r="r" b="b"/>
              <a:pathLst>
                <a:path w="894" h="1826">
                  <a:moveTo>
                    <a:pt x="-2684" y="-1573"/>
                  </a:moveTo>
                  <a:cubicBezTo>
                    <a:pt x="-2042" y="-1203"/>
                    <a:pt x="-1697" y="-474"/>
                    <a:pt x="-1832" y="254"/>
                  </a:cubicBezTo>
                  <a:cubicBezTo>
                    <a:pt x="-2437" y="-141"/>
                    <a:pt x="-2770" y="-857"/>
                    <a:pt x="-2684" y="-1573"/>
                  </a:cubicBezTo>
                  <a:close/>
                </a:path>
              </a:pathLst>
            </a:custGeom>
            <a:solidFill>
              <a:srgbClr val="020202"/>
            </a:solidFill>
            <a:ln w="1231" cap="flat">
              <a:noFill/>
              <a:prstDash val="solid"/>
              <a:miter/>
            </a:ln>
          </p:spPr>
          <p:txBody>
            <a:bodyPr rtlCol="0" anchor="ctr"/>
            <a:lstStyle/>
            <a:p>
              <a:endParaRPr lang="es-CO"/>
            </a:p>
          </p:txBody>
        </p:sp>
        <p:sp>
          <p:nvSpPr>
            <p:cNvPr id="28" name="Freeform: Shape 27">
              <a:extLst>
                <a:ext uri="{FF2B5EF4-FFF2-40B4-BE49-F238E27FC236}">
                  <a16:creationId xmlns:a16="http://schemas.microsoft.com/office/drawing/2014/main" id="{82C5EDD0-5E0E-2A7D-FEC8-FD5D9BA33287}"/>
                </a:ext>
              </a:extLst>
            </p:cNvPr>
            <p:cNvSpPr/>
            <p:nvPr/>
          </p:nvSpPr>
          <p:spPr>
            <a:xfrm>
              <a:off x="-601933" y="6930646"/>
              <a:ext cx="876" cy="913"/>
            </a:xfrm>
            <a:custGeom>
              <a:avLst/>
              <a:gdLst>
                <a:gd name="connsiteX0" fmla="*/ -1821 w 876"/>
                <a:gd name="connsiteY0" fmla="*/ -1573 h 913"/>
                <a:gd name="connsiteX1" fmla="*/ -2697 w 876"/>
                <a:gd name="connsiteY1" fmla="*/ -660 h 913"/>
                <a:gd name="connsiteX2" fmla="*/ -1821 w 876"/>
                <a:gd name="connsiteY2" fmla="*/ -1573 h 913"/>
              </a:gdLst>
              <a:ahLst/>
              <a:cxnLst>
                <a:cxn ang="0">
                  <a:pos x="connsiteX0" y="connsiteY0"/>
                </a:cxn>
                <a:cxn ang="0">
                  <a:pos x="connsiteX1" y="connsiteY1"/>
                </a:cxn>
                <a:cxn ang="0">
                  <a:pos x="connsiteX2" y="connsiteY2"/>
                </a:cxn>
              </a:cxnLst>
              <a:rect l="l" t="t" r="r" b="b"/>
              <a:pathLst>
                <a:path w="876" h="913">
                  <a:moveTo>
                    <a:pt x="-1821" y="-1573"/>
                  </a:moveTo>
                  <a:cubicBezTo>
                    <a:pt x="-2117" y="-1277"/>
                    <a:pt x="-2401" y="-968"/>
                    <a:pt x="-2697" y="-660"/>
                  </a:cubicBezTo>
                  <a:cubicBezTo>
                    <a:pt x="-2401" y="-968"/>
                    <a:pt x="-2117" y="-1215"/>
                    <a:pt x="-1821" y="-1573"/>
                  </a:cubicBezTo>
                  <a:close/>
                </a:path>
              </a:pathLst>
            </a:custGeom>
            <a:solidFill>
              <a:srgbClr val="020202"/>
            </a:solidFill>
            <a:ln w="1231" cap="flat">
              <a:noFill/>
              <a:prstDash val="solid"/>
              <a:miter/>
            </a:ln>
          </p:spPr>
          <p:txBody>
            <a:bodyPr rtlCol="0" anchor="ctr"/>
            <a:lstStyle/>
            <a:p>
              <a:endParaRPr lang="es-CO"/>
            </a:p>
          </p:txBody>
        </p:sp>
        <p:sp>
          <p:nvSpPr>
            <p:cNvPr id="29" name="Freeform: Shape 28">
              <a:extLst>
                <a:ext uri="{FF2B5EF4-FFF2-40B4-BE49-F238E27FC236}">
                  <a16:creationId xmlns:a16="http://schemas.microsoft.com/office/drawing/2014/main" id="{8266F422-3550-CCEB-2CFC-3855A1C6FA89}"/>
                </a:ext>
              </a:extLst>
            </p:cNvPr>
            <p:cNvSpPr/>
            <p:nvPr/>
          </p:nvSpPr>
          <p:spPr>
            <a:xfrm>
              <a:off x="-604673" y="6938865"/>
              <a:ext cx="876" cy="925"/>
            </a:xfrm>
            <a:custGeom>
              <a:avLst/>
              <a:gdLst>
                <a:gd name="connsiteX0" fmla="*/ -1821 w 876"/>
                <a:gd name="connsiteY0" fmla="*/ -1573 h 925"/>
                <a:gd name="connsiteX1" fmla="*/ -2697 w 876"/>
                <a:gd name="connsiteY1" fmla="*/ -647 h 925"/>
              </a:gdLst>
              <a:ahLst/>
              <a:cxnLst>
                <a:cxn ang="0">
                  <a:pos x="connsiteX0" y="connsiteY0"/>
                </a:cxn>
                <a:cxn ang="0">
                  <a:pos x="connsiteX1" y="connsiteY1"/>
                </a:cxn>
              </a:cxnLst>
              <a:rect l="l" t="t" r="r" b="b"/>
              <a:pathLst>
                <a:path w="876" h="925">
                  <a:moveTo>
                    <a:pt x="-1821" y="-1573"/>
                  </a:moveTo>
                  <a:lnTo>
                    <a:pt x="-2697" y="-647"/>
                  </a:lnTo>
                  <a:close/>
                </a:path>
              </a:pathLst>
            </a:custGeom>
            <a:solidFill>
              <a:srgbClr val="020202"/>
            </a:solidFill>
            <a:ln w="1231" cap="flat">
              <a:noFill/>
              <a:prstDash val="solid"/>
              <a:miter/>
            </a:ln>
          </p:spPr>
          <p:txBody>
            <a:bodyPr rtlCol="0" anchor="ctr"/>
            <a:lstStyle/>
            <a:p>
              <a:endParaRPr lang="es-CO"/>
            </a:p>
          </p:txBody>
        </p:sp>
        <p:sp>
          <p:nvSpPr>
            <p:cNvPr id="30" name="Freeform: Shape 29">
              <a:extLst>
                <a:ext uri="{FF2B5EF4-FFF2-40B4-BE49-F238E27FC236}">
                  <a16:creationId xmlns:a16="http://schemas.microsoft.com/office/drawing/2014/main" id="{0C477684-5168-CF5F-02A6-54CEE6586474}"/>
                </a:ext>
              </a:extLst>
            </p:cNvPr>
            <p:cNvSpPr/>
            <p:nvPr/>
          </p:nvSpPr>
          <p:spPr>
            <a:xfrm>
              <a:off x="-605586" y="6945271"/>
              <a:ext cx="839" cy="913"/>
            </a:xfrm>
            <a:custGeom>
              <a:avLst/>
              <a:gdLst>
                <a:gd name="connsiteX0" fmla="*/ -1858 w 839"/>
                <a:gd name="connsiteY0" fmla="*/ -1573 h 913"/>
                <a:gd name="connsiteX1" fmla="*/ -2697 w 839"/>
                <a:gd name="connsiteY1" fmla="*/ -660 h 913"/>
              </a:gdLst>
              <a:ahLst/>
              <a:cxnLst>
                <a:cxn ang="0">
                  <a:pos x="connsiteX0" y="connsiteY0"/>
                </a:cxn>
                <a:cxn ang="0">
                  <a:pos x="connsiteX1" y="connsiteY1"/>
                </a:cxn>
              </a:cxnLst>
              <a:rect l="l" t="t" r="r" b="b"/>
              <a:pathLst>
                <a:path w="839" h="913">
                  <a:moveTo>
                    <a:pt x="-1858" y="-1573"/>
                  </a:moveTo>
                  <a:lnTo>
                    <a:pt x="-2697" y="-660"/>
                  </a:lnTo>
                  <a:close/>
                </a:path>
              </a:pathLst>
            </a:custGeom>
            <a:solidFill>
              <a:srgbClr val="020202"/>
            </a:solidFill>
            <a:ln w="1231" cap="flat">
              <a:noFill/>
              <a:prstDash val="solid"/>
              <a:miter/>
            </a:ln>
          </p:spPr>
          <p:txBody>
            <a:bodyPr rtlCol="0" anchor="ctr"/>
            <a:lstStyle/>
            <a:p>
              <a:endParaRPr lang="es-CO"/>
            </a:p>
          </p:txBody>
        </p:sp>
        <p:sp>
          <p:nvSpPr>
            <p:cNvPr id="31" name="Freeform: Shape 30">
              <a:extLst>
                <a:ext uri="{FF2B5EF4-FFF2-40B4-BE49-F238E27FC236}">
                  <a16:creationId xmlns:a16="http://schemas.microsoft.com/office/drawing/2014/main" id="{EB363940-B491-7F5E-BE51-81AA4E2CF971}"/>
                </a:ext>
              </a:extLst>
            </p:cNvPr>
            <p:cNvSpPr/>
            <p:nvPr/>
          </p:nvSpPr>
          <p:spPr>
            <a:xfrm>
              <a:off x="-604673" y="6958070"/>
              <a:ext cx="863" cy="913"/>
            </a:xfrm>
            <a:custGeom>
              <a:avLst/>
              <a:gdLst>
                <a:gd name="connsiteX0" fmla="*/ -2697 w 863"/>
                <a:gd name="connsiteY0" fmla="*/ -1573 h 913"/>
                <a:gd name="connsiteX1" fmla="*/ -1833 w 863"/>
                <a:gd name="connsiteY1" fmla="*/ -660 h 913"/>
              </a:gdLst>
              <a:ahLst/>
              <a:cxnLst>
                <a:cxn ang="0">
                  <a:pos x="connsiteX0" y="connsiteY0"/>
                </a:cxn>
                <a:cxn ang="0">
                  <a:pos x="connsiteX1" y="connsiteY1"/>
                </a:cxn>
              </a:cxnLst>
              <a:rect l="l" t="t" r="r" b="b"/>
              <a:pathLst>
                <a:path w="863" h="913">
                  <a:moveTo>
                    <a:pt x="-2697" y="-1573"/>
                  </a:moveTo>
                  <a:lnTo>
                    <a:pt x="-1833" y="-660"/>
                  </a:lnTo>
                  <a:close/>
                </a:path>
              </a:pathLst>
            </a:custGeom>
            <a:solidFill>
              <a:srgbClr val="020202"/>
            </a:solidFill>
            <a:ln w="1231" cap="flat">
              <a:noFill/>
              <a:prstDash val="solid"/>
              <a:miter/>
            </a:ln>
          </p:spPr>
          <p:txBody>
            <a:bodyPr rtlCol="0" anchor="ctr"/>
            <a:lstStyle/>
            <a:p>
              <a:endParaRPr lang="es-CO"/>
            </a:p>
          </p:txBody>
        </p:sp>
        <p:sp>
          <p:nvSpPr>
            <p:cNvPr id="32" name="Freeform: Shape 31">
              <a:extLst>
                <a:ext uri="{FF2B5EF4-FFF2-40B4-BE49-F238E27FC236}">
                  <a16:creationId xmlns:a16="http://schemas.microsoft.com/office/drawing/2014/main" id="{29264443-0920-F116-AA6C-626F14B54D13}"/>
                </a:ext>
              </a:extLst>
            </p:cNvPr>
            <p:cNvSpPr/>
            <p:nvPr/>
          </p:nvSpPr>
          <p:spPr>
            <a:xfrm>
              <a:off x="-603710" y="6963562"/>
              <a:ext cx="777" cy="888"/>
            </a:xfrm>
            <a:custGeom>
              <a:avLst/>
              <a:gdLst>
                <a:gd name="connsiteX0" fmla="*/ -2697 w 777"/>
                <a:gd name="connsiteY0" fmla="*/ -1573 h 888"/>
                <a:gd name="connsiteX1" fmla="*/ -1920 w 777"/>
                <a:gd name="connsiteY1" fmla="*/ -684 h 888"/>
              </a:gdLst>
              <a:ahLst/>
              <a:cxnLst>
                <a:cxn ang="0">
                  <a:pos x="connsiteX0" y="connsiteY0"/>
                </a:cxn>
                <a:cxn ang="0">
                  <a:pos x="connsiteX1" y="connsiteY1"/>
                </a:cxn>
              </a:cxnLst>
              <a:rect l="l" t="t" r="r" b="b"/>
              <a:pathLst>
                <a:path w="777" h="888">
                  <a:moveTo>
                    <a:pt x="-2697" y="-1573"/>
                  </a:moveTo>
                  <a:lnTo>
                    <a:pt x="-1920" y="-684"/>
                  </a:lnTo>
                  <a:close/>
                </a:path>
              </a:pathLst>
            </a:custGeom>
            <a:solidFill>
              <a:srgbClr val="020202"/>
            </a:solidFill>
            <a:ln w="1231" cap="flat">
              <a:noFill/>
              <a:prstDash val="solid"/>
              <a:miter/>
            </a:ln>
          </p:spPr>
          <p:txBody>
            <a:bodyPr rtlCol="0" anchor="ctr"/>
            <a:lstStyle/>
            <a:p>
              <a:endParaRPr lang="es-CO"/>
            </a:p>
          </p:txBody>
        </p:sp>
        <p:sp>
          <p:nvSpPr>
            <p:cNvPr id="33" name="Freeform: Shape 32">
              <a:extLst>
                <a:ext uri="{FF2B5EF4-FFF2-40B4-BE49-F238E27FC236}">
                  <a16:creationId xmlns:a16="http://schemas.microsoft.com/office/drawing/2014/main" id="{DAE38E8A-0886-47BA-EC8D-4F1CB439FB1E}"/>
                </a:ext>
              </a:extLst>
            </p:cNvPr>
            <p:cNvSpPr/>
            <p:nvPr/>
          </p:nvSpPr>
          <p:spPr>
            <a:xfrm>
              <a:off x="-601020" y="6983668"/>
              <a:ext cx="814" cy="913"/>
            </a:xfrm>
            <a:custGeom>
              <a:avLst/>
              <a:gdLst>
                <a:gd name="connsiteX0" fmla="*/ -2697 w 814"/>
                <a:gd name="connsiteY0" fmla="*/ -1573 h 913"/>
                <a:gd name="connsiteX1" fmla="*/ -1883 w 814"/>
                <a:gd name="connsiteY1" fmla="*/ -660 h 913"/>
              </a:gdLst>
              <a:ahLst/>
              <a:cxnLst>
                <a:cxn ang="0">
                  <a:pos x="connsiteX0" y="connsiteY0"/>
                </a:cxn>
                <a:cxn ang="0">
                  <a:pos x="connsiteX1" y="connsiteY1"/>
                </a:cxn>
              </a:cxnLst>
              <a:rect l="l" t="t" r="r" b="b"/>
              <a:pathLst>
                <a:path w="814" h="913">
                  <a:moveTo>
                    <a:pt x="-2697" y="-1573"/>
                  </a:moveTo>
                  <a:lnTo>
                    <a:pt x="-1883" y="-660"/>
                  </a:lnTo>
                  <a:close/>
                </a:path>
              </a:pathLst>
            </a:custGeom>
            <a:solidFill>
              <a:srgbClr val="020202"/>
            </a:solidFill>
            <a:ln w="1231" cap="flat">
              <a:noFill/>
              <a:prstDash val="solid"/>
              <a:miter/>
            </a:ln>
          </p:spPr>
          <p:txBody>
            <a:bodyPr rtlCol="0" anchor="ctr"/>
            <a:lstStyle/>
            <a:p>
              <a:endParaRPr lang="es-CO"/>
            </a:p>
          </p:txBody>
        </p:sp>
        <p:sp>
          <p:nvSpPr>
            <p:cNvPr id="34" name="Freeform: Shape 33">
              <a:extLst>
                <a:ext uri="{FF2B5EF4-FFF2-40B4-BE49-F238E27FC236}">
                  <a16:creationId xmlns:a16="http://schemas.microsoft.com/office/drawing/2014/main" id="{A9AAD652-9218-E1E7-49E5-99E92C550828}"/>
                </a:ext>
              </a:extLst>
            </p:cNvPr>
            <p:cNvSpPr/>
            <p:nvPr/>
          </p:nvSpPr>
          <p:spPr>
            <a:xfrm>
              <a:off x="-596453" y="7008364"/>
              <a:ext cx="839" cy="900"/>
            </a:xfrm>
            <a:custGeom>
              <a:avLst/>
              <a:gdLst>
                <a:gd name="connsiteX0" fmla="*/ -2697 w 839"/>
                <a:gd name="connsiteY0" fmla="*/ -1573 h 900"/>
                <a:gd name="connsiteX1" fmla="*/ -1858 w 839"/>
                <a:gd name="connsiteY1" fmla="*/ -672 h 900"/>
              </a:gdLst>
              <a:ahLst/>
              <a:cxnLst>
                <a:cxn ang="0">
                  <a:pos x="connsiteX0" y="connsiteY0"/>
                </a:cxn>
                <a:cxn ang="0">
                  <a:pos x="connsiteX1" y="connsiteY1"/>
                </a:cxn>
              </a:cxnLst>
              <a:rect l="l" t="t" r="r" b="b"/>
              <a:pathLst>
                <a:path w="839" h="900">
                  <a:moveTo>
                    <a:pt x="-2697" y="-1573"/>
                  </a:moveTo>
                  <a:lnTo>
                    <a:pt x="-1858" y="-672"/>
                  </a:lnTo>
                  <a:close/>
                </a:path>
              </a:pathLst>
            </a:custGeom>
            <a:solidFill>
              <a:srgbClr val="020202"/>
            </a:solidFill>
            <a:ln w="1231" cap="flat">
              <a:noFill/>
              <a:prstDash val="solid"/>
              <a:miter/>
            </a:ln>
          </p:spPr>
          <p:txBody>
            <a:bodyPr rtlCol="0" anchor="ctr"/>
            <a:lstStyle/>
            <a:p>
              <a:endParaRPr lang="es-CO"/>
            </a:p>
          </p:txBody>
        </p:sp>
        <p:sp>
          <p:nvSpPr>
            <p:cNvPr id="35" name="Freeform: Shape 34">
              <a:extLst>
                <a:ext uri="{FF2B5EF4-FFF2-40B4-BE49-F238E27FC236}">
                  <a16:creationId xmlns:a16="http://schemas.microsoft.com/office/drawing/2014/main" id="{BD3F92B6-3DC9-EDA0-09C9-6C480996B1BB}"/>
                </a:ext>
              </a:extLst>
            </p:cNvPr>
            <p:cNvSpPr/>
            <p:nvPr/>
          </p:nvSpPr>
          <p:spPr>
            <a:xfrm>
              <a:off x="-594614" y="7022990"/>
              <a:ext cx="814" cy="900"/>
            </a:xfrm>
            <a:custGeom>
              <a:avLst/>
              <a:gdLst>
                <a:gd name="connsiteX0" fmla="*/ -2697 w 814"/>
                <a:gd name="connsiteY0" fmla="*/ -1573 h 900"/>
                <a:gd name="connsiteX1" fmla="*/ -1883 w 814"/>
                <a:gd name="connsiteY1" fmla="*/ -672 h 900"/>
              </a:gdLst>
              <a:ahLst/>
              <a:cxnLst>
                <a:cxn ang="0">
                  <a:pos x="connsiteX0" y="connsiteY0"/>
                </a:cxn>
                <a:cxn ang="0">
                  <a:pos x="connsiteX1" y="connsiteY1"/>
                </a:cxn>
              </a:cxnLst>
              <a:rect l="l" t="t" r="r" b="b"/>
              <a:pathLst>
                <a:path w="814" h="900">
                  <a:moveTo>
                    <a:pt x="-2697" y="-1573"/>
                  </a:moveTo>
                  <a:lnTo>
                    <a:pt x="-1883" y="-672"/>
                  </a:lnTo>
                  <a:close/>
                </a:path>
              </a:pathLst>
            </a:custGeom>
            <a:solidFill>
              <a:srgbClr val="020202"/>
            </a:solidFill>
            <a:ln w="1231" cap="flat">
              <a:noFill/>
              <a:prstDash val="solid"/>
              <a:miter/>
            </a:ln>
          </p:spPr>
          <p:txBody>
            <a:bodyPr rtlCol="0" anchor="ctr"/>
            <a:lstStyle/>
            <a:p>
              <a:endParaRPr lang="es-CO"/>
            </a:p>
          </p:txBody>
        </p:sp>
        <p:sp>
          <p:nvSpPr>
            <p:cNvPr id="36" name="Freeform: Shape 35">
              <a:extLst>
                <a:ext uri="{FF2B5EF4-FFF2-40B4-BE49-F238E27FC236}">
                  <a16:creationId xmlns:a16="http://schemas.microsoft.com/office/drawing/2014/main" id="{62016E11-3A0C-4A70-15F9-0A2682AA03BF}"/>
                </a:ext>
              </a:extLst>
            </p:cNvPr>
            <p:cNvSpPr/>
            <p:nvPr/>
          </p:nvSpPr>
          <p:spPr>
            <a:xfrm>
              <a:off x="-590960" y="7085157"/>
              <a:ext cx="826" cy="913"/>
            </a:xfrm>
            <a:custGeom>
              <a:avLst/>
              <a:gdLst>
                <a:gd name="connsiteX0" fmla="*/ -2697 w 826"/>
                <a:gd name="connsiteY0" fmla="*/ -1573 h 913"/>
                <a:gd name="connsiteX1" fmla="*/ -1870 w 826"/>
                <a:gd name="connsiteY1" fmla="*/ -660 h 913"/>
              </a:gdLst>
              <a:ahLst/>
              <a:cxnLst>
                <a:cxn ang="0">
                  <a:pos x="connsiteX0" y="connsiteY0"/>
                </a:cxn>
                <a:cxn ang="0">
                  <a:pos x="connsiteX1" y="connsiteY1"/>
                </a:cxn>
              </a:cxnLst>
              <a:rect l="l" t="t" r="r" b="b"/>
              <a:pathLst>
                <a:path w="826" h="913">
                  <a:moveTo>
                    <a:pt x="-2697" y="-1573"/>
                  </a:moveTo>
                  <a:lnTo>
                    <a:pt x="-1870" y="-660"/>
                  </a:lnTo>
                  <a:close/>
                </a:path>
              </a:pathLst>
            </a:custGeom>
            <a:solidFill>
              <a:srgbClr val="020202"/>
            </a:solidFill>
            <a:ln w="1231" cap="flat">
              <a:noFill/>
              <a:prstDash val="solid"/>
              <a:miter/>
            </a:ln>
          </p:spPr>
          <p:txBody>
            <a:bodyPr rtlCol="0" anchor="ctr"/>
            <a:lstStyle/>
            <a:p>
              <a:endParaRPr lang="es-CO"/>
            </a:p>
          </p:txBody>
        </p:sp>
        <p:sp>
          <p:nvSpPr>
            <p:cNvPr id="37" name="Freeform: Shape 36">
              <a:extLst>
                <a:ext uri="{FF2B5EF4-FFF2-40B4-BE49-F238E27FC236}">
                  <a16:creationId xmlns:a16="http://schemas.microsoft.com/office/drawing/2014/main" id="{67D34664-207B-EF19-EBFE-AB4B6839DA0D}"/>
                </a:ext>
              </a:extLst>
            </p:cNvPr>
            <p:cNvSpPr/>
            <p:nvPr/>
          </p:nvSpPr>
          <p:spPr>
            <a:xfrm>
              <a:off x="-934715" y="7416138"/>
              <a:ext cx="913" cy="913"/>
            </a:xfrm>
            <a:custGeom>
              <a:avLst/>
              <a:gdLst>
                <a:gd name="connsiteX0" fmla="*/ -1784 w 913"/>
                <a:gd name="connsiteY0" fmla="*/ -660 h 913"/>
                <a:gd name="connsiteX1" fmla="*/ -2697 w 913"/>
                <a:gd name="connsiteY1" fmla="*/ -1573 h 913"/>
              </a:gdLst>
              <a:ahLst/>
              <a:cxnLst>
                <a:cxn ang="0">
                  <a:pos x="connsiteX0" y="connsiteY0"/>
                </a:cxn>
                <a:cxn ang="0">
                  <a:pos x="connsiteX1" y="connsiteY1"/>
                </a:cxn>
              </a:cxnLst>
              <a:rect l="l" t="t" r="r" b="b"/>
              <a:pathLst>
                <a:path w="913" h="913">
                  <a:moveTo>
                    <a:pt x="-1784" y="-660"/>
                  </a:moveTo>
                  <a:lnTo>
                    <a:pt x="-2697" y="-1573"/>
                  </a:lnTo>
                  <a:close/>
                </a:path>
              </a:pathLst>
            </a:custGeom>
            <a:solidFill>
              <a:srgbClr val="020202"/>
            </a:solidFill>
            <a:ln w="1231" cap="flat">
              <a:noFill/>
              <a:prstDash val="solid"/>
              <a:miter/>
            </a:ln>
          </p:spPr>
          <p:txBody>
            <a:bodyPr rtlCol="0" anchor="ctr"/>
            <a:lstStyle/>
            <a:p>
              <a:endParaRPr lang="es-CO"/>
            </a:p>
          </p:txBody>
        </p:sp>
        <p:sp>
          <p:nvSpPr>
            <p:cNvPr id="38" name="Freeform: Shape 37">
              <a:extLst>
                <a:ext uri="{FF2B5EF4-FFF2-40B4-BE49-F238E27FC236}">
                  <a16:creationId xmlns:a16="http://schemas.microsoft.com/office/drawing/2014/main" id="{255B6A38-9E7A-C036-901D-EC83698BCD63}"/>
                </a:ext>
              </a:extLst>
            </p:cNvPr>
            <p:cNvSpPr/>
            <p:nvPr/>
          </p:nvSpPr>
          <p:spPr>
            <a:xfrm>
              <a:off x="-1116666" y="6597415"/>
              <a:ext cx="437248" cy="388970"/>
            </a:xfrm>
            <a:custGeom>
              <a:avLst/>
              <a:gdLst>
                <a:gd name="connsiteX0" fmla="*/ 3624 w 437248"/>
                <a:gd name="connsiteY0" fmla="*/ 62623 h 388970"/>
                <a:gd name="connsiteX1" fmla="*/ 16398 w 437248"/>
                <a:gd name="connsiteY1" fmla="*/ 37210 h 388970"/>
                <a:gd name="connsiteX2" fmla="*/ 28000 w 437248"/>
                <a:gd name="connsiteY2" fmla="*/ 23177 h 388970"/>
                <a:gd name="connsiteX3" fmla="*/ 45908 w 437248"/>
                <a:gd name="connsiteY3" fmla="*/ 9403 h 388970"/>
                <a:gd name="connsiteX4" fmla="*/ 63730 w 437248"/>
                <a:gd name="connsiteY4" fmla="*/ 1480 h 388970"/>
                <a:gd name="connsiteX5" fmla="*/ 70556 w 437248"/>
                <a:gd name="connsiteY5" fmla="*/ -989 h 388970"/>
                <a:gd name="connsiteX6" fmla="*/ 84021 w 437248"/>
                <a:gd name="connsiteY6" fmla="*/ 10391 h 388970"/>
                <a:gd name="connsiteX7" fmla="*/ 77764 w 437248"/>
                <a:gd name="connsiteY7" fmla="*/ 19968 h 388970"/>
                <a:gd name="connsiteX8" fmla="*/ 53079 w 437248"/>
                <a:gd name="connsiteY8" fmla="*/ 36433 h 388970"/>
                <a:gd name="connsiteX9" fmla="*/ 27531 w 437248"/>
                <a:gd name="connsiteY9" fmla="*/ 65449 h 388970"/>
                <a:gd name="connsiteX10" fmla="*/ 23470 w 437248"/>
                <a:gd name="connsiteY10" fmla="*/ 83567 h 388970"/>
                <a:gd name="connsiteX11" fmla="*/ 25939 w 437248"/>
                <a:gd name="connsiteY11" fmla="*/ 85419 h 388970"/>
                <a:gd name="connsiteX12" fmla="*/ 43218 w 437248"/>
                <a:gd name="connsiteY12" fmla="*/ 89121 h 388970"/>
                <a:gd name="connsiteX13" fmla="*/ 51080 w 437248"/>
                <a:gd name="connsiteY13" fmla="*/ 86653 h 388970"/>
                <a:gd name="connsiteX14" fmla="*/ 58646 w 437248"/>
                <a:gd name="connsiteY14" fmla="*/ 79556 h 388970"/>
                <a:gd name="connsiteX15" fmla="*/ 63842 w 437248"/>
                <a:gd name="connsiteY15" fmla="*/ 70003 h 388970"/>
                <a:gd name="connsiteX16" fmla="*/ 72210 w 437248"/>
                <a:gd name="connsiteY16" fmla="*/ 51774 h 388970"/>
                <a:gd name="connsiteX17" fmla="*/ 89291 w 437248"/>
                <a:gd name="connsiteY17" fmla="*/ 50059 h 388970"/>
                <a:gd name="connsiteX18" fmla="*/ 92759 w 437248"/>
                <a:gd name="connsiteY18" fmla="*/ 63092 h 388970"/>
                <a:gd name="connsiteX19" fmla="*/ 90377 w 437248"/>
                <a:gd name="connsiteY19" fmla="*/ 65832 h 388970"/>
                <a:gd name="connsiteX20" fmla="*/ 68482 w 437248"/>
                <a:gd name="connsiteY20" fmla="*/ 91750 h 388970"/>
                <a:gd name="connsiteX21" fmla="*/ 64076 w 437248"/>
                <a:gd name="connsiteY21" fmla="*/ 114966 h 388970"/>
                <a:gd name="connsiteX22" fmla="*/ 64273 w 437248"/>
                <a:gd name="connsiteY22" fmla="*/ 125432 h 388970"/>
                <a:gd name="connsiteX23" fmla="*/ 64027 w 437248"/>
                <a:gd name="connsiteY23" fmla="*/ 126777 h 388970"/>
                <a:gd name="connsiteX24" fmla="*/ 63286 w 437248"/>
                <a:gd name="connsiteY24" fmla="*/ 131998 h 388970"/>
                <a:gd name="connsiteX25" fmla="*/ 63039 w 437248"/>
                <a:gd name="connsiteY25" fmla="*/ 133232 h 388970"/>
                <a:gd name="connsiteX26" fmla="*/ 62336 w 437248"/>
                <a:gd name="connsiteY26" fmla="*/ 137688 h 388970"/>
                <a:gd name="connsiteX27" fmla="*/ 62077 w 437248"/>
                <a:gd name="connsiteY27" fmla="*/ 138996 h 388970"/>
                <a:gd name="connsiteX28" fmla="*/ 61435 w 437248"/>
                <a:gd name="connsiteY28" fmla="*/ 144353 h 388970"/>
                <a:gd name="connsiteX29" fmla="*/ 61163 w 437248"/>
                <a:gd name="connsiteY29" fmla="*/ 145772 h 388970"/>
                <a:gd name="connsiteX30" fmla="*/ 61299 w 437248"/>
                <a:gd name="connsiteY30" fmla="*/ 192882 h 388970"/>
                <a:gd name="connsiteX31" fmla="*/ 68865 w 437248"/>
                <a:gd name="connsiteY31" fmla="*/ 228946 h 388970"/>
                <a:gd name="connsiteX32" fmla="*/ 69038 w 437248"/>
                <a:gd name="connsiteY32" fmla="*/ 233426 h 388970"/>
                <a:gd name="connsiteX33" fmla="*/ 68964 w 437248"/>
                <a:gd name="connsiteY33" fmla="*/ 244090 h 388970"/>
                <a:gd name="connsiteX34" fmla="*/ 79393 w 437248"/>
                <a:gd name="connsiteY34" fmla="*/ 273834 h 388970"/>
                <a:gd name="connsiteX35" fmla="*/ 96894 w 437248"/>
                <a:gd name="connsiteY35" fmla="*/ 293928 h 388970"/>
                <a:gd name="connsiteX36" fmla="*/ 101127 w 437248"/>
                <a:gd name="connsiteY36" fmla="*/ 295359 h 388970"/>
                <a:gd name="connsiteX37" fmla="*/ 117296 w 437248"/>
                <a:gd name="connsiteY37" fmla="*/ 293113 h 388970"/>
                <a:gd name="connsiteX38" fmla="*/ 125096 w 437248"/>
                <a:gd name="connsiteY38" fmla="*/ 294495 h 388970"/>
                <a:gd name="connsiteX39" fmla="*/ 139783 w 437248"/>
                <a:gd name="connsiteY39" fmla="*/ 302876 h 388970"/>
                <a:gd name="connsiteX40" fmla="*/ 192213 w 437248"/>
                <a:gd name="connsiteY40" fmla="*/ 320537 h 388970"/>
                <a:gd name="connsiteX41" fmla="*/ 220168 w 437248"/>
                <a:gd name="connsiteY41" fmla="*/ 324351 h 388970"/>
                <a:gd name="connsiteX42" fmla="*/ 257453 w 437248"/>
                <a:gd name="connsiteY42" fmla="*/ 322611 h 388970"/>
                <a:gd name="connsiteX43" fmla="*/ 269240 w 437248"/>
                <a:gd name="connsiteY43" fmla="*/ 321451 h 388970"/>
                <a:gd name="connsiteX44" fmla="*/ 299096 w 437248"/>
                <a:gd name="connsiteY44" fmla="*/ 318451 h 388970"/>
                <a:gd name="connsiteX45" fmla="*/ 301737 w 437248"/>
                <a:gd name="connsiteY45" fmla="*/ 317773 h 388970"/>
                <a:gd name="connsiteX46" fmla="*/ 313709 w 437248"/>
                <a:gd name="connsiteY46" fmla="*/ 316970 h 388970"/>
                <a:gd name="connsiteX47" fmla="*/ 331260 w 437248"/>
                <a:gd name="connsiteY47" fmla="*/ 315329 h 388970"/>
                <a:gd name="connsiteX48" fmla="*/ 339430 w 437248"/>
                <a:gd name="connsiteY48" fmla="*/ 315329 h 388970"/>
                <a:gd name="connsiteX49" fmla="*/ 356919 w 437248"/>
                <a:gd name="connsiteY49" fmla="*/ 313169 h 388970"/>
                <a:gd name="connsiteX50" fmla="*/ 357339 w 437248"/>
                <a:gd name="connsiteY50" fmla="*/ 312971 h 388970"/>
                <a:gd name="connsiteX51" fmla="*/ 373729 w 437248"/>
                <a:gd name="connsiteY51" fmla="*/ 307936 h 388970"/>
                <a:gd name="connsiteX52" fmla="*/ 378876 w 437248"/>
                <a:gd name="connsiteY52" fmla="*/ 306331 h 388970"/>
                <a:gd name="connsiteX53" fmla="*/ 403560 w 437248"/>
                <a:gd name="connsiteY53" fmla="*/ 297692 h 388970"/>
                <a:gd name="connsiteX54" fmla="*/ 406029 w 437248"/>
                <a:gd name="connsiteY54" fmla="*/ 296532 h 388970"/>
                <a:gd name="connsiteX55" fmla="*/ 414804 w 437248"/>
                <a:gd name="connsiteY55" fmla="*/ 293064 h 388970"/>
                <a:gd name="connsiteX56" fmla="*/ 417124 w 437248"/>
                <a:gd name="connsiteY56" fmla="*/ 291743 h 388970"/>
                <a:gd name="connsiteX57" fmla="*/ 424530 w 437248"/>
                <a:gd name="connsiteY57" fmla="*/ 288546 h 388970"/>
                <a:gd name="connsiteX58" fmla="*/ 426998 w 437248"/>
                <a:gd name="connsiteY58" fmla="*/ 287423 h 388970"/>
                <a:gd name="connsiteX59" fmla="*/ 434551 w 437248"/>
                <a:gd name="connsiteY59" fmla="*/ 284955 h 388970"/>
                <a:gd name="connsiteX60" fmla="*/ 423653 w 437248"/>
                <a:gd name="connsiteY60" fmla="*/ 292175 h 388970"/>
                <a:gd name="connsiteX61" fmla="*/ 400203 w 437248"/>
                <a:gd name="connsiteY61" fmla="*/ 302049 h 388970"/>
                <a:gd name="connsiteX62" fmla="*/ 375210 w 437248"/>
                <a:gd name="connsiteY62" fmla="*/ 311922 h 388970"/>
                <a:gd name="connsiteX63" fmla="*/ 356697 w 437248"/>
                <a:gd name="connsiteY63" fmla="*/ 318093 h 388970"/>
                <a:gd name="connsiteX64" fmla="*/ 354229 w 437248"/>
                <a:gd name="connsiteY64" fmla="*/ 324487 h 388970"/>
                <a:gd name="connsiteX65" fmla="*/ 358684 w 437248"/>
                <a:gd name="connsiteY65" fmla="*/ 330238 h 388970"/>
                <a:gd name="connsiteX66" fmla="*/ 363498 w 437248"/>
                <a:gd name="connsiteY66" fmla="*/ 362501 h 388970"/>
                <a:gd name="connsiteX67" fmla="*/ 358129 w 437248"/>
                <a:gd name="connsiteY67" fmla="*/ 367758 h 388970"/>
                <a:gd name="connsiteX68" fmla="*/ 318794 w 437248"/>
                <a:gd name="connsiteY68" fmla="*/ 376990 h 388970"/>
                <a:gd name="connsiteX69" fmla="*/ 301268 w 437248"/>
                <a:gd name="connsiteY69" fmla="*/ 379298 h 388970"/>
                <a:gd name="connsiteX70" fmla="*/ 284717 w 437248"/>
                <a:gd name="connsiteY70" fmla="*/ 381915 h 388970"/>
                <a:gd name="connsiteX71" fmla="*/ 258712 w 437248"/>
                <a:gd name="connsiteY71" fmla="*/ 385778 h 388970"/>
                <a:gd name="connsiteX72" fmla="*/ 234731 w 437248"/>
                <a:gd name="connsiteY72" fmla="*/ 387234 h 388970"/>
                <a:gd name="connsiteX73" fmla="*/ 194632 w 437248"/>
                <a:gd name="connsiteY73" fmla="*/ 386370 h 388970"/>
                <a:gd name="connsiteX74" fmla="*/ 171650 w 437248"/>
                <a:gd name="connsiteY74" fmla="*/ 383988 h 388970"/>
                <a:gd name="connsiteX75" fmla="*/ 133797 w 437248"/>
                <a:gd name="connsiteY75" fmla="*/ 374682 h 388970"/>
                <a:gd name="connsiteX76" fmla="*/ 95265 w 437248"/>
                <a:gd name="connsiteY76" fmla="*/ 360748 h 388970"/>
                <a:gd name="connsiteX77" fmla="*/ 81602 w 437248"/>
                <a:gd name="connsiteY77" fmla="*/ 354454 h 388970"/>
                <a:gd name="connsiteX78" fmla="*/ 74333 w 437248"/>
                <a:gd name="connsiteY78" fmla="*/ 344382 h 388970"/>
                <a:gd name="connsiteX79" fmla="*/ 63558 w 437248"/>
                <a:gd name="connsiteY79" fmla="*/ 329880 h 388970"/>
                <a:gd name="connsiteX80" fmla="*/ 45970 w 437248"/>
                <a:gd name="connsiteY80" fmla="*/ 314835 h 388970"/>
                <a:gd name="connsiteX81" fmla="*/ 36936 w 437248"/>
                <a:gd name="connsiteY81" fmla="*/ 293853 h 388970"/>
                <a:gd name="connsiteX82" fmla="*/ 27506 w 437248"/>
                <a:gd name="connsiteY82" fmla="*/ 272551 h 388970"/>
                <a:gd name="connsiteX83" fmla="*/ 24013 w 437248"/>
                <a:gd name="connsiteY83" fmla="*/ 270514 h 388970"/>
                <a:gd name="connsiteX84" fmla="*/ 16164 w 437248"/>
                <a:gd name="connsiteY84" fmla="*/ 261801 h 388970"/>
                <a:gd name="connsiteX85" fmla="*/ 14436 w 437248"/>
                <a:gd name="connsiteY85" fmla="*/ 255630 h 388970"/>
                <a:gd name="connsiteX86" fmla="*/ 11276 w 437248"/>
                <a:gd name="connsiteY86" fmla="*/ 249656 h 388970"/>
                <a:gd name="connsiteX87" fmla="*/ 6611 w 437248"/>
                <a:gd name="connsiteY87" fmla="*/ 239906 h 388970"/>
                <a:gd name="connsiteX88" fmla="*/ 613 w 437248"/>
                <a:gd name="connsiteY88" fmla="*/ 212889 h 388970"/>
                <a:gd name="connsiteX89" fmla="*/ -1584 w 437248"/>
                <a:gd name="connsiteY89" fmla="*/ 191216 h 388970"/>
                <a:gd name="connsiteX90" fmla="*/ -1584 w 437248"/>
                <a:gd name="connsiteY90" fmla="*/ 171111 h 388970"/>
                <a:gd name="connsiteX91" fmla="*/ -2300 w 437248"/>
                <a:gd name="connsiteY91" fmla="*/ 162064 h 388970"/>
                <a:gd name="connsiteX92" fmla="*/ -2362 w 437248"/>
                <a:gd name="connsiteY92" fmla="*/ 156164 h 388970"/>
                <a:gd name="connsiteX93" fmla="*/ -1597 w 437248"/>
                <a:gd name="connsiteY93" fmla="*/ 142094 h 388970"/>
                <a:gd name="connsiteX94" fmla="*/ -116 w 437248"/>
                <a:gd name="connsiteY94" fmla="*/ 104364 h 388970"/>
                <a:gd name="connsiteX95" fmla="*/ -696 w 437248"/>
                <a:gd name="connsiteY95" fmla="*/ 98502 h 388970"/>
                <a:gd name="connsiteX96" fmla="*/ 3427 w 437248"/>
                <a:gd name="connsiteY96" fmla="*/ 65721 h 388970"/>
                <a:gd name="connsiteX97" fmla="*/ 3624 w 437248"/>
                <a:gd name="connsiteY97" fmla="*/ 62623 h 388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437248" h="388970">
                  <a:moveTo>
                    <a:pt x="3624" y="62623"/>
                  </a:moveTo>
                  <a:cubicBezTo>
                    <a:pt x="6056" y="53354"/>
                    <a:pt x="10412" y="44690"/>
                    <a:pt x="16398" y="37210"/>
                  </a:cubicBezTo>
                  <a:cubicBezTo>
                    <a:pt x="20175" y="32471"/>
                    <a:pt x="24161" y="27880"/>
                    <a:pt x="28000" y="23177"/>
                  </a:cubicBezTo>
                  <a:cubicBezTo>
                    <a:pt x="32937" y="17389"/>
                    <a:pt x="39046" y="12699"/>
                    <a:pt x="45908" y="9403"/>
                  </a:cubicBezTo>
                  <a:cubicBezTo>
                    <a:pt x="51610" y="6244"/>
                    <a:pt x="57572" y="3590"/>
                    <a:pt x="63730" y="1480"/>
                  </a:cubicBezTo>
                  <a:cubicBezTo>
                    <a:pt x="66199" y="1109"/>
                    <a:pt x="68236" y="-261"/>
                    <a:pt x="70556" y="-989"/>
                  </a:cubicBezTo>
                  <a:cubicBezTo>
                    <a:pt x="78294" y="-3457"/>
                    <a:pt x="85144" y="2196"/>
                    <a:pt x="84021" y="10391"/>
                  </a:cubicBezTo>
                  <a:cubicBezTo>
                    <a:pt x="83552" y="14390"/>
                    <a:pt x="81232" y="17932"/>
                    <a:pt x="77764" y="19968"/>
                  </a:cubicBezTo>
                  <a:cubicBezTo>
                    <a:pt x="69396" y="25251"/>
                    <a:pt x="60682" y="29990"/>
                    <a:pt x="53079" y="36433"/>
                  </a:cubicBezTo>
                  <a:cubicBezTo>
                    <a:pt x="43094" y="44702"/>
                    <a:pt x="34480" y="54502"/>
                    <a:pt x="27531" y="65449"/>
                  </a:cubicBezTo>
                  <a:cubicBezTo>
                    <a:pt x="24038" y="71040"/>
                    <a:pt x="24631" y="77495"/>
                    <a:pt x="23470" y="83567"/>
                  </a:cubicBezTo>
                  <a:cubicBezTo>
                    <a:pt x="23137" y="85320"/>
                    <a:pt x="24643" y="85505"/>
                    <a:pt x="25939" y="85419"/>
                  </a:cubicBezTo>
                  <a:cubicBezTo>
                    <a:pt x="32110" y="85061"/>
                    <a:pt x="37652" y="86949"/>
                    <a:pt x="43218" y="89121"/>
                  </a:cubicBezTo>
                  <a:cubicBezTo>
                    <a:pt x="46489" y="90442"/>
                    <a:pt x="49179" y="89726"/>
                    <a:pt x="51080" y="86653"/>
                  </a:cubicBezTo>
                  <a:cubicBezTo>
                    <a:pt x="52820" y="83567"/>
                    <a:pt x="55461" y="81087"/>
                    <a:pt x="58646" y="79556"/>
                  </a:cubicBezTo>
                  <a:cubicBezTo>
                    <a:pt x="62978" y="77643"/>
                    <a:pt x="64323" y="74410"/>
                    <a:pt x="63842" y="70003"/>
                  </a:cubicBezTo>
                  <a:cubicBezTo>
                    <a:pt x="63002" y="62265"/>
                    <a:pt x="66446" y="56526"/>
                    <a:pt x="72210" y="51774"/>
                  </a:cubicBezTo>
                  <a:cubicBezTo>
                    <a:pt x="76961" y="47627"/>
                    <a:pt x="83811" y="46936"/>
                    <a:pt x="89291" y="50059"/>
                  </a:cubicBezTo>
                  <a:cubicBezTo>
                    <a:pt x="93846" y="52700"/>
                    <a:pt x="95401" y="58538"/>
                    <a:pt x="92759" y="63092"/>
                  </a:cubicBezTo>
                  <a:cubicBezTo>
                    <a:pt x="92142" y="64153"/>
                    <a:pt x="91340" y="65079"/>
                    <a:pt x="90377" y="65832"/>
                  </a:cubicBezTo>
                  <a:cubicBezTo>
                    <a:pt x="81516" y="73015"/>
                    <a:pt x="74086" y="81815"/>
                    <a:pt x="68482" y="91750"/>
                  </a:cubicBezTo>
                  <a:cubicBezTo>
                    <a:pt x="64434" y="98921"/>
                    <a:pt x="62138" y="106561"/>
                    <a:pt x="64076" y="114966"/>
                  </a:cubicBezTo>
                  <a:cubicBezTo>
                    <a:pt x="64866" y="118372"/>
                    <a:pt x="64434" y="121939"/>
                    <a:pt x="64273" y="125432"/>
                  </a:cubicBezTo>
                  <a:cubicBezTo>
                    <a:pt x="64224" y="125889"/>
                    <a:pt x="64138" y="126333"/>
                    <a:pt x="64027" y="126777"/>
                  </a:cubicBezTo>
                  <a:cubicBezTo>
                    <a:pt x="63558" y="128481"/>
                    <a:pt x="63299" y="130233"/>
                    <a:pt x="63286" y="131998"/>
                  </a:cubicBezTo>
                  <a:cubicBezTo>
                    <a:pt x="63237" y="132418"/>
                    <a:pt x="63150" y="132825"/>
                    <a:pt x="63039" y="133232"/>
                  </a:cubicBezTo>
                  <a:cubicBezTo>
                    <a:pt x="62632" y="134689"/>
                    <a:pt x="62397" y="136182"/>
                    <a:pt x="62336" y="137688"/>
                  </a:cubicBezTo>
                  <a:cubicBezTo>
                    <a:pt x="62274" y="138132"/>
                    <a:pt x="62188" y="138564"/>
                    <a:pt x="62077" y="138996"/>
                  </a:cubicBezTo>
                  <a:cubicBezTo>
                    <a:pt x="61472" y="140736"/>
                    <a:pt x="61707" y="142575"/>
                    <a:pt x="61435" y="144353"/>
                  </a:cubicBezTo>
                  <a:cubicBezTo>
                    <a:pt x="61398" y="144834"/>
                    <a:pt x="61299" y="145315"/>
                    <a:pt x="61163" y="145772"/>
                  </a:cubicBezTo>
                  <a:cubicBezTo>
                    <a:pt x="58621" y="161373"/>
                    <a:pt x="58670" y="177294"/>
                    <a:pt x="61299" y="192882"/>
                  </a:cubicBezTo>
                  <a:cubicBezTo>
                    <a:pt x="63471" y="204977"/>
                    <a:pt x="65162" y="217171"/>
                    <a:pt x="68865" y="228946"/>
                  </a:cubicBezTo>
                  <a:cubicBezTo>
                    <a:pt x="69519" y="230353"/>
                    <a:pt x="69581" y="231970"/>
                    <a:pt x="69038" y="233426"/>
                  </a:cubicBezTo>
                  <a:cubicBezTo>
                    <a:pt x="67162" y="237005"/>
                    <a:pt x="67927" y="240572"/>
                    <a:pt x="68964" y="244090"/>
                  </a:cubicBezTo>
                  <a:cubicBezTo>
                    <a:pt x="71778" y="254223"/>
                    <a:pt x="75258" y="264158"/>
                    <a:pt x="79393" y="273834"/>
                  </a:cubicBezTo>
                  <a:cubicBezTo>
                    <a:pt x="83169" y="282264"/>
                    <a:pt x="89365" y="288645"/>
                    <a:pt x="96894" y="293928"/>
                  </a:cubicBezTo>
                  <a:cubicBezTo>
                    <a:pt x="98054" y="294952"/>
                    <a:pt x="99585" y="295470"/>
                    <a:pt x="101127" y="295359"/>
                  </a:cubicBezTo>
                  <a:cubicBezTo>
                    <a:pt x="106484" y="294273"/>
                    <a:pt x="112124" y="295421"/>
                    <a:pt x="117296" y="293113"/>
                  </a:cubicBezTo>
                  <a:cubicBezTo>
                    <a:pt x="120171" y="291879"/>
                    <a:pt x="122701" y="293113"/>
                    <a:pt x="125096" y="294495"/>
                  </a:cubicBezTo>
                  <a:cubicBezTo>
                    <a:pt x="130033" y="297235"/>
                    <a:pt x="134859" y="300123"/>
                    <a:pt x="139783" y="302876"/>
                  </a:cubicBezTo>
                  <a:cubicBezTo>
                    <a:pt x="156174" y="312021"/>
                    <a:pt x="173379" y="318513"/>
                    <a:pt x="192213" y="320537"/>
                  </a:cubicBezTo>
                  <a:cubicBezTo>
                    <a:pt x="201556" y="321549"/>
                    <a:pt x="210812" y="323240"/>
                    <a:pt x="220168" y="324351"/>
                  </a:cubicBezTo>
                  <a:cubicBezTo>
                    <a:pt x="232831" y="325857"/>
                    <a:pt x="245074" y="323808"/>
                    <a:pt x="257453" y="322611"/>
                  </a:cubicBezTo>
                  <a:cubicBezTo>
                    <a:pt x="261366" y="322228"/>
                    <a:pt x="265315" y="321858"/>
                    <a:pt x="269240" y="321451"/>
                  </a:cubicBezTo>
                  <a:cubicBezTo>
                    <a:pt x="279114" y="320389"/>
                    <a:pt x="289099" y="318982"/>
                    <a:pt x="299096" y="318451"/>
                  </a:cubicBezTo>
                  <a:cubicBezTo>
                    <a:pt x="300009" y="318365"/>
                    <a:pt x="300898" y="318143"/>
                    <a:pt x="301737" y="317773"/>
                  </a:cubicBezTo>
                  <a:cubicBezTo>
                    <a:pt x="305687" y="316909"/>
                    <a:pt x="309587" y="315304"/>
                    <a:pt x="313709" y="316970"/>
                  </a:cubicBezTo>
                  <a:cubicBezTo>
                    <a:pt x="319596" y="317032"/>
                    <a:pt x="325484" y="316477"/>
                    <a:pt x="331260" y="315329"/>
                  </a:cubicBezTo>
                  <a:cubicBezTo>
                    <a:pt x="333962" y="314811"/>
                    <a:pt x="336727" y="314811"/>
                    <a:pt x="339430" y="315329"/>
                  </a:cubicBezTo>
                  <a:cubicBezTo>
                    <a:pt x="345330" y="316785"/>
                    <a:pt x="351550" y="316020"/>
                    <a:pt x="356919" y="313169"/>
                  </a:cubicBezTo>
                  <a:cubicBezTo>
                    <a:pt x="357055" y="313083"/>
                    <a:pt x="357191" y="313021"/>
                    <a:pt x="357339" y="312971"/>
                  </a:cubicBezTo>
                  <a:cubicBezTo>
                    <a:pt x="362967" y="311811"/>
                    <a:pt x="368249" y="309565"/>
                    <a:pt x="373729" y="307936"/>
                  </a:cubicBezTo>
                  <a:cubicBezTo>
                    <a:pt x="375457" y="307417"/>
                    <a:pt x="377160" y="306924"/>
                    <a:pt x="378876" y="306331"/>
                  </a:cubicBezTo>
                  <a:cubicBezTo>
                    <a:pt x="387108" y="303493"/>
                    <a:pt x="394921" y="299407"/>
                    <a:pt x="403560" y="297692"/>
                  </a:cubicBezTo>
                  <a:cubicBezTo>
                    <a:pt x="404436" y="297433"/>
                    <a:pt x="405276" y="297050"/>
                    <a:pt x="406029" y="296532"/>
                  </a:cubicBezTo>
                  <a:cubicBezTo>
                    <a:pt x="408818" y="295063"/>
                    <a:pt x="411410" y="293051"/>
                    <a:pt x="414804" y="293064"/>
                  </a:cubicBezTo>
                  <a:cubicBezTo>
                    <a:pt x="415779" y="293064"/>
                    <a:pt x="416408" y="292311"/>
                    <a:pt x="417124" y="291743"/>
                  </a:cubicBezTo>
                  <a:cubicBezTo>
                    <a:pt x="419148" y="289855"/>
                    <a:pt x="421765" y="288732"/>
                    <a:pt x="424530" y="288546"/>
                  </a:cubicBezTo>
                  <a:cubicBezTo>
                    <a:pt x="425468" y="288509"/>
                    <a:pt x="426356" y="288102"/>
                    <a:pt x="426998" y="287423"/>
                  </a:cubicBezTo>
                  <a:cubicBezTo>
                    <a:pt x="429084" y="285621"/>
                    <a:pt x="431811" y="284745"/>
                    <a:pt x="434551" y="284955"/>
                  </a:cubicBezTo>
                  <a:cubicBezTo>
                    <a:pt x="431577" y="288349"/>
                    <a:pt x="427467" y="290089"/>
                    <a:pt x="423653" y="292175"/>
                  </a:cubicBezTo>
                  <a:cubicBezTo>
                    <a:pt x="416186" y="296273"/>
                    <a:pt x="408176" y="299148"/>
                    <a:pt x="400203" y="302049"/>
                  </a:cubicBezTo>
                  <a:cubicBezTo>
                    <a:pt x="391798" y="305147"/>
                    <a:pt x="383714" y="309047"/>
                    <a:pt x="375210" y="311922"/>
                  </a:cubicBezTo>
                  <a:cubicBezTo>
                    <a:pt x="369039" y="313971"/>
                    <a:pt x="362868" y="316069"/>
                    <a:pt x="356697" y="318093"/>
                  </a:cubicBezTo>
                  <a:cubicBezTo>
                    <a:pt x="353081" y="319254"/>
                    <a:pt x="352229" y="321179"/>
                    <a:pt x="354229" y="324487"/>
                  </a:cubicBezTo>
                  <a:cubicBezTo>
                    <a:pt x="355463" y="326560"/>
                    <a:pt x="357437" y="328103"/>
                    <a:pt x="358684" y="330238"/>
                  </a:cubicBezTo>
                  <a:cubicBezTo>
                    <a:pt x="364583" y="340359"/>
                    <a:pt x="367077" y="350936"/>
                    <a:pt x="363498" y="362501"/>
                  </a:cubicBezTo>
                  <a:cubicBezTo>
                    <a:pt x="362942" y="365179"/>
                    <a:pt x="360819" y="367252"/>
                    <a:pt x="358129" y="367758"/>
                  </a:cubicBezTo>
                  <a:cubicBezTo>
                    <a:pt x="345108" y="371202"/>
                    <a:pt x="331926" y="374028"/>
                    <a:pt x="318794" y="376990"/>
                  </a:cubicBezTo>
                  <a:cubicBezTo>
                    <a:pt x="313018" y="378163"/>
                    <a:pt x="307155" y="378928"/>
                    <a:pt x="301268" y="379298"/>
                  </a:cubicBezTo>
                  <a:cubicBezTo>
                    <a:pt x="295726" y="379767"/>
                    <a:pt x="290234" y="380977"/>
                    <a:pt x="284717" y="381915"/>
                  </a:cubicBezTo>
                  <a:cubicBezTo>
                    <a:pt x="276078" y="383371"/>
                    <a:pt x="267500" y="385074"/>
                    <a:pt x="258712" y="385778"/>
                  </a:cubicBezTo>
                  <a:cubicBezTo>
                    <a:pt x="250727" y="386407"/>
                    <a:pt x="242667" y="387889"/>
                    <a:pt x="234731" y="387234"/>
                  </a:cubicBezTo>
                  <a:cubicBezTo>
                    <a:pt x="221352" y="386136"/>
                    <a:pt x="207961" y="387234"/>
                    <a:pt x="194632" y="386370"/>
                  </a:cubicBezTo>
                  <a:cubicBezTo>
                    <a:pt x="186980" y="385840"/>
                    <a:pt x="179303" y="384877"/>
                    <a:pt x="171650" y="383988"/>
                  </a:cubicBezTo>
                  <a:cubicBezTo>
                    <a:pt x="158728" y="382285"/>
                    <a:pt x="146040" y="379163"/>
                    <a:pt x="133797" y="374682"/>
                  </a:cubicBezTo>
                  <a:cubicBezTo>
                    <a:pt x="120900" y="370178"/>
                    <a:pt x="107878" y="366154"/>
                    <a:pt x="95265" y="360748"/>
                  </a:cubicBezTo>
                  <a:cubicBezTo>
                    <a:pt x="90649" y="358773"/>
                    <a:pt x="86329" y="356169"/>
                    <a:pt x="81602" y="354454"/>
                  </a:cubicBezTo>
                  <a:cubicBezTo>
                    <a:pt x="76875" y="352738"/>
                    <a:pt x="74999" y="348727"/>
                    <a:pt x="74333" y="344382"/>
                  </a:cubicBezTo>
                  <a:cubicBezTo>
                    <a:pt x="73259" y="337495"/>
                    <a:pt x="68371" y="333830"/>
                    <a:pt x="63558" y="329880"/>
                  </a:cubicBezTo>
                  <a:cubicBezTo>
                    <a:pt x="57584" y="324943"/>
                    <a:pt x="51092" y="320525"/>
                    <a:pt x="45970" y="314835"/>
                  </a:cubicBezTo>
                  <a:cubicBezTo>
                    <a:pt x="40663" y="309071"/>
                    <a:pt x="37479" y="301666"/>
                    <a:pt x="36936" y="293853"/>
                  </a:cubicBezTo>
                  <a:cubicBezTo>
                    <a:pt x="36454" y="285498"/>
                    <a:pt x="31999" y="279043"/>
                    <a:pt x="27506" y="272551"/>
                  </a:cubicBezTo>
                  <a:cubicBezTo>
                    <a:pt x="26593" y="271502"/>
                    <a:pt x="25371" y="270786"/>
                    <a:pt x="24013" y="270514"/>
                  </a:cubicBezTo>
                  <a:cubicBezTo>
                    <a:pt x="19718" y="269107"/>
                    <a:pt x="17373" y="265972"/>
                    <a:pt x="16164" y="261801"/>
                  </a:cubicBezTo>
                  <a:cubicBezTo>
                    <a:pt x="15571" y="259764"/>
                    <a:pt x="15004" y="257716"/>
                    <a:pt x="14436" y="255630"/>
                  </a:cubicBezTo>
                  <a:cubicBezTo>
                    <a:pt x="13843" y="253433"/>
                    <a:pt x="12757" y="251384"/>
                    <a:pt x="11276" y="249656"/>
                  </a:cubicBezTo>
                  <a:cubicBezTo>
                    <a:pt x="8968" y="246817"/>
                    <a:pt x="7376" y="243485"/>
                    <a:pt x="6611" y="239906"/>
                  </a:cubicBezTo>
                  <a:cubicBezTo>
                    <a:pt x="4414" y="230933"/>
                    <a:pt x="1909" y="222010"/>
                    <a:pt x="613" y="212889"/>
                  </a:cubicBezTo>
                  <a:cubicBezTo>
                    <a:pt x="-412" y="205718"/>
                    <a:pt x="-1856" y="198572"/>
                    <a:pt x="-1584" y="191216"/>
                  </a:cubicBezTo>
                  <a:cubicBezTo>
                    <a:pt x="-1288" y="184526"/>
                    <a:pt x="-1498" y="177812"/>
                    <a:pt x="-1584" y="171111"/>
                  </a:cubicBezTo>
                  <a:cubicBezTo>
                    <a:pt x="-1412" y="168074"/>
                    <a:pt x="-1658" y="165038"/>
                    <a:pt x="-2300" y="162064"/>
                  </a:cubicBezTo>
                  <a:cubicBezTo>
                    <a:pt x="-2806" y="160138"/>
                    <a:pt x="-2831" y="158102"/>
                    <a:pt x="-2362" y="156164"/>
                  </a:cubicBezTo>
                  <a:cubicBezTo>
                    <a:pt x="-1128" y="151499"/>
                    <a:pt x="-1597" y="146784"/>
                    <a:pt x="-1597" y="142094"/>
                  </a:cubicBezTo>
                  <a:cubicBezTo>
                    <a:pt x="-1597" y="129493"/>
                    <a:pt x="-683" y="116941"/>
                    <a:pt x="-116" y="104364"/>
                  </a:cubicBezTo>
                  <a:cubicBezTo>
                    <a:pt x="-29" y="102439"/>
                    <a:pt x="-634" y="100489"/>
                    <a:pt x="-696" y="98502"/>
                  </a:cubicBezTo>
                  <a:cubicBezTo>
                    <a:pt x="-1078" y="87431"/>
                    <a:pt x="304" y="76360"/>
                    <a:pt x="3427" y="65721"/>
                  </a:cubicBezTo>
                  <a:cubicBezTo>
                    <a:pt x="3686" y="64709"/>
                    <a:pt x="3760" y="63659"/>
                    <a:pt x="3624" y="62623"/>
                  </a:cubicBezTo>
                  <a:close/>
                </a:path>
              </a:pathLst>
            </a:custGeom>
            <a:solidFill>
              <a:srgbClr val="000000"/>
            </a:solidFill>
            <a:ln w="1231" cap="flat">
              <a:noFill/>
              <a:prstDash val="solid"/>
              <a:miter/>
            </a:ln>
          </p:spPr>
          <p:txBody>
            <a:bodyPr rtlCol="0" anchor="ctr"/>
            <a:lstStyle/>
            <a:p>
              <a:endParaRPr lang="es-CO"/>
            </a:p>
          </p:txBody>
        </p:sp>
        <p:sp>
          <p:nvSpPr>
            <p:cNvPr id="39" name="Freeform: Shape 38">
              <a:extLst>
                <a:ext uri="{FF2B5EF4-FFF2-40B4-BE49-F238E27FC236}">
                  <a16:creationId xmlns:a16="http://schemas.microsoft.com/office/drawing/2014/main" id="{3A7A02DC-AB31-055E-058C-028D3F3183D7}"/>
                </a:ext>
              </a:extLst>
            </p:cNvPr>
            <p:cNvSpPr/>
            <p:nvPr/>
          </p:nvSpPr>
          <p:spPr>
            <a:xfrm>
              <a:off x="-1054696" y="6667819"/>
              <a:ext cx="430578" cy="255100"/>
            </a:xfrm>
            <a:custGeom>
              <a:avLst/>
              <a:gdLst>
                <a:gd name="connsiteX0" fmla="*/ 397019 w 430578"/>
                <a:gd name="connsiteY0" fmla="*/ 191755 h 255100"/>
                <a:gd name="connsiteX1" fmla="*/ 387873 w 430578"/>
                <a:gd name="connsiteY1" fmla="*/ 198087 h 255100"/>
                <a:gd name="connsiteX2" fmla="*/ 348971 w 430578"/>
                <a:gd name="connsiteY2" fmla="*/ 216785 h 255100"/>
                <a:gd name="connsiteX3" fmla="*/ 316301 w 430578"/>
                <a:gd name="connsiteY3" fmla="*/ 229127 h 255100"/>
                <a:gd name="connsiteX4" fmla="*/ 287544 w 430578"/>
                <a:gd name="connsiteY4" fmla="*/ 239001 h 255100"/>
                <a:gd name="connsiteX5" fmla="*/ 264624 w 430578"/>
                <a:gd name="connsiteY5" fmla="*/ 243790 h 255100"/>
                <a:gd name="connsiteX6" fmla="*/ 251640 w 430578"/>
                <a:gd name="connsiteY6" fmla="*/ 245604 h 255100"/>
                <a:gd name="connsiteX7" fmla="*/ 251640 w 430578"/>
                <a:gd name="connsiteY7" fmla="*/ 245604 h 255100"/>
                <a:gd name="connsiteX8" fmla="*/ 222932 w 430578"/>
                <a:gd name="connsiteY8" fmla="*/ 248739 h 255100"/>
                <a:gd name="connsiteX9" fmla="*/ 197631 w 430578"/>
                <a:gd name="connsiteY9" fmla="*/ 251738 h 255100"/>
                <a:gd name="connsiteX10" fmla="*/ 102732 w 430578"/>
                <a:gd name="connsiteY10" fmla="*/ 240753 h 255100"/>
                <a:gd name="connsiteX11" fmla="*/ 54721 w 430578"/>
                <a:gd name="connsiteY11" fmla="*/ 213971 h 255100"/>
                <a:gd name="connsiteX12" fmla="*/ 32011 w 430578"/>
                <a:gd name="connsiteY12" fmla="*/ 189200 h 255100"/>
                <a:gd name="connsiteX13" fmla="*/ 8845 w 430578"/>
                <a:gd name="connsiteY13" fmla="*/ 153210 h 255100"/>
                <a:gd name="connsiteX14" fmla="*/ -2460 w 430578"/>
                <a:gd name="connsiteY14" fmla="*/ 107014 h 255100"/>
                <a:gd name="connsiteX15" fmla="*/ 958 w 430578"/>
                <a:gd name="connsiteY15" fmla="*/ 61792 h 255100"/>
                <a:gd name="connsiteX16" fmla="*/ 6216 w 430578"/>
                <a:gd name="connsiteY16" fmla="*/ 34145 h 255100"/>
                <a:gd name="connsiteX17" fmla="*/ 11511 w 430578"/>
                <a:gd name="connsiteY17" fmla="*/ 22050 h 255100"/>
                <a:gd name="connsiteX18" fmla="*/ 12177 w 430578"/>
                <a:gd name="connsiteY18" fmla="*/ 20816 h 255100"/>
                <a:gd name="connsiteX19" fmla="*/ 14016 w 430578"/>
                <a:gd name="connsiteY19" fmla="*/ 18249 h 255100"/>
                <a:gd name="connsiteX20" fmla="*/ 14695 w 430578"/>
                <a:gd name="connsiteY20" fmla="*/ 17286 h 255100"/>
                <a:gd name="connsiteX21" fmla="*/ 16793 w 430578"/>
                <a:gd name="connsiteY21" fmla="*/ 14583 h 255100"/>
                <a:gd name="connsiteX22" fmla="*/ 17460 w 430578"/>
                <a:gd name="connsiteY22" fmla="*/ 13620 h 255100"/>
                <a:gd name="connsiteX23" fmla="*/ 18225 w 430578"/>
                <a:gd name="connsiteY23" fmla="*/ 12707 h 255100"/>
                <a:gd name="connsiteX24" fmla="*/ 18645 w 430578"/>
                <a:gd name="connsiteY24" fmla="*/ 12263 h 255100"/>
                <a:gd name="connsiteX25" fmla="*/ 29975 w 430578"/>
                <a:gd name="connsiteY25" fmla="*/ 908 h 255100"/>
                <a:gd name="connsiteX26" fmla="*/ 30888 w 430578"/>
                <a:gd name="connsiteY26" fmla="*/ 32 h 255100"/>
                <a:gd name="connsiteX27" fmla="*/ 31851 w 430578"/>
                <a:gd name="connsiteY27" fmla="*/ -820 h 255100"/>
                <a:gd name="connsiteX28" fmla="*/ 32394 w 430578"/>
                <a:gd name="connsiteY28" fmla="*/ -1215 h 255100"/>
                <a:gd name="connsiteX29" fmla="*/ 33628 w 430578"/>
                <a:gd name="connsiteY29" fmla="*/ -1573 h 255100"/>
                <a:gd name="connsiteX30" fmla="*/ 34245 w 430578"/>
                <a:gd name="connsiteY30" fmla="*/ -1252 h 255100"/>
                <a:gd name="connsiteX31" fmla="*/ 34529 w 430578"/>
                <a:gd name="connsiteY31" fmla="*/ 130 h 255100"/>
                <a:gd name="connsiteX32" fmla="*/ 30382 w 430578"/>
                <a:gd name="connsiteY32" fmla="*/ 5462 h 255100"/>
                <a:gd name="connsiteX33" fmla="*/ 5031 w 430578"/>
                <a:gd name="connsiteY33" fmla="*/ 54683 h 255100"/>
                <a:gd name="connsiteX34" fmla="*/ 1551 w 430578"/>
                <a:gd name="connsiteY34" fmla="*/ 109272 h 255100"/>
                <a:gd name="connsiteX35" fmla="*/ 11560 w 430578"/>
                <a:gd name="connsiteY35" fmla="*/ 150310 h 255100"/>
                <a:gd name="connsiteX36" fmla="*/ 44292 w 430578"/>
                <a:gd name="connsiteY36" fmla="*/ 198568 h 255100"/>
                <a:gd name="connsiteX37" fmla="*/ 83997 w 430578"/>
                <a:gd name="connsiteY37" fmla="*/ 228090 h 255100"/>
                <a:gd name="connsiteX38" fmla="*/ 143930 w 430578"/>
                <a:gd name="connsiteY38" fmla="*/ 248258 h 255100"/>
                <a:gd name="connsiteX39" fmla="*/ 191287 w 430578"/>
                <a:gd name="connsiteY39" fmla="*/ 248640 h 255100"/>
                <a:gd name="connsiteX40" fmla="*/ 229894 w 430578"/>
                <a:gd name="connsiteY40" fmla="*/ 245073 h 255100"/>
                <a:gd name="connsiteX41" fmla="*/ 253825 w 430578"/>
                <a:gd name="connsiteY41" fmla="*/ 241938 h 255100"/>
                <a:gd name="connsiteX42" fmla="*/ 259182 w 430578"/>
                <a:gd name="connsiteY42" fmla="*/ 240864 h 255100"/>
                <a:gd name="connsiteX43" fmla="*/ 296208 w 430578"/>
                <a:gd name="connsiteY43" fmla="*/ 232225 h 255100"/>
                <a:gd name="connsiteX44" fmla="*/ 315264 w 430578"/>
                <a:gd name="connsiteY44" fmla="*/ 225844 h 255100"/>
                <a:gd name="connsiteX45" fmla="*/ 377691 w 430578"/>
                <a:gd name="connsiteY45" fmla="*/ 200098 h 255100"/>
                <a:gd name="connsiteX46" fmla="*/ 415137 w 430578"/>
                <a:gd name="connsiteY46" fmla="*/ 169971 h 255100"/>
                <a:gd name="connsiteX47" fmla="*/ 424888 w 430578"/>
                <a:gd name="connsiteY47" fmla="*/ 140078 h 255100"/>
                <a:gd name="connsiteX48" fmla="*/ 423974 w 430578"/>
                <a:gd name="connsiteY48" fmla="*/ 93524 h 255100"/>
                <a:gd name="connsiteX49" fmla="*/ 423974 w 430578"/>
                <a:gd name="connsiteY49" fmla="*/ 88969 h 255100"/>
                <a:gd name="connsiteX50" fmla="*/ 424295 w 430578"/>
                <a:gd name="connsiteY50" fmla="*/ 86834 h 255100"/>
                <a:gd name="connsiteX51" fmla="*/ 424937 w 430578"/>
                <a:gd name="connsiteY51" fmla="*/ 85600 h 255100"/>
                <a:gd name="connsiteX52" fmla="*/ 426159 w 430578"/>
                <a:gd name="connsiteY52" fmla="*/ 85588 h 255100"/>
                <a:gd name="connsiteX53" fmla="*/ 426171 w 430578"/>
                <a:gd name="connsiteY53" fmla="*/ 85600 h 255100"/>
                <a:gd name="connsiteX54" fmla="*/ 426171 w 430578"/>
                <a:gd name="connsiteY54" fmla="*/ 85600 h 255100"/>
                <a:gd name="connsiteX55" fmla="*/ 427615 w 430578"/>
                <a:gd name="connsiteY55" fmla="*/ 122207 h 255100"/>
                <a:gd name="connsiteX56" fmla="*/ 427615 w 430578"/>
                <a:gd name="connsiteY56" fmla="*/ 140412 h 255100"/>
                <a:gd name="connsiteX57" fmla="*/ 425270 w 430578"/>
                <a:gd name="connsiteY57" fmla="*/ 156901 h 255100"/>
                <a:gd name="connsiteX58" fmla="*/ 425270 w 430578"/>
                <a:gd name="connsiteY58" fmla="*/ 156901 h 255100"/>
                <a:gd name="connsiteX59" fmla="*/ 419778 w 430578"/>
                <a:gd name="connsiteY59" fmla="*/ 168799 h 255100"/>
                <a:gd name="connsiteX60" fmla="*/ 419778 w 430578"/>
                <a:gd name="connsiteY60" fmla="*/ 168799 h 255100"/>
                <a:gd name="connsiteX61" fmla="*/ 417914 w 430578"/>
                <a:gd name="connsiteY61" fmla="*/ 171526 h 255100"/>
                <a:gd name="connsiteX62" fmla="*/ 417914 w 430578"/>
                <a:gd name="connsiteY62" fmla="*/ 171526 h 255100"/>
                <a:gd name="connsiteX63" fmla="*/ 413335 w 430578"/>
                <a:gd name="connsiteY63" fmla="*/ 177006 h 255100"/>
                <a:gd name="connsiteX64" fmla="*/ 413335 w 430578"/>
                <a:gd name="connsiteY64" fmla="*/ 177006 h 255100"/>
                <a:gd name="connsiteX65" fmla="*/ 412422 w 430578"/>
                <a:gd name="connsiteY65" fmla="*/ 177932 h 255100"/>
                <a:gd name="connsiteX66" fmla="*/ 412422 w 430578"/>
                <a:gd name="connsiteY66" fmla="*/ 177932 h 255100"/>
                <a:gd name="connsiteX67" fmla="*/ 411509 w 430578"/>
                <a:gd name="connsiteY67" fmla="*/ 178857 h 255100"/>
                <a:gd name="connsiteX68" fmla="*/ 411509 w 430578"/>
                <a:gd name="connsiteY68" fmla="*/ 178857 h 255100"/>
                <a:gd name="connsiteX69" fmla="*/ 410595 w 430578"/>
                <a:gd name="connsiteY69" fmla="*/ 179783 h 255100"/>
                <a:gd name="connsiteX70" fmla="*/ 410595 w 430578"/>
                <a:gd name="connsiteY70" fmla="*/ 179783 h 255100"/>
                <a:gd name="connsiteX71" fmla="*/ 409682 w 430578"/>
                <a:gd name="connsiteY71" fmla="*/ 180696 h 255100"/>
                <a:gd name="connsiteX72" fmla="*/ 409682 w 430578"/>
                <a:gd name="connsiteY72" fmla="*/ 180696 h 255100"/>
                <a:gd name="connsiteX73" fmla="*/ 405979 w 430578"/>
                <a:gd name="connsiteY73" fmla="*/ 184399 h 255100"/>
                <a:gd name="connsiteX74" fmla="*/ 405979 w 430578"/>
                <a:gd name="connsiteY74" fmla="*/ 184399 h 255100"/>
                <a:gd name="connsiteX75" fmla="*/ 400499 w 430578"/>
                <a:gd name="connsiteY75" fmla="*/ 188978 h 255100"/>
                <a:gd name="connsiteX76" fmla="*/ 400499 w 430578"/>
                <a:gd name="connsiteY76" fmla="*/ 188978 h 255100"/>
                <a:gd name="connsiteX77" fmla="*/ 397019 w 430578"/>
                <a:gd name="connsiteY77" fmla="*/ 191755 h 255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430578" h="255100">
                  <a:moveTo>
                    <a:pt x="397019" y="191755"/>
                  </a:moveTo>
                  <a:cubicBezTo>
                    <a:pt x="393921" y="193791"/>
                    <a:pt x="390490" y="195347"/>
                    <a:pt x="387873" y="198087"/>
                  </a:cubicBezTo>
                  <a:cubicBezTo>
                    <a:pt x="375679" y="205924"/>
                    <a:pt x="362300" y="211330"/>
                    <a:pt x="348971" y="216785"/>
                  </a:cubicBezTo>
                  <a:cubicBezTo>
                    <a:pt x="338196" y="221203"/>
                    <a:pt x="327656" y="226239"/>
                    <a:pt x="316301" y="229127"/>
                  </a:cubicBezTo>
                  <a:cubicBezTo>
                    <a:pt x="306427" y="231670"/>
                    <a:pt x="297060" y="235533"/>
                    <a:pt x="287544" y="239001"/>
                  </a:cubicBezTo>
                  <a:cubicBezTo>
                    <a:pt x="280139" y="241728"/>
                    <a:pt x="272610" y="243814"/>
                    <a:pt x="264624" y="243790"/>
                  </a:cubicBezTo>
                  <a:cubicBezTo>
                    <a:pt x="260243" y="243925"/>
                    <a:pt x="255886" y="244543"/>
                    <a:pt x="251640" y="245604"/>
                  </a:cubicBezTo>
                  <a:lnTo>
                    <a:pt x="251640" y="245604"/>
                  </a:lnTo>
                  <a:cubicBezTo>
                    <a:pt x="242236" y="247850"/>
                    <a:pt x="232596" y="248912"/>
                    <a:pt x="222932" y="248739"/>
                  </a:cubicBezTo>
                  <a:cubicBezTo>
                    <a:pt x="214379" y="248566"/>
                    <a:pt x="206061" y="250701"/>
                    <a:pt x="197631" y="251738"/>
                  </a:cubicBezTo>
                  <a:cubicBezTo>
                    <a:pt x="165085" y="255724"/>
                    <a:pt x="133452" y="253466"/>
                    <a:pt x="102732" y="240753"/>
                  </a:cubicBezTo>
                  <a:cubicBezTo>
                    <a:pt x="85626" y="233669"/>
                    <a:pt x="69272" y="225536"/>
                    <a:pt x="54721" y="213971"/>
                  </a:cubicBezTo>
                  <a:cubicBezTo>
                    <a:pt x="45822" y="206911"/>
                    <a:pt x="38775" y="198247"/>
                    <a:pt x="32011" y="189200"/>
                  </a:cubicBezTo>
                  <a:cubicBezTo>
                    <a:pt x="23446" y="177734"/>
                    <a:pt x="15078" y="166219"/>
                    <a:pt x="8845" y="153210"/>
                  </a:cubicBezTo>
                  <a:cubicBezTo>
                    <a:pt x="1810" y="138548"/>
                    <a:pt x="-1485" y="123083"/>
                    <a:pt x="-2460" y="107014"/>
                  </a:cubicBezTo>
                  <a:cubicBezTo>
                    <a:pt x="-3374" y="91796"/>
                    <a:pt x="-1522" y="76800"/>
                    <a:pt x="958" y="61792"/>
                  </a:cubicBezTo>
                  <a:cubicBezTo>
                    <a:pt x="2501" y="52523"/>
                    <a:pt x="3094" y="43130"/>
                    <a:pt x="6216" y="34145"/>
                  </a:cubicBezTo>
                  <a:cubicBezTo>
                    <a:pt x="7685" y="29986"/>
                    <a:pt x="9462" y="25950"/>
                    <a:pt x="11511" y="22050"/>
                  </a:cubicBezTo>
                  <a:cubicBezTo>
                    <a:pt x="11696" y="21618"/>
                    <a:pt x="11918" y="21211"/>
                    <a:pt x="12177" y="20816"/>
                  </a:cubicBezTo>
                  <a:cubicBezTo>
                    <a:pt x="12770" y="19952"/>
                    <a:pt x="13412" y="19137"/>
                    <a:pt x="14016" y="18249"/>
                  </a:cubicBezTo>
                  <a:cubicBezTo>
                    <a:pt x="14214" y="17915"/>
                    <a:pt x="14448" y="17595"/>
                    <a:pt x="14695" y="17286"/>
                  </a:cubicBezTo>
                  <a:cubicBezTo>
                    <a:pt x="15473" y="16459"/>
                    <a:pt x="16176" y="15546"/>
                    <a:pt x="16793" y="14583"/>
                  </a:cubicBezTo>
                  <a:cubicBezTo>
                    <a:pt x="16991" y="14250"/>
                    <a:pt x="17213" y="13929"/>
                    <a:pt x="17460" y="13620"/>
                  </a:cubicBezTo>
                  <a:cubicBezTo>
                    <a:pt x="17695" y="13300"/>
                    <a:pt x="17954" y="12991"/>
                    <a:pt x="18225" y="12707"/>
                  </a:cubicBezTo>
                  <a:cubicBezTo>
                    <a:pt x="18361" y="12547"/>
                    <a:pt x="18509" y="12411"/>
                    <a:pt x="18645" y="12263"/>
                  </a:cubicBezTo>
                  <a:cubicBezTo>
                    <a:pt x="22421" y="8474"/>
                    <a:pt x="26173" y="4672"/>
                    <a:pt x="29975" y="908"/>
                  </a:cubicBezTo>
                  <a:cubicBezTo>
                    <a:pt x="30271" y="599"/>
                    <a:pt x="30567" y="316"/>
                    <a:pt x="30888" y="32"/>
                  </a:cubicBezTo>
                  <a:cubicBezTo>
                    <a:pt x="31209" y="-252"/>
                    <a:pt x="31518" y="-549"/>
                    <a:pt x="31851" y="-820"/>
                  </a:cubicBezTo>
                  <a:lnTo>
                    <a:pt x="32394" y="-1215"/>
                  </a:lnTo>
                  <a:cubicBezTo>
                    <a:pt x="32764" y="-1437"/>
                    <a:pt x="33196" y="-1561"/>
                    <a:pt x="33628" y="-1573"/>
                  </a:cubicBezTo>
                  <a:lnTo>
                    <a:pt x="34245" y="-1252"/>
                  </a:lnTo>
                  <a:cubicBezTo>
                    <a:pt x="34492" y="-832"/>
                    <a:pt x="34591" y="-351"/>
                    <a:pt x="34529" y="130"/>
                  </a:cubicBezTo>
                  <a:cubicBezTo>
                    <a:pt x="33887" y="2475"/>
                    <a:pt x="32061" y="4006"/>
                    <a:pt x="30382" y="5462"/>
                  </a:cubicBezTo>
                  <a:cubicBezTo>
                    <a:pt x="15177" y="18421"/>
                    <a:pt x="8253" y="35343"/>
                    <a:pt x="5031" y="54683"/>
                  </a:cubicBezTo>
                  <a:cubicBezTo>
                    <a:pt x="1946" y="72702"/>
                    <a:pt x="785" y="91006"/>
                    <a:pt x="1551" y="109272"/>
                  </a:cubicBezTo>
                  <a:cubicBezTo>
                    <a:pt x="2193" y="123466"/>
                    <a:pt x="5599" y="137412"/>
                    <a:pt x="11560" y="150310"/>
                  </a:cubicBezTo>
                  <a:cubicBezTo>
                    <a:pt x="19830" y="168194"/>
                    <a:pt x="31764" y="183634"/>
                    <a:pt x="44292" y="198568"/>
                  </a:cubicBezTo>
                  <a:cubicBezTo>
                    <a:pt x="55103" y="211453"/>
                    <a:pt x="68976" y="220611"/>
                    <a:pt x="83997" y="228090"/>
                  </a:cubicBezTo>
                  <a:cubicBezTo>
                    <a:pt x="103053" y="237594"/>
                    <a:pt x="122739" y="245246"/>
                    <a:pt x="143930" y="248258"/>
                  </a:cubicBezTo>
                  <a:cubicBezTo>
                    <a:pt x="159630" y="250442"/>
                    <a:pt x="175551" y="250578"/>
                    <a:pt x="191287" y="248640"/>
                  </a:cubicBezTo>
                  <a:cubicBezTo>
                    <a:pt x="204111" y="247097"/>
                    <a:pt x="216860" y="244999"/>
                    <a:pt x="229894" y="245073"/>
                  </a:cubicBezTo>
                  <a:cubicBezTo>
                    <a:pt x="237978" y="245184"/>
                    <a:pt x="246037" y="244123"/>
                    <a:pt x="253825" y="241938"/>
                  </a:cubicBezTo>
                  <a:cubicBezTo>
                    <a:pt x="255528" y="241259"/>
                    <a:pt x="257343" y="240901"/>
                    <a:pt x="259182" y="240864"/>
                  </a:cubicBezTo>
                  <a:cubicBezTo>
                    <a:pt x="272449" y="241901"/>
                    <a:pt x="284261" y="236717"/>
                    <a:pt x="296208" y="232225"/>
                  </a:cubicBezTo>
                  <a:cubicBezTo>
                    <a:pt x="302490" y="229905"/>
                    <a:pt x="308846" y="227819"/>
                    <a:pt x="315264" y="225844"/>
                  </a:cubicBezTo>
                  <a:cubicBezTo>
                    <a:pt x="336764" y="219044"/>
                    <a:pt x="357647" y="210429"/>
                    <a:pt x="377691" y="200098"/>
                  </a:cubicBezTo>
                  <a:cubicBezTo>
                    <a:pt x="392144" y="192767"/>
                    <a:pt x="405153" y="183066"/>
                    <a:pt x="415137" y="169971"/>
                  </a:cubicBezTo>
                  <a:cubicBezTo>
                    <a:pt x="421641" y="161381"/>
                    <a:pt x="425073" y="150853"/>
                    <a:pt x="424888" y="140078"/>
                  </a:cubicBezTo>
                  <a:cubicBezTo>
                    <a:pt x="424888" y="124564"/>
                    <a:pt x="425616" y="109013"/>
                    <a:pt x="423974" y="93524"/>
                  </a:cubicBezTo>
                  <a:cubicBezTo>
                    <a:pt x="423752" y="92018"/>
                    <a:pt x="423752" y="90475"/>
                    <a:pt x="423974" y="88969"/>
                  </a:cubicBezTo>
                  <a:cubicBezTo>
                    <a:pt x="424024" y="88254"/>
                    <a:pt x="424122" y="87538"/>
                    <a:pt x="424295" y="86834"/>
                  </a:cubicBezTo>
                  <a:cubicBezTo>
                    <a:pt x="424418" y="86377"/>
                    <a:pt x="424641" y="85958"/>
                    <a:pt x="424937" y="85600"/>
                  </a:cubicBezTo>
                  <a:cubicBezTo>
                    <a:pt x="425270" y="85254"/>
                    <a:pt x="425813" y="85254"/>
                    <a:pt x="426159" y="85588"/>
                  </a:cubicBezTo>
                  <a:cubicBezTo>
                    <a:pt x="426159" y="85588"/>
                    <a:pt x="426171" y="85600"/>
                    <a:pt x="426171" y="85600"/>
                  </a:cubicBezTo>
                  <a:lnTo>
                    <a:pt x="426171" y="85600"/>
                  </a:lnTo>
                  <a:cubicBezTo>
                    <a:pt x="427405" y="97769"/>
                    <a:pt x="428368" y="109939"/>
                    <a:pt x="427615" y="122207"/>
                  </a:cubicBezTo>
                  <a:cubicBezTo>
                    <a:pt x="427245" y="128254"/>
                    <a:pt x="427405" y="134352"/>
                    <a:pt x="427615" y="140412"/>
                  </a:cubicBezTo>
                  <a:cubicBezTo>
                    <a:pt x="427825" y="146002"/>
                    <a:pt x="427035" y="151594"/>
                    <a:pt x="425270" y="156901"/>
                  </a:cubicBezTo>
                  <a:lnTo>
                    <a:pt x="425270" y="156901"/>
                  </a:lnTo>
                  <a:cubicBezTo>
                    <a:pt x="423913" y="161072"/>
                    <a:pt x="422074" y="165059"/>
                    <a:pt x="419778" y="168799"/>
                  </a:cubicBezTo>
                  <a:lnTo>
                    <a:pt x="419778" y="168799"/>
                  </a:lnTo>
                  <a:cubicBezTo>
                    <a:pt x="419099" y="169675"/>
                    <a:pt x="418667" y="170699"/>
                    <a:pt x="417914" y="171526"/>
                  </a:cubicBezTo>
                  <a:lnTo>
                    <a:pt x="417914" y="171526"/>
                  </a:lnTo>
                  <a:cubicBezTo>
                    <a:pt x="416680" y="173637"/>
                    <a:pt x="414631" y="174994"/>
                    <a:pt x="413335" y="177006"/>
                  </a:cubicBezTo>
                  <a:lnTo>
                    <a:pt x="413335" y="177006"/>
                  </a:lnTo>
                  <a:cubicBezTo>
                    <a:pt x="413076" y="177352"/>
                    <a:pt x="412768" y="177673"/>
                    <a:pt x="412422" y="177932"/>
                  </a:cubicBezTo>
                  <a:lnTo>
                    <a:pt x="412422" y="177932"/>
                  </a:lnTo>
                  <a:cubicBezTo>
                    <a:pt x="412150" y="178265"/>
                    <a:pt x="411842" y="178586"/>
                    <a:pt x="411509" y="178857"/>
                  </a:cubicBezTo>
                  <a:lnTo>
                    <a:pt x="411509" y="178857"/>
                  </a:lnTo>
                  <a:cubicBezTo>
                    <a:pt x="411225" y="179191"/>
                    <a:pt x="410916" y="179499"/>
                    <a:pt x="410595" y="179783"/>
                  </a:cubicBezTo>
                  <a:lnTo>
                    <a:pt x="410595" y="179783"/>
                  </a:lnTo>
                  <a:cubicBezTo>
                    <a:pt x="410311" y="180104"/>
                    <a:pt x="410003" y="180412"/>
                    <a:pt x="409682" y="180696"/>
                  </a:cubicBezTo>
                  <a:lnTo>
                    <a:pt x="409682" y="180696"/>
                  </a:lnTo>
                  <a:cubicBezTo>
                    <a:pt x="408793" y="182227"/>
                    <a:pt x="407510" y="183510"/>
                    <a:pt x="405979" y="184399"/>
                  </a:cubicBezTo>
                  <a:lnTo>
                    <a:pt x="405979" y="184399"/>
                  </a:lnTo>
                  <a:cubicBezTo>
                    <a:pt x="403943" y="185633"/>
                    <a:pt x="402598" y="187769"/>
                    <a:pt x="400499" y="188978"/>
                  </a:cubicBezTo>
                  <a:lnTo>
                    <a:pt x="400499" y="188978"/>
                  </a:lnTo>
                  <a:cubicBezTo>
                    <a:pt x="399413" y="189854"/>
                    <a:pt x="398315" y="190928"/>
                    <a:pt x="397019" y="191755"/>
                  </a:cubicBezTo>
                  <a:close/>
                </a:path>
              </a:pathLst>
            </a:custGeom>
            <a:solidFill>
              <a:srgbClr val="384C54"/>
            </a:solidFill>
            <a:ln w="1231" cap="flat">
              <a:noFill/>
              <a:prstDash val="solid"/>
              <a:miter/>
            </a:ln>
          </p:spPr>
          <p:txBody>
            <a:bodyPr rtlCol="0" anchor="ctr"/>
            <a:lstStyle/>
            <a:p>
              <a:endParaRPr lang="es-CO"/>
            </a:p>
          </p:txBody>
        </p:sp>
        <p:sp>
          <p:nvSpPr>
            <p:cNvPr id="40" name="Freeform: Shape 39">
              <a:extLst>
                <a:ext uri="{FF2B5EF4-FFF2-40B4-BE49-F238E27FC236}">
                  <a16:creationId xmlns:a16="http://schemas.microsoft.com/office/drawing/2014/main" id="{7F2D84F7-064F-1D31-2164-4BE95E35DE1A}"/>
                </a:ext>
              </a:extLst>
            </p:cNvPr>
            <p:cNvSpPr/>
            <p:nvPr/>
          </p:nvSpPr>
          <p:spPr>
            <a:xfrm>
              <a:off x="-619309" y="6753187"/>
              <a:ext cx="19582" cy="52358"/>
            </a:xfrm>
            <a:custGeom>
              <a:avLst/>
              <a:gdLst>
                <a:gd name="connsiteX0" fmla="*/ -490 w 19582"/>
                <a:gd name="connsiteY0" fmla="*/ 50786 h 52358"/>
                <a:gd name="connsiteX1" fmla="*/ -786 w 19582"/>
                <a:gd name="connsiteY1" fmla="*/ 39517 h 52358"/>
                <a:gd name="connsiteX2" fmla="*/ -860 w 19582"/>
                <a:gd name="connsiteY2" fmla="*/ 23090 h 52358"/>
                <a:gd name="connsiteX3" fmla="*/ -2489 w 19582"/>
                <a:gd name="connsiteY3" fmla="*/ 6885 h 52358"/>
                <a:gd name="connsiteX4" fmla="*/ -2674 w 19582"/>
                <a:gd name="connsiteY4" fmla="*/ 2787 h 52358"/>
                <a:gd name="connsiteX5" fmla="*/ 1979 w 19582"/>
                <a:gd name="connsiteY5" fmla="*/ -1422 h 52358"/>
                <a:gd name="connsiteX6" fmla="*/ 15000 w 19582"/>
                <a:gd name="connsiteY6" fmla="*/ 7440 h 52358"/>
                <a:gd name="connsiteX7" fmla="*/ 12223 w 19582"/>
                <a:gd name="connsiteY7" fmla="*/ 28693 h 52358"/>
                <a:gd name="connsiteX8" fmla="*/ 6126 w 19582"/>
                <a:gd name="connsiteY8" fmla="*/ 40073 h 52358"/>
                <a:gd name="connsiteX9" fmla="*/ -490 w 19582"/>
                <a:gd name="connsiteY9" fmla="*/ 50786 h 52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82" h="52358">
                  <a:moveTo>
                    <a:pt x="-490" y="50786"/>
                  </a:moveTo>
                  <a:cubicBezTo>
                    <a:pt x="930" y="46898"/>
                    <a:pt x="-601" y="43232"/>
                    <a:pt x="-786" y="39517"/>
                  </a:cubicBezTo>
                  <a:cubicBezTo>
                    <a:pt x="-1057" y="34050"/>
                    <a:pt x="-884" y="28570"/>
                    <a:pt x="-860" y="23090"/>
                  </a:cubicBezTo>
                  <a:cubicBezTo>
                    <a:pt x="-946" y="17647"/>
                    <a:pt x="-1502" y="12229"/>
                    <a:pt x="-2489" y="6885"/>
                  </a:cubicBezTo>
                  <a:cubicBezTo>
                    <a:pt x="-2674" y="5527"/>
                    <a:pt x="-2736" y="4157"/>
                    <a:pt x="-2674" y="2787"/>
                  </a:cubicBezTo>
                  <a:cubicBezTo>
                    <a:pt x="-2674" y="-916"/>
                    <a:pt x="-1539" y="-2014"/>
                    <a:pt x="1979" y="-1422"/>
                  </a:cubicBezTo>
                  <a:cubicBezTo>
                    <a:pt x="7632" y="-484"/>
                    <a:pt x="12198" y="2281"/>
                    <a:pt x="15000" y="7440"/>
                  </a:cubicBezTo>
                  <a:cubicBezTo>
                    <a:pt x="18295" y="13512"/>
                    <a:pt x="17209" y="23756"/>
                    <a:pt x="12223" y="28693"/>
                  </a:cubicBezTo>
                  <a:cubicBezTo>
                    <a:pt x="9051" y="31754"/>
                    <a:pt x="6916" y="35741"/>
                    <a:pt x="6126" y="40073"/>
                  </a:cubicBezTo>
                  <a:cubicBezTo>
                    <a:pt x="5299" y="44331"/>
                    <a:pt x="2448" y="47552"/>
                    <a:pt x="-490" y="50786"/>
                  </a:cubicBezTo>
                  <a:close/>
                </a:path>
              </a:pathLst>
            </a:custGeom>
            <a:solidFill>
              <a:srgbClr val="000000"/>
            </a:solidFill>
            <a:ln w="1231" cap="flat">
              <a:noFill/>
              <a:prstDash val="solid"/>
              <a:miter/>
            </a:ln>
          </p:spPr>
          <p:txBody>
            <a:bodyPr rtlCol="0" anchor="ctr"/>
            <a:lstStyle/>
            <a:p>
              <a:endParaRPr lang="es-CO"/>
            </a:p>
          </p:txBody>
        </p:sp>
        <p:sp>
          <p:nvSpPr>
            <p:cNvPr id="41" name="Freeform: Shape 40">
              <a:extLst>
                <a:ext uri="{FF2B5EF4-FFF2-40B4-BE49-F238E27FC236}">
                  <a16:creationId xmlns:a16="http://schemas.microsoft.com/office/drawing/2014/main" id="{A062EB02-4635-02D4-4632-A931C955F9F2}"/>
                </a:ext>
              </a:extLst>
            </p:cNvPr>
            <p:cNvSpPr/>
            <p:nvPr/>
          </p:nvSpPr>
          <p:spPr>
            <a:xfrm>
              <a:off x="-1055226" y="6690141"/>
              <a:ext cx="254929" cy="234110"/>
            </a:xfrm>
            <a:custGeom>
              <a:avLst/>
              <a:gdLst>
                <a:gd name="connsiteX0" fmla="*/ 13646 w 254929"/>
                <a:gd name="connsiteY0" fmla="*/ -1494 h 234110"/>
                <a:gd name="connsiteX1" fmla="*/ 9524 w 254929"/>
                <a:gd name="connsiteY1" fmla="*/ 7615 h 234110"/>
                <a:gd name="connsiteX2" fmla="*/ 3451 w 254929"/>
                <a:gd name="connsiteY2" fmla="*/ 31842 h 234110"/>
                <a:gd name="connsiteX3" fmla="*/ 242 w 254929"/>
                <a:gd name="connsiteY3" fmla="*/ 53873 h 234110"/>
                <a:gd name="connsiteX4" fmla="*/ -387 w 254929"/>
                <a:gd name="connsiteY4" fmla="*/ 89320 h 234110"/>
                <a:gd name="connsiteX5" fmla="*/ 5068 w 254929"/>
                <a:gd name="connsiteY5" fmla="*/ 116929 h 234110"/>
                <a:gd name="connsiteX6" fmla="*/ 24643 w 254929"/>
                <a:gd name="connsiteY6" fmla="*/ 154351 h 234110"/>
                <a:gd name="connsiteX7" fmla="*/ 37972 w 254929"/>
                <a:gd name="connsiteY7" fmla="*/ 172234 h 234110"/>
                <a:gd name="connsiteX8" fmla="*/ 62941 w 254929"/>
                <a:gd name="connsiteY8" fmla="*/ 195931 h 234110"/>
                <a:gd name="connsiteX9" fmla="*/ 140696 w 254929"/>
                <a:gd name="connsiteY9" fmla="*/ 228021 h 234110"/>
                <a:gd name="connsiteX10" fmla="*/ 166997 w 254929"/>
                <a:gd name="connsiteY10" fmla="*/ 229885 h 234110"/>
                <a:gd name="connsiteX11" fmla="*/ 211429 w 254929"/>
                <a:gd name="connsiteY11" fmla="*/ 226293 h 234110"/>
                <a:gd name="connsiteX12" fmla="*/ 225487 w 254929"/>
                <a:gd name="connsiteY12" fmla="*/ 225182 h 234110"/>
                <a:gd name="connsiteX13" fmla="*/ 249505 w 254929"/>
                <a:gd name="connsiteY13" fmla="*/ 223417 h 234110"/>
                <a:gd name="connsiteX14" fmla="*/ 252232 w 254929"/>
                <a:gd name="connsiteY14" fmla="*/ 223306 h 234110"/>
                <a:gd name="connsiteX15" fmla="*/ 252232 w 254929"/>
                <a:gd name="connsiteY15" fmla="*/ 224257 h 234110"/>
                <a:gd name="connsiteX16" fmla="*/ 240347 w 254929"/>
                <a:gd name="connsiteY16" fmla="*/ 226096 h 234110"/>
                <a:gd name="connsiteX17" fmla="*/ 212293 w 254929"/>
                <a:gd name="connsiteY17" fmla="*/ 228490 h 234110"/>
                <a:gd name="connsiteX18" fmla="*/ 180648 w 254929"/>
                <a:gd name="connsiteY18" fmla="*/ 232069 h 234110"/>
                <a:gd name="connsiteX19" fmla="*/ 134624 w 254929"/>
                <a:gd name="connsiteY19" fmla="*/ 229095 h 234110"/>
                <a:gd name="connsiteX20" fmla="*/ 56424 w 254929"/>
                <a:gd name="connsiteY20" fmla="*/ 194401 h 234110"/>
                <a:gd name="connsiteX21" fmla="*/ 36750 w 254929"/>
                <a:gd name="connsiteY21" fmla="*/ 174851 h 234110"/>
                <a:gd name="connsiteX22" fmla="*/ 7475 w 254929"/>
                <a:gd name="connsiteY22" fmla="*/ 130814 h 234110"/>
                <a:gd name="connsiteX23" fmla="*/ -634 w 254929"/>
                <a:gd name="connsiteY23" fmla="*/ 101995 h 234110"/>
                <a:gd name="connsiteX24" fmla="*/ -2658 w 254929"/>
                <a:gd name="connsiteY24" fmla="*/ 80384 h 234110"/>
                <a:gd name="connsiteX25" fmla="*/ -1017 w 254929"/>
                <a:gd name="connsiteY25" fmla="*/ 52380 h 234110"/>
                <a:gd name="connsiteX26" fmla="*/ -1017 w 254929"/>
                <a:gd name="connsiteY26" fmla="*/ 51466 h 234110"/>
                <a:gd name="connsiteX27" fmla="*/ -116 w 254929"/>
                <a:gd name="connsiteY27" fmla="*/ 45974 h 234110"/>
                <a:gd name="connsiteX28" fmla="*/ -116 w 254929"/>
                <a:gd name="connsiteY28" fmla="*/ 45073 h 234110"/>
                <a:gd name="connsiteX29" fmla="*/ 785 w 254929"/>
                <a:gd name="connsiteY29" fmla="*/ 40494 h 234110"/>
                <a:gd name="connsiteX30" fmla="*/ 785 w 254929"/>
                <a:gd name="connsiteY30" fmla="*/ 39581 h 234110"/>
                <a:gd name="connsiteX31" fmla="*/ 1686 w 254929"/>
                <a:gd name="connsiteY31" fmla="*/ 34088 h 234110"/>
                <a:gd name="connsiteX32" fmla="*/ 1686 w 254929"/>
                <a:gd name="connsiteY32" fmla="*/ 33187 h 234110"/>
                <a:gd name="connsiteX33" fmla="*/ 6450 w 254929"/>
                <a:gd name="connsiteY33" fmla="*/ 8972 h 234110"/>
                <a:gd name="connsiteX34" fmla="*/ 10005 w 254929"/>
                <a:gd name="connsiteY34" fmla="*/ 1160 h 234110"/>
                <a:gd name="connsiteX35" fmla="*/ 13646 w 254929"/>
                <a:gd name="connsiteY35" fmla="*/ -1494 h 23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54929" h="234110">
                  <a:moveTo>
                    <a:pt x="13646" y="-1494"/>
                  </a:moveTo>
                  <a:cubicBezTo>
                    <a:pt x="12819" y="1789"/>
                    <a:pt x="10659" y="4480"/>
                    <a:pt x="9524" y="7615"/>
                  </a:cubicBezTo>
                  <a:cubicBezTo>
                    <a:pt x="6586" y="15439"/>
                    <a:pt x="4550" y="23561"/>
                    <a:pt x="3451" y="31842"/>
                  </a:cubicBezTo>
                  <a:cubicBezTo>
                    <a:pt x="2562" y="39248"/>
                    <a:pt x="983" y="46505"/>
                    <a:pt x="242" y="53873"/>
                  </a:cubicBezTo>
                  <a:cubicBezTo>
                    <a:pt x="-906" y="65660"/>
                    <a:pt x="-1659" y="77434"/>
                    <a:pt x="-387" y="89320"/>
                  </a:cubicBezTo>
                  <a:cubicBezTo>
                    <a:pt x="514" y="98675"/>
                    <a:pt x="2340" y="107932"/>
                    <a:pt x="5068" y="116929"/>
                  </a:cubicBezTo>
                  <a:cubicBezTo>
                    <a:pt x="9363" y="130580"/>
                    <a:pt x="16484" y="142749"/>
                    <a:pt x="24643" y="154351"/>
                  </a:cubicBezTo>
                  <a:cubicBezTo>
                    <a:pt x="28925" y="160423"/>
                    <a:pt x="33541" y="166261"/>
                    <a:pt x="37972" y="172234"/>
                  </a:cubicBezTo>
                  <a:cubicBezTo>
                    <a:pt x="44946" y="181454"/>
                    <a:pt x="53375" y="189452"/>
                    <a:pt x="62941" y="195931"/>
                  </a:cubicBezTo>
                  <a:cubicBezTo>
                    <a:pt x="86502" y="212285"/>
                    <a:pt x="112667" y="222368"/>
                    <a:pt x="140696" y="228021"/>
                  </a:cubicBezTo>
                  <a:cubicBezTo>
                    <a:pt x="149434" y="229798"/>
                    <a:pt x="158197" y="229663"/>
                    <a:pt x="166997" y="229885"/>
                  </a:cubicBezTo>
                  <a:cubicBezTo>
                    <a:pt x="181894" y="230169"/>
                    <a:pt x="196779" y="228959"/>
                    <a:pt x="211429" y="226293"/>
                  </a:cubicBezTo>
                  <a:cubicBezTo>
                    <a:pt x="216070" y="225442"/>
                    <a:pt x="220772" y="225071"/>
                    <a:pt x="225487" y="225182"/>
                  </a:cubicBezTo>
                  <a:cubicBezTo>
                    <a:pt x="233534" y="225553"/>
                    <a:pt x="241594" y="224960"/>
                    <a:pt x="249505" y="223417"/>
                  </a:cubicBezTo>
                  <a:cubicBezTo>
                    <a:pt x="250406" y="223294"/>
                    <a:pt x="251319" y="223257"/>
                    <a:pt x="252232" y="223306"/>
                  </a:cubicBezTo>
                  <a:lnTo>
                    <a:pt x="252232" y="224257"/>
                  </a:lnTo>
                  <a:cubicBezTo>
                    <a:pt x="248234" y="224627"/>
                    <a:pt x="244272" y="225244"/>
                    <a:pt x="240347" y="226096"/>
                  </a:cubicBezTo>
                  <a:cubicBezTo>
                    <a:pt x="231029" y="227256"/>
                    <a:pt x="221611" y="227058"/>
                    <a:pt x="212293" y="228490"/>
                  </a:cubicBezTo>
                  <a:cubicBezTo>
                    <a:pt x="201815" y="230107"/>
                    <a:pt x="191250" y="231218"/>
                    <a:pt x="180648" y="232069"/>
                  </a:cubicBezTo>
                  <a:cubicBezTo>
                    <a:pt x="165245" y="233229"/>
                    <a:pt x="149755" y="232230"/>
                    <a:pt x="134624" y="229095"/>
                  </a:cubicBezTo>
                  <a:cubicBezTo>
                    <a:pt x="106274" y="223590"/>
                    <a:pt x="79528" y="211729"/>
                    <a:pt x="56424" y="194401"/>
                  </a:cubicBezTo>
                  <a:cubicBezTo>
                    <a:pt x="48981" y="188835"/>
                    <a:pt x="42366" y="182256"/>
                    <a:pt x="36750" y="174851"/>
                  </a:cubicBezTo>
                  <a:cubicBezTo>
                    <a:pt x="26074" y="160769"/>
                    <a:pt x="15201" y="146871"/>
                    <a:pt x="7475" y="130814"/>
                  </a:cubicBezTo>
                  <a:cubicBezTo>
                    <a:pt x="3056" y="121632"/>
                    <a:pt x="1624" y="111733"/>
                    <a:pt x="-634" y="101995"/>
                  </a:cubicBezTo>
                  <a:cubicBezTo>
                    <a:pt x="-2091" y="94886"/>
                    <a:pt x="-2769" y="87641"/>
                    <a:pt x="-2658" y="80384"/>
                  </a:cubicBezTo>
                  <a:cubicBezTo>
                    <a:pt x="-2732" y="71041"/>
                    <a:pt x="-2893" y="61636"/>
                    <a:pt x="-1017" y="52380"/>
                  </a:cubicBezTo>
                  <a:cubicBezTo>
                    <a:pt x="-1017" y="52071"/>
                    <a:pt x="-1017" y="51775"/>
                    <a:pt x="-1017" y="51466"/>
                  </a:cubicBezTo>
                  <a:cubicBezTo>
                    <a:pt x="218" y="49788"/>
                    <a:pt x="-1251" y="47665"/>
                    <a:pt x="-116" y="45974"/>
                  </a:cubicBezTo>
                  <a:cubicBezTo>
                    <a:pt x="-116" y="45678"/>
                    <a:pt x="-116" y="45369"/>
                    <a:pt x="-116" y="45073"/>
                  </a:cubicBezTo>
                  <a:cubicBezTo>
                    <a:pt x="995" y="43703"/>
                    <a:pt x="-288" y="41864"/>
                    <a:pt x="785" y="40494"/>
                  </a:cubicBezTo>
                  <a:cubicBezTo>
                    <a:pt x="785" y="40186"/>
                    <a:pt x="785" y="39889"/>
                    <a:pt x="785" y="39581"/>
                  </a:cubicBezTo>
                  <a:cubicBezTo>
                    <a:pt x="2019" y="37902"/>
                    <a:pt x="551" y="35779"/>
                    <a:pt x="1686" y="34088"/>
                  </a:cubicBezTo>
                  <a:cubicBezTo>
                    <a:pt x="1686" y="33792"/>
                    <a:pt x="1686" y="33484"/>
                    <a:pt x="1686" y="33187"/>
                  </a:cubicBezTo>
                  <a:cubicBezTo>
                    <a:pt x="2464" y="24955"/>
                    <a:pt x="3204" y="16735"/>
                    <a:pt x="6450" y="8972"/>
                  </a:cubicBezTo>
                  <a:cubicBezTo>
                    <a:pt x="7475" y="6294"/>
                    <a:pt x="8660" y="3690"/>
                    <a:pt x="10005" y="1160"/>
                  </a:cubicBezTo>
                  <a:cubicBezTo>
                    <a:pt x="10807" y="-149"/>
                    <a:pt x="11424" y="-1975"/>
                    <a:pt x="13646" y="-1494"/>
                  </a:cubicBezTo>
                  <a:close/>
                </a:path>
              </a:pathLst>
            </a:custGeom>
            <a:solidFill>
              <a:srgbClr val="0E1315"/>
            </a:solidFill>
            <a:ln w="1231" cap="flat">
              <a:noFill/>
              <a:prstDash val="solid"/>
              <a:miter/>
            </a:ln>
          </p:spPr>
          <p:txBody>
            <a:bodyPr rtlCol="0" anchor="ctr"/>
            <a:lstStyle/>
            <a:p>
              <a:endParaRPr lang="es-CO"/>
            </a:p>
          </p:txBody>
        </p:sp>
        <p:sp>
          <p:nvSpPr>
            <p:cNvPr id="42" name="Freeform: Shape 41">
              <a:extLst>
                <a:ext uri="{FF2B5EF4-FFF2-40B4-BE49-F238E27FC236}">
                  <a16:creationId xmlns:a16="http://schemas.microsoft.com/office/drawing/2014/main" id="{F859B766-BD2C-AB04-15A0-A80C2F9B2623}"/>
                </a:ext>
              </a:extLst>
            </p:cNvPr>
            <p:cNvSpPr/>
            <p:nvPr/>
          </p:nvSpPr>
          <p:spPr>
            <a:xfrm>
              <a:off x="-788711" y="6627534"/>
              <a:ext cx="162218" cy="124211"/>
            </a:xfrm>
            <a:custGeom>
              <a:avLst/>
              <a:gdLst>
                <a:gd name="connsiteX0" fmla="*/ 72544 w 162218"/>
                <a:gd name="connsiteY0" fmla="*/ 15373 h 124211"/>
                <a:gd name="connsiteX1" fmla="*/ 79851 w 162218"/>
                <a:gd name="connsiteY1" fmla="*/ 19076 h 124211"/>
                <a:gd name="connsiteX2" fmla="*/ 111459 w 162218"/>
                <a:gd name="connsiteY2" fmla="*/ 46352 h 124211"/>
                <a:gd name="connsiteX3" fmla="*/ 146783 w 162218"/>
                <a:gd name="connsiteY3" fmla="*/ 89414 h 124211"/>
                <a:gd name="connsiteX4" fmla="*/ 159211 w 162218"/>
                <a:gd name="connsiteY4" fmla="*/ 118665 h 124211"/>
                <a:gd name="connsiteX5" fmla="*/ 159520 w 162218"/>
                <a:gd name="connsiteY5" fmla="*/ 122293 h 124211"/>
                <a:gd name="connsiteX6" fmla="*/ 158915 w 162218"/>
                <a:gd name="connsiteY6" fmla="*/ 122639 h 124211"/>
                <a:gd name="connsiteX7" fmla="*/ 157681 w 162218"/>
                <a:gd name="connsiteY7" fmla="*/ 122009 h 124211"/>
                <a:gd name="connsiteX8" fmla="*/ 150473 w 162218"/>
                <a:gd name="connsiteY8" fmla="*/ 102521 h 124211"/>
                <a:gd name="connsiteX9" fmla="*/ 134786 w 162218"/>
                <a:gd name="connsiteY9" fmla="*/ 76763 h 124211"/>
                <a:gd name="connsiteX10" fmla="*/ 85553 w 162218"/>
                <a:gd name="connsiteY10" fmla="*/ 26320 h 124211"/>
                <a:gd name="connsiteX11" fmla="*/ 51143 w 162218"/>
                <a:gd name="connsiteY11" fmla="*/ 11078 h 124211"/>
                <a:gd name="connsiteX12" fmla="*/ 1034 w 162218"/>
                <a:gd name="connsiteY12" fmla="*/ 2031 h 124211"/>
                <a:gd name="connsiteX13" fmla="*/ -2669 w 162218"/>
                <a:gd name="connsiteY13" fmla="*/ 673 h 124211"/>
                <a:gd name="connsiteX14" fmla="*/ -2126 w 162218"/>
                <a:gd name="connsiteY14" fmla="*/ -623 h 124211"/>
                <a:gd name="connsiteX15" fmla="*/ 14968 w 162218"/>
                <a:gd name="connsiteY15" fmla="*/ -302 h 124211"/>
                <a:gd name="connsiteX16" fmla="*/ 62350 w 162218"/>
                <a:gd name="connsiteY16" fmla="*/ 10510 h 124211"/>
                <a:gd name="connsiteX17" fmla="*/ 72544 w 162218"/>
                <a:gd name="connsiteY17" fmla="*/ 15373 h 124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2218" h="124211">
                  <a:moveTo>
                    <a:pt x="72544" y="15373"/>
                  </a:moveTo>
                  <a:cubicBezTo>
                    <a:pt x="74692" y="17113"/>
                    <a:pt x="77173" y="18372"/>
                    <a:pt x="79851" y="19076"/>
                  </a:cubicBezTo>
                  <a:cubicBezTo>
                    <a:pt x="91551" y="26826"/>
                    <a:pt x="101351" y="36725"/>
                    <a:pt x="111459" y="46352"/>
                  </a:cubicBezTo>
                  <a:cubicBezTo>
                    <a:pt x="124875" y="59286"/>
                    <a:pt x="136724" y="73727"/>
                    <a:pt x="146783" y="89414"/>
                  </a:cubicBezTo>
                  <a:cubicBezTo>
                    <a:pt x="152608" y="98349"/>
                    <a:pt x="156150" y="108458"/>
                    <a:pt x="159211" y="118665"/>
                  </a:cubicBezTo>
                  <a:cubicBezTo>
                    <a:pt x="159433" y="119862"/>
                    <a:pt x="159532" y="121071"/>
                    <a:pt x="159520" y="122293"/>
                  </a:cubicBezTo>
                  <a:lnTo>
                    <a:pt x="158915" y="122639"/>
                  </a:lnTo>
                  <a:cubicBezTo>
                    <a:pt x="158433" y="122614"/>
                    <a:pt x="157989" y="122380"/>
                    <a:pt x="157681" y="122009"/>
                  </a:cubicBezTo>
                  <a:cubicBezTo>
                    <a:pt x="155286" y="115517"/>
                    <a:pt x="153448" y="108803"/>
                    <a:pt x="150473" y="102521"/>
                  </a:cubicBezTo>
                  <a:cubicBezTo>
                    <a:pt x="147005" y="92857"/>
                    <a:pt x="140895" y="84810"/>
                    <a:pt x="134786" y="76763"/>
                  </a:cubicBezTo>
                  <a:cubicBezTo>
                    <a:pt x="120518" y="57978"/>
                    <a:pt x="103980" y="41045"/>
                    <a:pt x="85553" y="26320"/>
                  </a:cubicBezTo>
                  <a:cubicBezTo>
                    <a:pt x="75556" y="18236"/>
                    <a:pt x="63251" y="14694"/>
                    <a:pt x="51143" y="11078"/>
                  </a:cubicBezTo>
                  <a:cubicBezTo>
                    <a:pt x="34790" y="6215"/>
                    <a:pt x="17980" y="3673"/>
                    <a:pt x="1034" y="2031"/>
                  </a:cubicBezTo>
                  <a:cubicBezTo>
                    <a:pt x="-311" y="1895"/>
                    <a:pt x="-1743" y="1895"/>
                    <a:pt x="-2669" y="673"/>
                  </a:cubicBezTo>
                  <a:cubicBezTo>
                    <a:pt x="-2780" y="167"/>
                    <a:pt x="-2558" y="-351"/>
                    <a:pt x="-2126" y="-623"/>
                  </a:cubicBezTo>
                  <a:cubicBezTo>
                    <a:pt x="3613" y="-2610"/>
                    <a:pt x="9315" y="-968"/>
                    <a:pt x="14968" y="-302"/>
                  </a:cubicBezTo>
                  <a:cubicBezTo>
                    <a:pt x="31099" y="1611"/>
                    <a:pt x="46984" y="5240"/>
                    <a:pt x="62350" y="10510"/>
                  </a:cubicBezTo>
                  <a:cubicBezTo>
                    <a:pt x="65917" y="11757"/>
                    <a:pt x="69335" y="13398"/>
                    <a:pt x="72544" y="15373"/>
                  </a:cubicBezTo>
                  <a:close/>
                </a:path>
              </a:pathLst>
            </a:custGeom>
            <a:solidFill>
              <a:srgbClr val="141A1D"/>
            </a:solidFill>
            <a:ln w="1231" cap="flat">
              <a:noFill/>
              <a:prstDash val="solid"/>
              <a:miter/>
            </a:ln>
          </p:spPr>
          <p:txBody>
            <a:bodyPr rtlCol="0" anchor="ctr"/>
            <a:lstStyle/>
            <a:p>
              <a:endParaRPr lang="es-CO"/>
            </a:p>
          </p:txBody>
        </p:sp>
        <p:sp>
          <p:nvSpPr>
            <p:cNvPr id="43" name="Freeform: Shape 42">
              <a:extLst>
                <a:ext uri="{FF2B5EF4-FFF2-40B4-BE49-F238E27FC236}">
                  <a16:creationId xmlns:a16="http://schemas.microsoft.com/office/drawing/2014/main" id="{8493C424-1D50-4364-6822-5FF6682C7218}"/>
                </a:ext>
              </a:extLst>
            </p:cNvPr>
            <p:cNvSpPr/>
            <p:nvPr/>
          </p:nvSpPr>
          <p:spPr>
            <a:xfrm>
              <a:off x="-800358" y="6867503"/>
              <a:ext cx="136270" cy="47627"/>
            </a:xfrm>
            <a:custGeom>
              <a:avLst/>
              <a:gdLst>
                <a:gd name="connsiteX0" fmla="*/ -2697 w 136270"/>
                <a:gd name="connsiteY0" fmla="*/ 45994 h 47627"/>
                <a:gd name="connsiteX1" fmla="*/ 9645 w 136270"/>
                <a:gd name="connsiteY1" fmla="*/ 43525 h 47627"/>
                <a:gd name="connsiteX2" fmla="*/ 38267 w 136270"/>
                <a:gd name="connsiteY2" fmla="*/ 36935 h 47627"/>
                <a:gd name="connsiteX3" fmla="*/ 68974 w 136270"/>
                <a:gd name="connsiteY3" fmla="*/ 26826 h 47627"/>
                <a:gd name="connsiteX4" fmla="*/ 80896 w 136270"/>
                <a:gd name="connsiteY4" fmla="*/ 22285 h 47627"/>
                <a:gd name="connsiteX5" fmla="*/ 125131 w 136270"/>
                <a:gd name="connsiteY5" fmla="*/ 2846 h 47627"/>
                <a:gd name="connsiteX6" fmla="*/ 133573 w 136270"/>
                <a:gd name="connsiteY6" fmla="*/ -1573 h 47627"/>
                <a:gd name="connsiteX7" fmla="*/ 127069 w 136270"/>
                <a:gd name="connsiteY7" fmla="*/ 3142 h 47627"/>
                <a:gd name="connsiteX8" fmla="*/ 93893 w 136270"/>
                <a:gd name="connsiteY8" fmla="*/ 17952 h 47627"/>
                <a:gd name="connsiteX9" fmla="*/ 77157 w 136270"/>
                <a:gd name="connsiteY9" fmla="*/ 25037 h 47627"/>
                <a:gd name="connsiteX10" fmla="*/ 56002 w 136270"/>
                <a:gd name="connsiteY10" fmla="*/ 31862 h 47627"/>
                <a:gd name="connsiteX11" fmla="*/ 27726 w 136270"/>
                <a:gd name="connsiteY11" fmla="*/ 41834 h 47627"/>
                <a:gd name="connsiteX12" fmla="*/ 14915 w 136270"/>
                <a:gd name="connsiteY12" fmla="*/ 44402 h 47627"/>
                <a:gd name="connsiteX13" fmla="*/ 1870 w 136270"/>
                <a:gd name="connsiteY13" fmla="*/ 45784 h 47627"/>
                <a:gd name="connsiteX14" fmla="*/ -2697 w 136270"/>
                <a:gd name="connsiteY14" fmla="*/ 45994 h 4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6270" h="47627">
                  <a:moveTo>
                    <a:pt x="-2697" y="45994"/>
                  </a:moveTo>
                  <a:cubicBezTo>
                    <a:pt x="1117" y="44056"/>
                    <a:pt x="5387" y="43204"/>
                    <a:pt x="9645" y="43525"/>
                  </a:cubicBezTo>
                  <a:cubicBezTo>
                    <a:pt x="19938" y="44167"/>
                    <a:pt x="29071" y="40427"/>
                    <a:pt x="38267" y="36935"/>
                  </a:cubicBezTo>
                  <a:cubicBezTo>
                    <a:pt x="48362" y="33109"/>
                    <a:pt x="58631" y="29863"/>
                    <a:pt x="68974" y="26826"/>
                  </a:cubicBezTo>
                  <a:cubicBezTo>
                    <a:pt x="73047" y="25568"/>
                    <a:pt x="77021" y="24050"/>
                    <a:pt x="80896" y="22285"/>
                  </a:cubicBezTo>
                  <a:cubicBezTo>
                    <a:pt x="95633" y="15768"/>
                    <a:pt x="110838" y="10350"/>
                    <a:pt x="125131" y="2846"/>
                  </a:cubicBezTo>
                  <a:cubicBezTo>
                    <a:pt x="127945" y="1377"/>
                    <a:pt x="130314" y="-943"/>
                    <a:pt x="133573" y="-1573"/>
                  </a:cubicBezTo>
                  <a:cubicBezTo>
                    <a:pt x="131981" y="797"/>
                    <a:pt x="129475" y="1895"/>
                    <a:pt x="127069" y="3142"/>
                  </a:cubicBezTo>
                  <a:cubicBezTo>
                    <a:pt x="116294" y="8696"/>
                    <a:pt x="105223" y="13645"/>
                    <a:pt x="93893" y="17952"/>
                  </a:cubicBezTo>
                  <a:cubicBezTo>
                    <a:pt x="88240" y="20112"/>
                    <a:pt x="82723" y="22642"/>
                    <a:pt x="77157" y="25037"/>
                  </a:cubicBezTo>
                  <a:cubicBezTo>
                    <a:pt x="70319" y="27987"/>
                    <a:pt x="63037" y="29517"/>
                    <a:pt x="56002" y="31862"/>
                  </a:cubicBezTo>
                  <a:cubicBezTo>
                    <a:pt x="46523" y="35009"/>
                    <a:pt x="37131" y="38453"/>
                    <a:pt x="27726" y="41834"/>
                  </a:cubicBezTo>
                  <a:cubicBezTo>
                    <a:pt x="23579" y="43217"/>
                    <a:pt x="19272" y="44081"/>
                    <a:pt x="14915" y="44402"/>
                  </a:cubicBezTo>
                  <a:cubicBezTo>
                    <a:pt x="10583" y="44834"/>
                    <a:pt x="6152" y="44550"/>
                    <a:pt x="1870" y="45784"/>
                  </a:cubicBezTo>
                  <a:cubicBezTo>
                    <a:pt x="364" y="46056"/>
                    <a:pt x="-1167" y="46117"/>
                    <a:pt x="-2697" y="45994"/>
                  </a:cubicBezTo>
                  <a:close/>
                </a:path>
              </a:pathLst>
            </a:custGeom>
            <a:solidFill>
              <a:srgbClr val="0E1315"/>
            </a:solidFill>
            <a:ln w="1231" cap="flat">
              <a:noFill/>
              <a:prstDash val="solid"/>
              <a:miter/>
            </a:ln>
          </p:spPr>
          <p:txBody>
            <a:bodyPr rtlCol="0" anchor="ctr"/>
            <a:lstStyle/>
            <a:p>
              <a:endParaRPr lang="es-CO"/>
            </a:p>
          </p:txBody>
        </p:sp>
        <p:sp>
          <p:nvSpPr>
            <p:cNvPr id="44" name="Freeform: Shape 43">
              <a:extLst>
                <a:ext uri="{FF2B5EF4-FFF2-40B4-BE49-F238E27FC236}">
                  <a16:creationId xmlns:a16="http://schemas.microsoft.com/office/drawing/2014/main" id="{A533BA6A-F6A9-7E2D-662E-8E591E1B704B}"/>
                </a:ext>
              </a:extLst>
            </p:cNvPr>
            <p:cNvSpPr/>
            <p:nvPr/>
          </p:nvSpPr>
          <p:spPr>
            <a:xfrm>
              <a:off x="-626642" y="6755128"/>
              <a:ext cx="3789" cy="71276"/>
            </a:xfrm>
            <a:custGeom>
              <a:avLst/>
              <a:gdLst>
                <a:gd name="connsiteX0" fmla="*/ -2697 w 3789"/>
                <a:gd name="connsiteY0" fmla="*/ 69703 h 71276"/>
                <a:gd name="connsiteX1" fmla="*/ -932 w 3789"/>
                <a:gd name="connsiteY1" fmla="*/ 12929 h 71276"/>
                <a:gd name="connsiteX2" fmla="*/ -1772 w 3789"/>
                <a:gd name="connsiteY2" fmla="*/ -1573 h 71276"/>
                <a:gd name="connsiteX3" fmla="*/ -1031 w 3789"/>
                <a:gd name="connsiteY3" fmla="*/ -487 h 71276"/>
                <a:gd name="connsiteX4" fmla="*/ 129 w 3789"/>
                <a:gd name="connsiteY4" fmla="*/ 13090 h 71276"/>
                <a:gd name="connsiteX5" fmla="*/ 820 w 3789"/>
                <a:gd name="connsiteY5" fmla="*/ 23951 h 71276"/>
                <a:gd name="connsiteX6" fmla="*/ 179 w 3789"/>
                <a:gd name="connsiteY6" fmla="*/ 37972 h 71276"/>
                <a:gd name="connsiteX7" fmla="*/ 67 w 3789"/>
                <a:gd name="connsiteY7" fmla="*/ 58953 h 71276"/>
                <a:gd name="connsiteX8" fmla="*/ -2697 w 3789"/>
                <a:gd name="connsiteY8" fmla="*/ 69703 h 71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89" h="71276">
                  <a:moveTo>
                    <a:pt x="-2697" y="69703"/>
                  </a:moveTo>
                  <a:cubicBezTo>
                    <a:pt x="820" y="50869"/>
                    <a:pt x="-1302" y="31837"/>
                    <a:pt x="-932" y="12929"/>
                  </a:cubicBezTo>
                  <a:cubicBezTo>
                    <a:pt x="-834" y="8103"/>
                    <a:pt x="-2278" y="3315"/>
                    <a:pt x="-1772" y="-1573"/>
                  </a:cubicBezTo>
                  <a:cubicBezTo>
                    <a:pt x="-1513" y="-1203"/>
                    <a:pt x="-1019" y="-832"/>
                    <a:pt x="-1031" y="-487"/>
                  </a:cubicBezTo>
                  <a:cubicBezTo>
                    <a:pt x="-1167" y="4080"/>
                    <a:pt x="265" y="8498"/>
                    <a:pt x="129" y="13090"/>
                  </a:cubicBezTo>
                  <a:cubicBezTo>
                    <a:pt x="-19" y="16718"/>
                    <a:pt x="216" y="20359"/>
                    <a:pt x="820" y="23951"/>
                  </a:cubicBezTo>
                  <a:cubicBezTo>
                    <a:pt x="1635" y="28591"/>
                    <a:pt x="376" y="33294"/>
                    <a:pt x="179" y="37972"/>
                  </a:cubicBezTo>
                  <a:cubicBezTo>
                    <a:pt x="-118" y="44957"/>
                    <a:pt x="179" y="51955"/>
                    <a:pt x="67" y="58953"/>
                  </a:cubicBezTo>
                  <a:cubicBezTo>
                    <a:pt x="203" y="62730"/>
                    <a:pt x="-760" y="66457"/>
                    <a:pt x="-2697" y="69703"/>
                  </a:cubicBezTo>
                  <a:close/>
                </a:path>
              </a:pathLst>
            </a:custGeom>
            <a:solidFill>
              <a:srgbClr val="141A1D"/>
            </a:solidFill>
            <a:ln w="1231" cap="flat">
              <a:noFill/>
              <a:prstDash val="solid"/>
              <a:miter/>
            </a:ln>
          </p:spPr>
          <p:txBody>
            <a:bodyPr rtlCol="0" anchor="ctr"/>
            <a:lstStyle/>
            <a:p>
              <a:endParaRPr lang="es-CO"/>
            </a:p>
          </p:txBody>
        </p:sp>
        <p:sp>
          <p:nvSpPr>
            <p:cNvPr id="45" name="Freeform: Shape 44">
              <a:extLst>
                <a:ext uri="{FF2B5EF4-FFF2-40B4-BE49-F238E27FC236}">
                  <a16:creationId xmlns:a16="http://schemas.microsoft.com/office/drawing/2014/main" id="{6FBBB7DF-9164-4282-8267-96E1FB54A1CD}"/>
                </a:ext>
              </a:extLst>
            </p:cNvPr>
            <p:cNvSpPr/>
            <p:nvPr/>
          </p:nvSpPr>
          <p:spPr>
            <a:xfrm>
              <a:off x="-632097" y="6826391"/>
              <a:ext cx="5492" cy="11897"/>
            </a:xfrm>
            <a:custGeom>
              <a:avLst/>
              <a:gdLst>
                <a:gd name="connsiteX0" fmla="*/ -2697 w 5492"/>
                <a:gd name="connsiteY0" fmla="*/ 10325 h 11897"/>
                <a:gd name="connsiteX1" fmla="*/ 2795 w 5492"/>
                <a:gd name="connsiteY1" fmla="*/ -1573 h 11897"/>
                <a:gd name="connsiteX2" fmla="*/ -2697 w 5492"/>
                <a:gd name="connsiteY2" fmla="*/ 10325 h 11897"/>
              </a:gdLst>
              <a:ahLst/>
              <a:cxnLst>
                <a:cxn ang="0">
                  <a:pos x="connsiteX0" y="connsiteY0"/>
                </a:cxn>
                <a:cxn ang="0">
                  <a:pos x="connsiteX1" y="connsiteY1"/>
                </a:cxn>
                <a:cxn ang="0">
                  <a:pos x="connsiteX2" y="connsiteY2"/>
                </a:cxn>
              </a:cxnLst>
              <a:rect l="l" t="t" r="r" b="b"/>
              <a:pathLst>
                <a:path w="5492" h="11897">
                  <a:moveTo>
                    <a:pt x="-2697" y="10325"/>
                  </a:moveTo>
                  <a:cubicBezTo>
                    <a:pt x="-1204" y="6215"/>
                    <a:pt x="635" y="2228"/>
                    <a:pt x="2795" y="-1573"/>
                  </a:cubicBezTo>
                  <a:cubicBezTo>
                    <a:pt x="2104" y="2932"/>
                    <a:pt x="721" y="7104"/>
                    <a:pt x="-2697" y="10325"/>
                  </a:cubicBezTo>
                  <a:close/>
                </a:path>
              </a:pathLst>
            </a:custGeom>
            <a:solidFill>
              <a:srgbClr val="141A1D"/>
            </a:solidFill>
            <a:ln w="1231" cap="flat">
              <a:noFill/>
              <a:prstDash val="solid"/>
              <a:miter/>
            </a:ln>
          </p:spPr>
          <p:txBody>
            <a:bodyPr rtlCol="0" anchor="ctr"/>
            <a:lstStyle/>
            <a:p>
              <a:endParaRPr lang="es-CO"/>
            </a:p>
          </p:txBody>
        </p:sp>
        <p:sp>
          <p:nvSpPr>
            <p:cNvPr id="46" name="Freeform: Shape 45">
              <a:extLst>
                <a:ext uri="{FF2B5EF4-FFF2-40B4-BE49-F238E27FC236}">
                  <a16:creationId xmlns:a16="http://schemas.microsoft.com/office/drawing/2014/main" id="{0C20CA33-E585-720B-0EB0-33B0A9CEC7B9}"/>
                </a:ext>
              </a:extLst>
            </p:cNvPr>
            <p:cNvSpPr/>
            <p:nvPr/>
          </p:nvSpPr>
          <p:spPr>
            <a:xfrm>
              <a:off x="-651326" y="6853803"/>
              <a:ext cx="5480" cy="4579"/>
            </a:xfrm>
            <a:custGeom>
              <a:avLst/>
              <a:gdLst>
                <a:gd name="connsiteX0" fmla="*/ -2697 w 5480"/>
                <a:gd name="connsiteY0" fmla="*/ 3006 h 4579"/>
                <a:gd name="connsiteX1" fmla="*/ 2783 w 5480"/>
                <a:gd name="connsiteY1" fmla="*/ -1573 h 4579"/>
                <a:gd name="connsiteX2" fmla="*/ -2697 w 5480"/>
                <a:gd name="connsiteY2" fmla="*/ 3006 h 4579"/>
              </a:gdLst>
              <a:ahLst/>
              <a:cxnLst>
                <a:cxn ang="0">
                  <a:pos x="connsiteX0" y="connsiteY0"/>
                </a:cxn>
                <a:cxn ang="0">
                  <a:pos x="connsiteX1" y="connsiteY1"/>
                </a:cxn>
                <a:cxn ang="0">
                  <a:pos x="connsiteX2" y="connsiteY2"/>
                </a:cxn>
              </a:cxnLst>
              <a:rect l="l" t="t" r="r" b="b"/>
              <a:pathLst>
                <a:path w="5480" h="4579">
                  <a:moveTo>
                    <a:pt x="-2697" y="3006"/>
                  </a:moveTo>
                  <a:cubicBezTo>
                    <a:pt x="-1241" y="1044"/>
                    <a:pt x="166" y="-993"/>
                    <a:pt x="2783" y="-1573"/>
                  </a:cubicBezTo>
                  <a:cubicBezTo>
                    <a:pt x="1400" y="488"/>
                    <a:pt x="55" y="2599"/>
                    <a:pt x="-2697" y="3006"/>
                  </a:cubicBezTo>
                  <a:close/>
                </a:path>
              </a:pathLst>
            </a:custGeom>
            <a:solidFill>
              <a:srgbClr val="141A1D"/>
            </a:solidFill>
            <a:ln w="1231" cap="flat">
              <a:noFill/>
              <a:prstDash val="solid"/>
              <a:miter/>
            </a:ln>
          </p:spPr>
          <p:txBody>
            <a:bodyPr rtlCol="0" anchor="ctr"/>
            <a:lstStyle/>
            <a:p>
              <a:endParaRPr lang="es-CO"/>
            </a:p>
          </p:txBody>
        </p:sp>
        <p:sp>
          <p:nvSpPr>
            <p:cNvPr id="47" name="Freeform: Shape 46">
              <a:extLst>
                <a:ext uri="{FF2B5EF4-FFF2-40B4-BE49-F238E27FC236}">
                  <a16:creationId xmlns:a16="http://schemas.microsoft.com/office/drawing/2014/main" id="{E64B04EB-42F0-99BE-62DC-00BB3E4FBF0B}"/>
                </a:ext>
              </a:extLst>
            </p:cNvPr>
            <p:cNvSpPr/>
            <p:nvPr/>
          </p:nvSpPr>
          <p:spPr>
            <a:xfrm>
              <a:off x="-638552" y="6841004"/>
              <a:ext cx="4578" cy="5480"/>
            </a:xfrm>
            <a:custGeom>
              <a:avLst/>
              <a:gdLst>
                <a:gd name="connsiteX0" fmla="*/ -2697 w 4578"/>
                <a:gd name="connsiteY0" fmla="*/ 3907 h 5480"/>
                <a:gd name="connsiteX1" fmla="*/ 1882 w 4578"/>
                <a:gd name="connsiteY1" fmla="*/ -1573 h 5480"/>
                <a:gd name="connsiteX2" fmla="*/ -2697 w 4578"/>
                <a:gd name="connsiteY2" fmla="*/ 3907 h 5480"/>
              </a:gdLst>
              <a:ahLst/>
              <a:cxnLst>
                <a:cxn ang="0">
                  <a:pos x="connsiteX0" y="connsiteY0"/>
                </a:cxn>
                <a:cxn ang="0">
                  <a:pos x="connsiteX1" y="connsiteY1"/>
                </a:cxn>
                <a:cxn ang="0">
                  <a:pos x="connsiteX2" y="connsiteY2"/>
                </a:cxn>
              </a:cxnLst>
              <a:rect l="l" t="t" r="r" b="b"/>
              <a:pathLst>
                <a:path w="4578" h="5480">
                  <a:moveTo>
                    <a:pt x="-2697" y="3907"/>
                  </a:moveTo>
                  <a:cubicBezTo>
                    <a:pt x="-2093" y="1315"/>
                    <a:pt x="-69" y="-92"/>
                    <a:pt x="1882" y="-1573"/>
                  </a:cubicBezTo>
                  <a:cubicBezTo>
                    <a:pt x="1474" y="1192"/>
                    <a:pt x="-636" y="2537"/>
                    <a:pt x="-2697" y="3907"/>
                  </a:cubicBezTo>
                  <a:close/>
                </a:path>
              </a:pathLst>
            </a:custGeom>
            <a:solidFill>
              <a:srgbClr val="141A1D"/>
            </a:solidFill>
            <a:ln w="1231" cap="flat">
              <a:noFill/>
              <a:prstDash val="solid"/>
              <a:miter/>
            </a:ln>
          </p:spPr>
          <p:txBody>
            <a:bodyPr rtlCol="0" anchor="ctr"/>
            <a:lstStyle/>
            <a:p>
              <a:endParaRPr lang="es-CO"/>
            </a:p>
          </p:txBody>
        </p:sp>
        <p:sp>
          <p:nvSpPr>
            <p:cNvPr id="48" name="Freeform: Shape 47">
              <a:extLst>
                <a:ext uri="{FF2B5EF4-FFF2-40B4-BE49-F238E27FC236}">
                  <a16:creationId xmlns:a16="http://schemas.microsoft.com/office/drawing/2014/main" id="{C8ACE2A6-CD98-34B9-5EB0-24DC75A06E59}"/>
                </a:ext>
              </a:extLst>
            </p:cNvPr>
            <p:cNvSpPr/>
            <p:nvPr/>
          </p:nvSpPr>
          <p:spPr>
            <a:xfrm>
              <a:off x="-645846" y="6850101"/>
              <a:ext cx="3702" cy="3702"/>
            </a:xfrm>
            <a:custGeom>
              <a:avLst/>
              <a:gdLst>
                <a:gd name="connsiteX0" fmla="*/ -2697 w 3702"/>
                <a:gd name="connsiteY0" fmla="*/ 2130 h 3702"/>
                <a:gd name="connsiteX1" fmla="*/ 1005 w 3702"/>
                <a:gd name="connsiteY1" fmla="*/ -1573 h 3702"/>
                <a:gd name="connsiteX2" fmla="*/ -2697 w 3702"/>
                <a:gd name="connsiteY2" fmla="*/ 2130 h 3702"/>
              </a:gdLst>
              <a:ahLst/>
              <a:cxnLst>
                <a:cxn ang="0">
                  <a:pos x="connsiteX0" y="connsiteY0"/>
                </a:cxn>
                <a:cxn ang="0">
                  <a:pos x="connsiteX1" y="connsiteY1"/>
                </a:cxn>
                <a:cxn ang="0">
                  <a:pos x="connsiteX2" y="connsiteY2"/>
                </a:cxn>
              </a:cxnLst>
              <a:rect l="l" t="t" r="r" b="b"/>
              <a:pathLst>
                <a:path w="3702" h="3702">
                  <a:moveTo>
                    <a:pt x="-2697" y="2130"/>
                  </a:moveTo>
                  <a:cubicBezTo>
                    <a:pt x="-1858" y="550"/>
                    <a:pt x="-575" y="-734"/>
                    <a:pt x="1005" y="-1573"/>
                  </a:cubicBezTo>
                  <a:cubicBezTo>
                    <a:pt x="1005" y="476"/>
                    <a:pt x="-649" y="2130"/>
                    <a:pt x="-2697" y="2130"/>
                  </a:cubicBezTo>
                  <a:close/>
                </a:path>
              </a:pathLst>
            </a:custGeom>
            <a:solidFill>
              <a:srgbClr val="141A1D"/>
            </a:solidFill>
            <a:ln w="1231" cap="flat">
              <a:noFill/>
              <a:prstDash val="solid"/>
              <a:miter/>
            </a:ln>
          </p:spPr>
          <p:txBody>
            <a:bodyPr rtlCol="0" anchor="ctr"/>
            <a:lstStyle/>
            <a:p>
              <a:endParaRPr lang="es-CO"/>
            </a:p>
          </p:txBody>
        </p:sp>
        <p:sp>
          <p:nvSpPr>
            <p:cNvPr id="49" name="Freeform: Shape 48">
              <a:extLst>
                <a:ext uri="{FF2B5EF4-FFF2-40B4-BE49-F238E27FC236}">
                  <a16:creationId xmlns:a16="http://schemas.microsoft.com/office/drawing/2014/main" id="{FE9AFFF3-6C3B-FCBC-A58A-91A70F33DCE2}"/>
                </a:ext>
              </a:extLst>
            </p:cNvPr>
            <p:cNvSpPr/>
            <p:nvPr/>
          </p:nvSpPr>
          <p:spPr>
            <a:xfrm>
              <a:off x="-654980" y="6858382"/>
              <a:ext cx="3702" cy="2764"/>
            </a:xfrm>
            <a:custGeom>
              <a:avLst/>
              <a:gdLst>
                <a:gd name="connsiteX0" fmla="*/ -2697 w 3702"/>
                <a:gd name="connsiteY0" fmla="*/ 1192 h 2764"/>
                <a:gd name="connsiteX1" fmla="*/ 1005 w 3702"/>
                <a:gd name="connsiteY1" fmla="*/ -1573 h 2764"/>
                <a:gd name="connsiteX2" fmla="*/ -2697 w 3702"/>
                <a:gd name="connsiteY2" fmla="*/ 1192 h 2764"/>
              </a:gdLst>
              <a:ahLst/>
              <a:cxnLst>
                <a:cxn ang="0">
                  <a:pos x="connsiteX0" y="connsiteY0"/>
                </a:cxn>
                <a:cxn ang="0">
                  <a:pos x="connsiteX1" y="connsiteY1"/>
                </a:cxn>
                <a:cxn ang="0">
                  <a:pos x="connsiteX2" y="connsiteY2"/>
                </a:cxn>
              </a:cxnLst>
              <a:rect l="l" t="t" r="r" b="b"/>
              <a:pathLst>
                <a:path w="3702" h="2764">
                  <a:moveTo>
                    <a:pt x="-2697" y="1192"/>
                  </a:moveTo>
                  <a:cubicBezTo>
                    <a:pt x="-2056" y="-326"/>
                    <a:pt x="-636" y="-1388"/>
                    <a:pt x="1005" y="-1573"/>
                  </a:cubicBezTo>
                  <a:cubicBezTo>
                    <a:pt x="450" y="19"/>
                    <a:pt x="-1019" y="1105"/>
                    <a:pt x="-2697" y="1192"/>
                  </a:cubicBezTo>
                  <a:close/>
                </a:path>
              </a:pathLst>
            </a:custGeom>
            <a:solidFill>
              <a:srgbClr val="141A1D"/>
            </a:solidFill>
            <a:ln w="1231" cap="flat">
              <a:noFill/>
              <a:prstDash val="solid"/>
              <a:miter/>
            </a:ln>
          </p:spPr>
          <p:txBody>
            <a:bodyPr rtlCol="0" anchor="ctr"/>
            <a:lstStyle/>
            <a:p>
              <a:endParaRPr lang="es-CO"/>
            </a:p>
          </p:txBody>
        </p:sp>
        <p:sp>
          <p:nvSpPr>
            <p:cNvPr id="50" name="Freeform: Shape 49">
              <a:extLst>
                <a:ext uri="{FF2B5EF4-FFF2-40B4-BE49-F238E27FC236}">
                  <a16:creationId xmlns:a16="http://schemas.microsoft.com/office/drawing/2014/main" id="{F021495A-F8F2-E625-94C8-2F2B3B06D3BE}"/>
                </a:ext>
              </a:extLst>
            </p:cNvPr>
            <p:cNvSpPr/>
            <p:nvPr/>
          </p:nvSpPr>
          <p:spPr>
            <a:xfrm>
              <a:off x="-627382" y="6751351"/>
              <a:ext cx="1703" cy="3764"/>
            </a:xfrm>
            <a:custGeom>
              <a:avLst/>
              <a:gdLst>
                <a:gd name="connsiteX0" fmla="*/ -1032 w 1703"/>
                <a:gd name="connsiteY0" fmla="*/ 2192 h 3764"/>
                <a:gd name="connsiteX1" fmla="*/ -1772 w 1703"/>
                <a:gd name="connsiteY1" fmla="*/ 2006 h 3764"/>
                <a:gd name="connsiteX2" fmla="*/ -2278 w 1703"/>
                <a:gd name="connsiteY2" fmla="*/ -1092 h 3764"/>
                <a:gd name="connsiteX3" fmla="*/ -2056 w 1703"/>
                <a:gd name="connsiteY3" fmla="*/ -1363 h 3764"/>
                <a:gd name="connsiteX4" fmla="*/ -1809 w 1703"/>
                <a:gd name="connsiteY4" fmla="*/ -1573 h 3764"/>
                <a:gd name="connsiteX5" fmla="*/ -1032 w 1703"/>
                <a:gd name="connsiteY5" fmla="*/ 2192 h 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3" h="3764">
                  <a:moveTo>
                    <a:pt x="-1032" y="2192"/>
                  </a:moveTo>
                  <a:cubicBezTo>
                    <a:pt x="-1279" y="2154"/>
                    <a:pt x="-1538" y="2093"/>
                    <a:pt x="-1772" y="2006"/>
                  </a:cubicBezTo>
                  <a:cubicBezTo>
                    <a:pt x="-2772" y="1291"/>
                    <a:pt x="-2994" y="-92"/>
                    <a:pt x="-2278" y="-1092"/>
                  </a:cubicBezTo>
                  <a:cubicBezTo>
                    <a:pt x="-2217" y="-1190"/>
                    <a:pt x="-2142" y="-1277"/>
                    <a:pt x="-2056" y="-1363"/>
                  </a:cubicBezTo>
                  <a:lnTo>
                    <a:pt x="-1809" y="-1573"/>
                  </a:lnTo>
                  <a:cubicBezTo>
                    <a:pt x="-711" y="-499"/>
                    <a:pt x="-1044" y="883"/>
                    <a:pt x="-1032" y="2192"/>
                  </a:cubicBezTo>
                  <a:close/>
                </a:path>
              </a:pathLst>
            </a:custGeom>
            <a:solidFill>
              <a:srgbClr val="141A1D"/>
            </a:solidFill>
            <a:ln w="1231" cap="flat">
              <a:noFill/>
              <a:prstDash val="solid"/>
              <a:miter/>
            </a:ln>
          </p:spPr>
          <p:txBody>
            <a:bodyPr rtlCol="0" anchor="ctr"/>
            <a:lstStyle/>
            <a:p>
              <a:endParaRPr lang="es-CO"/>
            </a:p>
          </p:txBody>
        </p:sp>
        <p:sp>
          <p:nvSpPr>
            <p:cNvPr id="51" name="Freeform: Shape 50">
              <a:extLst>
                <a:ext uri="{FF2B5EF4-FFF2-40B4-BE49-F238E27FC236}">
                  <a16:creationId xmlns:a16="http://schemas.microsoft.com/office/drawing/2014/main" id="{1AF18434-17FF-F0AB-654B-B12527BD5964}"/>
                </a:ext>
              </a:extLst>
            </p:cNvPr>
            <p:cNvSpPr/>
            <p:nvPr/>
          </p:nvSpPr>
          <p:spPr>
            <a:xfrm>
              <a:off x="-633985" y="6838277"/>
              <a:ext cx="1876" cy="2727"/>
            </a:xfrm>
            <a:custGeom>
              <a:avLst/>
              <a:gdLst>
                <a:gd name="connsiteX0" fmla="*/ -2697 w 1876"/>
                <a:gd name="connsiteY0" fmla="*/ 1155 h 2727"/>
                <a:gd name="connsiteX1" fmla="*/ -834 w 1876"/>
                <a:gd name="connsiteY1" fmla="*/ -1573 h 2727"/>
                <a:gd name="connsiteX2" fmla="*/ -2697 w 1876"/>
                <a:gd name="connsiteY2" fmla="*/ 1155 h 2727"/>
              </a:gdLst>
              <a:ahLst/>
              <a:cxnLst>
                <a:cxn ang="0">
                  <a:pos x="connsiteX0" y="connsiteY0"/>
                </a:cxn>
                <a:cxn ang="0">
                  <a:pos x="connsiteX1" y="connsiteY1"/>
                </a:cxn>
                <a:cxn ang="0">
                  <a:pos x="connsiteX2" y="connsiteY2"/>
                </a:cxn>
              </a:cxnLst>
              <a:rect l="l" t="t" r="r" b="b"/>
              <a:pathLst>
                <a:path w="1876" h="2727">
                  <a:moveTo>
                    <a:pt x="-2697" y="1155"/>
                  </a:moveTo>
                  <a:cubicBezTo>
                    <a:pt x="-2697" y="-55"/>
                    <a:pt x="-1957" y="-1129"/>
                    <a:pt x="-834" y="-1573"/>
                  </a:cubicBezTo>
                  <a:cubicBezTo>
                    <a:pt x="-710" y="-326"/>
                    <a:pt x="-1500" y="822"/>
                    <a:pt x="-2697" y="1155"/>
                  </a:cubicBezTo>
                  <a:close/>
                </a:path>
              </a:pathLst>
            </a:custGeom>
            <a:solidFill>
              <a:srgbClr val="141A1D"/>
            </a:solidFill>
            <a:ln w="1231" cap="flat">
              <a:noFill/>
              <a:prstDash val="solid"/>
              <a:miter/>
            </a:ln>
          </p:spPr>
          <p:txBody>
            <a:bodyPr rtlCol="0" anchor="ctr"/>
            <a:lstStyle/>
            <a:p>
              <a:endParaRPr lang="es-CO"/>
            </a:p>
          </p:txBody>
        </p:sp>
        <p:sp>
          <p:nvSpPr>
            <p:cNvPr id="52" name="Freeform: Shape 51">
              <a:extLst>
                <a:ext uri="{FF2B5EF4-FFF2-40B4-BE49-F238E27FC236}">
                  <a16:creationId xmlns:a16="http://schemas.microsoft.com/office/drawing/2014/main" id="{3549163A-13BD-A3E3-C50C-B408F3A449E6}"/>
                </a:ext>
              </a:extLst>
            </p:cNvPr>
            <p:cNvSpPr/>
            <p:nvPr/>
          </p:nvSpPr>
          <p:spPr>
            <a:xfrm>
              <a:off x="-676912" y="6880608"/>
              <a:ext cx="2075" cy="1583"/>
            </a:xfrm>
            <a:custGeom>
              <a:avLst/>
              <a:gdLst>
                <a:gd name="connsiteX0" fmla="*/ -2697 w 2075"/>
                <a:gd name="connsiteY0" fmla="*/ 9 h 1583"/>
                <a:gd name="connsiteX1" fmla="*/ -858 w 2075"/>
                <a:gd name="connsiteY1" fmla="*/ -1423 h 1583"/>
                <a:gd name="connsiteX2" fmla="*/ -1821 w 2075"/>
                <a:gd name="connsiteY2" fmla="*/ -114 h 1583"/>
                <a:gd name="connsiteX3" fmla="*/ -2697 w 2075"/>
                <a:gd name="connsiteY3" fmla="*/ 9 h 1583"/>
              </a:gdLst>
              <a:ahLst/>
              <a:cxnLst>
                <a:cxn ang="0">
                  <a:pos x="connsiteX0" y="connsiteY0"/>
                </a:cxn>
                <a:cxn ang="0">
                  <a:pos x="connsiteX1" y="connsiteY1"/>
                </a:cxn>
                <a:cxn ang="0">
                  <a:pos x="connsiteX2" y="connsiteY2"/>
                </a:cxn>
                <a:cxn ang="0">
                  <a:pos x="connsiteX3" y="connsiteY3"/>
                </a:cxn>
              </a:cxnLst>
              <a:rect l="l" t="t" r="r" b="b"/>
              <a:pathLst>
                <a:path w="2075" h="1583">
                  <a:moveTo>
                    <a:pt x="-2697" y="9"/>
                  </a:moveTo>
                  <a:cubicBezTo>
                    <a:pt x="-2265" y="-769"/>
                    <a:pt x="-1586" y="-2003"/>
                    <a:pt x="-858" y="-1423"/>
                  </a:cubicBezTo>
                  <a:cubicBezTo>
                    <a:pt x="-130" y="-843"/>
                    <a:pt x="-1265" y="-411"/>
                    <a:pt x="-1821" y="-114"/>
                  </a:cubicBezTo>
                  <a:cubicBezTo>
                    <a:pt x="-2105" y="-28"/>
                    <a:pt x="-2401" y="21"/>
                    <a:pt x="-2697" y="9"/>
                  </a:cubicBezTo>
                  <a:close/>
                </a:path>
              </a:pathLst>
            </a:custGeom>
            <a:solidFill>
              <a:srgbClr val="000000"/>
            </a:solidFill>
            <a:ln w="1231" cap="flat">
              <a:noFill/>
              <a:prstDash val="solid"/>
              <a:miter/>
            </a:ln>
          </p:spPr>
          <p:txBody>
            <a:bodyPr rtlCol="0" anchor="ctr"/>
            <a:lstStyle/>
            <a:p>
              <a:endParaRPr lang="es-CO"/>
            </a:p>
          </p:txBody>
        </p:sp>
        <p:sp>
          <p:nvSpPr>
            <p:cNvPr id="53" name="Freeform: Shape 52">
              <a:extLst>
                <a:ext uri="{FF2B5EF4-FFF2-40B4-BE49-F238E27FC236}">
                  <a16:creationId xmlns:a16="http://schemas.microsoft.com/office/drawing/2014/main" id="{35B7DFB0-14B1-B9AC-AC78-4A6909443FF9}"/>
                </a:ext>
              </a:extLst>
            </p:cNvPr>
            <p:cNvSpPr/>
            <p:nvPr/>
          </p:nvSpPr>
          <p:spPr>
            <a:xfrm>
              <a:off x="-677282" y="6882190"/>
              <a:ext cx="382" cy="370"/>
            </a:xfrm>
            <a:custGeom>
              <a:avLst/>
              <a:gdLst>
                <a:gd name="connsiteX0" fmla="*/ 383 w 382"/>
                <a:gd name="connsiteY0" fmla="*/ 0 h 370"/>
                <a:gd name="connsiteX1" fmla="*/ 173 w 382"/>
                <a:gd name="connsiteY1" fmla="*/ 370 h 370"/>
                <a:gd name="connsiteX2" fmla="*/ 0 w 382"/>
                <a:gd name="connsiteY2" fmla="*/ 210 h 370"/>
                <a:gd name="connsiteX3" fmla="*/ 383 w 382"/>
                <a:gd name="connsiteY3" fmla="*/ 0 h 370"/>
              </a:gdLst>
              <a:ahLst/>
              <a:cxnLst>
                <a:cxn ang="0">
                  <a:pos x="connsiteX0" y="connsiteY0"/>
                </a:cxn>
                <a:cxn ang="0">
                  <a:pos x="connsiteX1" y="connsiteY1"/>
                </a:cxn>
                <a:cxn ang="0">
                  <a:pos x="connsiteX2" y="connsiteY2"/>
                </a:cxn>
                <a:cxn ang="0">
                  <a:pos x="connsiteX3" y="connsiteY3"/>
                </a:cxn>
              </a:cxnLst>
              <a:rect l="l" t="t" r="r" b="b"/>
              <a:pathLst>
                <a:path w="382" h="370">
                  <a:moveTo>
                    <a:pt x="383" y="0"/>
                  </a:moveTo>
                  <a:lnTo>
                    <a:pt x="173" y="370"/>
                  </a:lnTo>
                  <a:lnTo>
                    <a:pt x="0" y="210"/>
                  </a:lnTo>
                  <a:lnTo>
                    <a:pt x="383" y="0"/>
                  </a:lnTo>
                  <a:close/>
                </a:path>
              </a:pathLst>
            </a:custGeom>
            <a:solidFill>
              <a:srgbClr val="000000"/>
            </a:solidFill>
            <a:ln w="1231" cap="flat">
              <a:noFill/>
              <a:prstDash val="solid"/>
              <a:miter/>
            </a:ln>
          </p:spPr>
          <p:txBody>
            <a:bodyPr rtlCol="0" anchor="ctr"/>
            <a:lstStyle/>
            <a:p>
              <a:endParaRPr lang="es-CO"/>
            </a:p>
          </p:txBody>
        </p:sp>
        <p:sp>
          <p:nvSpPr>
            <p:cNvPr id="54" name="Freeform: Shape 53">
              <a:extLst>
                <a:ext uri="{FF2B5EF4-FFF2-40B4-BE49-F238E27FC236}">
                  <a16:creationId xmlns:a16="http://schemas.microsoft.com/office/drawing/2014/main" id="{3056A55F-013C-1A6A-817D-433B51BB0765}"/>
                </a:ext>
              </a:extLst>
            </p:cNvPr>
            <p:cNvSpPr/>
            <p:nvPr/>
          </p:nvSpPr>
          <p:spPr>
            <a:xfrm>
              <a:off x="-679651" y="6883634"/>
              <a:ext cx="382" cy="382"/>
            </a:xfrm>
            <a:custGeom>
              <a:avLst/>
              <a:gdLst>
                <a:gd name="connsiteX0" fmla="*/ 0 w 382"/>
                <a:gd name="connsiteY0" fmla="*/ 383 h 382"/>
                <a:gd name="connsiteX1" fmla="*/ 210 w 382"/>
                <a:gd name="connsiteY1" fmla="*/ 0 h 382"/>
                <a:gd name="connsiteX2" fmla="*/ 383 w 382"/>
                <a:gd name="connsiteY2" fmla="*/ 173 h 382"/>
                <a:gd name="connsiteX3" fmla="*/ 0 w 382"/>
                <a:gd name="connsiteY3" fmla="*/ 383 h 382"/>
              </a:gdLst>
              <a:ahLst/>
              <a:cxnLst>
                <a:cxn ang="0">
                  <a:pos x="connsiteX0" y="connsiteY0"/>
                </a:cxn>
                <a:cxn ang="0">
                  <a:pos x="connsiteX1" y="connsiteY1"/>
                </a:cxn>
                <a:cxn ang="0">
                  <a:pos x="connsiteX2" y="connsiteY2"/>
                </a:cxn>
                <a:cxn ang="0">
                  <a:pos x="connsiteX3" y="connsiteY3"/>
                </a:cxn>
              </a:cxnLst>
              <a:rect l="l" t="t" r="r" b="b"/>
              <a:pathLst>
                <a:path w="382" h="382">
                  <a:moveTo>
                    <a:pt x="0" y="383"/>
                  </a:moveTo>
                  <a:lnTo>
                    <a:pt x="210" y="0"/>
                  </a:lnTo>
                  <a:lnTo>
                    <a:pt x="383" y="173"/>
                  </a:lnTo>
                  <a:lnTo>
                    <a:pt x="0" y="383"/>
                  </a:lnTo>
                  <a:close/>
                </a:path>
              </a:pathLst>
            </a:custGeom>
            <a:solidFill>
              <a:srgbClr val="000000"/>
            </a:solidFill>
            <a:ln w="1231" cap="flat">
              <a:noFill/>
              <a:prstDash val="solid"/>
              <a:miter/>
            </a:ln>
          </p:spPr>
          <p:txBody>
            <a:bodyPr rtlCol="0" anchor="ctr"/>
            <a:lstStyle/>
            <a:p>
              <a:endParaRPr lang="es-CO"/>
            </a:p>
          </p:txBody>
        </p:sp>
        <p:sp>
          <p:nvSpPr>
            <p:cNvPr id="55" name="Freeform: Shape 54">
              <a:extLst>
                <a:ext uri="{FF2B5EF4-FFF2-40B4-BE49-F238E27FC236}">
                  <a16:creationId xmlns:a16="http://schemas.microsoft.com/office/drawing/2014/main" id="{50DBD68F-FCE0-4318-3E2A-6B7E7D0A6158}"/>
                </a:ext>
              </a:extLst>
            </p:cNvPr>
            <p:cNvSpPr/>
            <p:nvPr/>
          </p:nvSpPr>
          <p:spPr>
            <a:xfrm>
              <a:off x="-639502" y="6846484"/>
              <a:ext cx="913" cy="925"/>
            </a:xfrm>
            <a:custGeom>
              <a:avLst/>
              <a:gdLst>
                <a:gd name="connsiteX0" fmla="*/ -2697 w 913"/>
                <a:gd name="connsiteY0" fmla="*/ -647 h 925"/>
                <a:gd name="connsiteX1" fmla="*/ -1784 w 913"/>
                <a:gd name="connsiteY1" fmla="*/ -1573 h 925"/>
                <a:gd name="connsiteX2" fmla="*/ -2697 w 913"/>
                <a:gd name="connsiteY2" fmla="*/ -647 h 925"/>
              </a:gdLst>
              <a:ahLst/>
              <a:cxnLst>
                <a:cxn ang="0">
                  <a:pos x="connsiteX0" y="connsiteY0"/>
                </a:cxn>
                <a:cxn ang="0">
                  <a:pos x="connsiteX1" y="connsiteY1"/>
                </a:cxn>
                <a:cxn ang="0">
                  <a:pos x="connsiteX2" y="connsiteY2"/>
                </a:cxn>
              </a:cxnLst>
              <a:rect l="l" t="t" r="r" b="b"/>
              <a:pathLst>
                <a:path w="913" h="925">
                  <a:moveTo>
                    <a:pt x="-2697" y="-647"/>
                  </a:moveTo>
                  <a:lnTo>
                    <a:pt x="-1784" y="-1573"/>
                  </a:lnTo>
                  <a:cubicBezTo>
                    <a:pt x="-1883" y="-1116"/>
                    <a:pt x="-2241" y="-758"/>
                    <a:pt x="-2697" y="-647"/>
                  </a:cubicBezTo>
                  <a:close/>
                </a:path>
              </a:pathLst>
            </a:custGeom>
            <a:solidFill>
              <a:srgbClr val="141A1D"/>
            </a:solidFill>
            <a:ln w="1231" cap="flat">
              <a:noFill/>
              <a:prstDash val="solid"/>
              <a:miter/>
            </a:ln>
          </p:spPr>
          <p:txBody>
            <a:bodyPr rtlCol="0" anchor="ctr"/>
            <a:lstStyle/>
            <a:p>
              <a:endParaRPr lang="es-CO"/>
            </a:p>
          </p:txBody>
        </p:sp>
        <p:sp>
          <p:nvSpPr>
            <p:cNvPr id="56" name="Freeform: Shape 55">
              <a:extLst>
                <a:ext uri="{FF2B5EF4-FFF2-40B4-BE49-F238E27FC236}">
                  <a16:creationId xmlns:a16="http://schemas.microsoft.com/office/drawing/2014/main" id="{09C0CB8C-9522-DC6E-5821-C6C3C52D9AEA}"/>
                </a:ext>
              </a:extLst>
            </p:cNvPr>
            <p:cNvSpPr/>
            <p:nvPr/>
          </p:nvSpPr>
          <p:spPr>
            <a:xfrm>
              <a:off x="-640366" y="6847385"/>
              <a:ext cx="913" cy="925"/>
            </a:xfrm>
            <a:custGeom>
              <a:avLst/>
              <a:gdLst>
                <a:gd name="connsiteX0" fmla="*/ -2697 w 913"/>
                <a:gd name="connsiteY0" fmla="*/ -647 h 925"/>
                <a:gd name="connsiteX1" fmla="*/ -1784 w 913"/>
                <a:gd name="connsiteY1" fmla="*/ -1573 h 925"/>
              </a:gdLst>
              <a:ahLst/>
              <a:cxnLst>
                <a:cxn ang="0">
                  <a:pos x="connsiteX0" y="connsiteY0"/>
                </a:cxn>
                <a:cxn ang="0">
                  <a:pos x="connsiteX1" y="connsiteY1"/>
                </a:cxn>
              </a:cxnLst>
              <a:rect l="l" t="t" r="r" b="b"/>
              <a:pathLst>
                <a:path w="913" h="925">
                  <a:moveTo>
                    <a:pt x="-2697" y="-647"/>
                  </a:moveTo>
                  <a:lnTo>
                    <a:pt x="-1784" y="-1573"/>
                  </a:lnTo>
                  <a:close/>
                </a:path>
              </a:pathLst>
            </a:custGeom>
            <a:solidFill>
              <a:srgbClr val="141A1D"/>
            </a:solidFill>
            <a:ln w="1231" cap="flat">
              <a:noFill/>
              <a:prstDash val="solid"/>
              <a:miter/>
            </a:ln>
          </p:spPr>
          <p:txBody>
            <a:bodyPr rtlCol="0" anchor="ctr"/>
            <a:lstStyle/>
            <a:p>
              <a:endParaRPr lang="es-CO"/>
            </a:p>
          </p:txBody>
        </p:sp>
        <p:sp>
          <p:nvSpPr>
            <p:cNvPr id="57" name="Freeform: Shape 56">
              <a:extLst>
                <a:ext uri="{FF2B5EF4-FFF2-40B4-BE49-F238E27FC236}">
                  <a16:creationId xmlns:a16="http://schemas.microsoft.com/office/drawing/2014/main" id="{7AA6D8ED-04DB-6981-BA16-4ECD773961A9}"/>
                </a:ext>
              </a:extLst>
            </p:cNvPr>
            <p:cNvSpPr/>
            <p:nvPr/>
          </p:nvSpPr>
          <p:spPr>
            <a:xfrm>
              <a:off x="-641267" y="6848323"/>
              <a:ext cx="913" cy="925"/>
            </a:xfrm>
            <a:custGeom>
              <a:avLst/>
              <a:gdLst>
                <a:gd name="connsiteX0" fmla="*/ -2697 w 913"/>
                <a:gd name="connsiteY0" fmla="*/ -647 h 925"/>
                <a:gd name="connsiteX1" fmla="*/ -1784 w 913"/>
                <a:gd name="connsiteY1" fmla="*/ -1573 h 925"/>
              </a:gdLst>
              <a:ahLst/>
              <a:cxnLst>
                <a:cxn ang="0">
                  <a:pos x="connsiteX0" y="connsiteY0"/>
                </a:cxn>
                <a:cxn ang="0">
                  <a:pos x="connsiteX1" y="connsiteY1"/>
                </a:cxn>
              </a:cxnLst>
              <a:rect l="l" t="t" r="r" b="b"/>
              <a:pathLst>
                <a:path w="913" h="925">
                  <a:moveTo>
                    <a:pt x="-2697" y="-647"/>
                  </a:moveTo>
                  <a:lnTo>
                    <a:pt x="-1784" y="-1573"/>
                  </a:lnTo>
                  <a:close/>
                </a:path>
              </a:pathLst>
            </a:custGeom>
            <a:solidFill>
              <a:srgbClr val="141A1D"/>
            </a:solidFill>
            <a:ln w="1231" cap="flat">
              <a:noFill/>
              <a:prstDash val="solid"/>
              <a:miter/>
            </a:ln>
          </p:spPr>
          <p:txBody>
            <a:bodyPr rtlCol="0" anchor="ctr"/>
            <a:lstStyle/>
            <a:p>
              <a:endParaRPr lang="es-CO"/>
            </a:p>
          </p:txBody>
        </p:sp>
        <p:sp>
          <p:nvSpPr>
            <p:cNvPr id="58" name="Freeform: Shape 57">
              <a:extLst>
                <a:ext uri="{FF2B5EF4-FFF2-40B4-BE49-F238E27FC236}">
                  <a16:creationId xmlns:a16="http://schemas.microsoft.com/office/drawing/2014/main" id="{96645F91-2260-9D94-D945-985D8F38A398}"/>
                </a:ext>
              </a:extLst>
            </p:cNvPr>
            <p:cNvSpPr/>
            <p:nvPr/>
          </p:nvSpPr>
          <p:spPr>
            <a:xfrm>
              <a:off x="-642181" y="6849249"/>
              <a:ext cx="913" cy="913"/>
            </a:xfrm>
            <a:custGeom>
              <a:avLst/>
              <a:gdLst>
                <a:gd name="connsiteX0" fmla="*/ -2697 w 913"/>
                <a:gd name="connsiteY0" fmla="*/ -660 h 913"/>
                <a:gd name="connsiteX1" fmla="*/ -1784 w 913"/>
                <a:gd name="connsiteY1" fmla="*/ -1573 h 913"/>
              </a:gdLst>
              <a:ahLst/>
              <a:cxnLst>
                <a:cxn ang="0">
                  <a:pos x="connsiteX0" y="connsiteY0"/>
                </a:cxn>
                <a:cxn ang="0">
                  <a:pos x="connsiteX1" y="connsiteY1"/>
                </a:cxn>
              </a:cxnLst>
              <a:rect l="l" t="t" r="r" b="b"/>
              <a:pathLst>
                <a:path w="913" h="913">
                  <a:moveTo>
                    <a:pt x="-2697" y="-660"/>
                  </a:moveTo>
                  <a:cubicBezTo>
                    <a:pt x="-2586" y="-1116"/>
                    <a:pt x="-2241" y="-1462"/>
                    <a:pt x="-1784" y="-1573"/>
                  </a:cubicBezTo>
                  <a:close/>
                </a:path>
              </a:pathLst>
            </a:custGeom>
            <a:solidFill>
              <a:srgbClr val="141A1D"/>
            </a:solidFill>
            <a:ln w="1231" cap="flat">
              <a:noFill/>
              <a:prstDash val="solid"/>
              <a:miter/>
            </a:ln>
          </p:spPr>
          <p:txBody>
            <a:bodyPr rtlCol="0" anchor="ctr"/>
            <a:lstStyle/>
            <a:p>
              <a:endParaRPr lang="es-CO"/>
            </a:p>
          </p:txBody>
        </p:sp>
        <p:sp>
          <p:nvSpPr>
            <p:cNvPr id="59" name="Freeform: Shape 58">
              <a:extLst>
                <a:ext uri="{FF2B5EF4-FFF2-40B4-BE49-F238E27FC236}">
                  <a16:creationId xmlns:a16="http://schemas.microsoft.com/office/drawing/2014/main" id="{758E2A84-E70F-65CB-6BC5-046A76A9AE63}"/>
                </a:ext>
              </a:extLst>
            </p:cNvPr>
            <p:cNvSpPr/>
            <p:nvPr/>
          </p:nvSpPr>
          <p:spPr>
            <a:xfrm>
              <a:off x="-985991" y="7443562"/>
              <a:ext cx="1036" cy="8281"/>
            </a:xfrm>
            <a:custGeom>
              <a:avLst/>
              <a:gdLst>
                <a:gd name="connsiteX0" fmla="*/ -2592 w 1036"/>
                <a:gd name="connsiteY0" fmla="*/ -1573 h 8281"/>
                <a:gd name="connsiteX1" fmla="*/ -1765 w 1036"/>
                <a:gd name="connsiteY1" fmla="*/ 6709 h 8281"/>
                <a:gd name="connsiteX2" fmla="*/ -2592 w 1036"/>
                <a:gd name="connsiteY2" fmla="*/ -1573 h 8281"/>
              </a:gdLst>
              <a:ahLst/>
              <a:cxnLst>
                <a:cxn ang="0">
                  <a:pos x="connsiteX0" y="connsiteY0"/>
                </a:cxn>
                <a:cxn ang="0">
                  <a:pos x="connsiteX1" y="connsiteY1"/>
                </a:cxn>
                <a:cxn ang="0">
                  <a:pos x="connsiteX2" y="connsiteY2"/>
                </a:cxn>
              </a:cxnLst>
              <a:rect l="l" t="t" r="r" b="b"/>
              <a:pathLst>
                <a:path w="1036" h="8281">
                  <a:moveTo>
                    <a:pt x="-2592" y="-1573"/>
                  </a:moveTo>
                  <a:cubicBezTo>
                    <a:pt x="-1062" y="1056"/>
                    <a:pt x="-1914" y="3932"/>
                    <a:pt x="-1765" y="6709"/>
                  </a:cubicBezTo>
                  <a:cubicBezTo>
                    <a:pt x="-3308" y="4080"/>
                    <a:pt x="-2432" y="1204"/>
                    <a:pt x="-2592" y="-1573"/>
                  </a:cubicBezTo>
                  <a:close/>
                </a:path>
              </a:pathLst>
            </a:custGeom>
            <a:solidFill>
              <a:srgbClr val="2C2C2C"/>
            </a:solidFill>
            <a:ln w="1231" cap="flat">
              <a:noFill/>
              <a:prstDash val="solid"/>
              <a:miter/>
            </a:ln>
          </p:spPr>
          <p:txBody>
            <a:bodyPr rtlCol="0" anchor="ctr"/>
            <a:lstStyle/>
            <a:p>
              <a:endParaRPr lang="es-CO"/>
            </a:p>
          </p:txBody>
        </p:sp>
        <p:sp>
          <p:nvSpPr>
            <p:cNvPr id="60" name="Freeform: Shape 59">
              <a:extLst>
                <a:ext uri="{FF2B5EF4-FFF2-40B4-BE49-F238E27FC236}">
                  <a16:creationId xmlns:a16="http://schemas.microsoft.com/office/drawing/2014/main" id="{3915D525-9587-EB65-9C37-0B481069653B}"/>
                </a:ext>
              </a:extLst>
            </p:cNvPr>
            <p:cNvSpPr/>
            <p:nvPr/>
          </p:nvSpPr>
          <p:spPr>
            <a:xfrm>
              <a:off x="-987816" y="7425884"/>
              <a:ext cx="980" cy="7631"/>
            </a:xfrm>
            <a:custGeom>
              <a:avLst/>
              <a:gdLst>
                <a:gd name="connsiteX0" fmla="*/ -1865 w 980"/>
                <a:gd name="connsiteY0" fmla="*/ -1224 h 7631"/>
                <a:gd name="connsiteX1" fmla="*/ -1717 w 980"/>
                <a:gd name="connsiteY1" fmla="*/ 6058 h 7631"/>
                <a:gd name="connsiteX2" fmla="*/ -2593 w 980"/>
                <a:gd name="connsiteY2" fmla="*/ -1273 h 7631"/>
                <a:gd name="connsiteX3" fmla="*/ -1865 w 980"/>
                <a:gd name="connsiteY3" fmla="*/ -1224 h 7631"/>
              </a:gdLst>
              <a:ahLst/>
              <a:cxnLst>
                <a:cxn ang="0">
                  <a:pos x="connsiteX0" y="connsiteY0"/>
                </a:cxn>
                <a:cxn ang="0">
                  <a:pos x="connsiteX1" y="connsiteY1"/>
                </a:cxn>
                <a:cxn ang="0">
                  <a:pos x="connsiteX2" y="connsiteY2"/>
                </a:cxn>
                <a:cxn ang="0">
                  <a:pos x="connsiteX3" y="connsiteY3"/>
                </a:cxn>
              </a:cxnLst>
              <a:rect l="l" t="t" r="r" b="b"/>
              <a:pathLst>
                <a:path w="980" h="7631">
                  <a:moveTo>
                    <a:pt x="-1865" y="-1224"/>
                  </a:moveTo>
                  <a:lnTo>
                    <a:pt x="-1717" y="6058"/>
                  </a:lnTo>
                  <a:cubicBezTo>
                    <a:pt x="-3457" y="3787"/>
                    <a:pt x="-2285" y="1121"/>
                    <a:pt x="-2593" y="-1273"/>
                  </a:cubicBezTo>
                  <a:cubicBezTo>
                    <a:pt x="-2334" y="-1692"/>
                    <a:pt x="-2087" y="-1668"/>
                    <a:pt x="-1865" y="-1224"/>
                  </a:cubicBezTo>
                  <a:close/>
                </a:path>
              </a:pathLst>
            </a:custGeom>
            <a:solidFill>
              <a:srgbClr val="252525"/>
            </a:solidFill>
            <a:ln w="1231" cap="flat">
              <a:noFill/>
              <a:prstDash val="solid"/>
              <a:miter/>
            </a:ln>
          </p:spPr>
          <p:txBody>
            <a:bodyPr rtlCol="0" anchor="ctr"/>
            <a:lstStyle/>
            <a:p>
              <a:endParaRPr lang="es-CO"/>
            </a:p>
          </p:txBody>
        </p:sp>
        <p:sp>
          <p:nvSpPr>
            <p:cNvPr id="61" name="Freeform: Shape 60">
              <a:extLst>
                <a:ext uri="{FF2B5EF4-FFF2-40B4-BE49-F238E27FC236}">
                  <a16:creationId xmlns:a16="http://schemas.microsoft.com/office/drawing/2014/main" id="{900CDFB6-D1F6-EDF7-E32E-76BFA3703C88}"/>
                </a:ext>
              </a:extLst>
            </p:cNvPr>
            <p:cNvSpPr/>
            <p:nvPr/>
          </p:nvSpPr>
          <p:spPr>
            <a:xfrm>
              <a:off x="-986880" y="7435917"/>
              <a:ext cx="944" cy="6756"/>
            </a:xfrm>
            <a:custGeom>
              <a:avLst/>
              <a:gdLst>
                <a:gd name="connsiteX0" fmla="*/ -1913 w 944"/>
                <a:gd name="connsiteY0" fmla="*/ -1198 h 6756"/>
                <a:gd name="connsiteX1" fmla="*/ -1752 w 944"/>
                <a:gd name="connsiteY1" fmla="*/ 5183 h 6756"/>
                <a:gd name="connsiteX2" fmla="*/ -2641 w 944"/>
                <a:gd name="connsiteY2" fmla="*/ -1235 h 6756"/>
                <a:gd name="connsiteX3" fmla="*/ -1913 w 944"/>
                <a:gd name="connsiteY3" fmla="*/ -1198 h 6756"/>
              </a:gdLst>
              <a:ahLst/>
              <a:cxnLst>
                <a:cxn ang="0">
                  <a:pos x="connsiteX0" y="connsiteY0"/>
                </a:cxn>
                <a:cxn ang="0">
                  <a:pos x="connsiteX1" y="connsiteY1"/>
                </a:cxn>
                <a:cxn ang="0">
                  <a:pos x="connsiteX2" y="connsiteY2"/>
                </a:cxn>
                <a:cxn ang="0">
                  <a:pos x="connsiteX3" y="connsiteY3"/>
                </a:cxn>
              </a:cxnLst>
              <a:rect l="l" t="t" r="r" b="b"/>
              <a:pathLst>
                <a:path w="944" h="6756">
                  <a:moveTo>
                    <a:pt x="-1913" y="-1198"/>
                  </a:moveTo>
                  <a:cubicBezTo>
                    <a:pt x="-1913" y="925"/>
                    <a:pt x="-1802" y="3048"/>
                    <a:pt x="-1752" y="5183"/>
                  </a:cubicBezTo>
                  <a:cubicBezTo>
                    <a:pt x="-3357" y="3221"/>
                    <a:pt x="-2370" y="900"/>
                    <a:pt x="-2641" y="-1235"/>
                  </a:cubicBezTo>
                  <a:cubicBezTo>
                    <a:pt x="-2370" y="-1692"/>
                    <a:pt x="-2135" y="-1692"/>
                    <a:pt x="-1913" y="-1198"/>
                  </a:cubicBezTo>
                  <a:close/>
                </a:path>
              </a:pathLst>
            </a:custGeom>
            <a:solidFill>
              <a:srgbClr val="252525"/>
            </a:solidFill>
            <a:ln w="1231" cap="flat">
              <a:noFill/>
              <a:prstDash val="solid"/>
              <a:miter/>
            </a:ln>
          </p:spPr>
          <p:txBody>
            <a:bodyPr rtlCol="0" anchor="ctr"/>
            <a:lstStyle/>
            <a:p>
              <a:endParaRPr lang="es-CO"/>
            </a:p>
          </p:txBody>
        </p:sp>
        <p:sp>
          <p:nvSpPr>
            <p:cNvPr id="62" name="Freeform: Shape 61">
              <a:extLst>
                <a:ext uri="{FF2B5EF4-FFF2-40B4-BE49-F238E27FC236}">
                  <a16:creationId xmlns:a16="http://schemas.microsoft.com/office/drawing/2014/main" id="{182BC2F1-E7DC-A6B4-5C09-6256A6D4DC9F}"/>
                </a:ext>
              </a:extLst>
            </p:cNvPr>
            <p:cNvSpPr/>
            <p:nvPr/>
          </p:nvSpPr>
          <p:spPr>
            <a:xfrm>
              <a:off x="-987712" y="7422531"/>
              <a:ext cx="824" cy="3702"/>
            </a:xfrm>
            <a:custGeom>
              <a:avLst/>
              <a:gdLst>
                <a:gd name="connsiteX0" fmla="*/ -1969 w 824"/>
                <a:gd name="connsiteY0" fmla="*/ 2130 h 3702"/>
                <a:gd name="connsiteX1" fmla="*/ -2697 w 824"/>
                <a:gd name="connsiteY1" fmla="*/ 2130 h 3702"/>
                <a:gd name="connsiteX2" fmla="*/ -2697 w 824"/>
                <a:gd name="connsiteY2" fmla="*/ -1573 h 3702"/>
                <a:gd name="connsiteX3" fmla="*/ -1969 w 824"/>
                <a:gd name="connsiteY3" fmla="*/ 2130 h 3702"/>
              </a:gdLst>
              <a:ahLst/>
              <a:cxnLst>
                <a:cxn ang="0">
                  <a:pos x="connsiteX0" y="connsiteY0"/>
                </a:cxn>
                <a:cxn ang="0">
                  <a:pos x="connsiteX1" y="connsiteY1"/>
                </a:cxn>
                <a:cxn ang="0">
                  <a:pos x="connsiteX2" y="connsiteY2"/>
                </a:cxn>
                <a:cxn ang="0">
                  <a:pos x="connsiteX3" y="connsiteY3"/>
                </a:cxn>
              </a:cxnLst>
              <a:rect l="l" t="t" r="r" b="b"/>
              <a:pathLst>
                <a:path w="824" h="3702">
                  <a:moveTo>
                    <a:pt x="-1969" y="2130"/>
                  </a:moveTo>
                  <a:lnTo>
                    <a:pt x="-2697" y="2130"/>
                  </a:lnTo>
                  <a:lnTo>
                    <a:pt x="-2697" y="-1573"/>
                  </a:lnTo>
                  <a:cubicBezTo>
                    <a:pt x="-1513" y="-524"/>
                    <a:pt x="-1945" y="834"/>
                    <a:pt x="-1969" y="2130"/>
                  </a:cubicBezTo>
                  <a:close/>
                </a:path>
              </a:pathLst>
            </a:custGeom>
            <a:solidFill>
              <a:srgbClr val="2C2C2C"/>
            </a:solidFill>
            <a:ln w="1231" cap="flat">
              <a:noFill/>
              <a:prstDash val="solid"/>
              <a:miter/>
            </a:ln>
          </p:spPr>
          <p:txBody>
            <a:bodyPr rtlCol="0" anchor="ctr"/>
            <a:lstStyle/>
            <a:p>
              <a:endParaRPr lang="es-CO"/>
            </a:p>
          </p:txBody>
        </p:sp>
        <p:sp>
          <p:nvSpPr>
            <p:cNvPr id="63" name="Freeform: Shape 62">
              <a:extLst>
                <a:ext uri="{FF2B5EF4-FFF2-40B4-BE49-F238E27FC236}">
                  <a16:creationId xmlns:a16="http://schemas.microsoft.com/office/drawing/2014/main" id="{C251D269-7D8C-64E2-7CB2-681422138AD0}"/>
                </a:ext>
              </a:extLst>
            </p:cNvPr>
            <p:cNvSpPr/>
            <p:nvPr/>
          </p:nvSpPr>
          <p:spPr>
            <a:xfrm>
              <a:off x="-985022" y="7413467"/>
              <a:ext cx="2826" cy="806"/>
            </a:xfrm>
            <a:custGeom>
              <a:avLst/>
              <a:gdLst>
                <a:gd name="connsiteX0" fmla="*/ 129 w 2826"/>
                <a:gd name="connsiteY0" fmla="*/ -853 h 806"/>
                <a:gd name="connsiteX1" fmla="*/ -2697 w 2826"/>
                <a:gd name="connsiteY1" fmla="*/ -766 h 806"/>
                <a:gd name="connsiteX2" fmla="*/ -377 w 2826"/>
                <a:gd name="connsiteY2" fmla="*/ -1321 h 806"/>
                <a:gd name="connsiteX3" fmla="*/ 129 w 2826"/>
                <a:gd name="connsiteY3" fmla="*/ -853 h 806"/>
              </a:gdLst>
              <a:ahLst/>
              <a:cxnLst>
                <a:cxn ang="0">
                  <a:pos x="connsiteX0" y="connsiteY0"/>
                </a:cxn>
                <a:cxn ang="0">
                  <a:pos x="connsiteX1" y="connsiteY1"/>
                </a:cxn>
                <a:cxn ang="0">
                  <a:pos x="connsiteX2" y="connsiteY2"/>
                </a:cxn>
                <a:cxn ang="0">
                  <a:pos x="connsiteX3" y="connsiteY3"/>
                </a:cxn>
              </a:cxnLst>
              <a:rect l="l" t="t" r="r" b="b"/>
              <a:pathLst>
                <a:path w="2826" h="806">
                  <a:moveTo>
                    <a:pt x="129" y="-853"/>
                  </a:moveTo>
                  <a:lnTo>
                    <a:pt x="-2697" y="-766"/>
                  </a:lnTo>
                  <a:cubicBezTo>
                    <a:pt x="-2204" y="-1556"/>
                    <a:pt x="-1167" y="-1815"/>
                    <a:pt x="-377" y="-1321"/>
                  </a:cubicBezTo>
                  <a:cubicBezTo>
                    <a:pt x="-179" y="-1198"/>
                    <a:pt x="-7" y="-1038"/>
                    <a:pt x="129" y="-853"/>
                  </a:cubicBezTo>
                  <a:close/>
                </a:path>
              </a:pathLst>
            </a:custGeom>
            <a:solidFill>
              <a:srgbClr val="252525"/>
            </a:solidFill>
            <a:ln w="1231" cap="flat">
              <a:noFill/>
              <a:prstDash val="solid"/>
              <a:miter/>
            </a:ln>
          </p:spPr>
          <p:txBody>
            <a:bodyPr rtlCol="0" anchor="ctr"/>
            <a:lstStyle/>
            <a:p>
              <a:endParaRPr lang="es-CO"/>
            </a:p>
          </p:txBody>
        </p:sp>
        <p:sp>
          <p:nvSpPr>
            <p:cNvPr id="5120" name="Freeform: Shape 5119">
              <a:extLst>
                <a:ext uri="{FF2B5EF4-FFF2-40B4-BE49-F238E27FC236}">
                  <a16:creationId xmlns:a16="http://schemas.microsoft.com/office/drawing/2014/main" id="{D5D17A3E-6465-FCB9-5624-93AA6FF25309}"/>
                </a:ext>
              </a:extLst>
            </p:cNvPr>
            <p:cNvSpPr/>
            <p:nvPr/>
          </p:nvSpPr>
          <p:spPr>
            <a:xfrm>
              <a:off x="-986824" y="7433540"/>
              <a:ext cx="813" cy="2752"/>
            </a:xfrm>
            <a:custGeom>
              <a:avLst/>
              <a:gdLst>
                <a:gd name="connsiteX0" fmla="*/ -1969 w 813"/>
                <a:gd name="connsiteY0" fmla="*/ 1179 h 2752"/>
                <a:gd name="connsiteX1" fmla="*/ -2697 w 813"/>
                <a:gd name="connsiteY1" fmla="*/ 1179 h 2752"/>
                <a:gd name="connsiteX2" fmla="*/ -2697 w 813"/>
                <a:gd name="connsiteY2" fmla="*/ -1573 h 2752"/>
                <a:gd name="connsiteX3" fmla="*/ -1969 w 813"/>
                <a:gd name="connsiteY3" fmla="*/ 1179 h 2752"/>
              </a:gdLst>
              <a:ahLst/>
              <a:cxnLst>
                <a:cxn ang="0">
                  <a:pos x="connsiteX0" y="connsiteY0"/>
                </a:cxn>
                <a:cxn ang="0">
                  <a:pos x="connsiteX1" y="connsiteY1"/>
                </a:cxn>
                <a:cxn ang="0">
                  <a:pos x="connsiteX2" y="connsiteY2"/>
                </a:cxn>
                <a:cxn ang="0">
                  <a:pos x="connsiteX3" y="connsiteY3"/>
                </a:cxn>
              </a:cxnLst>
              <a:rect l="l" t="t" r="r" b="b"/>
              <a:pathLst>
                <a:path w="813" h="2752">
                  <a:moveTo>
                    <a:pt x="-1969" y="1179"/>
                  </a:moveTo>
                  <a:cubicBezTo>
                    <a:pt x="-2216" y="1167"/>
                    <a:pt x="-2451" y="1167"/>
                    <a:pt x="-2697" y="1179"/>
                  </a:cubicBezTo>
                  <a:lnTo>
                    <a:pt x="-2697" y="-1573"/>
                  </a:lnTo>
                  <a:cubicBezTo>
                    <a:pt x="-1685" y="-882"/>
                    <a:pt x="-1858" y="155"/>
                    <a:pt x="-1969" y="1179"/>
                  </a:cubicBezTo>
                  <a:close/>
                </a:path>
              </a:pathLst>
            </a:custGeom>
            <a:solidFill>
              <a:srgbClr val="2C2C2C"/>
            </a:solidFill>
            <a:ln w="1231" cap="flat">
              <a:noFill/>
              <a:prstDash val="solid"/>
              <a:miter/>
            </a:ln>
          </p:spPr>
          <p:txBody>
            <a:bodyPr rtlCol="0" anchor="ctr"/>
            <a:lstStyle/>
            <a:p>
              <a:endParaRPr lang="es-CO"/>
            </a:p>
          </p:txBody>
        </p:sp>
        <p:sp>
          <p:nvSpPr>
            <p:cNvPr id="5121" name="Freeform: Shape 5120">
              <a:extLst>
                <a:ext uri="{FF2B5EF4-FFF2-40B4-BE49-F238E27FC236}">
                  <a16:creationId xmlns:a16="http://schemas.microsoft.com/office/drawing/2014/main" id="{485FF6AA-55C3-B330-576B-F1D405AC590F}"/>
                </a:ext>
              </a:extLst>
            </p:cNvPr>
            <p:cNvSpPr/>
            <p:nvPr/>
          </p:nvSpPr>
          <p:spPr>
            <a:xfrm>
              <a:off x="-862488" y="7587148"/>
              <a:ext cx="2739" cy="879"/>
            </a:xfrm>
            <a:custGeom>
              <a:avLst/>
              <a:gdLst>
                <a:gd name="connsiteX0" fmla="*/ -2697 w 2739"/>
                <a:gd name="connsiteY0" fmla="*/ -693 h 879"/>
                <a:gd name="connsiteX1" fmla="*/ 43 w 2739"/>
                <a:gd name="connsiteY1" fmla="*/ -693 h 879"/>
              </a:gdLst>
              <a:ahLst/>
              <a:cxnLst>
                <a:cxn ang="0">
                  <a:pos x="connsiteX0" y="connsiteY0"/>
                </a:cxn>
                <a:cxn ang="0">
                  <a:pos x="connsiteX1" y="connsiteY1"/>
                </a:cxn>
              </a:cxnLst>
              <a:rect l="l" t="t" r="r" b="b"/>
              <a:pathLst>
                <a:path w="2739" h="879">
                  <a:moveTo>
                    <a:pt x="-2697" y="-693"/>
                  </a:moveTo>
                  <a:cubicBezTo>
                    <a:pt x="-1784" y="-1866"/>
                    <a:pt x="-871" y="-1866"/>
                    <a:pt x="43" y="-693"/>
                  </a:cubicBezTo>
                  <a:close/>
                </a:path>
              </a:pathLst>
            </a:custGeom>
            <a:solidFill>
              <a:srgbClr val="020202"/>
            </a:solidFill>
            <a:ln w="1231" cap="flat">
              <a:noFill/>
              <a:prstDash val="solid"/>
              <a:miter/>
            </a:ln>
          </p:spPr>
          <p:txBody>
            <a:bodyPr rtlCol="0" anchor="ctr"/>
            <a:lstStyle/>
            <a:p>
              <a:endParaRPr lang="es-CO"/>
            </a:p>
          </p:txBody>
        </p:sp>
        <p:sp>
          <p:nvSpPr>
            <p:cNvPr id="5123" name="Freeform: Shape 5122">
              <a:extLst>
                <a:ext uri="{FF2B5EF4-FFF2-40B4-BE49-F238E27FC236}">
                  <a16:creationId xmlns:a16="http://schemas.microsoft.com/office/drawing/2014/main" id="{1CA99013-AE80-1ABF-0DB2-08BFA837ECEA}"/>
                </a:ext>
              </a:extLst>
            </p:cNvPr>
            <p:cNvSpPr/>
            <p:nvPr/>
          </p:nvSpPr>
          <p:spPr>
            <a:xfrm>
              <a:off x="-987737" y="7415900"/>
              <a:ext cx="853" cy="2064"/>
            </a:xfrm>
            <a:custGeom>
              <a:avLst/>
              <a:gdLst>
                <a:gd name="connsiteX0" fmla="*/ -1858 w 853"/>
                <a:gd name="connsiteY0" fmla="*/ -1360 h 2064"/>
                <a:gd name="connsiteX1" fmla="*/ -2697 w 853"/>
                <a:gd name="connsiteY1" fmla="*/ 491 h 2064"/>
                <a:gd name="connsiteX2" fmla="*/ -2697 w 853"/>
                <a:gd name="connsiteY2" fmla="*/ -1323 h 2064"/>
                <a:gd name="connsiteX3" fmla="*/ -2031 w 853"/>
                <a:gd name="connsiteY3" fmla="*/ -1508 h 2064"/>
                <a:gd name="connsiteX4" fmla="*/ -1858 w 853"/>
                <a:gd name="connsiteY4" fmla="*/ -1360 h 2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 h="2064">
                  <a:moveTo>
                    <a:pt x="-1858" y="-1360"/>
                  </a:moveTo>
                  <a:cubicBezTo>
                    <a:pt x="-1772" y="-632"/>
                    <a:pt x="-2093" y="71"/>
                    <a:pt x="-2697" y="491"/>
                  </a:cubicBezTo>
                  <a:lnTo>
                    <a:pt x="-2697" y="-1323"/>
                  </a:lnTo>
                  <a:cubicBezTo>
                    <a:pt x="-2562" y="-1558"/>
                    <a:pt x="-2266" y="-1644"/>
                    <a:pt x="-2031" y="-1508"/>
                  </a:cubicBezTo>
                  <a:cubicBezTo>
                    <a:pt x="-1957" y="-1471"/>
                    <a:pt x="-1895" y="-1422"/>
                    <a:pt x="-1858" y="-1360"/>
                  </a:cubicBezTo>
                  <a:close/>
                </a:path>
              </a:pathLst>
            </a:custGeom>
            <a:solidFill>
              <a:srgbClr val="2C2C2C"/>
            </a:solidFill>
            <a:ln w="1231" cap="flat">
              <a:noFill/>
              <a:prstDash val="solid"/>
              <a:miter/>
            </a:ln>
          </p:spPr>
          <p:txBody>
            <a:bodyPr rtlCol="0" anchor="ctr"/>
            <a:lstStyle/>
            <a:p>
              <a:endParaRPr lang="es-CO"/>
            </a:p>
          </p:txBody>
        </p:sp>
        <p:sp>
          <p:nvSpPr>
            <p:cNvPr id="5124" name="Freeform: Shape 5123">
              <a:extLst>
                <a:ext uri="{FF2B5EF4-FFF2-40B4-BE49-F238E27FC236}">
                  <a16:creationId xmlns:a16="http://schemas.microsoft.com/office/drawing/2014/main" id="{1BE37F77-C594-5AD2-5721-D6610900FF31}"/>
                </a:ext>
              </a:extLst>
            </p:cNvPr>
            <p:cNvSpPr/>
            <p:nvPr/>
          </p:nvSpPr>
          <p:spPr>
            <a:xfrm>
              <a:off x="-986811" y="7414311"/>
              <a:ext cx="1128" cy="925"/>
            </a:xfrm>
            <a:custGeom>
              <a:avLst/>
              <a:gdLst>
                <a:gd name="connsiteX0" fmla="*/ -1833 w 1128"/>
                <a:gd name="connsiteY0" fmla="*/ -783 h 925"/>
                <a:gd name="connsiteX1" fmla="*/ -2697 w 1128"/>
                <a:gd name="connsiteY1" fmla="*/ -647 h 925"/>
                <a:gd name="connsiteX2" fmla="*/ -1796 w 1128"/>
                <a:gd name="connsiteY2" fmla="*/ -1573 h 925"/>
                <a:gd name="connsiteX3" fmla="*/ -1599 w 1128"/>
                <a:gd name="connsiteY3" fmla="*/ -1042 h 925"/>
                <a:gd name="connsiteX4" fmla="*/ -1833 w 1128"/>
                <a:gd name="connsiteY4" fmla="*/ -783 h 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8" h="925">
                  <a:moveTo>
                    <a:pt x="-1833" y="-783"/>
                  </a:moveTo>
                  <a:cubicBezTo>
                    <a:pt x="-2117" y="-709"/>
                    <a:pt x="-2401" y="-672"/>
                    <a:pt x="-2697" y="-647"/>
                  </a:cubicBezTo>
                  <a:lnTo>
                    <a:pt x="-1796" y="-1573"/>
                  </a:lnTo>
                  <a:cubicBezTo>
                    <a:pt x="-1587" y="-1388"/>
                    <a:pt x="-1525" y="-1215"/>
                    <a:pt x="-1599" y="-1042"/>
                  </a:cubicBezTo>
                  <a:cubicBezTo>
                    <a:pt x="-1673" y="-870"/>
                    <a:pt x="-1759" y="-783"/>
                    <a:pt x="-1833" y="-783"/>
                  </a:cubicBezTo>
                  <a:close/>
                </a:path>
              </a:pathLst>
            </a:custGeom>
            <a:solidFill>
              <a:srgbClr val="252525"/>
            </a:solidFill>
            <a:ln w="1231" cap="flat">
              <a:noFill/>
              <a:prstDash val="solid"/>
              <a:miter/>
            </a:ln>
          </p:spPr>
          <p:txBody>
            <a:bodyPr rtlCol="0" anchor="ctr"/>
            <a:lstStyle/>
            <a:p>
              <a:endParaRPr lang="es-CO"/>
            </a:p>
          </p:txBody>
        </p:sp>
        <p:sp>
          <p:nvSpPr>
            <p:cNvPr id="5125" name="Freeform: Shape 5124">
              <a:extLst>
                <a:ext uri="{FF2B5EF4-FFF2-40B4-BE49-F238E27FC236}">
                  <a16:creationId xmlns:a16="http://schemas.microsoft.com/office/drawing/2014/main" id="{FFF4629B-B288-9143-F2B6-097FAEAF6E51}"/>
                </a:ext>
              </a:extLst>
            </p:cNvPr>
            <p:cNvSpPr/>
            <p:nvPr/>
          </p:nvSpPr>
          <p:spPr>
            <a:xfrm>
              <a:off x="-985947" y="7414283"/>
              <a:ext cx="900" cy="817"/>
            </a:xfrm>
            <a:custGeom>
              <a:avLst/>
              <a:gdLst>
                <a:gd name="connsiteX0" fmla="*/ -2697 w 900"/>
                <a:gd name="connsiteY0" fmla="*/ -755 h 817"/>
                <a:gd name="connsiteX1" fmla="*/ -2697 w 900"/>
                <a:gd name="connsiteY1" fmla="*/ -1545 h 817"/>
                <a:gd name="connsiteX2" fmla="*/ -1796 w 900"/>
                <a:gd name="connsiteY2" fmla="*/ -1545 h 817"/>
              </a:gdLst>
              <a:ahLst/>
              <a:cxnLst>
                <a:cxn ang="0">
                  <a:pos x="connsiteX0" y="connsiteY0"/>
                </a:cxn>
                <a:cxn ang="0">
                  <a:pos x="connsiteX1" y="connsiteY1"/>
                </a:cxn>
                <a:cxn ang="0">
                  <a:pos x="connsiteX2" y="connsiteY2"/>
                </a:cxn>
              </a:cxnLst>
              <a:rect l="l" t="t" r="r" b="b"/>
              <a:pathLst>
                <a:path w="900" h="817">
                  <a:moveTo>
                    <a:pt x="-2697" y="-755"/>
                  </a:moveTo>
                  <a:cubicBezTo>
                    <a:pt x="-2697" y="-1014"/>
                    <a:pt x="-2697" y="-1286"/>
                    <a:pt x="-2697" y="-1545"/>
                  </a:cubicBezTo>
                  <a:cubicBezTo>
                    <a:pt x="-2401" y="-1582"/>
                    <a:pt x="-2093" y="-1582"/>
                    <a:pt x="-1796" y="-1545"/>
                  </a:cubicBezTo>
                  <a:close/>
                </a:path>
              </a:pathLst>
            </a:custGeom>
            <a:solidFill>
              <a:srgbClr val="2C2C2C"/>
            </a:solidFill>
            <a:ln w="1231" cap="flat">
              <a:noFill/>
              <a:prstDash val="solid"/>
              <a:miter/>
            </a:ln>
          </p:spPr>
          <p:txBody>
            <a:bodyPr rtlCol="0" anchor="ctr"/>
            <a:lstStyle/>
            <a:p>
              <a:endParaRPr lang="es-CO"/>
            </a:p>
          </p:txBody>
        </p:sp>
        <p:sp>
          <p:nvSpPr>
            <p:cNvPr id="5126" name="Freeform: Shape 5125">
              <a:extLst>
                <a:ext uri="{FF2B5EF4-FFF2-40B4-BE49-F238E27FC236}">
                  <a16:creationId xmlns:a16="http://schemas.microsoft.com/office/drawing/2014/main" id="{B6A4A880-B793-B175-3283-F96A793DF74F}"/>
                </a:ext>
              </a:extLst>
            </p:cNvPr>
            <p:cNvSpPr/>
            <p:nvPr/>
          </p:nvSpPr>
          <p:spPr>
            <a:xfrm>
              <a:off x="-987700" y="7415200"/>
              <a:ext cx="888" cy="913"/>
            </a:xfrm>
            <a:custGeom>
              <a:avLst/>
              <a:gdLst>
                <a:gd name="connsiteX0" fmla="*/ -1895 w 888"/>
                <a:gd name="connsiteY0" fmla="*/ -660 h 913"/>
                <a:gd name="connsiteX1" fmla="*/ -2697 w 888"/>
                <a:gd name="connsiteY1" fmla="*/ -660 h 913"/>
                <a:gd name="connsiteX2" fmla="*/ -1808 w 888"/>
                <a:gd name="connsiteY2" fmla="*/ -1573 h 913"/>
                <a:gd name="connsiteX3" fmla="*/ -1895 w 888"/>
                <a:gd name="connsiteY3" fmla="*/ -660 h 913"/>
              </a:gdLst>
              <a:ahLst/>
              <a:cxnLst>
                <a:cxn ang="0">
                  <a:pos x="connsiteX0" y="connsiteY0"/>
                </a:cxn>
                <a:cxn ang="0">
                  <a:pos x="connsiteX1" y="connsiteY1"/>
                </a:cxn>
                <a:cxn ang="0">
                  <a:pos x="connsiteX2" y="connsiteY2"/>
                </a:cxn>
                <a:cxn ang="0">
                  <a:pos x="connsiteX3" y="connsiteY3"/>
                </a:cxn>
              </a:cxnLst>
              <a:rect l="l" t="t" r="r" b="b"/>
              <a:pathLst>
                <a:path w="888" h="913">
                  <a:moveTo>
                    <a:pt x="-1895" y="-660"/>
                  </a:moveTo>
                  <a:cubicBezTo>
                    <a:pt x="-2154" y="-660"/>
                    <a:pt x="-2426" y="-660"/>
                    <a:pt x="-2697" y="-660"/>
                  </a:cubicBezTo>
                  <a:lnTo>
                    <a:pt x="-1808" y="-1573"/>
                  </a:lnTo>
                  <a:cubicBezTo>
                    <a:pt x="-1808" y="-1264"/>
                    <a:pt x="-1833" y="-956"/>
                    <a:pt x="-1895" y="-660"/>
                  </a:cubicBezTo>
                  <a:close/>
                </a:path>
              </a:pathLst>
            </a:custGeom>
            <a:solidFill>
              <a:srgbClr val="252525"/>
            </a:solidFill>
            <a:ln w="1231" cap="flat">
              <a:noFill/>
              <a:prstDash val="solid"/>
              <a:miter/>
            </a:ln>
          </p:spPr>
          <p:txBody>
            <a:bodyPr rtlCol="0" anchor="ctr"/>
            <a:lstStyle/>
            <a:p>
              <a:endParaRPr lang="es-CO"/>
            </a:p>
          </p:txBody>
        </p:sp>
        <p:sp>
          <p:nvSpPr>
            <p:cNvPr id="5127" name="Freeform: Shape 5126">
              <a:extLst>
                <a:ext uri="{FF2B5EF4-FFF2-40B4-BE49-F238E27FC236}">
                  <a16:creationId xmlns:a16="http://schemas.microsoft.com/office/drawing/2014/main" id="{C35D5879-7BBB-1BD9-97AD-F0485F585406}"/>
                </a:ext>
              </a:extLst>
            </p:cNvPr>
            <p:cNvSpPr/>
            <p:nvPr/>
          </p:nvSpPr>
          <p:spPr>
            <a:xfrm>
              <a:off x="-932925" y="7437169"/>
              <a:ext cx="913" cy="913"/>
            </a:xfrm>
            <a:custGeom>
              <a:avLst/>
              <a:gdLst>
                <a:gd name="connsiteX0" fmla="*/ -1784 w 913"/>
                <a:gd name="connsiteY0" fmla="*/ -1573 h 913"/>
                <a:gd name="connsiteX1" fmla="*/ -2697 w 913"/>
                <a:gd name="connsiteY1" fmla="*/ -660 h 913"/>
                <a:gd name="connsiteX2" fmla="*/ -1784 w 913"/>
                <a:gd name="connsiteY2" fmla="*/ -1573 h 913"/>
              </a:gdLst>
              <a:ahLst/>
              <a:cxnLst>
                <a:cxn ang="0">
                  <a:pos x="connsiteX0" y="connsiteY0"/>
                </a:cxn>
                <a:cxn ang="0">
                  <a:pos x="connsiteX1" y="connsiteY1"/>
                </a:cxn>
                <a:cxn ang="0">
                  <a:pos x="connsiteX2" y="connsiteY2"/>
                </a:cxn>
              </a:cxnLst>
              <a:rect l="l" t="t" r="r" b="b"/>
              <a:pathLst>
                <a:path w="913" h="913">
                  <a:moveTo>
                    <a:pt x="-1784" y="-1573"/>
                  </a:moveTo>
                  <a:cubicBezTo>
                    <a:pt x="-2093" y="-1277"/>
                    <a:pt x="-2389" y="-968"/>
                    <a:pt x="-2697" y="-660"/>
                  </a:cubicBezTo>
                  <a:cubicBezTo>
                    <a:pt x="-2352" y="-968"/>
                    <a:pt x="-2056" y="-1277"/>
                    <a:pt x="-1784" y="-1573"/>
                  </a:cubicBezTo>
                  <a:close/>
                </a:path>
              </a:pathLst>
            </a:custGeom>
            <a:solidFill>
              <a:srgbClr val="020202"/>
            </a:solidFill>
            <a:ln w="1231" cap="flat">
              <a:noFill/>
              <a:prstDash val="solid"/>
              <a:miter/>
            </a:ln>
          </p:spPr>
          <p:txBody>
            <a:bodyPr rtlCol="0" anchor="ctr"/>
            <a:lstStyle/>
            <a:p>
              <a:endParaRPr lang="es-CO"/>
            </a:p>
          </p:txBody>
        </p:sp>
        <p:sp>
          <p:nvSpPr>
            <p:cNvPr id="5128" name="Freeform: Shape 5127">
              <a:extLst>
                <a:ext uri="{FF2B5EF4-FFF2-40B4-BE49-F238E27FC236}">
                  <a16:creationId xmlns:a16="http://schemas.microsoft.com/office/drawing/2014/main" id="{A5EDC2C4-7132-60F0-61D8-D1CF4E5CC411}"/>
                </a:ext>
              </a:extLst>
            </p:cNvPr>
            <p:cNvSpPr/>
            <p:nvPr/>
          </p:nvSpPr>
          <p:spPr>
            <a:xfrm>
              <a:off x="-932888" y="7439909"/>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5129" name="Freeform: Shape 5128">
              <a:extLst>
                <a:ext uri="{FF2B5EF4-FFF2-40B4-BE49-F238E27FC236}">
                  <a16:creationId xmlns:a16="http://schemas.microsoft.com/office/drawing/2014/main" id="{2734994E-279C-E16C-879D-7D516DB85DDF}"/>
                </a:ext>
              </a:extLst>
            </p:cNvPr>
            <p:cNvSpPr/>
            <p:nvPr/>
          </p:nvSpPr>
          <p:spPr>
            <a:xfrm>
              <a:off x="-933802" y="7449054"/>
              <a:ext cx="913" cy="913"/>
            </a:xfrm>
            <a:custGeom>
              <a:avLst/>
              <a:gdLst>
                <a:gd name="connsiteX0" fmla="*/ -1784 w 913"/>
                <a:gd name="connsiteY0" fmla="*/ -1573 h 913"/>
                <a:gd name="connsiteX1" fmla="*/ -2697 w 913"/>
                <a:gd name="connsiteY1" fmla="*/ -660 h 913"/>
              </a:gdLst>
              <a:ahLst/>
              <a:cxnLst>
                <a:cxn ang="0">
                  <a:pos x="connsiteX0" y="connsiteY0"/>
                </a:cxn>
                <a:cxn ang="0">
                  <a:pos x="connsiteX1" y="connsiteY1"/>
                </a:cxn>
              </a:cxnLst>
              <a:rect l="l" t="t" r="r" b="b"/>
              <a:pathLst>
                <a:path w="913" h="913">
                  <a:moveTo>
                    <a:pt x="-1784" y="-1573"/>
                  </a:moveTo>
                  <a:lnTo>
                    <a:pt x="-2697" y="-660"/>
                  </a:lnTo>
                  <a:close/>
                </a:path>
              </a:pathLst>
            </a:custGeom>
            <a:solidFill>
              <a:srgbClr val="020202"/>
            </a:solidFill>
            <a:ln w="1231" cap="flat">
              <a:noFill/>
              <a:prstDash val="solid"/>
              <a:miter/>
            </a:ln>
          </p:spPr>
          <p:txBody>
            <a:bodyPr rtlCol="0" anchor="ctr"/>
            <a:lstStyle/>
            <a:p>
              <a:endParaRPr lang="es-CO"/>
            </a:p>
          </p:txBody>
        </p:sp>
        <p:sp>
          <p:nvSpPr>
            <p:cNvPr id="5130" name="Freeform: Shape 5129">
              <a:extLst>
                <a:ext uri="{FF2B5EF4-FFF2-40B4-BE49-F238E27FC236}">
                  <a16:creationId xmlns:a16="http://schemas.microsoft.com/office/drawing/2014/main" id="{3BBC78D8-111A-44C7-D35E-F26B491844E8}"/>
                </a:ext>
              </a:extLst>
            </p:cNvPr>
            <p:cNvSpPr/>
            <p:nvPr/>
          </p:nvSpPr>
          <p:spPr>
            <a:xfrm>
              <a:off x="-933802" y="7451843"/>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5131" name="Freeform: Shape 5130">
              <a:extLst>
                <a:ext uri="{FF2B5EF4-FFF2-40B4-BE49-F238E27FC236}">
                  <a16:creationId xmlns:a16="http://schemas.microsoft.com/office/drawing/2014/main" id="{491BE42C-75C8-38E8-D1DB-CAF96925D9AC}"/>
                </a:ext>
              </a:extLst>
            </p:cNvPr>
            <p:cNvSpPr/>
            <p:nvPr/>
          </p:nvSpPr>
          <p:spPr>
            <a:xfrm>
              <a:off x="-933802" y="7473738"/>
              <a:ext cx="913" cy="913"/>
            </a:xfrm>
            <a:custGeom>
              <a:avLst/>
              <a:gdLst>
                <a:gd name="connsiteX0" fmla="*/ -1784 w 913"/>
                <a:gd name="connsiteY0" fmla="*/ -1573 h 913"/>
                <a:gd name="connsiteX1" fmla="*/ -2697 w 913"/>
                <a:gd name="connsiteY1" fmla="*/ -660 h 913"/>
              </a:gdLst>
              <a:ahLst/>
              <a:cxnLst>
                <a:cxn ang="0">
                  <a:pos x="connsiteX0" y="connsiteY0"/>
                </a:cxn>
                <a:cxn ang="0">
                  <a:pos x="connsiteX1" y="connsiteY1"/>
                </a:cxn>
              </a:cxnLst>
              <a:rect l="l" t="t" r="r" b="b"/>
              <a:pathLst>
                <a:path w="913" h="913">
                  <a:moveTo>
                    <a:pt x="-1784" y="-1573"/>
                  </a:moveTo>
                  <a:lnTo>
                    <a:pt x="-2697" y="-660"/>
                  </a:lnTo>
                  <a:close/>
                </a:path>
              </a:pathLst>
            </a:custGeom>
            <a:solidFill>
              <a:srgbClr val="020202"/>
            </a:solidFill>
            <a:ln w="1231" cap="flat">
              <a:noFill/>
              <a:prstDash val="solid"/>
              <a:miter/>
            </a:ln>
          </p:spPr>
          <p:txBody>
            <a:bodyPr rtlCol="0" anchor="ctr"/>
            <a:lstStyle/>
            <a:p>
              <a:endParaRPr lang="es-CO"/>
            </a:p>
          </p:txBody>
        </p:sp>
        <p:sp>
          <p:nvSpPr>
            <p:cNvPr id="5132" name="Freeform: Shape 5131">
              <a:extLst>
                <a:ext uri="{FF2B5EF4-FFF2-40B4-BE49-F238E27FC236}">
                  <a16:creationId xmlns:a16="http://schemas.microsoft.com/office/drawing/2014/main" id="{7EB3F2F5-C67A-7047-19FE-8350610D71BB}"/>
                </a:ext>
              </a:extLst>
            </p:cNvPr>
            <p:cNvSpPr/>
            <p:nvPr/>
          </p:nvSpPr>
          <p:spPr>
            <a:xfrm>
              <a:off x="-933802" y="7478305"/>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389" y="-1264"/>
                    <a:pt x="-2093" y="-956"/>
                    <a:pt x="-1784" y="-660"/>
                  </a:cubicBezTo>
                  <a:cubicBezTo>
                    <a:pt x="-2142" y="-956"/>
                    <a:pt x="-2389" y="-1264"/>
                    <a:pt x="-2697" y="-1573"/>
                  </a:cubicBezTo>
                  <a:close/>
                </a:path>
              </a:pathLst>
            </a:custGeom>
            <a:solidFill>
              <a:srgbClr val="020202"/>
            </a:solidFill>
            <a:ln w="1231" cap="flat">
              <a:noFill/>
              <a:prstDash val="solid"/>
              <a:miter/>
            </a:ln>
          </p:spPr>
          <p:txBody>
            <a:bodyPr rtlCol="0" anchor="ctr"/>
            <a:lstStyle/>
            <a:p>
              <a:endParaRPr lang="es-CO"/>
            </a:p>
          </p:txBody>
        </p:sp>
        <p:sp>
          <p:nvSpPr>
            <p:cNvPr id="5133" name="Freeform: Shape 5132">
              <a:extLst>
                <a:ext uri="{FF2B5EF4-FFF2-40B4-BE49-F238E27FC236}">
                  <a16:creationId xmlns:a16="http://schemas.microsoft.com/office/drawing/2014/main" id="{E567668F-6A4C-E527-2E97-4135192A2740}"/>
                </a:ext>
              </a:extLst>
            </p:cNvPr>
            <p:cNvSpPr/>
            <p:nvPr/>
          </p:nvSpPr>
          <p:spPr>
            <a:xfrm>
              <a:off x="-932925" y="7485624"/>
              <a:ext cx="913" cy="913"/>
            </a:xfrm>
            <a:custGeom>
              <a:avLst/>
              <a:gdLst>
                <a:gd name="connsiteX0" fmla="*/ -1784 w 913"/>
                <a:gd name="connsiteY0" fmla="*/ -1573 h 913"/>
                <a:gd name="connsiteX1" fmla="*/ -2697 w 913"/>
                <a:gd name="connsiteY1" fmla="*/ -660 h 913"/>
              </a:gdLst>
              <a:ahLst/>
              <a:cxnLst>
                <a:cxn ang="0">
                  <a:pos x="connsiteX0" y="connsiteY0"/>
                </a:cxn>
                <a:cxn ang="0">
                  <a:pos x="connsiteX1" y="connsiteY1"/>
                </a:cxn>
              </a:cxnLst>
              <a:rect l="l" t="t" r="r" b="b"/>
              <a:pathLst>
                <a:path w="913" h="913">
                  <a:moveTo>
                    <a:pt x="-1784" y="-1573"/>
                  </a:moveTo>
                  <a:lnTo>
                    <a:pt x="-2697" y="-660"/>
                  </a:lnTo>
                  <a:close/>
                </a:path>
              </a:pathLst>
            </a:custGeom>
            <a:solidFill>
              <a:srgbClr val="020202"/>
            </a:solidFill>
            <a:ln w="1231" cap="flat">
              <a:noFill/>
              <a:prstDash val="solid"/>
              <a:miter/>
            </a:ln>
          </p:spPr>
          <p:txBody>
            <a:bodyPr rtlCol="0" anchor="ctr"/>
            <a:lstStyle/>
            <a:p>
              <a:endParaRPr lang="es-CO"/>
            </a:p>
          </p:txBody>
        </p:sp>
        <p:sp>
          <p:nvSpPr>
            <p:cNvPr id="5134" name="Freeform: Shape 5133">
              <a:extLst>
                <a:ext uri="{FF2B5EF4-FFF2-40B4-BE49-F238E27FC236}">
                  <a16:creationId xmlns:a16="http://schemas.microsoft.com/office/drawing/2014/main" id="{F5180758-4DE0-EA4D-A645-1B8E15A8A4E7}"/>
                </a:ext>
              </a:extLst>
            </p:cNvPr>
            <p:cNvSpPr/>
            <p:nvPr/>
          </p:nvSpPr>
          <p:spPr>
            <a:xfrm>
              <a:off x="-931062" y="7504828"/>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5135" name="Freeform: Shape 5134">
              <a:extLst>
                <a:ext uri="{FF2B5EF4-FFF2-40B4-BE49-F238E27FC236}">
                  <a16:creationId xmlns:a16="http://schemas.microsoft.com/office/drawing/2014/main" id="{24D37C4A-4B71-BBAD-C87A-2D006FE4BAE8}"/>
                </a:ext>
              </a:extLst>
            </p:cNvPr>
            <p:cNvSpPr/>
            <p:nvPr/>
          </p:nvSpPr>
          <p:spPr>
            <a:xfrm>
              <a:off x="-930148" y="7505742"/>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389" y="-1277"/>
                    <a:pt x="-2080" y="-968"/>
                    <a:pt x="-1784" y="-660"/>
                  </a:cubicBezTo>
                  <a:cubicBezTo>
                    <a:pt x="-2093" y="-968"/>
                    <a:pt x="-2389" y="-1277"/>
                    <a:pt x="-2697" y="-1573"/>
                  </a:cubicBezTo>
                  <a:close/>
                </a:path>
              </a:pathLst>
            </a:custGeom>
            <a:solidFill>
              <a:srgbClr val="020202"/>
            </a:solidFill>
            <a:ln w="1231" cap="flat">
              <a:noFill/>
              <a:prstDash val="solid"/>
              <a:miter/>
            </a:ln>
          </p:spPr>
          <p:txBody>
            <a:bodyPr rtlCol="0" anchor="ctr"/>
            <a:lstStyle/>
            <a:p>
              <a:endParaRPr lang="es-CO"/>
            </a:p>
          </p:txBody>
        </p:sp>
        <p:sp>
          <p:nvSpPr>
            <p:cNvPr id="5136" name="Freeform: Shape 5135">
              <a:extLst>
                <a:ext uri="{FF2B5EF4-FFF2-40B4-BE49-F238E27FC236}">
                  <a16:creationId xmlns:a16="http://schemas.microsoft.com/office/drawing/2014/main" id="{3826445E-7B88-65F8-850D-ACAA8C718AF7}"/>
                </a:ext>
              </a:extLst>
            </p:cNvPr>
            <p:cNvSpPr/>
            <p:nvPr/>
          </p:nvSpPr>
          <p:spPr>
            <a:xfrm>
              <a:off x="-925569" y="7521280"/>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5137" name="Freeform: Shape 5136">
              <a:extLst>
                <a:ext uri="{FF2B5EF4-FFF2-40B4-BE49-F238E27FC236}">
                  <a16:creationId xmlns:a16="http://schemas.microsoft.com/office/drawing/2014/main" id="{9F37E6B2-2859-DFF9-2ED5-5155BA240D8E}"/>
                </a:ext>
              </a:extLst>
            </p:cNvPr>
            <p:cNvSpPr/>
            <p:nvPr/>
          </p:nvSpPr>
          <p:spPr>
            <a:xfrm>
              <a:off x="-924607" y="7522194"/>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401" y="-1264"/>
                    <a:pt x="-2093" y="-968"/>
                    <a:pt x="-1784" y="-660"/>
                  </a:cubicBezTo>
                  <a:cubicBezTo>
                    <a:pt x="-2142" y="-968"/>
                    <a:pt x="-2451" y="-1264"/>
                    <a:pt x="-2697" y="-1573"/>
                  </a:cubicBezTo>
                  <a:close/>
                </a:path>
              </a:pathLst>
            </a:custGeom>
            <a:solidFill>
              <a:srgbClr val="020202"/>
            </a:solidFill>
            <a:ln w="1231" cap="flat">
              <a:noFill/>
              <a:prstDash val="solid"/>
              <a:miter/>
            </a:ln>
          </p:spPr>
          <p:txBody>
            <a:bodyPr rtlCol="0" anchor="ctr"/>
            <a:lstStyle/>
            <a:p>
              <a:endParaRPr lang="es-CO"/>
            </a:p>
          </p:txBody>
        </p:sp>
        <p:sp>
          <p:nvSpPr>
            <p:cNvPr id="5138" name="Freeform: Shape 5137">
              <a:extLst>
                <a:ext uri="{FF2B5EF4-FFF2-40B4-BE49-F238E27FC236}">
                  <a16:creationId xmlns:a16="http://schemas.microsoft.com/office/drawing/2014/main" id="{96D60F6F-9D6F-C97D-FCE4-AD95E6E1A41F}"/>
                </a:ext>
              </a:extLst>
            </p:cNvPr>
            <p:cNvSpPr/>
            <p:nvPr/>
          </p:nvSpPr>
          <p:spPr>
            <a:xfrm>
              <a:off x="-922830" y="7524934"/>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5139" name="Freeform: Shape 5138">
              <a:extLst>
                <a:ext uri="{FF2B5EF4-FFF2-40B4-BE49-F238E27FC236}">
                  <a16:creationId xmlns:a16="http://schemas.microsoft.com/office/drawing/2014/main" id="{F876B83D-D796-91E7-DFC6-A6D2D4FBE355}"/>
                </a:ext>
              </a:extLst>
            </p:cNvPr>
            <p:cNvSpPr/>
            <p:nvPr/>
          </p:nvSpPr>
          <p:spPr>
            <a:xfrm>
              <a:off x="-921916" y="7528599"/>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389" y="-1277"/>
                    <a:pt x="-2093" y="-968"/>
                    <a:pt x="-1784" y="-660"/>
                  </a:cubicBezTo>
                  <a:cubicBezTo>
                    <a:pt x="-2093" y="-968"/>
                    <a:pt x="-2389" y="-1277"/>
                    <a:pt x="-2697" y="-1573"/>
                  </a:cubicBezTo>
                  <a:close/>
                </a:path>
              </a:pathLst>
            </a:custGeom>
            <a:solidFill>
              <a:srgbClr val="020202"/>
            </a:solidFill>
            <a:ln w="1231" cap="flat">
              <a:noFill/>
              <a:prstDash val="solid"/>
              <a:miter/>
            </a:ln>
          </p:spPr>
          <p:txBody>
            <a:bodyPr rtlCol="0" anchor="ctr"/>
            <a:lstStyle/>
            <a:p>
              <a:endParaRPr lang="es-CO"/>
            </a:p>
          </p:txBody>
        </p:sp>
        <p:sp>
          <p:nvSpPr>
            <p:cNvPr id="5140" name="Freeform: Shape 5139">
              <a:extLst>
                <a:ext uri="{FF2B5EF4-FFF2-40B4-BE49-F238E27FC236}">
                  <a16:creationId xmlns:a16="http://schemas.microsoft.com/office/drawing/2014/main" id="{84CDFDA4-B14E-6EC1-2CE2-1920E4001CE7}"/>
                </a:ext>
              </a:extLst>
            </p:cNvPr>
            <p:cNvSpPr/>
            <p:nvPr/>
          </p:nvSpPr>
          <p:spPr>
            <a:xfrm>
              <a:off x="-919176" y="7535906"/>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5141" name="Freeform: Shape 5140">
              <a:extLst>
                <a:ext uri="{FF2B5EF4-FFF2-40B4-BE49-F238E27FC236}">
                  <a16:creationId xmlns:a16="http://schemas.microsoft.com/office/drawing/2014/main" id="{425C2ACB-305E-86CA-4064-497F6410D6D7}"/>
                </a:ext>
              </a:extLst>
            </p:cNvPr>
            <p:cNvSpPr/>
            <p:nvPr/>
          </p:nvSpPr>
          <p:spPr>
            <a:xfrm>
              <a:off x="-918263" y="7536819"/>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5142" name="Freeform: Shape 5141">
              <a:extLst>
                <a:ext uri="{FF2B5EF4-FFF2-40B4-BE49-F238E27FC236}">
                  <a16:creationId xmlns:a16="http://schemas.microsoft.com/office/drawing/2014/main" id="{F49058C5-C3B3-0F0F-E5B5-9CBECA4858BE}"/>
                </a:ext>
              </a:extLst>
            </p:cNvPr>
            <p:cNvSpPr/>
            <p:nvPr/>
          </p:nvSpPr>
          <p:spPr>
            <a:xfrm>
              <a:off x="-913684" y="7546878"/>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401" y="-1264"/>
                    <a:pt x="-2093" y="-956"/>
                    <a:pt x="-1784" y="-660"/>
                  </a:cubicBezTo>
                  <a:cubicBezTo>
                    <a:pt x="-2093" y="-956"/>
                    <a:pt x="-2401" y="-1264"/>
                    <a:pt x="-2697" y="-1573"/>
                  </a:cubicBezTo>
                  <a:close/>
                </a:path>
              </a:pathLst>
            </a:custGeom>
            <a:solidFill>
              <a:srgbClr val="020202"/>
            </a:solidFill>
            <a:ln w="1231" cap="flat">
              <a:noFill/>
              <a:prstDash val="solid"/>
              <a:miter/>
            </a:ln>
          </p:spPr>
          <p:txBody>
            <a:bodyPr rtlCol="0" anchor="ctr"/>
            <a:lstStyle/>
            <a:p>
              <a:endParaRPr lang="es-CO"/>
            </a:p>
          </p:txBody>
        </p:sp>
        <p:sp>
          <p:nvSpPr>
            <p:cNvPr id="5143" name="Freeform: Shape 5142">
              <a:extLst>
                <a:ext uri="{FF2B5EF4-FFF2-40B4-BE49-F238E27FC236}">
                  <a16:creationId xmlns:a16="http://schemas.microsoft.com/office/drawing/2014/main" id="{638462FE-51A5-E5DB-7FFD-ADC2EF912C8A}"/>
                </a:ext>
              </a:extLst>
            </p:cNvPr>
            <p:cNvSpPr/>
            <p:nvPr/>
          </p:nvSpPr>
          <p:spPr>
            <a:xfrm>
              <a:off x="-912770" y="7547791"/>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401" y="-1264"/>
                    <a:pt x="-2093" y="-956"/>
                    <a:pt x="-1784" y="-660"/>
                  </a:cubicBezTo>
                  <a:cubicBezTo>
                    <a:pt x="-2093" y="-956"/>
                    <a:pt x="-2401" y="-1252"/>
                    <a:pt x="-2697" y="-1573"/>
                  </a:cubicBezTo>
                  <a:close/>
                </a:path>
              </a:pathLst>
            </a:custGeom>
            <a:solidFill>
              <a:srgbClr val="020202"/>
            </a:solidFill>
            <a:ln w="1231" cap="flat">
              <a:noFill/>
              <a:prstDash val="solid"/>
              <a:miter/>
            </a:ln>
          </p:spPr>
          <p:txBody>
            <a:bodyPr rtlCol="0" anchor="ctr"/>
            <a:lstStyle/>
            <a:p>
              <a:endParaRPr lang="es-CO"/>
            </a:p>
          </p:txBody>
        </p:sp>
        <p:sp>
          <p:nvSpPr>
            <p:cNvPr id="5144" name="Freeform: Shape 5143">
              <a:extLst>
                <a:ext uri="{FF2B5EF4-FFF2-40B4-BE49-F238E27FC236}">
                  <a16:creationId xmlns:a16="http://schemas.microsoft.com/office/drawing/2014/main" id="{C1B6BDE0-0D71-855E-F6DD-725AE0194E00}"/>
                </a:ext>
              </a:extLst>
            </p:cNvPr>
            <p:cNvSpPr/>
            <p:nvPr/>
          </p:nvSpPr>
          <p:spPr>
            <a:xfrm>
              <a:off x="-910031" y="7549618"/>
              <a:ext cx="913" cy="925"/>
            </a:xfrm>
            <a:custGeom>
              <a:avLst/>
              <a:gdLst>
                <a:gd name="connsiteX0" fmla="*/ -2697 w 913"/>
                <a:gd name="connsiteY0" fmla="*/ -1573 h 925"/>
                <a:gd name="connsiteX1" fmla="*/ -1784 w 913"/>
                <a:gd name="connsiteY1" fmla="*/ -647 h 925"/>
              </a:gdLst>
              <a:ahLst/>
              <a:cxnLst>
                <a:cxn ang="0">
                  <a:pos x="connsiteX0" y="connsiteY0"/>
                </a:cxn>
                <a:cxn ang="0">
                  <a:pos x="connsiteX1" y="connsiteY1"/>
                </a:cxn>
              </a:cxnLst>
              <a:rect l="l" t="t" r="r" b="b"/>
              <a:pathLst>
                <a:path w="913" h="925">
                  <a:moveTo>
                    <a:pt x="-2697" y="-1573"/>
                  </a:moveTo>
                  <a:lnTo>
                    <a:pt x="-1784" y="-647"/>
                  </a:lnTo>
                  <a:close/>
                </a:path>
              </a:pathLst>
            </a:custGeom>
            <a:solidFill>
              <a:srgbClr val="020202"/>
            </a:solidFill>
            <a:ln w="1231" cap="flat">
              <a:noFill/>
              <a:prstDash val="solid"/>
              <a:miter/>
            </a:ln>
          </p:spPr>
          <p:txBody>
            <a:bodyPr rtlCol="0" anchor="ctr"/>
            <a:lstStyle/>
            <a:p>
              <a:endParaRPr lang="es-CO"/>
            </a:p>
          </p:txBody>
        </p:sp>
        <p:sp>
          <p:nvSpPr>
            <p:cNvPr id="5145" name="Freeform: Shape 5144">
              <a:extLst>
                <a:ext uri="{FF2B5EF4-FFF2-40B4-BE49-F238E27FC236}">
                  <a16:creationId xmlns:a16="http://schemas.microsoft.com/office/drawing/2014/main" id="{481CB5F7-AFFF-9F10-BA41-B9686764DF82}"/>
                </a:ext>
              </a:extLst>
            </p:cNvPr>
            <p:cNvSpPr/>
            <p:nvPr/>
          </p:nvSpPr>
          <p:spPr>
            <a:xfrm>
              <a:off x="-908204" y="7551457"/>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5146" name="Freeform: Shape 5145">
              <a:extLst>
                <a:ext uri="{FF2B5EF4-FFF2-40B4-BE49-F238E27FC236}">
                  <a16:creationId xmlns:a16="http://schemas.microsoft.com/office/drawing/2014/main" id="{1D259E4C-F7DE-B14A-4A58-DD8ACD033AB9}"/>
                </a:ext>
              </a:extLst>
            </p:cNvPr>
            <p:cNvSpPr/>
            <p:nvPr/>
          </p:nvSpPr>
          <p:spPr>
            <a:xfrm>
              <a:off x="-904551" y="7558764"/>
              <a:ext cx="913" cy="913"/>
            </a:xfrm>
            <a:custGeom>
              <a:avLst/>
              <a:gdLst>
                <a:gd name="connsiteX0" fmla="*/ -2697 w 913"/>
                <a:gd name="connsiteY0" fmla="*/ -1573 h 913"/>
                <a:gd name="connsiteX1" fmla="*/ -1784 w 913"/>
                <a:gd name="connsiteY1" fmla="*/ -659 h 913"/>
              </a:gdLst>
              <a:ahLst/>
              <a:cxnLst>
                <a:cxn ang="0">
                  <a:pos x="connsiteX0" y="connsiteY0"/>
                </a:cxn>
                <a:cxn ang="0">
                  <a:pos x="connsiteX1" y="connsiteY1"/>
                </a:cxn>
              </a:cxnLst>
              <a:rect l="l" t="t" r="r" b="b"/>
              <a:pathLst>
                <a:path w="913" h="913">
                  <a:moveTo>
                    <a:pt x="-2697" y="-1573"/>
                  </a:moveTo>
                  <a:lnTo>
                    <a:pt x="-1784" y="-659"/>
                  </a:lnTo>
                  <a:close/>
                </a:path>
              </a:pathLst>
            </a:custGeom>
            <a:solidFill>
              <a:srgbClr val="020202"/>
            </a:solidFill>
            <a:ln w="1231" cap="flat">
              <a:noFill/>
              <a:prstDash val="solid"/>
              <a:miter/>
            </a:ln>
          </p:spPr>
          <p:txBody>
            <a:bodyPr rtlCol="0" anchor="ctr"/>
            <a:lstStyle/>
            <a:p>
              <a:endParaRPr lang="es-CO"/>
            </a:p>
          </p:txBody>
        </p:sp>
        <p:sp>
          <p:nvSpPr>
            <p:cNvPr id="5147" name="Freeform: Shape 5146">
              <a:extLst>
                <a:ext uri="{FF2B5EF4-FFF2-40B4-BE49-F238E27FC236}">
                  <a16:creationId xmlns:a16="http://schemas.microsoft.com/office/drawing/2014/main" id="{3973CE59-3A51-C437-70AE-660FCA147368}"/>
                </a:ext>
              </a:extLst>
            </p:cNvPr>
            <p:cNvSpPr/>
            <p:nvPr/>
          </p:nvSpPr>
          <p:spPr>
            <a:xfrm>
              <a:off x="-897232" y="7564256"/>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5148" name="Freeform: Shape 5147">
              <a:extLst>
                <a:ext uri="{FF2B5EF4-FFF2-40B4-BE49-F238E27FC236}">
                  <a16:creationId xmlns:a16="http://schemas.microsoft.com/office/drawing/2014/main" id="{B8AE9D8A-1A2F-16D9-0403-F3A02E986F8E}"/>
                </a:ext>
              </a:extLst>
            </p:cNvPr>
            <p:cNvSpPr/>
            <p:nvPr/>
          </p:nvSpPr>
          <p:spPr>
            <a:xfrm>
              <a:off x="-893579" y="7569736"/>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5149" name="Freeform: Shape 5148">
              <a:extLst>
                <a:ext uri="{FF2B5EF4-FFF2-40B4-BE49-F238E27FC236}">
                  <a16:creationId xmlns:a16="http://schemas.microsoft.com/office/drawing/2014/main" id="{39428913-357D-BE11-8A00-021D2AEDDA37}"/>
                </a:ext>
              </a:extLst>
            </p:cNvPr>
            <p:cNvSpPr/>
            <p:nvPr/>
          </p:nvSpPr>
          <p:spPr>
            <a:xfrm>
              <a:off x="-888086" y="7572476"/>
              <a:ext cx="913" cy="925"/>
            </a:xfrm>
            <a:custGeom>
              <a:avLst/>
              <a:gdLst>
                <a:gd name="connsiteX0" fmla="*/ -2697 w 913"/>
                <a:gd name="connsiteY0" fmla="*/ -1573 h 925"/>
                <a:gd name="connsiteX1" fmla="*/ -1784 w 913"/>
                <a:gd name="connsiteY1" fmla="*/ -647 h 925"/>
              </a:gdLst>
              <a:ahLst/>
              <a:cxnLst>
                <a:cxn ang="0">
                  <a:pos x="connsiteX0" y="connsiteY0"/>
                </a:cxn>
                <a:cxn ang="0">
                  <a:pos x="connsiteX1" y="connsiteY1"/>
                </a:cxn>
              </a:cxnLst>
              <a:rect l="l" t="t" r="r" b="b"/>
              <a:pathLst>
                <a:path w="913" h="925">
                  <a:moveTo>
                    <a:pt x="-2697" y="-1573"/>
                  </a:moveTo>
                  <a:lnTo>
                    <a:pt x="-1784" y="-647"/>
                  </a:lnTo>
                  <a:close/>
                </a:path>
              </a:pathLst>
            </a:custGeom>
            <a:solidFill>
              <a:srgbClr val="020202"/>
            </a:solidFill>
            <a:ln w="1231" cap="flat">
              <a:noFill/>
              <a:prstDash val="solid"/>
              <a:miter/>
            </a:ln>
          </p:spPr>
          <p:txBody>
            <a:bodyPr rtlCol="0" anchor="ctr"/>
            <a:lstStyle/>
            <a:p>
              <a:endParaRPr lang="es-CO"/>
            </a:p>
          </p:txBody>
        </p:sp>
        <p:sp>
          <p:nvSpPr>
            <p:cNvPr id="5150" name="Freeform: Shape 5149">
              <a:extLst>
                <a:ext uri="{FF2B5EF4-FFF2-40B4-BE49-F238E27FC236}">
                  <a16:creationId xmlns:a16="http://schemas.microsoft.com/office/drawing/2014/main" id="{1F1F6FF4-F1E1-4502-BBDE-65A5A4A99236}"/>
                </a:ext>
              </a:extLst>
            </p:cNvPr>
            <p:cNvSpPr/>
            <p:nvPr/>
          </p:nvSpPr>
          <p:spPr>
            <a:xfrm>
              <a:off x="-884433" y="7576141"/>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389" y="-1277"/>
                    <a:pt x="-2093" y="-968"/>
                    <a:pt x="-1784" y="-660"/>
                  </a:cubicBezTo>
                  <a:cubicBezTo>
                    <a:pt x="-2142" y="-968"/>
                    <a:pt x="-2389" y="-1215"/>
                    <a:pt x="-2697" y="-1573"/>
                  </a:cubicBezTo>
                  <a:close/>
                </a:path>
              </a:pathLst>
            </a:custGeom>
            <a:solidFill>
              <a:srgbClr val="020202"/>
            </a:solidFill>
            <a:ln w="1231" cap="flat">
              <a:noFill/>
              <a:prstDash val="solid"/>
              <a:miter/>
            </a:ln>
          </p:spPr>
          <p:txBody>
            <a:bodyPr rtlCol="0" anchor="ctr"/>
            <a:lstStyle/>
            <a:p>
              <a:endParaRPr lang="es-CO"/>
            </a:p>
          </p:txBody>
        </p:sp>
        <p:sp>
          <p:nvSpPr>
            <p:cNvPr id="5151" name="Freeform: Shape 5150">
              <a:extLst>
                <a:ext uri="{FF2B5EF4-FFF2-40B4-BE49-F238E27FC236}">
                  <a16:creationId xmlns:a16="http://schemas.microsoft.com/office/drawing/2014/main" id="{9947D059-B64A-8044-DE71-A31CA63FE4DD}"/>
                </a:ext>
              </a:extLst>
            </p:cNvPr>
            <p:cNvSpPr/>
            <p:nvPr/>
          </p:nvSpPr>
          <p:spPr>
            <a:xfrm>
              <a:off x="-881693" y="7579795"/>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5152" name="Freeform: Shape 5151">
              <a:extLst>
                <a:ext uri="{FF2B5EF4-FFF2-40B4-BE49-F238E27FC236}">
                  <a16:creationId xmlns:a16="http://schemas.microsoft.com/office/drawing/2014/main" id="{2D1375BA-0035-5D5D-D264-8CAE80CD3FFF}"/>
                </a:ext>
              </a:extLst>
            </p:cNvPr>
            <p:cNvSpPr/>
            <p:nvPr/>
          </p:nvSpPr>
          <p:spPr>
            <a:xfrm>
              <a:off x="-876201" y="7580708"/>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5153" name="Freeform: Shape 5152">
              <a:extLst>
                <a:ext uri="{FF2B5EF4-FFF2-40B4-BE49-F238E27FC236}">
                  <a16:creationId xmlns:a16="http://schemas.microsoft.com/office/drawing/2014/main" id="{9D21BC00-1389-1E12-BB67-7E23AC81A8B4}"/>
                </a:ext>
              </a:extLst>
            </p:cNvPr>
            <p:cNvSpPr/>
            <p:nvPr/>
          </p:nvSpPr>
          <p:spPr>
            <a:xfrm>
              <a:off x="-873461" y="7582535"/>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5154" name="Freeform: Shape 5153">
              <a:extLst>
                <a:ext uri="{FF2B5EF4-FFF2-40B4-BE49-F238E27FC236}">
                  <a16:creationId xmlns:a16="http://schemas.microsoft.com/office/drawing/2014/main" id="{F3CA366B-444D-235A-6841-BFBC1DF9A26E}"/>
                </a:ext>
              </a:extLst>
            </p:cNvPr>
            <p:cNvSpPr/>
            <p:nvPr/>
          </p:nvSpPr>
          <p:spPr>
            <a:xfrm>
              <a:off x="-870721" y="7585287"/>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5155" name="Freeform: Shape 5154">
              <a:extLst>
                <a:ext uri="{FF2B5EF4-FFF2-40B4-BE49-F238E27FC236}">
                  <a16:creationId xmlns:a16="http://schemas.microsoft.com/office/drawing/2014/main" id="{8C57BB9C-D5B5-2CF9-099A-746FFDC22243}"/>
                </a:ext>
              </a:extLst>
            </p:cNvPr>
            <p:cNvSpPr/>
            <p:nvPr/>
          </p:nvSpPr>
          <p:spPr>
            <a:xfrm>
              <a:off x="-867067" y="7586200"/>
              <a:ext cx="925" cy="913"/>
            </a:xfrm>
            <a:custGeom>
              <a:avLst/>
              <a:gdLst>
                <a:gd name="connsiteX0" fmla="*/ -2697 w 925"/>
                <a:gd name="connsiteY0" fmla="*/ -1573 h 913"/>
                <a:gd name="connsiteX1" fmla="*/ -1772 w 925"/>
                <a:gd name="connsiteY1" fmla="*/ -660 h 913"/>
              </a:gdLst>
              <a:ahLst/>
              <a:cxnLst>
                <a:cxn ang="0">
                  <a:pos x="connsiteX0" y="connsiteY0"/>
                </a:cxn>
                <a:cxn ang="0">
                  <a:pos x="connsiteX1" y="connsiteY1"/>
                </a:cxn>
              </a:cxnLst>
              <a:rect l="l" t="t" r="r" b="b"/>
              <a:pathLst>
                <a:path w="925" h="913">
                  <a:moveTo>
                    <a:pt x="-2697" y="-1573"/>
                  </a:moveTo>
                  <a:lnTo>
                    <a:pt x="-1772" y="-660"/>
                  </a:lnTo>
                  <a:close/>
                </a:path>
              </a:pathLst>
            </a:custGeom>
            <a:solidFill>
              <a:srgbClr val="020202"/>
            </a:solidFill>
            <a:ln w="1231" cap="flat">
              <a:noFill/>
              <a:prstDash val="solid"/>
              <a:miter/>
            </a:ln>
          </p:spPr>
          <p:txBody>
            <a:bodyPr rtlCol="0" anchor="ctr"/>
            <a:lstStyle/>
            <a:p>
              <a:endParaRPr lang="es-CO"/>
            </a:p>
          </p:txBody>
        </p:sp>
        <p:sp>
          <p:nvSpPr>
            <p:cNvPr id="5156" name="Freeform: Shape 5155">
              <a:extLst>
                <a:ext uri="{FF2B5EF4-FFF2-40B4-BE49-F238E27FC236}">
                  <a16:creationId xmlns:a16="http://schemas.microsoft.com/office/drawing/2014/main" id="{90AB89CE-0D42-8DA7-BD41-DFD8BCF06463}"/>
                </a:ext>
              </a:extLst>
            </p:cNvPr>
            <p:cNvSpPr/>
            <p:nvPr/>
          </p:nvSpPr>
          <p:spPr>
            <a:xfrm>
              <a:off x="-864315" y="7587114"/>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5157" name="Freeform: Shape 5156">
              <a:extLst>
                <a:ext uri="{FF2B5EF4-FFF2-40B4-BE49-F238E27FC236}">
                  <a16:creationId xmlns:a16="http://schemas.microsoft.com/office/drawing/2014/main" id="{9D67D24B-9B37-748E-3521-1C5C7DED991F}"/>
                </a:ext>
              </a:extLst>
            </p:cNvPr>
            <p:cNvSpPr/>
            <p:nvPr/>
          </p:nvSpPr>
          <p:spPr>
            <a:xfrm>
              <a:off x="-856095" y="7588027"/>
              <a:ext cx="913" cy="913"/>
            </a:xfrm>
            <a:custGeom>
              <a:avLst/>
              <a:gdLst>
                <a:gd name="connsiteX0" fmla="*/ -2697 w 913"/>
                <a:gd name="connsiteY0" fmla="*/ -660 h 913"/>
                <a:gd name="connsiteX1" fmla="*/ -1784 w 913"/>
                <a:gd name="connsiteY1" fmla="*/ -1573 h 913"/>
              </a:gdLst>
              <a:ahLst/>
              <a:cxnLst>
                <a:cxn ang="0">
                  <a:pos x="connsiteX0" y="connsiteY0"/>
                </a:cxn>
                <a:cxn ang="0">
                  <a:pos x="connsiteX1" y="connsiteY1"/>
                </a:cxn>
              </a:cxnLst>
              <a:rect l="l" t="t" r="r" b="b"/>
              <a:pathLst>
                <a:path w="913" h="913">
                  <a:moveTo>
                    <a:pt x="-2697" y="-660"/>
                  </a:moveTo>
                  <a:lnTo>
                    <a:pt x="-1784" y="-1573"/>
                  </a:lnTo>
                  <a:close/>
                </a:path>
              </a:pathLst>
            </a:custGeom>
            <a:solidFill>
              <a:srgbClr val="020202"/>
            </a:solidFill>
            <a:ln w="1231" cap="flat">
              <a:noFill/>
              <a:prstDash val="solid"/>
              <a:miter/>
            </a:ln>
          </p:spPr>
          <p:txBody>
            <a:bodyPr rtlCol="0" anchor="ctr"/>
            <a:lstStyle/>
            <a:p>
              <a:endParaRPr lang="es-CO"/>
            </a:p>
          </p:txBody>
        </p:sp>
        <p:sp>
          <p:nvSpPr>
            <p:cNvPr id="5158" name="Freeform: Shape 5157">
              <a:extLst>
                <a:ext uri="{FF2B5EF4-FFF2-40B4-BE49-F238E27FC236}">
                  <a16:creationId xmlns:a16="http://schemas.microsoft.com/office/drawing/2014/main" id="{78586945-679D-FB28-8476-6525E8ADA45D}"/>
                </a:ext>
              </a:extLst>
            </p:cNvPr>
            <p:cNvSpPr/>
            <p:nvPr/>
          </p:nvSpPr>
          <p:spPr>
            <a:xfrm>
              <a:off x="-852430" y="7588027"/>
              <a:ext cx="913" cy="913"/>
            </a:xfrm>
            <a:custGeom>
              <a:avLst/>
              <a:gdLst>
                <a:gd name="connsiteX0" fmla="*/ -2697 w 913"/>
                <a:gd name="connsiteY0" fmla="*/ -1573 h 913"/>
                <a:gd name="connsiteX1" fmla="*/ -1784 w 913"/>
                <a:gd name="connsiteY1" fmla="*/ -660 h 913"/>
                <a:gd name="connsiteX2" fmla="*/ -2697 w 913"/>
                <a:gd name="connsiteY2" fmla="*/ -1573 h 913"/>
              </a:gdLst>
              <a:ahLst/>
              <a:cxnLst>
                <a:cxn ang="0">
                  <a:pos x="connsiteX0" y="connsiteY0"/>
                </a:cxn>
                <a:cxn ang="0">
                  <a:pos x="connsiteX1" y="connsiteY1"/>
                </a:cxn>
                <a:cxn ang="0">
                  <a:pos x="connsiteX2" y="connsiteY2"/>
                </a:cxn>
              </a:cxnLst>
              <a:rect l="l" t="t" r="r" b="b"/>
              <a:pathLst>
                <a:path w="913" h="913">
                  <a:moveTo>
                    <a:pt x="-2697" y="-1573"/>
                  </a:moveTo>
                  <a:cubicBezTo>
                    <a:pt x="-2401" y="-1264"/>
                    <a:pt x="-2093" y="-968"/>
                    <a:pt x="-1784" y="-660"/>
                  </a:cubicBezTo>
                  <a:cubicBezTo>
                    <a:pt x="-2056" y="-968"/>
                    <a:pt x="-2401" y="-1264"/>
                    <a:pt x="-2697" y="-1573"/>
                  </a:cubicBezTo>
                  <a:close/>
                </a:path>
              </a:pathLst>
            </a:custGeom>
            <a:solidFill>
              <a:srgbClr val="020202"/>
            </a:solidFill>
            <a:ln w="1231" cap="flat">
              <a:noFill/>
              <a:prstDash val="solid"/>
              <a:miter/>
            </a:ln>
          </p:spPr>
          <p:txBody>
            <a:bodyPr rtlCol="0" anchor="ctr"/>
            <a:lstStyle/>
            <a:p>
              <a:endParaRPr lang="es-CO"/>
            </a:p>
          </p:txBody>
        </p:sp>
        <p:sp>
          <p:nvSpPr>
            <p:cNvPr id="5159" name="Freeform: Shape 5158">
              <a:extLst>
                <a:ext uri="{FF2B5EF4-FFF2-40B4-BE49-F238E27FC236}">
                  <a16:creationId xmlns:a16="http://schemas.microsoft.com/office/drawing/2014/main" id="{713F81F1-A28E-0C1A-4444-C7B57F583482}"/>
                </a:ext>
              </a:extLst>
            </p:cNvPr>
            <p:cNvSpPr/>
            <p:nvPr/>
          </p:nvSpPr>
          <p:spPr>
            <a:xfrm>
              <a:off x="-857959" y="7588940"/>
              <a:ext cx="913" cy="462"/>
            </a:xfrm>
            <a:custGeom>
              <a:avLst/>
              <a:gdLst>
                <a:gd name="connsiteX0" fmla="*/ -2697 w 913"/>
                <a:gd name="connsiteY0" fmla="*/ -1573 h 462"/>
                <a:gd name="connsiteX1" fmla="*/ -1784 w 913"/>
                <a:gd name="connsiteY1" fmla="*/ -1573 h 462"/>
                <a:gd name="connsiteX2" fmla="*/ -2697 w 913"/>
                <a:gd name="connsiteY2" fmla="*/ -1573 h 462"/>
              </a:gdLst>
              <a:ahLst/>
              <a:cxnLst>
                <a:cxn ang="0">
                  <a:pos x="connsiteX0" y="connsiteY0"/>
                </a:cxn>
                <a:cxn ang="0">
                  <a:pos x="connsiteX1" y="connsiteY1"/>
                </a:cxn>
                <a:cxn ang="0">
                  <a:pos x="connsiteX2" y="connsiteY2"/>
                </a:cxn>
              </a:cxnLst>
              <a:rect l="l" t="t" r="r" b="b"/>
              <a:pathLst>
                <a:path w="913" h="462">
                  <a:moveTo>
                    <a:pt x="-2697" y="-1573"/>
                  </a:moveTo>
                  <a:lnTo>
                    <a:pt x="-1784" y="-1573"/>
                  </a:lnTo>
                  <a:cubicBezTo>
                    <a:pt x="-2043" y="-956"/>
                    <a:pt x="-2352" y="-956"/>
                    <a:pt x="-2697" y="-1573"/>
                  </a:cubicBezTo>
                  <a:close/>
                </a:path>
              </a:pathLst>
            </a:custGeom>
            <a:solidFill>
              <a:srgbClr val="020202"/>
            </a:solidFill>
            <a:ln w="1231" cap="flat">
              <a:noFill/>
              <a:prstDash val="solid"/>
              <a:miter/>
            </a:ln>
          </p:spPr>
          <p:txBody>
            <a:bodyPr rtlCol="0" anchor="ctr"/>
            <a:lstStyle/>
            <a:p>
              <a:endParaRPr lang="es-CO"/>
            </a:p>
          </p:txBody>
        </p:sp>
        <p:sp>
          <p:nvSpPr>
            <p:cNvPr id="5160" name="Freeform: Shape 5159">
              <a:extLst>
                <a:ext uri="{FF2B5EF4-FFF2-40B4-BE49-F238E27FC236}">
                  <a16:creationId xmlns:a16="http://schemas.microsoft.com/office/drawing/2014/main" id="{7368F60C-22DC-6BC0-7CB0-A4572848AA74}"/>
                </a:ext>
              </a:extLst>
            </p:cNvPr>
            <p:cNvSpPr/>
            <p:nvPr/>
          </p:nvSpPr>
          <p:spPr>
            <a:xfrm>
              <a:off x="-909117" y="7550581"/>
              <a:ext cx="913" cy="913"/>
            </a:xfrm>
            <a:custGeom>
              <a:avLst/>
              <a:gdLst>
                <a:gd name="connsiteX0" fmla="*/ -2697 w 913"/>
                <a:gd name="connsiteY0" fmla="*/ -1573 h 913"/>
                <a:gd name="connsiteX1" fmla="*/ -1784 w 913"/>
                <a:gd name="connsiteY1" fmla="*/ -660 h 913"/>
              </a:gdLst>
              <a:ahLst/>
              <a:cxnLst>
                <a:cxn ang="0">
                  <a:pos x="connsiteX0" y="connsiteY0"/>
                </a:cxn>
                <a:cxn ang="0">
                  <a:pos x="connsiteX1" y="connsiteY1"/>
                </a:cxn>
              </a:cxnLst>
              <a:rect l="l" t="t" r="r" b="b"/>
              <a:pathLst>
                <a:path w="913" h="913">
                  <a:moveTo>
                    <a:pt x="-2697" y="-1573"/>
                  </a:moveTo>
                  <a:lnTo>
                    <a:pt x="-1784" y="-660"/>
                  </a:lnTo>
                  <a:close/>
                </a:path>
              </a:pathLst>
            </a:custGeom>
            <a:solidFill>
              <a:srgbClr val="020202"/>
            </a:solidFill>
            <a:ln w="1231" cap="flat">
              <a:noFill/>
              <a:prstDash val="solid"/>
              <a:miter/>
            </a:ln>
          </p:spPr>
          <p:txBody>
            <a:bodyPr rtlCol="0" anchor="ctr"/>
            <a:lstStyle/>
            <a:p>
              <a:endParaRPr lang="es-CO"/>
            </a:p>
          </p:txBody>
        </p:sp>
        <p:sp>
          <p:nvSpPr>
            <p:cNvPr id="5161" name="Freeform: Shape 5160">
              <a:extLst>
                <a:ext uri="{FF2B5EF4-FFF2-40B4-BE49-F238E27FC236}">
                  <a16:creationId xmlns:a16="http://schemas.microsoft.com/office/drawing/2014/main" id="{C50D3B4B-0471-C30A-88FD-6D5FC91E7202}"/>
                </a:ext>
              </a:extLst>
            </p:cNvPr>
            <p:cNvSpPr/>
            <p:nvPr/>
          </p:nvSpPr>
          <p:spPr>
            <a:xfrm>
              <a:off x="-1092349" y="6576067"/>
              <a:ext cx="378880" cy="148994"/>
            </a:xfrm>
            <a:custGeom>
              <a:avLst/>
              <a:gdLst>
                <a:gd name="connsiteX0" fmla="*/ 376183 w 378880"/>
                <a:gd name="connsiteY0" fmla="*/ 66840 h 148994"/>
                <a:gd name="connsiteX1" fmla="*/ 354670 w 378880"/>
                <a:gd name="connsiteY1" fmla="*/ 59718 h 148994"/>
                <a:gd name="connsiteX2" fmla="*/ 322359 w 378880"/>
                <a:gd name="connsiteY2" fmla="*/ 52992 h 148994"/>
                <a:gd name="connsiteX3" fmla="*/ 301179 w 378880"/>
                <a:gd name="connsiteY3" fmla="*/ 51301 h 148994"/>
                <a:gd name="connsiteX4" fmla="*/ 297218 w 378880"/>
                <a:gd name="connsiteY4" fmla="*/ 52128 h 148994"/>
                <a:gd name="connsiteX5" fmla="*/ 268473 w 378880"/>
                <a:gd name="connsiteY5" fmla="*/ 52202 h 148994"/>
                <a:gd name="connsiteX6" fmla="*/ 261882 w 378880"/>
                <a:gd name="connsiteY6" fmla="*/ 52560 h 148994"/>
                <a:gd name="connsiteX7" fmla="*/ 239950 w 378880"/>
                <a:gd name="connsiteY7" fmla="*/ 52868 h 148994"/>
                <a:gd name="connsiteX8" fmla="*/ 238382 w 378880"/>
                <a:gd name="connsiteY8" fmla="*/ 53276 h 148994"/>
                <a:gd name="connsiteX9" fmla="*/ 215228 w 378880"/>
                <a:gd name="connsiteY9" fmla="*/ 55016 h 148994"/>
                <a:gd name="connsiteX10" fmla="*/ 192161 w 378880"/>
                <a:gd name="connsiteY10" fmla="*/ 56991 h 148994"/>
                <a:gd name="connsiteX11" fmla="*/ 141657 w 378880"/>
                <a:gd name="connsiteY11" fmla="*/ 63014 h 148994"/>
                <a:gd name="connsiteX12" fmla="*/ 130413 w 378880"/>
                <a:gd name="connsiteY12" fmla="*/ 64680 h 148994"/>
                <a:gd name="connsiteX13" fmla="*/ 128969 w 378880"/>
                <a:gd name="connsiteY13" fmla="*/ 65063 h 148994"/>
                <a:gd name="connsiteX14" fmla="*/ 124773 w 378880"/>
                <a:gd name="connsiteY14" fmla="*/ 65778 h 148994"/>
                <a:gd name="connsiteX15" fmla="*/ 76181 w 378880"/>
                <a:gd name="connsiteY15" fmla="*/ 87994 h 148994"/>
                <a:gd name="connsiteX16" fmla="*/ 72689 w 378880"/>
                <a:gd name="connsiteY16" fmla="*/ 90092 h 148994"/>
                <a:gd name="connsiteX17" fmla="*/ 70874 w 378880"/>
                <a:gd name="connsiteY17" fmla="*/ 90660 h 148994"/>
                <a:gd name="connsiteX18" fmla="*/ 70874 w 378880"/>
                <a:gd name="connsiteY18" fmla="*/ 90660 h 148994"/>
                <a:gd name="connsiteX19" fmla="*/ 69936 w 378880"/>
                <a:gd name="connsiteY19" fmla="*/ 91586 h 148994"/>
                <a:gd name="connsiteX20" fmla="*/ 69936 w 378880"/>
                <a:gd name="connsiteY20" fmla="*/ 91586 h 148994"/>
                <a:gd name="connsiteX21" fmla="*/ 68998 w 378880"/>
                <a:gd name="connsiteY21" fmla="*/ 92499 h 148994"/>
                <a:gd name="connsiteX22" fmla="*/ 68998 w 378880"/>
                <a:gd name="connsiteY22" fmla="*/ 92499 h 148994"/>
                <a:gd name="connsiteX23" fmla="*/ 56187 w 378880"/>
                <a:gd name="connsiteY23" fmla="*/ 105286 h 148994"/>
                <a:gd name="connsiteX24" fmla="*/ 56187 w 378880"/>
                <a:gd name="connsiteY24" fmla="*/ 105286 h 148994"/>
                <a:gd name="connsiteX25" fmla="*/ 55286 w 378880"/>
                <a:gd name="connsiteY25" fmla="*/ 106236 h 148994"/>
                <a:gd name="connsiteX26" fmla="*/ 55286 w 378880"/>
                <a:gd name="connsiteY26" fmla="*/ 106236 h 148994"/>
                <a:gd name="connsiteX27" fmla="*/ 52522 w 378880"/>
                <a:gd name="connsiteY27" fmla="*/ 109939 h 148994"/>
                <a:gd name="connsiteX28" fmla="*/ 52522 w 378880"/>
                <a:gd name="connsiteY28" fmla="*/ 109939 h 148994"/>
                <a:gd name="connsiteX29" fmla="*/ 50683 w 378880"/>
                <a:gd name="connsiteY29" fmla="*/ 112703 h 148994"/>
                <a:gd name="connsiteX30" fmla="*/ 50683 w 378880"/>
                <a:gd name="connsiteY30" fmla="*/ 112703 h 148994"/>
                <a:gd name="connsiteX31" fmla="*/ 45326 w 378880"/>
                <a:gd name="connsiteY31" fmla="*/ 121886 h 148994"/>
                <a:gd name="connsiteX32" fmla="*/ 39550 w 378880"/>
                <a:gd name="connsiteY32" fmla="*/ 145879 h 148994"/>
                <a:gd name="connsiteX33" fmla="*/ 38748 w 378880"/>
                <a:gd name="connsiteY33" fmla="*/ 147422 h 148994"/>
                <a:gd name="connsiteX34" fmla="*/ 37797 w 378880"/>
                <a:gd name="connsiteY34" fmla="*/ 127872 h 148994"/>
                <a:gd name="connsiteX35" fmla="*/ 38797 w 378880"/>
                <a:gd name="connsiteY35" fmla="*/ 122083 h 148994"/>
                <a:gd name="connsiteX36" fmla="*/ 49275 w 378880"/>
                <a:gd name="connsiteY36" fmla="*/ 102719 h 148994"/>
                <a:gd name="connsiteX37" fmla="*/ 61408 w 378880"/>
                <a:gd name="connsiteY37" fmla="*/ 88797 h 148994"/>
                <a:gd name="connsiteX38" fmla="*/ 62519 w 378880"/>
                <a:gd name="connsiteY38" fmla="*/ 88007 h 148994"/>
                <a:gd name="connsiteX39" fmla="*/ 68221 w 378880"/>
                <a:gd name="connsiteY39" fmla="*/ 78750 h 148994"/>
                <a:gd name="connsiteX40" fmla="*/ 66061 w 378880"/>
                <a:gd name="connsiteY40" fmla="*/ 73751 h 148994"/>
                <a:gd name="connsiteX41" fmla="*/ 49942 w 378880"/>
                <a:gd name="connsiteY41" fmla="*/ 72949 h 148994"/>
                <a:gd name="connsiteX42" fmla="*/ 42870 w 378880"/>
                <a:gd name="connsiteY42" fmla="*/ 80034 h 148994"/>
                <a:gd name="connsiteX43" fmla="*/ 40574 w 378880"/>
                <a:gd name="connsiteY43" fmla="*/ 87315 h 148994"/>
                <a:gd name="connsiteX44" fmla="*/ 40574 w 378880"/>
                <a:gd name="connsiteY44" fmla="*/ 94178 h 148994"/>
                <a:gd name="connsiteX45" fmla="*/ 36514 w 378880"/>
                <a:gd name="connsiteY45" fmla="*/ 101015 h 148994"/>
                <a:gd name="connsiteX46" fmla="*/ 27109 w 378880"/>
                <a:gd name="connsiteY46" fmla="*/ 109322 h 148994"/>
                <a:gd name="connsiteX47" fmla="*/ 19556 w 378880"/>
                <a:gd name="connsiteY47" fmla="*/ 112210 h 148994"/>
                <a:gd name="connsiteX48" fmla="*/ 16544 w 378880"/>
                <a:gd name="connsiteY48" fmla="*/ 111148 h 148994"/>
                <a:gd name="connsiteX49" fmla="*/ 1524 w 378880"/>
                <a:gd name="connsiteY49" fmla="*/ 108087 h 148994"/>
                <a:gd name="connsiteX50" fmla="*/ -2697 w 378880"/>
                <a:gd name="connsiteY50" fmla="*/ 108087 h 148994"/>
                <a:gd name="connsiteX51" fmla="*/ -229 w 378880"/>
                <a:gd name="connsiteY51" fmla="*/ 91142 h 148994"/>
                <a:gd name="connsiteX52" fmla="*/ 6917 w 378880"/>
                <a:gd name="connsiteY52" fmla="*/ 79083 h 148994"/>
                <a:gd name="connsiteX53" fmla="*/ 24369 w 378880"/>
                <a:gd name="connsiteY53" fmla="*/ 59891 h 148994"/>
                <a:gd name="connsiteX54" fmla="*/ 45820 w 378880"/>
                <a:gd name="connsiteY54" fmla="*/ 44611 h 148994"/>
                <a:gd name="connsiteX55" fmla="*/ 54336 w 378880"/>
                <a:gd name="connsiteY55" fmla="*/ 39354 h 148994"/>
                <a:gd name="connsiteX56" fmla="*/ 56187 w 378880"/>
                <a:gd name="connsiteY56" fmla="*/ 23753 h 148994"/>
                <a:gd name="connsiteX57" fmla="*/ 54780 w 378880"/>
                <a:gd name="connsiteY57" fmla="*/ 22272 h 148994"/>
                <a:gd name="connsiteX58" fmla="*/ 47017 w 378880"/>
                <a:gd name="connsiteY58" fmla="*/ 20594 h 148994"/>
                <a:gd name="connsiteX59" fmla="*/ 39278 w 378880"/>
                <a:gd name="connsiteY59" fmla="*/ 22939 h 148994"/>
                <a:gd name="connsiteX60" fmla="*/ 59396 w 378880"/>
                <a:gd name="connsiteY60" fmla="*/ 15842 h 148994"/>
                <a:gd name="connsiteX61" fmla="*/ 104136 w 378880"/>
                <a:gd name="connsiteY61" fmla="*/ 7091 h 148994"/>
                <a:gd name="connsiteX62" fmla="*/ 142620 w 378880"/>
                <a:gd name="connsiteY62" fmla="*/ 2451 h 148994"/>
                <a:gd name="connsiteX63" fmla="*/ 172241 w 378880"/>
                <a:gd name="connsiteY63" fmla="*/ 1105 h 148994"/>
                <a:gd name="connsiteX64" fmla="*/ 199134 w 378880"/>
                <a:gd name="connsiteY64" fmla="*/ 451 h 148994"/>
                <a:gd name="connsiteX65" fmla="*/ 252058 w 378880"/>
                <a:gd name="connsiteY65" fmla="*/ -474 h 148994"/>
                <a:gd name="connsiteX66" fmla="*/ 284394 w 378880"/>
                <a:gd name="connsiteY66" fmla="*/ 1290 h 148994"/>
                <a:gd name="connsiteX67" fmla="*/ 316274 w 378880"/>
                <a:gd name="connsiteY67" fmla="*/ 2907 h 148994"/>
                <a:gd name="connsiteX68" fmla="*/ 319458 w 378880"/>
                <a:gd name="connsiteY68" fmla="*/ 3031 h 148994"/>
                <a:gd name="connsiteX69" fmla="*/ 322828 w 378880"/>
                <a:gd name="connsiteY69" fmla="*/ -1573 h 148994"/>
                <a:gd name="connsiteX70" fmla="*/ 346858 w 378880"/>
                <a:gd name="connsiteY70" fmla="*/ 30048 h 148994"/>
                <a:gd name="connsiteX71" fmla="*/ 356806 w 378880"/>
                <a:gd name="connsiteY71" fmla="*/ 45759 h 148994"/>
                <a:gd name="connsiteX72" fmla="*/ 370098 w 378880"/>
                <a:gd name="connsiteY72" fmla="*/ 62372 h 148994"/>
                <a:gd name="connsiteX73" fmla="*/ 373122 w 378880"/>
                <a:gd name="connsiteY73" fmla="*/ 64285 h 148994"/>
                <a:gd name="connsiteX74" fmla="*/ 376183 w 378880"/>
                <a:gd name="connsiteY74" fmla="*/ 66840 h 14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378880" h="148994">
                  <a:moveTo>
                    <a:pt x="376183" y="66840"/>
                  </a:moveTo>
                  <a:cubicBezTo>
                    <a:pt x="368975" y="64569"/>
                    <a:pt x="361977" y="61693"/>
                    <a:pt x="354670" y="59718"/>
                  </a:cubicBezTo>
                  <a:cubicBezTo>
                    <a:pt x="344069" y="56744"/>
                    <a:pt x="333269" y="54498"/>
                    <a:pt x="322359" y="52992"/>
                  </a:cubicBezTo>
                  <a:cubicBezTo>
                    <a:pt x="315311" y="52079"/>
                    <a:pt x="308326" y="50906"/>
                    <a:pt x="301179" y="51301"/>
                  </a:cubicBezTo>
                  <a:cubicBezTo>
                    <a:pt x="300068" y="52214"/>
                    <a:pt x="298600" y="52523"/>
                    <a:pt x="297218" y="52128"/>
                  </a:cubicBezTo>
                  <a:cubicBezTo>
                    <a:pt x="287652" y="51301"/>
                    <a:pt x="278038" y="51326"/>
                    <a:pt x="268473" y="52202"/>
                  </a:cubicBezTo>
                  <a:cubicBezTo>
                    <a:pt x="266288" y="52523"/>
                    <a:pt x="264091" y="52646"/>
                    <a:pt x="261882" y="52560"/>
                  </a:cubicBezTo>
                  <a:cubicBezTo>
                    <a:pt x="254575" y="52708"/>
                    <a:pt x="247257" y="52177"/>
                    <a:pt x="239950" y="52868"/>
                  </a:cubicBezTo>
                  <a:cubicBezTo>
                    <a:pt x="239444" y="53066"/>
                    <a:pt x="238913" y="53202"/>
                    <a:pt x="238382" y="53276"/>
                  </a:cubicBezTo>
                  <a:cubicBezTo>
                    <a:pt x="230656" y="53646"/>
                    <a:pt x="222930" y="54152"/>
                    <a:pt x="215228" y="55016"/>
                  </a:cubicBezTo>
                  <a:cubicBezTo>
                    <a:pt x="207675" y="57201"/>
                    <a:pt x="199850" y="56016"/>
                    <a:pt x="192161" y="56991"/>
                  </a:cubicBezTo>
                  <a:cubicBezTo>
                    <a:pt x="175339" y="59101"/>
                    <a:pt x="158442" y="60570"/>
                    <a:pt x="141657" y="63014"/>
                  </a:cubicBezTo>
                  <a:cubicBezTo>
                    <a:pt x="137954" y="63557"/>
                    <a:pt x="134153" y="64100"/>
                    <a:pt x="130413" y="64680"/>
                  </a:cubicBezTo>
                  <a:cubicBezTo>
                    <a:pt x="129944" y="64853"/>
                    <a:pt x="129463" y="64976"/>
                    <a:pt x="128969" y="65063"/>
                  </a:cubicBezTo>
                  <a:cubicBezTo>
                    <a:pt x="127550" y="65174"/>
                    <a:pt x="126143" y="65408"/>
                    <a:pt x="124773" y="65778"/>
                  </a:cubicBezTo>
                  <a:cubicBezTo>
                    <a:pt x="106938" y="68889"/>
                    <a:pt x="90202" y="76528"/>
                    <a:pt x="76181" y="87994"/>
                  </a:cubicBezTo>
                  <a:cubicBezTo>
                    <a:pt x="75145" y="88895"/>
                    <a:pt x="73972" y="89599"/>
                    <a:pt x="72689" y="90092"/>
                  </a:cubicBezTo>
                  <a:cubicBezTo>
                    <a:pt x="72071" y="90241"/>
                    <a:pt x="71331" y="90006"/>
                    <a:pt x="70874" y="90660"/>
                  </a:cubicBezTo>
                  <a:lnTo>
                    <a:pt x="70874" y="90660"/>
                  </a:lnTo>
                  <a:cubicBezTo>
                    <a:pt x="70492" y="90895"/>
                    <a:pt x="70171" y="91203"/>
                    <a:pt x="69936" y="91586"/>
                  </a:cubicBezTo>
                  <a:lnTo>
                    <a:pt x="69936" y="91586"/>
                  </a:lnTo>
                  <a:cubicBezTo>
                    <a:pt x="69566" y="91833"/>
                    <a:pt x="69257" y="92141"/>
                    <a:pt x="68998" y="92499"/>
                  </a:cubicBezTo>
                  <a:lnTo>
                    <a:pt x="68998" y="92499"/>
                  </a:lnTo>
                  <a:cubicBezTo>
                    <a:pt x="64308" y="96313"/>
                    <a:pt x="60013" y="100608"/>
                    <a:pt x="56187" y="105286"/>
                  </a:cubicBezTo>
                  <a:lnTo>
                    <a:pt x="56187" y="105286"/>
                  </a:lnTo>
                  <a:cubicBezTo>
                    <a:pt x="55842" y="105557"/>
                    <a:pt x="55533" y="105878"/>
                    <a:pt x="55286" y="106236"/>
                  </a:cubicBezTo>
                  <a:lnTo>
                    <a:pt x="55286" y="106236"/>
                  </a:lnTo>
                  <a:cubicBezTo>
                    <a:pt x="54262" y="107384"/>
                    <a:pt x="53336" y="108630"/>
                    <a:pt x="52522" y="109939"/>
                  </a:cubicBezTo>
                  <a:lnTo>
                    <a:pt x="52522" y="109939"/>
                  </a:lnTo>
                  <a:cubicBezTo>
                    <a:pt x="51818" y="110790"/>
                    <a:pt x="51201" y="111728"/>
                    <a:pt x="50683" y="112703"/>
                  </a:cubicBezTo>
                  <a:lnTo>
                    <a:pt x="50683" y="112703"/>
                  </a:lnTo>
                  <a:cubicBezTo>
                    <a:pt x="47597" y="114987"/>
                    <a:pt x="46585" y="118603"/>
                    <a:pt x="45326" y="121886"/>
                  </a:cubicBezTo>
                  <a:cubicBezTo>
                    <a:pt x="42203" y="129550"/>
                    <a:pt x="40253" y="137634"/>
                    <a:pt x="39550" y="145879"/>
                  </a:cubicBezTo>
                  <a:cubicBezTo>
                    <a:pt x="39550" y="146410"/>
                    <a:pt x="39031" y="146903"/>
                    <a:pt x="38748" y="147422"/>
                  </a:cubicBezTo>
                  <a:cubicBezTo>
                    <a:pt x="39377" y="140856"/>
                    <a:pt x="37723" y="134413"/>
                    <a:pt x="37797" y="127872"/>
                  </a:cubicBezTo>
                  <a:cubicBezTo>
                    <a:pt x="37760" y="125897"/>
                    <a:pt x="38093" y="123935"/>
                    <a:pt x="38797" y="122083"/>
                  </a:cubicBezTo>
                  <a:cubicBezTo>
                    <a:pt x="41562" y="115234"/>
                    <a:pt x="44339" y="108396"/>
                    <a:pt x="49275" y="102719"/>
                  </a:cubicBezTo>
                  <a:cubicBezTo>
                    <a:pt x="53311" y="98078"/>
                    <a:pt x="57360" y="93437"/>
                    <a:pt x="61408" y="88797"/>
                  </a:cubicBezTo>
                  <a:cubicBezTo>
                    <a:pt x="61716" y="88451"/>
                    <a:pt x="62099" y="88179"/>
                    <a:pt x="62519" y="88007"/>
                  </a:cubicBezTo>
                  <a:cubicBezTo>
                    <a:pt x="66752" y="86340"/>
                    <a:pt x="68295" y="83391"/>
                    <a:pt x="68221" y="78750"/>
                  </a:cubicBezTo>
                  <a:cubicBezTo>
                    <a:pt x="68393" y="76825"/>
                    <a:pt x="67579" y="74936"/>
                    <a:pt x="66061" y="73751"/>
                  </a:cubicBezTo>
                  <a:cubicBezTo>
                    <a:pt x="61864" y="70407"/>
                    <a:pt x="55138" y="69197"/>
                    <a:pt x="49942" y="72949"/>
                  </a:cubicBezTo>
                  <a:cubicBezTo>
                    <a:pt x="47276" y="74973"/>
                    <a:pt x="44894" y="77355"/>
                    <a:pt x="42870" y="80034"/>
                  </a:cubicBezTo>
                  <a:cubicBezTo>
                    <a:pt x="41315" y="82144"/>
                    <a:pt x="40513" y="84699"/>
                    <a:pt x="40574" y="87315"/>
                  </a:cubicBezTo>
                  <a:cubicBezTo>
                    <a:pt x="40574" y="89611"/>
                    <a:pt x="40451" y="91894"/>
                    <a:pt x="40574" y="94178"/>
                  </a:cubicBezTo>
                  <a:cubicBezTo>
                    <a:pt x="40772" y="97436"/>
                    <a:pt x="39686" y="99645"/>
                    <a:pt x="36514" y="101015"/>
                  </a:cubicBezTo>
                  <a:cubicBezTo>
                    <a:pt x="32576" y="102719"/>
                    <a:pt x="29281" y="105631"/>
                    <a:pt x="27109" y="109322"/>
                  </a:cubicBezTo>
                  <a:cubicBezTo>
                    <a:pt x="24875" y="113024"/>
                    <a:pt x="23555" y="113357"/>
                    <a:pt x="19556" y="112210"/>
                  </a:cubicBezTo>
                  <a:cubicBezTo>
                    <a:pt x="18531" y="111926"/>
                    <a:pt x="17519" y="111580"/>
                    <a:pt x="16544" y="111148"/>
                  </a:cubicBezTo>
                  <a:cubicBezTo>
                    <a:pt x="11879" y="108890"/>
                    <a:pt x="6707" y="107828"/>
                    <a:pt x="1524" y="108087"/>
                  </a:cubicBezTo>
                  <a:cubicBezTo>
                    <a:pt x="191" y="108161"/>
                    <a:pt x="-1155" y="108087"/>
                    <a:pt x="-2697" y="108087"/>
                  </a:cubicBezTo>
                  <a:cubicBezTo>
                    <a:pt x="-1858" y="102151"/>
                    <a:pt x="-1365" y="96572"/>
                    <a:pt x="-229" y="91142"/>
                  </a:cubicBezTo>
                  <a:cubicBezTo>
                    <a:pt x="783" y="86451"/>
                    <a:pt x="4350" y="82996"/>
                    <a:pt x="6917" y="79083"/>
                  </a:cubicBezTo>
                  <a:cubicBezTo>
                    <a:pt x="11718" y="71777"/>
                    <a:pt x="18025" y="65766"/>
                    <a:pt x="24369" y="59891"/>
                  </a:cubicBezTo>
                  <a:cubicBezTo>
                    <a:pt x="30910" y="53991"/>
                    <a:pt x="38106" y="48857"/>
                    <a:pt x="45820" y="44611"/>
                  </a:cubicBezTo>
                  <a:cubicBezTo>
                    <a:pt x="48794" y="43081"/>
                    <a:pt x="51645" y="41329"/>
                    <a:pt x="54336" y="39354"/>
                  </a:cubicBezTo>
                  <a:cubicBezTo>
                    <a:pt x="59149" y="35552"/>
                    <a:pt x="59988" y="28579"/>
                    <a:pt x="56187" y="23753"/>
                  </a:cubicBezTo>
                  <a:cubicBezTo>
                    <a:pt x="55767" y="23223"/>
                    <a:pt x="55299" y="22716"/>
                    <a:pt x="54780" y="22272"/>
                  </a:cubicBezTo>
                  <a:cubicBezTo>
                    <a:pt x="52546" y="20223"/>
                    <a:pt x="50251" y="19224"/>
                    <a:pt x="47017" y="20594"/>
                  </a:cubicBezTo>
                  <a:cubicBezTo>
                    <a:pt x="44549" y="21630"/>
                    <a:pt x="42228" y="23395"/>
                    <a:pt x="39278" y="22939"/>
                  </a:cubicBezTo>
                  <a:cubicBezTo>
                    <a:pt x="45610" y="19631"/>
                    <a:pt x="52386" y="17249"/>
                    <a:pt x="59396" y="15842"/>
                  </a:cubicBezTo>
                  <a:cubicBezTo>
                    <a:pt x="74207" y="12398"/>
                    <a:pt x="89017" y="8992"/>
                    <a:pt x="104136" y="7091"/>
                  </a:cubicBezTo>
                  <a:cubicBezTo>
                    <a:pt x="116960" y="5474"/>
                    <a:pt x="129746" y="3315"/>
                    <a:pt x="142620" y="2451"/>
                  </a:cubicBezTo>
                  <a:cubicBezTo>
                    <a:pt x="152493" y="1784"/>
                    <a:pt x="162367" y="1216"/>
                    <a:pt x="172241" y="1105"/>
                  </a:cubicBezTo>
                  <a:cubicBezTo>
                    <a:pt x="181201" y="982"/>
                    <a:pt x="190162" y="834"/>
                    <a:pt x="199134" y="451"/>
                  </a:cubicBezTo>
                  <a:cubicBezTo>
                    <a:pt x="216759" y="-302"/>
                    <a:pt x="234420" y="-573"/>
                    <a:pt x="252058" y="-474"/>
                  </a:cubicBezTo>
                  <a:cubicBezTo>
                    <a:pt x="262845" y="-474"/>
                    <a:pt x="273619" y="636"/>
                    <a:pt x="284394" y="1290"/>
                  </a:cubicBezTo>
                  <a:cubicBezTo>
                    <a:pt x="295169" y="1945"/>
                    <a:pt x="305684" y="1772"/>
                    <a:pt x="316274" y="2907"/>
                  </a:cubicBezTo>
                  <a:cubicBezTo>
                    <a:pt x="317335" y="3031"/>
                    <a:pt x="318397" y="3080"/>
                    <a:pt x="319458" y="3031"/>
                  </a:cubicBezTo>
                  <a:cubicBezTo>
                    <a:pt x="322951" y="2895"/>
                    <a:pt x="323284" y="2401"/>
                    <a:pt x="322828" y="-1573"/>
                  </a:cubicBezTo>
                  <a:cubicBezTo>
                    <a:pt x="329986" y="9621"/>
                    <a:pt x="339453" y="19063"/>
                    <a:pt x="346858" y="30048"/>
                  </a:cubicBezTo>
                  <a:cubicBezTo>
                    <a:pt x="350326" y="35182"/>
                    <a:pt x="353412" y="40576"/>
                    <a:pt x="356806" y="45759"/>
                  </a:cubicBezTo>
                  <a:cubicBezTo>
                    <a:pt x="360706" y="51708"/>
                    <a:pt x="364692" y="57608"/>
                    <a:pt x="370098" y="62372"/>
                  </a:cubicBezTo>
                  <a:cubicBezTo>
                    <a:pt x="370913" y="63273"/>
                    <a:pt x="371962" y="63927"/>
                    <a:pt x="373122" y="64285"/>
                  </a:cubicBezTo>
                  <a:cubicBezTo>
                    <a:pt x="374480" y="64618"/>
                    <a:pt x="375615" y="65556"/>
                    <a:pt x="376183" y="66840"/>
                  </a:cubicBezTo>
                  <a:close/>
                </a:path>
              </a:pathLst>
            </a:custGeom>
            <a:solidFill>
              <a:srgbClr val="020202"/>
            </a:solidFill>
            <a:ln w="1231" cap="flat">
              <a:noFill/>
              <a:prstDash val="solid"/>
              <a:miter/>
            </a:ln>
          </p:spPr>
          <p:txBody>
            <a:bodyPr rtlCol="0" anchor="ctr"/>
            <a:lstStyle/>
            <a:p>
              <a:endParaRPr lang="es-CO"/>
            </a:p>
          </p:txBody>
        </p:sp>
        <p:sp>
          <p:nvSpPr>
            <p:cNvPr id="5162" name="Freeform: Shape 5161">
              <a:extLst>
                <a:ext uri="{FF2B5EF4-FFF2-40B4-BE49-F238E27FC236}">
                  <a16:creationId xmlns:a16="http://schemas.microsoft.com/office/drawing/2014/main" id="{03F40BA0-964E-FCFC-A7BF-6E52E1CA562F}"/>
                </a:ext>
              </a:extLst>
            </p:cNvPr>
            <p:cNvSpPr/>
            <p:nvPr/>
          </p:nvSpPr>
          <p:spPr>
            <a:xfrm>
              <a:off x="-791435" y="6548581"/>
              <a:ext cx="7528" cy="8145"/>
            </a:xfrm>
            <a:custGeom>
              <a:avLst/>
              <a:gdLst>
                <a:gd name="connsiteX0" fmla="*/ 4832 w 7528"/>
                <a:gd name="connsiteY0" fmla="*/ 6573 h 8145"/>
                <a:gd name="connsiteX1" fmla="*/ -2697 w 7528"/>
                <a:gd name="connsiteY1" fmla="*/ -1573 h 8145"/>
                <a:gd name="connsiteX2" fmla="*/ 4832 w 7528"/>
                <a:gd name="connsiteY2" fmla="*/ 6573 h 8145"/>
              </a:gdLst>
              <a:ahLst/>
              <a:cxnLst>
                <a:cxn ang="0">
                  <a:pos x="connsiteX0" y="connsiteY0"/>
                </a:cxn>
                <a:cxn ang="0">
                  <a:pos x="connsiteX1" y="connsiteY1"/>
                </a:cxn>
                <a:cxn ang="0">
                  <a:pos x="connsiteX2" y="connsiteY2"/>
                </a:cxn>
              </a:cxnLst>
              <a:rect l="l" t="t" r="r" b="b"/>
              <a:pathLst>
                <a:path w="7528" h="8145">
                  <a:moveTo>
                    <a:pt x="4832" y="6573"/>
                  </a:moveTo>
                  <a:cubicBezTo>
                    <a:pt x="1857" y="4327"/>
                    <a:pt x="-685" y="1562"/>
                    <a:pt x="-2697" y="-1573"/>
                  </a:cubicBezTo>
                  <a:cubicBezTo>
                    <a:pt x="487" y="550"/>
                    <a:pt x="3597" y="2759"/>
                    <a:pt x="4832" y="6573"/>
                  </a:cubicBezTo>
                  <a:close/>
                </a:path>
              </a:pathLst>
            </a:custGeom>
            <a:solidFill>
              <a:srgbClr val="020202"/>
            </a:solidFill>
            <a:ln w="1231" cap="flat">
              <a:noFill/>
              <a:prstDash val="solid"/>
              <a:miter/>
            </a:ln>
          </p:spPr>
          <p:txBody>
            <a:bodyPr rtlCol="0" anchor="ctr"/>
            <a:lstStyle/>
            <a:p>
              <a:endParaRPr lang="es-CO"/>
            </a:p>
          </p:txBody>
        </p:sp>
        <p:sp>
          <p:nvSpPr>
            <p:cNvPr id="5163" name="Freeform: Shape 5162">
              <a:extLst>
                <a:ext uri="{FF2B5EF4-FFF2-40B4-BE49-F238E27FC236}">
                  <a16:creationId xmlns:a16="http://schemas.microsoft.com/office/drawing/2014/main" id="{0B2E65BA-3A1E-010C-690E-AE1AF986B5EE}"/>
                </a:ext>
              </a:extLst>
            </p:cNvPr>
            <p:cNvSpPr/>
            <p:nvPr/>
          </p:nvSpPr>
          <p:spPr>
            <a:xfrm>
              <a:off x="-867240" y="6491017"/>
              <a:ext cx="8380" cy="4480"/>
            </a:xfrm>
            <a:custGeom>
              <a:avLst/>
              <a:gdLst>
                <a:gd name="connsiteX0" fmla="*/ 5683 w 8380"/>
                <a:gd name="connsiteY0" fmla="*/ 2907 h 4480"/>
                <a:gd name="connsiteX1" fmla="*/ -2697 w 8380"/>
                <a:gd name="connsiteY1" fmla="*/ -1573 h 4480"/>
                <a:gd name="connsiteX2" fmla="*/ 5683 w 8380"/>
                <a:gd name="connsiteY2" fmla="*/ 2907 h 4480"/>
              </a:gdLst>
              <a:ahLst/>
              <a:cxnLst>
                <a:cxn ang="0">
                  <a:pos x="connsiteX0" y="connsiteY0"/>
                </a:cxn>
                <a:cxn ang="0">
                  <a:pos x="connsiteX1" y="connsiteY1"/>
                </a:cxn>
                <a:cxn ang="0">
                  <a:pos x="connsiteX2" y="connsiteY2"/>
                </a:cxn>
              </a:cxnLst>
              <a:rect l="l" t="t" r="r" b="b"/>
              <a:pathLst>
                <a:path w="8380" h="4480">
                  <a:moveTo>
                    <a:pt x="5683" y="2907"/>
                  </a:moveTo>
                  <a:cubicBezTo>
                    <a:pt x="2647" y="1908"/>
                    <a:pt x="-179" y="402"/>
                    <a:pt x="-2697" y="-1573"/>
                  </a:cubicBezTo>
                  <a:cubicBezTo>
                    <a:pt x="549" y="-1153"/>
                    <a:pt x="3536" y="439"/>
                    <a:pt x="5683" y="2907"/>
                  </a:cubicBezTo>
                  <a:close/>
                </a:path>
              </a:pathLst>
            </a:custGeom>
            <a:solidFill>
              <a:srgbClr val="020202"/>
            </a:solidFill>
            <a:ln w="1231" cap="flat">
              <a:noFill/>
              <a:prstDash val="solid"/>
              <a:miter/>
            </a:ln>
          </p:spPr>
          <p:txBody>
            <a:bodyPr rtlCol="0" anchor="ctr"/>
            <a:lstStyle/>
            <a:p>
              <a:endParaRPr lang="es-CO"/>
            </a:p>
          </p:txBody>
        </p:sp>
        <p:sp>
          <p:nvSpPr>
            <p:cNvPr id="5164" name="Freeform: Shape 5163">
              <a:extLst>
                <a:ext uri="{FF2B5EF4-FFF2-40B4-BE49-F238E27FC236}">
                  <a16:creationId xmlns:a16="http://schemas.microsoft.com/office/drawing/2014/main" id="{0DA96A9D-09CD-6FFE-4B15-32FC1DB49964}"/>
                </a:ext>
              </a:extLst>
            </p:cNvPr>
            <p:cNvSpPr/>
            <p:nvPr/>
          </p:nvSpPr>
          <p:spPr>
            <a:xfrm>
              <a:off x="-810417" y="6529290"/>
              <a:ext cx="5418" cy="4764"/>
            </a:xfrm>
            <a:custGeom>
              <a:avLst/>
              <a:gdLst>
                <a:gd name="connsiteX0" fmla="*/ 2721 w 5418"/>
                <a:gd name="connsiteY0" fmla="*/ 3191 h 4764"/>
                <a:gd name="connsiteX1" fmla="*/ -2697 w 5418"/>
                <a:gd name="connsiteY1" fmla="*/ -1573 h 4764"/>
                <a:gd name="connsiteX2" fmla="*/ 2721 w 5418"/>
                <a:gd name="connsiteY2" fmla="*/ 3191 h 4764"/>
              </a:gdLst>
              <a:ahLst/>
              <a:cxnLst>
                <a:cxn ang="0">
                  <a:pos x="connsiteX0" y="connsiteY0"/>
                </a:cxn>
                <a:cxn ang="0">
                  <a:pos x="connsiteX1" y="connsiteY1"/>
                </a:cxn>
                <a:cxn ang="0">
                  <a:pos x="connsiteX2" y="connsiteY2"/>
                </a:cxn>
              </a:cxnLst>
              <a:rect l="l" t="t" r="r" b="b"/>
              <a:pathLst>
                <a:path w="5418" h="4764">
                  <a:moveTo>
                    <a:pt x="2721" y="3191"/>
                  </a:moveTo>
                  <a:cubicBezTo>
                    <a:pt x="573" y="2031"/>
                    <a:pt x="-1278" y="402"/>
                    <a:pt x="-2697" y="-1573"/>
                  </a:cubicBezTo>
                  <a:cubicBezTo>
                    <a:pt x="67" y="-1067"/>
                    <a:pt x="1598" y="883"/>
                    <a:pt x="2721" y="3191"/>
                  </a:cubicBezTo>
                  <a:close/>
                </a:path>
              </a:pathLst>
            </a:custGeom>
            <a:solidFill>
              <a:srgbClr val="020202"/>
            </a:solidFill>
            <a:ln w="1231" cap="flat">
              <a:noFill/>
              <a:prstDash val="solid"/>
              <a:miter/>
            </a:ln>
          </p:spPr>
          <p:txBody>
            <a:bodyPr rtlCol="0" anchor="ctr"/>
            <a:lstStyle/>
            <a:p>
              <a:endParaRPr lang="es-CO"/>
            </a:p>
          </p:txBody>
        </p:sp>
        <p:sp>
          <p:nvSpPr>
            <p:cNvPr id="5165" name="Freeform: Shape 5164">
              <a:extLst>
                <a:ext uri="{FF2B5EF4-FFF2-40B4-BE49-F238E27FC236}">
                  <a16:creationId xmlns:a16="http://schemas.microsoft.com/office/drawing/2014/main" id="{8BF9BFAF-606B-FFA3-BB5D-0A35BBA48D15}"/>
                </a:ext>
              </a:extLst>
            </p:cNvPr>
            <p:cNvSpPr/>
            <p:nvPr/>
          </p:nvSpPr>
          <p:spPr>
            <a:xfrm>
              <a:off x="-798716" y="6540349"/>
              <a:ext cx="4751" cy="5442"/>
            </a:xfrm>
            <a:custGeom>
              <a:avLst/>
              <a:gdLst>
                <a:gd name="connsiteX0" fmla="*/ 2055 w 4751"/>
                <a:gd name="connsiteY0" fmla="*/ 3870 h 5442"/>
                <a:gd name="connsiteX1" fmla="*/ -2697 w 4751"/>
                <a:gd name="connsiteY1" fmla="*/ -1573 h 5442"/>
                <a:gd name="connsiteX2" fmla="*/ 2055 w 4751"/>
                <a:gd name="connsiteY2" fmla="*/ 3870 h 5442"/>
              </a:gdLst>
              <a:ahLst/>
              <a:cxnLst>
                <a:cxn ang="0">
                  <a:pos x="connsiteX0" y="connsiteY0"/>
                </a:cxn>
                <a:cxn ang="0">
                  <a:pos x="connsiteX1" y="connsiteY1"/>
                </a:cxn>
                <a:cxn ang="0">
                  <a:pos x="connsiteX2" y="connsiteY2"/>
                </a:cxn>
              </a:cxnLst>
              <a:rect l="l" t="t" r="r" b="b"/>
              <a:pathLst>
                <a:path w="4751" h="5442">
                  <a:moveTo>
                    <a:pt x="2055" y="3870"/>
                  </a:moveTo>
                  <a:cubicBezTo>
                    <a:pt x="67" y="2451"/>
                    <a:pt x="-1562" y="587"/>
                    <a:pt x="-2697" y="-1573"/>
                  </a:cubicBezTo>
                  <a:cubicBezTo>
                    <a:pt x="-377" y="-400"/>
                    <a:pt x="1598" y="1068"/>
                    <a:pt x="2055" y="3870"/>
                  </a:cubicBezTo>
                  <a:close/>
                </a:path>
              </a:pathLst>
            </a:custGeom>
            <a:solidFill>
              <a:srgbClr val="020202"/>
            </a:solidFill>
            <a:ln w="1231" cap="flat">
              <a:noFill/>
              <a:prstDash val="solid"/>
              <a:miter/>
            </a:ln>
          </p:spPr>
          <p:txBody>
            <a:bodyPr rtlCol="0" anchor="ctr"/>
            <a:lstStyle/>
            <a:p>
              <a:endParaRPr lang="es-CO"/>
            </a:p>
          </p:txBody>
        </p:sp>
        <p:sp>
          <p:nvSpPr>
            <p:cNvPr id="5166" name="Freeform: Shape 5165">
              <a:extLst>
                <a:ext uri="{FF2B5EF4-FFF2-40B4-BE49-F238E27FC236}">
                  <a16:creationId xmlns:a16="http://schemas.microsoft.com/office/drawing/2014/main" id="{E12F59F0-5092-9737-CC2C-27B6D0AC4239}"/>
                </a:ext>
              </a:extLst>
            </p:cNvPr>
            <p:cNvSpPr/>
            <p:nvPr/>
          </p:nvSpPr>
          <p:spPr>
            <a:xfrm>
              <a:off x="-824154" y="6518331"/>
              <a:ext cx="5455" cy="4739"/>
            </a:xfrm>
            <a:custGeom>
              <a:avLst/>
              <a:gdLst>
                <a:gd name="connsiteX0" fmla="*/ 2758 w 5455"/>
                <a:gd name="connsiteY0" fmla="*/ 3166 h 4739"/>
                <a:gd name="connsiteX1" fmla="*/ -2697 w 5455"/>
                <a:gd name="connsiteY1" fmla="*/ -1573 h 4739"/>
                <a:gd name="connsiteX2" fmla="*/ 2758 w 5455"/>
                <a:gd name="connsiteY2" fmla="*/ 3166 h 4739"/>
              </a:gdLst>
              <a:ahLst/>
              <a:cxnLst>
                <a:cxn ang="0">
                  <a:pos x="connsiteX0" y="connsiteY0"/>
                </a:cxn>
                <a:cxn ang="0">
                  <a:pos x="connsiteX1" y="connsiteY1"/>
                </a:cxn>
                <a:cxn ang="0">
                  <a:pos x="connsiteX2" y="connsiteY2"/>
                </a:cxn>
              </a:cxnLst>
              <a:rect l="l" t="t" r="r" b="b"/>
              <a:pathLst>
                <a:path w="5455" h="4739">
                  <a:moveTo>
                    <a:pt x="2758" y="3166"/>
                  </a:moveTo>
                  <a:cubicBezTo>
                    <a:pt x="179" y="2463"/>
                    <a:pt x="-1056" y="217"/>
                    <a:pt x="-2697" y="-1573"/>
                  </a:cubicBezTo>
                  <a:cubicBezTo>
                    <a:pt x="80" y="-1129"/>
                    <a:pt x="1561" y="871"/>
                    <a:pt x="2758" y="3166"/>
                  </a:cubicBezTo>
                  <a:close/>
                </a:path>
              </a:pathLst>
            </a:custGeom>
            <a:solidFill>
              <a:srgbClr val="020202"/>
            </a:solidFill>
            <a:ln w="1231" cap="flat">
              <a:noFill/>
              <a:prstDash val="solid"/>
              <a:miter/>
            </a:ln>
          </p:spPr>
          <p:txBody>
            <a:bodyPr rtlCol="0" anchor="ctr"/>
            <a:lstStyle/>
            <a:p>
              <a:endParaRPr lang="es-CO"/>
            </a:p>
          </p:txBody>
        </p:sp>
        <p:sp>
          <p:nvSpPr>
            <p:cNvPr id="5167" name="Freeform: Shape 5166">
              <a:extLst>
                <a:ext uri="{FF2B5EF4-FFF2-40B4-BE49-F238E27FC236}">
                  <a16:creationId xmlns:a16="http://schemas.microsoft.com/office/drawing/2014/main" id="{1705F91B-E487-547B-C1AE-A1B8793F66CF}"/>
                </a:ext>
              </a:extLst>
            </p:cNvPr>
            <p:cNvSpPr/>
            <p:nvPr/>
          </p:nvSpPr>
          <p:spPr>
            <a:xfrm>
              <a:off x="-910142" y="6475323"/>
              <a:ext cx="7405" cy="1920"/>
            </a:xfrm>
            <a:custGeom>
              <a:avLst/>
              <a:gdLst>
                <a:gd name="connsiteX0" fmla="*/ 4708 w 7405"/>
                <a:gd name="connsiteY0" fmla="*/ 348 h 1920"/>
                <a:gd name="connsiteX1" fmla="*/ -2697 w 7405"/>
                <a:gd name="connsiteY1" fmla="*/ -1479 h 1920"/>
                <a:gd name="connsiteX2" fmla="*/ 4708 w 7405"/>
                <a:gd name="connsiteY2" fmla="*/ 348 h 1920"/>
              </a:gdLst>
              <a:ahLst/>
              <a:cxnLst>
                <a:cxn ang="0">
                  <a:pos x="connsiteX0" y="connsiteY0"/>
                </a:cxn>
                <a:cxn ang="0">
                  <a:pos x="connsiteX1" y="connsiteY1"/>
                </a:cxn>
                <a:cxn ang="0">
                  <a:pos x="connsiteX2" y="connsiteY2"/>
                </a:cxn>
              </a:cxnLst>
              <a:rect l="l" t="t" r="r" b="b"/>
              <a:pathLst>
                <a:path w="7405" h="1920">
                  <a:moveTo>
                    <a:pt x="4708" y="348"/>
                  </a:moveTo>
                  <a:cubicBezTo>
                    <a:pt x="2141" y="237"/>
                    <a:pt x="-377" y="-393"/>
                    <a:pt x="-2697" y="-1479"/>
                  </a:cubicBezTo>
                  <a:cubicBezTo>
                    <a:pt x="-32" y="-1726"/>
                    <a:pt x="2585" y="-1602"/>
                    <a:pt x="4708" y="348"/>
                  </a:cubicBezTo>
                  <a:close/>
                </a:path>
              </a:pathLst>
            </a:custGeom>
            <a:solidFill>
              <a:srgbClr val="020202"/>
            </a:solidFill>
            <a:ln w="1231" cap="flat">
              <a:noFill/>
              <a:prstDash val="solid"/>
              <a:miter/>
            </a:ln>
          </p:spPr>
          <p:txBody>
            <a:bodyPr rtlCol="0" anchor="ctr"/>
            <a:lstStyle/>
            <a:p>
              <a:endParaRPr lang="es-CO"/>
            </a:p>
          </p:txBody>
        </p:sp>
        <p:sp>
          <p:nvSpPr>
            <p:cNvPr id="5168" name="Freeform: Shape 5167">
              <a:extLst>
                <a:ext uri="{FF2B5EF4-FFF2-40B4-BE49-F238E27FC236}">
                  <a16:creationId xmlns:a16="http://schemas.microsoft.com/office/drawing/2014/main" id="{1761C7F4-A09A-7B1B-7D05-BD08374F851D}"/>
                </a:ext>
              </a:extLst>
            </p:cNvPr>
            <p:cNvSpPr/>
            <p:nvPr/>
          </p:nvSpPr>
          <p:spPr>
            <a:xfrm>
              <a:off x="-777735" y="6563207"/>
              <a:ext cx="3900" cy="4504"/>
            </a:xfrm>
            <a:custGeom>
              <a:avLst/>
              <a:gdLst>
                <a:gd name="connsiteX0" fmla="*/ 1203 w 3900"/>
                <a:gd name="connsiteY0" fmla="*/ 2932 h 4504"/>
                <a:gd name="connsiteX1" fmla="*/ -2697 w 3900"/>
                <a:gd name="connsiteY1" fmla="*/ -1573 h 4504"/>
                <a:gd name="connsiteX2" fmla="*/ 1203 w 3900"/>
                <a:gd name="connsiteY2" fmla="*/ 2932 h 4504"/>
              </a:gdLst>
              <a:ahLst/>
              <a:cxnLst>
                <a:cxn ang="0">
                  <a:pos x="connsiteX0" y="connsiteY0"/>
                </a:cxn>
                <a:cxn ang="0">
                  <a:pos x="connsiteX1" y="connsiteY1"/>
                </a:cxn>
                <a:cxn ang="0">
                  <a:pos x="connsiteX2" y="connsiteY2"/>
                </a:cxn>
              </a:cxnLst>
              <a:rect l="l" t="t" r="r" b="b"/>
              <a:pathLst>
                <a:path w="3900" h="4504">
                  <a:moveTo>
                    <a:pt x="1203" y="2932"/>
                  </a:moveTo>
                  <a:cubicBezTo>
                    <a:pt x="-488" y="1809"/>
                    <a:pt x="-1833" y="254"/>
                    <a:pt x="-2697" y="-1573"/>
                  </a:cubicBezTo>
                  <a:cubicBezTo>
                    <a:pt x="-624" y="-980"/>
                    <a:pt x="907" y="785"/>
                    <a:pt x="1203" y="2932"/>
                  </a:cubicBezTo>
                  <a:close/>
                </a:path>
              </a:pathLst>
            </a:custGeom>
            <a:solidFill>
              <a:srgbClr val="020202"/>
            </a:solidFill>
            <a:ln w="1231" cap="flat">
              <a:noFill/>
              <a:prstDash val="solid"/>
              <a:miter/>
            </a:ln>
          </p:spPr>
          <p:txBody>
            <a:bodyPr rtlCol="0" anchor="ctr"/>
            <a:lstStyle/>
            <a:p>
              <a:endParaRPr lang="es-CO"/>
            </a:p>
          </p:txBody>
        </p:sp>
        <p:sp>
          <p:nvSpPr>
            <p:cNvPr id="5169" name="Freeform: Shape 5168">
              <a:extLst>
                <a:ext uri="{FF2B5EF4-FFF2-40B4-BE49-F238E27FC236}">
                  <a16:creationId xmlns:a16="http://schemas.microsoft.com/office/drawing/2014/main" id="{1A4A4649-5C64-C80F-0145-AD82BC02549C}"/>
                </a:ext>
              </a:extLst>
            </p:cNvPr>
            <p:cNvSpPr/>
            <p:nvPr/>
          </p:nvSpPr>
          <p:spPr>
            <a:xfrm>
              <a:off x="-771280" y="6570513"/>
              <a:ext cx="3813" cy="4554"/>
            </a:xfrm>
            <a:custGeom>
              <a:avLst/>
              <a:gdLst>
                <a:gd name="connsiteX0" fmla="*/ 1117 w 3813"/>
                <a:gd name="connsiteY0" fmla="*/ 2981 h 4554"/>
                <a:gd name="connsiteX1" fmla="*/ -2697 w 3813"/>
                <a:gd name="connsiteY1" fmla="*/ -1573 h 4554"/>
                <a:gd name="connsiteX2" fmla="*/ 1117 w 3813"/>
                <a:gd name="connsiteY2" fmla="*/ 2981 h 4554"/>
              </a:gdLst>
              <a:ahLst/>
              <a:cxnLst>
                <a:cxn ang="0">
                  <a:pos x="connsiteX0" y="connsiteY0"/>
                </a:cxn>
                <a:cxn ang="0">
                  <a:pos x="connsiteX1" y="connsiteY1"/>
                </a:cxn>
                <a:cxn ang="0">
                  <a:pos x="connsiteX2" y="connsiteY2"/>
                </a:cxn>
              </a:cxnLst>
              <a:rect l="l" t="t" r="r" b="b"/>
              <a:pathLst>
                <a:path w="3813" h="4554">
                  <a:moveTo>
                    <a:pt x="1117" y="2981"/>
                  </a:moveTo>
                  <a:cubicBezTo>
                    <a:pt x="-513" y="1797"/>
                    <a:pt x="-1821" y="241"/>
                    <a:pt x="-2697" y="-1573"/>
                  </a:cubicBezTo>
                  <a:cubicBezTo>
                    <a:pt x="-661" y="-697"/>
                    <a:pt x="907" y="575"/>
                    <a:pt x="1117" y="2981"/>
                  </a:cubicBezTo>
                  <a:close/>
                </a:path>
              </a:pathLst>
            </a:custGeom>
            <a:solidFill>
              <a:srgbClr val="020202"/>
            </a:solidFill>
            <a:ln w="1231" cap="flat">
              <a:noFill/>
              <a:prstDash val="solid"/>
              <a:miter/>
            </a:ln>
          </p:spPr>
          <p:txBody>
            <a:bodyPr rtlCol="0" anchor="ctr"/>
            <a:lstStyle/>
            <a:p>
              <a:endParaRPr lang="es-CO"/>
            </a:p>
          </p:txBody>
        </p:sp>
        <p:sp>
          <p:nvSpPr>
            <p:cNvPr id="5170" name="Freeform: Shape 5169">
              <a:extLst>
                <a:ext uri="{FF2B5EF4-FFF2-40B4-BE49-F238E27FC236}">
                  <a16:creationId xmlns:a16="http://schemas.microsoft.com/office/drawing/2014/main" id="{BEDA6ACD-CF3E-90DF-3C10-9E3B421BCD22}"/>
                </a:ext>
              </a:extLst>
            </p:cNvPr>
            <p:cNvSpPr/>
            <p:nvPr/>
          </p:nvSpPr>
          <p:spPr>
            <a:xfrm>
              <a:off x="-855342" y="6497385"/>
              <a:ext cx="4702" cy="2716"/>
            </a:xfrm>
            <a:custGeom>
              <a:avLst/>
              <a:gdLst>
                <a:gd name="connsiteX0" fmla="*/ 2005 w 4702"/>
                <a:gd name="connsiteY0" fmla="*/ 1144 h 2716"/>
                <a:gd name="connsiteX1" fmla="*/ -2697 w 4702"/>
                <a:gd name="connsiteY1" fmla="*/ -1559 h 2716"/>
                <a:gd name="connsiteX2" fmla="*/ 2005 w 4702"/>
                <a:gd name="connsiteY2" fmla="*/ 1144 h 2716"/>
              </a:gdLst>
              <a:ahLst/>
              <a:cxnLst>
                <a:cxn ang="0">
                  <a:pos x="connsiteX0" y="connsiteY0"/>
                </a:cxn>
                <a:cxn ang="0">
                  <a:pos x="connsiteX1" y="connsiteY1"/>
                </a:cxn>
                <a:cxn ang="0">
                  <a:pos x="connsiteX2" y="connsiteY2"/>
                </a:cxn>
              </a:cxnLst>
              <a:rect l="l" t="t" r="r" b="b"/>
              <a:pathLst>
                <a:path w="4702" h="2716">
                  <a:moveTo>
                    <a:pt x="2005" y="1144"/>
                  </a:moveTo>
                  <a:cubicBezTo>
                    <a:pt x="191" y="749"/>
                    <a:pt x="-1451" y="-189"/>
                    <a:pt x="-2697" y="-1559"/>
                  </a:cubicBezTo>
                  <a:cubicBezTo>
                    <a:pt x="-723" y="-1707"/>
                    <a:pt x="1141" y="-634"/>
                    <a:pt x="2005" y="1144"/>
                  </a:cubicBezTo>
                  <a:close/>
                </a:path>
              </a:pathLst>
            </a:custGeom>
            <a:solidFill>
              <a:srgbClr val="020202"/>
            </a:solidFill>
            <a:ln w="1231" cap="flat">
              <a:noFill/>
              <a:prstDash val="solid"/>
              <a:miter/>
            </a:ln>
          </p:spPr>
          <p:txBody>
            <a:bodyPr rtlCol="0" anchor="ctr"/>
            <a:lstStyle/>
            <a:p>
              <a:endParaRPr lang="es-CO"/>
            </a:p>
          </p:txBody>
        </p:sp>
        <p:sp>
          <p:nvSpPr>
            <p:cNvPr id="5171" name="Freeform: Shape 5170">
              <a:extLst>
                <a:ext uri="{FF2B5EF4-FFF2-40B4-BE49-F238E27FC236}">
                  <a16:creationId xmlns:a16="http://schemas.microsoft.com/office/drawing/2014/main" id="{88A89D27-AF62-0212-32F6-4B00A89D8C11}"/>
                </a:ext>
              </a:extLst>
            </p:cNvPr>
            <p:cNvSpPr/>
            <p:nvPr/>
          </p:nvSpPr>
          <p:spPr>
            <a:xfrm>
              <a:off x="-881792" y="6484513"/>
              <a:ext cx="4615" cy="1949"/>
            </a:xfrm>
            <a:custGeom>
              <a:avLst/>
              <a:gdLst>
                <a:gd name="connsiteX0" fmla="*/ 1919 w 4615"/>
                <a:gd name="connsiteY0" fmla="*/ 377 h 1949"/>
                <a:gd name="connsiteX1" fmla="*/ -2697 w 4615"/>
                <a:gd name="connsiteY1" fmla="*/ -1548 h 1949"/>
                <a:gd name="connsiteX2" fmla="*/ 1919 w 4615"/>
                <a:gd name="connsiteY2" fmla="*/ 377 h 1949"/>
              </a:gdLst>
              <a:ahLst/>
              <a:cxnLst>
                <a:cxn ang="0">
                  <a:pos x="connsiteX0" y="connsiteY0"/>
                </a:cxn>
                <a:cxn ang="0">
                  <a:pos x="connsiteX1" y="connsiteY1"/>
                </a:cxn>
                <a:cxn ang="0">
                  <a:pos x="connsiteX2" y="connsiteY2"/>
                </a:cxn>
              </a:cxnLst>
              <a:rect l="l" t="t" r="r" b="b"/>
              <a:pathLst>
                <a:path w="4615" h="1949">
                  <a:moveTo>
                    <a:pt x="1919" y="377"/>
                  </a:moveTo>
                  <a:cubicBezTo>
                    <a:pt x="216" y="241"/>
                    <a:pt x="-1401" y="-425"/>
                    <a:pt x="-2697" y="-1548"/>
                  </a:cubicBezTo>
                  <a:cubicBezTo>
                    <a:pt x="-834" y="-1672"/>
                    <a:pt x="845" y="-1375"/>
                    <a:pt x="1919" y="377"/>
                  </a:cubicBezTo>
                  <a:close/>
                </a:path>
              </a:pathLst>
            </a:custGeom>
            <a:solidFill>
              <a:srgbClr val="020202"/>
            </a:solidFill>
            <a:ln w="1231" cap="flat">
              <a:noFill/>
              <a:prstDash val="solid"/>
              <a:miter/>
            </a:ln>
          </p:spPr>
          <p:txBody>
            <a:bodyPr rtlCol="0" anchor="ctr"/>
            <a:lstStyle/>
            <a:p>
              <a:endParaRPr lang="es-CO"/>
            </a:p>
          </p:txBody>
        </p:sp>
        <p:sp>
          <p:nvSpPr>
            <p:cNvPr id="5172" name="Freeform: Shape 5171">
              <a:extLst>
                <a:ext uri="{FF2B5EF4-FFF2-40B4-BE49-F238E27FC236}">
                  <a16:creationId xmlns:a16="http://schemas.microsoft.com/office/drawing/2014/main" id="{E7D51F3F-4A1F-FBBB-9361-1F027F91E594}"/>
                </a:ext>
              </a:extLst>
            </p:cNvPr>
            <p:cNvSpPr/>
            <p:nvPr/>
          </p:nvSpPr>
          <p:spPr>
            <a:xfrm>
              <a:off x="-829732" y="6513785"/>
              <a:ext cx="3702" cy="2915"/>
            </a:xfrm>
            <a:custGeom>
              <a:avLst/>
              <a:gdLst>
                <a:gd name="connsiteX0" fmla="*/ 1005 w 3702"/>
                <a:gd name="connsiteY0" fmla="*/ 1343 h 2915"/>
                <a:gd name="connsiteX1" fmla="*/ -2697 w 3702"/>
                <a:gd name="connsiteY1" fmla="*/ -1570 h 2915"/>
                <a:gd name="connsiteX2" fmla="*/ 1005 w 3702"/>
                <a:gd name="connsiteY2" fmla="*/ 1343 h 2915"/>
              </a:gdLst>
              <a:ahLst/>
              <a:cxnLst>
                <a:cxn ang="0">
                  <a:pos x="connsiteX0" y="connsiteY0"/>
                </a:cxn>
                <a:cxn ang="0">
                  <a:pos x="connsiteX1" y="connsiteY1"/>
                </a:cxn>
                <a:cxn ang="0">
                  <a:pos x="connsiteX2" y="connsiteY2"/>
                </a:cxn>
              </a:cxnLst>
              <a:rect l="l" t="t" r="r" b="b"/>
              <a:pathLst>
                <a:path w="3702" h="2915">
                  <a:moveTo>
                    <a:pt x="1005" y="1343"/>
                  </a:moveTo>
                  <a:cubicBezTo>
                    <a:pt x="-513" y="800"/>
                    <a:pt x="-1809" y="-224"/>
                    <a:pt x="-2697" y="-1570"/>
                  </a:cubicBezTo>
                  <a:cubicBezTo>
                    <a:pt x="-908" y="-1644"/>
                    <a:pt x="660" y="-409"/>
                    <a:pt x="1005" y="1343"/>
                  </a:cubicBezTo>
                  <a:close/>
                </a:path>
              </a:pathLst>
            </a:custGeom>
            <a:solidFill>
              <a:srgbClr val="020202"/>
            </a:solidFill>
            <a:ln w="1231" cap="flat">
              <a:noFill/>
              <a:prstDash val="solid"/>
              <a:miter/>
            </a:ln>
          </p:spPr>
          <p:txBody>
            <a:bodyPr rtlCol="0" anchor="ctr"/>
            <a:lstStyle/>
            <a:p>
              <a:endParaRPr lang="es-CO"/>
            </a:p>
          </p:txBody>
        </p:sp>
        <p:sp>
          <p:nvSpPr>
            <p:cNvPr id="5173" name="Freeform: Shape 5172">
              <a:extLst>
                <a:ext uri="{FF2B5EF4-FFF2-40B4-BE49-F238E27FC236}">
                  <a16:creationId xmlns:a16="http://schemas.microsoft.com/office/drawing/2014/main" id="{DD2F85E2-BF78-5C17-AEB1-D8D909F5DEEF}"/>
                </a:ext>
              </a:extLst>
            </p:cNvPr>
            <p:cNvSpPr/>
            <p:nvPr/>
          </p:nvSpPr>
          <p:spPr>
            <a:xfrm>
              <a:off x="-873486" y="6488126"/>
              <a:ext cx="4517" cy="2039"/>
            </a:xfrm>
            <a:custGeom>
              <a:avLst/>
              <a:gdLst>
                <a:gd name="connsiteX0" fmla="*/ 1820 w 4517"/>
                <a:gd name="connsiteY0" fmla="*/ 466 h 2039"/>
                <a:gd name="connsiteX1" fmla="*/ -2697 w 4517"/>
                <a:gd name="connsiteY1" fmla="*/ -1570 h 2039"/>
                <a:gd name="connsiteX2" fmla="*/ 1820 w 4517"/>
                <a:gd name="connsiteY2" fmla="*/ 466 h 2039"/>
              </a:gdLst>
              <a:ahLst/>
              <a:cxnLst>
                <a:cxn ang="0">
                  <a:pos x="connsiteX0" y="connsiteY0"/>
                </a:cxn>
                <a:cxn ang="0">
                  <a:pos x="connsiteX1" y="connsiteY1"/>
                </a:cxn>
                <a:cxn ang="0">
                  <a:pos x="connsiteX2" y="connsiteY2"/>
                </a:cxn>
              </a:cxnLst>
              <a:rect l="l" t="t" r="r" b="b"/>
              <a:pathLst>
                <a:path w="4517" h="2039">
                  <a:moveTo>
                    <a:pt x="1820" y="466"/>
                  </a:moveTo>
                  <a:cubicBezTo>
                    <a:pt x="141" y="257"/>
                    <a:pt x="-1426" y="-459"/>
                    <a:pt x="-2697" y="-1570"/>
                  </a:cubicBezTo>
                  <a:cubicBezTo>
                    <a:pt x="-858" y="-1607"/>
                    <a:pt x="808" y="-1299"/>
                    <a:pt x="1820" y="466"/>
                  </a:cubicBezTo>
                  <a:close/>
                </a:path>
              </a:pathLst>
            </a:custGeom>
            <a:solidFill>
              <a:srgbClr val="020202"/>
            </a:solidFill>
            <a:ln w="1231" cap="flat">
              <a:noFill/>
              <a:prstDash val="solid"/>
              <a:miter/>
            </a:ln>
          </p:spPr>
          <p:txBody>
            <a:bodyPr rtlCol="0" anchor="ctr"/>
            <a:lstStyle/>
            <a:p>
              <a:endParaRPr lang="es-CO"/>
            </a:p>
          </p:txBody>
        </p:sp>
        <p:sp>
          <p:nvSpPr>
            <p:cNvPr id="5174" name="Freeform: Shape 5173">
              <a:extLst>
                <a:ext uri="{FF2B5EF4-FFF2-40B4-BE49-F238E27FC236}">
                  <a16:creationId xmlns:a16="http://schemas.microsoft.com/office/drawing/2014/main" id="{DBC67450-93F3-16D3-9598-0796543DF60F}"/>
                </a:ext>
              </a:extLst>
            </p:cNvPr>
            <p:cNvSpPr/>
            <p:nvPr/>
          </p:nvSpPr>
          <p:spPr>
            <a:xfrm>
              <a:off x="-886358" y="6482624"/>
              <a:ext cx="4640" cy="1963"/>
            </a:xfrm>
            <a:custGeom>
              <a:avLst/>
              <a:gdLst>
                <a:gd name="connsiteX0" fmla="*/ 1943 w 4640"/>
                <a:gd name="connsiteY0" fmla="*/ 390 h 1963"/>
                <a:gd name="connsiteX1" fmla="*/ -2697 w 4640"/>
                <a:gd name="connsiteY1" fmla="*/ -1498 h 1963"/>
                <a:gd name="connsiteX2" fmla="*/ 1943 w 4640"/>
                <a:gd name="connsiteY2" fmla="*/ 390 h 1963"/>
              </a:gdLst>
              <a:ahLst/>
              <a:cxnLst>
                <a:cxn ang="0">
                  <a:pos x="connsiteX0" y="connsiteY0"/>
                </a:cxn>
                <a:cxn ang="0">
                  <a:pos x="connsiteX1" y="connsiteY1"/>
                </a:cxn>
                <a:cxn ang="0">
                  <a:pos x="connsiteX2" y="connsiteY2"/>
                </a:cxn>
              </a:cxnLst>
              <a:rect l="l" t="t" r="r" b="b"/>
              <a:pathLst>
                <a:path w="4640" h="1963">
                  <a:moveTo>
                    <a:pt x="1943" y="390"/>
                  </a:moveTo>
                  <a:cubicBezTo>
                    <a:pt x="240" y="267"/>
                    <a:pt x="-1389" y="-400"/>
                    <a:pt x="-2697" y="-1498"/>
                  </a:cubicBezTo>
                  <a:cubicBezTo>
                    <a:pt x="-920" y="-1819"/>
                    <a:pt x="894" y="-1091"/>
                    <a:pt x="1943" y="390"/>
                  </a:cubicBezTo>
                  <a:close/>
                </a:path>
              </a:pathLst>
            </a:custGeom>
            <a:solidFill>
              <a:srgbClr val="020202"/>
            </a:solidFill>
            <a:ln w="1231" cap="flat">
              <a:noFill/>
              <a:prstDash val="solid"/>
              <a:miter/>
            </a:ln>
          </p:spPr>
          <p:txBody>
            <a:bodyPr rtlCol="0" anchor="ctr"/>
            <a:lstStyle/>
            <a:p>
              <a:endParaRPr lang="es-CO"/>
            </a:p>
          </p:txBody>
        </p:sp>
        <p:sp>
          <p:nvSpPr>
            <p:cNvPr id="5175" name="Freeform: Shape 5174">
              <a:extLst>
                <a:ext uri="{FF2B5EF4-FFF2-40B4-BE49-F238E27FC236}">
                  <a16:creationId xmlns:a16="http://schemas.microsoft.com/office/drawing/2014/main" id="{F568EE7E-128C-CA58-395F-5BE002C1327F}"/>
                </a:ext>
              </a:extLst>
            </p:cNvPr>
            <p:cNvSpPr/>
            <p:nvPr/>
          </p:nvSpPr>
          <p:spPr>
            <a:xfrm>
              <a:off x="-890962" y="6480820"/>
              <a:ext cx="4677" cy="1928"/>
            </a:xfrm>
            <a:custGeom>
              <a:avLst/>
              <a:gdLst>
                <a:gd name="connsiteX0" fmla="*/ 1980 w 4677"/>
                <a:gd name="connsiteY0" fmla="*/ 356 h 1928"/>
                <a:gd name="connsiteX1" fmla="*/ -2697 w 4677"/>
                <a:gd name="connsiteY1" fmla="*/ -1471 h 1928"/>
                <a:gd name="connsiteX2" fmla="*/ 1980 w 4677"/>
                <a:gd name="connsiteY2" fmla="*/ 356 h 1928"/>
              </a:gdLst>
              <a:ahLst/>
              <a:cxnLst>
                <a:cxn ang="0">
                  <a:pos x="connsiteX0" y="connsiteY0"/>
                </a:cxn>
                <a:cxn ang="0">
                  <a:pos x="connsiteX1" y="connsiteY1"/>
                </a:cxn>
                <a:cxn ang="0">
                  <a:pos x="connsiteX2" y="connsiteY2"/>
                </a:cxn>
              </a:cxnLst>
              <a:rect l="l" t="t" r="r" b="b"/>
              <a:pathLst>
                <a:path w="4677" h="1928">
                  <a:moveTo>
                    <a:pt x="1980" y="356"/>
                  </a:moveTo>
                  <a:cubicBezTo>
                    <a:pt x="265" y="257"/>
                    <a:pt x="-1364" y="-385"/>
                    <a:pt x="-2697" y="-1471"/>
                  </a:cubicBezTo>
                  <a:cubicBezTo>
                    <a:pt x="-908" y="-1854"/>
                    <a:pt x="931" y="-1138"/>
                    <a:pt x="1980" y="356"/>
                  </a:cubicBezTo>
                  <a:close/>
                </a:path>
              </a:pathLst>
            </a:custGeom>
            <a:solidFill>
              <a:srgbClr val="020202"/>
            </a:solidFill>
            <a:ln w="1231" cap="flat">
              <a:noFill/>
              <a:prstDash val="solid"/>
              <a:miter/>
            </a:ln>
          </p:spPr>
          <p:txBody>
            <a:bodyPr rtlCol="0" anchor="ctr"/>
            <a:lstStyle/>
            <a:p>
              <a:endParaRPr lang="es-CO"/>
            </a:p>
          </p:txBody>
        </p:sp>
        <p:sp>
          <p:nvSpPr>
            <p:cNvPr id="5176" name="Freeform: Shape 5175">
              <a:extLst>
                <a:ext uri="{FF2B5EF4-FFF2-40B4-BE49-F238E27FC236}">
                  <a16:creationId xmlns:a16="http://schemas.microsoft.com/office/drawing/2014/main" id="{2C0409CD-27D2-660D-58FD-8C95B9BA5460}"/>
                </a:ext>
              </a:extLst>
            </p:cNvPr>
            <p:cNvSpPr/>
            <p:nvPr/>
          </p:nvSpPr>
          <p:spPr>
            <a:xfrm>
              <a:off x="-833349" y="6511086"/>
              <a:ext cx="3776" cy="2751"/>
            </a:xfrm>
            <a:custGeom>
              <a:avLst/>
              <a:gdLst>
                <a:gd name="connsiteX0" fmla="*/ 1079 w 3776"/>
                <a:gd name="connsiteY0" fmla="*/ 1179 h 2751"/>
                <a:gd name="connsiteX1" fmla="*/ -2697 w 3776"/>
                <a:gd name="connsiteY1" fmla="*/ -1561 h 2751"/>
                <a:gd name="connsiteX2" fmla="*/ 1079 w 3776"/>
                <a:gd name="connsiteY2" fmla="*/ 1179 h 2751"/>
              </a:gdLst>
              <a:ahLst/>
              <a:cxnLst>
                <a:cxn ang="0">
                  <a:pos x="connsiteX0" y="connsiteY0"/>
                </a:cxn>
                <a:cxn ang="0">
                  <a:pos x="connsiteX1" y="connsiteY1"/>
                </a:cxn>
                <a:cxn ang="0">
                  <a:pos x="connsiteX2" y="connsiteY2"/>
                </a:cxn>
              </a:cxnLst>
              <a:rect l="l" t="t" r="r" b="b"/>
              <a:pathLst>
                <a:path w="3776" h="2751">
                  <a:moveTo>
                    <a:pt x="1079" y="1179"/>
                  </a:moveTo>
                  <a:cubicBezTo>
                    <a:pt x="-451" y="710"/>
                    <a:pt x="-1772" y="-253"/>
                    <a:pt x="-2697" y="-1561"/>
                  </a:cubicBezTo>
                  <a:cubicBezTo>
                    <a:pt x="-710" y="-1709"/>
                    <a:pt x="290" y="-450"/>
                    <a:pt x="1079" y="1179"/>
                  </a:cubicBezTo>
                  <a:close/>
                </a:path>
              </a:pathLst>
            </a:custGeom>
            <a:solidFill>
              <a:srgbClr val="020202"/>
            </a:solidFill>
            <a:ln w="1231" cap="flat">
              <a:noFill/>
              <a:prstDash val="solid"/>
              <a:miter/>
            </a:ln>
          </p:spPr>
          <p:txBody>
            <a:bodyPr rtlCol="0" anchor="ctr"/>
            <a:lstStyle/>
            <a:p>
              <a:endParaRPr lang="es-CO"/>
            </a:p>
          </p:txBody>
        </p:sp>
        <p:sp>
          <p:nvSpPr>
            <p:cNvPr id="5177" name="Freeform: Shape 5176">
              <a:extLst>
                <a:ext uri="{FF2B5EF4-FFF2-40B4-BE49-F238E27FC236}">
                  <a16:creationId xmlns:a16="http://schemas.microsoft.com/office/drawing/2014/main" id="{23C9770B-8257-2EF3-3D3A-70C03086390F}"/>
                </a:ext>
              </a:extLst>
            </p:cNvPr>
            <p:cNvSpPr/>
            <p:nvPr/>
          </p:nvSpPr>
          <p:spPr>
            <a:xfrm>
              <a:off x="-782943" y="6557611"/>
              <a:ext cx="2758" cy="2782"/>
            </a:xfrm>
            <a:custGeom>
              <a:avLst/>
              <a:gdLst>
                <a:gd name="connsiteX0" fmla="*/ 43 w 2758"/>
                <a:gd name="connsiteY0" fmla="*/ 1209 h 2782"/>
                <a:gd name="connsiteX1" fmla="*/ -2697 w 2758"/>
                <a:gd name="connsiteY1" fmla="*/ -1555 h 2782"/>
                <a:gd name="connsiteX2" fmla="*/ 43 w 2758"/>
                <a:gd name="connsiteY2" fmla="*/ 604 h 2782"/>
                <a:gd name="connsiteX3" fmla="*/ 43 w 2758"/>
                <a:gd name="connsiteY3" fmla="*/ 1209 h 2782"/>
              </a:gdLst>
              <a:ahLst/>
              <a:cxnLst>
                <a:cxn ang="0">
                  <a:pos x="connsiteX0" y="connsiteY0"/>
                </a:cxn>
                <a:cxn ang="0">
                  <a:pos x="connsiteX1" y="connsiteY1"/>
                </a:cxn>
                <a:cxn ang="0">
                  <a:pos x="connsiteX2" y="connsiteY2"/>
                </a:cxn>
                <a:cxn ang="0">
                  <a:pos x="connsiteX3" y="connsiteY3"/>
                </a:cxn>
              </a:cxnLst>
              <a:rect l="l" t="t" r="r" b="b"/>
              <a:pathLst>
                <a:path w="2758" h="2782">
                  <a:moveTo>
                    <a:pt x="43" y="1209"/>
                  </a:moveTo>
                  <a:cubicBezTo>
                    <a:pt x="-1093" y="543"/>
                    <a:pt x="-2043" y="-408"/>
                    <a:pt x="-2697" y="-1555"/>
                  </a:cubicBezTo>
                  <a:cubicBezTo>
                    <a:pt x="-1340" y="-1716"/>
                    <a:pt x="-118" y="-753"/>
                    <a:pt x="43" y="604"/>
                  </a:cubicBezTo>
                  <a:cubicBezTo>
                    <a:pt x="67" y="802"/>
                    <a:pt x="67" y="1012"/>
                    <a:pt x="43" y="1209"/>
                  </a:cubicBezTo>
                  <a:close/>
                </a:path>
              </a:pathLst>
            </a:custGeom>
            <a:solidFill>
              <a:srgbClr val="020202"/>
            </a:solidFill>
            <a:ln w="1231" cap="flat">
              <a:noFill/>
              <a:prstDash val="solid"/>
              <a:miter/>
            </a:ln>
          </p:spPr>
          <p:txBody>
            <a:bodyPr rtlCol="0" anchor="ctr"/>
            <a:lstStyle/>
            <a:p>
              <a:endParaRPr lang="es-CO"/>
            </a:p>
          </p:txBody>
        </p:sp>
        <p:sp>
          <p:nvSpPr>
            <p:cNvPr id="5178" name="Freeform: Shape 5177">
              <a:extLst>
                <a:ext uri="{FF2B5EF4-FFF2-40B4-BE49-F238E27FC236}">
                  <a16:creationId xmlns:a16="http://schemas.microsoft.com/office/drawing/2014/main" id="{CA8F46B6-79C9-6240-1AC9-E0710F4E6958}"/>
                </a:ext>
              </a:extLst>
            </p:cNvPr>
            <p:cNvSpPr/>
            <p:nvPr/>
          </p:nvSpPr>
          <p:spPr>
            <a:xfrm>
              <a:off x="-902811" y="6477143"/>
              <a:ext cx="3702" cy="1140"/>
            </a:xfrm>
            <a:custGeom>
              <a:avLst/>
              <a:gdLst>
                <a:gd name="connsiteX0" fmla="*/ 1005 w 3702"/>
                <a:gd name="connsiteY0" fmla="*/ -460 h 1140"/>
                <a:gd name="connsiteX1" fmla="*/ -2697 w 3702"/>
                <a:gd name="connsiteY1" fmla="*/ -1509 h 1140"/>
                <a:gd name="connsiteX2" fmla="*/ 1005 w 3702"/>
                <a:gd name="connsiteY2" fmla="*/ -460 h 1140"/>
              </a:gdLst>
              <a:ahLst/>
              <a:cxnLst>
                <a:cxn ang="0">
                  <a:pos x="connsiteX0" y="connsiteY0"/>
                </a:cxn>
                <a:cxn ang="0">
                  <a:pos x="connsiteX1" y="connsiteY1"/>
                </a:cxn>
                <a:cxn ang="0">
                  <a:pos x="connsiteX2" y="connsiteY2"/>
                </a:cxn>
              </a:cxnLst>
              <a:rect l="l" t="t" r="r" b="b"/>
              <a:pathLst>
                <a:path w="3702" h="1140">
                  <a:moveTo>
                    <a:pt x="1005" y="-460"/>
                  </a:moveTo>
                  <a:cubicBezTo>
                    <a:pt x="-315" y="-324"/>
                    <a:pt x="-1636" y="-695"/>
                    <a:pt x="-2697" y="-1509"/>
                  </a:cubicBezTo>
                  <a:cubicBezTo>
                    <a:pt x="-1377" y="-1423"/>
                    <a:pt x="191" y="-2089"/>
                    <a:pt x="1005" y="-460"/>
                  </a:cubicBezTo>
                  <a:close/>
                </a:path>
              </a:pathLst>
            </a:custGeom>
            <a:solidFill>
              <a:srgbClr val="020202"/>
            </a:solidFill>
            <a:ln w="1231" cap="flat">
              <a:noFill/>
              <a:prstDash val="solid"/>
              <a:miter/>
            </a:ln>
          </p:spPr>
          <p:txBody>
            <a:bodyPr rtlCol="0" anchor="ctr"/>
            <a:lstStyle/>
            <a:p>
              <a:endParaRPr lang="es-CO"/>
            </a:p>
          </p:txBody>
        </p:sp>
        <p:sp>
          <p:nvSpPr>
            <p:cNvPr id="5179" name="Freeform: Shape 5178">
              <a:extLst>
                <a:ext uri="{FF2B5EF4-FFF2-40B4-BE49-F238E27FC236}">
                  <a16:creationId xmlns:a16="http://schemas.microsoft.com/office/drawing/2014/main" id="{746F2229-B150-26DD-CF90-332288735DC3}"/>
                </a:ext>
              </a:extLst>
            </p:cNvPr>
            <p:cNvSpPr/>
            <p:nvPr/>
          </p:nvSpPr>
          <p:spPr>
            <a:xfrm>
              <a:off x="-841630" y="6505567"/>
              <a:ext cx="2838" cy="1939"/>
            </a:xfrm>
            <a:custGeom>
              <a:avLst/>
              <a:gdLst>
                <a:gd name="connsiteX0" fmla="*/ 141 w 2838"/>
                <a:gd name="connsiteY0" fmla="*/ 366 h 1939"/>
                <a:gd name="connsiteX1" fmla="*/ -2697 w 2838"/>
                <a:gd name="connsiteY1" fmla="*/ -1510 h 1939"/>
                <a:gd name="connsiteX2" fmla="*/ 117 w 2838"/>
                <a:gd name="connsiteY2" fmla="*/ 218 h 1939"/>
                <a:gd name="connsiteX3" fmla="*/ 141 w 2838"/>
                <a:gd name="connsiteY3" fmla="*/ 366 h 1939"/>
              </a:gdLst>
              <a:ahLst/>
              <a:cxnLst>
                <a:cxn ang="0">
                  <a:pos x="connsiteX0" y="connsiteY0"/>
                </a:cxn>
                <a:cxn ang="0">
                  <a:pos x="connsiteX1" y="connsiteY1"/>
                </a:cxn>
                <a:cxn ang="0">
                  <a:pos x="connsiteX2" y="connsiteY2"/>
                </a:cxn>
                <a:cxn ang="0">
                  <a:pos x="connsiteX3" y="connsiteY3"/>
                </a:cxn>
              </a:cxnLst>
              <a:rect l="l" t="t" r="r" b="b"/>
              <a:pathLst>
                <a:path w="2838" h="1939">
                  <a:moveTo>
                    <a:pt x="141" y="366"/>
                  </a:moveTo>
                  <a:cubicBezTo>
                    <a:pt x="-1031" y="193"/>
                    <a:pt x="-2080" y="-498"/>
                    <a:pt x="-2697" y="-1510"/>
                  </a:cubicBezTo>
                  <a:cubicBezTo>
                    <a:pt x="-1438" y="-1806"/>
                    <a:pt x="-192" y="-1029"/>
                    <a:pt x="117" y="218"/>
                  </a:cubicBezTo>
                  <a:cubicBezTo>
                    <a:pt x="129" y="267"/>
                    <a:pt x="129" y="317"/>
                    <a:pt x="141" y="366"/>
                  </a:cubicBezTo>
                  <a:close/>
                </a:path>
              </a:pathLst>
            </a:custGeom>
            <a:solidFill>
              <a:srgbClr val="020202"/>
            </a:solidFill>
            <a:ln w="1231" cap="flat">
              <a:noFill/>
              <a:prstDash val="solid"/>
              <a:miter/>
            </a:ln>
          </p:spPr>
          <p:txBody>
            <a:bodyPr rtlCol="0" anchor="ctr"/>
            <a:lstStyle/>
            <a:p>
              <a:endParaRPr lang="es-CO"/>
            </a:p>
          </p:txBody>
        </p:sp>
        <p:sp>
          <p:nvSpPr>
            <p:cNvPr id="5180" name="Freeform: Shape 5179">
              <a:extLst>
                <a:ext uri="{FF2B5EF4-FFF2-40B4-BE49-F238E27FC236}">
                  <a16:creationId xmlns:a16="http://schemas.microsoft.com/office/drawing/2014/main" id="{0884B0FA-7337-3325-9DDB-3D4832625C27}"/>
                </a:ext>
              </a:extLst>
            </p:cNvPr>
            <p:cNvSpPr/>
            <p:nvPr/>
          </p:nvSpPr>
          <p:spPr>
            <a:xfrm>
              <a:off x="-836089" y="6509214"/>
              <a:ext cx="2814" cy="1946"/>
            </a:xfrm>
            <a:custGeom>
              <a:avLst/>
              <a:gdLst>
                <a:gd name="connsiteX0" fmla="*/ 117 w 2814"/>
                <a:gd name="connsiteY0" fmla="*/ 373 h 1946"/>
                <a:gd name="connsiteX1" fmla="*/ -2697 w 2814"/>
                <a:gd name="connsiteY1" fmla="*/ -1515 h 1946"/>
                <a:gd name="connsiteX2" fmla="*/ 92 w 2814"/>
                <a:gd name="connsiteY2" fmla="*/ 250 h 1946"/>
                <a:gd name="connsiteX3" fmla="*/ 117 w 2814"/>
                <a:gd name="connsiteY3" fmla="*/ 373 h 1946"/>
              </a:gdLst>
              <a:ahLst/>
              <a:cxnLst>
                <a:cxn ang="0">
                  <a:pos x="connsiteX0" y="connsiteY0"/>
                </a:cxn>
                <a:cxn ang="0">
                  <a:pos x="connsiteX1" y="connsiteY1"/>
                </a:cxn>
                <a:cxn ang="0">
                  <a:pos x="connsiteX2" y="connsiteY2"/>
                </a:cxn>
                <a:cxn ang="0">
                  <a:pos x="connsiteX3" y="connsiteY3"/>
                </a:cxn>
              </a:cxnLst>
              <a:rect l="l" t="t" r="r" b="b"/>
              <a:pathLst>
                <a:path w="2814" h="1946">
                  <a:moveTo>
                    <a:pt x="117" y="373"/>
                  </a:moveTo>
                  <a:cubicBezTo>
                    <a:pt x="-1056" y="200"/>
                    <a:pt x="-2093" y="-503"/>
                    <a:pt x="-2697" y="-1515"/>
                  </a:cubicBezTo>
                  <a:cubicBezTo>
                    <a:pt x="-1438" y="-1799"/>
                    <a:pt x="-192" y="-1009"/>
                    <a:pt x="92" y="250"/>
                  </a:cubicBezTo>
                  <a:cubicBezTo>
                    <a:pt x="104" y="287"/>
                    <a:pt x="104" y="336"/>
                    <a:pt x="117" y="373"/>
                  </a:cubicBezTo>
                  <a:close/>
                </a:path>
              </a:pathLst>
            </a:custGeom>
            <a:solidFill>
              <a:srgbClr val="020202"/>
            </a:solidFill>
            <a:ln w="1231" cap="flat">
              <a:noFill/>
              <a:prstDash val="solid"/>
              <a:miter/>
            </a:ln>
          </p:spPr>
          <p:txBody>
            <a:bodyPr rtlCol="0" anchor="ctr"/>
            <a:lstStyle/>
            <a:p>
              <a:endParaRPr lang="es-CO"/>
            </a:p>
          </p:txBody>
        </p:sp>
        <p:sp>
          <p:nvSpPr>
            <p:cNvPr id="5181" name="Freeform: Shape 5180">
              <a:extLst>
                <a:ext uri="{FF2B5EF4-FFF2-40B4-BE49-F238E27FC236}">
                  <a16:creationId xmlns:a16="http://schemas.microsoft.com/office/drawing/2014/main" id="{C9A4A3C5-4382-1464-AAF2-5D217A55DBFB}"/>
                </a:ext>
              </a:extLst>
            </p:cNvPr>
            <p:cNvSpPr/>
            <p:nvPr/>
          </p:nvSpPr>
          <p:spPr>
            <a:xfrm>
              <a:off x="-815008" y="6525633"/>
              <a:ext cx="2715" cy="2003"/>
            </a:xfrm>
            <a:custGeom>
              <a:avLst/>
              <a:gdLst>
                <a:gd name="connsiteX0" fmla="*/ 18 w 2715"/>
                <a:gd name="connsiteY0" fmla="*/ 431 h 2003"/>
                <a:gd name="connsiteX1" fmla="*/ -2697 w 2715"/>
                <a:gd name="connsiteY1" fmla="*/ -1556 h 2003"/>
                <a:gd name="connsiteX2" fmla="*/ 18 w 2715"/>
                <a:gd name="connsiteY2" fmla="*/ 431 h 2003"/>
              </a:gdLst>
              <a:ahLst/>
              <a:cxnLst>
                <a:cxn ang="0">
                  <a:pos x="connsiteX0" y="connsiteY0"/>
                </a:cxn>
                <a:cxn ang="0">
                  <a:pos x="connsiteX1" y="connsiteY1"/>
                </a:cxn>
                <a:cxn ang="0">
                  <a:pos x="connsiteX2" y="connsiteY2"/>
                </a:cxn>
              </a:cxnLst>
              <a:rect l="l" t="t" r="r" b="b"/>
              <a:pathLst>
                <a:path w="2715" h="2003">
                  <a:moveTo>
                    <a:pt x="18" y="431"/>
                  </a:moveTo>
                  <a:cubicBezTo>
                    <a:pt x="-1117" y="172"/>
                    <a:pt x="-2105" y="-544"/>
                    <a:pt x="-2697" y="-1556"/>
                  </a:cubicBezTo>
                  <a:cubicBezTo>
                    <a:pt x="-1414" y="-1704"/>
                    <a:pt x="-229" y="-840"/>
                    <a:pt x="18" y="431"/>
                  </a:cubicBezTo>
                  <a:close/>
                </a:path>
              </a:pathLst>
            </a:custGeom>
            <a:solidFill>
              <a:srgbClr val="020202"/>
            </a:solidFill>
            <a:ln w="1231" cap="flat">
              <a:noFill/>
              <a:prstDash val="solid"/>
              <a:miter/>
            </a:ln>
          </p:spPr>
          <p:txBody>
            <a:bodyPr rtlCol="0" anchor="ctr"/>
            <a:lstStyle/>
            <a:p>
              <a:endParaRPr lang="es-CO"/>
            </a:p>
          </p:txBody>
        </p:sp>
        <p:sp>
          <p:nvSpPr>
            <p:cNvPr id="5182" name="Freeform: Shape 5181">
              <a:extLst>
                <a:ext uri="{FF2B5EF4-FFF2-40B4-BE49-F238E27FC236}">
                  <a16:creationId xmlns:a16="http://schemas.microsoft.com/office/drawing/2014/main" id="{728B3E33-F4A7-D3D5-4A41-4EE7C3B849CF}"/>
                </a:ext>
              </a:extLst>
            </p:cNvPr>
            <p:cNvSpPr/>
            <p:nvPr/>
          </p:nvSpPr>
          <p:spPr>
            <a:xfrm>
              <a:off x="-838878" y="6507387"/>
              <a:ext cx="2826" cy="1946"/>
            </a:xfrm>
            <a:custGeom>
              <a:avLst/>
              <a:gdLst>
                <a:gd name="connsiteX0" fmla="*/ 129 w 2826"/>
                <a:gd name="connsiteY0" fmla="*/ 373 h 1946"/>
                <a:gd name="connsiteX1" fmla="*/ -2697 w 2826"/>
                <a:gd name="connsiteY1" fmla="*/ -1515 h 1946"/>
                <a:gd name="connsiteX2" fmla="*/ 104 w 2826"/>
                <a:gd name="connsiteY2" fmla="*/ 262 h 1946"/>
                <a:gd name="connsiteX3" fmla="*/ 129 w 2826"/>
                <a:gd name="connsiteY3" fmla="*/ 373 h 1946"/>
              </a:gdLst>
              <a:ahLst/>
              <a:cxnLst>
                <a:cxn ang="0">
                  <a:pos x="connsiteX0" y="connsiteY0"/>
                </a:cxn>
                <a:cxn ang="0">
                  <a:pos x="connsiteX1" y="connsiteY1"/>
                </a:cxn>
                <a:cxn ang="0">
                  <a:pos x="connsiteX2" y="connsiteY2"/>
                </a:cxn>
                <a:cxn ang="0">
                  <a:pos x="connsiteX3" y="connsiteY3"/>
                </a:cxn>
              </a:cxnLst>
              <a:rect l="l" t="t" r="r" b="b"/>
              <a:pathLst>
                <a:path w="2826" h="1946">
                  <a:moveTo>
                    <a:pt x="129" y="373"/>
                  </a:moveTo>
                  <a:cubicBezTo>
                    <a:pt x="-1043" y="188"/>
                    <a:pt x="-2080" y="-503"/>
                    <a:pt x="-2697" y="-1515"/>
                  </a:cubicBezTo>
                  <a:cubicBezTo>
                    <a:pt x="-1438" y="-1799"/>
                    <a:pt x="-179" y="-1009"/>
                    <a:pt x="104" y="262"/>
                  </a:cubicBezTo>
                  <a:cubicBezTo>
                    <a:pt x="117" y="299"/>
                    <a:pt x="117" y="336"/>
                    <a:pt x="129" y="373"/>
                  </a:cubicBezTo>
                  <a:close/>
                </a:path>
              </a:pathLst>
            </a:custGeom>
            <a:solidFill>
              <a:srgbClr val="020202"/>
            </a:solidFill>
            <a:ln w="1231" cap="flat">
              <a:noFill/>
              <a:prstDash val="solid"/>
              <a:miter/>
            </a:ln>
          </p:spPr>
          <p:txBody>
            <a:bodyPr rtlCol="0" anchor="ctr"/>
            <a:lstStyle/>
            <a:p>
              <a:endParaRPr lang="es-CO"/>
            </a:p>
          </p:txBody>
        </p:sp>
        <p:sp>
          <p:nvSpPr>
            <p:cNvPr id="5183" name="Freeform: Shape 5182">
              <a:extLst>
                <a:ext uri="{FF2B5EF4-FFF2-40B4-BE49-F238E27FC236}">
                  <a16:creationId xmlns:a16="http://schemas.microsoft.com/office/drawing/2014/main" id="{11B73D9B-2F54-7803-9D1F-84B0158F7B09}"/>
                </a:ext>
              </a:extLst>
            </p:cNvPr>
            <p:cNvSpPr/>
            <p:nvPr/>
          </p:nvSpPr>
          <p:spPr>
            <a:xfrm>
              <a:off x="-847122" y="6501908"/>
              <a:ext cx="2838" cy="1945"/>
            </a:xfrm>
            <a:custGeom>
              <a:avLst/>
              <a:gdLst>
                <a:gd name="connsiteX0" fmla="*/ 141 w 2838"/>
                <a:gd name="connsiteY0" fmla="*/ 372 h 1945"/>
                <a:gd name="connsiteX1" fmla="*/ -2697 w 2838"/>
                <a:gd name="connsiteY1" fmla="*/ -1504 h 1945"/>
                <a:gd name="connsiteX2" fmla="*/ 104 w 2838"/>
                <a:gd name="connsiteY2" fmla="*/ 175 h 1945"/>
                <a:gd name="connsiteX3" fmla="*/ 141 w 2838"/>
                <a:gd name="connsiteY3" fmla="*/ 372 h 1945"/>
              </a:gdLst>
              <a:ahLst/>
              <a:cxnLst>
                <a:cxn ang="0">
                  <a:pos x="connsiteX0" y="connsiteY0"/>
                </a:cxn>
                <a:cxn ang="0">
                  <a:pos x="connsiteX1" y="connsiteY1"/>
                </a:cxn>
                <a:cxn ang="0">
                  <a:pos x="connsiteX2" y="connsiteY2"/>
                </a:cxn>
                <a:cxn ang="0">
                  <a:pos x="connsiteX3" y="connsiteY3"/>
                </a:cxn>
              </a:cxnLst>
              <a:rect l="l" t="t" r="r" b="b"/>
              <a:pathLst>
                <a:path w="2838" h="1945">
                  <a:moveTo>
                    <a:pt x="141" y="372"/>
                  </a:moveTo>
                  <a:cubicBezTo>
                    <a:pt x="-1019" y="150"/>
                    <a:pt x="-2043" y="-516"/>
                    <a:pt x="-2697" y="-1504"/>
                  </a:cubicBezTo>
                  <a:cubicBezTo>
                    <a:pt x="-1463" y="-1812"/>
                    <a:pt x="-204" y="-1059"/>
                    <a:pt x="104" y="175"/>
                  </a:cubicBezTo>
                  <a:cubicBezTo>
                    <a:pt x="117" y="237"/>
                    <a:pt x="129" y="311"/>
                    <a:pt x="141" y="372"/>
                  </a:cubicBezTo>
                  <a:close/>
                </a:path>
              </a:pathLst>
            </a:custGeom>
            <a:solidFill>
              <a:srgbClr val="020202"/>
            </a:solidFill>
            <a:ln w="1231" cap="flat">
              <a:noFill/>
              <a:prstDash val="solid"/>
              <a:miter/>
            </a:ln>
          </p:spPr>
          <p:txBody>
            <a:bodyPr rtlCol="0" anchor="ctr"/>
            <a:lstStyle/>
            <a:p>
              <a:endParaRPr lang="es-CO"/>
            </a:p>
          </p:txBody>
        </p:sp>
        <p:sp>
          <p:nvSpPr>
            <p:cNvPr id="5184" name="Freeform: Shape 5183">
              <a:extLst>
                <a:ext uri="{FF2B5EF4-FFF2-40B4-BE49-F238E27FC236}">
                  <a16:creationId xmlns:a16="http://schemas.microsoft.com/office/drawing/2014/main" id="{69C004C1-1F88-5B55-5832-E602B3FEA816}"/>
                </a:ext>
              </a:extLst>
            </p:cNvPr>
            <p:cNvSpPr/>
            <p:nvPr/>
          </p:nvSpPr>
          <p:spPr>
            <a:xfrm>
              <a:off x="-899194" y="6478079"/>
              <a:ext cx="2838" cy="1095"/>
            </a:xfrm>
            <a:custGeom>
              <a:avLst/>
              <a:gdLst>
                <a:gd name="connsiteX0" fmla="*/ 141 w 2838"/>
                <a:gd name="connsiteY0" fmla="*/ -520 h 1095"/>
                <a:gd name="connsiteX1" fmla="*/ -2697 w 2838"/>
                <a:gd name="connsiteY1" fmla="*/ -1471 h 1095"/>
                <a:gd name="connsiteX2" fmla="*/ 141 w 2838"/>
                <a:gd name="connsiteY2" fmla="*/ -520 h 1095"/>
              </a:gdLst>
              <a:ahLst/>
              <a:cxnLst>
                <a:cxn ang="0">
                  <a:pos x="connsiteX0" y="connsiteY0"/>
                </a:cxn>
                <a:cxn ang="0">
                  <a:pos x="connsiteX1" y="connsiteY1"/>
                </a:cxn>
                <a:cxn ang="0">
                  <a:pos x="connsiteX2" y="connsiteY2"/>
                </a:cxn>
              </a:cxnLst>
              <a:rect l="l" t="t" r="r" b="b"/>
              <a:pathLst>
                <a:path w="2838" h="1095">
                  <a:moveTo>
                    <a:pt x="141" y="-520"/>
                  </a:moveTo>
                  <a:cubicBezTo>
                    <a:pt x="-908" y="-348"/>
                    <a:pt x="-1969" y="-706"/>
                    <a:pt x="-2697" y="-1471"/>
                  </a:cubicBezTo>
                  <a:cubicBezTo>
                    <a:pt x="-1624" y="-1607"/>
                    <a:pt x="-476" y="-1816"/>
                    <a:pt x="141" y="-520"/>
                  </a:cubicBezTo>
                  <a:close/>
                </a:path>
              </a:pathLst>
            </a:custGeom>
            <a:solidFill>
              <a:srgbClr val="020202"/>
            </a:solidFill>
            <a:ln w="1231" cap="flat">
              <a:noFill/>
              <a:prstDash val="solid"/>
              <a:miter/>
            </a:ln>
          </p:spPr>
          <p:txBody>
            <a:bodyPr rtlCol="0" anchor="ctr"/>
            <a:lstStyle/>
            <a:p>
              <a:endParaRPr lang="es-CO"/>
            </a:p>
          </p:txBody>
        </p:sp>
        <p:sp>
          <p:nvSpPr>
            <p:cNvPr id="5185" name="Freeform: Shape 5184">
              <a:extLst>
                <a:ext uri="{FF2B5EF4-FFF2-40B4-BE49-F238E27FC236}">
                  <a16:creationId xmlns:a16="http://schemas.microsoft.com/office/drawing/2014/main" id="{3D6CE66B-D2E1-3311-B710-416FE184DFD7}"/>
                </a:ext>
              </a:extLst>
            </p:cNvPr>
            <p:cNvSpPr/>
            <p:nvPr/>
          </p:nvSpPr>
          <p:spPr>
            <a:xfrm>
              <a:off x="-896442" y="6479010"/>
              <a:ext cx="2826" cy="1060"/>
            </a:xfrm>
            <a:custGeom>
              <a:avLst/>
              <a:gdLst>
                <a:gd name="connsiteX0" fmla="*/ 129 w 2826"/>
                <a:gd name="connsiteY0" fmla="*/ -550 h 1060"/>
                <a:gd name="connsiteX1" fmla="*/ -2697 w 2826"/>
                <a:gd name="connsiteY1" fmla="*/ -1513 h 1060"/>
                <a:gd name="connsiteX2" fmla="*/ 129 w 2826"/>
                <a:gd name="connsiteY2" fmla="*/ -550 h 1060"/>
              </a:gdLst>
              <a:ahLst/>
              <a:cxnLst>
                <a:cxn ang="0">
                  <a:pos x="connsiteX0" y="connsiteY0"/>
                </a:cxn>
                <a:cxn ang="0">
                  <a:pos x="connsiteX1" y="connsiteY1"/>
                </a:cxn>
                <a:cxn ang="0">
                  <a:pos x="connsiteX2" y="connsiteY2"/>
                </a:cxn>
              </a:cxnLst>
              <a:rect l="l" t="t" r="r" b="b"/>
              <a:pathLst>
                <a:path w="2826" h="1060">
                  <a:moveTo>
                    <a:pt x="129" y="-550"/>
                  </a:moveTo>
                  <a:cubicBezTo>
                    <a:pt x="-908" y="-389"/>
                    <a:pt x="-1969" y="-747"/>
                    <a:pt x="-2697" y="-1513"/>
                  </a:cubicBezTo>
                  <a:cubicBezTo>
                    <a:pt x="-1624" y="-1574"/>
                    <a:pt x="-488" y="-1821"/>
                    <a:pt x="129" y="-550"/>
                  </a:cubicBezTo>
                  <a:close/>
                </a:path>
              </a:pathLst>
            </a:custGeom>
            <a:solidFill>
              <a:srgbClr val="020202"/>
            </a:solidFill>
            <a:ln w="1231" cap="flat">
              <a:noFill/>
              <a:prstDash val="solid"/>
              <a:miter/>
            </a:ln>
          </p:spPr>
          <p:txBody>
            <a:bodyPr rtlCol="0" anchor="ctr"/>
            <a:lstStyle/>
            <a:p>
              <a:endParaRPr lang="es-CO"/>
            </a:p>
          </p:txBody>
        </p:sp>
        <p:sp>
          <p:nvSpPr>
            <p:cNvPr id="5186" name="Freeform: Shape 5185">
              <a:extLst>
                <a:ext uri="{FF2B5EF4-FFF2-40B4-BE49-F238E27FC236}">
                  <a16:creationId xmlns:a16="http://schemas.microsoft.com/office/drawing/2014/main" id="{25F685DA-E151-0A4E-F5A7-199E648ED55E}"/>
                </a:ext>
              </a:extLst>
            </p:cNvPr>
            <p:cNvSpPr/>
            <p:nvPr/>
          </p:nvSpPr>
          <p:spPr>
            <a:xfrm>
              <a:off x="-893689" y="6479930"/>
              <a:ext cx="2814" cy="1080"/>
            </a:xfrm>
            <a:custGeom>
              <a:avLst/>
              <a:gdLst>
                <a:gd name="connsiteX0" fmla="*/ 117 w 2814"/>
                <a:gd name="connsiteY0" fmla="*/ -520 h 1080"/>
                <a:gd name="connsiteX1" fmla="*/ -2697 w 2814"/>
                <a:gd name="connsiteY1" fmla="*/ -1519 h 1080"/>
                <a:gd name="connsiteX2" fmla="*/ 117 w 2814"/>
                <a:gd name="connsiteY2" fmla="*/ -520 h 1080"/>
              </a:gdLst>
              <a:ahLst/>
              <a:cxnLst>
                <a:cxn ang="0">
                  <a:pos x="connsiteX0" y="connsiteY0"/>
                </a:cxn>
                <a:cxn ang="0">
                  <a:pos x="connsiteX1" y="connsiteY1"/>
                </a:cxn>
                <a:cxn ang="0">
                  <a:pos x="connsiteX2" y="connsiteY2"/>
                </a:cxn>
              </a:cxnLst>
              <a:rect l="l" t="t" r="r" b="b"/>
              <a:pathLst>
                <a:path w="2814" h="1080">
                  <a:moveTo>
                    <a:pt x="117" y="-520"/>
                  </a:moveTo>
                  <a:cubicBezTo>
                    <a:pt x="-932" y="-384"/>
                    <a:pt x="-1969" y="-754"/>
                    <a:pt x="-2697" y="-1519"/>
                  </a:cubicBezTo>
                  <a:cubicBezTo>
                    <a:pt x="-1624" y="-1569"/>
                    <a:pt x="-476" y="-1828"/>
                    <a:pt x="117" y="-520"/>
                  </a:cubicBezTo>
                  <a:close/>
                </a:path>
              </a:pathLst>
            </a:custGeom>
            <a:solidFill>
              <a:srgbClr val="020202"/>
            </a:solidFill>
            <a:ln w="1231" cap="flat">
              <a:noFill/>
              <a:prstDash val="solid"/>
              <a:miter/>
            </a:ln>
          </p:spPr>
          <p:txBody>
            <a:bodyPr rtlCol="0" anchor="ctr"/>
            <a:lstStyle/>
            <a:p>
              <a:endParaRPr lang="es-CO"/>
            </a:p>
          </p:txBody>
        </p:sp>
        <p:sp>
          <p:nvSpPr>
            <p:cNvPr id="5187" name="Freeform: Shape 5186">
              <a:extLst>
                <a:ext uri="{FF2B5EF4-FFF2-40B4-BE49-F238E27FC236}">
                  <a16:creationId xmlns:a16="http://schemas.microsoft.com/office/drawing/2014/main" id="{6C8FC6B8-60CD-9E15-EC6D-D8BA9A9F01B4}"/>
                </a:ext>
              </a:extLst>
            </p:cNvPr>
            <p:cNvSpPr/>
            <p:nvPr/>
          </p:nvSpPr>
          <p:spPr>
            <a:xfrm>
              <a:off x="-877262" y="6486338"/>
              <a:ext cx="1949" cy="972"/>
            </a:xfrm>
            <a:custGeom>
              <a:avLst/>
              <a:gdLst>
                <a:gd name="connsiteX0" fmla="*/ -747 w 1949"/>
                <a:gd name="connsiteY0" fmla="*/ -621 h 972"/>
                <a:gd name="connsiteX1" fmla="*/ -2697 w 1949"/>
                <a:gd name="connsiteY1" fmla="*/ -1510 h 972"/>
                <a:gd name="connsiteX2" fmla="*/ -747 w 1949"/>
                <a:gd name="connsiteY2" fmla="*/ -621 h 972"/>
              </a:gdLst>
              <a:ahLst/>
              <a:cxnLst>
                <a:cxn ang="0">
                  <a:pos x="connsiteX0" y="connsiteY0"/>
                </a:cxn>
                <a:cxn ang="0">
                  <a:pos x="connsiteX1" y="connsiteY1"/>
                </a:cxn>
                <a:cxn ang="0">
                  <a:pos x="connsiteX2" y="connsiteY2"/>
                </a:cxn>
              </a:cxnLst>
              <a:rect l="l" t="t" r="r" b="b"/>
              <a:pathLst>
                <a:path w="1949" h="972">
                  <a:moveTo>
                    <a:pt x="-747" y="-621"/>
                  </a:moveTo>
                  <a:cubicBezTo>
                    <a:pt x="-1513" y="-510"/>
                    <a:pt x="-2278" y="-856"/>
                    <a:pt x="-2697" y="-1510"/>
                  </a:cubicBezTo>
                  <a:cubicBezTo>
                    <a:pt x="-1920" y="-1732"/>
                    <a:pt x="-1093" y="-1349"/>
                    <a:pt x="-747" y="-621"/>
                  </a:cubicBezTo>
                  <a:close/>
                </a:path>
              </a:pathLst>
            </a:custGeom>
            <a:solidFill>
              <a:srgbClr val="020202"/>
            </a:solidFill>
            <a:ln w="1231" cap="flat">
              <a:noFill/>
              <a:prstDash val="solid"/>
              <a:miter/>
            </a:ln>
          </p:spPr>
          <p:txBody>
            <a:bodyPr rtlCol="0" anchor="ctr"/>
            <a:lstStyle/>
            <a:p>
              <a:endParaRPr lang="es-CO"/>
            </a:p>
          </p:txBody>
        </p:sp>
        <p:sp>
          <p:nvSpPr>
            <p:cNvPr id="5188" name="Freeform: Shape 5187">
              <a:extLst>
                <a:ext uri="{FF2B5EF4-FFF2-40B4-BE49-F238E27FC236}">
                  <a16:creationId xmlns:a16="http://schemas.microsoft.com/office/drawing/2014/main" id="{6827EAAC-26C2-2C65-CDBE-F2E901DC133E}"/>
                </a:ext>
              </a:extLst>
            </p:cNvPr>
            <p:cNvSpPr/>
            <p:nvPr/>
          </p:nvSpPr>
          <p:spPr>
            <a:xfrm>
              <a:off x="-875374" y="6487232"/>
              <a:ext cx="1913" cy="923"/>
            </a:xfrm>
            <a:custGeom>
              <a:avLst/>
              <a:gdLst>
                <a:gd name="connsiteX0" fmla="*/ -784 w 1913"/>
                <a:gd name="connsiteY0" fmla="*/ -663 h 923"/>
                <a:gd name="connsiteX1" fmla="*/ -2697 w 1913"/>
                <a:gd name="connsiteY1" fmla="*/ -1540 h 923"/>
                <a:gd name="connsiteX2" fmla="*/ -784 w 1913"/>
                <a:gd name="connsiteY2" fmla="*/ -663 h 923"/>
              </a:gdLst>
              <a:ahLst/>
              <a:cxnLst>
                <a:cxn ang="0">
                  <a:pos x="connsiteX0" y="connsiteY0"/>
                </a:cxn>
                <a:cxn ang="0">
                  <a:pos x="connsiteX1" y="connsiteY1"/>
                </a:cxn>
                <a:cxn ang="0">
                  <a:pos x="connsiteX2" y="connsiteY2"/>
                </a:cxn>
              </a:cxnLst>
              <a:rect l="l" t="t" r="r" b="b"/>
              <a:pathLst>
                <a:path w="1913" h="923">
                  <a:moveTo>
                    <a:pt x="-784" y="-663"/>
                  </a:moveTo>
                  <a:cubicBezTo>
                    <a:pt x="-1537" y="-577"/>
                    <a:pt x="-2278" y="-910"/>
                    <a:pt x="-2697" y="-1540"/>
                  </a:cubicBezTo>
                  <a:cubicBezTo>
                    <a:pt x="-1932" y="-1688"/>
                    <a:pt x="-1167" y="-1330"/>
                    <a:pt x="-784" y="-663"/>
                  </a:cubicBezTo>
                  <a:close/>
                </a:path>
              </a:pathLst>
            </a:custGeom>
            <a:solidFill>
              <a:srgbClr val="020202"/>
            </a:solidFill>
            <a:ln w="1231" cap="flat">
              <a:noFill/>
              <a:prstDash val="solid"/>
              <a:miter/>
            </a:ln>
          </p:spPr>
          <p:txBody>
            <a:bodyPr rtlCol="0" anchor="ctr"/>
            <a:lstStyle/>
            <a:p>
              <a:endParaRPr lang="es-CO"/>
            </a:p>
          </p:txBody>
        </p:sp>
        <p:sp>
          <p:nvSpPr>
            <p:cNvPr id="5189" name="Freeform: Shape 5188">
              <a:extLst>
                <a:ext uri="{FF2B5EF4-FFF2-40B4-BE49-F238E27FC236}">
                  <a16:creationId xmlns:a16="http://schemas.microsoft.com/office/drawing/2014/main" id="{A5B4B403-7A52-F5BA-991D-F0351EF649ED}"/>
                </a:ext>
              </a:extLst>
            </p:cNvPr>
            <p:cNvSpPr/>
            <p:nvPr/>
          </p:nvSpPr>
          <p:spPr>
            <a:xfrm>
              <a:off x="-869067" y="6490063"/>
              <a:ext cx="1913" cy="1034"/>
            </a:xfrm>
            <a:custGeom>
              <a:avLst/>
              <a:gdLst>
                <a:gd name="connsiteX0" fmla="*/ -784 w 1913"/>
                <a:gd name="connsiteY0" fmla="*/ -545 h 1034"/>
                <a:gd name="connsiteX1" fmla="*/ -2697 w 1913"/>
                <a:gd name="connsiteY1" fmla="*/ -1532 h 1034"/>
                <a:gd name="connsiteX2" fmla="*/ -784 w 1913"/>
                <a:gd name="connsiteY2" fmla="*/ -545 h 1034"/>
              </a:gdLst>
              <a:ahLst/>
              <a:cxnLst>
                <a:cxn ang="0">
                  <a:pos x="connsiteX0" y="connsiteY0"/>
                </a:cxn>
                <a:cxn ang="0">
                  <a:pos x="connsiteX1" y="connsiteY1"/>
                </a:cxn>
                <a:cxn ang="0">
                  <a:pos x="connsiteX2" y="connsiteY2"/>
                </a:cxn>
              </a:cxnLst>
              <a:rect l="l" t="t" r="r" b="b"/>
              <a:pathLst>
                <a:path w="1913" h="1034">
                  <a:moveTo>
                    <a:pt x="-784" y="-545"/>
                  </a:moveTo>
                  <a:cubicBezTo>
                    <a:pt x="-1562" y="-483"/>
                    <a:pt x="-2302" y="-866"/>
                    <a:pt x="-2697" y="-1532"/>
                  </a:cubicBezTo>
                  <a:cubicBezTo>
                    <a:pt x="-1821" y="-1656"/>
                    <a:pt x="-1068" y="-1545"/>
                    <a:pt x="-784" y="-545"/>
                  </a:cubicBezTo>
                  <a:close/>
                </a:path>
              </a:pathLst>
            </a:custGeom>
            <a:solidFill>
              <a:srgbClr val="020202"/>
            </a:solidFill>
            <a:ln w="1231" cap="flat">
              <a:noFill/>
              <a:prstDash val="solid"/>
              <a:miter/>
            </a:ln>
          </p:spPr>
          <p:txBody>
            <a:bodyPr rtlCol="0" anchor="ctr"/>
            <a:lstStyle/>
            <a:p>
              <a:endParaRPr lang="es-CO"/>
            </a:p>
          </p:txBody>
        </p:sp>
        <p:sp>
          <p:nvSpPr>
            <p:cNvPr id="5190" name="Freeform: Shape 5189">
              <a:extLst>
                <a:ext uri="{FF2B5EF4-FFF2-40B4-BE49-F238E27FC236}">
                  <a16:creationId xmlns:a16="http://schemas.microsoft.com/office/drawing/2014/main" id="{C7D1FB9F-F46B-C94C-F789-6B694C79AF42}"/>
                </a:ext>
              </a:extLst>
            </p:cNvPr>
            <p:cNvSpPr/>
            <p:nvPr/>
          </p:nvSpPr>
          <p:spPr>
            <a:xfrm>
              <a:off x="-858897" y="6495472"/>
              <a:ext cx="1851" cy="1001"/>
            </a:xfrm>
            <a:custGeom>
              <a:avLst/>
              <a:gdLst>
                <a:gd name="connsiteX0" fmla="*/ -846 w 1851"/>
                <a:gd name="connsiteY0" fmla="*/ -572 h 1001"/>
                <a:gd name="connsiteX1" fmla="*/ -2697 w 1851"/>
                <a:gd name="connsiteY1" fmla="*/ -1572 h 1001"/>
                <a:gd name="connsiteX2" fmla="*/ -846 w 1851"/>
                <a:gd name="connsiteY2" fmla="*/ -572 h 1001"/>
              </a:gdLst>
              <a:ahLst/>
              <a:cxnLst>
                <a:cxn ang="0">
                  <a:pos x="connsiteX0" y="connsiteY0"/>
                </a:cxn>
                <a:cxn ang="0">
                  <a:pos x="connsiteX1" y="connsiteY1"/>
                </a:cxn>
                <a:cxn ang="0">
                  <a:pos x="connsiteX2" y="connsiteY2"/>
                </a:cxn>
              </a:cxnLst>
              <a:rect l="l" t="t" r="r" b="b"/>
              <a:pathLst>
                <a:path w="1851" h="1001">
                  <a:moveTo>
                    <a:pt x="-846" y="-572"/>
                  </a:moveTo>
                  <a:cubicBezTo>
                    <a:pt x="-1599" y="-548"/>
                    <a:pt x="-2315" y="-930"/>
                    <a:pt x="-2697" y="-1572"/>
                  </a:cubicBezTo>
                  <a:cubicBezTo>
                    <a:pt x="-1883" y="-1584"/>
                    <a:pt x="-1167" y="-1449"/>
                    <a:pt x="-846" y="-572"/>
                  </a:cubicBezTo>
                  <a:close/>
                </a:path>
              </a:pathLst>
            </a:custGeom>
            <a:solidFill>
              <a:srgbClr val="020202"/>
            </a:solidFill>
            <a:ln w="1231" cap="flat">
              <a:noFill/>
              <a:prstDash val="solid"/>
              <a:miter/>
            </a:ln>
          </p:spPr>
          <p:txBody>
            <a:bodyPr rtlCol="0" anchor="ctr"/>
            <a:lstStyle/>
            <a:p>
              <a:endParaRPr lang="es-CO"/>
            </a:p>
          </p:txBody>
        </p:sp>
        <p:sp>
          <p:nvSpPr>
            <p:cNvPr id="5191" name="Freeform: Shape 5190">
              <a:extLst>
                <a:ext uri="{FF2B5EF4-FFF2-40B4-BE49-F238E27FC236}">
                  <a16:creationId xmlns:a16="http://schemas.microsoft.com/office/drawing/2014/main" id="{90A35971-35BB-E017-0F88-0DCDDEBBA205}"/>
                </a:ext>
              </a:extLst>
            </p:cNvPr>
            <p:cNvSpPr/>
            <p:nvPr/>
          </p:nvSpPr>
          <p:spPr>
            <a:xfrm>
              <a:off x="-857107" y="6496419"/>
              <a:ext cx="1863" cy="1043"/>
            </a:xfrm>
            <a:custGeom>
              <a:avLst/>
              <a:gdLst>
                <a:gd name="connsiteX0" fmla="*/ -834 w 1863"/>
                <a:gd name="connsiteY0" fmla="*/ -532 h 1043"/>
                <a:gd name="connsiteX1" fmla="*/ -2697 w 1863"/>
                <a:gd name="connsiteY1" fmla="*/ -1568 h 1043"/>
                <a:gd name="connsiteX2" fmla="*/ -834 w 1863"/>
                <a:gd name="connsiteY2" fmla="*/ -532 h 1043"/>
              </a:gdLst>
              <a:ahLst/>
              <a:cxnLst>
                <a:cxn ang="0">
                  <a:pos x="connsiteX0" y="connsiteY0"/>
                </a:cxn>
                <a:cxn ang="0">
                  <a:pos x="connsiteX1" y="connsiteY1"/>
                </a:cxn>
                <a:cxn ang="0">
                  <a:pos x="connsiteX2" y="connsiteY2"/>
                </a:cxn>
              </a:cxnLst>
              <a:rect l="l" t="t" r="r" b="b"/>
              <a:pathLst>
                <a:path w="1863" h="1043">
                  <a:moveTo>
                    <a:pt x="-834" y="-532"/>
                  </a:moveTo>
                  <a:cubicBezTo>
                    <a:pt x="-1599" y="-495"/>
                    <a:pt x="-2327" y="-902"/>
                    <a:pt x="-2697" y="-1568"/>
                  </a:cubicBezTo>
                  <a:cubicBezTo>
                    <a:pt x="-1858" y="-1605"/>
                    <a:pt x="-1080" y="-1433"/>
                    <a:pt x="-834" y="-532"/>
                  </a:cubicBezTo>
                  <a:close/>
                </a:path>
              </a:pathLst>
            </a:custGeom>
            <a:solidFill>
              <a:srgbClr val="020202"/>
            </a:solidFill>
            <a:ln w="1231" cap="flat">
              <a:noFill/>
              <a:prstDash val="solid"/>
              <a:miter/>
            </a:ln>
          </p:spPr>
          <p:txBody>
            <a:bodyPr rtlCol="0" anchor="ctr"/>
            <a:lstStyle/>
            <a:p>
              <a:endParaRPr lang="es-CO"/>
            </a:p>
          </p:txBody>
        </p:sp>
        <p:sp>
          <p:nvSpPr>
            <p:cNvPr id="5192" name="Freeform: Shape 5191">
              <a:extLst>
                <a:ext uri="{FF2B5EF4-FFF2-40B4-BE49-F238E27FC236}">
                  <a16:creationId xmlns:a16="http://schemas.microsoft.com/office/drawing/2014/main" id="{D7A579FD-6762-D3D0-0D90-FDA156BC5053}"/>
                </a:ext>
              </a:extLst>
            </p:cNvPr>
            <p:cNvSpPr/>
            <p:nvPr/>
          </p:nvSpPr>
          <p:spPr>
            <a:xfrm>
              <a:off x="-850690" y="6500059"/>
              <a:ext cx="1863" cy="1009"/>
            </a:xfrm>
            <a:custGeom>
              <a:avLst/>
              <a:gdLst>
                <a:gd name="connsiteX0" fmla="*/ -834 w 1863"/>
                <a:gd name="connsiteY0" fmla="*/ -568 h 1009"/>
                <a:gd name="connsiteX1" fmla="*/ -2697 w 1863"/>
                <a:gd name="connsiteY1" fmla="*/ -1568 h 1009"/>
                <a:gd name="connsiteX2" fmla="*/ -834 w 1863"/>
                <a:gd name="connsiteY2" fmla="*/ -568 h 1009"/>
              </a:gdLst>
              <a:ahLst/>
              <a:cxnLst>
                <a:cxn ang="0">
                  <a:pos x="connsiteX0" y="connsiteY0"/>
                </a:cxn>
                <a:cxn ang="0">
                  <a:pos x="connsiteX1" y="connsiteY1"/>
                </a:cxn>
                <a:cxn ang="0">
                  <a:pos x="connsiteX2" y="connsiteY2"/>
                </a:cxn>
              </a:cxnLst>
              <a:rect l="l" t="t" r="r" b="b"/>
              <a:pathLst>
                <a:path w="1863" h="1009">
                  <a:moveTo>
                    <a:pt x="-834" y="-568"/>
                  </a:moveTo>
                  <a:cubicBezTo>
                    <a:pt x="-1599" y="-518"/>
                    <a:pt x="-2315" y="-913"/>
                    <a:pt x="-2697" y="-1568"/>
                  </a:cubicBezTo>
                  <a:cubicBezTo>
                    <a:pt x="-1883" y="-1604"/>
                    <a:pt x="-1142" y="-1469"/>
                    <a:pt x="-834" y="-568"/>
                  </a:cubicBezTo>
                  <a:close/>
                </a:path>
              </a:pathLst>
            </a:custGeom>
            <a:solidFill>
              <a:srgbClr val="020202"/>
            </a:solidFill>
            <a:ln w="1231" cap="flat">
              <a:noFill/>
              <a:prstDash val="solid"/>
              <a:miter/>
            </a:ln>
          </p:spPr>
          <p:txBody>
            <a:bodyPr rtlCol="0" anchor="ctr"/>
            <a:lstStyle/>
            <a:p>
              <a:endParaRPr lang="es-CO"/>
            </a:p>
          </p:txBody>
        </p:sp>
        <p:sp>
          <p:nvSpPr>
            <p:cNvPr id="5193" name="Freeform: Shape 5192">
              <a:extLst>
                <a:ext uri="{FF2B5EF4-FFF2-40B4-BE49-F238E27FC236}">
                  <a16:creationId xmlns:a16="http://schemas.microsoft.com/office/drawing/2014/main" id="{1AE52D9B-C1D0-EAF9-7BCC-F119442BC4AA}"/>
                </a:ext>
              </a:extLst>
            </p:cNvPr>
            <p:cNvSpPr/>
            <p:nvPr/>
          </p:nvSpPr>
          <p:spPr>
            <a:xfrm>
              <a:off x="-848900" y="6501001"/>
              <a:ext cx="1876" cy="1039"/>
            </a:xfrm>
            <a:custGeom>
              <a:avLst/>
              <a:gdLst>
                <a:gd name="connsiteX0" fmla="*/ -821 w 1876"/>
                <a:gd name="connsiteY0" fmla="*/ -535 h 1039"/>
                <a:gd name="connsiteX1" fmla="*/ -2697 w 1876"/>
                <a:gd name="connsiteY1" fmla="*/ -1560 h 1039"/>
                <a:gd name="connsiteX2" fmla="*/ -821 w 1876"/>
                <a:gd name="connsiteY2" fmla="*/ -535 h 1039"/>
              </a:gdLst>
              <a:ahLst/>
              <a:cxnLst>
                <a:cxn ang="0">
                  <a:pos x="connsiteX0" y="connsiteY0"/>
                </a:cxn>
                <a:cxn ang="0">
                  <a:pos x="connsiteX1" y="connsiteY1"/>
                </a:cxn>
                <a:cxn ang="0">
                  <a:pos x="connsiteX2" y="connsiteY2"/>
                </a:cxn>
              </a:cxnLst>
              <a:rect l="l" t="t" r="r" b="b"/>
              <a:pathLst>
                <a:path w="1876" h="1039">
                  <a:moveTo>
                    <a:pt x="-821" y="-535"/>
                  </a:moveTo>
                  <a:cubicBezTo>
                    <a:pt x="-1587" y="-498"/>
                    <a:pt x="-2315" y="-893"/>
                    <a:pt x="-2697" y="-1560"/>
                  </a:cubicBezTo>
                  <a:cubicBezTo>
                    <a:pt x="-1883" y="-1621"/>
                    <a:pt x="-1105" y="-1498"/>
                    <a:pt x="-821" y="-535"/>
                  </a:cubicBezTo>
                  <a:close/>
                </a:path>
              </a:pathLst>
            </a:custGeom>
            <a:solidFill>
              <a:srgbClr val="020202"/>
            </a:solidFill>
            <a:ln w="1231" cap="flat">
              <a:noFill/>
              <a:prstDash val="solid"/>
              <a:miter/>
            </a:ln>
          </p:spPr>
          <p:txBody>
            <a:bodyPr rtlCol="0" anchor="ctr"/>
            <a:lstStyle/>
            <a:p>
              <a:endParaRPr lang="es-CO"/>
            </a:p>
          </p:txBody>
        </p:sp>
        <p:sp>
          <p:nvSpPr>
            <p:cNvPr id="5194" name="Freeform: Shape 5193">
              <a:extLst>
                <a:ext uri="{FF2B5EF4-FFF2-40B4-BE49-F238E27FC236}">
                  <a16:creationId xmlns:a16="http://schemas.microsoft.com/office/drawing/2014/main" id="{0E9F459B-548C-9635-0855-7A76EDA99FE4}"/>
                </a:ext>
              </a:extLst>
            </p:cNvPr>
            <p:cNvSpPr/>
            <p:nvPr/>
          </p:nvSpPr>
          <p:spPr>
            <a:xfrm>
              <a:off x="-843321" y="6504594"/>
              <a:ext cx="1777" cy="1098"/>
            </a:xfrm>
            <a:custGeom>
              <a:avLst/>
              <a:gdLst>
                <a:gd name="connsiteX0" fmla="*/ -920 w 1777"/>
                <a:gd name="connsiteY0" fmla="*/ -474 h 1098"/>
                <a:gd name="connsiteX1" fmla="*/ -2697 w 1777"/>
                <a:gd name="connsiteY1" fmla="*/ -1573 h 1098"/>
                <a:gd name="connsiteX2" fmla="*/ -920 w 1777"/>
                <a:gd name="connsiteY2" fmla="*/ -474 h 1098"/>
              </a:gdLst>
              <a:ahLst/>
              <a:cxnLst>
                <a:cxn ang="0">
                  <a:pos x="connsiteX0" y="connsiteY0"/>
                </a:cxn>
                <a:cxn ang="0">
                  <a:pos x="connsiteX1" y="connsiteY1"/>
                </a:cxn>
                <a:cxn ang="0">
                  <a:pos x="connsiteX2" y="connsiteY2"/>
                </a:cxn>
              </a:cxnLst>
              <a:rect l="l" t="t" r="r" b="b"/>
              <a:pathLst>
                <a:path w="1777" h="1098">
                  <a:moveTo>
                    <a:pt x="-920" y="-474"/>
                  </a:moveTo>
                  <a:cubicBezTo>
                    <a:pt x="-1673" y="-474"/>
                    <a:pt x="-2352" y="-906"/>
                    <a:pt x="-2697" y="-1573"/>
                  </a:cubicBezTo>
                  <a:cubicBezTo>
                    <a:pt x="-1883" y="-1561"/>
                    <a:pt x="-1167" y="-1400"/>
                    <a:pt x="-920" y="-474"/>
                  </a:cubicBezTo>
                  <a:close/>
                </a:path>
              </a:pathLst>
            </a:custGeom>
            <a:solidFill>
              <a:srgbClr val="020202"/>
            </a:solidFill>
            <a:ln w="1231" cap="flat">
              <a:noFill/>
              <a:prstDash val="solid"/>
              <a:miter/>
            </a:ln>
          </p:spPr>
          <p:txBody>
            <a:bodyPr rtlCol="0" anchor="ctr"/>
            <a:lstStyle/>
            <a:p>
              <a:endParaRPr lang="es-CO"/>
            </a:p>
          </p:txBody>
        </p:sp>
        <p:sp>
          <p:nvSpPr>
            <p:cNvPr id="5195" name="Freeform: Shape 5194">
              <a:extLst>
                <a:ext uri="{FF2B5EF4-FFF2-40B4-BE49-F238E27FC236}">
                  <a16:creationId xmlns:a16="http://schemas.microsoft.com/office/drawing/2014/main" id="{B79CCB3F-8F4D-6D5B-4763-71B0285F9897}"/>
                </a:ext>
              </a:extLst>
            </p:cNvPr>
            <p:cNvSpPr/>
            <p:nvPr/>
          </p:nvSpPr>
          <p:spPr>
            <a:xfrm>
              <a:off x="-817760" y="6523822"/>
              <a:ext cx="1764" cy="1123"/>
            </a:xfrm>
            <a:custGeom>
              <a:avLst/>
              <a:gdLst>
                <a:gd name="connsiteX0" fmla="*/ -932 w 1764"/>
                <a:gd name="connsiteY0" fmla="*/ -449 h 1123"/>
                <a:gd name="connsiteX1" fmla="*/ -2697 w 1764"/>
                <a:gd name="connsiteY1" fmla="*/ -1572 h 1123"/>
                <a:gd name="connsiteX2" fmla="*/ -932 w 1764"/>
                <a:gd name="connsiteY2" fmla="*/ -449 h 1123"/>
              </a:gdLst>
              <a:ahLst/>
              <a:cxnLst>
                <a:cxn ang="0">
                  <a:pos x="connsiteX0" y="connsiteY0"/>
                </a:cxn>
                <a:cxn ang="0">
                  <a:pos x="connsiteX1" y="connsiteY1"/>
                </a:cxn>
                <a:cxn ang="0">
                  <a:pos x="connsiteX2" y="connsiteY2"/>
                </a:cxn>
              </a:cxnLst>
              <a:rect l="l" t="t" r="r" b="b"/>
              <a:pathLst>
                <a:path w="1764" h="1123">
                  <a:moveTo>
                    <a:pt x="-932" y="-449"/>
                  </a:moveTo>
                  <a:cubicBezTo>
                    <a:pt x="-1685" y="-474"/>
                    <a:pt x="-2364" y="-906"/>
                    <a:pt x="-2697" y="-1572"/>
                  </a:cubicBezTo>
                  <a:cubicBezTo>
                    <a:pt x="-1846" y="-1585"/>
                    <a:pt x="-1117" y="-1424"/>
                    <a:pt x="-932" y="-449"/>
                  </a:cubicBezTo>
                  <a:close/>
                </a:path>
              </a:pathLst>
            </a:custGeom>
            <a:solidFill>
              <a:srgbClr val="020202"/>
            </a:solidFill>
            <a:ln w="1231" cap="flat">
              <a:noFill/>
              <a:prstDash val="solid"/>
              <a:miter/>
            </a:ln>
          </p:spPr>
          <p:txBody>
            <a:bodyPr rtlCol="0" anchor="ctr"/>
            <a:lstStyle/>
            <a:p>
              <a:endParaRPr lang="es-CO"/>
            </a:p>
          </p:txBody>
        </p:sp>
        <p:sp>
          <p:nvSpPr>
            <p:cNvPr id="5196" name="Freeform: Shape 5195">
              <a:extLst>
                <a:ext uri="{FF2B5EF4-FFF2-40B4-BE49-F238E27FC236}">
                  <a16:creationId xmlns:a16="http://schemas.microsoft.com/office/drawing/2014/main" id="{9F4075D1-D477-994E-F4CE-1A8644A19E39}"/>
                </a:ext>
              </a:extLst>
            </p:cNvPr>
            <p:cNvSpPr/>
            <p:nvPr/>
          </p:nvSpPr>
          <p:spPr>
            <a:xfrm>
              <a:off x="-767540" y="6575018"/>
              <a:ext cx="913" cy="1061"/>
            </a:xfrm>
            <a:custGeom>
              <a:avLst/>
              <a:gdLst>
                <a:gd name="connsiteX0" fmla="*/ -1784 w 913"/>
                <a:gd name="connsiteY0" fmla="*/ -511 h 1061"/>
                <a:gd name="connsiteX1" fmla="*/ -2697 w 913"/>
                <a:gd name="connsiteY1" fmla="*/ -1573 h 1061"/>
                <a:gd name="connsiteX2" fmla="*/ -1784 w 913"/>
                <a:gd name="connsiteY2" fmla="*/ -511 h 1061"/>
              </a:gdLst>
              <a:ahLst/>
              <a:cxnLst>
                <a:cxn ang="0">
                  <a:pos x="connsiteX0" y="connsiteY0"/>
                </a:cxn>
                <a:cxn ang="0">
                  <a:pos x="connsiteX1" y="connsiteY1"/>
                </a:cxn>
                <a:cxn ang="0">
                  <a:pos x="connsiteX2" y="connsiteY2"/>
                </a:cxn>
              </a:cxnLst>
              <a:rect l="l" t="t" r="r" b="b"/>
              <a:pathLst>
                <a:path w="913" h="1061">
                  <a:moveTo>
                    <a:pt x="-1784" y="-511"/>
                  </a:moveTo>
                  <a:cubicBezTo>
                    <a:pt x="-2278" y="-647"/>
                    <a:pt x="-2648" y="-1067"/>
                    <a:pt x="-2697" y="-1573"/>
                  </a:cubicBezTo>
                  <a:cubicBezTo>
                    <a:pt x="-2204" y="-1437"/>
                    <a:pt x="-1833" y="-1017"/>
                    <a:pt x="-1784" y="-511"/>
                  </a:cubicBezTo>
                  <a:close/>
                </a:path>
              </a:pathLst>
            </a:custGeom>
            <a:solidFill>
              <a:srgbClr val="020202"/>
            </a:solidFill>
            <a:ln w="1231" cap="flat">
              <a:noFill/>
              <a:prstDash val="solid"/>
              <a:miter/>
            </a:ln>
          </p:spPr>
          <p:txBody>
            <a:bodyPr rtlCol="0" anchor="ctr"/>
            <a:lstStyle/>
            <a:p>
              <a:endParaRPr lang="es-CO"/>
            </a:p>
          </p:txBody>
        </p:sp>
        <p:sp>
          <p:nvSpPr>
            <p:cNvPr id="5197" name="Freeform: Shape 5196">
              <a:extLst>
                <a:ext uri="{FF2B5EF4-FFF2-40B4-BE49-F238E27FC236}">
                  <a16:creationId xmlns:a16="http://schemas.microsoft.com/office/drawing/2014/main" id="{5FFD5D73-191B-D6E6-62A5-40934EDA7868}"/>
                </a:ext>
              </a:extLst>
            </p:cNvPr>
            <p:cNvSpPr/>
            <p:nvPr/>
          </p:nvSpPr>
          <p:spPr>
            <a:xfrm>
              <a:off x="-772131" y="6569575"/>
              <a:ext cx="962" cy="1036"/>
            </a:xfrm>
            <a:custGeom>
              <a:avLst/>
              <a:gdLst>
                <a:gd name="connsiteX0" fmla="*/ -1735 w 962"/>
                <a:gd name="connsiteY0" fmla="*/ -536 h 1036"/>
                <a:gd name="connsiteX1" fmla="*/ -2697 w 962"/>
                <a:gd name="connsiteY1" fmla="*/ -1573 h 1036"/>
                <a:gd name="connsiteX2" fmla="*/ -1735 w 962"/>
                <a:gd name="connsiteY2" fmla="*/ -536 h 1036"/>
              </a:gdLst>
              <a:ahLst/>
              <a:cxnLst>
                <a:cxn ang="0">
                  <a:pos x="connsiteX0" y="connsiteY0"/>
                </a:cxn>
                <a:cxn ang="0">
                  <a:pos x="connsiteX1" y="connsiteY1"/>
                </a:cxn>
                <a:cxn ang="0">
                  <a:pos x="connsiteX2" y="connsiteY2"/>
                </a:cxn>
              </a:cxnLst>
              <a:rect l="l" t="t" r="r" b="b"/>
              <a:pathLst>
                <a:path w="962" h="1036">
                  <a:moveTo>
                    <a:pt x="-1735" y="-536"/>
                  </a:moveTo>
                  <a:cubicBezTo>
                    <a:pt x="-2253" y="-622"/>
                    <a:pt x="-2648" y="-1042"/>
                    <a:pt x="-2697" y="-1573"/>
                  </a:cubicBezTo>
                  <a:cubicBezTo>
                    <a:pt x="-2191" y="-1462"/>
                    <a:pt x="-1809" y="-1055"/>
                    <a:pt x="-1735" y="-536"/>
                  </a:cubicBezTo>
                  <a:close/>
                </a:path>
              </a:pathLst>
            </a:custGeom>
            <a:solidFill>
              <a:srgbClr val="020202"/>
            </a:solidFill>
            <a:ln w="1231" cap="flat">
              <a:noFill/>
              <a:prstDash val="solid"/>
              <a:miter/>
            </a:ln>
          </p:spPr>
          <p:txBody>
            <a:bodyPr rtlCol="0" anchor="ctr"/>
            <a:lstStyle/>
            <a:p>
              <a:endParaRPr lang="es-CO"/>
            </a:p>
          </p:txBody>
        </p:sp>
        <p:sp>
          <p:nvSpPr>
            <p:cNvPr id="5198" name="Freeform: Shape 5197">
              <a:extLst>
                <a:ext uri="{FF2B5EF4-FFF2-40B4-BE49-F238E27FC236}">
                  <a16:creationId xmlns:a16="http://schemas.microsoft.com/office/drawing/2014/main" id="{AB76C5CB-E31C-71AD-080F-72892F9A5ABE}"/>
                </a:ext>
              </a:extLst>
            </p:cNvPr>
            <p:cNvSpPr/>
            <p:nvPr/>
          </p:nvSpPr>
          <p:spPr>
            <a:xfrm>
              <a:off x="-772995" y="6568625"/>
              <a:ext cx="938" cy="1024"/>
            </a:xfrm>
            <a:custGeom>
              <a:avLst/>
              <a:gdLst>
                <a:gd name="connsiteX0" fmla="*/ -1759 w 938"/>
                <a:gd name="connsiteY0" fmla="*/ -549 h 1024"/>
                <a:gd name="connsiteX1" fmla="*/ -2697 w 938"/>
                <a:gd name="connsiteY1" fmla="*/ -1573 h 1024"/>
                <a:gd name="connsiteX2" fmla="*/ -1759 w 938"/>
                <a:gd name="connsiteY2" fmla="*/ -549 h 1024"/>
              </a:gdLst>
              <a:ahLst/>
              <a:cxnLst>
                <a:cxn ang="0">
                  <a:pos x="connsiteX0" y="connsiteY0"/>
                </a:cxn>
                <a:cxn ang="0">
                  <a:pos x="connsiteX1" y="connsiteY1"/>
                </a:cxn>
                <a:cxn ang="0">
                  <a:pos x="connsiteX2" y="connsiteY2"/>
                </a:cxn>
              </a:cxnLst>
              <a:rect l="l" t="t" r="r" b="b"/>
              <a:pathLst>
                <a:path w="938" h="1024">
                  <a:moveTo>
                    <a:pt x="-1759" y="-549"/>
                  </a:moveTo>
                  <a:cubicBezTo>
                    <a:pt x="-2266" y="-635"/>
                    <a:pt x="-2648" y="-1054"/>
                    <a:pt x="-2697" y="-1573"/>
                  </a:cubicBezTo>
                  <a:cubicBezTo>
                    <a:pt x="-2204" y="-1462"/>
                    <a:pt x="-1833" y="-1054"/>
                    <a:pt x="-1759" y="-549"/>
                  </a:cubicBezTo>
                  <a:close/>
                </a:path>
              </a:pathLst>
            </a:custGeom>
            <a:solidFill>
              <a:srgbClr val="020202"/>
            </a:solidFill>
            <a:ln w="1231" cap="flat">
              <a:noFill/>
              <a:prstDash val="solid"/>
              <a:miter/>
            </a:ln>
          </p:spPr>
          <p:txBody>
            <a:bodyPr rtlCol="0" anchor="ctr"/>
            <a:lstStyle/>
            <a:p>
              <a:endParaRPr lang="es-CO"/>
            </a:p>
          </p:txBody>
        </p:sp>
        <p:sp>
          <p:nvSpPr>
            <p:cNvPr id="5199" name="Freeform: Shape 5198">
              <a:extLst>
                <a:ext uri="{FF2B5EF4-FFF2-40B4-BE49-F238E27FC236}">
                  <a16:creationId xmlns:a16="http://schemas.microsoft.com/office/drawing/2014/main" id="{26CD93F0-458C-E293-6DB9-DC7192A11AF8}"/>
                </a:ext>
              </a:extLst>
            </p:cNvPr>
            <p:cNvSpPr/>
            <p:nvPr/>
          </p:nvSpPr>
          <p:spPr>
            <a:xfrm>
              <a:off x="-773859" y="6567687"/>
              <a:ext cx="925" cy="999"/>
            </a:xfrm>
            <a:custGeom>
              <a:avLst/>
              <a:gdLst>
                <a:gd name="connsiteX0" fmla="*/ -1772 w 925"/>
                <a:gd name="connsiteY0" fmla="*/ -573 h 999"/>
                <a:gd name="connsiteX1" fmla="*/ -2697 w 925"/>
                <a:gd name="connsiteY1" fmla="*/ -1573 h 999"/>
              </a:gdLst>
              <a:ahLst/>
              <a:cxnLst>
                <a:cxn ang="0">
                  <a:pos x="connsiteX0" y="connsiteY0"/>
                </a:cxn>
                <a:cxn ang="0">
                  <a:pos x="connsiteX1" y="connsiteY1"/>
                </a:cxn>
              </a:cxnLst>
              <a:rect l="l" t="t" r="r" b="b"/>
              <a:pathLst>
                <a:path w="925" h="999">
                  <a:moveTo>
                    <a:pt x="-1772" y="-573"/>
                  </a:moveTo>
                  <a:cubicBezTo>
                    <a:pt x="-2253" y="-697"/>
                    <a:pt x="-2623" y="-1079"/>
                    <a:pt x="-2697" y="-1573"/>
                  </a:cubicBezTo>
                  <a:close/>
                </a:path>
              </a:pathLst>
            </a:custGeom>
            <a:solidFill>
              <a:srgbClr val="020202"/>
            </a:solidFill>
            <a:ln w="1231" cap="flat">
              <a:noFill/>
              <a:prstDash val="solid"/>
              <a:miter/>
            </a:ln>
          </p:spPr>
          <p:txBody>
            <a:bodyPr rtlCol="0" anchor="ctr"/>
            <a:lstStyle/>
            <a:p>
              <a:endParaRPr lang="es-CO"/>
            </a:p>
          </p:txBody>
        </p:sp>
        <p:sp>
          <p:nvSpPr>
            <p:cNvPr id="5200" name="Freeform: Shape 5199">
              <a:extLst>
                <a:ext uri="{FF2B5EF4-FFF2-40B4-BE49-F238E27FC236}">
                  <a16:creationId xmlns:a16="http://schemas.microsoft.com/office/drawing/2014/main" id="{3A783968-5D7C-82AA-95CE-1A5AD69B6788}"/>
                </a:ext>
              </a:extLst>
            </p:cNvPr>
            <p:cNvSpPr/>
            <p:nvPr/>
          </p:nvSpPr>
          <p:spPr>
            <a:xfrm>
              <a:off x="-778549" y="6562256"/>
              <a:ext cx="962" cy="1049"/>
            </a:xfrm>
            <a:custGeom>
              <a:avLst/>
              <a:gdLst>
                <a:gd name="connsiteX0" fmla="*/ -1735 w 962"/>
                <a:gd name="connsiteY0" fmla="*/ -524 h 1049"/>
                <a:gd name="connsiteX1" fmla="*/ -2697 w 962"/>
                <a:gd name="connsiteY1" fmla="*/ -1573 h 1049"/>
                <a:gd name="connsiteX2" fmla="*/ -1735 w 962"/>
                <a:gd name="connsiteY2" fmla="*/ -524 h 1049"/>
              </a:gdLst>
              <a:ahLst/>
              <a:cxnLst>
                <a:cxn ang="0">
                  <a:pos x="connsiteX0" y="connsiteY0"/>
                </a:cxn>
                <a:cxn ang="0">
                  <a:pos x="connsiteX1" y="connsiteY1"/>
                </a:cxn>
                <a:cxn ang="0">
                  <a:pos x="connsiteX2" y="connsiteY2"/>
                </a:cxn>
              </a:cxnLst>
              <a:rect l="l" t="t" r="r" b="b"/>
              <a:pathLst>
                <a:path w="962" h="1049">
                  <a:moveTo>
                    <a:pt x="-1735" y="-524"/>
                  </a:moveTo>
                  <a:cubicBezTo>
                    <a:pt x="-2241" y="-635"/>
                    <a:pt x="-2636" y="-1054"/>
                    <a:pt x="-2697" y="-1573"/>
                  </a:cubicBezTo>
                  <a:cubicBezTo>
                    <a:pt x="-2191" y="-1462"/>
                    <a:pt x="-1796" y="-1042"/>
                    <a:pt x="-1735" y="-524"/>
                  </a:cubicBezTo>
                  <a:close/>
                </a:path>
              </a:pathLst>
            </a:custGeom>
            <a:solidFill>
              <a:srgbClr val="020202"/>
            </a:solidFill>
            <a:ln w="1231" cap="flat">
              <a:noFill/>
              <a:prstDash val="solid"/>
              <a:miter/>
            </a:ln>
          </p:spPr>
          <p:txBody>
            <a:bodyPr rtlCol="0" anchor="ctr"/>
            <a:lstStyle/>
            <a:p>
              <a:endParaRPr lang="es-CO"/>
            </a:p>
          </p:txBody>
        </p:sp>
        <p:sp>
          <p:nvSpPr>
            <p:cNvPr id="5201" name="Freeform: Shape 5200">
              <a:extLst>
                <a:ext uri="{FF2B5EF4-FFF2-40B4-BE49-F238E27FC236}">
                  <a16:creationId xmlns:a16="http://schemas.microsoft.com/office/drawing/2014/main" id="{90AFA048-5B7B-73DF-B4CB-C8FF2B8AB532}"/>
                </a:ext>
              </a:extLst>
            </p:cNvPr>
            <p:cNvSpPr/>
            <p:nvPr/>
          </p:nvSpPr>
          <p:spPr>
            <a:xfrm>
              <a:off x="-779413" y="6561306"/>
              <a:ext cx="950" cy="1036"/>
            </a:xfrm>
            <a:custGeom>
              <a:avLst/>
              <a:gdLst>
                <a:gd name="connsiteX0" fmla="*/ -1747 w 950"/>
                <a:gd name="connsiteY0" fmla="*/ -536 h 1036"/>
                <a:gd name="connsiteX1" fmla="*/ -2697 w 950"/>
                <a:gd name="connsiteY1" fmla="*/ -1573 h 1036"/>
                <a:gd name="connsiteX2" fmla="*/ -1747 w 950"/>
                <a:gd name="connsiteY2" fmla="*/ -536 h 1036"/>
              </a:gdLst>
              <a:ahLst/>
              <a:cxnLst>
                <a:cxn ang="0">
                  <a:pos x="connsiteX0" y="connsiteY0"/>
                </a:cxn>
                <a:cxn ang="0">
                  <a:pos x="connsiteX1" y="connsiteY1"/>
                </a:cxn>
                <a:cxn ang="0">
                  <a:pos x="connsiteX2" y="connsiteY2"/>
                </a:cxn>
              </a:cxnLst>
              <a:rect l="l" t="t" r="r" b="b"/>
              <a:pathLst>
                <a:path w="950" h="1036">
                  <a:moveTo>
                    <a:pt x="-1747" y="-536"/>
                  </a:moveTo>
                  <a:cubicBezTo>
                    <a:pt x="-2253" y="-647"/>
                    <a:pt x="-2623" y="-1067"/>
                    <a:pt x="-2697" y="-1573"/>
                  </a:cubicBezTo>
                  <a:cubicBezTo>
                    <a:pt x="-2203" y="-1449"/>
                    <a:pt x="-1833" y="-1042"/>
                    <a:pt x="-1747" y="-536"/>
                  </a:cubicBezTo>
                  <a:close/>
                </a:path>
              </a:pathLst>
            </a:custGeom>
            <a:solidFill>
              <a:srgbClr val="020202"/>
            </a:solidFill>
            <a:ln w="1231" cap="flat">
              <a:noFill/>
              <a:prstDash val="solid"/>
              <a:miter/>
            </a:ln>
          </p:spPr>
          <p:txBody>
            <a:bodyPr rtlCol="0" anchor="ctr"/>
            <a:lstStyle/>
            <a:p>
              <a:endParaRPr lang="es-CO"/>
            </a:p>
          </p:txBody>
        </p:sp>
        <p:sp>
          <p:nvSpPr>
            <p:cNvPr id="5202" name="Freeform: Shape 5201">
              <a:extLst>
                <a:ext uri="{FF2B5EF4-FFF2-40B4-BE49-F238E27FC236}">
                  <a16:creationId xmlns:a16="http://schemas.microsoft.com/office/drawing/2014/main" id="{161EB5A6-D290-5710-0E67-7D9D6791D2E5}"/>
                </a:ext>
              </a:extLst>
            </p:cNvPr>
            <p:cNvSpPr/>
            <p:nvPr/>
          </p:nvSpPr>
          <p:spPr>
            <a:xfrm>
              <a:off x="-780253" y="6560368"/>
              <a:ext cx="913" cy="1012"/>
            </a:xfrm>
            <a:custGeom>
              <a:avLst/>
              <a:gdLst>
                <a:gd name="connsiteX0" fmla="*/ -1784 w 913"/>
                <a:gd name="connsiteY0" fmla="*/ -561 h 1012"/>
                <a:gd name="connsiteX1" fmla="*/ -2697 w 913"/>
                <a:gd name="connsiteY1" fmla="*/ -1573 h 1012"/>
              </a:gdLst>
              <a:ahLst/>
              <a:cxnLst>
                <a:cxn ang="0">
                  <a:pos x="connsiteX0" y="connsiteY0"/>
                </a:cxn>
                <a:cxn ang="0">
                  <a:pos x="connsiteX1" y="connsiteY1"/>
                </a:cxn>
              </a:cxnLst>
              <a:rect l="l" t="t" r="r" b="b"/>
              <a:pathLst>
                <a:path w="913" h="1012">
                  <a:moveTo>
                    <a:pt x="-1784" y="-561"/>
                  </a:moveTo>
                  <a:cubicBezTo>
                    <a:pt x="-2278" y="-660"/>
                    <a:pt x="-2648" y="-1067"/>
                    <a:pt x="-2697" y="-1573"/>
                  </a:cubicBezTo>
                  <a:close/>
                </a:path>
              </a:pathLst>
            </a:custGeom>
            <a:solidFill>
              <a:srgbClr val="020202"/>
            </a:solidFill>
            <a:ln w="1231" cap="flat">
              <a:noFill/>
              <a:prstDash val="solid"/>
              <a:miter/>
            </a:ln>
          </p:spPr>
          <p:txBody>
            <a:bodyPr rtlCol="0" anchor="ctr"/>
            <a:lstStyle/>
            <a:p>
              <a:endParaRPr lang="es-CO"/>
            </a:p>
          </p:txBody>
        </p:sp>
        <p:sp>
          <p:nvSpPr>
            <p:cNvPr id="5203" name="Freeform: Shape 5202">
              <a:extLst>
                <a:ext uri="{FF2B5EF4-FFF2-40B4-BE49-F238E27FC236}">
                  <a16:creationId xmlns:a16="http://schemas.microsoft.com/office/drawing/2014/main" id="{C92A8D37-8272-A97D-D9A0-8DEB72B6FCBD}"/>
                </a:ext>
              </a:extLst>
            </p:cNvPr>
            <p:cNvSpPr/>
            <p:nvPr/>
          </p:nvSpPr>
          <p:spPr>
            <a:xfrm>
              <a:off x="-783906" y="6556715"/>
              <a:ext cx="938" cy="925"/>
            </a:xfrm>
            <a:custGeom>
              <a:avLst/>
              <a:gdLst>
                <a:gd name="connsiteX0" fmla="*/ -1759 w 938"/>
                <a:gd name="connsiteY0" fmla="*/ -647 h 925"/>
                <a:gd name="connsiteX1" fmla="*/ -2697 w 938"/>
                <a:gd name="connsiteY1" fmla="*/ -1573 h 925"/>
              </a:gdLst>
              <a:ahLst/>
              <a:cxnLst>
                <a:cxn ang="0">
                  <a:pos x="connsiteX0" y="connsiteY0"/>
                </a:cxn>
                <a:cxn ang="0">
                  <a:pos x="connsiteX1" y="connsiteY1"/>
                </a:cxn>
              </a:cxnLst>
              <a:rect l="l" t="t" r="r" b="b"/>
              <a:pathLst>
                <a:path w="938" h="925">
                  <a:moveTo>
                    <a:pt x="-1759" y="-647"/>
                  </a:moveTo>
                  <a:cubicBezTo>
                    <a:pt x="-2241" y="-709"/>
                    <a:pt x="-2623" y="-1092"/>
                    <a:pt x="-2697" y="-1573"/>
                  </a:cubicBezTo>
                  <a:close/>
                </a:path>
              </a:pathLst>
            </a:custGeom>
            <a:solidFill>
              <a:srgbClr val="020202"/>
            </a:solidFill>
            <a:ln w="1231" cap="flat">
              <a:noFill/>
              <a:prstDash val="solid"/>
              <a:miter/>
            </a:ln>
          </p:spPr>
          <p:txBody>
            <a:bodyPr rtlCol="0" anchor="ctr"/>
            <a:lstStyle/>
            <a:p>
              <a:endParaRPr lang="es-CO"/>
            </a:p>
          </p:txBody>
        </p:sp>
        <p:sp>
          <p:nvSpPr>
            <p:cNvPr id="5204" name="Freeform: Shape 5203">
              <a:extLst>
                <a:ext uri="{FF2B5EF4-FFF2-40B4-BE49-F238E27FC236}">
                  <a16:creationId xmlns:a16="http://schemas.microsoft.com/office/drawing/2014/main" id="{0A2616F1-7B7C-12CE-0B54-CB1A9D1CF636}"/>
                </a:ext>
              </a:extLst>
            </p:cNvPr>
            <p:cNvSpPr/>
            <p:nvPr/>
          </p:nvSpPr>
          <p:spPr>
            <a:xfrm>
              <a:off x="-792286" y="6547631"/>
              <a:ext cx="975" cy="1049"/>
            </a:xfrm>
            <a:custGeom>
              <a:avLst/>
              <a:gdLst>
                <a:gd name="connsiteX0" fmla="*/ -1722 w 975"/>
                <a:gd name="connsiteY0" fmla="*/ -524 h 1049"/>
                <a:gd name="connsiteX1" fmla="*/ -2697 w 975"/>
                <a:gd name="connsiteY1" fmla="*/ -1573 h 1049"/>
                <a:gd name="connsiteX2" fmla="*/ -1722 w 975"/>
                <a:gd name="connsiteY2" fmla="*/ -524 h 1049"/>
              </a:gdLst>
              <a:ahLst/>
              <a:cxnLst>
                <a:cxn ang="0">
                  <a:pos x="connsiteX0" y="connsiteY0"/>
                </a:cxn>
                <a:cxn ang="0">
                  <a:pos x="connsiteX1" y="connsiteY1"/>
                </a:cxn>
                <a:cxn ang="0">
                  <a:pos x="connsiteX2" y="connsiteY2"/>
                </a:cxn>
              </a:cxnLst>
              <a:rect l="l" t="t" r="r" b="b"/>
              <a:pathLst>
                <a:path w="975" h="1049">
                  <a:moveTo>
                    <a:pt x="-1722" y="-524"/>
                  </a:moveTo>
                  <a:cubicBezTo>
                    <a:pt x="-2241" y="-635"/>
                    <a:pt x="-2623" y="-1054"/>
                    <a:pt x="-2697" y="-1573"/>
                  </a:cubicBezTo>
                  <a:cubicBezTo>
                    <a:pt x="-2179" y="-1462"/>
                    <a:pt x="-1796" y="-1042"/>
                    <a:pt x="-1722" y="-524"/>
                  </a:cubicBezTo>
                  <a:close/>
                </a:path>
              </a:pathLst>
            </a:custGeom>
            <a:solidFill>
              <a:srgbClr val="020202"/>
            </a:solidFill>
            <a:ln w="1231" cap="flat">
              <a:noFill/>
              <a:prstDash val="solid"/>
              <a:miter/>
            </a:ln>
          </p:spPr>
          <p:txBody>
            <a:bodyPr rtlCol="0" anchor="ctr"/>
            <a:lstStyle/>
            <a:p>
              <a:endParaRPr lang="es-CO"/>
            </a:p>
          </p:txBody>
        </p:sp>
        <p:sp>
          <p:nvSpPr>
            <p:cNvPr id="5205" name="Freeform: Shape 5204">
              <a:extLst>
                <a:ext uri="{FF2B5EF4-FFF2-40B4-BE49-F238E27FC236}">
                  <a16:creationId xmlns:a16="http://schemas.microsoft.com/office/drawing/2014/main" id="{0C5DD251-E422-E670-D4EB-2603CDD5626C}"/>
                </a:ext>
              </a:extLst>
            </p:cNvPr>
            <p:cNvSpPr/>
            <p:nvPr/>
          </p:nvSpPr>
          <p:spPr>
            <a:xfrm>
              <a:off x="-793138" y="6546693"/>
              <a:ext cx="962" cy="1036"/>
            </a:xfrm>
            <a:custGeom>
              <a:avLst/>
              <a:gdLst>
                <a:gd name="connsiteX0" fmla="*/ -1735 w 962"/>
                <a:gd name="connsiteY0" fmla="*/ -536 h 1036"/>
                <a:gd name="connsiteX1" fmla="*/ -2697 w 962"/>
                <a:gd name="connsiteY1" fmla="*/ -1573 h 1036"/>
                <a:gd name="connsiteX2" fmla="*/ -1735 w 962"/>
                <a:gd name="connsiteY2" fmla="*/ -536 h 1036"/>
              </a:gdLst>
              <a:ahLst/>
              <a:cxnLst>
                <a:cxn ang="0">
                  <a:pos x="connsiteX0" y="connsiteY0"/>
                </a:cxn>
                <a:cxn ang="0">
                  <a:pos x="connsiteX1" y="connsiteY1"/>
                </a:cxn>
                <a:cxn ang="0">
                  <a:pos x="connsiteX2" y="connsiteY2"/>
                </a:cxn>
              </a:cxnLst>
              <a:rect l="l" t="t" r="r" b="b"/>
              <a:pathLst>
                <a:path w="962" h="1036">
                  <a:moveTo>
                    <a:pt x="-1735" y="-536"/>
                  </a:moveTo>
                  <a:cubicBezTo>
                    <a:pt x="-2241" y="-647"/>
                    <a:pt x="-2623" y="-1054"/>
                    <a:pt x="-2697" y="-1573"/>
                  </a:cubicBezTo>
                  <a:cubicBezTo>
                    <a:pt x="-2191" y="-1462"/>
                    <a:pt x="-1809" y="-1054"/>
                    <a:pt x="-1735" y="-536"/>
                  </a:cubicBezTo>
                  <a:close/>
                </a:path>
              </a:pathLst>
            </a:custGeom>
            <a:solidFill>
              <a:srgbClr val="020202"/>
            </a:solidFill>
            <a:ln w="1231" cap="flat">
              <a:noFill/>
              <a:prstDash val="solid"/>
              <a:miter/>
            </a:ln>
          </p:spPr>
          <p:txBody>
            <a:bodyPr rtlCol="0" anchor="ctr"/>
            <a:lstStyle/>
            <a:p>
              <a:endParaRPr lang="es-CO"/>
            </a:p>
          </p:txBody>
        </p:sp>
        <p:sp>
          <p:nvSpPr>
            <p:cNvPr id="5206" name="Freeform: Shape 5205">
              <a:extLst>
                <a:ext uri="{FF2B5EF4-FFF2-40B4-BE49-F238E27FC236}">
                  <a16:creationId xmlns:a16="http://schemas.microsoft.com/office/drawing/2014/main" id="{45AC2318-CA96-C523-5C07-3B3E78189C08}"/>
                </a:ext>
              </a:extLst>
            </p:cNvPr>
            <p:cNvSpPr/>
            <p:nvPr/>
          </p:nvSpPr>
          <p:spPr>
            <a:xfrm>
              <a:off x="-793989" y="6545755"/>
              <a:ext cx="925" cy="1012"/>
            </a:xfrm>
            <a:custGeom>
              <a:avLst/>
              <a:gdLst>
                <a:gd name="connsiteX0" fmla="*/ -1772 w 925"/>
                <a:gd name="connsiteY0" fmla="*/ -561 h 1012"/>
                <a:gd name="connsiteX1" fmla="*/ -2697 w 925"/>
                <a:gd name="connsiteY1" fmla="*/ -1573 h 1012"/>
                <a:gd name="connsiteX2" fmla="*/ -1772 w 925"/>
                <a:gd name="connsiteY2" fmla="*/ -561 h 1012"/>
              </a:gdLst>
              <a:ahLst/>
              <a:cxnLst>
                <a:cxn ang="0">
                  <a:pos x="connsiteX0" y="connsiteY0"/>
                </a:cxn>
                <a:cxn ang="0">
                  <a:pos x="connsiteX1" y="connsiteY1"/>
                </a:cxn>
                <a:cxn ang="0">
                  <a:pos x="connsiteX2" y="connsiteY2"/>
                </a:cxn>
              </a:cxnLst>
              <a:rect l="l" t="t" r="r" b="b"/>
              <a:pathLst>
                <a:path w="925" h="1012">
                  <a:moveTo>
                    <a:pt x="-1772" y="-561"/>
                  </a:moveTo>
                  <a:cubicBezTo>
                    <a:pt x="-2266" y="-660"/>
                    <a:pt x="-2648" y="-1067"/>
                    <a:pt x="-2697" y="-1573"/>
                  </a:cubicBezTo>
                  <a:cubicBezTo>
                    <a:pt x="-2228" y="-1425"/>
                    <a:pt x="-1870" y="-1042"/>
                    <a:pt x="-1772" y="-561"/>
                  </a:cubicBezTo>
                  <a:close/>
                </a:path>
              </a:pathLst>
            </a:custGeom>
            <a:solidFill>
              <a:srgbClr val="020202"/>
            </a:solidFill>
            <a:ln w="1231" cap="flat">
              <a:noFill/>
              <a:prstDash val="solid"/>
              <a:miter/>
            </a:ln>
          </p:spPr>
          <p:txBody>
            <a:bodyPr rtlCol="0" anchor="ctr"/>
            <a:lstStyle/>
            <a:p>
              <a:endParaRPr lang="es-CO"/>
            </a:p>
          </p:txBody>
        </p:sp>
        <p:sp>
          <p:nvSpPr>
            <p:cNvPr id="5207" name="Freeform: Shape 5206">
              <a:extLst>
                <a:ext uri="{FF2B5EF4-FFF2-40B4-BE49-F238E27FC236}">
                  <a16:creationId xmlns:a16="http://schemas.microsoft.com/office/drawing/2014/main" id="{A2D00D9B-E5A4-23A2-B272-E4BF9E0F210F}"/>
                </a:ext>
              </a:extLst>
            </p:cNvPr>
            <p:cNvSpPr/>
            <p:nvPr/>
          </p:nvSpPr>
          <p:spPr>
            <a:xfrm>
              <a:off x="-799605" y="6539423"/>
              <a:ext cx="999" cy="1024"/>
            </a:xfrm>
            <a:custGeom>
              <a:avLst/>
              <a:gdLst>
                <a:gd name="connsiteX0" fmla="*/ -1698 w 999"/>
                <a:gd name="connsiteY0" fmla="*/ -548 h 1024"/>
                <a:gd name="connsiteX1" fmla="*/ -2697 w 999"/>
                <a:gd name="connsiteY1" fmla="*/ -1573 h 1024"/>
                <a:gd name="connsiteX2" fmla="*/ -1698 w 999"/>
                <a:gd name="connsiteY2" fmla="*/ -548 h 1024"/>
              </a:gdLst>
              <a:ahLst/>
              <a:cxnLst>
                <a:cxn ang="0">
                  <a:pos x="connsiteX0" y="connsiteY0"/>
                </a:cxn>
                <a:cxn ang="0">
                  <a:pos x="connsiteX1" y="connsiteY1"/>
                </a:cxn>
                <a:cxn ang="0">
                  <a:pos x="connsiteX2" y="connsiteY2"/>
                </a:cxn>
              </a:cxnLst>
              <a:rect l="l" t="t" r="r" b="b"/>
              <a:pathLst>
                <a:path w="999" h="1024">
                  <a:moveTo>
                    <a:pt x="-1698" y="-548"/>
                  </a:moveTo>
                  <a:cubicBezTo>
                    <a:pt x="-2228" y="-610"/>
                    <a:pt x="-2648" y="-1042"/>
                    <a:pt x="-2697" y="-1573"/>
                  </a:cubicBezTo>
                  <a:cubicBezTo>
                    <a:pt x="-2167" y="-1499"/>
                    <a:pt x="-1759" y="-1079"/>
                    <a:pt x="-1698" y="-548"/>
                  </a:cubicBezTo>
                  <a:close/>
                </a:path>
              </a:pathLst>
            </a:custGeom>
            <a:solidFill>
              <a:srgbClr val="020202"/>
            </a:solidFill>
            <a:ln w="1231" cap="flat">
              <a:noFill/>
              <a:prstDash val="solid"/>
              <a:miter/>
            </a:ln>
          </p:spPr>
          <p:txBody>
            <a:bodyPr rtlCol="0" anchor="ctr"/>
            <a:lstStyle/>
            <a:p>
              <a:endParaRPr lang="es-CO"/>
            </a:p>
          </p:txBody>
        </p:sp>
        <p:sp>
          <p:nvSpPr>
            <p:cNvPr id="5208" name="Freeform: Shape 5207">
              <a:extLst>
                <a:ext uri="{FF2B5EF4-FFF2-40B4-BE49-F238E27FC236}">
                  <a16:creationId xmlns:a16="http://schemas.microsoft.com/office/drawing/2014/main" id="{B48049BE-7A1B-16B7-C43F-683D31981924}"/>
                </a:ext>
              </a:extLst>
            </p:cNvPr>
            <p:cNvSpPr/>
            <p:nvPr/>
          </p:nvSpPr>
          <p:spPr>
            <a:xfrm>
              <a:off x="-800494" y="6538498"/>
              <a:ext cx="987" cy="1024"/>
            </a:xfrm>
            <a:custGeom>
              <a:avLst/>
              <a:gdLst>
                <a:gd name="connsiteX0" fmla="*/ -1710 w 987"/>
                <a:gd name="connsiteY0" fmla="*/ -548 h 1024"/>
                <a:gd name="connsiteX1" fmla="*/ -2697 w 987"/>
                <a:gd name="connsiteY1" fmla="*/ -1573 h 1024"/>
                <a:gd name="connsiteX2" fmla="*/ -1710 w 987"/>
                <a:gd name="connsiteY2" fmla="*/ -548 h 1024"/>
              </a:gdLst>
              <a:ahLst/>
              <a:cxnLst>
                <a:cxn ang="0">
                  <a:pos x="connsiteX0" y="connsiteY0"/>
                </a:cxn>
                <a:cxn ang="0">
                  <a:pos x="connsiteX1" y="connsiteY1"/>
                </a:cxn>
                <a:cxn ang="0">
                  <a:pos x="connsiteX2" y="connsiteY2"/>
                </a:cxn>
              </a:cxnLst>
              <a:rect l="l" t="t" r="r" b="b"/>
              <a:pathLst>
                <a:path w="987" h="1024">
                  <a:moveTo>
                    <a:pt x="-1710" y="-548"/>
                  </a:moveTo>
                  <a:cubicBezTo>
                    <a:pt x="-2228" y="-647"/>
                    <a:pt x="-2623" y="-1054"/>
                    <a:pt x="-2697" y="-1573"/>
                  </a:cubicBezTo>
                  <a:cubicBezTo>
                    <a:pt x="-2179" y="-1474"/>
                    <a:pt x="-1784" y="-1067"/>
                    <a:pt x="-1710" y="-548"/>
                  </a:cubicBezTo>
                  <a:close/>
                </a:path>
              </a:pathLst>
            </a:custGeom>
            <a:solidFill>
              <a:srgbClr val="020202"/>
            </a:solidFill>
            <a:ln w="1231" cap="flat">
              <a:noFill/>
              <a:prstDash val="solid"/>
              <a:miter/>
            </a:ln>
          </p:spPr>
          <p:txBody>
            <a:bodyPr rtlCol="0" anchor="ctr"/>
            <a:lstStyle/>
            <a:p>
              <a:endParaRPr lang="es-CO"/>
            </a:p>
          </p:txBody>
        </p:sp>
        <p:sp>
          <p:nvSpPr>
            <p:cNvPr id="5209" name="Freeform: Shape 5208">
              <a:extLst>
                <a:ext uri="{FF2B5EF4-FFF2-40B4-BE49-F238E27FC236}">
                  <a16:creationId xmlns:a16="http://schemas.microsoft.com/office/drawing/2014/main" id="{BA3E97FA-F46B-3E19-2C9B-1D463993D387}"/>
                </a:ext>
              </a:extLst>
            </p:cNvPr>
            <p:cNvSpPr/>
            <p:nvPr/>
          </p:nvSpPr>
          <p:spPr>
            <a:xfrm>
              <a:off x="-801407" y="6537572"/>
              <a:ext cx="999" cy="1012"/>
            </a:xfrm>
            <a:custGeom>
              <a:avLst/>
              <a:gdLst>
                <a:gd name="connsiteX0" fmla="*/ -1698 w 999"/>
                <a:gd name="connsiteY0" fmla="*/ -561 h 1012"/>
                <a:gd name="connsiteX1" fmla="*/ -2697 w 999"/>
                <a:gd name="connsiteY1" fmla="*/ -1573 h 1012"/>
                <a:gd name="connsiteX2" fmla="*/ -1698 w 999"/>
                <a:gd name="connsiteY2" fmla="*/ -561 h 1012"/>
              </a:gdLst>
              <a:ahLst/>
              <a:cxnLst>
                <a:cxn ang="0">
                  <a:pos x="connsiteX0" y="connsiteY0"/>
                </a:cxn>
                <a:cxn ang="0">
                  <a:pos x="connsiteX1" y="connsiteY1"/>
                </a:cxn>
                <a:cxn ang="0">
                  <a:pos x="connsiteX2" y="connsiteY2"/>
                </a:cxn>
              </a:cxnLst>
              <a:rect l="l" t="t" r="r" b="b"/>
              <a:pathLst>
                <a:path w="999" h="1012">
                  <a:moveTo>
                    <a:pt x="-1698" y="-561"/>
                  </a:moveTo>
                  <a:cubicBezTo>
                    <a:pt x="-2216" y="-647"/>
                    <a:pt x="-2611" y="-1054"/>
                    <a:pt x="-2697" y="-1573"/>
                  </a:cubicBezTo>
                  <a:cubicBezTo>
                    <a:pt x="-2179" y="-1486"/>
                    <a:pt x="-1784" y="-1079"/>
                    <a:pt x="-1698" y="-561"/>
                  </a:cubicBezTo>
                  <a:close/>
                </a:path>
              </a:pathLst>
            </a:custGeom>
            <a:solidFill>
              <a:srgbClr val="020202"/>
            </a:solidFill>
            <a:ln w="1231" cap="flat">
              <a:noFill/>
              <a:prstDash val="solid"/>
              <a:miter/>
            </a:ln>
          </p:spPr>
          <p:txBody>
            <a:bodyPr rtlCol="0" anchor="ctr"/>
            <a:lstStyle/>
            <a:p>
              <a:endParaRPr lang="es-CO"/>
            </a:p>
          </p:txBody>
        </p:sp>
        <p:sp>
          <p:nvSpPr>
            <p:cNvPr id="5210" name="Freeform: Shape 5209">
              <a:extLst>
                <a:ext uri="{FF2B5EF4-FFF2-40B4-BE49-F238E27FC236}">
                  <a16:creationId xmlns:a16="http://schemas.microsoft.com/office/drawing/2014/main" id="{76C905AC-C16E-2D53-13EA-D470E9304C4A}"/>
                </a:ext>
              </a:extLst>
            </p:cNvPr>
            <p:cNvSpPr/>
            <p:nvPr/>
          </p:nvSpPr>
          <p:spPr>
            <a:xfrm>
              <a:off x="-844383" y="6503754"/>
              <a:ext cx="1085" cy="851"/>
            </a:xfrm>
            <a:custGeom>
              <a:avLst/>
              <a:gdLst>
                <a:gd name="connsiteX0" fmla="*/ -1611 w 1085"/>
                <a:gd name="connsiteY0" fmla="*/ -721 h 851"/>
                <a:gd name="connsiteX1" fmla="*/ -2697 w 1085"/>
                <a:gd name="connsiteY1" fmla="*/ -1573 h 851"/>
                <a:gd name="connsiteX2" fmla="*/ -1611 w 1085"/>
                <a:gd name="connsiteY2" fmla="*/ -721 h 851"/>
              </a:gdLst>
              <a:ahLst/>
              <a:cxnLst>
                <a:cxn ang="0">
                  <a:pos x="connsiteX0" y="connsiteY0"/>
                </a:cxn>
                <a:cxn ang="0">
                  <a:pos x="connsiteX1" y="connsiteY1"/>
                </a:cxn>
                <a:cxn ang="0">
                  <a:pos x="connsiteX2" y="connsiteY2"/>
                </a:cxn>
              </a:cxnLst>
              <a:rect l="l" t="t" r="r" b="b"/>
              <a:pathLst>
                <a:path w="1085" h="851">
                  <a:moveTo>
                    <a:pt x="-1611" y="-721"/>
                  </a:moveTo>
                  <a:cubicBezTo>
                    <a:pt x="-2130" y="-721"/>
                    <a:pt x="-2574" y="-1079"/>
                    <a:pt x="-2697" y="-1573"/>
                  </a:cubicBezTo>
                  <a:cubicBezTo>
                    <a:pt x="-2204" y="-1511"/>
                    <a:pt x="-1796" y="-1178"/>
                    <a:pt x="-1611" y="-721"/>
                  </a:cubicBezTo>
                  <a:close/>
                </a:path>
              </a:pathLst>
            </a:custGeom>
            <a:solidFill>
              <a:srgbClr val="020202"/>
            </a:solidFill>
            <a:ln w="1231" cap="flat">
              <a:noFill/>
              <a:prstDash val="solid"/>
              <a:miter/>
            </a:ln>
          </p:spPr>
          <p:txBody>
            <a:bodyPr rtlCol="0" anchor="ctr"/>
            <a:lstStyle/>
            <a:p>
              <a:endParaRPr lang="es-CO"/>
            </a:p>
          </p:txBody>
        </p:sp>
        <p:sp>
          <p:nvSpPr>
            <p:cNvPr id="5211" name="Freeform: Shape 5210">
              <a:extLst>
                <a:ext uri="{FF2B5EF4-FFF2-40B4-BE49-F238E27FC236}">
                  <a16:creationId xmlns:a16="http://schemas.microsoft.com/office/drawing/2014/main" id="{1EA81623-5F4F-EF54-B473-90B617567104}"/>
                </a:ext>
              </a:extLst>
            </p:cNvPr>
            <p:cNvSpPr/>
            <p:nvPr/>
          </p:nvSpPr>
          <p:spPr>
            <a:xfrm>
              <a:off x="-802333" y="6536671"/>
              <a:ext cx="1011" cy="999"/>
            </a:xfrm>
            <a:custGeom>
              <a:avLst/>
              <a:gdLst>
                <a:gd name="connsiteX0" fmla="*/ -1685 w 1011"/>
                <a:gd name="connsiteY0" fmla="*/ -573 h 999"/>
                <a:gd name="connsiteX1" fmla="*/ -2697 w 1011"/>
                <a:gd name="connsiteY1" fmla="*/ -1573 h 999"/>
                <a:gd name="connsiteX2" fmla="*/ -1685 w 1011"/>
                <a:gd name="connsiteY2" fmla="*/ -573 h 999"/>
              </a:gdLst>
              <a:ahLst/>
              <a:cxnLst>
                <a:cxn ang="0">
                  <a:pos x="connsiteX0" y="connsiteY0"/>
                </a:cxn>
                <a:cxn ang="0">
                  <a:pos x="connsiteX1" y="connsiteY1"/>
                </a:cxn>
                <a:cxn ang="0">
                  <a:pos x="connsiteX2" y="connsiteY2"/>
                </a:cxn>
              </a:cxnLst>
              <a:rect l="l" t="t" r="r" b="b"/>
              <a:pathLst>
                <a:path w="1011" h="999">
                  <a:moveTo>
                    <a:pt x="-1685" y="-573"/>
                  </a:moveTo>
                  <a:cubicBezTo>
                    <a:pt x="-2204" y="-660"/>
                    <a:pt x="-2611" y="-1054"/>
                    <a:pt x="-2697" y="-1573"/>
                  </a:cubicBezTo>
                  <a:cubicBezTo>
                    <a:pt x="-2179" y="-1487"/>
                    <a:pt x="-1772" y="-1092"/>
                    <a:pt x="-1685" y="-573"/>
                  </a:cubicBezTo>
                  <a:close/>
                </a:path>
              </a:pathLst>
            </a:custGeom>
            <a:solidFill>
              <a:srgbClr val="020202"/>
            </a:solidFill>
            <a:ln w="1231" cap="flat">
              <a:noFill/>
              <a:prstDash val="solid"/>
              <a:miter/>
            </a:ln>
          </p:spPr>
          <p:txBody>
            <a:bodyPr rtlCol="0" anchor="ctr"/>
            <a:lstStyle/>
            <a:p>
              <a:endParaRPr lang="es-CO"/>
            </a:p>
          </p:txBody>
        </p:sp>
        <p:sp>
          <p:nvSpPr>
            <p:cNvPr id="5212" name="Freeform: Shape 5211">
              <a:extLst>
                <a:ext uri="{FF2B5EF4-FFF2-40B4-BE49-F238E27FC236}">
                  <a16:creationId xmlns:a16="http://schemas.microsoft.com/office/drawing/2014/main" id="{416762E5-CE92-83E9-AB60-E056143F752D}"/>
                </a:ext>
              </a:extLst>
            </p:cNvPr>
            <p:cNvSpPr/>
            <p:nvPr/>
          </p:nvSpPr>
          <p:spPr>
            <a:xfrm>
              <a:off x="-803246" y="6535758"/>
              <a:ext cx="1011" cy="999"/>
            </a:xfrm>
            <a:custGeom>
              <a:avLst/>
              <a:gdLst>
                <a:gd name="connsiteX0" fmla="*/ -1685 w 1011"/>
                <a:gd name="connsiteY0" fmla="*/ -573 h 999"/>
                <a:gd name="connsiteX1" fmla="*/ -2697 w 1011"/>
                <a:gd name="connsiteY1" fmla="*/ -1573 h 999"/>
                <a:gd name="connsiteX2" fmla="*/ -1685 w 1011"/>
                <a:gd name="connsiteY2" fmla="*/ -573 h 999"/>
              </a:gdLst>
              <a:ahLst/>
              <a:cxnLst>
                <a:cxn ang="0">
                  <a:pos x="connsiteX0" y="connsiteY0"/>
                </a:cxn>
                <a:cxn ang="0">
                  <a:pos x="connsiteX1" y="connsiteY1"/>
                </a:cxn>
                <a:cxn ang="0">
                  <a:pos x="connsiteX2" y="connsiteY2"/>
                </a:cxn>
              </a:cxnLst>
              <a:rect l="l" t="t" r="r" b="b"/>
              <a:pathLst>
                <a:path w="1011" h="999">
                  <a:moveTo>
                    <a:pt x="-1685" y="-573"/>
                  </a:moveTo>
                  <a:cubicBezTo>
                    <a:pt x="-2204" y="-660"/>
                    <a:pt x="-2611" y="-1054"/>
                    <a:pt x="-2697" y="-1573"/>
                  </a:cubicBezTo>
                  <a:cubicBezTo>
                    <a:pt x="-2179" y="-1487"/>
                    <a:pt x="-1772" y="-1092"/>
                    <a:pt x="-1685" y="-573"/>
                  </a:cubicBezTo>
                  <a:close/>
                </a:path>
              </a:pathLst>
            </a:custGeom>
            <a:solidFill>
              <a:srgbClr val="020202"/>
            </a:solidFill>
            <a:ln w="1231" cap="flat">
              <a:noFill/>
              <a:prstDash val="solid"/>
              <a:miter/>
            </a:ln>
          </p:spPr>
          <p:txBody>
            <a:bodyPr rtlCol="0" anchor="ctr"/>
            <a:lstStyle/>
            <a:p>
              <a:endParaRPr lang="es-CO"/>
            </a:p>
          </p:txBody>
        </p:sp>
        <p:sp>
          <p:nvSpPr>
            <p:cNvPr id="5213" name="Freeform: Shape 5212">
              <a:extLst>
                <a:ext uri="{FF2B5EF4-FFF2-40B4-BE49-F238E27FC236}">
                  <a16:creationId xmlns:a16="http://schemas.microsoft.com/office/drawing/2014/main" id="{E1F05826-5C0A-1C2E-5F20-47145BA8FECA}"/>
                </a:ext>
              </a:extLst>
            </p:cNvPr>
            <p:cNvSpPr/>
            <p:nvPr/>
          </p:nvSpPr>
          <p:spPr>
            <a:xfrm>
              <a:off x="-804172" y="6534844"/>
              <a:ext cx="1024" cy="999"/>
            </a:xfrm>
            <a:custGeom>
              <a:avLst/>
              <a:gdLst>
                <a:gd name="connsiteX0" fmla="*/ -1673 w 1024"/>
                <a:gd name="connsiteY0" fmla="*/ -573 h 999"/>
                <a:gd name="connsiteX1" fmla="*/ -2697 w 1024"/>
                <a:gd name="connsiteY1" fmla="*/ -1573 h 999"/>
                <a:gd name="connsiteX2" fmla="*/ -1673 w 1024"/>
                <a:gd name="connsiteY2" fmla="*/ -573 h 999"/>
              </a:gdLst>
              <a:ahLst/>
              <a:cxnLst>
                <a:cxn ang="0">
                  <a:pos x="connsiteX0" y="connsiteY0"/>
                </a:cxn>
                <a:cxn ang="0">
                  <a:pos x="connsiteX1" y="connsiteY1"/>
                </a:cxn>
                <a:cxn ang="0">
                  <a:pos x="connsiteX2" y="connsiteY2"/>
                </a:cxn>
              </a:cxnLst>
              <a:rect l="l" t="t" r="r" b="b"/>
              <a:pathLst>
                <a:path w="1024" h="999">
                  <a:moveTo>
                    <a:pt x="-1673" y="-573"/>
                  </a:moveTo>
                  <a:cubicBezTo>
                    <a:pt x="-2204" y="-635"/>
                    <a:pt x="-2623" y="-1042"/>
                    <a:pt x="-2697" y="-1573"/>
                  </a:cubicBezTo>
                  <a:cubicBezTo>
                    <a:pt x="-2179" y="-1487"/>
                    <a:pt x="-1772" y="-1092"/>
                    <a:pt x="-1673" y="-573"/>
                  </a:cubicBezTo>
                  <a:close/>
                </a:path>
              </a:pathLst>
            </a:custGeom>
            <a:solidFill>
              <a:srgbClr val="020202"/>
            </a:solidFill>
            <a:ln w="1231" cap="flat">
              <a:noFill/>
              <a:prstDash val="solid"/>
              <a:miter/>
            </a:ln>
          </p:spPr>
          <p:txBody>
            <a:bodyPr rtlCol="0" anchor="ctr"/>
            <a:lstStyle/>
            <a:p>
              <a:endParaRPr lang="es-CO"/>
            </a:p>
          </p:txBody>
        </p:sp>
        <p:sp>
          <p:nvSpPr>
            <p:cNvPr id="5214" name="Freeform: Shape 5213">
              <a:extLst>
                <a:ext uri="{FF2B5EF4-FFF2-40B4-BE49-F238E27FC236}">
                  <a16:creationId xmlns:a16="http://schemas.microsoft.com/office/drawing/2014/main" id="{EC5B8AB5-9E86-92C6-F119-208953261E98}"/>
                </a:ext>
              </a:extLst>
            </p:cNvPr>
            <p:cNvSpPr/>
            <p:nvPr/>
          </p:nvSpPr>
          <p:spPr>
            <a:xfrm>
              <a:off x="-805110" y="6533956"/>
              <a:ext cx="1036" cy="987"/>
            </a:xfrm>
            <a:custGeom>
              <a:avLst/>
              <a:gdLst>
                <a:gd name="connsiteX0" fmla="*/ -1661 w 1036"/>
                <a:gd name="connsiteY0" fmla="*/ -586 h 987"/>
                <a:gd name="connsiteX1" fmla="*/ -2697 w 1036"/>
                <a:gd name="connsiteY1" fmla="*/ -1573 h 987"/>
                <a:gd name="connsiteX2" fmla="*/ -1661 w 1036"/>
                <a:gd name="connsiteY2" fmla="*/ -586 h 987"/>
              </a:gdLst>
              <a:ahLst/>
              <a:cxnLst>
                <a:cxn ang="0">
                  <a:pos x="connsiteX0" y="connsiteY0"/>
                </a:cxn>
                <a:cxn ang="0">
                  <a:pos x="connsiteX1" y="connsiteY1"/>
                </a:cxn>
                <a:cxn ang="0">
                  <a:pos x="connsiteX2" y="connsiteY2"/>
                </a:cxn>
              </a:cxnLst>
              <a:rect l="l" t="t" r="r" b="b"/>
              <a:pathLst>
                <a:path w="1036" h="987">
                  <a:moveTo>
                    <a:pt x="-1661" y="-586"/>
                  </a:moveTo>
                  <a:cubicBezTo>
                    <a:pt x="-2179" y="-660"/>
                    <a:pt x="-2599" y="-1055"/>
                    <a:pt x="-2697" y="-1573"/>
                  </a:cubicBezTo>
                  <a:cubicBezTo>
                    <a:pt x="-2167" y="-1524"/>
                    <a:pt x="-1735" y="-1116"/>
                    <a:pt x="-1661" y="-586"/>
                  </a:cubicBezTo>
                  <a:close/>
                </a:path>
              </a:pathLst>
            </a:custGeom>
            <a:solidFill>
              <a:srgbClr val="020202"/>
            </a:solidFill>
            <a:ln w="1231" cap="flat">
              <a:noFill/>
              <a:prstDash val="solid"/>
              <a:miter/>
            </a:ln>
          </p:spPr>
          <p:txBody>
            <a:bodyPr rtlCol="0" anchor="ctr"/>
            <a:lstStyle/>
            <a:p>
              <a:endParaRPr lang="es-CO"/>
            </a:p>
          </p:txBody>
        </p:sp>
        <p:sp>
          <p:nvSpPr>
            <p:cNvPr id="5215" name="Freeform: Shape 5214">
              <a:extLst>
                <a:ext uri="{FF2B5EF4-FFF2-40B4-BE49-F238E27FC236}">
                  <a16:creationId xmlns:a16="http://schemas.microsoft.com/office/drawing/2014/main" id="{BB6986E4-4A7D-0C82-22CC-4913964A867C}"/>
                </a:ext>
              </a:extLst>
            </p:cNvPr>
            <p:cNvSpPr/>
            <p:nvPr/>
          </p:nvSpPr>
          <p:spPr>
            <a:xfrm>
              <a:off x="-811404" y="6528402"/>
              <a:ext cx="1012" cy="900"/>
            </a:xfrm>
            <a:custGeom>
              <a:avLst/>
              <a:gdLst>
                <a:gd name="connsiteX0" fmla="*/ -1685 w 1012"/>
                <a:gd name="connsiteY0" fmla="*/ -672 h 900"/>
                <a:gd name="connsiteX1" fmla="*/ -2697 w 1012"/>
                <a:gd name="connsiteY1" fmla="*/ -1573 h 900"/>
              </a:gdLst>
              <a:ahLst/>
              <a:cxnLst>
                <a:cxn ang="0">
                  <a:pos x="connsiteX0" y="connsiteY0"/>
                </a:cxn>
                <a:cxn ang="0">
                  <a:pos x="connsiteX1" y="connsiteY1"/>
                </a:cxn>
              </a:cxnLst>
              <a:rect l="l" t="t" r="r" b="b"/>
              <a:pathLst>
                <a:path w="1012" h="900">
                  <a:moveTo>
                    <a:pt x="-1685" y="-672"/>
                  </a:moveTo>
                  <a:cubicBezTo>
                    <a:pt x="-2179" y="-721"/>
                    <a:pt x="-2586" y="-1092"/>
                    <a:pt x="-2697" y="-1573"/>
                  </a:cubicBezTo>
                  <a:close/>
                </a:path>
              </a:pathLst>
            </a:custGeom>
            <a:solidFill>
              <a:srgbClr val="020202"/>
            </a:solidFill>
            <a:ln w="1231" cap="flat">
              <a:noFill/>
              <a:prstDash val="solid"/>
              <a:miter/>
            </a:ln>
          </p:spPr>
          <p:txBody>
            <a:bodyPr rtlCol="0" anchor="ctr"/>
            <a:lstStyle/>
            <a:p>
              <a:endParaRPr lang="es-CO"/>
            </a:p>
          </p:txBody>
        </p:sp>
        <p:sp>
          <p:nvSpPr>
            <p:cNvPr id="5216" name="Freeform: Shape 5215">
              <a:extLst>
                <a:ext uri="{FF2B5EF4-FFF2-40B4-BE49-F238E27FC236}">
                  <a16:creationId xmlns:a16="http://schemas.microsoft.com/office/drawing/2014/main" id="{F5506D92-455F-B495-42E1-D9A93917AA13}"/>
                </a:ext>
              </a:extLst>
            </p:cNvPr>
            <p:cNvSpPr/>
            <p:nvPr/>
          </p:nvSpPr>
          <p:spPr>
            <a:xfrm>
              <a:off x="-812392" y="6527538"/>
              <a:ext cx="1049" cy="925"/>
            </a:xfrm>
            <a:custGeom>
              <a:avLst/>
              <a:gdLst>
                <a:gd name="connsiteX0" fmla="*/ -1648 w 1049"/>
                <a:gd name="connsiteY0" fmla="*/ -647 h 925"/>
                <a:gd name="connsiteX1" fmla="*/ -2697 w 1049"/>
                <a:gd name="connsiteY1" fmla="*/ -1573 h 925"/>
                <a:gd name="connsiteX2" fmla="*/ -1648 w 1049"/>
                <a:gd name="connsiteY2" fmla="*/ -647 h 925"/>
              </a:gdLst>
              <a:ahLst/>
              <a:cxnLst>
                <a:cxn ang="0">
                  <a:pos x="connsiteX0" y="connsiteY0"/>
                </a:cxn>
                <a:cxn ang="0">
                  <a:pos x="connsiteX1" y="connsiteY1"/>
                </a:cxn>
                <a:cxn ang="0">
                  <a:pos x="connsiteX2" y="connsiteY2"/>
                </a:cxn>
              </a:cxnLst>
              <a:rect l="l" t="t" r="r" b="b"/>
              <a:pathLst>
                <a:path w="1049" h="925">
                  <a:moveTo>
                    <a:pt x="-1648" y="-647"/>
                  </a:moveTo>
                  <a:cubicBezTo>
                    <a:pt x="-2154" y="-709"/>
                    <a:pt x="-2574" y="-1079"/>
                    <a:pt x="-2697" y="-1573"/>
                  </a:cubicBezTo>
                  <a:cubicBezTo>
                    <a:pt x="-2191" y="-1511"/>
                    <a:pt x="-1772" y="-1141"/>
                    <a:pt x="-1648" y="-647"/>
                  </a:cubicBezTo>
                  <a:close/>
                </a:path>
              </a:pathLst>
            </a:custGeom>
            <a:solidFill>
              <a:srgbClr val="020202"/>
            </a:solidFill>
            <a:ln w="1231" cap="flat">
              <a:noFill/>
              <a:prstDash val="solid"/>
              <a:miter/>
            </a:ln>
          </p:spPr>
          <p:txBody>
            <a:bodyPr rtlCol="0" anchor="ctr"/>
            <a:lstStyle/>
            <a:p>
              <a:endParaRPr lang="es-CO"/>
            </a:p>
          </p:txBody>
        </p:sp>
        <p:sp>
          <p:nvSpPr>
            <p:cNvPr id="5217" name="Freeform: Shape 5216">
              <a:extLst>
                <a:ext uri="{FF2B5EF4-FFF2-40B4-BE49-F238E27FC236}">
                  <a16:creationId xmlns:a16="http://schemas.microsoft.com/office/drawing/2014/main" id="{0DA459A9-276B-FF36-EBE5-74693F428C03}"/>
                </a:ext>
              </a:extLst>
            </p:cNvPr>
            <p:cNvSpPr/>
            <p:nvPr/>
          </p:nvSpPr>
          <p:spPr>
            <a:xfrm>
              <a:off x="-816070" y="6524810"/>
              <a:ext cx="1098" cy="876"/>
            </a:xfrm>
            <a:custGeom>
              <a:avLst/>
              <a:gdLst>
                <a:gd name="connsiteX0" fmla="*/ -1599 w 1098"/>
                <a:gd name="connsiteY0" fmla="*/ -697 h 876"/>
                <a:gd name="connsiteX1" fmla="*/ -2697 w 1098"/>
                <a:gd name="connsiteY1" fmla="*/ -1573 h 876"/>
                <a:gd name="connsiteX2" fmla="*/ -1599 w 1098"/>
                <a:gd name="connsiteY2" fmla="*/ -697 h 876"/>
              </a:gdLst>
              <a:ahLst/>
              <a:cxnLst>
                <a:cxn ang="0">
                  <a:pos x="connsiteX0" y="connsiteY0"/>
                </a:cxn>
                <a:cxn ang="0">
                  <a:pos x="connsiteX1" y="connsiteY1"/>
                </a:cxn>
                <a:cxn ang="0">
                  <a:pos x="connsiteX2" y="connsiteY2"/>
                </a:cxn>
              </a:cxnLst>
              <a:rect l="l" t="t" r="r" b="b"/>
              <a:pathLst>
                <a:path w="1098" h="876">
                  <a:moveTo>
                    <a:pt x="-1599" y="-697"/>
                  </a:moveTo>
                  <a:cubicBezTo>
                    <a:pt x="-2117" y="-734"/>
                    <a:pt x="-2549" y="-1079"/>
                    <a:pt x="-2697" y="-1573"/>
                  </a:cubicBezTo>
                  <a:cubicBezTo>
                    <a:pt x="-2179" y="-1536"/>
                    <a:pt x="-1747" y="-1190"/>
                    <a:pt x="-1599" y="-697"/>
                  </a:cubicBezTo>
                  <a:close/>
                </a:path>
              </a:pathLst>
            </a:custGeom>
            <a:solidFill>
              <a:srgbClr val="020202"/>
            </a:solidFill>
            <a:ln w="1231" cap="flat">
              <a:noFill/>
              <a:prstDash val="solid"/>
              <a:miter/>
            </a:ln>
          </p:spPr>
          <p:txBody>
            <a:bodyPr rtlCol="0" anchor="ctr"/>
            <a:lstStyle/>
            <a:p>
              <a:endParaRPr lang="es-CO"/>
            </a:p>
          </p:txBody>
        </p:sp>
        <p:sp>
          <p:nvSpPr>
            <p:cNvPr id="5218" name="Freeform: Shape 5217">
              <a:extLst>
                <a:ext uri="{FF2B5EF4-FFF2-40B4-BE49-F238E27FC236}">
                  <a16:creationId xmlns:a16="http://schemas.microsoft.com/office/drawing/2014/main" id="{B74005C4-5187-3744-CB67-72FB691D6721}"/>
                </a:ext>
              </a:extLst>
            </p:cNvPr>
            <p:cNvSpPr/>
            <p:nvPr/>
          </p:nvSpPr>
          <p:spPr>
            <a:xfrm>
              <a:off x="-818785" y="6522971"/>
              <a:ext cx="1086" cy="839"/>
            </a:xfrm>
            <a:custGeom>
              <a:avLst/>
              <a:gdLst>
                <a:gd name="connsiteX0" fmla="*/ -1611 w 1086"/>
                <a:gd name="connsiteY0" fmla="*/ -734 h 839"/>
                <a:gd name="connsiteX1" fmla="*/ -2697 w 1086"/>
                <a:gd name="connsiteY1" fmla="*/ -1573 h 839"/>
                <a:gd name="connsiteX2" fmla="*/ -1611 w 1086"/>
                <a:gd name="connsiteY2" fmla="*/ -734 h 839"/>
              </a:gdLst>
              <a:ahLst/>
              <a:cxnLst>
                <a:cxn ang="0">
                  <a:pos x="connsiteX0" y="connsiteY0"/>
                </a:cxn>
                <a:cxn ang="0">
                  <a:pos x="connsiteX1" y="connsiteY1"/>
                </a:cxn>
                <a:cxn ang="0">
                  <a:pos x="connsiteX2" y="connsiteY2"/>
                </a:cxn>
              </a:cxnLst>
              <a:rect l="l" t="t" r="r" b="b"/>
              <a:pathLst>
                <a:path w="1086" h="839">
                  <a:moveTo>
                    <a:pt x="-1611" y="-734"/>
                  </a:moveTo>
                  <a:cubicBezTo>
                    <a:pt x="-2117" y="-734"/>
                    <a:pt x="-2574" y="-1079"/>
                    <a:pt x="-2697" y="-1573"/>
                  </a:cubicBezTo>
                  <a:cubicBezTo>
                    <a:pt x="-2204" y="-1524"/>
                    <a:pt x="-1784" y="-1190"/>
                    <a:pt x="-1611" y="-734"/>
                  </a:cubicBezTo>
                  <a:close/>
                </a:path>
              </a:pathLst>
            </a:custGeom>
            <a:solidFill>
              <a:srgbClr val="020202"/>
            </a:solidFill>
            <a:ln w="1231" cap="flat">
              <a:noFill/>
              <a:prstDash val="solid"/>
              <a:miter/>
            </a:ln>
          </p:spPr>
          <p:txBody>
            <a:bodyPr rtlCol="0" anchor="ctr"/>
            <a:lstStyle/>
            <a:p>
              <a:endParaRPr lang="es-CO"/>
            </a:p>
          </p:txBody>
        </p:sp>
        <p:sp>
          <p:nvSpPr>
            <p:cNvPr id="5219" name="Freeform: Shape 5218">
              <a:extLst>
                <a:ext uri="{FF2B5EF4-FFF2-40B4-BE49-F238E27FC236}">
                  <a16:creationId xmlns:a16="http://schemas.microsoft.com/office/drawing/2014/main" id="{0DAE898C-6D01-E542-C89C-B47973B9016E}"/>
                </a:ext>
              </a:extLst>
            </p:cNvPr>
            <p:cNvSpPr/>
            <p:nvPr/>
          </p:nvSpPr>
          <p:spPr>
            <a:xfrm>
              <a:off x="-825153" y="6517442"/>
              <a:ext cx="1036" cy="913"/>
            </a:xfrm>
            <a:custGeom>
              <a:avLst/>
              <a:gdLst>
                <a:gd name="connsiteX0" fmla="*/ -1661 w 1036"/>
                <a:gd name="connsiteY0" fmla="*/ -660 h 913"/>
                <a:gd name="connsiteX1" fmla="*/ -2697 w 1036"/>
                <a:gd name="connsiteY1" fmla="*/ -1573 h 913"/>
                <a:gd name="connsiteX2" fmla="*/ -1661 w 1036"/>
                <a:gd name="connsiteY2" fmla="*/ -660 h 913"/>
              </a:gdLst>
              <a:ahLst/>
              <a:cxnLst>
                <a:cxn ang="0">
                  <a:pos x="connsiteX0" y="connsiteY0"/>
                </a:cxn>
                <a:cxn ang="0">
                  <a:pos x="connsiteX1" y="connsiteY1"/>
                </a:cxn>
                <a:cxn ang="0">
                  <a:pos x="connsiteX2" y="connsiteY2"/>
                </a:cxn>
              </a:cxnLst>
              <a:rect l="l" t="t" r="r" b="b"/>
              <a:pathLst>
                <a:path w="1036" h="913">
                  <a:moveTo>
                    <a:pt x="-1661" y="-660"/>
                  </a:moveTo>
                  <a:cubicBezTo>
                    <a:pt x="-2154" y="-721"/>
                    <a:pt x="-2574" y="-1092"/>
                    <a:pt x="-2697" y="-1573"/>
                  </a:cubicBezTo>
                  <a:cubicBezTo>
                    <a:pt x="-2216" y="-1474"/>
                    <a:pt x="-1821" y="-1129"/>
                    <a:pt x="-1661" y="-660"/>
                  </a:cubicBezTo>
                  <a:close/>
                </a:path>
              </a:pathLst>
            </a:custGeom>
            <a:solidFill>
              <a:srgbClr val="020202"/>
            </a:solidFill>
            <a:ln w="1231" cap="flat">
              <a:noFill/>
              <a:prstDash val="solid"/>
              <a:miter/>
            </a:ln>
          </p:spPr>
          <p:txBody>
            <a:bodyPr rtlCol="0" anchor="ctr"/>
            <a:lstStyle/>
            <a:p>
              <a:endParaRPr lang="es-CO"/>
            </a:p>
          </p:txBody>
        </p:sp>
        <p:sp>
          <p:nvSpPr>
            <p:cNvPr id="5220" name="Freeform: Shape 5219">
              <a:extLst>
                <a:ext uri="{FF2B5EF4-FFF2-40B4-BE49-F238E27FC236}">
                  <a16:creationId xmlns:a16="http://schemas.microsoft.com/office/drawing/2014/main" id="{80F79D77-B9D8-8737-B763-00AA8D334A55}"/>
                </a:ext>
              </a:extLst>
            </p:cNvPr>
            <p:cNvSpPr/>
            <p:nvPr/>
          </p:nvSpPr>
          <p:spPr>
            <a:xfrm>
              <a:off x="-826128" y="6516603"/>
              <a:ext cx="1061" cy="938"/>
            </a:xfrm>
            <a:custGeom>
              <a:avLst/>
              <a:gdLst>
                <a:gd name="connsiteX0" fmla="*/ -1636 w 1061"/>
                <a:gd name="connsiteY0" fmla="*/ -635 h 938"/>
                <a:gd name="connsiteX1" fmla="*/ -2697 w 1061"/>
                <a:gd name="connsiteY1" fmla="*/ -1573 h 938"/>
                <a:gd name="connsiteX2" fmla="*/ -1636 w 1061"/>
                <a:gd name="connsiteY2" fmla="*/ -635 h 938"/>
              </a:gdLst>
              <a:ahLst/>
              <a:cxnLst>
                <a:cxn ang="0">
                  <a:pos x="connsiteX0" y="connsiteY0"/>
                </a:cxn>
                <a:cxn ang="0">
                  <a:pos x="connsiteX1" y="connsiteY1"/>
                </a:cxn>
                <a:cxn ang="0">
                  <a:pos x="connsiteX2" y="connsiteY2"/>
                </a:cxn>
              </a:cxnLst>
              <a:rect l="l" t="t" r="r" b="b"/>
              <a:pathLst>
                <a:path w="1061" h="938">
                  <a:moveTo>
                    <a:pt x="-1636" y="-635"/>
                  </a:moveTo>
                  <a:cubicBezTo>
                    <a:pt x="-2154" y="-697"/>
                    <a:pt x="-2574" y="-1067"/>
                    <a:pt x="-2697" y="-1573"/>
                  </a:cubicBezTo>
                  <a:cubicBezTo>
                    <a:pt x="-2179" y="-1511"/>
                    <a:pt x="-1759" y="-1141"/>
                    <a:pt x="-1636" y="-635"/>
                  </a:cubicBezTo>
                  <a:close/>
                </a:path>
              </a:pathLst>
            </a:custGeom>
            <a:solidFill>
              <a:srgbClr val="020202"/>
            </a:solidFill>
            <a:ln w="1231" cap="flat">
              <a:noFill/>
              <a:prstDash val="solid"/>
              <a:miter/>
            </a:ln>
          </p:spPr>
          <p:txBody>
            <a:bodyPr rtlCol="0" anchor="ctr"/>
            <a:lstStyle/>
            <a:p>
              <a:endParaRPr lang="es-CO"/>
            </a:p>
          </p:txBody>
        </p:sp>
        <p:sp>
          <p:nvSpPr>
            <p:cNvPr id="5221" name="Freeform: Shape 5220">
              <a:extLst>
                <a:ext uri="{FF2B5EF4-FFF2-40B4-BE49-F238E27FC236}">
                  <a16:creationId xmlns:a16="http://schemas.microsoft.com/office/drawing/2014/main" id="{9EBD4544-C03B-C613-7F43-32C5C447E2E4}"/>
                </a:ext>
              </a:extLst>
            </p:cNvPr>
            <p:cNvSpPr/>
            <p:nvPr/>
          </p:nvSpPr>
          <p:spPr>
            <a:xfrm>
              <a:off x="-746437" y="7244242"/>
              <a:ext cx="146318" cy="349323"/>
            </a:xfrm>
            <a:custGeom>
              <a:avLst/>
              <a:gdLst>
                <a:gd name="connsiteX0" fmla="*/ 1933 w 146318"/>
                <a:gd name="connsiteY0" fmla="*/ 347692 h 349323"/>
                <a:gd name="connsiteX1" fmla="*/ 378 w 146318"/>
                <a:gd name="connsiteY1" fmla="*/ 344927 h 349323"/>
                <a:gd name="connsiteX2" fmla="*/ -2646 w 146318"/>
                <a:gd name="connsiteY2" fmla="*/ 334844 h 349323"/>
                <a:gd name="connsiteX3" fmla="*/ 2711 w 146318"/>
                <a:gd name="connsiteY3" fmla="*/ 325883 h 349323"/>
                <a:gd name="connsiteX4" fmla="*/ 9326 w 146318"/>
                <a:gd name="connsiteY4" fmla="*/ 322835 h 349323"/>
                <a:gd name="connsiteX5" fmla="*/ 42415 w 146318"/>
                <a:gd name="connsiteY5" fmla="*/ 304075 h 349323"/>
                <a:gd name="connsiteX6" fmla="*/ 55153 w 146318"/>
                <a:gd name="connsiteY6" fmla="*/ 293090 h 349323"/>
                <a:gd name="connsiteX7" fmla="*/ 72592 w 146318"/>
                <a:gd name="connsiteY7" fmla="*/ 269837 h 349323"/>
                <a:gd name="connsiteX8" fmla="*/ 83268 w 146318"/>
                <a:gd name="connsiteY8" fmla="*/ 239056 h 349323"/>
                <a:gd name="connsiteX9" fmla="*/ 86712 w 146318"/>
                <a:gd name="connsiteY9" fmla="*/ 220777 h 349323"/>
                <a:gd name="connsiteX10" fmla="*/ 87872 w 146318"/>
                <a:gd name="connsiteY10" fmla="*/ 209040 h 349323"/>
                <a:gd name="connsiteX11" fmla="*/ 89489 w 146318"/>
                <a:gd name="connsiteY11" fmla="*/ 182294 h 349323"/>
                <a:gd name="connsiteX12" fmla="*/ 93537 w 146318"/>
                <a:gd name="connsiteY12" fmla="*/ 150810 h 349323"/>
                <a:gd name="connsiteX13" fmla="*/ 99152 w 146318"/>
                <a:gd name="connsiteY13" fmla="*/ 123237 h 349323"/>
                <a:gd name="connsiteX14" fmla="*/ 105941 w 146318"/>
                <a:gd name="connsiteY14" fmla="*/ 90358 h 349323"/>
                <a:gd name="connsiteX15" fmla="*/ 111680 w 146318"/>
                <a:gd name="connsiteY15" fmla="*/ 54565 h 349323"/>
                <a:gd name="connsiteX16" fmla="*/ 122492 w 146318"/>
                <a:gd name="connsiteY16" fmla="*/ 18909 h 349323"/>
                <a:gd name="connsiteX17" fmla="*/ 127712 w 146318"/>
                <a:gd name="connsiteY17" fmla="*/ 8307 h 349323"/>
                <a:gd name="connsiteX18" fmla="*/ 143621 w 146318"/>
                <a:gd name="connsiteY18" fmla="*/ -1567 h 349323"/>
                <a:gd name="connsiteX19" fmla="*/ 135834 w 146318"/>
                <a:gd name="connsiteY19" fmla="*/ 40779 h 349323"/>
                <a:gd name="connsiteX20" fmla="*/ 132452 w 146318"/>
                <a:gd name="connsiteY20" fmla="*/ 62723 h 349323"/>
                <a:gd name="connsiteX21" fmla="*/ 127515 w 146318"/>
                <a:gd name="connsiteY21" fmla="*/ 92209 h 349323"/>
                <a:gd name="connsiteX22" fmla="*/ 120665 w 146318"/>
                <a:gd name="connsiteY22" fmla="*/ 125965 h 349323"/>
                <a:gd name="connsiteX23" fmla="*/ 116468 w 146318"/>
                <a:gd name="connsiteY23" fmla="*/ 147786 h 349323"/>
                <a:gd name="connsiteX24" fmla="*/ 115506 w 146318"/>
                <a:gd name="connsiteY24" fmla="*/ 156314 h 349323"/>
                <a:gd name="connsiteX25" fmla="*/ 111988 w 146318"/>
                <a:gd name="connsiteY25" fmla="*/ 175025 h 349323"/>
                <a:gd name="connsiteX26" fmla="*/ 110655 w 146318"/>
                <a:gd name="connsiteY26" fmla="*/ 186738 h 349323"/>
                <a:gd name="connsiteX27" fmla="*/ 109619 w 146318"/>
                <a:gd name="connsiteY27" fmla="*/ 210817 h 349323"/>
                <a:gd name="connsiteX28" fmla="*/ 95746 w 146318"/>
                <a:gd name="connsiteY28" fmla="*/ 272158 h 349323"/>
                <a:gd name="connsiteX29" fmla="*/ 86181 w 146318"/>
                <a:gd name="connsiteY29" fmla="*/ 290313 h 349323"/>
                <a:gd name="connsiteX30" fmla="*/ 82836 w 146318"/>
                <a:gd name="connsiteY30" fmla="*/ 296262 h 349323"/>
                <a:gd name="connsiteX31" fmla="*/ 62188 w 146318"/>
                <a:gd name="connsiteY31" fmla="*/ 319108 h 349323"/>
                <a:gd name="connsiteX32" fmla="*/ 42169 w 146318"/>
                <a:gd name="connsiteY32" fmla="*/ 334054 h 349323"/>
                <a:gd name="connsiteX33" fmla="*/ 9622 w 146318"/>
                <a:gd name="connsiteY33" fmla="*/ 347556 h 349323"/>
                <a:gd name="connsiteX34" fmla="*/ 1933 w 146318"/>
                <a:gd name="connsiteY34" fmla="*/ 347692 h 349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46318" h="349323">
                  <a:moveTo>
                    <a:pt x="1933" y="347692"/>
                  </a:moveTo>
                  <a:cubicBezTo>
                    <a:pt x="1575" y="346692"/>
                    <a:pt x="1044" y="345754"/>
                    <a:pt x="378" y="344927"/>
                  </a:cubicBezTo>
                  <a:cubicBezTo>
                    <a:pt x="-2782" y="342163"/>
                    <a:pt x="-2806" y="338571"/>
                    <a:pt x="-2646" y="334844"/>
                  </a:cubicBezTo>
                  <a:cubicBezTo>
                    <a:pt x="-2621" y="331104"/>
                    <a:pt x="-572" y="327673"/>
                    <a:pt x="2711" y="325883"/>
                  </a:cubicBezTo>
                  <a:cubicBezTo>
                    <a:pt x="4796" y="324625"/>
                    <a:pt x="7018" y="323600"/>
                    <a:pt x="9326" y="322835"/>
                  </a:cubicBezTo>
                  <a:cubicBezTo>
                    <a:pt x="21668" y="318922"/>
                    <a:pt x="32381" y="312122"/>
                    <a:pt x="42415" y="304075"/>
                  </a:cubicBezTo>
                  <a:cubicBezTo>
                    <a:pt x="46797" y="300570"/>
                    <a:pt x="51326" y="297237"/>
                    <a:pt x="55153" y="293090"/>
                  </a:cubicBezTo>
                  <a:cubicBezTo>
                    <a:pt x="61830" y="286018"/>
                    <a:pt x="67680" y="278218"/>
                    <a:pt x="72592" y="269837"/>
                  </a:cubicBezTo>
                  <a:cubicBezTo>
                    <a:pt x="77862" y="260260"/>
                    <a:pt x="81479" y="249843"/>
                    <a:pt x="83268" y="239056"/>
                  </a:cubicBezTo>
                  <a:cubicBezTo>
                    <a:pt x="84391" y="232959"/>
                    <a:pt x="85737" y="226899"/>
                    <a:pt x="86712" y="220777"/>
                  </a:cubicBezTo>
                  <a:cubicBezTo>
                    <a:pt x="87329" y="216902"/>
                    <a:pt x="87452" y="212953"/>
                    <a:pt x="87872" y="209040"/>
                  </a:cubicBezTo>
                  <a:cubicBezTo>
                    <a:pt x="88822" y="200154"/>
                    <a:pt x="88834" y="191205"/>
                    <a:pt x="89489" y="182294"/>
                  </a:cubicBezTo>
                  <a:cubicBezTo>
                    <a:pt x="90266" y="171692"/>
                    <a:pt x="92093" y="161313"/>
                    <a:pt x="93537" y="150810"/>
                  </a:cubicBezTo>
                  <a:cubicBezTo>
                    <a:pt x="94833" y="141528"/>
                    <a:pt x="97079" y="132383"/>
                    <a:pt x="99152" y="123237"/>
                  </a:cubicBezTo>
                  <a:cubicBezTo>
                    <a:pt x="101621" y="112314"/>
                    <a:pt x="104472" y="101453"/>
                    <a:pt x="105941" y="90358"/>
                  </a:cubicBezTo>
                  <a:cubicBezTo>
                    <a:pt x="107545" y="78361"/>
                    <a:pt x="109162" y="66389"/>
                    <a:pt x="111680" y="54565"/>
                  </a:cubicBezTo>
                  <a:cubicBezTo>
                    <a:pt x="114124" y="42359"/>
                    <a:pt x="117740" y="30412"/>
                    <a:pt x="122492" y="18909"/>
                  </a:cubicBezTo>
                  <a:cubicBezTo>
                    <a:pt x="124034" y="15292"/>
                    <a:pt x="126095" y="11898"/>
                    <a:pt x="127712" y="8307"/>
                  </a:cubicBezTo>
                  <a:cubicBezTo>
                    <a:pt x="130810" y="1370"/>
                    <a:pt x="136179" y="-1728"/>
                    <a:pt x="143621" y="-1567"/>
                  </a:cubicBezTo>
                  <a:cubicBezTo>
                    <a:pt x="141474" y="12627"/>
                    <a:pt x="138438" y="26659"/>
                    <a:pt x="135834" y="40779"/>
                  </a:cubicBezTo>
                  <a:cubicBezTo>
                    <a:pt x="134488" y="48049"/>
                    <a:pt x="133464" y="55380"/>
                    <a:pt x="132452" y="62723"/>
                  </a:cubicBezTo>
                  <a:cubicBezTo>
                    <a:pt x="131094" y="72597"/>
                    <a:pt x="130526" y="82545"/>
                    <a:pt x="127515" y="92209"/>
                  </a:cubicBezTo>
                  <a:cubicBezTo>
                    <a:pt x="124170" y="103193"/>
                    <a:pt x="123294" y="114783"/>
                    <a:pt x="120665" y="125965"/>
                  </a:cubicBezTo>
                  <a:cubicBezTo>
                    <a:pt x="118962" y="133185"/>
                    <a:pt x="118098" y="140553"/>
                    <a:pt x="116468" y="147786"/>
                  </a:cubicBezTo>
                  <a:cubicBezTo>
                    <a:pt x="115839" y="150587"/>
                    <a:pt x="115518" y="153451"/>
                    <a:pt x="115506" y="156314"/>
                  </a:cubicBezTo>
                  <a:cubicBezTo>
                    <a:pt x="115506" y="162868"/>
                    <a:pt x="112791" y="168730"/>
                    <a:pt x="111988" y="175025"/>
                  </a:cubicBezTo>
                  <a:cubicBezTo>
                    <a:pt x="111495" y="178913"/>
                    <a:pt x="110347" y="182727"/>
                    <a:pt x="110655" y="186738"/>
                  </a:cubicBezTo>
                  <a:cubicBezTo>
                    <a:pt x="111272" y="194797"/>
                    <a:pt x="110371" y="202783"/>
                    <a:pt x="109619" y="210817"/>
                  </a:cubicBezTo>
                  <a:cubicBezTo>
                    <a:pt x="107632" y="231799"/>
                    <a:pt x="104015" y="252558"/>
                    <a:pt x="95746" y="272158"/>
                  </a:cubicBezTo>
                  <a:cubicBezTo>
                    <a:pt x="93031" y="278440"/>
                    <a:pt x="89834" y="284512"/>
                    <a:pt x="86181" y="290313"/>
                  </a:cubicBezTo>
                  <a:cubicBezTo>
                    <a:pt x="84947" y="292239"/>
                    <a:pt x="83922" y="294263"/>
                    <a:pt x="82836" y="296262"/>
                  </a:cubicBezTo>
                  <a:cubicBezTo>
                    <a:pt x="77751" y="305506"/>
                    <a:pt x="69901" y="312208"/>
                    <a:pt x="62188" y="319108"/>
                  </a:cubicBezTo>
                  <a:cubicBezTo>
                    <a:pt x="55881" y="324563"/>
                    <a:pt x="49191" y="329561"/>
                    <a:pt x="42169" y="334054"/>
                  </a:cubicBezTo>
                  <a:cubicBezTo>
                    <a:pt x="32295" y="340632"/>
                    <a:pt x="21656" y="345976"/>
                    <a:pt x="9622" y="347556"/>
                  </a:cubicBezTo>
                  <a:cubicBezTo>
                    <a:pt x="7068" y="347754"/>
                    <a:pt x="4500" y="347803"/>
                    <a:pt x="1933" y="347692"/>
                  </a:cubicBezTo>
                  <a:close/>
                </a:path>
              </a:pathLst>
            </a:custGeom>
            <a:solidFill>
              <a:srgbClr val="000000"/>
            </a:solidFill>
            <a:ln w="1231" cap="flat">
              <a:noFill/>
              <a:prstDash val="solid"/>
              <a:miter/>
            </a:ln>
          </p:spPr>
          <p:txBody>
            <a:bodyPr rtlCol="0" anchor="ctr"/>
            <a:lstStyle/>
            <a:p>
              <a:endParaRPr lang="es-CO"/>
            </a:p>
          </p:txBody>
        </p:sp>
        <p:sp>
          <p:nvSpPr>
            <p:cNvPr id="5222" name="Freeform: Shape 5221">
              <a:extLst>
                <a:ext uri="{FF2B5EF4-FFF2-40B4-BE49-F238E27FC236}">
                  <a16:creationId xmlns:a16="http://schemas.microsoft.com/office/drawing/2014/main" id="{AF872440-D284-4315-47A1-CEC67BF10FAC}"/>
                </a:ext>
              </a:extLst>
            </p:cNvPr>
            <p:cNvSpPr/>
            <p:nvPr/>
          </p:nvSpPr>
          <p:spPr>
            <a:xfrm>
              <a:off x="-815860" y="7587812"/>
              <a:ext cx="21942" cy="3955"/>
            </a:xfrm>
            <a:custGeom>
              <a:avLst/>
              <a:gdLst>
                <a:gd name="connsiteX0" fmla="*/ -2697 w 21942"/>
                <a:gd name="connsiteY0" fmla="*/ 2271 h 3955"/>
                <a:gd name="connsiteX1" fmla="*/ 4276 w 21942"/>
                <a:gd name="connsiteY1" fmla="*/ -987 h 3955"/>
                <a:gd name="connsiteX2" fmla="*/ 6460 w 21942"/>
                <a:gd name="connsiteY2" fmla="*/ 531 h 3955"/>
                <a:gd name="connsiteX3" fmla="*/ 9163 w 21942"/>
                <a:gd name="connsiteY3" fmla="*/ 531 h 3955"/>
                <a:gd name="connsiteX4" fmla="*/ 15853 w 21942"/>
                <a:gd name="connsiteY4" fmla="*/ -1320 h 3955"/>
                <a:gd name="connsiteX5" fmla="*/ 19234 w 21942"/>
                <a:gd name="connsiteY5" fmla="*/ 2382 h 3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2" h="3955">
                  <a:moveTo>
                    <a:pt x="-2697" y="2271"/>
                  </a:moveTo>
                  <a:cubicBezTo>
                    <a:pt x="-1945" y="-1185"/>
                    <a:pt x="647" y="-2419"/>
                    <a:pt x="4276" y="-987"/>
                  </a:cubicBezTo>
                  <a:cubicBezTo>
                    <a:pt x="5090" y="-617"/>
                    <a:pt x="5831" y="-98"/>
                    <a:pt x="6460" y="531"/>
                  </a:cubicBezTo>
                  <a:cubicBezTo>
                    <a:pt x="7436" y="1432"/>
                    <a:pt x="8312" y="1481"/>
                    <a:pt x="9163" y="531"/>
                  </a:cubicBezTo>
                  <a:cubicBezTo>
                    <a:pt x="10990" y="-1592"/>
                    <a:pt x="13446" y="-1284"/>
                    <a:pt x="15853" y="-1320"/>
                  </a:cubicBezTo>
                  <a:cubicBezTo>
                    <a:pt x="18260" y="-1357"/>
                    <a:pt x="19370" y="-86"/>
                    <a:pt x="19234" y="2382"/>
                  </a:cubicBezTo>
                  <a:close/>
                </a:path>
              </a:pathLst>
            </a:custGeom>
            <a:solidFill>
              <a:srgbClr val="020202"/>
            </a:solidFill>
            <a:ln w="1231" cap="flat">
              <a:noFill/>
              <a:prstDash val="solid"/>
              <a:miter/>
            </a:ln>
          </p:spPr>
          <p:txBody>
            <a:bodyPr rtlCol="0" anchor="ctr"/>
            <a:lstStyle/>
            <a:p>
              <a:endParaRPr lang="es-CO"/>
            </a:p>
          </p:txBody>
        </p:sp>
        <p:sp>
          <p:nvSpPr>
            <p:cNvPr id="5223" name="Freeform: Shape 5222">
              <a:extLst>
                <a:ext uri="{FF2B5EF4-FFF2-40B4-BE49-F238E27FC236}">
                  <a16:creationId xmlns:a16="http://schemas.microsoft.com/office/drawing/2014/main" id="{13A5F7B1-972C-4E1B-4542-F91C0909B508}"/>
                </a:ext>
              </a:extLst>
            </p:cNvPr>
            <p:cNvSpPr/>
            <p:nvPr/>
          </p:nvSpPr>
          <p:spPr>
            <a:xfrm>
              <a:off x="-848801" y="7589477"/>
              <a:ext cx="29287" cy="3021"/>
            </a:xfrm>
            <a:custGeom>
              <a:avLst/>
              <a:gdLst>
                <a:gd name="connsiteX0" fmla="*/ -2697 w 29287"/>
                <a:gd name="connsiteY0" fmla="*/ 643 h 3021"/>
                <a:gd name="connsiteX1" fmla="*/ 8411 w 29287"/>
                <a:gd name="connsiteY1" fmla="*/ -888 h 3021"/>
                <a:gd name="connsiteX2" fmla="*/ 14582 w 29287"/>
                <a:gd name="connsiteY2" fmla="*/ -888 h 3021"/>
                <a:gd name="connsiteX3" fmla="*/ 26591 w 29287"/>
                <a:gd name="connsiteY3" fmla="*/ 643 h 3021"/>
                <a:gd name="connsiteX4" fmla="*/ 24122 w 29287"/>
                <a:gd name="connsiteY4" fmla="*/ 1420 h 3021"/>
                <a:gd name="connsiteX5" fmla="*/ -204 w 29287"/>
                <a:gd name="connsiteY5" fmla="*/ 1420 h 3021"/>
                <a:gd name="connsiteX6" fmla="*/ -2697 w 29287"/>
                <a:gd name="connsiteY6" fmla="*/ 643 h 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287" h="3021">
                  <a:moveTo>
                    <a:pt x="-2697" y="643"/>
                  </a:moveTo>
                  <a:cubicBezTo>
                    <a:pt x="1005" y="346"/>
                    <a:pt x="4708" y="1235"/>
                    <a:pt x="8411" y="-888"/>
                  </a:cubicBezTo>
                  <a:cubicBezTo>
                    <a:pt x="10361" y="-1801"/>
                    <a:pt x="12632" y="-1801"/>
                    <a:pt x="14582" y="-888"/>
                  </a:cubicBezTo>
                  <a:cubicBezTo>
                    <a:pt x="18519" y="1395"/>
                    <a:pt x="22592" y="272"/>
                    <a:pt x="26591" y="643"/>
                  </a:cubicBezTo>
                  <a:cubicBezTo>
                    <a:pt x="25924" y="1247"/>
                    <a:pt x="25023" y="1531"/>
                    <a:pt x="24122" y="1420"/>
                  </a:cubicBezTo>
                  <a:lnTo>
                    <a:pt x="-204" y="1420"/>
                  </a:lnTo>
                  <a:cubicBezTo>
                    <a:pt x="-1105" y="1543"/>
                    <a:pt x="-2031" y="1260"/>
                    <a:pt x="-2697" y="643"/>
                  </a:cubicBezTo>
                  <a:close/>
                </a:path>
              </a:pathLst>
            </a:custGeom>
            <a:solidFill>
              <a:srgbClr val="020202"/>
            </a:solidFill>
            <a:ln w="1231" cap="flat">
              <a:noFill/>
              <a:prstDash val="solid"/>
              <a:miter/>
            </a:ln>
          </p:spPr>
          <p:txBody>
            <a:bodyPr rtlCol="0" anchor="ctr"/>
            <a:lstStyle/>
            <a:p>
              <a:endParaRPr lang="es-CO"/>
            </a:p>
          </p:txBody>
        </p:sp>
        <p:sp>
          <p:nvSpPr>
            <p:cNvPr id="5224" name="Freeform: Shape 5223">
              <a:extLst>
                <a:ext uri="{FF2B5EF4-FFF2-40B4-BE49-F238E27FC236}">
                  <a16:creationId xmlns:a16="http://schemas.microsoft.com/office/drawing/2014/main" id="{9F083898-7A2C-7B94-C266-84518A43DAB8}"/>
                </a:ext>
              </a:extLst>
            </p:cNvPr>
            <p:cNvSpPr/>
            <p:nvPr/>
          </p:nvSpPr>
          <p:spPr>
            <a:xfrm>
              <a:off x="-793027" y="7589795"/>
              <a:ext cx="8195" cy="2823"/>
            </a:xfrm>
            <a:custGeom>
              <a:avLst/>
              <a:gdLst>
                <a:gd name="connsiteX0" fmla="*/ -2697 w 8195"/>
                <a:gd name="connsiteY0" fmla="*/ 325 h 2823"/>
                <a:gd name="connsiteX1" fmla="*/ -229 w 8195"/>
                <a:gd name="connsiteY1" fmla="*/ -292 h 2823"/>
                <a:gd name="connsiteX2" fmla="*/ 5498 w 8195"/>
                <a:gd name="connsiteY2" fmla="*/ 1250 h 2823"/>
                <a:gd name="connsiteX3" fmla="*/ -2697 w 8195"/>
                <a:gd name="connsiteY3" fmla="*/ 325 h 2823"/>
              </a:gdLst>
              <a:ahLst/>
              <a:cxnLst>
                <a:cxn ang="0">
                  <a:pos x="connsiteX0" y="connsiteY0"/>
                </a:cxn>
                <a:cxn ang="0">
                  <a:pos x="connsiteX1" y="connsiteY1"/>
                </a:cxn>
                <a:cxn ang="0">
                  <a:pos x="connsiteX2" y="connsiteY2"/>
                </a:cxn>
                <a:cxn ang="0">
                  <a:pos x="connsiteX3" y="connsiteY3"/>
                </a:cxn>
              </a:cxnLst>
              <a:rect l="l" t="t" r="r" b="b"/>
              <a:pathLst>
                <a:path w="8195" h="2823">
                  <a:moveTo>
                    <a:pt x="-2697" y="325"/>
                  </a:moveTo>
                  <a:cubicBezTo>
                    <a:pt x="-1833" y="325"/>
                    <a:pt x="-994" y="115"/>
                    <a:pt x="-229" y="-292"/>
                  </a:cubicBezTo>
                  <a:cubicBezTo>
                    <a:pt x="3066" y="-2242"/>
                    <a:pt x="3326" y="-2144"/>
                    <a:pt x="5498" y="1250"/>
                  </a:cubicBezTo>
                  <a:cubicBezTo>
                    <a:pt x="2795" y="917"/>
                    <a:pt x="-93" y="1880"/>
                    <a:pt x="-2697" y="325"/>
                  </a:cubicBezTo>
                  <a:close/>
                </a:path>
              </a:pathLst>
            </a:custGeom>
            <a:solidFill>
              <a:srgbClr val="020202"/>
            </a:solidFill>
            <a:ln w="1231" cap="flat">
              <a:noFill/>
              <a:prstDash val="solid"/>
              <a:miter/>
            </a:ln>
          </p:spPr>
          <p:txBody>
            <a:bodyPr rtlCol="0" anchor="ctr"/>
            <a:lstStyle/>
            <a:p>
              <a:endParaRPr lang="es-CO"/>
            </a:p>
          </p:txBody>
        </p:sp>
        <p:sp>
          <p:nvSpPr>
            <p:cNvPr id="5225" name="Freeform: Shape 5224">
              <a:extLst>
                <a:ext uri="{FF2B5EF4-FFF2-40B4-BE49-F238E27FC236}">
                  <a16:creationId xmlns:a16="http://schemas.microsoft.com/office/drawing/2014/main" id="{C16761E7-6404-2501-DC7C-797CE142FEFF}"/>
                </a:ext>
              </a:extLst>
            </p:cNvPr>
            <p:cNvSpPr/>
            <p:nvPr/>
          </p:nvSpPr>
          <p:spPr>
            <a:xfrm>
              <a:off x="-784794" y="7592592"/>
              <a:ext cx="2715" cy="831"/>
            </a:xfrm>
            <a:custGeom>
              <a:avLst/>
              <a:gdLst>
                <a:gd name="connsiteX0" fmla="*/ -2697 w 2715"/>
                <a:gd name="connsiteY0" fmla="*/ -1559 h 831"/>
                <a:gd name="connsiteX1" fmla="*/ 18 w 2715"/>
                <a:gd name="connsiteY1" fmla="*/ -757 h 831"/>
                <a:gd name="connsiteX2" fmla="*/ -2697 w 2715"/>
                <a:gd name="connsiteY2" fmla="*/ -1559 h 831"/>
              </a:gdLst>
              <a:ahLst/>
              <a:cxnLst>
                <a:cxn ang="0">
                  <a:pos x="connsiteX0" y="connsiteY0"/>
                </a:cxn>
                <a:cxn ang="0">
                  <a:pos x="connsiteX1" y="connsiteY1"/>
                </a:cxn>
                <a:cxn ang="0">
                  <a:pos x="connsiteX2" y="connsiteY2"/>
                </a:cxn>
              </a:cxnLst>
              <a:rect l="l" t="t" r="r" b="b"/>
              <a:pathLst>
                <a:path w="2715" h="831">
                  <a:moveTo>
                    <a:pt x="-2697" y="-1559"/>
                  </a:moveTo>
                  <a:cubicBezTo>
                    <a:pt x="-1722" y="-1559"/>
                    <a:pt x="-673" y="-1744"/>
                    <a:pt x="18" y="-757"/>
                  </a:cubicBezTo>
                  <a:cubicBezTo>
                    <a:pt x="-970" y="-745"/>
                    <a:pt x="-2006" y="-596"/>
                    <a:pt x="-2697" y="-1559"/>
                  </a:cubicBezTo>
                  <a:close/>
                </a:path>
              </a:pathLst>
            </a:custGeom>
            <a:solidFill>
              <a:srgbClr val="020202"/>
            </a:solidFill>
            <a:ln w="1231" cap="flat">
              <a:noFill/>
              <a:prstDash val="solid"/>
              <a:miter/>
            </a:ln>
          </p:spPr>
          <p:txBody>
            <a:bodyPr rtlCol="0" anchor="ctr"/>
            <a:lstStyle/>
            <a:p>
              <a:endParaRPr lang="es-CO"/>
            </a:p>
          </p:txBody>
        </p:sp>
        <p:sp>
          <p:nvSpPr>
            <p:cNvPr id="5226" name="Freeform: Shape 5225">
              <a:extLst>
                <a:ext uri="{FF2B5EF4-FFF2-40B4-BE49-F238E27FC236}">
                  <a16:creationId xmlns:a16="http://schemas.microsoft.com/office/drawing/2014/main" id="{5D26620F-242B-B5FC-1184-262D5E7DFEFF}"/>
                </a:ext>
              </a:extLst>
            </p:cNvPr>
            <p:cNvSpPr/>
            <p:nvPr/>
          </p:nvSpPr>
          <p:spPr>
            <a:xfrm>
              <a:off x="-910894" y="7561479"/>
              <a:ext cx="840" cy="975"/>
            </a:xfrm>
            <a:custGeom>
              <a:avLst/>
              <a:gdLst>
                <a:gd name="connsiteX0" fmla="*/ -2685 w 840"/>
                <a:gd name="connsiteY0" fmla="*/ -1573 h 975"/>
                <a:gd name="connsiteX1" fmla="*/ -1858 w 840"/>
                <a:gd name="connsiteY1" fmla="*/ -660 h 975"/>
                <a:gd name="connsiteX2" fmla="*/ -1858 w 840"/>
                <a:gd name="connsiteY2" fmla="*/ -598 h 975"/>
                <a:gd name="connsiteX3" fmla="*/ -2697 w 840"/>
                <a:gd name="connsiteY3" fmla="*/ -1437 h 975"/>
                <a:gd name="connsiteX4" fmla="*/ -2685 w 840"/>
                <a:gd name="connsiteY4" fmla="*/ -1573 h 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0" h="975">
                  <a:moveTo>
                    <a:pt x="-2685" y="-1573"/>
                  </a:moveTo>
                  <a:cubicBezTo>
                    <a:pt x="-2204" y="-1548"/>
                    <a:pt x="-1833" y="-1141"/>
                    <a:pt x="-1858" y="-660"/>
                  </a:cubicBezTo>
                  <a:cubicBezTo>
                    <a:pt x="-1858" y="-635"/>
                    <a:pt x="-1858" y="-622"/>
                    <a:pt x="-1858" y="-598"/>
                  </a:cubicBezTo>
                  <a:cubicBezTo>
                    <a:pt x="-2327" y="-598"/>
                    <a:pt x="-2697" y="-980"/>
                    <a:pt x="-2697" y="-1437"/>
                  </a:cubicBezTo>
                  <a:cubicBezTo>
                    <a:pt x="-2697" y="-1487"/>
                    <a:pt x="-2697" y="-1523"/>
                    <a:pt x="-2685" y="-1573"/>
                  </a:cubicBezTo>
                  <a:close/>
                </a:path>
              </a:pathLst>
            </a:custGeom>
            <a:solidFill>
              <a:srgbClr val="5B5B5B"/>
            </a:solidFill>
            <a:ln w="1231" cap="flat">
              <a:noFill/>
              <a:prstDash val="solid"/>
              <a:miter/>
            </a:ln>
          </p:spPr>
          <p:txBody>
            <a:bodyPr rtlCol="0" anchor="ctr"/>
            <a:lstStyle/>
            <a:p>
              <a:endParaRPr lang="es-CO"/>
            </a:p>
          </p:txBody>
        </p:sp>
        <p:sp>
          <p:nvSpPr>
            <p:cNvPr id="5227" name="Freeform: Shape 5226">
              <a:extLst>
                <a:ext uri="{FF2B5EF4-FFF2-40B4-BE49-F238E27FC236}">
                  <a16:creationId xmlns:a16="http://schemas.microsoft.com/office/drawing/2014/main" id="{9A5D1B12-AD87-A988-C868-7DB65BDE0C8C}"/>
                </a:ext>
              </a:extLst>
            </p:cNvPr>
            <p:cNvSpPr/>
            <p:nvPr/>
          </p:nvSpPr>
          <p:spPr>
            <a:xfrm>
              <a:off x="-910070" y="7562454"/>
              <a:ext cx="866" cy="999"/>
            </a:xfrm>
            <a:custGeom>
              <a:avLst/>
              <a:gdLst>
                <a:gd name="connsiteX0" fmla="*/ -2695 w 866"/>
                <a:gd name="connsiteY0" fmla="*/ -1573 h 999"/>
                <a:gd name="connsiteX1" fmla="*/ -1831 w 866"/>
                <a:gd name="connsiteY1" fmla="*/ -660 h 999"/>
                <a:gd name="connsiteX2" fmla="*/ -1843 w 866"/>
                <a:gd name="connsiteY2" fmla="*/ -573 h 999"/>
                <a:gd name="connsiteX3" fmla="*/ -2695 w 866"/>
                <a:gd name="connsiteY3" fmla="*/ -1573 h 999"/>
              </a:gdLst>
              <a:ahLst/>
              <a:cxnLst>
                <a:cxn ang="0">
                  <a:pos x="connsiteX0" y="connsiteY0"/>
                </a:cxn>
                <a:cxn ang="0">
                  <a:pos x="connsiteX1" y="connsiteY1"/>
                </a:cxn>
                <a:cxn ang="0">
                  <a:pos x="connsiteX2" y="connsiteY2"/>
                </a:cxn>
                <a:cxn ang="0">
                  <a:pos x="connsiteX3" y="connsiteY3"/>
                </a:cxn>
              </a:cxnLst>
              <a:rect l="l" t="t" r="r" b="b"/>
              <a:pathLst>
                <a:path w="866" h="999">
                  <a:moveTo>
                    <a:pt x="-2695" y="-1573"/>
                  </a:moveTo>
                  <a:cubicBezTo>
                    <a:pt x="-2201" y="-1561"/>
                    <a:pt x="-1819" y="-1141"/>
                    <a:pt x="-1831" y="-660"/>
                  </a:cubicBezTo>
                  <a:cubicBezTo>
                    <a:pt x="-1843" y="-623"/>
                    <a:pt x="-1843" y="-598"/>
                    <a:pt x="-1843" y="-573"/>
                  </a:cubicBezTo>
                  <a:cubicBezTo>
                    <a:pt x="-2349" y="-623"/>
                    <a:pt x="-2732" y="-1067"/>
                    <a:pt x="-2695" y="-1573"/>
                  </a:cubicBezTo>
                  <a:close/>
                </a:path>
              </a:pathLst>
            </a:custGeom>
            <a:solidFill>
              <a:srgbClr val="5B5B5B"/>
            </a:solidFill>
            <a:ln w="1231" cap="flat">
              <a:noFill/>
              <a:prstDash val="solid"/>
              <a:miter/>
            </a:ln>
          </p:spPr>
          <p:txBody>
            <a:bodyPr rtlCol="0" anchor="ctr"/>
            <a:lstStyle/>
            <a:p>
              <a:endParaRPr lang="es-CO"/>
            </a:p>
          </p:txBody>
        </p:sp>
        <p:sp>
          <p:nvSpPr>
            <p:cNvPr id="5228" name="Freeform: Shape 5227">
              <a:extLst>
                <a:ext uri="{FF2B5EF4-FFF2-40B4-BE49-F238E27FC236}">
                  <a16:creationId xmlns:a16="http://schemas.microsoft.com/office/drawing/2014/main" id="{D1F76DDD-61A4-C8EB-2A49-18A58C2CE821}"/>
                </a:ext>
              </a:extLst>
            </p:cNvPr>
            <p:cNvSpPr/>
            <p:nvPr/>
          </p:nvSpPr>
          <p:spPr>
            <a:xfrm>
              <a:off x="-1056420" y="6744131"/>
              <a:ext cx="244225" cy="182040"/>
            </a:xfrm>
            <a:custGeom>
              <a:avLst/>
              <a:gdLst>
                <a:gd name="connsiteX0" fmla="*/ 152 w 244225"/>
                <a:gd name="connsiteY0" fmla="*/ -1573 h 182040"/>
                <a:gd name="connsiteX1" fmla="*/ -847 w 244225"/>
                <a:gd name="connsiteY1" fmla="*/ 29826 h 182040"/>
                <a:gd name="connsiteX2" fmla="*/ 2362 w 244225"/>
                <a:gd name="connsiteY2" fmla="*/ 54510 h 182040"/>
                <a:gd name="connsiteX3" fmla="*/ 13791 w 244225"/>
                <a:gd name="connsiteY3" fmla="*/ 84131 h 182040"/>
                <a:gd name="connsiteX4" fmla="*/ 29391 w 244225"/>
                <a:gd name="connsiteY4" fmla="*/ 107581 h 182040"/>
                <a:gd name="connsiteX5" fmla="*/ 44720 w 244225"/>
                <a:gd name="connsiteY5" fmla="*/ 127329 h 182040"/>
                <a:gd name="connsiteX6" fmla="*/ 60506 w 244225"/>
                <a:gd name="connsiteY6" fmla="*/ 141016 h 182040"/>
                <a:gd name="connsiteX7" fmla="*/ 119933 w 244225"/>
                <a:gd name="connsiteY7" fmla="*/ 170144 h 182040"/>
                <a:gd name="connsiteX8" fmla="*/ 152319 w 244225"/>
                <a:gd name="connsiteY8" fmla="*/ 176846 h 182040"/>
                <a:gd name="connsiteX9" fmla="*/ 181447 w 244225"/>
                <a:gd name="connsiteY9" fmla="*/ 177389 h 182040"/>
                <a:gd name="connsiteX10" fmla="*/ 209340 w 244225"/>
                <a:gd name="connsiteY10" fmla="*/ 174180 h 182040"/>
                <a:gd name="connsiteX11" fmla="*/ 229186 w 244225"/>
                <a:gd name="connsiteY11" fmla="*/ 172168 h 182040"/>
                <a:gd name="connsiteX12" fmla="*/ 241529 w 244225"/>
                <a:gd name="connsiteY12" fmla="*/ 172106 h 182040"/>
                <a:gd name="connsiteX13" fmla="*/ 230050 w 244225"/>
                <a:gd name="connsiteY13" fmla="*/ 173871 h 182040"/>
                <a:gd name="connsiteX14" fmla="*/ 217029 w 244225"/>
                <a:gd name="connsiteY14" fmla="*/ 175488 h 182040"/>
                <a:gd name="connsiteX15" fmla="*/ 213870 w 244225"/>
                <a:gd name="connsiteY15" fmla="*/ 175760 h 182040"/>
                <a:gd name="connsiteX16" fmla="*/ 190419 w 244225"/>
                <a:gd name="connsiteY16" fmla="*/ 178105 h 182040"/>
                <a:gd name="connsiteX17" fmla="*/ 173301 w 244225"/>
                <a:gd name="connsiteY17" fmla="*/ 178746 h 182040"/>
                <a:gd name="connsiteX18" fmla="*/ 170746 w 244225"/>
                <a:gd name="connsiteY18" fmla="*/ 179339 h 182040"/>
                <a:gd name="connsiteX19" fmla="*/ 163341 w 244225"/>
                <a:gd name="connsiteY19" fmla="*/ 179598 h 182040"/>
                <a:gd name="connsiteX20" fmla="*/ 158515 w 244225"/>
                <a:gd name="connsiteY20" fmla="*/ 178500 h 182040"/>
                <a:gd name="connsiteX21" fmla="*/ 134225 w 244225"/>
                <a:gd name="connsiteY21" fmla="*/ 175451 h 182040"/>
                <a:gd name="connsiteX22" fmla="*/ 118107 w 244225"/>
                <a:gd name="connsiteY22" fmla="*/ 172983 h 182040"/>
                <a:gd name="connsiteX23" fmla="*/ 78130 w 244225"/>
                <a:gd name="connsiteY23" fmla="*/ 156777 h 182040"/>
                <a:gd name="connsiteX24" fmla="*/ 63887 w 244225"/>
                <a:gd name="connsiteY24" fmla="*/ 148656 h 182040"/>
                <a:gd name="connsiteX25" fmla="*/ 55754 w 244225"/>
                <a:gd name="connsiteY25" fmla="*/ 148656 h 182040"/>
                <a:gd name="connsiteX26" fmla="*/ 52249 w 244225"/>
                <a:gd name="connsiteY26" fmla="*/ 149162 h 182040"/>
                <a:gd name="connsiteX27" fmla="*/ 43733 w 244225"/>
                <a:gd name="connsiteY27" fmla="*/ 149804 h 182040"/>
                <a:gd name="connsiteX28" fmla="*/ 35204 w 244225"/>
                <a:gd name="connsiteY28" fmla="*/ 148002 h 182040"/>
                <a:gd name="connsiteX29" fmla="*/ 16518 w 244225"/>
                <a:gd name="connsiteY29" fmla="*/ 124453 h 182040"/>
                <a:gd name="connsiteX30" fmla="*/ 7101 w 244225"/>
                <a:gd name="connsiteY30" fmla="*/ 96399 h 182040"/>
                <a:gd name="connsiteX31" fmla="*/ 5867 w 244225"/>
                <a:gd name="connsiteY31" fmla="*/ 91105 h 182040"/>
                <a:gd name="connsiteX32" fmla="*/ 6459 w 244225"/>
                <a:gd name="connsiteY32" fmla="*/ 88562 h 182040"/>
                <a:gd name="connsiteX33" fmla="*/ 7163 w 244225"/>
                <a:gd name="connsiteY33" fmla="*/ 81823 h 182040"/>
                <a:gd name="connsiteX34" fmla="*/ 3238 w 244225"/>
                <a:gd name="connsiteY34" fmla="*/ 67013 h 182040"/>
                <a:gd name="connsiteX35" fmla="*/ -872 w 244225"/>
                <a:gd name="connsiteY35" fmla="*/ 43809 h 182040"/>
                <a:gd name="connsiteX36" fmla="*/ -1674 w 244225"/>
                <a:gd name="connsiteY36" fmla="*/ 32961 h 182040"/>
                <a:gd name="connsiteX37" fmla="*/ -2464 w 244225"/>
                <a:gd name="connsiteY37" fmla="*/ 26197 h 182040"/>
                <a:gd name="connsiteX38" fmla="*/ -1724 w 244225"/>
                <a:gd name="connsiteY38" fmla="*/ 14904 h 182040"/>
                <a:gd name="connsiteX39" fmla="*/ -786 w 244225"/>
                <a:gd name="connsiteY39" fmla="*/ 402 h 182040"/>
                <a:gd name="connsiteX40" fmla="*/ 152 w 244225"/>
                <a:gd name="connsiteY40" fmla="*/ -1573 h 18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44225" h="182040">
                  <a:moveTo>
                    <a:pt x="152" y="-1573"/>
                  </a:moveTo>
                  <a:cubicBezTo>
                    <a:pt x="-1082" y="8869"/>
                    <a:pt x="-477" y="19409"/>
                    <a:pt x="-847" y="29826"/>
                  </a:cubicBezTo>
                  <a:cubicBezTo>
                    <a:pt x="-1144" y="38292"/>
                    <a:pt x="597" y="46438"/>
                    <a:pt x="2362" y="54510"/>
                  </a:cubicBezTo>
                  <a:cubicBezTo>
                    <a:pt x="4608" y="64914"/>
                    <a:pt x="8471" y="74912"/>
                    <a:pt x="13791" y="84131"/>
                  </a:cubicBezTo>
                  <a:cubicBezTo>
                    <a:pt x="18444" y="92302"/>
                    <a:pt x="23664" y="100127"/>
                    <a:pt x="29391" y="107581"/>
                  </a:cubicBezTo>
                  <a:cubicBezTo>
                    <a:pt x="34501" y="114160"/>
                    <a:pt x="39376" y="120923"/>
                    <a:pt x="44720" y="127329"/>
                  </a:cubicBezTo>
                  <a:cubicBezTo>
                    <a:pt x="49213" y="132698"/>
                    <a:pt x="54952" y="136783"/>
                    <a:pt x="60506" y="141016"/>
                  </a:cubicBezTo>
                  <a:cubicBezTo>
                    <a:pt x="78389" y="154593"/>
                    <a:pt x="98766" y="163232"/>
                    <a:pt x="119933" y="170144"/>
                  </a:cubicBezTo>
                  <a:cubicBezTo>
                    <a:pt x="130474" y="173476"/>
                    <a:pt x="141322" y="175710"/>
                    <a:pt x="152319" y="176846"/>
                  </a:cubicBezTo>
                  <a:cubicBezTo>
                    <a:pt x="161995" y="177833"/>
                    <a:pt x="171733" y="178006"/>
                    <a:pt x="181447" y="177389"/>
                  </a:cubicBezTo>
                  <a:cubicBezTo>
                    <a:pt x="190814" y="177080"/>
                    <a:pt x="200145" y="176006"/>
                    <a:pt x="209340" y="174180"/>
                  </a:cubicBezTo>
                  <a:cubicBezTo>
                    <a:pt x="215894" y="172970"/>
                    <a:pt x="222521" y="172291"/>
                    <a:pt x="229186" y="172168"/>
                  </a:cubicBezTo>
                  <a:cubicBezTo>
                    <a:pt x="233284" y="171958"/>
                    <a:pt x="237406" y="172168"/>
                    <a:pt x="241529" y="172106"/>
                  </a:cubicBezTo>
                  <a:cubicBezTo>
                    <a:pt x="237826" y="173513"/>
                    <a:pt x="233901" y="173612"/>
                    <a:pt x="230050" y="173871"/>
                  </a:cubicBezTo>
                  <a:cubicBezTo>
                    <a:pt x="225669" y="174167"/>
                    <a:pt x="221225" y="173526"/>
                    <a:pt x="217029" y="175488"/>
                  </a:cubicBezTo>
                  <a:cubicBezTo>
                    <a:pt x="216005" y="175772"/>
                    <a:pt x="214931" y="175871"/>
                    <a:pt x="213870" y="175760"/>
                  </a:cubicBezTo>
                  <a:cubicBezTo>
                    <a:pt x="205995" y="175994"/>
                    <a:pt x="198244" y="177500"/>
                    <a:pt x="190419" y="178105"/>
                  </a:cubicBezTo>
                  <a:cubicBezTo>
                    <a:pt x="184779" y="178549"/>
                    <a:pt x="179065" y="180474"/>
                    <a:pt x="173301" y="178746"/>
                  </a:cubicBezTo>
                  <a:cubicBezTo>
                    <a:pt x="172400" y="178524"/>
                    <a:pt x="171462" y="178746"/>
                    <a:pt x="170746" y="179339"/>
                  </a:cubicBezTo>
                  <a:cubicBezTo>
                    <a:pt x="168500" y="180746"/>
                    <a:pt x="165674" y="180845"/>
                    <a:pt x="163341" y="179598"/>
                  </a:cubicBezTo>
                  <a:cubicBezTo>
                    <a:pt x="161847" y="178845"/>
                    <a:pt x="160193" y="178462"/>
                    <a:pt x="158515" y="178500"/>
                  </a:cubicBezTo>
                  <a:cubicBezTo>
                    <a:pt x="150234" y="179018"/>
                    <a:pt x="142285" y="176698"/>
                    <a:pt x="134225" y="175451"/>
                  </a:cubicBezTo>
                  <a:cubicBezTo>
                    <a:pt x="128857" y="174624"/>
                    <a:pt x="123389" y="174451"/>
                    <a:pt x="118107" y="172983"/>
                  </a:cubicBezTo>
                  <a:cubicBezTo>
                    <a:pt x="104123" y="169280"/>
                    <a:pt x="90658" y="164257"/>
                    <a:pt x="78130" y="156777"/>
                  </a:cubicBezTo>
                  <a:cubicBezTo>
                    <a:pt x="73453" y="153976"/>
                    <a:pt x="68701" y="151248"/>
                    <a:pt x="63887" y="148656"/>
                  </a:cubicBezTo>
                  <a:cubicBezTo>
                    <a:pt x="61296" y="147262"/>
                    <a:pt x="58543" y="145410"/>
                    <a:pt x="55754" y="148656"/>
                  </a:cubicBezTo>
                  <a:cubicBezTo>
                    <a:pt x="54927" y="149619"/>
                    <a:pt x="53421" y="149335"/>
                    <a:pt x="52249" y="149162"/>
                  </a:cubicBezTo>
                  <a:cubicBezTo>
                    <a:pt x="49398" y="148780"/>
                    <a:pt x="46497" y="148989"/>
                    <a:pt x="43733" y="149804"/>
                  </a:cubicBezTo>
                  <a:cubicBezTo>
                    <a:pt x="40770" y="150656"/>
                    <a:pt x="37574" y="149977"/>
                    <a:pt x="35204" y="148002"/>
                  </a:cubicBezTo>
                  <a:cubicBezTo>
                    <a:pt x="26898" y="141831"/>
                    <a:pt x="20283" y="134302"/>
                    <a:pt x="16518" y="124453"/>
                  </a:cubicBezTo>
                  <a:cubicBezTo>
                    <a:pt x="13001" y="115221"/>
                    <a:pt x="9705" y="105940"/>
                    <a:pt x="7101" y="96399"/>
                  </a:cubicBezTo>
                  <a:cubicBezTo>
                    <a:pt x="6620" y="94659"/>
                    <a:pt x="6299" y="92869"/>
                    <a:pt x="5867" y="91105"/>
                  </a:cubicBezTo>
                  <a:cubicBezTo>
                    <a:pt x="5558" y="90216"/>
                    <a:pt x="5793" y="89229"/>
                    <a:pt x="6459" y="88562"/>
                  </a:cubicBezTo>
                  <a:cubicBezTo>
                    <a:pt x="8582" y="86489"/>
                    <a:pt x="7879" y="84242"/>
                    <a:pt x="7163" y="81823"/>
                  </a:cubicBezTo>
                  <a:cubicBezTo>
                    <a:pt x="5682" y="76886"/>
                    <a:pt x="3584" y="71950"/>
                    <a:pt x="3238" y="67013"/>
                  </a:cubicBezTo>
                  <a:cubicBezTo>
                    <a:pt x="2683" y="59089"/>
                    <a:pt x="-45" y="51647"/>
                    <a:pt x="-872" y="43809"/>
                  </a:cubicBezTo>
                  <a:cubicBezTo>
                    <a:pt x="-1390" y="40218"/>
                    <a:pt x="-1662" y="36589"/>
                    <a:pt x="-1674" y="32961"/>
                  </a:cubicBezTo>
                  <a:cubicBezTo>
                    <a:pt x="-1674" y="30677"/>
                    <a:pt x="-1933" y="28419"/>
                    <a:pt x="-2464" y="26197"/>
                  </a:cubicBezTo>
                  <a:cubicBezTo>
                    <a:pt x="-3242" y="22408"/>
                    <a:pt x="-1835" y="18681"/>
                    <a:pt x="-1724" y="14904"/>
                  </a:cubicBezTo>
                  <a:cubicBezTo>
                    <a:pt x="-1575" y="10054"/>
                    <a:pt x="-1872" y="5191"/>
                    <a:pt x="-786" y="402"/>
                  </a:cubicBezTo>
                  <a:cubicBezTo>
                    <a:pt x="-736" y="-351"/>
                    <a:pt x="-391" y="-1054"/>
                    <a:pt x="152" y="-1573"/>
                  </a:cubicBezTo>
                  <a:close/>
                </a:path>
              </a:pathLst>
            </a:custGeom>
            <a:solidFill>
              <a:srgbClr val="020202"/>
            </a:solidFill>
            <a:ln w="1231" cap="flat">
              <a:noFill/>
              <a:prstDash val="solid"/>
              <a:miter/>
            </a:ln>
          </p:spPr>
          <p:txBody>
            <a:bodyPr rtlCol="0" anchor="ctr"/>
            <a:lstStyle/>
            <a:p>
              <a:endParaRPr lang="es-CO"/>
            </a:p>
          </p:txBody>
        </p:sp>
        <p:sp>
          <p:nvSpPr>
            <p:cNvPr id="5229" name="Freeform: Shape 5228">
              <a:extLst>
                <a:ext uri="{FF2B5EF4-FFF2-40B4-BE49-F238E27FC236}">
                  <a16:creationId xmlns:a16="http://schemas.microsoft.com/office/drawing/2014/main" id="{4B66808B-D866-6A6E-CB75-08C7F1662556}"/>
                </a:ext>
              </a:extLst>
            </p:cNvPr>
            <p:cNvSpPr/>
            <p:nvPr/>
          </p:nvSpPr>
          <p:spPr>
            <a:xfrm>
              <a:off x="-1053627" y="6737725"/>
              <a:ext cx="1019" cy="5492"/>
            </a:xfrm>
            <a:custGeom>
              <a:avLst/>
              <a:gdLst>
                <a:gd name="connsiteX0" fmla="*/ -1727 w 1019"/>
                <a:gd name="connsiteY0" fmla="*/ -1573 h 5492"/>
                <a:gd name="connsiteX1" fmla="*/ -2628 w 1019"/>
                <a:gd name="connsiteY1" fmla="*/ 3919 h 5492"/>
                <a:gd name="connsiteX2" fmla="*/ -1727 w 1019"/>
                <a:gd name="connsiteY2" fmla="*/ -1573 h 5492"/>
              </a:gdLst>
              <a:ahLst/>
              <a:cxnLst>
                <a:cxn ang="0">
                  <a:pos x="connsiteX0" y="connsiteY0"/>
                </a:cxn>
                <a:cxn ang="0">
                  <a:pos x="connsiteX1" y="connsiteY1"/>
                </a:cxn>
                <a:cxn ang="0">
                  <a:pos x="connsiteX2" y="connsiteY2"/>
                </a:cxn>
              </a:cxnLst>
              <a:rect l="l" t="t" r="r" b="b"/>
              <a:pathLst>
                <a:path w="1019" h="5492">
                  <a:moveTo>
                    <a:pt x="-1727" y="-1573"/>
                  </a:moveTo>
                  <a:cubicBezTo>
                    <a:pt x="-1999" y="266"/>
                    <a:pt x="-1024" y="2303"/>
                    <a:pt x="-2628" y="3919"/>
                  </a:cubicBezTo>
                  <a:cubicBezTo>
                    <a:pt x="-2357" y="2080"/>
                    <a:pt x="-3381" y="32"/>
                    <a:pt x="-1727" y="-1573"/>
                  </a:cubicBezTo>
                  <a:close/>
                </a:path>
              </a:pathLst>
            </a:custGeom>
            <a:solidFill>
              <a:srgbClr val="020202"/>
            </a:solidFill>
            <a:ln w="1231" cap="flat">
              <a:noFill/>
              <a:prstDash val="solid"/>
              <a:miter/>
            </a:ln>
          </p:spPr>
          <p:txBody>
            <a:bodyPr rtlCol="0" anchor="ctr"/>
            <a:lstStyle/>
            <a:p>
              <a:endParaRPr lang="es-CO"/>
            </a:p>
          </p:txBody>
        </p:sp>
        <p:sp>
          <p:nvSpPr>
            <p:cNvPr id="5230" name="Freeform: Shape 5229">
              <a:extLst>
                <a:ext uri="{FF2B5EF4-FFF2-40B4-BE49-F238E27FC236}">
                  <a16:creationId xmlns:a16="http://schemas.microsoft.com/office/drawing/2014/main" id="{F82E786E-43D2-250A-C004-5C0BAC7021C2}"/>
                </a:ext>
              </a:extLst>
            </p:cNvPr>
            <p:cNvSpPr/>
            <p:nvPr/>
          </p:nvSpPr>
          <p:spPr>
            <a:xfrm>
              <a:off x="-1051795" y="6725840"/>
              <a:ext cx="1014" cy="5492"/>
            </a:xfrm>
            <a:custGeom>
              <a:avLst/>
              <a:gdLst>
                <a:gd name="connsiteX0" fmla="*/ -1732 w 1014"/>
                <a:gd name="connsiteY0" fmla="*/ -1573 h 5492"/>
                <a:gd name="connsiteX1" fmla="*/ -2633 w 1014"/>
                <a:gd name="connsiteY1" fmla="*/ 3919 h 5492"/>
                <a:gd name="connsiteX2" fmla="*/ -1732 w 1014"/>
                <a:gd name="connsiteY2" fmla="*/ -1573 h 5492"/>
              </a:gdLst>
              <a:ahLst/>
              <a:cxnLst>
                <a:cxn ang="0">
                  <a:pos x="connsiteX0" y="connsiteY0"/>
                </a:cxn>
                <a:cxn ang="0">
                  <a:pos x="connsiteX1" y="connsiteY1"/>
                </a:cxn>
                <a:cxn ang="0">
                  <a:pos x="connsiteX2" y="connsiteY2"/>
                </a:cxn>
              </a:cxnLst>
              <a:rect l="l" t="t" r="r" b="b"/>
              <a:pathLst>
                <a:path w="1014" h="5492">
                  <a:moveTo>
                    <a:pt x="-1732" y="-1573"/>
                  </a:moveTo>
                  <a:cubicBezTo>
                    <a:pt x="-1991" y="266"/>
                    <a:pt x="-1041" y="2303"/>
                    <a:pt x="-2633" y="3919"/>
                  </a:cubicBezTo>
                  <a:cubicBezTo>
                    <a:pt x="-2362" y="2080"/>
                    <a:pt x="-3374" y="32"/>
                    <a:pt x="-1732" y="-1573"/>
                  </a:cubicBezTo>
                  <a:close/>
                </a:path>
              </a:pathLst>
            </a:custGeom>
            <a:solidFill>
              <a:srgbClr val="020202"/>
            </a:solidFill>
            <a:ln w="1231" cap="flat">
              <a:noFill/>
              <a:prstDash val="solid"/>
              <a:miter/>
            </a:ln>
          </p:spPr>
          <p:txBody>
            <a:bodyPr rtlCol="0" anchor="ctr"/>
            <a:lstStyle/>
            <a:p>
              <a:endParaRPr lang="es-CO"/>
            </a:p>
          </p:txBody>
        </p:sp>
        <p:sp>
          <p:nvSpPr>
            <p:cNvPr id="5231" name="Freeform: Shape 5230">
              <a:extLst>
                <a:ext uri="{FF2B5EF4-FFF2-40B4-BE49-F238E27FC236}">
                  <a16:creationId xmlns:a16="http://schemas.microsoft.com/office/drawing/2014/main" id="{036286EB-0F13-8324-F5CB-B0F75E64E33F}"/>
                </a:ext>
              </a:extLst>
            </p:cNvPr>
            <p:cNvSpPr/>
            <p:nvPr/>
          </p:nvSpPr>
          <p:spPr>
            <a:xfrm>
              <a:off x="-1052682" y="6732294"/>
              <a:ext cx="973" cy="4578"/>
            </a:xfrm>
            <a:custGeom>
              <a:avLst/>
              <a:gdLst>
                <a:gd name="connsiteX0" fmla="*/ -1747 w 973"/>
                <a:gd name="connsiteY0" fmla="*/ -1573 h 4578"/>
                <a:gd name="connsiteX1" fmla="*/ -2648 w 973"/>
                <a:gd name="connsiteY1" fmla="*/ 3006 h 4578"/>
                <a:gd name="connsiteX2" fmla="*/ -1747 w 973"/>
                <a:gd name="connsiteY2" fmla="*/ -1573 h 4578"/>
              </a:gdLst>
              <a:ahLst/>
              <a:cxnLst>
                <a:cxn ang="0">
                  <a:pos x="connsiteX0" y="connsiteY0"/>
                </a:cxn>
                <a:cxn ang="0">
                  <a:pos x="connsiteX1" y="connsiteY1"/>
                </a:cxn>
                <a:cxn ang="0">
                  <a:pos x="connsiteX2" y="connsiteY2"/>
                </a:cxn>
              </a:cxnLst>
              <a:rect l="l" t="t" r="r" b="b"/>
              <a:pathLst>
                <a:path w="973" h="4578">
                  <a:moveTo>
                    <a:pt x="-1747" y="-1573"/>
                  </a:moveTo>
                  <a:cubicBezTo>
                    <a:pt x="-1956" y="-30"/>
                    <a:pt x="-1179" y="1710"/>
                    <a:pt x="-2648" y="3006"/>
                  </a:cubicBezTo>
                  <a:cubicBezTo>
                    <a:pt x="-2450" y="1414"/>
                    <a:pt x="-3277" y="-339"/>
                    <a:pt x="-1747" y="-1573"/>
                  </a:cubicBezTo>
                  <a:close/>
                </a:path>
              </a:pathLst>
            </a:custGeom>
            <a:solidFill>
              <a:srgbClr val="020202"/>
            </a:solidFill>
            <a:ln w="1231" cap="flat">
              <a:noFill/>
              <a:prstDash val="solid"/>
              <a:miter/>
            </a:ln>
          </p:spPr>
          <p:txBody>
            <a:bodyPr rtlCol="0" anchor="ctr"/>
            <a:lstStyle/>
            <a:p>
              <a:endParaRPr lang="es-CO"/>
            </a:p>
          </p:txBody>
        </p:sp>
        <p:sp>
          <p:nvSpPr>
            <p:cNvPr id="5232" name="Freeform: Shape 5231">
              <a:extLst>
                <a:ext uri="{FF2B5EF4-FFF2-40B4-BE49-F238E27FC236}">
                  <a16:creationId xmlns:a16="http://schemas.microsoft.com/office/drawing/2014/main" id="{31F14E49-9D4A-2920-1078-FA66A41CF337}"/>
                </a:ext>
              </a:extLst>
            </p:cNvPr>
            <p:cNvSpPr/>
            <p:nvPr/>
          </p:nvSpPr>
          <p:spPr>
            <a:xfrm>
              <a:off x="-1051934" y="6642243"/>
              <a:ext cx="426196" cy="278690"/>
            </a:xfrm>
            <a:custGeom>
              <a:avLst/>
              <a:gdLst>
                <a:gd name="connsiteX0" fmla="*/ 31508 w 426196"/>
                <a:gd name="connsiteY0" fmla="*/ 23583 h 278690"/>
                <a:gd name="connsiteX1" fmla="*/ 70065 w 426196"/>
                <a:gd name="connsiteY1" fmla="*/ 1873 h 278690"/>
                <a:gd name="connsiteX2" fmla="*/ 84221 w 426196"/>
                <a:gd name="connsiteY2" fmla="*/ -1286 h 278690"/>
                <a:gd name="connsiteX3" fmla="*/ 86332 w 426196"/>
                <a:gd name="connsiteY3" fmla="*/ -1200 h 278690"/>
                <a:gd name="connsiteX4" fmla="*/ 82999 w 426196"/>
                <a:gd name="connsiteY4" fmla="*/ 1047 h 278690"/>
                <a:gd name="connsiteX5" fmla="*/ 70941 w 426196"/>
                <a:gd name="connsiteY5" fmla="*/ 4268 h 278690"/>
                <a:gd name="connsiteX6" fmla="*/ 36914 w 426196"/>
                <a:gd name="connsiteY6" fmla="*/ 22621 h 278690"/>
                <a:gd name="connsiteX7" fmla="*/ 32989 w 426196"/>
                <a:gd name="connsiteY7" fmla="*/ 32099 h 278690"/>
                <a:gd name="connsiteX8" fmla="*/ 38839 w 426196"/>
                <a:gd name="connsiteY8" fmla="*/ 66658 h 278690"/>
                <a:gd name="connsiteX9" fmla="*/ 61339 w 426196"/>
                <a:gd name="connsiteY9" fmla="*/ 105017 h 278690"/>
                <a:gd name="connsiteX10" fmla="*/ 111596 w 426196"/>
                <a:gd name="connsiteY10" fmla="*/ 149313 h 278690"/>
                <a:gd name="connsiteX11" fmla="*/ 176862 w 426196"/>
                <a:gd name="connsiteY11" fmla="*/ 172381 h 278690"/>
                <a:gd name="connsiteX12" fmla="*/ 197312 w 426196"/>
                <a:gd name="connsiteY12" fmla="*/ 174084 h 278690"/>
                <a:gd name="connsiteX13" fmla="*/ 221874 w 426196"/>
                <a:gd name="connsiteY13" fmla="*/ 172393 h 278690"/>
                <a:gd name="connsiteX14" fmla="*/ 266305 w 426196"/>
                <a:gd name="connsiteY14" fmla="*/ 167703 h 278690"/>
                <a:gd name="connsiteX15" fmla="*/ 345777 w 426196"/>
                <a:gd name="connsiteY15" fmla="*/ 152979 h 278690"/>
                <a:gd name="connsiteX16" fmla="*/ 418460 w 426196"/>
                <a:gd name="connsiteY16" fmla="*/ 115952 h 278690"/>
                <a:gd name="connsiteX17" fmla="*/ 420928 w 426196"/>
                <a:gd name="connsiteY17" fmla="*/ 113978 h 278690"/>
                <a:gd name="connsiteX18" fmla="*/ 422360 w 426196"/>
                <a:gd name="connsiteY18" fmla="*/ 113854 h 278690"/>
                <a:gd name="connsiteX19" fmla="*/ 423261 w 426196"/>
                <a:gd name="connsiteY19" fmla="*/ 126949 h 278690"/>
                <a:gd name="connsiteX20" fmla="*/ 423446 w 426196"/>
                <a:gd name="connsiteY20" fmla="*/ 131034 h 278690"/>
                <a:gd name="connsiteX21" fmla="*/ 423446 w 426196"/>
                <a:gd name="connsiteY21" fmla="*/ 166222 h 278690"/>
                <a:gd name="connsiteX22" fmla="*/ 414300 w 426196"/>
                <a:gd name="connsiteY22" fmla="*/ 195275 h 278690"/>
                <a:gd name="connsiteX23" fmla="*/ 400341 w 426196"/>
                <a:gd name="connsiteY23" fmla="*/ 210160 h 278690"/>
                <a:gd name="connsiteX24" fmla="*/ 368252 w 426196"/>
                <a:gd name="connsiteY24" fmla="*/ 230784 h 278690"/>
                <a:gd name="connsiteX25" fmla="*/ 341852 w 426196"/>
                <a:gd name="connsiteY25" fmla="*/ 242028 h 278690"/>
                <a:gd name="connsiteX26" fmla="*/ 328868 w 426196"/>
                <a:gd name="connsiteY26" fmla="*/ 247557 h 278690"/>
                <a:gd name="connsiteX27" fmla="*/ 305035 w 426196"/>
                <a:gd name="connsiteY27" fmla="*/ 255209 h 278690"/>
                <a:gd name="connsiteX28" fmla="*/ 276290 w 426196"/>
                <a:gd name="connsiteY28" fmla="*/ 265441 h 278690"/>
                <a:gd name="connsiteX29" fmla="*/ 262442 w 426196"/>
                <a:gd name="connsiteY29" fmla="*/ 267662 h 278690"/>
                <a:gd name="connsiteX30" fmla="*/ 249866 w 426196"/>
                <a:gd name="connsiteY30" fmla="*/ 269254 h 278690"/>
                <a:gd name="connsiteX31" fmla="*/ 235055 w 426196"/>
                <a:gd name="connsiteY31" fmla="*/ 271488 h 278690"/>
                <a:gd name="connsiteX32" fmla="*/ 214135 w 426196"/>
                <a:gd name="connsiteY32" fmla="*/ 272328 h 278690"/>
                <a:gd name="connsiteX33" fmla="*/ 198399 w 426196"/>
                <a:gd name="connsiteY33" fmla="*/ 274389 h 278690"/>
                <a:gd name="connsiteX34" fmla="*/ 187587 w 426196"/>
                <a:gd name="connsiteY34" fmla="*/ 275709 h 278690"/>
                <a:gd name="connsiteX35" fmla="*/ 153461 w 426196"/>
                <a:gd name="connsiteY35" fmla="*/ 276647 h 278690"/>
                <a:gd name="connsiteX36" fmla="*/ 114361 w 426196"/>
                <a:gd name="connsiteY36" fmla="*/ 268971 h 278690"/>
                <a:gd name="connsiteX37" fmla="*/ 63758 w 426196"/>
                <a:gd name="connsiteY37" fmla="*/ 245162 h 278690"/>
                <a:gd name="connsiteX38" fmla="*/ 32396 w 426196"/>
                <a:gd name="connsiteY38" fmla="*/ 215060 h 278690"/>
                <a:gd name="connsiteX39" fmla="*/ 16722 w 426196"/>
                <a:gd name="connsiteY39" fmla="*/ 193276 h 278690"/>
                <a:gd name="connsiteX40" fmla="*/ -866 w 426196"/>
                <a:gd name="connsiteY40" fmla="*/ 149165 h 278690"/>
                <a:gd name="connsiteX41" fmla="*/ -2655 w 426196"/>
                <a:gd name="connsiteY41" fmla="*/ 118310 h 278690"/>
                <a:gd name="connsiteX42" fmla="*/ 813 w 426196"/>
                <a:gd name="connsiteY42" fmla="*/ 83085 h 278690"/>
                <a:gd name="connsiteX43" fmla="*/ 5441 w 426196"/>
                <a:gd name="connsiteY43" fmla="*/ 61807 h 278690"/>
                <a:gd name="connsiteX44" fmla="*/ 19178 w 426196"/>
                <a:gd name="connsiteY44" fmla="*/ 37974 h 278690"/>
                <a:gd name="connsiteX45" fmla="*/ 28842 w 426196"/>
                <a:gd name="connsiteY45" fmla="*/ 28261 h 278690"/>
                <a:gd name="connsiteX46" fmla="*/ 31310 w 426196"/>
                <a:gd name="connsiteY46" fmla="*/ 24558 h 278690"/>
                <a:gd name="connsiteX47" fmla="*/ 31100 w 426196"/>
                <a:gd name="connsiteY47" fmla="*/ 23904 h 278690"/>
                <a:gd name="connsiteX48" fmla="*/ 31508 w 426196"/>
                <a:gd name="connsiteY48" fmla="*/ 23583 h 278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26196" h="278690">
                  <a:moveTo>
                    <a:pt x="31508" y="23583"/>
                  </a:moveTo>
                  <a:cubicBezTo>
                    <a:pt x="42850" y="13944"/>
                    <a:pt x="55933" y="6564"/>
                    <a:pt x="70065" y="1873"/>
                  </a:cubicBezTo>
                  <a:cubicBezTo>
                    <a:pt x="74668" y="355"/>
                    <a:pt x="79408" y="-706"/>
                    <a:pt x="84221" y="-1286"/>
                  </a:cubicBezTo>
                  <a:cubicBezTo>
                    <a:pt x="84875" y="-1693"/>
                    <a:pt x="85715" y="-1669"/>
                    <a:pt x="86332" y="-1200"/>
                  </a:cubicBezTo>
                  <a:cubicBezTo>
                    <a:pt x="86122" y="886"/>
                    <a:pt x="84357" y="676"/>
                    <a:pt x="82999" y="1047"/>
                  </a:cubicBezTo>
                  <a:cubicBezTo>
                    <a:pt x="78976" y="2120"/>
                    <a:pt x="74780" y="2528"/>
                    <a:pt x="70941" y="4268"/>
                  </a:cubicBezTo>
                  <a:cubicBezTo>
                    <a:pt x="58772" y="8834"/>
                    <a:pt x="47145" y="14401"/>
                    <a:pt x="36914" y="22621"/>
                  </a:cubicBezTo>
                  <a:cubicBezTo>
                    <a:pt x="33705" y="25188"/>
                    <a:pt x="32804" y="28014"/>
                    <a:pt x="32989" y="32099"/>
                  </a:cubicBezTo>
                  <a:cubicBezTo>
                    <a:pt x="33482" y="43886"/>
                    <a:pt x="34976" y="55377"/>
                    <a:pt x="38839" y="66658"/>
                  </a:cubicBezTo>
                  <a:cubicBezTo>
                    <a:pt x="43566" y="80876"/>
                    <a:pt x="51231" y="93946"/>
                    <a:pt x="61339" y="105017"/>
                  </a:cubicBezTo>
                  <a:cubicBezTo>
                    <a:pt x="76569" y="121457"/>
                    <a:pt x="92577" y="137107"/>
                    <a:pt x="111596" y="149313"/>
                  </a:cubicBezTo>
                  <a:cubicBezTo>
                    <a:pt x="131541" y="162075"/>
                    <a:pt x="153177" y="170122"/>
                    <a:pt x="176862" y="172381"/>
                  </a:cubicBezTo>
                  <a:cubicBezTo>
                    <a:pt x="183675" y="173035"/>
                    <a:pt x="190438" y="173751"/>
                    <a:pt x="197312" y="174084"/>
                  </a:cubicBezTo>
                  <a:cubicBezTo>
                    <a:pt x="205570" y="174491"/>
                    <a:pt x="213691" y="173356"/>
                    <a:pt x="221874" y="172393"/>
                  </a:cubicBezTo>
                  <a:cubicBezTo>
                    <a:pt x="236684" y="170653"/>
                    <a:pt x="251606" y="170060"/>
                    <a:pt x="266305" y="167703"/>
                  </a:cubicBezTo>
                  <a:cubicBezTo>
                    <a:pt x="292915" y="163433"/>
                    <a:pt x="319722" y="160137"/>
                    <a:pt x="345777" y="152979"/>
                  </a:cubicBezTo>
                  <a:cubicBezTo>
                    <a:pt x="372510" y="145573"/>
                    <a:pt x="397021" y="133762"/>
                    <a:pt x="418460" y="115952"/>
                  </a:cubicBezTo>
                  <a:cubicBezTo>
                    <a:pt x="419213" y="115212"/>
                    <a:pt x="420040" y="114558"/>
                    <a:pt x="420928" y="113978"/>
                  </a:cubicBezTo>
                  <a:cubicBezTo>
                    <a:pt x="421372" y="113755"/>
                    <a:pt x="421879" y="113706"/>
                    <a:pt x="422360" y="113854"/>
                  </a:cubicBezTo>
                  <a:cubicBezTo>
                    <a:pt x="422607" y="118223"/>
                    <a:pt x="422150" y="122617"/>
                    <a:pt x="423261" y="126949"/>
                  </a:cubicBezTo>
                  <a:cubicBezTo>
                    <a:pt x="423495" y="128294"/>
                    <a:pt x="423557" y="129664"/>
                    <a:pt x="423446" y="131034"/>
                  </a:cubicBezTo>
                  <a:cubicBezTo>
                    <a:pt x="423446" y="142759"/>
                    <a:pt x="423532" y="154485"/>
                    <a:pt x="423446" y="166222"/>
                  </a:cubicBezTo>
                  <a:cubicBezTo>
                    <a:pt x="423335" y="176799"/>
                    <a:pt x="420583" y="186747"/>
                    <a:pt x="414300" y="195275"/>
                  </a:cubicBezTo>
                  <a:cubicBezTo>
                    <a:pt x="410289" y="200805"/>
                    <a:pt x="405599" y="205803"/>
                    <a:pt x="400341" y="210160"/>
                  </a:cubicBezTo>
                  <a:cubicBezTo>
                    <a:pt x="390579" y="218392"/>
                    <a:pt x="379792" y="225316"/>
                    <a:pt x="368252" y="230784"/>
                  </a:cubicBezTo>
                  <a:cubicBezTo>
                    <a:pt x="359551" y="234746"/>
                    <a:pt x="350652" y="238288"/>
                    <a:pt x="341852" y="242028"/>
                  </a:cubicBezTo>
                  <a:lnTo>
                    <a:pt x="328868" y="247557"/>
                  </a:lnTo>
                  <a:cubicBezTo>
                    <a:pt x="321154" y="250852"/>
                    <a:pt x="312947" y="252555"/>
                    <a:pt x="305035" y="255209"/>
                  </a:cubicBezTo>
                  <a:cubicBezTo>
                    <a:pt x="295396" y="258430"/>
                    <a:pt x="285979" y="262343"/>
                    <a:pt x="276290" y="265441"/>
                  </a:cubicBezTo>
                  <a:cubicBezTo>
                    <a:pt x="271859" y="267057"/>
                    <a:pt x="267157" y="267810"/>
                    <a:pt x="262442" y="267662"/>
                  </a:cubicBezTo>
                  <a:cubicBezTo>
                    <a:pt x="258197" y="267490"/>
                    <a:pt x="253939" y="268033"/>
                    <a:pt x="249866" y="269254"/>
                  </a:cubicBezTo>
                  <a:cubicBezTo>
                    <a:pt x="244990" y="270390"/>
                    <a:pt x="240041" y="271130"/>
                    <a:pt x="235055" y="271488"/>
                  </a:cubicBezTo>
                  <a:cubicBezTo>
                    <a:pt x="228069" y="272204"/>
                    <a:pt x="221096" y="271920"/>
                    <a:pt x="214135" y="272328"/>
                  </a:cubicBezTo>
                  <a:cubicBezTo>
                    <a:pt x="208840" y="272599"/>
                    <a:pt x="203582" y="273290"/>
                    <a:pt x="198399" y="274389"/>
                  </a:cubicBezTo>
                  <a:cubicBezTo>
                    <a:pt x="194807" y="275179"/>
                    <a:pt x="191191" y="275105"/>
                    <a:pt x="187587" y="275709"/>
                  </a:cubicBezTo>
                  <a:cubicBezTo>
                    <a:pt x="176306" y="277585"/>
                    <a:pt x="164828" y="277240"/>
                    <a:pt x="153461" y="276647"/>
                  </a:cubicBezTo>
                  <a:cubicBezTo>
                    <a:pt x="140131" y="275907"/>
                    <a:pt x="126974" y="273327"/>
                    <a:pt x="114361" y="268971"/>
                  </a:cubicBezTo>
                  <a:cubicBezTo>
                    <a:pt x="96625" y="262911"/>
                    <a:pt x="79519" y="255530"/>
                    <a:pt x="63758" y="245162"/>
                  </a:cubicBezTo>
                  <a:cubicBezTo>
                    <a:pt x="51539" y="237140"/>
                    <a:pt x="40912" y="226933"/>
                    <a:pt x="32396" y="215060"/>
                  </a:cubicBezTo>
                  <a:cubicBezTo>
                    <a:pt x="27163" y="207803"/>
                    <a:pt x="21424" y="200916"/>
                    <a:pt x="16722" y="193276"/>
                  </a:cubicBezTo>
                  <a:cubicBezTo>
                    <a:pt x="8317" y="179588"/>
                    <a:pt x="1911" y="165161"/>
                    <a:pt x="-866" y="149165"/>
                  </a:cubicBezTo>
                  <a:cubicBezTo>
                    <a:pt x="-2668" y="138896"/>
                    <a:pt x="-2359" y="128615"/>
                    <a:pt x="-2655" y="118310"/>
                  </a:cubicBezTo>
                  <a:cubicBezTo>
                    <a:pt x="-3001" y="106387"/>
                    <a:pt x="-1162" y="94761"/>
                    <a:pt x="813" y="83085"/>
                  </a:cubicBezTo>
                  <a:cubicBezTo>
                    <a:pt x="1973" y="75914"/>
                    <a:pt x="3516" y="68817"/>
                    <a:pt x="5441" y="61807"/>
                  </a:cubicBezTo>
                  <a:cubicBezTo>
                    <a:pt x="8033" y="52637"/>
                    <a:pt x="12970" y="44948"/>
                    <a:pt x="19178" y="37974"/>
                  </a:cubicBezTo>
                  <a:cubicBezTo>
                    <a:pt x="22214" y="34568"/>
                    <a:pt x="25621" y="31507"/>
                    <a:pt x="28842" y="28261"/>
                  </a:cubicBezTo>
                  <a:cubicBezTo>
                    <a:pt x="29903" y="27200"/>
                    <a:pt x="31212" y="26274"/>
                    <a:pt x="31310" y="24558"/>
                  </a:cubicBezTo>
                  <a:cubicBezTo>
                    <a:pt x="31039" y="24312"/>
                    <a:pt x="30965" y="24089"/>
                    <a:pt x="31100" y="23904"/>
                  </a:cubicBezTo>
                  <a:cubicBezTo>
                    <a:pt x="31236" y="23719"/>
                    <a:pt x="31397" y="23583"/>
                    <a:pt x="31508" y="23583"/>
                  </a:cubicBezTo>
                  <a:close/>
                </a:path>
              </a:pathLst>
            </a:custGeom>
            <a:solidFill>
              <a:srgbClr val="4A646E"/>
            </a:solidFill>
            <a:ln w="1231" cap="flat">
              <a:noFill/>
              <a:prstDash val="solid"/>
              <a:miter/>
            </a:ln>
          </p:spPr>
          <p:txBody>
            <a:bodyPr rtlCol="0" anchor="ctr"/>
            <a:lstStyle/>
            <a:p>
              <a:endParaRPr lang="es-CO"/>
            </a:p>
          </p:txBody>
        </p:sp>
        <p:sp>
          <p:nvSpPr>
            <p:cNvPr id="5233" name="Freeform: Shape 5232">
              <a:extLst>
                <a:ext uri="{FF2B5EF4-FFF2-40B4-BE49-F238E27FC236}">
                  <a16:creationId xmlns:a16="http://schemas.microsoft.com/office/drawing/2014/main" id="{54D9A4DF-EA11-03C4-DE85-B6ACEE02096B}"/>
                </a:ext>
              </a:extLst>
            </p:cNvPr>
            <p:cNvSpPr/>
            <p:nvPr/>
          </p:nvSpPr>
          <p:spPr>
            <a:xfrm>
              <a:off x="-636299" y="6731036"/>
              <a:ext cx="9570" cy="26745"/>
            </a:xfrm>
            <a:custGeom>
              <a:avLst/>
              <a:gdLst>
                <a:gd name="connsiteX0" fmla="*/ 6787 w 9570"/>
                <a:gd name="connsiteY0" fmla="*/ 25012 h 26745"/>
                <a:gd name="connsiteX1" fmla="*/ 6021 w 9570"/>
                <a:gd name="connsiteY1" fmla="*/ 25173 h 26745"/>
                <a:gd name="connsiteX2" fmla="*/ 4034 w 9570"/>
                <a:gd name="connsiteY2" fmla="*/ 22383 h 26745"/>
                <a:gd name="connsiteX3" fmla="*/ -2198 w 9570"/>
                <a:gd name="connsiteY3" fmla="*/ 2154 h 26745"/>
                <a:gd name="connsiteX4" fmla="*/ -2347 w 9570"/>
                <a:gd name="connsiteY4" fmla="*/ -1314 h 26745"/>
                <a:gd name="connsiteX5" fmla="*/ -1014 w 9570"/>
                <a:gd name="connsiteY5" fmla="*/ -1314 h 26745"/>
                <a:gd name="connsiteX6" fmla="*/ 6083 w 9570"/>
                <a:gd name="connsiteY6" fmla="*/ 18891 h 26745"/>
                <a:gd name="connsiteX7" fmla="*/ 6873 w 9570"/>
                <a:gd name="connsiteY7" fmla="*/ 23605 h 26745"/>
                <a:gd name="connsiteX8" fmla="*/ 6787 w 9570"/>
                <a:gd name="connsiteY8" fmla="*/ 25012 h 26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70" h="26745">
                  <a:moveTo>
                    <a:pt x="6787" y="25012"/>
                  </a:moveTo>
                  <a:cubicBezTo>
                    <a:pt x="6552" y="25123"/>
                    <a:pt x="6281" y="25173"/>
                    <a:pt x="6021" y="25173"/>
                  </a:cubicBezTo>
                  <a:cubicBezTo>
                    <a:pt x="4886" y="24691"/>
                    <a:pt x="4109" y="23618"/>
                    <a:pt x="4034" y="22383"/>
                  </a:cubicBezTo>
                  <a:cubicBezTo>
                    <a:pt x="2627" y="15447"/>
                    <a:pt x="529" y="8684"/>
                    <a:pt x="-2198" y="2154"/>
                  </a:cubicBezTo>
                  <a:cubicBezTo>
                    <a:pt x="-2803" y="1093"/>
                    <a:pt x="-2865" y="-203"/>
                    <a:pt x="-2347" y="-1314"/>
                  </a:cubicBezTo>
                  <a:cubicBezTo>
                    <a:pt x="-1964" y="-1659"/>
                    <a:pt x="-1396" y="-1659"/>
                    <a:pt x="-1014" y="-1314"/>
                  </a:cubicBezTo>
                  <a:cubicBezTo>
                    <a:pt x="2306" y="5055"/>
                    <a:pt x="4689" y="11855"/>
                    <a:pt x="6083" y="18891"/>
                  </a:cubicBezTo>
                  <a:cubicBezTo>
                    <a:pt x="7132" y="20334"/>
                    <a:pt x="6021" y="22124"/>
                    <a:pt x="6873" y="23605"/>
                  </a:cubicBezTo>
                  <a:cubicBezTo>
                    <a:pt x="6824" y="24037"/>
                    <a:pt x="6811" y="24531"/>
                    <a:pt x="6787" y="25012"/>
                  </a:cubicBezTo>
                  <a:close/>
                </a:path>
              </a:pathLst>
            </a:custGeom>
            <a:solidFill>
              <a:srgbClr val="7CA2B4"/>
            </a:solidFill>
            <a:ln w="1231" cap="flat">
              <a:noFill/>
              <a:prstDash val="solid"/>
              <a:miter/>
            </a:ln>
          </p:spPr>
          <p:txBody>
            <a:bodyPr rtlCol="0" anchor="ctr"/>
            <a:lstStyle/>
            <a:p>
              <a:endParaRPr lang="es-CO"/>
            </a:p>
          </p:txBody>
        </p:sp>
        <p:sp>
          <p:nvSpPr>
            <p:cNvPr id="5234" name="Freeform: Shape 5233">
              <a:extLst>
                <a:ext uri="{FF2B5EF4-FFF2-40B4-BE49-F238E27FC236}">
                  <a16:creationId xmlns:a16="http://schemas.microsoft.com/office/drawing/2014/main" id="{81D8DF2C-8EB2-2AE2-047D-E8610B2DF168}"/>
                </a:ext>
              </a:extLst>
            </p:cNvPr>
            <p:cNvSpPr/>
            <p:nvPr/>
          </p:nvSpPr>
          <p:spPr>
            <a:xfrm>
              <a:off x="-1033429" y="6670100"/>
              <a:ext cx="12836" cy="12826"/>
            </a:xfrm>
            <a:custGeom>
              <a:avLst/>
              <a:gdLst>
                <a:gd name="connsiteX0" fmla="*/ -2696 w 12836"/>
                <a:gd name="connsiteY0" fmla="*/ 11253 h 12826"/>
                <a:gd name="connsiteX1" fmla="*/ -1660 w 12836"/>
                <a:gd name="connsiteY1" fmla="*/ 8785 h 12826"/>
                <a:gd name="connsiteX2" fmla="*/ 7671 w 12836"/>
                <a:gd name="connsiteY2" fmla="*/ -546 h 12826"/>
                <a:gd name="connsiteX3" fmla="*/ 10140 w 12836"/>
                <a:gd name="connsiteY3" fmla="*/ -1570 h 12826"/>
                <a:gd name="connsiteX4" fmla="*/ -2696 w 12836"/>
                <a:gd name="connsiteY4" fmla="*/ 11253 h 12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36" h="12826">
                  <a:moveTo>
                    <a:pt x="-2696" y="11253"/>
                  </a:moveTo>
                  <a:cubicBezTo>
                    <a:pt x="-2721" y="10315"/>
                    <a:pt x="-2351" y="9414"/>
                    <a:pt x="-1660" y="8785"/>
                  </a:cubicBezTo>
                  <a:lnTo>
                    <a:pt x="7671" y="-546"/>
                  </a:lnTo>
                  <a:cubicBezTo>
                    <a:pt x="8301" y="-1225"/>
                    <a:pt x="9202" y="-1607"/>
                    <a:pt x="10140" y="-1570"/>
                  </a:cubicBezTo>
                  <a:cubicBezTo>
                    <a:pt x="6190" y="3021"/>
                    <a:pt x="1907" y="7316"/>
                    <a:pt x="-2696" y="11253"/>
                  </a:cubicBezTo>
                  <a:close/>
                </a:path>
              </a:pathLst>
            </a:custGeom>
            <a:solidFill>
              <a:srgbClr val="0E1315"/>
            </a:solidFill>
            <a:ln w="1231" cap="flat">
              <a:noFill/>
              <a:prstDash val="solid"/>
              <a:miter/>
            </a:ln>
          </p:spPr>
          <p:txBody>
            <a:bodyPr rtlCol="0" anchor="ctr"/>
            <a:lstStyle/>
            <a:p>
              <a:endParaRPr lang="es-CO"/>
            </a:p>
          </p:txBody>
        </p:sp>
        <p:sp>
          <p:nvSpPr>
            <p:cNvPr id="5235" name="Freeform: Shape 5234">
              <a:extLst>
                <a:ext uri="{FF2B5EF4-FFF2-40B4-BE49-F238E27FC236}">
                  <a16:creationId xmlns:a16="http://schemas.microsoft.com/office/drawing/2014/main" id="{BA1A7605-C7A0-9079-EEB8-396B56B2B375}"/>
                </a:ext>
              </a:extLst>
            </p:cNvPr>
            <p:cNvSpPr/>
            <p:nvPr/>
          </p:nvSpPr>
          <p:spPr>
            <a:xfrm>
              <a:off x="-1037069" y="6683790"/>
              <a:ext cx="2764" cy="3702"/>
            </a:xfrm>
            <a:custGeom>
              <a:avLst/>
              <a:gdLst>
                <a:gd name="connsiteX0" fmla="*/ -2697 w 2764"/>
                <a:gd name="connsiteY0" fmla="*/ 2130 h 3702"/>
                <a:gd name="connsiteX1" fmla="*/ 68 w 2764"/>
                <a:gd name="connsiteY1" fmla="*/ -1573 h 3702"/>
                <a:gd name="connsiteX2" fmla="*/ -2697 w 2764"/>
                <a:gd name="connsiteY2" fmla="*/ 2130 h 3702"/>
              </a:gdLst>
              <a:ahLst/>
              <a:cxnLst>
                <a:cxn ang="0">
                  <a:pos x="connsiteX0" y="connsiteY0"/>
                </a:cxn>
                <a:cxn ang="0">
                  <a:pos x="connsiteX1" y="connsiteY1"/>
                </a:cxn>
                <a:cxn ang="0">
                  <a:pos x="connsiteX2" y="connsiteY2"/>
                </a:cxn>
              </a:cxnLst>
              <a:rect l="l" t="t" r="r" b="b"/>
              <a:pathLst>
                <a:path w="2764" h="3702">
                  <a:moveTo>
                    <a:pt x="-2697" y="2130"/>
                  </a:moveTo>
                  <a:cubicBezTo>
                    <a:pt x="-2697" y="204"/>
                    <a:pt x="-1463" y="-808"/>
                    <a:pt x="68" y="-1573"/>
                  </a:cubicBezTo>
                  <a:cubicBezTo>
                    <a:pt x="-167" y="56"/>
                    <a:pt x="-1204" y="1451"/>
                    <a:pt x="-2697" y="2130"/>
                  </a:cubicBezTo>
                  <a:close/>
                </a:path>
              </a:pathLst>
            </a:custGeom>
            <a:solidFill>
              <a:srgbClr val="0E1315"/>
            </a:solidFill>
            <a:ln w="1231" cap="flat">
              <a:noFill/>
              <a:prstDash val="solid"/>
              <a:miter/>
            </a:ln>
          </p:spPr>
          <p:txBody>
            <a:bodyPr rtlCol="0" anchor="ctr"/>
            <a:lstStyle/>
            <a:p>
              <a:endParaRPr lang="es-CO"/>
            </a:p>
          </p:txBody>
        </p:sp>
        <p:sp>
          <p:nvSpPr>
            <p:cNvPr id="5236" name="Freeform: Shape 5235">
              <a:extLst>
                <a:ext uri="{FF2B5EF4-FFF2-40B4-BE49-F238E27FC236}">
                  <a16:creationId xmlns:a16="http://schemas.microsoft.com/office/drawing/2014/main" id="{5A599412-2FDE-8590-9F68-A6063B934386}"/>
                </a:ext>
              </a:extLst>
            </p:cNvPr>
            <p:cNvSpPr/>
            <p:nvPr/>
          </p:nvSpPr>
          <p:spPr>
            <a:xfrm>
              <a:off x="-627659" y="6751442"/>
              <a:ext cx="1202" cy="4722"/>
            </a:xfrm>
            <a:custGeom>
              <a:avLst/>
              <a:gdLst>
                <a:gd name="connsiteX0" fmla="*/ -1791 w 1202"/>
                <a:gd name="connsiteY0" fmla="*/ 3149 h 4722"/>
                <a:gd name="connsiteX1" fmla="*/ -2581 w 1202"/>
                <a:gd name="connsiteY1" fmla="*/ -1565 h 4722"/>
                <a:gd name="connsiteX2" fmla="*/ -1779 w 1202"/>
                <a:gd name="connsiteY2" fmla="*/ -1454 h 4722"/>
                <a:gd name="connsiteX3" fmla="*/ -1495 w 1202"/>
                <a:gd name="connsiteY3" fmla="*/ 1915 h 4722"/>
              </a:gdLst>
              <a:ahLst/>
              <a:cxnLst>
                <a:cxn ang="0">
                  <a:pos x="connsiteX0" y="connsiteY0"/>
                </a:cxn>
                <a:cxn ang="0">
                  <a:pos x="connsiteX1" y="connsiteY1"/>
                </a:cxn>
                <a:cxn ang="0">
                  <a:pos x="connsiteX2" y="connsiteY2"/>
                </a:cxn>
                <a:cxn ang="0">
                  <a:pos x="connsiteX3" y="connsiteY3"/>
                </a:cxn>
              </a:cxnLst>
              <a:rect l="l" t="t" r="r" b="b"/>
              <a:pathLst>
                <a:path w="1202" h="4722">
                  <a:moveTo>
                    <a:pt x="-1791" y="3149"/>
                  </a:moveTo>
                  <a:cubicBezTo>
                    <a:pt x="-2606" y="1718"/>
                    <a:pt x="-2877" y="51"/>
                    <a:pt x="-2581" y="-1565"/>
                  </a:cubicBezTo>
                  <a:cubicBezTo>
                    <a:pt x="-2309" y="-1590"/>
                    <a:pt x="-2038" y="-1553"/>
                    <a:pt x="-1779" y="-1454"/>
                  </a:cubicBezTo>
                  <a:cubicBezTo>
                    <a:pt x="-1680" y="-331"/>
                    <a:pt x="-1594" y="792"/>
                    <a:pt x="-1495" y="1915"/>
                  </a:cubicBezTo>
                  <a:close/>
                </a:path>
              </a:pathLst>
            </a:custGeom>
            <a:solidFill>
              <a:srgbClr val="4A646E"/>
            </a:solidFill>
            <a:ln w="1231" cap="flat">
              <a:noFill/>
              <a:prstDash val="solid"/>
              <a:miter/>
            </a:ln>
          </p:spPr>
          <p:txBody>
            <a:bodyPr rtlCol="0" anchor="ctr"/>
            <a:lstStyle/>
            <a:p>
              <a:endParaRPr lang="es-CO"/>
            </a:p>
          </p:txBody>
        </p:sp>
        <p:sp>
          <p:nvSpPr>
            <p:cNvPr id="5237" name="Freeform: Shape 5236">
              <a:extLst>
                <a:ext uri="{FF2B5EF4-FFF2-40B4-BE49-F238E27FC236}">
                  <a16:creationId xmlns:a16="http://schemas.microsoft.com/office/drawing/2014/main" id="{00575E74-B3F3-D79E-FC0A-419980F59500}"/>
                </a:ext>
              </a:extLst>
            </p:cNvPr>
            <p:cNvSpPr/>
            <p:nvPr/>
          </p:nvSpPr>
          <p:spPr>
            <a:xfrm>
              <a:off x="-1038913" y="6687468"/>
              <a:ext cx="1856" cy="2764"/>
            </a:xfrm>
            <a:custGeom>
              <a:avLst/>
              <a:gdLst>
                <a:gd name="connsiteX0" fmla="*/ -2679 w 1856"/>
                <a:gd name="connsiteY0" fmla="*/ 1192 h 2764"/>
                <a:gd name="connsiteX1" fmla="*/ -840 w 1856"/>
                <a:gd name="connsiteY1" fmla="*/ -1573 h 2764"/>
                <a:gd name="connsiteX2" fmla="*/ -2679 w 1856"/>
                <a:gd name="connsiteY2" fmla="*/ 1192 h 2764"/>
              </a:gdLst>
              <a:ahLst/>
              <a:cxnLst>
                <a:cxn ang="0">
                  <a:pos x="connsiteX0" y="connsiteY0"/>
                </a:cxn>
                <a:cxn ang="0">
                  <a:pos x="connsiteX1" y="connsiteY1"/>
                </a:cxn>
                <a:cxn ang="0">
                  <a:pos x="connsiteX2" y="connsiteY2"/>
                </a:cxn>
              </a:cxnLst>
              <a:rect l="l" t="t" r="r" b="b"/>
              <a:pathLst>
                <a:path w="1856" h="2764">
                  <a:moveTo>
                    <a:pt x="-2679" y="1192"/>
                  </a:moveTo>
                  <a:cubicBezTo>
                    <a:pt x="-2827" y="-55"/>
                    <a:pt x="-2050" y="-1227"/>
                    <a:pt x="-840" y="-1573"/>
                  </a:cubicBezTo>
                  <a:cubicBezTo>
                    <a:pt x="-840" y="-363"/>
                    <a:pt x="-1568" y="723"/>
                    <a:pt x="-2679" y="1192"/>
                  </a:cubicBezTo>
                  <a:close/>
                </a:path>
              </a:pathLst>
            </a:custGeom>
            <a:solidFill>
              <a:srgbClr val="0E1315"/>
            </a:solidFill>
            <a:ln w="1231" cap="flat">
              <a:noFill/>
              <a:prstDash val="solid"/>
              <a:miter/>
            </a:ln>
          </p:spPr>
          <p:txBody>
            <a:bodyPr rtlCol="0" anchor="ctr"/>
            <a:lstStyle/>
            <a:p>
              <a:endParaRPr lang="es-CO"/>
            </a:p>
          </p:txBody>
        </p:sp>
        <p:sp>
          <p:nvSpPr>
            <p:cNvPr id="5238" name="Freeform: Shape 5237">
              <a:extLst>
                <a:ext uri="{FF2B5EF4-FFF2-40B4-BE49-F238E27FC236}">
                  <a16:creationId xmlns:a16="http://schemas.microsoft.com/office/drawing/2014/main" id="{63109F23-1BC3-3242-B303-335B03BF3F37}"/>
                </a:ext>
              </a:extLst>
            </p:cNvPr>
            <p:cNvSpPr/>
            <p:nvPr/>
          </p:nvSpPr>
          <p:spPr>
            <a:xfrm>
              <a:off x="-1034329" y="6682876"/>
              <a:ext cx="900" cy="950"/>
            </a:xfrm>
            <a:custGeom>
              <a:avLst/>
              <a:gdLst>
                <a:gd name="connsiteX0" fmla="*/ -2697 w 900"/>
                <a:gd name="connsiteY0" fmla="*/ -622 h 950"/>
                <a:gd name="connsiteX1" fmla="*/ -1796 w 900"/>
                <a:gd name="connsiteY1" fmla="*/ -1573 h 950"/>
              </a:gdLst>
              <a:ahLst/>
              <a:cxnLst>
                <a:cxn ang="0">
                  <a:pos x="connsiteX0" y="connsiteY0"/>
                </a:cxn>
                <a:cxn ang="0">
                  <a:pos x="connsiteX1" y="connsiteY1"/>
                </a:cxn>
              </a:cxnLst>
              <a:rect l="l" t="t" r="r" b="b"/>
              <a:pathLst>
                <a:path w="900" h="950">
                  <a:moveTo>
                    <a:pt x="-2697" y="-622"/>
                  </a:moveTo>
                  <a:lnTo>
                    <a:pt x="-1796" y="-1573"/>
                  </a:lnTo>
                  <a:close/>
                </a:path>
              </a:pathLst>
            </a:custGeom>
            <a:solidFill>
              <a:srgbClr val="0E1315"/>
            </a:solidFill>
            <a:ln w="1231" cap="flat">
              <a:noFill/>
              <a:prstDash val="solid"/>
              <a:miter/>
            </a:ln>
          </p:spPr>
          <p:txBody>
            <a:bodyPr rtlCol="0" anchor="ctr"/>
            <a:lstStyle/>
            <a:p>
              <a:endParaRPr lang="es-CO"/>
            </a:p>
          </p:txBody>
        </p:sp>
        <p:sp>
          <p:nvSpPr>
            <p:cNvPr id="5239" name="Freeform: Shape 5238">
              <a:extLst>
                <a:ext uri="{FF2B5EF4-FFF2-40B4-BE49-F238E27FC236}">
                  <a16:creationId xmlns:a16="http://schemas.microsoft.com/office/drawing/2014/main" id="{7C12D536-3424-ADC0-F063-9D35AE067F55}"/>
                </a:ext>
              </a:extLst>
            </p:cNvPr>
            <p:cNvSpPr/>
            <p:nvPr/>
          </p:nvSpPr>
          <p:spPr>
            <a:xfrm>
              <a:off x="-1020629" y="6669189"/>
              <a:ext cx="938" cy="913"/>
            </a:xfrm>
            <a:custGeom>
              <a:avLst/>
              <a:gdLst>
                <a:gd name="connsiteX0" fmla="*/ -2697 w 938"/>
                <a:gd name="connsiteY0" fmla="*/ -660 h 913"/>
                <a:gd name="connsiteX1" fmla="*/ -1759 w 938"/>
                <a:gd name="connsiteY1" fmla="*/ -1573 h 913"/>
              </a:gdLst>
              <a:ahLst/>
              <a:cxnLst>
                <a:cxn ang="0">
                  <a:pos x="connsiteX0" y="connsiteY0"/>
                </a:cxn>
                <a:cxn ang="0">
                  <a:pos x="connsiteX1" y="connsiteY1"/>
                </a:cxn>
              </a:cxnLst>
              <a:rect l="l" t="t" r="r" b="b"/>
              <a:pathLst>
                <a:path w="938" h="913">
                  <a:moveTo>
                    <a:pt x="-2697" y="-660"/>
                  </a:moveTo>
                  <a:lnTo>
                    <a:pt x="-1759" y="-1573"/>
                  </a:lnTo>
                  <a:close/>
                </a:path>
              </a:pathLst>
            </a:custGeom>
            <a:solidFill>
              <a:srgbClr val="0E1315"/>
            </a:solidFill>
            <a:ln w="1231" cap="flat">
              <a:noFill/>
              <a:prstDash val="solid"/>
              <a:miter/>
            </a:ln>
          </p:spPr>
          <p:txBody>
            <a:bodyPr rtlCol="0" anchor="ctr"/>
            <a:lstStyle/>
            <a:p>
              <a:endParaRPr lang="es-CO"/>
            </a:p>
          </p:txBody>
        </p:sp>
        <p:sp>
          <p:nvSpPr>
            <p:cNvPr id="5240" name="Freeform: Shape 5239">
              <a:extLst>
                <a:ext uri="{FF2B5EF4-FFF2-40B4-BE49-F238E27FC236}">
                  <a16:creationId xmlns:a16="http://schemas.microsoft.com/office/drawing/2014/main" id="{4169A5C4-A07D-919A-B96D-C557E57FF5AB}"/>
                </a:ext>
              </a:extLst>
            </p:cNvPr>
            <p:cNvSpPr/>
            <p:nvPr/>
          </p:nvSpPr>
          <p:spPr>
            <a:xfrm>
              <a:off x="-1019642" y="6668288"/>
              <a:ext cx="938" cy="925"/>
            </a:xfrm>
            <a:custGeom>
              <a:avLst/>
              <a:gdLst>
                <a:gd name="connsiteX0" fmla="*/ -2697 w 938"/>
                <a:gd name="connsiteY0" fmla="*/ -647 h 925"/>
                <a:gd name="connsiteX1" fmla="*/ -1759 w 938"/>
                <a:gd name="connsiteY1" fmla="*/ -1573 h 925"/>
              </a:gdLst>
              <a:ahLst/>
              <a:cxnLst>
                <a:cxn ang="0">
                  <a:pos x="connsiteX0" y="connsiteY0"/>
                </a:cxn>
                <a:cxn ang="0">
                  <a:pos x="connsiteX1" y="connsiteY1"/>
                </a:cxn>
              </a:cxnLst>
              <a:rect l="l" t="t" r="r" b="b"/>
              <a:pathLst>
                <a:path w="938" h="925">
                  <a:moveTo>
                    <a:pt x="-2697" y="-647"/>
                  </a:moveTo>
                  <a:cubicBezTo>
                    <a:pt x="-2586" y="-1116"/>
                    <a:pt x="-2228" y="-1474"/>
                    <a:pt x="-1759" y="-1573"/>
                  </a:cubicBezTo>
                  <a:close/>
                </a:path>
              </a:pathLst>
            </a:custGeom>
            <a:solidFill>
              <a:srgbClr val="0E1315"/>
            </a:solidFill>
            <a:ln w="1231" cap="flat">
              <a:noFill/>
              <a:prstDash val="solid"/>
              <a:miter/>
            </a:ln>
          </p:spPr>
          <p:txBody>
            <a:bodyPr rtlCol="0" anchor="ctr"/>
            <a:lstStyle/>
            <a:p>
              <a:endParaRPr lang="es-CO"/>
            </a:p>
          </p:txBody>
        </p:sp>
        <p:sp>
          <p:nvSpPr>
            <p:cNvPr id="5241" name="Freeform: Shape 5240">
              <a:extLst>
                <a:ext uri="{FF2B5EF4-FFF2-40B4-BE49-F238E27FC236}">
                  <a16:creationId xmlns:a16="http://schemas.microsoft.com/office/drawing/2014/main" id="{09E88047-6BA6-0CA3-0AF7-616642A17FC4}"/>
                </a:ext>
              </a:extLst>
            </p:cNvPr>
            <p:cNvSpPr/>
            <p:nvPr/>
          </p:nvSpPr>
          <p:spPr>
            <a:xfrm>
              <a:off x="-1018778" y="6667399"/>
              <a:ext cx="1049" cy="913"/>
            </a:xfrm>
            <a:custGeom>
              <a:avLst/>
              <a:gdLst>
                <a:gd name="connsiteX0" fmla="*/ -1648 w 1049"/>
                <a:gd name="connsiteY0" fmla="*/ -1573 h 913"/>
                <a:gd name="connsiteX1" fmla="*/ -1796 w 1049"/>
                <a:gd name="connsiteY1" fmla="*/ -660 h 913"/>
                <a:gd name="connsiteX2" fmla="*/ -2697 w 1049"/>
                <a:gd name="connsiteY2" fmla="*/ -660 h 913"/>
                <a:gd name="connsiteX3" fmla="*/ -1648 w 1049"/>
                <a:gd name="connsiteY3" fmla="*/ -1573 h 913"/>
              </a:gdLst>
              <a:ahLst/>
              <a:cxnLst>
                <a:cxn ang="0">
                  <a:pos x="connsiteX0" y="connsiteY0"/>
                </a:cxn>
                <a:cxn ang="0">
                  <a:pos x="connsiteX1" y="connsiteY1"/>
                </a:cxn>
                <a:cxn ang="0">
                  <a:pos x="connsiteX2" y="connsiteY2"/>
                </a:cxn>
                <a:cxn ang="0">
                  <a:pos x="connsiteX3" y="connsiteY3"/>
                </a:cxn>
              </a:cxnLst>
              <a:rect l="l" t="t" r="r" b="b"/>
              <a:pathLst>
                <a:path w="1049" h="913">
                  <a:moveTo>
                    <a:pt x="-1648" y="-1573"/>
                  </a:moveTo>
                  <a:lnTo>
                    <a:pt x="-1796" y="-660"/>
                  </a:lnTo>
                  <a:lnTo>
                    <a:pt x="-2697" y="-660"/>
                  </a:lnTo>
                  <a:cubicBezTo>
                    <a:pt x="-2574" y="-1153"/>
                    <a:pt x="-2154" y="-1511"/>
                    <a:pt x="-1648" y="-1573"/>
                  </a:cubicBezTo>
                  <a:close/>
                </a:path>
              </a:pathLst>
            </a:custGeom>
            <a:solidFill>
              <a:srgbClr val="0E1315"/>
            </a:solidFill>
            <a:ln w="1231" cap="flat">
              <a:noFill/>
              <a:prstDash val="solid"/>
              <a:miter/>
            </a:ln>
          </p:spPr>
          <p:txBody>
            <a:bodyPr rtlCol="0" anchor="ctr"/>
            <a:lstStyle/>
            <a:p>
              <a:endParaRPr lang="es-CO"/>
            </a:p>
          </p:txBody>
        </p:sp>
        <p:sp>
          <p:nvSpPr>
            <p:cNvPr id="5242" name="Freeform: Shape 5241">
              <a:extLst>
                <a:ext uri="{FF2B5EF4-FFF2-40B4-BE49-F238E27FC236}">
                  <a16:creationId xmlns:a16="http://schemas.microsoft.com/office/drawing/2014/main" id="{F5BBCAC6-AC70-8FD3-15CE-006D38262AF1}"/>
                </a:ext>
              </a:extLst>
            </p:cNvPr>
            <p:cNvSpPr/>
            <p:nvPr/>
          </p:nvSpPr>
          <p:spPr>
            <a:xfrm>
              <a:off x="-978641" y="6628538"/>
              <a:ext cx="328351" cy="77446"/>
            </a:xfrm>
            <a:custGeom>
              <a:avLst/>
              <a:gdLst>
                <a:gd name="connsiteX0" fmla="*/ -2697 w 328351"/>
                <a:gd name="connsiteY0" fmla="*/ 17022 h 77446"/>
                <a:gd name="connsiteX1" fmla="*/ 10546 w 328351"/>
                <a:gd name="connsiteY1" fmla="*/ 13468 h 77446"/>
                <a:gd name="connsiteX2" fmla="*/ 13014 w 328351"/>
                <a:gd name="connsiteY2" fmla="*/ 12665 h 77446"/>
                <a:gd name="connsiteX3" fmla="*/ 14977 w 328351"/>
                <a:gd name="connsiteY3" fmla="*/ 12036 h 77446"/>
                <a:gd name="connsiteX4" fmla="*/ 19432 w 328351"/>
                <a:gd name="connsiteY4" fmla="*/ 11123 h 77446"/>
                <a:gd name="connsiteX5" fmla="*/ 63482 w 328351"/>
                <a:gd name="connsiteY5" fmla="*/ 5531 h 77446"/>
                <a:gd name="connsiteX6" fmla="*/ 112764 w 328351"/>
                <a:gd name="connsiteY6" fmla="*/ 1335 h 77446"/>
                <a:gd name="connsiteX7" fmla="*/ 125834 w 328351"/>
                <a:gd name="connsiteY7" fmla="*/ 27 h 77446"/>
                <a:gd name="connsiteX8" fmla="*/ 158035 w 328351"/>
                <a:gd name="connsiteY8" fmla="*/ -1010 h 77446"/>
                <a:gd name="connsiteX9" fmla="*/ 187446 w 328351"/>
                <a:gd name="connsiteY9" fmla="*/ -282 h 77446"/>
                <a:gd name="connsiteX10" fmla="*/ 261499 w 328351"/>
                <a:gd name="connsiteY10" fmla="*/ 15924 h 77446"/>
                <a:gd name="connsiteX11" fmla="*/ 280803 w 328351"/>
                <a:gd name="connsiteY11" fmla="*/ 27871 h 77446"/>
                <a:gd name="connsiteX12" fmla="*/ 324605 w 328351"/>
                <a:gd name="connsiteY12" fmla="*/ 73537 h 77446"/>
                <a:gd name="connsiteX13" fmla="*/ 325654 w 328351"/>
                <a:gd name="connsiteY13" fmla="*/ 75524 h 77446"/>
                <a:gd name="connsiteX14" fmla="*/ 324420 w 328351"/>
                <a:gd name="connsiteY14" fmla="*/ 75845 h 77446"/>
                <a:gd name="connsiteX15" fmla="*/ 323815 w 328351"/>
                <a:gd name="connsiteY15" fmla="*/ 75561 h 77446"/>
                <a:gd name="connsiteX16" fmla="*/ 322717 w 328351"/>
                <a:gd name="connsiteY16" fmla="*/ 74784 h 77446"/>
                <a:gd name="connsiteX17" fmla="*/ 322174 w 328351"/>
                <a:gd name="connsiteY17" fmla="*/ 74339 h 77446"/>
                <a:gd name="connsiteX18" fmla="*/ 321100 w 328351"/>
                <a:gd name="connsiteY18" fmla="*/ 73364 h 77446"/>
                <a:gd name="connsiteX19" fmla="*/ 292429 w 328351"/>
                <a:gd name="connsiteY19" fmla="*/ 42114 h 77446"/>
                <a:gd name="connsiteX20" fmla="*/ 259105 w 328351"/>
                <a:gd name="connsiteY20" fmla="*/ 17837 h 77446"/>
                <a:gd name="connsiteX21" fmla="*/ 207959 w 328351"/>
                <a:gd name="connsiteY21" fmla="*/ 4557 h 77446"/>
                <a:gd name="connsiteX22" fmla="*/ 175252 w 328351"/>
                <a:gd name="connsiteY22" fmla="*/ 2323 h 77446"/>
                <a:gd name="connsiteX23" fmla="*/ 119219 w 328351"/>
                <a:gd name="connsiteY23" fmla="*/ 4223 h 77446"/>
                <a:gd name="connsiteX24" fmla="*/ 88783 w 328351"/>
                <a:gd name="connsiteY24" fmla="*/ 6358 h 77446"/>
                <a:gd name="connsiteX25" fmla="*/ 38883 w 328351"/>
                <a:gd name="connsiteY25" fmla="*/ 11431 h 77446"/>
                <a:gd name="connsiteX26" fmla="*/ 1993 w 328351"/>
                <a:gd name="connsiteY26" fmla="*/ 17602 h 77446"/>
                <a:gd name="connsiteX27" fmla="*/ -2697 w 328351"/>
                <a:gd name="connsiteY27" fmla="*/ 17022 h 77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28351" h="77446">
                  <a:moveTo>
                    <a:pt x="-2697" y="17022"/>
                  </a:moveTo>
                  <a:cubicBezTo>
                    <a:pt x="1376" y="14554"/>
                    <a:pt x="6103" y="14554"/>
                    <a:pt x="10546" y="13468"/>
                  </a:cubicBezTo>
                  <a:cubicBezTo>
                    <a:pt x="11422" y="13394"/>
                    <a:pt x="12262" y="13110"/>
                    <a:pt x="13014" y="12665"/>
                  </a:cubicBezTo>
                  <a:cubicBezTo>
                    <a:pt x="13496" y="11900"/>
                    <a:pt x="14248" y="12085"/>
                    <a:pt x="14977" y="12036"/>
                  </a:cubicBezTo>
                  <a:cubicBezTo>
                    <a:pt x="16482" y="11826"/>
                    <a:pt x="17914" y="11271"/>
                    <a:pt x="19432" y="11123"/>
                  </a:cubicBezTo>
                  <a:cubicBezTo>
                    <a:pt x="34070" y="8889"/>
                    <a:pt x="48757" y="7111"/>
                    <a:pt x="63482" y="5531"/>
                  </a:cubicBezTo>
                  <a:cubicBezTo>
                    <a:pt x="79884" y="3779"/>
                    <a:pt x="96324" y="2569"/>
                    <a:pt x="112764" y="1335"/>
                  </a:cubicBezTo>
                  <a:cubicBezTo>
                    <a:pt x="117096" y="1014"/>
                    <a:pt x="121564" y="1212"/>
                    <a:pt x="125834" y="27"/>
                  </a:cubicBezTo>
                  <a:cubicBezTo>
                    <a:pt x="136547" y="-825"/>
                    <a:pt x="147297" y="-343"/>
                    <a:pt x="158035" y="-1010"/>
                  </a:cubicBezTo>
                  <a:cubicBezTo>
                    <a:pt x="167785" y="-1615"/>
                    <a:pt x="177684" y="-2145"/>
                    <a:pt x="187446" y="-282"/>
                  </a:cubicBezTo>
                  <a:cubicBezTo>
                    <a:pt x="212933" y="1385"/>
                    <a:pt x="237765" y="6124"/>
                    <a:pt x="261499" y="15924"/>
                  </a:cubicBezTo>
                  <a:cubicBezTo>
                    <a:pt x="268534" y="18836"/>
                    <a:pt x="275064" y="22872"/>
                    <a:pt x="280803" y="27871"/>
                  </a:cubicBezTo>
                  <a:cubicBezTo>
                    <a:pt x="296847" y="41781"/>
                    <a:pt x="311843" y="56567"/>
                    <a:pt x="324605" y="73537"/>
                  </a:cubicBezTo>
                  <a:cubicBezTo>
                    <a:pt x="325012" y="74166"/>
                    <a:pt x="325358" y="74833"/>
                    <a:pt x="325654" y="75524"/>
                  </a:cubicBezTo>
                  <a:cubicBezTo>
                    <a:pt x="325321" y="75820"/>
                    <a:pt x="324864" y="75931"/>
                    <a:pt x="324420" y="75845"/>
                  </a:cubicBezTo>
                  <a:lnTo>
                    <a:pt x="323815" y="75561"/>
                  </a:lnTo>
                  <a:cubicBezTo>
                    <a:pt x="323432" y="75327"/>
                    <a:pt x="323062" y="75067"/>
                    <a:pt x="322717" y="74784"/>
                  </a:cubicBezTo>
                  <a:cubicBezTo>
                    <a:pt x="322531" y="74635"/>
                    <a:pt x="322359" y="74475"/>
                    <a:pt x="322174" y="74339"/>
                  </a:cubicBezTo>
                  <a:cubicBezTo>
                    <a:pt x="321803" y="74031"/>
                    <a:pt x="321446" y="73710"/>
                    <a:pt x="321100" y="73364"/>
                  </a:cubicBezTo>
                  <a:cubicBezTo>
                    <a:pt x="312324" y="62256"/>
                    <a:pt x="302747" y="51802"/>
                    <a:pt x="292429" y="42114"/>
                  </a:cubicBezTo>
                  <a:cubicBezTo>
                    <a:pt x="282247" y="32758"/>
                    <a:pt x="272361" y="22959"/>
                    <a:pt x="259105" y="17837"/>
                  </a:cubicBezTo>
                  <a:cubicBezTo>
                    <a:pt x="242566" y="11653"/>
                    <a:pt x="225423" y="7210"/>
                    <a:pt x="207959" y="4557"/>
                  </a:cubicBezTo>
                  <a:cubicBezTo>
                    <a:pt x="197160" y="2693"/>
                    <a:pt x="186200" y="1940"/>
                    <a:pt x="175252" y="2323"/>
                  </a:cubicBezTo>
                  <a:cubicBezTo>
                    <a:pt x="156591" y="3199"/>
                    <a:pt x="137880" y="1607"/>
                    <a:pt x="119219" y="4223"/>
                  </a:cubicBezTo>
                  <a:cubicBezTo>
                    <a:pt x="109197" y="5618"/>
                    <a:pt x="98941" y="5680"/>
                    <a:pt x="88783" y="6358"/>
                  </a:cubicBezTo>
                  <a:cubicBezTo>
                    <a:pt x="72084" y="7457"/>
                    <a:pt x="55459" y="9370"/>
                    <a:pt x="38883" y="11431"/>
                  </a:cubicBezTo>
                  <a:cubicBezTo>
                    <a:pt x="26492" y="12863"/>
                    <a:pt x="14174" y="14924"/>
                    <a:pt x="1993" y="17602"/>
                  </a:cubicBezTo>
                  <a:cubicBezTo>
                    <a:pt x="401" y="18046"/>
                    <a:pt x="-1290" y="18491"/>
                    <a:pt x="-2697" y="17022"/>
                  </a:cubicBezTo>
                  <a:close/>
                </a:path>
              </a:pathLst>
            </a:custGeom>
            <a:solidFill>
              <a:srgbClr val="7A9FB0"/>
            </a:solidFill>
            <a:ln w="1231" cap="flat">
              <a:noFill/>
              <a:prstDash val="solid"/>
              <a:miter/>
            </a:ln>
          </p:spPr>
          <p:txBody>
            <a:bodyPr rtlCol="0" anchor="ctr"/>
            <a:lstStyle/>
            <a:p>
              <a:endParaRPr lang="es-CO"/>
            </a:p>
          </p:txBody>
        </p:sp>
        <p:sp>
          <p:nvSpPr>
            <p:cNvPr id="5243" name="Freeform: Shape 5242">
              <a:extLst>
                <a:ext uri="{FF2B5EF4-FFF2-40B4-BE49-F238E27FC236}">
                  <a16:creationId xmlns:a16="http://schemas.microsoft.com/office/drawing/2014/main" id="{F442C499-7018-9CA7-DA94-CFA476DADB48}"/>
                </a:ext>
              </a:extLst>
            </p:cNvPr>
            <p:cNvSpPr/>
            <p:nvPr/>
          </p:nvSpPr>
          <p:spPr>
            <a:xfrm>
              <a:off x="-850957" y="6628383"/>
              <a:ext cx="62509" cy="2471"/>
            </a:xfrm>
            <a:custGeom>
              <a:avLst/>
              <a:gdLst>
                <a:gd name="connsiteX0" fmla="*/ 59812 w 62509"/>
                <a:gd name="connsiteY0" fmla="*/ -101 h 2471"/>
                <a:gd name="connsiteX1" fmla="*/ 49777 w 62509"/>
                <a:gd name="connsiteY1" fmla="*/ -101 h 2471"/>
                <a:gd name="connsiteX2" fmla="*/ -2208 w 62509"/>
                <a:gd name="connsiteY2" fmla="*/ 899 h 2471"/>
                <a:gd name="connsiteX3" fmla="*/ -2652 w 62509"/>
                <a:gd name="connsiteY3" fmla="*/ 652 h 2471"/>
                <a:gd name="connsiteX4" fmla="*/ -2331 w 62509"/>
                <a:gd name="connsiteY4" fmla="*/ -175 h 2471"/>
                <a:gd name="connsiteX5" fmla="*/ -2331 w 62509"/>
                <a:gd name="connsiteY5" fmla="*/ -175 h 2471"/>
                <a:gd name="connsiteX6" fmla="*/ 14763 w 62509"/>
                <a:gd name="connsiteY6" fmla="*/ -632 h 2471"/>
                <a:gd name="connsiteX7" fmla="*/ 20551 w 62509"/>
                <a:gd name="connsiteY7" fmla="*/ -1064 h 2471"/>
                <a:gd name="connsiteX8" fmla="*/ 26920 w 62509"/>
                <a:gd name="connsiteY8" fmla="*/ -1064 h 2471"/>
                <a:gd name="connsiteX9" fmla="*/ 56183 w 62509"/>
                <a:gd name="connsiteY9" fmla="*/ -1064 h 2471"/>
                <a:gd name="connsiteX10" fmla="*/ 59799 w 62509"/>
                <a:gd name="connsiteY10" fmla="*/ -1064 h 2471"/>
                <a:gd name="connsiteX11" fmla="*/ 59812 w 62509"/>
                <a:gd name="connsiteY11" fmla="*/ -101 h 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509" h="2471">
                  <a:moveTo>
                    <a:pt x="59812" y="-101"/>
                  </a:moveTo>
                  <a:cubicBezTo>
                    <a:pt x="56467" y="-101"/>
                    <a:pt x="53122" y="-2"/>
                    <a:pt x="49777" y="-101"/>
                  </a:cubicBezTo>
                  <a:cubicBezTo>
                    <a:pt x="32437" y="-373"/>
                    <a:pt x="15121" y="676"/>
                    <a:pt x="-2208" y="899"/>
                  </a:cubicBezTo>
                  <a:lnTo>
                    <a:pt x="-2652" y="652"/>
                  </a:lnTo>
                  <a:cubicBezTo>
                    <a:pt x="-2775" y="331"/>
                    <a:pt x="-2640" y="-27"/>
                    <a:pt x="-2331" y="-175"/>
                  </a:cubicBezTo>
                  <a:lnTo>
                    <a:pt x="-2331" y="-175"/>
                  </a:lnTo>
                  <a:cubicBezTo>
                    <a:pt x="3346" y="-1212"/>
                    <a:pt x="9073" y="-311"/>
                    <a:pt x="14763" y="-632"/>
                  </a:cubicBezTo>
                  <a:cubicBezTo>
                    <a:pt x="16688" y="-743"/>
                    <a:pt x="18675" y="-163"/>
                    <a:pt x="20551" y="-1064"/>
                  </a:cubicBezTo>
                  <a:lnTo>
                    <a:pt x="26920" y="-1064"/>
                  </a:lnTo>
                  <a:cubicBezTo>
                    <a:pt x="36658" y="-1743"/>
                    <a:pt x="46445" y="-1743"/>
                    <a:pt x="56183" y="-1064"/>
                  </a:cubicBezTo>
                  <a:lnTo>
                    <a:pt x="59799" y="-1064"/>
                  </a:lnTo>
                  <a:cubicBezTo>
                    <a:pt x="59799" y="-706"/>
                    <a:pt x="59799" y="-397"/>
                    <a:pt x="59812" y="-101"/>
                  </a:cubicBezTo>
                  <a:close/>
                </a:path>
              </a:pathLst>
            </a:custGeom>
            <a:solidFill>
              <a:srgbClr val="36474E"/>
            </a:solidFill>
            <a:ln w="1231" cap="flat">
              <a:noFill/>
              <a:prstDash val="solid"/>
              <a:miter/>
            </a:ln>
          </p:spPr>
          <p:txBody>
            <a:bodyPr rtlCol="0" anchor="ctr"/>
            <a:lstStyle/>
            <a:p>
              <a:endParaRPr lang="es-CO"/>
            </a:p>
          </p:txBody>
        </p:sp>
        <p:sp>
          <p:nvSpPr>
            <p:cNvPr id="5244" name="Freeform: Shape 5243">
              <a:extLst>
                <a:ext uri="{FF2B5EF4-FFF2-40B4-BE49-F238E27FC236}">
                  <a16:creationId xmlns:a16="http://schemas.microsoft.com/office/drawing/2014/main" id="{E8A9EBF3-08D2-7089-0722-1AE62657CC48}"/>
                </a:ext>
              </a:extLst>
            </p:cNvPr>
            <p:cNvSpPr/>
            <p:nvPr/>
          </p:nvSpPr>
          <p:spPr>
            <a:xfrm>
              <a:off x="-651507" y="6705685"/>
              <a:ext cx="16867" cy="25647"/>
            </a:xfrm>
            <a:custGeom>
              <a:avLst/>
              <a:gdLst>
                <a:gd name="connsiteX0" fmla="*/ -2541 w 16867"/>
                <a:gd name="connsiteY0" fmla="*/ -1474 h 25647"/>
                <a:gd name="connsiteX1" fmla="*/ -1442 w 16867"/>
                <a:gd name="connsiteY1" fmla="*/ -1573 h 25647"/>
                <a:gd name="connsiteX2" fmla="*/ 14171 w 16867"/>
                <a:gd name="connsiteY2" fmla="*/ 23988 h 25647"/>
                <a:gd name="connsiteX3" fmla="*/ 13035 w 16867"/>
                <a:gd name="connsiteY3" fmla="*/ 24074 h 25647"/>
                <a:gd name="connsiteX4" fmla="*/ 10826 w 16867"/>
                <a:gd name="connsiteY4" fmla="*/ 21927 h 25647"/>
                <a:gd name="connsiteX5" fmla="*/ -1516 w 16867"/>
                <a:gd name="connsiteY5" fmla="*/ 2278 h 25647"/>
                <a:gd name="connsiteX6" fmla="*/ -2541 w 16867"/>
                <a:gd name="connsiteY6" fmla="*/ -1474 h 25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67" h="25647">
                  <a:moveTo>
                    <a:pt x="-2541" y="-1474"/>
                  </a:moveTo>
                  <a:lnTo>
                    <a:pt x="-1442" y="-1573"/>
                  </a:lnTo>
                  <a:cubicBezTo>
                    <a:pt x="5037" y="6166"/>
                    <a:pt x="10974" y="14238"/>
                    <a:pt x="14171" y="23988"/>
                  </a:cubicBezTo>
                  <a:lnTo>
                    <a:pt x="13035" y="24074"/>
                  </a:lnTo>
                  <a:cubicBezTo>
                    <a:pt x="11998" y="23741"/>
                    <a:pt x="11184" y="22951"/>
                    <a:pt x="10826" y="21927"/>
                  </a:cubicBezTo>
                  <a:cubicBezTo>
                    <a:pt x="7641" y="14793"/>
                    <a:pt x="3112" y="8523"/>
                    <a:pt x="-1516" y="2278"/>
                  </a:cubicBezTo>
                  <a:cubicBezTo>
                    <a:pt x="-2269" y="1180"/>
                    <a:pt x="-3034" y="32"/>
                    <a:pt x="-2541" y="-1474"/>
                  </a:cubicBezTo>
                  <a:close/>
                </a:path>
              </a:pathLst>
            </a:custGeom>
            <a:solidFill>
              <a:srgbClr val="7AA0B1"/>
            </a:solidFill>
            <a:ln w="1231" cap="flat">
              <a:noFill/>
              <a:prstDash val="solid"/>
              <a:miter/>
            </a:ln>
          </p:spPr>
          <p:txBody>
            <a:bodyPr rtlCol="0" anchor="ctr"/>
            <a:lstStyle/>
            <a:p>
              <a:endParaRPr lang="es-CO"/>
            </a:p>
          </p:txBody>
        </p:sp>
        <p:sp>
          <p:nvSpPr>
            <p:cNvPr id="5245" name="Freeform: Shape 5244">
              <a:extLst>
                <a:ext uri="{FF2B5EF4-FFF2-40B4-BE49-F238E27FC236}">
                  <a16:creationId xmlns:a16="http://schemas.microsoft.com/office/drawing/2014/main" id="{8113E051-3BF6-27DF-9B19-EC13215A9306}"/>
                </a:ext>
              </a:extLst>
            </p:cNvPr>
            <p:cNvSpPr/>
            <p:nvPr/>
          </p:nvSpPr>
          <p:spPr>
            <a:xfrm>
              <a:off x="-960411" y="6630278"/>
              <a:ext cx="109944" cy="11877"/>
            </a:xfrm>
            <a:custGeom>
              <a:avLst/>
              <a:gdLst>
                <a:gd name="connsiteX0" fmla="*/ 107247 w 109944"/>
                <a:gd name="connsiteY0" fmla="*/ -935 h 11877"/>
                <a:gd name="connsiteX1" fmla="*/ 95991 w 109944"/>
                <a:gd name="connsiteY1" fmla="*/ 410 h 11877"/>
                <a:gd name="connsiteX2" fmla="*/ 74577 w 109944"/>
                <a:gd name="connsiteY2" fmla="*/ 1645 h 11877"/>
                <a:gd name="connsiteX3" fmla="*/ 48659 w 109944"/>
                <a:gd name="connsiteY3" fmla="*/ 3953 h 11877"/>
                <a:gd name="connsiteX4" fmla="*/ 14248 w 109944"/>
                <a:gd name="connsiteY4" fmla="*/ 8013 h 11877"/>
                <a:gd name="connsiteX5" fmla="*/ 252 w 109944"/>
                <a:gd name="connsiteY5" fmla="*/ 9976 h 11877"/>
                <a:gd name="connsiteX6" fmla="*/ -2697 w 109944"/>
                <a:gd name="connsiteY6" fmla="*/ 9790 h 11877"/>
                <a:gd name="connsiteX7" fmla="*/ 12397 w 109944"/>
                <a:gd name="connsiteY7" fmla="*/ 7087 h 11877"/>
                <a:gd name="connsiteX8" fmla="*/ 38501 w 109944"/>
                <a:gd name="connsiteY8" fmla="*/ 3656 h 11877"/>
                <a:gd name="connsiteX9" fmla="*/ 58841 w 109944"/>
                <a:gd name="connsiteY9" fmla="*/ 1571 h 11877"/>
                <a:gd name="connsiteX10" fmla="*/ 83315 w 109944"/>
                <a:gd name="connsiteY10" fmla="*/ -231 h 11877"/>
                <a:gd name="connsiteX11" fmla="*/ 106864 w 109944"/>
                <a:gd name="connsiteY11" fmla="*/ -1379 h 11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944" h="11877">
                  <a:moveTo>
                    <a:pt x="107247" y="-935"/>
                  </a:moveTo>
                  <a:cubicBezTo>
                    <a:pt x="103544" y="386"/>
                    <a:pt x="99718" y="299"/>
                    <a:pt x="95991" y="410"/>
                  </a:cubicBezTo>
                  <a:cubicBezTo>
                    <a:pt x="88845" y="731"/>
                    <a:pt x="81723" y="1546"/>
                    <a:pt x="74577" y="1645"/>
                  </a:cubicBezTo>
                  <a:cubicBezTo>
                    <a:pt x="65938" y="1817"/>
                    <a:pt x="57298" y="3064"/>
                    <a:pt x="48659" y="3953"/>
                  </a:cubicBezTo>
                  <a:cubicBezTo>
                    <a:pt x="37168" y="5187"/>
                    <a:pt x="25714" y="6606"/>
                    <a:pt x="14248" y="8013"/>
                  </a:cubicBezTo>
                  <a:cubicBezTo>
                    <a:pt x="9571" y="8593"/>
                    <a:pt x="4918" y="9321"/>
                    <a:pt x="252" y="9976"/>
                  </a:cubicBezTo>
                  <a:cubicBezTo>
                    <a:pt x="-685" y="10469"/>
                    <a:pt x="-1833" y="10408"/>
                    <a:pt x="-2697" y="9790"/>
                  </a:cubicBezTo>
                  <a:cubicBezTo>
                    <a:pt x="2165" y="7988"/>
                    <a:pt x="7349" y="7840"/>
                    <a:pt x="12397" y="7087"/>
                  </a:cubicBezTo>
                  <a:cubicBezTo>
                    <a:pt x="21037" y="5853"/>
                    <a:pt x="29787" y="4693"/>
                    <a:pt x="38501" y="3656"/>
                  </a:cubicBezTo>
                  <a:cubicBezTo>
                    <a:pt x="45265" y="2854"/>
                    <a:pt x="52077" y="2496"/>
                    <a:pt x="58841" y="1571"/>
                  </a:cubicBezTo>
                  <a:cubicBezTo>
                    <a:pt x="66974" y="460"/>
                    <a:pt x="75207" y="1064"/>
                    <a:pt x="83315" y="-231"/>
                  </a:cubicBezTo>
                  <a:cubicBezTo>
                    <a:pt x="91177" y="-231"/>
                    <a:pt x="98953" y="-2182"/>
                    <a:pt x="106864" y="-1379"/>
                  </a:cubicBezTo>
                  <a:close/>
                </a:path>
              </a:pathLst>
            </a:custGeom>
            <a:solidFill>
              <a:srgbClr val="36474E"/>
            </a:solidFill>
            <a:ln w="1231" cap="flat">
              <a:noFill/>
              <a:prstDash val="solid"/>
              <a:miter/>
            </a:ln>
          </p:spPr>
          <p:txBody>
            <a:bodyPr rtlCol="0" anchor="ctr"/>
            <a:lstStyle/>
            <a:p>
              <a:endParaRPr lang="es-CO"/>
            </a:p>
          </p:txBody>
        </p:sp>
        <p:sp>
          <p:nvSpPr>
            <p:cNvPr id="5246" name="Freeform: Shape 5245">
              <a:extLst>
                <a:ext uri="{FF2B5EF4-FFF2-40B4-BE49-F238E27FC236}">
                  <a16:creationId xmlns:a16="http://schemas.microsoft.com/office/drawing/2014/main" id="{6A874992-1C9D-7A84-BF3D-269E81271EDE}"/>
                </a:ext>
              </a:extLst>
            </p:cNvPr>
            <p:cNvSpPr/>
            <p:nvPr/>
          </p:nvSpPr>
          <p:spPr>
            <a:xfrm>
              <a:off x="-821352" y="6627958"/>
              <a:ext cx="29263" cy="921"/>
            </a:xfrm>
            <a:custGeom>
              <a:avLst/>
              <a:gdLst>
                <a:gd name="connsiteX0" fmla="*/ 26566 w 29263"/>
                <a:gd name="connsiteY0" fmla="*/ -652 h 921"/>
                <a:gd name="connsiteX1" fmla="*/ -2697 w 29263"/>
                <a:gd name="connsiteY1" fmla="*/ -652 h 921"/>
                <a:gd name="connsiteX2" fmla="*/ 191 w 29263"/>
                <a:gd name="connsiteY2" fmla="*/ -1516 h 921"/>
                <a:gd name="connsiteX3" fmla="*/ 23641 w 29263"/>
                <a:gd name="connsiteY3" fmla="*/ -1516 h 921"/>
                <a:gd name="connsiteX4" fmla="*/ 26566 w 29263"/>
                <a:gd name="connsiteY4" fmla="*/ -652 h 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3" h="921">
                  <a:moveTo>
                    <a:pt x="26566" y="-652"/>
                  </a:moveTo>
                  <a:lnTo>
                    <a:pt x="-2697" y="-652"/>
                  </a:lnTo>
                  <a:cubicBezTo>
                    <a:pt x="-1932" y="-1392"/>
                    <a:pt x="-858" y="-1713"/>
                    <a:pt x="191" y="-1516"/>
                  </a:cubicBezTo>
                  <a:lnTo>
                    <a:pt x="23641" y="-1516"/>
                  </a:lnTo>
                  <a:cubicBezTo>
                    <a:pt x="24703" y="-1713"/>
                    <a:pt x="25789" y="-1392"/>
                    <a:pt x="26566" y="-652"/>
                  </a:cubicBezTo>
                  <a:close/>
                </a:path>
              </a:pathLst>
            </a:custGeom>
            <a:solidFill>
              <a:srgbClr val="141A1D"/>
            </a:solidFill>
            <a:ln w="1231" cap="flat">
              <a:noFill/>
              <a:prstDash val="solid"/>
              <a:miter/>
            </a:ln>
          </p:spPr>
          <p:txBody>
            <a:bodyPr rtlCol="0" anchor="ctr"/>
            <a:lstStyle/>
            <a:p>
              <a:endParaRPr lang="es-CO"/>
            </a:p>
          </p:txBody>
        </p:sp>
        <p:sp>
          <p:nvSpPr>
            <p:cNvPr id="5247" name="Freeform: Shape 5246">
              <a:extLst>
                <a:ext uri="{FF2B5EF4-FFF2-40B4-BE49-F238E27FC236}">
                  <a16:creationId xmlns:a16="http://schemas.microsoft.com/office/drawing/2014/main" id="{07CC8DE4-64C5-8B31-1DCC-7821888DD6A2}"/>
                </a:ext>
              </a:extLst>
            </p:cNvPr>
            <p:cNvSpPr/>
            <p:nvPr/>
          </p:nvSpPr>
          <p:spPr>
            <a:xfrm>
              <a:off x="-874374" y="6629745"/>
              <a:ext cx="23758" cy="2005"/>
            </a:xfrm>
            <a:custGeom>
              <a:avLst/>
              <a:gdLst>
                <a:gd name="connsiteX0" fmla="*/ 20852 w 23758"/>
                <a:gd name="connsiteY0" fmla="*/ -809 h 2005"/>
                <a:gd name="connsiteX1" fmla="*/ -2697 w 23758"/>
                <a:gd name="connsiteY1" fmla="*/ 339 h 2005"/>
                <a:gd name="connsiteX2" fmla="*/ -1155 w 23758"/>
                <a:gd name="connsiteY2" fmla="*/ -464 h 2005"/>
                <a:gd name="connsiteX3" fmla="*/ 21061 w 23758"/>
                <a:gd name="connsiteY3" fmla="*/ -1476 h 2005"/>
                <a:gd name="connsiteX4" fmla="*/ 20852 w 23758"/>
                <a:gd name="connsiteY4" fmla="*/ -809 h 2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8" h="2005">
                  <a:moveTo>
                    <a:pt x="20852" y="-809"/>
                  </a:moveTo>
                  <a:cubicBezTo>
                    <a:pt x="12990" y="-612"/>
                    <a:pt x="5190" y="808"/>
                    <a:pt x="-2697" y="339"/>
                  </a:cubicBezTo>
                  <a:cubicBezTo>
                    <a:pt x="-2179" y="55"/>
                    <a:pt x="-1648" y="-488"/>
                    <a:pt x="-1155" y="-464"/>
                  </a:cubicBezTo>
                  <a:cubicBezTo>
                    <a:pt x="6251" y="-93"/>
                    <a:pt x="13656" y="-2019"/>
                    <a:pt x="21061" y="-1476"/>
                  </a:cubicBezTo>
                  <a:cubicBezTo>
                    <a:pt x="21061" y="-1241"/>
                    <a:pt x="20987" y="-1007"/>
                    <a:pt x="20852" y="-809"/>
                  </a:cubicBezTo>
                  <a:close/>
                </a:path>
              </a:pathLst>
            </a:custGeom>
            <a:solidFill>
              <a:srgbClr val="141A1D"/>
            </a:solidFill>
            <a:ln w="1231" cap="flat">
              <a:noFill/>
              <a:prstDash val="solid"/>
              <a:miter/>
            </a:ln>
          </p:spPr>
          <p:txBody>
            <a:bodyPr rtlCol="0" anchor="ctr"/>
            <a:lstStyle/>
            <a:p>
              <a:endParaRPr lang="es-CO"/>
            </a:p>
          </p:txBody>
        </p:sp>
        <p:sp>
          <p:nvSpPr>
            <p:cNvPr id="5248" name="Freeform: Shape 5247">
              <a:extLst>
                <a:ext uri="{FF2B5EF4-FFF2-40B4-BE49-F238E27FC236}">
                  <a16:creationId xmlns:a16="http://schemas.microsoft.com/office/drawing/2014/main" id="{3C4231B5-2821-EA4B-864E-DDD41649C398}"/>
                </a:ext>
              </a:extLst>
            </p:cNvPr>
            <p:cNvSpPr/>
            <p:nvPr/>
          </p:nvSpPr>
          <p:spPr>
            <a:xfrm>
              <a:off x="-850603" y="6628900"/>
              <a:ext cx="22882" cy="941"/>
            </a:xfrm>
            <a:custGeom>
              <a:avLst/>
              <a:gdLst>
                <a:gd name="connsiteX0" fmla="*/ 20185 w 22882"/>
                <a:gd name="connsiteY0" fmla="*/ -1520 h 941"/>
                <a:gd name="connsiteX1" fmla="*/ 16310 w 22882"/>
                <a:gd name="connsiteY1" fmla="*/ -767 h 941"/>
                <a:gd name="connsiteX2" fmla="*/ -2697 w 22882"/>
                <a:gd name="connsiteY2" fmla="*/ -631 h 941"/>
                <a:gd name="connsiteX3" fmla="*/ 1104 w 22882"/>
                <a:gd name="connsiteY3" fmla="*/ -1532 h 941"/>
                <a:gd name="connsiteX4" fmla="*/ 20185 w 22882"/>
                <a:gd name="connsiteY4" fmla="*/ -1520 h 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82" h="941">
                  <a:moveTo>
                    <a:pt x="20185" y="-1520"/>
                  </a:moveTo>
                  <a:cubicBezTo>
                    <a:pt x="19062" y="-433"/>
                    <a:pt x="17630" y="-791"/>
                    <a:pt x="16310" y="-767"/>
                  </a:cubicBezTo>
                  <a:cubicBezTo>
                    <a:pt x="9978" y="-693"/>
                    <a:pt x="3634" y="-668"/>
                    <a:pt x="-2697" y="-631"/>
                  </a:cubicBezTo>
                  <a:cubicBezTo>
                    <a:pt x="-1660" y="-1865"/>
                    <a:pt x="-229" y="-1532"/>
                    <a:pt x="1104" y="-1532"/>
                  </a:cubicBezTo>
                  <a:cubicBezTo>
                    <a:pt x="7460" y="-1557"/>
                    <a:pt x="13817" y="-1532"/>
                    <a:pt x="20185" y="-1520"/>
                  </a:cubicBezTo>
                  <a:close/>
                </a:path>
              </a:pathLst>
            </a:custGeom>
            <a:solidFill>
              <a:srgbClr val="141A1D"/>
            </a:solidFill>
            <a:ln w="1231" cap="flat">
              <a:noFill/>
              <a:prstDash val="solid"/>
              <a:miter/>
            </a:ln>
          </p:spPr>
          <p:txBody>
            <a:bodyPr rtlCol="0" anchor="ctr"/>
            <a:lstStyle/>
            <a:p>
              <a:endParaRPr lang="es-CO"/>
            </a:p>
          </p:txBody>
        </p:sp>
        <p:sp>
          <p:nvSpPr>
            <p:cNvPr id="5249" name="Freeform: Shape 5248">
              <a:extLst>
                <a:ext uri="{FF2B5EF4-FFF2-40B4-BE49-F238E27FC236}">
                  <a16:creationId xmlns:a16="http://schemas.microsoft.com/office/drawing/2014/main" id="{75311A92-011F-61EB-758B-FBFD7F5D806A}"/>
                </a:ext>
              </a:extLst>
            </p:cNvPr>
            <p:cNvSpPr/>
            <p:nvPr/>
          </p:nvSpPr>
          <p:spPr>
            <a:xfrm>
              <a:off x="-965015" y="6641701"/>
              <a:ext cx="4124" cy="1113"/>
            </a:xfrm>
            <a:custGeom>
              <a:avLst/>
              <a:gdLst>
                <a:gd name="connsiteX0" fmla="*/ 1079 w 4124"/>
                <a:gd name="connsiteY0" fmla="*/ -670 h 1113"/>
                <a:gd name="connsiteX1" fmla="*/ -562 w 4124"/>
                <a:gd name="connsiteY1" fmla="*/ -460 h 1113"/>
                <a:gd name="connsiteX2" fmla="*/ -2697 w 4124"/>
                <a:gd name="connsiteY2" fmla="*/ -744 h 1113"/>
                <a:gd name="connsiteX3" fmla="*/ 1117 w 4124"/>
                <a:gd name="connsiteY3" fmla="*/ -1496 h 1113"/>
                <a:gd name="connsiteX4" fmla="*/ 1388 w 4124"/>
                <a:gd name="connsiteY4" fmla="*/ -929 h 1113"/>
                <a:gd name="connsiteX5" fmla="*/ 1079 w 4124"/>
                <a:gd name="connsiteY5" fmla="*/ -670 h 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4" h="1113">
                  <a:moveTo>
                    <a:pt x="1079" y="-670"/>
                  </a:moveTo>
                  <a:lnTo>
                    <a:pt x="-562" y="-460"/>
                  </a:lnTo>
                  <a:lnTo>
                    <a:pt x="-2697" y="-744"/>
                  </a:lnTo>
                  <a:cubicBezTo>
                    <a:pt x="-1574" y="-1768"/>
                    <a:pt x="-229" y="-1595"/>
                    <a:pt x="1117" y="-1496"/>
                  </a:cubicBezTo>
                  <a:cubicBezTo>
                    <a:pt x="1400" y="-1299"/>
                    <a:pt x="1487" y="-1114"/>
                    <a:pt x="1388" y="-929"/>
                  </a:cubicBezTo>
                  <a:cubicBezTo>
                    <a:pt x="1289" y="-744"/>
                    <a:pt x="1178" y="-670"/>
                    <a:pt x="1079" y="-670"/>
                  </a:cubicBezTo>
                  <a:close/>
                </a:path>
              </a:pathLst>
            </a:custGeom>
            <a:solidFill>
              <a:srgbClr val="36474E"/>
            </a:solidFill>
            <a:ln w="1231" cap="flat">
              <a:noFill/>
              <a:prstDash val="solid"/>
              <a:miter/>
            </a:ln>
          </p:spPr>
          <p:txBody>
            <a:bodyPr rtlCol="0" anchor="ctr"/>
            <a:lstStyle/>
            <a:p>
              <a:endParaRPr lang="es-CO"/>
            </a:p>
          </p:txBody>
        </p:sp>
        <p:sp>
          <p:nvSpPr>
            <p:cNvPr id="5250" name="Freeform: Shape 5249">
              <a:extLst>
                <a:ext uri="{FF2B5EF4-FFF2-40B4-BE49-F238E27FC236}">
                  <a16:creationId xmlns:a16="http://schemas.microsoft.com/office/drawing/2014/main" id="{97C5DC86-6BED-90C9-EA45-77CE754F7DC1}"/>
                </a:ext>
              </a:extLst>
            </p:cNvPr>
            <p:cNvSpPr/>
            <p:nvPr/>
          </p:nvSpPr>
          <p:spPr>
            <a:xfrm>
              <a:off x="-961238" y="6641676"/>
              <a:ext cx="3764" cy="1018"/>
            </a:xfrm>
            <a:custGeom>
              <a:avLst/>
              <a:gdLst>
                <a:gd name="connsiteX0" fmla="*/ -2697 w 3764"/>
                <a:gd name="connsiteY0" fmla="*/ -645 h 1018"/>
                <a:gd name="connsiteX1" fmla="*/ -2697 w 3764"/>
                <a:gd name="connsiteY1" fmla="*/ -1472 h 1018"/>
                <a:gd name="connsiteX2" fmla="*/ -1883 w 3764"/>
                <a:gd name="connsiteY2" fmla="*/ -1571 h 1018"/>
                <a:gd name="connsiteX3" fmla="*/ 1067 w 3764"/>
                <a:gd name="connsiteY3" fmla="*/ -1385 h 1018"/>
                <a:gd name="connsiteX4" fmla="*/ -2697 w 3764"/>
                <a:gd name="connsiteY4" fmla="*/ -645 h 10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4" h="1018">
                  <a:moveTo>
                    <a:pt x="-2697" y="-645"/>
                  </a:moveTo>
                  <a:lnTo>
                    <a:pt x="-2697" y="-1472"/>
                  </a:lnTo>
                  <a:cubicBezTo>
                    <a:pt x="-2438" y="-1546"/>
                    <a:pt x="-2154" y="-1583"/>
                    <a:pt x="-1883" y="-1571"/>
                  </a:cubicBezTo>
                  <a:lnTo>
                    <a:pt x="1067" y="-1385"/>
                  </a:lnTo>
                  <a:cubicBezTo>
                    <a:pt x="-44" y="-657"/>
                    <a:pt x="-1389" y="-398"/>
                    <a:pt x="-2697" y="-645"/>
                  </a:cubicBezTo>
                  <a:close/>
                </a:path>
              </a:pathLst>
            </a:custGeom>
            <a:solidFill>
              <a:srgbClr val="4A646E"/>
            </a:solidFill>
            <a:ln w="1231" cap="flat">
              <a:noFill/>
              <a:prstDash val="solid"/>
              <a:miter/>
            </a:ln>
          </p:spPr>
          <p:txBody>
            <a:bodyPr rtlCol="0" anchor="ctr"/>
            <a:lstStyle/>
            <a:p>
              <a:endParaRPr lang="es-CO"/>
            </a:p>
          </p:txBody>
        </p:sp>
        <p:sp>
          <p:nvSpPr>
            <p:cNvPr id="5251" name="Freeform: Shape 5250">
              <a:extLst>
                <a:ext uri="{FF2B5EF4-FFF2-40B4-BE49-F238E27FC236}">
                  <a16:creationId xmlns:a16="http://schemas.microsoft.com/office/drawing/2014/main" id="{DA163001-5A92-59BE-C67C-445450B51A04}"/>
                </a:ext>
              </a:extLst>
            </p:cNvPr>
            <p:cNvSpPr/>
            <p:nvPr/>
          </p:nvSpPr>
          <p:spPr>
            <a:xfrm>
              <a:off x="-1017712" y="6631125"/>
              <a:ext cx="390131" cy="188045"/>
            </a:xfrm>
            <a:custGeom>
              <a:avLst/>
              <a:gdLst>
                <a:gd name="connsiteX0" fmla="*/ 363663 w 390131"/>
                <a:gd name="connsiteY0" fmla="*/ 73085 h 188045"/>
                <a:gd name="connsiteX1" fmla="*/ 368020 w 390131"/>
                <a:gd name="connsiteY1" fmla="*/ 79442 h 188045"/>
                <a:gd name="connsiteX2" fmla="*/ 379239 w 390131"/>
                <a:gd name="connsiteY2" fmla="*/ 98634 h 188045"/>
                <a:gd name="connsiteX3" fmla="*/ 387435 w 390131"/>
                <a:gd name="connsiteY3" fmla="*/ 125083 h 188045"/>
                <a:gd name="connsiteX4" fmla="*/ 373340 w 390131"/>
                <a:gd name="connsiteY4" fmla="*/ 137215 h 188045"/>
                <a:gd name="connsiteX5" fmla="*/ 350766 w 390131"/>
                <a:gd name="connsiteY5" fmla="*/ 150150 h 188045"/>
                <a:gd name="connsiteX6" fmla="*/ 301990 w 390131"/>
                <a:gd name="connsiteY6" fmla="*/ 167812 h 188045"/>
                <a:gd name="connsiteX7" fmla="*/ 247684 w 390131"/>
                <a:gd name="connsiteY7" fmla="*/ 177438 h 188045"/>
                <a:gd name="connsiteX8" fmla="*/ 222000 w 390131"/>
                <a:gd name="connsiteY8" fmla="*/ 181363 h 188045"/>
                <a:gd name="connsiteX9" fmla="*/ 199784 w 390131"/>
                <a:gd name="connsiteY9" fmla="*/ 183548 h 188045"/>
                <a:gd name="connsiteX10" fmla="*/ 180752 w 390131"/>
                <a:gd name="connsiteY10" fmla="*/ 185609 h 188045"/>
                <a:gd name="connsiteX11" fmla="*/ 155266 w 390131"/>
                <a:gd name="connsiteY11" fmla="*/ 185819 h 188045"/>
                <a:gd name="connsiteX12" fmla="*/ 134407 w 390131"/>
                <a:gd name="connsiteY12" fmla="*/ 183671 h 188045"/>
                <a:gd name="connsiteX13" fmla="*/ 88741 w 390131"/>
                <a:gd name="connsiteY13" fmla="*/ 168404 h 188045"/>
                <a:gd name="connsiteX14" fmla="*/ 42718 w 390131"/>
                <a:gd name="connsiteY14" fmla="*/ 133500 h 188045"/>
                <a:gd name="connsiteX15" fmla="*/ 22698 w 390131"/>
                <a:gd name="connsiteY15" fmla="*/ 112864 h 188045"/>
                <a:gd name="connsiteX16" fmla="*/ -1788 w 390131"/>
                <a:gd name="connsiteY16" fmla="*/ 55695 h 188045"/>
                <a:gd name="connsiteX17" fmla="*/ -2615 w 390131"/>
                <a:gd name="connsiteY17" fmla="*/ 40650 h 188045"/>
                <a:gd name="connsiteX18" fmla="*/ -258 w 390131"/>
                <a:gd name="connsiteY18" fmla="*/ 34479 h 188045"/>
                <a:gd name="connsiteX19" fmla="*/ 36374 w 390131"/>
                <a:gd name="connsiteY19" fmla="*/ 14435 h 188045"/>
                <a:gd name="connsiteX20" fmla="*/ 52851 w 390131"/>
                <a:gd name="connsiteY20" fmla="*/ 11288 h 188045"/>
                <a:gd name="connsiteX21" fmla="*/ 74869 w 390131"/>
                <a:gd name="connsiteY21" fmla="*/ 8018 h 188045"/>
                <a:gd name="connsiteX22" fmla="*/ 100084 w 390131"/>
                <a:gd name="connsiteY22" fmla="*/ 4747 h 188045"/>
                <a:gd name="connsiteX23" fmla="*/ 114129 w 390131"/>
                <a:gd name="connsiteY23" fmla="*/ 3587 h 188045"/>
                <a:gd name="connsiteX24" fmla="*/ 142245 w 390131"/>
                <a:gd name="connsiteY24" fmla="*/ 1464 h 188045"/>
                <a:gd name="connsiteX25" fmla="*/ 155821 w 390131"/>
                <a:gd name="connsiteY25" fmla="*/ 785 h 188045"/>
                <a:gd name="connsiteX26" fmla="*/ 165288 w 390131"/>
                <a:gd name="connsiteY26" fmla="*/ -363 h 188045"/>
                <a:gd name="connsiteX27" fmla="*/ 178013 w 390131"/>
                <a:gd name="connsiteY27" fmla="*/ -1029 h 188045"/>
                <a:gd name="connsiteX28" fmla="*/ 206264 w 390131"/>
                <a:gd name="connsiteY28" fmla="*/ -1288 h 188045"/>
                <a:gd name="connsiteX29" fmla="*/ 231232 w 390131"/>
                <a:gd name="connsiteY29" fmla="*/ -857 h 188045"/>
                <a:gd name="connsiteX30" fmla="*/ 260458 w 390131"/>
                <a:gd name="connsiteY30" fmla="*/ 3056 h 188045"/>
                <a:gd name="connsiteX31" fmla="*/ 284723 w 390131"/>
                <a:gd name="connsiteY31" fmla="*/ 9227 h 188045"/>
                <a:gd name="connsiteX32" fmla="*/ 314011 w 390131"/>
                <a:gd name="connsiteY32" fmla="*/ 22655 h 188045"/>
                <a:gd name="connsiteX33" fmla="*/ 321416 w 390131"/>
                <a:gd name="connsiteY33" fmla="*/ 28641 h 188045"/>
                <a:gd name="connsiteX34" fmla="*/ 347952 w 390131"/>
                <a:gd name="connsiteY34" fmla="*/ 54362 h 188045"/>
                <a:gd name="connsiteX35" fmla="*/ 361825 w 390131"/>
                <a:gd name="connsiteY35" fmla="*/ 71234 h 188045"/>
                <a:gd name="connsiteX36" fmla="*/ 362701 w 390131"/>
                <a:gd name="connsiteY36" fmla="*/ 72160 h 188045"/>
                <a:gd name="connsiteX37" fmla="*/ 362701 w 390131"/>
                <a:gd name="connsiteY37" fmla="*/ 72160 h 188045"/>
                <a:gd name="connsiteX38" fmla="*/ 363614 w 390131"/>
                <a:gd name="connsiteY38" fmla="*/ 73110 h 188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0131" h="188045">
                  <a:moveTo>
                    <a:pt x="363663" y="73085"/>
                  </a:moveTo>
                  <a:cubicBezTo>
                    <a:pt x="364614" y="75554"/>
                    <a:pt x="366465" y="77430"/>
                    <a:pt x="368020" y="79442"/>
                  </a:cubicBezTo>
                  <a:cubicBezTo>
                    <a:pt x="372451" y="85403"/>
                    <a:pt x="376216" y="91846"/>
                    <a:pt x="379239" y="98634"/>
                  </a:cubicBezTo>
                  <a:cubicBezTo>
                    <a:pt x="382757" y="107187"/>
                    <a:pt x="385509" y="116036"/>
                    <a:pt x="387435" y="125083"/>
                  </a:cubicBezTo>
                  <a:cubicBezTo>
                    <a:pt x="383547" y="130020"/>
                    <a:pt x="378351" y="133562"/>
                    <a:pt x="373340" y="137215"/>
                  </a:cubicBezTo>
                  <a:cubicBezTo>
                    <a:pt x="366293" y="142350"/>
                    <a:pt x="358455" y="146139"/>
                    <a:pt x="350766" y="150150"/>
                  </a:cubicBezTo>
                  <a:cubicBezTo>
                    <a:pt x="335400" y="158246"/>
                    <a:pt x="318985" y="164195"/>
                    <a:pt x="301990" y="167812"/>
                  </a:cubicBezTo>
                  <a:cubicBezTo>
                    <a:pt x="283995" y="171625"/>
                    <a:pt x="265951" y="175131"/>
                    <a:pt x="247684" y="177438"/>
                  </a:cubicBezTo>
                  <a:cubicBezTo>
                    <a:pt x="239106" y="178525"/>
                    <a:pt x="230640" y="180512"/>
                    <a:pt x="222000" y="181363"/>
                  </a:cubicBezTo>
                  <a:cubicBezTo>
                    <a:pt x="214595" y="182092"/>
                    <a:pt x="207190" y="183141"/>
                    <a:pt x="199784" y="183548"/>
                  </a:cubicBezTo>
                  <a:cubicBezTo>
                    <a:pt x="193391" y="183906"/>
                    <a:pt x="187059" y="184671"/>
                    <a:pt x="180752" y="185609"/>
                  </a:cubicBezTo>
                  <a:cubicBezTo>
                    <a:pt x="172298" y="186683"/>
                    <a:pt x="163745" y="186757"/>
                    <a:pt x="155266" y="185819"/>
                  </a:cubicBezTo>
                  <a:cubicBezTo>
                    <a:pt x="148305" y="185214"/>
                    <a:pt x="141332" y="184733"/>
                    <a:pt x="134407" y="183671"/>
                  </a:cubicBezTo>
                  <a:cubicBezTo>
                    <a:pt x="118461" y="181104"/>
                    <a:pt x="103034" y="175945"/>
                    <a:pt x="88741" y="168404"/>
                  </a:cubicBezTo>
                  <a:cubicBezTo>
                    <a:pt x="71351" y="159431"/>
                    <a:pt x="56491" y="147176"/>
                    <a:pt x="42718" y="133500"/>
                  </a:cubicBezTo>
                  <a:cubicBezTo>
                    <a:pt x="35917" y="126749"/>
                    <a:pt x="28734" y="120368"/>
                    <a:pt x="22698" y="112864"/>
                  </a:cubicBezTo>
                  <a:cubicBezTo>
                    <a:pt x="9344" y="96474"/>
                    <a:pt x="865" y="76665"/>
                    <a:pt x="-1788" y="55695"/>
                  </a:cubicBezTo>
                  <a:cubicBezTo>
                    <a:pt x="-2442" y="50759"/>
                    <a:pt x="-2047" y="45661"/>
                    <a:pt x="-2615" y="40650"/>
                  </a:cubicBezTo>
                  <a:cubicBezTo>
                    <a:pt x="-2985" y="38318"/>
                    <a:pt x="-2084" y="35972"/>
                    <a:pt x="-258" y="34479"/>
                  </a:cubicBezTo>
                  <a:cubicBezTo>
                    <a:pt x="10579" y="25556"/>
                    <a:pt x="23007" y="18755"/>
                    <a:pt x="36374" y="14435"/>
                  </a:cubicBezTo>
                  <a:cubicBezTo>
                    <a:pt x="41977" y="14016"/>
                    <a:pt x="47309" y="12103"/>
                    <a:pt x="52851" y="11288"/>
                  </a:cubicBezTo>
                  <a:cubicBezTo>
                    <a:pt x="60194" y="10202"/>
                    <a:pt x="67476" y="8820"/>
                    <a:pt x="74869" y="8018"/>
                  </a:cubicBezTo>
                  <a:cubicBezTo>
                    <a:pt x="83286" y="7116"/>
                    <a:pt x="91667" y="5746"/>
                    <a:pt x="100084" y="4747"/>
                  </a:cubicBezTo>
                  <a:cubicBezTo>
                    <a:pt x="104737" y="4191"/>
                    <a:pt x="109452" y="4142"/>
                    <a:pt x="114129" y="3587"/>
                  </a:cubicBezTo>
                  <a:cubicBezTo>
                    <a:pt x="123460" y="2500"/>
                    <a:pt x="132877" y="2155"/>
                    <a:pt x="142245" y="1464"/>
                  </a:cubicBezTo>
                  <a:cubicBezTo>
                    <a:pt x="146787" y="1143"/>
                    <a:pt x="151317" y="834"/>
                    <a:pt x="155821" y="785"/>
                  </a:cubicBezTo>
                  <a:cubicBezTo>
                    <a:pt x="159006" y="625"/>
                    <a:pt x="162165" y="242"/>
                    <a:pt x="165288" y="-363"/>
                  </a:cubicBezTo>
                  <a:cubicBezTo>
                    <a:pt x="169509" y="-894"/>
                    <a:pt x="173755" y="-1116"/>
                    <a:pt x="178013" y="-1029"/>
                  </a:cubicBezTo>
                  <a:cubicBezTo>
                    <a:pt x="187430" y="-1103"/>
                    <a:pt x="196908" y="-449"/>
                    <a:pt x="206264" y="-1288"/>
                  </a:cubicBezTo>
                  <a:cubicBezTo>
                    <a:pt x="214669" y="-2054"/>
                    <a:pt x="222926" y="-1054"/>
                    <a:pt x="231232" y="-857"/>
                  </a:cubicBezTo>
                  <a:cubicBezTo>
                    <a:pt x="241069" y="-437"/>
                    <a:pt x="250856" y="871"/>
                    <a:pt x="260458" y="3056"/>
                  </a:cubicBezTo>
                  <a:cubicBezTo>
                    <a:pt x="268641" y="4710"/>
                    <a:pt x="276738" y="6771"/>
                    <a:pt x="284723" y="9227"/>
                  </a:cubicBezTo>
                  <a:cubicBezTo>
                    <a:pt x="295016" y="12473"/>
                    <a:pt x="305223" y="16065"/>
                    <a:pt x="314011" y="22655"/>
                  </a:cubicBezTo>
                  <a:cubicBezTo>
                    <a:pt x="316566" y="24568"/>
                    <a:pt x="319059" y="26555"/>
                    <a:pt x="321416" y="28641"/>
                  </a:cubicBezTo>
                  <a:cubicBezTo>
                    <a:pt x="330698" y="36762"/>
                    <a:pt x="339547" y="45340"/>
                    <a:pt x="347952" y="54362"/>
                  </a:cubicBezTo>
                  <a:cubicBezTo>
                    <a:pt x="352889" y="59670"/>
                    <a:pt x="357221" y="65594"/>
                    <a:pt x="361825" y="71234"/>
                  </a:cubicBezTo>
                  <a:cubicBezTo>
                    <a:pt x="362121" y="71530"/>
                    <a:pt x="362405" y="71851"/>
                    <a:pt x="362701" y="72160"/>
                  </a:cubicBezTo>
                  <a:lnTo>
                    <a:pt x="362701" y="72160"/>
                  </a:lnTo>
                  <a:cubicBezTo>
                    <a:pt x="363022" y="72456"/>
                    <a:pt x="363330" y="72777"/>
                    <a:pt x="363614" y="73110"/>
                  </a:cubicBezTo>
                  <a:close/>
                </a:path>
              </a:pathLst>
            </a:custGeom>
            <a:solidFill>
              <a:srgbClr val="98C7DC"/>
            </a:solidFill>
            <a:ln w="1231" cap="flat">
              <a:noFill/>
              <a:prstDash val="solid"/>
              <a:miter/>
            </a:ln>
          </p:spPr>
          <p:txBody>
            <a:bodyPr rtlCol="0" anchor="ctr"/>
            <a:lstStyle/>
            <a:p>
              <a:endParaRPr lang="es-CO"/>
            </a:p>
          </p:txBody>
        </p:sp>
        <p:sp>
          <p:nvSpPr>
            <p:cNvPr id="5252" name="Freeform: Shape 5251">
              <a:extLst>
                <a:ext uri="{FF2B5EF4-FFF2-40B4-BE49-F238E27FC236}">
                  <a16:creationId xmlns:a16="http://schemas.microsoft.com/office/drawing/2014/main" id="{43F63CEC-4993-A44A-FD5F-7C6CDC81E181}"/>
                </a:ext>
              </a:extLst>
            </p:cNvPr>
            <p:cNvSpPr/>
            <p:nvPr/>
          </p:nvSpPr>
          <p:spPr>
            <a:xfrm>
              <a:off x="-652240" y="6704821"/>
              <a:ext cx="913" cy="950"/>
            </a:xfrm>
            <a:custGeom>
              <a:avLst/>
              <a:gdLst>
                <a:gd name="connsiteX0" fmla="*/ -1784 w 913"/>
                <a:gd name="connsiteY0" fmla="*/ -622 h 950"/>
                <a:gd name="connsiteX1" fmla="*/ -2697 w 913"/>
                <a:gd name="connsiteY1" fmla="*/ -1573 h 950"/>
                <a:gd name="connsiteX2" fmla="*/ -1784 w 913"/>
                <a:gd name="connsiteY2" fmla="*/ -622 h 950"/>
              </a:gdLst>
              <a:ahLst/>
              <a:cxnLst>
                <a:cxn ang="0">
                  <a:pos x="connsiteX0" y="connsiteY0"/>
                </a:cxn>
                <a:cxn ang="0">
                  <a:pos x="connsiteX1" y="connsiteY1"/>
                </a:cxn>
                <a:cxn ang="0">
                  <a:pos x="connsiteX2" y="connsiteY2"/>
                </a:cxn>
              </a:cxnLst>
              <a:rect l="l" t="t" r="r" b="b"/>
              <a:pathLst>
                <a:path w="913" h="950">
                  <a:moveTo>
                    <a:pt x="-1784" y="-622"/>
                  </a:moveTo>
                  <a:cubicBezTo>
                    <a:pt x="-2093" y="-943"/>
                    <a:pt x="-2389" y="-1264"/>
                    <a:pt x="-2697" y="-1573"/>
                  </a:cubicBezTo>
                  <a:cubicBezTo>
                    <a:pt x="-2389" y="-1252"/>
                    <a:pt x="-2093" y="-943"/>
                    <a:pt x="-1784" y="-622"/>
                  </a:cubicBezTo>
                  <a:close/>
                </a:path>
              </a:pathLst>
            </a:custGeom>
            <a:solidFill>
              <a:srgbClr val="7AA0B1"/>
            </a:solidFill>
            <a:ln w="1231" cap="flat">
              <a:noFill/>
              <a:prstDash val="solid"/>
              <a:miter/>
            </a:ln>
          </p:spPr>
          <p:txBody>
            <a:bodyPr rtlCol="0" anchor="ctr"/>
            <a:lstStyle/>
            <a:p>
              <a:endParaRPr lang="es-CO"/>
            </a:p>
          </p:txBody>
        </p:sp>
        <p:sp>
          <p:nvSpPr>
            <p:cNvPr id="5253" name="Freeform: Shape 5252">
              <a:extLst>
                <a:ext uri="{FF2B5EF4-FFF2-40B4-BE49-F238E27FC236}">
                  <a16:creationId xmlns:a16="http://schemas.microsoft.com/office/drawing/2014/main" id="{B7DF25D8-2505-27FC-3298-80CCA7A5A3E2}"/>
                </a:ext>
              </a:extLst>
            </p:cNvPr>
            <p:cNvSpPr/>
            <p:nvPr/>
          </p:nvSpPr>
          <p:spPr>
            <a:xfrm>
              <a:off x="-653103" y="6703907"/>
              <a:ext cx="876" cy="925"/>
            </a:xfrm>
            <a:custGeom>
              <a:avLst/>
              <a:gdLst>
                <a:gd name="connsiteX0" fmla="*/ -1821 w 876"/>
                <a:gd name="connsiteY0" fmla="*/ -647 h 925"/>
                <a:gd name="connsiteX1" fmla="*/ -2697 w 876"/>
                <a:gd name="connsiteY1" fmla="*/ -1573 h 925"/>
              </a:gdLst>
              <a:ahLst/>
              <a:cxnLst>
                <a:cxn ang="0">
                  <a:pos x="connsiteX0" y="connsiteY0"/>
                </a:cxn>
                <a:cxn ang="0">
                  <a:pos x="connsiteX1" y="connsiteY1"/>
                </a:cxn>
              </a:cxnLst>
              <a:rect l="l" t="t" r="r" b="b"/>
              <a:pathLst>
                <a:path w="876" h="925">
                  <a:moveTo>
                    <a:pt x="-1821" y="-647"/>
                  </a:moveTo>
                  <a:lnTo>
                    <a:pt x="-2697" y="-1573"/>
                  </a:lnTo>
                  <a:close/>
                </a:path>
              </a:pathLst>
            </a:custGeom>
            <a:solidFill>
              <a:srgbClr val="7AA0B1"/>
            </a:solidFill>
            <a:ln w="1231" cap="flat">
              <a:noFill/>
              <a:prstDash val="solid"/>
              <a:miter/>
            </a:ln>
          </p:spPr>
          <p:txBody>
            <a:bodyPr rtlCol="0" anchor="ctr"/>
            <a:lstStyle/>
            <a:p>
              <a:endParaRPr lang="es-CO"/>
            </a:p>
          </p:txBody>
        </p:sp>
        <p:sp>
          <p:nvSpPr>
            <p:cNvPr id="5254" name="Freeform: Shape 5253">
              <a:extLst>
                <a:ext uri="{FF2B5EF4-FFF2-40B4-BE49-F238E27FC236}">
                  <a16:creationId xmlns:a16="http://schemas.microsoft.com/office/drawing/2014/main" id="{1C9DBF20-0EE5-998D-6DFB-B59D40304E6F}"/>
                </a:ext>
              </a:extLst>
            </p:cNvPr>
            <p:cNvSpPr/>
            <p:nvPr/>
          </p:nvSpPr>
          <p:spPr>
            <a:xfrm>
              <a:off x="-899947" y="6657959"/>
              <a:ext cx="218601" cy="83711"/>
            </a:xfrm>
            <a:custGeom>
              <a:avLst/>
              <a:gdLst>
                <a:gd name="connsiteX0" fmla="*/ 70825 w 218601"/>
                <a:gd name="connsiteY0" fmla="*/ -1414 h 83711"/>
                <a:gd name="connsiteX1" fmla="*/ 102483 w 218601"/>
                <a:gd name="connsiteY1" fmla="*/ 1141 h 83711"/>
                <a:gd name="connsiteX2" fmla="*/ 113319 w 218601"/>
                <a:gd name="connsiteY2" fmla="*/ 190 h 83711"/>
                <a:gd name="connsiteX3" fmla="*/ 138374 w 218601"/>
                <a:gd name="connsiteY3" fmla="*/ -168 h 83711"/>
                <a:gd name="connsiteX4" fmla="*/ 166983 w 218601"/>
                <a:gd name="connsiteY4" fmla="*/ 5028 h 83711"/>
                <a:gd name="connsiteX5" fmla="*/ 202578 w 218601"/>
                <a:gd name="connsiteY5" fmla="*/ 23727 h 83711"/>
                <a:gd name="connsiteX6" fmla="*/ 215883 w 218601"/>
                <a:gd name="connsiteY6" fmla="*/ 52620 h 83711"/>
                <a:gd name="connsiteX7" fmla="*/ 209416 w 218601"/>
                <a:gd name="connsiteY7" fmla="*/ 69393 h 83711"/>
                <a:gd name="connsiteX8" fmla="*/ 193939 w 218601"/>
                <a:gd name="connsiteY8" fmla="*/ 78427 h 83711"/>
                <a:gd name="connsiteX9" fmla="*/ 183040 w 218601"/>
                <a:gd name="connsiteY9" fmla="*/ 79007 h 83711"/>
                <a:gd name="connsiteX10" fmla="*/ 153937 w 218601"/>
                <a:gd name="connsiteY10" fmla="*/ 80698 h 83711"/>
                <a:gd name="connsiteX11" fmla="*/ 116578 w 218601"/>
                <a:gd name="connsiteY11" fmla="*/ 81772 h 83711"/>
                <a:gd name="connsiteX12" fmla="*/ 90918 w 218601"/>
                <a:gd name="connsiteY12" fmla="*/ 75761 h 83711"/>
                <a:gd name="connsiteX13" fmla="*/ 68184 w 218601"/>
                <a:gd name="connsiteY13" fmla="*/ 71886 h 83711"/>
                <a:gd name="connsiteX14" fmla="*/ 53768 w 218601"/>
                <a:gd name="connsiteY14" fmla="*/ 73787 h 83711"/>
                <a:gd name="connsiteX15" fmla="*/ 33836 w 218601"/>
                <a:gd name="connsiteY15" fmla="*/ 73540 h 83711"/>
                <a:gd name="connsiteX16" fmla="*/ 11422 w 218601"/>
                <a:gd name="connsiteY16" fmla="*/ 64160 h 83711"/>
                <a:gd name="connsiteX17" fmla="*/ -2697 w 218601"/>
                <a:gd name="connsiteY17" fmla="*/ 36723 h 83711"/>
                <a:gd name="connsiteX18" fmla="*/ 3153 w 218601"/>
                <a:gd name="connsiteY18" fmla="*/ 20789 h 83711"/>
                <a:gd name="connsiteX19" fmla="*/ 32355 w 218601"/>
                <a:gd name="connsiteY19" fmla="*/ 2276 h 83711"/>
                <a:gd name="connsiteX20" fmla="*/ 70825 w 218601"/>
                <a:gd name="connsiteY20" fmla="*/ -1414 h 83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8601" h="83711">
                  <a:moveTo>
                    <a:pt x="70825" y="-1414"/>
                  </a:moveTo>
                  <a:cubicBezTo>
                    <a:pt x="81439" y="-1957"/>
                    <a:pt x="92091" y="-1106"/>
                    <a:pt x="102483" y="1141"/>
                  </a:cubicBezTo>
                  <a:cubicBezTo>
                    <a:pt x="106186" y="1967"/>
                    <a:pt x="109740" y="672"/>
                    <a:pt x="113319" y="190"/>
                  </a:cubicBezTo>
                  <a:cubicBezTo>
                    <a:pt x="121638" y="-797"/>
                    <a:pt x="130031" y="-908"/>
                    <a:pt x="138374" y="-168"/>
                  </a:cubicBezTo>
                  <a:cubicBezTo>
                    <a:pt x="148050" y="672"/>
                    <a:pt x="157628" y="2412"/>
                    <a:pt x="166983" y="5028"/>
                  </a:cubicBezTo>
                  <a:cubicBezTo>
                    <a:pt x="180288" y="8521"/>
                    <a:pt x="192507" y="14396"/>
                    <a:pt x="202578" y="23727"/>
                  </a:cubicBezTo>
                  <a:cubicBezTo>
                    <a:pt x="210810" y="31330"/>
                    <a:pt x="216290" y="40697"/>
                    <a:pt x="215883" y="52620"/>
                  </a:cubicBezTo>
                  <a:cubicBezTo>
                    <a:pt x="215673" y="59038"/>
                    <a:pt x="212760" y="64271"/>
                    <a:pt x="209416" y="69393"/>
                  </a:cubicBezTo>
                  <a:cubicBezTo>
                    <a:pt x="206083" y="74799"/>
                    <a:pt x="200282" y="78180"/>
                    <a:pt x="193939" y="78427"/>
                  </a:cubicBezTo>
                  <a:cubicBezTo>
                    <a:pt x="190310" y="78699"/>
                    <a:pt x="186681" y="78983"/>
                    <a:pt x="183040" y="79007"/>
                  </a:cubicBezTo>
                  <a:cubicBezTo>
                    <a:pt x="173315" y="79094"/>
                    <a:pt x="163638" y="80242"/>
                    <a:pt x="153937" y="80698"/>
                  </a:cubicBezTo>
                  <a:cubicBezTo>
                    <a:pt x="141497" y="81278"/>
                    <a:pt x="129056" y="82846"/>
                    <a:pt x="116578" y="81772"/>
                  </a:cubicBezTo>
                  <a:cubicBezTo>
                    <a:pt x="107802" y="80896"/>
                    <a:pt x="99175" y="78884"/>
                    <a:pt x="90918" y="75761"/>
                  </a:cubicBezTo>
                  <a:cubicBezTo>
                    <a:pt x="83599" y="73108"/>
                    <a:pt x="76108" y="71145"/>
                    <a:pt x="68184" y="71886"/>
                  </a:cubicBezTo>
                  <a:cubicBezTo>
                    <a:pt x="63358" y="72330"/>
                    <a:pt x="58520" y="72898"/>
                    <a:pt x="53768" y="73787"/>
                  </a:cubicBezTo>
                  <a:cubicBezTo>
                    <a:pt x="47165" y="74934"/>
                    <a:pt x="40414" y="74848"/>
                    <a:pt x="33836" y="73540"/>
                  </a:cubicBezTo>
                  <a:cubicBezTo>
                    <a:pt x="25702" y="72059"/>
                    <a:pt x="17791" y="69837"/>
                    <a:pt x="11422" y="64160"/>
                  </a:cubicBezTo>
                  <a:cubicBezTo>
                    <a:pt x="3116" y="56865"/>
                    <a:pt x="-2709" y="48300"/>
                    <a:pt x="-2697" y="36723"/>
                  </a:cubicBezTo>
                  <a:cubicBezTo>
                    <a:pt x="-2722" y="30885"/>
                    <a:pt x="-648" y="25220"/>
                    <a:pt x="3153" y="20789"/>
                  </a:cubicBezTo>
                  <a:cubicBezTo>
                    <a:pt x="10879" y="11533"/>
                    <a:pt x="20852" y="5683"/>
                    <a:pt x="32355" y="2276"/>
                  </a:cubicBezTo>
                  <a:cubicBezTo>
                    <a:pt x="44623" y="-1427"/>
                    <a:pt x="57224" y="-1550"/>
                    <a:pt x="70825" y="-1414"/>
                  </a:cubicBezTo>
                  <a:close/>
                </a:path>
              </a:pathLst>
            </a:custGeom>
            <a:solidFill>
              <a:srgbClr val="FCFEFD"/>
            </a:solidFill>
            <a:ln w="1231" cap="flat">
              <a:noFill/>
              <a:prstDash val="solid"/>
              <a:miter/>
            </a:ln>
          </p:spPr>
          <p:txBody>
            <a:bodyPr rtlCol="0" anchor="ctr"/>
            <a:lstStyle/>
            <a:p>
              <a:endParaRPr lang="es-CO"/>
            </a:p>
          </p:txBody>
        </p:sp>
      </p:grpSp>
      <p:grpSp>
        <p:nvGrpSpPr>
          <p:cNvPr id="5255" name="Group 5254">
            <a:extLst>
              <a:ext uri="{FF2B5EF4-FFF2-40B4-BE49-F238E27FC236}">
                <a16:creationId xmlns:a16="http://schemas.microsoft.com/office/drawing/2014/main" id="{EDF59489-6172-E0A5-02D6-825E48E67B56}"/>
              </a:ext>
            </a:extLst>
          </p:cNvPr>
          <p:cNvGrpSpPr/>
          <p:nvPr/>
        </p:nvGrpSpPr>
        <p:grpSpPr>
          <a:xfrm rot="20700000">
            <a:off x="13470014" y="1710237"/>
            <a:ext cx="920921" cy="1190772"/>
            <a:chOff x="12133674" y="-76139"/>
            <a:chExt cx="1552008" cy="2006783"/>
          </a:xfrm>
        </p:grpSpPr>
        <p:sp>
          <p:nvSpPr>
            <p:cNvPr id="5256" name="Freeform: Shape 5255">
              <a:extLst>
                <a:ext uri="{FF2B5EF4-FFF2-40B4-BE49-F238E27FC236}">
                  <a16:creationId xmlns:a16="http://schemas.microsoft.com/office/drawing/2014/main" id="{5E059868-67D0-76E7-5392-003B571D4848}"/>
                </a:ext>
              </a:extLst>
            </p:cNvPr>
            <p:cNvSpPr/>
            <p:nvPr/>
          </p:nvSpPr>
          <p:spPr>
            <a:xfrm>
              <a:off x="12135024" y="97122"/>
              <a:ext cx="1543395" cy="1826425"/>
            </a:xfrm>
            <a:custGeom>
              <a:avLst/>
              <a:gdLst>
                <a:gd name="connsiteX0" fmla="*/ 116168 w 1543395"/>
                <a:gd name="connsiteY0" fmla="*/ 1393601 h 1826425"/>
                <a:gd name="connsiteX1" fmla="*/ 57327 w 1543395"/>
                <a:gd name="connsiteY1" fmla="*/ 1347292 h 1826425"/>
                <a:gd name="connsiteX2" fmla="*/ 45858 w 1543395"/>
                <a:gd name="connsiteY2" fmla="*/ 1328761 h 1826425"/>
                <a:gd name="connsiteX3" fmla="*/ 20284 w 1543395"/>
                <a:gd name="connsiteY3" fmla="*/ 1252510 h 1826425"/>
                <a:gd name="connsiteX4" fmla="*/ 6788 w 1543395"/>
                <a:gd name="connsiteY4" fmla="*/ 1172620 h 1826425"/>
                <a:gd name="connsiteX5" fmla="*/ -19 w 1543395"/>
                <a:gd name="connsiteY5" fmla="*/ 1089464 h 1826425"/>
                <a:gd name="connsiteX6" fmla="*/ -1199 w 1543395"/>
                <a:gd name="connsiteY6" fmla="*/ 1024741 h 1826425"/>
                <a:gd name="connsiteX7" fmla="*/ 513 w 1543395"/>
                <a:gd name="connsiteY7" fmla="*/ 942608 h 1826425"/>
                <a:gd name="connsiteX8" fmla="*/ -491 w 1543395"/>
                <a:gd name="connsiteY8" fmla="*/ 875722 h 1826425"/>
                <a:gd name="connsiteX9" fmla="*/ 3444 w 1543395"/>
                <a:gd name="connsiteY9" fmla="*/ 800966 h 1826425"/>
                <a:gd name="connsiteX10" fmla="*/ 4978 w 1543395"/>
                <a:gd name="connsiteY10" fmla="*/ 755188 h 1826425"/>
                <a:gd name="connsiteX11" fmla="*/ 7300 w 1543395"/>
                <a:gd name="connsiteY11" fmla="*/ 706557 h 1826425"/>
                <a:gd name="connsiteX12" fmla="*/ 5195 w 1543395"/>
                <a:gd name="connsiteY12" fmla="*/ 683541 h 1826425"/>
                <a:gd name="connsiteX13" fmla="*/ 4900 w 1543395"/>
                <a:gd name="connsiteY13" fmla="*/ 625290 h 1826425"/>
                <a:gd name="connsiteX14" fmla="*/ 3798 w 1543395"/>
                <a:gd name="connsiteY14" fmla="*/ 559407 h 1826425"/>
                <a:gd name="connsiteX15" fmla="*/ 5411 w 1543395"/>
                <a:gd name="connsiteY15" fmla="*/ 538534 h 1826425"/>
                <a:gd name="connsiteX16" fmla="*/ 14952 w 1543395"/>
                <a:gd name="connsiteY16" fmla="*/ 475720 h 1826425"/>
                <a:gd name="connsiteX17" fmla="*/ 45287 w 1543395"/>
                <a:gd name="connsiteY17" fmla="*/ 422033 h 1826425"/>
                <a:gd name="connsiteX18" fmla="*/ 92856 w 1543395"/>
                <a:gd name="connsiteY18" fmla="*/ 384282 h 1826425"/>
                <a:gd name="connsiteX19" fmla="*/ 167493 w 1543395"/>
                <a:gd name="connsiteY19" fmla="*/ 364334 h 1826425"/>
                <a:gd name="connsiteX20" fmla="*/ 235304 w 1543395"/>
                <a:gd name="connsiteY20" fmla="*/ 353238 h 1826425"/>
                <a:gd name="connsiteX21" fmla="*/ 276420 w 1543395"/>
                <a:gd name="connsiteY21" fmla="*/ 329474 h 1826425"/>
                <a:gd name="connsiteX22" fmla="*/ 295581 w 1543395"/>
                <a:gd name="connsiteY22" fmla="*/ 310726 h 1826425"/>
                <a:gd name="connsiteX23" fmla="*/ 314073 w 1543395"/>
                <a:gd name="connsiteY23" fmla="*/ 262961 h 1826425"/>
                <a:gd name="connsiteX24" fmla="*/ 323103 w 1543395"/>
                <a:gd name="connsiteY24" fmla="*/ 209491 h 1826425"/>
                <a:gd name="connsiteX25" fmla="*/ 332939 w 1543395"/>
                <a:gd name="connsiteY25" fmla="*/ 199261 h 1826425"/>
                <a:gd name="connsiteX26" fmla="*/ 381511 w 1543395"/>
                <a:gd name="connsiteY26" fmla="*/ 216711 h 1826425"/>
                <a:gd name="connsiteX27" fmla="*/ 385760 w 1543395"/>
                <a:gd name="connsiteY27" fmla="*/ 221688 h 1826425"/>
                <a:gd name="connsiteX28" fmla="*/ 390836 w 1543395"/>
                <a:gd name="connsiteY28" fmla="*/ 220704 h 1826425"/>
                <a:gd name="connsiteX29" fmla="*/ 392803 w 1543395"/>
                <a:gd name="connsiteY29" fmla="*/ 215216 h 1826425"/>
                <a:gd name="connsiteX30" fmla="*/ 423984 w 1543395"/>
                <a:gd name="connsiteY30" fmla="*/ 100722 h 1826425"/>
                <a:gd name="connsiteX31" fmla="*/ 440784 w 1543395"/>
                <a:gd name="connsiteY31" fmla="*/ 64386 h 1826425"/>
                <a:gd name="connsiteX32" fmla="*/ 452588 w 1543395"/>
                <a:gd name="connsiteY32" fmla="*/ 56045 h 1826425"/>
                <a:gd name="connsiteX33" fmla="*/ 458490 w 1543395"/>
                <a:gd name="connsiteY33" fmla="*/ 46917 h 1826425"/>
                <a:gd name="connsiteX34" fmla="*/ 461381 w 1543395"/>
                <a:gd name="connsiteY34" fmla="*/ 20163 h 1826425"/>
                <a:gd name="connsiteX35" fmla="*/ 488038 w 1543395"/>
                <a:gd name="connsiteY35" fmla="*/ -81 h 1826425"/>
                <a:gd name="connsiteX36" fmla="*/ 508773 w 1543395"/>
                <a:gd name="connsiteY36" fmla="*/ 26851 h 1826425"/>
                <a:gd name="connsiteX37" fmla="*/ 495612 w 1543395"/>
                <a:gd name="connsiteY37" fmla="*/ 73298 h 1826425"/>
                <a:gd name="connsiteX38" fmla="*/ 481192 w 1543395"/>
                <a:gd name="connsiteY38" fmla="*/ 108059 h 1826425"/>
                <a:gd name="connsiteX39" fmla="*/ 477867 w 1543395"/>
                <a:gd name="connsiteY39" fmla="*/ 116873 h 1826425"/>
                <a:gd name="connsiteX40" fmla="*/ 447020 w 1543395"/>
                <a:gd name="connsiteY40" fmla="*/ 199852 h 1826425"/>
                <a:gd name="connsiteX41" fmla="*/ 423413 w 1543395"/>
                <a:gd name="connsiteY41" fmla="*/ 329395 h 1826425"/>
                <a:gd name="connsiteX42" fmla="*/ 405157 w 1543395"/>
                <a:gd name="connsiteY42" fmla="*/ 462106 h 1826425"/>
                <a:gd name="connsiteX43" fmla="*/ 395833 w 1543395"/>
                <a:gd name="connsiteY43" fmla="*/ 537964 h 1826425"/>
                <a:gd name="connsiteX44" fmla="*/ 395498 w 1543395"/>
                <a:gd name="connsiteY44" fmla="*/ 548134 h 1826425"/>
                <a:gd name="connsiteX45" fmla="*/ 396187 w 1543395"/>
                <a:gd name="connsiteY45" fmla="*/ 636208 h 1826425"/>
                <a:gd name="connsiteX46" fmla="*/ 394593 w 1543395"/>
                <a:gd name="connsiteY46" fmla="*/ 695797 h 1826425"/>
                <a:gd name="connsiteX47" fmla="*/ 392626 w 1543395"/>
                <a:gd name="connsiteY47" fmla="*/ 740099 h 1826425"/>
                <a:gd name="connsiteX48" fmla="*/ 393688 w 1543395"/>
                <a:gd name="connsiteY48" fmla="*/ 833957 h 1826425"/>
                <a:gd name="connsiteX49" fmla="*/ 392921 w 1543395"/>
                <a:gd name="connsiteY49" fmla="*/ 924923 h 1826425"/>
                <a:gd name="connsiteX50" fmla="*/ 394160 w 1543395"/>
                <a:gd name="connsiteY50" fmla="*/ 993324 h 1826425"/>
                <a:gd name="connsiteX51" fmla="*/ 392468 w 1543395"/>
                <a:gd name="connsiteY51" fmla="*/ 1039850 h 1826425"/>
                <a:gd name="connsiteX52" fmla="*/ 390757 w 1543395"/>
                <a:gd name="connsiteY52" fmla="*/ 1048388 h 1826425"/>
                <a:gd name="connsiteX53" fmla="*/ 389537 w 1543395"/>
                <a:gd name="connsiteY53" fmla="*/ 1054034 h 1826425"/>
                <a:gd name="connsiteX54" fmla="*/ 388180 w 1543395"/>
                <a:gd name="connsiteY54" fmla="*/ 1117989 h 1826425"/>
                <a:gd name="connsiteX55" fmla="*/ 391328 w 1543395"/>
                <a:gd name="connsiteY55" fmla="*/ 1209486 h 1826425"/>
                <a:gd name="connsiteX56" fmla="*/ 395577 w 1543395"/>
                <a:gd name="connsiteY56" fmla="*/ 1281212 h 1826425"/>
                <a:gd name="connsiteX57" fmla="*/ 399865 w 1543395"/>
                <a:gd name="connsiteY57" fmla="*/ 1344912 h 1826425"/>
                <a:gd name="connsiteX58" fmla="*/ 411944 w 1543395"/>
                <a:gd name="connsiteY58" fmla="*/ 1439891 h 1826425"/>
                <a:gd name="connsiteX59" fmla="*/ 423413 w 1543395"/>
                <a:gd name="connsiteY59" fmla="*/ 1527650 h 1826425"/>
                <a:gd name="connsiteX60" fmla="*/ 430535 w 1543395"/>
                <a:gd name="connsiteY60" fmla="*/ 1593278 h 1826425"/>
                <a:gd name="connsiteX61" fmla="*/ 432856 w 1543395"/>
                <a:gd name="connsiteY61" fmla="*/ 1600144 h 1826425"/>
                <a:gd name="connsiteX62" fmla="*/ 435709 w 1543395"/>
                <a:gd name="connsiteY62" fmla="*/ 1616551 h 1826425"/>
                <a:gd name="connsiteX63" fmla="*/ 465985 w 1543395"/>
                <a:gd name="connsiteY63" fmla="*/ 1683437 h 1826425"/>
                <a:gd name="connsiteX64" fmla="*/ 511232 w 1543395"/>
                <a:gd name="connsiteY64" fmla="*/ 1707044 h 1826425"/>
                <a:gd name="connsiteX65" fmla="*/ 607981 w 1543395"/>
                <a:gd name="connsiteY65" fmla="*/ 1708323 h 1826425"/>
                <a:gd name="connsiteX66" fmla="*/ 706344 w 1543395"/>
                <a:gd name="connsiteY66" fmla="*/ 1660932 h 1826425"/>
                <a:gd name="connsiteX67" fmla="*/ 721433 w 1543395"/>
                <a:gd name="connsiteY67" fmla="*/ 1630459 h 1826425"/>
                <a:gd name="connsiteX68" fmla="*/ 734850 w 1543395"/>
                <a:gd name="connsiteY68" fmla="*/ 1543093 h 1826425"/>
                <a:gd name="connsiteX69" fmla="*/ 734004 w 1543395"/>
                <a:gd name="connsiteY69" fmla="*/ 1477603 h 1826425"/>
                <a:gd name="connsiteX70" fmla="*/ 733630 w 1543395"/>
                <a:gd name="connsiteY70" fmla="*/ 1415851 h 1826425"/>
                <a:gd name="connsiteX71" fmla="*/ 753440 w 1543395"/>
                <a:gd name="connsiteY71" fmla="*/ 1342709 h 1826425"/>
                <a:gd name="connsiteX72" fmla="*/ 795677 w 1543395"/>
                <a:gd name="connsiteY72" fmla="*/ 1319928 h 1826425"/>
                <a:gd name="connsiteX73" fmla="*/ 850760 w 1543395"/>
                <a:gd name="connsiteY73" fmla="*/ 1323253 h 1826425"/>
                <a:gd name="connsiteX74" fmla="*/ 917116 w 1543395"/>
                <a:gd name="connsiteY74" fmla="*/ 1332223 h 1826425"/>
                <a:gd name="connsiteX75" fmla="*/ 1012587 w 1543395"/>
                <a:gd name="connsiteY75" fmla="*/ 1342827 h 1826425"/>
                <a:gd name="connsiteX76" fmla="*/ 1079473 w 1543395"/>
                <a:gd name="connsiteY76" fmla="*/ 1340859 h 1826425"/>
                <a:gd name="connsiteX77" fmla="*/ 1130268 w 1543395"/>
                <a:gd name="connsiteY77" fmla="*/ 1337358 h 1826425"/>
                <a:gd name="connsiteX78" fmla="*/ 1180826 w 1543395"/>
                <a:gd name="connsiteY78" fmla="*/ 1331889 h 1826425"/>
                <a:gd name="connsiteX79" fmla="*/ 1185862 w 1543395"/>
                <a:gd name="connsiteY79" fmla="*/ 1330984 h 1826425"/>
                <a:gd name="connsiteX80" fmla="*/ 1191862 w 1543395"/>
                <a:gd name="connsiteY80" fmla="*/ 1332361 h 1826425"/>
                <a:gd name="connsiteX81" fmla="*/ 1189895 w 1543395"/>
                <a:gd name="connsiteY81" fmla="*/ 1338813 h 1826425"/>
                <a:gd name="connsiteX82" fmla="*/ 1173567 w 1543395"/>
                <a:gd name="connsiteY82" fmla="*/ 1355457 h 1826425"/>
                <a:gd name="connsiteX83" fmla="*/ 1060293 w 1543395"/>
                <a:gd name="connsiteY83" fmla="*/ 1423976 h 1826425"/>
                <a:gd name="connsiteX84" fmla="*/ 1045735 w 1543395"/>
                <a:gd name="connsiteY84" fmla="*/ 1441681 h 1826425"/>
                <a:gd name="connsiteX85" fmla="*/ 1041053 w 1543395"/>
                <a:gd name="connsiteY85" fmla="*/ 1517185 h 1826425"/>
                <a:gd name="connsiteX86" fmla="*/ 1044004 w 1543395"/>
                <a:gd name="connsiteY86" fmla="*/ 1574569 h 1826425"/>
                <a:gd name="connsiteX87" fmla="*/ 1091710 w 1543395"/>
                <a:gd name="connsiteY87" fmla="*/ 1628807 h 1826425"/>
                <a:gd name="connsiteX88" fmla="*/ 1145947 w 1543395"/>
                <a:gd name="connsiteY88" fmla="*/ 1632151 h 1826425"/>
                <a:gd name="connsiteX89" fmla="*/ 1188105 w 1543395"/>
                <a:gd name="connsiteY89" fmla="*/ 1632151 h 1826425"/>
                <a:gd name="connsiteX90" fmla="*/ 1257825 w 1543395"/>
                <a:gd name="connsiteY90" fmla="*/ 1622000 h 1826425"/>
                <a:gd name="connsiteX91" fmla="*/ 1286723 w 1543395"/>
                <a:gd name="connsiteY91" fmla="*/ 1566700 h 1826425"/>
                <a:gd name="connsiteX92" fmla="*/ 1284186 w 1543395"/>
                <a:gd name="connsiteY92" fmla="*/ 1487617 h 1826425"/>
                <a:gd name="connsiteX93" fmla="*/ 1284363 w 1543395"/>
                <a:gd name="connsiteY93" fmla="*/ 1469420 h 1826425"/>
                <a:gd name="connsiteX94" fmla="*/ 1289498 w 1543395"/>
                <a:gd name="connsiteY94" fmla="*/ 1405661 h 1826425"/>
                <a:gd name="connsiteX95" fmla="*/ 1313242 w 1543395"/>
                <a:gd name="connsiteY95" fmla="*/ 1302931 h 1826425"/>
                <a:gd name="connsiteX96" fmla="*/ 1334331 w 1543395"/>
                <a:gd name="connsiteY96" fmla="*/ 1225716 h 1826425"/>
                <a:gd name="connsiteX97" fmla="*/ 1339525 w 1543395"/>
                <a:gd name="connsiteY97" fmla="*/ 1180981 h 1826425"/>
                <a:gd name="connsiteX98" fmla="*/ 1349361 w 1543395"/>
                <a:gd name="connsiteY98" fmla="*/ 1104454 h 1826425"/>
                <a:gd name="connsiteX99" fmla="*/ 1354437 w 1543395"/>
                <a:gd name="connsiteY99" fmla="*/ 1031922 h 1826425"/>
                <a:gd name="connsiteX100" fmla="*/ 1359315 w 1543395"/>
                <a:gd name="connsiteY100" fmla="*/ 971783 h 1826425"/>
                <a:gd name="connsiteX101" fmla="*/ 1356227 w 1543395"/>
                <a:gd name="connsiteY101" fmla="*/ 908299 h 1826425"/>
                <a:gd name="connsiteX102" fmla="*/ 1351309 w 1543395"/>
                <a:gd name="connsiteY102" fmla="*/ 857721 h 1826425"/>
                <a:gd name="connsiteX103" fmla="*/ 1348535 w 1543395"/>
                <a:gd name="connsiteY103" fmla="*/ 760991 h 1826425"/>
                <a:gd name="connsiteX104" fmla="*/ 1350010 w 1543395"/>
                <a:gd name="connsiteY104" fmla="*/ 724164 h 1826425"/>
                <a:gd name="connsiteX105" fmla="*/ 1349322 w 1543395"/>
                <a:gd name="connsiteY105" fmla="*/ 715528 h 1826425"/>
                <a:gd name="connsiteX106" fmla="*/ 1332738 w 1543395"/>
                <a:gd name="connsiteY106" fmla="*/ 701757 h 1826425"/>
                <a:gd name="connsiteX107" fmla="*/ 1326954 w 1543395"/>
                <a:gd name="connsiteY107" fmla="*/ 701757 h 1826425"/>
                <a:gd name="connsiteX108" fmla="*/ 1323315 w 1543395"/>
                <a:gd name="connsiteY108" fmla="*/ 701580 h 1826425"/>
                <a:gd name="connsiteX109" fmla="*/ 1314088 w 1543395"/>
                <a:gd name="connsiteY109" fmla="*/ 694577 h 1826425"/>
                <a:gd name="connsiteX110" fmla="*/ 1322645 w 1543395"/>
                <a:gd name="connsiteY110" fmla="*/ 683580 h 1826425"/>
                <a:gd name="connsiteX111" fmla="*/ 1337676 w 1543395"/>
                <a:gd name="connsiteY111" fmla="*/ 685252 h 1826425"/>
                <a:gd name="connsiteX112" fmla="*/ 1352272 w 1543395"/>
                <a:gd name="connsiteY112" fmla="*/ 676596 h 1826425"/>
                <a:gd name="connsiteX113" fmla="*/ 1370843 w 1543395"/>
                <a:gd name="connsiteY113" fmla="*/ 624641 h 1826425"/>
                <a:gd name="connsiteX114" fmla="*/ 1394450 w 1543395"/>
                <a:gd name="connsiteY114" fmla="*/ 577958 h 1826425"/>
                <a:gd name="connsiteX115" fmla="*/ 1427894 w 1543395"/>
                <a:gd name="connsiteY115" fmla="*/ 532042 h 1826425"/>
                <a:gd name="connsiteX116" fmla="*/ 1445599 w 1543395"/>
                <a:gd name="connsiteY116" fmla="*/ 504501 h 1826425"/>
                <a:gd name="connsiteX117" fmla="*/ 1493403 w 1543395"/>
                <a:gd name="connsiteY117" fmla="*/ 469720 h 1826425"/>
                <a:gd name="connsiteX118" fmla="*/ 1535444 w 1543395"/>
                <a:gd name="connsiteY118" fmla="*/ 477726 h 1826425"/>
                <a:gd name="connsiteX119" fmla="*/ 1540106 w 1543395"/>
                <a:gd name="connsiteY119" fmla="*/ 493012 h 1826425"/>
                <a:gd name="connsiteX120" fmla="*/ 1527161 w 1543395"/>
                <a:gd name="connsiteY120" fmla="*/ 530842 h 1826425"/>
                <a:gd name="connsiteX121" fmla="*/ 1527161 w 1543395"/>
                <a:gd name="connsiteY121" fmla="*/ 535760 h 1826425"/>
                <a:gd name="connsiteX122" fmla="*/ 1527830 w 1543395"/>
                <a:gd name="connsiteY122" fmla="*/ 549531 h 1826425"/>
                <a:gd name="connsiteX123" fmla="*/ 1498951 w 1543395"/>
                <a:gd name="connsiteY123" fmla="*/ 615946 h 1826425"/>
                <a:gd name="connsiteX124" fmla="*/ 1491692 w 1543395"/>
                <a:gd name="connsiteY124" fmla="*/ 629343 h 1826425"/>
                <a:gd name="connsiteX125" fmla="*/ 1481226 w 1543395"/>
                <a:gd name="connsiteY125" fmla="*/ 645671 h 1826425"/>
                <a:gd name="connsiteX126" fmla="*/ 1466865 w 1543395"/>
                <a:gd name="connsiteY126" fmla="*/ 671481 h 1826425"/>
                <a:gd name="connsiteX127" fmla="*/ 1465606 w 1543395"/>
                <a:gd name="connsiteY127" fmla="*/ 674255 h 1826425"/>
                <a:gd name="connsiteX128" fmla="*/ 1462203 w 1543395"/>
                <a:gd name="connsiteY128" fmla="*/ 684662 h 1826425"/>
                <a:gd name="connsiteX129" fmla="*/ 1461554 w 1543395"/>
                <a:gd name="connsiteY129" fmla="*/ 687573 h 1826425"/>
                <a:gd name="connsiteX130" fmla="*/ 1460747 w 1543395"/>
                <a:gd name="connsiteY130" fmla="*/ 694537 h 1826425"/>
                <a:gd name="connsiteX131" fmla="*/ 1460117 w 1543395"/>
                <a:gd name="connsiteY131" fmla="*/ 697488 h 1826425"/>
                <a:gd name="connsiteX132" fmla="*/ 1460117 w 1543395"/>
                <a:gd name="connsiteY132" fmla="*/ 703528 h 1826425"/>
                <a:gd name="connsiteX133" fmla="*/ 1460786 w 1543395"/>
                <a:gd name="connsiteY133" fmla="*/ 707462 h 1826425"/>
                <a:gd name="connsiteX134" fmla="*/ 1461593 w 1543395"/>
                <a:gd name="connsiteY134" fmla="*/ 714584 h 1826425"/>
                <a:gd name="connsiteX135" fmla="*/ 1462223 w 1543395"/>
                <a:gd name="connsiteY135" fmla="*/ 717633 h 1826425"/>
                <a:gd name="connsiteX136" fmla="*/ 1463108 w 1543395"/>
                <a:gd name="connsiteY136" fmla="*/ 723948 h 1826425"/>
                <a:gd name="connsiteX137" fmla="*/ 1463737 w 1543395"/>
                <a:gd name="connsiteY137" fmla="*/ 727253 h 1826425"/>
                <a:gd name="connsiteX138" fmla="*/ 1467317 w 1543395"/>
                <a:gd name="connsiteY138" fmla="*/ 755129 h 1826425"/>
                <a:gd name="connsiteX139" fmla="*/ 1468065 w 1543395"/>
                <a:gd name="connsiteY139" fmla="*/ 758591 h 1826425"/>
                <a:gd name="connsiteX140" fmla="*/ 1474695 w 1543395"/>
                <a:gd name="connsiteY140" fmla="*/ 794553 h 1826425"/>
                <a:gd name="connsiteX141" fmla="*/ 1475364 w 1543395"/>
                <a:gd name="connsiteY141" fmla="*/ 798015 h 1826425"/>
                <a:gd name="connsiteX142" fmla="*/ 1477626 w 1543395"/>
                <a:gd name="connsiteY142" fmla="*/ 817688 h 1826425"/>
                <a:gd name="connsiteX143" fmla="*/ 1478256 w 1543395"/>
                <a:gd name="connsiteY143" fmla="*/ 821071 h 1826425"/>
                <a:gd name="connsiteX144" fmla="*/ 1479062 w 1543395"/>
                <a:gd name="connsiteY144" fmla="*/ 830062 h 1826425"/>
                <a:gd name="connsiteX145" fmla="*/ 1479731 w 1543395"/>
                <a:gd name="connsiteY145" fmla="*/ 834527 h 1826425"/>
                <a:gd name="connsiteX146" fmla="*/ 1480537 w 1543395"/>
                <a:gd name="connsiteY146" fmla="*/ 844855 h 1826425"/>
                <a:gd name="connsiteX147" fmla="*/ 1481206 w 1543395"/>
                <a:gd name="connsiteY147" fmla="*/ 849596 h 1826425"/>
                <a:gd name="connsiteX148" fmla="*/ 1481993 w 1543395"/>
                <a:gd name="connsiteY148" fmla="*/ 872141 h 1826425"/>
                <a:gd name="connsiteX149" fmla="*/ 1482662 w 1543395"/>
                <a:gd name="connsiteY149" fmla="*/ 877217 h 1826425"/>
                <a:gd name="connsiteX150" fmla="*/ 1483469 w 1543395"/>
                <a:gd name="connsiteY150" fmla="*/ 916680 h 1826425"/>
                <a:gd name="connsiteX151" fmla="*/ 1484098 w 1543395"/>
                <a:gd name="connsiteY151" fmla="*/ 920614 h 1826425"/>
                <a:gd name="connsiteX152" fmla="*/ 1484098 w 1543395"/>
                <a:gd name="connsiteY152" fmla="*/ 951579 h 1826425"/>
                <a:gd name="connsiteX153" fmla="*/ 1451894 w 1543395"/>
                <a:gd name="connsiteY153" fmla="*/ 964288 h 1826425"/>
                <a:gd name="connsiteX154" fmla="*/ 1440622 w 1543395"/>
                <a:gd name="connsiteY154" fmla="*/ 948136 h 1826425"/>
                <a:gd name="connsiteX155" fmla="*/ 1436510 w 1543395"/>
                <a:gd name="connsiteY155" fmla="*/ 911290 h 1826425"/>
                <a:gd name="connsiteX156" fmla="*/ 1432576 w 1543395"/>
                <a:gd name="connsiteY156" fmla="*/ 855420 h 1826425"/>
                <a:gd name="connsiteX157" fmla="*/ 1429153 w 1543395"/>
                <a:gd name="connsiteY157" fmla="*/ 798802 h 1826425"/>
                <a:gd name="connsiteX158" fmla="*/ 1424510 w 1543395"/>
                <a:gd name="connsiteY158" fmla="*/ 765752 h 1826425"/>
                <a:gd name="connsiteX159" fmla="*/ 1413080 w 1543395"/>
                <a:gd name="connsiteY159" fmla="*/ 696898 h 1826425"/>
                <a:gd name="connsiteX160" fmla="*/ 1404700 w 1543395"/>
                <a:gd name="connsiteY160" fmla="*/ 691901 h 1826425"/>
                <a:gd name="connsiteX161" fmla="*/ 1380365 w 1543395"/>
                <a:gd name="connsiteY161" fmla="*/ 703469 h 1826425"/>
                <a:gd name="connsiteX162" fmla="*/ 1374109 w 1543395"/>
                <a:gd name="connsiteY162" fmla="*/ 708230 h 1826425"/>
                <a:gd name="connsiteX163" fmla="*/ 1381093 w 1543395"/>
                <a:gd name="connsiteY163" fmla="*/ 709410 h 1826425"/>
                <a:gd name="connsiteX164" fmla="*/ 1402477 w 1543395"/>
                <a:gd name="connsiteY164" fmla="*/ 731423 h 1826425"/>
                <a:gd name="connsiteX165" fmla="*/ 1398916 w 1543395"/>
                <a:gd name="connsiteY165" fmla="*/ 763214 h 1826425"/>
                <a:gd name="connsiteX166" fmla="*/ 1390535 w 1543395"/>
                <a:gd name="connsiteY166" fmla="*/ 800120 h 1826425"/>
                <a:gd name="connsiteX167" fmla="*/ 1392188 w 1543395"/>
                <a:gd name="connsiteY167" fmla="*/ 812278 h 1826425"/>
                <a:gd name="connsiteX168" fmla="*/ 1396024 w 1543395"/>
                <a:gd name="connsiteY168" fmla="*/ 835255 h 1826425"/>
                <a:gd name="connsiteX169" fmla="*/ 1389670 w 1543395"/>
                <a:gd name="connsiteY169" fmla="*/ 863682 h 1826425"/>
                <a:gd name="connsiteX170" fmla="*/ 1390476 w 1543395"/>
                <a:gd name="connsiteY170" fmla="*/ 910444 h 1826425"/>
                <a:gd name="connsiteX171" fmla="*/ 1389316 w 1543395"/>
                <a:gd name="connsiteY171" fmla="*/ 933067 h 1826425"/>
                <a:gd name="connsiteX172" fmla="*/ 1389945 w 1543395"/>
                <a:gd name="connsiteY172" fmla="*/ 951284 h 1826425"/>
                <a:gd name="connsiteX173" fmla="*/ 1395847 w 1543395"/>
                <a:gd name="connsiteY173" fmla="*/ 986065 h 1826425"/>
                <a:gd name="connsiteX174" fmla="*/ 1390673 w 1543395"/>
                <a:gd name="connsiteY174" fmla="*/ 1015456 h 1826425"/>
                <a:gd name="connsiteX175" fmla="*/ 1391342 w 1543395"/>
                <a:gd name="connsiteY175" fmla="*/ 1028302 h 1826425"/>
                <a:gd name="connsiteX176" fmla="*/ 1390791 w 1543395"/>
                <a:gd name="connsiteY176" fmla="*/ 1051673 h 1826425"/>
                <a:gd name="connsiteX177" fmla="*/ 1389473 w 1543395"/>
                <a:gd name="connsiteY177" fmla="*/ 1055076 h 1826425"/>
                <a:gd name="connsiteX178" fmla="*/ 1393545 w 1543395"/>
                <a:gd name="connsiteY178" fmla="*/ 1088520 h 1826425"/>
                <a:gd name="connsiteX179" fmla="*/ 1403795 w 1543395"/>
                <a:gd name="connsiteY179" fmla="*/ 1117497 h 1826425"/>
                <a:gd name="connsiteX180" fmla="*/ 1403323 w 1543395"/>
                <a:gd name="connsiteY180" fmla="*/ 1210509 h 1826425"/>
                <a:gd name="connsiteX181" fmla="*/ 1381152 w 1543395"/>
                <a:gd name="connsiteY181" fmla="*/ 1355850 h 1826425"/>
                <a:gd name="connsiteX182" fmla="*/ 1365807 w 1543395"/>
                <a:gd name="connsiteY182" fmla="*/ 1461059 h 1826425"/>
                <a:gd name="connsiteX183" fmla="*/ 1360338 w 1543395"/>
                <a:gd name="connsiteY183" fmla="*/ 1522634 h 1826425"/>
                <a:gd name="connsiteX184" fmla="*/ 1341630 w 1543395"/>
                <a:gd name="connsiteY184" fmla="*/ 1559166 h 1826425"/>
                <a:gd name="connsiteX185" fmla="*/ 1329118 w 1543395"/>
                <a:gd name="connsiteY185" fmla="*/ 1578268 h 1826425"/>
                <a:gd name="connsiteX186" fmla="*/ 1294297 w 1543395"/>
                <a:gd name="connsiteY186" fmla="*/ 1634708 h 1826425"/>
                <a:gd name="connsiteX187" fmla="*/ 1265005 w 1543395"/>
                <a:gd name="connsiteY187" fmla="*/ 1653358 h 1826425"/>
                <a:gd name="connsiteX188" fmla="*/ 1207581 w 1543395"/>
                <a:gd name="connsiteY188" fmla="*/ 1678086 h 1826425"/>
                <a:gd name="connsiteX189" fmla="*/ 1112189 w 1543395"/>
                <a:gd name="connsiteY189" fmla="*/ 1678086 h 1826425"/>
                <a:gd name="connsiteX190" fmla="*/ 998423 w 1543395"/>
                <a:gd name="connsiteY190" fmla="*/ 1551985 h 1826425"/>
                <a:gd name="connsiteX191" fmla="*/ 990554 w 1543395"/>
                <a:gd name="connsiteY191" fmla="*/ 1503276 h 1826425"/>
                <a:gd name="connsiteX192" fmla="*/ 984868 w 1543395"/>
                <a:gd name="connsiteY192" fmla="*/ 1480023 h 1826425"/>
                <a:gd name="connsiteX193" fmla="*/ 975799 w 1543395"/>
                <a:gd name="connsiteY193" fmla="*/ 1473826 h 1826425"/>
                <a:gd name="connsiteX194" fmla="*/ 948552 w 1543395"/>
                <a:gd name="connsiteY194" fmla="*/ 1469006 h 1826425"/>
                <a:gd name="connsiteX195" fmla="*/ 940192 w 1543395"/>
                <a:gd name="connsiteY195" fmla="*/ 1456101 h 1826425"/>
                <a:gd name="connsiteX196" fmla="*/ 938795 w 1543395"/>
                <a:gd name="connsiteY196" fmla="*/ 1450199 h 1826425"/>
                <a:gd name="connsiteX197" fmla="*/ 935864 w 1543395"/>
                <a:gd name="connsiteY197" fmla="*/ 1448645 h 1826425"/>
                <a:gd name="connsiteX198" fmla="*/ 932873 w 1543395"/>
                <a:gd name="connsiteY198" fmla="*/ 1447131 h 1826425"/>
                <a:gd name="connsiteX199" fmla="*/ 928526 w 1543395"/>
                <a:gd name="connsiteY199" fmla="*/ 1442075 h 1826425"/>
                <a:gd name="connsiteX200" fmla="*/ 999544 w 1543395"/>
                <a:gd name="connsiteY200" fmla="*/ 1386283 h 1826425"/>
                <a:gd name="connsiteX201" fmla="*/ 1010285 w 1543395"/>
                <a:gd name="connsiteY201" fmla="*/ 1388251 h 1826425"/>
                <a:gd name="connsiteX202" fmla="*/ 1027498 w 1543395"/>
                <a:gd name="connsiteY202" fmla="*/ 1380696 h 1826425"/>
                <a:gd name="connsiteX203" fmla="*/ 1024744 w 1543395"/>
                <a:gd name="connsiteY203" fmla="*/ 1373909 h 1826425"/>
                <a:gd name="connsiteX204" fmla="*/ 1016010 w 1543395"/>
                <a:gd name="connsiteY204" fmla="*/ 1373732 h 1826425"/>
                <a:gd name="connsiteX205" fmla="*/ 914204 w 1543395"/>
                <a:gd name="connsiteY205" fmla="*/ 1363109 h 1826425"/>
                <a:gd name="connsiteX206" fmla="*/ 886250 w 1543395"/>
                <a:gd name="connsiteY206" fmla="*/ 1361496 h 1826425"/>
                <a:gd name="connsiteX207" fmla="*/ 869154 w 1543395"/>
                <a:gd name="connsiteY207" fmla="*/ 1359096 h 1826425"/>
                <a:gd name="connsiteX208" fmla="*/ 817238 w 1543395"/>
                <a:gd name="connsiteY208" fmla="*/ 1363955 h 1826425"/>
                <a:gd name="connsiteX209" fmla="*/ 800517 w 1543395"/>
                <a:gd name="connsiteY209" fmla="*/ 1383234 h 1826425"/>
                <a:gd name="connsiteX210" fmla="*/ 789225 w 1543395"/>
                <a:gd name="connsiteY210" fmla="*/ 1437098 h 1826425"/>
                <a:gd name="connsiteX211" fmla="*/ 774214 w 1543395"/>
                <a:gd name="connsiteY211" fmla="*/ 1598413 h 1826425"/>
                <a:gd name="connsiteX212" fmla="*/ 769611 w 1543395"/>
                <a:gd name="connsiteY212" fmla="*/ 1624892 h 1826425"/>
                <a:gd name="connsiteX213" fmla="*/ 762096 w 1543395"/>
                <a:gd name="connsiteY213" fmla="*/ 1642912 h 1826425"/>
                <a:gd name="connsiteX214" fmla="*/ 742699 w 1543395"/>
                <a:gd name="connsiteY214" fmla="*/ 1673680 h 1826425"/>
                <a:gd name="connsiteX215" fmla="*/ 732135 w 1543395"/>
                <a:gd name="connsiteY215" fmla="*/ 1695851 h 1826425"/>
                <a:gd name="connsiteX216" fmla="*/ 725781 w 1543395"/>
                <a:gd name="connsiteY216" fmla="*/ 1706257 h 1826425"/>
                <a:gd name="connsiteX217" fmla="*/ 710869 w 1543395"/>
                <a:gd name="connsiteY217" fmla="*/ 1719064 h 1826425"/>
                <a:gd name="connsiteX218" fmla="*/ 712206 w 1543395"/>
                <a:gd name="connsiteY218" fmla="*/ 1730573 h 1826425"/>
                <a:gd name="connsiteX219" fmla="*/ 735381 w 1543395"/>
                <a:gd name="connsiteY219" fmla="*/ 1748947 h 1826425"/>
                <a:gd name="connsiteX220" fmla="*/ 749643 w 1543395"/>
                <a:gd name="connsiteY220" fmla="*/ 1788548 h 1826425"/>
                <a:gd name="connsiteX221" fmla="*/ 744056 w 1543395"/>
                <a:gd name="connsiteY221" fmla="*/ 1796279 h 1826425"/>
                <a:gd name="connsiteX222" fmla="*/ 689721 w 1543395"/>
                <a:gd name="connsiteY222" fmla="*/ 1816384 h 1826425"/>
                <a:gd name="connsiteX223" fmla="*/ 638966 w 1543395"/>
                <a:gd name="connsiteY223" fmla="*/ 1825807 h 1826425"/>
                <a:gd name="connsiteX224" fmla="*/ 626887 w 1543395"/>
                <a:gd name="connsiteY224" fmla="*/ 1819532 h 1826425"/>
                <a:gd name="connsiteX225" fmla="*/ 623523 w 1543395"/>
                <a:gd name="connsiteY225" fmla="*/ 1767950 h 1826425"/>
                <a:gd name="connsiteX226" fmla="*/ 617365 w 1543395"/>
                <a:gd name="connsiteY226" fmla="*/ 1760377 h 1826425"/>
                <a:gd name="connsiteX227" fmla="*/ 497363 w 1543395"/>
                <a:gd name="connsiteY227" fmla="*/ 1755222 h 1826425"/>
                <a:gd name="connsiteX228" fmla="*/ 459571 w 1543395"/>
                <a:gd name="connsiteY228" fmla="*/ 1744383 h 1826425"/>
                <a:gd name="connsiteX229" fmla="*/ 447591 w 1543395"/>
                <a:gd name="connsiteY229" fmla="*/ 1736514 h 1826425"/>
                <a:gd name="connsiteX230" fmla="*/ 433250 w 1543395"/>
                <a:gd name="connsiteY230" fmla="*/ 1699982 h 1826425"/>
                <a:gd name="connsiteX231" fmla="*/ 429984 w 1543395"/>
                <a:gd name="connsiteY231" fmla="*/ 1691523 h 1826425"/>
                <a:gd name="connsiteX232" fmla="*/ 377636 w 1543395"/>
                <a:gd name="connsiteY232" fmla="*/ 1595481 h 1826425"/>
                <a:gd name="connsiteX233" fmla="*/ 356763 w 1543395"/>
                <a:gd name="connsiteY233" fmla="*/ 1489938 h 1826425"/>
                <a:gd name="connsiteX234" fmla="*/ 349484 w 1543395"/>
                <a:gd name="connsiteY234" fmla="*/ 1486436 h 1826425"/>
                <a:gd name="connsiteX235" fmla="*/ 308408 w 1543395"/>
                <a:gd name="connsiteY235" fmla="*/ 1488994 h 1826425"/>
                <a:gd name="connsiteX236" fmla="*/ 298198 w 1543395"/>
                <a:gd name="connsiteY236" fmla="*/ 1476561 h 1826425"/>
                <a:gd name="connsiteX237" fmla="*/ 294735 w 1543395"/>
                <a:gd name="connsiteY237" fmla="*/ 1458855 h 1826425"/>
                <a:gd name="connsiteX238" fmla="*/ 259187 w 1543395"/>
                <a:gd name="connsiteY238" fmla="*/ 1430724 h 1826425"/>
                <a:gd name="connsiteX239" fmla="*/ 190058 w 1543395"/>
                <a:gd name="connsiteY239" fmla="*/ 1423701 h 1826425"/>
                <a:gd name="connsiteX240" fmla="*/ 122817 w 1543395"/>
                <a:gd name="connsiteY240" fmla="*/ 1397064 h 1826425"/>
                <a:gd name="connsiteX241" fmla="*/ 116168 w 1543395"/>
                <a:gd name="connsiteY241" fmla="*/ 1393601 h 1826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1543395" h="1826425">
                  <a:moveTo>
                    <a:pt x="116168" y="1393601"/>
                  </a:moveTo>
                  <a:cubicBezTo>
                    <a:pt x="93682" y="1381798"/>
                    <a:pt x="72750" y="1368027"/>
                    <a:pt x="57327" y="1347292"/>
                  </a:cubicBezTo>
                  <a:cubicBezTo>
                    <a:pt x="52960" y="1341469"/>
                    <a:pt x="49124" y="1335253"/>
                    <a:pt x="45858" y="1328761"/>
                  </a:cubicBezTo>
                  <a:cubicBezTo>
                    <a:pt x="33936" y="1304603"/>
                    <a:pt x="25339" y="1278970"/>
                    <a:pt x="20284" y="1252510"/>
                  </a:cubicBezTo>
                  <a:cubicBezTo>
                    <a:pt x="13142" y="1226346"/>
                    <a:pt x="10959" y="1199394"/>
                    <a:pt x="6788" y="1172620"/>
                  </a:cubicBezTo>
                  <a:cubicBezTo>
                    <a:pt x="2519" y="1145078"/>
                    <a:pt x="1949" y="1117222"/>
                    <a:pt x="-19" y="1089464"/>
                  </a:cubicBezTo>
                  <a:cubicBezTo>
                    <a:pt x="-1612" y="1067928"/>
                    <a:pt x="-2006" y="1046320"/>
                    <a:pt x="-1199" y="1024741"/>
                  </a:cubicBezTo>
                  <a:cubicBezTo>
                    <a:pt x="-58" y="997377"/>
                    <a:pt x="768" y="969953"/>
                    <a:pt x="513" y="942608"/>
                  </a:cubicBezTo>
                  <a:cubicBezTo>
                    <a:pt x="217" y="920319"/>
                    <a:pt x="-1140" y="897991"/>
                    <a:pt x="-491" y="875722"/>
                  </a:cubicBezTo>
                  <a:cubicBezTo>
                    <a:pt x="237" y="850816"/>
                    <a:pt x="1831" y="825930"/>
                    <a:pt x="3444" y="800966"/>
                  </a:cubicBezTo>
                  <a:cubicBezTo>
                    <a:pt x="4427" y="785739"/>
                    <a:pt x="4585" y="770434"/>
                    <a:pt x="4978" y="755188"/>
                  </a:cubicBezTo>
                  <a:cubicBezTo>
                    <a:pt x="5411" y="738958"/>
                    <a:pt x="6572" y="722768"/>
                    <a:pt x="7300" y="706557"/>
                  </a:cubicBezTo>
                  <a:cubicBezTo>
                    <a:pt x="7634" y="698688"/>
                    <a:pt x="5175" y="691292"/>
                    <a:pt x="5195" y="683541"/>
                  </a:cubicBezTo>
                  <a:cubicBezTo>
                    <a:pt x="5195" y="664104"/>
                    <a:pt x="6395" y="644589"/>
                    <a:pt x="4900" y="625290"/>
                  </a:cubicBezTo>
                  <a:cubicBezTo>
                    <a:pt x="3188" y="603296"/>
                    <a:pt x="7300" y="581302"/>
                    <a:pt x="3798" y="559407"/>
                  </a:cubicBezTo>
                  <a:cubicBezTo>
                    <a:pt x="2677" y="552384"/>
                    <a:pt x="4959" y="545498"/>
                    <a:pt x="5411" y="538534"/>
                  </a:cubicBezTo>
                  <a:cubicBezTo>
                    <a:pt x="6788" y="517347"/>
                    <a:pt x="8795" y="496218"/>
                    <a:pt x="14952" y="475720"/>
                  </a:cubicBezTo>
                  <a:cubicBezTo>
                    <a:pt x="21110" y="455221"/>
                    <a:pt x="29254" y="436571"/>
                    <a:pt x="45287" y="422033"/>
                  </a:cubicBezTo>
                  <a:cubicBezTo>
                    <a:pt x="59255" y="407082"/>
                    <a:pt x="74363" y="393744"/>
                    <a:pt x="92856" y="384282"/>
                  </a:cubicBezTo>
                  <a:cubicBezTo>
                    <a:pt x="116463" y="372203"/>
                    <a:pt x="141506" y="367108"/>
                    <a:pt x="167493" y="364334"/>
                  </a:cubicBezTo>
                  <a:cubicBezTo>
                    <a:pt x="190274" y="361914"/>
                    <a:pt x="213173" y="360222"/>
                    <a:pt x="235304" y="353238"/>
                  </a:cubicBezTo>
                  <a:cubicBezTo>
                    <a:pt x="250629" y="348521"/>
                    <a:pt x="264676" y="340396"/>
                    <a:pt x="276420" y="329474"/>
                  </a:cubicBezTo>
                  <a:cubicBezTo>
                    <a:pt x="282971" y="323375"/>
                    <a:pt x="290093" y="317985"/>
                    <a:pt x="295581" y="310726"/>
                  </a:cubicBezTo>
                  <a:cubicBezTo>
                    <a:pt x="306303" y="296523"/>
                    <a:pt x="309667" y="279584"/>
                    <a:pt x="314073" y="262961"/>
                  </a:cubicBezTo>
                  <a:cubicBezTo>
                    <a:pt x="318716" y="245393"/>
                    <a:pt x="322670" y="227767"/>
                    <a:pt x="323103" y="209491"/>
                  </a:cubicBezTo>
                  <a:cubicBezTo>
                    <a:pt x="323261" y="203432"/>
                    <a:pt x="326546" y="200147"/>
                    <a:pt x="332939" y="199261"/>
                  </a:cubicBezTo>
                  <a:cubicBezTo>
                    <a:pt x="352297" y="196586"/>
                    <a:pt x="368350" y="202724"/>
                    <a:pt x="381511" y="216711"/>
                  </a:cubicBezTo>
                  <a:cubicBezTo>
                    <a:pt x="383026" y="218285"/>
                    <a:pt x="384167" y="220193"/>
                    <a:pt x="385760" y="221688"/>
                  </a:cubicBezTo>
                  <a:cubicBezTo>
                    <a:pt x="387924" y="223708"/>
                    <a:pt x="389616" y="223380"/>
                    <a:pt x="390836" y="220704"/>
                  </a:cubicBezTo>
                  <a:cubicBezTo>
                    <a:pt x="391642" y="218934"/>
                    <a:pt x="392173" y="217065"/>
                    <a:pt x="392803" y="215216"/>
                  </a:cubicBezTo>
                  <a:cubicBezTo>
                    <a:pt x="405472" y="177706"/>
                    <a:pt x="415879" y="139473"/>
                    <a:pt x="423984" y="100722"/>
                  </a:cubicBezTo>
                  <a:cubicBezTo>
                    <a:pt x="426777" y="87364"/>
                    <a:pt x="429748" y="74026"/>
                    <a:pt x="440784" y="64386"/>
                  </a:cubicBezTo>
                  <a:cubicBezTo>
                    <a:pt x="444286" y="61038"/>
                    <a:pt x="448260" y="58227"/>
                    <a:pt x="452588" y="56045"/>
                  </a:cubicBezTo>
                  <a:cubicBezTo>
                    <a:pt x="456522" y="54235"/>
                    <a:pt x="458175" y="51265"/>
                    <a:pt x="458490" y="46917"/>
                  </a:cubicBezTo>
                  <a:cubicBezTo>
                    <a:pt x="459257" y="37986"/>
                    <a:pt x="459749" y="28995"/>
                    <a:pt x="461381" y="20163"/>
                  </a:cubicBezTo>
                  <a:cubicBezTo>
                    <a:pt x="463900" y="6569"/>
                    <a:pt x="475034" y="-1851"/>
                    <a:pt x="488038" y="-81"/>
                  </a:cubicBezTo>
                  <a:cubicBezTo>
                    <a:pt x="499999" y="1552"/>
                    <a:pt x="509245" y="14162"/>
                    <a:pt x="508773" y="26851"/>
                  </a:cubicBezTo>
                  <a:cubicBezTo>
                    <a:pt x="508143" y="43494"/>
                    <a:pt x="502615" y="58327"/>
                    <a:pt x="495612" y="73298"/>
                  </a:cubicBezTo>
                  <a:cubicBezTo>
                    <a:pt x="490300" y="84610"/>
                    <a:pt x="483238" y="95351"/>
                    <a:pt x="481192" y="108059"/>
                  </a:cubicBezTo>
                  <a:cubicBezTo>
                    <a:pt x="480700" y="111193"/>
                    <a:pt x="479559" y="114191"/>
                    <a:pt x="477867" y="116873"/>
                  </a:cubicBezTo>
                  <a:cubicBezTo>
                    <a:pt x="463113" y="142900"/>
                    <a:pt x="455401" y="171366"/>
                    <a:pt x="447020" y="199852"/>
                  </a:cubicBezTo>
                  <a:cubicBezTo>
                    <a:pt x="434528" y="242305"/>
                    <a:pt x="430614" y="286096"/>
                    <a:pt x="423413" y="329395"/>
                  </a:cubicBezTo>
                  <a:cubicBezTo>
                    <a:pt x="416194" y="373462"/>
                    <a:pt x="410253" y="417745"/>
                    <a:pt x="405157" y="462106"/>
                  </a:cubicBezTo>
                  <a:cubicBezTo>
                    <a:pt x="402265" y="487405"/>
                    <a:pt x="398134" y="512566"/>
                    <a:pt x="395833" y="537964"/>
                  </a:cubicBezTo>
                  <a:cubicBezTo>
                    <a:pt x="395537" y="541345"/>
                    <a:pt x="395419" y="544741"/>
                    <a:pt x="395498" y="548134"/>
                  </a:cubicBezTo>
                  <a:cubicBezTo>
                    <a:pt x="396128" y="577486"/>
                    <a:pt x="395774" y="606857"/>
                    <a:pt x="396187" y="636208"/>
                  </a:cubicBezTo>
                  <a:cubicBezTo>
                    <a:pt x="396462" y="655881"/>
                    <a:pt x="396305" y="675927"/>
                    <a:pt x="394593" y="695797"/>
                  </a:cubicBezTo>
                  <a:cubicBezTo>
                    <a:pt x="393334" y="710492"/>
                    <a:pt x="393118" y="725305"/>
                    <a:pt x="392626" y="740099"/>
                  </a:cubicBezTo>
                  <a:cubicBezTo>
                    <a:pt x="391544" y="771418"/>
                    <a:pt x="395164" y="802736"/>
                    <a:pt x="393688" y="833957"/>
                  </a:cubicBezTo>
                  <a:cubicBezTo>
                    <a:pt x="392252" y="864312"/>
                    <a:pt x="392272" y="894647"/>
                    <a:pt x="392921" y="924923"/>
                  </a:cubicBezTo>
                  <a:cubicBezTo>
                    <a:pt x="393393" y="947723"/>
                    <a:pt x="393649" y="970524"/>
                    <a:pt x="394160" y="993324"/>
                  </a:cubicBezTo>
                  <a:cubicBezTo>
                    <a:pt x="394514" y="1008885"/>
                    <a:pt x="392370" y="1024308"/>
                    <a:pt x="392468" y="1039850"/>
                  </a:cubicBezTo>
                  <a:cubicBezTo>
                    <a:pt x="392390" y="1042773"/>
                    <a:pt x="391819" y="1045661"/>
                    <a:pt x="390757" y="1048388"/>
                  </a:cubicBezTo>
                  <a:cubicBezTo>
                    <a:pt x="390009" y="1050180"/>
                    <a:pt x="389596" y="1052094"/>
                    <a:pt x="389537" y="1054034"/>
                  </a:cubicBezTo>
                  <a:cubicBezTo>
                    <a:pt x="390029" y="1075378"/>
                    <a:pt x="386449" y="1096684"/>
                    <a:pt x="388180" y="1117989"/>
                  </a:cubicBezTo>
                  <a:cubicBezTo>
                    <a:pt x="390678" y="1148462"/>
                    <a:pt x="390344" y="1178974"/>
                    <a:pt x="391328" y="1209486"/>
                  </a:cubicBezTo>
                  <a:cubicBezTo>
                    <a:pt x="392095" y="1233408"/>
                    <a:pt x="394042" y="1257310"/>
                    <a:pt x="395577" y="1281212"/>
                  </a:cubicBezTo>
                  <a:cubicBezTo>
                    <a:pt x="396934" y="1302439"/>
                    <a:pt x="397760" y="1323744"/>
                    <a:pt x="399865" y="1344912"/>
                  </a:cubicBezTo>
                  <a:cubicBezTo>
                    <a:pt x="403033" y="1376663"/>
                    <a:pt x="407046" y="1408317"/>
                    <a:pt x="411944" y="1439891"/>
                  </a:cubicBezTo>
                  <a:cubicBezTo>
                    <a:pt x="416390" y="1469026"/>
                    <a:pt x="421387" y="1498102"/>
                    <a:pt x="423413" y="1527650"/>
                  </a:cubicBezTo>
                  <a:cubicBezTo>
                    <a:pt x="424908" y="1549546"/>
                    <a:pt x="427210" y="1571500"/>
                    <a:pt x="430535" y="1593278"/>
                  </a:cubicBezTo>
                  <a:cubicBezTo>
                    <a:pt x="430928" y="1595678"/>
                    <a:pt x="431715" y="1597999"/>
                    <a:pt x="432856" y="1600144"/>
                  </a:cubicBezTo>
                  <a:cubicBezTo>
                    <a:pt x="435473" y="1605298"/>
                    <a:pt x="434961" y="1611062"/>
                    <a:pt x="435709" y="1616551"/>
                  </a:cubicBezTo>
                  <a:cubicBezTo>
                    <a:pt x="439191" y="1641889"/>
                    <a:pt x="451270" y="1663351"/>
                    <a:pt x="465985" y="1683437"/>
                  </a:cubicBezTo>
                  <a:cubicBezTo>
                    <a:pt x="477080" y="1698605"/>
                    <a:pt x="493526" y="1704920"/>
                    <a:pt x="511232" y="1707044"/>
                  </a:cubicBezTo>
                  <a:cubicBezTo>
                    <a:pt x="543377" y="1710782"/>
                    <a:pt x="575836" y="1710231"/>
                    <a:pt x="607981" y="1708323"/>
                  </a:cubicBezTo>
                  <a:cubicBezTo>
                    <a:pt x="646559" y="1706041"/>
                    <a:pt x="680534" y="1691424"/>
                    <a:pt x="706344" y="1660932"/>
                  </a:cubicBezTo>
                  <a:cubicBezTo>
                    <a:pt x="713505" y="1651981"/>
                    <a:pt x="718639" y="1641574"/>
                    <a:pt x="721433" y="1630459"/>
                  </a:cubicBezTo>
                  <a:cubicBezTo>
                    <a:pt x="729518" y="1601934"/>
                    <a:pt x="736856" y="1573035"/>
                    <a:pt x="734850" y="1543093"/>
                  </a:cubicBezTo>
                  <a:cubicBezTo>
                    <a:pt x="733354" y="1521296"/>
                    <a:pt x="733059" y="1499440"/>
                    <a:pt x="734004" y="1477603"/>
                  </a:cubicBezTo>
                  <a:cubicBezTo>
                    <a:pt x="734928" y="1456967"/>
                    <a:pt x="733571" y="1436429"/>
                    <a:pt x="733630" y="1415851"/>
                  </a:cubicBezTo>
                  <a:cubicBezTo>
                    <a:pt x="733630" y="1389647"/>
                    <a:pt x="741932" y="1365549"/>
                    <a:pt x="753440" y="1342709"/>
                  </a:cubicBezTo>
                  <a:cubicBezTo>
                    <a:pt x="761801" y="1326105"/>
                    <a:pt x="778286" y="1321069"/>
                    <a:pt x="795677" y="1319928"/>
                  </a:cubicBezTo>
                  <a:cubicBezTo>
                    <a:pt x="814169" y="1318708"/>
                    <a:pt x="832484" y="1321384"/>
                    <a:pt x="850760" y="1323253"/>
                  </a:cubicBezTo>
                  <a:cubicBezTo>
                    <a:pt x="872990" y="1325515"/>
                    <a:pt x="894905" y="1330295"/>
                    <a:pt x="917116" y="1332223"/>
                  </a:cubicBezTo>
                  <a:cubicBezTo>
                    <a:pt x="949044" y="1334977"/>
                    <a:pt x="980658" y="1340407"/>
                    <a:pt x="1012587" y="1342827"/>
                  </a:cubicBezTo>
                  <a:cubicBezTo>
                    <a:pt x="1034895" y="1344499"/>
                    <a:pt x="1057204" y="1342256"/>
                    <a:pt x="1079473" y="1340859"/>
                  </a:cubicBezTo>
                  <a:cubicBezTo>
                    <a:pt x="1096411" y="1339896"/>
                    <a:pt x="1113330" y="1338145"/>
                    <a:pt x="1130268" y="1337358"/>
                  </a:cubicBezTo>
                  <a:cubicBezTo>
                    <a:pt x="1147206" y="1336571"/>
                    <a:pt x="1164164" y="1335390"/>
                    <a:pt x="1180826" y="1331889"/>
                  </a:cubicBezTo>
                  <a:cubicBezTo>
                    <a:pt x="1182479" y="1331495"/>
                    <a:pt x="1184171" y="1331200"/>
                    <a:pt x="1185862" y="1330984"/>
                  </a:cubicBezTo>
                  <a:cubicBezTo>
                    <a:pt x="1188026" y="1330748"/>
                    <a:pt x="1190545" y="1330197"/>
                    <a:pt x="1191862" y="1332361"/>
                  </a:cubicBezTo>
                  <a:cubicBezTo>
                    <a:pt x="1193417" y="1334899"/>
                    <a:pt x="1191528" y="1337043"/>
                    <a:pt x="1189895" y="1338813"/>
                  </a:cubicBezTo>
                  <a:cubicBezTo>
                    <a:pt x="1184702" y="1344715"/>
                    <a:pt x="1178938" y="1349830"/>
                    <a:pt x="1173567" y="1355457"/>
                  </a:cubicBezTo>
                  <a:cubicBezTo>
                    <a:pt x="1141953" y="1388467"/>
                    <a:pt x="1103887" y="1410854"/>
                    <a:pt x="1060293" y="1423976"/>
                  </a:cubicBezTo>
                  <a:cubicBezTo>
                    <a:pt x="1051184" y="1426710"/>
                    <a:pt x="1045656" y="1432435"/>
                    <a:pt x="1045735" y="1441681"/>
                  </a:cubicBezTo>
                  <a:cubicBezTo>
                    <a:pt x="1045951" y="1467000"/>
                    <a:pt x="1039833" y="1491905"/>
                    <a:pt x="1041053" y="1517185"/>
                  </a:cubicBezTo>
                  <a:cubicBezTo>
                    <a:pt x="1041977" y="1536306"/>
                    <a:pt x="1042017" y="1555487"/>
                    <a:pt x="1044004" y="1574569"/>
                  </a:cubicBezTo>
                  <a:cubicBezTo>
                    <a:pt x="1046581" y="1599376"/>
                    <a:pt x="1065506" y="1623751"/>
                    <a:pt x="1091710" y="1628807"/>
                  </a:cubicBezTo>
                  <a:cubicBezTo>
                    <a:pt x="1109533" y="1632544"/>
                    <a:pt x="1127808" y="1633685"/>
                    <a:pt x="1145947" y="1632151"/>
                  </a:cubicBezTo>
                  <a:cubicBezTo>
                    <a:pt x="1159914" y="1630774"/>
                    <a:pt x="1174078" y="1632269"/>
                    <a:pt x="1188105" y="1632151"/>
                  </a:cubicBezTo>
                  <a:cubicBezTo>
                    <a:pt x="1211712" y="1631836"/>
                    <a:pt x="1235555" y="1633961"/>
                    <a:pt x="1257825" y="1622000"/>
                  </a:cubicBezTo>
                  <a:cubicBezTo>
                    <a:pt x="1274664" y="1612950"/>
                    <a:pt x="1290225" y="1587061"/>
                    <a:pt x="1286723" y="1566700"/>
                  </a:cubicBezTo>
                  <a:cubicBezTo>
                    <a:pt x="1282120" y="1540595"/>
                    <a:pt x="1281254" y="1513958"/>
                    <a:pt x="1284186" y="1487617"/>
                  </a:cubicBezTo>
                  <a:cubicBezTo>
                    <a:pt x="1284678" y="1481558"/>
                    <a:pt x="1284736" y="1475479"/>
                    <a:pt x="1284363" y="1469420"/>
                  </a:cubicBezTo>
                  <a:cubicBezTo>
                    <a:pt x="1283713" y="1447976"/>
                    <a:pt x="1286330" y="1426828"/>
                    <a:pt x="1289498" y="1405661"/>
                  </a:cubicBezTo>
                  <a:cubicBezTo>
                    <a:pt x="1294612" y="1370821"/>
                    <a:pt x="1302560" y="1336473"/>
                    <a:pt x="1313242" y="1302931"/>
                  </a:cubicBezTo>
                  <a:cubicBezTo>
                    <a:pt x="1321249" y="1277533"/>
                    <a:pt x="1326305" y="1251212"/>
                    <a:pt x="1334331" y="1225716"/>
                  </a:cubicBezTo>
                  <a:cubicBezTo>
                    <a:pt x="1338856" y="1211316"/>
                    <a:pt x="1337360" y="1195853"/>
                    <a:pt x="1339525" y="1180981"/>
                  </a:cubicBezTo>
                  <a:cubicBezTo>
                    <a:pt x="1343223" y="1155524"/>
                    <a:pt x="1346509" y="1130015"/>
                    <a:pt x="1349361" y="1104454"/>
                  </a:cubicBezTo>
                  <a:cubicBezTo>
                    <a:pt x="1352076" y="1080336"/>
                    <a:pt x="1355440" y="1056316"/>
                    <a:pt x="1354437" y="1031922"/>
                  </a:cubicBezTo>
                  <a:cubicBezTo>
                    <a:pt x="1353610" y="1011738"/>
                    <a:pt x="1356404" y="991672"/>
                    <a:pt x="1359315" y="971783"/>
                  </a:cubicBezTo>
                  <a:cubicBezTo>
                    <a:pt x="1362404" y="950621"/>
                    <a:pt x="1361361" y="929062"/>
                    <a:pt x="1356227" y="908299"/>
                  </a:cubicBezTo>
                  <a:cubicBezTo>
                    <a:pt x="1352135" y="891656"/>
                    <a:pt x="1351348" y="874856"/>
                    <a:pt x="1351309" y="857721"/>
                  </a:cubicBezTo>
                  <a:cubicBezTo>
                    <a:pt x="1351190" y="825458"/>
                    <a:pt x="1347649" y="793294"/>
                    <a:pt x="1348535" y="760991"/>
                  </a:cubicBezTo>
                  <a:cubicBezTo>
                    <a:pt x="1349853" y="748763"/>
                    <a:pt x="1350345" y="736460"/>
                    <a:pt x="1350010" y="724164"/>
                  </a:cubicBezTo>
                  <a:cubicBezTo>
                    <a:pt x="1350069" y="721271"/>
                    <a:pt x="1349833" y="718377"/>
                    <a:pt x="1349322" y="715528"/>
                  </a:cubicBezTo>
                  <a:cubicBezTo>
                    <a:pt x="1347157" y="705692"/>
                    <a:pt x="1342692" y="702052"/>
                    <a:pt x="1332738" y="701757"/>
                  </a:cubicBezTo>
                  <a:cubicBezTo>
                    <a:pt x="1330770" y="701757"/>
                    <a:pt x="1328803" y="701757"/>
                    <a:pt x="1326954" y="701757"/>
                  </a:cubicBezTo>
                  <a:cubicBezTo>
                    <a:pt x="1325734" y="701757"/>
                    <a:pt x="1324534" y="701620"/>
                    <a:pt x="1323315" y="701580"/>
                  </a:cubicBezTo>
                  <a:cubicBezTo>
                    <a:pt x="1318534" y="701482"/>
                    <a:pt x="1314580" y="700321"/>
                    <a:pt x="1314088" y="694577"/>
                  </a:cubicBezTo>
                  <a:cubicBezTo>
                    <a:pt x="1313655" y="689244"/>
                    <a:pt x="1317373" y="684461"/>
                    <a:pt x="1322645" y="683580"/>
                  </a:cubicBezTo>
                  <a:cubicBezTo>
                    <a:pt x="1327721" y="682874"/>
                    <a:pt x="1332876" y="683448"/>
                    <a:pt x="1337676" y="685252"/>
                  </a:cubicBezTo>
                  <a:cubicBezTo>
                    <a:pt x="1347610" y="688360"/>
                    <a:pt x="1349892" y="686924"/>
                    <a:pt x="1352272" y="676596"/>
                  </a:cubicBezTo>
                  <a:cubicBezTo>
                    <a:pt x="1356286" y="658572"/>
                    <a:pt x="1362522" y="641121"/>
                    <a:pt x="1370843" y="624641"/>
                  </a:cubicBezTo>
                  <a:cubicBezTo>
                    <a:pt x="1378811" y="609139"/>
                    <a:pt x="1383670" y="592142"/>
                    <a:pt x="1394450" y="577958"/>
                  </a:cubicBezTo>
                  <a:cubicBezTo>
                    <a:pt x="1405841" y="562869"/>
                    <a:pt x="1417290" y="547800"/>
                    <a:pt x="1427894" y="532042"/>
                  </a:cubicBezTo>
                  <a:cubicBezTo>
                    <a:pt x="1433973" y="522953"/>
                    <a:pt x="1439855" y="513786"/>
                    <a:pt x="1445599" y="504501"/>
                  </a:cubicBezTo>
                  <a:cubicBezTo>
                    <a:pt x="1456832" y="486422"/>
                    <a:pt x="1471626" y="473182"/>
                    <a:pt x="1493403" y="469720"/>
                  </a:cubicBezTo>
                  <a:cubicBezTo>
                    <a:pt x="1507922" y="467286"/>
                    <a:pt x="1522833" y="470127"/>
                    <a:pt x="1535444" y="477726"/>
                  </a:cubicBezTo>
                  <a:cubicBezTo>
                    <a:pt x="1542290" y="481759"/>
                    <a:pt x="1543175" y="485595"/>
                    <a:pt x="1540106" y="493012"/>
                  </a:cubicBezTo>
                  <a:cubicBezTo>
                    <a:pt x="1534972" y="505327"/>
                    <a:pt x="1532493" y="518586"/>
                    <a:pt x="1527161" y="530842"/>
                  </a:cubicBezTo>
                  <a:cubicBezTo>
                    <a:pt x="1526296" y="532365"/>
                    <a:pt x="1526296" y="534238"/>
                    <a:pt x="1527161" y="535760"/>
                  </a:cubicBezTo>
                  <a:cubicBezTo>
                    <a:pt x="1530821" y="540305"/>
                    <a:pt x="1528873" y="544888"/>
                    <a:pt x="1527830" y="549531"/>
                  </a:cubicBezTo>
                  <a:cubicBezTo>
                    <a:pt x="1522558" y="573571"/>
                    <a:pt x="1510007" y="594444"/>
                    <a:pt x="1498951" y="615946"/>
                  </a:cubicBezTo>
                  <a:cubicBezTo>
                    <a:pt x="1496767" y="620533"/>
                    <a:pt x="1494348" y="625005"/>
                    <a:pt x="1491692" y="629343"/>
                  </a:cubicBezTo>
                  <a:cubicBezTo>
                    <a:pt x="1489311" y="635500"/>
                    <a:pt x="1484865" y="640320"/>
                    <a:pt x="1481226" y="645671"/>
                  </a:cubicBezTo>
                  <a:cubicBezTo>
                    <a:pt x="1475619" y="653796"/>
                    <a:pt x="1470819" y="662440"/>
                    <a:pt x="1466865" y="671481"/>
                  </a:cubicBezTo>
                  <a:cubicBezTo>
                    <a:pt x="1466393" y="672382"/>
                    <a:pt x="1465980" y="673307"/>
                    <a:pt x="1465606" y="674255"/>
                  </a:cubicBezTo>
                  <a:cubicBezTo>
                    <a:pt x="1464367" y="677678"/>
                    <a:pt x="1463245" y="681160"/>
                    <a:pt x="1462203" y="684662"/>
                  </a:cubicBezTo>
                  <a:cubicBezTo>
                    <a:pt x="1461848" y="685594"/>
                    <a:pt x="1461613" y="686576"/>
                    <a:pt x="1461554" y="687573"/>
                  </a:cubicBezTo>
                  <a:cubicBezTo>
                    <a:pt x="1461554" y="689914"/>
                    <a:pt x="1460511" y="692157"/>
                    <a:pt x="1460747" y="694537"/>
                  </a:cubicBezTo>
                  <a:cubicBezTo>
                    <a:pt x="1460452" y="695501"/>
                    <a:pt x="1460236" y="696489"/>
                    <a:pt x="1460117" y="697488"/>
                  </a:cubicBezTo>
                  <a:cubicBezTo>
                    <a:pt x="1460117" y="699456"/>
                    <a:pt x="1460117" y="701521"/>
                    <a:pt x="1460117" y="703528"/>
                  </a:cubicBezTo>
                  <a:cubicBezTo>
                    <a:pt x="1460117" y="704868"/>
                    <a:pt x="1460334" y="706197"/>
                    <a:pt x="1460786" y="707462"/>
                  </a:cubicBezTo>
                  <a:cubicBezTo>
                    <a:pt x="1461239" y="709813"/>
                    <a:pt x="1461494" y="712194"/>
                    <a:pt x="1461593" y="714584"/>
                  </a:cubicBezTo>
                  <a:cubicBezTo>
                    <a:pt x="1461691" y="715619"/>
                    <a:pt x="1461908" y="716642"/>
                    <a:pt x="1462223" y="717633"/>
                  </a:cubicBezTo>
                  <a:cubicBezTo>
                    <a:pt x="1462223" y="719758"/>
                    <a:pt x="1463167" y="721784"/>
                    <a:pt x="1463108" y="723948"/>
                  </a:cubicBezTo>
                  <a:cubicBezTo>
                    <a:pt x="1463245" y="725069"/>
                    <a:pt x="1463678" y="726132"/>
                    <a:pt x="1463737" y="727253"/>
                  </a:cubicBezTo>
                  <a:cubicBezTo>
                    <a:pt x="1464248" y="736621"/>
                    <a:pt x="1465429" y="745938"/>
                    <a:pt x="1467317" y="755129"/>
                  </a:cubicBezTo>
                  <a:cubicBezTo>
                    <a:pt x="1467495" y="756299"/>
                    <a:pt x="1467731" y="757456"/>
                    <a:pt x="1468065" y="758591"/>
                  </a:cubicBezTo>
                  <a:cubicBezTo>
                    <a:pt x="1470564" y="770532"/>
                    <a:pt x="1472905" y="782493"/>
                    <a:pt x="1474695" y="794553"/>
                  </a:cubicBezTo>
                  <a:cubicBezTo>
                    <a:pt x="1474813" y="795725"/>
                    <a:pt x="1475029" y="796884"/>
                    <a:pt x="1475364" y="798015"/>
                  </a:cubicBezTo>
                  <a:cubicBezTo>
                    <a:pt x="1475954" y="804586"/>
                    <a:pt x="1477173" y="811078"/>
                    <a:pt x="1477626" y="817688"/>
                  </a:cubicBezTo>
                  <a:cubicBezTo>
                    <a:pt x="1477685" y="818839"/>
                    <a:pt x="1477902" y="819976"/>
                    <a:pt x="1478256" y="821071"/>
                  </a:cubicBezTo>
                  <a:cubicBezTo>
                    <a:pt x="1478118" y="824101"/>
                    <a:pt x="1479338" y="826973"/>
                    <a:pt x="1479062" y="830062"/>
                  </a:cubicBezTo>
                  <a:cubicBezTo>
                    <a:pt x="1479082" y="831575"/>
                    <a:pt x="1479298" y="833077"/>
                    <a:pt x="1479731" y="834527"/>
                  </a:cubicBezTo>
                  <a:cubicBezTo>
                    <a:pt x="1479731" y="837990"/>
                    <a:pt x="1480852" y="841373"/>
                    <a:pt x="1480537" y="844855"/>
                  </a:cubicBezTo>
                  <a:cubicBezTo>
                    <a:pt x="1480616" y="846453"/>
                    <a:pt x="1480852" y="848038"/>
                    <a:pt x="1481206" y="849596"/>
                  </a:cubicBezTo>
                  <a:cubicBezTo>
                    <a:pt x="1481325" y="857131"/>
                    <a:pt x="1482406" y="864607"/>
                    <a:pt x="1481993" y="872141"/>
                  </a:cubicBezTo>
                  <a:cubicBezTo>
                    <a:pt x="1482032" y="873853"/>
                    <a:pt x="1482249" y="875554"/>
                    <a:pt x="1482662" y="877217"/>
                  </a:cubicBezTo>
                  <a:cubicBezTo>
                    <a:pt x="1482800" y="890378"/>
                    <a:pt x="1482269" y="903539"/>
                    <a:pt x="1483469" y="916680"/>
                  </a:cubicBezTo>
                  <a:cubicBezTo>
                    <a:pt x="1483528" y="918010"/>
                    <a:pt x="1483744" y="919330"/>
                    <a:pt x="1484098" y="920614"/>
                  </a:cubicBezTo>
                  <a:cubicBezTo>
                    <a:pt x="1484295" y="930923"/>
                    <a:pt x="1486675" y="941271"/>
                    <a:pt x="1484098" y="951579"/>
                  </a:cubicBezTo>
                  <a:cubicBezTo>
                    <a:pt x="1477173" y="965763"/>
                    <a:pt x="1464111" y="970897"/>
                    <a:pt x="1451894" y="964288"/>
                  </a:cubicBezTo>
                  <a:cubicBezTo>
                    <a:pt x="1445402" y="960786"/>
                    <a:pt x="1442058" y="955100"/>
                    <a:pt x="1440622" y="948136"/>
                  </a:cubicBezTo>
                  <a:cubicBezTo>
                    <a:pt x="1437986" y="936030"/>
                    <a:pt x="1436609" y="923681"/>
                    <a:pt x="1436510" y="911290"/>
                  </a:cubicBezTo>
                  <a:cubicBezTo>
                    <a:pt x="1436353" y="892542"/>
                    <a:pt x="1434032" y="874030"/>
                    <a:pt x="1432576" y="855420"/>
                  </a:cubicBezTo>
                  <a:cubicBezTo>
                    <a:pt x="1431120" y="836809"/>
                    <a:pt x="1429389" y="817707"/>
                    <a:pt x="1429153" y="798802"/>
                  </a:cubicBezTo>
                  <a:cubicBezTo>
                    <a:pt x="1429035" y="787510"/>
                    <a:pt x="1426458" y="776749"/>
                    <a:pt x="1424510" y="765752"/>
                  </a:cubicBezTo>
                  <a:cubicBezTo>
                    <a:pt x="1420457" y="742834"/>
                    <a:pt x="1415244" y="720092"/>
                    <a:pt x="1413080" y="696898"/>
                  </a:cubicBezTo>
                  <a:cubicBezTo>
                    <a:pt x="1412412" y="689560"/>
                    <a:pt x="1411408" y="688695"/>
                    <a:pt x="1404700" y="691901"/>
                  </a:cubicBezTo>
                  <a:cubicBezTo>
                    <a:pt x="1396595" y="695836"/>
                    <a:pt x="1388647" y="699928"/>
                    <a:pt x="1380365" y="703469"/>
                  </a:cubicBezTo>
                  <a:cubicBezTo>
                    <a:pt x="1378004" y="704492"/>
                    <a:pt x="1375388" y="705436"/>
                    <a:pt x="1374109" y="708230"/>
                  </a:cubicBezTo>
                  <a:cubicBezTo>
                    <a:pt x="1376233" y="710197"/>
                    <a:pt x="1378791" y="709194"/>
                    <a:pt x="1381093" y="709410"/>
                  </a:cubicBezTo>
                  <a:cubicBezTo>
                    <a:pt x="1392719" y="710368"/>
                    <a:pt x="1401847" y="719771"/>
                    <a:pt x="1402477" y="731423"/>
                  </a:cubicBezTo>
                  <a:cubicBezTo>
                    <a:pt x="1403067" y="742204"/>
                    <a:pt x="1400746" y="752729"/>
                    <a:pt x="1398916" y="763214"/>
                  </a:cubicBezTo>
                  <a:cubicBezTo>
                    <a:pt x="1396772" y="775628"/>
                    <a:pt x="1394706" y="788139"/>
                    <a:pt x="1390535" y="800120"/>
                  </a:cubicBezTo>
                  <a:cubicBezTo>
                    <a:pt x="1388962" y="804625"/>
                    <a:pt x="1389001" y="808363"/>
                    <a:pt x="1392188" y="812278"/>
                  </a:cubicBezTo>
                  <a:cubicBezTo>
                    <a:pt x="1397697" y="819104"/>
                    <a:pt x="1397342" y="827190"/>
                    <a:pt x="1396024" y="835255"/>
                  </a:cubicBezTo>
                  <a:cubicBezTo>
                    <a:pt x="1394450" y="844855"/>
                    <a:pt x="1391952" y="854259"/>
                    <a:pt x="1389670" y="863682"/>
                  </a:cubicBezTo>
                  <a:cubicBezTo>
                    <a:pt x="1385755" y="879062"/>
                    <a:pt x="1386050" y="895207"/>
                    <a:pt x="1390476" y="910444"/>
                  </a:cubicBezTo>
                  <a:cubicBezTo>
                    <a:pt x="1393034" y="917852"/>
                    <a:pt x="1392621" y="925959"/>
                    <a:pt x="1389316" y="933067"/>
                  </a:cubicBezTo>
                  <a:cubicBezTo>
                    <a:pt x="1386621" y="938733"/>
                    <a:pt x="1385972" y="946208"/>
                    <a:pt x="1389945" y="951284"/>
                  </a:cubicBezTo>
                  <a:cubicBezTo>
                    <a:pt x="1398424" y="962123"/>
                    <a:pt x="1397185" y="973966"/>
                    <a:pt x="1395847" y="986065"/>
                  </a:cubicBezTo>
                  <a:cubicBezTo>
                    <a:pt x="1394726" y="995958"/>
                    <a:pt x="1392995" y="1005773"/>
                    <a:pt x="1390673" y="1015456"/>
                  </a:cubicBezTo>
                  <a:cubicBezTo>
                    <a:pt x="1389512" y="1019697"/>
                    <a:pt x="1389729" y="1024204"/>
                    <a:pt x="1391342" y="1028302"/>
                  </a:cubicBezTo>
                  <a:cubicBezTo>
                    <a:pt x="1394431" y="1035827"/>
                    <a:pt x="1394234" y="1044302"/>
                    <a:pt x="1390791" y="1051673"/>
                  </a:cubicBezTo>
                  <a:cubicBezTo>
                    <a:pt x="1390319" y="1052794"/>
                    <a:pt x="1390044" y="1054014"/>
                    <a:pt x="1389473" y="1055076"/>
                  </a:cubicBezTo>
                  <a:cubicBezTo>
                    <a:pt x="1383099" y="1067155"/>
                    <a:pt x="1381604" y="1077779"/>
                    <a:pt x="1393545" y="1088520"/>
                  </a:cubicBezTo>
                  <a:cubicBezTo>
                    <a:pt x="1401414" y="1095621"/>
                    <a:pt x="1403244" y="1106972"/>
                    <a:pt x="1403795" y="1117497"/>
                  </a:cubicBezTo>
                  <a:cubicBezTo>
                    <a:pt x="1405467" y="1148484"/>
                    <a:pt x="1405310" y="1179545"/>
                    <a:pt x="1403323" y="1210509"/>
                  </a:cubicBezTo>
                  <a:cubicBezTo>
                    <a:pt x="1400116" y="1259691"/>
                    <a:pt x="1388313" y="1307377"/>
                    <a:pt x="1381152" y="1355850"/>
                  </a:cubicBezTo>
                  <a:cubicBezTo>
                    <a:pt x="1375978" y="1390906"/>
                    <a:pt x="1371315" y="1426042"/>
                    <a:pt x="1365807" y="1461059"/>
                  </a:cubicBezTo>
                  <a:cubicBezTo>
                    <a:pt x="1362620" y="1481518"/>
                    <a:pt x="1362227" y="1502115"/>
                    <a:pt x="1360338" y="1522634"/>
                  </a:cubicBezTo>
                  <a:cubicBezTo>
                    <a:pt x="1358981" y="1537467"/>
                    <a:pt x="1353177" y="1549880"/>
                    <a:pt x="1341630" y="1559166"/>
                  </a:cubicBezTo>
                  <a:cubicBezTo>
                    <a:pt x="1335669" y="1564163"/>
                    <a:pt x="1331321" y="1570812"/>
                    <a:pt x="1329118" y="1578268"/>
                  </a:cubicBezTo>
                  <a:cubicBezTo>
                    <a:pt x="1321760" y="1599652"/>
                    <a:pt x="1311118" y="1618970"/>
                    <a:pt x="1294297" y="1634708"/>
                  </a:cubicBezTo>
                  <a:cubicBezTo>
                    <a:pt x="1285858" y="1642794"/>
                    <a:pt x="1275903" y="1649148"/>
                    <a:pt x="1265005" y="1653358"/>
                  </a:cubicBezTo>
                  <a:cubicBezTo>
                    <a:pt x="1245450" y="1660676"/>
                    <a:pt x="1226388" y="1668958"/>
                    <a:pt x="1207581" y="1678086"/>
                  </a:cubicBezTo>
                  <a:cubicBezTo>
                    <a:pt x="1176105" y="1693372"/>
                    <a:pt x="1143645" y="1691031"/>
                    <a:pt x="1112189" y="1678086"/>
                  </a:cubicBezTo>
                  <a:cubicBezTo>
                    <a:pt x="1054312" y="1654361"/>
                    <a:pt x="1018173" y="1610432"/>
                    <a:pt x="998423" y="1551985"/>
                  </a:cubicBezTo>
                  <a:cubicBezTo>
                    <a:pt x="993071" y="1536247"/>
                    <a:pt x="991242" y="1519801"/>
                    <a:pt x="990554" y="1503276"/>
                  </a:cubicBezTo>
                  <a:cubicBezTo>
                    <a:pt x="990219" y="1495112"/>
                    <a:pt x="986619" y="1487813"/>
                    <a:pt x="984868" y="1480023"/>
                  </a:cubicBezTo>
                  <a:cubicBezTo>
                    <a:pt x="983904" y="1475793"/>
                    <a:pt x="979851" y="1474495"/>
                    <a:pt x="975799" y="1473826"/>
                  </a:cubicBezTo>
                  <a:cubicBezTo>
                    <a:pt x="966710" y="1472272"/>
                    <a:pt x="957504" y="1471446"/>
                    <a:pt x="948552" y="1469006"/>
                  </a:cubicBezTo>
                  <a:cubicBezTo>
                    <a:pt x="939050" y="1466429"/>
                    <a:pt x="938460" y="1465623"/>
                    <a:pt x="940192" y="1456101"/>
                  </a:cubicBezTo>
                  <a:cubicBezTo>
                    <a:pt x="940585" y="1453858"/>
                    <a:pt x="940743" y="1451754"/>
                    <a:pt x="938795" y="1450199"/>
                  </a:cubicBezTo>
                  <a:cubicBezTo>
                    <a:pt x="937870" y="1449609"/>
                    <a:pt x="936887" y="1449078"/>
                    <a:pt x="935864" y="1448645"/>
                  </a:cubicBezTo>
                  <a:cubicBezTo>
                    <a:pt x="934860" y="1448173"/>
                    <a:pt x="933896" y="1447662"/>
                    <a:pt x="932873" y="1447131"/>
                  </a:cubicBezTo>
                  <a:cubicBezTo>
                    <a:pt x="930690" y="1446265"/>
                    <a:pt x="929057" y="1444376"/>
                    <a:pt x="928526" y="1442075"/>
                  </a:cubicBezTo>
                  <a:cubicBezTo>
                    <a:pt x="930867" y="1407412"/>
                    <a:pt x="964999" y="1380598"/>
                    <a:pt x="999544" y="1386283"/>
                  </a:cubicBezTo>
                  <a:cubicBezTo>
                    <a:pt x="1003124" y="1386893"/>
                    <a:pt x="1006665" y="1387897"/>
                    <a:pt x="1010285" y="1388251"/>
                  </a:cubicBezTo>
                  <a:cubicBezTo>
                    <a:pt x="1016954" y="1389018"/>
                    <a:pt x="1023544" y="1386126"/>
                    <a:pt x="1027498" y="1380696"/>
                  </a:cubicBezTo>
                  <a:cubicBezTo>
                    <a:pt x="1030587" y="1376762"/>
                    <a:pt x="1029682" y="1374598"/>
                    <a:pt x="1024744" y="1373909"/>
                  </a:cubicBezTo>
                  <a:cubicBezTo>
                    <a:pt x="1021852" y="1373575"/>
                    <a:pt x="1018921" y="1373516"/>
                    <a:pt x="1016010" y="1373732"/>
                  </a:cubicBezTo>
                  <a:cubicBezTo>
                    <a:pt x="981504" y="1375522"/>
                    <a:pt x="947864" y="1369404"/>
                    <a:pt x="914204" y="1363109"/>
                  </a:cubicBezTo>
                  <a:cubicBezTo>
                    <a:pt x="905076" y="1361397"/>
                    <a:pt x="896007" y="1358407"/>
                    <a:pt x="886250" y="1361496"/>
                  </a:cubicBezTo>
                  <a:cubicBezTo>
                    <a:pt x="880702" y="1363267"/>
                    <a:pt x="874721" y="1360748"/>
                    <a:pt x="869154" y="1359096"/>
                  </a:cubicBezTo>
                  <a:cubicBezTo>
                    <a:pt x="851173" y="1353745"/>
                    <a:pt x="834019" y="1357916"/>
                    <a:pt x="817238" y="1363955"/>
                  </a:cubicBezTo>
                  <a:cubicBezTo>
                    <a:pt x="808445" y="1367103"/>
                    <a:pt x="803841" y="1374991"/>
                    <a:pt x="800517" y="1383234"/>
                  </a:cubicBezTo>
                  <a:cubicBezTo>
                    <a:pt x="793316" y="1400290"/>
                    <a:pt x="789480" y="1418586"/>
                    <a:pt x="789225" y="1437098"/>
                  </a:cubicBezTo>
                  <a:cubicBezTo>
                    <a:pt x="789225" y="1491335"/>
                    <a:pt x="785290" y="1545159"/>
                    <a:pt x="774214" y="1598413"/>
                  </a:cubicBezTo>
                  <a:cubicBezTo>
                    <a:pt x="772070" y="1607127"/>
                    <a:pt x="770536" y="1615980"/>
                    <a:pt x="769611" y="1624892"/>
                  </a:cubicBezTo>
                  <a:cubicBezTo>
                    <a:pt x="769178" y="1631541"/>
                    <a:pt x="765204" y="1637148"/>
                    <a:pt x="762096" y="1642912"/>
                  </a:cubicBezTo>
                  <a:cubicBezTo>
                    <a:pt x="756273" y="1653555"/>
                    <a:pt x="749781" y="1663824"/>
                    <a:pt x="742699" y="1673680"/>
                  </a:cubicBezTo>
                  <a:cubicBezTo>
                    <a:pt x="737879" y="1680467"/>
                    <a:pt x="733709" y="1687450"/>
                    <a:pt x="732135" y="1695851"/>
                  </a:cubicBezTo>
                  <a:cubicBezTo>
                    <a:pt x="731092" y="1699864"/>
                    <a:pt x="728869" y="1703483"/>
                    <a:pt x="725781" y="1706257"/>
                  </a:cubicBezTo>
                  <a:cubicBezTo>
                    <a:pt x="721236" y="1711038"/>
                    <a:pt x="715728" y="1714677"/>
                    <a:pt x="710869" y="1719064"/>
                  </a:cubicBezTo>
                  <a:cubicBezTo>
                    <a:pt x="705301" y="1724120"/>
                    <a:pt x="705557" y="1727209"/>
                    <a:pt x="712206" y="1730573"/>
                  </a:cubicBezTo>
                  <a:cubicBezTo>
                    <a:pt x="721118" y="1735038"/>
                    <a:pt x="729007" y="1741294"/>
                    <a:pt x="735381" y="1748947"/>
                  </a:cubicBezTo>
                  <a:cubicBezTo>
                    <a:pt x="745079" y="1760494"/>
                    <a:pt x="749152" y="1773833"/>
                    <a:pt x="749643" y="1788548"/>
                  </a:cubicBezTo>
                  <a:cubicBezTo>
                    <a:pt x="749643" y="1792482"/>
                    <a:pt x="747224" y="1794449"/>
                    <a:pt x="744056" y="1796279"/>
                  </a:cubicBezTo>
                  <a:cubicBezTo>
                    <a:pt x="727138" y="1805840"/>
                    <a:pt x="708783" y="1812627"/>
                    <a:pt x="689721" y="1816384"/>
                  </a:cubicBezTo>
                  <a:cubicBezTo>
                    <a:pt x="672881" y="1819886"/>
                    <a:pt x="655884" y="1822640"/>
                    <a:pt x="638966" y="1825807"/>
                  </a:cubicBezTo>
                  <a:cubicBezTo>
                    <a:pt x="632769" y="1826968"/>
                    <a:pt x="629523" y="1824784"/>
                    <a:pt x="626887" y="1819532"/>
                  </a:cubicBezTo>
                  <a:cubicBezTo>
                    <a:pt x="618742" y="1803538"/>
                    <a:pt x="617522" y="1784869"/>
                    <a:pt x="623523" y="1767950"/>
                  </a:cubicBezTo>
                  <a:cubicBezTo>
                    <a:pt x="626237" y="1759609"/>
                    <a:pt x="625962" y="1759413"/>
                    <a:pt x="617365" y="1760377"/>
                  </a:cubicBezTo>
                  <a:cubicBezTo>
                    <a:pt x="577076" y="1764862"/>
                    <a:pt x="536983" y="1764488"/>
                    <a:pt x="497363" y="1755222"/>
                  </a:cubicBezTo>
                  <a:cubicBezTo>
                    <a:pt x="484595" y="1752232"/>
                    <a:pt x="472044" y="1748455"/>
                    <a:pt x="459571" y="1744383"/>
                  </a:cubicBezTo>
                  <a:cubicBezTo>
                    <a:pt x="454831" y="1743143"/>
                    <a:pt x="450621" y="1740370"/>
                    <a:pt x="447591" y="1736514"/>
                  </a:cubicBezTo>
                  <a:cubicBezTo>
                    <a:pt x="439958" y="1725517"/>
                    <a:pt x="429886" y="1715366"/>
                    <a:pt x="433250" y="1699982"/>
                  </a:cubicBezTo>
                  <a:cubicBezTo>
                    <a:pt x="433997" y="1696578"/>
                    <a:pt x="432305" y="1693864"/>
                    <a:pt x="429984" y="1691523"/>
                  </a:cubicBezTo>
                  <a:cubicBezTo>
                    <a:pt x="403308" y="1664532"/>
                    <a:pt x="387432" y="1631679"/>
                    <a:pt x="377636" y="1595481"/>
                  </a:cubicBezTo>
                  <a:cubicBezTo>
                    <a:pt x="368212" y="1560759"/>
                    <a:pt x="359576" y="1525919"/>
                    <a:pt x="356763" y="1489938"/>
                  </a:cubicBezTo>
                  <a:cubicBezTo>
                    <a:pt x="356291" y="1484036"/>
                    <a:pt x="353418" y="1484568"/>
                    <a:pt x="349484" y="1486436"/>
                  </a:cubicBezTo>
                  <a:cubicBezTo>
                    <a:pt x="336677" y="1492712"/>
                    <a:pt x="321903" y="1493637"/>
                    <a:pt x="308408" y="1488994"/>
                  </a:cubicBezTo>
                  <a:cubicBezTo>
                    <a:pt x="302171" y="1487027"/>
                    <a:pt x="298571" y="1483426"/>
                    <a:pt x="298198" y="1476561"/>
                  </a:cubicBezTo>
                  <a:cubicBezTo>
                    <a:pt x="297627" y="1470560"/>
                    <a:pt x="296467" y="1464620"/>
                    <a:pt x="294735" y="1458855"/>
                  </a:cubicBezTo>
                  <a:cubicBezTo>
                    <a:pt x="290191" y="1441957"/>
                    <a:pt x="276892" y="1432042"/>
                    <a:pt x="259187" y="1430724"/>
                  </a:cubicBezTo>
                  <a:cubicBezTo>
                    <a:pt x="236091" y="1429032"/>
                    <a:pt x="212779" y="1429878"/>
                    <a:pt x="190058" y="1423701"/>
                  </a:cubicBezTo>
                  <a:cubicBezTo>
                    <a:pt x="166608" y="1417307"/>
                    <a:pt x="143827" y="1409477"/>
                    <a:pt x="122817" y="1397064"/>
                  </a:cubicBezTo>
                  <a:cubicBezTo>
                    <a:pt x="120751" y="1395647"/>
                    <a:pt x="118509" y="1394487"/>
                    <a:pt x="116168" y="1393601"/>
                  </a:cubicBezTo>
                  <a:close/>
                </a:path>
              </a:pathLst>
            </a:custGeom>
            <a:solidFill>
              <a:srgbClr val="000000"/>
            </a:solidFill>
            <a:ln w="1956" cap="flat">
              <a:noFill/>
              <a:prstDash val="solid"/>
              <a:miter/>
            </a:ln>
          </p:spPr>
          <p:txBody>
            <a:bodyPr rtlCol="0" anchor="ctr"/>
            <a:lstStyle/>
            <a:p>
              <a:endParaRPr lang="es-CO"/>
            </a:p>
          </p:txBody>
        </p:sp>
        <p:sp>
          <p:nvSpPr>
            <p:cNvPr id="5257" name="Freeform: Shape 5256">
              <a:extLst>
                <a:ext uri="{FF2B5EF4-FFF2-40B4-BE49-F238E27FC236}">
                  <a16:creationId xmlns:a16="http://schemas.microsoft.com/office/drawing/2014/main" id="{D2D07F1D-131B-238F-72E9-E9CC6463D305}"/>
                </a:ext>
              </a:extLst>
            </p:cNvPr>
            <p:cNvSpPr/>
            <p:nvPr/>
          </p:nvSpPr>
          <p:spPr>
            <a:xfrm>
              <a:off x="12182947" y="-76139"/>
              <a:ext cx="1296315" cy="594941"/>
            </a:xfrm>
            <a:custGeom>
              <a:avLst/>
              <a:gdLst>
                <a:gd name="connsiteX0" fmla="*/ 431911 w 1296315"/>
                <a:gd name="connsiteY0" fmla="*/ 280279 h 594941"/>
                <a:gd name="connsiteX1" fmla="*/ 437990 w 1296315"/>
                <a:gd name="connsiteY1" fmla="*/ 263459 h 594941"/>
                <a:gd name="connsiteX2" fmla="*/ 448259 w 1296315"/>
                <a:gd name="connsiteY2" fmla="*/ 241210 h 594941"/>
                <a:gd name="connsiteX3" fmla="*/ 458292 w 1296315"/>
                <a:gd name="connsiteY3" fmla="*/ 206015 h 594941"/>
                <a:gd name="connsiteX4" fmla="*/ 457938 w 1296315"/>
                <a:gd name="connsiteY4" fmla="*/ 190415 h 594941"/>
                <a:gd name="connsiteX5" fmla="*/ 435807 w 1296315"/>
                <a:gd name="connsiteY5" fmla="*/ 174913 h 594941"/>
                <a:gd name="connsiteX6" fmla="*/ 415662 w 1296315"/>
                <a:gd name="connsiteY6" fmla="*/ 193484 h 594941"/>
                <a:gd name="connsiteX7" fmla="*/ 412750 w 1296315"/>
                <a:gd name="connsiteY7" fmla="*/ 223701 h 594941"/>
                <a:gd name="connsiteX8" fmla="*/ 407970 w 1296315"/>
                <a:gd name="connsiteY8" fmla="*/ 230232 h 594941"/>
                <a:gd name="connsiteX9" fmla="*/ 380684 w 1296315"/>
                <a:gd name="connsiteY9" fmla="*/ 263676 h 594941"/>
                <a:gd name="connsiteX10" fmla="*/ 366087 w 1296315"/>
                <a:gd name="connsiteY10" fmla="*/ 326411 h 594941"/>
                <a:gd name="connsiteX11" fmla="*/ 359910 w 1296315"/>
                <a:gd name="connsiteY11" fmla="*/ 348759 h 594941"/>
                <a:gd name="connsiteX12" fmla="*/ 344644 w 1296315"/>
                <a:gd name="connsiteY12" fmla="*/ 395698 h 594941"/>
                <a:gd name="connsiteX13" fmla="*/ 337110 w 1296315"/>
                <a:gd name="connsiteY13" fmla="*/ 397115 h 594941"/>
                <a:gd name="connsiteX14" fmla="*/ 320919 w 1296315"/>
                <a:gd name="connsiteY14" fmla="*/ 381731 h 594941"/>
                <a:gd name="connsiteX15" fmla="*/ 282872 w 1296315"/>
                <a:gd name="connsiteY15" fmla="*/ 374885 h 594941"/>
                <a:gd name="connsiteX16" fmla="*/ 276833 w 1296315"/>
                <a:gd name="connsiteY16" fmla="*/ 380786 h 594941"/>
                <a:gd name="connsiteX17" fmla="*/ 275869 w 1296315"/>
                <a:gd name="connsiteY17" fmla="*/ 384996 h 594941"/>
                <a:gd name="connsiteX18" fmla="*/ 268511 w 1296315"/>
                <a:gd name="connsiteY18" fmla="*/ 430578 h 594941"/>
                <a:gd name="connsiteX19" fmla="*/ 258813 w 1296315"/>
                <a:gd name="connsiteY19" fmla="*/ 465477 h 594941"/>
                <a:gd name="connsiteX20" fmla="*/ 233219 w 1296315"/>
                <a:gd name="connsiteY20" fmla="*/ 499982 h 594941"/>
                <a:gd name="connsiteX21" fmla="*/ 222910 w 1296315"/>
                <a:gd name="connsiteY21" fmla="*/ 509091 h 594941"/>
                <a:gd name="connsiteX22" fmla="*/ 178037 w 1296315"/>
                <a:gd name="connsiteY22" fmla="*/ 530239 h 594941"/>
                <a:gd name="connsiteX23" fmla="*/ 148823 w 1296315"/>
                <a:gd name="connsiteY23" fmla="*/ 534999 h 594941"/>
                <a:gd name="connsiteX24" fmla="*/ 126652 w 1296315"/>
                <a:gd name="connsiteY24" fmla="*/ 538049 h 594941"/>
                <a:gd name="connsiteX25" fmla="*/ 103655 w 1296315"/>
                <a:gd name="connsiteY25" fmla="*/ 540488 h 594941"/>
                <a:gd name="connsiteX26" fmla="*/ 50363 w 1296315"/>
                <a:gd name="connsiteY26" fmla="*/ 556088 h 594941"/>
                <a:gd name="connsiteX27" fmla="*/ 4407 w 1296315"/>
                <a:gd name="connsiteY27" fmla="*/ 589807 h 594941"/>
                <a:gd name="connsiteX28" fmla="*/ -983 w 1296315"/>
                <a:gd name="connsiteY28" fmla="*/ 594627 h 594941"/>
                <a:gd name="connsiteX29" fmla="*/ -1514 w 1296315"/>
                <a:gd name="connsiteY29" fmla="*/ 593224 h 594941"/>
                <a:gd name="connsiteX30" fmla="*/ -1199 w 1296315"/>
                <a:gd name="connsiteY30" fmla="*/ 592817 h 594941"/>
                <a:gd name="connsiteX31" fmla="*/ 47982 w 1296315"/>
                <a:gd name="connsiteY31" fmla="*/ 554967 h 594941"/>
                <a:gd name="connsiteX32" fmla="*/ 118803 w 1296315"/>
                <a:gd name="connsiteY32" fmla="*/ 536770 h 594941"/>
                <a:gd name="connsiteX33" fmla="*/ 193795 w 1296315"/>
                <a:gd name="connsiteY33" fmla="*/ 523334 h 594941"/>
                <a:gd name="connsiteX34" fmla="*/ 222005 w 1296315"/>
                <a:gd name="connsiteY34" fmla="*/ 507104 h 594941"/>
                <a:gd name="connsiteX35" fmla="*/ 234773 w 1296315"/>
                <a:gd name="connsiteY35" fmla="*/ 496304 h 594941"/>
                <a:gd name="connsiteX36" fmla="*/ 254918 w 1296315"/>
                <a:gd name="connsiteY36" fmla="*/ 469962 h 594941"/>
                <a:gd name="connsiteX37" fmla="*/ 261842 w 1296315"/>
                <a:gd name="connsiteY37" fmla="*/ 450034 h 594941"/>
                <a:gd name="connsiteX38" fmla="*/ 275770 w 1296315"/>
                <a:gd name="connsiteY38" fmla="*/ 375770 h 594941"/>
                <a:gd name="connsiteX39" fmla="*/ 329044 w 1296315"/>
                <a:gd name="connsiteY39" fmla="*/ 206035 h 594941"/>
                <a:gd name="connsiteX40" fmla="*/ 385130 w 1296315"/>
                <a:gd name="connsiteY40" fmla="*/ 119338 h 594941"/>
                <a:gd name="connsiteX41" fmla="*/ 414973 w 1296315"/>
                <a:gd name="connsiteY41" fmla="*/ 87449 h 594941"/>
                <a:gd name="connsiteX42" fmla="*/ 446803 w 1296315"/>
                <a:gd name="connsiteY42" fmla="*/ 58806 h 594941"/>
                <a:gd name="connsiteX43" fmla="*/ 472083 w 1296315"/>
                <a:gd name="connsiteY43" fmla="*/ 40333 h 594941"/>
                <a:gd name="connsiteX44" fmla="*/ 518471 w 1296315"/>
                <a:gd name="connsiteY44" fmla="*/ 18477 h 594941"/>
                <a:gd name="connsiteX45" fmla="*/ 573337 w 1296315"/>
                <a:gd name="connsiteY45" fmla="*/ 3978 h 594941"/>
                <a:gd name="connsiteX46" fmla="*/ 606564 w 1296315"/>
                <a:gd name="connsiteY46" fmla="*/ 418 h 594941"/>
                <a:gd name="connsiteX47" fmla="*/ 720882 w 1296315"/>
                <a:gd name="connsiteY47" fmla="*/ -173 h 594941"/>
                <a:gd name="connsiteX48" fmla="*/ 797329 w 1296315"/>
                <a:gd name="connsiteY48" fmla="*/ 4 h 594941"/>
                <a:gd name="connsiteX49" fmla="*/ 808975 w 1296315"/>
                <a:gd name="connsiteY49" fmla="*/ 516 h 594941"/>
                <a:gd name="connsiteX50" fmla="*/ 890420 w 1296315"/>
                <a:gd name="connsiteY50" fmla="*/ 2149 h 594941"/>
                <a:gd name="connsiteX51" fmla="*/ 926046 w 1296315"/>
                <a:gd name="connsiteY51" fmla="*/ 516 h 594941"/>
                <a:gd name="connsiteX52" fmla="*/ 962067 w 1296315"/>
                <a:gd name="connsiteY52" fmla="*/ 5178 h 594941"/>
                <a:gd name="connsiteX53" fmla="*/ 1084568 w 1296315"/>
                <a:gd name="connsiteY53" fmla="*/ 44523 h 594941"/>
                <a:gd name="connsiteX54" fmla="*/ 1113723 w 1296315"/>
                <a:gd name="connsiteY54" fmla="*/ 60891 h 594941"/>
                <a:gd name="connsiteX55" fmla="*/ 1191803 w 1296315"/>
                <a:gd name="connsiteY55" fmla="*/ 113004 h 594941"/>
                <a:gd name="connsiteX56" fmla="*/ 1229378 w 1296315"/>
                <a:gd name="connsiteY56" fmla="*/ 147155 h 594941"/>
                <a:gd name="connsiteX57" fmla="*/ 1280074 w 1296315"/>
                <a:gd name="connsiteY57" fmla="*/ 206311 h 594941"/>
                <a:gd name="connsiteX58" fmla="*/ 1294710 w 1296315"/>
                <a:gd name="connsiteY58" fmla="*/ 227045 h 594941"/>
                <a:gd name="connsiteX59" fmla="*/ 1265201 w 1296315"/>
                <a:gd name="connsiteY59" fmla="*/ 232377 h 594941"/>
                <a:gd name="connsiteX60" fmla="*/ 1239332 w 1296315"/>
                <a:gd name="connsiteY60" fmla="*/ 254016 h 594941"/>
                <a:gd name="connsiteX61" fmla="*/ 1222512 w 1296315"/>
                <a:gd name="connsiteY61" fmla="*/ 259918 h 594941"/>
                <a:gd name="connsiteX62" fmla="*/ 1158183 w 1296315"/>
                <a:gd name="connsiteY62" fmla="*/ 247859 h 594941"/>
                <a:gd name="connsiteX63" fmla="*/ 1138353 w 1296315"/>
                <a:gd name="connsiteY63" fmla="*/ 238337 h 594941"/>
                <a:gd name="connsiteX64" fmla="*/ 1104044 w 1296315"/>
                <a:gd name="connsiteY64" fmla="*/ 205819 h 594941"/>
                <a:gd name="connsiteX65" fmla="*/ 1097355 w 1296315"/>
                <a:gd name="connsiteY65" fmla="*/ 194822 h 594941"/>
                <a:gd name="connsiteX66" fmla="*/ 1082955 w 1296315"/>
                <a:gd name="connsiteY66" fmla="*/ 176664 h 594941"/>
                <a:gd name="connsiteX67" fmla="*/ 1064561 w 1296315"/>
                <a:gd name="connsiteY67" fmla="*/ 166316 h 594941"/>
                <a:gd name="connsiteX68" fmla="*/ 1064030 w 1296315"/>
                <a:gd name="connsiteY68" fmla="*/ 158900 h 594941"/>
                <a:gd name="connsiteX69" fmla="*/ 1062436 w 1296315"/>
                <a:gd name="connsiteY69" fmla="*/ 146899 h 594941"/>
                <a:gd name="connsiteX70" fmla="*/ 1035446 w 1296315"/>
                <a:gd name="connsiteY70" fmla="*/ 135981 h 594941"/>
                <a:gd name="connsiteX71" fmla="*/ 938283 w 1296315"/>
                <a:gd name="connsiteY71" fmla="*/ 103246 h 594941"/>
                <a:gd name="connsiteX72" fmla="*/ 898938 w 1296315"/>
                <a:gd name="connsiteY72" fmla="*/ 95731 h 594941"/>
                <a:gd name="connsiteX73" fmla="*/ 885934 w 1296315"/>
                <a:gd name="connsiteY73" fmla="*/ 100275 h 594941"/>
                <a:gd name="connsiteX74" fmla="*/ 889298 w 1296315"/>
                <a:gd name="connsiteY74" fmla="*/ 110348 h 594941"/>
                <a:gd name="connsiteX75" fmla="*/ 920086 w 1296315"/>
                <a:gd name="connsiteY75" fmla="*/ 115974 h 594941"/>
                <a:gd name="connsiteX76" fmla="*/ 925082 w 1296315"/>
                <a:gd name="connsiteY76" fmla="*/ 120105 h 594941"/>
                <a:gd name="connsiteX77" fmla="*/ 915935 w 1296315"/>
                <a:gd name="connsiteY77" fmla="*/ 120774 h 594941"/>
                <a:gd name="connsiteX78" fmla="*/ 845684 w 1296315"/>
                <a:gd name="connsiteY78" fmla="*/ 116073 h 594941"/>
                <a:gd name="connsiteX79" fmla="*/ 813795 w 1296315"/>
                <a:gd name="connsiteY79" fmla="*/ 115955 h 594941"/>
                <a:gd name="connsiteX80" fmla="*/ 728908 w 1296315"/>
                <a:gd name="connsiteY80" fmla="*/ 117548 h 594941"/>
                <a:gd name="connsiteX81" fmla="*/ 658421 w 1296315"/>
                <a:gd name="connsiteY81" fmla="*/ 117233 h 594941"/>
                <a:gd name="connsiteX82" fmla="*/ 576564 w 1296315"/>
                <a:gd name="connsiteY82" fmla="*/ 132617 h 594941"/>
                <a:gd name="connsiteX83" fmla="*/ 484103 w 1296315"/>
                <a:gd name="connsiteY83" fmla="*/ 202415 h 594941"/>
                <a:gd name="connsiteX84" fmla="*/ 443361 w 1296315"/>
                <a:gd name="connsiteY84" fmla="*/ 261767 h 594941"/>
                <a:gd name="connsiteX85" fmla="*/ 437754 w 1296315"/>
                <a:gd name="connsiteY85" fmla="*/ 273571 h 594941"/>
                <a:gd name="connsiteX86" fmla="*/ 431911 w 1296315"/>
                <a:gd name="connsiteY86" fmla="*/ 280279 h 594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296315" h="594941">
                  <a:moveTo>
                    <a:pt x="431911" y="280279"/>
                  </a:moveTo>
                  <a:cubicBezTo>
                    <a:pt x="431656" y="273886"/>
                    <a:pt x="435236" y="268594"/>
                    <a:pt x="437990" y="263459"/>
                  </a:cubicBezTo>
                  <a:cubicBezTo>
                    <a:pt x="441925" y="256220"/>
                    <a:pt x="444935" y="248606"/>
                    <a:pt x="448259" y="241210"/>
                  </a:cubicBezTo>
                  <a:cubicBezTo>
                    <a:pt x="453236" y="230173"/>
                    <a:pt x="459276" y="219216"/>
                    <a:pt x="458292" y="206015"/>
                  </a:cubicBezTo>
                  <a:cubicBezTo>
                    <a:pt x="457919" y="200960"/>
                    <a:pt x="459473" y="195687"/>
                    <a:pt x="457938" y="190415"/>
                  </a:cubicBezTo>
                  <a:cubicBezTo>
                    <a:pt x="454810" y="180913"/>
                    <a:pt x="445800" y="174604"/>
                    <a:pt x="435807" y="174913"/>
                  </a:cubicBezTo>
                  <a:cubicBezTo>
                    <a:pt x="425479" y="175417"/>
                    <a:pt x="417000" y="183237"/>
                    <a:pt x="415662" y="193484"/>
                  </a:cubicBezTo>
                  <a:cubicBezTo>
                    <a:pt x="414127" y="203495"/>
                    <a:pt x="413163" y="213583"/>
                    <a:pt x="412750" y="223701"/>
                  </a:cubicBezTo>
                  <a:cubicBezTo>
                    <a:pt x="412790" y="226699"/>
                    <a:pt x="410842" y="229359"/>
                    <a:pt x="407970" y="230232"/>
                  </a:cubicBezTo>
                  <a:cubicBezTo>
                    <a:pt x="393058" y="236606"/>
                    <a:pt x="384363" y="247938"/>
                    <a:pt x="380684" y="263676"/>
                  </a:cubicBezTo>
                  <a:cubicBezTo>
                    <a:pt x="375884" y="284607"/>
                    <a:pt x="371064" y="305539"/>
                    <a:pt x="366087" y="326411"/>
                  </a:cubicBezTo>
                  <a:cubicBezTo>
                    <a:pt x="364297" y="333926"/>
                    <a:pt x="362153" y="341402"/>
                    <a:pt x="359910" y="348759"/>
                  </a:cubicBezTo>
                  <a:cubicBezTo>
                    <a:pt x="354952" y="364497"/>
                    <a:pt x="349818" y="380078"/>
                    <a:pt x="344644" y="395698"/>
                  </a:cubicBezTo>
                  <a:cubicBezTo>
                    <a:pt x="342677" y="401600"/>
                    <a:pt x="341201" y="402092"/>
                    <a:pt x="337110" y="397115"/>
                  </a:cubicBezTo>
                  <a:cubicBezTo>
                    <a:pt x="332585" y="391140"/>
                    <a:pt x="327116" y="385943"/>
                    <a:pt x="320919" y="381731"/>
                  </a:cubicBezTo>
                  <a:cubicBezTo>
                    <a:pt x="309627" y="374560"/>
                    <a:pt x="295955" y="372101"/>
                    <a:pt x="282872" y="374885"/>
                  </a:cubicBezTo>
                  <a:cubicBezTo>
                    <a:pt x="279725" y="375475"/>
                    <a:pt x="276833" y="376714"/>
                    <a:pt x="276833" y="380786"/>
                  </a:cubicBezTo>
                  <a:cubicBezTo>
                    <a:pt x="276833" y="382183"/>
                    <a:pt x="275869" y="383580"/>
                    <a:pt x="275869" y="384996"/>
                  </a:cubicBezTo>
                  <a:cubicBezTo>
                    <a:pt x="275869" y="400577"/>
                    <a:pt x="272524" y="415607"/>
                    <a:pt x="268511" y="430578"/>
                  </a:cubicBezTo>
                  <a:cubicBezTo>
                    <a:pt x="265383" y="442243"/>
                    <a:pt x="262924" y="454067"/>
                    <a:pt x="258813" y="465477"/>
                  </a:cubicBezTo>
                  <a:cubicBezTo>
                    <a:pt x="253895" y="479265"/>
                    <a:pt x="244983" y="491277"/>
                    <a:pt x="233219" y="499982"/>
                  </a:cubicBezTo>
                  <a:cubicBezTo>
                    <a:pt x="229540" y="502756"/>
                    <a:pt x="226314" y="506042"/>
                    <a:pt x="222910" y="509091"/>
                  </a:cubicBezTo>
                  <a:cubicBezTo>
                    <a:pt x="209966" y="520639"/>
                    <a:pt x="194228" y="525911"/>
                    <a:pt x="178037" y="530239"/>
                  </a:cubicBezTo>
                  <a:cubicBezTo>
                    <a:pt x="168496" y="532851"/>
                    <a:pt x="158699" y="534447"/>
                    <a:pt x="148823" y="534999"/>
                  </a:cubicBezTo>
                  <a:cubicBezTo>
                    <a:pt x="141348" y="535342"/>
                    <a:pt x="133931" y="536363"/>
                    <a:pt x="126652" y="538049"/>
                  </a:cubicBezTo>
                  <a:cubicBezTo>
                    <a:pt x="119039" y="539859"/>
                    <a:pt x="111308" y="539327"/>
                    <a:pt x="103655" y="540488"/>
                  </a:cubicBezTo>
                  <a:cubicBezTo>
                    <a:pt x="85124" y="543321"/>
                    <a:pt x="67143" y="547885"/>
                    <a:pt x="50363" y="556088"/>
                  </a:cubicBezTo>
                  <a:cubicBezTo>
                    <a:pt x="33110" y="564508"/>
                    <a:pt x="17116" y="574994"/>
                    <a:pt x="4407" y="589807"/>
                  </a:cubicBezTo>
                  <a:cubicBezTo>
                    <a:pt x="2715" y="591536"/>
                    <a:pt x="925" y="593146"/>
                    <a:pt x="-983" y="594627"/>
                  </a:cubicBezTo>
                  <a:cubicBezTo>
                    <a:pt x="-1514" y="594387"/>
                    <a:pt x="-1750" y="593759"/>
                    <a:pt x="-1514" y="593224"/>
                  </a:cubicBezTo>
                  <a:cubicBezTo>
                    <a:pt x="-1455" y="593063"/>
                    <a:pt x="-1337" y="592923"/>
                    <a:pt x="-1199" y="592817"/>
                  </a:cubicBezTo>
                  <a:cubicBezTo>
                    <a:pt x="12060" y="576154"/>
                    <a:pt x="29116" y="564489"/>
                    <a:pt x="47982" y="554967"/>
                  </a:cubicBezTo>
                  <a:cubicBezTo>
                    <a:pt x="70271" y="543695"/>
                    <a:pt x="94095" y="539229"/>
                    <a:pt x="118803" y="536770"/>
                  </a:cubicBezTo>
                  <a:cubicBezTo>
                    <a:pt x="144102" y="534331"/>
                    <a:pt x="169598" y="532422"/>
                    <a:pt x="193795" y="523334"/>
                  </a:cubicBezTo>
                  <a:cubicBezTo>
                    <a:pt x="204143" y="519749"/>
                    <a:pt x="213703" y="514243"/>
                    <a:pt x="222005" y="507104"/>
                  </a:cubicBezTo>
                  <a:cubicBezTo>
                    <a:pt x="226156" y="503386"/>
                    <a:pt x="230445" y="499805"/>
                    <a:pt x="234773" y="496304"/>
                  </a:cubicBezTo>
                  <a:cubicBezTo>
                    <a:pt x="243527" y="489296"/>
                    <a:pt x="250452" y="480253"/>
                    <a:pt x="254918" y="469962"/>
                  </a:cubicBezTo>
                  <a:cubicBezTo>
                    <a:pt x="257691" y="463492"/>
                    <a:pt x="260013" y="456831"/>
                    <a:pt x="261842" y="450034"/>
                  </a:cubicBezTo>
                  <a:cubicBezTo>
                    <a:pt x="268590" y="425720"/>
                    <a:pt x="273252" y="400876"/>
                    <a:pt x="275770" y="375770"/>
                  </a:cubicBezTo>
                  <a:cubicBezTo>
                    <a:pt x="281672" y="315572"/>
                    <a:pt x="301168" y="259485"/>
                    <a:pt x="329044" y="206035"/>
                  </a:cubicBezTo>
                  <a:cubicBezTo>
                    <a:pt x="345037" y="175346"/>
                    <a:pt x="364454" y="146899"/>
                    <a:pt x="385130" y="119338"/>
                  </a:cubicBezTo>
                  <a:cubicBezTo>
                    <a:pt x="393904" y="107672"/>
                    <a:pt x="405393" y="98446"/>
                    <a:pt x="414973" y="87449"/>
                  </a:cubicBezTo>
                  <a:cubicBezTo>
                    <a:pt x="424259" y="76531"/>
                    <a:pt x="434961" y="66899"/>
                    <a:pt x="446803" y="58806"/>
                  </a:cubicBezTo>
                  <a:cubicBezTo>
                    <a:pt x="455479" y="52904"/>
                    <a:pt x="463545" y="46314"/>
                    <a:pt x="472083" y="40333"/>
                  </a:cubicBezTo>
                  <a:cubicBezTo>
                    <a:pt x="486090" y="30294"/>
                    <a:pt x="501808" y="22888"/>
                    <a:pt x="518471" y="18477"/>
                  </a:cubicBezTo>
                  <a:cubicBezTo>
                    <a:pt x="536786" y="13775"/>
                    <a:pt x="555042" y="8778"/>
                    <a:pt x="573337" y="3978"/>
                  </a:cubicBezTo>
                  <a:cubicBezTo>
                    <a:pt x="584216" y="1387"/>
                    <a:pt x="595390" y="191"/>
                    <a:pt x="606564" y="418"/>
                  </a:cubicBezTo>
                  <a:cubicBezTo>
                    <a:pt x="644670" y="300"/>
                    <a:pt x="682776" y="595"/>
                    <a:pt x="720882" y="-173"/>
                  </a:cubicBezTo>
                  <a:cubicBezTo>
                    <a:pt x="746456" y="-684"/>
                    <a:pt x="771853" y="378"/>
                    <a:pt x="797329" y="4"/>
                  </a:cubicBezTo>
                  <a:cubicBezTo>
                    <a:pt x="801224" y="-60"/>
                    <a:pt x="805100" y="109"/>
                    <a:pt x="808975" y="516"/>
                  </a:cubicBezTo>
                  <a:cubicBezTo>
                    <a:pt x="836045" y="3174"/>
                    <a:pt x="863271" y="3721"/>
                    <a:pt x="890420" y="2149"/>
                  </a:cubicBezTo>
                  <a:cubicBezTo>
                    <a:pt x="902223" y="1559"/>
                    <a:pt x="914164" y="870"/>
                    <a:pt x="926046" y="516"/>
                  </a:cubicBezTo>
                  <a:cubicBezTo>
                    <a:pt x="938283" y="142"/>
                    <a:pt x="950185" y="2759"/>
                    <a:pt x="962067" y="5178"/>
                  </a:cubicBezTo>
                  <a:cubicBezTo>
                    <a:pt x="1004343" y="13795"/>
                    <a:pt x="1044475" y="29140"/>
                    <a:pt x="1084568" y="44523"/>
                  </a:cubicBezTo>
                  <a:cubicBezTo>
                    <a:pt x="1094975" y="48458"/>
                    <a:pt x="1104083" y="55284"/>
                    <a:pt x="1113723" y="60891"/>
                  </a:cubicBezTo>
                  <a:cubicBezTo>
                    <a:pt x="1140832" y="76629"/>
                    <a:pt x="1166426" y="94610"/>
                    <a:pt x="1191803" y="113004"/>
                  </a:cubicBezTo>
                  <a:cubicBezTo>
                    <a:pt x="1205495" y="123023"/>
                    <a:pt x="1218105" y="134470"/>
                    <a:pt x="1229378" y="147155"/>
                  </a:cubicBezTo>
                  <a:cubicBezTo>
                    <a:pt x="1246768" y="166454"/>
                    <a:pt x="1262526" y="187130"/>
                    <a:pt x="1280074" y="206311"/>
                  </a:cubicBezTo>
                  <a:cubicBezTo>
                    <a:pt x="1285700" y="212663"/>
                    <a:pt x="1290618" y="219617"/>
                    <a:pt x="1294710" y="227045"/>
                  </a:cubicBezTo>
                  <a:cubicBezTo>
                    <a:pt x="1284598" y="226471"/>
                    <a:pt x="1274487" y="228297"/>
                    <a:pt x="1265201" y="232377"/>
                  </a:cubicBezTo>
                  <a:cubicBezTo>
                    <a:pt x="1254637" y="236893"/>
                    <a:pt x="1245647" y="244420"/>
                    <a:pt x="1239332" y="254016"/>
                  </a:cubicBezTo>
                  <a:cubicBezTo>
                    <a:pt x="1235102" y="260567"/>
                    <a:pt x="1229850" y="261885"/>
                    <a:pt x="1222512" y="259918"/>
                  </a:cubicBezTo>
                  <a:cubicBezTo>
                    <a:pt x="1201383" y="254359"/>
                    <a:pt x="1179881" y="250328"/>
                    <a:pt x="1158183" y="247859"/>
                  </a:cubicBezTo>
                  <a:cubicBezTo>
                    <a:pt x="1150668" y="247113"/>
                    <a:pt x="1143645" y="243743"/>
                    <a:pt x="1138353" y="238337"/>
                  </a:cubicBezTo>
                  <a:cubicBezTo>
                    <a:pt x="1127375" y="227045"/>
                    <a:pt x="1116713" y="215399"/>
                    <a:pt x="1104044" y="205819"/>
                  </a:cubicBezTo>
                  <a:cubicBezTo>
                    <a:pt x="1100680" y="202974"/>
                    <a:pt x="1098339" y="199114"/>
                    <a:pt x="1097355" y="194822"/>
                  </a:cubicBezTo>
                  <a:cubicBezTo>
                    <a:pt x="1094955" y="186953"/>
                    <a:pt x="1090922" y="180402"/>
                    <a:pt x="1082955" y="176664"/>
                  </a:cubicBezTo>
                  <a:cubicBezTo>
                    <a:pt x="1076620" y="173654"/>
                    <a:pt x="1070718" y="169739"/>
                    <a:pt x="1064561" y="166316"/>
                  </a:cubicBezTo>
                  <a:cubicBezTo>
                    <a:pt x="1060803" y="164211"/>
                    <a:pt x="1059584" y="162028"/>
                    <a:pt x="1064030" y="158900"/>
                  </a:cubicBezTo>
                  <a:cubicBezTo>
                    <a:pt x="1070187" y="154532"/>
                    <a:pt x="1069636" y="149929"/>
                    <a:pt x="1062436" y="146899"/>
                  </a:cubicBezTo>
                  <a:cubicBezTo>
                    <a:pt x="1053505" y="143122"/>
                    <a:pt x="1044357" y="139837"/>
                    <a:pt x="1035446" y="135981"/>
                  </a:cubicBezTo>
                  <a:cubicBezTo>
                    <a:pt x="1003970" y="122555"/>
                    <a:pt x="971470" y="111609"/>
                    <a:pt x="938283" y="103246"/>
                  </a:cubicBezTo>
                  <a:cubicBezTo>
                    <a:pt x="925338" y="99921"/>
                    <a:pt x="912177" y="97797"/>
                    <a:pt x="898938" y="95731"/>
                  </a:cubicBezTo>
                  <a:cubicBezTo>
                    <a:pt x="894098" y="94612"/>
                    <a:pt x="889023" y="96380"/>
                    <a:pt x="885934" y="100275"/>
                  </a:cubicBezTo>
                  <a:cubicBezTo>
                    <a:pt x="881469" y="105705"/>
                    <a:pt x="882452" y="109010"/>
                    <a:pt x="889298" y="110348"/>
                  </a:cubicBezTo>
                  <a:cubicBezTo>
                    <a:pt x="899548" y="112315"/>
                    <a:pt x="909954" y="113436"/>
                    <a:pt x="920086" y="115974"/>
                  </a:cubicBezTo>
                  <a:cubicBezTo>
                    <a:pt x="922151" y="116505"/>
                    <a:pt x="925870" y="115797"/>
                    <a:pt x="925082" y="120105"/>
                  </a:cubicBezTo>
                  <a:cubicBezTo>
                    <a:pt x="922151" y="122073"/>
                    <a:pt x="919004" y="121423"/>
                    <a:pt x="915935" y="120774"/>
                  </a:cubicBezTo>
                  <a:cubicBezTo>
                    <a:pt x="892820" y="116108"/>
                    <a:pt x="869213" y="114528"/>
                    <a:pt x="845684" y="116073"/>
                  </a:cubicBezTo>
                  <a:cubicBezTo>
                    <a:pt x="834982" y="116663"/>
                    <a:pt x="824399" y="115482"/>
                    <a:pt x="813795" y="115955"/>
                  </a:cubicBezTo>
                  <a:cubicBezTo>
                    <a:pt x="785506" y="117253"/>
                    <a:pt x="757099" y="114853"/>
                    <a:pt x="728908" y="117548"/>
                  </a:cubicBezTo>
                  <a:cubicBezTo>
                    <a:pt x="705301" y="119791"/>
                    <a:pt x="681930" y="115915"/>
                    <a:pt x="658421" y="117233"/>
                  </a:cubicBezTo>
                  <a:cubicBezTo>
                    <a:pt x="630447" y="118827"/>
                    <a:pt x="602886" y="122269"/>
                    <a:pt x="576564" y="132617"/>
                  </a:cubicBezTo>
                  <a:cubicBezTo>
                    <a:pt x="539186" y="147293"/>
                    <a:pt x="509323" y="171569"/>
                    <a:pt x="484103" y="202415"/>
                  </a:cubicBezTo>
                  <a:cubicBezTo>
                    <a:pt x="468837" y="221104"/>
                    <a:pt x="456010" y="241347"/>
                    <a:pt x="443361" y="261767"/>
                  </a:cubicBezTo>
                  <a:cubicBezTo>
                    <a:pt x="441040" y="265486"/>
                    <a:pt x="439879" y="269774"/>
                    <a:pt x="437754" y="273571"/>
                  </a:cubicBezTo>
                  <a:cubicBezTo>
                    <a:pt x="436023" y="275932"/>
                    <a:pt x="435531" y="279492"/>
                    <a:pt x="431911" y="280279"/>
                  </a:cubicBezTo>
                  <a:close/>
                </a:path>
              </a:pathLst>
            </a:custGeom>
            <a:solidFill>
              <a:srgbClr val="020202"/>
            </a:solidFill>
            <a:ln w="1956" cap="flat">
              <a:noFill/>
              <a:prstDash val="solid"/>
              <a:miter/>
            </a:ln>
          </p:spPr>
          <p:txBody>
            <a:bodyPr rtlCol="0" anchor="ctr"/>
            <a:lstStyle/>
            <a:p>
              <a:endParaRPr lang="es-CO"/>
            </a:p>
          </p:txBody>
        </p:sp>
        <p:sp>
          <p:nvSpPr>
            <p:cNvPr id="5258" name="Freeform: Shape 5257">
              <a:extLst>
                <a:ext uri="{FF2B5EF4-FFF2-40B4-BE49-F238E27FC236}">
                  <a16:creationId xmlns:a16="http://schemas.microsoft.com/office/drawing/2014/main" id="{E542DBA1-B2D6-A722-5276-84295349B2EF}"/>
                </a:ext>
              </a:extLst>
            </p:cNvPr>
            <p:cNvSpPr/>
            <p:nvPr/>
          </p:nvSpPr>
          <p:spPr>
            <a:xfrm>
              <a:off x="12776921" y="247005"/>
              <a:ext cx="908761" cy="614743"/>
            </a:xfrm>
            <a:custGeom>
              <a:avLst/>
              <a:gdLst>
                <a:gd name="connsiteX0" fmla="*/ 849106 w 908761"/>
                <a:gd name="connsiteY0" fmla="*/ 479794 h 614743"/>
                <a:gd name="connsiteX1" fmla="*/ 872497 w 908761"/>
                <a:gd name="connsiteY1" fmla="*/ 434547 h 614743"/>
                <a:gd name="connsiteX2" fmla="*/ 886425 w 908761"/>
                <a:gd name="connsiteY2" fmla="*/ 394907 h 614743"/>
                <a:gd name="connsiteX3" fmla="*/ 884969 w 908761"/>
                <a:gd name="connsiteY3" fmla="*/ 389123 h 614743"/>
                <a:gd name="connsiteX4" fmla="*/ 883435 w 908761"/>
                <a:gd name="connsiteY4" fmla="*/ 380625 h 614743"/>
                <a:gd name="connsiteX5" fmla="*/ 893743 w 908761"/>
                <a:gd name="connsiteY5" fmla="*/ 349699 h 614743"/>
                <a:gd name="connsiteX6" fmla="*/ 896852 w 908761"/>
                <a:gd name="connsiteY6" fmla="*/ 342381 h 614743"/>
                <a:gd name="connsiteX7" fmla="*/ 894274 w 908761"/>
                <a:gd name="connsiteY7" fmla="*/ 330302 h 614743"/>
                <a:gd name="connsiteX8" fmla="*/ 851919 w 908761"/>
                <a:gd name="connsiteY8" fmla="*/ 321705 h 614743"/>
                <a:gd name="connsiteX9" fmla="*/ 805532 w 908761"/>
                <a:gd name="connsiteY9" fmla="*/ 355758 h 614743"/>
                <a:gd name="connsiteX10" fmla="*/ 762901 w 908761"/>
                <a:gd name="connsiteY10" fmla="*/ 417924 h 614743"/>
                <a:gd name="connsiteX11" fmla="*/ 737642 w 908761"/>
                <a:gd name="connsiteY11" fmla="*/ 461734 h 614743"/>
                <a:gd name="connsiteX12" fmla="*/ 725051 w 908761"/>
                <a:gd name="connsiteY12" fmla="*/ 488745 h 614743"/>
                <a:gd name="connsiteX13" fmla="*/ 712146 w 908761"/>
                <a:gd name="connsiteY13" fmla="*/ 530234 h 614743"/>
                <a:gd name="connsiteX14" fmla="*/ 698533 w 908761"/>
                <a:gd name="connsiteY14" fmla="*/ 538103 h 614743"/>
                <a:gd name="connsiteX15" fmla="*/ 682244 w 908761"/>
                <a:gd name="connsiteY15" fmla="*/ 535093 h 614743"/>
                <a:gd name="connsiteX16" fmla="*/ 675221 w 908761"/>
                <a:gd name="connsiteY16" fmla="*/ 539618 h 614743"/>
                <a:gd name="connsiteX17" fmla="*/ 680395 w 908761"/>
                <a:gd name="connsiteY17" fmla="*/ 549710 h 614743"/>
                <a:gd name="connsiteX18" fmla="*/ 684742 w 908761"/>
                <a:gd name="connsiteY18" fmla="*/ 549867 h 614743"/>
                <a:gd name="connsiteX19" fmla="*/ 679234 w 908761"/>
                <a:gd name="connsiteY19" fmla="*/ 553802 h 614743"/>
                <a:gd name="connsiteX20" fmla="*/ 558150 w 908761"/>
                <a:gd name="connsiteY20" fmla="*/ 588504 h 614743"/>
                <a:gd name="connsiteX21" fmla="*/ 478731 w 908761"/>
                <a:gd name="connsiteY21" fmla="*/ 603180 h 614743"/>
                <a:gd name="connsiteX22" fmla="*/ 410369 w 908761"/>
                <a:gd name="connsiteY22" fmla="*/ 613646 h 614743"/>
                <a:gd name="connsiteX23" fmla="*/ 390697 w 908761"/>
                <a:gd name="connsiteY23" fmla="*/ 614413 h 614743"/>
                <a:gd name="connsiteX24" fmla="*/ 310649 w 908761"/>
                <a:gd name="connsiteY24" fmla="*/ 612938 h 614743"/>
                <a:gd name="connsiteX25" fmla="*/ 206385 w 908761"/>
                <a:gd name="connsiteY25" fmla="*/ 590393 h 614743"/>
                <a:gd name="connsiteX26" fmla="*/ 146482 w 908761"/>
                <a:gd name="connsiteY26" fmla="*/ 567671 h 614743"/>
                <a:gd name="connsiteX27" fmla="*/ 101412 w 908761"/>
                <a:gd name="connsiteY27" fmla="*/ 533087 h 614743"/>
                <a:gd name="connsiteX28" fmla="*/ 20302 w 908761"/>
                <a:gd name="connsiteY28" fmla="*/ 400848 h 614743"/>
                <a:gd name="connsiteX29" fmla="*/ 1987 w 908761"/>
                <a:gd name="connsiteY29" fmla="*/ 322276 h 614743"/>
                <a:gd name="connsiteX30" fmla="*/ -767 w 908761"/>
                <a:gd name="connsiteY30" fmla="*/ 209591 h 614743"/>
                <a:gd name="connsiteX31" fmla="*/ 1888 w 908761"/>
                <a:gd name="connsiteY31" fmla="*/ 132514 h 614743"/>
                <a:gd name="connsiteX32" fmla="*/ 7790 w 908761"/>
                <a:gd name="connsiteY32" fmla="*/ 98914 h 614743"/>
                <a:gd name="connsiteX33" fmla="*/ 12610 w 908761"/>
                <a:gd name="connsiteY33" fmla="*/ 93327 h 614743"/>
                <a:gd name="connsiteX34" fmla="*/ 13043 w 908761"/>
                <a:gd name="connsiteY34" fmla="*/ 101628 h 614743"/>
                <a:gd name="connsiteX35" fmla="*/ 7633 w 908761"/>
                <a:gd name="connsiteY35" fmla="*/ 157872 h 614743"/>
                <a:gd name="connsiteX36" fmla="*/ 4761 w 908761"/>
                <a:gd name="connsiteY36" fmla="*/ 242189 h 614743"/>
                <a:gd name="connsiteX37" fmla="*/ 5980 w 908761"/>
                <a:gd name="connsiteY37" fmla="*/ 270517 h 614743"/>
                <a:gd name="connsiteX38" fmla="*/ 18413 w 908761"/>
                <a:gd name="connsiteY38" fmla="*/ 373444 h 614743"/>
                <a:gd name="connsiteX39" fmla="*/ 20735 w 908761"/>
                <a:gd name="connsiteY39" fmla="*/ 381077 h 614743"/>
                <a:gd name="connsiteX40" fmla="*/ 35843 w 908761"/>
                <a:gd name="connsiteY40" fmla="*/ 413950 h 614743"/>
                <a:gd name="connsiteX41" fmla="*/ 42689 w 908761"/>
                <a:gd name="connsiteY41" fmla="*/ 421248 h 614743"/>
                <a:gd name="connsiteX42" fmla="*/ 66296 w 908761"/>
                <a:gd name="connsiteY42" fmla="*/ 456797 h 614743"/>
                <a:gd name="connsiteX43" fmla="*/ 71746 w 908761"/>
                <a:gd name="connsiteY43" fmla="*/ 478614 h 614743"/>
                <a:gd name="connsiteX44" fmla="*/ 99818 w 908761"/>
                <a:gd name="connsiteY44" fmla="*/ 510463 h 614743"/>
                <a:gd name="connsiteX45" fmla="*/ 108336 w 908761"/>
                <a:gd name="connsiteY45" fmla="*/ 517309 h 614743"/>
                <a:gd name="connsiteX46" fmla="*/ 127301 w 908761"/>
                <a:gd name="connsiteY46" fmla="*/ 543769 h 614743"/>
                <a:gd name="connsiteX47" fmla="*/ 139931 w 908761"/>
                <a:gd name="connsiteY47" fmla="*/ 557717 h 614743"/>
                <a:gd name="connsiteX48" fmla="*/ 257769 w 908761"/>
                <a:gd name="connsiteY48" fmla="*/ 599639 h 614743"/>
                <a:gd name="connsiteX49" fmla="*/ 302426 w 908761"/>
                <a:gd name="connsiteY49" fmla="*/ 605954 h 614743"/>
                <a:gd name="connsiteX50" fmla="*/ 359142 w 908761"/>
                <a:gd name="connsiteY50" fmla="*/ 607646 h 614743"/>
                <a:gd name="connsiteX51" fmla="*/ 480561 w 908761"/>
                <a:gd name="connsiteY51" fmla="*/ 596983 h 614743"/>
                <a:gd name="connsiteX52" fmla="*/ 573278 w 908761"/>
                <a:gd name="connsiteY52" fmla="*/ 578393 h 614743"/>
                <a:gd name="connsiteX53" fmla="*/ 584884 w 908761"/>
                <a:gd name="connsiteY53" fmla="*/ 566255 h 614743"/>
                <a:gd name="connsiteX54" fmla="*/ 574064 w 908761"/>
                <a:gd name="connsiteY54" fmla="*/ 517919 h 614743"/>
                <a:gd name="connsiteX55" fmla="*/ 570130 w 908761"/>
                <a:gd name="connsiteY55" fmla="*/ 512726 h 614743"/>
                <a:gd name="connsiteX56" fmla="*/ 575107 w 908761"/>
                <a:gd name="connsiteY56" fmla="*/ 498443 h 614743"/>
                <a:gd name="connsiteX57" fmla="*/ 682185 w 908761"/>
                <a:gd name="connsiteY57" fmla="*/ 456659 h 614743"/>
                <a:gd name="connsiteX58" fmla="*/ 696900 w 908761"/>
                <a:gd name="connsiteY58" fmla="*/ 448790 h 614743"/>
                <a:gd name="connsiteX59" fmla="*/ 698729 w 908761"/>
                <a:gd name="connsiteY59" fmla="*/ 448377 h 614743"/>
                <a:gd name="connsiteX60" fmla="*/ 696762 w 908761"/>
                <a:gd name="connsiteY60" fmla="*/ 448810 h 614743"/>
                <a:gd name="connsiteX61" fmla="*/ 653896 w 908761"/>
                <a:gd name="connsiteY61" fmla="*/ 468010 h 614743"/>
                <a:gd name="connsiteX62" fmla="*/ 620452 w 908761"/>
                <a:gd name="connsiteY62" fmla="*/ 480089 h 614743"/>
                <a:gd name="connsiteX63" fmla="*/ 573140 w 908761"/>
                <a:gd name="connsiteY63" fmla="*/ 496220 h 614743"/>
                <a:gd name="connsiteX64" fmla="*/ 552444 w 908761"/>
                <a:gd name="connsiteY64" fmla="*/ 498896 h 614743"/>
                <a:gd name="connsiteX65" fmla="*/ 520693 w 908761"/>
                <a:gd name="connsiteY65" fmla="*/ 500076 h 614743"/>
                <a:gd name="connsiteX66" fmla="*/ 507729 w 908761"/>
                <a:gd name="connsiteY66" fmla="*/ 499840 h 614743"/>
                <a:gd name="connsiteX67" fmla="*/ 506115 w 908761"/>
                <a:gd name="connsiteY67" fmla="*/ 498168 h 614743"/>
                <a:gd name="connsiteX68" fmla="*/ 507256 w 908761"/>
                <a:gd name="connsiteY68" fmla="*/ 496201 h 614743"/>
                <a:gd name="connsiteX69" fmla="*/ 531631 w 908761"/>
                <a:gd name="connsiteY69" fmla="*/ 492955 h 614743"/>
                <a:gd name="connsiteX70" fmla="*/ 568792 w 908761"/>
                <a:gd name="connsiteY70" fmla="*/ 483689 h 614743"/>
                <a:gd name="connsiteX71" fmla="*/ 640243 w 908761"/>
                <a:gd name="connsiteY71" fmla="*/ 459020 h 614743"/>
                <a:gd name="connsiteX72" fmla="*/ 710769 w 908761"/>
                <a:gd name="connsiteY72" fmla="*/ 427878 h 614743"/>
                <a:gd name="connsiteX73" fmla="*/ 721667 w 908761"/>
                <a:gd name="connsiteY73" fmla="*/ 420776 h 614743"/>
                <a:gd name="connsiteX74" fmla="*/ 737170 w 908761"/>
                <a:gd name="connsiteY74" fmla="*/ 410291 h 614743"/>
                <a:gd name="connsiteX75" fmla="*/ 742756 w 908761"/>
                <a:gd name="connsiteY75" fmla="*/ 406632 h 614743"/>
                <a:gd name="connsiteX76" fmla="*/ 744271 w 908761"/>
                <a:gd name="connsiteY76" fmla="*/ 405491 h 614743"/>
                <a:gd name="connsiteX77" fmla="*/ 751393 w 908761"/>
                <a:gd name="connsiteY77" fmla="*/ 399432 h 614743"/>
                <a:gd name="connsiteX78" fmla="*/ 752868 w 908761"/>
                <a:gd name="connsiteY78" fmla="*/ 398310 h 614743"/>
                <a:gd name="connsiteX79" fmla="*/ 756803 w 908761"/>
                <a:gd name="connsiteY79" fmla="*/ 394828 h 614743"/>
                <a:gd name="connsiteX80" fmla="*/ 757826 w 908761"/>
                <a:gd name="connsiteY80" fmla="*/ 393451 h 614743"/>
                <a:gd name="connsiteX81" fmla="*/ 758927 w 908761"/>
                <a:gd name="connsiteY81" fmla="*/ 392172 h 614743"/>
                <a:gd name="connsiteX82" fmla="*/ 759517 w 908761"/>
                <a:gd name="connsiteY82" fmla="*/ 391563 h 614743"/>
                <a:gd name="connsiteX83" fmla="*/ 760698 w 908761"/>
                <a:gd name="connsiteY83" fmla="*/ 390382 h 614743"/>
                <a:gd name="connsiteX84" fmla="*/ 761288 w 908761"/>
                <a:gd name="connsiteY84" fmla="*/ 389792 h 614743"/>
                <a:gd name="connsiteX85" fmla="*/ 762449 w 908761"/>
                <a:gd name="connsiteY85" fmla="*/ 388572 h 614743"/>
                <a:gd name="connsiteX86" fmla="*/ 763039 w 908761"/>
                <a:gd name="connsiteY86" fmla="*/ 387943 h 614743"/>
                <a:gd name="connsiteX87" fmla="*/ 764239 w 908761"/>
                <a:gd name="connsiteY87" fmla="*/ 386605 h 614743"/>
                <a:gd name="connsiteX88" fmla="*/ 764888 w 908761"/>
                <a:gd name="connsiteY88" fmla="*/ 385917 h 614743"/>
                <a:gd name="connsiteX89" fmla="*/ 770062 w 908761"/>
                <a:gd name="connsiteY89" fmla="*/ 380015 h 614743"/>
                <a:gd name="connsiteX90" fmla="*/ 771144 w 908761"/>
                <a:gd name="connsiteY90" fmla="*/ 378480 h 614743"/>
                <a:gd name="connsiteX91" fmla="*/ 773721 w 908761"/>
                <a:gd name="connsiteY91" fmla="*/ 374546 h 614743"/>
                <a:gd name="connsiteX92" fmla="*/ 774744 w 908761"/>
                <a:gd name="connsiteY92" fmla="*/ 372893 h 614743"/>
                <a:gd name="connsiteX93" fmla="*/ 782239 w 908761"/>
                <a:gd name="connsiteY93" fmla="*/ 355188 h 614743"/>
                <a:gd name="connsiteX94" fmla="*/ 782928 w 908761"/>
                <a:gd name="connsiteY94" fmla="*/ 352965 h 614743"/>
                <a:gd name="connsiteX95" fmla="*/ 785840 w 908761"/>
                <a:gd name="connsiteY95" fmla="*/ 334433 h 614743"/>
                <a:gd name="connsiteX96" fmla="*/ 786863 w 908761"/>
                <a:gd name="connsiteY96" fmla="*/ 292433 h 614743"/>
                <a:gd name="connsiteX97" fmla="*/ 784167 w 908761"/>
                <a:gd name="connsiteY97" fmla="*/ 244786 h 614743"/>
                <a:gd name="connsiteX98" fmla="*/ 783616 w 908761"/>
                <a:gd name="connsiteY98" fmla="*/ 242523 h 614743"/>
                <a:gd name="connsiteX99" fmla="*/ 782259 w 908761"/>
                <a:gd name="connsiteY99" fmla="*/ 236012 h 614743"/>
                <a:gd name="connsiteX100" fmla="*/ 753203 w 908761"/>
                <a:gd name="connsiteY100" fmla="*/ 171604 h 614743"/>
                <a:gd name="connsiteX101" fmla="*/ 712972 w 908761"/>
                <a:gd name="connsiteY101" fmla="*/ 123052 h 614743"/>
                <a:gd name="connsiteX102" fmla="*/ 660919 w 908761"/>
                <a:gd name="connsiteY102" fmla="*/ 76880 h 614743"/>
                <a:gd name="connsiteX103" fmla="*/ 656807 w 908761"/>
                <a:gd name="connsiteY103" fmla="*/ 71097 h 614743"/>
                <a:gd name="connsiteX104" fmla="*/ 683739 w 908761"/>
                <a:gd name="connsiteY104" fmla="*/ 77766 h 614743"/>
                <a:gd name="connsiteX105" fmla="*/ 688736 w 908761"/>
                <a:gd name="connsiteY105" fmla="*/ 84690 h 614743"/>
                <a:gd name="connsiteX106" fmla="*/ 730500 w 908761"/>
                <a:gd name="connsiteY106" fmla="*/ 123504 h 614743"/>
                <a:gd name="connsiteX107" fmla="*/ 804312 w 908761"/>
                <a:gd name="connsiteY107" fmla="*/ 83510 h 614743"/>
                <a:gd name="connsiteX108" fmla="*/ 804882 w 908761"/>
                <a:gd name="connsiteY108" fmla="*/ 81405 h 614743"/>
                <a:gd name="connsiteX109" fmla="*/ 800299 w 908761"/>
                <a:gd name="connsiteY109" fmla="*/ 53077 h 614743"/>
                <a:gd name="connsiteX110" fmla="*/ 769551 w 908761"/>
                <a:gd name="connsiteY110" fmla="*/ 8046 h 614743"/>
                <a:gd name="connsiteX111" fmla="*/ 767583 w 908761"/>
                <a:gd name="connsiteY111" fmla="*/ -315 h 614743"/>
                <a:gd name="connsiteX112" fmla="*/ 790010 w 908761"/>
                <a:gd name="connsiteY112" fmla="*/ 31811 h 614743"/>
                <a:gd name="connsiteX113" fmla="*/ 823335 w 908761"/>
                <a:gd name="connsiteY113" fmla="*/ 78651 h 614743"/>
                <a:gd name="connsiteX114" fmla="*/ 837303 w 908761"/>
                <a:gd name="connsiteY114" fmla="*/ 100114 h 614743"/>
                <a:gd name="connsiteX115" fmla="*/ 847572 w 908761"/>
                <a:gd name="connsiteY115" fmla="*/ 116835 h 614743"/>
                <a:gd name="connsiteX116" fmla="*/ 897324 w 908761"/>
                <a:gd name="connsiteY116" fmla="*/ 222064 h 614743"/>
                <a:gd name="connsiteX117" fmla="*/ 906176 w 908761"/>
                <a:gd name="connsiteY117" fmla="*/ 312085 h 614743"/>
                <a:gd name="connsiteX118" fmla="*/ 896537 w 908761"/>
                <a:gd name="connsiteY118" fmla="*/ 363549 h 614743"/>
                <a:gd name="connsiteX119" fmla="*/ 883828 w 908761"/>
                <a:gd name="connsiteY119" fmla="*/ 411333 h 614743"/>
                <a:gd name="connsiteX120" fmla="*/ 878890 w 908761"/>
                <a:gd name="connsiteY120" fmla="*/ 425773 h 614743"/>
                <a:gd name="connsiteX121" fmla="*/ 850837 w 908761"/>
                <a:gd name="connsiteY121" fmla="*/ 479932 h 614743"/>
                <a:gd name="connsiteX122" fmla="*/ 849106 w 908761"/>
                <a:gd name="connsiteY122" fmla="*/ 479794 h 614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908761" h="614743">
                  <a:moveTo>
                    <a:pt x="849106" y="479794"/>
                  </a:moveTo>
                  <a:cubicBezTo>
                    <a:pt x="856975" y="464705"/>
                    <a:pt x="864530" y="449557"/>
                    <a:pt x="872497" y="434547"/>
                  </a:cubicBezTo>
                  <a:cubicBezTo>
                    <a:pt x="879146" y="422016"/>
                    <a:pt x="882923" y="408520"/>
                    <a:pt x="886425" y="394907"/>
                  </a:cubicBezTo>
                  <a:cubicBezTo>
                    <a:pt x="887015" y="392625"/>
                    <a:pt x="887212" y="390717"/>
                    <a:pt x="884969" y="389123"/>
                  </a:cubicBezTo>
                  <a:cubicBezTo>
                    <a:pt x="881783" y="386841"/>
                    <a:pt x="882196" y="383694"/>
                    <a:pt x="883435" y="380625"/>
                  </a:cubicBezTo>
                  <a:cubicBezTo>
                    <a:pt x="887723" y="370623"/>
                    <a:pt x="891186" y="360277"/>
                    <a:pt x="893743" y="349699"/>
                  </a:cubicBezTo>
                  <a:cubicBezTo>
                    <a:pt x="894373" y="347108"/>
                    <a:pt x="895435" y="344638"/>
                    <a:pt x="896852" y="342381"/>
                  </a:cubicBezTo>
                  <a:cubicBezTo>
                    <a:pt x="900176" y="336774"/>
                    <a:pt x="899586" y="333686"/>
                    <a:pt x="894274" y="330302"/>
                  </a:cubicBezTo>
                  <a:cubicBezTo>
                    <a:pt x="881743" y="322207"/>
                    <a:pt x="866615" y="319136"/>
                    <a:pt x="851919" y="321705"/>
                  </a:cubicBezTo>
                  <a:cubicBezTo>
                    <a:pt x="830575" y="325030"/>
                    <a:pt x="816273" y="338152"/>
                    <a:pt x="805532" y="355758"/>
                  </a:cubicBezTo>
                  <a:cubicBezTo>
                    <a:pt x="792430" y="377215"/>
                    <a:pt x="778187" y="397966"/>
                    <a:pt x="762901" y="417924"/>
                  </a:cubicBezTo>
                  <a:cubicBezTo>
                    <a:pt x="752553" y="431458"/>
                    <a:pt x="743406" y="445465"/>
                    <a:pt x="737642" y="461734"/>
                  </a:cubicBezTo>
                  <a:cubicBezTo>
                    <a:pt x="734356" y="471059"/>
                    <a:pt x="728829" y="479440"/>
                    <a:pt x="725051" y="488745"/>
                  </a:cubicBezTo>
                  <a:cubicBezTo>
                    <a:pt x="719405" y="502120"/>
                    <a:pt x="715077" y="516017"/>
                    <a:pt x="712146" y="530234"/>
                  </a:cubicBezTo>
                  <a:cubicBezTo>
                    <a:pt x="710572" y="538103"/>
                    <a:pt x="706461" y="540700"/>
                    <a:pt x="698533" y="538103"/>
                  </a:cubicBezTo>
                  <a:cubicBezTo>
                    <a:pt x="693221" y="536372"/>
                    <a:pt x="687988" y="534700"/>
                    <a:pt x="682244" y="535093"/>
                  </a:cubicBezTo>
                  <a:cubicBezTo>
                    <a:pt x="679293" y="535308"/>
                    <a:pt x="676637" y="537013"/>
                    <a:pt x="675221" y="539618"/>
                  </a:cubicBezTo>
                  <a:cubicBezTo>
                    <a:pt x="672034" y="544654"/>
                    <a:pt x="674493" y="549317"/>
                    <a:pt x="680395" y="549710"/>
                  </a:cubicBezTo>
                  <a:cubicBezTo>
                    <a:pt x="681831" y="549710"/>
                    <a:pt x="683286" y="549828"/>
                    <a:pt x="684742" y="549867"/>
                  </a:cubicBezTo>
                  <a:cubicBezTo>
                    <a:pt x="684171" y="552936"/>
                    <a:pt x="681457" y="553172"/>
                    <a:pt x="679234" y="553802"/>
                  </a:cubicBezTo>
                  <a:cubicBezTo>
                    <a:pt x="638964" y="565606"/>
                    <a:pt x="598950" y="578452"/>
                    <a:pt x="558150" y="588504"/>
                  </a:cubicBezTo>
                  <a:cubicBezTo>
                    <a:pt x="532024" y="595126"/>
                    <a:pt x="505506" y="600029"/>
                    <a:pt x="478731" y="603180"/>
                  </a:cubicBezTo>
                  <a:cubicBezTo>
                    <a:pt x="455852" y="605738"/>
                    <a:pt x="433366" y="611443"/>
                    <a:pt x="410369" y="613646"/>
                  </a:cubicBezTo>
                  <a:cubicBezTo>
                    <a:pt x="403818" y="614275"/>
                    <a:pt x="397287" y="614413"/>
                    <a:pt x="390697" y="614413"/>
                  </a:cubicBezTo>
                  <a:cubicBezTo>
                    <a:pt x="364001" y="614413"/>
                    <a:pt x="337325" y="614689"/>
                    <a:pt x="310649" y="612938"/>
                  </a:cubicBezTo>
                  <a:cubicBezTo>
                    <a:pt x="274963" y="610723"/>
                    <a:pt x="239808" y="603123"/>
                    <a:pt x="206385" y="590393"/>
                  </a:cubicBezTo>
                  <a:cubicBezTo>
                    <a:pt x="186437" y="582780"/>
                    <a:pt x="166095" y="576327"/>
                    <a:pt x="146482" y="567671"/>
                  </a:cubicBezTo>
                  <a:cubicBezTo>
                    <a:pt x="128422" y="559664"/>
                    <a:pt x="114179" y="547999"/>
                    <a:pt x="101412" y="533087"/>
                  </a:cubicBezTo>
                  <a:cubicBezTo>
                    <a:pt x="67162" y="493348"/>
                    <a:pt x="39601" y="449597"/>
                    <a:pt x="20302" y="400848"/>
                  </a:cubicBezTo>
                  <a:cubicBezTo>
                    <a:pt x="10348" y="375647"/>
                    <a:pt x="5213" y="349070"/>
                    <a:pt x="1987" y="322276"/>
                  </a:cubicBezTo>
                  <a:cubicBezTo>
                    <a:pt x="-2518" y="284898"/>
                    <a:pt x="-1948" y="247146"/>
                    <a:pt x="-767" y="209591"/>
                  </a:cubicBezTo>
                  <a:cubicBezTo>
                    <a:pt x="-40" y="183899"/>
                    <a:pt x="1888" y="158266"/>
                    <a:pt x="1888" y="132514"/>
                  </a:cubicBezTo>
                  <a:cubicBezTo>
                    <a:pt x="2026" y="121069"/>
                    <a:pt x="4033" y="109724"/>
                    <a:pt x="7790" y="98914"/>
                  </a:cubicBezTo>
                  <a:cubicBezTo>
                    <a:pt x="8597" y="96474"/>
                    <a:pt x="9128" y="93563"/>
                    <a:pt x="12610" y="93327"/>
                  </a:cubicBezTo>
                  <a:cubicBezTo>
                    <a:pt x="14911" y="95982"/>
                    <a:pt x="13790" y="98914"/>
                    <a:pt x="13043" y="101628"/>
                  </a:cubicBezTo>
                  <a:cubicBezTo>
                    <a:pt x="7888" y="120081"/>
                    <a:pt x="7712" y="138829"/>
                    <a:pt x="7633" y="157872"/>
                  </a:cubicBezTo>
                  <a:cubicBezTo>
                    <a:pt x="7495" y="185984"/>
                    <a:pt x="6590" y="214116"/>
                    <a:pt x="4761" y="242189"/>
                  </a:cubicBezTo>
                  <a:cubicBezTo>
                    <a:pt x="4151" y="251691"/>
                    <a:pt x="6531" y="260996"/>
                    <a:pt x="5980" y="270517"/>
                  </a:cubicBezTo>
                  <a:cubicBezTo>
                    <a:pt x="4013" y="305534"/>
                    <a:pt x="9010" y="339765"/>
                    <a:pt x="18413" y="373444"/>
                  </a:cubicBezTo>
                  <a:cubicBezTo>
                    <a:pt x="18826" y="376084"/>
                    <a:pt x="19613" y="378655"/>
                    <a:pt x="20735" y="381077"/>
                  </a:cubicBezTo>
                  <a:cubicBezTo>
                    <a:pt x="27364" y="391228"/>
                    <a:pt x="32459" y="402306"/>
                    <a:pt x="35843" y="413950"/>
                  </a:cubicBezTo>
                  <a:cubicBezTo>
                    <a:pt x="37004" y="417231"/>
                    <a:pt x="39482" y="419877"/>
                    <a:pt x="42689" y="421248"/>
                  </a:cubicBezTo>
                  <a:cubicBezTo>
                    <a:pt x="57385" y="428567"/>
                    <a:pt x="62991" y="442101"/>
                    <a:pt x="66296" y="456797"/>
                  </a:cubicBezTo>
                  <a:cubicBezTo>
                    <a:pt x="67969" y="464115"/>
                    <a:pt x="68932" y="471512"/>
                    <a:pt x="71746" y="478614"/>
                  </a:cubicBezTo>
                  <a:cubicBezTo>
                    <a:pt x="77293" y="492719"/>
                    <a:pt x="89018" y="501139"/>
                    <a:pt x="99818" y="510463"/>
                  </a:cubicBezTo>
                  <a:cubicBezTo>
                    <a:pt x="102572" y="512844"/>
                    <a:pt x="105386" y="515185"/>
                    <a:pt x="108336" y="517309"/>
                  </a:cubicBezTo>
                  <a:cubicBezTo>
                    <a:pt x="117661" y="523998"/>
                    <a:pt x="125097" y="531887"/>
                    <a:pt x="127301" y="543769"/>
                  </a:cubicBezTo>
                  <a:cubicBezTo>
                    <a:pt x="128619" y="550772"/>
                    <a:pt x="133557" y="554746"/>
                    <a:pt x="139931" y="557717"/>
                  </a:cubicBezTo>
                  <a:cubicBezTo>
                    <a:pt x="177899" y="575149"/>
                    <a:pt x="217322" y="589177"/>
                    <a:pt x="257769" y="599639"/>
                  </a:cubicBezTo>
                  <a:cubicBezTo>
                    <a:pt x="272347" y="603574"/>
                    <a:pt x="287475" y="604223"/>
                    <a:pt x="302426" y="605954"/>
                  </a:cubicBezTo>
                  <a:cubicBezTo>
                    <a:pt x="321311" y="608138"/>
                    <a:pt x="340335" y="606111"/>
                    <a:pt x="359142" y="607646"/>
                  </a:cubicBezTo>
                  <a:cubicBezTo>
                    <a:pt x="400336" y="610990"/>
                    <a:pt x="440212" y="602492"/>
                    <a:pt x="480561" y="596983"/>
                  </a:cubicBezTo>
                  <a:cubicBezTo>
                    <a:pt x="512037" y="592714"/>
                    <a:pt x="542588" y="585711"/>
                    <a:pt x="573278" y="578393"/>
                  </a:cubicBezTo>
                  <a:cubicBezTo>
                    <a:pt x="580222" y="576740"/>
                    <a:pt x="583566" y="572943"/>
                    <a:pt x="584884" y="566255"/>
                  </a:cubicBezTo>
                  <a:cubicBezTo>
                    <a:pt x="588347" y="548549"/>
                    <a:pt x="584137" y="532595"/>
                    <a:pt x="574064" y="517919"/>
                  </a:cubicBezTo>
                  <a:cubicBezTo>
                    <a:pt x="572825" y="516129"/>
                    <a:pt x="571271" y="514575"/>
                    <a:pt x="570130" y="512726"/>
                  </a:cubicBezTo>
                  <a:cubicBezTo>
                    <a:pt x="565546" y="505604"/>
                    <a:pt x="567100" y="501119"/>
                    <a:pt x="575107" y="498443"/>
                  </a:cubicBezTo>
                  <a:cubicBezTo>
                    <a:pt x="611541" y="486514"/>
                    <a:pt x="647305" y="472564"/>
                    <a:pt x="682185" y="456659"/>
                  </a:cubicBezTo>
                  <a:cubicBezTo>
                    <a:pt x="687241" y="454298"/>
                    <a:pt x="691509" y="450501"/>
                    <a:pt x="696900" y="448790"/>
                  </a:cubicBezTo>
                  <a:cubicBezTo>
                    <a:pt x="697470" y="448497"/>
                    <a:pt x="698100" y="448353"/>
                    <a:pt x="698729" y="448377"/>
                  </a:cubicBezTo>
                  <a:cubicBezTo>
                    <a:pt x="697785" y="447039"/>
                    <a:pt x="697549" y="449124"/>
                    <a:pt x="696762" y="448810"/>
                  </a:cubicBezTo>
                  <a:cubicBezTo>
                    <a:pt x="682637" y="455616"/>
                    <a:pt x="668374" y="462108"/>
                    <a:pt x="653896" y="468010"/>
                  </a:cubicBezTo>
                  <a:cubicBezTo>
                    <a:pt x="642958" y="472456"/>
                    <a:pt x="631528" y="475879"/>
                    <a:pt x="620452" y="480089"/>
                  </a:cubicBezTo>
                  <a:cubicBezTo>
                    <a:pt x="604911" y="486148"/>
                    <a:pt x="588819" y="490574"/>
                    <a:pt x="573140" y="496220"/>
                  </a:cubicBezTo>
                  <a:cubicBezTo>
                    <a:pt x="566451" y="498621"/>
                    <a:pt x="559369" y="500155"/>
                    <a:pt x="552444" y="498896"/>
                  </a:cubicBezTo>
                  <a:cubicBezTo>
                    <a:pt x="541664" y="496929"/>
                    <a:pt x="531237" y="498699"/>
                    <a:pt x="520693" y="500076"/>
                  </a:cubicBezTo>
                  <a:cubicBezTo>
                    <a:pt x="516404" y="500952"/>
                    <a:pt x="511978" y="500871"/>
                    <a:pt x="507729" y="499840"/>
                  </a:cubicBezTo>
                  <a:cubicBezTo>
                    <a:pt x="507001" y="499518"/>
                    <a:pt x="506411" y="498916"/>
                    <a:pt x="506115" y="498168"/>
                  </a:cubicBezTo>
                  <a:cubicBezTo>
                    <a:pt x="506076" y="497346"/>
                    <a:pt x="506529" y="496577"/>
                    <a:pt x="507256" y="496201"/>
                  </a:cubicBezTo>
                  <a:cubicBezTo>
                    <a:pt x="515125" y="493368"/>
                    <a:pt x="523565" y="493171"/>
                    <a:pt x="531631" y="492955"/>
                  </a:cubicBezTo>
                  <a:cubicBezTo>
                    <a:pt x="544890" y="492620"/>
                    <a:pt x="556871" y="488233"/>
                    <a:pt x="568792" y="483689"/>
                  </a:cubicBezTo>
                  <a:cubicBezTo>
                    <a:pt x="592399" y="474699"/>
                    <a:pt x="617029" y="468915"/>
                    <a:pt x="640243" y="459020"/>
                  </a:cubicBezTo>
                  <a:cubicBezTo>
                    <a:pt x="663850" y="448947"/>
                    <a:pt x="688028" y="439977"/>
                    <a:pt x="710769" y="427878"/>
                  </a:cubicBezTo>
                  <a:cubicBezTo>
                    <a:pt x="714743" y="426090"/>
                    <a:pt x="718422" y="423694"/>
                    <a:pt x="721667" y="420776"/>
                  </a:cubicBezTo>
                  <a:cubicBezTo>
                    <a:pt x="726035" y="416222"/>
                    <a:pt x="731327" y="412647"/>
                    <a:pt x="737170" y="410291"/>
                  </a:cubicBezTo>
                  <a:cubicBezTo>
                    <a:pt x="739255" y="409433"/>
                    <a:pt x="741144" y="408192"/>
                    <a:pt x="742756" y="406632"/>
                  </a:cubicBezTo>
                  <a:cubicBezTo>
                    <a:pt x="743229" y="406213"/>
                    <a:pt x="743740" y="405831"/>
                    <a:pt x="744271" y="405491"/>
                  </a:cubicBezTo>
                  <a:cubicBezTo>
                    <a:pt x="746868" y="403754"/>
                    <a:pt x="749268" y="401721"/>
                    <a:pt x="751393" y="399432"/>
                  </a:cubicBezTo>
                  <a:cubicBezTo>
                    <a:pt x="751865" y="399024"/>
                    <a:pt x="752357" y="398650"/>
                    <a:pt x="752868" y="398310"/>
                  </a:cubicBezTo>
                  <a:cubicBezTo>
                    <a:pt x="754423" y="397460"/>
                    <a:pt x="755760" y="396270"/>
                    <a:pt x="756803" y="394828"/>
                  </a:cubicBezTo>
                  <a:cubicBezTo>
                    <a:pt x="757117" y="394356"/>
                    <a:pt x="757471" y="393884"/>
                    <a:pt x="757826" y="393451"/>
                  </a:cubicBezTo>
                  <a:cubicBezTo>
                    <a:pt x="758160" y="392999"/>
                    <a:pt x="758534" y="392572"/>
                    <a:pt x="758927" y="392172"/>
                  </a:cubicBezTo>
                  <a:lnTo>
                    <a:pt x="759517" y="391563"/>
                  </a:lnTo>
                  <a:cubicBezTo>
                    <a:pt x="759891" y="391149"/>
                    <a:pt x="760285" y="390776"/>
                    <a:pt x="760698" y="390382"/>
                  </a:cubicBezTo>
                  <a:lnTo>
                    <a:pt x="761288" y="389792"/>
                  </a:lnTo>
                  <a:cubicBezTo>
                    <a:pt x="761662" y="389359"/>
                    <a:pt x="762055" y="388966"/>
                    <a:pt x="762449" y="388572"/>
                  </a:cubicBezTo>
                  <a:lnTo>
                    <a:pt x="763039" y="387943"/>
                  </a:lnTo>
                  <a:cubicBezTo>
                    <a:pt x="763413" y="387490"/>
                    <a:pt x="763826" y="387057"/>
                    <a:pt x="764239" y="386605"/>
                  </a:cubicBezTo>
                  <a:lnTo>
                    <a:pt x="764888" y="385917"/>
                  </a:lnTo>
                  <a:cubicBezTo>
                    <a:pt x="766796" y="384128"/>
                    <a:pt x="768547" y="382151"/>
                    <a:pt x="770062" y="380015"/>
                  </a:cubicBezTo>
                  <a:cubicBezTo>
                    <a:pt x="770396" y="379484"/>
                    <a:pt x="770770" y="378972"/>
                    <a:pt x="771144" y="378480"/>
                  </a:cubicBezTo>
                  <a:cubicBezTo>
                    <a:pt x="772108" y="377247"/>
                    <a:pt x="772974" y="375929"/>
                    <a:pt x="773721" y="374546"/>
                  </a:cubicBezTo>
                  <a:cubicBezTo>
                    <a:pt x="774036" y="373975"/>
                    <a:pt x="774370" y="373444"/>
                    <a:pt x="774744" y="372893"/>
                  </a:cubicBezTo>
                  <a:cubicBezTo>
                    <a:pt x="778305" y="367501"/>
                    <a:pt x="780843" y="361499"/>
                    <a:pt x="782239" y="355188"/>
                  </a:cubicBezTo>
                  <a:cubicBezTo>
                    <a:pt x="782495" y="354460"/>
                    <a:pt x="782731" y="353732"/>
                    <a:pt x="782928" y="352965"/>
                  </a:cubicBezTo>
                  <a:cubicBezTo>
                    <a:pt x="784915" y="346990"/>
                    <a:pt x="785899" y="340729"/>
                    <a:pt x="785840" y="334433"/>
                  </a:cubicBezTo>
                  <a:cubicBezTo>
                    <a:pt x="785840" y="320427"/>
                    <a:pt x="786312" y="306439"/>
                    <a:pt x="786863" y="292433"/>
                  </a:cubicBezTo>
                  <a:cubicBezTo>
                    <a:pt x="787472" y="276694"/>
                    <a:pt x="785564" y="260642"/>
                    <a:pt x="784167" y="244786"/>
                  </a:cubicBezTo>
                  <a:cubicBezTo>
                    <a:pt x="784010" y="244018"/>
                    <a:pt x="783833" y="243251"/>
                    <a:pt x="783616" y="242523"/>
                  </a:cubicBezTo>
                  <a:cubicBezTo>
                    <a:pt x="783282" y="240330"/>
                    <a:pt x="782830" y="238156"/>
                    <a:pt x="782259" y="236012"/>
                  </a:cubicBezTo>
                  <a:cubicBezTo>
                    <a:pt x="777085" y="212780"/>
                    <a:pt x="767190" y="190859"/>
                    <a:pt x="753203" y="171604"/>
                  </a:cubicBezTo>
                  <a:cubicBezTo>
                    <a:pt x="740927" y="154469"/>
                    <a:pt x="728120" y="137570"/>
                    <a:pt x="712972" y="123052"/>
                  </a:cubicBezTo>
                  <a:cubicBezTo>
                    <a:pt x="696251" y="107038"/>
                    <a:pt x="680729" y="89490"/>
                    <a:pt x="660919" y="76880"/>
                  </a:cubicBezTo>
                  <a:cubicBezTo>
                    <a:pt x="658952" y="75641"/>
                    <a:pt x="655705" y="74756"/>
                    <a:pt x="656807" y="71097"/>
                  </a:cubicBezTo>
                  <a:cubicBezTo>
                    <a:pt x="666132" y="71522"/>
                    <a:pt x="675279" y="73788"/>
                    <a:pt x="683739" y="77766"/>
                  </a:cubicBezTo>
                  <a:cubicBezTo>
                    <a:pt x="686395" y="78946"/>
                    <a:pt x="687477" y="82015"/>
                    <a:pt x="688736" y="84690"/>
                  </a:cubicBezTo>
                  <a:cubicBezTo>
                    <a:pt x="697391" y="103281"/>
                    <a:pt x="710887" y="116816"/>
                    <a:pt x="730500" y="123504"/>
                  </a:cubicBezTo>
                  <a:cubicBezTo>
                    <a:pt x="760226" y="133675"/>
                    <a:pt x="795420" y="113668"/>
                    <a:pt x="804312" y="83510"/>
                  </a:cubicBezTo>
                  <a:cubicBezTo>
                    <a:pt x="804509" y="82802"/>
                    <a:pt x="804626" y="82074"/>
                    <a:pt x="804882" y="81405"/>
                  </a:cubicBezTo>
                  <a:cubicBezTo>
                    <a:pt x="808463" y="71136"/>
                    <a:pt x="807577" y="62185"/>
                    <a:pt x="800299" y="53077"/>
                  </a:cubicBezTo>
                  <a:cubicBezTo>
                    <a:pt x="788967" y="38893"/>
                    <a:pt x="779544" y="23253"/>
                    <a:pt x="769551" y="8046"/>
                  </a:cubicBezTo>
                  <a:cubicBezTo>
                    <a:pt x="767977" y="5646"/>
                    <a:pt x="764947" y="3246"/>
                    <a:pt x="767583" y="-315"/>
                  </a:cubicBezTo>
                  <a:cubicBezTo>
                    <a:pt x="776219" y="9522"/>
                    <a:pt x="782593" y="21050"/>
                    <a:pt x="790010" y="31811"/>
                  </a:cubicBezTo>
                  <a:cubicBezTo>
                    <a:pt x="800889" y="47549"/>
                    <a:pt x="811650" y="63444"/>
                    <a:pt x="823335" y="78651"/>
                  </a:cubicBezTo>
                  <a:cubicBezTo>
                    <a:pt x="828608" y="85383"/>
                    <a:pt x="833290" y="92563"/>
                    <a:pt x="837303" y="100114"/>
                  </a:cubicBezTo>
                  <a:cubicBezTo>
                    <a:pt x="840254" y="105964"/>
                    <a:pt x="843696" y="111559"/>
                    <a:pt x="847572" y="116835"/>
                  </a:cubicBezTo>
                  <a:cubicBezTo>
                    <a:pt x="871533" y="148429"/>
                    <a:pt x="887173" y="183938"/>
                    <a:pt x="897324" y="222064"/>
                  </a:cubicBezTo>
                  <a:cubicBezTo>
                    <a:pt x="905193" y="251573"/>
                    <a:pt x="909127" y="281514"/>
                    <a:pt x="906176" y="312085"/>
                  </a:cubicBezTo>
                  <a:cubicBezTo>
                    <a:pt x="904484" y="329496"/>
                    <a:pt x="900275" y="346532"/>
                    <a:pt x="896537" y="363549"/>
                  </a:cubicBezTo>
                  <a:cubicBezTo>
                    <a:pt x="892897" y="379621"/>
                    <a:pt x="888215" y="395458"/>
                    <a:pt x="883828" y="411333"/>
                  </a:cubicBezTo>
                  <a:cubicBezTo>
                    <a:pt x="882589" y="416275"/>
                    <a:pt x="880936" y="421105"/>
                    <a:pt x="878890" y="425773"/>
                  </a:cubicBezTo>
                  <a:cubicBezTo>
                    <a:pt x="870333" y="444246"/>
                    <a:pt x="861067" y="462344"/>
                    <a:pt x="850837" y="479932"/>
                  </a:cubicBezTo>
                  <a:cubicBezTo>
                    <a:pt x="850169" y="480758"/>
                    <a:pt x="849559" y="480718"/>
                    <a:pt x="849106" y="479794"/>
                  </a:cubicBezTo>
                  <a:close/>
                </a:path>
              </a:pathLst>
            </a:custGeom>
            <a:solidFill>
              <a:srgbClr val="020202"/>
            </a:solidFill>
            <a:ln w="1956" cap="flat">
              <a:noFill/>
              <a:prstDash val="solid"/>
              <a:miter/>
            </a:ln>
          </p:spPr>
          <p:txBody>
            <a:bodyPr rtlCol="0" anchor="ctr"/>
            <a:lstStyle/>
            <a:p>
              <a:endParaRPr lang="es-CO"/>
            </a:p>
          </p:txBody>
        </p:sp>
        <p:sp>
          <p:nvSpPr>
            <p:cNvPr id="5259" name="Freeform: Shape 5258">
              <a:extLst>
                <a:ext uri="{FF2B5EF4-FFF2-40B4-BE49-F238E27FC236}">
                  <a16:creationId xmlns:a16="http://schemas.microsoft.com/office/drawing/2014/main" id="{D5798C25-8DF7-B48D-8274-28AA172980F9}"/>
                </a:ext>
              </a:extLst>
            </p:cNvPr>
            <p:cNvSpPr/>
            <p:nvPr/>
          </p:nvSpPr>
          <p:spPr>
            <a:xfrm>
              <a:off x="12252797" y="1491008"/>
              <a:ext cx="953238" cy="439636"/>
            </a:xfrm>
            <a:custGeom>
              <a:avLst/>
              <a:gdLst>
                <a:gd name="connsiteX0" fmla="*/ -1606 w 953238"/>
                <a:gd name="connsiteY0" fmla="*/ -285 h 439636"/>
                <a:gd name="connsiteX1" fmla="*/ 7090 w 953238"/>
                <a:gd name="connsiteY1" fmla="*/ 2981 h 439636"/>
                <a:gd name="connsiteX2" fmla="*/ 40533 w 953238"/>
                <a:gd name="connsiteY2" fmla="*/ 18542 h 439636"/>
                <a:gd name="connsiteX3" fmla="*/ 83675 w 953238"/>
                <a:gd name="connsiteY3" fmla="*/ 30857 h 439636"/>
                <a:gd name="connsiteX4" fmla="*/ 115997 w 953238"/>
                <a:gd name="connsiteY4" fmla="*/ 34516 h 439636"/>
                <a:gd name="connsiteX5" fmla="*/ 145663 w 953238"/>
                <a:gd name="connsiteY5" fmla="*/ 36051 h 439636"/>
                <a:gd name="connsiteX6" fmla="*/ 177139 w 953238"/>
                <a:gd name="connsiteY6" fmla="*/ 63179 h 439636"/>
                <a:gd name="connsiteX7" fmla="*/ 180936 w 953238"/>
                <a:gd name="connsiteY7" fmla="*/ 82301 h 439636"/>
                <a:gd name="connsiteX8" fmla="*/ 188805 w 953238"/>
                <a:gd name="connsiteY8" fmla="*/ 92354 h 439636"/>
                <a:gd name="connsiteX9" fmla="*/ 230393 w 953238"/>
                <a:gd name="connsiteY9" fmla="*/ 90583 h 439636"/>
                <a:gd name="connsiteX10" fmla="*/ 234957 w 953238"/>
                <a:gd name="connsiteY10" fmla="*/ 88340 h 439636"/>
                <a:gd name="connsiteX11" fmla="*/ 240504 w 953238"/>
                <a:gd name="connsiteY11" fmla="*/ 91842 h 439636"/>
                <a:gd name="connsiteX12" fmla="*/ 248236 w 953238"/>
                <a:gd name="connsiteY12" fmla="*/ 149129 h 439636"/>
                <a:gd name="connsiteX13" fmla="*/ 256656 w 953238"/>
                <a:gd name="connsiteY13" fmla="*/ 182120 h 439636"/>
                <a:gd name="connsiteX14" fmla="*/ 271233 w 953238"/>
                <a:gd name="connsiteY14" fmla="*/ 230691 h 439636"/>
                <a:gd name="connsiteX15" fmla="*/ 302709 w 953238"/>
                <a:gd name="connsiteY15" fmla="*/ 284200 h 439636"/>
                <a:gd name="connsiteX16" fmla="*/ 314965 w 953238"/>
                <a:gd name="connsiteY16" fmla="*/ 297578 h 439636"/>
                <a:gd name="connsiteX17" fmla="*/ 317346 w 953238"/>
                <a:gd name="connsiteY17" fmla="*/ 306135 h 439636"/>
                <a:gd name="connsiteX18" fmla="*/ 322480 w 953238"/>
                <a:gd name="connsiteY18" fmla="*/ 328326 h 439636"/>
                <a:gd name="connsiteX19" fmla="*/ 328913 w 953238"/>
                <a:gd name="connsiteY19" fmla="*/ 339578 h 439636"/>
                <a:gd name="connsiteX20" fmla="*/ 351674 w 953238"/>
                <a:gd name="connsiteY20" fmla="*/ 351500 h 439636"/>
                <a:gd name="connsiteX21" fmla="*/ 387399 w 953238"/>
                <a:gd name="connsiteY21" fmla="*/ 360923 h 439636"/>
                <a:gd name="connsiteX22" fmla="*/ 419564 w 953238"/>
                <a:gd name="connsiteY22" fmla="*/ 365468 h 439636"/>
                <a:gd name="connsiteX23" fmla="*/ 464575 w 953238"/>
                <a:gd name="connsiteY23" fmla="*/ 366727 h 439636"/>
                <a:gd name="connsiteX24" fmla="*/ 499179 w 953238"/>
                <a:gd name="connsiteY24" fmla="*/ 364051 h 439636"/>
                <a:gd name="connsiteX25" fmla="*/ 510235 w 953238"/>
                <a:gd name="connsiteY25" fmla="*/ 364051 h 439636"/>
                <a:gd name="connsiteX26" fmla="*/ 508267 w 953238"/>
                <a:gd name="connsiteY26" fmla="*/ 371743 h 439636"/>
                <a:gd name="connsiteX27" fmla="*/ 512891 w 953238"/>
                <a:gd name="connsiteY27" fmla="*/ 428794 h 439636"/>
                <a:gd name="connsiteX28" fmla="*/ 522156 w 953238"/>
                <a:gd name="connsiteY28" fmla="*/ 430525 h 439636"/>
                <a:gd name="connsiteX29" fmla="*/ 537088 w 953238"/>
                <a:gd name="connsiteY29" fmla="*/ 427790 h 439636"/>
                <a:gd name="connsiteX30" fmla="*/ 580367 w 953238"/>
                <a:gd name="connsiteY30" fmla="*/ 419292 h 439636"/>
                <a:gd name="connsiteX31" fmla="*/ 621680 w 953238"/>
                <a:gd name="connsiteY31" fmla="*/ 403554 h 439636"/>
                <a:gd name="connsiteX32" fmla="*/ 629765 w 953238"/>
                <a:gd name="connsiteY32" fmla="*/ 394563 h 439636"/>
                <a:gd name="connsiteX33" fmla="*/ 639365 w 953238"/>
                <a:gd name="connsiteY33" fmla="*/ 386852 h 439636"/>
                <a:gd name="connsiteX34" fmla="*/ 650146 w 953238"/>
                <a:gd name="connsiteY34" fmla="*/ 375442 h 439636"/>
                <a:gd name="connsiteX35" fmla="*/ 677687 w 953238"/>
                <a:gd name="connsiteY35" fmla="*/ 341861 h 439636"/>
                <a:gd name="connsiteX36" fmla="*/ 688193 w 953238"/>
                <a:gd name="connsiteY36" fmla="*/ 323624 h 439636"/>
                <a:gd name="connsiteX37" fmla="*/ 696868 w 953238"/>
                <a:gd name="connsiteY37" fmla="*/ 309657 h 439636"/>
                <a:gd name="connsiteX38" fmla="*/ 702180 w 953238"/>
                <a:gd name="connsiteY38" fmla="*/ 296653 h 439636"/>
                <a:gd name="connsiteX39" fmla="*/ 707905 w 953238"/>
                <a:gd name="connsiteY39" fmla="*/ 281348 h 439636"/>
                <a:gd name="connsiteX40" fmla="*/ 712528 w 953238"/>
                <a:gd name="connsiteY40" fmla="*/ 267223 h 439636"/>
                <a:gd name="connsiteX41" fmla="*/ 716718 w 953238"/>
                <a:gd name="connsiteY41" fmla="*/ 252036 h 439636"/>
                <a:gd name="connsiteX42" fmla="*/ 719531 w 953238"/>
                <a:gd name="connsiteY42" fmla="*/ 238127 h 439636"/>
                <a:gd name="connsiteX43" fmla="*/ 722364 w 953238"/>
                <a:gd name="connsiteY43" fmla="*/ 219773 h 439636"/>
                <a:gd name="connsiteX44" fmla="*/ 723466 w 953238"/>
                <a:gd name="connsiteY44" fmla="*/ 207163 h 439636"/>
                <a:gd name="connsiteX45" fmla="*/ 722856 w 953238"/>
                <a:gd name="connsiteY45" fmla="*/ 203602 h 439636"/>
                <a:gd name="connsiteX46" fmla="*/ 725472 w 953238"/>
                <a:gd name="connsiteY46" fmla="*/ 162860 h 439636"/>
                <a:gd name="connsiteX47" fmla="*/ 725197 w 953238"/>
                <a:gd name="connsiteY47" fmla="*/ 150722 h 439636"/>
                <a:gd name="connsiteX48" fmla="*/ 724371 w 953238"/>
                <a:gd name="connsiteY48" fmla="*/ 147181 h 439636"/>
                <a:gd name="connsiteX49" fmla="*/ 722836 w 953238"/>
                <a:gd name="connsiteY49" fmla="*/ 107541 h 439636"/>
                <a:gd name="connsiteX50" fmla="*/ 720357 w 953238"/>
                <a:gd name="connsiteY50" fmla="*/ 75848 h 439636"/>
                <a:gd name="connsiteX51" fmla="*/ 722069 w 953238"/>
                <a:gd name="connsiteY51" fmla="*/ 52792 h 439636"/>
                <a:gd name="connsiteX52" fmla="*/ 734285 w 953238"/>
                <a:gd name="connsiteY52" fmla="*/ 41638 h 439636"/>
                <a:gd name="connsiteX53" fmla="*/ 759644 w 953238"/>
                <a:gd name="connsiteY53" fmla="*/ 39985 h 439636"/>
                <a:gd name="connsiteX54" fmla="*/ 765329 w 953238"/>
                <a:gd name="connsiteY54" fmla="*/ 41008 h 439636"/>
                <a:gd name="connsiteX55" fmla="*/ 789801 w 953238"/>
                <a:gd name="connsiteY55" fmla="*/ 42208 h 439636"/>
                <a:gd name="connsiteX56" fmla="*/ 811953 w 953238"/>
                <a:gd name="connsiteY56" fmla="*/ 49172 h 439636"/>
                <a:gd name="connsiteX57" fmla="*/ 816320 w 953238"/>
                <a:gd name="connsiteY57" fmla="*/ 52084 h 439636"/>
                <a:gd name="connsiteX58" fmla="*/ 817776 w 953238"/>
                <a:gd name="connsiteY58" fmla="*/ 53540 h 439636"/>
                <a:gd name="connsiteX59" fmla="*/ 820687 w 953238"/>
                <a:gd name="connsiteY59" fmla="*/ 53540 h 439636"/>
                <a:gd name="connsiteX60" fmla="*/ 819566 w 953238"/>
                <a:gd name="connsiteY60" fmla="*/ 62156 h 439636"/>
                <a:gd name="connsiteX61" fmla="*/ 819743 w 953238"/>
                <a:gd name="connsiteY61" fmla="*/ 76065 h 439636"/>
                <a:gd name="connsiteX62" fmla="*/ 822065 w 953238"/>
                <a:gd name="connsiteY62" fmla="*/ 84130 h 439636"/>
                <a:gd name="connsiteX63" fmla="*/ 821376 w 953238"/>
                <a:gd name="connsiteY63" fmla="*/ 87022 h 439636"/>
                <a:gd name="connsiteX64" fmla="*/ 821376 w 953238"/>
                <a:gd name="connsiteY64" fmla="*/ 89836 h 439636"/>
                <a:gd name="connsiteX65" fmla="*/ 822084 w 953238"/>
                <a:gd name="connsiteY65" fmla="*/ 92649 h 439636"/>
                <a:gd name="connsiteX66" fmla="*/ 820786 w 953238"/>
                <a:gd name="connsiteY66" fmla="*/ 103567 h 439636"/>
                <a:gd name="connsiteX67" fmla="*/ 819940 w 953238"/>
                <a:gd name="connsiteY67" fmla="*/ 106360 h 439636"/>
                <a:gd name="connsiteX68" fmla="*/ 820078 w 953238"/>
                <a:gd name="connsiteY68" fmla="*/ 109252 h 439636"/>
                <a:gd name="connsiteX69" fmla="*/ 820864 w 953238"/>
                <a:gd name="connsiteY69" fmla="*/ 112341 h 439636"/>
                <a:gd name="connsiteX70" fmla="*/ 820864 w 953238"/>
                <a:gd name="connsiteY70" fmla="*/ 142283 h 439636"/>
                <a:gd name="connsiteX71" fmla="*/ 820097 w 953238"/>
                <a:gd name="connsiteY71" fmla="*/ 145430 h 439636"/>
                <a:gd name="connsiteX72" fmla="*/ 819861 w 953238"/>
                <a:gd name="connsiteY72" fmla="*/ 150368 h 439636"/>
                <a:gd name="connsiteX73" fmla="*/ 820845 w 953238"/>
                <a:gd name="connsiteY73" fmla="*/ 153220 h 439636"/>
                <a:gd name="connsiteX74" fmla="*/ 821986 w 953238"/>
                <a:gd name="connsiteY74" fmla="*/ 162663 h 439636"/>
                <a:gd name="connsiteX75" fmla="*/ 821533 w 953238"/>
                <a:gd name="connsiteY75" fmla="*/ 165909 h 439636"/>
                <a:gd name="connsiteX76" fmla="*/ 824405 w 953238"/>
                <a:gd name="connsiteY76" fmla="*/ 191484 h 439636"/>
                <a:gd name="connsiteX77" fmla="*/ 825035 w 953238"/>
                <a:gd name="connsiteY77" fmla="*/ 193451 h 439636"/>
                <a:gd name="connsiteX78" fmla="*/ 825507 w 953238"/>
                <a:gd name="connsiteY78" fmla="*/ 194375 h 439636"/>
                <a:gd name="connsiteX79" fmla="*/ 826668 w 953238"/>
                <a:gd name="connsiteY79" fmla="*/ 196146 h 439636"/>
                <a:gd name="connsiteX80" fmla="*/ 829914 w 953238"/>
                <a:gd name="connsiteY80" fmla="*/ 208461 h 439636"/>
                <a:gd name="connsiteX81" fmla="*/ 831743 w 953238"/>
                <a:gd name="connsiteY81" fmla="*/ 217510 h 439636"/>
                <a:gd name="connsiteX82" fmla="*/ 832766 w 953238"/>
                <a:gd name="connsiteY82" fmla="*/ 219222 h 439636"/>
                <a:gd name="connsiteX83" fmla="*/ 833317 w 953238"/>
                <a:gd name="connsiteY83" fmla="*/ 220029 h 439636"/>
                <a:gd name="connsiteX84" fmla="*/ 834458 w 953238"/>
                <a:gd name="connsiteY84" fmla="*/ 221563 h 439636"/>
                <a:gd name="connsiteX85" fmla="*/ 836524 w 953238"/>
                <a:gd name="connsiteY85" fmla="*/ 224710 h 439636"/>
                <a:gd name="connsiteX86" fmla="*/ 837744 w 953238"/>
                <a:gd name="connsiteY86" fmla="*/ 227209 h 439636"/>
                <a:gd name="connsiteX87" fmla="*/ 838629 w 953238"/>
                <a:gd name="connsiteY87" fmla="*/ 230789 h 439636"/>
                <a:gd name="connsiteX88" fmla="*/ 839415 w 953238"/>
                <a:gd name="connsiteY88" fmla="*/ 233504 h 439636"/>
                <a:gd name="connsiteX89" fmla="*/ 841973 w 953238"/>
                <a:gd name="connsiteY89" fmla="*/ 241924 h 439636"/>
                <a:gd name="connsiteX90" fmla="*/ 843311 w 953238"/>
                <a:gd name="connsiteY90" fmla="*/ 243340 h 439636"/>
                <a:gd name="connsiteX91" fmla="*/ 843980 w 953238"/>
                <a:gd name="connsiteY91" fmla="*/ 244029 h 439636"/>
                <a:gd name="connsiteX92" fmla="*/ 845337 w 953238"/>
                <a:gd name="connsiteY92" fmla="*/ 245445 h 439636"/>
                <a:gd name="connsiteX93" fmla="*/ 851495 w 953238"/>
                <a:gd name="connsiteY93" fmla="*/ 258567 h 439636"/>
                <a:gd name="connsiteX94" fmla="*/ 852045 w 953238"/>
                <a:gd name="connsiteY94" fmla="*/ 260200 h 439636"/>
                <a:gd name="connsiteX95" fmla="*/ 852459 w 953238"/>
                <a:gd name="connsiteY95" fmla="*/ 260908 h 439636"/>
                <a:gd name="connsiteX96" fmla="*/ 853639 w 953238"/>
                <a:gd name="connsiteY96" fmla="*/ 262069 h 439636"/>
                <a:gd name="connsiteX97" fmla="*/ 856314 w 953238"/>
                <a:gd name="connsiteY97" fmla="*/ 264134 h 439636"/>
                <a:gd name="connsiteX98" fmla="*/ 857593 w 953238"/>
                <a:gd name="connsiteY98" fmla="*/ 265315 h 439636"/>
                <a:gd name="connsiteX99" fmla="*/ 858242 w 953238"/>
                <a:gd name="connsiteY99" fmla="*/ 265925 h 439636"/>
                <a:gd name="connsiteX100" fmla="*/ 859540 w 953238"/>
                <a:gd name="connsiteY100" fmla="*/ 267184 h 439636"/>
                <a:gd name="connsiteX101" fmla="*/ 860209 w 953238"/>
                <a:gd name="connsiteY101" fmla="*/ 267833 h 439636"/>
                <a:gd name="connsiteX102" fmla="*/ 861469 w 953238"/>
                <a:gd name="connsiteY102" fmla="*/ 269269 h 439636"/>
                <a:gd name="connsiteX103" fmla="*/ 865678 w 953238"/>
                <a:gd name="connsiteY103" fmla="*/ 277846 h 439636"/>
                <a:gd name="connsiteX104" fmla="*/ 867646 w 953238"/>
                <a:gd name="connsiteY104" fmla="*/ 279813 h 439636"/>
                <a:gd name="connsiteX105" fmla="*/ 877069 w 953238"/>
                <a:gd name="connsiteY105" fmla="*/ 286758 h 439636"/>
                <a:gd name="connsiteX106" fmla="*/ 878780 w 953238"/>
                <a:gd name="connsiteY106" fmla="*/ 289119 h 439636"/>
                <a:gd name="connsiteX107" fmla="*/ 883049 w 953238"/>
                <a:gd name="connsiteY107" fmla="*/ 295374 h 439636"/>
                <a:gd name="connsiteX108" fmla="*/ 885017 w 953238"/>
                <a:gd name="connsiteY108" fmla="*/ 297204 h 439636"/>
                <a:gd name="connsiteX109" fmla="*/ 890800 w 953238"/>
                <a:gd name="connsiteY109" fmla="*/ 299997 h 439636"/>
                <a:gd name="connsiteX110" fmla="*/ 893102 w 953238"/>
                <a:gd name="connsiteY110" fmla="*/ 301532 h 439636"/>
                <a:gd name="connsiteX111" fmla="*/ 897607 w 953238"/>
                <a:gd name="connsiteY111" fmla="*/ 305997 h 439636"/>
                <a:gd name="connsiteX112" fmla="*/ 899161 w 953238"/>
                <a:gd name="connsiteY112" fmla="*/ 308161 h 439636"/>
                <a:gd name="connsiteX113" fmla="*/ 901915 w 953238"/>
                <a:gd name="connsiteY113" fmla="*/ 311427 h 439636"/>
                <a:gd name="connsiteX114" fmla="*/ 904001 w 953238"/>
                <a:gd name="connsiteY114" fmla="*/ 312607 h 439636"/>
                <a:gd name="connsiteX115" fmla="*/ 909096 w 953238"/>
                <a:gd name="connsiteY115" fmla="*/ 313335 h 439636"/>
                <a:gd name="connsiteX116" fmla="*/ 911535 w 953238"/>
                <a:gd name="connsiteY116" fmla="*/ 314417 h 439636"/>
                <a:gd name="connsiteX117" fmla="*/ 914486 w 953238"/>
                <a:gd name="connsiteY117" fmla="*/ 316385 h 439636"/>
                <a:gd name="connsiteX118" fmla="*/ 916453 w 953238"/>
                <a:gd name="connsiteY118" fmla="*/ 318155 h 439636"/>
                <a:gd name="connsiteX119" fmla="*/ 918853 w 953238"/>
                <a:gd name="connsiteY119" fmla="*/ 320437 h 439636"/>
                <a:gd name="connsiteX120" fmla="*/ 920958 w 953238"/>
                <a:gd name="connsiteY120" fmla="*/ 321440 h 439636"/>
                <a:gd name="connsiteX121" fmla="*/ 924086 w 953238"/>
                <a:gd name="connsiteY121" fmla="*/ 322149 h 439636"/>
                <a:gd name="connsiteX122" fmla="*/ 926368 w 953238"/>
                <a:gd name="connsiteY122" fmla="*/ 322936 h 439636"/>
                <a:gd name="connsiteX123" fmla="*/ 928690 w 953238"/>
                <a:gd name="connsiteY123" fmla="*/ 323663 h 439636"/>
                <a:gd name="connsiteX124" fmla="*/ 931011 w 953238"/>
                <a:gd name="connsiteY124" fmla="*/ 324313 h 439636"/>
                <a:gd name="connsiteX125" fmla="*/ 932664 w 953238"/>
                <a:gd name="connsiteY125" fmla="*/ 324313 h 439636"/>
                <a:gd name="connsiteX126" fmla="*/ 936047 w 953238"/>
                <a:gd name="connsiteY126" fmla="*/ 324450 h 439636"/>
                <a:gd name="connsiteX127" fmla="*/ 939018 w 953238"/>
                <a:gd name="connsiteY127" fmla="*/ 325769 h 439636"/>
                <a:gd name="connsiteX128" fmla="*/ 940493 w 953238"/>
                <a:gd name="connsiteY128" fmla="*/ 326516 h 439636"/>
                <a:gd name="connsiteX129" fmla="*/ 941870 w 953238"/>
                <a:gd name="connsiteY129" fmla="*/ 325729 h 439636"/>
                <a:gd name="connsiteX130" fmla="*/ 944310 w 953238"/>
                <a:gd name="connsiteY130" fmla="*/ 324785 h 439636"/>
                <a:gd name="connsiteX131" fmla="*/ 948126 w 953238"/>
                <a:gd name="connsiteY131" fmla="*/ 325198 h 439636"/>
                <a:gd name="connsiteX132" fmla="*/ 950703 w 953238"/>
                <a:gd name="connsiteY132" fmla="*/ 327047 h 439636"/>
                <a:gd name="connsiteX133" fmla="*/ 950703 w 953238"/>
                <a:gd name="connsiteY133" fmla="*/ 332142 h 439636"/>
                <a:gd name="connsiteX134" fmla="*/ 876695 w 953238"/>
                <a:gd name="connsiteY134" fmla="*/ 304935 h 439636"/>
                <a:gd name="connsiteX135" fmla="*/ 864262 w 953238"/>
                <a:gd name="connsiteY135" fmla="*/ 293919 h 439636"/>
                <a:gd name="connsiteX136" fmla="*/ 836721 w 953238"/>
                <a:gd name="connsiteY136" fmla="*/ 256029 h 439636"/>
                <a:gd name="connsiteX137" fmla="*/ 813821 w 953238"/>
                <a:gd name="connsiteY137" fmla="*/ 183477 h 439636"/>
                <a:gd name="connsiteX138" fmla="*/ 806720 w 953238"/>
                <a:gd name="connsiteY138" fmla="*/ 130164 h 439636"/>
                <a:gd name="connsiteX139" fmla="*/ 809985 w 953238"/>
                <a:gd name="connsiteY139" fmla="*/ 73488 h 439636"/>
                <a:gd name="connsiteX140" fmla="*/ 811323 w 953238"/>
                <a:gd name="connsiteY140" fmla="*/ 56786 h 439636"/>
                <a:gd name="connsiteX141" fmla="*/ 807054 w 953238"/>
                <a:gd name="connsiteY141" fmla="*/ 51631 h 439636"/>
                <a:gd name="connsiteX142" fmla="*/ 791061 w 953238"/>
                <a:gd name="connsiteY142" fmla="*/ 51022 h 439636"/>
                <a:gd name="connsiteX143" fmla="*/ 775814 w 953238"/>
                <a:gd name="connsiteY143" fmla="*/ 50117 h 439636"/>
                <a:gd name="connsiteX144" fmla="*/ 749689 w 953238"/>
                <a:gd name="connsiteY144" fmla="*/ 49133 h 439636"/>
                <a:gd name="connsiteX145" fmla="*/ 742922 w 953238"/>
                <a:gd name="connsiteY145" fmla="*/ 49723 h 439636"/>
                <a:gd name="connsiteX146" fmla="*/ 737827 w 953238"/>
                <a:gd name="connsiteY146" fmla="*/ 49566 h 439636"/>
                <a:gd name="connsiteX147" fmla="*/ 737079 w 953238"/>
                <a:gd name="connsiteY147" fmla="*/ 49782 h 439636"/>
                <a:gd name="connsiteX148" fmla="*/ 735682 w 953238"/>
                <a:gd name="connsiteY148" fmla="*/ 50254 h 439636"/>
                <a:gd name="connsiteX149" fmla="*/ 734482 w 953238"/>
                <a:gd name="connsiteY149" fmla="*/ 51041 h 439636"/>
                <a:gd name="connsiteX150" fmla="*/ 734049 w 953238"/>
                <a:gd name="connsiteY150" fmla="*/ 51612 h 439636"/>
                <a:gd name="connsiteX151" fmla="*/ 733499 w 953238"/>
                <a:gd name="connsiteY151" fmla="*/ 53815 h 439636"/>
                <a:gd name="connsiteX152" fmla="*/ 733499 w 953238"/>
                <a:gd name="connsiteY152" fmla="*/ 56471 h 439636"/>
                <a:gd name="connsiteX153" fmla="*/ 733499 w 953238"/>
                <a:gd name="connsiteY153" fmla="*/ 62373 h 439636"/>
                <a:gd name="connsiteX154" fmla="*/ 733499 w 953238"/>
                <a:gd name="connsiteY154" fmla="*/ 67625 h 439636"/>
                <a:gd name="connsiteX155" fmla="*/ 734305 w 953238"/>
                <a:gd name="connsiteY155" fmla="*/ 78150 h 439636"/>
                <a:gd name="connsiteX156" fmla="*/ 734797 w 953238"/>
                <a:gd name="connsiteY156" fmla="*/ 80235 h 439636"/>
                <a:gd name="connsiteX157" fmla="*/ 734994 w 953238"/>
                <a:gd name="connsiteY157" fmla="*/ 84543 h 439636"/>
                <a:gd name="connsiteX158" fmla="*/ 736213 w 953238"/>
                <a:gd name="connsiteY158" fmla="*/ 94380 h 439636"/>
                <a:gd name="connsiteX159" fmla="*/ 736371 w 953238"/>
                <a:gd name="connsiteY159" fmla="*/ 96721 h 439636"/>
                <a:gd name="connsiteX160" fmla="*/ 737787 w 953238"/>
                <a:gd name="connsiteY160" fmla="*/ 110098 h 439636"/>
                <a:gd name="connsiteX161" fmla="*/ 740915 w 953238"/>
                <a:gd name="connsiteY161" fmla="*/ 167955 h 439636"/>
                <a:gd name="connsiteX162" fmla="*/ 736548 w 953238"/>
                <a:gd name="connsiteY162" fmla="*/ 215346 h 439636"/>
                <a:gd name="connsiteX163" fmla="*/ 735112 w 953238"/>
                <a:gd name="connsiteY163" fmla="*/ 222448 h 439636"/>
                <a:gd name="connsiteX164" fmla="*/ 708927 w 953238"/>
                <a:gd name="connsiteY164" fmla="*/ 314909 h 439636"/>
                <a:gd name="connsiteX165" fmla="*/ 698009 w 953238"/>
                <a:gd name="connsiteY165" fmla="*/ 336097 h 439636"/>
                <a:gd name="connsiteX166" fmla="*/ 696790 w 953238"/>
                <a:gd name="connsiteY166" fmla="*/ 337906 h 439636"/>
                <a:gd name="connsiteX167" fmla="*/ 581017 w 953238"/>
                <a:gd name="connsiteY167" fmla="*/ 420826 h 439636"/>
                <a:gd name="connsiteX168" fmla="*/ 460306 w 953238"/>
                <a:gd name="connsiteY168" fmla="*/ 439318 h 439636"/>
                <a:gd name="connsiteX169" fmla="*/ 333713 w 953238"/>
                <a:gd name="connsiteY169" fmla="*/ 419902 h 439636"/>
                <a:gd name="connsiteX170" fmla="*/ 330959 w 953238"/>
                <a:gd name="connsiteY170" fmla="*/ 418957 h 439636"/>
                <a:gd name="connsiteX171" fmla="*/ 258682 w 953238"/>
                <a:gd name="connsiteY171" fmla="*/ 380576 h 439636"/>
                <a:gd name="connsiteX172" fmla="*/ 250813 w 953238"/>
                <a:gd name="connsiteY172" fmla="*/ 374064 h 439636"/>
                <a:gd name="connsiteX173" fmla="*/ 205763 w 953238"/>
                <a:gd name="connsiteY173" fmla="*/ 311801 h 439636"/>
                <a:gd name="connsiteX174" fmla="*/ 201553 w 953238"/>
                <a:gd name="connsiteY174" fmla="*/ 303322 h 439636"/>
                <a:gd name="connsiteX175" fmla="*/ 201238 w 953238"/>
                <a:gd name="connsiteY175" fmla="*/ 297165 h 439636"/>
                <a:gd name="connsiteX176" fmla="*/ 202064 w 953238"/>
                <a:gd name="connsiteY176" fmla="*/ 288666 h 439636"/>
                <a:gd name="connsiteX177" fmla="*/ 192995 w 953238"/>
                <a:gd name="connsiteY177" fmla="*/ 218730 h 439636"/>
                <a:gd name="connsiteX178" fmla="*/ 184595 w 953238"/>
                <a:gd name="connsiteY178" fmla="*/ 123731 h 439636"/>
                <a:gd name="connsiteX179" fmla="*/ 176943 w 953238"/>
                <a:gd name="connsiteY179" fmla="*/ 69671 h 439636"/>
                <a:gd name="connsiteX180" fmla="*/ 139722 w 953238"/>
                <a:gd name="connsiteY180" fmla="*/ 37231 h 439636"/>
                <a:gd name="connsiteX181" fmla="*/ 115013 w 953238"/>
                <a:gd name="connsiteY181" fmla="*/ 36464 h 439636"/>
                <a:gd name="connsiteX182" fmla="*/ 64770 w 953238"/>
                <a:gd name="connsiteY182" fmla="*/ 28595 h 439636"/>
                <a:gd name="connsiteX183" fmla="*/ 1208 w 953238"/>
                <a:gd name="connsiteY183" fmla="*/ 1860 h 439636"/>
                <a:gd name="connsiteX184" fmla="*/ -1606 w 953238"/>
                <a:gd name="connsiteY184" fmla="*/ -285 h 43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953238" h="439636">
                  <a:moveTo>
                    <a:pt x="-1606" y="-285"/>
                  </a:moveTo>
                  <a:cubicBezTo>
                    <a:pt x="1798" y="-579"/>
                    <a:pt x="4493" y="1348"/>
                    <a:pt x="7090" y="2981"/>
                  </a:cubicBezTo>
                  <a:cubicBezTo>
                    <a:pt x="17615" y="9611"/>
                    <a:pt x="29123" y="14057"/>
                    <a:pt x="40533" y="18542"/>
                  </a:cubicBezTo>
                  <a:cubicBezTo>
                    <a:pt x="54461" y="24090"/>
                    <a:pt x="68921" y="28201"/>
                    <a:pt x="83675" y="30857"/>
                  </a:cubicBezTo>
                  <a:cubicBezTo>
                    <a:pt x="94357" y="32726"/>
                    <a:pt x="104980" y="35244"/>
                    <a:pt x="115997" y="34516"/>
                  </a:cubicBezTo>
                  <a:cubicBezTo>
                    <a:pt x="125912" y="33965"/>
                    <a:pt x="135866" y="34497"/>
                    <a:pt x="145663" y="36051"/>
                  </a:cubicBezTo>
                  <a:cubicBezTo>
                    <a:pt x="158529" y="38018"/>
                    <a:pt x="173716" y="46772"/>
                    <a:pt x="177139" y="63179"/>
                  </a:cubicBezTo>
                  <a:cubicBezTo>
                    <a:pt x="178516" y="69534"/>
                    <a:pt x="180523" y="75770"/>
                    <a:pt x="180936" y="82301"/>
                  </a:cubicBezTo>
                  <a:cubicBezTo>
                    <a:pt x="181034" y="87022"/>
                    <a:pt x="184241" y="91114"/>
                    <a:pt x="188805" y="92354"/>
                  </a:cubicBezTo>
                  <a:cubicBezTo>
                    <a:pt x="202320" y="97567"/>
                    <a:pt x="217389" y="96937"/>
                    <a:pt x="230393" y="90583"/>
                  </a:cubicBezTo>
                  <a:cubicBezTo>
                    <a:pt x="231908" y="89855"/>
                    <a:pt x="233403" y="88989"/>
                    <a:pt x="234957" y="88340"/>
                  </a:cubicBezTo>
                  <a:cubicBezTo>
                    <a:pt x="238891" y="86708"/>
                    <a:pt x="240367" y="87475"/>
                    <a:pt x="240504" y="91842"/>
                  </a:cubicBezTo>
                  <a:cubicBezTo>
                    <a:pt x="241114" y="111220"/>
                    <a:pt x="245187" y="130125"/>
                    <a:pt x="248236" y="149129"/>
                  </a:cubicBezTo>
                  <a:cubicBezTo>
                    <a:pt x="250026" y="160283"/>
                    <a:pt x="253803" y="171122"/>
                    <a:pt x="256656" y="182120"/>
                  </a:cubicBezTo>
                  <a:cubicBezTo>
                    <a:pt x="260905" y="198487"/>
                    <a:pt x="264662" y="215012"/>
                    <a:pt x="271233" y="230691"/>
                  </a:cubicBezTo>
                  <a:cubicBezTo>
                    <a:pt x="279299" y="249970"/>
                    <a:pt x="288938" y="268246"/>
                    <a:pt x="302709" y="284200"/>
                  </a:cubicBezTo>
                  <a:cubicBezTo>
                    <a:pt x="306644" y="288784"/>
                    <a:pt x="310578" y="293387"/>
                    <a:pt x="314965" y="297578"/>
                  </a:cubicBezTo>
                  <a:cubicBezTo>
                    <a:pt x="317444" y="299663"/>
                    <a:pt x="318388" y="303066"/>
                    <a:pt x="317346" y="306135"/>
                  </a:cubicBezTo>
                  <a:cubicBezTo>
                    <a:pt x="314572" y="314614"/>
                    <a:pt x="316873" y="321972"/>
                    <a:pt x="322480" y="328326"/>
                  </a:cubicBezTo>
                  <a:cubicBezTo>
                    <a:pt x="325451" y="331690"/>
                    <a:pt x="326080" y="336077"/>
                    <a:pt x="328913" y="339578"/>
                  </a:cubicBezTo>
                  <a:cubicBezTo>
                    <a:pt x="334933" y="346956"/>
                    <a:pt x="343372" y="349120"/>
                    <a:pt x="351674" y="351500"/>
                  </a:cubicBezTo>
                  <a:cubicBezTo>
                    <a:pt x="363478" y="354903"/>
                    <a:pt x="375281" y="358523"/>
                    <a:pt x="387399" y="360923"/>
                  </a:cubicBezTo>
                  <a:cubicBezTo>
                    <a:pt x="398042" y="363048"/>
                    <a:pt x="408843" y="363953"/>
                    <a:pt x="419564" y="365468"/>
                  </a:cubicBezTo>
                  <a:cubicBezTo>
                    <a:pt x="434574" y="367612"/>
                    <a:pt x="449584" y="366314"/>
                    <a:pt x="464575" y="366727"/>
                  </a:cubicBezTo>
                  <a:cubicBezTo>
                    <a:pt x="476162" y="366805"/>
                    <a:pt x="487749" y="365920"/>
                    <a:pt x="499179" y="364051"/>
                  </a:cubicBezTo>
                  <a:cubicBezTo>
                    <a:pt x="502858" y="363795"/>
                    <a:pt x="506556" y="363795"/>
                    <a:pt x="510235" y="364051"/>
                  </a:cubicBezTo>
                  <a:cubicBezTo>
                    <a:pt x="510825" y="367140"/>
                    <a:pt x="509113" y="369501"/>
                    <a:pt x="508267" y="371743"/>
                  </a:cubicBezTo>
                  <a:cubicBezTo>
                    <a:pt x="500438" y="390373"/>
                    <a:pt x="502169" y="411659"/>
                    <a:pt x="512891" y="428794"/>
                  </a:cubicBezTo>
                  <a:cubicBezTo>
                    <a:pt x="515271" y="432453"/>
                    <a:pt x="519048" y="431135"/>
                    <a:pt x="522156" y="430525"/>
                  </a:cubicBezTo>
                  <a:cubicBezTo>
                    <a:pt x="527134" y="429561"/>
                    <a:pt x="532170" y="428872"/>
                    <a:pt x="537088" y="427790"/>
                  </a:cubicBezTo>
                  <a:cubicBezTo>
                    <a:pt x="551449" y="424643"/>
                    <a:pt x="566125" y="423069"/>
                    <a:pt x="580367" y="419292"/>
                  </a:cubicBezTo>
                  <a:cubicBezTo>
                    <a:pt x="594709" y="415711"/>
                    <a:pt x="608578" y="410439"/>
                    <a:pt x="621680" y="403554"/>
                  </a:cubicBezTo>
                  <a:cubicBezTo>
                    <a:pt x="625201" y="401586"/>
                    <a:pt x="630336" y="400465"/>
                    <a:pt x="629765" y="394563"/>
                  </a:cubicBezTo>
                  <a:cubicBezTo>
                    <a:pt x="632559" y="391514"/>
                    <a:pt x="635785" y="388917"/>
                    <a:pt x="639365" y="386852"/>
                  </a:cubicBezTo>
                  <a:cubicBezTo>
                    <a:pt x="643989" y="383881"/>
                    <a:pt x="646526" y="378983"/>
                    <a:pt x="650146" y="375442"/>
                  </a:cubicBezTo>
                  <a:cubicBezTo>
                    <a:pt x="660415" y="365035"/>
                    <a:pt x="668835" y="353369"/>
                    <a:pt x="677687" y="341861"/>
                  </a:cubicBezTo>
                  <a:cubicBezTo>
                    <a:pt x="682094" y="336116"/>
                    <a:pt x="687779" y="331867"/>
                    <a:pt x="688193" y="323624"/>
                  </a:cubicBezTo>
                  <a:cubicBezTo>
                    <a:pt x="688468" y="317860"/>
                    <a:pt x="693111" y="313788"/>
                    <a:pt x="696868" y="309657"/>
                  </a:cubicBezTo>
                  <a:cubicBezTo>
                    <a:pt x="700626" y="305525"/>
                    <a:pt x="702573" y="301925"/>
                    <a:pt x="702180" y="296653"/>
                  </a:cubicBezTo>
                  <a:cubicBezTo>
                    <a:pt x="701747" y="290751"/>
                    <a:pt x="704344" y="285794"/>
                    <a:pt x="707905" y="281348"/>
                  </a:cubicBezTo>
                  <a:cubicBezTo>
                    <a:pt x="711288" y="277453"/>
                    <a:pt x="712960" y="272357"/>
                    <a:pt x="712528" y="267223"/>
                  </a:cubicBezTo>
                  <a:cubicBezTo>
                    <a:pt x="712213" y="261833"/>
                    <a:pt x="713688" y="256501"/>
                    <a:pt x="716718" y="252036"/>
                  </a:cubicBezTo>
                  <a:cubicBezTo>
                    <a:pt x="719452" y="247944"/>
                    <a:pt x="720456" y="242947"/>
                    <a:pt x="719531" y="238127"/>
                  </a:cubicBezTo>
                  <a:cubicBezTo>
                    <a:pt x="718331" y="231871"/>
                    <a:pt x="719315" y="225379"/>
                    <a:pt x="722364" y="219773"/>
                  </a:cubicBezTo>
                  <a:cubicBezTo>
                    <a:pt x="724587" y="215937"/>
                    <a:pt x="725000" y="211314"/>
                    <a:pt x="723466" y="207163"/>
                  </a:cubicBezTo>
                  <a:cubicBezTo>
                    <a:pt x="722934" y="206061"/>
                    <a:pt x="722718" y="204821"/>
                    <a:pt x="722856" y="203602"/>
                  </a:cubicBezTo>
                  <a:cubicBezTo>
                    <a:pt x="726594" y="190185"/>
                    <a:pt x="723682" y="176355"/>
                    <a:pt x="725472" y="162860"/>
                  </a:cubicBezTo>
                  <a:cubicBezTo>
                    <a:pt x="726023" y="158709"/>
                    <a:pt x="726830" y="154735"/>
                    <a:pt x="725197" y="150722"/>
                  </a:cubicBezTo>
                  <a:cubicBezTo>
                    <a:pt x="724626" y="149620"/>
                    <a:pt x="724351" y="148420"/>
                    <a:pt x="724371" y="147181"/>
                  </a:cubicBezTo>
                  <a:cubicBezTo>
                    <a:pt x="725964" y="133902"/>
                    <a:pt x="723210" y="120761"/>
                    <a:pt x="722836" y="107541"/>
                  </a:cubicBezTo>
                  <a:cubicBezTo>
                    <a:pt x="722580" y="96937"/>
                    <a:pt x="721754" y="86353"/>
                    <a:pt x="720357" y="75848"/>
                  </a:cubicBezTo>
                  <a:cubicBezTo>
                    <a:pt x="719531" y="68117"/>
                    <a:pt x="720121" y="60307"/>
                    <a:pt x="722069" y="52792"/>
                  </a:cubicBezTo>
                  <a:cubicBezTo>
                    <a:pt x="723426" y="46890"/>
                    <a:pt x="728285" y="42444"/>
                    <a:pt x="734285" y="41638"/>
                  </a:cubicBezTo>
                  <a:cubicBezTo>
                    <a:pt x="742646" y="40103"/>
                    <a:pt x="751165" y="39533"/>
                    <a:pt x="759644" y="39985"/>
                  </a:cubicBezTo>
                  <a:cubicBezTo>
                    <a:pt x="761591" y="39926"/>
                    <a:pt x="763519" y="40261"/>
                    <a:pt x="765329" y="41008"/>
                  </a:cubicBezTo>
                  <a:cubicBezTo>
                    <a:pt x="772903" y="45021"/>
                    <a:pt x="781873" y="45454"/>
                    <a:pt x="789801" y="42208"/>
                  </a:cubicBezTo>
                  <a:cubicBezTo>
                    <a:pt x="798398" y="39120"/>
                    <a:pt x="805952" y="42444"/>
                    <a:pt x="811953" y="49172"/>
                  </a:cubicBezTo>
                  <a:cubicBezTo>
                    <a:pt x="812976" y="50805"/>
                    <a:pt x="814785" y="51140"/>
                    <a:pt x="816320" y="52084"/>
                  </a:cubicBezTo>
                  <a:cubicBezTo>
                    <a:pt x="816753" y="52635"/>
                    <a:pt x="817343" y="53028"/>
                    <a:pt x="817776" y="53540"/>
                  </a:cubicBezTo>
                  <a:lnTo>
                    <a:pt x="820687" y="53540"/>
                  </a:lnTo>
                  <a:cubicBezTo>
                    <a:pt x="822969" y="56766"/>
                    <a:pt x="821218" y="59540"/>
                    <a:pt x="819566" y="62156"/>
                  </a:cubicBezTo>
                  <a:cubicBezTo>
                    <a:pt x="816517" y="66897"/>
                    <a:pt x="816123" y="71383"/>
                    <a:pt x="819743" y="76065"/>
                  </a:cubicBezTo>
                  <a:cubicBezTo>
                    <a:pt x="821612" y="78307"/>
                    <a:pt x="822458" y="81239"/>
                    <a:pt x="822065" y="84130"/>
                  </a:cubicBezTo>
                  <a:cubicBezTo>
                    <a:pt x="821887" y="85114"/>
                    <a:pt x="821652" y="86078"/>
                    <a:pt x="821376" y="87022"/>
                  </a:cubicBezTo>
                  <a:cubicBezTo>
                    <a:pt x="821238" y="87947"/>
                    <a:pt x="821238" y="88911"/>
                    <a:pt x="821376" y="89836"/>
                  </a:cubicBezTo>
                  <a:cubicBezTo>
                    <a:pt x="821592" y="90780"/>
                    <a:pt x="821868" y="91803"/>
                    <a:pt x="822084" y="92649"/>
                  </a:cubicBezTo>
                  <a:cubicBezTo>
                    <a:pt x="822694" y="96347"/>
                    <a:pt x="822241" y="100124"/>
                    <a:pt x="820786" y="103567"/>
                  </a:cubicBezTo>
                  <a:cubicBezTo>
                    <a:pt x="820451" y="104472"/>
                    <a:pt x="820156" y="105416"/>
                    <a:pt x="819940" y="106360"/>
                  </a:cubicBezTo>
                  <a:cubicBezTo>
                    <a:pt x="819841" y="107324"/>
                    <a:pt x="819881" y="108308"/>
                    <a:pt x="820078" y="109252"/>
                  </a:cubicBezTo>
                  <a:cubicBezTo>
                    <a:pt x="820372" y="110275"/>
                    <a:pt x="820668" y="111220"/>
                    <a:pt x="820864" y="112341"/>
                  </a:cubicBezTo>
                  <a:cubicBezTo>
                    <a:pt x="821277" y="122335"/>
                    <a:pt x="820392" y="132308"/>
                    <a:pt x="820864" y="142283"/>
                  </a:cubicBezTo>
                  <a:cubicBezTo>
                    <a:pt x="820668" y="143345"/>
                    <a:pt x="820372" y="144387"/>
                    <a:pt x="820097" y="145430"/>
                  </a:cubicBezTo>
                  <a:cubicBezTo>
                    <a:pt x="819684" y="147043"/>
                    <a:pt x="819605" y="148716"/>
                    <a:pt x="819861" y="150368"/>
                  </a:cubicBezTo>
                  <a:cubicBezTo>
                    <a:pt x="820117" y="151332"/>
                    <a:pt x="820451" y="152296"/>
                    <a:pt x="820845" y="153220"/>
                  </a:cubicBezTo>
                  <a:cubicBezTo>
                    <a:pt x="822261" y="156152"/>
                    <a:pt x="822674" y="159476"/>
                    <a:pt x="821986" y="162663"/>
                  </a:cubicBezTo>
                  <a:cubicBezTo>
                    <a:pt x="821809" y="163725"/>
                    <a:pt x="821632" y="164808"/>
                    <a:pt x="821533" y="165909"/>
                  </a:cubicBezTo>
                  <a:cubicBezTo>
                    <a:pt x="823579" y="174270"/>
                    <a:pt x="824543" y="182867"/>
                    <a:pt x="824405" y="191484"/>
                  </a:cubicBezTo>
                  <a:cubicBezTo>
                    <a:pt x="824602" y="192152"/>
                    <a:pt x="824779" y="192841"/>
                    <a:pt x="825035" y="193451"/>
                  </a:cubicBezTo>
                  <a:cubicBezTo>
                    <a:pt x="825192" y="193746"/>
                    <a:pt x="825330" y="194061"/>
                    <a:pt x="825507" y="194375"/>
                  </a:cubicBezTo>
                  <a:lnTo>
                    <a:pt x="826668" y="196146"/>
                  </a:lnTo>
                  <a:cubicBezTo>
                    <a:pt x="829127" y="199766"/>
                    <a:pt x="830268" y="204113"/>
                    <a:pt x="829914" y="208461"/>
                  </a:cubicBezTo>
                  <a:cubicBezTo>
                    <a:pt x="829678" y="211589"/>
                    <a:pt x="830307" y="214717"/>
                    <a:pt x="831743" y="217510"/>
                  </a:cubicBezTo>
                  <a:cubicBezTo>
                    <a:pt x="832097" y="218061"/>
                    <a:pt x="832432" y="218651"/>
                    <a:pt x="832766" y="219222"/>
                  </a:cubicBezTo>
                  <a:lnTo>
                    <a:pt x="833317" y="220029"/>
                  </a:lnTo>
                  <a:cubicBezTo>
                    <a:pt x="833711" y="220520"/>
                    <a:pt x="834084" y="221032"/>
                    <a:pt x="834458" y="221563"/>
                  </a:cubicBezTo>
                  <a:cubicBezTo>
                    <a:pt x="835225" y="222566"/>
                    <a:pt x="835914" y="223609"/>
                    <a:pt x="836524" y="224710"/>
                  </a:cubicBezTo>
                  <a:cubicBezTo>
                    <a:pt x="836996" y="225517"/>
                    <a:pt x="837409" y="226343"/>
                    <a:pt x="837744" y="227209"/>
                  </a:cubicBezTo>
                  <a:cubicBezTo>
                    <a:pt x="838097" y="228389"/>
                    <a:pt x="838392" y="229589"/>
                    <a:pt x="838629" y="230789"/>
                  </a:cubicBezTo>
                  <a:cubicBezTo>
                    <a:pt x="838904" y="231675"/>
                    <a:pt x="839180" y="232579"/>
                    <a:pt x="839415" y="233504"/>
                  </a:cubicBezTo>
                  <a:cubicBezTo>
                    <a:pt x="840065" y="236376"/>
                    <a:pt x="839770" y="239524"/>
                    <a:pt x="841973" y="241924"/>
                  </a:cubicBezTo>
                  <a:cubicBezTo>
                    <a:pt x="842425" y="242377"/>
                    <a:pt x="842858" y="242868"/>
                    <a:pt x="843311" y="243340"/>
                  </a:cubicBezTo>
                  <a:cubicBezTo>
                    <a:pt x="843763" y="243813"/>
                    <a:pt x="843763" y="243813"/>
                    <a:pt x="843980" y="244029"/>
                  </a:cubicBezTo>
                  <a:cubicBezTo>
                    <a:pt x="844196" y="244245"/>
                    <a:pt x="844904" y="244973"/>
                    <a:pt x="845337" y="245445"/>
                  </a:cubicBezTo>
                  <a:cubicBezTo>
                    <a:pt x="848563" y="249163"/>
                    <a:pt x="850688" y="253708"/>
                    <a:pt x="851495" y="258567"/>
                  </a:cubicBezTo>
                  <a:cubicBezTo>
                    <a:pt x="851671" y="259098"/>
                    <a:pt x="851849" y="259669"/>
                    <a:pt x="852045" y="260200"/>
                  </a:cubicBezTo>
                  <a:cubicBezTo>
                    <a:pt x="852183" y="260416"/>
                    <a:pt x="852321" y="260672"/>
                    <a:pt x="852459" y="260908"/>
                  </a:cubicBezTo>
                  <a:cubicBezTo>
                    <a:pt x="852596" y="261144"/>
                    <a:pt x="853226" y="261715"/>
                    <a:pt x="853639" y="262069"/>
                  </a:cubicBezTo>
                  <a:cubicBezTo>
                    <a:pt x="854544" y="262738"/>
                    <a:pt x="855449" y="263387"/>
                    <a:pt x="856314" y="264134"/>
                  </a:cubicBezTo>
                  <a:cubicBezTo>
                    <a:pt x="856767" y="264508"/>
                    <a:pt x="857199" y="264902"/>
                    <a:pt x="857593" y="265315"/>
                  </a:cubicBezTo>
                  <a:cubicBezTo>
                    <a:pt x="857829" y="265511"/>
                    <a:pt x="858026" y="265728"/>
                    <a:pt x="858242" y="265925"/>
                  </a:cubicBezTo>
                  <a:cubicBezTo>
                    <a:pt x="858459" y="266121"/>
                    <a:pt x="859127" y="266751"/>
                    <a:pt x="859540" y="267184"/>
                  </a:cubicBezTo>
                  <a:lnTo>
                    <a:pt x="860209" y="267833"/>
                  </a:lnTo>
                  <a:cubicBezTo>
                    <a:pt x="860662" y="268285"/>
                    <a:pt x="861075" y="268757"/>
                    <a:pt x="861469" y="269269"/>
                  </a:cubicBezTo>
                  <a:cubicBezTo>
                    <a:pt x="863436" y="271807"/>
                    <a:pt x="864301" y="274974"/>
                    <a:pt x="865678" y="277846"/>
                  </a:cubicBezTo>
                  <a:cubicBezTo>
                    <a:pt x="866210" y="278613"/>
                    <a:pt x="866879" y="279282"/>
                    <a:pt x="867646" y="279813"/>
                  </a:cubicBezTo>
                  <a:cubicBezTo>
                    <a:pt x="871029" y="281780"/>
                    <a:pt x="874885" y="283158"/>
                    <a:pt x="877069" y="286758"/>
                  </a:cubicBezTo>
                  <a:cubicBezTo>
                    <a:pt x="877639" y="287545"/>
                    <a:pt x="878190" y="288351"/>
                    <a:pt x="878780" y="289119"/>
                  </a:cubicBezTo>
                  <a:cubicBezTo>
                    <a:pt x="880413" y="291046"/>
                    <a:pt x="881849" y="293151"/>
                    <a:pt x="883049" y="295374"/>
                  </a:cubicBezTo>
                  <a:cubicBezTo>
                    <a:pt x="883600" y="296102"/>
                    <a:pt x="884249" y="296712"/>
                    <a:pt x="885017" y="297204"/>
                  </a:cubicBezTo>
                  <a:cubicBezTo>
                    <a:pt x="887004" y="298010"/>
                    <a:pt x="888932" y="298955"/>
                    <a:pt x="890800" y="299997"/>
                  </a:cubicBezTo>
                  <a:lnTo>
                    <a:pt x="893102" y="301532"/>
                  </a:lnTo>
                  <a:cubicBezTo>
                    <a:pt x="894932" y="302653"/>
                    <a:pt x="896466" y="304188"/>
                    <a:pt x="897607" y="305997"/>
                  </a:cubicBezTo>
                  <a:cubicBezTo>
                    <a:pt x="898099" y="306725"/>
                    <a:pt x="898610" y="307453"/>
                    <a:pt x="899161" y="308161"/>
                  </a:cubicBezTo>
                  <a:cubicBezTo>
                    <a:pt x="900086" y="309244"/>
                    <a:pt x="900971" y="310365"/>
                    <a:pt x="901915" y="311427"/>
                  </a:cubicBezTo>
                  <a:cubicBezTo>
                    <a:pt x="902505" y="311978"/>
                    <a:pt x="903214" y="312391"/>
                    <a:pt x="904001" y="312607"/>
                  </a:cubicBezTo>
                  <a:cubicBezTo>
                    <a:pt x="905712" y="312745"/>
                    <a:pt x="907404" y="313001"/>
                    <a:pt x="909096" y="313335"/>
                  </a:cubicBezTo>
                  <a:cubicBezTo>
                    <a:pt x="909942" y="313611"/>
                    <a:pt x="910768" y="313965"/>
                    <a:pt x="911535" y="314417"/>
                  </a:cubicBezTo>
                  <a:cubicBezTo>
                    <a:pt x="912578" y="314968"/>
                    <a:pt x="913581" y="315617"/>
                    <a:pt x="914486" y="316385"/>
                  </a:cubicBezTo>
                  <a:cubicBezTo>
                    <a:pt x="915155" y="316935"/>
                    <a:pt x="915765" y="317545"/>
                    <a:pt x="916453" y="318155"/>
                  </a:cubicBezTo>
                  <a:cubicBezTo>
                    <a:pt x="917142" y="318765"/>
                    <a:pt x="918008" y="319729"/>
                    <a:pt x="918853" y="320437"/>
                  </a:cubicBezTo>
                  <a:cubicBezTo>
                    <a:pt x="919503" y="320890"/>
                    <a:pt x="920211" y="321224"/>
                    <a:pt x="920958" y="321440"/>
                  </a:cubicBezTo>
                  <a:cubicBezTo>
                    <a:pt x="922001" y="321657"/>
                    <a:pt x="923063" y="321834"/>
                    <a:pt x="924086" y="322149"/>
                  </a:cubicBezTo>
                  <a:lnTo>
                    <a:pt x="926368" y="322936"/>
                  </a:lnTo>
                  <a:cubicBezTo>
                    <a:pt x="927155" y="323132"/>
                    <a:pt x="927922" y="323388"/>
                    <a:pt x="928690" y="323663"/>
                  </a:cubicBezTo>
                  <a:cubicBezTo>
                    <a:pt x="929437" y="323959"/>
                    <a:pt x="930224" y="324175"/>
                    <a:pt x="931011" y="324313"/>
                  </a:cubicBezTo>
                  <a:lnTo>
                    <a:pt x="932664" y="324313"/>
                  </a:lnTo>
                  <a:cubicBezTo>
                    <a:pt x="933785" y="324313"/>
                    <a:pt x="934926" y="324313"/>
                    <a:pt x="936047" y="324450"/>
                  </a:cubicBezTo>
                  <a:cubicBezTo>
                    <a:pt x="937149" y="324549"/>
                    <a:pt x="938211" y="325001"/>
                    <a:pt x="939018" y="325769"/>
                  </a:cubicBezTo>
                  <a:cubicBezTo>
                    <a:pt x="939510" y="326024"/>
                    <a:pt x="939431" y="327342"/>
                    <a:pt x="940493" y="326516"/>
                  </a:cubicBezTo>
                  <a:cubicBezTo>
                    <a:pt x="940926" y="326221"/>
                    <a:pt x="941398" y="325965"/>
                    <a:pt x="941870" y="325729"/>
                  </a:cubicBezTo>
                  <a:cubicBezTo>
                    <a:pt x="942638" y="325296"/>
                    <a:pt x="943464" y="324982"/>
                    <a:pt x="944310" y="324785"/>
                  </a:cubicBezTo>
                  <a:cubicBezTo>
                    <a:pt x="945589" y="324549"/>
                    <a:pt x="946926" y="324706"/>
                    <a:pt x="948126" y="325198"/>
                  </a:cubicBezTo>
                  <a:cubicBezTo>
                    <a:pt x="949110" y="325631"/>
                    <a:pt x="949995" y="326260"/>
                    <a:pt x="950703" y="327047"/>
                  </a:cubicBezTo>
                  <a:cubicBezTo>
                    <a:pt x="951943" y="328522"/>
                    <a:pt x="951943" y="330667"/>
                    <a:pt x="950703" y="332142"/>
                  </a:cubicBezTo>
                  <a:cubicBezTo>
                    <a:pt x="923162" y="331001"/>
                    <a:pt x="896761" y="326673"/>
                    <a:pt x="876695" y="304935"/>
                  </a:cubicBezTo>
                  <a:cubicBezTo>
                    <a:pt x="872957" y="300883"/>
                    <a:pt x="867960" y="298089"/>
                    <a:pt x="864262" y="293919"/>
                  </a:cubicBezTo>
                  <a:cubicBezTo>
                    <a:pt x="854249" y="281899"/>
                    <a:pt x="843783" y="270213"/>
                    <a:pt x="836721" y="256029"/>
                  </a:cubicBezTo>
                  <a:cubicBezTo>
                    <a:pt x="825743" y="233032"/>
                    <a:pt x="818032" y="208618"/>
                    <a:pt x="813821" y="183477"/>
                  </a:cubicBezTo>
                  <a:cubicBezTo>
                    <a:pt x="811067" y="165772"/>
                    <a:pt x="806956" y="148184"/>
                    <a:pt x="806720" y="130164"/>
                  </a:cubicBezTo>
                  <a:cubicBezTo>
                    <a:pt x="806484" y="111200"/>
                    <a:pt x="808549" y="92354"/>
                    <a:pt x="809985" y="73488"/>
                  </a:cubicBezTo>
                  <a:cubicBezTo>
                    <a:pt x="810398" y="67920"/>
                    <a:pt x="810674" y="62333"/>
                    <a:pt x="811323" y="56786"/>
                  </a:cubicBezTo>
                  <a:cubicBezTo>
                    <a:pt x="811717" y="53323"/>
                    <a:pt x="810379" y="51769"/>
                    <a:pt x="807054" y="51631"/>
                  </a:cubicBezTo>
                  <a:cubicBezTo>
                    <a:pt x="801723" y="51395"/>
                    <a:pt x="796372" y="50982"/>
                    <a:pt x="791061" y="51022"/>
                  </a:cubicBezTo>
                  <a:cubicBezTo>
                    <a:pt x="785965" y="51238"/>
                    <a:pt x="780850" y="50923"/>
                    <a:pt x="775814" y="50117"/>
                  </a:cubicBezTo>
                  <a:cubicBezTo>
                    <a:pt x="767138" y="48464"/>
                    <a:pt x="758404" y="49192"/>
                    <a:pt x="749689" y="49133"/>
                  </a:cubicBezTo>
                  <a:cubicBezTo>
                    <a:pt x="747506" y="50215"/>
                    <a:pt x="745164" y="49487"/>
                    <a:pt x="742922" y="49723"/>
                  </a:cubicBezTo>
                  <a:cubicBezTo>
                    <a:pt x="741230" y="49723"/>
                    <a:pt x="739538" y="48897"/>
                    <a:pt x="737827" y="49566"/>
                  </a:cubicBezTo>
                  <a:lnTo>
                    <a:pt x="737079" y="49782"/>
                  </a:lnTo>
                  <a:lnTo>
                    <a:pt x="735682" y="50254"/>
                  </a:lnTo>
                  <a:cubicBezTo>
                    <a:pt x="735249" y="50471"/>
                    <a:pt x="734856" y="50746"/>
                    <a:pt x="734482" y="51041"/>
                  </a:cubicBezTo>
                  <a:cubicBezTo>
                    <a:pt x="734482" y="51041"/>
                    <a:pt x="734030" y="51592"/>
                    <a:pt x="734049" y="51612"/>
                  </a:cubicBezTo>
                  <a:cubicBezTo>
                    <a:pt x="733774" y="52320"/>
                    <a:pt x="733577" y="53067"/>
                    <a:pt x="733499" y="53815"/>
                  </a:cubicBezTo>
                  <a:cubicBezTo>
                    <a:pt x="733499" y="54700"/>
                    <a:pt x="733499" y="55586"/>
                    <a:pt x="733499" y="56471"/>
                  </a:cubicBezTo>
                  <a:lnTo>
                    <a:pt x="733499" y="62373"/>
                  </a:lnTo>
                  <a:cubicBezTo>
                    <a:pt x="733499" y="64124"/>
                    <a:pt x="733499" y="65874"/>
                    <a:pt x="733499" y="67625"/>
                  </a:cubicBezTo>
                  <a:cubicBezTo>
                    <a:pt x="734010" y="71107"/>
                    <a:pt x="733656" y="74668"/>
                    <a:pt x="734305" y="78150"/>
                  </a:cubicBezTo>
                  <a:cubicBezTo>
                    <a:pt x="734541" y="78819"/>
                    <a:pt x="734699" y="79527"/>
                    <a:pt x="734797" y="80235"/>
                  </a:cubicBezTo>
                  <a:cubicBezTo>
                    <a:pt x="734935" y="81671"/>
                    <a:pt x="734915" y="83107"/>
                    <a:pt x="734994" y="84543"/>
                  </a:cubicBezTo>
                  <a:cubicBezTo>
                    <a:pt x="735544" y="87789"/>
                    <a:pt x="735171" y="91154"/>
                    <a:pt x="736213" y="94380"/>
                  </a:cubicBezTo>
                  <a:cubicBezTo>
                    <a:pt x="736312" y="95147"/>
                    <a:pt x="736371" y="95934"/>
                    <a:pt x="736371" y="96721"/>
                  </a:cubicBezTo>
                  <a:cubicBezTo>
                    <a:pt x="736489" y="101206"/>
                    <a:pt x="736961" y="105691"/>
                    <a:pt x="737787" y="110098"/>
                  </a:cubicBezTo>
                  <a:cubicBezTo>
                    <a:pt x="739814" y="129318"/>
                    <a:pt x="740856" y="148637"/>
                    <a:pt x="740915" y="167955"/>
                  </a:cubicBezTo>
                  <a:cubicBezTo>
                    <a:pt x="741190" y="183870"/>
                    <a:pt x="739735" y="199766"/>
                    <a:pt x="736548" y="215346"/>
                  </a:cubicBezTo>
                  <a:cubicBezTo>
                    <a:pt x="736076" y="217707"/>
                    <a:pt x="735781" y="220146"/>
                    <a:pt x="735112" y="222448"/>
                  </a:cubicBezTo>
                  <a:cubicBezTo>
                    <a:pt x="726161" y="253216"/>
                    <a:pt x="719629" y="284653"/>
                    <a:pt x="708927" y="314909"/>
                  </a:cubicBezTo>
                  <a:cubicBezTo>
                    <a:pt x="706232" y="322483"/>
                    <a:pt x="703616" y="330037"/>
                    <a:pt x="698009" y="336097"/>
                  </a:cubicBezTo>
                  <a:cubicBezTo>
                    <a:pt x="697537" y="336647"/>
                    <a:pt x="697124" y="337257"/>
                    <a:pt x="696790" y="337906"/>
                  </a:cubicBezTo>
                  <a:cubicBezTo>
                    <a:pt x="670232" y="382347"/>
                    <a:pt x="630060" y="408727"/>
                    <a:pt x="581017" y="420826"/>
                  </a:cubicBezTo>
                  <a:cubicBezTo>
                    <a:pt x="541494" y="430662"/>
                    <a:pt x="501382" y="439220"/>
                    <a:pt x="460306" y="439318"/>
                  </a:cubicBezTo>
                  <a:cubicBezTo>
                    <a:pt x="417184" y="439436"/>
                    <a:pt x="374376" y="436289"/>
                    <a:pt x="333713" y="419902"/>
                  </a:cubicBezTo>
                  <a:cubicBezTo>
                    <a:pt x="332808" y="419528"/>
                    <a:pt x="331903" y="419213"/>
                    <a:pt x="330959" y="418957"/>
                  </a:cubicBezTo>
                  <a:cubicBezTo>
                    <a:pt x="303988" y="411580"/>
                    <a:pt x="281109" y="396491"/>
                    <a:pt x="258682" y="380576"/>
                  </a:cubicBezTo>
                  <a:cubicBezTo>
                    <a:pt x="255829" y="378707"/>
                    <a:pt x="253193" y="376524"/>
                    <a:pt x="250813" y="374064"/>
                  </a:cubicBezTo>
                  <a:cubicBezTo>
                    <a:pt x="233422" y="355022"/>
                    <a:pt x="216268" y="335821"/>
                    <a:pt x="205763" y="311801"/>
                  </a:cubicBezTo>
                  <a:cubicBezTo>
                    <a:pt x="204504" y="308909"/>
                    <a:pt x="203068" y="306096"/>
                    <a:pt x="201553" y="303322"/>
                  </a:cubicBezTo>
                  <a:cubicBezTo>
                    <a:pt x="200294" y="301492"/>
                    <a:pt x="200176" y="299112"/>
                    <a:pt x="201238" y="297165"/>
                  </a:cubicBezTo>
                  <a:cubicBezTo>
                    <a:pt x="202615" y="294548"/>
                    <a:pt x="202910" y="291499"/>
                    <a:pt x="202064" y="288666"/>
                  </a:cubicBezTo>
                  <a:cubicBezTo>
                    <a:pt x="195592" y="265806"/>
                    <a:pt x="195140" y="242180"/>
                    <a:pt x="192995" y="218730"/>
                  </a:cubicBezTo>
                  <a:cubicBezTo>
                    <a:pt x="190103" y="187077"/>
                    <a:pt x="188825" y="155286"/>
                    <a:pt x="184595" y="123731"/>
                  </a:cubicBezTo>
                  <a:cubicBezTo>
                    <a:pt x="182176" y="105691"/>
                    <a:pt x="180661" y="87534"/>
                    <a:pt x="176943" y="69671"/>
                  </a:cubicBezTo>
                  <a:cubicBezTo>
                    <a:pt x="172733" y="49546"/>
                    <a:pt x="160359" y="38530"/>
                    <a:pt x="139722" y="37231"/>
                  </a:cubicBezTo>
                  <a:cubicBezTo>
                    <a:pt x="131499" y="36700"/>
                    <a:pt x="123276" y="36503"/>
                    <a:pt x="115013" y="36464"/>
                  </a:cubicBezTo>
                  <a:cubicBezTo>
                    <a:pt x="97997" y="36051"/>
                    <a:pt x="81098" y="33395"/>
                    <a:pt x="64770" y="28595"/>
                  </a:cubicBezTo>
                  <a:cubicBezTo>
                    <a:pt x="42461" y="22654"/>
                    <a:pt x="21057" y="13663"/>
                    <a:pt x="1208" y="1860"/>
                  </a:cubicBezTo>
                  <a:cubicBezTo>
                    <a:pt x="224" y="1211"/>
                    <a:pt x="-720" y="502"/>
                    <a:pt x="-1606" y="-285"/>
                  </a:cubicBezTo>
                  <a:close/>
                </a:path>
              </a:pathLst>
            </a:custGeom>
            <a:solidFill>
              <a:srgbClr val="020202"/>
            </a:solidFill>
            <a:ln w="1956" cap="flat">
              <a:noFill/>
              <a:prstDash val="solid"/>
              <a:miter/>
            </a:ln>
          </p:spPr>
          <p:txBody>
            <a:bodyPr rtlCol="0" anchor="ctr"/>
            <a:lstStyle/>
            <a:p>
              <a:endParaRPr lang="es-CO"/>
            </a:p>
          </p:txBody>
        </p:sp>
        <p:sp>
          <p:nvSpPr>
            <p:cNvPr id="5260" name="Freeform: Shape 5259">
              <a:extLst>
                <a:ext uri="{FF2B5EF4-FFF2-40B4-BE49-F238E27FC236}">
                  <a16:creationId xmlns:a16="http://schemas.microsoft.com/office/drawing/2014/main" id="{AB0993D8-2110-5210-2A60-6B7C327ED753}"/>
                </a:ext>
              </a:extLst>
            </p:cNvPr>
            <p:cNvSpPr/>
            <p:nvPr/>
          </p:nvSpPr>
          <p:spPr>
            <a:xfrm>
              <a:off x="13065245" y="17399"/>
              <a:ext cx="522988" cy="358445"/>
            </a:xfrm>
            <a:custGeom>
              <a:avLst/>
              <a:gdLst>
                <a:gd name="connsiteX0" fmla="*/ 479259 w 522988"/>
                <a:gd name="connsiteY0" fmla="*/ 229587 h 358445"/>
                <a:gd name="connsiteX1" fmla="*/ 483370 w 522988"/>
                <a:gd name="connsiteY1" fmla="*/ 237810 h 358445"/>
                <a:gd name="connsiteX2" fmla="*/ 518978 w 522988"/>
                <a:gd name="connsiteY2" fmla="*/ 289825 h 358445"/>
                <a:gd name="connsiteX3" fmla="*/ 521279 w 522988"/>
                <a:gd name="connsiteY3" fmla="*/ 298008 h 358445"/>
                <a:gd name="connsiteX4" fmla="*/ 509476 w 522988"/>
                <a:gd name="connsiteY4" fmla="*/ 331078 h 358445"/>
                <a:gd name="connsiteX5" fmla="*/ 469029 w 522988"/>
                <a:gd name="connsiteY5" fmla="*/ 356947 h 358445"/>
                <a:gd name="connsiteX6" fmla="*/ 432458 w 522988"/>
                <a:gd name="connsiteY6" fmla="*/ 351892 h 358445"/>
                <a:gd name="connsiteX7" fmla="*/ 409835 w 522988"/>
                <a:gd name="connsiteY7" fmla="*/ 332967 h 358445"/>
                <a:gd name="connsiteX8" fmla="*/ 404739 w 522988"/>
                <a:gd name="connsiteY8" fmla="*/ 326868 h 358445"/>
                <a:gd name="connsiteX9" fmla="*/ 399192 w 522988"/>
                <a:gd name="connsiteY9" fmla="*/ 316835 h 358445"/>
                <a:gd name="connsiteX10" fmla="*/ 387860 w 522988"/>
                <a:gd name="connsiteY10" fmla="*/ 306350 h 358445"/>
                <a:gd name="connsiteX11" fmla="*/ 371237 w 522988"/>
                <a:gd name="connsiteY11" fmla="*/ 301687 h 358445"/>
                <a:gd name="connsiteX12" fmla="*/ 368365 w 522988"/>
                <a:gd name="connsiteY12" fmla="*/ 301431 h 358445"/>
                <a:gd name="connsiteX13" fmla="*/ 355794 w 522988"/>
                <a:gd name="connsiteY13" fmla="*/ 296966 h 358445"/>
                <a:gd name="connsiteX14" fmla="*/ 325872 w 522988"/>
                <a:gd name="connsiteY14" fmla="*/ 264801 h 358445"/>
                <a:gd name="connsiteX15" fmla="*/ 288494 w 522988"/>
                <a:gd name="connsiteY15" fmla="*/ 211095 h 358445"/>
                <a:gd name="connsiteX16" fmla="*/ 272304 w 522988"/>
                <a:gd name="connsiteY16" fmla="*/ 188944 h 358445"/>
                <a:gd name="connsiteX17" fmla="*/ 271281 w 522988"/>
                <a:gd name="connsiteY17" fmla="*/ 187272 h 358445"/>
                <a:gd name="connsiteX18" fmla="*/ 270199 w 522988"/>
                <a:gd name="connsiteY18" fmla="*/ 185698 h 358445"/>
                <a:gd name="connsiteX19" fmla="*/ 269136 w 522988"/>
                <a:gd name="connsiteY19" fmla="*/ 184144 h 358445"/>
                <a:gd name="connsiteX20" fmla="*/ 265654 w 522988"/>
                <a:gd name="connsiteY20" fmla="*/ 179875 h 358445"/>
                <a:gd name="connsiteX21" fmla="*/ 264455 w 522988"/>
                <a:gd name="connsiteY21" fmla="*/ 178596 h 358445"/>
                <a:gd name="connsiteX22" fmla="*/ 263313 w 522988"/>
                <a:gd name="connsiteY22" fmla="*/ 177317 h 358445"/>
                <a:gd name="connsiteX23" fmla="*/ 262723 w 522988"/>
                <a:gd name="connsiteY23" fmla="*/ 176688 h 358445"/>
                <a:gd name="connsiteX24" fmla="*/ 261543 w 522988"/>
                <a:gd name="connsiteY24" fmla="*/ 175468 h 358445"/>
                <a:gd name="connsiteX25" fmla="*/ 260933 w 522988"/>
                <a:gd name="connsiteY25" fmla="*/ 174858 h 358445"/>
                <a:gd name="connsiteX26" fmla="*/ 258769 w 522988"/>
                <a:gd name="connsiteY26" fmla="*/ 172124 h 358445"/>
                <a:gd name="connsiteX27" fmla="*/ 255425 w 522988"/>
                <a:gd name="connsiteY27" fmla="*/ 168189 h 358445"/>
                <a:gd name="connsiteX28" fmla="*/ 254244 w 522988"/>
                <a:gd name="connsiteY28" fmla="*/ 166950 h 358445"/>
                <a:gd name="connsiteX29" fmla="*/ 253143 w 522988"/>
                <a:gd name="connsiteY29" fmla="*/ 165710 h 358445"/>
                <a:gd name="connsiteX30" fmla="*/ 252572 w 522988"/>
                <a:gd name="connsiteY30" fmla="*/ 165101 h 358445"/>
                <a:gd name="connsiteX31" fmla="*/ 251451 w 522988"/>
                <a:gd name="connsiteY31" fmla="*/ 163920 h 358445"/>
                <a:gd name="connsiteX32" fmla="*/ 250880 w 522988"/>
                <a:gd name="connsiteY32" fmla="*/ 163330 h 358445"/>
                <a:gd name="connsiteX33" fmla="*/ 249798 w 522988"/>
                <a:gd name="connsiteY33" fmla="*/ 162110 h 358445"/>
                <a:gd name="connsiteX34" fmla="*/ 248834 w 522988"/>
                <a:gd name="connsiteY34" fmla="*/ 160812 h 358445"/>
                <a:gd name="connsiteX35" fmla="*/ 246493 w 522988"/>
                <a:gd name="connsiteY35" fmla="*/ 158569 h 358445"/>
                <a:gd name="connsiteX36" fmla="*/ 245077 w 522988"/>
                <a:gd name="connsiteY36" fmla="*/ 157507 h 358445"/>
                <a:gd name="connsiteX37" fmla="*/ 243818 w 522988"/>
                <a:gd name="connsiteY37" fmla="*/ 156209 h 358445"/>
                <a:gd name="connsiteX38" fmla="*/ 242697 w 522988"/>
                <a:gd name="connsiteY38" fmla="*/ 154733 h 358445"/>
                <a:gd name="connsiteX39" fmla="*/ 233686 w 522988"/>
                <a:gd name="connsiteY39" fmla="*/ 145054 h 358445"/>
                <a:gd name="connsiteX40" fmla="*/ 232447 w 522988"/>
                <a:gd name="connsiteY40" fmla="*/ 143736 h 358445"/>
                <a:gd name="connsiteX41" fmla="*/ 231286 w 522988"/>
                <a:gd name="connsiteY41" fmla="*/ 142438 h 358445"/>
                <a:gd name="connsiteX42" fmla="*/ 230696 w 522988"/>
                <a:gd name="connsiteY42" fmla="*/ 141808 h 358445"/>
                <a:gd name="connsiteX43" fmla="*/ 229496 w 522988"/>
                <a:gd name="connsiteY43" fmla="*/ 140549 h 358445"/>
                <a:gd name="connsiteX44" fmla="*/ 228886 w 522988"/>
                <a:gd name="connsiteY44" fmla="*/ 139920 h 358445"/>
                <a:gd name="connsiteX45" fmla="*/ 227706 w 522988"/>
                <a:gd name="connsiteY45" fmla="*/ 138582 h 358445"/>
                <a:gd name="connsiteX46" fmla="*/ 226663 w 522988"/>
                <a:gd name="connsiteY46" fmla="*/ 137146 h 358445"/>
                <a:gd name="connsiteX47" fmla="*/ 221962 w 522988"/>
                <a:gd name="connsiteY47" fmla="*/ 131815 h 358445"/>
                <a:gd name="connsiteX48" fmla="*/ 220801 w 522988"/>
                <a:gd name="connsiteY48" fmla="*/ 130575 h 358445"/>
                <a:gd name="connsiteX49" fmla="*/ 219719 w 522988"/>
                <a:gd name="connsiteY49" fmla="*/ 129356 h 358445"/>
                <a:gd name="connsiteX50" fmla="*/ 219188 w 522988"/>
                <a:gd name="connsiteY50" fmla="*/ 128765 h 358445"/>
                <a:gd name="connsiteX51" fmla="*/ 218126 w 522988"/>
                <a:gd name="connsiteY51" fmla="*/ 127644 h 358445"/>
                <a:gd name="connsiteX52" fmla="*/ 217614 w 522988"/>
                <a:gd name="connsiteY52" fmla="*/ 127093 h 358445"/>
                <a:gd name="connsiteX53" fmla="*/ 216571 w 522988"/>
                <a:gd name="connsiteY53" fmla="*/ 126031 h 358445"/>
                <a:gd name="connsiteX54" fmla="*/ 216040 w 522988"/>
                <a:gd name="connsiteY54" fmla="*/ 125500 h 358445"/>
                <a:gd name="connsiteX55" fmla="*/ 214998 w 522988"/>
                <a:gd name="connsiteY55" fmla="*/ 124437 h 358445"/>
                <a:gd name="connsiteX56" fmla="*/ 214466 w 522988"/>
                <a:gd name="connsiteY56" fmla="*/ 123926 h 358445"/>
                <a:gd name="connsiteX57" fmla="*/ 213365 w 522988"/>
                <a:gd name="connsiteY57" fmla="*/ 122864 h 358445"/>
                <a:gd name="connsiteX58" fmla="*/ 212794 w 522988"/>
                <a:gd name="connsiteY58" fmla="*/ 122313 h 358445"/>
                <a:gd name="connsiteX59" fmla="*/ 211614 w 522988"/>
                <a:gd name="connsiteY59" fmla="*/ 121211 h 358445"/>
                <a:gd name="connsiteX60" fmla="*/ 211004 w 522988"/>
                <a:gd name="connsiteY60" fmla="*/ 120660 h 358445"/>
                <a:gd name="connsiteX61" fmla="*/ 209686 w 522988"/>
                <a:gd name="connsiteY61" fmla="*/ 119480 h 358445"/>
                <a:gd name="connsiteX62" fmla="*/ 209017 w 522988"/>
                <a:gd name="connsiteY62" fmla="*/ 118870 h 358445"/>
                <a:gd name="connsiteX63" fmla="*/ 203391 w 522988"/>
                <a:gd name="connsiteY63" fmla="*/ 113913 h 358445"/>
                <a:gd name="connsiteX64" fmla="*/ 201935 w 522988"/>
                <a:gd name="connsiteY64" fmla="*/ 112850 h 358445"/>
                <a:gd name="connsiteX65" fmla="*/ 200617 w 522988"/>
                <a:gd name="connsiteY65" fmla="*/ 111709 h 358445"/>
                <a:gd name="connsiteX66" fmla="*/ 200007 w 522988"/>
                <a:gd name="connsiteY66" fmla="*/ 111119 h 358445"/>
                <a:gd name="connsiteX67" fmla="*/ 198827 w 522988"/>
                <a:gd name="connsiteY67" fmla="*/ 109998 h 358445"/>
                <a:gd name="connsiteX68" fmla="*/ 198236 w 522988"/>
                <a:gd name="connsiteY68" fmla="*/ 109447 h 358445"/>
                <a:gd name="connsiteX69" fmla="*/ 195738 w 522988"/>
                <a:gd name="connsiteY69" fmla="*/ 107598 h 358445"/>
                <a:gd name="connsiteX70" fmla="*/ 194479 w 522988"/>
                <a:gd name="connsiteY70" fmla="*/ 106732 h 358445"/>
                <a:gd name="connsiteX71" fmla="*/ 193299 w 522988"/>
                <a:gd name="connsiteY71" fmla="*/ 105768 h 358445"/>
                <a:gd name="connsiteX72" fmla="*/ 192689 w 522988"/>
                <a:gd name="connsiteY72" fmla="*/ 105296 h 358445"/>
                <a:gd name="connsiteX73" fmla="*/ 190721 w 522988"/>
                <a:gd name="connsiteY73" fmla="*/ 104116 h 358445"/>
                <a:gd name="connsiteX74" fmla="*/ 189325 w 522988"/>
                <a:gd name="connsiteY74" fmla="*/ 103171 h 358445"/>
                <a:gd name="connsiteX75" fmla="*/ 187948 w 522988"/>
                <a:gd name="connsiteY75" fmla="*/ 102011 h 358445"/>
                <a:gd name="connsiteX76" fmla="*/ 187259 w 522988"/>
                <a:gd name="connsiteY76" fmla="*/ 101401 h 358445"/>
                <a:gd name="connsiteX77" fmla="*/ 181554 w 522988"/>
                <a:gd name="connsiteY77" fmla="*/ 96384 h 358445"/>
                <a:gd name="connsiteX78" fmla="*/ 178682 w 522988"/>
                <a:gd name="connsiteY78" fmla="*/ 94122 h 358445"/>
                <a:gd name="connsiteX79" fmla="*/ 178033 w 522988"/>
                <a:gd name="connsiteY79" fmla="*/ 93512 h 358445"/>
                <a:gd name="connsiteX80" fmla="*/ 176735 w 522988"/>
                <a:gd name="connsiteY80" fmla="*/ 92293 h 358445"/>
                <a:gd name="connsiteX81" fmla="*/ 176105 w 522988"/>
                <a:gd name="connsiteY81" fmla="*/ 91683 h 358445"/>
                <a:gd name="connsiteX82" fmla="*/ 171994 w 522988"/>
                <a:gd name="connsiteY82" fmla="*/ 88496 h 358445"/>
                <a:gd name="connsiteX83" fmla="*/ 170537 w 522988"/>
                <a:gd name="connsiteY83" fmla="*/ 87473 h 358445"/>
                <a:gd name="connsiteX84" fmla="*/ 166347 w 522988"/>
                <a:gd name="connsiteY84" fmla="*/ 84266 h 358445"/>
                <a:gd name="connsiteX85" fmla="*/ 164872 w 522988"/>
                <a:gd name="connsiteY85" fmla="*/ 83283 h 358445"/>
                <a:gd name="connsiteX86" fmla="*/ 161960 w 522988"/>
                <a:gd name="connsiteY86" fmla="*/ 81315 h 358445"/>
                <a:gd name="connsiteX87" fmla="*/ 160505 w 522988"/>
                <a:gd name="connsiteY87" fmla="*/ 80371 h 358445"/>
                <a:gd name="connsiteX88" fmla="*/ 157692 w 522988"/>
                <a:gd name="connsiteY88" fmla="*/ 78404 h 358445"/>
                <a:gd name="connsiteX89" fmla="*/ 156294 w 522988"/>
                <a:gd name="connsiteY89" fmla="*/ 77479 h 358445"/>
                <a:gd name="connsiteX90" fmla="*/ 153659 w 522988"/>
                <a:gd name="connsiteY90" fmla="*/ 75610 h 358445"/>
                <a:gd name="connsiteX91" fmla="*/ 152321 w 522988"/>
                <a:gd name="connsiteY91" fmla="*/ 74784 h 358445"/>
                <a:gd name="connsiteX92" fmla="*/ 150216 w 522988"/>
                <a:gd name="connsiteY92" fmla="*/ 73643 h 358445"/>
                <a:gd name="connsiteX93" fmla="*/ 148859 w 522988"/>
                <a:gd name="connsiteY93" fmla="*/ 72758 h 358445"/>
                <a:gd name="connsiteX94" fmla="*/ 147599 w 522988"/>
                <a:gd name="connsiteY94" fmla="*/ 71735 h 358445"/>
                <a:gd name="connsiteX95" fmla="*/ 146970 w 522988"/>
                <a:gd name="connsiteY95" fmla="*/ 71223 h 358445"/>
                <a:gd name="connsiteX96" fmla="*/ 145002 w 522988"/>
                <a:gd name="connsiteY96" fmla="*/ 69827 h 358445"/>
                <a:gd name="connsiteX97" fmla="*/ 143665 w 522988"/>
                <a:gd name="connsiteY97" fmla="*/ 69000 h 358445"/>
                <a:gd name="connsiteX98" fmla="*/ 141698 w 522988"/>
                <a:gd name="connsiteY98" fmla="*/ 67879 h 358445"/>
                <a:gd name="connsiteX99" fmla="*/ 140281 w 522988"/>
                <a:gd name="connsiteY99" fmla="*/ 67171 h 358445"/>
                <a:gd name="connsiteX100" fmla="*/ 138078 w 522988"/>
                <a:gd name="connsiteY100" fmla="*/ 66108 h 358445"/>
                <a:gd name="connsiteX101" fmla="*/ 136642 w 522988"/>
                <a:gd name="connsiteY101" fmla="*/ 65243 h 358445"/>
                <a:gd name="connsiteX102" fmla="*/ 132255 w 522988"/>
                <a:gd name="connsiteY102" fmla="*/ 62666 h 358445"/>
                <a:gd name="connsiteX103" fmla="*/ 130799 w 522988"/>
                <a:gd name="connsiteY103" fmla="*/ 61859 h 358445"/>
                <a:gd name="connsiteX104" fmla="*/ 128616 w 522988"/>
                <a:gd name="connsiteY104" fmla="*/ 60659 h 358445"/>
                <a:gd name="connsiteX105" fmla="*/ 127120 w 522988"/>
                <a:gd name="connsiteY105" fmla="*/ 59912 h 358445"/>
                <a:gd name="connsiteX106" fmla="*/ 124799 w 522988"/>
                <a:gd name="connsiteY106" fmla="*/ 58790 h 358445"/>
                <a:gd name="connsiteX107" fmla="*/ 123245 w 522988"/>
                <a:gd name="connsiteY107" fmla="*/ 57866 h 358445"/>
                <a:gd name="connsiteX108" fmla="*/ 113409 w 522988"/>
                <a:gd name="connsiteY108" fmla="*/ 52593 h 358445"/>
                <a:gd name="connsiteX109" fmla="*/ 111795 w 522988"/>
                <a:gd name="connsiteY109" fmla="*/ 51728 h 358445"/>
                <a:gd name="connsiteX110" fmla="*/ 109376 w 522988"/>
                <a:gd name="connsiteY110" fmla="*/ 50449 h 358445"/>
                <a:gd name="connsiteX111" fmla="*/ 107703 w 522988"/>
                <a:gd name="connsiteY111" fmla="*/ 49642 h 358445"/>
                <a:gd name="connsiteX112" fmla="*/ 103474 w 522988"/>
                <a:gd name="connsiteY112" fmla="*/ 47931 h 358445"/>
                <a:gd name="connsiteX113" fmla="*/ 101861 w 522988"/>
                <a:gd name="connsiteY113" fmla="*/ 47282 h 358445"/>
                <a:gd name="connsiteX114" fmla="*/ 99618 w 522988"/>
                <a:gd name="connsiteY114" fmla="*/ 46160 h 358445"/>
                <a:gd name="connsiteX115" fmla="*/ 98182 w 522988"/>
                <a:gd name="connsiteY115" fmla="*/ 45413 h 358445"/>
                <a:gd name="connsiteX116" fmla="*/ 95939 w 522988"/>
                <a:gd name="connsiteY116" fmla="*/ 44390 h 358445"/>
                <a:gd name="connsiteX117" fmla="*/ 94424 w 522988"/>
                <a:gd name="connsiteY117" fmla="*/ 43682 h 358445"/>
                <a:gd name="connsiteX118" fmla="*/ 89605 w 522988"/>
                <a:gd name="connsiteY118" fmla="*/ 41872 h 358445"/>
                <a:gd name="connsiteX119" fmla="*/ 87952 w 522988"/>
                <a:gd name="connsiteY119" fmla="*/ 41203 h 358445"/>
                <a:gd name="connsiteX120" fmla="*/ 82168 w 522988"/>
                <a:gd name="connsiteY120" fmla="*/ 38901 h 358445"/>
                <a:gd name="connsiteX121" fmla="*/ 80497 w 522988"/>
                <a:gd name="connsiteY121" fmla="*/ 38213 h 358445"/>
                <a:gd name="connsiteX122" fmla="*/ 75519 w 522988"/>
                <a:gd name="connsiteY122" fmla="*/ 36245 h 358445"/>
                <a:gd name="connsiteX123" fmla="*/ 73906 w 522988"/>
                <a:gd name="connsiteY123" fmla="*/ 35636 h 358445"/>
                <a:gd name="connsiteX124" fmla="*/ 70758 w 522988"/>
                <a:gd name="connsiteY124" fmla="*/ 34514 h 358445"/>
                <a:gd name="connsiteX125" fmla="*/ 69243 w 522988"/>
                <a:gd name="connsiteY125" fmla="*/ 33963 h 358445"/>
                <a:gd name="connsiteX126" fmla="*/ 66214 w 522988"/>
                <a:gd name="connsiteY126" fmla="*/ 32980 h 358445"/>
                <a:gd name="connsiteX127" fmla="*/ 64699 w 522988"/>
                <a:gd name="connsiteY127" fmla="*/ 32449 h 358445"/>
                <a:gd name="connsiteX128" fmla="*/ 61591 w 522988"/>
                <a:gd name="connsiteY128" fmla="*/ 31504 h 358445"/>
                <a:gd name="connsiteX129" fmla="*/ 59997 w 522988"/>
                <a:gd name="connsiteY129" fmla="*/ 31013 h 358445"/>
                <a:gd name="connsiteX130" fmla="*/ 55768 w 522988"/>
                <a:gd name="connsiteY130" fmla="*/ 30108 h 358445"/>
                <a:gd name="connsiteX131" fmla="*/ 54017 w 522988"/>
                <a:gd name="connsiteY131" fmla="*/ 29576 h 358445"/>
                <a:gd name="connsiteX132" fmla="*/ 44948 w 522988"/>
                <a:gd name="connsiteY132" fmla="*/ 27334 h 358445"/>
                <a:gd name="connsiteX133" fmla="*/ 43295 w 522988"/>
                <a:gd name="connsiteY133" fmla="*/ 26350 h 358445"/>
                <a:gd name="connsiteX134" fmla="*/ 24764 w 522988"/>
                <a:gd name="connsiteY134" fmla="*/ 21766 h 358445"/>
                <a:gd name="connsiteX135" fmla="*/ 4796 w 522988"/>
                <a:gd name="connsiteY135" fmla="*/ 18599 h 358445"/>
                <a:gd name="connsiteX136" fmla="*/ 154 w 522988"/>
                <a:gd name="connsiteY136" fmla="*/ 8015 h 358445"/>
                <a:gd name="connsiteX137" fmla="*/ 16502 w 522988"/>
                <a:gd name="connsiteY137" fmla="*/ -31 h 358445"/>
                <a:gd name="connsiteX138" fmla="*/ 63912 w 522988"/>
                <a:gd name="connsiteY138" fmla="*/ 9806 h 358445"/>
                <a:gd name="connsiteX139" fmla="*/ 143527 w 522988"/>
                <a:gd name="connsiteY139" fmla="*/ 36619 h 358445"/>
                <a:gd name="connsiteX140" fmla="*/ 180000 w 522988"/>
                <a:gd name="connsiteY140" fmla="*/ 50921 h 358445"/>
                <a:gd name="connsiteX141" fmla="*/ 186709 w 522988"/>
                <a:gd name="connsiteY141" fmla="*/ 55033 h 358445"/>
                <a:gd name="connsiteX142" fmla="*/ 182774 w 522988"/>
                <a:gd name="connsiteY142" fmla="*/ 66974 h 358445"/>
                <a:gd name="connsiteX143" fmla="*/ 179823 w 522988"/>
                <a:gd name="connsiteY143" fmla="*/ 69040 h 358445"/>
                <a:gd name="connsiteX144" fmla="*/ 195561 w 522988"/>
                <a:gd name="connsiteY144" fmla="*/ 78128 h 358445"/>
                <a:gd name="connsiteX145" fmla="*/ 208230 w 522988"/>
                <a:gd name="connsiteY145" fmla="*/ 85210 h 358445"/>
                <a:gd name="connsiteX146" fmla="*/ 211339 w 522988"/>
                <a:gd name="connsiteY146" fmla="*/ 88102 h 358445"/>
                <a:gd name="connsiteX147" fmla="*/ 217555 w 522988"/>
                <a:gd name="connsiteY147" fmla="*/ 102483 h 358445"/>
                <a:gd name="connsiteX148" fmla="*/ 223457 w 522988"/>
                <a:gd name="connsiteY148" fmla="*/ 111237 h 358445"/>
                <a:gd name="connsiteX149" fmla="*/ 239864 w 522988"/>
                <a:gd name="connsiteY149" fmla="*/ 125500 h 358445"/>
                <a:gd name="connsiteX150" fmla="*/ 257726 w 522988"/>
                <a:gd name="connsiteY150" fmla="*/ 143658 h 358445"/>
                <a:gd name="connsiteX151" fmla="*/ 276828 w 522988"/>
                <a:gd name="connsiteY151" fmla="*/ 152786 h 358445"/>
                <a:gd name="connsiteX152" fmla="*/ 342889 w 522988"/>
                <a:gd name="connsiteY152" fmla="*/ 165002 h 358445"/>
                <a:gd name="connsiteX153" fmla="*/ 354279 w 522988"/>
                <a:gd name="connsiteY153" fmla="*/ 160891 h 358445"/>
                <a:gd name="connsiteX154" fmla="*/ 392404 w 522988"/>
                <a:gd name="connsiteY154" fmla="*/ 133644 h 358445"/>
                <a:gd name="connsiteX155" fmla="*/ 405133 w 522988"/>
                <a:gd name="connsiteY155" fmla="*/ 131087 h 358445"/>
                <a:gd name="connsiteX156" fmla="*/ 412491 w 522988"/>
                <a:gd name="connsiteY156" fmla="*/ 133644 h 358445"/>
                <a:gd name="connsiteX157" fmla="*/ 412491 w 522988"/>
                <a:gd name="connsiteY157" fmla="*/ 133644 h 358445"/>
                <a:gd name="connsiteX158" fmla="*/ 417133 w 522988"/>
                <a:gd name="connsiteY158" fmla="*/ 139546 h 358445"/>
                <a:gd name="connsiteX159" fmla="*/ 444202 w 522988"/>
                <a:gd name="connsiteY159" fmla="*/ 177278 h 358445"/>
                <a:gd name="connsiteX160" fmla="*/ 478570 w 522988"/>
                <a:gd name="connsiteY160" fmla="*/ 227718 h 358445"/>
                <a:gd name="connsiteX161" fmla="*/ 479259 w 522988"/>
                <a:gd name="connsiteY161" fmla="*/ 229587 h 35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522988" h="358445">
                  <a:moveTo>
                    <a:pt x="479259" y="229587"/>
                  </a:moveTo>
                  <a:cubicBezTo>
                    <a:pt x="478924" y="233168"/>
                    <a:pt x="481698" y="235292"/>
                    <a:pt x="483370" y="237810"/>
                  </a:cubicBezTo>
                  <a:cubicBezTo>
                    <a:pt x="494997" y="255319"/>
                    <a:pt x="506348" y="273005"/>
                    <a:pt x="518978" y="289825"/>
                  </a:cubicBezTo>
                  <a:cubicBezTo>
                    <a:pt x="520866" y="292105"/>
                    <a:pt x="521692" y="295077"/>
                    <a:pt x="521279" y="298008"/>
                  </a:cubicBezTo>
                  <a:cubicBezTo>
                    <a:pt x="519312" y="309812"/>
                    <a:pt x="516774" y="321281"/>
                    <a:pt x="509476" y="331078"/>
                  </a:cubicBezTo>
                  <a:cubicBezTo>
                    <a:pt x="499659" y="344410"/>
                    <a:pt x="485240" y="353627"/>
                    <a:pt x="469029" y="356947"/>
                  </a:cubicBezTo>
                  <a:cubicBezTo>
                    <a:pt x="455927" y="359859"/>
                    <a:pt x="443809" y="357105"/>
                    <a:pt x="432458" y="351892"/>
                  </a:cubicBezTo>
                  <a:cubicBezTo>
                    <a:pt x="423546" y="347819"/>
                    <a:pt x="416149" y="340698"/>
                    <a:pt x="409835" y="332967"/>
                  </a:cubicBezTo>
                  <a:cubicBezTo>
                    <a:pt x="408261" y="330828"/>
                    <a:pt x="406569" y="328792"/>
                    <a:pt x="404739" y="326868"/>
                  </a:cubicBezTo>
                  <a:cubicBezTo>
                    <a:pt x="401847" y="324210"/>
                    <a:pt x="399900" y="320691"/>
                    <a:pt x="399192" y="316835"/>
                  </a:cubicBezTo>
                  <a:cubicBezTo>
                    <a:pt x="398110" y="310166"/>
                    <a:pt x="393664" y="307176"/>
                    <a:pt x="387860" y="306350"/>
                  </a:cubicBezTo>
                  <a:cubicBezTo>
                    <a:pt x="382116" y="305606"/>
                    <a:pt x="376529" y="304036"/>
                    <a:pt x="371237" y="301687"/>
                  </a:cubicBezTo>
                  <a:cubicBezTo>
                    <a:pt x="370293" y="301449"/>
                    <a:pt x="369329" y="301365"/>
                    <a:pt x="368365" y="301431"/>
                  </a:cubicBezTo>
                  <a:cubicBezTo>
                    <a:pt x="362915" y="303399"/>
                    <a:pt x="359650" y="299464"/>
                    <a:pt x="355794" y="296966"/>
                  </a:cubicBezTo>
                  <a:cubicBezTo>
                    <a:pt x="343538" y="288625"/>
                    <a:pt x="333309" y="277632"/>
                    <a:pt x="325872" y="264801"/>
                  </a:cubicBezTo>
                  <a:cubicBezTo>
                    <a:pt x="314561" y="246124"/>
                    <a:pt x="302088" y="228187"/>
                    <a:pt x="288494" y="211095"/>
                  </a:cubicBezTo>
                  <a:cubicBezTo>
                    <a:pt x="282907" y="203836"/>
                    <a:pt x="275313" y="198052"/>
                    <a:pt x="272304" y="188944"/>
                  </a:cubicBezTo>
                  <a:cubicBezTo>
                    <a:pt x="271949" y="188393"/>
                    <a:pt x="271615" y="187822"/>
                    <a:pt x="271281" y="187272"/>
                  </a:cubicBezTo>
                  <a:cubicBezTo>
                    <a:pt x="270946" y="186721"/>
                    <a:pt x="270553" y="186229"/>
                    <a:pt x="270199" y="185698"/>
                  </a:cubicBezTo>
                  <a:cubicBezTo>
                    <a:pt x="269845" y="185167"/>
                    <a:pt x="269471" y="184675"/>
                    <a:pt x="269136" y="184144"/>
                  </a:cubicBezTo>
                  <a:cubicBezTo>
                    <a:pt x="268133" y="182601"/>
                    <a:pt x="266972" y="181171"/>
                    <a:pt x="265654" y="179875"/>
                  </a:cubicBezTo>
                  <a:cubicBezTo>
                    <a:pt x="265241" y="179481"/>
                    <a:pt x="264848" y="179029"/>
                    <a:pt x="264455" y="178596"/>
                  </a:cubicBezTo>
                  <a:cubicBezTo>
                    <a:pt x="264061" y="178163"/>
                    <a:pt x="263687" y="177750"/>
                    <a:pt x="263313" y="177317"/>
                  </a:cubicBezTo>
                  <a:lnTo>
                    <a:pt x="262723" y="176688"/>
                  </a:lnTo>
                  <a:cubicBezTo>
                    <a:pt x="262310" y="176294"/>
                    <a:pt x="261936" y="175881"/>
                    <a:pt x="261543" y="175468"/>
                  </a:cubicBezTo>
                  <a:cubicBezTo>
                    <a:pt x="261149" y="175055"/>
                    <a:pt x="261149" y="175055"/>
                    <a:pt x="260933" y="174858"/>
                  </a:cubicBezTo>
                  <a:cubicBezTo>
                    <a:pt x="260126" y="174012"/>
                    <a:pt x="259418" y="173098"/>
                    <a:pt x="258769" y="172124"/>
                  </a:cubicBezTo>
                  <a:cubicBezTo>
                    <a:pt x="257785" y="170707"/>
                    <a:pt x="256664" y="169391"/>
                    <a:pt x="255425" y="168189"/>
                  </a:cubicBezTo>
                  <a:cubicBezTo>
                    <a:pt x="255012" y="167796"/>
                    <a:pt x="254618" y="167363"/>
                    <a:pt x="254244" y="166950"/>
                  </a:cubicBezTo>
                  <a:lnTo>
                    <a:pt x="253143" y="165710"/>
                  </a:lnTo>
                  <a:lnTo>
                    <a:pt x="252572" y="165101"/>
                  </a:lnTo>
                  <a:lnTo>
                    <a:pt x="251451" y="163920"/>
                  </a:lnTo>
                  <a:lnTo>
                    <a:pt x="250880" y="163330"/>
                  </a:lnTo>
                  <a:cubicBezTo>
                    <a:pt x="250487" y="162947"/>
                    <a:pt x="250133" y="162539"/>
                    <a:pt x="249798" y="162110"/>
                  </a:cubicBezTo>
                  <a:cubicBezTo>
                    <a:pt x="249464" y="161697"/>
                    <a:pt x="249149" y="161264"/>
                    <a:pt x="248834" y="160812"/>
                  </a:cubicBezTo>
                  <a:cubicBezTo>
                    <a:pt x="248185" y="159941"/>
                    <a:pt x="247398" y="159183"/>
                    <a:pt x="246493" y="158569"/>
                  </a:cubicBezTo>
                  <a:cubicBezTo>
                    <a:pt x="246001" y="158255"/>
                    <a:pt x="245510" y="157900"/>
                    <a:pt x="245077" y="157507"/>
                  </a:cubicBezTo>
                  <a:cubicBezTo>
                    <a:pt x="244625" y="157110"/>
                    <a:pt x="244211" y="156675"/>
                    <a:pt x="243818" y="156209"/>
                  </a:cubicBezTo>
                  <a:cubicBezTo>
                    <a:pt x="243405" y="155744"/>
                    <a:pt x="243031" y="155251"/>
                    <a:pt x="242697" y="154733"/>
                  </a:cubicBezTo>
                  <a:cubicBezTo>
                    <a:pt x="239903" y="151316"/>
                    <a:pt x="236893" y="148084"/>
                    <a:pt x="233686" y="145054"/>
                  </a:cubicBezTo>
                  <a:cubicBezTo>
                    <a:pt x="233254" y="144641"/>
                    <a:pt x="232841" y="144189"/>
                    <a:pt x="232447" y="143736"/>
                  </a:cubicBezTo>
                  <a:cubicBezTo>
                    <a:pt x="232053" y="143284"/>
                    <a:pt x="231660" y="142871"/>
                    <a:pt x="231286" y="142438"/>
                  </a:cubicBezTo>
                  <a:lnTo>
                    <a:pt x="230696" y="141808"/>
                  </a:lnTo>
                  <a:cubicBezTo>
                    <a:pt x="230283" y="141395"/>
                    <a:pt x="229890" y="140982"/>
                    <a:pt x="229496" y="140549"/>
                  </a:cubicBezTo>
                  <a:cubicBezTo>
                    <a:pt x="229103" y="140116"/>
                    <a:pt x="229083" y="140116"/>
                    <a:pt x="228886" y="139920"/>
                  </a:cubicBezTo>
                  <a:cubicBezTo>
                    <a:pt x="228454" y="139503"/>
                    <a:pt x="228060" y="139054"/>
                    <a:pt x="227706" y="138582"/>
                  </a:cubicBezTo>
                  <a:cubicBezTo>
                    <a:pt x="227332" y="138130"/>
                    <a:pt x="226998" y="137638"/>
                    <a:pt x="226663" y="137146"/>
                  </a:cubicBezTo>
                  <a:cubicBezTo>
                    <a:pt x="225247" y="135234"/>
                    <a:pt x="223673" y="133449"/>
                    <a:pt x="221962" y="131815"/>
                  </a:cubicBezTo>
                  <a:cubicBezTo>
                    <a:pt x="221549" y="131431"/>
                    <a:pt x="221155" y="131016"/>
                    <a:pt x="220801" y="130575"/>
                  </a:cubicBezTo>
                  <a:cubicBezTo>
                    <a:pt x="220407" y="130192"/>
                    <a:pt x="220054" y="129784"/>
                    <a:pt x="219719" y="129356"/>
                  </a:cubicBezTo>
                  <a:cubicBezTo>
                    <a:pt x="219522" y="129169"/>
                    <a:pt x="219345" y="128972"/>
                    <a:pt x="219188" y="128765"/>
                  </a:cubicBezTo>
                  <a:cubicBezTo>
                    <a:pt x="218814" y="128411"/>
                    <a:pt x="218480" y="128018"/>
                    <a:pt x="218126" y="127644"/>
                  </a:cubicBezTo>
                  <a:lnTo>
                    <a:pt x="217614" y="127093"/>
                  </a:lnTo>
                  <a:cubicBezTo>
                    <a:pt x="217240" y="126759"/>
                    <a:pt x="216906" y="126385"/>
                    <a:pt x="216571" y="126031"/>
                  </a:cubicBezTo>
                  <a:lnTo>
                    <a:pt x="216040" y="125500"/>
                  </a:lnTo>
                  <a:cubicBezTo>
                    <a:pt x="215686" y="125165"/>
                    <a:pt x="215332" y="124811"/>
                    <a:pt x="214998" y="124437"/>
                  </a:cubicBezTo>
                  <a:cubicBezTo>
                    <a:pt x="214663" y="124064"/>
                    <a:pt x="214644" y="124083"/>
                    <a:pt x="214466" y="123926"/>
                  </a:cubicBezTo>
                  <a:cubicBezTo>
                    <a:pt x="214290" y="123769"/>
                    <a:pt x="213719" y="123218"/>
                    <a:pt x="213365" y="122864"/>
                  </a:cubicBezTo>
                  <a:lnTo>
                    <a:pt x="212794" y="122313"/>
                  </a:lnTo>
                  <a:cubicBezTo>
                    <a:pt x="212381" y="121959"/>
                    <a:pt x="212007" y="121585"/>
                    <a:pt x="211614" y="121211"/>
                  </a:cubicBezTo>
                  <a:lnTo>
                    <a:pt x="211004" y="120660"/>
                  </a:lnTo>
                  <a:cubicBezTo>
                    <a:pt x="210552" y="120287"/>
                    <a:pt x="210119" y="119893"/>
                    <a:pt x="209686" y="119480"/>
                  </a:cubicBezTo>
                  <a:lnTo>
                    <a:pt x="209017" y="118870"/>
                  </a:lnTo>
                  <a:cubicBezTo>
                    <a:pt x="207286" y="117058"/>
                    <a:pt x="205398" y="115400"/>
                    <a:pt x="203391" y="113913"/>
                  </a:cubicBezTo>
                  <a:cubicBezTo>
                    <a:pt x="202879" y="113578"/>
                    <a:pt x="202407" y="113224"/>
                    <a:pt x="201935" y="112850"/>
                  </a:cubicBezTo>
                  <a:cubicBezTo>
                    <a:pt x="201483" y="112496"/>
                    <a:pt x="201030" y="112115"/>
                    <a:pt x="200617" y="111709"/>
                  </a:cubicBezTo>
                  <a:cubicBezTo>
                    <a:pt x="200401" y="111532"/>
                    <a:pt x="200204" y="111316"/>
                    <a:pt x="200007" y="111119"/>
                  </a:cubicBezTo>
                  <a:cubicBezTo>
                    <a:pt x="199810" y="110922"/>
                    <a:pt x="199200" y="110372"/>
                    <a:pt x="198827" y="109998"/>
                  </a:cubicBezTo>
                  <a:lnTo>
                    <a:pt x="198236" y="109447"/>
                  </a:lnTo>
                  <a:cubicBezTo>
                    <a:pt x="197469" y="108758"/>
                    <a:pt x="196623" y="108139"/>
                    <a:pt x="195738" y="107598"/>
                  </a:cubicBezTo>
                  <a:cubicBezTo>
                    <a:pt x="195305" y="107338"/>
                    <a:pt x="194873" y="107049"/>
                    <a:pt x="194479" y="106732"/>
                  </a:cubicBezTo>
                  <a:cubicBezTo>
                    <a:pt x="194066" y="106433"/>
                    <a:pt x="193672" y="106111"/>
                    <a:pt x="193299" y="105768"/>
                  </a:cubicBezTo>
                  <a:lnTo>
                    <a:pt x="192689" y="105296"/>
                  </a:lnTo>
                  <a:cubicBezTo>
                    <a:pt x="192020" y="104863"/>
                    <a:pt x="191331" y="104490"/>
                    <a:pt x="190721" y="104116"/>
                  </a:cubicBezTo>
                  <a:cubicBezTo>
                    <a:pt x="190230" y="103846"/>
                    <a:pt x="189758" y="103531"/>
                    <a:pt x="189325" y="103171"/>
                  </a:cubicBezTo>
                  <a:cubicBezTo>
                    <a:pt x="188833" y="102798"/>
                    <a:pt x="188400" y="102424"/>
                    <a:pt x="187948" y="102011"/>
                  </a:cubicBezTo>
                  <a:lnTo>
                    <a:pt x="187259" y="101401"/>
                  </a:lnTo>
                  <a:cubicBezTo>
                    <a:pt x="185508" y="99565"/>
                    <a:pt x="183600" y="97885"/>
                    <a:pt x="181554" y="96384"/>
                  </a:cubicBezTo>
                  <a:cubicBezTo>
                    <a:pt x="180531" y="95710"/>
                    <a:pt x="179567" y="94954"/>
                    <a:pt x="178682" y="94122"/>
                  </a:cubicBezTo>
                  <a:lnTo>
                    <a:pt x="178033" y="93512"/>
                  </a:lnTo>
                  <a:cubicBezTo>
                    <a:pt x="177580" y="93119"/>
                    <a:pt x="177167" y="92706"/>
                    <a:pt x="176735" y="92293"/>
                  </a:cubicBezTo>
                  <a:lnTo>
                    <a:pt x="176105" y="91683"/>
                  </a:lnTo>
                  <a:cubicBezTo>
                    <a:pt x="174885" y="90441"/>
                    <a:pt x="173508" y="89369"/>
                    <a:pt x="171994" y="88496"/>
                  </a:cubicBezTo>
                  <a:cubicBezTo>
                    <a:pt x="171482" y="88191"/>
                    <a:pt x="170990" y="87848"/>
                    <a:pt x="170537" y="87473"/>
                  </a:cubicBezTo>
                  <a:cubicBezTo>
                    <a:pt x="169259" y="86261"/>
                    <a:pt x="167843" y="85187"/>
                    <a:pt x="166347" y="84266"/>
                  </a:cubicBezTo>
                  <a:cubicBezTo>
                    <a:pt x="165836" y="83973"/>
                    <a:pt x="165344" y="83644"/>
                    <a:pt x="164872" y="83283"/>
                  </a:cubicBezTo>
                  <a:cubicBezTo>
                    <a:pt x="163908" y="82614"/>
                    <a:pt x="162905" y="81945"/>
                    <a:pt x="161960" y="81315"/>
                  </a:cubicBezTo>
                  <a:cubicBezTo>
                    <a:pt x="161449" y="81030"/>
                    <a:pt x="160977" y="80715"/>
                    <a:pt x="160505" y="80371"/>
                  </a:cubicBezTo>
                  <a:cubicBezTo>
                    <a:pt x="159580" y="79702"/>
                    <a:pt x="158656" y="79033"/>
                    <a:pt x="157692" y="78404"/>
                  </a:cubicBezTo>
                  <a:cubicBezTo>
                    <a:pt x="157200" y="78126"/>
                    <a:pt x="156747" y="77817"/>
                    <a:pt x="156294" y="77479"/>
                  </a:cubicBezTo>
                  <a:cubicBezTo>
                    <a:pt x="155449" y="76812"/>
                    <a:pt x="154564" y="76189"/>
                    <a:pt x="153659" y="75610"/>
                  </a:cubicBezTo>
                  <a:cubicBezTo>
                    <a:pt x="153206" y="75354"/>
                    <a:pt x="152754" y="75079"/>
                    <a:pt x="152321" y="74784"/>
                  </a:cubicBezTo>
                  <a:cubicBezTo>
                    <a:pt x="151888" y="74489"/>
                    <a:pt x="150924" y="74017"/>
                    <a:pt x="150216" y="73643"/>
                  </a:cubicBezTo>
                  <a:cubicBezTo>
                    <a:pt x="149744" y="73385"/>
                    <a:pt x="149291" y="73088"/>
                    <a:pt x="148859" y="72758"/>
                  </a:cubicBezTo>
                  <a:cubicBezTo>
                    <a:pt x="148425" y="72439"/>
                    <a:pt x="147993" y="72097"/>
                    <a:pt x="147599" y="71735"/>
                  </a:cubicBezTo>
                  <a:lnTo>
                    <a:pt x="146970" y="71223"/>
                  </a:lnTo>
                  <a:cubicBezTo>
                    <a:pt x="146321" y="70751"/>
                    <a:pt x="145672" y="70279"/>
                    <a:pt x="145002" y="69827"/>
                  </a:cubicBezTo>
                  <a:cubicBezTo>
                    <a:pt x="144334" y="69374"/>
                    <a:pt x="144098" y="69295"/>
                    <a:pt x="143665" y="69000"/>
                  </a:cubicBezTo>
                  <a:cubicBezTo>
                    <a:pt x="143232" y="68705"/>
                    <a:pt x="142327" y="68233"/>
                    <a:pt x="141698" y="67879"/>
                  </a:cubicBezTo>
                  <a:cubicBezTo>
                    <a:pt x="141068" y="67525"/>
                    <a:pt x="140734" y="67426"/>
                    <a:pt x="140281" y="67171"/>
                  </a:cubicBezTo>
                  <a:cubicBezTo>
                    <a:pt x="139534" y="66817"/>
                    <a:pt x="138806" y="66482"/>
                    <a:pt x="138078" y="66108"/>
                  </a:cubicBezTo>
                  <a:cubicBezTo>
                    <a:pt x="137586" y="65855"/>
                    <a:pt x="137094" y="65565"/>
                    <a:pt x="136642" y="65243"/>
                  </a:cubicBezTo>
                  <a:cubicBezTo>
                    <a:pt x="135245" y="64265"/>
                    <a:pt x="133789" y="63403"/>
                    <a:pt x="132255" y="62666"/>
                  </a:cubicBezTo>
                  <a:cubicBezTo>
                    <a:pt x="131743" y="62430"/>
                    <a:pt x="131271" y="62135"/>
                    <a:pt x="130799" y="61859"/>
                  </a:cubicBezTo>
                  <a:cubicBezTo>
                    <a:pt x="130327" y="61584"/>
                    <a:pt x="129363" y="61033"/>
                    <a:pt x="128616" y="60659"/>
                  </a:cubicBezTo>
                  <a:cubicBezTo>
                    <a:pt x="128104" y="60437"/>
                    <a:pt x="127612" y="60189"/>
                    <a:pt x="127120" y="59912"/>
                  </a:cubicBezTo>
                  <a:cubicBezTo>
                    <a:pt x="126353" y="59557"/>
                    <a:pt x="125566" y="59184"/>
                    <a:pt x="124799" y="58790"/>
                  </a:cubicBezTo>
                  <a:cubicBezTo>
                    <a:pt x="124268" y="58513"/>
                    <a:pt x="123737" y="58204"/>
                    <a:pt x="123245" y="57866"/>
                  </a:cubicBezTo>
                  <a:cubicBezTo>
                    <a:pt x="120077" y="55908"/>
                    <a:pt x="116792" y="54147"/>
                    <a:pt x="113409" y="52593"/>
                  </a:cubicBezTo>
                  <a:cubicBezTo>
                    <a:pt x="112858" y="52332"/>
                    <a:pt x="112327" y="52043"/>
                    <a:pt x="111795" y="51728"/>
                  </a:cubicBezTo>
                  <a:lnTo>
                    <a:pt x="109376" y="50449"/>
                  </a:lnTo>
                  <a:cubicBezTo>
                    <a:pt x="108805" y="50213"/>
                    <a:pt x="108254" y="49918"/>
                    <a:pt x="107703" y="49642"/>
                  </a:cubicBezTo>
                  <a:cubicBezTo>
                    <a:pt x="106346" y="48954"/>
                    <a:pt x="104930" y="48381"/>
                    <a:pt x="103474" y="47931"/>
                  </a:cubicBezTo>
                  <a:cubicBezTo>
                    <a:pt x="102923" y="47764"/>
                    <a:pt x="102372" y="47547"/>
                    <a:pt x="101861" y="47282"/>
                  </a:cubicBezTo>
                  <a:cubicBezTo>
                    <a:pt x="101113" y="46928"/>
                    <a:pt x="100366" y="46534"/>
                    <a:pt x="99618" y="46160"/>
                  </a:cubicBezTo>
                  <a:cubicBezTo>
                    <a:pt x="98870" y="45787"/>
                    <a:pt x="98654" y="45669"/>
                    <a:pt x="98182" y="45413"/>
                  </a:cubicBezTo>
                  <a:lnTo>
                    <a:pt x="95939" y="44390"/>
                  </a:lnTo>
                  <a:cubicBezTo>
                    <a:pt x="95428" y="44173"/>
                    <a:pt x="94916" y="43937"/>
                    <a:pt x="94424" y="43682"/>
                  </a:cubicBezTo>
                  <a:cubicBezTo>
                    <a:pt x="92870" y="42942"/>
                    <a:pt x="91257" y="42338"/>
                    <a:pt x="89605" y="41872"/>
                  </a:cubicBezTo>
                  <a:cubicBezTo>
                    <a:pt x="89034" y="41687"/>
                    <a:pt x="88483" y="41463"/>
                    <a:pt x="87952" y="41203"/>
                  </a:cubicBezTo>
                  <a:cubicBezTo>
                    <a:pt x="86103" y="40233"/>
                    <a:pt x="84175" y="39462"/>
                    <a:pt x="82168" y="38901"/>
                  </a:cubicBezTo>
                  <a:cubicBezTo>
                    <a:pt x="81598" y="38724"/>
                    <a:pt x="81027" y="38494"/>
                    <a:pt x="80497" y="38213"/>
                  </a:cubicBezTo>
                  <a:cubicBezTo>
                    <a:pt x="78903" y="37412"/>
                    <a:pt x="77231" y="36753"/>
                    <a:pt x="75519" y="36245"/>
                  </a:cubicBezTo>
                  <a:cubicBezTo>
                    <a:pt x="74968" y="36080"/>
                    <a:pt x="74437" y="35876"/>
                    <a:pt x="73906" y="35636"/>
                  </a:cubicBezTo>
                  <a:cubicBezTo>
                    <a:pt x="72883" y="35201"/>
                    <a:pt x="71821" y="34825"/>
                    <a:pt x="70758" y="34514"/>
                  </a:cubicBezTo>
                  <a:cubicBezTo>
                    <a:pt x="70247" y="34369"/>
                    <a:pt x="69735" y="34184"/>
                    <a:pt x="69243" y="33963"/>
                  </a:cubicBezTo>
                  <a:cubicBezTo>
                    <a:pt x="68260" y="33576"/>
                    <a:pt x="67237" y="33247"/>
                    <a:pt x="66214" y="32980"/>
                  </a:cubicBezTo>
                  <a:cubicBezTo>
                    <a:pt x="65703" y="32836"/>
                    <a:pt x="65191" y="32657"/>
                    <a:pt x="64699" y="32449"/>
                  </a:cubicBezTo>
                  <a:cubicBezTo>
                    <a:pt x="63676" y="32075"/>
                    <a:pt x="62634" y="31760"/>
                    <a:pt x="61591" y="31504"/>
                  </a:cubicBezTo>
                  <a:cubicBezTo>
                    <a:pt x="61060" y="31367"/>
                    <a:pt x="60529" y="31190"/>
                    <a:pt x="59997" y="31013"/>
                  </a:cubicBezTo>
                  <a:cubicBezTo>
                    <a:pt x="58620" y="30560"/>
                    <a:pt x="57184" y="30422"/>
                    <a:pt x="55768" y="30108"/>
                  </a:cubicBezTo>
                  <a:cubicBezTo>
                    <a:pt x="55178" y="29966"/>
                    <a:pt x="54588" y="29789"/>
                    <a:pt x="54017" y="29576"/>
                  </a:cubicBezTo>
                  <a:cubicBezTo>
                    <a:pt x="51086" y="28498"/>
                    <a:pt x="48037" y="27745"/>
                    <a:pt x="44948" y="27334"/>
                  </a:cubicBezTo>
                  <a:cubicBezTo>
                    <a:pt x="44318" y="27139"/>
                    <a:pt x="43768" y="26803"/>
                    <a:pt x="43295" y="26350"/>
                  </a:cubicBezTo>
                  <a:cubicBezTo>
                    <a:pt x="37630" y="22809"/>
                    <a:pt x="30980" y="23065"/>
                    <a:pt x="24764" y="21766"/>
                  </a:cubicBezTo>
                  <a:cubicBezTo>
                    <a:pt x="18174" y="20389"/>
                    <a:pt x="11426" y="19799"/>
                    <a:pt x="4796" y="18599"/>
                  </a:cubicBezTo>
                  <a:cubicBezTo>
                    <a:pt x="-1833" y="17399"/>
                    <a:pt x="-3191" y="13484"/>
                    <a:pt x="154" y="8015"/>
                  </a:cubicBezTo>
                  <a:cubicBezTo>
                    <a:pt x="4088" y="1464"/>
                    <a:pt x="9380" y="-1250"/>
                    <a:pt x="16502" y="-31"/>
                  </a:cubicBezTo>
                  <a:cubicBezTo>
                    <a:pt x="32417" y="2664"/>
                    <a:pt x="48351" y="5241"/>
                    <a:pt x="63912" y="9806"/>
                  </a:cubicBezTo>
                  <a:cubicBezTo>
                    <a:pt x="90864" y="17557"/>
                    <a:pt x="117835" y="25130"/>
                    <a:pt x="143527" y="36619"/>
                  </a:cubicBezTo>
                  <a:cubicBezTo>
                    <a:pt x="155449" y="41950"/>
                    <a:pt x="167803" y="46239"/>
                    <a:pt x="180000" y="50921"/>
                  </a:cubicBezTo>
                  <a:cubicBezTo>
                    <a:pt x="182558" y="51659"/>
                    <a:pt x="184879" y="53081"/>
                    <a:pt x="186709" y="55033"/>
                  </a:cubicBezTo>
                  <a:cubicBezTo>
                    <a:pt x="190879" y="60167"/>
                    <a:pt x="189285" y="65085"/>
                    <a:pt x="182774" y="66974"/>
                  </a:cubicBezTo>
                  <a:cubicBezTo>
                    <a:pt x="181535" y="67208"/>
                    <a:pt x="180472" y="67960"/>
                    <a:pt x="179823" y="69040"/>
                  </a:cubicBezTo>
                  <a:cubicBezTo>
                    <a:pt x="185076" y="72069"/>
                    <a:pt x="190328" y="75138"/>
                    <a:pt x="195561" y="78128"/>
                  </a:cubicBezTo>
                  <a:cubicBezTo>
                    <a:pt x="199751" y="80528"/>
                    <a:pt x="204000" y="82869"/>
                    <a:pt x="208230" y="85210"/>
                  </a:cubicBezTo>
                  <a:cubicBezTo>
                    <a:pt x="209509" y="85919"/>
                    <a:pt x="210965" y="86607"/>
                    <a:pt x="211339" y="88102"/>
                  </a:cubicBezTo>
                  <a:cubicBezTo>
                    <a:pt x="212598" y="93217"/>
                    <a:pt x="217122" y="96758"/>
                    <a:pt x="217555" y="102483"/>
                  </a:cubicBezTo>
                  <a:cubicBezTo>
                    <a:pt x="218165" y="106114"/>
                    <a:pt x="220329" y="109305"/>
                    <a:pt x="223457" y="111237"/>
                  </a:cubicBezTo>
                  <a:cubicBezTo>
                    <a:pt x="229359" y="115469"/>
                    <a:pt x="234847" y="120243"/>
                    <a:pt x="239864" y="125500"/>
                  </a:cubicBezTo>
                  <a:cubicBezTo>
                    <a:pt x="245766" y="131677"/>
                    <a:pt x="252238" y="137205"/>
                    <a:pt x="257726" y="143658"/>
                  </a:cubicBezTo>
                  <a:cubicBezTo>
                    <a:pt x="262900" y="149756"/>
                    <a:pt x="269530" y="151999"/>
                    <a:pt x="276828" y="152786"/>
                  </a:cubicBezTo>
                  <a:cubicBezTo>
                    <a:pt x="299098" y="155367"/>
                    <a:pt x="321170" y="159447"/>
                    <a:pt x="342889" y="165002"/>
                  </a:cubicBezTo>
                  <a:cubicBezTo>
                    <a:pt x="349971" y="166733"/>
                    <a:pt x="350246" y="166851"/>
                    <a:pt x="354279" y="160891"/>
                  </a:cubicBezTo>
                  <a:cubicBezTo>
                    <a:pt x="363152" y="147380"/>
                    <a:pt x="376745" y="137663"/>
                    <a:pt x="392404" y="133644"/>
                  </a:cubicBezTo>
                  <a:cubicBezTo>
                    <a:pt x="396575" y="132543"/>
                    <a:pt x="400883" y="131972"/>
                    <a:pt x="405133" y="131087"/>
                  </a:cubicBezTo>
                  <a:cubicBezTo>
                    <a:pt x="408123" y="130457"/>
                    <a:pt x="409933" y="133054"/>
                    <a:pt x="412491" y="133644"/>
                  </a:cubicBezTo>
                  <a:lnTo>
                    <a:pt x="412491" y="133644"/>
                  </a:lnTo>
                  <a:cubicBezTo>
                    <a:pt x="413395" y="136042"/>
                    <a:pt x="415008" y="138102"/>
                    <a:pt x="417133" y="139546"/>
                  </a:cubicBezTo>
                  <a:cubicBezTo>
                    <a:pt x="426969" y="151566"/>
                    <a:pt x="435625" y="164412"/>
                    <a:pt x="444202" y="177278"/>
                  </a:cubicBezTo>
                  <a:cubicBezTo>
                    <a:pt x="455494" y="194196"/>
                    <a:pt x="466079" y="211607"/>
                    <a:pt x="478570" y="227718"/>
                  </a:cubicBezTo>
                  <a:cubicBezTo>
                    <a:pt x="478866" y="228318"/>
                    <a:pt x="479082" y="228944"/>
                    <a:pt x="479259" y="229587"/>
                  </a:cubicBezTo>
                  <a:close/>
                </a:path>
              </a:pathLst>
            </a:custGeom>
            <a:solidFill>
              <a:srgbClr val="000000"/>
            </a:solidFill>
            <a:ln w="1956" cap="flat">
              <a:noFill/>
              <a:prstDash val="solid"/>
              <a:miter/>
            </a:ln>
          </p:spPr>
          <p:txBody>
            <a:bodyPr rtlCol="0" anchor="ctr"/>
            <a:lstStyle/>
            <a:p>
              <a:endParaRPr lang="es-CO"/>
            </a:p>
          </p:txBody>
        </p:sp>
        <p:sp>
          <p:nvSpPr>
            <p:cNvPr id="5261" name="Freeform: Shape 5260">
              <a:extLst>
                <a:ext uri="{FF2B5EF4-FFF2-40B4-BE49-F238E27FC236}">
                  <a16:creationId xmlns:a16="http://schemas.microsoft.com/office/drawing/2014/main" id="{8C8D759C-5F22-A9C6-6445-E839CA588FD8}"/>
                </a:ext>
              </a:extLst>
            </p:cNvPr>
            <p:cNvSpPr/>
            <p:nvPr/>
          </p:nvSpPr>
          <p:spPr>
            <a:xfrm>
              <a:off x="13318564" y="727114"/>
              <a:ext cx="310897" cy="1101102"/>
            </a:xfrm>
            <a:custGeom>
              <a:avLst/>
              <a:gdLst>
                <a:gd name="connsiteX0" fmla="*/ 307463 w 310897"/>
                <a:gd name="connsiteY0" fmla="*/ -315 h 1101102"/>
                <a:gd name="connsiteX1" fmla="*/ 309292 w 310897"/>
                <a:gd name="connsiteY1" fmla="*/ -177 h 1101102"/>
                <a:gd name="connsiteX2" fmla="*/ 299319 w 310897"/>
                <a:gd name="connsiteY2" fmla="*/ 15777 h 1101102"/>
                <a:gd name="connsiteX3" fmla="*/ 282027 w 310897"/>
                <a:gd name="connsiteY3" fmla="*/ 49221 h 1101102"/>
                <a:gd name="connsiteX4" fmla="*/ 279135 w 310897"/>
                <a:gd name="connsiteY4" fmla="*/ 81523 h 1101102"/>
                <a:gd name="connsiteX5" fmla="*/ 293535 w 310897"/>
                <a:gd name="connsiteY5" fmla="*/ 171368 h 1101102"/>
                <a:gd name="connsiteX6" fmla="*/ 300538 w 310897"/>
                <a:gd name="connsiteY6" fmla="*/ 270793 h 1101102"/>
                <a:gd name="connsiteX7" fmla="*/ 303175 w 310897"/>
                <a:gd name="connsiteY7" fmla="*/ 304236 h 1101102"/>
                <a:gd name="connsiteX8" fmla="*/ 301502 w 310897"/>
                <a:gd name="connsiteY8" fmla="*/ 406671 h 1101102"/>
                <a:gd name="connsiteX9" fmla="*/ 292906 w 310897"/>
                <a:gd name="connsiteY9" fmla="*/ 489296 h 1101102"/>
                <a:gd name="connsiteX10" fmla="*/ 275672 w 310897"/>
                <a:gd name="connsiteY10" fmla="*/ 598537 h 1101102"/>
                <a:gd name="connsiteX11" fmla="*/ 265305 w 310897"/>
                <a:gd name="connsiteY11" fmla="*/ 667647 h 1101102"/>
                <a:gd name="connsiteX12" fmla="*/ 261370 w 310897"/>
                <a:gd name="connsiteY12" fmla="*/ 688362 h 1101102"/>
                <a:gd name="connsiteX13" fmla="*/ 242465 w 310897"/>
                <a:gd name="connsiteY13" fmla="*/ 785505 h 1101102"/>
                <a:gd name="connsiteX14" fmla="*/ 236091 w 310897"/>
                <a:gd name="connsiteY14" fmla="*/ 821998 h 1101102"/>
                <a:gd name="connsiteX15" fmla="*/ 233002 w 310897"/>
                <a:gd name="connsiteY15" fmla="*/ 862582 h 1101102"/>
                <a:gd name="connsiteX16" fmla="*/ 214589 w 310897"/>
                <a:gd name="connsiteY16" fmla="*/ 966139 h 1101102"/>
                <a:gd name="connsiteX17" fmla="*/ 197297 w 310897"/>
                <a:gd name="connsiteY17" fmla="*/ 1002985 h 1101102"/>
                <a:gd name="connsiteX18" fmla="*/ 189585 w 310897"/>
                <a:gd name="connsiteY18" fmla="*/ 1016166 h 1101102"/>
                <a:gd name="connsiteX19" fmla="*/ 166273 w 310897"/>
                <a:gd name="connsiteY19" fmla="*/ 1045675 h 1101102"/>
                <a:gd name="connsiteX20" fmla="*/ 104737 w 310897"/>
                <a:gd name="connsiteY20" fmla="*/ 1089525 h 1101102"/>
                <a:gd name="connsiteX21" fmla="*/ 70153 w 310897"/>
                <a:gd name="connsiteY21" fmla="*/ 1100069 h 1101102"/>
                <a:gd name="connsiteX22" fmla="*/ 22467 w 310897"/>
                <a:gd name="connsiteY22" fmla="*/ 1100561 h 1101102"/>
                <a:gd name="connsiteX23" fmla="*/ -1298 w 310897"/>
                <a:gd name="connsiteY23" fmla="*/ 1100089 h 1101102"/>
                <a:gd name="connsiteX24" fmla="*/ 1653 w 310897"/>
                <a:gd name="connsiteY24" fmla="*/ 1095269 h 1101102"/>
                <a:gd name="connsiteX25" fmla="*/ 9286 w 310897"/>
                <a:gd name="connsiteY25" fmla="*/ 1093774 h 1101102"/>
                <a:gd name="connsiteX26" fmla="*/ 43989 w 310897"/>
                <a:gd name="connsiteY26" fmla="*/ 1092436 h 1101102"/>
                <a:gd name="connsiteX27" fmla="*/ 58448 w 310897"/>
                <a:gd name="connsiteY27" fmla="*/ 1096076 h 1101102"/>
                <a:gd name="connsiteX28" fmla="*/ 97242 w 310897"/>
                <a:gd name="connsiteY28" fmla="*/ 1088207 h 1101102"/>
                <a:gd name="connsiteX29" fmla="*/ 175755 w 310897"/>
                <a:gd name="connsiteY29" fmla="*/ 1028953 h 1101102"/>
                <a:gd name="connsiteX30" fmla="*/ 209750 w 310897"/>
                <a:gd name="connsiteY30" fmla="*/ 967378 h 1101102"/>
                <a:gd name="connsiteX31" fmla="*/ 228281 w 310897"/>
                <a:gd name="connsiteY31" fmla="*/ 872635 h 1101102"/>
                <a:gd name="connsiteX32" fmla="*/ 235540 w 310897"/>
                <a:gd name="connsiteY32" fmla="*/ 803368 h 1101102"/>
                <a:gd name="connsiteX33" fmla="*/ 251495 w 310897"/>
                <a:gd name="connsiteY33" fmla="*/ 713819 h 1101102"/>
                <a:gd name="connsiteX34" fmla="*/ 263751 w 310897"/>
                <a:gd name="connsiteY34" fmla="*/ 648781 h 1101102"/>
                <a:gd name="connsiteX35" fmla="*/ 281869 w 310897"/>
                <a:gd name="connsiteY35" fmla="*/ 542549 h 1101102"/>
                <a:gd name="connsiteX36" fmla="*/ 283010 w 310897"/>
                <a:gd name="connsiteY36" fmla="*/ 520300 h 1101102"/>
                <a:gd name="connsiteX37" fmla="*/ 284525 w 310897"/>
                <a:gd name="connsiteY37" fmla="*/ 504326 h 1101102"/>
                <a:gd name="connsiteX38" fmla="*/ 287043 w 310897"/>
                <a:gd name="connsiteY38" fmla="*/ 484909 h 1101102"/>
                <a:gd name="connsiteX39" fmla="*/ 288400 w 310897"/>
                <a:gd name="connsiteY39" fmla="*/ 465866 h 1101102"/>
                <a:gd name="connsiteX40" fmla="*/ 290879 w 310897"/>
                <a:gd name="connsiteY40" fmla="*/ 443872 h 1101102"/>
                <a:gd name="connsiteX41" fmla="*/ 292138 w 310897"/>
                <a:gd name="connsiteY41" fmla="*/ 442200 h 1101102"/>
                <a:gd name="connsiteX42" fmla="*/ 292610 w 310897"/>
                <a:gd name="connsiteY42" fmla="*/ 421642 h 1101102"/>
                <a:gd name="connsiteX43" fmla="*/ 291804 w 310897"/>
                <a:gd name="connsiteY43" fmla="*/ 418966 h 1101102"/>
                <a:gd name="connsiteX44" fmla="*/ 295187 w 310897"/>
                <a:gd name="connsiteY44" fmla="*/ 400120 h 1101102"/>
                <a:gd name="connsiteX45" fmla="*/ 295384 w 310897"/>
                <a:gd name="connsiteY45" fmla="*/ 394710 h 1101102"/>
                <a:gd name="connsiteX46" fmla="*/ 296722 w 310897"/>
                <a:gd name="connsiteY46" fmla="*/ 370493 h 1101102"/>
                <a:gd name="connsiteX47" fmla="*/ 299063 w 310897"/>
                <a:gd name="connsiteY47" fmla="*/ 366952 h 1101102"/>
                <a:gd name="connsiteX48" fmla="*/ 300519 w 310897"/>
                <a:gd name="connsiteY48" fmla="*/ 362408 h 1101102"/>
                <a:gd name="connsiteX49" fmla="*/ 294971 w 310897"/>
                <a:gd name="connsiteY49" fmla="*/ 337955 h 1101102"/>
                <a:gd name="connsiteX50" fmla="*/ 296269 w 310897"/>
                <a:gd name="connsiteY50" fmla="*/ 328119 h 1101102"/>
                <a:gd name="connsiteX51" fmla="*/ 298630 w 310897"/>
                <a:gd name="connsiteY51" fmla="*/ 321646 h 1101102"/>
                <a:gd name="connsiteX52" fmla="*/ 300066 w 310897"/>
                <a:gd name="connsiteY52" fmla="*/ 297449 h 1101102"/>
                <a:gd name="connsiteX53" fmla="*/ 299948 w 310897"/>
                <a:gd name="connsiteY53" fmla="*/ 289580 h 1101102"/>
                <a:gd name="connsiteX54" fmla="*/ 298630 w 310897"/>
                <a:gd name="connsiteY54" fmla="*/ 288144 h 1101102"/>
                <a:gd name="connsiteX55" fmla="*/ 298492 w 310897"/>
                <a:gd name="connsiteY55" fmla="*/ 245828 h 1101102"/>
                <a:gd name="connsiteX56" fmla="*/ 297174 w 310897"/>
                <a:gd name="connsiteY56" fmla="*/ 242956 h 1101102"/>
                <a:gd name="connsiteX57" fmla="*/ 297076 w 310897"/>
                <a:gd name="connsiteY57" fmla="*/ 218169 h 1101102"/>
                <a:gd name="connsiteX58" fmla="*/ 295719 w 310897"/>
                <a:gd name="connsiteY58" fmla="*/ 215277 h 1101102"/>
                <a:gd name="connsiteX59" fmla="*/ 295620 w 310897"/>
                <a:gd name="connsiteY59" fmla="*/ 203591 h 1101102"/>
                <a:gd name="connsiteX60" fmla="*/ 294263 w 310897"/>
                <a:gd name="connsiteY60" fmla="*/ 200699 h 1101102"/>
                <a:gd name="connsiteX61" fmla="*/ 294105 w 310897"/>
                <a:gd name="connsiteY61" fmla="*/ 190489 h 1101102"/>
                <a:gd name="connsiteX62" fmla="*/ 292807 w 310897"/>
                <a:gd name="connsiteY62" fmla="*/ 189034 h 1101102"/>
                <a:gd name="connsiteX63" fmla="*/ 291213 w 310897"/>
                <a:gd name="connsiteY63" fmla="*/ 167177 h 1101102"/>
                <a:gd name="connsiteX64" fmla="*/ 289896 w 310897"/>
                <a:gd name="connsiteY64" fmla="*/ 165722 h 1101102"/>
                <a:gd name="connsiteX65" fmla="*/ 284721 w 310897"/>
                <a:gd name="connsiteY65" fmla="*/ 133459 h 1101102"/>
                <a:gd name="connsiteX66" fmla="*/ 283915 w 310897"/>
                <a:gd name="connsiteY66" fmla="*/ 127813 h 1101102"/>
                <a:gd name="connsiteX67" fmla="*/ 282597 w 310897"/>
                <a:gd name="connsiteY67" fmla="*/ 126377 h 1101102"/>
                <a:gd name="connsiteX68" fmla="*/ 280767 w 310897"/>
                <a:gd name="connsiteY68" fmla="*/ 111465 h 1101102"/>
                <a:gd name="connsiteX69" fmla="*/ 279469 w 310897"/>
                <a:gd name="connsiteY69" fmla="*/ 95727 h 1101102"/>
                <a:gd name="connsiteX70" fmla="*/ 278229 w 310897"/>
                <a:gd name="connsiteY70" fmla="*/ 94310 h 1101102"/>
                <a:gd name="connsiteX71" fmla="*/ 278229 w 310897"/>
                <a:gd name="connsiteY71" fmla="*/ 87031 h 1101102"/>
                <a:gd name="connsiteX72" fmla="*/ 276833 w 310897"/>
                <a:gd name="connsiteY72" fmla="*/ 85576 h 1101102"/>
                <a:gd name="connsiteX73" fmla="*/ 276833 w 310897"/>
                <a:gd name="connsiteY73" fmla="*/ 76802 h 1101102"/>
                <a:gd name="connsiteX74" fmla="*/ 275456 w 310897"/>
                <a:gd name="connsiteY74" fmla="*/ 73910 h 1101102"/>
                <a:gd name="connsiteX75" fmla="*/ 275456 w 310897"/>
                <a:gd name="connsiteY75" fmla="*/ 66631 h 1101102"/>
                <a:gd name="connsiteX76" fmla="*/ 276793 w 310897"/>
                <a:gd name="connsiteY76" fmla="*/ 65175 h 1101102"/>
                <a:gd name="connsiteX77" fmla="*/ 276912 w 310897"/>
                <a:gd name="connsiteY77" fmla="*/ 56421 h 1101102"/>
                <a:gd name="connsiteX78" fmla="*/ 278308 w 310897"/>
                <a:gd name="connsiteY78" fmla="*/ 54965 h 1101102"/>
                <a:gd name="connsiteX79" fmla="*/ 281279 w 310897"/>
                <a:gd name="connsiteY79" fmla="*/ 43299 h 1101102"/>
                <a:gd name="connsiteX80" fmla="*/ 282675 w 310897"/>
                <a:gd name="connsiteY80" fmla="*/ 41844 h 1101102"/>
                <a:gd name="connsiteX81" fmla="*/ 300873 w 310897"/>
                <a:gd name="connsiteY81" fmla="*/ 9915 h 1101102"/>
                <a:gd name="connsiteX82" fmla="*/ 307463 w 310897"/>
                <a:gd name="connsiteY82" fmla="*/ -315 h 1101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10897" h="1101102">
                  <a:moveTo>
                    <a:pt x="307463" y="-315"/>
                  </a:moveTo>
                  <a:lnTo>
                    <a:pt x="309292" y="-177"/>
                  </a:lnTo>
                  <a:cubicBezTo>
                    <a:pt x="307208" y="5921"/>
                    <a:pt x="302800" y="10564"/>
                    <a:pt x="299319" y="15777"/>
                  </a:cubicBezTo>
                  <a:cubicBezTo>
                    <a:pt x="292099" y="26113"/>
                    <a:pt x="286295" y="37360"/>
                    <a:pt x="282027" y="49221"/>
                  </a:cubicBezTo>
                  <a:cubicBezTo>
                    <a:pt x="278761" y="59657"/>
                    <a:pt x="277777" y="70674"/>
                    <a:pt x="279135" y="81523"/>
                  </a:cubicBezTo>
                  <a:cubicBezTo>
                    <a:pt x="281967" y="111819"/>
                    <a:pt x="289266" y="141347"/>
                    <a:pt x="293535" y="171368"/>
                  </a:cubicBezTo>
                  <a:cubicBezTo>
                    <a:pt x="298433" y="204278"/>
                    <a:pt x="300775" y="237520"/>
                    <a:pt x="300538" y="270793"/>
                  </a:cubicBezTo>
                  <a:cubicBezTo>
                    <a:pt x="300381" y="281888"/>
                    <a:pt x="302073" y="293042"/>
                    <a:pt x="303175" y="304236"/>
                  </a:cubicBezTo>
                  <a:cubicBezTo>
                    <a:pt x="306361" y="338340"/>
                    <a:pt x="305810" y="372691"/>
                    <a:pt x="301502" y="406671"/>
                  </a:cubicBezTo>
                  <a:cubicBezTo>
                    <a:pt x="298237" y="434213"/>
                    <a:pt x="295876" y="461754"/>
                    <a:pt x="292906" y="489296"/>
                  </a:cubicBezTo>
                  <a:cubicBezTo>
                    <a:pt x="289148" y="525995"/>
                    <a:pt x="283384" y="562458"/>
                    <a:pt x="275672" y="598537"/>
                  </a:cubicBezTo>
                  <a:cubicBezTo>
                    <a:pt x="270675" y="621338"/>
                    <a:pt x="268098" y="644512"/>
                    <a:pt x="265305" y="667647"/>
                  </a:cubicBezTo>
                  <a:cubicBezTo>
                    <a:pt x="264400" y="674631"/>
                    <a:pt x="263082" y="681536"/>
                    <a:pt x="261370" y="688362"/>
                  </a:cubicBezTo>
                  <a:cubicBezTo>
                    <a:pt x="253717" y="720488"/>
                    <a:pt x="247600" y="752908"/>
                    <a:pt x="242465" y="785505"/>
                  </a:cubicBezTo>
                  <a:cubicBezTo>
                    <a:pt x="240498" y="797722"/>
                    <a:pt x="239002" y="809919"/>
                    <a:pt x="236091" y="821998"/>
                  </a:cubicBezTo>
                  <a:cubicBezTo>
                    <a:pt x="232885" y="835277"/>
                    <a:pt x="233711" y="849028"/>
                    <a:pt x="233002" y="862582"/>
                  </a:cubicBezTo>
                  <a:cubicBezTo>
                    <a:pt x="231173" y="897855"/>
                    <a:pt x="226294" y="932636"/>
                    <a:pt x="214589" y="966139"/>
                  </a:cubicBezTo>
                  <a:cubicBezTo>
                    <a:pt x="210202" y="979024"/>
                    <a:pt x="204399" y="991378"/>
                    <a:pt x="197297" y="1002985"/>
                  </a:cubicBezTo>
                  <a:cubicBezTo>
                    <a:pt x="194621" y="1007313"/>
                    <a:pt x="191867" y="1011641"/>
                    <a:pt x="189585" y="1016166"/>
                  </a:cubicBezTo>
                  <a:cubicBezTo>
                    <a:pt x="183781" y="1027399"/>
                    <a:pt x="175874" y="1037432"/>
                    <a:pt x="166273" y="1045675"/>
                  </a:cubicBezTo>
                  <a:cubicBezTo>
                    <a:pt x="147270" y="1062396"/>
                    <a:pt x="127282" y="1077761"/>
                    <a:pt x="104737" y="1089525"/>
                  </a:cubicBezTo>
                  <a:cubicBezTo>
                    <a:pt x="93957" y="1095132"/>
                    <a:pt x="82232" y="1098712"/>
                    <a:pt x="70153" y="1100069"/>
                  </a:cubicBezTo>
                  <a:cubicBezTo>
                    <a:pt x="54277" y="1101328"/>
                    <a:pt x="38362" y="1100463"/>
                    <a:pt x="22467" y="1100561"/>
                  </a:cubicBezTo>
                  <a:cubicBezTo>
                    <a:pt x="14598" y="1100561"/>
                    <a:pt x="6591" y="1101309"/>
                    <a:pt x="-1298" y="1100089"/>
                  </a:cubicBezTo>
                  <a:cubicBezTo>
                    <a:pt x="-2478" y="1097178"/>
                    <a:pt x="1" y="1096351"/>
                    <a:pt x="1653" y="1095269"/>
                  </a:cubicBezTo>
                  <a:cubicBezTo>
                    <a:pt x="3837" y="1093636"/>
                    <a:pt x="6650" y="1093086"/>
                    <a:pt x="9286" y="1093774"/>
                  </a:cubicBezTo>
                  <a:cubicBezTo>
                    <a:pt x="21090" y="1098279"/>
                    <a:pt x="32519" y="1094856"/>
                    <a:pt x="43989" y="1092436"/>
                  </a:cubicBezTo>
                  <a:cubicBezTo>
                    <a:pt x="49438" y="1091295"/>
                    <a:pt x="53667" y="1094738"/>
                    <a:pt x="58448" y="1096076"/>
                  </a:cubicBezTo>
                  <a:cubicBezTo>
                    <a:pt x="72219" y="1097414"/>
                    <a:pt x="85084" y="1094109"/>
                    <a:pt x="97242" y="1088207"/>
                  </a:cubicBezTo>
                  <a:cubicBezTo>
                    <a:pt x="127361" y="1073747"/>
                    <a:pt x="154292" y="1054449"/>
                    <a:pt x="175755" y="1028953"/>
                  </a:cubicBezTo>
                  <a:cubicBezTo>
                    <a:pt x="190844" y="1010973"/>
                    <a:pt x="201625" y="989608"/>
                    <a:pt x="209750" y="967378"/>
                  </a:cubicBezTo>
                  <a:cubicBezTo>
                    <a:pt x="220924" y="936787"/>
                    <a:pt x="225743" y="904977"/>
                    <a:pt x="228281" y="872635"/>
                  </a:cubicBezTo>
                  <a:cubicBezTo>
                    <a:pt x="230110" y="849520"/>
                    <a:pt x="231449" y="826483"/>
                    <a:pt x="235540" y="803368"/>
                  </a:cubicBezTo>
                  <a:cubicBezTo>
                    <a:pt x="240793" y="773525"/>
                    <a:pt x="246203" y="743662"/>
                    <a:pt x="251495" y="713819"/>
                  </a:cubicBezTo>
                  <a:cubicBezTo>
                    <a:pt x="255429" y="692179"/>
                    <a:pt x="261705" y="670873"/>
                    <a:pt x="263751" y="648781"/>
                  </a:cubicBezTo>
                  <a:cubicBezTo>
                    <a:pt x="267056" y="612938"/>
                    <a:pt x="276695" y="578137"/>
                    <a:pt x="281869" y="542549"/>
                  </a:cubicBezTo>
                  <a:cubicBezTo>
                    <a:pt x="280059" y="534995"/>
                    <a:pt x="281594" y="527834"/>
                    <a:pt x="283010" y="520300"/>
                  </a:cubicBezTo>
                  <a:cubicBezTo>
                    <a:pt x="283935" y="515322"/>
                    <a:pt x="284014" y="509657"/>
                    <a:pt x="284525" y="504326"/>
                  </a:cubicBezTo>
                  <a:cubicBezTo>
                    <a:pt x="285174" y="497834"/>
                    <a:pt x="286492" y="491283"/>
                    <a:pt x="287043" y="484909"/>
                  </a:cubicBezTo>
                  <a:cubicBezTo>
                    <a:pt x="287594" y="478535"/>
                    <a:pt x="288302" y="472240"/>
                    <a:pt x="288400" y="465866"/>
                  </a:cubicBezTo>
                  <a:cubicBezTo>
                    <a:pt x="288400" y="458725"/>
                    <a:pt x="288400" y="450993"/>
                    <a:pt x="290879" y="443872"/>
                  </a:cubicBezTo>
                  <a:cubicBezTo>
                    <a:pt x="291095" y="443223"/>
                    <a:pt x="292296" y="442534"/>
                    <a:pt x="292138" y="442200"/>
                  </a:cubicBezTo>
                  <a:cubicBezTo>
                    <a:pt x="289148" y="435236"/>
                    <a:pt x="293181" y="428429"/>
                    <a:pt x="292610" y="421642"/>
                  </a:cubicBezTo>
                  <a:cubicBezTo>
                    <a:pt x="292610" y="420757"/>
                    <a:pt x="291351" y="419537"/>
                    <a:pt x="291804" y="418966"/>
                  </a:cubicBezTo>
                  <a:cubicBezTo>
                    <a:pt x="296348" y="413242"/>
                    <a:pt x="291292" y="405845"/>
                    <a:pt x="295187" y="400120"/>
                  </a:cubicBezTo>
                  <a:cubicBezTo>
                    <a:pt x="296505" y="398153"/>
                    <a:pt x="295089" y="396304"/>
                    <a:pt x="295384" y="394710"/>
                  </a:cubicBezTo>
                  <a:cubicBezTo>
                    <a:pt x="296899" y="386684"/>
                    <a:pt x="299083" y="378775"/>
                    <a:pt x="296722" y="370493"/>
                  </a:cubicBezTo>
                  <a:cubicBezTo>
                    <a:pt x="296407" y="369372"/>
                    <a:pt x="298119" y="368054"/>
                    <a:pt x="299063" y="366952"/>
                  </a:cubicBezTo>
                  <a:cubicBezTo>
                    <a:pt x="300007" y="365851"/>
                    <a:pt x="301601" y="363313"/>
                    <a:pt x="300519" y="362408"/>
                  </a:cubicBezTo>
                  <a:cubicBezTo>
                    <a:pt x="292256" y="355601"/>
                    <a:pt x="297824" y="345844"/>
                    <a:pt x="294971" y="337955"/>
                  </a:cubicBezTo>
                  <a:cubicBezTo>
                    <a:pt x="294046" y="334636"/>
                    <a:pt x="294518" y="331085"/>
                    <a:pt x="296269" y="328119"/>
                  </a:cubicBezTo>
                  <a:cubicBezTo>
                    <a:pt x="297253" y="326033"/>
                    <a:pt x="299377" y="324361"/>
                    <a:pt x="298630" y="321646"/>
                  </a:cubicBezTo>
                  <a:cubicBezTo>
                    <a:pt x="301207" y="313777"/>
                    <a:pt x="299732" y="305515"/>
                    <a:pt x="300066" y="297449"/>
                  </a:cubicBezTo>
                  <a:cubicBezTo>
                    <a:pt x="300184" y="294833"/>
                    <a:pt x="300066" y="292196"/>
                    <a:pt x="299948" y="289580"/>
                  </a:cubicBezTo>
                  <a:cubicBezTo>
                    <a:pt x="299555" y="289061"/>
                    <a:pt x="299122" y="288579"/>
                    <a:pt x="298630" y="288144"/>
                  </a:cubicBezTo>
                  <a:cubicBezTo>
                    <a:pt x="298630" y="274033"/>
                    <a:pt x="298591" y="259928"/>
                    <a:pt x="298492" y="245828"/>
                  </a:cubicBezTo>
                  <a:cubicBezTo>
                    <a:pt x="297765" y="245002"/>
                    <a:pt x="298099" y="243704"/>
                    <a:pt x="297174" y="242956"/>
                  </a:cubicBezTo>
                  <a:cubicBezTo>
                    <a:pt x="297174" y="234694"/>
                    <a:pt x="297135" y="226431"/>
                    <a:pt x="297076" y="218169"/>
                  </a:cubicBezTo>
                  <a:cubicBezTo>
                    <a:pt x="296289" y="217362"/>
                    <a:pt x="296643" y="216005"/>
                    <a:pt x="295719" y="215277"/>
                  </a:cubicBezTo>
                  <a:lnTo>
                    <a:pt x="295620" y="203591"/>
                  </a:lnTo>
                  <a:cubicBezTo>
                    <a:pt x="294833" y="202785"/>
                    <a:pt x="295187" y="201447"/>
                    <a:pt x="294263" y="200699"/>
                  </a:cubicBezTo>
                  <a:cubicBezTo>
                    <a:pt x="294263" y="197296"/>
                    <a:pt x="294164" y="193893"/>
                    <a:pt x="294105" y="190489"/>
                  </a:cubicBezTo>
                  <a:cubicBezTo>
                    <a:pt x="293712" y="189968"/>
                    <a:pt x="293279" y="189480"/>
                    <a:pt x="292807" y="189034"/>
                  </a:cubicBezTo>
                  <a:cubicBezTo>
                    <a:pt x="293673" y="181656"/>
                    <a:pt x="290840" y="174535"/>
                    <a:pt x="291213" y="167177"/>
                  </a:cubicBezTo>
                  <a:cubicBezTo>
                    <a:pt x="290820" y="166656"/>
                    <a:pt x="290368" y="166168"/>
                    <a:pt x="289896" y="165722"/>
                  </a:cubicBezTo>
                  <a:cubicBezTo>
                    <a:pt x="289738" y="154725"/>
                    <a:pt x="286630" y="144082"/>
                    <a:pt x="284721" y="133459"/>
                  </a:cubicBezTo>
                  <a:cubicBezTo>
                    <a:pt x="284387" y="131491"/>
                    <a:pt x="284171" y="129701"/>
                    <a:pt x="283915" y="127813"/>
                  </a:cubicBezTo>
                  <a:cubicBezTo>
                    <a:pt x="283522" y="127293"/>
                    <a:pt x="283089" y="126811"/>
                    <a:pt x="282597" y="126377"/>
                  </a:cubicBezTo>
                  <a:cubicBezTo>
                    <a:pt x="283246" y="121262"/>
                    <a:pt x="281554" y="116344"/>
                    <a:pt x="280767" y="111465"/>
                  </a:cubicBezTo>
                  <a:cubicBezTo>
                    <a:pt x="279921" y="106193"/>
                    <a:pt x="280079" y="100960"/>
                    <a:pt x="279469" y="95727"/>
                  </a:cubicBezTo>
                  <a:cubicBezTo>
                    <a:pt x="279115" y="95209"/>
                    <a:pt x="278702" y="94735"/>
                    <a:pt x="278229" y="94310"/>
                  </a:cubicBezTo>
                  <a:lnTo>
                    <a:pt x="278229" y="87031"/>
                  </a:lnTo>
                  <a:cubicBezTo>
                    <a:pt x="277797" y="86522"/>
                    <a:pt x="277325" y="86036"/>
                    <a:pt x="276833" y="85576"/>
                  </a:cubicBezTo>
                  <a:cubicBezTo>
                    <a:pt x="276833" y="82644"/>
                    <a:pt x="276833" y="79674"/>
                    <a:pt x="276833" y="76802"/>
                  </a:cubicBezTo>
                  <a:cubicBezTo>
                    <a:pt x="276026" y="76015"/>
                    <a:pt x="276380" y="74657"/>
                    <a:pt x="275456" y="73910"/>
                  </a:cubicBezTo>
                  <a:lnTo>
                    <a:pt x="275456" y="66631"/>
                  </a:lnTo>
                  <a:cubicBezTo>
                    <a:pt x="275928" y="66181"/>
                    <a:pt x="276380" y="65693"/>
                    <a:pt x="276793" y="65175"/>
                  </a:cubicBezTo>
                  <a:lnTo>
                    <a:pt x="276912" y="56421"/>
                  </a:lnTo>
                  <a:cubicBezTo>
                    <a:pt x="277403" y="55964"/>
                    <a:pt x="277875" y="55479"/>
                    <a:pt x="278308" y="54965"/>
                  </a:cubicBezTo>
                  <a:cubicBezTo>
                    <a:pt x="278308" y="50814"/>
                    <a:pt x="280748" y="47313"/>
                    <a:pt x="281279" y="43299"/>
                  </a:cubicBezTo>
                  <a:cubicBezTo>
                    <a:pt x="281771" y="42843"/>
                    <a:pt x="282243" y="42357"/>
                    <a:pt x="282675" y="41844"/>
                  </a:cubicBezTo>
                  <a:cubicBezTo>
                    <a:pt x="286610" y="30040"/>
                    <a:pt x="293633" y="19889"/>
                    <a:pt x="300873" y="9915"/>
                  </a:cubicBezTo>
                  <a:cubicBezTo>
                    <a:pt x="303391" y="6722"/>
                    <a:pt x="305594" y="3297"/>
                    <a:pt x="307463" y="-315"/>
                  </a:cubicBezTo>
                  <a:close/>
                </a:path>
              </a:pathLst>
            </a:custGeom>
            <a:solidFill>
              <a:srgbClr val="020202"/>
            </a:solidFill>
            <a:ln w="1956" cap="flat">
              <a:noFill/>
              <a:prstDash val="solid"/>
              <a:miter/>
            </a:ln>
          </p:spPr>
          <p:txBody>
            <a:bodyPr rtlCol="0" anchor="ctr"/>
            <a:lstStyle/>
            <a:p>
              <a:endParaRPr lang="es-CO"/>
            </a:p>
          </p:txBody>
        </p:sp>
        <p:sp>
          <p:nvSpPr>
            <p:cNvPr id="5262" name="Freeform: Shape 5261">
              <a:extLst>
                <a:ext uri="{FF2B5EF4-FFF2-40B4-BE49-F238E27FC236}">
                  <a16:creationId xmlns:a16="http://schemas.microsoft.com/office/drawing/2014/main" id="{9204256E-C203-5715-0B92-21326CC748BB}"/>
                </a:ext>
              </a:extLst>
            </p:cNvPr>
            <p:cNvSpPr/>
            <p:nvPr/>
          </p:nvSpPr>
          <p:spPr>
            <a:xfrm>
              <a:off x="12133674" y="516992"/>
              <a:ext cx="49816" cy="832955"/>
            </a:xfrm>
            <a:custGeom>
              <a:avLst/>
              <a:gdLst>
                <a:gd name="connsiteX0" fmla="*/ 47995 w 49816"/>
                <a:gd name="connsiteY0" fmla="*/ -315 h 832955"/>
                <a:gd name="connsiteX1" fmla="*/ 48211 w 49816"/>
                <a:gd name="connsiteY1" fmla="*/ 1495 h 832955"/>
                <a:gd name="connsiteX2" fmla="*/ 38100 w 49816"/>
                <a:gd name="connsiteY2" fmla="*/ 12905 h 832955"/>
                <a:gd name="connsiteX3" fmla="*/ 14729 w 49816"/>
                <a:gd name="connsiteY3" fmla="*/ 66336 h 832955"/>
                <a:gd name="connsiteX4" fmla="*/ 8650 w 49816"/>
                <a:gd name="connsiteY4" fmla="*/ 110009 h 832955"/>
                <a:gd name="connsiteX5" fmla="*/ 6328 w 49816"/>
                <a:gd name="connsiteY5" fmla="*/ 130842 h 832955"/>
                <a:gd name="connsiteX6" fmla="*/ 6112 w 49816"/>
                <a:gd name="connsiteY6" fmla="*/ 140265 h 832955"/>
                <a:gd name="connsiteX7" fmla="*/ 6112 w 49816"/>
                <a:gd name="connsiteY7" fmla="*/ 186575 h 832955"/>
                <a:gd name="connsiteX8" fmla="*/ 6112 w 49816"/>
                <a:gd name="connsiteY8" fmla="*/ 190214 h 832955"/>
                <a:gd name="connsiteX9" fmla="*/ 7410 w 49816"/>
                <a:gd name="connsiteY9" fmla="*/ 264360 h 832955"/>
                <a:gd name="connsiteX10" fmla="*/ 8866 w 49816"/>
                <a:gd name="connsiteY10" fmla="*/ 274393 h 832955"/>
                <a:gd name="connsiteX11" fmla="*/ 7705 w 49816"/>
                <a:gd name="connsiteY11" fmla="*/ 313954 h 832955"/>
                <a:gd name="connsiteX12" fmla="*/ 7509 w 49816"/>
                <a:gd name="connsiteY12" fmla="*/ 321233 h 832955"/>
                <a:gd name="connsiteX13" fmla="*/ 5660 w 49816"/>
                <a:gd name="connsiteY13" fmla="*/ 382985 h 832955"/>
                <a:gd name="connsiteX14" fmla="*/ 4381 w 49816"/>
                <a:gd name="connsiteY14" fmla="*/ 411943 h 832955"/>
                <a:gd name="connsiteX15" fmla="*/ 2000 w 49816"/>
                <a:gd name="connsiteY15" fmla="*/ 497578 h 832955"/>
                <a:gd name="connsiteX16" fmla="*/ 2689 w 49816"/>
                <a:gd name="connsiteY16" fmla="*/ 588485 h 832955"/>
                <a:gd name="connsiteX17" fmla="*/ 1941 w 49816"/>
                <a:gd name="connsiteY17" fmla="*/ 642919 h 832955"/>
                <a:gd name="connsiteX18" fmla="*/ 4341 w 49816"/>
                <a:gd name="connsiteY18" fmla="*/ 679746 h 832955"/>
                <a:gd name="connsiteX19" fmla="*/ 4518 w 49816"/>
                <a:gd name="connsiteY19" fmla="*/ 682638 h 832955"/>
                <a:gd name="connsiteX20" fmla="*/ 7135 w 49816"/>
                <a:gd name="connsiteY20" fmla="*/ 723084 h 832955"/>
                <a:gd name="connsiteX21" fmla="*/ 9102 w 49816"/>
                <a:gd name="connsiteY21" fmla="*/ 749839 h 832955"/>
                <a:gd name="connsiteX22" fmla="*/ 13804 w 49816"/>
                <a:gd name="connsiteY22" fmla="*/ 779840 h 832955"/>
                <a:gd name="connsiteX23" fmla="*/ 15968 w 49816"/>
                <a:gd name="connsiteY23" fmla="*/ 796306 h 832955"/>
                <a:gd name="connsiteX24" fmla="*/ 21142 w 49816"/>
                <a:gd name="connsiteY24" fmla="*/ 825519 h 832955"/>
                <a:gd name="connsiteX25" fmla="*/ 21889 w 49816"/>
                <a:gd name="connsiteY25" fmla="*/ 832641 h 832955"/>
                <a:gd name="connsiteX26" fmla="*/ 14256 w 49816"/>
                <a:gd name="connsiteY26" fmla="*/ 798017 h 832955"/>
                <a:gd name="connsiteX27" fmla="*/ 7253 w 49816"/>
                <a:gd name="connsiteY27" fmla="*/ 755642 h 832955"/>
                <a:gd name="connsiteX28" fmla="*/ 427 w 49816"/>
                <a:gd name="connsiteY28" fmla="*/ 679510 h 832955"/>
                <a:gd name="connsiteX29" fmla="*/ 1076 w 49816"/>
                <a:gd name="connsiteY29" fmla="*/ 538339 h 832955"/>
                <a:gd name="connsiteX30" fmla="*/ 466 w 49816"/>
                <a:gd name="connsiteY30" fmla="*/ 501945 h 832955"/>
                <a:gd name="connsiteX31" fmla="*/ 1882 w 49816"/>
                <a:gd name="connsiteY31" fmla="*/ 418239 h 832955"/>
                <a:gd name="connsiteX32" fmla="*/ 5817 w 49816"/>
                <a:gd name="connsiteY32" fmla="*/ 325089 h 832955"/>
                <a:gd name="connsiteX33" fmla="*/ 7784 w 49816"/>
                <a:gd name="connsiteY33" fmla="*/ 291646 h 832955"/>
                <a:gd name="connsiteX34" fmla="*/ 7941 w 49816"/>
                <a:gd name="connsiteY34" fmla="*/ 282203 h 832955"/>
                <a:gd name="connsiteX35" fmla="*/ 5974 w 49816"/>
                <a:gd name="connsiteY35" fmla="*/ 216792 h 832955"/>
                <a:gd name="connsiteX36" fmla="*/ 5305 w 49816"/>
                <a:gd name="connsiteY36" fmla="*/ 141839 h 832955"/>
                <a:gd name="connsiteX37" fmla="*/ 20827 w 49816"/>
                <a:gd name="connsiteY37" fmla="*/ 40152 h 832955"/>
                <a:gd name="connsiteX38" fmla="*/ 47995 w 49816"/>
                <a:gd name="connsiteY38" fmla="*/ -315 h 83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9816" h="832955">
                  <a:moveTo>
                    <a:pt x="47995" y="-315"/>
                  </a:moveTo>
                  <a:cubicBezTo>
                    <a:pt x="47995" y="295"/>
                    <a:pt x="48132" y="905"/>
                    <a:pt x="48211" y="1495"/>
                  </a:cubicBezTo>
                  <a:cubicBezTo>
                    <a:pt x="44827" y="5292"/>
                    <a:pt x="41286" y="8951"/>
                    <a:pt x="38100" y="12905"/>
                  </a:cubicBezTo>
                  <a:cubicBezTo>
                    <a:pt x="25529" y="28643"/>
                    <a:pt x="19273" y="47096"/>
                    <a:pt x="14729" y="66336"/>
                  </a:cubicBezTo>
                  <a:cubicBezTo>
                    <a:pt x="11069" y="80620"/>
                    <a:pt x="9023" y="95270"/>
                    <a:pt x="8650" y="110009"/>
                  </a:cubicBezTo>
                  <a:cubicBezTo>
                    <a:pt x="8650" y="116953"/>
                    <a:pt x="7037" y="123878"/>
                    <a:pt x="6328" y="130842"/>
                  </a:cubicBezTo>
                  <a:cubicBezTo>
                    <a:pt x="5896" y="133964"/>
                    <a:pt x="5817" y="137126"/>
                    <a:pt x="6112" y="140265"/>
                  </a:cubicBezTo>
                  <a:cubicBezTo>
                    <a:pt x="8119" y="155637"/>
                    <a:pt x="8119" y="171202"/>
                    <a:pt x="6112" y="186575"/>
                  </a:cubicBezTo>
                  <a:cubicBezTo>
                    <a:pt x="5974" y="187782"/>
                    <a:pt x="5974" y="189006"/>
                    <a:pt x="6112" y="190214"/>
                  </a:cubicBezTo>
                  <a:cubicBezTo>
                    <a:pt x="9063" y="214883"/>
                    <a:pt x="6800" y="239651"/>
                    <a:pt x="7410" y="264360"/>
                  </a:cubicBezTo>
                  <a:cubicBezTo>
                    <a:pt x="7410" y="267822"/>
                    <a:pt x="8473" y="271048"/>
                    <a:pt x="8866" y="274393"/>
                  </a:cubicBezTo>
                  <a:cubicBezTo>
                    <a:pt x="10460" y="287632"/>
                    <a:pt x="9260" y="300793"/>
                    <a:pt x="7705" y="313954"/>
                  </a:cubicBezTo>
                  <a:cubicBezTo>
                    <a:pt x="7450" y="316372"/>
                    <a:pt x="7391" y="318806"/>
                    <a:pt x="7509" y="321233"/>
                  </a:cubicBezTo>
                  <a:cubicBezTo>
                    <a:pt x="8296" y="341850"/>
                    <a:pt x="5896" y="362388"/>
                    <a:pt x="5660" y="382985"/>
                  </a:cubicBezTo>
                  <a:cubicBezTo>
                    <a:pt x="5541" y="392585"/>
                    <a:pt x="5325" y="402343"/>
                    <a:pt x="4381" y="411943"/>
                  </a:cubicBezTo>
                  <a:cubicBezTo>
                    <a:pt x="1410" y="440386"/>
                    <a:pt x="623" y="469013"/>
                    <a:pt x="2000" y="497578"/>
                  </a:cubicBezTo>
                  <a:cubicBezTo>
                    <a:pt x="3692" y="527913"/>
                    <a:pt x="3358" y="558209"/>
                    <a:pt x="2689" y="588485"/>
                  </a:cubicBezTo>
                  <a:cubicBezTo>
                    <a:pt x="2295" y="606623"/>
                    <a:pt x="1056" y="624840"/>
                    <a:pt x="1941" y="642919"/>
                  </a:cubicBezTo>
                  <a:cubicBezTo>
                    <a:pt x="2531" y="655175"/>
                    <a:pt x="1941" y="667588"/>
                    <a:pt x="4341" y="679746"/>
                  </a:cubicBezTo>
                  <a:cubicBezTo>
                    <a:pt x="4499" y="680702"/>
                    <a:pt x="4558" y="681670"/>
                    <a:pt x="4518" y="682638"/>
                  </a:cubicBezTo>
                  <a:cubicBezTo>
                    <a:pt x="4518" y="696192"/>
                    <a:pt x="6387" y="709609"/>
                    <a:pt x="7135" y="723084"/>
                  </a:cubicBezTo>
                  <a:cubicBezTo>
                    <a:pt x="7627" y="732016"/>
                    <a:pt x="8787" y="740888"/>
                    <a:pt x="9102" y="749839"/>
                  </a:cubicBezTo>
                  <a:cubicBezTo>
                    <a:pt x="9378" y="759990"/>
                    <a:pt x="11837" y="769925"/>
                    <a:pt x="13804" y="779840"/>
                  </a:cubicBezTo>
                  <a:cubicBezTo>
                    <a:pt x="14846" y="785289"/>
                    <a:pt x="15574" y="790778"/>
                    <a:pt x="15968" y="796306"/>
                  </a:cubicBezTo>
                  <a:cubicBezTo>
                    <a:pt x="16912" y="806162"/>
                    <a:pt x="18643" y="815939"/>
                    <a:pt x="21142" y="825519"/>
                  </a:cubicBezTo>
                  <a:cubicBezTo>
                    <a:pt x="21889" y="827821"/>
                    <a:pt x="22145" y="830241"/>
                    <a:pt x="21889" y="832641"/>
                  </a:cubicBezTo>
                  <a:cubicBezTo>
                    <a:pt x="17699" y="821526"/>
                    <a:pt x="15122" y="809860"/>
                    <a:pt x="14256" y="798017"/>
                  </a:cubicBezTo>
                  <a:cubicBezTo>
                    <a:pt x="13135" y="783676"/>
                    <a:pt x="9220" y="769826"/>
                    <a:pt x="7253" y="755642"/>
                  </a:cubicBezTo>
                  <a:cubicBezTo>
                    <a:pt x="3712" y="730383"/>
                    <a:pt x="2551" y="704907"/>
                    <a:pt x="427" y="679510"/>
                  </a:cubicBezTo>
                  <a:cubicBezTo>
                    <a:pt x="-3508" y="632296"/>
                    <a:pt x="-852" y="585376"/>
                    <a:pt x="1076" y="538339"/>
                  </a:cubicBezTo>
                  <a:cubicBezTo>
                    <a:pt x="1567" y="526182"/>
                    <a:pt x="938" y="514063"/>
                    <a:pt x="466" y="501945"/>
                  </a:cubicBezTo>
                  <a:cubicBezTo>
                    <a:pt x="-498" y="474038"/>
                    <a:pt x="-6" y="446099"/>
                    <a:pt x="1882" y="418239"/>
                  </a:cubicBezTo>
                  <a:cubicBezTo>
                    <a:pt x="3850" y="387215"/>
                    <a:pt x="4833" y="356152"/>
                    <a:pt x="5817" y="325089"/>
                  </a:cubicBezTo>
                  <a:cubicBezTo>
                    <a:pt x="6151" y="313935"/>
                    <a:pt x="7135" y="302800"/>
                    <a:pt x="7784" y="291646"/>
                  </a:cubicBezTo>
                  <a:cubicBezTo>
                    <a:pt x="8197" y="288514"/>
                    <a:pt x="8237" y="285347"/>
                    <a:pt x="7941" y="282203"/>
                  </a:cubicBezTo>
                  <a:cubicBezTo>
                    <a:pt x="4145" y="260563"/>
                    <a:pt x="6879" y="238589"/>
                    <a:pt x="5974" y="216792"/>
                  </a:cubicBezTo>
                  <a:cubicBezTo>
                    <a:pt x="4971" y="191807"/>
                    <a:pt x="4932" y="166804"/>
                    <a:pt x="5305" y="141839"/>
                  </a:cubicBezTo>
                  <a:cubicBezTo>
                    <a:pt x="5837" y="107333"/>
                    <a:pt x="8394" y="72985"/>
                    <a:pt x="20827" y="40152"/>
                  </a:cubicBezTo>
                  <a:cubicBezTo>
                    <a:pt x="26394" y="24622"/>
                    <a:pt x="35719" y="10716"/>
                    <a:pt x="47995" y="-315"/>
                  </a:cubicBezTo>
                  <a:close/>
                </a:path>
              </a:pathLst>
            </a:custGeom>
            <a:solidFill>
              <a:srgbClr val="0B0B0B"/>
            </a:solidFill>
            <a:ln w="1956" cap="flat">
              <a:noFill/>
              <a:prstDash val="solid"/>
              <a:miter/>
            </a:ln>
          </p:spPr>
          <p:txBody>
            <a:bodyPr rtlCol="0" anchor="ctr"/>
            <a:lstStyle/>
            <a:p>
              <a:endParaRPr lang="es-CO"/>
            </a:p>
          </p:txBody>
        </p:sp>
        <p:sp>
          <p:nvSpPr>
            <p:cNvPr id="5263" name="Freeform: Shape 5262">
              <a:extLst>
                <a:ext uri="{FF2B5EF4-FFF2-40B4-BE49-F238E27FC236}">
                  <a16:creationId xmlns:a16="http://schemas.microsoft.com/office/drawing/2014/main" id="{29073827-B293-5DEA-F672-B88E1EED26A1}"/>
                </a:ext>
              </a:extLst>
            </p:cNvPr>
            <p:cNvSpPr/>
            <p:nvPr/>
          </p:nvSpPr>
          <p:spPr>
            <a:xfrm>
              <a:off x="13117096" y="1783337"/>
              <a:ext cx="273206" cy="45723"/>
            </a:xfrm>
            <a:custGeom>
              <a:avLst/>
              <a:gdLst>
                <a:gd name="connsiteX0" fmla="*/ 199855 w 273206"/>
                <a:gd name="connsiteY0" fmla="*/ 42390 h 45723"/>
                <a:gd name="connsiteX1" fmla="*/ 208157 w 273206"/>
                <a:gd name="connsiteY1" fmla="*/ 43708 h 45723"/>
                <a:gd name="connsiteX2" fmla="*/ 264421 w 273206"/>
                <a:gd name="connsiteY2" fmla="*/ 43708 h 45723"/>
                <a:gd name="connsiteX3" fmla="*/ 271601 w 273206"/>
                <a:gd name="connsiteY3" fmla="*/ 43944 h 45723"/>
                <a:gd name="connsiteX4" fmla="*/ 264598 w 273206"/>
                <a:gd name="connsiteY4" fmla="*/ 45243 h 45723"/>
                <a:gd name="connsiteX5" fmla="*/ 206465 w 273206"/>
                <a:gd name="connsiteY5" fmla="*/ 45243 h 45723"/>
                <a:gd name="connsiteX6" fmla="*/ 181225 w 273206"/>
                <a:gd name="connsiteY6" fmla="*/ 42311 h 45723"/>
                <a:gd name="connsiteX7" fmla="*/ 138418 w 273206"/>
                <a:gd name="connsiteY7" fmla="*/ 41741 h 45723"/>
                <a:gd name="connsiteX8" fmla="*/ 68128 w 273206"/>
                <a:gd name="connsiteY8" fmla="*/ 39518 h 45723"/>
                <a:gd name="connsiteX9" fmla="*/ 33681 w 273206"/>
                <a:gd name="connsiteY9" fmla="*/ 30783 h 45723"/>
                <a:gd name="connsiteX10" fmla="*/ 376 w 273206"/>
                <a:gd name="connsiteY10" fmla="*/ 5209 h 45723"/>
                <a:gd name="connsiteX11" fmla="*/ -1454 w 273206"/>
                <a:gd name="connsiteY11" fmla="*/ 94 h 45723"/>
                <a:gd name="connsiteX12" fmla="*/ 238 w 273206"/>
                <a:gd name="connsiteY12" fmla="*/ -24 h 45723"/>
                <a:gd name="connsiteX13" fmla="*/ 356 w 273206"/>
                <a:gd name="connsiteY13" fmla="*/ 94 h 45723"/>
                <a:gd name="connsiteX14" fmla="*/ 18809 w 273206"/>
                <a:gd name="connsiteY14" fmla="*/ 16304 h 45723"/>
                <a:gd name="connsiteX15" fmla="*/ 49931 w 273206"/>
                <a:gd name="connsiteY15" fmla="*/ 33774 h 45723"/>
                <a:gd name="connsiteX16" fmla="*/ 86227 w 273206"/>
                <a:gd name="connsiteY16" fmla="*/ 39498 h 45723"/>
                <a:gd name="connsiteX17" fmla="*/ 89925 w 273206"/>
                <a:gd name="connsiteY17" fmla="*/ 38436 h 45723"/>
                <a:gd name="connsiteX18" fmla="*/ 135428 w 273206"/>
                <a:gd name="connsiteY18" fmla="*/ 38043 h 45723"/>
                <a:gd name="connsiteX19" fmla="*/ 141998 w 273206"/>
                <a:gd name="connsiteY19" fmla="*/ 37452 h 45723"/>
                <a:gd name="connsiteX20" fmla="*/ 174675 w 273206"/>
                <a:gd name="connsiteY20" fmla="*/ 37452 h 45723"/>
                <a:gd name="connsiteX21" fmla="*/ 177055 w 273206"/>
                <a:gd name="connsiteY21" fmla="*/ 37826 h 45723"/>
                <a:gd name="connsiteX22" fmla="*/ 189114 w 273206"/>
                <a:gd name="connsiteY22" fmla="*/ 39321 h 45723"/>
                <a:gd name="connsiteX23" fmla="*/ 191180 w 273206"/>
                <a:gd name="connsiteY23" fmla="*/ 39794 h 45723"/>
                <a:gd name="connsiteX24" fmla="*/ 196177 w 273206"/>
                <a:gd name="connsiteY24" fmla="*/ 40718 h 45723"/>
                <a:gd name="connsiteX25" fmla="*/ 199855 w 273206"/>
                <a:gd name="connsiteY25" fmla="*/ 42390 h 4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3206" h="45723">
                  <a:moveTo>
                    <a:pt x="199855" y="42390"/>
                  </a:moveTo>
                  <a:cubicBezTo>
                    <a:pt x="202334" y="44574"/>
                    <a:pt x="205364" y="43689"/>
                    <a:pt x="208157" y="43708"/>
                  </a:cubicBezTo>
                  <a:cubicBezTo>
                    <a:pt x="226905" y="43708"/>
                    <a:pt x="245653" y="43708"/>
                    <a:pt x="264421" y="43708"/>
                  </a:cubicBezTo>
                  <a:cubicBezTo>
                    <a:pt x="266821" y="43708"/>
                    <a:pt x="269221" y="43866"/>
                    <a:pt x="271601" y="43944"/>
                  </a:cubicBezTo>
                  <a:cubicBezTo>
                    <a:pt x="269477" y="45498"/>
                    <a:pt x="266978" y="45223"/>
                    <a:pt x="264598" y="45243"/>
                  </a:cubicBezTo>
                  <a:cubicBezTo>
                    <a:pt x="245220" y="45243"/>
                    <a:pt x="225843" y="45617"/>
                    <a:pt x="206465" y="45243"/>
                  </a:cubicBezTo>
                  <a:cubicBezTo>
                    <a:pt x="198045" y="45066"/>
                    <a:pt x="189645" y="43276"/>
                    <a:pt x="181225" y="42311"/>
                  </a:cubicBezTo>
                  <a:cubicBezTo>
                    <a:pt x="167002" y="40915"/>
                    <a:pt x="152680" y="40718"/>
                    <a:pt x="138418" y="41741"/>
                  </a:cubicBezTo>
                  <a:cubicBezTo>
                    <a:pt x="114929" y="42980"/>
                    <a:pt x="91420" y="43708"/>
                    <a:pt x="68128" y="39518"/>
                  </a:cubicBezTo>
                  <a:cubicBezTo>
                    <a:pt x="56383" y="37767"/>
                    <a:pt x="44836" y="34836"/>
                    <a:pt x="33681" y="30783"/>
                  </a:cubicBezTo>
                  <a:cubicBezTo>
                    <a:pt x="20835" y="24508"/>
                    <a:pt x="10389" y="15045"/>
                    <a:pt x="376" y="5209"/>
                  </a:cubicBezTo>
                  <a:cubicBezTo>
                    <a:pt x="-1218" y="4048"/>
                    <a:pt x="-1946" y="2022"/>
                    <a:pt x="-1454" y="94"/>
                  </a:cubicBezTo>
                  <a:cubicBezTo>
                    <a:pt x="-1021" y="-398"/>
                    <a:pt x="-254" y="-457"/>
                    <a:pt x="238" y="-24"/>
                  </a:cubicBezTo>
                  <a:cubicBezTo>
                    <a:pt x="277" y="15"/>
                    <a:pt x="317" y="55"/>
                    <a:pt x="356" y="94"/>
                  </a:cubicBezTo>
                  <a:cubicBezTo>
                    <a:pt x="6455" y="5563"/>
                    <a:pt x="12710" y="10835"/>
                    <a:pt x="18809" y="16304"/>
                  </a:cubicBezTo>
                  <a:cubicBezTo>
                    <a:pt x="27799" y="24350"/>
                    <a:pt x="37498" y="31393"/>
                    <a:pt x="49931" y="33774"/>
                  </a:cubicBezTo>
                  <a:cubicBezTo>
                    <a:pt x="61971" y="36056"/>
                    <a:pt x="73735" y="40069"/>
                    <a:pt x="86227" y="39498"/>
                  </a:cubicBezTo>
                  <a:cubicBezTo>
                    <a:pt x="87269" y="38672"/>
                    <a:pt x="88607" y="38279"/>
                    <a:pt x="89925" y="38436"/>
                  </a:cubicBezTo>
                  <a:cubicBezTo>
                    <a:pt x="105093" y="38967"/>
                    <a:pt x="120280" y="39636"/>
                    <a:pt x="135428" y="38043"/>
                  </a:cubicBezTo>
                  <a:cubicBezTo>
                    <a:pt x="137592" y="37590"/>
                    <a:pt x="139795" y="37374"/>
                    <a:pt x="141998" y="37452"/>
                  </a:cubicBezTo>
                  <a:cubicBezTo>
                    <a:pt x="152897" y="37452"/>
                    <a:pt x="163796" y="37236"/>
                    <a:pt x="174675" y="37452"/>
                  </a:cubicBezTo>
                  <a:cubicBezTo>
                    <a:pt x="175481" y="37531"/>
                    <a:pt x="176268" y="37649"/>
                    <a:pt x="177055" y="37826"/>
                  </a:cubicBezTo>
                  <a:cubicBezTo>
                    <a:pt x="180989" y="39400"/>
                    <a:pt x="185101" y="38830"/>
                    <a:pt x="189114" y="39321"/>
                  </a:cubicBezTo>
                  <a:cubicBezTo>
                    <a:pt x="189822" y="39420"/>
                    <a:pt x="190511" y="39577"/>
                    <a:pt x="191180" y="39794"/>
                  </a:cubicBezTo>
                  <a:cubicBezTo>
                    <a:pt x="192793" y="40325"/>
                    <a:pt x="194485" y="40620"/>
                    <a:pt x="196177" y="40718"/>
                  </a:cubicBezTo>
                  <a:cubicBezTo>
                    <a:pt x="197593" y="40738"/>
                    <a:pt x="198931" y="41328"/>
                    <a:pt x="199855" y="42390"/>
                  </a:cubicBezTo>
                  <a:close/>
                </a:path>
              </a:pathLst>
            </a:custGeom>
            <a:solidFill>
              <a:srgbClr val="1B1B1B"/>
            </a:solidFill>
            <a:ln w="1956" cap="flat">
              <a:noFill/>
              <a:prstDash val="solid"/>
              <a:miter/>
            </a:ln>
          </p:spPr>
          <p:txBody>
            <a:bodyPr rtlCol="0" anchor="ctr"/>
            <a:lstStyle/>
            <a:p>
              <a:endParaRPr lang="es-CO"/>
            </a:p>
          </p:txBody>
        </p:sp>
        <p:sp>
          <p:nvSpPr>
            <p:cNvPr id="5264" name="Freeform: Shape 5263">
              <a:extLst>
                <a:ext uri="{FF2B5EF4-FFF2-40B4-BE49-F238E27FC236}">
                  <a16:creationId xmlns:a16="http://schemas.microsoft.com/office/drawing/2014/main" id="{FE477A94-FA9C-B94E-945B-78BC0E99E188}"/>
                </a:ext>
              </a:extLst>
            </p:cNvPr>
            <p:cNvSpPr/>
            <p:nvPr/>
          </p:nvSpPr>
          <p:spPr>
            <a:xfrm>
              <a:off x="12986524" y="1539659"/>
              <a:ext cx="17685" cy="167049"/>
            </a:xfrm>
            <a:custGeom>
              <a:avLst/>
              <a:gdLst>
                <a:gd name="connsiteX0" fmla="*/ 1168 w 17685"/>
                <a:gd name="connsiteY0" fmla="*/ 47028 h 167049"/>
                <a:gd name="connsiteX1" fmla="*/ 1168 w 17685"/>
                <a:gd name="connsiteY1" fmla="*/ 45611 h 167049"/>
                <a:gd name="connsiteX2" fmla="*/ 500 w 17685"/>
                <a:gd name="connsiteY2" fmla="*/ 36463 h 167049"/>
                <a:gd name="connsiteX3" fmla="*/ -228 w 17685"/>
                <a:gd name="connsiteY3" fmla="*/ 31014 h 167049"/>
                <a:gd name="connsiteX4" fmla="*/ -228 w 17685"/>
                <a:gd name="connsiteY4" fmla="*/ 31014 h 167049"/>
                <a:gd name="connsiteX5" fmla="*/ -917 w 17685"/>
                <a:gd name="connsiteY5" fmla="*/ 20332 h 167049"/>
                <a:gd name="connsiteX6" fmla="*/ -1606 w 17685"/>
                <a:gd name="connsiteY6" fmla="*/ 13486 h 167049"/>
                <a:gd name="connsiteX7" fmla="*/ -1606 w 17685"/>
                <a:gd name="connsiteY7" fmla="*/ 6227 h 167049"/>
                <a:gd name="connsiteX8" fmla="*/ -819 w 17685"/>
                <a:gd name="connsiteY8" fmla="*/ 3256 h 167049"/>
                <a:gd name="connsiteX9" fmla="*/ -130 w 17685"/>
                <a:gd name="connsiteY9" fmla="*/ 1859 h 167049"/>
                <a:gd name="connsiteX10" fmla="*/ -130 w 17685"/>
                <a:gd name="connsiteY10" fmla="*/ 1859 h 167049"/>
                <a:gd name="connsiteX11" fmla="*/ 1326 w 17685"/>
                <a:gd name="connsiteY11" fmla="*/ 1132 h 167049"/>
                <a:gd name="connsiteX12" fmla="*/ 2742 w 17685"/>
                <a:gd name="connsiteY12" fmla="*/ 364 h 167049"/>
                <a:gd name="connsiteX13" fmla="*/ 2742 w 17685"/>
                <a:gd name="connsiteY13" fmla="*/ 364 h 167049"/>
                <a:gd name="connsiteX14" fmla="*/ 7267 w 17685"/>
                <a:gd name="connsiteY14" fmla="*/ 207 h 167049"/>
                <a:gd name="connsiteX15" fmla="*/ 16080 w 17685"/>
                <a:gd name="connsiteY15" fmla="*/ 541 h 167049"/>
                <a:gd name="connsiteX16" fmla="*/ 6244 w 17685"/>
                <a:gd name="connsiteY16" fmla="*/ 2509 h 167049"/>
                <a:gd name="connsiteX17" fmla="*/ 1286 w 17685"/>
                <a:gd name="connsiteY17" fmla="*/ 8528 h 167049"/>
                <a:gd name="connsiteX18" fmla="*/ 2054 w 17685"/>
                <a:gd name="connsiteY18" fmla="*/ 20135 h 167049"/>
                <a:gd name="connsiteX19" fmla="*/ 9175 w 17685"/>
                <a:gd name="connsiteY19" fmla="*/ 117318 h 167049"/>
                <a:gd name="connsiteX20" fmla="*/ 4572 w 17685"/>
                <a:gd name="connsiteY20" fmla="*/ 162800 h 167049"/>
                <a:gd name="connsiteX21" fmla="*/ 3018 w 17685"/>
                <a:gd name="connsiteY21" fmla="*/ 166735 h 167049"/>
                <a:gd name="connsiteX22" fmla="*/ 3273 w 17685"/>
                <a:gd name="connsiteY22" fmla="*/ 160283 h 167049"/>
                <a:gd name="connsiteX23" fmla="*/ 5831 w 17685"/>
                <a:gd name="connsiteY23" fmla="*/ 135751 h 167049"/>
                <a:gd name="connsiteX24" fmla="*/ 4139 w 17685"/>
                <a:gd name="connsiteY24" fmla="*/ 73232 h 167049"/>
                <a:gd name="connsiteX25" fmla="*/ 2781 w 17685"/>
                <a:gd name="connsiteY25" fmla="*/ 60247 h 167049"/>
                <a:gd name="connsiteX26" fmla="*/ 1168 w 17685"/>
                <a:gd name="connsiteY26" fmla="*/ 47028 h 167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685" h="167049">
                  <a:moveTo>
                    <a:pt x="1168" y="47028"/>
                  </a:moveTo>
                  <a:cubicBezTo>
                    <a:pt x="1168" y="46555"/>
                    <a:pt x="1168" y="46083"/>
                    <a:pt x="1168" y="45611"/>
                  </a:cubicBezTo>
                  <a:cubicBezTo>
                    <a:pt x="-209" y="42641"/>
                    <a:pt x="834" y="39513"/>
                    <a:pt x="500" y="36463"/>
                  </a:cubicBezTo>
                  <a:cubicBezTo>
                    <a:pt x="264" y="34654"/>
                    <a:pt x="1090" y="32686"/>
                    <a:pt x="-228" y="31014"/>
                  </a:cubicBezTo>
                  <a:lnTo>
                    <a:pt x="-228" y="31014"/>
                  </a:lnTo>
                  <a:cubicBezTo>
                    <a:pt x="-1665" y="27532"/>
                    <a:pt x="-582" y="23873"/>
                    <a:pt x="-917" y="20332"/>
                  </a:cubicBezTo>
                  <a:cubicBezTo>
                    <a:pt x="-1192" y="18050"/>
                    <a:pt x="-248" y="15650"/>
                    <a:pt x="-1606" y="13486"/>
                  </a:cubicBezTo>
                  <a:lnTo>
                    <a:pt x="-1606" y="6227"/>
                  </a:lnTo>
                  <a:cubicBezTo>
                    <a:pt x="-701" y="5400"/>
                    <a:pt x="-897" y="4259"/>
                    <a:pt x="-819" y="3256"/>
                  </a:cubicBezTo>
                  <a:cubicBezTo>
                    <a:pt x="-740" y="2725"/>
                    <a:pt x="-504" y="2233"/>
                    <a:pt x="-130" y="1859"/>
                  </a:cubicBezTo>
                  <a:lnTo>
                    <a:pt x="-130" y="1859"/>
                  </a:lnTo>
                  <a:cubicBezTo>
                    <a:pt x="264" y="1486"/>
                    <a:pt x="775" y="1230"/>
                    <a:pt x="1326" y="1132"/>
                  </a:cubicBezTo>
                  <a:cubicBezTo>
                    <a:pt x="1877" y="1033"/>
                    <a:pt x="2368" y="777"/>
                    <a:pt x="2742" y="364"/>
                  </a:cubicBezTo>
                  <a:lnTo>
                    <a:pt x="2742" y="364"/>
                  </a:lnTo>
                  <a:cubicBezTo>
                    <a:pt x="4119" y="-482"/>
                    <a:pt x="5831" y="-541"/>
                    <a:pt x="7267" y="207"/>
                  </a:cubicBezTo>
                  <a:cubicBezTo>
                    <a:pt x="10198" y="404"/>
                    <a:pt x="13169" y="-521"/>
                    <a:pt x="16080" y="541"/>
                  </a:cubicBezTo>
                  <a:cubicBezTo>
                    <a:pt x="12933" y="2017"/>
                    <a:pt x="9431" y="1761"/>
                    <a:pt x="6244" y="2509"/>
                  </a:cubicBezTo>
                  <a:cubicBezTo>
                    <a:pt x="3057" y="3256"/>
                    <a:pt x="1129" y="5105"/>
                    <a:pt x="1286" y="8528"/>
                  </a:cubicBezTo>
                  <a:cubicBezTo>
                    <a:pt x="1464" y="12463"/>
                    <a:pt x="1739" y="16279"/>
                    <a:pt x="2054" y="20135"/>
                  </a:cubicBezTo>
                  <a:cubicBezTo>
                    <a:pt x="4808" y="52497"/>
                    <a:pt x="8782" y="84760"/>
                    <a:pt x="9175" y="117318"/>
                  </a:cubicBezTo>
                  <a:cubicBezTo>
                    <a:pt x="9254" y="132603"/>
                    <a:pt x="7700" y="147849"/>
                    <a:pt x="4572" y="162800"/>
                  </a:cubicBezTo>
                  <a:cubicBezTo>
                    <a:pt x="4296" y="164197"/>
                    <a:pt x="4296" y="165732"/>
                    <a:pt x="3018" y="166735"/>
                  </a:cubicBezTo>
                  <a:cubicBezTo>
                    <a:pt x="2486" y="164610"/>
                    <a:pt x="2565" y="162368"/>
                    <a:pt x="3273" y="160283"/>
                  </a:cubicBezTo>
                  <a:cubicBezTo>
                    <a:pt x="4985" y="152217"/>
                    <a:pt x="5831" y="143994"/>
                    <a:pt x="5831" y="135751"/>
                  </a:cubicBezTo>
                  <a:cubicBezTo>
                    <a:pt x="5988" y="114878"/>
                    <a:pt x="5831" y="94045"/>
                    <a:pt x="4139" y="73232"/>
                  </a:cubicBezTo>
                  <a:cubicBezTo>
                    <a:pt x="3765" y="68884"/>
                    <a:pt x="2486" y="64654"/>
                    <a:pt x="2781" y="60247"/>
                  </a:cubicBezTo>
                  <a:cubicBezTo>
                    <a:pt x="794" y="55959"/>
                    <a:pt x="3037" y="51297"/>
                    <a:pt x="1168" y="47028"/>
                  </a:cubicBezTo>
                  <a:close/>
                </a:path>
              </a:pathLst>
            </a:custGeom>
            <a:solidFill>
              <a:srgbClr val="454545"/>
            </a:solidFill>
            <a:ln w="1956" cap="flat">
              <a:noFill/>
              <a:prstDash val="solid"/>
              <a:miter/>
            </a:ln>
          </p:spPr>
          <p:txBody>
            <a:bodyPr rtlCol="0" anchor="ctr"/>
            <a:lstStyle/>
            <a:p>
              <a:endParaRPr lang="es-CO"/>
            </a:p>
          </p:txBody>
        </p:sp>
        <p:sp>
          <p:nvSpPr>
            <p:cNvPr id="5265" name="Freeform: Shape 5264">
              <a:extLst>
                <a:ext uri="{FF2B5EF4-FFF2-40B4-BE49-F238E27FC236}">
                  <a16:creationId xmlns:a16="http://schemas.microsoft.com/office/drawing/2014/main" id="{D3494849-992B-6122-69B6-C0E0C07DF069}"/>
                </a:ext>
              </a:extLst>
            </p:cNvPr>
            <p:cNvSpPr/>
            <p:nvPr/>
          </p:nvSpPr>
          <p:spPr>
            <a:xfrm>
              <a:off x="13090994" y="1750303"/>
              <a:ext cx="61349" cy="64112"/>
            </a:xfrm>
            <a:custGeom>
              <a:avLst/>
              <a:gdLst>
                <a:gd name="connsiteX0" fmla="*/ 24550 w 61349"/>
                <a:gd name="connsiteY0" fmla="*/ 33266 h 64112"/>
                <a:gd name="connsiteX1" fmla="*/ 55809 w 61349"/>
                <a:gd name="connsiteY1" fmla="*/ 60808 h 64112"/>
                <a:gd name="connsiteX2" fmla="*/ 59744 w 61349"/>
                <a:gd name="connsiteY2" fmla="*/ 63798 h 64112"/>
                <a:gd name="connsiteX3" fmla="*/ 42885 w 61349"/>
                <a:gd name="connsiteY3" fmla="*/ 54572 h 64112"/>
                <a:gd name="connsiteX4" fmla="*/ 1926 w 61349"/>
                <a:gd name="connsiteY4" fmla="*/ 9679 h 64112"/>
                <a:gd name="connsiteX5" fmla="*/ -1418 w 61349"/>
                <a:gd name="connsiteY5" fmla="*/ -315 h 64112"/>
                <a:gd name="connsiteX6" fmla="*/ 8241 w 61349"/>
                <a:gd name="connsiteY6" fmla="*/ 12119 h 64112"/>
                <a:gd name="connsiteX7" fmla="*/ 16641 w 61349"/>
                <a:gd name="connsiteY7" fmla="*/ 22899 h 64112"/>
                <a:gd name="connsiteX8" fmla="*/ 17802 w 61349"/>
                <a:gd name="connsiteY8" fmla="*/ 24453 h 64112"/>
                <a:gd name="connsiteX9" fmla="*/ 18451 w 61349"/>
                <a:gd name="connsiteY9" fmla="*/ 25161 h 64112"/>
                <a:gd name="connsiteX10" fmla="*/ 19730 w 61349"/>
                <a:gd name="connsiteY10" fmla="*/ 26519 h 64112"/>
                <a:gd name="connsiteX11" fmla="*/ 24550 w 61349"/>
                <a:gd name="connsiteY11" fmla="*/ 33266 h 64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349" h="64112">
                  <a:moveTo>
                    <a:pt x="24550" y="33266"/>
                  </a:moveTo>
                  <a:cubicBezTo>
                    <a:pt x="32970" y="44716"/>
                    <a:pt x="44419" y="52722"/>
                    <a:pt x="55809" y="60808"/>
                  </a:cubicBezTo>
                  <a:cubicBezTo>
                    <a:pt x="57167" y="61772"/>
                    <a:pt x="58937" y="62165"/>
                    <a:pt x="59744" y="63798"/>
                  </a:cubicBezTo>
                  <a:cubicBezTo>
                    <a:pt x="52701" y="63346"/>
                    <a:pt x="47940" y="58408"/>
                    <a:pt x="42885" y="54572"/>
                  </a:cubicBezTo>
                  <a:cubicBezTo>
                    <a:pt x="26458" y="42198"/>
                    <a:pt x="13671" y="26381"/>
                    <a:pt x="1926" y="9679"/>
                  </a:cubicBezTo>
                  <a:cubicBezTo>
                    <a:pt x="-198" y="6669"/>
                    <a:pt x="-2244" y="3777"/>
                    <a:pt x="-1418" y="-315"/>
                  </a:cubicBezTo>
                  <a:cubicBezTo>
                    <a:pt x="3657" y="2361"/>
                    <a:pt x="4818" y="8105"/>
                    <a:pt x="8241" y="12119"/>
                  </a:cubicBezTo>
                  <a:cubicBezTo>
                    <a:pt x="11212" y="15542"/>
                    <a:pt x="13513" y="19555"/>
                    <a:pt x="16641" y="22899"/>
                  </a:cubicBezTo>
                  <a:lnTo>
                    <a:pt x="17802" y="24453"/>
                  </a:lnTo>
                  <a:lnTo>
                    <a:pt x="18451" y="25161"/>
                  </a:lnTo>
                  <a:cubicBezTo>
                    <a:pt x="18865" y="25614"/>
                    <a:pt x="19297" y="26086"/>
                    <a:pt x="19730" y="26519"/>
                  </a:cubicBezTo>
                  <a:cubicBezTo>
                    <a:pt x="21461" y="28702"/>
                    <a:pt x="23547" y="30532"/>
                    <a:pt x="24550" y="33266"/>
                  </a:cubicBezTo>
                  <a:close/>
                </a:path>
              </a:pathLst>
            </a:custGeom>
            <a:solidFill>
              <a:srgbClr val="C3C3C3"/>
            </a:solidFill>
            <a:ln w="1956" cap="flat">
              <a:noFill/>
              <a:prstDash val="solid"/>
              <a:miter/>
            </a:ln>
          </p:spPr>
          <p:txBody>
            <a:bodyPr rtlCol="0" anchor="ctr"/>
            <a:lstStyle/>
            <a:p>
              <a:endParaRPr lang="es-CO"/>
            </a:p>
          </p:txBody>
        </p:sp>
        <p:sp>
          <p:nvSpPr>
            <p:cNvPr id="5266" name="Freeform: Shape 5265">
              <a:extLst>
                <a:ext uri="{FF2B5EF4-FFF2-40B4-BE49-F238E27FC236}">
                  <a16:creationId xmlns:a16="http://schemas.microsoft.com/office/drawing/2014/main" id="{9B00FDDB-A691-B8DD-AA6F-4F070D588623}"/>
                </a:ext>
              </a:extLst>
            </p:cNvPr>
            <p:cNvSpPr/>
            <p:nvPr/>
          </p:nvSpPr>
          <p:spPr>
            <a:xfrm>
              <a:off x="13090985" y="1747411"/>
              <a:ext cx="27875" cy="36472"/>
            </a:xfrm>
            <a:custGeom>
              <a:avLst/>
              <a:gdLst>
                <a:gd name="connsiteX0" fmla="*/ 16257 w 27875"/>
                <a:gd name="connsiteY0" fmla="*/ 27227 h 36472"/>
                <a:gd name="connsiteX1" fmla="*/ -1448 w 27875"/>
                <a:gd name="connsiteY1" fmla="*/ 2577 h 36472"/>
                <a:gd name="connsiteX2" fmla="*/ -1606 w 27875"/>
                <a:gd name="connsiteY2" fmla="*/ -315 h 36472"/>
                <a:gd name="connsiteX3" fmla="*/ 696 w 27875"/>
                <a:gd name="connsiteY3" fmla="*/ 1259 h 36472"/>
                <a:gd name="connsiteX4" fmla="*/ 26270 w 27875"/>
                <a:gd name="connsiteY4" fmla="*/ 35961 h 36472"/>
                <a:gd name="connsiteX5" fmla="*/ 24303 w 27875"/>
                <a:gd name="connsiteY5" fmla="*/ 36158 h 36472"/>
                <a:gd name="connsiteX6" fmla="*/ 18677 w 27875"/>
                <a:gd name="connsiteY6" fmla="*/ 30374 h 36472"/>
                <a:gd name="connsiteX7" fmla="*/ 17300 w 27875"/>
                <a:gd name="connsiteY7" fmla="*/ 28781 h 36472"/>
                <a:gd name="connsiteX8" fmla="*/ 17300 w 27875"/>
                <a:gd name="connsiteY8" fmla="*/ 28781 h 36472"/>
                <a:gd name="connsiteX9" fmla="*/ 16257 w 27875"/>
                <a:gd name="connsiteY9" fmla="*/ 27227 h 36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875" h="36472">
                  <a:moveTo>
                    <a:pt x="16257" y="27227"/>
                  </a:moveTo>
                  <a:cubicBezTo>
                    <a:pt x="9687" y="19515"/>
                    <a:pt x="3765" y="11253"/>
                    <a:pt x="-1448" y="2577"/>
                  </a:cubicBezTo>
                  <a:cubicBezTo>
                    <a:pt x="-1448" y="1613"/>
                    <a:pt x="-1566" y="610"/>
                    <a:pt x="-1606" y="-315"/>
                  </a:cubicBezTo>
                  <a:cubicBezTo>
                    <a:pt x="-838" y="197"/>
                    <a:pt x="263" y="531"/>
                    <a:pt x="696" y="1259"/>
                  </a:cubicBezTo>
                  <a:cubicBezTo>
                    <a:pt x="7956" y="13791"/>
                    <a:pt x="17654" y="24512"/>
                    <a:pt x="26270" y="35961"/>
                  </a:cubicBezTo>
                  <a:lnTo>
                    <a:pt x="24303" y="36158"/>
                  </a:lnTo>
                  <a:cubicBezTo>
                    <a:pt x="22021" y="34663"/>
                    <a:pt x="20093" y="32696"/>
                    <a:pt x="18677" y="30374"/>
                  </a:cubicBezTo>
                  <a:cubicBezTo>
                    <a:pt x="18362" y="29725"/>
                    <a:pt x="17890" y="29174"/>
                    <a:pt x="17300" y="28781"/>
                  </a:cubicBezTo>
                  <a:lnTo>
                    <a:pt x="17300" y="28781"/>
                  </a:lnTo>
                  <a:cubicBezTo>
                    <a:pt x="17162" y="28250"/>
                    <a:pt x="16690" y="27758"/>
                    <a:pt x="16257" y="27227"/>
                  </a:cubicBezTo>
                  <a:close/>
                </a:path>
              </a:pathLst>
            </a:custGeom>
            <a:solidFill>
              <a:srgbClr val="191919"/>
            </a:solidFill>
            <a:ln w="1956" cap="flat">
              <a:noFill/>
              <a:prstDash val="solid"/>
              <a:miter/>
            </a:ln>
          </p:spPr>
          <p:txBody>
            <a:bodyPr rtlCol="0" anchor="ctr"/>
            <a:lstStyle/>
            <a:p>
              <a:endParaRPr lang="es-CO"/>
            </a:p>
          </p:txBody>
        </p:sp>
        <p:sp>
          <p:nvSpPr>
            <p:cNvPr id="5267" name="Freeform: Shape 5266">
              <a:extLst>
                <a:ext uri="{FF2B5EF4-FFF2-40B4-BE49-F238E27FC236}">
                  <a16:creationId xmlns:a16="http://schemas.microsoft.com/office/drawing/2014/main" id="{FC840B0B-FC2F-B84A-4A1C-D292B00B0539}"/>
                </a:ext>
              </a:extLst>
            </p:cNvPr>
            <p:cNvSpPr/>
            <p:nvPr/>
          </p:nvSpPr>
          <p:spPr>
            <a:xfrm>
              <a:off x="12418538" y="1710033"/>
              <a:ext cx="2380" cy="3857"/>
            </a:xfrm>
            <a:custGeom>
              <a:avLst/>
              <a:gdLst>
                <a:gd name="connsiteX0" fmla="*/ 775 w 2380"/>
                <a:gd name="connsiteY0" fmla="*/ 2125 h 3857"/>
                <a:gd name="connsiteX1" fmla="*/ -91 w 2380"/>
                <a:gd name="connsiteY1" fmla="*/ 3502 h 3857"/>
                <a:gd name="connsiteX2" fmla="*/ -1586 w 2380"/>
                <a:gd name="connsiteY2" fmla="*/ 669 h 3857"/>
                <a:gd name="connsiteX3" fmla="*/ -858 w 2380"/>
                <a:gd name="connsiteY3" fmla="*/ -314 h 3857"/>
                <a:gd name="connsiteX4" fmla="*/ 775 w 2380"/>
                <a:gd name="connsiteY4" fmla="*/ 2125 h 3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0" h="3857">
                  <a:moveTo>
                    <a:pt x="775" y="2125"/>
                  </a:moveTo>
                  <a:cubicBezTo>
                    <a:pt x="775" y="2755"/>
                    <a:pt x="657" y="3758"/>
                    <a:pt x="-91" y="3502"/>
                  </a:cubicBezTo>
                  <a:cubicBezTo>
                    <a:pt x="-1133" y="2971"/>
                    <a:pt x="-1724" y="1830"/>
                    <a:pt x="-1586" y="669"/>
                  </a:cubicBezTo>
                  <a:cubicBezTo>
                    <a:pt x="-1586" y="335"/>
                    <a:pt x="-1094" y="-334"/>
                    <a:pt x="-858" y="-314"/>
                  </a:cubicBezTo>
                  <a:cubicBezTo>
                    <a:pt x="736" y="-255"/>
                    <a:pt x="677" y="1023"/>
                    <a:pt x="775" y="2125"/>
                  </a:cubicBezTo>
                  <a:close/>
                </a:path>
              </a:pathLst>
            </a:custGeom>
            <a:solidFill>
              <a:srgbClr val="E8E8E8"/>
            </a:solidFill>
            <a:ln w="1956" cap="flat">
              <a:noFill/>
              <a:prstDash val="solid"/>
              <a:miter/>
            </a:ln>
          </p:spPr>
          <p:txBody>
            <a:bodyPr rtlCol="0" anchor="ctr"/>
            <a:lstStyle/>
            <a:p>
              <a:endParaRPr lang="es-CO"/>
            </a:p>
          </p:txBody>
        </p:sp>
        <p:sp>
          <p:nvSpPr>
            <p:cNvPr id="5268" name="Freeform: Shape 5267">
              <a:extLst>
                <a:ext uri="{FF2B5EF4-FFF2-40B4-BE49-F238E27FC236}">
                  <a16:creationId xmlns:a16="http://schemas.microsoft.com/office/drawing/2014/main" id="{EE80A095-5BB5-60C7-87C5-1680641AC95D}"/>
                </a:ext>
              </a:extLst>
            </p:cNvPr>
            <p:cNvSpPr/>
            <p:nvPr/>
          </p:nvSpPr>
          <p:spPr>
            <a:xfrm>
              <a:off x="13479131" y="151279"/>
              <a:ext cx="4674" cy="5901"/>
            </a:xfrm>
            <a:custGeom>
              <a:avLst/>
              <a:gdLst>
                <a:gd name="connsiteX0" fmla="*/ 3069 w 4674"/>
                <a:gd name="connsiteY0" fmla="*/ 5587 h 5901"/>
                <a:gd name="connsiteX1" fmla="*/ -1573 w 4674"/>
                <a:gd name="connsiteY1" fmla="*/ -315 h 5901"/>
                <a:gd name="connsiteX2" fmla="*/ 3069 w 4674"/>
                <a:gd name="connsiteY2" fmla="*/ 5587 h 5901"/>
              </a:gdLst>
              <a:ahLst/>
              <a:cxnLst>
                <a:cxn ang="0">
                  <a:pos x="connsiteX0" y="connsiteY0"/>
                </a:cxn>
                <a:cxn ang="0">
                  <a:pos x="connsiteX1" y="connsiteY1"/>
                </a:cxn>
                <a:cxn ang="0">
                  <a:pos x="connsiteX2" y="connsiteY2"/>
                </a:cxn>
              </a:cxnLst>
              <a:rect l="l" t="t" r="r" b="b"/>
              <a:pathLst>
                <a:path w="4674" h="5901">
                  <a:moveTo>
                    <a:pt x="3069" y="5587"/>
                  </a:moveTo>
                  <a:cubicBezTo>
                    <a:pt x="118" y="4682"/>
                    <a:pt x="-1888" y="3049"/>
                    <a:pt x="-1573" y="-315"/>
                  </a:cubicBezTo>
                  <a:cubicBezTo>
                    <a:pt x="532" y="1139"/>
                    <a:pt x="2145" y="3195"/>
                    <a:pt x="3069" y="5587"/>
                  </a:cubicBezTo>
                  <a:close/>
                </a:path>
              </a:pathLst>
            </a:custGeom>
            <a:solidFill>
              <a:srgbClr val="020202"/>
            </a:solidFill>
            <a:ln w="1956" cap="flat">
              <a:noFill/>
              <a:prstDash val="solid"/>
              <a:miter/>
            </a:ln>
          </p:spPr>
          <p:txBody>
            <a:bodyPr rtlCol="0" anchor="ctr"/>
            <a:lstStyle/>
            <a:p>
              <a:endParaRPr lang="es-CO"/>
            </a:p>
          </p:txBody>
        </p:sp>
        <p:sp>
          <p:nvSpPr>
            <p:cNvPr id="5269" name="Freeform: Shape 5268">
              <a:extLst>
                <a:ext uri="{FF2B5EF4-FFF2-40B4-BE49-F238E27FC236}">
                  <a16:creationId xmlns:a16="http://schemas.microsoft.com/office/drawing/2014/main" id="{3524E412-8EA1-A850-75D0-10BAB50F6C3F}"/>
                </a:ext>
              </a:extLst>
            </p:cNvPr>
            <p:cNvSpPr/>
            <p:nvPr/>
          </p:nvSpPr>
          <p:spPr>
            <a:xfrm>
              <a:off x="12602049" y="37831"/>
              <a:ext cx="887237" cy="1246666"/>
            </a:xfrm>
            <a:custGeom>
              <a:avLst/>
              <a:gdLst>
                <a:gd name="connsiteX0" fmla="*/ 187265 w 887237"/>
                <a:gd name="connsiteY0" fmla="*/ 302481 h 1246666"/>
                <a:gd name="connsiteX1" fmla="*/ 178963 w 887237"/>
                <a:gd name="connsiteY1" fmla="*/ 339859 h 1246666"/>
                <a:gd name="connsiteX2" fmla="*/ 178648 w 887237"/>
                <a:gd name="connsiteY2" fmla="*/ 360240 h 1246666"/>
                <a:gd name="connsiteX3" fmla="*/ 176425 w 887237"/>
                <a:gd name="connsiteY3" fmla="*/ 415520 h 1246666"/>
                <a:gd name="connsiteX4" fmla="*/ 176307 w 887237"/>
                <a:gd name="connsiteY4" fmla="*/ 475934 h 1246666"/>
                <a:gd name="connsiteX5" fmla="*/ 176563 w 887237"/>
                <a:gd name="connsiteY5" fmla="*/ 502118 h 1246666"/>
                <a:gd name="connsiteX6" fmla="*/ 185868 w 887237"/>
                <a:gd name="connsiteY6" fmla="*/ 570519 h 1246666"/>
                <a:gd name="connsiteX7" fmla="*/ 216715 w 887237"/>
                <a:gd name="connsiteY7" fmla="*/ 651866 h 1246666"/>
                <a:gd name="connsiteX8" fmla="*/ 260407 w 887237"/>
                <a:gd name="connsiteY8" fmla="*/ 719736 h 1246666"/>
                <a:gd name="connsiteX9" fmla="*/ 290506 w 887237"/>
                <a:gd name="connsiteY9" fmla="*/ 755304 h 1246666"/>
                <a:gd name="connsiteX10" fmla="*/ 312579 w 887237"/>
                <a:gd name="connsiteY10" fmla="*/ 770393 h 1246666"/>
                <a:gd name="connsiteX11" fmla="*/ 353400 w 887237"/>
                <a:gd name="connsiteY11" fmla="*/ 787842 h 1246666"/>
                <a:gd name="connsiteX12" fmla="*/ 428155 w 887237"/>
                <a:gd name="connsiteY12" fmla="*/ 812138 h 1246666"/>
                <a:gd name="connsiteX13" fmla="*/ 469822 w 887237"/>
                <a:gd name="connsiteY13" fmla="*/ 818649 h 1246666"/>
                <a:gd name="connsiteX14" fmla="*/ 576761 w 887237"/>
                <a:gd name="connsiteY14" fmla="*/ 821344 h 1246666"/>
                <a:gd name="connsiteX15" fmla="*/ 616500 w 887237"/>
                <a:gd name="connsiteY15" fmla="*/ 816761 h 1246666"/>
                <a:gd name="connsiteX16" fmla="*/ 671839 w 887237"/>
                <a:gd name="connsiteY16" fmla="*/ 808184 h 1246666"/>
                <a:gd name="connsiteX17" fmla="*/ 736758 w 887237"/>
                <a:gd name="connsiteY17" fmla="*/ 794806 h 1246666"/>
                <a:gd name="connsiteX18" fmla="*/ 792786 w 887237"/>
                <a:gd name="connsiteY18" fmla="*/ 779068 h 1246666"/>
                <a:gd name="connsiteX19" fmla="*/ 841574 w 887237"/>
                <a:gd name="connsiteY19" fmla="*/ 764491 h 1246666"/>
                <a:gd name="connsiteX20" fmla="*/ 859633 w 887237"/>
                <a:gd name="connsiteY20" fmla="*/ 759219 h 1246666"/>
                <a:gd name="connsiteX21" fmla="*/ 868309 w 887237"/>
                <a:gd name="connsiteY21" fmla="*/ 758825 h 1246666"/>
                <a:gd name="connsiteX22" fmla="*/ 884047 w 887237"/>
                <a:gd name="connsiteY22" fmla="*/ 770530 h 1246666"/>
                <a:gd name="connsiteX23" fmla="*/ 885620 w 887237"/>
                <a:gd name="connsiteY23" fmla="*/ 781232 h 1246666"/>
                <a:gd name="connsiteX24" fmla="*/ 884086 w 887237"/>
                <a:gd name="connsiteY24" fmla="*/ 820282 h 1246666"/>
                <a:gd name="connsiteX25" fmla="*/ 875745 w 887237"/>
                <a:gd name="connsiteY25" fmla="*/ 852486 h 1246666"/>
                <a:gd name="connsiteX26" fmla="*/ 854243 w 887237"/>
                <a:gd name="connsiteY26" fmla="*/ 945223 h 1246666"/>
                <a:gd name="connsiteX27" fmla="*/ 845174 w 887237"/>
                <a:gd name="connsiteY27" fmla="*/ 989446 h 1246666"/>
                <a:gd name="connsiteX28" fmla="*/ 813462 w 887237"/>
                <a:gd name="connsiteY28" fmla="*/ 1097646 h 1246666"/>
                <a:gd name="connsiteX29" fmla="*/ 802032 w 887237"/>
                <a:gd name="connsiteY29" fmla="*/ 1120387 h 1246666"/>
                <a:gd name="connsiteX30" fmla="*/ 756077 w 887237"/>
                <a:gd name="connsiteY30" fmla="*/ 1180487 h 1246666"/>
                <a:gd name="connsiteX31" fmla="*/ 734024 w 887237"/>
                <a:gd name="connsiteY31" fmla="*/ 1196933 h 1246666"/>
                <a:gd name="connsiteX32" fmla="*/ 625825 w 887237"/>
                <a:gd name="connsiteY32" fmla="*/ 1237321 h 1246666"/>
                <a:gd name="connsiteX33" fmla="*/ 566808 w 887237"/>
                <a:gd name="connsiteY33" fmla="*/ 1244993 h 1246666"/>
                <a:gd name="connsiteX34" fmla="*/ 529744 w 887237"/>
                <a:gd name="connsiteY34" fmla="*/ 1246350 h 1246666"/>
                <a:gd name="connsiteX35" fmla="*/ 469546 w 887237"/>
                <a:gd name="connsiteY35" fmla="*/ 1242416 h 1246666"/>
                <a:gd name="connsiteX36" fmla="*/ 438326 w 887237"/>
                <a:gd name="connsiteY36" fmla="*/ 1240822 h 1246666"/>
                <a:gd name="connsiteX37" fmla="*/ 351767 w 887237"/>
                <a:gd name="connsiteY37" fmla="*/ 1230986 h 1246666"/>
                <a:gd name="connsiteX38" fmla="*/ 299457 w 887237"/>
                <a:gd name="connsiteY38" fmla="*/ 1221602 h 1246666"/>
                <a:gd name="connsiteX39" fmla="*/ 222813 w 887237"/>
                <a:gd name="connsiteY39" fmla="*/ 1186683 h 1246666"/>
                <a:gd name="connsiteX40" fmla="*/ 165546 w 887237"/>
                <a:gd name="connsiteY40" fmla="*/ 1138486 h 1246666"/>
                <a:gd name="connsiteX41" fmla="*/ 107984 w 887237"/>
                <a:gd name="connsiteY41" fmla="*/ 1040123 h 1246666"/>
                <a:gd name="connsiteX42" fmla="*/ 86069 w 887237"/>
                <a:gd name="connsiteY42" fmla="*/ 957833 h 1246666"/>
                <a:gd name="connsiteX43" fmla="*/ 84102 w 887237"/>
                <a:gd name="connsiteY43" fmla="*/ 947839 h 1246666"/>
                <a:gd name="connsiteX44" fmla="*/ 77236 w 887237"/>
                <a:gd name="connsiteY44" fmla="*/ 919412 h 1246666"/>
                <a:gd name="connsiteX45" fmla="*/ 72810 w 887237"/>
                <a:gd name="connsiteY45" fmla="*/ 909753 h 1246666"/>
                <a:gd name="connsiteX46" fmla="*/ 65216 w 887237"/>
                <a:gd name="connsiteY46" fmla="*/ 885477 h 1246666"/>
                <a:gd name="connsiteX47" fmla="*/ 31773 w 887237"/>
                <a:gd name="connsiteY47" fmla="*/ 761776 h 1246666"/>
                <a:gd name="connsiteX48" fmla="*/ 13281 w 887237"/>
                <a:gd name="connsiteY48" fmla="*/ 655702 h 1246666"/>
                <a:gd name="connsiteX49" fmla="*/ 6868 w 887237"/>
                <a:gd name="connsiteY49" fmla="*/ 595641 h 1246666"/>
                <a:gd name="connsiteX50" fmla="*/ 4231 w 887237"/>
                <a:gd name="connsiteY50" fmla="*/ 531824 h 1246666"/>
                <a:gd name="connsiteX51" fmla="*/ 2913 w 887237"/>
                <a:gd name="connsiteY51" fmla="*/ 490413 h 1246666"/>
                <a:gd name="connsiteX52" fmla="*/ 1615 w 887237"/>
                <a:gd name="connsiteY52" fmla="*/ 435133 h 1246666"/>
                <a:gd name="connsiteX53" fmla="*/ -1316 w 887237"/>
                <a:gd name="connsiteY53" fmla="*/ 336239 h 1246666"/>
                <a:gd name="connsiteX54" fmla="*/ 2717 w 887237"/>
                <a:gd name="connsiteY54" fmla="*/ 244703 h 1246666"/>
                <a:gd name="connsiteX55" fmla="*/ 5431 w 887237"/>
                <a:gd name="connsiteY55" fmla="*/ 206243 h 1246666"/>
                <a:gd name="connsiteX56" fmla="*/ 16802 w 887237"/>
                <a:gd name="connsiteY56" fmla="*/ 159894 h 1246666"/>
                <a:gd name="connsiteX57" fmla="*/ 32993 w 887237"/>
                <a:gd name="connsiteY57" fmla="*/ 129913 h 1246666"/>
                <a:gd name="connsiteX58" fmla="*/ 92325 w 887237"/>
                <a:gd name="connsiteY58" fmla="*/ 56515 h 1246666"/>
                <a:gd name="connsiteX59" fmla="*/ 189094 w 887237"/>
                <a:gd name="connsiteY59" fmla="*/ 7058 h 1246666"/>
                <a:gd name="connsiteX60" fmla="*/ 281890 w 887237"/>
                <a:gd name="connsiteY60" fmla="*/ 2160 h 1246666"/>
                <a:gd name="connsiteX61" fmla="*/ 324796 w 887237"/>
                <a:gd name="connsiteY61" fmla="*/ 566 h 1246666"/>
                <a:gd name="connsiteX62" fmla="*/ 330697 w 887237"/>
                <a:gd name="connsiteY62" fmla="*/ 193 h 1246666"/>
                <a:gd name="connsiteX63" fmla="*/ 395459 w 887237"/>
                <a:gd name="connsiteY63" fmla="*/ 55 h 1246666"/>
                <a:gd name="connsiteX64" fmla="*/ 439841 w 887237"/>
                <a:gd name="connsiteY64" fmla="*/ -240 h 1246666"/>
                <a:gd name="connsiteX65" fmla="*/ 497737 w 887237"/>
                <a:gd name="connsiteY65" fmla="*/ 4796 h 1246666"/>
                <a:gd name="connsiteX66" fmla="*/ 506373 w 887237"/>
                <a:gd name="connsiteY66" fmla="*/ 5878 h 1246666"/>
                <a:gd name="connsiteX67" fmla="*/ 506373 w 887237"/>
                <a:gd name="connsiteY67" fmla="*/ 5740 h 1246666"/>
                <a:gd name="connsiteX68" fmla="*/ 518177 w 887237"/>
                <a:gd name="connsiteY68" fmla="*/ 8632 h 1246666"/>
                <a:gd name="connsiteX69" fmla="*/ 518177 w 887237"/>
                <a:gd name="connsiteY69" fmla="*/ 8632 h 1246666"/>
                <a:gd name="connsiteX70" fmla="*/ 524078 w 887237"/>
                <a:gd name="connsiteY70" fmla="*/ 10304 h 1246666"/>
                <a:gd name="connsiteX71" fmla="*/ 523941 w 887237"/>
                <a:gd name="connsiteY71" fmla="*/ 10206 h 1246666"/>
                <a:gd name="connsiteX72" fmla="*/ 528466 w 887237"/>
                <a:gd name="connsiteY72" fmla="*/ 11701 h 1246666"/>
                <a:gd name="connsiteX73" fmla="*/ 528348 w 887237"/>
                <a:gd name="connsiteY73" fmla="*/ 11701 h 1246666"/>
                <a:gd name="connsiteX74" fmla="*/ 532853 w 887237"/>
                <a:gd name="connsiteY74" fmla="*/ 13236 h 1246666"/>
                <a:gd name="connsiteX75" fmla="*/ 532715 w 887237"/>
                <a:gd name="connsiteY75" fmla="*/ 13137 h 1246666"/>
                <a:gd name="connsiteX76" fmla="*/ 537200 w 887237"/>
                <a:gd name="connsiteY76" fmla="*/ 14731 h 1246666"/>
                <a:gd name="connsiteX77" fmla="*/ 537062 w 887237"/>
                <a:gd name="connsiteY77" fmla="*/ 14632 h 1246666"/>
                <a:gd name="connsiteX78" fmla="*/ 544518 w 887237"/>
                <a:gd name="connsiteY78" fmla="*/ 17544 h 1246666"/>
                <a:gd name="connsiteX79" fmla="*/ 544518 w 887237"/>
                <a:gd name="connsiteY79" fmla="*/ 17544 h 1246666"/>
                <a:gd name="connsiteX80" fmla="*/ 551896 w 887237"/>
                <a:gd name="connsiteY80" fmla="*/ 20534 h 1246666"/>
                <a:gd name="connsiteX81" fmla="*/ 551777 w 887237"/>
                <a:gd name="connsiteY81" fmla="*/ 20534 h 1246666"/>
                <a:gd name="connsiteX82" fmla="*/ 559155 w 887237"/>
                <a:gd name="connsiteY82" fmla="*/ 23603 h 1246666"/>
                <a:gd name="connsiteX83" fmla="*/ 558997 w 887237"/>
                <a:gd name="connsiteY83" fmla="*/ 23505 h 1246666"/>
                <a:gd name="connsiteX84" fmla="*/ 562106 w 887237"/>
                <a:gd name="connsiteY84" fmla="*/ 24921 h 1246666"/>
                <a:gd name="connsiteX85" fmla="*/ 562106 w 887237"/>
                <a:gd name="connsiteY85" fmla="*/ 24921 h 1246666"/>
                <a:gd name="connsiteX86" fmla="*/ 565135 w 887237"/>
                <a:gd name="connsiteY86" fmla="*/ 26318 h 1246666"/>
                <a:gd name="connsiteX87" fmla="*/ 565135 w 887237"/>
                <a:gd name="connsiteY87" fmla="*/ 26318 h 1246666"/>
                <a:gd name="connsiteX88" fmla="*/ 572335 w 887237"/>
                <a:gd name="connsiteY88" fmla="*/ 29564 h 1246666"/>
                <a:gd name="connsiteX89" fmla="*/ 572178 w 887237"/>
                <a:gd name="connsiteY89" fmla="*/ 29446 h 1246666"/>
                <a:gd name="connsiteX90" fmla="*/ 575227 w 887237"/>
                <a:gd name="connsiteY90" fmla="*/ 31039 h 1246666"/>
                <a:gd name="connsiteX91" fmla="*/ 575070 w 887237"/>
                <a:gd name="connsiteY91" fmla="*/ 30921 h 1246666"/>
                <a:gd name="connsiteX92" fmla="*/ 588447 w 887237"/>
                <a:gd name="connsiteY92" fmla="*/ 38062 h 1246666"/>
                <a:gd name="connsiteX93" fmla="*/ 588447 w 887237"/>
                <a:gd name="connsiteY93" fmla="*/ 38062 h 1246666"/>
                <a:gd name="connsiteX94" fmla="*/ 591398 w 887237"/>
                <a:gd name="connsiteY94" fmla="*/ 39656 h 1246666"/>
                <a:gd name="connsiteX95" fmla="*/ 591280 w 887237"/>
                <a:gd name="connsiteY95" fmla="*/ 39656 h 1246666"/>
                <a:gd name="connsiteX96" fmla="*/ 594251 w 887237"/>
                <a:gd name="connsiteY96" fmla="*/ 41308 h 1246666"/>
                <a:gd name="connsiteX97" fmla="*/ 594113 w 887237"/>
                <a:gd name="connsiteY97" fmla="*/ 41190 h 1246666"/>
                <a:gd name="connsiteX98" fmla="*/ 601608 w 887237"/>
                <a:gd name="connsiteY98" fmla="*/ 45499 h 1246666"/>
                <a:gd name="connsiteX99" fmla="*/ 601510 w 887237"/>
                <a:gd name="connsiteY99" fmla="*/ 45499 h 1246666"/>
                <a:gd name="connsiteX100" fmla="*/ 604480 w 887237"/>
                <a:gd name="connsiteY100" fmla="*/ 47112 h 1246666"/>
                <a:gd name="connsiteX101" fmla="*/ 604362 w 887237"/>
                <a:gd name="connsiteY101" fmla="*/ 47112 h 1246666"/>
                <a:gd name="connsiteX102" fmla="*/ 607352 w 887237"/>
                <a:gd name="connsiteY102" fmla="*/ 48744 h 1246666"/>
                <a:gd name="connsiteX103" fmla="*/ 607215 w 887237"/>
                <a:gd name="connsiteY103" fmla="*/ 48626 h 1246666"/>
                <a:gd name="connsiteX104" fmla="*/ 611720 w 887237"/>
                <a:gd name="connsiteY104" fmla="*/ 51636 h 1246666"/>
                <a:gd name="connsiteX105" fmla="*/ 611582 w 887237"/>
                <a:gd name="connsiteY105" fmla="*/ 51479 h 1246666"/>
                <a:gd name="connsiteX106" fmla="*/ 613294 w 887237"/>
                <a:gd name="connsiteY106" fmla="*/ 52836 h 1246666"/>
                <a:gd name="connsiteX107" fmla="*/ 613294 w 887237"/>
                <a:gd name="connsiteY107" fmla="*/ 52836 h 1246666"/>
                <a:gd name="connsiteX108" fmla="*/ 616146 w 887237"/>
                <a:gd name="connsiteY108" fmla="*/ 54587 h 1246666"/>
                <a:gd name="connsiteX109" fmla="*/ 615989 w 887237"/>
                <a:gd name="connsiteY109" fmla="*/ 54469 h 1246666"/>
                <a:gd name="connsiteX110" fmla="*/ 620513 w 887237"/>
                <a:gd name="connsiteY110" fmla="*/ 57459 h 1246666"/>
                <a:gd name="connsiteX111" fmla="*/ 620376 w 887237"/>
                <a:gd name="connsiteY111" fmla="*/ 57361 h 1246666"/>
                <a:gd name="connsiteX112" fmla="*/ 624880 w 887237"/>
                <a:gd name="connsiteY112" fmla="*/ 60371 h 1246666"/>
                <a:gd name="connsiteX113" fmla="*/ 624763 w 887237"/>
                <a:gd name="connsiteY113" fmla="*/ 60273 h 1246666"/>
                <a:gd name="connsiteX114" fmla="*/ 629248 w 887237"/>
                <a:gd name="connsiteY114" fmla="*/ 63302 h 1246666"/>
                <a:gd name="connsiteX115" fmla="*/ 629130 w 887237"/>
                <a:gd name="connsiteY115" fmla="*/ 63302 h 1246666"/>
                <a:gd name="connsiteX116" fmla="*/ 635130 w 887237"/>
                <a:gd name="connsiteY116" fmla="*/ 67650 h 1246666"/>
                <a:gd name="connsiteX117" fmla="*/ 635032 w 887237"/>
                <a:gd name="connsiteY117" fmla="*/ 67650 h 1246666"/>
                <a:gd name="connsiteX118" fmla="*/ 640934 w 887237"/>
                <a:gd name="connsiteY118" fmla="*/ 72273 h 1246666"/>
                <a:gd name="connsiteX119" fmla="*/ 640363 w 887237"/>
                <a:gd name="connsiteY119" fmla="*/ 71250 h 1246666"/>
                <a:gd name="connsiteX120" fmla="*/ 642055 w 887237"/>
                <a:gd name="connsiteY120" fmla="*/ 72745 h 1246666"/>
                <a:gd name="connsiteX121" fmla="*/ 641917 w 887237"/>
                <a:gd name="connsiteY121" fmla="*/ 72627 h 1246666"/>
                <a:gd name="connsiteX122" fmla="*/ 643569 w 887237"/>
                <a:gd name="connsiteY122" fmla="*/ 74063 h 1246666"/>
                <a:gd name="connsiteX123" fmla="*/ 643569 w 887237"/>
                <a:gd name="connsiteY123" fmla="*/ 74063 h 1246666"/>
                <a:gd name="connsiteX124" fmla="*/ 652245 w 887237"/>
                <a:gd name="connsiteY124" fmla="*/ 81617 h 1246666"/>
                <a:gd name="connsiteX125" fmla="*/ 652107 w 887237"/>
                <a:gd name="connsiteY125" fmla="*/ 81460 h 1246666"/>
                <a:gd name="connsiteX126" fmla="*/ 653839 w 887237"/>
                <a:gd name="connsiteY126" fmla="*/ 82817 h 1246666"/>
                <a:gd name="connsiteX127" fmla="*/ 653839 w 887237"/>
                <a:gd name="connsiteY127" fmla="*/ 82817 h 1246666"/>
                <a:gd name="connsiteX128" fmla="*/ 656652 w 887237"/>
                <a:gd name="connsiteY128" fmla="*/ 84588 h 1246666"/>
                <a:gd name="connsiteX129" fmla="*/ 656494 w 887237"/>
                <a:gd name="connsiteY129" fmla="*/ 84411 h 1246666"/>
                <a:gd name="connsiteX130" fmla="*/ 658226 w 887237"/>
                <a:gd name="connsiteY130" fmla="*/ 85808 h 1246666"/>
                <a:gd name="connsiteX131" fmla="*/ 658226 w 887237"/>
                <a:gd name="connsiteY131" fmla="*/ 85808 h 1246666"/>
                <a:gd name="connsiteX132" fmla="*/ 662573 w 887237"/>
                <a:gd name="connsiteY132" fmla="*/ 88975 h 1246666"/>
                <a:gd name="connsiteX133" fmla="*/ 662416 w 887237"/>
                <a:gd name="connsiteY133" fmla="*/ 88798 h 1246666"/>
                <a:gd name="connsiteX134" fmla="*/ 664108 w 887237"/>
                <a:gd name="connsiteY134" fmla="*/ 90293 h 1246666"/>
                <a:gd name="connsiteX135" fmla="*/ 663990 w 887237"/>
                <a:gd name="connsiteY135" fmla="*/ 90175 h 1246666"/>
                <a:gd name="connsiteX136" fmla="*/ 665603 w 887237"/>
                <a:gd name="connsiteY136" fmla="*/ 91631 h 1246666"/>
                <a:gd name="connsiteX137" fmla="*/ 665603 w 887237"/>
                <a:gd name="connsiteY137" fmla="*/ 91631 h 1246666"/>
                <a:gd name="connsiteX138" fmla="*/ 674239 w 887237"/>
                <a:gd name="connsiteY138" fmla="*/ 99244 h 1246666"/>
                <a:gd name="connsiteX139" fmla="*/ 674082 w 887237"/>
                <a:gd name="connsiteY139" fmla="*/ 99067 h 1246666"/>
                <a:gd name="connsiteX140" fmla="*/ 675714 w 887237"/>
                <a:gd name="connsiteY140" fmla="*/ 100660 h 1246666"/>
                <a:gd name="connsiteX141" fmla="*/ 675557 w 887237"/>
                <a:gd name="connsiteY141" fmla="*/ 100503 h 1246666"/>
                <a:gd name="connsiteX142" fmla="*/ 677190 w 887237"/>
                <a:gd name="connsiteY142" fmla="*/ 102096 h 1246666"/>
                <a:gd name="connsiteX143" fmla="*/ 677032 w 887237"/>
                <a:gd name="connsiteY143" fmla="*/ 101939 h 1246666"/>
                <a:gd name="connsiteX144" fmla="*/ 678646 w 887237"/>
                <a:gd name="connsiteY144" fmla="*/ 103552 h 1246666"/>
                <a:gd name="connsiteX145" fmla="*/ 678508 w 887237"/>
                <a:gd name="connsiteY145" fmla="*/ 103395 h 1246666"/>
                <a:gd name="connsiteX146" fmla="*/ 680121 w 887237"/>
                <a:gd name="connsiteY146" fmla="*/ 104988 h 1246666"/>
                <a:gd name="connsiteX147" fmla="*/ 679964 w 887237"/>
                <a:gd name="connsiteY147" fmla="*/ 104851 h 1246666"/>
                <a:gd name="connsiteX148" fmla="*/ 681557 w 887237"/>
                <a:gd name="connsiteY148" fmla="*/ 106464 h 1246666"/>
                <a:gd name="connsiteX149" fmla="*/ 681420 w 887237"/>
                <a:gd name="connsiteY149" fmla="*/ 106306 h 1246666"/>
                <a:gd name="connsiteX150" fmla="*/ 682993 w 887237"/>
                <a:gd name="connsiteY150" fmla="*/ 107939 h 1246666"/>
                <a:gd name="connsiteX151" fmla="*/ 682836 w 887237"/>
                <a:gd name="connsiteY151" fmla="*/ 107782 h 1246666"/>
                <a:gd name="connsiteX152" fmla="*/ 684429 w 887237"/>
                <a:gd name="connsiteY152" fmla="*/ 109434 h 1246666"/>
                <a:gd name="connsiteX153" fmla="*/ 684253 w 887237"/>
                <a:gd name="connsiteY153" fmla="*/ 109277 h 1246666"/>
                <a:gd name="connsiteX154" fmla="*/ 691826 w 887237"/>
                <a:gd name="connsiteY154" fmla="*/ 117933 h 1246666"/>
                <a:gd name="connsiteX155" fmla="*/ 691826 w 887237"/>
                <a:gd name="connsiteY155" fmla="*/ 117933 h 1246666"/>
                <a:gd name="connsiteX156" fmla="*/ 693302 w 887237"/>
                <a:gd name="connsiteY156" fmla="*/ 119546 h 1246666"/>
                <a:gd name="connsiteX157" fmla="*/ 693204 w 887237"/>
                <a:gd name="connsiteY157" fmla="*/ 119428 h 1246666"/>
                <a:gd name="connsiteX158" fmla="*/ 694718 w 887237"/>
                <a:gd name="connsiteY158" fmla="*/ 121080 h 1246666"/>
                <a:gd name="connsiteX159" fmla="*/ 694581 w 887237"/>
                <a:gd name="connsiteY159" fmla="*/ 120943 h 1246666"/>
                <a:gd name="connsiteX160" fmla="*/ 696115 w 887237"/>
                <a:gd name="connsiteY160" fmla="*/ 122615 h 1246666"/>
                <a:gd name="connsiteX161" fmla="*/ 695938 w 887237"/>
                <a:gd name="connsiteY161" fmla="*/ 122458 h 1246666"/>
                <a:gd name="connsiteX162" fmla="*/ 707938 w 887237"/>
                <a:gd name="connsiteY162" fmla="*/ 135441 h 1246666"/>
                <a:gd name="connsiteX163" fmla="*/ 707938 w 887237"/>
                <a:gd name="connsiteY163" fmla="*/ 135441 h 1246666"/>
                <a:gd name="connsiteX164" fmla="*/ 709453 w 887237"/>
                <a:gd name="connsiteY164" fmla="*/ 136937 h 1246666"/>
                <a:gd name="connsiteX165" fmla="*/ 709453 w 887237"/>
                <a:gd name="connsiteY165" fmla="*/ 136937 h 1246666"/>
                <a:gd name="connsiteX166" fmla="*/ 713840 w 887237"/>
                <a:gd name="connsiteY166" fmla="*/ 141363 h 1246666"/>
                <a:gd name="connsiteX167" fmla="*/ 713840 w 887237"/>
                <a:gd name="connsiteY167" fmla="*/ 141363 h 1246666"/>
                <a:gd name="connsiteX168" fmla="*/ 715296 w 887237"/>
                <a:gd name="connsiteY168" fmla="*/ 142956 h 1246666"/>
                <a:gd name="connsiteX169" fmla="*/ 715296 w 887237"/>
                <a:gd name="connsiteY169" fmla="*/ 142858 h 1246666"/>
                <a:gd name="connsiteX170" fmla="*/ 716791 w 887237"/>
                <a:gd name="connsiteY170" fmla="*/ 144510 h 1246666"/>
                <a:gd name="connsiteX171" fmla="*/ 716653 w 887237"/>
                <a:gd name="connsiteY171" fmla="*/ 144373 h 1246666"/>
                <a:gd name="connsiteX172" fmla="*/ 718207 w 887237"/>
                <a:gd name="connsiteY172" fmla="*/ 146045 h 1246666"/>
                <a:gd name="connsiteX173" fmla="*/ 718030 w 887237"/>
                <a:gd name="connsiteY173" fmla="*/ 145888 h 1246666"/>
                <a:gd name="connsiteX174" fmla="*/ 724168 w 887237"/>
                <a:gd name="connsiteY174" fmla="*/ 153068 h 1246666"/>
                <a:gd name="connsiteX175" fmla="*/ 724168 w 887237"/>
                <a:gd name="connsiteY175" fmla="*/ 153068 h 1246666"/>
                <a:gd name="connsiteX176" fmla="*/ 725644 w 887237"/>
                <a:gd name="connsiteY176" fmla="*/ 154661 h 1246666"/>
                <a:gd name="connsiteX177" fmla="*/ 725644 w 887237"/>
                <a:gd name="connsiteY177" fmla="*/ 154563 h 1246666"/>
                <a:gd name="connsiteX178" fmla="*/ 727158 w 887237"/>
                <a:gd name="connsiteY178" fmla="*/ 156196 h 1246666"/>
                <a:gd name="connsiteX179" fmla="*/ 727021 w 887237"/>
                <a:gd name="connsiteY179" fmla="*/ 156078 h 1246666"/>
                <a:gd name="connsiteX180" fmla="*/ 728555 w 887237"/>
                <a:gd name="connsiteY180" fmla="*/ 157730 h 1246666"/>
                <a:gd name="connsiteX181" fmla="*/ 728398 w 887237"/>
                <a:gd name="connsiteY181" fmla="*/ 157573 h 1246666"/>
                <a:gd name="connsiteX182" fmla="*/ 734457 w 887237"/>
                <a:gd name="connsiteY182" fmla="*/ 164832 h 1246666"/>
                <a:gd name="connsiteX183" fmla="*/ 734457 w 887237"/>
                <a:gd name="connsiteY183" fmla="*/ 164832 h 1246666"/>
                <a:gd name="connsiteX184" fmla="*/ 735893 w 887237"/>
                <a:gd name="connsiteY184" fmla="*/ 166524 h 1246666"/>
                <a:gd name="connsiteX185" fmla="*/ 735735 w 887237"/>
                <a:gd name="connsiteY185" fmla="*/ 166347 h 1246666"/>
                <a:gd name="connsiteX186" fmla="*/ 730758 w 887237"/>
                <a:gd name="connsiteY186" fmla="*/ 175396 h 1246666"/>
                <a:gd name="connsiteX187" fmla="*/ 722063 w 887237"/>
                <a:gd name="connsiteY187" fmla="*/ 175514 h 1246666"/>
                <a:gd name="connsiteX188" fmla="*/ 664717 w 887237"/>
                <a:gd name="connsiteY188" fmla="*/ 172701 h 1246666"/>
                <a:gd name="connsiteX189" fmla="*/ 594290 w 887237"/>
                <a:gd name="connsiteY189" fmla="*/ 169986 h 1246666"/>
                <a:gd name="connsiteX190" fmla="*/ 487468 w 887237"/>
                <a:gd name="connsiteY190" fmla="*/ 173095 h 1246666"/>
                <a:gd name="connsiteX191" fmla="*/ 314153 w 887237"/>
                <a:gd name="connsiteY191" fmla="*/ 196820 h 1246666"/>
                <a:gd name="connsiteX192" fmla="*/ 286611 w 887237"/>
                <a:gd name="connsiteY192" fmla="*/ 205987 h 1246666"/>
                <a:gd name="connsiteX193" fmla="*/ 254112 w 887237"/>
                <a:gd name="connsiteY193" fmla="*/ 220506 h 1246666"/>
                <a:gd name="connsiteX194" fmla="*/ 215475 w 887237"/>
                <a:gd name="connsiteY194" fmla="*/ 256270 h 1246666"/>
                <a:gd name="connsiteX195" fmla="*/ 191868 w 887237"/>
                <a:gd name="connsiteY195" fmla="*/ 296107 h 1246666"/>
                <a:gd name="connsiteX196" fmla="*/ 187265 w 887237"/>
                <a:gd name="connsiteY196" fmla="*/ 302481 h 1246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887237" h="1246666">
                  <a:moveTo>
                    <a:pt x="187265" y="302481"/>
                  </a:moveTo>
                  <a:cubicBezTo>
                    <a:pt x="181363" y="314285"/>
                    <a:pt x="179868" y="326973"/>
                    <a:pt x="178963" y="339859"/>
                  </a:cubicBezTo>
                  <a:cubicBezTo>
                    <a:pt x="178491" y="346626"/>
                    <a:pt x="178629" y="353453"/>
                    <a:pt x="178648" y="360240"/>
                  </a:cubicBezTo>
                  <a:cubicBezTo>
                    <a:pt x="178648" y="378712"/>
                    <a:pt x="177134" y="397086"/>
                    <a:pt x="176425" y="415520"/>
                  </a:cubicBezTo>
                  <a:cubicBezTo>
                    <a:pt x="175658" y="435644"/>
                    <a:pt x="175284" y="455789"/>
                    <a:pt x="176307" y="475934"/>
                  </a:cubicBezTo>
                  <a:cubicBezTo>
                    <a:pt x="176760" y="484669"/>
                    <a:pt x="176425" y="493383"/>
                    <a:pt x="176563" y="502118"/>
                  </a:cubicBezTo>
                  <a:cubicBezTo>
                    <a:pt x="176976" y="525332"/>
                    <a:pt x="181245" y="547935"/>
                    <a:pt x="185868" y="570519"/>
                  </a:cubicBezTo>
                  <a:cubicBezTo>
                    <a:pt x="191750" y="599104"/>
                    <a:pt x="202177" y="626563"/>
                    <a:pt x="216715" y="651866"/>
                  </a:cubicBezTo>
                  <a:cubicBezTo>
                    <a:pt x="230072" y="675256"/>
                    <a:pt x="242899" y="699080"/>
                    <a:pt x="260407" y="719736"/>
                  </a:cubicBezTo>
                  <a:cubicBezTo>
                    <a:pt x="270421" y="731539"/>
                    <a:pt x="280552" y="743343"/>
                    <a:pt x="290506" y="755304"/>
                  </a:cubicBezTo>
                  <a:cubicBezTo>
                    <a:pt x="296408" y="762445"/>
                    <a:pt x="304572" y="766399"/>
                    <a:pt x="312579" y="770393"/>
                  </a:cubicBezTo>
                  <a:cubicBezTo>
                    <a:pt x="325759" y="777172"/>
                    <a:pt x="339393" y="783003"/>
                    <a:pt x="353400" y="787842"/>
                  </a:cubicBezTo>
                  <a:cubicBezTo>
                    <a:pt x="378266" y="796085"/>
                    <a:pt x="402581" y="805882"/>
                    <a:pt x="428155" y="812138"/>
                  </a:cubicBezTo>
                  <a:cubicBezTo>
                    <a:pt x="441887" y="815264"/>
                    <a:pt x="455795" y="817440"/>
                    <a:pt x="469822" y="818649"/>
                  </a:cubicBezTo>
                  <a:cubicBezTo>
                    <a:pt x="505370" y="822309"/>
                    <a:pt x="541095" y="821935"/>
                    <a:pt x="576761" y="821344"/>
                  </a:cubicBezTo>
                  <a:cubicBezTo>
                    <a:pt x="590119" y="820926"/>
                    <a:pt x="603398" y="819391"/>
                    <a:pt x="616500" y="816761"/>
                  </a:cubicBezTo>
                  <a:cubicBezTo>
                    <a:pt x="634874" y="813377"/>
                    <a:pt x="653209" y="810033"/>
                    <a:pt x="671839" y="808184"/>
                  </a:cubicBezTo>
                  <a:cubicBezTo>
                    <a:pt x="693872" y="806000"/>
                    <a:pt x="715119" y="799665"/>
                    <a:pt x="736758" y="794806"/>
                  </a:cubicBezTo>
                  <a:cubicBezTo>
                    <a:pt x="755703" y="790518"/>
                    <a:pt x="774136" y="784124"/>
                    <a:pt x="792786" y="779068"/>
                  </a:cubicBezTo>
                  <a:cubicBezTo>
                    <a:pt x="809193" y="774603"/>
                    <a:pt x="825482" y="769901"/>
                    <a:pt x="841574" y="764491"/>
                  </a:cubicBezTo>
                  <a:cubicBezTo>
                    <a:pt x="847476" y="762524"/>
                    <a:pt x="853613" y="760969"/>
                    <a:pt x="859633" y="759219"/>
                  </a:cubicBezTo>
                  <a:cubicBezTo>
                    <a:pt x="862525" y="759081"/>
                    <a:pt x="865436" y="758727"/>
                    <a:pt x="868309" y="758825"/>
                  </a:cubicBezTo>
                  <a:cubicBezTo>
                    <a:pt x="875627" y="758625"/>
                    <a:pt x="882138" y="763462"/>
                    <a:pt x="884047" y="770530"/>
                  </a:cubicBezTo>
                  <a:cubicBezTo>
                    <a:pt x="885188" y="773981"/>
                    <a:pt x="885719" y="777601"/>
                    <a:pt x="885620" y="781232"/>
                  </a:cubicBezTo>
                  <a:cubicBezTo>
                    <a:pt x="885404" y="794255"/>
                    <a:pt x="885620" y="807318"/>
                    <a:pt x="884086" y="820282"/>
                  </a:cubicBezTo>
                  <a:cubicBezTo>
                    <a:pt x="883260" y="831535"/>
                    <a:pt x="879483" y="841922"/>
                    <a:pt x="875745" y="852486"/>
                  </a:cubicBezTo>
                  <a:cubicBezTo>
                    <a:pt x="865181" y="882512"/>
                    <a:pt x="857981" y="913613"/>
                    <a:pt x="854243" y="945223"/>
                  </a:cubicBezTo>
                  <a:cubicBezTo>
                    <a:pt x="852394" y="960213"/>
                    <a:pt x="848597" y="974731"/>
                    <a:pt x="845174" y="989446"/>
                  </a:cubicBezTo>
                  <a:cubicBezTo>
                    <a:pt x="836557" y="1026096"/>
                    <a:pt x="827331" y="1062569"/>
                    <a:pt x="813462" y="1097646"/>
                  </a:cubicBezTo>
                  <a:cubicBezTo>
                    <a:pt x="810412" y="1105585"/>
                    <a:pt x="806576" y="1113203"/>
                    <a:pt x="802032" y="1120387"/>
                  </a:cubicBezTo>
                  <a:cubicBezTo>
                    <a:pt x="788124" y="1141462"/>
                    <a:pt x="772779" y="1161544"/>
                    <a:pt x="756077" y="1180487"/>
                  </a:cubicBezTo>
                  <a:cubicBezTo>
                    <a:pt x="749939" y="1187441"/>
                    <a:pt x="742444" y="1193044"/>
                    <a:pt x="734024" y="1196933"/>
                  </a:cubicBezTo>
                  <a:cubicBezTo>
                    <a:pt x="699066" y="1213438"/>
                    <a:pt x="663616" y="1228684"/>
                    <a:pt x="625825" y="1237321"/>
                  </a:cubicBezTo>
                  <a:cubicBezTo>
                    <a:pt x="606408" y="1241511"/>
                    <a:pt x="586657" y="1244068"/>
                    <a:pt x="566808" y="1244993"/>
                  </a:cubicBezTo>
                  <a:cubicBezTo>
                    <a:pt x="554453" y="1245721"/>
                    <a:pt x="542118" y="1246390"/>
                    <a:pt x="529744" y="1246350"/>
                  </a:cubicBezTo>
                  <a:cubicBezTo>
                    <a:pt x="509580" y="1246350"/>
                    <a:pt x="489593" y="1243813"/>
                    <a:pt x="469546" y="1242416"/>
                  </a:cubicBezTo>
                  <a:cubicBezTo>
                    <a:pt x="459159" y="1241649"/>
                    <a:pt x="448693" y="1240960"/>
                    <a:pt x="438326" y="1240822"/>
                  </a:cubicBezTo>
                  <a:cubicBezTo>
                    <a:pt x="409230" y="1240173"/>
                    <a:pt x="380253" y="1236888"/>
                    <a:pt x="351767" y="1230986"/>
                  </a:cubicBezTo>
                  <a:cubicBezTo>
                    <a:pt x="334376" y="1227543"/>
                    <a:pt x="316809" y="1225301"/>
                    <a:pt x="299457" y="1221602"/>
                  </a:cubicBezTo>
                  <a:cubicBezTo>
                    <a:pt x="271660" y="1215702"/>
                    <a:pt x="245496" y="1203783"/>
                    <a:pt x="222813" y="1186683"/>
                  </a:cubicBezTo>
                  <a:cubicBezTo>
                    <a:pt x="202728" y="1171772"/>
                    <a:pt x="182563" y="1157057"/>
                    <a:pt x="165546" y="1138486"/>
                  </a:cubicBezTo>
                  <a:cubicBezTo>
                    <a:pt x="139264" y="1109803"/>
                    <a:pt x="119453" y="1077501"/>
                    <a:pt x="107984" y="1040123"/>
                  </a:cubicBezTo>
                  <a:cubicBezTo>
                    <a:pt x="99643" y="1012955"/>
                    <a:pt x="93506" y="985217"/>
                    <a:pt x="86069" y="957833"/>
                  </a:cubicBezTo>
                  <a:cubicBezTo>
                    <a:pt x="84968" y="954606"/>
                    <a:pt x="84299" y="951244"/>
                    <a:pt x="84102" y="947839"/>
                  </a:cubicBezTo>
                  <a:cubicBezTo>
                    <a:pt x="84515" y="937727"/>
                    <a:pt x="80167" y="928698"/>
                    <a:pt x="77236" y="919412"/>
                  </a:cubicBezTo>
                  <a:cubicBezTo>
                    <a:pt x="76174" y="916107"/>
                    <a:pt x="77236" y="911543"/>
                    <a:pt x="72810" y="909753"/>
                  </a:cubicBezTo>
                  <a:cubicBezTo>
                    <a:pt x="68875" y="902061"/>
                    <a:pt x="67184" y="893700"/>
                    <a:pt x="65216" y="885477"/>
                  </a:cubicBezTo>
                  <a:cubicBezTo>
                    <a:pt x="55242" y="843909"/>
                    <a:pt x="42986" y="802970"/>
                    <a:pt x="31773" y="761776"/>
                  </a:cubicBezTo>
                  <a:cubicBezTo>
                    <a:pt x="22232" y="726975"/>
                    <a:pt x="17392" y="691407"/>
                    <a:pt x="13281" y="655702"/>
                  </a:cubicBezTo>
                  <a:cubicBezTo>
                    <a:pt x="10979" y="635695"/>
                    <a:pt x="8284" y="615707"/>
                    <a:pt x="6868" y="595641"/>
                  </a:cubicBezTo>
                  <a:cubicBezTo>
                    <a:pt x="5353" y="574434"/>
                    <a:pt x="1910" y="553286"/>
                    <a:pt x="4231" y="531824"/>
                  </a:cubicBezTo>
                  <a:cubicBezTo>
                    <a:pt x="5727" y="518053"/>
                    <a:pt x="4546" y="504144"/>
                    <a:pt x="2913" y="490413"/>
                  </a:cubicBezTo>
                  <a:cubicBezTo>
                    <a:pt x="730" y="471999"/>
                    <a:pt x="1890" y="453566"/>
                    <a:pt x="1615" y="435133"/>
                  </a:cubicBezTo>
                  <a:cubicBezTo>
                    <a:pt x="1162" y="402142"/>
                    <a:pt x="-2674" y="369269"/>
                    <a:pt x="-1316" y="336239"/>
                  </a:cubicBezTo>
                  <a:cubicBezTo>
                    <a:pt x="-77" y="305727"/>
                    <a:pt x="789" y="275254"/>
                    <a:pt x="2717" y="244703"/>
                  </a:cubicBezTo>
                  <a:cubicBezTo>
                    <a:pt x="3523" y="231876"/>
                    <a:pt x="4192" y="219128"/>
                    <a:pt x="5431" y="206243"/>
                  </a:cubicBezTo>
                  <a:cubicBezTo>
                    <a:pt x="6671" y="190279"/>
                    <a:pt x="10507" y="174623"/>
                    <a:pt x="16802" y="159894"/>
                  </a:cubicBezTo>
                  <a:cubicBezTo>
                    <a:pt x="19753" y="148583"/>
                    <a:pt x="27209" y="139671"/>
                    <a:pt x="32993" y="129913"/>
                  </a:cubicBezTo>
                  <a:cubicBezTo>
                    <a:pt x="49046" y="102653"/>
                    <a:pt x="69033" y="77917"/>
                    <a:pt x="92325" y="56515"/>
                  </a:cubicBezTo>
                  <a:cubicBezTo>
                    <a:pt x="119453" y="31492"/>
                    <a:pt x="152917" y="14384"/>
                    <a:pt x="189094" y="7058"/>
                  </a:cubicBezTo>
                  <a:cubicBezTo>
                    <a:pt x="219744" y="645"/>
                    <a:pt x="250787" y="-4"/>
                    <a:pt x="281890" y="2160"/>
                  </a:cubicBezTo>
                  <a:cubicBezTo>
                    <a:pt x="296290" y="3163"/>
                    <a:pt x="310494" y="921"/>
                    <a:pt x="324796" y="566"/>
                  </a:cubicBezTo>
                  <a:cubicBezTo>
                    <a:pt x="326763" y="566"/>
                    <a:pt x="328730" y="55"/>
                    <a:pt x="330697" y="193"/>
                  </a:cubicBezTo>
                  <a:cubicBezTo>
                    <a:pt x="352337" y="1727"/>
                    <a:pt x="373977" y="-889"/>
                    <a:pt x="395459" y="55"/>
                  </a:cubicBezTo>
                  <a:cubicBezTo>
                    <a:pt x="410293" y="724"/>
                    <a:pt x="424968" y="271"/>
                    <a:pt x="439841" y="-240"/>
                  </a:cubicBezTo>
                  <a:cubicBezTo>
                    <a:pt x="459257" y="-702"/>
                    <a:pt x="478674" y="987"/>
                    <a:pt x="497737" y="4796"/>
                  </a:cubicBezTo>
                  <a:cubicBezTo>
                    <a:pt x="500570" y="5479"/>
                    <a:pt x="503462" y="5843"/>
                    <a:pt x="506373" y="5878"/>
                  </a:cubicBezTo>
                  <a:lnTo>
                    <a:pt x="506373" y="5740"/>
                  </a:lnTo>
                  <a:cubicBezTo>
                    <a:pt x="510406" y="6289"/>
                    <a:pt x="514360" y="7257"/>
                    <a:pt x="518177" y="8632"/>
                  </a:cubicBezTo>
                  <a:lnTo>
                    <a:pt x="518177" y="8632"/>
                  </a:lnTo>
                  <a:cubicBezTo>
                    <a:pt x="519849" y="10186"/>
                    <a:pt x="522505" y="8239"/>
                    <a:pt x="524078" y="10304"/>
                  </a:cubicBezTo>
                  <a:lnTo>
                    <a:pt x="523941" y="10206"/>
                  </a:lnTo>
                  <a:cubicBezTo>
                    <a:pt x="525259" y="11249"/>
                    <a:pt x="527344" y="10068"/>
                    <a:pt x="528466" y="11701"/>
                  </a:cubicBezTo>
                  <a:lnTo>
                    <a:pt x="528348" y="11701"/>
                  </a:lnTo>
                  <a:cubicBezTo>
                    <a:pt x="529646" y="12803"/>
                    <a:pt x="531712" y="11701"/>
                    <a:pt x="532853" y="13236"/>
                  </a:cubicBezTo>
                  <a:lnTo>
                    <a:pt x="532715" y="13137"/>
                  </a:lnTo>
                  <a:cubicBezTo>
                    <a:pt x="533993" y="14298"/>
                    <a:pt x="536118" y="13039"/>
                    <a:pt x="537200" y="14731"/>
                  </a:cubicBezTo>
                  <a:lnTo>
                    <a:pt x="537062" y="14632"/>
                  </a:lnTo>
                  <a:cubicBezTo>
                    <a:pt x="539640" y="15356"/>
                    <a:pt x="542138" y="16332"/>
                    <a:pt x="544518" y="17544"/>
                  </a:cubicBezTo>
                  <a:lnTo>
                    <a:pt x="544518" y="17544"/>
                  </a:lnTo>
                  <a:cubicBezTo>
                    <a:pt x="546918" y="18685"/>
                    <a:pt x="549653" y="19000"/>
                    <a:pt x="551896" y="20534"/>
                  </a:cubicBezTo>
                  <a:lnTo>
                    <a:pt x="551777" y="20534"/>
                  </a:lnTo>
                  <a:cubicBezTo>
                    <a:pt x="554177" y="21675"/>
                    <a:pt x="556971" y="21891"/>
                    <a:pt x="559155" y="23603"/>
                  </a:cubicBezTo>
                  <a:lnTo>
                    <a:pt x="558997" y="23505"/>
                  </a:lnTo>
                  <a:cubicBezTo>
                    <a:pt x="559981" y="24095"/>
                    <a:pt x="561319" y="23918"/>
                    <a:pt x="562106" y="24921"/>
                  </a:cubicBezTo>
                  <a:lnTo>
                    <a:pt x="562106" y="24921"/>
                  </a:lnTo>
                  <a:cubicBezTo>
                    <a:pt x="562991" y="25649"/>
                    <a:pt x="564309" y="25452"/>
                    <a:pt x="565135" y="26318"/>
                  </a:cubicBezTo>
                  <a:lnTo>
                    <a:pt x="565135" y="26318"/>
                  </a:lnTo>
                  <a:cubicBezTo>
                    <a:pt x="567358" y="27754"/>
                    <a:pt x="570289" y="27656"/>
                    <a:pt x="572335" y="29564"/>
                  </a:cubicBezTo>
                  <a:lnTo>
                    <a:pt x="572178" y="29446"/>
                  </a:lnTo>
                  <a:cubicBezTo>
                    <a:pt x="573181" y="29977"/>
                    <a:pt x="574617" y="29721"/>
                    <a:pt x="575227" y="31039"/>
                  </a:cubicBezTo>
                  <a:lnTo>
                    <a:pt x="575070" y="30921"/>
                  </a:lnTo>
                  <a:cubicBezTo>
                    <a:pt x="579673" y="33028"/>
                    <a:pt x="584139" y="35412"/>
                    <a:pt x="588447" y="38062"/>
                  </a:cubicBezTo>
                  <a:lnTo>
                    <a:pt x="588447" y="38062"/>
                  </a:lnTo>
                  <a:cubicBezTo>
                    <a:pt x="589273" y="38849"/>
                    <a:pt x="590690" y="38574"/>
                    <a:pt x="591398" y="39656"/>
                  </a:cubicBezTo>
                  <a:lnTo>
                    <a:pt x="591280" y="39656"/>
                  </a:lnTo>
                  <a:cubicBezTo>
                    <a:pt x="592185" y="40364"/>
                    <a:pt x="593641" y="40069"/>
                    <a:pt x="594251" y="41308"/>
                  </a:cubicBezTo>
                  <a:lnTo>
                    <a:pt x="594113" y="41190"/>
                  </a:lnTo>
                  <a:cubicBezTo>
                    <a:pt x="596749" y="42363"/>
                    <a:pt x="599267" y="43807"/>
                    <a:pt x="601608" y="45499"/>
                  </a:cubicBezTo>
                  <a:lnTo>
                    <a:pt x="601510" y="45499"/>
                  </a:lnTo>
                  <a:cubicBezTo>
                    <a:pt x="602395" y="46246"/>
                    <a:pt x="603811" y="45990"/>
                    <a:pt x="604480" y="47112"/>
                  </a:cubicBezTo>
                  <a:lnTo>
                    <a:pt x="604362" y="47112"/>
                  </a:lnTo>
                  <a:cubicBezTo>
                    <a:pt x="605306" y="47761"/>
                    <a:pt x="606742" y="47485"/>
                    <a:pt x="607352" y="48744"/>
                  </a:cubicBezTo>
                  <a:lnTo>
                    <a:pt x="607215" y="48626"/>
                  </a:lnTo>
                  <a:cubicBezTo>
                    <a:pt x="608946" y="49236"/>
                    <a:pt x="610500" y="50271"/>
                    <a:pt x="611720" y="51636"/>
                  </a:cubicBezTo>
                  <a:lnTo>
                    <a:pt x="611582" y="51479"/>
                  </a:lnTo>
                  <a:cubicBezTo>
                    <a:pt x="612271" y="51774"/>
                    <a:pt x="612861" y="52242"/>
                    <a:pt x="613294" y="52836"/>
                  </a:cubicBezTo>
                  <a:lnTo>
                    <a:pt x="613294" y="52836"/>
                  </a:lnTo>
                  <a:cubicBezTo>
                    <a:pt x="614080" y="53702"/>
                    <a:pt x="615595" y="53348"/>
                    <a:pt x="616146" y="54587"/>
                  </a:cubicBezTo>
                  <a:lnTo>
                    <a:pt x="615989" y="54469"/>
                  </a:lnTo>
                  <a:cubicBezTo>
                    <a:pt x="617720" y="55097"/>
                    <a:pt x="619254" y="56122"/>
                    <a:pt x="620513" y="57459"/>
                  </a:cubicBezTo>
                  <a:lnTo>
                    <a:pt x="620376" y="57361"/>
                  </a:lnTo>
                  <a:cubicBezTo>
                    <a:pt x="622087" y="58012"/>
                    <a:pt x="623622" y="59041"/>
                    <a:pt x="624880" y="60371"/>
                  </a:cubicBezTo>
                  <a:lnTo>
                    <a:pt x="624763" y="60273"/>
                  </a:lnTo>
                  <a:cubicBezTo>
                    <a:pt x="626474" y="60930"/>
                    <a:pt x="628009" y="61966"/>
                    <a:pt x="629248" y="63302"/>
                  </a:cubicBezTo>
                  <a:lnTo>
                    <a:pt x="629130" y="63302"/>
                  </a:lnTo>
                  <a:cubicBezTo>
                    <a:pt x="631333" y="64459"/>
                    <a:pt x="633340" y="65923"/>
                    <a:pt x="635130" y="67650"/>
                  </a:cubicBezTo>
                  <a:lnTo>
                    <a:pt x="635032" y="67650"/>
                  </a:lnTo>
                  <a:cubicBezTo>
                    <a:pt x="637255" y="68844"/>
                    <a:pt x="639242" y="70408"/>
                    <a:pt x="640934" y="72273"/>
                  </a:cubicBezTo>
                  <a:lnTo>
                    <a:pt x="640363" y="71250"/>
                  </a:lnTo>
                  <a:cubicBezTo>
                    <a:pt x="641130" y="71453"/>
                    <a:pt x="641760" y="72007"/>
                    <a:pt x="642055" y="72745"/>
                  </a:cubicBezTo>
                  <a:lnTo>
                    <a:pt x="641917" y="72627"/>
                  </a:lnTo>
                  <a:cubicBezTo>
                    <a:pt x="642586" y="72963"/>
                    <a:pt x="643137" y="73455"/>
                    <a:pt x="643569" y="74063"/>
                  </a:cubicBezTo>
                  <a:lnTo>
                    <a:pt x="643569" y="74063"/>
                  </a:lnTo>
                  <a:cubicBezTo>
                    <a:pt x="646894" y="76030"/>
                    <a:pt x="649334" y="79139"/>
                    <a:pt x="652245" y="81617"/>
                  </a:cubicBezTo>
                  <a:lnTo>
                    <a:pt x="652107" y="81460"/>
                  </a:lnTo>
                  <a:cubicBezTo>
                    <a:pt x="652796" y="81739"/>
                    <a:pt x="653406" y="82209"/>
                    <a:pt x="653839" y="82817"/>
                  </a:cubicBezTo>
                  <a:lnTo>
                    <a:pt x="653839" y="82817"/>
                  </a:lnTo>
                  <a:cubicBezTo>
                    <a:pt x="654606" y="83663"/>
                    <a:pt x="656160" y="83309"/>
                    <a:pt x="656652" y="84588"/>
                  </a:cubicBezTo>
                  <a:lnTo>
                    <a:pt x="656494" y="84411"/>
                  </a:lnTo>
                  <a:cubicBezTo>
                    <a:pt x="657222" y="84659"/>
                    <a:pt x="657832" y="85154"/>
                    <a:pt x="658226" y="85808"/>
                  </a:cubicBezTo>
                  <a:lnTo>
                    <a:pt x="658226" y="85808"/>
                  </a:lnTo>
                  <a:cubicBezTo>
                    <a:pt x="659839" y="86604"/>
                    <a:pt x="661314" y="87676"/>
                    <a:pt x="662573" y="88975"/>
                  </a:cubicBezTo>
                  <a:lnTo>
                    <a:pt x="662416" y="88798"/>
                  </a:lnTo>
                  <a:cubicBezTo>
                    <a:pt x="663144" y="89065"/>
                    <a:pt x="663753" y="89598"/>
                    <a:pt x="664108" y="90293"/>
                  </a:cubicBezTo>
                  <a:lnTo>
                    <a:pt x="663990" y="90175"/>
                  </a:lnTo>
                  <a:cubicBezTo>
                    <a:pt x="664619" y="90553"/>
                    <a:pt x="665170" y="91046"/>
                    <a:pt x="665603" y="91631"/>
                  </a:cubicBezTo>
                  <a:lnTo>
                    <a:pt x="665603" y="91631"/>
                  </a:lnTo>
                  <a:cubicBezTo>
                    <a:pt x="668672" y="93934"/>
                    <a:pt x="671564" y="96480"/>
                    <a:pt x="674239" y="99244"/>
                  </a:cubicBezTo>
                  <a:lnTo>
                    <a:pt x="674082" y="99067"/>
                  </a:lnTo>
                  <a:cubicBezTo>
                    <a:pt x="674869" y="99279"/>
                    <a:pt x="675479" y="99881"/>
                    <a:pt x="675714" y="100660"/>
                  </a:cubicBezTo>
                  <a:lnTo>
                    <a:pt x="675557" y="100503"/>
                  </a:lnTo>
                  <a:cubicBezTo>
                    <a:pt x="676324" y="100741"/>
                    <a:pt x="676934" y="101333"/>
                    <a:pt x="677190" y="102096"/>
                  </a:cubicBezTo>
                  <a:lnTo>
                    <a:pt x="677032" y="101939"/>
                  </a:lnTo>
                  <a:cubicBezTo>
                    <a:pt x="677780" y="102203"/>
                    <a:pt x="678390" y="102797"/>
                    <a:pt x="678646" y="103552"/>
                  </a:cubicBezTo>
                  <a:lnTo>
                    <a:pt x="678508" y="103395"/>
                  </a:lnTo>
                  <a:cubicBezTo>
                    <a:pt x="679256" y="103668"/>
                    <a:pt x="679846" y="104249"/>
                    <a:pt x="680121" y="104988"/>
                  </a:cubicBezTo>
                  <a:lnTo>
                    <a:pt x="679964" y="104851"/>
                  </a:lnTo>
                  <a:cubicBezTo>
                    <a:pt x="680711" y="105120"/>
                    <a:pt x="681302" y="105714"/>
                    <a:pt x="681557" y="106464"/>
                  </a:cubicBezTo>
                  <a:lnTo>
                    <a:pt x="681420" y="106306"/>
                  </a:lnTo>
                  <a:cubicBezTo>
                    <a:pt x="682167" y="106568"/>
                    <a:pt x="682757" y="107174"/>
                    <a:pt x="682993" y="107939"/>
                  </a:cubicBezTo>
                  <a:lnTo>
                    <a:pt x="682836" y="107782"/>
                  </a:lnTo>
                  <a:cubicBezTo>
                    <a:pt x="683623" y="108002"/>
                    <a:pt x="684233" y="108636"/>
                    <a:pt x="684429" y="109434"/>
                  </a:cubicBezTo>
                  <a:lnTo>
                    <a:pt x="684253" y="109277"/>
                  </a:lnTo>
                  <a:cubicBezTo>
                    <a:pt x="686790" y="112149"/>
                    <a:pt x="689839" y="114589"/>
                    <a:pt x="691826" y="117933"/>
                  </a:cubicBezTo>
                  <a:lnTo>
                    <a:pt x="691826" y="117933"/>
                  </a:lnTo>
                  <a:cubicBezTo>
                    <a:pt x="692436" y="118350"/>
                    <a:pt x="692948" y="118903"/>
                    <a:pt x="693302" y="119546"/>
                  </a:cubicBezTo>
                  <a:lnTo>
                    <a:pt x="693204" y="119428"/>
                  </a:lnTo>
                  <a:cubicBezTo>
                    <a:pt x="693892" y="119778"/>
                    <a:pt x="694423" y="120364"/>
                    <a:pt x="694718" y="121080"/>
                  </a:cubicBezTo>
                  <a:lnTo>
                    <a:pt x="694581" y="120943"/>
                  </a:lnTo>
                  <a:cubicBezTo>
                    <a:pt x="695348" y="121199"/>
                    <a:pt x="695918" y="121830"/>
                    <a:pt x="696115" y="122615"/>
                  </a:cubicBezTo>
                  <a:lnTo>
                    <a:pt x="695938" y="122458"/>
                  </a:lnTo>
                  <a:cubicBezTo>
                    <a:pt x="699872" y="126904"/>
                    <a:pt x="704554" y="130543"/>
                    <a:pt x="707938" y="135441"/>
                  </a:cubicBezTo>
                  <a:lnTo>
                    <a:pt x="707938" y="135441"/>
                  </a:lnTo>
                  <a:cubicBezTo>
                    <a:pt x="708489" y="135900"/>
                    <a:pt x="708981" y="136399"/>
                    <a:pt x="709453" y="136937"/>
                  </a:cubicBezTo>
                  <a:lnTo>
                    <a:pt x="709453" y="136937"/>
                  </a:lnTo>
                  <a:cubicBezTo>
                    <a:pt x="711302" y="137965"/>
                    <a:pt x="712837" y="139502"/>
                    <a:pt x="713840" y="141363"/>
                  </a:cubicBezTo>
                  <a:lnTo>
                    <a:pt x="713840" y="141363"/>
                  </a:lnTo>
                  <a:cubicBezTo>
                    <a:pt x="714430" y="141790"/>
                    <a:pt x="714922" y="142333"/>
                    <a:pt x="715296" y="142956"/>
                  </a:cubicBezTo>
                  <a:lnTo>
                    <a:pt x="715296" y="142858"/>
                  </a:lnTo>
                  <a:cubicBezTo>
                    <a:pt x="715984" y="143214"/>
                    <a:pt x="716496" y="143800"/>
                    <a:pt x="716791" y="144510"/>
                  </a:cubicBezTo>
                  <a:lnTo>
                    <a:pt x="716653" y="144373"/>
                  </a:lnTo>
                  <a:cubicBezTo>
                    <a:pt x="717420" y="144636"/>
                    <a:pt x="718010" y="145262"/>
                    <a:pt x="718207" y="146045"/>
                  </a:cubicBezTo>
                  <a:lnTo>
                    <a:pt x="718030" y="145888"/>
                  </a:lnTo>
                  <a:cubicBezTo>
                    <a:pt x="720332" y="148057"/>
                    <a:pt x="722378" y="150463"/>
                    <a:pt x="724168" y="153068"/>
                  </a:cubicBezTo>
                  <a:lnTo>
                    <a:pt x="724168" y="153068"/>
                  </a:lnTo>
                  <a:cubicBezTo>
                    <a:pt x="724758" y="153499"/>
                    <a:pt x="725250" y="154040"/>
                    <a:pt x="725644" y="154661"/>
                  </a:cubicBezTo>
                  <a:lnTo>
                    <a:pt x="725644" y="154563"/>
                  </a:lnTo>
                  <a:cubicBezTo>
                    <a:pt x="726293" y="154943"/>
                    <a:pt x="726824" y="155513"/>
                    <a:pt x="727158" y="156196"/>
                  </a:cubicBezTo>
                  <a:lnTo>
                    <a:pt x="727021" y="156078"/>
                  </a:lnTo>
                  <a:cubicBezTo>
                    <a:pt x="727768" y="156361"/>
                    <a:pt x="728319" y="156971"/>
                    <a:pt x="728555" y="157730"/>
                  </a:cubicBezTo>
                  <a:lnTo>
                    <a:pt x="728398" y="157573"/>
                  </a:lnTo>
                  <a:cubicBezTo>
                    <a:pt x="730679" y="159757"/>
                    <a:pt x="732725" y="162192"/>
                    <a:pt x="734457" y="164832"/>
                  </a:cubicBezTo>
                  <a:lnTo>
                    <a:pt x="734457" y="164832"/>
                  </a:lnTo>
                  <a:cubicBezTo>
                    <a:pt x="735125" y="165212"/>
                    <a:pt x="735617" y="165810"/>
                    <a:pt x="735893" y="166524"/>
                  </a:cubicBezTo>
                  <a:lnTo>
                    <a:pt x="735735" y="166347"/>
                  </a:lnTo>
                  <a:cubicBezTo>
                    <a:pt x="737408" y="172465"/>
                    <a:pt x="736385" y="174413"/>
                    <a:pt x="730758" y="175396"/>
                  </a:cubicBezTo>
                  <a:cubicBezTo>
                    <a:pt x="727866" y="175790"/>
                    <a:pt x="724955" y="175829"/>
                    <a:pt x="722063" y="175514"/>
                  </a:cubicBezTo>
                  <a:cubicBezTo>
                    <a:pt x="702961" y="174177"/>
                    <a:pt x="683840" y="173429"/>
                    <a:pt x="664717" y="172701"/>
                  </a:cubicBezTo>
                  <a:cubicBezTo>
                    <a:pt x="641248" y="171777"/>
                    <a:pt x="617818" y="168963"/>
                    <a:pt x="594290" y="169986"/>
                  </a:cubicBezTo>
                  <a:cubicBezTo>
                    <a:pt x="558702" y="171541"/>
                    <a:pt x="523056" y="171816"/>
                    <a:pt x="487468" y="173095"/>
                  </a:cubicBezTo>
                  <a:cubicBezTo>
                    <a:pt x="429021" y="174926"/>
                    <a:pt x="370928" y="182878"/>
                    <a:pt x="314153" y="196820"/>
                  </a:cubicBezTo>
                  <a:cubicBezTo>
                    <a:pt x="304690" y="198929"/>
                    <a:pt x="295464" y="202002"/>
                    <a:pt x="286611" y="205987"/>
                  </a:cubicBezTo>
                  <a:cubicBezTo>
                    <a:pt x="275516" y="210217"/>
                    <a:pt x="264755" y="215194"/>
                    <a:pt x="254112" y="220506"/>
                  </a:cubicBezTo>
                  <a:cubicBezTo>
                    <a:pt x="237705" y="228670"/>
                    <a:pt x="226708" y="242578"/>
                    <a:pt x="215475" y="256270"/>
                  </a:cubicBezTo>
                  <a:cubicBezTo>
                    <a:pt x="205639" y="268310"/>
                    <a:pt x="196708" y="280979"/>
                    <a:pt x="191868" y="296107"/>
                  </a:cubicBezTo>
                  <a:cubicBezTo>
                    <a:pt x="191160" y="298722"/>
                    <a:pt x="189527" y="300986"/>
                    <a:pt x="187265" y="302481"/>
                  </a:cubicBezTo>
                  <a:close/>
                </a:path>
              </a:pathLst>
            </a:custGeom>
            <a:solidFill>
              <a:srgbClr val="1125DA"/>
            </a:solidFill>
            <a:ln w="1956" cap="flat">
              <a:noFill/>
              <a:prstDash val="solid"/>
              <a:miter/>
            </a:ln>
          </p:spPr>
          <p:txBody>
            <a:bodyPr rtlCol="0" anchor="ctr"/>
            <a:lstStyle/>
            <a:p>
              <a:endParaRPr lang="es-CO"/>
            </a:p>
          </p:txBody>
        </p:sp>
        <p:sp>
          <p:nvSpPr>
            <p:cNvPr id="5270" name="Freeform: Shape 5269">
              <a:extLst>
                <a:ext uri="{FF2B5EF4-FFF2-40B4-BE49-F238E27FC236}">
                  <a16:creationId xmlns:a16="http://schemas.microsoft.com/office/drawing/2014/main" id="{AC5F81D3-3C85-33E0-6740-26AE108CB329}"/>
                </a:ext>
              </a:extLst>
            </p:cNvPr>
            <p:cNvSpPr/>
            <p:nvPr/>
          </p:nvSpPr>
          <p:spPr>
            <a:xfrm>
              <a:off x="12524208" y="197922"/>
              <a:ext cx="976696" cy="1610709"/>
            </a:xfrm>
            <a:custGeom>
              <a:avLst/>
              <a:gdLst>
                <a:gd name="connsiteX0" fmla="*/ 163301 w 976696"/>
                <a:gd name="connsiteY0" fmla="*/ 786882 h 1610709"/>
                <a:gd name="connsiteX1" fmla="*/ 178291 w 976696"/>
                <a:gd name="connsiteY1" fmla="*/ 845153 h 1610709"/>
                <a:gd name="connsiteX2" fmla="*/ 194029 w 976696"/>
                <a:gd name="connsiteY2" fmla="*/ 897167 h 1610709"/>
                <a:gd name="connsiteX3" fmla="*/ 213288 w 976696"/>
                <a:gd name="connsiteY3" fmla="*/ 935410 h 1610709"/>
                <a:gd name="connsiteX4" fmla="*/ 260778 w 976696"/>
                <a:gd name="connsiteY4" fmla="*/ 992893 h 1610709"/>
                <a:gd name="connsiteX5" fmla="*/ 297880 w 976696"/>
                <a:gd name="connsiteY5" fmla="*/ 1021891 h 1610709"/>
                <a:gd name="connsiteX6" fmla="*/ 334589 w 976696"/>
                <a:gd name="connsiteY6" fmla="*/ 1045183 h 1610709"/>
                <a:gd name="connsiteX7" fmla="*/ 377869 w 976696"/>
                <a:gd name="connsiteY7" fmla="*/ 1059465 h 1610709"/>
                <a:gd name="connsiteX8" fmla="*/ 447628 w 976696"/>
                <a:gd name="connsiteY8" fmla="*/ 1072095 h 1610709"/>
                <a:gd name="connsiteX9" fmla="*/ 489255 w 976696"/>
                <a:gd name="connsiteY9" fmla="*/ 1077151 h 1610709"/>
                <a:gd name="connsiteX10" fmla="*/ 545007 w 976696"/>
                <a:gd name="connsiteY10" fmla="*/ 1080141 h 1610709"/>
                <a:gd name="connsiteX11" fmla="*/ 590411 w 976696"/>
                <a:gd name="connsiteY11" fmla="*/ 1083761 h 1610709"/>
                <a:gd name="connsiteX12" fmla="*/ 637625 w 976696"/>
                <a:gd name="connsiteY12" fmla="*/ 1082954 h 1610709"/>
                <a:gd name="connsiteX13" fmla="*/ 644177 w 976696"/>
                <a:gd name="connsiteY13" fmla="*/ 1082758 h 1610709"/>
                <a:gd name="connsiteX14" fmla="*/ 690879 w 976696"/>
                <a:gd name="connsiteY14" fmla="*/ 1077643 h 1610709"/>
                <a:gd name="connsiteX15" fmla="*/ 768959 w 976696"/>
                <a:gd name="connsiteY15" fmla="*/ 1053327 h 1610709"/>
                <a:gd name="connsiteX16" fmla="*/ 811550 w 976696"/>
                <a:gd name="connsiteY16" fmla="*/ 1034717 h 1610709"/>
                <a:gd name="connsiteX17" fmla="*/ 836062 w 976696"/>
                <a:gd name="connsiteY17" fmla="*/ 1014671 h 1610709"/>
                <a:gd name="connsiteX18" fmla="*/ 866653 w 976696"/>
                <a:gd name="connsiteY18" fmla="*/ 975995 h 1610709"/>
                <a:gd name="connsiteX19" fmla="*/ 890260 w 976696"/>
                <a:gd name="connsiteY19" fmla="*/ 934446 h 1610709"/>
                <a:gd name="connsiteX20" fmla="*/ 912923 w 976696"/>
                <a:gd name="connsiteY20" fmla="*/ 861658 h 1610709"/>
                <a:gd name="connsiteX21" fmla="*/ 929330 w 976696"/>
                <a:gd name="connsiteY21" fmla="*/ 790404 h 1610709"/>
                <a:gd name="connsiteX22" fmla="*/ 934150 w 976696"/>
                <a:gd name="connsiteY22" fmla="*/ 757492 h 1610709"/>
                <a:gd name="connsiteX23" fmla="*/ 942727 w 976696"/>
                <a:gd name="connsiteY23" fmla="*/ 720114 h 1610709"/>
                <a:gd name="connsiteX24" fmla="*/ 958465 w 976696"/>
                <a:gd name="connsiteY24" fmla="*/ 671739 h 1610709"/>
                <a:gd name="connsiteX25" fmla="*/ 961888 w 976696"/>
                <a:gd name="connsiteY25" fmla="*/ 660073 h 1610709"/>
                <a:gd name="connsiteX26" fmla="*/ 962045 w 976696"/>
                <a:gd name="connsiteY26" fmla="*/ 665149 h 1610709"/>
                <a:gd name="connsiteX27" fmla="*/ 964012 w 976696"/>
                <a:gd name="connsiteY27" fmla="*/ 735026 h 1610709"/>
                <a:gd name="connsiteX28" fmla="*/ 964445 w 976696"/>
                <a:gd name="connsiteY28" fmla="*/ 754698 h 1610709"/>
                <a:gd name="connsiteX29" fmla="*/ 969954 w 976696"/>
                <a:gd name="connsiteY29" fmla="*/ 809585 h 1610709"/>
                <a:gd name="connsiteX30" fmla="*/ 974616 w 976696"/>
                <a:gd name="connsiteY30" fmla="*/ 852058 h 1610709"/>
                <a:gd name="connsiteX31" fmla="*/ 970445 w 976696"/>
                <a:gd name="connsiteY31" fmla="*/ 890399 h 1610709"/>
                <a:gd name="connsiteX32" fmla="*/ 967868 w 976696"/>
                <a:gd name="connsiteY32" fmla="*/ 944164 h 1610709"/>
                <a:gd name="connsiteX33" fmla="*/ 964524 w 976696"/>
                <a:gd name="connsiteY33" fmla="*/ 989116 h 1610709"/>
                <a:gd name="connsiteX34" fmla="*/ 959193 w 976696"/>
                <a:gd name="connsiteY34" fmla="*/ 1035366 h 1610709"/>
                <a:gd name="connsiteX35" fmla="*/ 954334 w 976696"/>
                <a:gd name="connsiteY35" fmla="*/ 1069203 h 1610709"/>
                <a:gd name="connsiteX36" fmla="*/ 950399 w 976696"/>
                <a:gd name="connsiteY36" fmla="*/ 1108273 h 1610709"/>
                <a:gd name="connsiteX37" fmla="*/ 945815 w 976696"/>
                <a:gd name="connsiteY37" fmla="*/ 1133257 h 1610709"/>
                <a:gd name="connsiteX38" fmla="*/ 930628 w 976696"/>
                <a:gd name="connsiteY38" fmla="*/ 1188655 h 1610709"/>
                <a:gd name="connsiteX39" fmla="*/ 919159 w 976696"/>
                <a:gd name="connsiteY39" fmla="*/ 1226977 h 1610709"/>
                <a:gd name="connsiteX40" fmla="*/ 905074 w 976696"/>
                <a:gd name="connsiteY40" fmla="*/ 1292329 h 1610709"/>
                <a:gd name="connsiteX41" fmla="*/ 901651 w 976696"/>
                <a:gd name="connsiteY41" fmla="*/ 1314638 h 1610709"/>
                <a:gd name="connsiteX42" fmla="*/ 897716 w 976696"/>
                <a:gd name="connsiteY42" fmla="*/ 1355163 h 1610709"/>
                <a:gd name="connsiteX43" fmla="*/ 896379 w 976696"/>
                <a:gd name="connsiteY43" fmla="*/ 1417053 h 1610709"/>
                <a:gd name="connsiteX44" fmla="*/ 900136 w 976696"/>
                <a:gd name="connsiteY44" fmla="*/ 1468536 h 1610709"/>
                <a:gd name="connsiteX45" fmla="*/ 877139 w 976696"/>
                <a:gd name="connsiteY45" fmla="*/ 1518288 h 1610709"/>
                <a:gd name="connsiteX46" fmla="*/ 833662 w 976696"/>
                <a:gd name="connsiteY46" fmla="*/ 1532984 h 1610709"/>
                <a:gd name="connsiteX47" fmla="*/ 770356 w 976696"/>
                <a:gd name="connsiteY47" fmla="*/ 1533259 h 1610709"/>
                <a:gd name="connsiteX48" fmla="*/ 741241 w 976696"/>
                <a:gd name="connsiteY48" fmla="*/ 1534125 h 1610709"/>
                <a:gd name="connsiteX49" fmla="*/ 697371 w 976696"/>
                <a:gd name="connsiteY49" fmla="*/ 1528754 h 1610709"/>
                <a:gd name="connsiteX50" fmla="*/ 654485 w 976696"/>
                <a:gd name="connsiteY50" fmla="*/ 1481717 h 1610709"/>
                <a:gd name="connsiteX51" fmla="*/ 651671 w 976696"/>
                <a:gd name="connsiteY51" fmla="*/ 1457166 h 1610709"/>
                <a:gd name="connsiteX52" fmla="*/ 650314 w 976696"/>
                <a:gd name="connsiteY52" fmla="*/ 1408417 h 1610709"/>
                <a:gd name="connsiteX53" fmla="*/ 653954 w 976696"/>
                <a:gd name="connsiteY53" fmla="*/ 1365688 h 1610709"/>
                <a:gd name="connsiteX54" fmla="*/ 654367 w 976696"/>
                <a:gd name="connsiteY54" fmla="*/ 1357701 h 1610709"/>
                <a:gd name="connsiteX55" fmla="*/ 655075 w 976696"/>
                <a:gd name="connsiteY55" fmla="*/ 1338029 h 1610709"/>
                <a:gd name="connsiteX56" fmla="*/ 668531 w 976696"/>
                <a:gd name="connsiteY56" fmla="*/ 1322015 h 1610709"/>
                <a:gd name="connsiteX57" fmla="*/ 750743 w 976696"/>
                <a:gd name="connsiteY57" fmla="*/ 1282316 h 1610709"/>
                <a:gd name="connsiteX58" fmla="*/ 770966 w 976696"/>
                <a:gd name="connsiteY58" fmla="*/ 1264611 h 1610709"/>
                <a:gd name="connsiteX59" fmla="*/ 798508 w 976696"/>
                <a:gd name="connsiteY59" fmla="*/ 1237581 h 1610709"/>
                <a:gd name="connsiteX60" fmla="*/ 802757 w 976696"/>
                <a:gd name="connsiteY60" fmla="*/ 1232052 h 1610709"/>
                <a:gd name="connsiteX61" fmla="*/ 791996 w 976696"/>
                <a:gd name="connsiteY61" fmla="*/ 1233253 h 1610709"/>
                <a:gd name="connsiteX62" fmla="*/ 743641 w 976696"/>
                <a:gd name="connsiteY62" fmla="*/ 1238741 h 1610709"/>
                <a:gd name="connsiteX63" fmla="*/ 689915 w 976696"/>
                <a:gd name="connsiteY63" fmla="*/ 1242400 h 1610709"/>
                <a:gd name="connsiteX64" fmla="*/ 592575 w 976696"/>
                <a:gd name="connsiteY64" fmla="*/ 1240886 h 1610709"/>
                <a:gd name="connsiteX65" fmla="*/ 530449 w 976696"/>
                <a:gd name="connsiteY65" fmla="*/ 1233725 h 1610709"/>
                <a:gd name="connsiteX66" fmla="*/ 487976 w 976696"/>
                <a:gd name="connsiteY66" fmla="*/ 1227665 h 1610709"/>
                <a:gd name="connsiteX67" fmla="*/ 410447 w 976696"/>
                <a:gd name="connsiteY67" fmla="*/ 1220819 h 1610709"/>
                <a:gd name="connsiteX68" fmla="*/ 384341 w 976696"/>
                <a:gd name="connsiteY68" fmla="*/ 1226603 h 1610709"/>
                <a:gd name="connsiteX69" fmla="*/ 364452 w 976696"/>
                <a:gd name="connsiteY69" fmla="*/ 1245902 h 1610709"/>
                <a:gd name="connsiteX70" fmla="*/ 348006 w 976696"/>
                <a:gd name="connsiteY70" fmla="*/ 1297818 h 1610709"/>
                <a:gd name="connsiteX71" fmla="*/ 347554 w 976696"/>
                <a:gd name="connsiteY71" fmla="*/ 1341412 h 1610709"/>
                <a:gd name="connsiteX72" fmla="*/ 347436 w 976696"/>
                <a:gd name="connsiteY72" fmla="*/ 1363937 h 1610709"/>
                <a:gd name="connsiteX73" fmla="*/ 346747 w 976696"/>
                <a:gd name="connsiteY73" fmla="*/ 1379931 h 1610709"/>
                <a:gd name="connsiteX74" fmla="*/ 347849 w 976696"/>
                <a:gd name="connsiteY74" fmla="*/ 1439618 h 1610709"/>
                <a:gd name="connsiteX75" fmla="*/ 343245 w 976696"/>
                <a:gd name="connsiteY75" fmla="*/ 1493068 h 1610709"/>
                <a:gd name="connsiteX76" fmla="*/ 332504 w 976696"/>
                <a:gd name="connsiteY76" fmla="*/ 1536780 h 1610709"/>
                <a:gd name="connsiteX77" fmla="*/ 302287 w 976696"/>
                <a:gd name="connsiteY77" fmla="*/ 1577876 h 1610709"/>
                <a:gd name="connsiteX78" fmla="*/ 236699 w 976696"/>
                <a:gd name="connsiteY78" fmla="*/ 1607208 h 1610709"/>
                <a:gd name="connsiteX79" fmla="*/ 202724 w 976696"/>
                <a:gd name="connsiteY79" fmla="*/ 1610395 h 1610709"/>
                <a:gd name="connsiteX80" fmla="*/ 127005 w 976696"/>
                <a:gd name="connsiteY80" fmla="*/ 1608880 h 1610709"/>
                <a:gd name="connsiteX81" fmla="*/ 70662 w 976696"/>
                <a:gd name="connsiteY81" fmla="*/ 1577699 h 1610709"/>
                <a:gd name="connsiteX82" fmla="*/ 46229 w 976696"/>
                <a:gd name="connsiteY82" fmla="*/ 1525134 h 1610709"/>
                <a:gd name="connsiteX83" fmla="*/ 43829 w 976696"/>
                <a:gd name="connsiteY83" fmla="*/ 1507862 h 1610709"/>
                <a:gd name="connsiteX84" fmla="*/ 42511 w 976696"/>
                <a:gd name="connsiteY84" fmla="*/ 1500799 h 1610709"/>
                <a:gd name="connsiteX85" fmla="*/ 37180 w 976696"/>
                <a:gd name="connsiteY85" fmla="*/ 1460903 h 1610709"/>
                <a:gd name="connsiteX86" fmla="*/ 33973 w 976696"/>
                <a:gd name="connsiteY86" fmla="*/ 1433677 h 1610709"/>
                <a:gd name="connsiteX87" fmla="*/ 30924 w 976696"/>
                <a:gd name="connsiteY87" fmla="*/ 1394666 h 1610709"/>
                <a:gd name="connsiteX88" fmla="*/ 24117 w 976696"/>
                <a:gd name="connsiteY88" fmla="*/ 1348140 h 1610709"/>
                <a:gd name="connsiteX89" fmla="*/ 14497 w 976696"/>
                <a:gd name="connsiteY89" fmla="*/ 1280093 h 1610709"/>
                <a:gd name="connsiteX90" fmla="*/ 7101 w 976696"/>
                <a:gd name="connsiteY90" fmla="*/ 1187632 h 1610709"/>
                <a:gd name="connsiteX91" fmla="*/ 1199 w 976696"/>
                <a:gd name="connsiteY91" fmla="*/ 1056337 h 1610709"/>
                <a:gd name="connsiteX92" fmla="*/ -1516 w 976696"/>
                <a:gd name="connsiteY92" fmla="*/ 989706 h 1610709"/>
                <a:gd name="connsiteX93" fmla="*/ 195 w 976696"/>
                <a:gd name="connsiteY93" fmla="*/ 947096 h 1610709"/>
                <a:gd name="connsiteX94" fmla="*/ 1297 w 976696"/>
                <a:gd name="connsiteY94" fmla="*/ 939895 h 1610709"/>
                <a:gd name="connsiteX95" fmla="*/ 2615 w 976696"/>
                <a:gd name="connsiteY95" fmla="*/ 840903 h 1610709"/>
                <a:gd name="connsiteX96" fmla="*/ 1927 w 976696"/>
                <a:gd name="connsiteY96" fmla="*/ 748442 h 1610709"/>
                <a:gd name="connsiteX97" fmla="*/ 2576 w 976696"/>
                <a:gd name="connsiteY97" fmla="*/ 706245 h 1610709"/>
                <a:gd name="connsiteX98" fmla="*/ 1966 w 976696"/>
                <a:gd name="connsiteY98" fmla="*/ 633456 h 1610709"/>
                <a:gd name="connsiteX99" fmla="*/ 5350 w 976696"/>
                <a:gd name="connsiteY99" fmla="*/ 539618 h 1610709"/>
                <a:gd name="connsiteX100" fmla="*/ 4563 w 976696"/>
                <a:gd name="connsiteY100" fmla="*/ 497401 h 1610709"/>
                <a:gd name="connsiteX101" fmla="*/ 4917 w 976696"/>
                <a:gd name="connsiteY101" fmla="*/ 440586 h 1610709"/>
                <a:gd name="connsiteX102" fmla="*/ 7848 w 976696"/>
                <a:gd name="connsiteY102" fmla="*/ 410192 h 1610709"/>
                <a:gd name="connsiteX103" fmla="*/ 14301 w 976696"/>
                <a:gd name="connsiteY103" fmla="*/ 358218 h 1610709"/>
                <a:gd name="connsiteX104" fmla="*/ 20950 w 976696"/>
                <a:gd name="connsiteY104" fmla="*/ 308466 h 1610709"/>
                <a:gd name="connsiteX105" fmla="*/ 33737 w 976696"/>
                <a:gd name="connsiteY105" fmla="*/ 219939 h 1610709"/>
                <a:gd name="connsiteX106" fmla="*/ 45265 w 976696"/>
                <a:gd name="connsiteY106" fmla="*/ 142233 h 1610709"/>
                <a:gd name="connsiteX107" fmla="*/ 57639 w 976696"/>
                <a:gd name="connsiteY107" fmla="*/ 93602 h 1610709"/>
                <a:gd name="connsiteX108" fmla="*/ 62557 w 976696"/>
                <a:gd name="connsiteY108" fmla="*/ 74579 h 1610709"/>
                <a:gd name="connsiteX109" fmla="*/ 78295 w 976696"/>
                <a:gd name="connsiteY109" fmla="*/ 32440 h 1610709"/>
                <a:gd name="connsiteX110" fmla="*/ 90571 w 976696"/>
                <a:gd name="connsiteY110" fmla="*/ 6118 h 1610709"/>
                <a:gd name="connsiteX111" fmla="*/ 94624 w 976696"/>
                <a:gd name="connsiteY111" fmla="*/ -315 h 1610709"/>
                <a:gd name="connsiteX112" fmla="*/ 91417 w 976696"/>
                <a:gd name="connsiteY112" fmla="*/ 11489 h 1610709"/>
                <a:gd name="connsiteX113" fmla="*/ 85850 w 976696"/>
                <a:gd name="connsiteY113" fmla="*/ 44263 h 1610709"/>
                <a:gd name="connsiteX114" fmla="*/ 82722 w 976696"/>
                <a:gd name="connsiteY114" fmla="*/ 84671 h 1610709"/>
                <a:gd name="connsiteX115" fmla="*/ 81424 w 976696"/>
                <a:gd name="connsiteY115" fmla="*/ 113629 h 1610709"/>
                <a:gd name="connsiteX116" fmla="*/ 79928 w 976696"/>
                <a:gd name="connsiteY116" fmla="*/ 151341 h 1610709"/>
                <a:gd name="connsiteX117" fmla="*/ 79082 w 976696"/>
                <a:gd name="connsiteY117" fmla="*/ 218897 h 1610709"/>
                <a:gd name="connsiteX118" fmla="*/ 81404 w 976696"/>
                <a:gd name="connsiteY118" fmla="*/ 252812 h 1610709"/>
                <a:gd name="connsiteX119" fmla="*/ 81581 w 976696"/>
                <a:gd name="connsiteY119" fmla="*/ 258615 h 1610709"/>
                <a:gd name="connsiteX120" fmla="*/ 81581 w 976696"/>
                <a:gd name="connsiteY120" fmla="*/ 302308 h 1610709"/>
                <a:gd name="connsiteX121" fmla="*/ 84197 w 976696"/>
                <a:gd name="connsiteY121" fmla="*/ 343503 h 1610709"/>
                <a:gd name="connsiteX122" fmla="*/ 83450 w 976696"/>
                <a:gd name="connsiteY122" fmla="*/ 379031 h 1610709"/>
                <a:gd name="connsiteX123" fmla="*/ 83450 w 976696"/>
                <a:gd name="connsiteY123" fmla="*/ 391326 h 1610709"/>
                <a:gd name="connsiteX124" fmla="*/ 84591 w 976696"/>
                <a:gd name="connsiteY124" fmla="*/ 404310 h 1610709"/>
                <a:gd name="connsiteX125" fmla="*/ 88525 w 976696"/>
                <a:gd name="connsiteY125" fmla="*/ 448967 h 1610709"/>
                <a:gd name="connsiteX126" fmla="*/ 90158 w 976696"/>
                <a:gd name="connsiteY126" fmla="*/ 465512 h 1610709"/>
                <a:gd name="connsiteX127" fmla="*/ 97339 w 976696"/>
                <a:gd name="connsiteY127" fmla="*/ 527264 h 1610709"/>
                <a:gd name="connsiteX128" fmla="*/ 118624 w 976696"/>
                <a:gd name="connsiteY128" fmla="*/ 626217 h 1610709"/>
                <a:gd name="connsiteX129" fmla="*/ 145753 w 976696"/>
                <a:gd name="connsiteY129" fmla="*/ 726999 h 1610709"/>
                <a:gd name="connsiteX130" fmla="*/ 152913 w 976696"/>
                <a:gd name="connsiteY130" fmla="*/ 750429 h 1610709"/>
                <a:gd name="connsiteX131" fmla="*/ 153995 w 976696"/>
                <a:gd name="connsiteY131" fmla="*/ 753085 h 1610709"/>
                <a:gd name="connsiteX132" fmla="*/ 163301 w 976696"/>
                <a:gd name="connsiteY132" fmla="*/ 786882 h 161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76696" h="1610709">
                  <a:moveTo>
                    <a:pt x="163301" y="786882"/>
                  </a:moveTo>
                  <a:cubicBezTo>
                    <a:pt x="164245" y="792391"/>
                    <a:pt x="170088" y="809683"/>
                    <a:pt x="178291" y="845153"/>
                  </a:cubicBezTo>
                  <a:cubicBezTo>
                    <a:pt x="182540" y="862775"/>
                    <a:pt x="187793" y="880142"/>
                    <a:pt x="194029" y="897167"/>
                  </a:cubicBezTo>
                  <a:cubicBezTo>
                    <a:pt x="198829" y="910721"/>
                    <a:pt x="205833" y="923115"/>
                    <a:pt x="213288" y="935410"/>
                  </a:cubicBezTo>
                  <a:cubicBezTo>
                    <a:pt x="226371" y="956684"/>
                    <a:pt x="242345" y="976032"/>
                    <a:pt x="260778" y="992893"/>
                  </a:cubicBezTo>
                  <a:cubicBezTo>
                    <a:pt x="272267" y="1003694"/>
                    <a:pt x="285447" y="1012330"/>
                    <a:pt x="297880" y="1021891"/>
                  </a:cubicBezTo>
                  <a:cubicBezTo>
                    <a:pt x="309310" y="1030854"/>
                    <a:pt x="321606" y="1038656"/>
                    <a:pt x="334589" y="1045183"/>
                  </a:cubicBezTo>
                  <a:cubicBezTo>
                    <a:pt x="348400" y="1051618"/>
                    <a:pt x="362938" y="1056410"/>
                    <a:pt x="377869" y="1059465"/>
                  </a:cubicBezTo>
                  <a:cubicBezTo>
                    <a:pt x="400945" y="1064659"/>
                    <a:pt x="424434" y="1067452"/>
                    <a:pt x="447628" y="1072095"/>
                  </a:cubicBezTo>
                  <a:cubicBezTo>
                    <a:pt x="461359" y="1074830"/>
                    <a:pt x="475268" y="1076521"/>
                    <a:pt x="489255" y="1077151"/>
                  </a:cubicBezTo>
                  <a:cubicBezTo>
                    <a:pt x="507846" y="1078017"/>
                    <a:pt x="526456" y="1078823"/>
                    <a:pt x="545007" y="1080141"/>
                  </a:cubicBezTo>
                  <a:cubicBezTo>
                    <a:pt x="560115" y="1081223"/>
                    <a:pt x="575303" y="1082777"/>
                    <a:pt x="590411" y="1083761"/>
                  </a:cubicBezTo>
                  <a:cubicBezTo>
                    <a:pt x="606031" y="1084804"/>
                    <a:pt x="621887" y="1085551"/>
                    <a:pt x="637625" y="1082954"/>
                  </a:cubicBezTo>
                  <a:cubicBezTo>
                    <a:pt x="639809" y="1082738"/>
                    <a:pt x="641993" y="1082659"/>
                    <a:pt x="644177" y="1082758"/>
                  </a:cubicBezTo>
                  <a:cubicBezTo>
                    <a:pt x="659915" y="1082482"/>
                    <a:pt x="675397" y="1080003"/>
                    <a:pt x="690879" y="1077643"/>
                  </a:cubicBezTo>
                  <a:cubicBezTo>
                    <a:pt x="718145" y="1073452"/>
                    <a:pt x="743562" y="1063518"/>
                    <a:pt x="768959" y="1053327"/>
                  </a:cubicBezTo>
                  <a:cubicBezTo>
                    <a:pt x="783379" y="1047563"/>
                    <a:pt x="797878" y="1042075"/>
                    <a:pt x="811550" y="1034717"/>
                  </a:cubicBezTo>
                  <a:cubicBezTo>
                    <a:pt x="820895" y="1029624"/>
                    <a:pt x="829216" y="1022823"/>
                    <a:pt x="836062" y="1014671"/>
                  </a:cubicBezTo>
                  <a:cubicBezTo>
                    <a:pt x="846823" y="1002179"/>
                    <a:pt x="856758" y="989097"/>
                    <a:pt x="866653" y="975995"/>
                  </a:cubicBezTo>
                  <a:cubicBezTo>
                    <a:pt x="876293" y="963208"/>
                    <a:pt x="884830" y="949712"/>
                    <a:pt x="890260" y="934446"/>
                  </a:cubicBezTo>
                  <a:cubicBezTo>
                    <a:pt x="898798" y="910505"/>
                    <a:pt x="907238" y="886544"/>
                    <a:pt x="912923" y="861658"/>
                  </a:cubicBezTo>
                  <a:cubicBezTo>
                    <a:pt x="918353" y="837893"/>
                    <a:pt x="924943" y="814444"/>
                    <a:pt x="929330" y="790404"/>
                  </a:cubicBezTo>
                  <a:cubicBezTo>
                    <a:pt x="931297" y="779505"/>
                    <a:pt x="932694" y="768469"/>
                    <a:pt x="934150" y="757492"/>
                  </a:cubicBezTo>
                  <a:cubicBezTo>
                    <a:pt x="935841" y="744744"/>
                    <a:pt x="939442" y="732448"/>
                    <a:pt x="942727" y="720114"/>
                  </a:cubicBezTo>
                  <a:cubicBezTo>
                    <a:pt x="947075" y="703707"/>
                    <a:pt x="952976" y="687792"/>
                    <a:pt x="958465" y="671739"/>
                  </a:cubicBezTo>
                  <a:cubicBezTo>
                    <a:pt x="959763" y="667804"/>
                    <a:pt x="959566" y="663614"/>
                    <a:pt x="961888" y="660073"/>
                  </a:cubicBezTo>
                  <a:cubicBezTo>
                    <a:pt x="961888" y="661765"/>
                    <a:pt x="962124" y="663476"/>
                    <a:pt x="962045" y="665149"/>
                  </a:cubicBezTo>
                  <a:cubicBezTo>
                    <a:pt x="960924" y="688500"/>
                    <a:pt x="963836" y="711714"/>
                    <a:pt x="964012" y="735026"/>
                  </a:cubicBezTo>
                  <a:cubicBezTo>
                    <a:pt x="964012" y="741577"/>
                    <a:pt x="964622" y="748128"/>
                    <a:pt x="964445" y="754698"/>
                  </a:cubicBezTo>
                  <a:cubicBezTo>
                    <a:pt x="964091" y="773147"/>
                    <a:pt x="965940" y="791574"/>
                    <a:pt x="969954" y="809585"/>
                  </a:cubicBezTo>
                  <a:cubicBezTo>
                    <a:pt x="972924" y="823513"/>
                    <a:pt x="976367" y="837520"/>
                    <a:pt x="974616" y="852058"/>
                  </a:cubicBezTo>
                  <a:cubicBezTo>
                    <a:pt x="973082" y="864825"/>
                    <a:pt x="972098" y="877632"/>
                    <a:pt x="970445" y="890399"/>
                  </a:cubicBezTo>
                  <a:cubicBezTo>
                    <a:pt x="968203" y="908229"/>
                    <a:pt x="967357" y="926203"/>
                    <a:pt x="967868" y="944164"/>
                  </a:cubicBezTo>
                  <a:cubicBezTo>
                    <a:pt x="968242" y="959312"/>
                    <a:pt x="966353" y="974185"/>
                    <a:pt x="964524" y="989116"/>
                  </a:cubicBezTo>
                  <a:cubicBezTo>
                    <a:pt x="962557" y="1004520"/>
                    <a:pt x="960589" y="1019923"/>
                    <a:pt x="959193" y="1035366"/>
                  </a:cubicBezTo>
                  <a:cubicBezTo>
                    <a:pt x="958111" y="1046737"/>
                    <a:pt x="956183" y="1057950"/>
                    <a:pt x="954334" y="1069203"/>
                  </a:cubicBezTo>
                  <a:cubicBezTo>
                    <a:pt x="952209" y="1082148"/>
                    <a:pt x="951265" y="1095230"/>
                    <a:pt x="950399" y="1108273"/>
                  </a:cubicBezTo>
                  <a:cubicBezTo>
                    <a:pt x="950026" y="1116771"/>
                    <a:pt x="948491" y="1125172"/>
                    <a:pt x="945815" y="1133257"/>
                  </a:cubicBezTo>
                  <a:cubicBezTo>
                    <a:pt x="939461" y="1151356"/>
                    <a:pt x="934405" y="1169868"/>
                    <a:pt x="930628" y="1188655"/>
                  </a:cubicBezTo>
                  <a:cubicBezTo>
                    <a:pt x="927894" y="1201737"/>
                    <a:pt x="923015" y="1214229"/>
                    <a:pt x="919159" y="1226977"/>
                  </a:cubicBezTo>
                  <a:cubicBezTo>
                    <a:pt x="912805" y="1248361"/>
                    <a:pt x="908084" y="1270217"/>
                    <a:pt x="905074" y="1292329"/>
                  </a:cubicBezTo>
                  <a:cubicBezTo>
                    <a:pt x="904051" y="1299785"/>
                    <a:pt x="902969" y="1307221"/>
                    <a:pt x="901651" y="1314638"/>
                  </a:cubicBezTo>
                  <a:cubicBezTo>
                    <a:pt x="899310" y="1328035"/>
                    <a:pt x="897991" y="1341570"/>
                    <a:pt x="897716" y="1355163"/>
                  </a:cubicBezTo>
                  <a:cubicBezTo>
                    <a:pt x="897264" y="1375780"/>
                    <a:pt x="896693" y="1396476"/>
                    <a:pt x="896379" y="1417053"/>
                  </a:cubicBezTo>
                  <a:cubicBezTo>
                    <a:pt x="896103" y="1434306"/>
                    <a:pt x="898109" y="1451421"/>
                    <a:pt x="900136" y="1468536"/>
                  </a:cubicBezTo>
                  <a:cubicBezTo>
                    <a:pt x="902654" y="1489763"/>
                    <a:pt x="893073" y="1505776"/>
                    <a:pt x="877139" y="1518288"/>
                  </a:cubicBezTo>
                  <a:cubicBezTo>
                    <a:pt x="864568" y="1528124"/>
                    <a:pt x="849597" y="1532059"/>
                    <a:pt x="833662" y="1532984"/>
                  </a:cubicBezTo>
                  <a:cubicBezTo>
                    <a:pt x="812554" y="1534262"/>
                    <a:pt x="791445" y="1532984"/>
                    <a:pt x="770356" y="1533259"/>
                  </a:cubicBezTo>
                  <a:cubicBezTo>
                    <a:pt x="760658" y="1533259"/>
                    <a:pt x="750959" y="1533849"/>
                    <a:pt x="741241" y="1534125"/>
                  </a:cubicBezTo>
                  <a:cubicBezTo>
                    <a:pt x="726427" y="1534656"/>
                    <a:pt x="711614" y="1532846"/>
                    <a:pt x="697371" y="1528754"/>
                  </a:cubicBezTo>
                  <a:cubicBezTo>
                    <a:pt x="673528" y="1521790"/>
                    <a:pt x="660328" y="1504852"/>
                    <a:pt x="654485" y="1481717"/>
                  </a:cubicBezTo>
                  <a:cubicBezTo>
                    <a:pt x="652754" y="1473651"/>
                    <a:pt x="651809" y="1465428"/>
                    <a:pt x="651671" y="1457166"/>
                  </a:cubicBezTo>
                  <a:cubicBezTo>
                    <a:pt x="650924" y="1440936"/>
                    <a:pt x="650432" y="1424666"/>
                    <a:pt x="650314" y="1408417"/>
                  </a:cubicBezTo>
                  <a:cubicBezTo>
                    <a:pt x="650531" y="1394115"/>
                    <a:pt x="651730" y="1379833"/>
                    <a:pt x="653954" y="1365688"/>
                  </a:cubicBezTo>
                  <a:cubicBezTo>
                    <a:pt x="654229" y="1363032"/>
                    <a:pt x="654367" y="1360377"/>
                    <a:pt x="654367" y="1357701"/>
                  </a:cubicBezTo>
                  <a:cubicBezTo>
                    <a:pt x="654603" y="1351150"/>
                    <a:pt x="654544" y="1344580"/>
                    <a:pt x="655075" y="1338029"/>
                  </a:cubicBezTo>
                  <a:cubicBezTo>
                    <a:pt x="655724" y="1329628"/>
                    <a:pt x="660131" y="1324258"/>
                    <a:pt x="668531" y="1322015"/>
                  </a:cubicBezTo>
                  <a:cubicBezTo>
                    <a:pt x="698492" y="1314146"/>
                    <a:pt x="725089" y="1299215"/>
                    <a:pt x="750743" y="1282316"/>
                  </a:cubicBezTo>
                  <a:cubicBezTo>
                    <a:pt x="758316" y="1277339"/>
                    <a:pt x="764297" y="1270650"/>
                    <a:pt x="770966" y="1264611"/>
                  </a:cubicBezTo>
                  <a:cubicBezTo>
                    <a:pt x="780586" y="1255994"/>
                    <a:pt x="789458" y="1246709"/>
                    <a:pt x="798508" y="1237581"/>
                  </a:cubicBezTo>
                  <a:cubicBezTo>
                    <a:pt x="800357" y="1236105"/>
                    <a:pt x="801812" y="1234217"/>
                    <a:pt x="802757" y="1232052"/>
                  </a:cubicBezTo>
                  <a:cubicBezTo>
                    <a:pt x="798822" y="1231148"/>
                    <a:pt x="795301" y="1232544"/>
                    <a:pt x="791996" y="1233253"/>
                  </a:cubicBezTo>
                  <a:cubicBezTo>
                    <a:pt x="776061" y="1236440"/>
                    <a:pt x="759890" y="1238289"/>
                    <a:pt x="743641" y="1238741"/>
                  </a:cubicBezTo>
                  <a:cubicBezTo>
                    <a:pt x="725719" y="1239528"/>
                    <a:pt x="707817" y="1241141"/>
                    <a:pt x="689915" y="1242400"/>
                  </a:cubicBezTo>
                  <a:cubicBezTo>
                    <a:pt x="657456" y="1244702"/>
                    <a:pt x="624996" y="1245351"/>
                    <a:pt x="592575" y="1240886"/>
                  </a:cubicBezTo>
                  <a:cubicBezTo>
                    <a:pt x="571958" y="1238053"/>
                    <a:pt x="551263" y="1234984"/>
                    <a:pt x="530449" y="1233725"/>
                  </a:cubicBezTo>
                  <a:cubicBezTo>
                    <a:pt x="516226" y="1232839"/>
                    <a:pt x="502180" y="1229220"/>
                    <a:pt x="487976" y="1227665"/>
                  </a:cubicBezTo>
                  <a:cubicBezTo>
                    <a:pt x="462186" y="1224852"/>
                    <a:pt x="436532" y="1220466"/>
                    <a:pt x="410447" y="1220819"/>
                  </a:cubicBezTo>
                  <a:cubicBezTo>
                    <a:pt x="401437" y="1220977"/>
                    <a:pt x="392564" y="1222944"/>
                    <a:pt x="384341" y="1226603"/>
                  </a:cubicBezTo>
                  <a:cubicBezTo>
                    <a:pt x="375449" y="1230203"/>
                    <a:pt x="368308" y="1237128"/>
                    <a:pt x="364452" y="1245902"/>
                  </a:cubicBezTo>
                  <a:cubicBezTo>
                    <a:pt x="356918" y="1262486"/>
                    <a:pt x="351410" y="1279916"/>
                    <a:pt x="348006" y="1297818"/>
                  </a:cubicBezTo>
                  <a:cubicBezTo>
                    <a:pt x="345508" y="1312317"/>
                    <a:pt x="346590" y="1326874"/>
                    <a:pt x="347554" y="1341412"/>
                  </a:cubicBezTo>
                  <a:cubicBezTo>
                    <a:pt x="348183" y="1348907"/>
                    <a:pt x="348144" y="1356442"/>
                    <a:pt x="347436" y="1363937"/>
                  </a:cubicBezTo>
                  <a:cubicBezTo>
                    <a:pt x="346865" y="1369249"/>
                    <a:pt x="346649" y="1374600"/>
                    <a:pt x="346747" y="1379931"/>
                  </a:cubicBezTo>
                  <a:cubicBezTo>
                    <a:pt x="346944" y="1399820"/>
                    <a:pt x="346294" y="1419709"/>
                    <a:pt x="347849" y="1439618"/>
                  </a:cubicBezTo>
                  <a:cubicBezTo>
                    <a:pt x="349147" y="1457559"/>
                    <a:pt x="347593" y="1475599"/>
                    <a:pt x="343245" y="1493068"/>
                  </a:cubicBezTo>
                  <a:cubicBezTo>
                    <a:pt x="339744" y="1507665"/>
                    <a:pt x="337639" y="1522577"/>
                    <a:pt x="332504" y="1536780"/>
                  </a:cubicBezTo>
                  <a:cubicBezTo>
                    <a:pt x="326406" y="1553679"/>
                    <a:pt x="315586" y="1566427"/>
                    <a:pt x="302287" y="1577876"/>
                  </a:cubicBezTo>
                  <a:cubicBezTo>
                    <a:pt x="283283" y="1594283"/>
                    <a:pt x="261112" y="1602939"/>
                    <a:pt x="236699" y="1607208"/>
                  </a:cubicBezTo>
                  <a:cubicBezTo>
                    <a:pt x="225505" y="1609333"/>
                    <a:pt x="214115" y="1610395"/>
                    <a:pt x="202724" y="1610395"/>
                  </a:cubicBezTo>
                  <a:cubicBezTo>
                    <a:pt x="177484" y="1610021"/>
                    <a:pt x="152166" y="1611064"/>
                    <a:pt x="127005" y="1608880"/>
                  </a:cubicBezTo>
                  <a:cubicBezTo>
                    <a:pt x="103889" y="1606913"/>
                    <a:pt x="83725" y="1598670"/>
                    <a:pt x="70662" y="1577699"/>
                  </a:cubicBezTo>
                  <a:cubicBezTo>
                    <a:pt x="60413" y="1561135"/>
                    <a:pt x="50636" y="1544394"/>
                    <a:pt x="46229" y="1525134"/>
                  </a:cubicBezTo>
                  <a:cubicBezTo>
                    <a:pt x="45049" y="1519429"/>
                    <a:pt x="44242" y="1513665"/>
                    <a:pt x="43829" y="1507862"/>
                  </a:cubicBezTo>
                  <a:cubicBezTo>
                    <a:pt x="43593" y="1505462"/>
                    <a:pt x="43829" y="1502963"/>
                    <a:pt x="42511" y="1500799"/>
                  </a:cubicBezTo>
                  <a:cubicBezTo>
                    <a:pt x="39344" y="1487717"/>
                    <a:pt x="37554" y="1474359"/>
                    <a:pt x="37180" y="1460903"/>
                  </a:cubicBezTo>
                  <a:cubicBezTo>
                    <a:pt x="36727" y="1451775"/>
                    <a:pt x="35212" y="1442706"/>
                    <a:pt x="33973" y="1433677"/>
                  </a:cubicBezTo>
                  <a:cubicBezTo>
                    <a:pt x="32281" y="1420693"/>
                    <a:pt x="32734" y="1407650"/>
                    <a:pt x="30924" y="1394666"/>
                  </a:cubicBezTo>
                  <a:cubicBezTo>
                    <a:pt x="28780" y="1379144"/>
                    <a:pt x="26183" y="1363682"/>
                    <a:pt x="24117" y="1348140"/>
                  </a:cubicBezTo>
                  <a:cubicBezTo>
                    <a:pt x="21107" y="1325438"/>
                    <a:pt x="16917" y="1302893"/>
                    <a:pt x="14497" y="1280093"/>
                  </a:cubicBezTo>
                  <a:cubicBezTo>
                    <a:pt x="11212" y="1249325"/>
                    <a:pt x="8950" y="1218518"/>
                    <a:pt x="7101" y="1187632"/>
                  </a:cubicBezTo>
                  <a:cubicBezTo>
                    <a:pt x="4484" y="1143880"/>
                    <a:pt x="1671" y="1100187"/>
                    <a:pt x="1199" y="1056337"/>
                  </a:cubicBezTo>
                  <a:cubicBezTo>
                    <a:pt x="923" y="1034166"/>
                    <a:pt x="-2165" y="1011877"/>
                    <a:pt x="-1516" y="989706"/>
                  </a:cubicBezTo>
                  <a:cubicBezTo>
                    <a:pt x="-1103" y="975542"/>
                    <a:pt x="-1851" y="961221"/>
                    <a:pt x="195" y="947096"/>
                  </a:cubicBezTo>
                  <a:cubicBezTo>
                    <a:pt x="569" y="944696"/>
                    <a:pt x="1120" y="942315"/>
                    <a:pt x="1297" y="939895"/>
                  </a:cubicBezTo>
                  <a:cubicBezTo>
                    <a:pt x="3697" y="906954"/>
                    <a:pt x="4150" y="873898"/>
                    <a:pt x="2615" y="840903"/>
                  </a:cubicBezTo>
                  <a:cubicBezTo>
                    <a:pt x="1179" y="810076"/>
                    <a:pt x="1041" y="779249"/>
                    <a:pt x="1927" y="748442"/>
                  </a:cubicBezTo>
                  <a:cubicBezTo>
                    <a:pt x="2320" y="734376"/>
                    <a:pt x="3481" y="720291"/>
                    <a:pt x="2576" y="706245"/>
                  </a:cubicBezTo>
                  <a:cubicBezTo>
                    <a:pt x="1002" y="681988"/>
                    <a:pt x="1179" y="657732"/>
                    <a:pt x="1966" y="633456"/>
                  </a:cubicBezTo>
                  <a:cubicBezTo>
                    <a:pt x="2989" y="602177"/>
                    <a:pt x="4543" y="570897"/>
                    <a:pt x="5350" y="539618"/>
                  </a:cubicBezTo>
                  <a:cubicBezTo>
                    <a:pt x="5723" y="525552"/>
                    <a:pt x="4622" y="511467"/>
                    <a:pt x="4563" y="497401"/>
                  </a:cubicBezTo>
                  <a:cubicBezTo>
                    <a:pt x="4445" y="478456"/>
                    <a:pt x="4386" y="459511"/>
                    <a:pt x="4917" y="440586"/>
                  </a:cubicBezTo>
                  <a:cubicBezTo>
                    <a:pt x="5232" y="430402"/>
                    <a:pt x="6195" y="420249"/>
                    <a:pt x="7848" y="410192"/>
                  </a:cubicBezTo>
                  <a:cubicBezTo>
                    <a:pt x="10622" y="392940"/>
                    <a:pt x="12550" y="375588"/>
                    <a:pt x="14301" y="358218"/>
                  </a:cubicBezTo>
                  <a:cubicBezTo>
                    <a:pt x="15993" y="341555"/>
                    <a:pt x="19081" y="325089"/>
                    <a:pt x="20950" y="308466"/>
                  </a:cubicBezTo>
                  <a:cubicBezTo>
                    <a:pt x="24275" y="278819"/>
                    <a:pt x="28957" y="249448"/>
                    <a:pt x="33737" y="219939"/>
                  </a:cubicBezTo>
                  <a:cubicBezTo>
                    <a:pt x="37947" y="194089"/>
                    <a:pt x="40308" y="167984"/>
                    <a:pt x="45265" y="142233"/>
                  </a:cubicBezTo>
                  <a:cubicBezTo>
                    <a:pt x="48433" y="125767"/>
                    <a:pt x="53134" y="109734"/>
                    <a:pt x="57639" y="93602"/>
                  </a:cubicBezTo>
                  <a:cubicBezTo>
                    <a:pt x="59370" y="87281"/>
                    <a:pt x="61003" y="80939"/>
                    <a:pt x="62557" y="74579"/>
                  </a:cubicBezTo>
                  <a:cubicBezTo>
                    <a:pt x="65980" y="59921"/>
                    <a:pt x="71272" y="45760"/>
                    <a:pt x="78295" y="32440"/>
                  </a:cubicBezTo>
                  <a:cubicBezTo>
                    <a:pt x="82879" y="23922"/>
                    <a:pt x="87640" y="15443"/>
                    <a:pt x="90571" y="6118"/>
                  </a:cubicBezTo>
                  <a:lnTo>
                    <a:pt x="94624" y="-315"/>
                  </a:lnTo>
                  <a:cubicBezTo>
                    <a:pt x="95391" y="4072"/>
                    <a:pt x="92302" y="7456"/>
                    <a:pt x="91417" y="11489"/>
                  </a:cubicBezTo>
                  <a:cubicBezTo>
                    <a:pt x="88997" y="22311"/>
                    <a:pt x="87148" y="33251"/>
                    <a:pt x="85850" y="44263"/>
                  </a:cubicBezTo>
                  <a:cubicBezTo>
                    <a:pt x="84276" y="57700"/>
                    <a:pt x="83646" y="71195"/>
                    <a:pt x="82722" y="84671"/>
                  </a:cubicBezTo>
                  <a:cubicBezTo>
                    <a:pt x="82053" y="94350"/>
                    <a:pt x="82604" y="104088"/>
                    <a:pt x="81424" y="113629"/>
                  </a:cubicBezTo>
                  <a:cubicBezTo>
                    <a:pt x="79869" y="126219"/>
                    <a:pt x="81227" y="138869"/>
                    <a:pt x="79928" y="151341"/>
                  </a:cubicBezTo>
                  <a:cubicBezTo>
                    <a:pt x="77587" y="173866"/>
                    <a:pt x="78512" y="196411"/>
                    <a:pt x="79082" y="218897"/>
                  </a:cubicBezTo>
                  <a:cubicBezTo>
                    <a:pt x="79377" y="230130"/>
                    <a:pt x="78925" y="241618"/>
                    <a:pt x="81404" y="252812"/>
                  </a:cubicBezTo>
                  <a:cubicBezTo>
                    <a:pt x="81679" y="254734"/>
                    <a:pt x="81738" y="256680"/>
                    <a:pt x="81581" y="258615"/>
                  </a:cubicBezTo>
                  <a:cubicBezTo>
                    <a:pt x="81581" y="273193"/>
                    <a:pt x="81581" y="287750"/>
                    <a:pt x="81581" y="302308"/>
                  </a:cubicBezTo>
                  <a:cubicBezTo>
                    <a:pt x="81463" y="316079"/>
                    <a:pt x="83273" y="329850"/>
                    <a:pt x="84197" y="343503"/>
                  </a:cubicBezTo>
                  <a:cubicBezTo>
                    <a:pt x="84984" y="355306"/>
                    <a:pt x="85614" y="367110"/>
                    <a:pt x="83450" y="379031"/>
                  </a:cubicBezTo>
                  <a:cubicBezTo>
                    <a:pt x="82682" y="383095"/>
                    <a:pt x="82682" y="387262"/>
                    <a:pt x="83450" y="391326"/>
                  </a:cubicBezTo>
                  <a:cubicBezTo>
                    <a:pt x="84079" y="395629"/>
                    <a:pt x="84453" y="399965"/>
                    <a:pt x="84591" y="404310"/>
                  </a:cubicBezTo>
                  <a:cubicBezTo>
                    <a:pt x="85830" y="419202"/>
                    <a:pt x="85889" y="434173"/>
                    <a:pt x="88525" y="448967"/>
                  </a:cubicBezTo>
                  <a:cubicBezTo>
                    <a:pt x="89509" y="454377"/>
                    <a:pt x="89529" y="459984"/>
                    <a:pt x="90158" y="465512"/>
                  </a:cubicBezTo>
                  <a:cubicBezTo>
                    <a:pt x="92460" y="486109"/>
                    <a:pt x="94899" y="506686"/>
                    <a:pt x="97339" y="527264"/>
                  </a:cubicBezTo>
                  <a:cubicBezTo>
                    <a:pt x="101273" y="560963"/>
                    <a:pt x="109358" y="593698"/>
                    <a:pt x="118624" y="626217"/>
                  </a:cubicBezTo>
                  <a:cubicBezTo>
                    <a:pt x="128165" y="659660"/>
                    <a:pt x="137412" y="693221"/>
                    <a:pt x="145753" y="726999"/>
                  </a:cubicBezTo>
                  <a:cubicBezTo>
                    <a:pt x="147563" y="734974"/>
                    <a:pt x="149943" y="742806"/>
                    <a:pt x="152913" y="750429"/>
                  </a:cubicBezTo>
                  <a:cubicBezTo>
                    <a:pt x="153425" y="751708"/>
                    <a:pt x="153759" y="752514"/>
                    <a:pt x="153995" y="753085"/>
                  </a:cubicBezTo>
                  <a:cubicBezTo>
                    <a:pt x="158127" y="764045"/>
                    <a:pt x="161235" y="775358"/>
                    <a:pt x="163301" y="786882"/>
                  </a:cubicBezTo>
                  <a:close/>
                </a:path>
              </a:pathLst>
            </a:custGeom>
            <a:solidFill>
              <a:srgbClr val="070B93"/>
            </a:solidFill>
            <a:ln w="1956" cap="flat">
              <a:noFill/>
              <a:prstDash val="solid"/>
              <a:miter/>
            </a:ln>
          </p:spPr>
          <p:txBody>
            <a:bodyPr rtlCol="0" anchor="ctr"/>
            <a:lstStyle/>
            <a:p>
              <a:endParaRPr lang="es-CO"/>
            </a:p>
          </p:txBody>
        </p:sp>
        <p:sp>
          <p:nvSpPr>
            <p:cNvPr id="5271" name="Freeform: Shape 5270">
              <a:extLst>
                <a:ext uri="{FF2B5EF4-FFF2-40B4-BE49-F238E27FC236}">
                  <a16:creationId xmlns:a16="http://schemas.microsoft.com/office/drawing/2014/main" id="{59FFD991-4301-8B5D-FEEB-6D5F6A506215}"/>
                </a:ext>
              </a:extLst>
            </p:cNvPr>
            <p:cNvSpPr/>
            <p:nvPr/>
          </p:nvSpPr>
          <p:spPr>
            <a:xfrm>
              <a:off x="12239835" y="719603"/>
              <a:ext cx="194652" cy="692693"/>
            </a:xfrm>
            <a:custGeom>
              <a:avLst/>
              <a:gdLst>
                <a:gd name="connsiteX0" fmla="*/ 179596 w 194652"/>
                <a:gd name="connsiteY0" fmla="*/ 11662 h 692693"/>
                <a:gd name="connsiteX1" fmla="*/ 178022 w 194652"/>
                <a:gd name="connsiteY1" fmla="*/ 50181 h 692693"/>
                <a:gd name="connsiteX2" fmla="*/ 179124 w 194652"/>
                <a:gd name="connsiteY2" fmla="*/ 109828 h 692693"/>
                <a:gd name="connsiteX3" fmla="*/ 179911 w 194652"/>
                <a:gd name="connsiteY3" fmla="*/ 173095 h 692693"/>
                <a:gd name="connsiteX4" fmla="*/ 180127 w 194652"/>
                <a:gd name="connsiteY4" fmla="*/ 193436 h 692693"/>
                <a:gd name="connsiteX5" fmla="*/ 179399 w 194652"/>
                <a:gd name="connsiteY5" fmla="*/ 202092 h 692693"/>
                <a:gd name="connsiteX6" fmla="*/ 176370 w 194652"/>
                <a:gd name="connsiteY6" fmla="*/ 238998 h 692693"/>
                <a:gd name="connsiteX7" fmla="*/ 176960 w 194652"/>
                <a:gd name="connsiteY7" fmla="*/ 332954 h 692693"/>
                <a:gd name="connsiteX8" fmla="*/ 179911 w 194652"/>
                <a:gd name="connsiteY8" fmla="*/ 411507 h 692693"/>
                <a:gd name="connsiteX9" fmla="*/ 184730 w 194652"/>
                <a:gd name="connsiteY9" fmla="*/ 482623 h 692693"/>
                <a:gd name="connsiteX10" fmla="*/ 186029 w 194652"/>
                <a:gd name="connsiteY10" fmla="*/ 540067 h 692693"/>
                <a:gd name="connsiteX11" fmla="*/ 187504 w 194652"/>
                <a:gd name="connsiteY11" fmla="*/ 580041 h 692693"/>
                <a:gd name="connsiteX12" fmla="*/ 192895 w 194652"/>
                <a:gd name="connsiteY12" fmla="*/ 641636 h 692693"/>
                <a:gd name="connsiteX13" fmla="*/ 191222 w 194652"/>
                <a:gd name="connsiteY13" fmla="*/ 662607 h 692693"/>
                <a:gd name="connsiteX14" fmla="*/ 161832 w 194652"/>
                <a:gd name="connsiteY14" fmla="*/ 690641 h 692693"/>
                <a:gd name="connsiteX15" fmla="*/ 115306 w 194652"/>
                <a:gd name="connsiteY15" fmla="*/ 686922 h 692693"/>
                <a:gd name="connsiteX16" fmla="*/ 87430 w 194652"/>
                <a:gd name="connsiteY16" fmla="*/ 676260 h 692693"/>
                <a:gd name="connsiteX17" fmla="*/ 59751 w 194652"/>
                <a:gd name="connsiteY17" fmla="*/ 659066 h 692693"/>
                <a:gd name="connsiteX18" fmla="*/ 32209 w 194652"/>
                <a:gd name="connsiteY18" fmla="*/ 629026 h 692693"/>
                <a:gd name="connsiteX19" fmla="*/ 21763 w 194652"/>
                <a:gd name="connsiteY19" fmla="*/ 609196 h 692693"/>
                <a:gd name="connsiteX20" fmla="*/ 6635 w 194652"/>
                <a:gd name="connsiteY20" fmla="*/ 541877 h 692693"/>
                <a:gd name="connsiteX21" fmla="*/ 4018 w 194652"/>
                <a:gd name="connsiteY21" fmla="*/ 455416 h 692693"/>
                <a:gd name="connsiteX22" fmla="*/ 3468 w 194652"/>
                <a:gd name="connsiteY22" fmla="*/ 437986 h 692693"/>
                <a:gd name="connsiteX23" fmla="*/ -900 w 194652"/>
                <a:gd name="connsiteY23" fmla="*/ 365375 h 692693"/>
                <a:gd name="connsiteX24" fmla="*/ -369 w 194652"/>
                <a:gd name="connsiteY24" fmla="*/ 325400 h 692693"/>
                <a:gd name="connsiteX25" fmla="*/ 2877 w 194652"/>
                <a:gd name="connsiteY25" fmla="*/ 287727 h 692693"/>
                <a:gd name="connsiteX26" fmla="*/ 7815 w 194652"/>
                <a:gd name="connsiteY26" fmla="*/ 182341 h 692693"/>
                <a:gd name="connsiteX27" fmla="*/ 7953 w 194652"/>
                <a:gd name="connsiteY27" fmla="*/ 112425 h 692693"/>
                <a:gd name="connsiteX28" fmla="*/ 11238 w 194652"/>
                <a:gd name="connsiteY28" fmla="*/ 59447 h 692693"/>
                <a:gd name="connsiteX29" fmla="*/ 17632 w 194652"/>
                <a:gd name="connsiteY29" fmla="*/ 7492 h 692693"/>
                <a:gd name="connsiteX30" fmla="*/ 19029 w 194652"/>
                <a:gd name="connsiteY30" fmla="*/ 2691 h 692693"/>
                <a:gd name="connsiteX31" fmla="*/ 29730 w 194652"/>
                <a:gd name="connsiteY31" fmla="*/ 3714 h 692693"/>
                <a:gd name="connsiteX32" fmla="*/ 51823 w 194652"/>
                <a:gd name="connsiteY32" fmla="*/ 9616 h 692693"/>
                <a:gd name="connsiteX33" fmla="*/ 65593 w 194652"/>
                <a:gd name="connsiteY33" fmla="*/ 20279 h 692693"/>
                <a:gd name="connsiteX34" fmla="*/ 112926 w 194652"/>
                <a:gd name="connsiteY34" fmla="*/ 27085 h 692693"/>
                <a:gd name="connsiteX35" fmla="*/ 171786 w 194652"/>
                <a:gd name="connsiteY35" fmla="*/ 18252 h 692693"/>
                <a:gd name="connsiteX36" fmla="*/ 179596 w 194652"/>
                <a:gd name="connsiteY36" fmla="*/ 11662 h 692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94652" h="692693">
                  <a:moveTo>
                    <a:pt x="179596" y="11662"/>
                  </a:moveTo>
                  <a:cubicBezTo>
                    <a:pt x="179045" y="24489"/>
                    <a:pt x="178219" y="37335"/>
                    <a:pt x="178022" y="50181"/>
                  </a:cubicBezTo>
                  <a:cubicBezTo>
                    <a:pt x="177688" y="70070"/>
                    <a:pt x="177629" y="89919"/>
                    <a:pt x="179124" y="109828"/>
                  </a:cubicBezTo>
                  <a:cubicBezTo>
                    <a:pt x="180697" y="130858"/>
                    <a:pt x="181897" y="151967"/>
                    <a:pt x="179911" y="173095"/>
                  </a:cubicBezTo>
                  <a:cubicBezTo>
                    <a:pt x="179045" y="179853"/>
                    <a:pt x="179124" y="186699"/>
                    <a:pt x="180127" y="193436"/>
                  </a:cubicBezTo>
                  <a:cubicBezTo>
                    <a:pt x="180481" y="196342"/>
                    <a:pt x="180225" y="199285"/>
                    <a:pt x="179399" y="202092"/>
                  </a:cubicBezTo>
                  <a:cubicBezTo>
                    <a:pt x="176606" y="214270"/>
                    <a:pt x="176330" y="226624"/>
                    <a:pt x="176370" y="238998"/>
                  </a:cubicBezTo>
                  <a:cubicBezTo>
                    <a:pt x="176370" y="270317"/>
                    <a:pt x="175996" y="301655"/>
                    <a:pt x="176960" y="332954"/>
                  </a:cubicBezTo>
                  <a:cubicBezTo>
                    <a:pt x="177786" y="359138"/>
                    <a:pt x="178612" y="385342"/>
                    <a:pt x="179911" y="411507"/>
                  </a:cubicBezTo>
                  <a:cubicBezTo>
                    <a:pt x="181111" y="435232"/>
                    <a:pt x="182350" y="458957"/>
                    <a:pt x="184730" y="482623"/>
                  </a:cubicBezTo>
                  <a:cubicBezTo>
                    <a:pt x="186599" y="501711"/>
                    <a:pt x="187032" y="520914"/>
                    <a:pt x="186029" y="540067"/>
                  </a:cubicBezTo>
                  <a:cubicBezTo>
                    <a:pt x="185675" y="553405"/>
                    <a:pt x="186166" y="566762"/>
                    <a:pt x="187504" y="580041"/>
                  </a:cubicBezTo>
                  <a:cubicBezTo>
                    <a:pt x="189176" y="600580"/>
                    <a:pt x="192344" y="621000"/>
                    <a:pt x="192895" y="641636"/>
                  </a:cubicBezTo>
                  <a:cubicBezTo>
                    <a:pt x="193347" y="648679"/>
                    <a:pt x="192796" y="655741"/>
                    <a:pt x="191222" y="662607"/>
                  </a:cubicBezTo>
                  <a:cubicBezTo>
                    <a:pt x="187111" y="677971"/>
                    <a:pt x="177117" y="687237"/>
                    <a:pt x="161832" y="690641"/>
                  </a:cubicBezTo>
                  <a:cubicBezTo>
                    <a:pt x="146290" y="693867"/>
                    <a:pt x="130139" y="692588"/>
                    <a:pt x="115306" y="686922"/>
                  </a:cubicBezTo>
                  <a:cubicBezTo>
                    <a:pt x="105922" y="683598"/>
                    <a:pt x="96676" y="679919"/>
                    <a:pt x="87430" y="676260"/>
                  </a:cubicBezTo>
                  <a:cubicBezTo>
                    <a:pt x="77200" y="672325"/>
                    <a:pt x="67816" y="666483"/>
                    <a:pt x="59751" y="659066"/>
                  </a:cubicBezTo>
                  <a:cubicBezTo>
                    <a:pt x="49993" y="649584"/>
                    <a:pt x="40806" y="639570"/>
                    <a:pt x="32209" y="629026"/>
                  </a:cubicBezTo>
                  <a:cubicBezTo>
                    <a:pt x="27409" y="623203"/>
                    <a:pt x="23848" y="616455"/>
                    <a:pt x="21763" y="609196"/>
                  </a:cubicBezTo>
                  <a:cubicBezTo>
                    <a:pt x="14897" y="587163"/>
                    <a:pt x="8799" y="564894"/>
                    <a:pt x="6635" y="541877"/>
                  </a:cubicBezTo>
                  <a:cubicBezTo>
                    <a:pt x="3940" y="513135"/>
                    <a:pt x="1815" y="484354"/>
                    <a:pt x="4018" y="455416"/>
                  </a:cubicBezTo>
                  <a:cubicBezTo>
                    <a:pt x="4471" y="449652"/>
                    <a:pt x="3546" y="443809"/>
                    <a:pt x="3468" y="437986"/>
                  </a:cubicBezTo>
                  <a:cubicBezTo>
                    <a:pt x="3133" y="413710"/>
                    <a:pt x="1677" y="389507"/>
                    <a:pt x="-900" y="365375"/>
                  </a:cubicBezTo>
                  <a:cubicBezTo>
                    <a:pt x="-2297" y="352096"/>
                    <a:pt x="-1352" y="338738"/>
                    <a:pt x="-369" y="325400"/>
                  </a:cubicBezTo>
                  <a:cubicBezTo>
                    <a:pt x="556" y="312829"/>
                    <a:pt x="1599" y="300258"/>
                    <a:pt x="2877" y="287727"/>
                  </a:cubicBezTo>
                  <a:cubicBezTo>
                    <a:pt x="6379" y="252710"/>
                    <a:pt x="8012" y="217531"/>
                    <a:pt x="7815" y="182341"/>
                  </a:cubicBezTo>
                  <a:cubicBezTo>
                    <a:pt x="7815" y="159049"/>
                    <a:pt x="7697" y="135737"/>
                    <a:pt x="7953" y="112425"/>
                  </a:cubicBezTo>
                  <a:cubicBezTo>
                    <a:pt x="8150" y="94720"/>
                    <a:pt x="9763" y="77014"/>
                    <a:pt x="11238" y="59447"/>
                  </a:cubicBezTo>
                  <a:cubicBezTo>
                    <a:pt x="12714" y="41879"/>
                    <a:pt x="14917" y="24725"/>
                    <a:pt x="17632" y="7492"/>
                  </a:cubicBezTo>
                  <a:cubicBezTo>
                    <a:pt x="17593" y="5784"/>
                    <a:pt x="18065" y="4106"/>
                    <a:pt x="19029" y="2691"/>
                  </a:cubicBezTo>
                  <a:cubicBezTo>
                    <a:pt x="23770" y="8593"/>
                    <a:pt x="23770" y="8593"/>
                    <a:pt x="29730" y="3714"/>
                  </a:cubicBezTo>
                  <a:cubicBezTo>
                    <a:pt x="38111" y="-3250"/>
                    <a:pt x="47927" y="-1125"/>
                    <a:pt x="51823" y="9616"/>
                  </a:cubicBezTo>
                  <a:cubicBezTo>
                    <a:pt x="54439" y="16777"/>
                    <a:pt x="59003" y="19039"/>
                    <a:pt x="65593" y="20279"/>
                  </a:cubicBezTo>
                  <a:cubicBezTo>
                    <a:pt x="81331" y="23190"/>
                    <a:pt x="96735" y="27912"/>
                    <a:pt x="112926" y="27085"/>
                  </a:cubicBezTo>
                  <a:cubicBezTo>
                    <a:pt x="132815" y="26082"/>
                    <a:pt x="152094" y="20751"/>
                    <a:pt x="171786" y="18252"/>
                  </a:cubicBezTo>
                  <a:cubicBezTo>
                    <a:pt x="176330" y="17662"/>
                    <a:pt x="175307" y="11760"/>
                    <a:pt x="179596" y="11662"/>
                  </a:cubicBezTo>
                  <a:close/>
                </a:path>
              </a:pathLst>
            </a:custGeom>
            <a:solidFill>
              <a:srgbClr val="070B93"/>
            </a:solidFill>
            <a:ln w="1956" cap="flat">
              <a:noFill/>
              <a:prstDash val="solid"/>
              <a:miter/>
            </a:ln>
          </p:spPr>
          <p:txBody>
            <a:bodyPr rtlCol="0" anchor="ctr"/>
            <a:lstStyle/>
            <a:p>
              <a:endParaRPr lang="es-CO"/>
            </a:p>
          </p:txBody>
        </p:sp>
        <p:sp>
          <p:nvSpPr>
            <p:cNvPr id="5272" name="Freeform: Shape 5271">
              <a:extLst>
                <a:ext uri="{FF2B5EF4-FFF2-40B4-BE49-F238E27FC236}">
                  <a16:creationId xmlns:a16="http://schemas.microsoft.com/office/drawing/2014/main" id="{247CBAE4-5169-9463-4CA3-9D70ECF2131D}"/>
                </a:ext>
              </a:extLst>
            </p:cNvPr>
            <p:cNvSpPr/>
            <p:nvPr/>
          </p:nvSpPr>
          <p:spPr>
            <a:xfrm>
              <a:off x="13069246" y="784086"/>
              <a:ext cx="554146" cy="1041931"/>
            </a:xfrm>
            <a:custGeom>
              <a:avLst/>
              <a:gdLst>
                <a:gd name="connsiteX0" fmla="*/ 225850 w 554146"/>
                <a:gd name="connsiteY0" fmla="*/ 1038711 h 1041931"/>
                <a:gd name="connsiteX1" fmla="*/ 224433 w 554146"/>
                <a:gd name="connsiteY1" fmla="*/ 1038711 h 1041931"/>
                <a:gd name="connsiteX2" fmla="*/ 210938 w 554146"/>
                <a:gd name="connsiteY2" fmla="*/ 1036350 h 1041931"/>
                <a:gd name="connsiteX3" fmla="*/ 201554 w 554146"/>
                <a:gd name="connsiteY3" fmla="*/ 1036350 h 1041931"/>
                <a:gd name="connsiteX4" fmla="*/ 189455 w 554146"/>
                <a:gd name="connsiteY4" fmla="*/ 1038652 h 1041931"/>
                <a:gd name="connsiteX5" fmla="*/ 183554 w 554146"/>
                <a:gd name="connsiteY5" fmla="*/ 1038652 h 1041931"/>
                <a:gd name="connsiteX6" fmla="*/ 136851 w 554146"/>
                <a:gd name="connsiteY6" fmla="*/ 1038652 h 1041931"/>
                <a:gd name="connsiteX7" fmla="*/ 133979 w 554146"/>
                <a:gd name="connsiteY7" fmla="*/ 1038652 h 1041931"/>
                <a:gd name="connsiteX8" fmla="*/ 132523 w 554146"/>
                <a:gd name="connsiteY8" fmla="*/ 1034284 h 1041931"/>
                <a:gd name="connsiteX9" fmla="*/ 131067 w 554146"/>
                <a:gd name="connsiteY9" fmla="*/ 1032829 h 1041931"/>
                <a:gd name="connsiteX10" fmla="*/ 126700 w 554146"/>
                <a:gd name="connsiteY10" fmla="*/ 1032829 h 1041931"/>
                <a:gd name="connsiteX11" fmla="*/ 125244 w 554146"/>
                <a:gd name="connsiteY11" fmla="*/ 1034284 h 1041931"/>
                <a:gd name="connsiteX12" fmla="*/ 123985 w 554146"/>
                <a:gd name="connsiteY12" fmla="*/ 1034284 h 1041931"/>
                <a:gd name="connsiteX13" fmla="*/ 122667 w 554146"/>
                <a:gd name="connsiteY13" fmla="*/ 1034442 h 1041931"/>
                <a:gd name="connsiteX14" fmla="*/ 122510 w 554146"/>
                <a:gd name="connsiteY14" fmla="*/ 1034284 h 1041931"/>
                <a:gd name="connsiteX15" fmla="*/ 119598 w 554146"/>
                <a:gd name="connsiteY15" fmla="*/ 1032829 h 1041931"/>
                <a:gd name="connsiteX16" fmla="*/ 115231 w 554146"/>
                <a:gd name="connsiteY16" fmla="*/ 1032829 h 1041931"/>
                <a:gd name="connsiteX17" fmla="*/ 113775 w 554146"/>
                <a:gd name="connsiteY17" fmla="*/ 1032829 h 1041931"/>
                <a:gd name="connsiteX18" fmla="*/ 112319 w 554146"/>
                <a:gd name="connsiteY18" fmla="*/ 1031373 h 1041931"/>
                <a:gd name="connsiteX19" fmla="*/ 109408 w 554146"/>
                <a:gd name="connsiteY19" fmla="*/ 1031373 h 1041931"/>
                <a:gd name="connsiteX20" fmla="*/ 107952 w 554146"/>
                <a:gd name="connsiteY20" fmla="*/ 1029917 h 1041931"/>
                <a:gd name="connsiteX21" fmla="*/ 103565 w 554146"/>
                <a:gd name="connsiteY21" fmla="*/ 1029917 h 1041931"/>
                <a:gd name="connsiteX22" fmla="*/ 102109 w 554146"/>
                <a:gd name="connsiteY22" fmla="*/ 1028461 h 1041931"/>
                <a:gd name="connsiteX23" fmla="*/ 99197 w 554146"/>
                <a:gd name="connsiteY23" fmla="*/ 1025550 h 1041931"/>
                <a:gd name="connsiteX24" fmla="*/ 97742 w 554146"/>
                <a:gd name="connsiteY24" fmla="*/ 1024094 h 1041931"/>
                <a:gd name="connsiteX25" fmla="*/ 94830 w 554146"/>
                <a:gd name="connsiteY25" fmla="*/ 1022638 h 1041931"/>
                <a:gd name="connsiteX26" fmla="*/ 93374 w 554146"/>
                <a:gd name="connsiteY26" fmla="*/ 1021182 h 1041931"/>
                <a:gd name="connsiteX27" fmla="*/ 86096 w 554146"/>
                <a:gd name="connsiteY27" fmla="*/ 1021182 h 1041931"/>
                <a:gd name="connsiteX28" fmla="*/ 84640 w 554146"/>
                <a:gd name="connsiteY28" fmla="*/ 1019727 h 1041931"/>
                <a:gd name="connsiteX29" fmla="*/ 81709 w 554146"/>
                <a:gd name="connsiteY29" fmla="*/ 1015340 h 1041931"/>
                <a:gd name="connsiteX30" fmla="*/ 80253 w 554146"/>
                <a:gd name="connsiteY30" fmla="*/ 1013884 h 1041931"/>
                <a:gd name="connsiteX31" fmla="*/ 75886 w 554146"/>
                <a:gd name="connsiteY31" fmla="*/ 1009517 h 1041931"/>
                <a:gd name="connsiteX32" fmla="*/ 74430 w 554146"/>
                <a:gd name="connsiteY32" fmla="*/ 1008061 h 1041931"/>
                <a:gd name="connsiteX33" fmla="*/ 67151 w 554146"/>
                <a:gd name="connsiteY33" fmla="*/ 1005149 h 1041931"/>
                <a:gd name="connsiteX34" fmla="*/ 65696 w 554146"/>
                <a:gd name="connsiteY34" fmla="*/ 1003693 h 1041931"/>
                <a:gd name="connsiteX35" fmla="*/ 61308 w 554146"/>
                <a:gd name="connsiteY35" fmla="*/ 996395 h 1041931"/>
                <a:gd name="connsiteX36" fmla="*/ 59852 w 554146"/>
                <a:gd name="connsiteY36" fmla="*/ 994939 h 1041931"/>
                <a:gd name="connsiteX37" fmla="*/ 49662 w 554146"/>
                <a:gd name="connsiteY37" fmla="*/ 987660 h 1041931"/>
                <a:gd name="connsiteX38" fmla="*/ 48206 w 554146"/>
                <a:gd name="connsiteY38" fmla="*/ 986205 h 1041931"/>
                <a:gd name="connsiteX39" fmla="*/ 43819 w 554146"/>
                <a:gd name="connsiteY39" fmla="*/ 975995 h 1041931"/>
                <a:gd name="connsiteX40" fmla="*/ 42364 w 554146"/>
                <a:gd name="connsiteY40" fmla="*/ 974539 h 1041931"/>
                <a:gd name="connsiteX41" fmla="*/ 40908 w 554146"/>
                <a:gd name="connsiteY41" fmla="*/ 973083 h 1041931"/>
                <a:gd name="connsiteX42" fmla="*/ 39452 w 554146"/>
                <a:gd name="connsiteY42" fmla="*/ 971627 h 1041931"/>
                <a:gd name="connsiteX43" fmla="*/ 36541 w 554146"/>
                <a:gd name="connsiteY43" fmla="*/ 970172 h 1041931"/>
                <a:gd name="connsiteX44" fmla="*/ 30639 w 554146"/>
                <a:gd name="connsiteY44" fmla="*/ 955594 h 1041931"/>
                <a:gd name="connsiteX45" fmla="*/ 26272 w 554146"/>
                <a:gd name="connsiteY45" fmla="*/ 951227 h 1041931"/>
                <a:gd name="connsiteX46" fmla="*/ 24796 w 554146"/>
                <a:gd name="connsiteY46" fmla="*/ 949771 h 1041931"/>
                <a:gd name="connsiteX47" fmla="*/ 21885 w 554146"/>
                <a:gd name="connsiteY47" fmla="*/ 939561 h 1041931"/>
                <a:gd name="connsiteX48" fmla="*/ 20429 w 554146"/>
                <a:gd name="connsiteY48" fmla="*/ 938105 h 1041931"/>
                <a:gd name="connsiteX49" fmla="*/ 20429 w 554146"/>
                <a:gd name="connsiteY49" fmla="*/ 933738 h 1041931"/>
                <a:gd name="connsiteX50" fmla="*/ 18973 w 554146"/>
                <a:gd name="connsiteY50" fmla="*/ 932282 h 1041931"/>
                <a:gd name="connsiteX51" fmla="*/ 17517 w 554146"/>
                <a:gd name="connsiteY51" fmla="*/ 929371 h 1041931"/>
                <a:gd name="connsiteX52" fmla="*/ 16061 w 554146"/>
                <a:gd name="connsiteY52" fmla="*/ 927915 h 1041931"/>
                <a:gd name="connsiteX53" fmla="*/ 14605 w 554146"/>
                <a:gd name="connsiteY53" fmla="*/ 926459 h 1041931"/>
                <a:gd name="connsiteX54" fmla="*/ 11694 w 554146"/>
                <a:gd name="connsiteY54" fmla="*/ 916347 h 1041931"/>
                <a:gd name="connsiteX55" fmla="*/ 8782 w 554146"/>
                <a:gd name="connsiteY55" fmla="*/ 903127 h 1041931"/>
                <a:gd name="connsiteX56" fmla="*/ 7327 w 554146"/>
                <a:gd name="connsiteY56" fmla="*/ 901672 h 1041931"/>
                <a:gd name="connsiteX57" fmla="*/ 5851 w 554146"/>
                <a:gd name="connsiteY57" fmla="*/ 900216 h 1041931"/>
                <a:gd name="connsiteX58" fmla="*/ 5851 w 554146"/>
                <a:gd name="connsiteY58" fmla="*/ 890812 h 1041931"/>
                <a:gd name="connsiteX59" fmla="*/ 3668 w 554146"/>
                <a:gd name="connsiteY59" fmla="*/ 878183 h 1041931"/>
                <a:gd name="connsiteX60" fmla="*/ 2920 w 554146"/>
                <a:gd name="connsiteY60" fmla="*/ 871081 h 1041931"/>
                <a:gd name="connsiteX61" fmla="*/ 4376 w 554146"/>
                <a:gd name="connsiteY61" fmla="*/ 869605 h 1041931"/>
                <a:gd name="connsiteX62" fmla="*/ 2920 w 554146"/>
                <a:gd name="connsiteY62" fmla="*/ 859415 h 1041931"/>
                <a:gd name="connsiteX63" fmla="*/ 1464 w 554146"/>
                <a:gd name="connsiteY63" fmla="*/ 857959 h 1041931"/>
                <a:gd name="connsiteX64" fmla="*/ 1464 w 554146"/>
                <a:gd name="connsiteY64" fmla="*/ 852057 h 1041931"/>
                <a:gd name="connsiteX65" fmla="*/ 2920 w 554146"/>
                <a:gd name="connsiteY65" fmla="*/ 850602 h 1041931"/>
                <a:gd name="connsiteX66" fmla="*/ 1701 w 554146"/>
                <a:gd name="connsiteY66" fmla="*/ 837067 h 1041931"/>
                <a:gd name="connsiteX67" fmla="*/ 2015 w 554146"/>
                <a:gd name="connsiteY67" fmla="*/ 832109 h 1041931"/>
                <a:gd name="connsiteX68" fmla="*/ 2920 w 554146"/>
                <a:gd name="connsiteY68" fmla="*/ 817099 h 1041931"/>
                <a:gd name="connsiteX69" fmla="*/ 1464 w 554146"/>
                <a:gd name="connsiteY69" fmla="*/ 815644 h 1041931"/>
                <a:gd name="connsiteX70" fmla="*/ 1464 w 554146"/>
                <a:gd name="connsiteY70" fmla="*/ 812712 h 1041931"/>
                <a:gd name="connsiteX71" fmla="*/ 2920 w 554146"/>
                <a:gd name="connsiteY71" fmla="*/ 811257 h 1041931"/>
                <a:gd name="connsiteX72" fmla="*/ 4376 w 554146"/>
                <a:gd name="connsiteY72" fmla="*/ 798155 h 1041931"/>
                <a:gd name="connsiteX73" fmla="*/ 2920 w 554146"/>
                <a:gd name="connsiteY73" fmla="*/ 796679 h 1041931"/>
                <a:gd name="connsiteX74" fmla="*/ 2920 w 554146"/>
                <a:gd name="connsiteY74" fmla="*/ 793768 h 1041931"/>
                <a:gd name="connsiteX75" fmla="*/ 4376 w 554146"/>
                <a:gd name="connsiteY75" fmla="*/ 792312 h 1041931"/>
                <a:gd name="connsiteX76" fmla="*/ 1563 w 554146"/>
                <a:gd name="connsiteY76" fmla="*/ 782968 h 1041931"/>
                <a:gd name="connsiteX77" fmla="*/ 1150 w 554146"/>
                <a:gd name="connsiteY77" fmla="*/ 768764 h 1041931"/>
                <a:gd name="connsiteX78" fmla="*/ 4376 w 554146"/>
                <a:gd name="connsiteY78" fmla="*/ 760246 h 1041931"/>
                <a:gd name="connsiteX79" fmla="*/ 7130 w 554146"/>
                <a:gd name="connsiteY79" fmla="*/ 771420 h 1041931"/>
                <a:gd name="connsiteX80" fmla="*/ 10258 w 554146"/>
                <a:gd name="connsiteY80" fmla="*/ 778915 h 1041931"/>
                <a:gd name="connsiteX81" fmla="*/ 32940 w 554146"/>
                <a:gd name="connsiteY81" fmla="*/ 783361 h 1041931"/>
                <a:gd name="connsiteX82" fmla="*/ 45098 w 554146"/>
                <a:gd name="connsiteY82" fmla="*/ 785191 h 1041931"/>
                <a:gd name="connsiteX83" fmla="*/ 53990 w 554146"/>
                <a:gd name="connsiteY83" fmla="*/ 795361 h 1041931"/>
                <a:gd name="connsiteX84" fmla="*/ 59420 w 554146"/>
                <a:gd name="connsiteY84" fmla="*/ 828667 h 1041931"/>
                <a:gd name="connsiteX85" fmla="*/ 61859 w 554146"/>
                <a:gd name="connsiteY85" fmla="*/ 848772 h 1041931"/>
                <a:gd name="connsiteX86" fmla="*/ 72738 w 554146"/>
                <a:gd name="connsiteY86" fmla="*/ 882471 h 1041931"/>
                <a:gd name="connsiteX87" fmla="*/ 105060 w 554146"/>
                <a:gd name="connsiteY87" fmla="*/ 935587 h 1041931"/>
                <a:gd name="connsiteX88" fmla="*/ 166753 w 554146"/>
                <a:gd name="connsiteY88" fmla="*/ 984316 h 1041931"/>
                <a:gd name="connsiteX89" fmla="*/ 213102 w 554146"/>
                <a:gd name="connsiteY89" fmla="*/ 998087 h 1041931"/>
                <a:gd name="connsiteX90" fmla="*/ 263011 w 554146"/>
                <a:gd name="connsiteY90" fmla="*/ 993287 h 1041931"/>
                <a:gd name="connsiteX91" fmla="*/ 289215 w 554146"/>
                <a:gd name="connsiteY91" fmla="*/ 980913 h 1041931"/>
                <a:gd name="connsiteX92" fmla="*/ 310540 w 554146"/>
                <a:gd name="connsiteY92" fmla="*/ 971765 h 1041931"/>
                <a:gd name="connsiteX93" fmla="*/ 340757 w 554146"/>
                <a:gd name="connsiteY93" fmla="*/ 959391 h 1041931"/>
                <a:gd name="connsiteX94" fmla="*/ 357144 w 554146"/>
                <a:gd name="connsiteY94" fmla="*/ 947588 h 1041931"/>
                <a:gd name="connsiteX95" fmla="*/ 393696 w 554146"/>
                <a:gd name="connsiteY95" fmla="*/ 888314 h 1041931"/>
                <a:gd name="connsiteX96" fmla="*/ 404732 w 554146"/>
                <a:gd name="connsiteY96" fmla="*/ 871868 h 1041931"/>
                <a:gd name="connsiteX97" fmla="*/ 424404 w 554146"/>
                <a:gd name="connsiteY97" fmla="*/ 832326 h 1041931"/>
                <a:gd name="connsiteX98" fmla="*/ 427080 w 554146"/>
                <a:gd name="connsiteY98" fmla="*/ 789715 h 1041931"/>
                <a:gd name="connsiteX99" fmla="*/ 435303 w 554146"/>
                <a:gd name="connsiteY99" fmla="*/ 735439 h 1041931"/>
                <a:gd name="connsiteX100" fmla="*/ 440044 w 554146"/>
                <a:gd name="connsiteY100" fmla="*/ 701090 h 1041931"/>
                <a:gd name="connsiteX101" fmla="*/ 448405 w 554146"/>
                <a:gd name="connsiteY101" fmla="*/ 648309 h 1041931"/>
                <a:gd name="connsiteX102" fmla="*/ 460208 w 554146"/>
                <a:gd name="connsiteY102" fmla="*/ 582150 h 1041931"/>
                <a:gd name="connsiteX103" fmla="*/ 466209 w 554146"/>
                <a:gd name="connsiteY103" fmla="*/ 543592 h 1041931"/>
                <a:gd name="connsiteX104" fmla="*/ 466327 w 554146"/>
                <a:gd name="connsiteY104" fmla="*/ 539972 h 1041931"/>
                <a:gd name="connsiteX105" fmla="*/ 468884 w 554146"/>
                <a:gd name="connsiteY105" fmla="*/ 499525 h 1041931"/>
                <a:gd name="connsiteX106" fmla="*/ 468077 w 554146"/>
                <a:gd name="connsiteY106" fmla="*/ 450895 h 1041931"/>
                <a:gd name="connsiteX107" fmla="*/ 467763 w 554146"/>
                <a:gd name="connsiteY107" fmla="*/ 434901 h 1041931"/>
                <a:gd name="connsiteX108" fmla="*/ 457376 w 554146"/>
                <a:gd name="connsiteY108" fmla="*/ 401458 h 1041931"/>
                <a:gd name="connsiteX109" fmla="*/ 448936 w 554146"/>
                <a:gd name="connsiteY109" fmla="*/ 392448 h 1041931"/>
                <a:gd name="connsiteX110" fmla="*/ 447146 w 554146"/>
                <a:gd name="connsiteY110" fmla="*/ 384087 h 1041931"/>
                <a:gd name="connsiteX111" fmla="*/ 454779 w 554146"/>
                <a:gd name="connsiteY111" fmla="*/ 363706 h 1041931"/>
                <a:gd name="connsiteX112" fmla="*/ 455841 w 554146"/>
                <a:gd name="connsiteY112" fmla="*/ 344034 h 1041931"/>
                <a:gd name="connsiteX113" fmla="*/ 455645 w 554146"/>
                <a:gd name="connsiteY113" fmla="*/ 322256 h 1041931"/>
                <a:gd name="connsiteX114" fmla="*/ 460602 w 554146"/>
                <a:gd name="connsiteY114" fmla="*/ 282104 h 1041931"/>
                <a:gd name="connsiteX115" fmla="*/ 455173 w 554146"/>
                <a:gd name="connsiteY115" fmla="*/ 267586 h 1041931"/>
                <a:gd name="connsiteX116" fmla="*/ 451710 w 554146"/>
                <a:gd name="connsiteY116" fmla="*/ 258478 h 1041931"/>
                <a:gd name="connsiteX117" fmla="*/ 451710 w 554146"/>
                <a:gd name="connsiteY117" fmla="*/ 249015 h 1041931"/>
                <a:gd name="connsiteX118" fmla="*/ 452851 w 554146"/>
                <a:gd name="connsiteY118" fmla="*/ 244176 h 1041931"/>
                <a:gd name="connsiteX119" fmla="*/ 455173 w 554146"/>
                <a:gd name="connsiteY119" fmla="*/ 227828 h 1041931"/>
                <a:gd name="connsiteX120" fmla="*/ 450451 w 554146"/>
                <a:gd name="connsiteY120" fmla="*/ 193539 h 1041931"/>
                <a:gd name="connsiteX121" fmla="*/ 456884 w 554146"/>
                <a:gd name="connsiteY121" fmla="*/ 160921 h 1041931"/>
                <a:gd name="connsiteX122" fmla="*/ 460563 w 554146"/>
                <a:gd name="connsiteY122" fmla="*/ 140305 h 1041931"/>
                <a:gd name="connsiteX123" fmla="*/ 454366 w 554146"/>
                <a:gd name="connsiteY123" fmla="*/ 123858 h 1041931"/>
                <a:gd name="connsiteX124" fmla="*/ 452398 w 554146"/>
                <a:gd name="connsiteY124" fmla="*/ 117485 h 1041931"/>
                <a:gd name="connsiteX125" fmla="*/ 461841 w 554146"/>
                <a:gd name="connsiteY125" fmla="*/ 79654 h 1041931"/>
                <a:gd name="connsiteX126" fmla="*/ 466406 w 554146"/>
                <a:gd name="connsiteY126" fmla="*/ 45286 h 1041931"/>
                <a:gd name="connsiteX127" fmla="*/ 444942 w 554146"/>
                <a:gd name="connsiteY127" fmla="*/ 24256 h 1041931"/>
                <a:gd name="connsiteX128" fmla="*/ 441323 w 554146"/>
                <a:gd name="connsiteY128" fmla="*/ 24256 h 1041931"/>
                <a:gd name="connsiteX129" fmla="*/ 435008 w 554146"/>
                <a:gd name="connsiteY129" fmla="*/ 22623 h 1041931"/>
                <a:gd name="connsiteX130" fmla="*/ 439729 w 554146"/>
                <a:gd name="connsiteY130" fmla="*/ 17705 h 1041931"/>
                <a:gd name="connsiteX131" fmla="*/ 458635 w 554146"/>
                <a:gd name="connsiteY131" fmla="*/ 8479 h 1041931"/>
                <a:gd name="connsiteX132" fmla="*/ 474255 w 554146"/>
                <a:gd name="connsiteY132" fmla="*/ 610 h 1041931"/>
                <a:gd name="connsiteX133" fmla="*/ 480668 w 554146"/>
                <a:gd name="connsiteY133" fmla="*/ 4072 h 1041931"/>
                <a:gd name="connsiteX134" fmla="*/ 487908 w 554146"/>
                <a:gd name="connsiteY134" fmla="*/ 51168 h 1041931"/>
                <a:gd name="connsiteX135" fmla="*/ 490504 w 554146"/>
                <a:gd name="connsiteY135" fmla="*/ 71234 h 1041931"/>
                <a:gd name="connsiteX136" fmla="*/ 496190 w 554146"/>
                <a:gd name="connsiteY136" fmla="*/ 97281 h 1041931"/>
                <a:gd name="connsiteX137" fmla="*/ 496760 w 554146"/>
                <a:gd name="connsiteY137" fmla="*/ 100842 h 1041931"/>
                <a:gd name="connsiteX138" fmla="*/ 498492 w 554146"/>
                <a:gd name="connsiteY138" fmla="*/ 140698 h 1041931"/>
                <a:gd name="connsiteX139" fmla="*/ 500754 w 554146"/>
                <a:gd name="connsiteY139" fmla="*/ 171702 h 1041931"/>
                <a:gd name="connsiteX140" fmla="*/ 502859 w 554146"/>
                <a:gd name="connsiteY140" fmla="*/ 191847 h 1041931"/>
                <a:gd name="connsiteX141" fmla="*/ 504374 w 554146"/>
                <a:gd name="connsiteY141" fmla="*/ 228811 h 1041931"/>
                <a:gd name="connsiteX142" fmla="*/ 508308 w 554146"/>
                <a:gd name="connsiteY142" fmla="*/ 260288 h 1041931"/>
                <a:gd name="connsiteX143" fmla="*/ 523063 w 554146"/>
                <a:gd name="connsiteY143" fmla="*/ 277383 h 1041931"/>
                <a:gd name="connsiteX144" fmla="*/ 544014 w 554146"/>
                <a:gd name="connsiteY144" fmla="*/ 270694 h 1041931"/>
                <a:gd name="connsiteX145" fmla="*/ 547948 w 554146"/>
                <a:gd name="connsiteY145" fmla="*/ 264596 h 1041931"/>
                <a:gd name="connsiteX146" fmla="*/ 548263 w 554146"/>
                <a:gd name="connsiteY146" fmla="*/ 268393 h 1041931"/>
                <a:gd name="connsiteX147" fmla="*/ 548086 w 554146"/>
                <a:gd name="connsiteY147" fmla="*/ 284583 h 1041931"/>
                <a:gd name="connsiteX148" fmla="*/ 547181 w 554146"/>
                <a:gd name="connsiteY148" fmla="*/ 288518 h 1041931"/>
                <a:gd name="connsiteX149" fmla="*/ 550781 w 554146"/>
                <a:gd name="connsiteY149" fmla="*/ 301620 h 1041931"/>
                <a:gd name="connsiteX150" fmla="*/ 550486 w 554146"/>
                <a:gd name="connsiteY150" fmla="*/ 311121 h 1041931"/>
                <a:gd name="connsiteX151" fmla="*/ 549011 w 554146"/>
                <a:gd name="connsiteY151" fmla="*/ 321194 h 1041931"/>
                <a:gd name="connsiteX152" fmla="*/ 547751 w 554146"/>
                <a:gd name="connsiteY152" fmla="*/ 330637 h 1041931"/>
                <a:gd name="connsiteX153" fmla="*/ 547751 w 554146"/>
                <a:gd name="connsiteY153" fmla="*/ 338958 h 1041931"/>
                <a:gd name="connsiteX154" fmla="*/ 547220 w 554146"/>
                <a:gd name="connsiteY154" fmla="*/ 343443 h 1041931"/>
                <a:gd name="connsiteX155" fmla="*/ 546630 w 554146"/>
                <a:gd name="connsiteY155" fmla="*/ 352355 h 1041931"/>
                <a:gd name="connsiteX156" fmla="*/ 546020 w 554146"/>
                <a:gd name="connsiteY156" fmla="*/ 356427 h 1041931"/>
                <a:gd name="connsiteX157" fmla="*/ 544938 w 554146"/>
                <a:gd name="connsiteY157" fmla="*/ 365319 h 1041931"/>
                <a:gd name="connsiteX158" fmla="*/ 544211 w 554146"/>
                <a:gd name="connsiteY158" fmla="*/ 371221 h 1041931"/>
                <a:gd name="connsiteX159" fmla="*/ 543188 w 554146"/>
                <a:gd name="connsiteY159" fmla="*/ 379779 h 1041931"/>
                <a:gd name="connsiteX160" fmla="*/ 542322 w 554146"/>
                <a:gd name="connsiteY160" fmla="*/ 387313 h 1041931"/>
                <a:gd name="connsiteX161" fmla="*/ 542066 w 554146"/>
                <a:gd name="connsiteY161" fmla="*/ 396008 h 1041931"/>
                <a:gd name="connsiteX162" fmla="*/ 541240 w 554146"/>
                <a:gd name="connsiteY162" fmla="*/ 401910 h 1041931"/>
                <a:gd name="connsiteX163" fmla="*/ 540354 w 554146"/>
                <a:gd name="connsiteY163" fmla="*/ 410409 h 1041931"/>
                <a:gd name="connsiteX164" fmla="*/ 539961 w 554146"/>
                <a:gd name="connsiteY164" fmla="*/ 416311 h 1041931"/>
                <a:gd name="connsiteX165" fmla="*/ 538682 w 554146"/>
                <a:gd name="connsiteY165" fmla="*/ 423038 h 1041931"/>
                <a:gd name="connsiteX166" fmla="*/ 537778 w 554146"/>
                <a:gd name="connsiteY166" fmla="*/ 429944 h 1041931"/>
                <a:gd name="connsiteX167" fmla="*/ 537286 w 554146"/>
                <a:gd name="connsiteY167" fmla="*/ 436278 h 1041931"/>
                <a:gd name="connsiteX168" fmla="*/ 536774 w 554146"/>
                <a:gd name="connsiteY168" fmla="*/ 441314 h 1041931"/>
                <a:gd name="connsiteX169" fmla="*/ 535967 w 554146"/>
                <a:gd name="connsiteY169" fmla="*/ 448062 h 1041931"/>
                <a:gd name="connsiteX170" fmla="*/ 535181 w 554146"/>
                <a:gd name="connsiteY170" fmla="*/ 453079 h 1041931"/>
                <a:gd name="connsiteX171" fmla="*/ 534610 w 554146"/>
                <a:gd name="connsiteY171" fmla="*/ 459885 h 1041931"/>
                <a:gd name="connsiteX172" fmla="*/ 533528 w 554146"/>
                <a:gd name="connsiteY172" fmla="*/ 466180 h 1041931"/>
                <a:gd name="connsiteX173" fmla="*/ 531954 w 554146"/>
                <a:gd name="connsiteY173" fmla="*/ 469879 h 1041931"/>
                <a:gd name="connsiteX174" fmla="*/ 530813 w 554146"/>
                <a:gd name="connsiteY174" fmla="*/ 477748 h 1041931"/>
                <a:gd name="connsiteX175" fmla="*/ 531659 w 554146"/>
                <a:gd name="connsiteY175" fmla="*/ 480207 h 1041931"/>
                <a:gd name="connsiteX176" fmla="*/ 533273 w 554146"/>
                <a:gd name="connsiteY176" fmla="*/ 484791 h 1041931"/>
                <a:gd name="connsiteX177" fmla="*/ 529338 w 554146"/>
                <a:gd name="connsiteY177" fmla="*/ 486758 h 1041931"/>
                <a:gd name="connsiteX178" fmla="*/ 507403 w 554146"/>
                <a:gd name="connsiteY178" fmla="*/ 505722 h 1041931"/>
                <a:gd name="connsiteX179" fmla="*/ 476950 w 554146"/>
                <a:gd name="connsiteY179" fmla="*/ 618387 h 1041931"/>
                <a:gd name="connsiteX180" fmla="*/ 464123 w 554146"/>
                <a:gd name="connsiteY180" fmla="*/ 684880 h 1041931"/>
                <a:gd name="connsiteX181" fmla="*/ 448169 w 554146"/>
                <a:gd name="connsiteY181" fmla="*/ 784758 h 1041931"/>
                <a:gd name="connsiteX182" fmla="*/ 444746 w 554146"/>
                <a:gd name="connsiteY182" fmla="*/ 834805 h 1041931"/>
                <a:gd name="connsiteX183" fmla="*/ 429323 w 554146"/>
                <a:gd name="connsiteY183" fmla="*/ 902105 h 1041931"/>
                <a:gd name="connsiteX184" fmla="*/ 384076 w 554146"/>
                <a:gd name="connsiteY184" fmla="*/ 964722 h 1041931"/>
                <a:gd name="connsiteX185" fmla="*/ 317189 w 554146"/>
                <a:gd name="connsiteY185" fmla="*/ 1005031 h 1041931"/>
                <a:gd name="connsiteX186" fmla="*/ 306428 w 554146"/>
                <a:gd name="connsiteY186" fmla="*/ 1036035 h 1041931"/>
                <a:gd name="connsiteX187" fmla="*/ 307451 w 554146"/>
                <a:gd name="connsiteY187" fmla="*/ 1041504 h 1041931"/>
                <a:gd name="connsiteX188" fmla="*/ 302946 w 554146"/>
                <a:gd name="connsiteY188" fmla="*/ 1039419 h 1041931"/>
                <a:gd name="connsiteX189" fmla="*/ 291890 w 554146"/>
                <a:gd name="connsiteY189" fmla="*/ 1037452 h 1041931"/>
                <a:gd name="connsiteX190" fmla="*/ 270939 w 554146"/>
                <a:gd name="connsiteY190" fmla="*/ 1041386 h 1041931"/>
                <a:gd name="connsiteX191" fmla="*/ 265293 w 554146"/>
                <a:gd name="connsiteY191" fmla="*/ 1040462 h 1041931"/>
                <a:gd name="connsiteX192" fmla="*/ 249771 w 554146"/>
                <a:gd name="connsiteY192" fmla="*/ 1040894 h 1041931"/>
                <a:gd name="connsiteX193" fmla="*/ 247667 w 554146"/>
                <a:gd name="connsiteY193" fmla="*/ 1041366 h 1041931"/>
                <a:gd name="connsiteX194" fmla="*/ 243259 w 554146"/>
                <a:gd name="connsiteY194" fmla="*/ 1041189 h 1041931"/>
                <a:gd name="connsiteX195" fmla="*/ 238932 w 554146"/>
                <a:gd name="connsiteY195" fmla="*/ 1039911 h 1041931"/>
                <a:gd name="connsiteX196" fmla="*/ 238932 w 554146"/>
                <a:gd name="connsiteY196" fmla="*/ 1039911 h 1041931"/>
                <a:gd name="connsiteX197" fmla="*/ 225850 w 554146"/>
                <a:gd name="connsiteY197" fmla="*/ 1038711 h 104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Lst>
              <a:rect l="l" t="t" r="r" b="b"/>
              <a:pathLst>
                <a:path w="554146" h="1041931">
                  <a:moveTo>
                    <a:pt x="225850" y="1038711"/>
                  </a:moveTo>
                  <a:lnTo>
                    <a:pt x="224433" y="1038711"/>
                  </a:lnTo>
                  <a:cubicBezTo>
                    <a:pt x="220597" y="1034107"/>
                    <a:pt x="215875" y="1033694"/>
                    <a:pt x="210938" y="1036350"/>
                  </a:cubicBezTo>
                  <a:cubicBezTo>
                    <a:pt x="208085" y="1038179"/>
                    <a:pt x="204406" y="1038179"/>
                    <a:pt x="201554" y="1036350"/>
                  </a:cubicBezTo>
                  <a:cubicBezTo>
                    <a:pt x="196990" y="1033675"/>
                    <a:pt x="192859" y="1034599"/>
                    <a:pt x="189455" y="1038652"/>
                  </a:cubicBezTo>
                  <a:lnTo>
                    <a:pt x="183554" y="1038652"/>
                  </a:lnTo>
                  <a:cubicBezTo>
                    <a:pt x="167993" y="1039340"/>
                    <a:pt x="152431" y="1038356"/>
                    <a:pt x="136851" y="1038652"/>
                  </a:cubicBezTo>
                  <a:lnTo>
                    <a:pt x="133979" y="1038652"/>
                  </a:lnTo>
                  <a:cubicBezTo>
                    <a:pt x="133979" y="1037058"/>
                    <a:pt x="134234" y="1035327"/>
                    <a:pt x="132523" y="1034284"/>
                  </a:cubicBezTo>
                  <a:cubicBezTo>
                    <a:pt x="132110" y="1033733"/>
                    <a:pt x="131520" y="1033360"/>
                    <a:pt x="131067" y="1032829"/>
                  </a:cubicBezTo>
                  <a:lnTo>
                    <a:pt x="126700" y="1032829"/>
                  </a:lnTo>
                  <a:cubicBezTo>
                    <a:pt x="126247" y="1033360"/>
                    <a:pt x="125657" y="1033733"/>
                    <a:pt x="125244" y="1034284"/>
                  </a:cubicBezTo>
                  <a:lnTo>
                    <a:pt x="123985" y="1034284"/>
                  </a:lnTo>
                  <a:cubicBezTo>
                    <a:pt x="123651" y="1034697"/>
                    <a:pt x="123061" y="1034756"/>
                    <a:pt x="122667" y="1034442"/>
                  </a:cubicBezTo>
                  <a:cubicBezTo>
                    <a:pt x="122608" y="1034383"/>
                    <a:pt x="122549" y="1034343"/>
                    <a:pt x="122510" y="1034284"/>
                  </a:cubicBezTo>
                  <a:cubicBezTo>
                    <a:pt x="121900" y="1033281"/>
                    <a:pt x="120779" y="1032710"/>
                    <a:pt x="119598" y="1032829"/>
                  </a:cubicBezTo>
                  <a:cubicBezTo>
                    <a:pt x="118339" y="1031746"/>
                    <a:pt x="116490" y="1031746"/>
                    <a:pt x="115231" y="1032829"/>
                  </a:cubicBezTo>
                  <a:lnTo>
                    <a:pt x="113775" y="1032829"/>
                  </a:lnTo>
                  <a:cubicBezTo>
                    <a:pt x="113362" y="1032278"/>
                    <a:pt x="112772" y="1031904"/>
                    <a:pt x="112319" y="1031373"/>
                  </a:cubicBezTo>
                  <a:lnTo>
                    <a:pt x="109408" y="1031373"/>
                  </a:lnTo>
                  <a:cubicBezTo>
                    <a:pt x="108975" y="1030822"/>
                    <a:pt x="108385" y="1030448"/>
                    <a:pt x="107952" y="1029917"/>
                  </a:cubicBezTo>
                  <a:lnTo>
                    <a:pt x="103565" y="1029917"/>
                  </a:lnTo>
                  <a:cubicBezTo>
                    <a:pt x="103152" y="1029366"/>
                    <a:pt x="102562" y="1028993"/>
                    <a:pt x="102109" y="1028461"/>
                  </a:cubicBezTo>
                  <a:cubicBezTo>
                    <a:pt x="100771" y="1027950"/>
                    <a:pt x="99709" y="1026887"/>
                    <a:pt x="99197" y="1025550"/>
                  </a:cubicBezTo>
                  <a:cubicBezTo>
                    <a:pt x="98706" y="1025077"/>
                    <a:pt x="98214" y="1024586"/>
                    <a:pt x="97742" y="1024094"/>
                  </a:cubicBezTo>
                  <a:lnTo>
                    <a:pt x="94830" y="1022638"/>
                  </a:lnTo>
                  <a:cubicBezTo>
                    <a:pt x="94417" y="1022087"/>
                    <a:pt x="93827" y="1021694"/>
                    <a:pt x="93374" y="1021182"/>
                  </a:cubicBezTo>
                  <a:lnTo>
                    <a:pt x="86096" y="1021182"/>
                  </a:lnTo>
                  <a:cubicBezTo>
                    <a:pt x="85643" y="1020671"/>
                    <a:pt x="85151" y="1020179"/>
                    <a:pt x="84640" y="1019727"/>
                  </a:cubicBezTo>
                  <a:lnTo>
                    <a:pt x="81709" y="1015340"/>
                  </a:lnTo>
                  <a:cubicBezTo>
                    <a:pt x="81197" y="1014907"/>
                    <a:pt x="80804" y="1014317"/>
                    <a:pt x="80253" y="1013884"/>
                  </a:cubicBezTo>
                  <a:cubicBezTo>
                    <a:pt x="79348" y="1011956"/>
                    <a:pt x="77814" y="1010422"/>
                    <a:pt x="75886" y="1009517"/>
                  </a:cubicBezTo>
                  <a:cubicBezTo>
                    <a:pt x="75473" y="1008966"/>
                    <a:pt x="74882" y="1008592"/>
                    <a:pt x="74430" y="1008061"/>
                  </a:cubicBezTo>
                  <a:lnTo>
                    <a:pt x="67151" y="1005149"/>
                  </a:lnTo>
                  <a:cubicBezTo>
                    <a:pt x="66698" y="1004638"/>
                    <a:pt x="66207" y="1004146"/>
                    <a:pt x="65696" y="1003693"/>
                  </a:cubicBezTo>
                  <a:lnTo>
                    <a:pt x="61308" y="996395"/>
                  </a:lnTo>
                  <a:cubicBezTo>
                    <a:pt x="60797" y="995962"/>
                    <a:pt x="60403" y="995372"/>
                    <a:pt x="59852" y="994939"/>
                  </a:cubicBezTo>
                  <a:cubicBezTo>
                    <a:pt x="57885" y="990651"/>
                    <a:pt x="53282" y="989765"/>
                    <a:pt x="49662" y="987660"/>
                  </a:cubicBezTo>
                  <a:cubicBezTo>
                    <a:pt x="49210" y="987149"/>
                    <a:pt x="48718" y="986657"/>
                    <a:pt x="48206" y="986205"/>
                  </a:cubicBezTo>
                  <a:lnTo>
                    <a:pt x="43819" y="975995"/>
                  </a:lnTo>
                  <a:cubicBezTo>
                    <a:pt x="43308" y="975542"/>
                    <a:pt x="42875" y="974991"/>
                    <a:pt x="42364" y="974539"/>
                  </a:cubicBezTo>
                  <a:cubicBezTo>
                    <a:pt x="41852" y="974086"/>
                    <a:pt x="41419" y="973555"/>
                    <a:pt x="40908" y="973083"/>
                  </a:cubicBezTo>
                  <a:cubicBezTo>
                    <a:pt x="40396" y="972611"/>
                    <a:pt x="39924" y="972139"/>
                    <a:pt x="39452" y="971627"/>
                  </a:cubicBezTo>
                  <a:lnTo>
                    <a:pt x="36541" y="970172"/>
                  </a:lnTo>
                  <a:cubicBezTo>
                    <a:pt x="36088" y="964821"/>
                    <a:pt x="34023" y="959745"/>
                    <a:pt x="30639" y="955594"/>
                  </a:cubicBezTo>
                  <a:cubicBezTo>
                    <a:pt x="27216" y="952211"/>
                    <a:pt x="26783" y="951679"/>
                    <a:pt x="26272" y="951227"/>
                  </a:cubicBezTo>
                  <a:cubicBezTo>
                    <a:pt x="25760" y="950774"/>
                    <a:pt x="25268" y="950283"/>
                    <a:pt x="24796" y="949771"/>
                  </a:cubicBezTo>
                  <a:cubicBezTo>
                    <a:pt x="20252" y="947391"/>
                    <a:pt x="22416" y="943102"/>
                    <a:pt x="21885" y="939561"/>
                  </a:cubicBezTo>
                  <a:cubicBezTo>
                    <a:pt x="21373" y="939128"/>
                    <a:pt x="20979" y="938538"/>
                    <a:pt x="20429" y="938105"/>
                  </a:cubicBezTo>
                  <a:lnTo>
                    <a:pt x="20429" y="933738"/>
                  </a:lnTo>
                  <a:cubicBezTo>
                    <a:pt x="19917" y="933286"/>
                    <a:pt x="19524" y="932695"/>
                    <a:pt x="18973" y="932282"/>
                  </a:cubicBezTo>
                  <a:lnTo>
                    <a:pt x="17517" y="929371"/>
                  </a:lnTo>
                  <a:cubicBezTo>
                    <a:pt x="17006" y="928899"/>
                    <a:pt x="16573" y="928367"/>
                    <a:pt x="16061" y="927915"/>
                  </a:cubicBezTo>
                  <a:cubicBezTo>
                    <a:pt x="15609" y="927403"/>
                    <a:pt x="15117" y="926912"/>
                    <a:pt x="14605" y="926459"/>
                  </a:cubicBezTo>
                  <a:cubicBezTo>
                    <a:pt x="12166" y="923705"/>
                    <a:pt x="11085" y="919987"/>
                    <a:pt x="11694" y="916347"/>
                  </a:cubicBezTo>
                  <a:cubicBezTo>
                    <a:pt x="12284" y="911744"/>
                    <a:pt x="11242" y="907062"/>
                    <a:pt x="8782" y="903127"/>
                  </a:cubicBezTo>
                  <a:cubicBezTo>
                    <a:pt x="8271" y="902675"/>
                    <a:pt x="7838" y="902124"/>
                    <a:pt x="7327" y="901672"/>
                  </a:cubicBezTo>
                  <a:cubicBezTo>
                    <a:pt x="6855" y="901160"/>
                    <a:pt x="6363" y="900668"/>
                    <a:pt x="5851" y="900216"/>
                  </a:cubicBezTo>
                  <a:cubicBezTo>
                    <a:pt x="5851" y="897088"/>
                    <a:pt x="5851" y="893940"/>
                    <a:pt x="5851" y="890812"/>
                  </a:cubicBezTo>
                  <a:cubicBezTo>
                    <a:pt x="5851" y="886465"/>
                    <a:pt x="6088" y="882157"/>
                    <a:pt x="3668" y="878183"/>
                  </a:cubicBezTo>
                  <a:cubicBezTo>
                    <a:pt x="2369" y="876038"/>
                    <a:pt x="3038" y="873461"/>
                    <a:pt x="2920" y="871081"/>
                  </a:cubicBezTo>
                  <a:cubicBezTo>
                    <a:pt x="3471" y="870648"/>
                    <a:pt x="3864" y="870058"/>
                    <a:pt x="4376" y="869605"/>
                  </a:cubicBezTo>
                  <a:cubicBezTo>
                    <a:pt x="4553" y="866143"/>
                    <a:pt x="4061" y="862681"/>
                    <a:pt x="2920" y="859415"/>
                  </a:cubicBezTo>
                  <a:cubicBezTo>
                    <a:pt x="2409" y="858963"/>
                    <a:pt x="2015" y="858372"/>
                    <a:pt x="1464" y="857959"/>
                  </a:cubicBezTo>
                  <a:lnTo>
                    <a:pt x="1464" y="852057"/>
                  </a:lnTo>
                  <a:cubicBezTo>
                    <a:pt x="2015" y="851644"/>
                    <a:pt x="2409" y="851054"/>
                    <a:pt x="2920" y="850602"/>
                  </a:cubicBezTo>
                  <a:cubicBezTo>
                    <a:pt x="2802" y="846077"/>
                    <a:pt x="3392" y="841493"/>
                    <a:pt x="1701" y="837067"/>
                  </a:cubicBezTo>
                  <a:cubicBezTo>
                    <a:pt x="1229" y="835434"/>
                    <a:pt x="1346" y="833683"/>
                    <a:pt x="2015" y="832109"/>
                  </a:cubicBezTo>
                  <a:cubicBezTo>
                    <a:pt x="3766" y="827191"/>
                    <a:pt x="2586" y="822096"/>
                    <a:pt x="2920" y="817099"/>
                  </a:cubicBezTo>
                  <a:cubicBezTo>
                    <a:pt x="2409" y="816647"/>
                    <a:pt x="2015" y="816057"/>
                    <a:pt x="1464" y="815644"/>
                  </a:cubicBezTo>
                  <a:lnTo>
                    <a:pt x="1464" y="812712"/>
                  </a:lnTo>
                  <a:cubicBezTo>
                    <a:pt x="2015" y="812299"/>
                    <a:pt x="2409" y="811709"/>
                    <a:pt x="2920" y="811257"/>
                  </a:cubicBezTo>
                  <a:cubicBezTo>
                    <a:pt x="3215" y="806870"/>
                    <a:pt x="5104" y="802660"/>
                    <a:pt x="4376" y="798155"/>
                  </a:cubicBezTo>
                  <a:cubicBezTo>
                    <a:pt x="3864" y="797702"/>
                    <a:pt x="3471" y="797112"/>
                    <a:pt x="2920" y="796679"/>
                  </a:cubicBezTo>
                  <a:lnTo>
                    <a:pt x="2920" y="793768"/>
                  </a:lnTo>
                  <a:cubicBezTo>
                    <a:pt x="3471" y="793355"/>
                    <a:pt x="3864" y="792764"/>
                    <a:pt x="4376" y="792312"/>
                  </a:cubicBezTo>
                  <a:cubicBezTo>
                    <a:pt x="4671" y="788948"/>
                    <a:pt x="3668" y="785604"/>
                    <a:pt x="1563" y="782968"/>
                  </a:cubicBezTo>
                  <a:cubicBezTo>
                    <a:pt x="-2529" y="777459"/>
                    <a:pt x="-2647" y="774567"/>
                    <a:pt x="1150" y="768764"/>
                  </a:cubicBezTo>
                  <a:cubicBezTo>
                    <a:pt x="2881" y="766128"/>
                    <a:pt x="4612" y="763590"/>
                    <a:pt x="4376" y="760246"/>
                  </a:cubicBezTo>
                  <a:cubicBezTo>
                    <a:pt x="10278" y="765282"/>
                    <a:pt x="10278" y="765282"/>
                    <a:pt x="7130" y="771420"/>
                  </a:cubicBezTo>
                  <a:cubicBezTo>
                    <a:pt x="4946" y="775610"/>
                    <a:pt x="5655" y="777833"/>
                    <a:pt x="10258" y="778915"/>
                  </a:cubicBezTo>
                  <a:cubicBezTo>
                    <a:pt x="17714" y="780863"/>
                    <a:pt x="25288" y="782358"/>
                    <a:pt x="32940" y="783361"/>
                  </a:cubicBezTo>
                  <a:cubicBezTo>
                    <a:pt x="37013" y="783814"/>
                    <a:pt x="40947" y="784994"/>
                    <a:pt x="45098" y="785191"/>
                  </a:cubicBezTo>
                  <a:cubicBezTo>
                    <a:pt x="49249" y="785387"/>
                    <a:pt x="52672" y="790187"/>
                    <a:pt x="53990" y="795361"/>
                  </a:cubicBezTo>
                  <a:cubicBezTo>
                    <a:pt x="56882" y="806260"/>
                    <a:pt x="58692" y="817414"/>
                    <a:pt x="59420" y="828667"/>
                  </a:cubicBezTo>
                  <a:cubicBezTo>
                    <a:pt x="59735" y="835415"/>
                    <a:pt x="60541" y="842142"/>
                    <a:pt x="61859" y="848772"/>
                  </a:cubicBezTo>
                  <a:cubicBezTo>
                    <a:pt x="64535" y="860281"/>
                    <a:pt x="68174" y="871553"/>
                    <a:pt x="72738" y="882471"/>
                  </a:cubicBezTo>
                  <a:cubicBezTo>
                    <a:pt x="80411" y="901888"/>
                    <a:pt x="91328" y="919849"/>
                    <a:pt x="105060" y="935587"/>
                  </a:cubicBezTo>
                  <a:cubicBezTo>
                    <a:pt x="122372" y="955673"/>
                    <a:pt x="142281" y="972965"/>
                    <a:pt x="166753" y="984316"/>
                  </a:cubicBezTo>
                  <a:cubicBezTo>
                    <a:pt x="181448" y="991123"/>
                    <a:pt x="197068" y="995766"/>
                    <a:pt x="213102" y="998087"/>
                  </a:cubicBezTo>
                  <a:cubicBezTo>
                    <a:pt x="229883" y="1000467"/>
                    <a:pt x="246998" y="998815"/>
                    <a:pt x="263011" y="993287"/>
                  </a:cubicBezTo>
                  <a:cubicBezTo>
                    <a:pt x="272238" y="990297"/>
                    <a:pt x="281051" y="986146"/>
                    <a:pt x="289215" y="980913"/>
                  </a:cubicBezTo>
                  <a:cubicBezTo>
                    <a:pt x="295845" y="976860"/>
                    <a:pt x="303025" y="973772"/>
                    <a:pt x="310540" y="971765"/>
                  </a:cubicBezTo>
                  <a:cubicBezTo>
                    <a:pt x="320966" y="968558"/>
                    <a:pt x="331078" y="964427"/>
                    <a:pt x="340757" y="959391"/>
                  </a:cubicBezTo>
                  <a:cubicBezTo>
                    <a:pt x="346718" y="956184"/>
                    <a:pt x="352226" y="952211"/>
                    <a:pt x="357144" y="947588"/>
                  </a:cubicBezTo>
                  <a:cubicBezTo>
                    <a:pt x="375223" y="931416"/>
                    <a:pt x="386338" y="911036"/>
                    <a:pt x="393696" y="888314"/>
                  </a:cubicBezTo>
                  <a:cubicBezTo>
                    <a:pt x="395525" y="881783"/>
                    <a:pt x="399381" y="876019"/>
                    <a:pt x="404732" y="871868"/>
                  </a:cubicBezTo>
                  <a:cubicBezTo>
                    <a:pt x="417499" y="862032"/>
                    <a:pt x="423165" y="848654"/>
                    <a:pt x="424404" y="832326"/>
                  </a:cubicBezTo>
                  <a:cubicBezTo>
                    <a:pt x="425467" y="818122"/>
                    <a:pt x="424404" y="803761"/>
                    <a:pt x="427080" y="789715"/>
                  </a:cubicBezTo>
                  <a:cubicBezTo>
                    <a:pt x="430483" y="771715"/>
                    <a:pt x="431900" y="753439"/>
                    <a:pt x="435303" y="735439"/>
                  </a:cubicBezTo>
                  <a:cubicBezTo>
                    <a:pt x="437467" y="724127"/>
                    <a:pt x="438274" y="712520"/>
                    <a:pt x="440044" y="701090"/>
                  </a:cubicBezTo>
                  <a:cubicBezTo>
                    <a:pt x="442759" y="683385"/>
                    <a:pt x="445434" y="665876"/>
                    <a:pt x="448405" y="648309"/>
                  </a:cubicBezTo>
                  <a:cubicBezTo>
                    <a:pt x="452143" y="626217"/>
                    <a:pt x="457002" y="604321"/>
                    <a:pt x="460208" y="582150"/>
                  </a:cubicBezTo>
                  <a:cubicBezTo>
                    <a:pt x="462058" y="569265"/>
                    <a:pt x="464143" y="556438"/>
                    <a:pt x="466209" y="543592"/>
                  </a:cubicBezTo>
                  <a:cubicBezTo>
                    <a:pt x="466346" y="542392"/>
                    <a:pt x="466406" y="541172"/>
                    <a:pt x="466327" y="539972"/>
                  </a:cubicBezTo>
                  <a:cubicBezTo>
                    <a:pt x="466090" y="526398"/>
                    <a:pt x="468294" y="512981"/>
                    <a:pt x="468884" y="499525"/>
                  </a:cubicBezTo>
                  <a:cubicBezTo>
                    <a:pt x="469533" y="483374"/>
                    <a:pt x="470517" y="467105"/>
                    <a:pt x="468077" y="450895"/>
                  </a:cubicBezTo>
                  <a:cubicBezTo>
                    <a:pt x="467291" y="445662"/>
                    <a:pt x="467920" y="440232"/>
                    <a:pt x="467763" y="434901"/>
                  </a:cubicBezTo>
                  <a:cubicBezTo>
                    <a:pt x="467448" y="422802"/>
                    <a:pt x="464792" y="411294"/>
                    <a:pt x="457376" y="401458"/>
                  </a:cubicBezTo>
                  <a:cubicBezTo>
                    <a:pt x="454838" y="398214"/>
                    <a:pt x="452005" y="395198"/>
                    <a:pt x="448936" y="392448"/>
                  </a:cubicBezTo>
                  <a:cubicBezTo>
                    <a:pt x="446340" y="390492"/>
                    <a:pt x="445572" y="386932"/>
                    <a:pt x="447146" y="384087"/>
                  </a:cubicBezTo>
                  <a:cubicBezTo>
                    <a:pt x="449939" y="377379"/>
                    <a:pt x="452104" y="370434"/>
                    <a:pt x="454779" y="363706"/>
                  </a:cubicBezTo>
                  <a:cubicBezTo>
                    <a:pt x="457454" y="356978"/>
                    <a:pt x="459107" y="350427"/>
                    <a:pt x="455841" y="344034"/>
                  </a:cubicBezTo>
                  <a:cubicBezTo>
                    <a:pt x="451907" y="336538"/>
                    <a:pt x="454051" y="329574"/>
                    <a:pt x="455645" y="322256"/>
                  </a:cubicBezTo>
                  <a:cubicBezTo>
                    <a:pt x="458851" y="309109"/>
                    <a:pt x="460504" y="295635"/>
                    <a:pt x="460602" y="282104"/>
                  </a:cubicBezTo>
                  <a:cubicBezTo>
                    <a:pt x="460838" y="276730"/>
                    <a:pt x="458871" y="271491"/>
                    <a:pt x="455173" y="267586"/>
                  </a:cubicBezTo>
                  <a:cubicBezTo>
                    <a:pt x="452654" y="265265"/>
                    <a:pt x="451356" y="261891"/>
                    <a:pt x="451710" y="258478"/>
                  </a:cubicBezTo>
                  <a:cubicBezTo>
                    <a:pt x="451926" y="255330"/>
                    <a:pt x="451710" y="252163"/>
                    <a:pt x="451710" y="249015"/>
                  </a:cubicBezTo>
                  <a:cubicBezTo>
                    <a:pt x="451435" y="247315"/>
                    <a:pt x="451848" y="245574"/>
                    <a:pt x="452851" y="244176"/>
                  </a:cubicBezTo>
                  <a:cubicBezTo>
                    <a:pt x="457671" y="239277"/>
                    <a:pt x="456333" y="233553"/>
                    <a:pt x="455173" y="227828"/>
                  </a:cubicBezTo>
                  <a:cubicBezTo>
                    <a:pt x="452851" y="216496"/>
                    <a:pt x="448818" y="205263"/>
                    <a:pt x="450451" y="193539"/>
                  </a:cubicBezTo>
                  <a:cubicBezTo>
                    <a:pt x="451966" y="182551"/>
                    <a:pt x="454110" y="171661"/>
                    <a:pt x="456884" y="160921"/>
                  </a:cubicBezTo>
                  <a:cubicBezTo>
                    <a:pt x="458890" y="154211"/>
                    <a:pt x="460130" y="147294"/>
                    <a:pt x="460563" y="140305"/>
                  </a:cubicBezTo>
                  <a:cubicBezTo>
                    <a:pt x="460996" y="134181"/>
                    <a:pt x="458733" y="128175"/>
                    <a:pt x="454366" y="123858"/>
                  </a:cubicBezTo>
                  <a:cubicBezTo>
                    <a:pt x="452556" y="122068"/>
                    <a:pt x="451238" y="120337"/>
                    <a:pt x="452398" y="117485"/>
                  </a:cubicBezTo>
                  <a:cubicBezTo>
                    <a:pt x="457533" y="105386"/>
                    <a:pt x="459402" y="92422"/>
                    <a:pt x="461841" y="79654"/>
                  </a:cubicBezTo>
                  <a:cubicBezTo>
                    <a:pt x="464045" y="68301"/>
                    <a:pt x="465579" y="56824"/>
                    <a:pt x="466406" y="45286"/>
                  </a:cubicBezTo>
                  <a:cubicBezTo>
                    <a:pt x="467074" y="35450"/>
                    <a:pt x="455527" y="22741"/>
                    <a:pt x="444942" y="24256"/>
                  </a:cubicBezTo>
                  <a:cubicBezTo>
                    <a:pt x="443743" y="24443"/>
                    <a:pt x="442523" y="24443"/>
                    <a:pt x="441323" y="24256"/>
                  </a:cubicBezTo>
                  <a:cubicBezTo>
                    <a:pt x="439100" y="23883"/>
                    <a:pt x="435657" y="25712"/>
                    <a:pt x="435008" y="22623"/>
                  </a:cubicBezTo>
                  <a:cubicBezTo>
                    <a:pt x="434457" y="20105"/>
                    <a:pt x="437880" y="19200"/>
                    <a:pt x="439729" y="17705"/>
                  </a:cubicBezTo>
                  <a:cubicBezTo>
                    <a:pt x="445356" y="13200"/>
                    <a:pt x="452517" y="11981"/>
                    <a:pt x="458635" y="8479"/>
                  </a:cubicBezTo>
                  <a:cubicBezTo>
                    <a:pt x="463671" y="5587"/>
                    <a:pt x="468963" y="3108"/>
                    <a:pt x="474255" y="610"/>
                  </a:cubicBezTo>
                  <a:cubicBezTo>
                    <a:pt x="478386" y="-1357"/>
                    <a:pt x="480825" y="-177"/>
                    <a:pt x="480668" y="4072"/>
                  </a:cubicBezTo>
                  <a:cubicBezTo>
                    <a:pt x="480058" y="20282"/>
                    <a:pt x="485232" y="35548"/>
                    <a:pt x="487908" y="51168"/>
                  </a:cubicBezTo>
                  <a:cubicBezTo>
                    <a:pt x="489029" y="57818"/>
                    <a:pt x="489324" y="64605"/>
                    <a:pt x="490504" y="71234"/>
                  </a:cubicBezTo>
                  <a:cubicBezTo>
                    <a:pt x="492059" y="79969"/>
                    <a:pt x="495285" y="88369"/>
                    <a:pt x="496190" y="97281"/>
                  </a:cubicBezTo>
                  <a:cubicBezTo>
                    <a:pt x="496485" y="98449"/>
                    <a:pt x="496681" y="99639"/>
                    <a:pt x="496760" y="100842"/>
                  </a:cubicBezTo>
                  <a:cubicBezTo>
                    <a:pt x="495855" y="114179"/>
                    <a:pt x="497724" y="127439"/>
                    <a:pt x="498492" y="140698"/>
                  </a:cubicBezTo>
                  <a:cubicBezTo>
                    <a:pt x="499101" y="151026"/>
                    <a:pt x="499553" y="161394"/>
                    <a:pt x="500754" y="171702"/>
                  </a:cubicBezTo>
                  <a:cubicBezTo>
                    <a:pt x="501540" y="178371"/>
                    <a:pt x="502111" y="185178"/>
                    <a:pt x="502859" y="191847"/>
                  </a:cubicBezTo>
                  <a:cubicBezTo>
                    <a:pt x="504256" y="204181"/>
                    <a:pt x="503154" y="216575"/>
                    <a:pt x="504374" y="228811"/>
                  </a:cubicBezTo>
                  <a:cubicBezTo>
                    <a:pt x="505416" y="239317"/>
                    <a:pt x="505947" y="249920"/>
                    <a:pt x="508308" y="260288"/>
                  </a:cubicBezTo>
                  <a:cubicBezTo>
                    <a:pt x="510275" y="269062"/>
                    <a:pt x="514643" y="274963"/>
                    <a:pt x="523063" y="277383"/>
                  </a:cubicBezTo>
                  <a:cubicBezTo>
                    <a:pt x="531482" y="279803"/>
                    <a:pt x="538191" y="276635"/>
                    <a:pt x="544014" y="270694"/>
                  </a:cubicBezTo>
                  <a:cubicBezTo>
                    <a:pt x="545647" y="268888"/>
                    <a:pt x="546984" y="266829"/>
                    <a:pt x="547948" y="264596"/>
                  </a:cubicBezTo>
                  <a:cubicBezTo>
                    <a:pt x="549561" y="265737"/>
                    <a:pt x="548814" y="266976"/>
                    <a:pt x="548263" y="268393"/>
                  </a:cubicBezTo>
                  <a:cubicBezTo>
                    <a:pt x="546158" y="273744"/>
                    <a:pt x="543364" y="279094"/>
                    <a:pt x="548086" y="284583"/>
                  </a:cubicBezTo>
                  <a:cubicBezTo>
                    <a:pt x="549384" y="286118"/>
                    <a:pt x="547319" y="287160"/>
                    <a:pt x="547181" y="288518"/>
                  </a:cubicBezTo>
                  <a:cubicBezTo>
                    <a:pt x="546670" y="293278"/>
                    <a:pt x="544092" y="298492"/>
                    <a:pt x="550781" y="301620"/>
                  </a:cubicBezTo>
                  <a:cubicBezTo>
                    <a:pt x="553417" y="302859"/>
                    <a:pt x="552906" y="308839"/>
                    <a:pt x="550486" y="311121"/>
                  </a:cubicBezTo>
                  <a:cubicBezTo>
                    <a:pt x="545627" y="315725"/>
                    <a:pt x="545588" y="315922"/>
                    <a:pt x="549011" y="321194"/>
                  </a:cubicBezTo>
                  <a:cubicBezTo>
                    <a:pt x="551824" y="325522"/>
                    <a:pt x="551646" y="326879"/>
                    <a:pt x="547751" y="330637"/>
                  </a:cubicBezTo>
                  <a:cubicBezTo>
                    <a:pt x="544663" y="333587"/>
                    <a:pt x="544565" y="335161"/>
                    <a:pt x="547751" y="338958"/>
                  </a:cubicBezTo>
                  <a:cubicBezTo>
                    <a:pt x="549443" y="340925"/>
                    <a:pt x="549365" y="341791"/>
                    <a:pt x="547220" y="343443"/>
                  </a:cubicBezTo>
                  <a:cubicBezTo>
                    <a:pt x="542656" y="346984"/>
                    <a:pt x="542755" y="347260"/>
                    <a:pt x="546630" y="352355"/>
                  </a:cubicBezTo>
                  <a:cubicBezTo>
                    <a:pt x="547968" y="354086"/>
                    <a:pt x="547771" y="354972"/>
                    <a:pt x="546020" y="356427"/>
                  </a:cubicBezTo>
                  <a:cubicBezTo>
                    <a:pt x="541181" y="360460"/>
                    <a:pt x="541220" y="360637"/>
                    <a:pt x="544938" y="365319"/>
                  </a:cubicBezTo>
                  <a:cubicBezTo>
                    <a:pt x="546905" y="367680"/>
                    <a:pt x="546905" y="369136"/>
                    <a:pt x="544211" y="371221"/>
                  </a:cubicBezTo>
                  <a:cubicBezTo>
                    <a:pt x="539784" y="374605"/>
                    <a:pt x="539902" y="375588"/>
                    <a:pt x="543188" y="379779"/>
                  </a:cubicBezTo>
                  <a:cubicBezTo>
                    <a:pt x="545764" y="383084"/>
                    <a:pt x="545627" y="384303"/>
                    <a:pt x="542322" y="387313"/>
                  </a:cubicBezTo>
                  <a:cubicBezTo>
                    <a:pt x="538564" y="390717"/>
                    <a:pt x="538387" y="391444"/>
                    <a:pt x="542066" y="396008"/>
                  </a:cubicBezTo>
                  <a:cubicBezTo>
                    <a:pt x="543935" y="398409"/>
                    <a:pt x="543915" y="399943"/>
                    <a:pt x="541240" y="401910"/>
                  </a:cubicBezTo>
                  <a:cubicBezTo>
                    <a:pt x="536833" y="405235"/>
                    <a:pt x="536853" y="406238"/>
                    <a:pt x="540354" y="410409"/>
                  </a:cubicBezTo>
                  <a:cubicBezTo>
                    <a:pt x="542322" y="412710"/>
                    <a:pt x="542912" y="414579"/>
                    <a:pt x="539961" y="416311"/>
                  </a:cubicBezTo>
                  <a:cubicBezTo>
                    <a:pt x="537010" y="418042"/>
                    <a:pt x="537050" y="420776"/>
                    <a:pt x="538682" y="423038"/>
                  </a:cubicBezTo>
                  <a:cubicBezTo>
                    <a:pt x="540768" y="425911"/>
                    <a:pt x="541515" y="427780"/>
                    <a:pt x="537778" y="429944"/>
                  </a:cubicBezTo>
                  <a:cubicBezTo>
                    <a:pt x="535220" y="431419"/>
                    <a:pt x="535673" y="434252"/>
                    <a:pt x="537286" y="436278"/>
                  </a:cubicBezTo>
                  <a:cubicBezTo>
                    <a:pt x="538899" y="438304"/>
                    <a:pt x="539725" y="439682"/>
                    <a:pt x="536774" y="441314"/>
                  </a:cubicBezTo>
                  <a:cubicBezTo>
                    <a:pt x="533823" y="442947"/>
                    <a:pt x="534158" y="445819"/>
                    <a:pt x="535967" y="448062"/>
                  </a:cubicBezTo>
                  <a:cubicBezTo>
                    <a:pt x="537778" y="450305"/>
                    <a:pt x="537935" y="451485"/>
                    <a:pt x="535181" y="453079"/>
                  </a:cubicBezTo>
                  <a:cubicBezTo>
                    <a:pt x="532427" y="454672"/>
                    <a:pt x="532840" y="457564"/>
                    <a:pt x="534610" y="459885"/>
                  </a:cubicBezTo>
                  <a:cubicBezTo>
                    <a:pt x="536577" y="462502"/>
                    <a:pt x="537050" y="464607"/>
                    <a:pt x="533528" y="466180"/>
                  </a:cubicBezTo>
                  <a:cubicBezTo>
                    <a:pt x="532131" y="466818"/>
                    <a:pt x="531443" y="468425"/>
                    <a:pt x="531954" y="469879"/>
                  </a:cubicBezTo>
                  <a:cubicBezTo>
                    <a:pt x="532761" y="472751"/>
                    <a:pt x="535082" y="475604"/>
                    <a:pt x="530813" y="477748"/>
                  </a:cubicBezTo>
                  <a:cubicBezTo>
                    <a:pt x="530164" y="478082"/>
                    <a:pt x="530813" y="479715"/>
                    <a:pt x="531659" y="480207"/>
                  </a:cubicBezTo>
                  <a:cubicBezTo>
                    <a:pt x="532977" y="481342"/>
                    <a:pt x="533587" y="483085"/>
                    <a:pt x="533273" y="484791"/>
                  </a:cubicBezTo>
                  <a:cubicBezTo>
                    <a:pt x="532190" y="485839"/>
                    <a:pt x="530813" y="486526"/>
                    <a:pt x="529338" y="486758"/>
                  </a:cubicBezTo>
                  <a:cubicBezTo>
                    <a:pt x="517653" y="488056"/>
                    <a:pt x="512223" y="496122"/>
                    <a:pt x="507403" y="505722"/>
                  </a:cubicBezTo>
                  <a:cubicBezTo>
                    <a:pt x="489521" y="541133"/>
                    <a:pt x="482085" y="579514"/>
                    <a:pt x="476950" y="618387"/>
                  </a:cubicBezTo>
                  <a:cubicBezTo>
                    <a:pt x="473979" y="640814"/>
                    <a:pt x="469081" y="662847"/>
                    <a:pt x="464123" y="684880"/>
                  </a:cubicBezTo>
                  <a:cubicBezTo>
                    <a:pt x="456353" y="717733"/>
                    <a:pt x="451021" y="751118"/>
                    <a:pt x="448169" y="784758"/>
                  </a:cubicBezTo>
                  <a:cubicBezTo>
                    <a:pt x="446890" y="801420"/>
                    <a:pt x="447107" y="818201"/>
                    <a:pt x="444746" y="834805"/>
                  </a:cubicBezTo>
                  <a:cubicBezTo>
                    <a:pt x="441480" y="857644"/>
                    <a:pt x="438195" y="880622"/>
                    <a:pt x="429323" y="902105"/>
                  </a:cubicBezTo>
                  <a:cubicBezTo>
                    <a:pt x="419329" y="926223"/>
                    <a:pt x="403827" y="947666"/>
                    <a:pt x="384076" y="964722"/>
                  </a:cubicBezTo>
                  <a:cubicBezTo>
                    <a:pt x="364226" y="982073"/>
                    <a:pt x="342488" y="996434"/>
                    <a:pt x="317189" y="1005031"/>
                  </a:cubicBezTo>
                  <a:cubicBezTo>
                    <a:pt x="301353" y="1010382"/>
                    <a:pt x="298323" y="1020769"/>
                    <a:pt x="306428" y="1036035"/>
                  </a:cubicBezTo>
                  <a:cubicBezTo>
                    <a:pt x="307353" y="1037747"/>
                    <a:pt x="308396" y="1039439"/>
                    <a:pt x="307451" y="1041504"/>
                  </a:cubicBezTo>
                  <a:cubicBezTo>
                    <a:pt x="305759" y="1041327"/>
                    <a:pt x="304166" y="1040599"/>
                    <a:pt x="302946" y="1039419"/>
                  </a:cubicBezTo>
                  <a:cubicBezTo>
                    <a:pt x="299582" y="1036999"/>
                    <a:pt x="295923" y="1037039"/>
                    <a:pt x="291890" y="1037452"/>
                  </a:cubicBezTo>
                  <a:cubicBezTo>
                    <a:pt x="284828" y="1038376"/>
                    <a:pt x="278415" y="1042645"/>
                    <a:pt x="270939" y="1041386"/>
                  </a:cubicBezTo>
                  <a:cubicBezTo>
                    <a:pt x="269070" y="1041071"/>
                    <a:pt x="267004" y="1041563"/>
                    <a:pt x="265293" y="1040462"/>
                  </a:cubicBezTo>
                  <a:cubicBezTo>
                    <a:pt x="260571" y="1037235"/>
                    <a:pt x="254296" y="1037392"/>
                    <a:pt x="249771" y="1040894"/>
                  </a:cubicBezTo>
                  <a:cubicBezTo>
                    <a:pt x="249103" y="1041150"/>
                    <a:pt x="248394" y="1041327"/>
                    <a:pt x="247667" y="1041366"/>
                  </a:cubicBezTo>
                  <a:lnTo>
                    <a:pt x="243259" y="1041189"/>
                  </a:lnTo>
                  <a:cubicBezTo>
                    <a:pt x="242020" y="1040068"/>
                    <a:pt x="240152" y="1041189"/>
                    <a:pt x="238932" y="1039911"/>
                  </a:cubicBezTo>
                  <a:lnTo>
                    <a:pt x="238932" y="1039911"/>
                  </a:lnTo>
                  <a:cubicBezTo>
                    <a:pt x="235096" y="1035406"/>
                    <a:pt x="230059" y="1040776"/>
                    <a:pt x="225850" y="1038711"/>
                  </a:cubicBezTo>
                  <a:close/>
                </a:path>
              </a:pathLst>
            </a:custGeom>
            <a:solidFill>
              <a:srgbClr val="020202"/>
            </a:solidFill>
            <a:ln w="1956" cap="flat">
              <a:noFill/>
              <a:prstDash val="solid"/>
              <a:miter/>
            </a:ln>
          </p:spPr>
          <p:txBody>
            <a:bodyPr rtlCol="0" anchor="ctr"/>
            <a:lstStyle/>
            <a:p>
              <a:endParaRPr lang="es-CO"/>
            </a:p>
          </p:txBody>
        </p:sp>
        <p:sp>
          <p:nvSpPr>
            <p:cNvPr id="5273" name="Freeform: Shape 5272">
              <a:extLst>
                <a:ext uri="{FF2B5EF4-FFF2-40B4-BE49-F238E27FC236}">
                  <a16:creationId xmlns:a16="http://schemas.microsoft.com/office/drawing/2014/main" id="{6C2618FF-218A-70BA-C1C6-1CBE441DB16B}"/>
                </a:ext>
              </a:extLst>
            </p:cNvPr>
            <p:cNvSpPr/>
            <p:nvPr/>
          </p:nvSpPr>
          <p:spPr>
            <a:xfrm>
              <a:off x="12840507" y="1451064"/>
              <a:ext cx="328196" cy="434389"/>
            </a:xfrm>
            <a:custGeom>
              <a:avLst/>
              <a:gdLst>
                <a:gd name="connsiteX0" fmla="*/ 224380 w 328196"/>
                <a:gd name="connsiteY0" fmla="*/ 88999 h 434389"/>
                <a:gd name="connsiteX1" fmla="*/ 218478 w 328196"/>
                <a:gd name="connsiteY1" fmla="*/ 87032 h 434389"/>
                <a:gd name="connsiteX2" fmla="*/ 197920 w 328196"/>
                <a:gd name="connsiteY2" fmla="*/ 87228 h 434389"/>
                <a:gd name="connsiteX3" fmla="*/ 193848 w 328196"/>
                <a:gd name="connsiteY3" fmla="*/ 87425 h 434389"/>
                <a:gd name="connsiteX4" fmla="*/ 185979 w 328196"/>
                <a:gd name="connsiteY4" fmla="*/ 86343 h 434389"/>
                <a:gd name="connsiteX5" fmla="*/ 180648 w 328196"/>
                <a:gd name="connsiteY5" fmla="*/ 85300 h 434389"/>
                <a:gd name="connsiteX6" fmla="*/ 173349 w 328196"/>
                <a:gd name="connsiteY6" fmla="*/ 81602 h 434389"/>
                <a:gd name="connsiteX7" fmla="*/ 145808 w 328196"/>
                <a:gd name="connsiteY7" fmla="*/ 83176 h 434389"/>
                <a:gd name="connsiteX8" fmla="*/ 135558 w 328196"/>
                <a:gd name="connsiteY8" fmla="*/ 94232 h 434389"/>
                <a:gd name="connsiteX9" fmla="*/ 133985 w 328196"/>
                <a:gd name="connsiteY9" fmla="*/ 107157 h 434389"/>
                <a:gd name="connsiteX10" fmla="*/ 133985 w 328196"/>
                <a:gd name="connsiteY10" fmla="*/ 112212 h 434389"/>
                <a:gd name="connsiteX11" fmla="*/ 135263 w 328196"/>
                <a:gd name="connsiteY11" fmla="*/ 131491 h 434389"/>
                <a:gd name="connsiteX12" fmla="*/ 136778 w 328196"/>
                <a:gd name="connsiteY12" fmla="*/ 139951 h 434389"/>
                <a:gd name="connsiteX13" fmla="*/ 137466 w 328196"/>
                <a:gd name="connsiteY13" fmla="*/ 147623 h 434389"/>
                <a:gd name="connsiteX14" fmla="*/ 138549 w 328196"/>
                <a:gd name="connsiteY14" fmla="*/ 163951 h 434389"/>
                <a:gd name="connsiteX15" fmla="*/ 139119 w 328196"/>
                <a:gd name="connsiteY15" fmla="*/ 173158 h 434389"/>
                <a:gd name="connsiteX16" fmla="*/ 140319 w 328196"/>
                <a:gd name="connsiteY16" fmla="*/ 192299 h 434389"/>
                <a:gd name="connsiteX17" fmla="*/ 140516 w 328196"/>
                <a:gd name="connsiteY17" fmla="*/ 199381 h 434389"/>
                <a:gd name="connsiteX18" fmla="*/ 140516 w 328196"/>
                <a:gd name="connsiteY18" fmla="*/ 222005 h 434389"/>
                <a:gd name="connsiteX19" fmla="*/ 139886 w 328196"/>
                <a:gd name="connsiteY19" fmla="*/ 228280 h 434389"/>
                <a:gd name="connsiteX20" fmla="*/ 138686 w 328196"/>
                <a:gd name="connsiteY20" fmla="*/ 249920 h 434389"/>
                <a:gd name="connsiteX21" fmla="*/ 137644 w 328196"/>
                <a:gd name="connsiteY21" fmla="*/ 257435 h 434389"/>
                <a:gd name="connsiteX22" fmla="*/ 133827 w 328196"/>
                <a:gd name="connsiteY22" fmla="*/ 278917 h 434389"/>
                <a:gd name="connsiteX23" fmla="*/ 130640 w 328196"/>
                <a:gd name="connsiteY23" fmla="*/ 292531 h 434389"/>
                <a:gd name="connsiteX24" fmla="*/ 126706 w 328196"/>
                <a:gd name="connsiteY24" fmla="*/ 308269 h 434389"/>
                <a:gd name="connsiteX25" fmla="*/ 123027 w 328196"/>
                <a:gd name="connsiteY25" fmla="*/ 320249 h 434389"/>
                <a:gd name="connsiteX26" fmla="*/ 116318 w 328196"/>
                <a:gd name="connsiteY26" fmla="*/ 339430 h 434389"/>
                <a:gd name="connsiteX27" fmla="*/ 113033 w 328196"/>
                <a:gd name="connsiteY27" fmla="*/ 347811 h 434389"/>
                <a:gd name="connsiteX28" fmla="*/ 105538 w 328196"/>
                <a:gd name="connsiteY28" fmla="*/ 356644 h 434389"/>
                <a:gd name="connsiteX29" fmla="*/ 101722 w 328196"/>
                <a:gd name="connsiteY29" fmla="*/ 366480 h 434389"/>
                <a:gd name="connsiteX30" fmla="*/ 96370 w 328196"/>
                <a:gd name="connsiteY30" fmla="*/ 377693 h 434389"/>
                <a:gd name="connsiteX31" fmla="*/ 87597 w 328196"/>
                <a:gd name="connsiteY31" fmla="*/ 385287 h 434389"/>
                <a:gd name="connsiteX32" fmla="*/ 83229 w 328196"/>
                <a:gd name="connsiteY32" fmla="*/ 394258 h 434389"/>
                <a:gd name="connsiteX33" fmla="*/ 75360 w 328196"/>
                <a:gd name="connsiteY33" fmla="*/ 404724 h 434389"/>
                <a:gd name="connsiteX34" fmla="*/ 62199 w 328196"/>
                <a:gd name="connsiteY34" fmla="*/ 419498 h 434389"/>
                <a:gd name="connsiteX35" fmla="*/ 60645 w 328196"/>
                <a:gd name="connsiteY35" fmla="*/ 421898 h 434389"/>
                <a:gd name="connsiteX36" fmla="*/ 42035 w 328196"/>
                <a:gd name="connsiteY36" fmla="*/ 434075 h 434389"/>
                <a:gd name="connsiteX37" fmla="*/ 27851 w 328196"/>
                <a:gd name="connsiteY37" fmla="*/ 395438 h 434389"/>
                <a:gd name="connsiteX38" fmla="*/ 4638 w 328196"/>
                <a:gd name="connsiteY38" fmla="*/ 377438 h 434389"/>
                <a:gd name="connsiteX39" fmla="*/ 3595 w 328196"/>
                <a:gd name="connsiteY39" fmla="*/ 362959 h 434389"/>
                <a:gd name="connsiteX40" fmla="*/ 19647 w 328196"/>
                <a:gd name="connsiteY40" fmla="*/ 349404 h 434389"/>
                <a:gd name="connsiteX41" fmla="*/ 24703 w 328196"/>
                <a:gd name="connsiteY41" fmla="*/ 340021 h 434389"/>
                <a:gd name="connsiteX42" fmla="*/ 32828 w 328196"/>
                <a:gd name="connsiteY42" fmla="*/ 321646 h 434389"/>
                <a:gd name="connsiteX43" fmla="*/ 58403 w 328196"/>
                <a:gd name="connsiteY43" fmla="*/ 280334 h 434389"/>
                <a:gd name="connsiteX44" fmla="*/ 62337 w 328196"/>
                <a:gd name="connsiteY44" fmla="*/ 263632 h 434389"/>
                <a:gd name="connsiteX45" fmla="*/ 63183 w 328196"/>
                <a:gd name="connsiteY45" fmla="*/ 257199 h 434389"/>
                <a:gd name="connsiteX46" fmla="*/ 73609 w 328196"/>
                <a:gd name="connsiteY46" fmla="*/ 201093 h 434389"/>
                <a:gd name="connsiteX47" fmla="*/ 78724 w 328196"/>
                <a:gd name="connsiteY47" fmla="*/ 160233 h 434389"/>
                <a:gd name="connsiteX48" fmla="*/ 79747 w 328196"/>
                <a:gd name="connsiteY48" fmla="*/ 137078 h 434389"/>
                <a:gd name="connsiteX49" fmla="*/ 81577 w 328196"/>
                <a:gd name="connsiteY49" fmla="*/ 77569 h 434389"/>
                <a:gd name="connsiteX50" fmla="*/ 92456 w 328196"/>
                <a:gd name="connsiteY50" fmla="*/ 28388 h 434389"/>
                <a:gd name="connsiteX51" fmla="*/ 126470 w 328196"/>
                <a:gd name="connsiteY51" fmla="*/ 2656 h 434389"/>
                <a:gd name="connsiteX52" fmla="*/ 145060 w 328196"/>
                <a:gd name="connsiteY52" fmla="*/ 59 h 434389"/>
                <a:gd name="connsiteX53" fmla="*/ 162155 w 328196"/>
                <a:gd name="connsiteY53" fmla="*/ 2321 h 434389"/>
                <a:gd name="connsiteX54" fmla="*/ 174805 w 328196"/>
                <a:gd name="connsiteY54" fmla="*/ 5410 h 434389"/>
                <a:gd name="connsiteX55" fmla="*/ 184641 w 328196"/>
                <a:gd name="connsiteY55" fmla="*/ 4230 h 434389"/>
                <a:gd name="connsiteX56" fmla="*/ 190917 w 328196"/>
                <a:gd name="connsiteY56" fmla="*/ 3069 h 434389"/>
                <a:gd name="connsiteX57" fmla="*/ 223495 w 328196"/>
                <a:gd name="connsiteY57" fmla="*/ 9463 h 434389"/>
                <a:gd name="connsiteX58" fmla="*/ 266322 w 328196"/>
                <a:gd name="connsiteY58" fmla="*/ 16053 h 434389"/>
                <a:gd name="connsiteX59" fmla="*/ 315660 w 328196"/>
                <a:gd name="connsiteY59" fmla="*/ 17312 h 434389"/>
                <a:gd name="connsiteX60" fmla="*/ 321562 w 328196"/>
                <a:gd name="connsiteY60" fmla="*/ 17312 h 434389"/>
                <a:gd name="connsiteX61" fmla="*/ 325143 w 328196"/>
                <a:gd name="connsiteY61" fmla="*/ 25063 h 434389"/>
                <a:gd name="connsiteX62" fmla="*/ 300375 w 328196"/>
                <a:gd name="connsiteY62" fmla="*/ 35076 h 434389"/>
                <a:gd name="connsiteX63" fmla="*/ 249344 w 328196"/>
                <a:gd name="connsiteY63" fmla="*/ 44755 h 434389"/>
                <a:gd name="connsiteX64" fmla="*/ 225521 w 328196"/>
                <a:gd name="connsiteY64" fmla="*/ 81582 h 434389"/>
                <a:gd name="connsiteX65" fmla="*/ 224380 w 328196"/>
                <a:gd name="connsiteY65" fmla="*/ 88999 h 43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328196" h="434389">
                  <a:moveTo>
                    <a:pt x="224380" y="88999"/>
                  </a:moveTo>
                  <a:cubicBezTo>
                    <a:pt x="222413" y="88743"/>
                    <a:pt x="220445" y="89314"/>
                    <a:pt x="218478" y="87032"/>
                  </a:cubicBezTo>
                  <a:cubicBezTo>
                    <a:pt x="213501" y="81130"/>
                    <a:pt x="203212" y="81346"/>
                    <a:pt x="197920" y="87228"/>
                  </a:cubicBezTo>
                  <a:cubicBezTo>
                    <a:pt x="196386" y="88959"/>
                    <a:pt x="195166" y="89195"/>
                    <a:pt x="193848" y="87425"/>
                  </a:cubicBezTo>
                  <a:cubicBezTo>
                    <a:pt x="191527" y="84356"/>
                    <a:pt x="189186" y="83490"/>
                    <a:pt x="185979" y="86343"/>
                  </a:cubicBezTo>
                  <a:cubicBezTo>
                    <a:pt x="184110" y="87936"/>
                    <a:pt x="181926" y="88055"/>
                    <a:pt x="180648" y="85300"/>
                  </a:cubicBezTo>
                  <a:cubicBezTo>
                    <a:pt x="179172" y="82153"/>
                    <a:pt x="176359" y="81799"/>
                    <a:pt x="173349" y="81602"/>
                  </a:cubicBezTo>
                  <a:cubicBezTo>
                    <a:pt x="164142" y="81386"/>
                    <a:pt x="154936" y="81917"/>
                    <a:pt x="145808" y="83176"/>
                  </a:cubicBezTo>
                  <a:cubicBezTo>
                    <a:pt x="142188" y="83530"/>
                    <a:pt x="135755" y="90317"/>
                    <a:pt x="135558" y="94232"/>
                  </a:cubicBezTo>
                  <a:cubicBezTo>
                    <a:pt x="135342" y="98579"/>
                    <a:pt x="134830" y="102888"/>
                    <a:pt x="133985" y="107157"/>
                  </a:cubicBezTo>
                  <a:cubicBezTo>
                    <a:pt x="133493" y="108809"/>
                    <a:pt x="133493" y="110560"/>
                    <a:pt x="133985" y="112212"/>
                  </a:cubicBezTo>
                  <a:cubicBezTo>
                    <a:pt x="136719" y="118527"/>
                    <a:pt x="134909" y="125059"/>
                    <a:pt x="135263" y="131491"/>
                  </a:cubicBezTo>
                  <a:cubicBezTo>
                    <a:pt x="135440" y="134383"/>
                    <a:pt x="135263" y="137393"/>
                    <a:pt x="136778" y="139951"/>
                  </a:cubicBezTo>
                  <a:cubicBezTo>
                    <a:pt x="138037" y="142311"/>
                    <a:pt x="138293" y="145085"/>
                    <a:pt x="137466" y="147623"/>
                  </a:cubicBezTo>
                  <a:cubicBezTo>
                    <a:pt x="136266" y="153072"/>
                    <a:pt x="135834" y="158659"/>
                    <a:pt x="138549" y="163951"/>
                  </a:cubicBezTo>
                  <a:cubicBezTo>
                    <a:pt x="139827" y="166863"/>
                    <a:pt x="140024" y="170109"/>
                    <a:pt x="139119" y="173158"/>
                  </a:cubicBezTo>
                  <a:cubicBezTo>
                    <a:pt x="137801" y="179610"/>
                    <a:pt x="137152" y="186083"/>
                    <a:pt x="140319" y="192299"/>
                  </a:cubicBezTo>
                  <a:cubicBezTo>
                    <a:pt x="141381" y="194522"/>
                    <a:pt x="141440" y="197099"/>
                    <a:pt x="140516" y="199381"/>
                  </a:cubicBezTo>
                  <a:cubicBezTo>
                    <a:pt x="137939" y="206916"/>
                    <a:pt x="137014" y="214451"/>
                    <a:pt x="140516" y="222005"/>
                  </a:cubicBezTo>
                  <a:cubicBezTo>
                    <a:pt x="141283" y="224090"/>
                    <a:pt x="141047" y="226392"/>
                    <a:pt x="139886" y="228280"/>
                  </a:cubicBezTo>
                  <a:cubicBezTo>
                    <a:pt x="136778" y="235343"/>
                    <a:pt x="135106" y="242602"/>
                    <a:pt x="138686" y="249920"/>
                  </a:cubicBezTo>
                  <a:cubicBezTo>
                    <a:pt x="140083" y="252812"/>
                    <a:pt x="139021" y="255153"/>
                    <a:pt x="137644" y="257435"/>
                  </a:cubicBezTo>
                  <a:cubicBezTo>
                    <a:pt x="133611" y="263829"/>
                    <a:pt x="132234" y="271540"/>
                    <a:pt x="133827" y="278917"/>
                  </a:cubicBezTo>
                  <a:cubicBezTo>
                    <a:pt x="134850" y="283698"/>
                    <a:pt x="133670" y="288695"/>
                    <a:pt x="130640" y="292531"/>
                  </a:cubicBezTo>
                  <a:cubicBezTo>
                    <a:pt x="127276" y="297036"/>
                    <a:pt x="125860" y="302702"/>
                    <a:pt x="126706" y="308269"/>
                  </a:cubicBezTo>
                  <a:cubicBezTo>
                    <a:pt x="127473" y="312617"/>
                    <a:pt x="126096" y="317082"/>
                    <a:pt x="123027" y="320249"/>
                  </a:cubicBezTo>
                  <a:cubicBezTo>
                    <a:pt x="118089" y="325738"/>
                    <a:pt x="115158" y="331856"/>
                    <a:pt x="116318" y="339430"/>
                  </a:cubicBezTo>
                  <a:cubicBezTo>
                    <a:pt x="116889" y="342617"/>
                    <a:pt x="115610" y="345863"/>
                    <a:pt x="113033" y="347811"/>
                  </a:cubicBezTo>
                  <a:cubicBezTo>
                    <a:pt x="110259" y="350506"/>
                    <a:pt x="107741" y="353476"/>
                    <a:pt x="105538" y="356644"/>
                  </a:cubicBezTo>
                  <a:cubicBezTo>
                    <a:pt x="103020" y="359300"/>
                    <a:pt x="101662" y="362821"/>
                    <a:pt x="101722" y="366480"/>
                  </a:cubicBezTo>
                  <a:cubicBezTo>
                    <a:pt x="102095" y="370906"/>
                    <a:pt x="100049" y="375195"/>
                    <a:pt x="96370" y="377693"/>
                  </a:cubicBezTo>
                  <a:cubicBezTo>
                    <a:pt x="93243" y="379936"/>
                    <a:pt x="90941" y="383143"/>
                    <a:pt x="87597" y="385287"/>
                  </a:cubicBezTo>
                  <a:cubicBezTo>
                    <a:pt x="84252" y="387431"/>
                    <a:pt x="84174" y="391090"/>
                    <a:pt x="83229" y="394258"/>
                  </a:cubicBezTo>
                  <a:cubicBezTo>
                    <a:pt x="82226" y="398704"/>
                    <a:pt x="79354" y="402520"/>
                    <a:pt x="75360" y="404724"/>
                  </a:cubicBezTo>
                  <a:cubicBezTo>
                    <a:pt x="69459" y="408009"/>
                    <a:pt x="63989" y="412258"/>
                    <a:pt x="62199" y="419498"/>
                  </a:cubicBezTo>
                  <a:cubicBezTo>
                    <a:pt x="61963" y="420442"/>
                    <a:pt x="61413" y="421288"/>
                    <a:pt x="60645" y="421898"/>
                  </a:cubicBezTo>
                  <a:cubicBezTo>
                    <a:pt x="54645" y="426285"/>
                    <a:pt x="49471" y="431931"/>
                    <a:pt x="42035" y="434075"/>
                  </a:cubicBezTo>
                  <a:cubicBezTo>
                    <a:pt x="41051" y="419832"/>
                    <a:pt x="37648" y="406770"/>
                    <a:pt x="27851" y="395438"/>
                  </a:cubicBezTo>
                  <a:cubicBezTo>
                    <a:pt x="21418" y="387923"/>
                    <a:pt x="13510" y="381805"/>
                    <a:pt x="4638" y="377438"/>
                  </a:cubicBezTo>
                  <a:cubicBezTo>
                    <a:pt x="-3330" y="373503"/>
                    <a:pt x="-3664" y="368408"/>
                    <a:pt x="3595" y="362959"/>
                  </a:cubicBezTo>
                  <a:cubicBezTo>
                    <a:pt x="9300" y="358886"/>
                    <a:pt x="14671" y="354342"/>
                    <a:pt x="19647" y="349404"/>
                  </a:cubicBezTo>
                  <a:cubicBezTo>
                    <a:pt x="22303" y="346906"/>
                    <a:pt x="24074" y="343620"/>
                    <a:pt x="24703" y="340021"/>
                  </a:cubicBezTo>
                  <a:cubicBezTo>
                    <a:pt x="25903" y="333332"/>
                    <a:pt x="28697" y="327037"/>
                    <a:pt x="32828" y="321646"/>
                  </a:cubicBezTo>
                  <a:cubicBezTo>
                    <a:pt x="42409" y="308564"/>
                    <a:pt x="50947" y="294734"/>
                    <a:pt x="58403" y="280334"/>
                  </a:cubicBezTo>
                  <a:cubicBezTo>
                    <a:pt x="61255" y="275239"/>
                    <a:pt x="62613" y="269455"/>
                    <a:pt x="62337" y="263632"/>
                  </a:cubicBezTo>
                  <a:cubicBezTo>
                    <a:pt x="62239" y="261448"/>
                    <a:pt x="62534" y="259284"/>
                    <a:pt x="63183" y="257199"/>
                  </a:cubicBezTo>
                  <a:cubicBezTo>
                    <a:pt x="67786" y="238727"/>
                    <a:pt x="71268" y="219998"/>
                    <a:pt x="73609" y="201093"/>
                  </a:cubicBezTo>
                  <a:cubicBezTo>
                    <a:pt x="75577" y="187539"/>
                    <a:pt x="77800" y="173984"/>
                    <a:pt x="78724" y="160233"/>
                  </a:cubicBezTo>
                  <a:cubicBezTo>
                    <a:pt x="79236" y="152502"/>
                    <a:pt x="79806" y="144790"/>
                    <a:pt x="79747" y="137078"/>
                  </a:cubicBezTo>
                  <a:cubicBezTo>
                    <a:pt x="79570" y="117229"/>
                    <a:pt x="81282" y="97419"/>
                    <a:pt x="81577" y="77569"/>
                  </a:cubicBezTo>
                  <a:cubicBezTo>
                    <a:pt x="81833" y="60690"/>
                    <a:pt x="86436" y="44126"/>
                    <a:pt x="92456" y="28388"/>
                  </a:cubicBezTo>
                  <a:cubicBezTo>
                    <a:pt x="98476" y="12650"/>
                    <a:pt x="110535" y="5390"/>
                    <a:pt x="126470" y="2656"/>
                  </a:cubicBezTo>
                  <a:cubicBezTo>
                    <a:pt x="132647" y="1594"/>
                    <a:pt x="138903" y="1377"/>
                    <a:pt x="145060" y="59"/>
                  </a:cubicBezTo>
                  <a:cubicBezTo>
                    <a:pt x="150804" y="-1180"/>
                    <a:pt x="156529" y="944"/>
                    <a:pt x="162155" y="2321"/>
                  </a:cubicBezTo>
                  <a:cubicBezTo>
                    <a:pt x="166366" y="3364"/>
                    <a:pt x="170536" y="4604"/>
                    <a:pt x="174805" y="5410"/>
                  </a:cubicBezTo>
                  <a:cubicBezTo>
                    <a:pt x="178110" y="6217"/>
                    <a:pt x="181612" y="5804"/>
                    <a:pt x="184641" y="4230"/>
                  </a:cubicBezTo>
                  <a:cubicBezTo>
                    <a:pt x="186471" y="2971"/>
                    <a:pt x="188753" y="2558"/>
                    <a:pt x="190917" y="3069"/>
                  </a:cubicBezTo>
                  <a:cubicBezTo>
                    <a:pt x="201638" y="5804"/>
                    <a:pt x="212517" y="7948"/>
                    <a:pt x="223495" y="9463"/>
                  </a:cubicBezTo>
                  <a:cubicBezTo>
                    <a:pt x="237718" y="11902"/>
                    <a:pt x="251980" y="14164"/>
                    <a:pt x="266322" y="16053"/>
                  </a:cubicBezTo>
                  <a:cubicBezTo>
                    <a:pt x="282788" y="18217"/>
                    <a:pt x="299234" y="16663"/>
                    <a:pt x="315660" y="17312"/>
                  </a:cubicBezTo>
                  <a:cubicBezTo>
                    <a:pt x="317628" y="17312"/>
                    <a:pt x="319595" y="17155"/>
                    <a:pt x="321562" y="17312"/>
                  </a:cubicBezTo>
                  <a:cubicBezTo>
                    <a:pt x="326697" y="17922"/>
                    <a:pt x="327916" y="20696"/>
                    <a:pt x="325143" y="25063"/>
                  </a:cubicBezTo>
                  <a:cubicBezTo>
                    <a:pt x="319142" y="34545"/>
                    <a:pt x="311667" y="37673"/>
                    <a:pt x="300375" y="35076"/>
                  </a:cubicBezTo>
                  <a:cubicBezTo>
                    <a:pt x="281922" y="30847"/>
                    <a:pt x="264748" y="33542"/>
                    <a:pt x="249344" y="44755"/>
                  </a:cubicBezTo>
                  <a:cubicBezTo>
                    <a:pt x="236813" y="53372"/>
                    <a:pt x="228236" y="66631"/>
                    <a:pt x="225521" y="81582"/>
                  </a:cubicBezTo>
                  <a:cubicBezTo>
                    <a:pt x="225383" y="84277"/>
                    <a:pt x="224026" y="86481"/>
                    <a:pt x="224380" y="88999"/>
                  </a:cubicBezTo>
                  <a:close/>
                </a:path>
              </a:pathLst>
            </a:custGeom>
            <a:solidFill>
              <a:srgbClr val="020202"/>
            </a:solidFill>
            <a:ln w="1956" cap="flat">
              <a:noFill/>
              <a:prstDash val="solid"/>
              <a:miter/>
            </a:ln>
          </p:spPr>
          <p:txBody>
            <a:bodyPr rtlCol="0" anchor="ctr"/>
            <a:lstStyle/>
            <a:p>
              <a:endParaRPr lang="es-CO"/>
            </a:p>
          </p:txBody>
        </p:sp>
        <p:sp>
          <p:nvSpPr>
            <p:cNvPr id="5274" name="Freeform: Shape 5273">
              <a:extLst>
                <a:ext uri="{FF2B5EF4-FFF2-40B4-BE49-F238E27FC236}">
                  <a16:creationId xmlns:a16="http://schemas.microsoft.com/office/drawing/2014/main" id="{EFCA8EBD-4ACD-2251-70A3-3AF7AFCB2D02}"/>
                </a:ext>
              </a:extLst>
            </p:cNvPr>
            <p:cNvSpPr/>
            <p:nvPr/>
          </p:nvSpPr>
          <p:spPr>
            <a:xfrm>
              <a:off x="12260489" y="564471"/>
              <a:ext cx="174760" cy="184911"/>
            </a:xfrm>
            <a:custGeom>
              <a:avLst/>
              <a:gdLst>
                <a:gd name="connsiteX0" fmla="*/ 158942 w 174760"/>
                <a:gd name="connsiteY0" fmla="*/ 166794 h 184911"/>
                <a:gd name="connsiteX1" fmla="*/ 155165 w 174760"/>
                <a:gd name="connsiteY1" fmla="*/ 174821 h 184911"/>
                <a:gd name="connsiteX2" fmla="*/ 146607 w 174760"/>
                <a:gd name="connsiteY2" fmla="*/ 175962 h 184911"/>
                <a:gd name="connsiteX3" fmla="*/ 98862 w 174760"/>
                <a:gd name="connsiteY3" fmla="*/ 184027 h 184911"/>
                <a:gd name="connsiteX4" fmla="*/ 60717 w 174760"/>
                <a:gd name="connsiteY4" fmla="*/ 180939 h 184911"/>
                <a:gd name="connsiteX5" fmla="*/ 38113 w 174760"/>
                <a:gd name="connsiteY5" fmla="*/ 175962 h 184911"/>
                <a:gd name="connsiteX6" fmla="*/ 30677 w 174760"/>
                <a:gd name="connsiteY6" fmla="*/ 168506 h 184911"/>
                <a:gd name="connsiteX7" fmla="*/ 26349 w 174760"/>
                <a:gd name="connsiteY7" fmla="*/ 160302 h 184911"/>
                <a:gd name="connsiteX8" fmla="*/ 11516 w 174760"/>
                <a:gd name="connsiteY8" fmla="*/ 159142 h 184911"/>
                <a:gd name="connsiteX9" fmla="*/ 7581 w 174760"/>
                <a:gd name="connsiteY9" fmla="*/ 163411 h 184911"/>
                <a:gd name="connsiteX10" fmla="*/ 3194 w 174760"/>
                <a:gd name="connsiteY10" fmla="*/ 166499 h 184911"/>
                <a:gd name="connsiteX11" fmla="*/ -1311 w 174760"/>
                <a:gd name="connsiteY11" fmla="*/ 161443 h 184911"/>
                <a:gd name="connsiteX12" fmla="*/ -1606 w 174760"/>
                <a:gd name="connsiteY12" fmla="*/ 157824 h 184911"/>
                <a:gd name="connsiteX13" fmla="*/ 4591 w 174760"/>
                <a:gd name="connsiteY13" fmla="*/ 102937 h 184911"/>
                <a:gd name="connsiteX14" fmla="*/ 28749 w 174760"/>
                <a:gd name="connsiteY14" fmla="*/ 35460 h 184911"/>
                <a:gd name="connsiteX15" fmla="*/ 76298 w 174760"/>
                <a:gd name="connsiteY15" fmla="*/ 2568 h 184911"/>
                <a:gd name="connsiteX16" fmla="*/ 153021 w 174760"/>
                <a:gd name="connsiteY16" fmla="*/ 2115 h 184911"/>
                <a:gd name="connsiteX17" fmla="*/ 159375 w 174760"/>
                <a:gd name="connsiteY17" fmla="*/ 3591 h 184911"/>
                <a:gd name="connsiteX18" fmla="*/ 172536 w 174760"/>
                <a:gd name="connsiteY18" fmla="*/ 25880 h 184911"/>
                <a:gd name="connsiteX19" fmla="*/ 169821 w 174760"/>
                <a:gd name="connsiteY19" fmla="*/ 39395 h 184911"/>
                <a:gd name="connsiteX20" fmla="*/ 163919 w 174760"/>
                <a:gd name="connsiteY20" fmla="*/ 93573 h 184911"/>
                <a:gd name="connsiteX21" fmla="*/ 162149 w 174760"/>
                <a:gd name="connsiteY21" fmla="*/ 125502 h 184911"/>
                <a:gd name="connsiteX22" fmla="*/ 158942 w 174760"/>
                <a:gd name="connsiteY22" fmla="*/ 166794 h 184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760" h="184911">
                  <a:moveTo>
                    <a:pt x="158942" y="166794"/>
                  </a:moveTo>
                  <a:cubicBezTo>
                    <a:pt x="155991" y="168761"/>
                    <a:pt x="158942" y="173601"/>
                    <a:pt x="155165" y="174821"/>
                  </a:cubicBezTo>
                  <a:cubicBezTo>
                    <a:pt x="152352" y="175403"/>
                    <a:pt x="149480" y="175785"/>
                    <a:pt x="146607" y="175962"/>
                  </a:cubicBezTo>
                  <a:cubicBezTo>
                    <a:pt x="130692" y="178676"/>
                    <a:pt x="114856" y="182001"/>
                    <a:pt x="98862" y="184027"/>
                  </a:cubicBezTo>
                  <a:cubicBezTo>
                    <a:pt x="86095" y="185660"/>
                    <a:pt x="73288" y="183516"/>
                    <a:pt x="60717" y="180939"/>
                  </a:cubicBezTo>
                  <a:cubicBezTo>
                    <a:pt x="53163" y="179385"/>
                    <a:pt x="45727" y="177201"/>
                    <a:pt x="38113" y="175962"/>
                  </a:cubicBezTo>
                  <a:cubicBezTo>
                    <a:pt x="34100" y="175745"/>
                    <a:pt x="30874" y="172527"/>
                    <a:pt x="30677" y="168506"/>
                  </a:cubicBezTo>
                  <a:cubicBezTo>
                    <a:pt x="30165" y="165370"/>
                    <a:pt x="28651" y="162488"/>
                    <a:pt x="26349" y="160302"/>
                  </a:cubicBezTo>
                  <a:cubicBezTo>
                    <a:pt x="21883" y="155699"/>
                    <a:pt x="16513" y="155187"/>
                    <a:pt x="11516" y="159142"/>
                  </a:cubicBezTo>
                  <a:cubicBezTo>
                    <a:pt x="10001" y="160367"/>
                    <a:pt x="8683" y="161805"/>
                    <a:pt x="7581" y="163411"/>
                  </a:cubicBezTo>
                  <a:cubicBezTo>
                    <a:pt x="6441" y="165024"/>
                    <a:pt x="5614" y="167011"/>
                    <a:pt x="3194" y="166499"/>
                  </a:cubicBezTo>
                  <a:cubicBezTo>
                    <a:pt x="716" y="166051"/>
                    <a:pt x="-1153" y="163965"/>
                    <a:pt x="-1311" y="161443"/>
                  </a:cubicBezTo>
                  <a:cubicBezTo>
                    <a:pt x="-1468" y="160243"/>
                    <a:pt x="-1507" y="159043"/>
                    <a:pt x="-1606" y="157824"/>
                  </a:cubicBezTo>
                  <a:cubicBezTo>
                    <a:pt x="362" y="139508"/>
                    <a:pt x="1345" y="121016"/>
                    <a:pt x="4591" y="102937"/>
                  </a:cubicBezTo>
                  <a:cubicBezTo>
                    <a:pt x="8624" y="79202"/>
                    <a:pt x="16808" y="56362"/>
                    <a:pt x="28749" y="35460"/>
                  </a:cubicBezTo>
                  <a:cubicBezTo>
                    <a:pt x="39353" y="17283"/>
                    <a:pt x="55681" y="6817"/>
                    <a:pt x="76298" y="2568"/>
                  </a:cubicBezTo>
                  <a:cubicBezTo>
                    <a:pt x="101872" y="-2724"/>
                    <a:pt x="127446" y="600"/>
                    <a:pt x="153021" y="2115"/>
                  </a:cubicBezTo>
                  <a:cubicBezTo>
                    <a:pt x="155185" y="2355"/>
                    <a:pt x="157329" y="2851"/>
                    <a:pt x="159375" y="3591"/>
                  </a:cubicBezTo>
                  <a:cubicBezTo>
                    <a:pt x="170510" y="7039"/>
                    <a:pt x="174897" y="14470"/>
                    <a:pt x="172536" y="25880"/>
                  </a:cubicBezTo>
                  <a:cubicBezTo>
                    <a:pt x="171611" y="30385"/>
                    <a:pt x="170687" y="34870"/>
                    <a:pt x="169821" y="39395"/>
                  </a:cubicBezTo>
                  <a:cubicBezTo>
                    <a:pt x="166378" y="57297"/>
                    <a:pt x="165886" y="75514"/>
                    <a:pt x="163919" y="93573"/>
                  </a:cubicBezTo>
                  <a:cubicBezTo>
                    <a:pt x="162837" y="104098"/>
                    <a:pt x="162227" y="114819"/>
                    <a:pt x="162149" y="125502"/>
                  </a:cubicBezTo>
                  <a:cubicBezTo>
                    <a:pt x="162011" y="139321"/>
                    <a:pt x="160949" y="153118"/>
                    <a:pt x="158942" y="166794"/>
                  </a:cubicBezTo>
                  <a:close/>
                </a:path>
              </a:pathLst>
            </a:custGeom>
            <a:solidFill>
              <a:srgbClr val="1125DA"/>
            </a:solidFill>
            <a:ln w="1956" cap="flat">
              <a:noFill/>
              <a:prstDash val="solid"/>
              <a:miter/>
            </a:ln>
          </p:spPr>
          <p:txBody>
            <a:bodyPr rtlCol="0" anchor="ctr"/>
            <a:lstStyle/>
            <a:p>
              <a:endParaRPr lang="es-CO"/>
            </a:p>
          </p:txBody>
        </p:sp>
        <p:sp>
          <p:nvSpPr>
            <p:cNvPr id="5275" name="Freeform: Shape 5274">
              <a:extLst>
                <a:ext uri="{FF2B5EF4-FFF2-40B4-BE49-F238E27FC236}">
                  <a16:creationId xmlns:a16="http://schemas.microsoft.com/office/drawing/2014/main" id="{52FEB07B-F306-E750-3F2F-8D05477087D5}"/>
                </a:ext>
              </a:extLst>
            </p:cNvPr>
            <p:cNvSpPr/>
            <p:nvPr/>
          </p:nvSpPr>
          <p:spPr>
            <a:xfrm>
              <a:off x="12522959" y="1145451"/>
              <a:ext cx="45404" cy="553821"/>
            </a:xfrm>
            <a:custGeom>
              <a:avLst/>
              <a:gdLst>
                <a:gd name="connsiteX0" fmla="*/ 1405 w 45404"/>
                <a:gd name="connsiteY0" fmla="*/ -315 h 553821"/>
                <a:gd name="connsiteX1" fmla="*/ 697 w 45404"/>
                <a:gd name="connsiteY1" fmla="*/ 39030 h 553821"/>
                <a:gd name="connsiteX2" fmla="*/ 2172 w 45404"/>
                <a:gd name="connsiteY2" fmla="*/ 76054 h 553821"/>
                <a:gd name="connsiteX3" fmla="*/ 2566 w 45404"/>
                <a:gd name="connsiteY3" fmla="*/ 78926 h 553821"/>
                <a:gd name="connsiteX4" fmla="*/ 4297 w 45404"/>
                <a:gd name="connsiteY4" fmla="*/ 120357 h 553821"/>
                <a:gd name="connsiteX5" fmla="*/ 6028 w 45404"/>
                <a:gd name="connsiteY5" fmla="*/ 180004 h 553821"/>
                <a:gd name="connsiteX6" fmla="*/ 10376 w 45404"/>
                <a:gd name="connsiteY6" fmla="*/ 254012 h 553821"/>
                <a:gd name="connsiteX7" fmla="*/ 14645 w 45404"/>
                <a:gd name="connsiteY7" fmla="*/ 309095 h 553821"/>
                <a:gd name="connsiteX8" fmla="*/ 24068 w 45404"/>
                <a:gd name="connsiteY8" fmla="*/ 381077 h 553821"/>
                <a:gd name="connsiteX9" fmla="*/ 32094 w 45404"/>
                <a:gd name="connsiteY9" fmla="*/ 434940 h 553821"/>
                <a:gd name="connsiteX10" fmla="*/ 35084 w 45404"/>
                <a:gd name="connsiteY10" fmla="*/ 473322 h 553821"/>
                <a:gd name="connsiteX11" fmla="*/ 38370 w 45404"/>
                <a:gd name="connsiteY11" fmla="*/ 505860 h 553821"/>
                <a:gd name="connsiteX12" fmla="*/ 39865 w 45404"/>
                <a:gd name="connsiteY12" fmla="*/ 523251 h 553821"/>
                <a:gd name="connsiteX13" fmla="*/ 43799 w 45404"/>
                <a:gd name="connsiteY13" fmla="*/ 553507 h 553821"/>
                <a:gd name="connsiteX14" fmla="*/ 40239 w 45404"/>
                <a:gd name="connsiteY14" fmla="*/ 539834 h 553821"/>
                <a:gd name="connsiteX15" fmla="*/ 37839 w 45404"/>
                <a:gd name="connsiteY15" fmla="*/ 517585 h 553821"/>
                <a:gd name="connsiteX16" fmla="*/ 36147 w 45404"/>
                <a:gd name="connsiteY16" fmla="*/ 502476 h 553821"/>
                <a:gd name="connsiteX17" fmla="*/ 31779 w 45404"/>
                <a:gd name="connsiteY17" fmla="*/ 454947 h 553821"/>
                <a:gd name="connsiteX18" fmla="*/ 25130 w 45404"/>
                <a:gd name="connsiteY18" fmla="*/ 411412 h 553821"/>
                <a:gd name="connsiteX19" fmla="*/ 20232 w 45404"/>
                <a:gd name="connsiteY19" fmla="*/ 377083 h 553821"/>
                <a:gd name="connsiteX20" fmla="*/ 16789 w 45404"/>
                <a:gd name="connsiteY20" fmla="*/ 354224 h 553821"/>
                <a:gd name="connsiteX21" fmla="*/ 13032 w 45404"/>
                <a:gd name="connsiteY21" fmla="*/ 321233 h 553821"/>
                <a:gd name="connsiteX22" fmla="*/ 11182 w 45404"/>
                <a:gd name="connsiteY22" fmla="*/ 305495 h 553821"/>
                <a:gd name="connsiteX23" fmla="*/ 8782 w 45404"/>
                <a:gd name="connsiteY23" fmla="*/ 281750 h 553821"/>
                <a:gd name="connsiteX24" fmla="*/ 8664 w 45404"/>
                <a:gd name="connsiteY24" fmla="*/ 280314 h 553821"/>
                <a:gd name="connsiteX25" fmla="*/ 6697 w 45404"/>
                <a:gd name="connsiteY25" fmla="*/ 244904 h 553821"/>
                <a:gd name="connsiteX26" fmla="*/ 4297 w 45404"/>
                <a:gd name="connsiteY26" fmla="*/ 211755 h 553821"/>
                <a:gd name="connsiteX27" fmla="*/ 4297 w 45404"/>
                <a:gd name="connsiteY27" fmla="*/ 210300 h 553821"/>
                <a:gd name="connsiteX28" fmla="*/ 2487 w 45404"/>
                <a:gd name="connsiteY28" fmla="*/ 173374 h 553821"/>
                <a:gd name="connsiteX29" fmla="*/ 1130 w 45404"/>
                <a:gd name="connsiteY29" fmla="*/ 108770 h 553821"/>
                <a:gd name="connsiteX30" fmla="*/ -1329 w 45404"/>
                <a:gd name="connsiteY30" fmla="*/ 42158 h 553821"/>
                <a:gd name="connsiteX31" fmla="*/ -90 w 45404"/>
                <a:gd name="connsiteY31" fmla="*/ 3738 h 553821"/>
                <a:gd name="connsiteX32" fmla="*/ 1405 w 45404"/>
                <a:gd name="connsiteY32" fmla="*/ -315 h 55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5404" h="553821">
                  <a:moveTo>
                    <a:pt x="1405" y="-315"/>
                  </a:moveTo>
                  <a:cubicBezTo>
                    <a:pt x="1287" y="12767"/>
                    <a:pt x="657" y="25889"/>
                    <a:pt x="697" y="39030"/>
                  </a:cubicBezTo>
                  <a:cubicBezTo>
                    <a:pt x="697" y="51326"/>
                    <a:pt x="480" y="63759"/>
                    <a:pt x="2172" y="76054"/>
                  </a:cubicBezTo>
                  <a:cubicBezTo>
                    <a:pt x="2389" y="77000"/>
                    <a:pt x="2507" y="77960"/>
                    <a:pt x="2566" y="78926"/>
                  </a:cubicBezTo>
                  <a:cubicBezTo>
                    <a:pt x="2251" y="92697"/>
                    <a:pt x="4749" y="106468"/>
                    <a:pt x="4297" y="120357"/>
                  </a:cubicBezTo>
                  <a:cubicBezTo>
                    <a:pt x="3648" y="140265"/>
                    <a:pt x="4966" y="160154"/>
                    <a:pt x="6028" y="180004"/>
                  </a:cubicBezTo>
                  <a:cubicBezTo>
                    <a:pt x="7346" y="204673"/>
                    <a:pt x="8999" y="229343"/>
                    <a:pt x="10376" y="254012"/>
                  </a:cubicBezTo>
                  <a:cubicBezTo>
                    <a:pt x="11418" y="272367"/>
                    <a:pt x="12835" y="290741"/>
                    <a:pt x="14645" y="309095"/>
                  </a:cubicBezTo>
                  <a:cubicBezTo>
                    <a:pt x="16986" y="333174"/>
                    <a:pt x="20133" y="357175"/>
                    <a:pt x="24068" y="381077"/>
                  </a:cubicBezTo>
                  <a:cubicBezTo>
                    <a:pt x="27058" y="398979"/>
                    <a:pt x="29222" y="417019"/>
                    <a:pt x="32094" y="434940"/>
                  </a:cubicBezTo>
                  <a:cubicBezTo>
                    <a:pt x="33806" y="447669"/>
                    <a:pt x="34789" y="460475"/>
                    <a:pt x="35084" y="473322"/>
                  </a:cubicBezTo>
                  <a:cubicBezTo>
                    <a:pt x="35596" y="484200"/>
                    <a:pt x="36816" y="495079"/>
                    <a:pt x="38370" y="505860"/>
                  </a:cubicBezTo>
                  <a:cubicBezTo>
                    <a:pt x="39216" y="511663"/>
                    <a:pt x="39393" y="517467"/>
                    <a:pt x="39865" y="523251"/>
                  </a:cubicBezTo>
                  <a:cubicBezTo>
                    <a:pt x="40671" y="533421"/>
                    <a:pt x="42855" y="543376"/>
                    <a:pt x="43799" y="553507"/>
                  </a:cubicBezTo>
                  <a:cubicBezTo>
                    <a:pt x="40593" y="549572"/>
                    <a:pt x="41026" y="544477"/>
                    <a:pt x="40239" y="539834"/>
                  </a:cubicBezTo>
                  <a:cubicBezTo>
                    <a:pt x="38980" y="532457"/>
                    <a:pt x="37465" y="525080"/>
                    <a:pt x="37839" y="517585"/>
                  </a:cubicBezTo>
                  <a:cubicBezTo>
                    <a:pt x="37780" y="512509"/>
                    <a:pt x="37209" y="507434"/>
                    <a:pt x="36147" y="502476"/>
                  </a:cubicBezTo>
                  <a:cubicBezTo>
                    <a:pt x="33727" y="486738"/>
                    <a:pt x="33707" y="470744"/>
                    <a:pt x="31779" y="454947"/>
                  </a:cubicBezTo>
                  <a:cubicBezTo>
                    <a:pt x="29989" y="440390"/>
                    <a:pt x="27294" y="425930"/>
                    <a:pt x="25130" y="411412"/>
                  </a:cubicBezTo>
                  <a:cubicBezTo>
                    <a:pt x="23399" y="399982"/>
                    <a:pt x="21904" y="388513"/>
                    <a:pt x="20232" y="377083"/>
                  </a:cubicBezTo>
                  <a:cubicBezTo>
                    <a:pt x="19130" y="369470"/>
                    <a:pt x="17772" y="361877"/>
                    <a:pt x="16789" y="354224"/>
                  </a:cubicBezTo>
                  <a:cubicBezTo>
                    <a:pt x="15372" y="343247"/>
                    <a:pt x="13228" y="332328"/>
                    <a:pt x="13032" y="321233"/>
                  </a:cubicBezTo>
                  <a:cubicBezTo>
                    <a:pt x="12815" y="315941"/>
                    <a:pt x="12186" y="310689"/>
                    <a:pt x="11182" y="305495"/>
                  </a:cubicBezTo>
                  <a:cubicBezTo>
                    <a:pt x="9864" y="297626"/>
                    <a:pt x="11182" y="289462"/>
                    <a:pt x="8782" y="281750"/>
                  </a:cubicBezTo>
                  <a:cubicBezTo>
                    <a:pt x="8645" y="281278"/>
                    <a:pt x="8605" y="280786"/>
                    <a:pt x="8664" y="280314"/>
                  </a:cubicBezTo>
                  <a:cubicBezTo>
                    <a:pt x="9451" y="268511"/>
                    <a:pt x="7641" y="256707"/>
                    <a:pt x="6697" y="244904"/>
                  </a:cubicBezTo>
                  <a:cubicBezTo>
                    <a:pt x="5890" y="233867"/>
                    <a:pt x="6913" y="222654"/>
                    <a:pt x="4297" y="211755"/>
                  </a:cubicBezTo>
                  <a:cubicBezTo>
                    <a:pt x="4238" y="211263"/>
                    <a:pt x="4238" y="210791"/>
                    <a:pt x="4297" y="210300"/>
                  </a:cubicBezTo>
                  <a:cubicBezTo>
                    <a:pt x="5221" y="197926"/>
                    <a:pt x="3412" y="185630"/>
                    <a:pt x="2487" y="173374"/>
                  </a:cubicBezTo>
                  <a:cubicBezTo>
                    <a:pt x="874" y="151734"/>
                    <a:pt x="2487" y="130252"/>
                    <a:pt x="1130" y="108770"/>
                  </a:cubicBezTo>
                  <a:cubicBezTo>
                    <a:pt x="-306" y="86579"/>
                    <a:pt x="-2353" y="64388"/>
                    <a:pt x="-1329" y="42158"/>
                  </a:cubicBezTo>
                  <a:cubicBezTo>
                    <a:pt x="-739" y="29351"/>
                    <a:pt x="-228" y="16584"/>
                    <a:pt x="-90" y="3738"/>
                  </a:cubicBezTo>
                  <a:cubicBezTo>
                    <a:pt x="-366" y="2215"/>
                    <a:pt x="205" y="663"/>
                    <a:pt x="1405" y="-315"/>
                  </a:cubicBezTo>
                  <a:close/>
                </a:path>
              </a:pathLst>
            </a:custGeom>
            <a:solidFill>
              <a:srgbClr val="270000"/>
            </a:solidFill>
            <a:ln w="1956" cap="flat">
              <a:noFill/>
              <a:prstDash val="solid"/>
              <a:miter/>
            </a:ln>
          </p:spPr>
          <p:txBody>
            <a:bodyPr rtlCol="0" anchor="ctr"/>
            <a:lstStyle/>
            <a:p>
              <a:endParaRPr lang="es-CO"/>
            </a:p>
          </p:txBody>
        </p:sp>
        <p:sp>
          <p:nvSpPr>
            <p:cNvPr id="5276" name="Freeform: Shape 5275">
              <a:extLst>
                <a:ext uri="{FF2B5EF4-FFF2-40B4-BE49-F238E27FC236}">
                  <a16:creationId xmlns:a16="http://schemas.microsoft.com/office/drawing/2014/main" id="{501ECD59-E897-A9E3-BFC5-5529ED7F1AB4}"/>
                </a:ext>
              </a:extLst>
            </p:cNvPr>
            <p:cNvSpPr/>
            <p:nvPr/>
          </p:nvSpPr>
          <p:spPr>
            <a:xfrm>
              <a:off x="13615812" y="942883"/>
              <a:ext cx="1420" cy="2891"/>
            </a:xfrm>
            <a:custGeom>
              <a:avLst/>
              <a:gdLst>
                <a:gd name="connsiteX0" fmla="*/ -1589 w 1420"/>
                <a:gd name="connsiteY0" fmla="*/ -315 h 2891"/>
                <a:gd name="connsiteX1" fmla="*/ -231 w 1420"/>
                <a:gd name="connsiteY1" fmla="*/ 2577 h 2891"/>
                <a:gd name="connsiteX2" fmla="*/ -1589 w 1420"/>
                <a:gd name="connsiteY2" fmla="*/ -315 h 2891"/>
              </a:gdLst>
              <a:ahLst/>
              <a:cxnLst>
                <a:cxn ang="0">
                  <a:pos x="connsiteX0" y="connsiteY0"/>
                </a:cxn>
                <a:cxn ang="0">
                  <a:pos x="connsiteX1" y="connsiteY1"/>
                </a:cxn>
                <a:cxn ang="0">
                  <a:pos x="connsiteX2" y="connsiteY2"/>
                </a:cxn>
              </a:cxnLst>
              <a:rect l="l" t="t" r="r" b="b"/>
              <a:pathLst>
                <a:path w="1420" h="2891">
                  <a:moveTo>
                    <a:pt x="-1589" y="-315"/>
                  </a:moveTo>
                  <a:cubicBezTo>
                    <a:pt x="-566" y="258"/>
                    <a:pt x="-15" y="1422"/>
                    <a:pt x="-231" y="2577"/>
                  </a:cubicBezTo>
                  <a:cubicBezTo>
                    <a:pt x="-1195" y="1940"/>
                    <a:pt x="-1707" y="826"/>
                    <a:pt x="-1589" y="-315"/>
                  </a:cubicBezTo>
                  <a:close/>
                </a:path>
              </a:pathLst>
            </a:custGeom>
            <a:solidFill>
              <a:srgbClr val="020202"/>
            </a:solidFill>
            <a:ln w="1956" cap="flat">
              <a:noFill/>
              <a:prstDash val="solid"/>
              <a:miter/>
            </a:ln>
          </p:spPr>
          <p:txBody>
            <a:bodyPr rtlCol="0" anchor="ctr"/>
            <a:lstStyle/>
            <a:p>
              <a:endParaRPr lang="es-CO"/>
            </a:p>
          </p:txBody>
        </p:sp>
        <p:sp>
          <p:nvSpPr>
            <p:cNvPr id="5277" name="Freeform: Shape 5276">
              <a:extLst>
                <a:ext uri="{FF2B5EF4-FFF2-40B4-BE49-F238E27FC236}">
                  <a16:creationId xmlns:a16="http://schemas.microsoft.com/office/drawing/2014/main" id="{68F2DE21-B8F5-C2A4-412F-130390129A55}"/>
                </a:ext>
              </a:extLst>
            </p:cNvPr>
            <p:cNvSpPr/>
            <p:nvPr/>
          </p:nvSpPr>
          <p:spPr>
            <a:xfrm>
              <a:off x="13595447" y="801516"/>
              <a:ext cx="1437" cy="2891"/>
            </a:xfrm>
            <a:custGeom>
              <a:avLst/>
              <a:gdLst>
                <a:gd name="connsiteX0" fmla="*/ -1585 w 1437"/>
                <a:gd name="connsiteY0" fmla="*/ -315 h 2891"/>
                <a:gd name="connsiteX1" fmla="*/ -207 w 1437"/>
                <a:gd name="connsiteY1" fmla="*/ 2577 h 2891"/>
                <a:gd name="connsiteX2" fmla="*/ -1585 w 1437"/>
                <a:gd name="connsiteY2" fmla="*/ -315 h 2891"/>
              </a:gdLst>
              <a:ahLst/>
              <a:cxnLst>
                <a:cxn ang="0">
                  <a:pos x="connsiteX0" y="connsiteY0"/>
                </a:cxn>
                <a:cxn ang="0">
                  <a:pos x="connsiteX1" y="connsiteY1"/>
                </a:cxn>
                <a:cxn ang="0">
                  <a:pos x="connsiteX2" y="connsiteY2"/>
                </a:cxn>
              </a:cxnLst>
              <a:rect l="l" t="t" r="r" b="b"/>
              <a:pathLst>
                <a:path w="1437" h="2891">
                  <a:moveTo>
                    <a:pt x="-1585" y="-315"/>
                  </a:moveTo>
                  <a:cubicBezTo>
                    <a:pt x="-562" y="264"/>
                    <a:pt x="-11" y="1420"/>
                    <a:pt x="-207" y="2577"/>
                  </a:cubicBezTo>
                  <a:cubicBezTo>
                    <a:pt x="-1171" y="1954"/>
                    <a:pt x="-1722" y="832"/>
                    <a:pt x="-1585" y="-315"/>
                  </a:cubicBezTo>
                  <a:close/>
                </a:path>
              </a:pathLst>
            </a:custGeom>
            <a:solidFill>
              <a:srgbClr val="020202"/>
            </a:solidFill>
            <a:ln w="1956" cap="flat">
              <a:noFill/>
              <a:prstDash val="solid"/>
              <a:miter/>
            </a:ln>
          </p:spPr>
          <p:txBody>
            <a:bodyPr rtlCol="0" anchor="ctr"/>
            <a:lstStyle/>
            <a:p>
              <a:endParaRPr lang="es-CO"/>
            </a:p>
          </p:txBody>
        </p:sp>
        <p:sp>
          <p:nvSpPr>
            <p:cNvPr id="5278" name="Freeform: Shape 5277">
              <a:extLst>
                <a:ext uri="{FF2B5EF4-FFF2-40B4-BE49-F238E27FC236}">
                  <a16:creationId xmlns:a16="http://schemas.microsoft.com/office/drawing/2014/main" id="{1B584AEE-A435-5584-AE42-6E8C5646B973}"/>
                </a:ext>
              </a:extLst>
            </p:cNvPr>
            <p:cNvSpPr/>
            <p:nvPr/>
          </p:nvSpPr>
          <p:spPr>
            <a:xfrm>
              <a:off x="13617302" y="970562"/>
              <a:ext cx="1402" cy="2872"/>
            </a:xfrm>
            <a:custGeom>
              <a:avLst/>
              <a:gdLst>
                <a:gd name="connsiteX0" fmla="*/ -1583 w 1402"/>
                <a:gd name="connsiteY0" fmla="*/ -315 h 2872"/>
                <a:gd name="connsiteX1" fmla="*/ -265 w 1402"/>
                <a:gd name="connsiteY1" fmla="*/ 2558 h 2872"/>
                <a:gd name="connsiteX2" fmla="*/ -1583 w 1402"/>
                <a:gd name="connsiteY2" fmla="*/ -315 h 2872"/>
              </a:gdLst>
              <a:ahLst/>
              <a:cxnLst>
                <a:cxn ang="0">
                  <a:pos x="connsiteX0" y="connsiteY0"/>
                </a:cxn>
                <a:cxn ang="0">
                  <a:pos x="connsiteX1" y="connsiteY1"/>
                </a:cxn>
                <a:cxn ang="0">
                  <a:pos x="connsiteX2" y="connsiteY2"/>
                </a:cxn>
              </a:cxnLst>
              <a:rect l="l" t="t" r="r" b="b"/>
              <a:pathLst>
                <a:path w="1402" h="2872">
                  <a:moveTo>
                    <a:pt x="-1583" y="-315"/>
                  </a:moveTo>
                  <a:cubicBezTo>
                    <a:pt x="-560" y="244"/>
                    <a:pt x="-9" y="1415"/>
                    <a:pt x="-265" y="2558"/>
                  </a:cubicBezTo>
                  <a:cubicBezTo>
                    <a:pt x="-1210" y="1920"/>
                    <a:pt x="-1721" y="813"/>
                    <a:pt x="-1583" y="-315"/>
                  </a:cubicBezTo>
                  <a:close/>
                </a:path>
              </a:pathLst>
            </a:custGeom>
            <a:solidFill>
              <a:srgbClr val="020202"/>
            </a:solidFill>
            <a:ln w="1956" cap="flat">
              <a:noFill/>
              <a:prstDash val="solid"/>
              <a:miter/>
            </a:ln>
          </p:spPr>
          <p:txBody>
            <a:bodyPr rtlCol="0" anchor="ctr"/>
            <a:lstStyle/>
            <a:p>
              <a:endParaRPr lang="es-CO"/>
            </a:p>
          </p:txBody>
        </p:sp>
        <p:sp>
          <p:nvSpPr>
            <p:cNvPr id="5279" name="Freeform: Shape 5278">
              <a:extLst>
                <a:ext uri="{FF2B5EF4-FFF2-40B4-BE49-F238E27FC236}">
                  <a16:creationId xmlns:a16="http://schemas.microsoft.com/office/drawing/2014/main" id="{CBD25535-EFBD-7171-0DC0-F066B198C3B1}"/>
                </a:ext>
              </a:extLst>
            </p:cNvPr>
            <p:cNvSpPr/>
            <p:nvPr/>
          </p:nvSpPr>
          <p:spPr>
            <a:xfrm>
              <a:off x="13614396" y="928305"/>
              <a:ext cx="1420" cy="2891"/>
            </a:xfrm>
            <a:custGeom>
              <a:avLst/>
              <a:gdLst>
                <a:gd name="connsiteX0" fmla="*/ -1589 w 1420"/>
                <a:gd name="connsiteY0" fmla="*/ -315 h 2891"/>
                <a:gd name="connsiteX1" fmla="*/ -231 w 1420"/>
                <a:gd name="connsiteY1" fmla="*/ 2577 h 2891"/>
                <a:gd name="connsiteX2" fmla="*/ -1589 w 1420"/>
                <a:gd name="connsiteY2" fmla="*/ -315 h 2891"/>
              </a:gdLst>
              <a:ahLst/>
              <a:cxnLst>
                <a:cxn ang="0">
                  <a:pos x="connsiteX0" y="connsiteY0"/>
                </a:cxn>
                <a:cxn ang="0">
                  <a:pos x="connsiteX1" y="connsiteY1"/>
                </a:cxn>
                <a:cxn ang="0">
                  <a:pos x="connsiteX2" y="connsiteY2"/>
                </a:cxn>
              </a:cxnLst>
              <a:rect l="l" t="t" r="r" b="b"/>
              <a:pathLst>
                <a:path w="1420" h="2891">
                  <a:moveTo>
                    <a:pt x="-1589" y="-315"/>
                  </a:moveTo>
                  <a:cubicBezTo>
                    <a:pt x="-566" y="262"/>
                    <a:pt x="-15" y="1422"/>
                    <a:pt x="-231" y="2577"/>
                  </a:cubicBezTo>
                  <a:cubicBezTo>
                    <a:pt x="-1195" y="1944"/>
                    <a:pt x="-1707" y="828"/>
                    <a:pt x="-1589" y="-315"/>
                  </a:cubicBezTo>
                  <a:close/>
                </a:path>
              </a:pathLst>
            </a:custGeom>
            <a:solidFill>
              <a:srgbClr val="020202"/>
            </a:solidFill>
            <a:ln w="1956" cap="flat">
              <a:noFill/>
              <a:prstDash val="solid"/>
              <a:miter/>
            </a:ln>
          </p:spPr>
          <p:txBody>
            <a:bodyPr rtlCol="0" anchor="ctr"/>
            <a:lstStyle/>
            <a:p>
              <a:endParaRPr lang="es-CO"/>
            </a:p>
          </p:txBody>
        </p:sp>
        <p:sp>
          <p:nvSpPr>
            <p:cNvPr id="5280" name="Freeform: Shape 5279">
              <a:extLst>
                <a:ext uri="{FF2B5EF4-FFF2-40B4-BE49-F238E27FC236}">
                  <a16:creationId xmlns:a16="http://schemas.microsoft.com/office/drawing/2014/main" id="{5BAC0AAF-B906-6310-0D49-3B051D743D62}"/>
                </a:ext>
              </a:extLst>
            </p:cNvPr>
            <p:cNvSpPr/>
            <p:nvPr/>
          </p:nvSpPr>
          <p:spPr>
            <a:xfrm>
              <a:off x="13601291" y="769449"/>
              <a:ext cx="1396" cy="1455"/>
            </a:xfrm>
            <a:custGeom>
              <a:avLst/>
              <a:gdLst>
                <a:gd name="connsiteX0" fmla="*/ -209 w 1396"/>
                <a:gd name="connsiteY0" fmla="*/ -315 h 1455"/>
                <a:gd name="connsiteX1" fmla="*/ -1606 w 1396"/>
                <a:gd name="connsiteY1" fmla="*/ 1141 h 1455"/>
                <a:gd name="connsiteX2" fmla="*/ -209 w 1396"/>
                <a:gd name="connsiteY2" fmla="*/ -315 h 1455"/>
              </a:gdLst>
              <a:ahLst/>
              <a:cxnLst>
                <a:cxn ang="0">
                  <a:pos x="connsiteX0" y="connsiteY0"/>
                </a:cxn>
                <a:cxn ang="0">
                  <a:pos x="connsiteX1" y="connsiteY1"/>
                </a:cxn>
                <a:cxn ang="0">
                  <a:pos x="connsiteX2" y="connsiteY2"/>
                </a:cxn>
              </a:cxnLst>
              <a:rect l="l" t="t" r="r" b="b"/>
              <a:pathLst>
                <a:path w="1396" h="1455">
                  <a:moveTo>
                    <a:pt x="-209" y="-315"/>
                  </a:moveTo>
                  <a:cubicBezTo>
                    <a:pt x="-661" y="177"/>
                    <a:pt x="-1133" y="669"/>
                    <a:pt x="-1606" y="1141"/>
                  </a:cubicBezTo>
                  <a:cubicBezTo>
                    <a:pt x="-1133" y="630"/>
                    <a:pt x="-661" y="177"/>
                    <a:pt x="-209" y="-315"/>
                  </a:cubicBezTo>
                  <a:close/>
                </a:path>
              </a:pathLst>
            </a:custGeom>
            <a:solidFill>
              <a:srgbClr val="020202"/>
            </a:solidFill>
            <a:ln w="1956" cap="flat">
              <a:noFill/>
              <a:prstDash val="solid"/>
              <a:miter/>
            </a:ln>
          </p:spPr>
          <p:txBody>
            <a:bodyPr rtlCol="0" anchor="ctr"/>
            <a:lstStyle/>
            <a:p>
              <a:endParaRPr lang="es-CO"/>
            </a:p>
          </p:txBody>
        </p:sp>
        <p:sp>
          <p:nvSpPr>
            <p:cNvPr id="5281" name="Freeform: Shape 5280">
              <a:extLst>
                <a:ext uri="{FF2B5EF4-FFF2-40B4-BE49-F238E27FC236}">
                  <a16:creationId xmlns:a16="http://schemas.microsoft.com/office/drawing/2014/main" id="{0402C47F-EE1E-09AE-CF5E-06F276A33335}"/>
                </a:ext>
              </a:extLst>
            </p:cNvPr>
            <p:cNvSpPr/>
            <p:nvPr/>
          </p:nvSpPr>
          <p:spPr>
            <a:xfrm>
              <a:off x="13596923" y="782571"/>
              <a:ext cx="1397" cy="1455"/>
            </a:xfrm>
            <a:custGeom>
              <a:avLst/>
              <a:gdLst>
                <a:gd name="connsiteX0" fmla="*/ -208 w 1397"/>
                <a:gd name="connsiteY0" fmla="*/ -315 h 1455"/>
                <a:gd name="connsiteX1" fmla="*/ -1606 w 1397"/>
                <a:gd name="connsiteY1" fmla="*/ 1141 h 1455"/>
              </a:gdLst>
              <a:ahLst/>
              <a:cxnLst>
                <a:cxn ang="0">
                  <a:pos x="connsiteX0" y="connsiteY0"/>
                </a:cxn>
                <a:cxn ang="0">
                  <a:pos x="connsiteX1" y="connsiteY1"/>
                </a:cxn>
              </a:cxnLst>
              <a:rect l="l" t="t" r="r" b="b"/>
              <a:pathLst>
                <a:path w="1397" h="1455">
                  <a:moveTo>
                    <a:pt x="-208" y="-315"/>
                  </a:moveTo>
                  <a:lnTo>
                    <a:pt x="-1606" y="1141"/>
                  </a:lnTo>
                  <a:close/>
                </a:path>
              </a:pathLst>
            </a:custGeom>
            <a:solidFill>
              <a:srgbClr val="020202"/>
            </a:solidFill>
            <a:ln w="1956" cap="flat">
              <a:noFill/>
              <a:prstDash val="solid"/>
              <a:miter/>
            </a:ln>
          </p:spPr>
          <p:txBody>
            <a:bodyPr rtlCol="0" anchor="ctr"/>
            <a:lstStyle/>
            <a:p>
              <a:endParaRPr lang="es-CO"/>
            </a:p>
          </p:txBody>
        </p:sp>
        <p:sp>
          <p:nvSpPr>
            <p:cNvPr id="5282" name="Freeform: Shape 5281">
              <a:extLst>
                <a:ext uri="{FF2B5EF4-FFF2-40B4-BE49-F238E27FC236}">
                  <a16:creationId xmlns:a16="http://schemas.microsoft.com/office/drawing/2014/main" id="{E47C10DD-6442-FF77-3417-EF913F51E4BF}"/>
                </a:ext>
              </a:extLst>
            </p:cNvPr>
            <p:cNvSpPr/>
            <p:nvPr/>
          </p:nvSpPr>
          <p:spPr>
            <a:xfrm>
              <a:off x="13595468" y="792781"/>
              <a:ext cx="1338" cy="1455"/>
            </a:xfrm>
            <a:custGeom>
              <a:avLst/>
              <a:gdLst>
                <a:gd name="connsiteX0" fmla="*/ -267 w 1338"/>
                <a:gd name="connsiteY0" fmla="*/ -315 h 1455"/>
                <a:gd name="connsiteX1" fmla="*/ -1606 w 1338"/>
                <a:gd name="connsiteY1" fmla="*/ 1141 h 1455"/>
                <a:gd name="connsiteX2" fmla="*/ -267 w 1338"/>
                <a:gd name="connsiteY2" fmla="*/ -315 h 1455"/>
              </a:gdLst>
              <a:ahLst/>
              <a:cxnLst>
                <a:cxn ang="0">
                  <a:pos x="connsiteX0" y="connsiteY0"/>
                </a:cxn>
                <a:cxn ang="0">
                  <a:pos x="connsiteX1" y="connsiteY1"/>
                </a:cxn>
                <a:cxn ang="0">
                  <a:pos x="connsiteX2" y="connsiteY2"/>
                </a:cxn>
              </a:cxnLst>
              <a:rect l="l" t="t" r="r" b="b"/>
              <a:pathLst>
                <a:path w="1338" h="1455">
                  <a:moveTo>
                    <a:pt x="-267" y="-315"/>
                  </a:moveTo>
                  <a:cubicBezTo>
                    <a:pt x="-720" y="157"/>
                    <a:pt x="-1153" y="649"/>
                    <a:pt x="-1606" y="1141"/>
                  </a:cubicBezTo>
                  <a:cubicBezTo>
                    <a:pt x="-1153" y="649"/>
                    <a:pt x="-720" y="157"/>
                    <a:pt x="-267" y="-315"/>
                  </a:cubicBezTo>
                  <a:close/>
                </a:path>
              </a:pathLst>
            </a:custGeom>
            <a:solidFill>
              <a:srgbClr val="020202"/>
            </a:solidFill>
            <a:ln w="1956" cap="flat">
              <a:noFill/>
              <a:prstDash val="solid"/>
              <a:miter/>
            </a:ln>
          </p:spPr>
          <p:txBody>
            <a:bodyPr rtlCol="0" anchor="ctr"/>
            <a:lstStyle/>
            <a:p>
              <a:endParaRPr lang="es-CO"/>
            </a:p>
          </p:txBody>
        </p:sp>
        <p:sp>
          <p:nvSpPr>
            <p:cNvPr id="5283" name="Freeform: Shape 5282">
              <a:extLst>
                <a:ext uri="{FF2B5EF4-FFF2-40B4-BE49-F238E27FC236}">
                  <a16:creationId xmlns:a16="http://schemas.microsoft.com/office/drawing/2014/main" id="{02650FF0-95F4-54C5-4943-94D784E1FAC6}"/>
                </a:ext>
              </a:extLst>
            </p:cNvPr>
            <p:cNvSpPr/>
            <p:nvPr/>
          </p:nvSpPr>
          <p:spPr>
            <a:xfrm>
              <a:off x="13596923" y="813181"/>
              <a:ext cx="1397" cy="1455"/>
            </a:xfrm>
            <a:custGeom>
              <a:avLst/>
              <a:gdLst>
                <a:gd name="connsiteX0" fmla="*/ -1606 w 1397"/>
                <a:gd name="connsiteY0" fmla="*/ -315 h 1455"/>
                <a:gd name="connsiteX1" fmla="*/ -208 w 1397"/>
                <a:gd name="connsiteY1" fmla="*/ 1141 h 1455"/>
                <a:gd name="connsiteX2" fmla="*/ -1606 w 1397"/>
                <a:gd name="connsiteY2" fmla="*/ -315 h 1455"/>
              </a:gdLst>
              <a:ahLst/>
              <a:cxnLst>
                <a:cxn ang="0">
                  <a:pos x="connsiteX0" y="connsiteY0"/>
                </a:cxn>
                <a:cxn ang="0">
                  <a:pos x="connsiteX1" y="connsiteY1"/>
                </a:cxn>
                <a:cxn ang="0">
                  <a:pos x="connsiteX2" y="connsiteY2"/>
                </a:cxn>
              </a:cxnLst>
              <a:rect l="l" t="t" r="r" b="b"/>
              <a:pathLst>
                <a:path w="1397" h="1455">
                  <a:moveTo>
                    <a:pt x="-1606" y="-315"/>
                  </a:moveTo>
                  <a:cubicBezTo>
                    <a:pt x="-1133" y="157"/>
                    <a:pt x="-680" y="649"/>
                    <a:pt x="-208" y="1141"/>
                  </a:cubicBezTo>
                  <a:cubicBezTo>
                    <a:pt x="-680" y="649"/>
                    <a:pt x="-1133" y="177"/>
                    <a:pt x="-1606" y="-315"/>
                  </a:cubicBezTo>
                  <a:close/>
                </a:path>
              </a:pathLst>
            </a:custGeom>
            <a:solidFill>
              <a:srgbClr val="020202"/>
            </a:solidFill>
            <a:ln w="1956" cap="flat">
              <a:noFill/>
              <a:prstDash val="solid"/>
              <a:miter/>
            </a:ln>
          </p:spPr>
          <p:txBody>
            <a:bodyPr rtlCol="0" anchor="ctr"/>
            <a:lstStyle/>
            <a:p>
              <a:endParaRPr lang="es-CO"/>
            </a:p>
          </p:txBody>
        </p:sp>
        <p:sp>
          <p:nvSpPr>
            <p:cNvPr id="5284" name="Freeform: Shape 5283">
              <a:extLst>
                <a:ext uri="{FF2B5EF4-FFF2-40B4-BE49-F238E27FC236}">
                  <a16:creationId xmlns:a16="http://schemas.microsoft.com/office/drawing/2014/main" id="{F7BD613B-BAE3-EA40-5E1B-BEF8C723E4AE}"/>
                </a:ext>
              </a:extLst>
            </p:cNvPr>
            <p:cNvSpPr/>
            <p:nvPr/>
          </p:nvSpPr>
          <p:spPr>
            <a:xfrm>
              <a:off x="13598379" y="821916"/>
              <a:ext cx="1239" cy="1416"/>
            </a:xfrm>
            <a:custGeom>
              <a:avLst/>
              <a:gdLst>
                <a:gd name="connsiteX0" fmla="*/ -1606 w 1239"/>
                <a:gd name="connsiteY0" fmla="*/ -315 h 1416"/>
                <a:gd name="connsiteX1" fmla="*/ -366 w 1239"/>
                <a:gd name="connsiteY1" fmla="*/ 1102 h 1416"/>
              </a:gdLst>
              <a:ahLst/>
              <a:cxnLst>
                <a:cxn ang="0">
                  <a:pos x="connsiteX0" y="connsiteY0"/>
                </a:cxn>
                <a:cxn ang="0">
                  <a:pos x="connsiteX1" y="connsiteY1"/>
                </a:cxn>
              </a:cxnLst>
              <a:rect l="l" t="t" r="r" b="b"/>
              <a:pathLst>
                <a:path w="1239" h="1416">
                  <a:moveTo>
                    <a:pt x="-1606" y="-315"/>
                  </a:moveTo>
                  <a:lnTo>
                    <a:pt x="-366" y="1102"/>
                  </a:lnTo>
                  <a:close/>
                </a:path>
              </a:pathLst>
            </a:custGeom>
            <a:solidFill>
              <a:srgbClr val="020202"/>
            </a:solidFill>
            <a:ln w="1956" cap="flat">
              <a:noFill/>
              <a:prstDash val="solid"/>
              <a:miter/>
            </a:ln>
          </p:spPr>
          <p:txBody>
            <a:bodyPr rtlCol="0" anchor="ctr"/>
            <a:lstStyle/>
            <a:p>
              <a:endParaRPr lang="es-CO"/>
            </a:p>
          </p:txBody>
        </p:sp>
        <p:sp>
          <p:nvSpPr>
            <p:cNvPr id="5285" name="Freeform: Shape 5284">
              <a:extLst>
                <a:ext uri="{FF2B5EF4-FFF2-40B4-BE49-F238E27FC236}">
                  <a16:creationId xmlns:a16="http://schemas.microsoft.com/office/drawing/2014/main" id="{1450D20D-1350-DA05-AACB-F5C634357850}"/>
                </a:ext>
              </a:extLst>
            </p:cNvPr>
            <p:cNvSpPr/>
            <p:nvPr/>
          </p:nvSpPr>
          <p:spPr>
            <a:xfrm>
              <a:off x="13602747" y="853982"/>
              <a:ext cx="1317" cy="1436"/>
            </a:xfrm>
            <a:custGeom>
              <a:avLst/>
              <a:gdLst>
                <a:gd name="connsiteX0" fmla="*/ -1606 w 1317"/>
                <a:gd name="connsiteY0" fmla="*/ -315 h 1436"/>
                <a:gd name="connsiteX1" fmla="*/ -288 w 1317"/>
                <a:gd name="connsiteY1" fmla="*/ 1121 h 1436"/>
              </a:gdLst>
              <a:ahLst/>
              <a:cxnLst>
                <a:cxn ang="0">
                  <a:pos x="connsiteX0" y="connsiteY0"/>
                </a:cxn>
                <a:cxn ang="0">
                  <a:pos x="connsiteX1" y="connsiteY1"/>
                </a:cxn>
              </a:cxnLst>
              <a:rect l="l" t="t" r="r" b="b"/>
              <a:pathLst>
                <a:path w="1317" h="1436">
                  <a:moveTo>
                    <a:pt x="-1606" y="-315"/>
                  </a:moveTo>
                  <a:lnTo>
                    <a:pt x="-288" y="1121"/>
                  </a:lnTo>
                  <a:close/>
                </a:path>
              </a:pathLst>
            </a:custGeom>
            <a:solidFill>
              <a:srgbClr val="020202"/>
            </a:solidFill>
            <a:ln w="1956" cap="flat">
              <a:noFill/>
              <a:prstDash val="solid"/>
              <a:miter/>
            </a:ln>
          </p:spPr>
          <p:txBody>
            <a:bodyPr rtlCol="0" anchor="ctr"/>
            <a:lstStyle/>
            <a:p>
              <a:endParaRPr lang="es-CO"/>
            </a:p>
          </p:txBody>
        </p:sp>
        <p:sp>
          <p:nvSpPr>
            <p:cNvPr id="5286" name="Freeform: Shape 5285">
              <a:extLst>
                <a:ext uri="{FF2B5EF4-FFF2-40B4-BE49-F238E27FC236}">
                  <a16:creationId xmlns:a16="http://schemas.microsoft.com/office/drawing/2014/main" id="{C977CE93-CDA5-3A37-96E2-4A6D44B670D5}"/>
                </a:ext>
              </a:extLst>
            </p:cNvPr>
            <p:cNvSpPr/>
            <p:nvPr/>
          </p:nvSpPr>
          <p:spPr>
            <a:xfrm>
              <a:off x="13610045" y="893327"/>
              <a:ext cx="1317" cy="1455"/>
            </a:xfrm>
            <a:custGeom>
              <a:avLst/>
              <a:gdLst>
                <a:gd name="connsiteX0" fmla="*/ -1606 w 1317"/>
                <a:gd name="connsiteY0" fmla="*/ -315 h 1455"/>
                <a:gd name="connsiteX1" fmla="*/ -288 w 1317"/>
                <a:gd name="connsiteY1" fmla="*/ 1141 h 1455"/>
              </a:gdLst>
              <a:ahLst/>
              <a:cxnLst>
                <a:cxn ang="0">
                  <a:pos x="connsiteX0" y="connsiteY0"/>
                </a:cxn>
                <a:cxn ang="0">
                  <a:pos x="connsiteX1" y="connsiteY1"/>
                </a:cxn>
              </a:cxnLst>
              <a:rect l="l" t="t" r="r" b="b"/>
              <a:pathLst>
                <a:path w="1317" h="1455">
                  <a:moveTo>
                    <a:pt x="-1606" y="-315"/>
                  </a:moveTo>
                  <a:lnTo>
                    <a:pt x="-288" y="1141"/>
                  </a:lnTo>
                  <a:close/>
                </a:path>
              </a:pathLst>
            </a:custGeom>
            <a:solidFill>
              <a:srgbClr val="020202"/>
            </a:solidFill>
            <a:ln w="1956" cap="flat">
              <a:noFill/>
              <a:prstDash val="solid"/>
              <a:miter/>
            </a:ln>
          </p:spPr>
          <p:txBody>
            <a:bodyPr rtlCol="0" anchor="ctr"/>
            <a:lstStyle/>
            <a:p>
              <a:endParaRPr lang="es-CO"/>
            </a:p>
          </p:txBody>
        </p:sp>
        <p:sp>
          <p:nvSpPr>
            <p:cNvPr id="5287" name="Freeform: Shape 5286">
              <a:extLst>
                <a:ext uri="{FF2B5EF4-FFF2-40B4-BE49-F238E27FC236}">
                  <a16:creationId xmlns:a16="http://schemas.microsoft.com/office/drawing/2014/main" id="{B86DBB6A-F769-A848-6AEC-3C20AEAECD11}"/>
                </a:ext>
              </a:extLst>
            </p:cNvPr>
            <p:cNvSpPr/>
            <p:nvPr/>
          </p:nvSpPr>
          <p:spPr>
            <a:xfrm>
              <a:off x="13612957" y="916639"/>
              <a:ext cx="1298" cy="1455"/>
            </a:xfrm>
            <a:custGeom>
              <a:avLst/>
              <a:gdLst>
                <a:gd name="connsiteX0" fmla="*/ -1606 w 1298"/>
                <a:gd name="connsiteY0" fmla="*/ -315 h 1455"/>
                <a:gd name="connsiteX1" fmla="*/ -307 w 1298"/>
                <a:gd name="connsiteY1" fmla="*/ 1141 h 1455"/>
              </a:gdLst>
              <a:ahLst/>
              <a:cxnLst>
                <a:cxn ang="0">
                  <a:pos x="connsiteX0" y="connsiteY0"/>
                </a:cxn>
                <a:cxn ang="0">
                  <a:pos x="connsiteX1" y="connsiteY1"/>
                </a:cxn>
              </a:cxnLst>
              <a:rect l="l" t="t" r="r" b="b"/>
              <a:pathLst>
                <a:path w="1298" h="1455">
                  <a:moveTo>
                    <a:pt x="-1606" y="-315"/>
                  </a:moveTo>
                  <a:lnTo>
                    <a:pt x="-307" y="1141"/>
                  </a:lnTo>
                  <a:close/>
                </a:path>
              </a:pathLst>
            </a:custGeom>
            <a:solidFill>
              <a:srgbClr val="020202"/>
            </a:solidFill>
            <a:ln w="1956" cap="flat">
              <a:noFill/>
              <a:prstDash val="solid"/>
              <a:miter/>
            </a:ln>
          </p:spPr>
          <p:txBody>
            <a:bodyPr rtlCol="0" anchor="ctr"/>
            <a:lstStyle/>
            <a:p>
              <a:endParaRPr lang="es-CO"/>
            </a:p>
          </p:txBody>
        </p:sp>
        <p:sp>
          <p:nvSpPr>
            <p:cNvPr id="5288" name="Freeform: Shape 5287">
              <a:extLst>
                <a:ext uri="{FF2B5EF4-FFF2-40B4-BE49-F238E27FC236}">
                  <a16:creationId xmlns:a16="http://schemas.microsoft.com/office/drawing/2014/main" id="{D496272B-1258-D459-32AF-F109398A5833}"/>
                </a:ext>
              </a:extLst>
            </p:cNvPr>
            <p:cNvSpPr/>
            <p:nvPr/>
          </p:nvSpPr>
          <p:spPr>
            <a:xfrm>
              <a:off x="13618780" y="1015750"/>
              <a:ext cx="1317" cy="1436"/>
            </a:xfrm>
            <a:custGeom>
              <a:avLst/>
              <a:gdLst>
                <a:gd name="connsiteX0" fmla="*/ -1606 w 1317"/>
                <a:gd name="connsiteY0" fmla="*/ -315 h 1436"/>
                <a:gd name="connsiteX1" fmla="*/ -288 w 1317"/>
                <a:gd name="connsiteY1" fmla="*/ 1121 h 1436"/>
              </a:gdLst>
              <a:ahLst/>
              <a:cxnLst>
                <a:cxn ang="0">
                  <a:pos x="connsiteX0" y="connsiteY0"/>
                </a:cxn>
                <a:cxn ang="0">
                  <a:pos x="connsiteX1" y="connsiteY1"/>
                </a:cxn>
              </a:cxnLst>
              <a:rect l="l" t="t" r="r" b="b"/>
              <a:pathLst>
                <a:path w="1317" h="1436">
                  <a:moveTo>
                    <a:pt x="-1606" y="-315"/>
                  </a:moveTo>
                  <a:lnTo>
                    <a:pt x="-288" y="1121"/>
                  </a:lnTo>
                  <a:close/>
                </a:path>
              </a:pathLst>
            </a:custGeom>
            <a:solidFill>
              <a:srgbClr val="020202"/>
            </a:solidFill>
            <a:ln w="1956" cap="flat">
              <a:noFill/>
              <a:prstDash val="solid"/>
              <a:miter/>
            </a:ln>
          </p:spPr>
          <p:txBody>
            <a:bodyPr rtlCol="0" anchor="ctr"/>
            <a:lstStyle/>
            <a:p>
              <a:endParaRPr lang="es-CO"/>
            </a:p>
          </p:txBody>
        </p:sp>
        <p:sp>
          <p:nvSpPr>
            <p:cNvPr id="5289" name="Freeform: Shape 5288">
              <a:extLst>
                <a:ext uri="{FF2B5EF4-FFF2-40B4-BE49-F238E27FC236}">
                  <a16:creationId xmlns:a16="http://schemas.microsoft.com/office/drawing/2014/main" id="{48425FE6-34CC-AA64-9A04-BE177EDF5233}"/>
                </a:ext>
              </a:extLst>
            </p:cNvPr>
            <p:cNvSpPr/>
            <p:nvPr/>
          </p:nvSpPr>
          <p:spPr>
            <a:xfrm>
              <a:off x="13070860" y="1543289"/>
              <a:ext cx="1455" cy="1455"/>
            </a:xfrm>
            <a:custGeom>
              <a:avLst/>
              <a:gdLst>
                <a:gd name="connsiteX0" fmla="*/ -150 w 1455"/>
                <a:gd name="connsiteY0" fmla="*/ 1141 h 1455"/>
                <a:gd name="connsiteX1" fmla="*/ -1606 w 1455"/>
                <a:gd name="connsiteY1" fmla="*/ -315 h 1455"/>
              </a:gdLst>
              <a:ahLst/>
              <a:cxnLst>
                <a:cxn ang="0">
                  <a:pos x="connsiteX0" y="connsiteY0"/>
                </a:cxn>
                <a:cxn ang="0">
                  <a:pos x="connsiteX1" y="connsiteY1"/>
                </a:cxn>
              </a:cxnLst>
              <a:rect l="l" t="t" r="r" b="b"/>
              <a:pathLst>
                <a:path w="1455" h="1455">
                  <a:moveTo>
                    <a:pt x="-150" y="1141"/>
                  </a:moveTo>
                  <a:lnTo>
                    <a:pt x="-1606" y="-315"/>
                  </a:lnTo>
                  <a:close/>
                </a:path>
              </a:pathLst>
            </a:custGeom>
            <a:solidFill>
              <a:srgbClr val="020202"/>
            </a:solidFill>
            <a:ln w="1956" cap="flat">
              <a:noFill/>
              <a:prstDash val="solid"/>
              <a:miter/>
            </a:ln>
          </p:spPr>
          <p:txBody>
            <a:bodyPr rtlCol="0" anchor="ctr"/>
            <a:lstStyle/>
            <a:p>
              <a:endParaRPr lang="es-CO"/>
            </a:p>
          </p:txBody>
        </p:sp>
        <p:sp>
          <p:nvSpPr>
            <p:cNvPr id="5290" name="Freeform: Shape 5289">
              <a:extLst>
                <a:ext uri="{FF2B5EF4-FFF2-40B4-BE49-F238E27FC236}">
                  <a16:creationId xmlns:a16="http://schemas.microsoft.com/office/drawing/2014/main" id="{BB57951F-949B-90CA-7E85-A252557456C3}"/>
                </a:ext>
              </a:extLst>
            </p:cNvPr>
            <p:cNvSpPr/>
            <p:nvPr/>
          </p:nvSpPr>
          <p:spPr>
            <a:xfrm>
              <a:off x="12780433" y="238422"/>
              <a:ext cx="697275" cy="619854"/>
            </a:xfrm>
            <a:custGeom>
              <a:avLst/>
              <a:gdLst>
                <a:gd name="connsiteX0" fmla="*/ 8882 w 697275"/>
                <a:gd name="connsiteY0" fmla="*/ 101891 h 619854"/>
                <a:gd name="connsiteX1" fmla="*/ 29184 w 697275"/>
                <a:gd name="connsiteY1" fmla="*/ 61483 h 619854"/>
                <a:gd name="connsiteX2" fmla="*/ 47676 w 697275"/>
                <a:gd name="connsiteY2" fmla="*/ 39115 h 619854"/>
                <a:gd name="connsiteX3" fmla="*/ 76221 w 697275"/>
                <a:gd name="connsiteY3" fmla="*/ 17181 h 619854"/>
                <a:gd name="connsiteX4" fmla="*/ 104647 w 697275"/>
                <a:gd name="connsiteY4" fmla="*/ 4551 h 619854"/>
                <a:gd name="connsiteX5" fmla="*/ 115507 w 697275"/>
                <a:gd name="connsiteY5" fmla="*/ 616 h 619854"/>
                <a:gd name="connsiteX6" fmla="*/ 136969 w 697275"/>
                <a:gd name="connsiteY6" fmla="*/ 18735 h 619854"/>
                <a:gd name="connsiteX7" fmla="*/ 126995 w 697275"/>
                <a:gd name="connsiteY7" fmla="*/ 34020 h 619854"/>
                <a:gd name="connsiteX8" fmla="*/ 87650 w 697275"/>
                <a:gd name="connsiteY8" fmla="*/ 60244 h 619854"/>
                <a:gd name="connsiteX9" fmla="*/ 46928 w 697275"/>
                <a:gd name="connsiteY9" fmla="*/ 106514 h 619854"/>
                <a:gd name="connsiteX10" fmla="*/ 40456 w 697275"/>
                <a:gd name="connsiteY10" fmla="*/ 135393 h 619854"/>
                <a:gd name="connsiteX11" fmla="*/ 44390 w 697275"/>
                <a:gd name="connsiteY11" fmla="*/ 138344 h 619854"/>
                <a:gd name="connsiteX12" fmla="*/ 71932 w 697275"/>
                <a:gd name="connsiteY12" fmla="*/ 144246 h 619854"/>
                <a:gd name="connsiteX13" fmla="*/ 84444 w 697275"/>
                <a:gd name="connsiteY13" fmla="*/ 140311 h 619854"/>
                <a:gd name="connsiteX14" fmla="*/ 96503 w 697275"/>
                <a:gd name="connsiteY14" fmla="*/ 128999 h 619854"/>
                <a:gd name="connsiteX15" fmla="*/ 104785 w 697275"/>
                <a:gd name="connsiteY15" fmla="*/ 113773 h 619854"/>
                <a:gd name="connsiteX16" fmla="*/ 118143 w 697275"/>
                <a:gd name="connsiteY16" fmla="*/ 84716 h 619854"/>
                <a:gd name="connsiteX17" fmla="*/ 145350 w 697275"/>
                <a:gd name="connsiteY17" fmla="*/ 81962 h 619854"/>
                <a:gd name="connsiteX18" fmla="*/ 150917 w 697275"/>
                <a:gd name="connsiteY18" fmla="*/ 102707 h 619854"/>
                <a:gd name="connsiteX19" fmla="*/ 147081 w 697275"/>
                <a:gd name="connsiteY19" fmla="*/ 107104 h 619854"/>
                <a:gd name="connsiteX20" fmla="*/ 112182 w 697275"/>
                <a:gd name="connsiteY20" fmla="*/ 148416 h 619854"/>
                <a:gd name="connsiteX21" fmla="*/ 105159 w 697275"/>
                <a:gd name="connsiteY21" fmla="*/ 185420 h 619854"/>
                <a:gd name="connsiteX22" fmla="*/ 105474 w 697275"/>
                <a:gd name="connsiteY22" fmla="*/ 202122 h 619854"/>
                <a:gd name="connsiteX23" fmla="*/ 105080 w 697275"/>
                <a:gd name="connsiteY23" fmla="*/ 204267 h 619854"/>
                <a:gd name="connsiteX24" fmla="*/ 103919 w 697275"/>
                <a:gd name="connsiteY24" fmla="*/ 212588 h 619854"/>
                <a:gd name="connsiteX25" fmla="*/ 103506 w 697275"/>
                <a:gd name="connsiteY25" fmla="*/ 214555 h 619854"/>
                <a:gd name="connsiteX26" fmla="*/ 102385 w 697275"/>
                <a:gd name="connsiteY26" fmla="*/ 221657 h 619854"/>
                <a:gd name="connsiteX27" fmla="*/ 101972 w 697275"/>
                <a:gd name="connsiteY27" fmla="*/ 223723 h 619854"/>
                <a:gd name="connsiteX28" fmla="*/ 100969 w 697275"/>
                <a:gd name="connsiteY28" fmla="*/ 232261 h 619854"/>
                <a:gd name="connsiteX29" fmla="*/ 100536 w 697275"/>
                <a:gd name="connsiteY29" fmla="*/ 234523 h 619854"/>
                <a:gd name="connsiteX30" fmla="*/ 100752 w 697275"/>
                <a:gd name="connsiteY30" fmla="*/ 309613 h 619854"/>
                <a:gd name="connsiteX31" fmla="*/ 112812 w 697275"/>
                <a:gd name="connsiteY31" fmla="*/ 367116 h 619854"/>
                <a:gd name="connsiteX32" fmla="*/ 113067 w 697275"/>
                <a:gd name="connsiteY32" fmla="*/ 374237 h 619854"/>
                <a:gd name="connsiteX33" fmla="*/ 112949 w 697275"/>
                <a:gd name="connsiteY33" fmla="*/ 391254 h 619854"/>
                <a:gd name="connsiteX34" fmla="*/ 129573 w 697275"/>
                <a:gd name="connsiteY34" fmla="*/ 438645 h 619854"/>
                <a:gd name="connsiteX35" fmla="*/ 157468 w 697275"/>
                <a:gd name="connsiteY35" fmla="*/ 470672 h 619854"/>
                <a:gd name="connsiteX36" fmla="*/ 164236 w 697275"/>
                <a:gd name="connsiteY36" fmla="*/ 472974 h 619854"/>
                <a:gd name="connsiteX37" fmla="*/ 190007 w 697275"/>
                <a:gd name="connsiteY37" fmla="*/ 469393 h 619854"/>
                <a:gd name="connsiteX38" fmla="*/ 202420 w 697275"/>
                <a:gd name="connsiteY38" fmla="*/ 471597 h 619854"/>
                <a:gd name="connsiteX39" fmla="*/ 225830 w 697275"/>
                <a:gd name="connsiteY39" fmla="*/ 484935 h 619854"/>
                <a:gd name="connsiteX40" fmla="*/ 309399 w 697275"/>
                <a:gd name="connsiteY40" fmla="*/ 513106 h 619854"/>
                <a:gd name="connsiteX41" fmla="*/ 353958 w 697275"/>
                <a:gd name="connsiteY41" fmla="*/ 519165 h 619854"/>
                <a:gd name="connsiteX42" fmla="*/ 413388 w 697275"/>
                <a:gd name="connsiteY42" fmla="*/ 516391 h 619854"/>
                <a:gd name="connsiteX43" fmla="*/ 432176 w 697275"/>
                <a:gd name="connsiteY43" fmla="*/ 514542 h 619854"/>
                <a:gd name="connsiteX44" fmla="*/ 479764 w 697275"/>
                <a:gd name="connsiteY44" fmla="*/ 509762 h 619854"/>
                <a:gd name="connsiteX45" fmla="*/ 483973 w 697275"/>
                <a:gd name="connsiteY45" fmla="*/ 508680 h 619854"/>
                <a:gd name="connsiteX46" fmla="*/ 503056 w 697275"/>
                <a:gd name="connsiteY46" fmla="*/ 507420 h 619854"/>
                <a:gd name="connsiteX47" fmla="*/ 531030 w 697275"/>
                <a:gd name="connsiteY47" fmla="*/ 504784 h 619854"/>
                <a:gd name="connsiteX48" fmla="*/ 544053 w 697275"/>
                <a:gd name="connsiteY48" fmla="*/ 504784 h 619854"/>
                <a:gd name="connsiteX49" fmla="*/ 571949 w 697275"/>
                <a:gd name="connsiteY49" fmla="*/ 501361 h 619854"/>
                <a:gd name="connsiteX50" fmla="*/ 572598 w 697275"/>
                <a:gd name="connsiteY50" fmla="*/ 501047 h 619854"/>
                <a:gd name="connsiteX51" fmla="*/ 598723 w 697275"/>
                <a:gd name="connsiteY51" fmla="*/ 493000 h 619854"/>
                <a:gd name="connsiteX52" fmla="*/ 606927 w 697275"/>
                <a:gd name="connsiteY52" fmla="*/ 490443 h 619854"/>
                <a:gd name="connsiteX53" fmla="*/ 646272 w 697275"/>
                <a:gd name="connsiteY53" fmla="*/ 476672 h 619854"/>
                <a:gd name="connsiteX54" fmla="*/ 650206 w 697275"/>
                <a:gd name="connsiteY54" fmla="*/ 474705 h 619854"/>
                <a:gd name="connsiteX55" fmla="*/ 664194 w 697275"/>
                <a:gd name="connsiteY55" fmla="*/ 469177 h 619854"/>
                <a:gd name="connsiteX56" fmla="*/ 667892 w 697275"/>
                <a:gd name="connsiteY56" fmla="*/ 467072 h 619854"/>
                <a:gd name="connsiteX57" fmla="*/ 679696 w 697275"/>
                <a:gd name="connsiteY57" fmla="*/ 461977 h 619854"/>
                <a:gd name="connsiteX58" fmla="*/ 683630 w 697275"/>
                <a:gd name="connsiteY58" fmla="*/ 460187 h 619854"/>
                <a:gd name="connsiteX59" fmla="*/ 695670 w 697275"/>
                <a:gd name="connsiteY59" fmla="*/ 456252 h 619854"/>
                <a:gd name="connsiteX60" fmla="*/ 678299 w 697275"/>
                <a:gd name="connsiteY60" fmla="*/ 467780 h 619854"/>
                <a:gd name="connsiteX61" fmla="*/ 640921 w 697275"/>
                <a:gd name="connsiteY61" fmla="*/ 483518 h 619854"/>
                <a:gd name="connsiteX62" fmla="*/ 601084 w 697275"/>
                <a:gd name="connsiteY62" fmla="*/ 499256 h 619854"/>
                <a:gd name="connsiteX63" fmla="*/ 571575 w 697275"/>
                <a:gd name="connsiteY63" fmla="*/ 509093 h 619854"/>
                <a:gd name="connsiteX64" fmla="*/ 567641 w 697275"/>
                <a:gd name="connsiteY64" fmla="*/ 519263 h 619854"/>
                <a:gd name="connsiteX65" fmla="*/ 574743 w 697275"/>
                <a:gd name="connsiteY65" fmla="*/ 528431 h 619854"/>
                <a:gd name="connsiteX66" fmla="*/ 582415 w 697275"/>
                <a:gd name="connsiteY66" fmla="*/ 579855 h 619854"/>
                <a:gd name="connsiteX67" fmla="*/ 573877 w 697275"/>
                <a:gd name="connsiteY67" fmla="*/ 588235 h 619854"/>
                <a:gd name="connsiteX68" fmla="*/ 511161 w 697275"/>
                <a:gd name="connsiteY68" fmla="*/ 602970 h 619854"/>
                <a:gd name="connsiteX69" fmla="*/ 483246 w 697275"/>
                <a:gd name="connsiteY69" fmla="*/ 606629 h 619854"/>
                <a:gd name="connsiteX70" fmla="*/ 456865 w 697275"/>
                <a:gd name="connsiteY70" fmla="*/ 610800 h 619854"/>
                <a:gd name="connsiteX71" fmla="*/ 415415 w 697275"/>
                <a:gd name="connsiteY71" fmla="*/ 616957 h 619854"/>
                <a:gd name="connsiteX72" fmla="*/ 377191 w 697275"/>
                <a:gd name="connsiteY72" fmla="*/ 619279 h 619854"/>
                <a:gd name="connsiteX73" fmla="*/ 313275 w 697275"/>
                <a:gd name="connsiteY73" fmla="*/ 617902 h 619854"/>
                <a:gd name="connsiteX74" fmla="*/ 276645 w 697275"/>
                <a:gd name="connsiteY74" fmla="*/ 614105 h 619854"/>
                <a:gd name="connsiteX75" fmla="*/ 216289 w 697275"/>
                <a:gd name="connsiteY75" fmla="*/ 599272 h 619854"/>
                <a:gd name="connsiteX76" fmla="*/ 154871 w 697275"/>
                <a:gd name="connsiteY76" fmla="*/ 577081 h 619854"/>
                <a:gd name="connsiteX77" fmla="*/ 133094 w 697275"/>
                <a:gd name="connsiteY77" fmla="*/ 567028 h 619854"/>
                <a:gd name="connsiteX78" fmla="*/ 121507 w 697275"/>
                <a:gd name="connsiteY78" fmla="*/ 550995 h 619854"/>
                <a:gd name="connsiteX79" fmla="*/ 104333 w 697275"/>
                <a:gd name="connsiteY79" fmla="*/ 527880 h 619854"/>
                <a:gd name="connsiteX80" fmla="*/ 76319 w 697275"/>
                <a:gd name="connsiteY80" fmla="*/ 503879 h 619854"/>
                <a:gd name="connsiteX81" fmla="*/ 61899 w 697275"/>
                <a:gd name="connsiteY81" fmla="*/ 470436 h 619854"/>
                <a:gd name="connsiteX82" fmla="*/ 46889 w 697275"/>
                <a:gd name="connsiteY82" fmla="*/ 436481 h 619854"/>
                <a:gd name="connsiteX83" fmla="*/ 40987 w 697275"/>
                <a:gd name="connsiteY83" fmla="*/ 433294 h 619854"/>
                <a:gd name="connsiteX84" fmla="*/ 28475 w 697275"/>
                <a:gd name="connsiteY84" fmla="*/ 419406 h 619854"/>
                <a:gd name="connsiteX85" fmla="*/ 25721 w 697275"/>
                <a:gd name="connsiteY85" fmla="*/ 409569 h 619854"/>
                <a:gd name="connsiteX86" fmla="*/ 20685 w 697275"/>
                <a:gd name="connsiteY86" fmla="*/ 400048 h 619854"/>
                <a:gd name="connsiteX87" fmla="*/ 13249 w 697275"/>
                <a:gd name="connsiteY87" fmla="*/ 384506 h 619854"/>
                <a:gd name="connsiteX88" fmla="*/ 3688 w 697275"/>
                <a:gd name="connsiteY88" fmla="*/ 341443 h 619854"/>
                <a:gd name="connsiteX89" fmla="*/ 186 w 697275"/>
                <a:gd name="connsiteY89" fmla="*/ 306898 h 619854"/>
                <a:gd name="connsiteX90" fmla="*/ 186 w 697275"/>
                <a:gd name="connsiteY90" fmla="*/ 274871 h 619854"/>
                <a:gd name="connsiteX91" fmla="*/ -955 w 697275"/>
                <a:gd name="connsiteY91" fmla="*/ 260432 h 619854"/>
                <a:gd name="connsiteX92" fmla="*/ -1073 w 697275"/>
                <a:gd name="connsiteY92" fmla="*/ 251048 h 619854"/>
                <a:gd name="connsiteX93" fmla="*/ 147 w 697275"/>
                <a:gd name="connsiteY93" fmla="*/ 228621 h 619854"/>
                <a:gd name="connsiteX94" fmla="*/ 2507 w 697275"/>
                <a:gd name="connsiteY94" fmla="*/ 168462 h 619854"/>
                <a:gd name="connsiteX95" fmla="*/ 1603 w 697275"/>
                <a:gd name="connsiteY95" fmla="*/ 159138 h 619854"/>
                <a:gd name="connsiteX96" fmla="*/ 8154 w 697275"/>
                <a:gd name="connsiteY96" fmla="*/ 106868 h 619854"/>
                <a:gd name="connsiteX97" fmla="*/ 8882 w 697275"/>
                <a:gd name="connsiteY97" fmla="*/ 101891 h 619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697275" h="619854">
                  <a:moveTo>
                    <a:pt x="8882" y="101891"/>
                  </a:moveTo>
                  <a:cubicBezTo>
                    <a:pt x="12757" y="87156"/>
                    <a:pt x="19682" y="73393"/>
                    <a:pt x="29184" y="61483"/>
                  </a:cubicBezTo>
                  <a:cubicBezTo>
                    <a:pt x="35223" y="53929"/>
                    <a:pt x="41558" y="46611"/>
                    <a:pt x="47676" y="39115"/>
                  </a:cubicBezTo>
                  <a:cubicBezTo>
                    <a:pt x="55545" y="29891"/>
                    <a:pt x="65283" y="22419"/>
                    <a:pt x="76221" y="17181"/>
                  </a:cubicBezTo>
                  <a:cubicBezTo>
                    <a:pt x="85309" y="12138"/>
                    <a:pt x="94811" y="7913"/>
                    <a:pt x="104647" y="4551"/>
                  </a:cubicBezTo>
                  <a:cubicBezTo>
                    <a:pt x="108582" y="3961"/>
                    <a:pt x="111828" y="1777"/>
                    <a:pt x="115507" y="616"/>
                  </a:cubicBezTo>
                  <a:cubicBezTo>
                    <a:pt x="127841" y="-3318"/>
                    <a:pt x="138760" y="5692"/>
                    <a:pt x="136969" y="18735"/>
                  </a:cubicBezTo>
                  <a:cubicBezTo>
                    <a:pt x="136222" y="25109"/>
                    <a:pt x="132523" y="30762"/>
                    <a:pt x="126995" y="34020"/>
                  </a:cubicBezTo>
                  <a:cubicBezTo>
                    <a:pt x="113677" y="42420"/>
                    <a:pt x="99788" y="49975"/>
                    <a:pt x="87650" y="60244"/>
                  </a:cubicBezTo>
                  <a:cubicBezTo>
                    <a:pt x="71735" y="73444"/>
                    <a:pt x="58004" y="89056"/>
                    <a:pt x="46928" y="106514"/>
                  </a:cubicBezTo>
                  <a:cubicBezTo>
                    <a:pt x="41361" y="115406"/>
                    <a:pt x="42305" y="125694"/>
                    <a:pt x="40456" y="135393"/>
                  </a:cubicBezTo>
                  <a:cubicBezTo>
                    <a:pt x="39925" y="138186"/>
                    <a:pt x="42423" y="138462"/>
                    <a:pt x="44390" y="138344"/>
                  </a:cubicBezTo>
                  <a:cubicBezTo>
                    <a:pt x="54227" y="137754"/>
                    <a:pt x="63060" y="140763"/>
                    <a:pt x="71932" y="144246"/>
                  </a:cubicBezTo>
                  <a:cubicBezTo>
                    <a:pt x="77145" y="146351"/>
                    <a:pt x="81414" y="145210"/>
                    <a:pt x="84444" y="140311"/>
                  </a:cubicBezTo>
                  <a:cubicBezTo>
                    <a:pt x="87198" y="135385"/>
                    <a:pt x="91408" y="131435"/>
                    <a:pt x="96503" y="128999"/>
                  </a:cubicBezTo>
                  <a:cubicBezTo>
                    <a:pt x="103408" y="125930"/>
                    <a:pt x="105552" y="120776"/>
                    <a:pt x="104785" y="113773"/>
                  </a:cubicBezTo>
                  <a:cubicBezTo>
                    <a:pt x="103447" y="101438"/>
                    <a:pt x="108936" y="92271"/>
                    <a:pt x="118143" y="84716"/>
                  </a:cubicBezTo>
                  <a:cubicBezTo>
                    <a:pt x="125697" y="78104"/>
                    <a:pt x="136615" y="76999"/>
                    <a:pt x="145350" y="81962"/>
                  </a:cubicBezTo>
                  <a:cubicBezTo>
                    <a:pt x="152609" y="86156"/>
                    <a:pt x="155108" y="95444"/>
                    <a:pt x="150917" y="102707"/>
                  </a:cubicBezTo>
                  <a:cubicBezTo>
                    <a:pt x="149934" y="104407"/>
                    <a:pt x="148635" y="105900"/>
                    <a:pt x="147081" y="107104"/>
                  </a:cubicBezTo>
                  <a:cubicBezTo>
                    <a:pt x="132956" y="118553"/>
                    <a:pt x="121113" y="132570"/>
                    <a:pt x="112182" y="148416"/>
                  </a:cubicBezTo>
                  <a:cubicBezTo>
                    <a:pt x="105749" y="159866"/>
                    <a:pt x="102070" y="172023"/>
                    <a:pt x="105159" y="185420"/>
                  </a:cubicBezTo>
                  <a:cubicBezTo>
                    <a:pt x="106418" y="190850"/>
                    <a:pt x="105729" y="196535"/>
                    <a:pt x="105474" y="202122"/>
                  </a:cubicBezTo>
                  <a:cubicBezTo>
                    <a:pt x="105395" y="202846"/>
                    <a:pt x="105277" y="203564"/>
                    <a:pt x="105080" y="204267"/>
                  </a:cubicBezTo>
                  <a:cubicBezTo>
                    <a:pt x="104333" y="206977"/>
                    <a:pt x="103939" y="209775"/>
                    <a:pt x="103919" y="212588"/>
                  </a:cubicBezTo>
                  <a:cubicBezTo>
                    <a:pt x="103821" y="213253"/>
                    <a:pt x="103683" y="213910"/>
                    <a:pt x="103506" y="214555"/>
                  </a:cubicBezTo>
                  <a:cubicBezTo>
                    <a:pt x="102877" y="216873"/>
                    <a:pt x="102483" y="219255"/>
                    <a:pt x="102385" y="221657"/>
                  </a:cubicBezTo>
                  <a:cubicBezTo>
                    <a:pt x="102306" y="222355"/>
                    <a:pt x="102169" y="223046"/>
                    <a:pt x="101972" y="223723"/>
                  </a:cubicBezTo>
                  <a:cubicBezTo>
                    <a:pt x="101008" y="226497"/>
                    <a:pt x="101382" y="229428"/>
                    <a:pt x="100969" y="232261"/>
                  </a:cubicBezTo>
                  <a:cubicBezTo>
                    <a:pt x="100890" y="233024"/>
                    <a:pt x="100733" y="233781"/>
                    <a:pt x="100536" y="234523"/>
                  </a:cubicBezTo>
                  <a:cubicBezTo>
                    <a:pt x="96464" y="259393"/>
                    <a:pt x="96542" y="284767"/>
                    <a:pt x="100752" y="309613"/>
                  </a:cubicBezTo>
                  <a:cubicBezTo>
                    <a:pt x="104195" y="328912"/>
                    <a:pt x="106890" y="348348"/>
                    <a:pt x="112812" y="367116"/>
                  </a:cubicBezTo>
                  <a:cubicBezTo>
                    <a:pt x="113854" y="369360"/>
                    <a:pt x="113933" y="371924"/>
                    <a:pt x="113067" y="374237"/>
                  </a:cubicBezTo>
                  <a:cubicBezTo>
                    <a:pt x="110077" y="379962"/>
                    <a:pt x="111316" y="385628"/>
                    <a:pt x="112949" y="391254"/>
                  </a:cubicBezTo>
                  <a:cubicBezTo>
                    <a:pt x="117435" y="407403"/>
                    <a:pt x="122982" y="423236"/>
                    <a:pt x="129573" y="438645"/>
                  </a:cubicBezTo>
                  <a:cubicBezTo>
                    <a:pt x="135592" y="452101"/>
                    <a:pt x="145468" y="462252"/>
                    <a:pt x="157468" y="470672"/>
                  </a:cubicBezTo>
                  <a:cubicBezTo>
                    <a:pt x="159317" y="472323"/>
                    <a:pt x="161757" y="473155"/>
                    <a:pt x="164236" y="472974"/>
                  </a:cubicBezTo>
                  <a:cubicBezTo>
                    <a:pt x="172754" y="471243"/>
                    <a:pt x="181744" y="473072"/>
                    <a:pt x="190007" y="469393"/>
                  </a:cubicBezTo>
                  <a:cubicBezTo>
                    <a:pt x="194571" y="467426"/>
                    <a:pt x="198623" y="469393"/>
                    <a:pt x="202420" y="471597"/>
                  </a:cubicBezTo>
                  <a:cubicBezTo>
                    <a:pt x="210289" y="475944"/>
                    <a:pt x="218001" y="480568"/>
                    <a:pt x="225830" y="484935"/>
                  </a:cubicBezTo>
                  <a:cubicBezTo>
                    <a:pt x="251955" y="499512"/>
                    <a:pt x="279379" y="509860"/>
                    <a:pt x="309399" y="513106"/>
                  </a:cubicBezTo>
                  <a:cubicBezTo>
                    <a:pt x="324291" y="514699"/>
                    <a:pt x="339046" y="517414"/>
                    <a:pt x="353958" y="519165"/>
                  </a:cubicBezTo>
                  <a:cubicBezTo>
                    <a:pt x="374142" y="521565"/>
                    <a:pt x="393657" y="518299"/>
                    <a:pt x="413388" y="516391"/>
                  </a:cubicBezTo>
                  <a:cubicBezTo>
                    <a:pt x="419644" y="515781"/>
                    <a:pt x="425939" y="515211"/>
                    <a:pt x="432176" y="514542"/>
                  </a:cubicBezTo>
                  <a:cubicBezTo>
                    <a:pt x="448032" y="512850"/>
                    <a:pt x="463829" y="510607"/>
                    <a:pt x="479764" y="509762"/>
                  </a:cubicBezTo>
                  <a:cubicBezTo>
                    <a:pt x="481219" y="509642"/>
                    <a:pt x="482636" y="509276"/>
                    <a:pt x="483973" y="508680"/>
                  </a:cubicBezTo>
                  <a:cubicBezTo>
                    <a:pt x="490268" y="507302"/>
                    <a:pt x="496485" y="504745"/>
                    <a:pt x="503056" y="507420"/>
                  </a:cubicBezTo>
                  <a:cubicBezTo>
                    <a:pt x="512439" y="507497"/>
                    <a:pt x="521823" y="506614"/>
                    <a:pt x="531030" y="504784"/>
                  </a:cubicBezTo>
                  <a:cubicBezTo>
                    <a:pt x="535339" y="503980"/>
                    <a:pt x="539745" y="503980"/>
                    <a:pt x="544053" y="504784"/>
                  </a:cubicBezTo>
                  <a:cubicBezTo>
                    <a:pt x="553457" y="507100"/>
                    <a:pt x="563392" y="505882"/>
                    <a:pt x="571949" y="501361"/>
                  </a:cubicBezTo>
                  <a:cubicBezTo>
                    <a:pt x="572146" y="501218"/>
                    <a:pt x="572362" y="501112"/>
                    <a:pt x="572598" y="501047"/>
                  </a:cubicBezTo>
                  <a:cubicBezTo>
                    <a:pt x="581569" y="499197"/>
                    <a:pt x="590009" y="495597"/>
                    <a:pt x="598723" y="493000"/>
                  </a:cubicBezTo>
                  <a:cubicBezTo>
                    <a:pt x="601477" y="492194"/>
                    <a:pt x="604193" y="491387"/>
                    <a:pt x="606927" y="490443"/>
                  </a:cubicBezTo>
                  <a:cubicBezTo>
                    <a:pt x="620049" y="485918"/>
                    <a:pt x="632501" y="479407"/>
                    <a:pt x="646272" y="476672"/>
                  </a:cubicBezTo>
                  <a:cubicBezTo>
                    <a:pt x="647688" y="476232"/>
                    <a:pt x="649007" y="475567"/>
                    <a:pt x="650206" y="474705"/>
                  </a:cubicBezTo>
                  <a:cubicBezTo>
                    <a:pt x="654672" y="472364"/>
                    <a:pt x="658784" y="469157"/>
                    <a:pt x="664194" y="469177"/>
                  </a:cubicBezTo>
                  <a:cubicBezTo>
                    <a:pt x="665748" y="469177"/>
                    <a:pt x="666771" y="467977"/>
                    <a:pt x="667892" y="467072"/>
                  </a:cubicBezTo>
                  <a:cubicBezTo>
                    <a:pt x="671119" y="464068"/>
                    <a:pt x="675289" y="462270"/>
                    <a:pt x="679696" y="461977"/>
                  </a:cubicBezTo>
                  <a:cubicBezTo>
                    <a:pt x="681191" y="461922"/>
                    <a:pt x="682607" y="461278"/>
                    <a:pt x="683630" y="460187"/>
                  </a:cubicBezTo>
                  <a:cubicBezTo>
                    <a:pt x="686975" y="457336"/>
                    <a:pt x="691303" y="455922"/>
                    <a:pt x="695670" y="456252"/>
                  </a:cubicBezTo>
                  <a:cubicBezTo>
                    <a:pt x="690928" y="461662"/>
                    <a:pt x="684378" y="464436"/>
                    <a:pt x="678299" y="467780"/>
                  </a:cubicBezTo>
                  <a:cubicBezTo>
                    <a:pt x="666397" y="474292"/>
                    <a:pt x="653629" y="478895"/>
                    <a:pt x="640921" y="483518"/>
                  </a:cubicBezTo>
                  <a:cubicBezTo>
                    <a:pt x="627544" y="488456"/>
                    <a:pt x="614639" y="494673"/>
                    <a:pt x="601084" y="499256"/>
                  </a:cubicBezTo>
                  <a:cubicBezTo>
                    <a:pt x="591248" y="502522"/>
                    <a:pt x="581412" y="505866"/>
                    <a:pt x="571575" y="509093"/>
                  </a:cubicBezTo>
                  <a:cubicBezTo>
                    <a:pt x="565811" y="510942"/>
                    <a:pt x="564454" y="513991"/>
                    <a:pt x="567641" y="519263"/>
                  </a:cubicBezTo>
                  <a:cubicBezTo>
                    <a:pt x="569608" y="522568"/>
                    <a:pt x="572756" y="525027"/>
                    <a:pt x="574743" y="528431"/>
                  </a:cubicBezTo>
                  <a:cubicBezTo>
                    <a:pt x="584146" y="544582"/>
                    <a:pt x="588120" y="561441"/>
                    <a:pt x="582415" y="579855"/>
                  </a:cubicBezTo>
                  <a:cubicBezTo>
                    <a:pt x="581530" y="584118"/>
                    <a:pt x="578166" y="587427"/>
                    <a:pt x="573877" y="588235"/>
                  </a:cubicBezTo>
                  <a:cubicBezTo>
                    <a:pt x="553103" y="593724"/>
                    <a:pt x="532112" y="598249"/>
                    <a:pt x="511161" y="602970"/>
                  </a:cubicBezTo>
                  <a:cubicBezTo>
                    <a:pt x="501954" y="604817"/>
                    <a:pt x="492630" y="606039"/>
                    <a:pt x="483246" y="606629"/>
                  </a:cubicBezTo>
                  <a:cubicBezTo>
                    <a:pt x="474393" y="607396"/>
                    <a:pt x="465540" y="609324"/>
                    <a:pt x="456865" y="610800"/>
                  </a:cubicBezTo>
                  <a:cubicBezTo>
                    <a:pt x="443094" y="613141"/>
                    <a:pt x="429323" y="615836"/>
                    <a:pt x="415415" y="616957"/>
                  </a:cubicBezTo>
                  <a:cubicBezTo>
                    <a:pt x="402667" y="617980"/>
                    <a:pt x="389840" y="620321"/>
                    <a:pt x="377191" y="619279"/>
                  </a:cubicBezTo>
                  <a:cubicBezTo>
                    <a:pt x="355846" y="617528"/>
                    <a:pt x="334501" y="619279"/>
                    <a:pt x="313275" y="617902"/>
                  </a:cubicBezTo>
                  <a:cubicBezTo>
                    <a:pt x="301058" y="617075"/>
                    <a:pt x="288841" y="615541"/>
                    <a:pt x="276645" y="614105"/>
                  </a:cubicBezTo>
                  <a:cubicBezTo>
                    <a:pt x="256047" y="611402"/>
                    <a:pt x="235804" y="606427"/>
                    <a:pt x="216289" y="599272"/>
                  </a:cubicBezTo>
                  <a:cubicBezTo>
                    <a:pt x="195751" y="592111"/>
                    <a:pt x="174977" y="585678"/>
                    <a:pt x="154871" y="577081"/>
                  </a:cubicBezTo>
                  <a:cubicBezTo>
                    <a:pt x="147534" y="573914"/>
                    <a:pt x="140648" y="569763"/>
                    <a:pt x="133094" y="567028"/>
                  </a:cubicBezTo>
                  <a:cubicBezTo>
                    <a:pt x="125540" y="564294"/>
                    <a:pt x="122589" y="557920"/>
                    <a:pt x="121507" y="550995"/>
                  </a:cubicBezTo>
                  <a:cubicBezTo>
                    <a:pt x="119795" y="540018"/>
                    <a:pt x="112005" y="534175"/>
                    <a:pt x="104333" y="527880"/>
                  </a:cubicBezTo>
                  <a:cubicBezTo>
                    <a:pt x="94811" y="520011"/>
                    <a:pt x="84463" y="512948"/>
                    <a:pt x="76319" y="503879"/>
                  </a:cubicBezTo>
                  <a:cubicBezTo>
                    <a:pt x="67840" y="494704"/>
                    <a:pt x="62745" y="482903"/>
                    <a:pt x="61899" y="470436"/>
                  </a:cubicBezTo>
                  <a:cubicBezTo>
                    <a:pt x="61132" y="457118"/>
                    <a:pt x="54030" y="446829"/>
                    <a:pt x="46889" y="436481"/>
                  </a:cubicBezTo>
                  <a:cubicBezTo>
                    <a:pt x="45335" y="434789"/>
                    <a:pt x="43249" y="433668"/>
                    <a:pt x="40987" y="433294"/>
                  </a:cubicBezTo>
                  <a:cubicBezTo>
                    <a:pt x="34141" y="431071"/>
                    <a:pt x="30403" y="426055"/>
                    <a:pt x="28475" y="419406"/>
                  </a:cubicBezTo>
                  <a:cubicBezTo>
                    <a:pt x="27551" y="416160"/>
                    <a:pt x="26646" y="412914"/>
                    <a:pt x="25721" y="409569"/>
                  </a:cubicBezTo>
                  <a:cubicBezTo>
                    <a:pt x="24757" y="406062"/>
                    <a:pt x="23046" y="402812"/>
                    <a:pt x="20685" y="400048"/>
                  </a:cubicBezTo>
                  <a:cubicBezTo>
                    <a:pt x="17006" y="395525"/>
                    <a:pt x="14468" y="390200"/>
                    <a:pt x="13249" y="384506"/>
                  </a:cubicBezTo>
                  <a:cubicBezTo>
                    <a:pt x="9747" y="370224"/>
                    <a:pt x="5753" y="356001"/>
                    <a:pt x="3688" y="341443"/>
                  </a:cubicBezTo>
                  <a:cubicBezTo>
                    <a:pt x="2055" y="330013"/>
                    <a:pt x="-247" y="318643"/>
                    <a:pt x="186" y="306898"/>
                  </a:cubicBezTo>
                  <a:cubicBezTo>
                    <a:pt x="658" y="296236"/>
                    <a:pt x="324" y="285554"/>
                    <a:pt x="186" y="274871"/>
                  </a:cubicBezTo>
                  <a:cubicBezTo>
                    <a:pt x="462" y="270028"/>
                    <a:pt x="68" y="265173"/>
                    <a:pt x="-955" y="260432"/>
                  </a:cubicBezTo>
                  <a:cubicBezTo>
                    <a:pt x="-1781" y="257363"/>
                    <a:pt x="-1820" y="254136"/>
                    <a:pt x="-1073" y="251048"/>
                  </a:cubicBezTo>
                  <a:cubicBezTo>
                    <a:pt x="894" y="243592"/>
                    <a:pt x="147" y="236097"/>
                    <a:pt x="147" y="228621"/>
                  </a:cubicBezTo>
                  <a:cubicBezTo>
                    <a:pt x="147" y="208535"/>
                    <a:pt x="1603" y="188509"/>
                    <a:pt x="2507" y="168462"/>
                  </a:cubicBezTo>
                  <a:cubicBezTo>
                    <a:pt x="2665" y="165394"/>
                    <a:pt x="1681" y="162305"/>
                    <a:pt x="1603" y="159138"/>
                  </a:cubicBezTo>
                  <a:cubicBezTo>
                    <a:pt x="973" y="141476"/>
                    <a:pt x="3196" y="123829"/>
                    <a:pt x="8154" y="106868"/>
                  </a:cubicBezTo>
                  <a:cubicBezTo>
                    <a:pt x="8724" y="105276"/>
                    <a:pt x="8980" y="103582"/>
                    <a:pt x="8882" y="101891"/>
                  </a:cubicBezTo>
                  <a:close/>
                </a:path>
              </a:pathLst>
            </a:custGeom>
            <a:solidFill>
              <a:srgbClr val="000000"/>
            </a:solidFill>
            <a:ln w="1956" cap="flat">
              <a:noFill/>
              <a:prstDash val="solid"/>
              <a:miter/>
            </a:ln>
          </p:spPr>
          <p:txBody>
            <a:bodyPr rtlCol="0" anchor="ctr"/>
            <a:lstStyle/>
            <a:p>
              <a:endParaRPr lang="es-CO"/>
            </a:p>
          </p:txBody>
        </p:sp>
        <p:sp>
          <p:nvSpPr>
            <p:cNvPr id="5291" name="Freeform: Shape 5290">
              <a:extLst>
                <a:ext uri="{FF2B5EF4-FFF2-40B4-BE49-F238E27FC236}">
                  <a16:creationId xmlns:a16="http://schemas.microsoft.com/office/drawing/2014/main" id="{4BDBA7D0-68D0-86EC-28CC-931B0F46E000}"/>
                </a:ext>
              </a:extLst>
            </p:cNvPr>
            <p:cNvSpPr/>
            <p:nvPr/>
          </p:nvSpPr>
          <p:spPr>
            <a:xfrm>
              <a:off x="12879657" y="350503"/>
              <a:ext cx="686438" cy="406628"/>
            </a:xfrm>
            <a:custGeom>
              <a:avLst/>
              <a:gdLst>
                <a:gd name="connsiteX0" fmla="*/ 635495 w 686438"/>
                <a:gd name="connsiteY0" fmla="*/ 307856 h 406628"/>
                <a:gd name="connsiteX1" fmla="*/ 620899 w 686438"/>
                <a:gd name="connsiteY1" fmla="*/ 317967 h 406628"/>
                <a:gd name="connsiteX2" fmla="*/ 558910 w 686438"/>
                <a:gd name="connsiteY2" fmla="*/ 347752 h 406628"/>
                <a:gd name="connsiteX3" fmla="*/ 506837 w 686438"/>
                <a:gd name="connsiteY3" fmla="*/ 367424 h 406628"/>
                <a:gd name="connsiteX4" fmla="*/ 460980 w 686438"/>
                <a:gd name="connsiteY4" fmla="*/ 383162 h 406628"/>
                <a:gd name="connsiteX5" fmla="*/ 424449 w 686438"/>
                <a:gd name="connsiteY5" fmla="*/ 390776 h 406628"/>
                <a:gd name="connsiteX6" fmla="*/ 403773 w 686438"/>
                <a:gd name="connsiteY6" fmla="*/ 393668 h 406628"/>
                <a:gd name="connsiteX7" fmla="*/ 403773 w 686438"/>
                <a:gd name="connsiteY7" fmla="*/ 393668 h 406628"/>
                <a:gd name="connsiteX8" fmla="*/ 358014 w 686438"/>
                <a:gd name="connsiteY8" fmla="*/ 398684 h 406628"/>
                <a:gd name="connsiteX9" fmla="*/ 317686 w 686438"/>
                <a:gd name="connsiteY9" fmla="*/ 403464 h 406628"/>
                <a:gd name="connsiteX10" fmla="*/ 166423 w 686438"/>
                <a:gd name="connsiteY10" fmla="*/ 385936 h 406628"/>
                <a:gd name="connsiteX11" fmla="*/ 89897 w 686438"/>
                <a:gd name="connsiteY11" fmla="*/ 343266 h 406628"/>
                <a:gd name="connsiteX12" fmla="*/ 53719 w 686438"/>
                <a:gd name="connsiteY12" fmla="*/ 303784 h 406628"/>
                <a:gd name="connsiteX13" fmla="*/ 16774 w 686438"/>
                <a:gd name="connsiteY13" fmla="*/ 246418 h 406628"/>
                <a:gd name="connsiteX14" fmla="*/ -1226 w 686438"/>
                <a:gd name="connsiteY14" fmla="*/ 172764 h 406628"/>
                <a:gd name="connsiteX15" fmla="*/ 4203 w 686438"/>
                <a:gd name="connsiteY15" fmla="*/ 100684 h 406628"/>
                <a:gd name="connsiteX16" fmla="*/ 12584 w 686438"/>
                <a:gd name="connsiteY16" fmla="*/ 56618 h 406628"/>
                <a:gd name="connsiteX17" fmla="*/ 21024 w 686438"/>
                <a:gd name="connsiteY17" fmla="*/ 37339 h 406628"/>
                <a:gd name="connsiteX18" fmla="*/ 22105 w 686438"/>
                <a:gd name="connsiteY18" fmla="*/ 35371 h 406628"/>
                <a:gd name="connsiteX19" fmla="*/ 25017 w 686438"/>
                <a:gd name="connsiteY19" fmla="*/ 31279 h 406628"/>
                <a:gd name="connsiteX20" fmla="*/ 26099 w 686438"/>
                <a:gd name="connsiteY20" fmla="*/ 29765 h 406628"/>
                <a:gd name="connsiteX21" fmla="*/ 29443 w 686438"/>
                <a:gd name="connsiteY21" fmla="*/ 25456 h 406628"/>
                <a:gd name="connsiteX22" fmla="*/ 30506 w 686438"/>
                <a:gd name="connsiteY22" fmla="*/ 23922 h 406628"/>
                <a:gd name="connsiteX23" fmla="*/ 31745 w 686438"/>
                <a:gd name="connsiteY23" fmla="*/ 22446 h 406628"/>
                <a:gd name="connsiteX24" fmla="*/ 32394 w 686438"/>
                <a:gd name="connsiteY24" fmla="*/ 21738 h 406628"/>
                <a:gd name="connsiteX25" fmla="*/ 50473 w 686438"/>
                <a:gd name="connsiteY25" fmla="*/ 3659 h 406628"/>
                <a:gd name="connsiteX26" fmla="*/ 51909 w 686438"/>
                <a:gd name="connsiteY26" fmla="*/ 2262 h 406628"/>
                <a:gd name="connsiteX27" fmla="*/ 53464 w 686438"/>
                <a:gd name="connsiteY27" fmla="*/ 885 h 406628"/>
                <a:gd name="connsiteX28" fmla="*/ 54309 w 686438"/>
                <a:gd name="connsiteY28" fmla="*/ 275 h 406628"/>
                <a:gd name="connsiteX29" fmla="*/ 56395 w 686438"/>
                <a:gd name="connsiteY29" fmla="*/ -315 h 406628"/>
                <a:gd name="connsiteX30" fmla="*/ 57378 w 686438"/>
                <a:gd name="connsiteY30" fmla="*/ 217 h 406628"/>
                <a:gd name="connsiteX31" fmla="*/ 57831 w 686438"/>
                <a:gd name="connsiteY31" fmla="*/ 2420 h 406628"/>
                <a:gd name="connsiteX32" fmla="*/ 51201 w 686438"/>
                <a:gd name="connsiteY32" fmla="*/ 10918 h 406628"/>
                <a:gd name="connsiteX33" fmla="*/ 10794 w 686438"/>
                <a:gd name="connsiteY33" fmla="*/ 89353 h 406628"/>
                <a:gd name="connsiteX34" fmla="*/ 5266 w 686438"/>
                <a:gd name="connsiteY34" fmla="*/ 176364 h 406628"/>
                <a:gd name="connsiteX35" fmla="*/ 21201 w 686438"/>
                <a:gd name="connsiteY35" fmla="*/ 241776 h 406628"/>
                <a:gd name="connsiteX36" fmla="*/ 73372 w 686438"/>
                <a:gd name="connsiteY36" fmla="*/ 318715 h 406628"/>
                <a:gd name="connsiteX37" fmla="*/ 136679 w 686438"/>
                <a:gd name="connsiteY37" fmla="*/ 365772 h 406628"/>
                <a:gd name="connsiteX38" fmla="*/ 232208 w 686438"/>
                <a:gd name="connsiteY38" fmla="*/ 397897 h 406628"/>
                <a:gd name="connsiteX39" fmla="*/ 307672 w 686438"/>
                <a:gd name="connsiteY39" fmla="*/ 398507 h 406628"/>
                <a:gd name="connsiteX40" fmla="*/ 369208 w 686438"/>
                <a:gd name="connsiteY40" fmla="*/ 392822 h 406628"/>
                <a:gd name="connsiteX41" fmla="*/ 407353 w 686438"/>
                <a:gd name="connsiteY41" fmla="*/ 387844 h 406628"/>
                <a:gd name="connsiteX42" fmla="*/ 415911 w 686438"/>
                <a:gd name="connsiteY42" fmla="*/ 386113 h 406628"/>
                <a:gd name="connsiteX43" fmla="*/ 474928 w 686438"/>
                <a:gd name="connsiteY43" fmla="*/ 372460 h 406628"/>
                <a:gd name="connsiteX44" fmla="*/ 505303 w 686438"/>
                <a:gd name="connsiteY44" fmla="*/ 362270 h 406628"/>
                <a:gd name="connsiteX45" fmla="*/ 604807 w 686438"/>
                <a:gd name="connsiteY45" fmla="*/ 321233 h 406628"/>
                <a:gd name="connsiteX46" fmla="*/ 664512 w 686438"/>
                <a:gd name="connsiteY46" fmla="*/ 273232 h 406628"/>
                <a:gd name="connsiteX47" fmla="*/ 680034 w 686438"/>
                <a:gd name="connsiteY47" fmla="*/ 225585 h 406628"/>
                <a:gd name="connsiteX48" fmla="*/ 678598 w 686438"/>
                <a:gd name="connsiteY48" fmla="*/ 151361 h 406628"/>
                <a:gd name="connsiteX49" fmla="*/ 678598 w 686438"/>
                <a:gd name="connsiteY49" fmla="*/ 144101 h 406628"/>
                <a:gd name="connsiteX50" fmla="*/ 679110 w 686438"/>
                <a:gd name="connsiteY50" fmla="*/ 140718 h 406628"/>
                <a:gd name="connsiteX51" fmla="*/ 680133 w 686438"/>
                <a:gd name="connsiteY51" fmla="*/ 138751 h 406628"/>
                <a:gd name="connsiteX52" fmla="*/ 682080 w 686438"/>
                <a:gd name="connsiteY52" fmla="*/ 138731 h 406628"/>
                <a:gd name="connsiteX53" fmla="*/ 682100 w 686438"/>
                <a:gd name="connsiteY53" fmla="*/ 138751 h 406628"/>
                <a:gd name="connsiteX54" fmla="*/ 682100 w 686438"/>
                <a:gd name="connsiteY54" fmla="*/ 138751 h 406628"/>
                <a:gd name="connsiteX55" fmla="*/ 684402 w 686438"/>
                <a:gd name="connsiteY55" fmla="*/ 197080 h 406628"/>
                <a:gd name="connsiteX56" fmla="*/ 684402 w 686438"/>
                <a:gd name="connsiteY56" fmla="*/ 226116 h 406628"/>
                <a:gd name="connsiteX57" fmla="*/ 680664 w 686438"/>
                <a:gd name="connsiteY57" fmla="*/ 252379 h 406628"/>
                <a:gd name="connsiteX58" fmla="*/ 680664 w 686438"/>
                <a:gd name="connsiteY58" fmla="*/ 252379 h 406628"/>
                <a:gd name="connsiteX59" fmla="*/ 671929 w 686438"/>
                <a:gd name="connsiteY59" fmla="*/ 271324 h 406628"/>
                <a:gd name="connsiteX60" fmla="*/ 671929 w 686438"/>
                <a:gd name="connsiteY60" fmla="*/ 271324 h 406628"/>
                <a:gd name="connsiteX61" fmla="*/ 668978 w 686438"/>
                <a:gd name="connsiteY61" fmla="*/ 275671 h 406628"/>
                <a:gd name="connsiteX62" fmla="*/ 668978 w 686438"/>
                <a:gd name="connsiteY62" fmla="*/ 275671 h 406628"/>
                <a:gd name="connsiteX63" fmla="*/ 661680 w 686438"/>
                <a:gd name="connsiteY63" fmla="*/ 284426 h 406628"/>
                <a:gd name="connsiteX64" fmla="*/ 661680 w 686438"/>
                <a:gd name="connsiteY64" fmla="*/ 284426 h 406628"/>
                <a:gd name="connsiteX65" fmla="*/ 660224 w 686438"/>
                <a:gd name="connsiteY65" fmla="*/ 285921 h 406628"/>
                <a:gd name="connsiteX66" fmla="*/ 660224 w 686438"/>
                <a:gd name="connsiteY66" fmla="*/ 285921 h 406628"/>
                <a:gd name="connsiteX67" fmla="*/ 658768 w 686438"/>
                <a:gd name="connsiteY67" fmla="*/ 287396 h 406628"/>
                <a:gd name="connsiteX68" fmla="*/ 658768 w 686438"/>
                <a:gd name="connsiteY68" fmla="*/ 287396 h 406628"/>
                <a:gd name="connsiteX69" fmla="*/ 657312 w 686438"/>
                <a:gd name="connsiteY69" fmla="*/ 288872 h 406628"/>
                <a:gd name="connsiteX70" fmla="*/ 657312 w 686438"/>
                <a:gd name="connsiteY70" fmla="*/ 288872 h 406628"/>
                <a:gd name="connsiteX71" fmla="*/ 655857 w 686438"/>
                <a:gd name="connsiteY71" fmla="*/ 290347 h 406628"/>
                <a:gd name="connsiteX72" fmla="*/ 655857 w 686438"/>
                <a:gd name="connsiteY72" fmla="*/ 290347 h 406628"/>
                <a:gd name="connsiteX73" fmla="*/ 649955 w 686438"/>
                <a:gd name="connsiteY73" fmla="*/ 296249 h 406628"/>
                <a:gd name="connsiteX74" fmla="*/ 649955 w 686438"/>
                <a:gd name="connsiteY74" fmla="*/ 296249 h 406628"/>
                <a:gd name="connsiteX75" fmla="*/ 641220 w 686438"/>
                <a:gd name="connsiteY75" fmla="*/ 303567 h 406628"/>
                <a:gd name="connsiteX76" fmla="*/ 641220 w 686438"/>
                <a:gd name="connsiteY76" fmla="*/ 303567 h 406628"/>
                <a:gd name="connsiteX77" fmla="*/ 635495 w 686438"/>
                <a:gd name="connsiteY77" fmla="*/ 307856 h 40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686438" h="406628">
                  <a:moveTo>
                    <a:pt x="635495" y="307856"/>
                  </a:moveTo>
                  <a:cubicBezTo>
                    <a:pt x="630538" y="311102"/>
                    <a:pt x="625069" y="313600"/>
                    <a:pt x="620899" y="317967"/>
                  </a:cubicBezTo>
                  <a:cubicBezTo>
                    <a:pt x="601462" y="330460"/>
                    <a:pt x="580137" y="339056"/>
                    <a:pt x="558910" y="347752"/>
                  </a:cubicBezTo>
                  <a:cubicBezTo>
                    <a:pt x="541717" y="354795"/>
                    <a:pt x="524936" y="362821"/>
                    <a:pt x="506837" y="367424"/>
                  </a:cubicBezTo>
                  <a:cubicBezTo>
                    <a:pt x="491099" y="371497"/>
                    <a:pt x="476148" y="377634"/>
                    <a:pt x="460980" y="383162"/>
                  </a:cubicBezTo>
                  <a:cubicBezTo>
                    <a:pt x="449177" y="387510"/>
                    <a:pt x="437177" y="390835"/>
                    <a:pt x="424449" y="390776"/>
                  </a:cubicBezTo>
                  <a:cubicBezTo>
                    <a:pt x="417465" y="391000"/>
                    <a:pt x="410540" y="391970"/>
                    <a:pt x="403773" y="393668"/>
                  </a:cubicBezTo>
                  <a:lnTo>
                    <a:pt x="403773" y="393668"/>
                  </a:lnTo>
                  <a:cubicBezTo>
                    <a:pt x="388802" y="397262"/>
                    <a:pt x="373418" y="398948"/>
                    <a:pt x="358014" y="398684"/>
                  </a:cubicBezTo>
                  <a:cubicBezTo>
                    <a:pt x="344381" y="398389"/>
                    <a:pt x="331122" y="401812"/>
                    <a:pt x="317686" y="403464"/>
                  </a:cubicBezTo>
                  <a:cubicBezTo>
                    <a:pt x="265809" y="409819"/>
                    <a:pt x="215388" y="406199"/>
                    <a:pt x="166423" y="385936"/>
                  </a:cubicBezTo>
                  <a:cubicBezTo>
                    <a:pt x="139157" y="374644"/>
                    <a:pt x="113091" y="361680"/>
                    <a:pt x="89897" y="343266"/>
                  </a:cubicBezTo>
                  <a:cubicBezTo>
                    <a:pt x="75713" y="331994"/>
                    <a:pt x="64480" y="318184"/>
                    <a:pt x="53719" y="303784"/>
                  </a:cubicBezTo>
                  <a:cubicBezTo>
                    <a:pt x="39949" y="285508"/>
                    <a:pt x="26709" y="267153"/>
                    <a:pt x="16774" y="246418"/>
                  </a:cubicBezTo>
                  <a:cubicBezTo>
                    <a:pt x="5561" y="223047"/>
                    <a:pt x="308" y="198398"/>
                    <a:pt x="-1226" y="172764"/>
                  </a:cubicBezTo>
                  <a:cubicBezTo>
                    <a:pt x="-2682" y="148508"/>
                    <a:pt x="249" y="124606"/>
                    <a:pt x="4203" y="100684"/>
                  </a:cubicBezTo>
                  <a:cubicBezTo>
                    <a:pt x="6663" y="85910"/>
                    <a:pt x="7607" y="70939"/>
                    <a:pt x="12584" y="56618"/>
                  </a:cubicBezTo>
                  <a:cubicBezTo>
                    <a:pt x="14925" y="49998"/>
                    <a:pt x="17758" y="43555"/>
                    <a:pt x="21024" y="37339"/>
                  </a:cubicBezTo>
                  <a:cubicBezTo>
                    <a:pt x="21338" y="36662"/>
                    <a:pt x="21712" y="36005"/>
                    <a:pt x="22105" y="35371"/>
                  </a:cubicBezTo>
                  <a:cubicBezTo>
                    <a:pt x="23050" y="33994"/>
                    <a:pt x="24073" y="32715"/>
                    <a:pt x="25017" y="31279"/>
                  </a:cubicBezTo>
                  <a:cubicBezTo>
                    <a:pt x="25332" y="30746"/>
                    <a:pt x="25706" y="30241"/>
                    <a:pt x="26099" y="29765"/>
                  </a:cubicBezTo>
                  <a:cubicBezTo>
                    <a:pt x="27358" y="28445"/>
                    <a:pt x="28479" y="27001"/>
                    <a:pt x="29443" y="25456"/>
                  </a:cubicBezTo>
                  <a:cubicBezTo>
                    <a:pt x="29758" y="24921"/>
                    <a:pt x="30112" y="24410"/>
                    <a:pt x="30506" y="23922"/>
                  </a:cubicBezTo>
                  <a:cubicBezTo>
                    <a:pt x="30880" y="23405"/>
                    <a:pt x="31293" y="22911"/>
                    <a:pt x="31745" y="22446"/>
                  </a:cubicBezTo>
                  <a:cubicBezTo>
                    <a:pt x="31942" y="22210"/>
                    <a:pt x="32178" y="21974"/>
                    <a:pt x="32394" y="21738"/>
                  </a:cubicBezTo>
                  <a:cubicBezTo>
                    <a:pt x="38414" y="15718"/>
                    <a:pt x="44395" y="9640"/>
                    <a:pt x="50473" y="3659"/>
                  </a:cubicBezTo>
                  <a:cubicBezTo>
                    <a:pt x="50926" y="3167"/>
                    <a:pt x="51418" y="2715"/>
                    <a:pt x="51909" y="2262"/>
                  </a:cubicBezTo>
                  <a:cubicBezTo>
                    <a:pt x="52401" y="1810"/>
                    <a:pt x="52913" y="1338"/>
                    <a:pt x="53464" y="885"/>
                  </a:cubicBezTo>
                  <a:lnTo>
                    <a:pt x="54309" y="275"/>
                  </a:lnTo>
                  <a:cubicBezTo>
                    <a:pt x="54939" y="-94"/>
                    <a:pt x="55667" y="-299"/>
                    <a:pt x="56395" y="-315"/>
                  </a:cubicBezTo>
                  <a:lnTo>
                    <a:pt x="57378" y="217"/>
                  </a:lnTo>
                  <a:cubicBezTo>
                    <a:pt x="57732" y="891"/>
                    <a:pt x="57890" y="1657"/>
                    <a:pt x="57831" y="2420"/>
                  </a:cubicBezTo>
                  <a:cubicBezTo>
                    <a:pt x="56788" y="6158"/>
                    <a:pt x="53896" y="8597"/>
                    <a:pt x="51201" y="10918"/>
                  </a:cubicBezTo>
                  <a:cubicBezTo>
                    <a:pt x="26965" y="31555"/>
                    <a:pt x="15928" y="58546"/>
                    <a:pt x="10794" y="89353"/>
                  </a:cubicBezTo>
                  <a:cubicBezTo>
                    <a:pt x="5876" y="118079"/>
                    <a:pt x="4027" y="147247"/>
                    <a:pt x="5266" y="176364"/>
                  </a:cubicBezTo>
                  <a:cubicBezTo>
                    <a:pt x="6269" y="198996"/>
                    <a:pt x="11699" y="221214"/>
                    <a:pt x="21201" y="241776"/>
                  </a:cubicBezTo>
                  <a:cubicBezTo>
                    <a:pt x="34381" y="270301"/>
                    <a:pt x="53405" y="294892"/>
                    <a:pt x="73372" y="318715"/>
                  </a:cubicBezTo>
                  <a:cubicBezTo>
                    <a:pt x="90625" y="339233"/>
                    <a:pt x="112717" y="353850"/>
                    <a:pt x="136679" y="365772"/>
                  </a:cubicBezTo>
                  <a:cubicBezTo>
                    <a:pt x="167053" y="380900"/>
                    <a:pt x="198411" y="393097"/>
                    <a:pt x="232208" y="397897"/>
                  </a:cubicBezTo>
                  <a:cubicBezTo>
                    <a:pt x="257232" y="401385"/>
                    <a:pt x="282590" y="401590"/>
                    <a:pt x="307672" y="398507"/>
                  </a:cubicBezTo>
                  <a:cubicBezTo>
                    <a:pt x="328112" y="396068"/>
                    <a:pt x="348434" y="392723"/>
                    <a:pt x="369208" y="392822"/>
                  </a:cubicBezTo>
                  <a:cubicBezTo>
                    <a:pt x="382094" y="392989"/>
                    <a:pt x="394940" y="391313"/>
                    <a:pt x="407353" y="387844"/>
                  </a:cubicBezTo>
                  <a:cubicBezTo>
                    <a:pt x="410088" y="386762"/>
                    <a:pt x="412979" y="386174"/>
                    <a:pt x="415911" y="386113"/>
                  </a:cubicBezTo>
                  <a:cubicBezTo>
                    <a:pt x="437039" y="387766"/>
                    <a:pt x="455866" y="379503"/>
                    <a:pt x="474928" y="372460"/>
                  </a:cubicBezTo>
                  <a:cubicBezTo>
                    <a:pt x="484942" y="368742"/>
                    <a:pt x="495093" y="365418"/>
                    <a:pt x="505303" y="362270"/>
                  </a:cubicBezTo>
                  <a:cubicBezTo>
                    <a:pt x="539572" y="351440"/>
                    <a:pt x="572858" y="337711"/>
                    <a:pt x="604807" y="321233"/>
                  </a:cubicBezTo>
                  <a:cubicBezTo>
                    <a:pt x="627843" y="309567"/>
                    <a:pt x="648578" y="294105"/>
                    <a:pt x="664512" y="273232"/>
                  </a:cubicBezTo>
                  <a:cubicBezTo>
                    <a:pt x="674860" y="259524"/>
                    <a:pt x="680310" y="242753"/>
                    <a:pt x="680034" y="225585"/>
                  </a:cubicBezTo>
                  <a:cubicBezTo>
                    <a:pt x="680034" y="200837"/>
                    <a:pt x="681214" y="176069"/>
                    <a:pt x="678598" y="151361"/>
                  </a:cubicBezTo>
                  <a:cubicBezTo>
                    <a:pt x="678244" y="148953"/>
                    <a:pt x="678244" y="146509"/>
                    <a:pt x="678598" y="144101"/>
                  </a:cubicBezTo>
                  <a:cubicBezTo>
                    <a:pt x="678677" y="142962"/>
                    <a:pt x="678854" y="141831"/>
                    <a:pt x="679110" y="140718"/>
                  </a:cubicBezTo>
                  <a:cubicBezTo>
                    <a:pt x="679326" y="140006"/>
                    <a:pt x="679680" y="139339"/>
                    <a:pt x="680133" y="138751"/>
                  </a:cubicBezTo>
                  <a:cubicBezTo>
                    <a:pt x="680664" y="138208"/>
                    <a:pt x="681529" y="138198"/>
                    <a:pt x="682080" y="138731"/>
                  </a:cubicBezTo>
                  <a:cubicBezTo>
                    <a:pt x="682080" y="138737"/>
                    <a:pt x="682100" y="138745"/>
                    <a:pt x="682100" y="138751"/>
                  </a:cubicBezTo>
                  <a:lnTo>
                    <a:pt x="682100" y="138751"/>
                  </a:lnTo>
                  <a:cubicBezTo>
                    <a:pt x="684067" y="158148"/>
                    <a:pt x="685621" y="177545"/>
                    <a:pt x="684402" y="197080"/>
                  </a:cubicBezTo>
                  <a:cubicBezTo>
                    <a:pt x="683811" y="206719"/>
                    <a:pt x="684067" y="216437"/>
                    <a:pt x="684402" y="226116"/>
                  </a:cubicBezTo>
                  <a:cubicBezTo>
                    <a:pt x="684736" y="235024"/>
                    <a:pt x="683477" y="243920"/>
                    <a:pt x="680664" y="252379"/>
                  </a:cubicBezTo>
                  <a:lnTo>
                    <a:pt x="680664" y="252379"/>
                  </a:lnTo>
                  <a:cubicBezTo>
                    <a:pt x="678185" y="258891"/>
                    <a:pt x="675903" y="265501"/>
                    <a:pt x="671929" y="271324"/>
                  </a:cubicBezTo>
                  <a:lnTo>
                    <a:pt x="671929" y="271324"/>
                  </a:lnTo>
                  <a:cubicBezTo>
                    <a:pt x="670867" y="272721"/>
                    <a:pt x="670159" y="274353"/>
                    <a:pt x="668978" y="275671"/>
                  </a:cubicBezTo>
                  <a:lnTo>
                    <a:pt x="668978" y="275671"/>
                  </a:lnTo>
                  <a:cubicBezTo>
                    <a:pt x="667011" y="279055"/>
                    <a:pt x="663745" y="281199"/>
                    <a:pt x="661680" y="284426"/>
                  </a:cubicBezTo>
                  <a:lnTo>
                    <a:pt x="661680" y="284426"/>
                  </a:lnTo>
                  <a:cubicBezTo>
                    <a:pt x="661267" y="284990"/>
                    <a:pt x="660775" y="285492"/>
                    <a:pt x="660224" y="285921"/>
                  </a:cubicBezTo>
                  <a:lnTo>
                    <a:pt x="660224" y="285921"/>
                  </a:lnTo>
                  <a:cubicBezTo>
                    <a:pt x="659791" y="286460"/>
                    <a:pt x="659299" y="286954"/>
                    <a:pt x="658768" y="287396"/>
                  </a:cubicBezTo>
                  <a:lnTo>
                    <a:pt x="658768" y="287396"/>
                  </a:lnTo>
                  <a:cubicBezTo>
                    <a:pt x="658316" y="287926"/>
                    <a:pt x="657844" y="288419"/>
                    <a:pt x="657312" y="288872"/>
                  </a:cubicBezTo>
                  <a:lnTo>
                    <a:pt x="657312" y="288872"/>
                  </a:lnTo>
                  <a:cubicBezTo>
                    <a:pt x="656860" y="289397"/>
                    <a:pt x="656368" y="289891"/>
                    <a:pt x="655857" y="290347"/>
                  </a:cubicBezTo>
                  <a:lnTo>
                    <a:pt x="655857" y="290347"/>
                  </a:lnTo>
                  <a:cubicBezTo>
                    <a:pt x="654440" y="292799"/>
                    <a:pt x="652414" y="294835"/>
                    <a:pt x="649955" y="296249"/>
                  </a:cubicBezTo>
                  <a:lnTo>
                    <a:pt x="649955" y="296249"/>
                  </a:lnTo>
                  <a:cubicBezTo>
                    <a:pt x="646729" y="298216"/>
                    <a:pt x="644565" y="301639"/>
                    <a:pt x="641220" y="303567"/>
                  </a:cubicBezTo>
                  <a:lnTo>
                    <a:pt x="641220" y="303567"/>
                  </a:lnTo>
                  <a:cubicBezTo>
                    <a:pt x="639293" y="304826"/>
                    <a:pt x="637541" y="306538"/>
                    <a:pt x="635495" y="307856"/>
                  </a:cubicBezTo>
                  <a:close/>
                </a:path>
              </a:pathLst>
            </a:custGeom>
            <a:solidFill>
              <a:srgbClr val="384C54"/>
            </a:solidFill>
            <a:ln w="1956" cap="flat">
              <a:noFill/>
              <a:prstDash val="solid"/>
              <a:miter/>
            </a:ln>
          </p:spPr>
          <p:txBody>
            <a:bodyPr rtlCol="0" anchor="ctr"/>
            <a:lstStyle/>
            <a:p>
              <a:endParaRPr lang="es-CO"/>
            </a:p>
          </p:txBody>
        </p:sp>
        <p:sp>
          <p:nvSpPr>
            <p:cNvPr id="5292" name="Freeform: Shape 5291">
              <a:extLst>
                <a:ext uri="{FF2B5EF4-FFF2-40B4-BE49-F238E27FC236}">
                  <a16:creationId xmlns:a16="http://schemas.microsoft.com/office/drawing/2014/main" id="{00FAADDB-0CD8-6452-8A54-EE9249D3A6D9}"/>
                </a:ext>
              </a:extLst>
            </p:cNvPr>
            <p:cNvSpPr/>
            <p:nvPr/>
          </p:nvSpPr>
          <p:spPr>
            <a:xfrm>
              <a:off x="13573597" y="486601"/>
              <a:ext cx="31214" cy="83467"/>
            </a:xfrm>
            <a:custGeom>
              <a:avLst/>
              <a:gdLst>
                <a:gd name="connsiteX0" fmla="*/ 1911 w 31214"/>
                <a:gd name="connsiteY0" fmla="*/ 83152 h 83467"/>
                <a:gd name="connsiteX1" fmla="*/ 1439 w 31214"/>
                <a:gd name="connsiteY1" fmla="*/ 65172 h 83467"/>
                <a:gd name="connsiteX2" fmla="*/ 1320 w 31214"/>
                <a:gd name="connsiteY2" fmla="*/ 38987 h 83467"/>
                <a:gd name="connsiteX3" fmla="*/ -1257 w 31214"/>
                <a:gd name="connsiteY3" fmla="*/ 13158 h 83467"/>
                <a:gd name="connsiteX4" fmla="*/ -1571 w 31214"/>
                <a:gd name="connsiteY4" fmla="*/ 6646 h 83467"/>
                <a:gd name="connsiteX5" fmla="*/ 5865 w 31214"/>
                <a:gd name="connsiteY5" fmla="*/ -82 h 83467"/>
                <a:gd name="connsiteX6" fmla="*/ 26619 w 31214"/>
                <a:gd name="connsiteY6" fmla="*/ 14043 h 83467"/>
                <a:gd name="connsiteX7" fmla="*/ 22173 w 31214"/>
                <a:gd name="connsiteY7" fmla="*/ 47939 h 83467"/>
                <a:gd name="connsiteX8" fmla="*/ 12455 w 31214"/>
                <a:gd name="connsiteY8" fmla="*/ 66057 h 83467"/>
                <a:gd name="connsiteX9" fmla="*/ 1911 w 31214"/>
                <a:gd name="connsiteY9" fmla="*/ 83152 h 8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14" h="83467">
                  <a:moveTo>
                    <a:pt x="1911" y="83152"/>
                  </a:moveTo>
                  <a:cubicBezTo>
                    <a:pt x="4173" y="76936"/>
                    <a:pt x="1733" y="71093"/>
                    <a:pt x="1439" y="65172"/>
                  </a:cubicBezTo>
                  <a:cubicBezTo>
                    <a:pt x="1006" y="56476"/>
                    <a:pt x="1301" y="47722"/>
                    <a:pt x="1320" y="38987"/>
                  </a:cubicBezTo>
                  <a:cubicBezTo>
                    <a:pt x="1183" y="30322"/>
                    <a:pt x="317" y="21682"/>
                    <a:pt x="-1257" y="13158"/>
                  </a:cubicBezTo>
                  <a:cubicBezTo>
                    <a:pt x="-1552" y="11001"/>
                    <a:pt x="-1670" y="8822"/>
                    <a:pt x="-1571" y="6646"/>
                  </a:cubicBezTo>
                  <a:cubicBezTo>
                    <a:pt x="-1453" y="744"/>
                    <a:pt x="258" y="-1007"/>
                    <a:pt x="5865" y="-82"/>
                  </a:cubicBezTo>
                  <a:cubicBezTo>
                    <a:pt x="14855" y="1433"/>
                    <a:pt x="22134" y="5820"/>
                    <a:pt x="26619" y="14043"/>
                  </a:cubicBezTo>
                  <a:cubicBezTo>
                    <a:pt x="31852" y="23722"/>
                    <a:pt x="30121" y="40070"/>
                    <a:pt x="22173" y="47939"/>
                  </a:cubicBezTo>
                  <a:cubicBezTo>
                    <a:pt x="17117" y="52807"/>
                    <a:pt x="13714" y="59146"/>
                    <a:pt x="12455" y="66057"/>
                  </a:cubicBezTo>
                  <a:cubicBezTo>
                    <a:pt x="11117" y="72844"/>
                    <a:pt x="6612" y="77978"/>
                    <a:pt x="1911" y="83152"/>
                  </a:cubicBezTo>
                  <a:close/>
                </a:path>
              </a:pathLst>
            </a:custGeom>
            <a:solidFill>
              <a:srgbClr val="000000"/>
            </a:solidFill>
            <a:ln w="1956" cap="flat">
              <a:noFill/>
              <a:prstDash val="solid"/>
              <a:miter/>
            </a:ln>
          </p:spPr>
          <p:txBody>
            <a:bodyPr rtlCol="0" anchor="ctr"/>
            <a:lstStyle/>
            <a:p>
              <a:endParaRPr lang="es-CO"/>
            </a:p>
          </p:txBody>
        </p:sp>
        <p:sp>
          <p:nvSpPr>
            <p:cNvPr id="5293" name="Freeform: Shape 5292">
              <a:extLst>
                <a:ext uri="{FF2B5EF4-FFF2-40B4-BE49-F238E27FC236}">
                  <a16:creationId xmlns:a16="http://schemas.microsoft.com/office/drawing/2014/main" id="{1E59358E-ED0F-9170-E2A3-4E042B405A0D}"/>
                </a:ext>
              </a:extLst>
            </p:cNvPr>
            <p:cNvSpPr/>
            <p:nvPr/>
          </p:nvSpPr>
          <p:spPr>
            <a:xfrm>
              <a:off x="12878796" y="386121"/>
              <a:ext cx="406336" cy="373251"/>
            </a:xfrm>
            <a:custGeom>
              <a:avLst/>
              <a:gdLst>
                <a:gd name="connsiteX0" fmla="*/ 24441 w 406336"/>
                <a:gd name="connsiteY0" fmla="*/ -188 h 373251"/>
                <a:gd name="connsiteX1" fmla="*/ 17851 w 406336"/>
                <a:gd name="connsiteY1" fmla="*/ 14331 h 373251"/>
                <a:gd name="connsiteX2" fmla="*/ 8172 w 406336"/>
                <a:gd name="connsiteY2" fmla="*/ 52948 h 373251"/>
                <a:gd name="connsiteX3" fmla="*/ 3057 w 406336"/>
                <a:gd name="connsiteY3" fmla="*/ 88063 h 373251"/>
                <a:gd name="connsiteX4" fmla="*/ 2054 w 406336"/>
                <a:gd name="connsiteY4" fmla="*/ 144563 h 373251"/>
                <a:gd name="connsiteX5" fmla="*/ 10769 w 406336"/>
                <a:gd name="connsiteY5" fmla="*/ 188551 h 373251"/>
                <a:gd name="connsiteX6" fmla="*/ 41950 w 406336"/>
                <a:gd name="connsiteY6" fmla="*/ 248198 h 373251"/>
                <a:gd name="connsiteX7" fmla="*/ 63216 w 406336"/>
                <a:gd name="connsiteY7" fmla="*/ 276703 h 373251"/>
                <a:gd name="connsiteX8" fmla="*/ 102994 w 406336"/>
                <a:gd name="connsiteY8" fmla="*/ 314494 h 373251"/>
                <a:gd name="connsiteX9" fmla="*/ 226931 w 406336"/>
                <a:gd name="connsiteY9" fmla="*/ 365643 h 373251"/>
                <a:gd name="connsiteX10" fmla="*/ 268873 w 406336"/>
                <a:gd name="connsiteY10" fmla="*/ 368594 h 373251"/>
                <a:gd name="connsiteX11" fmla="*/ 339694 w 406336"/>
                <a:gd name="connsiteY11" fmla="*/ 362869 h 373251"/>
                <a:gd name="connsiteX12" fmla="*/ 362101 w 406336"/>
                <a:gd name="connsiteY12" fmla="*/ 361099 h 373251"/>
                <a:gd name="connsiteX13" fmla="*/ 400384 w 406336"/>
                <a:gd name="connsiteY13" fmla="*/ 358285 h 373251"/>
                <a:gd name="connsiteX14" fmla="*/ 404731 w 406336"/>
                <a:gd name="connsiteY14" fmla="*/ 358108 h 373251"/>
                <a:gd name="connsiteX15" fmla="*/ 404731 w 406336"/>
                <a:gd name="connsiteY15" fmla="*/ 359643 h 373251"/>
                <a:gd name="connsiteX16" fmla="*/ 385787 w 406336"/>
                <a:gd name="connsiteY16" fmla="*/ 362554 h 373251"/>
                <a:gd name="connsiteX17" fmla="*/ 341091 w 406336"/>
                <a:gd name="connsiteY17" fmla="*/ 366489 h 373251"/>
                <a:gd name="connsiteX18" fmla="*/ 290650 w 406336"/>
                <a:gd name="connsiteY18" fmla="*/ 372194 h 373251"/>
                <a:gd name="connsiteX19" fmla="*/ 217272 w 406336"/>
                <a:gd name="connsiteY19" fmla="*/ 367433 h 373251"/>
                <a:gd name="connsiteX20" fmla="*/ 92627 w 406336"/>
                <a:gd name="connsiteY20" fmla="*/ 312153 h 373251"/>
                <a:gd name="connsiteX21" fmla="*/ 61269 w 406336"/>
                <a:gd name="connsiteY21" fmla="*/ 280972 h 373251"/>
                <a:gd name="connsiteX22" fmla="*/ 14605 w 406336"/>
                <a:gd name="connsiteY22" fmla="*/ 210781 h 373251"/>
                <a:gd name="connsiteX23" fmla="*/ 1700 w 406336"/>
                <a:gd name="connsiteY23" fmla="*/ 164845 h 373251"/>
                <a:gd name="connsiteX24" fmla="*/ -1546 w 406336"/>
                <a:gd name="connsiteY24" fmla="*/ 130418 h 373251"/>
                <a:gd name="connsiteX25" fmla="*/ 1090 w 406336"/>
                <a:gd name="connsiteY25" fmla="*/ 85762 h 373251"/>
                <a:gd name="connsiteX26" fmla="*/ 1090 w 406336"/>
                <a:gd name="connsiteY26" fmla="*/ 84326 h 373251"/>
                <a:gd name="connsiteX27" fmla="*/ 2546 w 406336"/>
                <a:gd name="connsiteY27" fmla="*/ 75571 h 373251"/>
                <a:gd name="connsiteX28" fmla="*/ 2546 w 406336"/>
                <a:gd name="connsiteY28" fmla="*/ 74115 h 373251"/>
                <a:gd name="connsiteX29" fmla="*/ 3982 w 406336"/>
                <a:gd name="connsiteY29" fmla="*/ 66817 h 373251"/>
                <a:gd name="connsiteX30" fmla="*/ 3982 w 406336"/>
                <a:gd name="connsiteY30" fmla="*/ 65381 h 373251"/>
                <a:gd name="connsiteX31" fmla="*/ 5438 w 406336"/>
                <a:gd name="connsiteY31" fmla="*/ 56627 h 373251"/>
                <a:gd name="connsiteX32" fmla="*/ 5438 w 406336"/>
                <a:gd name="connsiteY32" fmla="*/ 55171 h 373251"/>
                <a:gd name="connsiteX33" fmla="*/ 13031 w 406336"/>
                <a:gd name="connsiteY33" fmla="*/ 16593 h 373251"/>
                <a:gd name="connsiteX34" fmla="*/ 18697 w 406336"/>
                <a:gd name="connsiteY34" fmla="*/ 4120 h 373251"/>
                <a:gd name="connsiteX35" fmla="*/ 24441 w 406336"/>
                <a:gd name="connsiteY35" fmla="*/ -188 h 37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06336" h="373251">
                  <a:moveTo>
                    <a:pt x="24441" y="-188"/>
                  </a:moveTo>
                  <a:cubicBezTo>
                    <a:pt x="23124" y="5045"/>
                    <a:pt x="19661" y="9314"/>
                    <a:pt x="17851" y="14331"/>
                  </a:cubicBezTo>
                  <a:cubicBezTo>
                    <a:pt x="13169" y="26795"/>
                    <a:pt x="9923" y="39749"/>
                    <a:pt x="8172" y="52948"/>
                  </a:cubicBezTo>
                  <a:cubicBezTo>
                    <a:pt x="6756" y="64751"/>
                    <a:pt x="4238" y="76299"/>
                    <a:pt x="3057" y="88063"/>
                  </a:cubicBezTo>
                  <a:cubicBezTo>
                    <a:pt x="1228" y="106831"/>
                    <a:pt x="28" y="125618"/>
                    <a:pt x="2054" y="144563"/>
                  </a:cubicBezTo>
                  <a:cubicBezTo>
                    <a:pt x="3490" y="159479"/>
                    <a:pt x="6402" y="174213"/>
                    <a:pt x="10769" y="188551"/>
                  </a:cubicBezTo>
                  <a:cubicBezTo>
                    <a:pt x="17595" y="210308"/>
                    <a:pt x="28947" y="229706"/>
                    <a:pt x="41950" y="248198"/>
                  </a:cubicBezTo>
                  <a:cubicBezTo>
                    <a:pt x="48776" y="257896"/>
                    <a:pt x="56134" y="267202"/>
                    <a:pt x="63216" y="276703"/>
                  </a:cubicBezTo>
                  <a:cubicBezTo>
                    <a:pt x="74311" y="291395"/>
                    <a:pt x="87748" y="304162"/>
                    <a:pt x="102994" y="314494"/>
                  </a:cubicBezTo>
                  <a:cubicBezTo>
                    <a:pt x="140569" y="340560"/>
                    <a:pt x="182255" y="356633"/>
                    <a:pt x="226931" y="365643"/>
                  </a:cubicBezTo>
                  <a:cubicBezTo>
                    <a:pt x="240859" y="368476"/>
                    <a:pt x="254827" y="368240"/>
                    <a:pt x="268873" y="368594"/>
                  </a:cubicBezTo>
                  <a:cubicBezTo>
                    <a:pt x="292618" y="369046"/>
                    <a:pt x="316343" y="367128"/>
                    <a:pt x="339694" y="362869"/>
                  </a:cubicBezTo>
                  <a:cubicBezTo>
                    <a:pt x="347091" y="361529"/>
                    <a:pt x="354586" y="360937"/>
                    <a:pt x="362101" y="361099"/>
                  </a:cubicBezTo>
                  <a:cubicBezTo>
                    <a:pt x="374928" y="361699"/>
                    <a:pt x="387774" y="360754"/>
                    <a:pt x="400384" y="358285"/>
                  </a:cubicBezTo>
                  <a:cubicBezTo>
                    <a:pt x="401820" y="358108"/>
                    <a:pt x="403276" y="358049"/>
                    <a:pt x="404731" y="358108"/>
                  </a:cubicBezTo>
                  <a:lnTo>
                    <a:pt x="404731" y="359643"/>
                  </a:lnTo>
                  <a:cubicBezTo>
                    <a:pt x="398357" y="360239"/>
                    <a:pt x="392043" y="361211"/>
                    <a:pt x="385787" y="362554"/>
                  </a:cubicBezTo>
                  <a:cubicBezTo>
                    <a:pt x="370934" y="364404"/>
                    <a:pt x="355924" y="364108"/>
                    <a:pt x="341091" y="366489"/>
                  </a:cubicBezTo>
                  <a:cubicBezTo>
                    <a:pt x="324369" y="369046"/>
                    <a:pt x="307529" y="370817"/>
                    <a:pt x="290650" y="372194"/>
                  </a:cubicBezTo>
                  <a:cubicBezTo>
                    <a:pt x="266079" y="374041"/>
                    <a:pt x="241391" y="372438"/>
                    <a:pt x="217272" y="367433"/>
                  </a:cubicBezTo>
                  <a:cubicBezTo>
                    <a:pt x="172084" y="358667"/>
                    <a:pt x="129454" y="339768"/>
                    <a:pt x="92627" y="312153"/>
                  </a:cubicBezTo>
                  <a:cubicBezTo>
                    <a:pt x="80764" y="303275"/>
                    <a:pt x="70219" y="292780"/>
                    <a:pt x="61269" y="280972"/>
                  </a:cubicBezTo>
                  <a:cubicBezTo>
                    <a:pt x="44252" y="258526"/>
                    <a:pt x="26920" y="236375"/>
                    <a:pt x="14605" y="210781"/>
                  </a:cubicBezTo>
                  <a:cubicBezTo>
                    <a:pt x="7582" y="196144"/>
                    <a:pt x="5280" y="180387"/>
                    <a:pt x="1700" y="164845"/>
                  </a:cubicBezTo>
                  <a:cubicBezTo>
                    <a:pt x="-641" y="153524"/>
                    <a:pt x="-1723" y="141978"/>
                    <a:pt x="-1546" y="130418"/>
                  </a:cubicBezTo>
                  <a:cubicBezTo>
                    <a:pt x="-1664" y="115526"/>
                    <a:pt x="-1900" y="100516"/>
                    <a:pt x="1090" y="85762"/>
                  </a:cubicBezTo>
                  <a:lnTo>
                    <a:pt x="1090" y="84326"/>
                  </a:lnTo>
                  <a:cubicBezTo>
                    <a:pt x="3057" y="81630"/>
                    <a:pt x="716" y="78266"/>
                    <a:pt x="2546" y="75571"/>
                  </a:cubicBezTo>
                  <a:lnTo>
                    <a:pt x="2546" y="74115"/>
                  </a:lnTo>
                  <a:cubicBezTo>
                    <a:pt x="4336" y="71952"/>
                    <a:pt x="2290" y="69001"/>
                    <a:pt x="3982" y="66817"/>
                  </a:cubicBezTo>
                  <a:cubicBezTo>
                    <a:pt x="3982" y="66345"/>
                    <a:pt x="3982" y="65853"/>
                    <a:pt x="3982" y="65381"/>
                  </a:cubicBezTo>
                  <a:cubicBezTo>
                    <a:pt x="5949" y="62686"/>
                    <a:pt x="3608" y="59322"/>
                    <a:pt x="5438" y="56627"/>
                  </a:cubicBezTo>
                  <a:lnTo>
                    <a:pt x="5438" y="55171"/>
                  </a:lnTo>
                  <a:cubicBezTo>
                    <a:pt x="6697" y="42069"/>
                    <a:pt x="7858" y="28967"/>
                    <a:pt x="13031" y="16593"/>
                  </a:cubicBezTo>
                  <a:cubicBezTo>
                    <a:pt x="14664" y="12324"/>
                    <a:pt x="16553" y="8159"/>
                    <a:pt x="18697" y="4120"/>
                  </a:cubicBezTo>
                  <a:cubicBezTo>
                    <a:pt x="19917" y="1917"/>
                    <a:pt x="20901" y="-955"/>
                    <a:pt x="24441" y="-188"/>
                  </a:cubicBezTo>
                  <a:close/>
                </a:path>
              </a:pathLst>
            </a:custGeom>
            <a:solidFill>
              <a:srgbClr val="0E1315"/>
            </a:solidFill>
            <a:ln w="1956" cap="flat">
              <a:noFill/>
              <a:prstDash val="solid"/>
              <a:miter/>
            </a:ln>
          </p:spPr>
          <p:txBody>
            <a:bodyPr rtlCol="0" anchor="ctr"/>
            <a:lstStyle/>
            <a:p>
              <a:endParaRPr lang="es-CO"/>
            </a:p>
          </p:txBody>
        </p:sp>
        <p:sp>
          <p:nvSpPr>
            <p:cNvPr id="5294" name="Freeform: Shape 5293">
              <a:extLst>
                <a:ext uri="{FF2B5EF4-FFF2-40B4-BE49-F238E27FC236}">
                  <a16:creationId xmlns:a16="http://schemas.microsoft.com/office/drawing/2014/main" id="{A5138FE7-00A7-C7BB-144B-18C9EADD40A3}"/>
                </a:ext>
              </a:extLst>
            </p:cNvPr>
            <p:cNvSpPr/>
            <p:nvPr/>
          </p:nvSpPr>
          <p:spPr>
            <a:xfrm>
              <a:off x="13303679" y="286351"/>
              <a:ext cx="258465" cy="197984"/>
            </a:xfrm>
            <a:custGeom>
              <a:avLst/>
              <a:gdLst>
                <a:gd name="connsiteX0" fmla="*/ 118226 w 258465"/>
                <a:gd name="connsiteY0" fmla="*/ 26676 h 197984"/>
                <a:gd name="connsiteX1" fmla="*/ 129872 w 258465"/>
                <a:gd name="connsiteY1" fmla="*/ 32578 h 197984"/>
                <a:gd name="connsiteX2" fmla="*/ 180273 w 258465"/>
                <a:gd name="connsiteY2" fmla="*/ 76054 h 197984"/>
                <a:gd name="connsiteX3" fmla="*/ 236556 w 258465"/>
                <a:gd name="connsiteY3" fmla="*/ 144692 h 197984"/>
                <a:gd name="connsiteX4" fmla="*/ 256366 w 258465"/>
                <a:gd name="connsiteY4" fmla="*/ 191335 h 197984"/>
                <a:gd name="connsiteX5" fmla="*/ 256858 w 258465"/>
                <a:gd name="connsiteY5" fmla="*/ 197099 h 197984"/>
                <a:gd name="connsiteX6" fmla="*/ 255914 w 258465"/>
                <a:gd name="connsiteY6" fmla="*/ 197670 h 197984"/>
                <a:gd name="connsiteX7" fmla="*/ 254045 w 258465"/>
                <a:gd name="connsiteY7" fmla="*/ 196667 h 197984"/>
                <a:gd name="connsiteX8" fmla="*/ 242536 w 258465"/>
                <a:gd name="connsiteY8" fmla="*/ 165604 h 197984"/>
                <a:gd name="connsiteX9" fmla="*/ 217533 w 258465"/>
                <a:gd name="connsiteY9" fmla="*/ 124527 h 197984"/>
                <a:gd name="connsiteX10" fmla="*/ 139059 w 258465"/>
                <a:gd name="connsiteY10" fmla="*/ 44126 h 197984"/>
                <a:gd name="connsiteX11" fmla="*/ 84212 w 258465"/>
                <a:gd name="connsiteY11" fmla="*/ 19850 h 197984"/>
                <a:gd name="connsiteX12" fmla="*/ 4342 w 258465"/>
                <a:gd name="connsiteY12" fmla="*/ 5410 h 197984"/>
                <a:gd name="connsiteX13" fmla="*/ -1560 w 258465"/>
                <a:gd name="connsiteY13" fmla="*/ 3266 h 197984"/>
                <a:gd name="connsiteX14" fmla="*/ -695 w 258465"/>
                <a:gd name="connsiteY14" fmla="*/ 1200 h 197984"/>
                <a:gd name="connsiteX15" fmla="*/ 26551 w 258465"/>
                <a:gd name="connsiteY15" fmla="*/ 1712 h 197984"/>
                <a:gd name="connsiteX16" fmla="*/ 102075 w 258465"/>
                <a:gd name="connsiteY16" fmla="*/ 18925 h 197984"/>
                <a:gd name="connsiteX17" fmla="*/ 118226 w 258465"/>
                <a:gd name="connsiteY17" fmla="*/ 26676 h 197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8465" h="197984">
                  <a:moveTo>
                    <a:pt x="118226" y="26676"/>
                  </a:moveTo>
                  <a:cubicBezTo>
                    <a:pt x="121629" y="29462"/>
                    <a:pt x="125603" y="31474"/>
                    <a:pt x="129872" y="32578"/>
                  </a:cubicBezTo>
                  <a:cubicBezTo>
                    <a:pt x="148521" y="44932"/>
                    <a:pt x="164161" y="60710"/>
                    <a:pt x="180273" y="76054"/>
                  </a:cubicBezTo>
                  <a:cubicBezTo>
                    <a:pt x="201637" y="96671"/>
                    <a:pt x="220523" y="119706"/>
                    <a:pt x="236556" y="144692"/>
                  </a:cubicBezTo>
                  <a:cubicBezTo>
                    <a:pt x="245842" y="158935"/>
                    <a:pt x="251507" y="175047"/>
                    <a:pt x="256366" y="191335"/>
                  </a:cubicBezTo>
                  <a:cubicBezTo>
                    <a:pt x="256720" y="193236"/>
                    <a:pt x="256878" y="195166"/>
                    <a:pt x="256858" y="197099"/>
                  </a:cubicBezTo>
                  <a:lnTo>
                    <a:pt x="255914" y="197670"/>
                  </a:lnTo>
                  <a:cubicBezTo>
                    <a:pt x="255186" y="197609"/>
                    <a:pt x="254498" y="197247"/>
                    <a:pt x="254045" y="196667"/>
                  </a:cubicBezTo>
                  <a:cubicBezTo>
                    <a:pt x="250111" y="186319"/>
                    <a:pt x="247298" y="175617"/>
                    <a:pt x="242536" y="165604"/>
                  </a:cubicBezTo>
                  <a:cubicBezTo>
                    <a:pt x="237009" y="150200"/>
                    <a:pt x="227271" y="137354"/>
                    <a:pt x="217533" y="124527"/>
                  </a:cubicBezTo>
                  <a:cubicBezTo>
                    <a:pt x="194791" y="94594"/>
                    <a:pt x="168430" y="67587"/>
                    <a:pt x="139059" y="44126"/>
                  </a:cubicBezTo>
                  <a:cubicBezTo>
                    <a:pt x="123124" y="31260"/>
                    <a:pt x="103530" y="25594"/>
                    <a:pt x="84212" y="19850"/>
                  </a:cubicBezTo>
                  <a:cubicBezTo>
                    <a:pt x="58146" y="12079"/>
                    <a:pt x="31372" y="8046"/>
                    <a:pt x="4342" y="5410"/>
                  </a:cubicBezTo>
                  <a:cubicBezTo>
                    <a:pt x="2197" y="5213"/>
                    <a:pt x="-65" y="5213"/>
                    <a:pt x="-1560" y="3266"/>
                  </a:cubicBezTo>
                  <a:cubicBezTo>
                    <a:pt x="-1737" y="2465"/>
                    <a:pt x="-1383" y="1641"/>
                    <a:pt x="-695" y="1200"/>
                  </a:cubicBezTo>
                  <a:cubicBezTo>
                    <a:pt x="8453" y="-1967"/>
                    <a:pt x="17542" y="649"/>
                    <a:pt x="26551" y="1712"/>
                  </a:cubicBezTo>
                  <a:cubicBezTo>
                    <a:pt x="52264" y="4751"/>
                    <a:pt x="77582" y="10521"/>
                    <a:pt x="102075" y="18925"/>
                  </a:cubicBezTo>
                  <a:cubicBezTo>
                    <a:pt x="107720" y="20916"/>
                    <a:pt x="113130" y="23515"/>
                    <a:pt x="118226" y="26676"/>
                  </a:cubicBezTo>
                  <a:close/>
                </a:path>
              </a:pathLst>
            </a:custGeom>
            <a:solidFill>
              <a:srgbClr val="141A1D"/>
            </a:solidFill>
            <a:ln w="1956" cap="flat">
              <a:noFill/>
              <a:prstDash val="solid"/>
              <a:miter/>
            </a:ln>
          </p:spPr>
          <p:txBody>
            <a:bodyPr rtlCol="0" anchor="ctr"/>
            <a:lstStyle/>
            <a:p>
              <a:endParaRPr lang="es-CO"/>
            </a:p>
          </p:txBody>
        </p:sp>
        <p:sp>
          <p:nvSpPr>
            <p:cNvPr id="5295" name="Freeform: Shape 5294">
              <a:extLst>
                <a:ext uri="{FF2B5EF4-FFF2-40B4-BE49-F238E27FC236}">
                  <a16:creationId xmlns:a16="http://schemas.microsoft.com/office/drawing/2014/main" id="{86E3BD00-D8F3-2089-35D7-5D8B3FAF9444}"/>
                </a:ext>
              </a:extLst>
            </p:cNvPr>
            <p:cNvSpPr/>
            <p:nvPr/>
          </p:nvSpPr>
          <p:spPr>
            <a:xfrm>
              <a:off x="13285035" y="668805"/>
              <a:ext cx="217204" cy="75936"/>
            </a:xfrm>
            <a:custGeom>
              <a:avLst/>
              <a:gdLst>
                <a:gd name="connsiteX0" fmla="*/ -1606 w 217204"/>
                <a:gd name="connsiteY0" fmla="*/ 75503 h 75936"/>
                <a:gd name="connsiteX1" fmla="*/ 18067 w 217204"/>
                <a:gd name="connsiteY1" fmla="*/ 71569 h 75936"/>
                <a:gd name="connsiteX2" fmla="*/ 63688 w 217204"/>
                <a:gd name="connsiteY2" fmla="*/ 61064 h 75936"/>
                <a:gd name="connsiteX3" fmla="*/ 112652 w 217204"/>
                <a:gd name="connsiteY3" fmla="*/ 44932 h 75936"/>
                <a:gd name="connsiteX4" fmla="*/ 131637 w 217204"/>
                <a:gd name="connsiteY4" fmla="*/ 37712 h 75936"/>
                <a:gd name="connsiteX5" fmla="*/ 202162 w 217204"/>
                <a:gd name="connsiteY5" fmla="*/ 6708 h 75936"/>
                <a:gd name="connsiteX6" fmla="*/ 215599 w 217204"/>
                <a:gd name="connsiteY6" fmla="*/ -315 h 75936"/>
                <a:gd name="connsiteX7" fmla="*/ 205231 w 217204"/>
                <a:gd name="connsiteY7" fmla="*/ 7181 h 75936"/>
                <a:gd name="connsiteX8" fmla="*/ 152352 w 217204"/>
                <a:gd name="connsiteY8" fmla="*/ 30886 h 75936"/>
                <a:gd name="connsiteX9" fmla="*/ 125676 w 217204"/>
                <a:gd name="connsiteY9" fmla="*/ 42178 h 75936"/>
                <a:gd name="connsiteX10" fmla="*/ 91976 w 217204"/>
                <a:gd name="connsiteY10" fmla="*/ 53037 h 75936"/>
                <a:gd name="connsiteX11" fmla="*/ 46907 w 217204"/>
                <a:gd name="connsiteY11" fmla="*/ 68933 h 75936"/>
                <a:gd name="connsiteX12" fmla="*/ 26467 w 217204"/>
                <a:gd name="connsiteY12" fmla="*/ 73025 h 75936"/>
                <a:gd name="connsiteX13" fmla="*/ 5693 w 217204"/>
                <a:gd name="connsiteY13" fmla="*/ 75248 h 75936"/>
                <a:gd name="connsiteX14" fmla="*/ -1606 w 217204"/>
                <a:gd name="connsiteY14" fmla="*/ 75503 h 7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7204" h="75936">
                  <a:moveTo>
                    <a:pt x="-1606" y="75503"/>
                  </a:moveTo>
                  <a:cubicBezTo>
                    <a:pt x="4453" y="72401"/>
                    <a:pt x="11280" y="71038"/>
                    <a:pt x="18067" y="71569"/>
                  </a:cubicBezTo>
                  <a:cubicBezTo>
                    <a:pt x="34474" y="72592"/>
                    <a:pt x="49032" y="66611"/>
                    <a:pt x="63688" y="61064"/>
                  </a:cubicBezTo>
                  <a:cubicBezTo>
                    <a:pt x="79780" y="54965"/>
                    <a:pt x="96147" y="49772"/>
                    <a:pt x="112652" y="44932"/>
                  </a:cubicBezTo>
                  <a:cubicBezTo>
                    <a:pt x="119125" y="42947"/>
                    <a:pt x="125479" y="40535"/>
                    <a:pt x="131637" y="37712"/>
                  </a:cubicBezTo>
                  <a:cubicBezTo>
                    <a:pt x="155126" y="27325"/>
                    <a:pt x="179362" y="18669"/>
                    <a:pt x="202162" y="6708"/>
                  </a:cubicBezTo>
                  <a:cubicBezTo>
                    <a:pt x="206628" y="4367"/>
                    <a:pt x="210425" y="669"/>
                    <a:pt x="215599" y="-315"/>
                  </a:cubicBezTo>
                  <a:cubicBezTo>
                    <a:pt x="213061" y="3443"/>
                    <a:pt x="209068" y="5213"/>
                    <a:pt x="205231" y="7181"/>
                  </a:cubicBezTo>
                  <a:cubicBezTo>
                    <a:pt x="188057" y="16073"/>
                    <a:pt x="170411" y="23987"/>
                    <a:pt x="152352" y="30886"/>
                  </a:cubicBezTo>
                  <a:cubicBezTo>
                    <a:pt x="143342" y="34309"/>
                    <a:pt x="134548" y="38342"/>
                    <a:pt x="125676" y="42178"/>
                  </a:cubicBezTo>
                  <a:cubicBezTo>
                    <a:pt x="114777" y="46860"/>
                    <a:pt x="103171" y="49319"/>
                    <a:pt x="91976" y="53037"/>
                  </a:cubicBezTo>
                  <a:cubicBezTo>
                    <a:pt x="76848" y="58054"/>
                    <a:pt x="61897" y="63542"/>
                    <a:pt x="46907" y="68933"/>
                  </a:cubicBezTo>
                  <a:cubicBezTo>
                    <a:pt x="40297" y="71152"/>
                    <a:pt x="33431" y="72527"/>
                    <a:pt x="26467" y="73025"/>
                  </a:cubicBezTo>
                  <a:cubicBezTo>
                    <a:pt x="19582" y="73713"/>
                    <a:pt x="12500" y="73280"/>
                    <a:pt x="5693" y="75248"/>
                  </a:cubicBezTo>
                  <a:cubicBezTo>
                    <a:pt x="3273" y="75637"/>
                    <a:pt x="834" y="75724"/>
                    <a:pt x="-1606" y="75503"/>
                  </a:cubicBezTo>
                  <a:close/>
                </a:path>
              </a:pathLst>
            </a:custGeom>
            <a:solidFill>
              <a:srgbClr val="0E1315"/>
            </a:solidFill>
            <a:ln w="1956" cap="flat">
              <a:noFill/>
              <a:prstDash val="solid"/>
              <a:miter/>
            </a:ln>
          </p:spPr>
          <p:txBody>
            <a:bodyPr rtlCol="0" anchor="ctr"/>
            <a:lstStyle/>
            <a:p>
              <a:endParaRPr lang="es-CO"/>
            </a:p>
          </p:txBody>
        </p:sp>
        <p:sp>
          <p:nvSpPr>
            <p:cNvPr id="5296" name="Freeform: Shape 5295">
              <a:extLst>
                <a:ext uri="{FF2B5EF4-FFF2-40B4-BE49-F238E27FC236}">
                  <a16:creationId xmlns:a16="http://schemas.microsoft.com/office/drawing/2014/main" id="{20FE1178-A9EE-05D5-5692-F78BCD0C29CA}"/>
                </a:ext>
              </a:extLst>
            </p:cNvPr>
            <p:cNvSpPr/>
            <p:nvPr/>
          </p:nvSpPr>
          <p:spPr>
            <a:xfrm>
              <a:off x="13561907" y="489686"/>
              <a:ext cx="6041" cy="113608"/>
            </a:xfrm>
            <a:custGeom>
              <a:avLst/>
              <a:gdLst>
                <a:gd name="connsiteX0" fmla="*/ -1606 w 6041"/>
                <a:gd name="connsiteY0" fmla="*/ 113294 h 113608"/>
                <a:gd name="connsiteX1" fmla="*/ 1227 w 6041"/>
                <a:gd name="connsiteY1" fmla="*/ 22801 h 113608"/>
                <a:gd name="connsiteX2" fmla="*/ -130 w 6041"/>
                <a:gd name="connsiteY2" fmla="*/ -315 h 113608"/>
                <a:gd name="connsiteX3" fmla="*/ 1070 w 6041"/>
                <a:gd name="connsiteY3" fmla="*/ 1417 h 113608"/>
                <a:gd name="connsiteX4" fmla="*/ 2899 w 6041"/>
                <a:gd name="connsiteY4" fmla="*/ 23056 h 113608"/>
                <a:gd name="connsiteX5" fmla="*/ 4001 w 6041"/>
                <a:gd name="connsiteY5" fmla="*/ 40368 h 113608"/>
                <a:gd name="connsiteX6" fmla="*/ 2978 w 6041"/>
                <a:gd name="connsiteY6" fmla="*/ 62716 h 113608"/>
                <a:gd name="connsiteX7" fmla="*/ 2801 w 6041"/>
                <a:gd name="connsiteY7" fmla="*/ 96159 h 113608"/>
                <a:gd name="connsiteX8" fmla="*/ -1606 w 6041"/>
                <a:gd name="connsiteY8" fmla="*/ 113294 h 113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41" h="113608">
                  <a:moveTo>
                    <a:pt x="-1606" y="113294"/>
                  </a:moveTo>
                  <a:cubicBezTo>
                    <a:pt x="4001" y="83274"/>
                    <a:pt x="617" y="52959"/>
                    <a:pt x="1227" y="22801"/>
                  </a:cubicBezTo>
                  <a:cubicBezTo>
                    <a:pt x="1385" y="15109"/>
                    <a:pt x="-937" y="7456"/>
                    <a:pt x="-130" y="-315"/>
                  </a:cubicBezTo>
                  <a:cubicBezTo>
                    <a:pt x="283" y="256"/>
                    <a:pt x="1070" y="846"/>
                    <a:pt x="1070" y="1417"/>
                  </a:cubicBezTo>
                  <a:cubicBezTo>
                    <a:pt x="834" y="8695"/>
                    <a:pt x="3037" y="15738"/>
                    <a:pt x="2899" y="23056"/>
                  </a:cubicBezTo>
                  <a:cubicBezTo>
                    <a:pt x="2663" y="28850"/>
                    <a:pt x="3037" y="34651"/>
                    <a:pt x="4001" y="40368"/>
                  </a:cubicBezTo>
                  <a:cubicBezTo>
                    <a:pt x="5300" y="47745"/>
                    <a:pt x="3313" y="55260"/>
                    <a:pt x="2978" y="62716"/>
                  </a:cubicBezTo>
                  <a:cubicBezTo>
                    <a:pt x="2506" y="73831"/>
                    <a:pt x="2978" y="85005"/>
                    <a:pt x="2801" y="96159"/>
                  </a:cubicBezTo>
                  <a:cubicBezTo>
                    <a:pt x="3017" y="102177"/>
                    <a:pt x="1483" y="108130"/>
                    <a:pt x="-1606" y="113294"/>
                  </a:cubicBezTo>
                  <a:close/>
                </a:path>
              </a:pathLst>
            </a:custGeom>
            <a:solidFill>
              <a:srgbClr val="141A1D"/>
            </a:solidFill>
            <a:ln w="1956" cap="flat">
              <a:noFill/>
              <a:prstDash val="solid"/>
              <a:miter/>
            </a:ln>
          </p:spPr>
          <p:txBody>
            <a:bodyPr rtlCol="0" anchor="ctr"/>
            <a:lstStyle/>
            <a:p>
              <a:endParaRPr lang="es-CO"/>
            </a:p>
          </p:txBody>
        </p:sp>
        <p:sp>
          <p:nvSpPr>
            <p:cNvPr id="5297" name="Freeform: Shape 5296">
              <a:extLst>
                <a:ext uri="{FF2B5EF4-FFF2-40B4-BE49-F238E27FC236}">
                  <a16:creationId xmlns:a16="http://schemas.microsoft.com/office/drawing/2014/main" id="{D72DF7FB-6503-90A8-6C64-B87DC74D2190}"/>
                </a:ext>
              </a:extLst>
            </p:cNvPr>
            <p:cNvSpPr/>
            <p:nvPr/>
          </p:nvSpPr>
          <p:spPr>
            <a:xfrm>
              <a:off x="13553172" y="603295"/>
              <a:ext cx="8734" cy="18944"/>
            </a:xfrm>
            <a:custGeom>
              <a:avLst/>
              <a:gdLst>
                <a:gd name="connsiteX0" fmla="*/ -1606 w 8734"/>
                <a:gd name="connsiteY0" fmla="*/ 18630 h 18944"/>
                <a:gd name="connsiteX1" fmla="*/ 7129 w 8734"/>
                <a:gd name="connsiteY1" fmla="*/ -315 h 18944"/>
                <a:gd name="connsiteX2" fmla="*/ -1606 w 8734"/>
                <a:gd name="connsiteY2" fmla="*/ 18630 h 18944"/>
              </a:gdLst>
              <a:ahLst/>
              <a:cxnLst>
                <a:cxn ang="0">
                  <a:pos x="connsiteX0" y="connsiteY0"/>
                </a:cxn>
                <a:cxn ang="0">
                  <a:pos x="connsiteX1" y="connsiteY1"/>
                </a:cxn>
                <a:cxn ang="0">
                  <a:pos x="connsiteX2" y="connsiteY2"/>
                </a:cxn>
              </a:cxnLst>
              <a:rect l="l" t="t" r="r" b="b"/>
              <a:pathLst>
                <a:path w="8734" h="18944">
                  <a:moveTo>
                    <a:pt x="-1606" y="18630"/>
                  </a:moveTo>
                  <a:cubicBezTo>
                    <a:pt x="756" y="12077"/>
                    <a:pt x="3687" y="5741"/>
                    <a:pt x="7129" y="-315"/>
                  </a:cubicBezTo>
                  <a:cubicBezTo>
                    <a:pt x="6087" y="6866"/>
                    <a:pt x="3883" y="13515"/>
                    <a:pt x="-1606" y="18630"/>
                  </a:cubicBezTo>
                  <a:close/>
                </a:path>
              </a:pathLst>
            </a:custGeom>
            <a:solidFill>
              <a:srgbClr val="141A1D"/>
            </a:solidFill>
            <a:ln w="1956" cap="flat">
              <a:noFill/>
              <a:prstDash val="solid"/>
              <a:miter/>
            </a:ln>
          </p:spPr>
          <p:txBody>
            <a:bodyPr rtlCol="0" anchor="ctr"/>
            <a:lstStyle/>
            <a:p>
              <a:endParaRPr lang="es-CO"/>
            </a:p>
          </p:txBody>
        </p:sp>
        <p:sp>
          <p:nvSpPr>
            <p:cNvPr id="5298" name="Freeform: Shape 5297">
              <a:extLst>
                <a:ext uri="{FF2B5EF4-FFF2-40B4-BE49-F238E27FC236}">
                  <a16:creationId xmlns:a16="http://schemas.microsoft.com/office/drawing/2014/main" id="{A5223115-504F-D2BE-4273-6D1FD110ACAF}"/>
                </a:ext>
              </a:extLst>
            </p:cNvPr>
            <p:cNvSpPr/>
            <p:nvPr/>
          </p:nvSpPr>
          <p:spPr>
            <a:xfrm>
              <a:off x="13522562" y="647007"/>
              <a:ext cx="8734" cy="7318"/>
            </a:xfrm>
            <a:custGeom>
              <a:avLst/>
              <a:gdLst>
                <a:gd name="connsiteX0" fmla="*/ -1606 w 8734"/>
                <a:gd name="connsiteY0" fmla="*/ 7003 h 7318"/>
                <a:gd name="connsiteX1" fmla="*/ 7129 w 8734"/>
                <a:gd name="connsiteY1" fmla="*/ -315 h 7318"/>
                <a:gd name="connsiteX2" fmla="*/ -1606 w 8734"/>
                <a:gd name="connsiteY2" fmla="*/ 7003 h 7318"/>
              </a:gdLst>
              <a:ahLst/>
              <a:cxnLst>
                <a:cxn ang="0">
                  <a:pos x="connsiteX0" y="connsiteY0"/>
                </a:cxn>
                <a:cxn ang="0">
                  <a:pos x="connsiteX1" y="connsiteY1"/>
                </a:cxn>
                <a:cxn ang="0">
                  <a:pos x="connsiteX2" y="connsiteY2"/>
                </a:cxn>
              </a:cxnLst>
              <a:rect l="l" t="t" r="r" b="b"/>
              <a:pathLst>
                <a:path w="8734" h="7318">
                  <a:moveTo>
                    <a:pt x="-1606" y="7003"/>
                  </a:moveTo>
                  <a:cubicBezTo>
                    <a:pt x="735" y="3875"/>
                    <a:pt x="2978" y="630"/>
                    <a:pt x="7129" y="-315"/>
                  </a:cubicBezTo>
                  <a:cubicBezTo>
                    <a:pt x="4925" y="2931"/>
                    <a:pt x="2781" y="6295"/>
                    <a:pt x="-1606" y="7003"/>
                  </a:cubicBezTo>
                  <a:close/>
                </a:path>
              </a:pathLst>
            </a:custGeom>
            <a:solidFill>
              <a:srgbClr val="141A1D"/>
            </a:solidFill>
            <a:ln w="1956" cap="flat">
              <a:noFill/>
              <a:prstDash val="solid"/>
              <a:miter/>
            </a:ln>
          </p:spPr>
          <p:txBody>
            <a:bodyPr rtlCol="0" anchor="ctr"/>
            <a:lstStyle/>
            <a:p>
              <a:endParaRPr lang="es-CO"/>
            </a:p>
          </p:txBody>
        </p:sp>
        <p:sp>
          <p:nvSpPr>
            <p:cNvPr id="5299" name="Freeform: Shape 5298">
              <a:extLst>
                <a:ext uri="{FF2B5EF4-FFF2-40B4-BE49-F238E27FC236}">
                  <a16:creationId xmlns:a16="http://schemas.microsoft.com/office/drawing/2014/main" id="{94E4EDAF-F8B3-8EBB-F16A-40417F8D211A}"/>
                </a:ext>
              </a:extLst>
            </p:cNvPr>
            <p:cNvSpPr/>
            <p:nvPr/>
          </p:nvSpPr>
          <p:spPr>
            <a:xfrm>
              <a:off x="13542922" y="626568"/>
              <a:ext cx="7298" cy="8754"/>
            </a:xfrm>
            <a:custGeom>
              <a:avLst/>
              <a:gdLst>
                <a:gd name="connsiteX0" fmla="*/ -1606 w 7298"/>
                <a:gd name="connsiteY0" fmla="*/ 8440 h 8754"/>
                <a:gd name="connsiteX1" fmla="*/ 5693 w 7298"/>
                <a:gd name="connsiteY1" fmla="*/ -315 h 8754"/>
                <a:gd name="connsiteX2" fmla="*/ -1606 w 7298"/>
                <a:gd name="connsiteY2" fmla="*/ 8440 h 8754"/>
              </a:gdLst>
              <a:ahLst/>
              <a:cxnLst>
                <a:cxn ang="0">
                  <a:pos x="connsiteX0" y="connsiteY0"/>
                </a:cxn>
                <a:cxn ang="0">
                  <a:pos x="connsiteX1" y="connsiteY1"/>
                </a:cxn>
                <a:cxn ang="0">
                  <a:pos x="connsiteX2" y="connsiteY2"/>
                </a:cxn>
              </a:cxnLst>
              <a:rect l="l" t="t" r="r" b="b"/>
              <a:pathLst>
                <a:path w="7298" h="8754">
                  <a:moveTo>
                    <a:pt x="-1606" y="8440"/>
                  </a:moveTo>
                  <a:cubicBezTo>
                    <a:pt x="-642" y="4308"/>
                    <a:pt x="2605" y="2046"/>
                    <a:pt x="5693" y="-315"/>
                  </a:cubicBezTo>
                  <a:cubicBezTo>
                    <a:pt x="5064" y="4112"/>
                    <a:pt x="1700" y="6256"/>
                    <a:pt x="-1606" y="8440"/>
                  </a:cubicBezTo>
                  <a:close/>
                </a:path>
              </a:pathLst>
            </a:custGeom>
            <a:solidFill>
              <a:srgbClr val="141A1D"/>
            </a:solidFill>
            <a:ln w="1956" cap="flat">
              <a:noFill/>
              <a:prstDash val="solid"/>
              <a:miter/>
            </a:ln>
          </p:spPr>
          <p:txBody>
            <a:bodyPr rtlCol="0" anchor="ctr"/>
            <a:lstStyle/>
            <a:p>
              <a:endParaRPr lang="es-CO"/>
            </a:p>
          </p:txBody>
        </p:sp>
        <p:sp>
          <p:nvSpPr>
            <p:cNvPr id="5300" name="Freeform: Shape 5299">
              <a:extLst>
                <a:ext uri="{FF2B5EF4-FFF2-40B4-BE49-F238E27FC236}">
                  <a16:creationId xmlns:a16="http://schemas.microsoft.com/office/drawing/2014/main" id="{2C60F7F4-C653-54E3-A124-659F9313A135}"/>
                </a:ext>
              </a:extLst>
            </p:cNvPr>
            <p:cNvSpPr/>
            <p:nvPr/>
          </p:nvSpPr>
          <p:spPr>
            <a:xfrm>
              <a:off x="13531237" y="641086"/>
              <a:ext cx="5901" cy="5901"/>
            </a:xfrm>
            <a:custGeom>
              <a:avLst/>
              <a:gdLst>
                <a:gd name="connsiteX0" fmla="*/ -1606 w 5901"/>
                <a:gd name="connsiteY0" fmla="*/ 5587 h 5901"/>
                <a:gd name="connsiteX1" fmla="*/ 4296 w 5901"/>
                <a:gd name="connsiteY1" fmla="*/ -315 h 5901"/>
                <a:gd name="connsiteX2" fmla="*/ -1606 w 5901"/>
                <a:gd name="connsiteY2" fmla="*/ 5587 h 5901"/>
              </a:gdLst>
              <a:ahLst/>
              <a:cxnLst>
                <a:cxn ang="0">
                  <a:pos x="connsiteX0" y="connsiteY0"/>
                </a:cxn>
                <a:cxn ang="0">
                  <a:pos x="connsiteX1" y="connsiteY1"/>
                </a:cxn>
                <a:cxn ang="0">
                  <a:pos x="connsiteX2" y="connsiteY2"/>
                </a:cxn>
              </a:cxnLst>
              <a:rect l="l" t="t" r="r" b="b"/>
              <a:pathLst>
                <a:path w="5901" h="5901">
                  <a:moveTo>
                    <a:pt x="-1606" y="5587"/>
                  </a:moveTo>
                  <a:cubicBezTo>
                    <a:pt x="-268" y="3079"/>
                    <a:pt x="1798" y="1025"/>
                    <a:pt x="4296" y="-315"/>
                  </a:cubicBezTo>
                  <a:cubicBezTo>
                    <a:pt x="4296" y="2945"/>
                    <a:pt x="1660" y="5587"/>
                    <a:pt x="-1606" y="5587"/>
                  </a:cubicBezTo>
                  <a:close/>
                </a:path>
              </a:pathLst>
            </a:custGeom>
            <a:solidFill>
              <a:srgbClr val="141A1D"/>
            </a:solidFill>
            <a:ln w="1956" cap="flat">
              <a:noFill/>
              <a:prstDash val="solid"/>
              <a:miter/>
            </a:ln>
          </p:spPr>
          <p:txBody>
            <a:bodyPr rtlCol="0" anchor="ctr"/>
            <a:lstStyle/>
            <a:p>
              <a:endParaRPr lang="es-CO"/>
            </a:p>
          </p:txBody>
        </p:sp>
        <p:sp>
          <p:nvSpPr>
            <p:cNvPr id="5301" name="Freeform: Shape 5300">
              <a:extLst>
                <a:ext uri="{FF2B5EF4-FFF2-40B4-BE49-F238E27FC236}">
                  <a16:creationId xmlns:a16="http://schemas.microsoft.com/office/drawing/2014/main" id="{BF395E1E-F967-1DD1-0EDD-DB158A832BF2}"/>
                </a:ext>
              </a:extLst>
            </p:cNvPr>
            <p:cNvSpPr/>
            <p:nvPr/>
          </p:nvSpPr>
          <p:spPr>
            <a:xfrm>
              <a:off x="13516758" y="654267"/>
              <a:ext cx="5901" cy="4406"/>
            </a:xfrm>
            <a:custGeom>
              <a:avLst/>
              <a:gdLst>
                <a:gd name="connsiteX0" fmla="*/ -1606 w 5901"/>
                <a:gd name="connsiteY0" fmla="*/ 4092 h 4406"/>
                <a:gd name="connsiteX1" fmla="*/ 4296 w 5901"/>
                <a:gd name="connsiteY1" fmla="*/ -315 h 4406"/>
                <a:gd name="connsiteX2" fmla="*/ -1606 w 5901"/>
                <a:gd name="connsiteY2" fmla="*/ 4092 h 4406"/>
              </a:gdLst>
              <a:ahLst/>
              <a:cxnLst>
                <a:cxn ang="0">
                  <a:pos x="connsiteX0" y="connsiteY0"/>
                </a:cxn>
                <a:cxn ang="0">
                  <a:pos x="connsiteX1" y="connsiteY1"/>
                </a:cxn>
                <a:cxn ang="0">
                  <a:pos x="connsiteX2" y="connsiteY2"/>
                </a:cxn>
              </a:cxnLst>
              <a:rect l="l" t="t" r="r" b="b"/>
              <a:pathLst>
                <a:path w="5901" h="4406">
                  <a:moveTo>
                    <a:pt x="-1606" y="4092"/>
                  </a:moveTo>
                  <a:cubicBezTo>
                    <a:pt x="-563" y="1676"/>
                    <a:pt x="1680" y="-4"/>
                    <a:pt x="4296" y="-315"/>
                  </a:cubicBezTo>
                  <a:cubicBezTo>
                    <a:pt x="3431" y="2237"/>
                    <a:pt x="1090" y="3990"/>
                    <a:pt x="-1606" y="4092"/>
                  </a:cubicBezTo>
                  <a:close/>
                </a:path>
              </a:pathLst>
            </a:custGeom>
            <a:solidFill>
              <a:srgbClr val="141A1D"/>
            </a:solidFill>
            <a:ln w="1956" cap="flat">
              <a:noFill/>
              <a:prstDash val="solid"/>
              <a:miter/>
            </a:ln>
          </p:spPr>
          <p:txBody>
            <a:bodyPr rtlCol="0" anchor="ctr"/>
            <a:lstStyle/>
            <a:p>
              <a:endParaRPr lang="es-CO"/>
            </a:p>
          </p:txBody>
        </p:sp>
        <p:sp>
          <p:nvSpPr>
            <p:cNvPr id="5302" name="Freeform: Shape 5301">
              <a:extLst>
                <a:ext uri="{FF2B5EF4-FFF2-40B4-BE49-F238E27FC236}">
                  <a16:creationId xmlns:a16="http://schemas.microsoft.com/office/drawing/2014/main" id="{0C2735E3-7226-48FE-1E9E-4EE31211C657}"/>
                </a:ext>
              </a:extLst>
            </p:cNvPr>
            <p:cNvSpPr/>
            <p:nvPr/>
          </p:nvSpPr>
          <p:spPr>
            <a:xfrm>
              <a:off x="13560716" y="483686"/>
              <a:ext cx="2732" cy="5980"/>
            </a:xfrm>
            <a:custGeom>
              <a:avLst/>
              <a:gdLst>
                <a:gd name="connsiteX0" fmla="*/ 1060 w 2732"/>
                <a:gd name="connsiteY0" fmla="*/ 5666 h 5980"/>
                <a:gd name="connsiteX1" fmla="*/ -100 w 2732"/>
                <a:gd name="connsiteY1" fmla="*/ 5390 h 5980"/>
                <a:gd name="connsiteX2" fmla="*/ -966 w 2732"/>
                <a:gd name="connsiteY2" fmla="*/ 486 h 5980"/>
                <a:gd name="connsiteX3" fmla="*/ -572 w 2732"/>
                <a:gd name="connsiteY3" fmla="*/ 20 h 5980"/>
                <a:gd name="connsiteX4" fmla="*/ -179 w 2732"/>
                <a:gd name="connsiteY4" fmla="*/ -315 h 5980"/>
                <a:gd name="connsiteX5" fmla="*/ 1060 w 2732"/>
                <a:gd name="connsiteY5" fmla="*/ 5666 h 5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32" h="5980">
                  <a:moveTo>
                    <a:pt x="1060" y="5666"/>
                  </a:moveTo>
                  <a:cubicBezTo>
                    <a:pt x="667" y="5623"/>
                    <a:pt x="273" y="5530"/>
                    <a:pt x="-100" y="5390"/>
                  </a:cubicBezTo>
                  <a:cubicBezTo>
                    <a:pt x="-1694" y="4275"/>
                    <a:pt x="-2087" y="2078"/>
                    <a:pt x="-966" y="486"/>
                  </a:cubicBezTo>
                  <a:cubicBezTo>
                    <a:pt x="-848" y="319"/>
                    <a:pt x="-710" y="163"/>
                    <a:pt x="-572" y="20"/>
                  </a:cubicBezTo>
                  <a:lnTo>
                    <a:pt x="-179" y="-315"/>
                  </a:lnTo>
                  <a:cubicBezTo>
                    <a:pt x="1592" y="1397"/>
                    <a:pt x="1041" y="3600"/>
                    <a:pt x="1060" y="5666"/>
                  </a:cubicBezTo>
                  <a:close/>
                </a:path>
              </a:pathLst>
            </a:custGeom>
            <a:solidFill>
              <a:srgbClr val="141A1D"/>
            </a:solidFill>
            <a:ln w="1956" cap="flat">
              <a:noFill/>
              <a:prstDash val="solid"/>
              <a:miter/>
            </a:ln>
          </p:spPr>
          <p:txBody>
            <a:bodyPr rtlCol="0" anchor="ctr"/>
            <a:lstStyle/>
            <a:p>
              <a:endParaRPr lang="es-CO"/>
            </a:p>
          </p:txBody>
        </p:sp>
        <p:sp>
          <p:nvSpPr>
            <p:cNvPr id="5303" name="Freeform: Shape 5302">
              <a:extLst>
                <a:ext uri="{FF2B5EF4-FFF2-40B4-BE49-F238E27FC236}">
                  <a16:creationId xmlns:a16="http://schemas.microsoft.com/office/drawing/2014/main" id="{DC71A40F-C354-BC1A-77AB-13089FC2DCBC}"/>
                </a:ext>
              </a:extLst>
            </p:cNvPr>
            <p:cNvSpPr/>
            <p:nvPr/>
          </p:nvSpPr>
          <p:spPr>
            <a:xfrm>
              <a:off x="13550221" y="622240"/>
              <a:ext cx="2971" cy="4347"/>
            </a:xfrm>
            <a:custGeom>
              <a:avLst/>
              <a:gdLst>
                <a:gd name="connsiteX0" fmla="*/ -1605 w 2971"/>
                <a:gd name="connsiteY0" fmla="*/ 4033 h 4347"/>
                <a:gd name="connsiteX1" fmla="*/ 1346 w 2971"/>
                <a:gd name="connsiteY1" fmla="*/ -315 h 4347"/>
                <a:gd name="connsiteX2" fmla="*/ -1605 w 2971"/>
                <a:gd name="connsiteY2" fmla="*/ 4033 h 4347"/>
              </a:gdLst>
              <a:ahLst/>
              <a:cxnLst>
                <a:cxn ang="0">
                  <a:pos x="connsiteX0" y="connsiteY0"/>
                </a:cxn>
                <a:cxn ang="0">
                  <a:pos x="connsiteX1" y="connsiteY1"/>
                </a:cxn>
                <a:cxn ang="0">
                  <a:pos x="connsiteX2" y="connsiteY2"/>
                </a:cxn>
              </a:cxnLst>
              <a:rect l="l" t="t" r="r" b="b"/>
              <a:pathLst>
                <a:path w="2971" h="4347">
                  <a:moveTo>
                    <a:pt x="-1605" y="4033"/>
                  </a:moveTo>
                  <a:cubicBezTo>
                    <a:pt x="-1625" y="2113"/>
                    <a:pt x="-444" y="386"/>
                    <a:pt x="1346" y="-315"/>
                  </a:cubicBezTo>
                  <a:cubicBezTo>
                    <a:pt x="1543" y="1657"/>
                    <a:pt x="303" y="3484"/>
                    <a:pt x="-1605" y="4033"/>
                  </a:cubicBezTo>
                  <a:close/>
                </a:path>
              </a:pathLst>
            </a:custGeom>
            <a:solidFill>
              <a:srgbClr val="141A1D"/>
            </a:solidFill>
            <a:ln w="1956" cap="flat">
              <a:noFill/>
              <a:prstDash val="solid"/>
              <a:miter/>
            </a:ln>
          </p:spPr>
          <p:txBody>
            <a:bodyPr rtlCol="0" anchor="ctr"/>
            <a:lstStyle/>
            <a:p>
              <a:endParaRPr lang="es-CO"/>
            </a:p>
          </p:txBody>
        </p:sp>
        <p:sp>
          <p:nvSpPr>
            <p:cNvPr id="5304" name="Freeform: Shape 5303">
              <a:extLst>
                <a:ext uri="{FF2B5EF4-FFF2-40B4-BE49-F238E27FC236}">
                  <a16:creationId xmlns:a16="http://schemas.microsoft.com/office/drawing/2014/main" id="{6D1AB1CB-51BD-19C1-FB10-E3A158E47785}"/>
                </a:ext>
              </a:extLst>
            </p:cNvPr>
            <p:cNvSpPr/>
            <p:nvPr/>
          </p:nvSpPr>
          <p:spPr>
            <a:xfrm>
              <a:off x="13481780" y="689695"/>
              <a:ext cx="3308" cy="2523"/>
            </a:xfrm>
            <a:custGeom>
              <a:avLst/>
              <a:gdLst>
                <a:gd name="connsiteX0" fmla="*/ -1606 w 3308"/>
                <a:gd name="connsiteY0" fmla="*/ 2205 h 2523"/>
                <a:gd name="connsiteX1" fmla="*/ 1326 w 3308"/>
                <a:gd name="connsiteY1" fmla="*/ -77 h 2523"/>
                <a:gd name="connsiteX2" fmla="*/ -189 w 3308"/>
                <a:gd name="connsiteY2" fmla="*/ 2008 h 2523"/>
                <a:gd name="connsiteX3" fmla="*/ -1606 w 3308"/>
                <a:gd name="connsiteY3" fmla="*/ 2205 h 2523"/>
              </a:gdLst>
              <a:ahLst/>
              <a:cxnLst>
                <a:cxn ang="0">
                  <a:pos x="connsiteX0" y="connsiteY0"/>
                </a:cxn>
                <a:cxn ang="0">
                  <a:pos x="connsiteX1" y="connsiteY1"/>
                </a:cxn>
                <a:cxn ang="0">
                  <a:pos x="connsiteX2" y="connsiteY2"/>
                </a:cxn>
                <a:cxn ang="0">
                  <a:pos x="connsiteX3" y="connsiteY3"/>
                </a:cxn>
              </a:cxnLst>
              <a:rect l="l" t="t" r="r" b="b"/>
              <a:pathLst>
                <a:path w="3308" h="2523">
                  <a:moveTo>
                    <a:pt x="-1606" y="2205"/>
                  </a:moveTo>
                  <a:cubicBezTo>
                    <a:pt x="-917" y="985"/>
                    <a:pt x="165" y="-1002"/>
                    <a:pt x="1326" y="-77"/>
                  </a:cubicBezTo>
                  <a:cubicBezTo>
                    <a:pt x="2486" y="848"/>
                    <a:pt x="676" y="1536"/>
                    <a:pt x="-189" y="2008"/>
                  </a:cubicBezTo>
                  <a:cubicBezTo>
                    <a:pt x="-642" y="2158"/>
                    <a:pt x="-1133" y="2225"/>
                    <a:pt x="-1606" y="2205"/>
                  </a:cubicBezTo>
                  <a:close/>
                </a:path>
              </a:pathLst>
            </a:custGeom>
            <a:solidFill>
              <a:srgbClr val="000000"/>
            </a:solidFill>
            <a:ln w="1956" cap="flat">
              <a:noFill/>
              <a:prstDash val="solid"/>
              <a:miter/>
            </a:ln>
          </p:spPr>
          <p:txBody>
            <a:bodyPr rtlCol="0" anchor="ctr"/>
            <a:lstStyle/>
            <a:p>
              <a:endParaRPr lang="es-CO"/>
            </a:p>
          </p:txBody>
        </p:sp>
        <p:sp>
          <p:nvSpPr>
            <p:cNvPr id="5305" name="Freeform: Shape 5304">
              <a:extLst>
                <a:ext uri="{FF2B5EF4-FFF2-40B4-BE49-F238E27FC236}">
                  <a16:creationId xmlns:a16="http://schemas.microsoft.com/office/drawing/2014/main" id="{D18114FB-911A-9CDA-84C0-1E1D0F41FA26}"/>
                </a:ext>
              </a:extLst>
            </p:cNvPr>
            <p:cNvSpPr/>
            <p:nvPr/>
          </p:nvSpPr>
          <p:spPr>
            <a:xfrm>
              <a:off x="13481210" y="692215"/>
              <a:ext cx="609" cy="590"/>
            </a:xfrm>
            <a:custGeom>
              <a:avLst/>
              <a:gdLst>
                <a:gd name="connsiteX0" fmla="*/ 610 w 609"/>
                <a:gd name="connsiteY0" fmla="*/ 0 h 590"/>
                <a:gd name="connsiteX1" fmla="*/ 275 w 609"/>
                <a:gd name="connsiteY1" fmla="*/ 590 h 590"/>
                <a:gd name="connsiteX2" fmla="*/ 0 w 609"/>
                <a:gd name="connsiteY2" fmla="*/ 334 h 590"/>
                <a:gd name="connsiteX3" fmla="*/ 610 w 609"/>
                <a:gd name="connsiteY3" fmla="*/ 0 h 590"/>
              </a:gdLst>
              <a:ahLst/>
              <a:cxnLst>
                <a:cxn ang="0">
                  <a:pos x="connsiteX0" y="connsiteY0"/>
                </a:cxn>
                <a:cxn ang="0">
                  <a:pos x="connsiteX1" y="connsiteY1"/>
                </a:cxn>
                <a:cxn ang="0">
                  <a:pos x="connsiteX2" y="connsiteY2"/>
                </a:cxn>
                <a:cxn ang="0">
                  <a:pos x="connsiteX3" y="connsiteY3"/>
                </a:cxn>
              </a:cxnLst>
              <a:rect l="l" t="t" r="r" b="b"/>
              <a:pathLst>
                <a:path w="609" h="590">
                  <a:moveTo>
                    <a:pt x="610" y="0"/>
                  </a:moveTo>
                  <a:lnTo>
                    <a:pt x="275" y="590"/>
                  </a:lnTo>
                  <a:lnTo>
                    <a:pt x="0" y="334"/>
                  </a:lnTo>
                  <a:lnTo>
                    <a:pt x="610" y="0"/>
                  </a:lnTo>
                  <a:close/>
                </a:path>
              </a:pathLst>
            </a:custGeom>
            <a:solidFill>
              <a:srgbClr val="000000"/>
            </a:solidFill>
            <a:ln w="1956" cap="flat">
              <a:noFill/>
              <a:prstDash val="solid"/>
              <a:miter/>
            </a:ln>
          </p:spPr>
          <p:txBody>
            <a:bodyPr rtlCol="0" anchor="ctr"/>
            <a:lstStyle/>
            <a:p>
              <a:endParaRPr lang="es-CO"/>
            </a:p>
          </p:txBody>
        </p:sp>
        <p:sp>
          <p:nvSpPr>
            <p:cNvPr id="5306" name="Freeform: Shape 5305">
              <a:extLst>
                <a:ext uri="{FF2B5EF4-FFF2-40B4-BE49-F238E27FC236}">
                  <a16:creationId xmlns:a16="http://schemas.microsoft.com/office/drawing/2014/main" id="{09F56DF0-22C3-0B86-8338-3B251E760A1B}"/>
                </a:ext>
              </a:extLst>
            </p:cNvPr>
            <p:cNvSpPr/>
            <p:nvPr/>
          </p:nvSpPr>
          <p:spPr>
            <a:xfrm>
              <a:off x="13477433" y="694517"/>
              <a:ext cx="609" cy="609"/>
            </a:xfrm>
            <a:custGeom>
              <a:avLst/>
              <a:gdLst>
                <a:gd name="connsiteX0" fmla="*/ 0 w 609"/>
                <a:gd name="connsiteY0" fmla="*/ 610 h 609"/>
                <a:gd name="connsiteX1" fmla="*/ 334 w 609"/>
                <a:gd name="connsiteY1" fmla="*/ 0 h 609"/>
                <a:gd name="connsiteX2" fmla="*/ 610 w 609"/>
                <a:gd name="connsiteY2" fmla="*/ 275 h 609"/>
                <a:gd name="connsiteX3" fmla="*/ 0 w 609"/>
                <a:gd name="connsiteY3" fmla="*/ 610 h 609"/>
              </a:gdLst>
              <a:ahLst/>
              <a:cxnLst>
                <a:cxn ang="0">
                  <a:pos x="connsiteX0" y="connsiteY0"/>
                </a:cxn>
                <a:cxn ang="0">
                  <a:pos x="connsiteX1" y="connsiteY1"/>
                </a:cxn>
                <a:cxn ang="0">
                  <a:pos x="connsiteX2" y="connsiteY2"/>
                </a:cxn>
                <a:cxn ang="0">
                  <a:pos x="connsiteX3" y="connsiteY3"/>
                </a:cxn>
              </a:cxnLst>
              <a:rect l="l" t="t" r="r" b="b"/>
              <a:pathLst>
                <a:path w="609" h="609">
                  <a:moveTo>
                    <a:pt x="0" y="610"/>
                  </a:moveTo>
                  <a:lnTo>
                    <a:pt x="334" y="0"/>
                  </a:lnTo>
                  <a:lnTo>
                    <a:pt x="610" y="275"/>
                  </a:lnTo>
                  <a:lnTo>
                    <a:pt x="0" y="610"/>
                  </a:lnTo>
                  <a:close/>
                </a:path>
              </a:pathLst>
            </a:custGeom>
            <a:solidFill>
              <a:srgbClr val="000000"/>
            </a:solidFill>
            <a:ln w="1956" cap="flat">
              <a:noFill/>
              <a:prstDash val="solid"/>
              <a:miter/>
            </a:ln>
          </p:spPr>
          <p:txBody>
            <a:bodyPr rtlCol="0" anchor="ctr"/>
            <a:lstStyle/>
            <a:p>
              <a:endParaRPr lang="es-CO"/>
            </a:p>
          </p:txBody>
        </p:sp>
        <p:sp>
          <p:nvSpPr>
            <p:cNvPr id="5307" name="Freeform: Shape 5306">
              <a:extLst>
                <a:ext uri="{FF2B5EF4-FFF2-40B4-BE49-F238E27FC236}">
                  <a16:creationId xmlns:a16="http://schemas.microsoft.com/office/drawing/2014/main" id="{3110005C-7202-9DD7-9D3E-6C0177E6570B}"/>
                </a:ext>
              </a:extLst>
            </p:cNvPr>
            <p:cNvSpPr/>
            <p:nvPr/>
          </p:nvSpPr>
          <p:spPr>
            <a:xfrm>
              <a:off x="13541486" y="635302"/>
              <a:ext cx="1455" cy="1495"/>
            </a:xfrm>
            <a:custGeom>
              <a:avLst/>
              <a:gdLst>
                <a:gd name="connsiteX0" fmla="*/ -1606 w 1455"/>
                <a:gd name="connsiteY0" fmla="*/ 1180 h 1495"/>
                <a:gd name="connsiteX1" fmla="*/ -150 w 1455"/>
                <a:gd name="connsiteY1" fmla="*/ -315 h 1495"/>
                <a:gd name="connsiteX2" fmla="*/ -1606 w 1455"/>
                <a:gd name="connsiteY2" fmla="*/ 1180 h 1495"/>
              </a:gdLst>
              <a:ahLst/>
              <a:cxnLst>
                <a:cxn ang="0">
                  <a:pos x="connsiteX0" y="connsiteY0"/>
                </a:cxn>
                <a:cxn ang="0">
                  <a:pos x="connsiteX1" y="connsiteY1"/>
                </a:cxn>
                <a:cxn ang="0">
                  <a:pos x="connsiteX2" y="connsiteY2"/>
                </a:cxn>
              </a:cxnLst>
              <a:rect l="l" t="t" r="r" b="b"/>
              <a:pathLst>
                <a:path w="1455" h="1495">
                  <a:moveTo>
                    <a:pt x="-1606" y="1180"/>
                  </a:moveTo>
                  <a:lnTo>
                    <a:pt x="-150" y="-315"/>
                  </a:lnTo>
                  <a:cubicBezTo>
                    <a:pt x="-307" y="421"/>
                    <a:pt x="-877" y="1001"/>
                    <a:pt x="-1606" y="1180"/>
                  </a:cubicBezTo>
                  <a:close/>
                </a:path>
              </a:pathLst>
            </a:custGeom>
            <a:solidFill>
              <a:srgbClr val="141A1D"/>
            </a:solidFill>
            <a:ln w="1956" cap="flat">
              <a:noFill/>
              <a:prstDash val="solid"/>
              <a:miter/>
            </a:ln>
          </p:spPr>
          <p:txBody>
            <a:bodyPr rtlCol="0" anchor="ctr"/>
            <a:lstStyle/>
            <a:p>
              <a:endParaRPr lang="es-CO"/>
            </a:p>
          </p:txBody>
        </p:sp>
        <p:sp>
          <p:nvSpPr>
            <p:cNvPr id="5308" name="Freeform: Shape 5307">
              <a:extLst>
                <a:ext uri="{FF2B5EF4-FFF2-40B4-BE49-F238E27FC236}">
                  <a16:creationId xmlns:a16="http://schemas.microsoft.com/office/drawing/2014/main" id="{5B07BA67-8EE8-2003-5990-BCF0CD11E73E}"/>
                </a:ext>
              </a:extLst>
            </p:cNvPr>
            <p:cNvSpPr/>
            <p:nvPr/>
          </p:nvSpPr>
          <p:spPr>
            <a:xfrm>
              <a:off x="13540050" y="636778"/>
              <a:ext cx="1455" cy="1475"/>
            </a:xfrm>
            <a:custGeom>
              <a:avLst/>
              <a:gdLst>
                <a:gd name="connsiteX0" fmla="*/ -1606 w 1455"/>
                <a:gd name="connsiteY0" fmla="*/ 1161 h 1475"/>
                <a:gd name="connsiteX1" fmla="*/ -150 w 1455"/>
                <a:gd name="connsiteY1" fmla="*/ -315 h 1475"/>
              </a:gdLst>
              <a:ahLst/>
              <a:cxnLst>
                <a:cxn ang="0">
                  <a:pos x="connsiteX0" y="connsiteY0"/>
                </a:cxn>
                <a:cxn ang="0">
                  <a:pos x="connsiteX1" y="connsiteY1"/>
                </a:cxn>
              </a:cxnLst>
              <a:rect l="l" t="t" r="r" b="b"/>
              <a:pathLst>
                <a:path w="1455" h="1475">
                  <a:moveTo>
                    <a:pt x="-1606" y="1161"/>
                  </a:moveTo>
                  <a:lnTo>
                    <a:pt x="-150" y="-315"/>
                  </a:lnTo>
                  <a:close/>
                </a:path>
              </a:pathLst>
            </a:custGeom>
            <a:solidFill>
              <a:srgbClr val="141A1D"/>
            </a:solidFill>
            <a:ln w="1956" cap="flat">
              <a:noFill/>
              <a:prstDash val="solid"/>
              <a:miter/>
            </a:ln>
          </p:spPr>
          <p:txBody>
            <a:bodyPr rtlCol="0" anchor="ctr"/>
            <a:lstStyle/>
            <a:p>
              <a:endParaRPr lang="es-CO"/>
            </a:p>
          </p:txBody>
        </p:sp>
        <p:sp>
          <p:nvSpPr>
            <p:cNvPr id="5309" name="Freeform: Shape 5308">
              <a:extLst>
                <a:ext uri="{FF2B5EF4-FFF2-40B4-BE49-F238E27FC236}">
                  <a16:creationId xmlns:a16="http://schemas.microsoft.com/office/drawing/2014/main" id="{512B7290-AF34-7AEA-F725-6EEB6381ECE2}"/>
                </a:ext>
              </a:extLst>
            </p:cNvPr>
            <p:cNvSpPr/>
            <p:nvPr/>
          </p:nvSpPr>
          <p:spPr>
            <a:xfrm>
              <a:off x="13538595" y="638253"/>
              <a:ext cx="1455" cy="1475"/>
            </a:xfrm>
            <a:custGeom>
              <a:avLst/>
              <a:gdLst>
                <a:gd name="connsiteX0" fmla="*/ -1606 w 1455"/>
                <a:gd name="connsiteY0" fmla="*/ 1161 h 1475"/>
                <a:gd name="connsiteX1" fmla="*/ -150 w 1455"/>
                <a:gd name="connsiteY1" fmla="*/ -315 h 1475"/>
              </a:gdLst>
              <a:ahLst/>
              <a:cxnLst>
                <a:cxn ang="0">
                  <a:pos x="connsiteX0" y="connsiteY0"/>
                </a:cxn>
                <a:cxn ang="0">
                  <a:pos x="connsiteX1" y="connsiteY1"/>
                </a:cxn>
              </a:cxnLst>
              <a:rect l="l" t="t" r="r" b="b"/>
              <a:pathLst>
                <a:path w="1455" h="1475">
                  <a:moveTo>
                    <a:pt x="-1606" y="1161"/>
                  </a:moveTo>
                  <a:lnTo>
                    <a:pt x="-150" y="-315"/>
                  </a:lnTo>
                  <a:close/>
                </a:path>
              </a:pathLst>
            </a:custGeom>
            <a:solidFill>
              <a:srgbClr val="141A1D"/>
            </a:solidFill>
            <a:ln w="1956" cap="flat">
              <a:noFill/>
              <a:prstDash val="solid"/>
              <a:miter/>
            </a:ln>
          </p:spPr>
          <p:txBody>
            <a:bodyPr rtlCol="0" anchor="ctr"/>
            <a:lstStyle/>
            <a:p>
              <a:endParaRPr lang="es-CO"/>
            </a:p>
          </p:txBody>
        </p:sp>
        <p:sp>
          <p:nvSpPr>
            <p:cNvPr id="5310" name="Freeform: Shape 5309">
              <a:extLst>
                <a:ext uri="{FF2B5EF4-FFF2-40B4-BE49-F238E27FC236}">
                  <a16:creationId xmlns:a16="http://schemas.microsoft.com/office/drawing/2014/main" id="{7F22F26D-05E2-076D-A12A-BF322F342012}"/>
                </a:ext>
              </a:extLst>
            </p:cNvPr>
            <p:cNvSpPr/>
            <p:nvPr/>
          </p:nvSpPr>
          <p:spPr>
            <a:xfrm>
              <a:off x="13537139" y="639709"/>
              <a:ext cx="1455" cy="1475"/>
            </a:xfrm>
            <a:custGeom>
              <a:avLst/>
              <a:gdLst>
                <a:gd name="connsiteX0" fmla="*/ -1606 w 1455"/>
                <a:gd name="connsiteY0" fmla="*/ 1161 h 1475"/>
                <a:gd name="connsiteX1" fmla="*/ -150 w 1455"/>
                <a:gd name="connsiteY1" fmla="*/ -315 h 1475"/>
              </a:gdLst>
              <a:ahLst/>
              <a:cxnLst>
                <a:cxn ang="0">
                  <a:pos x="connsiteX0" y="connsiteY0"/>
                </a:cxn>
                <a:cxn ang="0">
                  <a:pos x="connsiteX1" y="connsiteY1"/>
                </a:cxn>
              </a:cxnLst>
              <a:rect l="l" t="t" r="r" b="b"/>
              <a:pathLst>
                <a:path w="1455" h="1475">
                  <a:moveTo>
                    <a:pt x="-1606" y="1161"/>
                  </a:moveTo>
                  <a:cubicBezTo>
                    <a:pt x="-1448" y="433"/>
                    <a:pt x="-877" y="-140"/>
                    <a:pt x="-150" y="-315"/>
                  </a:cubicBezTo>
                  <a:close/>
                </a:path>
              </a:pathLst>
            </a:custGeom>
            <a:solidFill>
              <a:srgbClr val="141A1D"/>
            </a:solidFill>
            <a:ln w="1956" cap="flat">
              <a:noFill/>
              <a:prstDash val="solid"/>
              <a:miter/>
            </a:ln>
          </p:spPr>
          <p:txBody>
            <a:bodyPr rtlCol="0" anchor="ctr"/>
            <a:lstStyle/>
            <a:p>
              <a:endParaRPr lang="es-CO"/>
            </a:p>
          </p:txBody>
        </p:sp>
        <p:sp>
          <p:nvSpPr>
            <p:cNvPr id="5311" name="Freeform: Shape 5310">
              <a:extLst>
                <a:ext uri="{FF2B5EF4-FFF2-40B4-BE49-F238E27FC236}">
                  <a16:creationId xmlns:a16="http://schemas.microsoft.com/office/drawing/2014/main" id="{E363E837-6AEE-7B35-4432-452D05F74B65}"/>
                </a:ext>
              </a:extLst>
            </p:cNvPr>
            <p:cNvSpPr/>
            <p:nvPr/>
          </p:nvSpPr>
          <p:spPr>
            <a:xfrm>
              <a:off x="12989130" y="1587001"/>
              <a:ext cx="1660" cy="13219"/>
            </a:xfrm>
            <a:custGeom>
              <a:avLst/>
              <a:gdLst>
                <a:gd name="connsiteX0" fmla="*/ -1438 w 1660"/>
                <a:gd name="connsiteY0" fmla="*/ -315 h 13219"/>
                <a:gd name="connsiteX1" fmla="*/ -120 w 1660"/>
                <a:gd name="connsiteY1" fmla="*/ 12905 h 13219"/>
                <a:gd name="connsiteX2" fmla="*/ -1438 w 1660"/>
                <a:gd name="connsiteY2" fmla="*/ -315 h 13219"/>
              </a:gdLst>
              <a:ahLst/>
              <a:cxnLst>
                <a:cxn ang="0">
                  <a:pos x="connsiteX0" y="connsiteY0"/>
                </a:cxn>
                <a:cxn ang="0">
                  <a:pos x="connsiteX1" y="connsiteY1"/>
                </a:cxn>
                <a:cxn ang="0">
                  <a:pos x="connsiteX2" y="connsiteY2"/>
                </a:cxn>
              </a:cxnLst>
              <a:rect l="l" t="t" r="r" b="b"/>
              <a:pathLst>
                <a:path w="1660" h="13219">
                  <a:moveTo>
                    <a:pt x="-1438" y="-315"/>
                  </a:moveTo>
                  <a:cubicBezTo>
                    <a:pt x="1021" y="3895"/>
                    <a:pt x="-356" y="8479"/>
                    <a:pt x="-120" y="12905"/>
                  </a:cubicBezTo>
                  <a:cubicBezTo>
                    <a:pt x="-2579" y="8696"/>
                    <a:pt x="-1182" y="4112"/>
                    <a:pt x="-1438" y="-315"/>
                  </a:cubicBezTo>
                  <a:close/>
                </a:path>
              </a:pathLst>
            </a:custGeom>
            <a:solidFill>
              <a:srgbClr val="2C2C2C"/>
            </a:solidFill>
            <a:ln w="1956" cap="flat">
              <a:noFill/>
              <a:prstDash val="solid"/>
              <a:miter/>
            </a:ln>
          </p:spPr>
          <p:txBody>
            <a:bodyPr rtlCol="0" anchor="ctr"/>
            <a:lstStyle/>
            <a:p>
              <a:endParaRPr lang="es-CO"/>
            </a:p>
          </p:txBody>
        </p:sp>
        <p:sp>
          <p:nvSpPr>
            <p:cNvPr id="5312" name="Freeform: Shape 5311">
              <a:extLst>
                <a:ext uri="{FF2B5EF4-FFF2-40B4-BE49-F238E27FC236}">
                  <a16:creationId xmlns:a16="http://schemas.microsoft.com/office/drawing/2014/main" id="{6D542CF0-43CC-C823-E860-C5B3D50B22F2}"/>
                </a:ext>
              </a:extLst>
            </p:cNvPr>
            <p:cNvSpPr/>
            <p:nvPr/>
          </p:nvSpPr>
          <p:spPr>
            <a:xfrm>
              <a:off x="12986220" y="1558834"/>
              <a:ext cx="1562" cy="12172"/>
            </a:xfrm>
            <a:custGeom>
              <a:avLst/>
              <a:gdLst>
                <a:gd name="connsiteX0" fmla="*/ -279 w 1562"/>
                <a:gd name="connsiteY0" fmla="*/ 232 h 12172"/>
                <a:gd name="connsiteX1" fmla="*/ -43 w 1562"/>
                <a:gd name="connsiteY1" fmla="*/ 11858 h 12172"/>
                <a:gd name="connsiteX2" fmla="*/ -1440 w 1562"/>
                <a:gd name="connsiteY2" fmla="*/ 173 h 12172"/>
                <a:gd name="connsiteX3" fmla="*/ -279 w 1562"/>
                <a:gd name="connsiteY3" fmla="*/ 232 h 12172"/>
              </a:gdLst>
              <a:ahLst/>
              <a:cxnLst>
                <a:cxn ang="0">
                  <a:pos x="connsiteX0" y="connsiteY0"/>
                </a:cxn>
                <a:cxn ang="0">
                  <a:pos x="connsiteX1" y="connsiteY1"/>
                </a:cxn>
                <a:cxn ang="0">
                  <a:pos x="connsiteX2" y="connsiteY2"/>
                </a:cxn>
                <a:cxn ang="0">
                  <a:pos x="connsiteX3" y="connsiteY3"/>
                </a:cxn>
              </a:cxnLst>
              <a:rect l="l" t="t" r="r" b="b"/>
              <a:pathLst>
                <a:path w="1562" h="12172">
                  <a:moveTo>
                    <a:pt x="-279" y="232"/>
                  </a:moveTo>
                  <a:lnTo>
                    <a:pt x="-43" y="11858"/>
                  </a:lnTo>
                  <a:cubicBezTo>
                    <a:pt x="-2817" y="8238"/>
                    <a:pt x="-948" y="3989"/>
                    <a:pt x="-1440" y="173"/>
                  </a:cubicBezTo>
                  <a:cubicBezTo>
                    <a:pt x="-1027" y="-496"/>
                    <a:pt x="-633" y="-477"/>
                    <a:pt x="-279" y="232"/>
                  </a:cubicBezTo>
                  <a:close/>
                </a:path>
              </a:pathLst>
            </a:custGeom>
            <a:solidFill>
              <a:srgbClr val="252525"/>
            </a:solidFill>
            <a:ln w="1956" cap="flat">
              <a:noFill/>
              <a:prstDash val="solid"/>
              <a:miter/>
            </a:ln>
          </p:spPr>
          <p:txBody>
            <a:bodyPr rtlCol="0" anchor="ctr"/>
            <a:lstStyle/>
            <a:p>
              <a:endParaRPr lang="es-CO"/>
            </a:p>
          </p:txBody>
        </p:sp>
        <p:sp>
          <p:nvSpPr>
            <p:cNvPr id="5313" name="Freeform: Shape 5312">
              <a:extLst>
                <a:ext uri="{FF2B5EF4-FFF2-40B4-BE49-F238E27FC236}">
                  <a16:creationId xmlns:a16="http://schemas.microsoft.com/office/drawing/2014/main" id="{8020DF05-81BA-A1A7-0D26-4EC7C2A5BA97}"/>
                </a:ext>
              </a:extLst>
            </p:cNvPr>
            <p:cNvSpPr/>
            <p:nvPr/>
          </p:nvSpPr>
          <p:spPr>
            <a:xfrm>
              <a:off x="12987720" y="1574867"/>
              <a:ext cx="1498" cy="10717"/>
            </a:xfrm>
            <a:custGeom>
              <a:avLst/>
              <a:gdLst>
                <a:gd name="connsiteX0" fmla="*/ -343 w 1498"/>
                <a:gd name="connsiteY0" fmla="*/ 232 h 10717"/>
                <a:gd name="connsiteX1" fmla="*/ -107 w 1498"/>
                <a:gd name="connsiteY1" fmla="*/ 10403 h 10717"/>
                <a:gd name="connsiteX2" fmla="*/ -1523 w 1498"/>
                <a:gd name="connsiteY2" fmla="*/ 173 h 10717"/>
                <a:gd name="connsiteX3" fmla="*/ -343 w 1498"/>
                <a:gd name="connsiteY3" fmla="*/ 232 h 10717"/>
              </a:gdLst>
              <a:ahLst/>
              <a:cxnLst>
                <a:cxn ang="0">
                  <a:pos x="connsiteX0" y="connsiteY0"/>
                </a:cxn>
                <a:cxn ang="0">
                  <a:pos x="connsiteX1" y="connsiteY1"/>
                </a:cxn>
                <a:cxn ang="0">
                  <a:pos x="connsiteX2" y="connsiteY2"/>
                </a:cxn>
                <a:cxn ang="0">
                  <a:pos x="connsiteX3" y="connsiteY3"/>
                </a:cxn>
              </a:cxnLst>
              <a:rect l="l" t="t" r="r" b="b"/>
              <a:pathLst>
                <a:path w="1498" h="10717">
                  <a:moveTo>
                    <a:pt x="-343" y="232"/>
                  </a:moveTo>
                  <a:lnTo>
                    <a:pt x="-107" y="10403"/>
                  </a:lnTo>
                  <a:cubicBezTo>
                    <a:pt x="-2664" y="7275"/>
                    <a:pt x="-1071" y="3596"/>
                    <a:pt x="-1523" y="173"/>
                  </a:cubicBezTo>
                  <a:cubicBezTo>
                    <a:pt x="-1051" y="-515"/>
                    <a:pt x="-697" y="-456"/>
                    <a:pt x="-343" y="232"/>
                  </a:cubicBezTo>
                  <a:close/>
                </a:path>
              </a:pathLst>
            </a:custGeom>
            <a:solidFill>
              <a:srgbClr val="252525"/>
            </a:solidFill>
            <a:ln w="1956" cap="flat">
              <a:noFill/>
              <a:prstDash val="solid"/>
              <a:miter/>
            </a:ln>
          </p:spPr>
          <p:txBody>
            <a:bodyPr rtlCol="0" anchor="ctr"/>
            <a:lstStyle/>
            <a:p>
              <a:endParaRPr lang="es-CO"/>
            </a:p>
          </p:txBody>
        </p:sp>
        <p:sp>
          <p:nvSpPr>
            <p:cNvPr id="5314" name="Freeform: Shape 5313">
              <a:extLst>
                <a:ext uri="{FF2B5EF4-FFF2-40B4-BE49-F238E27FC236}">
                  <a16:creationId xmlns:a16="http://schemas.microsoft.com/office/drawing/2014/main" id="{C6AD277C-459B-0B89-27EF-640DAC95AC27}"/>
                </a:ext>
              </a:extLst>
            </p:cNvPr>
            <p:cNvSpPr/>
            <p:nvPr/>
          </p:nvSpPr>
          <p:spPr>
            <a:xfrm>
              <a:off x="12986386" y="1553479"/>
              <a:ext cx="1314" cy="5901"/>
            </a:xfrm>
            <a:custGeom>
              <a:avLst/>
              <a:gdLst>
                <a:gd name="connsiteX0" fmla="*/ -445 w 1314"/>
                <a:gd name="connsiteY0" fmla="*/ 5587 h 5901"/>
                <a:gd name="connsiteX1" fmla="*/ -1606 w 1314"/>
                <a:gd name="connsiteY1" fmla="*/ 5587 h 5901"/>
                <a:gd name="connsiteX2" fmla="*/ -1606 w 1314"/>
                <a:gd name="connsiteY2" fmla="*/ -315 h 5901"/>
                <a:gd name="connsiteX3" fmla="*/ -445 w 1314"/>
                <a:gd name="connsiteY3" fmla="*/ 5587 h 5901"/>
              </a:gdLst>
              <a:ahLst/>
              <a:cxnLst>
                <a:cxn ang="0">
                  <a:pos x="connsiteX0" y="connsiteY0"/>
                </a:cxn>
                <a:cxn ang="0">
                  <a:pos x="connsiteX1" y="connsiteY1"/>
                </a:cxn>
                <a:cxn ang="0">
                  <a:pos x="connsiteX2" y="connsiteY2"/>
                </a:cxn>
                <a:cxn ang="0">
                  <a:pos x="connsiteX3" y="connsiteY3"/>
                </a:cxn>
              </a:cxnLst>
              <a:rect l="l" t="t" r="r" b="b"/>
              <a:pathLst>
                <a:path w="1314" h="5901">
                  <a:moveTo>
                    <a:pt x="-445" y="5587"/>
                  </a:moveTo>
                  <a:cubicBezTo>
                    <a:pt x="-838" y="5567"/>
                    <a:pt x="-1212" y="5567"/>
                    <a:pt x="-1606" y="5587"/>
                  </a:cubicBezTo>
                  <a:cubicBezTo>
                    <a:pt x="-1606" y="3620"/>
                    <a:pt x="-1606" y="1653"/>
                    <a:pt x="-1606" y="-315"/>
                  </a:cubicBezTo>
                  <a:cubicBezTo>
                    <a:pt x="283" y="1357"/>
                    <a:pt x="-406" y="3502"/>
                    <a:pt x="-445" y="5587"/>
                  </a:cubicBezTo>
                  <a:close/>
                </a:path>
              </a:pathLst>
            </a:custGeom>
            <a:solidFill>
              <a:srgbClr val="2C2C2C"/>
            </a:solidFill>
            <a:ln w="1956" cap="flat">
              <a:noFill/>
              <a:prstDash val="solid"/>
              <a:miter/>
            </a:ln>
          </p:spPr>
          <p:txBody>
            <a:bodyPr rtlCol="0" anchor="ctr"/>
            <a:lstStyle/>
            <a:p>
              <a:endParaRPr lang="es-CO"/>
            </a:p>
          </p:txBody>
        </p:sp>
        <p:sp>
          <p:nvSpPr>
            <p:cNvPr id="5315" name="Freeform: Shape 5314">
              <a:extLst>
                <a:ext uri="{FF2B5EF4-FFF2-40B4-BE49-F238E27FC236}">
                  <a16:creationId xmlns:a16="http://schemas.microsoft.com/office/drawing/2014/main" id="{5F2EDAA7-C529-5560-BBA4-729B67E7374F}"/>
                </a:ext>
              </a:extLst>
            </p:cNvPr>
            <p:cNvSpPr/>
            <p:nvPr/>
          </p:nvSpPr>
          <p:spPr>
            <a:xfrm>
              <a:off x="12990675" y="1539028"/>
              <a:ext cx="4524" cy="1310"/>
            </a:xfrm>
            <a:custGeom>
              <a:avLst/>
              <a:gdLst>
                <a:gd name="connsiteX0" fmla="*/ 2919 w 4524"/>
                <a:gd name="connsiteY0" fmla="*/ 838 h 1310"/>
                <a:gd name="connsiteX1" fmla="*/ -1606 w 4524"/>
                <a:gd name="connsiteY1" fmla="*/ 996 h 1310"/>
                <a:gd name="connsiteX2" fmla="*/ 2093 w 4524"/>
                <a:gd name="connsiteY2" fmla="*/ 71 h 1310"/>
                <a:gd name="connsiteX3" fmla="*/ 2919 w 4524"/>
                <a:gd name="connsiteY3" fmla="*/ 838 h 1310"/>
              </a:gdLst>
              <a:ahLst/>
              <a:cxnLst>
                <a:cxn ang="0">
                  <a:pos x="connsiteX0" y="connsiteY0"/>
                </a:cxn>
                <a:cxn ang="0">
                  <a:pos x="connsiteX1" y="connsiteY1"/>
                </a:cxn>
                <a:cxn ang="0">
                  <a:pos x="connsiteX2" y="connsiteY2"/>
                </a:cxn>
                <a:cxn ang="0">
                  <a:pos x="connsiteX3" y="connsiteY3"/>
                </a:cxn>
              </a:cxnLst>
              <a:rect l="l" t="t" r="r" b="b"/>
              <a:pathLst>
                <a:path w="4524" h="1310">
                  <a:moveTo>
                    <a:pt x="2919" y="838"/>
                  </a:moveTo>
                  <a:lnTo>
                    <a:pt x="-1606" y="996"/>
                  </a:lnTo>
                  <a:cubicBezTo>
                    <a:pt x="-838" y="-283"/>
                    <a:pt x="814" y="-696"/>
                    <a:pt x="2093" y="71"/>
                  </a:cubicBezTo>
                  <a:cubicBezTo>
                    <a:pt x="2427" y="268"/>
                    <a:pt x="2703" y="523"/>
                    <a:pt x="2919" y="838"/>
                  </a:cubicBezTo>
                  <a:close/>
                </a:path>
              </a:pathLst>
            </a:custGeom>
            <a:solidFill>
              <a:srgbClr val="252525"/>
            </a:solidFill>
            <a:ln w="1956" cap="flat">
              <a:noFill/>
              <a:prstDash val="solid"/>
              <a:miter/>
            </a:ln>
          </p:spPr>
          <p:txBody>
            <a:bodyPr rtlCol="0" anchor="ctr"/>
            <a:lstStyle/>
            <a:p>
              <a:endParaRPr lang="es-CO"/>
            </a:p>
          </p:txBody>
        </p:sp>
        <p:sp>
          <p:nvSpPr>
            <p:cNvPr id="5316" name="Freeform: Shape 5315">
              <a:extLst>
                <a:ext uri="{FF2B5EF4-FFF2-40B4-BE49-F238E27FC236}">
                  <a16:creationId xmlns:a16="http://schemas.microsoft.com/office/drawing/2014/main" id="{936D042E-C08B-180D-5934-412C6F477D43}"/>
                </a:ext>
              </a:extLst>
            </p:cNvPr>
            <p:cNvSpPr/>
            <p:nvPr/>
          </p:nvSpPr>
          <p:spPr>
            <a:xfrm>
              <a:off x="12987803" y="1571066"/>
              <a:ext cx="1302" cy="4347"/>
            </a:xfrm>
            <a:custGeom>
              <a:avLst/>
              <a:gdLst>
                <a:gd name="connsiteX0" fmla="*/ -425 w 1302"/>
                <a:gd name="connsiteY0" fmla="*/ 4033 h 4347"/>
                <a:gd name="connsiteX1" fmla="*/ -1606 w 1302"/>
                <a:gd name="connsiteY1" fmla="*/ 4033 h 4347"/>
                <a:gd name="connsiteX2" fmla="*/ -1606 w 1302"/>
                <a:gd name="connsiteY2" fmla="*/ -315 h 4347"/>
                <a:gd name="connsiteX3" fmla="*/ -425 w 1302"/>
                <a:gd name="connsiteY3" fmla="*/ 4033 h 4347"/>
              </a:gdLst>
              <a:ahLst/>
              <a:cxnLst>
                <a:cxn ang="0">
                  <a:pos x="connsiteX0" y="connsiteY0"/>
                </a:cxn>
                <a:cxn ang="0">
                  <a:pos x="connsiteX1" y="connsiteY1"/>
                </a:cxn>
                <a:cxn ang="0">
                  <a:pos x="connsiteX2" y="connsiteY2"/>
                </a:cxn>
                <a:cxn ang="0">
                  <a:pos x="connsiteX3" y="connsiteY3"/>
                </a:cxn>
              </a:cxnLst>
              <a:rect l="l" t="t" r="r" b="b"/>
              <a:pathLst>
                <a:path w="1302" h="4347">
                  <a:moveTo>
                    <a:pt x="-425" y="4033"/>
                  </a:moveTo>
                  <a:lnTo>
                    <a:pt x="-1606" y="4033"/>
                  </a:lnTo>
                  <a:lnTo>
                    <a:pt x="-1606" y="-315"/>
                  </a:lnTo>
                  <a:cubicBezTo>
                    <a:pt x="8" y="767"/>
                    <a:pt x="-268" y="2420"/>
                    <a:pt x="-425" y="4033"/>
                  </a:cubicBezTo>
                  <a:close/>
                </a:path>
              </a:pathLst>
            </a:custGeom>
            <a:solidFill>
              <a:srgbClr val="2C2C2C"/>
            </a:solidFill>
            <a:ln w="1956" cap="flat">
              <a:noFill/>
              <a:prstDash val="solid"/>
              <a:miter/>
            </a:ln>
          </p:spPr>
          <p:txBody>
            <a:bodyPr rtlCol="0" anchor="ctr"/>
            <a:lstStyle/>
            <a:p>
              <a:endParaRPr lang="es-CO"/>
            </a:p>
          </p:txBody>
        </p:sp>
        <p:sp>
          <p:nvSpPr>
            <p:cNvPr id="5317" name="Freeform: Shape 5316">
              <a:extLst>
                <a:ext uri="{FF2B5EF4-FFF2-40B4-BE49-F238E27FC236}">
                  <a16:creationId xmlns:a16="http://schemas.microsoft.com/office/drawing/2014/main" id="{05B928CD-F8FD-C411-E261-8114D4DCBC8A}"/>
                </a:ext>
              </a:extLst>
            </p:cNvPr>
            <p:cNvSpPr/>
            <p:nvPr/>
          </p:nvSpPr>
          <p:spPr>
            <a:xfrm>
              <a:off x="13185984" y="1815867"/>
              <a:ext cx="4367" cy="1401"/>
            </a:xfrm>
            <a:custGeom>
              <a:avLst/>
              <a:gdLst>
                <a:gd name="connsiteX0" fmla="*/ -1606 w 4367"/>
                <a:gd name="connsiteY0" fmla="*/ 1087 h 1401"/>
                <a:gd name="connsiteX1" fmla="*/ 2762 w 4367"/>
                <a:gd name="connsiteY1" fmla="*/ 1087 h 1401"/>
              </a:gdLst>
              <a:ahLst/>
              <a:cxnLst>
                <a:cxn ang="0">
                  <a:pos x="connsiteX0" y="connsiteY0"/>
                </a:cxn>
                <a:cxn ang="0">
                  <a:pos x="connsiteX1" y="connsiteY1"/>
                </a:cxn>
              </a:cxnLst>
              <a:rect l="l" t="t" r="r" b="b"/>
              <a:pathLst>
                <a:path w="4367" h="1401">
                  <a:moveTo>
                    <a:pt x="-1606" y="1087"/>
                  </a:moveTo>
                  <a:cubicBezTo>
                    <a:pt x="-150" y="-782"/>
                    <a:pt x="1306" y="-782"/>
                    <a:pt x="2762" y="1087"/>
                  </a:cubicBezTo>
                  <a:close/>
                </a:path>
              </a:pathLst>
            </a:custGeom>
            <a:solidFill>
              <a:srgbClr val="020202"/>
            </a:solidFill>
            <a:ln w="1956" cap="flat">
              <a:noFill/>
              <a:prstDash val="solid"/>
              <a:miter/>
            </a:ln>
          </p:spPr>
          <p:txBody>
            <a:bodyPr rtlCol="0" anchor="ctr"/>
            <a:lstStyle/>
            <a:p>
              <a:endParaRPr lang="es-CO"/>
            </a:p>
          </p:txBody>
        </p:sp>
        <p:sp>
          <p:nvSpPr>
            <p:cNvPr id="5318" name="Freeform: Shape 5317">
              <a:extLst>
                <a:ext uri="{FF2B5EF4-FFF2-40B4-BE49-F238E27FC236}">
                  <a16:creationId xmlns:a16="http://schemas.microsoft.com/office/drawing/2014/main" id="{9BA469BF-04A5-AEB1-16B2-3861A84EFC3D}"/>
                </a:ext>
              </a:extLst>
            </p:cNvPr>
            <p:cNvSpPr/>
            <p:nvPr/>
          </p:nvSpPr>
          <p:spPr>
            <a:xfrm>
              <a:off x="12986347" y="1542904"/>
              <a:ext cx="1354" cy="3315"/>
            </a:xfrm>
            <a:custGeom>
              <a:avLst/>
              <a:gdLst>
                <a:gd name="connsiteX0" fmla="*/ -268 w 1354"/>
                <a:gd name="connsiteY0" fmla="*/ 50 h 3315"/>
                <a:gd name="connsiteX1" fmla="*/ -1606 w 1354"/>
                <a:gd name="connsiteY1" fmla="*/ 3001 h 3315"/>
                <a:gd name="connsiteX2" fmla="*/ -1606 w 1354"/>
                <a:gd name="connsiteY2" fmla="*/ 90 h 3315"/>
                <a:gd name="connsiteX3" fmla="*/ -563 w 1354"/>
                <a:gd name="connsiteY3" fmla="*/ -225 h 3315"/>
                <a:gd name="connsiteX4" fmla="*/ -268 w 1354"/>
                <a:gd name="connsiteY4" fmla="*/ 50 h 3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4" h="3315">
                  <a:moveTo>
                    <a:pt x="-268" y="50"/>
                  </a:moveTo>
                  <a:cubicBezTo>
                    <a:pt x="-150" y="1211"/>
                    <a:pt x="-661" y="2332"/>
                    <a:pt x="-1606" y="3001"/>
                  </a:cubicBezTo>
                  <a:cubicBezTo>
                    <a:pt x="-1606" y="2037"/>
                    <a:pt x="-1606" y="1034"/>
                    <a:pt x="-1606" y="90"/>
                  </a:cubicBezTo>
                  <a:cubicBezTo>
                    <a:pt x="-1409" y="-284"/>
                    <a:pt x="-937" y="-422"/>
                    <a:pt x="-563" y="-225"/>
                  </a:cubicBezTo>
                  <a:cubicBezTo>
                    <a:pt x="-445" y="-166"/>
                    <a:pt x="-346" y="-68"/>
                    <a:pt x="-268" y="50"/>
                  </a:cubicBezTo>
                  <a:close/>
                </a:path>
              </a:pathLst>
            </a:custGeom>
            <a:solidFill>
              <a:srgbClr val="2C2C2C"/>
            </a:solidFill>
            <a:ln w="1956" cap="flat">
              <a:noFill/>
              <a:prstDash val="solid"/>
              <a:miter/>
            </a:ln>
          </p:spPr>
          <p:txBody>
            <a:bodyPr rtlCol="0" anchor="ctr"/>
            <a:lstStyle/>
            <a:p>
              <a:endParaRPr lang="es-CO"/>
            </a:p>
          </p:txBody>
        </p:sp>
        <p:sp>
          <p:nvSpPr>
            <p:cNvPr id="5319" name="Freeform: Shape 5318">
              <a:extLst>
                <a:ext uri="{FF2B5EF4-FFF2-40B4-BE49-F238E27FC236}">
                  <a16:creationId xmlns:a16="http://schemas.microsoft.com/office/drawing/2014/main" id="{FDECF548-4C92-FAA7-AFFB-1EA92542D6AC}"/>
                </a:ext>
              </a:extLst>
            </p:cNvPr>
            <p:cNvSpPr/>
            <p:nvPr/>
          </p:nvSpPr>
          <p:spPr>
            <a:xfrm>
              <a:off x="12987822" y="1540397"/>
              <a:ext cx="1807" cy="1455"/>
            </a:xfrm>
            <a:custGeom>
              <a:avLst/>
              <a:gdLst>
                <a:gd name="connsiteX0" fmla="*/ -209 w 1807"/>
                <a:gd name="connsiteY0" fmla="*/ 944 h 1455"/>
                <a:gd name="connsiteX1" fmla="*/ -1606 w 1807"/>
                <a:gd name="connsiteY1" fmla="*/ 1141 h 1455"/>
                <a:gd name="connsiteX2" fmla="*/ -169 w 1807"/>
                <a:gd name="connsiteY2" fmla="*/ -315 h 1455"/>
                <a:gd name="connsiteX3" fmla="*/ 145 w 1807"/>
                <a:gd name="connsiteY3" fmla="*/ 531 h 1455"/>
                <a:gd name="connsiteX4" fmla="*/ -209 w 1807"/>
                <a:gd name="connsiteY4" fmla="*/ 944 h 14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7" h="1455">
                  <a:moveTo>
                    <a:pt x="-209" y="944"/>
                  </a:moveTo>
                  <a:cubicBezTo>
                    <a:pt x="-661" y="1043"/>
                    <a:pt x="-1133" y="1121"/>
                    <a:pt x="-1606" y="1141"/>
                  </a:cubicBezTo>
                  <a:lnTo>
                    <a:pt x="-169" y="-315"/>
                  </a:lnTo>
                  <a:cubicBezTo>
                    <a:pt x="165" y="-20"/>
                    <a:pt x="283" y="256"/>
                    <a:pt x="145" y="531"/>
                  </a:cubicBezTo>
                  <a:cubicBezTo>
                    <a:pt x="8" y="807"/>
                    <a:pt x="-91" y="944"/>
                    <a:pt x="-209" y="944"/>
                  </a:cubicBezTo>
                  <a:close/>
                </a:path>
              </a:pathLst>
            </a:custGeom>
            <a:solidFill>
              <a:srgbClr val="252525"/>
            </a:solidFill>
            <a:ln w="1956" cap="flat">
              <a:noFill/>
              <a:prstDash val="solid"/>
              <a:miter/>
            </a:ln>
          </p:spPr>
          <p:txBody>
            <a:bodyPr rtlCol="0" anchor="ctr"/>
            <a:lstStyle/>
            <a:p>
              <a:endParaRPr lang="es-CO"/>
            </a:p>
          </p:txBody>
        </p:sp>
        <p:sp>
          <p:nvSpPr>
            <p:cNvPr id="5320" name="Freeform: Shape 5319">
              <a:extLst>
                <a:ext uri="{FF2B5EF4-FFF2-40B4-BE49-F238E27FC236}">
                  <a16:creationId xmlns:a16="http://schemas.microsoft.com/office/drawing/2014/main" id="{53361ED2-DF38-EAF8-8B27-7F85C54C6BF5}"/>
                </a:ext>
              </a:extLst>
            </p:cNvPr>
            <p:cNvSpPr/>
            <p:nvPr/>
          </p:nvSpPr>
          <p:spPr>
            <a:xfrm>
              <a:off x="12989219" y="1540353"/>
              <a:ext cx="1436" cy="1303"/>
            </a:xfrm>
            <a:custGeom>
              <a:avLst/>
              <a:gdLst>
                <a:gd name="connsiteX0" fmla="*/ -1606 w 1436"/>
                <a:gd name="connsiteY0" fmla="*/ 989 h 1303"/>
                <a:gd name="connsiteX1" fmla="*/ -1606 w 1436"/>
                <a:gd name="connsiteY1" fmla="*/ -270 h 1303"/>
                <a:gd name="connsiteX2" fmla="*/ -169 w 1436"/>
                <a:gd name="connsiteY2" fmla="*/ -270 h 1303"/>
              </a:gdLst>
              <a:ahLst/>
              <a:cxnLst>
                <a:cxn ang="0">
                  <a:pos x="connsiteX0" y="connsiteY0"/>
                </a:cxn>
                <a:cxn ang="0">
                  <a:pos x="connsiteX1" y="connsiteY1"/>
                </a:cxn>
                <a:cxn ang="0">
                  <a:pos x="connsiteX2" y="connsiteY2"/>
                </a:cxn>
              </a:cxnLst>
              <a:rect l="l" t="t" r="r" b="b"/>
              <a:pathLst>
                <a:path w="1436" h="1303">
                  <a:moveTo>
                    <a:pt x="-1606" y="989"/>
                  </a:moveTo>
                  <a:cubicBezTo>
                    <a:pt x="-1606" y="556"/>
                    <a:pt x="-1606" y="143"/>
                    <a:pt x="-1606" y="-270"/>
                  </a:cubicBezTo>
                  <a:cubicBezTo>
                    <a:pt x="-1133" y="-329"/>
                    <a:pt x="-642" y="-329"/>
                    <a:pt x="-169" y="-270"/>
                  </a:cubicBezTo>
                  <a:close/>
                </a:path>
              </a:pathLst>
            </a:custGeom>
            <a:solidFill>
              <a:srgbClr val="2C2C2C"/>
            </a:solidFill>
            <a:ln w="1956" cap="flat">
              <a:noFill/>
              <a:prstDash val="solid"/>
              <a:miter/>
            </a:ln>
          </p:spPr>
          <p:txBody>
            <a:bodyPr rtlCol="0" anchor="ctr"/>
            <a:lstStyle/>
            <a:p>
              <a:endParaRPr lang="es-CO"/>
            </a:p>
          </p:txBody>
        </p:sp>
        <p:sp>
          <p:nvSpPr>
            <p:cNvPr id="5321" name="Freeform: Shape 5320">
              <a:extLst>
                <a:ext uri="{FF2B5EF4-FFF2-40B4-BE49-F238E27FC236}">
                  <a16:creationId xmlns:a16="http://schemas.microsoft.com/office/drawing/2014/main" id="{597DF731-987B-9DB4-8FB2-B545A81C9F04}"/>
                </a:ext>
              </a:extLst>
            </p:cNvPr>
            <p:cNvSpPr/>
            <p:nvPr/>
          </p:nvSpPr>
          <p:spPr>
            <a:xfrm>
              <a:off x="12986426" y="1541813"/>
              <a:ext cx="1396" cy="1455"/>
            </a:xfrm>
            <a:custGeom>
              <a:avLst/>
              <a:gdLst>
                <a:gd name="connsiteX0" fmla="*/ -347 w 1396"/>
                <a:gd name="connsiteY0" fmla="*/ 1141 h 1455"/>
                <a:gd name="connsiteX1" fmla="*/ -1606 w 1396"/>
                <a:gd name="connsiteY1" fmla="*/ 1141 h 1455"/>
                <a:gd name="connsiteX2" fmla="*/ -209 w 1396"/>
                <a:gd name="connsiteY2" fmla="*/ -315 h 1455"/>
                <a:gd name="connsiteX3" fmla="*/ -347 w 1396"/>
                <a:gd name="connsiteY3" fmla="*/ 1141 h 1455"/>
              </a:gdLst>
              <a:ahLst/>
              <a:cxnLst>
                <a:cxn ang="0">
                  <a:pos x="connsiteX0" y="connsiteY0"/>
                </a:cxn>
                <a:cxn ang="0">
                  <a:pos x="connsiteX1" y="connsiteY1"/>
                </a:cxn>
                <a:cxn ang="0">
                  <a:pos x="connsiteX2" y="connsiteY2"/>
                </a:cxn>
                <a:cxn ang="0">
                  <a:pos x="connsiteX3" y="connsiteY3"/>
                </a:cxn>
              </a:cxnLst>
              <a:rect l="l" t="t" r="r" b="b"/>
              <a:pathLst>
                <a:path w="1396" h="1455">
                  <a:moveTo>
                    <a:pt x="-347" y="1141"/>
                  </a:moveTo>
                  <a:lnTo>
                    <a:pt x="-1606" y="1141"/>
                  </a:lnTo>
                  <a:lnTo>
                    <a:pt x="-209" y="-315"/>
                  </a:lnTo>
                  <a:cubicBezTo>
                    <a:pt x="-209" y="177"/>
                    <a:pt x="-248" y="669"/>
                    <a:pt x="-347" y="1141"/>
                  </a:cubicBezTo>
                  <a:close/>
                </a:path>
              </a:pathLst>
            </a:custGeom>
            <a:solidFill>
              <a:srgbClr val="252525"/>
            </a:solidFill>
            <a:ln w="1956" cap="flat">
              <a:noFill/>
              <a:prstDash val="solid"/>
              <a:miter/>
            </a:ln>
          </p:spPr>
          <p:txBody>
            <a:bodyPr rtlCol="0" anchor="ctr"/>
            <a:lstStyle/>
            <a:p>
              <a:endParaRPr lang="es-CO"/>
            </a:p>
          </p:txBody>
        </p:sp>
        <p:sp>
          <p:nvSpPr>
            <p:cNvPr id="5322" name="Freeform: Shape 5321">
              <a:extLst>
                <a:ext uri="{FF2B5EF4-FFF2-40B4-BE49-F238E27FC236}">
                  <a16:creationId xmlns:a16="http://schemas.microsoft.com/office/drawing/2014/main" id="{9F53E9DA-6EBE-C8F3-C3EA-C064A5671998}"/>
                </a:ext>
              </a:extLst>
            </p:cNvPr>
            <p:cNvSpPr/>
            <p:nvPr/>
          </p:nvSpPr>
          <p:spPr>
            <a:xfrm>
              <a:off x="13073772" y="1576811"/>
              <a:ext cx="1455" cy="1455"/>
            </a:xfrm>
            <a:custGeom>
              <a:avLst/>
              <a:gdLst>
                <a:gd name="connsiteX0" fmla="*/ -150 w 1455"/>
                <a:gd name="connsiteY0" fmla="*/ -315 h 1455"/>
                <a:gd name="connsiteX1" fmla="*/ -1606 w 1455"/>
                <a:gd name="connsiteY1" fmla="*/ 1141 h 1455"/>
                <a:gd name="connsiteX2" fmla="*/ -150 w 1455"/>
                <a:gd name="connsiteY2" fmla="*/ -315 h 1455"/>
              </a:gdLst>
              <a:ahLst/>
              <a:cxnLst>
                <a:cxn ang="0">
                  <a:pos x="connsiteX0" y="connsiteY0"/>
                </a:cxn>
                <a:cxn ang="0">
                  <a:pos x="connsiteX1" y="connsiteY1"/>
                </a:cxn>
                <a:cxn ang="0">
                  <a:pos x="connsiteX2" y="connsiteY2"/>
                </a:cxn>
              </a:cxnLst>
              <a:rect l="l" t="t" r="r" b="b"/>
              <a:pathLst>
                <a:path w="1455" h="1455">
                  <a:moveTo>
                    <a:pt x="-150" y="-315"/>
                  </a:moveTo>
                  <a:cubicBezTo>
                    <a:pt x="-622" y="177"/>
                    <a:pt x="-1114" y="669"/>
                    <a:pt x="-1606" y="1141"/>
                  </a:cubicBezTo>
                  <a:cubicBezTo>
                    <a:pt x="-1114" y="669"/>
                    <a:pt x="-543" y="177"/>
                    <a:pt x="-150" y="-315"/>
                  </a:cubicBezTo>
                  <a:close/>
                </a:path>
              </a:pathLst>
            </a:custGeom>
            <a:solidFill>
              <a:srgbClr val="020202"/>
            </a:solidFill>
            <a:ln w="1956" cap="flat">
              <a:noFill/>
              <a:prstDash val="solid"/>
              <a:miter/>
            </a:ln>
          </p:spPr>
          <p:txBody>
            <a:bodyPr rtlCol="0" anchor="ctr"/>
            <a:lstStyle/>
            <a:p>
              <a:endParaRPr lang="es-CO"/>
            </a:p>
          </p:txBody>
        </p:sp>
        <p:sp>
          <p:nvSpPr>
            <p:cNvPr id="5323" name="Freeform: Shape 5322">
              <a:extLst>
                <a:ext uri="{FF2B5EF4-FFF2-40B4-BE49-F238E27FC236}">
                  <a16:creationId xmlns:a16="http://schemas.microsoft.com/office/drawing/2014/main" id="{6FEF1ADE-9198-1707-000A-DE1821D3DE3F}"/>
                </a:ext>
              </a:extLst>
            </p:cNvPr>
            <p:cNvSpPr/>
            <p:nvPr/>
          </p:nvSpPr>
          <p:spPr>
            <a:xfrm>
              <a:off x="13073772" y="1581178"/>
              <a:ext cx="1455" cy="1475"/>
            </a:xfrm>
            <a:custGeom>
              <a:avLst/>
              <a:gdLst>
                <a:gd name="connsiteX0" fmla="*/ -1606 w 1455"/>
                <a:gd name="connsiteY0" fmla="*/ -315 h 1475"/>
                <a:gd name="connsiteX1" fmla="*/ -150 w 1455"/>
                <a:gd name="connsiteY1" fmla="*/ 1161 h 1475"/>
              </a:gdLst>
              <a:ahLst/>
              <a:cxnLst>
                <a:cxn ang="0">
                  <a:pos x="connsiteX0" y="connsiteY0"/>
                </a:cxn>
                <a:cxn ang="0">
                  <a:pos x="connsiteX1" y="connsiteY1"/>
                </a:cxn>
              </a:cxnLst>
              <a:rect l="l" t="t" r="r" b="b"/>
              <a:pathLst>
                <a:path w="1455" h="1475">
                  <a:moveTo>
                    <a:pt x="-1606" y="-315"/>
                  </a:moveTo>
                  <a:lnTo>
                    <a:pt x="-150" y="1161"/>
                  </a:lnTo>
                  <a:close/>
                </a:path>
              </a:pathLst>
            </a:custGeom>
            <a:solidFill>
              <a:srgbClr val="020202"/>
            </a:solidFill>
            <a:ln w="1956" cap="flat">
              <a:noFill/>
              <a:prstDash val="solid"/>
              <a:miter/>
            </a:ln>
          </p:spPr>
          <p:txBody>
            <a:bodyPr rtlCol="0" anchor="ctr"/>
            <a:lstStyle/>
            <a:p>
              <a:endParaRPr lang="es-CO"/>
            </a:p>
          </p:txBody>
        </p:sp>
        <p:sp>
          <p:nvSpPr>
            <p:cNvPr id="5324" name="Freeform: Shape 5323">
              <a:extLst>
                <a:ext uri="{FF2B5EF4-FFF2-40B4-BE49-F238E27FC236}">
                  <a16:creationId xmlns:a16="http://schemas.microsoft.com/office/drawing/2014/main" id="{45BF690C-E0B4-CA32-1116-1B86F239ED77}"/>
                </a:ext>
              </a:extLst>
            </p:cNvPr>
            <p:cNvSpPr/>
            <p:nvPr/>
          </p:nvSpPr>
          <p:spPr>
            <a:xfrm>
              <a:off x="13072316" y="1595756"/>
              <a:ext cx="1455" cy="1455"/>
            </a:xfrm>
            <a:custGeom>
              <a:avLst/>
              <a:gdLst>
                <a:gd name="connsiteX0" fmla="*/ -150 w 1455"/>
                <a:gd name="connsiteY0" fmla="*/ -315 h 1455"/>
                <a:gd name="connsiteX1" fmla="*/ -1606 w 1455"/>
                <a:gd name="connsiteY1" fmla="*/ 1141 h 1455"/>
              </a:gdLst>
              <a:ahLst/>
              <a:cxnLst>
                <a:cxn ang="0">
                  <a:pos x="connsiteX0" y="connsiteY0"/>
                </a:cxn>
                <a:cxn ang="0">
                  <a:pos x="connsiteX1" y="connsiteY1"/>
                </a:cxn>
              </a:cxnLst>
              <a:rect l="l" t="t" r="r" b="b"/>
              <a:pathLst>
                <a:path w="1455" h="1455">
                  <a:moveTo>
                    <a:pt x="-150" y="-315"/>
                  </a:moveTo>
                  <a:lnTo>
                    <a:pt x="-1606" y="1141"/>
                  </a:lnTo>
                  <a:close/>
                </a:path>
              </a:pathLst>
            </a:custGeom>
            <a:solidFill>
              <a:srgbClr val="020202"/>
            </a:solidFill>
            <a:ln w="1956" cap="flat">
              <a:noFill/>
              <a:prstDash val="solid"/>
              <a:miter/>
            </a:ln>
          </p:spPr>
          <p:txBody>
            <a:bodyPr rtlCol="0" anchor="ctr"/>
            <a:lstStyle/>
            <a:p>
              <a:endParaRPr lang="es-CO"/>
            </a:p>
          </p:txBody>
        </p:sp>
        <p:sp>
          <p:nvSpPr>
            <p:cNvPr id="5325" name="Freeform: Shape 5324">
              <a:extLst>
                <a:ext uri="{FF2B5EF4-FFF2-40B4-BE49-F238E27FC236}">
                  <a16:creationId xmlns:a16="http://schemas.microsoft.com/office/drawing/2014/main" id="{484FE028-9705-FFDD-4437-3BF041403DA9}"/>
                </a:ext>
              </a:extLst>
            </p:cNvPr>
            <p:cNvSpPr/>
            <p:nvPr/>
          </p:nvSpPr>
          <p:spPr>
            <a:xfrm>
              <a:off x="13072316" y="1600142"/>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5326" name="Freeform: Shape 5325">
              <a:extLst>
                <a:ext uri="{FF2B5EF4-FFF2-40B4-BE49-F238E27FC236}">
                  <a16:creationId xmlns:a16="http://schemas.microsoft.com/office/drawing/2014/main" id="{1859DB56-6D4A-9B05-3AB9-A02777465AE6}"/>
                </a:ext>
              </a:extLst>
            </p:cNvPr>
            <p:cNvSpPr/>
            <p:nvPr/>
          </p:nvSpPr>
          <p:spPr>
            <a:xfrm>
              <a:off x="13072316" y="1635101"/>
              <a:ext cx="1455" cy="1455"/>
            </a:xfrm>
            <a:custGeom>
              <a:avLst/>
              <a:gdLst>
                <a:gd name="connsiteX0" fmla="*/ -150 w 1455"/>
                <a:gd name="connsiteY0" fmla="*/ -315 h 1455"/>
                <a:gd name="connsiteX1" fmla="*/ -1606 w 1455"/>
                <a:gd name="connsiteY1" fmla="*/ 1141 h 1455"/>
              </a:gdLst>
              <a:ahLst/>
              <a:cxnLst>
                <a:cxn ang="0">
                  <a:pos x="connsiteX0" y="connsiteY0"/>
                </a:cxn>
                <a:cxn ang="0">
                  <a:pos x="connsiteX1" y="connsiteY1"/>
                </a:cxn>
              </a:cxnLst>
              <a:rect l="l" t="t" r="r" b="b"/>
              <a:pathLst>
                <a:path w="1455" h="1455">
                  <a:moveTo>
                    <a:pt x="-150" y="-315"/>
                  </a:moveTo>
                  <a:lnTo>
                    <a:pt x="-1606" y="1141"/>
                  </a:lnTo>
                  <a:close/>
                </a:path>
              </a:pathLst>
            </a:custGeom>
            <a:solidFill>
              <a:srgbClr val="020202"/>
            </a:solidFill>
            <a:ln w="1956" cap="flat">
              <a:noFill/>
              <a:prstDash val="solid"/>
              <a:miter/>
            </a:ln>
          </p:spPr>
          <p:txBody>
            <a:bodyPr rtlCol="0" anchor="ctr"/>
            <a:lstStyle/>
            <a:p>
              <a:endParaRPr lang="es-CO"/>
            </a:p>
          </p:txBody>
        </p:sp>
        <p:sp>
          <p:nvSpPr>
            <p:cNvPr id="5327" name="Freeform: Shape 5326">
              <a:extLst>
                <a:ext uri="{FF2B5EF4-FFF2-40B4-BE49-F238E27FC236}">
                  <a16:creationId xmlns:a16="http://schemas.microsoft.com/office/drawing/2014/main" id="{3D5D979F-F0C3-928B-7388-0003A31264F2}"/>
                </a:ext>
              </a:extLst>
            </p:cNvPr>
            <p:cNvSpPr/>
            <p:nvPr/>
          </p:nvSpPr>
          <p:spPr>
            <a:xfrm>
              <a:off x="13072316" y="1642399"/>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5328" name="Freeform: Shape 5327">
              <a:extLst>
                <a:ext uri="{FF2B5EF4-FFF2-40B4-BE49-F238E27FC236}">
                  <a16:creationId xmlns:a16="http://schemas.microsoft.com/office/drawing/2014/main" id="{1A1598B0-7C14-A5F5-FD65-4DE9A27E480C}"/>
                </a:ext>
              </a:extLst>
            </p:cNvPr>
            <p:cNvSpPr/>
            <p:nvPr/>
          </p:nvSpPr>
          <p:spPr>
            <a:xfrm>
              <a:off x="13073772" y="1654045"/>
              <a:ext cx="1455" cy="1475"/>
            </a:xfrm>
            <a:custGeom>
              <a:avLst/>
              <a:gdLst>
                <a:gd name="connsiteX0" fmla="*/ -150 w 1455"/>
                <a:gd name="connsiteY0" fmla="*/ -315 h 1475"/>
                <a:gd name="connsiteX1" fmla="*/ -1606 w 1455"/>
                <a:gd name="connsiteY1" fmla="*/ 1161 h 1475"/>
              </a:gdLst>
              <a:ahLst/>
              <a:cxnLst>
                <a:cxn ang="0">
                  <a:pos x="connsiteX0" y="connsiteY0"/>
                </a:cxn>
                <a:cxn ang="0">
                  <a:pos x="connsiteX1" y="connsiteY1"/>
                </a:cxn>
              </a:cxnLst>
              <a:rect l="l" t="t" r="r" b="b"/>
              <a:pathLst>
                <a:path w="1455" h="1475">
                  <a:moveTo>
                    <a:pt x="-150" y="-315"/>
                  </a:moveTo>
                  <a:lnTo>
                    <a:pt x="-1606" y="1161"/>
                  </a:lnTo>
                  <a:close/>
                </a:path>
              </a:pathLst>
            </a:custGeom>
            <a:solidFill>
              <a:srgbClr val="020202"/>
            </a:solidFill>
            <a:ln w="1956" cap="flat">
              <a:noFill/>
              <a:prstDash val="solid"/>
              <a:miter/>
            </a:ln>
          </p:spPr>
          <p:txBody>
            <a:bodyPr rtlCol="0" anchor="ctr"/>
            <a:lstStyle/>
            <a:p>
              <a:endParaRPr lang="es-CO"/>
            </a:p>
          </p:txBody>
        </p:sp>
        <p:sp>
          <p:nvSpPr>
            <p:cNvPr id="5329" name="Freeform: Shape 5328">
              <a:extLst>
                <a:ext uri="{FF2B5EF4-FFF2-40B4-BE49-F238E27FC236}">
                  <a16:creationId xmlns:a16="http://schemas.microsoft.com/office/drawing/2014/main" id="{0F3D9CBF-2410-F2D8-3F63-F07118962F64}"/>
                </a:ext>
              </a:extLst>
            </p:cNvPr>
            <p:cNvSpPr/>
            <p:nvPr/>
          </p:nvSpPr>
          <p:spPr>
            <a:xfrm>
              <a:off x="13076683" y="1684656"/>
              <a:ext cx="1475" cy="1455"/>
            </a:xfrm>
            <a:custGeom>
              <a:avLst/>
              <a:gdLst>
                <a:gd name="connsiteX0" fmla="*/ -1606 w 1475"/>
                <a:gd name="connsiteY0" fmla="*/ -315 h 1455"/>
                <a:gd name="connsiteX1" fmla="*/ -130 w 1475"/>
                <a:gd name="connsiteY1" fmla="*/ 1141 h 1455"/>
              </a:gdLst>
              <a:ahLst/>
              <a:cxnLst>
                <a:cxn ang="0">
                  <a:pos x="connsiteX0" y="connsiteY0"/>
                </a:cxn>
                <a:cxn ang="0">
                  <a:pos x="connsiteX1" y="connsiteY1"/>
                </a:cxn>
              </a:cxnLst>
              <a:rect l="l" t="t" r="r" b="b"/>
              <a:pathLst>
                <a:path w="1475" h="1455">
                  <a:moveTo>
                    <a:pt x="-1606" y="-315"/>
                  </a:moveTo>
                  <a:lnTo>
                    <a:pt x="-130" y="1141"/>
                  </a:lnTo>
                  <a:close/>
                </a:path>
              </a:pathLst>
            </a:custGeom>
            <a:solidFill>
              <a:srgbClr val="020202"/>
            </a:solidFill>
            <a:ln w="1956" cap="flat">
              <a:noFill/>
              <a:prstDash val="solid"/>
              <a:miter/>
            </a:ln>
          </p:spPr>
          <p:txBody>
            <a:bodyPr rtlCol="0" anchor="ctr"/>
            <a:lstStyle/>
            <a:p>
              <a:endParaRPr lang="es-CO"/>
            </a:p>
          </p:txBody>
        </p:sp>
        <p:sp>
          <p:nvSpPr>
            <p:cNvPr id="5330" name="Freeform: Shape 5329">
              <a:extLst>
                <a:ext uri="{FF2B5EF4-FFF2-40B4-BE49-F238E27FC236}">
                  <a16:creationId xmlns:a16="http://schemas.microsoft.com/office/drawing/2014/main" id="{FACC012D-FD9C-28E2-6E83-9E024BEECA7D}"/>
                </a:ext>
              </a:extLst>
            </p:cNvPr>
            <p:cNvSpPr/>
            <p:nvPr/>
          </p:nvSpPr>
          <p:spPr>
            <a:xfrm>
              <a:off x="13078158" y="1686111"/>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5331" name="Freeform: Shape 5330">
              <a:extLst>
                <a:ext uri="{FF2B5EF4-FFF2-40B4-BE49-F238E27FC236}">
                  <a16:creationId xmlns:a16="http://schemas.microsoft.com/office/drawing/2014/main" id="{F74969E8-D3C2-4E76-10E4-D104E097F6E5}"/>
                </a:ext>
              </a:extLst>
            </p:cNvPr>
            <p:cNvSpPr/>
            <p:nvPr/>
          </p:nvSpPr>
          <p:spPr>
            <a:xfrm>
              <a:off x="13085437" y="1710899"/>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5332" name="Freeform: Shape 5331">
              <a:extLst>
                <a:ext uri="{FF2B5EF4-FFF2-40B4-BE49-F238E27FC236}">
                  <a16:creationId xmlns:a16="http://schemas.microsoft.com/office/drawing/2014/main" id="{B0957322-2234-18D7-5BB1-D5BD2C14486D}"/>
                </a:ext>
              </a:extLst>
            </p:cNvPr>
            <p:cNvSpPr/>
            <p:nvPr/>
          </p:nvSpPr>
          <p:spPr>
            <a:xfrm>
              <a:off x="13086893" y="1712355"/>
              <a:ext cx="1456" cy="1455"/>
            </a:xfrm>
            <a:custGeom>
              <a:avLst/>
              <a:gdLst>
                <a:gd name="connsiteX0" fmla="*/ -1606 w 1456"/>
                <a:gd name="connsiteY0" fmla="*/ -315 h 1455"/>
                <a:gd name="connsiteX1" fmla="*/ -149 w 1456"/>
                <a:gd name="connsiteY1" fmla="*/ 1141 h 1455"/>
              </a:gdLst>
              <a:ahLst/>
              <a:cxnLst>
                <a:cxn ang="0">
                  <a:pos x="connsiteX0" y="connsiteY0"/>
                </a:cxn>
                <a:cxn ang="0">
                  <a:pos x="connsiteX1" y="connsiteY1"/>
                </a:cxn>
              </a:cxnLst>
              <a:rect l="l" t="t" r="r" b="b"/>
              <a:pathLst>
                <a:path w="1456" h="1455">
                  <a:moveTo>
                    <a:pt x="-1606" y="-315"/>
                  </a:moveTo>
                  <a:lnTo>
                    <a:pt x="-149" y="1141"/>
                  </a:lnTo>
                  <a:close/>
                </a:path>
              </a:pathLst>
            </a:custGeom>
            <a:solidFill>
              <a:srgbClr val="020202"/>
            </a:solidFill>
            <a:ln w="1956" cap="flat">
              <a:noFill/>
              <a:prstDash val="solid"/>
              <a:miter/>
            </a:ln>
          </p:spPr>
          <p:txBody>
            <a:bodyPr rtlCol="0" anchor="ctr"/>
            <a:lstStyle/>
            <a:p>
              <a:endParaRPr lang="es-CO"/>
            </a:p>
          </p:txBody>
        </p:sp>
        <p:sp>
          <p:nvSpPr>
            <p:cNvPr id="5333" name="Freeform: Shape 5332">
              <a:extLst>
                <a:ext uri="{FF2B5EF4-FFF2-40B4-BE49-F238E27FC236}">
                  <a16:creationId xmlns:a16="http://schemas.microsoft.com/office/drawing/2014/main" id="{486F3CA9-37A2-6130-20A1-0F15E2CBEBA5}"/>
                </a:ext>
              </a:extLst>
            </p:cNvPr>
            <p:cNvSpPr/>
            <p:nvPr/>
          </p:nvSpPr>
          <p:spPr>
            <a:xfrm>
              <a:off x="13089805" y="1716643"/>
              <a:ext cx="1455" cy="1455"/>
            </a:xfrm>
            <a:custGeom>
              <a:avLst/>
              <a:gdLst>
                <a:gd name="connsiteX0" fmla="*/ -1606 w 1455"/>
                <a:gd name="connsiteY0" fmla="*/ -315 h 1455"/>
                <a:gd name="connsiteX1" fmla="*/ -150 w 1455"/>
                <a:gd name="connsiteY1" fmla="*/ 1141 h 1455"/>
                <a:gd name="connsiteX2" fmla="*/ -1606 w 1455"/>
                <a:gd name="connsiteY2" fmla="*/ -315 h 1455"/>
              </a:gdLst>
              <a:ahLst/>
              <a:cxnLst>
                <a:cxn ang="0">
                  <a:pos x="connsiteX0" y="connsiteY0"/>
                </a:cxn>
                <a:cxn ang="0">
                  <a:pos x="connsiteX1" y="connsiteY1"/>
                </a:cxn>
                <a:cxn ang="0">
                  <a:pos x="connsiteX2" y="connsiteY2"/>
                </a:cxn>
              </a:cxnLst>
              <a:rect l="l" t="t" r="r" b="b"/>
              <a:pathLst>
                <a:path w="1455" h="1455">
                  <a:moveTo>
                    <a:pt x="-1606" y="-315"/>
                  </a:moveTo>
                  <a:cubicBezTo>
                    <a:pt x="-1114" y="177"/>
                    <a:pt x="-622" y="649"/>
                    <a:pt x="-150" y="1141"/>
                  </a:cubicBezTo>
                  <a:cubicBezTo>
                    <a:pt x="-622" y="728"/>
                    <a:pt x="-1114" y="256"/>
                    <a:pt x="-1606" y="-315"/>
                  </a:cubicBezTo>
                  <a:close/>
                </a:path>
              </a:pathLst>
            </a:custGeom>
            <a:solidFill>
              <a:srgbClr val="020202"/>
            </a:solidFill>
            <a:ln w="1956" cap="flat">
              <a:noFill/>
              <a:prstDash val="solid"/>
              <a:miter/>
            </a:ln>
          </p:spPr>
          <p:txBody>
            <a:bodyPr rtlCol="0" anchor="ctr"/>
            <a:lstStyle/>
            <a:p>
              <a:endParaRPr lang="es-CO"/>
            </a:p>
          </p:txBody>
        </p:sp>
        <p:sp>
          <p:nvSpPr>
            <p:cNvPr id="5334" name="Freeform: Shape 5333">
              <a:extLst>
                <a:ext uri="{FF2B5EF4-FFF2-40B4-BE49-F238E27FC236}">
                  <a16:creationId xmlns:a16="http://schemas.microsoft.com/office/drawing/2014/main" id="{70D4FAE8-035E-BE87-92A1-C07584B37CBB}"/>
                </a:ext>
              </a:extLst>
            </p:cNvPr>
            <p:cNvSpPr/>
            <p:nvPr/>
          </p:nvSpPr>
          <p:spPr>
            <a:xfrm>
              <a:off x="13091261" y="1722545"/>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5335" name="Freeform: Shape 5334">
              <a:extLst>
                <a:ext uri="{FF2B5EF4-FFF2-40B4-BE49-F238E27FC236}">
                  <a16:creationId xmlns:a16="http://schemas.microsoft.com/office/drawing/2014/main" id="{84A88C38-3535-02EE-DCCF-B332D76D9A3D}"/>
                </a:ext>
              </a:extLst>
            </p:cNvPr>
            <p:cNvSpPr/>
            <p:nvPr/>
          </p:nvSpPr>
          <p:spPr>
            <a:xfrm>
              <a:off x="13095628" y="1734211"/>
              <a:ext cx="1475" cy="1455"/>
            </a:xfrm>
            <a:custGeom>
              <a:avLst/>
              <a:gdLst>
                <a:gd name="connsiteX0" fmla="*/ -1606 w 1475"/>
                <a:gd name="connsiteY0" fmla="*/ -315 h 1455"/>
                <a:gd name="connsiteX1" fmla="*/ -130 w 1475"/>
                <a:gd name="connsiteY1" fmla="*/ 1141 h 1455"/>
              </a:gdLst>
              <a:ahLst/>
              <a:cxnLst>
                <a:cxn ang="0">
                  <a:pos x="connsiteX0" y="connsiteY0"/>
                </a:cxn>
                <a:cxn ang="0">
                  <a:pos x="connsiteX1" y="connsiteY1"/>
                </a:cxn>
              </a:cxnLst>
              <a:rect l="l" t="t" r="r" b="b"/>
              <a:pathLst>
                <a:path w="1475" h="1455">
                  <a:moveTo>
                    <a:pt x="-1606" y="-315"/>
                  </a:moveTo>
                  <a:lnTo>
                    <a:pt x="-130" y="1141"/>
                  </a:lnTo>
                  <a:close/>
                </a:path>
              </a:pathLst>
            </a:custGeom>
            <a:solidFill>
              <a:srgbClr val="020202"/>
            </a:solidFill>
            <a:ln w="1956" cap="flat">
              <a:noFill/>
              <a:prstDash val="solid"/>
              <a:miter/>
            </a:ln>
          </p:spPr>
          <p:txBody>
            <a:bodyPr rtlCol="0" anchor="ctr"/>
            <a:lstStyle/>
            <a:p>
              <a:endParaRPr lang="es-CO"/>
            </a:p>
          </p:txBody>
        </p:sp>
        <p:sp>
          <p:nvSpPr>
            <p:cNvPr id="5336" name="Freeform: Shape 5335">
              <a:extLst>
                <a:ext uri="{FF2B5EF4-FFF2-40B4-BE49-F238E27FC236}">
                  <a16:creationId xmlns:a16="http://schemas.microsoft.com/office/drawing/2014/main" id="{5C3F3976-A8EA-0C95-714F-14E313C54185}"/>
                </a:ext>
              </a:extLst>
            </p:cNvPr>
            <p:cNvSpPr/>
            <p:nvPr/>
          </p:nvSpPr>
          <p:spPr>
            <a:xfrm>
              <a:off x="13097103" y="1735667"/>
              <a:ext cx="1455" cy="1455"/>
            </a:xfrm>
            <a:custGeom>
              <a:avLst/>
              <a:gdLst>
                <a:gd name="connsiteX0" fmla="*/ -1606 w 1455"/>
                <a:gd name="connsiteY0" fmla="*/ -315 h 1455"/>
                <a:gd name="connsiteX1" fmla="*/ -150 w 1455"/>
                <a:gd name="connsiteY1" fmla="*/ 1141 h 1455"/>
                <a:gd name="connsiteX2" fmla="*/ -1606 w 1455"/>
                <a:gd name="connsiteY2" fmla="*/ -315 h 1455"/>
              </a:gdLst>
              <a:ahLst/>
              <a:cxnLst>
                <a:cxn ang="0">
                  <a:pos x="connsiteX0" y="connsiteY0"/>
                </a:cxn>
                <a:cxn ang="0">
                  <a:pos x="connsiteX1" y="connsiteY1"/>
                </a:cxn>
                <a:cxn ang="0">
                  <a:pos x="connsiteX2" y="connsiteY2"/>
                </a:cxn>
              </a:cxnLst>
              <a:rect l="l" t="t" r="r" b="b"/>
              <a:pathLst>
                <a:path w="1455" h="1455">
                  <a:moveTo>
                    <a:pt x="-1606" y="-315"/>
                  </a:moveTo>
                  <a:cubicBezTo>
                    <a:pt x="-1133" y="177"/>
                    <a:pt x="-642" y="649"/>
                    <a:pt x="-150" y="1141"/>
                  </a:cubicBezTo>
                  <a:cubicBezTo>
                    <a:pt x="-642" y="649"/>
                    <a:pt x="-1133" y="177"/>
                    <a:pt x="-1606" y="-315"/>
                  </a:cubicBezTo>
                  <a:close/>
                </a:path>
              </a:pathLst>
            </a:custGeom>
            <a:solidFill>
              <a:srgbClr val="020202"/>
            </a:solidFill>
            <a:ln w="1956" cap="flat">
              <a:noFill/>
              <a:prstDash val="solid"/>
              <a:miter/>
            </a:ln>
          </p:spPr>
          <p:txBody>
            <a:bodyPr rtlCol="0" anchor="ctr"/>
            <a:lstStyle/>
            <a:p>
              <a:endParaRPr lang="es-CO"/>
            </a:p>
          </p:txBody>
        </p:sp>
        <p:sp>
          <p:nvSpPr>
            <p:cNvPr id="5337" name="Freeform: Shape 5336">
              <a:extLst>
                <a:ext uri="{FF2B5EF4-FFF2-40B4-BE49-F238E27FC236}">
                  <a16:creationId xmlns:a16="http://schemas.microsoft.com/office/drawing/2014/main" id="{365885A1-A158-57C8-2ECB-BC1E1360AFEE}"/>
                </a:ext>
              </a:extLst>
            </p:cNvPr>
            <p:cNvSpPr/>
            <p:nvPr/>
          </p:nvSpPr>
          <p:spPr>
            <a:xfrm>
              <a:off x="13104343" y="1751700"/>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5338" name="Freeform: Shape 5337">
              <a:extLst>
                <a:ext uri="{FF2B5EF4-FFF2-40B4-BE49-F238E27FC236}">
                  <a16:creationId xmlns:a16="http://schemas.microsoft.com/office/drawing/2014/main" id="{8F9B73B0-AE60-6998-482C-DBA9E5B375FD}"/>
                </a:ext>
              </a:extLst>
            </p:cNvPr>
            <p:cNvSpPr/>
            <p:nvPr/>
          </p:nvSpPr>
          <p:spPr>
            <a:xfrm>
              <a:off x="13105838" y="1753156"/>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5339" name="Freeform: Shape 5338">
              <a:extLst>
                <a:ext uri="{FF2B5EF4-FFF2-40B4-BE49-F238E27FC236}">
                  <a16:creationId xmlns:a16="http://schemas.microsoft.com/office/drawing/2014/main" id="{2A53FB43-3BC7-B360-8E56-4E78B03C5AB7}"/>
                </a:ext>
              </a:extLst>
            </p:cNvPr>
            <p:cNvSpPr/>
            <p:nvPr/>
          </p:nvSpPr>
          <p:spPr>
            <a:xfrm>
              <a:off x="13110244" y="1755988"/>
              <a:ext cx="1455" cy="1455"/>
            </a:xfrm>
            <a:custGeom>
              <a:avLst/>
              <a:gdLst>
                <a:gd name="connsiteX0" fmla="*/ -1606 w 1455"/>
                <a:gd name="connsiteY0" fmla="*/ -315 h 1455"/>
                <a:gd name="connsiteX1" fmla="*/ -150 w 1455"/>
                <a:gd name="connsiteY1" fmla="*/ 1141 h 1455"/>
                <a:gd name="connsiteX2" fmla="*/ -1606 w 1455"/>
                <a:gd name="connsiteY2" fmla="*/ -315 h 1455"/>
              </a:gdLst>
              <a:ahLst/>
              <a:cxnLst>
                <a:cxn ang="0">
                  <a:pos x="connsiteX0" y="connsiteY0"/>
                </a:cxn>
                <a:cxn ang="0">
                  <a:pos x="connsiteX1" y="connsiteY1"/>
                </a:cxn>
                <a:cxn ang="0">
                  <a:pos x="connsiteX2" y="connsiteY2"/>
                </a:cxn>
              </a:cxnLst>
              <a:rect l="l" t="t" r="r" b="b"/>
              <a:pathLst>
                <a:path w="1455" h="1455">
                  <a:moveTo>
                    <a:pt x="-1606" y="-315"/>
                  </a:moveTo>
                  <a:cubicBezTo>
                    <a:pt x="-1114" y="177"/>
                    <a:pt x="-622" y="649"/>
                    <a:pt x="-150" y="1141"/>
                  </a:cubicBezTo>
                  <a:cubicBezTo>
                    <a:pt x="-661" y="728"/>
                    <a:pt x="-1153" y="256"/>
                    <a:pt x="-1606" y="-315"/>
                  </a:cubicBezTo>
                  <a:close/>
                </a:path>
              </a:pathLst>
            </a:custGeom>
            <a:solidFill>
              <a:srgbClr val="020202"/>
            </a:solidFill>
            <a:ln w="1956" cap="flat">
              <a:noFill/>
              <a:prstDash val="solid"/>
              <a:miter/>
            </a:ln>
          </p:spPr>
          <p:txBody>
            <a:bodyPr rtlCol="0" anchor="ctr"/>
            <a:lstStyle/>
            <a:p>
              <a:endParaRPr lang="es-CO"/>
            </a:p>
          </p:txBody>
        </p:sp>
        <p:sp>
          <p:nvSpPr>
            <p:cNvPr id="5340" name="Freeform: Shape 5339">
              <a:extLst>
                <a:ext uri="{FF2B5EF4-FFF2-40B4-BE49-F238E27FC236}">
                  <a16:creationId xmlns:a16="http://schemas.microsoft.com/office/drawing/2014/main" id="{15FA309B-BF86-23AA-EA85-4EB18F9E5593}"/>
                </a:ext>
              </a:extLst>
            </p:cNvPr>
            <p:cNvSpPr/>
            <p:nvPr/>
          </p:nvSpPr>
          <p:spPr>
            <a:xfrm>
              <a:off x="13113117" y="1758979"/>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5341" name="Freeform: Shape 5340">
              <a:extLst>
                <a:ext uri="{FF2B5EF4-FFF2-40B4-BE49-F238E27FC236}">
                  <a16:creationId xmlns:a16="http://schemas.microsoft.com/office/drawing/2014/main" id="{8FCDE5FE-BEC9-C1EF-2D96-54B4F9077BF5}"/>
                </a:ext>
              </a:extLst>
            </p:cNvPr>
            <p:cNvSpPr/>
            <p:nvPr/>
          </p:nvSpPr>
          <p:spPr>
            <a:xfrm>
              <a:off x="13118959" y="1770644"/>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5342" name="Freeform: Shape 5341">
              <a:extLst>
                <a:ext uri="{FF2B5EF4-FFF2-40B4-BE49-F238E27FC236}">
                  <a16:creationId xmlns:a16="http://schemas.microsoft.com/office/drawing/2014/main" id="{1520C212-9664-AA1A-72A7-A747B1CFD8E4}"/>
                </a:ext>
              </a:extLst>
            </p:cNvPr>
            <p:cNvSpPr/>
            <p:nvPr/>
          </p:nvSpPr>
          <p:spPr>
            <a:xfrm>
              <a:off x="13130606" y="1779379"/>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5343" name="Freeform: Shape 5342">
              <a:extLst>
                <a:ext uri="{FF2B5EF4-FFF2-40B4-BE49-F238E27FC236}">
                  <a16:creationId xmlns:a16="http://schemas.microsoft.com/office/drawing/2014/main" id="{32D5263F-9B50-970F-8B18-21369E5BF9D0}"/>
                </a:ext>
              </a:extLst>
            </p:cNvPr>
            <p:cNvSpPr/>
            <p:nvPr/>
          </p:nvSpPr>
          <p:spPr>
            <a:xfrm>
              <a:off x="13136448" y="1788133"/>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5344" name="Freeform: Shape 5343">
              <a:extLst>
                <a:ext uri="{FF2B5EF4-FFF2-40B4-BE49-F238E27FC236}">
                  <a16:creationId xmlns:a16="http://schemas.microsoft.com/office/drawing/2014/main" id="{D28EC99C-220F-388A-22B2-4553D7BBB715}"/>
                </a:ext>
              </a:extLst>
            </p:cNvPr>
            <p:cNvSpPr/>
            <p:nvPr/>
          </p:nvSpPr>
          <p:spPr>
            <a:xfrm>
              <a:off x="13145183" y="1792501"/>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5345" name="Freeform: Shape 5344">
              <a:extLst>
                <a:ext uri="{FF2B5EF4-FFF2-40B4-BE49-F238E27FC236}">
                  <a16:creationId xmlns:a16="http://schemas.microsoft.com/office/drawing/2014/main" id="{25F4502C-6808-BA9C-E123-9BF4032530A5}"/>
                </a:ext>
              </a:extLst>
            </p:cNvPr>
            <p:cNvSpPr/>
            <p:nvPr/>
          </p:nvSpPr>
          <p:spPr>
            <a:xfrm>
              <a:off x="13151006" y="1798324"/>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5346" name="Freeform: Shape 5345">
              <a:extLst>
                <a:ext uri="{FF2B5EF4-FFF2-40B4-BE49-F238E27FC236}">
                  <a16:creationId xmlns:a16="http://schemas.microsoft.com/office/drawing/2014/main" id="{8A3BC6A1-2512-D68E-89D7-EF2049890E57}"/>
                </a:ext>
              </a:extLst>
            </p:cNvPr>
            <p:cNvSpPr/>
            <p:nvPr/>
          </p:nvSpPr>
          <p:spPr>
            <a:xfrm>
              <a:off x="13155491" y="1804166"/>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5347" name="Freeform: Shape 5346">
              <a:extLst>
                <a:ext uri="{FF2B5EF4-FFF2-40B4-BE49-F238E27FC236}">
                  <a16:creationId xmlns:a16="http://schemas.microsoft.com/office/drawing/2014/main" id="{20A76160-ACF1-D39E-F31C-2C9BBB944C65}"/>
                </a:ext>
              </a:extLst>
            </p:cNvPr>
            <p:cNvSpPr/>
            <p:nvPr/>
          </p:nvSpPr>
          <p:spPr>
            <a:xfrm>
              <a:off x="13164127" y="1805622"/>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5348" name="Freeform: Shape 5347">
              <a:extLst>
                <a:ext uri="{FF2B5EF4-FFF2-40B4-BE49-F238E27FC236}">
                  <a16:creationId xmlns:a16="http://schemas.microsoft.com/office/drawing/2014/main" id="{E90EF565-FCE6-C482-18BC-BE2D556B8966}"/>
                </a:ext>
              </a:extLst>
            </p:cNvPr>
            <p:cNvSpPr/>
            <p:nvPr/>
          </p:nvSpPr>
          <p:spPr>
            <a:xfrm>
              <a:off x="13168495" y="1808534"/>
              <a:ext cx="1455" cy="1455"/>
            </a:xfrm>
            <a:custGeom>
              <a:avLst/>
              <a:gdLst>
                <a:gd name="connsiteX0" fmla="*/ -1606 w 1455"/>
                <a:gd name="connsiteY0" fmla="*/ -315 h 1455"/>
                <a:gd name="connsiteX1" fmla="*/ -150 w 1455"/>
                <a:gd name="connsiteY1" fmla="*/ 1141 h 1455"/>
                <a:gd name="connsiteX2" fmla="*/ -1606 w 1455"/>
                <a:gd name="connsiteY2" fmla="*/ -315 h 1455"/>
              </a:gdLst>
              <a:ahLst/>
              <a:cxnLst>
                <a:cxn ang="0">
                  <a:pos x="connsiteX0" y="connsiteY0"/>
                </a:cxn>
                <a:cxn ang="0">
                  <a:pos x="connsiteX1" y="connsiteY1"/>
                </a:cxn>
                <a:cxn ang="0">
                  <a:pos x="connsiteX2" y="connsiteY2"/>
                </a:cxn>
              </a:cxnLst>
              <a:rect l="l" t="t" r="r" b="b"/>
              <a:pathLst>
                <a:path w="1455" h="1455">
                  <a:moveTo>
                    <a:pt x="-1606" y="-315"/>
                  </a:moveTo>
                  <a:cubicBezTo>
                    <a:pt x="-1114" y="177"/>
                    <a:pt x="-622" y="649"/>
                    <a:pt x="-150" y="1141"/>
                  </a:cubicBezTo>
                  <a:cubicBezTo>
                    <a:pt x="-622" y="649"/>
                    <a:pt x="-1114" y="256"/>
                    <a:pt x="-1606" y="-315"/>
                  </a:cubicBezTo>
                  <a:close/>
                </a:path>
              </a:pathLst>
            </a:custGeom>
            <a:solidFill>
              <a:srgbClr val="020202"/>
            </a:solidFill>
            <a:ln w="1956" cap="flat">
              <a:noFill/>
              <a:prstDash val="solid"/>
              <a:miter/>
            </a:ln>
          </p:spPr>
          <p:txBody>
            <a:bodyPr rtlCol="0" anchor="ctr"/>
            <a:lstStyle/>
            <a:p>
              <a:endParaRPr lang="es-CO"/>
            </a:p>
          </p:txBody>
        </p:sp>
        <p:sp>
          <p:nvSpPr>
            <p:cNvPr id="5349" name="Freeform: Shape 5348">
              <a:extLst>
                <a:ext uri="{FF2B5EF4-FFF2-40B4-BE49-F238E27FC236}">
                  <a16:creationId xmlns:a16="http://schemas.microsoft.com/office/drawing/2014/main" id="{ED380347-77C6-DF2B-887D-56FFD4BE826B}"/>
                </a:ext>
              </a:extLst>
            </p:cNvPr>
            <p:cNvSpPr/>
            <p:nvPr/>
          </p:nvSpPr>
          <p:spPr>
            <a:xfrm>
              <a:off x="13172862" y="1812901"/>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5350" name="Freeform: Shape 5349">
              <a:extLst>
                <a:ext uri="{FF2B5EF4-FFF2-40B4-BE49-F238E27FC236}">
                  <a16:creationId xmlns:a16="http://schemas.microsoft.com/office/drawing/2014/main" id="{90AD31B7-8C37-81F9-AD99-68927E4575E3}"/>
                </a:ext>
              </a:extLst>
            </p:cNvPr>
            <p:cNvSpPr/>
            <p:nvPr/>
          </p:nvSpPr>
          <p:spPr>
            <a:xfrm>
              <a:off x="13178705" y="1814357"/>
              <a:ext cx="1455" cy="1455"/>
            </a:xfrm>
            <a:custGeom>
              <a:avLst/>
              <a:gdLst>
                <a:gd name="connsiteX0" fmla="*/ -1606 w 1455"/>
                <a:gd name="connsiteY0" fmla="*/ -315 h 1455"/>
                <a:gd name="connsiteX1" fmla="*/ -150 w 1455"/>
                <a:gd name="connsiteY1" fmla="*/ 1141 h 1455"/>
                <a:gd name="connsiteX2" fmla="*/ -1606 w 1455"/>
                <a:gd name="connsiteY2" fmla="*/ -315 h 1455"/>
              </a:gdLst>
              <a:ahLst/>
              <a:cxnLst>
                <a:cxn ang="0">
                  <a:pos x="connsiteX0" y="connsiteY0"/>
                </a:cxn>
                <a:cxn ang="0">
                  <a:pos x="connsiteX1" y="connsiteY1"/>
                </a:cxn>
                <a:cxn ang="0">
                  <a:pos x="connsiteX2" y="connsiteY2"/>
                </a:cxn>
              </a:cxnLst>
              <a:rect l="l" t="t" r="r" b="b"/>
              <a:pathLst>
                <a:path w="1455" h="1455">
                  <a:moveTo>
                    <a:pt x="-1606" y="-315"/>
                  </a:moveTo>
                  <a:cubicBezTo>
                    <a:pt x="-1133" y="177"/>
                    <a:pt x="-642" y="669"/>
                    <a:pt x="-150" y="1141"/>
                  </a:cubicBezTo>
                  <a:cubicBezTo>
                    <a:pt x="-642" y="669"/>
                    <a:pt x="-1212" y="177"/>
                    <a:pt x="-1606" y="-315"/>
                  </a:cubicBezTo>
                  <a:close/>
                </a:path>
              </a:pathLst>
            </a:custGeom>
            <a:solidFill>
              <a:srgbClr val="020202"/>
            </a:solidFill>
            <a:ln w="1956" cap="flat">
              <a:noFill/>
              <a:prstDash val="solid"/>
              <a:miter/>
            </a:ln>
          </p:spPr>
          <p:txBody>
            <a:bodyPr rtlCol="0" anchor="ctr"/>
            <a:lstStyle/>
            <a:p>
              <a:endParaRPr lang="es-CO"/>
            </a:p>
          </p:txBody>
        </p:sp>
        <p:sp>
          <p:nvSpPr>
            <p:cNvPr id="5351" name="Freeform: Shape 5350">
              <a:extLst>
                <a:ext uri="{FF2B5EF4-FFF2-40B4-BE49-F238E27FC236}">
                  <a16:creationId xmlns:a16="http://schemas.microsoft.com/office/drawing/2014/main" id="{291471B6-479C-4E77-06F8-4795AACF3825}"/>
                </a:ext>
              </a:extLst>
            </p:cNvPr>
            <p:cNvSpPr/>
            <p:nvPr/>
          </p:nvSpPr>
          <p:spPr>
            <a:xfrm>
              <a:off x="13183033" y="1815813"/>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5352" name="Freeform: Shape 5351">
              <a:extLst>
                <a:ext uri="{FF2B5EF4-FFF2-40B4-BE49-F238E27FC236}">
                  <a16:creationId xmlns:a16="http://schemas.microsoft.com/office/drawing/2014/main" id="{15CD3EAA-545D-7210-5D4F-5AA2F506619A}"/>
                </a:ext>
              </a:extLst>
            </p:cNvPr>
            <p:cNvSpPr/>
            <p:nvPr/>
          </p:nvSpPr>
          <p:spPr>
            <a:xfrm>
              <a:off x="13196194" y="1817268"/>
              <a:ext cx="1455" cy="1455"/>
            </a:xfrm>
            <a:custGeom>
              <a:avLst/>
              <a:gdLst>
                <a:gd name="connsiteX0" fmla="*/ -1606 w 1455"/>
                <a:gd name="connsiteY0" fmla="*/ 1141 h 1455"/>
                <a:gd name="connsiteX1" fmla="*/ -150 w 1455"/>
                <a:gd name="connsiteY1" fmla="*/ -315 h 1455"/>
              </a:gdLst>
              <a:ahLst/>
              <a:cxnLst>
                <a:cxn ang="0">
                  <a:pos x="connsiteX0" y="connsiteY0"/>
                </a:cxn>
                <a:cxn ang="0">
                  <a:pos x="connsiteX1" y="connsiteY1"/>
                </a:cxn>
              </a:cxnLst>
              <a:rect l="l" t="t" r="r" b="b"/>
              <a:pathLst>
                <a:path w="1455" h="1455">
                  <a:moveTo>
                    <a:pt x="-1606" y="1141"/>
                  </a:moveTo>
                  <a:lnTo>
                    <a:pt x="-150" y="-315"/>
                  </a:lnTo>
                  <a:close/>
                </a:path>
              </a:pathLst>
            </a:custGeom>
            <a:solidFill>
              <a:srgbClr val="020202"/>
            </a:solidFill>
            <a:ln w="1956" cap="flat">
              <a:noFill/>
              <a:prstDash val="solid"/>
              <a:miter/>
            </a:ln>
          </p:spPr>
          <p:txBody>
            <a:bodyPr rtlCol="0" anchor="ctr"/>
            <a:lstStyle/>
            <a:p>
              <a:endParaRPr lang="es-CO"/>
            </a:p>
          </p:txBody>
        </p:sp>
        <p:sp>
          <p:nvSpPr>
            <p:cNvPr id="5353" name="Freeform: Shape 5352">
              <a:extLst>
                <a:ext uri="{FF2B5EF4-FFF2-40B4-BE49-F238E27FC236}">
                  <a16:creationId xmlns:a16="http://schemas.microsoft.com/office/drawing/2014/main" id="{0231FD5B-DA25-27F9-02FB-6220C39FD310}"/>
                </a:ext>
              </a:extLst>
            </p:cNvPr>
            <p:cNvSpPr/>
            <p:nvPr/>
          </p:nvSpPr>
          <p:spPr>
            <a:xfrm>
              <a:off x="13202017" y="1817268"/>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5354" name="Freeform: Shape 5353">
              <a:extLst>
                <a:ext uri="{FF2B5EF4-FFF2-40B4-BE49-F238E27FC236}">
                  <a16:creationId xmlns:a16="http://schemas.microsoft.com/office/drawing/2014/main" id="{4F700F41-4289-4BC9-459A-A0264D60B83B}"/>
                </a:ext>
              </a:extLst>
            </p:cNvPr>
            <p:cNvSpPr/>
            <p:nvPr/>
          </p:nvSpPr>
          <p:spPr>
            <a:xfrm>
              <a:off x="13193263" y="1818724"/>
              <a:ext cx="1475" cy="752"/>
            </a:xfrm>
            <a:custGeom>
              <a:avLst/>
              <a:gdLst>
                <a:gd name="connsiteX0" fmla="*/ -1606 w 1475"/>
                <a:gd name="connsiteY0" fmla="*/ -315 h 752"/>
                <a:gd name="connsiteX1" fmla="*/ -130 w 1475"/>
                <a:gd name="connsiteY1" fmla="*/ -315 h 752"/>
                <a:gd name="connsiteX2" fmla="*/ -1606 w 1475"/>
                <a:gd name="connsiteY2" fmla="*/ -315 h 752"/>
              </a:gdLst>
              <a:ahLst/>
              <a:cxnLst>
                <a:cxn ang="0">
                  <a:pos x="connsiteX0" y="connsiteY0"/>
                </a:cxn>
                <a:cxn ang="0">
                  <a:pos x="connsiteX1" y="connsiteY1"/>
                </a:cxn>
                <a:cxn ang="0">
                  <a:pos x="connsiteX2" y="connsiteY2"/>
                </a:cxn>
              </a:cxnLst>
              <a:rect l="l" t="t" r="r" b="b"/>
              <a:pathLst>
                <a:path w="1475" h="752">
                  <a:moveTo>
                    <a:pt x="-1606" y="-315"/>
                  </a:moveTo>
                  <a:lnTo>
                    <a:pt x="-130" y="-315"/>
                  </a:lnTo>
                  <a:cubicBezTo>
                    <a:pt x="-622" y="689"/>
                    <a:pt x="-1114" y="689"/>
                    <a:pt x="-1606" y="-315"/>
                  </a:cubicBezTo>
                  <a:close/>
                </a:path>
              </a:pathLst>
            </a:custGeom>
            <a:solidFill>
              <a:srgbClr val="020202"/>
            </a:solidFill>
            <a:ln w="1956" cap="flat">
              <a:noFill/>
              <a:prstDash val="solid"/>
              <a:miter/>
            </a:ln>
          </p:spPr>
          <p:txBody>
            <a:bodyPr rtlCol="0" anchor="ctr"/>
            <a:lstStyle/>
            <a:p>
              <a:endParaRPr lang="es-CO"/>
            </a:p>
          </p:txBody>
        </p:sp>
        <p:sp>
          <p:nvSpPr>
            <p:cNvPr id="5355" name="Freeform: Shape 5354">
              <a:extLst>
                <a:ext uri="{FF2B5EF4-FFF2-40B4-BE49-F238E27FC236}">
                  <a16:creationId xmlns:a16="http://schemas.microsoft.com/office/drawing/2014/main" id="{5D137D5F-B927-51EF-EA7A-9FBE3BDD5D00}"/>
                </a:ext>
              </a:extLst>
            </p:cNvPr>
            <p:cNvSpPr/>
            <p:nvPr/>
          </p:nvSpPr>
          <p:spPr>
            <a:xfrm>
              <a:off x="13111661" y="1757523"/>
              <a:ext cx="1455" cy="1455"/>
            </a:xfrm>
            <a:custGeom>
              <a:avLst/>
              <a:gdLst>
                <a:gd name="connsiteX0" fmla="*/ -1606 w 1455"/>
                <a:gd name="connsiteY0" fmla="*/ -315 h 1455"/>
                <a:gd name="connsiteX1" fmla="*/ -150 w 1455"/>
                <a:gd name="connsiteY1" fmla="*/ 1141 h 1455"/>
              </a:gdLst>
              <a:ahLst/>
              <a:cxnLst>
                <a:cxn ang="0">
                  <a:pos x="connsiteX0" y="connsiteY0"/>
                </a:cxn>
                <a:cxn ang="0">
                  <a:pos x="connsiteX1" y="connsiteY1"/>
                </a:cxn>
              </a:cxnLst>
              <a:rect l="l" t="t" r="r" b="b"/>
              <a:pathLst>
                <a:path w="1455" h="1455">
                  <a:moveTo>
                    <a:pt x="-1606" y="-315"/>
                  </a:moveTo>
                  <a:lnTo>
                    <a:pt x="-150" y="1141"/>
                  </a:lnTo>
                  <a:close/>
                </a:path>
              </a:pathLst>
            </a:custGeom>
            <a:solidFill>
              <a:srgbClr val="020202"/>
            </a:solidFill>
            <a:ln w="1956" cap="flat">
              <a:noFill/>
              <a:prstDash val="solid"/>
              <a:miter/>
            </a:ln>
          </p:spPr>
          <p:txBody>
            <a:bodyPr rtlCol="0" anchor="ctr"/>
            <a:lstStyle/>
            <a:p>
              <a:endParaRPr lang="es-CO"/>
            </a:p>
          </p:txBody>
        </p:sp>
        <p:sp>
          <p:nvSpPr>
            <p:cNvPr id="5356" name="Freeform: Shape 5355">
              <a:extLst>
                <a:ext uri="{FF2B5EF4-FFF2-40B4-BE49-F238E27FC236}">
                  <a16:creationId xmlns:a16="http://schemas.microsoft.com/office/drawing/2014/main" id="{A7CF4557-4DBD-90AD-D79E-72499C831509}"/>
                </a:ext>
              </a:extLst>
            </p:cNvPr>
            <p:cNvSpPr/>
            <p:nvPr/>
          </p:nvSpPr>
          <p:spPr>
            <a:xfrm>
              <a:off x="12819661" y="204218"/>
              <a:ext cx="603848" cy="237467"/>
            </a:xfrm>
            <a:custGeom>
              <a:avLst/>
              <a:gdLst>
                <a:gd name="connsiteX0" fmla="*/ 602243 w 603848"/>
                <a:gd name="connsiteY0" fmla="*/ 108809 h 237467"/>
                <a:gd name="connsiteX1" fmla="*/ 567954 w 603848"/>
                <a:gd name="connsiteY1" fmla="*/ 97458 h 237467"/>
                <a:gd name="connsiteX2" fmla="*/ 516471 w 603848"/>
                <a:gd name="connsiteY2" fmla="*/ 86717 h 237467"/>
                <a:gd name="connsiteX3" fmla="*/ 482713 w 603848"/>
                <a:gd name="connsiteY3" fmla="*/ 84041 h 237467"/>
                <a:gd name="connsiteX4" fmla="*/ 476398 w 603848"/>
                <a:gd name="connsiteY4" fmla="*/ 85359 h 237467"/>
                <a:gd name="connsiteX5" fmla="*/ 430561 w 603848"/>
                <a:gd name="connsiteY5" fmla="*/ 85458 h 237467"/>
                <a:gd name="connsiteX6" fmla="*/ 420056 w 603848"/>
                <a:gd name="connsiteY6" fmla="*/ 86048 h 237467"/>
                <a:gd name="connsiteX7" fmla="*/ 385118 w 603848"/>
                <a:gd name="connsiteY7" fmla="*/ 86540 h 237467"/>
                <a:gd name="connsiteX8" fmla="*/ 382599 w 603848"/>
                <a:gd name="connsiteY8" fmla="*/ 87189 h 237467"/>
                <a:gd name="connsiteX9" fmla="*/ 345694 w 603848"/>
                <a:gd name="connsiteY9" fmla="*/ 89963 h 237467"/>
                <a:gd name="connsiteX10" fmla="*/ 308925 w 603848"/>
                <a:gd name="connsiteY10" fmla="*/ 93091 h 237467"/>
                <a:gd name="connsiteX11" fmla="*/ 228425 w 603848"/>
                <a:gd name="connsiteY11" fmla="*/ 102691 h 237467"/>
                <a:gd name="connsiteX12" fmla="*/ 210504 w 603848"/>
                <a:gd name="connsiteY12" fmla="*/ 105347 h 237467"/>
                <a:gd name="connsiteX13" fmla="*/ 208202 w 603848"/>
                <a:gd name="connsiteY13" fmla="*/ 105976 h 237467"/>
                <a:gd name="connsiteX14" fmla="*/ 201514 w 603848"/>
                <a:gd name="connsiteY14" fmla="*/ 107117 h 237467"/>
                <a:gd name="connsiteX15" fmla="*/ 124063 w 603848"/>
                <a:gd name="connsiteY15" fmla="*/ 142528 h 237467"/>
                <a:gd name="connsiteX16" fmla="*/ 118515 w 603848"/>
                <a:gd name="connsiteY16" fmla="*/ 145852 h 237467"/>
                <a:gd name="connsiteX17" fmla="*/ 115603 w 603848"/>
                <a:gd name="connsiteY17" fmla="*/ 146777 h 237467"/>
                <a:gd name="connsiteX18" fmla="*/ 115603 w 603848"/>
                <a:gd name="connsiteY18" fmla="*/ 146777 h 237467"/>
                <a:gd name="connsiteX19" fmla="*/ 114108 w 603848"/>
                <a:gd name="connsiteY19" fmla="*/ 148252 h 237467"/>
                <a:gd name="connsiteX20" fmla="*/ 114108 w 603848"/>
                <a:gd name="connsiteY20" fmla="*/ 148252 h 237467"/>
                <a:gd name="connsiteX21" fmla="*/ 112593 w 603848"/>
                <a:gd name="connsiteY21" fmla="*/ 149708 h 237467"/>
                <a:gd name="connsiteX22" fmla="*/ 112593 w 603848"/>
                <a:gd name="connsiteY22" fmla="*/ 149708 h 237467"/>
                <a:gd name="connsiteX23" fmla="*/ 92252 w 603848"/>
                <a:gd name="connsiteY23" fmla="*/ 170030 h 237467"/>
                <a:gd name="connsiteX24" fmla="*/ 92252 w 603848"/>
                <a:gd name="connsiteY24" fmla="*/ 170030 h 237467"/>
                <a:gd name="connsiteX25" fmla="*/ 90816 w 603848"/>
                <a:gd name="connsiteY25" fmla="*/ 171545 h 237467"/>
                <a:gd name="connsiteX26" fmla="*/ 90816 w 603848"/>
                <a:gd name="connsiteY26" fmla="*/ 171545 h 237467"/>
                <a:gd name="connsiteX27" fmla="*/ 86429 w 603848"/>
                <a:gd name="connsiteY27" fmla="*/ 177446 h 237467"/>
                <a:gd name="connsiteX28" fmla="*/ 86429 w 603848"/>
                <a:gd name="connsiteY28" fmla="*/ 177446 h 237467"/>
                <a:gd name="connsiteX29" fmla="*/ 83498 w 603848"/>
                <a:gd name="connsiteY29" fmla="*/ 181833 h 237467"/>
                <a:gd name="connsiteX30" fmla="*/ 83498 w 603848"/>
                <a:gd name="connsiteY30" fmla="*/ 181833 h 237467"/>
                <a:gd name="connsiteX31" fmla="*/ 74940 w 603848"/>
                <a:gd name="connsiteY31" fmla="*/ 196450 h 237467"/>
                <a:gd name="connsiteX32" fmla="*/ 65753 w 603848"/>
                <a:gd name="connsiteY32" fmla="*/ 234713 h 237467"/>
                <a:gd name="connsiteX33" fmla="*/ 64455 w 603848"/>
                <a:gd name="connsiteY33" fmla="*/ 237153 h 237467"/>
                <a:gd name="connsiteX34" fmla="*/ 62940 w 603848"/>
                <a:gd name="connsiteY34" fmla="*/ 206011 h 237467"/>
                <a:gd name="connsiteX35" fmla="*/ 64534 w 603848"/>
                <a:gd name="connsiteY35" fmla="*/ 196765 h 237467"/>
                <a:gd name="connsiteX36" fmla="*/ 81236 w 603848"/>
                <a:gd name="connsiteY36" fmla="*/ 165918 h 237467"/>
                <a:gd name="connsiteX37" fmla="*/ 100574 w 603848"/>
                <a:gd name="connsiteY37" fmla="*/ 143708 h 237467"/>
                <a:gd name="connsiteX38" fmla="*/ 102344 w 603848"/>
                <a:gd name="connsiteY38" fmla="*/ 142469 h 237467"/>
                <a:gd name="connsiteX39" fmla="*/ 111453 w 603848"/>
                <a:gd name="connsiteY39" fmla="*/ 127695 h 237467"/>
                <a:gd name="connsiteX40" fmla="*/ 107990 w 603848"/>
                <a:gd name="connsiteY40" fmla="*/ 119727 h 237467"/>
                <a:gd name="connsiteX41" fmla="*/ 82298 w 603848"/>
                <a:gd name="connsiteY41" fmla="*/ 118448 h 237467"/>
                <a:gd name="connsiteX42" fmla="*/ 71025 w 603848"/>
                <a:gd name="connsiteY42" fmla="*/ 129760 h 237467"/>
                <a:gd name="connsiteX43" fmla="*/ 67366 w 603848"/>
                <a:gd name="connsiteY43" fmla="*/ 141367 h 237467"/>
                <a:gd name="connsiteX44" fmla="*/ 67366 w 603848"/>
                <a:gd name="connsiteY44" fmla="*/ 152285 h 237467"/>
                <a:gd name="connsiteX45" fmla="*/ 60894 w 603848"/>
                <a:gd name="connsiteY45" fmla="*/ 163204 h 237467"/>
                <a:gd name="connsiteX46" fmla="*/ 45923 w 603848"/>
                <a:gd name="connsiteY46" fmla="*/ 176423 h 237467"/>
                <a:gd name="connsiteX47" fmla="*/ 33864 w 603848"/>
                <a:gd name="connsiteY47" fmla="*/ 181027 h 237467"/>
                <a:gd name="connsiteX48" fmla="*/ 29084 w 603848"/>
                <a:gd name="connsiteY48" fmla="*/ 179335 h 237467"/>
                <a:gd name="connsiteX49" fmla="*/ 5142 w 603848"/>
                <a:gd name="connsiteY49" fmla="*/ 174456 h 237467"/>
                <a:gd name="connsiteX50" fmla="*/ -1606 w 603848"/>
                <a:gd name="connsiteY50" fmla="*/ 174456 h 237467"/>
                <a:gd name="connsiteX51" fmla="*/ 2329 w 603848"/>
                <a:gd name="connsiteY51" fmla="*/ 147466 h 237467"/>
                <a:gd name="connsiteX52" fmla="*/ 13719 w 603848"/>
                <a:gd name="connsiteY52" fmla="*/ 128245 h 237467"/>
                <a:gd name="connsiteX53" fmla="*/ 41517 w 603848"/>
                <a:gd name="connsiteY53" fmla="*/ 97635 h 237467"/>
                <a:gd name="connsiteX54" fmla="*/ 75727 w 603848"/>
                <a:gd name="connsiteY54" fmla="*/ 73300 h 237467"/>
                <a:gd name="connsiteX55" fmla="*/ 89301 w 603848"/>
                <a:gd name="connsiteY55" fmla="*/ 64919 h 237467"/>
                <a:gd name="connsiteX56" fmla="*/ 92252 w 603848"/>
                <a:gd name="connsiteY56" fmla="*/ 40055 h 237467"/>
                <a:gd name="connsiteX57" fmla="*/ 89990 w 603848"/>
                <a:gd name="connsiteY57" fmla="*/ 37673 h 237467"/>
                <a:gd name="connsiteX58" fmla="*/ 77635 w 603848"/>
                <a:gd name="connsiteY58" fmla="*/ 35017 h 237467"/>
                <a:gd name="connsiteX59" fmla="*/ 65301 w 603848"/>
                <a:gd name="connsiteY59" fmla="*/ 38755 h 237467"/>
                <a:gd name="connsiteX60" fmla="*/ 97347 w 603848"/>
                <a:gd name="connsiteY60" fmla="*/ 27424 h 237467"/>
                <a:gd name="connsiteX61" fmla="*/ 168680 w 603848"/>
                <a:gd name="connsiteY61" fmla="*/ 13476 h 237467"/>
                <a:gd name="connsiteX62" fmla="*/ 229999 w 603848"/>
                <a:gd name="connsiteY62" fmla="*/ 6079 h 237467"/>
                <a:gd name="connsiteX63" fmla="*/ 277213 w 603848"/>
                <a:gd name="connsiteY63" fmla="*/ 3954 h 237467"/>
                <a:gd name="connsiteX64" fmla="*/ 320080 w 603848"/>
                <a:gd name="connsiteY64" fmla="*/ 2912 h 237467"/>
                <a:gd name="connsiteX65" fmla="*/ 404436 w 603848"/>
                <a:gd name="connsiteY65" fmla="*/ 1416 h 237467"/>
                <a:gd name="connsiteX66" fmla="*/ 455997 w 603848"/>
                <a:gd name="connsiteY66" fmla="*/ 4249 h 237467"/>
                <a:gd name="connsiteX67" fmla="*/ 506792 w 603848"/>
                <a:gd name="connsiteY67" fmla="*/ 6826 h 237467"/>
                <a:gd name="connsiteX68" fmla="*/ 511887 w 603848"/>
                <a:gd name="connsiteY68" fmla="*/ 7023 h 237467"/>
                <a:gd name="connsiteX69" fmla="*/ 517238 w 603848"/>
                <a:gd name="connsiteY69" fmla="*/ -315 h 237467"/>
                <a:gd name="connsiteX70" fmla="*/ 555560 w 603848"/>
                <a:gd name="connsiteY70" fmla="*/ 50086 h 237467"/>
                <a:gd name="connsiteX71" fmla="*/ 571417 w 603848"/>
                <a:gd name="connsiteY71" fmla="*/ 75110 h 237467"/>
                <a:gd name="connsiteX72" fmla="*/ 592584 w 603848"/>
                <a:gd name="connsiteY72" fmla="*/ 101609 h 237467"/>
                <a:gd name="connsiteX73" fmla="*/ 597404 w 603848"/>
                <a:gd name="connsiteY73" fmla="*/ 104658 h 237467"/>
                <a:gd name="connsiteX74" fmla="*/ 602243 w 603848"/>
                <a:gd name="connsiteY74" fmla="*/ 108809 h 23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603848" h="237467">
                  <a:moveTo>
                    <a:pt x="602243" y="108809"/>
                  </a:moveTo>
                  <a:cubicBezTo>
                    <a:pt x="590754" y="105170"/>
                    <a:pt x="579600" y="100605"/>
                    <a:pt x="567954" y="97458"/>
                  </a:cubicBezTo>
                  <a:cubicBezTo>
                    <a:pt x="551055" y="92721"/>
                    <a:pt x="533861" y="89132"/>
                    <a:pt x="516471" y="86717"/>
                  </a:cubicBezTo>
                  <a:cubicBezTo>
                    <a:pt x="505238" y="85261"/>
                    <a:pt x="494084" y="83412"/>
                    <a:pt x="482713" y="84041"/>
                  </a:cubicBezTo>
                  <a:cubicBezTo>
                    <a:pt x="480943" y="85475"/>
                    <a:pt x="478601" y="85967"/>
                    <a:pt x="476398" y="85359"/>
                  </a:cubicBezTo>
                  <a:cubicBezTo>
                    <a:pt x="461152" y="84045"/>
                    <a:pt x="445807" y="84077"/>
                    <a:pt x="430561" y="85458"/>
                  </a:cubicBezTo>
                  <a:cubicBezTo>
                    <a:pt x="427079" y="85979"/>
                    <a:pt x="423577" y="86176"/>
                    <a:pt x="420056" y="86048"/>
                  </a:cubicBezTo>
                  <a:cubicBezTo>
                    <a:pt x="408410" y="86284"/>
                    <a:pt x="396744" y="85438"/>
                    <a:pt x="385118" y="86540"/>
                  </a:cubicBezTo>
                  <a:cubicBezTo>
                    <a:pt x="384311" y="86843"/>
                    <a:pt x="383465" y="87061"/>
                    <a:pt x="382599" y="87189"/>
                  </a:cubicBezTo>
                  <a:cubicBezTo>
                    <a:pt x="370284" y="87779"/>
                    <a:pt x="357969" y="88566"/>
                    <a:pt x="345694" y="89963"/>
                  </a:cubicBezTo>
                  <a:cubicBezTo>
                    <a:pt x="333674" y="93425"/>
                    <a:pt x="321182" y="91556"/>
                    <a:pt x="308925" y="93091"/>
                  </a:cubicBezTo>
                  <a:cubicBezTo>
                    <a:pt x="282132" y="96455"/>
                    <a:pt x="255180" y="98815"/>
                    <a:pt x="228425" y="102691"/>
                  </a:cubicBezTo>
                  <a:cubicBezTo>
                    <a:pt x="222524" y="103576"/>
                    <a:pt x="216464" y="104442"/>
                    <a:pt x="210504" y="105347"/>
                  </a:cubicBezTo>
                  <a:cubicBezTo>
                    <a:pt x="209756" y="105636"/>
                    <a:pt x="208989" y="105848"/>
                    <a:pt x="208202" y="105976"/>
                  </a:cubicBezTo>
                  <a:cubicBezTo>
                    <a:pt x="205940" y="106139"/>
                    <a:pt x="203697" y="106521"/>
                    <a:pt x="201514" y="107117"/>
                  </a:cubicBezTo>
                  <a:cubicBezTo>
                    <a:pt x="173087" y="112061"/>
                    <a:pt x="146411" y="124256"/>
                    <a:pt x="124063" y="142528"/>
                  </a:cubicBezTo>
                  <a:cubicBezTo>
                    <a:pt x="122430" y="143950"/>
                    <a:pt x="120541" y="145075"/>
                    <a:pt x="118515" y="145852"/>
                  </a:cubicBezTo>
                  <a:cubicBezTo>
                    <a:pt x="117531" y="146108"/>
                    <a:pt x="116331" y="145715"/>
                    <a:pt x="115603" y="146777"/>
                  </a:cubicBezTo>
                  <a:lnTo>
                    <a:pt x="115603" y="146777"/>
                  </a:lnTo>
                  <a:cubicBezTo>
                    <a:pt x="115013" y="147159"/>
                    <a:pt x="114502" y="147662"/>
                    <a:pt x="114108" y="148252"/>
                  </a:cubicBezTo>
                  <a:lnTo>
                    <a:pt x="114108" y="148252"/>
                  </a:lnTo>
                  <a:cubicBezTo>
                    <a:pt x="113518" y="148632"/>
                    <a:pt x="113007" y="149128"/>
                    <a:pt x="112593" y="149708"/>
                  </a:cubicBezTo>
                  <a:lnTo>
                    <a:pt x="112593" y="149708"/>
                  </a:lnTo>
                  <a:cubicBezTo>
                    <a:pt x="105157" y="155791"/>
                    <a:pt x="98351" y="162600"/>
                    <a:pt x="92252" y="170030"/>
                  </a:cubicBezTo>
                  <a:lnTo>
                    <a:pt x="92252" y="170030"/>
                  </a:lnTo>
                  <a:cubicBezTo>
                    <a:pt x="91701" y="170465"/>
                    <a:pt x="91229" y="170976"/>
                    <a:pt x="90816" y="171545"/>
                  </a:cubicBezTo>
                  <a:lnTo>
                    <a:pt x="90816" y="171545"/>
                  </a:lnTo>
                  <a:cubicBezTo>
                    <a:pt x="89183" y="173380"/>
                    <a:pt x="87708" y="175355"/>
                    <a:pt x="86429" y="177446"/>
                  </a:cubicBezTo>
                  <a:lnTo>
                    <a:pt x="86429" y="177446"/>
                  </a:lnTo>
                  <a:cubicBezTo>
                    <a:pt x="85288" y="178794"/>
                    <a:pt x="84304" y="180265"/>
                    <a:pt x="83498" y="181833"/>
                  </a:cubicBezTo>
                  <a:lnTo>
                    <a:pt x="83498" y="181833"/>
                  </a:lnTo>
                  <a:cubicBezTo>
                    <a:pt x="78560" y="185473"/>
                    <a:pt x="76947" y="191237"/>
                    <a:pt x="74940" y="196450"/>
                  </a:cubicBezTo>
                  <a:cubicBezTo>
                    <a:pt x="69963" y="208669"/>
                    <a:pt x="66875" y="221570"/>
                    <a:pt x="65753" y="234713"/>
                  </a:cubicBezTo>
                  <a:cubicBezTo>
                    <a:pt x="65753" y="235540"/>
                    <a:pt x="64907" y="236346"/>
                    <a:pt x="64455" y="237153"/>
                  </a:cubicBezTo>
                  <a:cubicBezTo>
                    <a:pt x="65478" y="226706"/>
                    <a:pt x="62822" y="216437"/>
                    <a:pt x="62940" y="206011"/>
                  </a:cubicBezTo>
                  <a:cubicBezTo>
                    <a:pt x="62881" y="202856"/>
                    <a:pt x="63432" y="199718"/>
                    <a:pt x="64534" y="196765"/>
                  </a:cubicBezTo>
                  <a:cubicBezTo>
                    <a:pt x="68940" y="185866"/>
                    <a:pt x="73367" y="174948"/>
                    <a:pt x="81236" y="165918"/>
                  </a:cubicBezTo>
                  <a:cubicBezTo>
                    <a:pt x="87688" y="158508"/>
                    <a:pt x="94141" y="151105"/>
                    <a:pt x="100574" y="143708"/>
                  </a:cubicBezTo>
                  <a:cubicBezTo>
                    <a:pt x="101065" y="143167"/>
                    <a:pt x="101675" y="142742"/>
                    <a:pt x="102344" y="142469"/>
                  </a:cubicBezTo>
                  <a:cubicBezTo>
                    <a:pt x="109092" y="139793"/>
                    <a:pt x="111551" y="135111"/>
                    <a:pt x="111453" y="127695"/>
                  </a:cubicBezTo>
                  <a:cubicBezTo>
                    <a:pt x="111708" y="124624"/>
                    <a:pt x="110410" y="121628"/>
                    <a:pt x="107990" y="119727"/>
                  </a:cubicBezTo>
                  <a:cubicBezTo>
                    <a:pt x="101301" y="114416"/>
                    <a:pt x="90580" y="112488"/>
                    <a:pt x="82298" y="118448"/>
                  </a:cubicBezTo>
                  <a:cubicBezTo>
                    <a:pt x="78049" y="121687"/>
                    <a:pt x="74252" y="125491"/>
                    <a:pt x="71025" y="129760"/>
                  </a:cubicBezTo>
                  <a:cubicBezTo>
                    <a:pt x="68547" y="133116"/>
                    <a:pt x="67268" y="137200"/>
                    <a:pt x="67366" y="141367"/>
                  </a:cubicBezTo>
                  <a:cubicBezTo>
                    <a:pt x="67366" y="145006"/>
                    <a:pt x="67189" y="148666"/>
                    <a:pt x="67366" y="152285"/>
                  </a:cubicBezTo>
                  <a:cubicBezTo>
                    <a:pt x="67681" y="157479"/>
                    <a:pt x="65950" y="161020"/>
                    <a:pt x="60894" y="163204"/>
                  </a:cubicBezTo>
                  <a:cubicBezTo>
                    <a:pt x="54619" y="165905"/>
                    <a:pt x="49386" y="170535"/>
                    <a:pt x="45923" y="176423"/>
                  </a:cubicBezTo>
                  <a:cubicBezTo>
                    <a:pt x="42343" y="182325"/>
                    <a:pt x="40238" y="182856"/>
                    <a:pt x="33864" y="181027"/>
                  </a:cubicBezTo>
                  <a:cubicBezTo>
                    <a:pt x="32231" y="180590"/>
                    <a:pt x="30638" y="180024"/>
                    <a:pt x="29084" y="179335"/>
                  </a:cubicBezTo>
                  <a:cubicBezTo>
                    <a:pt x="21628" y="175739"/>
                    <a:pt x="13405" y="174061"/>
                    <a:pt x="5142" y="174456"/>
                  </a:cubicBezTo>
                  <a:cubicBezTo>
                    <a:pt x="2998" y="174594"/>
                    <a:pt x="854" y="174456"/>
                    <a:pt x="-1606" y="174456"/>
                  </a:cubicBezTo>
                  <a:cubicBezTo>
                    <a:pt x="-268" y="164994"/>
                    <a:pt x="539" y="156121"/>
                    <a:pt x="2329" y="147466"/>
                  </a:cubicBezTo>
                  <a:cubicBezTo>
                    <a:pt x="3922" y="139970"/>
                    <a:pt x="9627" y="134482"/>
                    <a:pt x="13719" y="128245"/>
                  </a:cubicBezTo>
                  <a:cubicBezTo>
                    <a:pt x="21372" y="116580"/>
                    <a:pt x="31425" y="107019"/>
                    <a:pt x="41517" y="97635"/>
                  </a:cubicBezTo>
                  <a:cubicBezTo>
                    <a:pt x="51943" y="88228"/>
                    <a:pt x="63412" y="80061"/>
                    <a:pt x="75727" y="73300"/>
                  </a:cubicBezTo>
                  <a:cubicBezTo>
                    <a:pt x="80468" y="70859"/>
                    <a:pt x="84993" y="68057"/>
                    <a:pt x="89301" y="64919"/>
                  </a:cubicBezTo>
                  <a:cubicBezTo>
                    <a:pt x="96974" y="58868"/>
                    <a:pt x="98311" y="47737"/>
                    <a:pt x="92252" y="40055"/>
                  </a:cubicBezTo>
                  <a:cubicBezTo>
                    <a:pt x="91583" y="39192"/>
                    <a:pt x="90816" y="38395"/>
                    <a:pt x="89990" y="37673"/>
                  </a:cubicBezTo>
                  <a:cubicBezTo>
                    <a:pt x="86449" y="34407"/>
                    <a:pt x="82770" y="32814"/>
                    <a:pt x="77635" y="35017"/>
                  </a:cubicBezTo>
                  <a:cubicBezTo>
                    <a:pt x="73701" y="36670"/>
                    <a:pt x="69983" y="39483"/>
                    <a:pt x="65301" y="38755"/>
                  </a:cubicBezTo>
                  <a:cubicBezTo>
                    <a:pt x="75393" y="33487"/>
                    <a:pt x="86193" y="29672"/>
                    <a:pt x="97347" y="27424"/>
                  </a:cubicBezTo>
                  <a:cubicBezTo>
                    <a:pt x="120954" y="21935"/>
                    <a:pt x="144561" y="16505"/>
                    <a:pt x="168680" y="13476"/>
                  </a:cubicBezTo>
                  <a:cubicBezTo>
                    <a:pt x="189100" y="10918"/>
                    <a:pt x="209481" y="7456"/>
                    <a:pt x="229999" y="6079"/>
                  </a:cubicBezTo>
                  <a:cubicBezTo>
                    <a:pt x="245737" y="5036"/>
                    <a:pt x="261475" y="4112"/>
                    <a:pt x="277213" y="3954"/>
                  </a:cubicBezTo>
                  <a:cubicBezTo>
                    <a:pt x="291496" y="3738"/>
                    <a:pt x="305778" y="3521"/>
                    <a:pt x="320080" y="2912"/>
                  </a:cubicBezTo>
                  <a:cubicBezTo>
                    <a:pt x="348173" y="1692"/>
                    <a:pt x="376324" y="1279"/>
                    <a:pt x="404436" y="1416"/>
                  </a:cubicBezTo>
                  <a:cubicBezTo>
                    <a:pt x="421629" y="1515"/>
                    <a:pt x="438804" y="3207"/>
                    <a:pt x="455997" y="4249"/>
                  </a:cubicBezTo>
                  <a:cubicBezTo>
                    <a:pt x="473191" y="5292"/>
                    <a:pt x="489913" y="4997"/>
                    <a:pt x="506792" y="6826"/>
                  </a:cubicBezTo>
                  <a:cubicBezTo>
                    <a:pt x="508484" y="7009"/>
                    <a:pt x="510195" y="7076"/>
                    <a:pt x="511887" y="7023"/>
                  </a:cubicBezTo>
                  <a:cubicBezTo>
                    <a:pt x="517435" y="6787"/>
                    <a:pt x="517966" y="6020"/>
                    <a:pt x="517238" y="-315"/>
                  </a:cubicBezTo>
                  <a:cubicBezTo>
                    <a:pt x="528648" y="17528"/>
                    <a:pt x="543737" y="32578"/>
                    <a:pt x="555560" y="50086"/>
                  </a:cubicBezTo>
                  <a:cubicBezTo>
                    <a:pt x="561069" y="58270"/>
                    <a:pt x="566007" y="66847"/>
                    <a:pt x="571417" y="75110"/>
                  </a:cubicBezTo>
                  <a:cubicBezTo>
                    <a:pt x="577613" y="84612"/>
                    <a:pt x="583967" y="94015"/>
                    <a:pt x="592584" y="101609"/>
                  </a:cubicBezTo>
                  <a:cubicBezTo>
                    <a:pt x="593882" y="103035"/>
                    <a:pt x="595555" y="104087"/>
                    <a:pt x="597404" y="104658"/>
                  </a:cubicBezTo>
                  <a:cubicBezTo>
                    <a:pt x="599587" y="105199"/>
                    <a:pt x="601378" y="106737"/>
                    <a:pt x="602243" y="108809"/>
                  </a:cubicBezTo>
                  <a:close/>
                </a:path>
              </a:pathLst>
            </a:custGeom>
            <a:solidFill>
              <a:srgbClr val="020202"/>
            </a:solidFill>
            <a:ln w="1956" cap="flat">
              <a:noFill/>
              <a:prstDash val="solid"/>
              <a:miter/>
            </a:ln>
          </p:spPr>
          <p:txBody>
            <a:bodyPr rtlCol="0" anchor="ctr"/>
            <a:lstStyle/>
            <a:p>
              <a:endParaRPr lang="es-CO"/>
            </a:p>
          </p:txBody>
        </p:sp>
        <p:sp>
          <p:nvSpPr>
            <p:cNvPr id="5357" name="Freeform: Shape 5356">
              <a:extLst>
                <a:ext uri="{FF2B5EF4-FFF2-40B4-BE49-F238E27FC236}">
                  <a16:creationId xmlns:a16="http://schemas.microsoft.com/office/drawing/2014/main" id="{A11C3C41-AA01-1DBE-710D-934F9E8877B2}"/>
                </a:ext>
              </a:extLst>
            </p:cNvPr>
            <p:cNvSpPr/>
            <p:nvPr/>
          </p:nvSpPr>
          <p:spPr>
            <a:xfrm>
              <a:off x="13299278" y="160486"/>
              <a:ext cx="11999" cy="12983"/>
            </a:xfrm>
            <a:custGeom>
              <a:avLst/>
              <a:gdLst>
                <a:gd name="connsiteX0" fmla="*/ 10394 w 11999"/>
                <a:gd name="connsiteY0" fmla="*/ 12669 h 12983"/>
                <a:gd name="connsiteX1" fmla="*/ -1606 w 11999"/>
                <a:gd name="connsiteY1" fmla="*/ -315 h 12983"/>
                <a:gd name="connsiteX2" fmla="*/ 10394 w 11999"/>
                <a:gd name="connsiteY2" fmla="*/ 12669 h 12983"/>
              </a:gdLst>
              <a:ahLst/>
              <a:cxnLst>
                <a:cxn ang="0">
                  <a:pos x="connsiteX0" y="connsiteY0"/>
                </a:cxn>
                <a:cxn ang="0">
                  <a:pos x="connsiteX1" y="connsiteY1"/>
                </a:cxn>
                <a:cxn ang="0">
                  <a:pos x="connsiteX2" y="connsiteY2"/>
                </a:cxn>
              </a:cxnLst>
              <a:rect l="l" t="t" r="r" b="b"/>
              <a:pathLst>
                <a:path w="11999" h="12983">
                  <a:moveTo>
                    <a:pt x="10394" y="12669"/>
                  </a:moveTo>
                  <a:cubicBezTo>
                    <a:pt x="5673" y="9073"/>
                    <a:pt x="1601" y="4680"/>
                    <a:pt x="-1606" y="-315"/>
                  </a:cubicBezTo>
                  <a:cubicBezTo>
                    <a:pt x="3430" y="3049"/>
                    <a:pt x="8290" y="6590"/>
                    <a:pt x="10394" y="12669"/>
                  </a:cubicBezTo>
                  <a:close/>
                </a:path>
              </a:pathLst>
            </a:custGeom>
            <a:solidFill>
              <a:srgbClr val="020202"/>
            </a:solidFill>
            <a:ln w="1956" cap="flat">
              <a:noFill/>
              <a:prstDash val="solid"/>
              <a:miter/>
            </a:ln>
          </p:spPr>
          <p:txBody>
            <a:bodyPr rtlCol="0" anchor="ctr"/>
            <a:lstStyle/>
            <a:p>
              <a:endParaRPr lang="es-CO"/>
            </a:p>
          </p:txBody>
        </p:sp>
        <p:sp>
          <p:nvSpPr>
            <p:cNvPr id="5358" name="Freeform: Shape 5357">
              <a:extLst>
                <a:ext uri="{FF2B5EF4-FFF2-40B4-BE49-F238E27FC236}">
                  <a16:creationId xmlns:a16="http://schemas.microsoft.com/office/drawing/2014/main" id="{6FFB5A5A-AD5E-E8D3-B5C8-1A2944713D02}"/>
                </a:ext>
              </a:extLst>
            </p:cNvPr>
            <p:cNvSpPr/>
            <p:nvPr/>
          </p:nvSpPr>
          <p:spPr>
            <a:xfrm>
              <a:off x="13178410" y="68792"/>
              <a:ext cx="13377" cy="7160"/>
            </a:xfrm>
            <a:custGeom>
              <a:avLst/>
              <a:gdLst>
                <a:gd name="connsiteX0" fmla="*/ 11772 w 13377"/>
                <a:gd name="connsiteY0" fmla="*/ 6846 h 7160"/>
                <a:gd name="connsiteX1" fmla="*/ -1606 w 13377"/>
                <a:gd name="connsiteY1" fmla="*/ -315 h 7160"/>
                <a:gd name="connsiteX2" fmla="*/ 11772 w 13377"/>
                <a:gd name="connsiteY2" fmla="*/ 6846 h 7160"/>
              </a:gdLst>
              <a:ahLst/>
              <a:cxnLst>
                <a:cxn ang="0">
                  <a:pos x="connsiteX0" y="connsiteY0"/>
                </a:cxn>
                <a:cxn ang="0">
                  <a:pos x="connsiteX1" y="connsiteY1"/>
                </a:cxn>
                <a:cxn ang="0">
                  <a:pos x="connsiteX2" y="connsiteY2"/>
                </a:cxn>
              </a:cxnLst>
              <a:rect l="l" t="t" r="r" b="b"/>
              <a:pathLst>
                <a:path w="13377" h="7160">
                  <a:moveTo>
                    <a:pt x="11772" y="6846"/>
                  </a:moveTo>
                  <a:cubicBezTo>
                    <a:pt x="6933" y="5253"/>
                    <a:pt x="2408" y="2831"/>
                    <a:pt x="-1606" y="-315"/>
                  </a:cubicBezTo>
                  <a:cubicBezTo>
                    <a:pt x="3569" y="364"/>
                    <a:pt x="8329" y="2910"/>
                    <a:pt x="11772" y="6846"/>
                  </a:cubicBezTo>
                  <a:close/>
                </a:path>
              </a:pathLst>
            </a:custGeom>
            <a:solidFill>
              <a:srgbClr val="020202"/>
            </a:solidFill>
            <a:ln w="1956" cap="flat">
              <a:noFill/>
              <a:prstDash val="solid"/>
              <a:miter/>
            </a:ln>
          </p:spPr>
          <p:txBody>
            <a:bodyPr rtlCol="0" anchor="ctr"/>
            <a:lstStyle/>
            <a:p>
              <a:endParaRPr lang="es-CO"/>
            </a:p>
          </p:txBody>
        </p:sp>
        <p:sp>
          <p:nvSpPr>
            <p:cNvPr id="5359" name="Freeform: Shape 5358">
              <a:extLst>
                <a:ext uri="{FF2B5EF4-FFF2-40B4-BE49-F238E27FC236}">
                  <a16:creationId xmlns:a16="http://schemas.microsoft.com/office/drawing/2014/main" id="{307C1E8C-5CF7-F24F-3603-C4EB74F909E3}"/>
                </a:ext>
              </a:extLst>
            </p:cNvPr>
            <p:cNvSpPr/>
            <p:nvPr/>
          </p:nvSpPr>
          <p:spPr>
            <a:xfrm>
              <a:off x="13268982" y="129718"/>
              <a:ext cx="8636" cy="7613"/>
            </a:xfrm>
            <a:custGeom>
              <a:avLst/>
              <a:gdLst>
                <a:gd name="connsiteX0" fmla="*/ 7031 w 8636"/>
                <a:gd name="connsiteY0" fmla="*/ 7299 h 7613"/>
                <a:gd name="connsiteX1" fmla="*/ -1606 w 8636"/>
                <a:gd name="connsiteY1" fmla="*/ -315 h 7613"/>
                <a:gd name="connsiteX2" fmla="*/ 7031 w 8636"/>
                <a:gd name="connsiteY2" fmla="*/ 7299 h 7613"/>
              </a:gdLst>
              <a:ahLst/>
              <a:cxnLst>
                <a:cxn ang="0">
                  <a:pos x="connsiteX0" y="connsiteY0"/>
                </a:cxn>
                <a:cxn ang="0">
                  <a:pos x="connsiteX1" y="connsiteY1"/>
                </a:cxn>
                <a:cxn ang="0">
                  <a:pos x="connsiteX2" y="connsiteY2"/>
                </a:cxn>
              </a:cxnLst>
              <a:rect l="l" t="t" r="r" b="b"/>
              <a:pathLst>
                <a:path w="8636" h="7613">
                  <a:moveTo>
                    <a:pt x="7031" y="7299"/>
                  </a:moveTo>
                  <a:cubicBezTo>
                    <a:pt x="3608" y="5447"/>
                    <a:pt x="657" y="2843"/>
                    <a:pt x="-1606" y="-315"/>
                  </a:cubicBezTo>
                  <a:cubicBezTo>
                    <a:pt x="2801" y="492"/>
                    <a:pt x="5162" y="3600"/>
                    <a:pt x="7031" y="7299"/>
                  </a:cubicBezTo>
                  <a:close/>
                </a:path>
              </a:pathLst>
            </a:custGeom>
            <a:solidFill>
              <a:srgbClr val="020202"/>
            </a:solidFill>
            <a:ln w="1956" cap="flat">
              <a:noFill/>
              <a:prstDash val="solid"/>
              <a:miter/>
            </a:ln>
          </p:spPr>
          <p:txBody>
            <a:bodyPr rtlCol="0" anchor="ctr"/>
            <a:lstStyle/>
            <a:p>
              <a:endParaRPr lang="es-CO"/>
            </a:p>
          </p:txBody>
        </p:sp>
        <p:sp>
          <p:nvSpPr>
            <p:cNvPr id="5360" name="Freeform: Shape 5359">
              <a:extLst>
                <a:ext uri="{FF2B5EF4-FFF2-40B4-BE49-F238E27FC236}">
                  <a16:creationId xmlns:a16="http://schemas.microsoft.com/office/drawing/2014/main" id="{352B32A7-BA71-D7DB-A4DF-B36782C5D874}"/>
                </a:ext>
              </a:extLst>
            </p:cNvPr>
            <p:cNvSpPr/>
            <p:nvPr/>
          </p:nvSpPr>
          <p:spPr>
            <a:xfrm>
              <a:off x="13287592" y="147364"/>
              <a:ext cx="7574" cy="8655"/>
            </a:xfrm>
            <a:custGeom>
              <a:avLst/>
              <a:gdLst>
                <a:gd name="connsiteX0" fmla="*/ 5969 w 7574"/>
                <a:gd name="connsiteY0" fmla="*/ 8341 h 8655"/>
                <a:gd name="connsiteX1" fmla="*/ -1606 w 7574"/>
                <a:gd name="connsiteY1" fmla="*/ -315 h 8655"/>
                <a:gd name="connsiteX2" fmla="*/ 5969 w 7574"/>
                <a:gd name="connsiteY2" fmla="*/ 8341 h 8655"/>
              </a:gdLst>
              <a:ahLst/>
              <a:cxnLst>
                <a:cxn ang="0">
                  <a:pos x="connsiteX0" y="connsiteY0"/>
                </a:cxn>
                <a:cxn ang="0">
                  <a:pos x="connsiteX1" y="connsiteY1"/>
                </a:cxn>
                <a:cxn ang="0">
                  <a:pos x="connsiteX2" y="connsiteY2"/>
                </a:cxn>
              </a:cxnLst>
              <a:rect l="l" t="t" r="r" b="b"/>
              <a:pathLst>
                <a:path w="7574" h="8655">
                  <a:moveTo>
                    <a:pt x="5969" y="8341"/>
                  </a:moveTo>
                  <a:cubicBezTo>
                    <a:pt x="2821" y="6077"/>
                    <a:pt x="224" y="3114"/>
                    <a:pt x="-1606" y="-315"/>
                  </a:cubicBezTo>
                  <a:cubicBezTo>
                    <a:pt x="2133" y="1535"/>
                    <a:pt x="5280" y="3895"/>
                    <a:pt x="5969" y="8341"/>
                  </a:cubicBezTo>
                  <a:close/>
                </a:path>
              </a:pathLst>
            </a:custGeom>
            <a:solidFill>
              <a:srgbClr val="020202"/>
            </a:solidFill>
            <a:ln w="1956" cap="flat">
              <a:noFill/>
              <a:prstDash val="solid"/>
              <a:miter/>
            </a:ln>
          </p:spPr>
          <p:txBody>
            <a:bodyPr rtlCol="0" anchor="ctr"/>
            <a:lstStyle/>
            <a:p>
              <a:endParaRPr lang="es-CO"/>
            </a:p>
          </p:txBody>
        </p:sp>
        <p:sp>
          <p:nvSpPr>
            <p:cNvPr id="5361" name="Freeform: Shape 5360">
              <a:extLst>
                <a:ext uri="{FF2B5EF4-FFF2-40B4-BE49-F238E27FC236}">
                  <a16:creationId xmlns:a16="http://schemas.microsoft.com/office/drawing/2014/main" id="{A1B22C9D-F7D6-F920-B1CB-11E28E3BA5F7}"/>
                </a:ext>
              </a:extLst>
            </p:cNvPr>
            <p:cNvSpPr/>
            <p:nvPr/>
          </p:nvSpPr>
          <p:spPr>
            <a:xfrm>
              <a:off x="13247146" y="112249"/>
              <a:ext cx="8675" cy="7554"/>
            </a:xfrm>
            <a:custGeom>
              <a:avLst/>
              <a:gdLst>
                <a:gd name="connsiteX0" fmla="*/ 7070 w 8675"/>
                <a:gd name="connsiteY0" fmla="*/ 7240 h 7554"/>
                <a:gd name="connsiteX1" fmla="*/ -1606 w 8675"/>
                <a:gd name="connsiteY1" fmla="*/ -315 h 7554"/>
                <a:gd name="connsiteX2" fmla="*/ 7070 w 8675"/>
                <a:gd name="connsiteY2" fmla="*/ 7240 h 7554"/>
              </a:gdLst>
              <a:ahLst/>
              <a:cxnLst>
                <a:cxn ang="0">
                  <a:pos x="connsiteX0" y="connsiteY0"/>
                </a:cxn>
                <a:cxn ang="0">
                  <a:pos x="connsiteX1" y="connsiteY1"/>
                </a:cxn>
                <a:cxn ang="0">
                  <a:pos x="connsiteX2" y="connsiteY2"/>
                </a:cxn>
              </a:cxnLst>
              <a:rect l="l" t="t" r="r" b="b"/>
              <a:pathLst>
                <a:path w="8675" h="7554">
                  <a:moveTo>
                    <a:pt x="7070" y="7240"/>
                  </a:moveTo>
                  <a:cubicBezTo>
                    <a:pt x="2978" y="6118"/>
                    <a:pt x="991" y="2538"/>
                    <a:pt x="-1606" y="-315"/>
                  </a:cubicBezTo>
                  <a:cubicBezTo>
                    <a:pt x="2762" y="472"/>
                    <a:pt x="5103" y="3600"/>
                    <a:pt x="7070" y="7240"/>
                  </a:cubicBezTo>
                  <a:close/>
                </a:path>
              </a:pathLst>
            </a:custGeom>
            <a:solidFill>
              <a:srgbClr val="020202"/>
            </a:solidFill>
            <a:ln w="1956" cap="flat">
              <a:noFill/>
              <a:prstDash val="solid"/>
              <a:miter/>
            </a:ln>
          </p:spPr>
          <p:txBody>
            <a:bodyPr rtlCol="0" anchor="ctr"/>
            <a:lstStyle/>
            <a:p>
              <a:endParaRPr lang="es-CO"/>
            </a:p>
          </p:txBody>
        </p:sp>
        <p:sp>
          <p:nvSpPr>
            <p:cNvPr id="5362" name="Freeform: Shape 5361">
              <a:extLst>
                <a:ext uri="{FF2B5EF4-FFF2-40B4-BE49-F238E27FC236}">
                  <a16:creationId xmlns:a16="http://schemas.microsoft.com/office/drawing/2014/main" id="{6F0A26D1-FA42-4179-2C18-13A179158B65}"/>
                </a:ext>
              </a:extLst>
            </p:cNvPr>
            <p:cNvSpPr/>
            <p:nvPr/>
          </p:nvSpPr>
          <p:spPr>
            <a:xfrm>
              <a:off x="13110028" y="43714"/>
              <a:ext cx="11803" cy="3044"/>
            </a:xfrm>
            <a:custGeom>
              <a:avLst/>
              <a:gdLst>
                <a:gd name="connsiteX0" fmla="*/ 10198 w 11803"/>
                <a:gd name="connsiteY0" fmla="*/ 2729 h 3044"/>
                <a:gd name="connsiteX1" fmla="*/ -1606 w 11803"/>
                <a:gd name="connsiteY1" fmla="*/ -162 h 3044"/>
                <a:gd name="connsiteX2" fmla="*/ 10198 w 11803"/>
                <a:gd name="connsiteY2" fmla="*/ 2729 h 3044"/>
              </a:gdLst>
              <a:ahLst/>
              <a:cxnLst>
                <a:cxn ang="0">
                  <a:pos x="connsiteX0" y="connsiteY0"/>
                </a:cxn>
                <a:cxn ang="0">
                  <a:pos x="connsiteX1" y="connsiteY1"/>
                </a:cxn>
                <a:cxn ang="0">
                  <a:pos x="connsiteX2" y="connsiteY2"/>
                </a:cxn>
              </a:cxnLst>
              <a:rect l="l" t="t" r="r" b="b"/>
              <a:pathLst>
                <a:path w="11803" h="3044">
                  <a:moveTo>
                    <a:pt x="10198" y="2729"/>
                  </a:moveTo>
                  <a:cubicBezTo>
                    <a:pt x="6106" y="2558"/>
                    <a:pt x="2093" y="1575"/>
                    <a:pt x="-1606" y="-162"/>
                  </a:cubicBezTo>
                  <a:cubicBezTo>
                    <a:pt x="2664" y="-556"/>
                    <a:pt x="6795" y="-379"/>
                    <a:pt x="10198" y="2729"/>
                  </a:cubicBezTo>
                  <a:close/>
                </a:path>
              </a:pathLst>
            </a:custGeom>
            <a:solidFill>
              <a:srgbClr val="020202"/>
            </a:solidFill>
            <a:ln w="1956" cap="flat">
              <a:noFill/>
              <a:prstDash val="solid"/>
              <a:miter/>
            </a:ln>
          </p:spPr>
          <p:txBody>
            <a:bodyPr rtlCol="0" anchor="ctr"/>
            <a:lstStyle/>
            <a:p>
              <a:endParaRPr lang="es-CO"/>
            </a:p>
          </p:txBody>
        </p:sp>
        <p:sp>
          <p:nvSpPr>
            <p:cNvPr id="5363" name="Freeform: Shape 5362">
              <a:extLst>
                <a:ext uri="{FF2B5EF4-FFF2-40B4-BE49-F238E27FC236}">
                  <a16:creationId xmlns:a16="http://schemas.microsoft.com/office/drawing/2014/main" id="{0EBDED6C-3B86-C0D2-CC7B-EE632596BE9B}"/>
                </a:ext>
              </a:extLst>
            </p:cNvPr>
            <p:cNvSpPr/>
            <p:nvPr/>
          </p:nvSpPr>
          <p:spPr>
            <a:xfrm>
              <a:off x="13321154" y="183798"/>
              <a:ext cx="6138" cy="7180"/>
            </a:xfrm>
            <a:custGeom>
              <a:avLst/>
              <a:gdLst>
                <a:gd name="connsiteX0" fmla="*/ 4533 w 6138"/>
                <a:gd name="connsiteY0" fmla="*/ 6866 h 7180"/>
                <a:gd name="connsiteX1" fmla="*/ -1606 w 6138"/>
                <a:gd name="connsiteY1" fmla="*/ -315 h 7180"/>
                <a:gd name="connsiteX2" fmla="*/ 4533 w 6138"/>
                <a:gd name="connsiteY2" fmla="*/ 6866 h 7180"/>
              </a:gdLst>
              <a:ahLst/>
              <a:cxnLst>
                <a:cxn ang="0">
                  <a:pos x="connsiteX0" y="connsiteY0"/>
                </a:cxn>
                <a:cxn ang="0">
                  <a:pos x="connsiteX1" y="connsiteY1"/>
                </a:cxn>
                <a:cxn ang="0">
                  <a:pos x="connsiteX2" y="connsiteY2"/>
                </a:cxn>
              </a:cxnLst>
              <a:rect l="l" t="t" r="r" b="b"/>
              <a:pathLst>
                <a:path w="6138" h="7180">
                  <a:moveTo>
                    <a:pt x="4533" y="6866"/>
                  </a:moveTo>
                  <a:cubicBezTo>
                    <a:pt x="1877" y="5072"/>
                    <a:pt x="-248" y="2591"/>
                    <a:pt x="-1606" y="-315"/>
                  </a:cubicBezTo>
                  <a:cubicBezTo>
                    <a:pt x="1680" y="661"/>
                    <a:pt x="4080" y="3472"/>
                    <a:pt x="4533" y="6866"/>
                  </a:cubicBezTo>
                  <a:close/>
                </a:path>
              </a:pathLst>
            </a:custGeom>
            <a:solidFill>
              <a:srgbClr val="020202"/>
            </a:solidFill>
            <a:ln w="1956" cap="flat">
              <a:noFill/>
              <a:prstDash val="solid"/>
              <a:miter/>
            </a:ln>
          </p:spPr>
          <p:txBody>
            <a:bodyPr rtlCol="0" anchor="ctr"/>
            <a:lstStyle/>
            <a:p>
              <a:endParaRPr lang="es-CO"/>
            </a:p>
          </p:txBody>
        </p:sp>
        <p:sp>
          <p:nvSpPr>
            <p:cNvPr id="5364" name="Freeform: Shape 5363">
              <a:extLst>
                <a:ext uri="{FF2B5EF4-FFF2-40B4-BE49-F238E27FC236}">
                  <a16:creationId xmlns:a16="http://schemas.microsoft.com/office/drawing/2014/main" id="{F73E3290-BE16-678F-6FB5-BC3F5073345E}"/>
                </a:ext>
              </a:extLst>
            </p:cNvPr>
            <p:cNvSpPr/>
            <p:nvPr/>
          </p:nvSpPr>
          <p:spPr>
            <a:xfrm>
              <a:off x="13331383" y="195424"/>
              <a:ext cx="6059" cy="7259"/>
            </a:xfrm>
            <a:custGeom>
              <a:avLst/>
              <a:gdLst>
                <a:gd name="connsiteX0" fmla="*/ 4454 w 6059"/>
                <a:gd name="connsiteY0" fmla="*/ 6944 h 7259"/>
                <a:gd name="connsiteX1" fmla="*/ -1606 w 6059"/>
                <a:gd name="connsiteY1" fmla="*/ -315 h 7259"/>
                <a:gd name="connsiteX2" fmla="*/ 4454 w 6059"/>
                <a:gd name="connsiteY2" fmla="*/ 6944 h 7259"/>
              </a:gdLst>
              <a:ahLst/>
              <a:cxnLst>
                <a:cxn ang="0">
                  <a:pos x="connsiteX0" y="connsiteY0"/>
                </a:cxn>
                <a:cxn ang="0">
                  <a:pos x="connsiteX1" y="connsiteY1"/>
                </a:cxn>
                <a:cxn ang="0">
                  <a:pos x="connsiteX2" y="connsiteY2"/>
                </a:cxn>
              </a:cxnLst>
              <a:rect l="l" t="t" r="r" b="b"/>
              <a:pathLst>
                <a:path w="6059" h="7259">
                  <a:moveTo>
                    <a:pt x="4454" y="6944"/>
                  </a:moveTo>
                  <a:cubicBezTo>
                    <a:pt x="1857" y="5078"/>
                    <a:pt x="-228" y="2581"/>
                    <a:pt x="-1606" y="-315"/>
                  </a:cubicBezTo>
                  <a:cubicBezTo>
                    <a:pt x="1621" y="1102"/>
                    <a:pt x="4120" y="3108"/>
                    <a:pt x="4454" y="6944"/>
                  </a:cubicBezTo>
                  <a:close/>
                </a:path>
              </a:pathLst>
            </a:custGeom>
            <a:solidFill>
              <a:srgbClr val="020202"/>
            </a:solidFill>
            <a:ln w="1956" cap="flat">
              <a:noFill/>
              <a:prstDash val="solid"/>
              <a:miter/>
            </a:ln>
          </p:spPr>
          <p:txBody>
            <a:bodyPr rtlCol="0" anchor="ctr"/>
            <a:lstStyle/>
            <a:p>
              <a:endParaRPr lang="es-CO"/>
            </a:p>
          </p:txBody>
        </p:sp>
        <p:sp>
          <p:nvSpPr>
            <p:cNvPr id="5365" name="Freeform: Shape 5364">
              <a:extLst>
                <a:ext uri="{FF2B5EF4-FFF2-40B4-BE49-F238E27FC236}">
                  <a16:creationId xmlns:a16="http://schemas.microsoft.com/office/drawing/2014/main" id="{3BD2F6C7-18C2-FAEF-E133-41E0BFC8FF1B}"/>
                </a:ext>
              </a:extLst>
            </p:cNvPr>
            <p:cNvSpPr/>
            <p:nvPr/>
          </p:nvSpPr>
          <p:spPr>
            <a:xfrm>
              <a:off x="13197394" y="78865"/>
              <a:ext cx="7495" cy="4327"/>
            </a:xfrm>
            <a:custGeom>
              <a:avLst/>
              <a:gdLst>
                <a:gd name="connsiteX0" fmla="*/ 5890 w 7495"/>
                <a:gd name="connsiteY0" fmla="*/ 4013 h 4327"/>
                <a:gd name="connsiteX1" fmla="*/ -1606 w 7495"/>
                <a:gd name="connsiteY1" fmla="*/ -296 h 4327"/>
                <a:gd name="connsiteX2" fmla="*/ 5890 w 7495"/>
                <a:gd name="connsiteY2" fmla="*/ 4013 h 4327"/>
              </a:gdLst>
              <a:ahLst/>
              <a:cxnLst>
                <a:cxn ang="0">
                  <a:pos x="connsiteX0" y="connsiteY0"/>
                </a:cxn>
                <a:cxn ang="0">
                  <a:pos x="connsiteX1" y="connsiteY1"/>
                </a:cxn>
                <a:cxn ang="0">
                  <a:pos x="connsiteX2" y="connsiteY2"/>
                </a:cxn>
              </a:cxnLst>
              <a:rect l="l" t="t" r="r" b="b"/>
              <a:pathLst>
                <a:path w="7495" h="4327">
                  <a:moveTo>
                    <a:pt x="5890" y="4013"/>
                  </a:moveTo>
                  <a:cubicBezTo>
                    <a:pt x="2998" y="3419"/>
                    <a:pt x="362" y="1908"/>
                    <a:pt x="-1606" y="-296"/>
                  </a:cubicBezTo>
                  <a:cubicBezTo>
                    <a:pt x="1542" y="-516"/>
                    <a:pt x="4493" y="1188"/>
                    <a:pt x="5890" y="4013"/>
                  </a:cubicBezTo>
                  <a:close/>
                </a:path>
              </a:pathLst>
            </a:custGeom>
            <a:solidFill>
              <a:srgbClr val="020202"/>
            </a:solidFill>
            <a:ln w="1956" cap="flat">
              <a:noFill/>
              <a:prstDash val="solid"/>
              <a:miter/>
            </a:ln>
          </p:spPr>
          <p:txBody>
            <a:bodyPr rtlCol="0" anchor="ctr"/>
            <a:lstStyle/>
            <a:p>
              <a:endParaRPr lang="es-CO"/>
            </a:p>
          </p:txBody>
        </p:sp>
        <p:sp>
          <p:nvSpPr>
            <p:cNvPr id="5366" name="Freeform: Shape 5365">
              <a:extLst>
                <a:ext uri="{FF2B5EF4-FFF2-40B4-BE49-F238E27FC236}">
                  <a16:creationId xmlns:a16="http://schemas.microsoft.com/office/drawing/2014/main" id="{98567BB0-765B-A149-444F-15FBB1A06D5E}"/>
                </a:ext>
              </a:extLst>
            </p:cNvPr>
            <p:cNvSpPr/>
            <p:nvPr/>
          </p:nvSpPr>
          <p:spPr>
            <a:xfrm>
              <a:off x="13155216" y="58377"/>
              <a:ext cx="7377" cy="3097"/>
            </a:xfrm>
            <a:custGeom>
              <a:avLst/>
              <a:gdLst>
                <a:gd name="connsiteX0" fmla="*/ 5772 w 7377"/>
                <a:gd name="connsiteY0" fmla="*/ 2782 h 3097"/>
                <a:gd name="connsiteX1" fmla="*/ -1606 w 7377"/>
                <a:gd name="connsiteY1" fmla="*/ -286 h 3097"/>
                <a:gd name="connsiteX2" fmla="*/ 5772 w 7377"/>
                <a:gd name="connsiteY2" fmla="*/ 2782 h 3097"/>
              </a:gdLst>
              <a:ahLst/>
              <a:cxnLst>
                <a:cxn ang="0">
                  <a:pos x="connsiteX0" y="connsiteY0"/>
                </a:cxn>
                <a:cxn ang="0">
                  <a:pos x="connsiteX1" y="connsiteY1"/>
                </a:cxn>
                <a:cxn ang="0">
                  <a:pos x="connsiteX2" y="connsiteY2"/>
                </a:cxn>
              </a:cxnLst>
              <a:rect l="l" t="t" r="r" b="b"/>
              <a:pathLst>
                <a:path w="7377" h="3097">
                  <a:moveTo>
                    <a:pt x="5772" y="2782"/>
                  </a:moveTo>
                  <a:cubicBezTo>
                    <a:pt x="3057" y="2562"/>
                    <a:pt x="460" y="1488"/>
                    <a:pt x="-1606" y="-286"/>
                  </a:cubicBezTo>
                  <a:cubicBezTo>
                    <a:pt x="1365" y="-444"/>
                    <a:pt x="4040" y="-11"/>
                    <a:pt x="5772" y="2782"/>
                  </a:cubicBezTo>
                  <a:close/>
                </a:path>
              </a:pathLst>
            </a:custGeom>
            <a:solidFill>
              <a:srgbClr val="020202"/>
            </a:solidFill>
            <a:ln w="1956" cap="flat">
              <a:noFill/>
              <a:prstDash val="solid"/>
              <a:miter/>
            </a:ln>
          </p:spPr>
          <p:txBody>
            <a:bodyPr rtlCol="0" anchor="ctr"/>
            <a:lstStyle/>
            <a:p>
              <a:endParaRPr lang="es-CO"/>
            </a:p>
          </p:txBody>
        </p:sp>
        <p:sp>
          <p:nvSpPr>
            <p:cNvPr id="5367" name="Freeform: Shape 5366">
              <a:extLst>
                <a:ext uri="{FF2B5EF4-FFF2-40B4-BE49-F238E27FC236}">
                  <a16:creationId xmlns:a16="http://schemas.microsoft.com/office/drawing/2014/main" id="{30D3A23E-E615-F398-CA96-06114408D1D2}"/>
                </a:ext>
              </a:extLst>
            </p:cNvPr>
            <p:cNvSpPr/>
            <p:nvPr/>
          </p:nvSpPr>
          <p:spPr>
            <a:xfrm>
              <a:off x="13238116" y="105022"/>
              <a:ext cx="5901" cy="4629"/>
            </a:xfrm>
            <a:custGeom>
              <a:avLst/>
              <a:gdLst>
                <a:gd name="connsiteX0" fmla="*/ 4296 w 5901"/>
                <a:gd name="connsiteY0" fmla="*/ 4315 h 4629"/>
                <a:gd name="connsiteX1" fmla="*/ -1606 w 5901"/>
                <a:gd name="connsiteY1" fmla="*/ -308 h 4629"/>
                <a:gd name="connsiteX2" fmla="*/ 4296 w 5901"/>
                <a:gd name="connsiteY2" fmla="*/ 4315 h 4629"/>
              </a:gdLst>
              <a:ahLst/>
              <a:cxnLst>
                <a:cxn ang="0">
                  <a:pos x="connsiteX0" y="connsiteY0"/>
                </a:cxn>
                <a:cxn ang="0">
                  <a:pos x="connsiteX1" y="connsiteY1"/>
                </a:cxn>
                <a:cxn ang="0">
                  <a:pos x="connsiteX2" y="connsiteY2"/>
                </a:cxn>
              </a:cxnLst>
              <a:rect l="l" t="t" r="r" b="b"/>
              <a:pathLst>
                <a:path w="5901" h="4629">
                  <a:moveTo>
                    <a:pt x="4296" y="4315"/>
                  </a:moveTo>
                  <a:cubicBezTo>
                    <a:pt x="1877" y="3447"/>
                    <a:pt x="-189" y="1826"/>
                    <a:pt x="-1606" y="-308"/>
                  </a:cubicBezTo>
                  <a:cubicBezTo>
                    <a:pt x="1227" y="-440"/>
                    <a:pt x="3745" y="1525"/>
                    <a:pt x="4296" y="4315"/>
                  </a:cubicBezTo>
                  <a:close/>
                </a:path>
              </a:pathLst>
            </a:custGeom>
            <a:solidFill>
              <a:srgbClr val="020202"/>
            </a:solidFill>
            <a:ln w="1956" cap="flat">
              <a:noFill/>
              <a:prstDash val="solid"/>
              <a:miter/>
            </a:ln>
          </p:spPr>
          <p:txBody>
            <a:bodyPr rtlCol="0" anchor="ctr"/>
            <a:lstStyle/>
            <a:p>
              <a:endParaRPr lang="es-CO"/>
            </a:p>
          </p:txBody>
        </p:sp>
        <p:sp>
          <p:nvSpPr>
            <p:cNvPr id="5368" name="Freeform: Shape 5367">
              <a:extLst>
                <a:ext uri="{FF2B5EF4-FFF2-40B4-BE49-F238E27FC236}">
                  <a16:creationId xmlns:a16="http://schemas.microsoft.com/office/drawing/2014/main" id="{F3AA66EA-4772-E1B4-AA6A-FF4295927534}"/>
                </a:ext>
              </a:extLst>
            </p:cNvPr>
            <p:cNvSpPr/>
            <p:nvPr/>
          </p:nvSpPr>
          <p:spPr>
            <a:xfrm>
              <a:off x="13168475" y="64129"/>
              <a:ext cx="7199" cy="3246"/>
            </a:xfrm>
            <a:custGeom>
              <a:avLst/>
              <a:gdLst>
                <a:gd name="connsiteX0" fmla="*/ 5594 w 7199"/>
                <a:gd name="connsiteY0" fmla="*/ 2931 h 3246"/>
                <a:gd name="connsiteX1" fmla="*/ -1606 w 7199"/>
                <a:gd name="connsiteY1" fmla="*/ -315 h 3246"/>
                <a:gd name="connsiteX2" fmla="*/ 5594 w 7199"/>
                <a:gd name="connsiteY2" fmla="*/ 2931 h 3246"/>
              </a:gdLst>
              <a:ahLst/>
              <a:cxnLst>
                <a:cxn ang="0">
                  <a:pos x="connsiteX0" y="connsiteY0"/>
                </a:cxn>
                <a:cxn ang="0">
                  <a:pos x="connsiteX1" y="connsiteY1"/>
                </a:cxn>
                <a:cxn ang="0">
                  <a:pos x="connsiteX2" y="connsiteY2"/>
                </a:cxn>
              </a:cxnLst>
              <a:rect l="l" t="t" r="r" b="b"/>
              <a:pathLst>
                <a:path w="7199" h="3246">
                  <a:moveTo>
                    <a:pt x="5594" y="2931"/>
                  </a:moveTo>
                  <a:cubicBezTo>
                    <a:pt x="2919" y="2587"/>
                    <a:pt x="420" y="1458"/>
                    <a:pt x="-1606" y="-315"/>
                  </a:cubicBezTo>
                  <a:cubicBezTo>
                    <a:pt x="1306" y="-295"/>
                    <a:pt x="3962" y="118"/>
                    <a:pt x="5594" y="2931"/>
                  </a:cubicBezTo>
                  <a:close/>
                </a:path>
              </a:pathLst>
            </a:custGeom>
            <a:solidFill>
              <a:srgbClr val="020202"/>
            </a:solidFill>
            <a:ln w="1956" cap="flat">
              <a:noFill/>
              <a:prstDash val="solid"/>
              <a:miter/>
            </a:ln>
          </p:spPr>
          <p:txBody>
            <a:bodyPr rtlCol="0" anchor="ctr"/>
            <a:lstStyle/>
            <a:p>
              <a:endParaRPr lang="es-CO"/>
            </a:p>
          </p:txBody>
        </p:sp>
        <p:sp>
          <p:nvSpPr>
            <p:cNvPr id="5369" name="Freeform: Shape 5368">
              <a:extLst>
                <a:ext uri="{FF2B5EF4-FFF2-40B4-BE49-F238E27FC236}">
                  <a16:creationId xmlns:a16="http://schemas.microsoft.com/office/drawing/2014/main" id="{571D0210-ACDE-E98E-96EC-91481E67DEDC}"/>
                </a:ext>
              </a:extLst>
            </p:cNvPr>
            <p:cNvSpPr/>
            <p:nvPr/>
          </p:nvSpPr>
          <p:spPr>
            <a:xfrm>
              <a:off x="13147957" y="55354"/>
              <a:ext cx="7377" cy="3109"/>
            </a:xfrm>
            <a:custGeom>
              <a:avLst/>
              <a:gdLst>
                <a:gd name="connsiteX0" fmla="*/ 5772 w 7377"/>
                <a:gd name="connsiteY0" fmla="*/ 2795 h 3109"/>
                <a:gd name="connsiteX1" fmla="*/ -1606 w 7377"/>
                <a:gd name="connsiteY1" fmla="*/ -195 h 3109"/>
                <a:gd name="connsiteX2" fmla="*/ 5772 w 7377"/>
                <a:gd name="connsiteY2" fmla="*/ 2795 h 3109"/>
              </a:gdLst>
              <a:ahLst/>
              <a:cxnLst>
                <a:cxn ang="0">
                  <a:pos x="connsiteX0" y="connsiteY0"/>
                </a:cxn>
                <a:cxn ang="0">
                  <a:pos x="connsiteX1" y="connsiteY1"/>
                </a:cxn>
                <a:cxn ang="0">
                  <a:pos x="connsiteX2" y="connsiteY2"/>
                </a:cxn>
              </a:cxnLst>
              <a:rect l="l" t="t" r="r" b="b"/>
              <a:pathLst>
                <a:path w="7377" h="3109">
                  <a:moveTo>
                    <a:pt x="5772" y="2795"/>
                  </a:moveTo>
                  <a:cubicBezTo>
                    <a:pt x="3057" y="2600"/>
                    <a:pt x="480" y="1554"/>
                    <a:pt x="-1606" y="-195"/>
                  </a:cubicBezTo>
                  <a:cubicBezTo>
                    <a:pt x="1228" y="-708"/>
                    <a:pt x="4100" y="456"/>
                    <a:pt x="5772" y="2795"/>
                  </a:cubicBezTo>
                  <a:close/>
                </a:path>
              </a:pathLst>
            </a:custGeom>
            <a:solidFill>
              <a:srgbClr val="020202"/>
            </a:solidFill>
            <a:ln w="1956" cap="flat">
              <a:noFill/>
              <a:prstDash val="solid"/>
              <a:miter/>
            </a:ln>
          </p:spPr>
          <p:txBody>
            <a:bodyPr rtlCol="0" anchor="ctr"/>
            <a:lstStyle/>
            <a:p>
              <a:endParaRPr lang="es-CO"/>
            </a:p>
          </p:txBody>
        </p:sp>
        <p:sp>
          <p:nvSpPr>
            <p:cNvPr id="5370" name="Freeform: Shape 5369">
              <a:extLst>
                <a:ext uri="{FF2B5EF4-FFF2-40B4-BE49-F238E27FC236}">
                  <a16:creationId xmlns:a16="http://schemas.microsoft.com/office/drawing/2014/main" id="{667B53DB-4B44-225A-F310-C1926257D21A}"/>
                </a:ext>
              </a:extLst>
            </p:cNvPr>
            <p:cNvSpPr/>
            <p:nvPr/>
          </p:nvSpPr>
          <p:spPr>
            <a:xfrm>
              <a:off x="13140599" y="52467"/>
              <a:ext cx="7455" cy="3065"/>
            </a:xfrm>
            <a:custGeom>
              <a:avLst/>
              <a:gdLst>
                <a:gd name="connsiteX0" fmla="*/ 5850 w 7455"/>
                <a:gd name="connsiteY0" fmla="*/ 2750 h 3065"/>
                <a:gd name="connsiteX1" fmla="*/ -1606 w 7455"/>
                <a:gd name="connsiteY1" fmla="*/ -161 h 3065"/>
                <a:gd name="connsiteX2" fmla="*/ 5850 w 7455"/>
                <a:gd name="connsiteY2" fmla="*/ 2750 h 3065"/>
              </a:gdLst>
              <a:ahLst/>
              <a:cxnLst>
                <a:cxn ang="0">
                  <a:pos x="connsiteX0" y="connsiteY0"/>
                </a:cxn>
                <a:cxn ang="0">
                  <a:pos x="connsiteX1" y="connsiteY1"/>
                </a:cxn>
                <a:cxn ang="0">
                  <a:pos x="connsiteX2" y="connsiteY2"/>
                </a:cxn>
              </a:cxnLst>
              <a:rect l="l" t="t" r="r" b="b"/>
              <a:pathLst>
                <a:path w="7455" h="3065">
                  <a:moveTo>
                    <a:pt x="5850" y="2750"/>
                  </a:moveTo>
                  <a:cubicBezTo>
                    <a:pt x="3116" y="2593"/>
                    <a:pt x="500" y="1574"/>
                    <a:pt x="-1606" y="-161"/>
                  </a:cubicBezTo>
                  <a:cubicBezTo>
                    <a:pt x="1228" y="-751"/>
                    <a:pt x="4159" y="390"/>
                    <a:pt x="5850" y="2750"/>
                  </a:cubicBezTo>
                  <a:close/>
                </a:path>
              </a:pathLst>
            </a:custGeom>
            <a:solidFill>
              <a:srgbClr val="020202"/>
            </a:solidFill>
            <a:ln w="1956" cap="flat">
              <a:noFill/>
              <a:prstDash val="solid"/>
              <a:miter/>
            </a:ln>
          </p:spPr>
          <p:txBody>
            <a:bodyPr rtlCol="0" anchor="ctr"/>
            <a:lstStyle/>
            <a:p>
              <a:endParaRPr lang="es-CO"/>
            </a:p>
          </p:txBody>
        </p:sp>
        <p:sp>
          <p:nvSpPr>
            <p:cNvPr id="5371" name="Freeform: Shape 5370">
              <a:extLst>
                <a:ext uri="{FF2B5EF4-FFF2-40B4-BE49-F238E27FC236}">
                  <a16:creationId xmlns:a16="http://schemas.microsoft.com/office/drawing/2014/main" id="{3BD5E527-8D89-90A1-FEFA-075EAAAA2272}"/>
                </a:ext>
              </a:extLst>
            </p:cNvPr>
            <p:cNvSpPr/>
            <p:nvPr/>
          </p:nvSpPr>
          <p:spPr>
            <a:xfrm>
              <a:off x="13232372" y="100721"/>
              <a:ext cx="5999" cy="4366"/>
            </a:xfrm>
            <a:custGeom>
              <a:avLst/>
              <a:gdLst>
                <a:gd name="connsiteX0" fmla="*/ 4394 w 5999"/>
                <a:gd name="connsiteY0" fmla="*/ 4052 h 4366"/>
                <a:gd name="connsiteX1" fmla="*/ -1606 w 5999"/>
                <a:gd name="connsiteY1" fmla="*/ -296 h 4366"/>
                <a:gd name="connsiteX2" fmla="*/ 4394 w 5999"/>
                <a:gd name="connsiteY2" fmla="*/ 4052 h 4366"/>
              </a:gdLst>
              <a:ahLst/>
              <a:cxnLst>
                <a:cxn ang="0">
                  <a:pos x="connsiteX0" y="connsiteY0"/>
                </a:cxn>
                <a:cxn ang="0">
                  <a:pos x="connsiteX1" y="connsiteY1"/>
                </a:cxn>
                <a:cxn ang="0">
                  <a:pos x="connsiteX2" y="connsiteY2"/>
                </a:cxn>
              </a:cxnLst>
              <a:rect l="l" t="t" r="r" b="b"/>
              <a:pathLst>
                <a:path w="5999" h="4366">
                  <a:moveTo>
                    <a:pt x="4394" y="4052"/>
                  </a:moveTo>
                  <a:cubicBezTo>
                    <a:pt x="1955" y="3318"/>
                    <a:pt x="-150" y="1786"/>
                    <a:pt x="-1606" y="-296"/>
                  </a:cubicBezTo>
                  <a:cubicBezTo>
                    <a:pt x="1621" y="-532"/>
                    <a:pt x="3214" y="1475"/>
                    <a:pt x="4394" y="4052"/>
                  </a:cubicBezTo>
                  <a:close/>
                </a:path>
              </a:pathLst>
            </a:custGeom>
            <a:solidFill>
              <a:srgbClr val="020202"/>
            </a:solidFill>
            <a:ln w="1956" cap="flat">
              <a:noFill/>
              <a:prstDash val="solid"/>
              <a:miter/>
            </a:ln>
          </p:spPr>
          <p:txBody>
            <a:bodyPr rtlCol="0" anchor="ctr"/>
            <a:lstStyle/>
            <a:p>
              <a:endParaRPr lang="es-CO"/>
            </a:p>
          </p:txBody>
        </p:sp>
        <p:sp>
          <p:nvSpPr>
            <p:cNvPr id="5372" name="Freeform: Shape 5371">
              <a:extLst>
                <a:ext uri="{FF2B5EF4-FFF2-40B4-BE49-F238E27FC236}">
                  <a16:creationId xmlns:a16="http://schemas.microsoft.com/office/drawing/2014/main" id="{179F16B9-861B-2501-78E6-D44F4F196B9C}"/>
                </a:ext>
              </a:extLst>
            </p:cNvPr>
            <p:cNvSpPr/>
            <p:nvPr/>
          </p:nvSpPr>
          <p:spPr>
            <a:xfrm>
              <a:off x="13312714" y="174855"/>
              <a:ext cx="4416" cy="4457"/>
            </a:xfrm>
            <a:custGeom>
              <a:avLst/>
              <a:gdLst>
                <a:gd name="connsiteX0" fmla="*/ 2781 w 4416"/>
                <a:gd name="connsiteY0" fmla="*/ 4142 h 4457"/>
                <a:gd name="connsiteX1" fmla="*/ -1606 w 4416"/>
                <a:gd name="connsiteY1" fmla="*/ -284 h 4457"/>
                <a:gd name="connsiteX2" fmla="*/ 2781 w 4416"/>
                <a:gd name="connsiteY2" fmla="*/ 3133 h 4457"/>
                <a:gd name="connsiteX3" fmla="*/ 2781 w 4416"/>
                <a:gd name="connsiteY3" fmla="*/ 4142 h 4457"/>
              </a:gdLst>
              <a:ahLst/>
              <a:cxnLst>
                <a:cxn ang="0">
                  <a:pos x="connsiteX0" y="connsiteY0"/>
                </a:cxn>
                <a:cxn ang="0">
                  <a:pos x="connsiteX1" y="connsiteY1"/>
                </a:cxn>
                <a:cxn ang="0">
                  <a:pos x="connsiteX2" y="connsiteY2"/>
                </a:cxn>
                <a:cxn ang="0">
                  <a:pos x="connsiteX3" y="connsiteY3"/>
                </a:cxn>
              </a:cxnLst>
              <a:rect l="l" t="t" r="r" b="b"/>
              <a:pathLst>
                <a:path w="4416" h="4457">
                  <a:moveTo>
                    <a:pt x="2781" y="4142"/>
                  </a:moveTo>
                  <a:cubicBezTo>
                    <a:pt x="952" y="3074"/>
                    <a:pt x="-563" y="1548"/>
                    <a:pt x="-1606" y="-284"/>
                  </a:cubicBezTo>
                  <a:cubicBezTo>
                    <a:pt x="559" y="-553"/>
                    <a:pt x="2526" y="977"/>
                    <a:pt x="2781" y="3133"/>
                  </a:cubicBezTo>
                  <a:cubicBezTo>
                    <a:pt x="2821" y="3468"/>
                    <a:pt x="2821" y="3808"/>
                    <a:pt x="2781" y="4142"/>
                  </a:cubicBezTo>
                  <a:close/>
                </a:path>
              </a:pathLst>
            </a:custGeom>
            <a:solidFill>
              <a:srgbClr val="020202"/>
            </a:solidFill>
            <a:ln w="1956" cap="flat">
              <a:noFill/>
              <a:prstDash val="solid"/>
              <a:miter/>
            </a:ln>
          </p:spPr>
          <p:txBody>
            <a:bodyPr rtlCol="0" anchor="ctr"/>
            <a:lstStyle/>
            <a:p>
              <a:endParaRPr lang="es-CO"/>
            </a:p>
          </p:txBody>
        </p:sp>
        <p:sp>
          <p:nvSpPr>
            <p:cNvPr id="5373" name="Freeform: Shape 5372">
              <a:extLst>
                <a:ext uri="{FF2B5EF4-FFF2-40B4-BE49-F238E27FC236}">
                  <a16:creationId xmlns:a16="http://schemas.microsoft.com/office/drawing/2014/main" id="{EB8E8601-0AB0-B79B-AC23-F1AB4D5A368E}"/>
                </a:ext>
              </a:extLst>
            </p:cNvPr>
            <p:cNvSpPr/>
            <p:nvPr/>
          </p:nvSpPr>
          <p:spPr>
            <a:xfrm>
              <a:off x="13121714" y="46615"/>
              <a:ext cx="5901" cy="1844"/>
            </a:xfrm>
            <a:custGeom>
              <a:avLst/>
              <a:gdLst>
                <a:gd name="connsiteX0" fmla="*/ 4296 w 5901"/>
                <a:gd name="connsiteY0" fmla="*/ 1482 h 1844"/>
                <a:gd name="connsiteX1" fmla="*/ -1606 w 5901"/>
                <a:gd name="connsiteY1" fmla="*/ -190 h 1844"/>
                <a:gd name="connsiteX2" fmla="*/ 4296 w 5901"/>
                <a:gd name="connsiteY2" fmla="*/ 1482 h 1844"/>
              </a:gdLst>
              <a:ahLst/>
              <a:cxnLst>
                <a:cxn ang="0">
                  <a:pos x="connsiteX0" y="connsiteY0"/>
                </a:cxn>
                <a:cxn ang="0">
                  <a:pos x="connsiteX1" y="connsiteY1"/>
                </a:cxn>
                <a:cxn ang="0">
                  <a:pos x="connsiteX2" y="connsiteY2"/>
                </a:cxn>
              </a:cxnLst>
              <a:rect l="l" t="t" r="r" b="b"/>
              <a:pathLst>
                <a:path w="5901" h="1844">
                  <a:moveTo>
                    <a:pt x="4296" y="1482"/>
                  </a:moveTo>
                  <a:cubicBezTo>
                    <a:pt x="2191" y="1712"/>
                    <a:pt x="66" y="1114"/>
                    <a:pt x="-1606" y="-190"/>
                  </a:cubicBezTo>
                  <a:cubicBezTo>
                    <a:pt x="499" y="-92"/>
                    <a:pt x="2919" y="-1135"/>
                    <a:pt x="4296" y="1482"/>
                  </a:cubicBezTo>
                  <a:close/>
                </a:path>
              </a:pathLst>
            </a:custGeom>
            <a:solidFill>
              <a:srgbClr val="020202"/>
            </a:solidFill>
            <a:ln w="1956" cap="flat">
              <a:noFill/>
              <a:prstDash val="solid"/>
              <a:miter/>
            </a:ln>
          </p:spPr>
          <p:txBody>
            <a:bodyPr rtlCol="0" anchor="ctr"/>
            <a:lstStyle/>
            <a:p>
              <a:endParaRPr lang="es-CO"/>
            </a:p>
          </p:txBody>
        </p:sp>
        <p:sp>
          <p:nvSpPr>
            <p:cNvPr id="5374" name="Freeform: Shape 5373">
              <a:extLst>
                <a:ext uri="{FF2B5EF4-FFF2-40B4-BE49-F238E27FC236}">
                  <a16:creationId xmlns:a16="http://schemas.microsoft.com/office/drawing/2014/main" id="{CBB6F4B8-9EDF-3BEA-C9C6-8858412D8055}"/>
                </a:ext>
              </a:extLst>
            </p:cNvPr>
            <p:cNvSpPr/>
            <p:nvPr/>
          </p:nvSpPr>
          <p:spPr>
            <a:xfrm>
              <a:off x="13219230" y="91904"/>
              <a:ext cx="4524" cy="3091"/>
            </a:xfrm>
            <a:custGeom>
              <a:avLst/>
              <a:gdLst>
                <a:gd name="connsiteX0" fmla="*/ 2919 w 4524"/>
                <a:gd name="connsiteY0" fmla="*/ 2777 h 3091"/>
                <a:gd name="connsiteX1" fmla="*/ -1606 w 4524"/>
                <a:gd name="connsiteY1" fmla="*/ -213 h 3091"/>
                <a:gd name="connsiteX2" fmla="*/ 2880 w 4524"/>
                <a:gd name="connsiteY2" fmla="*/ 2545 h 3091"/>
                <a:gd name="connsiteX3" fmla="*/ 2919 w 4524"/>
                <a:gd name="connsiteY3" fmla="*/ 2777 h 3091"/>
              </a:gdLst>
              <a:ahLst/>
              <a:cxnLst>
                <a:cxn ang="0">
                  <a:pos x="connsiteX0" y="connsiteY0"/>
                </a:cxn>
                <a:cxn ang="0">
                  <a:pos x="connsiteX1" y="connsiteY1"/>
                </a:cxn>
                <a:cxn ang="0">
                  <a:pos x="connsiteX2" y="connsiteY2"/>
                </a:cxn>
                <a:cxn ang="0">
                  <a:pos x="connsiteX3" y="connsiteY3"/>
                </a:cxn>
              </a:cxnLst>
              <a:rect l="l" t="t" r="r" b="b"/>
              <a:pathLst>
                <a:path w="4524" h="3091">
                  <a:moveTo>
                    <a:pt x="2919" y="2777"/>
                  </a:moveTo>
                  <a:cubicBezTo>
                    <a:pt x="1031" y="2511"/>
                    <a:pt x="-622" y="1414"/>
                    <a:pt x="-1606" y="-213"/>
                  </a:cubicBezTo>
                  <a:cubicBezTo>
                    <a:pt x="401" y="-687"/>
                    <a:pt x="2388" y="546"/>
                    <a:pt x="2880" y="2545"/>
                  </a:cubicBezTo>
                  <a:cubicBezTo>
                    <a:pt x="2900" y="2622"/>
                    <a:pt x="2900" y="2698"/>
                    <a:pt x="2919" y="2777"/>
                  </a:cubicBezTo>
                  <a:close/>
                </a:path>
              </a:pathLst>
            </a:custGeom>
            <a:solidFill>
              <a:srgbClr val="020202"/>
            </a:solidFill>
            <a:ln w="1956" cap="flat">
              <a:noFill/>
              <a:prstDash val="solid"/>
              <a:miter/>
            </a:ln>
          </p:spPr>
          <p:txBody>
            <a:bodyPr rtlCol="0" anchor="ctr"/>
            <a:lstStyle/>
            <a:p>
              <a:endParaRPr lang="es-CO"/>
            </a:p>
          </p:txBody>
        </p:sp>
        <p:sp>
          <p:nvSpPr>
            <p:cNvPr id="5375" name="Freeform: Shape 5374">
              <a:extLst>
                <a:ext uri="{FF2B5EF4-FFF2-40B4-BE49-F238E27FC236}">
                  <a16:creationId xmlns:a16="http://schemas.microsoft.com/office/drawing/2014/main" id="{237D4346-87AD-E3AC-A26C-4124132CC39A}"/>
                </a:ext>
              </a:extLst>
            </p:cNvPr>
            <p:cNvSpPr/>
            <p:nvPr/>
          </p:nvSpPr>
          <p:spPr>
            <a:xfrm>
              <a:off x="13228005" y="97721"/>
              <a:ext cx="4484" cy="3117"/>
            </a:xfrm>
            <a:custGeom>
              <a:avLst/>
              <a:gdLst>
                <a:gd name="connsiteX0" fmla="*/ 2879 w 4484"/>
                <a:gd name="connsiteY0" fmla="*/ 2803 h 3117"/>
                <a:gd name="connsiteX1" fmla="*/ -1606 w 4484"/>
                <a:gd name="connsiteY1" fmla="*/ -227 h 3117"/>
                <a:gd name="connsiteX2" fmla="*/ 2841 w 4484"/>
                <a:gd name="connsiteY2" fmla="*/ 2626 h 3117"/>
                <a:gd name="connsiteX3" fmla="*/ 2879 w 4484"/>
                <a:gd name="connsiteY3" fmla="*/ 2803 h 3117"/>
              </a:gdLst>
              <a:ahLst/>
              <a:cxnLst>
                <a:cxn ang="0">
                  <a:pos x="connsiteX0" y="connsiteY0"/>
                </a:cxn>
                <a:cxn ang="0">
                  <a:pos x="connsiteX1" y="connsiteY1"/>
                </a:cxn>
                <a:cxn ang="0">
                  <a:pos x="connsiteX2" y="connsiteY2"/>
                </a:cxn>
                <a:cxn ang="0">
                  <a:pos x="connsiteX3" y="connsiteY3"/>
                </a:cxn>
              </a:cxnLst>
              <a:rect l="l" t="t" r="r" b="b"/>
              <a:pathLst>
                <a:path w="4484" h="3117">
                  <a:moveTo>
                    <a:pt x="2879" y="2803"/>
                  </a:moveTo>
                  <a:cubicBezTo>
                    <a:pt x="1011" y="2511"/>
                    <a:pt x="-642" y="1402"/>
                    <a:pt x="-1606" y="-227"/>
                  </a:cubicBezTo>
                  <a:cubicBezTo>
                    <a:pt x="420" y="-670"/>
                    <a:pt x="2407" y="607"/>
                    <a:pt x="2841" y="2626"/>
                  </a:cubicBezTo>
                  <a:cubicBezTo>
                    <a:pt x="2860" y="2685"/>
                    <a:pt x="2860" y="2744"/>
                    <a:pt x="2879" y="2803"/>
                  </a:cubicBezTo>
                  <a:close/>
                </a:path>
              </a:pathLst>
            </a:custGeom>
            <a:solidFill>
              <a:srgbClr val="020202"/>
            </a:solidFill>
            <a:ln w="1956" cap="flat">
              <a:noFill/>
              <a:prstDash val="solid"/>
              <a:miter/>
            </a:ln>
          </p:spPr>
          <p:txBody>
            <a:bodyPr rtlCol="0" anchor="ctr"/>
            <a:lstStyle/>
            <a:p>
              <a:endParaRPr lang="es-CO"/>
            </a:p>
          </p:txBody>
        </p:sp>
        <p:sp>
          <p:nvSpPr>
            <p:cNvPr id="5376" name="Freeform: Shape 5375">
              <a:extLst>
                <a:ext uri="{FF2B5EF4-FFF2-40B4-BE49-F238E27FC236}">
                  <a16:creationId xmlns:a16="http://schemas.microsoft.com/office/drawing/2014/main" id="{6E8B9E20-2430-43EC-FD93-9FED2681FABA}"/>
                </a:ext>
              </a:extLst>
            </p:cNvPr>
            <p:cNvSpPr/>
            <p:nvPr/>
          </p:nvSpPr>
          <p:spPr>
            <a:xfrm>
              <a:off x="13261644" y="123904"/>
              <a:ext cx="4347" cy="3197"/>
            </a:xfrm>
            <a:custGeom>
              <a:avLst/>
              <a:gdLst>
                <a:gd name="connsiteX0" fmla="*/ 2742 w 4347"/>
                <a:gd name="connsiteY0" fmla="*/ 2883 h 3197"/>
                <a:gd name="connsiteX1" fmla="*/ -1606 w 4347"/>
                <a:gd name="connsiteY1" fmla="*/ -285 h 3197"/>
                <a:gd name="connsiteX2" fmla="*/ 2742 w 4347"/>
                <a:gd name="connsiteY2" fmla="*/ 2883 h 3197"/>
              </a:gdLst>
              <a:ahLst/>
              <a:cxnLst>
                <a:cxn ang="0">
                  <a:pos x="connsiteX0" y="connsiteY0"/>
                </a:cxn>
                <a:cxn ang="0">
                  <a:pos x="connsiteX1" y="connsiteY1"/>
                </a:cxn>
                <a:cxn ang="0">
                  <a:pos x="connsiteX2" y="connsiteY2"/>
                </a:cxn>
              </a:cxnLst>
              <a:rect l="l" t="t" r="r" b="b"/>
              <a:pathLst>
                <a:path w="4347" h="3197">
                  <a:moveTo>
                    <a:pt x="2742" y="2883"/>
                  </a:moveTo>
                  <a:cubicBezTo>
                    <a:pt x="913" y="2462"/>
                    <a:pt x="-642" y="1319"/>
                    <a:pt x="-1606" y="-285"/>
                  </a:cubicBezTo>
                  <a:cubicBezTo>
                    <a:pt x="460" y="-539"/>
                    <a:pt x="2349" y="846"/>
                    <a:pt x="2742" y="2883"/>
                  </a:cubicBezTo>
                  <a:close/>
                </a:path>
              </a:pathLst>
            </a:custGeom>
            <a:solidFill>
              <a:srgbClr val="020202"/>
            </a:solidFill>
            <a:ln w="1956" cap="flat">
              <a:noFill/>
              <a:prstDash val="solid"/>
              <a:miter/>
            </a:ln>
          </p:spPr>
          <p:txBody>
            <a:bodyPr rtlCol="0" anchor="ctr"/>
            <a:lstStyle/>
            <a:p>
              <a:endParaRPr lang="es-CO"/>
            </a:p>
          </p:txBody>
        </p:sp>
        <p:sp>
          <p:nvSpPr>
            <p:cNvPr id="5377" name="Freeform: Shape 5376">
              <a:extLst>
                <a:ext uri="{FF2B5EF4-FFF2-40B4-BE49-F238E27FC236}">
                  <a16:creationId xmlns:a16="http://schemas.microsoft.com/office/drawing/2014/main" id="{7E3802A8-421F-220D-8DDF-9A31C1E5D68D}"/>
                </a:ext>
              </a:extLst>
            </p:cNvPr>
            <p:cNvSpPr/>
            <p:nvPr/>
          </p:nvSpPr>
          <p:spPr>
            <a:xfrm>
              <a:off x="13223637" y="94810"/>
              <a:ext cx="4485" cy="3097"/>
            </a:xfrm>
            <a:custGeom>
              <a:avLst/>
              <a:gdLst>
                <a:gd name="connsiteX0" fmla="*/ 2880 w 4485"/>
                <a:gd name="connsiteY0" fmla="*/ 2783 h 3097"/>
                <a:gd name="connsiteX1" fmla="*/ -1606 w 4485"/>
                <a:gd name="connsiteY1" fmla="*/ -227 h 3097"/>
                <a:gd name="connsiteX2" fmla="*/ 2841 w 4485"/>
                <a:gd name="connsiteY2" fmla="*/ 2622 h 3097"/>
                <a:gd name="connsiteX3" fmla="*/ 2880 w 4485"/>
                <a:gd name="connsiteY3" fmla="*/ 2783 h 3097"/>
              </a:gdLst>
              <a:ahLst/>
              <a:cxnLst>
                <a:cxn ang="0">
                  <a:pos x="connsiteX0" y="connsiteY0"/>
                </a:cxn>
                <a:cxn ang="0">
                  <a:pos x="connsiteX1" y="connsiteY1"/>
                </a:cxn>
                <a:cxn ang="0">
                  <a:pos x="connsiteX2" y="connsiteY2"/>
                </a:cxn>
                <a:cxn ang="0">
                  <a:pos x="connsiteX3" y="connsiteY3"/>
                </a:cxn>
              </a:cxnLst>
              <a:rect l="l" t="t" r="r" b="b"/>
              <a:pathLst>
                <a:path w="4485" h="3097">
                  <a:moveTo>
                    <a:pt x="2880" y="2783"/>
                  </a:moveTo>
                  <a:cubicBezTo>
                    <a:pt x="1011" y="2500"/>
                    <a:pt x="-642" y="1396"/>
                    <a:pt x="-1606" y="-227"/>
                  </a:cubicBezTo>
                  <a:cubicBezTo>
                    <a:pt x="401" y="-670"/>
                    <a:pt x="2408" y="605"/>
                    <a:pt x="2841" y="2622"/>
                  </a:cubicBezTo>
                  <a:cubicBezTo>
                    <a:pt x="2860" y="2675"/>
                    <a:pt x="2880" y="2728"/>
                    <a:pt x="2880" y="2783"/>
                  </a:cubicBezTo>
                  <a:close/>
                </a:path>
              </a:pathLst>
            </a:custGeom>
            <a:solidFill>
              <a:srgbClr val="020202"/>
            </a:solidFill>
            <a:ln w="1956" cap="flat">
              <a:noFill/>
              <a:prstDash val="solid"/>
              <a:miter/>
            </a:ln>
          </p:spPr>
          <p:txBody>
            <a:bodyPr rtlCol="0" anchor="ctr"/>
            <a:lstStyle/>
            <a:p>
              <a:endParaRPr lang="es-CO"/>
            </a:p>
          </p:txBody>
        </p:sp>
        <p:sp>
          <p:nvSpPr>
            <p:cNvPr id="5378" name="Freeform: Shape 5377">
              <a:extLst>
                <a:ext uri="{FF2B5EF4-FFF2-40B4-BE49-F238E27FC236}">
                  <a16:creationId xmlns:a16="http://schemas.microsoft.com/office/drawing/2014/main" id="{85A28CED-5B6B-000C-0E00-E25077D7AC26}"/>
                </a:ext>
              </a:extLst>
            </p:cNvPr>
            <p:cNvSpPr/>
            <p:nvPr/>
          </p:nvSpPr>
          <p:spPr>
            <a:xfrm>
              <a:off x="13210496" y="86077"/>
              <a:ext cx="4505" cy="3114"/>
            </a:xfrm>
            <a:custGeom>
              <a:avLst/>
              <a:gdLst>
                <a:gd name="connsiteX0" fmla="*/ 2900 w 4505"/>
                <a:gd name="connsiteY0" fmla="*/ 2800 h 3114"/>
                <a:gd name="connsiteX1" fmla="*/ -1606 w 4505"/>
                <a:gd name="connsiteY1" fmla="*/ -210 h 3114"/>
                <a:gd name="connsiteX2" fmla="*/ 2841 w 4505"/>
                <a:gd name="connsiteY2" fmla="*/ 2495 h 3114"/>
                <a:gd name="connsiteX3" fmla="*/ 2900 w 4505"/>
                <a:gd name="connsiteY3" fmla="*/ 2800 h 3114"/>
              </a:gdLst>
              <a:ahLst/>
              <a:cxnLst>
                <a:cxn ang="0">
                  <a:pos x="connsiteX0" y="connsiteY0"/>
                </a:cxn>
                <a:cxn ang="0">
                  <a:pos x="connsiteX1" y="connsiteY1"/>
                </a:cxn>
                <a:cxn ang="0">
                  <a:pos x="connsiteX2" y="connsiteY2"/>
                </a:cxn>
                <a:cxn ang="0">
                  <a:pos x="connsiteX3" y="connsiteY3"/>
                </a:cxn>
              </a:cxnLst>
              <a:rect l="l" t="t" r="r" b="b"/>
              <a:pathLst>
                <a:path w="4505" h="3114">
                  <a:moveTo>
                    <a:pt x="2900" y="2800"/>
                  </a:moveTo>
                  <a:cubicBezTo>
                    <a:pt x="1050" y="2438"/>
                    <a:pt x="-563" y="1354"/>
                    <a:pt x="-1606" y="-210"/>
                  </a:cubicBezTo>
                  <a:cubicBezTo>
                    <a:pt x="362" y="-690"/>
                    <a:pt x="2349" y="520"/>
                    <a:pt x="2841" y="2495"/>
                  </a:cubicBezTo>
                  <a:cubicBezTo>
                    <a:pt x="2860" y="2596"/>
                    <a:pt x="2880" y="2698"/>
                    <a:pt x="2900" y="2800"/>
                  </a:cubicBezTo>
                  <a:close/>
                </a:path>
              </a:pathLst>
            </a:custGeom>
            <a:solidFill>
              <a:srgbClr val="020202"/>
            </a:solidFill>
            <a:ln w="1956" cap="flat">
              <a:noFill/>
              <a:prstDash val="solid"/>
              <a:miter/>
            </a:ln>
          </p:spPr>
          <p:txBody>
            <a:bodyPr rtlCol="0" anchor="ctr"/>
            <a:lstStyle/>
            <a:p>
              <a:endParaRPr lang="es-CO"/>
            </a:p>
          </p:txBody>
        </p:sp>
        <p:sp>
          <p:nvSpPr>
            <p:cNvPr id="5379" name="Freeform: Shape 5378">
              <a:extLst>
                <a:ext uri="{FF2B5EF4-FFF2-40B4-BE49-F238E27FC236}">
                  <a16:creationId xmlns:a16="http://schemas.microsoft.com/office/drawing/2014/main" id="{0EB7B009-B41A-1459-EBFA-6F9D2BCC7C10}"/>
                </a:ext>
              </a:extLst>
            </p:cNvPr>
            <p:cNvSpPr/>
            <p:nvPr/>
          </p:nvSpPr>
          <p:spPr>
            <a:xfrm>
              <a:off x="13127478" y="48136"/>
              <a:ext cx="4524" cy="1699"/>
            </a:xfrm>
            <a:custGeom>
              <a:avLst/>
              <a:gdLst>
                <a:gd name="connsiteX0" fmla="*/ 2919 w 4524"/>
                <a:gd name="connsiteY0" fmla="*/ 1318 h 1699"/>
                <a:gd name="connsiteX1" fmla="*/ -1606 w 4524"/>
                <a:gd name="connsiteY1" fmla="*/ -177 h 1699"/>
                <a:gd name="connsiteX2" fmla="*/ 2919 w 4524"/>
                <a:gd name="connsiteY2" fmla="*/ 1318 h 1699"/>
              </a:gdLst>
              <a:ahLst/>
              <a:cxnLst>
                <a:cxn ang="0">
                  <a:pos x="connsiteX0" y="connsiteY0"/>
                </a:cxn>
                <a:cxn ang="0">
                  <a:pos x="connsiteX1" y="connsiteY1"/>
                </a:cxn>
                <a:cxn ang="0">
                  <a:pos x="connsiteX2" y="connsiteY2"/>
                </a:cxn>
              </a:cxnLst>
              <a:rect l="l" t="t" r="r" b="b"/>
              <a:pathLst>
                <a:path w="4524" h="1699">
                  <a:moveTo>
                    <a:pt x="2919" y="1318"/>
                  </a:moveTo>
                  <a:cubicBezTo>
                    <a:pt x="1267" y="1589"/>
                    <a:pt x="-425" y="1031"/>
                    <a:pt x="-1606" y="-177"/>
                  </a:cubicBezTo>
                  <a:cubicBezTo>
                    <a:pt x="125" y="-335"/>
                    <a:pt x="1936" y="-728"/>
                    <a:pt x="2919" y="1318"/>
                  </a:cubicBezTo>
                  <a:close/>
                </a:path>
              </a:pathLst>
            </a:custGeom>
            <a:solidFill>
              <a:srgbClr val="020202"/>
            </a:solidFill>
            <a:ln w="1956" cap="flat">
              <a:noFill/>
              <a:prstDash val="solid"/>
              <a:miter/>
            </a:ln>
          </p:spPr>
          <p:txBody>
            <a:bodyPr rtlCol="0" anchor="ctr"/>
            <a:lstStyle/>
            <a:p>
              <a:endParaRPr lang="es-CO"/>
            </a:p>
          </p:txBody>
        </p:sp>
        <p:sp>
          <p:nvSpPr>
            <p:cNvPr id="5380" name="Freeform: Shape 5379">
              <a:extLst>
                <a:ext uri="{FF2B5EF4-FFF2-40B4-BE49-F238E27FC236}">
                  <a16:creationId xmlns:a16="http://schemas.microsoft.com/office/drawing/2014/main" id="{BD51134B-205F-03DD-E2D0-0162F92B1794}"/>
                </a:ext>
              </a:extLst>
            </p:cNvPr>
            <p:cNvSpPr/>
            <p:nvPr/>
          </p:nvSpPr>
          <p:spPr>
            <a:xfrm>
              <a:off x="13131884" y="49594"/>
              <a:ext cx="4505" cy="1684"/>
            </a:xfrm>
            <a:custGeom>
              <a:avLst/>
              <a:gdLst>
                <a:gd name="connsiteX0" fmla="*/ 2900 w 4505"/>
                <a:gd name="connsiteY0" fmla="*/ 1316 h 1684"/>
                <a:gd name="connsiteX1" fmla="*/ -1606 w 4505"/>
                <a:gd name="connsiteY1" fmla="*/ -218 h 1684"/>
                <a:gd name="connsiteX2" fmla="*/ 2900 w 4505"/>
                <a:gd name="connsiteY2" fmla="*/ 1316 h 1684"/>
              </a:gdLst>
              <a:ahLst/>
              <a:cxnLst>
                <a:cxn ang="0">
                  <a:pos x="connsiteX0" y="connsiteY0"/>
                </a:cxn>
                <a:cxn ang="0">
                  <a:pos x="connsiteX1" y="connsiteY1"/>
                </a:cxn>
                <a:cxn ang="0">
                  <a:pos x="connsiteX2" y="connsiteY2"/>
                </a:cxn>
              </a:cxnLst>
              <a:rect l="l" t="t" r="r" b="b"/>
              <a:pathLst>
                <a:path w="4505" h="1684">
                  <a:moveTo>
                    <a:pt x="2900" y="1316"/>
                  </a:moveTo>
                  <a:cubicBezTo>
                    <a:pt x="1247" y="1556"/>
                    <a:pt x="-445" y="985"/>
                    <a:pt x="-1606" y="-218"/>
                  </a:cubicBezTo>
                  <a:cubicBezTo>
                    <a:pt x="106" y="-317"/>
                    <a:pt x="1916" y="-710"/>
                    <a:pt x="2900" y="1316"/>
                  </a:cubicBezTo>
                  <a:close/>
                </a:path>
              </a:pathLst>
            </a:custGeom>
            <a:solidFill>
              <a:srgbClr val="020202"/>
            </a:solidFill>
            <a:ln w="1956" cap="flat">
              <a:noFill/>
              <a:prstDash val="solid"/>
              <a:miter/>
            </a:ln>
          </p:spPr>
          <p:txBody>
            <a:bodyPr rtlCol="0" anchor="ctr"/>
            <a:lstStyle/>
            <a:p>
              <a:endParaRPr lang="es-CO"/>
            </a:p>
          </p:txBody>
        </p:sp>
        <p:sp>
          <p:nvSpPr>
            <p:cNvPr id="5381" name="Freeform: Shape 5380">
              <a:extLst>
                <a:ext uri="{FF2B5EF4-FFF2-40B4-BE49-F238E27FC236}">
                  <a16:creationId xmlns:a16="http://schemas.microsoft.com/office/drawing/2014/main" id="{D6CF9592-0EB8-8B10-67D2-2DB5C6AB9E82}"/>
                </a:ext>
              </a:extLst>
            </p:cNvPr>
            <p:cNvSpPr/>
            <p:nvPr/>
          </p:nvSpPr>
          <p:spPr>
            <a:xfrm>
              <a:off x="13136252" y="51040"/>
              <a:ext cx="4485" cy="1722"/>
            </a:xfrm>
            <a:custGeom>
              <a:avLst/>
              <a:gdLst>
                <a:gd name="connsiteX0" fmla="*/ 2880 w 4485"/>
                <a:gd name="connsiteY0" fmla="*/ 1364 h 1722"/>
                <a:gd name="connsiteX1" fmla="*/ -1606 w 4485"/>
                <a:gd name="connsiteY1" fmla="*/ -229 h 1722"/>
                <a:gd name="connsiteX2" fmla="*/ 2880 w 4485"/>
                <a:gd name="connsiteY2" fmla="*/ 1364 h 1722"/>
              </a:gdLst>
              <a:ahLst/>
              <a:cxnLst>
                <a:cxn ang="0">
                  <a:pos x="connsiteX0" y="connsiteY0"/>
                </a:cxn>
                <a:cxn ang="0">
                  <a:pos x="connsiteX1" y="connsiteY1"/>
                </a:cxn>
                <a:cxn ang="0">
                  <a:pos x="connsiteX2" y="connsiteY2"/>
                </a:cxn>
              </a:cxnLst>
              <a:rect l="l" t="t" r="r" b="b"/>
              <a:pathLst>
                <a:path w="4485" h="1722">
                  <a:moveTo>
                    <a:pt x="2880" y="1364"/>
                  </a:moveTo>
                  <a:cubicBezTo>
                    <a:pt x="1208" y="1581"/>
                    <a:pt x="-445" y="988"/>
                    <a:pt x="-1606" y="-229"/>
                  </a:cubicBezTo>
                  <a:cubicBezTo>
                    <a:pt x="106" y="-308"/>
                    <a:pt x="1896" y="-721"/>
                    <a:pt x="2880" y="1364"/>
                  </a:cubicBezTo>
                  <a:close/>
                </a:path>
              </a:pathLst>
            </a:custGeom>
            <a:solidFill>
              <a:srgbClr val="020202"/>
            </a:solidFill>
            <a:ln w="1956" cap="flat">
              <a:noFill/>
              <a:prstDash val="solid"/>
              <a:miter/>
            </a:ln>
          </p:spPr>
          <p:txBody>
            <a:bodyPr rtlCol="0" anchor="ctr"/>
            <a:lstStyle/>
            <a:p>
              <a:endParaRPr lang="es-CO"/>
            </a:p>
          </p:txBody>
        </p:sp>
        <p:sp>
          <p:nvSpPr>
            <p:cNvPr id="5382" name="Freeform: Shape 5381">
              <a:extLst>
                <a:ext uri="{FF2B5EF4-FFF2-40B4-BE49-F238E27FC236}">
                  <a16:creationId xmlns:a16="http://schemas.microsoft.com/office/drawing/2014/main" id="{01A1147F-0BD7-3A68-D39A-92A047047355}"/>
                </a:ext>
              </a:extLst>
            </p:cNvPr>
            <p:cNvSpPr/>
            <p:nvPr/>
          </p:nvSpPr>
          <p:spPr>
            <a:xfrm>
              <a:off x="13162436" y="61266"/>
              <a:ext cx="3108" cy="1554"/>
            </a:xfrm>
            <a:custGeom>
              <a:avLst/>
              <a:gdLst>
                <a:gd name="connsiteX0" fmla="*/ 1503 w 3108"/>
                <a:gd name="connsiteY0" fmla="*/ 1211 h 1554"/>
                <a:gd name="connsiteX1" fmla="*/ -1606 w 3108"/>
                <a:gd name="connsiteY1" fmla="*/ -206 h 1554"/>
                <a:gd name="connsiteX2" fmla="*/ 1503 w 3108"/>
                <a:gd name="connsiteY2" fmla="*/ 1211 h 1554"/>
              </a:gdLst>
              <a:ahLst/>
              <a:cxnLst>
                <a:cxn ang="0">
                  <a:pos x="connsiteX0" y="connsiteY0"/>
                </a:cxn>
                <a:cxn ang="0">
                  <a:pos x="connsiteX1" y="connsiteY1"/>
                </a:cxn>
                <a:cxn ang="0">
                  <a:pos x="connsiteX2" y="connsiteY2"/>
                </a:cxn>
              </a:cxnLst>
              <a:rect l="l" t="t" r="r" b="b"/>
              <a:pathLst>
                <a:path w="3108" h="1554">
                  <a:moveTo>
                    <a:pt x="1503" y="1211"/>
                  </a:moveTo>
                  <a:cubicBezTo>
                    <a:pt x="283" y="1376"/>
                    <a:pt x="-936" y="825"/>
                    <a:pt x="-1606" y="-206"/>
                  </a:cubicBezTo>
                  <a:cubicBezTo>
                    <a:pt x="-366" y="-578"/>
                    <a:pt x="972" y="28"/>
                    <a:pt x="1503" y="1211"/>
                  </a:cubicBezTo>
                  <a:close/>
                </a:path>
              </a:pathLst>
            </a:custGeom>
            <a:solidFill>
              <a:srgbClr val="020202"/>
            </a:solidFill>
            <a:ln w="1956" cap="flat">
              <a:noFill/>
              <a:prstDash val="solid"/>
              <a:miter/>
            </a:ln>
          </p:spPr>
          <p:txBody>
            <a:bodyPr rtlCol="0" anchor="ctr"/>
            <a:lstStyle/>
            <a:p>
              <a:endParaRPr lang="es-CO"/>
            </a:p>
          </p:txBody>
        </p:sp>
        <p:sp>
          <p:nvSpPr>
            <p:cNvPr id="5383" name="Freeform: Shape 5382">
              <a:extLst>
                <a:ext uri="{FF2B5EF4-FFF2-40B4-BE49-F238E27FC236}">
                  <a16:creationId xmlns:a16="http://schemas.microsoft.com/office/drawing/2014/main" id="{618CE940-926D-E28D-6A7D-95A94511A5E4}"/>
                </a:ext>
              </a:extLst>
            </p:cNvPr>
            <p:cNvSpPr/>
            <p:nvPr/>
          </p:nvSpPr>
          <p:spPr>
            <a:xfrm>
              <a:off x="13165465" y="62706"/>
              <a:ext cx="3029" cy="1465"/>
            </a:xfrm>
            <a:custGeom>
              <a:avLst/>
              <a:gdLst>
                <a:gd name="connsiteX0" fmla="*/ 1424 w 3029"/>
                <a:gd name="connsiteY0" fmla="*/ 1128 h 1465"/>
                <a:gd name="connsiteX1" fmla="*/ -1606 w 3029"/>
                <a:gd name="connsiteY1" fmla="*/ -269 h 1465"/>
                <a:gd name="connsiteX2" fmla="*/ 1424 w 3029"/>
                <a:gd name="connsiteY2" fmla="*/ 1128 h 1465"/>
              </a:gdLst>
              <a:ahLst/>
              <a:cxnLst>
                <a:cxn ang="0">
                  <a:pos x="connsiteX0" y="connsiteY0"/>
                </a:cxn>
                <a:cxn ang="0">
                  <a:pos x="connsiteX1" y="connsiteY1"/>
                </a:cxn>
                <a:cxn ang="0">
                  <a:pos x="connsiteX2" y="connsiteY2"/>
                </a:cxn>
              </a:cxnLst>
              <a:rect l="l" t="t" r="r" b="b"/>
              <a:pathLst>
                <a:path w="3029" h="1465">
                  <a:moveTo>
                    <a:pt x="1424" y="1128"/>
                  </a:moveTo>
                  <a:cubicBezTo>
                    <a:pt x="224" y="1270"/>
                    <a:pt x="-937" y="731"/>
                    <a:pt x="-1606" y="-269"/>
                  </a:cubicBezTo>
                  <a:cubicBezTo>
                    <a:pt x="-406" y="-485"/>
                    <a:pt x="814" y="74"/>
                    <a:pt x="1424" y="1128"/>
                  </a:cubicBezTo>
                  <a:close/>
                </a:path>
              </a:pathLst>
            </a:custGeom>
            <a:solidFill>
              <a:srgbClr val="020202"/>
            </a:solidFill>
            <a:ln w="1956" cap="flat">
              <a:noFill/>
              <a:prstDash val="solid"/>
              <a:miter/>
            </a:ln>
          </p:spPr>
          <p:txBody>
            <a:bodyPr rtlCol="0" anchor="ctr"/>
            <a:lstStyle/>
            <a:p>
              <a:endParaRPr lang="es-CO"/>
            </a:p>
          </p:txBody>
        </p:sp>
        <p:sp>
          <p:nvSpPr>
            <p:cNvPr id="5384" name="Freeform: Shape 5383">
              <a:extLst>
                <a:ext uri="{FF2B5EF4-FFF2-40B4-BE49-F238E27FC236}">
                  <a16:creationId xmlns:a16="http://schemas.microsoft.com/office/drawing/2014/main" id="{492B7264-AA67-291D-DA14-7A42C8EAD42F}"/>
                </a:ext>
              </a:extLst>
            </p:cNvPr>
            <p:cNvSpPr/>
            <p:nvPr/>
          </p:nvSpPr>
          <p:spPr>
            <a:xfrm>
              <a:off x="13175518" y="67200"/>
              <a:ext cx="3049" cy="1662"/>
            </a:xfrm>
            <a:custGeom>
              <a:avLst/>
              <a:gdLst>
                <a:gd name="connsiteX0" fmla="*/ 1444 w 3049"/>
                <a:gd name="connsiteY0" fmla="*/ 1336 h 1662"/>
                <a:gd name="connsiteX1" fmla="*/ -1606 w 3049"/>
                <a:gd name="connsiteY1" fmla="*/ -258 h 1662"/>
                <a:gd name="connsiteX2" fmla="*/ 1444 w 3049"/>
                <a:gd name="connsiteY2" fmla="*/ 1336 h 1662"/>
              </a:gdLst>
              <a:ahLst/>
              <a:cxnLst>
                <a:cxn ang="0">
                  <a:pos x="connsiteX0" y="connsiteY0"/>
                </a:cxn>
                <a:cxn ang="0">
                  <a:pos x="connsiteX1" y="connsiteY1"/>
                </a:cxn>
                <a:cxn ang="0">
                  <a:pos x="connsiteX2" y="connsiteY2"/>
                </a:cxn>
              </a:cxnLst>
              <a:rect l="l" t="t" r="r" b="b"/>
              <a:pathLst>
                <a:path w="3049" h="1662">
                  <a:moveTo>
                    <a:pt x="1444" y="1336"/>
                  </a:moveTo>
                  <a:cubicBezTo>
                    <a:pt x="205" y="1442"/>
                    <a:pt x="-976" y="821"/>
                    <a:pt x="-1606" y="-258"/>
                  </a:cubicBezTo>
                  <a:cubicBezTo>
                    <a:pt x="-229" y="-435"/>
                    <a:pt x="972" y="-277"/>
                    <a:pt x="1444" y="1336"/>
                  </a:cubicBezTo>
                  <a:close/>
                </a:path>
              </a:pathLst>
            </a:custGeom>
            <a:solidFill>
              <a:srgbClr val="020202"/>
            </a:solidFill>
            <a:ln w="1956" cap="flat">
              <a:noFill/>
              <a:prstDash val="solid"/>
              <a:miter/>
            </a:ln>
          </p:spPr>
          <p:txBody>
            <a:bodyPr rtlCol="0" anchor="ctr"/>
            <a:lstStyle/>
            <a:p>
              <a:endParaRPr lang="es-CO"/>
            </a:p>
          </p:txBody>
        </p:sp>
        <p:sp>
          <p:nvSpPr>
            <p:cNvPr id="5385" name="Freeform: Shape 5384">
              <a:extLst>
                <a:ext uri="{FF2B5EF4-FFF2-40B4-BE49-F238E27FC236}">
                  <a16:creationId xmlns:a16="http://schemas.microsoft.com/office/drawing/2014/main" id="{89B8E197-7CDD-B53C-8FCF-5ACB75B84121}"/>
                </a:ext>
              </a:extLst>
            </p:cNvPr>
            <p:cNvSpPr/>
            <p:nvPr/>
          </p:nvSpPr>
          <p:spPr>
            <a:xfrm>
              <a:off x="13191728" y="75782"/>
              <a:ext cx="2950" cy="1647"/>
            </a:xfrm>
            <a:custGeom>
              <a:avLst/>
              <a:gdLst>
                <a:gd name="connsiteX0" fmla="*/ 1345 w 2950"/>
                <a:gd name="connsiteY0" fmla="*/ 1331 h 1647"/>
                <a:gd name="connsiteX1" fmla="*/ -1606 w 2950"/>
                <a:gd name="connsiteY1" fmla="*/ -262 h 1647"/>
                <a:gd name="connsiteX2" fmla="*/ 1345 w 2950"/>
                <a:gd name="connsiteY2" fmla="*/ 1331 h 1647"/>
              </a:gdLst>
              <a:ahLst/>
              <a:cxnLst>
                <a:cxn ang="0">
                  <a:pos x="connsiteX0" y="connsiteY0"/>
                </a:cxn>
                <a:cxn ang="0">
                  <a:pos x="connsiteX1" y="connsiteY1"/>
                </a:cxn>
                <a:cxn ang="0">
                  <a:pos x="connsiteX2" y="connsiteY2"/>
                </a:cxn>
              </a:cxnLst>
              <a:rect l="l" t="t" r="r" b="b"/>
              <a:pathLst>
                <a:path w="2950" h="1647">
                  <a:moveTo>
                    <a:pt x="1345" y="1331"/>
                  </a:moveTo>
                  <a:cubicBezTo>
                    <a:pt x="146" y="1363"/>
                    <a:pt x="-976" y="757"/>
                    <a:pt x="-1606" y="-262"/>
                  </a:cubicBezTo>
                  <a:cubicBezTo>
                    <a:pt x="-366" y="-514"/>
                    <a:pt x="873" y="157"/>
                    <a:pt x="1345" y="1331"/>
                  </a:cubicBezTo>
                  <a:close/>
                </a:path>
              </a:pathLst>
            </a:custGeom>
            <a:solidFill>
              <a:srgbClr val="020202"/>
            </a:solidFill>
            <a:ln w="1956" cap="flat">
              <a:noFill/>
              <a:prstDash val="solid"/>
              <a:miter/>
            </a:ln>
          </p:spPr>
          <p:txBody>
            <a:bodyPr rtlCol="0" anchor="ctr"/>
            <a:lstStyle/>
            <a:p>
              <a:endParaRPr lang="es-CO"/>
            </a:p>
          </p:txBody>
        </p:sp>
        <p:sp>
          <p:nvSpPr>
            <p:cNvPr id="5386" name="Freeform: Shape 5385">
              <a:extLst>
                <a:ext uri="{FF2B5EF4-FFF2-40B4-BE49-F238E27FC236}">
                  <a16:creationId xmlns:a16="http://schemas.microsoft.com/office/drawing/2014/main" id="{B471E2D8-8CC0-F40A-5746-3D31BE6984F4}"/>
                </a:ext>
              </a:extLst>
            </p:cNvPr>
            <p:cNvSpPr/>
            <p:nvPr/>
          </p:nvSpPr>
          <p:spPr>
            <a:xfrm>
              <a:off x="13194561" y="77335"/>
              <a:ext cx="2970" cy="1669"/>
            </a:xfrm>
            <a:custGeom>
              <a:avLst/>
              <a:gdLst>
                <a:gd name="connsiteX0" fmla="*/ 1365 w 2970"/>
                <a:gd name="connsiteY0" fmla="*/ 1352 h 1669"/>
                <a:gd name="connsiteX1" fmla="*/ -1606 w 2970"/>
                <a:gd name="connsiteY1" fmla="*/ -301 h 1669"/>
                <a:gd name="connsiteX2" fmla="*/ 1365 w 2970"/>
                <a:gd name="connsiteY2" fmla="*/ 1352 h 1669"/>
              </a:gdLst>
              <a:ahLst/>
              <a:cxnLst>
                <a:cxn ang="0">
                  <a:pos x="connsiteX0" y="connsiteY0"/>
                </a:cxn>
                <a:cxn ang="0">
                  <a:pos x="connsiteX1" y="connsiteY1"/>
                </a:cxn>
                <a:cxn ang="0">
                  <a:pos x="connsiteX2" y="connsiteY2"/>
                </a:cxn>
              </a:cxnLst>
              <a:rect l="l" t="t" r="r" b="b"/>
              <a:pathLst>
                <a:path w="2970" h="1669">
                  <a:moveTo>
                    <a:pt x="1365" y="1352"/>
                  </a:moveTo>
                  <a:cubicBezTo>
                    <a:pt x="145" y="1401"/>
                    <a:pt x="-996" y="764"/>
                    <a:pt x="-1606" y="-301"/>
                  </a:cubicBezTo>
                  <a:cubicBezTo>
                    <a:pt x="-268" y="-379"/>
                    <a:pt x="912" y="-163"/>
                    <a:pt x="1365" y="1352"/>
                  </a:cubicBezTo>
                  <a:close/>
                </a:path>
              </a:pathLst>
            </a:custGeom>
            <a:solidFill>
              <a:srgbClr val="020202"/>
            </a:solidFill>
            <a:ln w="1956" cap="flat">
              <a:noFill/>
              <a:prstDash val="solid"/>
              <a:miter/>
            </a:ln>
          </p:spPr>
          <p:txBody>
            <a:bodyPr rtlCol="0" anchor="ctr"/>
            <a:lstStyle/>
            <a:p>
              <a:endParaRPr lang="es-CO"/>
            </a:p>
          </p:txBody>
        </p:sp>
        <p:sp>
          <p:nvSpPr>
            <p:cNvPr id="5387" name="Freeform: Shape 5386">
              <a:extLst>
                <a:ext uri="{FF2B5EF4-FFF2-40B4-BE49-F238E27FC236}">
                  <a16:creationId xmlns:a16="http://schemas.microsoft.com/office/drawing/2014/main" id="{B1C664DE-9EEC-E2DF-267C-901CD5425BEC}"/>
                </a:ext>
              </a:extLst>
            </p:cNvPr>
            <p:cNvSpPr/>
            <p:nvPr/>
          </p:nvSpPr>
          <p:spPr>
            <a:xfrm>
              <a:off x="13204791" y="83129"/>
              <a:ext cx="2970" cy="1621"/>
            </a:xfrm>
            <a:custGeom>
              <a:avLst/>
              <a:gdLst>
                <a:gd name="connsiteX0" fmla="*/ 1365 w 2970"/>
                <a:gd name="connsiteY0" fmla="*/ 1303 h 1621"/>
                <a:gd name="connsiteX1" fmla="*/ -1606 w 2970"/>
                <a:gd name="connsiteY1" fmla="*/ -311 h 1621"/>
                <a:gd name="connsiteX2" fmla="*/ 1365 w 2970"/>
                <a:gd name="connsiteY2" fmla="*/ 1303 h 1621"/>
              </a:gdLst>
              <a:ahLst/>
              <a:cxnLst>
                <a:cxn ang="0">
                  <a:pos x="connsiteX0" y="connsiteY0"/>
                </a:cxn>
                <a:cxn ang="0">
                  <a:pos x="connsiteX1" y="connsiteY1"/>
                </a:cxn>
                <a:cxn ang="0">
                  <a:pos x="connsiteX2" y="connsiteY2"/>
                </a:cxn>
              </a:cxnLst>
              <a:rect l="l" t="t" r="r" b="b"/>
              <a:pathLst>
                <a:path w="2970" h="1621">
                  <a:moveTo>
                    <a:pt x="1365" y="1303"/>
                  </a:moveTo>
                  <a:cubicBezTo>
                    <a:pt x="145" y="1364"/>
                    <a:pt x="-996" y="742"/>
                    <a:pt x="-1606" y="-311"/>
                  </a:cubicBezTo>
                  <a:cubicBezTo>
                    <a:pt x="-288" y="-350"/>
                    <a:pt x="873" y="-133"/>
                    <a:pt x="1365" y="1303"/>
                  </a:cubicBezTo>
                  <a:close/>
                </a:path>
              </a:pathLst>
            </a:custGeom>
            <a:solidFill>
              <a:srgbClr val="020202"/>
            </a:solidFill>
            <a:ln w="1956" cap="flat">
              <a:noFill/>
              <a:prstDash val="solid"/>
              <a:miter/>
            </a:ln>
          </p:spPr>
          <p:txBody>
            <a:bodyPr rtlCol="0" anchor="ctr"/>
            <a:lstStyle/>
            <a:p>
              <a:endParaRPr lang="es-CO"/>
            </a:p>
          </p:txBody>
        </p:sp>
        <p:sp>
          <p:nvSpPr>
            <p:cNvPr id="5388" name="Freeform: Shape 5387">
              <a:extLst>
                <a:ext uri="{FF2B5EF4-FFF2-40B4-BE49-F238E27FC236}">
                  <a16:creationId xmlns:a16="http://schemas.microsoft.com/office/drawing/2014/main" id="{07451A2E-768C-A97C-DE97-C83B06DF879C}"/>
                </a:ext>
              </a:extLst>
            </p:cNvPr>
            <p:cNvSpPr/>
            <p:nvPr/>
          </p:nvSpPr>
          <p:spPr>
            <a:xfrm>
              <a:off x="13207584" y="84640"/>
              <a:ext cx="2990" cy="1663"/>
            </a:xfrm>
            <a:custGeom>
              <a:avLst/>
              <a:gdLst>
                <a:gd name="connsiteX0" fmla="*/ 1385 w 2990"/>
                <a:gd name="connsiteY0" fmla="*/ 1345 h 1663"/>
                <a:gd name="connsiteX1" fmla="*/ -1606 w 2990"/>
                <a:gd name="connsiteY1" fmla="*/ -287 h 1663"/>
                <a:gd name="connsiteX2" fmla="*/ 1385 w 2990"/>
                <a:gd name="connsiteY2" fmla="*/ 1345 h 1663"/>
              </a:gdLst>
              <a:ahLst/>
              <a:cxnLst>
                <a:cxn ang="0">
                  <a:pos x="connsiteX0" y="connsiteY0"/>
                </a:cxn>
                <a:cxn ang="0">
                  <a:pos x="connsiteX1" y="connsiteY1"/>
                </a:cxn>
                <a:cxn ang="0">
                  <a:pos x="connsiteX2" y="connsiteY2"/>
                </a:cxn>
              </a:cxnLst>
              <a:rect l="l" t="t" r="r" b="b"/>
              <a:pathLst>
                <a:path w="2990" h="1663">
                  <a:moveTo>
                    <a:pt x="1385" y="1345"/>
                  </a:moveTo>
                  <a:cubicBezTo>
                    <a:pt x="165" y="1404"/>
                    <a:pt x="-996" y="775"/>
                    <a:pt x="-1606" y="-287"/>
                  </a:cubicBezTo>
                  <a:cubicBezTo>
                    <a:pt x="-189" y="-405"/>
                    <a:pt x="991" y="-189"/>
                    <a:pt x="1385" y="1345"/>
                  </a:cubicBezTo>
                  <a:close/>
                </a:path>
              </a:pathLst>
            </a:custGeom>
            <a:solidFill>
              <a:srgbClr val="020202"/>
            </a:solidFill>
            <a:ln w="1956" cap="flat">
              <a:noFill/>
              <a:prstDash val="solid"/>
              <a:miter/>
            </a:ln>
          </p:spPr>
          <p:txBody>
            <a:bodyPr rtlCol="0" anchor="ctr"/>
            <a:lstStyle/>
            <a:p>
              <a:endParaRPr lang="es-CO"/>
            </a:p>
          </p:txBody>
        </p:sp>
        <p:sp>
          <p:nvSpPr>
            <p:cNvPr id="5389" name="Freeform: Shape 5388">
              <a:extLst>
                <a:ext uri="{FF2B5EF4-FFF2-40B4-BE49-F238E27FC236}">
                  <a16:creationId xmlns:a16="http://schemas.microsoft.com/office/drawing/2014/main" id="{48FAB7FB-DA51-89DA-1DBE-16B0B7D22688}"/>
                </a:ext>
              </a:extLst>
            </p:cNvPr>
            <p:cNvSpPr/>
            <p:nvPr/>
          </p:nvSpPr>
          <p:spPr>
            <a:xfrm>
              <a:off x="13216535" y="90373"/>
              <a:ext cx="2852" cy="1750"/>
            </a:xfrm>
            <a:custGeom>
              <a:avLst/>
              <a:gdLst>
                <a:gd name="connsiteX0" fmla="*/ 1247 w 2852"/>
                <a:gd name="connsiteY0" fmla="*/ 1436 h 1750"/>
                <a:gd name="connsiteX1" fmla="*/ -1606 w 2852"/>
                <a:gd name="connsiteY1" fmla="*/ -315 h 1750"/>
                <a:gd name="connsiteX2" fmla="*/ 1247 w 2852"/>
                <a:gd name="connsiteY2" fmla="*/ 1436 h 1750"/>
              </a:gdLst>
              <a:ahLst/>
              <a:cxnLst>
                <a:cxn ang="0">
                  <a:pos x="connsiteX0" y="connsiteY0"/>
                </a:cxn>
                <a:cxn ang="0">
                  <a:pos x="connsiteX1" y="connsiteY1"/>
                </a:cxn>
                <a:cxn ang="0">
                  <a:pos x="connsiteX2" y="connsiteY2"/>
                </a:cxn>
              </a:cxnLst>
              <a:rect l="l" t="t" r="r" b="b"/>
              <a:pathLst>
                <a:path w="2852" h="1750">
                  <a:moveTo>
                    <a:pt x="1247" y="1436"/>
                  </a:moveTo>
                  <a:cubicBezTo>
                    <a:pt x="47" y="1420"/>
                    <a:pt x="-1055" y="750"/>
                    <a:pt x="-1606" y="-315"/>
                  </a:cubicBezTo>
                  <a:cubicBezTo>
                    <a:pt x="-307" y="-295"/>
                    <a:pt x="854" y="-59"/>
                    <a:pt x="1247" y="1436"/>
                  </a:cubicBezTo>
                  <a:close/>
                </a:path>
              </a:pathLst>
            </a:custGeom>
            <a:solidFill>
              <a:srgbClr val="020202"/>
            </a:solidFill>
            <a:ln w="1956" cap="flat">
              <a:noFill/>
              <a:prstDash val="solid"/>
              <a:miter/>
            </a:ln>
          </p:spPr>
          <p:txBody>
            <a:bodyPr rtlCol="0" anchor="ctr"/>
            <a:lstStyle/>
            <a:p>
              <a:endParaRPr lang="es-CO"/>
            </a:p>
          </p:txBody>
        </p:sp>
        <p:sp>
          <p:nvSpPr>
            <p:cNvPr id="5390" name="Freeform: Shape 5389">
              <a:extLst>
                <a:ext uri="{FF2B5EF4-FFF2-40B4-BE49-F238E27FC236}">
                  <a16:creationId xmlns:a16="http://schemas.microsoft.com/office/drawing/2014/main" id="{FFBCFB09-1611-D7DE-203D-F66D1A7DB829}"/>
                </a:ext>
              </a:extLst>
            </p:cNvPr>
            <p:cNvSpPr/>
            <p:nvPr/>
          </p:nvSpPr>
          <p:spPr>
            <a:xfrm>
              <a:off x="13257336" y="120983"/>
              <a:ext cx="2813" cy="1770"/>
            </a:xfrm>
            <a:custGeom>
              <a:avLst/>
              <a:gdLst>
                <a:gd name="connsiteX0" fmla="*/ 1208 w 2813"/>
                <a:gd name="connsiteY0" fmla="*/ 1456 h 1770"/>
                <a:gd name="connsiteX1" fmla="*/ -1606 w 2813"/>
                <a:gd name="connsiteY1" fmla="*/ -315 h 1770"/>
                <a:gd name="connsiteX2" fmla="*/ 1208 w 2813"/>
                <a:gd name="connsiteY2" fmla="*/ 1456 h 1770"/>
              </a:gdLst>
              <a:ahLst/>
              <a:cxnLst>
                <a:cxn ang="0">
                  <a:pos x="connsiteX0" y="connsiteY0"/>
                </a:cxn>
                <a:cxn ang="0">
                  <a:pos x="connsiteX1" y="connsiteY1"/>
                </a:cxn>
                <a:cxn ang="0">
                  <a:pos x="connsiteX2" y="connsiteY2"/>
                </a:cxn>
              </a:cxnLst>
              <a:rect l="l" t="t" r="r" b="b"/>
              <a:pathLst>
                <a:path w="2813" h="1770">
                  <a:moveTo>
                    <a:pt x="1208" y="1456"/>
                  </a:moveTo>
                  <a:cubicBezTo>
                    <a:pt x="8" y="1432"/>
                    <a:pt x="-1074" y="750"/>
                    <a:pt x="-1606" y="-315"/>
                  </a:cubicBezTo>
                  <a:cubicBezTo>
                    <a:pt x="-307" y="-295"/>
                    <a:pt x="814" y="-98"/>
                    <a:pt x="1208" y="1456"/>
                  </a:cubicBezTo>
                  <a:close/>
                </a:path>
              </a:pathLst>
            </a:custGeom>
            <a:solidFill>
              <a:srgbClr val="020202"/>
            </a:solidFill>
            <a:ln w="1956" cap="flat">
              <a:noFill/>
              <a:prstDash val="solid"/>
              <a:miter/>
            </a:ln>
          </p:spPr>
          <p:txBody>
            <a:bodyPr rtlCol="0" anchor="ctr"/>
            <a:lstStyle/>
            <a:p>
              <a:endParaRPr lang="es-CO"/>
            </a:p>
          </p:txBody>
        </p:sp>
        <p:sp>
          <p:nvSpPr>
            <p:cNvPr id="5391" name="Freeform: Shape 5390">
              <a:extLst>
                <a:ext uri="{FF2B5EF4-FFF2-40B4-BE49-F238E27FC236}">
                  <a16:creationId xmlns:a16="http://schemas.microsoft.com/office/drawing/2014/main" id="{7A5533FE-6848-749B-3905-CBD5DACC1A72}"/>
                </a:ext>
              </a:extLst>
            </p:cNvPr>
            <p:cNvSpPr/>
            <p:nvPr/>
          </p:nvSpPr>
          <p:spPr>
            <a:xfrm>
              <a:off x="13337403" y="202605"/>
              <a:ext cx="1436" cy="1691"/>
            </a:xfrm>
            <a:custGeom>
              <a:avLst/>
              <a:gdLst>
                <a:gd name="connsiteX0" fmla="*/ -169 w 1436"/>
                <a:gd name="connsiteY0" fmla="*/ 1377 h 1691"/>
                <a:gd name="connsiteX1" fmla="*/ -1606 w 1436"/>
                <a:gd name="connsiteY1" fmla="*/ -315 h 1691"/>
                <a:gd name="connsiteX2" fmla="*/ -169 w 1436"/>
                <a:gd name="connsiteY2" fmla="*/ 1377 h 1691"/>
              </a:gdLst>
              <a:ahLst/>
              <a:cxnLst>
                <a:cxn ang="0">
                  <a:pos x="connsiteX0" y="connsiteY0"/>
                </a:cxn>
                <a:cxn ang="0">
                  <a:pos x="connsiteX1" y="connsiteY1"/>
                </a:cxn>
                <a:cxn ang="0">
                  <a:pos x="connsiteX2" y="connsiteY2"/>
                </a:cxn>
              </a:cxnLst>
              <a:rect l="l" t="t" r="r" b="b"/>
              <a:pathLst>
                <a:path w="1436" h="1691">
                  <a:moveTo>
                    <a:pt x="-169" y="1377"/>
                  </a:moveTo>
                  <a:cubicBezTo>
                    <a:pt x="-976" y="1194"/>
                    <a:pt x="-1546" y="506"/>
                    <a:pt x="-1606" y="-315"/>
                  </a:cubicBezTo>
                  <a:cubicBezTo>
                    <a:pt x="-818" y="-100"/>
                    <a:pt x="-248" y="571"/>
                    <a:pt x="-169" y="1377"/>
                  </a:cubicBezTo>
                  <a:close/>
                </a:path>
              </a:pathLst>
            </a:custGeom>
            <a:solidFill>
              <a:srgbClr val="020202"/>
            </a:solidFill>
            <a:ln w="1956" cap="flat">
              <a:noFill/>
              <a:prstDash val="solid"/>
              <a:miter/>
            </a:ln>
          </p:spPr>
          <p:txBody>
            <a:bodyPr rtlCol="0" anchor="ctr"/>
            <a:lstStyle/>
            <a:p>
              <a:endParaRPr lang="es-CO"/>
            </a:p>
          </p:txBody>
        </p:sp>
        <p:sp>
          <p:nvSpPr>
            <p:cNvPr id="5392" name="Freeform: Shape 5391">
              <a:extLst>
                <a:ext uri="{FF2B5EF4-FFF2-40B4-BE49-F238E27FC236}">
                  <a16:creationId xmlns:a16="http://schemas.microsoft.com/office/drawing/2014/main" id="{2065A39F-0145-F46E-35EE-4CF449EABA78}"/>
                </a:ext>
              </a:extLst>
            </p:cNvPr>
            <p:cNvSpPr/>
            <p:nvPr/>
          </p:nvSpPr>
          <p:spPr>
            <a:xfrm>
              <a:off x="13330006" y="193929"/>
              <a:ext cx="1534" cy="1652"/>
            </a:xfrm>
            <a:custGeom>
              <a:avLst/>
              <a:gdLst>
                <a:gd name="connsiteX0" fmla="*/ -71 w 1534"/>
                <a:gd name="connsiteY0" fmla="*/ 1338 h 1652"/>
                <a:gd name="connsiteX1" fmla="*/ -1606 w 1534"/>
                <a:gd name="connsiteY1" fmla="*/ -315 h 1652"/>
                <a:gd name="connsiteX2" fmla="*/ -71 w 1534"/>
                <a:gd name="connsiteY2" fmla="*/ 1338 h 1652"/>
              </a:gdLst>
              <a:ahLst/>
              <a:cxnLst>
                <a:cxn ang="0">
                  <a:pos x="connsiteX0" y="connsiteY0"/>
                </a:cxn>
                <a:cxn ang="0">
                  <a:pos x="connsiteX1" y="connsiteY1"/>
                </a:cxn>
                <a:cxn ang="0">
                  <a:pos x="connsiteX2" y="connsiteY2"/>
                </a:cxn>
              </a:cxnLst>
              <a:rect l="l" t="t" r="r" b="b"/>
              <a:pathLst>
                <a:path w="1534" h="1652">
                  <a:moveTo>
                    <a:pt x="-71" y="1338"/>
                  </a:moveTo>
                  <a:cubicBezTo>
                    <a:pt x="-877" y="1165"/>
                    <a:pt x="-1487" y="504"/>
                    <a:pt x="-1606" y="-315"/>
                  </a:cubicBezTo>
                  <a:cubicBezTo>
                    <a:pt x="-799" y="-142"/>
                    <a:pt x="-189" y="519"/>
                    <a:pt x="-71" y="1338"/>
                  </a:cubicBezTo>
                  <a:close/>
                </a:path>
              </a:pathLst>
            </a:custGeom>
            <a:solidFill>
              <a:srgbClr val="020202"/>
            </a:solidFill>
            <a:ln w="1956" cap="flat">
              <a:noFill/>
              <a:prstDash val="solid"/>
              <a:miter/>
            </a:ln>
          </p:spPr>
          <p:txBody>
            <a:bodyPr rtlCol="0" anchor="ctr"/>
            <a:lstStyle/>
            <a:p>
              <a:endParaRPr lang="es-CO"/>
            </a:p>
          </p:txBody>
        </p:sp>
        <p:sp>
          <p:nvSpPr>
            <p:cNvPr id="5393" name="Freeform: Shape 5392">
              <a:extLst>
                <a:ext uri="{FF2B5EF4-FFF2-40B4-BE49-F238E27FC236}">
                  <a16:creationId xmlns:a16="http://schemas.microsoft.com/office/drawing/2014/main" id="{5671936D-1A80-BC01-D47A-794E30CDB529}"/>
                </a:ext>
              </a:extLst>
            </p:cNvPr>
            <p:cNvSpPr/>
            <p:nvPr/>
          </p:nvSpPr>
          <p:spPr>
            <a:xfrm>
              <a:off x="13328629" y="192355"/>
              <a:ext cx="1514" cy="1632"/>
            </a:xfrm>
            <a:custGeom>
              <a:avLst/>
              <a:gdLst>
                <a:gd name="connsiteX0" fmla="*/ -91 w 1514"/>
                <a:gd name="connsiteY0" fmla="*/ 1318 h 1632"/>
                <a:gd name="connsiteX1" fmla="*/ -1606 w 1514"/>
                <a:gd name="connsiteY1" fmla="*/ -315 h 1632"/>
                <a:gd name="connsiteX2" fmla="*/ -91 w 1514"/>
                <a:gd name="connsiteY2" fmla="*/ 1318 h 1632"/>
              </a:gdLst>
              <a:ahLst/>
              <a:cxnLst>
                <a:cxn ang="0">
                  <a:pos x="connsiteX0" y="connsiteY0"/>
                </a:cxn>
                <a:cxn ang="0">
                  <a:pos x="connsiteX1" y="connsiteY1"/>
                </a:cxn>
                <a:cxn ang="0">
                  <a:pos x="connsiteX2" y="connsiteY2"/>
                </a:cxn>
              </a:cxnLst>
              <a:rect l="l" t="t" r="r" b="b"/>
              <a:pathLst>
                <a:path w="1514" h="1632">
                  <a:moveTo>
                    <a:pt x="-91" y="1318"/>
                  </a:moveTo>
                  <a:cubicBezTo>
                    <a:pt x="-897" y="1173"/>
                    <a:pt x="-1527" y="508"/>
                    <a:pt x="-1606" y="-315"/>
                  </a:cubicBezTo>
                  <a:cubicBezTo>
                    <a:pt x="-838" y="-96"/>
                    <a:pt x="-248" y="533"/>
                    <a:pt x="-91" y="1318"/>
                  </a:cubicBezTo>
                  <a:close/>
                </a:path>
              </a:pathLst>
            </a:custGeom>
            <a:solidFill>
              <a:srgbClr val="020202"/>
            </a:solidFill>
            <a:ln w="1956" cap="flat">
              <a:noFill/>
              <a:prstDash val="solid"/>
              <a:miter/>
            </a:ln>
          </p:spPr>
          <p:txBody>
            <a:bodyPr rtlCol="0" anchor="ctr"/>
            <a:lstStyle/>
            <a:p>
              <a:endParaRPr lang="es-CO"/>
            </a:p>
          </p:txBody>
        </p:sp>
        <p:sp>
          <p:nvSpPr>
            <p:cNvPr id="5394" name="Freeform: Shape 5393">
              <a:extLst>
                <a:ext uri="{FF2B5EF4-FFF2-40B4-BE49-F238E27FC236}">
                  <a16:creationId xmlns:a16="http://schemas.microsoft.com/office/drawing/2014/main" id="{7DC6E861-33E2-F121-9990-5F4177D661BA}"/>
                </a:ext>
              </a:extLst>
            </p:cNvPr>
            <p:cNvSpPr/>
            <p:nvPr/>
          </p:nvSpPr>
          <p:spPr>
            <a:xfrm>
              <a:off x="13327252" y="190919"/>
              <a:ext cx="1475" cy="1593"/>
            </a:xfrm>
            <a:custGeom>
              <a:avLst/>
              <a:gdLst>
                <a:gd name="connsiteX0" fmla="*/ -130 w 1475"/>
                <a:gd name="connsiteY0" fmla="*/ 1279 h 1593"/>
                <a:gd name="connsiteX1" fmla="*/ -1606 w 1475"/>
                <a:gd name="connsiteY1" fmla="*/ -315 h 1593"/>
              </a:gdLst>
              <a:ahLst/>
              <a:cxnLst>
                <a:cxn ang="0">
                  <a:pos x="connsiteX0" y="connsiteY0"/>
                </a:cxn>
                <a:cxn ang="0">
                  <a:pos x="connsiteX1" y="connsiteY1"/>
                </a:cxn>
              </a:cxnLst>
              <a:rect l="l" t="t" r="r" b="b"/>
              <a:pathLst>
                <a:path w="1475" h="1593">
                  <a:moveTo>
                    <a:pt x="-130" y="1279"/>
                  </a:moveTo>
                  <a:cubicBezTo>
                    <a:pt x="-917" y="1129"/>
                    <a:pt x="-1507" y="482"/>
                    <a:pt x="-1606" y="-315"/>
                  </a:cubicBezTo>
                  <a:close/>
                </a:path>
              </a:pathLst>
            </a:custGeom>
            <a:solidFill>
              <a:srgbClr val="020202"/>
            </a:solidFill>
            <a:ln w="1956" cap="flat">
              <a:noFill/>
              <a:prstDash val="solid"/>
              <a:miter/>
            </a:ln>
          </p:spPr>
          <p:txBody>
            <a:bodyPr rtlCol="0" anchor="ctr"/>
            <a:lstStyle/>
            <a:p>
              <a:endParaRPr lang="es-CO"/>
            </a:p>
          </p:txBody>
        </p:sp>
        <p:sp>
          <p:nvSpPr>
            <p:cNvPr id="5395" name="Freeform: Shape 5394">
              <a:extLst>
                <a:ext uri="{FF2B5EF4-FFF2-40B4-BE49-F238E27FC236}">
                  <a16:creationId xmlns:a16="http://schemas.microsoft.com/office/drawing/2014/main" id="{E4DEB1C0-96E3-D6CC-6DFF-898739B52DCA}"/>
                </a:ext>
              </a:extLst>
            </p:cNvPr>
            <p:cNvSpPr/>
            <p:nvPr/>
          </p:nvSpPr>
          <p:spPr>
            <a:xfrm>
              <a:off x="13319777" y="182283"/>
              <a:ext cx="1554" cy="1672"/>
            </a:xfrm>
            <a:custGeom>
              <a:avLst/>
              <a:gdLst>
                <a:gd name="connsiteX0" fmla="*/ -51 w 1554"/>
                <a:gd name="connsiteY0" fmla="*/ 1357 h 1672"/>
                <a:gd name="connsiteX1" fmla="*/ -1606 w 1554"/>
                <a:gd name="connsiteY1" fmla="*/ -315 h 1672"/>
                <a:gd name="connsiteX2" fmla="*/ -51 w 1554"/>
                <a:gd name="connsiteY2" fmla="*/ 1357 h 1672"/>
              </a:gdLst>
              <a:ahLst/>
              <a:cxnLst>
                <a:cxn ang="0">
                  <a:pos x="connsiteX0" y="connsiteY0"/>
                </a:cxn>
                <a:cxn ang="0">
                  <a:pos x="connsiteX1" y="connsiteY1"/>
                </a:cxn>
                <a:cxn ang="0">
                  <a:pos x="connsiteX2" y="connsiteY2"/>
                </a:cxn>
              </a:cxnLst>
              <a:rect l="l" t="t" r="r" b="b"/>
              <a:pathLst>
                <a:path w="1554" h="1672">
                  <a:moveTo>
                    <a:pt x="-51" y="1357"/>
                  </a:moveTo>
                  <a:cubicBezTo>
                    <a:pt x="-878" y="1188"/>
                    <a:pt x="-1487" y="517"/>
                    <a:pt x="-1606" y="-315"/>
                  </a:cubicBezTo>
                  <a:cubicBezTo>
                    <a:pt x="-779" y="-145"/>
                    <a:pt x="-169" y="525"/>
                    <a:pt x="-51" y="1357"/>
                  </a:cubicBezTo>
                  <a:close/>
                </a:path>
              </a:pathLst>
            </a:custGeom>
            <a:solidFill>
              <a:srgbClr val="020202"/>
            </a:solidFill>
            <a:ln w="1956" cap="flat">
              <a:noFill/>
              <a:prstDash val="solid"/>
              <a:miter/>
            </a:ln>
          </p:spPr>
          <p:txBody>
            <a:bodyPr rtlCol="0" anchor="ctr"/>
            <a:lstStyle/>
            <a:p>
              <a:endParaRPr lang="es-CO"/>
            </a:p>
          </p:txBody>
        </p:sp>
        <p:sp>
          <p:nvSpPr>
            <p:cNvPr id="5396" name="Freeform: Shape 5395">
              <a:extLst>
                <a:ext uri="{FF2B5EF4-FFF2-40B4-BE49-F238E27FC236}">
                  <a16:creationId xmlns:a16="http://schemas.microsoft.com/office/drawing/2014/main" id="{E703410D-18EC-0C57-205A-0F8EA5293271}"/>
                </a:ext>
              </a:extLst>
            </p:cNvPr>
            <p:cNvSpPr/>
            <p:nvPr/>
          </p:nvSpPr>
          <p:spPr>
            <a:xfrm>
              <a:off x="13318420" y="180768"/>
              <a:ext cx="1495" cy="1652"/>
            </a:xfrm>
            <a:custGeom>
              <a:avLst/>
              <a:gdLst>
                <a:gd name="connsiteX0" fmla="*/ -110 w 1495"/>
                <a:gd name="connsiteY0" fmla="*/ 1338 h 1652"/>
                <a:gd name="connsiteX1" fmla="*/ -1606 w 1495"/>
                <a:gd name="connsiteY1" fmla="*/ -315 h 1652"/>
                <a:gd name="connsiteX2" fmla="*/ -110 w 1495"/>
                <a:gd name="connsiteY2" fmla="*/ 1338 h 1652"/>
              </a:gdLst>
              <a:ahLst/>
              <a:cxnLst>
                <a:cxn ang="0">
                  <a:pos x="connsiteX0" y="connsiteY0"/>
                </a:cxn>
                <a:cxn ang="0">
                  <a:pos x="connsiteX1" y="connsiteY1"/>
                </a:cxn>
                <a:cxn ang="0">
                  <a:pos x="connsiteX2" y="connsiteY2"/>
                </a:cxn>
              </a:cxnLst>
              <a:rect l="l" t="t" r="r" b="b"/>
              <a:pathLst>
                <a:path w="1495" h="1652">
                  <a:moveTo>
                    <a:pt x="-110" y="1338"/>
                  </a:moveTo>
                  <a:cubicBezTo>
                    <a:pt x="-917" y="1182"/>
                    <a:pt x="-1527" y="508"/>
                    <a:pt x="-1606" y="-315"/>
                  </a:cubicBezTo>
                  <a:cubicBezTo>
                    <a:pt x="-819" y="-126"/>
                    <a:pt x="-209" y="531"/>
                    <a:pt x="-110" y="1338"/>
                  </a:cubicBezTo>
                  <a:close/>
                </a:path>
              </a:pathLst>
            </a:custGeom>
            <a:solidFill>
              <a:srgbClr val="020202"/>
            </a:solidFill>
            <a:ln w="1956" cap="flat">
              <a:noFill/>
              <a:prstDash val="solid"/>
              <a:miter/>
            </a:ln>
          </p:spPr>
          <p:txBody>
            <a:bodyPr rtlCol="0" anchor="ctr"/>
            <a:lstStyle/>
            <a:p>
              <a:endParaRPr lang="es-CO"/>
            </a:p>
          </p:txBody>
        </p:sp>
        <p:sp>
          <p:nvSpPr>
            <p:cNvPr id="5397" name="Freeform: Shape 5396">
              <a:extLst>
                <a:ext uri="{FF2B5EF4-FFF2-40B4-BE49-F238E27FC236}">
                  <a16:creationId xmlns:a16="http://schemas.microsoft.com/office/drawing/2014/main" id="{BCECE052-C4D8-F454-0401-838A079911A0}"/>
                </a:ext>
              </a:extLst>
            </p:cNvPr>
            <p:cNvSpPr/>
            <p:nvPr/>
          </p:nvSpPr>
          <p:spPr>
            <a:xfrm>
              <a:off x="13317062" y="179273"/>
              <a:ext cx="1456" cy="1593"/>
            </a:xfrm>
            <a:custGeom>
              <a:avLst/>
              <a:gdLst>
                <a:gd name="connsiteX0" fmla="*/ -149 w 1456"/>
                <a:gd name="connsiteY0" fmla="*/ 1279 h 1593"/>
                <a:gd name="connsiteX1" fmla="*/ -1606 w 1456"/>
                <a:gd name="connsiteY1" fmla="*/ -315 h 1593"/>
              </a:gdLst>
              <a:ahLst/>
              <a:cxnLst>
                <a:cxn ang="0">
                  <a:pos x="connsiteX0" y="connsiteY0"/>
                </a:cxn>
                <a:cxn ang="0">
                  <a:pos x="connsiteX1" y="connsiteY1"/>
                </a:cxn>
              </a:cxnLst>
              <a:rect l="l" t="t" r="r" b="b"/>
              <a:pathLst>
                <a:path w="1456" h="1593">
                  <a:moveTo>
                    <a:pt x="-149" y="1279"/>
                  </a:moveTo>
                  <a:cubicBezTo>
                    <a:pt x="-936" y="1133"/>
                    <a:pt x="-1527" y="482"/>
                    <a:pt x="-1606" y="-315"/>
                  </a:cubicBezTo>
                  <a:close/>
                </a:path>
              </a:pathLst>
            </a:custGeom>
            <a:solidFill>
              <a:srgbClr val="020202"/>
            </a:solidFill>
            <a:ln w="1956" cap="flat">
              <a:noFill/>
              <a:prstDash val="solid"/>
              <a:miter/>
            </a:ln>
          </p:spPr>
          <p:txBody>
            <a:bodyPr rtlCol="0" anchor="ctr"/>
            <a:lstStyle/>
            <a:p>
              <a:endParaRPr lang="es-CO"/>
            </a:p>
          </p:txBody>
        </p:sp>
        <p:sp>
          <p:nvSpPr>
            <p:cNvPr id="5398" name="Freeform: Shape 5397">
              <a:extLst>
                <a:ext uri="{FF2B5EF4-FFF2-40B4-BE49-F238E27FC236}">
                  <a16:creationId xmlns:a16="http://schemas.microsoft.com/office/drawing/2014/main" id="{E398D7C2-6769-50F0-26A1-D1A2053C2BA0}"/>
                </a:ext>
              </a:extLst>
            </p:cNvPr>
            <p:cNvSpPr/>
            <p:nvPr/>
          </p:nvSpPr>
          <p:spPr>
            <a:xfrm>
              <a:off x="13311239" y="173430"/>
              <a:ext cx="1514" cy="1495"/>
            </a:xfrm>
            <a:custGeom>
              <a:avLst/>
              <a:gdLst>
                <a:gd name="connsiteX0" fmla="*/ -91 w 1514"/>
                <a:gd name="connsiteY0" fmla="*/ 1180 h 1495"/>
                <a:gd name="connsiteX1" fmla="*/ -1606 w 1514"/>
                <a:gd name="connsiteY1" fmla="*/ -315 h 1495"/>
              </a:gdLst>
              <a:ahLst/>
              <a:cxnLst>
                <a:cxn ang="0">
                  <a:pos x="connsiteX0" y="connsiteY0"/>
                </a:cxn>
                <a:cxn ang="0">
                  <a:pos x="connsiteX1" y="connsiteY1"/>
                </a:cxn>
              </a:cxnLst>
              <a:rect l="l" t="t" r="r" b="b"/>
              <a:pathLst>
                <a:path w="1514" h="1495">
                  <a:moveTo>
                    <a:pt x="-91" y="1180"/>
                  </a:moveTo>
                  <a:cubicBezTo>
                    <a:pt x="-877" y="1068"/>
                    <a:pt x="-1487" y="462"/>
                    <a:pt x="-1606" y="-315"/>
                  </a:cubicBezTo>
                  <a:close/>
                </a:path>
              </a:pathLst>
            </a:custGeom>
            <a:solidFill>
              <a:srgbClr val="020202"/>
            </a:solidFill>
            <a:ln w="1956" cap="flat">
              <a:noFill/>
              <a:prstDash val="solid"/>
              <a:miter/>
            </a:ln>
          </p:spPr>
          <p:txBody>
            <a:bodyPr rtlCol="0" anchor="ctr"/>
            <a:lstStyle/>
            <a:p>
              <a:endParaRPr lang="es-CO"/>
            </a:p>
          </p:txBody>
        </p:sp>
        <p:sp>
          <p:nvSpPr>
            <p:cNvPr id="5399" name="Freeform: Shape 5398">
              <a:extLst>
                <a:ext uri="{FF2B5EF4-FFF2-40B4-BE49-F238E27FC236}">
                  <a16:creationId xmlns:a16="http://schemas.microsoft.com/office/drawing/2014/main" id="{EB73A1AB-90D8-DF6A-3A90-FE98226CFBF9}"/>
                </a:ext>
              </a:extLst>
            </p:cNvPr>
            <p:cNvSpPr/>
            <p:nvPr/>
          </p:nvSpPr>
          <p:spPr>
            <a:xfrm>
              <a:off x="13297920" y="158971"/>
              <a:ext cx="1534" cy="1672"/>
            </a:xfrm>
            <a:custGeom>
              <a:avLst/>
              <a:gdLst>
                <a:gd name="connsiteX0" fmla="*/ -71 w 1534"/>
                <a:gd name="connsiteY0" fmla="*/ 1357 h 1672"/>
                <a:gd name="connsiteX1" fmla="*/ -1606 w 1534"/>
                <a:gd name="connsiteY1" fmla="*/ -315 h 1672"/>
                <a:gd name="connsiteX2" fmla="*/ -71 w 1534"/>
                <a:gd name="connsiteY2" fmla="*/ 1357 h 1672"/>
              </a:gdLst>
              <a:ahLst/>
              <a:cxnLst>
                <a:cxn ang="0">
                  <a:pos x="connsiteX0" y="connsiteY0"/>
                </a:cxn>
                <a:cxn ang="0">
                  <a:pos x="connsiteX1" y="connsiteY1"/>
                </a:cxn>
                <a:cxn ang="0">
                  <a:pos x="connsiteX2" y="connsiteY2"/>
                </a:cxn>
              </a:cxnLst>
              <a:rect l="l" t="t" r="r" b="b"/>
              <a:pathLst>
                <a:path w="1534" h="1672">
                  <a:moveTo>
                    <a:pt x="-71" y="1357"/>
                  </a:moveTo>
                  <a:cubicBezTo>
                    <a:pt x="-897" y="1216"/>
                    <a:pt x="-1527" y="527"/>
                    <a:pt x="-1606" y="-315"/>
                  </a:cubicBezTo>
                  <a:cubicBezTo>
                    <a:pt x="-799" y="-138"/>
                    <a:pt x="-169" y="531"/>
                    <a:pt x="-71" y="1357"/>
                  </a:cubicBezTo>
                  <a:close/>
                </a:path>
              </a:pathLst>
            </a:custGeom>
            <a:solidFill>
              <a:srgbClr val="020202"/>
            </a:solidFill>
            <a:ln w="1956" cap="flat">
              <a:noFill/>
              <a:prstDash val="solid"/>
              <a:miter/>
            </a:ln>
          </p:spPr>
          <p:txBody>
            <a:bodyPr rtlCol="0" anchor="ctr"/>
            <a:lstStyle/>
            <a:p>
              <a:endParaRPr lang="es-CO"/>
            </a:p>
          </p:txBody>
        </p:sp>
        <p:sp>
          <p:nvSpPr>
            <p:cNvPr id="5400" name="Freeform: Shape 5399">
              <a:extLst>
                <a:ext uri="{FF2B5EF4-FFF2-40B4-BE49-F238E27FC236}">
                  <a16:creationId xmlns:a16="http://schemas.microsoft.com/office/drawing/2014/main" id="{B60979A5-2675-D2DD-4C7F-3ED69B4091F2}"/>
                </a:ext>
              </a:extLst>
            </p:cNvPr>
            <p:cNvSpPr/>
            <p:nvPr/>
          </p:nvSpPr>
          <p:spPr>
            <a:xfrm>
              <a:off x="13296543" y="157456"/>
              <a:ext cx="1514" cy="1652"/>
            </a:xfrm>
            <a:custGeom>
              <a:avLst/>
              <a:gdLst>
                <a:gd name="connsiteX0" fmla="*/ -91 w 1514"/>
                <a:gd name="connsiteY0" fmla="*/ 1338 h 1652"/>
                <a:gd name="connsiteX1" fmla="*/ -1606 w 1514"/>
                <a:gd name="connsiteY1" fmla="*/ -315 h 1652"/>
                <a:gd name="connsiteX2" fmla="*/ -91 w 1514"/>
                <a:gd name="connsiteY2" fmla="*/ 1338 h 1652"/>
              </a:gdLst>
              <a:ahLst/>
              <a:cxnLst>
                <a:cxn ang="0">
                  <a:pos x="connsiteX0" y="connsiteY0"/>
                </a:cxn>
                <a:cxn ang="0">
                  <a:pos x="connsiteX1" y="connsiteY1"/>
                </a:cxn>
                <a:cxn ang="0">
                  <a:pos x="connsiteX2" y="connsiteY2"/>
                </a:cxn>
              </a:cxnLst>
              <a:rect l="l" t="t" r="r" b="b"/>
              <a:pathLst>
                <a:path w="1514" h="1652">
                  <a:moveTo>
                    <a:pt x="-91" y="1338"/>
                  </a:moveTo>
                  <a:cubicBezTo>
                    <a:pt x="-917" y="1196"/>
                    <a:pt x="-1546" y="517"/>
                    <a:pt x="-1606" y="-315"/>
                  </a:cubicBezTo>
                  <a:cubicBezTo>
                    <a:pt x="-818" y="-110"/>
                    <a:pt x="-229" y="537"/>
                    <a:pt x="-91" y="1338"/>
                  </a:cubicBezTo>
                  <a:close/>
                </a:path>
              </a:pathLst>
            </a:custGeom>
            <a:solidFill>
              <a:srgbClr val="020202"/>
            </a:solidFill>
            <a:ln w="1956" cap="flat">
              <a:noFill/>
              <a:prstDash val="solid"/>
              <a:miter/>
            </a:ln>
          </p:spPr>
          <p:txBody>
            <a:bodyPr rtlCol="0" anchor="ctr"/>
            <a:lstStyle/>
            <a:p>
              <a:endParaRPr lang="es-CO"/>
            </a:p>
          </p:txBody>
        </p:sp>
        <p:sp>
          <p:nvSpPr>
            <p:cNvPr id="5401" name="Freeform: Shape 5400">
              <a:extLst>
                <a:ext uri="{FF2B5EF4-FFF2-40B4-BE49-F238E27FC236}">
                  <a16:creationId xmlns:a16="http://schemas.microsoft.com/office/drawing/2014/main" id="{DCC94FF9-52A2-9F89-C7F4-441E6FCB8086}"/>
                </a:ext>
              </a:extLst>
            </p:cNvPr>
            <p:cNvSpPr/>
            <p:nvPr/>
          </p:nvSpPr>
          <p:spPr>
            <a:xfrm>
              <a:off x="13295166" y="155961"/>
              <a:ext cx="1475" cy="1613"/>
            </a:xfrm>
            <a:custGeom>
              <a:avLst/>
              <a:gdLst>
                <a:gd name="connsiteX0" fmla="*/ -130 w 1475"/>
                <a:gd name="connsiteY0" fmla="*/ 1298 h 1613"/>
                <a:gd name="connsiteX1" fmla="*/ -1606 w 1475"/>
                <a:gd name="connsiteY1" fmla="*/ -315 h 1613"/>
                <a:gd name="connsiteX2" fmla="*/ -130 w 1475"/>
                <a:gd name="connsiteY2" fmla="*/ 1298 h 1613"/>
              </a:gdLst>
              <a:ahLst/>
              <a:cxnLst>
                <a:cxn ang="0">
                  <a:pos x="connsiteX0" y="connsiteY0"/>
                </a:cxn>
                <a:cxn ang="0">
                  <a:pos x="connsiteX1" y="connsiteY1"/>
                </a:cxn>
                <a:cxn ang="0">
                  <a:pos x="connsiteX2" y="connsiteY2"/>
                </a:cxn>
              </a:cxnLst>
              <a:rect l="l" t="t" r="r" b="b"/>
              <a:pathLst>
                <a:path w="1475" h="1613">
                  <a:moveTo>
                    <a:pt x="-130" y="1298"/>
                  </a:moveTo>
                  <a:cubicBezTo>
                    <a:pt x="-897" y="1108"/>
                    <a:pt x="-1487" y="472"/>
                    <a:pt x="-1606" y="-315"/>
                  </a:cubicBezTo>
                  <a:cubicBezTo>
                    <a:pt x="-858" y="-83"/>
                    <a:pt x="-288" y="533"/>
                    <a:pt x="-130" y="1298"/>
                  </a:cubicBezTo>
                  <a:close/>
                </a:path>
              </a:pathLst>
            </a:custGeom>
            <a:solidFill>
              <a:srgbClr val="020202"/>
            </a:solidFill>
            <a:ln w="1956" cap="flat">
              <a:noFill/>
              <a:prstDash val="solid"/>
              <a:miter/>
            </a:ln>
          </p:spPr>
          <p:txBody>
            <a:bodyPr rtlCol="0" anchor="ctr"/>
            <a:lstStyle/>
            <a:p>
              <a:endParaRPr lang="es-CO"/>
            </a:p>
          </p:txBody>
        </p:sp>
        <p:sp>
          <p:nvSpPr>
            <p:cNvPr id="5402" name="Freeform: Shape 5401">
              <a:extLst>
                <a:ext uri="{FF2B5EF4-FFF2-40B4-BE49-F238E27FC236}">
                  <a16:creationId xmlns:a16="http://schemas.microsoft.com/office/drawing/2014/main" id="{FFFFFDDB-A913-F53E-35CA-21533964F103}"/>
                </a:ext>
              </a:extLst>
            </p:cNvPr>
            <p:cNvSpPr/>
            <p:nvPr/>
          </p:nvSpPr>
          <p:spPr>
            <a:xfrm>
              <a:off x="13286215" y="145869"/>
              <a:ext cx="1593" cy="1652"/>
            </a:xfrm>
            <a:custGeom>
              <a:avLst/>
              <a:gdLst>
                <a:gd name="connsiteX0" fmla="*/ -12 w 1593"/>
                <a:gd name="connsiteY0" fmla="*/ 1338 h 1652"/>
                <a:gd name="connsiteX1" fmla="*/ -1606 w 1593"/>
                <a:gd name="connsiteY1" fmla="*/ -315 h 1652"/>
                <a:gd name="connsiteX2" fmla="*/ -12 w 1593"/>
                <a:gd name="connsiteY2" fmla="*/ 1338 h 1652"/>
              </a:gdLst>
              <a:ahLst/>
              <a:cxnLst>
                <a:cxn ang="0">
                  <a:pos x="connsiteX0" y="connsiteY0"/>
                </a:cxn>
                <a:cxn ang="0">
                  <a:pos x="connsiteX1" y="connsiteY1"/>
                </a:cxn>
                <a:cxn ang="0">
                  <a:pos x="connsiteX2" y="connsiteY2"/>
                </a:cxn>
              </a:cxnLst>
              <a:rect l="l" t="t" r="r" b="b"/>
              <a:pathLst>
                <a:path w="1593" h="1652">
                  <a:moveTo>
                    <a:pt x="-12" y="1338"/>
                  </a:moveTo>
                  <a:cubicBezTo>
                    <a:pt x="-838" y="1186"/>
                    <a:pt x="-1487" y="521"/>
                    <a:pt x="-1606" y="-315"/>
                  </a:cubicBezTo>
                  <a:cubicBezTo>
                    <a:pt x="-779" y="-163"/>
                    <a:pt x="-130" y="502"/>
                    <a:pt x="-12" y="1338"/>
                  </a:cubicBezTo>
                  <a:close/>
                </a:path>
              </a:pathLst>
            </a:custGeom>
            <a:solidFill>
              <a:srgbClr val="020202"/>
            </a:solidFill>
            <a:ln w="1956" cap="flat">
              <a:noFill/>
              <a:prstDash val="solid"/>
              <a:miter/>
            </a:ln>
          </p:spPr>
          <p:txBody>
            <a:bodyPr rtlCol="0" anchor="ctr"/>
            <a:lstStyle/>
            <a:p>
              <a:endParaRPr lang="es-CO"/>
            </a:p>
          </p:txBody>
        </p:sp>
        <p:sp>
          <p:nvSpPr>
            <p:cNvPr id="5403" name="Freeform: Shape 5402">
              <a:extLst>
                <a:ext uri="{FF2B5EF4-FFF2-40B4-BE49-F238E27FC236}">
                  <a16:creationId xmlns:a16="http://schemas.microsoft.com/office/drawing/2014/main" id="{C3EF2A22-0775-43F8-A56F-C84CC9FB27F3}"/>
                </a:ext>
              </a:extLst>
            </p:cNvPr>
            <p:cNvSpPr/>
            <p:nvPr/>
          </p:nvSpPr>
          <p:spPr>
            <a:xfrm>
              <a:off x="13284799" y="144393"/>
              <a:ext cx="1573" cy="1632"/>
            </a:xfrm>
            <a:custGeom>
              <a:avLst/>
              <a:gdLst>
                <a:gd name="connsiteX0" fmla="*/ -32 w 1573"/>
                <a:gd name="connsiteY0" fmla="*/ 1318 h 1632"/>
                <a:gd name="connsiteX1" fmla="*/ -1606 w 1573"/>
                <a:gd name="connsiteY1" fmla="*/ -315 h 1632"/>
                <a:gd name="connsiteX2" fmla="*/ -32 w 1573"/>
                <a:gd name="connsiteY2" fmla="*/ 1318 h 1632"/>
              </a:gdLst>
              <a:ahLst/>
              <a:cxnLst>
                <a:cxn ang="0">
                  <a:pos x="connsiteX0" y="connsiteY0"/>
                </a:cxn>
                <a:cxn ang="0">
                  <a:pos x="connsiteX1" y="connsiteY1"/>
                </a:cxn>
                <a:cxn ang="0">
                  <a:pos x="connsiteX2" y="connsiteY2"/>
                </a:cxn>
              </a:cxnLst>
              <a:rect l="l" t="t" r="r" b="b"/>
              <a:pathLst>
                <a:path w="1573" h="1632">
                  <a:moveTo>
                    <a:pt x="-32" y="1318"/>
                  </a:moveTo>
                  <a:cubicBezTo>
                    <a:pt x="-877" y="1204"/>
                    <a:pt x="-1527" y="529"/>
                    <a:pt x="-1606" y="-315"/>
                  </a:cubicBezTo>
                  <a:cubicBezTo>
                    <a:pt x="-779" y="-157"/>
                    <a:pt x="-150" y="496"/>
                    <a:pt x="-32" y="1318"/>
                  </a:cubicBezTo>
                  <a:close/>
                </a:path>
              </a:pathLst>
            </a:custGeom>
            <a:solidFill>
              <a:srgbClr val="020202"/>
            </a:solidFill>
            <a:ln w="1956" cap="flat">
              <a:noFill/>
              <a:prstDash val="solid"/>
              <a:miter/>
            </a:ln>
          </p:spPr>
          <p:txBody>
            <a:bodyPr rtlCol="0" anchor="ctr"/>
            <a:lstStyle/>
            <a:p>
              <a:endParaRPr lang="es-CO"/>
            </a:p>
          </p:txBody>
        </p:sp>
        <p:sp>
          <p:nvSpPr>
            <p:cNvPr id="5404" name="Freeform: Shape 5403">
              <a:extLst>
                <a:ext uri="{FF2B5EF4-FFF2-40B4-BE49-F238E27FC236}">
                  <a16:creationId xmlns:a16="http://schemas.microsoft.com/office/drawing/2014/main" id="{70D06CEF-0B70-FE87-05FC-976A5A59FED1}"/>
                </a:ext>
              </a:extLst>
            </p:cNvPr>
            <p:cNvSpPr/>
            <p:nvPr/>
          </p:nvSpPr>
          <p:spPr>
            <a:xfrm>
              <a:off x="13283343" y="142938"/>
              <a:ext cx="1593" cy="1613"/>
            </a:xfrm>
            <a:custGeom>
              <a:avLst/>
              <a:gdLst>
                <a:gd name="connsiteX0" fmla="*/ -12 w 1593"/>
                <a:gd name="connsiteY0" fmla="*/ 1298 h 1613"/>
                <a:gd name="connsiteX1" fmla="*/ -1606 w 1593"/>
                <a:gd name="connsiteY1" fmla="*/ -315 h 1613"/>
                <a:gd name="connsiteX2" fmla="*/ -12 w 1593"/>
                <a:gd name="connsiteY2" fmla="*/ 1298 h 1613"/>
              </a:gdLst>
              <a:ahLst/>
              <a:cxnLst>
                <a:cxn ang="0">
                  <a:pos x="connsiteX0" y="connsiteY0"/>
                </a:cxn>
                <a:cxn ang="0">
                  <a:pos x="connsiteX1" y="connsiteY1"/>
                </a:cxn>
                <a:cxn ang="0">
                  <a:pos x="connsiteX2" y="connsiteY2"/>
                </a:cxn>
              </a:cxnLst>
              <a:rect l="l" t="t" r="r" b="b"/>
              <a:pathLst>
                <a:path w="1593" h="1613">
                  <a:moveTo>
                    <a:pt x="-12" y="1298"/>
                  </a:moveTo>
                  <a:cubicBezTo>
                    <a:pt x="-838" y="1151"/>
                    <a:pt x="-1468" y="506"/>
                    <a:pt x="-1606" y="-315"/>
                  </a:cubicBezTo>
                  <a:cubicBezTo>
                    <a:pt x="-779" y="-167"/>
                    <a:pt x="-150" y="478"/>
                    <a:pt x="-12" y="1298"/>
                  </a:cubicBezTo>
                  <a:close/>
                </a:path>
              </a:pathLst>
            </a:custGeom>
            <a:solidFill>
              <a:srgbClr val="020202"/>
            </a:solidFill>
            <a:ln w="1956" cap="flat">
              <a:noFill/>
              <a:prstDash val="solid"/>
              <a:miter/>
            </a:ln>
          </p:spPr>
          <p:txBody>
            <a:bodyPr rtlCol="0" anchor="ctr"/>
            <a:lstStyle/>
            <a:p>
              <a:endParaRPr lang="es-CO"/>
            </a:p>
          </p:txBody>
        </p:sp>
        <p:sp>
          <p:nvSpPr>
            <p:cNvPr id="5405" name="Freeform: Shape 5404">
              <a:extLst>
                <a:ext uri="{FF2B5EF4-FFF2-40B4-BE49-F238E27FC236}">
                  <a16:creationId xmlns:a16="http://schemas.microsoft.com/office/drawing/2014/main" id="{DF2C1358-BB00-CC74-4B7F-76163229DF8E}"/>
                </a:ext>
              </a:extLst>
            </p:cNvPr>
            <p:cNvSpPr/>
            <p:nvPr/>
          </p:nvSpPr>
          <p:spPr>
            <a:xfrm>
              <a:off x="13214863" y="89035"/>
              <a:ext cx="1711" cy="1357"/>
            </a:xfrm>
            <a:custGeom>
              <a:avLst/>
              <a:gdLst>
                <a:gd name="connsiteX0" fmla="*/ 106 w 1711"/>
                <a:gd name="connsiteY0" fmla="*/ 1043 h 1357"/>
                <a:gd name="connsiteX1" fmla="*/ -1606 w 1711"/>
                <a:gd name="connsiteY1" fmla="*/ -315 h 1357"/>
                <a:gd name="connsiteX2" fmla="*/ 106 w 1711"/>
                <a:gd name="connsiteY2" fmla="*/ 1043 h 1357"/>
              </a:gdLst>
              <a:ahLst/>
              <a:cxnLst>
                <a:cxn ang="0">
                  <a:pos x="connsiteX0" y="connsiteY0"/>
                </a:cxn>
                <a:cxn ang="0">
                  <a:pos x="connsiteX1" y="connsiteY1"/>
                </a:cxn>
                <a:cxn ang="0">
                  <a:pos x="connsiteX2" y="connsiteY2"/>
                </a:cxn>
              </a:cxnLst>
              <a:rect l="l" t="t" r="r" b="b"/>
              <a:pathLst>
                <a:path w="1711" h="1357">
                  <a:moveTo>
                    <a:pt x="106" y="1043"/>
                  </a:moveTo>
                  <a:cubicBezTo>
                    <a:pt x="-701" y="1031"/>
                    <a:pt x="-1409" y="474"/>
                    <a:pt x="-1606" y="-315"/>
                  </a:cubicBezTo>
                  <a:cubicBezTo>
                    <a:pt x="-838" y="-212"/>
                    <a:pt x="-169" y="309"/>
                    <a:pt x="106" y="1043"/>
                  </a:cubicBezTo>
                  <a:close/>
                </a:path>
              </a:pathLst>
            </a:custGeom>
            <a:solidFill>
              <a:srgbClr val="020202"/>
            </a:solidFill>
            <a:ln w="1956" cap="flat">
              <a:noFill/>
              <a:prstDash val="solid"/>
              <a:miter/>
            </a:ln>
          </p:spPr>
          <p:txBody>
            <a:bodyPr rtlCol="0" anchor="ctr"/>
            <a:lstStyle/>
            <a:p>
              <a:endParaRPr lang="es-CO"/>
            </a:p>
          </p:txBody>
        </p:sp>
        <p:sp>
          <p:nvSpPr>
            <p:cNvPr id="5406" name="Freeform: Shape 5405">
              <a:extLst>
                <a:ext uri="{FF2B5EF4-FFF2-40B4-BE49-F238E27FC236}">
                  <a16:creationId xmlns:a16="http://schemas.microsoft.com/office/drawing/2014/main" id="{662D4CCE-15D5-1256-9F52-F8D39AF00F8B}"/>
                </a:ext>
              </a:extLst>
            </p:cNvPr>
            <p:cNvSpPr/>
            <p:nvPr/>
          </p:nvSpPr>
          <p:spPr>
            <a:xfrm>
              <a:off x="13281887" y="141482"/>
              <a:ext cx="1613" cy="1593"/>
            </a:xfrm>
            <a:custGeom>
              <a:avLst/>
              <a:gdLst>
                <a:gd name="connsiteX0" fmla="*/ 8 w 1613"/>
                <a:gd name="connsiteY0" fmla="*/ 1279 h 1593"/>
                <a:gd name="connsiteX1" fmla="*/ -1606 w 1613"/>
                <a:gd name="connsiteY1" fmla="*/ -315 h 1593"/>
                <a:gd name="connsiteX2" fmla="*/ 8 w 1613"/>
                <a:gd name="connsiteY2" fmla="*/ 1279 h 1593"/>
              </a:gdLst>
              <a:ahLst/>
              <a:cxnLst>
                <a:cxn ang="0">
                  <a:pos x="connsiteX0" y="connsiteY0"/>
                </a:cxn>
                <a:cxn ang="0">
                  <a:pos x="connsiteX1" y="connsiteY1"/>
                </a:cxn>
                <a:cxn ang="0">
                  <a:pos x="connsiteX2" y="connsiteY2"/>
                </a:cxn>
              </a:cxnLst>
              <a:rect l="l" t="t" r="r" b="b"/>
              <a:pathLst>
                <a:path w="1613" h="1593">
                  <a:moveTo>
                    <a:pt x="8" y="1279"/>
                  </a:moveTo>
                  <a:cubicBezTo>
                    <a:pt x="-838" y="1178"/>
                    <a:pt x="-1487" y="523"/>
                    <a:pt x="-1606" y="-315"/>
                  </a:cubicBezTo>
                  <a:cubicBezTo>
                    <a:pt x="-779" y="-179"/>
                    <a:pt x="-130" y="460"/>
                    <a:pt x="8" y="1279"/>
                  </a:cubicBezTo>
                  <a:close/>
                </a:path>
              </a:pathLst>
            </a:custGeom>
            <a:solidFill>
              <a:srgbClr val="020202"/>
            </a:solidFill>
            <a:ln w="1956" cap="flat">
              <a:noFill/>
              <a:prstDash val="solid"/>
              <a:miter/>
            </a:ln>
          </p:spPr>
          <p:txBody>
            <a:bodyPr rtlCol="0" anchor="ctr"/>
            <a:lstStyle/>
            <a:p>
              <a:endParaRPr lang="es-CO"/>
            </a:p>
          </p:txBody>
        </p:sp>
        <p:sp>
          <p:nvSpPr>
            <p:cNvPr id="5407" name="Freeform: Shape 5406">
              <a:extLst>
                <a:ext uri="{FF2B5EF4-FFF2-40B4-BE49-F238E27FC236}">
                  <a16:creationId xmlns:a16="http://schemas.microsoft.com/office/drawing/2014/main" id="{C1F2666C-C568-A570-F37D-E0ADEAF730C6}"/>
                </a:ext>
              </a:extLst>
            </p:cNvPr>
            <p:cNvSpPr/>
            <p:nvPr/>
          </p:nvSpPr>
          <p:spPr>
            <a:xfrm>
              <a:off x="13280412" y="140026"/>
              <a:ext cx="1613" cy="1613"/>
            </a:xfrm>
            <a:custGeom>
              <a:avLst/>
              <a:gdLst>
                <a:gd name="connsiteX0" fmla="*/ 8 w 1613"/>
                <a:gd name="connsiteY0" fmla="*/ 1298 h 1613"/>
                <a:gd name="connsiteX1" fmla="*/ -1606 w 1613"/>
                <a:gd name="connsiteY1" fmla="*/ -315 h 1613"/>
                <a:gd name="connsiteX2" fmla="*/ 8 w 1613"/>
                <a:gd name="connsiteY2" fmla="*/ 1298 h 1613"/>
              </a:gdLst>
              <a:ahLst/>
              <a:cxnLst>
                <a:cxn ang="0">
                  <a:pos x="connsiteX0" y="connsiteY0"/>
                </a:cxn>
                <a:cxn ang="0">
                  <a:pos x="connsiteX1" y="connsiteY1"/>
                </a:cxn>
                <a:cxn ang="0">
                  <a:pos x="connsiteX2" y="connsiteY2"/>
                </a:cxn>
              </a:cxnLst>
              <a:rect l="l" t="t" r="r" b="b"/>
              <a:pathLst>
                <a:path w="1613" h="1613">
                  <a:moveTo>
                    <a:pt x="8" y="1298"/>
                  </a:moveTo>
                  <a:cubicBezTo>
                    <a:pt x="-819" y="1159"/>
                    <a:pt x="-1468" y="512"/>
                    <a:pt x="-1606" y="-315"/>
                  </a:cubicBezTo>
                  <a:cubicBezTo>
                    <a:pt x="-779" y="-175"/>
                    <a:pt x="-130" y="472"/>
                    <a:pt x="8" y="1298"/>
                  </a:cubicBezTo>
                  <a:close/>
                </a:path>
              </a:pathLst>
            </a:custGeom>
            <a:solidFill>
              <a:srgbClr val="020202"/>
            </a:solidFill>
            <a:ln w="1956" cap="flat">
              <a:noFill/>
              <a:prstDash val="solid"/>
              <a:miter/>
            </a:ln>
          </p:spPr>
          <p:txBody>
            <a:bodyPr rtlCol="0" anchor="ctr"/>
            <a:lstStyle/>
            <a:p>
              <a:endParaRPr lang="es-CO"/>
            </a:p>
          </p:txBody>
        </p:sp>
        <p:sp>
          <p:nvSpPr>
            <p:cNvPr id="5408" name="Freeform: Shape 5407">
              <a:extLst>
                <a:ext uri="{FF2B5EF4-FFF2-40B4-BE49-F238E27FC236}">
                  <a16:creationId xmlns:a16="http://schemas.microsoft.com/office/drawing/2014/main" id="{9AA97A97-BED6-7D0B-744B-2292BCD40001}"/>
                </a:ext>
              </a:extLst>
            </p:cNvPr>
            <p:cNvSpPr/>
            <p:nvPr/>
          </p:nvSpPr>
          <p:spPr>
            <a:xfrm>
              <a:off x="13278937" y="138590"/>
              <a:ext cx="1632" cy="1593"/>
            </a:xfrm>
            <a:custGeom>
              <a:avLst/>
              <a:gdLst>
                <a:gd name="connsiteX0" fmla="*/ 27 w 1632"/>
                <a:gd name="connsiteY0" fmla="*/ 1279 h 1593"/>
                <a:gd name="connsiteX1" fmla="*/ -1606 w 1632"/>
                <a:gd name="connsiteY1" fmla="*/ -315 h 1593"/>
                <a:gd name="connsiteX2" fmla="*/ 27 w 1632"/>
                <a:gd name="connsiteY2" fmla="*/ 1279 h 1593"/>
              </a:gdLst>
              <a:ahLst/>
              <a:cxnLst>
                <a:cxn ang="0">
                  <a:pos x="connsiteX0" y="connsiteY0"/>
                </a:cxn>
                <a:cxn ang="0">
                  <a:pos x="connsiteX1" y="connsiteY1"/>
                </a:cxn>
                <a:cxn ang="0">
                  <a:pos x="connsiteX2" y="connsiteY2"/>
                </a:cxn>
              </a:cxnLst>
              <a:rect l="l" t="t" r="r" b="b"/>
              <a:pathLst>
                <a:path w="1632" h="1593">
                  <a:moveTo>
                    <a:pt x="27" y="1279"/>
                  </a:moveTo>
                  <a:cubicBezTo>
                    <a:pt x="-799" y="1149"/>
                    <a:pt x="-1448" y="510"/>
                    <a:pt x="-1606" y="-315"/>
                  </a:cubicBezTo>
                  <a:cubicBezTo>
                    <a:pt x="-779" y="-185"/>
                    <a:pt x="-130" y="454"/>
                    <a:pt x="27" y="1279"/>
                  </a:cubicBezTo>
                  <a:close/>
                </a:path>
              </a:pathLst>
            </a:custGeom>
            <a:solidFill>
              <a:srgbClr val="020202"/>
            </a:solidFill>
            <a:ln w="1956" cap="flat">
              <a:noFill/>
              <a:prstDash val="solid"/>
              <a:miter/>
            </a:ln>
          </p:spPr>
          <p:txBody>
            <a:bodyPr rtlCol="0" anchor="ctr"/>
            <a:lstStyle/>
            <a:p>
              <a:endParaRPr lang="es-CO"/>
            </a:p>
          </p:txBody>
        </p:sp>
        <p:sp>
          <p:nvSpPr>
            <p:cNvPr id="5409" name="Freeform: Shape 5408">
              <a:extLst>
                <a:ext uri="{FF2B5EF4-FFF2-40B4-BE49-F238E27FC236}">
                  <a16:creationId xmlns:a16="http://schemas.microsoft.com/office/drawing/2014/main" id="{6749B869-607C-C877-431F-BEBB0FDD183E}"/>
                </a:ext>
              </a:extLst>
            </p:cNvPr>
            <p:cNvSpPr/>
            <p:nvPr/>
          </p:nvSpPr>
          <p:spPr>
            <a:xfrm>
              <a:off x="13277461" y="137154"/>
              <a:ext cx="1632" cy="1593"/>
            </a:xfrm>
            <a:custGeom>
              <a:avLst/>
              <a:gdLst>
                <a:gd name="connsiteX0" fmla="*/ 27 w 1632"/>
                <a:gd name="connsiteY0" fmla="*/ 1279 h 1593"/>
                <a:gd name="connsiteX1" fmla="*/ -1606 w 1632"/>
                <a:gd name="connsiteY1" fmla="*/ -315 h 1593"/>
                <a:gd name="connsiteX2" fmla="*/ 27 w 1632"/>
                <a:gd name="connsiteY2" fmla="*/ 1279 h 1593"/>
              </a:gdLst>
              <a:ahLst/>
              <a:cxnLst>
                <a:cxn ang="0">
                  <a:pos x="connsiteX0" y="connsiteY0"/>
                </a:cxn>
                <a:cxn ang="0">
                  <a:pos x="connsiteX1" y="connsiteY1"/>
                </a:cxn>
                <a:cxn ang="0">
                  <a:pos x="connsiteX2" y="connsiteY2"/>
                </a:cxn>
              </a:cxnLst>
              <a:rect l="l" t="t" r="r" b="b"/>
              <a:pathLst>
                <a:path w="1632" h="1593">
                  <a:moveTo>
                    <a:pt x="27" y="1279"/>
                  </a:moveTo>
                  <a:cubicBezTo>
                    <a:pt x="-799" y="1149"/>
                    <a:pt x="-1448" y="510"/>
                    <a:pt x="-1606" y="-315"/>
                  </a:cubicBezTo>
                  <a:cubicBezTo>
                    <a:pt x="-779" y="-185"/>
                    <a:pt x="-130" y="455"/>
                    <a:pt x="27" y="1279"/>
                  </a:cubicBezTo>
                  <a:close/>
                </a:path>
              </a:pathLst>
            </a:custGeom>
            <a:solidFill>
              <a:srgbClr val="020202"/>
            </a:solidFill>
            <a:ln w="1956" cap="flat">
              <a:noFill/>
              <a:prstDash val="solid"/>
              <a:miter/>
            </a:ln>
          </p:spPr>
          <p:txBody>
            <a:bodyPr rtlCol="0" anchor="ctr"/>
            <a:lstStyle/>
            <a:p>
              <a:endParaRPr lang="es-CO"/>
            </a:p>
          </p:txBody>
        </p:sp>
        <p:sp>
          <p:nvSpPr>
            <p:cNvPr id="5410" name="Freeform: Shape 5409">
              <a:extLst>
                <a:ext uri="{FF2B5EF4-FFF2-40B4-BE49-F238E27FC236}">
                  <a16:creationId xmlns:a16="http://schemas.microsoft.com/office/drawing/2014/main" id="{7970AFA6-E1CD-5D23-E26F-A441FBFEA795}"/>
                </a:ext>
              </a:extLst>
            </p:cNvPr>
            <p:cNvSpPr/>
            <p:nvPr/>
          </p:nvSpPr>
          <p:spPr>
            <a:xfrm>
              <a:off x="13267408" y="128301"/>
              <a:ext cx="1613" cy="1455"/>
            </a:xfrm>
            <a:custGeom>
              <a:avLst/>
              <a:gdLst>
                <a:gd name="connsiteX0" fmla="*/ 8 w 1613"/>
                <a:gd name="connsiteY0" fmla="*/ 1141 h 1455"/>
                <a:gd name="connsiteX1" fmla="*/ -1606 w 1613"/>
                <a:gd name="connsiteY1" fmla="*/ -315 h 1455"/>
              </a:gdLst>
              <a:ahLst/>
              <a:cxnLst>
                <a:cxn ang="0">
                  <a:pos x="connsiteX0" y="connsiteY0"/>
                </a:cxn>
                <a:cxn ang="0">
                  <a:pos x="connsiteX1" y="connsiteY1"/>
                </a:cxn>
              </a:cxnLst>
              <a:rect l="l" t="t" r="r" b="b"/>
              <a:pathLst>
                <a:path w="1613" h="1455">
                  <a:moveTo>
                    <a:pt x="8" y="1141"/>
                  </a:moveTo>
                  <a:cubicBezTo>
                    <a:pt x="-799" y="1062"/>
                    <a:pt x="-1448" y="472"/>
                    <a:pt x="-1606" y="-315"/>
                  </a:cubicBezTo>
                  <a:close/>
                </a:path>
              </a:pathLst>
            </a:custGeom>
            <a:solidFill>
              <a:srgbClr val="020202"/>
            </a:solidFill>
            <a:ln w="1956" cap="flat">
              <a:noFill/>
              <a:prstDash val="solid"/>
              <a:miter/>
            </a:ln>
          </p:spPr>
          <p:txBody>
            <a:bodyPr rtlCol="0" anchor="ctr"/>
            <a:lstStyle/>
            <a:p>
              <a:endParaRPr lang="es-CO"/>
            </a:p>
          </p:txBody>
        </p:sp>
        <p:sp>
          <p:nvSpPr>
            <p:cNvPr id="5411" name="Freeform: Shape 5410">
              <a:extLst>
                <a:ext uri="{FF2B5EF4-FFF2-40B4-BE49-F238E27FC236}">
                  <a16:creationId xmlns:a16="http://schemas.microsoft.com/office/drawing/2014/main" id="{1935F675-80BD-4E78-82EC-F76B5930A24D}"/>
                </a:ext>
              </a:extLst>
            </p:cNvPr>
            <p:cNvSpPr/>
            <p:nvPr/>
          </p:nvSpPr>
          <p:spPr>
            <a:xfrm>
              <a:off x="13265933" y="126924"/>
              <a:ext cx="1692" cy="1495"/>
            </a:xfrm>
            <a:custGeom>
              <a:avLst/>
              <a:gdLst>
                <a:gd name="connsiteX0" fmla="*/ 87 w 1692"/>
                <a:gd name="connsiteY0" fmla="*/ 1180 h 1495"/>
                <a:gd name="connsiteX1" fmla="*/ -1606 w 1692"/>
                <a:gd name="connsiteY1" fmla="*/ -315 h 1495"/>
                <a:gd name="connsiteX2" fmla="*/ 87 w 1692"/>
                <a:gd name="connsiteY2" fmla="*/ 1180 h 1495"/>
              </a:gdLst>
              <a:ahLst/>
              <a:cxnLst>
                <a:cxn ang="0">
                  <a:pos x="connsiteX0" y="connsiteY0"/>
                </a:cxn>
                <a:cxn ang="0">
                  <a:pos x="connsiteX1" y="connsiteY1"/>
                </a:cxn>
                <a:cxn ang="0">
                  <a:pos x="connsiteX2" y="connsiteY2"/>
                </a:cxn>
              </a:cxnLst>
              <a:rect l="l" t="t" r="r" b="b"/>
              <a:pathLst>
                <a:path w="1692" h="1495">
                  <a:moveTo>
                    <a:pt x="87" y="1180"/>
                  </a:moveTo>
                  <a:cubicBezTo>
                    <a:pt x="-740" y="1088"/>
                    <a:pt x="-1409" y="490"/>
                    <a:pt x="-1606" y="-315"/>
                  </a:cubicBezTo>
                  <a:cubicBezTo>
                    <a:pt x="-779" y="-222"/>
                    <a:pt x="-110" y="376"/>
                    <a:pt x="87" y="1180"/>
                  </a:cubicBezTo>
                  <a:close/>
                </a:path>
              </a:pathLst>
            </a:custGeom>
            <a:solidFill>
              <a:srgbClr val="020202"/>
            </a:solidFill>
            <a:ln w="1956" cap="flat">
              <a:noFill/>
              <a:prstDash val="solid"/>
              <a:miter/>
            </a:ln>
          </p:spPr>
          <p:txBody>
            <a:bodyPr rtlCol="0" anchor="ctr"/>
            <a:lstStyle/>
            <a:p>
              <a:endParaRPr lang="es-CO"/>
            </a:p>
          </p:txBody>
        </p:sp>
        <p:sp>
          <p:nvSpPr>
            <p:cNvPr id="5412" name="Freeform: Shape 5411">
              <a:extLst>
                <a:ext uri="{FF2B5EF4-FFF2-40B4-BE49-F238E27FC236}">
                  <a16:creationId xmlns:a16="http://schemas.microsoft.com/office/drawing/2014/main" id="{DACF3C46-72E1-BDC8-2029-2B75ABBF05A2}"/>
                </a:ext>
              </a:extLst>
            </p:cNvPr>
            <p:cNvSpPr/>
            <p:nvPr/>
          </p:nvSpPr>
          <p:spPr>
            <a:xfrm>
              <a:off x="13259992" y="122577"/>
              <a:ext cx="1730" cy="1396"/>
            </a:xfrm>
            <a:custGeom>
              <a:avLst/>
              <a:gdLst>
                <a:gd name="connsiteX0" fmla="*/ 125 w 1730"/>
                <a:gd name="connsiteY0" fmla="*/ 1082 h 1396"/>
                <a:gd name="connsiteX1" fmla="*/ -1606 w 1730"/>
                <a:gd name="connsiteY1" fmla="*/ -315 h 1396"/>
                <a:gd name="connsiteX2" fmla="*/ 125 w 1730"/>
                <a:gd name="connsiteY2" fmla="*/ 1082 h 1396"/>
              </a:gdLst>
              <a:ahLst/>
              <a:cxnLst>
                <a:cxn ang="0">
                  <a:pos x="connsiteX0" y="connsiteY0"/>
                </a:cxn>
                <a:cxn ang="0">
                  <a:pos x="connsiteX1" y="connsiteY1"/>
                </a:cxn>
                <a:cxn ang="0">
                  <a:pos x="connsiteX2" y="connsiteY2"/>
                </a:cxn>
              </a:cxnLst>
              <a:rect l="l" t="t" r="r" b="b"/>
              <a:pathLst>
                <a:path w="1730" h="1396">
                  <a:moveTo>
                    <a:pt x="125" y="1082"/>
                  </a:moveTo>
                  <a:cubicBezTo>
                    <a:pt x="-701" y="1060"/>
                    <a:pt x="-1409" y="488"/>
                    <a:pt x="-1606" y="-315"/>
                  </a:cubicBezTo>
                  <a:cubicBezTo>
                    <a:pt x="-799" y="-252"/>
                    <a:pt x="-111" y="303"/>
                    <a:pt x="125" y="1082"/>
                  </a:cubicBezTo>
                  <a:close/>
                </a:path>
              </a:pathLst>
            </a:custGeom>
            <a:solidFill>
              <a:srgbClr val="020202"/>
            </a:solidFill>
            <a:ln w="1956" cap="flat">
              <a:noFill/>
              <a:prstDash val="solid"/>
              <a:miter/>
            </a:ln>
          </p:spPr>
          <p:txBody>
            <a:bodyPr rtlCol="0" anchor="ctr"/>
            <a:lstStyle/>
            <a:p>
              <a:endParaRPr lang="es-CO"/>
            </a:p>
          </p:txBody>
        </p:sp>
        <p:sp>
          <p:nvSpPr>
            <p:cNvPr id="5413" name="Freeform: Shape 5412">
              <a:extLst>
                <a:ext uri="{FF2B5EF4-FFF2-40B4-BE49-F238E27FC236}">
                  <a16:creationId xmlns:a16="http://schemas.microsoft.com/office/drawing/2014/main" id="{64B2364D-5A9E-3485-E5FA-57FDBC9E08E4}"/>
                </a:ext>
              </a:extLst>
            </p:cNvPr>
            <p:cNvSpPr/>
            <p:nvPr/>
          </p:nvSpPr>
          <p:spPr>
            <a:xfrm>
              <a:off x="13255644" y="119645"/>
              <a:ext cx="1731" cy="1357"/>
            </a:xfrm>
            <a:custGeom>
              <a:avLst/>
              <a:gdLst>
                <a:gd name="connsiteX0" fmla="*/ 126 w 1731"/>
                <a:gd name="connsiteY0" fmla="*/ 1043 h 1357"/>
                <a:gd name="connsiteX1" fmla="*/ -1606 w 1731"/>
                <a:gd name="connsiteY1" fmla="*/ -315 h 1357"/>
                <a:gd name="connsiteX2" fmla="*/ 126 w 1731"/>
                <a:gd name="connsiteY2" fmla="*/ 1043 h 1357"/>
              </a:gdLst>
              <a:ahLst/>
              <a:cxnLst>
                <a:cxn ang="0">
                  <a:pos x="connsiteX0" y="connsiteY0"/>
                </a:cxn>
                <a:cxn ang="0">
                  <a:pos x="connsiteX1" y="connsiteY1"/>
                </a:cxn>
                <a:cxn ang="0">
                  <a:pos x="connsiteX2" y="connsiteY2"/>
                </a:cxn>
              </a:cxnLst>
              <a:rect l="l" t="t" r="r" b="b"/>
              <a:pathLst>
                <a:path w="1731" h="1357">
                  <a:moveTo>
                    <a:pt x="126" y="1043"/>
                  </a:moveTo>
                  <a:cubicBezTo>
                    <a:pt x="-700" y="1033"/>
                    <a:pt x="-1409" y="476"/>
                    <a:pt x="-1606" y="-315"/>
                  </a:cubicBezTo>
                  <a:cubicBezTo>
                    <a:pt x="-818" y="-224"/>
                    <a:pt x="-150" y="301"/>
                    <a:pt x="126" y="1043"/>
                  </a:cubicBezTo>
                  <a:close/>
                </a:path>
              </a:pathLst>
            </a:custGeom>
            <a:solidFill>
              <a:srgbClr val="020202"/>
            </a:solidFill>
            <a:ln w="1956" cap="flat">
              <a:noFill/>
              <a:prstDash val="solid"/>
              <a:miter/>
            </a:ln>
          </p:spPr>
          <p:txBody>
            <a:bodyPr rtlCol="0" anchor="ctr"/>
            <a:lstStyle/>
            <a:p>
              <a:endParaRPr lang="es-CO"/>
            </a:p>
          </p:txBody>
        </p:sp>
        <p:sp>
          <p:nvSpPr>
            <p:cNvPr id="5414" name="Freeform: Shape 5413">
              <a:extLst>
                <a:ext uri="{FF2B5EF4-FFF2-40B4-BE49-F238E27FC236}">
                  <a16:creationId xmlns:a16="http://schemas.microsoft.com/office/drawing/2014/main" id="{C746006E-1D2E-260F-92C5-2BB1B96A3749}"/>
                </a:ext>
              </a:extLst>
            </p:cNvPr>
            <p:cNvSpPr/>
            <p:nvPr/>
          </p:nvSpPr>
          <p:spPr>
            <a:xfrm>
              <a:off x="13245513" y="110852"/>
              <a:ext cx="1632" cy="1436"/>
            </a:xfrm>
            <a:custGeom>
              <a:avLst/>
              <a:gdLst>
                <a:gd name="connsiteX0" fmla="*/ 27 w 1632"/>
                <a:gd name="connsiteY0" fmla="*/ 1121 h 1436"/>
                <a:gd name="connsiteX1" fmla="*/ -1606 w 1632"/>
                <a:gd name="connsiteY1" fmla="*/ -315 h 1436"/>
                <a:gd name="connsiteX2" fmla="*/ 27 w 1632"/>
                <a:gd name="connsiteY2" fmla="*/ 1121 h 1436"/>
              </a:gdLst>
              <a:ahLst/>
              <a:cxnLst>
                <a:cxn ang="0">
                  <a:pos x="connsiteX0" y="connsiteY0"/>
                </a:cxn>
                <a:cxn ang="0">
                  <a:pos x="connsiteX1" y="connsiteY1"/>
                </a:cxn>
                <a:cxn ang="0">
                  <a:pos x="connsiteX2" y="connsiteY2"/>
                </a:cxn>
              </a:cxnLst>
              <a:rect l="l" t="t" r="r" b="b"/>
              <a:pathLst>
                <a:path w="1632" h="1436">
                  <a:moveTo>
                    <a:pt x="27" y="1121"/>
                  </a:moveTo>
                  <a:cubicBezTo>
                    <a:pt x="-779" y="1066"/>
                    <a:pt x="-1448" y="478"/>
                    <a:pt x="-1606" y="-315"/>
                  </a:cubicBezTo>
                  <a:cubicBezTo>
                    <a:pt x="-838" y="-171"/>
                    <a:pt x="-209" y="380"/>
                    <a:pt x="27" y="1121"/>
                  </a:cubicBezTo>
                  <a:close/>
                </a:path>
              </a:pathLst>
            </a:custGeom>
            <a:solidFill>
              <a:srgbClr val="020202"/>
            </a:solidFill>
            <a:ln w="1956" cap="flat">
              <a:noFill/>
              <a:prstDash val="solid"/>
              <a:miter/>
            </a:ln>
          </p:spPr>
          <p:txBody>
            <a:bodyPr rtlCol="0" anchor="ctr"/>
            <a:lstStyle/>
            <a:p>
              <a:endParaRPr lang="es-CO"/>
            </a:p>
          </p:txBody>
        </p:sp>
        <p:sp>
          <p:nvSpPr>
            <p:cNvPr id="5415" name="Freeform: Shape 5414">
              <a:extLst>
                <a:ext uri="{FF2B5EF4-FFF2-40B4-BE49-F238E27FC236}">
                  <a16:creationId xmlns:a16="http://schemas.microsoft.com/office/drawing/2014/main" id="{3EAE484B-87D3-1BDF-5449-3B14CCC9F651}"/>
                </a:ext>
              </a:extLst>
            </p:cNvPr>
            <p:cNvSpPr/>
            <p:nvPr/>
          </p:nvSpPr>
          <p:spPr>
            <a:xfrm>
              <a:off x="13243939" y="109475"/>
              <a:ext cx="1692" cy="1495"/>
            </a:xfrm>
            <a:custGeom>
              <a:avLst/>
              <a:gdLst>
                <a:gd name="connsiteX0" fmla="*/ 87 w 1692"/>
                <a:gd name="connsiteY0" fmla="*/ 1180 h 1495"/>
                <a:gd name="connsiteX1" fmla="*/ -1606 w 1692"/>
                <a:gd name="connsiteY1" fmla="*/ -315 h 1495"/>
                <a:gd name="connsiteX2" fmla="*/ 87 w 1692"/>
                <a:gd name="connsiteY2" fmla="*/ 1180 h 1495"/>
              </a:gdLst>
              <a:ahLst/>
              <a:cxnLst>
                <a:cxn ang="0">
                  <a:pos x="connsiteX0" y="connsiteY0"/>
                </a:cxn>
                <a:cxn ang="0">
                  <a:pos x="connsiteX1" y="connsiteY1"/>
                </a:cxn>
                <a:cxn ang="0">
                  <a:pos x="connsiteX2" y="connsiteY2"/>
                </a:cxn>
              </a:cxnLst>
              <a:rect l="l" t="t" r="r" b="b"/>
              <a:pathLst>
                <a:path w="1692" h="1495">
                  <a:moveTo>
                    <a:pt x="87" y="1180"/>
                  </a:moveTo>
                  <a:cubicBezTo>
                    <a:pt x="-740" y="1088"/>
                    <a:pt x="-1409" y="490"/>
                    <a:pt x="-1606" y="-315"/>
                  </a:cubicBezTo>
                  <a:cubicBezTo>
                    <a:pt x="-779" y="-222"/>
                    <a:pt x="-110" y="376"/>
                    <a:pt x="87" y="1180"/>
                  </a:cubicBezTo>
                  <a:close/>
                </a:path>
              </a:pathLst>
            </a:custGeom>
            <a:solidFill>
              <a:srgbClr val="020202"/>
            </a:solidFill>
            <a:ln w="1956" cap="flat">
              <a:noFill/>
              <a:prstDash val="solid"/>
              <a:miter/>
            </a:ln>
          </p:spPr>
          <p:txBody>
            <a:bodyPr rtlCol="0" anchor="ctr"/>
            <a:lstStyle/>
            <a:p>
              <a:endParaRPr lang="es-CO"/>
            </a:p>
          </p:txBody>
        </p:sp>
        <p:sp>
          <p:nvSpPr>
            <p:cNvPr id="5416" name="Freeform: Shape 5415">
              <a:extLst>
                <a:ext uri="{FF2B5EF4-FFF2-40B4-BE49-F238E27FC236}">
                  <a16:creationId xmlns:a16="http://schemas.microsoft.com/office/drawing/2014/main" id="{437CD665-B419-88C8-CB7A-439BF960145B}"/>
                </a:ext>
              </a:extLst>
            </p:cNvPr>
            <p:cNvSpPr/>
            <p:nvPr/>
          </p:nvSpPr>
          <p:spPr>
            <a:xfrm>
              <a:off x="13370961" y="1269301"/>
              <a:ext cx="233319" cy="556813"/>
            </a:xfrm>
            <a:custGeom>
              <a:avLst/>
              <a:gdLst>
                <a:gd name="connsiteX0" fmla="*/ 5775 w 233319"/>
                <a:gd name="connsiteY0" fmla="*/ 556407 h 556813"/>
                <a:gd name="connsiteX1" fmla="*/ 3296 w 233319"/>
                <a:gd name="connsiteY1" fmla="*/ 551981 h 556813"/>
                <a:gd name="connsiteX2" fmla="*/ -1523 w 233319"/>
                <a:gd name="connsiteY2" fmla="*/ 535928 h 556813"/>
                <a:gd name="connsiteX3" fmla="*/ 7014 w 233319"/>
                <a:gd name="connsiteY3" fmla="*/ 521626 h 556813"/>
                <a:gd name="connsiteX4" fmla="*/ 17559 w 233319"/>
                <a:gd name="connsiteY4" fmla="*/ 516786 h 556813"/>
                <a:gd name="connsiteX5" fmla="*/ 70301 w 233319"/>
                <a:gd name="connsiteY5" fmla="*/ 486884 h 556813"/>
                <a:gd name="connsiteX6" fmla="*/ 90623 w 233319"/>
                <a:gd name="connsiteY6" fmla="*/ 469376 h 556813"/>
                <a:gd name="connsiteX7" fmla="*/ 118400 w 233319"/>
                <a:gd name="connsiteY7" fmla="*/ 432293 h 556813"/>
                <a:gd name="connsiteX8" fmla="*/ 135417 w 233319"/>
                <a:gd name="connsiteY8" fmla="*/ 383229 h 556813"/>
                <a:gd name="connsiteX9" fmla="*/ 140906 w 233319"/>
                <a:gd name="connsiteY9" fmla="*/ 354114 h 556813"/>
                <a:gd name="connsiteX10" fmla="*/ 142873 w 233319"/>
                <a:gd name="connsiteY10" fmla="*/ 335386 h 556813"/>
                <a:gd name="connsiteX11" fmla="*/ 145430 w 233319"/>
                <a:gd name="connsiteY11" fmla="*/ 292755 h 556813"/>
                <a:gd name="connsiteX12" fmla="*/ 151903 w 233319"/>
                <a:gd name="connsiteY12" fmla="*/ 242571 h 556813"/>
                <a:gd name="connsiteX13" fmla="*/ 160854 w 233319"/>
                <a:gd name="connsiteY13" fmla="*/ 198642 h 556813"/>
                <a:gd name="connsiteX14" fmla="*/ 171674 w 233319"/>
                <a:gd name="connsiteY14" fmla="*/ 146234 h 556813"/>
                <a:gd name="connsiteX15" fmla="*/ 180802 w 233319"/>
                <a:gd name="connsiteY15" fmla="*/ 89184 h 556813"/>
                <a:gd name="connsiteX16" fmla="*/ 198035 w 233319"/>
                <a:gd name="connsiteY16" fmla="*/ 32350 h 556813"/>
                <a:gd name="connsiteX17" fmla="*/ 206356 w 233319"/>
                <a:gd name="connsiteY17" fmla="*/ 15431 h 556813"/>
                <a:gd name="connsiteX18" fmla="*/ 231714 w 233319"/>
                <a:gd name="connsiteY18" fmla="*/ -307 h 556813"/>
                <a:gd name="connsiteX19" fmla="*/ 219301 w 233319"/>
                <a:gd name="connsiteY19" fmla="*/ 67190 h 556813"/>
                <a:gd name="connsiteX20" fmla="*/ 213911 w 233319"/>
                <a:gd name="connsiteY20" fmla="*/ 102168 h 556813"/>
                <a:gd name="connsiteX21" fmla="*/ 206159 w 233319"/>
                <a:gd name="connsiteY21" fmla="*/ 149185 h 556813"/>
                <a:gd name="connsiteX22" fmla="*/ 195222 w 233319"/>
                <a:gd name="connsiteY22" fmla="*/ 202970 h 556813"/>
                <a:gd name="connsiteX23" fmla="*/ 188553 w 233319"/>
                <a:gd name="connsiteY23" fmla="*/ 237751 h 556813"/>
                <a:gd name="connsiteX24" fmla="*/ 186998 w 233319"/>
                <a:gd name="connsiteY24" fmla="*/ 251345 h 556813"/>
                <a:gd name="connsiteX25" fmla="*/ 181392 w 233319"/>
                <a:gd name="connsiteY25" fmla="*/ 281168 h 556813"/>
                <a:gd name="connsiteX26" fmla="*/ 179267 w 233319"/>
                <a:gd name="connsiteY26" fmla="*/ 299838 h 556813"/>
                <a:gd name="connsiteX27" fmla="*/ 177614 w 233319"/>
                <a:gd name="connsiteY27" fmla="*/ 338238 h 556813"/>
                <a:gd name="connsiteX28" fmla="*/ 155503 w 233319"/>
                <a:gd name="connsiteY28" fmla="*/ 436011 h 556813"/>
                <a:gd name="connsiteX29" fmla="*/ 140256 w 233319"/>
                <a:gd name="connsiteY29" fmla="*/ 464929 h 556813"/>
                <a:gd name="connsiteX30" fmla="*/ 134925 w 233319"/>
                <a:gd name="connsiteY30" fmla="*/ 474431 h 556813"/>
                <a:gd name="connsiteX31" fmla="*/ 102033 w 233319"/>
                <a:gd name="connsiteY31" fmla="*/ 510845 h 556813"/>
                <a:gd name="connsiteX32" fmla="*/ 70104 w 233319"/>
                <a:gd name="connsiteY32" fmla="*/ 534669 h 556813"/>
                <a:gd name="connsiteX33" fmla="*/ 18228 w 233319"/>
                <a:gd name="connsiteY33" fmla="*/ 556171 h 556813"/>
                <a:gd name="connsiteX34" fmla="*/ 5775 w 233319"/>
                <a:gd name="connsiteY34" fmla="*/ 556407 h 556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3319" h="556813">
                  <a:moveTo>
                    <a:pt x="5775" y="556407"/>
                  </a:moveTo>
                  <a:cubicBezTo>
                    <a:pt x="5204" y="554814"/>
                    <a:pt x="4359" y="553318"/>
                    <a:pt x="3296" y="551981"/>
                  </a:cubicBezTo>
                  <a:cubicBezTo>
                    <a:pt x="-1740" y="547574"/>
                    <a:pt x="-1779" y="541849"/>
                    <a:pt x="-1523" y="535928"/>
                  </a:cubicBezTo>
                  <a:cubicBezTo>
                    <a:pt x="-1484" y="529967"/>
                    <a:pt x="1781" y="524498"/>
                    <a:pt x="7014" y="521626"/>
                  </a:cubicBezTo>
                  <a:cubicBezTo>
                    <a:pt x="10339" y="519639"/>
                    <a:pt x="13880" y="518006"/>
                    <a:pt x="17559" y="516786"/>
                  </a:cubicBezTo>
                  <a:cubicBezTo>
                    <a:pt x="37231" y="510550"/>
                    <a:pt x="54307" y="499691"/>
                    <a:pt x="70301" y="486884"/>
                  </a:cubicBezTo>
                  <a:cubicBezTo>
                    <a:pt x="77284" y="481277"/>
                    <a:pt x="84505" y="475985"/>
                    <a:pt x="90623" y="469376"/>
                  </a:cubicBezTo>
                  <a:cubicBezTo>
                    <a:pt x="101246" y="458103"/>
                    <a:pt x="110571" y="445651"/>
                    <a:pt x="118400" y="432293"/>
                  </a:cubicBezTo>
                  <a:cubicBezTo>
                    <a:pt x="126820" y="417027"/>
                    <a:pt x="132584" y="400443"/>
                    <a:pt x="135417" y="383229"/>
                  </a:cubicBezTo>
                  <a:cubicBezTo>
                    <a:pt x="137207" y="373511"/>
                    <a:pt x="139351" y="363852"/>
                    <a:pt x="140906" y="354114"/>
                  </a:cubicBezTo>
                  <a:cubicBezTo>
                    <a:pt x="141889" y="347937"/>
                    <a:pt x="142106" y="341622"/>
                    <a:pt x="142873" y="335386"/>
                  </a:cubicBezTo>
                  <a:cubicBezTo>
                    <a:pt x="144368" y="321222"/>
                    <a:pt x="144388" y="306959"/>
                    <a:pt x="145430" y="292755"/>
                  </a:cubicBezTo>
                  <a:cubicBezTo>
                    <a:pt x="146689" y="275876"/>
                    <a:pt x="149581" y="259312"/>
                    <a:pt x="151903" y="242571"/>
                  </a:cubicBezTo>
                  <a:cubicBezTo>
                    <a:pt x="153870" y="227797"/>
                    <a:pt x="157529" y="213219"/>
                    <a:pt x="160854" y="198642"/>
                  </a:cubicBezTo>
                  <a:cubicBezTo>
                    <a:pt x="164788" y="181232"/>
                    <a:pt x="169313" y="163900"/>
                    <a:pt x="171674" y="146234"/>
                  </a:cubicBezTo>
                  <a:cubicBezTo>
                    <a:pt x="174211" y="127113"/>
                    <a:pt x="176788" y="108011"/>
                    <a:pt x="180802" y="89184"/>
                  </a:cubicBezTo>
                  <a:cubicBezTo>
                    <a:pt x="184697" y="69728"/>
                    <a:pt x="190480" y="50704"/>
                    <a:pt x="198035" y="32350"/>
                  </a:cubicBezTo>
                  <a:cubicBezTo>
                    <a:pt x="200494" y="26566"/>
                    <a:pt x="203799" y="21176"/>
                    <a:pt x="206356" y="15431"/>
                  </a:cubicBezTo>
                  <a:cubicBezTo>
                    <a:pt x="211294" y="4395"/>
                    <a:pt x="219852" y="-543"/>
                    <a:pt x="231714" y="-307"/>
                  </a:cubicBezTo>
                  <a:cubicBezTo>
                    <a:pt x="228311" y="22337"/>
                    <a:pt x="223452" y="44704"/>
                    <a:pt x="219301" y="67190"/>
                  </a:cubicBezTo>
                  <a:cubicBezTo>
                    <a:pt x="217156" y="78777"/>
                    <a:pt x="215524" y="90482"/>
                    <a:pt x="213911" y="102168"/>
                  </a:cubicBezTo>
                  <a:cubicBezTo>
                    <a:pt x="211766" y="117906"/>
                    <a:pt x="210861" y="133762"/>
                    <a:pt x="206159" y="149185"/>
                  </a:cubicBezTo>
                  <a:cubicBezTo>
                    <a:pt x="200808" y="166694"/>
                    <a:pt x="199412" y="185166"/>
                    <a:pt x="195222" y="202970"/>
                  </a:cubicBezTo>
                  <a:cubicBezTo>
                    <a:pt x="192507" y="214498"/>
                    <a:pt x="191130" y="226243"/>
                    <a:pt x="188553" y="237751"/>
                  </a:cubicBezTo>
                  <a:cubicBezTo>
                    <a:pt x="187549" y="242217"/>
                    <a:pt x="187018" y="246761"/>
                    <a:pt x="186998" y="251345"/>
                  </a:cubicBezTo>
                  <a:cubicBezTo>
                    <a:pt x="186998" y="261791"/>
                    <a:pt x="182670" y="271155"/>
                    <a:pt x="181392" y="281168"/>
                  </a:cubicBezTo>
                  <a:cubicBezTo>
                    <a:pt x="180605" y="287385"/>
                    <a:pt x="178775" y="293463"/>
                    <a:pt x="179267" y="299838"/>
                  </a:cubicBezTo>
                  <a:cubicBezTo>
                    <a:pt x="180251" y="312703"/>
                    <a:pt x="178834" y="325530"/>
                    <a:pt x="177614" y="338238"/>
                  </a:cubicBezTo>
                  <a:cubicBezTo>
                    <a:pt x="174447" y="371682"/>
                    <a:pt x="168684" y="404771"/>
                    <a:pt x="155503" y="436011"/>
                  </a:cubicBezTo>
                  <a:cubicBezTo>
                    <a:pt x="151175" y="446024"/>
                    <a:pt x="146080" y="455703"/>
                    <a:pt x="140256" y="464929"/>
                  </a:cubicBezTo>
                  <a:cubicBezTo>
                    <a:pt x="138289" y="468018"/>
                    <a:pt x="136676" y="471245"/>
                    <a:pt x="134925" y="474431"/>
                  </a:cubicBezTo>
                  <a:cubicBezTo>
                    <a:pt x="126820" y="489166"/>
                    <a:pt x="114328" y="499829"/>
                    <a:pt x="102033" y="510845"/>
                  </a:cubicBezTo>
                  <a:cubicBezTo>
                    <a:pt x="91961" y="519541"/>
                    <a:pt x="81298" y="527488"/>
                    <a:pt x="70104" y="534669"/>
                  </a:cubicBezTo>
                  <a:cubicBezTo>
                    <a:pt x="54366" y="545135"/>
                    <a:pt x="37409" y="553653"/>
                    <a:pt x="18228" y="556171"/>
                  </a:cubicBezTo>
                  <a:cubicBezTo>
                    <a:pt x="14077" y="556505"/>
                    <a:pt x="9926" y="556584"/>
                    <a:pt x="5775" y="556407"/>
                  </a:cubicBezTo>
                  <a:close/>
                </a:path>
              </a:pathLst>
            </a:custGeom>
            <a:solidFill>
              <a:srgbClr val="000000"/>
            </a:solidFill>
            <a:ln w="1956" cap="flat">
              <a:noFill/>
              <a:prstDash val="solid"/>
              <a:miter/>
            </a:ln>
          </p:spPr>
          <p:txBody>
            <a:bodyPr rtlCol="0" anchor="ctr"/>
            <a:lstStyle/>
            <a:p>
              <a:endParaRPr lang="es-CO"/>
            </a:p>
          </p:txBody>
        </p:sp>
        <p:sp>
          <p:nvSpPr>
            <p:cNvPr id="5417" name="Freeform: Shape 5416">
              <a:extLst>
                <a:ext uri="{FF2B5EF4-FFF2-40B4-BE49-F238E27FC236}">
                  <a16:creationId xmlns:a16="http://schemas.microsoft.com/office/drawing/2014/main" id="{16337727-42FE-6031-BFA8-871AD76CEEC4}"/>
                </a:ext>
              </a:extLst>
            </p:cNvPr>
            <p:cNvSpPr/>
            <p:nvPr/>
          </p:nvSpPr>
          <p:spPr>
            <a:xfrm>
              <a:off x="13260307" y="1816936"/>
              <a:ext cx="34992" cy="6312"/>
            </a:xfrm>
            <a:custGeom>
              <a:avLst/>
              <a:gdLst>
                <a:gd name="connsiteX0" fmla="*/ -1606 w 34992"/>
                <a:gd name="connsiteY0" fmla="*/ 5801 h 6312"/>
                <a:gd name="connsiteX1" fmla="*/ 9509 w 34992"/>
                <a:gd name="connsiteY1" fmla="*/ 628 h 6312"/>
                <a:gd name="connsiteX2" fmla="*/ 12991 w 34992"/>
                <a:gd name="connsiteY2" fmla="*/ 3047 h 6312"/>
                <a:gd name="connsiteX3" fmla="*/ 17300 w 34992"/>
                <a:gd name="connsiteY3" fmla="*/ 3047 h 6312"/>
                <a:gd name="connsiteX4" fmla="*/ 27962 w 34992"/>
                <a:gd name="connsiteY4" fmla="*/ 96 h 6312"/>
                <a:gd name="connsiteX5" fmla="*/ 33372 w 34992"/>
                <a:gd name="connsiteY5" fmla="*/ 5998 h 6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92" h="6312">
                  <a:moveTo>
                    <a:pt x="-1606" y="5801"/>
                  </a:moveTo>
                  <a:cubicBezTo>
                    <a:pt x="-406" y="313"/>
                    <a:pt x="3726" y="-1674"/>
                    <a:pt x="9509" y="628"/>
                  </a:cubicBezTo>
                  <a:cubicBezTo>
                    <a:pt x="10808" y="1218"/>
                    <a:pt x="11988" y="2044"/>
                    <a:pt x="12991" y="3047"/>
                  </a:cubicBezTo>
                  <a:cubicBezTo>
                    <a:pt x="14546" y="4464"/>
                    <a:pt x="15942" y="4562"/>
                    <a:pt x="17300" y="3047"/>
                  </a:cubicBezTo>
                  <a:cubicBezTo>
                    <a:pt x="20212" y="-356"/>
                    <a:pt x="24126" y="155"/>
                    <a:pt x="27962" y="96"/>
                  </a:cubicBezTo>
                  <a:cubicBezTo>
                    <a:pt x="31798" y="37"/>
                    <a:pt x="33569" y="2064"/>
                    <a:pt x="33372" y="5998"/>
                  </a:cubicBezTo>
                  <a:close/>
                </a:path>
              </a:pathLst>
            </a:custGeom>
            <a:solidFill>
              <a:srgbClr val="020202"/>
            </a:solidFill>
            <a:ln w="1956" cap="flat">
              <a:noFill/>
              <a:prstDash val="solid"/>
              <a:miter/>
            </a:ln>
          </p:spPr>
          <p:txBody>
            <a:bodyPr rtlCol="0" anchor="ctr"/>
            <a:lstStyle/>
            <a:p>
              <a:endParaRPr lang="es-CO"/>
            </a:p>
          </p:txBody>
        </p:sp>
        <p:sp>
          <p:nvSpPr>
            <p:cNvPr id="5418" name="Freeform: Shape 5417">
              <a:extLst>
                <a:ext uri="{FF2B5EF4-FFF2-40B4-BE49-F238E27FC236}">
                  <a16:creationId xmlns:a16="http://schemas.microsoft.com/office/drawing/2014/main" id="{20274C9D-0265-39D7-2043-B097BE354105}"/>
                </a:ext>
              </a:extLst>
            </p:cNvPr>
            <p:cNvSpPr/>
            <p:nvPr/>
          </p:nvSpPr>
          <p:spPr>
            <a:xfrm>
              <a:off x="13207801" y="1819600"/>
              <a:ext cx="46682" cy="4834"/>
            </a:xfrm>
            <a:custGeom>
              <a:avLst/>
              <a:gdLst>
                <a:gd name="connsiteX0" fmla="*/ -1606 w 46682"/>
                <a:gd name="connsiteY0" fmla="*/ 3197 h 4834"/>
                <a:gd name="connsiteX1" fmla="*/ 16100 w 46682"/>
                <a:gd name="connsiteY1" fmla="*/ 777 h 4834"/>
                <a:gd name="connsiteX2" fmla="*/ 25936 w 46682"/>
                <a:gd name="connsiteY2" fmla="*/ 777 h 4834"/>
                <a:gd name="connsiteX3" fmla="*/ 45077 w 46682"/>
                <a:gd name="connsiteY3" fmla="*/ 3217 h 4834"/>
                <a:gd name="connsiteX4" fmla="*/ 41143 w 46682"/>
                <a:gd name="connsiteY4" fmla="*/ 4476 h 4834"/>
                <a:gd name="connsiteX5" fmla="*/ 2349 w 46682"/>
                <a:gd name="connsiteY5" fmla="*/ 4476 h 4834"/>
                <a:gd name="connsiteX6" fmla="*/ -1606 w 46682"/>
                <a:gd name="connsiteY6" fmla="*/ 3197 h 4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82" h="4834">
                  <a:moveTo>
                    <a:pt x="-1606" y="3197"/>
                  </a:moveTo>
                  <a:cubicBezTo>
                    <a:pt x="4296" y="2725"/>
                    <a:pt x="10198" y="4161"/>
                    <a:pt x="16100" y="777"/>
                  </a:cubicBezTo>
                  <a:cubicBezTo>
                    <a:pt x="19227" y="-679"/>
                    <a:pt x="22828" y="-679"/>
                    <a:pt x="25936" y="777"/>
                  </a:cubicBezTo>
                  <a:cubicBezTo>
                    <a:pt x="32211" y="4417"/>
                    <a:pt x="38704" y="2626"/>
                    <a:pt x="45077" y="3217"/>
                  </a:cubicBezTo>
                  <a:cubicBezTo>
                    <a:pt x="44015" y="4200"/>
                    <a:pt x="42579" y="4653"/>
                    <a:pt x="41143" y="4476"/>
                  </a:cubicBezTo>
                  <a:lnTo>
                    <a:pt x="2349" y="4476"/>
                  </a:lnTo>
                  <a:cubicBezTo>
                    <a:pt x="913" y="4672"/>
                    <a:pt x="-544" y="4200"/>
                    <a:pt x="-1606" y="3197"/>
                  </a:cubicBezTo>
                  <a:close/>
                </a:path>
              </a:pathLst>
            </a:custGeom>
            <a:solidFill>
              <a:srgbClr val="020202"/>
            </a:solidFill>
            <a:ln w="1956" cap="flat">
              <a:noFill/>
              <a:prstDash val="solid"/>
              <a:miter/>
            </a:ln>
          </p:spPr>
          <p:txBody>
            <a:bodyPr rtlCol="0" anchor="ctr"/>
            <a:lstStyle/>
            <a:p>
              <a:endParaRPr lang="es-CO"/>
            </a:p>
          </p:txBody>
        </p:sp>
        <p:sp>
          <p:nvSpPr>
            <p:cNvPr id="5419" name="Freeform: Shape 5418">
              <a:extLst>
                <a:ext uri="{FF2B5EF4-FFF2-40B4-BE49-F238E27FC236}">
                  <a16:creationId xmlns:a16="http://schemas.microsoft.com/office/drawing/2014/main" id="{7D8A3898-4CC0-AD25-F021-2AAE98F799C5}"/>
                </a:ext>
              </a:extLst>
            </p:cNvPr>
            <p:cNvSpPr/>
            <p:nvPr/>
          </p:nvSpPr>
          <p:spPr>
            <a:xfrm>
              <a:off x="13296701" y="1820092"/>
              <a:ext cx="13042" cy="4494"/>
            </a:xfrm>
            <a:custGeom>
              <a:avLst/>
              <a:gdLst>
                <a:gd name="connsiteX0" fmla="*/ -1606 w 13042"/>
                <a:gd name="connsiteY0" fmla="*/ 2704 h 4494"/>
                <a:gd name="connsiteX1" fmla="*/ 2329 w 13042"/>
                <a:gd name="connsiteY1" fmla="*/ 1720 h 4494"/>
                <a:gd name="connsiteX2" fmla="*/ 11437 w 13042"/>
                <a:gd name="connsiteY2" fmla="*/ 4179 h 4494"/>
                <a:gd name="connsiteX3" fmla="*/ -1606 w 13042"/>
                <a:gd name="connsiteY3" fmla="*/ 2704 h 4494"/>
              </a:gdLst>
              <a:ahLst/>
              <a:cxnLst>
                <a:cxn ang="0">
                  <a:pos x="connsiteX0" y="connsiteY0"/>
                </a:cxn>
                <a:cxn ang="0">
                  <a:pos x="connsiteX1" y="connsiteY1"/>
                </a:cxn>
                <a:cxn ang="0">
                  <a:pos x="connsiteX2" y="connsiteY2"/>
                </a:cxn>
                <a:cxn ang="0">
                  <a:pos x="connsiteX3" y="connsiteY3"/>
                </a:cxn>
              </a:cxnLst>
              <a:rect l="l" t="t" r="r" b="b"/>
              <a:pathLst>
                <a:path w="13042" h="4494">
                  <a:moveTo>
                    <a:pt x="-1606" y="2704"/>
                  </a:moveTo>
                  <a:cubicBezTo>
                    <a:pt x="-229" y="2724"/>
                    <a:pt x="1129" y="2389"/>
                    <a:pt x="2329" y="1720"/>
                  </a:cubicBezTo>
                  <a:cubicBezTo>
                    <a:pt x="7562" y="-1388"/>
                    <a:pt x="7975" y="-1211"/>
                    <a:pt x="11437" y="4179"/>
                  </a:cubicBezTo>
                  <a:cubicBezTo>
                    <a:pt x="7168" y="3648"/>
                    <a:pt x="2545" y="5202"/>
                    <a:pt x="-1606" y="2704"/>
                  </a:cubicBezTo>
                  <a:close/>
                </a:path>
              </a:pathLst>
            </a:custGeom>
            <a:solidFill>
              <a:srgbClr val="020202"/>
            </a:solidFill>
            <a:ln w="1956" cap="flat">
              <a:noFill/>
              <a:prstDash val="solid"/>
              <a:miter/>
            </a:ln>
          </p:spPr>
          <p:txBody>
            <a:bodyPr rtlCol="0" anchor="ctr"/>
            <a:lstStyle/>
            <a:p>
              <a:endParaRPr lang="es-CO"/>
            </a:p>
          </p:txBody>
        </p:sp>
        <p:sp>
          <p:nvSpPr>
            <p:cNvPr id="5420" name="Freeform: Shape 5419">
              <a:extLst>
                <a:ext uri="{FF2B5EF4-FFF2-40B4-BE49-F238E27FC236}">
                  <a16:creationId xmlns:a16="http://schemas.microsoft.com/office/drawing/2014/main" id="{894A33B9-9E43-6D7F-2DD7-64592F1039D7}"/>
                </a:ext>
              </a:extLst>
            </p:cNvPr>
            <p:cNvSpPr/>
            <p:nvPr/>
          </p:nvSpPr>
          <p:spPr>
            <a:xfrm>
              <a:off x="13309822" y="1824561"/>
              <a:ext cx="4327" cy="1328"/>
            </a:xfrm>
            <a:custGeom>
              <a:avLst/>
              <a:gdLst>
                <a:gd name="connsiteX0" fmla="*/ -1606 w 4327"/>
                <a:gd name="connsiteY0" fmla="*/ -289 h 1328"/>
                <a:gd name="connsiteX1" fmla="*/ 2722 w 4327"/>
                <a:gd name="connsiteY1" fmla="*/ 989 h 1328"/>
                <a:gd name="connsiteX2" fmla="*/ -1606 w 4327"/>
                <a:gd name="connsiteY2" fmla="*/ -289 h 1328"/>
              </a:gdLst>
              <a:ahLst/>
              <a:cxnLst>
                <a:cxn ang="0">
                  <a:pos x="connsiteX0" y="connsiteY0"/>
                </a:cxn>
                <a:cxn ang="0">
                  <a:pos x="connsiteX1" y="connsiteY1"/>
                </a:cxn>
                <a:cxn ang="0">
                  <a:pos x="connsiteX2" y="connsiteY2"/>
                </a:cxn>
              </a:cxnLst>
              <a:rect l="l" t="t" r="r" b="b"/>
              <a:pathLst>
                <a:path w="4327" h="1328">
                  <a:moveTo>
                    <a:pt x="-1606" y="-289"/>
                  </a:moveTo>
                  <a:cubicBezTo>
                    <a:pt x="-51" y="-289"/>
                    <a:pt x="1621" y="-604"/>
                    <a:pt x="2722" y="989"/>
                  </a:cubicBezTo>
                  <a:cubicBezTo>
                    <a:pt x="1149" y="1009"/>
                    <a:pt x="-523" y="1245"/>
                    <a:pt x="-1606" y="-289"/>
                  </a:cubicBezTo>
                  <a:close/>
                </a:path>
              </a:pathLst>
            </a:custGeom>
            <a:solidFill>
              <a:srgbClr val="020202"/>
            </a:solidFill>
            <a:ln w="1956" cap="flat">
              <a:noFill/>
              <a:prstDash val="solid"/>
              <a:miter/>
            </a:ln>
          </p:spPr>
          <p:txBody>
            <a:bodyPr rtlCol="0" anchor="ctr"/>
            <a:lstStyle/>
            <a:p>
              <a:endParaRPr lang="es-CO"/>
            </a:p>
          </p:txBody>
        </p:sp>
        <p:sp>
          <p:nvSpPr>
            <p:cNvPr id="5421" name="Freeform: Shape 5420">
              <a:extLst>
                <a:ext uri="{FF2B5EF4-FFF2-40B4-BE49-F238E27FC236}">
                  <a16:creationId xmlns:a16="http://schemas.microsoft.com/office/drawing/2014/main" id="{55583A80-BC58-529A-FD10-4FAEDC625461}"/>
                </a:ext>
              </a:extLst>
            </p:cNvPr>
            <p:cNvSpPr/>
            <p:nvPr/>
          </p:nvSpPr>
          <p:spPr>
            <a:xfrm>
              <a:off x="13108828" y="1774953"/>
              <a:ext cx="1358" cy="1573"/>
            </a:xfrm>
            <a:custGeom>
              <a:avLst/>
              <a:gdLst>
                <a:gd name="connsiteX0" fmla="*/ -1585 w 1358"/>
                <a:gd name="connsiteY0" fmla="*/ -315 h 1573"/>
                <a:gd name="connsiteX1" fmla="*/ -248 w 1358"/>
                <a:gd name="connsiteY1" fmla="*/ 1141 h 1573"/>
                <a:gd name="connsiteX2" fmla="*/ -267 w 1358"/>
                <a:gd name="connsiteY2" fmla="*/ 1259 h 1573"/>
                <a:gd name="connsiteX3" fmla="*/ -1605 w 1358"/>
                <a:gd name="connsiteY3" fmla="*/ -157 h 1573"/>
                <a:gd name="connsiteX4" fmla="*/ -1585 w 1358"/>
                <a:gd name="connsiteY4" fmla="*/ -315 h 1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 h="1573">
                  <a:moveTo>
                    <a:pt x="-1585" y="-315"/>
                  </a:moveTo>
                  <a:cubicBezTo>
                    <a:pt x="-818" y="-275"/>
                    <a:pt x="-228" y="374"/>
                    <a:pt x="-248" y="1141"/>
                  </a:cubicBezTo>
                  <a:cubicBezTo>
                    <a:pt x="-267" y="1180"/>
                    <a:pt x="-267" y="1220"/>
                    <a:pt x="-267" y="1259"/>
                  </a:cubicBezTo>
                  <a:cubicBezTo>
                    <a:pt x="-1034" y="1240"/>
                    <a:pt x="-1625" y="590"/>
                    <a:pt x="-1605" y="-157"/>
                  </a:cubicBezTo>
                  <a:cubicBezTo>
                    <a:pt x="-1605" y="-216"/>
                    <a:pt x="-1585" y="-256"/>
                    <a:pt x="-1585" y="-315"/>
                  </a:cubicBezTo>
                  <a:close/>
                </a:path>
              </a:pathLst>
            </a:custGeom>
            <a:solidFill>
              <a:srgbClr val="5B5B5B"/>
            </a:solidFill>
            <a:ln w="1956" cap="flat">
              <a:noFill/>
              <a:prstDash val="solid"/>
              <a:miter/>
            </a:ln>
          </p:spPr>
          <p:txBody>
            <a:bodyPr rtlCol="0" anchor="ctr"/>
            <a:lstStyle/>
            <a:p>
              <a:endParaRPr lang="es-CO"/>
            </a:p>
          </p:txBody>
        </p:sp>
        <p:sp>
          <p:nvSpPr>
            <p:cNvPr id="5422" name="Freeform: Shape 5421">
              <a:extLst>
                <a:ext uri="{FF2B5EF4-FFF2-40B4-BE49-F238E27FC236}">
                  <a16:creationId xmlns:a16="http://schemas.microsoft.com/office/drawing/2014/main" id="{D8DDECE3-F235-EACF-9100-F5708771C956}"/>
                </a:ext>
              </a:extLst>
            </p:cNvPr>
            <p:cNvSpPr/>
            <p:nvPr/>
          </p:nvSpPr>
          <p:spPr>
            <a:xfrm>
              <a:off x="13110243" y="1776507"/>
              <a:ext cx="1380" cy="1593"/>
            </a:xfrm>
            <a:custGeom>
              <a:avLst/>
              <a:gdLst>
                <a:gd name="connsiteX0" fmla="*/ -1604 w 1380"/>
                <a:gd name="connsiteY0" fmla="*/ -315 h 1593"/>
                <a:gd name="connsiteX1" fmla="*/ -227 w 1380"/>
                <a:gd name="connsiteY1" fmla="*/ 1180 h 1593"/>
                <a:gd name="connsiteX2" fmla="*/ -227 w 1380"/>
                <a:gd name="connsiteY2" fmla="*/ 1279 h 1593"/>
                <a:gd name="connsiteX3" fmla="*/ -1604 w 1380"/>
                <a:gd name="connsiteY3" fmla="*/ -315 h 1593"/>
              </a:gdLst>
              <a:ahLst/>
              <a:cxnLst>
                <a:cxn ang="0">
                  <a:pos x="connsiteX0" y="connsiteY0"/>
                </a:cxn>
                <a:cxn ang="0">
                  <a:pos x="connsiteX1" y="connsiteY1"/>
                </a:cxn>
                <a:cxn ang="0">
                  <a:pos x="connsiteX2" y="connsiteY2"/>
                </a:cxn>
                <a:cxn ang="0">
                  <a:pos x="connsiteX3" y="connsiteY3"/>
                </a:cxn>
              </a:cxnLst>
              <a:rect l="l" t="t" r="r" b="b"/>
              <a:pathLst>
                <a:path w="1380" h="1593">
                  <a:moveTo>
                    <a:pt x="-1604" y="-315"/>
                  </a:moveTo>
                  <a:cubicBezTo>
                    <a:pt x="-817" y="-295"/>
                    <a:pt x="-187" y="374"/>
                    <a:pt x="-227" y="1180"/>
                  </a:cubicBezTo>
                  <a:cubicBezTo>
                    <a:pt x="-227" y="1200"/>
                    <a:pt x="-227" y="1239"/>
                    <a:pt x="-227" y="1279"/>
                  </a:cubicBezTo>
                  <a:cubicBezTo>
                    <a:pt x="-1033" y="1200"/>
                    <a:pt x="-1643" y="492"/>
                    <a:pt x="-1604" y="-315"/>
                  </a:cubicBezTo>
                  <a:close/>
                </a:path>
              </a:pathLst>
            </a:custGeom>
            <a:solidFill>
              <a:srgbClr val="5B5B5B"/>
            </a:solidFill>
            <a:ln w="1956" cap="flat">
              <a:noFill/>
              <a:prstDash val="solid"/>
              <a:miter/>
            </a:ln>
          </p:spPr>
          <p:txBody>
            <a:bodyPr rtlCol="0" anchor="ctr"/>
            <a:lstStyle/>
            <a:p>
              <a:endParaRPr lang="es-CO"/>
            </a:p>
          </p:txBody>
        </p:sp>
        <p:sp>
          <p:nvSpPr>
            <p:cNvPr id="5423" name="Freeform: Shape 5422">
              <a:extLst>
                <a:ext uri="{FF2B5EF4-FFF2-40B4-BE49-F238E27FC236}">
                  <a16:creationId xmlns:a16="http://schemas.microsoft.com/office/drawing/2014/main" id="{9BB78136-1939-8F72-6256-CAD5E47AD5A0}"/>
                </a:ext>
              </a:extLst>
            </p:cNvPr>
            <p:cNvSpPr/>
            <p:nvPr/>
          </p:nvSpPr>
          <p:spPr>
            <a:xfrm>
              <a:off x="12876930" y="472158"/>
              <a:ext cx="389278" cy="290244"/>
            </a:xfrm>
            <a:custGeom>
              <a:avLst/>
              <a:gdLst>
                <a:gd name="connsiteX0" fmla="*/ 2897 w 389278"/>
                <a:gd name="connsiteY0" fmla="*/ -315 h 290244"/>
                <a:gd name="connsiteX1" fmla="*/ 1284 w 389278"/>
                <a:gd name="connsiteY1" fmla="*/ 49732 h 290244"/>
                <a:gd name="connsiteX2" fmla="*/ 6399 w 389278"/>
                <a:gd name="connsiteY2" fmla="*/ 89077 h 290244"/>
                <a:gd name="connsiteX3" fmla="*/ 24616 w 389278"/>
                <a:gd name="connsiteY3" fmla="*/ 136292 h 290244"/>
                <a:gd name="connsiteX4" fmla="*/ 49482 w 389278"/>
                <a:gd name="connsiteY4" fmla="*/ 173669 h 290244"/>
                <a:gd name="connsiteX5" fmla="*/ 73935 w 389278"/>
                <a:gd name="connsiteY5" fmla="*/ 205145 h 290244"/>
                <a:gd name="connsiteX6" fmla="*/ 99076 w 389278"/>
                <a:gd name="connsiteY6" fmla="*/ 226943 h 290244"/>
                <a:gd name="connsiteX7" fmla="*/ 193820 w 389278"/>
                <a:gd name="connsiteY7" fmla="*/ 273370 h 290244"/>
                <a:gd name="connsiteX8" fmla="*/ 245480 w 389278"/>
                <a:gd name="connsiteY8" fmla="*/ 284150 h 290244"/>
                <a:gd name="connsiteX9" fmla="*/ 291907 w 389278"/>
                <a:gd name="connsiteY9" fmla="*/ 285036 h 290244"/>
                <a:gd name="connsiteX10" fmla="*/ 336367 w 389278"/>
                <a:gd name="connsiteY10" fmla="*/ 279921 h 290244"/>
                <a:gd name="connsiteX11" fmla="*/ 368000 w 389278"/>
                <a:gd name="connsiteY11" fmla="*/ 276694 h 290244"/>
                <a:gd name="connsiteX12" fmla="*/ 387673 w 389278"/>
                <a:gd name="connsiteY12" fmla="*/ 276596 h 290244"/>
                <a:gd name="connsiteX13" fmla="*/ 369377 w 389278"/>
                <a:gd name="connsiteY13" fmla="*/ 279409 h 290244"/>
                <a:gd name="connsiteX14" fmla="*/ 348623 w 389278"/>
                <a:gd name="connsiteY14" fmla="*/ 282006 h 290244"/>
                <a:gd name="connsiteX15" fmla="*/ 343587 w 389278"/>
                <a:gd name="connsiteY15" fmla="*/ 282419 h 290244"/>
                <a:gd name="connsiteX16" fmla="*/ 306209 w 389278"/>
                <a:gd name="connsiteY16" fmla="*/ 286177 h 290244"/>
                <a:gd name="connsiteX17" fmla="*/ 278923 w 389278"/>
                <a:gd name="connsiteY17" fmla="*/ 287200 h 290244"/>
                <a:gd name="connsiteX18" fmla="*/ 274851 w 389278"/>
                <a:gd name="connsiteY18" fmla="*/ 288144 h 290244"/>
                <a:gd name="connsiteX19" fmla="*/ 263047 w 389278"/>
                <a:gd name="connsiteY19" fmla="*/ 288537 h 290244"/>
                <a:gd name="connsiteX20" fmla="*/ 255355 w 389278"/>
                <a:gd name="connsiteY20" fmla="*/ 286787 h 290244"/>
                <a:gd name="connsiteX21" fmla="*/ 216660 w 389278"/>
                <a:gd name="connsiteY21" fmla="*/ 281947 h 290244"/>
                <a:gd name="connsiteX22" fmla="*/ 190967 w 389278"/>
                <a:gd name="connsiteY22" fmla="*/ 278013 h 290244"/>
                <a:gd name="connsiteX23" fmla="*/ 127247 w 389278"/>
                <a:gd name="connsiteY23" fmla="*/ 252182 h 290244"/>
                <a:gd name="connsiteX24" fmla="*/ 104526 w 389278"/>
                <a:gd name="connsiteY24" fmla="*/ 239258 h 290244"/>
                <a:gd name="connsiteX25" fmla="*/ 91562 w 389278"/>
                <a:gd name="connsiteY25" fmla="*/ 239258 h 290244"/>
                <a:gd name="connsiteX26" fmla="*/ 85975 w 389278"/>
                <a:gd name="connsiteY26" fmla="*/ 240084 h 290244"/>
                <a:gd name="connsiteX27" fmla="*/ 72401 w 389278"/>
                <a:gd name="connsiteY27" fmla="*/ 241087 h 290244"/>
                <a:gd name="connsiteX28" fmla="*/ 58807 w 389278"/>
                <a:gd name="connsiteY28" fmla="*/ 238215 h 290244"/>
                <a:gd name="connsiteX29" fmla="*/ 29042 w 389278"/>
                <a:gd name="connsiteY29" fmla="*/ 200680 h 290244"/>
                <a:gd name="connsiteX30" fmla="*/ 14012 w 389278"/>
                <a:gd name="connsiteY30" fmla="*/ 155984 h 290244"/>
                <a:gd name="connsiteX31" fmla="*/ 12045 w 389278"/>
                <a:gd name="connsiteY31" fmla="*/ 147544 h 290244"/>
                <a:gd name="connsiteX32" fmla="*/ 12989 w 389278"/>
                <a:gd name="connsiteY32" fmla="*/ 143492 h 290244"/>
                <a:gd name="connsiteX33" fmla="*/ 14111 w 389278"/>
                <a:gd name="connsiteY33" fmla="*/ 132750 h 290244"/>
                <a:gd name="connsiteX34" fmla="*/ 7855 w 389278"/>
                <a:gd name="connsiteY34" fmla="*/ 109143 h 290244"/>
                <a:gd name="connsiteX35" fmla="*/ 1304 w 389278"/>
                <a:gd name="connsiteY35" fmla="*/ 72159 h 290244"/>
                <a:gd name="connsiteX36" fmla="*/ 25 w 389278"/>
                <a:gd name="connsiteY36" fmla="*/ 54847 h 290244"/>
                <a:gd name="connsiteX37" fmla="*/ -1234 w 389278"/>
                <a:gd name="connsiteY37" fmla="*/ 44086 h 290244"/>
                <a:gd name="connsiteX38" fmla="*/ -54 w 389278"/>
                <a:gd name="connsiteY38" fmla="*/ 26086 h 290244"/>
                <a:gd name="connsiteX39" fmla="*/ 1442 w 389278"/>
                <a:gd name="connsiteY39" fmla="*/ 2951 h 290244"/>
                <a:gd name="connsiteX40" fmla="*/ 2897 w 389278"/>
                <a:gd name="connsiteY40" fmla="*/ -315 h 290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89278" h="290244">
                  <a:moveTo>
                    <a:pt x="2897" y="-315"/>
                  </a:moveTo>
                  <a:cubicBezTo>
                    <a:pt x="930" y="16328"/>
                    <a:pt x="1875" y="33129"/>
                    <a:pt x="1284" y="49732"/>
                  </a:cubicBezTo>
                  <a:cubicBezTo>
                    <a:pt x="812" y="63228"/>
                    <a:pt x="3586" y="76231"/>
                    <a:pt x="6399" y="89077"/>
                  </a:cubicBezTo>
                  <a:cubicBezTo>
                    <a:pt x="9999" y="105661"/>
                    <a:pt x="16137" y="121590"/>
                    <a:pt x="24616" y="136292"/>
                  </a:cubicBezTo>
                  <a:cubicBezTo>
                    <a:pt x="32052" y="149299"/>
                    <a:pt x="40354" y="161785"/>
                    <a:pt x="49482" y="173669"/>
                  </a:cubicBezTo>
                  <a:cubicBezTo>
                    <a:pt x="57627" y="184155"/>
                    <a:pt x="65417" y="194955"/>
                    <a:pt x="73935" y="205145"/>
                  </a:cubicBezTo>
                  <a:cubicBezTo>
                    <a:pt x="81076" y="213683"/>
                    <a:pt x="90224" y="220215"/>
                    <a:pt x="99076" y="226943"/>
                  </a:cubicBezTo>
                  <a:cubicBezTo>
                    <a:pt x="127582" y="248582"/>
                    <a:pt x="160062" y="262353"/>
                    <a:pt x="193820" y="273370"/>
                  </a:cubicBezTo>
                  <a:cubicBezTo>
                    <a:pt x="210620" y="278729"/>
                    <a:pt x="227932" y="282341"/>
                    <a:pt x="245480" y="284150"/>
                  </a:cubicBezTo>
                  <a:cubicBezTo>
                    <a:pt x="260903" y="285722"/>
                    <a:pt x="276425" y="286017"/>
                    <a:pt x="291907" y="285036"/>
                  </a:cubicBezTo>
                  <a:cubicBezTo>
                    <a:pt x="306838" y="284546"/>
                    <a:pt x="321711" y="282836"/>
                    <a:pt x="336367" y="279921"/>
                  </a:cubicBezTo>
                  <a:cubicBezTo>
                    <a:pt x="346813" y="277991"/>
                    <a:pt x="357377" y="276911"/>
                    <a:pt x="368000" y="276694"/>
                  </a:cubicBezTo>
                  <a:cubicBezTo>
                    <a:pt x="374532" y="276360"/>
                    <a:pt x="381102" y="276694"/>
                    <a:pt x="387673" y="276596"/>
                  </a:cubicBezTo>
                  <a:cubicBezTo>
                    <a:pt x="381771" y="278858"/>
                    <a:pt x="375515" y="278996"/>
                    <a:pt x="369377" y="279409"/>
                  </a:cubicBezTo>
                  <a:cubicBezTo>
                    <a:pt x="362393" y="279901"/>
                    <a:pt x="355312" y="278858"/>
                    <a:pt x="348623" y="282006"/>
                  </a:cubicBezTo>
                  <a:cubicBezTo>
                    <a:pt x="346990" y="282456"/>
                    <a:pt x="345278" y="282596"/>
                    <a:pt x="343587" y="282419"/>
                  </a:cubicBezTo>
                  <a:cubicBezTo>
                    <a:pt x="331036" y="282793"/>
                    <a:pt x="318681" y="285213"/>
                    <a:pt x="306209" y="286177"/>
                  </a:cubicBezTo>
                  <a:cubicBezTo>
                    <a:pt x="297219" y="286865"/>
                    <a:pt x="288110" y="289954"/>
                    <a:pt x="278923" y="287200"/>
                  </a:cubicBezTo>
                  <a:cubicBezTo>
                    <a:pt x="277487" y="286853"/>
                    <a:pt x="275992" y="287204"/>
                    <a:pt x="274851" y="288144"/>
                  </a:cubicBezTo>
                  <a:cubicBezTo>
                    <a:pt x="271271" y="290375"/>
                    <a:pt x="266765" y="290526"/>
                    <a:pt x="263047" y="288537"/>
                  </a:cubicBezTo>
                  <a:cubicBezTo>
                    <a:pt x="260667" y="287333"/>
                    <a:pt x="258031" y="286733"/>
                    <a:pt x="255355" y="286787"/>
                  </a:cubicBezTo>
                  <a:cubicBezTo>
                    <a:pt x="242155" y="287632"/>
                    <a:pt x="229505" y="283914"/>
                    <a:pt x="216660" y="281947"/>
                  </a:cubicBezTo>
                  <a:cubicBezTo>
                    <a:pt x="208102" y="280629"/>
                    <a:pt x="199387" y="280334"/>
                    <a:pt x="190967" y="278013"/>
                  </a:cubicBezTo>
                  <a:cubicBezTo>
                    <a:pt x="168658" y="272111"/>
                    <a:pt x="147196" y="264104"/>
                    <a:pt x="127247" y="252182"/>
                  </a:cubicBezTo>
                  <a:cubicBezTo>
                    <a:pt x="119772" y="247736"/>
                    <a:pt x="112198" y="243389"/>
                    <a:pt x="104526" y="239258"/>
                  </a:cubicBezTo>
                  <a:cubicBezTo>
                    <a:pt x="100395" y="237015"/>
                    <a:pt x="96027" y="234084"/>
                    <a:pt x="91562" y="239258"/>
                  </a:cubicBezTo>
                  <a:cubicBezTo>
                    <a:pt x="90244" y="240792"/>
                    <a:pt x="87844" y="240359"/>
                    <a:pt x="85975" y="240084"/>
                  </a:cubicBezTo>
                  <a:cubicBezTo>
                    <a:pt x="81430" y="239460"/>
                    <a:pt x="76807" y="239801"/>
                    <a:pt x="72401" y="241087"/>
                  </a:cubicBezTo>
                  <a:cubicBezTo>
                    <a:pt x="67679" y="242447"/>
                    <a:pt x="62584" y="241370"/>
                    <a:pt x="58807" y="238215"/>
                  </a:cubicBezTo>
                  <a:cubicBezTo>
                    <a:pt x="45567" y="228379"/>
                    <a:pt x="35042" y="216398"/>
                    <a:pt x="29042" y="200680"/>
                  </a:cubicBezTo>
                  <a:cubicBezTo>
                    <a:pt x="23416" y="185984"/>
                    <a:pt x="18163" y="171171"/>
                    <a:pt x="14012" y="155984"/>
                  </a:cubicBezTo>
                  <a:cubicBezTo>
                    <a:pt x="13245" y="153190"/>
                    <a:pt x="12753" y="150338"/>
                    <a:pt x="12045" y="147544"/>
                  </a:cubicBezTo>
                  <a:cubicBezTo>
                    <a:pt x="11553" y="146124"/>
                    <a:pt x="11927" y="144552"/>
                    <a:pt x="12989" y="143492"/>
                  </a:cubicBezTo>
                  <a:cubicBezTo>
                    <a:pt x="16373" y="140167"/>
                    <a:pt x="15271" y="136606"/>
                    <a:pt x="14111" y="132750"/>
                  </a:cubicBezTo>
                  <a:cubicBezTo>
                    <a:pt x="11750" y="124881"/>
                    <a:pt x="8406" y="117012"/>
                    <a:pt x="7855" y="109143"/>
                  </a:cubicBezTo>
                  <a:cubicBezTo>
                    <a:pt x="6989" y="96494"/>
                    <a:pt x="2622" y="84651"/>
                    <a:pt x="1304" y="72159"/>
                  </a:cubicBezTo>
                  <a:cubicBezTo>
                    <a:pt x="478" y="66424"/>
                    <a:pt x="65" y="60641"/>
                    <a:pt x="25" y="54847"/>
                  </a:cubicBezTo>
                  <a:cubicBezTo>
                    <a:pt x="25" y="51223"/>
                    <a:pt x="-388" y="47612"/>
                    <a:pt x="-1234" y="44086"/>
                  </a:cubicBezTo>
                  <a:cubicBezTo>
                    <a:pt x="-2473" y="38047"/>
                    <a:pt x="-231" y="32086"/>
                    <a:pt x="-54" y="26086"/>
                  </a:cubicBezTo>
                  <a:cubicBezTo>
                    <a:pt x="183" y="18355"/>
                    <a:pt x="-290" y="10584"/>
                    <a:pt x="1442" y="2951"/>
                  </a:cubicBezTo>
                  <a:cubicBezTo>
                    <a:pt x="1481" y="1715"/>
                    <a:pt x="2012" y="545"/>
                    <a:pt x="2897" y="-315"/>
                  </a:cubicBezTo>
                  <a:close/>
                </a:path>
              </a:pathLst>
            </a:custGeom>
            <a:solidFill>
              <a:srgbClr val="020202"/>
            </a:solidFill>
            <a:ln w="1956" cap="flat">
              <a:noFill/>
              <a:prstDash val="solid"/>
              <a:miter/>
            </a:ln>
          </p:spPr>
          <p:txBody>
            <a:bodyPr rtlCol="0" anchor="ctr"/>
            <a:lstStyle/>
            <a:p>
              <a:endParaRPr lang="es-CO"/>
            </a:p>
          </p:txBody>
        </p:sp>
        <p:sp>
          <p:nvSpPr>
            <p:cNvPr id="5424" name="Freeform: Shape 5423">
              <a:extLst>
                <a:ext uri="{FF2B5EF4-FFF2-40B4-BE49-F238E27FC236}">
                  <a16:creationId xmlns:a16="http://schemas.microsoft.com/office/drawing/2014/main" id="{4AA5FD7F-ED22-251A-6A54-38476A07980E}"/>
                </a:ext>
              </a:extLst>
            </p:cNvPr>
            <p:cNvSpPr/>
            <p:nvPr/>
          </p:nvSpPr>
          <p:spPr>
            <a:xfrm>
              <a:off x="12881334" y="461967"/>
              <a:ext cx="1624" cy="8754"/>
            </a:xfrm>
            <a:custGeom>
              <a:avLst/>
              <a:gdLst>
                <a:gd name="connsiteX0" fmla="*/ -50 w 1624"/>
                <a:gd name="connsiteY0" fmla="*/ -315 h 8754"/>
                <a:gd name="connsiteX1" fmla="*/ -1506 w 1624"/>
                <a:gd name="connsiteY1" fmla="*/ 8440 h 8754"/>
                <a:gd name="connsiteX2" fmla="*/ -50 w 1624"/>
                <a:gd name="connsiteY2" fmla="*/ -315 h 8754"/>
              </a:gdLst>
              <a:ahLst/>
              <a:cxnLst>
                <a:cxn ang="0">
                  <a:pos x="connsiteX0" y="connsiteY0"/>
                </a:cxn>
                <a:cxn ang="0">
                  <a:pos x="connsiteX1" y="connsiteY1"/>
                </a:cxn>
                <a:cxn ang="0">
                  <a:pos x="connsiteX2" y="connsiteY2"/>
                </a:cxn>
              </a:cxnLst>
              <a:rect l="l" t="t" r="r" b="b"/>
              <a:pathLst>
                <a:path w="1624" h="8754">
                  <a:moveTo>
                    <a:pt x="-50" y="-315"/>
                  </a:moveTo>
                  <a:cubicBezTo>
                    <a:pt x="-483" y="2597"/>
                    <a:pt x="1051" y="5863"/>
                    <a:pt x="-1506" y="8440"/>
                  </a:cubicBezTo>
                  <a:cubicBezTo>
                    <a:pt x="-1073" y="5508"/>
                    <a:pt x="-2687" y="2243"/>
                    <a:pt x="-50" y="-315"/>
                  </a:cubicBezTo>
                  <a:close/>
                </a:path>
              </a:pathLst>
            </a:custGeom>
            <a:solidFill>
              <a:srgbClr val="020202"/>
            </a:solidFill>
            <a:ln w="1956" cap="flat">
              <a:noFill/>
              <a:prstDash val="solid"/>
              <a:miter/>
            </a:ln>
          </p:spPr>
          <p:txBody>
            <a:bodyPr rtlCol="0" anchor="ctr"/>
            <a:lstStyle/>
            <a:p>
              <a:endParaRPr lang="es-CO"/>
            </a:p>
          </p:txBody>
        </p:sp>
        <p:sp>
          <p:nvSpPr>
            <p:cNvPr id="5425" name="Freeform: Shape 5424">
              <a:extLst>
                <a:ext uri="{FF2B5EF4-FFF2-40B4-BE49-F238E27FC236}">
                  <a16:creationId xmlns:a16="http://schemas.microsoft.com/office/drawing/2014/main" id="{B71ED0DD-C0E6-9241-224E-1DBE7CB5D9CA}"/>
                </a:ext>
              </a:extLst>
            </p:cNvPr>
            <p:cNvSpPr/>
            <p:nvPr/>
          </p:nvSpPr>
          <p:spPr>
            <a:xfrm>
              <a:off x="12884245" y="443023"/>
              <a:ext cx="1624" cy="8754"/>
            </a:xfrm>
            <a:custGeom>
              <a:avLst/>
              <a:gdLst>
                <a:gd name="connsiteX0" fmla="*/ -50 w 1624"/>
                <a:gd name="connsiteY0" fmla="*/ -315 h 8754"/>
                <a:gd name="connsiteX1" fmla="*/ -1506 w 1624"/>
                <a:gd name="connsiteY1" fmla="*/ 8440 h 8754"/>
                <a:gd name="connsiteX2" fmla="*/ -50 w 1624"/>
                <a:gd name="connsiteY2" fmla="*/ -315 h 8754"/>
              </a:gdLst>
              <a:ahLst/>
              <a:cxnLst>
                <a:cxn ang="0">
                  <a:pos x="connsiteX0" y="connsiteY0"/>
                </a:cxn>
                <a:cxn ang="0">
                  <a:pos x="connsiteX1" y="connsiteY1"/>
                </a:cxn>
                <a:cxn ang="0">
                  <a:pos x="connsiteX2" y="connsiteY2"/>
                </a:cxn>
              </a:cxnLst>
              <a:rect l="l" t="t" r="r" b="b"/>
              <a:pathLst>
                <a:path w="1624" h="8754">
                  <a:moveTo>
                    <a:pt x="-50" y="-315"/>
                  </a:moveTo>
                  <a:cubicBezTo>
                    <a:pt x="-483" y="2597"/>
                    <a:pt x="1051" y="5862"/>
                    <a:pt x="-1506" y="8440"/>
                  </a:cubicBezTo>
                  <a:cubicBezTo>
                    <a:pt x="-1073" y="5508"/>
                    <a:pt x="-2687" y="2243"/>
                    <a:pt x="-50" y="-315"/>
                  </a:cubicBezTo>
                  <a:close/>
                </a:path>
              </a:pathLst>
            </a:custGeom>
            <a:solidFill>
              <a:srgbClr val="020202"/>
            </a:solidFill>
            <a:ln w="1956" cap="flat">
              <a:noFill/>
              <a:prstDash val="solid"/>
              <a:miter/>
            </a:ln>
          </p:spPr>
          <p:txBody>
            <a:bodyPr rtlCol="0" anchor="ctr"/>
            <a:lstStyle/>
            <a:p>
              <a:endParaRPr lang="es-CO"/>
            </a:p>
          </p:txBody>
        </p:sp>
        <p:sp>
          <p:nvSpPr>
            <p:cNvPr id="5426" name="Freeform: Shape 5425">
              <a:extLst>
                <a:ext uri="{FF2B5EF4-FFF2-40B4-BE49-F238E27FC236}">
                  <a16:creationId xmlns:a16="http://schemas.microsoft.com/office/drawing/2014/main" id="{5FA115D8-A117-22F0-F15F-DF31FB1757F5}"/>
                </a:ext>
              </a:extLst>
            </p:cNvPr>
            <p:cNvSpPr/>
            <p:nvPr/>
          </p:nvSpPr>
          <p:spPr>
            <a:xfrm>
              <a:off x="12882824" y="453213"/>
              <a:ext cx="1551" cy="7298"/>
            </a:xfrm>
            <a:custGeom>
              <a:avLst/>
              <a:gdLst>
                <a:gd name="connsiteX0" fmla="*/ -105 w 1551"/>
                <a:gd name="connsiteY0" fmla="*/ -315 h 7298"/>
                <a:gd name="connsiteX1" fmla="*/ -1541 w 1551"/>
                <a:gd name="connsiteY1" fmla="*/ 6984 h 7298"/>
                <a:gd name="connsiteX2" fmla="*/ -105 w 1551"/>
                <a:gd name="connsiteY2" fmla="*/ -315 h 7298"/>
              </a:gdLst>
              <a:ahLst/>
              <a:cxnLst>
                <a:cxn ang="0">
                  <a:pos x="connsiteX0" y="connsiteY0"/>
                </a:cxn>
                <a:cxn ang="0">
                  <a:pos x="connsiteX1" y="connsiteY1"/>
                </a:cxn>
                <a:cxn ang="0">
                  <a:pos x="connsiteX2" y="connsiteY2"/>
                </a:cxn>
              </a:cxnLst>
              <a:rect l="l" t="t" r="r" b="b"/>
              <a:pathLst>
                <a:path w="1551" h="7298">
                  <a:moveTo>
                    <a:pt x="-105" y="-315"/>
                  </a:moveTo>
                  <a:cubicBezTo>
                    <a:pt x="-420" y="2144"/>
                    <a:pt x="820" y="4918"/>
                    <a:pt x="-1541" y="6984"/>
                  </a:cubicBezTo>
                  <a:cubicBezTo>
                    <a:pt x="-1207" y="4525"/>
                    <a:pt x="-2524" y="1731"/>
                    <a:pt x="-105" y="-315"/>
                  </a:cubicBezTo>
                  <a:close/>
                </a:path>
              </a:pathLst>
            </a:custGeom>
            <a:solidFill>
              <a:srgbClr val="020202"/>
            </a:solidFill>
            <a:ln w="1956" cap="flat">
              <a:noFill/>
              <a:prstDash val="solid"/>
              <a:miter/>
            </a:ln>
          </p:spPr>
          <p:txBody>
            <a:bodyPr rtlCol="0" anchor="ctr"/>
            <a:lstStyle/>
            <a:p>
              <a:endParaRPr lang="es-CO"/>
            </a:p>
          </p:txBody>
        </p:sp>
        <p:sp>
          <p:nvSpPr>
            <p:cNvPr id="5427" name="Freeform: Shape 5426">
              <a:extLst>
                <a:ext uri="{FF2B5EF4-FFF2-40B4-BE49-F238E27FC236}">
                  <a16:creationId xmlns:a16="http://schemas.microsoft.com/office/drawing/2014/main" id="{B3940D8F-E4C4-D3EF-B2AC-381616313A73}"/>
                </a:ext>
              </a:extLst>
            </p:cNvPr>
            <p:cNvSpPr/>
            <p:nvPr/>
          </p:nvSpPr>
          <p:spPr>
            <a:xfrm>
              <a:off x="12884121" y="309764"/>
              <a:ext cx="679248" cy="444219"/>
            </a:xfrm>
            <a:custGeom>
              <a:avLst/>
              <a:gdLst>
                <a:gd name="connsiteX0" fmla="*/ 52816 w 679248"/>
                <a:gd name="connsiteY0" fmla="*/ 39794 h 444219"/>
                <a:gd name="connsiteX1" fmla="*/ 114352 w 679248"/>
                <a:gd name="connsiteY1" fmla="*/ 5190 h 444219"/>
                <a:gd name="connsiteX2" fmla="*/ 136917 w 679248"/>
                <a:gd name="connsiteY2" fmla="*/ 134 h 444219"/>
                <a:gd name="connsiteX3" fmla="*/ 140261 w 679248"/>
                <a:gd name="connsiteY3" fmla="*/ 292 h 444219"/>
                <a:gd name="connsiteX4" fmla="*/ 134949 w 679248"/>
                <a:gd name="connsiteY4" fmla="*/ 3852 h 444219"/>
                <a:gd name="connsiteX5" fmla="*/ 115749 w 679248"/>
                <a:gd name="connsiteY5" fmla="*/ 8987 h 444219"/>
                <a:gd name="connsiteX6" fmla="*/ 61492 w 679248"/>
                <a:gd name="connsiteY6" fmla="*/ 38240 h 444219"/>
                <a:gd name="connsiteX7" fmla="*/ 55236 w 679248"/>
                <a:gd name="connsiteY7" fmla="*/ 53368 h 444219"/>
                <a:gd name="connsiteX8" fmla="*/ 64581 w 679248"/>
                <a:gd name="connsiteY8" fmla="*/ 108451 h 444219"/>
                <a:gd name="connsiteX9" fmla="*/ 100444 w 679248"/>
                <a:gd name="connsiteY9" fmla="*/ 169613 h 444219"/>
                <a:gd name="connsiteX10" fmla="*/ 180530 w 679248"/>
                <a:gd name="connsiteY10" fmla="*/ 240218 h 444219"/>
                <a:gd name="connsiteX11" fmla="*/ 284559 w 679248"/>
                <a:gd name="connsiteY11" fmla="*/ 276966 h 444219"/>
                <a:gd name="connsiteX12" fmla="*/ 317157 w 679248"/>
                <a:gd name="connsiteY12" fmla="*/ 279701 h 444219"/>
                <a:gd name="connsiteX13" fmla="*/ 356305 w 679248"/>
                <a:gd name="connsiteY13" fmla="*/ 276986 h 444219"/>
                <a:gd name="connsiteX14" fmla="*/ 427126 w 679248"/>
                <a:gd name="connsiteY14" fmla="*/ 269511 h 444219"/>
                <a:gd name="connsiteX15" fmla="*/ 553778 w 679248"/>
                <a:gd name="connsiteY15" fmla="*/ 246041 h 444219"/>
                <a:gd name="connsiteX16" fmla="*/ 669630 w 679248"/>
                <a:gd name="connsiteY16" fmla="*/ 187024 h 444219"/>
                <a:gd name="connsiteX17" fmla="*/ 673564 w 679248"/>
                <a:gd name="connsiteY17" fmla="*/ 183876 h 444219"/>
                <a:gd name="connsiteX18" fmla="*/ 675846 w 679248"/>
                <a:gd name="connsiteY18" fmla="*/ 183679 h 444219"/>
                <a:gd name="connsiteX19" fmla="*/ 677262 w 679248"/>
                <a:gd name="connsiteY19" fmla="*/ 204532 h 444219"/>
                <a:gd name="connsiteX20" fmla="*/ 677558 w 679248"/>
                <a:gd name="connsiteY20" fmla="*/ 211063 h 444219"/>
                <a:gd name="connsiteX21" fmla="*/ 677558 w 679248"/>
                <a:gd name="connsiteY21" fmla="*/ 267130 h 444219"/>
                <a:gd name="connsiteX22" fmla="*/ 662980 w 679248"/>
                <a:gd name="connsiteY22" fmla="*/ 313459 h 444219"/>
                <a:gd name="connsiteX23" fmla="*/ 640731 w 679248"/>
                <a:gd name="connsiteY23" fmla="*/ 337165 h 444219"/>
                <a:gd name="connsiteX24" fmla="*/ 589582 w 679248"/>
                <a:gd name="connsiteY24" fmla="*/ 370037 h 444219"/>
                <a:gd name="connsiteX25" fmla="*/ 547502 w 679248"/>
                <a:gd name="connsiteY25" fmla="*/ 387959 h 444219"/>
                <a:gd name="connsiteX26" fmla="*/ 526807 w 679248"/>
                <a:gd name="connsiteY26" fmla="*/ 396792 h 444219"/>
                <a:gd name="connsiteX27" fmla="*/ 488839 w 679248"/>
                <a:gd name="connsiteY27" fmla="*/ 408969 h 444219"/>
                <a:gd name="connsiteX28" fmla="*/ 443002 w 679248"/>
                <a:gd name="connsiteY28" fmla="*/ 425278 h 444219"/>
                <a:gd name="connsiteX29" fmla="*/ 420929 w 679248"/>
                <a:gd name="connsiteY29" fmla="*/ 428839 h 444219"/>
                <a:gd name="connsiteX30" fmla="*/ 400883 w 679248"/>
                <a:gd name="connsiteY30" fmla="*/ 431357 h 444219"/>
                <a:gd name="connsiteX31" fmla="*/ 377276 w 679248"/>
                <a:gd name="connsiteY31" fmla="*/ 434917 h 444219"/>
                <a:gd name="connsiteX32" fmla="*/ 343832 w 679248"/>
                <a:gd name="connsiteY32" fmla="*/ 436275 h 444219"/>
                <a:gd name="connsiteX33" fmla="*/ 318750 w 679248"/>
                <a:gd name="connsiteY33" fmla="*/ 439560 h 444219"/>
                <a:gd name="connsiteX34" fmla="*/ 301536 w 679248"/>
                <a:gd name="connsiteY34" fmla="*/ 441645 h 444219"/>
                <a:gd name="connsiteX35" fmla="*/ 247142 w 679248"/>
                <a:gd name="connsiteY35" fmla="*/ 443141 h 444219"/>
                <a:gd name="connsiteX36" fmla="*/ 184976 w 679248"/>
                <a:gd name="connsiteY36" fmla="*/ 430806 h 444219"/>
                <a:gd name="connsiteX37" fmla="*/ 104319 w 679248"/>
                <a:gd name="connsiteY37" fmla="*/ 392858 h 444219"/>
                <a:gd name="connsiteX38" fmla="*/ 54351 w 679248"/>
                <a:gd name="connsiteY38" fmla="*/ 344876 h 444219"/>
                <a:gd name="connsiteX39" fmla="*/ 29367 w 679248"/>
                <a:gd name="connsiteY39" fmla="*/ 310154 h 444219"/>
                <a:gd name="connsiteX40" fmla="*/ 1314 w 679248"/>
                <a:gd name="connsiteY40" fmla="*/ 239825 h 444219"/>
                <a:gd name="connsiteX41" fmla="*/ -1539 w 679248"/>
                <a:gd name="connsiteY41" fmla="*/ 190643 h 444219"/>
                <a:gd name="connsiteX42" fmla="*/ 3989 w 679248"/>
                <a:gd name="connsiteY42" fmla="*/ 134518 h 444219"/>
                <a:gd name="connsiteX43" fmla="*/ 11366 w 679248"/>
                <a:gd name="connsiteY43" fmla="*/ 100582 h 444219"/>
                <a:gd name="connsiteX44" fmla="*/ 33262 w 679248"/>
                <a:gd name="connsiteY44" fmla="*/ 62614 h 444219"/>
                <a:gd name="connsiteX45" fmla="*/ 48666 w 679248"/>
                <a:gd name="connsiteY45" fmla="*/ 47112 h 444219"/>
                <a:gd name="connsiteX46" fmla="*/ 52600 w 679248"/>
                <a:gd name="connsiteY46" fmla="*/ 41211 h 444219"/>
                <a:gd name="connsiteX47" fmla="*/ 52246 w 679248"/>
                <a:gd name="connsiteY47" fmla="*/ 40148 h 444219"/>
                <a:gd name="connsiteX48" fmla="*/ 52816 w 679248"/>
                <a:gd name="connsiteY48" fmla="*/ 39794 h 444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79248" h="444219">
                  <a:moveTo>
                    <a:pt x="52816" y="39794"/>
                  </a:moveTo>
                  <a:cubicBezTo>
                    <a:pt x="70915" y="24410"/>
                    <a:pt x="91808" y="12662"/>
                    <a:pt x="114352" y="5190"/>
                  </a:cubicBezTo>
                  <a:cubicBezTo>
                    <a:pt x="121690" y="2769"/>
                    <a:pt x="129244" y="1075"/>
                    <a:pt x="136917" y="134"/>
                  </a:cubicBezTo>
                  <a:cubicBezTo>
                    <a:pt x="137959" y="-517"/>
                    <a:pt x="139297" y="-456"/>
                    <a:pt x="140261" y="292"/>
                  </a:cubicBezTo>
                  <a:cubicBezTo>
                    <a:pt x="139927" y="3616"/>
                    <a:pt x="137113" y="3282"/>
                    <a:pt x="134949" y="3852"/>
                  </a:cubicBezTo>
                  <a:cubicBezTo>
                    <a:pt x="128556" y="5584"/>
                    <a:pt x="121867" y="6213"/>
                    <a:pt x="115749" y="8987"/>
                  </a:cubicBezTo>
                  <a:cubicBezTo>
                    <a:pt x="96332" y="16285"/>
                    <a:pt x="77820" y="25138"/>
                    <a:pt x="61492" y="38240"/>
                  </a:cubicBezTo>
                  <a:cubicBezTo>
                    <a:pt x="56377" y="42352"/>
                    <a:pt x="54961" y="46857"/>
                    <a:pt x="55236" y="53368"/>
                  </a:cubicBezTo>
                  <a:cubicBezTo>
                    <a:pt x="56043" y="72156"/>
                    <a:pt x="58423" y="90471"/>
                    <a:pt x="64581" y="108451"/>
                  </a:cubicBezTo>
                  <a:cubicBezTo>
                    <a:pt x="72115" y="131128"/>
                    <a:pt x="84332" y="151967"/>
                    <a:pt x="100444" y="169613"/>
                  </a:cubicBezTo>
                  <a:cubicBezTo>
                    <a:pt x="124700" y="195797"/>
                    <a:pt x="150215" y="220762"/>
                    <a:pt x="180530" y="240218"/>
                  </a:cubicBezTo>
                  <a:cubicBezTo>
                    <a:pt x="212322" y="260540"/>
                    <a:pt x="246808" y="273366"/>
                    <a:pt x="284559" y="276966"/>
                  </a:cubicBezTo>
                  <a:cubicBezTo>
                    <a:pt x="295418" y="278009"/>
                    <a:pt x="306199" y="279150"/>
                    <a:pt x="317157" y="279701"/>
                  </a:cubicBezTo>
                  <a:cubicBezTo>
                    <a:pt x="330318" y="280350"/>
                    <a:pt x="343262" y="278540"/>
                    <a:pt x="356305" y="276986"/>
                  </a:cubicBezTo>
                  <a:cubicBezTo>
                    <a:pt x="379912" y="274212"/>
                    <a:pt x="403696" y="273288"/>
                    <a:pt x="427126" y="269511"/>
                  </a:cubicBezTo>
                  <a:cubicBezTo>
                    <a:pt x="469520" y="262724"/>
                    <a:pt x="512249" y="257471"/>
                    <a:pt x="553778" y="246041"/>
                  </a:cubicBezTo>
                  <a:cubicBezTo>
                    <a:pt x="596389" y="234336"/>
                    <a:pt x="635458" y="215431"/>
                    <a:pt x="669630" y="187024"/>
                  </a:cubicBezTo>
                  <a:cubicBezTo>
                    <a:pt x="670830" y="185833"/>
                    <a:pt x="672148" y="184779"/>
                    <a:pt x="673564" y="183876"/>
                  </a:cubicBezTo>
                  <a:cubicBezTo>
                    <a:pt x="674273" y="183508"/>
                    <a:pt x="675099" y="183437"/>
                    <a:pt x="675846" y="183679"/>
                  </a:cubicBezTo>
                  <a:cubicBezTo>
                    <a:pt x="676220" y="190624"/>
                    <a:pt x="675492" y="197647"/>
                    <a:pt x="677262" y="204532"/>
                  </a:cubicBezTo>
                  <a:cubicBezTo>
                    <a:pt x="677636" y="206688"/>
                    <a:pt x="677734" y="208882"/>
                    <a:pt x="677558" y="211063"/>
                  </a:cubicBezTo>
                  <a:cubicBezTo>
                    <a:pt x="677558" y="229752"/>
                    <a:pt x="677715" y="248441"/>
                    <a:pt x="677558" y="267130"/>
                  </a:cubicBezTo>
                  <a:cubicBezTo>
                    <a:pt x="677400" y="284009"/>
                    <a:pt x="672994" y="299846"/>
                    <a:pt x="662980" y="313459"/>
                  </a:cubicBezTo>
                  <a:cubicBezTo>
                    <a:pt x="656586" y="322270"/>
                    <a:pt x="649111" y="330236"/>
                    <a:pt x="640731" y="337165"/>
                  </a:cubicBezTo>
                  <a:cubicBezTo>
                    <a:pt x="625189" y="350296"/>
                    <a:pt x="607995" y="361346"/>
                    <a:pt x="589582" y="370037"/>
                  </a:cubicBezTo>
                  <a:cubicBezTo>
                    <a:pt x="575713" y="376372"/>
                    <a:pt x="561529" y="381998"/>
                    <a:pt x="547502" y="387959"/>
                  </a:cubicBezTo>
                  <a:lnTo>
                    <a:pt x="526807" y="396792"/>
                  </a:lnTo>
                  <a:cubicBezTo>
                    <a:pt x="514531" y="402025"/>
                    <a:pt x="501429" y="404759"/>
                    <a:pt x="488839" y="408969"/>
                  </a:cubicBezTo>
                  <a:cubicBezTo>
                    <a:pt x="473455" y="414124"/>
                    <a:pt x="458464" y="420340"/>
                    <a:pt x="443002" y="425278"/>
                  </a:cubicBezTo>
                  <a:cubicBezTo>
                    <a:pt x="435939" y="427861"/>
                    <a:pt x="428444" y="429069"/>
                    <a:pt x="420929" y="428839"/>
                  </a:cubicBezTo>
                  <a:cubicBezTo>
                    <a:pt x="414162" y="428567"/>
                    <a:pt x="407375" y="429417"/>
                    <a:pt x="400883" y="431357"/>
                  </a:cubicBezTo>
                  <a:cubicBezTo>
                    <a:pt x="393112" y="433161"/>
                    <a:pt x="385223" y="434351"/>
                    <a:pt x="377276" y="434917"/>
                  </a:cubicBezTo>
                  <a:cubicBezTo>
                    <a:pt x="366141" y="436078"/>
                    <a:pt x="355026" y="435606"/>
                    <a:pt x="343832" y="436275"/>
                  </a:cubicBezTo>
                  <a:cubicBezTo>
                    <a:pt x="335393" y="436709"/>
                    <a:pt x="327013" y="437807"/>
                    <a:pt x="318750" y="439560"/>
                  </a:cubicBezTo>
                  <a:cubicBezTo>
                    <a:pt x="313025" y="440819"/>
                    <a:pt x="307261" y="440701"/>
                    <a:pt x="301536" y="441645"/>
                  </a:cubicBezTo>
                  <a:cubicBezTo>
                    <a:pt x="283536" y="444655"/>
                    <a:pt x="265241" y="444104"/>
                    <a:pt x="247142" y="443141"/>
                  </a:cubicBezTo>
                  <a:cubicBezTo>
                    <a:pt x="225955" y="441917"/>
                    <a:pt x="205023" y="437766"/>
                    <a:pt x="184976" y="430806"/>
                  </a:cubicBezTo>
                  <a:cubicBezTo>
                    <a:pt x="156727" y="421147"/>
                    <a:pt x="129461" y="409363"/>
                    <a:pt x="104319" y="392858"/>
                  </a:cubicBezTo>
                  <a:cubicBezTo>
                    <a:pt x="84863" y="380070"/>
                    <a:pt x="67925" y="363805"/>
                    <a:pt x="54351" y="344876"/>
                  </a:cubicBezTo>
                  <a:cubicBezTo>
                    <a:pt x="46010" y="333309"/>
                    <a:pt x="36842" y="322331"/>
                    <a:pt x="29367" y="310154"/>
                  </a:cubicBezTo>
                  <a:cubicBezTo>
                    <a:pt x="15970" y="288337"/>
                    <a:pt x="5760" y="265320"/>
                    <a:pt x="1314" y="239825"/>
                  </a:cubicBezTo>
                  <a:cubicBezTo>
                    <a:pt x="-1559" y="223457"/>
                    <a:pt x="-1067" y="207070"/>
                    <a:pt x="-1539" y="190643"/>
                  </a:cubicBezTo>
                  <a:cubicBezTo>
                    <a:pt x="-2089" y="171659"/>
                    <a:pt x="861" y="153128"/>
                    <a:pt x="3989" y="134518"/>
                  </a:cubicBezTo>
                  <a:cubicBezTo>
                    <a:pt x="5838" y="123084"/>
                    <a:pt x="8317" y="111756"/>
                    <a:pt x="11366" y="100582"/>
                  </a:cubicBezTo>
                  <a:cubicBezTo>
                    <a:pt x="15498" y="85985"/>
                    <a:pt x="23367" y="73729"/>
                    <a:pt x="33262" y="62614"/>
                  </a:cubicBezTo>
                  <a:cubicBezTo>
                    <a:pt x="38101" y="57185"/>
                    <a:pt x="43531" y="52286"/>
                    <a:pt x="48666" y="47112"/>
                  </a:cubicBezTo>
                  <a:cubicBezTo>
                    <a:pt x="50357" y="45421"/>
                    <a:pt x="52443" y="43965"/>
                    <a:pt x="52600" y="41211"/>
                  </a:cubicBezTo>
                  <a:cubicBezTo>
                    <a:pt x="52148" y="40798"/>
                    <a:pt x="52029" y="40463"/>
                    <a:pt x="52246" y="40148"/>
                  </a:cubicBezTo>
                  <a:cubicBezTo>
                    <a:pt x="52384" y="39956"/>
                    <a:pt x="52580" y="39826"/>
                    <a:pt x="52816" y="39794"/>
                  </a:cubicBezTo>
                  <a:close/>
                </a:path>
              </a:pathLst>
            </a:custGeom>
            <a:solidFill>
              <a:srgbClr val="4A646E"/>
            </a:solidFill>
            <a:ln w="1956" cap="flat">
              <a:noFill/>
              <a:prstDash val="solid"/>
              <a:miter/>
            </a:ln>
          </p:spPr>
          <p:txBody>
            <a:bodyPr rtlCol="0" anchor="ctr"/>
            <a:lstStyle/>
            <a:p>
              <a:endParaRPr lang="es-CO"/>
            </a:p>
          </p:txBody>
        </p:sp>
        <p:sp>
          <p:nvSpPr>
            <p:cNvPr id="5428" name="Freeform: Shape 5427">
              <a:extLst>
                <a:ext uri="{FF2B5EF4-FFF2-40B4-BE49-F238E27FC236}">
                  <a16:creationId xmlns:a16="http://schemas.microsoft.com/office/drawing/2014/main" id="{2F5C6C00-E8B9-2D71-E6E9-05D27B9CE3F7}"/>
                </a:ext>
              </a:extLst>
            </p:cNvPr>
            <p:cNvSpPr/>
            <p:nvPr/>
          </p:nvSpPr>
          <p:spPr>
            <a:xfrm>
              <a:off x="13546429" y="451281"/>
              <a:ext cx="15252" cy="42654"/>
            </a:xfrm>
            <a:custGeom>
              <a:avLst/>
              <a:gdLst>
                <a:gd name="connsiteX0" fmla="*/ 13616 w 15252"/>
                <a:gd name="connsiteY0" fmla="*/ 42084 h 42654"/>
                <a:gd name="connsiteX1" fmla="*/ 12377 w 15252"/>
                <a:gd name="connsiteY1" fmla="*/ 42340 h 42654"/>
                <a:gd name="connsiteX2" fmla="*/ 9209 w 15252"/>
                <a:gd name="connsiteY2" fmla="*/ 37874 h 42654"/>
                <a:gd name="connsiteX3" fmla="*/ -745 w 15252"/>
                <a:gd name="connsiteY3" fmla="*/ 5651 h 42654"/>
                <a:gd name="connsiteX4" fmla="*/ -1060 w 15252"/>
                <a:gd name="connsiteY4" fmla="*/ 103 h 42654"/>
                <a:gd name="connsiteX5" fmla="*/ 1045 w 15252"/>
                <a:gd name="connsiteY5" fmla="*/ 103 h 42654"/>
                <a:gd name="connsiteX6" fmla="*/ 12377 w 15252"/>
                <a:gd name="connsiteY6" fmla="*/ 32287 h 42654"/>
                <a:gd name="connsiteX7" fmla="*/ 13616 w 15252"/>
                <a:gd name="connsiteY7" fmla="*/ 39802 h 42654"/>
                <a:gd name="connsiteX8" fmla="*/ 13616 w 15252"/>
                <a:gd name="connsiteY8" fmla="*/ 42084 h 42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52" h="42654">
                  <a:moveTo>
                    <a:pt x="13616" y="42084"/>
                  </a:moveTo>
                  <a:cubicBezTo>
                    <a:pt x="13222" y="42247"/>
                    <a:pt x="12809" y="42334"/>
                    <a:pt x="12377" y="42340"/>
                  </a:cubicBezTo>
                  <a:cubicBezTo>
                    <a:pt x="10566" y="41563"/>
                    <a:pt x="9347" y="39839"/>
                    <a:pt x="9209" y="37874"/>
                  </a:cubicBezTo>
                  <a:cubicBezTo>
                    <a:pt x="6947" y="26836"/>
                    <a:pt x="3603" y="16046"/>
                    <a:pt x="-745" y="5651"/>
                  </a:cubicBezTo>
                  <a:cubicBezTo>
                    <a:pt x="-1768" y="3969"/>
                    <a:pt x="-1886" y="1889"/>
                    <a:pt x="-1060" y="103"/>
                  </a:cubicBezTo>
                  <a:cubicBezTo>
                    <a:pt x="-470" y="-454"/>
                    <a:pt x="455" y="-454"/>
                    <a:pt x="1045" y="103"/>
                  </a:cubicBezTo>
                  <a:cubicBezTo>
                    <a:pt x="6337" y="10236"/>
                    <a:pt x="10153" y="21074"/>
                    <a:pt x="12377" y="32287"/>
                  </a:cubicBezTo>
                  <a:cubicBezTo>
                    <a:pt x="14029" y="34589"/>
                    <a:pt x="12258" y="37461"/>
                    <a:pt x="13616" y="39802"/>
                  </a:cubicBezTo>
                  <a:cubicBezTo>
                    <a:pt x="13675" y="40530"/>
                    <a:pt x="13635" y="41297"/>
                    <a:pt x="13616" y="42084"/>
                  </a:cubicBezTo>
                  <a:close/>
                </a:path>
              </a:pathLst>
            </a:custGeom>
            <a:solidFill>
              <a:srgbClr val="7CA2B4"/>
            </a:solidFill>
            <a:ln w="1956" cap="flat">
              <a:noFill/>
              <a:prstDash val="solid"/>
              <a:miter/>
            </a:ln>
          </p:spPr>
          <p:txBody>
            <a:bodyPr rtlCol="0" anchor="ctr"/>
            <a:lstStyle/>
            <a:p>
              <a:endParaRPr lang="es-CO"/>
            </a:p>
          </p:txBody>
        </p:sp>
        <p:sp>
          <p:nvSpPr>
            <p:cNvPr id="5429" name="Freeform: Shape 5428">
              <a:extLst>
                <a:ext uri="{FF2B5EF4-FFF2-40B4-BE49-F238E27FC236}">
                  <a16:creationId xmlns:a16="http://schemas.microsoft.com/office/drawing/2014/main" id="{78A07CEA-92DA-A41E-CF79-027628953159}"/>
                </a:ext>
              </a:extLst>
            </p:cNvPr>
            <p:cNvSpPr/>
            <p:nvPr/>
          </p:nvSpPr>
          <p:spPr>
            <a:xfrm>
              <a:off x="12913515" y="354099"/>
              <a:ext cx="20483" cy="20463"/>
            </a:xfrm>
            <a:custGeom>
              <a:avLst/>
              <a:gdLst>
                <a:gd name="connsiteX0" fmla="*/ -1602 w 20483"/>
                <a:gd name="connsiteY0" fmla="*/ 20148 h 20463"/>
                <a:gd name="connsiteX1" fmla="*/ 51 w 20483"/>
                <a:gd name="connsiteY1" fmla="*/ 16214 h 20463"/>
                <a:gd name="connsiteX2" fmla="*/ 14943 w 20483"/>
                <a:gd name="connsiteY2" fmla="*/ 1322 h 20463"/>
                <a:gd name="connsiteX3" fmla="*/ 18878 w 20483"/>
                <a:gd name="connsiteY3" fmla="*/ -311 h 20463"/>
                <a:gd name="connsiteX4" fmla="*/ -1602 w 20483"/>
                <a:gd name="connsiteY4" fmla="*/ 20148 h 20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83" h="20463">
                  <a:moveTo>
                    <a:pt x="-1602" y="20148"/>
                  </a:moveTo>
                  <a:cubicBezTo>
                    <a:pt x="-1661" y="18657"/>
                    <a:pt x="-1051" y="17217"/>
                    <a:pt x="51" y="16214"/>
                  </a:cubicBezTo>
                  <a:lnTo>
                    <a:pt x="14943" y="1322"/>
                  </a:lnTo>
                  <a:cubicBezTo>
                    <a:pt x="15946" y="230"/>
                    <a:pt x="17382" y="-368"/>
                    <a:pt x="18878" y="-311"/>
                  </a:cubicBezTo>
                  <a:cubicBezTo>
                    <a:pt x="12582" y="7029"/>
                    <a:pt x="5736" y="13869"/>
                    <a:pt x="-1602" y="20148"/>
                  </a:cubicBezTo>
                  <a:close/>
                </a:path>
              </a:pathLst>
            </a:custGeom>
            <a:solidFill>
              <a:srgbClr val="0E1315"/>
            </a:solidFill>
            <a:ln w="1956" cap="flat">
              <a:noFill/>
              <a:prstDash val="solid"/>
              <a:miter/>
            </a:ln>
          </p:spPr>
          <p:txBody>
            <a:bodyPr rtlCol="0" anchor="ctr"/>
            <a:lstStyle/>
            <a:p>
              <a:endParaRPr lang="es-CO"/>
            </a:p>
          </p:txBody>
        </p:sp>
        <p:sp>
          <p:nvSpPr>
            <p:cNvPr id="5430" name="Freeform: Shape 5429">
              <a:extLst>
                <a:ext uri="{FF2B5EF4-FFF2-40B4-BE49-F238E27FC236}">
                  <a16:creationId xmlns:a16="http://schemas.microsoft.com/office/drawing/2014/main" id="{11743CB6-1501-B5ED-87E2-FB3CF797B686}"/>
                </a:ext>
              </a:extLst>
            </p:cNvPr>
            <p:cNvSpPr/>
            <p:nvPr/>
          </p:nvSpPr>
          <p:spPr>
            <a:xfrm>
              <a:off x="12907735" y="375979"/>
              <a:ext cx="4386" cy="5901"/>
            </a:xfrm>
            <a:custGeom>
              <a:avLst/>
              <a:gdLst>
                <a:gd name="connsiteX0" fmla="*/ -1606 w 4386"/>
                <a:gd name="connsiteY0" fmla="*/ 5587 h 5901"/>
                <a:gd name="connsiteX1" fmla="*/ 2781 w 4386"/>
                <a:gd name="connsiteY1" fmla="*/ -315 h 5901"/>
                <a:gd name="connsiteX2" fmla="*/ -1606 w 4386"/>
                <a:gd name="connsiteY2" fmla="*/ 5587 h 5901"/>
              </a:gdLst>
              <a:ahLst/>
              <a:cxnLst>
                <a:cxn ang="0">
                  <a:pos x="connsiteX0" y="connsiteY0"/>
                </a:cxn>
                <a:cxn ang="0">
                  <a:pos x="connsiteX1" y="connsiteY1"/>
                </a:cxn>
                <a:cxn ang="0">
                  <a:pos x="connsiteX2" y="connsiteY2"/>
                </a:cxn>
              </a:cxnLst>
              <a:rect l="l" t="t" r="r" b="b"/>
              <a:pathLst>
                <a:path w="4386" h="5901">
                  <a:moveTo>
                    <a:pt x="-1606" y="5587"/>
                  </a:moveTo>
                  <a:cubicBezTo>
                    <a:pt x="-1606" y="2538"/>
                    <a:pt x="362" y="925"/>
                    <a:pt x="2781" y="-315"/>
                  </a:cubicBezTo>
                  <a:cubicBezTo>
                    <a:pt x="2427" y="2274"/>
                    <a:pt x="775" y="4503"/>
                    <a:pt x="-1606" y="5587"/>
                  </a:cubicBezTo>
                  <a:close/>
                </a:path>
              </a:pathLst>
            </a:custGeom>
            <a:solidFill>
              <a:srgbClr val="0E1315"/>
            </a:solidFill>
            <a:ln w="1956" cap="flat">
              <a:noFill/>
              <a:prstDash val="solid"/>
              <a:miter/>
            </a:ln>
          </p:spPr>
          <p:txBody>
            <a:bodyPr rtlCol="0" anchor="ctr"/>
            <a:lstStyle/>
            <a:p>
              <a:endParaRPr lang="es-CO"/>
            </a:p>
          </p:txBody>
        </p:sp>
        <p:sp>
          <p:nvSpPr>
            <p:cNvPr id="5431" name="Freeform: Shape 5430">
              <a:extLst>
                <a:ext uri="{FF2B5EF4-FFF2-40B4-BE49-F238E27FC236}">
                  <a16:creationId xmlns:a16="http://schemas.microsoft.com/office/drawing/2014/main" id="{D608A092-AAD3-A8C1-CBD3-E2C0F6CA6E38}"/>
                </a:ext>
              </a:extLst>
            </p:cNvPr>
            <p:cNvSpPr/>
            <p:nvPr/>
          </p:nvSpPr>
          <p:spPr>
            <a:xfrm>
              <a:off x="13560379" y="483820"/>
              <a:ext cx="1842" cy="7518"/>
            </a:xfrm>
            <a:custGeom>
              <a:avLst/>
              <a:gdLst>
                <a:gd name="connsiteX0" fmla="*/ -255 w 1842"/>
                <a:gd name="connsiteY0" fmla="*/ 7204 h 7518"/>
                <a:gd name="connsiteX1" fmla="*/ -1494 w 1842"/>
                <a:gd name="connsiteY1" fmla="*/ -311 h 7518"/>
                <a:gd name="connsiteX2" fmla="*/ -235 w 1842"/>
                <a:gd name="connsiteY2" fmla="*/ -134 h 7518"/>
                <a:gd name="connsiteX3" fmla="*/ 237 w 1842"/>
                <a:gd name="connsiteY3" fmla="*/ 5256 h 7518"/>
                <a:gd name="connsiteX4" fmla="*/ -255 w 1842"/>
                <a:gd name="connsiteY4" fmla="*/ 7204 h 7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2" h="7518">
                  <a:moveTo>
                    <a:pt x="-255" y="7204"/>
                  </a:moveTo>
                  <a:cubicBezTo>
                    <a:pt x="-1888" y="4902"/>
                    <a:pt x="-1651" y="2305"/>
                    <a:pt x="-1494" y="-311"/>
                  </a:cubicBezTo>
                  <a:cubicBezTo>
                    <a:pt x="-1061" y="-331"/>
                    <a:pt x="-648" y="-272"/>
                    <a:pt x="-235" y="-134"/>
                  </a:cubicBezTo>
                  <a:lnTo>
                    <a:pt x="237" y="5256"/>
                  </a:lnTo>
                  <a:cubicBezTo>
                    <a:pt x="80" y="5905"/>
                    <a:pt x="-97" y="6555"/>
                    <a:pt x="-255" y="7204"/>
                  </a:cubicBezTo>
                  <a:close/>
                </a:path>
              </a:pathLst>
            </a:custGeom>
            <a:solidFill>
              <a:srgbClr val="4A646E"/>
            </a:solidFill>
            <a:ln w="1956" cap="flat">
              <a:noFill/>
              <a:prstDash val="solid"/>
              <a:miter/>
            </a:ln>
          </p:spPr>
          <p:txBody>
            <a:bodyPr rtlCol="0" anchor="ctr"/>
            <a:lstStyle/>
            <a:p>
              <a:endParaRPr lang="es-CO"/>
            </a:p>
          </p:txBody>
        </p:sp>
        <p:sp>
          <p:nvSpPr>
            <p:cNvPr id="5432" name="Freeform: Shape 5431">
              <a:extLst>
                <a:ext uri="{FF2B5EF4-FFF2-40B4-BE49-F238E27FC236}">
                  <a16:creationId xmlns:a16="http://schemas.microsoft.com/office/drawing/2014/main" id="{847E5B62-BA84-B994-D1A8-9336414952A0}"/>
                </a:ext>
              </a:extLst>
            </p:cNvPr>
            <p:cNvSpPr/>
            <p:nvPr/>
          </p:nvSpPr>
          <p:spPr>
            <a:xfrm>
              <a:off x="12904781" y="381861"/>
              <a:ext cx="2973" cy="4386"/>
            </a:xfrm>
            <a:custGeom>
              <a:avLst/>
              <a:gdLst>
                <a:gd name="connsiteX0" fmla="*/ -1563 w 2973"/>
                <a:gd name="connsiteY0" fmla="*/ 4072 h 4386"/>
                <a:gd name="connsiteX1" fmla="*/ 1368 w 2973"/>
                <a:gd name="connsiteY1" fmla="*/ -315 h 4386"/>
                <a:gd name="connsiteX2" fmla="*/ -1563 w 2973"/>
                <a:gd name="connsiteY2" fmla="*/ 4072 h 4386"/>
              </a:gdLst>
              <a:ahLst/>
              <a:cxnLst>
                <a:cxn ang="0">
                  <a:pos x="connsiteX0" y="connsiteY0"/>
                </a:cxn>
                <a:cxn ang="0">
                  <a:pos x="connsiteX1" y="connsiteY1"/>
                </a:cxn>
                <a:cxn ang="0">
                  <a:pos x="connsiteX2" y="connsiteY2"/>
                </a:cxn>
              </a:cxnLst>
              <a:rect l="l" t="t" r="r" b="b"/>
              <a:pathLst>
                <a:path w="2973" h="4386">
                  <a:moveTo>
                    <a:pt x="-1563" y="4072"/>
                  </a:moveTo>
                  <a:cubicBezTo>
                    <a:pt x="-1858" y="2074"/>
                    <a:pt x="-599" y="179"/>
                    <a:pt x="1368" y="-315"/>
                  </a:cubicBezTo>
                  <a:cubicBezTo>
                    <a:pt x="1349" y="1601"/>
                    <a:pt x="208" y="3327"/>
                    <a:pt x="-1563" y="4072"/>
                  </a:cubicBezTo>
                  <a:close/>
                </a:path>
              </a:pathLst>
            </a:custGeom>
            <a:solidFill>
              <a:srgbClr val="0E1315"/>
            </a:solidFill>
            <a:ln w="1956" cap="flat">
              <a:noFill/>
              <a:prstDash val="solid"/>
              <a:miter/>
            </a:ln>
          </p:spPr>
          <p:txBody>
            <a:bodyPr rtlCol="0" anchor="ctr"/>
            <a:lstStyle/>
            <a:p>
              <a:endParaRPr lang="es-CO"/>
            </a:p>
          </p:txBody>
        </p:sp>
        <p:sp>
          <p:nvSpPr>
            <p:cNvPr id="5433" name="Freeform: Shape 5432">
              <a:extLst>
                <a:ext uri="{FF2B5EF4-FFF2-40B4-BE49-F238E27FC236}">
                  <a16:creationId xmlns:a16="http://schemas.microsoft.com/office/drawing/2014/main" id="{98BB96F7-0480-CF68-F46A-F49B9207DD13}"/>
                </a:ext>
              </a:extLst>
            </p:cNvPr>
            <p:cNvSpPr/>
            <p:nvPr/>
          </p:nvSpPr>
          <p:spPr>
            <a:xfrm>
              <a:off x="12912083" y="374543"/>
              <a:ext cx="1436" cy="1514"/>
            </a:xfrm>
            <a:custGeom>
              <a:avLst/>
              <a:gdLst>
                <a:gd name="connsiteX0" fmla="*/ -1606 w 1436"/>
                <a:gd name="connsiteY0" fmla="*/ 1200 h 1514"/>
                <a:gd name="connsiteX1" fmla="*/ -169 w 1436"/>
                <a:gd name="connsiteY1" fmla="*/ -315 h 1514"/>
              </a:gdLst>
              <a:ahLst/>
              <a:cxnLst>
                <a:cxn ang="0">
                  <a:pos x="connsiteX0" y="connsiteY0"/>
                </a:cxn>
                <a:cxn ang="0">
                  <a:pos x="connsiteX1" y="connsiteY1"/>
                </a:cxn>
              </a:cxnLst>
              <a:rect l="l" t="t" r="r" b="b"/>
              <a:pathLst>
                <a:path w="1436" h="1514">
                  <a:moveTo>
                    <a:pt x="-1606" y="1200"/>
                  </a:moveTo>
                  <a:lnTo>
                    <a:pt x="-169" y="-315"/>
                  </a:lnTo>
                  <a:close/>
                </a:path>
              </a:pathLst>
            </a:custGeom>
            <a:solidFill>
              <a:srgbClr val="0E1315"/>
            </a:solidFill>
            <a:ln w="1956" cap="flat">
              <a:noFill/>
              <a:prstDash val="solid"/>
              <a:miter/>
            </a:ln>
          </p:spPr>
          <p:txBody>
            <a:bodyPr rtlCol="0" anchor="ctr"/>
            <a:lstStyle/>
            <a:p>
              <a:endParaRPr lang="es-CO"/>
            </a:p>
          </p:txBody>
        </p:sp>
        <p:sp>
          <p:nvSpPr>
            <p:cNvPr id="5434" name="Freeform: Shape 5433">
              <a:extLst>
                <a:ext uri="{FF2B5EF4-FFF2-40B4-BE49-F238E27FC236}">
                  <a16:creationId xmlns:a16="http://schemas.microsoft.com/office/drawing/2014/main" id="{72E1D6E5-863E-314B-6E35-260237A77C7C}"/>
                </a:ext>
              </a:extLst>
            </p:cNvPr>
            <p:cNvSpPr/>
            <p:nvPr/>
          </p:nvSpPr>
          <p:spPr>
            <a:xfrm>
              <a:off x="12933919" y="352726"/>
              <a:ext cx="1514" cy="1455"/>
            </a:xfrm>
            <a:custGeom>
              <a:avLst/>
              <a:gdLst>
                <a:gd name="connsiteX0" fmla="*/ -1606 w 1514"/>
                <a:gd name="connsiteY0" fmla="*/ 1141 h 1455"/>
                <a:gd name="connsiteX1" fmla="*/ -91 w 1514"/>
                <a:gd name="connsiteY1" fmla="*/ -315 h 1455"/>
              </a:gdLst>
              <a:ahLst/>
              <a:cxnLst>
                <a:cxn ang="0">
                  <a:pos x="connsiteX0" y="connsiteY0"/>
                </a:cxn>
                <a:cxn ang="0">
                  <a:pos x="connsiteX1" y="connsiteY1"/>
                </a:cxn>
              </a:cxnLst>
              <a:rect l="l" t="t" r="r" b="b"/>
              <a:pathLst>
                <a:path w="1514" h="1455">
                  <a:moveTo>
                    <a:pt x="-1606" y="1141"/>
                  </a:moveTo>
                  <a:lnTo>
                    <a:pt x="-91" y="-315"/>
                  </a:lnTo>
                  <a:close/>
                </a:path>
              </a:pathLst>
            </a:custGeom>
            <a:solidFill>
              <a:srgbClr val="0E1315"/>
            </a:solidFill>
            <a:ln w="1956" cap="flat">
              <a:noFill/>
              <a:prstDash val="solid"/>
              <a:miter/>
            </a:ln>
          </p:spPr>
          <p:txBody>
            <a:bodyPr rtlCol="0" anchor="ctr"/>
            <a:lstStyle/>
            <a:p>
              <a:endParaRPr lang="es-CO"/>
            </a:p>
          </p:txBody>
        </p:sp>
        <p:sp>
          <p:nvSpPr>
            <p:cNvPr id="5435" name="Freeform: Shape 5434">
              <a:extLst>
                <a:ext uri="{FF2B5EF4-FFF2-40B4-BE49-F238E27FC236}">
                  <a16:creationId xmlns:a16="http://schemas.microsoft.com/office/drawing/2014/main" id="{06859CDA-CCA2-3230-CA13-E8CDEDDEEFFD}"/>
                </a:ext>
              </a:extLst>
            </p:cNvPr>
            <p:cNvSpPr/>
            <p:nvPr/>
          </p:nvSpPr>
          <p:spPr>
            <a:xfrm>
              <a:off x="12935395" y="351270"/>
              <a:ext cx="1495" cy="1475"/>
            </a:xfrm>
            <a:custGeom>
              <a:avLst/>
              <a:gdLst>
                <a:gd name="connsiteX0" fmla="*/ -1606 w 1495"/>
                <a:gd name="connsiteY0" fmla="*/ 1161 h 1475"/>
                <a:gd name="connsiteX1" fmla="*/ -110 w 1495"/>
                <a:gd name="connsiteY1" fmla="*/ -315 h 1475"/>
              </a:gdLst>
              <a:ahLst/>
              <a:cxnLst>
                <a:cxn ang="0">
                  <a:pos x="connsiteX0" y="connsiteY0"/>
                </a:cxn>
                <a:cxn ang="0">
                  <a:pos x="connsiteX1" y="connsiteY1"/>
                </a:cxn>
              </a:cxnLst>
              <a:rect l="l" t="t" r="r" b="b"/>
              <a:pathLst>
                <a:path w="1495" h="1475">
                  <a:moveTo>
                    <a:pt x="-1606" y="1161"/>
                  </a:moveTo>
                  <a:cubicBezTo>
                    <a:pt x="-1409" y="433"/>
                    <a:pt x="-838" y="-132"/>
                    <a:pt x="-110" y="-315"/>
                  </a:cubicBezTo>
                  <a:close/>
                </a:path>
              </a:pathLst>
            </a:custGeom>
            <a:solidFill>
              <a:srgbClr val="0E1315"/>
            </a:solidFill>
            <a:ln w="1956" cap="flat">
              <a:noFill/>
              <a:prstDash val="solid"/>
              <a:miter/>
            </a:ln>
          </p:spPr>
          <p:txBody>
            <a:bodyPr rtlCol="0" anchor="ctr"/>
            <a:lstStyle/>
            <a:p>
              <a:endParaRPr lang="es-CO"/>
            </a:p>
          </p:txBody>
        </p:sp>
        <p:sp>
          <p:nvSpPr>
            <p:cNvPr id="5436" name="Freeform: Shape 5435">
              <a:extLst>
                <a:ext uri="{FF2B5EF4-FFF2-40B4-BE49-F238E27FC236}">
                  <a16:creationId xmlns:a16="http://schemas.microsoft.com/office/drawing/2014/main" id="{FE37CBA0-E383-F2CA-BF06-0E018EF364AC}"/>
                </a:ext>
              </a:extLst>
            </p:cNvPr>
            <p:cNvSpPr/>
            <p:nvPr/>
          </p:nvSpPr>
          <p:spPr>
            <a:xfrm>
              <a:off x="12936870" y="349873"/>
              <a:ext cx="1672" cy="1455"/>
            </a:xfrm>
            <a:custGeom>
              <a:avLst/>
              <a:gdLst>
                <a:gd name="connsiteX0" fmla="*/ 67 w 1672"/>
                <a:gd name="connsiteY0" fmla="*/ -315 h 1455"/>
                <a:gd name="connsiteX1" fmla="*/ -150 w 1672"/>
                <a:gd name="connsiteY1" fmla="*/ 1141 h 1455"/>
                <a:gd name="connsiteX2" fmla="*/ -1606 w 1672"/>
                <a:gd name="connsiteY2" fmla="*/ 1141 h 1455"/>
                <a:gd name="connsiteX3" fmla="*/ 67 w 1672"/>
                <a:gd name="connsiteY3" fmla="*/ -315 h 1455"/>
              </a:gdLst>
              <a:ahLst/>
              <a:cxnLst>
                <a:cxn ang="0">
                  <a:pos x="connsiteX0" y="connsiteY0"/>
                </a:cxn>
                <a:cxn ang="0">
                  <a:pos x="connsiteX1" y="connsiteY1"/>
                </a:cxn>
                <a:cxn ang="0">
                  <a:pos x="connsiteX2" y="connsiteY2"/>
                </a:cxn>
                <a:cxn ang="0">
                  <a:pos x="connsiteX3" y="connsiteY3"/>
                </a:cxn>
              </a:cxnLst>
              <a:rect l="l" t="t" r="r" b="b"/>
              <a:pathLst>
                <a:path w="1672" h="1455">
                  <a:moveTo>
                    <a:pt x="67" y="-315"/>
                  </a:moveTo>
                  <a:cubicBezTo>
                    <a:pt x="67" y="157"/>
                    <a:pt x="-71" y="649"/>
                    <a:pt x="-150" y="1141"/>
                  </a:cubicBezTo>
                  <a:lnTo>
                    <a:pt x="-1606" y="1141"/>
                  </a:lnTo>
                  <a:cubicBezTo>
                    <a:pt x="-1409" y="358"/>
                    <a:pt x="-740" y="-220"/>
                    <a:pt x="67" y="-315"/>
                  </a:cubicBezTo>
                  <a:close/>
                </a:path>
              </a:pathLst>
            </a:custGeom>
            <a:solidFill>
              <a:srgbClr val="0E1315"/>
            </a:solidFill>
            <a:ln w="1956" cap="flat">
              <a:noFill/>
              <a:prstDash val="solid"/>
              <a:miter/>
            </a:ln>
          </p:spPr>
          <p:txBody>
            <a:bodyPr rtlCol="0" anchor="ctr"/>
            <a:lstStyle/>
            <a:p>
              <a:endParaRPr lang="es-CO"/>
            </a:p>
          </p:txBody>
        </p:sp>
        <p:sp>
          <p:nvSpPr>
            <p:cNvPr id="5437" name="Freeform: Shape 5436">
              <a:extLst>
                <a:ext uri="{FF2B5EF4-FFF2-40B4-BE49-F238E27FC236}">
                  <a16:creationId xmlns:a16="http://schemas.microsoft.com/office/drawing/2014/main" id="{B83F8737-E91A-9F34-3B23-71477410677D}"/>
                </a:ext>
              </a:extLst>
            </p:cNvPr>
            <p:cNvSpPr/>
            <p:nvPr/>
          </p:nvSpPr>
          <p:spPr>
            <a:xfrm>
              <a:off x="13000845" y="287989"/>
              <a:ext cx="523387" cy="123430"/>
            </a:xfrm>
            <a:custGeom>
              <a:avLst/>
              <a:gdLst>
                <a:gd name="connsiteX0" fmla="*/ -1606 w 523387"/>
                <a:gd name="connsiteY0" fmla="*/ 29327 h 123430"/>
                <a:gd name="connsiteX1" fmla="*/ 19523 w 523387"/>
                <a:gd name="connsiteY1" fmla="*/ 23641 h 123430"/>
                <a:gd name="connsiteX2" fmla="*/ 23457 w 523387"/>
                <a:gd name="connsiteY2" fmla="*/ 22362 h 123430"/>
                <a:gd name="connsiteX3" fmla="*/ 26585 w 523387"/>
                <a:gd name="connsiteY3" fmla="*/ 21379 h 123430"/>
                <a:gd name="connsiteX4" fmla="*/ 33687 w 523387"/>
                <a:gd name="connsiteY4" fmla="*/ 19923 h 123430"/>
                <a:gd name="connsiteX5" fmla="*/ 103898 w 523387"/>
                <a:gd name="connsiteY5" fmla="*/ 11011 h 123430"/>
                <a:gd name="connsiteX6" fmla="*/ 182470 w 523387"/>
                <a:gd name="connsiteY6" fmla="*/ 4323 h 123430"/>
                <a:gd name="connsiteX7" fmla="*/ 203284 w 523387"/>
                <a:gd name="connsiteY7" fmla="*/ 2237 h 123430"/>
                <a:gd name="connsiteX8" fmla="*/ 254629 w 523387"/>
                <a:gd name="connsiteY8" fmla="*/ 585 h 123430"/>
                <a:gd name="connsiteX9" fmla="*/ 301489 w 523387"/>
                <a:gd name="connsiteY9" fmla="*/ 1726 h 123430"/>
                <a:gd name="connsiteX10" fmla="*/ 419525 w 523387"/>
                <a:gd name="connsiteY10" fmla="*/ 27576 h 123430"/>
                <a:gd name="connsiteX11" fmla="*/ 450293 w 523387"/>
                <a:gd name="connsiteY11" fmla="*/ 46619 h 123430"/>
                <a:gd name="connsiteX12" fmla="*/ 520111 w 523387"/>
                <a:gd name="connsiteY12" fmla="*/ 119407 h 123430"/>
                <a:gd name="connsiteX13" fmla="*/ 521782 w 523387"/>
                <a:gd name="connsiteY13" fmla="*/ 122555 h 123430"/>
                <a:gd name="connsiteX14" fmla="*/ 519815 w 523387"/>
                <a:gd name="connsiteY14" fmla="*/ 123066 h 123430"/>
                <a:gd name="connsiteX15" fmla="*/ 518871 w 523387"/>
                <a:gd name="connsiteY15" fmla="*/ 122634 h 123430"/>
                <a:gd name="connsiteX16" fmla="*/ 517101 w 523387"/>
                <a:gd name="connsiteY16" fmla="*/ 121374 h 123430"/>
                <a:gd name="connsiteX17" fmla="*/ 516254 w 523387"/>
                <a:gd name="connsiteY17" fmla="*/ 120666 h 123430"/>
                <a:gd name="connsiteX18" fmla="*/ 514523 w 523387"/>
                <a:gd name="connsiteY18" fmla="*/ 119132 h 123430"/>
                <a:gd name="connsiteX19" fmla="*/ 468824 w 523387"/>
                <a:gd name="connsiteY19" fmla="*/ 69301 h 123430"/>
                <a:gd name="connsiteX20" fmla="*/ 415708 w 523387"/>
                <a:gd name="connsiteY20" fmla="*/ 30625 h 123430"/>
                <a:gd name="connsiteX21" fmla="*/ 334185 w 523387"/>
                <a:gd name="connsiteY21" fmla="*/ 9457 h 123430"/>
                <a:gd name="connsiteX22" fmla="*/ 282073 w 523387"/>
                <a:gd name="connsiteY22" fmla="*/ 5877 h 123430"/>
                <a:gd name="connsiteX23" fmla="*/ 192759 w 523387"/>
                <a:gd name="connsiteY23" fmla="*/ 8906 h 123430"/>
                <a:gd name="connsiteX24" fmla="*/ 144227 w 523387"/>
                <a:gd name="connsiteY24" fmla="*/ 12310 h 123430"/>
                <a:gd name="connsiteX25" fmla="*/ 64691 w 523387"/>
                <a:gd name="connsiteY25" fmla="*/ 20395 h 123430"/>
                <a:gd name="connsiteX26" fmla="*/ 5890 w 523387"/>
                <a:gd name="connsiteY26" fmla="*/ 30232 h 123430"/>
                <a:gd name="connsiteX27" fmla="*/ -1606 w 523387"/>
                <a:gd name="connsiteY27" fmla="*/ 29327 h 12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23387" h="123430">
                  <a:moveTo>
                    <a:pt x="-1606" y="29327"/>
                  </a:moveTo>
                  <a:cubicBezTo>
                    <a:pt x="4886" y="25392"/>
                    <a:pt x="12441" y="25392"/>
                    <a:pt x="19523" y="23641"/>
                  </a:cubicBezTo>
                  <a:cubicBezTo>
                    <a:pt x="20920" y="23529"/>
                    <a:pt x="22257" y="23090"/>
                    <a:pt x="23457" y="22362"/>
                  </a:cubicBezTo>
                  <a:cubicBezTo>
                    <a:pt x="24225" y="21143"/>
                    <a:pt x="25424" y="21438"/>
                    <a:pt x="26585" y="21379"/>
                  </a:cubicBezTo>
                  <a:cubicBezTo>
                    <a:pt x="28985" y="21025"/>
                    <a:pt x="31267" y="20139"/>
                    <a:pt x="33687" y="19923"/>
                  </a:cubicBezTo>
                  <a:cubicBezTo>
                    <a:pt x="57019" y="16343"/>
                    <a:pt x="80429" y="13510"/>
                    <a:pt x="103898" y="11011"/>
                  </a:cubicBezTo>
                  <a:cubicBezTo>
                    <a:pt x="130063" y="8198"/>
                    <a:pt x="156247" y="6290"/>
                    <a:pt x="182470" y="4323"/>
                  </a:cubicBezTo>
                  <a:cubicBezTo>
                    <a:pt x="189356" y="3792"/>
                    <a:pt x="196478" y="4126"/>
                    <a:pt x="203284" y="2237"/>
                  </a:cubicBezTo>
                  <a:cubicBezTo>
                    <a:pt x="220379" y="880"/>
                    <a:pt x="237494" y="1647"/>
                    <a:pt x="254629" y="585"/>
                  </a:cubicBezTo>
                  <a:cubicBezTo>
                    <a:pt x="270151" y="-379"/>
                    <a:pt x="285929" y="-1225"/>
                    <a:pt x="301489" y="1726"/>
                  </a:cubicBezTo>
                  <a:cubicBezTo>
                    <a:pt x="342133" y="4401"/>
                    <a:pt x="381694" y="11956"/>
                    <a:pt x="419525" y="27576"/>
                  </a:cubicBezTo>
                  <a:cubicBezTo>
                    <a:pt x="430758" y="32201"/>
                    <a:pt x="441145" y="38634"/>
                    <a:pt x="450293" y="46619"/>
                  </a:cubicBezTo>
                  <a:cubicBezTo>
                    <a:pt x="475867" y="68770"/>
                    <a:pt x="499769" y="92338"/>
                    <a:pt x="520111" y="119407"/>
                  </a:cubicBezTo>
                  <a:cubicBezTo>
                    <a:pt x="520759" y="120408"/>
                    <a:pt x="521310" y="121461"/>
                    <a:pt x="521782" y="122555"/>
                  </a:cubicBezTo>
                  <a:cubicBezTo>
                    <a:pt x="521251" y="123025"/>
                    <a:pt x="520524" y="123214"/>
                    <a:pt x="519815" y="123066"/>
                  </a:cubicBezTo>
                  <a:lnTo>
                    <a:pt x="518871" y="122634"/>
                  </a:lnTo>
                  <a:cubicBezTo>
                    <a:pt x="518241" y="122262"/>
                    <a:pt x="517652" y="121841"/>
                    <a:pt x="517101" y="121374"/>
                  </a:cubicBezTo>
                  <a:lnTo>
                    <a:pt x="516254" y="120666"/>
                  </a:lnTo>
                  <a:cubicBezTo>
                    <a:pt x="515645" y="120186"/>
                    <a:pt x="515074" y="119675"/>
                    <a:pt x="514523" y="119132"/>
                  </a:cubicBezTo>
                  <a:cubicBezTo>
                    <a:pt x="500536" y="101415"/>
                    <a:pt x="485270" y="84760"/>
                    <a:pt x="468824" y="69301"/>
                  </a:cubicBezTo>
                  <a:cubicBezTo>
                    <a:pt x="452594" y="54409"/>
                    <a:pt x="436837" y="38769"/>
                    <a:pt x="415708" y="30625"/>
                  </a:cubicBezTo>
                  <a:cubicBezTo>
                    <a:pt x="389347" y="20763"/>
                    <a:pt x="362022" y="13669"/>
                    <a:pt x="334185" y="9457"/>
                  </a:cubicBezTo>
                  <a:cubicBezTo>
                    <a:pt x="316992" y="6471"/>
                    <a:pt x="299522" y="5271"/>
                    <a:pt x="282073" y="5877"/>
                  </a:cubicBezTo>
                  <a:cubicBezTo>
                    <a:pt x="252308" y="7274"/>
                    <a:pt x="222485" y="4756"/>
                    <a:pt x="192759" y="8906"/>
                  </a:cubicBezTo>
                  <a:cubicBezTo>
                    <a:pt x="176785" y="11149"/>
                    <a:pt x="160418" y="11248"/>
                    <a:pt x="144227" y="12310"/>
                  </a:cubicBezTo>
                  <a:cubicBezTo>
                    <a:pt x="117610" y="14080"/>
                    <a:pt x="91111" y="17110"/>
                    <a:pt x="64691" y="20395"/>
                  </a:cubicBezTo>
                  <a:cubicBezTo>
                    <a:pt x="44940" y="22679"/>
                    <a:pt x="25307" y="25963"/>
                    <a:pt x="5890" y="30232"/>
                  </a:cubicBezTo>
                  <a:cubicBezTo>
                    <a:pt x="3332" y="30881"/>
                    <a:pt x="637" y="31589"/>
                    <a:pt x="-1606" y="29327"/>
                  </a:cubicBezTo>
                  <a:close/>
                </a:path>
              </a:pathLst>
            </a:custGeom>
            <a:solidFill>
              <a:srgbClr val="7A9FB0"/>
            </a:solidFill>
            <a:ln w="1956" cap="flat">
              <a:noFill/>
              <a:prstDash val="solid"/>
              <a:miter/>
            </a:ln>
          </p:spPr>
          <p:txBody>
            <a:bodyPr rtlCol="0" anchor="ctr"/>
            <a:lstStyle/>
            <a:p>
              <a:endParaRPr lang="es-CO"/>
            </a:p>
          </p:txBody>
        </p:sp>
        <p:sp>
          <p:nvSpPr>
            <p:cNvPr id="5438" name="Freeform: Shape 5437">
              <a:extLst>
                <a:ext uri="{FF2B5EF4-FFF2-40B4-BE49-F238E27FC236}">
                  <a16:creationId xmlns:a16="http://schemas.microsoft.com/office/drawing/2014/main" id="{06985633-9B3D-4579-5116-3DA26464B89D}"/>
                </a:ext>
              </a:extLst>
            </p:cNvPr>
            <p:cNvSpPr/>
            <p:nvPr/>
          </p:nvSpPr>
          <p:spPr>
            <a:xfrm>
              <a:off x="13204372" y="287683"/>
              <a:ext cx="99626" cy="3959"/>
            </a:xfrm>
            <a:custGeom>
              <a:avLst/>
              <a:gdLst>
                <a:gd name="connsiteX0" fmla="*/ 98021 w 99626"/>
                <a:gd name="connsiteY0" fmla="*/ 2031 h 3959"/>
                <a:gd name="connsiteX1" fmla="*/ 82048 w 99626"/>
                <a:gd name="connsiteY1" fmla="*/ 2031 h 3959"/>
                <a:gd name="connsiteX2" fmla="*/ -833 w 99626"/>
                <a:gd name="connsiteY2" fmla="*/ 3644 h 3959"/>
                <a:gd name="connsiteX3" fmla="*/ -1522 w 99626"/>
                <a:gd name="connsiteY3" fmla="*/ 3231 h 3959"/>
                <a:gd name="connsiteX4" fmla="*/ -1030 w 99626"/>
                <a:gd name="connsiteY4" fmla="*/ 1933 h 3959"/>
                <a:gd name="connsiteX5" fmla="*/ -1030 w 99626"/>
                <a:gd name="connsiteY5" fmla="*/ 1933 h 3959"/>
                <a:gd name="connsiteX6" fmla="*/ 26217 w 99626"/>
                <a:gd name="connsiteY6" fmla="*/ 1185 h 3959"/>
                <a:gd name="connsiteX7" fmla="*/ 35443 w 99626"/>
                <a:gd name="connsiteY7" fmla="*/ 497 h 3959"/>
                <a:gd name="connsiteX8" fmla="*/ 45594 w 99626"/>
                <a:gd name="connsiteY8" fmla="*/ 497 h 3959"/>
                <a:gd name="connsiteX9" fmla="*/ 92238 w 99626"/>
                <a:gd name="connsiteY9" fmla="*/ 497 h 3959"/>
                <a:gd name="connsiteX10" fmla="*/ 98021 w 99626"/>
                <a:gd name="connsiteY10" fmla="*/ 595 h 3959"/>
                <a:gd name="connsiteX11" fmla="*/ 98021 w 99626"/>
                <a:gd name="connsiteY11" fmla="*/ 2031 h 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626" h="3959">
                  <a:moveTo>
                    <a:pt x="98021" y="2031"/>
                  </a:moveTo>
                  <a:cubicBezTo>
                    <a:pt x="92690" y="2031"/>
                    <a:pt x="87359" y="2189"/>
                    <a:pt x="82048" y="2031"/>
                  </a:cubicBezTo>
                  <a:cubicBezTo>
                    <a:pt x="54388" y="1618"/>
                    <a:pt x="26807" y="3290"/>
                    <a:pt x="-833" y="3644"/>
                  </a:cubicBezTo>
                  <a:lnTo>
                    <a:pt x="-1522" y="3231"/>
                  </a:lnTo>
                  <a:cubicBezTo>
                    <a:pt x="-1738" y="2737"/>
                    <a:pt x="-1522" y="2165"/>
                    <a:pt x="-1030" y="1933"/>
                  </a:cubicBezTo>
                  <a:lnTo>
                    <a:pt x="-1030" y="1933"/>
                  </a:lnTo>
                  <a:cubicBezTo>
                    <a:pt x="8020" y="280"/>
                    <a:pt x="17147" y="1717"/>
                    <a:pt x="26217" y="1185"/>
                  </a:cubicBezTo>
                  <a:cubicBezTo>
                    <a:pt x="29286" y="1008"/>
                    <a:pt x="32453" y="1933"/>
                    <a:pt x="35443" y="497"/>
                  </a:cubicBezTo>
                  <a:lnTo>
                    <a:pt x="45594" y="497"/>
                  </a:lnTo>
                  <a:cubicBezTo>
                    <a:pt x="61116" y="-585"/>
                    <a:pt x="76716" y="-585"/>
                    <a:pt x="92238" y="497"/>
                  </a:cubicBezTo>
                  <a:lnTo>
                    <a:pt x="98021" y="595"/>
                  </a:lnTo>
                  <a:cubicBezTo>
                    <a:pt x="98002" y="1067"/>
                    <a:pt x="98002" y="1559"/>
                    <a:pt x="98021" y="2031"/>
                  </a:cubicBezTo>
                  <a:close/>
                </a:path>
              </a:pathLst>
            </a:custGeom>
            <a:solidFill>
              <a:srgbClr val="36474E"/>
            </a:solidFill>
            <a:ln w="1956" cap="flat">
              <a:noFill/>
              <a:prstDash val="solid"/>
              <a:miter/>
            </a:ln>
          </p:spPr>
          <p:txBody>
            <a:bodyPr rtlCol="0" anchor="ctr"/>
            <a:lstStyle/>
            <a:p>
              <a:endParaRPr lang="es-CO"/>
            </a:p>
          </p:txBody>
        </p:sp>
        <p:sp>
          <p:nvSpPr>
            <p:cNvPr id="5439" name="Freeform: Shape 5438">
              <a:extLst>
                <a:ext uri="{FF2B5EF4-FFF2-40B4-BE49-F238E27FC236}">
                  <a16:creationId xmlns:a16="http://schemas.microsoft.com/office/drawing/2014/main" id="{B3AD235D-921E-565D-3F2C-3A7F83BC180D}"/>
                </a:ext>
              </a:extLst>
            </p:cNvPr>
            <p:cNvSpPr/>
            <p:nvPr/>
          </p:nvSpPr>
          <p:spPr>
            <a:xfrm>
              <a:off x="13522242" y="410878"/>
              <a:ext cx="26917" cy="40879"/>
            </a:xfrm>
            <a:custGeom>
              <a:avLst/>
              <a:gdLst>
                <a:gd name="connsiteX0" fmla="*/ -1305 w 26917"/>
                <a:gd name="connsiteY0" fmla="*/ -157 h 40879"/>
                <a:gd name="connsiteX1" fmla="*/ 426 w 26917"/>
                <a:gd name="connsiteY1" fmla="*/ -315 h 40879"/>
                <a:gd name="connsiteX2" fmla="*/ 25312 w 26917"/>
                <a:gd name="connsiteY2" fmla="*/ 40447 h 40879"/>
                <a:gd name="connsiteX3" fmla="*/ 23501 w 26917"/>
                <a:gd name="connsiteY3" fmla="*/ 40565 h 40879"/>
                <a:gd name="connsiteX4" fmla="*/ 19980 w 26917"/>
                <a:gd name="connsiteY4" fmla="*/ 37142 h 40879"/>
                <a:gd name="connsiteX5" fmla="*/ 307 w 26917"/>
                <a:gd name="connsiteY5" fmla="*/ 5823 h 40879"/>
                <a:gd name="connsiteX6" fmla="*/ -1305 w 26917"/>
                <a:gd name="connsiteY6" fmla="*/ -157 h 40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17" h="40879">
                  <a:moveTo>
                    <a:pt x="-1305" y="-157"/>
                  </a:moveTo>
                  <a:lnTo>
                    <a:pt x="426" y="-315"/>
                  </a:lnTo>
                  <a:cubicBezTo>
                    <a:pt x="10773" y="12020"/>
                    <a:pt x="20236" y="24906"/>
                    <a:pt x="25312" y="40447"/>
                  </a:cubicBezTo>
                  <a:lnTo>
                    <a:pt x="23501" y="40565"/>
                  </a:lnTo>
                  <a:cubicBezTo>
                    <a:pt x="21849" y="40053"/>
                    <a:pt x="20531" y="38781"/>
                    <a:pt x="19980" y="37142"/>
                  </a:cubicBezTo>
                  <a:cubicBezTo>
                    <a:pt x="14905" y="25791"/>
                    <a:pt x="7685" y="15777"/>
                    <a:pt x="307" y="5823"/>
                  </a:cubicBezTo>
                  <a:cubicBezTo>
                    <a:pt x="-892" y="4072"/>
                    <a:pt x="-2210" y="2262"/>
                    <a:pt x="-1305" y="-157"/>
                  </a:cubicBezTo>
                  <a:close/>
                </a:path>
              </a:pathLst>
            </a:custGeom>
            <a:solidFill>
              <a:srgbClr val="7AA0B1"/>
            </a:solidFill>
            <a:ln w="1956" cap="flat">
              <a:noFill/>
              <a:prstDash val="solid"/>
              <a:miter/>
            </a:ln>
          </p:spPr>
          <p:txBody>
            <a:bodyPr rtlCol="0" anchor="ctr"/>
            <a:lstStyle/>
            <a:p>
              <a:endParaRPr lang="es-CO"/>
            </a:p>
          </p:txBody>
        </p:sp>
        <p:sp>
          <p:nvSpPr>
            <p:cNvPr id="5440" name="Freeform: Shape 5439">
              <a:extLst>
                <a:ext uri="{FF2B5EF4-FFF2-40B4-BE49-F238E27FC236}">
                  <a16:creationId xmlns:a16="http://schemas.microsoft.com/office/drawing/2014/main" id="{A135F10F-BC4B-F34D-0212-D0C108825D2C}"/>
                </a:ext>
              </a:extLst>
            </p:cNvPr>
            <p:cNvSpPr/>
            <p:nvPr/>
          </p:nvSpPr>
          <p:spPr>
            <a:xfrm>
              <a:off x="13029902" y="290676"/>
              <a:ext cx="175243" cy="18927"/>
            </a:xfrm>
            <a:custGeom>
              <a:avLst/>
              <a:gdLst>
                <a:gd name="connsiteX0" fmla="*/ 173638 w 175243"/>
                <a:gd name="connsiteY0" fmla="*/ 730 h 18927"/>
                <a:gd name="connsiteX1" fmla="*/ 155697 w 175243"/>
                <a:gd name="connsiteY1" fmla="*/ 2855 h 18927"/>
                <a:gd name="connsiteX2" fmla="*/ 121565 w 175243"/>
                <a:gd name="connsiteY2" fmla="*/ 4822 h 18927"/>
                <a:gd name="connsiteX3" fmla="*/ 80252 w 175243"/>
                <a:gd name="connsiteY3" fmla="*/ 8481 h 18927"/>
                <a:gd name="connsiteX4" fmla="*/ 25405 w 175243"/>
                <a:gd name="connsiteY4" fmla="*/ 14973 h 18927"/>
                <a:gd name="connsiteX5" fmla="*/ 3097 w 175243"/>
                <a:gd name="connsiteY5" fmla="*/ 18082 h 18927"/>
                <a:gd name="connsiteX6" fmla="*/ -1606 w 175243"/>
                <a:gd name="connsiteY6" fmla="*/ 17786 h 18927"/>
                <a:gd name="connsiteX7" fmla="*/ 22454 w 175243"/>
                <a:gd name="connsiteY7" fmla="*/ 13498 h 18927"/>
                <a:gd name="connsiteX8" fmla="*/ 64062 w 175243"/>
                <a:gd name="connsiteY8" fmla="*/ 8029 h 18927"/>
                <a:gd name="connsiteX9" fmla="*/ 96482 w 175243"/>
                <a:gd name="connsiteY9" fmla="*/ 4704 h 18927"/>
                <a:gd name="connsiteX10" fmla="*/ 135493 w 175243"/>
                <a:gd name="connsiteY10" fmla="*/ 1812 h 18927"/>
                <a:gd name="connsiteX11" fmla="*/ 173028 w 175243"/>
                <a:gd name="connsiteY11" fmla="*/ 2 h 1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43" h="18927">
                  <a:moveTo>
                    <a:pt x="173638" y="730"/>
                  </a:moveTo>
                  <a:cubicBezTo>
                    <a:pt x="167834" y="2816"/>
                    <a:pt x="161637" y="2580"/>
                    <a:pt x="155697" y="2855"/>
                  </a:cubicBezTo>
                  <a:cubicBezTo>
                    <a:pt x="144306" y="3386"/>
                    <a:pt x="132975" y="4665"/>
                    <a:pt x="121565" y="4822"/>
                  </a:cubicBezTo>
                  <a:cubicBezTo>
                    <a:pt x="107794" y="5078"/>
                    <a:pt x="94023" y="7085"/>
                    <a:pt x="80252" y="8481"/>
                  </a:cubicBezTo>
                  <a:cubicBezTo>
                    <a:pt x="61957" y="10449"/>
                    <a:pt x="43681" y="12731"/>
                    <a:pt x="25405" y="14973"/>
                  </a:cubicBezTo>
                  <a:cubicBezTo>
                    <a:pt x="17949" y="15878"/>
                    <a:pt x="10533" y="17039"/>
                    <a:pt x="3097" y="18082"/>
                  </a:cubicBezTo>
                  <a:cubicBezTo>
                    <a:pt x="1601" y="18884"/>
                    <a:pt x="-228" y="18770"/>
                    <a:pt x="-1606" y="17786"/>
                  </a:cubicBezTo>
                  <a:cubicBezTo>
                    <a:pt x="6264" y="14934"/>
                    <a:pt x="14408" y="14698"/>
                    <a:pt x="22454" y="13498"/>
                  </a:cubicBezTo>
                  <a:cubicBezTo>
                    <a:pt x="36225" y="11531"/>
                    <a:pt x="50173" y="9662"/>
                    <a:pt x="64062" y="8029"/>
                  </a:cubicBezTo>
                  <a:cubicBezTo>
                    <a:pt x="74862" y="6750"/>
                    <a:pt x="85702" y="6180"/>
                    <a:pt x="96482" y="4704"/>
                  </a:cubicBezTo>
                  <a:cubicBezTo>
                    <a:pt x="109446" y="2934"/>
                    <a:pt x="122568" y="3878"/>
                    <a:pt x="135493" y="1812"/>
                  </a:cubicBezTo>
                  <a:cubicBezTo>
                    <a:pt x="148024" y="1812"/>
                    <a:pt x="160438" y="-1296"/>
                    <a:pt x="173028" y="2"/>
                  </a:cubicBezTo>
                  <a:close/>
                </a:path>
              </a:pathLst>
            </a:custGeom>
            <a:solidFill>
              <a:srgbClr val="36474E"/>
            </a:solidFill>
            <a:ln w="1956" cap="flat">
              <a:noFill/>
              <a:prstDash val="solid"/>
              <a:miter/>
            </a:ln>
          </p:spPr>
          <p:txBody>
            <a:bodyPr rtlCol="0" anchor="ctr"/>
            <a:lstStyle/>
            <a:p>
              <a:endParaRPr lang="es-CO"/>
            </a:p>
          </p:txBody>
        </p:sp>
        <p:sp>
          <p:nvSpPr>
            <p:cNvPr id="5441" name="Freeform: Shape 5440">
              <a:extLst>
                <a:ext uri="{FF2B5EF4-FFF2-40B4-BE49-F238E27FC236}">
                  <a16:creationId xmlns:a16="http://schemas.microsoft.com/office/drawing/2014/main" id="{3806A948-F3DD-F281-236E-A4BCCE625048}"/>
                </a:ext>
              </a:extLst>
            </p:cNvPr>
            <p:cNvSpPr/>
            <p:nvPr/>
          </p:nvSpPr>
          <p:spPr>
            <a:xfrm>
              <a:off x="13251553" y="286928"/>
              <a:ext cx="46643" cy="1488"/>
            </a:xfrm>
            <a:custGeom>
              <a:avLst/>
              <a:gdLst>
                <a:gd name="connsiteX0" fmla="*/ 45038 w 46643"/>
                <a:gd name="connsiteY0" fmla="*/ 1174 h 1488"/>
                <a:gd name="connsiteX1" fmla="*/ -1606 w 46643"/>
                <a:gd name="connsiteY1" fmla="*/ 1174 h 1488"/>
                <a:gd name="connsiteX2" fmla="*/ 3017 w 46643"/>
                <a:gd name="connsiteY2" fmla="*/ -223 h 1488"/>
                <a:gd name="connsiteX3" fmla="*/ 40395 w 46643"/>
                <a:gd name="connsiteY3" fmla="*/ -223 h 1488"/>
                <a:gd name="connsiteX4" fmla="*/ 45038 w 46643"/>
                <a:gd name="connsiteY4" fmla="*/ 1174 h 1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43" h="1488">
                  <a:moveTo>
                    <a:pt x="45038" y="1174"/>
                  </a:moveTo>
                  <a:lnTo>
                    <a:pt x="-1606" y="1174"/>
                  </a:lnTo>
                  <a:cubicBezTo>
                    <a:pt x="-386" y="-20"/>
                    <a:pt x="1345" y="-542"/>
                    <a:pt x="3017" y="-223"/>
                  </a:cubicBezTo>
                  <a:lnTo>
                    <a:pt x="40395" y="-223"/>
                  </a:lnTo>
                  <a:cubicBezTo>
                    <a:pt x="42087" y="-540"/>
                    <a:pt x="43818" y="-18"/>
                    <a:pt x="45038" y="1174"/>
                  </a:cubicBezTo>
                  <a:close/>
                </a:path>
              </a:pathLst>
            </a:custGeom>
            <a:solidFill>
              <a:srgbClr val="141A1D"/>
            </a:solidFill>
            <a:ln w="1956" cap="flat">
              <a:noFill/>
              <a:prstDash val="solid"/>
              <a:miter/>
            </a:ln>
          </p:spPr>
          <p:txBody>
            <a:bodyPr rtlCol="0" anchor="ctr"/>
            <a:lstStyle/>
            <a:p>
              <a:endParaRPr lang="es-CO"/>
            </a:p>
          </p:txBody>
        </p:sp>
        <p:sp>
          <p:nvSpPr>
            <p:cNvPr id="5442" name="Freeform: Shape 5441">
              <a:extLst>
                <a:ext uri="{FF2B5EF4-FFF2-40B4-BE49-F238E27FC236}">
                  <a16:creationId xmlns:a16="http://schemas.microsoft.com/office/drawing/2014/main" id="{2BECBA04-AEF5-ED42-D3C5-69EAF86A7300}"/>
                </a:ext>
              </a:extLst>
            </p:cNvPr>
            <p:cNvSpPr/>
            <p:nvPr/>
          </p:nvSpPr>
          <p:spPr>
            <a:xfrm>
              <a:off x="13167137" y="289848"/>
              <a:ext cx="37889" cy="3185"/>
            </a:xfrm>
            <a:custGeom>
              <a:avLst/>
              <a:gdLst>
                <a:gd name="connsiteX0" fmla="*/ 35930 w 37889"/>
                <a:gd name="connsiteY0" fmla="*/ 909 h 3185"/>
                <a:gd name="connsiteX1" fmla="*/ -1606 w 37889"/>
                <a:gd name="connsiteY1" fmla="*/ 2719 h 3185"/>
                <a:gd name="connsiteX2" fmla="*/ 873 w 37889"/>
                <a:gd name="connsiteY2" fmla="*/ 1440 h 3185"/>
                <a:gd name="connsiteX3" fmla="*/ 36284 w 37889"/>
                <a:gd name="connsiteY3" fmla="*/ -153 h 3185"/>
                <a:gd name="connsiteX4" fmla="*/ 35930 w 37889"/>
                <a:gd name="connsiteY4" fmla="*/ 909 h 3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889" h="3185">
                  <a:moveTo>
                    <a:pt x="35930" y="909"/>
                  </a:moveTo>
                  <a:cubicBezTo>
                    <a:pt x="23418" y="1224"/>
                    <a:pt x="10966" y="3467"/>
                    <a:pt x="-1606" y="2719"/>
                  </a:cubicBezTo>
                  <a:cubicBezTo>
                    <a:pt x="-779" y="2267"/>
                    <a:pt x="67" y="1401"/>
                    <a:pt x="873" y="1440"/>
                  </a:cubicBezTo>
                  <a:cubicBezTo>
                    <a:pt x="12677" y="2031"/>
                    <a:pt x="24480" y="-1038"/>
                    <a:pt x="36284" y="-153"/>
                  </a:cubicBezTo>
                  <a:cubicBezTo>
                    <a:pt x="36264" y="229"/>
                    <a:pt x="36146" y="596"/>
                    <a:pt x="35930" y="909"/>
                  </a:cubicBezTo>
                  <a:close/>
                </a:path>
              </a:pathLst>
            </a:custGeom>
            <a:solidFill>
              <a:srgbClr val="141A1D"/>
            </a:solidFill>
            <a:ln w="1956" cap="flat">
              <a:noFill/>
              <a:prstDash val="solid"/>
              <a:miter/>
            </a:ln>
          </p:spPr>
          <p:txBody>
            <a:bodyPr rtlCol="0" anchor="ctr"/>
            <a:lstStyle/>
            <a:p>
              <a:endParaRPr lang="es-CO"/>
            </a:p>
          </p:txBody>
        </p:sp>
        <p:sp>
          <p:nvSpPr>
            <p:cNvPr id="5443" name="Freeform: Shape 5442">
              <a:extLst>
                <a:ext uri="{FF2B5EF4-FFF2-40B4-BE49-F238E27FC236}">
                  <a16:creationId xmlns:a16="http://schemas.microsoft.com/office/drawing/2014/main" id="{20622948-21FA-98A7-A80C-E348B42ADBC4}"/>
                </a:ext>
              </a:extLst>
            </p:cNvPr>
            <p:cNvSpPr/>
            <p:nvPr/>
          </p:nvSpPr>
          <p:spPr>
            <a:xfrm>
              <a:off x="13204928" y="288503"/>
              <a:ext cx="36472" cy="1506"/>
            </a:xfrm>
            <a:custGeom>
              <a:avLst/>
              <a:gdLst>
                <a:gd name="connsiteX0" fmla="*/ 34867 w 36472"/>
                <a:gd name="connsiteY0" fmla="*/ -244 h 1506"/>
                <a:gd name="connsiteX1" fmla="*/ 28691 w 36472"/>
                <a:gd name="connsiteY1" fmla="*/ 956 h 1506"/>
                <a:gd name="connsiteX2" fmla="*/ -1606 w 36472"/>
                <a:gd name="connsiteY2" fmla="*/ 1192 h 1506"/>
                <a:gd name="connsiteX3" fmla="*/ 4454 w 36472"/>
                <a:gd name="connsiteY3" fmla="*/ -264 h 1506"/>
                <a:gd name="connsiteX4" fmla="*/ 34867 w 36472"/>
                <a:gd name="connsiteY4" fmla="*/ -244 h 1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72" h="1506">
                  <a:moveTo>
                    <a:pt x="34867" y="-244"/>
                  </a:moveTo>
                  <a:cubicBezTo>
                    <a:pt x="33077" y="1507"/>
                    <a:pt x="30796" y="936"/>
                    <a:pt x="28691" y="956"/>
                  </a:cubicBezTo>
                  <a:cubicBezTo>
                    <a:pt x="18598" y="1074"/>
                    <a:pt x="8506" y="1114"/>
                    <a:pt x="-1606" y="1192"/>
                  </a:cubicBezTo>
                  <a:cubicBezTo>
                    <a:pt x="47" y="-775"/>
                    <a:pt x="2329" y="-244"/>
                    <a:pt x="4454" y="-264"/>
                  </a:cubicBezTo>
                  <a:cubicBezTo>
                    <a:pt x="14585" y="-303"/>
                    <a:pt x="24736" y="-264"/>
                    <a:pt x="34867" y="-244"/>
                  </a:cubicBezTo>
                  <a:close/>
                </a:path>
              </a:pathLst>
            </a:custGeom>
            <a:solidFill>
              <a:srgbClr val="141A1D"/>
            </a:solidFill>
            <a:ln w="1956" cap="flat">
              <a:noFill/>
              <a:prstDash val="solid"/>
              <a:miter/>
            </a:ln>
          </p:spPr>
          <p:txBody>
            <a:bodyPr rtlCol="0" anchor="ctr"/>
            <a:lstStyle/>
            <a:p>
              <a:endParaRPr lang="es-CO"/>
            </a:p>
          </p:txBody>
        </p:sp>
        <p:sp>
          <p:nvSpPr>
            <p:cNvPr id="5444" name="Freeform: Shape 5443">
              <a:extLst>
                <a:ext uri="{FF2B5EF4-FFF2-40B4-BE49-F238E27FC236}">
                  <a16:creationId xmlns:a16="http://schemas.microsoft.com/office/drawing/2014/main" id="{5F53E108-0FE3-EF5A-F9BE-7AEB2333C3C4}"/>
                </a:ext>
              </a:extLst>
            </p:cNvPr>
            <p:cNvSpPr/>
            <p:nvPr/>
          </p:nvSpPr>
          <p:spPr>
            <a:xfrm>
              <a:off x="13022583" y="308892"/>
              <a:ext cx="6554" cy="1774"/>
            </a:xfrm>
            <a:custGeom>
              <a:avLst/>
              <a:gdLst>
                <a:gd name="connsiteX0" fmla="*/ 4395 w 6554"/>
                <a:gd name="connsiteY0" fmla="*/ 1145 h 1774"/>
                <a:gd name="connsiteX1" fmla="*/ 1778 w 6554"/>
                <a:gd name="connsiteY1" fmla="*/ 1460 h 1774"/>
                <a:gd name="connsiteX2" fmla="*/ -1606 w 6554"/>
                <a:gd name="connsiteY2" fmla="*/ 1007 h 1774"/>
                <a:gd name="connsiteX3" fmla="*/ 4454 w 6554"/>
                <a:gd name="connsiteY3" fmla="*/ -193 h 1774"/>
                <a:gd name="connsiteX4" fmla="*/ 4887 w 6554"/>
                <a:gd name="connsiteY4" fmla="*/ 712 h 1774"/>
                <a:gd name="connsiteX5" fmla="*/ 4395 w 6554"/>
                <a:gd name="connsiteY5" fmla="*/ 1145 h 1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4" h="1774">
                  <a:moveTo>
                    <a:pt x="4395" y="1145"/>
                  </a:moveTo>
                  <a:lnTo>
                    <a:pt x="1778" y="1460"/>
                  </a:lnTo>
                  <a:lnTo>
                    <a:pt x="-1606" y="1007"/>
                  </a:lnTo>
                  <a:cubicBezTo>
                    <a:pt x="165" y="-626"/>
                    <a:pt x="2329" y="-350"/>
                    <a:pt x="4454" y="-193"/>
                  </a:cubicBezTo>
                  <a:cubicBezTo>
                    <a:pt x="4906" y="122"/>
                    <a:pt x="5044" y="437"/>
                    <a:pt x="4887" y="712"/>
                  </a:cubicBezTo>
                  <a:cubicBezTo>
                    <a:pt x="4729" y="988"/>
                    <a:pt x="4552" y="1145"/>
                    <a:pt x="4395" y="1145"/>
                  </a:cubicBezTo>
                  <a:close/>
                </a:path>
              </a:pathLst>
            </a:custGeom>
            <a:solidFill>
              <a:srgbClr val="36474E"/>
            </a:solidFill>
            <a:ln w="1956" cap="flat">
              <a:noFill/>
              <a:prstDash val="solid"/>
              <a:miter/>
            </a:ln>
          </p:spPr>
          <p:txBody>
            <a:bodyPr rtlCol="0" anchor="ctr"/>
            <a:lstStyle/>
            <a:p>
              <a:endParaRPr lang="es-CO"/>
            </a:p>
          </p:txBody>
        </p:sp>
        <p:sp>
          <p:nvSpPr>
            <p:cNvPr id="5445" name="Freeform: Shape 5444">
              <a:extLst>
                <a:ext uri="{FF2B5EF4-FFF2-40B4-BE49-F238E27FC236}">
                  <a16:creationId xmlns:a16="http://schemas.microsoft.com/office/drawing/2014/main" id="{D0F31EA5-4CEF-3A48-88A8-21A28A28B344}"/>
                </a:ext>
              </a:extLst>
            </p:cNvPr>
            <p:cNvSpPr/>
            <p:nvPr/>
          </p:nvSpPr>
          <p:spPr>
            <a:xfrm>
              <a:off x="13028584" y="308856"/>
              <a:ext cx="6000" cy="1639"/>
            </a:xfrm>
            <a:custGeom>
              <a:avLst/>
              <a:gdLst>
                <a:gd name="connsiteX0" fmla="*/ -1606 w 6000"/>
                <a:gd name="connsiteY0" fmla="*/ 1181 h 1639"/>
                <a:gd name="connsiteX1" fmla="*/ -1606 w 6000"/>
                <a:gd name="connsiteY1" fmla="*/ -157 h 1639"/>
                <a:gd name="connsiteX2" fmla="*/ -307 w 6000"/>
                <a:gd name="connsiteY2" fmla="*/ -314 h 1639"/>
                <a:gd name="connsiteX3" fmla="*/ 4395 w 6000"/>
                <a:gd name="connsiteY3" fmla="*/ -19 h 1639"/>
                <a:gd name="connsiteX4" fmla="*/ -1606 w 6000"/>
                <a:gd name="connsiteY4" fmla="*/ 1181 h 16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 h="1639">
                  <a:moveTo>
                    <a:pt x="-1606" y="1181"/>
                  </a:moveTo>
                  <a:lnTo>
                    <a:pt x="-1606" y="-157"/>
                  </a:lnTo>
                  <a:cubicBezTo>
                    <a:pt x="-1173" y="-267"/>
                    <a:pt x="-740" y="-320"/>
                    <a:pt x="-307" y="-314"/>
                  </a:cubicBezTo>
                  <a:lnTo>
                    <a:pt x="4395" y="-19"/>
                  </a:lnTo>
                  <a:cubicBezTo>
                    <a:pt x="2624" y="1147"/>
                    <a:pt x="480" y="1578"/>
                    <a:pt x="-1606" y="1181"/>
                  </a:cubicBezTo>
                  <a:close/>
                </a:path>
              </a:pathLst>
            </a:custGeom>
            <a:solidFill>
              <a:srgbClr val="4A646E"/>
            </a:solidFill>
            <a:ln w="1956" cap="flat">
              <a:noFill/>
              <a:prstDash val="solid"/>
              <a:miter/>
            </a:ln>
          </p:spPr>
          <p:txBody>
            <a:bodyPr rtlCol="0" anchor="ctr"/>
            <a:lstStyle/>
            <a:p>
              <a:endParaRPr lang="es-CO"/>
            </a:p>
          </p:txBody>
        </p:sp>
        <p:sp>
          <p:nvSpPr>
            <p:cNvPr id="5446" name="Freeform: Shape 5445">
              <a:extLst>
                <a:ext uri="{FF2B5EF4-FFF2-40B4-BE49-F238E27FC236}">
                  <a16:creationId xmlns:a16="http://schemas.microsoft.com/office/drawing/2014/main" id="{26D56AF7-9D50-190B-A080-09C878DF4340}"/>
                </a:ext>
              </a:extLst>
            </p:cNvPr>
            <p:cNvSpPr/>
            <p:nvPr/>
          </p:nvSpPr>
          <p:spPr>
            <a:xfrm>
              <a:off x="12938601" y="292063"/>
              <a:ext cx="621810" cy="299722"/>
            </a:xfrm>
            <a:custGeom>
              <a:avLst/>
              <a:gdLst>
                <a:gd name="connsiteX0" fmla="*/ 582336 w 621810"/>
                <a:gd name="connsiteY0" fmla="*/ 118657 h 299722"/>
                <a:gd name="connsiteX1" fmla="*/ 589260 w 621810"/>
                <a:gd name="connsiteY1" fmla="*/ 128789 h 299722"/>
                <a:gd name="connsiteX2" fmla="*/ 607142 w 621810"/>
                <a:gd name="connsiteY2" fmla="*/ 159379 h 299722"/>
                <a:gd name="connsiteX3" fmla="*/ 620205 w 621810"/>
                <a:gd name="connsiteY3" fmla="*/ 201557 h 299722"/>
                <a:gd name="connsiteX4" fmla="*/ 597739 w 621810"/>
                <a:gd name="connsiteY4" fmla="*/ 220895 h 299722"/>
                <a:gd name="connsiteX5" fmla="*/ 561758 w 621810"/>
                <a:gd name="connsiteY5" fmla="*/ 241512 h 299722"/>
                <a:gd name="connsiteX6" fmla="*/ 484012 w 621810"/>
                <a:gd name="connsiteY6" fmla="*/ 269664 h 299722"/>
                <a:gd name="connsiteX7" fmla="*/ 397453 w 621810"/>
                <a:gd name="connsiteY7" fmla="*/ 285008 h 299722"/>
                <a:gd name="connsiteX8" fmla="*/ 356514 w 621810"/>
                <a:gd name="connsiteY8" fmla="*/ 291244 h 299722"/>
                <a:gd name="connsiteX9" fmla="*/ 321104 w 621810"/>
                <a:gd name="connsiteY9" fmla="*/ 294746 h 299722"/>
                <a:gd name="connsiteX10" fmla="*/ 290769 w 621810"/>
                <a:gd name="connsiteY10" fmla="*/ 298032 h 299722"/>
                <a:gd name="connsiteX11" fmla="*/ 250164 w 621810"/>
                <a:gd name="connsiteY11" fmla="*/ 298366 h 299722"/>
                <a:gd name="connsiteX12" fmla="*/ 216918 w 621810"/>
                <a:gd name="connsiteY12" fmla="*/ 294923 h 299722"/>
                <a:gd name="connsiteX13" fmla="*/ 144130 w 621810"/>
                <a:gd name="connsiteY13" fmla="*/ 270588 h 299722"/>
                <a:gd name="connsiteX14" fmla="*/ 70790 w 621810"/>
                <a:gd name="connsiteY14" fmla="*/ 214974 h 299722"/>
                <a:gd name="connsiteX15" fmla="*/ 38861 w 621810"/>
                <a:gd name="connsiteY15" fmla="*/ 182062 h 299722"/>
                <a:gd name="connsiteX16" fmla="*/ -169 w 621810"/>
                <a:gd name="connsiteY16" fmla="*/ 90958 h 299722"/>
                <a:gd name="connsiteX17" fmla="*/ -1467 w 621810"/>
                <a:gd name="connsiteY17" fmla="*/ 66977 h 299722"/>
                <a:gd name="connsiteX18" fmla="*/ 2271 w 621810"/>
                <a:gd name="connsiteY18" fmla="*/ 57141 h 299722"/>
                <a:gd name="connsiteX19" fmla="*/ 60659 w 621810"/>
                <a:gd name="connsiteY19" fmla="*/ 25213 h 299722"/>
                <a:gd name="connsiteX20" fmla="*/ 86941 w 621810"/>
                <a:gd name="connsiteY20" fmla="*/ 20196 h 299722"/>
                <a:gd name="connsiteX21" fmla="*/ 122018 w 621810"/>
                <a:gd name="connsiteY21" fmla="*/ 14983 h 299722"/>
                <a:gd name="connsiteX22" fmla="*/ 162208 w 621810"/>
                <a:gd name="connsiteY22" fmla="*/ 9770 h 299722"/>
                <a:gd name="connsiteX23" fmla="*/ 184596 w 621810"/>
                <a:gd name="connsiteY23" fmla="*/ 7920 h 299722"/>
                <a:gd name="connsiteX24" fmla="*/ 229410 w 621810"/>
                <a:gd name="connsiteY24" fmla="*/ 4537 h 299722"/>
                <a:gd name="connsiteX25" fmla="*/ 251050 w 621810"/>
                <a:gd name="connsiteY25" fmla="*/ 3435 h 299722"/>
                <a:gd name="connsiteX26" fmla="*/ 266139 w 621810"/>
                <a:gd name="connsiteY26" fmla="*/ 1625 h 299722"/>
                <a:gd name="connsiteX27" fmla="*/ 286421 w 621810"/>
                <a:gd name="connsiteY27" fmla="*/ 563 h 299722"/>
                <a:gd name="connsiteX28" fmla="*/ 331451 w 621810"/>
                <a:gd name="connsiteY28" fmla="*/ 130 h 299722"/>
                <a:gd name="connsiteX29" fmla="*/ 371249 w 621810"/>
                <a:gd name="connsiteY29" fmla="*/ 819 h 299722"/>
                <a:gd name="connsiteX30" fmla="*/ 417853 w 621810"/>
                <a:gd name="connsiteY30" fmla="*/ 7055 h 299722"/>
                <a:gd name="connsiteX31" fmla="*/ 456510 w 621810"/>
                <a:gd name="connsiteY31" fmla="*/ 16891 h 299722"/>
                <a:gd name="connsiteX32" fmla="*/ 503213 w 621810"/>
                <a:gd name="connsiteY32" fmla="*/ 38295 h 299722"/>
                <a:gd name="connsiteX33" fmla="*/ 515016 w 621810"/>
                <a:gd name="connsiteY33" fmla="*/ 47836 h 299722"/>
                <a:gd name="connsiteX34" fmla="*/ 557312 w 621810"/>
                <a:gd name="connsiteY34" fmla="*/ 88834 h 299722"/>
                <a:gd name="connsiteX35" fmla="*/ 579424 w 621810"/>
                <a:gd name="connsiteY35" fmla="*/ 115706 h 299722"/>
                <a:gd name="connsiteX36" fmla="*/ 580821 w 621810"/>
                <a:gd name="connsiteY36" fmla="*/ 117182 h 299722"/>
                <a:gd name="connsiteX37" fmla="*/ 580821 w 621810"/>
                <a:gd name="connsiteY37" fmla="*/ 117182 h 299722"/>
                <a:gd name="connsiteX38" fmla="*/ 582257 w 621810"/>
                <a:gd name="connsiteY38" fmla="*/ 118697 h 299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21810" h="299722">
                  <a:moveTo>
                    <a:pt x="582336" y="118657"/>
                  </a:moveTo>
                  <a:cubicBezTo>
                    <a:pt x="583831" y="122592"/>
                    <a:pt x="586782" y="125582"/>
                    <a:pt x="589260" y="128789"/>
                  </a:cubicBezTo>
                  <a:cubicBezTo>
                    <a:pt x="596322" y="138296"/>
                    <a:pt x="602323" y="148556"/>
                    <a:pt x="607142" y="159379"/>
                  </a:cubicBezTo>
                  <a:cubicBezTo>
                    <a:pt x="612749" y="173016"/>
                    <a:pt x="617136" y="187133"/>
                    <a:pt x="620205" y="201557"/>
                  </a:cubicBezTo>
                  <a:cubicBezTo>
                    <a:pt x="614008" y="209426"/>
                    <a:pt x="605726" y="215053"/>
                    <a:pt x="597739" y="220895"/>
                  </a:cubicBezTo>
                  <a:cubicBezTo>
                    <a:pt x="586526" y="229079"/>
                    <a:pt x="574014" y="235099"/>
                    <a:pt x="561758" y="241512"/>
                  </a:cubicBezTo>
                  <a:cubicBezTo>
                    <a:pt x="537265" y="254421"/>
                    <a:pt x="511101" y="263894"/>
                    <a:pt x="484012" y="269664"/>
                  </a:cubicBezTo>
                  <a:cubicBezTo>
                    <a:pt x="455329" y="275723"/>
                    <a:pt x="426588" y="281310"/>
                    <a:pt x="397453" y="285008"/>
                  </a:cubicBezTo>
                  <a:cubicBezTo>
                    <a:pt x="383780" y="286740"/>
                    <a:pt x="370285" y="289887"/>
                    <a:pt x="356514" y="291244"/>
                  </a:cubicBezTo>
                  <a:cubicBezTo>
                    <a:pt x="344711" y="292425"/>
                    <a:pt x="332907" y="294097"/>
                    <a:pt x="321104" y="294746"/>
                  </a:cubicBezTo>
                  <a:cubicBezTo>
                    <a:pt x="310913" y="295297"/>
                    <a:pt x="300841" y="296517"/>
                    <a:pt x="290769" y="298032"/>
                  </a:cubicBezTo>
                  <a:cubicBezTo>
                    <a:pt x="277293" y="299747"/>
                    <a:pt x="263660" y="299859"/>
                    <a:pt x="250164" y="298366"/>
                  </a:cubicBezTo>
                  <a:cubicBezTo>
                    <a:pt x="239050" y="297382"/>
                    <a:pt x="227934" y="296615"/>
                    <a:pt x="216918" y="294923"/>
                  </a:cubicBezTo>
                  <a:cubicBezTo>
                    <a:pt x="191501" y="290825"/>
                    <a:pt x="166910" y="282604"/>
                    <a:pt x="144130" y="270588"/>
                  </a:cubicBezTo>
                  <a:cubicBezTo>
                    <a:pt x="116411" y="256286"/>
                    <a:pt x="92745" y="236771"/>
                    <a:pt x="70790" y="214974"/>
                  </a:cubicBezTo>
                  <a:cubicBezTo>
                    <a:pt x="59931" y="204213"/>
                    <a:pt x="48481" y="194042"/>
                    <a:pt x="38861" y="182062"/>
                  </a:cubicBezTo>
                  <a:cubicBezTo>
                    <a:pt x="17576" y="155946"/>
                    <a:pt x="4061" y="124382"/>
                    <a:pt x="-169" y="90958"/>
                  </a:cubicBezTo>
                  <a:cubicBezTo>
                    <a:pt x="-1192" y="83089"/>
                    <a:pt x="-582" y="74964"/>
                    <a:pt x="-1467" y="66977"/>
                  </a:cubicBezTo>
                  <a:cubicBezTo>
                    <a:pt x="-2077" y="63265"/>
                    <a:pt x="-641" y="59512"/>
                    <a:pt x="2271" y="57141"/>
                  </a:cubicBezTo>
                  <a:cubicBezTo>
                    <a:pt x="19543" y="42916"/>
                    <a:pt x="39353" y="32084"/>
                    <a:pt x="60659" y="25213"/>
                  </a:cubicBezTo>
                  <a:cubicBezTo>
                    <a:pt x="69610" y="24524"/>
                    <a:pt x="78108" y="21494"/>
                    <a:pt x="86941" y="20196"/>
                  </a:cubicBezTo>
                  <a:cubicBezTo>
                    <a:pt x="98627" y="18465"/>
                    <a:pt x="110234" y="16262"/>
                    <a:pt x="122018" y="14983"/>
                  </a:cubicBezTo>
                  <a:cubicBezTo>
                    <a:pt x="135454" y="13547"/>
                    <a:pt x="148792" y="11363"/>
                    <a:pt x="162208" y="9770"/>
                  </a:cubicBezTo>
                  <a:cubicBezTo>
                    <a:pt x="169645" y="8884"/>
                    <a:pt x="177140" y="8786"/>
                    <a:pt x="184596" y="7920"/>
                  </a:cubicBezTo>
                  <a:cubicBezTo>
                    <a:pt x="199488" y="6170"/>
                    <a:pt x="214479" y="5619"/>
                    <a:pt x="229410" y="4537"/>
                  </a:cubicBezTo>
                  <a:cubicBezTo>
                    <a:pt x="236650" y="4006"/>
                    <a:pt x="243889" y="3533"/>
                    <a:pt x="251050" y="3435"/>
                  </a:cubicBezTo>
                  <a:cubicBezTo>
                    <a:pt x="256125" y="3191"/>
                    <a:pt x="261161" y="2585"/>
                    <a:pt x="266139" y="1625"/>
                  </a:cubicBezTo>
                  <a:cubicBezTo>
                    <a:pt x="272867" y="771"/>
                    <a:pt x="279634" y="417"/>
                    <a:pt x="286421" y="563"/>
                  </a:cubicBezTo>
                  <a:cubicBezTo>
                    <a:pt x="301451" y="425"/>
                    <a:pt x="316559" y="1468"/>
                    <a:pt x="331451" y="130"/>
                  </a:cubicBezTo>
                  <a:cubicBezTo>
                    <a:pt x="344849" y="-1070"/>
                    <a:pt x="358009" y="504"/>
                    <a:pt x="371249" y="819"/>
                  </a:cubicBezTo>
                  <a:cubicBezTo>
                    <a:pt x="386948" y="1486"/>
                    <a:pt x="402548" y="3573"/>
                    <a:pt x="417853" y="7055"/>
                  </a:cubicBezTo>
                  <a:cubicBezTo>
                    <a:pt x="430877" y="9770"/>
                    <a:pt x="443841" y="12819"/>
                    <a:pt x="456510" y="16891"/>
                  </a:cubicBezTo>
                  <a:cubicBezTo>
                    <a:pt x="472917" y="22065"/>
                    <a:pt x="489206" y="27790"/>
                    <a:pt x="503213" y="38295"/>
                  </a:cubicBezTo>
                  <a:cubicBezTo>
                    <a:pt x="507265" y="41324"/>
                    <a:pt x="511239" y="44511"/>
                    <a:pt x="515016" y="47836"/>
                  </a:cubicBezTo>
                  <a:cubicBezTo>
                    <a:pt x="529809" y="60759"/>
                    <a:pt x="543935" y="74443"/>
                    <a:pt x="557312" y="88834"/>
                  </a:cubicBezTo>
                  <a:cubicBezTo>
                    <a:pt x="565181" y="97273"/>
                    <a:pt x="572086" y="106716"/>
                    <a:pt x="579424" y="115706"/>
                  </a:cubicBezTo>
                  <a:cubicBezTo>
                    <a:pt x="579916" y="116178"/>
                    <a:pt x="580349" y="116710"/>
                    <a:pt x="580821" y="117182"/>
                  </a:cubicBezTo>
                  <a:lnTo>
                    <a:pt x="580821" y="117182"/>
                  </a:lnTo>
                  <a:cubicBezTo>
                    <a:pt x="581332" y="117654"/>
                    <a:pt x="581785" y="118185"/>
                    <a:pt x="582257" y="118697"/>
                  </a:cubicBezTo>
                  <a:close/>
                </a:path>
              </a:pathLst>
            </a:custGeom>
            <a:solidFill>
              <a:srgbClr val="98C7DC"/>
            </a:solidFill>
            <a:ln w="1956" cap="flat">
              <a:noFill/>
              <a:prstDash val="solid"/>
              <a:miter/>
            </a:ln>
          </p:spPr>
          <p:txBody>
            <a:bodyPr rtlCol="0" anchor="ctr"/>
            <a:lstStyle/>
            <a:p>
              <a:endParaRPr lang="es-CO"/>
            </a:p>
          </p:txBody>
        </p:sp>
        <p:sp>
          <p:nvSpPr>
            <p:cNvPr id="5447" name="Freeform: Shape 5446">
              <a:extLst>
                <a:ext uri="{FF2B5EF4-FFF2-40B4-BE49-F238E27FC236}">
                  <a16:creationId xmlns:a16="http://schemas.microsoft.com/office/drawing/2014/main" id="{69E48BAA-71AC-644D-C9F1-82356D53A178}"/>
                </a:ext>
              </a:extLst>
            </p:cNvPr>
            <p:cNvSpPr/>
            <p:nvPr/>
          </p:nvSpPr>
          <p:spPr>
            <a:xfrm>
              <a:off x="13521126" y="409501"/>
              <a:ext cx="1436" cy="1514"/>
            </a:xfrm>
            <a:custGeom>
              <a:avLst/>
              <a:gdLst>
                <a:gd name="connsiteX0" fmla="*/ -169 w 1436"/>
                <a:gd name="connsiteY0" fmla="*/ 1200 h 1514"/>
                <a:gd name="connsiteX1" fmla="*/ -1606 w 1436"/>
                <a:gd name="connsiteY1" fmla="*/ -315 h 1514"/>
              </a:gdLst>
              <a:ahLst/>
              <a:cxnLst>
                <a:cxn ang="0">
                  <a:pos x="connsiteX0" y="connsiteY0"/>
                </a:cxn>
                <a:cxn ang="0">
                  <a:pos x="connsiteX1" y="connsiteY1"/>
                </a:cxn>
              </a:cxnLst>
              <a:rect l="l" t="t" r="r" b="b"/>
              <a:pathLst>
                <a:path w="1436" h="1514">
                  <a:moveTo>
                    <a:pt x="-169" y="1200"/>
                  </a:moveTo>
                  <a:lnTo>
                    <a:pt x="-1606" y="-315"/>
                  </a:lnTo>
                  <a:close/>
                </a:path>
              </a:pathLst>
            </a:custGeom>
            <a:solidFill>
              <a:srgbClr val="7AA0B1"/>
            </a:solidFill>
            <a:ln w="1956" cap="flat">
              <a:noFill/>
              <a:prstDash val="solid"/>
              <a:miter/>
            </a:ln>
          </p:spPr>
          <p:txBody>
            <a:bodyPr rtlCol="0" anchor="ctr"/>
            <a:lstStyle/>
            <a:p>
              <a:endParaRPr lang="es-CO"/>
            </a:p>
          </p:txBody>
        </p:sp>
        <p:sp>
          <p:nvSpPr>
            <p:cNvPr id="5448" name="Freeform: Shape 5447">
              <a:extLst>
                <a:ext uri="{FF2B5EF4-FFF2-40B4-BE49-F238E27FC236}">
                  <a16:creationId xmlns:a16="http://schemas.microsoft.com/office/drawing/2014/main" id="{046FD82E-0090-ABD1-1E9E-49D764B05F10}"/>
                </a:ext>
              </a:extLst>
            </p:cNvPr>
            <p:cNvSpPr/>
            <p:nvPr/>
          </p:nvSpPr>
          <p:spPr>
            <a:xfrm>
              <a:off x="13519728" y="408045"/>
              <a:ext cx="1397" cy="1475"/>
            </a:xfrm>
            <a:custGeom>
              <a:avLst/>
              <a:gdLst>
                <a:gd name="connsiteX0" fmla="*/ -208 w 1397"/>
                <a:gd name="connsiteY0" fmla="*/ 1161 h 1475"/>
                <a:gd name="connsiteX1" fmla="*/ -1606 w 1397"/>
                <a:gd name="connsiteY1" fmla="*/ -315 h 1475"/>
              </a:gdLst>
              <a:ahLst/>
              <a:cxnLst>
                <a:cxn ang="0">
                  <a:pos x="connsiteX0" y="connsiteY0"/>
                </a:cxn>
                <a:cxn ang="0">
                  <a:pos x="connsiteX1" y="connsiteY1"/>
                </a:cxn>
              </a:cxnLst>
              <a:rect l="l" t="t" r="r" b="b"/>
              <a:pathLst>
                <a:path w="1397" h="1475">
                  <a:moveTo>
                    <a:pt x="-208" y="1161"/>
                  </a:moveTo>
                  <a:lnTo>
                    <a:pt x="-1606" y="-315"/>
                  </a:lnTo>
                  <a:close/>
                </a:path>
              </a:pathLst>
            </a:custGeom>
            <a:solidFill>
              <a:srgbClr val="7AA0B1"/>
            </a:solidFill>
            <a:ln w="1956" cap="flat">
              <a:noFill/>
              <a:prstDash val="solid"/>
              <a:miter/>
            </a:ln>
          </p:spPr>
          <p:txBody>
            <a:bodyPr rtlCol="0" anchor="ctr"/>
            <a:lstStyle/>
            <a:p>
              <a:endParaRPr lang="es-CO"/>
            </a:p>
          </p:txBody>
        </p:sp>
        <p:sp>
          <p:nvSpPr>
            <p:cNvPr id="5449" name="Freeform: Shape 5448">
              <a:extLst>
                <a:ext uri="{FF2B5EF4-FFF2-40B4-BE49-F238E27FC236}">
                  <a16:creationId xmlns:a16="http://schemas.microsoft.com/office/drawing/2014/main" id="{86E192DA-9975-BD51-B9C2-4ABC15859F56}"/>
                </a:ext>
              </a:extLst>
            </p:cNvPr>
            <p:cNvSpPr/>
            <p:nvPr/>
          </p:nvSpPr>
          <p:spPr>
            <a:xfrm>
              <a:off x="13126277" y="334817"/>
              <a:ext cx="348454" cy="133423"/>
            </a:xfrm>
            <a:custGeom>
              <a:avLst/>
              <a:gdLst>
                <a:gd name="connsiteX0" fmla="*/ 115584 w 348454"/>
                <a:gd name="connsiteY0" fmla="*/ -52 h 133423"/>
                <a:gd name="connsiteX1" fmla="*/ 166045 w 348454"/>
                <a:gd name="connsiteY1" fmla="*/ 4020 h 133423"/>
                <a:gd name="connsiteX2" fmla="*/ 183317 w 348454"/>
                <a:gd name="connsiteY2" fmla="*/ 2486 h 133423"/>
                <a:gd name="connsiteX3" fmla="*/ 223252 w 348454"/>
                <a:gd name="connsiteY3" fmla="*/ 1935 h 133423"/>
                <a:gd name="connsiteX4" fmla="*/ 268853 w 348454"/>
                <a:gd name="connsiteY4" fmla="*/ 10217 h 133423"/>
                <a:gd name="connsiteX5" fmla="*/ 325609 w 348454"/>
                <a:gd name="connsiteY5" fmla="*/ 40002 h 133423"/>
                <a:gd name="connsiteX6" fmla="*/ 346816 w 348454"/>
                <a:gd name="connsiteY6" fmla="*/ 86075 h 133423"/>
                <a:gd name="connsiteX7" fmla="*/ 336507 w 348454"/>
                <a:gd name="connsiteY7" fmla="*/ 112790 h 133423"/>
                <a:gd name="connsiteX8" fmla="*/ 311818 w 348454"/>
                <a:gd name="connsiteY8" fmla="*/ 127210 h 133423"/>
                <a:gd name="connsiteX9" fmla="*/ 294447 w 348454"/>
                <a:gd name="connsiteY9" fmla="*/ 128135 h 133423"/>
                <a:gd name="connsiteX10" fmla="*/ 248079 w 348454"/>
                <a:gd name="connsiteY10" fmla="*/ 130810 h 133423"/>
                <a:gd name="connsiteX11" fmla="*/ 188511 w 348454"/>
                <a:gd name="connsiteY11" fmla="*/ 132521 h 133423"/>
                <a:gd name="connsiteX12" fmla="*/ 147631 w 348454"/>
                <a:gd name="connsiteY12" fmla="*/ 122961 h 133423"/>
                <a:gd name="connsiteX13" fmla="*/ 111394 w 348454"/>
                <a:gd name="connsiteY13" fmla="*/ 116764 h 133423"/>
                <a:gd name="connsiteX14" fmla="*/ 88397 w 348454"/>
                <a:gd name="connsiteY14" fmla="*/ 119813 h 133423"/>
                <a:gd name="connsiteX15" fmla="*/ 56626 w 348454"/>
                <a:gd name="connsiteY15" fmla="*/ 119400 h 133423"/>
                <a:gd name="connsiteX16" fmla="*/ 20901 w 348454"/>
                <a:gd name="connsiteY16" fmla="*/ 104468 h 133423"/>
                <a:gd name="connsiteX17" fmla="*/ -1605 w 348454"/>
                <a:gd name="connsiteY17" fmla="*/ 60736 h 133423"/>
                <a:gd name="connsiteX18" fmla="*/ 7720 w 348454"/>
                <a:gd name="connsiteY18" fmla="*/ 35319 h 133423"/>
                <a:gd name="connsiteX19" fmla="*/ 54265 w 348454"/>
                <a:gd name="connsiteY19" fmla="*/ 5811 h 133423"/>
                <a:gd name="connsiteX20" fmla="*/ 115584 w 348454"/>
                <a:gd name="connsiteY20" fmla="*/ -52 h 13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454" h="133423">
                  <a:moveTo>
                    <a:pt x="115584" y="-52"/>
                  </a:moveTo>
                  <a:cubicBezTo>
                    <a:pt x="132503" y="-941"/>
                    <a:pt x="149480" y="428"/>
                    <a:pt x="166045" y="4020"/>
                  </a:cubicBezTo>
                  <a:cubicBezTo>
                    <a:pt x="171946" y="5339"/>
                    <a:pt x="177632" y="3273"/>
                    <a:pt x="183317" y="2486"/>
                  </a:cubicBezTo>
                  <a:cubicBezTo>
                    <a:pt x="196576" y="926"/>
                    <a:pt x="209954" y="743"/>
                    <a:pt x="223252" y="1935"/>
                  </a:cubicBezTo>
                  <a:cubicBezTo>
                    <a:pt x="238676" y="3269"/>
                    <a:pt x="253942" y="6043"/>
                    <a:pt x="268853" y="10217"/>
                  </a:cubicBezTo>
                  <a:cubicBezTo>
                    <a:pt x="290060" y="15765"/>
                    <a:pt x="309536" y="25149"/>
                    <a:pt x="325609" y="40002"/>
                  </a:cubicBezTo>
                  <a:cubicBezTo>
                    <a:pt x="338710" y="52139"/>
                    <a:pt x="347465" y="67071"/>
                    <a:pt x="346816" y="86075"/>
                  </a:cubicBezTo>
                  <a:cubicBezTo>
                    <a:pt x="346462" y="96304"/>
                    <a:pt x="341819" y="104626"/>
                    <a:pt x="336507" y="112790"/>
                  </a:cubicBezTo>
                  <a:cubicBezTo>
                    <a:pt x="331196" y="121408"/>
                    <a:pt x="321930" y="126817"/>
                    <a:pt x="311818" y="127210"/>
                  </a:cubicBezTo>
                  <a:cubicBezTo>
                    <a:pt x="306034" y="127623"/>
                    <a:pt x="300251" y="128075"/>
                    <a:pt x="294447" y="128135"/>
                  </a:cubicBezTo>
                  <a:cubicBezTo>
                    <a:pt x="278945" y="128272"/>
                    <a:pt x="263522" y="130102"/>
                    <a:pt x="248079" y="130810"/>
                  </a:cubicBezTo>
                  <a:cubicBezTo>
                    <a:pt x="228229" y="131754"/>
                    <a:pt x="208399" y="134233"/>
                    <a:pt x="188511" y="132521"/>
                  </a:cubicBezTo>
                  <a:cubicBezTo>
                    <a:pt x="174523" y="131150"/>
                    <a:pt x="160772" y="127934"/>
                    <a:pt x="147631" y="122961"/>
                  </a:cubicBezTo>
                  <a:cubicBezTo>
                    <a:pt x="135946" y="118711"/>
                    <a:pt x="124024" y="115603"/>
                    <a:pt x="111394" y="116764"/>
                  </a:cubicBezTo>
                  <a:cubicBezTo>
                    <a:pt x="103702" y="117492"/>
                    <a:pt x="95991" y="118377"/>
                    <a:pt x="88397" y="119813"/>
                  </a:cubicBezTo>
                  <a:cubicBezTo>
                    <a:pt x="77872" y="121645"/>
                    <a:pt x="67092" y="121505"/>
                    <a:pt x="56626" y="119400"/>
                  </a:cubicBezTo>
                  <a:cubicBezTo>
                    <a:pt x="43661" y="117059"/>
                    <a:pt x="31150" y="113498"/>
                    <a:pt x="20901" y="104468"/>
                  </a:cubicBezTo>
                  <a:cubicBezTo>
                    <a:pt x="7661" y="92842"/>
                    <a:pt x="-1605" y="79189"/>
                    <a:pt x="-1605" y="60736"/>
                  </a:cubicBezTo>
                  <a:cubicBezTo>
                    <a:pt x="-1645" y="51419"/>
                    <a:pt x="1661" y="42402"/>
                    <a:pt x="7720" y="35319"/>
                  </a:cubicBezTo>
                  <a:cubicBezTo>
                    <a:pt x="20054" y="20585"/>
                    <a:pt x="35930" y="11260"/>
                    <a:pt x="54265" y="5811"/>
                  </a:cubicBezTo>
                  <a:cubicBezTo>
                    <a:pt x="73839" y="-91"/>
                    <a:pt x="93905" y="-268"/>
                    <a:pt x="115584" y="-52"/>
                  </a:cubicBezTo>
                  <a:close/>
                </a:path>
              </a:pathLst>
            </a:custGeom>
            <a:solidFill>
              <a:srgbClr val="FCFEFD"/>
            </a:solidFill>
            <a:ln w="1956" cap="flat">
              <a:noFill/>
              <a:prstDash val="solid"/>
              <a:miter/>
            </a:ln>
          </p:spPr>
          <p:txBody>
            <a:bodyPr rtlCol="0" anchor="ctr"/>
            <a:lstStyle/>
            <a:p>
              <a:endParaRPr lang="es-CO"/>
            </a:p>
          </p:txBody>
        </p:sp>
      </p:grpSp>
      <p:grpSp>
        <p:nvGrpSpPr>
          <p:cNvPr id="5450" name="Group 5449">
            <a:extLst>
              <a:ext uri="{FF2B5EF4-FFF2-40B4-BE49-F238E27FC236}">
                <a16:creationId xmlns:a16="http://schemas.microsoft.com/office/drawing/2014/main" id="{B01EE386-3D6C-D0A4-3A49-340132675F39}"/>
              </a:ext>
            </a:extLst>
          </p:cNvPr>
          <p:cNvGrpSpPr/>
          <p:nvPr/>
        </p:nvGrpSpPr>
        <p:grpSpPr>
          <a:xfrm rot="301719">
            <a:off x="-852124" y="7776536"/>
            <a:ext cx="805838" cy="1042051"/>
            <a:chOff x="3444372" y="-276"/>
            <a:chExt cx="5304113" cy="6858891"/>
          </a:xfrm>
        </p:grpSpPr>
        <p:sp>
          <p:nvSpPr>
            <p:cNvPr id="5451" name="Freeform: Shape 5450">
              <a:extLst>
                <a:ext uri="{FF2B5EF4-FFF2-40B4-BE49-F238E27FC236}">
                  <a16:creationId xmlns:a16="http://schemas.microsoft.com/office/drawing/2014/main" id="{26A93ADE-84AC-B021-000B-C73E83138F8B}"/>
                </a:ext>
              </a:extLst>
            </p:cNvPr>
            <p:cNvSpPr/>
            <p:nvPr/>
          </p:nvSpPr>
          <p:spPr>
            <a:xfrm>
              <a:off x="3448789" y="592148"/>
              <a:ext cx="5275560" cy="6241852"/>
            </a:xfrm>
            <a:custGeom>
              <a:avLst/>
              <a:gdLst>
                <a:gd name="connsiteX0" fmla="*/ 401978 w 5275560"/>
                <a:gd name="connsiteY0" fmla="*/ 4762444 h 6241852"/>
                <a:gd name="connsiteX1" fmla="*/ 200878 w 5275560"/>
                <a:gd name="connsiteY1" fmla="*/ 4604172 h 6241852"/>
                <a:gd name="connsiteX2" fmla="*/ 161747 w 5275560"/>
                <a:gd name="connsiteY2" fmla="*/ 4540837 h 6241852"/>
                <a:gd name="connsiteX3" fmla="*/ 74341 w 5275560"/>
                <a:gd name="connsiteY3" fmla="*/ 4280300 h 6241852"/>
                <a:gd name="connsiteX4" fmla="*/ 28217 w 5275560"/>
                <a:gd name="connsiteY4" fmla="*/ 4007257 h 6241852"/>
                <a:gd name="connsiteX5" fmla="*/ 4954 w 5275560"/>
                <a:gd name="connsiteY5" fmla="*/ 3723053 h 6241852"/>
                <a:gd name="connsiteX6" fmla="*/ 919 w 5275560"/>
                <a:gd name="connsiteY6" fmla="*/ 3501850 h 6241852"/>
                <a:gd name="connsiteX7" fmla="*/ 6702 w 5275560"/>
                <a:gd name="connsiteY7" fmla="*/ 3221075 h 6241852"/>
                <a:gd name="connsiteX8" fmla="*/ 3273 w 5275560"/>
                <a:gd name="connsiteY8" fmla="*/ 2992475 h 6241852"/>
                <a:gd name="connsiteX9" fmla="*/ 16720 w 5275560"/>
                <a:gd name="connsiteY9" fmla="*/ 2736981 h 6241852"/>
                <a:gd name="connsiteX10" fmla="*/ 21897 w 5275560"/>
                <a:gd name="connsiteY10" fmla="*/ 2580592 h 6241852"/>
                <a:gd name="connsiteX11" fmla="*/ 29831 w 5275560"/>
                <a:gd name="connsiteY11" fmla="*/ 2414386 h 6241852"/>
                <a:gd name="connsiteX12" fmla="*/ 22637 w 5275560"/>
                <a:gd name="connsiteY12" fmla="*/ 2335654 h 6241852"/>
                <a:gd name="connsiteX13" fmla="*/ 21628 w 5275560"/>
                <a:gd name="connsiteY13" fmla="*/ 2136569 h 6241852"/>
                <a:gd name="connsiteX14" fmla="*/ 17863 w 5275560"/>
                <a:gd name="connsiteY14" fmla="*/ 1911466 h 6241852"/>
                <a:gd name="connsiteX15" fmla="*/ 23444 w 5275560"/>
                <a:gd name="connsiteY15" fmla="*/ 1840062 h 6241852"/>
                <a:gd name="connsiteX16" fmla="*/ 55985 w 5275560"/>
                <a:gd name="connsiteY16" fmla="*/ 1625380 h 6241852"/>
                <a:gd name="connsiteX17" fmla="*/ 159662 w 5275560"/>
                <a:gd name="connsiteY17" fmla="*/ 1441962 h 6241852"/>
                <a:gd name="connsiteX18" fmla="*/ 322237 w 5275560"/>
                <a:gd name="connsiteY18" fmla="*/ 1312870 h 6241852"/>
                <a:gd name="connsiteX19" fmla="*/ 577731 w 5275560"/>
                <a:gd name="connsiteY19" fmla="*/ 1244761 h 6241852"/>
                <a:gd name="connsiteX20" fmla="*/ 809424 w 5275560"/>
                <a:gd name="connsiteY20" fmla="*/ 1206840 h 6241852"/>
                <a:gd name="connsiteX21" fmla="*/ 949946 w 5275560"/>
                <a:gd name="connsiteY21" fmla="*/ 1125552 h 6241852"/>
                <a:gd name="connsiteX22" fmla="*/ 1015433 w 5275560"/>
                <a:gd name="connsiteY22" fmla="*/ 1061545 h 6241852"/>
                <a:gd name="connsiteX23" fmla="*/ 1078634 w 5275560"/>
                <a:gd name="connsiteY23" fmla="*/ 898230 h 6241852"/>
                <a:gd name="connsiteX24" fmla="*/ 1109495 w 5275560"/>
                <a:gd name="connsiteY24" fmla="*/ 715552 h 6241852"/>
                <a:gd name="connsiteX25" fmla="*/ 1143113 w 5275560"/>
                <a:gd name="connsiteY25" fmla="*/ 680522 h 6241852"/>
                <a:gd name="connsiteX26" fmla="*/ 1309184 w 5275560"/>
                <a:gd name="connsiteY26" fmla="*/ 740160 h 6241852"/>
                <a:gd name="connsiteX27" fmla="*/ 1323707 w 5275560"/>
                <a:gd name="connsiteY27" fmla="*/ 757238 h 6241852"/>
                <a:gd name="connsiteX28" fmla="*/ 1340986 w 5275560"/>
                <a:gd name="connsiteY28" fmla="*/ 753809 h 6241852"/>
                <a:gd name="connsiteX29" fmla="*/ 1347710 w 5275560"/>
                <a:gd name="connsiteY29" fmla="*/ 735117 h 6241852"/>
                <a:gd name="connsiteX30" fmla="*/ 1454278 w 5275560"/>
                <a:gd name="connsiteY30" fmla="*/ 343741 h 6241852"/>
                <a:gd name="connsiteX31" fmla="*/ 1511697 w 5275560"/>
                <a:gd name="connsiteY31" fmla="*/ 219557 h 6241852"/>
                <a:gd name="connsiteX32" fmla="*/ 1552038 w 5275560"/>
                <a:gd name="connsiteY32" fmla="*/ 191049 h 6241852"/>
                <a:gd name="connsiteX33" fmla="*/ 1572209 w 5275560"/>
                <a:gd name="connsiteY33" fmla="*/ 159919 h 6241852"/>
                <a:gd name="connsiteX34" fmla="*/ 1582092 w 5275560"/>
                <a:gd name="connsiteY34" fmla="*/ 68412 h 6241852"/>
                <a:gd name="connsiteX35" fmla="*/ 1673129 w 5275560"/>
                <a:gd name="connsiteY35" fmla="*/ -773 h 6241852"/>
                <a:gd name="connsiteX36" fmla="*/ 1743995 w 5275560"/>
                <a:gd name="connsiteY36" fmla="*/ 91272 h 6241852"/>
                <a:gd name="connsiteX37" fmla="*/ 1699081 w 5275560"/>
                <a:gd name="connsiteY37" fmla="*/ 250082 h 6241852"/>
                <a:gd name="connsiteX38" fmla="*/ 1649798 w 5275560"/>
                <a:gd name="connsiteY38" fmla="*/ 368887 h 6241852"/>
                <a:gd name="connsiteX39" fmla="*/ 1638368 w 5275560"/>
                <a:gd name="connsiteY39" fmla="*/ 399008 h 6241852"/>
                <a:gd name="connsiteX40" fmla="*/ 1532943 w 5275560"/>
                <a:gd name="connsiteY40" fmla="*/ 682539 h 6241852"/>
                <a:gd name="connsiteX41" fmla="*/ 1452261 w 5275560"/>
                <a:gd name="connsiteY41" fmla="*/ 1125284 h 6241852"/>
                <a:gd name="connsiteX42" fmla="*/ 1390875 w 5275560"/>
                <a:gd name="connsiteY42" fmla="*/ 1578853 h 6241852"/>
                <a:gd name="connsiteX43" fmla="*/ 1358938 w 5275560"/>
                <a:gd name="connsiteY43" fmla="*/ 1838113 h 6241852"/>
                <a:gd name="connsiteX44" fmla="*/ 1357795 w 5275560"/>
                <a:gd name="connsiteY44" fmla="*/ 1872940 h 6241852"/>
                <a:gd name="connsiteX45" fmla="*/ 1360149 w 5275560"/>
                <a:gd name="connsiteY45" fmla="*/ 2173885 h 6241852"/>
                <a:gd name="connsiteX46" fmla="*/ 1354702 w 5275560"/>
                <a:gd name="connsiteY46" fmla="*/ 2377541 h 6241852"/>
                <a:gd name="connsiteX47" fmla="*/ 1347979 w 5275560"/>
                <a:gd name="connsiteY47" fmla="*/ 2529022 h 6241852"/>
                <a:gd name="connsiteX48" fmla="*/ 1351610 w 5275560"/>
                <a:gd name="connsiteY48" fmla="*/ 2849802 h 6241852"/>
                <a:gd name="connsiteX49" fmla="*/ 1348987 w 5275560"/>
                <a:gd name="connsiteY49" fmla="*/ 3160698 h 6241852"/>
                <a:gd name="connsiteX50" fmla="*/ 1353223 w 5275560"/>
                <a:gd name="connsiteY50" fmla="*/ 3394408 h 6241852"/>
                <a:gd name="connsiteX51" fmla="*/ 1347441 w 5275560"/>
                <a:gd name="connsiteY51" fmla="*/ 3553419 h 6241852"/>
                <a:gd name="connsiteX52" fmla="*/ 1341592 w 5275560"/>
                <a:gd name="connsiteY52" fmla="*/ 3582599 h 6241852"/>
                <a:gd name="connsiteX53" fmla="*/ 1337423 w 5275560"/>
                <a:gd name="connsiteY53" fmla="*/ 3601962 h 6241852"/>
                <a:gd name="connsiteX54" fmla="*/ 1332784 w 5275560"/>
                <a:gd name="connsiteY54" fmla="*/ 3820477 h 6241852"/>
                <a:gd name="connsiteX55" fmla="*/ 1343541 w 5275560"/>
                <a:gd name="connsiteY55" fmla="*/ 4133256 h 6241852"/>
                <a:gd name="connsiteX56" fmla="*/ 1358064 w 5275560"/>
                <a:gd name="connsiteY56" fmla="*/ 4378330 h 6241852"/>
                <a:gd name="connsiteX57" fmla="*/ 1372721 w 5275560"/>
                <a:gd name="connsiteY57" fmla="*/ 4596037 h 6241852"/>
                <a:gd name="connsiteX58" fmla="*/ 1414004 w 5275560"/>
                <a:gd name="connsiteY58" fmla="*/ 4920649 h 6241852"/>
                <a:gd name="connsiteX59" fmla="*/ 1453202 w 5275560"/>
                <a:gd name="connsiteY59" fmla="*/ 5220585 h 6241852"/>
                <a:gd name="connsiteX60" fmla="*/ 1477541 w 5275560"/>
                <a:gd name="connsiteY60" fmla="*/ 5444883 h 6241852"/>
                <a:gd name="connsiteX61" fmla="*/ 1485475 w 5275560"/>
                <a:gd name="connsiteY61" fmla="*/ 5468348 h 6241852"/>
                <a:gd name="connsiteX62" fmla="*/ 1495224 w 5275560"/>
                <a:gd name="connsiteY62" fmla="*/ 5524422 h 6241852"/>
                <a:gd name="connsiteX63" fmla="*/ 1598699 w 5275560"/>
                <a:gd name="connsiteY63" fmla="*/ 5753022 h 6241852"/>
                <a:gd name="connsiteX64" fmla="*/ 1753340 w 5275560"/>
                <a:gd name="connsiteY64" fmla="*/ 5833705 h 6241852"/>
                <a:gd name="connsiteX65" fmla="*/ 2083936 w 5275560"/>
                <a:gd name="connsiteY65" fmla="*/ 5838142 h 6241852"/>
                <a:gd name="connsiteX66" fmla="*/ 2420113 w 5275560"/>
                <a:gd name="connsiteY66" fmla="*/ 5676104 h 6241852"/>
                <a:gd name="connsiteX67" fmla="*/ 2471683 w 5275560"/>
                <a:gd name="connsiteY67" fmla="*/ 5571957 h 6241852"/>
                <a:gd name="connsiteX68" fmla="*/ 2517470 w 5275560"/>
                <a:gd name="connsiteY68" fmla="*/ 5273433 h 6241852"/>
                <a:gd name="connsiteX69" fmla="*/ 2514646 w 5275560"/>
                <a:gd name="connsiteY69" fmla="*/ 5049606 h 6241852"/>
                <a:gd name="connsiteX70" fmla="*/ 2513301 w 5275560"/>
                <a:gd name="connsiteY70" fmla="*/ 4838488 h 6241852"/>
                <a:gd name="connsiteX71" fmla="*/ 2581007 w 5275560"/>
                <a:gd name="connsiteY71" fmla="*/ 4588506 h 6241852"/>
                <a:gd name="connsiteX72" fmla="*/ 2725429 w 5275560"/>
                <a:gd name="connsiteY72" fmla="*/ 4510649 h 6241852"/>
                <a:gd name="connsiteX73" fmla="*/ 2913687 w 5275560"/>
                <a:gd name="connsiteY73" fmla="*/ 4522078 h 6241852"/>
                <a:gd name="connsiteX74" fmla="*/ 3140472 w 5275560"/>
                <a:gd name="connsiteY74" fmla="*/ 4552671 h 6241852"/>
                <a:gd name="connsiteX75" fmla="*/ 3466765 w 5275560"/>
                <a:gd name="connsiteY75" fmla="*/ 4588910 h 6241852"/>
                <a:gd name="connsiteX76" fmla="*/ 3695365 w 5275560"/>
                <a:gd name="connsiteY76" fmla="*/ 4582590 h 6241852"/>
                <a:gd name="connsiteX77" fmla="*/ 3868966 w 5275560"/>
                <a:gd name="connsiteY77" fmla="*/ 4570622 h 6241852"/>
                <a:gd name="connsiteX78" fmla="*/ 4041829 w 5275560"/>
                <a:gd name="connsiteY78" fmla="*/ 4551863 h 6241852"/>
                <a:gd name="connsiteX79" fmla="*/ 4058973 w 5275560"/>
                <a:gd name="connsiteY79" fmla="*/ 4548838 h 6241852"/>
                <a:gd name="connsiteX80" fmla="*/ 4079144 w 5275560"/>
                <a:gd name="connsiteY80" fmla="*/ 4553544 h 6241852"/>
                <a:gd name="connsiteX81" fmla="*/ 4072420 w 5275560"/>
                <a:gd name="connsiteY81" fmla="*/ 4575597 h 6241852"/>
                <a:gd name="connsiteX82" fmla="*/ 4016615 w 5275560"/>
                <a:gd name="connsiteY82" fmla="*/ 4632411 h 6241852"/>
                <a:gd name="connsiteX83" fmla="*/ 3629474 w 5275560"/>
                <a:gd name="connsiteY83" fmla="*/ 4866592 h 6241852"/>
                <a:gd name="connsiteX84" fmla="*/ 3579720 w 5275560"/>
                <a:gd name="connsiteY84" fmla="*/ 4927104 h 6241852"/>
                <a:gd name="connsiteX85" fmla="*/ 3563785 w 5275560"/>
                <a:gd name="connsiteY85" fmla="*/ 5185086 h 6241852"/>
                <a:gd name="connsiteX86" fmla="*/ 3573804 w 5275560"/>
                <a:gd name="connsiteY86" fmla="*/ 5381211 h 6241852"/>
                <a:gd name="connsiteX87" fmla="*/ 3736849 w 5275560"/>
                <a:gd name="connsiteY87" fmla="*/ 5566646 h 6241852"/>
                <a:gd name="connsiteX88" fmla="*/ 3922217 w 5275560"/>
                <a:gd name="connsiteY88" fmla="*/ 5578009 h 6241852"/>
                <a:gd name="connsiteX89" fmla="*/ 4066369 w 5275560"/>
                <a:gd name="connsiteY89" fmla="*/ 5578009 h 6241852"/>
                <a:gd name="connsiteX90" fmla="*/ 4304584 w 5275560"/>
                <a:gd name="connsiteY90" fmla="*/ 5543314 h 6241852"/>
                <a:gd name="connsiteX91" fmla="*/ 4403352 w 5275560"/>
                <a:gd name="connsiteY91" fmla="*/ 5354317 h 6241852"/>
                <a:gd name="connsiteX92" fmla="*/ 4394680 w 5275560"/>
                <a:gd name="connsiteY92" fmla="*/ 5084099 h 6241852"/>
                <a:gd name="connsiteX93" fmla="*/ 4395284 w 5275560"/>
                <a:gd name="connsiteY93" fmla="*/ 5021906 h 6241852"/>
                <a:gd name="connsiteX94" fmla="*/ 4412833 w 5275560"/>
                <a:gd name="connsiteY94" fmla="*/ 4803995 h 6241852"/>
                <a:gd name="connsiteX95" fmla="*/ 4493986 w 5275560"/>
                <a:gd name="connsiteY95" fmla="*/ 4452893 h 6241852"/>
                <a:gd name="connsiteX96" fmla="*/ 4566062 w 5275560"/>
                <a:gd name="connsiteY96" fmla="*/ 4188927 h 6241852"/>
                <a:gd name="connsiteX97" fmla="*/ 4583812 w 5275560"/>
                <a:gd name="connsiteY97" fmla="*/ 4036034 h 6241852"/>
                <a:gd name="connsiteX98" fmla="*/ 4617430 w 5275560"/>
                <a:gd name="connsiteY98" fmla="*/ 3774557 h 6241852"/>
                <a:gd name="connsiteX99" fmla="*/ 4634709 w 5275560"/>
                <a:gd name="connsiteY99" fmla="*/ 3526659 h 6241852"/>
                <a:gd name="connsiteX100" fmla="*/ 4651383 w 5275560"/>
                <a:gd name="connsiteY100" fmla="*/ 3321120 h 6241852"/>
                <a:gd name="connsiteX101" fmla="*/ 4640828 w 5275560"/>
                <a:gd name="connsiteY101" fmla="*/ 3104086 h 6241852"/>
                <a:gd name="connsiteX102" fmla="*/ 4624019 w 5275560"/>
                <a:gd name="connsiteY102" fmla="*/ 2931223 h 6241852"/>
                <a:gd name="connsiteX103" fmla="*/ 4614539 w 5275560"/>
                <a:gd name="connsiteY103" fmla="*/ 2600695 h 6241852"/>
                <a:gd name="connsiteX104" fmla="*/ 4619581 w 5275560"/>
                <a:gd name="connsiteY104" fmla="*/ 2474831 h 6241852"/>
                <a:gd name="connsiteX105" fmla="*/ 4617228 w 5275560"/>
                <a:gd name="connsiteY105" fmla="*/ 2445247 h 6241852"/>
                <a:gd name="connsiteX106" fmla="*/ 4560548 w 5275560"/>
                <a:gd name="connsiteY106" fmla="*/ 2398182 h 6241852"/>
                <a:gd name="connsiteX107" fmla="*/ 4540782 w 5275560"/>
                <a:gd name="connsiteY107" fmla="*/ 2398182 h 6241852"/>
                <a:gd name="connsiteX108" fmla="*/ 4528343 w 5275560"/>
                <a:gd name="connsiteY108" fmla="*/ 2397645 h 6241852"/>
                <a:gd name="connsiteX109" fmla="*/ 4496810 w 5275560"/>
                <a:gd name="connsiteY109" fmla="*/ 2373641 h 6241852"/>
                <a:gd name="connsiteX110" fmla="*/ 4526057 w 5275560"/>
                <a:gd name="connsiteY110" fmla="*/ 2336124 h 6241852"/>
                <a:gd name="connsiteX111" fmla="*/ 4577425 w 5275560"/>
                <a:gd name="connsiteY111" fmla="*/ 2341772 h 6241852"/>
                <a:gd name="connsiteX112" fmla="*/ 4627381 w 5275560"/>
                <a:gd name="connsiteY112" fmla="*/ 2312255 h 6241852"/>
                <a:gd name="connsiteX113" fmla="*/ 4690783 w 5275560"/>
                <a:gd name="connsiteY113" fmla="*/ 2134620 h 6241852"/>
                <a:gd name="connsiteX114" fmla="*/ 4771466 w 5275560"/>
                <a:gd name="connsiteY114" fmla="*/ 1975071 h 6241852"/>
                <a:gd name="connsiteX115" fmla="*/ 4885766 w 5275560"/>
                <a:gd name="connsiteY115" fmla="*/ 1818143 h 6241852"/>
                <a:gd name="connsiteX116" fmla="*/ 4946277 w 5275560"/>
                <a:gd name="connsiteY116" fmla="*/ 1724014 h 6241852"/>
                <a:gd name="connsiteX117" fmla="*/ 5109659 w 5275560"/>
                <a:gd name="connsiteY117" fmla="*/ 1605075 h 6241852"/>
                <a:gd name="connsiteX118" fmla="*/ 5253341 w 5275560"/>
                <a:gd name="connsiteY118" fmla="*/ 1632439 h 6241852"/>
                <a:gd name="connsiteX119" fmla="*/ 5269276 w 5275560"/>
                <a:gd name="connsiteY119" fmla="*/ 1684681 h 6241852"/>
                <a:gd name="connsiteX120" fmla="*/ 5225035 w 5275560"/>
                <a:gd name="connsiteY120" fmla="*/ 1813975 h 6241852"/>
                <a:gd name="connsiteX121" fmla="*/ 5225035 w 5275560"/>
                <a:gd name="connsiteY121" fmla="*/ 1830783 h 6241852"/>
                <a:gd name="connsiteX122" fmla="*/ 5227321 w 5275560"/>
                <a:gd name="connsiteY122" fmla="*/ 1877848 h 6241852"/>
                <a:gd name="connsiteX123" fmla="*/ 5128620 w 5275560"/>
                <a:gd name="connsiteY123" fmla="*/ 2104902 h 6241852"/>
                <a:gd name="connsiteX124" fmla="*/ 5103810 w 5275560"/>
                <a:gd name="connsiteY124" fmla="*/ 2150622 h 6241852"/>
                <a:gd name="connsiteX125" fmla="*/ 5068041 w 5275560"/>
                <a:gd name="connsiteY125" fmla="*/ 2206494 h 6241852"/>
                <a:gd name="connsiteX126" fmla="*/ 5018959 w 5275560"/>
                <a:gd name="connsiteY126" fmla="*/ 2294640 h 6241852"/>
                <a:gd name="connsiteX127" fmla="*/ 5014656 w 5275560"/>
                <a:gd name="connsiteY127" fmla="*/ 2304120 h 6241852"/>
                <a:gd name="connsiteX128" fmla="*/ 5003024 w 5275560"/>
                <a:gd name="connsiteY128" fmla="*/ 2339688 h 6241852"/>
                <a:gd name="connsiteX129" fmla="*/ 5000806 w 5275560"/>
                <a:gd name="connsiteY129" fmla="*/ 2349639 h 6241852"/>
                <a:gd name="connsiteX130" fmla="*/ 4998049 w 5275560"/>
                <a:gd name="connsiteY130" fmla="*/ 2373507 h 6241852"/>
                <a:gd name="connsiteX131" fmla="*/ 4995897 w 5275560"/>
                <a:gd name="connsiteY131" fmla="*/ 2383525 h 6241852"/>
                <a:gd name="connsiteX132" fmla="*/ 4995897 w 5275560"/>
                <a:gd name="connsiteY132" fmla="*/ 2404166 h 6241852"/>
                <a:gd name="connsiteX133" fmla="*/ 4998184 w 5275560"/>
                <a:gd name="connsiteY133" fmla="*/ 2417613 h 6241852"/>
                <a:gd name="connsiteX134" fmla="*/ 5001007 w 5275560"/>
                <a:gd name="connsiteY134" fmla="*/ 2441885 h 6241852"/>
                <a:gd name="connsiteX135" fmla="*/ 5003159 w 5275560"/>
                <a:gd name="connsiteY135" fmla="*/ 2452307 h 6241852"/>
                <a:gd name="connsiteX136" fmla="*/ 5006117 w 5275560"/>
                <a:gd name="connsiteY136" fmla="*/ 2473957 h 6241852"/>
                <a:gd name="connsiteX137" fmla="*/ 5008269 w 5275560"/>
                <a:gd name="connsiteY137" fmla="*/ 2485252 h 6241852"/>
                <a:gd name="connsiteX138" fmla="*/ 5020505 w 5275560"/>
                <a:gd name="connsiteY138" fmla="*/ 2580524 h 6241852"/>
                <a:gd name="connsiteX139" fmla="*/ 5023128 w 5275560"/>
                <a:gd name="connsiteY139" fmla="*/ 2592358 h 6241852"/>
                <a:gd name="connsiteX140" fmla="*/ 5045719 w 5275560"/>
                <a:gd name="connsiteY140" fmla="*/ 2715197 h 6241852"/>
                <a:gd name="connsiteX141" fmla="*/ 5048004 w 5275560"/>
                <a:gd name="connsiteY141" fmla="*/ 2727030 h 6241852"/>
                <a:gd name="connsiteX142" fmla="*/ 5055737 w 5275560"/>
                <a:gd name="connsiteY142" fmla="*/ 2794266 h 6241852"/>
                <a:gd name="connsiteX143" fmla="*/ 5057889 w 5275560"/>
                <a:gd name="connsiteY143" fmla="*/ 2805763 h 6241852"/>
                <a:gd name="connsiteX144" fmla="*/ 5060645 w 5275560"/>
                <a:gd name="connsiteY144" fmla="*/ 2836490 h 6241852"/>
                <a:gd name="connsiteX145" fmla="*/ 5062999 w 5275560"/>
                <a:gd name="connsiteY145" fmla="*/ 2851752 h 6241852"/>
                <a:gd name="connsiteX146" fmla="*/ 5065687 w 5275560"/>
                <a:gd name="connsiteY146" fmla="*/ 2887118 h 6241852"/>
                <a:gd name="connsiteX147" fmla="*/ 5068041 w 5275560"/>
                <a:gd name="connsiteY147" fmla="*/ 2903321 h 6241852"/>
                <a:gd name="connsiteX148" fmla="*/ 5070663 w 5275560"/>
                <a:gd name="connsiteY148" fmla="*/ 2980305 h 6241852"/>
                <a:gd name="connsiteX149" fmla="*/ 5072949 w 5275560"/>
                <a:gd name="connsiteY149" fmla="*/ 2997720 h 6241852"/>
                <a:gd name="connsiteX150" fmla="*/ 5075705 w 5275560"/>
                <a:gd name="connsiteY150" fmla="*/ 3132527 h 6241852"/>
                <a:gd name="connsiteX151" fmla="*/ 5077857 w 5275560"/>
                <a:gd name="connsiteY151" fmla="*/ 3145974 h 6241852"/>
                <a:gd name="connsiteX152" fmla="*/ 5077857 w 5275560"/>
                <a:gd name="connsiteY152" fmla="*/ 3251802 h 6241852"/>
                <a:gd name="connsiteX153" fmla="*/ 4967793 w 5275560"/>
                <a:gd name="connsiteY153" fmla="*/ 3295303 h 6241852"/>
                <a:gd name="connsiteX154" fmla="*/ 4929335 w 5275560"/>
                <a:gd name="connsiteY154" fmla="*/ 3240036 h 6241852"/>
                <a:gd name="connsiteX155" fmla="*/ 4915215 w 5275560"/>
                <a:gd name="connsiteY155" fmla="*/ 3114104 h 6241852"/>
                <a:gd name="connsiteX156" fmla="*/ 4901768 w 5275560"/>
                <a:gd name="connsiteY156" fmla="*/ 2923222 h 6241852"/>
                <a:gd name="connsiteX157" fmla="*/ 4890136 w 5275560"/>
                <a:gd name="connsiteY157" fmla="*/ 2729652 h 6241852"/>
                <a:gd name="connsiteX158" fmla="*/ 4874269 w 5275560"/>
                <a:gd name="connsiteY158" fmla="*/ 2616698 h 6241852"/>
                <a:gd name="connsiteX159" fmla="*/ 4835205 w 5275560"/>
                <a:gd name="connsiteY159" fmla="*/ 2381373 h 6241852"/>
                <a:gd name="connsiteX160" fmla="*/ 4806563 w 5275560"/>
                <a:gd name="connsiteY160" fmla="*/ 2364229 h 6241852"/>
                <a:gd name="connsiteX161" fmla="*/ 4723393 w 5275560"/>
                <a:gd name="connsiteY161" fmla="*/ 2403830 h 6241852"/>
                <a:gd name="connsiteX162" fmla="*/ 4702012 w 5275560"/>
                <a:gd name="connsiteY162" fmla="*/ 2420034 h 6241852"/>
                <a:gd name="connsiteX163" fmla="*/ 4725813 w 5275560"/>
                <a:gd name="connsiteY163" fmla="*/ 2424135 h 6241852"/>
                <a:gd name="connsiteX164" fmla="*/ 4798831 w 5275560"/>
                <a:gd name="connsiteY164" fmla="*/ 2499372 h 6241852"/>
                <a:gd name="connsiteX165" fmla="*/ 4786728 w 5275560"/>
                <a:gd name="connsiteY165" fmla="*/ 2608024 h 6241852"/>
                <a:gd name="connsiteX166" fmla="*/ 4758019 w 5275560"/>
                <a:gd name="connsiteY166" fmla="*/ 2734090 h 6241852"/>
                <a:gd name="connsiteX167" fmla="*/ 4763667 w 5275560"/>
                <a:gd name="connsiteY167" fmla="*/ 2775709 h 6241852"/>
                <a:gd name="connsiteX168" fmla="*/ 4777114 w 5275560"/>
                <a:gd name="connsiteY168" fmla="*/ 2854239 h 6241852"/>
                <a:gd name="connsiteX169" fmla="*/ 4755397 w 5275560"/>
                <a:gd name="connsiteY169" fmla="*/ 2951394 h 6241852"/>
                <a:gd name="connsiteX170" fmla="*/ 4758153 w 5275560"/>
                <a:gd name="connsiteY170" fmla="*/ 3111145 h 6241852"/>
                <a:gd name="connsiteX171" fmla="*/ 4754186 w 5275560"/>
                <a:gd name="connsiteY171" fmla="*/ 3188465 h 6241852"/>
                <a:gd name="connsiteX172" fmla="*/ 4756405 w 5275560"/>
                <a:gd name="connsiteY172" fmla="*/ 3250793 h 6241852"/>
                <a:gd name="connsiteX173" fmla="*/ 4776576 w 5275560"/>
                <a:gd name="connsiteY173" fmla="*/ 3369666 h 6241852"/>
                <a:gd name="connsiteX174" fmla="*/ 4758490 w 5275560"/>
                <a:gd name="connsiteY174" fmla="*/ 3470048 h 6241852"/>
                <a:gd name="connsiteX175" fmla="*/ 4760775 w 5275560"/>
                <a:gd name="connsiteY175" fmla="*/ 3513952 h 6241852"/>
                <a:gd name="connsiteX176" fmla="*/ 4758893 w 5275560"/>
                <a:gd name="connsiteY176" fmla="*/ 3593894 h 6241852"/>
                <a:gd name="connsiteX177" fmla="*/ 4754456 w 5275560"/>
                <a:gd name="connsiteY177" fmla="*/ 3605459 h 6241852"/>
                <a:gd name="connsiteX178" fmla="*/ 4768306 w 5275560"/>
                <a:gd name="connsiteY178" fmla="*/ 3719759 h 6241852"/>
                <a:gd name="connsiteX179" fmla="*/ 4803402 w 5275560"/>
                <a:gd name="connsiteY179" fmla="*/ 3818796 h 6241852"/>
                <a:gd name="connsiteX180" fmla="*/ 4801721 w 5275560"/>
                <a:gd name="connsiteY180" fmla="*/ 4136752 h 6241852"/>
                <a:gd name="connsiteX181" fmla="*/ 4726015 w 5275560"/>
                <a:gd name="connsiteY181" fmla="*/ 4633420 h 6241852"/>
                <a:gd name="connsiteX182" fmla="*/ 4673571 w 5275560"/>
                <a:gd name="connsiteY182" fmla="*/ 4992994 h 6241852"/>
                <a:gd name="connsiteX183" fmla="*/ 4654880 w 5275560"/>
                <a:gd name="connsiteY183" fmla="*/ 5203509 h 6241852"/>
                <a:gd name="connsiteX184" fmla="*/ 4590872 w 5275560"/>
                <a:gd name="connsiteY184" fmla="*/ 5328363 h 6241852"/>
                <a:gd name="connsiteX185" fmla="*/ 4548110 w 5275560"/>
                <a:gd name="connsiteY185" fmla="*/ 5393583 h 6241852"/>
                <a:gd name="connsiteX186" fmla="*/ 4429104 w 5275560"/>
                <a:gd name="connsiteY186" fmla="*/ 5586481 h 6241852"/>
                <a:gd name="connsiteX187" fmla="*/ 4328991 w 5275560"/>
                <a:gd name="connsiteY187" fmla="*/ 5650287 h 6241852"/>
                <a:gd name="connsiteX188" fmla="*/ 4132797 w 5275560"/>
                <a:gd name="connsiteY188" fmla="*/ 5734735 h 6241852"/>
                <a:gd name="connsiteX189" fmla="*/ 3806706 w 5275560"/>
                <a:gd name="connsiteY189" fmla="*/ 5734735 h 6241852"/>
                <a:gd name="connsiteX190" fmla="*/ 3417885 w 5275560"/>
                <a:gd name="connsiteY190" fmla="*/ 5303756 h 6241852"/>
                <a:gd name="connsiteX191" fmla="*/ 3390991 w 5275560"/>
                <a:gd name="connsiteY191" fmla="*/ 5137281 h 6241852"/>
                <a:gd name="connsiteX192" fmla="*/ 3371560 w 5275560"/>
                <a:gd name="connsiteY192" fmla="*/ 5057876 h 6241852"/>
                <a:gd name="connsiteX193" fmla="*/ 3340564 w 5275560"/>
                <a:gd name="connsiteY193" fmla="*/ 5036630 h 6241852"/>
                <a:gd name="connsiteX194" fmla="*/ 3247443 w 5275560"/>
                <a:gd name="connsiteY194" fmla="*/ 5020225 h 6241852"/>
                <a:gd name="connsiteX195" fmla="*/ 3218868 w 5275560"/>
                <a:gd name="connsiteY195" fmla="*/ 4976118 h 6241852"/>
                <a:gd name="connsiteX196" fmla="*/ 3214095 w 5275560"/>
                <a:gd name="connsiteY196" fmla="*/ 4955611 h 6241852"/>
                <a:gd name="connsiteX197" fmla="*/ 3204077 w 5275560"/>
                <a:gd name="connsiteY197" fmla="*/ 4950299 h 6241852"/>
                <a:gd name="connsiteX198" fmla="*/ 3193924 w 5275560"/>
                <a:gd name="connsiteY198" fmla="*/ 4945055 h 6241852"/>
                <a:gd name="connsiteX199" fmla="*/ 3178998 w 5275560"/>
                <a:gd name="connsiteY199" fmla="*/ 4927777 h 6241852"/>
                <a:gd name="connsiteX200" fmla="*/ 3421717 w 5275560"/>
                <a:gd name="connsiteY200" fmla="*/ 4737164 h 6241852"/>
                <a:gd name="connsiteX201" fmla="*/ 3458495 w 5275560"/>
                <a:gd name="connsiteY201" fmla="*/ 4743887 h 6241852"/>
                <a:gd name="connsiteX202" fmla="*/ 3517326 w 5275560"/>
                <a:gd name="connsiteY202" fmla="*/ 4718068 h 6241852"/>
                <a:gd name="connsiteX203" fmla="*/ 3507846 w 5275560"/>
                <a:gd name="connsiteY203" fmla="*/ 4694805 h 6241852"/>
                <a:gd name="connsiteX204" fmla="*/ 3478060 w 5275560"/>
                <a:gd name="connsiteY204" fmla="*/ 4694268 h 6241852"/>
                <a:gd name="connsiteX205" fmla="*/ 3130050 w 5275560"/>
                <a:gd name="connsiteY205" fmla="*/ 4657960 h 6241852"/>
                <a:gd name="connsiteX206" fmla="*/ 3034576 w 5275560"/>
                <a:gd name="connsiteY206" fmla="*/ 4652447 h 6241852"/>
                <a:gd name="connsiteX207" fmla="*/ 2976082 w 5275560"/>
                <a:gd name="connsiteY207" fmla="*/ 4644177 h 6241852"/>
                <a:gd name="connsiteX208" fmla="*/ 2798648 w 5275560"/>
                <a:gd name="connsiteY208" fmla="*/ 4660784 h 6241852"/>
                <a:gd name="connsiteX209" fmla="*/ 2741498 w 5275560"/>
                <a:gd name="connsiteY209" fmla="*/ 4726675 h 6241852"/>
                <a:gd name="connsiteX210" fmla="*/ 2702972 w 5275560"/>
                <a:gd name="connsiteY210" fmla="*/ 4910766 h 6241852"/>
                <a:gd name="connsiteX211" fmla="*/ 2651604 w 5275560"/>
                <a:gd name="connsiteY211" fmla="*/ 5462095 h 6241852"/>
                <a:gd name="connsiteX212" fmla="*/ 2635871 w 5275560"/>
                <a:gd name="connsiteY212" fmla="*/ 5552594 h 6241852"/>
                <a:gd name="connsiteX213" fmla="*/ 2610187 w 5275560"/>
                <a:gd name="connsiteY213" fmla="*/ 5614181 h 6241852"/>
                <a:gd name="connsiteX214" fmla="*/ 2543893 w 5275560"/>
                <a:gd name="connsiteY214" fmla="*/ 5719338 h 6241852"/>
                <a:gd name="connsiteX215" fmla="*/ 2507788 w 5275560"/>
                <a:gd name="connsiteY215" fmla="*/ 5795045 h 6241852"/>
                <a:gd name="connsiteX216" fmla="*/ 2486071 w 5275560"/>
                <a:gd name="connsiteY216" fmla="*/ 5830678 h 6241852"/>
                <a:gd name="connsiteX217" fmla="*/ 2435174 w 5275560"/>
                <a:gd name="connsiteY217" fmla="*/ 5874448 h 6241852"/>
                <a:gd name="connsiteX218" fmla="*/ 2439679 w 5275560"/>
                <a:gd name="connsiteY218" fmla="*/ 5913714 h 6241852"/>
                <a:gd name="connsiteX219" fmla="*/ 2518881 w 5275560"/>
                <a:gd name="connsiteY219" fmla="*/ 5976513 h 6241852"/>
                <a:gd name="connsiteX220" fmla="*/ 2567627 w 5275560"/>
                <a:gd name="connsiteY220" fmla="*/ 6111856 h 6241852"/>
                <a:gd name="connsiteX221" fmla="*/ 2548532 w 5275560"/>
                <a:gd name="connsiteY221" fmla="*/ 6138347 h 6241852"/>
                <a:gd name="connsiteX222" fmla="*/ 2362829 w 5275560"/>
                <a:gd name="connsiteY222" fmla="*/ 6207063 h 6241852"/>
                <a:gd name="connsiteX223" fmla="*/ 2189429 w 5275560"/>
                <a:gd name="connsiteY223" fmla="*/ 6239267 h 6241852"/>
                <a:gd name="connsiteX224" fmla="*/ 2148079 w 5275560"/>
                <a:gd name="connsiteY224" fmla="*/ 6217752 h 6241852"/>
                <a:gd name="connsiteX225" fmla="*/ 2136582 w 5275560"/>
                <a:gd name="connsiteY225" fmla="*/ 6041461 h 6241852"/>
                <a:gd name="connsiteX226" fmla="*/ 2115604 w 5275560"/>
                <a:gd name="connsiteY226" fmla="*/ 6015575 h 6241852"/>
                <a:gd name="connsiteX227" fmla="*/ 1705133 w 5275560"/>
                <a:gd name="connsiteY227" fmla="*/ 5997960 h 6241852"/>
                <a:gd name="connsiteX228" fmla="*/ 1575974 w 5275560"/>
                <a:gd name="connsiteY228" fmla="*/ 5960981 h 6241852"/>
                <a:gd name="connsiteX229" fmla="*/ 1535028 w 5275560"/>
                <a:gd name="connsiteY229" fmla="*/ 5934087 h 6241852"/>
                <a:gd name="connsiteX230" fmla="*/ 1486013 w 5275560"/>
                <a:gd name="connsiteY230" fmla="*/ 5809230 h 6241852"/>
                <a:gd name="connsiteX231" fmla="*/ 1474919 w 5275560"/>
                <a:gd name="connsiteY231" fmla="*/ 5780251 h 6241852"/>
                <a:gd name="connsiteX232" fmla="*/ 1295939 w 5275560"/>
                <a:gd name="connsiteY232" fmla="*/ 5452010 h 6241852"/>
                <a:gd name="connsiteX233" fmla="*/ 1224602 w 5275560"/>
                <a:gd name="connsiteY233" fmla="*/ 5091292 h 6241852"/>
                <a:gd name="connsiteX234" fmla="*/ 1199725 w 5275560"/>
                <a:gd name="connsiteY234" fmla="*/ 5079391 h 6241852"/>
                <a:gd name="connsiteX235" fmla="*/ 1059338 w 5275560"/>
                <a:gd name="connsiteY235" fmla="*/ 5088132 h 6241852"/>
                <a:gd name="connsiteX236" fmla="*/ 1024443 w 5275560"/>
                <a:gd name="connsiteY236" fmla="*/ 5045640 h 6241852"/>
                <a:gd name="connsiteX237" fmla="*/ 1012609 w 5275560"/>
                <a:gd name="connsiteY237" fmla="*/ 4985128 h 6241852"/>
                <a:gd name="connsiteX238" fmla="*/ 891115 w 5275560"/>
                <a:gd name="connsiteY238" fmla="*/ 4889049 h 6241852"/>
                <a:gd name="connsiteX239" fmla="*/ 654850 w 5275560"/>
                <a:gd name="connsiteY239" fmla="*/ 4864978 h 6241852"/>
                <a:gd name="connsiteX240" fmla="*/ 425040 w 5275560"/>
                <a:gd name="connsiteY240" fmla="*/ 4773941 h 6241852"/>
                <a:gd name="connsiteX241" fmla="*/ 401978 w 5275560"/>
                <a:gd name="connsiteY241" fmla="*/ 4762444 h 6241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5275560" h="6241852">
                  <a:moveTo>
                    <a:pt x="401978" y="4762444"/>
                  </a:moveTo>
                  <a:cubicBezTo>
                    <a:pt x="325128" y="4722103"/>
                    <a:pt x="253590" y="4675038"/>
                    <a:pt x="200878" y="4604172"/>
                  </a:cubicBezTo>
                  <a:cubicBezTo>
                    <a:pt x="185965" y="4584271"/>
                    <a:pt x="172867" y="4563092"/>
                    <a:pt x="161747" y="4540837"/>
                  </a:cubicBezTo>
                  <a:cubicBezTo>
                    <a:pt x="120975" y="4458339"/>
                    <a:pt x="91573" y="4370664"/>
                    <a:pt x="74341" y="4280300"/>
                  </a:cubicBezTo>
                  <a:cubicBezTo>
                    <a:pt x="49867" y="4190810"/>
                    <a:pt x="42404" y="4098428"/>
                    <a:pt x="28217" y="4007257"/>
                  </a:cubicBezTo>
                  <a:cubicBezTo>
                    <a:pt x="13560" y="3913128"/>
                    <a:pt x="11610" y="3817923"/>
                    <a:pt x="4954" y="3723053"/>
                  </a:cubicBezTo>
                  <a:cubicBezTo>
                    <a:pt x="-553" y="3649431"/>
                    <a:pt x="-1904" y="3575607"/>
                    <a:pt x="919" y="3501850"/>
                  </a:cubicBezTo>
                  <a:cubicBezTo>
                    <a:pt x="4819" y="3408259"/>
                    <a:pt x="7643" y="3314599"/>
                    <a:pt x="6702" y="3221075"/>
                  </a:cubicBezTo>
                  <a:cubicBezTo>
                    <a:pt x="5693" y="3144897"/>
                    <a:pt x="1054" y="3068653"/>
                    <a:pt x="3273" y="2992475"/>
                  </a:cubicBezTo>
                  <a:cubicBezTo>
                    <a:pt x="5761" y="2907289"/>
                    <a:pt x="11274" y="2822235"/>
                    <a:pt x="16720" y="2736981"/>
                  </a:cubicBezTo>
                  <a:cubicBezTo>
                    <a:pt x="20014" y="2685008"/>
                    <a:pt x="20552" y="2632699"/>
                    <a:pt x="21897" y="2580592"/>
                  </a:cubicBezTo>
                  <a:cubicBezTo>
                    <a:pt x="23376" y="2525055"/>
                    <a:pt x="27343" y="2469788"/>
                    <a:pt x="29831" y="2414386"/>
                  </a:cubicBezTo>
                  <a:cubicBezTo>
                    <a:pt x="30974" y="2387492"/>
                    <a:pt x="22569" y="2362144"/>
                    <a:pt x="22637" y="2335654"/>
                  </a:cubicBezTo>
                  <a:cubicBezTo>
                    <a:pt x="22637" y="2269292"/>
                    <a:pt x="26805" y="2202595"/>
                    <a:pt x="21628" y="2136569"/>
                  </a:cubicBezTo>
                  <a:cubicBezTo>
                    <a:pt x="15779" y="2061401"/>
                    <a:pt x="29898" y="1986299"/>
                    <a:pt x="17863" y="1911466"/>
                  </a:cubicBezTo>
                  <a:cubicBezTo>
                    <a:pt x="14030" y="1887463"/>
                    <a:pt x="21897" y="1863931"/>
                    <a:pt x="23444" y="1840062"/>
                  </a:cubicBezTo>
                  <a:cubicBezTo>
                    <a:pt x="28083" y="1767717"/>
                    <a:pt x="35008" y="1695439"/>
                    <a:pt x="55985" y="1625380"/>
                  </a:cubicBezTo>
                  <a:cubicBezTo>
                    <a:pt x="76963" y="1555321"/>
                    <a:pt x="104865" y="1491649"/>
                    <a:pt x="159662" y="1441962"/>
                  </a:cubicBezTo>
                  <a:cubicBezTo>
                    <a:pt x="207399" y="1390863"/>
                    <a:pt x="259036" y="1345278"/>
                    <a:pt x="322237" y="1312870"/>
                  </a:cubicBezTo>
                  <a:cubicBezTo>
                    <a:pt x="402920" y="1271655"/>
                    <a:pt x="488510" y="1254173"/>
                    <a:pt x="577731" y="1244761"/>
                  </a:cubicBezTo>
                  <a:cubicBezTo>
                    <a:pt x="655523" y="1236423"/>
                    <a:pt x="733784" y="1230708"/>
                    <a:pt x="809424" y="1206840"/>
                  </a:cubicBezTo>
                  <a:cubicBezTo>
                    <a:pt x="861821" y="1190771"/>
                    <a:pt x="909867" y="1162936"/>
                    <a:pt x="949946" y="1125552"/>
                  </a:cubicBezTo>
                  <a:cubicBezTo>
                    <a:pt x="972335" y="1104777"/>
                    <a:pt x="997011" y="1086354"/>
                    <a:pt x="1015433" y="1061545"/>
                  </a:cubicBezTo>
                  <a:cubicBezTo>
                    <a:pt x="1052076" y="1013000"/>
                    <a:pt x="1063574" y="955044"/>
                    <a:pt x="1078634" y="898230"/>
                  </a:cubicBezTo>
                  <a:cubicBezTo>
                    <a:pt x="1094502" y="838256"/>
                    <a:pt x="1108016" y="778013"/>
                    <a:pt x="1109495" y="715552"/>
                  </a:cubicBezTo>
                  <a:cubicBezTo>
                    <a:pt x="1110033" y="694776"/>
                    <a:pt x="1121261" y="683548"/>
                    <a:pt x="1143113" y="680522"/>
                  </a:cubicBezTo>
                  <a:cubicBezTo>
                    <a:pt x="1209272" y="671378"/>
                    <a:pt x="1264136" y="692356"/>
                    <a:pt x="1309184" y="740160"/>
                  </a:cubicBezTo>
                  <a:cubicBezTo>
                    <a:pt x="1314294" y="745606"/>
                    <a:pt x="1318194" y="752061"/>
                    <a:pt x="1323707" y="757238"/>
                  </a:cubicBezTo>
                  <a:cubicBezTo>
                    <a:pt x="1331036" y="763962"/>
                    <a:pt x="1337154" y="762953"/>
                    <a:pt x="1340986" y="753809"/>
                  </a:cubicBezTo>
                  <a:cubicBezTo>
                    <a:pt x="1343588" y="747690"/>
                    <a:pt x="1345827" y="741504"/>
                    <a:pt x="1347710" y="735117"/>
                  </a:cubicBezTo>
                  <a:cubicBezTo>
                    <a:pt x="1391030" y="606899"/>
                    <a:pt x="1426617" y="476194"/>
                    <a:pt x="1454278" y="343741"/>
                  </a:cubicBezTo>
                  <a:cubicBezTo>
                    <a:pt x="1463893" y="298088"/>
                    <a:pt x="1473978" y="252502"/>
                    <a:pt x="1511697" y="219557"/>
                  </a:cubicBezTo>
                  <a:cubicBezTo>
                    <a:pt x="1523698" y="208127"/>
                    <a:pt x="1537287" y="198579"/>
                    <a:pt x="1552038" y="191049"/>
                  </a:cubicBezTo>
                  <a:cubicBezTo>
                    <a:pt x="1565485" y="184864"/>
                    <a:pt x="1571066" y="174711"/>
                    <a:pt x="1572209" y="159919"/>
                  </a:cubicBezTo>
                  <a:cubicBezTo>
                    <a:pt x="1573957" y="129260"/>
                    <a:pt x="1577251" y="98735"/>
                    <a:pt x="1582092" y="68412"/>
                  </a:cubicBezTo>
                  <a:cubicBezTo>
                    <a:pt x="1590698" y="21952"/>
                    <a:pt x="1628686" y="-6824"/>
                    <a:pt x="1673129" y="-773"/>
                  </a:cubicBezTo>
                  <a:cubicBezTo>
                    <a:pt x="1714008" y="4808"/>
                    <a:pt x="1745609" y="47973"/>
                    <a:pt x="1743995" y="91272"/>
                  </a:cubicBezTo>
                  <a:cubicBezTo>
                    <a:pt x="1741843" y="148153"/>
                    <a:pt x="1723017" y="198849"/>
                    <a:pt x="1699081" y="250082"/>
                  </a:cubicBezTo>
                  <a:cubicBezTo>
                    <a:pt x="1680861" y="288675"/>
                    <a:pt x="1656791" y="325385"/>
                    <a:pt x="1649798" y="368887"/>
                  </a:cubicBezTo>
                  <a:cubicBezTo>
                    <a:pt x="1648037" y="379577"/>
                    <a:pt x="1644150" y="389864"/>
                    <a:pt x="1638368" y="399008"/>
                  </a:cubicBezTo>
                  <a:cubicBezTo>
                    <a:pt x="1588009" y="487893"/>
                    <a:pt x="1561586" y="585250"/>
                    <a:pt x="1532943" y="682539"/>
                  </a:cubicBezTo>
                  <a:cubicBezTo>
                    <a:pt x="1490249" y="827633"/>
                    <a:pt x="1476869" y="977366"/>
                    <a:pt x="1452261" y="1125284"/>
                  </a:cubicBezTo>
                  <a:cubicBezTo>
                    <a:pt x="1428594" y="1276294"/>
                    <a:pt x="1408423" y="1427439"/>
                    <a:pt x="1390875" y="1578853"/>
                  </a:cubicBezTo>
                  <a:cubicBezTo>
                    <a:pt x="1380924" y="1665385"/>
                    <a:pt x="1366805" y="1751379"/>
                    <a:pt x="1358938" y="1838113"/>
                  </a:cubicBezTo>
                  <a:cubicBezTo>
                    <a:pt x="1357950" y="1849677"/>
                    <a:pt x="1357573" y="1861309"/>
                    <a:pt x="1357795" y="1872940"/>
                  </a:cubicBezTo>
                  <a:cubicBezTo>
                    <a:pt x="1359947" y="1973255"/>
                    <a:pt x="1358736" y="2073570"/>
                    <a:pt x="1360149" y="2173885"/>
                  </a:cubicBezTo>
                  <a:cubicBezTo>
                    <a:pt x="1361090" y="2241121"/>
                    <a:pt x="1360552" y="2309633"/>
                    <a:pt x="1354702" y="2377541"/>
                  </a:cubicBezTo>
                  <a:cubicBezTo>
                    <a:pt x="1350399" y="2427766"/>
                    <a:pt x="1349660" y="2478394"/>
                    <a:pt x="1347979" y="2529022"/>
                  </a:cubicBezTo>
                  <a:cubicBezTo>
                    <a:pt x="1344281" y="2635993"/>
                    <a:pt x="1356652" y="2743032"/>
                    <a:pt x="1351610" y="2849802"/>
                  </a:cubicBezTo>
                  <a:cubicBezTo>
                    <a:pt x="1346701" y="2953546"/>
                    <a:pt x="1346769" y="3057156"/>
                    <a:pt x="1348987" y="3160698"/>
                  </a:cubicBezTo>
                  <a:cubicBezTo>
                    <a:pt x="1350601" y="3238624"/>
                    <a:pt x="1351475" y="3316482"/>
                    <a:pt x="1353223" y="3394408"/>
                  </a:cubicBezTo>
                  <a:cubicBezTo>
                    <a:pt x="1354433" y="3447658"/>
                    <a:pt x="1347172" y="3500371"/>
                    <a:pt x="1347441" y="3553419"/>
                  </a:cubicBezTo>
                  <a:cubicBezTo>
                    <a:pt x="1347172" y="3563437"/>
                    <a:pt x="1345195" y="3573253"/>
                    <a:pt x="1341592" y="3582599"/>
                  </a:cubicBezTo>
                  <a:cubicBezTo>
                    <a:pt x="1339064" y="3588785"/>
                    <a:pt x="1337652" y="3595306"/>
                    <a:pt x="1337423" y="3601962"/>
                  </a:cubicBezTo>
                  <a:cubicBezTo>
                    <a:pt x="1339104" y="3674846"/>
                    <a:pt x="1326867" y="3747662"/>
                    <a:pt x="1332784" y="3820477"/>
                  </a:cubicBezTo>
                  <a:cubicBezTo>
                    <a:pt x="1341323" y="3924625"/>
                    <a:pt x="1340179" y="4028907"/>
                    <a:pt x="1343541" y="4133256"/>
                  </a:cubicBezTo>
                  <a:cubicBezTo>
                    <a:pt x="1346163" y="4214948"/>
                    <a:pt x="1352820" y="4296705"/>
                    <a:pt x="1358064" y="4378330"/>
                  </a:cubicBezTo>
                  <a:cubicBezTo>
                    <a:pt x="1362703" y="4450943"/>
                    <a:pt x="1365527" y="4523692"/>
                    <a:pt x="1372721" y="4596037"/>
                  </a:cubicBezTo>
                  <a:cubicBezTo>
                    <a:pt x="1383566" y="4704621"/>
                    <a:pt x="1397329" y="4812804"/>
                    <a:pt x="1414004" y="4920649"/>
                  </a:cubicBezTo>
                  <a:cubicBezTo>
                    <a:pt x="1429199" y="5020292"/>
                    <a:pt x="1446344" y="5119599"/>
                    <a:pt x="1453202" y="5220585"/>
                  </a:cubicBezTo>
                  <a:cubicBezTo>
                    <a:pt x="1458312" y="5295486"/>
                    <a:pt x="1466246" y="5370520"/>
                    <a:pt x="1477541" y="5444883"/>
                  </a:cubicBezTo>
                  <a:cubicBezTo>
                    <a:pt x="1478899" y="5453085"/>
                    <a:pt x="1481582" y="5461018"/>
                    <a:pt x="1485475" y="5468348"/>
                  </a:cubicBezTo>
                  <a:cubicBezTo>
                    <a:pt x="1494417" y="5486031"/>
                    <a:pt x="1492669" y="5505731"/>
                    <a:pt x="1495224" y="5524422"/>
                  </a:cubicBezTo>
                  <a:cubicBezTo>
                    <a:pt x="1507192" y="5611088"/>
                    <a:pt x="1548407" y="5684441"/>
                    <a:pt x="1598699" y="5753022"/>
                  </a:cubicBezTo>
                  <a:cubicBezTo>
                    <a:pt x="1636620" y="5804928"/>
                    <a:pt x="1692829" y="5826443"/>
                    <a:pt x="1753340" y="5833705"/>
                  </a:cubicBezTo>
                  <a:cubicBezTo>
                    <a:pt x="1863136" y="5846546"/>
                    <a:pt x="1974141" y="5844663"/>
                    <a:pt x="2083936" y="5838142"/>
                  </a:cubicBezTo>
                  <a:cubicBezTo>
                    <a:pt x="2215852" y="5830343"/>
                    <a:pt x="2331900" y="5780386"/>
                    <a:pt x="2420113" y="5676104"/>
                  </a:cubicBezTo>
                  <a:cubicBezTo>
                    <a:pt x="2445999" y="5645379"/>
                    <a:pt x="2461127" y="5608869"/>
                    <a:pt x="2471683" y="5571957"/>
                  </a:cubicBezTo>
                  <a:cubicBezTo>
                    <a:pt x="2499249" y="5474533"/>
                    <a:pt x="2524328" y="5375697"/>
                    <a:pt x="2517470" y="5273433"/>
                  </a:cubicBezTo>
                  <a:cubicBezTo>
                    <a:pt x="2512400" y="5198935"/>
                    <a:pt x="2511452" y="5124238"/>
                    <a:pt x="2514646" y="5049606"/>
                  </a:cubicBezTo>
                  <a:cubicBezTo>
                    <a:pt x="2517739" y="4979009"/>
                    <a:pt x="2513167" y="4908816"/>
                    <a:pt x="2513301" y="4838488"/>
                  </a:cubicBezTo>
                  <a:cubicBezTo>
                    <a:pt x="2513301" y="4748997"/>
                    <a:pt x="2541742" y="4666567"/>
                    <a:pt x="2581007" y="4588506"/>
                  </a:cubicBezTo>
                  <a:cubicBezTo>
                    <a:pt x="2609582" y="4531827"/>
                    <a:pt x="2665992" y="4514547"/>
                    <a:pt x="2725429" y="4510649"/>
                  </a:cubicBezTo>
                  <a:cubicBezTo>
                    <a:pt x="2788563" y="4506479"/>
                    <a:pt x="2851159" y="4515624"/>
                    <a:pt x="2913687" y="4522078"/>
                  </a:cubicBezTo>
                  <a:cubicBezTo>
                    <a:pt x="2989663" y="4529810"/>
                    <a:pt x="3064563" y="4546149"/>
                    <a:pt x="3140472" y="4552671"/>
                  </a:cubicBezTo>
                  <a:cubicBezTo>
                    <a:pt x="3249595" y="4562150"/>
                    <a:pt x="3357642" y="4580640"/>
                    <a:pt x="3466765" y="4588910"/>
                  </a:cubicBezTo>
                  <a:cubicBezTo>
                    <a:pt x="3543010" y="4594693"/>
                    <a:pt x="3619321" y="4586960"/>
                    <a:pt x="3695365" y="4582590"/>
                  </a:cubicBezTo>
                  <a:cubicBezTo>
                    <a:pt x="3753254" y="4579228"/>
                    <a:pt x="3811077" y="4573312"/>
                    <a:pt x="3868966" y="4570622"/>
                  </a:cubicBezTo>
                  <a:cubicBezTo>
                    <a:pt x="3926856" y="4567933"/>
                    <a:pt x="3984812" y="4563898"/>
                    <a:pt x="4041829" y="4551863"/>
                  </a:cubicBezTo>
                  <a:cubicBezTo>
                    <a:pt x="4047476" y="4550653"/>
                    <a:pt x="4053191" y="4549511"/>
                    <a:pt x="4058973" y="4548838"/>
                  </a:cubicBezTo>
                  <a:cubicBezTo>
                    <a:pt x="4066369" y="4547964"/>
                    <a:pt x="4074975" y="4546149"/>
                    <a:pt x="4079144" y="4553544"/>
                  </a:cubicBezTo>
                  <a:cubicBezTo>
                    <a:pt x="4084456" y="4562217"/>
                    <a:pt x="4078001" y="4569479"/>
                    <a:pt x="4072420" y="4575597"/>
                  </a:cubicBezTo>
                  <a:cubicBezTo>
                    <a:pt x="4054737" y="4595431"/>
                    <a:pt x="4034971" y="4613250"/>
                    <a:pt x="4016615" y="4632411"/>
                  </a:cubicBezTo>
                  <a:cubicBezTo>
                    <a:pt x="3908568" y="4745299"/>
                    <a:pt x="3778468" y="4821746"/>
                    <a:pt x="3629474" y="4866592"/>
                  </a:cubicBezTo>
                  <a:cubicBezTo>
                    <a:pt x="3598344" y="4875937"/>
                    <a:pt x="3579519" y="4895571"/>
                    <a:pt x="3579720" y="4927104"/>
                  </a:cubicBezTo>
                  <a:cubicBezTo>
                    <a:pt x="3580460" y="5013569"/>
                    <a:pt x="3559549" y="5098755"/>
                    <a:pt x="3563785" y="5185086"/>
                  </a:cubicBezTo>
                  <a:cubicBezTo>
                    <a:pt x="3566878" y="5250439"/>
                    <a:pt x="3567080" y="5315993"/>
                    <a:pt x="3573804" y="5381211"/>
                  </a:cubicBezTo>
                  <a:cubicBezTo>
                    <a:pt x="3582611" y="5465994"/>
                    <a:pt x="3647292" y="5549299"/>
                    <a:pt x="3736849" y="5566646"/>
                  </a:cubicBezTo>
                  <a:cubicBezTo>
                    <a:pt x="3797764" y="5579420"/>
                    <a:pt x="3860226" y="5583253"/>
                    <a:pt x="3922217" y="5578009"/>
                  </a:cubicBezTo>
                  <a:cubicBezTo>
                    <a:pt x="3969954" y="5573303"/>
                    <a:pt x="4018430" y="5578480"/>
                    <a:pt x="4066369" y="5578009"/>
                  </a:cubicBezTo>
                  <a:cubicBezTo>
                    <a:pt x="4147051" y="5576999"/>
                    <a:pt x="4228474" y="5584261"/>
                    <a:pt x="4304584" y="5543314"/>
                  </a:cubicBezTo>
                  <a:cubicBezTo>
                    <a:pt x="4362138" y="5512387"/>
                    <a:pt x="4415320" y="5423972"/>
                    <a:pt x="4403352" y="5354317"/>
                  </a:cubicBezTo>
                  <a:cubicBezTo>
                    <a:pt x="4387619" y="5265095"/>
                    <a:pt x="4384729" y="5174126"/>
                    <a:pt x="4394680" y="5084099"/>
                  </a:cubicBezTo>
                  <a:cubicBezTo>
                    <a:pt x="4396360" y="5063390"/>
                    <a:pt x="4396562" y="5042613"/>
                    <a:pt x="4395284" y="5021906"/>
                  </a:cubicBezTo>
                  <a:cubicBezTo>
                    <a:pt x="4393066" y="4948551"/>
                    <a:pt x="4402008" y="4876341"/>
                    <a:pt x="4412833" y="4803995"/>
                  </a:cubicBezTo>
                  <a:cubicBezTo>
                    <a:pt x="4430381" y="4684989"/>
                    <a:pt x="4457544" y="4567529"/>
                    <a:pt x="4493986" y="4452893"/>
                  </a:cubicBezTo>
                  <a:cubicBezTo>
                    <a:pt x="4521351" y="4366093"/>
                    <a:pt x="4538697" y="4276131"/>
                    <a:pt x="4566062" y="4188927"/>
                  </a:cubicBezTo>
                  <a:cubicBezTo>
                    <a:pt x="4581526" y="4139777"/>
                    <a:pt x="4576417" y="4086931"/>
                    <a:pt x="4583812" y="4036034"/>
                  </a:cubicBezTo>
                  <a:cubicBezTo>
                    <a:pt x="4596453" y="3949099"/>
                    <a:pt x="4607680" y="3861962"/>
                    <a:pt x="4617430" y="3774557"/>
                  </a:cubicBezTo>
                  <a:cubicBezTo>
                    <a:pt x="4626641" y="3692059"/>
                    <a:pt x="4638138" y="3610032"/>
                    <a:pt x="4634709" y="3526659"/>
                  </a:cubicBezTo>
                  <a:cubicBezTo>
                    <a:pt x="4631952" y="3457608"/>
                    <a:pt x="4641433" y="3389029"/>
                    <a:pt x="4651383" y="3321120"/>
                  </a:cubicBezTo>
                  <a:cubicBezTo>
                    <a:pt x="4661940" y="3248777"/>
                    <a:pt x="4658376" y="3175086"/>
                    <a:pt x="4640828" y="3104086"/>
                  </a:cubicBezTo>
                  <a:cubicBezTo>
                    <a:pt x="4626910" y="3047271"/>
                    <a:pt x="4624221" y="2989786"/>
                    <a:pt x="4624019" y="2931223"/>
                  </a:cubicBezTo>
                  <a:cubicBezTo>
                    <a:pt x="4624019" y="2821025"/>
                    <a:pt x="4611513" y="2711027"/>
                    <a:pt x="4614539" y="2600695"/>
                  </a:cubicBezTo>
                  <a:cubicBezTo>
                    <a:pt x="4619044" y="2558875"/>
                    <a:pt x="4620725" y="2516853"/>
                    <a:pt x="4619581" y="2474831"/>
                  </a:cubicBezTo>
                  <a:cubicBezTo>
                    <a:pt x="4619783" y="2464947"/>
                    <a:pt x="4618976" y="2454997"/>
                    <a:pt x="4617228" y="2445247"/>
                  </a:cubicBezTo>
                  <a:cubicBezTo>
                    <a:pt x="4609832" y="2411966"/>
                    <a:pt x="4594570" y="2399258"/>
                    <a:pt x="4560548" y="2398182"/>
                  </a:cubicBezTo>
                  <a:cubicBezTo>
                    <a:pt x="4553825" y="2398182"/>
                    <a:pt x="4547101" y="2398182"/>
                    <a:pt x="4540782" y="2398182"/>
                  </a:cubicBezTo>
                  <a:cubicBezTo>
                    <a:pt x="4536680" y="2398182"/>
                    <a:pt x="4532512" y="2397712"/>
                    <a:pt x="4528343" y="2397645"/>
                  </a:cubicBezTo>
                  <a:cubicBezTo>
                    <a:pt x="4512072" y="2397645"/>
                    <a:pt x="4498490" y="2393342"/>
                    <a:pt x="4496810" y="2373641"/>
                  </a:cubicBezTo>
                  <a:cubicBezTo>
                    <a:pt x="4495331" y="2355421"/>
                    <a:pt x="4508038" y="2339082"/>
                    <a:pt x="4526057" y="2336124"/>
                  </a:cubicBezTo>
                  <a:cubicBezTo>
                    <a:pt x="4543404" y="2333637"/>
                    <a:pt x="4561020" y="2335587"/>
                    <a:pt x="4577425" y="2341772"/>
                  </a:cubicBezTo>
                  <a:cubicBezTo>
                    <a:pt x="4611042" y="2352463"/>
                    <a:pt x="4619246" y="2347487"/>
                    <a:pt x="4627381" y="2312255"/>
                  </a:cubicBezTo>
                  <a:cubicBezTo>
                    <a:pt x="4641030" y="2250668"/>
                    <a:pt x="4662343" y="2190963"/>
                    <a:pt x="4690783" y="2134620"/>
                  </a:cubicBezTo>
                  <a:cubicBezTo>
                    <a:pt x="4717677" y="2081706"/>
                    <a:pt x="4734688" y="2023547"/>
                    <a:pt x="4771466" y="1975071"/>
                  </a:cubicBezTo>
                  <a:cubicBezTo>
                    <a:pt x="4810462" y="1923501"/>
                    <a:pt x="4849594" y="1871999"/>
                    <a:pt x="4885766" y="1818143"/>
                  </a:cubicBezTo>
                  <a:cubicBezTo>
                    <a:pt x="4906475" y="1787148"/>
                    <a:pt x="4926645" y="1755816"/>
                    <a:pt x="4946277" y="1724014"/>
                  </a:cubicBezTo>
                  <a:cubicBezTo>
                    <a:pt x="4984737" y="1662225"/>
                    <a:pt x="5035230" y="1616908"/>
                    <a:pt x="5109659" y="1605075"/>
                  </a:cubicBezTo>
                  <a:cubicBezTo>
                    <a:pt x="5159279" y="1596738"/>
                    <a:pt x="5210243" y="1606487"/>
                    <a:pt x="5253341" y="1632439"/>
                  </a:cubicBezTo>
                  <a:cubicBezTo>
                    <a:pt x="5276806" y="1645886"/>
                    <a:pt x="5279765" y="1659333"/>
                    <a:pt x="5269276" y="1684681"/>
                  </a:cubicBezTo>
                  <a:cubicBezTo>
                    <a:pt x="5251728" y="1726838"/>
                    <a:pt x="5243256" y="1772087"/>
                    <a:pt x="5225035" y="1813975"/>
                  </a:cubicBezTo>
                  <a:cubicBezTo>
                    <a:pt x="5222077" y="1819152"/>
                    <a:pt x="5222077" y="1825606"/>
                    <a:pt x="5225035" y="1830783"/>
                  </a:cubicBezTo>
                  <a:cubicBezTo>
                    <a:pt x="5237541" y="1846315"/>
                    <a:pt x="5230885" y="1861981"/>
                    <a:pt x="5227321" y="1877848"/>
                  </a:cubicBezTo>
                  <a:cubicBezTo>
                    <a:pt x="5209303" y="1960009"/>
                    <a:pt x="5166406" y="2031414"/>
                    <a:pt x="5128620" y="2104902"/>
                  </a:cubicBezTo>
                  <a:cubicBezTo>
                    <a:pt x="5121156" y="2120567"/>
                    <a:pt x="5112887" y="2135830"/>
                    <a:pt x="5103810" y="2150622"/>
                  </a:cubicBezTo>
                  <a:cubicBezTo>
                    <a:pt x="5095675" y="2171667"/>
                    <a:pt x="5080480" y="2188207"/>
                    <a:pt x="5068041" y="2206494"/>
                  </a:cubicBezTo>
                  <a:cubicBezTo>
                    <a:pt x="5048946" y="2234263"/>
                    <a:pt x="5032473" y="2263779"/>
                    <a:pt x="5018959" y="2294640"/>
                  </a:cubicBezTo>
                  <a:cubicBezTo>
                    <a:pt x="5017346" y="2297733"/>
                    <a:pt x="5015934" y="2300893"/>
                    <a:pt x="5014656" y="2304120"/>
                  </a:cubicBezTo>
                  <a:cubicBezTo>
                    <a:pt x="5010420" y="2315886"/>
                    <a:pt x="5006588" y="2327720"/>
                    <a:pt x="5003024" y="2339688"/>
                  </a:cubicBezTo>
                  <a:cubicBezTo>
                    <a:pt x="5001814" y="2342848"/>
                    <a:pt x="5001007" y="2346209"/>
                    <a:pt x="5000806" y="2349639"/>
                  </a:cubicBezTo>
                  <a:cubicBezTo>
                    <a:pt x="5000806" y="2357706"/>
                    <a:pt x="4997310" y="2365371"/>
                    <a:pt x="4998049" y="2373507"/>
                  </a:cubicBezTo>
                  <a:cubicBezTo>
                    <a:pt x="4997108" y="2376802"/>
                    <a:pt x="4996368" y="2380164"/>
                    <a:pt x="4995897" y="2383525"/>
                  </a:cubicBezTo>
                  <a:cubicBezTo>
                    <a:pt x="4995897" y="2390249"/>
                    <a:pt x="4995897" y="2396972"/>
                    <a:pt x="4995897" y="2404166"/>
                  </a:cubicBezTo>
                  <a:cubicBezTo>
                    <a:pt x="4995897" y="2408739"/>
                    <a:pt x="4996704" y="2413310"/>
                    <a:pt x="4998184" y="2417613"/>
                  </a:cubicBezTo>
                  <a:cubicBezTo>
                    <a:pt x="4999730" y="2425614"/>
                    <a:pt x="5000739" y="2433750"/>
                    <a:pt x="5001007" y="2441885"/>
                  </a:cubicBezTo>
                  <a:cubicBezTo>
                    <a:pt x="5001276" y="2445449"/>
                    <a:pt x="5002016" y="2448945"/>
                    <a:pt x="5003159" y="2452307"/>
                  </a:cubicBezTo>
                  <a:cubicBezTo>
                    <a:pt x="5003159" y="2459635"/>
                    <a:pt x="5006319" y="2466561"/>
                    <a:pt x="5006117" y="2473957"/>
                  </a:cubicBezTo>
                  <a:cubicBezTo>
                    <a:pt x="5006588" y="2477721"/>
                    <a:pt x="5008067" y="2481352"/>
                    <a:pt x="5008269" y="2485252"/>
                  </a:cubicBezTo>
                  <a:cubicBezTo>
                    <a:pt x="5010017" y="2517256"/>
                    <a:pt x="5014051" y="2549126"/>
                    <a:pt x="5020505" y="2580524"/>
                  </a:cubicBezTo>
                  <a:cubicBezTo>
                    <a:pt x="5021110" y="2584491"/>
                    <a:pt x="5021984" y="2588458"/>
                    <a:pt x="5023128" y="2592358"/>
                  </a:cubicBezTo>
                  <a:cubicBezTo>
                    <a:pt x="5031599" y="2633103"/>
                    <a:pt x="5039600" y="2673981"/>
                    <a:pt x="5045719" y="2715197"/>
                  </a:cubicBezTo>
                  <a:cubicBezTo>
                    <a:pt x="5046122" y="2719232"/>
                    <a:pt x="5046862" y="2723197"/>
                    <a:pt x="5048004" y="2727030"/>
                  </a:cubicBezTo>
                  <a:cubicBezTo>
                    <a:pt x="5050022" y="2749487"/>
                    <a:pt x="5054190" y="2771741"/>
                    <a:pt x="5055737" y="2794266"/>
                  </a:cubicBezTo>
                  <a:cubicBezTo>
                    <a:pt x="5055939" y="2798166"/>
                    <a:pt x="5056678" y="2802064"/>
                    <a:pt x="5057889" y="2805763"/>
                  </a:cubicBezTo>
                  <a:cubicBezTo>
                    <a:pt x="5057417" y="2816117"/>
                    <a:pt x="5061586" y="2825933"/>
                    <a:pt x="5060645" y="2836490"/>
                  </a:cubicBezTo>
                  <a:cubicBezTo>
                    <a:pt x="5060712" y="2841667"/>
                    <a:pt x="5061519" y="2846777"/>
                    <a:pt x="5062999" y="2851752"/>
                  </a:cubicBezTo>
                  <a:cubicBezTo>
                    <a:pt x="5062999" y="2863586"/>
                    <a:pt x="5066831" y="2875150"/>
                    <a:pt x="5065687" y="2887118"/>
                  </a:cubicBezTo>
                  <a:cubicBezTo>
                    <a:pt x="5065957" y="2892563"/>
                    <a:pt x="5066763" y="2898009"/>
                    <a:pt x="5068041" y="2903321"/>
                  </a:cubicBezTo>
                  <a:cubicBezTo>
                    <a:pt x="5068041" y="2929005"/>
                    <a:pt x="5072075" y="2954555"/>
                    <a:pt x="5070663" y="2980305"/>
                  </a:cubicBezTo>
                  <a:cubicBezTo>
                    <a:pt x="5070797" y="2986155"/>
                    <a:pt x="5071537" y="2992004"/>
                    <a:pt x="5072949" y="2997720"/>
                  </a:cubicBezTo>
                  <a:cubicBezTo>
                    <a:pt x="5073420" y="3042632"/>
                    <a:pt x="5071604" y="3087680"/>
                    <a:pt x="5075705" y="3132527"/>
                  </a:cubicBezTo>
                  <a:cubicBezTo>
                    <a:pt x="5075907" y="3137098"/>
                    <a:pt x="5076647" y="3141603"/>
                    <a:pt x="5077857" y="3145974"/>
                  </a:cubicBezTo>
                  <a:cubicBezTo>
                    <a:pt x="5078597" y="3181272"/>
                    <a:pt x="5086732" y="3216571"/>
                    <a:pt x="5077857" y="3251802"/>
                  </a:cubicBezTo>
                  <a:cubicBezTo>
                    <a:pt x="5054258" y="3300346"/>
                    <a:pt x="5009546" y="3317893"/>
                    <a:pt x="4967793" y="3295303"/>
                  </a:cubicBezTo>
                  <a:cubicBezTo>
                    <a:pt x="4945605" y="3283335"/>
                    <a:pt x="4934511" y="3263905"/>
                    <a:pt x="4929335" y="3240036"/>
                  </a:cubicBezTo>
                  <a:cubicBezTo>
                    <a:pt x="4920257" y="3198685"/>
                    <a:pt x="4915551" y="3156461"/>
                    <a:pt x="4915215" y="3114104"/>
                  </a:cubicBezTo>
                  <a:cubicBezTo>
                    <a:pt x="4914677" y="3050029"/>
                    <a:pt x="4906744" y="2986827"/>
                    <a:pt x="4901768" y="2923222"/>
                  </a:cubicBezTo>
                  <a:cubicBezTo>
                    <a:pt x="4896792" y="2859618"/>
                    <a:pt x="4890876" y="2794333"/>
                    <a:pt x="4890136" y="2729652"/>
                  </a:cubicBezTo>
                  <a:cubicBezTo>
                    <a:pt x="4889666" y="2691126"/>
                    <a:pt x="4880925" y="2654281"/>
                    <a:pt x="4874269" y="2616698"/>
                  </a:cubicBezTo>
                  <a:cubicBezTo>
                    <a:pt x="4860351" y="2538435"/>
                    <a:pt x="4842534" y="2460644"/>
                    <a:pt x="4835205" y="2381373"/>
                  </a:cubicBezTo>
                  <a:cubicBezTo>
                    <a:pt x="4832851" y="2356227"/>
                    <a:pt x="4829423" y="2353270"/>
                    <a:pt x="4806563" y="2364229"/>
                  </a:cubicBezTo>
                  <a:cubicBezTo>
                    <a:pt x="4778862" y="2377676"/>
                    <a:pt x="4751631" y="2391728"/>
                    <a:pt x="4723393" y="2403830"/>
                  </a:cubicBezTo>
                  <a:cubicBezTo>
                    <a:pt x="4715257" y="2407326"/>
                    <a:pt x="4706382" y="2410553"/>
                    <a:pt x="4702012" y="2420034"/>
                  </a:cubicBezTo>
                  <a:cubicBezTo>
                    <a:pt x="4709273" y="2426757"/>
                    <a:pt x="4717947" y="2423395"/>
                    <a:pt x="4725813" y="2424135"/>
                  </a:cubicBezTo>
                  <a:cubicBezTo>
                    <a:pt x="4765550" y="2427429"/>
                    <a:pt x="4796746" y="2459568"/>
                    <a:pt x="4798831" y="2499372"/>
                  </a:cubicBezTo>
                  <a:cubicBezTo>
                    <a:pt x="4800848" y="2536217"/>
                    <a:pt x="4792914" y="2572187"/>
                    <a:pt x="4786728" y="2608024"/>
                  </a:cubicBezTo>
                  <a:cubicBezTo>
                    <a:pt x="4779332" y="2650448"/>
                    <a:pt x="4772273" y="2693211"/>
                    <a:pt x="4758019" y="2734090"/>
                  </a:cubicBezTo>
                  <a:cubicBezTo>
                    <a:pt x="4752640" y="2749487"/>
                    <a:pt x="4752842" y="2762329"/>
                    <a:pt x="4763667" y="2775709"/>
                  </a:cubicBezTo>
                  <a:cubicBezTo>
                    <a:pt x="4782560" y="2799039"/>
                    <a:pt x="4781282" y="2826673"/>
                    <a:pt x="4777114" y="2854239"/>
                  </a:cubicBezTo>
                  <a:cubicBezTo>
                    <a:pt x="4771802" y="2886983"/>
                    <a:pt x="4763196" y="2919189"/>
                    <a:pt x="4755397" y="2951394"/>
                  </a:cubicBezTo>
                  <a:cubicBezTo>
                    <a:pt x="4742084" y="3003972"/>
                    <a:pt x="4743025" y="3059105"/>
                    <a:pt x="4758153" y="3111145"/>
                  </a:cubicBezTo>
                  <a:cubicBezTo>
                    <a:pt x="4766894" y="3136493"/>
                    <a:pt x="4765482" y="3164194"/>
                    <a:pt x="4754186" y="3188465"/>
                  </a:cubicBezTo>
                  <a:cubicBezTo>
                    <a:pt x="4745043" y="3207830"/>
                    <a:pt x="4742757" y="3233447"/>
                    <a:pt x="4756405" y="3250793"/>
                  </a:cubicBezTo>
                  <a:cubicBezTo>
                    <a:pt x="4785316" y="3287772"/>
                    <a:pt x="4781081" y="3328248"/>
                    <a:pt x="4776576" y="3369666"/>
                  </a:cubicBezTo>
                  <a:cubicBezTo>
                    <a:pt x="4772609" y="3403484"/>
                    <a:pt x="4766558" y="3436968"/>
                    <a:pt x="4758490" y="3470048"/>
                  </a:cubicBezTo>
                  <a:cubicBezTo>
                    <a:pt x="4754523" y="3484570"/>
                    <a:pt x="4755330" y="3499967"/>
                    <a:pt x="4760775" y="3513952"/>
                  </a:cubicBezTo>
                  <a:cubicBezTo>
                    <a:pt x="4771332" y="3539702"/>
                    <a:pt x="4770659" y="3568681"/>
                    <a:pt x="4758893" y="3593894"/>
                  </a:cubicBezTo>
                  <a:cubicBezTo>
                    <a:pt x="4757279" y="3597727"/>
                    <a:pt x="4756338" y="3601828"/>
                    <a:pt x="4754456" y="3605459"/>
                  </a:cubicBezTo>
                  <a:cubicBezTo>
                    <a:pt x="4732604" y="3646742"/>
                    <a:pt x="4727562" y="3683116"/>
                    <a:pt x="4768306" y="3719759"/>
                  </a:cubicBezTo>
                  <a:cubicBezTo>
                    <a:pt x="4795200" y="3744031"/>
                    <a:pt x="4801520" y="3782894"/>
                    <a:pt x="4803402" y="3818796"/>
                  </a:cubicBezTo>
                  <a:cubicBezTo>
                    <a:pt x="4809051" y="3924692"/>
                    <a:pt x="4808512" y="4030924"/>
                    <a:pt x="4801721" y="4136752"/>
                  </a:cubicBezTo>
                  <a:cubicBezTo>
                    <a:pt x="4790763" y="4304841"/>
                    <a:pt x="4750422" y="4467819"/>
                    <a:pt x="4726015" y="4633420"/>
                  </a:cubicBezTo>
                  <a:cubicBezTo>
                    <a:pt x="4708332" y="4753300"/>
                    <a:pt x="4692398" y="4873315"/>
                    <a:pt x="4673571" y="4992994"/>
                  </a:cubicBezTo>
                  <a:cubicBezTo>
                    <a:pt x="4662679" y="5062986"/>
                    <a:pt x="4661268" y="5133381"/>
                    <a:pt x="4654880" y="5203509"/>
                  </a:cubicBezTo>
                  <a:cubicBezTo>
                    <a:pt x="4650241" y="5254135"/>
                    <a:pt x="4630339" y="5296628"/>
                    <a:pt x="4590872" y="5328363"/>
                  </a:cubicBezTo>
                  <a:cubicBezTo>
                    <a:pt x="4570500" y="5345374"/>
                    <a:pt x="4555640" y="5368100"/>
                    <a:pt x="4548110" y="5393583"/>
                  </a:cubicBezTo>
                  <a:cubicBezTo>
                    <a:pt x="4523031" y="5466667"/>
                    <a:pt x="4486590" y="5532760"/>
                    <a:pt x="4429104" y="5586481"/>
                  </a:cubicBezTo>
                  <a:cubicBezTo>
                    <a:pt x="4400327" y="5614248"/>
                    <a:pt x="4366306" y="5635897"/>
                    <a:pt x="4328991" y="5650287"/>
                  </a:cubicBezTo>
                  <a:cubicBezTo>
                    <a:pt x="4262158" y="5675298"/>
                    <a:pt x="4197008" y="5703604"/>
                    <a:pt x="4132797" y="5734735"/>
                  </a:cubicBezTo>
                  <a:cubicBezTo>
                    <a:pt x="4025221" y="5787042"/>
                    <a:pt x="3914215" y="5778974"/>
                    <a:pt x="3806706" y="5734735"/>
                  </a:cubicBezTo>
                  <a:cubicBezTo>
                    <a:pt x="3608901" y="5653649"/>
                    <a:pt x="3485457" y="5503512"/>
                    <a:pt x="3417885" y="5303756"/>
                  </a:cubicBezTo>
                  <a:cubicBezTo>
                    <a:pt x="3399597" y="5249968"/>
                    <a:pt x="3393344" y="5193825"/>
                    <a:pt x="3390991" y="5137281"/>
                  </a:cubicBezTo>
                  <a:cubicBezTo>
                    <a:pt x="3389848" y="5109379"/>
                    <a:pt x="3377544" y="5084433"/>
                    <a:pt x="3371560" y="5057876"/>
                  </a:cubicBezTo>
                  <a:cubicBezTo>
                    <a:pt x="3368332" y="5043421"/>
                    <a:pt x="3354415" y="5038982"/>
                    <a:pt x="3340564" y="5036630"/>
                  </a:cubicBezTo>
                  <a:cubicBezTo>
                    <a:pt x="3309502" y="5031386"/>
                    <a:pt x="3278035" y="5028495"/>
                    <a:pt x="3247443" y="5020225"/>
                  </a:cubicBezTo>
                  <a:cubicBezTo>
                    <a:pt x="3215036" y="5011417"/>
                    <a:pt x="3212952" y="5008593"/>
                    <a:pt x="3218868" y="4976118"/>
                  </a:cubicBezTo>
                  <a:cubicBezTo>
                    <a:pt x="3220213" y="4968385"/>
                    <a:pt x="3220751" y="4961260"/>
                    <a:pt x="3214095" y="4955611"/>
                  </a:cubicBezTo>
                  <a:cubicBezTo>
                    <a:pt x="3210908" y="4953594"/>
                    <a:pt x="3207559" y="4951778"/>
                    <a:pt x="3204077" y="4950299"/>
                  </a:cubicBezTo>
                  <a:cubicBezTo>
                    <a:pt x="3200648" y="4948686"/>
                    <a:pt x="3197353" y="4946938"/>
                    <a:pt x="3193924" y="4945055"/>
                  </a:cubicBezTo>
                  <a:cubicBezTo>
                    <a:pt x="3186400" y="4942097"/>
                    <a:pt x="3180820" y="4935643"/>
                    <a:pt x="3178998" y="4927777"/>
                  </a:cubicBezTo>
                  <a:cubicBezTo>
                    <a:pt x="3186999" y="4809374"/>
                    <a:pt x="3303719" y="4717734"/>
                    <a:pt x="3421717" y="4737164"/>
                  </a:cubicBezTo>
                  <a:cubicBezTo>
                    <a:pt x="3434021" y="4739181"/>
                    <a:pt x="3446057" y="4742610"/>
                    <a:pt x="3458495" y="4743887"/>
                  </a:cubicBezTo>
                  <a:cubicBezTo>
                    <a:pt x="3481288" y="4746443"/>
                    <a:pt x="3503744" y="4736625"/>
                    <a:pt x="3517326" y="4718068"/>
                  </a:cubicBezTo>
                  <a:cubicBezTo>
                    <a:pt x="3527814" y="4704621"/>
                    <a:pt x="3524789" y="4697226"/>
                    <a:pt x="3507846" y="4694805"/>
                  </a:cubicBezTo>
                  <a:cubicBezTo>
                    <a:pt x="3497962" y="4693663"/>
                    <a:pt x="3488012" y="4693461"/>
                    <a:pt x="3478060" y="4694268"/>
                  </a:cubicBezTo>
                  <a:cubicBezTo>
                    <a:pt x="3360130" y="4700386"/>
                    <a:pt x="3245157" y="4679475"/>
                    <a:pt x="3130050" y="4657960"/>
                  </a:cubicBezTo>
                  <a:cubicBezTo>
                    <a:pt x="3098853" y="4652112"/>
                    <a:pt x="3067858" y="4641825"/>
                    <a:pt x="3034576" y="4652447"/>
                  </a:cubicBezTo>
                  <a:cubicBezTo>
                    <a:pt x="3015549" y="4658432"/>
                    <a:pt x="2995109" y="4649825"/>
                    <a:pt x="2976082" y="4644177"/>
                  </a:cubicBezTo>
                  <a:cubicBezTo>
                    <a:pt x="2914629" y="4625889"/>
                    <a:pt x="2856067" y="4640144"/>
                    <a:pt x="2798648" y="4660784"/>
                  </a:cubicBezTo>
                  <a:cubicBezTo>
                    <a:pt x="2768661" y="4671609"/>
                    <a:pt x="2752861" y="4698571"/>
                    <a:pt x="2741498" y="4726675"/>
                  </a:cubicBezTo>
                  <a:cubicBezTo>
                    <a:pt x="2716883" y="4784969"/>
                    <a:pt x="2703799" y="4847496"/>
                    <a:pt x="2702972" y="4910766"/>
                  </a:cubicBezTo>
                  <a:cubicBezTo>
                    <a:pt x="2702972" y="5096132"/>
                    <a:pt x="2689525" y="5280156"/>
                    <a:pt x="2651604" y="5462095"/>
                  </a:cubicBezTo>
                  <a:cubicBezTo>
                    <a:pt x="2644296" y="5491880"/>
                    <a:pt x="2639038" y="5522136"/>
                    <a:pt x="2635871" y="5552594"/>
                  </a:cubicBezTo>
                  <a:cubicBezTo>
                    <a:pt x="2634392" y="5575251"/>
                    <a:pt x="2620810" y="5594481"/>
                    <a:pt x="2610187" y="5614181"/>
                  </a:cubicBezTo>
                  <a:cubicBezTo>
                    <a:pt x="2590272" y="5650556"/>
                    <a:pt x="2568131" y="5685653"/>
                    <a:pt x="2543893" y="5719338"/>
                  </a:cubicBezTo>
                  <a:cubicBezTo>
                    <a:pt x="2527488" y="5742533"/>
                    <a:pt x="2513167" y="5766402"/>
                    <a:pt x="2507788" y="5795045"/>
                  </a:cubicBezTo>
                  <a:cubicBezTo>
                    <a:pt x="2504211" y="5808826"/>
                    <a:pt x="2496654" y="5821198"/>
                    <a:pt x="2486071" y="5830678"/>
                  </a:cubicBezTo>
                  <a:cubicBezTo>
                    <a:pt x="2470539" y="5846950"/>
                    <a:pt x="2451713" y="5859388"/>
                    <a:pt x="2435174" y="5874448"/>
                  </a:cubicBezTo>
                  <a:cubicBezTo>
                    <a:pt x="2416079" y="5891728"/>
                    <a:pt x="2416953" y="5902217"/>
                    <a:pt x="2439679" y="5913714"/>
                  </a:cubicBezTo>
                  <a:cubicBezTo>
                    <a:pt x="2470116" y="5928977"/>
                    <a:pt x="2497077" y="5950357"/>
                    <a:pt x="2518881" y="5976513"/>
                  </a:cubicBezTo>
                  <a:cubicBezTo>
                    <a:pt x="2552029" y="6015979"/>
                    <a:pt x="2565946" y="6061565"/>
                    <a:pt x="2567627" y="6111856"/>
                  </a:cubicBezTo>
                  <a:cubicBezTo>
                    <a:pt x="2567627" y="6125303"/>
                    <a:pt x="2559357" y="6132027"/>
                    <a:pt x="2548532" y="6138347"/>
                  </a:cubicBezTo>
                  <a:cubicBezTo>
                    <a:pt x="2490656" y="6170956"/>
                    <a:pt x="2427980" y="6194152"/>
                    <a:pt x="2362829" y="6207063"/>
                  </a:cubicBezTo>
                  <a:cubicBezTo>
                    <a:pt x="2305275" y="6218962"/>
                    <a:pt x="2247184" y="6228443"/>
                    <a:pt x="2189429" y="6239267"/>
                  </a:cubicBezTo>
                  <a:cubicBezTo>
                    <a:pt x="2168182" y="6243167"/>
                    <a:pt x="2157088" y="6235771"/>
                    <a:pt x="2148079" y="6217752"/>
                  </a:cubicBezTo>
                  <a:cubicBezTo>
                    <a:pt x="2120203" y="6163090"/>
                    <a:pt x="2116048" y="6099284"/>
                    <a:pt x="2136582" y="6041461"/>
                  </a:cubicBezTo>
                  <a:cubicBezTo>
                    <a:pt x="2145927" y="6013021"/>
                    <a:pt x="2144919" y="6012281"/>
                    <a:pt x="2115604" y="6015575"/>
                  </a:cubicBezTo>
                  <a:cubicBezTo>
                    <a:pt x="1977906" y="6030972"/>
                    <a:pt x="1840814" y="6029695"/>
                    <a:pt x="1705133" y="5997960"/>
                  </a:cubicBezTo>
                  <a:cubicBezTo>
                    <a:pt x="1661497" y="5987808"/>
                    <a:pt x="1618601" y="5974899"/>
                    <a:pt x="1575974" y="5960981"/>
                  </a:cubicBezTo>
                  <a:cubicBezTo>
                    <a:pt x="1559763" y="5956744"/>
                    <a:pt x="1545382" y="5947265"/>
                    <a:pt x="1535028" y="5934087"/>
                  </a:cubicBezTo>
                  <a:cubicBezTo>
                    <a:pt x="1508940" y="5896502"/>
                    <a:pt x="1474516" y="5861809"/>
                    <a:pt x="1486013" y="5809230"/>
                  </a:cubicBezTo>
                  <a:cubicBezTo>
                    <a:pt x="1488568" y="5797531"/>
                    <a:pt x="1482786" y="5788321"/>
                    <a:pt x="1474919" y="5780251"/>
                  </a:cubicBezTo>
                  <a:cubicBezTo>
                    <a:pt x="1383681" y="5688072"/>
                    <a:pt x="1329489" y="5575790"/>
                    <a:pt x="1295939" y="5452010"/>
                  </a:cubicBezTo>
                  <a:cubicBezTo>
                    <a:pt x="1263800" y="5333406"/>
                    <a:pt x="1234217" y="5214333"/>
                    <a:pt x="1224602" y="5091292"/>
                  </a:cubicBezTo>
                  <a:cubicBezTo>
                    <a:pt x="1222988" y="5071121"/>
                    <a:pt x="1213172" y="5073004"/>
                    <a:pt x="1199725" y="5079391"/>
                  </a:cubicBezTo>
                  <a:cubicBezTo>
                    <a:pt x="1155935" y="5100773"/>
                    <a:pt x="1105441" y="5103933"/>
                    <a:pt x="1059338" y="5088132"/>
                  </a:cubicBezTo>
                  <a:cubicBezTo>
                    <a:pt x="1038024" y="5081408"/>
                    <a:pt x="1025720" y="5069038"/>
                    <a:pt x="1024443" y="5045640"/>
                  </a:cubicBezTo>
                  <a:cubicBezTo>
                    <a:pt x="1022500" y="5025133"/>
                    <a:pt x="1018533" y="5004828"/>
                    <a:pt x="1012609" y="4985128"/>
                  </a:cubicBezTo>
                  <a:cubicBezTo>
                    <a:pt x="997078" y="4927440"/>
                    <a:pt x="951627" y="4893486"/>
                    <a:pt x="891115" y="4889049"/>
                  </a:cubicBezTo>
                  <a:cubicBezTo>
                    <a:pt x="812181" y="4883199"/>
                    <a:pt x="732507" y="4886157"/>
                    <a:pt x="654850" y="4864978"/>
                  </a:cubicBezTo>
                  <a:cubicBezTo>
                    <a:pt x="574706" y="4843194"/>
                    <a:pt x="496847" y="4816434"/>
                    <a:pt x="425040" y="4773941"/>
                  </a:cubicBezTo>
                  <a:cubicBezTo>
                    <a:pt x="417846" y="4769168"/>
                    <a:pt x="410100" y="4765335"/>
                    <a:pt x="401978" y="4762444"/>
                  </a:cubicBezTo>
                  <a:close/>
                </a:path>
              </a:pathLst>
            </a:custGeom>
            <a:solidFill>
              <a:srgbClr val="000000"/>
            </a:solidFill>
            <a:ln w="6712" cap="flat">
              <a:noFill/>
              <a:prstDash val="solid"/>
              <a:miter/>
            </a:ln>
          </p:spPr>
          <p:txBody>
            <a:bodyPr rtlCol="0" anchor="ctr"/>
            <a:lstStyle/>
            <a:p>
              <a:endParaRPr lang="es-CO"/>
            </a:p>
          </p:txBody>
        </p:sp>
        <p:sp>
          <p:nvSpPr>
            <p:cNvPr id="5452" name="Freeform: Shape 5451">
              <a:extLst>
                <a:ext uri="{FF2B5EF4-FFF2-40B4-BE49-F238E27FC236}">
                  <a16:creationId xmlns:a16="http://schemas.microsoft.com/office/drawing/2014/main" id="{525A6853-6065-BA35-D4FF-8A4A333015B5}"/>
                </a:ext>
              </a:extLst>
            </p:cNvPr>
            <p:cNvSpPr/>
            <p:nvPr/>
          </p:nvSpPr>
          <p:spPr>
            <a:xfrm>
              <a:off x="3612399" y="-276"/>
              <a:ext cx="4430869" cy="2033405"/>
            </a:xfrm>
            <a:custGeom>
              <a:avLst/>
              <a:gdLst>
                <a:gd name="connsiteX0" fmla="*/ 1481146 w 4430869"/>
                <a:gd name="connsiteY0" fmla="*/ 957748 h 2033405"/>
                <a:gd name="connsiteX1" fmla="*/ 1501922 w 4430869"/>
                <a:gd name="connsiteY1" fmla="*/ 900262 h 2033405"/>
                <a:gd name="connsiteX2" fmla="*/ 1537019 w 4430869"/>
                <a:gd name="connsiteY2" fmla="*/ 824219 h 2033405"/>
                <a:gd name="connsiteX3" fmla="*/ 1571309 w 4430869"/>
                <a:gd name="connsiteY3" fmla="*/ 703935 h 2033405"/>
                <a:gd name="connsiteX4" fmla="*/ 1570099 w 4430869"/>
                <a:gd name="connsiteY4" fmla="*/ 650550 h 2033405"/>
                <a:gd name="connsiteX5" fmla="*/ 1494459 w 4430869"/>
                <a:gd name="connsiteY5" fmla="*/ 597636 h 2033405"/>
                <a:gd name="connsiteX6" fmla="*/ 1425610 w 4430869"/>
                <a:gd name="connsiteY6" fmla="*/ 661106 h 2033405"/>
                <a:gd name="connsiteX7" fmla="*/ 1415659 w 4430869"/>
                <a:gd name="connsiteY7" fmla="*/ 764312 h 2033405"/>
                <a:gd name="connsiteX8" fmla="*/ 1399321 w 4430869"/>
                <a:gd name="connsiteY8" fmla="*/ 786635 h 2033405"/>
                <a:gd name="connsiteX9" fmla="*/ 1306065 w 4430869"/>
                <a:gd name="connsiteY9" fmla="*/ 900935 h 2033405"/>
                <a:gd name="connsiteX10" fmla="*/ 1256177 w 4430869"/>
                <a:gd name="connsiteY10" fmla="*/ 1115348 h 2033405"/>
                <a:gd name="connsiteX11" fmla="*/ 1235065 w 4430869"/>
                <a:gd name="connsiteY11" fmla="*/ 1191660 h 2033405"/>
                <a:gd name="connsiteX12" fmla="*/ 1182890 w 4430869"/>
                <a:gd name="connsiteY12" fmla="*/ 1352151 h 2033405"/>
                <a:gd name="connsiteX13" fmla="*/ 1157139 w 4430869"/>
                <a:gd name="connsiteY13" fmla="*/ 1356924 h 2033405"/>
                <a:gd name="connsiteX14" fmla="*/ 1101872 w 4430869"/>
                <a:gd name="connsiteY14" fmla="*/ 1304347 h 2033405"/>
                <a:gd name="connsiteX15" fmla="*/ 971839 w 4430869"/>
                <a:gd name="connsiteY15" fmla="*/ 1281015 h 2033405"/>
                <a:gd name="connsiteX16" fmla="*/ 951130 w 4430869"/>
                <a:gd name="connsiteY16" fmla="*/ 1301186 h 2033405"/>
                <a:gd name="connsiteX17" fmla="*/ 947836 w 4430869"/>
                <a:gd name="connsiteY17" fmla="*/ 1315507 h 2033405"/>
                <a:gd name="connsiteX18" fmla="*/ 922690 w 4430869"/>
                <a:gd name="connsiteY18" fmla="*/ 1471359 h 2033405"/>
                <a:gd name="connsiteX19" fmla="*/ 889543 w 4430869"/>
                <a:gd name="connsiteY19" fmla="*/ 1590567 h 2033405"/>
                <a:gd name="connsiteX20" fmla="*/ 802137 w 4430869"/>
                <a:gd name="connsiteY20" fmla="*/ 1708296 h 2033405"/>
                <a:gd name="connsiteX21" fmla="*/ 766838 w 4430869"/>
                <a:gd name="connsiteY21" fmla="*/ 1739426 h 2033405"/>
                <a:gd name="connsiteX22" fmla="*/ 613474 w 4430869"/>
                <a:gd name="connsiteY22" fmla="*/ 1811704 h 2033405"/>
                <a:gd name="connsiteX23" fmla="*/ 513630 w 4430869"/>
                <a:gd name="connsiteY23" fmla="*/ 1828042 h 2033405"/>
                <a:gd name="connsiteX24" fmla="*/ 437856 w 4430869"/>
                <a:gd name="connsiteY24" fmla="*/ 1838396 h 2033405"/>
                <a:gd name="connsiteX25" fmla="*/ 359258 w 4430869"/>
                <a:gd name="connsiteY25" fmla="*/ 1846801 h 2033405"/>
                <a:gd name="connsiteX26" fmla="*/ 177118 w 4430869"/>
                <a:gd name="connsiteY26" fmla="*/ 1900051 h 2033405"/>
                <a:gd name="connsiteX27" fmla="*/ 20056 w 4430869"/>
                <a:gd name="connsiteY27" fmla="*/ 2015360 h 2033405"/>
                <a:gd name="connsiteX28" fmla="*/ 1633 w 4430869"/>
                <a:gd name="connsiteY28" fmla="*/ 2031832 h 2033405"/>
                <a:gd name="connsiteX29" fmla="*/ -195 w 4430869"/>
                <a:gd name="connsiteY29" fmla="*/ 2027059 h 2033405"/>
                <a:gd name="connsiteX30" fmla="*/ 894 w 4430869"/>
                <a:gd name="connsiteY30" fmla="*/ 2025646 h 2033405"/>
                <a:gd name="connsiteX31" fmla="*/ 168982 w 4430869"/>
                <a:gd name="connsiteY31" fmla="*/ 1896286 h 2033405"/>
                <a:gd name="connsiteX32" fmla="*/ 411029 w 4430869"/>
                <a:gd name="connsiteY32" fmla="*/ 1834093 h 2033405"/>
                <a:gd name="connsiteX33" fmla="*/ 667330 w 4430869"/>
                <a:gd name="connsiteY33" fmla="*/ 1788172 h 2033405"/>
                <a:gd name="connsiteX34" fmla="*/ 763746 w 4430869"/>
                <a:gd name="connsiteY34" fmla="*/ 1732703 h 2033405"/>
                <a:gd name="connsiteX35" fmla="*/ 807449 w 4430869"/>
                <a:gd name="connsiteY35" fmla="*/ 1695723 h 2033405"/>
                <a:gd name="connsiteX36" fmla="*/ 876230 w 4430869"/>
                <a:gd name="connsiteY36" fmla="*/ 1605695 h 2033405"/>
                <a:gd name="connsiteX37" fmla="*/ 899897 w 4430869"/>
                <a:gd name="connsiteY37" fmla="*/ 1537586 h 2033405"/>
                <a:gd name="connsiteX38" fmla="*/ 947500 w 4430869"/>
                <a:gd name="connsiteY38" fmla="*/ 1283840 h 2033405"/>
                <a:gd name="connsiteX39" fmla="*/ 1129573 w 4430869"/>
                <a:gd name="connsiteY39" fmla="*/ 703666 h 2033405"/>
                <a:gd name="connsiteX40" fmla="*/ 1321328 w 4430869"/>
                <a:gd name="connsiteY40" fmla="*/ 407428 h 2033405"/>
                <a:gd name="connsiteX41" fmla="*/ 1423256 w 4430869"/>
                <a:gd name="connsiteY41" fmla="*/ 298371 h 2033405"/>
                <a:gd name="connsiteX42" fmla="*/ 1532110 w 4430869"/>
                <a:gd name="connsiteY42" fmla="*/ 200477 h 2033405"/>
                <a:gd name="connsiteX43" fmla="*/ 1618441 w 4430869"/>
                <a:gd name="connsiteY43" fmla="*/ 137343 h 2033405"/>
                <a:gd name="connsiteX44" fmla="*/ 1777385 w 4430869"/>
                <a:gd name="connsiteY44" fmla="*/ 62712 h 2033405"/>
                <a:gd name="connsiteX45" fmla="*/ 1964971 w 4430869"/>
                <a:gd name="connsiteY45" fmla="*/ 13160 h 2033405"/>
                <a:gd name="connsiteX46" fmla="*/ 2078465 w 4430869"/>
                <a:gd name="connsiteY46" fmla="*/ 923 h 2033405"/>
                <a:gd name="connsiteX47" fmla="*/ 2469169 w 4430869"/>
                <a:gd name="connsiteY47" fmla="*/ -1094 h 2033405"/>
                <a:gd name="connsiteX48" fmla="*/ 2730445 w 4430869"/>
                <a:gd name="connsiteY48" fmla="*/ -422 h 2033405"/>
                <a:gd name="connsiteX49" fmla="*/ 2770249 w 4430869"/>
                <a:gd name="connsiteY49" fmla="*/ 1326 h 2033405"/>
                <a:gd name="connsiteX50" fmla="*/ 3048603 w 4430869"/>
                <a:gd name="connsiteY50" fmla="*/ 6907 h 2033405"/>
                <a:gd name="connsiteX51" fmla="*/ 3170433 w 4430869"/>
                <a:gd name="connsiteY51" fmla="*/ 1259 h 2033405"/>
                <a:gd name="connsiteX52" fmla="*/ 3293473 w 4430869"/>
                <a:gd name="connsiteY52" fmla="*/ 17261 h 2033405"/>
                <a:gd name="connsiteX53" fmla="*/ 3712148 w 4430869"/>
                <a:gd name="connsiteY53" fmla="*/ 151732 h 2033405"/>
                <a:gd name="connsiteX54" fmla="*/ 3811858 w 4430869"/>
                <a:gd name="connsiteY54" fmla="*/ 207738 h 2033405"/>
                <a:gd name="connsiteX55" fmla="*/ 4078647 w 4430869"/>
                <a:gd name="connsiteY55" fmla="*/ 385777 h 2033405"/>
                <a:gd name="connsiteX56" fmla="*/ 4207067 w 4430869"/>
                <a:gd name="connsiteY56" fmla="*/ 502566 h 2033405"/>
                <a:gd name="connsiteX57" fmla="*/ 4380332 w 4430869"/>
                <a:gd name="connsiteY57" fmla="*/ 704742 h 2033405"/>
                <a:gd name="connsiteX58" fmla="*/ 4430356 w 4430869"/>
                <a:gd name="connsiteY58" fmla="*/ 775541 h 2033405"/>
                <a:gd name="connsiteX59" fmla="*/ 4329503 w 4430869"/>
                <a:gd name="connsiteY59" fmla="*/ 793761 h 2033405"/>
                <a:gd name="connsiteX60" fmla="*/ 4241021 w 4430869"/>
                <a:gd name="connsiteY60" fmla="*/ 867720 h 2033405"/>
                <a:gd name="connsiteX61" fmla="*/ 4183534 w 4430869"/>
                <a:gd name="connsiteY61" fmla="*/ 887891 h 2033405"/>
                <a:gd name="connsiteX62" fmla="*/ 3963675 w 4430869"/>
                <a:gd name="connsiteY62" fmla="*/ 846676 h 2033405"/>
                <a:gd name="connsiteX63" fmla="*/ 3895970 w 4430869"/>
                <a:gd name="connsiteY63" fmla="*/ 813596 h 2033405"/>
                <a:gd name="connsiteX64" fmla="*/ 3778644 w 4430869"/>
                <a:gd name="connsiteY64" fmla="*/ 702524 h 2033405"/>
                <a:gd name="connsiteX65" fmla="*/ 3755851 w 4430869"/>
                <a:gd name="connsiteY65" fmla="*/ 664871 h 2033405"/>
                <a:gd name="connsiteX66" fmla="*/ 3706635 w 4430869"/>
                <a:gd name="connsiteY66" fmla="*/ 602813 h 2033405"/>
                <a:gd name="connsiteX67" fmla="*/ 3643770 w 4430869"/>
                <a:gd name="connsiteY67" fmla="*/ 567447 h 2033405"/>
                <a:gd name="connsiteX68" fmla="*/ 3641887 w 4430869"/>
                <a:gd name="connsiteY68" fmla="*/ 542099 h 2033405"/>
                <a:gd name="connsiteX69" fmla="*/ 3636508 w 4430869"/>
                <a:gd name="connsiteY69" fmla="*/ 501086 h 2033405"/>
                <a:gd name="connsiteX70" fmla="*/ 3544261 w 4430869"/>
                <a:gd name="connsiteY70" fmla="*/ 463838 h 2033405"/>
                <a:gd name="connsiteX71" fmla="*/ 3212186 w 4430869"/>
                <a:gd name="connsiteY71" fmla="*/ 351959 h 2033405"/>
                <a:gd name="connsiteX72" fmla="*/ 3077716 w 4430869"/>
                <a:gd name="connsiteY72" fmla="*/ 326274 h 2033405"/>
                <a:gd name="connsiteX73" fmla="*/ 3033273 w 4430869"/>
                <a:gd name="connsiteY73" fmla="*/ 342478 h 2033405"/>
                <a:gd name="connsiteX74" fmla="*/ 3044837 w 4430869"/>
                <a:gd name="connsiteY74" fmla="*/ 376835 h 2033405"/>
                <a:gd name="connsiteX75" fmla="*/ 3149993 w 4430869"/>
                <a:gd name="connsiteY75" fmla="*/ 396132 h 2033405"/>
                <a:gd name="connsiteX76" fmla="*/ 3167072 w 4430869"/>
                <a:gd name="connsiteY76" fmla="*/ 410184 h 2033405"/>
                <a:gd name="connsiteX77" fmla="*/ 3135807 w 4430869"/>
                <a:gd name="connsiteY77" fmla="*/ 412470 h 2033405"/>
                <a:gd name="connsiteX78" fmla="*/ 2895710 w 4430869"/>
                <a:gd name="connsiteY78" fmla="*/ 396468 h 2033405"/>
                <a:gd name="connsiteX79" fmla="*/ 2786789 w 4430869"/>
                <a:gd name="connsiteY79" fmla="*/ 396065 h 2033405"/>
                <a:gd name="connsiteX80" fmla="*/ 2496601 w 4430869"/>
                <a:gd name="connsiteY80" fmla="*/ 401444 h 2033405"/>
                <a:gd name="connsiteX81" fmla="*/ 2255697 w 4430869"/>
                <a:gd name="connsiteY81" fmla="*/ 400435 h 2033405"/>
                <a:gd name="connsiteX82" fmla="*/ 1975931 w 4430869"/>
                <a:gd name="connsiteY82" fmla="*/ 453013 h 2033405"/>
                <a:gd name="connsiteX83" fmla="*/ 1659925 w 4430869"/>
                <a:gd name="connsiteY83" fmla="*/ 691564 h 2033405"/>
                <a:gd name="connsiteX84" fmla="*/ 1520613 w 4430869"/>
                <a:gd name="connsiteY84" fmla="*/ 894345 h 2033405"/>
                <a:gd name="connsiteX85" fmla="*/ 1501451 w 4430869"/>
                <a:gd name="connsiteY85" fmla="*/ 934686 h 2033405"/>
                <a:gd name="connsiteX86" fmla="*/ 1481146 w 4430869"/>
                <a:gd name="connsiteY86" fmla="*/ 957748 h 203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4430869" h="2033405">
                  <a:moveTo>
                    <a:pt x="1481146" y="957748"/>
                  </a:moveTo>
                  <a:cubicBezTo>
                    <a:pt x="1480340" y="935830"/>
                    <a:pt x="1492509" y="917810"/>
                    <a:pt x="1501922" y="900262"/>
                  </a:cubicBezTo>
                  <a:cubicBezTo>
                    <a:pt x="1515369" y="875520"/>
                    <a:pt x="1525656" y="849432"/>
                    <a:pt x="1537019" y="824219"/>
                  </a:cubicBezTo>
                  <a:cubicBezTo>
                    <a:pt x="1554029" y="786500"/>
                    <a:pt x="1574670" y="749050"/>
                    <a:pt x="1571309" y="703935"/>
                  </a:cubicBezTo>
                  <a:cubicBezTo>
                    <a:pt x="1570031" y="686589"/>
                    <a:pt x="1575343" y="668637"/>
                    <a:pt x="1570099" y="650550"/>
                  </a:cubicBezTo>
                  <a:cubicBezTo>
                    <a:pt x="1559374" y="618143"/>
                    <a:pt x="1528601" y="596561"/>
                    <a:pt x="1494459" y="597636"/>
                  </a:cubicBezTo>
                  <a:cubicBezTo>
                    <a:pt x="1459180" y="599384"/>
                    <a:pt x="1430188" y="626077"/>
                    <a:pt x="1425610" y="661106"/>
                  </a:cubicBezTo>
                  <a:cubicBezTo>
                    <a:pt x="1420413" y="695329"/>
                    <a:pt x="1417091" y="729753"/>
                    <a:pt x="1415659" y="764312"/>
                  </a:cubicBezTo>
                  <a:cubicBezTo>
                    <a:pt x="1415773" y="774532"/>
                    <a:pt x="1409124" y="783676"/>
                    <a:pt x="1399321" y="786635"/>
                  </a:cubicBezTo>
                  <a:cubicBezTo>
                    <a:pt x="1348357" y="808486"/>
                    <a:pt x="1318638" y="847147"/>
                    <a:pt x="1306065" y="900935"/>
                  </a:cubicBezTo>
                  <a:cubicBezTo>
                    <a:pt x="1289660" y="972405"/>
                    <a:pt x="1273187" y="1043944"/>
                    <a:pt x="1256177" y="1115348"/>
                  </a:cubicBezTo>
                  <a:cubicBezTo>
                    <a:pt x="1250038" y="1141032"/>
                    <a:pt x="1242999" y="1166447"/>
                    <a:pt x="1235065" y="1191660"/>
                  </a:cubicBezTo>
                  <a:cubicBezTo>
                    <a:pt x="1218122" y="1245449"/>
                    <a:pt x="1200573" y="1298766"/>
                    <a:pt x="1182890" y="1352151"/>
                  </a:cubicBezTo>
                  <a:cubicBezTo>
                    <a:pt x="1176167" y="1372322"/>
                    <a:pt x="1171124" y="1374002"/>
                    <a:pt x="1157139" y="1356924"/>
                  </a:cubicBezTo>
                  <a:cubicBezTo>
                    <a:pt x="1141668" y="1336552"/>
                    <a:pt x="1123010" y="1318802"/>
                    <a:pt x="1101872" y="1304347"/>
                  </a:cubicBezTo>
                  <a:cubicBezTo>
                    <a:pt x="1063232" y="1279873"/>
                    <a:pt x="1016570" y="1271536"/>
                    <a:pt x="971839" y="1281015"/>
                  </a:cubicBezTo>
                  <a:cubicBezTo>
                    <a:pt x="961014" y="1282966"/>
                    <a:pt x="951198" y="1287201"/>
                    <a:pt x="951130" y="1301186"/>
                  </a:cubicBezTo>
                  <a:cubicBezTo>
                    <a:pt x="951130" y="1305960"/>
                    <a:pt x="947836" y="1310734"/>
                    <a:pt x="947836" y="1315507"/>
                  </a:cubicBezTo>
                  <a:cubicBezTo>
                    <a:pt x="947836" y="1368825"/>
                    <a:pt x="936473" y="1420126"/>
                    <a:pt x="922690" y="1471359"/>
                  </a:cubicBezTo>
                  <a:cubicBezTo>
                    <a:pt x="912067" y="1511229"/>
                    <a:pt x="903595" y="1551570"/>
                    <a:pt x="889543" y="1590567"/>
                  </a:cubicBezTo>
                  <a:cubicBezTo>
                    <a:pt x="872707" y="1637632"/>
                    <a:pt x="842283" y="1678578"/>
                    <a:pt x="802137" y="1708296"/>
                  </a:cubicBezTo>
                  <a:cubicBezTo>
                    <a:pt x="789497" y="1717844"/>
                    <a:pt x="778470" y="1729072"/>
                    <a:pt x="766838" y="1739426"/>
                  </a:cubicBezTo>
                  <a:cubicBezTo>
                    <a:pt x="722665" y="1778960"/>
                    <a:pt x="668809" y="1796912"/>
                    <a:pt x="613474" y="1811704"/>
                  </a:cubicBezTo>
                  <a:cubicBezTo>
                    <a:pt x="580852" y="1820646"/>
                    <a:pt x="547389" y="1826092"/>
                    <a:pt x="513630" y="1828042"/>
                  </a:cubicBezTo>
                  <a:cubicBezTo>
                    <a:pt x="488115" y="1829252"/>
                    <a:pt x="462753" y="1832681"/>
                    <a:pt x="437856" y="1838396"/>
                  </a:cubicBezTo>
                  <a:cubicBezTo>
                    <a:pt x="411836" y="1844649"/>
                    <a:pt x="385412" y="1842767"/>
                    <a:pt x="359258" y="1846801"/>
                  </a:cubicBezTo>
                  <a:cubicBezTo>
                    <a:pt x="296191" y="1855205"/>
                    <a:pt x="234772" y="1873157"/>
                    <a:pt x="177118" y="1900051"/>
                  </a:cubicBezTo>
                  <a:cubicBezTo>
                    <a:pt x="118152" y="1928895"/>
                    <a:pt x="63490" y="1964732"/>
                    <a:pt x="20056" y="2015360"/>
                  </a:cubicBezTo>
                  <a:cubicBezTo>
                    <a:pt x="14301" y="2021276"/>
                    <a:pt x="8142" y="2026790"/>
                    <a:pt x="1633" y="2031832"/>
                  </a:cubicBezTo>
                  <a:cubicBezTo>
                    <a:pt x="-195" y="2031025"/>
                    <a:pt x="-1016" y="2028874"/>
                    <a:pt x="-195" y="2027059"/>
                  </a:cubicBezTo>
                  <a:cubicBezTo>
                    <a:pt x="47" y="2026520"/>
                    <a:pt x="423" y="2025983"/>
                    <a:pt x="894" y="2025646"/>
                  </a:cubicBezTo>
                  <a:cubicBezTo>
                    <a:pt x="46210" y="1968631"/>
                    <a:pt x="104504" y="1928827"/>
                    <a:pt x="168982" y="1896286"/>
                  </a:cubicBezTo>
                  <a:cubicBezTo>
                    <a:pt x="245160" y="1857760"/>
                    <a:pt x="326582" y="1842162"/>
                    <a:pt x="411029" y="1834093"/>
                  </a:cubicBezTo>
                  <a:cubicBezTo>
                    <a:pt x="497561" y="1825689"/>
                    <a:pt x="584631" y="1819167"/>
                    <a:pt x="667330" y="1788172"/>
                  </a:cubicBezTo>
                  <a:cubicBezTo>
                    <a:pt x="702669" y="1775934"/>
                    <a:pt x="735379" y="1757109"/>
                    <a:pt x="763746" y="1732703"/>
                  </a:cubicBezTo>
                  <a:cubicBezTo>
                    <a:pt x="777932" y="1719995"/>
                    <a:pt x="792589" y="1707758"/>
                    <a:pt x="807449" y="1695723"/>
                  </a:cubicBezTo>
                  <a:cubicBezTo>
                    <a:pt x="837368" y="1671787"/>
                    <a:pt x="860975" y="1640859"/>
                    <a:pt x="876230" y="1605695"/>
                  </a:cubicBezTo>
                  <a:cubicBezTo>
                    <a:pt x="885724" y="1583574"/>
                    <a:pt x="893637" y="1560849"/>
                    <a:pt x="899897" y="1537586"/>
                  </a:cubicBezTo>
                  <a:cubicBezTo>
                    <a:pt x="922985" y="1454550"/>
                    <a:pt x="938914" y="1369632"/>
                    <a:pt x="947500" y="1283840"/>
                  </a:cubicBezTo>
                  <a:cubicBezTo>
                    <a:pt x="967670" y="1078100"/>
                    <a:pt x="1034368" y="886345"/>
                    <a:pt x="1129573" y="703666"/>
                  </a:cubicBezTo>
                  <a:cubicBezTo>
                    <a:pt x="1184302" y="598779"/>
                    <a:pt x="1250596" y="501960"/>
                    <a:pt x="1321328" y="407428"/>
                  </a:cubicBezTo>
                  <a:cubicBezTo>
                    <a:pt x="1351248" y="367557"/>
                    <a:pt x="1390580" y="335957"/>
                    <a:pt x="1423256" y="298371"/>
                  </a:cubicBezTo>
                  <a:cubicBezTo>
                    <a:pt x="1455052" y="261056"/>
                    <a:pt x="1491662" y="228178"/>
                    <a:pt x="1532110" y="200477"/>
                  </a:cubicBezTo>
                  <a:cubicBezTo>
                    <a:pt x="1561694" y="180307"/>
                    <a:pt x="1589260" y="157850"/>
                    <a:pt x="1618441" y="137343"/>
                  </a:cubicBezTo>
                  <a:cubicBezTo>
                    <a:pt x="1666447" y="102986"/>
                    <a:pt x="1720309" y="77706"/>
                    <a:pt x="1777385" y="62712"/>
                  </a:cubicBezTo>
                  <a:cubicBezTo>
                    <a:pt x="1840048" y="46576"/>
                    <a:pt x="1902375" y="29498"/>
                    <a:pt x="1964971" y="13160"/>
                  </a:cubicBezTo>
                  <a:cubicBezTo>
                    <a:pt x="2002133" y="4284"/>
                    <a:pt x="2040268" y="183"/>
                    <a:pt x="2078465" y="923"/>
                  </a:cubicBezTo>
                  <a:cubicBezTo>
                    <a:pt x="2208699" y="923"/>
                    <a:pt x="2339001" y="1528"/>
                    <a:pt x="2469169" y="-1094"/>
                  </a:cubicBezTo>
                  <a:cubicBezTo>
                    <a:pt x="2556575" y="-2842"/>
                    <a:pt x="2643376" y="855"/>
                    <a:pt x="2730445" y="-422"/>
                  </a:cubicBezTo>
                  <a:cubicBezTo>
                    <a:pt x="2743738" y="-624"/>
                    <a:pt x="2757030" y="-85"/>
                    <a:pt x="2770249" y="1326"/>
                  </a:cubicBezTo>
                  <a:cubicBezTo>
                    <a:pt x="2862751" y="10403"/>
                    <a:pt x="2955811" y="12286"/>
                    <a:pt x="3048603" y="6907"/>
                  </a:cubicBezTo>
                  <a:cubicBezTo>
                    <a:pt x="3088944" y="4890"/>
                    <a:pt x="3129756" y="2470"/>
                    <a:pt x="3170433" y="1259"/>
                  </a:cubicBezTo>
                  <a:cubicBezTo>
                    <a:pt x="3212186" y="48"/>
                    <a:pt x="3252863" y="8991"/>
                    <a:pt x="3293473" y="17261"/>
                  </a:cubicBezTo>
                  <a:cubicBezTo>
                    <a:pt x="3437962" y="46643"/>
                    <a:pt x="3575122" y="99154"/>
                    <a:pt x="3712148" y="151732"/>
                  </a:cubicBezTo>
                  <a:cubicBezTo>
                    <a:pt x="3747783" y="165179"/>
                    <a:pt x="3778845" y="188576"/>
                    <a:pt x="3811858" y="207738"/>
                  </a:cubicBezTo>
                  <a:cubicBezTo>
                    <a:pt x="3904441" y="261527"/>
                    <a:pt x="3991914" y="322980"/>
                    <a:pt x="4078647" y="385777"/>
                  </a:cubicBezTo>
                  <a:cubicBezTo>
                    <a:pt x="4125510" y="420001"/>
                    <a:pt x="4168541" y="459199"/>
                    <a:pt x="4207067" y="502566"/>
                  </a:cubicBezTo>
                  <a:cubicBezTo>
                    <a:pt x="4266503" y="568523"/>
                    <a:pt x="4320425" y="639188"/>
                    <a:pt x="4380332" y="704742"/>
                  </a:cubicBezTo>
                  <a:cubicBezTo>
                    <a:pt x="4399561" y="726459"/>
                    <a:pt x="4416303" y="750193"/>
                    <a:pt x="4430356" y="775541"/>
                  </a:cubicBezTo>
                  <a:cubicBezTo>
                    <a:pt x="4395797" y="773591"/>
                    <a:pt x="4361238" y="779844"/>
                    <a:pt x="4329503" y="793761"/>
                  </a:cubicBezTo>
                  <a:cubicBezTo>
                    <a:pt x="4293397" y="809159"/>
                    <a:pt x="4262603" y="834909"/>
                    <a:pt x="4241021" y="867720"/>
                  </a:cubicBezTo>
                  <a:cubicBezTo>
                    <a:pt x="4226632" y="890042"/>
                    <a:pt x="4208614" y="894614"/>
                    <a:pt x="4183534" y="887891"/>
                  </a:cubicBezTo>
                  <a:cubicBezTo>
                    <a:pt x="4111324" y="868931"/>
                    <a:pt x="4037836" y="855147"/>
                    <a:pt x="3963675" y="846676"/>
                  </a:cubicBezTo>
                  <a:cubicBezTo>
                    <a:pt x="3937924" y="844053"/>
                    <a:pt x="3913921" y="832287"/>
                    <a:pt x="3895970" y="813596"/>
                  </a:cubicBezTo>
                  <a:cubicBezTo>
                    <a:pt x="3858384" y="775070"/>
                    <a:pt x="3822011" y="735267"/>
                    <a:pt x="3778644" y="702524"/>
                  </a:cubicBezTo>
                  <a:cubicBezTo>
                    <a:pt x="3767147" y="692774"/>
                    <a:pt x="3759145" y="679596"/>
                    <a:pt x="3755851" y="664871"/>
                  </a:cubicBezTo>
                  <a:cubicBezTo>
                    <a:pt x="3747648" y="637977"/>
                    <a:pt x="3733797" y="615655"/>
                    <a:pt x="3706635" y="602813"/>
                  </a:cubicBezTo>
                  <a:cubicBezTo>
                    <a:pt x="3684918" y="592593"/>
                    <a:pt x="3664747" y="579213"/>
                    <a:pt x="3643770" y="567447"/>
                  </a:cubicBezTo>
                  <a:cubicBezTo>
                    <a:pt x="3630860" y="560321"/>
                    <a:pt x="3626692" y="552858"/>
                    <a:pt x="3641887" y="542099"/>
                  </a:cubicBezTo>
                  <a:cubicBezTo>
                    <a:pt x="3662932" y="527173"/>
                    <a:pt x="3661049" y="511508"/>
                    <a:pt x="3636508" y="501086"/>
                  </a:cubicBezTo>
                  <a:cubicBezTo>
                    <a:pt x="3605984" y="488177"/>
                    <a:pt x="3574719" y="477016"/>
                    <a:pt x="3544261" y="463838"/>
                  </a:cubicBezTo>
                  <a:cubicBezTo>
                    <a:pt x="3436685" y="417916"/>
                    <a:pt x="3325612" y="380466"/>
                    <a:pt x="3212186" y="351959"/>
                  </a:cubicBezTo>
                  <a:cubicBezTo>
                    <a:pt x="3167878" y="340528"/>
                    <a:pt x="3122898" y="333267"/>
                    <a:pt x="3077716" y="326274"/>
                  </a:cubicBezTo>
                  <a:cubicBezTo>
                    <a:pt x="3061008" y="322577"/>
                    <a:pt x="3043674" y="328897"/>
                    <a:pt x="3033273" y="342478"/>
                  </a:cubicBezTo>
                  <a:cubicBezTo>
                    <a:pt x="3018011" y="361035"/>
                    <a:pt x="3021372" y="372264"/>
                    <a:pt x="3044837" y="376835"/>
                  </a:cubicBezTo>
                  <a:cubicBezTo>
                    <a:pt x="3079800" y="383559"/>
                    <a:pt x="3115368" y="387392"/>
                    <a:pt x="3149993" y="396132"/>
                  </a:cubicBezTo>
                  <a:cubicBezTo>
                    <a:pt x="3156717" y="397880"/>
                    <a:pt x="3169761" y="395527"/>
                    <a:pt x="3167072" y="410184"/>
                  </a:cubicBezTo>
                  <a:cubicBezTo>
                    <a:pt x="3157053" y="416907"/>
                    <a:pt x="3146296" y="414689"/>
                    <a:pt x="3135807" y="412470"/>
                  </a:cubicBezTo>
                  <a:cubicBezTo>
                    <a:pt x="3056833" y="396536"/>
                    <a:pt x="2976096" y="391156"/>
                    <a:pt x="2895710" y="396468"/>
                  </a:cubicBezTo>
                  <a:cubicBezTo>
                    <a:pt x="2859134" y="398418"/>
                    <a:pt x="2822961" y="394384"/>
                    <a:pt x="2786789" y="396065"/>
                  </a:cubicBezTo>
                  <a:cubicBezTo>
                    <a:pt x="2690037" y="400435"/>
                    <a:pt x="2592949" y="392300"/>
                    <a:pt x="2496601" y="401444"/>
                  </a:cubicBezTo>
                  <a:cubicBezTo>
                    <a:pt x="2415919" y="409109"/>
                    <a:pt x="2336043" y="395863"/>
                    <a:pt x="2255697" y="400435"/>
                  </a:cubicBezTo>
                  <a:cubicBezTo>
                    <a:pt x="2160088" y="405814"/>
                    <a:pt x="2065892" y="417648"/>
                    <a:pt x="1975931" y="453013"/>
                  </a:cubicBezTo>
                  <a:cubicBezTo>
                    <a:pt x="1848184" y="503171"/>
                    <a:pt x="1746120" y="586072"/>
                    <a:pt x="1659925" y="691564"/>
                  </a:cubicBezTo>
                  <a:cubicBezTo>
                    <a:pt x="1607683" y="755438"/>
                    <a:pt x="1563846" y="824555"/>
                    <a:pt x="1520613" y="894345"/>
                  </a:cubicBezTo>
                  <a:cubicBezTo>
                    <a:pt x="1512680" y="907120"/>
                    <a:pt x="1508780" y="921778"/>
                    <a:pt x="1501451" y="934686"/>
                  </a:cubicBezTo>
                  <a:cubicBezTo>
                    <a:pt x="1495333" y="942890"/>
                    <a:pt x="1493585" y="955059"/>
                    <a:pt x="1481146" y="957748"/>
                  </a:cubicBezTo>
                  <a:close/>
                </a:path>
              </a:pathLst>
            </a:custGeom>
            <a:solidFill>
              <a:srgbClr val="020202"/>
            </a:solidFill>
            <a:ln w="6712" cap="flat">
              <a:noFill/>
              <a:prstDash val="solid"/>
              <a:miter/>
            </a:ln>
          </p:spPr>
          <p:txBody>
            <a:bodyPr rtlCol="0" anchor="ctr"/>
            <a:lstStyle/>
            <a:p>
              <a:endParaRPr lang="es-CO"/>
            </a:p>
          </p:txBody>
        </p:sp>
        <p:sp>
          <p:nvSpPr>
            <p:cNvPr id="5453" name="Freeform: Shape 5452">
              <a:extLst>
                <a:ext uri="{FF2B5EF4-FFF2-40B4-BE49-F238E27FC236}">
                  <a16:creationId xmlns:a16="http://schemas.microsoft.com/office/drawing/2014/main" id="{582C93AA-0786-6522-8D64-6FF1BAB27E14}"/>
                </a:ext>
              </a:extLst>
            </p:cNvPr>
            <p:cNvSpPr/>
            <p:nvPr/>
          </p:nvSpPr>
          <p:spPr>
            <a:xfrm>
              <a:off x="5642333" y="1104474"/>
              <a:ext cx="3106152" cy="2101349"/>
            </a:xfrm>
            <a:custGeom>
              <a:avLst/>
              <a:gdLst>
                <a:gd name="connsiteX0" fmla="*/ 2906904 w 3106152"/>
                <a:gd name="connsiteY0" fmla="*/ 1639573 h 2101349"/>
                <a:gd name="connsiteX1" fmla="*/ 2986847 w 3106152"/>
                <a:gd name="connsiteY1" fmla="*/ 1484932 h 2101349"/>
                <a:gd name="connsiteX2" fmla="*/ 3034450 w 3106152"/>
                <a:gd name="connsiteY2" fmla="*/ 1349520 h 2101349"/>
                <a:gd name="connsiteX3" fmla="*/ 3029541 w 3106152"/>
                <a:gd name="connsiteY3" fmla="*/ 1329753 h 2101349"/>
                <a:gd name="connsiteX4" fmla="*/ 3024297 w 3106152"/>
                <a:gd name="connsiteY4" fmla="*/ 1300640 h 2101349"/>
                <a:gd name="connsiteX5" fmla="*/ 3059462 w 3106152"/>
                <a:gd name="connsiteY5" fmla="*/ 1194946 h 2101349"/>
                <a:gd name="connsiteX6" fmla="*/ 3070152 w 3106152"/>
                <a:gd name="connsiteY6" fmla="*/ 1169935 h 2101349"/>
                <a:gd name="connsiteX7" fmla="*/ 3061276 w 3106152"/>
                <a:gd name="connsiteY7" fmla="*/ 1128652 h 2101349"/>
                <a:gd name="connsiteX8" fmla="*/ 2916587 w 3106152"/>
                <a:gd name="connsiteY8" fmla="*/ 1099271 h 2101349"/>
                <a:gd name="connsiteX9" fmla="*/ 2758045 w 3106152"/>
                <a:gd name="connsiteY9" fmla="*/ 1215655 h 2101349"/>
                <a:gd name="connsiteX10" fmla="*/ 2612280 w 3106152"/>
                <a:gd name="connsiteY10" fmla="*/ 1428186 h 2101349"/>
                <a:gd name="connsiteX11" fmla="*/ 2526016 w 3106152"/>
                <a:gd name="connsiteY11" fmla="*/ 1577919 h 2101349"/>
                <a:gd name="connsiteX12" fmla="*/ 2482919 w 3106152"/>
                <a:gd name="connsiteY12" fmla="*/ 1670166 h 2101349"/>
                <a:gd name="connsiteX13" fmla="*/ 2438812 w 3106152"/>
                <a:gd name="connsiteY13" fmla="*/ 1811965 h 2101349"/>
                <a:gd name="connsiteX14" fmla="*/ 2392352 w 3106152"/>
                <a:gd name="connsiteY14" fmla="*/ 1838859 h 2101349"/>
                <a:gd name="connsiteX15" fmla="*/ 2336615 w 3106152"/>
                <a:gd name="connsiteY15" fmla="*/ 1828639 h 2101349"/>
                <a:gd name="connsiteX16" fmla="*/ 2312611 w 3106152"/>
                <a:gd name="connsiteY16" fmla="*/ 1844103 h 2101349"/>
                <a:gd name="connsiteX17" fmla="*/ 2330294 w 3106152"/>
                <a:gd name="connsiteY17" fmla="*/ 1878595 h 2101349"/>
                <a:gd name="connsiteX18" fmla="*/ 2345220 w 3106152"/>
                <a:gd name="connsiteY18" fmla="*/ 1879133 h 2101349"/>
                <a:gd name="connsiteX19" fmla="*/ 2326328 w 3106152"/>
                <a:gd name="connsiteY19" fmla="*/ 1892580 h 2101349"/>
                <a:gd name="connsiteX20" fmla="*/ 1912494 w 3106152"/>
                <a:gd name="connsiteY20" fmla="*/ 2011183 h 2101349"/>
                <a:gd name="connsiteX21" fmla="*/ 1641065 w 3106152"/>
                <a:gd name="connsiteY21" fmla="*/ 2061273 h 2101349"/>
                <a:gd name="connsiteX22" fmla="*/ 1407423 w 3106152"/>
                <a:gd name="connsiteY22" fmla="*/ 2097042 h 2101349"/>
                <a:gd name="connsiteX23" fmla="*/ 1340187 w 3106152"/>
                <a:gd name="connsiteY23" fmla="*/ 2099731 h 2101349"/>
                <a:gd name="connsiteX24" fmla="*/ 1066540 w 3106152"/>
                <a:gd name="connsiteY24" fmla="*/ 2094689 h 2101349"/>
                <a:gd name="connsiteX25" fmla="*/ 710193 w 3106152"/>
                <a:gd name="connsiteY25" fmla="*/ 2017637 h 2101349"/>
                <a:gd name="connsiteX26" fmla="*/ 505461 w 3106152"/>
                <a:gd name="connsiteY26" fmla="*/ 1939914 h 2101349"/>
                <a:gd name="connsiteX27" fmla="*/ 351425 w 3106152"/>
                <a:gd name="connsiteY27" fmla="*/ 1821713 h 2101349"/>
                <a:gd name="connsiteX28" fmla="*/ 74281 w 3106152"/>
                <a:gd name="connsiteY28" fmla="*/ 1369758 h 2101349"/>
                <a:gd name="connsiteX29" fmla="*/ 11618 w 3106152"/>
                <a:gd name="connsiteY29" fmla="*/ 1101221 h 2101349"/>
                <a:gd name="connsiteX30" fmla="*/ 2205 w 3106152"/>
                <a:gd name="connsiteY30" fmla="*/ 716097 h 2101349"/>
                <a:gd name="connsiteX31" fmla="*/ 11282 w 3106152"/>
                <a:gd name="connsiteY31" fmla="*/ 452736 h 2101349"/>
                <a:gd name="connsiteX32" fmla="*/ 31452 w 3106152"/>
                <a:gd name="connsiteY32" fmla="*/ 337898 h 2101349"/>
                <a:gd name="connsiteX33" fmla="*/ 47925 w 3106152"/>
                <a:gd name="connsiteY33" fmla="*/ 318803 h 2101349"/>
                <a:gd name="connsiteX34" fmla="*/ 49404 w 3106152"/>
                <a:gd name="connsiteY34" fmla="*/ 347177 h 2101349"/>
                <a:gd name="connsiteX35" fmla="*/ 30914 w 3106152"/>
                <a:gd name="connsiteY35" fmla="*/ 539402 h 2101349"/>
                <a:gd name="connsiteX36" fmla="*/ 21098 w 3106152"/>
                <a:gd name="connsiteY36" fmla="*/ 827572 h 2101349"/>
                <a:gd name="connsiteX37" fmla="*/ 25334 w 3106152"/>
                <a:gd name="connsiteY37" fmla="*/ 924324 h 2101349"/>
                <a:gd name="connsiteX38" fmla="*/ 67759 w 3106152"/>
                <a:gd name="connsiteY38" fmla="*/ 1276100 h 2101349"/>
                <a:gd name="connsiteX39" fmla="*/ 75693 w 3106152"/>
                <a:gd name="connsiteY39" fmla="*/ 1302254 h 2101349"/>
                <a:gd name="connsiteX40" fmla="*/ 127397 w 3106152"/>
                <a:gd name="connsiteY40" fmla="*/ 1414604 h 2101349"/>
                <a:gd name="connsiteX41" fmla="*/ 150728 w 3106152"/>
                <a:gd name="connsiteY41" fmla="*/ 1439481 h 2101349"/>
                <a:gd name="connsiteX42" fmla="*/ 231410 w 3106152"/>
                <a:gd name="connsiteY42" fmla="*/ 1561043 h 2101349"/>
                <a:gd name="connsiteX43" fmla="*/ 250034 w 3106152"/>
                <a:gd name="connsiteY43" fmla="*/ 1635607 h 2101349"/>
                <a:gd name="connsiteX44" fmla="*/ 346046 w 3106152"/>
                <a:gd name="connsiteY44" fmla="*/ 1744460 h 2101349"/>
                <a:gd name="connsiteX45" fmla="*/ 375159 w 3106152"/>
                <a:gd name="connsiteY45" fmla="*/ 1767859 h 2101349"/>
                <a:gd name="connsiteX46" fmla="*/ 439974 w 3106152"/>
                <a:gd name="connsiteY46" fmla="*/ 1858223 h 2101349"/>
                <a:gd name="connsiteX47" fmla="*/ 483072 w 3106152"/>
                <a:gd name="connsiteY47" fmla="*/ 1905892 h 2101349"/>
                <a:gd name="connsiteX48" fmla="*/ 885879 w 3106152"/>
                <a:gd name="connsiteY48" fmla="*/ 2049238 h 2101349"/>
                <a:gd name="connsiteX49" fmla="*/ 1038435 w 3106152"/>
                <a:gd name="connsiteY49" fmla="*/ 2070821 h 2101349"/>
                <a:gd name="connsiteX50" fmla="*/ 1232275 w 3106152"/>
                <a:gd name="connsiteY50" fmla="*/ 2076535 h 2101349"/>
                <a:gd name="connsiteX51" fmla="*/ 1647251 w 3106152"/>
                <a:gd name="connsiteY51" fmla="*/ 2040162 h 2101349"/>
                <a:gd name="connsiteX52" fmla="*/ 1964198 w 3106152"/>
                <a:gd name="connsiteY52" fmla="*/ 1976624 h 2101349"/>
                <a:gd name="connsiteX53" fmla="*/ 2003800 w 3106152"/>
                <a:gd name="connsiteY53" fmla="*/ 1935139 h 2101349"/>
                <a:gd name="connsiteX54" fmla="*/ 1966888 w 3106152"/>
                <a:gd name="connsiteY54" fmla="*/ 1769943 h 2101349"/>
                <a:gd name="connsiteX55" fmla="*/ 1953441 w 3106152"/>
                <a:gd name="connsiteY55" fmla="*/ 1752192 h 2101349"/>
                <a:gd name="connsiteX56" fmla="*/ 1970384 w 3106152"/>
                <a:gd name="connsiteY56" fmla="*/ 1703312 h 2101349"/>
                <a:gd name="connsiteX57" fmla="*/ 2336413 w 3106152"/>
                <a:gd name="connsiteY57" fmla="*/ 1560504 h 2101349"/>
                <a:gd name="connsiteX58" fmla="*/ 2386638 w 3106152"/>
                <a:gd name="connsiteY58" fmla="*/ 1533610 h 2101349"/>
                <a:gd name="connsiteX59" fmla="*/ 2392958 w 3106152"/>
                <a:gd name="connsiteY59" fmla="*/ 1532266 h 2101349"/>
                <a:gd name="connsiteX60" fmla="*/ 2386235 w 3106152"/>
                <a:gd name="connsiteY60" fmla="*/ 1533678 h 2101349"/>
                <a:gd name="connsiteX61" fmla="*/ 2239729 w 3106152"/>
                <a:gd name="connsiteY61" fmla="*/ 1599299 h 2101349"/>
                <a:gd name="connsiteX62" fmla="*/ 2125429 w 3106152"/>
                <a:gd name="connsiteY62" fmla="*/ 1640649 h 2101349"/>
                <a:gd name="connsiteX63" fmla="*/ 1964064 w 3106152"/>
                <a:gd name="connsiteY63" fmla="*/ 1695715 h 2101349"/>
                <a:gd name="connsiteX64" fmla="*/ 1893332 w 3106152"/>
                <a:gd name="connsiteY64" fmla="*/ 1704858 h 2101349"/>
                <a:gd name="connsiteX65" fmla="*/ 1784814 w 3106152"/>
                <a:gd name="connsiteY65" fmla="*/ 1708961 h 2101349"/>
                <a:gd name="connsiteX66" fmla="*/ 1740506 w 3106152"/>
                <a:gd name="connsiteY66" fmla="*/ 1708154 h 2101349"/>
                <a:gd name="connsiteX67" fmla="*/ 1734993 w 3106152"/>
                <a:gd name="connsiteY67" fmla="*/ 1702438 h 2101349"/>
                <a:gd name="connsiteX68" fmla="*/ 1738960 w 3106152"/>
                <a:gd name="connsiteY68" fmla="*/ 1695715 h 2101349"/>
                <a:gd name="connsiteX69" fmla="*/ 1822198 w 3106152"/>
                <a:gd name="connsiteY69" fmla="*/ 1684688 h 2101349"/>
                <a:gd name="connsiteX70" fmla="*/ 1949205 w 3106152"/>
                <a:gd name="connsiteY70" fmla="*/ 1653020 h 2101349"/>
                <a:gd name="connsiteX71" fmla="*/ 2193471 w 3106152"/>
                <a:gd name="connsiteY71" fmla="*/ 1568641 h 2101349"/>
                <a:gd name="connsiteX72" fmla="*/ 2434442 w 3106152"/>
                <a:gd name="connsiteY72" fmla="*/ 1462274 h 2101349"/>
                <a:gd name="connsiteX73" fmla="*/ 2471690 w 3106152"/>
                <a:gd name="connsiteY73" fmla="*/ 1437935 h 2101349"/>
                <a:gd name="connsiteX74" fmla="*/ 2524672 w 3106152"/>
                <a:gd name="connsiteY74" fmla="*/ 1402166 h 2101349"/>
                <a:gd name="connsiteX75" fmla="*/ 2543766 w 3106152"/>
                <a:gd name="connsiteY75" fmla="*/ 1389593 h 2101349"/>
                <a:gd name="connsiteX76" fmla="*/ 2549011 w 3106152"/>
                <a:gd name="connsiteY76" fmla="*/ 1385693 h 2101349"/>
                <a:gd name="connsiteX77" fmla="*/ 2573283 w 3106152"/>
                <a:gd name="connsiteY77" fmla="*/ 1365052 h 2101349"/>
                <a:gd name="connsiteX78" fmla="*/ 2578325 w 3106152"/>
                <a:gd name="connsiteY78" fmla="*/ 1361219 h 2101349"/>
                <a:gd name="connsiteX79" fmla="*/ 2591773 w 3106152"/>
                <a:gd name="connsiteY79" fmla="*/ 1349319 h 2101349"/>
                <a:gd name="connsiteX80" fmla="*/ 2595202 w 3106152"/>
                <a:gd name="connsiteY80" fmla="*/ 1344545 h 2101349"/>
                <a:gd name="connsiteX81" fmla="*/ 2599034 w 3106152"/>
                <a:gd name="connsiteY81" fmla="*/ 1340174 h 2101349"/>
                <a:gd name="connsiteX82" fmla="*/ 2600984 w 3106152"/>
                <a:gd name="connsiteY82" fmla="*/ 1338158 h 2101349"/>
                <a:gd name="connsiteX83" fmla="*/ 2605018 w 3106152"/>
                <a:gd name="connsiteY83" fmla="*/ 1334124 h 2101349"/>
                <a:gd name="connsiteX84" fmla="*/ 2607035 w 3106152"/>
                <a:gd name="connsiteY84" fmla="*/ 1332039 h 2101349"/>
                <a:gd name="connsiteX85" fmla="*/ 2611069 w 3106152"/>
                <a:gd name="connsiteY85" fmla="*/ 1327871 h 2101349"/>
                <a:gd name="connsiteX86" fmla="*/ 2613019 w 3106152"/>
                <a:gd name="connsiteY86" fmla="*/ 1325719 h 2101349"/>
                <a:gd name="connsiteX87" fmla="*/ 2617120 w 3106152"/>
                <a:gd name="connsiteY87" fmla="*/ 1321214 h 2101349"/>
                <a:gd name="connsiteX88" fmla="*/ 2619339 w 3106152"/>
                <a:gd name="connsiteY88" fmla="*/ 1318861 h 2101349"/>
                <a:gd name="connsiteX89" fmla="*/ 2637089 w 3106152"/>
                <a:gd name="connsiteY89" fmla="*/ 1298691 h 2101349"/>
                <a:gd name="connsiteX90" fmla="*/ 2640787 w 3106152"/>
                <a:gd name="connsiteY90" fmla="*/ 1293379 h 2101349"/>
                <a:gd name="connsiteX91" fmla="*/ 2649527 w 3106152"/>
                <a:gd name="connsiteY91" fmla="*/ 1279932 h 2101349"/>
                <a:gd name="connsiteX92" fmla="*/ 2653024 w 3106152"/>
                <a:gd name="connsiteY92" fmla="*/ 1274284 h 2101349"/>
                <a:gd name="connsiteX93" fmla="*/ 2678641 w 3106152"/>
                <a:gd name="connsiteY93" fmla="*/ 1213772 h 2101349"/>
                <a:gd name="connsiteX94" fmla="*/ 2681061 w 3106152"/>
                <a:gd name="connsiteY94" fmla="*/ 1206175 h 2101349"/>
                <a:gd name="connsiteX95" fmla="*/ 2691012 w 3106152"/>
                <a:gd name="connsiteY95" fmla="*/ 1142839 h 2101349"/>
                <a:gd name="connsiteX96" fmla="*/ 2694441 w 3106152"/>
                <a:gd name="connsiteY96" fmla="*/ 999224 h 2101349"/>
                <a:gd name="connsiteX97" fmla="*/ 2685230 w 3106152"/>
                <a:gd name="connsiteY97" fmla="*/ 836381 h 2101349"/>
                <a:gd name="connsiteX98" fmla="*/ 2683347 w 3106152"/>
                <a:gd name="connsiteY98" fmla="*/ 828648 h 2101349"/>
                <a:gd name="connsiteX99" fmla="*/ 2678708 w 3106152"/>
                <a:gd name="connsiteY99" fmla="*/ 806460 h 2101349"/>
                <a:gd name="connsiteX100" fmla="*/ 2579401 w 3106152"/>
                <a:gd name="connsiteY100" fmla="*/ 586332 h 2101349"/>
                <a:gd name="connsiteX101" fmla="*/ 2441905 w 3106152"/>
                <a:gd name="connsiteY101" fmla="*/ 420329 h 2101349"/>
                <a:gd name="connsiteX102" fmla="*/ 2264000 w 3106152"/>
                <a:gd name="connsiteY102" fmla="*/ 262595 h 2101349"/>
                <a:gd name="connsiteX103" fmla="*/ 2250016 w 3106152"/>
                <a:gd name="connsiteY103" fmla="*/ 242424 h 2101349"/>
                <a:gd name="connsiteX104" fmla="*/ 2341993 w 3106152"/>
                <a:gd name="connsiteY104" fmla="*/ 265216 h 2101349"/>
                <a:gd name="connsiteX105" fmla="*/ 2359071 w 3106152"/>
                <a:gd name="connsiteY105" fmla="*/ 288951 h 2101349"/>
                <a:gd name="connsiteX106" fmla="*/ 2501812 w 3106152"/>
                <a:gd name="connsiteY106" fmla="*/ 421606 h 2101349"/>
                <a:gd name="connsiteX107" fmla="*/ 2754079 w 3106152"/>
                <a:gd name="connsiteY107" fmla="*/ 284849 h 2101349"/>
                <a:gd name="connsiteX108" fmla="*/ 2756029 w 3106152"/>
                <a:gd name="connsiteY108" fmla="*/ 277656 h 2101349"/>
                <a:gd name="connsiteX109" fmla="*/ 2740362 w 3106152"/>
                <a:gd name="connsiteY109" fmla="*/ 180837 h 2101349"/>
                <a:gd name="connsiteX110" fmla="*/ 2635341 w 3106152"/>
                <a:gd name="connsiteY110" fmla="*/ 27002 h 2101349"/>
                <a:gd name="connsiteX111" fmla="*/ 2628617 w 3106152"/>
                <a:gd name="connsiteY111" fmla="*/ -1573 h 2101349"/>
                <a:gd name="connsiteX112" fmla="*/ 2705266 w 3106152"/>
                <a:gd name="connsiteY112" fmla="*/ 108155 h 2101349"/>
                <a:gd name="connsiteX113" fmla="*/ 2819162 w 3106152"/>
                <a:gd name="connsiteY113" fmla="*/ 268242 h 2101349"/>
                <a:gd name="connsiteX114" fmla="*/ 2866900 w 3106152"/>
                <a:gd name="connsiteY114" fmla="*/ 340923 h 2101349"/>
                <a:gd name="connsiteX115" fmla="*/ 2901996 w 3106152"/>
                <a:gd name="connsiteY115" fmla="*/ 398073 h 2101349"/>
                <a:gd name="connsiteX116" fmla="*/ 3072035 w 3106152"/>
                <a:gd name="connsiteY116" fmla="*/ 757648 h 2101349"/>
                <a:gd name="connsiteX117" fmla="*/ 3102291 w 3106152"/>
                <a:gd name="connsiteY117" fmla="*/ 1065316 h 2101349"/>
                <a:gd name="connsiteX118" fmla="*/ 3069345 w 3106152"/>
                <a:gd name="connsiteY118" fmla="*/ 1241204 h 2101349"/>
                <a:gd name="connsiteX119" fmla="*/ 3025978 w 3106152"/>
                <a:gd name="connsiteY119" fmla="*/ 1404586 h 2101349"/>
                <a:gd name="connsiteX120" fmla="*/ 3009035 w 3106152"/>
                <a:gd name="connsiteY120" fmla="*/ 1453937 h 2101349"/>
                <a:gd name="connsiteX121" fmla="*/ 2913158 w 3106152"/>
                <a:gd name="connsiteY121" fmla="*/ 1639036 h 2101349"/>
                <a:gd name="connsiteX122" fmla="*/ 2906904 w 3106152"/>
                <a:gd name="connsiteY122" fmla="*/ 1639573 h 2101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3106152" h="2101349">
                  <a:moveTo>
                    <a:pt x="2906904" y="1639573"/>
                  </a:moveTo>
                  <a:cubicBezTo>
                    <a:pt x="2933798" y="1588004"/>
                    <a:pt x="2959617" y="1536165"/>
                    <a:pt x="2986847" y="1484932"/>
                  </a:cubicBezTo>
                  <a:cubicBezTo>
                    <a:pt x="3009573" y="1442103"/>
                    <a:pt x="3022482" y="1396047"/>
                    <a:pt x="3034450" y="1349520"/>
                  </a:cubicBezTo>
                  <a:cubicBezTo>
                    <a:pt x="3036467" y="1341721"/>
                    <a:pt x="3037139" y="1335132"/>
                    <a:pt x="3029541" y="1329753"/>
                  </a:cubicBezTo>
                  <a:cubicBezTo>
                    <a:pt x="3018649" y="1321954"/>
                    <a:pt x="3019994" y="1311196"/>
                    <a:pt x="3024297" y="1300640"/>
                  </a:cubicBezTo>
                  <a:cubicBezTo>
                    <a:pt x="3038955" y="1266417"/>
                    <a:pt x="3050653" y="1231119"/>
                    <a:pt x="3059462" y="1194946"/>
                  </a:cubicBezTo>
                  <a:cubicBezTo>
                    <a:pt x="3061680" y="1186072"/>
                    <a:pt x="3065244" y="1177667"/>
                    <a:pt x="3070152" y="1169935"/>
                  </a:cubicBezTo>
                  <a:cubicBezTo>
                    <a:pt x="3081447" y="1150840"/>
                    <a:pt x="3079430" y="1140217"/>
                    <a:pt x="3061276" y="1128652"/>
                  </a:cubicBezTo>
                  <a:cubicBezTo>
                    <a:pt x="3018447" y="1101019"/>
                    <a:pt x="2966811" y="1090530"/>
                    <a:pt x="2916587" y="1099271"/>
                  </a:cubicBezTo>
                  <a:cubicBezTo>
                    <a:pt x="2843636" y="1110634"/>
                    <a:pt x="2794689" y="1155479"/>
                    <a:pt x="2758045" y="1215655"/>
                  </a:cubicBezTo>
                  <a:cubicBezTo>
                    <a:pt x="2713200" y="1289008"/>
                    <a:pt x="2664588" y="1359942"/>
                    <a:pt x="2612280" y="1428186"/>
                  </a:cubicBezTo>
                  <a:cubicBezTo>
                    <a:pt x="2576914" y="1474444"/>
                    <a:pt x="2545649" y="1522315"/>
                    <a:pt x="2526016" y="1577919"/>
                  </a:cubicBezTo>
                  <a:cubicBezTo>
                    <a:pt x="2514721" y="1609788"/>
                    <a:pt x="2495828" y="1638431"/>
                    <a:pt x="2482919" y="1670166"/>
                  </a:cubicBezTo>
                  <a:cubicBezTo>
                    <a:pt x="2463689" y="1715885"/>
                    <a:pt x="2448898" y="1763354"/>
                    <a:pt x="2438812" y="1811965"/>
                  </a:cubicBezTo>
                  <a:cubicBezTo>
                    <a:pt x="2433500" y="1838859"/>
                    <a:pt x="2419381" y="1847733"/>
                    <a:pt x="2392352" y="1838859"/>
                  </a:cubicBezTo>
                  <a:cubicBezTo>
                    <a:pt x="2374199" y="1832942"/>
                    <a:pt x="2356314" y="1827227"/>
                    <a:pt x="2336615" y="1828639"/>
                  </a:cubicBezTo>
                  <a:cubicBezTo>
                    <a:pt x="2326530" y="1829378"/>
                    <a:pt x="2317452" y="1835228"/>
                    <a:pt x="2312611" y="1844103"/>
                  </a:cubicBezTo>
                  <a:cubicBezTo>
                    <a:pt x="2301719" y="1861248"/>
                    <a:pt x="2310191" y="1877183"/>
                    <a:pt x="2330294" y="1878595"/>
                  </a:cubicBezTo>
                  <a:cubicBezTo>
                    <a:pt x="2335270" y="1878595"/>
                    <a:pt x="2340245" y="1878595"/>
                    <a:pt x="2345220" y="1879133"/>
                  </a:cubicBezTo>
                  <a:cubicBezTo>
                    <a:pt x="2343271" y="1889622"/>
                    <a:pt x="2333993" y="1890361"/>
                    <a:pt x="2326328" y="1892580"/>
                  </a:cubicBezTo>
                  <a:cubicBezTo>
                    <a:pt x="2188697" y="1932921"/>
                    <a:pt x="2051940" y="1976826"/>
                    <a:pt x="1912494" y="2011183"/>
                  </a:cubicBezTo>
                  <a:cubicBezTo>
                    <a:pt x="1823205" y="2033774"/>
                    <a:pt x="1732505" y="2050515"/>
                    <a:pt x="1641065" y="2061273"/>
                  </a:cubicBezTo>
                  <a:cubicBezTo>
                    <a:pt x="1562871" y="2070081"/>
                    <a:pt x="1486424" y="2089579"/>
                    <a:pt x="1407423" y="2097042"/>
                  </a:cubicBezTo>
                  <a:cubicBezTo>
                    <a:pt x="1385033" y="2099195"/>
                    <a:pt x="1362711" y="2099731"/>
                    <a:pt x="1340187" y="2099731"/>
                  </a:cubicBezTo>
                  <a:cubicBezTo>
                    <a:pt x="1248949" y="2099731"/>
                    <a:pt x="1157711" y="2100606"/>
                    <a:pt x="1066540" y="2094689"/>
                  </a:cubicBezTo>
                  <a:cubicBezTo>
                    <a:pt x="944555" y="2087092"/>
                    <a:pt x="824412" y="2061139"/>
                    <a:pt x="710193" y="2017637"/>
                  </a:cubicBezTo>
                  <a:cubicBezTo>
                    <a:pt x="642016" y="1991550"/>
                    <a:pt x="572495" y="1969565"/>
                    <a:pt x="505461" y="1939914"/>
                  </a:cubicBezTo>
                  <a:cubicBezTo>
                    <a:pt x="443739" y="1912616"/>
                    <a:pt x="395128" y="1872678"/>
                    <a:pt x="351425" y="1821713"/>
                  </a:cubicBezTo>
                  <a:cubicBezTo>
                    <a:pt x="234368" y="1685898"/>
                    <a:pt x="140172" y="1536435"/>
                    <a:pt x="74281" y="1369758"/>
                  </a:cubicBezTo>
                  <a:cubicBezTo>
                    <a:pt x="40193" y="1283697"/>
                    <a:pt x="22712" y="1192795"/>
                    <a:pt x="11618" y="1101221"/>
                  </a:cubicBezTo>
                  <a:cubicBezTo>
                    <a:pt x="-3779" y="973474"/>
                    <a:pt x="-1493" y="844516"/>
                    <a:pt x="2205" y="716097"/>
                  </a:cubicBezTo>
                  <a:cubicBezTo>
                    <a:pt x="4692" y="628354"/>
                    <a:pt x="11349" y="540680"/>
                    <a:pt x="11282" y="452736"/>
                  </a:cubicBezTo>
                  <a:cubicBezTo>
                    <a:pt x="11826" y="413605"/>
                    <a:pt x="18637" y="374877"/>
                    <a:pt x="31452" y="337898"/>
                  </a:cubicBezTo>
                  <a:cubicBezTo>
                    <a:pt x="34276" y="329494"/>
                    <a:pt x="36092" y="319610"/>
                    <a:pt x="47925" y="318803"/>
                  </a:cubicBezTo>
                  <a:cubicBezTo>
                    <a:pt x="55792" y="327813"/>
                    <a:pt x="51959" y="337831"/>
                    <a:pt x="49404" y="347177"/>
                  </a:cubicBezTo>
                  <a:cubicBezTo>
                    <a:pt x="31788" y="410176"/>
                    <a:pt x="31183" y="474319"/>
                    <a:pt x="30914" y="539402"/>
                  </a:cubicBezTo>
                  <a:cubicBezTo>
                    <a:pt x="30444" y="635414"/>
                    <a:pt x="27351" y="731628"/>
                    <a:pt x="21098" y="827572"/>
                  </a:cubicBezTo>
                  <a:cubicBezTo>
                    <a:pt x="19014" y="860048"/>
                    <a:pt x="27149" y="891850"/>
                    <a:pt x="25334" y="924324"/>
                  </a:cubicBezTo>
                  <a:cubicBezTo>
                    <a:pt x="18610" y="1044071"/>
                    <a:pt x="35621" y="1161060"/>
                    <a:pt x="67759" y="1276100"/>
                  </a:cubicBezTo>
                  <a:cubicBezTo>
                    <a:pt x="69178" y="1285176"/>
                    <a:pt x="71847" y="1293916"/>
                    <a:pt x="75693" y="1302254"/>
                  </a:cubicBezTo>
                  <a:cubicBezTo>
                    <a:pt x="98365" y="1336947"/>
                    <a:pt x="115792" y="1374801"/>
                    <a:pt x="127397" y="1414604"/>
                  </a:cubicBezTo>
                  <a:cubicBezTo>
                    <a:pt x="131330" y="1425832"/>
                    <a:pt x="139802" y="1434842"/>
                    <a:pt x="150728" y="1439481"/>
                  </a:cubicBezTo>
                  <a:cubicBezTo>
                    <a:pt x="200952" y="1464560"/>
                    <a:pt x="220182" y="1510750"/>
                    <a:pt x="231410" y="1561043"/>
                  </a:cubicBezTo>
                  <a:cubicBezTo>
                    <a:pt x="237125" y="1585987"/>
                    <a:pt x="240487" y="1611267"/>
                    <a:pt x="250034" y="1635607"/>
                  </a:cubicBezTo>
                  <a:cubicBezTo>
                    <a:pt x="269062" y="1683747"/>
                    <a:pt x="309134" y="1712523"/>
                    <a:pt x="346046" y="1744460"/>
                  </a:cubicBezTo>
                  <a:cubicBezTo>
                    <a:pt x="355459" y="1752596"/>
                    <a:pt x="365007" y="1760597"/>
                    <a:pt x="375159" y="1767859"/>
                  </a:cubicBezTo>
                  <a:cubicBezTo>
                    <a:pt x="406961" y="1790718"/>
                    <a:pt x="432376" y="1817612"/>
                    <a:pt x="439974" y="1858223"/>
                  </a:cubicBezTo>
                  <a:cubicBezTo>
                    <a:pt x="444411" y="1882159"/>
                    <a:pt x="461288" y="1895740"/>
                    <a:pt x="483072" y="1905892"/>
                  </a:cubicBezTo>
                  <a:cubicBezTo>
                    <a:pt x="612836" y="1965530"/>
                    <a:pt x="747629" y="2013469"/>
                    <a:pt x="885879" y="2049238"/>
                  </a:cubicBezTo>
                  <a:cubicBezTo>
                    <a:pt x="935633" y="2062685"/>
                    <a:pt x="987404" y="2064904"/>
                    <a:pt x="1038435" y="2070821"/>
                  </a:cubicBezTo>
                  <a:cubicBezTo>
                    <a:pt x="1102981" y="2078284"/>
                    <a:pt x="1167998" y="2071358"/>
                    <a:pt x="1232275" y="2076535"/>
                  </a:cubicBezTo>
                  <a:cubicBezTo>
                    <a:pt x="1373065" y="2087966"/>
                    <a:pt x="1509351" y="2058987"/>
                    <a:pt x="1647251" y="2040162"/>
                  </a:cubicBezTo>
                  <a:cubicBezTo>
                    <a:pt x="1754828" y="2025504"/>
                    <a:pt x="1859244" y="2001568"/>
                    <a:pt x="1964198" y="1976624"/>
                  </a:cubicBezTo>
                  <a:cubicBezTo>
                    <a:pt x="1987932" y="1970976"/>
                    <a:pt x="1999362" y="1957932"/>
                    <a:pt x="2003800" y="1935139"/>
                  </a:cubicBezTo>
                  <a:cubicBezTo>
                    <a:pt x="2015634" y="1874628"/>
                    <a:pt x="2001312" y="1820033"/>
                    <a:pt x="1966888" y="1769943"/>
                  </a:cubicBezTo>
                  <a:cubicBezTo>
                    <a:pt x="1962652" y="1763757"/>
                    <a:pt x="1957273" y="1758446"/>
                    <a:pt x="1953441" y="1752192"/>
                  </a:cubicBezTo>
                  <a:cubicBezTo>
                    <a:pt x="1937707" y="1727786"/>
                    <a:pt x="1943086" y="1712523"/>
                    <a:pt x="1970384" y="1703312"/>
                  </a:cubicBezTo>
                  <a:cubicBezTo>
                    <a:pt x="2094971" y="1662568"/>
                    <a:pt x="2217205" y="1614898"/>
                    <a:pt x="2336413" y="1560504"/>
                  </a:cubicBezTo>
                  <a:cubicBezTo>
                    <a:pt x="2353625" y="1552504"/>
                    <a:pt x="2368282" y="1539460"/>
                    <a:pt x="2386638" y="1533610"/>
                  </a:cubicBezTo>
                  <a:cubicBezTo>
                    <a:pt x="2388588" y="1532602"/>
                    <a:pt x="2390739" y="1532131"/>
                    <a:pt x="2392958" y="1532266"/>
                  </a:cubicBezTo>
                  <a:cubicBezTo>
                    <a:pt x="2389663" y="1527694"/>
                    <a:pt x="2388923" y="1534754"/>
                    <a:pt x="2386235" y="1533678"/>
                  </a:cubicBezTo>
                  <a:cubicBezTo>
                    <a:pt x="2338027" y="1557008"/>
                    <a:pt x="2289214" y="1579196"/>
                    <a:pt x="2239729" y="1599299"/>
                  </a:cubicBezTo>
                  <a:cubicBezTo>
                    <a:pt x="2202345" y="1614495"/>
                    <a:pt x="2163282" y="1626193"/>
                    <a:pt x="2125429" y="1640649"/>
                  </a:cubicBezTo>
                  <a:cubicBezTo>
                    <a:pt x="2072313" y="1661290"/>
                    <a:pt x="2017315" y="1676418"/>
                    <a:pt x="1964064" y="1695715"/>
                  </a:cubicBezTo>
                  <a:cubicBezTo>
                    <a:pt x="1941741" y="1704993"/>
                    <a:pt x="1917335" y="1708154"/>
                    <a:pt x="1893332" y="1704858"/>
                  </a:cubicBezTo>
                  <a:cubicBezTo>
                    <a:pt x="1856487" y="1698135"/>
                    <a:pt x="1820852" y="1704186"/>
                    <a:pt x="1784814" y="1708961"/>
                  </a:cubicBezTo>
                  <a:cubicBezTo>
                    <a:pt x="1770157" y="1711918"/>
                    <a:pt x="1755030" y="1711649"/>
                    <a:pt x="1740506" y="1708154"/>
                  </a:cubicBezTo>
                  <a:cubicBezTo>
                    <a:pt x="1738019" y="1707010"/>
                    <a:pt x="1736069" y="1704993"/>
                    <a:pt x="1734993" y="1702438"/>
                  </a:cubicBezTo>
                  <a:cubicBezTo>
                    <a:pt x="1734926" y="1699615"/>
                    <a:pt x="1736473" y="1696992"/>
                    <a:pt x="1738960" y="1695715"/>
                  </a:cubicBezTo>
                  <a:cubicBezTo>
                    <a:pt x="1765854" y="1686033"/>
                    <a:pt x="1794630" y="1685361"/>
                    <a:pt x="1822198" y="1684688"/>
                  </a:cubicBezTo>
                  <a:cubicBezTo>
                    <a:pt x="1867514" y="1683478"/>
                    <a:pt x="1908460" y="1668552"/>
                    <a:pt x="1949205" y="1653020"/>
                  </a:cubicBezTo>
                  <a:cubicBezTo>
                    <a:pt x="2029887" y="1622294"/>
                    <a:pt x="2114065" y="1602459"/>
                    <a:pt x="2193471" y="1568641"/>
                  </a:cubicBezTo>
                  <a:cubicBezTo>
                    <a:pt x="2274153" y="1534216"/>
                    <a:pt x="2356718" y="1503624"/>
                    <a:pt x="2434442" y="1462274"/>
                  </a:cubicBezTo>
                  <a:cubicBezTo>
                    <a:pt x="2448023" y="1456088"/>
                    <a:pt x="2460596" y="1447885"/>
                    <a:pt x="2471690" y="1437935"/>
                  </a:cubicBezTo>
                  <a:cubicBezTo>
                    <a:pt x="2486616" y="1422336"/>
                    <a:pt x="2504636" y="1410166"/>
                    <a:pt x="2524672" y="1402166"/>
                  </a:cubicBezTo>
                  <a:cubicBezTo>
                    <a:pt x="2531731" y="1399207"/>
                    <a:pt x="2538254" y="1394904"/>
                    <a:pt x="2543766" y="1389593"/>
                  </a:cubicBezTo>
                  <a:cubicBezTo>
                    <a:pt x="2545447" y="1388180"/>
                    <a:pt x="2547196" y="1386903"/>
                    <a:pt x="2549011" y="1385693"/>
                  </a:cubicBezTo>
                  <a:cubicBezTo>
                    <a:pt x="2557886" y="1379776"/>
                    <a:pt x="2566022" y="1372851"/>
                    <a:pt x="2573283" y="1365052"/>
                  </a:cubicBezTo>
                  <a:cubicBezTo>
                    <a:pt x="2574896" y="1363639"/>
                    <a:pt x="2576577" y="1362362"/>
                    <a:pt x="2578325" y="1361219"/>
                  </a:cubicBezTo>
                  <a:cubicBezTo>
                    <a:pt x="2583637" y="1358261"/>
                    <a:pt x="2588209" y="1354227"/>
                    <a:pt x="2591773" y="1349319"/>
                  </a:cubicBezTo>
                  <a:cubicBezTo>
                    <a:pt x="2592849" y="1347638"/>
                    <a:pt x="2593991" y="1346091"/>
                    <a:pt x="2595202" y="1344545"/>
                  </a:cubicBezTo>
                  <a:cubicBezTo>
                    <a:pt x="2596411" y="1342998"/>
                    <a:pt x="2597689" y="1341519"/>
                    <a:pt x="2599034" y="1340174"/>
                  </a:cubicBezTo>
                  <a:lnTo>
                    <a:pt x="2600984" y="1338158"/>
                  </a:lnTo>
                  <a:cubicBezTo>
                    <a:pt x="2602262" y="1336745"/>
                    <a:pt x="2603673" y="1335401"/>
                    <a:pt x="2605018" y="1334124"/>
                  </a:cubicBezTo>
                  <a:lnTo>
                    <a:pt x="2607035" y="1332039"/>
                  </a:lnTo>
                  <a:cubicBezTo>
                    <a:pt x="2608312" y="1330627"/>
                    <a:pt x="2609657" y="1329282"/>
                    <a:pt x="2611069" y="1327871"/>
                  </a:cubicBezTo>
                  <a:cubicBezTo>
                    <a:pt x="2612481" y="1326459"/>
                    <a:pt x="2612413" y="1326459"/>
                    <a:pt x="2613019" y="1325719"/>
                  </a:cubicBezTo>
                  <a:cubicBezTo>
                    <a:pt x="2613624" y="1324979"/>
                    <a:pt x="2615709" y="1322693"/>
                    <a:pt x="2617120" y="1321214"/>
                  </a:cubicBezTo>
                  <a:lnTo>
                    <a:pt x="2619339" y="1318861"/>
                  </a:lnTo>
                  <a:cubicBezTo>
                    <a:pt x="2625860" y="1312743"/>
                    <a:pt x="2631845" y="1305952"/>
                    <a:pt x="2637089" y="1298691"/>
                  </a:cubicBezTo>
                  <a:cubicBezTo>
                    <a:pt x="2638232" y="1296808"/>
                    <a:pt x="2639442" y="1295060"/>
                    <a:pt x="2640787" y="1293379"/>
                  </a:cubicBezTo>
                  <a:cubicBezTo>
                    <a:pt x="2644082" y="1289143"/>
                    <a:pt x="2647040" y="1284638"/>
                    <a:pt x="2649527" y="1279932"/>
                  </a:cubicBezTo>
                  <a:cubicBezTo>
                    <a:pt x="2650603" y="1277982"/>
                    <a:pt x="2651814" y="1276100"/>
                    <a:pt x="2653024" y="1274284"/>
                  </a:cubicBezTo>
                  <a:cubicBezTo>
                    <a:pt x="2665194" y="1255862"/>
                    <a:pt x="2673867" y="1235355"/>
                    <a:pt x="2678641" y="1213772"/>
                  </a:cubicBezTo>
                  <a:cubicBezTo>
                    <a:pt x="2679515" y="1211217"/>
                    <a:pt x="2680322" y="1208730"/>
                    <a:pt x="2681061" y="1206175"/>
                  </a:cubicBezTo>
                  <a:cubicBezTo>
                    <a:pt x="2687785" y="1185735"/>
                    <a:pt x="2691147" y="1164355"/>
                    <a:pt x="2691012" y="1142839"/>
                  </a:cubicBezTo>
                  <a:cubicBezTo>
                    <a:pt x="2691012" y="1094967"/>
                    <a:pt x="2692558" y="1047096"/>
                    <a:pt x="2694441" y="999224"/>
                  </a:cubicBezTo>
                  <a:cubicBezTo>
                    <a:pt x="2696525" y="945436"/>
                    <a:pt x="2690071" y="890572"/>
                    <a:pt x="2685230" y="836381"/>
                  </a:cubicBezTo>
                  <a:cubicBezTo>
                    <a:pt x="2684691" y="833826"/>
                    <a:pt x="2684086" y="831203"/>
                    <a:pt x="2683347" y="828648"/>
                  </a:cubicBezTo>
                  <a:cubicBezTo>
                    <a:pt x="2682204" y="821185"/>
                    <a:pt x="2680657" y="813790"/>
                    <a:pt x="2678708" y="806460"/>
                  </a:cubicBezTo>
                  <a:cubicBezTo>
                    <a:pt x="2661025" y="727056"/>
                    <a:pt x="2627273" y="652088"/>
                    <a:pt x="2579401" y="586332"/>
                  </a:cubicBezTo>
                  <a:cubicBezTo>
                    <a:pt x="2537514" y="527771"/>
                    <a:pt x="2493744" y="469948"/>
                    <a:pt x="2441905" y="420329"/>
                  </a:cubicBezTo>
                  <a:cubicBezTo>
                    <a:pt x="2384822" y="365599"/>
                    <a:pt x="2331773" y="306029"/>
                    <a:pt x="2264000" y="262595"/>
                  </a:cubicBezTo>
                  <a:cubicBezTo>
                    <a:pt x="2257277" y="258359"/>
                    <a:pt x="2246183" y="255266"/>
                    <a:pt x="2250016" y="242424"/>
                  </a:cubicBezTo>
                  <a:cubicBezTo>
                    <a:pt x="2281885" y="243903"/>
                    <a:pt x="2313150" y="251635"/>
                    <a:pt x="2341993" y="265216"/>
                  </a:cubicBezTo>
                  <a:cubicBezTo>
                    <a:pt x="2351070" y="269251"/>
                    <a:pt x="2354835" y="279739"/>
                    <a:pt x="2359071" y="288951"/>
                  </a:cubicBezTo>
                  <a:cubicBezTo>
                    <a:pt x="2388655" y="352421"/>
                    <a:pt x="2434778" y="398679"/>
                    <a:pt x="2501812" y="421606"/>
                  </a:cubicBezTo>
                  <a:cubicBezTo>
                    <a:pt x="2603404" y="456299"/>
                    <a:pt x="2723688" y="387585"/>
                    <a:pt x="2754079" y="284849"/>
                  </a:cubicBezTo>
                  <a:cubicBezTo>
                    <a:pt x="2754818" y="282496"/>
                    <a:pt x="2755222" y="280009"/>
                    <a:pt x="2756029" y="277656"/>
                  </a:cubicBezTo>
                  <a:cubicBezTo>
                    <a:pt x="2768265" y="242558"/>
                    <a:pt x="2765240" y="212034"/>
                    <a:pt x="2740362" y="180837"/>
                  </a:cubicBezTo>
                  <a:cubicBezTo>
                    <a:pt x="2701635" y="132360"/>
                    <a:pt x="2669430" y="78908"/>
                    <a:pt x="2635341" y="27002"/>
                  </a:cubicBezTo>
                  <a:cubicBezTo>
                    <a:pt x="2629895" y="18800"/>
                    <a:pt x="2619608" y="10529"/>
                    <a:pt x="2628617" y="-1573"/>
                  </a:cubicBezTo>
                  <a:cubicBezTo>
                    <a:pt x="2658134" y="32045"/>
                    <a:pt x="2679918" y="71445"/>
                    <a:pt x="2705266" y="108155"/>
                  </a:cubicBezTo>
                  <a:cubicBezTo>
                    <a:pt x="2742447" y="161943"/>
                    <a:pt x="2779225" y="216337"/>
                    <a:pt x="2819162" y="268242"/>
                  </a:cubicBezTo>
                  <a:cubicBezTo>
                    <a:pt x="2837181" y="291035"/>
                    <a:pt x="2853116" y="315374"/>
                    <a:pt x="2866900" y="340923"/>
                  </a:cubicBezTo>
                  <a:cubicBezTo>
                    <a:pt x="2876985" y="360893"/>
                    <a:pt x="2888751" y="380055"/>
                    <a:pt x="2901996" y="398073"/>
                  </a:cubicBezTo>
                  <a:cubicBezTo>
                    <a:pt x="2983888" y="506054"/>
                    <a:pt x="3037408" y="627346"/>
                    <a:pt x="3072035" y="757648"/>
                  </a:cubicBezTo>
                  <a:cubicBezTo>
                    <a:pt x="3098929" y="858501"/>
                    <a:pt x="3112376" y="960901"/>
                    <a:pt x="3102291" y="1065316"/>
                  </a:cubicBezTo>
                  <a:cubicBezTo>
                    <a:pt x="3096508" y="1124888"/>
                    <a:pt x="3082523" y="1183045"/>
                    <a:pt x="3069345" y="1241204"/>
                  </a:cubicBezTo>
                  <a:cubicBezTo>
                    <a:pt x="3056973" y="1296136"/>
                    <a:pt x="3040905" y="1350260"/>
                    <a:pt x="3025978" y="1404586"/>
                  </a:cubicBezTo>
                  <a:cubicBezTo>
                    <a:pt x="3021675" y="1421462"/>
                    <a:pt x="3016027" y="1438002"/>
                    <a:pt x="3009035" y="1453937"/>
                  </a:cubicBezTo>
                  <a:cubicBezTo>
                    <a:pt x="2979787" y="1517003"/>
                    <a:pt x="2948120" y="1578860"/>
                    <a:pt x="2913158" y="1639036"/>
                  </a:cubicBezTo>
                  <a:cubicBezTo>
                    <a:pt x="2910871" y="1642599"/>
                    <a:pt x="2908787" y="1642397"/>
                    <a:pt x="2906904" y="1639573"/>
                  </a:cubicBezTo>
                  <a:close/>
                </a:path>
              </a:pathLst>
            </a:custGeom>
            <a:solidFill>
              <a:srgbClr val="020202"/>
            </a:solidFill>
            <a:ln w="6712" cap="flat">
              <a:noFill/>
              <a:prstDash val="solid"/>
              <a:miter/>
            </a:ln>
          </p:spPr>
          <p:txBody>
            <a:bodyPr rtlCol="0" anchor="ctr"/>
            <a:lstStyle/>
            <a:p>
              <a:endParaRPr lang="es-CO"/>
            </a:p>
          </p:txBody>
        </p:sp>
        <p:sp>
          <p:nvSpPr>
            <p:cNvPr id="5454" name="Freeform: Shape 5453">
              <a:extLst>
                <a:ext uri="{FF2B5EF4-FFF2-40B4-BE49-F238E27FC236}">
                  <a16:creationId xmlns:a16="http://schemas.microsoft.com/office/drawing/2014/main" id="{0C7622F2-769D-A62F-51D7-3D036ABE6C6F}"/>
                </a:ext>
              </a:extLst>
            </p:cNvPr>
            <p:cNvSpPr/>
            <p:nvPr/>
          </p:nvSpPr>
          <p:spPr>
            <a:xfrm>
              <a:off x="3851281" y="5356074"/>
              <a:ext cx="3258306" cy="1502541"/>
            </a:xfrm>
            <a:custGeom>
              <a:avLst/>
              <a:gdLst>
                <a:gd name="connsiteX0" fmla="*/ -514 w 3258306"/>
                <a:gd name="connsiteY0" fmla="*/ -1482 h 1502541"/>
                <a:gd name="connsiteX1" fmla="*/ 29204 w 3258306"/>
                <a:gd name="connsiteY1" fmla="*/ 9746 h 1502541"/>
                <a:gd name="connsiteX2" fmla="*/ 143504 w 3258306"/>
                <a:gd name="connsiteY2" fmla="*/ 62930 h 1502541"/>
                <a:gd name="connsiteX3" fmla="*/ 291018 w 3258306"/>
                <a:gd name="connsiteY3" fmla="*/ 105020 h 1502541"/>
                <a:gd name="connsiteX4" fmla="*/ 401419 w 3258306"/>
                <a:gd name="connsiteY4" fmla="*/ 117524 h 1502541"/>
                <a:gd name="connsiteX5" fmla="*/ 502810 w 3258306"/>
                <a:gd name="connsiteY5" fmla="*/ 122702 h 1502541"/>
                <a:gd name="connsiteX6" fmla="*/ 610386 w 3258306"/>
                <a:gd name="connsiteY6" fmla="*/ 215419 h 1502541"/>
                <a:gd name="connsiteX7" fmla="*/ 623363 w 3258306"/>
                <a:gd name="connsiteY7" fmla="*/ 280839 h 1502541"/>
                <a:gd name="connsiteX8" fmla="*/ 650257 w 3258306"/>
                <a:gd name="connsiteY8" fmla="*/ 315130 h 1502541"/>
                <a:gd name="connsiteX9" fmla="*/ 792392 w 3258306"/>
                <a:gd name="connsiteY9" fmla="*/ 309145 h 1502541"/>
                <a:gd name="connsiteX10" fmla="*/ 807991 w 3258306"/>
                <a:gd name="connsiteY10" fmla="*/ 301481 h 1502541"/>
                <a:gd name="connsiteX11" fmla="*/ 826951 w 3258306"/>
                <a:gd name="connsiteY11" fmla="*/ 313449 h 1502541"/>
                <a:gd name="connsiteX12" fmla="*/ 853375 w 3258306"/>
                <a:gd name="connsiteY12" fmla="*/ 509237 h 1502541"/>
                <a:gd name="connsiteX13" fmla="*/ 882152 w 3258306"/>
                <a:gd name="connsiteY13" fmla="*/ 621924 h 1502541"/>
                <a:gd name="connsiteX14" fmla="*/ 931973 w 3258306"/>
                <a:gd name="connsiteY14" fmla="*/ 787995 h 1502541"/>
                <a:gd name="connsiteX15" fmla="*/ 1039549 w 3258306"/>
                <a:gd name="connsiteY15" fmla="*/ 970876 h 1502541"/>
                <a:gd name="connsiteX16" fmla="*/ 1081369 w 3258306"/>
                <a:gd name="connsiteY16" fmla="*/ 1016595 h 1502541"/>
                <a:gd name="connsiteX17" fmla="*/ 1089505 w 3258306"/>
                <a:gd name="connsiteY17" fmla="*/ 1045775 h 1502541"/>
                <a:gd name="connsiteX18" fmla="*/ 1107121 w 3258306"/>
                <a:gd name="connsiteY18" fmla="*/ 1121684 h 1502541"/>
                <a:gd name="connsiteX19" fmla="*/ 1129107 w 3258306"/>
                <a:gd name="connsiteY19" fmla="*/ 1160075 h 1502541"/>
                <a:gd name="connsiteX20" fmla="*/ 1206898 w 3258306"/>
                <a:gd name="connsiteY20" fmla="*/ 1200888 h 1502541"/>
                <a:gd name="connsiteX21" fmla="*/ 1328930 w 3258306"/>
                <a:gd name="connsiteY21" fmla="*/ 1233094 h 1502541"/>
                <a:gd name="connsiteX22" fmla="*/ 1438927 w 3258306"/>
                <a:gd name="connsiteY22" fmla="*/ 1248624 h 1502541"/>
                <a:gd name="connsiteX23" fmla="*/ 1592694 w 3258306"/>
                <a:gd name="connsiteY23" fmla="*/ 1252860 h 1502541"/>
                <a:gd name="connsiteX24" fmla="*/ 1710961 w 3258306"/>
                <a:gd name="connsiteY24" fmla="*/ 1243783 h 1502541"/>
                <a:gd name="connsiteX25" fmla="*/ 1748747 w 3258306"/>
                <a:gd name="connsiteY25" fmla="*/ 1243783 h 1502541"/>
                <a:gd name="connsiteX26" fmla="*/ 1742023 w 3258306"/>
                <a:gd name="connsiteY26" fmla="*/ 1270006 h 1502541"/>
                <a:gd name="connsiteX27" fmla="*/ 1725484 w 3258306"/>
                <a:gd name="connsiteY27" fmla="*/ 1349611 h 1502541"/>
                <a:gd name="connsiteX28" fmla="*/ 1757824 w 3258306"/>
                <a:gd name="connsiteY28" fmla="*/ 1464988 h 1502541"/>
                <a:gd name="connsiteX29" fmla="*/ 1789492 w 3258306"/>
                <a:gd name="connsiteY29" fmla="*/ 1470971 h 1502541"/>
                <a:gd name="connsiteX30" fmla="*/ 1840523 w 3258306"/>
                <a:gd name="connsiteY30" fmla="*/ 1461626 h 1502541"/>
                <a:gd name="connsiteX31" fmla="*/ 1988441 w 3258306"/>
                <a:gd name="connsiteY31" fmla="*/ 1432513 h 1502541"/>
                <a:gd name="connsiteX32" fmla="*/ 2129635 w 3258306"/>
                <a:gd name="connsiteY32" fmla="*/ 1378725 h 1502541"/>
                <a:gd name="connsiteX33" fmla="*/ 2157269 w 3258306"/>
                <a:gd name="connsiteY33" fmla="*/ 1348065 h 1502541"/>
                <a:gd name="connsiteX34" fmla="*/ 2190147 w 3258306"/>
                <a:gd name="connsiteY34" fmla="*/ 1321642 h 1502541"/>
                <a:gd name="connsiteX35" fmla="*/ 2226924 w 3258306"/>
                <a:gd name="connsiteY35" fmla="*/ 1282645 h 1502541"/>
                <a:gd name="connsiteX36" fmla="*/ 2321054 w 3258306"/>
                <a:gd name="connsiteY36" fmla="*/ 1167874 h 1502541"/>
                <a:gd name="connsiteX37" fmla="*/ 2356958 w 3258306"/>
                <a:gd name="connsiteY37" fmla="*/ 1105547 h 1502541"/>
                <a:gd name="connsiteX38" fmla="*/ 2386676 w 3258306"/>
                <a:gd name="connsiteY38" fmla="*/ 1057811 h 1502541"/>
                <a:gd name="connsiteX39" fmla="*/ 2404762 w 3258306"/>
                <a:gd name="connsiteY39" fmla="*/ 1013435 h 1502541"/>
                <a:gd name="connsiteX40" fmla="*/ 2424328 w 3258306"/>
                <a:gd name="connsiteY40" fmla="*/ 961058 h 1502541"/>
                <a:gd name="connsiteX41" fmla="*/ 2440195 w 3258306"/>
                <a:gd name="connsiteY41" fmla="*/ 912851 h 1502541"/>
                <a:gd name="connsiteX42" fmla="*/ 2454449 w 3258306"/>
                <a:gd name="connsiteY42" fmla="*/ 860878 h 1502541"/>
                <a:gd name="connsiteX43" fmla="*/ 2464131 w 3258306"/>
                <a:gd name="connsiteY43" fmla="*/ 813410 h 1502541"/>
                <a:gd name="connsiteX44" fmla="*/ 2473745 w 3258306"/>
                <a:gd name="connsiteY44" fmla="*/ 750613 h 1502541"/>
                <a:gd name="connsiteX45" fmla="*/ 2477578 w 3258306"/>
                <a:gd name="connsiteY45" fmla="*/ 707514 h 1502541"/>
                <a:gd name="connsiteX46" fmla="*/ 2475494 w 3258306"/>
                <a:gd name="connsiteY46" fmla="*/ 695344 h 1502541"/>
                <a:gd name="connsiteX47" fmla="*/ 2484369 w 3258306"/>
                <a:gd name="connsiteY47" fmla="*/ 556100 h 1502541"/>
                <a:gd name="connsiteX48" fmla="*/ 2483427 w 3258306"/>
                <a:gd name="connsiteY48" fmla="*/ 514616 h 1502541"/>
                <a:gd name="connsiteX49" fmla="*/ 2480671 w 3258306"/>
                <a:gd name="connsiteY49" fmla="*/ 502581 h 1502541"/>
                <a:gd name="connsiteX50" fmla="*/ 2475359 w 3258306"/>
                <a:gd name="connsiteY50" fmla="*/ 367103 h 1502541"/>
                <a:gd name="connsiteX51" fmla="*/ 2466887 w 3258306"/>
                <a:gd name="connsiteY51" fmla="*/ 258719 h 1502541"/>
                <a:gd name="connsiteX52" fmla="*/ 2472737 w 3258306"/>
                <a:gd name="connsiteY52" fmla="*/ 179986 h 1502541"/>
                <a:gd name="connsiteX53" fmla="*/ 2514490 w 3258306"/>
                <a:gd name="connsiteY53" fmla="*/ 141864 h 1502541"/>
                <a:gd name="connsiteX54" fmla="*/ 2601156 w 3258306"/>
                <a:gd name="connsiteY54" fmla="*/ 136149 h 1502541"/>
                <a:gd name="connsiteX55" fmla="*/ 2620654 w 3258306"/>
                <a:gd name="connsiteY55" fmla="*/ 139712 h 1502541"/>
                <a:gd name="connsiteX56" fmla="*/ 2704228 w 3258306"/>
                <a:gd name="connsiteY56" fmla="*/ 143814 h 1502541"/>
                <a:gd name="connsiteX57" fmla="*/ 2779935 w 3258306"/>
                <a:gd name="connsiteY57" fmla="*/ 167614 h 1502541"/>
                <a:gd name="connsiteX58" fmla="*/ 2794861 w 3258306"/>
                <a:gd name="connsiteY58" fmla="*/ 177565 h 1502541"/>
                <a:gd name="connsiteX59" fmla="*/ 2799904 w 3258306"/>
                <a:gd name="connsiteY59" fmla="*/ 182542 h 1502541"/>
                <a:gd name="connsiteX60" fmla="*/ 2809855 w 3258306"/>
                <a:gd name="connsiteY60" fmla="*/ 182542 h 1502541"/>
                <a:gd name="connsiteX61" fmla="*/ 2805955 w 3258306"/>
                <a:gd name="connsiteY61" fmla="*/ 211923 h 1502541"/>
                <a:gd name="connsiteX62" fmla="*/ 2806627 w 3258306"/>
                <a:gd name="connsiteY62" fmla="*/ 259459 h 1502541"/>
                <a:gd name="connsiteX63" fmla="*/ 2814494 w 3258306"/>
                <a:gd name="connsiteY63" fmla="*/ 287024 h 1502541"/>
                <a:gd name="connsiteX64" fmla="*/ 2812208 w 3258306"/>
                <a:gd name="connsiteY64" fmla="*/ 296975 h 1502541"/>
                <a:gd name="connsiteX65" fmla="*/ 2812208 w 3258306"/>
                <a:gd name="connsiteY65" fmla="*/ 306524 h 1502541"/>
                <a:gd name="connsiteX66" fmla="*/ 2814628 w 3258306"/>
                <a:gd name="connsiteY66" fmla="*/ 316138 h 1502541"/>
                <a:gd name="connsiteX67" fmla="*/ 2810191 w 3258306"/>
                <a:gd name="connsiteY67" fmla="*/ 353521 h 1502541"/>
                <a:gd name="connsiteX68" fmla="*/ 2807300 w 3258306"/>
                <a:gd name="connsiteY68" fmla="*/ 363001 h 1502541"/>
                <a:gd name="connsiteX69" fmla="*/ 2807770 w 3258306"/>
                <a:gd name="connsiteY69" fmla="*/ 372951 h 1502541"/>
                <a:gd name="connsiteX70" fmla="*/ 2810527 w 3258306"/>
                <a:gd name="connsiteY70" fmla="*/ 383440 h 1502541"/>
                <a:gd name="connsiteX71" fmla="*/ 2810527 w 3258306"/>
                <a:gd name="connsiteY71" fmla="*/ 485840 h 1502541"/>
                <a:gd name="connsiteX72" fmla="*/ 2807905 w 3258306"/>
                <a:gd name="connsiteY72" fmla="*/ 496531 h 1502541"/>
                <a:gd name="connsiteX73" fmla="*/ 2807165 w 3258306"/>
                <a:gd name="connsiteY73" fmla="*/ 513407 h 1502541"/>
                <a:gd name="connsiteX74" fmla="*/ 2810527 w 3258306"/>
                <a:gd name="connsiteY74" fmla="*/ 523223 h 1502541"/>
                <a:gd name="connsiteX75" fmla="*/ 2814359 w 3258306"/>
                <a:gd name="connsiteY75" fmla="*/ 555429 h 1502541"/>
                <a:gd name="connsiteX76" fmla="*/ 2812813 w 3258306"/>
                <a:gd name="connsiteY76" fmla="*/ 566522 h 1502541"/>
                <a:gd name="connsiteX77" fmla="*/ 2822697 w 3258306"/>
                <a:gd name="connsiteY77" fmla="*/ 653928 h 1502541"/>
                <a:gd name="connsiteX78" fmla="*/ 2824781 w 3258306"/>
                <a:gd name="connsiteY78" fmla="*/ 660651 h 1502541"/>
                <a:gd name="connsiteX79" fmla="*/ 2826395 w 3258306"/>
                <a:gd name="connsiteY79" fmla="*/ 663878 h 1502541"/>
                <a:gd name="connsiteX80" fmla="*/ 2830361 w 3258306"/>
                <a:gd name="connsiteY80" fmla="*/ 669931 h 1502541"/>
                <a:gd name="connsiteX81" fmla="*/ 2841455 w 3258306"/>
                <a:gd name="connsiteY81" fmla="*/ 711953 h 1502541"/>
                <a:gd name="connsiteX82" fmla="*/ 2847775 w 3258306"/>
                <a:gd name="connsiteY82" fmla="*/ 742947 h 1502541"/>
                <a:gd name="connsiteX83" fmla="*/ 2851204 w 3258306"/>
                <a:gd name="connsiteY83" fmla="*/ 748730 h 1502541"/>
                <a:gd name="connsiteX84" fmla="*/ 2853087 w 3258306"/>
                <a:gd name="connsiteY84" fmla="*/ 751486 h 1502541"/>
                <a:gd name="connsiteX85" fmla="*/ 2856987 w 3258306"/>
                <a:gd name="connsiteY85" fmla="*/ 756731 h 1502541"/>
                <a:gd name="connsiteX86" fmla="*/ 2863710 w 3258306"/>
                <a:gd name="connsiteY86" fmla="*/ 767489 h 1502541"/>
                <a:gd name="connsiteX87" fmla="*/ 2867879 w 3258306"/>
                <a:gd name="connsiteY87" fmla="*/ 776094 h 1502541"/>
                <a:gd name="connsiteX88" fmla="*/ 2870904 w 3258306"/>
                <a:gd name="connsiteY88" fmla="*/ 788264 h 1502541"/>
                <a:gd name="connsiteX89" fmla="*/ 2873594 w 3258306"/>
                <a:gd name="connsiteY89" fmla="*/ 797543 h 1502541"/>
                <a:gd name="connsiteX90" fmla="*/ 2882334 w 3258306"/>
                <a:gd name="connsiteY90" fmla="*/ 826320 h 1502541"/>
                <a:gd name="connsiteX91" fmla="*/ 2886906 w 3258306"/>
                <a:gd name="connsiteY91" fmla="*/ 831161 h 1502541"/>
                <a:gd name="connsiteX92" fmla="*/ 2889259 w 3258306"/>
                <a:gd name="connsiteY92" fmla="*/ 833580 h 1502541"/>
                <a:gd name="connsiteX93" fmla="*/ 2893831 w 3258306"/>
                <a:gd name="connsiteY93" fmla="*/ 838421 h 1502541"/>
                <a:gd name="connsiteX94" fmla="*/ 2915414 w 3258306"/>
                <a:gd name="connsiteY94" fmla="*/ 882662 h 1502541"/>
                <a:gd name="connsiteX95" fmla="*/ 2917297 w 3258306"/>
                <a:gd name="connsiteY95" fmla="*/ 888243 h 1502541"/>
                <a:gd name="connsiteX96" fmla="*/ 2918776 w 3258306"/>
                <a:gd name="connsiteY96" fmla="*/ 890663 h 1502541"/>
                <a:gd name="connsiteX97" fmla="*/ 2922743 w 3258306"/>
                <a:gd name="connsiteY97" fmla="*/ 894698 h 1502541"/>
                <a:gd name="connsiteX98" fmla="*/ 2931887 w 3258306"/>
                <a:gd name="connsiteY98" fmla="*/ 901421 h 1502541"/>
                <a:gd name="connsiteX99" fmla="*/ 2936324 w 3258306"/>
                <a:gd name="connsiteY99" fmla="*/ 905454 h 1502541"/>
                <a:gd name="connsiteX100" fmla="*/ 2938476 w 3258306"/>
                <a:gd name="connsiteY100" fmla="*/ 907539 h 1502541"/>
                <a:gd name="connsiteX101" fmla="*/ 2942980 w 3258306"/>
                <a:gd name="connsiteY101" fmla="*/ 911910 h 1502541"/>
                <a:gd name="connsiteX102" fmla="*/ 2945199 w 3258306"/>
                <a:gd name="connsiteY102" fmla="*/ 914128 h 1502541"/>
                <a:gd name="connsiteX103" fmla="*/ 2949502 w 3258306"/>
                <a:gd name="connsiteY103" fmla="*/ 918969 h 1502541"/>
                <a:gd name="connsiteX104" fmla="*/ 2963891 w 3258306"/>
                <a:gd name="connsiteY104" fmla="*/ 948351 h 1502541"/>
                <a:gd name="connsiteX105" fmla="*/ 2970614 w 3258306"/>
                <a:gd name="connsiteY105" fmla="*/ 955075 h 1502541"/>
                <a:gd name="connsiteX106" fmla="*/ 3002820 w 3258306"/>
                <a:gd name="connsiteY106" fmla="*/ 978876 h 1502541"/>
                <a:gd name="connsiteX107" fmla="*/ 3008669 w 3258306"/>
                <a:gd name="connsiteY107" fmla="*/ 986877 h 1502541"/>
                <a:gd name="connsiteX108" fmla="*/ 3023260 w 3258306"/>
                <a:gd name="connsiteY108" fmla="*/ 1008257 h 1502541"/>
                <a:gd name="connsiteX109" fmla="*/ 3029983 w 3258306"/>
                <a:gd name="connsiteY109" fmla="*/ 1014512 h 1502541"/>
                <a:gd name="connsiteX110" fmla="*/ 3049683 w 3258306"/>
                <a:gd name="connsiteY110" fmla="*/ 1024058 h 1502541"/>
                <a:gd name="connsiteX111" fmla="*/ 3057550 w 3258306"/>
                <a:gd name="connsiteY111" fmla="*/ 1029303 h 1502541"/>
                <a:gd name="connsiteX112" fmla="*/ 3072947 w 3258306"/>
                <a:gd name="connsiteY112" fmla="*/ 1044633 h 1502541"/>
                <a:gd name="connsiteX113" fmla="*/ 3078258 w 3258306"/>
                <a:gd name="connsiteY113" fmla="*/ 1051960 h 1502541"/>
                <a:gd name="connsiteX114" fmla="*/ 3087671 w 3258306"/>
                <a:gd name="connsiteY114" fmla="*/ 1063190 h 1502541"/>
                <a:gd name="connsiteX115" fmla="*/ 3094865 w 3258306"/>
                <a:gd name="connsiteY115" fmla="*/ 1067223 h 1502541"/>
                <a:gd name="connsiteX116" fmla="*/ 3112212 w 3258306"/>
                <a:gd name="connsiteY116" fmla="*/ 1069644 h 1502541"/>
                <a:gd name="connsiteX117" fmla="*/ 3120616 w 3258306"/>
                <a:gd name="connsiteY117" fmla="*/ 1073410 h 1502541"/>
                <a:gd name="connsiteX118" fmla="*/ 3130634 w 3258306"/>
                <a:gd name="connsiteY118" fmla="*/ 1080133 h 1502541"/>
                <a:gd name="connsiteX119" fmla="*/ 3137358 w 3258306"/>
                <a:gd name="connsiteY119" fmla="*/ 1086251 h 1502541"/>
                <a:gd name="connsiteX120" fmla="*/ 3145560 w 3258306"/>
                <a:gd name="connsiteY120" fmla="*/ 1093983 h 1502541"/>
                <a:gd name="connsiteX121" fmla="*/ 3152822 w 3258306"/>
                <a:gd name="connsiteY121" fmla="*/ 1097412 h 1502541"/>
                <a:gd name="connsiteX122" fmla="*/ 3163445 w 3258306"/>
                <a:gd name="connsiteY122" fmla="*/ 1099833 h 1502541"/>
                <a:gd name="connsiteX123" fmla="*/ 3171245 w 3258306"/>
                <a:gd name="connsiteY123" fmla="*/ 1102522 h 1502541"/>
                <a:gd name="connsiteX124" fmla="*/ 3179178 w 3258306"/>
                <a:gd name="connsiteY124" fmla="*/ 1105077 h 1502541"/>
                <a:gd name="connsiteX125" fmla="*/ 3187112 w 3258306"/>
                <a:gd name="connsiteY125" fmla="*/ 1107228 h 1502541"/>
                <a:gd name="connsiteX126" fmla="*/ 3192760 w 3258306"/>
                <a:gd name="connsiteY126" fmla="*/ 1107631 h 1502541"/>
                <a:gd name="connsiteX127" fmla="*/ 3204324 w 3258306"/>
                <a:gd name="connsiteY127" fmla="*/ 1108103 h 1502541"/>
                <a:gd name="connsiteX128" fmla="*/ 3214544 w 3258306"/>
                <a:gd name="connsiteY128" fmla="*/ 1112540 h 1502541"/>
                <a:gd name="connsiteX129" fmla="*/ 3219519 w 3258306"/>
                <a:gd name="connsiteY129" fmla="*/ 1115095 h 1502541"/>
                <a:gd name="connsiteX130" fmla="*/ 3224226 w 3258306"/>
                <a:gd name="connsiteY130" fmla="*/ 1112405 h 1502541"/>
                <a:gd name="connsiteX131" fmla="*/ 3232563 w 3258306"/>
                <a:gd name="connsiteY131" fmla="*/ 1109245 h 1502541"/>
                <a:gd name="connsiteX132" fmla="*/ 3245607 w 3258306"/>
                <a:gd name="connsiteY132" fmla="*/ 1110589 h 1502541"/>
                <a:gd name="connsiteX133" fmla="*/ 3254415 w 3258306"/>
                <a:gd name="connsiteY133" fmla="*/ 1116911 h 1502541"/>
                <a:gd name="connsiteX134" fmla="*/ 3254415 w 3258306"/>
                <a:gd name="connsiteY134" fmla="*/ 1134391 h 1502541"/>
                <a:gd name="connsiteX135" fmla="*/ 3001475 w 3258306"/>
                <a:gd name="connsiteY135" fmla="*/ 1041338 h 1502541"/>
                <a:gd name="connsiteX136" fmla="*/ 2958982 w 3258306"/>
                <a:gd name="connsiteY136" fmla="*/ 1003753 h 1502541"/>
                <a:gd name="connsiteX137" fmla="*/ 2864853 w 3258306"/>
                <a:gd name="connsiteY137" fmla="*/ 874191 h 1502541"/>
                <a:gd name="connsiteX138" fmla="*/ 2786524 w 3258306"/>
                <a:gd name="connsiteY138" fmla="*/ 626228 h 1502541"/>
                <a:gd name="connsiteX139" fmla="*/ 2762319 w 3258306"/>
                <a:gd name="connsiteY139" fmla="*/ 444087 h 1502541"/>
                <a:gd name="connsiteX140" fmla="*/ 2773413 w 3258306"/>
                <a:gd name="connsiteY140" fmla="*/ 250314 h 1502541"/>
                <a:gd name="connsiteX141" fmla="*/ 2777985 w 3258306"/>
                <a:gd name="connsiteY141" fmla="*/ 193299 h 1502541"/>
                <a:gd name="connsiteX142" fmla="*/ 2763395 w 3258306"/>
                <a:gd name="connsiteY142" fmla="*/ 175617 h 1502541"/>
                <a:gd name="connsiteX143" fmla="*/ 2708733 w 3258306"/>
                <a:gd name="connsiteY143" fmla="*/ 173599 h 1502541"/>
                <a:gd name="connsiteX144" fmla="*/ 2656693 w 3258306"/>
                <a:gd name="connsiteY144" fmla="*/ 170507 h 1502541"/>
                <a:gd name="connsiteX145" fmla="*/ 2567337 w 3258306"/>
                <a:gd name="connsiteY145" fmla="*/ 167145 h 1502541"/>
                <a:gd name="connsiteX146" fmla="*/ 2544208 w 3258306"/>
                <a:gd name="connsiteY146" fmla="*/ 169095 h 1502541"/>
                <a:gd name="connsiteX147" fmla="*/ 2526861 w 3258306"/>
                <a:gd name="connsiteY147" fmla="*/ 168624 h 1502541"/>
                <a:gd name="connsiteX148" fmla="*/ 2524239 w 3258306"/>
                <a:gd name="connsiteY148" fmla="*/ 169295 h 1502541"/>
                <a:gd name="connsiteX149" fmla="*/ 2519465 w 3258306"/>
                <a:gd name="connsiteY149" fmla="*/ 170976 h 1502541"/>
                <a:gd name="connsiteX150" fmla="*/ 2515364 w 3258306"/>
                <a:gd name="connsiteY150" fmla="*/ 173599 h 1502541"/>
                <a:gd name="connsiteX151" fmla="*/ 2513885 w 3258306"/>
                <a:gd name="connsiteY151" fmla="*/ 175549 h 1502541"/>
                <a:gd name="connsiteX152" fmla="*/ 2512002 w 3258306"/>
                <a:gd name="connsiteY152" fmla="*/ 183415 h 1502541"/>
                <a:gd name="connsiteX153" fmla="*/ 2512002 w 3258306"/>
                <a:gd name="connsiteY153" fmla="*/ 192425 h 1502541"/>
                <a:gd name="connsiteX154" fmla="*/ 2512002 w 3258306"/>
                <a:gd name="connsiteY154" fmla="*/ 212596 h 1502541"/>
                <a:gd name="connsiteX155" fmla="*/ 2512002 w 3258306"/>
                <a:gd name="connsiteY155" fmla="*/ 230480 h 1502541"/>
                <a:gd name="connsiteX156" fmla="*/ 2514759 w 3258306"/>
                <a:gd name="connsiteY156" fmla="*/ 266452 h 1502541"/>
                <a:gd name="connsiteX157" fmla="*/ 2516507 w 3258306"/>
                <a:gd name="connsiteY157" fmla="*/ 273577 h 1502541"/>
                <a:gd name="connsiteX158" fmla="*/ 2517112 w 3258306"/>
                <a:gd name="connsiteY158" fmla="*/ 288370 h 1502541"/>
                <a:gd name="connsiteX159" fmla="*/ 2521281 w 3258306"/>
                <a:gd name="connsiteY159" fmla="*/ 321988 h 1502541"/>
                <a:gd name="connsiteX160" fmla="*/ 2521886 w 3258306"/>
                <a:gd name="connsiteY160" fmla="*/ 329921 h 1502541"/>
                <a:gd name="connsiteX161" fmla="*/ 2526727 w 3258306"/>
                <a:gd name="connsiteY161" fmla="*/ 375709 h 1502541"/>
                <a:gd name="connsiteX162" fmla="*/ 2537350 w 3258306"/>
                <a:gd name="connsiteY162" fmla="*/ 573380 h 1502541"/>
                <a:gd name="connsiteX163" fmla="*/ 2522424 w 3258306"/>
                <a:gd name="connsiteY163" fmla="*/ 735350 h 1502541"/>
                <a:gd name="connsiteX164" fmla="*/ 2517516 w 3258306"/>
                <a:gd name="connsiteY164" fmla="*/ 759689 h 1502541"/>
                <a:gd name="connsiteX165" fmla="*/ 2428025 w 3258306"/>
                <a:gd name="connsiteY165" fmla="*/ 1075695 h 1502541"/>
                <a:gd name="connsiteX166" fmla="*/ 2390710 w 3258306"/>
                <a:gd name="connsiteY166" fmla="*/ 1148107 h 1502541"/>
                <a:gd name="connsiteX167" fmla="*/ 2386541 w 3258306"/>
                <a:gd name="connsiteY167" fmla="*/ 1154292 h 1502541"/>
                <a:gd name="connsiteX168" fmla="*/ 1990861 w 3258306"/>
                <a:gd name="connsiteY168" fmla="*/ 1437757 h 1502541"/>
                <a:gd name="connsiteX169" fmla="*/ 1578373 w 3258306"/>
                <a:gd name="connsiteY169" fmla="*/ 1500958 h 1502541"/>
                <a:gd name="connsiteX170" fmla="*/ 1145647 w 3258306"/>
                <a:gd name="connsiteY170" fmla="*/ 1434530 h 1502541"/>
                <a:gd name="connsiteX171" fmla="*/ 1136234 w 3258306"/>
                <a:gd name="connsiteY171" fmla="*/ 1431303 h 1502541"/>
                <a:gd name="connsiteX172" fmla="*/ 889211 w 3258306"/>
                <a:gd name="connsiteY172" fmla="*/ 1300194 h 1502541"/>
                <a:gd name="connsiteX173" fmla="*/ 862317 w 3258306"/>
                <a:gd name="connsiteY173" fmla="*/ 1277872 h 1502541"/>
                <a:gd name="connsiteX174" fmla="*/ 708415 w 3258306"/>
                <a:gd name="connsiteY174" fmla="*/ 1065071 h 1502541"/>
                <a:gd name="connsiteX175" fmla="*/ 693960 w 3258306"/>
                <a:gd name="connsiteY175" fmla="*/ 1036094 h 1502541"/>
                <a:gd name="connsiteX176" fmla="*/ 692884 w 3258306"/>
                <a:gd name="connsiteY176" fmla="*/ 1015116 h 1502541"/>
                <a:gd name="connsiteX177" fmla="*/ 695708 w 3258306"/>
                <a:gd name="connsiteY177" fmla="*/ 986069 h 1502541"/>
                <a:gd name="connsiteX178" fmla="*/ 664712 w 3258306"/>
                <a:gd name="connsiteY178" fmla="*/ 747049 h 1502541"/>
                <a:gd name="connsiteX179" fmla="*/ 636003 w 3258306"/>
                <a:gd name="connsiteY179" fmla="*/ 422303 h 1502541"/>
                <a:gd name="connsiteX180" fmla="*/ 609849 w 3258306"/>
                <a:gd name="connsiteY180" fmla="*/ 237607 h 1502541"/>
                <a:gd name="connsiteX181" fmla="*/ 482639 w 3258306"/>
                <a:gd name="connsiteY181" fmla="*/ 126669 h 1502541"/>
                <a:gd name="connsiteX182" fmla="*/ 398259 w 3258306"/>
                <a:gd name="connsiteY182" fmla="*/ 124046 h 1502541"/>
                <a:gd name="connsiteX183" fmla="*/ 226473 w 3258306"/>
                <a:gd name="connsiteY183" fmla="*/ 97152 h 1502541"/>
                <a:gd name="connsiteX184" fmla="*/ 9236 w 3258306"/>
                <a:gd name="connsiteY184" fmla="*/ 5713 h 1502541"/>
                <a:gd name="connsiteX185" fmla="*/ -514 w 3258306"/>
                <a:gd name="connsiteY185" fmla="*/ -1482 h 150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3258306" h="1502541">
                  <a:moveTo>
                    <a:pt x="-514" y="-1482"/>
                  </a:moveTo>
                  <a:cubicBezTo>
                    <a:pt x="11118" y="-2422"/>
                    <a:pt x="20329" y="4099"/>
                    <a:pt x="29204" y="9746"/>
                  </a:cubicBezTo>
                  <a:cubicBezTo>
                    <a:pt x="65243" y="32338"/>
                    <a:pt x="104508" y="47533"/>
                    <a:pt x="143504" y="62930"/>
                  </a:cubicBezTo>
                  <a:cubicBezTo>
                    <a:pt x="191161" y="81822"/>
                    <a:pt x="240572" y="95942"/>
                    <a:pt x="291018" y="105020"/>
                  </a:cubicBezTo>
                  <a:cubicBezTo>
                    <a:pt x="327460" y="111407"/>
                    <a:pt x="363767" y="119946"/>
                    <a:pt x="401419" y="117524"/>
                  </a:cubicBezTo>
                  <a:cubicBezTo>
                    <a:pt x="435306" y="115642"/>
                    <a:pt x="469293" y="117390"/>
                    <a:pt x="502810" y="122702"/>
                  </a:cubicBezTo>
                  <a:cubicBezTo>
                    <a:pt x="546782" y="129425"/>
                    <a:pt x="598687" y="159345"/>
                    <a:pt x="610386" y="215419"/>
                  </a:cubicBezTo>
                  <a:cubicBezTo>
                    <a:pt x="615093" y="237136"/>
                    <a:pt x="621951" y="258449"/>
                    <a:pt x="623363" y="280839"/>
                  </a:cubicBezTo>
                  <a:cubicBezTo>
                    <a:pt x="623706" y="296975"/>
                    <a:pt x="634665" y="310960"/>
                    <a:pt x="650257" y="315130"/>
                  </a:cubicBezTo>
                  <a:cubicBezTo>
                    <a:pt x="698532" y="332206"/>
                    <a:pt x="745865" y="331602"/>
                    <a:pt x="792392" y="309145"/>
                  </a:cubicBezTo>
                  <a:cubicBezTo>
                    <a:pt x="797637" y="306591"/>
                    <a:pt x="802679" y="303699"/>
                    <a:pt x="807991" y="301481"/>
                  </a:cubicBezTo>
                  <a:cubicBezTo>
                    <a:pt x="821438" y="295833"/>
                    <a:pt x="826481" y="298456"/>
                    <a:pt x="826951" y="313449"/>
                  </a:cubicBezTo>
                  <a:cubicBezTo>
                    <a:pt x="829103" y="379607"/>
                    <a:pt x="842953" y="444221"/>
                    <a:pt x="853375" y="509237"/>
                  </a:cubicBezTo>
                  <a:cubicBezTo>
                    <a:pt x="859493" y="547359"/>
                    <a:pt x="872402" y="584406"/>
                    <a:pt x="882152" y="621924"/>
                  </a:cubicBezTo>
                  <a:cubicBezTo>
                    <a:pt x="896674" y="677931"/>
                    <a:pt x="909516" y="734408"/>
                    <a:pt x="931973" y="787995"/>
                  </a:cubicBezTo>
                  <a:cubicBezTo>
                    <a:pt x="959606" y="853818"/>
                    <a:pt x="992484" y="916347"/>
                    <a:pt x="1039549" y="970876"/>
                  </a:cubicBezTo>
                  <a:cubicBezTo>
                    <a:pt x="1052996" y="986541"/>
                    <a:pt x="1066443" y="1002274"/>
                    <a:pt x="1081369" y="1016595"/>
                  </a:cubicBezTo>
                  <a:cubicBezTo>
                    <a:pt x="1089956" y="1023655"/>
                    <a:pt x="1093210" y="1035286"/>
                    <a:pt x="1089505" y="1045775"/>
                  </a:cubicBezTo>
                  <a:cubicBezTo>
                    <a:pt x="1080025" y="1074754"/>
                    <a:pt x="1087891" y="1099967"/>
                    <a:pt x="1107121" y="1121684"/>
                  </a:cubicBezTo>
                  <a:cubicBezTo>
                    <a:pt x="1117206" y="1133114"/>
                    <a:pt x="1119357" y="1148175"/>
                    <a:pt x="1129107" y="1160075"/>
                  </a:cubicBezTo>
                  <a:cubicBezTo>
                    <a:pt x="1149277" y="1185356"/>
                    <a:pt x="1178524" y="1192752"/>
                    <a:pt x="1206898" y="1200888"/>
                  </a:cubicBezTo>
                  <a:cubicBezTo>
                    <a:pt x="1247239" y="1212519"/>
                    <a:pt x="1287580" y="1224889"/>
                    <a:pt x="1328930" y="1233094"/>
                  </a:cubicBezTo>
                  <a:cubicBezTo>
                    <a:pt x="1365304" y="1240354"/>
                    <a:pt x="1402284" y="1243379"/>
                    <a:pt x="1438927" y="1248624"/>
                  </a:cubicBezTo>
                  <a:cubicBezTo>
                    <a:pt x="1490228" y="1255886"/>
                    <a:pt x="1541461" y="1251449"/>
                    <a:pt x="1592694" y="1252860"/>
                  </a:cubicBezTo>
                  <a:cubicBezTo>
                    <a:pt x="1632302" y="1253197"/>
                    <a:pt x="1671863" y="1250103"/>
                    <a:pt x="1710961" y="1243783"/>
                  </a:cubicBezTo>
                  <a:cubicBezTo>
                    <a:pt x="1723541" y="1242910"/>
                    <a:pt x="1736167" y="1242910"/>
                    <a:pt x="1748747" y="1243783"/>
                  </a:cubicBezTo>
                  <a:cubicBezTo>
                    <a:pt x="1750764" y="1254339"/>
                    <a:pt x="1744915" y="1262340"/>
                    <a:pt x="1742023" y="1270006"/>
                  </a:cubicBezTo>
                  <a:cubicBezTo>
                    <a:pt x="1731421" y="1295219"/>
                    <a:pt x="1725806" y="1322246"/>
                    <a:pt x="1725484" y="1349611"/>
                  </a:cubicBezTo>
                  <a:cubicBezTo>
                    <a:pt x="1724798" y="1390424"/>
                    <a:pt x="1736040" y="1430495"/>
                    <a:pt x="1757824" y="1464988"/>
                  </a:cubicBezTo>
                  <a:cubicBezTo>
                    <a:pt x="1765959" y="1477493"/>
                    <a:pt x="1778869" y="1473056"/>
                    <a:pt x="1789492" y="1470971"/>
                  </a:cubicBezTo>
                  <a:cubicBezTo>
                    <a:pt x="1806502" y="1467677"/>
                    <a:pt x="1823715" y="1465323"/>
                    <a:pt x="1840523" y="1461626"/>
                  </a:cubicBezTo>
                  <a:cubicBezTo>
                    <a:pt x="1889605" y="1450801"/>
                    <a:pt x="1939763" y="1445489"/>
                    <a:pt x="1988441" y="1432513"/>
                  </a:cubicBezTo>
                  <a:cubicBezTo>
                    <a:pt x="2037509" y="1420343"/>
                    <a:pt x="2084917" y="1402324"/>
                    <a:pt x="2129635" y="1378725"/>
                  </a:cubicBezTo>
                  <a:cubicBezTo>
                    <a:pt x="2141670" y="1372001"/>
                    <a:pt x="2159219" y="1368168"/>
                    <a:pt x="2157269" y="1348065"/>
                  </a:cubicBezTo>
                  <a:cubicBezTo>
                    <a:pt x="2166830" y="1337643"/>
                    <a:pt x="2177917" y="1328769"/>
                    <a:pt x="2190147" y="1321642"/>
                  </a:cubicBezTo>
                  <a:cubicBezTo>
                    <a:pt x="2205880" y="1311489"/>
                    <a:pt x="2214553" y="1295152"/>
                    <a:pt x="2226924" y="1282645"/>
                  </a:cubicBezTo>
                  <a:cubicBezTo>
                    <a:pt x="2262022" y="1247145"/>
                    <a:pt x="2290798" y="1207207"/>
                    <a:pt x="2321054" y="1167874"/>
                  </a:cubicBezTo>
                  <a:cubicBezTo>
                    <a:pt x="2336115" y="1148242"/>
                    <a:pt x="2355546" y="1133720"/>
                    <a:pt x="2356958" y="1105547"/>
                  </a:cubicBezTo>
                  <a:cubicBezTo>
                    <a:pt x="2357966" y="1085915"/>
                    <a:pt x="2373767" y="1071929"/>
                    <a:pt x="2386676" y="1057811"/>
                  </a:cubicBezTo>
                  <a:cubicBezTo>
                    <a:pt x="2399585" y="1043691"/>
                    <a:pt x="2406107" y="1031388"/>
                    <a:pt x="2404762" y="1013435"/>
                  </a:cubicBezTo>
                  <a:cubicBezTo>
                    <a:pt x="2403283" y="993264"/>
                    <a:pt x="2412158" y="976321"/>
                    <a:pt x="2424328" y="961058"/>
                  </a:cubicBezTo>
                  <a:cubicBezTo>
                    <a:pt x="2435919" y="947813"/>
                    <a:pt x="2441640" y="930400"/>
                    <a:pt x="2440195" y="912851"/>
                  </a:cubicBezTo>
                  <a:cubicBezTo>
                    <a:pt x="2439039" y="894429"/>
                    <a:pt x="2444054" y="876141"/>
                    <a:pt x="2454449" y="860878"/>
                  </a:cubicBezTo>
                  <a:cubicBezTo>
                    <a:pt x="2463754" y="846960"/>
                    <a:pt x="2467230" y="829882"/>
                    <a:pt x="2464131" y="813410"/>
                  </a:cubicBezTo>
                  <a:cubicBezTo>
                    <a:pt x="2459962" y="791962"/>
                    <a:pt x="2463358" y="769774"/>
                    <a:pt x="2473745" y="750613"/>
                  </a:cubicBezTo>
                  <a:cubicBezTo>
                    <a:pt x="2481343" y="737501"/>
                    <a:pt x="2482748" y="721769"/>
                    <a:pt x="2477578" y="707514"/>
                  </a:cubicBezTo>
                  <a:cubicBezTo>
                    <a:pt x="2475702" y="703749"/>
                    <a:pt x="2474976" y="699514"/>
                    <a:pt x="2475494" y="695344"/>
                  </a:cubicBezTo>
                  <a:cubicBezTo>
                    <a:pt x="2488201" y="649491"/>
                    <a:pt x="2478317" y="602292"/>
                    <a:pt x="2484369" y="556100"/>
                  </a:cubicBezTo>
                  <a:cubicBezTo>
                    <a:pt x="2486251" y="541914"/>
                    <a:pt x="2489008" y="528400"/>
                    <a:pt x="2483427" y="514616"/>
                  </a:cubicBezTo>
                  <a:cubicBezTo>
                    <a:pt x="2481518" y="510918"/>
                    <a:pt x="2480570" y="506750"/>
                    <a:pt x="2480671" y="502581"/>
                  </a:cubicBezTo>
                  <a:cubicBezTo>
                    <a:pt x="2486050" y="457197"/>
                    <a:pt x="2476636" y="412285"/>
                    <a:pt x="2475359" y="367103"/>
                  </a:cubicBezTo>
                  <a:cubicBezTo>
                    <a:pt x="2474485" y="330862"/>
                    <a:pt x="2471655" y="294690"/>
                    <a:pt x="2466887" y="258719"/>
                  </a:cubicBezTo>
                  <a:cubicBezTo>
                    <a:pt x="2464084" y="232363"/>
                    <a:pt x="2466060" y="205671"/>
                    <a:pt x="2472737" y="179986"/>
                  </a:cubicBezTo>
                  <a:cubicBezTo>
                    <a:pt x="2477342" y="159816"/>
                    <a:pt x="2493983" y="144620"/>
                    <a:pt x="2514490" y="141864"/>
                  </a:cubicBezTo>
                  <a:cubicBezTo>
                    <a:pt x="2543058" y="136620"/>
                    <a:pt x="2572144" y="134670"/>
                    <a:pt x="2601156" y="136149"/>
                  </a:cubicBezTo>
                  <a:cubicBezTo>
                    <a:pt x="2607833" y="135947"/>
                    <a:pt x="2614476" y="137158"/>
                    <a:pt x="2620654" y="139712"/>
                  </a:cubicBezTo>
                  <a:cubicBezTo>
                    <a:pt x="2646533" y="153361"/>
                    <a:pt x="2677132" y="154908"/>
                    <a:pt x="2704228" y="143814"/>
                  </a:cubicBezTo>
                  <a:cubicBezTo>
                    <a:pt x="2733610" y="133191"/>
                    <a:pt x="2759428" y="144553"/>
                    <a:pt x="2779935" y="167614"/>
                  </a:cubicBezTo>
                  <a:cubicBezTo>
                    <a:pt x="2783431" y="173195"/>
                    <a:pt x="2789684" y="174338"/>
                    <a:pt x="2794861" y="177565"/>
                  </a:cubicBezTo>
                  <a:cubicBezTo>
                    <a:pt x="2796340" y="179448"/>
                    <a:pt x="2798358" y="180727"/>
                    <a:pt x="2799904" y="182542"/>
                  </a:cubicBezTo>
                  <a:lnTo>
                    <a:pt x="2809855" y="182542"/>
                  </a:lnTo>
                  <a:cubicBezTo>
                    <a:pt x="2817654" y="193501"/>
                    <a:pt x="2811603" y="203047"/>
                    <a:pt x="2805955" y="211923"/>
                  </a:cubicBezTo>
                  <a:cubicBezTo>
                    <a:pt x="2795601" y="228193"/>
                    <a:pt x="2794189" y="243523"/>
                    <a:pt x="2806627" y="259459"/>
                  </a:cubicBezTo>
                  <a:cubicBezTo>
                    <a:pt x="2812981" y="267123"/>
                    <a:pt x="2815832" y="277141"/>
                    <a:pt x="2814494" y="287024"/>
                  </a:cubicBezTo>
                  <a:cubicBezTo>
                    <a:pt x="2813956" y="290386"/>
                    <a:pt x="2813015" y="293748"/>
                    <a:pt x="2812208" y="296975"/>
                  </a:cubicBezTo>
                  <a:cubicBezTo>
                    <a:pt x="2811737" y="300137"/>
                    <a:pt x="2811737" y="303364"/>
                    <a:pt x="2812208" y="306524"/>
                  </a:cubicBezTo>
                  <a:cubicBezTo>
                    <a:pt x="2813015" y="309751"/>
                    <a:pt x="2813889" y="312911"/>
                    <a:pt x="2814628" y="316138"/>
                  </a:cubicBezTo>
                  <a:cubicBezTo>
                    <a:pt x="2816739" y="328779"/>
                    <a:pt x="2815200" y="341755"/>
                    <a:pt x="2810191" y="353521"/>
                  </a:cubicBezTo>
                  <a:cubicBezTo>
                    <a:pt x="2809182" y="356681"/>
                    <a:pt x="2808040" y="359773"/>
                    <a:pt x="2807300" y="363001"/>
                  </a:cubicBezTo>
                  <a:cubicBezTo>
                    <a:pt x="2807017" y="366295"/>
                    <a:pt x="2807179" y="369657"/>
                    <a:pt x="2807770" y="372951"/>
                  </a:cubicBezTo>
                  <a:cubicBezTo>
                    <a:pt x="2808779" y="376448"/>
                    <a:pt x="2809787" y="379675"/>
                    <a:pt x="2810527" y="383440"/>
                  </a:cubicBezTo>
                  <a:cubicBezTo>
                    <a:pt x="2811872" y="417596"/>
                    <a:pt x="2808846" y="451751"/>
                    <a:pt x="2810527" y="485840"/>
                  </a:cubicBezTo>
                  <a:cubicBezTo>
                    <a:pt x="2809855" y="489471"/>
                    <a:pt x="2808846" y="493034"/>
                    <a:pt x="2807905" y="496531"/>
                  </a:cubicBezTo>
                  <a:cubicBezTo>
                    <a:pt x="2806486" y="502043"/>
                    <a:pt x="2806238" y="507758"/>
                    <a:pt x="2807165" y="513407"/>
                  </a:cubicBezTo>
                  <a:cubicBezTo>
                    <a:pt x="2808053" y="516768"/>
                    <a:pt x="2809175" y="520063"/>
                    <a:pt x="2810527" y="523223"/>
                  </a:cubicBezTo>
                  <a:cubicBezTo>
                    <a:pt x="2815334" y="533241"/>
                    <a:pt x="2816679" y="544536"/>
                    <a:pt x="2814359" y="555429"/>
                  </a:cubicBezTo>
                  <a:cubicBezTo>
                    <a:pt x="2813754" y="559125"/>
                    <a:pt x="2813149" y="562824"/>
                    <a:pt x="2812813" y="566522"/>
                  </a:cubicBezTo>
                  <a:cubicBezTo>
                    <a:pt x="2819839" y="595097"/>
                    <a:pt x="2823160" y="624480"/>
                    <a:pt x="2822697" y="653928"/>
                  </a:cubicBezTo>
                  <a:cubicBezTo>
                    <a:pt x="2823302" y="656282"/>
                    <a:pt x="2823974" y="658567"/>
                    <a:pt x="2824781" y="660651"/>
                  </a:cubicBezTo>
                  <a:lnTo>
                    <a:pt x="2826395" y="663878"/>
                  </a:lnTo>
                  <a:cubicBezTo>
                    <a:pt x="2827806" y="665829"/>
                    <a:pt x="2829017" y="667913"/>
                    <a:pt x="2830361" y="669931"/>
                  </a:cubicBezTo>
                  <a:cubicBezTo>
                    <a:pt x="2838766" y="682234"/>
                    <a:pt x="2842679" y="697092"/>
                    <a:pt x="2841455" y="711953"/>
                  </a:cubicBezTo>
                  <a:cubicBezTo>
                    <a:pt x="2840628" y="722642"/>
                    <a:pt x="2842814" y="733400"/>
                    <a:pt x="2847775" y="742947"/>
                  </a:cubicBezTo>
                  <a:lnTo>
                    <a:pt x="2851204" y="748730"/>
                  </a:lnTo>
                  <a:cubicBezTo>
                    <a:pt x="2851877" y="749671"/>
                    <a:pt x="2852415" y="750613"/>
                    <a:pt x="2853087" y="751486"/>
                  </a:cubicBezTo>
                  <a:cubicBezTo>
                    <a:pt x="2853759" y="752361"/>
                    <a:pt x="2855709" y="754983"/>
                    <a:pt x="2856987" y="756731"/>
                  </a:cubicBezTo>
                  <a:cubicBezTo>
                    <a:pt x="2859488" y="760160"/>
                    <a:pt x="2861760" y="763724"/>
                    <a:pt x="2863710" y="767489"/>
                  </a:cubicBezTo>
                  <a:cubicBezTo>
                    <a:pt x="2865324" y="770245"/>
                    <a:pt x="2866736" y="773136"/>
                    <a:pt x="2867879" y="776094"/>
                  </a:cubicBezTo>
                  <a:cubicBezTo>
                    <a:pt x="2869223" y="780061"/>
                    <a:pt x="2869963" y="784231"/>
                    <a:pt x="2870904" y="788264"/>
                  </a:cubicBezTo>
                  <a:cubicBezTo>
                    <a:pt x="2871846" y="792299"/>
                    <a:pt x="2872787" y="794449"/>
                    <a:pt x="2873594" y="797543"/>
                  </a:cubicBezTo>
                  <a:cubicBezTo>
                    <a:pt x="2875812" y="807426"/>
                    <a:pt x="2874871" y="818183"/>
                    <a:pt x="2882334" y="826320"/>
                  </a:cubicBezTo>
                  <a:cubicBezTo>
                    <a:pt x="2883948" y="827934"/>
                    <a:pt x="2885427" y="829547"/>
                    <a:pt x="2886906" y="831161"/>
                  </a:cubicBezTo>
                  <a:lnTo>
                    <a:pt x="2889259" y="833580"/>
                  </a:lnTo>
                  <a:cubicBezTo>
                    <a:pt x="2890873" y="835127"/>
                    <a:pt x="2892352" y="836740"/>
                    <a:pt x="2893831" y="838421"/>
                  </a:cubicBezTo>
                  <a:cubicBezTo>
                    <a:pt x="2904993" y="850860"/>
                    <a:pt x="2912456" y="866190"/>
                    <a:pt x="2915414" y="882662"/>
                  </a:cubicBezTo>
                  <a:cubicBezTo>
                    <a:pt x="2916019" y="884545"/>
                    <a:pt x="2916624" y="886428"/>
                    <a:pt x="2917297" y="888243"/>
                  </a:cubicBezTo>
                  <a:cubicBezTo>
                    <a:pt x="2917834" y="889049"/>
                    <a:pt x="2918238" y="889924"/>
                    <a:pt x="2918776" y="890663"/>
                  </a:cubicBezTo>
                  <a:cubicBezTo>
                    <a:pt x="2920053" y="892075"/>
                    <a:pt x="2921331" y="893421"/>
                    <a:pt x="2922743" y="894698"/>
                  </a:cubicBezTo>
                  <a:cubicBezTo>
                    <a:pt x="2925835" y="896983"/>
                    <a:pt x="2928928" y="899202"/>
                    <a:pt x="2931887" y="901421"/>
                  </a:cubicBezTo>
                  <a:cubicBezTo>
                    <a:pt x="2933433" y="902698"/>
                    <a:pt x="2934913" y="904043"/>
                    <a:pt x="2936324" y="905454"/>
                  </a:cubicBezTo>
                  <a:lnTo>
                    <a:pt x="2938476" y="907539"/>
                  </a:lnTo>
                  <a:cubicBezTo>
                    <a:pt x="2940022" y="908951"/>
                    <a:pt x="2941501" y="910430"/>
                    <a:pt x="2942980" y="911910"/>
                  </a:cubicBezTo>
                  <a:lnTo>
                    <a:pt x="2945199" y="914128"/>
                  </a:lnTo>
                  <a:cubicBezTo>
                    <a:pt x="2946746" y="915674"/>
                    <a:pt x="2948158" y="917288"/>
                    <a:pt x="2949502" y="918969"/>
                  </a:cubicBezTo>
                  <a:cubicBezTo>
                    <a:pt x="2956226" y="927710"/>
                    <a:pt x="2959184" y="938535"/>
                    <a:pt x="2963891" y="948351"/>
                  </a:cubicBezTo>
                  <a:cubicBezTo>
                    <a:pt x="2965706" y="950973"/>
                    <a:pt x="2967992" y="953259"/>
                    <a:pt x="2970614" y="955075"/>
                  </a:cubicBezTo>
                  <a:cubicBezTo>
                    <a:pt x="2982246" y="961798"/>
                    <a:pt x="2995357" y="966572"/>
                    <a:pt x="3002820" y="978876"/>
                  </a:cubicBezTo>
                  <a:cubicBezTo>
                    <a:pt x="3004837" y="981498"/>
                    <a:pt x="3006652" y="984256"/>
                    <a:pt x="3008669" y="986877"/>
                  </a:cubicBezTo>
                  <a:cubicBezTo>
                    <a:pt x="3014250" y="993466"/>
                    <a:pt x="3019158" y="1000661"/>
                    <a:pt x="3023260" y="1008257"/>
                  </a:cubicBezTo>
                  <a:cubicBezTo>
                    <a:pt x="3025075" y="1010746"/>
                    <a:pt x="3027361" y="1012831"/>
                    <a:pt x="3029983" y="1014512"/>
                  </a:cubicBezTo>
                  <a:cubicBezTo>
                    <a:pt x="3036774" y="1017268"/>
                    <a:pt x="3043296" y="1020495"/>
                    <a:pt x="3049683" y="1024058"/>
                  </a:cubicBezTo>
                  <a:lnTo>
                    <a:pt x="3057550" y="1029303"/>
                  </a:lnTo>
                  <a:cubicBezTo>
                    <a:pt x="3063802" y="1033134"/>
                    <a:pt x="3069047" y="1038379"/>
                    <a:pt x="3072947" y="1044633"/>
                  </a:cubicBezTo>
                  <a:cubicBezTo>
                    <a:pt x="3074694" y="1047120"/>
                    <a:pt x="3076375" y="1049608"/>
                    <a:pt x="3078258" y="1051960"/>
                  </a:cubicBezTo>
                  <a:cubicBezTo>
                    <a:pt x="3081485" y="1055659"/>
                    <a:pt x="3084444" y="1059559"/>
                    <a:pt x="3087671" y="1063190"/>
                  </a:cubicBezTo>
                  <a:cubicBezTo>
                    <a:pt x="3089756" y="1065071"/>
                    <a:pt x="3092176" y="1066417"/>
                    <a:pt x="3094865" y="1067223"/>
                  </a:cubicBezTo>
                  <a:cubicBezTo>
                    <a:pt x="3100715" y="1067694"/>
                    <a:pt x="3106497" y="1068500"/>
                    <a:pt x="3112212" y="1069644"/>
                  </a:cubicBezTo>
                  <a:cubicBezTo>
                    <a:pt x="3115103" y="1070652"/>
                    <a:pt x="3117927" y="1071862"/>
                    <a:pt x="3120616" y="1073410"/>
                  </a:cubicBezTo>
                  <a:cubicBezTo>
                    <a:pt x="3124180" y="1075291"/>
                    <a:pt x="3127542" y="1077577"/>
                    <a:pt x="3130634" y="1080133"/>
                  </a:cubicBezTo>
                  <a:cubicBezTo>
                    <a:pt x="3132920" y="1082014"/>
                    <a:pt x="3135005" y="1084166"/>
                    <a:pt x="3137358" y="1086251"/>
                  </a:cubicBezTo>
                  <a:cubicBezTo>
                    <a:pt x="3139711" y="1088336"/>
                    <a:pt x="3142670" y="1091630"/>
                    <a:pt x="3145560" y="1093983"/>
                  </a:cubicBezTo>
                  <a:cubicBezTo>
                    <a:pt x="3147780" y="1095529"/>
                    <a:pt x="3150200" y="1096673"/>
                    <a:pt x="3152822" y="1097412"/>
                  </a:cubicBezTo>
                  <a:cubicBezTo>
                    <a:pt x="3156385" y="1098152"/>
                    <a:pt x="3159949" y="1098756"/>
                    <a:pt x="3163445" y="1099833"/>
                  </a:cubicBezTo>
                  <a:cubicBezTo>
                    <a:pt x="3166942" y="1100908"/>
                    <a:pt x="3168622" y="1101716"/>
                    <a:pt x="3171245" y="1102522"/>
                  </a:cubicBezTo>
                  <a:cubicBezTo>
                    <a:pt x="3173866" y="1103329"/>
                    <a:pt x="3176556" y="1104068"/>
                    <a:pt x="3179178" y="1105077"/>
                  </a:cubicBezTo>
                  <a:cubicBezTo>
                    <a:pt x="3181733" y="1106018"/>
                    <a:pt x="3184423" y="1106691"/>
                    <a:pt x="3187112" y="1107228"/>
                  </a:cubicBezTo>
                  <a:lnTo>
                    <a:pt x="3192760" y="1107631"/>
                  </a:lnTo>
                  <a:cubicBezTo>
                    <a:pt x="3196659" y="1107631"/>
                    <a:pt x="3200492" y="1107631"/>
                    <a:pt x="3204324" y="1108103"/>
                  </a:cubicBezTo>
                  <a:cubicBezTo>
                    <a:pt x="3208157" y="1108372"/>
                    <a:pt x="3211720" y="1109918"/>
                    <a:pt x="3214544" y="1112540"/>
                  </a:cubicBezTo>
                  <a:cubicBezTo>
                    <a:pt x="3216157" y="1113414"/>
                    <a:pt x="3215888" y="1117919"/>
                    <a:pt x="3219519" y="1115095"/>
                  </a:cubicBezTo>
                  <a:cubicBezTo>
                    <a:pt x="3221066" y="1114086"/>
                    <a:pt x="3222612" y="1113213"/>
                    <a:pt x="3224226" y="1112405"/>
                  </a:cubicBezTo>
                  <a:cubicBezTo>
                    <a:pt x="3226848" y="1110993"/>
                    <a:pt x="3229672" y="1109918"/>
                    <a:pt x="3232563" y="1109245"/>
                  </a:cubicBezTo>
                  <a:cubicBezTo>
                    <a:pt x="3236933" y="1108439"/>
                    <a:pt x="3241505" y="1108909"/>
                    <a:pt x="3245607" y="1110589"/>
                  </a:cubicBezTo>
                  <a:cubicBezTo>
                    <a:pt x="3248901" y="1112070"/>
                    <a:pt x="3251927" y="1114220"/>
                    <a:pt x="3254415" y="1116911"/>
                  </a:cubicBezTo>
                  <a:cubicBezTo>
                    <a:pt x="3258919" y="1121886"/>
                    <a:pt x="3258919" y="1129416"/>
                    <a:pt x="3254415" y="1134391"/>
                  </a:cubicBezTo>
                  <a:cubicBezTo>
                    <a:pt x="3160285" y="1130425"/>
                    <a:pt x="3070055" y="1115699"/>
                    <a:pt x="3001475" y="1041338"/>
                  </a:cubicBezTo>
                  <a:cubicBezTo>
                    <a:pt x="2988701" y="1027487"/>
                    <a:pt x="2971690" y="1018006"/>
                    <a:pt x="2958982" y="1003753"/>
                  </a:cubicBezTo>
                  <a:cubicBezTo>
                    <a:pt x="2924827" y="962672"/>
                    <a:pt x="2889058" y="922667"/>
                    <a:pt x="2864853" y="874191"/>
                  </a:cubicBezTo>
                  <a:cubicBezTo>
                    <a:pt x="2827275" y="795593"/>
                    <a:pt x="2800906" y="712153"/>
                    <a:pt x="2786524" y="626228"/>
                  </a:cubicBezTo>
                  <a:cubicBezTo>
                    <a:pt x="2777111" y="565716"/>
                    <a:pt x="2763059" y="505674"/>
                    <a:pt x="2762319" y="444087"/>
                  </a:cubicBezTo>
                  <a:cubicBezTo>
                    <a:pt x="2761445" y="379271"/>
                    <a:pt x="2768505" y="314861"/>
                    <a:pt x="2773413" y="250314"/>
                  </a:cubicBezTo>
                  <a:cubicBezTo>
                    <a:pt x="2774892" y="231353"/>
                    <a:pt x="2775834" y="212260"/>
                    <a:pt x="2777985" y="193299"/>
                  </a:cubicBezTo>
                  <a:cubicBezTo>
                    <a:pt x="2779330" y="181465"/>
                    <a:pt x="2774758" y="176086"/>
                    <a:pt x="2763395" y="175617"/>
                  </a:cubicBezTo>
                  <a:cubicBezTo>
                    <a:pt x="2745174" y="174876"/>
                    <a:pt x="2726953" y="173397"/>
                    <a:pt x="2708733" y="173599"/>
                  </a:cubicBezTo>
                  <a:cubicBezTo>
                    <a:pt x="2691326" y="174271"/>
                    <a:pt x="2673898" y="173195"/>
                    <a:pt x="2656693" y="170507"/>
                  </a:cubicBezTo>
                  <a:cubicBezTo>
                    <a:pt x="2626975" y="164791"/>
                    <a:pt x="2597122" y="167280"/>
                    <a:pt x="2567337" y="167145"/>
                  </a:cubicBezTo>
                  <a:cubicBezTo>
                    <a:pt x="2559874" y="170776"/>
                    <a:pt x="2551873" y="168355"/>
                    <a:pt x="2544208" y="169095"/>
                  </a:cubicBezTo>
                  <a:cubicBezTo>
                    <a:pt x="2538426" y="169430"/>
                    <a:pt x="2532711" y="166337"/>
                    <a:pt x="2526861" y="168624"/>
                  </a:cubicBezTo>
                  <a:lnTo>
                    <a:pt x="2524239" y="169295"/>
                  </a:lnTo>
                  <a:lnTo>
                    <a:pt x="2519465" y="170976"/>
                  </a:lnTo>
                  <a:cubicBezTo>
                    <a:pt x="2518020" y="171716"/>
                    <a:pt x="2516648" y="172590"/>
                    <a:pt x="2515364" y="173599"/>
                  </a:cubicBezTo>
                  <a:cubicBezTo>
                    <a:pt x="2515364" y="173599"/>
                    <a:pt x="2513818" y="175482"/>
                    <a:pt x="2513885" y="175549"/>
                  </a:cubicBezTo>
                  <a:cubicBezTo>
                    <a:pt x="2512863" y="178036"/>
                    <a:pt x="2512231" y="180727"/>
                    <a:pt x="2512002" y="183415"/>
                  </a:cubicBezTo>
                  <a:cubicBezTo>
                    <a:pt x="2512002" y="186441"/>
                    <a:pt x="2512002" y="189399"/>
                    <a:pt x="2512002" y="192425"/>
                  </a:cubicBezTo>
                  <a:cubicBezTo>
                    <a:pt x="2512002" y="199149"/>
                    <a:pt x="2512002" y="205872"/>
                    <a:pt x="2512002" y="212596"/>
                  </a:cubicBezTo>
                  <a:cubicBezTo>
                    <a:pt x="2512002" y="219320"/>
                    <a:pt x="2512002" y="224497"/>
                    <a:pt x="2512002" y="230480"/>
                  </a:cubicBezTo>
                  <a:cubicBezTo>
                    <a:pt x="2513751" y="242448"/>
                    <a:pt x="2512540" y="254551"/>
                    <a:pt x="2514759" y="266452"/>
                  </a:cubicBezTo>
                  <a:cubicBezTo>
                    <a:pt x="2515539" y="268804"/>
                    <a:pt x="2516124" y="271158"/>
                    <a:pt x="2516507" y="273577"/>
                  </a:cubicBezTo>
                  <a:cubicBezTo>
                    <a:pt x="2516978" y="278485"/>
                    <a:pt x="2516507" y="283395"/>
                    <a:pt x="2517112" y="288370"/>
                  </a:cubicBezTo>
                  <a:cubicBezTo>
                    <a:pt x="2519062" y="299464"/>
                    <a:pt x="2517717" y="310893"/>
                    <a:pt x="2521281" y="321988"/>
                  </a:cubicBezTo>
                  <a:cubicBezTo>
                    <a:pt x="2521617" y="324609"/>
                    <a:pt x="2521819" y="327298"/>
                    <a:pt x="2521886" y="329921"/>
                  </a:cubicBezTo>
                  <a:cubicBezTo>
                    <a:pt x="2522222" y="345318"/>
                    <a:pt x="2523842" y="360581"/>
                    <a:pt x="2526727" y="375709"/>
                  </a:cubicBezTo>
                  <a:cubicBezTo>
                    <a:pt x="2533625" y="441398"/>
                    <a:pt x="2537175" y="507355"/>
                    <a:pt x="2537350" y="573380"/>
                  </a:cubicBezTo>
                  <a:cubicBezTo>
                    <a:pt x="2538352" y="627774"/>
                    <a:pt x="2533343" y="682099"/>
                    <a:pt x="2522424" y="735350"/>
                  </a:cubicBezTo>
                  <a:cubicBezTo>
                    <a:pt x="2520810" y="743486"/>
                    <a:pt x="2519801" y="751755"/>
                    <a:pt x="2517516" y="759689"/>
                  </a:cubicBezTo>
                  <a:cubicBezTo>
                    <a:pt x="2486991" y="864846"/>
                    <a:pt x="2464602" y="972288"/>
                    <a:pt x="2428025" y="1075695"/>
                  </a:cubicBezTo>
                  <a:cubicBezTo>
                    <a:pt x="2418882" y="1101581"/>
                    <a:pt x="2409939" y="1127466"/>
                    <a:pt x="2390710" y="1148107"/>
                  </a:cubicBezTo>
                  <a:cubicBezTo>
                    <a:pt x="2389123" y="1150057"/>
                    <a:pt x="2387725" y="1152075"/>
                    <a:pt x="2386541" y="1154292"/>
                  </a:cubicBezTo>
                  <a:cubicBezTo>
                    <a:pt x="2295774" y="1306177"/>
                    <a:pt x="2158479" y="1396339"/>
                    <a:pt x="1990861" y="1437757"/>
                  </a:cubicBezTo>
                  <a:cubicBezTo>
                    <a:pt x="1855786" y="1471375"/>
                    <a:pt x="1718693" y="1500554"/>
                    <a:pt x="1578373" y="1500958"/>
                  </a:cubicBezTo>
                  <a:cubicBezTo>
                    <a:pt x="1430926" y="1501362"/>
                    <a:pt x="1284689" y="1490536"/>
                    <a:pt x="1145647" y="1434530"/>
                  </a:cubicBezTo>
                  <a:cubicBezTo>
                    <a:pt x="1142567" y="1433319"/>
                    <a:pt x="1139427" y="1432244"/>
                    <a:pt x="1136234" y="1431303"/>
                  </a:cubicBezTo>
                  <a:cubicBezTo>
                    <a:pt x="1044054" y="1406157"/>
                    <a:pt x="965859" y="1354587"/>
                    <a:pt x="889211" y="1300194"/>
                  </a:cubicBezTo>
                  <a:cubicBezTo>
                    <a:pt x="879476" y="1293738"/>
                    <a:pt x="870466" y="1286276"/>
                    <a:pt x="862317" y="1277872"/>
                  </a:cubicBezTo>
                  <a:cubicBezTo>
                    <a:pt x="802881" y="1212856"/>
                    <a:pt x="744252" y="1147167"/>
                    <a:pt x="708415" y="1065071"/>
                  </a:cubicBezTo>
                  <a:cubicBezTo>
                    <a:pt x="704045" y="1055188"/>
                    <a:pt x="699137" y="1045573"/>
                    <a:pt x="693960" y="1036094"/>
                  </a:cubicBezTo>
                  <a:cubicBezTo>
                    <a:pt x="689704" y="1029840"/>
                    <a:pt x="689287" y="1021772"/>
                    <a:pt x="692884" y="1015116"/>
                  </a:cubicBezTo>
                  <a:cubicBezTo>
                    <a:pt x="697597" y="1006174"/>
                    <a:pt x="698612" y="995753"/>
                    <a:pt x="695708" y="986069"/>
                  </a:cubicBezTo>
                  <a:cubicBezTo>
                    <a:pt x="673588" y="907876"/>
                    <a:pt x="672041" y="827126"/>
                    <a:pt x="664712" y="747049"/>
                  </a:cubicBezTo>
                  <a:cubicBezTo>
                    <a:pt x="654829" y="638867"/>
                    <a:pt x="650459" y="530216"/>
                    <a:pt x="636003" y="422303"/>
                  </a:cubicBezTo>
                  <a:cubicBezTo>
                    <a:pt x="627733" y="360648"/>
                    <a:pt x="622556" y="298656"/>
                    <a:pt x="609849" y="237607"/>
                  </a:cubicBezTo>
                  <a:cubicBezTo>
                    <a:pt x="595460" y="168758"/>
                    <a:pt x="553169" y="131173"/>
                    <a:pt x="482639" y="126669"/>
                  </a:cubicBezTo>
                  <a:cubicBezTo>
                    <a:pt x="454602" y="124921"/>
                    <a:pt x="426430" y="124248"/>
                    <a:pt x="398259" y="124046"/>
                  </a:cubicBezTo>
                  <a:cubicBezTo>
                    <a:pt x="340074" y="122567"/>
                    <a:pt x="282325" y="113559"/>
                    <a:pt x="226473" y="97152"/>
                  </a:cubicBezTo>
                  <a:cubicBezTo>
                    <a:pt x="150208" y="76779"/>
                    <a:pt x="77109" y="45987"/>
                    <a:pt x="9236" y="5713"/>
                  </a:cubicBezTo>
                  <a:cubicBezTo>
                    <a:pt x="5834" y="3561"/>
                    <a:pt x="2572" y="1140"/>
                    <a:pt x="-514" y="-1482"/>
                  </a:cubicBezTo>
                  <a:close/>
                </a:path>
              </a:pathLst>
            </a:custGeom>
            <a:solidFill>
              <a:srgbClr val="020202"/>
            </a:solidFill>
            <a:ln w="6712" cap="flat">
              <a:noFill/>
              <a:prstDash val="solid"/>
              <a:miter/>
            </a:ln>
          </p:spPr>
          <p:txBody>
            <a:bodyPr rtlCol="0" anchor="ctr"/>
            <a:lstStyle/>
            <a:p>
              <a:endParaRPr lang="es-CO"/>
            </a:p>
          </p:txBody>
        </p:sp>
        <p:sp>
          <p:nvSpPr>
            <p:cNvPr id="5455" name="Freeform: Shape 5454">
              <a:extLst>
                <a:ext uri="{FF2B5EF4-FFF2-40B4-BE49-F238E27FC236}">
                  <a16:creationId xmlns:a16="http://schemas.microsoft.com/office/drawing/2014/main" id="{1BBBB866-DCCE-737F-D19A-BA1D0A24EEAB}"/>
                </a:ext>
              </a:extLst>
            </p:cNvPr>
            <p:cNvSpPr/>
            <p:nvPr/>
          </p:nvSpPr>
          <p:spPr>
            <a:xfrm>
              <a:off x="6627667" y="319069"/>
              <a:ext cx="1787791" cy="1225525"/>
            </a:xfrm>
            <a:custGeom>
              <a:avLst/>
              <a:gdLst>
                <a:gd name="connsiteX0" fmla="*/ 1643283 w 1787791"/>
                <a:gd name="connsiteY0" fmla="*/ 784841 h 1225525"/>
                <a:gd name="connsiteX1" fmla="*/ 1657335 w 1787791"/>
                <a:gd name="connsiteY1" fmla="*/ 812945 h 1225525"/>
                <a:gd name="connsiteX2" fmla="*/ 1779032 w 1787791"/>
                <a:gd name="connsiteY2" fmla="*/ 990648 h 1225525"/>
                <a:gd name="connsiteX3" fmla="*/ 1786898 w 1787791"/>
                <a:gd name="connsiteY3" fmla="*/ 1018684 h 1225525"/>
                <a:gd name="connsiteX4" fmla="*/ 1746557 w 1787791"/>
                <a:gd name="connsiteY4" fmla="*/ 1131640 h 1225525"/>
                <a:gd name="connsiteX5" fmla="*/ 1608120 w 1787791"/>
                <a:gd name="connsiteY5" fmla="*/ 1219920 h 1225525"/>
                <a:gd name="connsiteX6" fmla="*/ 1483129 w 1787791"/>
                <a:gd name="connsiteY6" fmla="*/ 1202574 h 1225525"/>
                <a:gd name="connsiteX7" fmla="*/ 1405809 w 1787791"/>
                <a:gd name="connsiteY7" fmla="*/ 1137893 h 1225525"/>
                <a:gd name="connsiteX8" fmla="*/ 1388394 w 1787791"/>
                <a:gd name="connsiteY8" fmla="*/ 1117050 h 1225525"/>
                <a:gd name="connsiteX9" fmla="*/ 1369502 w 1787791"/>
                <a:gd name="connsiteY9" fmla="*/ 1082827 h 1225525"/>
                <a:gd name="connsiteX10" fmla="*/ 1330774 w 1787791"/>
                <a:gd name="connsiteY10" fmla="*/ 1046991 h 1225525"/>
                <a:gd name="connsiteX11" fmla="*/ 1273893 w 1787791"/>
                <a:gd name="connsiteY11" fmla="*/ 1031056 h 1225525"/>
                <a:gd name="connsiteX12" fmla="*/ 1264076 w 1787791"/>
                <a:gd name="connsiteY12" fmla="*/ 1030182 h 1225525"/>
                <a:gd name="connsiteX13" fmla="*/ 1221180 w 1787791"/>
                <a:gd name="connsiteY13" fmla="*/ 1014920 h 1225525"/>
                <a:gd name="connsiteX14" fmla="*/ 1119050 w 1787791"/>
                <a:gd name="connsiteY14" fmla="*/ 904788 h 1225525"/>
                <a:gd name="connsiteX15" fmla="*/ 991303 w 1787791"/>
                <a:gd name="connsiteY15" fmla="*/ 721236 h 1225525"/>
                <a:gd name="connsiteX16" fmla="*/ 935968 w 1787791"/>
                <a:gd name="connsiteY16" fmla="*/ 645529 h 1225525"/>
                <a:gd name="connsiteX17" fmla="*/ 932539 w 1787791"/>
                <a:gd name="connsiteY17" fmla="*/ 639814 h 1225525"/>
                <a:gd name="connsiteX18" fmla="*/ 928774 w 1787791"/>
                <a:gd name="connsiteY18" fmla="*/ 634435 h 1225525"/>
                <a:gd name="connsiteX19" fmla="*/ 925144 w 1787791"/>
                <a:gd name="connsiteY19" fmla="*/ 629124 h 1225525"/>
                <a:gd name="connsiteX20" fmla="*/ 913310 w 1787791"/>
                <a:gd name="connsiteY20" fmla="*/ 614601 h 1225525"/>
                <a:gd name="connsiteX21" fmla="*/ 909209 w 1787791"/>
                <a:gd name="connsiteY21" fmla="*/ 610164 h 1225525"/>
                <a:gd name="connsiteX22" fmla="*/ 905241 w 1787791"/>
                <a:gd name="connsiteY22" fmla="*/ 605793 h 1225525"/>
                <a:gd name="connsiteX23" fmla="*/ 903292 w 1787791"/>
                <a:gd name="connsiteY23" fmla="*/ 603708 h 1225525"/>
                <a:gd name="connsiteX24" fmla="*/ 899191 w 1787791"/>
                <a:gd name="connsiteY24" fmla="*/ 599540 h 1225525"/>
                <a:gd name="connsiteX25" fmla="*/ 897106 w 1787791"/>
                <a:gd name="connsiteY25" fmla="*/ 597389 h 1225525"/>
                <a:gd name="connsiteX26" fmla="*/ 893207 w 1787791"/>
                <a:gd name="connsiteY26" fmla="*/ 592951 h 1225525"/>
                <a:gd name="connsiteX27" fmla="*/ 889710 w 1787791"/>
                <a:gd name="connsiteY27" fmla="*/ 588110 h 1225525"/>
                <a:gd name="connsiteX28" fmla="*/ 878280 w 1787791"/>
                <a:gd name="connsiteY28" fmla="*/ 574663 h 1225525"/>
                <a:gd name="connsiteX29" fmla="*/ 874313 w 1787791"/>
                <a:gd name="connsiteY29" fmla="*/ 570427 h 1225525"/>
                <a:gd name="connsiteX30" fmla="*/ 870481 w 1787791"/>
                <a:gd name="connsiteY30" fmla="*/ 566191 h 1225525"/>
                <a:gd name="connsiteX31" fmla="*/ 868599 w 1787791"/>
                <a:gd name="connsiteY31" fmla="*/ 564107 h 1225525"/>
                <a:gd name="connsiteX32" fmla="*/ 864699 w 1787791"/>
                <a:gd name="connsiteY32" fmla="*/ 560140 h 1225525"/>
                <a:gd name="connsiteX33" fmla="*/ 862749 w 1787791"/>
                <a:gd name="connsiteY33" fmla="*/ 558123 h 1225525"/>
                <a:gd name="connsiteX34" fmla="*/ 859118 w 1787791"/>
                <a:gd name="connsiteY34" fmla="*/ 553954 h 1225525"/>
                <a:gd name="connsiteX35" fmla="*/ 855756 w 1787791"/>
                <a:gd name="connsiteY35" fmla="*/ 549517 h 1225525"/>
                <a:gd name="connsiteX36" fmla="*/ 847756 w 1787791"/>
                <a:gd name="connsiteY36" fmla="*/ 541785 h 1225525"/>
                <a:gd name="connsiteX37" fmla="*/ 842981 w 1787791"/>
                <a:gd name="connsiteY37" fmla="*/ 538221 h 1225525"/>
                <a:gd name="connsiteX38" fmla="*/ 838612 w 1787791"/>
                <a:gd name="connsiteY38" fmla="*/ 533784 h 1225525"/>
                <a:gd name="connsiteX39" fmla="*/ 834779 w 1787791"/>
                <a:gd name="connsiteY39" fmla="*/ 528674 h 1225525"/>
                <a:gd name="connsiteX40" fmla="*/ 803985 w 1787791"/>
                <a:gd name="connsiteY40" fmla="*/ 495662 h 1225525"/>
                <a:gd name="connsiteX41" fmla="*/ 799817 w 1787791"/>
                <a:gd name="connsiteY41" fmla="*/ 491157 h 1225525"/>
                <a:gd name="connsiteX42" fmla="*/ 795783 w 1787791"/>
                <a:gd name="connsiteY42" fmla="*/ 486652 h 1225525"/>
                <a:gd name="connsiteX43" fmla="*/ 793766 w 1787791"/>
                <a:gd name="connsiteY43" fmla="*/ 484500 h 1225525"/>
                <a:gd name="connsiteX44" fmla="*/ 789664 w 1787791"/>
                <a:gd name="connsiteY44" fmla="*/ 480197 h 1225525"/>
                <a:gd name="connsiteX45" fmla="*/ 787580 w 1787791"/>
                <a:gd name="connsiteY45" fmla="*/ 478046 h 1225525"/>
                <a:gd name="connsiteX46" fmla="*/ 783613 w 1787791"/>
                <a:gd name="connsiteY46" fmla="*/ 473541 h 1225525"/>
                <a:gd name="connsiteX47" fmla="*/ 779982 w 1787791"/>
                <a:gd name="connsiteY47" fmla="*/ 468633 h 1225525"/>
                <a:gd name="connsiteX48" fmla="*/ 763913 w 1787791"/>
                <a:gd name="connsiteY48" fmla="*/ 450412 h 1225525"/>
                <a:gd name="connsiteX49" fmla="*/ 759946 w 1787791"/>
                <a:gd name="connsiteY49" fmla="*/ 446177 h 1225525"/>
                <a:gd name="connsiteX50" fmla="*/ 756249 w 1787791"/>
                <a:gd name="connsiteY50" fmla="*/ 442008 h 1225525"/>
                <a:gd name="connsiteX51" fmla="*/ 754433 w 1787791"/>
                <a:gd name="connsiteY51" fmla="*/ 439991 h 1225525"/>
                <a:gd name="connsiteX52" fmla="*/ 750802 w 1787791"/>
                <a:gd name="connsiteY52" fmla="*/ 436091 h 1225525"/>
                <a:gd name="connsiteX53" fmla="*/ 749054 w 1787791"/>
                <a:gd name="connsiteY53" fmla="*/ 434276 h 1225525"/>
                <a:gd name="connsiteX54" fmla="*/ 745490 w 1787791"/>
                <a:gd name="connsiteY54" fmla="*/ 430578 h 1225525"/>
                <a:gd name="connsiteX55" fmla="*/ 743676 w 1787791"/>
                <a:gd name="connsiteY55" fmla="*/ 428762 h 1225525"/>
                <a:gd name="connsiteX56" fmla="*/ 740112 w 1787791"/>
                <a:gd name="connsiteY56" fmla="*/ 425199 h 1225525"/>
                <a:gd name="connsiteX57" fmla="*/ 738296 w 1787791"/>
                <a:gd name="connsiteY57" fmla="*/ 423384 h 1225525"/>
                <a:gd name="connsiteX58" fmla="*/ 734531 w 1787791"/>
                <a:gd name="connsiteY58" fmla="*/ 419753 h 1225525"/>
                <a:gd name="connsiteX59" fmla="*/ 732582 w 1787791"/>
                <a:gd name="connsiteY59" fmla="*/ 417937 h 1225525"/>
                <a:gd name="connsiteX60" fmla="*/ 728548 w 1787791"/>
                <a:gd name="connsiteY60" fmla="*/ 414173 h 1225525"/>
                <a:gd name="connsiteX61" fmla="*/ 726463 w 1787791"/>
                <a:gd name="connsiteY61" fmla="*/ 412222 h 1225525"/>
                <a:gd name="connsiteX62" fmla="*/ 722025 w 1787791"/>
                <a:gd name="connsiteY62" fmla="*/ 408256 h 1225525"/>
                <a:gd name="connsiteX63" fmla="*/ 719672 w 1787791"/>
                <a:gd name="connsiteY63" fmla="*/ 406104 h 1225525"/>
                <a:gd name="connsiteX64" fmla="*/ 700510 w 1787791"/>
                <a:gd name="connsiteY64" fmla="*/ 389160 h 1225525"/>
                <a:gd name="connsiteX65" fmla="*/ 695468 w 1787791"/>
                <a:gd name="connsiteY65" fmla="*/ 385598 h 1225525"/>
                <a:gd name="connsiteX66" fmla="*/ 690963 w 1787791"/>
                <a:gd name="connsiteY66" fmla="*/ 381697 h 1225525"/>
                <a:gd name="connsiteX67" fmla="*/ 688879 w 1787791"/>
                <a:gd name="connsiteY67" fmla="*/ 379681 h 1225525"/>
                <a:gd name="connsiteX68" fmla="*/ 684845 w 1787791"/>
                <a:gd name="connsiteY68" fmla="*/ 375781 h 1225525"/>
                <a:gd name="connsiteX69" fmla="*/ 682827 w 1787791"/>
                <a:gd name="connsiteY69" fmla="*/ 373966 h 1225525"/>
                <a:gd name="connsiteX70" fmla="*/ 674356 w 1787791"/>
                <a:gd name="connsiteY70" fmla="*/ 367242 h 1225525"/>
                <a:gd name="connsiteX71" fmla="*/ 669985 w 1787791"/>
                <a:gd name="connsiteY71" fmla="*/ 364284 h 1225525"/>
                <a:gd name="connsiteX72" fmla="*/ 665951 w 1787791"/>
                <a:gd name="connsiteY72" fmla="*/ 360989 h 1225525"/>
                <a:gd name="connsiteX73" fmla="*/ 663867 w 1787791"/>
                <a:gd name="connsiteY73" fmla="*/ 359376 h 1225525"/>
                <a:gd name="connsiteX74" fmla="*/ 657144 w 1787791"/>
                <a:gd name="connsiteY74" fmla="*/ 355342 h 1225525"/>
                <a:gd name="connsiteX75" fmla="*/ 652370 w 1787791"/>
                <a:gd name="connsiteY75" fmla="*/ 352114 h 1225525"/>
                <a:gd name="connsiteX76" fmla="*/ 647663 w 1787791"/>
                <a:gd name="connsiteY76" fmla="*/ 348214 h 1225525"/>
                <a:gd name="connsiteX77" fmla="*/ 645378 w 1787791"/>
                <a:gd name="connsiteY77" fmla="*/ 346063 h 1225525"/>
                <a:gd name="connsiteX78" fmla="*/ 625879 w 1787791"/>
                <a:gd name="connsiteY78" fmla="*/ 328985 h 1225525"/>
                <a:gd name="connsiteX79" fmla="*/ 620702 w 1787791"/>
                <a:gd name="connsiteY79" fmla="*/ 325287 h 1225525"/>
                <a:gd name="connsiteX80" fmla="*/ 615995 w 1787791"/>
                <a:gd name="connsiteY80" fmla="*/ 321186 h 1225525"/>
                <a:gd name="connsiteX81" fmla="*/ 613777 w 1787791"/>
                <a:gd name="connsiteY81" fmla="*/ 319102 h 1225525"/>
                <a:gd name="connsiteX82" fmla="*/ 609406 w 1787791"/>
                <a:gd name="connsiteY82" fmla="*/ 314933 h 1225525"/>
                <a:gd name="connsiteX83" fmla="*/ 607188 w 1787791"/>
                <a:gd name="connsiteY83" fmla="*/ 312848 h 1225525"/>
                <a:gd name="connsiteX84" fmla="*/ 593136 w 1787791"/>
                <a:gd name="connsiteY84" fmla="*/ 302024 h 1225525"/>
                <a:gd name="connsiteX85" fmla="*/ 588160 w 1787791"/>
                <a:gd name="connsiteY85" fmla="*/ 298527 h 1225525"/>
                <a:gd name="connsiteX86" fmla="*/ 573839 w 1787791"/>
                <a:gd name="connsiteY86" fmla="*/ 287568 h 1225525"/>
                <a:gd name="connsiteX87" fmla="*/ 568797 w 1787791"/>
                <a:gd name="connsiteY87" fmla="*/ 284206 h 1225525"/>
                <a:gd name="connsiteX88" fmla="*/ 558845 w 1787791"/>
                <a:gd name="connsiteY88" fmla="*/ 277483 h 1225525"/>
                <a:gd name="connsiteX89" fmla="*/ 553870 w 1787791"/>
                <a:gd name="connsiteY89" fmla="*/ 274188 h 1225525"/>
                <a:gd name="connsiteX90" fmla="*/ 544255 w 1787791"/>
                <a:gd name="connsiteY90" fmla="*/ 267465 h 1225525"/>
                <a:gd name="connsiteX91" fmla="*/ 539549 w 1787791"/>
                <a:gd name="connsiteY91" fmla="*/ 264305 h 1225525"/>
                <a:gd name="connsiteX92" fmla="*/ 530539 w 1787791"/>
                <a:gd name="connsiteY92" fmla="*/ 257985 h 1225525"/>
                <a:gd name="connsiteX93" fmla="*/ 525900 w 1787791"/>
                <a:gd name="connsiteY93" fmla="*/ 255161 h 1225525"/>
                <a:gd name="connsiteX94" fmla="*/ 518773 w 1787791"/>
                <a:gd name="connsiteY94" fmla="*/ 251262 h 1225525"/>
                <a:gd name="connsiteX95" fmla="*/ 514067 w 1787791"/>
                <a:gd name="connsiteY95" fmla="*/ 248235 h 1225525"/>
                <a:gd name="connsiteX96" fmla="*/ 509764 w 1787791"/>
                <a:gd name="connsiteY96" fmla="*/ 244672 h 1225525"/>
                <a:gd name="connsiteX97" fmla="*/ 507612 w 1787791"/>
                <a:gd name="connsiteY97" fmla="*/ 242924 h 1225525"/>
                <a:gd name="connsiteX98" fmla="*/ 500888 w 1787791"/>
                <a:gd name="connsiteY98" fmla="*/ 238217 h 1225525"/>
                <a:gd name="connsiteX99" fmla="*/ 496317 w 1787791"/>
                <a:gd name="connsiteY99" fmla="*/ 235327 h 1225525"/>
                <a:gd name="connsiteX100" fmla="*/ 489593 w 1787791"/>
                <a:gd name="connsiteY100" fmla="*/ 231561 h 1225525"/>
                <a:gd name="connsiteX101" fmla="*/ 484752 w 1787791"/>
                <a:gd name="connsiteY101" fmla="*/ 229141 h 1225525"/>
                <a:gd name="connsiteX102" fmla="*/ 477222 w 1787791"/>
                <a:gd name="connsiteY102" fmla="*/ 225443 h 1225525"/>
                <a:gd name="connsiteX103" fmla="*/ 472313 w 1787791"/>
                <a:gd name="connsiteY103" fmla="*/ 222485 h 1225525"/>
                <a:gd name="connsiteX104" fmla="*/ 457320 w 1787791"/>
                <a:gd name="connsiteY104" fmla="*/ 213676 h 1225525"/>
                <a:gd name="connsiteX105" fmla="*/ 452345 w 1787791"/>
                <a:gd name="connsiteY105" fmla="*/ 210920 h 1225525"/>
                <a:gd name="connsiteX106" fmla="*/ 444949 w 1787791"/>
                <a:gd name="connsiteY106" fmla="*/ 206886 h 1225525"/>
                <a:gd name="connsiteX107" fmla="*/ 439839 w 1787791"/>
                <a:gd name="connsiteY107" fmla="*/ 204331 h 1225525"/>
                <a:gd name="connsiteX108" fmla="*/ 431838 w 1787791"/>
                <a:gd name="connsiteY108" fmla="*/ 200431 h 1225525"/>
                <a:gd name="connsiteX109" fmla="*/ 426526 w 1787791"/>
                <a:gd name="connsiteY109" fmla="*/ 197271 h 1225525"/>
                <a:gd name="connsiteX110" fmla="*/ 392909 w 1787791"/>
                <a:gd name="connsiteY110" fmla="*/ 179319 h 1225525"/>
                <a:gd name="connsiteX111" fmla="*/ 387395 w 1787791"/>
                <a:gd name="connsiteY111" fmla="*/ 176294 h 1225525"/>
                <a:gd name="connsiteX112" fmla="*/ 379125 w 1787791"/>
                <a:gd name="connsiteY112" fmla="*/ 171991 h 1225525"/>
                <a:gd name="connsiteX113" fmla="*/ 373478 w 1787791"/>
                <a:gd name="connsiteY113" fmla="*/ 169167 h 1225525"/>
                <a:gd name="connsiteX114" fmla="*/ 358955 w 1787791"/>
                <a:gd name="connsiteY114" fmla="*/ 163385 h 1225525"/>
                <a:gd name="connsiteX115" fmla="*/ 353442 w 1787791"/>
                <a:gd name="connsiteY115" fmla="*/ 161166 h 1225525"/>
                <a:gd name="connsiteX116" fmla="*/ 345777 w 1787791"/>
                <a:gd name="connsiteY116" fmla="*/ 157266 h 1225525"/>
                <a:gd name="connsiteX117" fmla="*/ 340869 w 1787791"/>
                <a:gd name="connsiteY117" fmla="*/ 154778 h 1225525"/>
                <a:gd name="connsiteX118" fmla="*/ 333271 w 1787791"/>
                <a:gd name="connsiteY118" fmla="*/ 151215 h 1225525"/>
                <a:gd name="connsiteX119" fmla="*/ 328027 w 1787791"/>
                <a:gd name="connsiteY119" fmla="*/ 148794 h 1225525"/>
                <a:gd name="connsiteX120" fmla="*/ 311554 w 1787791"/>
                <a:gd name="connsiteY120" fmla="*/ 142676 h 1225525"/>
                <a:gd name="connsiteX121" fmla="*/ 305973 w 1787791"/>
                <a:gd name="connsiteY121" fmla="*/ 140323 h 1225525"/>
                <a:gd name="connsiteX122" fmla="*/ 285803 w 1787791"/>
                <a:gd name="connsiteY122" fmla="*/ 132524 h 1225525"/>
                <a:gd name="connsiteX123" fmla="*/ 280088 w 1787791"/>
                <a:gd name="connsiteY123" fmla="*/ 130171 h 1225525"/>
                <a:gd name="connsiteX124" fmla="*/ 263077 w 1787791"/>
                <a:gd name="connsiteY124" fmla="*/ 123447 h 1225525"/>
                <a:gd name="connsiteX125" fmla="*/ 257564 w 1787791"/>
                <a:gd name="connsiteY125" fmla="*/ 121362 h 1225525"/>
                <a:gd name="connsiteX126" fmla="*/ 246874 w 1787791"/>
                <a:gd name="connsiteY126" fmla="*/ 117530 h 1225525"/>
                <a:gd name="connsiteX127" fmla="*/ 241629 w 1787791"/>
                <a:gd name="connsiteY127" fmla="*/ 115648 h 1225525"/>
                <a:gd name="connsiteX128" fmla="*/ 231275 w 1787791"/>
                <a:gd name="connsiteY128" fmla="*/ 112286 h 1225525"/>
                <a:gd name="connsiteX129" fmla="*/ 226098 w 1787791"/>
                <a:gd name="connsiteY129" fmla="*/ 110470 h 1225525"/>
                <a:gd name="connsiteX130" fmla="*/ 215542 w 1787791"/>
                <a:gd name="connsiteY130" fmla="*/ 107243 h 1225525"/>
                <a:gd name="connsiteX131" fmla="*/ 210029 w 1787791"/>
                <a:gd name="connsiteY131" fmla="*/ 105495 h 1225525"/>
                <a:gd name="connsiteX132" fmla="*/ 195640 w 1787791"/>
                <a:gd name="connsiteY132" fmla="*/ 102402 h 1225525"/>
                <a:gd name="connsiteX133" fmla="*/ 189657 w 1787791"/>
                <a:gd name="connsiteY133" fmla="*/ 100654 h 1225525"/>
                <a:gd name="connsiteX134" fmla="*/ 158593 w 1787791"/>
                <a:gd name="connsiteY134" fmla="*/ 92989 h 1225525"/>
                <a:gd name="connsiteX135" fmla="*/ 152946 w 1787791"/>
                <a:gd name="connsiteY135" fmla="*/ 89560 h 1225525"/>
                <a:gd name="connsiteX136" fmla="*/ 89610 w 1787791"/>
                <a:gd name="connsiteY136" fmla="*/ 73895 h 1225525"/>
                <a:gd name="connsiteX137" fmla="*/ 21366 w 1787791"/>
                <a:gd name="connsiteY137" fmla="*/ 63069 h 1225525"/>
                <a:gd name="connsiteX138" fmla="*/ 5499 w 1787791"/>
                <a:gd name="connsiteY138" fmla="*/ 26897 h 1225525"/>
                <a:gd name="connsiteX139" fmla="*/ 61372 w 1787791"/>
                <a:gd name="connsiteY139" fmla="*/ -602 h 1225525"/>
                <a:gd name="connsiteX140" fmla="*/ 223408 w 1787791"/>
                <a:gd name="connsiteY140" fmla="*/ 33015 h 1225525"/>
                <a:gd name="connsiteX141" fmla="*/ 495577 w 1787791"/>
                <a:gd name="connsiteY141" fmla="*/ 124657 h 1225525"/>
                <a:gd name="connsiteX142" fmla="*/ 620164 w 1787791"/>
                <a:gd name="connsiteY142" fmla="*/ 173537 h 1225525"/>
                <a:gd name="connsiteX143" fmla="*/ 643158 w 1787791"/>
                <a:gd name="connsiteY143" fmla="*/ 187589 h 1225525"/>
                <a:gd name="connsiteX144" fmla="*/ 629711 w 1787791"/>
                <a:gd name="connsiteY144" fmla="*/ 228334 h 1225525"/>
                <a:gd name="connsiteX145" fmla="*/ 619626 w 1787791"/>
                <a:gd name="connsiteY145" fmla="*/ 235058 h 1225525"/>
                <a:gd name="connsiteX146" fmla="*/ 673414 w 1787791"/>
                <a:gd name="connsiteY146" fmla="*/ 266188 h 1225525"/>
                <a:gd name="connsiteX147" fmla="*/ 716714 w 1787791"/>
                <a:gd name="connsiteY147" fmla="*/ 290325 h 1225525"/>
                <a:gd name="connsiteX148" fmla="*/ 727337 w 1787791"/>
                <a:gd name="connsiteY148" fmla="*/ 300276 h 1225525"/>
                <a:gd name="connsiteX149" fmla="*/ 748584 w 1787791"/>
                <a:gd name="connsiteY149" fmla="*/ 349425 h 1225525"/>
                <a:gd name="connsiteX150" fmla="*/ 768754 w 1787791"/>
                <a:gd name="connsiteY150" fmla="*/ 379344 h 1225525"/>
                <a:gd name="connsiteX151" fmla="*/ 824896 w 1787791"/>
                <a:gd name="connsiteY151" fmla="*/ 428090 h 1225525"/>
                <a:gd name="connsiteX152" fmla="*/ 885945 w 1787791"/>
                <a:gd name="connsiteY152" fmla="*/ 490148 h 1225525"/>
                <a:gd name="connsiteX153" fmla="*/ 951164 w 1787791"/>
                <a:gd name="connsiteY153" fmla="*/ 521278 h 1225525"/>
                <a:gd name="connsiteX154" fmla="*/ 1176940 w 1787791"/>
                <a:gd name="connsiteY154" fmla="*/ 563032 h 1225525"/>
                <a:gd name="connsiteX155" fmla="*/ 1215869 w 1787791"/>
                <a:gd name="connsiteY155" fmla="*/ 549046 h 1225525"/>
                <a:gd name="connsiteX156" fmla="*/ 1346171 w 1787791"/>
                <a:gd name="connsiteY156" fmla="*/ 455925 h 1225525"/>
                <a:gd name="connsiteX157" fmla="*/ 1389672 w 1787791"/>
                <a:gd name="connsiteY157" fmla="*/ 447118 h 1225525"/>
                <a:gd name="connsiteX158" fmla="*/ 1414818 w 1787791"/>
                <a:gd name="connsiteY158" fmla="*/ 455858 h 1225525"/>
                <a:gd name="connsiteX159" fmla="*/ 1414818 w 1787791"/>
                <a:gd name="connsiteY159" fmla="*/ 455858 h 1225525"/>
                <a:gd name="connsiteX160" fmla="*/ 1430685 w 1787791"/>
                <a:gd name="connsiteY160" fmla="*/ 476029 h 1225525"/>
                <a:gd name="connsiteX161" fmla="*/ 1523201 w 1787791"/>
                <a:gd name="connsiteY161" fmla="*/ 604919 h 1225525"/>
                <a:gd name="connsiteX162" fmla="*/ 1640594 w 1787791"/>
                <a:gd name="connsiteY162" fmla="*/ 777310 h 1225525"/>
                <a:gd name="connsiteX163" fmla="*/ 1643283 w 1787791"/>
                <a:gd name="connsiteY163" fmla="*/ 784841 h 122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1787791" h="1225525">
                  <a:moveTo>
                    <a:pt x="1643283" y="784841"/>
                  </a:moveTo>
                  <a:cubicBezTo>
                    <a:pt x="1642141" y="797010"/>
                    <a:pt x="1651621" y="804338"/>
                    <a:pt x="1657335" y="812945"/>
                  </a:cubicBezTo>
                  <a:cubicBezTo>
                    <a:pt x="1697072" y="872717"/>
                    <a:pt x="1735867" y="933161"/>
                    <a:pt x="1779032" y="990648"/>
                  </a:cubicBezTo>
                  <a:cubicBezTo>
                    <a:pt x="1785486" y="998447"/>
                    <a:pt x="1788378" y="1008666"/>
                    <a:pt x="1786898" y="1018684"/>
                  </a:cubicBezTo>
                  <a:cubicBezTo>
                    <a:pt x="1780174" y="1059026"/>
                    <a:pt x="1771502" y="1098157"/>
                    <a:pt x="1746557" y="1131640"/>
                  </a:cubicBezTo>
                  <a:cubicBezTo>
                    <a:pt x="1712939" y="1177226"/>
                    <a:pt x="1663656" y="1208692"/>
                    <a:pt x="1608120" y="1219920"/>
                  </a:cubicBezTo>
                  <a:cubicBezTo>
                    <a:pt x="1563341" y="1229871"/>
                    <a:pt x="1521924" y="1220390"/>
                    <a:pt x="1483129" y="1202574"/>
                  </a:cubicBezTo>
                  <a:cubicBezTo>
                    <a:pt x="1452739" y="1188656"/>
                    <a:pt x="1427391" y="1164316"/>
                    <a:pt x="1405809" y="1137893"/>
                  </a:cubicBezTo>
                  <a:cubicBezTo>
                    <a:pt x="1400430" y="1130631"/>
                    <a:pt x="1394647" y="1123640"/>
                    <a:pt x="1388394" y="1117050"/>
                  </a:cubicBezTo>
                  <a:cubicBezTo>
                    <a:pt x="1378511" y="1107973"/>
                    <a:pt x="1371922" y="1096005"/>
                    <a:pt x="1369502" y="1082827"/>
                  </a:cubicBezTo>
                  <a:cubicBezTo>
                    <a:pt x="1365736" y="1059967"/>
                    <a:pt x="1350541" y="1049814"/>
                    <a:pt x="1330774" y="1046991"/>
                  </a:cubicBezTo>
                  <a:cubicBezTo>
                    <a:pt x="1311141" y="1044436"/>
                    <a:pt x="1291979" y="1039057"/>
                    <a:pt x="1273893" y="1031056"/>
                  </a:cubicBezTo>
                  <a:cubicBezTo>
                    <a:pt x="1270666" y="1030182"/>
                    <a:pt x="1267371" y="1029913"/>
                    <a:pt x="1264076" y="1030182"/>
                  </a:cubicBezTo>
                  <a:cubicBezTo>
                    <a:pt x="1245453" y="1036906"/>
                    <a:pt x="1234291" y="1023459"/>
                    <a:pt x="1221180" y="1014920"/>
                  </a:cubicBezTo>
                  <a:cubicBezTo>
                    <a:pt x="1179293" y="986345"/>
                    <a:pt x="1144398" y="948693"/>
                    <a:pt x="1119050" y="904788"/>
                  </a:cubicBezTo>
                  <a:cubicBezTo>
                    <a:pt x="1080390" y="840982"/>
                    <a:pt x="1037763" y="779664"/>
                    <a:pt x="991303" y="721236"/>
                  </a:cubicBezTo>
                  <a:cubicBezTo>
                    <a:pt x="972208" y="696493"/>
                    <a:pt x="946322" y="676726"/>
                    <a:pt x="935968" y="645529"/>
                  </a:cubicBezTo>
                  <a:cubicBezTo>
                    <a:pt x="934758" y="643647"/>
                    <a:pt x="933682" y="641764"/>
                    <a:pt x="932539" y="639814"/>
                  </a:cubicBezTo>
                  <a:cubicBezTo>
                    <a:pt x="931396" y="637865"/>
                    <a:pt x="929984" y="636250"/>
                    <a:pt x="928774" y="634435"/>
                  </a:cubicBezTo>
                  <a:cubicBezTo>
                    <a:pt x="927564" y="632620"/>
                    <a:pt x="926286" y="630939"/>
                    <a:pt x="925144" y="629124"/>
                  </a:cubicBezTo>
                  <a:cubicBezTo>
                    <a:pt x="921715" y="623879"/>
                    <a:pt x="917747" y="618971"/>
                    <a:pt x="913310" y="614601"/>
                  </a:cubicBezTo>
                  <a:cubicBezTo>
                    <a:pt x="911830" y="613189"/>
                    <a:pt x="910486" y="611710"/>
                    <a:pt x="909209" y="610164"/>
                  </a:cubicBezTo>
                  <a:cubicBezTo>
                    <a:pt x="907796" y="608818"/>
                    <a:pt x="906519" y="607272"/>
                    <a:pt x="905241" y="605793"/>
                  </a:cubicBezTo>
                  <a:lnTo>
                    <a:pt x="903292" y="603708"/>
                  </a:lnTo>
                  <a:cubicBezTo>
                    <a:pt x="901880" y="602364"/>
                    <a:pt x="900535" y="600952"/>
                    <a:pt x="899191" y="599540"/>
                  </a:cubicBezTo>
                  <a:cubicBezTo>
                    <a:pt x="897846" y="598128"/>
                    <a:pt x="897846" y="598061"/>
                    <a:pt x="897106" y="597389"/>
                  </a:cubicBezTo>
                  <a:cubicBezTo>
                    <a:pt x="895695" y="595976"/>
                    <a:pt x="894417" y="594497"/>
                    <a:pt x="893207" y="592951"/>
                  </a:cubicBezTo>
                  <a:cubicBezTo>
                    <a:pt x="891929" y="591405"/>
                    <a:pt x="890786" y="589791"/>
                    <a:pt x="889710" y="588110"/>
                  </a:cubicBezTo>
                  <a:cubicBezTo>
                    <a:pt x="886349" y="583269"/>
                    <a:pt x="882516" y="578764"/>
                    <a:pt x="878280" y="574663"/>
                  </a:cubicBezTo>
                  <a:cubicBezTo>
                    <a:pt x="876868" y="573318"/>
                    <a:pt x="875591" y="571906"/>
                    <a:pt x="874313" y="570427"/>
                  </a:cubicBezTo>
                  <a:cubicBezTo>
                    <a:pt x="873036" y="568948"/>
                    <a:pt x="871758" y="567603"/>
                    <a:pt x="870481" y="566191"/>
                  </a:cubicBezTo>
                  <a:cubicBezTo>
                    <a:pt x="869203" y="564780"/>
                    <a:pt x="869203" y="564780"/>
                    <a:pt x="868599" y="564107"/>
                  </a:cubicBezTo>
                  <a:cubicBezTo>
                    <a:pt x="867994" y="563435"/>
                    <a:pt x="865976" y="561484"/>
                    <a:pt x="864699" y="560140"/>
                  </a:cubicBezTo>
                  <a:cubicBezTo>
                    <a:pt x="863421" y="558796"/>
                    <a:pt x="863421" y="558728"/>
                    <a:pt x="862749" y="558123"/>
                  </a:cubicBezTo>
                  <a:cubicBezTo>
                    <a:pt x="862077" y="557518"/>
                    <a:pt x="860261" y="555367"/>
                    <a:pt x="859118" y="553954"/>
                  </a:cubicBezTo>
                  <a:cubicBezTo>
                    <a:pt x="857976" y="552542"/>
                    <a:pt x="856832" y="550996"/>
                    <a:pt x="855756" y="549517"/>
                  </a:cubicBezTo>
                  <a:cubicBezTo>
                    <a:pt x="853538" y="546491"/>
                    <a:pt x="850848" y="543869"/>
                    <a:pt x="847756" y="541785"/>
                  </a:cubicBezTo>
                  <a:cubicBezTo>
                    <a:pt x="846075" y="540709"/>
                    <a:pt x="844461" y="539499"/>
                    <a:pt x="842981" y="538221"/>
                  </a:cubicBezTo>
                  <a:cubicBezTo>
                    <a:pt x="841435" y="536877"/>
                    <a:pt x="839956" y="535397"/>
                    <a:pt x="838612" y="533784"/>
                  </a:cubicBezTo>
                  <a:cubicBezTo>
                    <a:pt x="837267" y="532170"/>
                    <a:pt x="835990" y="530422"/>
                    <a:pt x="834779" y="528674"/>
                  </a:cubicBezTo>
                  <a:cubicBezTo>
                    <a:pt x="825232" y="517042"/>
                    <a:pt x="814945" y="506015"/>
                    <a:pt x="803985" y="495662"/>
                  </a:cubicBezTo>
                  <a:cubicBezTo>
                    <a:pt x="802507" y="494249"/>
                    <a:pt x="801161" y="492703"/>
                    <a:pt x="799817" y="491157"/>
                  </a:cubicBezTo>
                  <a:cubicBezTo>
                    <a:pt x="798472" y="489610"/>
                    <a:pt x="797127" y="488199"/>
                    <a:pt x="795783" y="486652"/>
                  </a:cubicBezTo>
                  <a:lnTo>
                    <a:pt x="793766" y="484500"/>
                  </a:lnTo>
                  <a:cubicBezTo>
                    <a:pt x="792354" y="483156"/>
                    <a:pt x="791009" y="481676"/>
                    <a:pt x="789664" y="480197"/>
                  </a:cubicBezTo>
                  <a:cubicBezTo>
                    <a:pt x="788319" y="478718"/>
                    <a:pt x="788319" y="478786"/>
                    <a:pt x="787580" y="478046"/>
                  </a:cubicBezTo>
                  <a:cubicBezTo>
                    <a:pt x="786168" y="476634"/>
                    <a:pt x="784824" y="475087"/>
                    <a:pt x="783613" y="473541"/>
                  </a:cubicBezTo>
                  <a:cubicBezTo>
                    <a:pt x="782269" y="471927"/>
                    <a:pt x="781125" y="470314"/>
                    <a:pt x="779982" y="468633"/>
                  </a:cubicBezTo>
                  <a:cubicBezTo>
                    <a:pt x="775209" y="462044"/>
                    <a:pt x="769829" y="455993"/>
                    <a:pt x="763913" y="450412"/>
                  </a:cubicBezTo>
                  <a:cubicBezTo>
                    <a:pt x="762501" y="449067"/>
                    <a:pt x="761224" y="447656"/>
                    <a:pt x="759946" y="446177"/>
                  </a:cubicBezTo>
                  <a:cubicBezTo>
                    <a:pt x="758669" y="444697"/>
                    <a:pt x="757458" y="443420"/>
                    <a:pt x="756249" y="442008"/>
                  </a:cubicBezTo>
                  <a:lnTo>
                    <a:pt x="754433" y="439991"/>
                  </a:lnTo>
                  <a:cubicBezTo>
                    <a:pt x="753155" y="438780"/>
                    <a:pt x="752013" y="437436"/>
                    <a:pt x="750802" y="436091"/>
                  </a:cubicBezTo>
                  <a:lnTo>
                    <a:pt x="749054" y="434276"/>
                  </a:lnTo>
                  <a:cubicBezTo>
                    <a:pt x="747844" y="433065"/>
                    <a:pt x="746634" y="431855"/>
                    <a:pt x="745490" y="430578"/>
                  </a:cubicBezTo>
                  <a:lnTo>
                    <a:pt x="743676" y="428762"/>
                  </a:lnTo>
                  <a:cubicBezTo>
                    <a:pt x="742465" y="427620"/>
                    <a:pt x="741254" y="426409"/>
                    <a:pt x="740112" y="425199"/>
                  </a:cubicBezTo>
                  <a:lnTo>
                    <a:pt x="738296" y="423384"/>
                  </a:lnTo>
                  <a:cubicBezTo>
                    <a:pt x="736952" y="422240"/>
                    <a:pt x="735741" y="421031"/>
                    <a:pt x="734531" y="419753"/>
                  </a:cubicBezTo>
                  <a:lnTo>
                    <a:pt x="732582" y="417937"/>
                  </a:lnTo>
                  <a:lnTo>
                    <a:pt x="728548" y="414173"/>
                  </a:lnTo>
                  <a:lnTo>
                    <a:pt x="726463" y="412222"/>
                  </a:lnTo>
                  <a:cubicBezTo>
                    <a:pt x="724917" y="410945"/>
                    <a:pt x="723505" y="409600"/>
                    <a:pt x="722025" y="408256"/>
                  </a:cubicBezTo>
                  <a:lnTo>
                    <a:pt x="719672" y="406104"/>
                  </a:lnTo>
                  <a:cubicBezTo>
                    <a:pt x="713755" y="399919"/>
                    <a:pt x="707368" y="394270"/>
                    <a:pt x="700510" y="389160"/>
                  </a:cubicBezTo>
                  <a:cubicBezTo>
                    <a:pt x="698762" y="388085"/>
                    <a:pt x="697081" y="386875"/>
                    <a:pt x="695468" y="385598"/>
                  </a:cubicBezTo>
                  <a:cubicBezTo>
                    <a:pt x="693921" y="384387"/>
                    <a:pt x="692375" y="383110"/>
                    <a:pt x="690963" y="381697"/>
                  </a:cubicBezTo>
                  <a:cubicBezTo>
                    <a:pt x="690290" y="381025"/>
                    <a:pt x="689618" y="380286"/>
                    <a:pt x="688879" y="379681"/>
                  </a:cubicBezTo>
                  <a:cubicBezTo>
                    <a:pt x="687466" y="378470"/>
                    <a:pt x="686122" y="377126"/>
                    <a:pt x="684845" y="375781"/>
                  </a:cubicBezTo>
                  <a:cubicBezTo>
                    <a:pt x="684172" y="375176"/>
                    <a:pt x="683500" y="374504"/>
                    <a:pt x="682827" y="373966"/>
                  </a:cubicBezTo>
                  <a:cubicBezTo>
                    <a:pt x="680205" y="371478"/>
                    <a:pt x="677381" y="369259"/>
                    <a:pt x="674356" y="367242"/>
                  </a:cubicBezTo>
                  <a:cubicBezTo>
                    <a:pt x="672809" y="366368"/>
                    <a:pt x="671398" y="365360"/>
                    <a:pt x="669985" y="364284"/>
                  </a:cubicBezTo>
                  <a:cubicBezTo>
                    <a:pt x="668573" y="363275"/>
                    <a:pt x="667296" y="362132"/>
                    <a:pt x="665951" y="360989"/>
                  </a:cubicBezTo>
                  <a:lnTo>
                    <a:pt x="663867" y="359376"/>
                  </a:lnTo>
                  <a:cubicBezTo>
                    <a:pt x="661581" y="357964"/>
                    <a:pt x="659228" y="356686"/>
                    <a:pt x="657144" y="355342"/>
                  </a:cubicBezTo>
                  <a:cubicBezTo>
                    <a:pt x="655463" y="354400"/>
                    <a:pt x="653849" y="353324"/>
                    <a:pt x="652370" y="352114"/>
                  </a:cubicBezTo>
                  <a:cubicBezTo>
                    <a:pt x="650756" y="350904"/>
                    <a:pt x="649210" y="349560"/>
                    <a:pt x="647663" y="348214"/>
                  </a:cubicBezTo>
                  <a:lnTo>
                    <a:pt x="645378" y="346063"/>
                  </a:lnTo>
                  <a:cubicBezTo>
                    <a:pt x="639326" y="339877"/>
                    <a:pt x="632804" y="334162"/>
                    <a:pt x="625879" y="328985"/>
                  </a:cubicBezTo>
                  <a:cubicBezTo>
                    <a:pt x="624064" y="327842"/>
                    <a:pt x="622383" y="326565"/>
                    <a:pt x="620702" y="325287"/>
                  </a:cubicBezTo>
                  <a:cubicBezTo>
                    <a:pt x="619088" y="324010"/>
                    <a:pt x="617475" y="322665"/>
                    <a:pt x="615995" y="321186"/>
                  </a:cubicBezTo>
                  <a:lnTo>
                    <a:pt x="613777" y="319102"/>
                  </a:lnTo>
                  <a:cubicBezTo>
                    <a:pt x="612230" y="317757"/>
                    <a:pt x="610819" y="316345"/>
                    <a:pt x="609406" y="314933"/>
                  </a:cubicBezTo>
                  <a:lnTo>
                    <a:pt x="607188" y="312848"/>
                  </a:lnTo>
                  <a:cubicBezTo>
                    <a:pt x="603019" y="308613"/>
                    <a:pt x="598246" y="304982"/>
                    <a:pt x="593136" y="302024"/>
                  </a:cubicBezTo>
                  <a:cubicBezTo>
                    <a:pt x="591388" y="300948"/>
                    <a:pt x="589774" y="299805"/>
                    <a:pt x="588160" y="298527"/>
                  </a:cubicBezTo>
                  <a:cubicBezTo>
                    <a:pt x="583790" y="294359"/>
                    <a:pt x="578949" y="290729"/>
                    <a:pt x="573839" y="287568"/>
                  </a:cubicBezTo>
                  <a:cubicBezTo>
                    <a:pt x="572091" y="286560"/>
                    <a:pt x="570410" y="285417"/>
                    <a:pt x="568797" y="284206"/>
                  </a:cubicBezTo>
                  <a:cubicBezTo>
                    <a:pt x="565569" y="281853"/>
                    <a:pt x="562073" y="279567"/>
                    <a:pt x="558845" y="277483"/>
                  </a:cubicBezTo>
                  <a:cubicBezTo>
                    <a:pt x="557098" y="276475"/>
                    <a:pt x="555483" y="275331"/>
                    <a:pt x="553870" y="274188"/>
                  </a:cubicBezTo>
                  <a:cubicBezTo>
                    <a:pt x="550710" y="271902"/>
                    <a:pt x="547550" y="269684"/>
                    <a:pt x="544255" y="267465"/>
                  </a:cubicBezTo>
                  <a:cubicBezTo>
                    <a:pt x="542642" y="266523"/>
                    <a:pt x="541028" y="265448"/>
                    <a:pt x="539549" y="264305"/>
                  </a:cubicBezTo>
                  <a:cubicBezTo>
                    <a:pt x="536591" y="262154"/>
                    <a:pt x="533632" y="259934"/>
                    <a:pt x="530539" y="257985"/>
                  </a:cubicBezTo>
                  <a:cubicBezTo>
                    <a:pt x="528926" y="257111"/>
                    <a:pt x="527447" y="256102"/>
                    <a:pt x="525900" y="255161"/>
                  </a:cubicBezTo>
                  <a:cubicBezTo>
                    <a:pt x="524354" y="254220"/>
                    <a:pt x="521193" y="252471"/>
                    <a:pt x="518773" y="251262"/>
                  </a:cubicBezTo>
                  <a:cubicBezTo>
                    <a:pt x="517092" y="250387"/>
                    <a:pt x="515546" y="249379"/>
                    <a:pt x="514067" y="248235"/>
                  </a:cubicBezTo>
                  <a:cubicBezTo>
                    <a:pt x="512588" y="247093"/>
                    <a:pt x="511175" y="245882"/>
                    <a:pt x="509764" y="244672"/>
                  </a:cubicBezTo>
                  <a:lnTo>
                    <a:pt x="507612" y="242924"/>
                  </a:lnTo>
                  <a:cubicBezTo>
                    <a:pt x="505393" y="241310"/>
                    <a:pt x="503175" y="239696"/>
                    <a:pt x="500888" y="238217"/>
                  </a:cubicBezTo>
                  <a:cubicBezTo>
                    <a:pt x="498602" y="236738"/>
                    <a:pt x="497863" y="236335"/>
                    <a:pt x="496317" y="235327"/>
                  </a:cubicBezTo>
                  <a:cubicBezTo>
                    <a:pt x="494770" y="234318"/>
                    <a:pt x="491744" y="232705"/>
                    <a:pt x="489593" y="231561"/>
                  </a:cubicBezTo>
                  <a:cubicBezTo>
                    <a:pt x="487441" y="230418"/>
                    <a:pt x="486366" y="229948"/>
                    <a:pt x="484752" y="229141"/>
                  </a:cubicBezTo>
                  <a:lnTo>
                    <a:pt x="477222" y="225443"/>
                  </a:lnTo>
                  <a:cubicBezTo>
                    <a:pt x="475541" y="224569"/>
                    <a:pt x="473860" y="223561"/>
                    <a:pt x="472313" y="222485"/>
                  </a:cubicBezTo>
                  <a:cubicBezTo>
                    <a:pt x="467607" y="219123"/>
                    <a:pt x="462564" y="216164"/>
                    <a:pt x="457320" y="213676"/>
                  </a:cubicBezTo>
                  <a:cubicBezTo>
                    <a:pt x="455639" y="212870"/>
                    <a:pt x="453958" y="211928"/>
                    <a:pt x="452345" y="210920"/>
                  </a:cubicBezTo>
                  <a:cubicBezTo>
                    <a:pt x="449924" y="209508"/>
                    <a:pt x="447436" y="208163"/>
                    <a:pt x="444949" y="206886"/>
                  </a:cubicBezTo>
                  <a:lnTo>
                    <a:pt x="439839" y="204331"/>
                  </a:lnTo>
                  <a:lnTo>
                    <a:pt x="431838" y="200431"/>
                  </a:lnTo>
                  <a:cubicBezTo>
                    <a:pt x="430023" y="199490"/>
                    <a:pt x="428275" y="198414"/>
                    <a:pt x="426526" y="197271"/>
                  </a:cubicBezTo>
                  <a:cubicBezTo>
                    <a:pt x="415702" y="190615"/>
                    <a:pt x="404473" y="184564"/>
                    <a:pt x="392909" y="179319"/>
                  </a:cubicBezTo>
                  <a:cubicBezTo>
                    <a:pt x="391026" y="178445"/>
                    <a:pt x="389210" y="177369"/>
                    <a:pt x="387395" y="176294"/>
                  </a:cubicBezTo>
                  <a:cubicBezTo>
                    <a:pt x="385580" y="175218"/>
                    <a:pt x="381949" y="173335"/>
                    <a:pt x="379125" y="171991"/>
                  </a:cubicBezTo>
                  <a:cubicBezTo>
                    <a:pt x="376302" y="170646"/>
                    <a:pt x="375293" y="170175"/>
                    <a:pt x="373478" y="169167"/>
                  </a:cubicBezTo>
                  <a:cubicBezTo>
                    <a:pt x="368772" y="166881"/>
                    <a:pt x="363930" y="164931"/>
                    <a:pt x="358955" y="163385"/>
                  </a:cubicBezTo>
                  <a:cubicBezTo>
                    <a:pt x="357073" y="162780"/>
                    <a:pt x="355257" y="162040"/>
                    <a:pt x="353442" y="161166"/>
                  </a:cubicBezTo>
                  <a:cubicBezTo>
                    <a:pt x="350887" y="159955"/>
                    <a:pt x="348332" y="158544"/>
                    <a:pt x="345777" y="157266"/>
                  </a:cubicBezTo>
                  <a:cubicBezTo>
                    <a:pt x="343222" y="155989"/>
                    <a:pt x="342482" y="155652"/>
                    <a:pt x="340869" y="154778"/>
                  </a:cubicBezTo>
                  <a:lnTo>
                    <a:pt x="333271" y="151215"/>
                  </a:lnTo>
                  <a:cubicBezTo>
                    <a:pt x="331456" y="150475"/>
                    <a:pt x="329707" y="149668"/>
                    <a:pt x="328027" y="148794"/>
                  </a:cubicBezTo>
                  <a:cubicBezTo>
                    <a:pt x="322715" y="146240"/>
                    <a:pt x="317202" y="144223"/>
                    <a:pt x="311554" y="142676"/>
                  </a:cubicBezTo>
                  <a:cubicBezTo>
                    <a:pt x="309604" y="142071"/>
                    <a:pt x="307789" y="141264"/>
                    <a:pt x="305973" y="140323"/>
                  </a:cubicBezTo>
                  <a:cubicBezTo>
                    <a:pt x="299586" y="136962"/>
                    <a:pt x="292795" y="134407"/>
                    <a:pt x="285803" y="132524"/>
                  </a:cubicBezTo>
                  <a:cubicBezTo>
                    <a:pt x="283853" y="131852"/>
                    <a:pt x="281971" y="131045"/>
                    <a:pt x="280088" y="130171"/>
                  </a:cubicBezTo>
                  <a:cubicBezTo>
                    <a:pt x="274642" y="127414"/>
                    <a:pt x="268926" y="125195"/>
                    <a:pt x="263077" y="123447"/>
                  </a:cubicBezTo>
                  <a:cubicBezTo>
                    <a:pt x="261195" y="122841"/>
                    <a:pt x="259380" y="122169"/>
                    <a:pt x="257564" y="121362"/>
                  </a:cubicBezTo>
                  <a:cubicBezTo>
                    <a:pt x="254068" y="119884"/>
                    <a:pt x="250504" y="118606"/>
                    <a:pt x="246874" y="117530"/>
                  </a:cubicBezTo>
                  <a:cubicBezTo>
                    <a:pt x="245058" y="116992"/>
                    <a:pt x="243310" y="116387"/>
                    <a:pt x="241629" y="115648"/>
                  </a:cubicBezTo>
                  <a:cubicBezTo>
                    <a:pt x="238268" y="114303"/>
                    <a:pt x="234771" y="113160"/>
                    <a:pt x="231275" y="112286"/>
                  </a:cubicBezTo>
                  <a:cubicBezTo>
                    <a:pt x="229527" y="111815"/>
                    <a:pt x="227779" y="111143"/>
                    <a:pt x="226098" y="110470"/>
                  </a:cubicBezTo>
                  <a:cubicBezTo>
                    <a:pt x="222669" y="109193"/>
                    <a:pt x="219105" y="108117"/>
                    <a:pt x="215542" y="107243"/>
                  </a:cubicBezTo>
                  <a:cubicBezTo>
                    <a:pt x="213659" y="106772"/>
                    <a:pt x="211844" y="106167"/>
                    <a:pt x="210029" y="105495"/>
                  </a:cubicBezTo>
                  <a:cubicBezTo>
                    <a:pt x="205322" y="104016"/>
                    <a:pt x="200414" y="103478"/>
                    <a:pt x="195640" y="102402"/>
                  </a:cubicBezTo>
                  <a:cubicBezTo>
                    <a:pt x="193623" y="101931"/>
                    <a:pt x="191606" y="101394"/>
                    <a:pt x="189657" y="100654"/>
                  </a:cubicBezTo>
                  <a:cubicBezTo>
                    <a:pt x="179638" y="96956"/>
                    <a:pt x="169217" y="94334"/>
                    <a:pt x="158593" y="92989"/>
                  </a:cubicBezTo>
                  <a:cubicBezTo>
                    <a:pt x="156509" y="92250"/>
                    <a:pt x="154560" y="91107"/>
                    <a:pt x="152946" y="89560"/>
                  </a:cubicBezTo>
                  <a:cubicBezTo>
                    <a:pt x="133582" y="77525"/>
                    <a:pt x="110857" y="78332"/>
                    <a:pt x="89610" y="73895"/>
                  </a:cubicBezTo>
                  <a:cubicBezTo>
                    <a:pt x="67086" y="69188"/>
                    <a:pt x="44025" y="67171"/>
                    <a:pt x="21366" y="63069"/>
                  </a:cubicBezTo>
                  <a:cubicBezTo>
                    <a:pt x="-1292" y="58968"/>
                    <a:pt x="-5931" y="45655"/>
                    <a:pt x="5499" y="26897"/>
                  </a:cubicBezTo>
                  <a:cubicBezTo>
                    <a:pt x="18946" y="4508"/>
                    <a:pt x="37032" y="-4771"/>
                    <a:pt x="61372" y="-602"/>
                  </a:cubicBezTo>
                  <a:cubicBezTo>
                    <a:pt x="115765" y="8676"/>
                    <a:pt x="170225" y="17484"/>
                    <a:pt x="223408" y="33015"/>
                  </a:cubicBezTo>
                  <a:cubicBezTo>
                    <a:pt x="315521" y="59506"/>
                    <a:pt x="407700" y="85392"/>
                    <a:pt x="495577" y="124657"/>
                  </a:cubicBezTo>
                  <a:cubicBezTo>
                    <a:pt x="535918" y="142811"/>
                    <a:pt x="578478" y="157468"/>
                    <a:pt x="620164" y="173537"/>
                  </a:cubicBezTo>
                  <a:cubicBezTo>
                    <a:pt x="628972" y="176092"/>
                    <a:pt x="636906" y="180933"/>
                    <a:pt x="643158" y="187589"/>
                  </a:cubicBezTo>
                  <a:cubicBezTo>
                    <a:pt x="657345" y="205071"/>
                    <a:pt x="651899" y="221946"/>
                    <a:pt x="629711" y="228334"/>
                  </a:cubicBezTo>
                  <a:cubicBezTo>
                    <a:pt x="625543" y="229074"/>
                    <a:pt x="621912" y="231494"/>
                    <a:pt x="619626" y="235058"/>
                  </a:cubicBezTo>
                  <a:cubicBezTo>
                    <a:pt x="637645" y="245479"/>
                    <a:pt x="655529" y="255900"/>
                    <a:pt x="673414" y="266188"/>
                  </a:cubicBezTo>
                  <a:cubicBezTo>
                    <a:pt x="687803" y="274323"/>
                    <a:pt x="702258" y="282324"/>
                    <a:pt x="716714" y="290325"/>
                  </a:cubicBezTo>
                  <a:cubicBezTo>
                    <a:pt x="721151" y="292813"/>
                    <a:pt x="726060" y="295098"/>
                    <a:pt x="727337" y="300276"/>
                  </a:cubicBezTo>
                  <a:cubicBezTo>
                    <a:pt x="731640" y="317757"/>
                    <a:pt x="747104" y="329792"/>
                    <a:pt x="748584" y="349425"/>
                  </a:cubicBezTo>
                  <a:cubicBezTo>
                    <a:pt x="750735" y="361796"/>
                    <a:pt x="758063" y="372688"/>
                    <a:pt x="768754" y="379344"/>
                  </a:cubicBezTo>
                  <a:cubicBezTo>
                    <a:pt x="788925" y="393800"/>
                    <a:pt x="807750" y="410139"/>
                    <a:pt x="824896" y="428090"/>
                  </a:cubicBezTo>
                  <a:cubicBezTo>
                    <a:pt x="845066" y="449202"/>
                    <a:pt x="867187" y="468431"/>
                    <a:pt x="885945" y="490148"/>
                  </a:cubicBezTo>
                  <a:cubicBezTo>
                    <a:pt x="903628" y="510924"/>
                    <a:pt x="926286" y="518588"/>
                    <a:pt x="951164" y="521278"/>
                  </a:cubicBezTo>
                  <a:cubicBezTo>
                    <a:pt x="1027274" y="530153"/>
                    <a:pt x="1102711" y="544138"/>
                    <a:pt x="1176940" y="563032"/>
                  </a:cubicBezTo>
                  <a:cubicBezTo>
                    <a:pt x="1201144" y="569015"/>
                    <a:pt x="1202085" y="569351"/>
                    <a:pt x="1215869" y="549046"/>
                  </a:cubicBezTo>
                  <a:cubicBezTo>
                    <a:pt x="1246192" y="502855"/>
                    <a:pt x="1292651" y="469642"/>
                    <a:pt x="1346171" y="455925"/>
                  </a:cubicBezTo>
                  <a:cubicBezTo>
                    <a:pt x="1360425" y="452093"/>
                    <a:pt x="1375216" y="450211"/>
                    <a:pt x="1389672" y="447118"/>
                  </a:cubicBezTo>
                  <a:cubicBezTo>
                    <a:pt x="1399959" y="444966"/>
                    <a:pt x="1406077" y="453842"/>
                    <a:pt x="1414818" y="455858"/>
                  </a:cubicBezTo>
                  <a:lnTo>
                    <a:pt x="1414818" y="455858"/>
                  </a:lnTo>
                  <a:cubicBezTo>
                    <a:pt x="1417911" y="464061"/>
                    <a:pt x="1423424" y="471121"/>
                    <a:pt x="1430685" y="476029"/>
                  </a:cubicBezTo>
                  <a:cubicBezTo>
                    <a:pt x="1464303" y="517042"/>
                    <a:pt x="1493820" y="560947"/>
                    <a:pt x="1523201" y="604919"/>
                  </a:cubicBezTo>
                  <a:cubicBezTo>
                    <a:pt x="1561727" y="662809"/>
                    <a:pt x="1597900" y="722312"/>
                    <a:pt x="1640594" y="777310"/>
                  </a:cubicBezTo>
                  <a:cubicBezTo>
                    <a:pt x="1641872" y="779664"/>
                    <a:pt x="1642746" y="782218"/>
                    <a:pt x="1643283" y="784841"/>
                  </a:cubicBezTo>
                  <a:close/>
                </a:path>
              </a:pathLst>
            </a:custGeom>
            <a:solidFill>
              <a:srgbClr val="000000"/>
            </a:solidFill>
            <a:ln w="6712" cap="flat">
              <a:noFill/>
              <a:prstDash val="solid"/>
              <a:miter/>
            </a:ln>
          </p:spPr>
          <p:txBody>
            <a:bodyPr rtlCol="0" anchor="ctr"/>
            <a:lstStyle/>
            <a:p>
              <a:endParaRPr lang="es-CO"/>
            </a:p>
          </p:txBody>
        </p:sp>
        <p:sp>
          <p:nvSpPr>
            <p:cNvPr id="5456" name="Freeform: Shape 5455">
              <a:extLst>
                <a:ext uri="{FF2B5EF4-FFF2-40B4-BE49-F238E27FC236}">
                  <a16:creationId xmlns:a16="http://schemas.microsoft.com/office/drawing/2014/main" id="{D325C342-BAB3-E4D8-4947-7F5729AF002B}"/>
                </a:ext>
              </a:extLst>
            </p:cNvPr>
            <p:cNvSpPr/>
            <p:nvPr/>
          </p:nvSpPr>
          <p:spPr>
            <a:xfrm>
              <a:off x="7493734" y="2745620"/>
              <a:ext cx="1062270" cy="3763385"/>
            </a:xfrm>
            <a:custGeom>
              <a:avLst/>
              <a:gdLst>
                <a:gd name="connsiteX0" fmla="*/ 1055503 w 1062270"/>
                <a:gd name="connsiteY0" fmla="*/ -1573 h 3763385"/>
                <a:gd name="connsiteX1" fmla="*/ 1061757 w 1062270"/>
                <a:gd name="connsiteY1" fmla="*/ -1102 h 3763385"/>
                <a:gd name="connsiteX2" fmla="*/ 1027668 w 1062270"/>
                <a:gd name="connsiteY2" fmla="*/ 53359 h 3763385"/>
                <a:gd name="connsiteX3" fmla="*/ 968568 w 1062270"/>
                <a:gd name="connsiteY3" fmla="*/ 167659 h 3763385"/>
                <a:gd name="connsiteX4" fmla="*/ 958684 w 1062270"/>
                <a:gd name="connsiteY4" fmla="*/ 278126 h 3763385"/>
                <a:gd name="connsiteX5" fmla="*/ 1007901 w 1062270"/>
                <a:gd name="connsiteY5" fmla="*/ 585122 h 3763385"/>
                <a:gd name="connsiteX6" fmla="*/ 1031836 w 1062270"/>
                <a:gd name="connsiteY6" fmla="*/ 924930 h 3763385"/>
                <a:gd name="connsiteX7" fmla="*/ 1040846 w 1062270"/>
                <a:gd name="connsiteY7" fmla="*/ 1039230 h 3763385"/>
                <a:gd name="connsiteX8" fmla="*/ 1035131 w 1062270"/>
                <a:gd name="connsiteY8" fmla="*/ 1389392 h 3763385"/>
                <a:gd name="connsiteX9" fmla="*/ 1005749 w 1062270"/>
                <a:gd name="connsiteY9" fmla="*/ 1671780 h 3763385"/>
                <a:gd name="connsiteX10" fmla="*/ 946851 w 1062270"/>
                <a:gd name="connsiteY10" fmla="*/ 2045203 h 3763385"/>
                <a:gd name="connsiteX11" fmla="*/ 911485 w 1062270"/>
                <a:gd name="connsiteY11" fmla="*/ 2281335 h 3763385"/>
                <a:gd name="connsiteX12" fmla="*/ 898038 w 1062270"/>
                <a:gd name="connsiteY12" fmla="*/ 2352201 h 3763385"/>
                <a:gd name="connsiteX13" fmla="*/ 833425 w 1062270"/>
                <a:gd name="connsiteY13" fmla="*/ 2684208 h 3763385"/>
                <a:gd name="connsiteX14" fmla="*/ 811641 w 1062270"/>
                <a:gd name="connsiteY14" fmla="*/ 2808863 h 3763385"/>
                <a:gd name="connsiteX15" fmla="*/ 801153 w 1062270"/>
                <a:gd name="connsiteY15" fmla="*/ 2947637 h 3763385"/>
                <a:gd name="connsiteX16" fmla="*/ 738153 w 1062270"/>
                <a:gd name="connsiteY16" fmla="*/ 3301563 h 3763385"/>
                <a:gd name="connsiteX17" fmla="*/ 679255 w 1062270"/>
                <a:gd name="connsiteY17" fmla="*/ 3427495 h 3763385"/>
                <a:gd name="connsiteX18" fmla="*/ 652898 w 1062270"/>
                <a:gd name="connsiteY18" fmla="*/ 3472609 h 3763385"/>
                <a:gd name="connsiteX19" fmla="*/ 573225 w 1062270"/>
                <a:gd name="connsiteY19" fmla="*/ 3573462 h 3763385"/>
                <a:gd name="connsiteX20" fmla="*/ 362980 w 1062270"/>
                <a:gd name="connsiteY20" fmla="*/ 3723263 h 3763385"/>
                <a:gd name="connsiteX21" fmla="*/ 244780 w 1062270"/>
                <a:gd name="connsiteY21" fmla="*/ 3759369 h 3763385"/>
                <a:gd name="connsiteX22" fmla="*/ 81802 w 1062270"/>
                <a:gd name="connsiteY22" fmla="*/ 3761050 h 3763385"/>
                <a:gd name="connsiteX23" fmla="*/ 514 w 1062270"/>
                <a:gd name="connsiteY23" fmla="*/ 3759369 h 3763385"/>
                <a:gd name="connsiteX24" fmla="*/ 10599 w 1062270"/>
                <a:gd name="connsiteY24" fmla="*/ 3742962 h 3763385"/>
                <a:gd name="connsiteX25" fmla="*/ 36687 w 1062270"/>
                <a:gd name="connsiteY25" fmla="*/ 3737852 h 3763385"/>
                <a:gd name="connsiteX26" fmla="*/ 155357 w 1062270"/>
                <a:gd name="connsiteY26" fmla="*/ 3733213 h 3763385"/>
                <a:gd name="connsiteX27" fmla="*/ 204708 w 1062270"/>
                <a:gd name="connsiteY27" fmla="*/ 3745652 h 3763385"/>
                <a:gd name="connsiteX28" fmla="*/ 337296 w 1062270"/>
                <a:gd name="connsiteY28" fmla="*/ 3718758 h 3763385"/>
                <a:gd name="connsiteX29" fmla="*/ 605699 w 1062270"/>
                <a:gd name="connsiteY29" fmla="*/ 3516245 h 3763385"/>
                <a:gd name="connsiteX30" fmla="*/ 721882 w 1062270"/>
                <a:gd name="connsiteY30" fmla="*/ 3305731 h 3763385"/>
                <a:gd name="connsiteX31" fmla="*/ 785218 w 1062270"/>
                <a:gd name="connsiteY31" fmla="*/ 2981993 h 3763385"/>
                <a:gd name="connsiteX32" fmla="*/ 809960 w 1062270"/>
                <a:gd name="connsiteY32" fmla="*/ 2745191 h 3763385"/>
                <a:gd name="connsiteX33" fmla="*/ 864555 w 1062270"/>
                <a:gd name="connsiteY33" fmla="*/ 2439203 h 3763385"/>
                <a:gd name="connsiteX34" fmla="*/ 906375 w 1062270"/>
                <a:gd name="connsiteY34" fmla="*/ 2216923 h 3763385"/>
                <a:gd name="connsiteX35" fmla="*/ 968367 w 1062270"/>
                <a:gd name="connsiteY35" fmla="*/ 1853852 h 3763385"/>
                <a:gd name="connsiteX36" fmla="*/ 972199 w 1062270"/>
                <a:gd name="connsiteY36" fmla="*/ 1777809 h 3763385"/>
                <a:gd name="connsiteX37" fmla="*/ 977443 w 1062270"/>
                <a:gd name="connsiteY37" fmla="*/ 1723282 h 3763385"/>
                <a:gd name="connsiteX38" fmla="*/ 985982 w 1062270"/>
                <a:gd name="connsiteY38" fmla="*/ 1656920 h 3763385"/>
                <a:gd name="connsiteX39" fmla="*/ 990621 w 1062270"/>
                <a:gd name="connsiteY39" fmla="*/ 1591836 h 3763385"/>
                <a:gd name="connsiteX40" fmla="*/ 999093 w 1062270"/>
                <a:gd name="connsiteY40" fmla="*/ 1516600 h 3763385"/>
                <a:gd name="connsiteX41" fmla="*/ 1003463 w 1062270"/>
                <a:gd name="connsiteY41" fmla="*/ 1510885 h 3763385"/>
                <a:gd name="connsiteX42" fmla="*/ 1005010 w 1062270"/>
                <a:gd name="connsiteY42" fmla="*/ 1440692 h 3763385"/>
                <a:gd name="connsiteX43" fmla="*/ 1002253 w 1062270"/>
                <a:gd name="connsiteY43" fmla="*/ 1431547 h 3763385"/>
                <a:gd name="connsiteX44" fmla="*/ 1013818 w 1062270"/>
                <a:gd name="connsiteY44" fmla="*/ 1367069 h 3763385"/>
                <a:gd name="connsiteX45" fmla="*/ 1014490 w 1062270"/>
                <a:gd name="connsiteY45" fmla="*/ 1348647 h 3763385"/>
                <a:gd name="connsiteX46" fmla="*/ 1019062 w 1062270"/>
                <a:gd name="connsiteY46" fmla="*/ 1265812 h 3763385"/>
                <a:gd name="connsiteX47" fmla="*/ 1027063 w 1062270"/>
                <a:gd name="connsiteY47" fmla="*/ 1253710 h 3763385"/>
                <a:gd name="connsiteX48" fmla="*/ 1032038 w 1062270"/>
                <a:gd name="connsiteY48" fmla="*/ 1238245 h 3763385"/>
                <a:gd name="connsiteX49" fmla="*/ 1013145 w 1062270"/>
                <a:gd name="connsiteY49" fmla="*/ 1154605 h 3763385"/>
                <a:gd name="connsiteX50" fmla="*/ 1017515 w 1062270"/>
                <a:gd name="connsiteY50" fmla="*/ 1120987 h 3763385"/>
                <a:gd name="connsiteX51" fmla="*/ 1025584 w 1062270"/>
                <a:gd name="connsiteY51" fmla="*/ 1098867 h 3763385"/>
                <a:gd name="connsiteX52" fmla="*/ 1030492 w 1062270"/>
                <a:gd name="connsiteY52" fmla="*/ 1016236 h 3763385"/>
                <a:gd name="connsiteX53" fmla="*/ 1030088 w 1062270"/>
                <a:gd name="connsiteY53" fmla="*/ 989342 h 3763385"/>
                <a:gd name="connsiteX54" fmla="*/ 1025584 w 1062270"/>
                <a:gd name="connsiteY54" fmla="*/ 984366 h 3763385"/>
                <a:gd name="connsiteX55" fmla="*/ 1025113 w 1062270"/>
                <a:gd name="connsiteY55" fmla="*/ 839811 h 3763385"/>
                <a:gd name="connsiteX56" fmla="*/ 1020609 w 1062270"/>
                <a:gd name="connsiteY56" fmla="*/ 829993 h 3763385"/>
                <a:gd name="connsiteX57" fmla="*/ 1020609 w 1062270"/>
                <a:gd name="connsiteY57" fmla="*/ 745210 h 3763385"/>
                <a:gd name="connsiteX58" fmla="*/ 1015969 w 1062270"/>
                <a:gd name="connsiteY58" fmla="*/ 735327 h 3763385"/>
                <a:gd name="connsiteX59" fmla="*/ 1015969 w 1062270"/>
                <a:gd name="connsiteY59" fmla="*/ 695455 h 3763385"/>
                <a:gd name="connsiteX60" fmla="*/ 1011263 w 1062270"/>
                <a:gd name="connsiteY60" fmla="*/ 685504 h 3763385"/>
                <a:gd name="connsiteX61" fmla="*/ 1010724 w 1062270"/>
                <a:gd name="connsiteY61" fmla="*/ 650610 h 3763385"/>
                <a:gd name="connsiteX62" fmla="*/ 1006288 w 1062270"/>
                <a:gd name="connsiteY62" fmla="*/ 645701 h 3763385"/>
                <a:gd name="connsiteX63" fmla="*/ 1000841 w 1062270"/>
                <a:gd name="connsiteY63" fmla="*/ 570935 h 3763385"/>
                <a:gd name="connsiteX64" fmla="*/ 996336 w 1062270"/>
                <a:gd name="connsiteY64" fmla="*/ 566027 h 3763385"/>
                <a:gd name="connsiteX65" fmla="*/ 978653 w 1062270"/>
                <a:gd name="connsiteY65" fmla="*/ 455694 h 3763385"/>
                <a:gd name="connsiteX66" fmla="*/ 975897 w 1062270"/>
                <a:gd name="connsiteY66" fmla="*/ 436465 h 3763385"/>
                <a:gd name="connsiteX67" fmla="*/ 971459 w 1062270"/>
                <a:gd name="connsiteY67" fmla="*/ 431490 h 3763385"/>
                <a:gd name="connsiteX68" fmla="*/ 965140 w 1062270"/>
                <a:gd name="connsiteY68" fmla="*/ 380526 h 3763385"/>
                <a:gd name="connsiteX69" fmla="*/ 960702 w 1062270"/>
                <a:gd name="connsiteY69" fmla="*/ 326738 h 3763385"/>
                <a:gd name="connsiteX70" fmla="*/ 956466 w 1062270"/>
                <a:gd name="connsiteY70" fmla="*/ 321896 h 3763385"/>
                <a:gd name="connsiteX71" fmla="*/ 956466 w 1062270"/>
                <a:gd name="connsiteY71" fmla="*/ 296952 h 3763385"/>
                <a:gd name="connsiteX72" fmla="*/ 951692 w 1062270"/>
                <a:gd name="connsiteY72" fmla="*/ 291977 h 3763385"/>
                <a:gd name="connsiteX73" fmla="*/ 951692 w 1062270"/>
                <a:gd name="connsiteY73" fmla="*/ 262056 h 3763385"/>
                <a:gd name="connsiteX74" fmla="*/ 946986 w 1062270"/>
                <a:gd name="connsiteY74" fmla="*/ 252173 h 3763385"/>
                <a:gd name="connsiteX75" fmla="*/ 946986 w 1062270"/>
                <a:gd name="connsiteY75" fmla="*/ 227229 h 3763385"/>
                <a:gd name="connsiteX76" fmla="*/ 951558 w 1062270"/>
                <a:gd name="connsiteY76" fmla="*/ 222254 h 3763385"/>
                <a:gd name="connsiteX77" fmla="*/ 951961 w 1062270"/>
                <a:gd name="connsiteY77" fmla="*/ 192401 h 3763385"/>
                <a:gd name="connsiteX78" fmla="*/ 956735 w 1062270"/>
                <a:gd name="connsiteY78" fmla="*/ 187358 h 3763385"/>
                <a:gd name="connsiteX79" fmla="*/ 966887 w 1062270"/>
                <a:gd name="connsiteY79" fmla="*/ 147555 h 3763385"/>
                <a:gd name="connsiteX80" fmla="*/ 971661 w 1062270"/>
                <a:gd name="connsiteY80" fmla="*/ 142580 h 3763385"/>
                <a:gd name="connsiteX81" fmla="*/ 1033921 w 1062270"/>
                <a:gd name="connsiteY81" fmla="*/ 33456 h 3763385"/>
                <a:gd name="connsiteX82" fmla="*/ 1055503 w 1062270"/>
                <a:gd name="connsiteY82" fmla="*/ -1573 h 3763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062270" h="3763385">
                  <a:moveTo>
                    <a:pt x="1055503" y="-1573"/>
                  </a:moveTo>
                  <a:lnTo>
                    <a:pt x="1061757" y="-1102"/>
                  </a:lnTo>
                  <a:cubicBezTo>
                    <a:pt x="1054629" y="19674"/>
                    <a:pt x="1039569" y="35541"/>
                    <a:pt x="1027668" y="53359"/>
                  </a:cubicBezTo>
                  <a:cubicBezTo>
                    <a:pt x="1003060" y="88724"/>
                    <a:pt x="983158" y="127116"/>
                    <a:pt x="968568" y="167659"/>
                  </a:cubicBezTo>
                  <a:cubicBezTo>
                    <a:pt x="957407" y="203360"/>
                    <a:pt x="954046" y="241013"/>
                    <a:pt x="958684" y="278126"/>
                  </a:cubicBezTo>
                  <a:cubicBezTo>
                    <a:pt x="968434" y="381601"/>
                    <a:pt x="993311" y="482521"/>
                    <a:pt x="1007901" y="585122"/>
                  </a:cubicBezTo>
                  <a:cubicBezTo>
                    <a:pt x="1024643" y="697607"/>
                    <a:pt x="1032643" y="811236"/>
                    <a:pt x="1031836" y="924930"/>
                  </a:cubicBezTo>
                  <a:cubicBezTo>
                    <a:pt x="1031299" y="962917"/>
                    <a:pt x="1037081" y="1001041"/>
                    <a:pt x="1040846" y="1039230"/>
                  </a:cubicBezTo>
                  <a:cubicBezTo>
                    <a:pt x="1051739" y="1155816"/>
                    <a:pt x="1049856" y="1273209"/>
                    <a:pt x="1035131" y="1389392"/>
                  </a:cubicBezTo>
                  <a:cubicBezTo>
                    <a:pt x="1023970" y="1483521"/>
                    <a:pt x="1015902" y="1577651"/>
                    <a:pt x="1005749" y="1671780"/>
                  </a:cubicBezTo>
                  <a:cubicBezTo>
                    <a:pt x="992908" y="1797241"/>
                    <a:pt x="973207" y="1921895"/>
                    <a:pt x="946851" y="2045203"/>
                  </a:cubicBezTo>
                  <a:cubicBezTo>
                    <a:pt x="929774" y="2123130"/>
                    <a:pt x="920966" y="2202266"/>
                    <a:pt x="911485" y="2281335"/>
                  </a:cubicBezTo>
                  <a:cubicBezTo>
                    <a:pt x="908325" y="2305204"/>
                    <a:pt x="903887" y="2328871"/>
                    <a:pt x="898038" y="2352201"/>
                  </a:cubicBezTo>
                  <a:cubicBezTo>
                    <a:pt x="871884" y="2461928"/>
                    <a:pt x="850973" y="2572733"/>
                    <a:pt x="833425" y="2684208"/>
                  </a:cubicBezTo>
                  <a:cubicBezTo>
                    <a:pt x="826701" y="2725961"/>
                    <a:pt x="821592" y="2767648"/>
                    <a:pt x="811641" y="2808863"/>
                  </a:cubicBezTo>
                  <a:cubicBezTo>
                    <a:pt x="800681" y="2854246"/>
                    <a:pt x="803573" y="2901244"/>
                    <a:pt x="801153" y="2947637"/>
                  </a:cubicBezTo>
                  <a:cubicBezTo>
                    <a:pt x="794832" y="3068190"/>
                    <a:pt x="778225" y="3186994"/>
                    <a:pt x="738153" y="3301563"/>
                  </a:cubicBezTo>
                  <a:cubicBezTo>
                    <a:pt x="723226" y="3345602"/>
                    <a:pt x="703459" y="3387826"/>
                    <a:pt x="679255" y="3427495"/>
                  </a:cubicBezTo>
                  <a:cubicBezTo>
                    <a:pt x="670111" y="3442286"/>
                    <a:pt x="660698" y="3457077"/>
                    <a:pt x="652898" y="3472609"/>
                  </a:cubicBezTo>
                  <a:cubicBezTo>
                    <a:pt x="633064" y="3511000"/>
                    <a:pt x="606036" y="3545291"/>
                    <a:pt x="573225" y="3573462"/>
                  </a:cubicBezTo>
                  <a:cubicBezTo>
                    <a:pt x="508342" y="3630612"/>
                    <a:pt x="440031" y="3683123"/>
                    <a:pt x="362980" y="3723263"/>
                  </a:cubicBezTo>
                  <a:cubicBezTo>
                    <a:pt x="326135" y="3742425"/>
                    <a:pt x="286063" y="3754661"/>
                    <a:pt x="244780" y="3759369"/>
                  </a:cubicBezTo>
                  <a:cubicBezTo>
                    <a:pt x="190454" y="3763671"/>
                    <a:pt x="136128" y="3760646"/>
                    <a:pt x="81802" y="3761050"/>
                  </a:cubicBezTo>
                  <a:cubicBezTo>
                    <a:pt x="54908" y="3761050"/>
                    <a:pt x="27476" y="3763604"/>
                    <a:pt x="514" y="3759369"/>
                  </a:cubicBezTo>
                  <a:cubicBezTo>
                    <a:pt x="-3453" y="3749484"/>
                    <a:pt x="4952" y="3746593"/>
                    <a:pt x="10599" y="3742962"/>
                  </a:cubicBezTo>
                  <a:cubicBezTo>
                    <a:pt x="18062" y="3737383"/>
                    <a:pt x="27677" y="3735500"/>
                    <a:pt x="36687" y="3737852"/>
                  </a:cubicBezTo>
                  <a:cubicBezTo>
                    <a:pt x="77028" y="3753182"/>
                    <a:pt x="116092" y="3741483"/>
                    <a:pt x="155357" y="3733213"/>
                  </a:cubicBezTo>
                  <a:cubicBezTo>
                    <a:pt x="173914" y="3729313"/>
                    <a:pt x="188370" y="3741079"/>
                    <a:pt x="204708" y="3745652"/>
                  </a:cubicBezTo>
                  <a:cubicBezTo>
                    <a:pt x="251772" y="3750291"/>
                    <a:pt x="295745" y="3738929"/>
                    <a:pt x="337296" y="3718758"/>
                  </a:cubicBezTo>
                  <a:cubicBezTo>
                    <a:pt x="440233" y="3669340"/>
                    <a:pt x="532279" y="3603381"/>
                    <a:pt x="605699" y="3516245"/>
                  </a:cubicBezTo>
                  <a:cubicBezTo>
                    <a:pt x="657269" y="3454792"/>
                    <a:pt x="694046" y="3381774"/>
                    <a:pt x="721882" y="3305731"/>
                  </a:cubicBezTo>
                  <a:cubicBezTo>
                    <a:pt x="760005" y="3201181"/>
                    <a:pt x="776544" y="3092461"/>
                    <a:pt x="785218" y="2981993"/>
                  </a:cubicBezTo>
                  <a:cubicBezTo>
                    <a:pt x="791403" y="2902925"/>
                    <a:pt x="795975" y="2824192"/>
                    <a:pt x="809960" y="2745191"/>
                  </a:cubicBezTo>
                  <a:cubicBezTo>
                    <a:pt x="827979" y="2643263"/>
                    <a:pt x="846402" y="2541198"/>
                    <a:pt x="864555" y="2439203"/>
                  </a:cubicBezTo>
                  <a:cubicBezTo>
                    <a:pt x="878002" y="2365244"/>
                    <a:pt x="899383" y="2292428"/>
                    <a:pt x="906375" y="2216923"/>
                  </a:cubicBezTo>
                  <a:cubicBezTo>
                    <a:pt x="917738" y="2094353"/>
                    <a:pt x="950617" y="1975414"/>
                    <a:pt x="968367" y="1853852"/>
                  </a:cubicBezTo>
                  <a:cubicBezTo>
                    <a:pt x="962113" y="1828035"/>
                    <a:pt x="967358" y="1803628"/>
                    <a:pt x="972199" y="1777809"/>
                  </a:cubicBezTo>
                  <a:cubicBezTo>
                    <a:pt x="975359" y="1760867"/>
                    <a:pt x="975628" y="1741502"/>
                    <a:pt x="977443" y="1723282"/>
                  </a:cubicBezTo>
                  <a:cubicBezTo>
                    <a:pt x="979594" y="1701026"/>
                    <a:pt x="984167" y="1678704"/>
                    <a:pt x="985982" y="1656920"/>
                  </a:cubicBezTo>
                  <a:cubicBezTo>
                    <a:pt x="987798" y="1635135"/>
                    <a:pt x="990285" y="1613621"/>
                    <a:pt x="990621" y="1591836"/>
                  </a:cubicBezTo>
                  <a:cubicBezTo>
                    <a:pt x="990621" y="1567363"/>
                    <a:pt x="990621" y="1541006"/>
                    <a:pt x="999093" y="1516600"/>
                  </a:cubicBezTo>
                  <a:cubicBezTo>
                    <a:pt x="999832" y="1514448"/>
                    <a:pt x="1003934" y="1512029"/>
                    <a:pt x="1003463" y="1510885"/>
                  </a:cubicBezTo>
                  <a:cubicBezTo>
                    <a:pt x="993176" y="1487151"/>
                    <a:pt x="1006960" y="1463820"/>
                    <a:pt x="1005010" y="1440692"/>
                  </a:cubicBezTo>
                  <a:cubicBezTo>
                    <a:pt x="1005010" y="1437666"/>
                    <a:pt x="1000706" y="1433430"/>
                    <a:pt x="1002253" y="1431547"/>
                  </a:cubicBezTo>
                  <a:cubicBezTo>
                    <a:pt x="1017784" y="1411982"/>
                    <a:pt x="1000505" y="1386634"/>
                    <a:pt x="1013818" y="1367069"/>
                  </a:cubicBezTo>
                  <a:cubicBezTo>
                    <a:pt x="1018322" y="1360346"/>
                    <a:pt x="1013481" y="1354026"/>
                    <a:pt x="1014490" y="1348647"/>
                  </a:cubicBezTo>
                  <a:cubicBezTo>
                    <a:pt x="1019667" y="1321147"/>
                    <a:pt x="1027198" y="1294186"/>
                    <a:pt x="1019062" y="1265812"/>
                  </a:cubicBezTo>
                  <a:cubicBezTo>
                    <a:pt x="1017986" y="1261980"/>
                    <a:pt x="1023836" y="1257475"/>
                    <a:pt x="1027063" y="1253710"/>
                  </a:cubicBezTo>
                  <a:cubicBezTo>
                    <a:pt x="1030290" y="1249946"/>
                    <a:pt x="1035737" y="1241272"/>
                    <a:pt x="1032038" y="1238245"/>
                  </a:cubicBezTo>
                  <a:cubicBezTo>
                    <a:pt x="1003800" y="1214915"/>
                    <a:pt x="1022827" y="1181634"/>
                    <a:pt x="1013145" y="1154605"/>
                  </a:cubicBezTo>
                  <a:cubicBezTo>
                    <a:pt x="1009918" y="1143243"/>
                    <a:pt x="1011531" y="1131140"/>
                    <a:pt x="1017515" y="1120987"/>
                  </a:cubicBezTo>
                  <a:cubicBezTo>
                    <a:pt x="1020877" y="1113860"/>
                    <a:pt x="1028139" y="1108146"/>
                    <a:pt x="1025584" y="1098867"/>
                  </a:cubicBezTo>
                  <a:cubicBezTo>
                    <a:pt x="1034391" y="1071973"/>
                    <a:pt x="1029349" y="1043801"/>
                    <a:pt x="1030492" y="1016236"/>
                  </a:cubicBezTo>
                  <a:cubicBezTo>
                    <a:pt x="1030895" y="1007226"/>
                    <a:pt x="1030492" y="998216"/>
                    <a:pt x="1030088" y="989342"/>
                  </a:cubicBezTo>
                  <a:cubicBezTo>
                    <a:pt x="1028744" y="987526"/>
                    <a:pt x="1027265" y="985845"/>
                    <a:pt x="1025584" y="984366"/>
                  </a:cubicBezTo>
                  <a:cubicBezTo>
                    <a:pt x="1025584" y="936158"/>
                    <a:pt x="1025449" y="887950"/>
                    <a:pt x="1025113" y="839811"/>
                  </a:cubicBezTo>
                  <a:cubicBezTo>
                    <a:pt x="1022625" y="836986"/>
                    <a:pt x="1023769" y="832481"/>
                    <a:pt x="1020609" y="829993"/>
                  </a:cubicBezTo>
                  <a:cubicBezTo>
                    <a:pt x="1020609" y="801754"/>
                    <a:pt x="1020609" y="773516"/>
                    <a:pt x="1020609" y="745210"/>
                  </a:cubicBezTo>
                  <a:cubicBezTo>
                    <a:pt x="1017919" y="742452"/>
                    <a:pt x="1019129" y="737881"/>
                    <a:pt x="1015969" y="735327"/>
                  </a:cubicBezTo>
                  <a:lnTo>
                    <a:pt x="1015969" y="695455"/>
                  </a:lnTo>
                  <a:cubicBezTo>
                    <a:pt x="1013212" y="692699"/>
                    <a:pt x="1014423" y="688060"/>
                    <a:pt x="1011263" y="685504"/>
                  </a:cubicBezTo>
                  <a:cubicBezTo>
                    <a:pt x="1011263" y="673873"/>
                    <a:pt x="1011263" y="662241"/>
                    <a:pt x="1010724" y="650610"/>
                  </a:cubicBezTo>
                  <a:cubicBezTo>
                    <a:pt x="1009380" y="648861"/>
                    <a:pt x="1007901" y="647180"/>
                    <a:pt x="1006288" y="645701"/>
                  </a:cubicBezTo>
                  <a:cubicBezTo>
                    <a:pt x="1009313" y="620421"/>
                    <a:pt x="999564" y="596083"/>
                    <a:pt x="1000841" y="570935"/>
                  </a:cubicBezTo>
                  <a:cubicBezTo>
                    <a:pt x="999497" y="569188"/>
                    <a:pt x="997950" y="567508"/>
                    <a:pt x="996336" y="566027"/>
                  </a:cubicBezTo>
                  <a:cubicBezTo>
                    <a:pt x="995798" y="528376"/>
                    <a:pt x="985176" y="492405"/>
                    <a:pt x="978653" y="455694"/>
                  </a:cubicBezTo>
                  <a:cubicBezTo>
                    <a:pt x="977511" y="449307"/>
                    <a:pt x="976771" y="442852"/>
                    <a:pt x="975897" y="436465"/>
                  </a:cubicBezTo>
                  <a:cubicBezTo>
                    <a:pt x="974552" y="434650"/>
                    <a:pt x="973073" y="433036"/>
                    <a:pt x="971459" y="431490"/>
                  </a:cubicBezTo>
                  <a:cubicBezTo>
                    <a:pt x="973610" y="414076"/>
                    <a:pt x="967828" y="397200"/>
                    <a:pt x="965140" y="380526"/>
                  </a:cubicBezTo>
                  <a:cubicBezTo>
                    <a:pt x="962248" y="362506"/>
                    <a:pt x="962786" y="344622"/>
                    <a:pt x="960702" y="326738"/>
                  </a:cubicBezTo>
                  <a:cubicBezTo>
                    <a:pt x="959491" y="324922"/>
                    <a:pt x="958080" y="323309"/>
                    <a:pt x="956466" y="321896"/>
                  </a:cubicBezTo>
                  <a:lnTo>
                    <a:pt x="956466" y="296952"/>
                  </a:lnTo>
                  <a:cubicBezTo>
                    <a:pt x="954987" y="295204"/>
                    <a:pt x="953373" y="293523"/>
                    <a:pt x="951692" y="291977"/>
                  </a:cubicBezTo>
                  <a:cubicBezTo>
                    <a:pt x="951692" y="282026"/>
                    <a:pt x="951692" y="271806"/>
                    <a:pt x="951692" y="262056"/>
                  </a:cubicBezTo>
                  <a:cubicBezTo>
                    <a:pt x="948936" y="259300"/>
                    <a:pt x="950145" y="254661"/>
                    <a:pt x="946986" y="252173"/>
                  </a:cubicBezTo>
                  <a:lnTo>
                    <a:pt x="946986" y="227229"/>
                  </a:lnTo>
                  <a:cubicBezTo>
                    <a:pt x="948666" y="225750"/>
                    <a:pt x="950213" y="224069"/>
                    <a:pt x="951558" y="222254"/>
                  </a:cubicBezTo>
                  <a:lnTo>
                    <a:pt x="951961" y="192401"/>
                  </a:lnTo>
                  <a:cubicBezTo>
                    <a:pt x="953642" y="190787"/>
                    <a:pt x="955255" y="189106"/>
                    <a:pt x="956735" y="187358"/>
                  </a:cubicBezTo>
                  <a:cubicBezTo>
                    <a:pt x="956735" y="173172"/>
                    <a:pt x="965140" y="161204"/>
                    <a:pt x="966887" y="147555"/>
                  </a:cubicBezTo>
                  <a:cubicBezTo>
                    <a:pt x="968568" y="146009"/>
                    <a:pt x="970182" y="144328"/>
                    <a:pt x="971661" y="142580"/>
                  </a:cubicBezTo>
                  <a:cubicBezTo>
                    <a:pt x="985108" y="102239"/>
                    <a:pt x="1009178" y="67478"/>
                    <a:pt x="1033921" y="33456"/>
                  </a:cubicBezTo>
                  <a:cubicBezTo>
                    <a:pt x="1042191" y="22498"/>
                    <a:pt x="1049385" y="10732"/>
                    <a:pt x="1055503" y="-1573"/>
                  </a:cubicBezTo>
                  <a:close/>
                </a:path>
              </a:pathLst>
            </a:custGeom>
            <a:solidFill>
              <a:srgbClr val="020202"/>
            </a:solidFill>
            <a:ln w="6712" cap="flat">
              <a:noFill/>
              <a:prstDash val="solid"/>
              <a:miter/>
            </a:ln>
          </p:spPr>
          <p:txBody>
            <a:bodyPr rtlCol="0" anchor="ctr"/>
            <a:lstStyle/>
            <a:p>
              <a:endParaRPr lang="es-CO"/>
            </a:p>
          </p:txBody>
        </p:sp>
        <p:sp>
          <p:nvSpPr>
            <p:cNvPr id="5457" name="Freeform: Shape 5456">
              <a:extLst>
                <a:ext uri="{FF2B5EF4-FFF2-40B4-BE49-F238E27FC236}">
                  <a16:creationId xmlns:a16="http://schemas.microsoft.com/office/drawing/2014/main" id="{1DC2A352-C417-4BEE-4D6C-4DA20C4D82F6}"/>
                </a:ext>
              </a:extLst>
            </p:cNvPr>
            <p:cNvSpPr/>
            <p:nvPr/>
          </p:nvSpPr>
          <p:spPr>
            <a:xfrm>
              <a:off x="3444372" y="2027211"/>
              <a:ext cx="170241" cy="2846809"/>
            </a:xfrm>
            <a:custGeom>
              <a:avLst/>
              <a:gdLst>
                <a:gd name="connsiteX0" fmla="*/ 168988 w 170241"/>
                <a:gd name="connsiteY0" fmla="*/ -1573 h 2846809"/>
                <a:gd name="connsiteX1" fmla="*/ 169728 w 170241"/>
                <a:gd name="connsiteY1" fmla="*/ 4613 h 2846809"/>
                <a:gd name="connsiteX2" fmla="*/ 135236 w 170241"/>
                <a:gd name="connsiteY2" fmla="*/ 43609 h 2846809"/>
                <a:gd name="connsiteX3" fmla="*/ 55294 w 170241"/>
                <a:gd name="connsiteY3" fmla="*/ 226153 h 2846809"/>
                <a:gd name="connsiteX4" fmla="*/ 34585 w 170241"/>
                <a:gd name="connsiteY4" fmla="*/ 375482 h 2846809"/>
                <a:gd name="connsiteX5" fmla="*/ 26584 w 170241"/>
                <a:gd name="connsiteY5" fmla="*/ 446618 h 2846809"/>
                <a:gd name="connsiteX6" fmla="*/ 25845 w 170241"/>
                <a:gd name="connsiteY6" fmla="*/ 478890 h 2846809"/>
                <a:gd name="connsiteX7" fmla="*/ 25845 w 170241"/>
                <a:gd name="connsiteY7" fmla="*/ 637162 h 2846809"/>
                <a:gd name="connsiteX8" fmla="*/ 25845 w 170241"/>
                <a:gd name="connsiteY8" fmla="*/ 649601 h 2846809"/>
                <a:gd name="connsiteX9" fmla="*/ 30282 w 170241"/>
                <a:gd name="connsiteY9" fmla="*/ 903011 h 2846809"/>
                <a:gd name="connsiteX10" fmla="*/ 35257 w 170241"/>
                <a:gd name="connsiteY10" fmla="*/ 937234 h 2846809"/>
                <a:gd name="connsiteX11" fmla="*/ 31291 w 170241"/>
                <a:gd name="connsiteY11" fmla="*/ 1072511 h 2846809"/>
                <a:gd name="connsiteX12" fmla="*/ 30618 w 170241"/>
                <a:gd name="connsiteY12" fmla="*/ 1097320 h 2846809"/>
                <a:gd name="connsiteX13" fmla="*/ 24298 w 170241"/>
                <a:gd name="connsiteY13" fmla="*/ 1308372 h 2846809"/>
                <a:gd name="connsiteX14" fmla="*/ 19995 w 170241"/>
                <a:gd name="connsiteY14" fmla="*/ 1407410 h 2846809"/>
                <a:gd name="connsiteX15" fmla="*/ 11792 w 170241"/>
                <a:gd name="connsiteY15" fmla="*/ 1700018 h 2846809"/>
                <a:gd name="connsiteX16" fmla="*/ 14145 w 170241"/>
                <a:gd name="connsiteY16" fmla="*/ 2010712 h 2846809"/>
                <a:gd name="connsiteX17" fmla="*/ 11591 w 170241"/>
                <a:gd name="connsiteY17" fmla="*/ 2196820 h 2846809"/>
                <a:gd name="connsiteX18" fmla="*/ 19860 w 170241"/>
                <a:gd name="connsiteY18" fmla="*/ 2322617 h 2846809"/>
                <a:gd name="connsiteX19" fmla="*/ 20398 w 170241"/>
                <a:gd name="connsiteY19" fmla="*/ 2332568 h 2846809"/>
                <a:gd name="connsiteX20" fmla="*/ 29340 w 170241"/>
                <a:gd name="connsiteY20" fmla="*/ 2470804 h 2846809"/>
                <a:gd name="connsiteX21" fmla="*/ 36064 w 170241"/>
                <a:gd name="connsiteY21" fmla="*/ 2562243 h 2846809"/>
                <a:gd name="connsiteX22" fmla="*/ 52201 w 170241"/>
                <a:gd name="connsiteY22" fmla="*/ 2664710 h 2846809"/>
                <a:gd name="connsiteX23" fmla="*/ 59529 w 170241"/>
                <a:gd name="connsiteY23" fmla="*/ 2721054 h 2846809"/>
                <a:gd name="connsiteX24" fmla="*/ 77212 w 170241"/>
                <a:gd name="connsiteY24" fmla="*/ 2820830 h 2846809"/>
                <a:gd name="connsiteX25" fmla="*/ 79834 w 170241"/>
                <a:gd name="connsiteY25" fmla="*/ 2845237 h 2846809"/>
                <a:gd name="connsiteX26" fmla="*/ 53680 w 170241"/>
                <a:gd name="connsiteY26" fmla="*/ 2726835 h 2846809"/>
                <a:gd name="connsiteX27" fmla="*/ 29744 w 170241"/>
                <a:gd name="connsiteY27" fmla="*/ 2582077 h 2846809"/>
                <a:gd name="connsiteX28" fmla="*/ 6413 w 170241"/>
                <a:gd name="connsiteY28" fmla="*/ 2321810 h 2846809"/>
                <a:gd name="connsiteX29" fmla="*/ 8632 w 170241"/>
                <a:gd name="connsiteY29" fmla="*/ 1839329 h 2846809"/>
                <a:gd name="connsiteX30" fmla="*/ 6548 w 170241"/>
                <a:gd name="connsiteY30" fmla="*/ 1714944 h 2846809"/>
                <a:gd name="connsiteX31" fmla="*/ 11389 w 170241"/>
                <a:gd name="connsiteY31" fmla="*/ 1428857 h 2846809"/>
                <a:gd name="connsiteX32" fmla="*/ 24836 w 170241"/>
                <a:gd name="connsiteY32" fmla="*/ 1110566 h 2846809"/>
                <a:gd name="connsiteX33" fmla="*/ 31559 w 170241"/>
                <a:gd name="connsiteY33" fmla="*/ 996266 h 2846809"/>
                <a:gd name="connsiteX34" fmla="*/ 32030 w 170241"/>
                <a:gd name="connsiteY34" fmla="*/ 963993 h 2846809"/>
                <a:gd name="connsiteX35" fmla="*/ 25307 w 170241"/>
                <a:gd name="connsiteY35" fmla="*/ 740368 h 2846809"/>
                <a:gd name="connsiteX36" fmla="*/ 23020 w 170241"/>
                <a:gd name="connsiteY36" fmla="*/ 484269 h 2846809"/>
                <a:gd name="connsiteX37" fmla="*/ 76069 w 170241"/>
                <a:gd name="connsiteY37" fmla="*/ 136730 h 2846809"/>
                <a:gd name="connsiteX38" fmla="*/ 168988 w 170241"/>
                <a:gd name="connsiteY38" fmla="*/ -1573 h 284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70241" h="2846809">
                  <a:moveTo>
                    <a:pt x="168988" y="-1573"/>
                  </a:moveTo>
                  <a:cubicBezTo>
                    <a:pt x="168988" y="445"/>
                    <a:pt x="169459" y="2528"/>
                    <a:pt x="169728" y="4613"/>
                  </a:cubicBezTo>
                  <a:cubicBezTo>
                    <a:pt x="158164" y="17589"/>
                    <a:pt x="146061" y="30027"/>
                    <a:pt x="135236" y="43609"/>
                  </a:cubicBezTo>
                  <a:cubicBezTo>
                    <a:pt x="92206" y="97397"/>
                    <a:pt x="70892" y="160464"/>
                    <a:pt x="55294" y="226153"/>
                  </a:cubicBezTo>
                  <a:cubicBezTo>
                    <a:pt x="42821" y="274966"/>
                    <a:pt x="35869" y="325056"/>
                    <a:pt x="34585" y="375482"/>
                  </a:cubicBezTo>
                  <a:cubicBezTo>
                    <a:pt x="34585" y="399217"/>
                    <a:pt x="29004" y="422547"/>
                    <a:pt x="26584" y="446618"/>
                  </a:cubicBezTo>
                  <a:cubicBezTo>
                    <a:pt x="25165" y="457308"/>
                    <a:pt x="24917" y="468133"/>
                    <a:pt x="25845" y="478890"/>
                  </a:cubicBezTo>
                  <a:cubicBezTo>
                    <a:pt x="32669" y="531401"/>
                    <a:pt x="32669" y="584651"/>
                    <a:pt x="25845" y="637162"/>
                  </a:cubicBezTo>
                  <a:cubicBezTo>
                    <a:pt x="25340" y="641264"/>
                    <a:pt x="25340" y="645500"/>
                    <a:pt x="25845" y="649601"/>
                  </a:cubicBezTo>
                  <a:cubicBezTo>
                    <a:pt x="35930" y="733914"/>
                    <a:pt x="28198" y="818563"/>
                    <a:pt x="30282" y="903011"/>
                  </a:cubicBezTo>
                  <a:cubicBezTo>
                    <a:pt x="30282" y="914777"/>
                    <a:pt x="33912" y="925804"/>
                    <a:pt x="35257" y="937234"/>
                  </a:cubicBezTo>
                  <a:cubicBezTo>
                    <a:pt x="40771" y="982550"/>
                    <a:pt x="36602" y="1027530"/>
                    <a:pt x="31291" y="1072511"/>
                  </a:cubicBezTo>
                  <a:cubicBezTo>
                    <a:pt x="30430" y="1080781"/>
                    <a:pt x="30201" y="1089051"/>
                    <a:pt x="30618" y="1097320"/>
                  </a:cubicBezTo>
                  <a:cubicBezTo>
                    <a:pt x="33308" y="1167784"/>
                    <a:pt x="25105" y="1237977"/>
                    <a:pt x="24298" y="1308372"/>
                  </a:cubicBezTo>
                  <a:cubicBezTo>
                    <a:pt x="23894" y="1341184"/>
                    <a:pt x="23155" y="1374600"/>
                    <a:pt x="19995" y="1407410"/>
                  </a:cubicBezTo>
                  <a:cubicBezTo>
                    <a:pt x="9842" y="1504564"/>
                    <a:pt x="7099" y="1602392"/>
                    <a:pt x="11792" y="1700018"/>
                  </a:cubicBezTo>
                  <a:cubicBezTo>
                    <a:pt x="17574" y="1803694"/>
                    <a:pt x="16431" y="1907305"/>
                    <a:pt x="14145" y="2010712"/>
                  </a:cubicBezTo>
                  <a:cubicBezTo>
                    <a:pt x="12801" y="2072770"/>
                    <a:pt x="8565" y="2134963"/>
                    <a:pt x="11591" y="2196820"/>
                  </a:cubicBezTo>
                  <a:cubicBezTo>
                    <a:pt x="13675" y="2238708"/>
                    <a:pt x="11591" y="2281132"/>
                    <a:pt x="19860" y="2322617"/>
                  </a:cubicBezTo>
                  <a:cubicBezTo>
                    <a:pt x="20345" y="2325912"/>
                    <a:pt x="20526" y="2329273"/>
                    <a:pt x="20398" y="2332568"/>
                  </a:cubicBezTo>
                  <a:cubicBezTo>
                    <a:pt x="20398" y="2378825"/>
                    <a:pt x="27122" y="2424747"/>
                    <a:pt x="29340" y="2470804"/>
                  </a:cubicBezTo>
                  <a:cubicBezTo>
                    <a:pt x="31089" y="2501328"/>
                    <a:pt x="35056" y="2531651"/>
                    <a:pt x="36064" y="2562243"/>
                  </a:cubicBezTo>
                  <a:cubicBezTo>
                    <a:pt x="37005" y="2596870"/>
                    <a:pt x="45410" y="2630823"/>
                    <a:pt x="52201" y="2664710"/>
                  </a:cubicBezTo>
                  <a:cubicBezTo>
                    <a:pt x="55717" y="2683334"/>
                    <a:pt x="58165" y="2702160"/>
                    <a:pt x="59529" y="2721054"/>
                  </a:cubicBezTo>
                  <a:cubicBezTo>
                    <a:pt x="62777" y="2754739"/>
                    <a:pt x="68687" y="2788087"/>
                    <a:pt x="77212" y="2820830"/>
                  </a:cubicBezTo>
                  <a:cubicBezTo>
                    <a:pt x="79781" y="2828697"/>
                    <a:pt x="80675" y="2837035"/>
                    <a:pt x="79834" y="2845237"/>
                  </a:cubicBezTo>
                  <a:cubicBezTo>
                    <a:pt x="65459" y="2807248"/>
                    <a:pt x="56652" y="2767378"/>
                    <a:pt x="53680" y="2726835"/>
                  </a:cubicBezTo>
                  <a:cubicBezTo>
                    <a:pt x="49848" y="2677888"/>
                    <a:pt x="36467" y="2630555"/>
                    <a:pt x="29744" y="2582077"/>
                  </a:cubicBezTo>
                  <a:cubicBezTo>
                    <a:pt x="17709" y="2495681"/>
                    <a:pt x="13742" y="2408611"/>
                    <a:pt x="6413" y="2321810"/>
                  </a:cubicBezTo>
                  <a:cubicBezTo>
                    <a:pt x="-7034" y="2160445"/>
                    <a:pt x="2110" y="2000157"/>
                    <a:pt x="8632" y="1839329"/>
                  </a:cubicBezTo>
                  <a:cubicBezTo>
                    <a:pt x="10313" y="1797845"/>
                    <a:pt x="8162" y="1756429"/>
                    <a:pt x="6548" y="1714944"/>
                  </a:cubicBezTo>
                  <a:cubicBezTo>
                    <a:pt x="3287" y="1619537"/>
                    <a:pt x="4900" y="1524063"/>
                    <a:pt x="11389" y="1428857"/>
                  </a:cubicBezTo>
                  <a:cubicBezTo>
                    <a:pt x="18112" y="1322829"/>
                    <a:pt x="21541" y="1216731"/>
                    <a:pt x="24836" y="1110566"/>
                  </a:cubicBezTo>
                  <a:cubicBezTo>
                    <a:pt x="25911" y="1072444"/>
                    <a:pt x="29340" y="1034388"/>
                    <a:pt x="31559" y="996266"/>
                  </a:cubicBezTo>
                  <a:cubicBezTo>
                    <a:pt x="32924" y="985575"/>
                    <a:pt x="33079" y="974751"/>
                    <a:pt x="32030" y="963993"/>
                  </a:cubicBezTo>
                  <a:cubicBezTo>
                    <a:pt x="19054" y="890034"/>
                    <a:pt x="28400" y="814866"/>
                    <a:pt x="25307" y="740368"/>
                  </a:cubicBezTo>
                  <a:cubicBezTo>
                    <a:pt x="21877" y="654980"/>
                    <a:pt x="21743" y="569591"/>
                    <a:pt x="23020" y="484269"/>
                  </a:cubicBezTo>
                  <a:cubicBezTo>
                    <a:pt x="24836" y="366271"/>
                    <a:pt x="33644" y="248946"/>
                    <a:pt x="76069" y="136730"/>
                  </a:cubicBezTo>
                  <a:cubicBezTo>
                    <a:pt x="95090" y="83615"/>
                    <a:pt x="127027" y="36079"/>
                    <a:pt x="168988" y="-1573"/>
                  </a:cubicBezTo>
                  <a:close/>
                </a:path>
              </a:pathLst>
            </a:custGeom>
            <a:solidFill>
              <a:srgbClr val="0B0B0B"/>
            </a:solidFill>
            <a:ln w="6712" cap="flat">
              <a:noFill/>
              <a:prstDash val="solid"/>
              <a:miter/>
            </a:ln>
          </p:spPr>
          <p:txBody>
            <a:bodyPr rtlCol="0" anchor="ctr"/>
            <a:lstStyle/>
            <a:p>
              <a:endParaRPr lang="es-CO"/>
            </a:p>
          </p:txBody>
        </p:sp>
        <p:sp>
          <p:nvSpPr>
            <p:cNvPr id="5458" name="Freeform: Shape 5457">
              <a:extLst>
                <a:ext uri="{FF2B5EF4-FFF2-40B4-BE49-F238E27FC236}">
                  <a16:creationId xmlns:a16="http://schemas.microsoft.com/office/drawing/2014/main" id="{E295288C-7252-9F24-4410-29DDD31D2974}"/>
                </a:ext>
              </a:extLst>
            </p:cNvPr>
            <p:cNvSpPr/>
            <p:nvPr/>
          </p:nvSpPr>
          <p:spPr>
            <a:xfrm>
              <a:off x="6805216" y="6355027"/>
              <a:ext cx="933812" cy="156516"/>
            </a:xfrm>
            <a:custGeom>
              <a:avLst/>
              <a:gdLst>
                <a:gd name="connsiteX0" fmla="*/ 688024 w 933812"/>
                <a:gd name="connsiteY0" fmla="*/ 144515 h 156516"/>
                <a:gd name="connsiteX1" fmla="*/ 716398 w 933812"/>
                <a:gd name="connsiteY1" fmla="*/ 149020 h 156516"/>
                <a:gd name="connsiteX2" fmla="*/ 908690 w 933812"/>
                <a:gd name="connsiteY2" fmla="*/ 149020 h 156516"/>
                <a:gd name="connsiteX3" fmla="*/ 933299 w 933812"/>
                <a:gd name="connsiteY3" fmla="*/ 149894 h 156516"/>
                <a:gd name="connsiteX4" fmla="*/ 909295 w 933812"/>
                <a:gd name="connsiteY4" fmla="*/ 154264 h 156516"/>
                <a:gd name="connsiteX5" fmla="*/ 710683 w 933812"/>
                <a:gd name="connsiteY5" fmla="*/ 154264 h 156516"/>
                <a:gd name="connsiteX6" fmla="*/ 624419 w 933812"/>
                <a:gd name="connsiteY6" fmla="*/ 144246 h 156516"/>
                <a:gd name="connsiteX7" fmla="*/ 478048 w 933812"/>
                <a:gd name="connsiteY7" fmla="*/ 142296 h 156516"/>
                <a:gd name="connsiteX8" fmla="*/ 237816 w 933812"/>
                <a:gd name="connsiteY8" fmla="*/ 134632 h 156516"/>
                <a:gd name="connsiteX9" fmla="*/ 120154 w 933812"/>
                <a:gd name="connsiteY9" fmla="*/ 104778 h 156516"/>
                <a:gd name="connsiteX10" fmla="*/ 6258 w 933812"/>
                <a:gd name="connsiteY10" fmla="*/ 17372 h 156516"/>
                <a:gd name="connsiteX11" fmla="*/ 5 w 933812"/>
                <a:gd name="connsiteY11" fmla="*/ -175 h 156516"/>
                <a:gd name="connsiteX12" fmla="*/ 5788 w 933812"/>
                <a:gd name="connsiteY12" fmla="*/ -579 h 156516"/>
                <a:gd name="connsiteX13" fmla="*/ 6191 w 933812"/>
                <a:gd name="connsiteY13" fmla="*/ -175 h 156516"/>
                <a:gd name="connsiteX14" fmla="*/ 69258 w 933812"/>
                <a:gd name="connsiteY14" fmla="*/ 55227 h 156516"/>
                <a:gd name="connsiteX15" fmla="*/ 175624 w 933812"/>
                <a:gd name="connsiteY15" fmla="*/ 114864 h 156516"/>
                <a:gd name="connsiteX16" fmla="*/ 299673 w 933812"/>
                <a:gd name="connsiteY16" fmla="*/ 134430 h 156516"/>
                <a:gd name="connsiteX17" fmla="*/ 312380 w 933812"/>
                <a:gd name="connsiteY17" fmla="*/ 130866 h 156516"/>
                <a:gd name="connsiteX18" fmla="*/ 467829 w 933812"/>
                <a:gd name="connsiteY18" fmla="*/ 129455 h 156516"/>
                <a:gd name="connsiteX19" fmla="*/ 490285 w 933812"/>
                <a:gd name="connsiteY19" fmla="*/ 127437 h 156516"/>
                <a:gd name="connsiteX20" fmla="*/ 602030 w 933812"/>
                <a:gd name="connsiteY20" fmla="*/ 127437 h 156516"/>
                <a:gd name="connsiteX21" fmla="*/ 610098 w 933812"/>
                <a:gd name="connsiteY21" fmla="*/ 128782 h 156516"/>
                <a:gd name="connsiteX22" fmla="*/ 651313 w 933812"/>
                <a:gd name="connsiteY22" fmla="*/ 133892 h 156516"/>
                <a:gd name="connsiteX23" fmla="*/ 658373 w 933812"/>
                <a:gd name="connsiteY23" fmla="*/ 135438 h 156516"/>
                <a:gd name="connsiteX24" fmla="*/ 675518 w 933812"/>
                <a:gd name="connsiteY24" fmla="*/ 138598 h 156516"/>
                <a:gd name="connsiteX25" fmla="*/ 688024 w 933812"/>
                <a:gd name="connsiteY25" fmla="*/ 144515 h 15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33812" h="156516">
                  <a:moveTo>
                    <a:pt x="688024" y="144515"/>
                  </a:moveTo>
                  <a:cubicBezTo>
                    <a:pt x="696495" y="151978"/>
                    <a:pt x="706850" y="149020"/>
                    <a:pt x="716398" y="149020"/>
                  </a:cubicBezTo>
                  <a:cubicBezTo>
                    <a:pt x="780473" y="149020"/>
                    <a:pt x="844615" y="149020"/>
                    <a:pt x="908690" y="149020"/>
                  </a:cubicBezTo>
                  <a:cubicBezTo>
                    <a:pt x="916893" y="149020"/>
                    <a:pt x="925095" y="149558"/>
                    <a:pt x="933299" y="149894"/>
                  </a:cubicBezTo>
                  <a:cubicBezTo>
                    <a:pt x="925969" y="155205"/>
                    <a:pt x="917431" y="154264"/>
                    <a:pt x="909295" y="154264"/>
                  </a:cubicBezTo>
                  <a:cubicBezTo>
                    <a:pt x="843069" y="154601"/>
                    <a:pt x="776842" y="155609"/>
                    <a:pt x="710683" y="154264"/>
                  </a:cubicBezTo>
                  <a:cubicBezTo>
                    <a:pt x="681838" y="153591"/>
                    <a:pt x="653129" y="147541"/>
                    <a:pt x="624419" y="144246"/>
                  </a:cubicBezTo>
                  <a:cubicBezTo>
                    <a:pt x="575741" y="139405"/>
                    <a:pt x="526793" y="138800"/>
                    <a:pt x="478048" y="142296"/>
                  </a:cubicBezTo>
                  <a:cubicBezTo>
                    <a:pt x="397837" y="146533"/>
                    <a:pt x="317423" y="149020"/>
                    <a:pt x="237816" y="134632"/>
                  </a:cubicBezTo>
                  <a:cubicBezTo>
                    <a:pt x="197677" y="128714"/>
                    <a:pt x="158277" y="118696"/>
                    <a:pt x="120154" y="104778"/>
                  </a:cubicBezTo>
                  <a:cubicBezTo>
                    <a:pt x="76250" y="83398"/>
                    <a:pt x="40481" y="50990"/>
                    <a:pt x="6258" y="17372"/>
                  </a:cubicBezTo>
                  <a:cubicBezTo>
                    <a:pt x="812" y="13339"/>
                    <a:pt x="-1676" y="6414"/>
                    <a:pt x="5" y="-175"/>
                  </a:cubicBezTo>
                  <a:cubicBezTo>
                    <a:pt x="1484" y="-1856"/>
                    <a:pt x="4107" y="-2058"/>
                    <a:pt x="5788" y="-579"/>
                  </a:cubicBezTo>
                  <a:cubicBezTo>
                    <a:pt x="5922" y="-444"/>
                    <a:pt x="6056" y="-310"/>
                    <a:pt x="6191" y="-175"/>
                  </a:cubicBezTo>
                  <a:cubicBezTo>
                    <a:pt x="27034" y="18516"/>
                    <a:pt x="48415" y="36535"/>
                    <a:pt x="69258" y="55227"/>
                  </a:cubicBezTo>
                  <a:cubicBezTo>
                    <a:pt x="99984" y="82659"/>
                    <a:pt x="133131" y="106796"/>
                    <a:pt x="175624" y="114864"/>
                  </a:cubicBezTo>
                  <a:cubicBezTo>
                    <a:pt x="216839" y="122731"/>
                    <a:pt x="256978" y="136380"/>
                    <a:pt x="299673" y="134430"/>
                  </a:cubicBezTo>
                  <a:cubicBezTo>
                    <a:pt x="303303" y="131607"/>
                    <a:pt x="307808" y="130328"/>
                    <a:pt x="312380" y="130866"/>
                  </a:cubicBezTo>
                  <a:cubicBezTo>
                    <a:pt x="364219" y="132682"/>
                    <a:pt x="416057" y="134901"/>
                    <a:pt x="467829" y="129455"/>
                  </a:cubicBezTo>
                  <a:cubicBezTo>
                    <a:pt x="475225" y="127908"/>
                    <a:pt x="482755" y="127235"/>
                    <a:pt x="490285" y="127437"/>
                  </a:cubicBezTo>
                  <a:cubicBezTo>
                    <a:pt x="527533" y="127437"/>
                    <a:pt x="564782" y="126697"/>
                    <a:pt x="602030" y="127437"/>
                  </a:cubicBezTo>
                  <a:cubicBezTo>
                    <a:pt x="604720" y="127707"/>
                    <a:pt x="607409" y="128178"/>
                    <a:pt x="610098" y="128782"/>
                  </a:cubicBezTo>
                  <a:cubicBezTo>
                    <a:pt x="623545" y="134094"/>
                    <a:pt x="637598" y="132211"/>
                    <a:pt x="651313" y="133892"/>
                  </a:cubicBezTo>
                  <a:cubicBezTo>
                    <a:pt x="653734" y="134228"/>
                    <a:pt x="656088" y="134699"/>
                    <a:pt x="658373" y="135438"/>
                  </a:cubicBezTo>
                  <a:cubicBezTo>
                    <a:pt x="663954" y="137253"/>
                    <a:pt x="669668" y="138263"/>
                    <a:pt x="675518" y="138598"/>
                  </a:cubicBezTo>
                  <a:cubicBezTo>
                    <a:pt x="680359" y="138732"/>
                    <a:pt x="684864" y="140884"/>
                    <a:pt x="688024" y="144515"/>
                  </a:cubicBezTo>
                  <a:close/>
                </a:path>
              </a:pathLst>
            </a:custGeom>
            <a:solidFill>
              <a:srgbClr val="1B1B1B"/>
            </a:solidFill>
            <a:ln w="6712" cap="flat">
              <a:noFill/>
              <a:prstDash val="solid"/>
              <a:miter/>
            </a:ln>
          </p:spPr>
          <p:txBody>
            <a:bodyPr rtlCol="0" anchor="ctr"/>
            <a:lstStyle/>
            <a:p>
              <a:endParaRPr lang="es-CO"/>
            </a:p>
          </p:txBody>
        </p:sp>
        <p:sp>
          <p:nvSpPr>
            <p:cNvPr id="5459" name="Freeform: Shape 5458">
              <a:extLst>
                <a:ext uri="{FF2B5EF4-FFF2-40B4-BE49-F238E27FC236}">
                  <a16:creationId xmlns:a16="http://schemas.microsoft.com/office/drawing/2014/main" id="{1BD090DB-D5D3-CD53-9E80-81BF81576358}"/>
                </a:ext>
              </a:extLst>
            </p:cNvPr>
            <p:cNvSpPr/>
            <p:nvPr/>
          </p:nvSpPr>
          <p:spPr>
            <a:xfrm>
              <a:off x="6358687" y="5522413"/>
              <a:ext cx="60444" cy="571053"/>
            </a:xfrm>
            <a:custGeom>
              <a:avLst/>
              <a:gdLst>
                <a:gd name="connsiteX0" fmla="*/ 9303 w 60444"/>
                <a:gd name="connsiteY0" fmla="*/ 160220 h 571053"/>
                <a:gd name="connsiteX1" fmla="*/ 8967 w 60444"/>
                <a:gd name="connsiteY1" fmla="*/ 155379 h 571053"/>
                <a:gd name="connsiteX2" fmla="*/ 6681 w 60444"/>
                <a:gd name="connsiteY2" fmla="*/ 124114 h 571053"/>
                <a:gd name="connsiteX3" fmla="*/ 4193 w 60444"/>
                <a:gd name="connsiteY3" fmla="*/ 105422 h 571053"/>
                <a:gd name="connsiteX4" fmla="*/ 4193 w 60444"/>
                <a:gd name="connsiteY4" fmla="*/ 105422 h 571053"/>
                <a:gd name="connsiteX5" fmla="*/ 1840 w 60444"/>
                <a:gd name="connsiteY5" fmla="*/ 68914 h 571053"/>
                <a:gd name="connsiteX6" fmla="*/ -514 w 60444"/>
                <a:gd name="connsiteY6" fmla="*/ 45583 h 571053"/>
                <a:gd name="connsiteX7" fmla="*/ -514 w 60444"/>
                <a:gd name="connsiteY7" fmla="*/ 20707 h 571053"/>
                <a:gd name="connsiteX8" fmla="*/ 2176 w 60444"/>
                <a:gd name="connsiteY8" fmla="*/ 10621 h 571053"/>
                <a:gd name="connsiteX9" fmla="*/ 4529 w 60444"/>
                <a:gd name="connsiteY9" fmla="*/ 5848 h 571053"/>
                <a:gd name="connsiteX10" fmla="*/ 4529 w 60444"/>
                <a:gd name="connsiteY10" fmla="*/ 5848 h 571053"/>
                <a:gd name="connsiteX11" fmla="*/ 9504 w 60444"/>
                <a:gd name="connsiteY11" fmla="*/ 3359 h 571053"/>
                <a:gd name="connsiteX12" fmla="*/ 14413 w 60444"/>
                <a:gd name="connsiteY12" fmla="*/ 738 h 571053"/>
                <a:gd name="connsiteX13" fmla="*/ 14413 w 60444"/>
                <a:gd name="connsiteY13" fmla="*/ 738 h 571053"/>
                <a:gd name="connsiteX14" fmla="*/ 29810 w 60444"/>
                <a:gd name="connsiteY14" fmla="*/ 267 h 571053"/>
                <a:gd name="connsiteX15" fmla="*/ 59931 w 60444"/>
                <a:gd name="connsiteY15" fmla="*/ 1409 h 571053"/>
                <a:gd name="connsiteX16" fmla="*/ 26313 w 60444"/>
                <a:gd name="connsiteY16" fmla="*/ 8133 h 571053"/>
                <a:gd name="connsiteX17" fmla="*/ 9437 w 60444"/>
                <a:gd name="connsiteY17" fmla="*/ 28775 h 571053"/>
                <a:gd name="connsiteX18" fmla="*/ 12059 w 60444"/>
                <a:gd name="connsiteY18" fmla="*/ 68443 h 571053"/>
                <a:gd name="connsiteX19" fmla="*/ 36398 w 60444"/>
                <a:gd name="connsiteY19" fmla="*/ 400519 h 571053"/>
                <a:gd name="connsiteX20" fmla="*/ 20598 w 60444"/>
                <a:gd name="connsiteY20" fmla="*/ 556033 h 571053"/>
                <a:gd name="connsiteX21" fmla="*/ 15287 w 60444"/>
                <a:gd name="connsiteY21" fmla="*/ 569480 h 571053"/>
                <a:gd name="connsiteX22" fmla="*/ 16161 w 60444"/>
                <a:gd name="connsiteY22" fmla="*/ 547494 h 571053"/>
                <a:gd name="connsiteX23" fmla="*/ 24901 w 60444"/>
                <a:gd name="connsiteY23" fmla="*/ 463585 h 571053"/>
                <a:gd name="connsiteX24" fmla="*/ 19119 w 60444"/>
                <a:gd name="connsiteY24" fmla="*/ 249978 h 571053"/>
                <a:gd name="connsiteX25" fmla="*/ 14547 w 60444"/>
                <a:gd name="connsiteY25" fmla="*/ 205536 h 571053"/>
                <a:gd name="connsiteX26" fmla="*/ 9303 w 60444"/>
                <a:gd name="connsiteY26" fmla="*/ 160220 h 571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0444" h="571053">
                  <a:moveTo>
                    <a:pt x="9303" y="160220"/>
                  </a:moveTo>
                  <a:cubicBezTo>
                    <a:pt x="9303" y="158606"/>
                    <a:pt x="9303" y="156993"/>
                    <a:pt x="8967" y="155379"/>
                  </a:cubicBezTo>
                  <a:cubicBezTo>
                    <a:pt x="4260" y="145227"/>
                    <a:pt x="7823" y="134468"/>
                    <a:pt x="6681" y="124114"/>
                  </a:cubicBezTo>
                  <a:cubicBezTo>
                    <a:pt x="5874" y="117861"/>
                    <a:pt x="8698" y="111138"/>
                    <a:pt x="4193" y="105422"/>
                  </a:cubicBezTo>
                  <a:lnTo>
                    <a:pt x="4193" y="105422"/>
                  </a:lnTo>
                  <a:cubicBezTo>
                    <a:pt x="-715" y="93523"/>
                    <a:pt x="2983" y="81084"/>
                    <a:pt x="1840" y="68914"/>
                  </a:cubicBezTo>
                  <a:cubicBezTo>
                    <a:pt x="898" y="61182"/>
                    <a:pt x="4126" y="52980"/>
                    <a:pt x="-514" y="45583"/>
                  </a:cubicBezTo>
                  <a:lnTo>
                    <a:pt x="-514" y="20707"/>
                  </a:lnTo>
                  <a:cubicBezTo>
                    <a:pt x="2579" y="17883"/>
                    <a:pt x="1907" y="13983"/>
                    <a:pt x="2176" y="10621"/>
                  </a:cubicBezTo>
                  <a:cubicBezTo>
                    <a:pt x="2425" y="8806"/>
                    <a:pt x="3251" y="7125"/>
                    <a:pt x="4529" y="5848"/>
                  </a:cubicBezTo>
                  <a:lnTo>
                    <a:pt x="4529" y="5848"/>
                  </a:lnTo>
                  <a:cubicBezTo>
                    <a:pt x="5900" y="4569"/>
                    <a:pt x="7635" y="3696"/>
                    <a:pt x="9504" y="3359"/>
                  </a:cubicBezTo>
                  <a:cubicBezTo>
                    <a:pt x="11374" y="3023"/>
                    <a:pt x="13095" y="2082"/>
                    <a:pt x="14413" y="738"/>
                  </a:cubicBezTo>
                  <a:lnTo>
                    <a:pt x="14413" y="738"/>
                  </a:lnTo>
                  <a:cubicBezTo>
                    <a:pt x="19092" y="-2154"/>
                    <a:pt x="24962" y="-2355"/>
                    <a:pt x="29810" y="267"/>
                  </a:cubicBezTo>
                  <a:cubicBezTo>
                    <a:pt x="39828" y="940"/>
                    <a:pt x="49980" y="-2287"/>
                    <a:pt x="59931" y="1409"/>
                  </a:cubicBezTo>
                  <a:cubicBezTo>
                    <a:pt x="49173" y="6385"/>
                    <a:pt x="37273" y="5511"/>
                    <a:pt x="26313" y="8133"/>
                  </a:cubicBezTo>
                  <a:cubicBezTo>
                    <a:pt x="15354" y="10756"/>
                    <a:pt x="8899" y="17076"/>
                    <a:pt x="9437" y="28775"/>
                  </a:cubicBezTo>
                  <a:cubicBezTo>
                    <a:pt x="10042" y="42222"/>
                    <a:pt x="10916" y="55198"/>
                    <a:pt x="12059" y="68443"/>
                  </a:cubicBezTo>
                  <a:cubicBezTo>
                    <a:pt x="21405" y="179046"/>
                    <a:pt x="34987" y="289311"/>
                    <a:pt x="36398" y="400519"/>
                  </a:cubicBezTo>
                  <a:cubicBezTo>
                    <a:pt x="36600" y="452761"/>
                    <a:pt x="31302" y="504868"/>
                    <a:pt x="20598" y="556033"/>
                  </a:cubicBezTo>
                  <a:cubicBezTo>
                    <a:pt x="19657" y="560808"/>
                    <a:pt x="19724" y="566051"/>
                    <a:pt x="15287" y="569480"/>
                  </a:cubicBezTo>
                  <a:cubicBezTo>
                    <a:pt x="13451" y="562220"/>
                    <a:pt x="13760" y="554554"/>
                    <a:pt x="16161" y="547494"/>
                  </a:cubicBezTo>
                  <a:cubicBezTo>
                    <a:pt x="22031" y="519929"/>
                    <a:pt x="24962" y="491758"/>
                    <a:pt x="24901" y="463585"/>
                  </a:cubicBezTo>
                  <a:cubicBezTo>
                    <a:pt x="25439" y="392316"/>
                    <a:pt x="24901" y="321046"/>
                    <a:pt x="19119" y="249978"/>
                  </a:cubicBezTo>
                  <a:cubicBezTo>
                    <a:pt x="17909" y="235119"/>
                    <a:pt x="13471" y="220597"/>
                    <a:pt x="14547" y="205536"/>
                  </a:cubicBezTo>
                  <a:cubicBezTo>
                    <a:pt x="7958" y="190745"/>
                    <a:pt x="15623" y="174742"/>
                    <a:pt x="9303" y="160220"/>
                  </a:cubicBezTo>
                  <a:close/>
                </a:path>
              </a:pathLst>
            </a:custGeom>
            <a:solidFill>
              <a:srgbClr val="454545"/>
            </a:solidFill>
            <a:ln w="6712" cap="flat">
              <a:noFill/>
              <a:prstDash val="solid"/>
              <a:miter/>
            </a:ln>
          </p:spPr>
          <p:txBody>
            <a:bodyPr rtlCol="0" anchor="ctr"/>
            <a:lstStyle/>
            <a:p>
              <a:endParaRPr lang="es-CO"/>
            </a:p>
          </p:txBody>
        </p:sp>
        <p:sp>
          <p:nvSpPr>
            <p:cNvPr id="5460" name="Freeform: Shape 5459">
              <a:extLst>
                <a:ext uri="{FF2B5EF4-FFF2-40B4-BE49-F238E27FC236}">
                  <a16:creationId xmlns:a16="http://schemas.microsoft.com/office/drawing/2014/main" id="{D511A398-0B25-4E65-566C-A8FCE6822380}"/>
                </a:ext>
              </a:extLst>
            </p:cNvPr>
            <p:cNvSpPr/>
            <p:nvPr/>
          </p:nvSpPr>
          <p:spPr>
            <a:xfrm>
              <a:off x="6715966" y="6242259"/>
              <a:ext cx="209716" cy="219053"/>
            </a:xfrm>
            <a:custGeom>
              <a:avLst/>
              <a:gdLst>
                <a:gd name="connsiteX0" fmla="*/ 88919 w 209716"/>
                <a:gd name="connsiteY0" fmla="*/ 113198 h 219053"/>
                <a:gd name="connsiteX1" fmla="*/ 195755 w 209716"/>
                <a:gd name="connsiteY1" fmla="*/ 207328 h 219053"/>
                <a:gd name="connsiteX2" fmla="*/ 209202 w 209716"/>
                <a:gd name="connsiteY2" fmla="*/ 217480 h 219053"/>
                <a:gd name="connsiteX3" fmla="*/ 151515 w 209716"/>
                <a:gd name="connsiteY3" fmla="*/ 185946 h 219053"/>
                <a:gd name="connsiteX4" fmla="*/ 11598 w 209716"/>
                <a:gd name="connsiteY4" fmla="*/ 32583 h 219053"/>
                <a:gd name="connsiteX5" fmla="*/ 101 w 209716"/>
                <a:gd name="connsiteY5" fmla="*/ -1573 h 219053"/>
                <a:gd name="connsiteX6" fmla="*/ 33181 w 209716"/>
                <a:gd name="connsiteY6" fmla="*/ 40853 h 219053"/>
                <a:gd name="connsiteX7" fmla="*/ 61823 w 209716"/>
                <a:gd name="connsiteY7" fmla="*/ 77765 h 219053"/>
                <a:gd name="connsiteX8" fmla="*/ 65857 w 209716"/>
                <a:gd name="connsiteY8" fmla="*/ 83010 h 219053"/>
                <a:gd name="connsiteX9" fmla="*/ 68009 w 209716"/>
                <a:gd name="connsiteY9" fmla="*/ 85429 h 219053"/>
                <a:gd name="connsiteX10" fmla="*/ 72446 w 209716"/>
                <a:gd name="connsiteY10" fmla="*/ 90135 h 219053"/>
                <a:gd name="connsiteX11" fmla="*/ 88919 w 209716"/>
                <a:gd name="connsiteY11" fmla="*/ 113198 h 21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716" h="219053">
                  <a:moveTo>
                    <a:pt x="88919" y="113198"/>
                  </a:moveTo>
                  <a:cubicBezTo>
                    <a:pt x="117696" y="152395"/>
                    <a:pt x="156827" y="179693"/>
                    <a:pt x="195755" y="207328"/>
                  </a:cubicBezTo>
                  <a:cubicBezTo>
                    <a:pt x="200395" y="210555"/>
                    <a:pt x="206446" y="211899"/>
                    <a:pt x="209202" y="217480"/>
                  </a:cubicBezTo>
                  <a:cubicBezTo>
                    <a:pt x="185065" y="216000"/>
                    <a:pt x="168861" y="199056"/>
                    <a:pt x="151515" y="185946"/>
                  </a:cubicBezTo>
                  <a:cubicBezTo>
                    <a:pt x="95374" y="143654"/>
                    <a:pt x="51738" y="89666"/>
                    <a:pt x="11598" y="32583"/>
                  </a:cubicBezTo>
                  <a:cubicBezTo>
                    <a:pt x="4337" y="22229"/>
                    <a:pt x="-2656" y="12009"/>
                    <a:pt x="101" y="-1573"/>
                  </a:cubicBezTo>
                  <a:cubicBezTo>
                    <a:pt x="17448" y="7570"/>
                    <a:pt x="21415" y="27204"/>
                    <a:pt x="33181" y="40853"/>
                  </a:cubicBezTo>
                  <a:cubicBezTo>
                    <a:pt x="43266" y="52619"/>
                    <a:pt x="51133" y="66334"/>
                    <a:pt x="61823" y="77765"/>
                  </a:cubicBezTo>
                  <a:lnTo>
                    <a:pt x="65857" y="83010"/>
                  </a:lnTo>
                  <a:lnTo>
                    <a:pt x="68009" y="85429"/>
                  </a:lnTo>
                  <a:cubicBezTo>
                    <a:pt x="69488" y="87043"/>
                    <a:pt x="70900" y="88589"/>
                    <a:pt x="72446" y="90135"/>
                  </a:cubicBezTo>
                  <a:cubicBezTo>
                    <a:pt x="78363" y="97666"/>
                    <a:pt x="85826" y="104054"/>
                    <a:pt x="88919" y="113198"/>
                  </a:cubicBezTo>
                  <a:close/>
                </a:path>
              </a:pathLst>
            </a:custGeom>
            <a:solidFill>
              <a:srgbClr val="C3C3C3"/>
            </a:solidFill>
            <a:ln w="6712" cap="flat">
              <a:noFill/>
              <a:prstDash val="solid"/>
              <a:miter/>
            </a:ln>
          </p:spPr>
          <p:txBody>
            <a:bodyPr rtlCol="0" anchor="ctr"/>
            <a:lstStyle/>
            <a:p>
              <a:endParaRPr lang="es-CO"/>
            </a:p>
          </p:txBody>
        </p:sp>
        <p:sp>
          <p:nvSpPr>
            <p:cNvPr id="5461" name="Freeform: Shape 5460">
              <a:extLst>
                <a:ext uri="{FF2B5EF4-FFF2-40B4-BE49-F238E27FC236}">
                  <a16:creationId xmlns:a16="http://schemas.microsoft.com/office/drawing/2014/main" id="{F38C84A7-07DC-82E5-9EEF-35EC22B73FAA}"/>
                </a:ext>
              </a:extLst>
            </p:cNvPr>
            <p:cNvSpPr/>
            <p:nvPr/>
          </p:nvSpPr>
          <p:spPr>
            <a:xfrm>
              <a:off x="6715976" y="6232376"/>
              <a:ext cx="95675" cy="124654"/>
            </a:xfrm>
            <a:custGeom>
              <a:avLst/>
              <a:gdLst>
                <a:gd name="connsiteX0" fmla="*/ 60536 w 95675"/>
                <a:gd name="connsiteY0" fmla="*/ 92624 h 124654"/>
                <a:gd name="connsiteX1" fmla="*/ 24 w 95675"/>
                <a:gd name="connsiteY1" fmla="*/ 8378 h 124654"/>
                <a:gd name="connsiteX2" fmla="*/ -514 w 95675"/>
                <a:gd name="connsiteY2" fmla="*/ -1573 h 124654"/>
                <a:gd name="connsiteX3" fmla="*/ 7353 w 95675"/>
                <a:gd name="connsiteY3" fmla="*/ 3872 h 124654"/>
                <a:gd name="connsiteX4" fmla="*/ 95162 w 95675"/>
                <a:gd name="connsiteY4" fmla="*/ 122476 h 124654"/>
                <a:gd name="connsiteX5" fmla="*/ 88439 w 95675"/>
                <a:gd name="connsiteY5" fmla="*/ 123082 h 124654"/>
                <a:gd name="connsiteX6" fmla="*/ 69209 w 95675"/>
                <a:gd name="connsiteY6" fmla="*/ 103381 h 124654"/>
                <a:gd name="connsiteX7" fmla="*/ 64570 w 95675"/>
                <a:gd name="connsiteY7" fmla="*/ 97936 h 124654"/>
                <a:gd name="connsiteX8" fmla="*/ 64570 w 95675"/>
                <a:gd name="connsiteY8" fmla="*/ 97936 h 124654"/>
                <a:gd name="connsiteX9" fmla="*/ 60536 w 95675"/>
                <a:gd name="connsiteY9" fmla="*/ 92624 h 12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675" h="124654">
                  <a:moveTo>
                    <a:pt x="60536" y="92624"/>
                  </a:moveTo>
                  <a:cubicBezTo>
                    <a:pt x="38147" y="66199"/>
                    <a:pt x="17909" y="38028"/>
                    <a:pt x="24" y="8378"/>
                  </a:cubicBezTo>
                  <a:cubicBezTo>
                    <a:pt x="24" y="5083"/>
                    <a:pt x="24" y="1654"/>
                    <a:pt x="-514" y="-1573"/>
                  </a:cubicBezTo>
                  <a:cubicBezTo>
                    <a:pt x="2176" y="243"/>
                    <a:pt x="6210" y="1385"/>
                    <a:pt x="7353" y="3872"/>
                  </a:cubicBezTo>
                  <a:cubicBezTo>
                    <a:pt x="32230" y="46702"/>
                    <a:pt x="65377" y="83345"/>
                    <a:pt x="95162" y="122476"/>
                  </a:cubicBezTo>
                  <a:lnTo>
                    <a:pt x="88439" y="123082"/>
                  </a:lnTo>
                  <a:cubicBezTo>
                    <a:pt x="80707" y="117972"/>
                    <a:pt x="74117" y="111248"/>
                    <a:pt x="69209" y="103381"/>
                  </a:cubicBezTo>
                  <a:cubicBezTo>
                    <a:pt x="68201" y="101163"/>
                    <a:pt x="66587" y="99280"/>
                    <a:pt x="64570" y="97936"/>
                  </a:cubicBezTo>
                  <a:lnTo>
                    <a:pt x="64570" y="97936"/>
                  </a:lnTo>
                  <a:cubicBezTo>
                    <a:pt x="63629" y="96053"/>
                    <a:pt x="62015" y="94439"/>
                    <a:pt x="60536" y="92624"/>
                  </a:cubicBezTo>
                  <a:close/>
                </a:path>
              </a:pathLst>
            </a:custGeom>
            <a:solidFill>
              <a:srgbClr val="191919"/>
            </a:solidFill>
            <a:ln w="6712" cap="flat">
              <a:noFill/>
              <a:prstDash val="solid"/>
              <a:miter/>
            </a:ln>
          </p:spPr>
          <p:txBody>
            <a:bodyPr rtlCol="0" anchor="ctr"/>
            <a:lstStyle/>
            <a:p>
              <a:endParaRPr lang="es-CO"/>
            </a:p>
          </p:txBody>
        </p:sp>
        <p:sp>
          <p:nvSpPr>
            <p:cNvPr id="5462" name="Freeform: Shape 5461">
              <a:extLst>
                <a:ext uri="{FF2B5EF4-FFF2-40B4-BE49-F238E27FC236}">
                  <a16:creationId xmlns:a16="http://schemas.microsoft.com/office/drawing/2014/main" id="{BEDCBE51-53C1-618E-220B-5CD60E583B00}"/>
                </a:ext>
              </a:extLst>
            </p:cNvPr>
            <p:cNvSpPr/>
            <p:nvPr/>
          </p:nvSpPr>
          <p:spPr>
            <a:xfrm>
              <a:off x="4417790" y="6104628"/>
              <a:ext cx="8151" cy="13200"/>
            </a:xfrm>
            <a:custGeom>
              <a:avLst/>
              <a:gdLst>
                <a:gd name="connsiteX0" fmla="*/ 7638 w 8151"/>
                <a:gd name="connsiteY0" fmla="*/ 6764 h 13200"/>
                <a:gd name="connsiteX1" fmla="*/ 4679 w 8151"/>
                <a:gd name="connsiteY1" fmla="*/ 11470 h 13200"/>
                <a:gd name="connsiteX2" fmla="*/ -431 w 8151"/>
                <a:gd name="connsiteY2" fmla="*/ 1856 h 13200"/>
                <a:gd name="connsiteX3" fmla="*/ 1990 w 8151"/>
                <a:gd name="connsiteY3" fmla="*/ -1573 h 13200"/>
                <a:gd name="connsiteX4" fmla="*/ 7638 w 8151"/>
                <a:gd name="connsiteY4" fmla="*/ 6764 h 13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51" h="13200">
                  <a:moveTo>
                    <a:pt x="7638" y="6764"/>
                  </a:moveTo>
                  <a:cubicBezTo>
                    <a:pt x="7234" y="8915"/>
                    <a:pt x="7167" y="12411"/>
                    <a:pt x="4679" y="11470"/>
                  </a:cubicBezTo>
                  <a:cubicBezTo>
                    <a:pt x="1096" y="9722"/>
                    <a:pt x="-962" y="5822"/>
                    <a:pt x="-431" y="1856"/>
                  </a:cubicBezTo>
                  <a:cubicBezTo>
                    <a:pt x="-431" y="645"/>
                    <a:pt x="1183" y="-1573"/>
                    <a:pt x="1990" y="-1573"/>
                  </a:cubicBezTo>
                  <a:cubicBezTo>
                    <a:pt x="7436" y="-1304"/>
                    <a:pt x="7234" y="3066"/>
                    <a:pt x="7638" y="6764"/>
                  </a:cubicBezTo>
                  <a:close/>
                </a:path>
              </a:pathLst>
            </a:custGeom>
            <a:solidFill>
              <a:srgbClr val="E8E8E8"/>
            </a:solidFill>
            <a:ln w="6712" cap="flat">
              <a:noFill/>
              <a:prstDash val="solid"/>
              <a:miter/>
            </a:ln>
          </p:spPr>
          <p:txBody>
            <a:bodyPr rtlCol="0" anchor="ctr"/>
            <a:lstStyle/>
            <a:p>
              <a:endParaRPr lang="es-CO"/>
            </a:p>
          </p:txBody>
        </p:sp>
        <p:sp>
          <p:nvSpPr>
            <p:cNvPr id="5463" name="Freeform: Shape 5462">
              <a:extLst>
                <a:ext uri="{FF2B5EF4-FFF2-40B4-BE49-F238E27FC236}">
                  <a16:creationId xmlns:a16="http://schemas.microsoft.com/office/drawing/2014/main" id="{F1F022B4-1991-CA68-93B7-8BDB717624BD}"/>
                </a:ext>
              </a:extLst>
            </p:cNvPr>
            <p:cNvSpPr/>
            <p:nvPr/>
          </p:nvSpPr>
          <p:spPr>
            <a:xfrm>
              <a:off x="8042605" y="777307"/>
              <a:ext cx="15991" cy="20170"/>
            </a:xfrm>
            <a:custGeom>
              <a:avLst/>
              <a:gdLst>
                <a:gd name="connsiteX0" fmla="*/ 15478 w 15991"/>
                <a:gd name="connsiteY0" fmla="*/ 18598 h 20170"/>
                <a:gd name="connsiteX1" fmla="*/ -390 w 15991"/>
                <a:gd name="connsiteY1" fmla="*/ -1573 h 20170"/>
                <a:gd name="connsiteX2" fmla="*/ 15478 w 15991"/>
                <a:gd name="connsiteY2" fmla="*/ 18598 h 20170"/>
              </a:gdLst>
              <a:ahLst/>
              <a:cxnLst>
                <a:cxn ang="0">
                  <a:pos x="connsiteX0" y="connsiteY0"/>
                </a:cxn>
                <a:cxn ang="0">
                  <a:pos x="connsiteX1" y="connsiteY1"/>
                </a:cxn>
                <a:cxn ang="0">
                  <a:pos x="connsiteX2" y="connsiteY2"/>
                </a:cxn>
              </a:cxnLst>
              <a:rect l="l" t="t" r="r" b="b"/>
              <a:pathLst>
                <a:path w="15991" h="20170">
                  <a:moveTo>
                    <a:pt x="15478" y="18598"/>
                  </a:moveTo>
                  <a:cubicBezTo>
                    <a:pt x="5326" y="15505"/>
                    <a:pt x="-1532" y="9924"/>
                    <a:pt x="-390" y="-1573"/>
                  </a:cubicBezTo>
                  <a:cubicBezTo>
                    <a:pt x="6805" y="3402"/>
                    <a:pt x="12318" y="10463"/>
                    <a:pt x="15478" y="18598"/>
                  </a:cubicBezTo>
                  <a:close/>
                </a:path>
              </a:pathLst>
            </a:custGeom>
            <a:solidFill>
              <a:srgbClr val="020202"/>
            </a:solidFill>
            <a:ln w="6712" cap="flat">
              <a:noFill/>
              <a:prstDash val="solid"/>
              <a:miter/>
            </a:ln>
          </p:spPr>
          <p:txBody>
            <a:bodyPr rtlCol="0" anchor="ctr"/>
            <a:lstStyle/>
            <a:p>
              <a:endParaRPr lang="es-CO"/>
            </a:p>
          </p:txBody>
        </p:sp>
        <p:sp>
          <p:nvSpPr>
            <p:cNvPr id="5464" name="Freeform: Shape 5463">
              <a:extLst>
                <a:ext uri="{FF2B5EF4-FFF2-40B4-BE49-F238E27FC236}">
                  <a16:creationId xmlns:a16="http://schemas.microsoft.com/office/drawing/2014/main" id="{D71EDEE4-CE4F-4972-B60D-45F10331AB40}"/>
                </a:ext>
              </a:extLst>
            </p:cNvPr>
            <p:cNvSpPr/>
            <p:nvPr/>
          </p:nvSpPr>
          <p:spPr>
            <a:xfrm>
              <a:off x="5045624" y="390593"/>
              <a:ext cx="3031232" cy="4259736"/>
            </a:xfrm>
            <a:custGeom>
              <a:avLst/>
              <a:gdLst>
                <a:gd name="connsiteX0" fmla="*/ 644298 w 3031232"/>
                <a:gd name="connsiteY0" fmla="*/ 1032280 h 4259736"/>
                <a:gd name="connsiteX1" fmla="*/ 615925 w 3031232"/>
                <a:gd name="connsiteY1" fmla="*/ 1160027 h 4259736"/>
                <a:gd name="connsiteX2" fmla="*/ 614916 w 3031232"/>
                <a:gd name="connsiteY2" fmla="*/ 1229683 h 4259736"/>
                <a:gd name="connsiteX3" fmla="*/ 607319 w 3031232"/>
                <a:gd name="connsiteY3" fmla="*/ 1418547 h 4259736"/>
                <a:gd name="connsiteX4" fmla="*/ 606915 w 3031232"/>
                <a:gd name="connsiteY4" fmla="*/ 1625094 h 4259736"/>
                <a:gd name="connsiteX5" fmla="*/ 607722 w 3031232"/>
                <a:gd name="connsiteY5" fmla="*/ 1714584 h 4259736"/>
                <a:gd name="connsiteX6" fmla="*/ 639592 w 3031232"/>
                <a:gd name="connsiteY6" fmla="*/ 1948361 h 4259736"/>
                <a:gd name="connsiteX7" fmla="*/ 744949 w 3031232"/>
                <a:gd name="connsiteY7" fmla="*/ 2226379 h 4259736"/>
                <a:gd name="connsiteX8" fmla="*/ 894279 w 3031232"/>
                <a:gd name="connsiteY8" fmla="*/ 2458341 h 4259736"/>
                <a:gd name="connsiteX9" fmla="*/ 997149 w 3031232"/>
                <a:gd name="connsiteY9" fmla="*/ 2579903 h 4259736"/>
                <a:gd name="connsiteX10" fmla="*/ 1072654 w 3031232"/>
                <a:gd name="connsiteY10" fmla="*/ 2631471 h 4259736"/>
                <a:gd name="connsiteX11" fmla="*/ 1212100 w 3031232"/>
                <a:gd name="connsiteY11" fmla="*/ 2691042 h 4259736"/>
                <a:gd name="connsiteX12" fmla="*/ 1467594 w 3031232"/>
                <a:gd name="connsiteY12" fmla="*/ 2774078 h 4259736"/>
                <a:gd name="connsiteX13" fmla="*/ 1609931 w 3031232"/>
                <a:gd name="connsiteY13" fmla="*/ 2796400 h 4259736"/>
                <a:gd name="connsiteX14" fmla="*/ 1975422 w 3031232"/>
                <a:gd name="connsiteY14" fmla="*/ 2805611 h 4259736"/>
                <a:gd name="connsiteX15" fmla="*/ 2111238 w 3031232"/>
                <a:gd name="connsiteY15" fmla="*/ 2789946 h 4259736"/>
                <a:gd name="connsiteX16" fmla="*/ 2300371 w 3031232"/>
                <a:gd name="connsiteY16" fmla="*/ 2760564 h 4259736"/>
                <a:gd name="connsiteX17" fmla="*/ 2521911 w 3031232"/>
                <a:gd name="connsiteY17" fmla="*/ 2714843 h 4259736"/>
                <a:gd name="connsiteX18" fmla="*/ 2713464 w 3031232"/>
                <a:gd name="connsiteY18" fmla="*/ 2661055 h 4259736"/>
                <a:gd name="connsiteX19" fmla="*/ 2880141 w 3031232"/>
                <a:gd name="connsiteY19" fmla="*/ 2611234 h 4259736"/>
                <a:gd name="connsiteX20" fmla="*/ 2941930 w 3031232"/>
                <a:gd name="connsiteY20" fmla="*/ 2593215 h 4259736"/>
                <a:gd name="connsiteX21" fmla="*/ 2971513 w 3031232"/>
                <a:gd name="connsiteY21" fmla="*/ 2591870 h 4259736"/>
                <a:gd name="connsiteX22" fmla="*/ 3025302 w 3031232"/>
                <a:gd name="connsiteY22" fmla="*/ 2631875 h 4259736"/>
                <a:gd name="connsiteX23" fmla="*/ 3030681 w 3031232"/>
                <a:gd name="connsiteY23" fmla="*/ 2668451 h 4259736"/>
                <a:gd name="connsiteX24" fmla="*/ 3025436 w 3031232"/>
                <a:gd name="connsiteY24" fmla="*/ 2801980 h 4259736"/>
                <a:gd name="connsiteX25" fmla="*/ 2996996 w 3031232"/>
                <a:gd name="connsiteY25" fmla="*/ 2912045 h 4259736"/>
                <a:gd name="connsiteX26" fmla="*/ 2923440 w 3031232"/>
                <a:gd name="connsiteY26" fmla="*/ 3228991 h 4259736"/>
                <a:gd name="connsiteX27" fmla="*/ 2892445 w 3031232"/>
                <a:gd name="connsiteY27" fmla="*/ 3380069 h 4259736"/>
                <a:gd name="connsiteX28" fmla="*/ 2784061 w 3031232"/>
                <a:gd name="connsiteY28" fmla="*/ 3749863 h 4259736"/>
                <a:gd name="connsiteX29" fmla="*/ 2745065 w 3031232"/>
                <a:gd name="connsiteY29" fmla="*/ 3827588 h 4259736"/>
                <a:gd name="connsiteX30" fmla="*/ 2587937 w 3031232"/>
                <a:gd name="connsiteY30" fmla="*/ 4032992 h 4259736"/>
                <a:gd name="connsiteX31" fmla="*/ 2512565 w 3031232"/>
                <a:gd name="connsiteY31" fmla="*/ 4089267 h 4259736"/>
                <a:gd name="connsiteX32" fmla="*/ 2142771 w 3031232"/>
                <a:gd name="connsiteY32" fmla="*/ 4227234 h 4259736"/>
                <a:gd name="connsiteX33" fmla="*/ 1940729 w 3031232"/>
                <a:gd name="connsiteY33" fmla="*/ 4253524 h 4259736"/>
                <a:gd name="connsiteX34" fmla="*/ 1814058 w 3031232"/>
                <a:gd name="connsiteY34" fmla="*/ 4258163 h 4259736"/>
                <a:gd name="connsiteX35" fmla="*/ 1608318 w 3031232"/>
                <a:gd name="connsiteY35" fmla="*/ 4244716 h 4259736"/>
                <a:gd name="connsiteX36" fmla="*/ 1501683 w 3031232"/>
                <a:gd name="connsiteY36" fmla="*/ 4239269 h 4259736"/>
                <a:gd name="connsiteX37" fmla="*/ 1205847 w 3031232"/>
                <a:gd name="connsiteY37" fmla="*/ 4205652 h 4259736"/>
                <a:gd name="connsiteX38" fmla="*/ 1027069 w 3031232"/>
                <a:gd name="connsiteY38" fmla="*/ 4173513 h 4259736"/>
                <a:gd name="connsiteX39" fmla="*/ 766465 w 3031232"/>
                <a:gd name="connsiteY39" fmla="*/ 4054978 h 4259736"/>
                <a:gd name="connsiteX40" fmla="*/ 570810 w 3031232"/>
                <a:gd name="connsiteY40" fmla="*/ 3890251 h 4259736"/>
                <a:gd name="connsiteX41" fmla="*/ 374012 w 3031232"/>
                <a:gd name="connsiteY41" fmla="*/ 3554075 h 4259736"/>
                <a:gd name="connsiteX42" fmla="*/ 299179 w 3031232"/>
                <a:gd name="connsiteY42" fmla="*/ 3272829 h 4259736"/>
                <a:gd name="connsiteX43" fmla="*/ 292456 w 3031232"/>
                <a:gd name="connsiteY43" fmla="*/ 3238740 h 4259736"/>
                <a:gd name="connsiteX44" fmla="*/ 268924 w 3031232"/>
                <a:gd name="connsiteY44" fmla="*/ 3141586 h 4259736"/>
                <a:gd name="connsiteX45" fmla="*/ 253863 w 3031232"/>
                <a:gd name="connsiteY45" fmla="*/ 3108506 h 4259736"/>
                <a:gd name="connsiteX46" fmla="*/ 227842 w 3031232"/>
                <a:gd name="connsiteY46" fmla="*/ 3025605 h 4259736"/>
                <a:gd name="connsiteX47" fmla="*/ 113542 w 3031232"/>
                <a:gd name="connsiteY47" fmla="*/ 2602763 h 4259736"/>
                <a:gd name="connsiteX48" fmla="*/ 50409 w 3031232"/>
                <a:gd name="connsiteY48" fmla="*/ 2240297 h 4259736"/>
                <a:gd name="connsiteX49" fmla="*/ 28423 w 3031232"/>
                <a:gd name="connsiteY49" fmla="*/ 2034960 h 4259736"/>
                <a:gd name="connsiteX50" fmla="*/ 19480 w 3031232"/>
                <a:gd name="connsiteY50" fmla="*/ 1816849 h 4259736"/>
                <a:gd name="connsiteX51" fmla="*/ 14908 w 3031232"/>
                <a:gd name="connsiteY51" fmla="*/ 1675655 h 4259736"/>
                <a:gd name="connsiteX52" fmla="*/ 10538 w 3031232"/>
                <a:gd name="connsiteY52" fmla="*/ 1486657 h 4259736"/>
                <a:gd name="connsiteX53" fmla="*/ 453 w 3031232"/>
                <a:gd name="connsiteY53" fmla="*/ 1148665 h 4259736"/>
                <a:gd name="connsiteX54" fmla="*/ 13900 w 3031232"/>
                <a:gd name="connsiteY54" fmla="*/ 835819 h 4259736"/>
                <a:gd name="connsiteX55" fmla="*/ 23245 w 3031232"/>
                <a:gd name="connsiteY55" fmla="*/ 704441 h 4259736"/>
                <a:gd name="connsiteX56" fmla="*/ 62040 w 3031232"/>
                <a:gd name="connsiteY56" fmla="*/ 545967 h 4259736"/>
                <a:gd name="connsiteX57" fmla="*/ 117375 w 3031232"/>
                <a:gd name="connsiteY57" fmla="*/ 443501 h 4259736"/>
                <a:gd name="connsiteX58" fmla="*/ 320157 w 3031232"/>
                <a:gd name="connsiteY58" fmla="*/ 192646 h 4259736"/>
                <a:gd name="connsiteX59" fmla="*/ 650955 w 3031232"/>
                <a:gd name="connsiteY59" fmla="*/ 23616 h 4259736"/>
                <a:gd name="connsiteX60" fmla="*/ 968103 w 3031232"/>
                <a:gd name="connsiteY60" fmla="*/ 6942 h 4259736"/>
                <a:gd name="connsiteX61" fmla="*/ 1114744 w 3031232"/>
                <a:gd name="connsiteY61" fmla="*/ 1496 h 4259736"/>
                <a:gd name="connsiteX62" fmla="*/ 1134914 w 3031232"/>
                <a:gd name="connsiteY62" fmla="*/ 151 h 4259736"/>
                <a:gd name="connsiteX63" fmla="*/ 1356185 w 3031232"/>
                <a:gd name="connsiteY63" fmla="*/ -252 h 4259736"/>
                <a:gd name="connsiteX64" fmla="*/ 1507868 w 3031232"/>
                <a:gd name="connsiteY64" fmla="*/ -1328 h 4259736"/>
                <a:gd name="connsiteX65" fmla="*/ 1705742 w 3031232"/>
                <a:gd name="connsiteY65" fmla="*/ 15885 h 4259736"/>
                <a:gd name="connsiteX66" fmla="*/ 1735258 w 3031232"/>
                <a:gd name="connsiteY66" fmla="*/ 19582 h 4259736"/>
                <a:gd name="connsiteX67" fmla="*/ 1735258 w 3031232"/>
                <a:gd name="connsiteY67" fmla="*/ 19112 h 4259736"/>
                <a:gd name="connsiteX68" fmla="*/ 1775599 w 3031232"/>
                <a:gd name="connsiteY68" fmla="*/ 29062 h 4259736"/>
                <a:gd name="connsiteX69" fmla="*/ 1775599 w 3031232"/>
                <a:gd name="connsiteY69" fmla="*/ 29062 h 4259736"/>
                <a:gd name="connsiteX70" fmla="*/ 1795770 w 3031232"/>
                <a:gd name="connsiteY70" fmla="*/ 34777 h 4259736"/>
                <a:gd name="connsiteX71" fmla="*/ 1795232 w 3031232"/>
                <a:gd name="connsiteY71" fmla="*/ 34374 h 4259736"/>
                <a:gd name="connsiteX72" fmla="*/ 1810696 w 3031232"/>
                <a:gd name="connsiteY72" fmla="*/ 39551 h 4259736"/>
                <a:gd name="connsiteX73" fmla="*/ 1810293 w 3031232"/>
                <a:gd name="connsiteY73" fmla="*/ 39215 h 4259736"/>
                <a:gd name="connsiteX74" fmla="*/ 1825690 w 3031232"/>
                <a:gd name="connsiteY74" fmla="*/ 44460 h 4259736"/>
                <a:gd name="connsiteX75" fmla="*/ 1825286 w 3031232"/>
                <a:gd name="connsiteY75" fmla="*/ 44460 h 4259736"/>
                <a:gd name="connsiteX76" fmla="*/ 1840549 w 3031232"/>
                <a:gd name="connsiteY76" fmla="*/ 49905 h 4259736"/>
                <a:gd name="connsiteX77" fmla="*/ 1840078 w 3031232"/>
                <a:gd name="connsiteY77" fmla="*/ 49569 h 4259736"/>
                <a:gd name="connsiteX78" fmla="*/ 1865560 w 3031232"/>
                <a:gd name="connsiteY78" fmla="*/ 59520 h 4259736"/>
                <a:gd name="connsiteX79" fmla="*/ 1865224 w 3031232"/>
                <a:gd name="connsiteY79" fmla="*/ 59520 h 4259736"/>
                <a:gd name="connsiteX80" fmla="*/ 1890437 w 3031232"/>
                <a:gd name="connsiteY80" fmla="*/ 69807 h 4259736"/>
                <a:gd name="connsiteX81" fmla="*/ 1890437 w 3031232"/>
                <a:gd name="connsiteY81" fmla="*/ 69807 h 4259736"/>
                <a:gd name="connsiteX82" fmla="*/ 1915584 w 3031232"/>
                <a:gd name="connsiteY82" fmla="*/ 80296 h 4259736"/>
                <a:gd name="connsiteX83" fmla="*/ 1915112 w 3031232"/>
                <a:gd name="connsiteY83" fmla="*/ 80296 h 4259736"/>
                <a:gd name="connsiteX84" fmla="*/ 1925669 w 3031232"/>
                <a:gd name="connsiteY84" fmla="*/ 85136 h 4259736"/>
                <a:gd name="connsiteX85" fmla="*/ 1925669 w 3031232"/>
                <a:gd name="connsiteY85" fmla="*/ 85136 h 4259736"/>
                <a:gd name="connsiteX86" fmla="*/ 1936022 w 3031232"/>
                <a:gd name="connsiteY86" fmla="*/ 89910 h 4259736"/>
                <a:gd name="connsiteX87" fmla="*/ 1936022 w 3031232"/>
                <a:gd name="connsiteY87" fmla="*/ 89910 h 4259736"/>
                <a:gd name="connsiteX88" fmla="*/ 1960631 w 3031232"/>
                <a:gd name="connsiteY88" fmla="*/ 101004 h 4259736"/>
                <a:gd name="connsiteX89" fmla="*/ 1960093 w 3031232"/>
                <a:gd name="connsiteY89" fmla="*/ 101004 h 4259736"/>
                <a:gd name="connsiteX90" fmla="*/ 1970514 w 3031232"/>
                <a:gd name="connsiteY90" fmla="*/ 106383 h 4259736"/>
                <a:gd name="connsiteX91" fmla="*/ 1969977 w 3031232"/>
                <a:gd name="connsiteY91" fmla="*/ 105979 h 4259736"/>
                <a:gd name="connsiteX92" fmla="*/ 2015696 w 3031232"/>
                <a:gd name="connsiteY92" fmla="*/ 130386 h 4259736"/>
                <a:gd name="connsiteX93" fmla="*/ 2015696 w 3031232"/>
                <a:gd name="connsiteY93" fmla="*/ 130386 h 4259736"/>
                <a:gd name="connsiteX94" fmla="*/ 2025781 w 3031232"/>
                <a:gd name="connsiteY94" fmla="*/ 135832 h 4259736"/>
                <a:gd name="connsiteX95" fmla="*/ 2025378 w 3031232"/>
                <a:gd name="connsiteY95" fmla="*/ 135832 h 4259736"/>
                <a:gd name="connsiteX96" fmla="*/ 2035531 w 3031232"/>
                <a:gd name="connsiteY96" fmla="*/ 141480 h 4259736"/>
                <a:gd name="connsiteX97" fmla="*/ 2035060 w 3031232"/>
                <a:gd name="connsiteY97" fmla="*/ 141480 h 4259736"/>
                <a:gd name="connsiteX98" fmla="*/ 2060677 w 3031232"/>
                <a:gd name="connsiteY98" fmla="*/ 156205 h 4259736"/>
                <a:gd name="connsiteX99" fmla="*/ 2060677 w 3031232"/>
                <a:gd name="connsiteY99" fmla="*/ 156205 h 4259736"/>
                <a:gd name="connsiteX100" fmla="*/ 2070830 w 3031232"/>
                <a:gd name="connsiteY100" fmla="*/ 161650 h 4259736"/>
                <a:gd name="connsiteX101" fmla="*/ 2070358 w 3031232"/>
                <a:gd name="connsiteY101" fmla="*/ 161650 h 4259736"/>
                <a:gd name="connsiteX102" fmla="*/ 2080578 w 3031232"/>
                <a:gd name="connsiteY102" fmla="*/ 167231 h 4259736"/>
                <a:gd name="connsiteX103" fmla="*/ 2080108 w 3031232"/>
                <a:gd name="connsiteY103" fmla="*/ 167231 h 4259736"/>
                <a:gd name="connsiteX104" fmla="*/ 2095504 w 3031232"/>
                <a:gd name="connsiteY104" fmla="*/ 177450 h 4259736"/>
                <a:gd name="connsiteX105" fmla="*/ 2095034 w 3031232"/>
                <a:gd name="connsiteY105" fmla="*/ 176913 h 4259736"/>
                <a:gd name="connsiteX106" fmla="*/ 2100884 w 3031232"/>
                <a:gd name="connsiteY106" fmla="*/ 181552 h 4259736"/>
                <a:gd name="connsiteX107" fmla="*/ 2100884 w 3031232"/>
                <a:gd name="connsiteY107" fmla="*/ 181552 h 4259736"/>
                <a:gd name="connsiteX108" fmla="*/ 2110566 w 3031232"/>
                <a:gd name="connsiteY108" fmla="*/ 187536 h 4259736"/>
                <a:gd name="connsiteX109" fmla="*/ 2110028 w 3031232"/>
                <a:gd name="connsiteY109" fmla="*/ 187200 h 4259736"/>
                <a:gd name="connsiteX110" fmla="*/ 2125492 w 3031232"/>
                <a:gd name="connsiteY110" fmla="*/ 197420 h 4259736"/>
                <a:gd name="connsiteX111" fmla="*/ 2125088 w 3031232"/>
                <a:gd name="connsiteY111" fmla="*/ 197420 h 4259736"/>
                <a:gd name="connsiteX112" fmla="*/ 2140418 w 3031232"/>
                <a:gd name="connsiteY112" fmla="*/ 207706 h 4259736"/>
                <a:gd name="connsiteX113" fmla="*/ 2140015 w 3031232"/>
                <a:gd name="connsiteY113" fmla="*/ 207706 h 4259736"/>
                <a:gd name="connsiteX114" fmla="*/ 2155344 w 3031232"/>
                <a:gd name="connsiteY114" fmla="*/ 217993 h 4259736"/>
                <a:gd name="connsiteX115" fmla="*/ 2154941 w 3031232"/>
                <a:gd name="connsiteY115" fmla="*/ 217993 h 4259736"/>
                <a:gd name="connsiteX116" fmla="*/ 2175515 w 3031232"/>
                <a:gd name="connsiteY116" fmla="*/ 232920 h 4259736"/>
                <a:gd name="connsiteX117" fmla="*/ 2175515 w 3031232"/>
                <a:gd name="connsiteY117" fmla="*/ 232920 h 4259736"/>
                <a:gd name="connsiteX118" fmla="*/ 2195685 w 3031232"/>
                <a:gd name="connsiteY118" fmla="*/ 248787 h 4259736"/>
                <a:gd name="connsiteX119" fmla="*/ 2195148 w 3031232"/>
                <a:gd name="connsiteY119" fmla="*/ 248182 h 4259736"/>
                <a:gd name="connsiteX120" fmla="*/ 2200930 w 3031232"/>
                <a:gd name="connsiteY120" fmla="*/ 253292 h 4259736"/>
                <a:gd name="connsiteX121" fmla="*/ 2200527 w 3031232"/>
                <a:gd name="connsiteY121" fmla="*/ 252822 h 4259736"/>
                <a:gd name="connsiteX122" fmla="*/ 2206174 w 3031232"/>
                <a:gd name="connsiteY122" fmla="*/ 257797 h 4259736"/>
                <a:gd name="connsiteX123" fmla="*/ 2206174 w 3031232"/>
                <a:gd name="connsiteY123" fmla="*/ 257797 h 4259736"/>
                <a:gd name="connsiteX124" fmla="*/ 2235825 w 3031232"/>
                <a:gd name="connsiteY124" fmla="*/ 283615 h 4259736"/>
                <a:gd name="connsiteX125" fmla="*/ 2235354 w 3031232"/>
                <a:gd name="connsiteY125" fmla="*/ 283078 h 4259736"/>
                <a:gd name="connsiteX126" fmla="*/ 2241271 w 3031232"/>
                <a:gd name="connsiteY126" fmla="*/ 287649 h 4259736"/>
                <a:gd name="connsiteX127" fmla="*/ 2241271 w 3031232"/>
                <a:gd name="connsiteY127" fmla="*/ 287649 h 4259736"/>
                <a:gd name="connsiteX128" fmla="*/ 2250953 w 3031232"/>
                <a:gd name="connsiteY128" fmla="*/ 293768 h 4259736"/>
                <a:gd name="connsiteX129" fmla="*/ 2250348 w 3031232"/>
                <a:gd name="connsiteY129" fmla="*/ 293163 h 4259736"/>
                <a:gd name="connsiteX130" fmla="*/ 2256264 w 3031232"/>
                <a:gd name="connsiteY130" fmla="*/ 297936 h 4259736"/>
                <a:gd name="connsiteX131" fmla="*/ 2256264 w 3031232"/>
                <a:gd name="connsiteY131" fmla="*/ 297936 h 4259736"/>
                <a:gd name="connsiteX132" fmla="*/ 2271057 w 3031232"/>
                <a:gd name="connsiteY132" fmla="*/ 308761 h 4259736"/>
                <a:gd name="connsiteX133" fmla="*/ 2270518 w 3031232"/>
                <a:gd name="connsiteY133" fmla="*/ 308224 h 4259736"/>
                <a:gd name="connsiteX134" fmla="*/ 2276300 w 3031232"/>
                <a:gd name="connsiteY134" fmla="*/ 313266 h 4259736"/>
                <a:gd name="connsiteX135" fmla="*/ 2275897 w 3031232"/>
                <a:gd name="connsiteY135" fmla="*/ 313266 h 4259736"/>
                <a:gd name="connsiteX136" fmla="*/ 2281410 w 3031232"/>
                <a:gd name="connsiteY136" fmla="*/ 318174 h 4259736"/>
                <a:gd name="connsiteX137" fmla="*/ 2281410 w 3031232"/>
                <a:gd name="connsiteY137" fmla="*/ 318174 h 4259736"/>
                <a:gd name="connsiteX138" fmla="*/ 2310927 w 3031232"/>
                <a:gd name="connsiteY138" fmla="*/ 344127 h 4259736"/>
                <a:gd name="connsiteX139" fmla="*/ 2310389 w 3031232"/>
                <a:gd name="connsiteY139" fmla="*/ 343589 h 4259736"/>
                <a:gd name="connsiteX140" fmla="*/ 2315969 w 3031232"/>
                <a:gd name="connsiteY140" fmla="*/ 348968 h 4259736"/>
                <a:gd name="connsiteX141" fmla="*/ 2315499 w 3031232"/>
                <a:gd name="connsiteY141" fmla="*/ 348430 h 4259736"/>
                <a:gd name="connsiteX142" fmla="*/ 2321012 w 3031232"/>
                <a:gd name="connsiteY142" fmla="*/ 353876 h 4259736"/>
                <a:gd name="connsiteX143" fmla="*/ 2320542 w 3031232"/>
                <a:gd name="connsiteY143" fmla="*/ 353405 h 4259736"/>
                <a:gd name="connsiteX144" fmla="*/ 2325987 w 3031232"/>
                <a:gd name="connsiteY144" fmla="*/ 358851 h 4259736"/>
                <a:gd name="connsiteX145" fmla="*/ 2325517 w 3031232"/>
                <a:gd name="connsiteY145" fmla="*/ 358381 h 4259736"/>
                <a:gd name="connsiteX146" fmla="*/ 2331030 w 3031232"/>
                <a:gd name="connsiteY146" fmla="*/ 363827 h 4259736"/>
                <a:gd name="connsiteX147" fmla="*/ 2330492 w 3031232"/>
                <a:gd name="connsiteY147" fmla="*/ 363289 h 4259736"/>
                <a:gd name="connsiteX148" fmla="*/ 2336005 w 3031232"/>
                <a:gd name="connsiteY148" fmla="*/ 368803 h 4259736"/>
                <a:gd name="connsiteX149" fmla="*/ 2335468 w 3031232"/>
                <a:gd name="connsiteY149" fmla="*/ 368332 h 4259736"/>
                <a:gd name="connsiteX150" fmla="*/ 2340847 w 3031232"/>
                <a:gd name="connsiteY150" fmla="*/ 373913 h 4259736"/>
                <a:gd name="connsiteX151" fmla="*/ 2340376 w 3031232"/>
                <a:gd name="connsiteY151" fmla="*/ 373374 h 4259736"/>
                <a:gd name="connsiteX152" fmla="*/ 2345755 w 3031232"/>
                <a:gd name="connsiteY152" fmla="*/ 378955 h 4259736"/>
                <a:gd name="connsiteX153" fmla="*/ 2345149 w 3031232"/>
                <a:gd name="connsiteY153" fmla="*/ 378417 h 4259736"/>
                <a:gd name="connsiteX154" fmla="*/ 2371103 w 3031232"/>
                <a:gd name="connsiteY154" fmla="*/ 408068 h 4259736"/>
                <a:gd name="connsiteX155" fmla="*/ 2371103 w 3031232"/>
                <a:gd name="connsiteY155" fmla="*/ 408068 h 4259736"/>
                <a:gd name="connsiteX156" fmla="*/ 2376212 w 3031232"/>
                <a:gd name="connsiteY156" fmla="*/ 413581 h 4259736"/>
                <a:gd name="connsiteX157" fmla="*/ 2375809 w 3031232"/>
                <a:gd name="connsiteY157" fmla="*/ 413178 h 4259736"/>
                <a:gd name="connsiteX158" fmla="*/ 2380986 w 3031232"/>
                <a:gd name="connsiteY158" fmla="*/ 418825 h 4259736"/>
                <a:gd name="connsiteX159" fmla="*/ 2380515 w 3031232"/>
                <a:gd name="connsiteY159" fmla="*/ 418288 h 4259736"/>
                <a:gd name="connsiteX160" fmla="*/ 2385760 w 3031232"/>
                <a:gd name="connsiteY160" fmla="*/ 424003 h 4259736"/>
                <a:gd name="connsiteX161" fmla="*/ 2385155 w 3031232"/>
                <a:gd name="connsiteY161" fmla="*/ 423465 h 4259736"/>
                <a:gd name="connsiteX162" fmla="*/ 2426168 w 3031232"/>
                <a:gd name="connsiteY162" fmla="*/ 467840 h 4259736"/>
                <a:gd name="connsiteX163" fmla="*/ 2426168 w 3031232"/>
                <a:gd name="connsiteY163" fmla="*/ 467840 h 4259736"/>
                <a:gd name="connsiteX164" fmla="*/ 2431278 w 3031232"/>
                <a:gd name="connsiteY164" fmla="*/ 472883 h 4259736"/>
                <a:gd name="connsiteX165" fmla="*/ 2431278 w 3031232"/>
                <a:gd name="connsiteY165" fmla="*/ 472883 h 4259736"/>
                <a:gd name="connsiteX166" fmla="*/ 2446271 w 3031232"/>
                <a:gd name="connsiteY166" fmla="*/ 487943 h 4259736"/>
                <a:gd name="connsiteX167" fmla="*/ 2446271 w 3031232"/>
                <a:gd name="connsiteY167" fmla="*/ 487943 h 4259736"/>
                <a:gd name="connsiteX168" fmla="*/ 2451247 w 3031232"/>
                <a:gd name="connsiteY168" fmla="*/ 493456 h 4259736"/>
                <a:gd name="connsiteX169" fmla="*/ 2451247 w 3031232"/>
                <a:gd name="connsiteY169" fmla="*/ 493053 h 4259736"/>
                <a:gd name="connsiteX170" fmla="*/ 2456424 w 3031232"/>
                <a:gd name="connsiteY170" fmla="*/ 498701 h 4259736"/>
                <a:gd name="connsiteX171" fmla="*/ 2455886 w 3031232"/>
                <a:gd name="connsiteY171" fmla="*/ 498231 h 4259736"/>
                <a:gd name="connsiteX172" fmla="*/ 2461197 w 3031232"/>
                <a:gd name="connsiteY172" fmla="*/ 503945 h 4259736"/>
                <a:gd name="connsiteX173" fmla="*/ 2460592 w 3031232"/>
                <a:gd name="connsiteY173" fmla="*/ 503407 h 4259736"/>
                <a:gd name="connsiteX174" fmla="*/ 2481570 w 3031232"/>
                <a:gd name="connsiteY174" fmla="*/ 527948 h 4259736"/>
                <a:gd name="connsiteX175" fmla="*/ 2481570 w 3031232"/>
                <a:gd name="connsiteY175" fmla="*/ 527948 h 4259736"/>
                <a:gd name="connsiteX176" fmla="*/ 2486545 w 3031232"/>
                <a:gd name="connsiteY176" fmla="*/ 533395 h 4259736"/>
                <a:gd name="connsiteX177" fmla="*/ 2486545 w 3031232"/>
                <a:gd name="connsiteY177" fmla="*/ 533395 h 4259736"/>
                <a:gd name="connsiteX178" fmla="*/ 2491722 w 3031232"/>
                <a:gd name="connsiteY178" fmla="*/ 538975 h 4259736"/>
                <a:gd name="connsiteX179" fmla="*/ 2491252 w 3031232"/>
                <a:gd name="connsiteY179" fmla="*/ 538504 h 4259736"/>
                <a:gd name="connsiteX180" fmla="*/ 2496563 w 3031232"/>
                <a:gd name="connsiteY180" fmla="*/ 544152 h 4259736"/>
                <a:gd name="connsiteX181" fmla="*/ 2495958 w 3031232"/>
                <a:gd name="connsiteY181" fmla="*/ 543682 h 4259736"/>
                <a:gd name="connsiteX182" fmla="*/ 2516734 w 3031232"/>
                <a:gd name="connsiteY182" fmla="*/ 568491 h 4259736"/>
                <a:gd name="connsiteX183" fmla="*/ 2516734 w 3031232"/>
                <a:gd name="connsiteY183" fmla="*/ 568491 h 4259736"/>
                <a:gd name="connsiteX184" fmla="*/ 2521709 w 3031232"/>
                <a:gd name="connsiteY184" fmla="*/ 574273 h 4259736"/>
                <a:gd name="connsiteX185" fmla="*/ 2521104 w 3031232"/>
                <a:gd name="connsiteY185" fmla="*/ 573601 h 4259736"/>
                <a:gd name="connsiteX186" fmla="*/ 2504161 w 3031232"/>
                <a:gd name="connsiteY186" fmla="*/ 604596 h 4259736"/>
                <a:gd name="connsiteX187" fmla="*/ 2474376 w 3031232"/>
                <a:gd name="connsiteY187" fmla="*/ 605000 h 4259736"/>
                <a:gd name="connsiteX188" fmla="*/ 2278385 w 3031232"/>
                <a:gd name="connsiteY188" fmla="*/ 595318 h 4259736"/>
                <a:gd name="connsiteX189" fmla="*/ 2037682 w 3031232"/>
                <a:gd name="connsiteY189" fmla="*/ 586039 h 4259736"/>
                <a:gd name="connsiteX190" fmla="*/ 1672662 w 3031232"/>
                <a:gd name="connsiteY190" fmla="*/ 596662 h 4259736"/>
                <a:gd name="connsiteX191" fmla="*/ 1075613 w 3031232"/>
                <a:gd name="connsiteY191" fmla="*/ 669882 h 4259736"/>
                <a:gd name="connsiteX192" fmla="*/ 981483 w 3031232"/>
                <a:gd name="connsiteY192" fmla="*/ 701146 h 4259736"/>
                <a:gd name="connsiteX193" fmla="*/ 870410 w 3031232"/>
                <a:gd name="connsiteY193" fmla="*/ 750766 h 4259736"/>
                <a:gd name="connsiteX194" fmla="*/ 738360 w 3031232"/>
                <a:gd name="connsiteY194" fmla="*/ 873000 h 4259736"/>
                <a:gd name="connsiteX195" fmla="*/ 657678 w 3031232"/>
                <a:gd name="connsiteY195" fmla="*/ 1009219 h 4259736"/>
                <a:gd name="connsiteX196" fmla="*/ 644298 w 3031232"/>
                <a:gd name="connsiteY196" fmla="*/ 1032280 h 425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3031232" h="4259736">
                  <a:moveTo>
                    <a:pt x="644298" y="1032280"/>
                  </a:moveTo>
                  <a:cubicBezTo>
                    <a:pt x="624127" y="1072621"/>
                    <a:pt x="619018" y="1115989"/>
                    <a:pt x="615925" y="1160027"/>
                  </a:cubicBezTo>
                  <a:cubicBezTo>
                    <a:pt x="614379" y="1183157"/>
                    <a:pt x="614782" y="1206420"/>
                    <a:pt x="614916" y="1229683"/>
                  </a:cubicBezTo>
                  <a:cubicBezTo>
                    <a:pt x="614916" y="1292750"/>
                    <a:pt x="609739" y="1355614"/>
                    <a:pt x="607319" y="1418547"/>
                  </a:cubicBezTo>
                  <a:cubicBezTo>
                    <a:pt x="604629" y="1487329"/>
                    <a:pt x="603352" y="1556245"/>
                    <a:pt x="606915" y="1625094"/>
                  </a:cubicBezTo>
                  <a:cubicBezTo>
                    <a:pt x="608395" y="1654879"/>
                    <a:pt x="607252" y="1684732"/>
                    <a:pt x="607722" y="1714584"/>
                  </a:cubicBezTo>
                  <a:cubicBezTo>
                    <a:pt x="609134" y="1793854"/>
                    <a:pt x="623791" y="1871108"/>
                    <a:pt x="639592" y="1948361"/>
                  </a:cubicBezTo>
                  <a:cubicBezTo>
                    <a:pt x="659682" y="2046054"/>
                    <a:pt x="695249" y="2139914"/>
                    <a:pt x="744949" y="2226379"/>
                  </a:cubicBezTo>
                  <a:cubicBezTo>
                    <a:pt x="790602" y="2306322"/>
                    <a:pt x="834440" y="2387744"/>
                    <a:pt x="894279" y="2458341"/>
                  </a:cubicBezTo>
                  <a:cubicBezTo>
                    <a:pt x="928569" y="2498682"/>
                    <a:pt x="963128" y="2539023"/>
                    <a:pt x="997149" y="2579903"/>
                  </a:cubicBezTo>
                  <a:cubicBezTo>
                    <a:pt x="1017320" y="2604309"/>
                    <a:pt x="1045222" y="2617823"/>
                    <a:pt x="1072654" y="2631471"/>
                  </a:cubicBezTo>
                  <a:cubicBezTo>
                    <a:pt x="1117662" y="2654601"/>
                    <a:pt x="1164262" y="2674502"/>
                    <a:pt x="1212100" y="2691042"/>
                  </a:cubicBezTo>
                  <a:cubicBezTo>
                    <a:pt x="1297086" y="2719214"/>
                    <a:pt x="1380188" y="2752764"/>
                    <a:pt x="1467594" y="2774078"/>
                  </a:cubicBezTo>
                  <a:cubicBezTo>
                    <a:pt x="1514471" y="2784768"/>
                    <a:pt x="1562026" y="2792231"/>
                    <a:pt x="1609931" y="2796400"/>
                  </a:cubicBezTo>
                  <a:cubicBezTo>
                    <a:pt x="1731493" y="2808838"/>
                    <a:pt x="1853525" y="2807628"/>
                    <a:pt x="1975422" y="2805611"/>
                  </a:cubicBezTo>
                  <a:cubicBezTo>
                    <a:pt x="2021075" y="2804132"/>
                    <a:pt x="2066459" y="2798888"/>
                    <a:pt x="2111238" y="2789946"/>
                  </a:cubicBezTo>
                  <a:cubicBezTo>
                    <a:pt x="2174036" y="2778314"/>
                    <a:pt x="2236699" y="2766883"/>
                    <a:pt x="2300371" y="2760564"/>
                  </a:cubicBezTo>
                  <a:cubicBezTo>
                    <a:pt x="2375742" y="2753101"/>
                    <a:pt x="2448289" y="2731450"/>
                    <a:pt x="2521911" y="2714843"/>
                  </a:cubicBezTo>
                  <a:cubicBezTo>
                    <a:pt x="2586726" y="2700254"/>
                    <a:pt x="2649658" y="2678402"/>
                    <a:pt x="2713464" y="2661055"/>
                  </a:cubicBezTo>
                  <a:cubicBezTo>
                    <a:pt x="2769472" y="2645860"/>
                    <a:pt x="2825142" y="2629791"/>
                    <a:pt x="2880141" y="2611234"/>
                  </a:cubicBezTo>
                  <a:cubicBezTo>
                    <a:pt x="2900311" y="2604510"/>
                    <a:pt x="2921289" y="2599199"/>
                    <a:pt x="2941930" y="2593215"/>
                  </a:cubicBezTo>
                  <a:cubicBezTo>
                    <a:pt x="2951814" y="2592744"/>
                    <a:pt x="2961697" y="2591601"/>
                    <a:pt x="2971513" y="2591870"/>
                  </a:cubicBezTo>
                  <a:cubicBezTo>
                    <a:pt x="2996525" y="2591265"/>
                    <a:pt x="3018713" y="2607738"/>
                    <a:pt x="3025302" y="2631875"/>
                  </a:cubicBezTo>
                  <a:cubicBezTo>
                    <a:pt x="3029135" y="2643641"/>
                    <a:pt x="3031017" y="2656013"/>
                    <a:pt x="3030681" y="2668451"/>
                  </a:cubicBezTo>
                  <a:cubicBezTo>
                    <a:pt x="3030009" y="2713028"/>
                    <a:pt x="3030681" y="2757605"/>
                    <a:pt x="3025436" y="2801980"/>
                  </a:cubicBezTo>
                  <a:cubicBezTo>
                    <a:pt x="3022679" y="2840371"/>
                    <a:pt x="3009703" y="2875939"/>
                    <a:pt x="2996996" y="2912045"/>
                  </a:cubicBezTo>
                  <a:cubicBezTo>
                    <a:pt x="2960823" y="3014646"/>
                    <a:pt x="2936215" y="3120944"/>
                    <a:pt x="2923440" y="3228991"/>
                  </a:cubicBezTo>
                  <a:cubicBezTo>
                    <a:pt x="2917188" y="3280158"/>
                    <a:pt x="2904211" y="3329844"/>
                    <a:pt x="2892445" y="3380069"/>
                  </a:cubicBezTo>
                  <a:cubicBezTo>
                    <a:pt x="2862996" y="3505329"/>
                    <a:pt x="2831530" y="3630051"/>
                    <a:pt x="2784061" y="3749863"/>
                  </a:cubicBezTo>
                  <a:cubicBezTo>
                    <a:pt x="2773708" y="3777026"/>
                    <a:pt x="2760664" y="3803047"/>
                    <a:pt x="2745065" y="3827588"/>
                  </a:cubicBezTo>
                  <a:cubicBezTo>
                    <a:pt x="2697530" y="3899664"/>
                    <a:pt x="2645019" y="3968243"/>
                    <a:pt x="2587937" y="4032992"/>
                  </a:cubicBezTo>
                  <a:cubicBezTo>
                    <a:pt x="2566959" y="4056793"/>
                    <a:pt x="2541342" y="4075954"/>
                    <a:pt x="2512565" y="4089267"/>
                  </a:cubicBezTo>
                  <a:cubicBezTo>
                    <a:pt x="2393155" y="4145611"/>
                    <a:pt x="2271997" y="4197786"/>
                    <a:pt x="2142771" y="4227234"/>
                  </a:cubicBezTo>
                  <a:cubicBezTo>
                    <a:pt x="2076275" y="4241556"/>
                    <a:pt x="2008704" y="4250364"/>
                    <a:pt x="1940729" y="4253524"/>
                  </a:cubicBezTo>
                  <a:cubicBezTo>
                    <a:pt x="1898505" y="4256011"/>
                    <a:pt x="1856349" y="4258230"/>
                    <a:pt x="1814058" y="4258163"/>
                  </a:cubicBezTo>
                  <a:cubicBezTo>
                    <a:pt x="1745142" y="4258163"/>
                    <a:pt x="1676898" y="4249489"/>
                    <a:pt x="1608318" y="4244716"/>
                  </a:cubicBezTo>
                  <a:cubicBezTo>
                    <a:pt x="1572818" y="4242093"/>
                    <a:pt x="1537048" y="4239808"/>
                    <a:pt x="1501683" y="4239269"/>
                  </a:cubicBezTo>
                  <a:cubicBezTo>
                    <a:pt x="1402255" y="4237050"/>
                    <a:pt x="1303238" y="4225822"/>
                    <a:pt x="1205847" y="4205652"/>
                  </a:cubicBezTo>
                  <a:cubicBezTo>
                    <a:pt x="1146412" y="4193818"/>
                    <a:pt x="1086370" y="4186221"/>
                    <a:pt x="1027069" y="4173513"/>
                  </a:cubicBezTo>
                  <a:cubicBezTo>
                    <a:pt x="932616" y="4153409"/>
                    <a:pt x="843684" y="4112934"/>
                    <a:pt x="766465" y="4054978"/>
                  </a:cubicBezTo>
                  <a:cubicBezTo>
                    <a:pt x="697817" y="4004013"/>
                    <a:pt x="628901" y="3953654"/>
                    <a:pt x="570810" y="3890251"/>
                  </a:cubicBezTo>
                  <a:cubicBezTo>
                    <a:pt x="480984" y="3792222"/>
                    <a:pt x="413278" y="3681822"/>
                    <a:pt x="374012" y="3554075"/>
                  </a:cubicBezTo>
                  <a:cubicBezTo>
                    <a:pt x="345504" y="3461222"/>
                    <a:pt x="324594" y="3366487"/>
                    <a:pt x="299179" y="3272829"/>
                  </a:cubicBezTo>
                  <a:cubicBezTo>
                    <a:pt x="295367" y="3261803"/>
                    <a:pt x="293101" y="3250372"/>
                    <a:pt x="292456" y="3238740"/>
                  </a:cubicBezTo>
                  <a:cubicBezTo>
                    <a:pt x="293800" y="3204115"/>
                    <a:pt x="279009" y="3173320"/>
                    <a:pt x="268924" y="3141586"/>
                  </a:cubicBezTo>
                  <a:cubicBezTo>
                    <a:pt x="265293" y="3130291"/>
                    <a:pt x="268924" y="3114691"/>
                    <a:pt x="253863" y="3108506"/>
                  </a:cubicBezTo>
                  <a:cubicBezTo>
                    <a:pt x="240416" y="3082218"/>
                    <a:pt x="234566" y="3053709"/>
                    <a:pt x="227842" y="3025605"/>
                  </a:cubicBezTo>
                  <a:cubicBezTo>
                    <a:pt x="193821" y="2883537"/>
                    <a:pt x="151867" y="2743620"/>
                    <a:pt x="113542" y="2602763"/>
                  </a:cubicBezTo>
                  <a:cubicBezTo>
                    <a:pt x="81001" y="2483823"/>
                    <a:pt x="64393" y="2362329"/>
                    <a:pt x="50409" y="2240297"/>
                  </a:cubicBezTo>
                  <a:cubicBezTo>
                    <a:pt x="42475" y="2171918"/>
                    <a:pt x="33263" y="2103541"/>
                    <a:pt x="28423" y="2034960"/>
                  </a:cubicBezTo>
                  <a:cubicBezTo>
                    <a:pt x="23245" y="1962480"/>
                    <a:pt x="11479" y="1890270"/>
                    <a:pt x="19480" y="1816849"/>
                  </a:cubicBezTo>
                  <a:cubicBezTo>
                    <a:pt x="24590" y="1769784"/>
                    <a:pt x="20489" y="1722316"/>
                    <a:pt x="14908" y="1675655"/>
                  </a:cubicBezTo>
                  <a:cubicBezTo>
                    <a:pt x="7445" y="1612723"/>
                    <a:pt x="11412" y="1549656"/>
                    <a:pt x="10538" y="1486657"/>
                  </a:cubicBezTo>
                  <a:cubicBezTo>
                    <a:pt x="8924" y="1373970"/>
                    <a:pt x="-4119" y="1261620"/>
                    <a:pt x="453" y="1148665"/>
                  </a:cubicBezTo>
                  <a:cubicBezTo>
                    <a:pt x="4688" y="1044383"/>
                    <a:pt x="7647" y="940235"/>
                    <a:pt x="13900" y="835819"/>
                  </a:cubicBezTo>
                  <a:cubicBezTo>
                    <a:pt x="16657" y="791981"/>
                    <a:pt x="18943" y="748413"/>
                    <a:pt x="23245" y="704441"/>
                  </a:cubicBezTo>
                  <a:cubicBezTo>
                    <a:pt x="27441" y="649846"/>
                    <a:pt x="40545" y="596327"/>
                    <a:pt x="62040" y="545967"/>
                  </a:cubicBezTo>
                  <a:cubicBezTo>
                    <a:pt x="72126" y="507307"/>
                    <a:pt x="97608" y="476917"/>
                    <a:pt x="117375" y="443501"/>
                  </a:cubicBezTo>
                  <a:cubicBezTo>
                    <a:pt x="172246" y="350380"/>
                    <a:pt x="240577" y="265798"/>
                    <a:pt x="320157" y="192646"/>
                  </a:cubicBezTo>
                  <a:cubicBezTo>
                    <a:pt x="412928" y="107190"/>
                    <a:pt x="527329" y="48695"/>
                    <a:pt x="650955" y="23616"/>
                  </a:cubicBezTo>
                  <a:cubicBezTo>
                    <a:pt x="755707" y="1697"/>
                    <a:pt x="861737" y="-454"/>
                    <a:pt x="968103" y="6942"/>
                  </a:cubicBezTo>
                  <a:cubicBezTo>
                    <a:pt x="1017252" y="10371"/>
                    <a:pt x="1065796" y="2706"/>
                    <a:pt x="1114744" y="1496"/>
                  </a:cubicBezTo>
                  <a:cubicBezTo>
                    <a:pt x="1121440" y="689"/>
                    <a:pt x="1128171" y="286"/>
                    <a:pt x="1134914" y="151"/>
                  </a:cubicBezTo>
                  <a:cubicBezTo>
                    <a:pt x="1208873" y="5463"/>
                    <a:pt x="1282496" y="-3479"/>
                    <a:pt x="1356185" y="-252"/>
                  </a:cubicBezTo>
                  <a:cubicBezTo>
                    <a:pt x="1406881" y="1966"/>
                    <a:pt x="1457375" y="420"/>
                    <a:pt x="1507868" y="-1328"/>
                  </a:cubicBezTo>
                  <a:cubicBezTo>
                    <a:pt x="1574256" y="-2874"/>
                    <a:pt x="1640611" y="2908"/>
                    <a:pt x="1705742" y="15885"/>
                  </a:cubicBezTo>
                  <a:cubicBezTo>
                    <a:pt x="1715423" y="18238"/>
                    <a:pt x="1725307" y="19515"/>
                    <a:pt x="1735258" y="19582"/>
                  </a:cubicBezTo>
                  <a:lnTo>
                    <a:pt x="1735258" y="19112"/>
                  </a:lnTo>
                  <a:cubicBezTo>
                    <a:pt x="1749041" y="21061"/>
                    <a:pt x="1762555" y="24356"/>
                    <a:pt x="1775599" y="29062"/>
                  </a:cubicBezTo>
                  <a:lnTo>
                    <a:pt x="1775599" y="29062"/>
                  </a:lnTo>
                  <a:cubicBezTo>
                    <a:pt x="1781314" y="34374"/>
                    <a:pt x="1790458" y="27717"/>
                    <a:pt x="1795770" y="34777"/>
                  </a:cubicBezTo>
                  <a:lnTo>
                    <a:pt x="1795232" y="34374"/>
                  </a:lnTo>
                  <a:cubicBezTo>
                    <a:pt x="1799804" y="38004"/>
                    <a:pt x="1806864" y="33971"/>
                    <a:pt x="1810696" y="39551"/>
                  </a:cubicBezTo>
                  <a:lnTo>
                    <a:pt x="1810293" y="39215"/>
                  </a:lnTo>
                  <a:cubicBezTo>
                    <a:pt x="1814730" y="43047"/>
                    <a:pt x="1821857" y="39215"/>
                    <a:pt x="1825690" y="44460"/>
                  </a:cubicBezTo>
                  <a:lnTo>
                    <a:pt x="1825286" y="44460"/>
                  </a:lnTo>
                  <a:cubicBezTo>
                    <a:pt x="1829589" y="48359"/>
                    <a:pt x="1836850" y="44056"/>
                    <a:pt x="1840549" y="49905"/>
                  </a:cubicBezTo>
                  <a:lnTo>
                    <a:pt x="1840078" y="49569"/>
                  </a:lnTo>
                  <a:cubicBezTo>
                    <a:pt x="1848886" y="51990"/>
                    <a:pt x="1857425" y="55352"/>
                    <a:pt x="1865560" y="59520"/>
                  </a:cubicBezTo>
                  <a:lnTo>
                    <a:pt x="1865224" y="59520"/>
                  </a:lnTo>
                  <a:cubicBezTo>
                    <a:pt x="1873427" y="63420"/>
                    <a:pt x="1882773" y="64563"/>
                    <a:pt x="1890437" y="69807"/>
                  </a:cubicBezTo>
                  <a:lnTo>
                    <a:pt x="1890437" y="69807"/>
                  </a:lnTo>
                  <a:cubicBezTo>
                    <a:pt x="1898640" y="73774"/>
                    <a:pt x="1908187" y="74446"/>
                    <a:pt x="1915584" y="80296"/>
                  </a:cubicBezTo>
                  <a:lnTo>
                    <a:pt x="1915112" y="80296"/>
                  </a:lnTo>
                  <a:cubicBezTo>
                    <a:pt x="1918474" y="82312"/>
                    <a:pt x="1922979" y="81707"/>
                    <a:pt x="1925669" y="85136"/>
                  </a:cubicBezTo>
                  <a:lnTo>
                    <a:pt x="1925669" y="85136"/>
                  </a:lnTo>
                  <a:cubicBezTo>
                    <a:pt x="1928694" y="87624"/>
                    <a:pt x="1933199" y="86952"/>
                    <a:pt x="1936022" y="89910"/>
                  </a:cubicBezTo>
                  <a:lnTo>
                    <a:pt x="1936022" y="89910"/>
                  </a:lnTo>
                  <a:cubicBezTo>
                    <a:pt x="1943687" y="94886"/>
                    <a:pt x="1953705" y="94550"/>
                    <a:pt x="1960631" y="101004"/>
                  </a:cubicBezTo>
                  <a:lnTo>
                    <a:pt x="1960093" y="101004"/>
                  </a:lnTo>
                  <a:cubicBezTo>
                    <a:pt x="1963522" y="102819"/>
                    <a:pt x="1968430" y="101945"/>
                    <a:pt x="1970514" y="106383"/>
                  </a:cubicBezTo>
                  <a:lnTo>
                    <a:pt x="1969977" y="105979"/>
                  </a:lnTo>
                  <a:cubicBezTo>
                    <a:pt x="1985642" y="113241"/>
                    <a:pt x="2000905" y="121376"/>
                    <a:pt x="2015696" y="130386"/>
                  </a:cubicBezTo>
                  <a:lnTo>
                    <a:pt x="2015696" y="130386"/>
                  </a:lnTo>
                  <a:cubicBezTo>
                    <a:pt x="2018588" y="133075"/>
                    <a:pt x="2023428" y="132201"/>
                    <a:pt x="2025781" y="135832"/>
                  </a:cubicBezTo>
                  <a:lnTo>
                    <a:pt x="2025378" y="135832"/>
                  </a:lnTo>
                  <a:cubicBezTo>
                    <a:pt x="2028471" y="138253"/>
                    <a:pt x="2033446" y="137311"/>
                    <a:pt x="2035531" y="141480"/>
                  </a:cubicBezTo>
                  <a:lnTo>
                    <a:pt x="2035060" y="141480"/>
                  </a:lnTo>
                  <a:cubicBezTo>
                    <a:pt x="2044070" y="145514"/>
                    <a:pt x="2052676" y="150422"/>
                    <a:pt x="2060677" y="156205"/>
                  </a:cubicBezTo>
                  <a:lnTo>
                    <a:pt x="2060677" y="156205"/>
                  </a:lnTo>
                  <a:cubicBezTo>
                    <a:pt x="2063635" y="158760"/>
                    <a:pt x="2068477" y="157818"/>
                    <a:pt x="2070830" y="161650"/>
                  </a:cubicBezTo>
                  <a:lnTo>
                    <a:pt x="2070358" y="161650"/>
                  </a:lnTo>
                  <a:cubicBezTo>
                    <a:pt x="2073586" y="163936"/>
                    <a:pt x="2078494" y="162995"/>
                    <a:pt x="2080578" y="167231"/>
                  </a:cubicBezTo>
                  <a:lnTo>
                    <a:pt x="2080108" y="167231"/>
                  </a:lnTo>
                  <a:cubicBezTo>
                    <a:pt x="2086025" y="169315"/>
                    <a:pt x="2091336" y="172812"/>
                    <a:pt x="2095504" y="177450"/>
                  </a:cubicBezTo>
                  <a:lnTo>
                    <a:pt x="2095034" y="176913"/>
                  </a:lnTo>
                  <a:cubicBezTo>
                    <a:pt x="2097320" y="177922"/>
                    <a:pt x="2099337" y="179535"/>
                    <a:pt x="2100884" y="181552"/>
                  </a:cubicBezTo>
                  <a:lnTo>
                    <a:pt x="2100884" y="181552"/>
                  </a:lnTo>
                  <a:cubicBezTo>
                    <a:pt x="2103506" y="184510"/>
                    <a:pt x="2108683" y="183367"/>
                    <a:pt x="2110566" y="187536"/>
                  </a:cubicBezTo>
                  <a:lnTo>
                    <a:pt x="2110028" y="187200"/>
                  </a:lnTo>
                  <a:cubicBezTo>
                    <a:pt x="2115944" y="189284"/>
                    <a:pt x="2121256" y="192780"/>
                    <a:pt x="2125492" y="197420"/>
                  </a:cubicBezTo>
                  <a:lnTo>
                    <a:pt x="2125088" y="197420"/>
                  </a:lnTo>
                  <a:cubicBezTo>
                    <a:pt x="2130938" y="199638"/>
                    <a:pt x="2136182" y="203135"/>
                    <a:pt x="2140418" y="207706"/>
                  </a:cubicBezTo>
                  <a:lnTo>
                    <a:pt x="2140015" y="207706"/>
                  </a:lnTo>
                  <a:cubicBezTo>
                    <a:pt x="2145864" y="209926"/>
                    <a:pt x="2151108" y="213421"/>
                    <a:pt x="2155344" y="217993"/>
                  </a:cubicBezTo>
                  <a:lnTo>
                    <a:pt x="2154941" y="217993"/>
                  </a:lnTo>
                  <a:cubicBezTo>
                    <a:pt x="2162471" y="222027"/>
                    <a:pt x="2169397" y="227003"/>
                    <a:pt x="2175515" y="232920"/>
                  </a:cubicBezTo>
                  <a:lnTo>
                    <a:pt x="2175515" y="232920"/>
                  </a:lnTo>
                  <a:cubicBezTo>
                    <a:pt x="2183112" y="237021"/>
                    <a:pt x="2189903" y="242400"/>
                    <a:pt x="2195685" y="248787"/>
                  </a:cubicBezTo>
                  <a:lnTo>
                    <a:pt x="2195148" y="248182"/>
                  </a:lnTo>
                  <a:cubicBezTo>
                    <a:pt x="2197770" y="248854"/>
                    <a:pt x="2199921" y="250804"/>
                    <a:pt x="2200930" y="253292"/>
                  </a:cubicBezTo>
                  <a:lnTo>
                    <a:pt x="2200527" y="252822"/>
                  </a:lnTo>
                  <a:cubicBezTo>
                    <a:pt x="2202745" y="254032"/>
                    <a:pt x="2204695" y="255712"/>
                    <a:pt x="2206174" y="257797"/>
                  </a:cubicBezTo>
                  <a:lnTo>
                    <a:pt x="2206174" y="257797"/>
                  </a:lnTo>
                  <a:cubicBezTo>
                    <a:pt x="2217537" y="264521"/>
                    <a:pt x="2225874" y="275076"/>
                    <a:pt x="2235825" y="283615"/>
                  </a:cubicBezTo>
                  <a:lnTo>
                    <a:pt x="2235354" y="283078"/>
                  </a:lnTo>
                  <a:cubicBezTo>
                    <a:pt x="2237707" y="284018"/>
                    <a:pt x="2239792" y="285565"/>
                    <a:pt x="2241271" y="287649"/>
                  </a:cubicBezTo>
                  <a:lnTo>
                    <a:pt x="2241271" y="287649"/>
                  </a:lnTo>
                  <a:cubicBezTo>
                    <a:pt x="2243961" y="290608"/>
                    <a:pt x="2249205" y="289397"/>
                    <a:pt x="2250953" y="293768"/>
                  </a:cubicBezTo>
                  <a:lnTo>
                    <a:pt x="2250348" y="293163"/>
                  </a:lnTo>
                  <a:cubicBezTo>
                    <a:pt x="2252835" y="293970"/>
                    <a:pt x="2254920" y="295651"/>
                    <a:pt x="2256264" y="297936"/>
                  </a:cubicBezTo>
                  <a:lnTo>
                    <a:pt x="2256264" y="297936"/>
                  </a:lnTo>
                  <a:cubicBezTo>
                    <a:pt x="2261778" y="300693"/>
                    <a:pt x="2266753" y="304323"/>
                    <a:pt x="2271057" y="308761"/>
                  </a:cubicBezTo>
                  <a:lnTo>
                    <a:pt x="2270518" y="308224"/>
                  </a:lnTo>
                  <a:cubicBezTo>
                    <a:pt x="2273006" y="309098"/>
                    <a:pt x="2275091" y="310912"/>
                    <a:pt x="2276300" y="313266"/>
                  </a:cubicBezTo>
                  <a:lnTo>
                    <a:pt x="2275897" y="313266"/>
                  </a:lnTo>
                  <a:cubicBezTo>
                    <a:pt x="2278048" y="314543"/>
                    <a:pt x="2279931" y="316157"/>
                    <a:pt x="2281410" y="318174"/>
                  </a:cubicBezTo>
                  <a:lnTo>
                    <a:pt x="2281410" y="318174"/>
                  </a:lnTo>
                  <a:cubicBezTo>
                    <a:pt x="2291899" y="326040"/>
                    <a:pt x="2301783" y="334714"/>
                    <a:pt x="2310927" y="344127"/>
                  </a:cubicBezTo>
                  <a:lnTo>
                    <a:pt x="2310389" y="343589"/>
                  </a:lnTo>
                  <a:cubicBezTo>
                    <a:pt x="2313079" y="344262"/>
                    <a:pt x="2315162" y="346345"/>
                    <a:pt x="2315969" y="348968"/>
                  </a:cubicBezTo>
                  <a:lnTo>
                    <a:pt x="2315499" y="348430"/>
                  </a:lnTo>
                  <a:cubicBezTo>
                    <a:pt x="2318054" y="349304"/>
                    <a:pt x="2320138" y="351321"/>
                    <a:pt x="2321012" y="353876"/>
                  </a:cubicBezTo>
                  <a:lnTo>
                    <a:pt x="2320542" y="353405"/>
                  </a:lnTo>
                  <a:cubicBezTo>
                    <a:pt x="2323097" y="354280"/>
                    <a:pt x="2325113" y="356296"/>
                    <a:pt x="2325987" y="358851"/>
                  </a:cubicBezTo>
                  <a:lnTo>
                    <a:pt x="2325517" y="358381"/>
                  </a:lnTo>
                  <a:cubicBezTo>
                    <a:pt x="2328072" y="359322"/>
                    <a:pt x="2330089" y="361272"/>
                    <a:pt x="2331030" y="363827"/>
                  </a:cubicBezTo>
                  <a:lnTo>
                    <a:pt x="2330492" y="363289"/>
                  </a:lnTo>
                  <a:cubicBezTo>
                    <a:pt x="2333047" y="364230"/>
                    <a:pt x="2335064" y="366248"/>
                    <a:pt x="2336005" y="368803"/>
                  </a:cubicBezTo>
                  <a:lnTo>
                    <a:pt x="2335468" y="368332"/>
                  </a:lnTo>
                  <a:cubicBezTo>
                    <a:pt x="2338090" y="369206"/>
                    <a:pt x="2340040" y="371290"/>
                    <a:pt x="2340847" y="373913"/>
                  </a:cubicBezTo>
                  <a:lnTo>
                    <a:pt x="2340376" y="373374"/>
                  </a:lnTo>
                  <a:cubicBezTo>
                    <a:pt x="2343065" y="374181"/>
                    <a:pt x="2345083" y="376266"/>
                    <a:pt x="2345755" y="378955"/>
                  </a:cubicBezTo>
                  <a:lnTo>
                    <a:pt x="2345149" y="378417"/>
                  </a:lnTo>
                  <a:cubicBezTo>
                    <a:pt x="2353823" y="388300"/>
                    <a:pt x="2364245" y="396571"/>
                    <a:pt x="2371103" y="408068"/>
                  </a:cubicBezTo>
                  <a:lnTo>
                    <a:pt x="2371103" y="408068"/>
                  </a:lnTo>
                  <a:cubicBezTo>
                    <a:pt x="2373187" y="409479"/>
                    <a:pt x="2375002" y="411362"/>
                    <a:pt x="2376212" y="413581"/>
                  </a:cubicBezTo>
                  <a:lnTo>
                    <a:pt x="2375809" y="413178"/>
                  </a:lnTo>
                  <a:cubicBezTo>
                    <a:pt x="2378162" y="414320"/>
                    <a:pt x="2380045" y="416338"/>
                    <a:pt x="2380986" y="418825"/>
                  </a:cubicBezTo>
                  <a:lnTo>
                    <a:pt x="2380515" y="418288"/>
                  </a:lnTo>
                  <a:cubicBezTo>
                    <a:pt x="2383137" y="419162"/>
                    <a:pt x="2385087" y="421313"/>
                    <a:pt x="2385760" y="424003"/>
                  </a:cubicBezTo>
                  <a:lnTo>
                    <a:pt x="2385155" y="423465"/>
                  </a:lnTo>
                  <a:cubicBezTo>
                    <a:pt x="2398602" y="438659"/>
                    <a:pt x="2414604" y="451166"/>
                    <a:pt x="2426168" y="467840"/>
                  </a:cubicBezTo>
                  <a:lnTo>
                    <a:pt x="2426168" y="467840"/>
                  </a:lnTo>
                  <a:cubicBezTo>
                    <a:pt x="2427984" y="469386"/>
                    <a:pt x="2429664" y="471067"/>
                    <a:pt x="2431278" y="472883"/>
                  </a:cubicBezTo>
                  <a:lnTo>
                    <a:pt x="2431278" y="472883"/>
                  </a:lnTo>
                  <a:cubicBezTo>
                    <a:pt x="2437598" y="476379"/>
                    <a:pt x="2442842" y="481556"/>
                    <a:pt x="2446271" y="487943"/>
                  </a:cubicBezTo>
                  <a:lnTo>
                    <a:pt x="2446271" y="487943"/>
                  </a:lnTo>
                  <a:cubicBezTo>
                    <a:pt x="2448289" y="489422"/>
                    <a:pt x="2449970" y="491305"/>
                    <a:pt x="2451247" y="493456"/>
                  </a:cubicBezTo>
                  <a:lnTo>
                    <a:pt x="2451247" y="493053"/>
                  </a:lnTo>
                  <a:cubicBezTo>
                    <a:pt x="2453532" y="494330"/>
                    <a:pt x="2455348" y="496280"/>
                    <a:pt x="2456424" y="498701"/>
                  </a:cubicBezTo>
                  <a:lnTo>
                    <a:pt x="2455886" y="498231"/>
                  </a:lnTo>
                  <a:cubicBezTo>
                    <a:pt x="2458509" y="499171"/>
                    <a:pt x="2460458" y="501323"/>
                    <a:pt x="2461197" y="503945"/>
                  </a:cubicBezTo>
                  <a:lnTo>
                    <a:pt x="2460592" y="503407"/>
                  </a:lnTo>
                  <a:cubicBezTo>
                    <a:pt x="2468392" y="510871"/>
                    <a:pt x="2475451" y="519073"/>
                    <a:pt x="2481570" y="527948"/>
                  </a:cubicBezTo>
                  <a:lnTo>
                    <a:pt x="2481570" y="527948"/>
                  </a:lnTo>
                  <a:cubicBezTo>
                    <a:pt x="2483587" y="529427"/>
                    <a:pt x="2485268" y="531243"/>
                    <a:pt x="2486545" y="533395"/>
                  </a:cubicBezTo>
                  <a:lnTo>
                    <a:pt x="2486545" y="533395"/>
                  </a:lnTo>
                  <a:cubicBezTo>
                    <a:pt x="2488831" y="534672"/>
                    <a:pt x="2490646" y="536622"/>
                    <a:pt x="2491722" y="538975"/>
                  </a:cubicBezTo>
                  <a:lnTo>
                    <a:pt x="2491252" y="538504"/>
                  </a:lnTo>
                  <a:cubicBezTo>
                    <a:pt x="2493740" y="539512"/>
                    <a:pt x="2495689" y="541597"/>
                    <a:pt x="2496563" y="544152"/>
                  </a:cubicBezTo>
                  <a:lnTo>
                    <a:pt x="2495958" y="543682"/>
                  </a:lnTo>
                  <a:cubicBezTo>
                    <a:pt x="2503825" y="551145"/>
                    <a:pt x="2510750" y="559482"/>
                    <a:pt x="2516734" y="568491"/>
                  </a:cubicBezTo>
                  <a:lnTo>
                    <a:pt x="2516734" y="568491"/>
                  </a:lnTo>
                  <a:cubicBezTo>
                    <a:pt x="2519020" y="569836"/>
                    <a:pt x="2520768" y="571853"/>
                    <a:pt x="2521709" y="574273"/>
                  </a:cubicBezTo>
                  <a:lnTo>
                    <a:pt x="2521104" y="573601"/>
                  </a:lnTo>
                  <a:cubicBezTo>
                    <a:pt x="2526886" y="594578"/>
                    <a:pt x="2523323" y="601167"/>
                    <a:pt x="2504161" y="604596"/>
                  </a:cubicBezTo>
                  <a:cubicBezTo>
                    <a:pt x="2494277" y="605874"/>
                    <a:pt x="2484259" y="606075"/>
                    <a:pt x="2474376" y="605000"/>
                  </a:cubicBezTo>
                  <a:cubicBezTo>
                    <a:pt x="2409090" y="600428"/>
                    <a:pt x="2343805" y="597873"/>
                    <a:pt x="2278385" y="595318"/>
                  </a:cubicBezTo>
                  <a:cubicBezTo>
                    <a:pt x="2198173" y="592225"/>
                    <a:pt x="2118096" y="582543"/>
                    <a:pt x="2037682" y="586039"/>
                  </a:cubicBezTo>
                  <a:cubicBezTo>
                    <a:pt x="1916054" y="591419"/>
                    <a:pt x="1794291" y="592360"/>
                    <a:pt x="1672662" y="596662"/>
                  </a:cubicBezTo>
                  <a:cubicBezTo>
                    <a:pt x="1471622" y="600024"/>
                    <a:pt x="1271503" y="624565"/>
                    <a:pt x="1075613" y="669882"/>
                  </a:cubicBezTo>
                  <a:cubicBezTo>
                    <a:pt x="1043252" y="677076"/>
                    <a:pt x="1011719" y="687565"/>
                    <a:pt x="981483" y="701146"/>
                  </a:cubicBezTo>
                  <a:cubicBezTo>
                    <a:pt x="943562" y="715602"/>
                    <a:pt x="906785" y="732680"/>
                    <a:pt x="870410" y="750766"/>
                  </a:cubicBezTo>
                  <a:cubicBezTo>
                    <a:pt x="814336" y="778736"/>
                    <a:pt x="776752" y="826271"/>
                    <a:pt x="738360" y="873000"/>
                  </a:cubicBezTo>
                  <a:cubicBezTo>
                    <a:pt x="704743" y="914215"/>
                    <a:pt x="674218" y="957514"/>
                    <a:pt x="657678" y="1009219"/>
                  </a:cubicBezTo>
                  <a:cubicBezTo>
                    <a:pt x="656158" y="1018295"/>
                    <a:pt x="651405" y="1026498"/>
                    <a:pt x="644298" y="1032280"/>
                  </a:cubicBezTo>
                  <a:close/>
                </a:path>
              </a:pathLst>
            </a:custGeom>
            <a:solidFill>
              <a:srgbClr val="D4DFF0"/>
            </a:solidFill>
            <a:ln w="6712" cap="flat">
              <a:noFill/>
              <a:prstDash val="solid"/>
              <a:miter/>
            </a:ln>
          </p:spPr>
          <p:txBody>
            <a:bodyPr rtlCol="0" anchor="ctr"/>
            <a:lstStyle/>
            <a:p>
              <a:endParaRPr lang="es-CO"/>
            </a:p>
          </p:txBody>
        </p:sp>
        <p:sp>
          <p:nvSpPr>
            <p:cNvPr id="5465" name="Freeform: Shape 5464">
              <a:extLst>
                <a:ext uri="{FF2B5EF4-FFF2-40B4-BE49-F238E27FC236}">
                  <a16:creationId xmlns:a16="http://schemas.microsoft.com/office/drawing/2014/main" id="{8CD53FE7-CC9A-572E-4FA8-D0FD5C338219}"/>
                </a:ext>
              </a:extLst>
            </p:cNvPr>
            <p:cNvSpPr/>
            <p:nvPr/>
          </p:nvSpPr>
          <p:spPr>
            <a:xfrm>
              <a:off x="4778959" y="937058"/>
              <a:ext cx="3337670" cy="5505092"/>
            </a:xfrm>
            <a:custGeom>
              <a:avLst/>
              <a:gdLst>
                <a:gd name="connsiteX0" fmla="*/ 563020 w 3337670"/>
                <a:gd name="connsiteY0" fmla="*/ 2688445 h 5505092"/>
                <a:gd name="connsiteX1" fmla="*/ 614254 w 3337670"/>
                <a:gd name="connsiteY1" fmla="*/ 2887595 h 5505092"/>
                <a:gd name="connsiteX2" fmla="*/ 667706 w 3337670"/>
                <a:gd name="connsiteY2" fmla="*/ 3065365 h 5505092"/>
                <a:gd name="connsiteX3" fmla="*/ 733529 w 3337670"/>
                <a:gd name="connsiteY3" fmla="*/ 3196071 h 5505092"/>
                <a:gd name="connsiteX4" fmla="*/ 895835 w 3337670"/>
                <a:gd name="connsiteY4" fmla="*/ 3392600 h 5505092"/>
                <a:gd name="connsiteX5" fmla="*/ 1022708 w 3337670"/>
                <a:gd name="connsiteY5" fmla="*/ 3491705 h 5505092"/>
                <a:gd name="connsiteX6" fmla="*/ 1148237 w 3337670"/>
                <a:gd name="connsiteY6" fmla="*/ 3571243 h 5505092"/>
                <a:gd name="connsiteX7" fmla="*/ 1296154 w 3337670"/>
                <a:gd name="connsiteY7" fmla="*/ 3620056 h 5505092"/>
                <a:gd name="connsiteX8" fmla="*/ 1534503 w 3337670"/>
                <a:gd name="connsiteY8" fmla="*/ 3663289 h 5505092"/>
                <a:gd name="connsiteX9" fmla="*/ 1676773 w 3337670"/>
                <a:gd name="connsiteY9" fmla="*/ 3680500 h 5505092"/>
                <a:gd name="connsiteX10" fmla="*/ 1867318 w 3337670"/>
                <a:gd name="connsiteY10" fmla="*/ 3690787 h 5505092"/>
                <a:gd name="connsiteX11" fmla="*/ 2022497 w 3337670"/>
                <a:gd name="connsiteY11" fmla="*/ 3703159 h 5505092"/>
                <a:gd name="connsiteX12" fmla="*/ 2183862 w 3337670"/>
                <a:gd name="connsiteY12" fmla="*/ 3700336 h 5505092"/>
                <a:gd name="connsiteX13" fmla="*/ 2206251 w 3337670"/>
                <a:gd name="connsiteY13" fmla="*/ 3699663 h 5505092"/>
                <a:gd name="connsiteX14" fmla="*/ 2365935 w 3337670"/>
                <a:gd name="connsiteY14" fmla="*/ 3682181 h 5505092"/>
                <a:gd name="connsiteX15" fmla="*/ 2632792 w 3337670"/>
                <a:gd name="connsiteY15" fmla="*/ 3599146 h 5505092"/>
                <a:gd name="connsiteX16" fmla="*/ 2778356 w 3337670"/>
                <a:gd name="connsiteY16" fmla="*/ 3535542 h 5505092"/>
                <a:gd name="connsiteX17" fmla="*/ 2862065 w 3337670"/>
                <a:gd name="connsiteY17" fmla="*/ 3466962 h 5505092"/>
                <a:gd name="connsiteX18" fmla="*/ 2966615 w 3337670"/>
                <a:gd name="connsiteY18" fmla="*/ 3334844 h 5505092"/>
                <a:gd name="connsiteX19" fmla="*/ 3047297 w 3337670"/>
                <a:gd name="connsiteY19" fmla="*/ 3192844 h 5505092"/>
                <a:gd name="connsiteX20" fmla="*/ 3124685 w 3337670"/>
                <a:gd name="connsiteY20" fmla="*/ 2944073 h 5505092"/>
                <a:gd name="connsiteX21" fmla="*/ 3180826 w 3337670"/>
                <a:gd name="connsiteY21" fmla="*/ 2700546 h 5505092"/>
                <a:gd name="connsiteX22" fmla="*/ 3197232 w 3337670"/>
                <a:gd name="connsiteY22" fmla="*/ 2588061 h 5505092"/>
                <a:gd name="connsiteX23" fmla="*/ 3226547 w 3337670"/>
                <a:gd name="connsiteY23" fmla="*/ 2460314 h 5505092"/>
                <a:gd name="connsiteX24" fmla="*/ 3280335 w 3337670"/>
                <a:gd name="connsiteY24" fmla="*/ 2295051 h 5505092"/>
                <a:gd name="connsiteX25" fmla="*/ 3292034 w 3337670"/>
                <a:gd name="connsiteY25" fmla="*/ 2255180 h 5505092"/>
                <a:gd name="connsiteX26" fmla="*/ 3292572 w 3337670"/>
                <a:gd name="connsiteY26" fmla="*/ 2272526 h 5505092"/>
                <a:gd name="connsiteX27" fmla="*/ 3299295 w 3337670"/>
                <a:gd name="connsiteY27" fmla="*/ 2511279 h 5505092"/>
                <a:gd name="connsiteX28" fmla="*/ 3300775 w 3337670"/>
                <a:gd name="connsiteY28" fmla="*/ 2578514 h 5505092"/>
                <a:gd name="connsiteX29" fmla="*/ 3319600 w 3337670"/>
                <a:gd name="connsiteY29" fmla="*/ 2766100 h 5505092"/>
                <a:gd name="connsiteX30" fmla="*/ 3335535 w 3337670"/>
                <a:gd name="connsiteY30" fmla="*/ 2911329 h 5505092"/>
                <a:gd name="connsiteX31" fmla="*/ 3321281 w 3337670"/>
                <a:gd name="connsiteY31" fmla="*/ 3042303 h 5505092"/>
                <a:gd name="connsiteX32" fmla="*/ 3312474 w 3337670"/>
                <a:gd name="connsiteY32" fmla="*/ 3226125 h 5505092"/>
                <a:gd name="connsiteX33" fmla="*/ 3301043 w 3337670"/>
                <a:gd name="connsiteY33" fmla="*/ 3379690 h 5505092"/>
                <a:gd name="connsiteX34" fmla="*/ 3282823 w 3337670"/>
                <a:gd name="connsiteY34" fmla="*/ 3537760 h 5505092"/>
                <a:gd name="connsiteX35" fmla="*/ 3266216 w 3337670"/>
                <a:gd name="connsiteY35" fmla="*/ 3653406 h 5505092"/>
                <a:gd name="connsiteX36" fmla="*/ 3252769 w 3337670"/>
                <a:gd name="connsiteY36" fmla="*/ 3787001 h 5505092"/>
                <a:gd name="connsiteX37" fmla="*/ 3237102 w 3337670"/>
                <a:gd name="connsiteY37" fmla="*/ 3872323 h 5505092"/>
                <a:gd name="connsiteX38" fmla="*/ 3185197 w 3337670"/>
                <a:gd name="connsiteY38" fmla="*/ 4061658 h 5505092"/>
                <a:gd name="connsiteX39" fmla="*/ 3145999 w 3337670"/>
                <a:gd name="connsiteY39" fmla="*/ 4192700 h 5505092"/>
                <a:gd name="connsiteX40" fmla="*/ 3097926 w 3337670"/>
                <a:gd name="connsiteY40" fmla="*/ 4416055 h 5505092"/>
                <a:gd name="connsiteX41" fmla="*/ 3086227 w 3337670"/>
                <a:gd name="connsiteY41" fmla="*/ 4492234 h 5505092"/>
                <a:gd name="connsiteX42" fmla="*/ 3072780 w 3337670"/>
                <a:gd name="connsiteY42" fmla="*/ 4630737 h 5505092"/>
                <a:gd name="connsiteX43" fmla="*/ 3068207 w 3337670"/>
                <a:gd name="connsiteY43" fmla="*/ 4842259 h 5505092"/>
                <a:gd name="connsiteX44" fmla="*/ 3081050 w 3337670"/>
                <a:gd name="connsiteY44" fmla="*/ 5018282 h 5505092"/>
                <a:gd name="connsiteX45" fmla="*/ 3002519 w 3337670"/>
                <a:gd name="connsiteY45" fmla="*/ 5188252 h 5505092"/>
                <a:gd name="connsiteX46" fmla="*/ 2853861 w 3337670"/>
                <a:gd name="connsiteY46" fmla="*/ 5238478 h 5505092"/>
                <a:gd name="connsiteX47" fmla="*/ 2637498 w 3337670"/>
                <a:gd name="connsiteY47" fmla="*/ 5239486 h 5505092"/>
                <a:gd name="connsiteX48" fmla="*/ 2538057 w 3337670"/>
                <a:gd name="connsiteY48" fmla="*/ 5242444 h 5505092"/>
                <a:gd name="connsiteX49" fmla="*/ 2388056 w 3337670"/>
                <a:gd name="connsiteY49" fmla="*/ 5224089 h 5505092"/>
                <a:gd name="connsiteX50" fmla="*/ 2241550 w 3337670"/>
                <a:gd name="connsiteY50" fmla="*/ 5063262 h 5505092"/>
                <a:gd name="connsiteX51" fmla="*/ 2231935 w 3337670"/>
                <a:gd name="connsiteY51" fmla="*/ 4979420 h 5505092"/>
                <a:gd name="connsiteX52" fmla="*/ 2227229 w 3337670"/>
                <a:gd name="connsiteY52" fmla="*/ 4812811 h 5505092"/>
                <a:gd name="connsiteX53" fmla="*/ 2239734 w 3337670"/>
                <a:gd name="connsiteY53" fmla="*/ 4666709 h 5505092"/>
                <a:gd name="connsiteX54" fmla="*/ 2241146 w 3337670"/>
                <a:gd name="connsiteY54" fmla="*/ 4639411 h 5505092"/>
                <a:gd name="connsiteX55" fmla="*/ 2243500 w 3337670"/>
                <a:gd name="connsiteY55" fmla="*/ 4572176 h 5505092"/>
                <a:gd name="connsiteX56" fmla="*/ 2289489 w 3337670"/>
                <a:gd name="connsiteY56" fmla="*/ 4517514 h 5505092"/>
                <a:gd name="connsiteX57" fmla="*/ 2570465 w 3337670"/>
                <a:gd name="connsiteY57" fmla="*/ 4381832 h 5505092"/>
                <a:gd name="connsiteX58" fmla="*/ 2639582 w 3337670"/>
                <a:gd name="connsiteY58" fmla="*/ 4321320 h 5505092"/>
                <a:gd name="connsiteX59" fmla="*/ 2733712 w 3337670"/>
                <a:gd name="connsiteY59" fmla="*/ 4229006 h 5505092"/>
                <a:gd name="connsiteX60" fmla="*/ 2748235 w 3337670"/>
                <a:gd name="connsiteY60" fmla="*/ 4210113 h 5505092"/>
                <a:gd name="connsiteX61" fmla="*/ 2711525 w 3337670"/>
                <a:gd name="connsiteY61" fmla="*/ 4214215 h 5505092"/>
                <a:gd name="connsiteX62" fmla="*/ 2546193 w 3337670"/>
                <a:gd name="connsiteY62" fmla="*/ 4232907 h 5505092"/>
                <a:gd name="connsiteX63" fmla="*/ 2362573 w 3337670"/>
                <a:gd name="connsiteY63" fmla="*/ 4245479 h 5505092"/>
                <a:gd name="connsiteX64" fmla="*/ 2029960 w 3337670"/>
                <a:gd name="connsiteY64" fmla="*/ 4240301 h 5505092"/>
                <a:gd name="connsiteX65" fmla="*/ 1817564 w 3337670"/>
                <a:gd name="connsiteY65" fmla="*/ 4215829 h 5505092"/>
                <a:gd name="connsiteX66" fmla="*/ 1672403 w 3337670"/>
                <a:gd name="connsiteY66" fmla="*/ 4195120 h 5505092"/>
                <a:gd name="connsiteX67" fmla="*/ 1407765 w 3337670"/>
                <a:gd name="connsiteY67" fmla="*/ 4172125 h 5505092"/>
                <a:gd name="connsiteX68" fmla="*/ 1318543 w 3337670"/>
                <a:gd name="connsiteY68" fmla="*/ 4191825 h 5505092"/>
                <a:gd name="connsiteX69" fmla="*/ 1250501 w 3337670"/>
                <a:gd name="connsiteY69" fmla="*/ 4257851 h 5505092"/>
                <a:gd name="connsiteX70" fmla="*/ 1194360 w 3337670"/>
                <a:gd name="connsiteY70" fmla="*/ 4435284 h 5505092"/>
                <a:gd name="connsiteX71" fmla="*/ 1192746 w 3337670"/>
                <a:gd name="connsiteY71" fmla="*/ 4584211 h 5505092"/>
                <a:gd name="connsiteX72" fmla="*/ 1192343 w 3337670"/>
                <a:gd name="connsiteY72" fmla="*/ 4661195 h 5505092"/>
                <a:gd name="connsiteX73" fmla="*/ 1189989 w 3337670"/>
                <a:gd name="connsiteY73" fmla="*/ 4715924 h 5505092"/>
                <a:gd name="connsiteX74" fmla="*/ 1193822 w 3337670"/>
                <a:gd name="connsiteY74" fmla="*/ 4919916 h 5505092"/>
                <a:gd name="connsiteX75" fmla="*/ 1178022 w 3337670"/>
                <a:gd name="connsiteY75" fmla="*/ 5102527 h 5505092"/>
                <a:gd name="connsiteX76" fmla="*/ 1141311 w 3337670"/>
                <a:gd name="connsiteY76" fmla="*/ 5251992 h 5505092"/>
                <a:gd name="connsiteX77" fmla="*/ 1038105 w 3337670"/>
                <a:gd name="connsiteY77" fmla="*/ 5392446 h 5505092"/>
                <a:gd name="connsiteX78" fmla="*/ 813942 w 3337670"/>
                <a:gd name="connsiteY78" fmla="*/ 5492626 h 5505092"/>
                <a:gd name="connsiteX79" fmla="*/ 697760 w 3337670"/>
                <a:gd name="connsiteY79" fmla="*/ 5503519 h 5505092"/>
                <a:gd name="connsiteX80" fmla="*/ 438971 w 3337670"/>
                <a:gd name="connsiteY80" fmla="*/ 5498342 h 5505092"/>
                <a:gd name="connsiteX81" fmla="*/ 246409 w 3337670"/>
                <a:gd name="connsiteY81" fmla="*/ 5391840 h 5505092"/>
                <a:gd name="connsiteX82" fmla="*/ 162970 w 3337670"/>
                <a:gd name="connsiteY82" fmla="*/ 5212188 h 5505092"/>
                <a:gd name="connsiteX83" fmla="*/ 154700 w 3337670"/>
                <a:gd name="connsiteY83" fmla="*/ 5153088 h 5505092"/>
                <a:gd name="connsiteX84" fmla="*/ 150196 w 3337670"/>
                <a:gd name="connsiteY84" fmla="*/ 5128951 h 5505092"/>
                <a:gd name="connsiteX85" fmla="*/ 132042 w 3337670"/>
                <a:gd name="connsiteY85" fmla="*/ 4992396 h 5505092"/>
                <a:gd name="connsiteX86" fmla="*/ 121083 w 3337670"/>
                <a:gd name="connsiteY86" fmla="*/ 4899342 h 5505092"/>
                <a:gd name="connsiteX87" fmla="*/ 110661 w 3337670"/>
                <a:gd name="connsiteY87" fmla="*/ 4766015 h 5505092"/>
                <a:gd name="connsiteX88" fmla="*/ 87398 w 3337670"/>
                <a:gd name="connsiteY88" fmla="*/ 4607003 h 5505092"/>
                <a:gd name="connsiteX89" fmla="*/ 54453 w 3337670"/>
                <a:gd name="connsiteY89" fmla="*/ 4374504 h 5505092"/>
                <a:gd name="connsiteX90" fmla="*/ 29239 w 3337670"/>
                <a:gd name="connsiteY90" fmla="*/ 4058498 h 5505092"/>
                <a:gd name="connsiteX91" fmla="*/ 9069 w 3337670"/>
                <a:gd name="connsiteY91" fmla="*/ 3609703 h 5505092"/>
                <a:gd name="connsiteX92" fmla="*/ -210 w 3337670"/>
                <a:gd name="connsiteY92" fmla="*/ 3382043 h 5505092"/>
                <a:gd name="connsiteX93" fmla="*/ 5707 w 3337670"/>
                <a:gd name="connsiteY93" fmla="*/ 3236345 h 5505092"/>
                <a:gd name="connsiteX94" fmla="*/ 9405 w 3337670"/>
                <a:gd name="connsiteY94" fmla="*/ 3211803 h 5505092"/>
                <a:gd name="connsiteX95" fmla="*/ 13910 w 3337670"/>
                <a:gd name="connsiteY95" fmla="*/ 2873476 h 5505092"/>
                <a:gd name="connsiteX96" fmla="*/ 11557 w 3337670"/>
                <a:gd name="connsiteY96" fmla="*/ 2557471 h 5505092"/>
                <a:gd name="connsiteX97" fmla="*/ 13775 w 3337670"/>
                <a:gd name="connsiteY97" fmla="*/ 2413317 h 5505092"/>
                <a:gd name="connsiteX98" fmla="*/ 11758 w 3337670"/>
                <a:gd name="connsiteY98" fmla="*/ 2164547 h 5505092"/>
                <a:gd name="connsiteX99" fmla="*/ 23323 w 3337670"/>
                <a:gd name="connsiteY99" fmla="*/ 1843767 h 5505092"/>
                <a:gd name="connsiteX100" fmla="*/ 20566 w 3337670"/>
                <a:gd name="connsiteY100" fmla="*/ 1699480 h 5505092"/>
                <a:gd name="connsiteX101" fmla="*/ 21776 w 3337670"/>
                <a:gd name="connsiteY101" fmla="*/ 1505305 h 5505092"/>
                <a:gd name="connsiteX102" fmla="*/ 31794 w 3337670"/>
                <a:gd name="connsiteY102" fmla="*/ 1401426 h 5505092"/>
                <a:gd name="connsiteX103" fmla="*/ 53915 w 3337670"/>
                <a:gd name="connsiteY103" fmla="*/ 1223858 h 5505092"/>
                <a:gd name="connsiteX104" fmla="*/ 76573 w 3337670"/>
                <a:gd name="connsiteY104" fmla="*/ 1053752 h 5505092"/>
                <a:gd name="connsiteX105" fmla="*/ 120343 w 3337670"/>
                <a:gd name="connsiteY105" fmla="*/ 751193 h 5505092"/>
                <a:gd name="connsiteX106" fmla="*/ 159676 w 3337670"/>
                <a:gd name="connsiteY106" fmla="*/ 485681 h 5505092"/>
                <a:gd name="connsiteX107" fmla="*/ 201967 w 3337670"/>
                <a:gd name="connsiteY107" fmla="*/ 319408 h 5505092"/>
                <a:gd name="connsiteX108" fmla="*/ 218776 w 3337670"/>
                <a:gd name="connsiteY108" fmla="*/ 254392 h 5505092"/>
                <a:gd name="connsiteX109" fmla="*/ 272967 w 3337670"/>
                <a:gd name="connsiteY109" fmla="*/ 110441 h 5505092"/>
                <a:gd name="connsiteX110" fmla="*/ 314855 w 3337670"/>
                <a:gd name="connsiteY110" fmla="*/ 20481 h 5505092"/>
                <a:gd name="connsiteX111" fmla="*/ 328705 w 3337670"/>
                <a:gd name="connsiteY111" fmla="*/ -1573 h 5505092"/>
                <a:gd name="connsiteX112" fmla="*/ 317746 w 3337670"/>
                <a:gd name="connsiteY112" fmla="*/ 38768 h 5505092"/>
                <a:gd name="connsiteX113" fmla="*/ 298786 w 3337670"/>
                <a:gd name="connsiteY113" fmla="*/ 150715 h 5505092"/>
                <a:gd name="connsiteX114" fmla="*/ 288028 w 3337670"/>
                <a:gd name="connsiteY114" fmla="*/ 288883 h 5505092"/>
                <a:gd name="connsiteX115" fmla="*/ 283590 w 3337670"/>
                <a:gd name="connsiteY115" fmla="*/ 387854 h 5505092"/>
                <a:gd name="connsiteX116" fmla="*/ 278548 w 3337670"/>
                <a:gd name="connsiteY116" fmla="*/ 516676 h 5505092"/>
                <a:gd name="connsiteX117" fmla="*/ 275657 w 3337670"/>
                <a:gd name="connsiteY117" fmla="*/ 747630 h 5505092"/>
                <a:gd name="connsiteX118" fmla="*/ 283523 w 3337670"/>
                <a:gd name="connsiteY118" fmla="*/ 863477 h 5505092"/>
                <a:gd name="connsiteX119" fmla="*/ 284128 w 3337670"/>
                <a:gd name="connsiteY119" fmla="*/ 883647 h 5505092"/>
                <a:gd name="connsiteX120" fmla="*/ 284128 w 3337670"/>
                <a:gd name="connsiteY120" fmla="*/ 1032977 h 5505092"/>
                <a:gd name="connsiteX121" fmla="*/ 293071 w 3337670"/>
                <a:gd name="connsiteY121" fmla="*/ 1173700 h 5505092"/>
                <a:gd name="connsiteX122" fmla="*/ 290516 w 3337670"/>
                <a:gd name="connsiteY122" fmla="*/ 1295127 h 5505092"/>
                <a:gd name="connsiteX123" fmla="*/ 290516 w 3337670"/>
                <a:gd name="connsiteY123" fmla="*/ 1337216 h 5505092"/>
                <a:gd name="connsiteX124" fmla="*/ 294416 w 3337670"/>
                <a:gd name="connsiteY124" fmla="*/ 1381524 h 5505092"/>
                <a:gd name="connsiteX125" fmla="*/ 307863 w 3337670"/>
                <a:gd name="connsiteY125" fmla="*/ 1534149 h 5505092"/>
                <a:gd name="connsiteX126" fmla="*/ 313443 w 3337670"/>
                <a:gd name="connsiteY126" fmla="*/ 1590760 h 5505092"/>
                <a:gd name="connsiteX127" fmla="*/ 337984 w 3337670"/>
                <a:gd name="connsiteY127" fmla="*/ 1801745 h 5505092"/>
                <a:gd name="connsiteX128" fmla="*/ 410800 w 3337670"/>
                <a:gd name="connsiteY128" fmla="*/ 2140006 h 5505092"/>
                <a:gd name="connsiteX129" fmla="*/ 503517 w 3337670"/>
                <a:gd name="connsiteY129" fmla="*/ 2484452 h 5505092"/>
                <a:gd name="connsiteX130" fmla="*/ 527991 w 3337670"/>
                <a:gd name="connsiteY130" fmla="*/ 2564462 h 5505092"/>
                <a:gd name="connsiteX131" fmla="*/ 531756 w 3337670"/>
                <a:gd name="connsiteY131" fmla="*/ 2573741 h 5505092"/>
                <a:gd name="connsiteX132" fmla="*/ 563020 w 3337670"/>
                <a:gd name="connsiteY132" fmla="*/ 2688445 h 550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3337670" h="5505092">
                  <a:moveTo>
                    <a:pt x="563020" y="2688445"/>
                  </a:moveTo>
                  <a:cubicBezTo>
                    <a:pt x="565979" y="2706463"/>
                    <a:pt x="586082" y="2765833"/>
                    <a:pt x="614254" y="2887595"/>
                  </a:cubicBezTo>
                  <a:cubicBezTo>
                    <a:pt x="628689" y="2947837"/>
                    <a:pt x="646533" y="3007139"/>
                    <a:pt x="667706" y="3065365"/>
                  </a:cubicBezTo>
                  <a:cubicBezTo>
                    <a:pt x="684111" y="3111758"/>
                    <a:pt x="708383" y="3154049"/>
                    <a:pt x="733529" y="3196071"/>
                  </a:cubicBezTo>
                  <a:cubicBezTo>
                    <a:pt x="778274" y="3268751"/>
                    <a:pt x="832903" y="3334911"/>
                    <a:pt x="895835" y="3392600"/>
                  </a:cubicBezTo>
                  <a:cubicBezTo>
                    <a:pt x="935168" y="3429512"/>
                    <a:pt x="980148" y="3458960"/>
                    <a:pt x="1022708" y="3491705"/>
                  </a:cubicBezTo>
                  <a:cubicBezTo>
                    <a:pt x="1061792" y="3522364"/>
                    <a:pt x="1103841" y="3548989"/>
                    <a:pt x="1148237" y="3571243"/>
                  </a:cubicBezTo>
                  <a:cubicBezTo>
                    <a:pt x="1195456" y="3593296"/>
                    <a:pt x="1245102" y="3609636"/>
                    <a:pt x="1296154" y="3620056"/>
                  </a:cubicBezTo>
                  <a:cubicBezTo>
                    <a:pt x="1374954" y="3637874"/>
                    <a:pt x="1455300" y="3647354"/>
                    <a:pt x="1534503" y="3663289"/>
                  </a:cubicBezTo>
                  <a:cubicBezTo>
                    <a:pt x="1581420" y="3672634"/>
                    <a:pt x="1628982" y="3678417"/>
                    <a:pt x="1676773" y="3680500"/>
                  </a:cubicBezTo>
                  <a:cubicBezTo>
                    <a:pt x="1740311" y="3683460"/>
                    <a:pt x="1803915" y="3686216"/>
                    <a:pt x="1867318" y="3690787"/>
                  </a:cubicBezTo>
                  <a:cubicBezTo>
                    <a:pt x="1919022" y="3694486"/>
                    <a:pt x="1970860" y="3699730"/>
                    <a:pt x="2022497" y="3703159"/>
                  </a:cubicBezTo>
                  <a:cubicBezTo>
                    <a:pt x="2076285" y="3706656"/>
                    <a:pt x="2130074" y="3709277"/>
                    <a:pt x="2183862" y="3700336"/>
                  </a:cubicBezTo>
                  <a:cubicBezTo>
                    <a:pt x="2191325" y="3699596"/>
                    <a:pt x="2198788" y="3699326"/>
                    <a:pt x="2206251" y="3699663"/>
                  </a:cubicBezTo>
                  <a:cubicBezTo>
                    <a:pt x="2260039" y="3698722"/>
                    <a:pt x="2312954" y="3690318"/>
                    <a:pt x="2365935" y="3682181"/>
                  </a:cubicBezTo>
                  <a:cubicBezTo>
                    <a:pt x="2459056" y="3667928"/>
                    <a:pt x="2545924" y="3633907"/>
                    <a:pt x="2632792" y="3599146"/>
                  </a:cubicBezTo>
                  <a:cubicBezTo>
                    <a:pt x="2682008" y="3579380"/>
                    <a:pt x="2731561" y="3560621"/>
                    <a:pt x="2778356" y="3535542"/>
                  </a:cubicBezTo>
                  <a:cubicBezTo>
                    <a:pt x="2810293" y="3518060"/>
                    <a:pt x="2838667" y="3494797"/>
                    <a:pt x="2862065" y="3466962"/>
                  </a:cubicBezTo>
                  <a:cubicBezTo>
                    <a:pt x="2898842" y="3424335"/>
                    <a:pt x="2932796" y="3379557"/>
                    <a:pt x="2966615" y="3334844"/>
                  </a:cubicBezTo>
                  <a:cubicBezTo>
                    <a:pt x="2999560" y="3291141"/>
                    <a:pt x="3028808" y="3244951"/>
                    <a:pt x="3047297" y="3192844"/>
                  </a:cubicBezTo>
                  <a:cubicBezTo>
                    <a:pt x="3076411" y="3111018"/>
                    <a:pt x="3105321" y="3029125"/>
                    <a:pt x="3124685" y="2944073"/>
                  </a:cubicBezTo>
                  <a:cubicBezTo>
                    <a:pt x="3143242" y="2862853"/>
                    <a:pt x="3165766" y="2782709"/>
                    <a:pt x="3180826" y="2700546"/>
                  </a:cubicBezTo>
                  <a:cubicBezTo>
                    <a:pt x="3187550" y="2663299"/>
                    <a:pt x="3192257" y="2625646"/>
                    <a:pt x="3197232" y="2588061"/>
                  </a:cubicBezTo>
                  <a:cubicBezTo>
                    <a:pt x="3203082" y="2544560"/>
                    <a:pt x="3215318" y="2502538"/>
                    <a:pt x="3226547" y="2460314"/>
                  </a:cubicBezTo>
                  <a:cubicBezTo>
                    <a:pt x="3241406" y="2404308"/>
                    <a:pt x="3261576" y="2349914"/>
                    <a:pt x="3280335" y="2295051"/>
                  </a:cubicBezTo>
                  <a:cubicBezTo>
                    <a:pt x="3284773" y="2281604"/>
                    <a:pt x="3284167" y="2267215"/>
                    <a:pt x="3292034" y="2255180"/>
                  </a:cubicBezTo>
                  <a:cubicBezTo>
                    <a:pt x="3292034" y="2260962"/>
                    <a:pt x="3292841" y="2266745"/>
                    <a:pt x="3292572" y="2272526"/>
                  </a:cubicBezTo>
                  <a:cubicBezTo>
                    <a:pt x="3288739" y="2352268"/>
                    <a:pt x="3298757" y="2431672"/>
                    <a:pt x="3299295" y="2511279"/>
                  </a:cubicBezTo>
                  <a:cubicBezTo>
                    <a:pt x="3299295" y="2533669"/>
                    <a:pt x="3301380" y="2556124"/>
                    <a:pt x="3300775" y="2578514"/>
                  </a:cubicBezTo>
                  <a:cubicBezTo>
                    <a:pt x="3299564" y="2641582"/>
                    <a:pt x="3305885" y="2704581"/>
                    <a:pt x="3319600" y="2766100"/>
                  </a:cubicBezTo>
                  <a:cubicBezTo>
                    <a:pt x="3329753" y="2813771"/>
                    <a:pt x="3341519" y="2861576"/>
                    <a:pt x="3335535" y="2911329"/>
                  </a:cubicBezTo>
                  <a:cubicBezTo>
                    <a:pt x="3330291" y="2954897"/>
                    <a:pt x="3326929" y="2998735"/>
                    <a:pt x="3321281" y="3042303"/>
                  </a:cubicBezTo>
                  <a:cubicBezTo>
                    <a:pt x="3313616" y="3103286"/>
                    <a:pt x="3310726" y="3164739"/>
                    <a:pt x="3312474" y="3226125"/>
                  </a:cubicBezTo>
                  <a:cubicBezTo>
                    <a:pt x="3313751" y="3277829"/>
                    <a:pt x="3307296" y="3328659"/>
                    <a:pt x="3301043" y="3379690"/>
                  </a:cubicBezTo>
                  <a:cubicBezTo>
                    <a:pt x="3294320" y="3432335"/>
                    <a:pt x="3287596" y="3484981"/>
                    <a:pt x="3282823" y="3537760"/>
                  </a:cubicBezTo>
                  <a:cubicBezTo>
                    <a:pt x="3279192" y="3576689"/>
                    <a:pt x="3272536" y="3615013"/>
                    <a:pt x="3266216" y="3653406"/>
                  </a:cubicBezTo>
                  <a:cubicBezTo>
                    <a:pt x="3258954" y="3697646"/>
                    <a:pt x="3255727" y="3742358"/>
                    <a:pt x="3252769" y="3787001"/>
                  </a:cubicBezTo>
                  <a:cubicBezTo>
                    <a:pt x="3251558" y="3816048"/>
                    <a:pt x="3246247" y="3844757"/>
                    <a:pt x="3237102" y="3872323"/>
                  </a:cubicBezTo>
                  <a:cubicBezTo>
                    <a:pt x="3215453" y="3934180"/>
                    <a:pt x="3198106" y="3997448"/>
                    <a:pt x="3185197" y="4061658"/>
                  </a:cubicBezTo>
                  <a:cubicBezTo>
                    <a:pt x="3175851" y="4106436"/>
                    <a:pt x="3159177" y="4149064"/>
                    <a:pt x="3145999" y="4192700"/>
                  </a:cubicBezTo>
                  <a:cubicBezTo>
                    <a:pt x="3124215" y="4265784"/>
                    <a:pt x="3108146" y="4340483"/>
                    <a:pt x="3097926" y="4416055"/>
                  </a:cubicBezTo>
                  <a:cubicBezTo>
                    <a:pt x="3094362" y="4441471"/>
                    <a:pt x="3090665" y="4466953"/>
                    <a:pt x="3086227" y="4492234"/>
                  </a:cubicBezTo>
                  <a:cubicBezTo>
                    <a:pt x="3078225" y="4538020"/>
                    <a:pt x="3073721" y="4584278"/>
                    <a:pt x="3072780" y="4630737"/>
                  </a:cubicBezTo>
                  <a:cubicBezTo>
                    <a:pt x="3071233" y="4701267"/>
                    <a:pt x="3069351" y="4771931"/>
                    <a:pt x="3068207" y="4842259"/>
                  </a:cubicBezTo>
                  <a:cubicBezTo>
                    <a:pt x="3067333" y="4901292"/>
                    <a:pt x="3074124" y="4959786"/>
                    <a:pt x="3081050" y="5018282"/>
                  </a:cubicBezTo>
                  <a:cubicBezTo>
                    <a:pt x="3089656" y="5090828"/>
                    <a:pt x="3056912" y="5145491"/>
                    <a:pt x="3002519" y="5188252"/>
                  </a:cubicBezTo>
                  <a:cubicBezTo>
                    <a:pt x="2959488" y="5221869"/>
                    <a:pt x="2908390" y="5235316"/>
                    <a:pt x="2853861" y="5238478"/>
                  </a:cubicBezTo>
                  <a:cubicBezTo>
                    <a:pt x="2781718" y="5242915"/>
                    <a:pt x="2709642" y="5238813"/>
                    <a:pt x="2637498" y="5239486"/>
                  </a:cubicBezTo>
                  <a:cubicBezTo>
                    <a:pt x="2604351" y="5239486"/>
                    <a:pt x="2571205" y="5241503"/>
                    <a:pt x="2538057" y="5242444"/>
                  </a:cubicBezTo>
                  <a:cubicBezTo>
                    <a:pt x="2487429" y="5244259"/>
                    <a:pt x="2436801" y="5238007"/>
                    <a:pt x="2388056" y="5224089"/>
                  </a:cubicBezTo>
                  <a:cubicBezTo>
                    <a:pt x="2306567" y="5200220"/>
                    <a:pt x="2261518" y="5142331"/>
                    <a:pt x="2241550" y="5063262"/>
                  </a:cubicBezTo>
                  <a:cubicBezTo>
                    <a:pt x="2235566" y="5035695"/>
                    <a:pt x="2232339" y="5007591"/>
                    <a:pt x="2231935" y="4979420"/>
                  </a:cubicBezTo>
                  <a:cubicBezTo>
                    <a:pt x="2229313" y="4923884"/>
                    <a:pt x="2227632" y="4868347"/>
                    <a:pt x="2227229" y="4812811"/>
                  </a:cubicBezTo>
                  <a:cubicBezTo>
                    <a:pt x="2227901" y="4763863"/>
                    <a:pt x="2232137" y="4715051"/>
                    <a:pt x="2239734" y="4666709"/>
                  </a:cubicBezTo>
                  <a:cubicBezTo>
                    <a:pt x="2240878" y="4657699"/>
                    <a:pt x="2240810" y="4648556"/>
                    <a:pt x="2241146" y="4639411"/>
                  </a:cubicBezTo>
                  <a:cubicBezTo>
                    <a:pt x="2241886" y="4617088"/>
                    <a:pt x="2241752" y="4594633"/>
                    <a:pt x="2243500" y="4572176"/>
                  </a:cubicBezTo>
                  <a:cubicBezTo>
                    <a:pt x="2245718" y="4543533"/>
                    <a:pt x="2260779" y="4525111"/>
                    <a:pt x="2289489" y="4517514"/>
                  </a:cubicBezTo>
                  <a:cubicBezTo>
                    <a:pt x="2391888" y="4490620"/>
                    <a:pt x="2482790" y="4439520"/>
                    <a:pt x="2570465" y="4381832"/>
                  </a:cubicBezTo>
                  <a:cubicBezTo>
                    <a:pt x="2596351" y="4364754"/>
                    <a:pt x="2616790" y="4341895"/>
                    <a:pt x="2639582" y="4321320"/>
                  </a:cubicBezTo>
                  <a:cubicBezTo>
                    <a:pt x="2672461" y="4291939"/>
                    <a:pt x="2702784" y="4260137"/>
                    <a:pt x="2733712" y="4229006"/>
                  </a:cubicBezTo>
                  <a:cubicBezTo>
                    <a:pt x="2740032" y="4223964"/>
                    <a:pt x="2745008" y="4217509"/>
                    <a:pt x="2748235" y="4210113"/>
                  </a:cubicBezTo>
                  <a:cubicBezTo>
                    <a:pt x="2734788" y="4207020"/>
                    <a:pt x="2722820" y="4211726"/>
                    <a:pt x="2711525" y="4214215"/>
                  </a:cubicBezTo>
                  <a:cubicBezTo>
                    <a:pt x="2657064" y="4225106"/>
                    <a:pt x="2601729" y="4231360"/>
                    <a:pt x="2546193" y="4232907"/>
                  </a:cubicBezTo>
                  <a:cubicBezTo>
                    <a:pt x="2484941" y="4235663"/>
                    <a:pt x="2423825" y="4241109"/>
                    <a:pt x="2362573" y="4245479"/>
                  </a:cubicBezTo>
                  <a:cubicBezTo>
                    <a:pt x="2251702" y="4253346"/>
                    <a:pt x="2140697" y="4255564"/>
                    <a:pt x="2029960" y="4240301"/>
                  </a:cubicBezTo>
                  <a:cubicBezTo>
                    <a:pt x="1959430" y="4230620"/>
                    <a:pt x="1888766" y="4220131"/>
                    <a:pt x="1817564" y="4215829"/>
                  </a:cubicBezTo>
                  <a:cubicBezTo>
                    <a:pt x="1768953" y="4212736"/>
                    <a:pt x="1721014" y="4200431"/>
                    <a:pt x="1672403" y="4195120"/>
                  </a:cubicBezTo>
                  <a:cubicBezTo>
                    <a:pt x="1584325" y="4185572"/>
                    <a:pt x="1496919" y="4170781"/>
                    <a:pt x="1407765" y="4172125"/>
                  </a:cubicBezTo>
                  <a:cubicBezTo>
                    <a:pt x="1376998" y="4172597"/>
                    <a:pt x="1346648" y="4179320"/>
                    <a:pt x="1318543" y="4191825"/>
                  </a:cubicBezTo>
                  <a:cubicBezTo>
                    <a:pt x="1288092" y="4204062"/>
                    <a:pt x="1263666" y="4227797"/>
                    <a:pt x="1250501" y="4257851"/>
                  </a:cubicBezTo>
                  <a:cubicBezTo>
                    <a:pt x="1224750" y="4314529"/>
                    <a:pt x="1205897" y="4374101"/>
                    <a:pt x="1194360" y="4435284"/>
                  </a:cubicBezTo>
                  <a:cubicBezTo>
                    <a:pt x="1185821" y="4484770"/>
                    <a:pt x="1189519" y="4534590"/>
                    <a:pt x="1192746" y="4584211"/>
                  </a:cubicBezTo>
                  <a:cubicBezTo>
                    <a:pt x="1194932" y="4609828"/>
                    <a:pt x="1194797" y="4635578"/>
                    <a:pt x="1192343" y="4661195"/>
                  </a:cubicBezTo>
                  <a:cubicBezTo>
                    <a:pt x="1190413" y="4679348"/>
                    <a:pt x="1189627" y="4697636"/>
                    <a:pt x="1189989" y="4715924"/>
                  </a:cubicBezTo>
                  <a:cubicBezTo>
                    <a:pt x="1190662" y="4783899"/>
                    <a:pt x="1188443" y="4851875"/>
                    <a:pt x="1193822" y="4919916"/>
                  </a:cubicBezTo>
                  <a:cubicBezTo>
                    <a:pt x="1198206" y="4981236"/>
                    <a:pt x="1192874" y="5042890"/>
                    <a:pt x="1178022" y="5102527"/>
                  </a:cubicBezTo>
                  <a:cubicBezTo>
                    <a:pt x="1166121" y="5152416"/>
                    <a:pt x="1158927" y="5203380"/>
                    <a:pt x="1141311" y="5251992"/>
                  </a:cubicBezTo>
                  <a:cubicBezTo>
                    <a:pt x="1120536" y="5309679"/>
                    <a:pt x="1083556" y="5353247"/>
                    <a:pt x="1038105" y="5392446"/>
                  </a:cubicBezTo>
                  <a:cubicBezTo>
                    <a:pt x="973089" y="5448454"/>
                    <a:pt x="897314" y="5478037"/>
                    <a:pt x="813942" y="5492626"/>
                  </a:cubicBezTo>
                  <a:cubicBezTo>
                    <a:pt x="775652" y="5499955"/>
                    <a:pt x="736743" y="5503586"/>
                    <a:pt x="697760" y="5503519"/>
                  </a:cubicBezTo>
                  <a:cubicBezTo>
                    <a:pt x="611497" y="5502242"/>
                    <a:pt x="525033" y="5505806"/>
                    <a:pt x="438971" y="5498342"/>
                  </a:cubicBezTo>
                  <a:cubicBezTo>
                    <a:pt x="359970" y="5491618"/>
                    <a:pt x="291054" y="5463514"/>
                    <a:pt x="246409" y="5391840"/>
                  </a:cubicBezTo>
                  <a:cubicBezTo>
                    <a:pt x="211380" y="5335229"/>
                    <a:pt x="177964" y="5278012"/>
                    <a:pt x="162970" y="5212188"/>
                  </a:cubicBezTo>
                  <a:cubicBezTo>
                    <a:pt x="158909" y="5192690"/>
                    <a:pt x="156146" y="5172924"/>
                    <a:pt x="154700" y="5153088"/>
                  </a:cubicBezTo>
                  <a:cubicBezTo>
                    <a:pt x="153961" y="5144953"/>
                    <a:pt x="155104" y="5136414"/>
                    <a:pt x="150196" y="5128951"/>
                  </a:cubicBezTo>
                  <a:cubicBezTo>
                    <a:pt x="139337" y="5084172"/>
                    <a:pt x="133252" y="5038453"/>
                    <a:pt x="132042" y="4992396"/>
                  </a:cubicBezTo>
                  <a:cubicBezTo>
                    <a:pt x="130429" y="4961200"/>
                    <a:pt x="125319" y="4930204"/>
                    <a:pt x="121083" y="4899342"/>
                  </a:cubicBezTo>
                  <a:cubicBezTo>
                    <a:pt x="115233" y="4855035"/>
                    <a:pt x="116847" y="4810390"/>
                    <a:pt x="110661" y="4766015"/>
                  </a:cubicBezTo>
                  <a:cubicBezTo>
                    <a:pt x="103265" y="4712966"/>
                    <a:pt x="94457" y="4660120"/>
                    <a:pt x="87398" y="4607003"/>
                  </a:cubicBezTo>
                  <a:cubicBezTo>
                    <a:pt x="77044" y="4529413"/>
                    <a:pt x="62790" y="4452362"/>
                    <a:pt x="54453" y="4374504"/>
                  </a:cubicBezTo>
                  <a:cubicBezTo>
                    <a:pt x="43224" y="4269348"/>
                    <a:pt x="35492" y="4163990"/>
                    <a:pt x="29239" y="4058498"/>
                  </a:cubicBezTo>
                  <a:cubicBezTo>
                    <a:pt x="20297" y="3908967"/>
                    <a:pt x="10615" y="3759636"/>
                    <a:pt x="9069" y="3609703"/>
                  </a:cubicBezTo>
                  <a:cubicBezTo>
                    <a:pt x="8195" y="3533929"/>
                    <a:pt x="-2428" y="3457818"/>
                    <a:pt x="-210" y="3382043"/>
                  </a:cubicBezTo>
                  <a:cubicBezTo>
                    <a:pt x="1202" y="3333567"/>
                    <a:pt x="-1286" y="3284687"/>
                    <a:pt x="5707" y="3236345"/>
                  </a:cubicBezTo>
                  <a:cubicBezTo>
                    <a:pt x="6985" y="3228143"/>
                    <a:pt x="8800" y="3220006"/>
                    <a:pt x="9405" y="3211803"/>
                  </a:cubicBezTo>
                  <a:cubicBezTo>
                    <a:pt x="17628" y="3099184"/>
                    <a:pt x="19134" y="2986230"/>
                    <a:pt x="13910" y="2873476"/>
                  </a:cubicBezTo>
                  <a:cubicBezTo>
                    <a:pt x="9002" y="2768050"/>
                    <a:pt x="8531" y="2662693"/>
                    <a:pt x="11557" y="2557471"/>
                  </a:cubicBezTo>
                  <a:cubicBezTo>
                    <a:pt x="12901" y="2509396"/>
                    <a:pt x="16935" y="2461324"/>
                    <a:pt x="13775" y="2413317"/>
                  </a:cubicBezTo>
                  <a:cubicBezTo>
                    <a:pt x="8464" y="2330349"/>
                    <a:pt x="9069" y="2247448"/>
                    <a:pt x="11758" y="2164547"/>
                  </a:cubicBezTo>
                  <a:cubicBezTo>
                    <a:pt x="15187" y="2057643"/>
                    <a:pt x="20566" y="1950738"/>
                    <a:pt x="23323" y="1843767"/>
                  </a:cubicBezTo>
                  <a:cubicBezTo>
                    <a:pt x="24533" y="1795762"/>
                    <a:pt x="20835" y="1747621"/>
                    <a:pt x="20566" y="1699480"/>
                  </a:cubicBezTo>
                  <a:cubicBezTo>
                    <a:pt x="20566" y="1634800"/>
                    <a:pt x="19961" y="1570052"/>
                    <a:pt x="21776" y="1505305"/>
                  </a:cubicBezTo>
                  <a:cubicBezTo>
                    <a:pt x="22859" y="1470477"/>
                    <a:pt x="26207" y="1435784"/>
                    <a:pt x="31794" y="1401426"/>
                  </a:cubicBezTo>
                  <a:cubicBezTo>
                    <a:pt x="41342" y="1342461"/>
                    <a:pt x="47863" y="1283159"/>
                    <a:pt x="53915" y="1223858"/>
                  </a:cubicBezTo>
                  <a:cubicBezTo>
                    <a:pt x="59630" y="1166842"/>
                    <a:pt x="70186" y="1110634"/>
                    <a:pt x="76573" y="1053752"/>
                  </a:cubicBezTo>
                  <a:cubicBezTo>
                    <a:pt x="87936" y="952429"/>
                    <a:pt x="104005" y="852046"/>
                    <a:pt x="120343" y="751193"/>
                  </a:cubicBezTo>
                  <a:cubicBezTo>
                    <a:pt x="134664" y="662847"/>
                    <a:pt x="142800" y="573625"/>
                    <a:pt x="159676" y="485681"/>
                  </a:cubicBezTo>
                  <a:cubicBezTo>
                    <a:pt x="170568" y="429338"/>
                    <a:pt x="186570" y="374542"/>
                    <a:pt x="201967" y="319408"/>
                  </a:cubicBezTo>
                  <a:cubicBezTo>
                    <a:pt x="207931" y="297826"/>
                    <a:pt x="213531" y="276109"/>
                    <a:pt x="218776" y="254392"/>
                  </a:cubicBezTo>
                  <a:cubicBezTo>
                    <a:pt x="230596" y="204302"/>
                    <a:pt x="248810" y="155892"/>
                    <a:pt x="272967" y="110441"/>
                  </a:cubicBezTo>
                  <a:cubicBezTo>
                    <a:pt x="288566" y="81328"/>
                    <a:pt x="304837" y="52283"/>
                    <a:pt x="314855" y="20481"/>
                  </a:cubicBezTo>
                  <a:lnTo>
                    <a:pt x="328705" y="-1573"/>
                  </a:lnTo>
                  <a:cubicBezTo>
                    <a:pt x="331395" y="13488"/>
                    <a:pt x="320772" y="25321"/>
                    <a:pt x="317746" y="38768"/>
                  </a:cubicBezTo>
                  <a:cubicBezTo>
                    <a:pt x="309483" y="75748"/>
                    <a:pt x="303149" y="113064"/>
                    <a:pt x="298786" y="150715"/>
                  </a:cubicBezTo>
                  <a:cubicBezTo>
                    <a:pt x="293407" y="196704"/>
                    <a:pt x="291255" y="242760"/>
                    <a:pt x="288028" y="288883"/>
                  </a:cubicBezTo>
                  <a:cubicBezTo>
                    <a:pt x="285742" y="321963"/>
                    <a:pt x="287625" y="355178"/>
                    <a:pt x="283590" y="387854"/>
                  </a:cubicBezTo>
                  <a:cubicBezTo>
                    <a:pt x="278279" y="430818"/>
                    <a:pt x="282985" y="474050"/>
                    <a:pt x="278548" y="516676"/>
                  </a:cubicBezTo>
                  <a:cubicBezTo>
                    <a:pt x="270480" y="593729"/>
                    <a:pt x="273640" y="670780"/>
                    <a:pt x="275657" y="747630"/>
                  </a:cubicBezTo>
                  <a:cubicBezTo>
                    <a:pt x="276665" y="785954"/>
                    <a:pt x="275119" y="825287"/>
                    <a:pt x="283523" y="863477"/>
                  </a:cubicBezTo>
                  <a:cubicBezTo>
                    <a:pt x="284451" y="870133"/>
                    <a:pt x="284659" y="876924"/>
                    <a:pt x="284128" y="883647"/>
                  </a:cubicBezTo>
                  <a:cubicBezTo>
                    <a:pt x="284128" y="933402"/>
                    <a:pt x="284532" y="983155"/>
                    <a:pt x="284128" y="1032977"/>
                  </a:cubicBezTo>
                  <a:cubicBezTo>
                    <a:pt x="283725" y="1080041"/>
                    <a:pt x="289910" y="1127106"/>
                    <a:pt x="293071" y="1173700"/>
                  </a:cubicBezTo>
                  <a:cubicBezTo>
                    <a:pt x="295760" y="1214042"/>
                    <a:pt x="297911" y="1254383"/>
                    <a:pt x="290516" y="1295127"/>
                  </a:cubicBezTo>
                  <a:cubicBezTo>
                    <a:pt x="287927" y="1309045"/>
                    <a:pt x="287927" y="1323299"/>
                    <a:pt x="290516" y="1337216"/>
                  </a:cubicBezTo>
                  <a:cubicBezTo>
                    <a:pt x="292714" y="1351874"/>
                    <a:pt x="294012" y="1366665"/>
                    <a:pt x="294416" y="1381524"/>
                  </a:cubicBezTo>
                  <a:cubicBezTo>
                    <a:pt x="298651" y="1432422"/>
                    <a:pt x="298853" y="1483655"/>
                    <a:pt x="307863" y="1534149"/>
                  </a:cubicBezTo>
                  <a:cubicBezTo>
                    <a:pt x="311224" y="1552706"/>
                    <a:pt x="311291" y="1571868"/>
                    <a:pt x="313443" y="1590760"/>
                  </a:cubicBezTo>
                  <a:cubicBezTo>
                    <a:pt x="321310" y="1661156"/>
                    <a:pt x="329647" y="1731417"/>
                    <a:pt x="337984" y="1801745"/>
                  </a:cubicBezTo>
                  <a:cubicBezTo>
                    <a:pt x="351431" y="1916986"/>
                    <a:pt x="379132" y="2028866"/>
                    <a:pt x="410800" y="2140006"/>
                  </a:cubicBezTo>
                  <a:cubicBezTo>
                    <a:pt x="443409" y="2254306"/>
                    <a:pt x="474942" y="2368606"/>
                    <a:pt x="503517" y="2484452"/>
                  </a:cubicBezTo>
                  <a:cubicBezTo>
                    <a:pt x="509481" y="2511750"/>
                    <a:pt x="517670" y="2538510"/>
                    <a:pt x="527991" y="2564462"/>
                  </a:cubicBezTo>
                  <a:cubicBezTo>
                    <a:pt x="529739" y="2568900"/>
                    <a:pt x="530882" y="2571656"/>
                    <a:pt x="531756" y="2573741"/>
                  </a:cubicBezTo>
                  <a:cubicBezTo>
                    <a:pt x="545862" y="2610855"/>
                    <a:pt x="556330" y="2649313"/>
                    <a:pt x="563020" y="2688445"/>
                  </a:cubicBezTo>
                  <a:close/>
                </a:path>
              </a:pathLst>
            </a:custGeom>
            <a:solidFill>
              <a:srgbClr val="8394C2"/>
            </a:solidFill>
            <a:ln w="6712" cap="flat">
              <a:noFill/>
              <a:prstDash val="solid"/>
              <a:miter/>
            </a:ln>
          </p:spPr>
          <p:txBody>
            <a:bodyPr rtlCol="0" anchor="ctr"/>
            <a:lstStyle/>
            <a:p>
              <a:endParaRPr lang="es-CO"/>
            </a:p>
          </p:txBody>
        </p:sp>
        <p:sp>
          <p:nvSpPr>
            <p:cNvPr id="5466" name="Freeform: Shape 5465">
              <a:extLst>
                <a:ext uri="{FF2B5EF4-FFF2-40B4-BE49-F238E27FC236}">
                  <a16:creationId xmlns:a16="http://schemas.microsoft.com/office/drawing/2014/main" id="{75FDAA79-FA9F-3D38-5931-8355EF69F860}"/>
                </a:ext>
              </a:extLst>
            </p:cNvPr>
            <p:cNvSpPr/>
            <p:nvPr/>
          </p:nvSpPr>
          <p:spPr>
            <a:xfrm>
              <a:off x="3807049" y="2719642"/>
              <a:ext cx="665222" cy="2367624"/>
            </a:xfrm>
            <a:custGeom>
              <a:avLst/>
              <a:gdLst>
                <a:gd name="connsiteX0" fmla="*/ 618715 w 665222"/>
                <a:gd name="connsiteY0" fmla="*/ 39331 h 2367624"/>
                <a:gd name="connsiteX1" fmla="*/ 613336 w 665222"/>
                <a:gd name="connsiteY1" fmla="*/ 170978 h 2367624"/>
                <a:gd name="connsiteX2" fmla="*/ 617101 w 665222"/>
                <a:gd name="connsiteY2" fmla="*/ 374902 h 2367624"/>
                <a:gd name="connsiteX3" fmla="*/ 619791 w 665222"/>
                <a:gd name="connsiteY3" fmla="*/ 591064 h 2367624"/>
                <a:gd name="connsiteX4" fmla="*/ 620530 w 665222"/>
                <a:gd name="connsiteY4" fmla="*/ 660586 h 2367624"/>
                <a:gd name="connsiteX5" fmla="*/ 618042 w 665222"/>
                <a:gd name="connsiteY5" fmla="*/ 690169 h 2367624"/>
                <a:gd name="connsiteX6" fmla="*/ 607688 w 665222"/>
                <a:gd name="connsiteY6" fmla="*/ 816369 h 2367624"/>
                <a:gd name="connsiteX7" fmla="*/ 609773 w 665222"/>
                <a:gd name="connsiteY7" fmla="*/ 1137418 h 2367624"/>
                <a:gd name="connsiteX8" fmla="*/ 619791 w 665222"/>
                <a:gd name="connsiteY8" fmla="*/ 1405888 h 2367624"/>
                <a:gd name="connsiteX9" fmla="*/ 636331 w 665222"/>
                <a:gd name="connsiteY9" fmla="*/ 1649012 h 2367624"/>
                <a:gd name="connsiteX10" fmla="*/ 640701 w 665222"/>
                <a:gd name="connsiteY10" fmla="*/ 1845339 h 2367624"/>
                <a:gd name="connsiteX11" fmla="*/ 645811 w 665222"/>
                <a:gd name="connsiteY11" fmla="*/ 1981960 h 2367624"/>
                <a:gd name="connsiteX12" fmla="*/ 664166 w 665222"/>
                <a:gd name="connsiteY12" fmla="*/ 2192474 h 2367624"/>
                <a:gd name="connsiteX13" fmla="*/ 658451 w 665222"/>
                <a:gd name="connsiteY13" fmla="*/ 2264148 h 2367624"/>
                <a:gd name="connsiteX14" fmla="*/ 558001 w 665222"/>
                <a:gd name="connsiteY14" fmla="*/ 2359891 h 2367624"/>
                <a:gd name="connsiteX15" fmla="*/ 398990 w 665222"/>
                <a:gd name="connsiteY15" fmla="*/ 2347250 h 2367624"/>
                <a:gd name="connsiteX16" fmla="*/ 303717 w 665222"/>
                <a:gd name="connsiteY16" fmla="*/ 2310809 h 2367624"/>
                <a:gd name="connsiteX17" fmla="*/ 209185 w 665222"/>
                <a:gd name="connsiteY17" fmla="*/ 2252045 h 2367624"/>
                <a:gd name="connsiteX18" fmla="*/ 115055 w 665222"/>
                <a:gd name="connsiteY18" fmla="*/ 2149309 h 2367624"/>
                <a:gd name="connsiteX19" fmla="*/ 79353 w 665222"/>
                <a:gd name="connsiteY19" fmla="*/ 2081603 h 2367624"/>
                <a:gd name="connsiteX20" fmla="*/ 27649 w 665222"/>
                <a:gd name="connsiteY20" fmla="*/ 1851457 h 2367624"/>
                <a:gd name="connsiteX21" fmla="*/ 18774 w 665222"/>
                <a:gd name="connsiteY21" fmla="*/ 1556025 h 2367624"/>
                <a:gd name="connsiteX22" fmla="*/ 16825 w 665222"/>
                <a:gd name="connsiteY22" fmla="*/ 1496387 h 2367624"/>
                <a:gd name="connsiteX23" fmla="*/ 1898 w 665222"/>
                <a:gd name="connsiteY23" fmla="*/ 1248289 h 2367624"/>
                <a:gd name="connsiteX24" fmla="*/ 3714 w 665222"/>
                <a:gd name="connsiteY24" fmla="*/ 1111599 h 2367624"/>
                <a:gd name="connsiteX25" fmla="*/ 14808 w 665222"/>
                <a:gd name="connsiteY25" fmla="*/ 982844 h 2367624"/>
                <a:gd name="connsiteX26" fmla="*/ 31751 w 665222"/>
                <a:gd name="connsiteY26" fmla="*/ 622731 h 2367624"/>
                <a:gd name="connsiteX27" fmla="*/ 32154 w 665222"/>
                <a:gd name="connsiteY27" fmla="*/ 383778 h 2367624"/>
                <a:gd name="connsiteX28" fmla="*/ 43383 w 665222"/>
                <a:gd name="connsiteY28" fmla="*/ 202645 h 2367624"/>
                <a:gd name="connsiteX29" fmla="*/ 65234 w 665222"/>
                <a:gd name="connsiteY29" fmla="*/ 25077 h 2367624"/>
                <a:gd name="connsiteX30" fmla="*/ 70007 w 665222"/>
                <a:gd name="connsiteY30" fmla="*/ 8739 h 2367624"/>
                <a:gd name="connsiteX31" fmla="*/ 106583 w 665222"/>
                <a:gd name="connsiteY31" fmla="*/ 12168 h 2367624"/>
                <a:gd name="connsiteX32" fmla="*/ 182156 w 665222"/>
                <a:gd name="connsiteY32" fmla="*/ 32339 h 2367624"/>
                <a:gd name="connsiteX33" fmla="*/ 229221 w 665222"/>
                <a:gd name="connsiteY33" fmla="*/ 68780 h 2367624"/>
                <a:gd name="connsiteX34" fmla="*/ 390989 w 665222"/>
                <a:gd name="connsiteY34" fmla="*/ 92111 h 2367624"/>
                <a:gd name="connsiteX35" fmla="*/ 592157 w 665222"/>
                <a:gd name="connsiteY35" fmla="*/ 61855 h 2367624"/>
                <a:gd name="connsiteX36" fmla="*/ 618715 w 665222"/>
                <a:gd name="connsiteY36" fmla="*/ 39331 h 2367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65222" h="2367624">
                  <a:moveTo>
                    <a:pt x="618715" y="39331"/>
                  </a:moveTo>
                  <a:cubicBezTo>
                    <a:pt x="616832" y="83236"/>
                    <a:pt x="614076" y="126737"/>
                    <a:pt x="613336" y="170978"/>
                  </a:cubicBezTo>
                  <a:cubicBezTo>
                    <a:pt x="612193" y="238953"/>
                    <a:pt x="611992" y="306860"/>
                    <a:pt x="617101" y="374902"/>
                  </a:cubicBezTo>
                  <a:cubicBezTo>
                    <a:pt x="622548" y="446710"/>
                    <a:pt x="626581" y="518853"/>
                    <a:pt x="619791" y="591064"/>
                  </a:cubicBezTo>
                  <a:cubicBezTo>
                    <a:pt x="616846" y="614192"/>
                    <a:pt x="617094" y="637523"/>
                    <a:pt x="620530" y="660586"/>
                  </a:cubicBezTo>
                  <a:cubicBezTo>
                    <a:pt x="621741" y="670537"/>
                    <a:pt x="620893" y="680554"/>
                    <a:pt x="618042" y="690169"/>
                  </a:cubicBezTo>
                  <a:cubicBezTo>
                    <a:pt x="608495" y="731787"/>
                    <a:pt x="607621" y="774011"/>
                    <a:pt x="607688" y="816369"/>
                  </a:cubicBezTo>
                  <a:cubicBezTo>
                    <a:pt x="607688" y="923408"/>
                    <a:pt x="606411" y="1030515"/>
                    <a:pt x="609773" y="1137418"/>
                  </a:cubicBezTo>
                  <a:cubicBezTo>
                    <a:pt x="612529" y="1226909"/>
                    <a:pt x="615353" y="1316465"/>
                    <a:pt x="619791" y="1405888"/>
                  </a:cubicBezTo>
                  <a:cubicBezTo>
                    <a:pt x="623892" y="1486974"/>
                    <a:pt x="628195" y="1568060"/>
                    <a:pt x="636331" y="1649012"/>
                  </a:cubicBezTo>
                  <a:cubicBezTo>
                    <a:pt x="642631" y="1714230"/>
                    <a:pt x="644096" y="1779852"/>
                    <a:pt x="640701" y="1845339"/>
                  </a:cubicBezTo>
                  <a:cubicBezTo>
                    <a:pt x="639484" y="1890924"/>
                    <a:pt x="641192" y="1936576"/>
                    <a:pt x="645811" y="1981960"/>
                  </a:cubicBezTo>
                  <a:cubicBezTo>
                    <a:pt x="651459" y="2052155"/>
                    <a:pt x="662283" y="2121944"/>
                    <a:pt x="664166" y="2192474"/>
                  </a:cubicBezTo>
                  <a:cubicBezTo>
                    <a:pt x="665760" y="2216545"/>
                    <a:pt x="663837" y="2240683"/>
                    <a:pt x="658451" y="2264148"/>
                  </a:cubicBezTo>
                  <a:cubicBezTo>
                    <a:pt x="644399" y="2316657"/>
                    <a:pt x="610311" y="2348326"/>
                    <a:pt x="558001" y="2359891"/>
                  </a:cubicBezTo>
                  <a:cubicBezTo>
                    <a:pt x="504213" y="2371924"/>
                    <a:pt x="450761" y="2365605"/>
                    <a:pt x="398990" y="2347250"/>
                  </a:cubicBezTo>
                  <a:cubicBezTo>
                    <a:pt x="366986" y="2335820"/>
                    <a:pt x="335318" y="2323246"/>
                    <a:pt x="303717" y="2310809"/>
                  </a:cubicBezTo>
                  <a:cubicBezTo>
                    <a:pt x="268802" y="2297294"/>
                    <a:pt x="236731" y="2277393"/>
                    <a:pt x="209185" y="2252045"/>
                  </a:cubicBezTo>
                  <a:cubicBezTo>
                    <a:pt x="175836" y="2219637"/>
                    <a:pt x="144403" y="2185346"/>
                    <a:pt x="115055" y="2149309"/>
                  </a:cubicBezTo>
                  <a:cubicBezTo>
                    <a:pt x="98663" y="2129408"/>
                    <a:pt x="86514" y="2106345"/>
                    <a:pt x="79353" y="2081603"/>
                  </a:cubicBezTo>
                  <a:cubicBezTo>
                    <a:pt x="55888" y="2006232"/>
                    <a:pt x="35113" y="1930189"/>
                    <a:pt x="27649" y="1851457"/>
                  </a:cubicBezTo>
                  <a:cubicBezTo>
                    <a:pt x="18438" y="1753294"/>
                    <a:pt x="11177" y="1654861"/>
                    <a:pt x="18774" y="1556025"/>
                  </a:cubicBezTo>
                  <a:cubicBezTo>
                    <a:pt x="20254" y="1536326"/>
                    <a:pt x="17093" y="1516290"/>
                    <a:pt x="16825" y="1496387"/>
                  </a:cubicBezTo>
                  <a:cubicBezTo>
                    <a:pt x="15749" y="1413487"/>
                    <a:pt x="10572" y="1330787"/>
                    <a:pt x="1898" y="1248289"/>
                  </a:cubicBezTo>
                  <a:cubicBezTo>
                    <a:pt x="-2875" y="1202838"/>
                    <a:pt x="352" y="1157185"/>
                    <a:pt x="3714" y="1111599"/>
                  </a:cubicBezTo>
                  <a:cubicBezTo>
                    <a:pt x="6941" y="1068636"/>
                    <a:pt x="10437" y="1025739"/>
                    <a:pt x="14808" y="982844"/>
                  </a:cubicBezTo>
                  <a:cubicBezTo>
                    <a:pt x="26769" y="863165"/>
                    <a:pt x="32430" y="743016"/>
                    <a:pt x="31751" y="622731"/>
                  </a:cubicBezTo>
                  <a:cubicBezTo>
                    <a:pt x="31751" y="543059"/>
                    <a:pt x="31280" y="463384"/>
                    <a:pt x="32154" y="383778"/>
                  </a:cubicBezTo>
                  <a:cubicBezTo>
                    <a:pt x="32827" y="323266"/>
                    <a:pt x="38340" y="262754"/>
                    <a:pt x="43383" y="202645"/>
                  </a:cubicBezTo>
                  <a:cubicBezTo>
                    <a:pt x="48425" y="142538"/>
                    <a:pt x="55956" y="84042"/>
                    <a:pt x="65234" y="25077"/>
                  </a:cubicBezTo>
                  <a:cubicBezTo>
                    <a:pt x="65093" y="19295"/>
                    <a:pt x="66760" y="13580"/>
                    <a:pt x="70007" y="8739"/>
                  </a:cubicBezTo>
                  <a:cubicBezTo>
                    <a:pt x="86211" y="28910"/>
                    <a:pt x="86211" y="28910"/>
                    <a:pt x="106583" y="12168"/>
                  </a:cubicBezTo>
                  <a:cubicBezTo>
                    <a:pt x="135226" y="-11566"/>
                    <a:pt x="168776" y="-4372"/>
                    <a:pt x="182156" y="32339"/>
                  </a:cubicBezTo>
                  <a:cubicBezTo>
                    <a:pt x="191031" y="56880"/>
                    <a:pt x="206630" y="64611"/>
                    <a:pt x="229221" y="68780"/>
                  </a:cubicBezTo>
                  <a:cubicBezTo>
                    <a:pt x="283009" y="78731"/>
                    <a:pt x="335654" y="94934"/>
                    <a:pt x="390989" y="92111"/>
                  </a:cubicBezTo>
                  <a:cubicBezTo>
                    <a:pt x="459031" y="88615"/>
                    <a:pt x="524922" y="70393"/>
                    <a:pt x="592157" y="61855"/>
                  </a:cubicBezTo>
                  <a:cubicBezTo>
                    <a:pt x="607285" y="59905"/>
                    <a:pt x="604058" y="39734"/>
                    <a:pt x="618715" y="39331"/>
                  </a:cubicBezTo>
                  <a:close/>
                </a:path>
              </a:pathLst>
            </a:custGeom>
            <a:solidFill>
              <a:srgbClr val="8394C2"/>
            </a:solidFill>
            <a:ln w="6712" cap="flat">
              <a:noFill/>
              <a:prstDash val="solid"/>
              <a:miter/>
            </a:ln>
          </p:spPr>
          <p:txBody>
            <a:bodyPr rtlCol="0" anchor="ctr"/>
            <a:lstStyle/>
            <a:p>
              <a:endParaRPr lang="es-CO"/>
            </a:p>
          </p:txBody>
        </p:sp>
        <p:sp>
          <p:nvSpPr>
            <p:cNvPr id="5467" name="Freeform: Shape 5466">
              <a:extLst>
                <a:ext uri="{FF2B5EF4-FFF2-40B4-BE49-F238E27FC236}">
                  <a16:creationId xmlns:a16="http://schemas.microsoft.com/office/drawing/2014/main" id="{87825113-8312-FA0F-AEDF-7F6F4D78F7E6}"/>
                </a:ext>
              </a:extLst>
            </p:cNvPr>
            <p:cNvSpPr/>
            <p:nvPr/>
          </p:nvSpPr>
          <p:spPr>
            <a:xfrm>
              <a:off x="6641367" y="2940347"/>
              <a:ext cx="1893832" cy="3562271"/>
            </a:xfrm>
            <a:custGeom>
              <a:avLst/>
              <a:gdLst>
                <a:gd name="connsiteX0" fmla="*/ 777510 w 1893832"/>
                <a:gd name="connsiteY0" fmla="*/ 3549244 h 3562271"/>
                <a:gd name="connsiteX1" fmla="*/ 772602 w 1893832"/>
                <a:gd name="connsiteY1" fmla="*/ 3549244 h 3562271"/>
                <a:gd name="connsiteX2" fmla="*/ 726479 w 1893832"/>
                <a:gd name="connsiteY2" fmla="*/ 3541243 h 3562271"/>
                <a:gd name="connsiteX3" fmla="*/ 694408 w 1893832"/>
                <a:gd name="connsiteY3" fmla="*/ 3541243 h 3562271"/>
                <a:gd name="connsiteX4" fmla="*/ 653058 w 1893832"/>
                <a:gd name="connsiteY4" fmla="*/ 3549177 h 3562271"/>
                <a:gd name="connsiteX5" fmla="*/ 632887 w 1893832"/>
                <a:gd name="connsiteY5" fmla="*/ 3549177 h 3562271"/>
                <a:gd name="connsiteX6" fmla="*/ 473338 w 1893832"/>
                <a:gd name="connsiteY6" fmla="*/ 3549177 h 3562271"/>
                <a:gd name="connsiteX7" fmla="*/ 463454 w 1893832"/>
                <a:gd name="connsiteY7" fmla="*/ 3549177 h 3562271"/>
                <a:gd name="connsiteX8" fmla="*/ 458479 w 1893832"/>
                <a:gd name="connsiteY8" fmla="*/ 3534251 h 3562271"/>
                <a:gd name="connsiteX9" fmla="*/ 453504 w 1893832"/>
                <a:gd name="connsiteY9" fmla="*/ 3529275 h 3562271"/>
                <a:gd name="connsiteX10" fmla="*/ 438577 w 1893832"/>
                <a:gd name="connsiteY10" fmla="*/ 3529275 h 3562271"/>
                <a:gd name="connsiteX11" fmla="*/ 433602 w 1893832"/>
                <a:gd name="connsiteY11" fmla="*/ 3534251 h 3562271"/>
                <a:gd name="connsiteX12" fmla="*/ 428626 w 1893832"/>
                <a:gd name="connsiteY12" fmla="*/ 3534251 h 3562271"/>
                <a:gd name="connsiteX13" fmla="*/ 424055 w 1893832"/>
                <a:gd name="connsiteY13" fmla="*/ 3534653 h 3562271"/>
                <a:gd name="connsiteX14" fmla="*/ 423651 w 1893832"/>
                <a:gd name="connsiteY14" fmla="*/ 3534251 h 3562271"/>
                <a:gd name="connsiteX15" fmla="*/ 413700 w 1893832"/>
                <a:gd name="connsiteY15" fmla="*/ 3529275 h 3562271"/>
                <a:gd name="connsiteX16" fmla="*/ 398707 w 1893832"/>
                <a:gd name="connsiteY16" fmla="*/ 3529275 h 3562271"/>
                <a:gd name="connsiteX17" fmla="*/ 393731 w 1893832"/>
                <a:gd name="connsiteY17" fmla="*/ 3529275 h 3562271"/>
                <a:gd name="connsiteX18" fmla="*/ 388756 w 1893832"/>
                <a:gd name="connsiteY18" fmla="*/ 3524300 h 3562271"/>
                <a:gd name="connsiteX19" fmla="*/ 378805 w 1893832"/>
                <a:gd name="connsiteY19" fmla="*/ 3524300 h 3562271"/>
                <a:gd name="connsiteX20" fmla="*/ 373829 w 1893832"/>
                <a:gd name="connsiteY20" fmla="*/ 3519325 h 3562271"/>
                <a:gd name="connsiteX21" fmla="*/ 358903 w 1893832"/>
                <a:gd name="connsiteY21" fmla="*/ 3519325 h 3562271"/>
                <a:gd name="connsiteX22" fmla="*/ 353928 w 1893832"/>
                <a:gd name="connsiteY22" fmla="*/ 3514349 h 3562271"/>
                <a:gd name="connsiteX23" fmla="*/ 343910 w 1893832"/>
                <a:gd name="connsiteY23" fmla="*/ 3504330 h 3562271"/>
                <a:gd name="connsiteX24" fmla="*/ 338935 w 1893832"/>
                <a:gd name="connsiteY24" fmla="*/ 3499354 h 3562271"/>
                <a:gd name="connsiteX25" fmla="*/ 328984 w 1893832"/>
                <a:gd name="connsiteY25" fmla="*/ 3494379 h 3562271"/>
                <a:gd name="connsiteX26" fmla="*/ 324008 w 1893832"/>
                <a:gd name="connsiteY26" fmla="*/ 3489404 h 3562271"/>
                <a:gd name="connsiteX27" fmla="*/ 299131 w 1893832"/>
                <a:gd name="connsiteY27" fmla="*/ 3489404 h 3562271"/>
                <a:gd name="connsiteX28" fmla="*/ 294156 w 1893832"/>
                <a:gd name="connsiteY28" fmla="*/ 3484428 h 3562271"/>
                <a:gd name="connsiteX29" fmla="*/ 284205 w 1893832"/>
                <a:gd name="connsiteY29" fmla="*/ 3469502 h 3562271"/>
                <a:gd name="connsiteX30" fmla="*/ 279230 w 1893832"/>
                <a:gd name="connsiteY30" fmla="*/ 3464527 h 3562271"/>
                <a:gd name="connsiteX31" fmla="*/ 264236 w 1893832"/>
                <a:gd name="connsiteY31" fmla="*/ 3449601 h 3562271"/>
                <a:gd name="connsiteX32" fmla="*/ 259261 w 1893832"/>
                <a:gd name="connsiteY32" fmla="*/ 3444558 h 3562271"/>
                <a:gd name="connsiteX33" fmla="*/ 234383 w 1893832"/>
                <a:gd name="connsiteY33" fmla="*/ 3434608 h 3562271"/>
                <a:gd name="connsiteX34" fmla="*/ 229408 w 1893832"/>
                <a:gd name="connsiteY34" fmla="*/ 3429632 h 3562271"/>
                <a:gd name="connsiteX35" fmla="*/ 214482 w 1893832"/>
                <a:gd name="connsiteY35" fmla="*/ 3404755 h 3562271"/>
                <a:gd name="connsiteX36" fmla="*/ 209439 w 1893832"/>
                <a:gd name="connsiteY36" fmla="*/ 3399780 h 3562271"/>
                <a:gd name="connsiteX37" fmla="*/ 174611 w 1893832"/>
                <a:gd name="connsiteY37" fmla="*/ 3374836 h 3562271"/>
                <a:gd name="connsiteX38" fmla="*/ 169636 w 1893832"/>
                <a:gd name="connsiteY38" fmla="*/ 3369859 h 3562271"/>
                <a:gd name="connsiteX39" fmla="*/ 154710 w 1893832"/>
                <a:gd name="connsiteY39" fmla="*/ 3335032 h 3562271"/>
                <a:gd name="connsiteX40" fmla="*/ 149734 w 1893832"/>
                <a:gd name="connsiteY40" fmla="*/ 3330056 h 3562271"/>
                <a:gd name="connsiteX41" fmla="*/ 144759 w 1893832"/>
                <a:gd name="connsiteY41" fmla="*/ 3325081 h 3562271"/>
                <a:gd name="connsiteX42" fmla="*/ 139716 w 1893832"/>
                <a:gd name="connsiteY42" fmla="*/ 3320038 h 3562271"/>
                <a:gd name="connsiteX43" fmla="*/ 129765 w 1893832"/>
                <a:gd name="connsiteY43" fmla="*/ 3315063 h 3562271"/>
                <a:gd name="connsiteX44" fmla="*/ 109595 w 1893832"/>
                <a:gd name="connsiteY44" fmla="*/ 3265242 h 3562271"/>
                <a:gd name="connsiteX45" fmla="*/ 94669 w 1893832"/>
                <a:gd name="connsiteY45" fmla="*/ 3250316 h 3562271"/>
                <a:gd name="connsiteX46" fmla="*/ 89693 w 1893832"/>
                <a:gd name="connsiteY46" fmla="*/ 3245341 h 3562271"/>
                <a:gd name="connsiteX47" fmla="*/ 79742 w 1893832"/>
                <a:gd name="connsiteY47" fmla="*/ 3210512 h 3562271"/>
                <a:gd name="connsiteX48" fmla="*/ 74699 w 1893832"/>
                <a:gd name="connsiteY48" fmla="*/ 3205536 h 3562271"/>
                <a:gd name="connsiteX49" fmla="*/ 74699 w 1893832"/>
                <a:gd name="connsiteY49" fmla="*/ 3190812 h 3562271"/>
                <a:gd name="connsiteX50" fmla="*/ 69724 w 1893832"/>
                <a:gd name="connsiteY50" fmla="*/ 3185837 h 3562271"/>
                <a:gd name="connsiteX51" fmla="*/ 64749 w 1893832"/>
                <a:gd name="connsiteY51" fmla="*/ 3175886 h 3562271"/>
                <a:gd name="connsiteX52" fmla="*/ 59773 w 1893832"/>
                <a:gd name="connsiteY52" fmla="*/ 3170911 h 3562271"/>
                <a:gd name="connsiteX53" fmla="*/ 54798 w 1893832"/>
                <a:gd name="connsiteY53" fmla="*/ 3165936 h 3562271"/>
                <a:gd name="connsiteX54" fmla="*/ 44847 w 1893832"/>
                <a:gd name="connsiteY54" fmla="*/ 3131376 h 3562271"/>
                <a:gd name="connsiteX55" fmla="*/ 34896 w 1893832"/>
                <a:gd name="connsiteY55" fmla="*/ 3086261 h 3562271"/>
                <a:gd name="connsiteX56" fmla="*/ 29921 w 1893832"/>
                <a:gd name="connsiteY56" fmla="*/ 3081286 h 3562271"/>
                <a:gd name="connsiteX57" fmla="*/ 24946 w 1893832"/>
                <a:gd name="connsiteY57" fmla="*/ 3076310 h 3562271"/>
                <a:gd name="connsiteX58" fmla="*/ 24946 w 1893832"/>
                <a:gd name="connsiteY58" fmla="*/ 3044104 h 3562271"/>
                <a:gd name="connsiteX59" fmla="*/ 17549 w 1893832"/>
                <a:gd name="connsiteY59" fmla="*/ 3000940 h 3562271"/>
                <a:gd name="connsiteX60" fmla="*/ 14995 w 1893832"/>
                <a:gd name="connsiteY60" fmla="*/ 2976667 h 3562271"/>
                <a:gd name="connsiteX61" fmla="*/ 19970 w 1893832"/>
                <a:gd name="connsiteY61" fmla="*/ 2971692 h 3562271"/>
                <a:gd name="connsiteX62" fmla="*/ 14995 w 1893832"/>
                <a:gd name="connsiteY62" fmla="*/ 2936797 h 3562271"/>
                <a:gd name="connsiteX63" fmla="*/ 10019 w 1893832"/>
                <a:gd name="connsiteY63" fmla="*/ 2931822 h 3562271"/>
                <a:gd name="connsiteX64" fmla="*/ 10019 w 1893832"/>
                <a:gd name="connsiteY64" fmla="*/ 2911651 h 3562271"/>
                <a:gd name="connsiteX65" fmla="*/ 14995 w 1893832"/>
                <a:gd name="connsiteY65" fmla="*/ 2906676 h 3562271"/>
                <a:gd name="connsiteX66" fmla="*/ 10826 w 1893832"/>
                <a:gd name="connsiteY66" fmla="*/ 2860351 h 3562271"/>
                <a:gd name="connsiteX67" fmla="*/ 11902 w 1893832"/>
                <a:gd name="connsiteY67" fmla="*/ 2843475 h 3562271"/>
                <a:gd name="connsiteX68" fmla="*/ 14995 w 1893832"/>
                <a:gd name="connsiteY68" fmla="*/ 2792107 h 3562271"/>
                <a:gd name="connsiteX69" fmla="*/ 10019 w 1893832"/>
                <a:gd name="connsiteY69" fmla="*/ 2787131 h 3562271"/>
                <a:gd name="connsiteX70" fmla="*/ 10019 w 1893832"/>
                <a:gd name="connsiteY70" fmla="*/ 2777181 h 3562271"/>
                <a:gd name="connsiteX71" fmla="*/ 14995 w 1893832"/>
                <a:gd name="connsiteY71" fmla="*/ 2772205 h 3562271"/>
                <a:gd name="connsiteX72" fmla="*/ 19970 w 1893832"/>
                <a:gd name="connsiteY72" fmla="*/ 2727360 h 3562271"/>
                <a:gd name="connsiteX73" fmla="*/ 14995 w 1893832"/>
                <a:gd name="connsiteY73" fmla="*/ 2722385 h 3562271"/>
                <a:gd name="connsiteX74" fmla="*/ 14995 w 1893832"/>
                <a:gd name="connsiteY74" fmla="*/ 2712434 h 3562271"/>
                <a:gd name="connsiteX75" fmla="*/ 19970 w 1893832"/>
                <a:gd name="connsiteY75" fmla="*/ 2707458 h 3562271"/>
                <a:gd name="connsiteX76" fmla="*/ 10288 w 1893832"/>
                <a:gd name="connsiteY76" fmla="*/ 2675454 h 3562271"/>
                <a:gd name="connsiteX77" fmla="*/ 8876 w 1893832"/>
                <a:gd name="connsiteY77" fmla="*/ 2626909 h 3562271"/>
                <a:gd name="connsiteX78" fmla="*/ 19970 w 1893832"/>
                <a:gd name="connsiteY78" fmla="*/ 2597865 h 3562271"/>
                <a:gd name="connsiteX79" fmla="*/ 29383 w 1893832"/>
                <a:gd name="connsiteY79" fmla="*/ 2635987 h 3562271"/>
                <a:gd name="connsiteX80" fmla="*/ 40006 w 1893832"/>
                <a:gd name="connsiteY80" fmla="*/ 2661671 h 3562271"/>
                <a:gd name="connsiteX81" fmla="*/ 117529 w 1893832"/>
                <a:gd name="connsiteY81" fmla="*/ 2676866 h 3562271"/>
                <a:gd name="connsiteX82" fmla="*/ 159080 w 1893832"/>
                <a:gd name="connsiteY82" fmla="*/ 2683051 h 3562271"/>
                <a:gd name="connsiteX83" fmla="*/ 189470 w 1893832"/>
                <a:gd name="connsiteY83" fmla="*/ 2717811 h 3562271"/>
                <a:gd name="connsiteX84" fmla="*/ 208027 w 1893832"/>
                <a:gd name="connsiteY84" fmla="*/ 2831642 h 3562271"/>
                <a:gd name="connsiteX85" fmla="*/ 216364 w 1893832"/>
                <a:gd name="connsiteY85" fmla="*/ 2900356 h 3562271"/>
                <a:gd name="connsiteX86" fmla="*/ 253545 w 1893832"/>
                <a:gd name="connsiteY86" fmla="*/ 3015597 h 3562271"/>
                <a:gd name="connsiteX87" fmla="*/ 364013 w 1893832"/>
                <a:gd name="connsiteY87" fmla="*/ 3197132 h 3562271"/>
                <a:gd name="connsiteX88" fmla="*/ 574863 w 1893832"/>
                <a:gd name="connsiteY88" fmla="*/ 3363607 h 3562271"/>
                <a:gd name="connsiteX89" fmla="*/ 733270 w 1893832"/>
                <a:gd name="connsiteY89" fmla="*/ 3410671 h 3562271"/>
                <a:gd name="connsiteX90" fmla="*/ 903846 w 1893832"/>
                <a:gd name="connsiteY90" fmla="*/ 3394199 h 3562271"/>
                <a:gd name="connsiteX91" fmla="*/ 993470 w 1893832"/>
                <a:gd name="connsiteY91" fmla="*/ 3351975 h 3562271"/>
                <a:gd name="connsiteX92" fmla="*/ 1066286 w 1893832"/>
                <a:gd name="connsiteY92" fmla="*/ 3320644 h 3562271"/>
                <a:gd name="connsiteX93" fmla="*/ 1169560 w 1893832"/>
                <a:gd name="connsiteY93" fmla="*/ 3278420 h 3562271"/>
                <a:gd name="connsiteX94" fmla="*/ 1225566 w 1893832"/>
                <a:gd name="connsiteY94" fmla="*/ 3238079 h 3562271"/>
                <a:gd name="connsiteX95" fmla="*/ 1350557 w 1893832"/>
                <a:gd name="connsiteY95" fmla="*/ 3035498 h 3562271"/>
                <a:gd name="connsiteX96" fmla="*/ 1388208 w 1893832"/>
                <a:gd name="connsiteY96" fmla="*/ 2979358 h 3562271"/>
                <a:gd name="connsiteX97" fmla="*/ 1455443 w 1893832"/>
                <a:gd name="connsiteY97" fmla="*/ 2844214 h 3562271"/>
                <a:gd name="connsiteX98" fmla="*/ 1464587 w 1893832"/>
                <a:gd name="connsiteY98" fmla="*/ 2698516 h 3562271"/>
                <a:gd name="connsiteX99" fmla="*/ 1492759 w 1893832"/>
                <a:gd name="connsiteY99" fmla="*/ 2513080 h 3562271"/>
                <a:gd name="connsiteX100" fmla="*/ 1508896 w 1893832"/>
                <a:gd name="connsiteY100" fmla="*/ 2395620 h 3562271"/>
                <a:gd name="connsiteX101" fmla="*/ 1537471 w 1893832"/>
                <a:gd name="connsiteY101" fmla="*/ 2215295 h 3562271"/>
                <a:gd name="connsiteX102" fmla="*/ 1577812 w 1893832"/>
                <a:gd name="connsiteY102" fmla="*/ 1989116 h 3562271"/>
                <a:gd name="connsiteX103" fmla="*/ 1598318 w 1893832"/>
                <a:gd name="connsiteY103" fmla="*/ 1857401 h 3562271"/>
                <a:gd name="connsiteX104" fmla="*/ 1598722 w 1893832"/>
                <a:gd name="connsiteY104" fmla="*/ 1844964 h 3562271"/>
                <a:gd name="connsiteX105" fmla="*/ 1607462 w 1893832"/>
                <a:gd name="connsiteY105" fmla="*/ 1706795 h 3562271"/>
                <a:gd name="connsiteX106" fmla="*/ 1604706 w 1893832"/>
                <a:gd name="connsiteY106" fmla="*/ 1540590 h 3562271"/>
                <a:gd name="connsiteX107" fmla="*/ 1603698 w 1893832"/>
                <a:gd name="connsiteY107" fmla="*/ 1485859 h 3562271"/>
                <a:gd name="connsiteX108" fmla="*/ 1568130 w 1893832"/>
                <a:gd name="connsiteY108" fmla="*/ 1371559 h 3562271"/>
                <a:gd name="connsiteX109" fmla="*/ 1539287 w 1893832"/>
                <a:gd name="connsiteY109" fmla="*/ 1340766 h 3562271"/>
                <a:gd name="connsiteX110" fmla="*/ 1533235 w 1893832"/>
                <a:gd name="connsiteY110" fmla="*/ 1312191 h 3562271"/>
                <a:gd name="connsiteX111" fmla="*/ 1559255 w 1893832"/>
                <a:gd name="connsiteY111" fmla="*/ 1242535 h 3562271"/>
                <a:gd name="connsiteX112" fmla="*/ 1562886 w 1893832"/>
                <a:gd name="connsiteY112" fmla="*/ 1175300 h 3562271"/>
                <a:gd name="connsiteX113" fmla="*/ 1562213 w 1893832"/>
                <a:gd name="connsiteY113" fmla="*/ 1100802 h 3562271"/>
                <a:gd name="connsiteX114" fmla="*/ 1579157 w 1893832"/>
                <a:gd name="connsiteY114" fmla="*/ 963643 h 3562271"/>
                <a:gd name="connsiteX115" fmla="*/ 1560600 w 1893832"/>
                <a:gd name="connsiteY115" fmla="*/ 913957 h 3562271"/>
                <a:gd name="connsiteX116" fmla="*/ 1548766 w 1893832"/>
                <a:gd name="connsiteY116" fmla="*/ 882893 h 3562271"/>
                <a:gd name="connsiteX117" fmla="*/ 1548766 w 1893832"/>
                <a:gd name="connsiteY117" fmla="*/ 850486 h 3562271"/>
                <a:gd name="connsiteX118" fmla="*/ 1552666 w 1893832"/>
                <a:gd name="connsiteY118" fmla="*/ 834013 h 3562271"/>
                <a:gd name="connsiteX119" fmla="*/ 1560532 w 1893832"/>
                <a:gd name="connsiteY119" fmla="*/ 778140 h 3562271"/>
                <a:gd name="connsiteX120" fmla="*/ 1544396 w 1893832"/>
                <a:gd name="connsiteY120" fmla="*/ 660950 h 3562271"/>
                <a:gd name="connsiteX121" fmla="*/ 1566382 w 1893832"/>
                <a:gd name="connsiteY121" fmla="*/ 549473 h 3562271"/>
                <a:gd name="connsiteX122" fmla="*/ 1578955 w 1893832"/>
                <a:gd name="connsiteY122" fmla="*/ 478943 h 3562271"/>
                <a:gd name="connsiteX123" fmla="*/ 1557776 w 1893832"/>
                <a:gd name="connsiteY123" fmla="*/ 422735 h 3562271"/>
                <a:gd name="connsiteX124" fmla="*/ 1551053 w 1893832"/>
                <a:gd name="connsiteY124" fmla="*/ 401019 h 3562271"/>
                <a:gd name="connsiteX125" fmla="*/ 1583325 w 1893832"/>
                <a:gd name="connsiteY125" fmla="*/ 271725 h 3562271"/>
                <a:gd name="connsiteX126" fmla="*/ 1598924 w 1893832"/>
                <a:gd name="connsiteY126" fmla="*/ 154265 h 3562271"/>
                <a:gd name="connsiteX127" fmla="*/ 1525638 w 1893832"/>
                <a:gd name="connsiteY127" fmla="*/ 82390 h 3562271"/>
                <a:gd name="connsiteX128" fmla="*/ 1513199 w 1893832"/>
                <a:gd name="connsiteY128" fmla="*/ 82390 h 3562271"/>
                <a:gd name="connsiteX129" fmla="*/ 1491616 w 1893832"/>
                <a:gd name="connsiteY129" fmla="*/ 76809 h 3562271"/>
                <a:gd name="connsiteX130" fmla="*/ 1507820 w 1893832"/>
                <a:gd name="connsiteY130" fmla="*/ 60068 h 3562271"/>
                <a:gd name="connsiteX131" fmla="*/ 1572366 w 1893832"/>
                <a:gd name="connsiteY131" fmla="*/ 28468 h 3562271"/>
                <a:gd name="connsiteX132" fmla="*/ 1625751 w 1893832"/>
                <a:gd name="connsiteY132" fmla="*/ 1573 h 3562271"/>
                <a:gd name="connsiteX133" fmla="*/ 1647670 w 1893832"/>
                <a:gd name="connsiteY133" fmla="*/ 13407 h 3562271"/>
                <a:gd name="connsiteX134" fmla="*/ 1672412 w 1893832"/>
                <a:gd name="connsiteY134" fmla="*/ 174772 h 3562271"/>
                <a:gd name="connsiteX135" fmla="*/ 1681287 w 1893832"/>
                <a:gd name="connsiteY135" fmla="*/ 243284 h 3562271"/>
                <a:gd name="connsiteX136" fmla="*/ 1700719 w 1893832"/>
                <a:gd name="connsiteY136" fmla="*/ 332304 h 3562271"/>
                <a:gd name="connsiteX137" fmla="*/ 1702735 w 1893832"/>
                <a:gd name="connsiteY137" fmla="*/ 344473 h 3562271"/>
                <a:gd name="connsiteX138" fmla="*/ 1708652 w 1893832"/>
                <a:gd name="connsiteY138" fmla="*/ 480759 h 3562271"/>
                <a:gd name="connsiteX139" fmla="*/ 1716384 w 1893832"/>
                <a:gd name="connsiteY139" fmla="*/ 586722 h 3562271"/>
                <a:gd name="connsiteX140" fmla="*/ 1723511 w 1893832"/>
                <a:gd name="connsiteY140" fmla="*/ 655571 h 3562271"/>
                <a:gd name="connsiteX141" fmla="*/ 1728688 w 1893832"/>
                <a:gd name="connsiteY141" fmla="*/ 781906 h 3562271"/>
                <a:gd name="connsiteX142" fmla="*/ 1742135 w 1893832"/>
                <a:gd name="connsiteY142" fmla="*/ 889482 h 3562271"/>
                <a:gd name="connsiteX143" fmla="*/ 1792561 w 1893832"/>
                <a:gd name="connsiteY143" fmla="*/ 947977 h 3562271"/>
                <a:gd name="connsiteX144" fmla="*/ 1864167 w 1893832"/>
                <a:gd name="connsiteY144" fmla="*/ 925050 h 3562271"/>
                <a:gd name="connsiteX145" fmla="*/ 1877614 w 1893832"/>
                <a:gd name="connsiteY145" fmla="*/ 904207 h 3562271"/>
                <a:gd name="connsiteX146" fmla="*/ 1878690 w 1893832"/>
                <a:gd name="connsiteY146" fmla="*/ 917184 h 3562271"/>
                <a:gd name="connsiteX147" fmla="*/ 1878084 w 1893832"/>
                <a:gd name="connsiteY147" fmla="*/ 972586 h 3562271"/>
                <a:gd name="connsiteX148" fmla="*/ 1875059 w 1893832"/>
                <a:gd name="connsiteY148" fmla="*/ 986033 h 3562271"/>
                <a:gd name="connsiteX149" fmla="*/ 1887296 w 1893832"/>
                <a:gd name="connsiteY149" fmla="*/ 1030811 h 3562271"/>
                <a:gd name="connsiteX150" fmla="*/ 1886355 w 1893832"/>
                <a:gd name="connsiteY150" fmla="*/ 1063219 h 3562271"/>
                <a:gd name="connsiteX151" fmla="*/ 1881312 w 1893832"/>
                <a:gd name="connsiteY151" fmla="*/ 1097643 h 3562271"/>
                <a:gd name="connsiteX152" fmla="*/ 1876942 w 1893832"/>
                <a:gd name="connsiteY152" fmla="*/ 1129916 h 3562271"/>
                <a:gd name="connsiteX153" fmla="*/ 1876942 w 1893832"/>
                <a:gd name="connsiteY153" fmla="*/ 1158424 h 3562271"/>
                <a:gd name="connsiteX154" fmla="*/ 1875059 w 1893832"/>
                <a:gd name="connsiteY154" fmla="*/ 1173753 h 3562271"/>
                <a:gd name="connsiteX155" fmla="*/ 1873042 w 1893832"/>
                <a:gd name="connsiteY155" fmla="*/ 1204144 h 3562271"/>
                <a:gd name="connsiteX156" fmla="*/ 1870958 w 1893832"/>
                <a:gd name="connsiteY156" fmla="*/ 1218062 h 3562271"/>
                <a:gd name="connsiteX157" fmla="*/ 1867260 w 1893832"/>
                <a:gd name="connsiteY157" fmla="*/ 1248453 h 3562271"/>
                <a:gd name="connsiteX158" fmla="*/ 1864772 w 1893832"/>
                <a:gd name="connsiteY158" fmla="*/ 1268623 h 3562271"/>
                <a:gd name="connsiteX159" fmla="*/ 1861276 w 1893832"/>
                <a:gd name="connsiteY159" fmla="*/ 1297802 h 3562271"/>
                <a:gd name="connsiteX160" fmla="*/ 1858318 w 1893832"/>
                <a:gd name="connsiteY160" fmla="*/ 1323554 h 3562271"/>
                <a:gd name="connsiteX161" fmla="*/ 1857444 w 1893832"/>
                <a:gd name="connsiteY161" fmla="*/ 1353339 h 3562271"/>
                <a:gd name="connsiteX162" fmla="*/ 1854619 w 1893832"/>
                <a:gd name="connsiteY162" fmla="*/ 1373509 h 3562271"/>
                <a:gd name="connsiteX163" fmla="*/ 1851661 w 1893832"/>
                <a:gd name="connsiteY163" fmla="*/ 1402623 h 3562271"/>
                <a:gd name="connsiteX164" fmla="*/ 1850317 w 1893832"/>
                <a:gd name="connsiteY164" fmla="*/ 1422793 h 3562271"/>
                <a:gd name="connsiteX165" fmla="*/ 1845879 w 1893832"/>
                <a:gd name="connsiteY165" fmla="*/ 1445787 h 3562271"/>
                <a:gd name="connsiteX166" fmla="*/ 1842786 w 1893832"/>
                <a:gd name="connsiteY166" fmla="*/ 1469387 h 3562271"/>
                <a:gd name="connsiteX167" fmla="*/ 1841172 w 1893832"/>
                <a:gd name="connsiteY167" fmla="*/ 1491104 h 3562271"/>
                <a:gd name="connsiteX168" fmla="*/ 1839358 w 1893832"/>
                <a:gd name="connsiteY168" fmla="*/ 1508316 h 3562271"/>
                <a:gd name="connsiteX169" fmla="*/ 1836601 w 1893832"/>
                <a:gd name="connsiteY169" fmla="*/ 1531378 h 3562271"/>
                <a:gd name="connsiteX170" fmla="*/ 1833911 w 1893832"/>
                <a:gd name="connsiteY170" fmla="*/ 1548523 h 3562271"/>
                <a:gd name="connsiteX171" fmla="*/ 1831961 w 1893832"/>
                <a:gd name="connsiteY171" fmla="*/ 1571786 h 3562271"/>
                <a:gd name="connsiteX172" fmla="*/ 1828264 w 1893832"/>
                <a:gd name="connsiteY172" fmla="*/ 1593301 h 3562271"/>
                <a:gd name="connsiteX173" fmla="*/ 1822952 w 1893832"/>
                <a:gd name="connsiteY173" fmla="*/ 1605875 h 3562271"/>
                <a:gd name="connsiteX174" fmla="*/ 1818985 w 1893832"/>
                <a:gd name="connsiteY174" fmla="*/ 1633173 h 3562271"/>
                <a:gd name="connsiteX175" fmla="*/ 1821876 w 1893832"/>
                <a:gd name="connsiteY175" fmla="*/ 1641577 h 3562271"/>
                <a:gd name="connsiteX176" fmla="*/ 1827390 w 1893832"/>
                <a:gd name="connsiteY176" fmla="*/ 1657242 h 3562271"/>
                <a:gd name="connsiteX177" fmla="*/ 1813943 w 1893832"/>
                <a:gd name="connsiteY177" fmla="*/ 1663965 h 3562271"/>
                <a:gd name="connsiteX178" fmla="*/ 1738975 w 1893832"/>
                <a:gd name="connsiteY178" fmla="*/ 1728781 h 3562271"/>
                <a:gd name="connsiteX179" fmla="*/ 1634895 w 1893832"/>
                <a:gd name="connsiteY179" fmla="*/ 2113838 h 3562271"/>
                <a:gd name="connsiteX180" fmla="*/ 1591057 w 1893832"/>
                <a:gd name="connsiteY180" fmla="*/ 2341093 h 3562271"/>
                <a:gd name="connsiteX181" fmla="*/ 1536530 w 1893832"/>
                <a:gd name="connsiteY181" fmla="*/ 2682446 h 3562271"/>
                <a:gd name="connsiteX182" fmla="*/ 1524831 w 1893832"/>
                <a:gd name="connsiteY182" fmla="*/ 2853561 h 3562271"/>
                <a:gd name="connsiteX183" fmla="*/ 1472185 w 1893832"/>
                <a:gd name="connsiteY183" fmla="*/ 3083505 h 3562271"/>
                <a:gd name="connsiteX184" fmla="*/ 1317544 w 1893832"/>
                <a:gd name="connsiteY184" fmla="*/ 3297581 h 3562271"/>
                <a:gd name="connsiteX185" fmla="*/ 1088944 w 1893832"/>
                <a:gd name="connsiteY185" fmla="*/ 3435281 h 3562271"/>
                <a:gd name="connsiteX186" fmla="*/ 1052166 w 1893832"/>
                <a:gd name="connsiteY186" fmla="*/ 3541309 h 3562271"/>
                <a:gd name="connsiteX187" fmla="*/ 1055663 w 1893832"/>
                <a:gd name="connsiteY187" fmla="*/ 3559933 h 3562271"/>
                <a:gd name="connsiteX188" fmla="*/ 1040265 w 1893832"/>
                <a:gd name="connsiteY188" fmla="*/ 3552808 h 3562271"/>
                <a:gd name="connsiteX189" fmla="*/ 1002547 w 1893832"/>
                <a:gd name="connsiteY189" fmla="*/ 3546486 h 3562271"/>
                <a:gd name="connsiteX190" fmla="*/ 930874 w 1893832"/>
                <a:gd name="connsiteY190" fmla="*/ 3559933 h 3562271"/>
                <a:gd name="connsiteX191" fmla="*/ 911644 w 1893832"/>
                <a:gd name="connsiteY191" fmla="*/ 3556774 h 3562271"/>
                <a:gd name="connsiteX192" fmla="*/ 858529 w 1893832"/>
                <a:gd name="connsiteY192" fmla="*/ 3558253 h 3562271"/>
                <a:gd name="connsiteX193" fmla="*/ 851334 w 1893832"/>
                <a:gd name="connsiteY193" fmla="*/ 3559866 h 3562271"/>
                <a:gd name="connsiteX194" fmla="*/ 836274 w 1893832"/>
                <a:gd name="connsiteY194" fmla="*/ 3559262 h 3562271"/>
                <a:gd name="connsiteX195" fmla="*/ 821550 w 1893832"/>
                <a:gd name="connsiteY195" fmla="*/ 3554891 h 3562271"/>
                <a:gd name="connsiteX196" fmla="*/ 821550 w 1893832"/>
                <a:gd name="connsiteY196" fmla="*/ 3554891 h 3562271"/>
                <a:gd name="connsiteX197" fmla="*/ 777510 w 1893832"/>
                <a:gd name="connsiteY197" fmla="*/ 3549244 h 356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Lst>
              <a:rect l="l" t="t" r="r" b="b"/>
              <a:pathLst>
                <a:path w="1893832" h="3562271">
                  <a:moveTo>
                    <a:pt x="777510" y="3549244"/>
                  </a:moveTo>
                  <a:lnTo>
                    <a:pt x="772602" y="3549244"/>
                  </a:lnTo>
                  <a:cubicBezTo>
                    <a:pt x="759155" y="3533510"/>
                    <a:pt x="743422" y="3532166"/>
                    <a:pt x="726479" y="3541243"/>
                  </a:cubicBezTo>
                  <a:cubicBezTo>
                    <a:pt x="716729" y="3547496"/>
                    <a:pt x="704156" y="3547496"/>
                    <a:pt x="694408" y="3541243"/>
                  </a:cubicBezTo>
                  <a:cubicBezTo>
                    <a:pt x="678808" y="3532099"/>
                    <a:pt x="664689" y="3535326"/>
                    <a:pt x="653058" y="3549177"/>
                  </a:cubicBezTo>
                  <a:lnTo>
                    <a:pt x="632887" y="3549177"/>
                  </a:lnTo>
                  <a:cubicBezTo>
                    <a:pt x="579704" y="3551529"/>
                    <a:pt x="526521" y="3548167"/>
                    <a:pt x="473338" y="3549177"/>
                  </a:cubicBezTo>
                  <a:lnTo>
                    <a:pt x="463454" y="3549177"/>
                  </a:lnTo>
                  <a:cubicBezTo>
                    <a:pt x="463454" y="3543663"/>
                    <a:pt x="464329" y="3537814"/>
                    <a:pt x="458479" y="3534251"/>
                  </a:cubicBezTo>
                  <a:cubicBezTo>
                    <a:pt x="457067" y="3532368"/>
                    <a:pt x="455050" y="3531024"/>
                    <a:pt x="453504" y="3529275"/>
                  </a:cubicBezTo>
                  <a:lnTo>
                    <a:pt x="438577" y="3529275"/>
                  </a:lnTo>
                  <a:cubicBezTo>
                    <a:pt x="437031" y="3531024"/>
                    <a:pt x="435014" y="3532368"/>
                    <a:pt x="433602" y="3534251"/>
                  </a:cubicBezTo>
                  <a:lnTo>
                    <a:pt x="428626" y="3534251"/>
                  </a:lnTo>
                  <a:cubicBezTo>
                    <a:pt x="427483" y="3535595"/>
                    <a:pt x="425466" y="3535797"/>
                    <a:pt x="424055" y="3534653"/>
                  </a:cubicBezTo>
                  <a:cubicBezTo>
                    <a:pt x="423920" y="3534520"/>
                    <a:pt x="423785" y="3534385"/>
                    <a:pt x="423651" y="3534251"/>
                  </a:cubicBezTo>
                  <a:cubicBezTo>
                    <a:pt x="421633" y="3530754"/>
                    <a:pt x="417734" y="3528804"/>
                    <a:pt x="413700" y="3529275"/>
                  </a:cubicBezTo>
                  <a:cubicBezTo>
                    <a:pt x="409397" y="3525510"/>
                    <a:pt x="403010" y="3525510"/>
                    <a:pt x="398707" y="3529275"/>
                  </a:cubicBezTo>
                  <a:lnTo>
                    <a:pt x="393731" y="3529275"/>
                  </a:lnTo>
                  <a:cubicBezTo>
                    <a:pt x="392319" y="3527393"/>
                    <a:pt x="390302" y="3526048"/>
                    <a:pt x="388756" y="3524300"/>
                  </a:cubicBezTo>
                  <a:lnTo>
                    <a:pt x="378805" y="3524300"/>
                  </a:lnTo>
                  <a:cubicBezTo>
                    <a:pt x="377393" y="3522417"/>
                    <a:pt x="375376" y="3521073"/>
                    <a:pt x="373829" y="3519325"/>
                  </a:cubicBezTo>
                  <a:lnTo>
                    <a:pt x="358903" y="3519325"/>
                  </a:lnTo>
                  <a:cubicBezTo>
                    <a:pt x="357424" y="3517442"/>
                    <a:pt x="355407" y="3516096"/>
                    <a:pt x="353928" y="3514349"/>
                  </a:cubicBezTo>
                  <a:cubicBezTo>
                    <a:pt x="349355" y="3512601"/>
                    <a:pt x="345658" y="3508903"/>
                    <a:pt x="343910" y="3504330"/>
                  </a:cubicBezTo>
                  <a:cubicBezTo>
                    <a:pt x="342229" y="3502716"/>
                    <a:pt x="340615" y="3501103"/>
                    <a:pt x="338935" y="3499354"/>
                  </a:cubicBezTo>
                  <a:lnTo>
                    <a:pt x="328984" y="3494379"/>
                  </a:lnTo>
                  <a:cubicBezTo>
                    <a:pt x="327571" y="3492498"/>
                    <a:pt x="325555" y="3491219"/>
                    <a:pt x="324008" y="3489404"/>
                  </a:cubicBezTo>
                  <a:lnTo>
                    <a:pt x="299131" y="3489404"/>
                  </a:lnTo>
                  <a:cubicBezTo>
                    <a:pt x="297585" y="3487655"/>
                    <a:pt x="295904" y="3485975"/>
                    <a:pt x="294156" y="3484428"/>
                  </a:cubicBezTo>
                  <a:lnTo>
                    <a:pt x="284205" y="3469502"/>
                  </a:lnTo>
                  <a:cubicBezTo>
                    <a:pt x="282389" y="3467956"/>
                    <a:pt x="281112" y="3465939"/>
                    <a:pt x="279230" y="3464527"/>
                  </a:cubicBezTo>
                  <a:cubicBezTo>
                    <a:pt x="276137" y="3457938"/>
                    <a:pt x="270825" y="3452693"/>
                    <a:pt x="264236" y="3449601"/>
                  </a:cubicBezTo>
                  <a:cubicBezTo>
                    <a:pt x="262824" y="3447718"/>
                    <a:pt x="260807" y="3446374"/>
                    <a:pt x="259261" y="3444558"/>
                  </a:cubicBezTo>
                  <a:lnTo>
                    <a:pt x="234383" y="3434608"/>
                  </a:lnTo>
                  <a:cubicBezTo>
                    <a:pt x="232837" y="3432859"/>
                    <a:pt x="231156" y="3431178"/>
                    <a:pt x="229408" y="3429632"/>
                  </a:cubicBezTo>
                  <a:lnTo>
                    <a:pt x="214482" y="3404755"/>
                  </a:lnTo>
                  <a:cubicBezTo>
                    <a:pt x="212666" y="3403209"/>
                    <a:pt x="211389" y="3401192"/>
                    <a:pt x="209439" y="3399780"/>
                  </a:cubicBezTo>
                  <a:cubicBezTo>
                    <a:pt x="202716" y="3385054"/>
                    <a:pt x="187050" y="3382029"/>
                    <a:pt x="174611" y="3374836"/>
                  </a:cubicBezTo>
                  <a:cubicBezTo>
                    <a:pt x="173065" y="3373088"/>
                    <a:pt x="171384" y="3371407"/>
                    <a:pt x="169636" y="3369859"/>
                  </a:cubicBezTo>
                  <a:lnTo>
                    <a:pt x="154710" y="3335032"/>
                  </a:lnTo>
                  <a:cubicBezTo>
                    <a:pt x="152961" y="3333418"/>
                    <a:pt x="151482" y="3331603"/>
                    <a:pt x="149734" y="3330056"/>
                  </a:cubicBezTo>
                  <a:cubicBezTo>
                    <a:pt x="147986" y="3328510"/>
                    <a:pt x="146440" y="3326695"/>
                    <a:pt x="144759" y="3325081"/>
                  </a:cubicBezTo>
                  <a:cubicBezTo>
                    <a:pt x="143078" y="3323467"/>
                    <a:pt x="141330" y="3321787"/>
                    <a:pt x="139716" y="3320038"/>
                  </a:cubicBezTo>
                  <a:lnTo>
                    <a:pt x="129765" y="3315063"/>
                  </a:lnTo>
                  <a:cubicBezTo>
                    <a:pt x="128219" y="3296775"/>
                    <a:pt x="121227" y="3279428"/>
                    <a:pt x="109595" y="3265242"/>
                  </a:cubicBezTo>
                  <a:cubicBezTo>
                    <a:pt x="97896" y="3253745"/>
                    <a:pt x="96417" y="3251930"/>
                    <a:pt x="94669" y="3250316"/>
                  </a:cubicBezTo>
                  <a:cubicBezTo>
                    <a:pt x="92920" y="3248703"/>
                    <a:pt x="91239" y="3247089"/>
                    <a:pt x="89693" y="3245341"/>
                  </a:cubicBezTo>
                  <a:cubicBezTo>
                    <a:pt x="74095" y="3237204"/>
                    <a:pt x="81490" y="3222547"/>
                    <a:pt x="79742" y="3210512"/>
                  </a:cubicBezTo>
                  <a:cubicBezTo>
                    <a:pt x="77927" y="3208966"/>
                    <a:pt x="76650" y="3206948"/>
                    <a:pt x="74699" y="3205536"/>
                  </a:cubicBezTo>
                  <a:lnTo>
                    <a:pt x="74699" y="3190812"/>
                  </a:lnTo>
                  <a:cubicBezTo>
                    <a:pt x="72952" y="3189333"/>
                    <a:pt x="71607" y="3187316"/>
                    <a:pt x="69724" y="3185837"/>
                  </a:cubicBezTo>
                  <a:lnTo>
                    <a:pt x="64749" y="3175886"/>
                  </a:lnTo>
                  <a:cubicBezTo>
                    <a:pt x="63001" y="3174340"/>
                    <a:pt x="61522" y="3172457"/>
                    <a:pt x="59773" y="3170911"/>
                  </a:cubicBezTo>
                  <a:cubicBezTo>
                    <a:pt x="58220" y="3169163"/>
                    <a:pt x="56553" y="3167482"/>
                    <a:pt x="54798" y="3165936"/>
                  </a:cubicBezTo>
                  <a:cubicBezTo>
                    <a:pt x="46468" y="3156522"/>
                    <a:pt x="42817" y="3143815"/>
                    <a:pt x="44847" y="3131376"/>
                  </a:cubicBezTo>
                  <a:cubicBezTo>
                    <a:pt x="46851" y="3115644"/>
                    <a:pt x="43334" y="3099708"/>
                    <a:pt x="34896" y="3086261"/>
                  </a:cubicBezTo>
                  <a:cubicBezTo>
                    <a:pt x="33148" y="3084648"/>
                    <a:pt x="31669" y="3082832"/>
                    <a:pt x="29921" y="3081286"/>
                  </a:cubicBezTo>
                  <a:cubicBezTo>
                    <a:pt x="28348" y="3079538"/>
                    <a:pt x="26687" y="3077857"/>
                    <a:pt x="24946" y="3076310"/>
                  </a:cubicBezTo>
                  <a:cubicBezTo>
                    <a:pt x="24946" y="3065554"/>
                    <a:pt x="24946" y="3054863"/>
                    <a:pt x="24946" y="3044104"/>
                  </a:cubicBezTo>
                  <a:cubicBezTo>
                    <a:pt x="24946" y="3029313"/>
                    <a:pt x="25752" y="3014522"/>
                    <a:pt x="17549" y="3000940"/>
                  </a:cubicBezTo>
                  <a:cubicBezTo>
                    <a:pt x="13045" y="2993611"/>
                    <a:pt x="15331" y="2984871"/>
                    <a:pt x="14995" y="2976667"/>
                  </a:cubicBezTo>
                  <a:cubicBezTo>
                    <a:pt x="16877" y="2975256"/>
                    <a:pt x="18155" y="2973238"/>
                    <a:pt x="19970" y="2971692"/>
                  </a:cubicBezTo>
                  <a:cubicBezTo>
                    <a:pt x="20508" y="2959858"/>
                    <a:pt x="18820" y="2948025"/>
                    <a:pt x="14995" y="2936797"/>
                  </a:cubicBezTo>
                  <a:cubicBezTo>
                    <a:pt x="13179" y="2935318"/>
                    <a:pt x="11902" y="2933301"/>
                    <a:pt x="10019" y="2931822"/>
                  </a:cubicBezTo>
                  <a:lnTo>
                    <a:pt x="10019" y="2911651"/>
                  </a:lnTo>
                  <a:cubicBezTo>
                    <a:pt x="11902" y="2910240"/>
                    <a:pt x="13179" y="2908222"/>
                    <a:pt x="14995" y="2906676"/>
                  </a:cubicBezTo>
                  <a:cubicBezTo>
                    <a:pt x="14524" y="2891144"/>
                    <a:pt x="16541" y="2875547"/>
                    <a:pt x="10826" y="2860351"/>
                  </a:cubicBezTo>
                  <a:cubicBezTo>
                    <a:pt x="9172" y="2854770"/>
                    <a:pt x="9555" y="2848786"/>
                    <a:pt x="11902" y="2843475"/>
                  </a:cubicBezTo>
                  <a:cubicBezTo>
                    <a:pt x="17886" y="2826667"/>
                    <a:pt x="13784" y="2809185"/>
                    <a:pt x="14995" y="2792107"/>
                  </a:cubicBezTo>
                  <a:cubicBezTo>
                    <a:pt x="13179" y="2790560"/>
                    <a:pt x="11902" y="2788543"/>
                    <a:pt x="10019" y="2787131"/>
                  </a:cubicBezTo>
                  <a:lnTo>
                    <a:pt x="10019" y="2777181"/>
                  </a:lnTo>
                  <a:cubicBezTo>
                    <a:pt x="11902" y="2775702"/>
                    <a:pt x="13179" y="2773684"/>
                    <a:pt x="14995" y="2772205"/>
                  </a:cubicBezTo>
                  <a:cubicBezTo>
                    <a:pt x="15936" y="2757145"/>
                    <a:pt x="22391" y="2742757"/>
                    <a:pt x="19970" y="2727360"/>
                  </a:cubicBezTo>
                  <a:cubicBezTo>
                    <a:pt x="18155" y="2725814"/>
                    <a:pt x="16877" y="2723796"/>
                    <a:pt x="14995" y="2722385"/>
                  </a:cubicBezTo>
                  <a:lnTo>
                    <a:pt x="14995" y="2712434"/>
                  </a:lnTo>
                  <a:cubicBezTo>
                    <a:pt x="16877" y="2710953"/>
                    <a:pt x="18155" y="2708937"/>
                    <a:pt x="19970" y="2707458"/>
                  </a:cubicBezTo>
                  <a:cubicBezTo>
                    <a:pt x="20932" y="2695960"/>
                    <a:pt x="17469" y="2684530"/>
                    <a:pt x="10288" y="2675454"/>
                  </a:cubicBezTo>
                  <a:cubicBezTo>
                    <a:pt x="-3697" y="2656696"/>
                    <a:pt x="-4033" y="2646812"/>
                    <a:pt x="8876" y="2626909"/>
                  </a:cubicBezTo>
                  <a:cubicBezTo>
                    <a:pt x="14793" y="2617901"/>
                    <a:pt x="20710" y="2609294"/>
                    <a:pt x="19970" y="2597865"/>
                  </a:cubicBezTo>
                  <a:cubicBezTo>
                    <a:pt x="40141" y="2615077"/>
                    <a:pt x="40141" y="2615077"/>
                    <a:pt x="29383" y="2635987"/>
                  </a:cubicBezTo>
                  <a:cubicBezTo>
                    <a:pt x="21920" y="2650376"/>
                    <a:pt x="24273" y="2657905"/>
                    <a:pt x="40006" y="2661671"/>
                  </a:cubicBezTo>
                  <a:cubicBezTo>
                    <a:pt x="65522" y="2668260"/>
                    <a:pt x="91441" y="2673370"/>
                    <a:pt x="117529" y="2676866"/>
                  </a:cubicBezTo>
                  <a:cubicBezTo>
                    <a:pt x="131513" y="2678412"/>
                    <a:pt x="144960" y="2682446"/>
                    <a:pt x="159080" y="2683051"/>
                  </a:cubicBezTo>
                  <a:cubicBezTo>
                    <a:pt x="173199" y="2683657"/>
                    <a:pt x="185033" y="2700197"/>
                    <a:pt x="189470" y="2717811"/>
                  </a:cubicBezTo>
                  <a:cubicBezTo>
                    <a:pt x="199354" y="2755060"/>
                    <a:pt x="205539" y="2793183"/>
                    <a:pt x="208027" y="2831642"/>
                  </a:cubicBezTo>
                  <a:cubicBezTo>
                    <a:pt x="209103" y="2854703"/>
                    <a:pt x="211927" y="2877697"/>
                    <a:pt x="216364" y="2900356"/>
                  </a:cubicBezTo>
                  <a:cubicBezTo>
                    <a:pt x="225509" y="2939755"/>
                    <a:pt x="237947" y="2978281"/>
                    <a:pt x="253545" y="3015597"/>
                  </a:cubicBezTo>
                  <a:cubicBezTo>
                    <a:pt x="279767" y="3081959"/>
                    <a:pt x="317150" y="3143344"/>
                    <a:pt x="364013" y="3197132"/>
                  </a:cubicBezTo>
                  <a:cubicBezTo>
                    <a:pt x="423181" y="3265712"/>
                    <a:pt x="491223" y="3324879"/>
                    <a:pt x="574863" y="3363607"/>
                  </a:cubicBezTo>
                  <a:cubicBezTo>
                    <a:pt x="625088" y="3386870"/>
                    <a:pt x="678473" y="3402738"/>
                    <a:pt x="733270" y="3410671"/>
                  </a:cubicBezTo>
                  <a:cubicBezTo>
                    <a:pt x="790621" y="3418807"/>
                    <a:pt x="849116" y="3413160"/>
                    <a:pt x="903846" y="3394199"/>
                  </a:cubicBezTo>
                  <a:cubicBezTo>
                    <a:pt x="935379" y="3383979"/>
                    <a:pt x="965500" y="3369793"/>
                    <a:pt x="993470" y="3351975"/>
                  </a:cubicBezTo>
                  <a:cubicBezTo>
                    <a:pt x="1016128" y="3338124"/>
                    <a:pt x="1040669" y="3327569"/>
                    <a:pt x="1066286" y="3320644"/>
                  </a:cubicBezTo>
                  <a:cubicBezTo>
                    <a:pt x="1101921" y="3309751"/>
                    <a:pt x="1136480" y="3295633"/>
                    <a:pt x="1169560" y="3278420"/>
                  </a:cubicBezTo>
                  <a:cubicBezTo>
                    <a:pt x="1189931" y="3267460"/>
                    <a:pt x="1208758" y="3253878"/>
                    <a:pt x="1225566" y="3238079"/>
                  </a:cubicBezTo>
                  <a:cubicBezTo>
                    <a:pt x="1287423" y="3182879"/>
                    <a:pt x="1325343" y="3113155"/>
                    <a:pt x="1350557" y="3035498"/>
                  </a:cubicBezTo>
                  <a:cubicBezTo>
                    <a:pt x="1356743" y="3013244"/>
                    <a:pt x="1369920" y="2993543"/>
                    <a:pt x="1388208" y="2979358"/>
                  </a:cubicBezTo>
                  <a:cubicBezTo>
                    <a:pt x="1431911" y="2945740"/>
                    <a:pt x="1451208" y="2899952"/>
                    <a:pt x="1455443" y="2844214"/>
                  </a:cubicBezTo>
                  <a:cubicBezTo>
                    <a:pt x="1459074" y="2795603"/>
                    <a:pt x="1455443" y="2746588"/>
                    <a:pt x="1464587" y="2698516"/>
                  </a:cubicBezTo>
                  <a:cubicBezTo>
                    <a:pt x="1476287" y="2637062"/>
                    <a:pt x="1481061" y="2574601"/>
                    <a:pt x="1492759" y="2513080"/>
                  </a:cubicBezTo>
                  <a:cubicBezTo>
                    <a:pt x="1500088" y="2474353"/>
                    <a:pt x="1502845" y="2434752"/>
                    <a:pt x="1508896" y="2395620"/>
                  </a:cubicBezTo>
                  <a:cubicBezTo>
                    <a:pt x="1518175" y="2335512"/>
                    <a:pt x="1527318" y="2275337"/>
                    <a:pt x="1537471" y="2215295"/>
                  </a:cubicBezTo>
                  <a:cubicBezTo>
                    <a:pt x="1550312" y="2139790"/>
                    <a:pt x="1566853" y="2064890"/>
                    <a:pt x="1577812" y="1989116"/>
                  </a:cubicBezTo>
                  <a:cubicBezTo>
                    <a:pt x="1584132" y="1945144"/>
                    <a:pt x="1591259" y="1901306"/>
                    <a:pt x="1598318" y="1857401"/>
                  </a:cubicBezTo>
                  <a:cubicBezTo>
                    <a:pt x="1598857" y="1853301"/>
                    <a:pt x="1598992" y="1849132"/>
                    <a:pt x="1598722" y="1844964"/>
                  </a:cubicBezTo>
                  <a:cubicBezTo>
                    <a:pt x="1597916" y="1798638"/>
                    <a:pt x="1605446" y="1752785"/>
                    <a:pt x="1607462" y="1706795"/>
                  </a:cubicBezTo>
                  <a:cubicBezTo>
                    <a:pt x="1609749" y="1651595"/>
                    <a:pt x="1613043" y="1595924"/>
                    <a:pt x="1604706" y="1540590"/>
                  </a:cubicBezTo>
                  <a:cubicBezTo>
                    <a:pt x="1602017" y="1522704"/>
                    <a:pt x="1604168" y="1504147"/>
                    <a:pt x="1603698" y="1485859"/>
                  </a:cubicBezTo>
                  <a:cubicBezTo>
                    <a:pt x="1602554" y="1444577"/>
                    <a:pt x="1593478" y="1405177"/>
                    <a:pt x="1568130" y="1371559"/>
                  </a:cubicBezTo>
                  <a:cubicBezTo>
                    <a:pt x="1559457" y="1360466"/>
                    <a:pt x="1549775" y="1350179"/>
                    <a:pt x="1539287" y="1340766"/>
                  </a:cubicBezTo>
                  <a:cubicBezTo>
                    <a:pt x="1530478" y="1334043"/>
                    <a:pt x="1527923" y="1321873"/>
                    <a:pt x="1533235" y="1312191"/>
                  </a:cubicBezTo>
                  <a:cubicBezTo>
                    <a:pt x="1542716" y="1289330"/>
                    <a:pt x="1550111" y="1265596"/>
                    <a:pt x="1559255" y="1242535"/>
                  </a:cubicBezTo>
                  <a:cubicBezTo>
                    <a:pt x="1568399" y="1219474"/>
                    <a:pt x="1574114" y="1197151"/>
                    <a:pt x="1562886" y="1175300"/>
                  </a:cubicBezTo>
                  <a:cubicBezTo>
                    <a:pt x="1549775" y="1149615"/>
                    <a:pt x="1556768" y="1125881"/>
                    <a:pt x="1562213" y="1100802"/>
                  </a:cubicBezTo>
                  <a:cubicBezTo>
                    <a:pt x="1573173" y="1055890"/>
                    <a:pt x="1578821" y="1009835"/>
                    <a:pt x="1579157" y="963643"/>
                  </a:cubicBezTo>
                  <a:cubicBezTo>
                    <a:pt x="1579963" y="945221"/>
                    <a:pt x="1573307" y="927337"/>
                    <a:pt x="1560600" y="913957"/>
                  </a:cubicBezTo>
                  <a:cubicBezTo>
                    <a:pt x="1551993" y="906022"/>
                    <a:pt x="1547624" y="894525"/>
                    <a:pt x="1548766" y="882893"/>
                  </a:cubicBezTo>
                  <a:cubicBezTo>
                    <a:pt x="1549506" y="872135"/>
                    <a:pt x="1548766" y="861311"/>
                    <a:pt x="1548766" y="850486"/>
                  </a:cubicBezTo>
                  <a:cubicBezTo>
                    <a:pt x="1547758" y="844704"/>
                    <a:pt x="1549170" y="838719"/>
                    <a:pt x="1552666" y="834013"/>
                  </a:cubicBezTo>
                  <a:cubicBezTo>
                    <a:pt x="1569139" y="817204"/>
                    <a:pt x="1564567" y="797640"/>
                    <a:pt x="1560532" y="778140"/>
                  </a:cubicBezTo>
                  <a:cubicBezTo>
                    <a:pt x="1552599" y="739345"/>
                    <a:pt x="1538815" y="701022"/>
                    <a:pt x="1544396" y="660950"/>
                  </a:cubicBezTo>
                  <a:cubicBezTo>
                    <a:pt x="1549573" y="623432"/>
                    <a:pt x="1556902" y="586185"/>
                    <a:pt x="1566382" y="549473"/>
                  </a:cubicBezTo>
                  <a:cubicBezTo>
                    <a:pt x="1573240" y="526546"/>
                    <a:pt x="1577476" y="502879"/>
                    <a:pt x="1578955" y="478943"/>
                  </a:cubicBezTo>
                  <a:cubicBezTo>
                    <a:pt x="1580434" y="458034"/>
                    <a:pt x="1572702" y="437460"/>
                    <a:pt x="1557776" y="422735"/>
                  </a:cubicBezTo>
                  <a:cubicBezTo>
                    <a:pt x="1551590" y="416616"/>
                    <a:pt x="1547085" y="410767"/>
                    <a:pt x="1551053" y="401019"/>
                  </a:cubicBezTo>
                  <a:cubicBezTo>
                    <a:pt x="1568668" y="359668"/>
                    <a:pt x="1574988" y="315361"/>
                    <a:pt x="1583325" y="271725"/>
                  </a:cubicBezTo>
                  <a:cubicBezTo>
                    <a:pt x="1590855" y="232930"/>
                    <a:pt x="1596100" y="193664"/>
                    <a:pt x="1598924" y="154265"/>
                  </a:cubicBezTo>
                  <a:cubicBezTo>
                    <a:pt x="1601210" y="120647"/>
                    <a:pt x="1561743" y="77213"/>
                    <a:pt x="1525638" y="82390"/>
                  </a:cubicBezTo>
                  <a:cubicBezTo>
                    <a:pt x="1521536" y="82995"/>
                    <a:pt x="1517300" y="82995"/>
                    <a:pt x="1513199" y="82390"/>
                  </a:cubicBezTo>
                  <a:cubicBezTo>
                    <a:pt x="1505602" y="81113"/>
                    <a:pt x="1493835" y="87366"/>
                    <a:pt x="1491616" y="76809"/>
                  </a:cubicBezTo>
                  <a:cubicBezTo>
                    <a:pt x="1489801" y="68203"/>
                    <a:pt x="1501433" y="65110"/>
                    <a:pt x="1507820" y="60068"/>
                  </a:cubicBezTo>
                  <a:cubicBezTo>
                    <a:pt x="1526982" y="44671"/>
                    <a:pt x="1551523" y="40435"/>
                    <a:pt x="1572366" y="28468"/>
                  </a:cubicBezTo>
                  <a:cubicBezTo>
                    <a:pt x="1589578" y="18583"/>
                    <a:pt x="1607664" y="10112"/>
                    <a:pt x="1625751" y="1573"/>
                  </a:cubicBezTo>
                  <a:cubicBezTo>
                    <a:pt x="1639938" y="-5150"/>
                    <a:pt x="1648207" y="-1049"/>
                    <a:pt x="1647670" y="13407"/>
                  </a:cubicBezTo>
                  <a:cubicBezTo>
                    <a:pt x="1645585" y="68809"/>
                    <a:pt x="1663335" y="120983"/>
                    <a:pt x="1672412" y="174772"/>
                  </a:cubicBezTo>
                  <a:cubicBezTo>
                    <a:pt x="1676312" y="197430"/>
                    <a:pt x="1677253" y="220626"/>
                    <a:pt x="1681287" y="243284"/>
                  </a:cubicBezTo>
                  <a:cubicBezTo>
                    <a:pt x="1686598" y="273204"/>
                    <a:pt x="1697625" y="301914"/>
                    <a:pt x="1700719" y="332304"/>
                  </a:cubicBezTo>
                  <a:cubicBezTo>
                    <a:pt x="1701726" y="336270"/>
                    <a:pt x="1702399" y="340372"/>
                    <a:pt x="1702735" y="344473"/>
                  </a:cubicBezTo>
                  <a:cubicBezTo>
                    <a:pt x="1699575" y="390126"/>
                    <a:pt x="1705962" y="435442"/>
                    <a:pt x="1708652" y="480759"/>
                  </a:cubicBezTo>
                  <a:cubicBezTo>
                    <a:pt x="1710669" y="515990"/>
                    <a:pt x="1712216" y="551423"/>
                    <a:pt x="1716384" y="586722"/>
                  </a:cubicBezTo>
                  <a:cubicBezTo>
                    <a:pt x="1719006" y="609515"/>
                    <a:pt x="1720956" y="632711"/>
                    <a:pt x="1723511" y="655571"/>
                  </a:cubicBezTo>
                  <a:cubicBezTo>
                    <a:pt x="1728285" y="697727"/>
                    <a:pt x="1724587" y="740086"/>
                    <a:pt x="1728688" y="781906"/>
                  </a:cubicBezTo>
                  <a:cubicBezTo>
                    <a:pt x="1732319" y="817810"/>
                    <a:pt x="1734067" y="853982"/>
                    <a:pt x="1742135" y="889482"/>
                  </a:cubicBezTo>
                  <a:cubicBezTo>
                    <a:pt x="1748858" y="919469"/>
                    <a:pt x="1763784" y="939640"/>
                    <a:pt x="1792561" y="947977"/>
                  </a:cubicBezTo>
                  <a:cubicBezTo>
                    <a:pt x="1821338" y="956314"/>
                    <a:pt x="1844266" y="945423"/>
                    <a:pt x="1864167" y="925050"/>
                  </a:cubicBezTo>
                  <a:cubicBezTo>
                    <a:pt x="1869747" y="918865"/>
                    <a:pt x="1874320" y="911872"/>
                    <a:pt x="1877614" y="904207"/>
                  </a:cubicBezTo>
                  <a:cubicBezTo>
                    <a:pt x="1883127" y="908174"/>
                    <a:pt x="1880573" y="912409"/>
                    <a:pt x="1878690" y="917184"/>
                  </a:cubicBezTo>
                  <a:cubicBezTo>
                    <a:pt x="1871496" y="935472"/>
                    <a:pt x="1861949" y="953827"/>
                    <a:pt x="1878084" y="972586"/>
                  </a:cubicBezTo>
                  <a:cubicBezTo>
                    <a:pt x="1882522" y="977763"/>
                    <a:pt x="1875463" y="981392"/>
                    <a:pt x="1875059" y="986033"/>
                  </a:cubicBezTo>
                  <a:cubicBezTo>
                    <a:pt x="1873311" y="1002303"/>
                    <a:pt x="1864504" y="1020120"/>
                    <a:pt x="1887296" y="1030811"/>
                  </a:cubicBezTo>
                  <a:cubicBezTo>
                    <a:pt x="1896306" y="1035048"/>
                    <a:pt x="1894558" y="1055419"/>
                    <a:pt x="1886355" y="1063219"/>
                  </a:cubicBezTo>
                  <a:cubicBezTo>
                    <a:pt x="1869680" y="1079018"/>
                    <a:pt x="1869614" y="1079624"/>
                    <a:pt x="1881312" y="1097643"/>
                  </a:cubicBezTo>
                  <a:cubicBezTo>
                    <a:pt x="1890859" y="1112434"/>
                    <a:pt x="1890254" y="1117142"/>
                    <a:pt x="1876942" y="1129916"/>
                  </a:cubicBezTo>
                  <a:cubicBezTo>
                    <a:pt x="1866453" y="1140001"/>
                    <a:pt x="1866050" y="1145380"/>
                    <a:pt x="1876942" y="1158424"/>
                  </a:cubicBezTo>
                  <a:cubicBezTo>
                    <a:pt x="1882657" y="1165147"/>
                    <a:pt x="1882388" y="1168038"/>
                    <a:pt x="1875059" y="1173753"/>
                  </a:cubicBezTo>
                  <a:cubicBezTo>
                    <a:pt x="1859461" y="1185789"/>
                    <a:pt x="1859797" y="1186797"/>
                    <a:pt x="1873042" y="1204144"/>
                  </a:cubicBezTo>
                  <a:cubicBezTo>
                    <a:pt x="1877614" y="1210060"/>
                    <a:pt x="1876942" y="1213154"/>
                    <a:pt x="1870958" y="1218062"/>
                  </a:cubicBezTo>
                  <a:cubicBezTo>
                    <a:pt x="1854418" y="1231844"/>
                    <a:pt x="1854552" y="1232517"/>
                    <a:pt x="1867260" y="1248453"/>
                  </a:cubicBezTo>
                  <a:cubicBezTo>
                    <a:pt x="1873983" y="1256588"/>
                    <a:pt x="1873983" y="1261496"/>
                    <a:pt x="1864772" y="1268623"/>
                  </a:cubicBezTo>
                  <a:cubicBezTo>
                    <a:pt x="1849644" y="1280187"/>
                    <a:pt x="1850048" y="1283549"/>
                    <a:pt x="1861276" y="1297802"/>
                  </a:cubicBezTo>
                  <a:cubicBezTo>
                    <a:pt x="1870084" y="1309097"/>
                    <a:pt x="1869614" y="1313267"/>
                    <a:pt x="1858318" y="1323554"/>
                  </a:cubicBezTo>
                  <a:cubicBezTo>
                    <a:pt x="1845476" y="1335253"/>
                    <a:pt x="1844871" y="1337672"/>
                    <a:pt x="1857444" y="1353339"/>
                  </a:cubicBezTo>
                  <a:cubicBezTo>
                    <a:pt x="1864167" y="1361474"/>
                    <a:pt x="1863764" y="1366382"/>
                    <a:pt x="1854619" y="1373509"/>
                  </a:cubicBezTo>
                  <a:cubicBezTo>
                    <a:pt x="1839559" y="1384872"/>
                    <a:pt x="1839626" y="1388368"/>
                    <a:pt x="1851661" y="1402623"/>
                  </a:cubicBezTo>
                  <a:cubicBezTo>
                    <a:pt x="1858385" y="1410489"/>
                    <a:pt x="1860402" y="1416876"/>
                    <a:pt x="1850317" y="1422793"/>
                  </a:cubicBezTo>
                  <a:cubicBezTo>
                    <a:pt x="1840232" y="1428709"/>
                    <a:pt x="1840298" y="1438123"/>
                    <a:pt x="1845879" y="1445787"/>
                  </a:cubicBezTo>
                  <a:cubicBezTo>
                    <a:pt x="1853006" y="1455671"/>
                    <a:pt x="1855561" y="1461992"/>
                    <a:pt x="1842786" y="1469387"/>
                  </a:cubicBezTo>
                  <a:cubicBezTo>
                    <a:pt x="1834046" y="1474429"/>
                    <a:pt x="1835659" y="1484178"/>
                    <a:pt x="1841172" y="1491104"/>
                  </a:cubicBezTo>
                  <a:cubicBezTo>
                    <a:pt x="1846686" y="1498029"/>
                    <a:pt x="1849443" y="1502735"/>
                    <a:pt x="1839358" y="1508316"/>
                  </a:cubicBezTo>
                  <a:cubicBezTo>
                    <a:pt x="1829272" y="1513897"/>
                    <a:pt x="1830482" y="1523646"/>
                    <a:pt x="1836601" y="1531378"/>
                  </a:cubicBezTo>
                  <a:cubicBezTo>
                    <a:pt x="1842719" y="1539111"/>
                    <a:pt x="1843324" y="1543009"/>
                    <a:pt x="1833911" y="1548523"/>
                  </a:cubicBezTo>
                  <a:cubicBezTo>
                    <a:pt x="1824498" y="1554037"/>
                    <a:pt x="1825911" y="1563853"/>
                    <a:pt x="1831961" y="1571786"/>
                  </a:cubicBezTo>
                  <a:cubicBezTo>
                    <a:pt x="1838685" y="1580729"/>
                    <a:pt x="1840298" y="1587856"/>
                    <a:pt x="1828264" y="1593301"/>
                  </a:cubicBezTo>
                  <a:cubicBezTo>
                    <a:pt x="1823489" y="1595453"/>
                    <a:pt x="1821136" y="1600967"/>
                    <a:pt x="1822952" y="1605875"/>
                  </a:cubicBezTo>
                  <a:cubicBezTo>
                    <a:pt x="1825641" y="1615758"/>
                    <a:pt x="1833575" y="1625507"/>
                    <a:pt x="1818985" y="1633173"/>
                  </a:cubicBezTo>
                  <a:cubicBezTo>
                    <a:pt x="1816766" y="1634315"/>
                    <a:pt x="1818985" y="1639492"/>
                    <a:pt x="1821876" y="1641577"/>
                  </a:cubicBezTo>
                  <a:cubicBezTo>
                    <a:pt x="1826381" y="1645476"/>
                    <a:pt x="1828466" y="1651393"/>
                    <a:pt x="1827390" y="1657242"/>
                  </a:cubicBezTo>
                  <a:cubicBezTo>
                    <a:pt x="1823759" y="1660873"/>
                    <a:pt x="1819053" y="1663227"/>
                    <a:pt x="1813943" y="1663965"/>
                  </a:cubicBezTo>
                  <a:cubicBezTo>
                    <a:pt x="1774004" y="1668404"/>
                    <a:pt x="1755515" y="1695969"/>
                    <a:pt x="1738975" y="1728781"/>
                  </a:cubicBezTo>
                  <a:cubicBezTo>
                    <a:pt x="1677858" y="1850141"/>
                    <a:pt x="1652443" y="1980981"/>
                    <a:pt x="1634895" y="2113838"/>
                  </a:cubicBezTo>
                  <a:cubicBezTo>
                    <a:pt x="1624742" y="2190553"/>
                    <a:pt x="1608001" y="2265856"/>
                    <a:pt x="1591057" y="2341093"/>
                  </a:cubicBezTo>
                  <a:cubicBezTo>
                    <a:pt x="1564500" y="2453376"/>
                    <a:pt x="1546278" y="2567474"/>
                    <a:pt x="1536530" y="2682446"/>
                  </a:cubicBezTo>
                  <a:cubicBezTo>
                    <a:pt x="1532159" y="2739395"/>
                    <a:pt x="1532966" y="2796746"/>
                    <a:pt x="1524831" y="2853561"/>
                  </a:cubicBezTo>
                  <a:cubicBezTo>
                    <a:pt x="1513669" y="2931553"/>
                    <a:pt x="1502441" y="3010085"/>
                    <a:pt x="1472185" y="3083505"/>
                  </a:cubicBezTo>
                  <a:cubicBezTo>
                    <a:pt x="1438030" y="3165936"/>
                    <a:pt x="1385048" y="3239221"/>
                    <a:pt x="1317544" y="3297581"/>
                  </a:cubicBezTo>
                  <a:cubicBezTo>
                    <a:pt x="1249771" y="3356816"/>
                    <a:pt x="1175409" y="3405965"/>
                    <a:pt x="1088944" y="3435281"/>
                  </a:cubicBezTo>
                  <a:cubicBezTo>
                    <a:pt x="1034820" y="3453568"/>
                    <a:pt x="1024465" y="3489069"/>
                    <a:pt x="1052166" y="3541309"/>
                  </a:cubicBezTo>
                  <a:cubicBezTo>
                    <a:pt x="1055326" y="3547159"/>
                    <a:pt x="1058890" y="3552942"/>
                    <a:pt x="1055663" y="3559933"/>
                  </a:cubicBezTo>
                  <a:cubicBezTo>
                    <a:pt x="1049881" y="3559397"/>
                    <a:pt x="1044434" y="3556841"/>
                    <a:pt x="1040265" y="3552808"/>
                  </a:cubicBezTo>
                  <a:cubicBezTo>
                    <a:pt x="1028769" y="3544605"/>
                    <a:pt x="1016330" y="3544671"/>
                    <a:pt x="1002547" y="3546486"/>
                  </a:cubicBezTo>
                  <a:cubicBezTo>
                    <a:pt x="978342" y="3549581"/>
                    <a:pt x="956423" y="3564170"/>
                    <a:pt x="930874" y="3559933"/>
                  </a:cubicBezTo>
                  <a:cubicBezTo>
                    <a:pt x="924151" y="3558926"/>
                    <a:pt x="917427" y="3560539"/>
                    <a:pt x="911644" y="3556774"/>
                  </a:cubicBezTo>
                  <a:cubicBezTo>
                    <a:pt x="895509" y="3545748"/>
                    <a:pt x="874060" y="3546352"/>
                    <a:pt x="858529" y="3558253"/>
                  </a:cubicBezTo>
                  <a:cubicBezTo>
                    <a:pt x="856243" y="3559195"/>
                    <a:pt x="853822" y="3559799"/>
                    <a:pt x="851334" y="3559866"/>
                  </a:cubicBezTo>
                  <a:lnTo>
                    <a:pt x="836274" y="3559262"/>
                  </a:lnTo>
                  <a:cubicBezTo>
                    <a:pt x="832038" y="3555429"/>
                    <a:pt x="825651" y="3559262"/>
                    <a:pt x="821550" y="3554891"/>
                  </a:cubicBezTo>
                  <a:lnTo>
                    <a:pt x="821550" y="3554891"/>
                  </a:lnTo>
                  <a:cubicBezTo>
                    <a:pt x="808775" y="3537882"/>
                    <a:pt x="791562" y="3556237"/>
                    <a:pt x="777510" y="3549244"/>
                  </a:cubicBezTo>
                  <a:close/>
                </a:path>
              </a:pathLst>
            </a:custGeom>
            <a:solidFill>
              <a:srgbClr val="020202"/>
            </a:solidFill>
            <a:ln w="6712" cap="flat">
              <a:noFill/>
              <a:prstDash val="solid"/>
              <a:miter/>
            </a:ln>
          </p:spPr>
          <p:txBody>
            <a:bodyPr rtlCol="0" anchor="ctr"/>
            <a:lstStyle/>
            <a:p>
              <a:endParaRPr lang="es-CO"/>
            </a:p>
          </p:txBody>
        </p:sp>
        <p:sp>
          <p:nvSpPr>
            <p:cNvPr id="5468" name="Freeform: Shape 5467">
              <a:extLst>
                <a:ext uri="{FF2B5EF4-FFF2-40B4-BE49-F238E27FC236}">
                  <a16:creationId xmlns:a16="http://schemas.microsoft.com/office/drawing/2014/main" id="{B18C818E-1072-FDF2-006E-36AB7AD600B3}"/>
                </a:ext>
              </a:extLst>
            </p:cNvPr>
            <p:cNvSpPr/>
            <p:nvPr/>
          </p:nvSpPr>
          <p:spPr>
            <a:xfrm>
              <a:off x="5859939" y="5220040"/>
              <a:ext cx="1122012" cy="1484730"/>
            </a:xfrm>
            <a:custGeom>
              <a:avLst/>
              <a:gdLst>
                <a:gd name="connsiteX0" fmla="*/ 771815 w 1122012"/>
                <a:gd name="connsiteY0" fmla="*/ 303246 h 1484730"/>
                <a:gd name="connsiteX1" fmla="*/ 751644 w 1122012"/>
                <a:gd name="connsiteY1" fmla="*/ 296522 h 1484730"/>
                <a:gd name="connsiteX2" fmla="*/ 681451 w 1122012"/>
                <a:gd name="connsiteY2" fmla="*/ 297194 h 1484730"/>
                <a:gd name="connsiteX3" fmla="*/ 667466 w 1122012"/>
                <a:gd name="connsiteY3" fmla="*/ 297799 h 1484730"/>
                <a:gd name="connsiteX4" fmla="*/ 640572 w 1122012"/>
                <a:gd name="connsiteY4" fmla="*/ 294168 h 1484730"/>
                <a:gd name="connsiteX5" fmla="*/ 622351 w 1122012"/>
                <a:gd name="connsiteY5" fmla="*/ 290605 h 1484730"/>
                <a:gd name="connsiteX6" fmla="*/ 597407 w 1122012"/>
                <a:gd name="connsiteY6" fmla="*/ 277965 h 1484730"/>
                <a:gd name="connsiteX7" fmla="*/ 503277 w 1122012"/>
                <a:gd name="connsiteY7" fmla="*/ 283277 h 1484730"/>
                <a:gd name="connsiteX8" fmla="*/ 468248 w 1122012"/>
                <a:gd name="connsiteY8" fmla="*/ 321062 h 1484730"/>
                <a:gd name="connsiteX9" fmla="*/ 462869 w 1122012"/>
                <a:gd name="connsiteY9" fmla="*/ 365304 h 1484730"/>
                <a:gd name="connsiteX10" fmla="*/ 462869 w 1122012"/>
                <a:gd name="connsiteY10" fmla="*/ 382515 h 1484730"/>
                <a:gd name="connsiteX11" fmla="*/ 467306 w 1122012"/>
                <a:gd name="connsiteY11" fmla="*/ 448406 h 1484730"/>
                <a:gd name="connsiteX12" fmla="*/ 472416 w 1122012"/>
                <a:gd name="connsiteY12" fmla="*/ 477384 h 1484730"/>
                <a:gd name="connsiteX13" fmla="*/ 474837 w 1122012"/>
                <a:gd name="connsiteY13" fmla="*/ 503538 h 1484730"/>
                <a:gd name="connsiteX14" fmla="*/ 478467 w 1122012"/>
                <a:gd name="connsiteY14" fmla="*/ 559344 h 1484730"/>
                <a:gd name="connsiteX15" fmla="*/ 480417 w 1122012"/>
                <a:gd name="connsiteY15" fmla="*/ 590811 h 1484730"/>
                <a:gd name="connsiteX16" fmla="*/ 484519 w 1122012"/>
                <a:gd name="connsiteY16" fmla="*/ 656298 h 1484730"/>
                <a:gd name="connsiteX17" fmla="*/ 485258 w 1122012"/>
                <a:gd name="connsiteY17" fmla="*/ 680435 h 1484730"/>
                <a:gd name="connsiteX18" fmla="*/ 485258 w 1122012"/>
                <a:gd name="connsiteY18" fmla="*/ 757755 h 1484730"/>
                <a:gd name="connsiteX19" fmla="*/ 483174 w 1122012"/>
                <a:gd name="connsiteY19" fmla="*/ 779203 h 1484730"/>
                <a:gd name="connsiteX20" fmla="*/ 479005 w 1122012"/>
                <a:gd name="connsiteY20" fmla="*/ 853498 h 1484730"/>
                <a:gd name="connsiteX21" fmla="*/ 475442 w 1122012"/>
                <a:gd name="connsiteY21" fmla="*/ 879183 h 1484730"/>
                <a:gd name="connsiteX22" fmla="*/ 462398 w 1122012"/>
                <a:gd name="connsiteY22" fmla="*/ 952536 h 1484730"/>
                <a:gd name="connsiteX23" fmla="*/ 451506 w 1122012"/>
                <a:gd name="connsiteY23" fmla="*/ 999131 h 1484730"/>
                <a:gd name="connsiteX24" fmla="*/ 438059 w 1122012"/>
                <a:gd name="connsiteY24" fmla="*/ 1053254 h 1484730"/>
                <a:gd name="connsiteX25" fmla="*/ 425419 w 1122012"/>
                <a:gd name="connsiteY25" fmla="*/ 1094134 h 1484730"/>
                <a:gd name="connsiteX26" fmla="*/ 402491 w 1122012"/>
                <a:gd name="connsiteY26" fmla="*/ 1159688 h 1484730"/>
                <a:gd name="connsiteX27" fmla="*/ 391263 w 1122012"/>
                <a:gd name="connsiteY27" fmla="*/ 1188330 h 1484730"/>
                <a:gd name="connsiteX28" fmla="*/ 365647 w 1122012"/>
                <a:gd name="connsiteY28" fmla="*/ 1218519 h 1484730"/>
                <a:gd name="connsiteX29" fmla="*/ 352603 w 1122012"/>
                <a:gd name="connsiteY29" fmla="*/ 1252137 h 1484730"/>
                <a:gd name="connsiteX30" fmla="*/ 334315 w 1122012"/>
                <a:gd name="connsiteY30" fmla="*/ 1290393 h 1484730"/>
                <a:gd name="connsiteX31" fmla="*/ 304395 w 1122012"/>
                <a:gd name="connsiteY31" fmla="*/ 1316414 h 1484730"/>
                <a:gd name="connsiteX32" fmla="*/ 289402 w 1122012"/>
                <a:gd name="connsiteY32" fmla="*/ 1347006 h 1484730"/>
                <a:gd name="connsiteX33" fmla="*/ 262508 w 1122012"/>
                <a:gd name="connsiteY33" fmla="*/ 1382842 h 1484730"/>
                <a:gd name="connsiteX34" fmla="*/ 217527 w 1122012"/>
                <a:gd name="connsiteY34" fmla="*/ 1433335 h 1484730"/>
                <a:gd name="connsiteX35" fmla="*/ 212216 w 1122012"/>
                <a:gd name="connsiteY35" fmla="*/ 1441538 h 1484730"/>
                <a:gd name="connsiteX36" fmla="*/ 148611 w 1122012"/>
                <a:gd name="connsiteY36" fmla="*/ 1483158 h 1484730"/>
                <a:gd name="connsiteX37" fmla="*/ 100135 w 1122012"/>
                <a:gd name="connsiteY37" fmla="*/ 1351107 h 1484730"/>
                <a:gd name="connsiteX38" fmla="*/ 20797 w 1122012"/>
                <a:gd name="connsiteY38" fmla="*/ 1289587 h 1484730"/>
                <a:gd name="connsiteX39" fmla="*/ 17233 w 1122012"/>
                <a:gd name="connsiteY39" fmla="*/ 1240034 h 1484730"/>
                <a:gd name="connsiteX40" fmla="*/ 72097 w 1122012"/>
                <a:gd name="connsiteY40" fmla="*/ 1193777 h 1484730"/>
                <a:gd name="connsiteX41" fmla="*/ 89377 w 1122012"/>
                <a:gd name="connsiteY41" fmla="*/ 1161706 h 1484730"/>
                <a:gd name="connsiteX42" fmla="*/ 117145 w 1122012"/>
                <a:gd name="connsiteY42" fmla="*/ 1098840 h 1484730"/>
                <a:gd name="connsiteX43" fmla="*/ 204551 w 1122012"/>
                <a:gd name="connsiteY43" fmla="*/ 957646 h 1484730"/>
                <a:gd name="connsiteX44" fmla="*/ 218334 w 1122012"/>
                <a:gd name="connsiteY44" fmla="*/ 900496 h 1484730"/>
                <a:gd name="connsiteX45" fmla="*/ 221225 w 1122012"/>
                <a:gd name="connsiteY45" fmla="*/ 878510 h 1484730"/>
                <a:gd name="connsiteX46" fmla="*/ 256860 w 1122012"/>
                <a:gd name="connsiteY46" fmla="*/ 686822 h 1484730"/>
                <a:gd name="connsiteX47" fmla="*/ 274341 w 1122012"/>
                <a:gd name="connsiteY47" fmla="*/ 547108 h 1484730"/>
                <a:gd name="connsiteX48" fmla="*/ 277837 w 1122012"/>
                <a:gd name="connsiteY48" fmla="*/ 468040 h 1484730"/>
                <a:gd name="connsiteX49" fmla="*/ 284090 w 1122012"/>
                <a:gd name="connsiteY49" fmla="*/ 264585 h 1484730"/>
                <a:gd name="connsiteX50" fmla="*/ 321271 w 1122012"/>
                <a:gd name="connsiteY50" fmla="*/ 96497 h 1484730"/>
                <a:gd name="connsiteX51" fmla="*/ 437521 w 1122012"/>
                <a:gd name="connsiteY51" fmla="*/ 8553 h 1484730"/>
                <a:gd name="connsiteX52" fmla="*/ 501126 w 1122012"/>
                <a:gd name="connsiteY52" fmla="*/ -323 h 1484730"/>
                <a:gd name="connsiteX53" fmla="*/ 559486 w 1122012"/>
                <a:gd name="connsiteY53" fmla="*/ 7478 h 1484730"/>
                <a:gd name="connsiteX54" fmla="*/ 602718 w 1122012"/>
                <a:gd name="connsiteY54" fmla="*/ 17965 h 1484730"/>
                <a:gd name="connsiteX55" fmla="*/ 636336 w 1122012"/>
                <a:gd name="connsiteY55" fmla="*/ 13932 h 1484730"/>
                <a:gd name="connsiteX56" fmla="*/ 657717 w 1122012"/>
                <a:gd name="connsiteY56" fmla="*/ 10032 h 1484730"/>
                <a:gd name="connsiteX57" fmla="*/ 769058 w 1122012"/>
                <a:gd name="connsiteY57" fmla="*/ 31883 h 1484730"/>
                <a:gd name="connsiteX58" fmla="*/ 915429 w 1122012"/>
                <a:gd name="connsiteY58" fmla="*/ 54408 h 1484730"/>
                <a:gd name="connsiteX59" fmla="*/ 1084123 w 1122012"/>
                <a:gd name="connsiteY59" fmla="*/ 58643 h 1484730"/>
                <a:gd name="connsiteX60" fmla="*/ 1104294 w 1122012"/>
                <a:gd name="connsiteY60" fmla="*/ 58643 h 1484730"/>
                <a:gd name="connsiteX61" fmla="*/ 1116597 w 1122012"/>
                <a:gd name="connsiteY61" fmla="*/ 85200 h 1484730"/>
                <a:gd name="connsiteX62" fmla="*/ 1031881 w 1122012"/>
                <a:gd name="connsiteY62" fmla="*/ 119424 h 1484730"/>
                <a:gd name="connsiteX63" fmla="*/ 857473 w 1122012"/>
                <a:gd name="connsiteY63" fmla="*/ 152436 h 1484730"/>
                <a:gd name="connsiteX64" fmla="*/ 776723 w 1122012"/>
                <a:gd name="connsiteY64" fmla="*/ 279108 h 1484730"/>
                <a:gd name="connsiteX65" fmla="*/ 771815 w 1122012"/>
                <a:gd name="connsiteY65" fmla="*/ 303246 h 1484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122012" h="1484730">
                  <a:moveTo>
                    <a:pt x="771815" y="303246"/>
                  </a:moveTo>
                  <a:cubicBezTo>
                    <a:pt x="765091" y="302371"/>
                    <a:pt x="758368" y="304321"/>
                    <a:pt x="751644" y="296522"/>
                  </a:cubicBezTo>
                  <a:cubicBezTo>
                    <a:pt x="734634" y="276352"/>
                    <a:pt x="699470" y="277023"/>
                    <a:pt x="681451" y="297194"/>
                  </a:cubicBezTo>
                  <a:cubicBezTo>
                    <a:pt x="676139" y="303044"/>
                    <a:pt x="671971" y="303917"/>
                    <a:pt x="667466" y="297799"/>
                  </a:cubicBezTo>
                  <a:cubicBezTo>
                    <a:pt x="659532" y="287310"/>
                    <a:pt x="651531" y="284689"/>
                    <a:pt x="640572" y="294168"/>
                  </a:cubicBezTo>
                  <a:cubicBezTo>
                    <a:pt x="633848" y="299615"/>
                    <a:pt x="626721" y="300019"/>
                    <a:pt x="622351" y="290605"/>
                  </a:cubicBezTo>
                  <a:cubicBezTo>
                    <a:pt x="617308" y="279781"/>
                    <a:pt x="607694" y="278569"/>
                    <a:pt x="597407" y="277965"/>
                  </a:cubicBezTo>
                  <a:cubicBezTo>
                    <a:pt x="565873" y="276015"/>
                    <a:pt x="534676" y="280183"/>
                    <a:pt x="503277" y="283277"/>
                  </a:cubicBezTo>
                  <a:cubicBezTo>
                    <a:pt x="490973" y="284487"/>
                    <a:pt x="468987" y="307750"/>
                    <a:pt x="468248" y="321062"/>
                  </a:cubicBezTo>
                  <a:cubicBezTo>
                    <a:pt x="467569" y="335921"/>
                    <a:pt x="465767" y="350713"/>
                    <a:pt x="462869" y="365304"/>
                  </a:cubicBezTo>
                  <a:cubicBezTo>
                    <a:pt x="461215" y="370950"/>
                    <a:pt x="461215" y="376868"/>
                    <a:pt x="462869" y="382515"/>
                  </a:cubicBezTo>
                  <a:cubicBezTo>
                    <a:pt x="472214" y="404099"/>
                    <a:pt x="466096" y="426487"/>
                    <a:pt x="467306" y="448406"/>
                  </a:cubicBezTo>
                  <a:cubicBezTo>
                    <a:pt x="467844" y="458356"/>
                    <a:pt x="467306" y="468576"/>
                    <a:pt x="472416" y="477384"/>
                  </a:cubicBezTo>
                  <a:cubicBezTo>
                    <a:pt x="476740" y="485385"/>
                    <a:pt x="477607" y="494866"/>
                    <a:pt x="474837" y="503538"/>
                  </a:cubicBezTo>
                  <a:cubicBezTo>
                    <a:pt x="470735" y="522163"/>
                    <a:pt x="469189" y="541325"/>
                    <a:pt x="478467" y="559344"/>
                  </a:cubicBezTo>
                  <a:cubicBezTo>
                    <a:pt x="482831" y="569295"/>
                    <a:pt x="483523" y="580389"/>
                    <a:pt x="480417" y="590811"/>
                  </a:cubicBezTo>
                  <a:cubicBezTo>
                    <a:pt x="475912" y="612863"/>
                    <a:pt x="473694" y="634984"/>
                    <a:pt x="484519" y="656298"/>
                  </a:cubicBezTo>
                  <a:cubicBezTo>
                    <a:pt x="488123" y="663895"/>
                    <a:pt x="488391" y="672636"/>
                    <a:pt x="485258" y="680435"/>
                  </a:cubicBezTo>
                  <a:cubicBezTo>
                    <a:pt x="476383" y="706254"/>
                    <a:pt x="473223" y="731938"/>
                    <a:pt x="485258" y="757755"/>
                  </a:cubicBezTo>
                  <a:cubicBezTo>
                    <a:pt x="487873" y="764815"/>
                    <a:pt x="487107" y="772749"/>
                    <a:pt x="483174" y="779203"/>
                  </a:cubicBezTo>
                  <a:cubicBezTo>
                    <a:pt x="472483" y="803408"/>
                    <a:pt x="466768" y="828151"/>
                    <a:pt x="479005" y="853498"/>
                  </a:cubicBezTo>
                  <a:cubicBezTo>
                    <a:pt x="483779" y="863382"/>
                    <a:pt x="480148" y="871317"/>
                    <a:pt x="475442" y="879183"/>
                  </a:cubicBezTo>
                  <a:cubicBezTo>
                    <a:pt x="461665" y="900967"/>
                    <a:pt x="456979" y="927323"/>
                    <a:pt x="462398" y="952536"/>
                  </a:cubicBezTo>
                  <a:cubicBezTo>
                    <a:pt x="465881" y="968942"/>
                    <a:pt x="461887" y="986019"/>
                    <a:pt x="451506" y="999131"/>
                  </a:cubicBezTo>
                  <a:cubicBezTo>
                    <a:pt x="439841" y="1014594"/>
                    <a:pt x="434986" y="1034160"/>
                    <a:pt x="438059" y="1053254"/>
                  </a:cubicBezTo>
                  <a:cubicBezTo>
                    <a:pt x="440641" y="1068115"/>
                    <a:pt x="435941" y="1083310"/>
                    <a:pt x="425419" y="1094134"/>
                  </a:cubicBezTo>
                  <a:cubicBezTo>
                    <a:pt x="408543" y="1112893"/>
                    <a:pt x="398524" y="1133804"/>
                    <a:pt x="402491" y="1159688"/>
                  </a:cubicBezTo>
                  <a:cubicBezTo>
                    <a:pt x="404414" y="1170581"/>
                    <a:pt x="400078" y="1181674"/>
                    <a:pt x="391263" y="1188330"/>
                  </a:cubicBezTo>
                  <a:cubicBezTo>
                    <a:pt x="381783" y="1197542"/>
                    <a:pt x="373204" y="1207695"/>
                    <a:pt x="365647" y="1218519"/>
                  </a:cubicBezTo>
                  <a:cubicBezTo>
                    <a:pt x="357088" y="1227596"/>
                    <a:pt x="352408" y="1239632"/>
                    <a:pt x="352603" y="1252137"/>
                  </a:cubicBezTo>
                  <a:cubicBezTo>
                    <a:pt x="353860" y="1267265"/>
                    <a:pt x="346868" y="1281854"/>
                    <a:pt x="334315" y="1290393"/>
                  </a:cubicBezTo>
                  <a:cubicBezTo>
                    <a:pt x="323692" y="1298059"/>
                    <a:pt x="315825" y="1309085"/>
                    <a:pt x="304395" y="1316414"/>
                  </a:cubicBezTo>
                  <a:cubicBezTo>
                    <a:pt x="292965" y="1323743"/>
                    <a:pt x="292696" y="1336181"/>
                    <a:pt x="289402" y="1347006"/>
                  </a:cubicBezTo>
                  <a:cubicBezTo>
                    <a:pt x="285993" y="1362269"/>
                    <a:pt x="276197" y="1375312"/>
                    <a:pt x="262508" y="1382842"/>
                  </a:cubicBezTo>
                  <a:cubicBezTo>
                    <a:pt x="242337" y="1394004"/>
                    <a:pt x="223646" y="1408526"/>
                    <a:pt x="217527" y="1433335"/>
                  </a:cubicBezTo>
                  <a:cubicBezTo>
                    <a:pt x="216694" y="1436563"/>
                    <a:pt x="214831" y="1439455"/>
                    <a:pt x="212216" y="1441538"/>
                  </a:cubicBezTo>
                  <a:cubicBezTo>
                    <a:pt x="192045" y="1456466"/>
                    <a:pt x="174093" y="1475829"/>
                    <a:pt x="148611" y="1483158"/>
                  </a:cubicBezTo>
                  <a:cubicBezTo>
                    <a:pt x="145249" y="1434412"/>
                    <a:pt x="133618" y="1389767"/>
                    <a:pt x="100135" y="1351107"/>
                  </a:cubicBezTo>
                  <a:cubicBezTo>
                    <a:pt x="78182" y="1325357"/>
                    <a:pt x="51174" y="1304446"/>
                    <a:pt x="20797" y="1289587"/>
                  </a:cubicBezTo>
                  <a:cubicBezTo>
                    <a:pt x="-6434" y="1276140"/>
                    <a:pt x="-7509" y="1258726"/>
                    <a:pt x="17233" y="1240034"/>
                  </a:cubicBezTo>
                  <a:cubicBezTo>
                    <a:pt x="36752" y="1226117"/>
                    <a:pt x="55100" y="1210653"/>
                    <a:pt x="72097" y="1193777"/>
                  </a:cubicBezTo>
                  <a:cubicBezTo>
                    <a:pt x="81187" y="1185238"/>
                    <a:pt x="87259" y="1174010"/>
                    <a:pt x="89377" y="1161706"/>
                  </a:cubicBezTo>
                  <a:cubicBezTo>
                    <a:pt x="93512" y="1138846"/>
                    <a:pt x="103032" y="1117262"/>
                    <a:pt x="117145" y="1098840"/>
                  </a:cubicBezTo>
                  <a:cubicBezTo>
                    <a:pt x="149916" y="1054129"/>
                    <a:pt x="179136" y="1006930"/>
                    <a:pt x="204551" y="957646"/>
                  </a:cubicBezTo>
                  <a:cubicBezTo>
                    <a:pt x="214421" y="940300"/>
                    <a:pt x="219194" y="920464"/>
                    <a:pt x="218334" y="900496"/>
                  </a:cubicBezTo>
                  <a:cubicBezTo>
                    <a:pt x="218072" y="893034"/>
                    <a:pt x="219053" y="885637"/>
                    <a:pt x="221225" y="878510"/>
                  </a:cubicBezTo>
                  <a:cubicBezTo>
                    <a:pt x="236978" y="815376"/>
                    <a:pt x="248879" y="751368"/>
                    <a:pt x="256860" y="686822"/>
                  </a:cubicBezTo>
                  <a:cubicBezTo>
                    <a:pt x="263247" y="640430"/>
                    <a:pt x="271181" y="594106"/>
                    <a:pt x="274341" y="547108"/>
                  </a:cubicBezTo>
                  <a:cubicBezTo>
                    <a:pt x="276157" y="520751"/>
                    <a:pt x="278039" y="494395"/>
                    <a:pt x="277837" y="468040"/>
                  </a:cubicBezTo>
                  <a:cubicBezTo>
                    <a:pt x="277232" y="400131"/>
                    <a:pt x="283149" y="332492"/>
                    <a:pt x="284090" y="264585"/>
                  </a:cubicBezTo>
                  <a:cubicBezTo>
                    <a:pt x="284964" y="206897"/>
                    <a:pt x="300697" y="150688"/>
                    <a:pt x="321271" y="96497"/>
                  </a:cubicBezTo>
                  <a:cubicBezTo>
                    <a:pt x="341845" y="42305"/>
                    <a:pt x="383128" y="17965"/>
                    <a:pt x="437521" y="8553"/>
                  </a:cubicBezTo>
                  <a:cubicBezTo>
                    <a:pt x="458633" y="4922"/>
                    <a:pt x="480014" y="4251"/>
                    <a:pt x="501126" y="-323"/>
                  </a:cubicBezTo>
                  <a:cubicBezTo>
                    <a:pt x="520691" y="-4490"/>
                    <a:pt x="540257" y="2703"/>
                    <a:pt x="559486" y="7478"/>
                  </a:cubicBezTo>
                  <a:cubicBezTo>
                    <a:pt x="573874" y="11040"/>
                    <a:pt x="588128" y="15276"/>
                    <a:pt x="602718" y="17965"/>
                  </a:cubicBezTo>
                  <a:cubicBezTo>
                    <a:pt x="614041" y="20723"/>
                    <a:pt x="625995" y="19311"/>
                    <a:pt x="636336" y="13932"/>
                  </a:cubicBezTo>
                  <a:cubicBezTo>
                    <a:pt x="642575" y="9628"/>
                    <a:pt x="650361" y="8216"/>
                    <a:pt x="657717" y="10032"/>
                  </a:cubicBezTo>
                  <a:cubicBezTo>
                    <a:pt x="694400" y="19379"/>
                    <a:pt x="731568" y="26639"/>
                    <a:pt x="769058" y="31883"/>
                  </a:cubicBezTo>
                  <a:cubicBezTo>
                    <a:pt x="817669" y="40153"/>
                    <a:pt x="866415" y="47954"/>
                    <a:pt x="915429" y="54408"/>
                  </a:cubicBezTo>
                  <a:cubicBezTo>
                    <a:pt x="971705" y="61803"/>
                    <a:pt x="1027914" y="56491"/>
                    <a:pt x="1084123" y="58643"/>
                  </a:cubicBezTo>
                  <a:cubicBezTo>
                    <a:pt x="1090847" y="58643"/>
                    <a:pt x="1097570" y="58104"/>
                    <a:pt x="1104294" y="58643"/>
                  </a:cubicBezTo>
                  <a:cubicBezTo>
                    <a:pt x="1121842" y="60795"/>
                    <a:pt x="1126010" y="70207"/>
                    <a:pt x="1116597" y="85200"/>
                  </a:cubicBezTo>
                  <a:cubicBezTo>
                    <a:pt x="1096427" y="117608"/>
                    <a:pt x="1070474" y="128299"/>
                    <a:pt x="1031881" y="119424"/>
                  </a:cubicBezTo>
                  <a:cubicBezTo>
                    <a:pt x="968814" y="104902"/>
                    <a:pt x="910185" y="114179"/>
                    <a:pt x="857473" y="152436"/>
                  </a:cubicBezTo>
                  <a:cubicBezTo>
                    <a:pt x="814745" y="182222"/>
                    <a:pt x="785679" y="227808"/>
                    <a:pt x="776723" y="279108"/>
                  </a:cubicBezTo>
                  <a:cubicBezTo>
                    <a:pt x="775244" y="287176"/>
                    <a:pt x="770605" y="294639"/>
                    <a:pt x="771815" y="303246"/>
                  </a:cubicBezTo>
                  <a:close/>
                </a:path>
              </a:pathLst>
            </a:custGeom>
            <a:solidFill>
              <a:srgbClr val="020202"/>
            </a:solidFill>
            <a:ln w="6712" cap="flat">
              <a:noFill/>
              <a:prstDash val="solid"/>
              <a:miter/>
            </a:ln>
          </p:spPr>
          <p:txBody>
            <a:bodyPr rtlCol="0" anchor="ctr"/>
            <a:lstStyle/>
            <a:p>
              <a:endParaRPr lang="es-CO"/>
            </a:p>
          </p:txBody>
        </p:sp>
        <p:sp>
          <p:nvSpPr>
            <p:cNvPr id="5469" name="Freeform: Shape 5468">
              <a:extLst>
                <a:ext uri="{FF2B5EF4-FFF2-40B4-BE49-F238E27FC236}">
                  <a16:creationId xmlns:a16="http://schemas.microsoft.com/office/drawing/2014/main" id="{FDDCC378-B568-B01F-67F1-DEFC45ED9E50}"/>
                </a:ext>
              </a:extLst>
            </p:cNvPr>
            <p:cNvSpPr/>
            <p:nvPr/>
          </p:nvSpPr>
          <p:spPr>
            <a:xfrm>
              <a:off x="3877570" y="2189448"/>
              <a:ext cx="597351" cy="631979"/>
            </a:xfrm>
            <a:custGeom>
              <a:avLst/>
              <a:gdLst>
                <a:gd name="connsiteX0" fmla="*/ 548194 w 597351"/>
                <a:gd name="connsiteY0" fmla="*/ 569525 h 631979"/>
                <a:gd name="connsiteX1" fmla="*/ 535352 w 597351"/>
                <a:gd name="connsiteY1" fmla="*/ 596957 h 631979"/>
                <a:gd name="connsiteX2" fmla="*/ 506037 w 597351"/>
                <a:gd name="connsiteY2" fmla="*/ 600924 h 631979"/>
                <a:gd name="connsiteX3" fmla="*/ 342924 w 597351"/>
                <a:gd name="connsiteY3" fmla="*/ 628490 h 631979"/>
                <a:gd name="connsiteX4" fmla="*/ 212488 w 597351"/>
                <a:gd name="connsiteY4" fmla="*/ 617867 h 631979"/>
                <a:gd name="connsiteX5" fmla="*/ 135302 w 597351"/>
                <a:gd name="connsiteY5" fmla="*/ 600857 h 631979"/>
                <a:gd name="connsiteX6" fmla="*/ 109820 w 597351"/>
                <a:gd name="connsiteY6" fmla="*/ 575374 h 631979"/>
                <a:gd name="connsiteX7" fmla="*/ 95095 w 597351"/>
                <a:gd name="connsiteY7" fmla="*/ 547338 h 631979"/>
                <a:gd name="connsiteX8" fmla="*/ 44333 w 597351"/>
                <a:gd name="connsiteY8" fmla="*/ 543438 h 631979"/>
                <a:gd name="connsiteX9" fmla="*/ 30886 w 597351"/>
                <a:gd name="connsiteY9" fmla="*/ 557961 h 631979"/>
                <a:gd name="connsiteX10" fmla="*/ 15959 w 597351"/>
                <a:gd name="connsiteY10" fmla="*/ 568584 h 631979"/>
                <a:gd name="connsiteX11" fmla="*/ 495 w 597351"/>
                <a:gd name="connsiteY11" fmla="*/ 551304 h 631979"/>
                <a:gd name="connsiteX12" fmla="*/ -514 w 597351"/>
                <a:gd name="connsiteY12" fmla="*/ 538933 h 631979"/>
                <a:gd name="connsiteX13" fmla="*/ 20666 w 597351"/>
                <a:gd name="connsiteY13" fmla="*/ 351347 h 631979"/>
                <a:gd name="connsiteX14" fmla="*/ 103298 w 597351"/>
                <a:gd name="connsiteY14" fmla="*/ 120662 h 631979"/>
                <a:gd name="connsiteX15" fmla="*/ 265806 w 597351"/>
                <a:gd name="connsiteY15" fmla="*/ 8245 h 631979"/>
                <a:gd name="connsiteX16" fmla="*/ 528023 w 597351"/>
                <a:gd name="connsiteY16" fmla="*/ 6766 h 631979"/>
                <a:gd name="connsiteX17" fmla="*/ 549740 w 597351"/>
                <a:gd name="connsiteY17" fmla="*/ 11741 h 631979"/>
                <a:gd name="connsiteX18" fmla="*/ 594721 w 597351"/>
                <a:gd name="connsiteY18" fmla="*/ 87918 h 631979"/>
                <a:gd name="connsiteX19" fmla="*/ 585442 w 597351"/>
                <a:gd name="connsiteY19" fmla="*/ 134109 h 631979"/>
                <a:gd name="connsiteX20" fmla="*/ 565272 w 597351"/>
                <a:gd name="connsiteY20" fmla="*/ 319343 h 631979"/>
                <a:gd name="connsiteX21" fmla="*/ 559153 w 597351"/>
                <a:gd name="connsiteY21" fmla="*/ 428398 h 631979"/>
                <a:gd name="connsiteX22" fmla="*/ 548194 w 597351"/>
                <a:gd name="connsiteY22" fmla="*/ 569525 h 631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7351" h="631979">
                  <a:moveTo>
                    <a:pt x="548194" y="569525"/>
                  </a:moveTo>
                  <a:cubicBezTo>
                    <a:pt x="538109" y="576248"/>
                    <a:pt x="548194" y="592789"/>
                    <a:pt x="535352" y="596957"/>
                  </a:cubicBezTo>
                  <a:cubicBezTo>
                    <a:pt x="525683" y="598974"/>
                    <a:pt x="515894" y="600319"/>
                    <a:pt x="506037" y="600924"/>
                  </a:cubicBezTo>
                  <a:cubicBezTo>
                    <a:pt x="451644" y="610203"/>
                    <a:pt x="397587" y="621565"/>
                    <a:pt x="342924" y="628490"/>
                  </a:cubicBezTo>
                  <a:cubicBezTo>
                    <a:pt x="299221" y="634004"/>
                    <a:pt x="255518" y="626742"/>
                    <a:pt x="212488" y="617867"/>
                  </a:cubicBezTo>
                  <a:cubicBezTo>
                    <a:pt x="186670" y="612556"/>
                    <a:pt x="161255" y="605093"/>
                    <a:pt x="135302" y="600857"/>
                  </a:cubicBezTo>
                  <a:cubicBezTo>
                    <a:pt x="121532" y="600185"/>
                    <a:pt x="110526" y="589158"/>
                    <a:pt x="109820" y="575374"/>
                  </a:cubicBezTo>
                  <a:cubicBezTo>
                    <a:pt x="108078" y="564684"/>
                    <a:pt x="102908" y="554868"/>
                    <a:pt x="95095" y="547338"/>
                  </a:cubicBezTo>
                  <a:cubicBezTo>
                    <a:pt x="79765" y="531671"/>
                    <a:pt x="61477" y="529924"/>
                    <a:pt x="44333" y="543438"/>
                  </a:cubicBezTo>
                  <a:cubicBezTo>
                    <a:pt x="39189" y="547606"/>
                    <a:pt x="34664" y="552515"/>
                    <a:pt x="30886" y="557961"/>
                  </a:cubicBezTo>
                  <a:cubicBezTo>
                    <a:pt x="26986" y="563474"/>
                    <a:pt x="24162" y="570265"/>
                    <a:pt x="15959" y="568584"/>
                  </a:cubicBezTo>
                  <a:cubicBezTo>
                    <a:pt x="7461" y="567037"/>
                    <a:pt x="1093" y="559911"/>
                    <a:pt x="495" y="551304"/>
                  </a:cubicBezTo>
                  <a:cubicBezTo>
                    <a:pt x="-43" y="547203"/>
                    <a:pt x="-177" y="543035"/>
                    <a:pt x="-514" y="538933"/>
                  </a:cubicBezTo>
                  <a:cubicBezTo>
                    <a:pt x="6210" y="476337"/>
                    <a:pt x="9572" y="413135"/>
                    <a:pt x="20666" y="351347"/>
                  </a:cubicBezTo>
                  <a:cubicBezTo>
                    <a:pt x="34456" y="270194"/>
                    <a:pt x="62425" y="192133"/>
                    <a:pt x="103298" y="120662"/>
                  </a:cubicBezTo>
                  <a:cubicBezTo>
                    <a:pt x="139470" y="58537"/>
                    <a:pt x="195276" y="22835"/>
                    <a:pt x="265806" y="8245"/>
                  </a:cubicBezTo>
                  <a:cubicBezTo>
                    <a:pt x="353212" y="-9774"/>
                    <a:pt x="440617" y="1521"/>
                    <a:pt x="528023" y="6766"/>
                  </a:cubicBezTo>
                  <a:cubicBezTo>
                    <a:pt x="535433" y="7573"/>
                    <a:pt x="542721" y="9253"/>
                    <a:pt x="549740" y="11741"/>
                  </a:cubicBezTo>
                  <a:cubicBezTo>
                    <a:pt x="587795" y="23575"/>
                    <a:pt x="602789" y="48990"/>
                    <a:pt x="594721" y="87918"/>
                  </a:cubicBezTo>
                  <a:cubicBezTo>
                    <a:pt x="591561" y="103316"/>
                    <a:pt x="588401" y="118713"/>
                    <a:pt x="585442" y="134109"/>
                  </a:cubicBezTo>
                  <a:cubicBezTo>
                    <a:pt x="573743" y="195361"/>
                    <a:pt x="571995" y="257621"/>
                    <a:pt x="565272" y="319343"/>
                  </a:cubicBezTo>
                  <a:cubicBezTo>
                    <a:pt x="561506" y="355313"/>
                    <a:pt x="559422" y="391890"/>
                    <a:pt x="559153" y="428398"/>
                  </a:cubicBezTo>
                  <a:cubicBezTo>
                    <a:pt x="558696" y="475665"/>
                    <a:pt x="555032" y="522797"/>
                    <a:pt x="548194" y="569525"/>
                  </a:cubicBezTo>
                  <a:close/>
                </a:path>
              </a:pathLst>
            </a:custGeom>
            <a:solidFill>
              <a:srgbClr val="D4DFF0"/>
            </a:solidFill>
            <a:ln w="6712" cap="flat">
              <a:noFill/>
              <a:prstDash val="solid"/>
              <a:miter/>
            </a:ln>
          </p:spPr>
          <p:txBody>
            <a:bodyPr rtlCol="0" anchor="ctr"/>
            <a:lstStyle/>
            <a:p>
              <a:endParaRPr lang="es-CO"/>
            </a:p>
          </p:txBody>
        </p:sp>
        <p:sp>
          <p:nvSpPr>
            <p:cNvPr id="5470" name="Freeform: Shape 5469">
              <a:extLst>
                <a:ext uri="{FF2B5EF4-FFF2-40B4-BE49-F238E27FC236}">
                  <a16:creationId xmlns:a16="http://schemas.microsoft.com/office/drawing/2014/main" id="{A42D41A2-C623-64D7-F94A-B33A9C2BD36A}"/>
                </a:ext>
              </a:extLst>
            </p:cNvPr>
            <p:cNvSpPr/>
            <p:nvPr/>
          </p:nvSpPr>
          <p:spPr>
            <a:xfrm>
              <a:off x="4774218" y="4175043"/>
              <a:ext cx="155517" cy="1892875"/>
            </a:xfrm>
            <a:custGeom>
              <a:avLst/>
              <a:gdLst>
                <a:gd name="connsiteX0" fmla="*/ 10179 w 155517"/>
                <a:gd name="connsiteY0" fmla="*/ -1573 h 1892875"/>
                <a:gd name="connsiteX1" fmla="*/ 7691 w 155517"/>
                <a:gd name="connsiteY1" fmla="*/ 132898 h 1892875"/>
                <a:gd name="connsiteX2" fmla="*/ 12734 w 155517"/>
                <a:gd name="connsiteY2" fmla="*/ 259501 h 1892875"/>
                <a:gd name="connsiteX3" fmla="*/ 14078 w 155517"/>
                <a:gd name="connsiteY3" fmla="*/ 269318 h 1892875"/>
                <a:gd name="connsiteX4" fmla="*/ 19995 w 155517"/>
                <a:gd name="connsiteY4" fmla="*/ 410847 h 1892875"/>
                <a:gd name="connsiteX5" fmla="*/ 25912 w 155517"/>
                <a:gd name="connsiteY5" fmla="*/ 614705 h 1892875"/>
                <a:gd name="connsiteX6" fmla="*/ 40838 w 155517"/>
                <a:gd name="connsiteY6" fmla="*/ 867713 h 1892875"/>
                <a:gd name="connsiteX7" fmla="*/ 55361 w 155517"/>
                <a:gd name="connsiteY7" fmla="*/ 1055971 h 1892875"/>
                <a:gd name="connsiteX8" fmla="*/ 87634 w 155517"/>
                <a:gd name="connsiteY8" fmla="*/ 1301984 h 1892875"/>
                <a:gd name="connsiteX9" fmla="*/ 114999 w 155517"/>
                <a:gd name="connsiteY9" fmla="*/ 1486075 h 1892875"/>
                <a:gd name="connsiteX10" fmla="*/ 125219 w 155517"/>
                <a:gd name="connsiteY10" fmla="*/ 1617252 h 1892875"/>
                <a:gd name="connsiteX11" fmla="*/ 136447 w 155517"/>
                <a:gd name="connsiteY11" fmla="*/ 1728525 h 1892875"/>
                <a:gd name="connsiteX12" fmla="*/ 141557 w 155517"/>
                <a:gd name="connsiteY12" fmla="*/ 1787894 h 1892875"/>
                <a:gd name="connsiteX13" fmla="*/ 155004 w 155517"/>
                <a:gd name="connsiteY13" fmla="*/ 1891303 h 1892875"/>
                <a:gd name="connsiteX14" fmla="*/ 142834 w 155517"/>
                <a:gd name="connsiteY14" fmla="*/ 1844238 h 1892875"/>
                <a:gd name="connsiteX15" fmla="*/ 134631 w 155517"/>
                <a:gd name="connsiteY15" fmla="*/ 1768194 h 1892875"/>
                <a:gd name="connsiteX16" fmla="*/ 128849 w 155517"/>
                <a:gd name="connsiteY16" fmla="*/ 1716624 h 1892875"/>
                <a:gd name="connsiteX17" fmla="*/ 113923 w 155517"/>
                <a:gd name="connsiteY17" fmla="*/ 1554184 h 1892875"/>
                <a:gd name="connsiteX18" fmla="*/ 91197 w 155517"/>
                <a:gd name="connsiteY18" fmla="*/ 1405393 h 1892875"/>
                <a:gd name="connsiteX19" fmla="*/ 74523 w 155517"/>
                <a:gd name="connsiteY19" fmla="*/ 1288066 h 1892875"/>
                <a:gd name="connsiteX20" fmla="*/ 62689 w 155517"/>
                <a:gd name="connsiteY20" fmla="*/ 1209940 h 1892875"/>
                <a:gd name="connsiteX21" fmla="*/ 49915 w 155517"/>
                <a:gd name="connsiteY21" fmla="*/ 1097119 h 1892875"/>
                <a:gd name="connsiteX22" fmla="*/ 43191 w 155517"/>
                <a:gd name="connsiteY22" fmla="*/ 1043330 h 1892875"/>
                <a:gd name="connsiteX23" fmla="*/ 34989 w 155517"/>
                <a:gd name="connsiteY23" fmla="*/ 962244 h 1892875"/>
                <a:gd name="connsiteX24" fmla="*/ 34585 w 155517"/>
                <a:gd name="connsiteY24" fmla="*/ 957269 h 1892875"/>
                <a:gd name="connsiteX25" fmla="*/ 27862 w 155517"/>
                <a:gd name="connsiteY25" fmla="*/ 836245 h 1892875"/>
                <a:gd name="connsiteX26" fmla="*/ 19726 w 155517"/>
                <a:gd name="connsiteY26" fmla="*/ 722887 h 1892875"/>
                <a:gd name="connsiteX27" fmla="*/ 19726 w 155517"/>
                <a:gd name="connsiteY27" fmla="*/ 717979 h 1892875"/>
                <a:gd name="connsiteX28" fmla="*/ 13473 w 155517"/>
                <a:gd name="connsiteY28" fmla="*/ 591779 h 1892875"/>
                <a:gd name="connsiteX29" fmla="*/ 8834 w 155517"/>
                <a:gd name="connsiteY29" fmla="*/ 370977 h 1892875"/>
                <a:gd name="connsiteX30" fmla="*/ 429 w 155517"/>
                <a:gd name="connsiteY30" fmla="*/ 143318 h 1892875"/>
                <a:gd name="connsiteX31" fmla="*/ 4733 w 155517"/>
                <a:gd name="connsiteY31" fmla="*/ 11941 h 1892875"/>
                <a:gd name="connsiteX32" fmla="*/ 10179 w 155517"/>
                <a:gd name="connsiteY32" fmla="*/ -1573 h 189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517" h="1892875">
                  <a:moveTo>
                    <a:pt x="10179" y="-1573"/>
                  </a:moveTo>
                  <a:cubicBezTo>
                    <a:pt x="9775" y="43205"/>
                    <a:pt x="7557" y="87983"/>
                    <a:pt x="7691" y="132898"/>
                  </a:cubicBezTo>
                  <a:cubicBezTo>
                    <a:pt x="7691" y="174987"/>
                    <a:pt x="6952" y="217479"/>
                    <a:pt x="12734" y="259501"/>
                  </a:cubicBezTo>
                  <a:cubicBezTo>
                    <a:pt x="13480" y="262728"/>
                    <a:pt x="13931" y="266022"/>
                    <a:pt x="14078" y="269318"/>
                  </a:cubicBezTo>
                  <a:cubicBezTo>
                    <a:pt x="13003" y="316383"/>
                    <a:pt x="21609" y="363448"/>
                    <a:pt x="19995" y="410847"/>
                  </a:cubicBezTo>
                  <a:cubicBezTo>
                    <a:pt x="17776" y="478958"/>
                    <a:pt x="22281" y="546864"/>
                    <a:pt x="25912" y="614705"/>
                  </a:cubicBezTo>
                  <a:cubicBezTo>
                    <a:pt x="30417" y="699086"/>
                    <a:pt x="36065" y="783332"/>
                    <a:pt x="40838" y="867713"/>
                  </a:cubicBezTo>
                  <a:cubicBezTo>
                    <a:pt x="44334" y="930509"/>
                    <a:pt x="49310" y="993240"/>
                    <a:pt x="55361" y="1055971"/>
                  </a:cubicBezTo>
                  <a:cubicBezTo>
                    <a:pt x="63382" y="1138335"/>
                    <a:pt x="74140" y="1220361"/>
                    <a:pt x="87634" y="1301984"/>
                  </a:cubicBezTo>
                  <a:cubicBezTo>
                    <a:pt x="97786" y="1363169"/>
                    <a:pt x="105182" y="1424823"/>
                    <a:pt x="114999" y="1486075"/>
                  </a:cubicBezTo>
                  <a:cubicBezTo>
                    <a:pt x="120855" y="1529576"/>
                    <a:pt x="124264" y="1573347"/>
                    <a:pt x="125219" y="1617252"/>
                  </a:cubicBezTo>
                  <a:cubicBezTo>
                    <a:pt x="127034" y="1654431"/>
                    <a:pt x="131135" y="1691612"/>
                    <a:pt x="136447" y="1728525"/>
                  </a:cubicBezTo>
                  <a:cubicBezTo>
                    <a:pt x="139338" y="1748293"/>
                    <a:pt x="140010" y="1768194"/>
                    <a:pt x="141557" y="1787894"/>
                  </a:cubicBezTo>
                  <a:cubicBezTo>
                    <a:pt x="144313" y="1822654"/>
                    <a:pt x="151776" y="1856675"/>
                    <a:pt x="155004" y="1891303"/>
                  </a:cubicBezTo>
                  <a:cubicBezTo>
                    <a:pt x="144044" y="1877519"/>
                    <a:pt x="145523" y="1860508"/>
                    <a:pt x="142834" y="1844238"/>
                  </a:cubicBezTo>
                  <a:cubicBezTo>
                    <a:pt x="138531" y="1819092"/>
                    <a:pt x="133354" y="1793811"/>
                    <a:pt x="134631" y="1768194"/>
                  </a:cubicBezTo>
                  <a:cubicBezTo>
                    <a:pt x="134443" y="1750847"/>
                    <a:pt x="132507" y="1733567"/>
                    <a:pt x="128849" y="1716624"/>
                  </a:cubicBezTo>
                  <a:cubicBezTo>
                    <a:pt x="120579" y="1662836"/>
                    <a:pt x="120579" y="1608107"/>
                    <a:pt x="113923" y="1554184"/>
                  </a:cubicBezTo>
                  <a:cubicBezTo>
                    <a:pt x="107804" y="1504363"/>
                    <a:pt x="98593" y="1455012"/>
                    <a:pt x="91197" y="1405393"/>
                  </a:cubicBezTo>
                  <a:cubicBezTo>
                    <a:pt x="85348" y="1366329"/>
                    <a:pt x="80171" y="1327130"/>
                    <a:pt x="74523" y="1288066"/>
                  </a:cubicBezTo>
                  <a:cubicBezTo>
                    <a:pt x="70690" y="1261980"/>
                    <a:pt x="66051" y="1236026"/>
                    <a:pt x="62689" y="1209940"/>
                  </a:cubicBezTo>
                  <a:cubicBezTo>
                    <a:pt x="57849" y="1172422"/>
                    <a:pt x="50520" y="1135106"/>
                    <a:pt x="49915" y="1097119"/>
                  </a:cubicBezTo>
                  <a:cubicBezTo>
                    <a:pt x="49007" y="1079033"/>
                    <a:pt x="46762" y="1061080"/>
                    <a:pt x="43191" y="1043330"/>
                  </a:cubicBezTo>
                  <a:cubicBezTo>
                    <a:pt x="38754" y="1016436"/>
                    <a:pt x="43191" y="988601"/>
                    <a:pt x="34989" y="962244"/>
                  </a:cubicBezTo>
                  <a:cubicBezTo>
                    <a:pt x="34579" y="960631"/>
                    <a:pt x="34444" y="958950"/>
                    <a:pt x="34585" y="957269"/>
                  </a:cubicBezTo>
                  <a:cubicBezTo>
                    <a:pt x="37275" y="916928"/>
                    <a:pt x="31089" y="876586"/>
                    <a:pt x="27862" y="836245"/>
                  </a:cubicBezTo>
                  <a:cubicBezTo>
                    <a:pt x="25105" y="798527"/>
                    <a:pt x="28601" y="760202"/>
                    <a:pt x="19726" y="722887"/>
                  </a:cubicBezTo>
                  <a:cubicBezTo>
                    <a:pt x="19457" y="721274"/>
                    <a:pt x="19457" y="719593"/>
                    <a:pt x="19726" y="717979"/>
                  </a:cubicBezTo>
                  <a:cubicBezTo>
                    <a:pt x="22819" y="675688"/>
                    <a:pt x="16633" y="633599"/>
                    <a:pt x="13473" y="591779"/>
                  </a:cubicBezTo>
                  <a:cubicBezTo>
                    <a:pt x="7960" y="517820"/>
                    <a:pt x="13473" y="444398"/>
                    <a:pt x="8834" y="370977"/>
                  </a:cubicBezTo>
                  <a:cubicBezTo>
                    <a:pt x="3926" y="295068"/>
                    <a:pt x="-3066" y="219227"/>
                    <a:pt x="429" y="143318"/>
                  </a:cubicBezTo>
                  <a:cubicBezTo>
                    <a:pt x="2447" y="99482"/>
                    <a:pt x="4195" y="55912"/>
                    <a:pt x="4733" y="11941"/>
                  </a:cubicBezTo>
                  <a:cubicBezTo>
                    <a:pt x="3933" y="6764"/>
                    <a:pt x="6024" y="1587"/>
                    <a:pt x="10179" y="-1573"/>
                  </a:cubicBezTo>
                  <a:close/>
                </a:path>
              </a:pathLst>
            </a:custGeom>
            <a:solidFill>
              <a:srgbClr val="270000"/>
            </a:solidFill>
            <a:ln w="6712" cap="flat">
              <a:noFill/>
              <a:prstDash val="solid"/>
              <a:miter/>
            </a:ln>
          </p:spPr>
          <p:txBody>
            <a:bodyPr rtlCol="0" anchor="ctr"/>
            <a:lstStyle/>
            <a:p>
              <a:endParaRPr lang="es-CO"/>
            </a:p>
          </p:txBody>
        </p:sp>
        <p:sp>
          <p:nvSpPr>
            <p:cNvPr id="5471" name="Freeform: Shape 5470">
              <a:extLst>
                <a:ext uri="{FF2B5EF4-FFF2-40B4-BE49-F238E27FC236}">
                  <a16:creationId xmlns:a16="http://schemas.microsoft.com/office/drawing/2014/main" id="{D6629CAB-3CED-F461-74CB-D8C8AD4BBECD}"/>
                </a:ext>
              </a:extLst>
            </p:cNvPr>
            <p:cNvSpPr/>
            <p:nvPr/>
          </p:nvSpPr>
          <p:spPr>
            <a:xfrm>
              <a:off x="8509825" y="3482721"/>
              <a:ext cx="4854" cy="9883"/>
            </a:xfrm>
            <a:custGeom>
              <a:avLst/>
              <a:gdLst>
                <a:gd name="connsiteX0" fmla="*/ -458 w 4854"/>
                <a:gd name="connsiteY0" fmla="*/ -1573 h 9883"/>
                <a:gd name="connsiteX1" fmla="*/ 4182 w 4854"/>
                <a:gd name="connsiteY1" fmla="*/ 8311 h 9883"/>
                <a:gd name="connsiteX2" fmla="*/ -458 w 4854"/>
                <a:gd name="connsiteY2" fmla="*/ -1573 h 9883"/>
              </a:gdLst>
              <a:ahLst/>
              <a:cxnLst>
                <a:cxn ang="0">
                  <a:pos x="connsiteX0" y="connsiteY0"/>
                </a:cxn>
                <a:cxn ang="0">
                  <a:pos x="connsiteX1" y="connsiteY1"/>
                </a:cxn>
                <a:cxn ang="0">
                  <a:pos x="connsiteX2" y="connsiteY2"/>
                </a:cxn>
              </a:cxnLst>
              <a:rect l="l" t="t" r="r" b="b"/>
              <a:pathLst>
                <a:path w="4854" h="9883">
                  <a:moveTo>
                    <a:pt x="-458" y="-1573"/>
                  </a:moveTo>
                  <a:cubicBezTo>
                    <a:pt x="3038" y="376"/>
                    <a:pt x="4921" y="4343"/>
                    <a:pt x="4182" y="8311"/>
                  </a:cubicBezTo>
                  <a:cubicBezTo>
                    <a:pt x="954" y="6091"/>
                    <a:pt x="-861" y="2326"/>
                    <a:pt x="-458" y="-1573"/>
                  </a:cubicBezTo>
                  <a:close/>
                </a:path>
              </a:pathLst>
            </a:custGeom>
            <a:solidFill>
              <a:srgbClr val="020202"/>
            </a:solidFill>
            <a:ln w="6712" cap="flat">
              <a:noFill/>
              <a:prstDash val="solid"/>
              <a:miter/>
            </a:ln>
          </p:spPr>
          <p:txBody>
            <a:bodyPr rtlCol="0" anchor="ctr"/>
            <a:lstStyle/>
            <a:p>
              <a:endParaRPr lang="es-CO"/>
            </a:p>
          </p:txBody>
        </p:sp>
        <p:sp>
          <p:nvSpPr>
            <p:cNvPr id="5472" name="Freeform: Shape 5471">
              <a:extLst>
                <a:ext uri="{FF2B5EF4-FFF2-40B4-BE49-F238E27FC236}">
                  <a16:creationId xmlns:a16="http://schemas.microsoft.com/office/drawing/2014/main" id="{1A0C0604-852C-F01E-21E4-9F09A8205761}"/>
                </a:ext>
              </a:extLst>
            </p:cNvPr>
            <p:cNvSpPr/>
            <p:nvPr/>
          </p:nvSpPr>
          <p:spPr>
            <a:xfrm>
              <a:off x="8440102" y="2999568"/>
              <a:ext cx="4897" cy="9883"/>
            </a:xfrm>
            <a:custGeom>
              <a:avLst/>
              <a:gdLst>
                <a:gd name="connsiteX0" fmla="*/ -458 w 4897"/>
                <a:gd name="connsiteY0" fmla="*/ -1573 h 9883"/>
                <a:gd name="connsiteX1" fmla="*/ 4249 w 4897"/>
                <a:gd name="connsiteY1" fmla="*/ 8311 h 9883"/>
                <a:gd name="connsiteX2" fmla="*/ -458 w 4897"/>
                <a:gd name="connsiteY2" fmla="*/ -1573 h 9883"/>
              </a:gdLst>
              <a:ahLst/>
              <a:cxnLst>
                <a:cxn ang="0">
                  <a:pos x="connsiteX0" y="connsiteY0"/>
                </a:cxn>
                <a:cxn ang="0">
                  <a:pos x="connsiteX1" y="connsiteY1"/>
                </a:cxn>
                <a:cxn ang="0">
                  <a:pos x="connsiteX2" y="connsiteY2"/>
                </a:cxn>
              </a:cxnLst>
              <a:rect l="l" t="t" r="r" b="b"/>
              <a:pathLst>
                <a:path w="4897" h="9883">
                  <a:moveTo>
                    <a:pt x="-458" y="-1573"/>
                  </a:moveTo>
                  <a:cubicBezTo>
                    <a:pt x="3038" y="377"/>
                    <a:pt x="4921" y="4344"/>
                    <a:pt x="4249" y="8311"/>
                  </a:cubicBezTo>
                  <a:cubicBezTo>
                    <a:pt x="954" y="6159"/>
                    <a:pt x="-861" y="2326"/>
                    <a:pt x="-458" y="-1573"/>
                  </a:cubicBezTo>
                  <a:close/>
                </a:path>
              </a:pathLst>
            </a:custGeom>
            <a:solidFill>
              <a:srgbClr val="020202"/>
            </a:solidFill>
            <a:ln w="6712" cap="flat">
              <a:noFill/>
              <a:prstDash val="solid"/>
              <a:miter/>
            </a:ln>
          </p:spPr>
          <p:txBody>
            <a:bodyPr rtlCol="0" anchor="ctr"/>
            <a:lstStyle/>
            <a:p>
              <a:endParaRPr lang="es-CO"/>
            </a:p>
          </p:txBody>
        </p:sp>
        <p:sp>
          <p:nvSpPr>
            <p:cNvPr id="5473" name="Freeform: Shape 5472">
              <a:extLst>
                <a:ext uri="{FF2B5EF4-FFF2-40B4-BE49-F238E27FC236}">
                  <a16:creationId xmlns:a16="http://schemas.microsoft.com/office/drawing/2014/main" id="{A8B6D86E-EA8C-B3F5-4062-49F4296AC491}"/>
                </a:ext>
              </a:extLst>
            </p:cNvPr>
            <p:cNvSpPr/>
            <p:nvPr/>
          </p:nvSpPr>
          <p:spPr>
            <a:xfrm>
              <a:off x="8514799" y="3577387"/>
              <a:ext cx="4774" cy="9816"/>
            </a:xfrm>
            <a:custGeom>
              <a:avLst/>
              <a:gdLst>
                <a:gd name="connsiteX0" fmla="*/ -456 w 4774"/>
                <a:gd name="connsiteY0" fmla="*/ -1573 h 9816"/>
                <a:gd name="connsiteX1" fmla="*/ 4048 w 4774"/>
                <a:gd name="connsiteY1" fmla="*/ 8243 h 9816"/>
                <a:gd name="connsiteX2" fmla="*/ -456 w 4774"/>
                <a:gd name="connsiteY2" fmla="*/ -1573 h 9816"/>
              </a:gdLst>
              <a:ahLst/>
              <a:cxnLst>
                <a:cxn ang="0">
                  <a:pos x="connsiteX0" y="connsiteY0"/>
                </a:cxn>
                <a:cxn ang="0">
                  <a:pos x="connsiteX1" y="connsiteY1"/>
                </a:cxn>
                <a:cxn ang="0">
                  <a:pos x="connsiteX2" y="connsiteY2"/>
                </a:cxn>
              </a:cxnLst>
              <a:rect l="l" t="t" r="r" b="b"/>
              <a:pathLst>
                <a:path w="4774" h="9816">
                  <a:moveTo>
                    <a:pt x="-456" y="-1573"/>
                  </a:moveTo>
                  <a:cubicBezTo>
                    <a:pt x="3039" y="310"/>
                    <a:pt x="4922" y="4345"/>
                    <a:pt x="4048" y="8243"/>
                  </a:cubicBezTo>
                  <a:cubicBezTo>
                    <a:pt x="888" y="6026"/>
                    <a:pt x="-860" y="2260"/>
                    <a:pt x="-456" y="-1573"/>
                  </a:cubicBezTo>
                  <a:close/>
                </a:path>
              </a:pathLst>
            </a:custGeom>
            <a:solidFill>
              <a:srgbClr val="020202"/>
            </a:solidFill>
            <a:ln w="6712" cap="flat">
              <a:noFill/>
              <a:prstDash val="solid"/>
              <a:miter/>
            </a:ln>
          </p:spPr>
          <p:txBody>
            <a:bodyPr rtlCol="0" anchor="ctr"/>
            <a:lstStyle/>
            <a:p>
              <a:endParaRPr lang="es-CO"/>
            </a:p>
          </p:txBody>
        </p:sp>
        <p:sp>
          <p:nvSpPr>
            <p:cNvPr id="5474" name="Freeform: Shape 5473">
              <a:extLst>
                <a:ext uri="{FF2B5EF4-FFF2-40B4-BE49-F238E27FC236}">
                  <a16:creationId xmlns:a16="http://schemas.microsoft.com/office/drawing/2014/main" id="{9B387AEE-5A91-619C-6F96-161CB9F4770D}"/>
                </a:ext>
              </a:extLst>
            </p:cNvPr>
            <p:cNvSpPr/>
            <p:nvPr/>
          </p:nvSpPr>
          <p:spPr>
            <a:xfrm>
              <a:off x="8504833" y="3432899"/>
              <a:ext cx="4913" cy="9950"/>
            </a:xfrm>
            <a:custGeom>
              <a:avLst/>
              <a:gdLst>
                <a:gd name="connsiteX0" fmla="*/ -442 w 4913"/>
                <a:gd name="connsiteY0" fmla="*/ -1573 h 9950"/>
                <a:gd name="connsiteX1" fmla="*/ 4265 w 4913"/>
                <a:gd name="connsiteY1" fmla="*/ 8378 h 9950"/>
                <a:gd name="connsiteX2" fmla="*/ -442 w 4913"/>
                <a:gd name="connsiteY2" fmla="*/ -1573 h 9950"/>
              </a:gdLst>
              <a:ahLst/>
              <a:cxnLst>
                <a:cxn ang="0">
                  <a:pos x="connsiteX0" y="connsiteY0"/>
                </a:cxn>
                <a:cxn ang="0">
                  <a:pos x="connsiteX1" y="connsiteY1"/>
                </a:cxn>
                <a:cxn ang="0">
                  <a:pos x="connsiteX2" y="connsiteY2"/>
                </a:cxn>
              </a:cxnLst>
              <a:rect l="l" t="t" r="r" b="b"/>
              <a:pathLst>
                <a:path w="4913" h="9950">
                  <a:moveTo>
                    <a:pt x="-442" y="-1573"/>
                  </a:moveTo>
                  <a:cubicBezTo>
                    <a:pt x="3054" y="445"/>
                    <a:pt x="4937" y="4412"/>
                    <a:pt x="4265" y="8378"/>
                  </a:cubicBezTo>
                  <a:cubicBezTo>
                    <a:pt x="970" y="6227"/>
                    <a:pt x="-912" y="2395"/>
                    <a:pt x="-442" y="-1573"/>
                  </a:cubicBezTo>
                  <a:close/>
                </a:path>
              </a:pathLst>
            </a:custGeom>
            <a:solidFill>
              <a:srgbClr val="020202"/>
            </a:solidFill>
            <a:ln w="6712" cap="flat">
              <a:noFill/>
              <a:prstDash val="solid"/>
              <a:miter/>
            </a:ln>
          </p:spPr>
          <p:txBody>
            <a:bodyPr rtlCol="0" anchor="ctr"/>
            <a:lstStyle/>
            <a:p>
              <a:endParaRPr lang="es-CO"/>
            </a:p>
          </p:txBody>
        </p:sp>
        <p:sp>
          <p:nvSpPr>
            <p:cNvPr id="5475" name="Freeform: Shape 5474">
              <a:extLst>
                <a:ext uri="{FF2B5EF4-FFF2-40B4-BE49-F238E27FC236}">
                  <a16:creationId xmlns:a16="http://schemas.microsoft.com/office/drawing/2014/main" id="{C7DBC145-0EC8-2698-3803-60DBADB7754F}"/>
                </a:ext>
              </a:extLst>
            </p:cNvPr>
            <p:cNvSpPr/>
            <p:nvPr/>
          </p:nvSpPr>
          <p:spPr>
            <a:xfrm>
              <a:off x="8460060" y="2890041"/>
              <a:ext cx="4773" cy="4975"/>
            </a:xfrm>
            <a:custGeom>
              <a:avLst/>
              <a:gdLst>
                <a:gd name="connsiteX0" fmla="*/ 4260 w 4773"/>
                <a:gd name="connsiteY0" fmla="*/ -1573 h 4975"/>
                <a:gd name="connsiteX1" fmla="*/ -514 w 4773"/>
                <a:gd name="connsiteY1" fmla="*/ 3402 h 4975"/>
              </a:gdLst>
              <a:ahLst/>
              <a:cxnLst>
                <a:cxn ang="0">
                  <a:pos x="connsiteX0" y="connsiteY0"/>
                </a:cxn>
                <a:cxn ang="0">
                  <a:pos x="connsiteX1" y="connsiteY1"/>
                </a:cxn>
              </a:cxnLst>
              <a:rect l="l" t="t" r="r" b="b"/>
              <a:pathLst>
                <a:path w="4773" h="4975">
                  <a:moveTo>
                    <a:pt x="4260" y="-1573"/>
                  </a:moveTo>
                  <a:lnTo>
                    <a:pt x="-514" y="3402"/>
                  </a:lnTo>
                  <a:close/>
                </a:path>
              </a:pathLst>
            </a:custGeom>
            <a:solidFill>
              <a:srgbClr val="020202"/>
            </a:solidFill>
            <a:ln w="6712" cap="flat">
              <a:noFill/>
              <a:prstDash val="solid"/>
              <a:miter/>
            </a:ln>
          </p:spPr>
          <p:txBody>
            <a:bodyPr rtlCol="0" anchor="ctr"/>
            <a:lstStyle/>
            <a:p>
              <a:endParaRPr lang="es-CO"/>
            </a:p>
          </p:txBody>
        </p:sp>
        <p:sp>
          <p:nvSpPr>
            <p:cNvPr id="5476" name="Freeform: Shape 5475">
              <a:extLst>
                <a:ext uri="{FF2B5EF4-FFF2-40B4-BE49-F238E27FC236}">
                  <a16:creationId xmlns:a16="http://schemas.microsoft.com/office/drawing/2014/main" id="{FFAD10B9-7A17-65A6-00D5-18C0C1C830A3}"/>
                </a:ext>
              </a:extLst>
            </p:cNvPr>
            <p:cNvSpPr/>
            <p:nvPr/>
          </p:nvSpPr>
          <p:spPr>
            <a:xfrm>
              <a:off x="8445133" y="2934820"/>
              <a:ext cx="4773" cy="5042"/>
            </a:xfrm>
            <a:custGeom>
              <a:avLst/>
              <a:gdLst>
                <a:gd name="connsiteX0" fmla="*/ 4260 w 4773"/>
                <a:gd name="connsiteY0" fmla="*/ -1573 h 5042"/>
                <a:gd name="connsiteX1" fmla="*/ -514 w 4773"/>
                <a:gd name="connsiteY1" fmla="*/ 3470 h 5042"/>
              </a:gdLst>
              <a:ahLst/>
              <a:cxnLst>
                <a:cxn ang="0">
                  <a:pos x="connsiteX0" y="connsiteY0"/>
                </a:cxn>
                <a:cxn ang="0">
                  <a:pos x="connsiteX1" y="connsiteY1"/>
                </a:cxn>
              </a:cxnLst>
              <a:rect l="l" t="t" r="r" b="b"/>
              <a:pathLst>
                <a:path w="4773" h="5042">
                  <a:moveTo>
                    <a:pt x="4260" y="-1573"/>
                  </a:moveTo>
                  <a:lnTo>
                    <a:pt x="-514" y="3470"/>
                  </a:lnTo>
                  <a:close/>
                </a:path>
              </a:pathLst>
            </a:custGeom>
            <a:solidFill>
              <a:srgbClr val="020202"/>
            </a:solidFill>
            <a:ln w="6712" cap="flat">
              <a:noFill/>
              <a:prstDash val="solid"/>
              <a:miter/>
            </a:ln>
          </p:spPr>
          <p:txBody>
            <a:bodyPr rtlCol="0" anchor="ctr"/>
            <a:lstStyle/>
            <a:p>
              <a:endParaRPr lang="es-CO"/>
            </a:p>
          </p:txBody>
        </p:sp>
        <p:sp>
          <p:nvSpPr>
            <p:cNvPr id="5477" name="Freeform: Shape 5476">
              <a:extLst>
                <a:ext uri="{FF2B5EF4-FFF2-40B4-BE49-F238E27FC236}">
                  <a16:creationId xmlns:a16="http://schemas.microsoft.com/office/drawing/2014/main" id="{F28E5B9A-EDEB-0A71-45A7-A7FE6B946C97}"/>
                </a:ext>
              </a:extLst>
            </p:cNvPr>
            <p:cNvSpPr/>
            <p:nvPr/>
          </p:nvSpPr>
          <p:spPr>
            <a:xfrm>
              <a:off x="8440157" y="2969716"/>
              <a:ext cx="4572" cy="4975"/>
            </a:xfrm>
            <a:custGeom>
              <a:avLst/>
              <a:gdLst>
                <a:gd name="connsiteX0" fmla="*/ 4059 w 4572"/>
                <a:gd name="connsiteY0" fmla="*/ -1573 h 4975"/>
                <a:gd name="connsiteX1" fmla="*/ -514 w 4572"/>
                <a:gd name="connsiteY1" fmla="*/ 3402 h 4975"/>
                <a:gd name="connsiteX2" fmla="*/ 4059 w 4572"/>
                <a:gd name="connsiteY2" fmla="*/ -1573 h 4975"/>
              </a:gdLst>
              <a:ahLst/>
              <a:cxnLst>
                <a:cxn ang="0">
                  <a:pos x="connsiteX0" y="connsiteY0"/>
                </a:cxn>
                <a:cxn ang="0">
                  <a:pos x="connsiteX1" y="connsiteY1"/>
                </a:cxn>
                <a:cxn ang="0">
                  <a:pos x="connsiteX2" y="connsiteY2"/>
                </a:cxn>
              </a:cxnLst>
              <a:rect l="l" t="t" r="r" b="b"/>
              <a:pathLst>
                <a:path w="4572" h="4975">
                  <a:moveTo>
                    <a:pt x="4059" y="-1573"/>
                  </a:moveTo>
                  <a:cubicBezTo>
                    <a:pt x="2580" y="108"/>
                    <a:pt x="1033" y="1789"/>
                    <a:pt x="-514" y="3402"/>
                  </a:cubicBezTo>
                  <a:cubicBezTo>
                    <a:pt x="1033" y="1789"/>
                    <a:pt x="2580" y="108"/>
                    <a:pt x="4059" y="-1573"/>
                  </a:cubicBezTo>
                  <a:close/>
                </a:path>
              </a:pathLst>
            </a:custGeom>
            <a:solidFill>
              <a:srgbClr val="020202"/>
            </a:solidFill>
            <a:ln w="6712" cap="flat">
              <a:noFill/>
              <a:prstDash val="solid"/>
              <a:miter/>
            </a:ln>
          </p:spPr>
          <p:txBody>
            <a:bodyPr rtlCol="0" anchor="ctr"/>
            <a:lstStyle/>
            <a:p>
              <a:endParaRPr lang="es-CO"/>
            </a:p>
          </p:txBody>
        </p:sp>
        <p:sp>
          <p:nvSpPr>
            <p:cNvPr id="5478" name="Freeform: Shape 5477">
              <a:extLst>
                <a:ext uri="{FF2B5EF4-FFF2-40B4-BE49-F238E27FC236}">
                  <a16:creationId xmlns:a16="http://schemas.microsoft.com/office/drawing/2014/main" id="{68E210FC-9E5D-5D2F-5B2E-5DDF36E08E6D}"/>
                </a:ext>
              </a:extLst>
            </p:cNvPr>
            <p:cNvSpPr/>
            <p:nvPr/>
          </p:nvSpPr>
          <p:spPr>
            <a:xfrm>
              <a:off x="8445133" y="3039439"/>
              <a:ext cx="4773" cy="4975"/>
            </a:xfrm>
            <a:custGeom>
              <a:avLst/>
              <a:gdLst>
                <a:gd name="connsiteX0" fmla="*/ -514 w 4773"/>
                <a:gd name="connsiteY0" fmla="*/ -1573 h 4975"/>
                <a:gd name="connsiteX1" fmla="*/ 4260 w 4773"/>
                <a:gd name="connsiteY1" fmla="*/ 3402 h 4975"/>
                <a:gd name="connsiteX2" fmla="*/ -514 w 4773"/>
                <a:gd name="connsiteY2" fmla="*/ -1573 h 4975"/>
              </a:gdLst>
              <a:ahLst/>
              <a:cxnLst>
                <a:cxn ang="0">
                  <a:pos x="connsiteX0" y="connsiteY0"/>
                </a:cxn>
                <a:cxn ang="0">
                  <a:pos x="connsiteX1" y="connsiteY1"/>
                </a:cxn>
                <a:cxn ang="0">
                  <a:pos x="connsiteX2" y="connsiteY2"/>
                </a:cxn>
              </a:cxnLst>
              <a:rect l="l" t="t" r="r" b="b"/>
              <a:pathLst>
                <a:path w="4773" h="4975">
                  <a:moveTo>
                    <a:pt x="-514" y="-1573"/>
                  </a:moveTo>
                  <a:cubicBezTo>
                    <a:pt x="1100" y="108"/>
                    <a:pt x="2646" y="1789"/>
                    <a:pt x="4260" y="3402"/>
                  </a:cubicBezTo>
                  <a:cubicBezTo>
                    <a:pt x="2444" y="1789"/>
                    <a:pt x="1100" y="108"/>
                    <a:pt x="-514" y="-1573"/>
                  </a:cubicBezTo>
                  <a:close/>
                </a:path>
              </a:pathLst>
            </a:custGeom>
            <a:solidFill>
              <a:srgbClr val="020202"/>
            </a:solidFill>
            <a:ln w="6712" cap="flat">
              <a:noFill/>
              <a:prstDash val="solid"/>
              <a:miter/>
            </a:ln>
          </p:spPr>
          <p:txBody>
            <a:bodyPr rtlCol="0" anchor="ctr"/>
            <a:lstStyle/>
            <a:p>
              <a:endParaRPr lang="es-CO"/>
            </a:p>
          </p:txBody>
        </p:sp>
        <p:sp>
          <p:nvSpPr>
            <p:cNvPr id="5479" name="Freeform: Shape 5478">
              <a:extLst>
                <a:ext uri="{FF2B5EF4-FFF2-40B4-BE49-F238E27FC236}">
                  <a16:creationId xmlns:a16="http://schemas.microsoft.com/office/drawing/2014/main" id="{5D3886D5-21DB-B12C-48E7-B1E3BD715BB4}"/>
                </a:ext>
              </a:extLst>
            </p:cNvPr>
            <p:cNvSpPr/>
            <p:nvPr/>
          </p:nvSpPr>
          <p:spPr>
            <a:xfrm>
              <a:off x="8450109" y="3069358"/>
              <a:ext cx="4235" cy="4840"/>
            </a:xfrm>
            <a:custGeom>
              <a:avLst/>
              <a:gdLst>
                <a:gd name="connsiteX0" fmla="*/ -514 w 4235"/>
                <a:gd name="connsiteY0" fmla="*/ -1573 h 4840"/>
                <a:gd name="connsiteX1" fmla="*/ 3722 w 4235"/>
                <a:gd name="connsiteY1" fmla="*/ 3268 h 4840"/>
              </a:gdLst>
              <a:ahLst/>
              <a:cxnLst>
                <a:cxn ang="0">
                  <a:pos x="connsiteX0" y="connsiteY0"/>
                </a:cxn>
                <a:cxn ang="0">
                  <a:pos x="connsiteX1" y="connsiteY1"/>
                </a:cxn>
              </a:cxnLst>
              <a:rect l="l" t="t" r="r" b="b"/>
              <a:pathLst>
                <a:path w="4235" h="4840">
                  <a:moveTo>
                    <a:pt x="-514" y="-1573"/>
                  </a:moveTo>
                  <a:lnTo>
                    <a:pt x="3722" y="3268"/>
                  </a:lnTo>
                  <a:close/>
                </a:path>
              </a:pathLst>
            </a:custGeom>
            <a:solidFill>
              <a:srgbClr val="020202"/>
            </a:solidFill>
            <a:ln w="6712" cap="flat">
              <a:noFill/>
              <a:prstDash val="solid"/>
              <a:miter/>
            </a:ln>
          </p:spPr>
          <p:txBody>
            <a:bodyPr rtlCol="0" anchor="ctr"/>
            <a:lstStyle/>
            <a:p>
              <a:endParaRPr lang="es-CO"/>
            </a:p>
          </p:txBody>
        </p:sp>
        <p:sp>
          <p:nvSpPr>
            <p:cNvPr id="5480" name="Freeform: Shape 5479">
              <a:extLst>
                <a:ext uri="{FF2B5EF4-FFF2-40B4-BE49-F238E27FC236}">
                  <a16:creationId xmlns:a16="http://schemas.microsoft.com/office/drawing/2014/main" id="{DBD537A3-C979-E885-4954-E3AEC7E144C5}"/>
                </a:ext>
              </a:extLst>
            </p:cNvPr>
            <p:cNvSpPr/>
            <p:nvPr/>
          </p:nvSpPr>
          <p:spPr>
            <a:xfrm>
              <a:off x="8465102" y="3178885"/>
              <a:ext cx="4436" cy="4975"/>
            </a:xfrm>
            <a:custGeom>
              <a:avLst/>
              <a:gdLst>
                <a:gd name="connsiteX0" fmla="*/ -514 w 4436"/>
                <a:gd name="connsiteY0" fmla="*/ -1573 h 4975"/>
                <a:gd name="connsiteX1" fmla="*/ 3923 w 4436"/>
                <a:gd name="connsiteY1" fmla="*/ 3402 h 4975"/>
              </a:gdLst>
              <a:ahLst/>
              <a:cxnLst>
                <a:cxn ang="0">
                  <a:pos x="connsiteX0" y="connsiteY0"/>
                </a:cxn>
                <a:cxn ang="0">
                  <a:pos x="connsiteX1" y="connsiteY1"/>
                </a:cxn>
              </a:cxnLst>
              <a:rect l="l" t="t" r="r" b="b"/>
              <a:pathLst>
                <a:path w="4436" h="4975">
                  <a:moveTo>
                    <a:pt x="-514" y="-1573"/>
                  </a:moveTo>
                  <a:lnTo>
                    <a:pt x="3923" y="3402"/>
                  </a:lnTo>
                  <a:close/>
                </a:path>
              </a:pathLst>
            </a:custGeom>
            <a:solidFill>
              <a:srgbClr val="020202"/>
            </a:solidFill>
            <a:ln w="6712" cap="flat">
              <a:noFill/>
              <a:prstDash val="solid"/>
              <a:miter/>
            </a:ln>
          </p:spPr>
          <p:txBody>
            <a:bodyPr rtlCol="0" anchor="ctr"/>
            <a:lstStyle/>
            <a:p>
              <a:endParaRPr lang="es-CO"/>
            </a:p>
          </p:txBody>
        </p:sp>
        <p:sp>
          <p:nvSpPr>
            <p:cNvPr id="5481" name="Freeform: Shape 5480">
              <a:extLst>
                <a:ext uri="{FF2B5EF4-FFF2-40B4-BE49-F238E27FC236}">
                  <a16:creationId xmlns:a16="http://schemas.microsoft.com/office/drawing/2014/main" id="{5EC07C53-DC86-BA25-EDF1-E19C9DA06C01}"/>
                </a:ext>
              </a:extLst>
            </p:cNvPr>
            <p:cNvSpPr/>
            <p:nvPr/>
          </p:nvSpPr>
          <p:spPr>
            <a:xfrm>
              <a:off x="8489979" y="3313422"/>
              <a:ext cx="4505" cy="4908"/>
            </a:xfrm>
            <a:custGeom>
              <a:avLst/>
              <a:gdLst>
                <a:gd name="connsiteX0" fmla="*/ -514 w 4505"/>
                <a:gd name="connsiteY0" fmla="*/ -1573 h 4908"/>
                <a:gd name="connsiteX1" fmla="*/ 3991 w 4505"/>
                <a:gd name="connsiteY1" fmla="*/ 3335 h 4908"/>
              </a:gdLst>
              <a:ahLst/>
              <a:cxnLst>
                <a:cxn ang="0">
                  <a:pos x="connsiteX0" y="connsiteY0"/>
                </a:cxn>
                <a:cxn ang="0">
                  <a:pos x="connsiteX1" y="connsiteY1"/>
                </a:cxn>
              </a:cxnLst>
              <a:rect l="l" t="t" r="r" b="b"/>
              <a:pathLst>
                <a:path w="4505" h="4908">
                  <a:moveTo>
                    <a:pt x="-514" y="-1573"/>
                  </a:moveTo>
                  <a:lnTo>
                    <a:pt x="3991" y="3335"/>
                  </a:lnTo>
                  <a:close/>
                </a:path>
              </a:pathLst>
            </a:custGeom>
            <a:solidFill>
              <a:srgbClr val="020202"/>
            </a:solidFill>
            <a:ln w="6712" cap="flat">
              <a:noFill/>
              <a:prstDash val="solid"/>
              <a:miter/>
            </a:ln>
          </p:spPr>
          <p:txBody>
            <a:bodyPr rtlCol="0" anchor="ctr"/>
            <a:lstStyle/>
            <a:p>
              <a:endParaRPr lang="es-CO"/>
            </a:p>
          </p:txBody>
        </p:sp>
        <p:sp>
          <p:nvSpPr>
            <p:cNvPr id="5482" name="Freeform: Shape 5481">
              <a:extLst>
                <a:ext uri="{FF2B5EF4-FFF2-40B4-BE49-F238E27FC236}">
                  <a16:creationId xmlns:a16="http://schemas.microsoft.com/office/drawing/2014/main" id="{833FC474-0720-C32F-BB64-5974CF37AB1A}"/>
                </a:ext>
              </a:extLst>
            </p:cNvPr>
            <p:cNvSpPr/>
            <p:nvPr/>
          </p:nvSpPr>
          <p:spPr>
            <a:xfrm>
              <a:off x="8499930" y="3393096"/>
              <a:ext cx="4437" cy="4908"/>
            </a:xfrm>
            <a:custGeom>
              <a:avLst/>
              <a:gdLst>
                <a:gd name="connsiteX0" fmla="*/ -514 w 4437"/>
                <a:gd name="connsiteY0" fmla="*/ -1573 h 4908"/>
                <a:gd name="connsiteX1" fmla="*/ 3924 w 4437"/>
                <a:gd name="connsiteY1" fmla="*/ 3335 h 4908"/>
              </a:gdLst>
              <a:ahLst/>
              <a:cxnLst>
                <a:cxn ang="0">
                  <a:pos x="connsiteX0" y="connsiteY0"/>
                </a:cxn>
                <a:cxn ang="0">
                  <a:pos x="connsiteX1" y="connsiteY1"/>
                </a:cxn>
              </a:cxnLst>
              <a:rect l="l" t="t" r="r" b="b"/>
              <a:pathLst>
                <a:path w="4437" h="4908">
                  <a:moveTo>
                    <a:pt x="-514" y="-1573"/>
                  </a:moveTo>
                  <a:lnTo>
                    <a:pt x="3924" y="3335"/>
                  </a:lnTo>
                  <a:close/>
                </a:path>
              </a:pathLst>
            </a:custGeom>
            <a:solidFill>
              <a:srgbClr val="020202"/>
            </a:solidFill>
            <a:ln w="6712" cap="flat">
              <a:noFill/>
              <a:prstDash val="solid"/>
              <a:miter/>
            </a:ln>
          </p:spPr>
          <p:txBody>
            <a:bodyPr rtlCol="0" anchor="ctr"/>
            <a:lstStyle/>
            <a:p>
              <a:endParaRPr lang="es-CO"/>
            </a:p>
          </p:txBody>
        </p:sp>
        <p:sp>
          <p:nvSpPr>
            <p:cNvPr id="5483" name="Freeform: Shape 5482">
              <a:extLst>
                <a:ext uri="{FF2B5EF4-FFF2-40B4-BE49-F238E27FC236}">
                  <a16:creationId xmlns:a16="http://schemas.microsoft.com/office/drawing/2014/main" id="{36FEC983-6321-34D3-10C8-5CB25B13B092}"/>
                </a:ext>
              </a:extLst>
            </p:cNvPr>
            <p:cNvSpPr/>
            <p:nvPr/>
          </p:nvSpPr>
          <p:spPr>
            <a:xfrm>
              <a:off x="8519832" y="3731759"/>
              <a:ext cx="4504" cy="4975"/>
            </a:xfrm>
            <a:custGeom>
              <a:avLst/>
              <a:gdLst>
                <a:gd name="connsiteX0" fmla="*/ -514 w 4504"/>
                <a:gd name="connsiteY0" fmla="*/ -1573 h 4975"/>
                <a:gd name="connsiteX1" fmla="*/ 3991 w 4504"/>
                <a:gd name="connsiteY1" fmla="*/ 3402 h 4975"/>
              </a:gdLst>
              <a:ahLst/>
              <a:cxnLst>
                <a:cxn ang="0">
                  <a:pos x="connsiteX0" y="connsiteY0"/>
                </a:cxn>
                <a:cxn ang="0">
                  <a:pos x="connsiteX1" y="connsiteY1"/>
                </a:cxn>
              </a:cxnLst>
              <a:rect l="l" t="t" r="r" b="b"/>
              <a:pathLst>
                <a:path w="4504" h="4975">
                  <a:moveTo>
                    <a:pt x="-514" y="-1573"/>
                  </a:moveTo>
                  <a:lnTo>
                    <a:pt x="3991" y="3402"/>
                  </a:lnTo>
                  <a:close/>
                </a:path>
              </a:pathLst>
            </a:custGeom>
            <a:solidFill>
              <a:srgbClr val="020202"/>
            </a:solidFill>
            <a:ln w="6712" cap="flat">
              <a:noFill/>
              <a:prstDash val="solid"/>
              <a:miter/>
            </a:ln>
          </p:spPr>
          <p:txBody>
            <a:bodyPr rtlCol="0" anchor="ctr"/>
            <a:lstStyle/>
            <a:p>
              <a:endParaRPr lang="es-CO"/>
            </a:p>
          </p:txBody>
        </p:sp>
        <p:sp>
          <p:nvSpPr>
            <p:cNvPr id="5484" name="Freeform: Shape 5483">
              <a:extLst>
                <a:ext uri="{FF2B5EF4-FFF2-40B4-BE49-F238E27FC236}">
                  <a16:creationId xmlns:a16="http://schemas.microsoft.com/office/drawing/2014/main" id="{B7AB8489-20BD-3798-134C-EFCE29C45D2F}"/>
                </a:ext>
              </a:extLst>
            </p:cNvPr>
            <p:cNvSpPr/>
            <p:nvPr/>
          </p:nvSpPr>
          <p:spPr>
            <a:xfrm>
              <a:off x="6647194" y="5534809"/>
              <a:ext cx="5042" cy="4975"/>
            </a:xfrm>
            <a:custGeom>
              <a:avLst/>
              <a:gdLst>
                <a:gd name="connsiteX0" fmla="*/ 4529 w 5042"/>
                <a:gd name="connsiteY0" fmla="*/ 3402 h 4975"/>
                <a:gd name="connsiteX1" fmla="*/ -514 w 5042"/>
                <a:gd name="connsiteY1" fmla="*/ -1573 h 4975"/>
              </a:gdLst>
              <a:ahLst/>
              <a:cxnLst>
                <a:cxn ang="0">
                  <a:pos x="connsiteX0" y="connsiteY0"/>
                </a:cxn>
                <a:cxn ang="0">
                  <a:pos x="connsiteX1" y="connsiteY1"/>
                </a:cxn>
              </a:cxnLst>
              <a:rect l="l" t="t" r="r" b="b"/>
              <a:pathLst>
                <a:path w="5042" h="4975">
                  <a:moveTo>
                    <a:pt x="4529" y="3402"/>
                  </a:moveTo>
                  <a:lnTo>
                    <a:pt x="-514" y="-1573"/>
                  </a:lnTo>
                  <a:close/>
                </a:path>
              </a:pathLst>
            </a:custGeom>
            <a:solidFill>
              <a:srgbClr val="020202"/>
            </a:solidFill>
            <a:ln w="6712" cap="flat">
              <a:noFill/>
              <a:prstDash val="solid"/>
              <a:miter/>
            </a:ln>
          </p:spPr>
          <p:txBody>
            <a:bodyPr rtlCol="0" anchor="ctr"/>
            <a:lstStyle/>
            <a:p>
              <a:endParaRPr lang="es-CO"/>
            </a:p>
          </p:txBody>
        </p:sp>
        <p:sp>
          <p:nvSpPr>
            <p:cNvPr id="5485" name="Freeform: Shape 5484">
              <a:extLst>
                <a:ext uri="{FF2B5EF4-FFF2-40B4-BE49-F238E27FC236}">
                  <a16:creationId xmlns:a16="http://schemas.microsoft.com/office/drawing/2014/main" id="{B68DE9F3-D401-A597-6429-179733B50117}"/>
                </a:ext>
              </a:extLst>
            </p:cNvPr>
            <p:cNvSpPr/>
            <p:nvPr/>
          </p:nvSpPr>
          <p:spPr>
            <a:xfrm>
              <a:off x="5656099" y="1074734"/>
              <a:ext cx="2381924" cy="2118957"/>
            </a:xfrm>
            <a:custGeom>
              <a:avLst/>
              <a:gdLst>
                <a:gd name="connsiteX0" fmla="*/ 33823 w 2381924"/>
                <a:gd name="connsiteY0" fmla="*/ 348140 h 2118957"/>
                <a:gd name="connsiteX1" fmla="*/ 103412 w 2381924"/>
                <a:gd name="connsiteY1" fmla="*/ 209702 h 2118957"/>
                <a:gd name="connsiteX2" fmla="*/ 166613 w 2381924"/>
                <a:gd name="connsiteY2" fmla="*/ 133256 h 2118957"/>
                <a:gd name="connsiteX3" fmla="*/ 264171 w 2381924"/>
                <a:gd name="connsiteY3" fmla="*/ 58221 h 2118957"/>
                <a:gd name="connsiteX4" fmla="*/ 361326 w 2381924"/>
                <a:gd name="connsiteY4" fmla="*/ 15056 h 2118957"/>
                <a:gd name="connsiteX5" fmla="*/ 398441 w 2381924"/>
                <a:gd name="connsiteY5" fmla="*/ 1609 h 2118957"/>
                <a:gd name="connsiteX6" fmla="*/ 471861 w 2381924"/>
                <a:gd name="connsiteY6" fmla="*/ 63600 h 2118957"/>
                <a:gd name="connsiteX7" fmla="*/ 437773 w 2381924"/>
                <a:gd name="connsiteY7" fmla="*/ 115775 h 2118957"/>
                <a:gd name="connsiteX8" fmla="*/ 303302 w 2381924"/>
                <a:gd name="connsiteY8" fmla="*/ 205466 h 2118957"/>
                <a:gd name="connsiteX9" fmla="*/ 164125 w 2381924"/>
                <a:gd name="connsiteY9" fmla="*/ 363537 h 2118957"/>
                <a:gd name="connsiteX10" fmla="*/ 142072 w 2381924"/>
                <a:gd name="connsiteY10" fmla="*/ 462238 h 2118957"/>
                <a:gd name="connsiteX11" fmla="*/ 155519 w 2381924"/>
                <a:gd name="connsiteY11" fmla="*/ 472323 h 2118957"/>
                <a:gd name="connsiteX12" fmla="*/ 249649 w 2381924"/>
                <a:gd name="connsiteY12" fmla="*/ 492494 h 2118957"/>
                <a:gd name="connsiteX13" fmla="*/ 292410 w 2381924"/>
                <a:gd name="connsiteY13" fmla="*/ 479046 h 2118957"/>
                <a:gd name="connsiteX14" fmla="*/ 333626 w 2381924"/>
                <a:gd name="connsiteY14" fmla="*/ 440386 h 2118957"/>
                <a:gd name="connsiteX15" fmla="*/ 361999 w 2381924"/>
                <a:gd name="connsiteY15" fmla="*/ 388346 h 2118957"/>
                <a:gd name="connsiteX16" fmla="*/ 407584 w 2381924"/>
                <a:gd name="connsiteY16" fmla="*/ 289039 h 2118957"/>
                <a:gd name="connsiteX17" fmla="*/ 500571 w 2381924"/>
                <a:gd name="connsiteY17" fmla="*/ 279694 h 2118957"/>
                <a:gd name="connsiteX18" fmla="*/ 519524 w 2381924"/>
                <a:gd name="connsiteY18" fmla="*/ 350695 h 2118957"/>
                <a:gd name="connsiteX19" fmla="*/ 506555 w 2381924"/>
                <a:gd name="connsiteY19" fmla="*/ 365621 h 2118957"/>
                <a:gd name="connsiteX20" fmla="*/ 387212 w 2381924"/>
                <a:gd name="connsiteY20" fmla="*/ 506815 h 2118957"/>
                <a:gd name="connsiteX21" fmla="*/ 363276 w 2381924"/>
                <a:gd name="connsiteY21" fmla="*/ 633285 h 2118957"/>
                <a:gd name="connsiteX22" fmla="*/ 364285 w 2381924"/>
                <a:gd name="connsiteY22" fmla="*/ 690300 h 2118957"/>
                <a:gd name="connsiteX23" fmla="*/ 362940 w 2381924"/>
                <a:gd name="connsiteY23" fmla="*/ 697628 h 2118957"/>
                <a:gd name="connsiteX24" fmla="*/ 358973 w 2381924"/>
                <a:gd name="connsiteY24" fmla="*/ 726069 h 2118957"/>
                <a:gd name="connsiteX25" fmla="*/ 357561 w 2381924"/>
                <a:gd name="connsiteY25" fmla="*/ 732792 h 2118957"/>
                <a:gd name="connsiteX26" fmla="*/ 353729 w 2381924"/>
                <a:gd name="connsiteY26" fmla="*/ 757065 h 2118957"/>
                <a:gd name="connsiteX27" fmla="*/ 352317 w 2381924"/>
                <a:gd name="connsiteY27" fmla="*/ 764192 h 2118957"/>
                <a:gd name="connsiteX28" fmla="*/ 348888 w 2381924"/>
                <a:gd name="connsiteY28" fmla="*/ 793371 h 2118957"/>
                <a:gd name="connsiteX29" fmla="*/ 347409 w 2381924"/>
                <a:gd name="connsiteY29" fmla="*/ 801104 h 2118957"/>
                <a:gd name="connsiteX30" fmla="*/ 348148 w 2381924"/>
                <a:gd name="connsiteY30" fmla="*/ 1057741 h 2118957"/>
                <a:gd name="connsiteX31" fmla="*/ 389363 w 2381924"/>
                <a:gd name="connsiteY31" fmla="*/ 1254202 h 2118957"/>
                <a:gd name="connsiteX32" fmla="*/ 390305 w 2381924"/>
                <a:gd name="connsiteY32" fmla="*/ 1278609 h 2118957"/>
                <a:gd name="connsiteX33" fmla="*/ 389901 w 2381924"/>
                <a:gd name="connsiteY33" fmla="*/ 1336700 h 2118957"/>
                <a:gd name="connsiteX34" fmla="*/ 446715 w 2381924"/>
                <a:gd name="connsiteY34" fmla="*/ 1498737 h 2118957"/>
                <a:gd name="connsiteX35" fmla="*/ 541988 w 2381924"/>
                <a:gd name="connsiteY35" fmla="*/ 1608196 h 2118957"/>
                <a:gd name="connsiteX36" fmla="*/ 565117 w 2381924"/>
                <a:gd name="connsiteY36" fmla="*/ 1615996 h 2118957"/>
                <a:gd name="connsiteX37" fmla="*/ 653195 w 2381924"/>
                <a:gd name="connsiteY37" fmla="*/ 1603759 h 2118957"/>
                <a:gd name="connsiteX38" fmla="*/ 695621 w 2381924"/>
                <a:gd name="connsiteY38" fmla="*/ 1611289 h 2118957"/>
                <a:gd name="connsiteX39" fmla="*/ 775698 w 2381924"/>
                <a:gd name="connsiteY39" fmla="*/ 1656942 h 2118957"/>
                <a:gd name="connsiteX40" fmla="*/ 1061246 w 2381924"/>
                <a:gd name="connsiteY40" fmla="*/ 1753155 h 2118957"/>
                <a:gd name="connsiteX41" fmla="*/ 1213601 w 2381924"/>
                <a:gd name="connsiteY41" fmla="*/ 1773932 h 2118957"/>
                <a:gd name="connsiteX42" fmla="*/ 1416719 w 2381924"/>
                <a:gd name="connsiteY42" fmla="*/ 1764451 h 2118957"/>
                <a:gd name="connsiteX43" fmla="*/ 1480861 w 2381924"/>
                <a:gd name="connsiteY43" fmla="*/ 1758131 h 2118957"/>
                <a:gd name="connsiteX44" fmla="*/ 1643571 w 2381924"/>
                <a:gd name="connsiteY44" fmla="*/ 1741793 h 2118957"/>
                <a:gd name="connsiteX45" fmla="*/ 1657892 w 2381924"/>
                <a:gd name="connsiteY45" fmla="*/ 1738095 h 2118957"/>
                <a:gd name="connsiteX46" fmla="*/ 1723110 w 2381924"/>
                <a:gd name="connsiteY46" fmla="*/ 1733725 h 2118957"/>
                <a:gd name="connsiteX47" fmla="*/ 1818719 w 2381924"/>
                <a:gd name="connsiteY47" fmla="*/ 1724782 h 2118957"/>
                <a:gd name="connsiteX48" fmla="*/ 1863228 w 2381924"/>
                <a:gd name="connsiteY48" fmla="*/ 1724782 h 2118957"/>
                <a:gd name="connsiteX49" fmla="*/ 1958568 w 2381924"/>
                <a:gd name="connsiteY49" fmla="*/ 1713016 h 2118957"/>
                <a:gd name="connsiteX50" fmla="*/ 1960787 w 2381924"/>
                <a:gd name="connsiteY50" fmla="*/ 1711940 h 2118957"/>
                <a:gd name="connsiteX51" fmla="*/ 2050143 w 2381924"/>
                <a:gd name="connsiteY51" fmla="*/ 1684508 h 2118957"/>
                <a:gd name="connsiteX52" fmla="*/ 2078113 w 2381924"/>
                <a:gd name="connsiteY52" fmla="*/ 1675767 h 2118957"/>
                <a:gd name="connsiteX53" fmla="*/ 2212583 w 2381924"/>
                <a:gd name="connsiteY53" fmla="*/ 1628703 h 2118957"/>
                <a:gd name="connsiteX54" fmla="*/ 2226031 w 2381924"/>
                <a:gd name="connsiteY54" fmla="*/ 1622383 h 2118957"/>
                <a:gd name="connsiteX55" fmla="*/ 2273835 w 2381924"/>
                <a:gd name="connsiteY55" fmla="*/ 1603489 h 2118957"/>
                <a:gd name="connsiteX56" fmla="*/ 2286475 w 2381924"/>
                <a:gd name="connsiteY56" fmla="*/ 1596296 h 2118957"/>
                <a:gd name="connsiteX57" fmla="*/ 2326816 w 2381924"/>
                <a:gd name="connsiteY57" fmla="*/ 1578882 h 2118957"/>
                <a:gd name="connsiteX58" fmla="*/ 2340263 w 2381924"/>
                <a:gd name="connsiteY58" fmla="*/ 1572763 h 2118957"/>
                <a:gd name="connsiteX59" fmla="*/ 2381411 w 2381924"/>
                <a:gd name="connsiteY59" fmla="*/ 1559316 h 2118957"/>
                <a:gd name="connsiteX60" fmla="*/ 2322043 w 2381924"/>
                <a:gd name="connsiteY60" fmla="*/ 1598649 h 2118957"/>
                <a:gd name="connsiteX61" fmla="*/ 2194296 w 2381924"/>
                <a:gd name="connsiteY61" fmla="*/ 1652437 h 2118957"/>
                <a:gd name="connsiteX62" fmla="*/ 2058144 w 2381924"/>
                <a:gd name="connsiteY62" fmla="*/ 1706225 h 2118957"/>
                <a:gd name="connsiteX63" fmla="*/ 1957291 w 2381924"/>
                <a:gd name="connsiteY63" fmla="*/ 1739843 h 2118957"/>
                <a:gd name="connsiteX64" fmla="*/ 1943844 w 2381924"/>
                <a:gd name="connsiteY64" fmla="*/ 1774671 h 2118957"/>
                <a:gd name="connsiteX65" fmla="*/ 1968116 w 2381924"/>
                <a:gd name="connsiteY65" fmla="*/ 1806003 h 2118957"/>
                <a:gd name="connsiteX66" fmla="*/ 1994337 w 2381924"/>
                <a:gd name="connsiteY66" fmla="*/ 1981755 h 2118957"/>
                <a:gd name="connsiteX67" fmla="*/ 1965157 w 2381924"/>
                <a:gd name="connsiteY67" fmla="*/ 2010398 h 2118957"/>
                <a:gd name="connsiteX68" fmla="*/ 1750878 w 2381924"/>
                <a:gd name="connsiteY68" fmla="*/ 2060689 h 2118957"/>
                <a:gd name="connsiteX69" fmla="*/ 1655405 w 2381924"/>
                <a:gd name="connsiteY69" fmla="*/ 2073263 h 2118957"/>
                <a:gd name="connsiteX70" fmla="*/ 1565242 w 2381924"/>
                <a:gd name="connsiteY70" fmla="*/ 2087517 h 2118957"/>
                <a:gd name="connsiteX71" fmla="*/ 1423577 w 2381924"/>
                <a:gd name="connsiteY71" fmla="*/ 2108562 h 2118957"/>
                <a:gd name="connsiteX72" fmla="*/ 1292939 w 2381924"/>
                <a:gd name="connsiteY72" fmla="*/ 2116495 h 2118957"/>
                <a:gd name="connsiteX73" fmla="*/ 1074491 w 2381924"/>
                <a:gd name="connsiteY73" fmla="*/ 2111789 h 2118957"/>
                <a:gd name="connsiteX74" fmla="*/ 949299 w 2381924"/>
                <a:gd name="connsiteY74" fmla="*/ 2098812 h 2118957"/>
                <a:gd name="connsiteX75" fmla="*/ 743089 w 2381924"/>
                <a:gd name="connsiteY75" fmla="*/ 2048117 h 2118957"/>
                <a:gd name="connsiteX76" fmla="*/ 533113 w 2381924"/>
                <a:gd name="connsiteY76" fmla="*/ 1972208 h 2118957"/>
                <a:gd name="connsiteX77" fmla="*/ 458683 w 2381924"/>
                <a:gd name="connsiteY77" fmla="*/ 1937919 h 2118957"/>
                <a:gd name="connsiteX78" fmla="*/ 419082 w 2381924"/>
                <a:gd name="connsiteY78" fmla="*/ 1883054 h 2118957"/>
                <a:gd name="connsiteX79" fmla="*/ 360452 w 2381924"/>
                <a:gd name="connsiteY79" fmla="*/ 1804053 h 2118957"/>
                <a:gd name="connsiteX80" fmla="*/ 264642 w 2381924"/>
                <a:gd name="connsiteY80" fmla="*/ 1722093 h 2118957"/>
                <a:gd name="connsiteX81" fmla="*/ 215426 w 2381924"/>
                <a:gd name="connsiteY81" fmla="*/ 1607793 h 2118957"/>
                <a:gd name="connsiteX82" fmla="*/ 164058 w 2381924"/>
                <a:gd name="connsiteY82" fmla="*/ 1491744 h 2118957"/>
                <a:gd name="connsiteX83" fmla="*/ 144963 w 2381924"/>
                <a:gd name="connsiteY83" fmla="*/ 1480651 h 2118957"/>
                <a:gd name="connsiteX84" fmla="*/ 102269 w 2381924"/>
                <a:gd name="connsiteY84" fmla="*/ 1433183 h 2118957"/>
                <a:gd name="connsiteX85" fmla="*/ 92789 w 2381924"/>
                <a:gd name="connsiteY85" fmla="*/ 1399565 h 2118957"/>
                <a:gd name="connsiteX86" fmla="*/ 75576 w 2381924"/>
                <a:gd name="connsiteY86" fmla="*/ 1367023 h 2118957"/>
                <a:gd name="connsiteX87" fmla="*/ 50162 w 2381924"/>
                <a:gd name="connsiteY87" fmla="*/ 1313907 h 2118957"/>
                <a:gd name="connsiteX88" fmla="*/ 17485 w 2381924"/>
                <a:gd name="connsiteY88" fmla="*/ 1166729 h 2118957"/>
                <a:gd name="connsiteX89" fmla="*/ 5585 w 2381924"/>
                <a:gd name="connsiteY89" fmla="*/ 1048665 h 2118957"/>
                <a:gd name="connsiteX90" fmla="*/ 5585 w 2381924"/>
                <a:gd name="connsiteY90" fmla="*/ 939138 h 2118957"/>
                <a:gd name="connsiteX91" fmla="*/ 1685 w 2381924"/>
                <a:gd name="connsiteY91" fmla="*/ 889855 h 2118957"/>
                <a:gd name="connsiteX92" fmla="*/ 1282 w 2381924"/>
                <a:gd name="connsiteY92" fmla="*/ 857716 h 2118957"/>
                <a:gd name="connsiteX93" fmla="*/ 5450 w 2381924"/>
                <a:gd name="connsiteY93" fmla="*/ 781068 h 2118957"/>
                <a:gd name="connsiteX94" fmla="*/ 13586 w 2381924"/>
                <a:gd name="connsiteY94" fmla="*/ 575530 h 2118957"/>
                <a:gd name="connsiteX95" fmla="*/ 10425 w 2381924"/>
                <a:gd name="connsiteY95" fmla="*/ 543593 h 2118957"/>
                <a:gd name="connsiteX96" fmla="*/ 32882 w 2381924"/>
                <a:gd name="connsiteY96" fmla="*/ 365016 h 2118957"/>
                <a:gd name="connsiteX97" fmla="*/ 33823 w 2381924"/>
                <a:gd name="connsiteY97" fmla="*/ 348140 h 2118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2381924" h="2118957">
                  <a:moveTo>
                    <a:pt x="33823" y="348140"/>
                  </a:moveTo>
                  <a:cubicBezTo>
                    <a:pt x="47095" y="297646"/>
                    <a:pt x="70796" y="250446"/>
                    <a:pt x="103412" y="209702"/>
                  </a:cubicBezTo>
                  <a:cubicBezTo>
                    <a:pt x="124053" y="183884"/>
                    <a:pt x="145703" y="158872"/>
                    <a:pt x="166613" y="133256"/>
                  </a:cubicBezTo>
                  <a:cubicBezTo>
                    <a:pt x="193554" y="101722"/>
                    <a:pt x="226782" y="76173"/>
                    <a:pt x="264171" y="58221"/>
                  </a:cubicBezTo>
                  <a:cubicBezTo>
                    <a:pt x="295234" y="41009"/>
                    <a:pt x="327742" y="26553"/>
                    <a:pt x="361326" y="15056"/>
                  </a:cubicBezTo>
                  <a:cubicBezTo>
                    <a:pt x="374774" y="13039"/>
                    <a:pt x="385868" y="5576"/>
                    <a:pt x="398441" y="1609"/>
                  </a:cubicBezTo>
                  <a:cubicBezTo>
                    <a:pt x="440597" y="-11839"/>
                    <a:pt x="477913" y="18956"/>
                    <a:pt x="471861" y="63600"/>
                  </a:cubicBezTo>
                  <a:cubicBezTo>
                    <a:pt x="469306" y="85384"/>
                    <a:pt x="456686" y="104681"/>
                    <a:pt x="437773" y="115775"/>
                  </a:cubicBezTo>
                  <a:cubicBezTo>
                    <a:pt x="392188" y="144551"/>
                    <a:pt x="344720" y="170370"/>
                    <a:pt x="303302" y="205466"/>
                  </a:cubicBezTo>
                  <a:cubicBezTo>
                    <a:pt x="248936" y="250581"/>
                    <a:pt x="201972" y="303899"/>
                    <a:pt x="164125" y="363537"/>
                  </a:cubicBezTo>
                  <a:cubicBezTo>
                    <a:pt x="145165" y="393994"/>
                    <a:pt x="148325" y="429158"/>
                    <a:pt x="142072" y="462238"/>
                  </a:cubicBezTo>
                  <a:cubicBezTo>
                    <a:pt x="140257" y="471785"/>
                    <a:pt x="148460" y="472794"/>
                    <a:pt x="155519" y="472323"/>
                  </a:cubicBezTo>
                  <a:cubicBezTo>
                    <a:pt x="189137" y="470374"/>
                    <a:pt x="219393" y="480660"/>
                    <a:pt x="249649" y="492494"/>
                  </a:cubicBezTo>
                  <a:cubicBezTo>
                    <a:pt x="267466" y="499688"/>
                    <a:pt x="282124" y="495788"/>
                    <a:pt x="292410" y="479046"/>
                  </a:cubicBezTo>
                  <a:cubicBezTo>
                    <a:pt x="301864" y="462238"/>
                    <a:pt x="316252" y="448723"/>
                    <a:pt x="333626" y="440386"/>
                  </a:cubicBezTo>
                  <a:cubicBezTo>
                    <a:pt x="357225" y="429965"/>
                    <a:pt x="364621" y="412350"/>
                    <a:pt x="361999" y="388346"/>
                  </a:cubicBezTo>
                  <a:cubicBezTo>
                    <a:pt x="357359" y="346189"/>
                    <a:pt x="376118" y="314926"/>
                    <a:pt x="407584" y="289039"/>
                  </a:cubicBezTo>
                  <a:cubicBezTo>
                    <a:pt x="433436" y="266448"/>
                    <a:pt x="470745" y="262684"/>
                    <a:pt x="500571" y="279694"/>
                  </a:cubicBezTo>
                  <a:cubicBezTo>
                    <a:pt x="525414" y="294082"/>
                    <a:pt x="533899" y="325885"/>
                    <a:pt x="519524" y="350695"/>
                  </a:cubicBezTo>
                  <a:cubicBezTo>
                    <a:pt x="516196" y="356477"/>
                    <a:pt x="511793" y="361519"/>
                    <a:pt x="506555" y="365621"/>
                  </a:cubicBezTo>
                  <a:cubicBezTo>
                    <a:pt x="458219" y="404752"/>
                    <a:pt x="417723" y="452623"/>
                    <a:pt x="387212" y="506815"/>
                  </a:cubicBezTo>
                  <a:cubicBezTo>
                    <a:pt x="365226" y="545879"/>
                    <a:pt x="352721" y="587497"/>
                    <a:pt x="363276" y="633285"/>
                  </a:cubicBezTo>
                  <a:cubicBezTo>
                    <a:pt x="367512" y="651842"/>
                    <a:pt x="365226" y="671273"/>
                    <a:pt x="364285" y="690300"/>
                  </a:cubicBezTo>
                  <a:cubicBezTo>
                    <a:pt x="364076" y="692788"/>
                    <a:pt x="363626" y="695208"/>
                    <a:pt x="362940" y="697628"/>
                  </a:cubicBezTo>
                  <a:cubicBezTo>
                    <a:pt x="360412" y="706907"/>
                    <a:pt x="359081" y="716455"/>
                    <a:pt x="358973" y="726069"/>
                  </a:cubicBezTo>
                  <a:cubicBezTo>
                    <a:pt x="358691" y="728355"/>
                    <a:pt x="358213" y="730574"/>
                    <a:pt x="357561" y="732792"/>
                  </a:cubicBezTo>
                  <a:cubicBezTo>
                    <a:pt x="355383" y="740727"/>
                    <a:pt x="354092" y="748862"/>
                    <a:pt x="353729" y="757065"/>
                  </a:cubicBezTo>
                  <a:cubicBezTo>
                    <a:pt x="353460" y="759485"/>
                    <a:pt x="352989" y="761839"/>
                    <a:pt x="352317" y="764192"/>
                  </a:cubicBezTo>
                  <a:cubicBezTo>
                    <a:pt x="349022" y="773672"/>
                    <a:pt x="350367" y="783690"/>
                    <a:pt x="348888" y="793371"/>
                  </a:cubicBezTo>
                  <a:cubicBezTo>
                    <a:pt x="348599" y="795994"/>
                    <a:pt x="348101" y="798549"/>
                    <a:pt x="347409" y="801104"/>
                  </a:cubicBezTo>
                  <a:cubicBezTo>
                    <a:pt x="333538" y="886089"/>
                    <a:pt x="333787" y="972823"/>
                    <a:pt x="348148" y="1057741"/>
                  </a:cubicBezTo>
                  <a:cubicBezTo>
                    <a:pt x="359914" y="1123631"/>
                    <a:pt x="369193" y="1190060"/>
                    <a:pt x="389363" y="1254202"/>
                  </a:cubicBezTo>
                  <a:cubicBezTo>
                    <a:pt x="392914" y="1261867"/>
                    <a:pt x="393250" y="1270675"/>
                    <a:pt x="390305" y="1278609"/>
                  </a:cubicBezTo>
                  <a:cubicBezTo>
                    <a:pt x="380018" y="1298107"/>
                    <a:pt x="384254" y="1317538"/>
                    <a:pt x="389901" y="1336700"/>
                  </a:cubicBezTo>
                  <a:cubicBezTo>
                    <a:pt x="405144" y="1391968"/>
                    <a:pt x="424124" y="1446092"/>
                    <a:pt x="446715" y="1498737"/>
                  </a:cubicBezTo>
                  <a:cubicBezTo>
                    <a:pt x="466886" y="1544659"/>
                    <a:pt x="500974" y="1579420"/>
                    <a:pt x="541988" y="1608196"/>
                  </a:cubicBezTo>
                  <a:cubicBezTo>
                    <a:pt x="548348" y="1613777"/>
                    <a:pt x="556672" y="1616601"/>
                    <a:pt x="565117" y="1615996"/>
                  </a:cubicBezTo>
                  <a:cubicBezTo>
                    <a:pt x="594230" y="1610079"/>
                    <a:pt x="625024" y="1616332"/>
                    <a:pt x="653195" y="1603759"/>
                  </a:cubicBezTo>
                  <a:cubicBezTo>
                    <a:pt x="668861" y="1597035"/>
                    <a:pt x="682644" y="1603759"/>
                    <a:pt x="695621" y="1611289"/>
                  </a:cubicBezTo>
                  <a:cubicBezTo>
                    <a:pt x="722515" y="1626215"/>
                    <a:pt x="748871" y="1641949"/>
                    <a:pt x="775698" y="1656942"/>
                  </a:cubicBezTo>
                  <a:cubicBezTo>
                    <a:pt x="864919" y="1706764"/>
                    <a:pt x="958645" y="1742129"/>
                    <a:pt x="1061246" y="1753155"/>
                  </a:cubicBezTo>
                  <a:cubicBezTo>
                    <a:pt x="1112143" y="1758669"/>
                    <a:pt x="1162637" y="1767880"/>
                    <a:pt x="1213601" y="1773932"/>
                  </a:cubicBezTo>
                  <a:cubicBezTo>
                    <a:pt x="1282584" y="1782134"/>
                    <a:pt x="1349282" y="1770973"/>
                    <a:pt x="1416719" y="1764451"/>
                  </a:cubicBezTo>
                  <a:cubicBezTo>
                    <a:pt x="1438032" y="1762367"/>
                    <a:pt x="1459548" y="1760350"/>
                    <a:pt x="1480861" y="1758131"/>
                  </a:cubicBezTo>
                  <a:cubicBezTo>
                    <a:pt x="1535053" y="1752349"/>
                    <a:pt x="1589043" y="1744684"/>
                    <a:pt x="1643571" y="1741793"/>
                  </a:cubicBezTo>
                  <a:cubicBezTo>
                    <a:pt x="1648546" y="1741322"/>
                    <a:pt x="1653320" y="1740112"/>
                    <a:pt x="1657892" y="1738095"/>
                  </a:cubicBezTo>
                  <a:cubicBezTo>
                    <a:pt x="1679407" y="1733389"/>
                    <a:pt x="1700654" y="1724648"/>
                    <a:pt x="1723110" y="1733725"/>
                  </a:cubicBezTo>
                  <a:cubicBezTo>
                    <a:pt x="1755181" y="1734061"/>
                    <a:pt x="1787253" y="1731035"/>
                    <a:pt x="1818719" y="1724782"/>
                  </a:cubicBezTo>
                  <a:cubicBezTo>
                    <a:pt x="1833443" y="1721959"/>
                    <a:pt x="1848504" y="1721959"/>
                    <a:pt x="1863228" y="1724782"/>
                  </a:cubicBezTo>
                  <a:cubicBezTo>
                    <a:pt x="1895367" y="1732716"/>
                    <a:pt x="1929321" y="1728548"/>
                    <a:pt x="1958568" y="1713016"/>
                  </a:cubicBezTo>
                  <a:cubicBezTo>
                    <a:pt x="1959240" y="1712546"/>
                    <a:pt x="1959980" y="1712209"/>
                    <a:pt x="1960787" y="1711940"/>
                  </a:cubicBezTo>
                  <a:cubicBezTo>
                    <a:pt x="1991446" y="1705620"/>
                    <a:pt x="2020291" y="1693384"/>
                    <a:pt x="2050143" y="1684508"/>
                  </a:cubicBezTo>
                  <a:cubicBezTo>
                    <a:pt x="2059488" y="1681684"/>
                    <a:pt x="2068834" y="1678995"/>
                    <a:pt x="2078113" y="1675767"/>
                  </a:cubicBezTo>
                  <a:cubicBezTo>
                    <a:pt x="2123026" y="1660304"/>
                    <a:pt x="2165519" y="1638049"/>
                    <a:pt x="2212583" y="1628703"/>
                  </a:cubicBezTo>
                  <a:cubicBezTo>
                    <a:pt x="2217357" y="1627291"/>
                    <a:pt x="2221929" y="1625140"/>
                    <a:pt x="2226031" y="1622383"/>
                  </a:cubicBezTo>
                  <a:cubicBezTo>
                    <a:pt x="2241226" y="1614382"/>
                    <a:pt x="2255345" y="1603423"/>
                    <a:pt x="2273835" y="1603489"/>
                  </a:cubicBezTo>
                  <a:cubicBezTo>
                    <a:pt x="2279147" y="1603489"/>
                    <a:pt x="2282576" y="1599388"/>
                    <a:pt x="2286475" y="1596296"/>
                  </a:cubicBezTo>
                  <a:cubicBezTo>
                    <a:pt x="2297502" y="1586008"/>
                    <a:pt x="2311756" y="1579891"/>
                    <a:pt x="2326816" y="1578882"/>
                  </a:cubicBezTo>
                  <a:cubicBezTo>
                    <a:pt x="2331926" y="1578680"/>
                    <a:pt x="2336767" y="1576462"/>
                    <a:pt x="2340263" y="1572763"/>
                  </a:cubicBezTo>
                  <a:cubicBezTo>
                    <a:pt x="2351626" y="1563015"/>
                    <a:pt x="2366485" y="1558173"/>
                    <a:pt x="2381411" y="1559316"/>
                  </a:cubicBezTo>
                  <a:cubicBezTo>
                    <a:pt x="2365207" y="1577806"/>
                    <a:pt x="2342818" y="1587286"/>
                    <a:pt x="2322043" y="1598649"/>
                  </a:cubicBezTo>
                  <a:cubicBezTo>
                    <a:pt x="2281702" y="1620971"/>
                    <a:pt x="2237729" y="1636637"/>
                    <a:pt x="2194296" y="1652437"/>
                  </a:cubicBezTo>
                  <a:cubicBezTo>
                    <a:pt x="2148575" y="1669313"/>
                    <a:pt x="2104536" y="1690560"/>
                    <a:pt x="2058144" y="1706225"/>
                  </a:cubicBezTo>
                  <a:cubicBezTo>
                    <a:pt x="2024526" y="1717387"/>
                    <a:pt x="1990909" y="1728816"/>
                    <a:pt x="1957291" y="1739843"/>
                  </a:cubicBezTo>
                  <a:cubicBezTo>
                    <a:pt x="1937591" y="1746163"/>
                    <a:pt x="1932952" y="1756652"/>
                    <a:pt x="1943844" y="1774671"/>
                  </a:cubicBezTo>
                  <a:cubicBezTo>
                    <a:pt x="1950568" y="1785966"/>
                    <a:pt x="1961392" y="1794371"/>
                    <a:pt x="1968116" y="1806003"/>
                  </a:cubicBezTo>
                  <a:cubicBezTo>
                    <a:pt x="2000254" y="1861136"/>
                    <a:pt x="2013835" y="1918756"/>
                    <a:pt x="1994337" y="1981755"/>
                  </a:cubicBezTo>
                  <a:cubicBezTo>
                    <a:pt x="1991312" y="1996346"/>
                    <a:pt x="1979815" y="2007642"/>
                    <a:pt x="1965157" y="2010398"/>
                  </a:cubicBezTo>
                  <a:cubicBezTo>
                    <a:pt x="1894157" y="2029157"/>
                    <a:pt x="1822417" y="2044554"/>
                    <a:pt x="1750878" y="2060689"/>
                  </a:cubicBezTo>
                  <a:cubicBezTo>
                    <a:pt x="1719345" y="2067077"/>
                    <a:pt x="1687476" y="2071246"/>
                    <a:pt x="1655405" y="2073263"/>
                  </a:cubicBezTo>
                  <a:cubicBezTo>
                    <a:pt x="1625149" y="2075817"/>
                    <a:pt x="1594893" y="2082407"/>
                    <a:pt x="1565242" y="2087517"/>
                  </a:cubicBezTo>
                  <a:cubicBezTo>
                    <a:pt x="1518177" y="2095450"/>
                    <a:pt x="1471112" y="2104729"/>
                    <a:pt x="1423577" y="2108562"/>
                  </a:cubicBezTo>
                  <a:cubicBezTo>
                    <a:pt x="1380008" y="2111990"/>
                    <a:pt x="1336171" y="2120059"/>
                    <a:pt x="1292939" y="2116495"/>
                  </a:cubicBezTo>
                  <a:cubicBezTo>
                    <a:pt x="1219989" y="2110511"/>
                    <a:pt x="1147105" y="2116495"/>
                    <a:pt x="1074491" y="2111789"/>
                  </a:cubicBezTo>
                  <a:cubicBezTo>
                    <a:pt x="1032805" y="2108898"/>
                    <a:pt x="990985" y="2103653"/>
                    <a:pt x="949299" y="2098812"/>
                  </a:cubicBezTo>
                  <a:cubicBezTo>
                    <a:pt x="878911" y="2089534"/>
                    <a:pt x="809759" y="2072523"/>
                    <a:pt x="743089" y="2048117"/>
                  </a:cubicBezTo>
                  <a:cubicBezTo>
                    <a:pt x="672828" y="2023576"/>
                    <a:pt x="601895" y="2001658"/>
                    <a:pt x="533113" y="1972208"/>
                  </a:cubicBezTo>
                  <a:cubicBezTo>
                    <a:pt x="508034" y="1961451"/>
                    <a:pt x="484502" y="1947264"/>
                    <a:pt x="458683" y="1937919"/>
                  </a:cubicBezTo>
                  <a:cubicBezTo>
                    <a:pt x="432865" y="1928573"/>
                    <a:pt x="422780" y="1906721"/>
                    <a:pt x="419082" y="1883054"/>
                  </a:cubicBezTo>
                  <a:cubicBezTo>
                    <a:pt x="413299" y="1845537"/>
                    <a:pt x="386607" y="1825568"/>
                    <a:pt x="360452" y="1804053"/>
                  </a:cubicBezTo>
                  <a:cubicBezTo>
                    <a:pt x="327911" y="1777159"/>
                    <a:pt x="292545" y="1753088"/>
                    <a:pt x="264642" y="1722093"/>
                  </a:cubicBezTo>
                  <a:cubicBezTo>
                    <a:pt x="235664" y="1690762"/>
                    <a:pt x="218297" y="1650420"/>
                    <a:pt x="215426" y="1607793"/>
                  </a:cubicBezTo>
                  <a:cubicBezTo>
                    <a:pt x="212737" y="1562275"/>
                    <a:pt x="188532" y="1527110"/>
                    <a:pt x="164058" y="1491744"/>
                  </a:cubicBezTo>
                  <a:cubicBezTo>
                    <a:pt x="159083" y="1486030"/>
                    <a:pt x="152373" y="1482130"/>
                    <a:pt x="144963" y="1480651"/>
                  </a:cubicBezTo>
                  <a:cubicBezTo>
                    <a:pt x="121566" y="1472986"/>
                    <a:pt x="108791" y="1455908"/>
                    <a:pt x="102269" y="1433183"/>
                  </a:cubicBezTo>
                  <a:cubicBezTo>
                    <a:pt x="99042" y="1422089"/>
                    <a:pt x="95949" y="1410928"/>
                    <a:pt x="92789" y="1399565"/>
                  </a:cubicBezTo>
                  <a:cubicBezTo>
                    <a:pt x="89568" y="1387530"/>
                    <a:pt x="83685" y="1376437"/>
                    <a:pt x="75576" y="1367023"/>
                  </a:cubicBezTo>
                  <a:cubicBezTo>
                    <a:pt x="63051" y="1351559"/>
                    <a:pt x="54343" y="1333339"/>
                    <a:pt x="50162" y="1313907"/>
                  </a:cubicBezTo>
                  <a:cubicBezTo>
                    <a:pt x="38194" y="1265027"/>
                    <a:pt x="24545" y="1216416"/>
                    <a:pt x="17485" y="1166729"/>
                  </a:cubicBezTo>
                  <a:cubicBezTo>
                    <a:pt x="11972" y="1127666"/>
                    <a:pt x="4038" y="1088737"/>
                    <a:pt x="5585" y="1048665"/>
                  </a:cubicBezTo>
                  <a:cubicBezTo>
                    <a:pt x="7198" y="1012223"/>
                    <a:pt x="5988" y="975647"/>
                    <a:pt x="5585" y="939138"/>
                  </a:cubicBezTo>
                  <a:cubicBezTo>
                    <a:pt x="6499" y="922598"/>
                    <a:pt x="5188" y="906058"/>
                    <a:pt x="1685" y="889855"/>
                  </a:cubicBezTo>
                  <a:cubicBezTo>
                    <a:pt x="-1105" y="879366"/>
                    <a:pt x="-1240" y="868272"/>
                    <a:pt x="1282" y="857716"/>
                  </a:cubicBezTo>
                  <a:cubicBezTo>
                    <a:pt x="8005" y="832301"/>
                    <a:pt x="5450" y="806617"/>
                    <a:pt x="5450" y="781068"/>
                  </a:cubicBezTo>
                  <a:cubicBezTo>
                    <a:pt x="5450" y="712421"/>
                    <a:pt x="10425" y="644042"/>
                    <a:pt x="13586" y="575530"/>
                  </a:cubicBezTo>
                  <a:cubicBezTo>
                    <a:pt x="14056" y="565041"/>
                    <a:pt x="10762" y="554418"/>
                    <a:pt x="10425" y="543593"/>
                  </a:cubicBezTo>
                  <a:cubicBezTo>
                    <a:pt x="8308" y="483282"/>
                    <a:pt x="15892" y="422972"/>
                    <a:pt x="32882" y="365016"/>
                  </a:cubicBezTo>
                  <a:cubicBezTo>
                    <a:pt x="34294" y="359503"/>
                    <a:pt x="34617" y="353787"/>
                    <a:pt x="33823" y="348140"/>
                  </a:cubicBezTo>
                  <a:close/>
                </a:path>
              </a:pathLst>
            </a:custGeom>
            <a:solidFill>
              <a:srgbClr val="000000"/>
            </a:solidFill>
            <a:ln w="6712" cap="flat">
              <a:noFill/>
              <a:prstDash val="solid"/>
              <a:miter/>
            </a:ln>
          </p:spPr>
          <p:txBody>
            <a:bodyPr rtlCol="0" anchor="ctr"/>
            <a:lstStyle/>
            <a:p>
              <a:endParaRPr lang="es-CO"/>
            </a:p>
          </p:txBody>
        </p:sp>
        <p:sp>
          <p:nvSpPr>
            <p:cNvPr id="5486" name="Freeform: Shape 5485">
              <a:extLst>
                <a:ext uri="{FF2B5EF4-FFF2-40B4-BE49-F238E27FC236}">
                  <a16:creationId xmlns:a16="http://schemas.microsoft.com/office/drawing/2014/main" id="{ED2B3A7E-CD12-2D33-223D-4271DAE8079D}"/>
                </a:ext>
              </a:extLst>
            </p:cNvPr>
            <p:cNvSpPr/>
            <p:nvPr/>
          </p:nvSpPr>
          <p:spPr>
            <a:xfrm>
              <a:off x="5993648" y="1458266"/>
              <a:ext cx="2345748" cy="1389688"/>
            </a:xfrm>
            <a:custGeom>
              <a:avLst/>
              <a:gdLst>
                <a:gd name="connsiteX0" fmla="*/ 2176988 w 2345748"/>
                <a:gd name="connsiteY0" fmla="*/ 1051601 h 1389688"/>
                <a:gd name="connsiteX1" fmla="*/ 2127099 w 2345748"/>
                <a:gd name="connsiteY1" fmla="*/ 1086093 h 1389688"/>
                <a:gd name="connsiteX2" fmla="*/ 1915240 w 2345748"/>
                <a:gd name="connsiteY2" fmla="*/ 1187954 h 1389688"/>
                <a:gd name="connsiteX3" fmla="*/ 1737269 w 2345748"/>
                <a:gd name="connsiteY3" fmla="*/ 1255190 h 1389688"/>
                <a:gd name="connsiteX4" fmla="*/ 1580543 w 2345748"/>
                <a:gd name="connsiteY4" fmla="*/ 1308978 h 1389688"/>
                <a:gd name="connsiteX5" fmla="*/ 1455687 w 2345748"/>
                <a:gd name="connsiteY5" fmla="*/ 1335065 h 1389688"/>
                <a:gd name="connsiteX6" fmla="*/ 1385023 w 2345748"/>
                <a:gd name="connsiteY6" fmla="*/ 1344949 h 1389688"/>
                <a:gd name="connsiteX7" fmla="*/ 1385023 w 2345748"/>
                <a:gd name="connsiteY7" fmla="*/ 1344949 h 1389688"/>
                <a:gd name="connsiteX8" fmla="*/ 1228566 w 2345748"/>
                <a:gd name="connsiteY8" fmla="*/ 1362026 h 1389688"/>
                <a:gd name="connsiteX9" fmla="*/ 1090734 w 2345748"/>
                <a:gd name="connsiteY9" fmla="*/ 1378364 h 1389688"/>
                <a:gd name="connsiteX10" fmla="*/ 573829 w 2345748"/>
                <a:gd name="connsiteY10" fmla="*/ 1318525 h 1389688"/>
                <a:gd name="connsiteX11" fmla="*/ 312216 w 2345748"/>
                <a:gd name="connsiteY11" fmla="*/ 1172624 h 1389688"/>
                <a:gd name="connsiteX12" fmla="*/ 188571 w 2345748"/>
                <a:gd name="connsiteY12" fmla="*/ 1037683 h 1389688"/>
                <a:gd name="connsiteX13" fmla="*/ 62303 w 2345748"/>
                <a:gd name="connsiteY13" fmla="*/ 841625 h 1389688"/>
                <a:gd name="connsiteX14" fmla="*/ 782 w 2345748"/>
                <a:gd name="connsiteY14" fmla="*/ 589963 h 1389688"/>
                <a:gd name="connsiteX15" fmla="*/ 19406 w 2345748"/>
                <a:gd name="connsiteY15" fmla="*/ 343613 h 1389688"/>
                <a:gd name="connsiteX16" fmla="*/ 47981 w 2345748"/>
                <a:gd name="connsiteY16" fmla="*/ 193006 h 1389688"/>
                <a:gd name="connsiteX17" fmla="*/ 76826 w 2345748"/>
                <a:gd name="connsiteY17" fmla="*/ 127116 h 1389688"/>
                <a:gd name="connsiteX18" fmla="*/ 80523 w 2345748"/>
                <a:gd name="connsiteY18" fmla="*/ 120392 h 1389688"/>
                <a:gd name="connsiteX19" fmla="*/ 90474 w 2345748"/>
                <a:gd name="connsiteY19" fmla="*/ 106407 h 1389688"/>
                <a:gd name="connsiteX20" fmla="*/ 94172 w 2345748"/>
                <a:gd name="connsiteY20" fmla="*/ 101163 h 1389688"/>
                <a:gd name="connsiteX21" fmla="*/ 105602 w 2345748"/>
                <a:gd name="connsiteY21" fmla="*/ 86438 h 1389688"/>
                <a:gd name="connsiteX22" fmla="*/ 109300 w 2345748"/>
                <a:gd name="connsiteY22" fmla="*/ 81193 h 1389688"/>
                <a:gd name="connsiteX23" fmla="*/ 113469 w 2345748"/>
                <a:gd name="connsiteY23" fmla="*/ 76218 h 1389688"/>
                <a:gd name="connsiteX24" fmla="*/ 115687 w 2345748"/>
                <a:gd name="connsiteY24" fmla="*/ 73798 h 1389688"/>
                <a:gd name="connsiteX25" fmla="*/ 177477 w 2345748"/>
                <a:gd name="connsiteY25" fmla="*/ 11941 h 1389688"/>
                <a:gd name="connsiteX26" fmla="*/ 182385 w 2345748"/>
                <a:gd name="connsiteY26" fmla="*/ 7168 h 1389688"/>
                <a:gd name="connsiteX27" fmla="*/ 187697 w 2345748"/>
                <a:gd name="connsiteY27" fmla="*/ 2528 h 1389688"/>
                <a:gd name="connsiteX28" fmla="*/ 190655 w 2345748"/>
                <a:gd name="connsiteY28" fmla="*/ 377 h 1389688"/>
                <a:gd name="connsiteX29" fmla="*/ 197378 w 2345748"/>
                <a:gd name="connsiteY29" fmla="*/ -1573 h 1389688"/>
                <a:gd name="connsiteX30" fmla="*/ 200740 w 2345748"/>
                <a:gd name="connsiteY30" fmla="*/ 175 h 1389688"/>
                <a:gd name="connsiteX31" fmla="*/ 202286 w 2345748"/>
                <a:gd name="connsiteY31" fmla="*/ 7706 h 1389688"/>
                <a:gd name="connsiteX32" fmla="*/ 179628 w 2345748"/>
                <a:gd name="connsiteY32" fmla="*/ 36751 h 1389688"/>
                <a:gd name="connsiteX33" fmla="*/ 41594 w 2345748"/>
                <a:gd name="connsiteY33" fmla="*/ 304885 h 1389688"/>
                <a:gd name="connsiteX34" fmla="*/ 22634 w 2345748"/>
                <a:gd name="connsiteY34" fmla="*/ 602267 h 1389688"/>
                <a:gd name="connsiteX35" fmla="*/ 77094 w 2345748"/>
                <a:gd name="connsiteY35" fmla="*/ 825824 h 1389688"/>
                <a:gd name="connsiteX36" fmla="*/ 255470 w 2345748"/>
                <a:gd name="connsiteY36" fmla="*/ 1088715 h 1389688"/>
                <a:gd name="connsiteX37" fmla="*/ 471766 w 2345748"/>
                <a:gd name="connsiteY37" fmla="*/ 1249541 h 1389688"/>
                <a:gd name="connsiteX38" fmla="*/ 798260 w 2345748"/>
                <a:gd name="connsiteY38" fmla="*/ 1359404 h 1389688"/>
                <a:gd name="connsiteX39" fmla="*/ 1056175 w 2345748"/>
                <a:gd name="connsiteY39" fmla="*/ 1361488 h 1389688"/>
                <a:gd name="connsiteX40" fmla="*/ 1266554 w 2345748"/>
                <a:gd name="connsiteY40" fmla="*/ 1342057 h 1389688"/>
                <a:gd name="connsiteX41" fmla="*/ 1396924 w 2345748"/>
                <a:gd name="connsiteY41" fmla="*/ 1324980 h 1389688"/>
                <a:gd name="connsiteX42" fmla="*/ 1426104 w 2345748"/>
                <a:gd name="connsiteY42" fmla="*/ 1319130 h 1389688"/>
                <a:gd name="connsiteX43" fmla="*/ 1627809 w 2345748"/>
                <a:gd name="connsiteY43" fmla="*/ 1272065 h 1389688"/>
                <a:gd name="connsiteX44" fmla="*/ 1731620 w 2345748"/>
                <a:gd name="connsiteY44" fmla="*/ 1237305 h 1389688"/>
                <a:gd name="connsiteX45" fmla="*/ 2071697 w 2345748"/>
                <a:gd name="connsiteY45" fmla="*/ 1097052 h 1389688"/>
                <a:gd name="connsiteX46" fmla="*/ 2275756 w 2345748"/>
                <a:gd name="connsiteY46" fmla="*/ 932930 h 1389688"/>
                <a:gd name="connsiteX47" fmla="*/ 2328805 w 2345748"/>
                <a:gd name="connsiteY47" fmla="*/ 770087 h 1389688"/>
                <a:gd name="connsiteX48" fmla="*/ 2323897 w 2345748"/>
                <a:gd name="connsiteY48" fmla="*/ 516475 h 1389688"/>
                <a:gd name="connsiteX49" fmla="*/ 2323897 w 2345748"/>
                <a:gd name="connsiteY49" fmla="*/ 491665 h 1389688"/>
                <a:gd name="connsiteX50" fmla="*/ 2325712 w 2345748"/>
                <a:gd name="connsiteY50" fmla="*/ 480034 h 1389688"/>
                <a:gd name="connsiteX51" fmla="*/ 2329140 w 2345748"/>
                <a:gd name="connsiteY51" fmla="*/ 473310 h 1389688"/>
                <a:gd name="connsiteX52" fmla="*/ 2335798 w 2345748"/>
                <a:gd name="connsiteY52" fmla="*/ 473243 h 1389688"/>
                <a:gd name="connsiteX53" fmla="*/ 2335864 w 2345748"/>
                <a:gd name="connsiteY53" fmla="*/ 473310 h 1389688"/>
                <a:gd name="connsiteX54" fmla="*/ 2335864 w 2345748"/>
                <a:gd name="connsiteY54" fmla="*/ 473310 h 1389688"/>
                <a:gd name="connsiteX55" fmla="*/ 2343798 w 2345748"/>
                <a:gd name="connsiteY55" fmla="*/ 672730 h 1389688"/>
                <a:gd name="connsiteX56" fmla="*/ 2343798 w 2345748"/>
                <a:gd name="connsiteY56" fmla="*/ 771902 h 1389688"/>
                <a:gd name="connsiteX57" fmla="*/ 2331023 w 2345748"/>
                <a:gd name="connsiteY57" fmla="*/ 861729 h 1389688"/>
                <a:gd name="connsiteX58" fmla="*/ 2331023 w 2345748"/>
                <a:gd name="connsiteY58" fmla="*/ 861729 h 1389688"/>
                <a:gd name="connsiteX59" fmla="*/ 2301104 w 2345748"/>
                <a:gd name="connsiteY59" fmla="*/ 926543 h 1389688"/>
                <a:gd name="connsiteX60" fmla="*/ 2301104 w 2345748"/>
                <a:gd name="connsiteY60" fmla="*/ 926543 h 1389688"/>
                <a:gd name="connsiteX61" fmla="*/ 2291019 w 2345748"/>
                <a:gd name="connsiteY61" fmla="*/ 941402 h 1389688"/>
                <a:gd name="connsiteX62" fmla="*/ 2291019 w 2345748"/>
                <a:gd name="connsiteY62" fmla="*/ 941402 h 1389688"/>
                <a:gd name="connsiteX63" fmla="*/ 2266075 w 2345748"/>
                <a:gd name="connsiteY63" fmla="*/ 971254 h 1389688"/>
                <a:gd name="connsiteX64" fmla="*/ 2266075 w 2345748"/>
                <a:gd name="connsiteY64" fmla="*/ 971254 h 1389688"/>
                <a:gd name="connsiteX65" fmla="*/ 2261098 w 2345748"/>
                <a:gd name="connsiteY65" fmla="*/ 976297 h 1389688"/>
                <a:gd name="connsiteX66" fmla="*/ 2261098 w 2345748"/>
                <a:gd name="connsiteY66" fmla="*/ 976297 h 1389688"/>
                <a:gd name="connsiteX67" fmla="*/ 2256123 w 2345748"/>
                <a:gd name="connsiteY67" fmla="*/ 981340 h 1389688"/>
                <a:gd name="connsiteX68" fmla="*/ 2256123 w 2345748"/>
                <a:gd name="connsiteY68" fmla="*/ 981340 h 1389688"/>
                <a:gd name="connsiteX69" fmla="*/ 2251148 w 2345748"/>
                <a:gd name="connsiteY69" fmla="*/ 986382 h 1389688"/>
                <a:gd name="connsiteX70" fmla="*/ 2251148 w 2345748"/>
                <a:gd name="connsiteY70" fmla="*/ 986382 h 1389688"/>
                <a:gd name="connsiteX71" fmla="*/ 2246105 w 2345748"/>
                <a:gd name="connsiteY71" fmla="*/ 991358 h 1389688"/>
                <a:gd name="connsiteX72" fmla="*/ 2246105 w 2345748"/>
                <a:gd name="connsiteY72" fmla="*/ 991358 h 1389688"/>
                <a:gd name="connsiteX73" fmla="*/ 2225934 w 2345748"/>
                <a:gd name="connsiteY73" fmla="*/ 1011528 h 1389688"/>
                <a:gd name="connsiteX74" fmla="*/ 2225934 w 2345748"/>
                <a:gd name="connsiteY74" fmla="*/ 1011528 h 1389688"/>
                <a:gd name="connsiteX75" fmla="*/ 2196015 w 2345748"/>
                <a:gd name="connsiteY75" fmla="*/ 1036473 h 1389688"/>
                <a:gd name="connsiteX76" fmla="*/ 2196015 w 2345748"/>
                <a:gd name="connsiteY76" fmla="*/ 1036473 h 1389688"/>
                <a:gd name="connsiteX77" fmla="*/ 2176988 w 2345748"/>
                <a:gd name="connsiteY77" fmla="*/ 1051601 h 138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345748" h="1389688">
                  <a:moveTo>
                    <a:pt x="2176988" y="1051601"/>
                  </a:moveTo>
                  <a:cubicBezTo>
                    <a:pt x="2160044" y="1062695"/>
                    <a:pt x="2141353" y="1071167"/>
                    <a:pt x="2127099" y="1086093"/>
                  </a:cubicBezTo>
                  <a:cubicBezTo>
                    <a:pt x="2060670" y="1128787"/>
                    <a:pt x="1987855" y="1158236"/>
                    <a:pt x="1915240" y="1187954"/>
                  </a:cubicBezTo>
                  <a:cubicBezTo>
                    <a:pt x="1856544" y="1212024"/>
                    <a:pt x="1799125" y="1239456"/>
                    <a:pt x="1737269" y="1255190"/>
                  </a:cubicBezTo>
                  <a:cubicBezTo>
                    <a:pt x="1683480" y="1269040"/>
                    <a:pt x="1632382" y="1290084"/>
                    <a:pt x="1580543" y="1308978"/>
                  </a:cubicBezTo>
                  <a:cubicBezTo>
                    <a:pt x="1540202" y="1323837"/>
                    <a:pt x="1499188" y="1335199"/>
                    <a:pt x="1455687" y="1335065"/>
                  </a:cubicBezTo>
                  <a:cubicBezTo>
                    <a:pt x="1431818" y="1335805"/>
                    <a:pt x="1408151" y="1339166"/>
                    <a:pt x="1385023" y="1344949"/>
                  </a:cubicBezTo>
                  <a:lnTo>
                    <a:pt x="1385023" y="1344949"/>
                  </a:lnTo>
                  <a:cubicBezTo>
                    <a:pt x="1333790" y="1357185"/>
                    <a:pt x="1281211" y="1362967"/>
                    <a:pt x="1228566" y="1362026"/>
                  </a:cubicBezTo>
                  <a:cubicBezTo>
                    <a:pt x="1182039" y="1361085"/>
                    <a:pt x="1136655" y="1372717"/>
                    <a:pt x="1090734" y="1378364"/>
                  </a:cubicBezTo>
                  <a:cubicBezTo>
                    <a:pt x="913502" y="1400081"/>
                    <a:pt x="741110" y="1387777"/>
                    <a:pt x="573829" y="1318525"/>
                  </a:cubicBezTo>
                  <a:cubicBezTo>
                    <a:pt x="480641" y="1279932"/>
                    <a:pt x="391554" y="1235624"/>
                    <a:pt x="312216" y="1172624"/>
                  </a:cubicBezTo>
                  <a:cubicBezTo>
                    <a:pt x="263740" y="1134166"/>
                    <a:pt x="225348" y="1086967"/>
                    <a:pt x="188571" y="1037683"/>
                  </a:cubicBezTo>
                  <a:cubicBezTo>
                    <a:pt x="141909" y="975222"/>
                    <a:pt x="96257" y="912491"/>
                    <a:pt x="62303" y="841625"/>
                  </a:cubicBezTo>
                  <a:cubicBezTo>
                    <a:pt x="24046" y="761750"/>
                    <a:pt x="6027" y="677504"/>
                    <a:pt x="782" y="589963"/>
                  </a:cubicBezTo>
                  <a:cubicBezTo>
                    <a:pt x="-4193" y="507062"/>
                    <a:pt x="5825" y="425371"/>
                    <a:pt x="19406" y="343613"/>
                  </a:cubicBezTo>
                  <a:cubicBezTo>
                    <a:pt x="27744" y="293119"/>
                    <a:pt x="30971" y="241953"/>
                    <a:pt x="47981" y="193006"/>
                  </a:cubicBezTo>
                  <a:cubicBezTo>
                    <a:pt x="56003" y="170347"/>
                    <a:pt x="65644" y="148362"/>
                    <a:pt x="76826" y="127116"/>
                  </a:cubicBezTo>
                  <a:cubicBezTo>
                    <a:pt x="77888" y="124763"/>
                    <a:pt x="79118" y="122543"/>
                    <a:pt x="80523" y="120392"/>
                  </a:cubicBezTo>
                  <a:cubicBezTo>
                    <a:pt x="83751" y="115685"/>
                    <a:pt x="87247" y="111248"/>
                    <a:pt x="90474" y="106407"/>
                  </a:cubicBezTo>
                  <a:cubicBezTo>
                    <a:pt x="91604" y="104592"/>
                    <a:pt x="92841" y="102844"/>
                    <a:pt x="94172" y="101163"/>
                  </a:cubicBezTo>
                  <a:cubicBezTo>
                    <a:pt x="98482" y="96658"/>
                    <a:pt x="102315" y="91750"/>
                    <a:pt x="105602" y="86438"/>
                  </a:cubicBezTo>
                  <a:cubicBezTo>
                    <a:pt x="106712" y="84622"/>
                    <a:pt x="107949" y="82874"/>
                    <a:pt x="109300" y="81193"/>
                  </a:cubicBezTo>
                  <a:cubicBezTo>
                    <a:pt x="110598" y="79446"/>
                    <a:pt x="111990" y="77765"/>
                    <a:pt x="113469" y="76218"/>
                  </a:cubicBezTo>
                  <a:lnTo>
                    <a:pt x="115687" y="73798"/>
                  </a:lnTo>
                  <a:cubicBezTo>
                    <a:pt x="136261" y="53157"/>
                    <a:pt x="156701" y="32448"/>
                    <a:pt x="177477" y="11941"/>
                  </a:cubicBezTo>
                  <a:cubicBezTo>
                    <a:pt x="179023" y="10261"/>
                    <a:pt x="180704" y="8714"/>
                    <a:pt x="182385" y="7168"/>
                  </a:cubicBezTo>
                  <a:cubicBezTo>
                    <a:pt x="184066" y="5621"/>
                    <a:pt x="185881" y="4007"/>
                    <a:pt x="187697" y="2528"/>
                  </a:cubicBezTo>
                  <a:lnTo>
                    <a:pt x="190655" y="377"/>
                  </a:lnTo>
                  <a:cubicBezTo>
                    <a:pt x="192699" y="-833"/>
                    <a:pt x="195012" y="-1506"/>
                    <a:pt x="197378" y="-1573"/>
                  </a:cubicBezTo>
                  <a:lnTo>
                    <a:pt x="200740" y="175"/>
                  </a:lnTo>
                  <a:cubicBezTo>
                    <a:pt x="201977" y="2461"/>
                    <a:pt x="202515" y="5083"/>
                    <a:pt x="202286" y="7706"/>
                  </a:cubicBezTo>
                  <a:cubicBezTo>
                    <a:pt x="198723" y="20481"/>
                    <a:pt x="188839" y="28818"/>
                    <a:pt x="179628" y="36751"/>
                  </a:cubicBezTo>
                  <a:cubicBezTo>
                    <a:pt x="96862" y="107348"/>
                    <a:pt x="59075" y="199528"/>
                    <a:pt x="41594" y="304885"/>
                  </a:cubicBezTo>
                  <a:cubicBezTo>
                    <a:pt x="24718" y="403049"/>
                    <a:pt x="18364" y="502759"/>
                    <a:pt x="22634" y="602267"/>
                  </a:cubicBezTo>
                  <a:cubicBezTo>
                    <a:pt x="26103" y="679587"/>
                    <a:pt x="44600" y="755564"/>
                    <a:pt x="77094" y="825824"/>
                  </a:cubicBezTo>
                  <a:cubicBezTo>
                    <a:pt x="122142" y="923249"/>
                    <a:pt x="187159" y="1007360"/>
                    <a:pt x="255470" y="1088715"/>
                  </a:cubicBezTo>
                  <a:cubicBezTo>
                    <a:pt x="314368" y="1158908"/>
                    <a:pt x="389940" y="1208797"/>
                    <a:pt x="471766" y="1249541"/>
                  </a:cubicBezTo>
                  <a:cubicBezTo>
                    <a:pt x="575577" y="1301313"/>
                    <a:pt x="682750" y="1342998"/>
                    <a:pt x="798260" y="1359404"/>
                  </a:cubicBezTo>
                  <a:cubicBezTo>
                    <a:pt x="883783" y="1371304"/>
                    <a:pt x="970450" y="1372045"/>
                    <a:pt x="1056175" y="1361488"/>
                  </a:cubicBezTo>
                  <a:cubicBezTo>
                    <a:pt x="1126100" y="1353084"/>
                    <a:pt x="1195486" y="1341654"/>
                    <a:pt x="1266554" y="1342057"/>
                  </a:cubicBezTo>
                  <a:cubicBezTo>
                    <a:pt x="1310593" y="1342662"/>
                    <a:pt x="1354498" y="1336880"/>
                    <a:pt x="1396924" y="1324980"/>
                  </a:cubicBezTo>
                  <a:cubicBezTo>
                    <a:pt x="1406202" y="1321282"/>
                    <a:pt x="1416086" y="1319332"/>
                    <a:pt x="1426104" y="1319130"/>
                  </a:cubicBezTo>
                  <a:cubicBezTo>
                    <a:pt x="1498382" y="1324778"/>
                    <a:pt x="1562658" y="1296539"/>
                    <a:pt x="1627809" y="1272065"/>
                  </a:cubicBezTo>
                  <a:cubicBezTo>
                    <a:pt x="1662099" y="1259425"/>
                    <a:pt x="1696726" y="1248062"/>
                    <a:pt x="1731620" y="1237305"/>
                  </a:cubicBezTo>
                  <a:cubicBezTo>
                    <a:pt x="1848745" y="1200258"/>
                    <a:pt x="1962507" y="1153328"/>
                    <a:pt x="2071697" y="1097052"/>
                  </a:cubicBezTo>
                  <a:cubicBezTo>
                    <a:pt x="2150429" y="1057114"/>
                    <a:pt x="2221296" y="1004267"/>
                    <a:pt x="2275756" y="932930"/>
                  </a:cubicBezTo>
                  <a:cubicBezTo>
                    <a:pt x="2311122" y="886068"/>
                    <a:pt x="2329813" y="828783"/>
                    <a:pt x="2328805" y="770087"/>
                  </a:cubicBezTo>
                  <a:cubicBezTo>
                    <a:pt x="2328805" y="685572"/>
                    <a:pt x="2332839" y="600855"/>
                    <a:pt x="2323897" y="516475"/>
                  </a:cubicBezTo>
                  <a:cubicBezTo>
                    <a:pt x="2322753" y="508272"/>
                    <a:pt x="2322753" y="499868"/>
                    <a:pt x="2323897" y="491665"/>
                  </a:cubicBezTo>
                  <a:cubicBezTo>
                    <a:pt x="2324165" y="487766"/>
                    <a:pt x="2324771" y="483866"/>
                    <a:pt x="2325712" y="480034"/>
                  </a:cubicBezTo>
                  <a:cubicBezTo>
                    <a:pt x="2326384" y="477613"/>
                    <a:pt x="2327527" y="475327"/>
                    <a:pt x="2329140" y="473310"/>
                  </a:cubicBezTo>
                  <a:cubicBezTo>
                    <a:pt x="2330956" y="471427"/>
                    <a:pt x="2333915" y="471427"/>
                    <a:pt x="2335798" y="473243"/>
                  </a:cubicBezTo>
                  <a:cubicBezTo>
                    <a:pt x="2335798" y="473243"/>
                    <a:pt x="2335864" y="473310"/>
                    <a:pt x="2335864" y="473310"/>
                  </a:cubicBezTo>
                  <a:lnTo>
                    <a:pt x="2335864" y="473310"/>
                  </a:lnTo>
                  <a:cubicBezTo>
                    <a:pt x="2342588" y="539604"/>
                    <a:pt x="2347899" y="605898"/>
                    <a:pt x="2343798" y="672730"/>
                  </a:cubicBezTo>
                  <a:cubicBezTo>
                    <a:pt x="2341714" y="705675"/>
                    <a:pt x="2342588" y="738889"/>
                    <a:pt x="2343798" y="771902"/>
                  </a:cubicBezTo>
                  <a:cubicBezTo>
                    <a:pt x="2345009" y="802359"/>
                    <a:pt x="2340638" y="832817"/>
                    <a:pt x="2331023" y="861729"/>
                  </a:cubicBezTo>
                  <a:lnTo>
                    <a:pt x="2331023" y="861729"/>
                  </a:lnTo>
                  <a:cubicBezTo>
                    <a:pt x="2322484" y="884050"/>
                    <a:pt x="2314686" y="906574"/>
                    <a:pt x="2301104" y="926543"/>
                  </a:cubicBezTo>
                  <a:lnTo>
                    <a:pt x="2301104" y="926543"/>
                  </a:lnTo>
                  <a:cubicBezTo>
                    <a:pt x="2297473" y="931317"/>
                    <a:pt x="2295053" y="936897"/>
                    <a:pt x="2291019" y="941402"/>
                  </a:cubicBezTo>
                  <a:lnTo>
                    <a:pt x="2291019" y="941402"/>
                  </a:lnTo>
                  <a:cubicBezTo>
                    <a:pt x="2284295" y="952899"/>
                    <a:pt x="2273134" y="960295"/>
                    <a:pt x="2266075" y="971254"/>
                  </a:cubicBezTo>
                  <a:lnTo>
                    <a:pt x="2266075" y="971254"/>
                  </a:lnTo>
                  <a:cubicBezTo>
                    <a:pt x="2264662" y="973137"/>
                    <a:pt x="2262981" y="974885"/>
                    <a:pt x="2261098" y="976297"/>
                  </a:cubicBezTo>
                  <a:lnTo>
                    <a:pt x="2261098" y="976297"/>
                  </a:lnTo>
                  <a:cubicBezTo>
                    <a:pt x="2259619" y="978112"/>
                    <a:pt x="2257939" y="979793"/>
                    <a:pt x="2256123" y="981340"/>
                  </a:cubicBezTo>
                  <a:lnTo>
                    <a:pt x="2256123" y="981340"/>
                  </a:lnTo>
                  <a:cubicBezTo>
                    <a:pt x="2254644" y="983155"/>
                    <a:pt x="2252963" y="984836"/>
                    <a:pt x="2251148" y="986382"/>
                  </a:cubicBezTo>
                  <a:lnTo>
                    <a:pt x="2251148" y="986382"/>
                  </a:lnTo>
                  <a:cubicBezTo>
                    <a:pt x="2249601" y="988130"/>
                    <a:pt x="2247921" y="989811"/>
                    <a:pt x="2246105" y="991358"/>
                  </a:cubicBezTo>
                  <a:lnTo>
                    <a:pt x="2246105" y="991358"/>
                  </a:lnTo>
                  <a:cubicBezTo>
                    <a:pt x="2241264" y="999762"/>
                    <a:pt x="2234339" y="1006687"/>
                    <a:pt x="2225934" y="1011528"/>
                  </a:cubicBezTo>
                  <a:lnTo>
                    <a:pt x="2225934" y="1011528"/>
                  </a:lnTo>
                  <a:cubicBezTo>
                    <a:pt x="2214840" y="1018252"/>
                    <a:pt x="2207445" y="1029884"/>
                    <a:pt x="2196015" y="1036473"/>
                  </a:cubicBezTo>
                  <a:lnTo>
                    <a:pt x="2196015" y="1036473"/>
                  </a:lnTo>
                  <a:cubicBezTo>
                    <a:pt x="2190031" y="1041246"/>
                    <a:pt x="2183980" y="1047096"/>
                    <a:pt x="2176988" y="1051601"/>
                  </a:cubicBezTo>
                  <a:close/>
                </a:path>
              </a:pathLst>
            </a:custGeom>
            <a:solidFill>
              <a:srgbClr val="384C54"/>
            </a:solidFill>
            <a:ln w="6712" cap="flat">
              <a:noFill/>
              <a:prstDash val="solid"/>
              <a:miter/>
            </a:ln>
          </p:spPr>
          <p:txBody>
            <a:bodyPr rtlCol="0" anchor="ctr"/>
            <a:lstStyle/>
            <a:p>
              <a:endParaRPr lang="es-CO"/>
            </a:p>
          </p:txBody>
        </p:sp>
        <p:sp>
          <p:nvSpPr>
            <p:cNvPr id="5487" name="Freeform: Shape 5486">
              <a:extLst>
                <a:ext uri="{FF2B5EF4-FFF2-40B4-BE49-F238E27FC236}">
                  <a16:creationId xmlns:a16="http://schemas.microsoft.com/office/drawing/2014/main" id="{B631E87A-813B-7F82-CE48-739154DB7B1A}"/>
                </a:ext>
              </a:extLst>
            </p:cNvPr>
            <p:cNvSpPr/>
            <p:nvPr/>
          </p:nvSpPr>
          <p:spPr>
            <a:xfrm>
              <a:off x="8365746" y="1923316"/>
              <a:ext cx="106716" cy="285228"/>
            </a:xfrm>
            <a:custGeom>
              <a:avLst/>
              <a:gdLst>
                <a:gd name="connsiteX0" fmla="*/ 11167 w 106716"/>
                <a:gd name="connsiteY0" fmla="*/ 283655 h 285228"/>
                <a:gd name="connsiteX1" fmla="*/ 9553 w 106716"/>
                <a:gd name="connsiteY1" fmla="*/ 222269 h 285228"/>
                <a:gd name="connsiteX2" fmla="*/ 9553 w 106716"/>
                <a:gd name="connsiteY2" fmla="*/ 132780 h 285228"/>
                <a:gd name="connsiteX3" fmla="*/ 679 w 106716"/>
                <a:gd name="connsiteY3" fmla="*/ 44500 h 285228"/>
                <a:gd name="connsiteX4" fmla="*/ -397 w 106716"/>
                <a:gd name="connsiteY4" fmla="*/ 22177 h 285228"/>
                <a:gd name="connsiteX5" fmla="*/ 25018 w 106716"/>
                <a:gd name="connsiteY5" fmla="*/ -750 h 285228"/>
                <a:gd name="connsiteX6" fmla="*/ 95951 w 106716"/>
                <a:gd name="connsiteY6" fmla="*/ 47525 h 285228"/>
                <a:gd name="connsiteX7" fmla="*/ 80823 w 106716"/>
                <a:gd name="connsiteY7" fmla="*/ 163304 h 285228"/>
                <a:gd name="connsiteX8" fmla="*/ 47609 w 106716"/>
                <a:gd name="connsiteY8" fmla="*/ 225295 h 285228"/>
                <a:gd name="connsiteX9" fmla="*/ 11167 w 106716"/>
                <a:gd name="connsiteY9" fmla="*/ 283655 h 28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716" h="285228">
                  <a:moveTo>
                    <a:pt x="11167" y="283655"/>
                  </a:moveTo>
                  <a:cubicBezTo>
                    <a:pt x="18899" y="262476"/>
                    <a:pt x="10562" y="242507"/>
                    <a:pt x="9553" y="222269"/>
                  </a:cubicBezTo>
                  <a:cubicBezTo>
                    <a:pt x="8074" y="192485"/>
                    <a:pt x="9083" y="162632"/>
                    <a:pt x="9553" y="132780"/>
                  </a:cubicBezTo>
                  <a:cubicBezTo>
                    <a:pt x="9016" y="103129"/>
                    <a:pt x="6057" y="73612"/>
                    <a:pt x="679" y="44500"/>
                  </a:cubicBezTo>
                  <a:cubicBezTo>
                    <a:pt x="-330" y="37104"/>
                    <a:pt x="-734" y="29640"/>
                    <a:pt x="-397" y="22177"/>
                  </a:cubicBezTo>
                  <a:cubicBezTo>
                    <a:pt x="6" y="2007"/>
                    <a:pt x="5855" y="-3978"/>
                    <a:pt x="25018" y="-750"/>
                  </a:cubicBezTo>
                  <a:cubicBezTo>
                    <a:pt x="55811" y="4360"/>
                    <a:pt x="80688" y="19421"/>
                    <a:pt x="95951" y="47525"/>
                  </a:cubicBezTo>
                  <a:cubicBezTo>
                    <a:pt x="113903" y="80605"/>
                    <a:pt x="107919" y="136410"/>
                    <a:pt x="80823" y="163304"/>
                  </a:cubicBezTo>
                  <a:cubicBezTo>
                    <a:pt x="63476" y="179912"/>
                    <a:pt x="51845" y="201629"/>
                    <a:pt x="47609" y="225295"/>
                  </a:cubicBezTo>
                  <a:cubicBezTo>
                    <a:pt x="42701" y="248491"/>
                    <a:pt x="27236" y="266040"/>
                    <a:pt x="11167" y="283655"/>
                  </a:cubicBezTo>
                  <a:close/>
                </a:path>
              </a:pathLst>
            </a:custGeom>
            <a:solidFill>
              <a:srgbClr val="000000"/>
            </a:solidFill>
            <a:ln w="6712" cap="flat">
              <a:noFill/>
              <a:prstDash val="solid"/>
              <a:miter/>
            </a:ln>
          </p:spPr>
          <p:txBody>
            <a:bodyPr rtlCol="0" anchor="ctr"/>
            <a:lstStyle/>
            <a:p>
              <a:endParaRPr lang="es-CO"/>
            </a:p>
          </p:txBody>
        </p:sp>
        <p:sp>
          <p:nvSpPr>
            <p:cNvPr id="5488" name="Freeform: Shape 5487">
              <a:extLst>
                <a:ext uri="{FF2B5EF4-FFF2-40B4-BE49-F238E27FC236}">
                  <a16:creationId xmlns:a16="http://schemas.microsoft.com/office/drawing/2014/main" id="{4FEAF396-DDCD-7DEF-7734-DD4C654DB108}"/>
                </a:ext>
              </a:extLst>
            </p:cNvPr>
            <p:cNvSpPr/>
            <p:nvPr/>
          </p:nvSpPr>
          <p:spPr>
            <a:xfrm>
              <a:off x="5990832" y="1579869"/>
              <a:ext cx="1388688" cy="1275338"/>
            </a:xfrm>
            <a:custGeom>
              <a:avLst/>
              <a:gdLst>
                <a:gd name="connsiteX0" fmla="*/ 88449 w 1388688"/>
                <a:gd name="connsiteY0" fmla="*/ -1143 h 1275338"/>
                <a:gd name="connsiteX1" fmla="*/ 65925 w 1388688"/>
                <a:gd name="connsiteY1" fmla="*/ 48476 h 1275338"/>
                <a:gd name="connsiteX2" fmla="*/ 32913 w 1388688"/>
                <a:gd name="connsiteY2" fmla="*/ 180459 h 1275338"/>
                <a:gd name="connsiteX3" fmla="*/ 15365 w 1388688"/>
                <a:gd name="connsiteY3" fmla="*/ 300474 h 1275338"/>
                <a:gd name="connsiteX4" fmla="*/ 11936 w 1388688"/>
                <a:gd name="connsiteY4" fmla="*/ 493574 h 1275338"/>
                <a:gd name="connsiteX5" fmla="*/ 41721 w 1388688"/>
                <a:gd name="connsiteY5" fmla="*/ 643979 h 1275338"/>
                <a:gd name="connsiteX6" fmla="*/ 148356 w 1388688"/>
                <a:gd name="connsiteY6" fmla="*/ 847837 h 1275338"/>
                <a:gd name="connsiteX7" fmla="*/ 220970 w 1388688"/>
                <a:gd name="connsiteY7" fmla="*/ 945261 h 1275338"/>
                <a:gd name="connsiteX8" fmla="*/ 356920 w 1388688"/>
                <a:gd name="connsiteY8" fmla="*/ 1074352 h 1275338"/>
                <a:gd name="connsiteX9" fmla="*/ 780502 w 1388688"/>
                <a:gd name="connsiteY9" fmla="*/ 1249164 h 1275338"/>
                <a:gd name="connsiteX10" fmla="*/ 923781 w 1388688"/>
                <a:gd name="connsiteY10" fmla="*/ 1259317 h 1275338"/>
                <a:gd name="connsiteX11" fmla="*/ 1165828 w 1388688"/>
                <a:gd name="connsiteY11" fmla="*/ 1239751 h 1275338"/>
                <a:gd name="connsiteX12" fmla="*/ 1242409 w 1388688"/>
                <a:gd name="connsiteY12" fmla="*/ 1233700 h 1275338"/>
                <a:gd name="connsiteX13" fmla="*/ 1373249 w 1388688"/>
                <a:gd name="connsiteY13" fmla="*/ 1224085 h 1275338"/>
                <a:gd name="connsiteX14" fmla="*/ 1388175 w 1388688"/>
                <a:gd name="connsiteY14" fmla="*/ 1223481 h 1275338"/>
                <a:gd name="connsiteX15" fmla="*/ 1388175 w 1388688"/>
                <a:gd name="connsiteY15" fmla="*/ 1228657 h 1275338"/>
                <a:gd name="connsiteX16" fmla="*/ 1323427 w 1388688"/>
                <a:gd name="connsiteY16" fmla="*/ 1238676 h 1275338"/>
                <a:gd name="connsiteX17" fmla="*/ 1170669 w 1388688"/>
                <a:gd name="connsiteY17" fmla="*/ 1251719 h 1275338"/>
                <a:gd name="connsiteX18" fmla="*/ 998277 w 1388688"/>
                <a:gd name="connsiteY18" fmla="*/ 1271217 h 1275338"/>
                <a:gd name="connsiteX19" fmla="*/ 747490 w 1388688"/>
                <a:gd name="connsiteY19" fmla="*/ 1255013 h 1275338"/>
                <a:gd name="connsiteX20" fmla="*/ 321554 w 1388688"/>
                <a:gd name="connsiteY20" fmla="*/ 1066015 h 1275338"/>
                <a:gd name="connsiteX21" fmla="*/ 214314 w 1388688"/>
                <a:gd name="connsiteY21" fmla="*/ 959515 h 1275338"/>
                <a:gd name="connsiteX22" fmla="*/ 54899 w 1388688"/>
                <a:gd name="connsiteY22" fmla="*/ 719619 h 1275338"/>
                <a:gd name="connsiteX23" fmla="*/ 10725 w 1388688"/>
                <a:gd name="connsiteY23" fmla="*/ 562625 h 1275338"/>
                <a:gd name="connsiteX24" fmla="*/ -301 w 1388688"/>
                <a:gd name="connsiteY24" fmla="*/ 444895 h 1275338"/>
                <a:gd name="connsiteX25" fmla="*/ 8641 w 1388688"/>
                <a:gd name="connsiteY25" fmla="*/ 292339 h 1275338"/>
                <a:gd name="connsiteX26" fmla="*/ 8641 w 1388688"/>
                <a:gd name="connsiteY26" fmla="*/ 287363 h 1275338"/>
                <a:gd name="connsiteX27" fmla="*/ 13616 w 1388688"/>
                <a:gd name="connsiteY27" fmla="*/ 257443 h 1275338"/>
                <a:gd name="connsiteX28" fmla="*/ 13616 w 1388688"/>
                <a:gd name="connsiteY28" fmla="*/ 252535 h 1275338"/>
                <a:gd name="connsiteX29" fmla="*/ 18592 w 1388688"/>
                <a:gd name="connsiteY29" fmla="*/ 227591 h 1275338"/>
                <a:gd name="connsiteX30" fmla="*/ 18592 w 1388688"/>
                <a:gd name="connsiteY30" fmla="*/ 222615 h 1275338"/>
                <a:gd name="connsiteX31" fmla="*/ 23567 w 1388688"/>
                <a:gd name="connsiteY31" fmla="*/ 192696 h 1275338"/>
                <a:gd name="connsiteX32" fmla="*/ 23567 w 1388688"/>
                <a:gd name="connsiteY32" fmla="*/ 187788 h 1275338"/>
                <a:gd name="connsiteX33" fmla="*/ 49520 w 1388688"/>
                <a:gd name="connsiteY33" fmla="*/ 55872 h 1275338"/>
                <a:gd name="connsiteX34" fmla="*/ 68951 w 1388688"/>
                <a:gd name="connsiteY34" fmla="*/ 13312 h 1275338"/>
                <a:gd name="connsiteX35" fmla="*/ 88449 w 1388688"/>
                <a:gd name="connsiteY35" fmla="*/ -1143 h 1275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88688" h="1275338">
                  <a:moveTo>
                    <a:pt x="88449" y="-1143"/>
                  </a:moveTo>
                  <a:cubicBezTo>
                    <a:pt x="83945" y="16741"/>
                    <a:pt x="72111" y="31398"/>
                    <a:pt x="65925" y="48476"/>
                  </a:cubicBezTo>
                  <a:cubicBezTo>
                    <a:pt x="49937" y="91103"/>
                    <a:pt x="38863" y="135344"/>
                    <a:pt x="32913" y="180459"/>
                  </a:cubicBezTo>
                  <a:cubicBezTo>
                    <a:pt x="28005" y="220800"/>
                    <a:pt x="19466" y="260335"/>
                    <a:pt x="15365" y="300474"/>
                  </a:cubicBezTo>
                  <a:cubicBezTo>
                    <a:pt x="9112" y="364683"/>
                    <a:pt x="5010" y="428826"/>
                    <a:pt x="11936" y="493574"/>
                  </a:cubicBezTo>
                  <a:cubicBezTo>
                    <a:pt x="16877" y="544538"/>
                    <a:pt x="26855" y="594964"/>
                    <a:pt x="41721" y="643979"/>
                  </a:cubicBezTo>
                  <a:cubicBezTo>
                    <a:pt x="65052" y="718342"/>
                    <a:pt x="103913" y="784636"/>
                    <a:pt x="148356" y="847837"/>
                  </a:cubicBezTo>
                  <a:cubicBezTo>
                    <a:pt x="171619" y="880916"/>
                    <a:pt x="196833" y="912718"/>
                    <a:pt x="220970" y="945261"/>
                  </a:cubicBezTo>
                  <a:cubicBezTo>
                    <a:pt x="258904" y="995418"/>
                    <a:pt x="304833" y="1039054"/>
                    <a:pt x="356920" y="1074352"/>
                  </a:cubicBezTo>
                  <a:cubicBezTo>
                    <a:pt x="485339" y="1163439"/>
                    <a:pt x="627811" y="1218371"/>
                    <a:pt x="780502" y="1249164"/>
                  </a:cubicBezTo>
                  <a:cubicBezTo>
                    <a:pt x="828038" y="1258846"/>
                    <a:pt x="875842" y="1258106"/>
                    <a:pt x="923781" y="1259317"/>
                  </a:cubicBezTo>
                  <a:cubicBezTo>
                    <a:pt x="1004933" y="1260863"/>
                    <a:pt x="1086020" y="1254341"/>
                    <a:pt x="1165828" y="1239751"/>
                  </a:cubicBezTo>
                  <a:cubicBezTo>
                    <a:pt x="1191108" y="1235112"/>
                    <a:pt x="1216725" y="1233095"/>
                    <a:pt x="1242409" y="1233700"/>
                  </a:cubicBezTo>
                  <a:cubicBezTo>
                    <a:pt x="1286246" y="1235717"/>
                    <a:pt x="1330150" y="1232490"/>
                    <a:pt x="1373249" y="1224085"/>
                  </a:cubicBezTo>
                  <a:cubicBezTo>
                    <a:pt x="1378224" y="1223413"/>
                    <a:pt x="1383199" y="1223211"/>
                    <a:pt x="1388175" y="1223481"/>
                  </a:cubicBezTo>
                  <a:cubicBezTo>
                    <a:pt x="1388175" y="1225229"/>
                    <a:pt x="1388175" y="1226976"/>
                    <a:pt x="1388175" y="1228657"/>
                  </a:cubicBezTo>
                  <a:cubicBezTo>
                    <a:pt x="1366390" y="1230674"/>
                    <a:pt x="1344808" y="1234036"/>
                    <a:pt x="1323427" y="1238676"/>
                  </a:cubicBezTo>
                  <a:cubicBezTo>
                    <a:pt x="1272732" y="1244995"/>
                    <a:pt x="1221431" y="1243919"/>
                    <a:pt x="1170669" y="1251719"/>
                  </a:cubicBezTo>
                  <a:cubicBezTo>
                    <a:pt x="1113519" y="1260527"/>
                    <a:pt x="1055966" y="1266578"/>
                    <a:pt x="998277" y="1271217"/>
                  </a:cubicBezTo>
                  <a:cubicBezTo>
                    <a:pt x="914368" y="1277537"/>
                    <a:pt x="829920" y="1272091"/>
                    <a:pt x="747490" y="1255013"/>
                  </a:cubicBezTo>
                  <a:cubicBezTo>
                    <a:pt x="593044" y="1225027"/>
                    <a:pt x="447405" y="1160414"/>
                    <a:pt x="321554" y="1066015"/>
                  </a:cubicBezTo>
                  <a:cubicBezTo>
                    <a:pt x="281004" y="1035692"/>
                    <a:pt x="244913" y="999856"/>
                    <a:pt x="214314" y="959515"/>
                  </a:cubicBezTo>
                  <a:cubicBezTo>
                    <a:pt x="156155" y="882799"/>
                    <a:pt x="96988" y="807092"/>
                    <a:pt x="54899" y="719619"/>
                  </a:cubicBezTo>
                  <a:cubicBezTo>
                    <a:pt x="30829" y="669596"/>
                    <a:pt x="22962" y="615673"/>
                    <a:pt x="10725" y="562625"/>
                  </a:cubicBezTo>
                  <a:cubicBezTo>
                    <a:pt x="2717" y="523897"/>
                    <a:pt x="-980" y="484430"/>
                    <a:pt x="-301" y="444895"/>
                  </a:cubicBezTo>
                  <a:cubicBezTo>
                    <a:pt x="-705" y="393999"/>
                    <a:pt x="-1579" y="342765"/>
                    <a:pt x="8641" y="292339"/>
                  </a:cubicBezTo>
                  <a:lnTo>
                    <a:pt x="8641" y="287363"/>
                  </a:lnTo>
                  <a:cubicBezTo>
                    <a:pt x="15365" y="278219"/>
                    <a:pt x="7364" y="266655"/>
                    <a:pt x="13616" y="257443"/>
                  </a:cubicBezTo>
                  <a:lnTo>
                    <a:pt x="13616" y="252535"/>
                  </a:lnTo>
                  <a:cubicBezTo>
                    <a:pt x="19735" y="245072"/>
                    <a:pt x="12742" y="235054"/>
                    <a:pt x="18592" y="227591"/>
                  </a:cubicBezTo>
                  <a:lnTo>
                    <a:pt x="18592" y="222615"/>
                  </a:lnTo>
                  <a:cubicBezTo>
                    <a:pt x="25315" y="213471"/>
                    <a:pt x="17314" y="201907"/>
                    <a:pt x="23567" y="192696"/>
                  </a:cubicBezTo>
                  <a:cubicBezTo>
                    <a:pt x="23567" y="191082"/>
                    <a:pt x="23567" y="189401"/>
                    <a:pt x="23567" y="187788"/>
                  </a:cubicBezTo>
                  <a:cubicBezTo>
                    <a:pt x="27870" y="142941"/>
                    <a:pt x="31837" y="98163"/>
                    <a:pt x="49520" y="55872"/>
                  </a:cubicBezTo>
                  <a:cubicBezTo>
                    <a:pt x="55141" y="41282"/>
                    <a:pt x="61629" y="27095"/>
                    <a:pt x="68951" y="13312"/>
                  </a:cubicBezTo>
                  <a:cubicBezTo>
                    <a:pt x="72985" y="6185"/>
                    <a:pt x="76616" y="-3766"/>
                    <a:pt x="88449" y="-1143"/>
                  </a:cubicBezTo>
                  <a:close/>
                </a:path>
              </a:pathLst>
            </a:custGeom>
            <a:solidFill>
              <a:srgbClr val="0E1315"/>
            </a:solidFill>
            <a:ln w="6712" cap="flat">
              <a:noFill/>
              <a:prstDash val="solid"/>
              <a:miter/>
            </a:ln>
          </p:spPr>
          <p:txBody>
            <a:bodyPr rtlCol="0" anchor="ctr"/>
            <a:lstStyle/>
            <a:p>
              <a:endParaRPr lang="es-CO"/>
            </a:p>
          </p:txBody>
        </p:sp>
        <p:sp>
          <p:nvSpPr>
            <p:cNvPr id="5489" name="Freeform: Shape 5488">
              <a:extLst>
                <a:ext uri="{FF2B5EF4-FFF2-40B4-BE49-F238E27FC236}">
                  <a16:creationId xmlns:a16="http://schemas.microsoft.com/office/drawing/2014/main" id="{03069600-877E-2E12-330A-519D5C50DFB7}"/>
                </a:ext>
              </a:extLst>
            </p:cNvPr>
            <p:cNvSpPr/>
            <p:nvPr/>
          </p:nvSpPr>
          <p:spPr>
            <a:xfrm>
              <a:off x="7442595" y="1238810"/>
              <a:ext cx="883685" cy="676656"/>
            </a:xfrm>
            <a:custGeom>
              <a:avLst/>
              <a:gdLst>
                <a:gd name="connsiteX0" fmla="*/ 409345 w 883685"/>
                <a:gd name="connsiteY0" fmla="*/ 90741 h 676656"/>
                <a:gd name="connsiteX1" fmla="*/ 449148 w 883685"/>
                <a:gd name="connsiteY1" fmla="*/ 110912 h 676656"/>
                <a:gd name="connsiteX2" fmla="*/ 621405 w 883685"/>
                <a:gd name="connsiteY2" fmla="*/ 259501 h 676656"/>
                <a:gd name="connsiteX3" fmla="*/ 813766 w 883685"/>
                <a:gd name="connsiteY3" fmla="*/ 494085 h 676656"/>
                <a:gd name="connsiteX4" fmla="*/ 881471 w 883685"/>
                <a:gd name="connsiteY4" fmla="*/ 653434 h 676656"/>
                <a:gd name="connsiteX5" fmla="*/ 883152 w 883685"/>
                <a:gd name="connsiteY5" fmla="*/ 673200 h 676656"/>
                <a:gd name="connsiteX6" fmla="*/ 879925 w 883685"/>
                <a:gd name="connsiteY6" fmla="*/ 675083 h 676656"/>
                <a:gd name="connsiteX7" fmla="*/ 873201 w 883685"/>
                <a:gd name="connsiteY7" fmla="*/ 671654 h 676656"/>
                <a:gd name="connsiteX8" fmla="*/ 833869 w 883685"/>
                <a:gd name="connsiteY8" fmla="*/ 565489 h 676656"/>
                <a:gd name="connsiteX9" fmla="*/ 748412 w 883685"/>
                <a:gd name="connsiteY9" fmla="*/ 425169 h 676656"/>
                <a:gd name="connsiteX10" fmla="*/ 480278 w 883685"/>
                <a:gd name="connsiteY10" fmla="*/ 150379 h 676656"/>
                <a:gd name="connsiteX11" fmla="*/ 292826 w 883685"/>
                <a:gd name="connsiteY11" fmla="*/ 67343 h 676656"/>
                <a:gd name="connsiteX12" fmla="*/ 19783 w 883685"/>
                <a:gd name="connsiteY12" fmla="*/ 18060 h 676656"/>
                <a:gd name="connsiteX13" fmla="*/ -387 w 883685"/>
                <a:gd name="connsiteY13" fmla="*/ 10664 h 676656"/>
                <a:gd name="connsiteX14" fmla="*/ 2639 w 883685"/>
                <a:gd name="connsiteY14" fmla="*/ 3604 h 676656"/>
                <a:gd name="connsiteX15" fmla="*/ 95759 w 883685"/>
                <a:gd name="connsiteY15" fmla="*/ 5353 h 676656"/>
                <a:gd name="connsiteX16" fmla="*/ 353809 w 883685"/>
                <a:gd name="connsiteY16" fmla="*/ 64251 h 676656"/>
                <a:gd name="connsiteX17" fmla="*/ 409345 w 883685"/>
                <a:gd name="connsiteY17" fmla="*/ 90741 h 676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3685" h="676656">
                  <a:moveTo>
                    <a:pt x="409345" y="90741"/>
                  </a:moveTo>
                  <a:cubicBezTo>
                    <a:pt x="421044" y="100221"/>
                    <a:pt x="434626" y="107080"/>
                    <a:pt x="449148" y="110912"/>
                  </a:cubicBezTo>
                  <a:cubicBezTo>
                    <a:pt x="512888" y="153136"/>
                    <a:pt x="566339" y="207058"/>
                    <a:pt x="621405" y="259501"/>
                  </a:cubicBezTo>
                  <a:cubicBezTo>
                    <a:pt x="694423" y="329965"/>
                    <a:pt x="758969" y="408697"/>
                    <a:pt x="813766" y="494085"/>
                  </a:cubicBezTo>
                  <a:cubicBezTo>
                    <a:pt x="845568" y="542764"/>
                    <a:pt x="864864" y="597830"/>
                    <a:pt x="881471" y="653434"/>
                  </a:cubicBezTo>
                  <a:cubicBezTo>
                    <a:pt x="882748" y="659955"/>
                    <a:pt x="883287" y="666544"/>
                    <a:pt x="883152" y="673200"/>
                  </a:cubicBezTo>
                  <a:lnTo>
                    <a:pt x="879925" y="675083"/>
                  </a:lnTo>
                  <a:cubicBezTo>
                    <a:pt x="877303" y="674949"/>
                    <a:pt x="874882" y="673739"/>
                    <a:pt x="873201" y="671654"/>
                  </a:cubicBezTo>
                  <a:cubicBezTo>
                    <a:pt x="859754" y="636288"/>
                    <a:pt x="850139" y="599713"/>
                    <a:pt x="833869" y="565489"/>
                  </a:cubicBezTo>
                  <a:cubicBezTo>
                    <a:pt x="815043" y="512844"/>
                    <a:pt x="781761" y="469007"/>
                    <a:pt x="748412" y="425169"/>
                  </a:cubicBezTo>
                  <a:cubicBezTo>
                    <a:pt x="670756" y="322837"/>
                    <a:pt x="580660" y="230523"/>
                    <a:pt x="480278" y="150379"/>
                  </a:cubicBezTo>
                  <a:cubicBezTo>
                    <a:pt x="425750" y="106340"/>
                    <a:pt x="358784" y="87044"/>
                    <a:pt x="292826" y="67343"/>
                  </a:cubicBezTo>
                  <a:cubicBezTo>
                    <a:pt x="203672" y="40853"/>
                    <a:pt x="112164" y="27002"/>
                    <a:pt x="19783" y="18060"/>
                  </a:cubicBezTo>
                  <a:cubicBezTo>
                    <a:pt x="12455" y="17321"/>
                    <a:pt x="4723" y="17321"/>
                    <a:pt x="-387" y="10664"/>
                  </a:cubicBezTo>
                  <a:cubicBezTo>
                    <a:pt x="-925" y="7907"/>
                    <a:pt x="285" y="5083"/>
                    <a:pt x="2639" y="3604"/>
                  </a:cubicBezTo>
                  <a:cubicBezTo>
                    <a:pt x="33836" y="-7220"/>
                    <a:pt x="64965" y="1722"/>
                    <a:pt x="95759" y="5353"/>
                  </a:cubicBezTo>
                  <a:cubicBezTo>
                    <a:pt x="183636" y="15773"/>
                    <a:pt x="270100" y="35541"/>
                    <a:pt x="353809" y="64251"/>
                  </a:cubicBezTo>
                  <a:cubicBezTo>
                    <a:pt x="373240" y="71042"/>
                    <a:pt x="391864" y="79916"/>
                    <a:pt x="409345" y="90741"/>
                  </a:cubicBezTo>
                  <a:close/>
                </a:path>
              </a:pathLst>
            </a:custGeom>
            <a:solidFill>
              <a:srgbClr val="141A1D"/>
            </a:solidFill>
            <a:ln w="6712" cap="flat">
              <a:noFill/>
              <a:prstDash val="solid"/>
              <a:miter/>
            </a:ln>
          </p:spPr>
          <p:txBody>
            <a:bodyPr rtlCol="0" anchor="ctr"/>
            <a:lstStyle/>
            <a:p>
              <a:endParaRPr lang="es-CO"/>
            </a:p>
          </p:txBody>
        </p:sp>
        <p:sp>
          <p:nvSpPr>
            <p:cNvPr id="5490" name="Freeform: Shape 5489">
              <a:extLst>
                <a:ext uri="{FF2B5EF4-FFF2-40B4-BE49-F238E27FC236}">
                  <a16:creationId xmlns:a16="http://schemas.microsoft.com/office/drawing/2014/main" id="{38B95559-2AA8-1E4F-EB9F-9A41F7ACF666}"/>
                </a:ext>
              </a:extLst>
            </p:cNvPr>
            <p:cNvSpPr/>
            <p:nvPr/>
          </p:nvSpPr>
          <p:spPr>
            <a:xfrm>
              <a:off x="7379050" y="2546066"/>
              <a:ext cx="742345" cy="259455"/>
            </a:xfrm>
            <a:custGeom>
              <a:avLst/>
              <a:gdLst>
                <a:gd name="connsiteX0" fmla="*/ -514 w 742345"/>
                <a:gd name="connsiteY0" fmla="*/ 257551 h 259455"/>
                <a:gd name="connsiteX1" fmla="*/ 66722 w 742345"/>
                <a:gd name="connsiteY1" fmla="*/ 244104 h 259455"/>
                <a:gd name="connsiteX2" fmla="*/ 222707 w 742345"/>
                <a:gd name="connsiteY2" fmla="*/ 208201 h 259455"/>
                <a:gd name="connsiteX3" fmla="*/ 389989 w 742345"/>
                <a:gd name="connsiteY3" fmla="*/ 153136 h 259455"/>
                <a:gd name="connsiteX4" fmla="*/ 454938 w 742345"/>
                <a:gd name="connsiteY4" fmla="*/ 128393 h 259455"/>
                <a:gd name="connsiteX5" fmla="*/ 695909 w 742345"/>
                <a:gd name="connsiteY5" fmla="*/ 22497 h 259455"/>
                <a:gd name="connsiteX6" fmla="*/ 741832 w 742345"/>
                <a:gd name="connsiteY6" fmla="*/ -1573 h 259455"/>
                <a:gd name="connsiteX7" fmla="*/ 706398 w 742345"/>
                <a:gd name="connsiteY7" fmla="*/ 24111 h 259455"/>
                <a:gd name="connsiteX8" fmla="*/ 525670 w 742345"/>
                <a:gd name="connsiteY8" fmla="*/ 104793 h 259455"/>
                <a:gd name="connsiteX9" fmla="*/ 434566 w 742345"/>
                <a:gd name="connsiteY9" fmla="*/ 143386 h 259455"/>
                <a:gd name="connsiteX10" fmla="*/ 319324 w 742345"/>
                <a:gd name="connsiteY10" fmla="*/ 180567 h 259455"/>
                <a:gd name="connsiteX11" fmla="*/ 165289 w 742345"/>
                <a:gd name="connsiteY11" fmla="*/ 234893 h 259455"/>
                <a:gd name="connsiteX12" fmla="*/ 95431 w 742345"/>
                <a:gd name="connsiteY12" fmla="*/ 248879 h 259455"/>
                <a:gd name="connsiteX13" fmla="*/ 24430 w 742345"/>
                <a:gd name="connsiteY13" fmla="*/ 256409 h 259455"/>
                <a:gd name="connsiteX14" fmla="*/ -514 w 742345"/>
                <a:gd name="connsiteY14" fmla="*/ 257551 h 259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42345" h="259455">
                  <a:moveTo>
                    <a:pt x="-514" y="257551"/>
                  </a:moveTo>
                  <a:cubicBezTo>
                    <a:pt x="20262" y="246996"/>
                    <a:pt x="43526" y="242356"/>
                    <a:pt x="66722" y="244104"/>
                  </a:cubicBezTo>
                  <a:cubicBezTo>
                    <a:pt x="122863" y="247601"/>
                    <a:pt x="172617" y="227228"/>
                    <a:pt x="222707" y="208201"/>
                  </a:cubicBezTo>
                  <a:cubicBezTo>
                    <a:pt x="277706" y="187358"/>
                    <a:pt x="333645" y="169675"/>
                    <a:pt x="389989" y="153136"/>
                  </a:cubicBezTo>
                  <a:cubicBezTo>
                    <a:pt x="412177" y="146277"/>
                    <a:pt x="433826" y="138008"/>
                    <a:pt x="454938" y="128393"/>
                  </a:cubicBezTo>
                  <a:cubicBezTo>
                    <a:pt x="535150" y="92892"/>
                    <a:pt x="617984" y="63376"/>
                    <a:pt x="695909" y="22497"/>
                  </a:cubicBezTo>
                  <a:cubicBezTo>
                    <a:pt x="711172" y="14496"/>
                    <a:pt x="724149" y="1856"/>
                    <a:pt x="741832" y="-1573"/>
                  </a:cubicBezTo>
                  <a:cubicBezTo>
                    <a:pt x="733158" y="11336"/>
                    <a:pt x="719509" y="17320"/>
                    <a:pt x="706398" y="24111"/>
                  </a:cubicBezTo>
                  <a:cubicBezTo>
                    <a:pt x="647702" y="54367"/>
                    <a:pt x="587391" y="81328"/>
                    <a:pt x="525670" y="104793"/>
                  </a:cubicBezTo>
                  <a:cubicBezTo>
                    <a:pt x="494876" y="116559"/>
                    <a:pt x="465158" y="130343"/>
                    <a:pt x="434566" y="143386"/>
                  </a:cubicBezTo>
                  <a:cubicBezTo>
                    <a:pt x="397318" y="159455"/>
                    <a:pt x="357582" y="167792"/>
                    <a:pt x="319324" y="180567"/>
                  </a:cubicBezTo>
                  <a:cubicBezTo>
                    <a:pt x="267688" y="197712"/>
                    <a:pt x="216522" y="216471"/>
                    <a:pt x="165289" y="234893"/>
                  </a:cubicBezTo>
                  <a:cubicBezTo>
                    <a:pt x="142698" y="242423"/>
                    <a:pt x="119233" y="247130"/>
                    <a:pt x="95431" y="248879"/>
                  </a:cubicBezTo>
                  <a:cubicBezTo>
                    <a:pt x="71899" y="251232"/>
                    <a:pt x="47694" y="249685"/>
                    <a:pt x="24430" y="256409"/>
                  </a:cubicBezTo>
                  <a:cubicBezTo>
                    <a:pt x="16228" y="257888"/>
                    <a:pt x="7823" y="258224"/>
                    <a:pt x="-514" y="257551"/>
                  </a:cubicBezTo>
                  <a:close/>
                </a:path>
              </a:pathLst>
            </a:custGeom>
            <a:solidFill>
              <a:srgbClr val="0E1315"/>
            </a:solidFill>
            <a:ln w="6712" cap="flat">
              <a:noFill/>
              <a:prstDash val="solid"/>
              <a:miter/>
            </a:ln>
          </p:spPr>
          <p:txBody>
            <a:bodyPr rtlCol="0" anchor="ctr"/>
            <a:lstStyle/>
            <a:p>
              <a:endParaRPr lang="es-CO"/>
            </a:p>
          </p:txBody>
        </p:sp>
        <p:sp>
          <p:nvSpPr>
            <p:cNvPr id="5491" name="Freeform: Shape 5490">
              <a:extLst>
                <a:ext uri="{FF2B5EF4-FFF2-40B4-BE49-F238E27FC236}">
                  <a16:creationId xmlns:a16="http://schemas.microsoft.com/office/drawing/2014/main" id="{9AA9F8D0-8E65-88FF-AEF4-8A623D2822B1}"/>
                </a:ext>
              </a:extLst>
            </p:cNvPr>
            <p:cNvSpPr/>
            <p:nvPr/>
          </p:nvSpPr>
          <p:spPr>
            <a:xfrm>
              <a:off x="8325454" y="1933888"/>
              <a:ext cx="20651" cy="388283"/>
            </a:xfrm>
            <a:custGeom>
              <a:avLst/>
              <a:gdLst>
                <a:gd name="connsiteX0" fmla="*/ -514 w 20651"/>
                <a:gd name="connsiteY0" fmla="*/ 386711 h 388283"/>
                <a:gd name="connsiteX1" fmla="*/ 9168 w 20651"/>
                <a:gd name="connsiteY1" fmla="*/ 77429 h 388283"/>
                <a:gd name="connsiteX2" fmla="*/ 4529 w 20651"/>
                <a:gd name="connsiteY2" fmla="*/ -1573 h 388283"/>
                <a:gd name="connsiteX3" fmla="*/ 8630 w 20651"/>
                <a:gd name="connsiteY3" fmla="*/ 4344 h 388283"/>
                <a:gd name="connsiteX4" fmla="*/ 14883 w 20651"/>
                <a:gd name="connsiteY4" fmla="*/ 78303 h 388283"/>
                <a:gd name="connsiteX5" fmla="*/ 18648 w 20651"/>
                <a:gd name="connsiteY5" fmla="*/ 137470 h 388283"/>
                <a:gd name="connsiteX6" fmla="*/ 15219 w 20651"/>
                <a:gd name="connsiteY6" fmla="*/ 213849 h 388283"/>
                <a:gd name="connsiteX7" fmla="*/ 14547 w 20651"/>
                <a:gd name="connsiteY7" fmla="*/ 328149 h 388283"/>
                <a:gd name="connsiteX8" fmla="*/ -514 w 20651"/>
                <a:gd name="connsiteY8" fmla="*/ 386711 h 38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51" h="388283">
                  <a:moveTo>
                    <a:pt x="-514" y="386711"/>
                  </a:moveTo>
                  <a:cubicBezTo>
                    <a:pt x="18648" y="284110"/>
                    <a:pt x="7084" y="180433"/>
                    <a:pt x="9168" y="77429"/>
                  </a:cubicBezTo>
                  <a:cubicBezTo>
                    <a:pt x="9706" y="51139"/>
                    <a:pt x="1839" y="25052"/>
                    <a:pt x="4529" y="-1573"/>
                  </a:cubicBezTo>
                  <a:cubicBezTo>
                    <a:pt x="5941" y="445"/>
                    <a:pt x="8698" y="2461"/>
                    <a:pt x="8630" y="4344"/>
                  </a:cubicBezTo>
                  <a:cubicBezTo>
                    <a:pt x="7823" y="29221"/>
                    <a:pt x="15354" y="53291"/>
                    <a:pt x="14883" y="78303"/>
                  </a:cubicBezTo>
                  <a:cubicBezTo>
                    <a:pt x="14143" y="98069"/>
                    <a:pt x="15421" y="117904"/>
                    <a:pt x="18648" y="137470"/>
                  </a:cubicBezTo>
                  <a:cubicBezTo>
                    <a:pt x="23086" y="162750"/>
                    <a:pt x="16295" y="188367"/>
                    <a:pt x="15219" y="213849"/>
                  </a:cubicBezTo>
                  <a:cubicBezTo>
                    <a:pt x="13606" y="251904"/>
                    <a:pt x="15219" y="290027"/>
                    <a:pt x="14547" y="328149"/>
                  </a:cubicBezTo>
                  <a:cubicBezTo>
                    <a:pt x="15354" y="348723"/>
                    <a:pt x="10109" y="369095"/>
                    <a:pt x="-514" y="386711"/>
                  </a:cubicBezTo>
                  <a:close/>
                </a:path>
              </a:pathLst>
            </a:custGeom>
            <a:solidFill>
              <a:srgbClr val="141A1D"/>
            </a:solidFill>
            <a:ln w="6712" cap="flat">
              <a:noFill/>
              <a:prstDash val="solid"/>
              <a:miter/>
            </a:ln>
          </p:spPr>
          <p:txBody>
            <a:bodyPr rtlCol="0" anchor="ctr"/>
            <a:lstStyle/>
            <a:p>
              <a:endParaRPr lang="es-CO"/>
            </a:p>
          </p:txBody>
        </p:sp>
        <p:sp>
          <p:nvSpPr>
            <p:cNvPr id="5492" name="Freeform: Shape 5491">
              <a:extLst>
                <a:ext uri="{FF2B5EF4-FFF2-40B4-BE49-F238E27FC236}">
                  <a16:creationId xmlns:a16="http://schemas.microsoft.com/office/drawing/2014/main" id="{3BDCE43F-99E7-8482-5BDD-98F60A3BFD8C}"/>
                </a:ext>
              </a:extLst>
            </p:cNvPr>
            <p:cNvSpPr/>
            <p:nvPr/>
          </p:nvSpPr>
          <p:spPr>
            <a:xfrm>
              <a:off x="8295601" y="2322105"/>
              <a:ext cx="29920" cy="64814"/>
            </a:xfrm>
            <a:custGeom>
              <a:avLst/>
              <a:gdLst>
                <a:gd name="connsiteX0" fmla="*/ -514 w 29920"/>
                <a:gd name="connsiteY0" fmla="*/ 63242 h 64814"/>
                <a:gd name="connsiteX1" fmla="*/ 29407 w 29920"/>
                <a:gd name="connsiteY1" fmla="*/ -1573 h 64814"/>
                <a:gd name="connsiteX2" fmla="*/ -514 w 29920"/>
                <a:gd name="connsiteY2" fmla="*/ 63242 h 64814"/>
              </a:gdLst>
              <a:ahLst/>
              <a:cxnLst>
                <a:cxn ang="0">
                  <a:pos x="connsiteX0" y="connsiteY0"/>
                </a:cxn>
                <a:cxn ang="0">
                  <a:pos x="connsiteX1" y="connsiteY1"/>
                </a:cxn>
                <a:cxn ang="0">
                  <a:pos x="connsiteX2" y="connsiteY2"/>
                </a:cxn>
              </a:cxnLst>
              <a:rect l="l" t="t" r="r" b="b"/>
              <a:pathLst>
                <a:path w="29920" h="64814">
                  <a:moveTo>
                    <a:pt x="-514" y="63242"/>
                  </a:moveTo>
                  <a:cubicBezTo>
                    <a:pt x="7555" y="40853"/>
                    <a:pt x="17573" y="19135"/>
                    <a:pt x="29407" y="-1573"/>
                  </a:cubicBezTo>
                  <a:cubicBezTo>
                    <a:pt x="25776" y="22968"/>
                    <a:pt x="18245" y="45694"/>
                    <a:pt x="-514" y="63242"/>
                  </a:cubicBezTo>
                  <a:close/>
                </a:path>
              </a:pathLst>
            </a:custGeom>
            <a:solidFill>
              <a:srgbClr val="141A1D"/>
            </a:solidFill>
            <a:ln w="6712" cap="flat">
              <a:noFill/>
              <a:prstDash val="solid"/>
              <a:miter/>
            </a:ln>
          </p:spPr>
          <p:txBody>
            <a:bodyPr rtlCol="0" anchor="ctr"/>
            <a:lstStyle/>
            <a:p>
              <a:endParaRPr lang="es-CO"/>
            </a:p>
          </p:txBody>
        </p:sp>
        <p:sp>
          <p:nvSpPr>
            <p:cNvPr id="5493" name="Freeform: Shape 5492">
              <a:extLst>
                <a:ext uri="{FF2B5EF4-FFF2-40B4-BE49-F238E27FC236}">
                  <a16:creationId xmlns:a16="http://schemas.microsoft.com/office/drawing/2014/main" id="{5CAE6824-78D0-03D8-1AB7-41EA0F18BCDF}"/>
                </a:ext>
              </a:extLst>
            </p:cNvPr>
            <p:cNvSpPr/>
            <p:nvPr/>
          </p:nvSpPr>
          <p:spPr>
            <a:xfrm>
              <a:off x="8190984" y="2471434"/>
              <a:ext cx="29919" cy="24944"/>
            </a:xfrm>
            <a:custGeom>
              <a:avLst/>
              <a:gdLst>
                <a:gd name="connsiteX0" fmla="*/ -514 w 29919"/>
                <a:gd name="connsiteY0" fmla="*/ 23372 h 24944"/>
                <a:gd name="connsiteX1" fmla="*/ 29406 w 29919"/>
                <a:gd name="connsiteY1" fmla="*/ -1573 h 24944"/>
                <a:gd name="connsiteX2" fmla="*/ -514 w 29919"/>
                <a:gd name="connsiteY2" fmla="*/ 23372 h 24944"/>
              </a:gdLst>
              <a:ahLst/>
              <a:cxnLst>
                <a:cxn ang="0">
                  <a:pos x="connsiteX0" y="connsiteY0"/>
                </a:cxn>
                <a:cxn ang="0">
                  <a:pos x="connsiteX1" y="connsiteY1"/>
                </a:cxn>
                <a:cxn ang="0">
                  <a:pos x="connsiteX2" y="connsiteY2"/>
                </a:cxn>
              </a:cxnLst>
              <a:rect l="l" t="t" r="r" b="b"/>
              <a:pathLst>
                <a:path w="29919" h="24944">
                  <a:moveTo>
                    <a:pt x="-514" y="23372"/>
                  </a:moveTo>
                  <a:cubicBezTo>
                    <a:pt x="7487" y="12681"/>
                    <a:pt x="15152" y="1588"/>
                    <a:pt x="29406" y="-1573"/>
                  </a:cubicBezTo>
                  <a:cubicBezTo>
                    <a:pt x="21875" y="9656"/>
                    <a:pt x="14547" y="21153"/>
                    <a:pt x="-514" y="23372"/>
                  </a:cubicBezTo>
                  <a:close/>
                </a:path>
              </a:pathLst>
            </a:custGeom>
            <a:solidFill>
              <a:srgbClr val="141A1D"/>
            </a:solidFill>
            <a:ln w="6712" cap="flat">
              <a:noFill/>
              <a:prstDash val="solid"/>
              <a:miter/>
            </a:ln>
          </p:spPr>
          <p:txBody>
            <a:bodyPr rtlCol="0" anchor="ctr"/>
            <a:lstStyle/>
            <a:p>
              <a:endParaRPr lang="es-CO"/>
            </a:p>
          </p:txBody>
        </p:sp>
        <p:sp>
          <p:nvSpPr>
            <p:cNvPr id="5494" name="Freeform: Shape 5493">
              <a:extLst>
                <a:ext uri="{FF2B5EF4-FFF2-40B4-BE49-F238E27FC236}">
                  <a16:creationId xmlns:a16="http://schemas.microsoft.com/office/drawing/2014/main" id="{348085C0-DA78-6B83-0630-398CB16CFC3D}"/>
                </a:ext>
              </a:extLst>
            </p:cNvPr>
            <p:cNvSpPr/>
            <p:nvPr/>
          </p:nvSpPr>
          <p:spPr>
            <a:xfrm>
              <a:off x="8260572" y="2401711"/>
              <a:ext cx="24944" cy="29852"/>
            </a:xfrm>
            <a:custGeom>
              <a:avLst/>
              <a:gdLst>
                <a:gd name="connsiteX0" fmla="*/ -514 w 24944"/>
                <a:gd name="connsiteY0" fmla="*/ 28280 h 29852"/>
                <a:gd name="connsiteX1" fmla="*/ 24430 w 24944"/>
                <a:gd name="connsiteY1" fmla="*/ -1573 h 29852"/>
                <a:gd name="connsiteX2" fmla="*/ -514 w 24944"/>
                <a:gd name="connsiteY2" fmla="*/ 28280 h 29852"/>
              </a:gdLst>
              <a:ahLst/>
              <a:cxnLst>
                <a:cxn ang="0">
                  <a:pos x="connsiteX0" y="connsiteY0"/>
                </a:cxn>
                <a:cxn ang="0">
                  <a:pos x="connsiteX1" y="connsiteY1"/>
                </a:cxn>
                <a:cxn ang="0">
                  <a:pos x="connsiteX2" y="connsiteY2"/>
                </a:cxn>
              </a:cxnLst>
              <a:rect l="l" t="t" r="r" b="b"/>
              <a:pathLst>
                <a:path w="24944" h="29852">
                  <a:moveTo>
                    <a:pt x="-514" y="28280"/>
                  </a:moveTo>
                  <a:cubicBezTo>
                    <a:pt x="2781" y="14161"/>
                    <a:pt x="13875" y="6496"/>
                    <a:pt x="24430" y="-1573"/>
                  </a:cubicBezTo>
                  <a:cubicBezTo>
                    <a:pt x="22279" y="13488"/>
                    <a:pt x="10782" y="20817"/>
                    <a:pt x="-514" y="28280"/>
                  </a:cubicBezTo>
                  <a:close/>
                </a:path>
              </a:pathLst>
            </a:custGeom>
            <a:solidFill>
              <a:srgbClr val="141A1D"/>
            </a:solidFill>
            <a:ln w="6712" cap="flat">
              <a:noFill/>
              <a:prstDash val="solid"/>
              <a:miter/>
            </a:ln>
          </p:spPr>
          <p:txBody>
            <a:bodyPr rtlCol="0" anchor="ctr"/>
            <a:lstStyle/>
            <a:p>
              <a:endParaRPr lang="es-CO"/>
            </a:p>
          </p:txBody>
        </p:sp>
        <p:sp>
          <p:nvSpPr>
            <p:cNvPr id="5495" name="Freeform: Shape 5494">
              <a:extLst>
                <a:ext uri="{FF2B5EF4-FFF2-40B4-BE49-F238E27FC236}">
                  <a16:creationId xmlns:a16="http://schemas.microsoft.com/office/drawing/2014/main" id="{D758E373-74C5-FC72-DEAC-12C7EA32EB1A}"/>
                </a:ext>
              </a:extLst>
            </p:cNvPr>
            <p:cNvSpPr/>
            <p:nvPr/>
          </p:nvSpPr>
          <p:spPr>
            <a:xfrm>
              <a:off x="8220836" y="2451264"/>
              <a:ext cx="20170" cy="20170"/>
            </a:xfrm>
            <a:custGeom>
              <a:avLst/>
              <a:gdLst>
                <a:gd name="connsiteX0" fmla="*/ -514 w 20170"/>
                <a:gd name="connsiteY0" fmla="*/ 18598 h 20170"/>
                <a:gd name="connsiteX1" fmla="*/ 19657 w 20170"/>
                <a:gd name="connsiteY1" fmla="*/ -1573 h 20170"/>
                <a:gd name="connsiteX2" fmla="*/ -514 w 20170"/>
                <a:gd name="connsiteY2" fmla="*/ 18598 h 20170"/>
              </a:gdLst>
              <a:ahLst/>
              <a:cxnLst>
                <a:cxn ang="0">
                  <a:pos x="connsiteX0" y="connsiteY0"/>
                </a:cxn>
                <a:cxn ang="0">
                  <a:pos x="connsiteX1" y="connsiteY1"/>
                </a:cxn>
                <a:cxn ang="0">
                  <a:pos x="connsiteX2" y="connsiteY2"/>
                </a:cxn>
              </a:cxnLst>
              <a:rect l="l" t="t" r="r" b="b"/>
              <a:pathLst>
                <a:path w="20170" h="20170">
                  <a:moveTo>
                    <a:pt x="-514" y="18598"/>
                  </a:moveTo>
                  <a:cubicBezTo>
                    <a:pt x="4059" y="9992"/>
                    <a:pt x="11051" y="2999"/>
                    <a:pt x="19657" y="-1573"/>
                  </a:cubicBezTo>
                  <a:cubicBezTo>
                    <a:pt x="19657" y="9588"/>
                    <a:pt x="10648" y="18598"/>
                    <a:pt x="-514" y="18598"/>
                  </a:cubicBezTo>
                  <a:close/>
                </a:path>
              </a:pathLst>
            </a:custGeom>
            <a:solidFill>
              <a:srgbClr val="141A1D"/>
            </a:solidFill>
            <a:ln w="6712" cap="flat">
              <a:noFill/>
              <a:prstDash val="solid"/>
              <a:miter/>
            </a:ln>
          </p:spPr>
          <p:txBody>
            <a:bodyPr rtlCol="0" anchor="ctr"/>
            <a:lstStyle/>
            <a:p>
              <a:endParaRPr lang="es-CO"/>
            </a:p>
          </p:txBody>
        </p:sp>
        <p:sp>
          <p:nvSpPr>
            <p:cNvPr id="5496" name="Freeform: Shape 5495">
              <a:extLst>
                <a:ext uri="{FF2B5EF4-FFF2-40B4-BE49-F238E27FC236}">
                  <a16:creationId xmlns:a16="http://schemas.microsoft.com/office/drawing/2014/main" id="{109CBC3F-C82E-7661-6C51-9D0945A385F8}"/>
                </a:ext>
              </a:extLst>
            </p:cNvPr>
            <p:cNvSpPr/>
            <p:nvPr/>
          </p:nvSpPr>
          <p:spPr>
            <a:xfrm>
              <a:off x="8171150" y="2496379"/>
              <a:ext cx="20170" cy="15060"/>
            </a:xfrm>
            <a:custGeom>
              <a:avLst/>
              <a:gdLst>
                <a:gd name="connsiteX0" fmla="*/ -514 w 20170"/>
                <a:gd name="connsiteY0" fmla="*/ 13488 h 15060"/>
                <a:gd name="connsiteX1" fmla="*/ 19657 w 20170"/>
                <a:gd name="connsiteY1" fmla="*/ -1573 h 15060"/>
                <a:gd name="connsiteX2" fmla="*/ -514 w 20170"/>
                <a:gd name="connsiteY2" fmla="*/ 13488 h 15060"/>
              </a:gdLst>
              <a:ahLst/>
              <a:cxnLst>
                <a:cxn ang="0">
                  <a:pos x="connsiteX0" y="connsiteY0"/>
                </a:cxn>
                <a:cxn ang="0">
                  <a:pos x="connsiteX1" y="connsiteY1"/>
                </a:cxn>
                <a:cxn ang="0">
                  <a:pos x="connsiteX2" y="connsiteY2"/>
                </a:cxn>
              </a:cxnLst>
              <a:rect l="l" t="t" r="r" b="b"/>
              <a:pathLst>
                <a:path w="20170" h="15060">
                  <a:moveTo>
                    <a:pt x="-514" y="13488"/>
                  </a:moveTo>
                  <a:cubicBezTo>
                    <a:pt x="2982" y="5218"/>
                    <a:pt x="10714" y="-564"/>
                    <a:pt x="19657" y="-1573"/>
                  </a:cubicBezTo>
                  <a:cubicBezTo>
                    <a:pt x="16631" y="7100"/>
                    <a:pt x="8630" y="13017"/>
                    <a:pt x="-514" y="13488"/>
                  </a:cubicBezTo>
                  <a:close/>
                </a:path>
              </a:pathLst>
            </a:custGeom>
            <a:solidFill>
              <a:srgbClr val="141A1D"/>
            </a:solidFill>
            <a:ln w="6712" cap="flat">
              <a:noFill/>
              <a:prstDash val="solid"/>
              <a:miter/>
            </a:ln>
          </p:spPr>
          <p:txBody>
            <a:bodyPr rtlCol="0" anchor="ctr"/>
            <a:lstStyle/>
            <a:p>
              <a:endParaRPr lang="es-CO"/>
            </a:p>
          </p:txBody>
        </p:sp>
        <p:sp>
          <p:nvSpPr>
            <p:cNvPr id="5497" name="Freeform: Shape 5496">
              <a:extLst>
                <a:ext uri="{FF2B5EF4-FFF2-40B4-BE49-F238E27FC236}">
                  <a16:creationId xmlns:a16="http://schemas.microsoft.com/office/drawing/2014/main" id="{D26F217B-E7D3-0E82-B727-9E209FAFD8F1}"/>
                </a:ext>
              </a:extLst>
            </p:cNvPr>
            <p:cNvSpPr/>
            <p:nvPr/>
          </p:nvSpPr>
          <p:spPr>
            <a:xfrm>
              <a:off x="8321386" y="1913314"/>
              <a:ext cx="9366" cy="20507"/>
            </a:xfrm>
            <a:custGeom>
              <a:avLst/>
              <a:gdLst>
                <a:gd name="connsiteX0" fmla="*/ 8597 w 9366"/>
                <a:gd name="connsiteY0" fmla="*/ 18934 h 20507"/>
                <a:gd name="connsiteX1" fmla="*/ 4631 w 9366"/>
                <a:gd name="connsiteY1" fmla="*/ 17926 h 20507"/>
                <a:gd name="connsiteX2" fmla="*/ 1672 w 9366"/>
                <a:gd name="connsiteY2" fmla="*/ 1184 h 20507"/>
                <a:gd name="connsiteX3" fmla="*/ 3017 w 9366"/>
                <a:gd name="connsiteY3" fmla="*/ -430 h 20507"/>
                <a:gd name="connsiteX4" fmla="*/ 4361 w 9366"/>
                <a:gd name="connsiteY4" fmla="*/ -1573 h 20507"/>
                <a:gd name="connsiteX5" fmla="*/ 8597 w 9366"/>
                <a:gd name="connsiteY5" fmla="*/ 18934 h 20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66" h="20507">
                  <a:moveTo>
                    <a:pt x="8597" y="18934"/>
                  </a:moveTo>
                  <a:cubicBezTo>
                    <a:pt x="7253" y="18732"/>
                    <a:pt x="5908" y="18397"/>
                    <a:pt x="4631" y="17926"/>
                  </a:cubicBezTo>
                  <a:cubicBezTo>
                    <a:pt x="-816" y="14093"/>
                    <a:pt x="-2160" y="6630"/>
                    <a:pt x="1672" y="1184"/>
                  </a:cubicBezTo>
                  <a:cubicBezTo>
                    <a:pt x="2076" y="579"/>
                    <a:pt x="2546" y="42"/>
                    <a:pt x="3017" y="-430"/>
                  </a:cubicBezTo>
                  <a:lnTo>
                    <a:pt x="4361" y="-1573"/>
                  </a:lnTo>
                  <a:cubicBezTo>
                    <a:pt x="10413" y="4277"/>
                    <a:pt x="8597" y="11808"/>
                    <a:pt x="8597" y="18934"/>
                  </a:cubicBezTo>
                  <a:close/>
                </a:path>
              </a:pathLst>
            </a:custGeom>
            <a:solidFill>
              <a:srgbClr val="141A1D"/>
            </a:solidFill>
            <a:ln w="6712" cap="flat">
              <a:noFill/>
              <a:prstDash val="solid"/>
              <a:miter/>
            </a:ln>
          </p:spPr>
          <p:txBody>
            <a:bodyPr rtlCol="0" anchor="ctr"/>
            <a:lstStyle/>
            <a:p>
              <a:endParaRPr lang="es-CO"/>
            </a:p>
          </p:txBody>
        </p:sp>
        <p:sp>
          <p:nvSpPr>
            <p:cNvPr id="5498" name="Freeform: Shape 5497">
              <a:extLst>
                <a:ext uri="{FF2B5EF4-FFF2-40B4-BE49-F238E27FC236}">
                  <a16:creationId xmlns:a16="http://schemas.microsoft.com/office/drawing/2014/main" id="{F34DF762-94E4-197F-1747-8A13D2F24A03}"/>
                </a:ext>
              </a:extLst>
            </p:cNvPr>
            <p:cNvSpPr/>
            <p:nvPr/>
          </p:nvSpPr>
          <p:spPr>
            <a:xfrm>
              <a:off x="8285516" y="2386852"/>
              <a:ext cx="10167" cy="14858"/>
            </a:xfrm>
            <a:custGeom>
              <a:avLst/>
              <a:gdLst>
                <a:gd name="connsiteX0" fmla="*/ -514 w 10167"/>
                <a:gd name="connsiteY0" fmla="*/ 13286 h 14858"/>
                <a:gd name="connsiteX1" fmla="*/ 9572 w 10167"/>
                <a:gd name="connsiteY1" fmla="*/ -1573 h 14858"/>
                <a:gd name="connsiteX2" fmla="*/ -514 w 10167"/>
                <a:gd name="connsiteY2" fmla="*/ 13286 h 14858"/>
              </a:gdLst>
              <a:ahLst/>
              <a:cxnLst>
                <a:cxn ang="0">
                  <a:pos x="connsiteX0" y="connsiteY0"/>
                </a:cxn>
                <a:cxn ang="0">
                  <a:pos x="connsiteX1" y="connsiteY1"/>
                </a:cxn>
                <a:cxn ang="0">
                  <a:pos x="connsiteX2" y="connsiteY2"/>
                </a:cxn>
              </a:cxnLst>
              <a:rect l="l" t="t" r="r" b="b"/>
              <a:pathLst>
                <a:path w="10167" h="14858">
                  <a:moveTo>
                    <a:pt x="-514" y="13286"/>
                  </a:moveTo>
                  <a:cubicBezTo>
                    <a:pt x="-514" y="6764"/>
                    <a:pt x="3454" y="848"/>
                    <a:pt x="9572" y="-1573"/>
                  </a:cubicBezTo>
                  <a:cubicBezTo>
                    <a:pt x="10312" y="5151"/>
                    <a:pt x="6009" y="11471"/>
                    <a:pt x="-514" y="13286"/>
                  </a:cubicBezTo>
                  <a:close/>
                </a:path>
              </a:pathLst>
            </a:custGeom>
            <a:solidFill>
              <a:srgbClr val="141A1D"/>
            </a:solidFill>
            <a:ln w="6712" cap="flat">
              <a:noFill/>
              <a:prstDash val="solid"/>
              <a:miter/>
            </a:ln>
          </p:spPr>
          <p:txBody>
            <a:bodyPr rtlCol="0" anchor="ctr"/>
            <a:lstStyle/>
            <a:p>
              <a:endParaRPr lang="es-CO"/>
            </a:p>
          </p:txBody>
        </p:sp>
        <p:sp>
          <p:nvSpPr>
            <p:cNvPr id="5499" name="Freeform: Shape 5498">
              <a:extLst>
                <a:ext uri="{FF2B5EF4-FFF2-40B4-BE49-F238E27FC236}">
                  <a16:creationId xmlns:a16="http://schemas.microsoft.com/office/drawing/2014/main" id="{E0C6F8B9-DB20-C63D-EC1C-524ABDE81F1B}"/>
                </a:ext>
              </a:extLst>
            </p:cNvPr>
            <p:cNvSpPr/>
            <p:nvPr/>
          </p:nvSpPr>
          <p:spPr>
            <a:xfrm>
              <a:off x="8051403" y="2617458"/>
              <a:ext cx="11705" cy="8616"/>
            </a:xfrm>
            <a:custGeom>
              <a:avLst/>
              <a:gdLst>
                <a:gd name="connsiteX0" fmla="*/ -514 w 11705"/>
                <a:gd name="connsiteY0" fmla="*/ 7044 h 8616"/>
                <a:gd name="connsiteX1" fmla="*/ 9504 w 11705"/>
                <a:gd name="connsiteY1" fmla="*/ -755 h 8616"/>
                <a:gd name="connsiteX2" fmla="*/ 4327 w 11705"/>
                <a:gd name="connsiteY2" fmla="*/ 6372 h 8616"/>
                <a:gd name="connsiteX3" fmla="*/ -514 w 11705"/>
                <a:gd name="connsiteY3" fmla="*/ 7044 h 8616"/>
              </a:gdLst>
              <a:ahLst/>
              <a:cxnLst>
                <a:cxn ang="0">
                  <a:pos x="connsiteX0" y="connsiteY0"/>
                </a:cxn>
                <a:cxn ang="0">
                  <a:pos x="connsiteX1" y="connsiteY1"/>
                </a:cxn>
                <a:cxn ang="0">
                  <a:pos x="connsiteX2" y="connsiteY2"/>
                </a:cxn>
                <a:cxn ang="0">
                  <a:pos x="connsiteX3" y="connsiteY3"/>
                </a:cxn>
              </a:cxnLst>
              <a:rect l="l" t="t" r="r" b="b"/>
              <a:pathLst>
                <a:path w="11705" h="8616">
                  <a:moveTo>
                    <a:pt x="-514" y="7044"/>
                  </a:moveTo>
                  <a:cubicBezTo>
                    <a:pt x="1907" y="2808"/>
                    <a:pt x="5605" y="-3915"/>
                    <a:pt x="9504" y="-755"/>
                  </a:cubicBezTo>
                  <a:cubicBezTo>
                    <a:pt x="14412" y="3145"/>
                    <a:pt x="7353" y="4758"/>
                    <a:pt x="4327" y="6372"/>
                  </a:cubicBezTo>
                  <a:cubicBezTo>
                    <a:pt x="2781" y="6843"/>
                    <a:pt x="1100" y="7044"/>
                    <a:pt x="-514" y="7044"/>
                  </a:cubicBezTo>
                  <a:close/>
                </a:path>
              </a:pathLst>
            </a:custGeom>
            <a:solidFill>
              <a:srgbClr val="000000"/>
            </a:solidFill>
            <a:ln w="6712" cap="flat">
              <a:noFill/>
              <a:prstDash val="solid"/>
              <a:miter/>
            </a:ln>
          </p:spPr>
          <p:txBody>
            <a:bodyPr rtlCol="0" anchor="ctr"/>
            <a:lstStyle/>
            <a:p>
              <a:endParaRPr lang="es-CO"/>
            </a:p>
          </p:txBody>
        </p:sp>
        <p:sp>
          <p:nvSpPr>
            <p:cNvPr id="5500" name="Freeform: Shape 5499">
              <a:extLst>
                <a:ext uri="{FF2B5EF4-FFF2-40B4-BE49-F238E27FC236}">
                  <a16:creationId xmlns:a16="http://schemas.microsoft.com/office/drawing/2014/main" id="{AC4E094C-D4C6-702B-647C-86C9CE8251E4}"/>
                </a:ext>
              </a:extLst>
            </p:cNvPr>
            <p:cNvSpPr/>
            <p:nvPr/>
          </p:nvSpPr>
          <p:spPr>
            <a:xfrm>
              <a:off x="8049655" y="2626076"/>
              <a:ext cx="2084" cy="2017"/>
            </a:xfrm>
            <a:custGeom>
              <a:avLst/>
              <a:gdLst>
                <a:gd name="connsiteX0" fmla="*/ 2084 w 2084"/>
                <a:gd name="connsiteY0" fmla="*/ 0 h 2017"/>
                <a:gd name="connsiteX1" fmla="*/ 941 w 2084"/>
                <a:gd name="connsiteY1" fmla="*/ 2017 h 2017"/>
                <a:gd name="connsiteX2" fmla="*/ 0 w 2084"/>
                <a:gd name="connsiteY2" fmla="*/ 1143 h 2017"/>
                <a:gd name="connsiteX3" fmla="*/ 2084 w 2084"/>
                <a:gd name="connsiteY3" fmla="*/ 0 h 2017"/>
              </a:gdLst>
              <a:ahLst/>
              <a:cxnLst>
                <a:cxn ang="0">
                  <a:pos x="connsiteX0" y="connsiteY0"/>
                </a:cxn>
                <a:cxn ang="0">
                  <a:pos x="connsiteX1" y="connsiteY1"/>
                </a:cxn>
                <a:cxn ang="0">
                  <a:pos x="connsiteX2" y="connsiteY2"/>
                </a:cxn>
                <a:cxn ang="0">
                  <a:pos x="connsiteX3" y="connsiteY3"/>
                </a:cxn>
              </a:cxnLst>
              <a:rect l="l" t="t" r="r" b="b"/>
              <a:pathLst>
                <a:path w="2084" h="2017">
                  <a:moveTo>
                    <a:pt x="2084" y="0"/>
                  </a:moveTo>
                  <a:lnTo>
                    <a:pt x="941" y="2017"/>
                  </a:lnTo>
                  <a:lnTo>
                    <a:pt x="0" y="1143"/>
                  </a:lnTo>
                  <a:lnTo>
                    <a:pt x="2084" y="0"/>
                  </a:lnTo>
                  <a:close/>
                </a:path>
              </a:pathLst>
            </a:custGeom>
            <a:solidFill>
              <a:srgbClr val="000000"/>
            </a:solidFill>
            <a:ln w="6712" cap="flat">
              <a:noFill/>
              <a:prstDash val="solid"/>
              <a:miter/>
            </a:ln>
          </p:spPr>
          <p:txBody>
            <a:bodyPr rtlCol="0" anchor="ctr"/>
            <a:lstStyle/>
            <a:p>
              <a:endParaRPr lang="es-CO"/>
            </a:p>
          </p:txBody>
        </p:sp>
        <p:sp>
          <p:nvSpPr>
            <p:cNvPr id="5501" name="Freeform: Shape 5500">
              <a:extLst>
                <a:ext uri="{FF2B5EF4-FFF2-40B4-BE49-F238E27FC236}">
                  <a16:creationId xmlns:a16="http://schemas.microsoft.com/office/drawing/2014/main" id="{C016D417-638A-3AFB-3274-6F17FE00731E}"/>
                </a:ext>
              </a:extLst>
            </p:cNvPr>
            <p:cNvSpPr/>
            <p:nvPr/>
          </p:nvSpPr>
          <p:spPr>
            <a:xfrm>
              <a:off x="8036746" y="2633942"/>
              <a:ext cx="2084" cy="2084"/>
            </a:xfrm>
            <a:custGeom>
              <a:avLst/>
              <a:gdLst>
                <a:gd name="connsiteX0" fmla="*/ 0 w 2084"/>
                <a:gd name="connsiteY0" fmla="*/ 2084 h 2084"/>
                <a:gd name="connsiteX1" fmla="*/ 1143 w 2084"/>
                <a:gd name="connsiteY1" fmla="*/ 0 h 2084"/>
                <a:gd name="connsiteX2" fmla="*/ 2084 w 2084"/>
                <a:gd name="connsiteY2" fmla="*/ 941 h 2084"/>
                <a:gd name="connsiteX3" fmla="*/ 0 w 2084"/>
                <a:gd name="connsiteY3" fmla="*/ 2084 h 2084"/>
              </a:gdLst>
              <a:ahLst/>
              <a:cxnLst>
                <a:cxn ang="0">
                  <a:pos x="connsiteX0" y="connsiteY0"/>
                </a:cxn>
                <a:cxn ang="0">
                  <a:pos x="connsiteX1" y="connsiteY1"/>
                </a:cxn>
                <a:cxn ang="0">
                  <a:pos x="connsiteX2" y="connsiteY2"/>
                </a:cxn>
                <a:cxn ang="0">
                  <a:pos x="connsiteX3" y="connsiteY3"/>
                </a:cxn>
              </a:cxnLst>
              <a:rect l="l" t="t" r="r" b="b"/>
              <a:pathLst>
                <a:path w="2084" h="2084">
                  <a:moveTo>
                    <a:pt x="0" y="2084"/>
                  </a:moveTo>
                  <a:lnTo>
                    <a:pt x="1143" y="0"/>
                  </a:lnTo>
                  <a:lnTo>
                    <a:pt x="2084" y="941"/>
                  </a:lnTo>
                  <a:lnTo>
                    <a:pt x="0" y="2084"/>
                  </a:lnTo>
                  <a:close/>
                </a:path>
              </a:pathLst>
            </a:custGeom>
            <a:solidFill>
              <a:srgbClr val="000000"/>
            </a:solidFill>
            <a:ln w="6712" cap="flat">
              <a:noFill/>
              <a:prstDash val="solid"/>
              <a:miter/>
            </a:ln>
          </p:spPr>
          <p:txBody>
            <a:bodyPr rtlCol="0" anchor="ctr"/>
            <a:lstStyle/>
            <a:p>
              <a:endParaRPr lang="es-CO"/>
            </a:p>
          </p:txBody>
        </p:sp>
        <p:sp>
          <p:nvSpPr>
            <p:cNvPr id="5502" name="Freeform: Shape 5501">
              <a:extLst>
                <a:ext uri="{FF2B5EF4-FFF2-40B4-BE49-F238E27FC236}">
                  <a16:creationId xmlns:a16="http://schemas.microsoft.com/office/drawing/2014/main" id="{21F2D718-13D2-A998-B0D0-2F318971AFFA}"/>
                </a:ext>
              </a:extLst>
            </p:cNvPr>
            <p:cNvSpPr/>
            <p:nvPr/>
          </p:nvSpPr>
          <p:spPr>
            <a:xfrm>
              <a:off x="8255664" y="2431564"/>
              <a:ext cx="4975" cy="5042"/>
            </a:xfrm>
            <a:custGeom>
              <a:avLst/>
              <a:gdLst>
                <a:gd name="connsiteX0" fmla="*/ -514 w 4975"/>
                <a:gd name="connsiteY0" fmla="*/ 3470 h 5042"/>
                <a:gd name="connsiteX1" fmla="*/ 4462 w 4975"/>
                <a:gd name="connsiteY1" fmla="*/ -1573 h 5042"/>
                <a:gd name="connsiteX2" fmla="*/ -514 w 4975"/>
                <a:gd name="connsiteY2" fmla="*/ 3470 h 5042"/>
              </a:gdLst>
              <a:ahLst/>
              <a:cxnLst>
                <a:cxn ang="0">
                  <a:pos x="connsiteX0" y="connsiteY0"/>
                </a:cxn>
                <a:cxn ang="0">
                  <a:pos x="connsiteX1" y="connsiteY1"/>
                </a:cxn>
                <a:cxn ang="0">
                  <a:pos x="connsiteX2" y="connsiteY2"/>
                </a:cxn>
              </a:cxnLst>
              <a:rect l="l" t="t" r="r" b="b"/>
              <a:pathLst>
                <a:path w="4975" h="5042">
                  <a:moveTo>
                    <a:pt x="-514" y="3470"/>
                  </a:moveTo>
                  <a:lnTo>
                    <a:pt x="4462" y="-1573"/>
                  </a:lnTo>
                  <a:cubicBezTo>
                    <a:pt x="3924" y="915"/>
                    <a:pt x="1974" y="2865"/>
                    <a:pt x="-514" y="3470"/>
                  </a:cubicBezTo>
                  <a:close/>
                </a:path>
              </a:pathLst>
            </a:custGeom>
            <a:solidFill>
              <a:srgbClr val="141A1D"/>
            </a:solidFill>
            <a:ln w="6712" cap="flat">
              <a:noFill/>
              <a:prstDash val="solid"/>
              <a:miter/>
            </a:ln>
          </p:spPr>
          <p:txBody>
            <a:bodyPr rtlCol="0" anchor="ctr"/>
            <a:lstStyle/>
            <a:p>
              <a:endParaRPr lang="es-CO"/>
            </a:p>
          </p:txBody>
        </p:sp>
        <p:sp>
          <p:nvSpPr>
            <p:cNvPr id="5503" name="Freeform: Shape 5502">
              <a:extLst>
                <a:ext uri="{FF2B5EF4-FFF2-40B4-BE49-F238E27FC236}">
                  <a16:creationId xmlns:a16="http://schemas.microsoft.com/office/drawing/2014/main" id="{4CFB7263-8FCC-5ED2-7585-7C2DA48E6B7B}"/>
                </a:ext>
              </a:extLst>
            </p:cNvPr>
            <p:cNvSpPr/>
            <p:nvPr/>
          </p:nvSpPr>
          <p:spPr>
            <a:xfrm>
              <a:off x="8250756" y="2436472"/>
              <a:ext cx="4975" cy="5042"/>
            </a:xfrm>
            <a:custGeom>
              <a:avLst/>
              <a:gdLst>
                <a:gd name="connsiteX0" fmla="*/ -514 w 4975"/>
                <a:gd name="connsiteY0" fmla="*/ 3470 h 5042"/>
                <a:gd name="connsiteX1" fmla="*/ 4462 w 4975"/>
                <a:gd name="connsiteY1" fmla="*/ -1573 h 5042"/>
              </a:gdLst>
              <a:ahLst/>
              <a:cxnLst>
                <a:cxn ang="0">
                  <a:pos x="connsiteX0" y="connsiteY0"/>
                </a:cxn>
                <a:cxn ang="0">
                  <a:pos x="connsiteX1" y="connsiteY1"/>
                </a:cxn>
              </a:cxnLst>
              <a:rect l="l" t="t" r="r" b="b"/>
              <a:pathLst>
                <a:path w="4975" h="5042">
                  <a:moveTo>
                    <a:pt x="-514" y="3470"/>
                  </a:moveTo>
                  <a:lnTo>
                    <a:pt x="4462" y="-1573"/>
                  </a:lnTo>
                  <a:close/>
                </a:path>
              </a:pathLst>
            </a:custGeom>
            <a:solidFill>
              <a:srgbClr val="141A1D"/>
            </a:solidFill>
            <a:ln w="6712" cap="flat">
              <a:noFill/>
              <a:prstDash val="solid"/>
              <a:miter/>
            </a:ln>
          </p:spPr>
          <p:txBody>
            <a:bodyPr rtlCol="0" anchor="ctr"/>
            <a:lstStyle/>
            <a:p>
              <a:endParaRPr lang="es-CO"/>
            </a:p>
          </p:txBody>
        </p:sp>
        <p:sp>
          <p:nvSpPr>
            <p:cNvPr id="5504" name="Freeform: Shape 5503">
              <a:extLst>
                <a:ext uri="{FF2B5EF4-FFF2-40B4-BE49-F238E27FC236}">
                  <a16:creationId xmlns:a16="http://schemas.microsoft.com/office/drawing/2014/main" id="{5A3D5A12-D62A-C879-FBDE-586192A493C2}"/>
                </a:ext>
              </a:extLst>
            </p:cNvPr>
            <p:cNvSpPr/>
            <p:nvPr/>
          </p:nvSpPr>
          <p:spPr>
            <a:xfrm>
              <a:off x="8245781" y="2441582"/>
              <a:ext cx="4975" cy="5042"/>
            </a:xfrm>
            <a:custGeom>
              <a:avLst/>
              <a:gdLst>
                <a:gd name="connsiteX0" fmla="*/ -514 w 4975"/>
                <a:gd name="connsiteY0" fmla="*/ 3470 h 5042"/>
                <a:gd name="connsiteX1" fmla="*/ 4462 w 4975"/>
                <a:gd name="connsiteY1" fmla="*/ -1573 h 5042"/>
              </a:gdLst>
              <a:ahLst/>
              <a:cxnLst>
                <a:cxn ang="0">
                  <a:pos x="connsiteX0" y="connsiteY0"/>
                </a:cxn>
                <a:cxn ang="0">
                  <a:pos x="connsiteX1" y="connsiteY1"/>
                </a:cxn>
              </a:cxnLst>
              <a:rect l="l" t="t" r="r" b="b"/>
              <a:pathLst>
                <a:path w="4975" h="5042">
                  <a:moveTo>
                    <a:pt x="-514" y="3470"/>
                  </a:moveTo>
                  <a:lnTo>
                    <a:pt x="4462" y="-1573"/>
                  </a:lnTo>
                  <a:close/>
                </a:path>
              </a:pathLst>
            </a:custGeom>
            <a:solidFill>
              <a:srgbClr val="141A1D"/>
            </a:solidFill>
            <a:ln w="6712" cap="flat">
              <a:noFill/>
              <a:prstDash val="solid"/>
              <a:miter/>
            </a:ln>
          </p:spPr>
          <p:txBody>
            <a:bodyPr rtlCol="0" anchor="ctr"/>
            <a:lstStyle/>
            <a:p>
              <a:endParaRPr lang="es-CO"/>
            </a:p>
          </p:txBody>
        </p:sp>
        <p:sp>
          <p:nvSpPr>
            <p:cNvPr id="5505" name="Freeform: Shape 5504">
              <a:extLst>
                <a:ext uri="{FF2B5EF4-FFF2-40B4-BE49-F238E27FC236}">
                  <a16:creationId xmlns:a16="http://schemas.microsoft.com/office/drawing/2014/main" id="{BAF130F3-D651-9582-701F-E5CD1C581904}"/>
                </a:ext>
              </a:extLst>
            </p:cNvPr>
            <p:cNvSpPr/>
            <p:nvPr/>
          </p:nvSpPr>
          <p:spPr>
            <a:xfrm>
              <a:off x="8240805" y="2446625"/>
              <a:ext cx="5042" cy="4975"/>
            </a:xfrm>
            <a:custGeom>
              <a:avLst/>
              <a:gdLst>
                <a:gd name="connsiteX0" fmla="*/ -514 w 5042"/>
                <a:gd name="connsiteY0" fmla="*/ 3402 h 4975"/>
                <a:gd name="connsiteX1" fmla="*/ 4529 w 5042"/>
                <a:gd name="connsiteY1" fmla="*/ -1573 h 4975"/>
              </a:gdLst>
              <a:ahLst/>
              <a:cxnLst>
                <a:cxn ang="0">
                  <a:pos x="connsiteX0" y="connsiteY0"/>
                </a:cxn>
                <a:cxn ang="0">
                  <a:pos x="connsiteX1" y="connsiteY1"/>
                </a:cxn>
              </a:cxnLst>
              <a:rect l="l" t="t" r="r" b="b"/>
              <a:pathLst>
                <a:path w="5042" h="4975">
                  <a:moveTo>
                    <a:pt x="-514" y="3402"/>
                  </a:moveTo>
                  <a:cubicBezTo>
                    <a:pt x="91" y="915"/>
                    <a:pt x="2041" y="-1035"/>
                    <a:pt x="4529" y="-1573"/>
                  </a:cubicBezTo>
                  <a:close/>
                </a:path>
              </a:pathLst>
            </a:custGeom>
            <a:solidFill>
              <a:srgbClr val="141A1D"/>
            </a:solidFill>
            <a:ln w="6712" cap="flat">
              <a:noFill/>
              <a:prstDash val="solid"/>
              <a:miter/>
            </a:ln>
          </p:spPr>
          <p:txBody>
            <a:bodyPr rtlCol="0" anchor="ctr"/>
            <a:lstStyle/>
            <a:p>
              <a:endParaRPr lang="es-CO"/>
            </a:p>
          </p:txBody>
        </p:sp>
        <p:sp>
          <p:nvSpPr>
            <p:cNvPr id="5506" name="Freeform: Shape 5505">
              <a:extLst>
                <a:ext uri="{FF2B5EF4-FFF2-40B4-BE49-F238E27FC236}">
                  <a16:creationId xmlns:a16="http://schemas.microsoft.com/office/drawing/2014/main" id="{B42EDD74-6919-EF95-7B40-5EC3FC6C43DF}"/>
                </a:ext>
              </a:extLst>
            </p:cNvPr>
            <p:cNvSpPr/>
            <p:nvPr/>
          </p:nvSpPr>
          <p:spPr>
            <a:xfrm>
              <a:off x="6367881" y="5684206"/>
              <a:ext cx="5674" cy="45114"/>
            </a:xfrm>
            <a:custGeom>
              <a:avLst/>
              <a:gdLst>
                <a:gd name="connsiteX0" fmla="*/ 109 w 5674"/>
                <a:gd name="connsiteY0" fmla="*/ -1573 h 45114"/>
                <a:gd name="connsiteX1" fmla="*/ 4614 w 5674"/>
                <a:gd name="connsiteY1" fmla="*/ 43542 h 45114"/>
                <a:gd name="connsiteX2" fmla="*/ 109 w 5674"/>
                <a:gd name="connsiteY2" fmla="*/ -1573 h 45114"/>
              </a:gdLst>
              <a:ahLst/>
              <a:cxnLst>
                <a:cxn ang="0">
                  <a:pos x="connsiteX0" y="connsiteY0"/>
                </a:cxn>
                <a:cxn ang="0">
                  <a:pos x="connsiteX1" y="connsiteY1"/>
                </a:cxn>
                <a:cxn ang="0">
                  <a:pos x="connsiteX2" y="connsiteY2"/>
                </a:cxn>
              </a:cxnLst>
              <a:rect l="l" t="t" r="r" b="b"/>
              <a:pathLst>
                <a:path w="5674" h="45114">
                  <a:moveTo>
                    <a:pt x="109" y="-1573"/>
                  </a:moveTo>
                  <a:cubicBezTo>
                    <a:pt x="8446" y="12747"/>
                    <a:pt x="3740" y="28414"/>
                    <a:pt x="4614" y="43542"/>
                  </a:cubicBezTo>
                  <a:cubicBezTo>
                    <a:pt x="-3858" y="29221"/>
                    <a:pt x="916" y="13555"/>
                    <a:pt x="109" y="-1573"/>
                  </a:cubicBezTo>
                  <a:close/>
                </a:path>
              </a:pathLst>
            </a:custGeom>
            <a:solidFill>
              <a:srgbClr val="2C2C2C"/>
            </a:solidFill>
            <a:ln w="6712" cap="flat">
              <a:noFill/>
              <a:prstDash val="solid"/>
              <a:miter/>
            </a:ln>
          </p:spPr>
          <p:txBody>
            <a:bodyPr rtlCol="0" anchor="ctr"/>
            <a:lstStyle/>
            <a:p>
              <a:endParaRPr lang="es-CO"/>
            </a:p>
          </p:txBody>
        </p:sp>
        <p:sp>
          <p:nvSpPr>
            <p:cNvPr id="5507" name="Freeform: Shape 5506">
              <a:extLst>
                <a:ext uri="{FF2B5EF4-FFF2-40B4-BE49-F238E27FC236}">
                  <a16:creationId xmlns:a16="http://schemas.microsoft.com/office/drawing/2014/main" id="{9FE7494B-6E91-32F4-DD19-276C7734FDF5}"/>
                </a:ext>
              </a:extLst>
            </p:cNvPr>
            <p:cNvSpPr/>
            <p:nvPr/>
          </p:nvSpPr>
          <p:spPr>
            <a:xfrm>
              <a:off x="6357942" y="5587905"/>
              <a:ext cx="5317" cy="41570"/>
            </a:xfrm>
            <a:custGeom>
              <a:avLst/>
              <a:gdLst>
                <a:gd name="connsiteX0" fmla="*/ 3997 w 5317"/>
                <a:gd name="connsiteY0" fmla="*/ 330 h 41570"/>
                <a:gd name="connsiteX1" fmla="*/ 4804 w 5317"/>
                <a:gd name="connsiteY1" fmla="*/ 39998 h 41570"/>
                <a:gd name="connsiteX2" fmla="*/ 30 w 5317"/>
                <a:gd name="connsiteY2" fmla="*/ 61 h 41570"/>
                <a:gd name="connsiteX3" fmla="*/ 3997 w 5317"/>
                <a:gd name="connsiteY3" fmla="*/ 330 h 41570"/>
              </a:gdLst>
              <a:ahLst/>
              <a:cxnLst>
                <a:cxn ang="0">
                  <a:pos x="connsiteX0" y="connsiteY0"/>
                </a:cxn>
                <a:cxn ang="0">
                  <a:pos x="connsiteX1" y="connsiteY1"/>
                </a:cxn>
                <a:cxn ang="0">
                  <a:pos x="connsiteX2" y="connsiteY2"/>
                </a:cxn>
                <a:cxn ang="0">
                  <a:pos x="connsiteX3" y="connsiteY3"/>
                </a:cxn>
              </a:cxnLst>
              <a:rect l="l" t="t" r="r" b="b"/>
              <a:pathLst>
                <a:path w="5317" h="41570">
                  <a:moveTo>
                    <a:pt x="3997" y="330"/>
                  </a:moveTo>
                  <a:lnTo>
                    <a:pt x="4804" y="39998"/>
                  </a:lnTo>
                  <a:cubicBezTo>
                    <a:pt x="-4676" y="27628"/>
                    <a:pt x="1778" y="13104"/>
                    <a:pt x="30" y="61"/>
                  </a:cubicBezTo>
                  <a:cubicBezTo>
                    <a:pt x="1509" y="-2224"/>
                    <a:pt x="2787" y="-2091"/>
                    <a:pt x="3997" y="330"/>
                  </a:cubicBezTo>
                  <a:close/>
                </a:path>
              </a:pathLst>
            </a:custGeom>
            <a:solidFill>
              <a:srgbClr val="252525"/>
            </a:solidFill>
            <a:ln w="6712" cap="flat">
              <a:noFill/>
              <a:prstDash val="solid"/>
              <a:miter/>
            </a:ln>
          </p:spPr>
          <p:txBody>
            <a:bodyPr rtlCol="0" anchor="ctr"/>
            <a:lstStyle/>
            <a:p>
              <a:endParaRPr lang="es-CO"/>
            </a:p>
          </p:txBody>
        </p:sp>
        <p:sp>
          <p:nvSpPr>
            <p:cNvPr id="5508" name="Freeform: Shape 5507">
              <a:extLst>
                <a:ext uri="{FF2B5EF4-FFF2-40B4-BE49-F238E27FC236}">
                  <a16:creationId xmlns:a16="http://schemas.microsoft.com/office/drawing/2014/main" id="{314F007B-6E7E-053C-C399-7B03CFE8EEF5}"/>
                </a:ext>
              </a:extLst>
            </p:cNvPr>
            <p:cNvSpPr/>
            <p:nvPr/>
          </p:nvSpPr>
          <p:spPr>
            <a:xfrm>
              <a:off x="6363052" y="5642561"/>
              <a:ext cx="5115" cy="36804"/>
            </a:xfrm>
            <a:custGeom>
              <a:avLst/>
              <a:gdLst>
                <a:gd name="connsiteX0" fmla="*/ 3795 w 5115"/>
                <a:gd name="connsiteY0" fmla="*/ 469 h 36804"/>
                <a:gd name="connsiteX1" fmla="*/ 4602 w 5115"/>
                <a:gd name="connsiteY1" fmla="*/ 35231 h 36804"/>
                <a:gd name="connsiteX2" fmla="*/ -172 w 5115"/>
                <a:gd name="connsiteY2" fmla="*/ 269 h 36804"/>
                <a:gd name="connsiteX3" fmla="*/ 3795 w 5115"/>
                <a:gd name="connsiteY3" fmla="*/ 469 h 36804"/>
              </a:gdLst>
              <a:ahLst/>
              <a:cxnLst>
                <a:cxn ang="0">
                  <a:pos x="connsiteX0" y="connsiteY0"/>
                </a:cxn>
                <a:cxn ang="0">
                  <a:pos x="connsiteX1" y="connsiteY1"/>
                </a:cxn>
                <a:cxn ang="0">
                  <a:pos x="connsiteX2" y="connsiteY2"/>
                </a:cxn>
                <a:cxn ang="0">
                  <a:pos x="connsiteX3" y="connsiteY3"/>
                </a:cxn>
              </a:cxnLst>
              <a:rect l="l" t="t" r="r" b="b"/>
              <a:pathLst>
                <a:path w="5115" h="36804">
                  <a:moveTo>
                    <a:pt x="3795" y="469"/>
                  </a:moveTo>
                  <a:lnTo>
                    <a:pt x="4602" y="35231"/>
                  </a:lnTo>
                  <a:cubicBezTo>
                    <a:pt x="-4139" y="24540"/>
                    <a:pt x="1307" y="11901"/>
                    <a:pt x="-172" y="269"/>
                  </a:cubicBezTo>
                  <a:cubicBezTo>
                    <a:pt x="1240" y="-2219"/>
                    <a:pt x="2585" y="-2219"/>
                    <a:pt x="3795" y="469"/>
                  </a:cubicBezTo>
                  <a:close/>
                </a:path>
              </a:pathLst>
            </a:custGeom>
            <a:solidFill>
              <a:srgbClr val="252525"/>
            </a:solidFill>
            <a:ln w="6712" cap="flat">
              <a:noFill/>
              <a:prstDash val="solid"/>
              <a:miter/>
            </a:ln>
          </p:spPr>
          <p:txBody>
            <a:bodyPr rtlCol="0" anchor="ctr"/>
            <a:lstStyle/>
            <a:p>
              <a:endParaRPr lang="es-CO"/>
            </a:p>
          </p:txBody>
        </p:sp>
        <p:sp>
          <p:nvSpPr>
            <p:cNvPr id="5509" name="Freeform: Shape 5508">
              <a:extLst>
                <a:ext uri="{FF2B5EF4-FFF2-40B4-BE49-F238E27FC236}">
                  <a16:creationId xmlns:a16="http://schemas.microsoft.com/office/drawing/2014/main" id="{94FF33D3-7CC3-5642-7E04-1B857A4B8E50}"/>
                </a:ext>
              </a:extLst>
            </p:cNvPr>
            <p:cNvSpPr/>
            <p:nvPr/>
          </p:nvSpPr>
          <p:spPr>
            <a:xfrm>
              <a:off x="6358486" y="5569637"/>
              <a:ext cx="4494" cy="20170"/>
            </a:xfrm>
            <a:custGeom>
              <a:avLst/>
              <a:gdLst>
                <a:gd name="connsiteX0" fmla="*/ 3453 w 4494"/>
                <a:gd name="connsiteY0" fmla="*/ 18598 h 20170"/>
                <a:gd name="connsiteX1" fmla="*/ -514 w 4494"/>
                <a:gd name="connsiteY1" fmla="*/ 18598 h 20170"/>
                <a:gd name="connsiteX2" fmla="*/ -514 w 4494"/>
                <a:gd name="connsiteY2" fmla="*/ -1573 h 20170"/>
                <a:gd name="connsiteX3" fmla="*/ 3453 w 4494"/>
                <a:gd name="connsiteY3" fmla="*/ 18598 h 20170"/>
              </a:gdLst>
              <a:ahLst/>
              <a:cxnLst>
                <a:cxn ang="0">
                  <a:pos x="connsiteX0" y="connsiteY0"/>
                </a:cxn>
                <a:cxn ang="0">
                  <a:pos x="connsiteX1" y="connsiteY1"/>
                </a:cxn>
                <a:cxn ang="0">
                  <a:pos x="connsiteX2" y="connsiteY2"/>
                </a:cxn>
                <a:cxn ang="0">
                  <a:pos x="connsiteX3" y="connsiteY3"/>
                </a:cxn>
              </a:cxnLst>
              <a:rect l="l" t="t" r="r" b="b"/>
              <a:pathLst>
                <a:path w="4494" h="20170">
                  <a:moveTo>
                    <a:pt x="3453" y="18598"/>
                  </a:moveTo>
                  <a:lnTo>
                    <a:pt x="-514" y="18598"/>
                  </a:lnTo>
                  <a:cubicBezTo>
                    <a:pt x="-514" y="11874"/>
                    <a:pt x="-514" y="5151"/>
                    <a:pt x="-514" y="-1573"/>
                  </a:cubicBezTo>
                  <a:cubicBezTo>
                    <a:pt x="5941" y="4143"/>
                    <a:pt x="3588" y="11538"/>
                    <a:pt x="3453" y="18598"/>
                  </a:cubicBezTo>
                  <a:close/>
                </a:path>
              </a:pathLst>
            </a:custGeom>
            <a:solidFill>
              <a:srgbClr val="2C2C2C"/>
            </a:solidFill>
            <a:ln w="6712" cap="flat">
              <a:noFill/>
              <a:prstDash val="solid"/>
              <a:miter/>
            </a:ln>
          </p:spPr>
          <p:txBody>
            <a:bodyPr rtlCol="0" anchor="ctr"/>
            <a:lstStyle/>
            <a:p>
              <a:endParaRPr lang="es-CO"/>
            </a:p>
          </p:txBody>
        </p:sp>
        <p:sp>
          <p:nvSpPr>
            <p:cNvPr id="5510" name="Freeform: Shape 5509">
              <a:extLst>
                <a:ext uri="{FF2B5EF4-FFF2-40B4-BE49-F238E27FC236}">
                  <a16:creationId xmlns:a16="http://schemas.microsoft.com/office/drawing/2014/main" id="{1EE3B747-48FC-873C-A1DD-FC75059DD77B}"/>
                </a:ext>
              </a:extLst>
            </p:cNvPr>
            <p:cNvSpPr/>
            <p:nvPr/>
          </p:nvSpPr>
          <p:spPr>
            <a:xfrm>
              <a:off x="6373210" y="5520224"/>
              <a:ext cx="15396" cy="4433"/>
            </a:xfrm>
            <a:custGeom>
              <a:avLst/>
              <a:gdLst>
                <a:gd name="connsiteX0" fmla="*/ 14883 w 15396"/>
                <a:gd name="connsiteY0" fmla="*/ 2389 h 4433"/>
                <a:gd name="connsiteX1" fmla="*/ -514 w 15396"/>
                <a:gd name="connsiteY1" fmla="*/ 2860 h 4433"/>
                <a:gd name="connsiteX2" fmla="*/ 12026 w 15396"/>
                <a:gd name="connsiteY2" fmla="*/ -300 h 4433"/>
                <a:gd name="connsiteX3" fmla="*/ 14883 w 15396"/>
                <a:gd name="connsiteY3" fmla="*/ 2389 h 4433"/>
              </a:gdLst>
              <a:ahLst/>
              <a:cxnLst>
                <a:cxn ang="0">
                  <a:pos x="connsiteX0" y="connsiteY0"/>
                </a:cxn>
                <a:cxn ang="0">
                  <a:pos x="connsiteX1" y="connsiteY1"/>
                </a:cxn>
                <a:cxn ang="0">
                  <a:pos x="connsiteX2" y="connsiteY2"/>
                </a:cxn>
                <a:cxn ang="0">
                  <a:pos x="connsiteX3" y="connsiteY3"/>
                </a:cxn>
              </a:cxnLst>
              <a:rect l="l" t="t" r="r" b="b"/>
              <a:pathLst>
                <a:path w="15396" h="4433">
                  <a:moveTo>
                    <a:pt x="14883" y="2389"/>
                  </a:moveTo>
                  <a:lnTo>
                    <a:pt x="-514" y="2860"/>
                  </a:lnTo>
                  <a:cubicBezTo>
                    <a:pt x="2075" y="-1444"/>
                    <a:pt x="7689" y="-2855"/>
                    <a:pt x="12026" y="-300"/>
                  </a:cubicBezTo>
                  <a:cubicBezTo>
                    <a:pt x="13162" y="372"/>
                    <a:pt x="14137" y="1314"/>
                    <a:pt x="14883" y="2389"/>
                  </a:cubicBezTo>
                  <a:close/>
                </a:path>
              </a:pathLst>
            </a:custGeom>
            <a:solidFill>
              <a:srgbClr val="252525"/>
            </a:solidFill>
            <a:ln w="6712" cap="flat">
              <a:noFill/>
              <a:prstDash val="solid"/>
              <a:miter/>
            </a:ln>
          </p:spPr>
          <p:txBody>
            <a:bodyPr rtlCol="0" anchor="ctr"/>
            <a:lstStyle/>
            <a:p>
              <a:endParaRPr lang="es-CO"/>
            </a:p>
          </p:txBody>
        </p:sp>
        <p:sp>
          <p:nvSpPr>
            <p:cNvPr id="5511" name="Freeform: Shape 5510">
              <a:extLst>
                <a:ext uri="{FF2B5EF4-FFF2-40B4-BE49-F238E27FC236}">
                  <a16:creationId xmlns:a16="http://schemas.microsoft.com/office/drawing/2014/main" id="{F4C81D07-5E6F-B4B8-88E4-46C1E0F21A65}"/>
                </a:ext>
              </a:extLst>
            </p:cNvPr>
            <p:cNvSpPr/>
            <p:nvPr/>
          </p:nvSpPr>
          <p:spPr>
            <a:xfrm>
              <a:off x="6363394" y="5629610"/>
              <a:ext cx="4404" cy="14993"/>
            </a:xfrm>
            <a:custGeom>
              <a:avLst/>
              <a:gdLst>
                <a:gd name="connsiteX0" fmla="*/ 3453 w 4404"/>
                <a:gd name="connsiteY0" fmla="*/ 13420 h 14993"/>
                <a:gd name="connsiteX1" fmla="*/ -514 w 4404"/>
                <a:gd name="connsiteY1" fmla="*/ 13420 h 14993"/>
                <a:gd name="connsiteX2" fmla="*/ -514 w 4404"/>
                <a:gd name="connsiteY2" fmla="*/ -1573 h 14993"/>
                <a:gd name="connsiteX3" fmla="*/ 3453 w 4404"/>
                <a:gd name="connsiteY3" fmla="*/ 13420 h 14993"/>
              </a:gdLst>
              <a:ahLst/>
              <a:cxnLst>
                <a:cxn ang="0">
                  <a:pos x="connsiteX0" y="connsiteY0"/>
                </a:cxn>
                <a:cxn ang="0">
                  <a:pos x="connsiteX1" y="connsiteY1"/>
                </a:cxn>
                <a:cxn ang="0">
                  <a:pos x="connsiteX2" y="connsiteY2"/>
                </a:cxn>
                <a:cxn ang="0">
                  <a:pos x="connsiteX3" y="connsiteY3"/>
                </a:cxn>
              </a:cxnLst>
              <a:rect l="l" t="t" r="r" b="b"/>
              <a:pathLst>
                <a:path w="4404" h="14993">
                  <a:moveTo>
                    <a:pt x="3453" y="13420"/>
                  </a:moveTo>
                  <a:lnTo>
                    <a:pt x="-514" y="13420"/>
                  </a:lnTo>
                  <a:lnTo>
                    <a:pt x="-514" y="-1573"/>
                  </a:lnTo>
                  <a:cubicBezTo>
                    <a:pt x="5000" y="2193"/>
                    <a:pt x="3991" y="7841"/>
                    <a:pt x="3453" y="13420"/>
                  </a:cubicBezTo>
                  <a:close/>
                </a:path>
              </a:pathLst>
            </a:custGeom>
            <a:solidFill>
              <a:srgbClr val="2C2C2C"/>
            </a:solidFill>
            <a:ln w="6712" cap="flat">
              <a:noFill/>
              <a:prstDash val="solid"/>
              <a:miter/>
            </a:ln>
          </p:spPr>
          <p:txBody>
            <a:bodyPr rtlCol="0" anchor="ctr"/>
            <a:lstStyle/>
            <a:p>
              <a:endParaRPr lang="es-CO"/>
            </a:p>
          </p:txBody>
        </p:sp>
        <p:sp>
          <p:nvSpPr>
            <p:cNvPr id="5512" name="Freeform: Shape 5511">
              <a:extLst>
                <a:ext uri="{FF2B5EF4-FFF2-40B4-BE49-F238E27FC236}">
                  <a16:creationId xmlns:a16="http://schemas.microsoft.com/office/drawing/2014/main" id="{7A5B10B8-BB30-0484-B035-E733BC3E8C32}"/>
                </a:ext>
              </a:extLst>
            </p:cNvPr>
            <p:cNvSpPr/>
            <p:nvPr/>
          </p:nvSpPr>
          <p:spPr>
            <a:xfrm>
              <a:off x="7040655" y="6466153"/>
              <a:ext cx="14993" cy="5042"/>
            </a:xfrm>
            <a:custGeom>
              <a:avLst/>
              <a:gdLst>
                <a:gd name="connsiteX0" fmla="*/ -514 w 14993"/>
                <a:gd name="connsiteY0" fmla="*/ 3470 h 5042"/>
                <a:gd name="connsiteX1" fmla="*/ 14480 w 14993"/>
                <a:gd name="connsiteY1" fmla="*/ 3470 h 5042"/>
              </a:gdLst>
              <a:ahLst/>
              <a:cxnLst>
                <a:cxn ang="0">
                  <a:pos x="connsiteX0" y="connsiteY0"/>
                </a:cxn>
                <a:cxn ang="0">
                  <a:pos x="connsiteX1" y="connsiteY1"/>
                </a:cxn>
              </a:cxnLst>
              <a:rect l="l" t="t" r="r" b="b"/>
              <a:pathLst>
                <a:path w="14993" h="5042">
                  <a:moveTo>
                    <a:pt x="-514" y="3470"/>
                  </a:moveTo>
                  <a:cubicBezTo>
                    <a:pt x="4462" y="-3254"/>
                    <a:pt x="9437" y="-3254"/>
                    <a:pt x="14480" y="3470"/>
                  </a:cubicBezTo>
                  <a:close/>
                </a:path>
              </a:pathLst>
            </a:custGeom>
            <a:solidFill>
              <a:srgbClr val="020202"/>
            </a:solidFill>
            <a:ln w="6712" cap="flat">
              <a:noFill/>
              <a:prstDash val="solid"/>
              <a:miter/>
            </a:ln>
          </p:spPr>
          <p:txBody>
            <a:bodyPr rtlCol="0" anchor="ctr"/>
            <a:lstStyle/>
            <a:p>
              <a:endParaRPr lang="es-CO"/>
            </a:p>
          </p:txBody>
        </p:sp>
        <p:sp>
          <p:nvSpPr>
            <p:cNvPr id="5513" name="Freeform: Shape 5512">
              <a:extLst>
                <a:ext uri="{FF2B5EF4-FFF2-40B4-BE49-F238E27FC236}">
                  <a16:creationId xmlns:a16="http://schemas.microsoft.com/office/drawing/2014/main" id="{BE8B84C1-D110-EAFD-19D4-284640A286D7}"/>
                </a:ext>
              </a:extLst>
            </p:cNvPr>
            <p:cNvSpPr/>
            <p:nvPr/>
          </p:nvSpPr>
          <p:spPr>
            <a:xfrm>
              <a:off x="6358351" y="5533429"/>
              <a:ext cx="4700" cy="11330"/>
            </a:xfrm>
            <a:custGeom>
              <a:avLst/>
              <a:gdLst>
                <a:gd name="connsiteX0" fmla="*/ 4126 w 4700"/>
                <a:gd name="connsiteY0" fmla="*/ -327 h 11330"/>
                <a:gd name="connsiteX1" fmla="*/ -514 w 4700"/>
                <a:gd name="connsiteY1" fmla="*/ 9758 h 11330"/>
                <a:gd name="connsiteX2" fmla="*/ -514 w 4700"/>
                <a:gd name="connsiteY2" fmla="*/ -125 h 11330"/>
                <a:gd name="connsiteX3" fmla="*/ 3117 w 4700"/>
                <a:gd name="connsiteY3" fmla="*/ -1269 h 11330"/>
                <a:gd name="connsiteX4" fmla="*/ 4126 w 4700"/>
                <a:gd name="connsiteY4" fmla="*/ -327 h 11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0" h="11330">
                  <a:moveTo>
                    <a:pt x="4126" y="-327"/>
                  </a:moveTo>
                  <a:cubicBezTo>
                    <a:pt x="4549" y="3639"/>
                    <a:pt x="2767" y="7539"/>
                    <a:pt x="-514" y="9758"/>
                  </a:cubicBezTo>
                  <a:cubicBezTo>
                    <a:pt x="-514" y="6464"/>
                    <a:pt x="-514" y="3035"/>
                    <a:pt x="-514" y="-125"/>
                  </a:cubicBezTo>
                  <a:cubicBezTo>
                    <a:pt x="179" y="-1471"/>
                    <a:pt x="1806" y="-1941"/>
                    <a:pt x="3117" y="-1269"/>
                  </a:cubicBezTo>
                  <a:cubicBezTo>
                    <a:pt x="3527" y="-1000"/>
                    <a:pt x="3877" y="-731"/>
                    <a:pt x="4126" y="-327"/>
                  </a:cubicBezTo>
                  <a:close/>
                </a:path>
              </a:pathLst>
            </a:custGeom>
            <a:solidFill>
              <a:srgbClr val="2C2C2C"/>
            </a:solidFill>
            <a:ln w="6712" cap="flat">
              <a:noFill/>
              <a:prstDash val="solid"/>
              <a:miter/>
            </a:ln>
          </p:spPr>
          <p:txBody>
            <a:bodyPr rtlCol="0" anchor="ctr"/>
            <a:lstStyle/>
            <a:p>
              <a:endParaRPr lang="es-CO"/>
            </a:p>
          </p:txBody>
        </p:sp>
        <p:sp>
          <p:nvSpPr>
            <p:cNvPr id="5514" name="Freeform: Shape 5513">
              <a:extLst>
                <a:ext uri="{FF2B5EF4-FFF2-40B4-BE49-F238E27FC236}">
                  <a16:creationId xmlns:a16="http://schemas.microsoft.com/office/drawing/2014/main" id="{E44B84EA-049B-7FCA-6142-76F56F222051}"/>
                </a:ext>
              </a:extLst>
            </p:cNvPr>
            <p:cNvSpPr/>
            <p:nvPr/>
          </p:nvSpPr>
          <p:spPr>
            <a:xfrm>
              <a:off x="6363394" y="5524859"/>
              <a:ext cx="6213" cy="5042"/>
            </a:xfrm>
            <a:custGeom>
              <a:avLst/>
              <a:gdLst>
                <a:gd name="connsiteX0" fmla="*/ 4260 w 6213"/>
                <a:gd name="connsiteY0" fmla="*/ 2729 h 5042"/>
                <a:gd name="connsiteX1" fmla="*/ -514 w 6213"/>
                <a:gd name="connsiteY1" fmla="*/ 3470 h 5042"/>
                <a:gd name="connsiteX2" fmla="*/ 4394 w 6213"/>
                <a:gd name="connsiteY2" fmla="*/ -1573 h 5042"/>
                <a:gd name="connsiteX3" fmla="*/ 5538 w 6213"/>
                <a:gd name="connsiteY3" fmla="*/ 1318 h 5042"/>
                <a:gd name="connsiteX4" fmla="*/ 4260 w 6213"/>
                <a:gd name="connsiteY4" fmla="*/ 2729 h 5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3" h="5042">
                  <a:moveTo>
                    <a:pt x="4260" y="2729"/>
                  </a:moveTo>
                  <a:cubicBezTo>
                    <a:pt x="2693" y="3133"/>
                    <a:pt x="1093" y="3335"/>
                    <a:pt x="-514" y="3470"/>
                  </a:cubicBezTo>
                  <a:lnTo>
                    <a:pt x="4394" y="-1573"/>
                  </a:lnTo>
                  <a:cubicBezTo>
                    <a:pt x="5605" y="-565"/>
                    <a:pt x="5941" y="376"/>
                    <a:pt x="5538" y="1318"/>
                  </a:cubicBezTo>
                  <a:cubicBezTo>
                    <a:pt x="5134" y="2258"/>
                    <a:pt x="4664" y="2729"/>
                    <a:pt x="4260" y="2729"/>
                  </a:cubicBezTo>
                  <a:close/>
                </a:path>
              </a:pathLst>
            </a:custGeom>
            <a:solidFill>
              <a:srgbClr val="252525"/>
            </a:solidFill>
            <a:ln w="6712" cap="flat">
              <a:noFill/>
              <a:prstDash val="solid"/>
              <a:miter/>
            </a:ln>
          </p:spPr>
          <p:txBody>
            <a:bodyPr rtlCol="0" anchor="ctr"/>
            <a:lstStyle/>
            <a:p>
              <a:endParaRPr lang="es-CO"/>
            </a:p>
          </p:txBody>
        </p:sp>
        <p:sp>
          <p:nvSpPr>
            <p:cNvPr id="5515" name="Freeform: Shape 5514">
              <a:extLst>
                <a:ext uri="{FF2B5EF4-FFF2-40B4-BE49-F238E27FC236}">
                  <a16:creationId xmlns:a16="http://schemas.microsoft.com/office/drawing/2014/main" id="{F4E89CFE-DEB2-2033-1AD6-4D564D4B8244}"/>
                </a:ext>
              </a:extLst>
            </p:cNvPr>
            <p:cNvSpPr/>
            <p:nvPr/>
          </p:nvSpPr>
          <p:spPr>
            <a:xfrm>
              <a:off x="6368168" y="5524707"/>
              <a:ext cx="4975" cy="4453"/>
            </a:xfrm>
            <a:custGeom>
              <a:avLst/>
              <a:gdLst>
                <a:gd name="connsiteX0" fmla="*/ -514 w 4975"/>
                <a:gd name="connsiteY0" fmla="*/ 2881 h 4453"/>
                <a:gd name="connsiteX1" fmla="*/ -514 w 4975"/>
                <a:gd name="connsiteY1" fmla="*/ -1421 h 4453"/>
                <a:gd name="connsiteX2" fmla="*/ 4462 w 4975"/>
                <a:gd name="connsiteY2" fmla="*/ -1421 h 4453"/>
                <a:gd name="connsiteX3" fmla="*/ -514 w 4975"/>
                <a:gd name="connsiteY3" fmla="*/ 2881 h 4453"/>
              </a:gdLst>
              <a:ahLst/>
              <a:cxnLst>
                <a:cxn ang="0">
                  <a:pos x="connsiteX0" y="connsiteY0"/>
                </a:cxn>
                <a:cxn ang="0">
                  <a:pos x="connsiteX1" y="connsiteY1"/>
                </a:cxn>
                <a:cxn ang="0">
                  <a:pos x="connsiteX2" y="connsiteY2"/>
                </a:cxn>
                <a:cxn ang="0">
                  <a:pos x="connsiteX3" y="connsiteY3"/>
                </a:cxn>
              </a:cxnLst>
              <a:rect l="l" t="t" r="r" b="b"/>
              <a:pathLst>
                <a:path w="4975" h="4453">
                  <a:moveTo>
                    <a:pt x="-514" y="2881"/>
                  </a:moveTo>
                  <a:cubicBezTo>
                    <a:pt x="-514" y="1469"/>
                    <a:pt x="-514" y="-10"/>
                    <a:pt x="-514" y="-1421"/>
                  </a:cubicBezTo>
                  <a:cubicBezTo>
                    <a:pt x="1140" y="-1623"/>
                    <a:pt x="2807" y="-1623"/>
                    <a:pt x="4462" y="-1421"/>
                  </a:cubicBezTo>
                  <a:cubicBezTo>
                    <a:pt x="2848" y="-77"/>
                    <a:pt x="1167" y="1335"/>
                    <a:pt x="-514" y="2881"/>
                  </a:cubicBezTo>
                  <a:close/>
                </a:path>
              </a:pathLst>
            </a:custGeom>
            <a:solidFill>
              <a:srgbClr val="2C2C2C"/>
            </a:solidFill>
            <a:ln w="6712" cap="flat">
              <a:noFill/>
              <a:prstDash val="solid"/>
              <a:miter/>
            </a:ln>
          </p:spPr>
          <p:txBody>
            <a:bodyPr rtlCol="0" anchor="ctr"/>
            <a:lstStyle/>
            <a:p>
              <a:endParaRPr lang="es-CO"/>
            </a:p>
          </p:txBody>
        </p:sp>
        <p:sp>
          <p:nvSpPr>
            <p:cNvPr id="5516" name="Freeform: Shape 5515">
              <a:extLst>
                <a:ext uri="{FF2B5EF4-FFF2-40B4-BE49-F238E27FC236}">
                  <a16:creationId xmlns:a16="http://schemas.microsoft.com/office/drawing/2014/main" id="{87552FC2-5A8A-FBD0-CA4C-006619EF4D9C}"/>
                </a:ext>
              </a:extLst>
            </p:cNvPr>
            <p:cNvSpPr/>
            <p:nvPr/>
          </p:nvSpPr>
          <p:spPr>
            <a:xfrm>
              <a:off x="6358620" y="5529699"/>
              <a:ext cx="4785" cy="4975"/>
            </a:xfrm>
            <a:custGeom>
              <a:avLst/>
              <a:gdLst>
                <a:gd name="connsiteX0" fmla="*/ 3857 w 4785"/>
                <a:gd name="connsiteY0" fmla="*/ 3402 h 4975"/>
                <a:gd name="connsiteX1" fmla="*/ -514 w 4785"/>
                <a:gd name="connsiteY1" fmla="*/ 3402 h 4975"/>
                <a:gd name="connsiteX2" fmla="*/ 4260 w 4785"/>
                <a:gd name="connsiteY2" fmla="*/ -1573 h 4975"/>
                <a:gd name="connsiteX3" fmla="*/ 3857 w 4785"/>
                <a:gd name="connsiteY3" fmla="*/ 3402 h 4975"/>
              </a:gdLst>
              <a:ahLst/>
              <a:cxnLst>
                <a:cxn ang="0">
                  <a:pos x="connsiteX0" y="connsiteY0"/>
                </a:cxn>
                <a:cxn ang="0">
                  <a:pos x="connsiteX1" y="connsiteY1"/>
                </a:cxn>
                <a:cxn ang="0">
                  <a:pos x="connsiteX2" y="connsiteY2"/>
                </a:cxn>
                <a:cxn ang="0">
                  <a:pos x="connsiteX3" y="connsiteY3"/>
                </a:cxn>
              </a:cxnLst>
              <a:rect l="l" t="t" r="r" b="b"/>
              <a:pathLst>
                <a:path w="4785" h="4975">
                  <a:moveTo>
                    <a:pt x="3857" y="3402"/>
                  </a:moveTo>
                  <a:lnTo>
                    <a:pt x="-514" y="3402"/>
                  </a:lnTo>
                  <a:cubicBezTo>
                    <a:pt x="1100" y="1722"/>
                    <a:pt x="2647" y="41"/>
                    <a:pt x="4260" y="-1573"/>
                  </a:cubicBezTo>
                  <a:cubicBezTo>
                    <a:pt x="4314" y="108"/>
                    <a:pt x="4173" y="1789"/>
                    <a:pt x="3857" y="3402"/>
                  </a:cubicBezTo>
                  <a:close/>
                </a:path>
              </a:pathLst>
            </a:custGeom>
            <a:solidFill>
              <a:srgbClr val="252525"/>
            </a:solidFill>
            <a:ln w="6712" cap="flat">
              <a:noFill/>
              <a:prstDash val="solid"/>
              <a:miter/>
            </a:ln>
          </p:spPr>
          <p:txBody>
            <a:bodyPr rtlCol="0" anchor="ctr"/>
            <a:lstStyle/>
            <a:p>
              <a:endParaRPr lang="es-CO"/>
            </a:p>
          </p:txBody>
        </p:sp>
        <p:sp>
          <p:nvSpPr>
            <p:cNvPr id="5517" name="Freeform: Shape 5516">
              <a:extLst>
                <a:ext uri="{FF2B5EF4-FFF2-40B4-BE49-F238E27FC236}">
                  <a16:creationId xmlns:a16="http://schemas.microsoft.com/office/drawing/2014/main" id="{B3F5D3BE-5E83-E789-1CF1-B7250606B6E3}"/>
                </a:ext>
              </a:extLst>
            </p:cNvPr>
            <p:cNvSpPr/>
            <p:nvPr/>
          </p:nvSpPr>
          <p:spPr>
            <a:xfrm>
              <a:off x="6657212" y="5649379"/>
              <a:ext cx="4975" cy="4975"/>
            </a:xfrm>
            <a:custGeom>
              <a:avLst/>
              <a:gdLst>
                <a:gd name="connsiteX0" fmla="*/ 4462 w 4975"/>
                <a:gd name="connsiteY0" fmla="*/ -1573 h 4975"/>
                <a:gd name="connsiteX1" fmla="*/ -514 w 4975"/>
                <a:gd name="connsiteY1" fmla="*/ 3402 h 4975"/>
                <a:gd name="connsiteX2" fmla="*/ 4462 w 4975"/>
                <a:gd name="connsiteY2" fmla="*/ -1573 h 4975"/>
              </a:gdLst>
              <a:ahLst/>
              <a:cxnLst>
                <a:cxn ang="0">
                  <a:pos x="connsiteX0" y="connsiteY0"/>
                </a:cxn>
                <a:cxn ang="0">
                  <a:pos x="connsiteX1" y="connsiteY1"/>
                </a:cxn>
                <a:cxn ang="0">
                  <a:pos x="connsiteX2" y="connsiteY2"/>
                </a:cxn>
              </a:cxnLst>
              <a:rect l="l" t="t" r="r" b="b"/>
              <a:pathLst>
                <a:path w="4975" h="4975">
                  <a:moveTo>
                    <a:pt x="4462" y="-1573"/>
                  </a:moveTo>
                  <a:cubicBezTo>
                    <a:pt x="2781" y="41"/>
                    <a:pt x="1100" y="1722"/>
                    <a:pt x="-514" y="3402"/>
                  </a:cubicBezTo>
                  <a:cubicBezTo>
                    <a:pt x="1100" y="1722"/>
                    <a:pt x="2781" y="41"/>
                    <a:pt x="4462" y="-1573"/>
                  </a:cubicBezTo>
                  <a:close/>
                </a:path>
              </a:pathLst>
            </a:custGeom>
            <a:solidFill>
              <a:srgbClr val="020202"/>
            </a:solidFill>
            <a:ln w="6712" cap="flat">
              <a:noFill/>
              <a:prstDash val="solid"/>
              <a:miter/>
            </a:ln>
          </p:spPr>
          <p:txBody>
            <a:bodyPr rtlCol="0" anchor="ctr"/>
            <a:lstStyle/>
            <a:p>
              <a:endParaRPr lang="es-CO"/>
            </a:p>
          </p:txBody>
        </p:sp>
        <p:sp>
          <p:nvSpPr>
            <p:cNvPr id="5518" name="Freeform: Shape 5517">
              <a:extLst>
                <a:ext uri="{FF2B5EF4-FFF2-40B4-BE49-F238E27FC236}">
                  <a16:creationId xmlns:a16="http://schemas.microsoft.com/office/drawing/2014/main" id="{F1517F64-A617-1EF1-7483-9C9E82A55A46}"/>
                </a:ext>
              </a:extLst>
            </p:cNvPr>
            <p:cNvSpPr/>
            <p:nvPr/>
          </p:nvSpPr>
          <p:spPr>
            <a:xfrm>
              <a:off x="6657212" y="5664305"/>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5519" name="Freeform: Shape 5518">
              <a:extLst>
                <a:ext uri="{FF2B5EF4-FFF2-40B4-BE49-F238E27FC236}">
                  <a16:creationId xmlns:a16="http://schemas.microsoft.com/office/drawing/2014/main" id="{8EBBC41E-7E31-46C7-2D4E-664BDA5E01E9}"/>
                </a:ext>
              </a:extLst>
            </p:cNvPr>
            <p:cNvSpPr/>
            <p:nvPr/>
          </p:nvSpPr>
          <p:spPr>
            <a:xfrm>
              <a:off x="6652237" y="5714125"/>
              <a:ext cx="4975" cy="4975"/>
            </a:xfrm>
            <a:custGeom>
              <a:avLst/>
              <a:gdLst>
                <a:gd name="connsiteX0" fmla="*/ 4462 w 4975"/>
                <a:gd name="connsiteY0" fmla="*/ -1573 h 4975"/>
                <a:gd name="connsiteX1" fmla="*/ -514 w 4975"/>
                <a:gd name="connsiteY1" fmla="*/ 3402 h 4975"/>
              </a:gdLst>
              <a:ahLst/>
              <a:cxnLst>
                <a:cxn ang="0">
                  <a:pos x="connsiteX0" y="connsiteY0"/>
                </a:cxn>
                <a:cxn ang="0">
                  <a:pos x="connsiteX1" y="connsiteY1"/>
                </a:cxn>
              </a:cxnLst>
              <a:rect l="l" t="t" r="r" b="b"/>
              <a:pathLst>
                <a:path w="4975" h="4975">
                  <a:moveTo>
                    <a:pt x="4462" y="-1573"/>
                  </a:moveTo>
                  <a:lnTo>
                    <a:pt x="-514" y="3402"/>
                  </a:lnTo>
                  <a:close/>
                </a:path>
              </a:pathLst>
            </a:custGeom>
            <a:solidFill>
              <a:srgbClr val="020202"/>
            </a:solidFill>
            <a:ln w="6712" cap="flat">
              <a:noFill/>
              <a:prstDash val="solid"/>
              <a:miter/>
            </a:ln>
          </p:spPr>
          <p:txBody>
            <a:bodyPr rtlCol="0" anchor="ctr"/>
            <a:lstStyle/>
            <a:p>
              <a:endParaRPr lang="es-CO"/>
            </a:p>
          </p:txBody>
        </p:sp>
        <p:sp>
          <p:nvSpPr>
            <p:cNvPr id="5520" name="Freeform: Shape 5519">
              <a:extLst>
                <a:ext uri="{FF2B5EF4-FFF2-40B4-BE49-F238E27FC236}">
                  <a16:creationId xmlns:a16="http://schemas.microsoft.com/office/drawing/2014/main" id="{D6515984-D796-FEA4-A2C4-B227FDF8A1EC}"/>
                </a:ext>
              </a:extLst>
            </p:cNvPr>
            <p:cNvSpPr/>
            <p:nvPr/>
          </p:nvSpPr>
          <p:spPr>
            <a:xfrm>
              <a:off x="6652237" y="5729321"/>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5521" name="Freeform: Shape 5520">
              <a:extLst>
                <a:ext uri="{FF2B5EF4-FFF2-40B4-BE49-F238E27FC236}">
                  <a16:creationId xmlns:a16="http://schemas.microsoft.com/office/drawing/2014/main" id="{35E52669-AA03-D44F-748C-865E2DBA865F}"/>
                </a:ext>
              </a:extLst>
            </p:cNvPr>
            <p:cNvSpPr/>
            <p:nvPr/>
          </p:nvSpPr>
          <p:spPr>
            <a:xfrm>
              <a:off x="6652237" y="5848596"/>
              <a:ext cx="4975" cy="4975"/>
            </a:xfrm>
            <a:custGeom>
              <a:avLst/>
              <a:gdLst>
                <a:gd name="connsiteX0" fmla="*/ 4462 w 4975"/>
                <a:gd name="connsiteY0" fmla="*/ -1573 h 4975"/>
                <a:gd name="connsiteX1" fmla="*/ -514 w 4975"/>
                <a:gd name="connsiteY1" fmla="*/ 3402 h 4975"/>
              </a:gdLst>
              <a:ahLst/>
              <a:cxnLst>
                <a:cxn ang="0">
                  <a:pos x="connsiteX0" y="connsiteY0"/>
                </a:cxn>
                <a:cxn ang="0">
                  <a:pos x="connsiteX1" y="connsiteY1"/>
                </a:cxn>
              </a:cxnLst>
              <a:rect l="l" t="t" r="r" b="b"/>
              <a:pathLst>
                <a:path w="4975" h="4975">
                  <a:moveTo>
                    <a:pt x="4462" y="-1573"/>
                  </a:moveTo>
                  <a:lnTo>
                    <a:pt x="-514" y="3402"/>
                  </a:lnTo>
                  <a:close/>
                </a:path>
              </a:pathLst>
            </a:custGeom>
            <a:solidFill>
              <a:srgbClr val="020202"/>
            </a:solidFill>
            <a:ln w="6712" cap="flat">
              <a:noFill/>
              <a:prstDash val="solid"/>
              <a:miter/>
            </a:ln>
          </p:spPr>
          <p:txBody>
            <a:bodyPr rtlCol="0" anchor="ctr"/>
            <a:lstStyle/>
            <a:p>
              <a:endParaRPr lang="es-CO"/>
            </a:p>
          </p:txBody>
        </p:sp>
        <p:sp>
          <p:nvSpPr>
            <p:cNvPr id="5522" name="Freeform: Shape 5521">
              <a:extLst>
                <a:ext uri="{FF2B5EF4-FFF2-40B4-BE49-F238E27FC236}">
                  <a16:creationId xmlns:a16="http://schemas.microsoft.com/office/drawing/2014/main" id="{DB007C59-0C66-D438-462E-4EC77C7DD18C}"/>
                </a:ext>
              </a:extLst>
            </p:cNvPr>
            <p:cNvSpPr/>
            <p:nvPr/>
          </p:nvSpPr>
          <p:spPr>
            <a:xfrm>
              <a:off x="6652237" y="5873473"/>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00" y="108"/>
                    <a:pt x="2781" y="1789"/>
                    <a:pt x="4462" y="3402"/>
                  </a:cubicBezTo>
                  <a:cubicBezTo>
                    <a:pt x="2781" y="1789"/>
                    <a:pt x="1100" y="108"/>
                    <a:pt x="-514" y="-1573"/>
                  </a:cubicBezTo>
                  <a:close/>
                </a:path>
              </a:pathLst>
            </a:custGeom>
            <a:solidFill>
              <a:srgbClr val="020202"/>
            </a:solidFill>
            <a:ln w="6712" cap="flat">
              <a:noFill/>
              <a:prstDash val="solid"/>
              <a:miter/>
            </a:ln>
          </p:spPr>
          <p:txBody>
            <a:bodyPr rtlCol="0" anchor="ctr"/>
            <a:lstStyle/>
            <a:p>
              <a:endParaRPr lang="es-CO"/>
            </a:p>
          </p:txBody>
        </p:sp>
        <p:sp>
          <p:nvSpPr>
            <p:cNvPr id="5523" name="Freeform: Shape 5522">
              <a:extLst>
                <a:ext uri="{FF2B5EF4-FFF2-40B4-BE49-F238E27FC236}">
                  <a16:creationId xmlns:a16="http://schemas.microsoft.com/office/drawing/2014/main" id="{EE05099C-F03B-3B57-2858-3FED7BD284BD}"/>
                </a:ext>
              </a:extLst>
            </p:cNvPr>
            <p:cNvSpPr/>
            <p:nvPr/>
          </p:nvSpPr>
          <p:spPr>
            <a:xfrm>
              <a:off x="6657212" y="5913344"/>
              <a:ext cx="4975" cy="4975"/>
            </a:xfrm>
            <a:custGeom>
              <a:avLst/>
              <a:gdLst>
                <a:gd name="connsiteX0" fmla="*/ 4462 w 4975"/>
                <a:gd name="connsiteY0" fmla="*/ -1573 h 4975"/>
                <a:gd name="connsiteX1" fmla="*/ -514 w 4975"/>
                <a:gd name="connsiteY1" fmla="*/ 3402 h 4975"/>
              </a:gdLst>
              <a:ahLst/>
              <a:cxnLst>
                <a:cxn ang="0">
                  <a:pos x="connsiteX0" y="connsiteY0"/>
                </a:cxn>
                <a:cxn ang="0">
                  <a:pos x="connsiteX1" y="connsiteY1"/>
                </a:cxn>
              </a:cxnLst>
              <a:rect l="l" t="t" r="r" b="b"/>
              <a:pathLst>
                <a:path w="4975" h="4975">
                  <a:moveTo>
                    <a:pt x="4462" y="-1573"/>
                  </a:moveTo>
                  <a:lnTo>
                    <a:pt x="-514" y="3402"/>
                  </a:lnTo>
                  <a:close/>
                </a:path>
              </a:pathLst>
            </a:custGeom>
            <a:solidFill>
              <a:srgbClr val="020202"/>
            </a:solidFill>
            <a:ln w="6712" cap="flat">
              <a:noFill/>
              <a:prstDash val="solid"/>
              <a:miter/>
            </a:ln>
          </p:spPr>
          <p:txBody>
            <a:bodyPr rtlCol="0" anchor="ctr"/>
            <a:lstStyle/>
            <a:p>
              <a:endParaRPr lang="es-CO"/>
            </a:p>
          </p:txBody>
        </p:sp>
        <p:sp>
          <p:nvSpPr>
            <p:cNvPr id="5524" name="Freeform: Shape 5523">
              <a:extLst>
                <a:ext uri="{FF2B5EF4-FFF2-40B4-BE49-F238E27FC236}">
                  <a16:creationId xmlns:a16="http://schemas.microsoft.com/office/drawing/2014/main" id="{676E66DF-9A65-F13E-3E82-90F42483CBB2}"/>
                </a:ext>
              </a:extLst>
            </p:cNvPr>
            <p:cNvSpPr/>
            <p:nvPr/>
          </p:nvSpPr>
          <p:spPr>
            <a:xfrm>
              <a:off x="6667163" y="6017961"/>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5525" name="Freeform: Shape 5524">
              <a:extLst>
                <a:ext uri="{FF2B5EF4-FFF2-40B4-BE49-F238E27FC236}">
                  <a16:creationId xmlns:a16="http://schemas.microsoft.com/office/drawing/2014/main" id="{8A137395-C4A5-C8CE-2FD4-B6CEF444EA7C}"/>
                </a:ext>
              </a:extLst>
            </p:cNvPr>
            <p:cNvSpPr/>
            <p:nvPr/>
          </p:nvSpPr>
          <p:spPr>
            <a:xfrm>
              <a:off x="6672138" y="6022937"/>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67" y="41"/>
                    <a:pt x="2781" y="1722"/>
                    <a:pt x="4462" y="3402"/>
                  </a:cubicBezTo>
                  <a:cubicBezTo>
                    <a:pt x="2781" y="1722"/>
                    <a:pt x="1167" y="41"/>
                    <a:pt x="-514" y="-1573"/>
                  </a:cubicBezTo>
                  <a:close/>
                </a:path>
              </a:pathLst>
            </a:custGeom>
            <a:solidFill>
              <a:srgbClr val="020202"/>
            </a:solidFill>
            <a:ln w="6712" cap="flat">
              <a:noFill/>
              <a:prstDash val="solid"/>
              <a:miter/>
            </a:ln>
          </p:spPr>
          <p:txBody>
            <a:bodyPr rtlCol="0" anchor="ctr"/>
            <a:lstStyle/>
            <a:p>
              <a:endParaRPr lang="es-CO"/>
            </a:p>
          </p:txBody>
        </p:sp>
        <p:sp>
          <p:nvSpPr>
            <p:cNvPr id="5526" name="Freeform: Shape 5525">
              <a:extLst>
                <a:ext uri="{FF2B5EF4-FFF2-40B4-BE49-F238E27FC236}">
                  <a16:creationId xmlns:a16="http://schemas.microsoft.com/office/drawing/2014/main" id="{7670A0EA-9BB4-DF6D-ABB8-01DD799C14A7}"/>
                </a:ext>
              </a:extLst>
            </p:cNvPr>
            <p:cNvSpPr/>
            <p:nvPr/>
          </p:nvSpPr>
          <p:spPr>
            <a:xfrm>
              <a:off x="6697015" y="6107586"/>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67" y="108"/>
                    <a:pt x="2848" y="1722"/>
                    <a:pt x="4462" y="3402"/>
                  </a:cubicBezTo>
                  <a:cubicBezTo>
                    <a:pt x="2848" y="1722"/>
                    <a:pt x="1167" y="108"/>
                    <a:pt x="-514" y="-1573"/>
                  </a:cubicBezTo>
                  <a:close/>
                </a:path>
              </a:pathLst>
            </a:custGeom>
            <a:solidFill>
              <a:srgbClr val="020202"/>
            </a:solidFill>
            <a:ln w="6712" cap="flat">
              <a:noFill/>
              <a:prstDash val="solid"/>
              <a:miter/>
            </a:ln>
          </p:spPr>
          <p:txBody>
            <a:bodyPr rtlCol="0" anchor="ctr"/>
            <a:lstStyle/>
            <a:p>
              <a:endParaRPr lang="es-CO"/>
            </a:p>
          </p:txBody>
        </p:sp>
        <p:sp>
          <p:nvSpPr>
            <p:cNvPr id="5527" name="Freeform: Shape 5526">
              <a:extLst>
                <a:ext uri="{FF2B5EF4-FFF2-40B4-BE49-F238E27FC236}">
                  <a16:creationId xmlns:a16="http://schemas.microsoft.com/office/drawing/2014/main" id="{64D7DB33-A590-BB96-9DB5-067EA217C16A}"/>
                </a:ext>
              </a:extLst>
            </p:cNvPr>
            <p:cNvSpPr/>
            <p:nvPr/>
          </p:nvSpPr>
          <p:spPr>
            <a:xfrm>
              <a:off x="6701991" y="6112562"/>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lnTo>
                    <a:pt x="4462" y="3402"/>
                  </a:lnTo>
                  <a:cubicBezTo>
                    <a:pt x="2848" y="1722"/>
                    <a:pt x="1167" y="108"/>
                    <a:pt x="-514" y="-1573"/>
                  </a:cubicBezTo>
                  <a:close/>
                </a:path>
              </a:pathLst>
            </a:custGeom>
            <a:solidFill>
              <a:srgbClr val="020202"/>
            </a:solidFill>
            <a:ln w="6712" cap="flat">
              <a:noFill/>
              <a:prstDash val="solid"/>
              <a:miter/>
            </a:ln>
          </p:spPr>
          <p:txBody>
            <a:bodyPr rtlCol="0" anchor="ctr"/>
            <a:lstStyle/>
            <a:p>
              <a:endParaRPr lang="es-CO"/>
            </a:p>
          </p:txBody>
        </p:sp>
        <p:sp>
          <p:nvSpPr>
            <p:cNvPr id="5528" name="Freeform: Shape 5527">
              <a:extLst>
                <a:ext uri="{FF2B5EF4-FFF2-40B4-BE49-F238E27FC236}">
                  <a16:creationId xmlns:a16="http://schemas.microsoft.com/office/drawing/2014/main" id="{A2231620-41CD-1AFE-8B22-C4923CCA27E1}"/>
                </a:ext>
              </a:extLst>
            </p:cNvPr>
            <p:cNvSpPr/>
            <p:nvPr/>
          </p:nvSpPr>
          <p:spPr>
            <a:xfrm>
              <a:off x="6711942" y="6127488"/>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5529" name="Freeform: Shape 5528">
              <a:extLst>
                <a:ext uri="{FF2B5EF4-FFF2-40B4-BE49-F238E27FC236}">
                  <a16:creationId xmlns:a16="http://schemas.microsoft.com/office/drawing/2014/main" id="{44FBF060-2204-474B-9FFA-9B3010D37AC3}"/>
                </a:ext>
              </a:extLst>
            </p:cNvPr>
            <p:cNvSpPr/>
            <p:nvPr/>
          </p:nvSpPr>
          <p:spPr>
            <a:xfrm>
              <a:off x="6716917" y="6147457"/>
              <a:ext cx="5042" cy="4975"/>
            </a:xfrm>
            <a:custGeom>
              <a:avLst/>
              <a:gdLst>
                <a:gd name="connsiteX0" fmla="*/ -514 w 5042"/>
                <a:gd name="connsiteY0" fmla="*/ -1573 h 4975"/>
                <a:gd name="connsiteX1" fmla="*/ 4529 w 5042"/>
                <a:gd name="connsiteY1" fmla="*/ 3402 h 4975"/>
              </a:gdLst>
              <a:ahLst/>
              <a:cxnLst>
                <a:cxn ang="0">
                  <a:pos x="connsiteX0" y="connsiteY0"/>
                </a:cxn>
                <a:cxn ang="0">
                  <a:pos x="connsiteX1" y="connsiteY1"/>
                </a:cxn>
              </a:cxnLst>
              <a:rect l="l" t="t" r="r" b="b"/>
              <a:pathLst>
                <a:path w="5042" h="4975">
                  <a:moveTo>
                    <a:pt x="-514" y="-1573"/>
                  </a:moveTo>
                  <a:lnTo>
                    <a:pt x="4529" y="3402"/>
                  </a:lnTo>
                  <a:close/>
                </a:path>
              </a:pathLst>
            </a:custGeom>
            <a:solidFill>
              <a:srgbClr val="020202"/>
            </a:solidFill>
            <a:ln w="6712" cap="flat">
              <a:noFill/>
              <a:prstDash val="solid"/>
              <a:miter/>
            </a:ln>
          </p:spPr>
          <p:txBody>
            <a:bodyPr rtlCol="0" anchor="ctr"/>
            <a:lstStyle/>
            <a:p>
              <a:endParaRPr lang="es-CO"/>
            </a:p>
          </p:txBody>
        </p:sp>
        <p:sp>
          <p:nvSpPr>
            <p:cNvPr id="5530" name="Freeform: Shape 5529">
              <a:extLst>
                <a:ext uri="{FF2B5EF4-FFF2-40B4-BE49-F238E27FC236}">
                  <a16:creationId xmlns:a16="http://schemas.microsoft.com/office/drawing/2014/main" id="{C7DF37C2-D3A0-2BC1-0E07-0D38DE2FB955}"/>
                </a:ext>
              </a:extLst>
            </p:cNvPr>
            <p:cNvSpPr/>
            <p:nvPr/>
          </p:nvSpPr>
          <p:spPr>
            <a:xfrm>
              <a:off x="6731910" y="6187261"/>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00" y="108"/>
                    <a:pt x="2781" y="1789"/>
                    <a:pt x="4462" y="3402"/>
                  </a:cubicBezTo>
                  <a:cubicBezTo>
                    <a:pt x="2781" y="1789"/>
                    <a:pt x="1167" y="108"/>
                    <a:pt x="-514" y="-1573"/>
                  </a:cubicBezTo>
                  <a:close/>
                </a:path>
              </a:pathLst>
            </a:custGeom>
            <a:solidFill>
              <a:srgbClr val="020202"/>
            </a:solidFill>
            <a:ln w="6712" cap="flat">
              <a:noFill/>
              <a:prstDash val="solid"/>
              <a:miter/>
            </a:ln>
          </p:spPr>
          <p:txBody>
            <a:bodyPr rtlCol="0" anchor="ctr"/>
            <a:lstStyle/>
            <a:p>
              <a:endParaRPr lang="es-CO"/>
            </a:p>
          </p:txBody>
        </p:sp>
        <p:sp>
          <p:nvSpPr>
            <p:cNvPr id="5531" name="Freeform: Shape 5530">
              <a:extLst>
                <a:ext uri="{FF2B5EF4-FFF2-40B4-BE49-F238E27FC236}">
                  <a16:creationId xmlns:a16="http://schemas.microsoft.com/office/drawing/2014/main" id="{2D33D0EB-2400-1FDF-59E9-37BB00D04FEA}"/>
                </a:ext>
              </a:extLst>
            </p:cNvPr>
            <p:cNvSpPr/>
            <p:nvPr/>
          </p:nvSpPr>
          <p:spPr>
            <a:xfrm>
              <a:off x="6736886" y="6192236"/>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5532" name="Freeform: Shape 5531">
              <a:extLst>
                <a:ext uri="{FF2B5EF4-FFF2-40B4-BE49-F238E27FC236}">
                  <a16:creationId xmlns:a16="http://schemas.microsoft.com/office/drawing/2014/main" id="{8409EA17-125E-0C1E-3F24-90DF5D08666B}"/>
                </a:ext>
              </a:extLst>
            </p:cNvPr>
            <p:cNvSpPr/>
            <p:nvPr/>
          </p:nvSpPr>
          <p:spPr>
            <a:xfrm>
              <a:off x="6761763" y="6247032"/>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5533" name="Freeform: Shape 5532">
              <a:extLst>
                <a:ext uri="{FF2B5EF4-FFF2-40B4-BE49-F238E27FC236}">
                  <a16:creationId xmlns:a16="http://schemas.microsoft.com/office/drawing/2014/main" id="{D82DA4AA-80E4-E0E1-72BD-0109C2180B61}"/>
                </a:ext>
              </a:extLst>
            </p:cNvPr>
            <p:cNvSpPr/>
            <p:nvPr/>
          </p:nvSpPr>
          <p:spPr>
            <a:xfrm>
              <a:off x="6766738" y="6252008"/>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5534" name="Freeform: Shape 5533">
              <a:extLst>
                <a:ext uri="{FF2B5EF4-FFF2-40B4-BE49-F238E27FC236}">
                  <a16:creationId xmlns:a16="http://schemas.microsoft.com/office/drawing/2014/main" id="{58E5677E-BA95-A9A4-5771-65D66E5B8E1C}"/>
                </a:ext>
              </a:extLst>
            </p:cNvPr>
            <p:cNvSpPr/>
            <p:nvPr/>
          </p:nvSpPr>
          <p:spPr>
            <a:xfrm>
              <a:off x="6781665" y="6261958"/>
              <a:ext cx="5042" cy="5042"/>
            </a:xfrm>
            <a:custGeom>
              <a:avLst/>
              <a:gdLst>
                <a:gd name="connsiteX0" fmla="*/ -514 w 5042"/>
                <a:gd name="connsiteY0" fmla="*/ -1573 h 5042"/>
                <a:gd name="connsiteX1" fmla="*/ 4529 w 5042"/>
                <a:gd name="connsiteY1" fmla="*/ 3470 h 5042"/>
              </a:gdLst>
              <a:ahLst/>
              <a:cxnLst>
                <a:cxn ang="0">
                  <a:pos x="connsiteX0" y="connsiteY0"/>
                </a:cxn>
                <a:cxn ang="0">
                  <a:pos x="connsiteX1" y="connsiteY1"/>
                </a:cxn>
              </a:cxnLst>
              <a:rect l="l" t="t" r="r" b="b"/>
              <a:pathLst>
                <a:path w="5042" h="5042">
                  <a:moveTo>
                    <a:pt x="-514" y="-1573"/>
                  </a:moveTo>
                  <a:lnTo>
                    <a:pt x="4529" y="3470"/>
                  </a:lnTo>
                  <a:close/>
                </a:path>
              </a:pathLst>
            </a:custGeom>
            <a:solidFill>
              <a:srgbClr val="020202"/>
            </a:solidFill>
            <a:ln w="6712" cap="flat">
              <a:noFill/>
              <a:prstDash val="solid"/>
              <a:miter/>
            </a:ln>
          </p:spPr>
          <p:txBody>
            <a:bodyPr rtlCol="0" anchor="ctr"/>
            <a:lstStyle/>
            <a:p>
              <a:endParaRPr lang="es-CO"/>
            </a:p>
          </p:txBody>
        </p:sp>
        <p:sp>
          <p:nvSpPr>
            <p:cNvPr id="5535" name="Freeform: Shape 5534">
              <a:extLst>
                <a:ext uri="{FF2B5EF4-FFF2-40B4-BE49-F238E27FC236}">
                  <a16:creationId xmlns:a16="http://schemas.microsoft.com/office/drawing/2014/main" id="{5C2944DD-08E2-462C-0CA4-50BA1BED035F}"/>
                </a:ext>
              </a:extLst>
            </p:cNvPr>
            <p:cNvSpPr/>
            <p:nvPr/>
          </p:nvSpPr>
          <p:spPr>
            <a:xfrm>
              <a:off x="6791683" y="6271976"/>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5536" name="Freeform: Shape 5535">
              <a:extLst>
                <a:ext uri="{FF2B5EF4-FFF2-40B4-BE49-F238E27FC236}">
                  <a16:creationId xmlns:a16="http://schemas.microsoft.com/office/drawing/2014/main" id="{E6276871-1080-4F6B-2C8B-302F125386C2}"/>
                </a:ext>
              </a:extLst>
            </p:cNvPr>
            <p:cNvSpPr/>
            <p:nvPr/>
          </p:nvSpPr>
          <p:spPr>
            <a:xfrm>
              <a:off x="6811584" y="6311779"/>
              <a:ext cx="4975" cy="4976"/>
            </a:xfrm>
            <a:custGeom>
              <a:avLst/>
              <a:gdLst>
                <a:gd name="connsiteX0" fmla="*/ -514 w 4975"/>
                <a:gd name="connsiteY0" fmla="*/ -1573 h 4976"/>
                <a:gd name="connsiteX1" fmla="*/ 4462 w 4975"/>
                <a:gd name="connsiteY1" fmla="*/ 3404 h 4976"/>
                <a:gd name="connsiteX2" fmla="*/ -514 w 4975"/>
                <a:gd name="connsiteY2" fmla="*/ -1573 h 4976"/>
              </a:gdLst>
              <a:ahLst/>
              <a:cxnLst>
                <a:cxn ang="0">
                  <a:pos x="connsiteX0" y="connsiteY0"/>
                </a:cxn>
                <a:cxn ang="0">
                  <a:pos x="connsiteX1" y="connsiteY1"/>
                </a:cxn>
                <a:cxn ang="0">
                  <a:pos x="connsiteX2" y="connsiteY2"/>
                </a:cxn>
              </a:cxnLst>
              <a:rect l="l" t="t" r="r" b="b"/>
              <a:pathLst>
                <a:path w="4975" h="4976">
                  <a:moveTo>
                    <a:pt x="-514" y="-1573"/>
                  </a:moveTo>
                  <a:cubicBezTo>
                    <a:pt x="1167" y="108"/>
                    <a:pt x="2781" y="1789"/>
                    <a:pt x="4462" y="3404"/>
                  </a:cubicBezTo>
                  <a:cubicBezTo>
                    <a:pt x="2781" y="1789"/>
                    <a:pt x="1167" y="108"/>
                    <a:pt x="-514" y="-1573"/>
                  </a:cubicBezTo>
                  <a:close/>
                </a:path>
              </a:pathLst>
            </a:custGeom>
            <a:solidFill>
              <a:srgbClr val="020202"/>
            </a:solidFill>
            <a:ln w="6712" cap="flat">
              <a:noFill/>
              <a:prstDash val="solid"/>
              <a:miter/>
            </a:ln>
          </p:spPr>
          <p:txBody>
            <a:bodyPr rtlCol="0" anchor="ctr"/>
            <a:lstStyle/>
            <a:p>
              <a:endParaRPr lang="es-CO"/>
            </a:p>
          </p:txBody>
        </p:sp>
        <p:sp>
          <p:nvSpPr>
            <p:cNvPr id="5537" name="Freeform: Shape 5536">
              <a:extLst>
                <a:ext uri="{FF2B5EF4-FFF2-40B4-BE49-F238E27FC236}">
                  <a16:creationId xmlns:a16="http://schemas.microsoft.com/office/drawing/2014/main" id="{6043D5B9-9090-3077-F3E8-BA31DF69EAA1}"/>
                </a:ext>
              </a:extLst>
            </p:cNvPr>
            <p:cNvSpPr/>
            <p:nvPr/>
          </p:nvSpPr>
          <p:spPr>
            <a:xfrm>
              <a:off x="6851388" y="6341700"/>
              <a:ext cx="5042" cy="4975"/>
            </a:xfrm>
            <a:custGeom>
              <a:avLst/>
              <a:gdLst>
                <a:gd name="connsiteX0" fmla="*/ -514 w 5042"/>
                <a:gd name="connsiteY0" fmla="*/ -1573 h 4975"/>
                <a:gd name="connsiteX1" fmla="*/ 4529 w 5042"/>
                <a:gd name="connsiteY1" fmla="*/ 3402 h 4975"/>
              </a:gdLst>
              <a:ahLst/>
              <a:cxnLst>
                <a:cxn ang="0">
                  <a:pos x="connsiteX0" y="connsiteY0"/>
                </a:cxn>
                <a:cxn ang="0">
                  <a:pos x="connsiteX1" y="connsiteY1"/>
                </a:cxn>
              </a:cxnLst>
              <a:rect l="l" t="t" r="r" b="b"/>
              <a:pathLst>
                <a:path w="5042" h="4975">
                  <a:moveTo>
                    <a:pt x="-514" y="-1573"/>
                  </a:moveTo>
                  <a:lnTo>
                    <a:pt x="4529" y="3402"/>
                  </a:lnTo>
                  <a:close/>
                </a:path>
              </a:pathLst>
            </a:custGeom>
            <a:solidFill>
              <a:srgbClr val="020202"/>
            </a:solidFill>
            <a:ln w="6712" cap="flat">
              <a:noFill/>
              <a:prstDash val="solid"/>
              <a:miter/>
            </a:ln>
          </p:spPr>
          <p:txBody>
            <a:bodyPr rtlCol="0" anchor="ctr"/>
            <a:lstStyle/>
            <a:p>
              <a:endParaRPr lang="es-CO"/>
            </a:p>
          </p:txBody>
        </p:sp>
        <p:sp>
          <p:nvSpPr>
            <p:cNvPr id="5538" name="Freeform: Shape 5537">
              <a:extLst>
                <a:ext uri="{FF2B5EF4-FFF2-40B4-BE49-F238E27FC236}">
                  <a16:creationId xmlns:a16="http://schemas.microsoft.com/office/drawing/2014/main" id="{6E0266DB-8435-6BB6-8AE3-334BCE9CC5AD}"/>
                </a:ext>
              </a:extLst>
            </p:cNvPr>
            <p:cNvSpPr/>
            <p:nvPr/>
          </p:nvSpPr>
          <p:spPr>
            <a:xfrm>
              <a:off x="6871356" y="6371552"/>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5539" name="Freeform: Shape 5538">
              <a:extLst>
                <a:ext uri="{FF2B5EF4-FFF2-40B4-BE49-F238E27FC236}">
                  <a16:creationId xmlns:a16="http://schemas.microsoft.com/office/drawing/2014/main" id="{D23CE0F1-BD73-62BC-201D-3A53BB4E1127}"/>
                </a:ext>
              </a:extLst>
            </p:cNvPr>
            <p:cNvSpPr/>
            <p:nvPr/>
          </p:nvSpPr>
          <p:spPr>
            <a:xfrm>
              <a:off x="6901209" y="6386478"/>
              <a:ext cx="4975" cy="5042"/>
            </a:xfrm>
            <a:custGeom>
              <a:avLst/>
              <a:gdLst>
                <a:gd name="connsiteX0" fmla="*/ -514 w 4975"/>
                <a:gd name="connsiteY0" fmla="*/ -1573 h 5042"/>
                <a:gd name="connsiteX1" fmla="*/ 4462 w 4975"/>
                <a:gd name="connsiteY1" fmla="*/ 3470 h 5042"/>
              </a:gdLst>
              <a:ahLst/>
              <a:cxnLst>
                <a:cxn ang="0">
                  <a:pos x="connsiteX0" y="connsiteY0"/>
                </a:cxn>
                <a:cxn ang="0">
                  <a:pos x="connsiteX1" y="connsiteY1"/>
                </a:cxn>
              </a:cxnLst>
              <a:rect l="l" t="t" r="r" b="b"/>
              <a:pathLst>
                <a:path w="4975" h="5042">
                  <a:moveTo>
                    <a:pt x="-514" y="-1573"/>
                  </a:moveTo>
                  <a:lnTo>
                    <a:pt x="4462" y="3470"/>
                  </a:lnTo>
                  <a:close/>
                </a:path>
              </a:pathLst>
            </a:custGeom>
            <a:solidFill>
              <a:srgbClr val="020202"/>
            </a:solidFill>
            <a:ln w="6712" cap="flat">
              <a:noFill/>
              <a:prstDash val="solid"/>
              <a:miter/>
            </a:ln>
          </p:spPr>
          <p:txBody>
            <a:bodyPr rtlCol="0" anchor="ctr"/>
            <a:lstStyle/>
            <a:p>
              <a:endParaRPr lang="es-CO"/>
            </a:p>
          </p:txBody>
        </p:sp>
        <p:sp>
          <p:nvSpPr>
            <p:cNvPr id="5540" name="Freeform: Shape 5539">
              <a:extLst>
                <a:ext uri="{FF2B5EF4-FFF2-40B4-BE49-F238E27FC236}">
                  <a16:creationId xmlns:a16="http://schemas.microsoft.com/office/drawing/2014/main" id="{93252FC5-359F-788E-D726-37578CC3FEB4}"/>
                </a:ext>
              </a:extLst>
            </p:cNvPr>
            <p:cNvSpPr/>
            <p:nvPr/>
          </p:nvSpPr>
          <p:spPr>
            <a:xfrm>
              <a:off x="6921178" y="6406447"/>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5541" name="Freeform: Shape 5540">
              <a:extLst>
                <a:ext uri="{FF2B5EF4-FFF2-40B4-BE49-F238E27FC236}">
                  <a16:creationId xmlns:a16="http://schemas.microsoft.com/office/drawing/2014/main" id="{3B749488-F7B6-80AF-37A1-00577D3C1B80}"/>
                </a:ext>
              </a:extLst>
            </p:cNvPr>
            <p:cNvSpPr/>
            <p:nvPr/>
          </p:nvSpPr>
          <p:spPr>
            <a:xfrm>
              <a:off x="6936104" y="6426348"/>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00" y="108"/>
                    <a:pt x="2781" y="1722"/>
                    <a:pt x="4462" y="3402"/>
                  </a:cubicBezTo>
                  <a:cubicBezTo>
                    <a:pt x="2781" y="1722"/>
                    <a:pt x="1100" y="108"/>
                    <a:pt x="-514" y="-1573"/>
                  </a:cubicBezTo>
                  <a:close/>
                </a:path>
              </a:pathLst>
            </a:custGeom>
            <a:solidFill>
              <a:srgbClr val="020202"/>
            </a:solidFill>
            <a:ln w="6712" cap="flat">
              <a:noFill/>
              <a:prstDash val="solid"/>
              <a:miter/>
            </a:ln>
          </p:spPr>
          <p:txBody>
            <a:bodyPr rtlCol="0" anchor="ctr"/>
            <a:lstStyle/>
            <a:p>
              <a:endParaRPr lang="es-CO"/>
            </a:p>
          </p:txBody>
        </p:sp>
        <p:sp>
          <p:nvSpPr>
            <p:cNvPr id="5542" name="Freeform: Shape 5541">
              <a:extLst>
                <a:ext uri="{FF2B5EF4-FFF2-40B4-BE49-F238E27FC236}">
                  <a16:creationId xmlns:a16="http://schemas.microsoft.com/office/drawing/2014/main" id="{D30358C0-0A0C-029E-D0E9-F2E084A69A05}"/>
                </a:ext>
              </a:extLst>
            </p:cNvPr>
            <p:cNvSpPr/>
            <p:nvPr/>
          </p:nvSpPr>
          <p:spPr>
            <a:xfrm>
              <a:off x="6965957" y="6431324"/>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5543" name="Freeform: Shape 5542">
              <a:extLst>
                <a:ext uri="{FF2B5EF4-FFF2-40B4-BE49-F238E27FC236}">
                  <a16:creationId xmlns:a16="http://schemas.microsoft.com/office/drawing/2014/main" id="{CAB8BDCF-23DE-B49C-0BE6-FCA452E732F1}"/>
                </a:ext>
              </a:extLst>
            </p:cNvPr>
            <p:cNvSpPr/>
            <p:nvPr/>
          </p:nvSpPr>
          <p:spPr>
            <a:xfrm>
              <a:off x="6980883" y="6441274"/>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5544" name="Freeform: Shape 5543">
              <a:extLst>
                <a:ext uri="{FF2B5EF4-FFF2-40B4-BE49-F238E27FC236}">
                  <a16:creationId xmlns:a16="http://schemas.microsoft.com/office/drawing/2014/main" id="{4A5887DC-A7B4-6BB3-84CE-CAD7BB388790}"/>
                </a:ext>
              </a:extLst>
            </p:cNvPr>
            <p:cNvSpPr/>
            <p:nvPr/>
          </p:nvSpPr>
          <p:spPr>
            <a:xfrm>
              <a:off x="6995809" y="6456269"/>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5545" name="Freeform: Shape 5544">
              <a:extLst>
                <a:ext uri="{FF2B5EF4-FFF2-40B4-BE49-F238E27FC236}">
                  <a16:creationId xmlns:a16="http://schemas.microsoft.com/office/drawing/2014/main" id="{EF24E7C0-120A-BA04-2C10-484C48D8A311}"/>
                </a:ext>
              </a:extLst>
            </p:cNvPr>
            <p:cNvSpPr/>
            <p:nvPr/>
          </p:nvSpPr>
          <p:spPr>
            <a:xfrm>
              <a:off x="7015980" y="6461245"/>
              <a:ext cx="4975" cy="4975"/>
            </a:xfrm>
            <a:custGeom>
              <a:avLst/>
              <a:gdLst>
                <a:gd name="connsiteX0" fmla="*/ -514 w 4975"/>
                <a:gd name="connsiteY0" fmla="*/ -1573 h 4975"/>
                <a:gd name="connsiteX1" fmla="*/ 4462 w 4975"/>
                <a:gd name="connsiteY1" fmla="*/ 3402 h 4975"/>
                <a:gd name="connsiteX2" fmla="*/ -514 w 4975"/>
                <a:gd name="connsiteY2" fmla="*/ -1573 h 4975"/>
              </a:gdLst>
              <a:ahLst/>
              <a:cxnLst>
                <a:cxn ang="0">
                  <a:pos x="connsiteX0" y="connsiteY0"/>
                </a:cxn>
                <a:cxn ang="0">
                  <a:pos x="connsiteX1" y="connsiteY1"/>
                </a:cxn>
                <a:cxn ang="0">
                  <a:pos x="connsiteX2" y="connsiteY2"/>
                </a:cxn>
              </a:cxnLst>
              <a:rect l="l" t="t" r="r" b="b"/>
              <a:pathLst>
                <a:path w="4975" h="4975">
                  <a:moveTo>
                    <a:pt x="-514" y="-1573"/>
                  </a:moveTo>
                  <a:cubicBezTo>
                    <a:pt x="1167" y="41"/>
                    <a:pt x="2781" y="1722"/>
                    <a:pt x="4462" y="3402"/>
                  </a:cubicBezTo>
                  <a:cubicBezTo>
                    <a:pt x="2579" y="1722"/>
                    <a:pt x="965" y="41"/>
                    <a:pt x="-514" y="-1573"/>
                  </a:cubicBezTo>
                  <a:close/>
                </a:path>
              </a:pathLst>
            </a:custGeom>
            <a:solidFill>
              <a:srgbClr val="020202"/>
            </a:solidFill>
            <a:ln w="6712" cap="flat">
              <a:noFill/>
              <a:prstDash val="solid"/>
              <a:miter/>
            </a:ln>
          </p:spPr>
          <p:txBody>
            <a:bodyPr rtlCol="0" anchor="ctr"/>
            <a:lstStyle/>
            <a:p>
              <a:endParaRPr lang="es-CO"/>
            </a:p>
          </p:txBody>
        </p:sp>
        <p:sp>
          <p:nvSpPr>
            <p:cNvPr id="5546" name="Freeform: Shape 5545">
              <a:extLst>
                <a:ext uri="{FF2B5EF4-FFF2-40B4-BE49-F238E27FC236}">
                  <a16:creationId xmlns:a16="http://schemas.microsoft.com/office/drawing/2014/main" id="{13EEA18F-24B0-5562-1FD4-F83DD7B79649}"/>
                </a:ext>
              </a:extLst>
            </p:cNvPr>
            <p:cNvSpPr/>
            <p:nvPr/>
          </p:nvSpPr>
          <p:spPr>
            <a:xfrm>
              <a:off x="7030704" y="6466220"/>
              <a:ext cx="4976" cy="4975"/>
            </a:xfrm>
            <a:custGeom>
              <a:avLst/>
              <a:gdLst>
                <a:gd name="connsiteX0" fmla="*/ -514 w 4976"/>
                <a:gd name="connsiteY0" fmla="*/ -1573 h 4975"/>
                <a:gd name="connsiteX1" fmla="*/ 4462 w 4976"/>
                <a:gd name="connsiteY1" fmla="*/ 3402 h 4975"/>
              </a:gdLst>
              <a:ahLst/>
              <a:cxnLst>
                <a:cxn ang="0">
                  <a:pos x="connsiteX0" y="connsiteY0"/>
                </a:cxn>
                <a:cxn ang="0">
                  <a:pos x="connsiteX1" y="connsiteY1"/>
                </a:cxn>
              </a:cxnLst>
              <a:rect l="l" t="t" r="r" b="b"/>
              <a:pathLst>
                <a:path w="4976"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5547" name="Freeform: Shape 5546">
              <a:extLst>
                <a:ext uri="{FF2B5EF4-FFF2-40B4-BE49-F238E27FC236}">
                  <a16:creationId xmlns:a16="http://schemas.microsoft.com/office/drawing/2014/main" id="{DEAA9B21-7690-9BC7-80FD-4281D77B522D}"/>
                </a:ext>
              </a:extLst>
            </p:cNvPr>
            <p:cNvSpPr/>
            <p:nvPr/>
          </p:nvSpPr>
          <p:spPr>
            <a:xfrm>
              <a:off x="7075550" y="6471195"/>
              <a:ext cx="4975" cy="4975"/>
            </a:xfrm>
            <a:custGeom>
              <a:avLst/>
              <a:gdLst>
                <a:gd name="connsiteX0" fmla="*/ -514 w 4975"/>
                <a:gd name="connsiteY0" fmla="*/ 3402 h 4975"/>
                <a:gd name="connsiteX1" fmla="*/ 4462 w 4975"/>
                <a:gd name="connsiteY1" fmla="*/ -1573 h 4975"/>
                <a:gd name="connsiteX2" fmla="*/ -514 w 4975"/>
                <a:gd name="connsiteY2" fmla="*/ 3402 h 4975"/>
              </a:gdLst>
              <a:ahLst/>
              <a:cxnLst>
                <a:cxn ang="0">
                  <a:pos x="connsiteX0" y="connsiteY0"/>
                </a:cxn>
                <a:cxn ang="0">
                  <a:pos x="connsiteX1" y="connsiteY1"/>
                </a:cxn>
                <a:cxn ang="0">
                  <a:pos x="connsiteX2" y="connsiteY2"/>
                </a:cxn>
              </a:cxnLst>
              <a:rect l="l" t="t" r="r" b="b"/>
              <a:pathLst>
                <a:path w="4975" h="4975">
                  <a:moveTo>
                    <a:pt x="-514" y="3402"/>
                  </a:moveTo>
                  <a:cubicBezTo>
                    <a:pt x="1167" y="1722"/>
                    <a:pt x="2781" y="41"/>
                    <a:pt x="4462" y="-1573"/>
                  </a:cubicBezTo>
                  <a:cubicBezTo>
                    <a:pt x="2781" y="41"/>
                    <a:pt x="1167" y="1722"/>
                    <a:pt x="-514" y="3402"/>
                  </a:cubicBezTo>
                  <a:close/>
                </a:path>
              </a:pathLst>
            </a:custGeom>
            <a:solidFill>
              <a:srgbClr val="020202"/>
            </a:solidFill>
            <a:ln w="6712" cap="flat">
              <a:noFill/>
              <a:prstDash val="solid"/>
              <a:miter/>
            </a:ln>
          </p:spPr>
          <p:txBody>
            <a:bodyPr rtlCol="0" anchor="ctr"/>
            <a:lstStyle/>
            <a:p>
              <a:endParaRPr lang="es-CO"/>
            </a:p>
          </p:txBody>
        </p:sp>
        <p:sp>
          <p:nvSpPr>
            <p:cNvPr id="5548" name="Freeform: Shape 5547">
              <a:extLst>
                <a:ext uri="{FF2B5EF4-FFF2-40B4-BE49-F238E27FC236}">
                  <a16:creationId xmlns:a16="http://schemas.microsoft.com/office/drawing/2014/main" id="{CE24D552-FE8A-624F-55B2-88C9DFA7F6AD}"/>
                </a:ext>
              </a:extLst>
            </p:cNvPr>
            <p:cNvSpPr/>
            <p:nvPr/>
          </p:nvSpPr>
          <p:spPr>
            <a:xfrm>
              <a:off x="7095451" y="6471195"/>
              <a:ext cx="4976" cy="4975"/>
            </a:xfrm>
            <a:custGeom>
              <a:avLst/>
              <a:gdLst>
                <a:gd name="connsiteX0" fmla="*/ -514 w 4976"/>
                <a:gd name="connsiteY0" fmla="*/ -1573 h 4975"/>
                <a:gd name="connsiteX1" fmla="*/ 4462 w 4976"/>
                <a:gd name="connsiteY1" fmla="*/ 3402 h 4975"/>
                <a:gd name="connsiteX2" fmla="*/ -514 w 4976"/>
                <a:gd name="connsiteY2" fmla="*/ -1573 h 4975"/>
              </a:gdLst>
              <a:ahLst/>
              <a:cxnLst>
                <a:cxn ang="0">
                  <a:pos x="connsiteX0" y="connsiteY0"/>
                </a:cxn>
                <a:cxn ang="0">
                  <a:pos x="connsiteX1" y="connsiteY1"/>
                </a:cxn>
                <a:cxn ang="0">
                  <a:pos x="connsiteX2" y="connsiteY2"/>
                </a:cxn>
              </a:cxnLst>
              <a:rect l="l" t="t" r="r" b="b"/>
              <a:pathLst>
                <a:path w="4976" h="4975">
                  <a:moveTo>
                    <a:pt x="-514" y="-1573"/>
                  </a:moveTo>
                  <a:cubicBezTo>
                    <a:pt x="1167" y="108"/>
                    <a:pt x="2848" y="1722"/>
                    <a:pt x="4462" y="3402"/>
                  </a:cubicBezTo>
                  <a:cubicBezTo>
                    <a:pt x="2848" y="1722"/>
                    <a:pt x="1167" y="108"/>
                    <a:pt x="-514" y="-1573"/>
                  </a:cubicBezTo>
                  <a:close/>
                </a:path>
              </a:pathLst>
            </a:custGeom>
            <a:solidFill>
              <a:srgbClr val="020202"/>
            </a:solidFill>
            <a:ln w="6712" cap="flat">
              <a:noFill/>
              <a:prstDash val="solid"/>
              <a:miter/>
            </a:ln>
          </p:spPr>
          <p:txBody>
            <a:bodyPr rtlCol="0" anchor="ctr"/>
            <a:lstStyle/>
            <a:p>
              <a:endParaRPr lang="es-CO"/>
            </a:p>
          </p:txBody>
        </p:sp>
        <p:sp>
          <p:nvSpPr>
            <p:cNvPr id="5549" name="Freeform: Shape 5548">
              <a:extLst>
                <a:ext uri="{FF2B5EF4-FFF2-40B4-BE49-F238E27FC236}">
                  <a16:creationId xmlns:a16="http://schemas.microsoft.com/office/drawing/2014/main" id="{A49514BC-B083-BD26-B3F3-53597C9F422F}"/>
                </a:ext>
              </a:extLst>
            </p:cNvPr>
            <p:cNvSpPr/>
            <p:nvPr/>
          </p:nvSpPr>
          <p:spPr>
            <a:xfrm>
              <a:off x="7065599" y="6476171"/>
              <a:ext cx="4975" cy="2521"/>
            </a:xfrm>
            <a:custGeom>
              <a:avLst/>
              <a:gdLst>
                <a:gd name="connsiteX0" fmla="*/ -514 w 4975"/>
                <a:gd name="connsiteY0" fmla="*/ -1573 h 2521"/>
                <a:gd name="connsiteX1" fmla="*/ 4462 w 4975"/>
                <a:gd name="connsiteY1" fmla="*/ -1573 h 2521"/>
                <a:gd name="connsiteX2" fmla="*/ -514 w 4975"/>
                <a:gd name="connsiteY2" fmla="*/ -1573 h 2521"/>
              </a:gdLst>
              <a:ahLst/>
              <a:cxnLst>
                <a:cxn ang="0">
                  <a:pos x="connsiteX0" y="connsiteY0"/>
                </a:cxn>
                <a:cxn ang="0">
                  <a:pos x="connsiteX1" y="connsiteY1"/>
                </a:cxn>
                <a:cxn ang="0">
                  <a:pos x="connsiteX2" y="connsiteY2"/>
                </a:cxn>
              </a:cxnLst>
              <a:rect l="l" t="t" r="r" b="b"/>
              <a:pathLst>
                <a:path w="4975" h="2521">
                  <a:moveTo>
                    <a:pt x="-514" y="-1573"/>
                  </a:moveTo>
                  <a:lnTo>
                    <a:pt x="4462" y="-1573"/>
                  </a:lnTo>
                  <a:cubicBezTo>
                    <a:pt x="2781" y="1789"/>
                    <a:pt x="1100" y="1789"/>
                    <a:pt x="-514" y="-1573"/>
                  </a:cubicBezTo>
                  <a:close/>
                </a:path>
              </a:pathLst>
            </a:custGeom>
            <a:solidFill>
              <a:srgbClr val="020202"/>
            </a:solidFill>
            <a:ln w="6712" cap="flat">
              <a:noFill/>
              <a:prstDash val="solid"/>
              <a:miter/>
            </a:ln>
          </p:spPr>
          <p:txBody>
            <a:bodyPr rtlCol="0" anchor="ctr"/>
            <a:lstStyle/>
            <a:p>
              <a:endParaRPr lang="es-CO"/>
            </a:p>
          </p:txBody>
        </p:sp>
        <p:sp>
          <p:nvSpPr>
            <p:cNvPr id="5550" name="Freeform: Shape 5549">
              <a:extLst>
                <a:ext uri="{FF2B5EF4-FFF2-40B4-BE49-F238E27FC236}">
                  <a16:creationId xmlns:a16="http://schemas.microsoft.com/office/drawing/2014/main" id="{24C94E5C-3484-16DB-AF16-BE333DBA981E}"/>
                </a:ext>
              </a:extLst>
            </p:cNvPr>
            <p:cNvSpPr/>
            <p:nvPr/>
          </p:nvSpPr>
          <p:spPr>
            <a:xfrm>
              <a:off x="6786707" y="6267203"/>
              <a:ext cx="4975" cy="4975"/>
            </a:xfrm>
            <a:custGeom>
              <a:avLst/>
              <a:gdLst>
                <a:gd name="connsiteX0" fmla="*/ -514 w 4975"/>
                <a:gd name="connsiteY0" fmla="*/ -1573 h 4975"/>
                <a:gd name="connsiteX1" fmla="*/ 4462 w 4975"/>
                <a:gd name="connsiteY1" fmla="*/ 3402 h 4975"/>
              </a:gdLst>
              <a:ahLst/>
              <a:cxnLst>
                <a:cxn ang="0">
                  <a:pos x="connsiteX0" y="connsiteY0"/>
                </a:cxn>
                <a:cxn ang="0">
                  <a:pos x="connsiteX1" y="connsiteY1"/>
                </a:cxn>
              </a:cxnLst>
              <a:rect l="l" t="t" r="r" b="b"/>
              <a:pathLst>
                <a:path w="4975" h="4975">
                  <a:moveTo>
                    <a:pt x="-514" y="-1573"/>
                  </a:moveTo>
                  <a:lnTo>
                    <a:pt x="4462" y="3402"/>
                  </a:lnTo>
                  <a:close/>
                </a:path>
              </a:pathLst>
            </a:custGeom>
            <a:solidFill>
              <a:srgbClr val="020202"/>
            </a:solidFill>
            <a:ln w="6712" cap="flat">
              <a:noFill/>
              <a:prstDash val="solid"/>
              <a:miter/>
            </a:ln>
          </p:spPr>
          <p:txBody>
            <a:bodyPr rtlCol="0" anchor="ctr"/>
            <a:lstStyle/>
            <a:p>
              <a:endParaRPr lang="es-CO"/>
            </a:p>
          </p:txBody>
        </p:sp>
        <p:sp>
          <p:nvSpPr>
            <p:cNvPr id="5551" name="Freeform: Shape 5550">
              <a:extLst>
                <a:ext uri="{FF2B5EF4-FFF2-40B4-BE49-F238E27FC236}">
                  <a16:creationId xmlns:a16="http://schemas.microsoft.com/office/drawing/2014/main" id="{00323CE2-A6A2-D931-4598-ABDD9B4AAD10}"/>
                </a:ext>
              </a:extLst>
            </p:cNvPr>
            <p:cNvSpPr/>
            <p:nvPr/>
          </p:nvSpPr>
          <p:spPr>
            <a:xfrm>
              <a:off x="5788733" y="958439"/>
              <a:ext cx="2063720" cy="811664"/>
            </a:xfrm>
            <a:custGeom>
              <a:avLst/>
              <a:gdLst>
                <a:gd name="connsiteX0" fmla="*/ 2063207 w 2063720"/>
                <a:gd name="connsiteY0" fmla="*/ 371112 h 811664"/>
                <a:gd name="connsiteX1" fmla="*/ 1946016 w 2063720"/>
                <a:gd name="connsiteY1" fmla="*/ 332317 h 811664"/>
                <a:gd name="connsiteX2" fmla="*/ 1770061 w 2063720"/>
                <a:gd name="connsiteY2" fmla="*/ 295674 h 811664"/>
                <a:gd name="connsiteX3" fmla="*/ 1654685 w 2063720"/>
                <a:gd name="connsiteY3" fmla="*/ 286463 h 811664"/>
                <a:gd name="connsiteX4" fmla="*/ 1633102 w 2063720"/>
                <a:gd name="connsiteY4" fmla="*/ 290968 h 811664"/>
                <a:gd name="connsiteX5" fmla="*/ 1476444 w 2063720"/>
                <a:gd name="connsiteY5" fmla="*/ 291371 h 811664"/>
                <a:gd name="connsiteX6" fmla="*/ 1440541 w 2063720"/>
                <a:gd name="connsiteY6" fmla="*/ 293321 h 811664"/>
                <a:gd name="connsiteX7" fmla="*/ 1321131 w 2063720"/>
                <a:gd name="connsiteY7" fmla="*/ 295002 h 811664"/>
                <a:gd name="connsiteX8" fmla="*/ 1312592 w 2063720"/>
                <a:gd name="connsiteY8" fmla="*/ 297220 h 811664"/>
                <a:gd name="connsiteX9" fmla="*/ 1186391 w 2063720"/>
                <a:gd name="connsiteY9" fmla="*/ 306701 h 811664"/>
                <a:gd name="connsiteX10" fmla="*/ 1060796 w 2063720"/>
                <a:gd name="connsiteY10" fmla="*/ 317458 h 811664"/>
                <a:gd name="connsiteX11" fmla="*/ 785602 w 2063720"/>
                <a:gd name="connsiteY11" fmla="*/ 350269 h 811664"/>
                <a:gd name="connsiteX12" fmla="*/ 724417 w 2063720"/>
                <a:gd name="connsiteY12" fmla="*/ 359346 h 811664"/>
                <a:gd name="connsiteX13" fmla="*/ 716484 w 2063720"/>
                <a:gd name="connsiteY13" fmla="*/ 361430 h 811664"/>
                <a:gd name="connsiteX14" fmla="*/ 693624 w 2063720"/>
                <a:gd name="connsiteY14" fmla="*/ 365330 h 811664"/>
                <a:gd name="connsiteX15" fmla="*/ 428985 w 2063720"/>
                <a:gd name="connsiteY15" fmla="*/ 486353 h 811664"/>
                <a:gd name="connsiteX16" fmla="*/ 409958 w 2063720"/>
                <a:gd name="connsiteY16" fmla="*/ 497783 h 811664"/>
                <a:gd name="connsiteX17" fmla="*/ 400007 w 2063720"/>
                <a:gd name="connsiteY17" fmla="*/ 500876 h 811664"/>
                <a:gd name="connsiteX18" fmla="*/ 400007 w 2063720"/>
                <a:gd name="connsiteY18" fmla="*/ 500876 h 811664"/>
                <a:gd name="connsiteX19" fmla="*/ 394898 w 2063720"/>
                <a:gd name="connsiteY19" fmla="*/ 505919 h 811664"/>
                <a:gd name="connsiteX20" fmla="*/ 394898 w 2063720"/>
                <a:gd name="connsiteY20" fmla="*/ 505919 h 811664"/>
                <a:gd name="connsiteX21" fmla="*/ 389720 w 2063720"/>
                <a:gd name="connsiteY21" fmla="*/ 510894 h 811664"/>
                <a:gd name="connsiteX22" fmla="*/ 389720 w 2063720"/>
                <a:gd name="connsiteY22" fmla="*/ 510894 h 811664"/>
                <a:gd name="connsiteX23" fmla="*/ 320199 w 2063720"/>
                <a:gd name="connsiteY23" fmla="*/ 580550 h 811664"/>
                <a:gd name="connsiteX24" fmla="*/ 320199 w 2063720"/>
                <a:gd name="connsiteY24" fmla="*/ 580550 h 811664"/>
                <a:gd name="connsiteX25" fmla="*/ 315291 w 2063720"/>
                <a:gd name="connsiteY25" fmla="*/ 585727 h 811664"/>
                <a:gd name="connsiteX26" fmla="*/ 315291 w 2063720"/>
                <a:gd name="connsiteY26" fmla="*/ 585727 h 811664"/>
                <a:gd name="connsiteX27" fmla="*/ 300297 w 2063720"/>
                <a:gd name="connsiteY27" fmla="*/ 605898 h 811664"/>
                <a:gd name="connsiteX28" fmla="*/ 300297 w 2063720"/>
                <a:gd name="connsiteY28" fmla="*/ 605898 h 811664"/>
                <a:gd name="connsiteX29" fmla="*/ 290279 w 2063720"/>
                <a:gd name="connsiteY29" fmla="*/ 620959 h 811664"/>
                <a:gd name="connsiteX30" fmla="*/ 290279 w 2063720"/>
                <a:gd name="connsiteY30" fmla="*/ 620959 h 811664"/>
                <a:gd name="connsiteX31" fmla="*/ 261032 w 2063720"/>
                <a:gd name="connsiteY31" fmla="*/ 670981 h 811664"/>
                <a:gd name="connsiteX32" fmla="*/ 229633 w 2063720"/>
                <a:gd name="connsiteY32" fmla="*/ 801687 h 811664"/>
                <a:gd name="connsiteX33" fmla="*/ 225195 w 2063720"/>
                <a:gd name="connsiteY33" fmla="*/ 810091 h 811664"/>
                <a:gd name="connsiteX34" fmla="*/ 220018 w 2063720"/>
                <a:gd name="connsiteY34" fmla="*/ 703591 h 811664"/>
                <a:gd name="connsiteX35" fmla="*/ 225464 w 2063720"/>
                <a:gd name="connsiteY35" fmla="*/ 672057 h 811664"/>
                <a:gd name="connsiteX36" fmla="*/ 282547 w 2063720"/>
                <a:gd name="connsiteY36" fmla="*/ 566565 h 811664"/>
                <a:gd name="connsiteX37" fmla="*/ 348706 w 2063720"/>
                <a:gd name="connsiteY37" fmla="*/ 490724 h 811664"/>
                <a:gd name="connsiteX38" fmla="*/ 354691 w 2063720"/>
                <a:gd name="connsiteY38" fmla="*/ 486421 h 811664"/>
                <a:gd name="connsiteX39" fmla="*/ 385821 w 2063720"/>
                <a:gd name="connsiteY39" fmla="*/ 435994 h 811664"/>
                <a:gd name="connsiteX40" fmla="*/ 373987 w 2063720"/>
                <a:gd name="connsiteY40" fmla="*/ 408764 h 811664"/>
                <a:gd name="connsiteX41" fmla="*/ 286245 w 2063720"/>
                <a:gd name="connsiteY41" fmla="*/ 404394 h 811664"/>
                <a:gd name="connsiteX42" fmla="*/ 247652 w 2063720"/>
                <a:gd name="connsiteY42" fmla="*/ 442987 h 811664"/>
                <a:gd name="connsiteX43" fmla="*/ 235214 w 2063720"/>
                <a:gd name="connsiteY43" fmla="*/ 482655 h 811664"/>
                <a:gd name="connsiteX44" fmla="*/ 235214 w 2063720"/>
                <a:gd name="connsiteY44" fmla="*/ 520038 h 811664"/>
                <a:gd name="connsiteX45" fmla="*/ 213160 w 2063720"/>
                <a:gd name="connsiteY45" fmla="*/ 557287 h 811664"/>
                <a:gd name="connsiteX46" fmla="*/ 161927 w 2063720"/>
                <a:gd name="connsiteY46" fmla="*/ 602536 h 811664"/>
                <a:gd name="connsiteX47" fmla="*/ 120712 w 2063720"/>
                <a:gd name="connsiteY47" fmla="*/ 618269 h 811664"/>
                <a:gd name="connsiteX48" fmla="*/ 104374 w 2063720"/>
                <a:gd name="connsiteY48" fmla="*/ 612487 h 811664"/>
                <a:gd name="connsiteX49" fmla="*/ 22548 w 2063720"/>
                <a:gd name="connsiteY49" fmla="*/ 595813 h 811664"/>
                <a:gd name="connsiteX50" fmla="*/ -514 w 2063720"/>
                <a:gd name="connsiteY50" fmla="*/ 595813 h 811664"/>
                <a:gd name="connsiteX51" fmla="*/ 12933 w 2063720"/>
                <a:gd name="connsiteY51" fmla="*/ 503499 h 811664"/>
                <a:gd name="connsiteX52" fmla="*/ 51863 w 2063720"/>
                <a:gd name="connsiteY52" fmla="*/ 437810 h 811664"/>
                <a:gd name="connsiteX53" fmla="*/ 146866 w 2063720"/>
                <a:gd name="connsiteY53" fmla="*/ 333258 h 811664"/>
                <a:gd name="connsiteX54" fmla="*/ 263789 w 2063720"/>
                <a:gd name="connsiteY54" fmla="*/ 250021 h 811664"/>
                <a:gd name="connsiteX55" fmla="*/ 310181 w 2063720"/>
                <a:gd name="connsiteY55" fmla="*/ 221379 h 811664"/>
                <a:gd name="connsiteX56" fmla="*/ 320206 w 2063720"/>
                <a:gd name="connsiteY56" fmla="*/ 136393 h 811664"/>
                <a:gd name="connsiteX57" fmla="*/ 312534 w 2063720"/>
                <a:gd name="connsiteY57" fmla="*/ 128325 h 811664"/>
                <a:gd name="connsiteX58" fmla="*/ 270310 w 2063720"/>
                <a:gd name="connsiteY58" fmla="*/ 119181 h 811664"/>
                <a:gd name="connsiteX59" fmla="*/ 228154 w 2063720"/>
                <a:gd name="connsiteY59" fmla="*/ 131956 h 811664"/>
                <a:gd name="connsiteX60" fmla="*/ 337748 w 2063720"/>
                <a:gd name="connsiteY60" fmla="*/ 93296 h 811664"/>
                <a:gd name="connsiteX61" fmla="*/ 581475 w 2063720"/>
                <a:gd name="connsiteY61" fmla="*/ 45626 h 811664"/>
                <a:gd name="connsiteX62" fmla="*/ 791115 w 2063720"/>
                <a:gd name="connsiteY62" fmla="*/ 20346 h 811664"/>
                <a:gd name="connsiteX63" fmla="*/ 952480 w 2063720"/>
                <a:gd name="connsiteY63" fmla="*/ 13017 h 811664"/>
                <a:gd name="connsiteX64" fmla="*/ 1099053 w 2063720"/>
                <a:gd name="connsiteY64" fmla="*/ 9454 h 811664"/>
                <a:gd name="connsiteX65" fmla="*/ 1387358 w 2063720"/>
                <a:gd name="connsiteY65" fmla="*/ 4411 h 811664"/>
                <a:gd name="connsiteX66" fmla="*/ 1563514 w 2063720"/>
                <a:gd name="connsiteY66" fmla="*/ 14025 h 811664"/>
                <a:gd name="connsiteX67" fmla="*/ 1737183 w 2063720"/>
                <a:gd name="connsiteY67" fmla="*/ 22834 h 811664"/>
                <a:gd name="connsiteX68" fmla="*/ 1754530 w 2063720"/>
                <a:gd name="connsiteY68" fmla="*/ 23506 h 811664"/>
                <a:gd name="connsiteX69" fmla="*/ 1772885 w 2063720"/>
                <a:gd name="connsiteY69" fmla="*/ -1573 h 811664"/>
                <a:gd name="connsiteX70" fmla="*/ 1903792 w 2063720"/>
                <a:gd name="connsiteY70" fmla="*/ 170684 h 811664"/>
                <a:gd name="connsiteX71" fmla="*/ 1957984 w 2063720"/>
                <a:gd name="connsiteY71" fmla="*/ 256274 h 811664"/>
                <a:gd name="connsiteX72" fmla="*/ 2030329 w 2063720"/>
                <a:gd name="connsiteY72" fmla="*/ 346773 h 811664"/>
                <a:gd name="connsiteX73" fmla="*/ 2046801 w 2063720"/>
                <a:gd name="connsiteY73" fmla="*/ 357195 h 811664"/>
                <a:gd name="connsiteX74" fmla="*/ 2063207 w 2063720"/>
                <a:gd name="connsiteY74" fmla="*/ 371112 h 81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2063720" h="811664">
                  <a:moveTo>
                    <a:pt x="2063207" y="371112"/>
                  </a:moveTo>
                  <a:cubicBezTo>
                    <a:pt x="2024008" y="358741"/>
                    <a:pt x="1985886" y="343075"/>
                    <a:pt x="1946016" y="332317"/>
                  </a:cubicBezTo>
                  <a:cubicBezTo>
                    <a:pt x="1888261" y="316114"/>
                    <a:pt x="1829497" y="303877"/>
                    <a:pt x="1770061" y="295674"/>
                  </a:cubicBezTo>
                  <a:cubicBezTo>
                    <a:pt x="1731669" y="290699"/>
                    <a:pt x="1693548" y="284311"/>
                    <a:pt x="1654685" y="286463"/>
                  </a:cubicBezTo>
                  <a:cubicBezTo>
                    <a:pt x="1648634" y="291371"/>
                    <a:pt x="1640633" y="293052"/>
                    <a:pt x="1633102" y="290968"/>
                  </a:cubicBezTo>
                  <a:cubicBezTo>
                    <a:pt x="1580995" y="286463"/>
                    <a:pt x="1528552" y="286598"/>
                    <a:pt x="1476444" y="291371"/>
                  </a:cubicBezTo>
                  <a:cubicBezTo>
                    <a:pt x="1464544" y="293119"/>
                    <a:pt x="1452576" y="293791"/>
                    <a:pt x="1440541" y="293321"/>
                  </a:cubicBezTo>
                  <a:cubicBezTo>
                    <a:pt x="1400737" y="294128"/>
                    <a:pt x="1360867" y="291236"/>
                    <a:pt x="1321131" y="295002"/>
                  </a:cubicBezTo>
                  <a:cubicBezTo>
                    <a:pt x="1318374" y="296077"/>
                    <a:pt x="1315483" y="296817"/>
                    <a:pt x="1312592" y="297220"/>
                  </a:cubicBezTo>
                  <a:cubicBezTo>
                    <a:pt x="1270435" y="299238"/>
                    <a:pt x="1228346" y="301994"/>
                    <a:pt x="1186391" y="306701"/>
                  </a:cubicBezTo>
                  <a:cubicBezTo>
                    <a:pt x="1145311" y="318602"/>
                    <a:pt x="1102616" y="312146"/>
                    <a:pt x="1060796" y="317458"/>
                  </a:cubicBezTo>
                  <a:cubicBezTo>
                    <a:pt x="969154" y="328955"/>
                    <a:pt x="877042" y="336957"/>
                    <a:pt x="785602" y="350269"/>
                  </a:cubicBezTo>
                  <a:cubicBezTo>
                    <a:pt x="765431" y="353227"/>
                    <a:pt x="744790" y="356186"/>
                    <a:pt x="724417" y="359346"/>
                  </a:cubicBezTo>
                  <a:cubicBezTo>
                    <a:pt x="721842" y="360287"/>
                    <a:pt x="719187" y="360959"/>
                    <a:pt x="716484" y="361430"/>
                  </a:cubicBezTo>
                  <a:cubicBezTo>
                    <a:pt x="708758" y="362035"/>
                    <a:pt x="701107" y="363312"/>
                    <a:pt x="693624" y="365330"/>
                  </a:cubicBezTo>
                  <a:cubicBezTo>
                    <a:pt x="596469" y="382273"/>
                    <a:pt x="505324" y="423891"/>
                    <a:pt x="428985" y="486353"/>
                  </a:cubicBezTo>
                  <a:cubicBezTo>
                    <a:pt x="423358" y="491261"/>
                    <a:pt x="416917" y="495094"/>
                    <a:pt x="409958" y="497783"/>
                  </a:cubicBezTo>
                  <a:cubicBezTo>
                    <a:pt x="406596" y="498591"/>
                    <a:pt x="402562" y="497313"/>
                    <a:pt x="400007" y="500876"/>
                  </a:cubicBezTo>
                  <a:lnTo>
                    <a:pt x="400007" y="500876"/>
                  </a:lnTo>
                  <a:cubicBezTo>
                    <a:pt x="397910" y="502086"/>
                    <a:pt x="396154" y="503834"/>
                    <a:pt x="394898" y="505919"/>
                  </a:cubicBezTo>
                  <a:lnTo>
                    <a:pt x="394898" y="505919"/>
                  </a:lnTo>
                  <a:cubicBezTo>
                    <a:pt x="392887" y="507263"/>
                    <a:pt x="391132" y="508944"/>
                    <a:pt x="389720" y="510894"/>
                  </a:cubicBezTo>
                  <a:lnTo>
                    <a:pt x="389720" y="510894"/>
                  </a:lnTo>
                  <a:cubicBezTo>
                    <a:pt x="364278" y="531737"/>
                    <a:pt x="340981" y="555068"/>
                    <a:pt x="320199" y="580550"/>
                  </a:cubicBezTo>
                  <a:lnTo>
                    <a:pt x="320199" y="580550"/>
                  </a:lnTo>
                  <a:cubicBezTo>
                    <a:pt x="318330" y="582029"/>
                    <a:pt x="316676" y="583777"/>
                    <a:pt x="315291" y="585727"/>
                  </a:cubicBezTo>
                  <a:lnTo>
                    <a:pt x="315291" y="585727"/>
                  </a:lnTo>
                  <a:cubicBezTo>
                    <a:pt x="309744" y="592047"/>
                    <a:pt x="304728" y="598771"/>
                    <a:pt x="300297" y="605898"/>
                  </a:cubicBezTo>
                  <a:lnTo>
                    <a:pt x="300297" y="605898"/>
                  </a:lnTo>
                  <a:cubicBezTo>
                    <a:pt x="296438" y="610537"/>
                    <a:pt x="293083" y="615579"/>
                    <a:pt x="290279" y="620959"/>
                  </a:cubicBezTo>
                  <a:lnTo>
                    <a:pt x="290279" y="620959"/>
                  </a:lnTo>
                  <a:cubicBezTo>
                    <a:pt x="273403" y="633397"/>
                    <a:pt x="267890" y="653097"/>
                    <a:pt x="261032" y="670981"/>
                  </a:cubicBezTo>
                  <a:cubicBezTo>
                    <a:pt x="244048" y="712735"/>
                    <a:pt x="233459" y="756773"/>
                    <a:pt x="229633" y="801687"/>
                  </a:cubicBezTo>
                  <a:cubicBezTo>
                    <a:pt x="229633" y="804578"/>
                    <a:pt x="226742" y="807267"/>
                    <a:pt x="225195" y="810091"/>
                  </a:cubicBezTo>
                  <a:cubicBezTo>
                    <a:pt x="228692" y="774322"/>
                    <a:pt x="219615" y="739225"/>
                    <a:pt x="220018" y="703591"/>
                  </a:cubicBezTo>
                  <a:cubicBezTo>
                    <a:pt x="219850" y="692833"/>
                    <a:pt x="221699" y="682142"/>
                    <a:pt x="225464" y="672057"/>
                  </a:cubicBezTo>
                  <a:cubicBezTo>
                    <a:pt x="240592" y="634742"/>
                    <a:pt x="255653" y="597493"/>
                    <a:pt x="282547" y="566565"/>
                  </a:cubicBezTo>
                  <a:cubicBezTo>
                    <a:pt x="304600" y="541285"/>
                    <a:pt x="326654" y="516004"/>
                    <a:pt x="348706" y="490724"/>
                  </a:cubicBezTo>
                  <a:cubicBezTo>
                    <a:pt x="350334" y="488841"/>
                    <a:pt x="352384" y="487362"/>
                    <a:pt x="354691" y="486421"/>
                  </a:cubicBezTo>
                  <a:cubicBezTo>
                    <a:pt x="377752" y="477344"/>
                    <a:pt x="386224" y="461275"/>
                    <a:pt x="385821" y="435994"/>
                  </a:cubicBezTo>
                  <a:cubicBezTo>
                    <a:pt x="386735" y="425505"/>
                    <a:pt x="382284" y="415286"/>
                    <a:pt x="373987" y="408764"/>
                  </a:cubicBezTo>
                  <a:cubicBezTo>
                    <a:pt x="351195" y="390543"/>
                    <a:pt x="314551" y="383954"/>
                    <a:pt x="286245" y="404394"/>
                  </a:cubicBezTo>
                  <a:cubicBezTo>
                    <a:pt x="271675" y="415420"/>
                    <a:pt x="258692" y="428397"/>
                    <a:pt x="247652" y="442987"/>
                  </a:cubicBezTo>
                  <a:cubicBezTo>
                    <a:pt x="239200" y="454484"/>
                    <a:pt x="234823" y="468401"/>
                    <a:pt x="235214" y="482655"/>
                  </a:cubicBezTo>
                  <a:cubicBezTo>
                    <a:pt x="235214" y="495162"/>
                    <a:pt x="234541" y="507600"/>
                    <a:pt x="235214" y="520038"/>
                  </a:cubicBezTo>
                  <a:cubicBezTo>
                    <a:pt x="236357" y="537788"/>
                    <a:pt x="230373" y="549824"/>
                    <a:pt x="213160" y="557287"/>
                  </a:cubicBezTo>
                  <a:cubicBezTo>
                    <a:pt x="191712" y="566565"/>
                    <a:pt x="173767" y="582366"/>
                    <a:pt x="161927" y="602536"/>
                  </a:cubicBezTo>
                  <a:cubicBezTo>
                    <a:pt x="149757" y="622707"/>
                    <a:pt x="142563" y="624522"/>
                    <a:pt x="120712" y="618269"/>
                  </a:cubicBezTo>
                  <a:cubicBezTo>
                    <a:pt x="115131" y="616723"/>
                    <a:pt x="109672" y="614840"/>
                    <a:pt x="104374" y="612487"/>
                  </a:cubicBezTo>
                  <a:cubicBezTo>
                    <a:pt x="78925" y="600183"/>
                    <a:pt x="50787" y="594401"/>
                    <a:pt x="22548" y="595813"/>
                  </a:cubicBezTo>
                  <a:cubicBezTo>
                    <a:pt x="15220" y="596216"/>
                    <a:pt x="7891" y="595813"/>
                    <a:pt x="-514" y="595813"/>
                  </a:cubicBezTo>
                  <a:cubicBezTo>
                    <a:pt x="4126" y="563472"/>
                    <a:pt x="6815" y="533082"/>
                    <a:pt x="12933" y="503499"/>
                  </a:cubicBezTo>
                  <a:cubicBezTo>
                    <a:pt x="18380" y="477949"/>
                    <a:pt x="37878" y="459123"/>
                    <a:pt x="51863" y="437810"/>
                  </a:cubicBezTo>
                  <a:cubicBezTo>
                    <a:pt x="78018" y="398006"/>
                    <a:pt x="112375" y="365262"/>
                    <a:pt x="146866" y="333258"/>
                  </a:cubicBezTo>
                  <a:cubicBezTo>
                    <a:pt x="182494" y="301120"/>
                    <a:pt x="221726" y="273150"/>
                    <a:pt x="263789" y="250021"/>
                  </a:cubicBezTo>
                  <a:cubicBezTo>
                    <a:pt x="279972" y="241684"/>
                    <a:pt x="295483" y="232137"/>
                    <a:pt x="310181" y="221379"/>
                  </a:cubicBezTo>
                  <a:cubicBezTo>
                    <a:pt x="336416" y="200671"/>
                    <a:pt x="340901" y="162615"/>
                    <a:pt x="320206" y="136393"/>
                  </a:cubicBezTo>
                  <a:cubicBezTo>
                    <a:pt x="317899" y="133503"/>
                    <a:pt x="315331" y="130746"/>
                    <a:pt x="312534" y="128325"/>
                  </a:cubicBezTo>
                  <a:cubicBezTo>
                    <a:pt x="300432" y="117164"/>
                    <a:pt x="287859" y="111718"/>
                    <a:pt x="270310" y="119181"/>
                  </a:cubicBezTo>
                  <a:cubicBezTo>
                    <a:pt x="256863" y="124829"/>
                    <a:pt x="244156" y="134444"/>
                    <a:pt x="228154" y="131956"/>
                  </a:cubicBezTo>
                  <a:cubicBezTo>
                    <a:pt x="262666" y="113937"/>
                    <a:pt x="299571" y="100894"/>
                    <a:pt x="337748" y="93296"/>
                  </a:cubicBezTo>
                  <a:cubicBezTo>
                    <a:pt x="418430" y="74537"/>
                    <a:pt x="499112" y="55980"/>
                    <a:pt x="581475" y="45626"/>
                  </a:cubicBezTo>
                  <a:cubicBezTo>
                    <a:pt x="651333" y="36818"/>
                    <a:pt x="720989" y="25052"/>
                    <a:pt x="791115" y="20346"/>
                  </a:cubicBezTo>
                  <a:cubicBezTo>
                    <a:pt x="844903" y="16715"/>
                    <a:pt x="898692" y="13622"/>
                    <a:pt x="952480" y="13017"/>
                  </a:cubicBezTo>
                  <a:cubicBezTo>
                    <a:pt x="1001360" y="12344"/>
                    <a:pt x="1050173" y="11538"/>
                    <a:pt x="1099053" y="9454"/>
                  </a:cubicBezTo>
                  <a:cubicBezTo>
                    <a:pt x="1195065" y="5352"/>
                    <a:pt x="1291211" y="3873"/>
                    <a:pt x="1387358" y="4411"/>
                  </a:cubicBezTo>
                  <a:cubicBezTo>
                    <a:pt x="1446054" y="4411"/>
                    <a:pt x="1504818" y="10462"/>
                    <a:pt x="1563514" y="14025"/>
                  </a:cubicBezTo>
                  <a:cubicBezTo>
                    <a:pt x="1622210" y="17589"/>
                    <a:pt x="1679427" y="16648"/>
                    <a:pt x="1737183" y="22834"/>
                  </a:cubicBezTo>
                  <a:cubicBezTo>
                    <a:pt x="1742965" y="23506"/>
                    <a:pt x="1748747" y="23774"/>
                    <a:pt x="1754530" y="23506"/>
                  </a:cubicBezTo>
                  <a:cubicBezTo>
                    <a:pt x="1773490" y="22766"/>
                    <a:pt x="1775372" y="20077"/>
                    <a:pt x="1772885" y="-1573"/>
                  </a:cubicBezTo>
                  <a:cubicBezTo>
                    <a:pt x="1811881" y="59409"/>
                    <a:pt x="1863383" y="110844"/>
                    <a:pt x="1903792" y="170684"/>
                  </a:cubicBezTo>
                  <a:cubicBezTo>
                    <a:pt x="1922685" y="198653"/>
                    <a:pt x="1939494" y="228035"/>
                    <a:pt x="1957984" y="256274"/>
                  </a:cubicBezTo>
                  <a:cubicBezTo>
                    <a:pt x="1979230" y="288681"/>
                    <a:pt x="2000880" y="320820"/>
                    <a:pt x="2030329" y="346773"/>
                  </a:cubicBezTo>
                  <a:cubicBezTo>
                    <a:pt x="2034767" y="351681"/>
                    <a:pt x="2040481" y="355244"/>
                    <a:pt x="2046801" y="357195"/>
                  </a:cubicBezTo>
                  <a:cubicBezTo>
                    <a:pt x="2054130" y="359077"/>
                    <a:pt x="2060181" y="364186"/>
                    <a:pt x="2063207" y="371112"/>
                  </a:cubicBezTo>
                  <a:close/>
                </a:path>
              </a:pathLst>
            </a:custGeom>
            <a:solidFill>
              <a:srgbClr val="020202"/>
            </a:solidFill>
            <a:ln w="6712" cap="flat">
              <a:noFill/>
              <a:prstDash val="solid"/>
              <a:miter/>
            </a:ln>
          </p:spPr>
          <p:txBody>
            <a:bodyPr rtlCol="0" anchor="ctr"/>
            <a:lstStyle/>
            <a:p>
              <a:endParaRPr lang="es-CO"/>
            </a:p>
          </p:txBody>
        </p:sp>
        <p:sp>
          <p:nvSpPr>
            <p:cNvPr id="5552" name="Freeform: Shape 5551">
              <a:extLst>
                <a:ext uri="{FF2B5EF4-FFF2-40B4-BE49-F238E27FC236}">
                  <a16:creationId xmlns:a16="http://schemas.microsoft.com/office/drawing/2014/main" id="{9AA6A5C4-F6B8-94D7-48DF-5B9EA55664B6}"/>
                </a:ext>
              </a:extLst>
            </p:cNvPr>
            <p:cNvSpPr/>
            <p:nvPr/>
          </p:nvSpPr>
          <p:spPr>
            <a:xfrm>
              <a:off x="7427863" y="808706"/>
              <a:ext cx="41013" cy="44375"/>
            </a:xfrm>
            <a:custGeom>
              <a:avLst/>
              <a:gdLst>
                <a:gd name="connsiteX0" fmla="*/ 40500 w 41013"/>
                <a:gd name="connsiteY0" fmla="*/ 42802 h 44375"/>
                <a:gd name="connsiteX1" fmla="*/ -514 w 41013"/>
                <a:gd name="connsiteY1" fmla="*/ -1573 h 44375"/>
                <a:gd name="connsiteX2" fmla="*/ 40500 w 41013"/>
                <a:gd name="connsiteY2" fmla="*/ 42802 h 44375"/>
              </a:gdLst>
              <a:ahLst/>
              <a:cxnLst>
                <a:cxn ang="0">
                  <a:pos x="connsiteX0" y="connsiteY0"/>
                </a:cxn>
                <a:cxn ang="0">
                  <a:pos x="connsiteX1" y="connsiteY1"/>
                </a:cxn>
                <a:cxn ang="0">
                  <a:pos x="connsiteX2" y="connsiteY2"/>
                </a:cxn>
              </a:cxnLst>
              <a:rect l="l" t="t" r="r" b="b"/>
              <a:pathLst>
                <a:path w="41013" h="44375">
                  <a:moveTo>
                    <a:pt x="40500" y="42802"/>
                  </a:moveTo>
                  <a:cubicBezTo>
                    <a:pt x="24363" y="30498"/>
                    <a:pt x="10446" y="15504"/>
                    <a:pt x="-514" y="-1573"/>
                  </a:cubicBezTo>
                  <a:cubicBezTo>
                    <a:pt x="16698" y="9991"/>
                    <a:pt x="33306" y="22027"/>
                    <a:pt x="40500" y="42802"/>
                  </a:cubicBezTo>
                  <a:close/>
                </a:path>
              </a:pathLst>
            </a:custGeom>
            <a:solidFill>
              <a:srgbClr val="020202"/>
            </a:solidFill>
            <a:ln w="6712" cap="flat">
              <a:noFill/>
              <a:prstDash val="solid"/>
              <a:miter/>
            </a:ln>
          </p:spPr>
          <p:txBody>
            <a:bodyPr rtlCol="0" anchor="ctr"/>
            <a:lstStyle/>
            <a:p>
              <a:endParaRPr lang="es-CO"/>
            </a:p>
          </p:txBody>
        </p:sp>
        <p:sp>
          <p:nvSpPr>
            <p:cNvPr id="5553" name="Freeform: Shape 5552">
              <a:extLst>
                <a:ext uri="{FF2B5EF4-FFF2-40B4-BE49-F238E27FC236}">
                  <a16:creationId xmlns:a16="http://schemas.microsoft.com/office/drawing/2014/main" id="{2FA8BFBD-2EE2-3283-2FA0-2298116C0BC2}"/>
                </a:ext>
              </a:extLst>
            </p:cNvPr>
            <p:cNvSpPr/>
            <p:nvPr/>
          </p:nvSpPr>
          <p:spPr>
            <a:xfrm>
              <a:off x="7014769" y="495120"/>
              <a:ext cx="45720" cy="24406"/>
            </a:xfrm>
            <a:custGeom>
              <a:avLst/>
              <a:gdLst>
                <a:gd name="connsiteX0" fmla="*/ 45207 w 45720"/>
                <a:gd name="connsiteY0" fmla="*/ 22834 h 24406"/>
                <a:gd name="connsiteX1" fmla="*/ -514 w 45720"/>
                <a:gd name="connsiteY1" fmla="*/ -1573 h 24406"/>
                <a:gd name="connsiteX2" fmla="*/ 45207 w 45720"/>
                <a:gd name="connsiteY2" fmla="*/ 22834 h 24406"/>
              </a:gdLst>
              <a:ahLst/>
              <a:cxnLst>
                <a:cxn ang="0">
                  <a:pos x="connsiteX0" y="connsiteY0"/>
                </a:cxn>
                <a:cxn ang="0">
                  <a:pos x="connsiteX1" y="connsiteY1"/>
                </a:cxn>
                <a:cxn ang="0">
                  <a:pos x="connsiteX2" y="connsiteY2"/>
                </a:cxn>
              </a:cxnLst>
              <a:rect l="l" t="t" r="r" b="b"/>
              <a:pathLst>
                <a:path w="45720" h="24406">
                  <a:moveTo>
                    <a:pt x="45207" y="22834"/>
                  </a:moveTo>
                  <a:cubicBezTo>
                    <a:pt x="28667" y="17387"/>
                    <a:pt x="13203" y="9185"/>
                    <a:pt x="-514" y="-1573"/>
                  </a:cubicBezTo>
                  <a:cubicBezTo>
                    <a:pt x="17169" y="713"/>
                    <a:pt x="33440" y="9387"/>
                    <a:pt x="45207" y="22834"/>
                  </a:cubicBezTo>
                  <a:close/>
                </a:path>
              </a:pathLst>
            </a:custGeom>
            <a:solidFill>
              <a:srgbClr val="020202"/>
            </a:solidFill>
            <a:ln w="6712" cap="flat">
              <a:noFill/>
              <a:prstDash val="solid"/>
              <a:miter/>
            </a:ln>
          </p:spPr>
          <p:txBody>
            <a:bodyPr rtlCol="0" anchor="ctr"/>
            <a:lstStyle/>
            <a:p>
              <a:endParaRPr lang="es-CO"/>
            </a:p>
          </p:txBody>
        </p:sp>
        <p:sp>
          <p:nvSpPr>
            <p:cNvPr id="5554" name="Freeform: Shape 5553">
              <a:extLst>
                <a:ext uri="{FF2B5EF4-FFF2-40B4-BE49-F238E27FC236}">
                  <a16:creationId xmlns:a16="http://schemas.microsoft.com/office/drawing/2014/main" id="{4D3049B0-B85C-8D83-7468-C183A87B8276}"/>
                </a:ext>
              </a:extLst>
            </p:cNvPr>
            <p:cNvSpPr/>
            <p:nvPr/>
          </p:nvSpPr>
          <p:spPr>
            <a:xfrm>
              <a:off x="7324321" y="703617"/>
              <a:ext cx="29516" cy="25952"/>
            </a:xfrm>
            <a:custGeom>
              <a:avLst/>
              <a:gdLst>
                <a:gd name="connsiteX0" fmla="*/ 29003 w 29516"/>
                <a:gd name="connsiteY0" fmla="*/ 24380 h 25952"/>
                <a:gd name="connsiteX1" fmla="*/ -514 w 29516"/>
                <a:gd name="connsiteY1" fmla="*/ -1573 h 25952"/>
                <a:gd name="connsiteX2" fmla="*/ 29003 w 29516"/>
                <a:gd name="connsiteY2" fmla="*/ 24380 h 25952"/>
              </a:gdLst>
              <a:ahLst/>
              <a:cxnLst>
                <a:cxn ang="0">
                  <a:pos x="connsiteX0" y="connsiteY0"/>
                </a:cxn>
                <a:cxn ang="0">
                  <a:pos x="connsiteX1" y="connsiteY1"/>
                </a:cxn>
                <a:cxn ang="0">
                  <a:pos x="connsiteX2" y="connsiteY2"/>
                </a:cxn>
              </a:cxnLst>
              <a:rect l="l" t="t" r="r" b="b"/>
              <a:pathLst>
                <a:path w="29516" h="25952">
                  <a:moveTo>
                    <a:pt x="29003" y="24380"/>
                  </a:moveTo>
                  <a:cubicBezTo>
                    <a:pt x="17371" y="18059"/>
                    <a:pt x="7286" y="9185"/>
                    <a:pt x="-514" y="-1573"/>
                  </a:cubicBezTo>
                  <a:cubicBezTo>
                    <a:pt x="14547" y="1184"/>
                    <a:pt x="22683" y="11807"/>
                    <a:pt x="29003" y="24380"/>
                  </a:cubicBezTo>
                  <a:close/>
                </a:path>
              </a:pathLst>
            </a:custGeom>
            <a:solidFill>
              <a:srgbClr val="020202"/>
            </a:solidFill>
            <a:ln w="6712" cap="flat">
              <a:noFill/>
              <a:prstDash val="solid"/>
              <a:miter/>
            </a:ln>
          </p:spPr>
          <p:txBody>
            <a:bodyPr rtlCol="0" anchor="ctr"/>
            <a:lstStyle/>
            <a:p>
              <a:endParaRPr lang="es-CO"/>
            </a:p>
          </p:txBody>
        </p:sp>
        <p:sp>
          <p:nvSpPr>
            <p:cNvPr id="5555" name="Freeform: Shape 5554">
              <a:extLst>
                <a:ext uri="{FF2B5EF4-FFF2-40B4-BE49-F238E27FC236}">
                  <a16:creationId xmlns:a16="http://schemas.microsoft.com/office/drawing/2014/main" id="{5149FC1F-51BE-52B6-FA85-045A8781773B}"/>
                </a:ext>
              </a:extLst>
            </p:cNvPr>
            <p:cNvSpPr/>
            <p:nvPr/>
          </p:nvSpPr>
          <p:spPr>
            <a:xfrm>
              <a:off x="7388059" y="763860"/>
              <a:ext cx="25952" cy="29650"/>
            </a:xfrm>
            <a:custGeom>
              <a:avLst/>
              <a:gdLst>
                <a:gd name="connsiteX0" fmla="*/ 25439 w 25952"/>
                <a:gd name="connsiteY0" fmla="*/ 28078 h 29650"/>
                <a:gd name="connsiteX1" fmla="*/ -514 w 25952"/>
                <a:gd name="connsiteY1" fmla="*/ -1573 h 29650"/>
                <a:gd name="connsiteX2" fmla="*/ 25439 w 25952"/>
                <a:gd name="connsiteY2" fmla="*/ 28078 h 29650"/>
              </a:gdLst>
              <a:ahLst/>
              <a:cxnLst>
                <a:cxn ang="0">
                  <a:pos x="connsiteX0" y="connsiteY0"/>
                </a:cxn>
                <a:cxn ang="0">
                  <a:pos x="connsiteX1" y="connsiteY1"/>
                </a:cxn>
                <a:cxn ang="0">
                  <a:pos x="connsiteX2" y="connsiteY2"/>
                </a:cxn>
              </a:cxnLst>
              <a:rect l="l" t="t" r="r" b="b"/>
              <a:pathLst>
                <a:path w="25952" h="29650">
                  <a:moveTo>
                    <a:pt x="25439" y="28078"/>
                  </a:moveTo>
                  <a:cubicBezTo>
                    <a:pt x="14614" y="20346"/>
                    <a:pt x="5740" y="10193"/>
                    <a:pt x="-514" y="-1573"/>
                  </a:cubicBezTo>
                  <a:cubicBezTo>
                    <a:pt x="12127" y="4815"/>
                    <a:pt x="22884" y="12816"/>
                    <a:pt x="25439" y="28078"/>
                  </a:cubicBezTo>
                  <a:close/>
                </a:path>
              </a:pathLst>
            </a:custGeom>
            <a:solidFill>
              <a:srgbClr val="020202"/>
            </a:solidFill>
            <a:ln w="6712" cap="flat">
              <a:noFill/>
              <a:prstDash val="solid"/>
              <a:miter/>
            </a:ln>
          </p:spPr>
          <p:txBody>
            <a:bodyPr rtlCol="0" anchor="ctr"/>
            <a:lstStyle/>
            <a:p>
              <a:endParaRPr lang="es-CO"/>
            </a:p>
          </p:txBody>
        </p:sp>
        <p:sp>
          <p:nvSpPr>
            <p:cNvPr id="5556" name="Freeform: Shape 5555">
              <a:extLst>
                <a:ext uri="{FF2B5EF4-FFF2-40B4-BE49-F238E27FC236}">
                  <a16:creationId xmlns:a16="http://schemas.microsoft.com/office/drawing/2014/main" id="{F4FDEEA1-C94C-CDA8-B67B-1162454EDA9E}"/>
                </a:ext>
              </a:extLst>
            </p:cNvPr>
            <p:cNvSpPr/>
            <p:nvPr/>
          </p:nvSpPr>
          <p:spPr>
            <a:xfrm>
              <a:off x="7249555" y="643912"/>
              <a:ext cx="29650" cy="25818"/>
            </a:xfrm>
            <a:custGeom>
              <a:avLst/>
              <a:gdLst>
                <a:gd name="connsiteX0" fmla="*/ 29137 w 29650"/>
                <a:gd name="connsiteY0" fmla="*/ 24245 h 25818"/>
                <a:gd name="connsiteX1" fmla="*/ -514 w 29650"/>
                <a:gd name="connsiteY1" fmla="*/ -1573 h 25818"/>
                <a:gd name="connsiteX2" fmla="*/ 29137 w 29650"/>
                <a:gd name="connsiteY2" fmla="*/ 24245 h 25818"/>
              </a:gdLst>
              <a:ahLst/>
              <a:cxnLst>
                <a:cxn ang="0">
                  <a:pos x="connsiteX0" y="connsiteY0"/>
                </a:cxn>
                <a:cxn ang="0">
                  <a:pos x="connsiteX1" y="connsiteY1"/>
                </a:cxn>
                <a:cxn ang="0">
                  <a:pos x="connsiteX2" y="connsiteY2"/>
                </a:cxn>
              </a:cxnLst>
              <a:rect l="l" t="t" r="r" b="b"/>
              <a:pathLst>
                <a:path w="29650" h="25818">
                  <a:moveTo>
                    <a:pt x="29137" y="24245"/>
                  </a:moveTo>
                  <a:cubicBezTo>
                    <a:pt x="15152" y="20413"/>
                    <a:pt x="8362" y="8176"/>
                    <a:pt x="-514" y="-1573"/>
                  </a:cubicBezTo>
                  <a:cubicBezTo>
                    <a:pt x="14682" y="848"/>
                    <a:pt x="22616" y="11740"/>
                    <a:pt x="29137" y="24245"/>
                  </a:cubicBezTo>
                  <a:close/>
                </a:path>
              </a:pathLst>
            </a:custGeom>
            <a:solidFill>
              <a:srgbClr val="020202"/>
            </a:solidFill>
            <a:ln w="6712" cap="flat">
              <a:noFill/>
              <a:prstDash val="solid"/>
              <a:miter/>
            </a:ln>
          </p:spPr>
          <p:txBody>
            <a:bodyPr rtlCol="0" anchor="ctr"/>
            <a:lstStyle/>
            <a:p>
              <a:endParaRPr lang="es-CO"/>
            </a:p>
          </p:txBody>
        </p:sp>
        <p:sp>
          <p:nvSpPr>
            <p:cNvPr id="5557" name="Freeform: Shape 5556">
              <a:extLst>
                <a:ext uri="{FF2B5EF4-FFF2-40B4-BE49-F238E27FC236}">
                  <a16:creationId xmlns:a16="http://schemas.microsoft.com/office/drawing/2014/main" id="{6B7703EE-41A5-08BF-122C-55BFCF4E1357}"/>
                </a:ext>
              </a:extLst>
            </p:cNvPr>
            <p:cNvSpPr/>
            <p:nvPr/>
          </p:nvSpPr>
          <p:spPr>
            <a:xfrm>
              <a:off x="6781059" y="409624"/>
              <a:ext cx="40341" cy="10461"/>
            </a:xfrm>
            <a:custGeom>
              <a:avLst/>
              <a:gdLst>
                <a:gd name="connsiteX0" fmla="*/ 39828 w 40341"/>
                <a:gd name="connsiteY0" fmla="*/ 8889 h 10461"/>
                <a:gd name="connsiteX1" fmla="*/ -514 w 40341"/>
                <a:gd name="connsiteY1" fmla="*/ -1062 h 10461"/>
                <a:gd name="connsiteX2" fmla="*/ 39828 w 40341"/>
                <a:gd name="connsiteY2" fmla="*/ 8889 h 10461"/>
              </a:gdLst>
              <a:ahLst/>
              <a:cxnLst>
                <a:cxn ang="0">
                  <a:pos x="connsiteX0" y="connsiteY0"/>
                </a:cxn>
                <a:cxn ang="0">
                  <a:pos x="connsiteX1" y="connsiteY1"/>
                </a:cxn>
                <a:cxn ang="0">
                  <a:pos x="connsiteX2" y="connsiteY2"/>
                </a:cxn>
              </a:cxnLst>
              <a:rect l="l" t="t" r="r" b="b"/>
              <a:pathLst>
                <a:path w="40341" h="10461">
                  <a:moveTo>
                    <a:pt x="39828" y="8889"/>
                  </a:moveTo>
                  <a:cubicBezTo>
                    <a:pt x="25842" y="8284"/>
                    <a:pt x="12127" y="4855"/>
                    <a:pt x="-514" y="-1062"/>
                  </a:cubicBezTo>
                  <a:cubicBezTo>
                    <a:pt x="14076" y="-2406"/>
                    <a:pt x="28196" y="-1734"/>
                    <a:pt x="39828" y="8889"/>
                  </a:cubicBezTo>
                  <a:close/>
                </a:path>
              </a:pathLst>
            </a:custGeom>
            <a:solidFill>
              <a:srgbClr val="020202"/>
            </a:solidFill>
            <a:ln w="6712" cap="flat">
              <a:noFill/>
              <a:prstDash val="solid"/>
              <a:miter/>
            </a:ln>
          </p:spPr>
          <p:txBody>
            <a:bodyPr rtlCol="0" anchor="ctr"/>
            <a:lstStyle/>
            <a:p>
              <a:endParaRPr lang="es-CO"/>
            </a:p>
          </p:txBody>
        </p:sp>
        <p:sp>
          <p:nvSpPr>
            <p:cNvPr id="5558" name="Freeform: Shape 5557">
              <a:extLst>
                <a:ext uri="{FF2B5EF4-FFF2-40B4-BE49-F238E27FC236}">
                  <a16:creationId xmlns:a16="http://schemas.microsoft.com/office/drawing/2014/main" id="{4778C7D3-10FC-D2A4-44DD-56E1B6A210E9}"/>
                </a:ext>
              </a:extLst>
            </p:cNvPr>
            <p:cNvSpPr/>
            <p:nvPr/>
          </p:nvSpPr>
          <p:spPr>
            <a:xfrm>
              <a:off x="7502629" y="888379"/>
              <a:ext cx="20977" cy="24541"/>
            </a:xfrm>
            <a:custGeom>
              <a:avLst/>
              <a:gdLst>
                <a:gd name="connsiteX0" fmla="*/ 20464 w 20977"/>
                <a:gd name="connsiteY0" fmla="*/ 22968 h 24541"/>
                <a:gd name="connsiteX1" fmla="*/ -514 w 20977"/>
                <a:gd name="connsiteY1" fmla="*/ -1573 h 24541"/>
                <a:gd name="connsiteX2" fmla="*/ 20464 w 20977"/>
                <a:gd name="connsiteY2" fmla="*/ 22968 h 24541"/>
              </a:gdLst>
              <a:ahLst/>
              <a:cxnLst>
                <a:cxn ang="0">
                  <a:pos x="connsiteX0" y="connsiteY0"/>
                </a:cxn>
                <a:cxn ang="0">
                  <a:pos x="connsiteX1" y="connsiteY1"/>
                </a:cxn>
                <a:cxn ang="0">
                  <a:pos x="connsiteX2" y="connsiteY2"/>
                </a:cxn>
              </a:cxnLst>
              <a:rect l="l" t="t" r="r" b="b"/>
              <a:pathLst>
                <a:path w="20977" h="24541">
                  <a:moveTo>
                    <a:pt x="20464" y="22968"/>
                  </a:moveTo>
                  <a:cubicBezTo>
                    <a:pt x="11387" y="16850"/>
                    <a:pt x="4125" y="8378"/>
                    <a:pt x="-514" y="-1573"/>
                  </a:cubicBezTo>
                  <a:cubicBezTo>
                    <a:pt x="10715" y="1722"/>
                    <a:pt x="18917" y="11337"/>
                    <a:pt x="20464" y="22968"/>
                  </a:cubicBezTo>
                  <a:close/>
                </a:path>
              </a:pathLst>
            </a:custGeom>
            <a:solidFill>
              <a:srgbClr val="020202"/>
            </a:solidFill>
            <a:ln w="6712" cap="flat">
              <a:noFill/>
              <a:prstDash val="solid"/>
              <a:miter/>
            </a:ln>
          </p:spPr>
          <p:txBody>
            <a:bodyPr rtlCol="0" anchor="ctr"/>
            <a:lstStyle/>
            <a:p>
              <a:endParaRPr lang="es-CO"/>
            </a:p>
          </p:txBody>
        </p:sp>
        <p:sp>
          <p:nvSpPr>
            <p:cNvPr id="5559" name="Freeform: Shape 5558">
              <a:extLst>
                <a:ext uri="{FF2B5EF4-FFF2-40B4-BE49-F238E27FC236}">
                  <a16:creationId xmlns:a16="http://schemas.microsoft.com/office/drawing/2014/main" id="{3AF6B62F-DB60-8676-F74E-A53DF68A90F5}"/>
                </a:ext>
              </a:extLst>
            </p:cNvPr>
            <p:cNvSpPr/>
            <p:nvPr/>
          </p:nvSpPr>
          <p:spPr>
            <a:xfrm>
              <a:off x="7537591" y="928183"/>
              <a:ext cx="20776" cy="24809"/>
            </a:xfrm>
            <a:custGeom>
              <a:avLst/>
              <a:gdLst>
                <a:gd name="connsiteX0" fmla="*/ 20263 w 20776"/>
                <a:gd name="connsiteY0" fmla="*/ 23237 h 24809"/>
                <a:gd name="connsiteX1" fmla="*/ -514 w 20776"/>
                <a:gd name="connsiteY1" fmla="*/ -1573 h 24809"/>
                <a:gd name="connsiteX2" fmla="*/ 20263 w 20776"/>
                <a:gd name="connsiteY2" fmla="*/ 23237 h 24809"/>
              </a:gdLst>
              <a:ahLst/>
              <a:cxnLst>
                <a:cxn ang="0">
                  <a:pos x="connsiteX0" y="connsiteY0"/>
                </a:cxn>
                <a:cxn ang="0">
                  <a:pos x="connsiteX1" y="connsiteY1"/>
                </a:cxn>
                <a:cxn ang="0">
                  <a:pos x="connsiteX2" y="connsiteY2"/>
                </a:cxn>
              </a:cxnLst>
              <a:rect l="l" t="t" r="r" b="b"/>
              <a:pathLst>
                <a:path w="20776" h="24809">
                  <a:moveTo>
                    <a:pt x="20263" y="23237"/>
                  </a:moveTo>
                  <a:cubicBezTo>
                    <a:pt x="11387" y="16850"/>
                    <a:pt x="4193" y="8311"/>
                    <a:pt x="-514" y="-1573"/>
                  </a:cubicBezTo>
                  <a:cubicBezTo>
                    <a:pt x="10513" y="3201"/>
                    <a:pt x="19119" y="10126"/>
                    <a:pt x="20263" y="23237"/>
                  </a:cubicBezTo>
                  <a:close/>
                </a:path>
              </a:pathLst>
            </a:custGeom>
            <a:solidFill>
              <a:srgbClr val="020202"/>
            </a:solidFill>
            <a:ln w="6712" cap="flat">
              <a:noFill/>
              <a:prstDash val="solid"/>
              <a:miter/>
            </a:ln>
          </p:spPr>
          <p:txBody>
            <a:bodyPr rtlCol="0" anchor="ctr"/>
            <a:lstStyle/>
            <a:p>
              <a:endParaRPr lang="es-CO"/>
            </a:p>
          </p:txBody>
        </p:sp>
        <p:sp>
          <p:nvSpPr>
            <p:cNvPr id="5560" name="Freeform: Shape 5559">
              <a:extLst>
                <a:ext uri="{FF2B5EF4-FFF2-40B4-BE49-F238E27FC236}">
                  <a16:creationId xmlns:a16="http://schemas.microsoft.com/office/drawing/2014/main" id="{961A463C-9EED-C319-E787-77A9197F8FFC}"/>
                </a:ext>
              </a:extLst>
            </p:cNvPr>
            <p:cNvSpPr/>
            <p:nvPr/>
          </p:nvSpPr>
          <p:spPr>
            <a:xfrm>
              <a:off x="7079651" y="529807"/>
              <a:ext cx="25617" cy="14798"/>
            </a:xfrm>
            <a:custGeom>
              <a:avLst/>
              <a:gdLst>
                <a:gd name="connsiteX0" fmla="*/ 25103 w 25617"/>
                <a:gd name="connsiteY0" fmla="*/ 13225 h 14798"/>
                <a:gd name="connsiteX1" fmla="*/ -514 w 25617"/>
                <a:gd name="connsiteY1" fmla="*/ -1499 h 14798"/>
                <a:gd name="connsiteX2" fmla="*/ 25103 w 25617"/>
                <a:gd name="connsiteY2" fmla="*/ 13225 h 14798"/>
              </a:gdLst>
              <a:ahLst/>
              <a:cxnLst>
                <a:cxn ang="0">
                  <a:pos x="connsiteX0" y="connsiteY0"/>
                </a:cxn>
                <a:cxn ang="0">
                  <a:pos x="connsiteX1" y="connsiteY1"/>
                </a:cxn>
                <a:cxn ang="0">
                  <a:pos x="connsiteX2" y="connsiteY2"/>
                </a:cxn>
              </a:cxnLst>
              <a:rect l="l" t="t" r="r" b="b"/>
              <a:pathLst>
                <a:path w="25617" h="14798">
                  <a:moveTo>
                    <a:pt x="25103" y="13225"/>
                  </a:moveTo>
                  <a:cubicBezTo>
                    <a:pt x="15220" y="11074"/>
                    <a:pt x="6277" y="5964"/>
                    <a:pt x="-514" y="-1499"/>
                  </a:cubicBezTo>
                  <a:cubicBezTo>
                    <a:pt x="10244" y="-2306"/>
                    <a:pt x="20396" y="3544"/>
                    <a:pt x="25103" y="13225"/>
                  </a:cubicBezTo>
                  <a:close/>
                </a:path>
              </a:pathLst>
            </a:custGeom>
            <a:solidFill>
              <a:srgbClr val="020202"/>
            </a:solidFill>
            <a:ln w="6712" cap="flat">
              <a:noFill/>
              <a:prstDash val="solid"/>
              <a:miter/>
            </a:ln>
          </p:spPr>
          <p:txBody>
            <a:bodyPr rtlCol="0" anchor="ctr"/>
            <a:lstStyle/>
            <a:p>
              <a:endParaRPr lang="es-CO"/>
            </a:p>
          </p:txBody>
        </p:sp>
        <p:sp>
          <p:nvSpPr>
            <p:cNvPr id="5561" name="Freeform: Shape 5560">
              <a:extLst>
                <a:ext uri="{FF2B5EF4-FFF2-40B4-BE49-F238E27FC236}">
                  <a16:creationId xmlns:a16="http://schemas.microsoft.com/office/drawing/2014/main" id="{7D6D4BA8-CEC7-7308-B4CA-876874A0C5F0}"/>
                </a:ext>
              </a:extLst>
            </p:cNvPr>
            <p:cNvSpPr/>
            <p:nvPr/>
          </p:nvSpPr>
          <p:spPr>
            <a:xfrm>
              <a:off x="6935566" y="459688"/>
              <a:ext cx="25145" cy="10622"/>
            </a:xfrm>
            <a:custGeom>
              <a:avLst/>
              <a:gdLst>
                <a:gd name="connsiteX0" fmla="*/ 24632 w 25145"/>
                <a:gd name="connsiteY0" fmla="*/ 9049 h 10622"/>
                <a:gd name="connsiteX1" fmla="*/ -514 w 25145"/>
                <a:gd name="connsiteY1" fmla="*/ -1439 h 10622"/>
                <a:gd name="connsiteX2" fmla="*/ 24632 w 25145"/>
                <a:gd name="connsiteY2" fmla="*/ 9049 h 10622"/>
              </a:gdLst>
              <a:ahLst/>
              <a:cxnLst>
                <a:cxn ang="0">
                  <a:pos x="connsiteX0" y="connsiteY0"/>
                </a:cxn>
                <a:cxn ang="0">
                  <a:pos x="connsiteX1" y="connsiteY1"/>
                </a:cxn>
                <a:cxn ang="0">
                  <a:pos x="connsiteX2" y="connsiteY2"/>
                </a:cxn>
              </a:cxnLst>
              <a:rect l="l" t="t" r="r" b="b"/>
              <a:pathLst>
                <a:path w="25145" h="10622">
                  <a:moveTo>
                    <a:pt x="24632" y="9049"/>
                  </a:moveTo>
                  <a:cubicBezTo>
                    <a:pt x="15354" y="8310"/>
                    <a:pt x="6546" y="4680"/>
                    <a:pt x="-514" y="-1439"/>
                  </a:cubicBezTo>
                  <a:cubicBezTo>
                    <a:pt x="9639" y="-2111"/>
                    <a:pt x="18783" y="-498"/>
                    <a:pt x="24632" y="9049"/>
                  </a:cubicBezTo>
                  <a:close/>
                </a:path>
              </a:pathLst>
            </a:custGeom>
            <a:solidFill>
              <a:srgbClr val="020202"/>
            </a:solidFill>
            <a:ln w="6712" cap="flat">
              <a:noFill/>
              <a:prstDash val="solid"/>
              <a:miter/>
            </a:ln>
          </p:spPr>
          <p:txBody>
            <a:bodyPr rtlCol="0" anchor="ctr"/>
            <a:lstStyle/>
            <a:p>
              <a:endParaRPr lang="es-CO"/>
            </a:p>
          </p:txBody>
        </p:sp>
        <p:sp>
          <p:nvSpPr>
            <p:cNvPr id="5562" name="Freeform: Shape 5561">
              <a:extLst>
                <a:ext uri="{FF2B5EF4-FFF2-40B4-BE49-F238E27FC236}">
                  <a16:creationId xmlns:a16="http://schemas.microsoft.com/office/drawing/2014/main" id="{EF25B575-CE6F-E0ED-8603-3B86AA1E9DB8}"/>
                </a:ext>
              </a:extLst>
            </p:cNvPr>
            <p:cNvSpPr/>
            <p:nvPr/>
          </p:nvSpPr>
          <p:spPr>
            <a:xfrm>
              <a:off x="7219097" y="619146"/>
              <a:ext cx="20170" cy="15890"/>
            </a:xfrm>
            <a:custGeom>
              <a:avLst/>
              <a:gdLst>
                <a:gd name="connsiteX0" fmla="*/ 19657 w 20170"/>
                <a:gd name="connsiteY0" fmla="*/ 14318 h 15890"/>
                <a:gd name="connsiteX1" fmla="*/ -514 w 20170"/>
                <a:gd name="connsiteY1" fmla="*/ -1550 h 15890"/>
                <a:gd name="connsiteX2" fmla="*/ 19657 w 20170"/>
                <a:gd name="connsiteY2" fmla="*/ 14318 h 15890"/>
              </a:gdLst>
              <a:ahLst/>
              <a:cxnLst>
                <a:cxn ang="0">
                  <a:pos x="connsiteX0" y="connsiteY0"/>
                </a:cxn>
                <a:cxn ang="0">
                  <a:pos x="connsiteX1" y="connsiteY1"/>
                </a:cxn>
                <a:cxn ang="0">
                  <a:pos x="connsiteX2" y="connsiteY2"/>
                </a:cxn>
              </a:cxnLst>
              <a:rect l="l" t="t" r="r" b="b"/>
              <a:pathLst>
                <a:path w="20170" h="15890">
                  <a:moveTo>
                    <a:pt x="19657" y="14318"/>
                  </a:moveTo>
                  <a:cubicBezTo>
                    <a:pt x="11387" y="11360"/>
                    <a:pt x="4328" y="5779"/>
                    <a:pt x="-514" y="-1550"/>
                  </a:cubicBezTo>
                  <a:cubicBezTo>
                    <a:pt x="9236" y="-2020"/>
                    <a:pt x="17775" y="4771"/>
                    <a:pt x="19657" y="14318"/>
                  </a:cubicBezTo>
                  <a:close/>
                </a:path>
              </a:pathLst>
            </a:custGeom>
            <a:solidFill>
              <a:srgbClr val="020202"/>
            </a:solidFill>
            <a:ln w="6712" cap="flat">
              <a:noFill/>
              <a:prstDash val="solid"/>
              <a:miter/>
            </a:ln>
          </p:spPr>
          <p:txBody>
            <a:bodyPr rtlCol="0" anchor="ctr"/>
            <a:lstStyle/>
            <a:p>
              <a:endParaRPr lang="es-CO"/>
            </a:p>
          </p:txBody>
        </p:sp>
        <p:sp>
          <p:nvSpPr>
            <p:cNvPr id="5563" name="Freeform: Shape 5562">
              <a:extLst>
                <a:ext uri="{FF2B5EF4-FFF2-40B4-BE49-F238E27FC236}">
                  <a16:creationId xmlns:a16="http://schemas.microsoft.com/office/drawing/2014/main" id="{65CF88A9-237E-BF7D-A0D2-5FF4C07A3628}"/>
                </a:ext>
              </a:extLst>
            </p:cNvPr>
            <p:cNvSpPr/>
            <p:nvPr/>
          </p:nvSpPr>
          <p:spPr>
            <a:xfrm>
              <a:off x="6980816" y="479372"/>
              <a:ext cx="24608" cy="11108"/>
            </a:xfrm>
            <a:custGeom>
              <a:avLst/>
              <a:gdLst>
                <a:gd name="connsiteX0" fmla="*/ 24095 w 24608"/>
                <a:gd name="connsiteY0" fmla="*/ 9536 h 11108"/>
                <a:gd name="connsiteX1" fmla="*/ -514 w 24608"/>
                <a:gd name="connsiteY1" fmla="*/ -1557 h 11108"/>
                <a:gd name="connsiteX2" fmla="*/ 24095 w 24608"/>
                <a:gd name="connsiteY2" fmla="*/ 9536 h 11108"/>
              </a:gdLst>
              <a:ahLst/>
              <a:cxnLst>
                <a:cxn ang="0">
                  <a:pos x="connsiteX0" y="connsiteY0"/>
                </a:cxn>
                <a:cxn ang="0">
                  <a:pos x="connsiteX1" y="connsiteY1"/>
                </a:cxn>
                <a:cxn ang="0">
                  <a:pos x="connsiteX2" y="connsiteY2"/>
                </a:cxn>
              </a:cxnLst>
              <a:rect l="l" t="t" r="r" b="b"/>
              <a:pathLst>
                <a:path w="24608" h="11108">
                  <a:moveTo>
                    <a:pt x="24095" y="9536"/>
                  </a:moveTo>
                  <a:cubicBezTo>
                    <a:pt x="14950" y="8393"/>
                    <a:pt x="6412" y="4493"/>
                    <a:pt x="-514" y="-1557"/>
                  </a:cubicBezTo>
                  <a:cubicBezTo>
                    <a:pt x="9437" y="-1759"/>
                    <a:pt x="18581" y="-78"/>
                    <a:pt x="24095" y="9536"/>
                  </a:cubicBezTo>
                  <a:close/>
                </a:path>
              </a:pathLst>
            </a:custGeom>
            <a:solidFill>
              <a:srgbClr val="020202"/>
            </a:solidFill>
            <a:ln w="6712" cap="flat">
              <a:noFill/>
              <a:prstDash val="solid"/>
              <a:miter/>
            </a:ln>
          </p:spPr>
          <p:txBody>
            <a:bodyPr rtlCol="0" anchor="ctr"/>
            <a:lstStyle/>
            <a:p>
              <a:endParaRPr lang="es-CO"/>
            </a:p>
          </p:txBody>
        </p:sp>
        <p:sp>
          <p:nvSpPr>
            <p:cNvPr id="5564" name="Freeform: Shape 5563">
              <a:extLst>
                <a:ext uri="{FF2B5EF4-FFF2-40B4-BE49-F238E27FC236}">
                  <a16:creationId xmlns:a16="http://schemas.microsoft.com/office/drawing/2014/main" id="{05D71435-0CC9-6FF8-2A06-F52E48BBC438}"/>
                </a:ext>
              </a:extLst>
            </p:cNvPr>
            <p:cNvSpPr/>
            <p:nvPr/>
          </p:nvSpPr>
          <p:spPr>
            <a:xfrm>
              <a:off x="6910689" y="449397"/>
              <a:ext cx="25213" cy="10694"/>
            </a:xfrm>
            <a:custGeom>
              <a:avLst/>
              <a:gdLst>
                <a:gd name="connsiteX0" fmla="*/ 24700 w 25213"/>
                <a:gd name="connsiteY0" fmla="*/ 9121 h 10694"/>
                <a:gd name="connsiteX1" fmla="*/ -514 w 25213"/>
                <a:gd name="connsiteY1" fmla="*/ -1166 h 10694"/>
                <a:gd name="connsiteX2" fmla="*/ 24700 w 25213"/>
                <a:gd name="connsiteY2" fmla="*/ 9121 h 10694"/>
              </a:gdLst>
              <a:ahLst/>
              <a:cxnLst>
                <a:cxn ang="0">
                  <a:pos x="connsiteX0" y="connsiteY0"/>
                </a:cxn>
                <a:cxn ang="0">
                  <a:pos x="connsiteX1" y="connsiteY1"/>
                </a:cxn>
                <a:cxn ang="0">
                  <a:pos x="connsiteX2" y="connsiteY2"/>
                </a:cxn>
              </a:cxnLst>
              <a:rect l="l" t="t" r="r" b="b"/>
              <a:pathLst>
                <a:path w="25213" h="10694">
                  <a:moveTo>
                    <a:pt x="24700" y="9121"/>
                  </a:moveTo>
                  <a:cubicBezTo>
                    <a:pt x="15421" y="8448"/>
                    <a:pt x="6614" y="4818"/>
                    <a:pt x="-514" y="-1166"/>
                  </a:cubicBezTo>
                  <a:cubicBezTo>
                    <a:pt x="9169" y="-2914"/>
                    <a:pt x="18985" y="1053"/>
                    <a:pt x="24700" y="9121"/>
                  </a:cubicBezTo>
                  <a:close/>
                </a:path>
              </a:pathLst>
            </a:custGeom>
            <a:solidFill>
              <a:srgbClr val="020202"/>
            </a:solidFill>
            <a:ln w="6712" cap="flat">
              <a:noFill/>
              <a:prstDash val="solid"/>
              <a:miter/>
            </a:ln>
          </p:spPr>
          <p:txBody>
            <a:bodyPr rtlCol="0" anchor="ctr"/>
            <a:lstStyle/>
            <a:p>
              <a:endParaRPr lang="es-CO"/>
            </a:p>
          </p:txBody>
        </p:sp>
        <p:sp>
          <p:nvSpPr>
            <p:cNvPr id="5565" name="Freeform: Shape 5564">
              <a:extLst>
                <a:ext uri="{FF2B5EF4-FFF2-40B4-BE49-F238E27FC236}">
                  <a16:creationId xmlns:a16="http://schemas.microsoft.com/office/drawing/2014/main" id="{A8FAC3A6-5C0F-AB9B-66FD-8CB89C2881D4}"/>
                </a:ext>
              </a:extLst>
            </p:cNvPr>
            <p:cNvSpPr/>
            <p:nvPr/>
          </p:nvSpPr>
          <p:spPr>
            <a:xfrm>
              <a:off x="6885543" y="439568"/>
              <a:ext cx="25482" cy="10505"/>
            </a:xfrm>
            <a:custGeom>
              <a:avLst/>
              <a:gdLst>
                <a:gd name="connsiteX0" fmla="*/ 24969 w 25482"/>
                <a:gd name="connsiteY0" fmla="*/ 8933 h 10505"/>
                <a:gd name="connsiteX1" fmla="*/ -514 w 25482"/>
                <a:gd name="connsiteY1" fmla="*/ -1019 h 10505"/>
                <a:gd name="connsiteX2" fmla="*/ 24969 w 25482"/>
                <a:gd name="connsiteY2" fmla="*/ 8933 h 10505"/>
              </a:gdLst>
              <a:ahLst/>
              <a:cxnLst>
                <a:cxn ang="0">
                  <a:pos x="connsiteX0" y="connsiteY0"/>
                </a:cxn>
                <a:cxn ang="0">
                  <a:pos x="connsiteX1" y="connsiteY1"/>
                </a:cxn>
                <a:cxn ang="0">
                  <a:pos x="connsiteX2" y="connsiteY2"/>
                </a:cxn>
              </a:cxnLst>
              <a:rect l="l" t="t" r="r" b="b"/>
              <a:pathLst>
                <a:path w="25482" h="10505">
                  <a:moveTo>
                    <a:pt x="24969" y="8933"/>
                  </a:moveTo>
                  <a:cubicBezTo>
                    <a:pt x="15623" y="8327"/>
                    <a:pt x="6748" y="4830"/>
                    <a:pt x="-514" y="-1019"/>
                  </a:cubicBezTo>
                  <a:cubicBezTo>
                    <a:pt x="9236" y="-3103"/>
                    <a:pt x="19254" y="797"/>
                    <a:pt x="24969" y="8933"/>
                  </a:cubicBezTo>
                  <a:close/>
                </a:path>
              </a:pathLst>
            </a:custGeom>
            <a:solidFill>
              <a:srgbClr val="020202"/>
            </a:solidFill>
            <a:ln w="6712" cap="flat">
              <a:noFill/>
              <a:prstDash val="solid"/>
              <a:miter/>
            </a:ln>
          </p:spPr>
          <p:txBody>
            <a:bodyPr rtlCol="0" anchor="ctr"/>
            <a:lstStyle/>
            <a:p>
              <a:endParaRPr lang="es-CO"/>
            </a:p>
          </p:txBody>
        </p:sp>
        <p:sp>
          <p:nvSpPr>
            <p:cNvPr id="5566" name="Freeform: Shape 5565">
              <a:extLst>
                <a:ext uri="{FF2B5EF4-FFF2-40B4-BE49-F238E27FC236}">
                  <a16:creationId xmlns:a16="http://schemas.microsoft.com/office/drawing/2014/main" id="{69A07304-9695-D54A-C194-E2C96BA71C7E}"/>
                </a:ext>
              </a:extLst>
            </p:cNvPr>
            <p:cNvSpPr/>
            <p:nvPr/>
          </p:nvSpPr>
          <p:spPr>
            <a:xfrm>
              <a:off x="7199196" y="604448"/>
              <a:ext cx="20574" cy="14990"/>
            </a:xfrm>
            <a:custGeom>
              <a:avLst/>
              <a:gdLst>
                <a:gd name="connsiteX0" fmla="*/ 20061 w 20574"/>
                <a:gd name="connsiteY0" fmla="*/ 13418 h 14990"/>
                <a:gd name="connsiteX1" fmla="*/ -514 w 20574"/>
                <a:gd name="connsiteY1" fmla="*/ -1508 h 14990"/>
                <a:gd name="connsiteX2" fmla="*/ 20061 w 20574"/>
                <a:gd name="connsiteY2" fmla="*/ 13418 h 14990"/>
              </a:gdLst>
              <a:ahLst/>
              <a:cxnLst>
                <a:cxn ang="0">
                  <a:pos x="connsiteX0" y="connsiteY0"/>
                </a:cxn>
                <a:cxn ang="0">
                  <a:pos x="connsiteX1" y="connsiteY1"/>
                </a:cxn>
                <a:cxn ang="0">
                  <a:pos x="connsiteX2" y="connsiteY2"/>
                </a:cxn>
              </a:cxnLst>
              <a:rect l="l" t="t" r="r" b="b"/>
              <a:pathLst>
                <a:path w="20574" h="14990">
                  <a:moveTo>
                    <a:pt x="20061" y="13418"/>
                  </a:moveTo>
                  <a:cubicBezTo>
                    <a:pt x="11723" y="10863"/>
                    <a:pt x="4462" y="5618"/>
                    <a:pt x="-514" y="-1508"/>
                  </a:cubicBezTo>
                  <a:cubicBezTo>
                    <a:pt x="10513" y="-2315"/>
                    <a:pt x="16026" y="4543"/>
                    <a:pt x="20061" y="13418"/>
                  </a:cubicBezTo>
                  <a:close/>
                </a:path>
              </a:pathLst>
            </a:custGeom>
            <a:solidFill>
              <a:srgbClr val="020202"/>
            </a:solidFill>
            <a:ln w="6712" cap="flat">
              <a:noFill/>
              <a:prstDash val="solid"/>
              <a:miter/>
            </a:ln>
          </p:spPr>
          <p:txBody>
            <a:bodyPr rtlCol="0" anchor="ctr"/>
            <a:lstStyle/>
            <a:p>
              <a:endParaRPr lang="es-CO"/>
            </a:p>
          </p:txBody>
        </p:sp>
        <p:sp>
          <p:nvSpPr>
            <p:cNvPr id="5567" name="Freeform: Shape 5566">
              <a:extLst>
                <a:ext uri="{FF2B5EF4-FFF2-40B4-BE49-F238E27FC236}">
                  <a16:creationId xmlns:a16="http://schemas.microsoft.com/office/drawing/2014/main" id="{CC42605A-7069-49FE-890F-6669293AC8B6}"/>
                </a:ext>
              </a:extLst>
            </p:cNvPr>
            <p:cNvSpPr/>
            <p:nvPr/>
          </p:nvSpPr>
          <p:spPr>
            <a:xfrm>
              <a:off x="7473784" y="857880"/>
              <a:ext cx="15094" cy="15169"/>
            </a:xfrm>
            <a:custGeom>
              <a:avLst/>
              <a:gdLst>
                <a:gd name="connsiteX0" fmla="*/ 14480 w 15094"/>
                <a:gd name="connsiteY0" fmla="*/ 13597 h 15169"/>
                <a:gd name="connsiteX1" fmla="*/ -514 w 15094"/>
                <a:gd name="connsiteY1" fmla="*/ -1464 h 15169"/>
                <a:gd name="connsiteX2" fmla="*/ 14480 w 15094"/>
                <a:gd name="connsiteY2" fmla="*/ 10235 h 15169"/>
                <a:gd name="connsiteX3" fmla="*/ 14480 w 15094"/>
                <a:gd name="connsiteY3" fmla="*/ 13597 h 15169"/>
              </a:gdLst>
              <a:ahLst/>
              <a:cxnLst>
                <a:cxn ang="0">
                  <a:pos x="connsiteX0" y="connsiteY0"/>
                </a:cxn>
                <a:cxn ang="0">
                  <a:pos x="connsiteX1" y="connsiteY1"/>
                </a:cxn>
                <a:cxn ang="0">
                  <a:pos x="connsiteX2" y="connsiteY2"/>
                </a:cxn>
                <a:cxn ang="0">
                  <a:pos x="connsiteX3" y="connsiteY3"/>
                </a:cxn>
              </a:cxnLst>
              <a:rect l="l" t="t" r="r" b="b"/>
              <a:pathLst>
                <a:path w="15094" h="15169">
                  <a:moveTo>
                    <a:pt x="14480" y="13597"/>
                  </a:moveTo>
                  <a:cubicBezTo>
                    <a:pt x="8227" y="9967"/>
                    <a:pt x="3117" y="4790"/>
                    <a:pt x="-514" y="-1464"/>
                  </a:cubicBezTo>
                  <a:cubicBezTo>
                    <a:pt x="6882" y="-2405"/>
                    <a:pt x="13606" y="2840"/>
                    <a:pt x="14480" y="10235"/>
                  </a:cubicBezTo>
                  <a:cubicBezTo>
                    <a:pt x="14614" y="11379"/>
                    <a:pt x="14614" y="12455"/>
                    <a:pt x="14480" y="13597"/>
                  </a:cubicBezTo>
                  <a:close/>
                </a:path>
              </a:pathLst>
            </a:custGeom>
            <a:solidFill>
              <a:srgbClr val="020202"/>
            </a:solidFill>
            <a:ln w="6712" cap="flat">
              <a:noFill/>
              <a:prstDash val="solid"/>
              <a:miter/>
            </a:ln>
          </p:spPr>
          <p:txBody>
            <a:bodyPr rtlCol="0" anchor="ctr"/>
            <a:lstStyle/>
            <a:p>
              <a:endParaRPr lang="es-CO"/>
            </a:p>
          </p:txBody>
        </p:sp>
        <p:sp>
          <p:nvSpPr>
            <p:cNvPr id="5568" name="Freeform: Shape 5567">
              <a:extLst>
                <a:ext uri="{FF2B5EF4-FFF2-40B4-BE49-F238E27FC236}">
                  <a16:creationId xmlns:a16="http://schemas.microsoft.com/office/drawing/2014/main" id="{C63694AA-018A-E9C6-93AD-47F4AE4B29DE}"/>
                </a:ext>
              </a:extLst>
            </p:cNvPr>
            <p:cNvSpPr/>
            <p:nvPr/>
          </p:nvSpPr>
          <p:spPr>
            <a:xfrm>
              <a:off x="6820997" y="419536"/>
              <a:ext cx="20170" cy="6212"/>
            </a:xfrm>
            <a:custGeom>
              <a:avLst/>
              <a:gdLst>
                <a:gd name="connsiteX0" fmla="*/ 19657 w 20170"/>
                <a:gd name="connsiteY0" fmla="*/ 4490 h 6212"/>
                <a:gd name="connsiteX1" fmla="*/ -514 w 20170"/>
                <a:gd name="connsiteY1" fmla="*/ -1226 h 6212"/>
                <a:gd name="connsiteX2" fmla="*/ 19657 w 20170"/>
                <a:gd name="connsiteY2" fmla="*/ 4490 h 6212"/>
              </a:gdLst>
              <a:ahLst/>
              <a:cxnLst>
                <a:cxn ang="0">
                  <a:pos x="connsiteX0" y="connsiteY0"/>
                </a:cxn>
                <a:cxn ang="0">
                  <a:pos x="connsiteX1" y="connsiteY1"/>
                </a:cxn>
                <a:cxn ang="0">
                  <a:pos x="connsiteX2" y="connsiteY2"/>
                </a:cxn>
              </a:cxnLst>
              <a:rect l="l" t="t" r="r" b="b"/>
              <a:pathLst>
                <a:path w="20170" h="6212">
                  <a:moveTo>
                    <a:pt x="19657" y="4490"/>
                  </a:moveTo>
                  <a:cubicBezTo>
                    <a:pt x="12463" y="5230"/>
                    <a:pt x="5201" y="3212"/>
                    <a:pt x="-514" y="-1226"/>
                  </a:cubicBezTo>
                  <a:cubicBezTo>
                    <a:pt x="6681" y="-755"/>
                    <a:pt x="14950" y="-4385"/>
                    <a:pt x="19657" y="4490"/>
                  </a:cubicBezTo>
                  <a:close/>
                </a:path>
              </a:pathLst>
            </a:custGeom>
            <a:solidFill>
              <a:srgbClr val="020202"/>
            </a:solidFill>
            <a:ln w="6712" cap="flat">
              <a:noFill/>
              <a:prstDash val="solid"/>
              <a:miter/>
            </a:ln>
          </p:spPr>
          <p:txBody>
            <a:bodyPr rtlCol="0" anchor="ctr"/>
            <a:lstStyle/>
            <a:p>
              <a:endParaRPr lang="es-CO"/>
            </a:p>
          </p:txBody>
        </p:sp>
        <p:sp>
          <p:nvSpPr>
            <p:cNvPr id="5569" name="Freeform: Shape 5568">
              <a:extLst>
                <a:ext uri="{FF2B5EF4-FFF2-40B4-BE49-F238E27FC236}">
                  <a16:creationId xmlns:a16="http://schemas.microsoft.com/office/drawing/2014/main" id="{79518A37-A46B-1632-6D0C-4C57B9A6E8F4}"/>
                </a:ext>
              </a:extLst>
            </p:cNvPr>
            <p:cNvSpPr/>
            <p:nvPr/>
          </p:nvSpPr>
          <p:spPr>
            <a:xfrm>
              <a:off x="7154282" y="574384"/>
              <a:ext cx="15464" cy="10562"/>
            </a:xfrm>
            <a:custGeom>
              <a:avLst/>
              <a:gdLst>
                <a:gd name="connsiteX0" fmla="*/ 14951 w 15464"/>
                <a:gd name="connsiteY0" fmla="*/ 8990 h 10562"/>
                <a:gd name="connsiteX1" fmla="*/ -514 w 15464"/>
                <a:gd name="connsiteY1" fmla="*/ -1230 h 10562"/>
                <a:gd name="connsiteX2" fmla="*/ 14816 w 15464"/>
                <a:gd name="connsiteY2" fmla="*/ 8183 h 10562"/>
                <a:gd name="connsiteX3" fmla="*/ 14951 w 15464"/>
                <a:gd name="connsiteY3" fmla="*/ 8990 h 10562"/>
              </a:gdLst>
              <a:ahLst/>
              <a:cxnLst>
                <a:cxn ang="0">
                  <a:pos x="connsiteX0" y="connsiteY0"/>
                </a:cxn>
                <a:cxn ang="0">
                  <a:pos x="connsiteX1" y="connsiteY1"/>
                </a:cxn>
                <a:cxn ang="0">
                  <a:pos x="connsiteX2" y="connsiteY2"/>
                </a:cxn>
                <a:cxn ang="0">
                  <a:pos x="connsiteX3" y="connsiteY3"/>
                </a:cxn>
              </a:cxnLst>
              <a:rect l="l" t="t" r="r" b="b"/>
              <a:pathLst>
                <a:path w="15464" h="10562">
                  <a:moveTo>
                    <a:pt x="14951" y="8990"/>
                  </a:moveTo>
                  <a:cubicBezTo>
                    <a:pt x="8564" y="8049"/>
                    <a:pt x="2915" y="4284"/>
                    <a:pt x="-514" y="-1230"/>
                  </a:cubicBezTo>
                  <a:cubicBezTo>
                    <a:pt x="6344" y="-2843"/>
                    <a:pt x="13135" y="1392"/>
                    <a:pt x="14816" y="8183"/>
                  </a:cubicBezTo>
                  <a:cubicBezTo>
                    <a:pt x="14883" y="8452"/>
                    <a:pt x="14883" y="8721"/>
                    <a:pt x="14951" y="8990"/>
                  </a:cubicBezTo>
                  <a:close/>
                </a:path>
              </a:pathLst>
            </a:custGeom>
            <a:solidFill>
              <a:srgbClr val="020202"/>
            </a:solidFill>
            <a:ln w="6712" cap="flat">
              <a:noFill/>
              <a:prstDash val="solid"/>
              <a:miter/>
            </a:ln>
          </p:spPr>
          <p:txBody>
            <a:bodyPr rtlCol="0" anchor="ctr"/>
            <a:lstStyle/>
            <a:p>
              <a:endParaRPr lang="es-CO"/>
            </a:p>
          </p:txBody>
        </p:sp>
        <p:sp>
          <p:nvSpPr>
            <p:cNvPr id="5570" name="Freeform: Shape 5569">
              <a:extLst>
                <a:ext uri="{FF2B5EF4-FFF2-40B4-BE49-F238E27FC236}">
                  <a16:creationId xmlns:a16="http://schemas.microsoft.com/office/drawing/2014/main" id="{F81CA3DE-70D9-1F9C-8F50-D343F3759A00}"/>
                </a:ext>
              </a:extLst>
            </p:cNvPr>
            <p:cNvSpPr/>
            <p:nvPr/>
          </p:nvSpPr>
          <p:spPr>
            <a:xfrm>
              <a:off x="7184270" y="594247"/>
              <a:ext cx="15329" cy="10601"/>
            </a:xfrm>
            <a:custGeom>
              <a:avLst/>
              <a:gdLst>
                <a:gd name="connsiteX0" fmla="*/ 14816 w 15329"/>
                <a:gd name="connsiteY0" fmla="*/ 9028 h 10601"/>
                <a:gd name="connsiteX1" fmla="*/ -514 w 15329"/>
                <a:gd name="connsiteY1" fmla="*/ -1258 h 10601"/>
                <a:gd name="connsiteX2" fmla="*/ 14682 w 15329"/>
                <a:gd name="connsiteY2" fmla="*/ 8356 h 10601"/>
                <a:gd name="connsiteX3" fmla="*/ 14816 w 15329"/>
                <a:gd name="connsiteY3" fmla="*/ 9028 h 10601"/>
              </a:gdLst>
              <a:ahLst/>
              <a:cxnLst>
                <a:cxn ang="0">
                  <a:pos x="connsiteX0" y="connsiteY0"/>
                </a:cxn>
                <a:cxn ang="0">
                  <a:pos x="connsiteX1" y="connsiteY1"/>
                </a:cxn>
                <a:cxn ang="0">
                  <a:pos x="connsiteX2" y="connsiteY2"/>
                </a:cxn>
                <a:cxn ang="0">
                  <a:pos x="connsiteX3" y="connsiteY3"/>
                </a:cxn>
              </a:cxnLst>
              <a:rect l="l" t="t" r="r" b="b"/>
              <a:pathLst>
                <a:path w="15329" h="10601">
                  <a:moveTo>
                    <a:pt x="14816" y="9028"/>
                  </a:moveTo>
                  <a:cubicBezTo>
                    <a:pt x="8428" y="8087"/>
                    <a:pt x="2781" y="4255"/>
                    <a:pt x="-514" y="-1258"/>
                  </a:cubicBezTo>
                  <a:cubicBezTo>
                    <a:pt x="6344" y="-2805"/>
                    <a:pt x="13135" y="1498"/>
                    <a:pt x="14682" y="8356"/>
                  </a:cubicBezTo>
                  <a:cubicBezTo>
                    <a:pt x="14749" y="8558"/>
                    <a:pt x="14749" y="8827"/>
                    <a:pt x="14816" y="9028"/>
                  </a:cubicBezTo>
                  <a:close/>
                </a:path>
              </a:pathLst>
            </a:custGeom>
            <a:solidFill>
              <a:srgbClr val="020202"/>
            </a:solidFill>
            <a:ln w="6712" cap="flat">
              <a:noFill/>
              <a:prstDash val="solid"/>
              <a:miter/>
            </a:ln>
          </p:spPr>
          <p:txBody>
            <a:bodyPr rtlCol="0" anchor="ctr"/>
            <a:lstStyle/>
            <a:p>
              <a:endParaRPr lang="es-CO"/>
            </a:p>
          </p:txBody>
        </p:sp>
        <p:sp>
          <p:nvSpPr>
            <p:cNvPr id="5571" name="Freeform: Shape 5570">
              <a:extLst>
                <a:ext uri="{FF2B5EF4-FFF2-40B4-BE49-F238E27FC236}">
                  <a16:creationId xmlns:a16="http://schemas.microsoft.com/office/drawing/2014/main" id="{8322FD77-A07C-2998-F356-DC2329FA61F8}"/>
                </a:ext>
              </a:extLst>
            </p:cNvPr>
            <p:cNvSpPr/>
            <p:nvPr/>
          </p:nvSpPr>
          <p:spPr>
            <a:xfrm>
              <a:off x="7299309" y="683692"/>
              <a:ext cx="14791" cy="10915"/>
            </a:xfrm>
            <a:custGeom>
              <a:avLst/>
              <a:gdLst>
                <a:gd name="connsiteX0" fmla="*/ 14278 w 14791"/>
                <a:gd name="connsiteY0" fmla="*/ 9343 h 10915"/>
                <a:gd name="connsiteX1" fmla="*/ -514 w 14791"/>
                <a:gd name="connsiteY1" fmla="*/ -1483 h 10915"/>
                <a:gd name="connsiteX2" fmla="*/ 14278 w 14791"/>
                <a:gd name="connsiteY2" fmla="*/ 9343 h 10915"/>
              </a:gdLst>
              <a:ahLst/>
              <a:cxnLst>
                <a:cxn ang="0">
                  <a:pos x="connsiteX0" y="connsiteY0"/>
                </a:cxn>
                <a:cxn ang="0">
                  <a:pos x="connsiteX1" y="connsiteY1"/>
                </a:cxn>
                <a:cxn ang="0">
                  <a:pos x="connsiteX2" y="connsiteY2"/>
                </a:cxn>
              </a:cxnLst>
              <a:rect l="l" t="t" r="r" b="b"/>
              <a:pathLst>
                <a:path w="14791" h="10915">
                  <a:moveTo>
                    <a:pt x="14278" y="9343"/>
                  </a:moveTo>
                  <a:cubicBezTo>
                    <a:pt x="8025" y="7930"/>
                    <a:pt x="2713" y="4031"/>
                    <a:pt x="-514" y="-1483"/>
                  </a:cubicBezTo>
                  <a:cubicBezTo>
                    <a:pt x="6479" y="-2290"/>
                    <a:pt x="12933" y="2417"/>
                    <a:pt x="14278" y="9343"/>
                  </a:cubicBezTo>
                  <a:close/>
                </a:path>
              </a:pathLst>
            </a:custGeom>
            <a:solidFill>
              <a:srgbClr val="020202"/>
            </a:solidFill>
            <a:ln w="6712" cap="flat">
              <a:noFill/>
              <a:prstDash val="solid"/>
              <a:miter/>
            </a:ln>
          </p:spPr>
          <p:txBody>
            <a:bodyPr rtlCol="0" anchor="ctr"/>
            <a:lstStyle/>
            <a:p>
              <a:endParaRPr lang="es-CO"/>
            </a:p>
          </p:txBody>
        </p:sp>
        <p:sp>
          <p:nvSpPr>
            <p:cNvPr id="5572" name="Freeform: Shape 5571">
              <a:extLst>
                <a:ext uri="{FF2B5EF4-FFF2-40B4-BE49-F238E27FC236}">
                  <a16:creationId xmlns:a16="http://schemas.microsoft.com/office/drawing/2014/main" id="{5A5BEF7A-68D1-D7FC-FEB2-641EA5AF139A}"/>
                </a:ext>
              </a:extLst>
            </p:cNvPr>
            <p:cNvSpPr/>
            <p:nvPr/>
          </p:nvSpPr>
          <p:spPr>
            <a:xfrm>
              <a:off x="7169344" y="584295"/>
              <a:ext cx="15329" cy="10601"/>
            </a:xfrm>
            <a:custGeom>
              <a:avLst/>
              <a:gdLst>
                <a:gd name="connsiteX0" fmla="*/ 14815 w 15329"/>
                <a:gd name="connsiteY0" fmla="*/ 9029 h 10601"/>
                <a:gd name="connsiteX1" fmla="*/ -514 w 15329"/>
                <a:gd name="connsiteY1" fmla="*/ -1258 h 10601"/>
                <a:gd name="connsiteX2" fmla="*/ 14681 w 15329"/>
                <a:gd name="connsiteY2" fmla="*/ 8357 h 10601"/>
                <a:gd name="connsiteX3" fmla="*/ 14815 w 15329"/>
                <a:gd name="connsiteY3" fmla="*/ 9029 h 10601"/>
              </a:gdLst>
              <a:ahLst/>
              <a:cxnLst>
                <a:cxn ang="0">
                  <a:pos x="connsiteX0" y="connsiteY0"/>
                </a:cxn>
                <a:cxn ang="0">
                  <a:pos x="connsiteX1" y="connsiteY1"/>
                </a:cxn>
                <a:cxn ang="0">
                  <a:pos x="connsiteX2" y="connsiteY2"/>
                </a:cxn>
                <a:cxn ang="0">
                  <a:pos x="connsiteX3" y="connsiteY3"/>
                </a:cxn>
              </a:cxnLst>
              <a:rect l="l" t="t" r="r" b="b"/>
              <a:pathLst>
                <a:path w="15329" h="10601">
                  <a:moveTo>
                    <a:pt x="14815" y="9029"/>
                  </a:moveTo>
                  <a:cubicBezTo>
                    <a:pt x="8428" y="8020"/>
                    <a:pt x="2781" y="4256"/>
                    <a:pt x="-514" y="-1258"/>
                  </a:cubicBezTo>
                  <a:cubicBezTo>
                    <a:pt x="6344" y="-2805"/>
                    <a:pt x="13134" y="1499"/>
                    <a:pt x="14681" y="8357"/>
                  </a:cubicBezTo>
                  <a:cubicBezTo>
                    <a:pt x="14748" y="8559"/>
                    <a:pt x="14748" y="8827"/>
                    <a:pt x="14815" y="9029"/>
                  </a:cubicBezTo>
                  <a:close/>
                </a:path>
              </a:pathLst>
            </a:custGeom>
            <a:solidFill>
              <a:srgbClr val="020202"/>
            </a:solidFill>
            <a:ln w="6712" cap="flat">
              <a:noFill/>
              <a:prstDash val="solid"/>
              <a:miter/>
            </a:ln>
          </p:spPr>
          <p:txBody>
            <a:bodyPr rtlCol="0" anchor="ctr"/>
            <a:lstStyle/>
            <a:p>
              <a:endParaRPr lang="es-CO"/>
            </a:p>
          </p:txBody>
        </p:sp>
        <p:sp>
          <p:nvSpPr>
            <p:cNvPr id="5573" name="Freeform: Shape 5572">
              <a:extLst>
                <a:ext uri="{FF2B5EF4-FFF2-40B4-BE49-F238E27FC236}">
                  <a16:creationId xmlns:a16="http://schemas.microsoft.com/office/drawing/2014/main" id="{4F89D7F7-979F-67D8-140C-6F5A1D098206}"/>
                </a:ext>
              </a:extLst>
            </p:cNvPr>
            <p:cNvSpPr/>
            <p:nvPr/>
          </p:nvSpPr>
          <p:spPr>
            <a:xfrm>
              <a:off x="7124430" y="554448"/>
              <a:ext cx="15397" cy="10596"/>
            </a:xfrm>
            <a:custGeom>
              <a:avLst/>
              <a:gdLst>
                <a:gd name="connsiteX0" fmla="*/ 14883 w 15397"/>
                <a:gd name="connsiteY0" fmla="*/ 9024 h 10596"/>
                <a:gd name="connsiteX1" fmla="*/ -514 w 15397"/>
                <a:gd name="connsiteY1" fmla="*/ -1196 h 10596"/>
                <a:gd name="connsiteX2" fmla="*/ 14682 w 15397"/>
                <a:gd name="connsiteY2" fmla="*/ 7881 h 10596"/>
                <a:gd name="connsiteX3" fmla="*/ 14883 w 15397"/>
                <a:gd name="connsiteY3" fmla="*/ 9024 h 10596"/>
              </a:gdLst>
              <a:ahLst/>
              <a:cxnLst>
                <a:cxn ang="0">
                  <a:pos x="connsiteX0" y="connsiteY0"/>
                </a:cxn>
                <a:cxn ang="0">
                  <a:pos x="connsiteX1" y="connsiteY1"/>
                </a:cxn>
                <a:cxn ang="0">
                  <a:pos x="connsiteX2" y="connsiteY2"/>
                </a:cxn>
                <a:cxn ang="0">
                  <a:pos x="connsiteX3" y="connsiteY3"/>
                </a:cxn>
              </a:cxnLst>
              <a:rect l="l" t="t" r="r" b="b"/>
              <a:pathLst>
                <a:path w="15397" h="10596">
                  <a:moveTo>
                    <a:pt x="14883" y="9024"/>
                  </a:moveTo>
                  <a:cubicBezTo>
                    <a:pt x="8563" y="7813"/>
                    <a:pt x="3050" y="4183"/>
                    <a:pt x="-514" y="-1196"/>
                  </a:cubicBezTo>
                  <a:cubicBezTo>
                    <a:pt x="6210" y="-2877"/>
                    <a:pt x="13001" y="1225"/>
                    <a:pt x="14682" y="7881"/>
                  </a:cubicBezTo>
                  <a:cubicBezTo>
                    <a:pt x="14749" y="8285"/>
                    <a:pt x="14816" y="8620"/>
                    <a:pt x="14883" y="9024"/>
                  </a:cubicBezTo>
                  <a:close/>
                </a:path>
              </a:pathLst>
            </a:custGeom>
            <a:solidFill>
              <a:srgbClr val="020202"/>
            </a:solidFill>
            <a:ln w="6712" cap="flat">
              <a:noFill/>
              <a:prstDash val="solid"/>
              <a:miter/>
            </a:ln>
          </p:spPr>
          <p:txBody>
            <a:bodyPr rtlCol="0" anchor="ctr"/>
            <a:lstStyle/>
            <a:p>
              <a:endParaRPr lang="es-CO"/>
            </a:p>
          </p:txBody>
        </p:sp>
        <p:sp>
          <p:nvSpPr>
            <p:cNvPr id="5574" name="Freeform: Shape 5573">
              <a:extLst>
                <a:ext uri="{FF2B5EF4-FFF2-40B4-BE49-F238E27FC236}">
                  <a16:creationId xmlns:a16="http://schemas.microsoft.com/office/drawing/2014/main" id="{B4445710-CB9F-F381-6B2B-114648089DC5}"/>
                </a:ext>
              </a:extLst>
            </p:cNvPr>
            <p:cNvSpPr/>
            <p:nvPr/>
          </p:nvSpPr>
          <p:spPr>
            <a:xfrm>
              <a:off x="6840697" y="424639"/>
              <a:ext cx="15464" cy="5966"/>
            </a:xfrm>
            <a:custGeom>
              <a:avLst/>
              <a:gdLst>
                <a:gd name="connsiteX0" fmla="*/ 14950 w 15464"/>
                <a:gd name="connsiteY0" fmla="*/ 4161 h 5966"/>
                <a:gd name="connsiteX1" fmla="*/ -514 w 15464"/>
                <a:gd name="connsiteY1" fmla="*/ -1017 h 5966"/>
                <a:gd name="connsiteX2" fmla="*/ 14950 w 15464"/>
                <a:gd name="connsiteY2" fmla="*/ 4161 h 5966"/>
              </a:gdLst>
              <a:ahLst/>
              <a:cxnLst>
                <a:cxn ang="0">
                  <a:pos x="connsiteX0" y="connsiteY0"/>
                </a:cxn>
                <a:cxn ang="0">
                  <a:pos x="connsiteX1" y="connsiteY1"/>
                </a:cxn>
                <a:cxn ang="0">
                  <a:pos x="connsiteX2" y="connsiteY2"/>
                </a:cxn>
              </a:cxnLst>
              <a:rect l="l" t="t" r="r" b="b"/>
              <a:pathLst>
                <a:path w="15464" h="5966">
                  <a:moveTo>
                    <a:pt x="14950" y="4161"/>
                  </a:moveTo>
                  <a:cubicBezTo>
                    <a:pt x="9236" y="5102"/>
                    <a:pt x="3453" y="3152"/>
                    <a:pt x="-514" y="-1017"/>
                  </a:cubicBezTo>
                  <a:cubicBezTo>
                    <a:pt x="5403" y="-1756"/>
                    <a:pt x="11589" y="-2900"/>
                    <a:pt x="14950" y="4161"/>
                  </a:cubicBezTo>
                  <a:close/>
                </a:path>
              </a:pathLst>
            </a:custGeom>
            <a:solidFill>
              <a:srgbClr val="020202"/>
            </a:solidFill>
            <a:ln w="6712" cap="flat">
              <a:noFill/>
              <a:prstDash val="solid"/>
              <a:miter/>
            </a:ln>
          </p:spPr>
          <p:txBody>
            <a:bodyPr rtlCol="0" anchor="ctr"/>
            <a:lstStyle/>
            <a:p>
              <a:endParaRPr lang="es-CO"/>
            </a:p>
          </p:txBody>
        </p:sp>
        <p:sp>
          <p:nvSpPr>
            <p:cNvPr id="5575" name="Freeform: Shape 5574">
              <a:extLst>
                <a:ext uri="{FF2B5EF4-FFF2-40B4-BE49-F238E27FC236}">
                  <a16:creationId xmlns:a16="http://schemas.microsoft.com/office/drawing/2014/main" id="{6A843262-7542-8CFC-4CF8-558B70128930}"/>
                </a:ext>
              </a:extLst>
            </p:cNvPr>
            <p:cNvSpPr/>
            <p:nvPr/>
          </p:nvSpPr>
          <p:spPr>
            <a:xfrm>
              <a:off x="6855758" y="429707"/>
              <a:ext cx="15397" cy="5778"/>
            </a:xfrm>
            <a:custGeom>
              <a:avLst/>
              <a:gdLst>
                <a:gd name="connsiteX0" fmla="*/ 14883 w 15397"/>
                <a:gd name="connsiteY0" fmla="*/ 4000 h 5778"/>
                <a:gd name="connsiteX1" fmla="*/ -514 w 15397"/>
                <a:gd name="connsiteY1" fmla="*/ -1244 h 5778"/>
                <a:gd name="connsiteX2" fmla="*/ 14883 w 15397"/>
                <a:gd name="connsiteY2" fmla="*/ 4000 h 5778"/>
              </a:gdLst>
              <a:ahLst/>
              <a:cxnLst>
                <a:cxn ang="0">
                  <a:pos x="connsiteX0" y="connsiteY0"/>
                </a:cxn>
                <a:cxn ang="0">
                  <a:pos x="connsiteX1" y="connsiteY1"/>
                </a:cxn>
                <a:cxn ang="0">
                  <a:pos x="connsiteX2" y="connsiteY2"/>
                </a:cxn>
              </a:cxnLst>
              <a:rect l="l" t="t" r="r" b="b"/>
              <a:pathLst>
                <a:path w="15397" h="5778">
                  <a:moveTo>
                    <a:pt x="14883" y="4000"/>
                  </a:moveTo>
                  <a:cubicBezTo>
                    <a:pt x="9236" y="4874"/>
                    <a:pt x="3453" y="2924"/>
                    <a:pt x="-514" y="-1244"/>
                  </a:cubicBezTo>
                  <a:cubicBezTo>
                    <a:pt x="5067" y="-1580"/>
                    <a:pt x="11791" y="-2925"/>
                    <a:pt x="14883" y="4000"/>
                  </a:cubicBezTo>
                  <a:close/>
                </a:path>
              </a:pathLst>
            </a:custGeom>
            <a:solidFill>
              <a:srgbClr val="020202"/>
            </a:solidFill>
            <a:ln w="6712" cap="flat">
              <a:noFill/>
              <a:prstDash val="solid"/>
              <a:miter/>
            </a:ln>
          </p:spPr>
          <p:txBody>
            <a:bodyPr rtlCol="0" anchor="ctr"/>
            <a:lstStyle/>
            <a:p>
              <a:endParaRPr lang="es-CO"/>
            </a:p>
          </p:txBody>
        </p:sp>
        <p:sp>
          <p:nvSpPr>
            <p:cNvPr id="5576" name="Freeform: Shape 5575">
              <a:extLst>
                <a:ext uri="{FF2B5EF4-FFF2-40B4-BE49-F238E27FC236}">
                  <a16:creationId xmlns:a16="http://schemas.microsoft.com/office/drawing/2014/main" id="{AD7A5664-EEB0-E2DA-C36E-B6997F81B75C}"/>
                </a:ext>
              </a:extLst>
            </p:cNvPr>
            <p:cNvSpPr/>
            <p:nvPr/>
          </p:nvSpPr>
          <p:spPr>
            <a:xfrm>
              <a:off x="6870752" y="434720"/>
              <a:ext cx="15262" cy="5888"/>
            </a:xfrm>
            <a:custGeom>
              <a:avLst/>
              <a:gdLst>
                <a:gd name="connsiteX0" fmla="*/ 14749 w 15262"/>
                <a:gd name="connsiteY0" fmla="*/ 4165 h 5888"/>
                <a:gd name="connsiteX1" fmla="*/ -514 w 15262"/>
                <a:gd name="connsiteY1" fmla="*/ -1281 h 5888"/>
                <a:gd name="connsiteX2" fmla="*/ 14749 w 15262"/>
                <a:gd name="connsiteY2" fmla="*/ 4165 h 5888"/>
              </a:gdLst>
              <a:ahLst/>
              <a:cxnLst>
                <a:cxn ang="0">
                  <a:pos x="connsiteX0" y="connsiteY0"/>
                </a:cxn>
                <a:cxn ang="0">
                  <a:pos x="connsiteX1" y="connsiteY1"/>
                </a:cxn>
                <a:cxn ang="0">
                  <a:pos x="connsiteX2" y="connsiteY2"/>
                </a:cxn>
              </a:cxnLst>
              <a:rect l="l" t="t" r="r" b="b"/>
              <a:pathLst>
                <a:path w="15262" h="5888">
                  <a:moveTo>
                    <a:pt x="14749" y="4165"/>
                  </a:moveTo>
                  <a:cubicBezTo>
                    <a:pt x="9101" y="4905"/>
                    <a:pt x="3386" y="2888"/>
                    <a:pt x="-514" y="-1281"/>
                  </a:cubicBezTo>
                  <a:cubicBezTo>
                    <a:pt x="5336" y="-1549"/>
                    <a:pt x="11521" y="-2962"/>
                    <a:pt x="14749" y="4165"/>
                  </a:cubicBezTo>
                  <a:close/>
                </a:path>
              </a:pathLst>
            </a:custGeom>
            <a:solidFill>
              <a:srgbClr val="020202"/>
            </a:solidFill>
            <a:ln w="6712" cap="flat">
              <a:noFill/>
              <a:prstDash val="solid"/>
              <a:miter/>
            </a:ln>
          </p:spPr>
          <p:txBody>
            <a:bodyPr rtlCol="0" anchor="ctr"/>
            <a:lstStyle/>
            <a:p>
              <a:endParaRPr lang="es-CO"/>
            </a:p>
          </p:txBody>
        </p:sp>
        <p:sp>
          <p:nvSpPr>
            <p:cNvPr id="5577" name="Freeform: Shape 5576">
              <a:extLst>
                <a:ext uri="{FF2B5EF4-FFF2-40B4-BE49-F238E27FC236}">
                  <a16:creationId xmlns:a16="http://schemas.microsoft.com/office/drawing/2014/main" id="{97E47B28-FBBC-C047-1394-CCE9242A9AE1}"/>
                </a:ext>
              </a:extLst>
            </p:cNvPr>
            <p:cNvSpPr/>
            <p:nvPr/>
          </p:nvSpPr>
          <p:spPr>
            <a:xfrm>
              <a:off x="6960241" y="469631"/>
              <a:ext cx="10556" cy="5274"/>
            </a:xfrm>
            <a:custGeom>
              <a:avLst/>
              <a:gdLst>
                <a:gd name="connsiteX0" fmla="*/ 10043 w 10556"/>
                <a:gd name="connsiteY0" fmla="*/ 3611 h 5274"/>
                <a:gd name="connsiteX1" fmla="*/ -514 w 10556"/>
                <a:gd name="connsiteY1" fmla="*/ -1230 h 5274"/>
                <a:gd name="connsiteX2" fmla="*/ 10043 w 10556"/>
                <a:gd name="connsiteY2" fmla="*/ 3611 h 5274"/>
              </a:gdLst>
              <a:ahLst/>
              <a:cxnLst>
                <a:cxn ang="0">
                  <a:pos x="connsiteX0" y="connsiteY0"/>
                </a:cxn>
                <a:cxn ang="0">
                  <a:pos x="connsiteX1" y="connsiteY1"/>
                </a:cxn>
                <a:cxn ang="0">
                  <a:pos x="connsiteX2" y="connsiteY2"/>
                </a:cxn>
              </a:cxnLst>
              <a:rect l="l" t="t" r="r" b="b"/>
              <a:pathLst>
                <a:path w="10556" h="5274">
                  <a:moveTo>
                    <a:pt x="10043" y="3611"/>
                  </a:moveTo>
                  <a:cubicBezTo>
                    <a:pt x="5874" y="4148"/>
                    <a:pt x="1773" y="2266"/>
                    <a:pt x="-514" y="-1230"/>
                  </a:cubicBezTo>
                  <a:cubicBezTo>
                    <a:pt x="3722" y="-2441"/>
                    <a:pt x="8227" y="-356"/>
                    <a:pt x="10043" y="3611"/>
                  </a:cubicBezTo>
                  <a:close/>
                </a:path>
              </a:pathLst>
            </a:custGeom>
            <a:solidFill>
              <a:srgbClr val="020202"/>
            </a:solidFill>
            <a:ln w="6712" cap="flat">
              <a:noFill/>
              <a:prstDash val="solid"/>
              <a:miter/>
            </a:ln>
          </p:spPr>
          <p:txBody>
            <a:bodyPr rtlCol="0" anchor="ctr"/>
            <a:lstStyle/>
            <a:p>
              <a:endParaRPr lang="es-CO"/>
            </a:p>
          </p:txBody>
        </p:sp>
        <p:sp>
          <p:nvSpPr>
            <p:cNvPr id="5578" name="Freeform: Shape 5577">
              <a:extLst>
                <a:ext uri="{FF2B5EF4-FFF2-40B4-BE49-F238E27FC236}">
                  <a16:creationId xmlns:a16="http://schemas.microsoft.com/office/drawing/2014/main" id="{440B8911-EFB1-DE0F-CE1B-510449411BB0}"/>
                </a:ext>
              </a:extLst>
            </p:cNvPr>
            <p:cNvSpPr/>
            <p:nvPr/>
          </p:nvSpPr>
          <p:spPr>
            <a:xfrm>
              <a:off x="6970528" y="474500"/>
              <a:ext cx="10354" cy="5026"/>
            </a:xfrm>
            <a:custGeom>
              <a:avLst/>
              <a:gdLst>
                <a:gd name="connsiteX0" fmla="*/ 9841 w 10354"/>
                <a:gd name="connsiteY0" fmla="*/ 3382 h 5026"/>
                <a:gd name="connsiteX1" fmla="*/ -514 w 10354"/>
                <a:gd name="connsiteY1" fmla="*/ -1392 h 5026"/>
                <a:gd name="connsiteX2" fmla="*/ 9841 w 10354"/>
                <a:gd name="connsiteY2" fmla="*/ 3382 h 5026"/>
              </a:gdLst>
              <a:ahLst/>
              <a:cxnLst>
                <a:cxn ang="0">
                  <a:pos x="connsiteX0" y="connsiteY0"/>
                </a:cxn>
                <a:cxn ang="0">
                  <a:pos x="connsiteX1" y="connsiteY1"/>
                </a:cxn>
                <a:cxn ang="0">
                  <a:pos x="connsiteX2" y="connsiteY2"/>
                </a:cxn>
              </a:cxnLst>
              <a:rect l="l" t="t" r="r" b="b"/>
              <a:pathLst>
                <a:path w="10354" h="5026">
                  <a:moveTo>
                    <a:pt x="9841" y="3382"/>
                  </a:moveTo>
                  <a:cubicBezTo>
                    <a:pt x="5807" y="3852"/>
                    <a:pt x="1772" y="1969"/>
                    <a:pt x="-514" y="-1392"/>
                  </a:cubicBezTo>
                  <a:cubicBezTo>
                    <a:pt x="3588" y="-2199"/>
                    <a:pt x="7756" y="-249"/>
                    <a:pt x="9841" y="3382"/>
                  </a:cubicBezTo>
                  <a:close/>
                </a:path>
              </a:pathLst>
            </a:custGeom>
            <a:solidFill>
              <a:srgbClr val="020202"/>
            </a:solidFill>
            <a:ln w="6712" cap="flat">
              <a:noFill/>
              <a:prstDash val="solid"/>
              <a:miter/>
            </a:ln>
          </p:spPr>
          <p:txBody>
            <a:bodyPr rtlCol="0" anchor="ctr"/>
            <a:lstStyle/>
            <a:p>
              <a:endParaRPr lang="es-CO"/>
            </a:p>
          </p:txBody>
        </p:sp>
        <p:sp>
          <p:nvSpPr>
            <p:cNvPr id="5579" name="Freeform: Shape 5578">
              <a:extLst>
                <a:ext uri="{FF2B5EF4-FFF2-40B4-BE49-F238E27FC236}">
                  <a16:creationId xmlns:a16="http://schemas.microsoft.com/office/drawing/2014/main" id="{6C57E8DC-53CC-36BD-1BC0-7B1A6F59F502}"/>
                </a:ext>
              </a:extLst>
            </p:cNvPr>
            <p:cNvSpPr/>
            <p:nvPr/>
          </p:nvSpPr>
          <p:spPr>
            <a:xfrm>
              <a:off x="7004886" y="489923"/>
              <a:ext cx="10421" cy="5649"/>
            </a:xfrm>
            <a:custGeom>
              <a:avLst/>
              <a:gdLst>
                <a:gd name="connsiteX0" fmla="*/ 9908 w 10421"/>
                <a:gd name="connsiteY0" fmla="*/ 4027 h 5649"/>
                <a:gd name="connsiteX1" fmla="*/ -514 w 10421"/>
                <a:gd name="connsiteY1" fmla="*/ -1351 h 5649"/>
                <a:gd name="connsiteX2" fmla="*/ 9908 w 10421"/>
                <a:gd name="connsiteY2" fmla="*/ 4027 h 5649"/>
              </a:gdLst>
              <a:ahLst/>
              <a:cxnLst>
                <a:cxn ang="0">
                  <a:pos x="connsiteX0" y="connsiteY0"/>
                </a:cxn>
                <a:cxn ang="0">
                  <a:pos x="connsiteX1" y="connsiteY1"/>
                </a:cxn>
                <a:cxn ang="0">
                  <a:pos x="connsiteX2" y="connsiteY2"/>
                </a:cxn>
              </a:cxnLst>
              <a:rect l="l" t="t" r="r" b="b"/>
              <a:pathLst>
                <a:path w="10421" h="5649">
                  <a:moveTo>
                    <a:pt x="9908" y="4027"/>
                  </a:moveTo>
                  <a:cubicBezTo>
                    <a:pt x="5672" y="4431"/>
                    <a:pt x="1638" y="2346"/>
                    <a:pt x="-514" y="-1351"/>
                  </a:cubicBezTo>
                  <a:cubicBezTo>
                    <a:pt x="4261" y="-2023"/>
                    <a:pt x="8362" y="-1418"/>
                    <a:pt x="9908" y="4027"/>
                  </a:cubicBezTo>
                  <a:close/>
                </a:path>
              </a:pathLst>
            </a:custGeom>
            <a:solidFill>
              <a:srgbClr val="020202"/>
            </a:solidFill>
            <a:ln w="6712" cap="flat">
              <a:noFill/>
              <a:prstDash val="solid"/>
              <a:miter/>
            </a:ln>
          </p:spPr>
          <p:txBody>
            <a:bodyPr rtlCol="0" anchor="ctr"/>
            <a:lstStyle/>
            <a:p>
              <a:endParaRPr lang="es-CO"/>
            </a:p>
          </p:txBody>
        </p:sp>
        <p:sp>
          <p:nvSpPr>
            <p:cNvPr id="5580" name="Freeform: Shape 5579">
              <a:extLst>
                <a:ext uri="{FF2B5EF4-FFF2-40B4-BE49-F238E27FC236}">
                  <a16:creationId xmlns:a16="http://schemas.microsoft.com/office/drawing/2014/main" id="{A953DB73-28D3-EBDA-1CAE-492C7F5FAEEC}"/>
                </a:ext>
              </a:extLst>
            </p:cNvPr>
            <p:cNvSpPr/>
            <p:nvPr/>
          </p:nvSpPr>
          <p:spPr>
            <a:xfrm>
              <a:off x="7060287" y="519388"/>
              <a:ext cx="10085" cy="5463"/>
            </a:xfrm>
            <a:custGeom>
              <a:avLst/>
              <a:gdLst>
                <a:gd name="connsiteX0" fmla="*/ 9572 w 10085"/>
                <a:gd name="connsiteY0" fmla="*/ 3878 h 5463"/>
                <a:gd name="connsiteX1" fmla="*/ -514 w 10085"/>
                <a:gd name="connsiteY1" fmla="*/ -1569 h 5463"/>
                <a:gd name="connsiteX2" fmla="*/ 9572 w 10085"/>
                <a:gd name="connsiteY2" fmla="*/ 3878 h 5463"/>
              </a:gdLst>
              <a:ahLst/>
              <a:cxnLst>
                <a:cxn ang="0">
                  <a:pos x="connsiteX0" y="connsiteY0"/>
                </a:cxn>
                <a:cxn ang="0">
                  <a:pos x="connsiteX1" y="connsiteY1"/>
                </a:cxn>
                <a:cxn ang="0">
                  <a:pos x="connsiteX2" y="connsiteY2"/>
                </a:cxn>
              </a:cxnLst>
              <a:rect l="l" t="t" r="r" b="b"/>
              <a:pathLst>
                <a:path w="10085" h="5463">
                  <a:moveTo>
                    <a:pt x="9572" y="3878"/>
                  </a:moveTo>
                  <a:cubicBezTo>
                    <a:pt x="5470" y="4079"/>
                    <a:pt x="1571" y="1995"/>
                    <a:pt x="-514" y="-1569"/>
                  </a:cubicBezTo>
                  <a:cubicBezTo>
                    <a:pt x="3857" y="-1636"/>
                    <a:pt x="7756" y="-897"/>
                    <a:pt x="9572" y="3878"/>
                  </a:cubicBezTo>
                  <a:close/>
                </a:path>
              </a:pathLst>
            </a:custGeom>
            <a:solidFill>
              <a:srgbClr val="020202"/>
            </a:solidFill>
            <a:ln w="6712" cap="flat">
              <a:noFill/>
              <a:prstDash val="solid"/>
              <a:miter/>
            </a:ln>
          </p:spPr>
          <p:txBody>
            <a:bodyPr rtlCol="0" anchor="ctr"/>
            <a:lstStyle/>
            <a:p>
              <a:endParaRPr lang="es-CO"/>
            </a:p>
          </p:txBody>
        </p:sp>
        <p:sp>
          <p:nvSpPr>
            <p:cNvPr id="5581" name="Freeform: Shape 5580">
              <a:extLst>
                <a:ext uri="{FF2B5EF4-FFF2-40B4-BE49-F238E27FC236}">
                  <a16:creationId xmlns:a16="http://schemas.microsoft.com/office/drawing/2014/main" id="{06DD47DC-9734-B773-747B-29B29D10F8FB}"/>
                </a:ext>
              </a:extLst>
            </p:cNvPr>
            <p:cNvSpPr/>
            <p:nvPr/>
          </p:nvSpPr>
          <p:spPr>
            <a:xfrm>
              <a:off x="7069970" y="524544"/>
              <a:ext cx="10152" cy="5678"/>
            </a:xfrm>
            <a:custGeom>
              <a:avLst/>
              <a:gdLst>
                <a:gd name="connsiteX0" fmla="*/ 9639 w 10152"/>
                <a:gd name="connsiteY0" fmla="*/ 4100 h 5678"/>
                <a:gd name="connsiteX1" fmla="*/ -514 w 10152"/>
                <a:gd name="connsiteY1" fmla="*/ -1548 h 5678"/>
                <a:gd name="connsiteX2" fmla="*/ 9639 w 10152"/>
                <a:gd name="connsiteY2" fmla="*/ 4100 h 5678"/>
              </a:gdLst>
              <a:ahLst/>
              <a:cxnLst>
                <a:cxn ang="0">
                  <a:pos x="connsiteX0" y="connsiteY0"/>
                </a:cxn>
                <a:cxn ang="0">
                  <a:pos x="connsiteX1" y="connsiteY1"/>
                </a:cxn>
                <a:cxn ang="0">
                  <a:pos x="connsiteX2" y="connsiteY2"/>
                </a:cxn>
              </a:cxnLst>
              <a:rect l="l" t="t" r="r" b="b"/>
              <a:pathLst>
                <a:path w="10152" h="5678">
                  <a:moveTo>
                    <a:pt x="9639" y="4100"/>
                  </a:moveTo>
                  <a:cubicBezTo>
                    <a:pt x="5470" y="4234"/>
                    <a:pt x="1570" y="2083"/>
                    <a:pt x="-514" y="-1548"/>
                  </a:cubicBezTo>
                  <a:cubicBezTo>
                    <a:pt x="4058" y="-1750"/>
                    <a:pt x="8093" y="-808"/>
                    <a:pt x="9639" y="4100"/>
                  </a:cubicBezTo>
                  <a:close/>
                </a:path>
              </a:pathLst>
            </a:custGeom>
            <a:solidFill>
              <a:srgbClr val="020202"/>
            </a:solidFill>
            <a:ln w="6712" cap="flat">
              <a:noFill/>
              <a:prstDash val="solid"/>
              <a:miter/>
            </a:ln>
          </p:spPr>
          <p:txBody>
            <a:bodyPr rtlCol="0" anchor="ctr"/>
            <a:lstStyle/>
            <a:p>
              <a:endParaRPr lang="es-CO"/>
            </a:p>
          </p:txBody>
        </p:sp>
        <p:sp>
          <p:nvSpPr>
            <p:cNvPr id="5582" name="Freeform: Shape 5581">
              <a:extLst>
                <a:ext uri="{FF2B5EF4-FFF2-40B4-BE49-F238E27FC236}">
                  <a16:creationId xmlns:a16="http://schemas.microsoft.com/office/drawing/2014/main" id="{C4CAD46A-AF32-D98A-9192-FA89298A8CCA}"/>
                </a:ext>
              </a:extLst>
            </p:cNvPr>
            <p:cNvSpPr/>
            <p:nvPr/>
          </p:nvSpPr>
          <p:spPr>
            <a:xfrm>
              <a:off x="7104999" y="544374"/>
              <a:ext cx="10152" cy="5498"/>
            </a:xfrm>
            <a:custGeom>
              <a:avLst/>
              <a:gdLst>
                <a:gd name="connsiteX0" fmla="*/ 9639 w 10152"/>
                <a:gd name="connsiteY0" fmla="*/ 3903 h 5498"/>
                <a:gd name="connsiteX1" fmla="*/ -514 w 10152"/>
                <a:gd name="connsiteY1" fmla="*/ -1544 h 5498"/>
                <a:gd name="connsiteX2" fmla="*/ 9639 w 10152"/>
                <a:gd name="connsiteY2" fmla="*/ 3903 h 5498"/>
              </a:gdLst>
              <a:ahLst/>
              <a:cxnLst>
                <a:cxn ang="0">
                  <a:pos x="connsiteX0" y="connsiteY0"/>
                </a:cxn>
                <a:cxn ang="0">
                  <a:pos x="connsiteX1" y="connsiteY1"/>
                </a:cxn>
                <a:cxn ang="0">
                  <a:pos x="connsiteX2" y="connsiteY2"/>
                </a:cxn>
              </a:cxnLst>
              <a:rect l="l" t="t" r="r" b="b"/>
              <a:pathLst>
                <a:path w="10152" h="5498">
                  <a:moveTo>
                    <a:pt x="9639" y="3903"/>
                  </a:moveTo>
                  <a:cubicBezTo>
                    <a:pt x="5470" y="4171"/>
                    <a:pt x="1571" y="2020"/>
                    <a:pt x="-514" y="-1544"/>
                  </a:cubicBezTo>
                  <a:cubicBezTo>
                    <a:pt x="3924" y="-1745"/>
                    <a:pt x="7891" y="-1005"/>
                    <a:pt x="9639" y="3903"/>
                  </a:cubicBezTo>
                  <a:close/>
                </a:path>
              </a:pathLst>
            </a:custGeom>
            <a:solidFill>
              <a:srgbClr val="020202"/>
            </a:solidFill>
            <a:ln w="6712" cap="flat">
              <a:noFill/>
              <a:prstDash val="solid"/>
              <a:miter/>
            </a:ln>
          </p:spPr>
          <p:txBody>
            <a:bodyPr rtlCol="0" anchor="ctr"/>
            <a:lstStyle/>
            <a:p>
              <a:endParaRPr lang="es-CO"/>
            </a:p>
          </p:txBody>
        </p:sp>
        <p:sp>
          <p:nvSpPr>
            <p:cNvPr id="5583" name="Freeform: Shape 5582">
              <a:extLst>
                <a:ext uri="{FF2B5EF4-FFF2-40B4-BE49-F238E27FC236}">
                  <a16:creationId xmlns:a16="http://schemas.microsoft.com/office/drawing/2014/main" id="{2E8ADD19-AD84-40CA-C0CA-5E0C50B05F67}"/>
                </a:ext>
              </a:extLst>
            </p:cNvPr>
            <p:cNvSpPr/>
            <p:nvPr/>
          </p:nvSpPr>
          <p:spPr>
            <a:xfrm>
              <a:off x="7114681" y="549509"/>
              <a:ext cx="10219" cy="5665"/>
            </a:xfrm>
            <a:custGeom>
              <a:avLst/>
              <a:gdLst>
                <a:gd name="connsiteX0" fmla="*/ 9705 w 10219"/>
                <a:gd name="connsiteY0" fmla="*/ 4079 h 5665"/>
                <a:gd name="connsiteX1" fmla="*/ -514 w 10219"/>
                <a:gd name="connsiteY1" fmla="*/ -1501 h 5665"/>
                <a:gd name="connsiteX2" fmla="*/ 9705 w 10219"/>
                <a:gd name="connsiteY2" fmla="*/ 4079 h 5665"/>
              </a:gdLst>
              <a:ahLst/>
              <a:cxnLst>
                <a:cxn ang="0">
                  <a:pos x="connsiteX0" y="connsiteY0"/>
                </a:cxn>
                <a:cxn ang="0">
                  <a:pos x="connsiteX1" y="connsiteY1"/>
                </a:cxn>
                <a:cxn ang="0">
                  <a:pos x="connsiteX2" y="connsiteY2"/>
                </a:cxn>
              </a:cxnLst>
              <a:rect l="l" t="t" r="r" b="b"/>
              <a:pathLst>
                <a:path w="10219" h="5665">
                  <a:moveTo>
                    <a:pt x="9705" y="4079"/>
                  </a:moveTo>
                  <a:cubicBezTo>
                    <a:pt x="5537" y="4281"/>
                    <a:pt x="1570" y="2130"/>
                    <a:pt x="-514" y="-1501"/>
                  </a:cubicBezTo>
                  <a:cubicBezTo>
                    <a:pt x="4125" y="-1836"/>
                    <a:pt x="8361" y="-1164"/>
                    <a:pt x="9705" y="4079"/>
                  </a:cubicBezTo>
                  <a:close/>
                </a:path>
              </a:pathLst>
            </a:custGeom>
            <a:solidFill>
              <a:srgbClr val="020202"/>
            </a:solidFill>
            <a:ln w="6712" cap="flat">
              <a:noFill/>
              <a:prstDash val="solid"/>
              <a:miter/>
            </a:ln>
          </p:spPr>
          <p:txBody>
            <a:bodyPr rtlCol="0" anchor="ctr"/>
            <a:lstStyle/>
            <a:p>
              <a:endParaRPr lang="es-CO"/>
            </a:p>
          </p:txBody>
        </p:sp>
        <p:sp>
          <p:nvSpPr>
            <p:cNvPr id="5584" name="Freeform: Shape 5583">
              <a:extLst>
                <a:ext uri="{FF2B5EF4-FFF2-40B4-BE49-F238E27FC236}">
                  <a16:creationId xmlns:a16="http://schemas.microsoft.com/office/drawing/2014/main" id="{0192263F-DCFE-2019-67A3-3A215976F910}"/>
                </a:ext>
              </a:extLst>
            </p:cNvPr>
            <p:cNvSpPr/>
            <p:nvPr/>
          </p:nvSpPr>
          <p:spPr>
            <a:xfrm>
              <a:off x="7145138" y="569079"/>
              <a:ext cx="9682" cy="5984"/>
            </a:xfrm>
            <a:custGeom>
              <a:avLst/>
              <a:gdLst>
                <a:gd name="connsiteX0" fmla="*/ 9169 w 9682"/>
                <a:gd name="connsiteY0" fmla="*/ 4411 h 5984"/>
                <a:gd name="connsiteX1" fmla="*/ -514 w 9682"/>
                <a:gd name="connsiteY1" fmla="*/ -1573 h 5984"/>
                <a:gd name="connsiteX2" fmla="*/ 9169 w 9682"/>
                <a:gd name="connsiteY2" fmla="*/ 4411 h 5984"/>
              </a:gdLst>
              <a:ahLst/>
              <a:cxnLst>
                <a:cxn ang="0">
                  <a:pos x="connsiteX0" y="connsiteY0"/>
                </a:cxn>
                <a:cxn ang="0">
                  <a:pos x="connsiteX1" y="connsiteY1"/>
                </a:cxn>
                <a:cxn ang="0">
                  <a:pos x="connsiteX2" y="connsiteY2"/>
                </a:cxn>
              </a:cxnLst>
              <a:rect l="l" t="t" r="r" b="b"/>
              <a:pathLst>
                <a:path w="9682" h="5984">
                  <a:moveTo>
                    <a:pt x="9169" y="4411"/>
                  </a:moveTo>
                  <a:cubicBezTo>
                    <a:pt x="5067" y="4411"/>
                    <a:pt x="1369" y="2058"/>
                    <a:pt x="-514" y="-1573"/>
                  </a:cubicBezTo>
                  <a:cubicBezTo>
                    <a:pt x="3857" y="-1506"/>
                    <a:pt x="7823" y="-631"/>
                    <a:pt x="9169" y="4411"/>
                  </a:cubicBezTo>
                  <a:close/>
                </a:path>
              </a:pathLst>
            </a:custGeom>
            <a:solidFill>
              <a:srgbClr val="020202"/>
            </a:solidFill>
            <a:ln w="6712" cap="flat">
              <a:noFill/>
              <a:prstDash val="solid"/>
              <a:miter/>
            </a:ln>
          </p:spPr>
          <p:txBody>
            <a:bodyPr rtlCol="0" anchor="ctr"/>
            <a:lstStyle/>
            <a:p>
              <a:endParaRPr lang="es-CO"/>
            </a:p>
          </p:txBody>
        </p:sp>
        <p:sp>
          <p:nvSpPr>
            <p:cNvPr id="5585" name="Freeform: Shape 5584">
              <a:extLst>
                <a:ext uri="{FF2B5EF4-FFF2-40B4-BE49-F238E27FC236}">
                  <a16:creationId xmlns:a16="http://schemas.microsoft.com/office/drawing/2014/main" id="{F0E57DE9-CD75-0CD8-3C47-7ABEF2BA5572}"/>
                </a:ext>
              </a:extLst>
            </p:cNvPr>
            <p:cNvSpPr/>
            <p:nvPr/>
          </p:nvSpPr>
          <p:spPr>
            <a:xfrm>
              <a:off x="7284517" y="673828"/>
              <a:ext cx="9682" cy="6122"/>
            </a:xfrm>
            <a:custGeom>
              <a:avLst/>
              <a:gdLst>
                <a:gd name="connsiteX0" fmla="*/ 9169 w 9682"/>
                <a:gd name="connsiteY0" fmla="*/ 4549 h 6122"/>
                <a:gd name="connsiteX1" fmla="*/ -514 w 9682"/>
                <a:gd name="connsiteY1" fmla="*/ -1569 h 6122"/>
                <a:gd name="connsiteX2" fmla="*/ 9169 w 9682"/>
                <a:gd name="connsiteY2" fmla="*/ 4549 h 6122"/>
              </a:gdLst>
              <a:ahLst/>
              <a:cxnLst>
                <a:cxn ang="0">
                  <a:pos x="connsiteX0" y="connsiteY0"/>
                </a:cxn>
                <a:cxn ang="0">
                  <a:pos x="connsiteX1" y="connsiteY1"/>
                </a:cxn>
                <a:cxn ang="0">
                  <a:pos x="connsiteX2" y="connsiteY2"/>
                </a:cxn>
              </a:cxnLst>
              <a:rect l="l" t="t" r="r" b="b"/>
              <a:pathLst>
                <a:path w="9682" h="6122">
                  <a:moveTo>
                    <a:pt x="9169" y="4549"/>
                  </a:moveTo>
                  <a:cubicBezTo>
                    <a:pt x="5067" y="4482"/>
                    <a:pt x="1302" y="2129"/>
                    <a:pt x="-514" y="-1569"/>
                  </a:cubicBezTo>
                  <a:cubicBezTo>
                    <a:pt x="3991" y="-1637"/>
                    <a:pt x="7958" y="-763"/>
                    <a:pt x="9169" y="4549"/>
                  </a:cubicBezTo>
                  <a:close/>
                </a:path>
              </a:pathLst>
            </a:custGeom>
            <a:solidFill>
              <a:srgbClr val="020202"/>
            </a:solidFill>
            <a:ln w="6712" cap="flat">
              <a:noFill/>
              <a:prstDash val="solid"/>
              <a:miter/>
            </a:ln>
          </p:spPr>
          <p:txBody>
            <a:bodyPr rtlCol="0" anchor="ctr"/>
            <a:lstStyle/>
            <a:p>
              <a:endParaRPr lang="es-CO"/>
            </a:p>
          </p:txBody>
        </p:sp>
        <p:sp>
          <p:nvSpPr>
            <p:cNvPr id="5586" name="Freeform: Shape 5585">
              <a:extLst>
                <a:ext uri="{FF2B5EF4-FFF2-40B4-BE49-F238E27FC236}">
                  <a16:creationId xmlns:a16="http://schemas.microsoft.com/office/drawing/2014/main" id="{D8593E11-4A7A-4776-61C5-318A1015F640}"/>
                </a:ext>
              </a:extLst>
            </p:cNvPr>
            <p:cNvSpPr/>
            <p:nvPr/>
          </p:nvSpPr>
          <p:spPr>
            <a:xfrm>
              <a:off x="7558165" y="952723"/>
              <a:ext cx="4975" cy="5782"/>
            </a:xfrm>
            <a:custGeom>
              <a:avLst/>
              <a:gdLst>
                <a:gd name="connsiteX0" fmla="*/ 4462 w 4975"/>
                <a:gd name="connsiteY0" fmla="*/ 4210 h 5782"/>
                <a:gd name="connsiteX1" fmla="*/ -514 w 4975"/>
                <a:gd name="connsiteY1" fmla="*/ -1573 h 5782"/>
                <a:gd name="connsiteX2" fmla="*/ 4462 w 4975"/>
                <a:gd name="connsiteY2" fmla="*/ 4210 h 5782"/>
              </a:gdLst>
              <a:ahLst/>
              <a:cxnLst>
                <a:cxn ang="0">
                  <a:pos x="connsiteX0" y="connsiteY0"/>
                </a:cxn>
                <a:cxn ang="0">
                  <a:pos x="connsiteX1" y="connsiteY1"/>
                </a:cxn>
                <a:cxn ang="0">
                  <a:pos x="connsiteX2" y="connsiteY2"/>
                </a:cxn>
              </a:cxnLst>
              <a:rect l="l" t="t" r="r" b="b"/>
              <a:pathLst>
                <a:path w="4975" h="5782">
                  <a:moveTo>
                    <a:pt x="4462" y="4210"/>
                  </a:moveTo>
                  <a:cubicBezTo>
                    <a:pt x="1772" y="3470"/>
                    <a:pt x="-244" y="1184"/>
                    <a:pt x="-514" y="-1573"/>
                  </a:cubicBezTo>
                  <a:cubicBezTo>
                    <a:pt x="2176" y="-833"/>
                    <a:pt x="4192" y="1453"/>
                    <a:pt x="4462" y="4210"/>
                  </a:cubicBezTo>
                  <a:close/>
                </a:path>
              </a:pathLst>
            </a:custGeom>
            <a:solidFill>
              <a:srgbClr val="020202"/>
            </a:solidFill>
            <a:ln w="6712" cap="flat">
              <a:noFill/>
              <a:prstDash val="solid"/>
              <a:miter/>
            </a:ln>
          </p:spPr>
          <p:txBody>
            <a:bodyPr rtlCol="0" anchor="ctr"/>
            <a:lstStyle/>
            <a:p>
              <a:endParaRPr lang="es-CO"/>
            </a:p>
          </p:txBody>
        </p:sp>
        <p:sp>
          <p:nvSpPr>
            <p:cNvPr id="5587" name="Freeform: Shape 5586">
              <a:extLst>
                <a:ext uri="{FF2B5EF4-FFF2-40B4-BE49-F238E27FC236}">
                  <a16:creationId xmlns:a16="http://schemas.microsoft.com/office/drawing/2014/main" id="{7E7A7BE6-CD92-077F-C06C-2ADB4CB879CE}"/>
                </a:ext>
              </a:extLst>
            </p:cNvPr>
            <p:cNvSpPr/>
            <p:nvPr/>
          </p:nvSpPr>
          <p:spPr>
            <a:xfrm>
              <a:off x="7532885" y="923073"/>
              <a:ext cx="5311" cy="5647"/>
            </a:xfrm>
            <a:custGeom>
              <a:avLst/>
              <a:gdLst>
                <a:gd name="connsiteX0" fmla="*/ 4798 w 5311"/>
                <a:gd name="connsiteY0" fmla="*/ 4075 h 5647"/>
                <a:gd name="connsiteX1" fmla="*/ -514 w 5311"/>
                <a:gd name="connsiteY1" fmla="*/ -1573 h 5647"/>
                <a:gd name="connsiteX2" fmla="*/ 4798 w 5311"/>
                <a:gd name="connsiteY2" fmla="*/ 4075 h 5647"/>
              </a:gdLst>
              <a:ahLst/>
              <a:cxnLst>
                <a:cxn ang="0">
                  <a:pos x="connsiteX0" y="connsiteY0"/>
                </a:cxn>
                <a:cxn ang="0">
                  <a:pos x="connsiteX1" y="connsiteY1"/>
                </a:cxn>
                <a:cxn ang="0">
                  <a:pos x="connsiteX2" y="connsiteY2"/>
                </a:cxn>
              </a:cxnLst>
              <a:rect l="l" t="t" r="r" b="b"/>
              <a:pathLst>
                <a:path w="5311" h="5647">
                  <a:moveTo>
                    <a:pt x="4798" y="4075"/>
                  </a:moveTo>
                  <a:cubicBezTo>
                    <a:pt x="2041" y="3537"/>
                    <a:pt x="-111" y="1250"/>
                    <a:pt x="-514" y="-1573"/>
                  </a:cubicBezTo>
                  <a:cubicBezTo>
                    <a:pt x="2243" y="-1035"/>
                    <a:pt x="4394" y="1250"/>
                    <a:pt x="4798" y="4075"/>
                  </a:cubicBezTo>
                  <a:close/>
                </a:path>
              </a:pathLst>
            </a:custGeom>
            <a:solidFill>
              <a:srgbClr val="020202"/>
            </a:solidFill>
            <a:ln w="6712" cap="flat">
              <a:noFill/>
              <a:prstDash val="solid"/>
              <a:miter/>
            </a:ln>
          </p:spPr>
          <p:txBody>
            <a:bodyPr rtlCol="0" anchor="ctr"/>
            <a:lstStyle/>
            <a:p>
              <a:endParaRPr lang="es-CO"/>
            </a:p>
          </p:txBody>
        </p:sp>
        <p:sp>
          <p:nvSpPr>
            <p:cNvPr id="5588" name="Freeform: Shape 5587">
              <a:extLst>
                <a:ext uri="{FF2B5EF4-FFF2-40B4-BE49-F238E27FC236}">
                  <a16:creationId xmlns:a16="http://schemas.microsoft.com/office/drawing/2014/main" id="{156BABF3-8264-4E52-7074-F2A226F66125}"/>
                </a:ext>
              </a:extLst>
            </p:cNvPr>
            <p:cNvSpPr/>
            <p:nvPr/>
          </p:nvSpPr>
          <p:spPr>
            <a:xfrm>
              <a:off x="7528514" y="917896"/>
              <a:ext cx="5177" cy="5580"/>
            </a:xfrm>
            <a:custGeom>
              <a:avLst/>
              <a:gdLst>
                <a:gd name="connsiteX0" fmla="*/ 4664 w 5177"/>
                <a:gd name="connsiteY0" fmla="*/ 4007 h 5580"/>
                <a:gd name="connsiteX1" fmla="*/ -514 w 5177"/>
                <a:gd name="connsiteY1" fmla="*/ -1573 h 5580"/>
                <a:gd name="connsiteX2" fmla="*/ 4664 w 5177"/>
                <a:gd name="connsiteY2" fmla="*/ 4007 h 5580"/>
              </a:gdLst>
              <a:ahLst/>
              <a:cxnLst>
                <a:cxn ang="0">
                  <a:pos x="connsiteX0" y="connsiteY0"/>
                </a:cxn>
                <a:cxn ang="0">
                  <a:pos x="connsiteX1" y="connsiteY1"/>
                </a:cxn>
                <a:cxn ang="0">
                  <a:pos x="connsiteX2" y="connsiteY2"/>
                </a:cxn>
              </a:cxnLst>
              <a:rect l="l" t="t" r="r" b="b"/>
              <a:pathLst>
                <a:path w="5177" h="5580">
                  <a:moveTo>
                    <a:pt x="4664" y="4007"/>
                  </a:moveTo>
                  <a:cubicBezTo>
                    <a:pt x="1974" y="3402"/>
                    <a:pt x="-110" y="1184"/>
                    <a:pt x="-514" y="-1573"/>
                  </a:cubicBezTo>
                  <a:cubicBezTo>
                    <a:pt x="2176" y="-901"/>
                    <a:pt x="4126" y="1318"/>
                    <a:pt x="4664" y="4007"/>
                  </a:cubicBezTo>
                  <a:close/>
                </a:path>
              </a:pathLst>
            </a:custGeom>
            <a:solidFill>
              <a:srgbClr val="020202"/>
            </a:solidFill>
            <a:ln w="6712" cap="flat">
              <a:noFill/>
              <a:prstDash val="solid"/>
              <a:miter/>
            </a:ln>
          </p:spPr>
          <p:txBody>
            <a:bodyPr rtlCol="0" anchor="ctr"/>
            <a:lstStyle/>
            <a:p>
              <a:endParaRPr lang="es-CO"/>
            </a:p>
          </p:txBody>
        </p:sp>
        <p:sp>
          <p:nvSpPr>
            <p:cNvPr id="5589" name="Freeform: Shape 5588">
              <a:extLst>
                <a:ext uri="{FF2B5EF4-FFF2-40B4-BE49-F238E27FC236}">
                  <a16:creationId xmlns:a16="http://schemas.microsoft.com/office/drawing/2014/main" id="{74E30981-131B-C0BD-37A6-5BCD4AE6B3FB}"/>
                </a:ext>
              </a:extLst>
            </p:cNvPr>
            <p:cNvSpPr/>
            <p:nvPr/>
          </p:nvSpPr>
          <p:spPr>
            <a:xfrm>
              <a:off x="7523539" y="912786"/>
              <a:ext cx="4975" cy="5445"/>
            </a:xfrm>
            <a:custGeom>
              <a:avLst/>
              <a:gdLst>
                <a:gd name="connsiteX0" fmla="*/ 4462 w 4975"/>
                <a:gd name="connsiteY0" fmla="*/ 3873 h 5445"/>
                <a:gd name="connsiteX1" fmla="*/ -514 w 4975"/>
                <a:gd name="connsiteY1" fmla="*/ -1573 h 5445"/>
              </a:gdLst>
              <a:ahLst/>
              <a:cxnLst>
                <a:cxn ang="0">
                  <a:pos x="connsiteX0" y="connsiteY0"/>
                </a:cxn>
                <a:cxn ang="0">
                  <a:pos x="connsiteX1" y="connsiteY1"/>
                </a:cxn>
              </a:cxnLst>
              <a:rect l="l" t="t" r="r" b="b"/>
              <a:pathLst>
                <a:path w="4975" h="5445">
                  <a:moveTo>
                    <a:pt x="4462" y="3873"/>
                  </a:moveTo>
                  <a:cubicBezTo>
                    <a:pt x="1772" y="3335"/>
                    <a:pt x="-244" y="1117"/>
                    <a:pt x="-514" y="-1573"/>
                  </a:cubicBezTo>
                  <a:close/>
                </a:path>
              </a:pathLst>
            </a:custGeom>
            <a:solidFill>
              <a:srgbClr val="020202"/>
            </a:solidFill>
            <a:ln w="6712" cap="flat">
              <a:noFill/>
              <a:prstDash val="solid"/>
              <a:miter/>
            </a:ln>
          </p:spPr>
          <p:txBody>
            <a:bodyPr rtlCol="0" anchor="ctr"/>
            <a:lstStyle/>
            <a:p>
              <a:endParaRPr lang="es-CO"/>
            </a:p>
          </p:txBody>
        </p:sp>
        <p:sp>
          <p:nvSpPr>
            <p:cNvPr id="5590" name="Freeform: Shape 5589">
              <a:extLst>
                <a:ext uri="{FF2B5EF4-FFF2-40B4-BE49-F238E27FC236}">
                  <a16:creationId xmlns:a16="http://schemas.microsoft.com/office/drawing/2014/main" id="{CDDCD326-AD0A-BC09-EE43-542AF97C75E1}"/>
                </a:ext>
              </a:extLst>
            </p:cNvPr>
            <p:cNvSpPr/>
            <p:nvPr/>
          </p:nvSpPr>
          <p:spPr>
            <a:xfrm>
              <a:off x="7497989" y="883202"/>
              <a:ext cx="5244" cy="5714"/>
            </a:xfrm>
            <a:custGeom>
              <a:avLst/>
              <a:gdLst>
                <a:gd name="connsiteX0" fmla="*/ 4731 w 5244"/>
                <a:gd name="connsiteY0" fmla="*/ 4142 h 5714"/>
                <a:gd name="connsiteX1" fmla="*/ -514 w 5244"/>
                <a:gd name="connsiteY1" fmla="*/ -1573 h 5714"/>
                <a:gd name="connsiteX2" fmla="*/ 4731 w 5244"/>
                <a:gd name="connsiteY2" fmla="*/ 4142 h 5714"/>
              </a:gdLst>
              <a:ahLst/>
              <a:cxnLst>
                <a:cxn ang="0">
                  <a:pos x="connsiteX0" y="connsiteY0"/>
                </a:cxn>
                <a:cxn ang="0">
                  <a:pos x="connsiteX1" y="connsiteY1"/>
                </a:cxn>
                <a:cxn ang="0">
                  <a:pos x="connsiteX2" y="connsiteY2"/>
                </a:cxn>
              </a:cxnLst>
              <a:rect l="l" t="t" r="r" b="b"/>
              <a:pathLst>
                <a:path w="5244" h="5714">
                  <a:moveTo>
                    <a:pt x="4731" y="4142"/>
                  </a:moveTo>
                  <a:cubicBezTo>
                    <a:pt x="1908" y="3672"/>
                    <a:pt x="-244" y="1319"/>
                    <a:pt x="-514" y="-1573"/>
                  </a:cubicBezTo>
                  <a:cubicBezTo>
                    <a:pt x="2243" y="-968"/>
                    <a:pt x="4395" y="1319"/>
                    <a:pt x="4731" y="4142"/>
                  </a:cubicBezTo>
                  <a:close/>
                </a:path>
              </a:pathLst>
            </a:custGeom>
            <a:solidFill>
              <a:srgbClr val="020202"/>
            </a:solidFill>
            <a:ln w="6712" cap="flat">
              <a:noFill/>
              <a:prstDash val="solid"/>
              <a:miter/>
            </a:ln>
          </p:spPr>
          <p:txBody>
            <a:bodyPr rtlCol="0" anchor="ctr"/>
            <a:lstStyle/>
            <a:p>
              <a:endParaRPr lang="es-CO"/>
            </a:p>
          </p:txBody>
        </p:sp>
        <p:sp>
          <p:nvSpPr>
            <p:cNvPr id="5591" name="Freeform: Shape 5590">
              <a:extLst>
                <a:ext uri="{FF2B5EF4-FFF2-40B4-BE49-F238E27FC236}">
                  <a16:creationId xmlns:a16="http://schemas.microsoft.com/office/drawing/2014/main" id="{1394DC25-B114-31C1-D93D-ABBD7141859E}"/>
                </a:ext>
              </a:extLst>
            </p:cNvPr>
            <p:cNvSpPr/>
            <p:nvPr/>
          </p:nvSpPr>
          <p:spPr>
            <a:xfrm>
              <a:off x="7493283" y="878025"/>
              <a:ext cx="5177" cy="5648"/>
            </a:xfrm>
            <a:custGeom>
              <a:avLst/>
              <a:gdLst>
                <a:gd name="connsiteX0" fmla="*/ 4664 w 5177"/>
                <a:gd name="connsiteY0" fmla="*/ 4075 h 5648"/>
                <a:gd name="connsiteX1" fmla="*/ -514 w 5177"/>
                <a:gd name="connsiteY1" fmla="*/ -1573 h 5648"/>
                <a:gd name="connsiteX2" fmla="*/ 4664 w 5177"/>
                <a:gd name="connsiteY2" fmla="*/ 4075 h 5648"/>
              </a:gdLst>
              <a:ahLst/>
              <a:cxnLst>
                <a:cxn ang="0">
                  <a:pos x="connsiteX0" y="connsiteY0"/>
                </a:cxn>
                <a:cxn ang="0">
                  <a:pos x="connsiteX1" y="connsiteY1"/>
                </a:cxn>
                <a:cxn ang="0">
                  <a:pos x="connsiteX2" y="connsiteY2"/>
                </a:cxn>
              </a:cxnLst>
              <a:rect l="l" t="t" r="r" b="b"/>
              <a:pathLst>
                <a:path w="5177" h="5648">
                  <a:moveTo>
                    <a:pt x="4664" y="4075"/>
                  </a:moveTo>
                  <a:cubicBezTo>
                    <a:pt x="1839" y="3604"/>
                    <a:pt x="-244" y="1251"/>
                    <a:pt x="-514" y="-1573"/>
                  </a:cubicBezTo>
                  <a:cubicBezTo>
                    <a:pt x="2176" y="-900"/>
                    <a:pt x="4192" y="1319"/>
                    <a:pt x="4664" y="4075"/>
                  </a:cubicBezTo>
                  <a:close/>
                </a:path>
              </a:pathLst>
            </a:custGeom>
            <a:solidFill>
              <a:srgbClr val="020202"/>
            </a:solidFill>
            <a:ln w="6712" cap="flat">
              <a:noFill/>
              <a:prstDash val="solid"/>
              <a:miter/>
            </a:ln>
          </p:spPr>
          <p:txBody>
            <a:bodyPr rtlCol="0" anchor="ctr"/>
            <a:lstStyle/>
            <a:p>
              <a:endParaRPr lang="es-CO"/>
            </a:p>
          </p:txBody>
        </p:sp>
        <p:sp>
          <p:nvSpPr>
            <p:cNvPr id="5592" name="Freeform: Shape 5591">
              <a:extLst>
                <a:ext uri="{FF2B5EF4-FFF2-40B4-BE49-F238E27FC236}">
                  <a16:creationId xmlns:a16="http://schemas.microsoft.com/office/drawing/2014/main" id="{D9725B5C-C4DF-F701-9AAE-B2D608177EFB}"/>
                </a:ext>
              </a:extLst>
            </p:cNvPr>
            <p:cNvSpPr/>
            <p:nvPr/>
          </p:nvSpPr>
          <p:spPr>
            <a:xfrm>
              <a:off x="7488375" y="872915"/>
              <a:ext cx="4975" cy="5513"/>
            </a:xfrm>
            <a:custGeom>
              <a:avLst/>
              <a:gdLst>
                <a:gd name="connsiteX0" fmla="*/ 4462 w 4975"/>
                <a:gd name="connsiteY0" fmla="*/ 3941 h 5513"/>
                <a:gd name="connsiteX1" fmla="*/ -514 w 4975"/>
                <a:gd name="connsiteY1" fmla="*/ -1573 h 5513"/>
              </a:gdLst>
              <a:ahLst/>
              <a:cxnLst>
                <a:cxn ang="0">
                  <a:pos x="connsiteX0" y="connsiteY0"/>
                </a:cxn>
                <a:cxn ang="0">
                  <a:pos x="connsiteX1" y="connsiteY1"/>
                </a:cxn>
              </a:cxnLst>
              <a:rect l="l" t="t" r="r" b="b"/>
              <a:pathLst>
                <a:path w="4975" h="5513">
                  <a:moveTo>
                    <a:pt x="4462" y="3941"/>
                  </a:moveTo>
                  <a:cubicBezTo>
                    <a:pt x="1772" y="3402"/>
                    <a:pt x="-244" y="1184"/>
                    <a:pt x="-514" y="-1573"/>
                  </a:cubicBezTo>
                  <a:close/>
                </a:path>
              </a:pathLst>
            </a:custGeom>
            <a:solidFill>
              <a:srgbClr val="020202"/>
            </a:solidFill>
            <a:ln w="6712" cap="flat">
              <a:noFill/>
              <a:prstDash val="solid"/>
              <a:miter/>
            </a:ln>
          </p:spPr>
          <p:txBody>
            <a:bodyPr rtlCol="0" anchor="ctr"/>
            <a:lstStyle/>
            <a:p>
              <a:endParaRPr lang="es-CO"/>
            </a:p>
          </p:txBody>
        </p:sp>
        <p:sp>
          <p:nvSpPr>
            <p:cNvPr id="5593" name="Freeform: Shape 5592">
              <a:extLst>
                <a:ext uri="{FF2B5EF4-FFF2-40B4-BE49-F238E27FC236}">
                  <a16:creationId xmlns:a16="http://schemas.microsoft.com/office/drawing/2014/main" id="{34EC16A5-1D36-562E-97BF-0C065011CD51}"/>
                </a:ext>
              </a:extLst>
            </p:cNvPr>
            <p:cNvSpPr/>
            <p:nvPr/>
          </p:nvSpPr>
          <p:spPr>
            <a:xfrm>
              <a:off x="7468809" y="853014"/>
              <a:ext cx="5109" cy="5042"/>
            </a:xfrm>
            <a:custGeom>
              <a:avLst/>
              <a:gdLst>
                <a:gd name="connsiteX0" fmla="*/ 4596 w 5109"/>
                <a:gd name="connsiteY0" fmla="*/ 3470 h 5042"/>
                <a:gd name="connsiteX1" fmla="*/ -514 w 5109"/>
                <a:gd name="connsiteY1" fmla="*/ -1573 h 5042"/>
              </a:gdLst>
              <a:ahLst/>
              <a:cxnLst>
                <a:cxn ang="0">
                  <a:pos x="connsiteX0" y="connsiteY0"/>
                </a:cxn>
                <a:cxn ang="0">
                  <a:pos x="connsiteX1" y="connsiteY1"/>
                </a:cxn>
              </a:cxnLst>
              <a:rect l="l" t="t" r="r" b="b"/>
              <a:pathLst>
                <a:path w="5109" h="5042">
                  <a:moveTo>
                    <a:pt x="4596" y="3470"/>
                  </a:moveTo>
                  <a:cubicBezTo>
                    <a:pt x="1974" y="3133"/>
                    <a:pt x="-110" y="1049"/>
                    <a:pt x="-514" y="-1573"/>
                  </a:cubicBezTo>
                  <a:close/>
                </a:path>
              </a:pathLst>
            </a:custGeom>
            <a:solidFill>
              <a:srgbClr val="020202"/>
            </a:solidFill>
            <a:ln w="6712" cap="flat">
              <a:noFill/>
              <a:prstDash val="solid"/>
              <a:miter/>
            </a:ln>
          </p:spPr>
          <p:txBody>
            <a:bodyPr rtlCol="0" anchor="ctr"/>
            <a:lstStyle/>
            <a:p>
              <a:endParaRPr lang="es-CO"/>
            </a:p>
          </p:txBody>
        </p:sp>
        <p:sp>
          <p:nvSpPr>
            <p:cNvPr id="5594" name="Freeform: Shape 5593">
              <a:extLst>
                <a:ext uri="{FF2B5EF4-FFF2-40B4-BE49-F238E27FC236}">
                  <a16:creationId xmlns:a16="http://schemas.microsoft.com/office/drawing/2014/main" id="{8DBC61F6-0500-5F4F-AC14-709DBF0F221E}"/>
                </a:ext>
              </a:extLst>
            </p:cNvPr>
            <p:cNvSpPr/>
            <p:nvPr/>
          </p:nvSpPr>
          <p:spPr>
            <a:xfrm>
              <a:off x="7423223" y="803529"/>
              <a:ext cx="5244" cy="5714"/>
            </a:xfrm>
            <a:custGeom>
              <a:avLst/>
              <a:gdLst>
                <a:gd name="connsiteX0" fmla="*/ 4731 w 5244"/>
                <a:gd name="connsiteY0" fmla="*/ 4142 h 5714"/>
                <a:gd name="connsiteX1" fmla="*/ -514 w 5244"/>
                <a:gd name="connsiteY1" fmla="*/ -1573 h 5714"/>
                <a:gd name="connsiteX2" fmla="*/ 4731 w 5244"/>
                <a:gd name="connsiteY2" fmla="*/ 4142 h 5714"/>
              </a:gdLst>
              <a:ahLst/>
              <a:cxnLst>
                <a:cxn ang="0">
                  <a:pos x="connsiteX0" y="connsiteY0"/>
                </a:cxn>
                <a:cxn ang="0">
                  <a:pos x="connsiteX1" y="connsiteY1"/>
                </a:cxn>
                <a:cxn ang="0">
                  <a:pos x="connsiteX2" y="connsiteY2"/>
                </a:cxn>
              </a:cxnLst>
              <a:rect l="l" t="t" r="r" b="b"/>
              <a:pathLst>
                <a:path w="5244" h="5714">
                  <a:moveTo>
                    <a:pt x="4731" y="4142"/>
                  </a:moveTo>
                  <a:cubicBezTo>
                    <a:pt x="1908" y="3672"/>
                    <a:pt x="-244" y="1319"/>
                    <a:pt x="-514" y="-1573"/>
                  </a:cubicBezTo>
                  <a:cubicBezTo>
                    <a:pt x="2243" y="-968"/>
                    <a:pt x="4395" y="1319"/>
                    <a:pt x="4731" y="4142"/>
                  </a:cubicBezTo>
                  <a:close/>
                </a:path>
              </a:pathLst>
            </a:custGeom>
            <a:solidFill>
              <a:srgbClr val="020202"/>
            </a:solidFill>
            <a:ln w="6712" cap="flat">
              <a:noFill/>
              <a:prstDash val="solid"/>
              <a:miter/>
            </a:ln>
          </p:spPr>
          <p:txBody>
            <a:bodyPr rtlCol="0" anchor="ctr"/>
            <a:lstStyle/>
            <a:p>
              <a:endParaRPr lang="es-CO"/>
            </a:p>
          </p:txBody>
        </p:sp>
        <p:sp>
          <p:nvSpPr>
            <p:cNvPr id="5595" name="Freeform: Shape 5594">
              <a:extLst>
                <a:ext uri="{FF2B5EF4-FFF2-40B4-BE49-F238E27FC236}">
                  <a16:creationId xmlns:a16="http://schemas.microsoft.com/office/drawing/2014/main" id="{DE0CB891-BEC5-B56E-0304-7BDBC77CBA77}"/>
                </a:ext>
              </a:extLst>
            </p:cNvPr>
            <p:cNvSpPr/>
            <p:nvPr/>
          </p:nvSpPr>
          <p:spPr>
            <a:xfrm>
              <a:off x="7418517" y="798419"/>
              <a:ext cx="5177" cy="5647"/>
            </a:xfrm>
            <a:custGeom>
              <a:avLst/>
              <a:gdLst>
                <a:gd name="connsiteX0" fmla="*/ 4664 w 5177"/>
                <a:gd name="connsiteY0" fmla="*/ 4075 h 5647"/>
                <a:gd name="connsiteX1" fmla="*/ -514 w 5177"/>
                <a:gd name="connsiteY1" fmla="*/ -1573 h 5647"/>
                <a:gd name="connsiteX2" fmla="*/ 4664 w 5177"/>
                <a:gd name="connsiteY2" fmla="*/ 4075 h 5647"/>
              </a:gdLst>
              <a:ahLst/>
              <a:cxnLst>
                <a:cxn ang="0">
                  <a:pos x="connsiteX0" y="connsiteY0"/>
                </a:cxn>
                <a:cxn ang="0">
                  <a:pos x="connsiteX1" y="connsiteY1"/>
                </a:cxn>
                <a:cxn ang="0">
                  <a:pos x="connsiteX2" y="connsiteY2"/>
                </a:cxn>
              </a:cxnLst>
              <a:rect l="l" t="t" r="r" b="b"/>
              <a:pathLst>
                <a:path w="5177" h="5647">
                  <a:moveTo>
                    <a:pt x="4664" y="4075"/>
                  </a:moveTo>
                  <a:cubicBezTo>
                    <a:pt x="1907" y="3470"/>
                    <a:pt x="-110" y="1184"/>
                    <a:pt x="-514" y="-1573"/>
                  </a:cubicBezTo>
                  <a:cubicBezTo>
                    <a:pt x="2243" y="-968"/>
                    <a:pt x="4260" y="1319"/>
                    <a:pt x="4664" y="4075"/>
                  </a:cubicBezTo>
                  <a:close/>
                </a:path>
              </a:pathLst>
            </a:custGeom>
            <a:solidFill>
              <a:srgbClr val="020202"/>
            </a:solidFill>
            <a:ln w="6712" cap="flat">
              <a:noFill/>
              <a:prstDash val="solid"/>
              <a:miter/>
            </a:ln>
          </p:spPr>
          <p:txBody>
            <a:bodyPr rtlCol="0" anchor="ctr"/>
            <a:lstStyle/>
            <a:p>
              <a:endParaRPr lang="es-CO"/>
            </a:p>
          </p:txBody>
        </p:sp>
        <p:sp>
          <p:nvSpPr>
            <p:cNvPr id="5596" name="Freeform: Shape 5595">
              <a:extLst>
                <a:ext uri="{FF2B5EF4-FFF2-40B4-BE49-F238E27FC236}">
                  <a16:creationId xmlns:a16="http://schemas.microsoft.com/office/drawing/2014/main" id="{58BF7250-28A3-7F70-9C38-546EFD153A6B}"/>
                </a:ext>
              </a:extLst>
            </p:cNvPr>
            <p:cNvSpPr/>
            <p:nvPr/>
          </p:nvSpPr>
          <p:spPr>
            <a:xfrm>
              <a:off x="7413811" y="793309"/>
              <a:ext cx="5109" cy="5513"/>
            </a:xfrm>
            <a:custGeom>
              <a:avLst/>
              <a:gdLst>
                <a:gd name="connsiteX0" fmla="*/ 4596 w 5109"/>
                <a:gd name="connsiteY0" fmla="*/ 3941 h 5513"/>
                <a:gd name="connsiteX1" fmla="*/ -514 w 5109"/>
                <a:gd name="connsiteY1" fmla="*/ -1573 h 5513"/>
                <a:gd name="connsiteX2" fmla="*/ 4596 w 5109"/>
                <a:gd name="connsiteY2" fmla="*/ 3941 h 5513"/>
              </a:gdLst>
              <a:ahLst/>
              <a:cxnLst>
                <a:cxn ang="0">
                  <a:pos x="connsiteX0" y="connsiteY0"/>
                </a:cxn>
                <a:cxn ang="0">
                  <a:pos x="connsiteX1" y="connsiteY1"/>
                </a:cxn>
                <a:cxn ang="0">
                  <a:pos x="connsiteX2" y="connsiteY2"/>
                </a:cxn>
              </a:cxnLst>
              <a:rect l="l" t="t" r="r" b="b"/>
              <a:pathLst>
                <a:path w="5109" h="5513">
                  <a:moveTo>
                    <a:pt x="4596" y="3941"/>
                  </a:moveTo>
                  <a:cubicBezTo>
                    <a:pt x="1907" y="3335"/>
                    <a:pt x="-111" y="1117"/>
                    <a:pt x="-514" y="-1573"/>
                  </a:cubicBezTo>
                  <a:cubicBezTo>
                    <a:pt x="2041" y="-766"/>
                    <a:pt x="3991" y="1319"/>
                    <a:pt x="4596" y="3941"/>
                  </a:cubicBezTo>
                  <a:close/>
                </a:path>
              </a:pathLst>
            </a:custGeom>
            <a:solidFill>
              <a:srgbClr val="020202"/>
            </a:solidFill>
            <a:ln w="6712" cap="flat">
              <a:noFill/>
              <a:prstDash val="solid"/>
              <a:miter/>
            </a:ln>
          </p:spPr>
          <p:txBody>
            <a:bodyPr rtlCol="0" anchor="ctr"/>
            <a:lstStyle/>
            <a:p>
              <a:endParaRPr lang="es-CO"/>
            </a:p>
          </p:txBody>
        </p:sp>
        <p:sp>
          <p:nvSpPr>
            <p:cNvPr id="5597" name="Freeform: Shape 5596">
              <a:extLst>
                <a:ext uri="{FF2B5EF4-FFF2-40B4-BE49-F238E27FC236}">
                  <a16:creationId xmlns:a16="http://schemas.microsoft.com/office/drawing/2014/main" id="{E026187A-3850-F432-FAA5-A993933EC38B}"/>
                </a:ext>
              </a:extLst>
            </p:cNvPr>
            <p:cNvSpPr/>
            <p:nvPr/>
          </p:nvSpPr>
          <p:spPr>
            <a:xfrm>
              <a:off x="7383286" y="758817"/>
              <a:ext cx="5379" cy="5581"/>
            </a:xfrm>
            <a:custGeom>
              <a:avLst/>
              <a:gdLst>
                <a:gd name="connsiteX0" fmla="*/ 4865 w 5379"/>
                <a:gd name="connsiteY0" fmla="*/ 4008 h 5581"/>
                <a:gd name="connsiteX1" fmla="*/ -514 w 5379"/>
                <a:gd name="connsiteY1" fmla="*/ -1573 h 5581"/>
                <a:gd name="connsiteX2" fmla="*/ 4865 w 5379"/>
                <a:gd name="connsiteY2" fmla="*/ 4008 h 5581"/>
              </a:gdLst>
              <a:ahLst/>
              <a:cxnLst>
                <a:cxn ang="0">
                  <a:pos x="connsiteX0" y="connsiteY0"/>
                </a:cxn>
                <a:cxn ang="0">
                  <a:pos x="connsiteX1" y="connsiteY1"/>
                </a:cxn>
                <a:cxn ang="0">
                  <a:pos x="connsiteX2" y="connsiteY2"/>
                </a:cxn>
              </a:cxnLst>
              <a:rect l="l" t="t" r="r" b="b"/>
              <a:pathLst>
                <a:path w="5379" h="5581">
                  <a:moveTo>
                    <a:pt x="4865" y="4008"/>
                  </a:moveTo>
                  <a:cubicBezTo>
                    <a:pt x="1974" y="3604"/>
                    <a:pt x="-244" y="1319"/>
                    <a:pt x="-514" y="-1573"/>
                  </a:cubicBezTo>
                  <a:cubicBezTo>
                    <a:pt x="2311" y="-1169"/>
                    <a:pt x="4529" y="1117"/>
                    <a:pt x="4865" y="4008"/>
                  </a:cubicBezTo>
                  <a:close/>
                </a:path>
              </a:pathLst>
            </a:custGeom>
            <a:solidFill>
              <a:srgbClr val="020202"/>
            </a:solidFill>
            <a:ln w="6712" cap="flat">
              <a:noFill/>
              <a:prstDash val="solid"/>
              <a:miter/>
            </a:ln>
          </p:spPr>
          <p:txBody>
            <a:bodyPr rtlCol="0" anchor="ctr"/>
            <a:lstStyle/>
            <a:p>
              <a:endParaRPr lang="es-CO"/>
            </a:p>
          </p:txBody>
        </p:sp>
        <p:sp>
          <p:nvSpPr>
            <p:cNvPr id="5598" name="Freeform: Shape 5597">
              <a:extLst>
                <a:ext uri="{FF2B5EF4-FFF2-40B4-BE49-F238E27FC236}">
                  <a16:creationId xmlns:a16="http://schemas.microsoft.com/office/drawing/2014/main" id="{C71A2280-38A7-57B5-8F6D-75FC1A29E444}"/>
                </a:ext>
              </a:extLst>
            </p:cNvPr>
            <p:cNvSpPr/>
            <p:nvPr/>
          </p:nvSpPr>
          <p:spPr>
            <a:xfrm>
              <a:off x="7378378" y="753774"/>
              <a:ext cx="5378" cy="5581"/>
            </a:xfrm>
            <a:custGeom>
              <a:avLst/>
              <a:gdLst>
                <a:gd name="connsiteX0" fmla="*/ 4865 w 5378"/>
                <a:gd name="connsiteY0" fmla="*/ 4008 h 5581"/>
                <a:gd name="connsiteX1" fmla="*/ -514 w 5378"/>
                <a:gd name="connsiteY1" fmla="*/ -1573 h 5581"/>
                <a:gd name="connsiteX2" fmla="*/ 4865 w 5378"/>
                <a:gd name="connsiteY2" fmla="*/ 4008 h 5581"/>
              </a:gdLst>
              <a:ahLst/>
              <a:cxnLst>
                <a:cxn ang="0">
                  <a:pos x="connsiteX0" y="connsiteY0"/>
                </a:cxn>
                <a:cxn ang="0">
                  <a:pos x="connsiteX1" y="connsiteY1"/>
                </a:cxn>
                <a:cxn ang="0">
                  <a:pos x="connsiteX2" y="connsiteY2"/>
                </a:cxn>
              </a:cxnLst>
              <a:rect l="l" t="t" r="r" b="b"/>
              <a:pathLst>
                <a:path w="5378" h="5581">
                  <a:moveTo>
                    <a:pt x="4865" y="4008"/>
                  </a:moveTo>
                  <a:cubicBezTo>
                    <a:pt x="2041" y="3470"/>
                    <a:pt x="-111" y="1251"/>
                    <a:pt x="-514" y="-1573"/>
                  </a:cubicBezTo>
                  <a:cubicBezTo>
                    <a:pt x="2310" y="-1034"/>
                    <a:pt x="4462" y="1184"/>
                    <a:pt x="4865" y="4008"/>
                  </a:cubicBezTo>
                  <a:close/>
                </a:path>
              </a:pathLst>
            </a:custGeom>
            <a:solidFill>
              <a:srgbClr val="020202"/>
            </a:solidFill>
            <a:ln w="6712" cap="flat">
              <a:noFill/>
              <a:prstDash val="solid"/>
              <a:miter/>
            </a:ln>
          </p:spPr>
          <p:txBody>
            <a:bodyPr rtlCol="0" anchor="ctr"/>
            <a:lstStyle/>
            <a:p>
              <a:endParaRPr lang="es-CO"/>
            </a:p>
          </p:txBody>
        </p:sp>
        <p:sp>
          <p:nvSpPr>
            <p:cNvPr id="5599" name="Freeform: Shape 5598">
              <a:extLst>
                <a:ext uri="{FF2B5EF4-FFF2-40B4-BE49-F238E27FC236}">
                  <a16:creationId xmlns:a16="http://schemas.microsoft.com/office/drawing/2014/main" id="{FC9A3DD5-FCDE-7649-A538-9ABA32BFEFFE}"/>
                </a:ext>
              </a:extLst>
            </p:cNvPr>
            <p:cNvSpPr/>
            <p:nvPr/>
          </p:nvSpPr>
          <p:spPr>
            <a:xfrm>
              <a:off x="7373604" y="748732"/>
              <a:ext cx="5446" cy="5513"/>
            </a:xfrm>
            <a:custGeom>
              <a:avLst/>
              <a:gdLst>
                <a:gd name="connsiteX0" fmla="*/ 4933 w 5446"/>
                <a:gd name="connsiteY0" fmla="*/ 3941 h 5513"/>
                <a:gd name="connsiteX1" fmla="*/ -514 w 5446"/>
                <a:gd name="connsiteY1" fmla="*/ -1573 h 5513"/>
                <a:gd name="connsiteX2" fmla="*/ 4933 w 5446"/>
                <a:gd name="connsiteY2" fmla="*/ 3941 h 5513"/>
              </a:gdLst>
              <a:ahLst/>
              <a:cxnLst>
                <a:cxn ang="0">
                  <a:pos x="connsiteX0" y="connsiteY0"/>
                </a:cxn>
                <a:cxn ang="0">
                  <a:pos x="connsiteX1" y="connsiteY1"/>
                </a:cxn>
                <a:cxn ang="0">
                  <a:pos x="connsiteX2" y="connsiteY2"/>
                </a:cxn>
              </a:cxnLst>
              <a:rect l="l" t="t" r="r" b="b"/>
              <a:pathLst>
                <a:path w="5446" h="5513">
                  <a:moveTo>
                    <a:pt x="4933" y="3941"/>
                  </a:moveTo>
                  <a:cubicBezTo>
                    <a:pt x="2041" y="3604"/>
                    <a:pt x="-177" y="1319"/>
                    <a:pt x="-514" y="-1573"/>
                  </a:cubicBezTo>
                  <a:cubicBezTo>
                    <a:pt x="2311" y="-1102"/>
                    <a:pt x="4462" y="1117"/>
                    <a:pt x="4933" y="3941"/>
                  </a:cubicBezTo>
                  <a:close/>
                </a:path>
              </a:pathLst>
            </a:custGeom>
            <a:solidFill>
              <a:srgbClr val="020202"/>
            </a:solidFill>
            <a:ln w="6712" cap="flat">
              <a:noFill/>
              <a:prstDash val="solid"/>
              <a:miter/>
            </a:ln>
          </p:spPr>
          <p:txBody>
            <a:bodyPr rtlCol="0" anchor="ctr"/>
            <a:lstStyle/>
            <a:p>
              <a:endParaRPr lang="es-CO"/>
            </a:p>
          </p:txBody>
        </p:sp>
        <p:sp>
          <p:nvSpPr>
            <p:cNvPr id="5600" name="Freeform: Shape 5599">
              <a:extLst>
                <a:ext uri="{FF2B5EF4-FFF2-40B4-BE49-F238E27FC236}">
                  <a16:creationId xmlns:a16="http://schemas.microsoft.com/office/drawing/2014/main" id="{EFF67A59-C5FB-BF57-72F0-A047D5A7EBC3}"/>
                </a:ext>
              </a:extLst>
            </p:cNvPr>
            <p:cNvSpPr/>
            <p:nvPr/>
          </p:nvSpPr>
          <p:spPr>
            <a:xfrm>
              <a:off x="7139356" y="564507"/>
              <a:ext cx="5849" cy="4639"/>
            </a:xfrm>
            <a:custGeom>
              <a:avLst/>
              <a:gdLst>
                <a:gd name="connsiteX0" fmla="*/ 5336 w 5849"/>
                <a:gd name="connsiteY0" fmla="*/ 3067 h 4639"/>
                <a:gd name="connsiteX1" fmla="*/ -514 w 5849"/>
                <a:gd name="connsiteY1" fmla="*/ -1573 h 4639"/>
                <a:gd name="connsiteX2" fmla="*/ 5336 w 5849"/>
                <a:gd name="connsiteY2" fmla="*/ 3067 h 4639"/>
              </a:gdLst>
              <a:ahLst/>
              <a:cxnLst>
                <a:cxn ang="0">
                  <a:pos x="connsiteX0" y="connsiteY0"/>
                </a:cxn>
                <a:cxn ang="0">
                  <a:pos x="connsiteX1" y="connsiteY1"/>
                </a:cxn>
                <a:cxn ang="0">
                  <a:pos x="connsiteX2" y="connsiteY2"/>
                </a:cxn>
              </a:cxnLst>
              <a:rect l="l" t="t" r="r" b="b"/>
              <a:pathLst>
                <a:path w="5849" h="4639">
                  <a:moveTo>
                    <a:pt x="5336" y="3067"/>
                  </a:moveTo>
                  <a:cubicBezTo>
                    <a:pt x="2580" y="3067"/>
                    <a:pt x="159" y="1117"/>
                    <a:pt x="-514" y="-1573"/>
                  </a:cubicBezTo>
                  <a:cubicBezTo>
                    <a:pt x="2176" y="-1236"/>
                    <a:pt x="4394" y="579"/>
                    <a:pt x="5336" y="3067"/>
                  </a:cubicBezTo>
                  <a:close/>
                </a:path>
              </a:pathLst>
            </a:custGeom>
            <a:solidFill>
              <a:srgbClr val="020202"/>
            </a:solidFill>
            <a:ln w="6712" cap="flat">
              <a:noFill/>
              <a:prstDash val="solid"/>
              <a:miter/>
            </a:ln>
          </p:spPr>
          <p:txBody>
            <a:bodyPr rtlCol="0" anchor="ctr"/>
            <a:lstStyle/>
            <a:p>
              <a:endParaRPr lang="es-CO"/>
            </a:p>
          </p:txBody>
        </p:sp>
        <p:sp>
          <p:nvSpPr>
            <p:cNvPr id="5601" name="Freeform: Shape 5600">
              <a:extLst>
                <a:ext uri="{FF2B5EF4-FFF2-40B4-BE49-F238E27FC236}">
                  <a16:creationId xmlns:a16="http://schemas.microsoft.com/office/drawing/2014/main" id="{7BB35AA1-0BEB-A7B7-8BB9-C64E7745826C}"/>
                </a:ext>
              </a:extLst>
            </p:cNvPr>
            <p:cNvSpPr/>
            <p:nvPr/>
          </p:nvSpPr>
          <p:spPr>
            <a:xfrm>
              <a:off x="7368427" y="743824"/>
              <a:ext cx="5512" cy="5446"/>
            </a:xfrm>
            <a:custGeom>
              <a:avLst/>
              <a:gdLst>
                <a:gd name="connsiteX0" fmla="*/ 4999 w 5512"/>
                <a:gd name="connsiteY0" fmla="*/ 3874 h 5446"/>
                <a:gd name="connsiteX1" fmla="*/ -514 w 5512"/>
                <a:gd name="connsiteY1" fmla="*/ -1573 h 5446"/>
                <a:gd name="connsiteX2" fmla="*/ 4999 w 5512"/>
                <a:gd name="connsiteY2" fmla="*/ 3874 h 5446"/>
              </a:gdLst>
              <a:ahLst/>
              <a:cxnLst>
                <a:cxn ang="0">
                  <a:pos x="connsiteX0" y="connsiteY0"/>
                </a:cxn>
                <a:cxn ang="0">
                  <a:pos x="connsiteX1" y="connsiteY1"/>
                </a:cxn>
                <a:cxn ang="0">
                  <a:pos x="connsiteX2" y="connsiteY2"/>
                </a:cxn>
              </a:cxnLst>
              <a:rect l="l" t="t" r="r" b="b"/>
              <a:pathLst>
                <a:path w="5512" h="5446">
                  <a:moveTo>
                    <a:pt x="4999" y="3874"/>
                  </a:moveTo>
                  <a:cubicBezTo>
                    <a:pt x="2175" y="3402"/>
                    <a:pt x="-43" y="1251"/>
                    <a:pt x="-514" y="-1573"/>
                  </a:cubicBezTo>
                  <a:cubicBezTo>
                    <a:pt x="2310" y="-1103"/>
                    <a:pt x="4529" y="1049"/>
                    <a:pt x="4999" y="3874"/>
                  </a:cubicBezTo>
                  <a:close/>
                </a:path>
              </a:pathLst>
            </a:custGeom>
            <a:solidFill>
              <a:srgbClr val="020202"/>
            </a:solidFill>
            <a:ln w="6712" cap="flat">
              <a:noFill/>
              <a:prstDash val="solid"/>
              <a:miter/>
            </a:ln>
          </p:spPr>
          <p:txBody>
            <a:bodyPr rtlCol="0" anchor="ctr"/>
            <a:lstStyle/>
            <a:p>
              <a:endParaRPr lang="es-CO"/>
            </a:p>
          </p:txBody>
        </p:sp>
        <p:sp>
          <p:nvSpPr>
            <p:cNvPr id="5602" name="Freeform: Shape 5601">
              <a:extLst>
                <a:ext uri="{FF2B5EF4-FFF2-40B4-BE49-F238E27FC236}">
                  <a16:creationId xmlns:a16="http://schemas.microsoft.com/office/drawing/2014/main" id="{34D7A808-CF59-FA4D-20AF-BB5E5E4208F1}"/>
                </a:ext>
              </a:extLst>
            </p:cNvPr>
            <p:cNvSpPr/>
            <p:nvPr/>
          </p:nvSpPr>
          <p:spPr>
            <a:xfrm>
              <a:off x="7363452" y="738848"/>
              <a:ext cx="5445" cy="5445"/>
            </a:xfrm>
            <a:custGeom>
              <a:avLst/>
              <a:gdLst>
                <a:gd name="connsiteX0" fmla="*/ 4932 w 5445"/>
                <a:gd name="connsiteY0" fmla="*/ 3873 h 5445"/>
                <a:gd name="connsiteX1" fmla="*/ -514 w 5445"/>
                <a:gd name="connsiteY1" fmla="*/ -1573 h 5445"/>
                <a:gd name="connsiteX2" fmla="*/ 4932 w 5445"/>
                <a:gd name="connsiteY2" fmla="*/ 3873 h 5445"/>
              </a:gdLst>
              <a:ahLst/>
              <a:cxnLst>
                <a:cxn ang="0">
                  <a:pos x="connsiteX0" y="connsiteY0"/>
                </a:cxn>
                <a:cxn ang="0">
                  <a:pos x="connsiteX1" y="connsiteY1"/>
                </a:cxn>
                <a:cxn ang="0">
                  <a:pos x="connsiteX2" y="connsiteY2"/>
                </a:cxn>
              </a:cxnLst>
              <a:rect l="l" t="t" r="r" b="b"/>
              <a:pathLst>
                <a:path w="5445" h="5445">
                  <a:moveTo>
                    <a:pt x="4932" y="3873"/>
                  </a:moveTo>
                  <a:cubicBezTo>
                    <a:pt x="2175" y="3402"/>
                    <a:pt x="-43" y="1184"/>
                    <a:pt x="-514" y="-1573"/>
                  </a:cubicBezTo>
                  <a:cubicBezTo>
                    <a:pt x="2242" y="-1103"/>
                    <a:pt x="4462" y="1117"/>
                    <a:pt x="4932" y="3873"/>
                  </a:cubicBezTo>
                  <a:close/>
                </a:path>
              </a:pathLst>
            </a:custGeom>
            <a:solidFill>
              <a:srgbClr val="020202"/>
            </a:solidFill>
            <a:ln w="6712" cap="flat">
              <a:noFill/>
              <a:prstDash val="solid"/>
              <a:miter/>
            </a:ln>
          </p:spPr>
          <p:txBody>
            <a:bodyPr rtlCol="0" anchor="ctr"/>
            <a:lstStyle/>
            <a:p>
              <a:endParaRPr lang="es-CO"/>
            </a:p>
          </p:txBody>
        </p:sp>
        <p:sp>
          <p:nvSpPr>
            <p:cNvPr id="5603" name="Freeform: Shape 5602">
              <a:extLst>
                <a:ext uri="{FF2B5EF4-FFF2-40B4-BE49-F238E27FC236}">
                  <a16:creationId xmlns:a16="http://schemas.microsoft.com/office/drawing/2014/main" id="{7AC1BFEC-99D4-8AEB-5E4C-0768768ED285}"/>
                </a:ext>
              </a:extLst>
            </p:cNvPr>
            <p:cNvSpPr/>
            <p:nvPr/>
          </p:nvSpPr>
          <p:spPr>
            <a:xfrm>
              <a:off x="7358409" y="733873"/>
              <a:ext cx="5512" cy="5445"/>
            </a:xfrm>
            <a:custGeom>
              <a:avLst/>
              <a:gdLst>
                <a:gd name="connsiteX0" fmla="*/ 4999 w 5512"/>
                <a:gd name="connsiteY0" fmla="*/ 3873 h 5445"/>
                <a:gd name="connsiteX1" fmla="*/ -514 w 5512"/>
                <a:gd name="connsiteY1" fmla="*/ -1573 h 5445"/>
                <a:gd name="connsiteX2" fmla="*/ 4999 w 5512"/>
                <a:gd name="connsiteY2" fmla="*/ 3873 h 5445"/>
              </a:gdLst>
              <a:ahLst/>
              <a:cxnLst>
                <a:cxn ang="0">
                  <a:pos x="connsiteX0" y="connsiteY0"/>
                </a:cxn>
                <a:cxn ang="0">
                  <a:pos x="connsiteX1" y="connsiteY1"/>
                </a:cxn>
                <a:cxn ang="0">
                  <a:pos x="connsiteX2" y="connsiteY2"/>
                </a:cxn>
              </a:cxnLst>
              <a:rect l="l" t="t" r="r" b="b"/>
              <a:pathLst>
                <a:path w="5512" h="5445">
                  <a:moveTo>
                    <a:pt x="4999" y="3873"/>
                  </a:moveTo>
                  <a:cubicBezTo>
                    <a:pt x="2108" y="3537"/>
                    <a:pt x="-111" y="1318"/>
                    <a:pt x="-514" y="-1573"/>
                  </a:cubicBezTo>
                  <a:cubicBezTo>
                    <a:pt x="2310" y="-1103"/>
                    <a:pt x="4529" y="1049"/>
                    <a:pt x="4999" y="3873"/>
                  </a:cubicBezTo>
                  <a:close/>
                </a:path>
              </a:pathLst>
            </a:custGeom>
            <a:solidFill>
              <a:srgbClr val="020202"/>
            </a:solidFill>
            <a:ln w="6712" cap="flat">
              <a:noFill/>
              <a:prstDash val="solid"/>
              <a:miter/>
            </a:ln>
          </p:spPr>
          <p:txBody>
            <a:bodyPr rtlCol="0" anchor="ctr"/>
            <a:lstStyle/>
            <a:p>
              <a:endParaRPr lang="es-CO"/>
            </a:p>
          </p:txBody>
        </p:sp>
        <p:sp>
          <p:nvSpPr>
            <p:cNvPr id="5604" name="Freeform: Shape 5603">
              <a:extLst>
                <a:ext uri="{FF2B5EF4-FFF2-40B4-BE49-F238E27FC236}">
                  <a16:creationId xmlns:a16="http://schemas.microsoft.com/office/drawing/2014/main" id="{513CCF60-14E2-92C1-978B-F7DE6AC62150}"/>
                </a:ext>
              </a:extLst>
            </p:cNvPr>
            <p:cNvSpPr/>
            <p:nvPr/>
          </p:nvSpPr>
          <p:spPr>
            <a:xfrm>
              <a:off x="7353299" y="729032"/>
              <a:ext cx="5580" cy="5378"/>
            </a:xfrm>
            <a:custGeom>
              <a:avLst/>
              <a:gdLst>
                <a:gd name="connsiteX0" fmla="*/ 5067 w 5580"/>
                <a:gd name="connsiteY0" fmla="*/ 3805 h 5378"/>
                <a:gd name="connsiteX1" fmla="*/ -514 w 5580"/>
                <a:gd name="connsiteY1" fmla="*/ -1573 h 5378"/>
                <a:gd name="connsiteX2" fmla="*/ 5067 w 5580"/>
                <a:gd name="connsiteY2" fmla="*/ 3805 h 5378"/>
              </a:gdLst>
              <a:ahLst/>
              <a:cxnLst>
                <a:cxn ang="0">
                  <a:pos x="connsiteX0" y="connsiteY0"/>
                </a:cxn>
                <a:cxn ang="0">
                  <a:pos x="connsiteX1" y="connsiteY1"/>
                </a:cxn>
                <a:cxn ang="0">
                  <a:pos x="connsiteX2" y="connsiteY2"/>
                </a:cxn>
              </a:cxnLst>
              <a:rect l="l" t="t" r="r" b="b"/>
              <a:pathLst>
                <a:path w="5580" h="5378">
                  <a:moveTo>
                    <a:pt x="5067" y="3805"/>
                  </a:moveTo>
                  <a:cubicBezTo>
                    <a:pt x="2175" y="3470"/>
                    <a:pt x="-111" y="1250"/>
                    <a:pt x="-514" y="-1573"/>
                  </a:cubicBezTo>
                  <a:cubicBezTo>
                    <a:pt x="2377" y="-1304"/>
                    <a:pt x="4730" y="915"/>
                    <a:pt x="5067" y="3805"/>
                  </a:cubicBezTo>
                  <a:close/>
                </a:path>
              </a:pathLst>
            </a:custGeom>
            <a:solidFill>
              <a:srgbClr val="020202"/>
            </a:solidFill>
            <a:ln w="6712" cap="flat">
              <a:noFill/>
              <a:prstDash val="solid"/>
              <a:miter/>
            </a:ln>
          </p:spPr>
          <p:txBody>
            <a:bodyPr rtlCol="0" anchor="ctr"/>
            <a:lstStyle/>
            <a:p>
              <a:endParaRPr lang="es-CO"/>
            </a:p>
          </p:txBody>
        </p:sp>
        <p:sp>
          <p:nvSpPr>
            <p:cNvPr id="5605" name="Freeform: Shape 5604">
              <a:extLst>
                <a:ext uri="{FF2B5EF4-FFF2-40B4-BE49-F238E27FC236}">
                  <a16:creationId xmlns:a16="http://schemas.microsoft.com/office/drawing/2014/main" id="{E458577D-2A62-27D2-EA4D-AD764F2DFC0F}"/>
                </a:ext>
              </a:extLst>
            </p:cNvPr>
            <p:cNvSpPr/>
            <p:nvPr/>
          </p:nvSpPr>
          <p:spPr>
            <a:xfrm>
              <a:off x="7318942" y="698776"/>
              <a:ext cx="5512" cy="4908"/>
            </a:xfrm>
            <a:custGeom>
              <a:avLst/>
              <a:gdLst>
                <a:gd name="connsiteX0" fmla="*/ 4999 w 5512"/>
                <a:gd name="connsiteY0" fmla="*/ 3335 h 4908"/>
                <a:gd name="connsiteX1" fmla="*/ -514 w 5512"/>
                <a:gd name="connsiteY1" fmla="*/ -1573 h 4908"/>
              </a:gdLst>
              <a:ahLst/>
              <a:cxnLst>
                <a:cxn ang="0">
                  <a:pos x="connsiteX0" y="connsiteY0"/>
                </a:cxn>
                <a:cxn ang="0">
                  <a:pos x="connsiteX1" y="connsiteY1"/>
                </a:cxn>
              </a:cxnLst>
              <a:rect l="l" t="t" r="r" b="b"/>
              <a:pathLst>
                <a:path w="5512" h="4908">
                  <a:moveTo>
                    <a:pt x="4999" y="3335"/>
                  </a:moveTo>
                  <a:cubicBezTo>
                    <a:pt x="2377" y="2931"/>
                    <a:pt x="159" y="1049"/>
                    <a:pt x="-514" y="-1573"/>
                  </a:cubicBezTo>
                  <a:close/>
                </a:path>
              </a:pathLst>
            </a:custGeom>
            <a:solidFill>
              <a:srgbClr val="020202"/>
            </a:solidFill>
            <a:ln w="6712" cap="flat">
              <a:noFill/>
              <a:prstDash val="solid"/>
              <a:miter/>
            </a:ln>
          </p:spPr>
          <p:txBody>
            <a:bodyPr rtlCol="0" anchor="ctr"/>
            <a:lstStyle/>
            <a:p>
              <a:endParaRPr lang="es-CO"/>
            </a:p>
          </p:txBody>
        </p:sp>
        <p:sp>
          <p:nvSpPr>
            <p:cNvPr id="5606" name="Freeform: Shape 5605">
              <a:extLst>
                <a:ext uri="{FF2B5EF4-FFF2-40B4-BE49-F238E27FC236}">
                  <a16:creationId xmlns:a16="http://schemas.microsoft.com/office/drawing/2014/main" id="{150BE5EB-EDFA-2A2F-D59D-AAF4881322D3}"/>
                </a:ext>
              </a:extLst>
            </p:cNvPr>
            <p:cNvSpPr/>
            <p:nvPr/>
          </p:nvSpPr>
          <p:spPr>
            <a:xfrm>
              <a:off x="7313563" y="694069"/>
              <a:ext cx="5782" cy="5042"/>
            </a:xfrm>
            <a:custGeom>
              <a:avLst/>
              <a:gdLst>
                <a:gd name="connsiteX0" fmla="*/ 5268 w 5782"/>
                <a:gd name="connsiteY0" fmla="*/ 3470 h 5042"/>
                <a:gd name="connsiteX1" fmla="*/ -514 w 5782"/>
                <a:gd name="connsiteY1" fmla="*/ -1573 h 5042"/>
                <a:gd name="connsiteX2" fmla="*/ 5268 w 5782"/>
                <a:gd name="connsiteY2" fmla="*/ 3470 h 5042"/>
              </a:gdLst>
              <a:ahLst/>
              <a:cxnLst>
                <a:cxn ang="0">
                  <a:pos x="connsiteX0" y="connsiteY0"/>
                </a:cxn>
                <a:cxn ang="0">
                  <a:pos x="connsiteX1" y="connsiteY1"/>
                </a:cxn>
                <a:cxn ang="0">
                  <a:pos x="connsiteX2" y="connsiteY2"/>
                </a:cxn>
              </a:cxnLst>
              <a:rect l="l" t="t" r="r" b="b"/>
              <a:pathLst>
                <a:path w="5782" h="5042">
                  <a:moveTo>
                    <a:pt x="5268" y="3470"/>
                  </a:moveTo>
                  <a:cubicBezTo>
                    <a:pt x="2444" y="3134"/>
                    <a:pt x="159" y="1184"/>
                    <a:pt x="-514" y="-1573"/>
                  </a:cubicBezTo>
                  <a:cubicBezTo>
                    <a:pt x="2311" y="-1236"/>
                    <a:pt x="4596" y="713"/>
                    <a:pt x="5268" y="3470"/>
                  </a:cubicBezTo>
                  <a:close/>
                </a:path>
              </a:pathLst>
            </a:custGeom>
            <a:solidFill>
              <a:srgbClr val="020202"/>
            </a:solidFill>
            <a:ln w="6712" cap="flat">
              <a:noFill/>
              <a:prstDash val="solid"/>
              <a:miter/>
            </a:ln>
          </p:spPr>
          <p:txBody>
            <a:bodyPr rtlCol="0" anchor="ctr"/>
            <a:lstStyle/>
            <a:p>
              <a:endParaRPr lang="es-CO"/>
            </a:p>
          </p:txBody>
        </p:sp>
        <p:sp>
          <p:nvSpPr>
            <p:cNvPr id="5607" name="Freeform: Shape 5606">
              <a:extLst>
                <a:ext uri="{FF2B5EF4-FFF2-40B4-BE49-F238E27FC236}">
                  <a16:creationId xmlns:a16="http://schemas.microsoft.com/office/drawing/2014/main" id="{D3080F7E-8E5B-CE69-5357-47F429023943}"/>
                </a:ext>
              </a:extLst>
            </p:cNvPr>
            <p:cNvSpPr/>
            <p:nvPr/>
          </p:nvSpPr>
          <p:spPr>
            <a:xfrm>
              <a:off x="7293594" y="679211"/>
              <a:ext cx="5916" cy="4773"/>
            </a:xfrm>
            <a:custGeom>
              <a:avLst/>
              <a:gdLst>
                <a:gd name="connsiteX0" fmla="*/ 5403 w 5916"/>
                <a:gd name="connsiteY0" fmla="*/ 3201 h 4773"/>
                <a:gd name="connsiteX1" fmla="*/ -514 w 5916"/>
                <a:gd name="connsiteY1" fmla="*/ -1573 h 4773"/>
                <a:gd name="connsiteX2" fmla="*/ 5403 w 5916"/>
                <a:gd name="connsiteY2" fmla="*/ 3201 h 4773"/>
              </a:gdLst>
              <a:ahLst/>
              <a:cxnLst>
                <a:cxn ang="0">
                  <a:pos x="connsiteX0" y="connsiteY0"/>
                </a:cxn>
                <a:cxn ang="0">
                  <a:pos x="connsiteX1" y="connsiteY1"/>
                </a:cxn>
                <a:cxn ang="0">
                  <a:pos x="connsiteX2" y="connsiteY2"/>
                </a:cxn>
              </a:cxnLst>
              <a:rect l="l" t="t" r="r" b="b"/>
              <a:pathLst>
                <a:path w="5916" h="4773">
                  <a:moveTo>
                    <a:pt x="5403" y="3201"/>
                  </a:moveTo>
                  <a:cubicBezTo>
                    <a:pt x="2579" y="3133"/>
                    <a:pt x="159" y="1184"/>
                    <a:pt x="-514" y="-1573"/>
                  </a:cubicBezTo>
                  <a:cubicBezTo>
                    <a:pt x="2242" y="-1371"/>
                    <a:pt x="4596" y="511"/>
                    <a:pt x="5403" y="3201"/>
                  </a:cubicBezTo>
                  <a:close/>
                </a:path>
              </a:pathLst>
            </a:custGeom>
            <a:solidFill>
              <a:srgbClr val="020202"/>
            </a:solidFill>
            <a:ln w="6712" cap="flat">
              <a:noFill/>
              <a:prstDash val="solid"/>
              <a:miter/>
            </a:ln>
          </p:spPr>
          <p:txBody>
            <a:bodyPr rtlCol="0" anchor="ctr"/>
            <a:lstStyle/>
            <a:p>
              <a:endParaRPr lang="es-CO"/>
            </a:p>
          </p:txBody>
        </p:sp>
        <p:sp>
          <p:nvSpPr>
            <p:cNvPr id="5608" name="Freeform: Shape 5607">
              <a:extLst>
                <a:ext uri="{FF2B5EF4-FFF2-40B4-BE49-F238E27FC236}">
                  <a16:creationId xmlns:a16="http://schemas.microsoft.com/office/drawing/2014/main" id="{481197AA-C50A-8B31-A3A0-660B1F0FACBD}"/>
                </a:ext>
              </a:extLst>
            </p:cNvPr>
            <p:cNvSpPr/>
            <p:nvPr/>
          </p:nvSpPr>
          <p:spPr>
            <a:xfrm>
              <a:off x="7279004" y="669193"/>
              <a:ext cx="5916" cy="4571"/>
            </a:xfrm>
            <a:custGeom>
              <a:avLst/>
              <a:gdLst>
                <a:gd name="connsiteX0" fmla="*/ 5403 w 5916"/>
                <a:gd name="connsiteY0" fmla="*/ 2999 h 4571"/>
                <a:gd name="connsiteX1" fmla="*/ -514 w 5916"/>
                <a:gd name="connsiteY1" fmla="*/ -1573 h 4571"/>
                <a:gd name="connsiteX2" fmla="*/ 5403 w 5916"/>
                <a:gd name="connsiteY2" fmla="*/ 2999 h 4571"/>
              </a:gdLst>
              <a:ahLst/>
              <a:cxnLst>
                <a:cxn ang="0">
                  <a:pos x="connsiteX0" y="connsiteY0"/>
                </a:cxn>
                <a:cxn ang="0">
                  <a:pos x="connsiteX1" y="connsiteY1"/>
                </a:cxn>
                <a:cxn ang="0">
                  <a:pos x="connsiteX2" y="connsiteY2"/>
                </a:cxn>
              </a:cxnLst>
              <a:rect l="l" t="t" r="r" b="b"/>
              <a:pathLst>
                <a:path w="5916" h="4571">
                  <a:moveTo>
                    <a:pt x="5403" y="2999"/>
                  </a:moveTo>
                  <a:cubicBezTo>
                    <a:pt x="2646" y="2999"/>
                    <a:pt x="159" y="1117"/>
                    <a:pt x="-514" y="-1573"/>
                  </a:cubicBezTo>
                  <a:cubicBezTo>
                    <a:pt x="2176" y="-1304"/>
                    <a:pt x="4462" y="511"/>
                    <a:pt x="5403" y="2999"/>
                  </a:cubicBezTo>
                  <a:close/>
                </a:path>
              </a:pathLst>
            </a:custGeom>
            <a:solidFill>
              <a:srgbClr val="020202"/>
            </a:solidFill>
            <a:ln w="6712" cap="flat">
              <a:noFill/>
              <a:prstDash val="solid"/>
              <a:miter/>
            </a:ln>
          </p:spPr>
          <p:txBody>
            <a:bodyPr rtlCol="0" anchor="ctr"/>
            <a:lstStyle/>
            <a:p>
              <a:endParaRPr lang="es-CO"/>
            </a:p>
          </p:txBody>
        </p:sp>
        <p:sp>
          <p:nvSpPr>
            <p:cNvPr id="5609" name="Freeform: Shape 5608">
              <a:extLst>
                <a:ext uri="{FF2B5EF4-FFF2-40B4-BE49-F238E27FC236}">
                  <a16:creationId xmlns:a16="http://schemas.microsoft.com/office/drawing/2014/main" id="{622C4820-2898-48AC-F901-7D4659D6AB79}"/>
                </a:ext>
              </a:extLst>
            </p:cNvPr>
            <p:cNvSpPr/>
            <p:nvPr/>
          </p:nvSpPr>
          <p:spPr>
            <a:xfrm>
              <a:off x="7244109" y="639071"/>
              <a:ext cx="5647" cy="4975"/>
            </a:xfrm>
            <a:custGeom>
              <a:avLst/>
              <a:gdLst>
                <a:gd name="connsiteX0" fmla="*/ 5134 w 5647"/>
                <a:gd name="connsiteY0" fmla="*/ 3402 h 4975"/>
                <a:gd name="connsiteX1" fmla="*/ -514 w 5647"/>
                <a:gd name="connsiteY1" fmla="*/ -1573 h 4975"/>
                <a:gd name="connsiteX2" fmla="*/ 5134 w 5647"/>
                <a:gd name="connsiteY2" fmla="*/ 3402 h 4975"/>
              </a:gdLst>
              <a:ahLst/>
              <a:cxnLst>
                <a:cxn ang="0">
                  <a:pos x="connsiteX0" y="connsiteY0"/>
                </a:cxn>
                <a:cxn ang="0">
                  <a:pos x="connsiteX1" y="connsiteY1"/>
                </a:cxn>
                <a:cxn ang="0">
                  <a:pos x="connsiteX2" y="connsiteY2"/>
                </a:cxn>
              </a:cxnLst>
              <a:rect l="l" t="t" r="r" b="b"/>
              <a:pathLst>
                <a:path w="5647" h="4975">
                  <a:moveTo>
                    <a:pt x="5134" y="3402"/>
                  </a:moveTo>
                  <a:cubicBezTo>
                    <a:pt x="2377" y="3201"/>
                    <a:pt x="91" y="1116"/>
                    <a:pt x="-514" y="-1573"/>
                  </a:cubicBezTo>
                  <a:cubicBezTo>
                    <a:pt x="2108" y="-1035"/>
                    <a:pt x="4260" y="848"/>
                    <a:pt x="5134" y="3402"/>
                  </a:cubicBezTo>
                  <a:close/>
                </a:path>
              </a:pathLst>
            </a:custGeom>
            <a:solidFill>
              <a:srgbClr val="020202"/>
            </a:solidFill>
            <a:ln w="6712" cap="flat">
              <a:noFill/>
              <a:prstDash val="solid"/>
              <a:miter/>
            </a:ln>
          </p:spPr>
          <p:txBody>
            <a:bodyPr rtlCol="0" anchor="ctr"/>
            <a:lstStyle/>
            <a:p>
              <a:endParaRPr lang="es-CO"/>
            </a:p>
          </p:txBody>
        </p:sp>
        <p:sp>
          <p:nvSpPr>
            <p:cNvPr id="5610" name="Freeform: Shape 5609">
              <a:extLst>
                <a:ext uri="{FF2B5EF4-FFF2-40B4-BE49-F238E27FC236}">
                  <a16:creationId xmlns:a16="http://schemas.microsoft.com/office/drawing/2014/main" id="{A636AC35-F4F1-7E25-81BE-F417262331DD}"/>
                </a:ext>
              </a:extLst>
            </p:cNvPr>
            <p:cNvSpPr/>
            <p:nvPr/>
          </p:nvSpPr>
          <p:spPr>
            <a:xfrm>
              <a:off x="7238797" y="634499"/>
              <a:ext cx="5782" cy="5109"/>
            </a:xfrm>
            <a:custGeom>
              <a:avLst/>
              <a:gdLst>
                <a:gd name="connsiteX0" fmla="*/ 5268 w 5782"/>
                <a:gd name="connsiteY0" fmla="*/ 3537 h 5109"/>
                <a:gd name="connsiteX1" fmla="*/ -514 w 5782"/>
                <a:gd name="connsiteY1" fmla="*/ -1573 h 5109"/>
                <a:gd name="connsiteX2" fmla="*/ 5268 w 5782"/>
                <a:gd name="connsiteY2" fmla="*/ 3537 h 5109"/>
              </a:gdLst>
              <a:ahLst/>
              <a:cxnLst>
                <a:cxn ang="0">
                  <a:pos x="connsiteX0" y="connsiteY0"/>
                </a:cxn>
                <a:cxn ang="0">
                  <a:pos x="connsiteX1" y="connsiteY1"/>
                </a:cxn>
                <a:cxn ang="0">
                  <a:pos x="connsiteX2" y="connsiteY2"/>
                </a:cxn>
              </a:cxnLst>
              <a:rect l="l" t="t" r="r" b="b"/>
              <a:pathLst>
                <a:path w="5782" h="5109">
                  <a:moveTo>
                    <a:pt x="5268" y="3537"/>
                  </a:moveTo>
                  <a:cubicBezTo>
                    <a:pt x="2444" y="3201"/>
                    <a:pt x="159" y="1184"/>
                    <a:pt x="-514" y="-1573"/>
                  </a:cubicBezTo>
                  <a:cubicBezTo>
                    <a:pt x="2311" y="-1236"/>
                    <a:pt x="4596" y="780"/>
                    <a:pt x="5268" y="3537"/>
                  </a:cubicBezTo>
                  <a:close/>
                </a:path>
              </a:pathLst>
            </a:custGeom>
            <a:solidFill>
              <a:srgbClr val="020202"/>
            </a:solidFill>
            <a:ln w="6712" cap="flat">
              <a:noFill/>
              <a:prstDash val="solid"/>
              <a:miter/>
            </a:ln>
          </p:spPr>
          <p:txBody>
            <a:bodyPr rtlCol="0" anchor="ctr"/>
            <a:lstStyle/>
            <a:p>
              <a:endParaRPr lang="es-CO"/>
            </a:p>
          </p:txBody>
        </p:sp>
        <p:sp>
          <p:nvSpPr>
            <p:cNvPr id="5611" name="Freeform: Shape 5610">
              <a:extLst>
                <a:ext uri="{FF2B5EF4-FFF2-40B4-BE49-F238E27FC236}">
                  <a16:creationId xmlns:a16="http://schemas.microsoft.com/office/drawing/2014/main" id="{16FC68CF-0652-98B2-F593-DF71169A8E4A}"/>
                </a:ext>
              </a:extLst>
            </p:cNvPr>
            <p:cNvSpPr/>
            <p:nvPr/>
          </p:nvSpPr>
          <p:spPr>
            <a:xfrm>
              <a:off x="7672881" y="4598391"/>
              <a:ext cx="797061" cy="1902973"/>
            </a:xfrm>
            <a:custGeom>
              <a:avLst/>
              <a:gdLst>
                <a:gd name="connsiteX0" fmla="*/ 24686 w 797061"/>
                <a:gd name="connsiteY0" fmla="*/ 1901084 h 1902973"/>
                <a:gd name="connsiteX1" fmla="*/ 16215 w 797061"/>
                <a:gd name="connsiteY1" fmla="*/ 1886023 h 1902973"/>
                <a:gd name="connsiteX2" fmla="*/ -258 w 797061"/>
                <a:gd name="connsiteY2" fmla="*/ 1831092 h 1902973"/>
                <a:gd name="connsiteX3" fmla="*/ 28922 w 797061"/>
                <a:gd name="connsiteY3" fmla="*/ 1782279 h 1902973"/>
                <a:gd name="connsiteX4" fmla="*/ 65028 w 797061"/>
                <a:gd name="connsiteY4" fmla="*/ 1765671 h 1902973"/>
                <a:gd name="connsiteX5" fmla="*/ 245219 w 797061"/>
                <a:gd name="connsiteY5" fmla="*/ 1663474 h 1902973"/>
                <a:gd name="connsiteX6" fmla="*/ 314672 w 797061"/>
                <a:gd name="connsiteY6" fmla="*/ 1603635 h 1902973"/>
                <a:gd name="connsiteX7" fmla="*/ 409676 w 797061"/>
                <a:gd name="connsiteY7" fmla="*/ 1476963 h 1902973"/>
                <a:gd name="connsiteX8" fmla="*/ 467767 w 797061"/>
                <a:gd name="connsiteY8" fmla="*/ 1309279 h 1902973"/>
                <a:gd name="connsiteX9" fmla="*/ 486526 w 797061"/>
                <a:gd name="connsiteY9" fmla="*/ 1209703 h 1902973"/>
                <a:gd name="connsiteX10" fmla="*/ 492913 w 797061"/>
                <a:gd name="connsiteY10" fmla="*/ 1145762 h 1902973"/>
                <a:gd name="connsiteX11" fmla="*/ 501721 w 797061"/>
                <a:gd name="connsiteY11" fmla="*/ 1000063 h 1902973"/>
                <a:gd name="connsiteX12" fmla="*/ 523775 w 797061"/>
                <a:gd name="connsiteY12" fmla="*/ 828546 h 1902973"/>
                <a:gd name="connsiteX13" fmla="*/ 554366 w 797061"/>
                <a:gd name="connsiteY13" fmla="*/ 678342 h 1902973"/>
                <a:gd name="connsiteX14" fmla="*/ 591346 w 797061"/>
                <a:gd name="connsiteY14" fmla="*/ 499228 h 1902973"/>
                <a:gd name="connsiteX15" fmla="*/ 622543 w 797061"/>
                <a:gd name="connsiteY15" fmla="*/ 304245 h 1902973"/>
                <a:gd name="connsiteX16" fmla="*/ 681509 w 797061"/>
                <a:gd name="connsiteY16" fmla="*/ 110002 h 1902973"/>
                <a:gd name="connsiteX17" fmla="*/ 709882 w 797061"/>
                <a:gd name="connsiteY17" fmla="*/ 52248 h 1902973"/>
                <a:gd name="connsiteX18" fmla="*/ 796548 w 797061"/>
                <a:gd name="connsiteY18" fmla="*/ -1541 h 1902973"/>
                <a:gd name="connsiteX19" fmla="*/ 754122 w 797061"/>
                <a:gd name="connsiteY19" fmla="*/ 229144 h 1902973"/>
                <a:gd name="connsiteX20" fmla="*/ 735767 w 797061"/>
                <a:gd name="connsiteY20" fmla="*/ 348687 h 1902973"/>
                <a:gd name="connsiteX21" fmla="*/ 708873 w 797061"/>
                <a:gd name="connsiteY21" fmla="*/ 509313 h 1902973"/>
                <a:gd name="connsiteX22" fmla="*/ 671491 w 797061"/>
                <a:gd name="connsiteY22" fmla="*/ 693201 h 1902973"/>
                <a:gd name="connsiteX23" fmla="*/ 648698 w 797061"/>
                <a:gd name="connsiteY23" fmla="*/ 812074 h 1902973"/>
                <a:gd name="connsiteX24" fmla="*/ 643386 w 797061"/>
                <a:gd name="connsiteY24" fmla="*/ 858533 h 1902973"/>
                <a:gd name="connsiteX25" fmla="*/ 624224 w 797061"/>
                <a:gd name="connsiteY25" fmla="*/ 960461 h 1902973"/>
                <a:gd name="connsiteX26" fmla="*/ 616963 w 797061"/>
                <a:gd name="connsiteY26" fmla="*/ 1024269 h 1902973"/>
                <a:gd name="connsiteX27" fmla="*/ 611382 w 797061"/>
                <a:gd name="connsiteY27" fmla="*/ 1155443 h 1902973"/>
                <a:gd name="connsiteX28" fmla="*/ 535742 w 797061"/>
                <a:gd name="connsiteY28" fmla="*/ 1489604 h 1902973"/>
                <a:gd name="connsiteX29" fmla="*/ 483635 w 797061"/>
                <a:gd name="connsiteY29" fmla="*/ 1588507 h 1902973"/>
                <a:gd name="connsiteX30" fmla="*/ 465414 w 797061"/>
                <a:gd name="connsiteY30" fmla="*/ 1620915 h 1902973"/>
                <a:gd name="connsiteX31" fmla="*/ 352997 w 797061"/>
                <a:gd name="connsiteY31" fmla="*/ 1745367 h 1902973"/>
                <a:gd name="connsiteX32" fmla="*/ 243874 w 797061"/>
                <a:gd name="connsiteY32" fmla="*/ 1826788 h 1902973"/>
                <a:gd name="connsiteX33" fmla="*/ 66641 w 797061"/>
                <a:gd name="connsiteY33" fmla="*/ 1900343 h 1902973"/>
                <a:gd name="connsiteX34" fmla="*/ 24686 w 797061"/>
                <a:gd name="connsiteY34" fmla="*/ 1901084 h 1902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797061" h="1902973">
                  <a:moveTo>
                    <a:pt x="24686" y="1901084"/>
                  </a:moveTo>
                  <a:cubicBezTo>
                    <a:pt x="22737" y="1895637"/>
                    <a:pt x="19846" y="1890527"/>
                    <a:pt x="16215" y="1886023"/>
                  </a:cubicBezTo>
                  <a:cubicBezTo>
                    <a:pt x="-997" y="1870962"/>
                    <a:pt x="-1064" y="1851396"/>
                    <a:pt x="-258" y="1831092"/>
                  </a:cubicBezTo>
                  <a:cubicBezTo>
                    <a:pt x="-56" y="1810720"/>
                    <a:pt x="11106" y="1792096"/>
                    <a:pt x="28922" y="1782279"/>
                  </a:cubicBezTo>
                  <a:cubicBezTo>
                    <a:pt x="40285" y="1775421"/>
                    <a:pt x="52387" y="1769840"/>
                    <a:pt x="65028" y="1765671"/>
                  </a:cubicBezTo>
                  <a:cubicBezTo>
                    <a:pt x="132263" y="1744358"/>
                    <a:pt x="190556" y="1707311"/>
                    <a:pt x="245219" y="1663474"/>
                  </a:cubicBezTo>
                  <a:cubicBezTo>
                    <a:pt x="269827" y="1645320"/>
                    <a:pt x="293090" y="1625284"/>
                    <a:pt x="314672" y="1603635"/>
                  </a:cubicBezTo>
                  <a:cubicBezTo>
                    <a:pt x="350980" y="1565109"/>
                    <a:pt x="382849" y="1522616"/>
                    <a:pt x="409676" y="1476963"/>
                  </a:cubicBezTo>
                  <a:cubicBezTo>
                    <a:pt x="438385" y="1424788"/>
                    <a:pt x="458018" y="1368042"/>
                    <a:pt x="467767" y="1309279"/>
                  </a:cubicBezTo>
                  <a:cubicBezTo>
                    <a:pt x="473886" y="1276065"/>
                    <a:pt x="481214" y="1243051"/>
                    <a:pt x="486526" y="1209703"/>
                  </a:cubicBezTo>
                  <a:cubicBezTo>
                    <a:pt x="489955" y="1188591"/>
                    <a:pt x="490627" y="1167077"/>
                    <a:pt x="492913" y="1145762"/>
                  </a:cubicBezTo>
                  <a:cubicBezTo>
                    <a:pt x="498090" y="1097353"/>
                    <a:pt x="498158" y="1048607"/>
                    <a:pt x="501721" y="1000063"/>
                  </a:cubicBezTo>
                  <a:cubicBezTo>
                    <a:pt x="505957" y="942308"/>
                    <a:pt x="515841" y="885763"/>
                    <a:pt x="523775" y="828546"/>
                  </a:cubicBezTo>
                  <a:cubicBezTo>
                    <a:pt x="530498" y="777985"/>
                    <a:pt x="543004" y="728164"/>
                    <a:pt x="554366" y="678342"/>
                  </a:cubicBezTo>
                  <a:cubicBezTo>
                    <a:pt x="567813" y="618840"/>
                    <a:pt x="583345" y="559672"/>
                    <a:pt x="591346" y="499228"/>
                  </a:cubicBezTo>
                  <a:cubicBezTo>
                    <a:pt x="600019" y="433875"/>
                    <a:pt x="608894" y="368657"/>
                    <a:pt x="622543" y="304245"/>
                  </a:cubicBezTo>
                  <a:cubicBezTo>
                    <a:pt x="635923" y="237749"/>
                    <a:pt x="655623" y="172733"/>
                    <a:pt x="681509" y="110002"/>
                  </a:cubicBezTo>
                  <a:cubicBezTo>
                    <a:pt x="689846" y="90302"/>
                    <a:pt x="701142" y="71813"/>
                    <a:pt x="709882" y="52248"/>
                  </a:cubicBezTo>
                  <a:cubicBezTo>
                    <a:pt x="726758" y="14461"/>
                    <a:pt x="756005" y="-2415"/>
                    <a:pt x="796548" y="-1541"/>
                  </a:cubicBezTo>
                  <a:cubicBezTo>
                    <a:pt x="784916" y="75780"/>
                    <a:pt x="768310" y="152226"/>
                    <a:pt x="754122" y="229144"/>
                  </a:cubicBezTo>
                  <a:cubicBezTo>
                    <a:pt x="746794" y="268745"/>
                    <a:pt x="741281" y="308682"/>
                    <a:pt x="735767" y="348687"/>
                  </a:cubicBezTo>
                  <a:cubicBezTo>
                    <a:pt x="728371" y="402475"/>
                    <a:pt x="725279" y="456667"/>
                    <a:pt x="708873" y="509313"/>
                  </a:cubicBezTo>
                  <a:cubicBezTo>
                    <a:pt x="690585" y="569152"/>
                    <a:pt x="685879" y="632287"/>
                    <a:pt x="671491" y="693201"/>
                  </a:cubicBezTo>
                  <a:cubicBezTo>
                    <a:pt x="662279" y="732534"/>
                    <a:pt x="657505" y="772673"/>
                    <a:pt x="648698" y="812074"/>
                  </a:cubicBezTo>
                  <a:cubicBezTo>
                    <a:pt x="645269" y="827336"/>
                    <a:pt x="643453" y="842866"/>
                    <a:pt x="643386" y="858533"/>
                  </a:cubicBezTo>
                  <a:cubicBezTo>
                    <a:pt x="643386" y="894235"/>
                    <a:pt x="628662" y="926172"/>
                    <a:pt x="624224" y="960461"/>
                  </a:cubicBezTo>
                  <a:cubicBezTo>
                    <a:pt x="621534" y="981641"/>
                    <a:pt x="615282" y="1002417"/>
                    <a:pt x="616963" y="1024269"/>
                  </a:cubicBezTo>
                  <a:cubicBezTo>
                    <a:pt x="620325" y="1068172"/>
                    <a:pt x="615483" y="1111675"/>
                    <a:pt x="611382" y="1155443"/>
                  </a:cubicBezTo>
                  <a:cubicBezTo>
                    <a:pt x="600490" y="1269743"/>
                    <a:pt x="580857" y="1382834"/>
                    <a:pt x="535742" y="1489604"/>
                  </a:cubicBezTo>
                  <a:cubicBezTo>
                    <a:pt x="520951" y="1523893"/>
                    <a:pt x="503537" y="1556974"/>
                    <a:pt x="483635" y="1588507"/>
                  </a:cubicBezTo>
                  <a:cubicBezTo>
                    <a:pt x="476911" y="1598996"/>
                    <a:pt x="471398" y="1610022"/>
                    <a:pt x="465414" y="1620915"/>
                  </a:cubicBezTo>
                  <a:cubicBezTo>
                    <a:pt x="437713" y="1671274"/>
                    <a:pt x="395019" y="1707782"/>
                    <a:pt x="352997" y="1745367"/>
                  </a:cubicBezTo>
                  <a:cubicBezTo>
                    <a:pt x="318640" y="1775085"/>
                    <a:pt x="282131" y="1802315"/>
                    <a:pt x="243874" y="1826788"/>
                  </a:cubicBezTo>
                  <a:cubicBezTo>
                    <a:pt x="190086" y="1862625"/>
                    <a:pt x="132196" y="1891737"/>
                    <a:pt x="66641" y="1900343"/>
                  </a:cubicBezTo>
                  <a:cubicBezTo>
                    <a:pt x="52657" y="1901420"/>
                    <a:pt x="38672" y="1901689"/>
                    <a:pt x="24686" y="1901084"/>
                  </a:cubicBezTo>
                  <a:close/>
                </a:path>
              </a:pathLst>
            </a:custGeom>
            <a:solidFill>
              <a:srgbClr val="000000"/>
            </a:solidFill>
            <a:ln w="6712" cap="flat">
              <a:noFill/>
              <a:prstDash val="solid"/>
              <a:miter/>
            </a:ln>
          </p:spPr>
          <p:txBody>
            <a:bodyPr rtlCol="0" anchor="ctr"/>
            <a:lstStyle/>
            <a:p>
              <a:endParaRPr lang="es-CO"/>
            </a:p>
          </p:txBody>
        </p:sp>
        <p:sp>
          <p:nvSpPr>
            <p:cNvPr id="5612" name="Freeform: Shape 5611">
              <a:extLst>
                <a:ext uri="{FF2B5EF4-FFF2-40B4-BE49-F238E27FC236}">
                  <a16:creationId xmlns:a16="http://schemas.microsoft.com/office/drawing/2014/main" id="{84E238B0-A4FF-D1FD-6040-20FDD88A5DB3}"/>
                </a:ext>
              </a:extLst>
            </p:cNvPr>
            <p:cNvSpPr/>
            <p:nvPr/>
          </p:nvSpPr>
          <p:spPr>
            <a:xfrm>
              <a:off x="7294670" y="6470022"/>
              <a:ext cx="119603" cy="21546"/>
            </a:xfrm>
            <a:custGeom>
              <a:avLst/>
              <a:gdLst>
                <a:gd name="connsiteX0" fmla="*/ -514 w 119603"/>
                <a:gd name="connsiteY0" fmla="*/ 19368 h 21546"/>
                <a:gd name="connsiteX1" fmla="*/ 37474 w 119603"/>
                <a:gd name="connsiteY1" fmla="*/ 1617 h 21546"/>
                <a:gd name="connsiteX2" fmla="*/ 49443 w 119603"/>
                <a:gd name="connsiteY2" fmla="*/ 9888 h 21546"/>
                <a:gd name="connsiteX3" fmla="*/ 64167 w 119603"/>
                <a:gd name="connsiteY3" fmla="*/ 9888 h 21546"/>
                <a:gd name="connsiteX4" fmla="*/ 100541 w 119603"/>
                <a:gd name="connsiteY4" fmla="*/ -197 h 21546"/>
                <a:gd name="connsiteX5" fmla="*/ 119031 w 119603"/>
                <a:gd name="connsiteY5" fmla="*/ 19973 h 21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603" h="21546">
                  <a:moveTo>
                    <a:pt x="-514" y="19368"/>
                  </a:moveTo>
                  <a:cubicBezTo>
                    <a:pt x="3655" y="541"/>
                    <a:pt x="17775" y="-6182"/>
                    <a:pt x="37474" y="1617"/>
                  </a:cubicBezTo>
                  <a:cubicBezTo>
                    <a:pt x="41912" y="3634"/>
                    <a:pt x="45946" y="6459"/>
                    <a:pt x="49443" y="9888"/>
                  </a:cubicBezTo>
                  <a:cubicBezTo>
                    <a:pt x="54687" y="14796"/>
                    <a:pt x="59461" y="15064"/>
                    <a:pt x="64167" y="9888"/>
                  </a:cubicBezTo>
                  <a:cubicBezTo>
                    <a:pt x="74051" y="-1678"/>
                    <a:pt x="87498" y="3"/>
                    <a:pt x="100541" y="-197"/>
                  </a:cubicBezTo>
                  <a:cubicBezTo>
                    <a:pt x="113585" y="-399"/>
                    <a:pt x="119770" y="6526"/>
                    <a:pt x="119031" y="19973"/>
                  </a:cubicBezTo>
                  <a:close/>
                </a:path>
              </a:pathLst>
            </a:custGeom>
            <a:solidFill>
              <a:srgbClr val="020202"/>
            </a:solidFill>
            <a:ln w="6712" cap="flat">
              <a:noFill/>
              <a:prstDash val="solid"/>
              <a:miter/>
            </a:ln>
          </p:spPr>
          <p:txBody>
            <a:bodyPr rtlCol="0" anchor="ctr"/>
            <a:lstStyle/>
            <a:p>
              <a:endParaRPr lang="es-CO"/>
            </a:p>
          </p:txBody>
        </p:sp>
        <p:sp>
          <p:nvSpPr>
            <p:cNvPr id="5613" name="Freeform: Shape 5612">
              <a:extLst>
                <a:ext uri="{FF2B5EF4-FFF2-40B4-BE49-F238E27FC236}">
                  <a16:creationId xmlns:a16="http://schemas.microsoft.com/office/drawing/2014/main" id="{837783BB-B89A-ED7A-5A89-BD118F40C6D4}"/>
                </a:ext>
              </a:extLst>
            </p:cNvPr>
            <p:cNvSpPr/>
            <p:nvPr/>
          </p:nvSpPr>
          <p:spPr>
            <a:xfrm>
              <a:off x="7115286" y="6479096"/>
              <a:ext cx="159549" cy="16480"/>
            </a:xfrm>
            <a:custGeom>
              <a:avLst/>
              <a:gdLst>
                <a:gd name="connsiteX0" fmla="*/ -514 w 159549"/>
                <a:gd name="connsiteY0" fmla="*/ 10496 h 16480"/>
                <a:gd name="connsiteX1" fmla="*/ 59998 w 159549"/>
                <a:gd name="connsiteY1" fmla="*/ 2159 h 16480"/>
                <a:gd name="connsiteX2" fmla="*/ 93616 w 159549"/>
                <a:gd name="connsiteY2" fmla="*/ 2159 h 16480"/>
                <a:gd name="connsiteX3" fmla="*/ 159036 w 159549"/>
                <a:gd name="connsiteY3" fmla="*/ 10496 h 16480"/>
                <a:gd name="connsiteX4" fmla="*/ 145589 w 159549"/>
                <a:gd name="connsiteY4" fmla="*/ 14731 h 16480"/>
                <a:gd name="connsiteX5" fmla="*/ 13068 w 159549"/>
                <a:gd name="connsiteY5" fmla="*/ 14731 h 16480"/>
                <a:gd name="connsiteX6" fmla="*/ -514 w 159549"/>
                <a:gd name="connsiteY6" fmla="*/ 10496 h 16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549" h="16480">
                  <a:moveTo>
                    <a:pt x="-514" y="10496"/>
                  </a:moveTo>
                  <a:cubicBezTo>
                    <a:pt x="19657" y="8882"/>
                    <a:pt x="39828" y="13723"/>
                    <a:pt x="59998" y="2159"/>
                  </a:cubicBezTo>
                  <a:cubicBezTo>
                    <a:pt x="70621" y="-2817"/>
                    <a:pt x="82992" y="-2817"/>
                    <a:pt x="93616" y="2159"/>
                  </a:cubicBezTo>
                  <a:cubicBezTo>
                    <a:pt x="115063" y="14596"/>
                    <a:pt x="137251" y="8478"/>
                    <a:pt x="159036" y="10496"/>
                  </a:cubicBezTo>
                  <a:cubicBezTo>
                    <a:pt x="155405" y="13858"/>
                    <a:pt x="150497" y="15404"/>
                    <a:pt x="145589" y="14731"/>
                  </a:cubicBezTo>
                  <a:lnTo>
                    <a:pt x="13068" y="14731"/>
                  </a:lnTo>
                  <a:cubicBezTo>
                    <a:pt x="8160" y="15471"/>
                    <a:pt x="3117" y="13858"/>
                    <a:pt x="-514" y="10496"/>
                  </a:cubicBezTo>
                  <a:close/>
                </a:path>
              </a:pathLst>
            </a:custGeom>
            <a:solidFill>
              <a:srgbClr val="020202"/>
            </a:solidFill>
            <a:ln w="6712" cap="flat">
              <a:noFill/>
              <a:prstDash val="solid"/>
              <a:miter/>
            </a:ln>
          </p:spPr>
          <p:txBody>
            <a:bodyPr rtlCol="0" anchor="ctr"/>
            <a:lstStyle/>
            <a:p>
              <a:endParaRPr lang="es-CO"/>
            </a:p>
          </p:txBody>
        </p:sp>
        <p:sp>
          <p:nvSpPr>
            <p:cNvPr id="5614" name="Freeform: Shape 5613">
              <a:extLst>
                <a:ext uri="{FF2B5EF4-FFF2-40B4-BE49-F238E27FC236}">
                  <a16:creationId xmlns:a16="http://schemas.microsoft.com/office/drawing/2014/main" id="{38E7CCF6-FE83-D829-085F-B8E898BD04F7}"/>
                </a:ext>
              </a:extLst>
            </p:cNvPr>
            <p:cNvSpPr/>
            <p:nvPr/>
          </p:nvSpPr>
          <p:spPr>
            <a:xfrm>
              <a:off x="7419391" y="6480826"/>
              <a:ext cx="44577" cy="15380"/>
            </a:xfrm>
            <a:custGeom>
              <a:avLst/>
              <a:gdLst>
                <a:gd name="connsiteX0" fmla="*/ -514 w 44577"/>
                <a:gd name="connsiteY0" fmla="*/ 8765 h 15380"/>
                <a:gd name="connsiteX1" fmla="*/ 12933 w 44577"/>
                <a:gd name="connsiteY1" fmla="*/ 5403 h 15380"/>
                <a:gd name="connsiteX2" fmla="*/ 44063 w 44577"/>
                <a:gd name="connsiteY2" fmla="*/ 13808 h 15380"/>
                <a:gd name="connsiteX3" fmla="*/ -514 w 44577"/>
                <a:gd name="connsiteY3" fmla="*/ 8765 h 15380"/>
              </a:gdLst>
              <a:ahLst/>
              <a:cxnLst>
                <a:cxn ang="0">
                  <a:pos x="connsiteX0" y="connsiteY0"/>
                </a:cxn>
                <a:cxn ang="0">
                  <a:pos x="connsiteX1" y="connsiteY1"/>
                </a:cxn>
                <a:cxn ang="0">
                  <a:pos x="connsiteX2" y="connsiteY2"/>
                </a:cxn>
                <a:cxn ang="0">
                  <a:pos x="connsiteX3" y="connsiteY3"/>
                </a:cxn>
              </a:cxnLst>
              <a:rect l="l" t="t" r="r" b="b"/>
              <a:pathLst>
                <a:path w="44577" h="15380">
                  <a:moveTo>
                    <a:pt x="-514" y="8765"/>
                  </a:moveTo>
                  <a:cubicBezTo>
                    <a:pt x="4192" y="8765"/>
                    <a:pt x="8765" y="7621"/>
                    <a:pt x="12933" y="5403"/>
                  </a:cubicBezTo>
                  <a:cubicBezTo>
                    <a:pt x="30818" y="-5221"/>
                    <a:pt x="32297" y="-4682"/>
                    <a:pt x="44063" y="13808"/>
                  </a:cubicBezTo>
                  <a:cubicBezTo>
                    <a:pt x="29137" y="11992"/>
                    <a:pt x="13404" y="17237"/>
                    <a:pt x="-514" y="8765"/>
                  </a:cubicBezTo>
                  <a:close/>
                </a:path>
              </a:pathLst>
            </a:custGeom>
            <a:solidFill>
              <a:srgbClr val="020202"/>
            </a:solidFill>
            <a:ln w="6712" cap="flat">
              <a:noFill/>
              <a:prstDash val="solid"/>
              <a:miter/>
            </a:ln>
          </p:spPr>
          <p:txBody>
            <a:bodyPr rtlCol="0" anchor="ctr"/>
            <a:lstStyle/>
            <a:p>
              <a:endParaRPr lang="es-CO"/>
            </a:p>
          </p:txBody>
        </p:sp>
        <p:sp>
          <p:nvSpPr>
            <p:cNvPr id="5615" name="Freeform: Shape 5614">
              <a:extLst>
                <a:ext uri="{FF2B5EF4-FFF2-40B4-BE49-F238E27FC236}">
                  <a16:creationId xmlns:a16="http://schemas.microsoft.com/office/drawing/2014/main" id="{105084C0-0856-B145-107A-2D90656BEACA}"/>
                </a:ext>
              </a:extLst>
            </p:cNvPr>
            <p:cNvSpPr/>
            <p:nvPr/>
          </p:nvSpPr>
          <p:spPr>
            <a:xfrm>
              <a:off x="7463968" y="6496064"/>
              <a:ext cx="14724" cy="4528"/>
            </a:xfrm>
            <a:custGeom>
              <a:avLst/>
              <a:gdLst>
                <a:gd name="connsiteX0" fmla="*/ -514 w 14724"/>
                <a:gd name="connsiteY0" fmla="*/ -1498 h 4528"/>
                <a:gd name="connsiteX1" fmla="*/ 14210 w 14724"/>
                <a:gd name="connsiteY1" fmla="*/ 2872 h 4528"/>
                <a:gd name="connsiteX2" fmla="*/ -514 w 14724"/>
                <a:gd name="connsiteY2" fmla="*/ -1498 h 4528"/>
              </a:gdLst>
              <a:ahLst/>
              <a:cxnLst>
                <a:cxn ang="0">
                  <a:pos x="connsiteX0" y="connsiteY0"/>
                </a:cxn>
                <a:cxn ang="0">
                  <a:pos x="connsiteX1" y="connsiteY1"/>
                </a:cxn>
                <a:cxn ang="0">
                  <a:pos x="connsiteX2" y="connsiteY2"/>
                </a:cxn>
              </a:cxnLst>
              <a:rect l="l" t="t" r="r" b="b"/>
              <a:pathLst>
                <a:path w="14724" h="4528">
                  <a:moveTo>
                    <a:pt x="-514" y="-1498"/>
                  </a:moveTo>
                  <a:cubicBezTo>
                    <a:pt x="4798" y="-1498"/>
                    <a:pt x="10446" y="-2507"/>
                    <a:pt x="14210" y="2872"/>
                  </a:cubicBezTo>
                  <a:cubicBezTo>
                    <a:pt x="8698" y="2939"/>
                    <a:pt x="3251" y="3747"/>
                    <a:pt x="-514" y="-1498"/>
                  </a:cubicBezTo>
                  <a:close/>
                </a:path>
              </a:pathLst>
            </a:custGeom>
            <a:solidFill>
              <a:srgbClr val="020202"/>
            </a:solidFill>
            <a:ln w="6712" cap="flat">
              <a:noFill/>
              <a:prstDash val="solid"/>
              <a:miter/>
            </a:ln>
          </p:spPr>
          <p:txBody>
            <a:bodyPr rtlCol="0" anchor="ctr"/>
            <a:lstStyle/>
            <a:p>
              <a:endParaRPr lang="es-CO"/>
            </a:p>
          </p:txBody>
        </p:sp>
        <p:sp>
          <p:nvSpPr>
            <p:cNvPr id="5616" name="Freeform: Shape 5615">
              <a:extLst>
                <a:ext uri="{FF2B5EF4-FFF2-40B4-BE49-F238E27FC236}">
                  <a16:creationId xmlns:a16="http://schemas.microsoft.com/office/drawing/2014/main" id="{67432402-D15B-7835-F6C4-53BC16DFE579}"/>
                </a:ext>
              </a:extLst>
            </p:cNvPr>
            <p:cNvSpPr/>
            <p:nvPr/>
          </p:nvSpPr>
          <p:spPr>
            <a:xfrm>
              <a:off x="6776958" y="6326572"/>
              <a:ext cx="4640" cy="5311"/>
            </a:xfrm>
            <a:custGeom>
              <a:avLst/>
              <a:gdLst>
                <a:gd name="connsiteX0" fmla="*/ -446 w 4640"/>
                <a:gd name="connsiteY0" fmla="*/ -1573 h 5311"/>
                <a:gd name="connsiteX1" fmla="*/ 4126 w 4640"/>
                <a:gd name="connsiteY1" fmla="*/ 3268 h 5311"/>
                <a:gd name="connsiteX2" fmla="*/ 4058 w 4640"/>
                <a:gd name="connsiteY2" fmla="*/ 3739 h 5311"/>
                <a:gd name="connsiteX3" fmla="*/ -514 w 4640"/>
                <a:gd name="connsiteY3" fmla="*/ -834 h 5311"/>
                <a:gd name="connsiteX4" fmla="*/ -446 w 4640"/>
                <a:gd name="connsiteY4" fmla="*/ -1573 h 5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0" h="5311">
                  <a:moveTo>
                    <a:pt x="-446" y="-1573"/>
                  </a:moveTo>
                  <a:cubicBezTo>
                    <a:pt x="2175" y="-1506"/>
                    <a:pt x="4193" y="712"/>
                    <a:pt x="4126" y="3268"/>
                  </a:cubicBezTo>
                  <a:cubicBezTo>
                    <a:pt x="4058" y="3470"/>
                    <a:pt x="4058" y="3604"/>
                    <a:pt x="4058" y="3739"/>
                  </a:cubicBezTo>
                  <a:cubicBezTo>
                    <a:pt x="1503" y="3739"/>
                    <a:pt x="-514" y="1654"/>
                    <a:pt x="-514" y="-834"/>
                  </a:cubicBezTo>
                  <a:cubicBezTo>
                    <a:pt x="-514" y="-1103"/>
                    <a:pt x="-514" y="-1304"/>
                    <a:pt x="-446" y="-1573"/>
                  </a:cubicBezTo>
                  <a:close/>
                </a:path>
              </a:pathLst>
            </a:custGeom>
            <a:solidFill>
              <a:srgbClr val="5B5B5B"/>
            </a:solidFill>
            <a:ln w="6712" cap="flat">
              <a:noFill/>
              <a:prstDash val="solid"/>
              <a:miter/>
            </a:ln>
          </p:spPr>
          <p:txBody>
            <a:bodyPr rtlCol="0" anchor="ctr"/>
            <a:lstStyle/>
            <a:p>
              <a:endParaRPr lang="es-CO"/>
            </a:p>
          </p:txBody>
        </p:sp>
        <p:sp>
          <p:nvSpPr>
            <p:cNvPr id="5617" name="Freeform: Shape 5616">
              <a:extLst>
                <a:ext uri="{FF2B5EF4-FFF2-40B4-BE49-F238E27FC236}">
                  <a16:creationId xmlns:a16="http://schemas.microsoft.com/office/drawing/2014/main" id="{76AF23F7-5389-DD8A-BA72-411D302B4906}"/>
                </a:ext>
              </a:extLst>
            </p:cNvPr>
            <p:cNvSpPr/>
            <p:nvPr/>
          </p:nvSpPr>
          <p:spPr>
            <a:xfrm>
              <a:off x="6781517" y="6331884"/>
              <a:ext cx="4658" cy="5444"/>
            </a:xfrm>
            <a:custGeom>
              <a:avLst/>
              <a:gdLst>
                <a:gd name="connsiteX0" fmla="*/ -500 w 4658"/>
                <a:gd name="connsiteY0" fmla="*/ -1573 h 5444"/>
                <a:gd name="connsiteX1" fmla="*/ 4139 w 4658"/>
                <a:gd name="connsiteY1" fmla="*/ 3535 h 5444"/>
                <a:gd name="connsiteX2" fmla="*/ 4139 w 4658"/>
                <a:gd name="connsiteY2" fmla="*/ 3872 h 5444"/>
                <a:gd name="connsiteX3" fmla="*/ -500 w 4658"/>
                <a:gd name="connsiteY3" fmla="*/ -1573 h 5444"/>
              </a:gdLst>
              <a:ahLst/>
              <a:cxnLst>
                <a:cxn ang="0">
                  <a:pos x="connsiteX0" y="connsiteY0"/>
                </a:cxn>
                <a:cxn ang="0">
                  <a:pos x="connsiteX1" y="connsiteY1"/>
                </a:cxn>
                <a:cxn ang="0">
                  <a:pos x="connsiteX2" y="connsiteY2"/>
                </a:cxn>
                <a:cxn ang="0">
                  <a:pos x="connsiteX3" y="connsiteY3"/>
                </a:cxn>
              </a:cxnLst>
              <a:rect l="l" t="t" r="r" b="b"/>
              <a:pathLst>
                <a:path w="4658" h="5444">
                  <a:moveTo>
                    <a:pt x="-500" y="-1573"/>
                  </a:moveTo>
                  <a:cubicBezTo>
                    <a:pt x="2189" y="-1440"/>
                    <a:pt x="4274" y="847"/>
                    <a:pt x="4139" y="3535"/>
                  </a:cubicBezTo>
                  <a:cubicBezTo>
                    <a:pt x="4139" y="3670"/>
                    <a:pt x="4139" y="3805"/>
                    <a:pt x="4139" y="3872"/>
                  </a:cubicBezTo>
                  <a:cubicBezTo>
                    <a:pt x="1382" y="3603"/>
                    <a:pt x="-702" y="1183"/>
                    <a:pt x="-500" y="-1573"/>
                  </a:cubicBezTo>
                  <a:close/>
                </a:path>
              </a:pathLst>
            </a:custGeom>
            <a:solidFill>
              <a:srgbClr val="5B5B5B"/>
            </a:solidFill>
            <a:ln w="6712" cap="flat">
              <a:noFill/>
              <a:prstDash val="solid"/>
              <a:miter/>
            </a:ln>
          </p:spPr>
          <p:txBody>
            <a:bodyPr rtlCol="0" anchor="ctr"/>
            <a:lstStyle/>
            <a:p>
              <a:endParaRPr lang="es-CO"/>
            </a:p>
          </p:txBody>
        </p:sp>
        <p:sp>
          <p:nvSpPr>
            <p:cNvPr id="5618" name="Freeform: Shape 5617">
              <a:extLst>
                <a:ext uri="{FF2B5EF4-FFF2-40B4-BE49-F238E27FC236}">
                  <a16:creationId xmlns:a16="http://schemas.microsoft.com/office/drawing/2014/main" id="{15F3796C-0FBD-6046-A07C-E0B52965CA0A}"/>
                </a:ext>
              </a:extLst>
            </p:cNvPr>
            <p:cNvSpPr/>
            <p:nvPr/>
          </p:nvSpPr>
          <p:spPr>
            <a:xfrm>
              <a:off x="5984154" y="1873981"/>
              <a:ext cx="1330485" cy="991686"/>
            </a:xfrm>
            <a:custGeom>
              <a:avLst/>
              <a:gdLst>
                <a:gd name="connsiteX0" fmla="*/ 15118 w 1330485"/>
                <a:gd name="connsiteY0" fmla="*/ -1573 h 991686"/>
                <a:gd name="connsiteX1" fmla="*/ 9604 w 1330485"/>
                <a:gd name="connsiteY1" fmla="*/ 169474 h 991686"/>
                <a:gd name="connsiteX2" fmla="*/ 27086 w 1330485"/>
                <a:gd name="connsiteY2" fmla="*/ 303945 h 991686"/>
                <a:gd name="connsiteX3" fmla="*/ 89413 w 1330485"/>
                <a:gd name="connsiteY3" fmla="*/ 465309 h 991686"/>
                <a:gd name="connsiteX4" fmla="*/ 174398 w 1330485"/>
                <a:gd name="connsiteY4" fmla="*/ 593057 h 991686"/>
                <a:gd name="connsiteX5" fmla="*/ 257904 w 1330485"/>
                <a:gd name="connsiteY5" fmla="*/ 700633 h 991686"/>
                <a:gd name="connsiteX6" fmla="*/ 343831 w 1330485"/>
                <a:gd name="connsiteY6" fmla="*/ 775197 h 991686"/>
                <a:gd name="connsiteX7" fmla="*/ 667636 w 1330485"/>
                <a:gd name="connsiteY7" fmla="*/ 933872 h 991686"/>
                <a:gd name="connsiteX8" fmla="*/ 843995 w 1330485"/>
                <a:gd name="connsiteY8" fmla="*/ 970381 h 991686"/>
                <a:gd name="connsiteX9" fmla="*/ 1002670 w 1330485"/>
                <a:gd name="connsiteY9" fmla="*/ 973339 h 991686"/>
                <a:gd name="connsiteX10" fmla="*/ 1154621 w 1330485"/>
                <a:gd name="connsiteY10" fmla="*/ 955858 h 991686"/>
                <a:gd name="connsiteX11" fmla="*/ 1262736 w 1330485"/>
                <a:gd name="connsiteY11" fmla="*/ 944899 h 991686"/>
                <a:gd name="connsiteX12" fmla="*/ 1329972 w 1330485"/>
                <a:gd name="connsiteY12" fmla="*/ 944563 h 991686"/>
                <a:gd name="connsiteX13" fmla="*/ 1267442 w 1330485"/>
                <a:gd name="connsiteY13" fmla="*/ 954177 h 991686"/>
                <a:gd name="connsiteX14" fmla="*/ 1196509 w 1330485"/>
                <a:gd name="connsiteY14" fmla="*/ 962985 h 991686"/>
                <a:gd name="connsiteX15" fmla="*/ 1179364 w 1330485"/>
                <a:gd name="connsiteY15" fmla="*/ 964464 h 991686"/>
                <a:gd name="connsiteX16" fmla="*/ 1051617 w 1330485"/>
                <a:gd name="connsiteY16" fmla="*/ 977239 h 991686"/>
                <a:gd name="connsiteX17" fmla="*/ 958362 w 1330485"/>
                <a:gd name="connsiteY17" fmla="*/ 980735 h 991686"/>
                <a:gd name="connsiteX18" fmla="*/ 944376 w 1330485"/>
                <a:gd name="connsiteY18" fmla="*/ 983963 h 991686"/>
                <a:gd name="connsiteX19" fmla="*/ 904035 w 1330485"/>
                <a:gd name="connsiteY19" fmla="*/ 985374 h 991686"/>
                <a:gd name="connsiteX20" fmla="*/ 877680 w 1330485"/>
                <a:gd name="connsiteY20" fmla="*/ 979390 h 991686"/>
                <a:gd name="connsiteX21" fmla="*/ 745427 w 1330485"/>
                <a:gd name="connsiteY21" fmla="*/ 962783 h 991686"/>
                <a:gd name="connsiteX22" fmla="*/ 657618 w 1330485"/>
                <a:gd name="connsiteY22" fmla="*/ 949336 h 991686"/>
                <a:gd name="connsiteX23" fmla="*/ 439843 w 1330485"/>
                <a:gd name="connsiteY23" fmla="*/ 861056 h 991686"/>
                <a:gd name="connsiteX24" fmla="*/ 362186 w 1330485"/>
                <a:gd name="connsiteY24" fmla="*/ 816816 h 991686"/>
                <a:gd name="connsiteX25" fmla="*/ 317946 w 1330485"/>
                <a:gd name="connsiteY25" fmla="*/ 816816 h 991686"/>
                <a:gd name="connsiteX26" fmla="*/ 298851 w 1330485"/>
                <a:gd name="connsiteY26" fmla="*/ 819572 h 991686"/>
                <a:gd name="connsiteX27" fmla="*/ 252391 w 1330485"/>
                <a:gd name="connsiteY27" fmla="*/ 823068 h 991686"/>
                <a:gd name="connsiteX28" fmla="*/ 205931 w 1330485"/>
                <a:gd name="connsiteY28" fmla="*/ 813252 h 991686"/>
                <a:gd name="connsiteX29" fmla="*/ 104204 w 1330485"/>
                <a:gd name="connsiteY29" fmla="*/ 684967 h 991686"/>
                <a:gd name="connsiteX30" fmla="*/ 52837 w 1330485"/>
                <a:gd name="connsiteY30" fmla="*/ 532141 h 991686"/>
                <a:gd name="connsiteX31" fmla="*/ 46113 w 1330485"/>
                <a:gd name="connsiteY31" fmla="*/ 503298 h 991686"/>
                <a:gd name="connsiteX32" fmla="*/ 49408 w 1330485"/>
                <a:gd name="connsiteY32" fmla="*/ 489447 h 991686"/>
                <a:gd name="connsiteX33" fmla="*/ 53173 w 1330485"/>
                <a:gd name="connsiteY33" fmla="*/ 452736 h 991686"/>
                <a:gd name="connsiteX34" fmla="*/ 31792 w 1330485"/>
                <a:gd name="connsiteY34" fmla="*/ 372054 h 991686"/>
                <a:gd name="connsiteX35" fmla="*/ 9403 w 1330485"/>
                <a:gd name="connsiteY35" fmla="*/ 245651 h 991686"/>
                <a:gd name="connsiteX36" fmla="*/ 5100 w 1330485"/>
                <a:gd name="connsiteY36" fmla="*/ 186551 h 991686"/>
                <a:gd name="connsiteX37" fmla="*/ 729 w 1330485"/>
                <a:gd name="connsiteY37" fmla="*/ 149707 h 991686"/>
                <a:gd name="connsiteX38" fmla="*/ 4831 w 1330485"/>
                <a:gd name="connsiteY38" fmla="*/ 88186 h 991686"/>
                <a:gd name="connsiteX39" fmla="*/ 9941 w 1330485"/>
                <a:gd name="connsiteY39" fmla="*/ 9185 h 991686"/>
                <a:gd name="connsiteX40" fmla="*/ 15118 w 1330485"/>
                <a:gd name="connsiteY40" fmla="*/ -1573 h 991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330485" h="991686">
                  <a:moveTo>
                    <a:pt x="15118" y="-1573"/>
                  </a:moveTo>
                  <a:cubicBezTo>
                    <a:pt x="8394" y="55309"/>
                    <a:pt x="11622" y="112727"/>
                    <a:pt x="9604" y="169474"/>
                  </a:cubicBezTo>
                  <a:cubicBezTo>
                    <a:pt x="7991" y="215597"/>
                    <a:pt x="17538" y="259973"/>
                    <a:pt x="27086" y="303945"/>
                  </a:cubicBezTo>
                  <a:cubicBezTo>
                    <a:pt x="39390" y="360624"/>
                    <a:pt x="60414" y="415085"/>
                    <a:pt x="89413" y="465309"/>
                  </a:cubicBezTo>
                  <a:cubicBezTo>
                    <a:pt x="114760" y="509819"/>
                    <a:pt x="143161" y="552513"/>
                    <a:pt x="174398" y="593057"/>
                  </a:cubicBezTo>
                  <a:cubicBezTo>
                    <a:pt x="202234" y="628893"/>
                    <a:pt x="228792" y="665737"/>
                    <a:pt x="257904" y="700633"/>
                  </a:cubicBezTo>
                  <a:cubicBezTo>
                    <a:pt x="282378" y="729880"/>
                    <a:pt x="313643" y="752135"/>
                    <a:pt x="343831" y="775197"/>
                  </a:cubicBezTo>
                  <a:cubicBezTo>
                    <a:pt x="441322" y="849156"/>
                    <a:pt x="552261" y="896220"/>
                    <a:pt x="667636" y="933872"/>
                  </a:cubicBezTo>
                  <a:cubicBezTo>
                    <a:pt x="725035" y="951959"/>
                    <a:pt x="784155" y="964195"/>
                    <a:pt x="843995" y="970381"/>
                  </a:cubicBezTo>
                  <a:cubicBezTo>
                    <a:pt x="896707" y="975759"/>
                    <a:pt x="949756" y="976701"/>
                    <a:pt x="1002670" y="973339"/>
                  </a:cubicBezTo>
                  <a:cubicBezTo>
                    <a:pt x="1053701" y="971658"/>
                    <a:pt x="1104531" y="965809"/>
                    <a:pt x="1154621" y="955858"/>
                  </a:cubicBezTo>
                  <a:cubicBezTo>
                    <a:pt x="1190324" y="949269"/>
                    <a:pt x="1226429" y="945571"/>
                    <a:pt x="1262736" y="944899"/>
                  </a:cubicBezTo>
                  <a:cubicBezTo>
                    <a:pt x="1285058" y="943755"/>
                    <a:pt x="1307514" y="944899"/>
                    <a:pt x="1329972" y="944563"/>
                  </a:cubicBezTo>
                  <a:cubicBezTo>
                    <a:pt x="1309801" y="952227"/>
                    <a:pt x="1288487" y="952765"/>
                    <a:pt x="1267442" y="954177"/>
                  </a:cubicBezTo>
                  <a:cubicBezTo>
                    <a:pt x="1243641" y="955791"/>
                    <a:pt x="1219369" y="952294"/>
                    <a:pt x="1196509" y="962985"/>
                  </a:cubicBezTo>
                  <a:cubicBezTo>
                    <a:pt x="1190929" y="964532"/>
                    <a:pt x="1185147" y="965069"/>
                    <a:pt x="1179364" y="964464"/>
                  </a:cubicBezTo>
                  <a:cubicBezTo>
                    <a:pt x="1136468" y="965741"/>
                    <a:pt x="1094177" y="973945"/>
                    <a:pt x="1051617" y="977239"/>
                  </a:cubicBezTo>
                  <a:cubicBezTo>
                    <a:pt x="1020823" y="979659"/>
                    <a:pt x="989694" y="990148"/>
                    <a:pt x="958362" y="980735"/>
                  </a:cubicBezTo>
                  <a:cubicBezTo>
                    <a:pt x="953454" y="979525"/>
                    <a:pt x="948277" y="980735"/>
                    <a:pt x="944376" y="983963"/>
                  </a:cubicBezTo>
                  <a:cubicBezTo>
                    <a:pt x="932140" y="991628"/>
                    <a:pt x="916743" y="992165"/>
                    <a:pt x="904035" y="985374"/>
                  </a:cubicBezTo>
                  <a:cubicBezTo>
                    <a:pt x="895900" y="981273"/>
                    <a:pt x="886823" y="979188"/>
                    <a:pt x="877680" y="979390"/>
                  </a:cubicBezTo>
                  <a:cubicBezTo>
                    <a:pt x="832565" y="982214"/>
                    <a:pt x="789332" y="969574"/>
                    <a:pt x="745427" y="962783"/>
                  </a:cubicBezTo>
                  <a:cubicBezTo>
                    <a:pt x="716180" y="958278"/>
                    <a:pt x="686395" y="957337"/>
                    <a:pt x="657618" y="949336"/>
                  </a:cubicBezTo>
                  <a:cubicBezTo>
                    <a:pt x="581374" y="929166"/>
                    <a:pt x="508020" y="901800"/>
                    <a:pt x="439843" y="861056"/>
                  </a:cubicBezTo>
                  <a:cubicBezTo>
                    <a:pt x="414294" y="845794"/>
                    <a:pt x="388408" y="830935"/>
                    <a:pt x="362186" y="816816"/>
                  </a:cubicBezTo>
                  <a:cubicBezTo>
                    <a:pt x="348134" y="809218"/>
                    <a:pt x="333141" y="799133"/>
                    <a:pt x="317946" y="816816"/>
                  </a:cubicBezTo>
                  <a:cubicBezTo>
                    <a:pt x="313373" y="822060"/>
                    <a:pt x="305238" y="820513"/>
                    <a:pt x="298851" y="819572"/>
                  </a:cubicBezTo>
                  <a:cubicBezTo>
                    <a:pt x="283292" y="817488"/>
                    <a:pt x="267459" y="818630"/>
                    <a:pt x="252391" y="823068"/>
                  </a:cubicBezTo>
                  <a:cubicBezTo>
                    <a:pt x="236235" y="827708"/>
                    <a:pt x="218827" y="824010"/>
                    <a:pt x="205931" y="813252"/>
                  </a:cubicBezTo>
                  <a:cubicBezTo>
                    <a:pt x="160750" y="779634"/>
                    <a:pt x="124711" y="738621"/>
                    <a:pt x="104204" y="684967"/>
                  </a:cubicBezTo>
                  <a:cubicBezTo>
                    <a:pt x="84975" y="634675"/>
                    <a:pt x="67024" y="584114"/>
                    <a:pt x="52837" y="532141"/>
                  </a:cubicBezTo>
                  <a:cubicBezTo>
                    <a:pt x="50215" y="522661"/>
                    <a:pt x="48534" y="512912"/>
                    <a:pt x="46113" y="503298"/>
                  </a:cubicBezTo>
                  <a:cubicBezTo>
                    <a:pt x="44479" y="498456"/>
                    <a:pt x="45757" y="493078"/>
                    <a:pt x="49408" y="489447"/>
                  </a:cubicBezTo>
                  <a:cubicBezTo>
                    <a:pt x="60905" y="478151"/>
                    <a:pt x="57140" y="465914"/>
                    <a:pt x="53173" y="452736"/>
                  </a:cubicBezTo>
                  <a:cubicBezTo>
                    <a:pt x="45172" y="425842"/>
                    <a:pt x="33675" y="398948"/>
                    <a:pt x="31792" y="372054"/>
                  </a:cubicBezTo>
                  <a:cubicBezTo>
                    <a:pt x="28834" y="328889"/>
                    <a:pt x="13907" y="288346"/>
                    <a:pt x="9403" y="245651"/>
                  </a:cubicBezTo>
                  <a:cubicBezTo>
                    <a:pt x="6592" y="226086"/>
                    <a:pt x="5153" y="206319"/>
                    <a:pt x="5100" y="186551"/>
                  </a:cubicBezTo>
                  <a:cubicBezTo>
                    <a:pt x="5086" y="174113"/>
                    <a:pt x="3621" y="161742"/>
                    <a:pt x="729" y="149707"/>
                  </a:cubicBezTo>
                  <a:cubicBezTo>
                    <a:pt x="-3439" y="129066"/>
                    <a:pt x="4158" y="108760"/>
                    <a:pt x="4831" y="88186"/>
                  </a:cubicBezTo>
                  <a:cubicBezTo>
                    <a:pt x="5638" y="61763"/>
                    <a:pt x="3957" y="35272"/>
                    <a:pt x="9941" y="9185"/>
                  </a:cubicBezTo>
                  <a:cubicBezTo>
                    <a:pt x="10257" y="5083"/>
                    <a:pt x="12099" y="1251"/>
                    <a:pt x="15118" y="-1573"/>
                  </a:cubicBezTo>
                  <a:close/>
                </a:path>
              </a:pathLst>
            </a:custGeom>
            <a:solidFill>
              <a:srgbClr val="020202"/>
            </a:solidFill>
            <a:ln w="6712" cap="flat">
              <a:noFill/>
              <a:prstDash val="solid"/>
              <a:miter/>
            </a:ln>
          </p:spPr>
          <p:txBody>
            <a:bodyPr rtlCol="0" anchor="ctr"/>
            <a:lstStyle/>
            <a:p>
              <a:endParaRPr lang="es-CO"/>
            </a:p>
          </p:txBody>
        </p:sp>
        <p:sp>
          <p:nvSpPr>
            <p:cNvPr id="5619" name="Freeform: Shape 5618">
              <a:extLst>
                <a:ext uri="{FF2B5EF4-FFF2-40B4-BE49-F238E27FC236}">
                  <a16:creationId xmlns:a16="http://schemas.microsoft.com/office/drawing/2014/main" id="{ED510062-0213-C13B-0D5E-83B0E0E78E5F}"/>
                </a:ext>
              </a:extLst>
            </p:cNvPr>
            <p:cNvSpPr/>
            <p:nvPr/>
          </p:nvSpPr>
          <p:spPr>
            <a:xfrm>
              <a:off x="5999446" y="1839087"/>
              <a:ext cx="5551" cy="29919"/>
            </a:xfrm>
            <a:custGeom>
              <a:avLst/>
              <a:gdLst>
                <a:gd name="connsiteX0" fmla="*/ 4801 w 5551"/>
                <a:gd name="connsiteY0" fmla="*/ -1573 h 29919"/>
                <a:gd name="connsiteX1" fmla="*/ -174 w 5551"/>
                <a:gd name="connsiteY1" fmla="*/ 28347 h 29919"/>
                <a:gd name="connsiteX2" fmla="*/ 4801 w 5551"/>
                <a:gd name="connsiteY2" fmla="*/ -1573 h 29919"/>
              </a:gdLst>
              <a:ahLst/>
              <a:cxnLst>
                <a:cxn ang="0">
                  <a:pos x="connsiteX0" y="connsiteY0"/>
                </a:cxn>
                <a:cxn ang="0">
                  <a:pos x="connsiteX1" y="connsiteY1"/>
                </a:cxn>
                <a:cxn ang="0">
                  <a:pos x="connsiteX2" y="connsiteY2"/>
                </a:cxn>
              </a:cxnLst>
              <a:rect l="l" t="t" r="r" b="b"/>
              <a:pathLst>
                <a:path w="5551" h="29919">
                  <a:moveTo>
                    <a:pt x="4801" y="-1573"/>
                  </a:moveTo>
                  <a:cubicBezTo>
                    <a:pt x="3322" y="8445"/>
                    <a:pt x="8566" y="19539"/>
                    <a:pt x="-174" y="28347"/>
                  </a:cubicBezTo>
                  <a:cubicBezTo>
                    <a:pt x="1305" y="18329"/>
                    <a:pt x="-4208" y="7167"/>
                    <a:pt x="4801" y="-1573"/>
                  </a:cubicBezTo>
                  <a:close/>
                </a:path>
              </a:pathLst>
            </a:custGeom>
            <a:solidFill>
              <a:srgbClr val="020202"/>
            </a:solidFill>
            <a:ln w="6712" cap="flat">
              <a:noFill/>
              <a:prstDash val="solid"/>
              <a:miter/>
            </a:ln>
          </p:spPr>
          <p:txBody>
            <a:bodyPr rtlCol="0" anchor="ctr"/>
            <a:lstStyle/>
            <a:p>
              <a:endParaRPr lang="es-CO"/>
            </a:p>
          </p:txBody>
        </p:sp>
        <p:sp>
          <p:nvSpPr>
            <p:cNvPr id="5620" name="Freeform: Shape 5619">
              <a:extLst>
                <a:ext uri="{FF2B5EF4-FFF2-40B4-BE49-F238E27FC236}">
                  <a16:creationId xmlns:a16="http://schemas.microsoft.com/office/drawing/2014/main" id="{4C8F4A17-AB6E-78A8-F5BA-8F74C9CD203F}"/>
                </a:ext>
              </a:extLst>
            </p:cNvPr>
            <p:cNvSpPr/>
            <p:nvPr/>
          </p:nvSpPr>
          <p:spPr>
            <a:xfrm>
              <a:off x="6009396" y="1774339"/>
              <a:ext cx="5551" cy="29919"/>
            </a:xfrm>
            <a:custGeom>
              <a:avLst/>
              <a:gdLst>
                <a:gd name="connsiteX0" fmla="*/ 4802 w 5551"/>
                <a:gd name="connsiteY0" fmla="*/ -1573 h 29919"/>
                <a:gd name="connsiteX1" fmla="*/ -174 w 5551"/>
                <a:gd name="connsiteY1" fmla="*/ 28347 h 29919"/>
                <a:gd name="connsiteX2" fmla="*/ 4802 w 5551"/>
                <a:gd name="connsiteY2" fmla="*/ -1573 h 29919"/>
              </a:gdLst>
              <a:ahLst/>
              <a:cxnLst>
                <a:cxn ang="0">
                  <a:pos x="connsiteX0" y="connsiteY0"/>
                </a:cxn>
                <a:cxn ang="0">
                  <a:pos x="connsiteX1" y="connsiteY1"/>
                </a:cxn>
                <a:cxn ang="0">
                  <a:pos x="connsiteX2" y="connsiteY2"/>
                </a:cxn>
              </a:cxnLst>
              <a:rect l="l" t="t" r="r" b="b"/>
              <a:pathLst>
                <a:path w="5551" h="29919">
                  <a:moveTo>
                    <a:pt x="4802" y="-1573"/>
                  </a:moveTo>
                  <a:cubicBezTo>
                    <a:pt x="3322" y="8445"/>
                    <a:pt x="8567" y="19539"/>
                    <a:pt x="-174" y="28347"/>
                  </a:cubicBezTo>
                  <a:cubicBezTo>
                    <a:pt x="1305" y="18329"/>
                    <a:pt x="-4208" y="7167"/>
                    <a:pt x="4802" y="-1573"/>
                  </a:cubicBezTo>
                  <a:close/>
                </a:path>
              </a:pathLst>
            </a:custGeom>
            <a:solidFill>
              <a:srgbClr val="020202"/>
            </a:solidFill>
            <a:ln w="6712" cap="flat">
              <a:noFill/>
              <a:prstDash val="solid"/>
              <a:miter/>
            </a:ln>
          </p:spPr>
          <p:txBody>
            <a:bodyPr rtlCol="0" anchor="ctr"/>
            <a:lstStyle/>
            <a:p>
              <a:endParaRPr lang="es-CO"/>
            </a:p>
          </p:txBody>
        </p:sp>
        <p:sp>
          <p:nvSpPr>
            <p:cNvPr id="5621" name="Freeform: Shape 5620">
              <a:extLst>
                <a:ext uri="{FF2B5EF4-FFF2-40B4-BE49-F238E27FC236}">
                  <a16:creationId xmlns:a16="http://schemas.microsoft.com/office/drawing/2014/main" id="{1367D842-4877-C106-975B-DAC30CE270BE}"/>
                </a:ext>
              </a:extLst>
            </p:cNvPr>
            <p:cNvSpPr/>
            <p:nvPr/>
          </p:nvSpPr>
          <p:spPr>
            <a:xfrm>
              <a:off x="6004574" y="1809503"/>
              <a:ext cx="5279" cy="24944"/>
            </a:xfrm>
            <a:custGeom>
              <a:avLst/>
              <a:gdLst>
                <a:gd name="connsiteX0" fmla="*/ 4649 w 5279"/>
                <a:gd name="connsiteY0" fmla="*/ -1573 h 24944"/>
                <a:gd name="connsiteX1" fmla="*/ -327 w 5279"/>
                <a:gd name="connsiteY1" fmla="*/ 23371 h 24944"/>
                <a:gd name="connsiteX2" fmla="*/ 4649 w 5279"/>
                <a:gd name="connsiteY2" fmla="*/ -1573 h 24944"/>
              </a:gdLst>
              <a:ahLst/>
              <a:cxnLst>
                <a:cxn ang="0">
                  <a:pos x="connsiteX0" y="connsiteY0"/>
                </a:cxn>
                <a:cxn ang="0">
                  <a:pos x="connsiteX1" y="connsiteY1"/>
                </a:cxn>
                <a:cxn ang="0">
                  <a:pos x="connsiteX2" y="connsiteY2"/>
                </a:cxn>
              </a:cxnLst>
              <a:rect l="l" t="t" r="r" b="b"/>
              <a:pathLst>
                <a:path w="5279" h="24944">
                  <a:moveTo>
                    <a:pt x="4649" y="-1573"/>
                  </a:moveTo>
                  <a:cubicBezTo>
                    <a:pt x="3506" y="6832"/>
                    <a:pt x="7742" y="16312"/>
                    <a:pt x="-327" y="23371"/>
                  </a:cubicBezTo>
                  <a:cubicBezTo>
                    <a:pt x="884" y="14698"/>
                    <a:pt x="-3689" y="5151"/>
                    <a:pt x="4649" y="-1573"/>
                  </a:cubicBezTo>
                  <a:close/>
                </a:path>
              </a:pathLst>
            </a:custGeom>
            <a:solidFill>
              <a:srgbClr val="020202"/>
            </a:solidFill>
            <a:ln w="6712" cap="flat">
              <a:noFill/>
              <a:prstDash val="solid"/>
              <a:miter/>
            </a:ln>
          </p:spPr>
          <p:txBody>
            <a:bodyPr rtlCol="0" anchor="ctr"/>
            <a:lstStyle/>
            <a:p>
              <a:endParaRPr lang="es-CO"/>
            </a:p>
          </p:txBody>
        </p:sp>
        <p:sp>
          <p:nvSpPr>
            <p:cNvPr id="5622" name="Freeform: Shape 5621">
              <a:extLst>
                <a:ext uri="{FF2B5EF4-FFF2-40B4-BE49-F238E27FC236}">
                  <a16:creationId xmlns:a16="http://schemas.microsoft.com/office/drawing/2014/main" id="{59FAEFAA-4679-25DF-BC8C-C3DD6D122BE7}"/>
                </a:ext>
              </a:extLst>
            </p:cNvPr>
            <p:cNvSpPr/>
            <p:nvPr/>
          </p:nvSpPr>
          <p:spPr>
            <a:xfrm>
              <a:off x="6008633" y="1318938"/>
              <a:ext cx="2321617" cy="1518196"/>
            </a:xfrm>
            <a:custGeom>
              <a:avLst/>
              <a:gdLst>
                <a:gd name="connsiteX0" fmla="*/ 185890 w 2321617"/>
                <a:gd name="connsiteY0" fmla="*/ 135469 h 1518196"/>
                <a:gd name="connsiteX1" fmla="*/ 395933 w 2321617"/>
                <a:gd name="connsiteY1" fmla="*/ 17201 h 1518196"/>
                <a:gd name="connsiteX2" fmla="*/ 473052 w 2321617"/>
                <a:gd name="connsiteY2" fmla="*/ -10 h 1518196"/>
                <a:gd name="connsiteX3" fmla="*/ 484549 w 2321617"/>
                <a:gd name="connsiteY3" fmla="*/ 460 h 1518196"/>
                <a:gd name="connsiteX4" fmla="*/ 466328 w 2321617"/>
                <a:gd name="connsiteY4" fmla="*/ 12697 h 1518196"/>
                <a:gd name="connsiteX5" fmla="*/ 400707 w 2321617"/>
                <a:gd name="connsiteY5" fmla="*/ 30245 h 1518196"/>
                <a:gd name="connsiteX6" fmla="*/ 215272 w 2321617"/>
                <a:gd name="connsiteY6" fmla="*/ 130224 h 1518196"/>
                <a:gd name="connsiteX7" fmla="*/ 193891 w 2321617"/>
                <a:gd name="connsiteY7" fmla="*/ 181861 h 1518196"/>
                <a:gd name="connsiteX8" fmla="*/ 225828 w 2321617"/>
                <a:gd name="connsiteY8" fmla="*/ 370119 h 1518196"/>
                <a:gd name="connsiteX9" fmla="*/ 348398 w 2321617"/>
                <a:gd name="connsiteY9" fmla="*/ 579087 h 1518196"/>
                <a:gd name="connsiteX10" fmla="*/ 622180 w 2321617"/>
                <a:gd name="connsiteY10" fmla="*/ 820395 h 1518196"/>
                <a:gd name="connsiteX11" fmla="*/ 977720 w 2321617"/>
                <a:gd name="connsiteY11" fmla="*/ 946057 h 1518196"/>
                <a:gd name="connsiteX12" fmla="*/ 1089129 w 2321617"/>
                <a:gd name="connsiteY12" fmla="*/ 955336 h 1518196"/>
                <a:gd name="connsiteX13" fmla="*/ 1222860 w 2321617"/>
                <a:gd name="connsiteY13" fmla="*/ 946124 h 1518196"/>
                <a:gd name="connsiteX14" fmla="*/ 1464907 w 2321617"/>
                <a:gd name="connsiteY14" fmla="*/ 920575 h 1518196"/>
                <a:gd name="connsiteX15" fmla="*/ 1897768 w 2321617"/>
                <a:gd name="connsiteY15" fmla="*/ 840363 h 1518196"/>
                <a:gd name="connsiteX16" fmla="*/ 2293717 w 2321617"/>
                <a:gd name="connsiteY16" fmla="*/ 638658 h 1518196"/>
                <a:gd name="connsiteX17" fmla="*/ 2307164 w 2321617"/>
                <a:gd name="connsiteY17" fmla="*/ 627900 h 1518196"/>
                <a:gd name="connsiteX18" fmla="*/ 2314963 w 2321617"/>
                <a:gd name="connsiteY18" fmla="*/ 627228 h 1518196"/>
                <a:gd name="connsiteX19" fmla="*/ 2319804 w 2321617"/>
                <a:gd name="connsiteY19" fmla="*/ 698564 h 1518196"/>
                <a:gd name="connsiteX20" fmla="*/ 2320813 w 2321617"/>
                <a:gd name="connsiteY20" fmla="*/ 720819 h 1518196"/>
                <a:gd name="connsiteX21" fmla="*/ 2320813 w 2321617"/>
                <a:gd name="connsiteY21" fmla="*/ 912507 h 1518196"/>
                <a:gd name="connsiteX22" fmla="*/ 2270924 w 2321617"/>
                <a:gd name="connsiteY22" fmla="*/ 1070779 h 1518196"/>
                <a:gd name="connsiteX23" fmla="*/ 2194881 w 2321617"/>
                <a:gd name="connsiteY23" fmla="*/ 1151864 h 1518196"/>
                <a:gd name="connsiteX24" fmla="*/ 2020069 w 2321617"/>
                <a:gd name="connsiteY24" fmla="*/ 1264215 h 1518196"/>
                <a:gd name="connsiteX25" fmla="*/ 1876253 w 2321617"/>
                <a:gd name="connsiteY25" fmla="*/ 1325466 h 1518196"/>
                <a:gd name="connsiteX26" fmla="*/ 1805521 w 2321617"/>
                <a:gd name="connsiteY26" fmla="*/ 1355588 h 1518196"/>
                <a:gd name="connsiteX27" fmla="*/ 1675757 w 2321617"/>
                <a:gd name="connsiteY27" fmla="*/ 1397273 h 1518196"/>
                <a:gd name="connsiteX28" fmla="*/ 1519098 w 2321617"/>
                <a:gd name="connsiteY28" fmla="*/ 1453011 h 1518196"/>
                <a:gd name="connsiteX29" fmla="*/ 1443728 w 2321617"/>
                <a:gd name="connsiteY29" fmla="*/ 1465114 h 1518196"/>
                <a:gd name="connsiteX30" fmla="*/ 1375216 w 2321617"/>
                <a:gd name="connsiteY30" fmla="*/ 1473787 h 1518196"/>
                <a:gd name="connsiteX31" fmla="*/ 1294533 w 2321617"/>
                <a:gd name="connsiteY31" fmla="*/ 1485957 h 1518196"/>
                <a:gd name="connsiteX32" fmla="*/ 1180569 w 2321617"/>
                <a:gd name="connsiteY32" fmla="*/ 1490528 h 1518196"/>
                <a:gd name="connsiteX33" fmla="*/ 1094844 w 2321617"/>
                <a:gd name="connsiteY33" fmla="*/ 1501757 h 1518196"/>
                <a:gd name="connsiteX34" fmla="*/ 1036013 w 2321617"/>
                <a:gd name="connsiteY34" fmla="*/ 1508951 h 1518196"/>
                <a:gd name="connsiteX35" fmla="*/ 850108 w 2321617"/>
                <a:gd name="connsiteY35" fmla="*/ 1514061 h 1518196"/>
                <a:gd name="connsiteX36" fmla="*/ 637106 w 2321617"/>
                <a:gd name="connsiteY36" fmla="*/ 1472241 h 1518196"/>
                <a:gd name="connsiteX37" fmla="*/ 361441 w 2321617"/>
                <a:gd name="connsiteY37" fmla="*/ 1342543 h 1518196"/>
                <a:gd name="connsiteX38" fmla="*/ 190664 w 2321617"/>
                <a:gd name="connsiteY38" fmla="*/ 1178557 h 1518196"/>
                <a:gd name="connsiteX39" fmla="*/ 105275 w 2321617"/>
                <a:gd name="connsiteY39" fmla="*/ 1059887 h 1518196"/>
                <a:gd name="connsiteX40" fmla="*/ 9398 w 2321617"/>
                <a:gd name="connsiteY40" fmla="*/ 819588 h 1518196"/>
                <a:gd name="connsiteX41" fmla="*/ -284 w 2321617"/>
                <a:gd name="connsiteY41" fmla="*/ 651500 h 1518196"/>
                <a:gd name="connsiteX42" fmla="*/ 18541 w 2321617"/>
                <a:gd name="connsiteY42" fmla="*/ 459610 h 1518196"/>
                <a:gd name="connsiteX43" fmla="*/ 43822 w 2321617"/>
                <a:gd name="connsiteY43" fmla="*/ 343696 h 1518196"/>
                <a:gd name="connsiteX44" fmla="*/ 118655 w 2321617"/>
                <a:gd name="connsiteY44" fmla="*/ 213865 h 1518196"/>
                <a:gd name="connsiteX45" fmla="*/ 171233 w 2321617"/>
                <a:gd name="connsiteY45" fmla="*/ 160950 h 1518196"/>
                <a:gd name="connsiteX46" fmla="*/ 184680 w 2321617"/>
                <a:gd name="connsiteY46" fmla="*/ 140780 h 1518196"/>
                <a:gd name="connsiteX47" fmla="*/ 183537 w 2321617"/>
                <a:gd name="connsiteY47" fmla="*/ 137217 h 1518196"/>
                <a:gd name="connsiteX48" fmla="*/ 185890 w 2321617"/>
                <a:gd name="connsiteY48" fmla="*/ 135469 h 151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321617" h="1518196">
                  <a:moveTo>
                    <a:pt x="185890" y="135469"/>
                  </a:moveTo>
                  <a:cubicBezTo>
                    <a:pt x="247666" y="82958"/>
                    <a:pt x="318975" y="42751"/>
                    <a:pt x="395933" y="17201"/>
                  </a:cubicBezTo>
                  <a:cubicBezTo>
                    <a:pt x="421005" y="8932"/>
                    <a:pt x="446837" y="3149"/>
                    <a:pt x="473052" y="-10"/>
                  </a:cubicBezTo>
                  <a:cubicBezTo>
                    <a:pt x="476609" y="-2230"/>
                    <a:pt x="481188" y="-2095"/>
                    <a:pt x="484549" y="460"/>
                  </a:cubicBezTo>
                  <a:cubicBezTo>
                    <a:pt x="483406" y="11823"/>
                    <a:pt x="473724" y="10680"/>
                    <a:pt x="466328" y="12697"/>
                  </a:cubicBezTo>
                  <a:cubicBezTo>
                    <a:pt x="444477" y="18547"/>
                    <a:pt x="421617" y="20765"/>
                    <a:pt x="400707" y="30245"/>
                  </a:cubicBezTo>
                  <a:cubicBezTo>
                    <a:pt x="334345" y="55122"/>
                    <a:pt x="271077" y="85445"/>
                    <a:pt x="215272" y="130224"/>
                  </a:cubicBezTo>
                  <a:cubicBezTo>
                    <a:pt x="197791" y="144209"/>
                    <a:pt x="192950" y="159606"/>
                    <a:pt x="193891" y="181861"/>
                  </a:cubicBezTo>
                  <a:cubicBezTo>
                    <a:pt x="196648" y="246071"/>
                    <a:pt x="204783" y="308667"/>
                    <a:pt x="225828" y="370119"/>
                  </a:cubicBezTo>
                  <a:cubicBezTo>
                    <a:pt x="251552" y="447642"/>
                    <a:pt x="293319" y="518844"/>
                    <a:pt x="348398" y="579087"/>
                  </a:cubicBezTo>
                  <a:cubicBezTo>
                    <a:pt x="431299" y="668644"/>
                    <a:pt x="518570" y="753899"/>
                    <a:pt x="622180" y="820395"/>
                  </a:cubicBezTo>
                  <a:cubicBezTo>
                    <a:pt x="730765" y="889916"/>
                    <a:pt x="848628" y="933753"/>
                    <a:pt x="977720" y="946057"/>
                  </a:cubicBezTo>
                  <a:cubicBezTo>
                    <a:pt x="1014834" y="949621"/>
                    <a:pt x="1051679" y="953520"/>
                    <a:pt x="1089129" y="955336"/>
                  </a:cubicBezTo>
                  <a:cubicBezTo>
                    <a:pt x="1134043" y="957554"/>
                    <a:pt x="1178283" y="951369"/>
                    <a:pt x="1222860" y="946124"/>
                  </a:cubicBezTo>
                  <a:cubicBezTo>
                    <a:pt x="1303542" y="936644"/>
                    <a:pt x="1384830" y="933417"/>
                    <a:pt x="1464907" y="920575"/>
                  </a:cubicBezTo>
                  <a:cubicBezTo>
                    <a:pt x="1609866" y="897312"/>
                    <a:pt x="1755834" y="879360"/>
                    <a:pt x="1897768" y="840363"/>
                  </a:cubicBezTo>
                  <a:cubicBezTo>
                    <a:pt x="2043400" y="800022"/>
                    <a:pt x="2176997" y="735678"/>
                    <a:pt x="2293717" y="638658"/>
                  </a:cubicBezTo>
                  <a:cubicBezTo>
                    <a:pt x="2297885" y="634691"/>
                    <a:pt x="2302323" y="631060"/>
                    <a:pt x="2307164" y="627900"/>
                  </a:cubicBezTo>
                  <a:cubicBezTo>
                    <a:pt x="2309584" y="626689"/>
                    <a:pt x="2312341" y="626420"/>
                    <a:pt x="2314963" y="627228"/>
                  </a:cubicBezTo>
                  <a:cubicBezTo>
                    <a:pt x="2316241" y="651029"/>
                    <a:pt x="2313753" y="674965"/>
                    <a:pt x="2319804" y="698564"/>
                  </a:cubicBezTo>
                  <a:cubicBezTo>
                    <a:pt x="2321081" y="705893"/>
                    <a:pt x="2321418" y="713356"/>
                    <a:pt x="2320813" y="720819"/>
                  </a:cubicBezTo>
                  <a:cubicBezTo>
                    <a:pt x="2320813" y="784692"/>
                    <a:pt x="2321351" y="848566"/>
                    <a:pt x="2320813" y="912507"/>
                  </a:cubicBezTo>
                  <a:cubicBezTo>
                    <a:pt x="2320207" y="970128"/>
                    <a:pt x="2305147" y="1024319"/>
                    <a:pt x="2270924" y="1070779"/>
                  </a:cubicBezTo>
                  <a:cubicBezTo>
                    <a:pt x="2249140" y="1100900"/>
                    <a:pt x="2223523" y="1128131"/>
                    <a:pt x="2194881" y="1151864"/>
                  </a:cubicBezTo>
                  <a:cubicBezTo>
                    <a:pt x="2141698" y="1196711"/>
                    <a:pt x="2082934" y="1234497"/>
                    <a:pt x="2020069" y="1264215"/>
                  </a:cubicBezTo>
                  <a:cubicBezTo>
                    <a:pt x="1973004" y="1285797"/>
                    <a:pt x="1924258" y="1305094"/>
                    <a:pt x="1876253" y="1325466"/>
                  </a:cubicBezTo>
                  <a:lnTo>
                    <a:pt x="1805521" y="1355588"/>
                  </a:lnTo>
                  <a:cubicBezTo>
                    <a:pt x="1763567" y="1373540"/>
                    <a:pt x="1718855" y="1382817"/>
                    <a:pt x="1675757" y="1397273"/>
                  </a:cubicBezTo>
                  <a:cubicBezTo>
                    <a:pt x="1623179" y="1414821"/>
                    <a:pt x="1571946" y="1436135"/>
                    <a:pt x="1519098" y="1453011"/>
                  </a:cubicBezTo>
                  <a:cubicBezTo>
                    <a:pt x="1494961" y="1461819"/>
                    <a:pt x="1469412" y="1465921"/>
                    <a:pt x="1443728" y="1465114"/>
                  </a:cubicBezTo>
                  <a:cubicBezTo>
                    <a:pt x="1420599" y="1464173"/>
                    <a:pt x="1397403" y="1467131"/>
                    <a:pt x="1375216" y="1473787"/>
                  </a:cubicBezTo>
                  <a:cubicBezTo>
                    <a:pt x="1348657" y="1479973"/>
                    <a:pt x="1321696" y="1484007"/>
                    <a:pt x="1294533" y="1485957"/>
                  </a:cubicBezTo>
                  <a:cubicBezTo>
                    <a:pt x="1256478" y="1489856"/>
                    <a:pt x="1218490" y="1488310"/>
                    <a:pt x="1180569" y="1490528"/>
                  </a:cubicBezTo>
                  <a:cubicBezTo>
                    <a:pt x="1151725" y="1492075"/>
                    <a:pt x="1123083" y="1495773"/>
                    <a:pt x="1094844" y="1501757"/>
                  </a:cubicBezTo>
                  <a:cubicBezTo>
                    <a:pt x="1075279" y="1506060"/>
                    <a:pt x="1055579" y="1505656"/>
                    <a:pt x="1036013" y="1508951"/>
                  </a:cubicBezTo>
                  <a:cubicBezTo>
                    <a:pt x="974492" y="1519171"/>
                    <a:pt x="911964" y="1517288"/>
                    <a:pt x="850108" y="1514061"/>
                  </a:cubicBezTo>
                  <a:cubicBezTo>
                    <a:pt x="777494" y="1510027"/>
                    <a:pt x="705820" y="1495975"/>
                    <a:pt x="637106" y="1472241"/>
                  </a:cubicBezTo>
                  <a:cubicBezTo>
                    <a:pt x="540489" y="1439228"/>
                    <a:pt x="447301" y="1399021"/>
                    <a:pt x="361441" y="1342543"/>
                  </a:cubicBezTo>
                  <a:cubicBezTo>
                    <a:pt x="294939" y="1298841"/>
                    <a:pt x="237049" y="1243238"/>
                    <a:pt x="190664" y="1178557"/>
                  </a:cubicBezTo>
                  <a:cubicBezTo>
                    <a:pt x="162156" y="1139023"/>
                    <a:pt x="130824" y="1101505"/>
                    <a:pt x="105275" y="1059887"/>
                  </a:cubicBezTo>
                  <a:cubicBezTo>
                    <a:pt x="59487" y="985322"/>
                    <a:pt x="24592" y="906725"/>
                    <a:pt x="9398" y="819588"/>
                  </a:cubicBezTo>
                  <a:cubicBezTo>
                    <a:pt x="-419" y="763648"/>
                    <a:pt x="1329" y="707641"/>
                    <a:pt x="-284" y="651500"/>
                  </a:cubicBezTo>
                  <a:cubicBezTo>
                    <a:pt x="-2167" y="586550"/>
                    <a:pt x="7851" y="523214"/>
                    <a:pt x="18541" y="459610"/>
                  </a:cubicBezTo>
                  <a:cubicBezTo>
                    <a:pt x="24882" y="420546"/>
                    <a:pt x="33320" y="381886"/>
                    <a:pt x="43822" y="343696"/>
                  </a:cubicBezTo>
                  <a:cubicBezTo>
                    <a:pt x="57874" y="293740"/>
                    <a:pt x="84768" y="251853"/>
                    <a:pt x="118655" y="213865"/>
                  </a:cubicBezTo>
                  <a:cubicBezTo>
                    <a:pt x="135127" y="195308"/>
                    <a:pt x="153752" y="178633"/>
                    <a:pt x="171233" y="160950"/>
                  </a:cubicBezTo>
                  <a:cubicBezTo>
                    <a:pt x="177015" y="155168"/>
                    <a:pt x="184209" y="150126"/>
                    <a:pt x="184680" y="140780"/>
                  </a:cubicBezTo>
                  <a:cubicBezTo>
                    <a:pt x="183133" y="139435"/>
                    <a:pt x="182797" y="138225"/>
                    <a:pt x="183537" y="137217"/>
                  </a:cubicBezTo>
                  <a:cubicBezTo>
                    <a:pt x="184276" y="136208"/>
                    <a:pt x="185218" y="135469"/>
                    <a:pt x="185890" y="135469"/>
                  </a:cubicBezTo>
                  <a:close/>
                </a:path>
              </a:pathLst>
            </a:custGeom>
            <a:solidFill>
              <a:srgbClr val="4A646E"/>
            </a:solidFill>
            <a:ln w="6712" cap="flat">
              <a:noFill/>
              <a:prstDash val="solid"/>
              <a:miter/>
            </a:ln>
          </p:spPr>
          <p:txBody>
            <a:bodyPr rtlCol="0" anchor="ctr"/>
            <a:lstStyle/>
            <a:p>
              <a:endParaRPr lang="es-CO"/>
            </a:p>
          </p:txBody>
        </p:sp>
        <p:sp>
          <p:nvSpPr>
            <p:cNvPr id="5623" name="Freeform: Shape 5622">
              <a:extLst>
                <a:ext uri="{FF2B5EF4-FFF2-40B4-BE49-F238E27FC236}">
                  <a16:creationId xmlns:a16="http://schemas.microsoft.com/office/drawing/2014/main" id="{34E46F4F-2E7B-FDC1-43F4-BC205E013551}"/>
                </a:ext>
              </a:extLst>
            </p:cNvPr>
            <p:cNvSpPr/>
            <p:nvPr/>
          </p:nvSpPr>
          <p:spPr>
            <a:xfrm>
              <a:off x="8272731" y="1802712"/>
              <a:ext cx="52118" cy="145631"/>
            </a:xfrm>
            <a:custGeom>
              <a:avLst/>
              <a:gdLst>
                <a:gd name="connsiteX0" fmla="*/ 51336 w 52118"/>
                <a:gd name="connsiteY0" fmla="*/ 143185 h 145631"/>
                <a:gd name="connsiteX1" fmla="*/ 47100 w 52118"/>
                <a:gd name="connsiteY1" fmla="*/ 144059 h 145631"/>
                <a:gd name="connsiteX2" fmla="*/ 36343 w 52118"/>
                <a:gd name="connsiteY2" fmla="*/ 128864 h 145631"/>
                <a:gd name="connsiteX3" fmla="*/ 2254 w 52118"/>
                <a:gd name="connsiteY3" fmla="*/ 18732 h 145631"/>
                <a:gd name="connsiteX4" fmla="*/ 1447 w 52118"/>
                <a:gd name="connsiteY4" fmla="*/ -161 h 145631"/>
                <a:gd name="connsiteX5" fmla="*/ 8642 w 52118"/>
                <a:gd name="connsiteY5" fmla="*/ -161 h 145631"/>
                <a:gd name="connsiteX6" fmla="*/ 47369 w 52118"/>
                <a:gd name="connsiteY6" fmla="*/ 109903 h 145631"/>
                <a:gd name="connsiteX7" fmla="*/ 51605 w 52118"/>
                <a:gd name="connsiteY7" fmla="*/ 135587 h 145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18" h="145631">
                  <a:moveTo>
                    <a:pt x="51336" y="143185"/>
                  </a:moveTo>
                  <a:cubicBezTo>
                    <a:pt x="49992" y="143790"/>
                    <a:pt x="48579" y="144059"/>
                    <a:pt x="47100" y="144059"/>
                  </a:cubicBezTo>
                  <a:cubicBezTo>
                    <a:pt x="40914" y="141437"/>
                    <a:pt x="36746" y="135587"/>
                    <a:pt x="36343" y="128864"/>
                  </a:cubicBezTo>
                  <a:cubicBezTo>
                    <a:pt x="28543" y="91145"/>
                    <a:pt x="17113" y="54233"/>
                    <a:pt x="2254" y="18732"/>
                  </a:cubicBezTo>
                  <a:cubicBezTo>
                    <a:pt x="-1108" y="12950"/>
                    <a:pt x="-1444" y="5890"/>
                    <a:pt x="1447" y="-161"/>
                  </a:cubicBezTo>
                  <a:cubicBezTo>
                    <a:pt x="3465" y="-2043"/>
                    <a:pt x="6624" y="-2043"/>
                    <a:pt x="8642" y="-161"/>
                  </a:cubicBezTo>
                  <a:cubicBezTo>
                    <a:pt x="26728" y="34465"/>
                    <a:pt x="39772" y="71579"/>
                    <a:pt x="47369" y="109903"/>
                  </a:cubicBezTo>
                  <a:cubicBezTo>
                    <a:pt x="53084" y="117770"/>
                    <a:pt x="47369" y="127518"/>
                    <a:pt x="51605" y="135587"/>
                  </a:cubicBezTo>
                  <a:close/>
                </a:path>
              </a:pathLst>
            </a:custGeom>
            <a:solidFill>
              <a:srgbClr val="7CA2B4"/>
            </a:solidFill>
            <a:ln w="6712" cap="flat">
              <a:noFill/>
              <a:prstDash val="solid"/>
              <a:miter/>
            </a:ln>
          </p:spPr>
          <p:txBody>
            <a:bodyPr rtlCol="0" anchor="ctr"/>
            <a:lstStyle/>
            <a:p>
              <a:endParaRPr lang="es-CO"/>
            </a:p>
          </p:txBody>
        </p:sp>
        <p:sp>
          <p:nvSpPr>
            <p:cNvPr id="5624" name="Freeform: Shape 5623">
              <a:extLst>
                <a:ext uri="{FF2B5EF4-FFF2-40B4-BE49-F238E27FC236}">
                  <a16:creationId xmlns:a16="http://schemas.microsoft.com/office/drawing/2014/main" id="{8CB68C28-DAF6-E8BC-0899-B29CA695FCF1}"/>
                </a:ext>
              </a:extLst>
            </p:cNvPr>
            <p:cNvSpPr/>
            <p:nvPr/>
          </p:nvSpPr>
          <p:spPr>
            <a:xfrm>
              <a:off x="6109440" y="1470690"/>
              <a:ext cx="69997" cy="69871"/>
            </a:xfrm>
            <a:custGeom>
              <a:avLst/>
              <a:gdLst>
                <a:gd name="connsiteX0" fmla="*/ -508 w 69997"/>
                <a:gd name="connsiteY0" fmla="*/ 68299 h 69871"/>
                <a:gd name="connsiteX1" fmla="*/ 5140 w 69997"/>
                <a:gd name="connsiteY1" fmla="*/ 54851 h 69871"/>
                <a:gd name="connsiteX2" fmla="*/ 56037 w 69997"/>
                <a:gd name="connsiteY2" fmla="*/ 4021 h 69871"/>
                <a:gd name="connsiteX3" fmla="*/ 69484 w 69997"/>
                <a:gd name="connsiteY3" fmla="*/ -1559 h 69871"/>
                <a:gd name="connsiteX4" fmla="*/ -508 w 69997"/>
                <a:gd name="connsiteY4" fmla="*/ 68299 h 698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97" h="69871">
                  <a:moveTo>
                    <a:pt x="-508" y="68299"/>
                  </a:moveTo>
                  <a:cubicBezTo>
                    <a:pt x="-636" y="63189"/>
                    <a:pt x="1415" y="58348"/>
                    <a:pt x="5140" y="54851"/>
                  </a:cubicBezTo>
                  <a:lnTo>
                    <a:pt x="56037" y="4021"/>
                  </a:lnTo>
                  <a:cubicBezTo>
                    <a:pt x="59493" y="256"/>
                    <a:pt x="64401" y="-1761"/>
                    <a:pt x="69484" y="-1559"/>
                  </a:cubicBezTo>
                  <a:cubicBezTo>
                    <a:pt x="47975" y="23452"/>
                    <a:pt x="24578" y="46851"/>
                    <a:pt x="-508" y="68299"/>
                  </a:cubicBezTo>
                  <a:close/>
                </a:path>
              </a:pathLst>
            </a:custGeom>
            <a:solidFill>
              <a:srgbClr val="0E1315"/>
            </a:solidFill>
            <a:ln w="6712" cap="flat">
              <a:noFill/>
              <a:prstDash val="solid"/>
              <a:miter/>
            </a:ln>
          </p:spPr>
          <p:txBody>
            <a:bodyPr rtlCol="0" anchor="ctr"/>
            <a:lstStyle/>
            <a:p>
              <a:endParaRPr lang="es-CO"/>
            </a:p>
          </p:txBody>
        </p:sp>
        <p:sp>
          <p:nvSpPr>
            <p:cNvPr id="5625" name="Freeform: Shape 5624">
              <a:extLst>
                <a:ext uri="{FF2B5EF4-FFF2-40B4-BE49-F238E27FC236}">
                  <a16:creationId xmlns:a16="http://schemas.microsoft.com/office/drawing/2014/main" id="{33636754-680A-E9F5-4429-AAED9CE9DB06}"/>
                </a:ext>
              </a:extLst>
            </p:cNvPr>
            <p:cNvSpPr/>
            <p:nvPr/>
          </p:nvSpPr>
          <p:spPr>
            <a:xfrm>
              <a:off x="6089679" y="1545268"/>
              <a:ext cx="14993" cy="20170"/>
            </a:xfrm>
            <a:custGeom>
              <a:avLst/>
              <a:gdLst>
                <a:gd name="connsiteX0" fmla="*/ -514 w 14993"/>
                <a:gd name="connsiteY0" fmla="*/ 18598 h 20170"/>
                <a:gd name="connsiteX1" fmla="*/ 14480 w 14993"/>
                <a:gd name="connsiteY1" fmla="*/ -1573 h 20170"/>
                <a:gd name="connsiteX2" fmla="*/ -514 w 14993"/>
                <a:gd name="connsiteY2" fmla="*/ 18598 h 20170"/>
              </a:gdLst>
              <a:ahLst/>
              <a:cxnLst>
                <a:cxn ang="0">
                  <a:pos x="connsiteX0" y="connsiteY0"/>
                </a:cxn>
                <a:cxn ang="0">
                  <a:pos x="connsiteX1" y="connsiteY1"/>
                </a:cxn>
                <a:cxn ang="0">
                  <a:pos x="connsiteX2" y="connsiteY2"/>
                </a:cxn>
              </a:cxnLst>
              <a:rect l="l" t="t" r="r" b="b"/>
              <a:pathLst>
                <a:path w="14993" h="20170">
                  <a:moveTo>
                    <a:pt x="-514" y="18598"/>
                  </a:moveTo>
                  <a:cubicBezTo>
                    <a:pt x="-514" y="8109"/>
                    <a:pt x="6210" y="2596"/>
                    <a:pt x="14480" y="-1573"/>
                  </a:cubicBezTo>
                  <a:cubicBezTo>
                    <a:pt x="13276" y="7303"/>
                    <a:pt x="7615" y="14900"/>
                    <a:pt x="-514" y="18598"/>
                  </a:cubicBezTo>
                  <a:close/>
                </a:path>
              </a:pathLst>
            </a:custGeom>
            <a:solidFill>
              <a:srgbClr val="0E1315"/>
            </a:solidFill>
            <a:ln w="6712" cap="flat">
              <a:noFill/>
              <a:prstDash val="solid"/>
              <a:miter/>
            </a:ln>
          </p:spPr>
          <p:txBody>
            <a:bodyPr rtlCol="0" anchor="ctr"/>
            <a:lstStyle/>
            <a:p>
              <a:endParaRPr lang="es-CO"/>
            </a:p>
          </p:txBody>
        </p:sp>
        <p:sp>
          <p:nvSpPr>
            <p:cNvPr id="5626" name="Freeform: Shape 5625">
              <a:extLst>
                <a:ext uri="{FF2B5EF4-FFF2-40B4-BE49-F238E27FC236}">
                  <a16:creationId xmlns:a16="http://schemas.microsoft.com/office/drawing/2014/main" id="{5721B255-5FB2-7BA0-CB17-3E059DE0619A}"/>
                </a:ext>
              </a:extLst>
            </p:cNvPr>
            <p:cNvSpPr/>
            <p:nvPr/>
          </p:nvSpPr>
          <p:spPr>
            <a:xfrm>
              <a:off x="8319939" y="1913812"/>
              <a:ext cx="6591" cy="25723"/>
            </a:xfrm>
            <a:custGeom>
              <a:avLst/>
              <a:gdLst>
                <a:gd name="connsiteX0" fmla="*/ 4397 w 6591"/>
                <a:gd name="connsiteY0" fmla="*/ 24151 h 25723"/>
                <a:gd name="connsiteX1" fmla="*/ 161 w 6591"/>
                <a:gd name="connsiteY1" fmla="*/ -1532 h 25723"/>
                <a:gd name="connsiteX2" fmla="*/ 4464 w 6591"/>
                <a:gd name="connsiteY2" fmla="*/ -928 h 25723"/>
                <a:gd name="connsiteX3" fmla="*/ 6078 w 6591"/>
                <a:gd name="connsiteY3" fmla="*/ 17428 h 25723"/>
                <a:gd name="connsiteX4" fmla="*/ 4397 w 6591"/>
                <a:gd name="connsiteY4" fmla="*/ 24151 h 25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1" h="25723">
                  <a:moveTo>
                    <a:pt x="4397" y="24151"/>
                  </a:moveTo>
                  <a:cubicBezTo>
                    <a:pt x="-41" y="16352"/>
                    <a:pt x="-1520" y="7275"/>
                    <a:pt x="161" y="-1532"/>
                  </a:cubicBezTo>
                  <a:cubicBezTo>
                    <a:pt x="1640" y="-1667"/>
                    <a:pt x="3119" y="-1465"/>
                    <a:pt x="4464" y="-928"/>
                  </a:cubicBezTo>
                  <a:lnTo>
                    <a:pt x="6078" y="17428"/>
                  </a:lnTo>
                  <a:cubicBezTo>
                    <a:pt x="5539" y="19647"/>
                    <a:pt x="5002" y="21865"/>
                    <a:pt x="4397" y="24151"/>
                  </a:cubicBezTo>
                  <a:close/>
                </a:path>
              </a:pathLst>
            </a:custGeom>
            <a:solidFill>
              <a:srgbClr val="4A646E"/>
            </a:solidFill>
            <a:ln w="6712" cap="flat">
              <a:noFill/>
              <a:prstDash val="solid"/>
              <a:miter/>
            </a:ln>
          </p:spPr>
          <p:txBody>
            <a:bodyPr rtlCol="0" anchor="ctr"/>
            <a:lstStyle/>
            <a:p>
              <a:endParaRPr lang="es-CO"/>
            </a:p>
          </p:txBody>
        </p:sp>
        <p:sp>
          <p:nvSpPr>
            <p:cNvPr id="5627" name="Freeform: Shape 5626">
              <a:extLst>
                <a:ext uri="{FF2B5EF4-FFF2-40B4-BE49-F238E27FC236}">
                  <a16:creationId xmlns:a16="http://schemas.microsoft.com/office/drawing/2014/main" id="{0AFED405-91B0-EAB9-67DF-33F63DBCEDF4}"/>
                </a:ext>
              </a:extLst>
            </p:cNvPr>
            <p:cNvSpPr/>
            <p:nvPr/>
          </p:nvSpPr>
          <p:spPr>
            <a:xfrm>
              <a:off x="6079574" y="1565305"/>
              <a:ext cx="10172" cy="15060"/>
            </a:xfrm>
            <a:custGeom>
              <a:avLst/>
              <a:gdLst>
                <a:gd name="connsiteX0" fmla="*/ -359 w 10172"/>
                <a:gd name="connsiteY0" fmla="*/ 13488 h 15060"/>
                <a:gd name="connsiteX1" fmla="*/ 9659 w 10172"/>
                <a:gd name="connsiteY1" fmla="*/ -1573 h 15060"/>
                <a:gd name="connsiteX2" fmla="*/ -359 w 10172"/>
                <a:gd name="connsiteY2" fmla="*/ 13488 h 15060"/>
              </a:gdLst>
              <a:ahLst/>
              <a:cxnLst>
                <a:cxn ang="0">
                  <a:pos x="connsiteX0" y="connsiteY0"/>
                </a:cxn>
                <a:cxn ang="0">
                  <a:pos x="connsiteX1" y="connsiteY1"/>
                </a:cxn>
                <a:cxn ang="0">
                  <a:pos x="connsiteX2" y="connsiteY2"/>
                </a:cxn>
              </a:cxnLst>
              <a:rect l="l" t="t" r="r" b="b"/>
              <a:pathLst>
                <a:path w="10172" h="15060">
                  <a:moveTo>
                    <a:pt x="-359" y="13488"/>
                  </a:moveTo>
                  <a:cubicBezTo>
                    <a:pt x="-1402" y="6630"/>
                    <a:pt x="2935" y="108"/>
                    <a:pt x="9659" y="-1573"/>
                  </a:cubicBezTo>
                  <a:cubicBezTo>
                    <a:pt x="9618" y="5016"/>
                    <a:pt x="5685" y="10933"/>
                    <a:pt x="-359" y="13488"/>
                  </a:cubicBezTo>
                  <a:close/>
                </a:path>
              </a:pathLst>
            </a:custGeom>
            <a:solidFill>
              <a:srgbClr val="0E1315"/>
            </a:solidFill>
            <a:ln w="6712" cap="flat">
              <a:noFill/>
              <a:prstDash val="solid"/>
              <a:miter/>
            </a:ln>
          </p:spPr>
          <p:txBody>
            <a:bodyPr rtlCol="0" anchor="ctr"/>
            <a:lstStyle/>
            <a:p>
              <a:endParaRPr lang="es-CO"/>
            </a:p>
          </p:txBody>
        </p:sp>
        <p:sp>
          <p:nvSpPr>
            <p:cNvPr id="5628" name="Freeform: Shape 5627">
              <a:extLst>
                <a:ext uri="{FF2B5EF4-FFF2-40B4-BE49-F238E27FC236}">
                  <a16:creationId xmlns:a16="http://schemas.microsoft.com/office/drawing/2014/main" id="{B8A22972-E53E-E5E7-1339-92CE03394214}"/>
                </a:ext>
              </a:extLst>
            </p:cNvPr>
            <p:cNvSpPr/>
            <p:nvPr/>
          </p:nvSpPr>
          <p:spPr>
            <a:xfrm>
              <a:off x="6104538" y="1540293"/>
              <a:ext cx="4908" cy="5177"/>
            </a:xfrm>
            <a:custGeom>
              <a:avLst/>
              <a:gdLst>
                <a:gd name="connsiteX0" fmla="*/ -514 w 4908"/>
                <a:gd name="connsiteY0" fmla="*/ 3604 h 5177"/>
                <a:gd name="connsiteX1" fmla="*/ 4394 w 4908"/>
                <a:gd name="connsiteY1" fmla="*/ -1573 h 5177"/>
                <a:gd name="connsiteX2" fmla="*/ -514 w 4908"/>
                <a:gd name="connsiteY2" fmla="*/ 3604 h 5177"/>
              </a:gdLst>
              <a:ahLst/>
              <a:cxnLst>
                <a:cxn ang="0">
                  <a:pos x="connsiteX0" y="connsiteY0"/>
                </a:cxn>
                <a:cxn ang="0">
                  <a:pos x="connsiteX1" y="connsiteY1"/>
                </a:cxn>
                <a:cxn ang="0">
                  <a:pos x="connsiteX2" y="connsiteY2"/>
                </a:cxn>
              </a:cxnLst>
              <a:rect l="l" t="t" r="r" b="b"/>
              <a:pathLst>
                <a:path w="4908" h="5177">
                  <a:moveTo>
                    <a:pt x="-514" y="3604"/>
                  </a:moveTo>
                  <a:cubicBezTo>
                    <a:pt x="1167" y="1923"/>
                    <a:pt x="2781" y="175"/>
                    <a:pt x="4394" y="-1573"/>
                  </a:cubicBezTo>
                  <a:cubicBezTo>
                    <a:pt x="2781" y="175"/>
                    <a:pt x="1167" y="1923"/>
                    <a:pt x="-514" y="3604"/>
                  </a:cubicBezTo>
                  <a:close/>
                </a:path>
              </a:pathLst>
            </a:custGeom>
            <a:solidFill>
              <a:srgbClr val="0E1315"/>
            </a:solidFill>
            <a:ln w="6712" cap="flat">
              <a:noFill/>
              <a:prstDash val="solid"/>
              <a:miter/>
            </a:ln>
          </p:spPr>
          <p:txBody>
            <a:bodyPr rtlCol="0" anchor="ctr"/>
            <a:lstStyle/>
            <a:p>
              <a:endParaRPr lang="es-CO"/>
            </a:p>
          </p:txBody>
        </p:sp>
        <p:sp>
          <p:nvSpPr>
            <p:cNvPr id="5629" name="Freeform: Shape 5628">
              <a:extLst>
                <a:ext uri="{FF2B5EF4-FFF2-40B4-BE49-F238E27FC236}">
                  <a16:creationId xmlns:a16="http://schemas.microsoft.com/office/drawing/2014/main" id="{FE0C9285-1592-39CD-8CD1-F8375FD1DE24}"/>
                </a:ext>
              </a:extLst>
            </p:cNvPr>
            <p:cNvSpPr/>
            <p:nvPr/>
          </p:nvSpPr>
          <p:spPr>
            <a:xfrm>
              <a:off x="6179169" y="1465729"/>
              <a:ext cx="5177" cy="4975"/>
            </a:xfrm>
            <a:custGeom>
              <a:avLst/>
              <a:gdLst>
                <a:gd name="connsiteX0" fmla="*/ -514 w 5177"/>
                <a:gd name="connsiteY0" fmla="*/ 3402 h 4975"/>
                <a:gd name="connsiteX1" fmla="*/ 4664 w 5177"/>
                <a:gd name="connsiteY1" fmla="*/ -1573 h 4975"/>
              </a:gdLst>
              <a:ahLst/>
              <a:cxnLst>
                <a:cxn ang="0">
                  <a:pos x="connsiteX0" y="connsiteY0"/>
                </a:cxn>
                <a:cxn ang="0">
                  <a:pos x="connsiteX1" y="connsiteY1"/>
                </a:cxn>
              </a:cxnLst>
              <a:rect l="l" t="t" r="r" b="b"/>
              <a:pathLst>
                <a:path w="5177" h="4975">
                  <a:moveTo>
                    <a:pt x="-514" y="3402"/>
                  </a:moveTo>
                  <a:lnTo>
                    <a:pt x="4664" y="-1573"/>
                  </a:lnTo>
                  <a:close/>
                </a:path>
              </a:pathLst>
            </a:custGeom>
            <a:solidFill>
              <a:srgbClr val="0E1315"/>
            </a:solidFill>
            <a:ln w="6712" cap="flat">
              <a:noFill/>
              <a:prstDash val="solid"/>
              <a:miter/>
            </a:ln>
          </p:spPr>
          <p:txBody>
            <a:bodyPr rtlCol="0" anchor="ctr"/>
            <a:lstStyle/>
            <a:p>
              <a:endParaRPr lang="es-CO"/>
            </a:p>
          </p:txBody>
        </p:sp>
        <p:sp>
          <p:nvSpPr>
            <p:cNvPr id="5630" name="Freeform: Shape 5629">
              <a:extLst>
                <a:ext uri="{FF2B5EF4-FFF2-40B4-BE49-F238E27FC236}">
                  <a16:creationId xmlns:a16="http://schemas.microsoft.com/office/drawing/2014/main" id="{6CA2BBAC-2FF2-352C-0227-5973B05602B3}"/>
                </a:ext>
              </a:extLst>
            </p:cNvPr>
            <p:cNvSpPr/>
            <p:nvPr/>
          </p:nvSpPr>
          <p:spPr>
            <a:xfrm>
              <a:off x="6184279" y="1460821"/>
              <a:ext cx="5109" cy="5042"/>
            </a:xfrm>
            <a:custGeom>
              <a:avLst/>
              <a:gdLst>
                <a:gd name="connsiteX0" fmla="*/ -514 w 5109"/>
                <a:gd name="connsiteY0" fmla="*/ 3470 h 5042"/>
                <a:gd name="connsiteX1" fmla="*/ 4596 w 5109"/>
                <a:gd name="connsiteY1" fmla="*/ -1573 h 5042"/>
              </a:gdLst>
              <a:ahLst/>
              <a:cxnLst>
                <a:cxn ang="0">
                  <a:pos x="connsiteX0" y="connsiteY0"/>
                </a:cxn>
                <a:cxn ang="0">
                  <a:pos x="connsiteX1" y="connsiteY1"/>
                </a:cxn>
              </a:cxnLst>
              <a:rect l="l" t="t" r="r" b="b"/>
              <a:pathLst>
                <a:path w="5109" h="5042">
                  <a:moveTo>
                    <a:pt x="-514" y="3470"/>
                  </a:moveTo>
                  <a:cubicBezTo>
                    <a:pt x="78" y="915"/>
                    <a:pt x="2061" y="-1035"/>
                    <a:pt x="4596" y="-1573"/>
                  </a:cubicBezTo>
                  <a:close/>
                </a:path>
              </a:pathLst>
            </a:custGeom>
            <a:solidFill>
              <a:srgbClr val="0E1315"/>
            </a:solidFill>
            <a:ln w="6712" cap="flat">
              <a:noFill/>
              <a:prstDash val="solid"/>
              <a:miter/>
            </a:ln>
          </p:spPr>
          <p:txBody>
            <a:bodyPr rtlCol="0" anchor="ctr"/>
            <a:lstStyle/>
            <a:p>
              <a:endParaRPr lang="es-CO"/>
            </a:p>
          </p:txBody>
        </p:sp>
        <p:sp>
          <p:nvSpPr>
            <p:cNvPr id="5631" name="Freeform: Shape 5630">
              <a:extLst>
                <a:ext uri="{FF2B5EF4-FFF2-40B4-BE49-F238E27FC236}">
                  <a16:creationId xmlns:a16="http://schemas.microsoft.com/office/drawing/2014/main" id="{126D97A7-0C1D-7D9B-F71D-482EDF6104BC}"/>
                </a:ext>
              </a:extLst>
            </p:cNvPr>
            <p:cNvSpPr/>
            <p:nvPr/>
          </p:nvSpPr>
          <p:spPr>
            <a:xfrm>
              <a:off x="6188985" y="1455980"/>
              <a:ext cx="6051" cy="4975"/>
            </a:xfrm>
            <a:custGeom>
              <a:avLst/>
              <a:gdLst>
                <a:gd name="connsiteX0" fmla="*/ 5538 w 6051"/>
                <a:gd name="connsiteY0" fmla="*/ -1573 h 4975"/>
                <a:gd name="connsiteX1" fmla="*/ 4731 w 6051"/>
                <a:gd name="connsiteY1" fmla="*/ 3402 h 4975"/>
                <a:gd name="connsiteX2" fmla="*/ -514 w 6051"/>
                <a:gd name="connsiteY2" fmla="*/ 3402 h 4975"/>
                <a:gd name="connsiteX3" fmla="*/ 5538 w 6051"/>
                <a:gd name="connsiteY3" fmla="*/ -1573 h 4975"/>
              </a:gdLst>
              <a:ahLst/>
              <a:cxnLst>
                <a:cxn ang="0">
                  <a:pos x="connsiteX0" y="connsiteY0"/>
                </a:cxn>
                <a:cxn ang="0">
                  <a:pos x="connsiteX1" y="connsiteY1"/>
                </a:cxn>
                <a:cxn ang="0">
                  <a:pos x="connsiteX2" y="connsiteY2"/>
                </a:cxn>
                <a:cxn ang="0">
                  <a:pos x="connsiteX3" y="connsiteY3"/>
                </a:cxn>
              </a:cxnLst>
              <a:rect l="l" t="t" r="r" b="b"/>
              <a:pathLst>
                <a:path w="6051" h="4975">
                  <a:moveTo>
                    <a:pt x="5538" y="-1573"/>
                  </a:moveTo>
                  <a:lnTo>
                    <a:pt x="4731" y="3402"/>
                  </a:lnTo>
                  <a:lnTo>
                    <a:pt x="-514" y="3402"/>
                  </a:lnTo>
                  <a:cubicBezTo>
                    <a:pt x="226" y="646"/>
                    <a:pt x="2660" y="-1372"/>
                    <a:pt x="5538" y="-1573"/>
                  </a:cubicBezTo>
                  <a:close/>
                </a:path>
              </a:pathLst>
            </a:custGeom>
            <a:solidFill>
              <a:srgbClr val="0E1315"/>
            </a:solidFill>
            <a:ln w="6712" cap="flat">
              <a:noFill/>
              <a:prstDash val="solid"/>
              <a:miter/>
            </a:ln>
          </p:spPr>
          <p:txBody>
            <a:bodyPr rtlCol="0" anchor="ctr"/>
            <a:lstStyle/>
            <a:p>
              <a:endParaRPr lang="es-CO"/>
            </a:p>
          </p:txBody>
        </p:sp>
        <p:sp>
          <p:nvSpPr>
            <p:cNvPr id="5632" name="Freeform: Shape 5631">
              <a:extLst>
                <a:ext uri="{FF2B5EF4-FFF2-40B4-BE49-F238E27FC236}">
                  <a16:creationId xmlns:a16="http://schemas.microsoft.com/office/drawing/2014/main" id="{0AF6750B-AE52-84C7-9489-02B6EAAE7B91}"/>
                </a:ext>
              </a:extLst>
            </p:cNvPr>
            <p:cNvSpPr/>
            <p:nvPr/>
          </p:nvSpPr>
          <p:spPr>
            <a:xfrm>
              <a:off x="6407904" y="1244281"/>
              <a:ext cx="1788727" cy="421924"/>
            </a:xfrm>
            <a:custGeom>
              <a:avLst/>
              <a:gdLst>
                <a:gd name="connsiteX0" fmla="*/ -514 w 1788727"/>
                <a:gd name="connsiteY0" fmla="*/ 99725 h 421924"/>
                <a:gd name="connsiteX1" fmla="*/ 71697 w 1788727"/>
                <a:gd name="connsiteY1" fmla="*/ 80361 h 421924"/>
                <a:gd name="connsiteX2" fmla="*/ 85144 w 1788727"/>
                <a:gd name="connsiteY2" fmla="*/ 75991 h 421924"/>
                <a:gd name="connsiteX3" fmla="*/ 95767 w 1788727"/>
                <a:gd name="connsiteY3" fmla="*/ 72562 h 421924"/>
                <a:gd name="connsiteX4" fmla="*/ 120106 w 1788727"/>
                <a:gd name="connsiteY4" fmla="*/ 67587 h 421924"/>
                <a:gd name="connsiteX5" fmla="*/ 360002 w 1788727"/>
                <a:gd name="connsiteY5" fmla="*/ 37129 h 421924"/>
                <a:gd name="connsiteX6" fmla="*/ 628540 w 1788727"/>
                <a:gd name="connsiteY6" fmla="*/ 14269 h 421924"/>
                <a:gd name="connsiteX7" fmla="*/ 699742 w 1788727"/>
                <a:gd name="connsiteY7" fmla="*/ 7142 h 421924"/>
                <a:gd name="connsiteX8" fmla="*/ 875159 w 1788727"/>
                <a:gd name="connsiteY8" fmla="*/ 1495 h 421924"/>
                <a:gd name="connsiteX9" fmla="*/ 1035313 w 1788727"/>
                <a:gd name="connsiteY9" fmla="*/ 5461 h 421924"/>
                <a:gd name="connsiteX10" fmla="*/ 1438725 w 1788727"/>
                <a:gd name="connsiteY10" fmla="*/ 93741 h 421924"/>
                <a:gd name="connsiteX11" fmla="*/ 1543881 w 1788727"/>
                <a:gd name="connsiteY11" fmla="*/ 158825 h 421924"/>
                <a:gd name="connsiteX12" fmla="*/ 1782499 w 1788727"/>
                <a:gd name="connsiteY12" fmla="*/ 407596 h 421924"/>
                <a:gd name="connsiteX13" fmla="*/ 1788214 w 1788727"/>
                <a:gd name="connsiteY13" fmla="*/ 418421 h 421924"/>
                <a:gd name="connsiteX14" fmla="*/ 1781491 w 1788727"/>
                <a:gd name="connsiteY14" fmla="*/ 420169 h 421924"/>
                <a:gd name="connsiteX15" fmla="*/ 1778196 w 1788727"/>
                <a:gd name="connsiteY15" fmla="*/ 418623 h 421924"/>
                <a:gd name="connsiteX16" fmla="*/ 1772145 w 1788727"/>
                <a:gd name="connsiteY16" fmla="*/ 414387 h 421924"/>
                <a:gd name="connsiteX17" fmla="*/ 1769254 w 1788727"/>
                <a:gd name="connsiteY17" fmla="*/ 411966 h 421924"/>
                <a:gd name="connsiteX18" fmla="*/ 1763405 w 1788727"/>
                <a:gd name="connsiteY18" fmla="*/ 406655 h 421924"/>
                <a:gd name="connsiteX19" fmla="*/ 1607150 w 1788727"/>
                <a:gd name="connsiteY19" fmla="*/ 236414 h 421924"/>
                <a:gd name="connsiteX20" fmla="*/ 1425615 w 1788727"/>
                <a:gd name="connsiteY20" fmla="*/ 104163 h 421924"/>
                <a:gd name="connsiteX21" fmla="*/ 1146924 w 1788727"/>
                <a:gd name="connsiteY21" fmla="*/ 31818 h 421924"/>
                <a:gd name="connsiteX22" fmla="*/ 968818 w 1788727"/>
                <a:gd name="connsiteY22" fmla="*/ 19648 h 421924"/>
                <a:gd name="connsiteX23" fmla="*/ 663569 w 1788727"/>
                <a:gd name="connsiteY23" fmla="*/ 30002 h 421924"/>
                <a:gd name="connsiteX24" fmla="*/ 497700 w 1788727"/>
                <a:gd name="connsiteY24" fmla="*/ 41634 h 421924"/>
                <a:gd name="connsiteX25" fmla="*/ 225935 w 1788727"/>
                <a:gd name="connsiteY25" fmla="*/ 69267 h 421924"/>
                <a:gd name="connsiteX26" fmla="*/ 24901 w 1788727"/>
                <a:gd name="connsiteY26" fmla="*/ 102885 h 421924"/>
                <a:gd name="connsiteX27" fmla="*/ -514 w 1788727"/>
                <a:gd name="connsiteY27" fmla="*/ 99725 h 42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88727" h="421924">
                  <a:moveTo>
                    <a:pt x="-514" y="99725"/>
                  </a:moveTo>
                  <a:cubicBezTo>
                    <a:pt x="21741" y="86278"/>
                    <a:pt x="47492" y="86278"/>
                    <a:pt x="71697" y="80361"/>
                  </a:cubicBezTo>
                  <a:cubicBezTo>
                    <a:pt x="76451" y="79959"/>
                    <a:pt x="81043" y="78411"/>
                    <a:pt x="85144" y="75991"/>
                  </a:cubicBezTo>
                  <a:cubicBezTo>
                    <a:pt x="87699" y="71822"/>
                    <a:pt x="91868" y="72831"/>
                    <a:pt x="95767" y="72562"/>
                  </a:cubicBezTo>
                  <a:cubicBezTo>
                    <a:pt x="103970" y="71419"/>
                    <a:pt x="111769" y="68393"/>
                    <a:pt x="120106" y="67587"/>
                  </a:cubicBezTo>
                  <a:cubicBezTo>
                    <a:pt x="199847" y="55417"/>
                    <a:pt x="279790" y="45735"/>
                    <a:pt x="360002" y="37129"/>
                  </a:cubicBezTo>
                  <a:cubicBezTo>
                    <a:pt x="449425" y="27582"/>
                    <a:pt x="538983" y="20993"/>
                    <a:pt x="628540" y="14269"/>
                  </a:cubicBezTo>
                  <a:cubicBezTo>
                    <a:pt x="652139" y="12521"/>
                    <a:pt x="676411" y="13596"/>
                    <a:pt x="699742" y="7142"/>
                  </a:cubicBezTo>
                  <a:cubicBezTo>
                    <a:pt x="758102" y="2503"/>
                    <a:pt x="816664" y="5126"/>
                    <a:pt x="875159" y="1495"/>
                  </a:cubicBezTo>
                  <a:cubicBezTo>
                    <a:pt x="928207" y="-1800"/>
                    <a:pt x="982197" y="-4691"/>
                    <a:pt x="1035313" y="5461"/>
                  </a:cubicBezTo>
                  <a:cubicBezTo>
                    <a:pt x="1174222" y="14538"/>
                    <a:pt x="1309432" y="40357"/>
                    <a:pt x="1438725" y="93741"/>
                  </a:cubicBezTo>
                  <a:cubicBezTo>
                    <a:pt x="1477116" y="109541"/>
                    <a:pt x="1512617" y="131527"/>
                    <a:pt x="1543881" y="158825"/>
                  </a:cubicBezTo>
                  <a:cubicBezTo>
                    <a:pt x="1631287" y="234600"/>
                    <a:pt x="1712978" y="315147"/>
                    <a:pt x="1782499" y="407596"/>
                  </a:cubicBezTo>
                  <a:cubicBezTo>
                    <a:pt x="1784718" y="411025"/>
                    <a:pt x="1786601" y="414655"/>
                    <a:pt x="1788214" y="418421"/>
                  </a:cubicBezTo>
                  <a:cubicBezTo>
                    <a:pt x="1786399" y="420034"/>
                    <a:pt x="1783911" y="420707"/>
                    <a:pt x="1781491" y="420169"/>
                  </a:cubicBezTo>
                  <a:lnTo>
                    <a:pt x="1778196" y="418623"/>
                  </a:lnTo>
                  <a:cubicBezTo>
                    <a:pt x="1776045" y="417345"/>
                    <a:pt x="1774028" y="415933"/>
                    <a:pt x="1772145" y="414387"/>
                  </a:cubicBezTo>
                  <a:cubicBezTo>
                    <a:pt x="1771203" y="413580"/>
                    <a:pt x="1770263" y="412706"/>
                    <a:pt x="1769254" y="411966"/>
                  </a:cubicBezTo>
                  <a:cubicBezTo>
                    <a:pt x="1767237" y="410285"/>
                    <a:pt x="1765287" y="408537"/>
                    <a:pt x="1763405" y="406655"/>
                  </a:cubicBezTo>
                  <a:cubicBezTo>
                    <a:pt x="1715600" y="346143"/>
                    <a:pt x="1663359" y="289195"/>
                    <a:pt x="1607150" y="236414"/>
                  </a:cubicBezTo>
                  <a:cubicBezTo>
                    <a:pt x="1551681" y="185450"/>
                    <a:pt x="1497825" y="132066"/>
                    <a:pt x="1425615" y="104163"/>
                  </a:cubicBezTo>
                  <a:cubicBezTo>
                    <a:pt x="1335452" y="70478"/>
                    <a:pt x="1242062" y="46274"/>
                    <a:pt x="1146924" y="31818"/>
                  </a:cubicBezTo>
                  <a:cubicBezTo>
                    <a:pt x="1088160" y="21665"/>
                    <a:pt x="1028455" y="17564"/>
                    <a:pt x="968818" y="19648"/>
                  </a:cubicBezTo>
                  <a:cubicBezTo>
                    <a:pt x="867158" y="24422"/>
                    <a:pt x="765162" y="15748"/>
                    <a:pt x="663569" y="30002"/>
                  </a:cubicBezTo>
                  <a:cubicBezTo>
                    <a:pt x="608974" y="37600"/>
                    <a:pt x="553035" y="37936"/>
                    <a:pt x="497700" y="41634"/>
                  </a:cubicBezTo>
                  <a:cubicBezTo>
                    <a:pt x="406731" y="47618"/>
                    <a:pt x="316164" y="58040"/>
                    <a:pt x="225935" y="69267"/>
                  </a:cubicBezTo>
                  <a:cubicBezTo>
                    <a:pt x="158397" y="77067"/>
                    <a:pt x="91296" y="88228"/>
                    <a:pt x="24901" y="102885"/>
                  </a:cubicBezTo>
                  <a:cubicBezTo>
                    <a:pt x="16362" y="105306"/>
                    <a:pt x="7219" y="107726"/>
                    <a:pt x="-514" y="99725"/>
                  </a:cubicBezTo>
                  <a:close/>
                </a:path>
              </a:pathLst>
            </a:custGeom>
            <a:solidFill>
              <a:srgbClr val="7A9FB0"/>
            </a:solidFill>
            <a:ln w="6712" cap="flat">
              <a:noFill/>
              <a:prstDash val="solid"/>
              <a:miter/>
            </a:ln>
          </p:spPr>
          <p:txBody>
            <a:bodyPr rtlCol="0" anchor="ctr"/>
            <a:lstStyle/>
            <a:p>
              <a:endParaRPr lang="es-CO"/>
            </a:p>
          </p:txBody>
        </p:sp>
        <p:sp>
          <p:nvSpPr>
            <p:cNvPr id="5633" name="Freeform: Shape 5632">
              <a:extLst>
                <a:ext uri="{FF2B5EF4-FFF2-40B4-BE49-F238E27FC236}">
                  <a16:creationId xmlns:a16="http://schemas.microsoft.com/office/drawing/2014/main" id="{1B3603BA-2DAA-2B15-A6AE-774F550B2A14}"/>
                </a:ext>
              </a:extLst>
            </p:cNvPr>
            <p:cNvSpPr/>
            <p:nvPr/>
          </p:nvSpPr>
          <p:spPr>
            <a:xfrm>
              <a:off x="7103541" y="1243432"/>
              <a:ext cx="340458" cy="13464"/>
            </a:xfrm>
            <a:custGeom>
              <a:avLst/>
              <a:gdLst>
                <a:gd name="connsiteX0" fmla="*/ 339945 w 340458"/>
                <a:gd name="connsiteY0" fmla="*/ 6445 h 13464"/>
                <a:gd name="connsiteX1" fmla="*/ 285350 w 340458"/>
                <a:gd name="connsiteY1" fmla="*/ 6445 h 13464"/>
                <a:gd name="connsiteX2" fmla="*/ 2088 w 340458"/>
                <a:gd name="connsiteY2" fmla="*/ 11891 h 13464"/>
                <a:gd name="connsiteX3" fmla="*/ -265 w 340458"/>
                <a:gd name="connsiteY3" fmla="*/ 10546 h 13464"/>
                <a:gd name="connsiteX4" fmla="*/ 1416 w 340458"/>
                <a:gd name="connsiteY4" fmla="*/ 6041 h 13464"/>
                <a:gd name="connsiteX5" fmla="*/ 1416 w 340458"/>
                <a:gd name="connsiteY5" fmla="*/ 6041 h 13464"/>
                <a:gd name="connsiteX6" fmla="*/ 94469 w 340458"/>
                <a:gd name="connsiteY6" fmla="*/ 3553 h 13464"/>
                <a:gd name="connsiteX7" fmla="*/ 126002 w 340458"/>
                <a:gd name="connsiteY7" fmla="*/ 1200 h 13464"/>
                <a:gd name="connsiteX8" fmla="*/ 160696 w 340458"/>
                <a:gd name="connsiteY8" fmla="*/ 1200 h 13464"/>
                <a:gd name="connsiteX9" fmla="*/ 320177 w 340458"/>
                <a:gd name="connsiteY9" fmla="*/ 1200 h 13464"/>
                <a:gd name="connsiteX10" fmla="*/ 339878 w 340458"/>
                <a:gd name="connsiteY10" fmla="*/ 1200 h 13464"/>
                <a:gd name="connsiteX11" fmla="*/ 339945 w 340458"/>
                <a:gd name="connsiteY11" fmla="*/ 6445 h 1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0458" h="13464">
                  <a:moveTo>
                    <a:pt x="339945" y="6445"/>
                  </a:moveTo>
                  <a:cubicBezTo>
                    <a:pt x="321724" y="6445"/>
                    <a:pt x="303503" y="6982"/>
                    <a:pt x="285350" y="6445"/>
                  </a:cubicBezTo>
                  <a:cubicBezTo>
                    <a:pt x="191221" y="4966"/>
                    <a:pt x="96553" y="10681"/>
                    <a:pt x="2088" y="11891"/>
                  </a:cubicBezTo>
                  <a:lnTo>
                    <a:pt x="-265" y="10546"/>
                  </a:lnTo>
                  <a:cubicBezTo>
                    <a:pt x="-938" y="8865"/>
                    <a:pt x="-199" y="6849"/>
                    <a:pt x="1416" y="6041"/>
                  </a:cubicBezTo>
                  <a:lnTo>
                    <a:pt x="1416" y="6041"/>
                  </a:lnTo>
                  <a:cubicBezTo>
                    <a:pt x="32276" y="393"/>
                    <a:pt x="63474" y="5301"/>
                    <a:pt x="94469" y="3553"/>
                  </a:cubicBezTo>
                  <a:cubicBezTo>
                    <a:pt x="105025" y="2948"/>
                    <a:pt x="115849" y="6108"/>
                    <a:pt x="126002" y="1200"/>
                  </a:cubicBezTo>
                  <a:lnTo>
                    <a:pt x="160696" y="1200"/>
                  </a:lnTo>
                  <a:cubicBezTo>
                    <a:pt x="213812" y="-2497"/>
                    <a:pt x="267061" y="-2497"/>
                    <a:pt x="320177" y="1200"/>
                  </a:cubicBezTo>
                  <a:lnTo>
                    <a:pt x="339878" y="1200"/>
                  </a:lnTo>
                  <a:cubicBezTo>
                    <a:pt x="339878" y="3150"/>
                    <a:pt x="339945" y="4831"/>
                    <a:pt x="339945" y="6445"/>
                  </a:cubicBezTo>
                  <a:close/>
                </a:path>
              </a:pathLst>
            </a:custGeom>
            <a:solidFill>
              <a:srgbClr val="36474E"/>
            </a:solidFill>
            <a:ln w="6712" cap="flat">
              <a:noFill/>
              <a:prstDash val="solid"/>
              <a:miter/>
            </a:ln>
          </p:spPr>
          <p:txBody>
            <a:bodyPr rtlCol="0" anchor="ctr"/>
            <a:lstStyle/>
            <a:p>
              <a:endParaRPr lang="es-CO"/>
            </a:p>
          </p:txBody>
        </p:sp>
        <p:sp>
          <p:nvSpPr>
            <p:cNvPr id="5634" name="Freeform: Shape 5633">
              <a:extLst>
                <a:ext uri="{FF2B5EF4-FFF2-40B4-BE49-F238E27FC236}">
                  <a16:creationId xmlns:a16="http://schemas.microsoft.com/office/drawing/2014/main" id="{8B45D1D6-2B3C-F6A1-B99D-95707AAAF0B4}"/>
                </a:ext>
              </a:extLst>
            </p:cNvPr>
            <p:cNvSpPr/>
            <p:nvPr/>
          </p:nvSpPr>
          <p:spPr>
            <a:xfrm>
              <a:off x="8189923" y="1664543"/>
              <a:ext cx="91962" cy="139715"/>
            </a:xfrm>
            <a:custGeom>
              <a:avLst/>
              <a:gdLst>
                <a:gd name="connsiteX0" fmla="*/ 479 w 91962"/>
                <a:gd name="connsiteY0" fmla="*/ -1034 h 139715"/>
                <a:gd name="connsiteX1" fmla="*/ 6396 w 91962"/>
                <a:gd name="connsiteY1" fmla="*/ -1573 h 139715"/>
                <a:gd name="connsiteX2" fmla="*/ 91449 w 91962"/>
                <a:gd name="connsiteY2" fmla="*/ 137672 h 139715"/>
                <a:gd name="connsiteX3" fmla="*/ 85263 w 91962"/>
                <a:gd name="connsiteY3" fmla="*/ 138142 h 139715"/>
                <a:gd name="connsiteX4" fmla="*/ 73228 w 91962"/>
                <a:gd name="connsiteY4" fmla="*/ 126443 h 139715"/>
                <a:gd name="connsiteX5" fmla="*/ 5992 w 91962"/>
                <a:gd name="connsiteY5" fmla="*/ 19405 h 139715"/>
                <a:gd name="connsiteX6" fmla="*/ 479 w 91962"/>
                <a:gd name="connsiteY6" fmla="*/ -1034 h 13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962" h="139715">
                  <a:moveTo>
                    <a:pt x="479" y="-1034"/>
                  </a:moveTo>
                  <a:lnTo>
                    <a:pt x="6396" y="-1573"/>
                  </a:lnTo>
                  <a:cubicBezTo>
                    <a:pt x="41762" y="40584"/>
                    <a:pt x="74102" y="84556"/>
                    <a:pt x="91449" y="137672"/>
                  </a:cubicBezTo>
                  <a:lnTo>
                    <a:pt x="85263" y="138142"/>
                  </a:lnTo>
                  <a:cubicBezTo>
                    <a:pt x="79683" y="136327"/>
                    <a:pt x="75178" y="132024"/>
                    <a:pt x="73228" y="126443"/>
                  </a:cubicBezTo>
                  <a:cubicBezTo>
                    <a:pt x="55949" y="87581"/>
                    <a:pt x="31273" y="53426"/>
                    <a:pt x="5992" y="19405"/>
                  </a:cubicBezTo>
                  <a:cubicBezTo>
                    <a:pt x="2160" y="13421"/>
                    <a:pt x="-2613" y="7168"/>
                    <a:pt x="479" y="-1034"/>
                  </a:cubicBezTo>
                  <a:close/>
                </a:path>
              </a:pathLst>
            </a:custGeom>
            <a:solidFill>
              <a:srgbClr val="7AA0B1"/>
            </a:solidFill>
            <a:ln w="6712" cap="flat">
              <a:noFill/>
              <a:prstDash val="solid"/>
              <a:miter/>
            </a:ln>
          </p:spPr>
          <p:txBody>
            <a:bodyPr rtlCol="0" anchor="ctr"/>
            <a:lstStyle/>
            <a:p>
              <a:endParaRPr lang="es-CO"/>
            </a:p>
          </p:txBody>
        </p:sp>
        <p:sp>
          <p:nvSpPr>
            <p:cNvPr id="5635" name="Freeform: Shape 5634">
              <a:extLst>
                <a:ext uri="{FF2B5EF4-FFF2-40B4-BE49-F238E27FC236}">
                  <a16:creationId xmlns:a16="http://schemas.microsoft.com/office/drawing/2014/main" id="{EC179C26-35B9-8402-DA2C-EA23BFEEDD27}"/>
                </a:ext>
              </a:extLst>
            </p:cNvPr>
            <p:cNvSpPr/>
            <p:nvPr/>
          </p:nvSpPr>
          <p:spPr>
            <a:xfrm>
              <a:off x="6507210" y="1253757"/>
              <a:ext cx="598932" cy="64704"/>
            </a:xfrm>
            <a:custGeom>
              <a:avLst/>
              <a:gdLst>
                <a:gd name="connsiteX0" fmla="*/ 598419 w 598932"/>
                <a:gd name="connsiteY0" fmla="*/ 1902 h 64704"/>
                <a:gd name="connsiteX1" fmla="*/ 537100 w 598932"/>
                <a:gd name="connsiteY1" fmla="*/ 9231 h 64704"/>
                <a:gd name="connsiteX2" fmla="*/ 420513 w 598932"/>
                <a:gd name="connsiteY2" fmla="*/ 15954 h 64704"/>
                <a:gd name="connsiteX3" fmla="*/ 279320 w 598932"/>
                <a:gd name="connsiteY3" fmla="*/ 28527 h 64704"/>
                <a:gd name="connsiteX4" fmla="*/ 91800 w 598932"/>
                <a:gd name="connsiteY4" fmla="*/ 50648 h 64704"/>
                <a:gd name="connsiteX5" fmla="*/ 15623 w 598932"/>
                <a:gd name="connsiteY5" fmla="*/ 61338 h 64704"/>
                <a:gd name="connsiteX6" fmla="*/ -514 w 598932"/>
                <a:gd name="connsiteY6" fmla="*/ 60330 h 64704"/>
                <a:gd name="connsiteX7" fmla="*/ 81715 w 598932"/>
                <a:gd name="connsiteY7" fmla="*/ 45605 h 64704"/>
                <a:gd name="connsiteX8" fmla="*/ 223985 w 598932"/>
                <a:gd name="connsiteY8" fmla="*/ 26914 h 64704"/>
                <a:gd name="connsiteX9" fmla="*/ 334721 w 598932"/>
                <a:gd name="connsiteY9" fmla="*/ 15551 h 64704"/>
                <a:gd name="connsiteX10" fmla="*/ 468049 w 598932"/>
                <a:gd name="connsiteY10" fmla="*/ 5735 h 64704"/>
                <a:gd name="connsiteX11" fmla="*/ 596401 w 598932"/>
                <a:gd name="connsiteY11" fmla="*/ -518 h 64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932" h="64704">
                  <a:moveTo>
                    <a:pt x="598419" y="1902"/>
                  </a:moveTo>
                  <a:cubicBezTo>
                    <a:pt x="578248" y="9097"/>
                    <a:pt x="557405" y="8626"/>
                    <a:pt x="537100" y="9231"/>
                  </a:cubicBezTo>
                  <a:cubicBezTo>
                    <a:pt x="498170" y="10979"/>
                    <a:pt x="459443" y="15417"/>
                    <a:pt x="420513" y="15954"/>
                  </a:cubicBezTo>
                  <a:cubicBezTo>
                    <a:pt x="373449" y="16896"/>
                    <a:pt x="326384" y="23686"/>
                    <a:pt x="279320" y="28527"/>
                  </a:cubicBezTo>
                  <a:cubicBezTo>
                    <a:pt x="216724" y="35251"/>
                    <a:pt x="154262" y="42983"/>
                    <a:pt x="91800" y="50648"/>
                  </a:cubicBezTo>
                  <a:cubicBezTo>
                    <a:pt x="66386" y="53808"/>
                    <a:pt x="40970" y="57775"/>
                    <a:pt x="15623" y="61338"/>
                  </a:cubicBezTo>
                  <a:cubicBezTo>
                    <a:pt x="10479" y="64028"/>
                    <a:pt x="4253" y="63692"/>
                    <a:pt x="-514" y="60330"/>
                  </a:cubicBezTo>
                  <a:cubicBezTo>
                    <a:pt x="26044" y="50513"/>
                    <a:pt x="54216" y="49707"/>
                    <a:pt x="81715" y="45605"/>
                  </a:cubicBezTo>
                  <a:cubicBezTo>
                    <a:pt x="128780" y="38882"/>
                    <a:pt x="176450" y="32562"/>
                    <a:pt x="223985" y="26914"/>
                  </a:cubicBezTo>
                  <a:cubicBezTo>
                    <a:pt x="260830" y="22544"/>
                    <a:pt x="297944" y="20594"/>
                    <a:pt x="334721" y="15551"/>
                  </a:cubicBezTo>
                  <a:cubicBezTo>
                    <a:pt x="379030" y="9500"/>
                    <a:pt x="423942" y="12794"/>
                    <a:pt x="468049" y="5735"/>
                  </a:cubicBezTo>
                  <a:cubicBezTo>
                    <a:pt x="510945" y="5735"/>
                    <a:pt x="553303" y="-4889"/>
                    <a:pt x="596401" y="-518"/>
                  </a:cubicBezTo>
                  <a:close/>
                </a:path>
              </a:pathLst>
            </a:custGeom>
            <a:solidFill>
              <a:srgbClr val="36474E"/>
            </a:solidFill>
            <a:ln w="6712" cap="flat">
              <a:noFill/>
              <a:prstDash val="solid"/>
              <a:miter/>
            </a:ln>
          </p:spPr>
          <p:txBody>
            <a:bodyPr rtlCol="0" anchor="ctr"/>
            <a:lstStyle/>
            <a:p>
              <a:endParaRPr lang="es-CO"/>
            </a:p>
          </p:txBody>
        </p:sp>
        <p:sp>
          <p:nvSpPr>
            <p:cNvPr id="5636" name="Freeform: Shape 5635">
              <a:extLst>
                <a:ext uri="{FF2B5EF4-FFF2-40B4-BE49-F238E27FC236}">
                  <a16:creationId xmlns:a16="http://schemas.microsoft.com/office/drawing/2014/main" id="{12D88D34-2AD3-D306-846E-EA6463F25C6D}"/>
                </a:ext>
              </a:extLst>
            </p:cNvPr>
            <p:cNvSpPr/>
            <p:nvPr/>
          </p:nvSpPr>
          <p:spPr>
            <a:xfrm>
              <a:off x="7264750" y="1241121"/>
              <a:ext cx="159481" cy="5017"/>
            </a:xfrm>
            <a:custGeom>
              <a:avLst/>
              <a:gdLst>
                <a:gd name="connsiteX0" fmla="*/ 158968 w 159481"/>
                <a:gd name="connsiteY0" fmla="*/ 3445 h 5017"/>
                <a:gd name="connsiteX1" fmla="*/ -514 w 159481"/>
                <a:gd name="connsiteY1" fmla="*/ 3445 h 5017"/>
                <a:gd name="connsiteX2" fmla="*/ 15286 w 159481"/>
                <a:gd name="connsiteY2" fmla="*/ -1262 h 5017"/>
                <a:gd name="connsiteX3" fmla="*/ 143034 w 159481"/>
                <a:gd name="connsiteY3" fmla="*/ -1262 h 5017"/>
                <a:gd name="connsiteX4" fmla="*/ 158968 w 159481"/>
                <a:gd name="connsiteY4" fmla="*/ 3445 h 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481" h="5017">
                  <a:moveTo>
                    <a:pt x="158968" y="3445"/>
                  </a:moveTo>
                  <a:lnTo>
                    <a:pt x="-514" y="3445"/>
                  </a:lnTo>
                  <a:cubicBezTo>
                    <a:pt x="3655" y="-589"/>
                    <a:pt x="9572" y="-2338"/>
                    <a:pt x="15286" y="-1262"/>
                  </a:cubicBezTo>
                  <a:lnTo>
                    <a:pt x="143034" y="-1262"/>
                  </a:lnTo>
                  <a:cubicBezTo>
                    <a:pt x="148816" y="-2338"/>
                    <a:pt x="154732" y="-589"/>
                    <a:pt x="158968" y="3445"/>
                  </a:cubicBezTo>
                  <a:close/>
                </a:path>
              </a:pathLst>
            </a:custGeom>
            <a:solidFill>
              <a:srgbClr val="141A1D"/>
            </a:solidFill>
            <a:ln w="6712" cap="flat">
              <a:noFill/>
              <a:prstDash val="solid"/>
              <a:miter/>
            </a:ln>
          </p:spPr>
          <p:txBody>
            <a:bodyPr rtlCol="0" anchor="ctr"/>
            <a:lstStyle/>
            <a:p>
              <a:endParaRPr lang="es-CO"/>
            </a:p>
          </p:txBody>
        </p:sp>
        <p:sp>
          <p:nvSpPr>
            <p:cNvPr id="5637" name="Freeform: Shape 5636">
              <a:extLst>
                <a:ext uri="{FF2B5EF4-FFF2-40B4-BE49-F238E27FC236}">
                  <a16:creationId xmlns:a16="http://schemas.microsoft.com/office/drawing/2014/main" id="{CED426FC-9E3A-E902-F970-3A26B3656D8C}"/>
                </a:ext>
              </a:extLst>
            </p:cNvPr>
            <p:cNvSpPr/>
            <p:nvPr/>
          </p:nvSpPr>
          <p:spPr>
            <a:xfrm>
              <a:off x="6975908" y="1250853"/>
              <a:ext cx="129495" cy="10927"/>
            </a:xfrm>
            <a:custGeom>
              <a:avLst/>
              <a:gdLst>
                <a:gd name="connsiteX0" fmla="*/ 127838 w 129495"/>
                <a:gd name="connsiteY0" fmla="*/ 2588 h 10927"/>
                <a:gd name="connsiteX1" fmla="*/ -514 w 129495"/>
                <a:gd name="connsiteY1" fmla="*/ 8840 h 10927"/>
                <a:gd name="connsiteX2" fmla="*/ 7958 w 129495"/>
                <a:gd name="connsiteY2" fmla="*/ 4471 h 10927"/>
                <a:gd name="connsiteX3" fmla="*/ 128982 w 129495"/>
                <a:gd name="connsiteY3" fmla="*/ -1043 h 10927"/>
                <a:gd name="connsiteX4" fmla="*/ 127838 w 129495"/>
                <a:gd name="connsiteY4" fmla="*/ 2588 h 10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495" h="10927">
                  <a:moveTo>
                    <a:pt x="127838" y="2588"/>
                  </a:moveTo>
                  <a:cubicBezTo>
                    <a:pt x="85009" y="3663"/>
                    <a:pt x="42516" y="11395"/>
                    <a:pt x="-514" y="8840"/>
                  </a:cubicBezTo>
                  <a:cubicBezTo>
                    <a:pt x="2310" y="7294"/>
                    <a:pt x="5201" y="4336"/>
                    <a:pt x="7958" y="4471"/>
                  </a:cubicBezTo>
                  <a:cubicBezTo>
                    <a:pt x="48299" y="6487"/>
                    <a:pt x="88640" y="-4001"/>
                    <a:pt x="128982" y="-1043"/>
                  </a:cubicBezTo>
                  <a:cubicBezTo>
                    <a:pt x="128982" y="235"/>
                    <a:pt x="128578" y="1512"/>
                    <a:pt x="127838" y="2588"/>
                  </a:cubicBezTo>
                  <a:close/>
                </a:path>
              </a:pathLst>
            </a:custGeom>
            <a:solidFill>
              <a:srgbClr val="141A1D"/>
            </a:solidFill>
            <a:ln w="6712" cap="flat">
              <a:noFill/>
              <a:prstDash val="solid"/>
              <a:miter/>
            </a:ln>
          </p:spPr>
          <p:txBody>
            <a:bodyPr rtlCol="0" anchor="ctr"/>
            <a:lstStyle/>
            <a:p>
              <a:endParaRPr lang="es-CO"/>
            </a:p>
          </p:txBody>
        </p:sp>
        <p:sp>
          <p:nvSpPr>
            <p:cNvPr id="5638" name="Freeform: Shape 5637">
              <a:extLst>
                <a:ext uri="{FF2B5EF4-FFF2-40B4-BE49-F238E27FC236}">
                  <a16:creationId xmlns:a16="http://schemas.microsoft.com/office/drawing/2014/main" id="{565B39BC-13E1-8D5E-3A37-F0E64AF283BB}"/>
                </a:ext>
              </a:extLst>
            </p:cNvPr>
            <p:cNvSpPr/>
            <p:nvPr/>
          </p:nvSpPr>
          <p:spPr>
            <a:xfrm>
              <a:off x="7105470" y="1246251"/>
              <a:ext cx="124586" cy="5131"/>
            </a:xfrm>
            <a:custGeom>
              <a:avLst/>
              <a:gdLst>
                <a:gd name="connsiteX0" fmla="*/ 124073 w 124586"/>
                <a:gd name="connsiteY0" fmla="*/ -1282 h 5131"/>
                <a:gd name="connsiteX1" fmla="*/ 103028 w 124586"/>
                <a:gd name="connsiteY1" fmla="*/ 2819 h 5131"/>
                <a:gd name="connsiteX2" fmla="*/ -514 w 124586"/>
                <a:gd name="connsiteY2" fmla="*/ 3558 h 5131"/>
                <a:gd name="connsiteX3" fmla="*/ 20195 w 124586"/>
                <a:gd name="connsiteY3" fmla="*/ -1350 h 5131"/>
                <a:gd name="connsiteX4" fmla="*/ 124073 w 124586"/>
                <a:gd name="connsiteY4" fmla="*/ -1282 h 5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86" h="5131">
                  <a:moveTo>
                    <a:pt x="124073" y="-1282"/>
                  </a:moveTo>
                  <a:cubicBezTo>
                    <a:pt x="117955" y="4634"/>
                    <a:pt x="110155" y="2684"/>
                    <a:pt x="103028" y="2819"/>
                  </a:cubicBezTo>
                  <a:cubicBezTo>
                    <a:pt x="68469" y="3222"/>
                    <a:pt x="33977" y="3357"/>
                    <a:pt x="-514" y="3558"/>
                  </a:cubicBezTo>
                  <a:cubicBezTo>
                    <a:pt x="5067" y="-3165"/>
                    <a:pt x="12933" y="-1350"/>
                    <a:pt x="20195" y="-1350"/>
                  </a:cubicBezTo>
                  <a:cubicBezTo>
                    <a:pt x="54821" y="-1484"/>
                    <a:pt x="89446" y="-1350"/>
                    <a:pt x="124073" y="-1282"/>
                  </a:cubicBezTo>
                  <a:close/>
                </a:path>
              </a:pathLst>
            </a:custGeom>
            <a:solidFill>
              <a:srgbClr val="141A1D"/>
            </a:solidFill>
            <a:ln w="6712" cap="flat">
              <a:noFill/>
              <a:prstDash val="solid"/>
              <a:miter/>
            </a:ln>
          </p:spPr>
          <p:txBody>
            <a:bodyPr rtlCol="0" anchor="ctr"/>
            <a:lstStyle/>
            <a:p>
              <a:endParaRPr lang="es-CO"/>
            </a:p>
          </p:txBody>
        </p:sp>
        <p:sp>
          <p:nvSpPr>
            <p:cNvPr id="5639" name="Freeform: Shape 5638">
              <a:extLst>
                <a:ext uri="{FF2B5EF4-FFF2-40B4-BE49-F238E27FC236}">
                  <a16:creationId xmlns:a16="http://schemas.microsoft.com/office/drawing/2014/main" id="{BA6F65E0-710C-DD9A-F2E5-FF4C23C9C951}"/>
                </a:ext>
              </a:extLst>
            </p:cNvPr>
            <p:cNvSpPr/>
            <p:nvPr/>
          </p:nvSpPr>
          <p:spPr>
            <a:xfrm>
              <a:off x="6482198" y="1315983"/>
              <a:ext cx="22430" cy="6064"/>
            </a:xfrm>
            <a:custGeom>
              <a:avLst/>
              <a:gdLst>
                <a:gd name="connsiteX0" fmla="*/ 19993 w 22430"/>
                <a:gd name="connsiteY0" fmla="*/ 3348 h 6064"/>
                <a:gd name="connsiteX1" fmla="*/ 11118 w 22430"/>
                <a:gd name="connsiteY1" fmla="*/ 4491 h 6064"/>
                <a:gd name="connsiteX2" fmla="*/ -514 w 22430"/>
                <a:gd name="connsiteY2" fmla="*/ 2945 h 6064"/>
                <a:gd name="connsiteX3" fmla="*/ 20195 w 22430"/>
                <a:gd name="connsiteY3" fmla="*/ -1156 h 6064"/>
                <a:gd name="connsiteX4" fmla="*/ 21674 w 22430"/>
                <a:gd name="connsiteY4" fmla="*/ 1936 h 6064"/>
                <a:gd name="connsiteX5" fmla="*/ 19993 w 22430"/>
                <a:gd name="connsiteY5" fmla="*/ 3348 h 6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30" h="6064">
                  <a:moveTo>
                    <a:pt x="19993" y="3348"/>
                  </a:moveTo>
                  <a:lnTo>
                    <a:pt x="11118" y="4491"/>
                  </a:lnTo>
                  <a:lnTo>
                    <a:pt x="-514" y="2945"/>
                  </a:lnTo>
                  <a:cubicBezTo>
                    <a:pt x="5538" y="-2636"/>
                    <a:pt x="12933" y="-1694"/>
                    <a:pt x="20195" y="-1156"/>
                  </a:cubicBezTo>
                  <a:cubicBezTo>
                    <a:pt x="21741" y="-81"/>
                    <a:pt x="22279" y="928"/>
                    <a:pt x="21674" y="1936"/>
                  </a:cubicBezTo>
                  <a:cubicBezTo>
                    <a:pt x="21069" y="2945"/>
                    <a:pt x="20531" y="3348"/>
                    <a:pt x="19993" y="3348"/>
                  </a:cubicBezTo>
                  <a:close/>
                </a:path>
              </a:pathLst>
            </a:custGeom>
            <a:solidFill>
              <a:srgbClr val="36474E"/>
            </a:solidFill>
            <a:ln w="6712" cap="flat">
              <a:noFill/>
              <a:prstDash val="solid"/>
              <a:miter/>
            </a:ln>
          </p:spPr>
          <p:txBody>
            <a:bodyPr rtlCol="0" anchor="ctr"/>
            <a:lstStyle/>
            <a:p>
              <a:endParaRPr lang="es-CO"/>
            </a:p>
          </p:txBody>
        </p:sp>
        <p:sp>
          <p:nvSpPr>
            <p:cNvPr id="5640" name="Freeform: Shape 5639">
              <a:extLst>
                <a:ext uri="{FF2B5EF4-FFF2-40B4-BE49-F238E27FC236}">
                  <a16:creationId xmlns:a16="http://schemas.microsoft.com/office/drawing/2014/main" id="{61E817FB-3A74-D2B7-AF8E-6736C2577EFA}"/>
                </a:ext>
              </a:extLst>
            </p:cNvPr>
            <p:cNvSpPr/>
            <p:nvPr/>
          </p:nvSpPr>
          <p:spPr>
            <a:xfrm>
              <a:off x="6502705" y="1315848"/>
              <a:ext cx="20507" cy="5281"/>
            </a:xfrm>
            <a:custGeom>
              <a:avLst/>
              <a:gdLst>
                <a:gd name="connsiteX0" fmla="*/ -514 w 20507"/>
                <a:gd name="connsiteY0" fmla="*/ 3483 h 5281"/>
                <a:gd name="connsiteX1" fmla="*/ -514 w 20507"/>
                <a:gd name="connsiteY1" fmla="*/ -1022 h 5281"/>
                <a:gd name="connsiteX2" fmla="*/ 3924 w 20507"/>
                <a:gd name="connsiteY2" fmla="*/ -1560 h 5281"/>
                <a:gd name="connsiteX3" fmla="*/ 19993 w 20507"/>
                <a:gd name="connsiteY3" fmla="*/ -551 h 5281"/>
                <a:gd name="connsiteX4" fmla="*/ -514 w 20507"/>
                <a:gd name="connsiteY4" fmla="*/ 3483 h 5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07" h="5281">
                  <a:moveTo>
                    <a:pt x="-514" y="3483"/>
                  </a:moveTo>
                  <a:cubicBezTo>
                    <a:pt x="-514" y="2004"/>
                    <a:pt x="-514" y="457"/>
                    <a:pt x="-514" y="-1022"/>
                  </a:cubicBezTo>
                  <a:cubicBezTo>
                    <a:pt x="926" y="-1426"/>
                    <a:pt x="2425" y="-1627"/>
                    <a:pt x="3924" y="-1560"/>
                  </a:cubicBezTo>
                  <a:lnTo>
                    <a:pt x="19993" y="-551"/>
                  </a:lnTo>
                  <a:cubicBezTo>
                    <a:pt x="14077" y="4626"/>
                    <a:pt x="6748" y="3752"/>
                    <a:pt x="-514" y="3483"/>
                  </a:cubicBezTo>
                  <a:close/>
                </a:path>
              </a:pathLst>
            </a:custGeom>
            <a:solidFill>
              <a:srgbClr val="4A646E"/>
            </a:solidFill>
            <a:ln w="6712" cap="flat">
              <a:noFill/>
              <a:prstDash val="solid"/>
              <a:miter/>
            </a:ln>
          </p:spPr>
          <p:txBody>
            <a:bodyPr rtlCol="0" anchor="ctr"/>
            <a:lstStyle/>
            <a:p>
              <a:endParaRPr lang="es-CO"/>
            </a:p>
          </p:txBody>
        </p:sp>
        <p:sp>
          <p:nvSpPr>
            <p:cNvPr id="5641" name="Freeform: Shape 5640">
              <a:extLst>
                <a:ext uri="{FF2B5EF4-FFF2-40B4-BE49-F238E27FC236}">
                  <a16:creationId xmlns:a16="http://schemas.microsoft.com/office/drawing/2014/main" id="{70F9BE1D-84D5-20DE-B061-2B5F7E88BE7B}"/>
                </a:ext>
              </a:extLst>
            </p:cNvPr>
            <p:cNvSpPr/>
            <p:nvPr/>
          </p:nvSpPr>
          <p:spPr>
            <a:xfrm>
              <a:off x="6195164" y="1258373"/>
              <a:ext cx="2125179" cy="1024394"/>
            </a:xfrm>
            <a:custGeom>
              <a:avLst/>
              <a:gdLst>
                <a:gd name="connsiteX0" fmla="*/ 1995238 w 2125179"/>
                <a:gd name="connsiteY0" fmla="*/ 405136 h 1024394"/>
                <a:gd name="connsiteX1" fmla="*/ 2018905 w 2125179"/>
                <a:gd name="connsiteY1" fmla="*/ 439763 h 1024394"/>
                <a:gd name="connsiteX2" fmla="*/ 2080022 w 2125179"/>
                <a:gd name="connsiteY2" fmla="*/ 544313 h 1024394"/>
                <a:gd name="connsiteX3" fmla="*/ 2124666 w 2125179"/>
                <a:gd name="connsiteY3" fmla="*/ 688399 h 1024394"/>
                <a:gd name="connsiteX4" fmla="*/ 2047883 w 2125179"/>
                <a:gd name="connsiteY4" fmla="*/ 754491 h 1024394"/>
                <a:gd name="connsiteX5" fmla="*/ 1924978 w 2125179"/>
                <a:gd name="connsiteY5" fmla="*/ 824953 h 1024394"/>
                <a:gd name="connsiteX6" fmla="*/ 1659196 w 2125179"/>
                <a:gd name="connsiteY6" fmla="*/ 921167 h 1024394"/>
                <a:gd name="connsiteX7" fmla="*/ 1363361 w 2125179"/>
                <a:gd name="connsiteY7" fmla="*/ 973610 h 1024394"/>
                <a:gd name="connsiteX8" fmla="*/ 1223444 w 2125179"/>
                <a:gd name="connsiteY8" fmla="*/ 994991 h 1024394"/>
                <a:gd name="connsiteX9" fmla="*/ 1102421 w 2125179"/>
                <a:gd name="connsiteY9" fmla="*/ 1006892 h 1024394"/>
                <a:gd name="connsiteX10" fmla="*/ 998744 w 2125179"/>
                <a:gd name="connsiteY10" fmla="*/ 1018120 h 1024394"/>
                <a:gd name="connsiteX11" fmla="*/ 859970 w 2125179"/>
                <a:gd name="connsiteY11" fmla="*/ 1019263 h 1024394"/>
                <a:gd name="connsiteX12" fmla="*/ 746343 w 2125179"/>
                <a:gd name="connsiteY12" fmla="*/ 1007564 h 1024394"/>
                <a:gd name="connsiteX13" fmla="*/ 497572 w 2125179"/>
                <a:gd name="connsiteY13" fmla="*/ 924394 h 1024394"/>
                <a:gd name="connsiteX14" fmla="*/ 246919 w 2125179"/>
                <a:gd name="connsiteY14" fmla="*/ 734253 h 1024394"/>
                <a:gd name="connsiteX15" fmla="*/ 137796 w 2125179"/>
                <a:gd name="connsiteY15" fmla="*/ 621835 h 1024394"/>
                <a:gd name="connsiteX16" fmla="*/ 4401 w 2125179"/>
                <a:gd name="connsiteY16" fmla="*/ 310402 h 1024394"/>
                <a:gd name="connsiteX17" fmla="*/ -36 w 2125179"/>
                <a:gd name="connsiteY17" fmla="*/ 228442 h 1024394"/>
                <a:gd name="connsiteX18" fmla="*/ 12738 w 2125179"/>
                <a:gd name="connsiteY18" fmla="*/ 194824 h 1024394"/>
                <a:gd name="connsiteX19" fmla="*/ 212225 w 2125179"/>
                <a:gd name="connsiteY19" fmla="*/ 85634 h 1024394"/>
                <a:gd name="connsiteX20" fmla="*/ 302052 w 2125179"/>
                <a:gd name="connsiteY20" fmla="*/ 68489 h 1024394"/>
                <a:gd name="connsiteX21" fmla="*/ 421932 w 2125179"/>
                <a:gd name="connsiteY21" fmla="*/ 50672 h 1024394"/>
                <a:gd name="connsiteX22" fmla="*/ 559294 w 2125179"/>
                <a:gd name="connsiteY22" fmla="*/ 32854 h 1024394"/>
                <a:gd name="connsiteX23" fmla="*/ 635808 w 2125179"/>
                <a:gd name="connsiteY23" fmla="*/ 26534 h 1024394"/>
                <a:gd name="connsiteX24" fmla="*/ 788970 w 2125179"/>
                <a:gd name="connsiteY24" fmla="*/ 14970 h 1024394"/>
                <a:gd name="connsiteX25" fmla="*/ 862928 w 2125179"/>
                <a:gd name="connsiteY25" fmla="*/ 11271 h 1024394"/>
                <a:gd name="connsiteX26" fmla="*/ 914565 w 2125179"/>
                <a:gd name="connsiteY26" fmla="*/ 5019 h 1024394"/>
                <a:gd name="connsiteX27" fmla="*/ 983817 w 2125179"/>
                <a:gd name="connsiteY27" fmla="*/ 1388 h 1024394"/>
                <a:gd name="connsiteX28" fmla="*/ 1137719 w 2125179"/>
                <a:gd name="connsiteY28" fmla="*/ -24 h 1024394"/>
                <a:gd name="connsiteX29" fmla="*/ 1273736 w 2125179"/>
                <a:gd name="connsiteY29" fmla="*/ 2329 h 1024394"/>
                <a:gd name="connsiteX30" fmla="*/ 1433017 w 2125179"/>
                <a:gd name="connsiteY30" fmla="*/ 23643 h 1024394"/>
                <a:gd name="connsiteX31" fmla="*/ 1565134 w 2125179"/>
                <a:gd name="connsiteY31" fmla="*/ 57261 h 1024394"/>
                <a:gd name="connsiteX32" fmla="*/ 1724751 w 2125179"/>
                <a:gd name="connsiteY32" fmla="*/ 130413 h 1024394"/>
                <a:gd name="connsiteX33" fmla="*/ 1765092 w 2125179"/>
                <a:gd name="connsiteY33" fmla="*/ 163022 h 1024394"/>
                <a:gd name="connsiteX34" fmla="*/ 1909648 w 2125179"/>
                <a:gd name="connsiteY34" fmla="*/ 303140 h 1024394"/>
                <a:gd name="connsiteX35" fmla="*/ 1985153 w 2125179"/>
                <a:gd name="connsiteY35" fmla="*/ 395051 h 1024394"/>
                <a:gd name="connsiteX36" fmla="*/ 1989994 w 2125179"/>
                <a:gd name="connsiteY36" fmla="*/ 400094 h 1024394"/>
                <a:gd name="connsiteX37" fmla="*/ 1989994 w 2125179"/>
                <a:gd name="connsiteY37" fmla="*/ 400094 h 1024394"/>
                <a:gd name="connsiteX38" fmla="*/ 1994902 w 2125179"/>
                <a:gd name="connsiteY38" fmla="*/ 405271 h 1024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125179" h="1024394">
                  <a:moveTo>
                    <a:pt x="1995238" y="405136"/>
                  </a:moveTo>
                  <a:cubicBezTo>
                    <a:pt x="2000348" y="418583"/>
                    <a:pt x="2010434" y="428803"/>
                    <a:pt x="2018905" y="439763"/>
                  </a:cubicBezTo>
                  <a:cubicBezTo>
                    <a:pt x="2043043" y="472237"/>
                    <a:pt x="2063550" y="507334"/>
                    <a:pt x="2080022" y="544313"/>
                  </a:cubicBezTo>
                  <a:cubicBezTo>
                    <a:pt x="2099251" y="590907"/>
                    <a:pt x="2114177" y="639115"/>
                    <a:pt x="2124666" y="688399"/>
                  </a:cubicBezTo>
                  <a:cubicBezTo>
                    <a:pt x="2103487" y="715293"/>
                    <a:pt x="2075248" y="734589"/>
                    <a:pt x="2047883" y="754491"/>
                  </a:cubicBezTo>
                  <a:cubicBezTo>
                    <a:pt x="2009559" y="782461"/>
                    <a:pt x="1966798" y="803102"/>
                    <a:pt x="1924978" y="824953"/>
                  </a:cubicBezTo>
                  <a:cubicBezTo>
                    <a:pt x="1841202" y="869060"/>
                    <a:pt x="1751780" y="901467"/>
                    <a:pt x="1659196" y="921167"/>
                  </a:cubicBezTo>
                  <a:cubicBezTo>
                    <a:pt x="1561167" y="941943"/>
                    <a:pt x="1462936" y="961037"/>
                    <a:pt x="1363361" y="973610"/>
                  </a:cubicBezTo>
                  <a:cubicBezTo>
                    <a:pt x="1316296" y="979527"/>
                    <a:pt x="1270441" y="990353"/>
                    <a:pt x="1223444" y="994991"/>
                  </a:cubicBezTo>
                  <a:cubicBezTo>
                    <a:pt x="1183103" y="998958"/>
                    <a:pt x="1142762" y="1004673"/>
                    <a:pt x="1102421" y="1006892"/>
                  </a:cubicBezTo>
                  <a:cubicBezTo>
                    <a:pt x="1067593" y="1008842"/>
                    <a:pt x="1033169" y="1013011"/>
                    <a:pt x="998744" y="1018120"/>
                  </a:cubicBezTo>
                  <a:cubicBezTo>
                    <a:pt x="952687" y="1023970"/>
                    <a:pt x="906094" y="1024373"/>
                    <a:pt x="859970" y="1019263"/>
                  </a:cubicBezTo>
                  <a:cubicBezTo>
                    <a:pt x="821982" y="1015969"/>
                    <a:pt x="784062" y="1013346"/>
                    <a:pt x="746343" y="1007564"/>
                  </a:cubicBezTo>
                  <a:cubicBezTo>
                    <a:pt x="659475" y="993580"/>
                    <a:pt x="575431" y="965475"/>
                    <a:pt x="497572" y="924394"/>
                  </a:cubicBezTo>
                  <a:cubicBezTo>
                    <a:pt x="402837" y="875514"/>
                    <a:pt x="321953" y="808750"/>
                    <a:pt x="246919" y="734253"/>
                  </a:cubicBezTo>
                  <a:cubicBezTo>
                    <a:pt x="209872" y="697475"/>
                    <a:pt x="170674" y="662714"/>
                    <a:pt x="137796" y="621835"/>
                  </a:cubicBezTo>
                  <a:cubicBezTo>
                    <a:pt x="65061" y="532547"/>
                    <a:pt x="18843" y="424635"/>
                    <a:pt x="4401" y="310402"/>
                  </a:cubicBezTo>
                  <a:cubicBezTo>
                    <a:pt x="905" y="283508"/>
                    <a:pt x="2989" y="255740"/>
                    <a:pt x="-36" y="228442"/>
                  </a:cubicBezTo>
                  <a:cubicBezTo>
                    <a:pt x="-2127" y="215734"/>
                    <a:pt x="2747" y="202892"/>
                    <a:pt x="12738" y="194824"/>
                  </a:cubicBezTo>
                  <a:cubicBezTo>
                    <a:pt x="71784" y="146213"/>
                    <a:pt x="139463" y="109166"/>
                    <a:pt x="212225" y="85634"/>
                  </a:cubicBezTo>
                  <a:cubicBezTo>
                    <a:pt x="242817" y="83348"/>
                    <a:pt x="271863" y="72926"/>
                    <a:pt x="302052" y="68489"/>
                  </a:cubicBezTo>
                  <a:cubicBezTo>
                    <a:pt x="341989" y="62572"/>
                    <a:pt x="381726" y="55042"/>
                    <a:pt x="421932" y="50672"/>
                  </a:cubicBezTo>
                  <a:cubicBezTo>
                    <a:pt x="467854" y="45763"/>
                    <a:pt x="513439" y="38300"/>
                    <a:pt x="559294" y="32854"/>
                  </a:cubicBezTo>
                  <a:cubicBezTo>
                    <a:pt x="584709" y="29828"/>
                    <a:pt x="610326" y="29560"/>
                    <a:pt x="635808" y="26534"/>
                  </a:cubicBezTo>
                  <a:cubicBezTo>
                    <a:pt x="686705" y="20617"/>
                    <a:pt x="737938" y="18735"/>
                    <a:pt x="788970" y="14970"/>
                  </a:cubicBezTo>
                  <a:cubicBezTo>
                    <a:pt x="813780" y="13221"/>
                    <a:pt x="838455" y="11541"/>
                    <a:pt x="862928" y="11271"/>
                  </a:cubicBezTo>
                  <a:cubicBezTo>
                    <a:pt x="880276" y="10398"/>
                    <a:pt x="897555" y="8313"/>
                    <a:pt x="914565" y="5019"/>
                  </a:cubicBezTo>
                  <a:cubicBezTo>
                    <a:pt x="937559" y="2127"/>
                    <a:pt x="960689" y="918"/>
                    <a:pt x="983817" y="1388"/>
                  </a:cubicBezTo>
                  <a:cubicBezTo>
                    <a:pt x="1035185" y="985"/>
                    <a:pt x="1086822" y="4548"/>
                    <a:pt x="1137719" y="-24"/>
                  </a:cubicBezTo>
                  <a:cubicBezTo>
                    <a:pt x="1183507" y="-4192"/>
                    <a:pt x="1228554" y="1253"/>
                    <a:pt x="1273736" y="2329"/>
                  </a:cubicBezTo>
                  <a:cubicBezTo>
                    <a:pt x="1327390" y="4615"/>
                    <a:pt x="1380708" y="11742"/>
                    <a:pt x="1433017" y="23643"/>
                  </a:cubicBezTo>
                  <a:cubicBezTo>
                    <a:pt x="1477527" y="32854"/>
                    <a:pt x="1521834" y="43343"/>
                    <a:pt x="1565134" y="57261"/>
                  </a:cubicBezTo>
                  <a:cubicBezTo>
                    <a:pt x="1621208" y="74944"/>
                    <a:pt x="1676879" y="94509"/>
                    <a:pt x="1724751" y="130413"/>
                  </a:cubicBezTo>
                  <a:cubicBezTo>
                    <a:pt x="1738601" y="140834"/>
                    <a:pt x="1752183" y="151659"/>
                    <a:pt x="1765092" y="163022"/>
                  </a:cubicBezTo>
                  <a:cubicBezTo>
                    <a:pt x="1815653" y="207262"/>
                    <a:pt x="1863860" y="253991"/>
                    <a:pt x="1909648" y="303140"/>
                  </a:cubicBezTo>
                  <a:cubicBezTo>
                    <a:pt x="1936542" y="332052"/>
                    <a:pt x="1960074" y="364324"/>
                    <a:pt x="1985153" y="395051"/>
                  </a:cubicBezTo>
                  <a:cubicBezTo>
                    <a:pt x="1986834" y="396665"/>
                    <a:pt x="1988380" y="398413"/>
                    <a:pt x="1989994" y="400094"/>
                  </a:cubicBezTo>
                  <a:lnTo>
                    <a:pt x="1989994" y="400094"/>
                  </a:lnTo>
                  <a:cubicBezTo>
                    <a:pt x="1991742" y="401640"/>
                    <a:pt x="1993288" y="403523"/>
                    <a:pt x="1994902" y="405271"/>
                  </a:cubicBezTo>
                  <a:close/>
                </a:path>
              </a:pathLst>
            </a:custGeom>
            <a:solidFill>
              <a:srgbClr val="98C7DC"/>
            </a:solidFill>
            <a:ln w="6712" cap="flat">
              <a:noFill/>
              <a:prstDash val="solid"/>
              <a:miter/>
            </a:ln>
          </p:spPr>
          <p:txBody>
            <a:bodyPr rtlCol="0" anchor="ctr"/>
            <a:lstStyle/>
            <a:p>
              <a:endParaRPr lang="es-CO"/>
            </a:p>
          </p:txBody>
        </p:sp>
        <p:sp>
          <p:nvSpPr>
            <p:cNvPr id="5642" name="Freeform: Shape 5641">
              <a:extLst>
                <a:ext uri="{FF2B5EF4-FFF2-40B4-BE49-F238E27FC236}">
                  <a16:creationId xmlns:a16="http://schemas.microsoft.com/office/drawing/2014/main" id="{EDDE60A8-CA8E-70DC-80CE-2D4F42910172}"/>
                </a:ext>
              </a:extLst>
            </p:cNvPr>
            <p:cNvSpPr/>
            <p:nvPr/>
          </p:nvSpPr>
          <p:spPr>
            <a:xfrm>
              <a:off x="8186076" y="1659837"/>
              <a:ext cx="4908" cy="5177"/>
            </a:xfrm>
            <a:custGeom>
              <a:avLst/>
              <a:gdLst>
                <a:gd name="connsiteX0" fmla="*/ 4394 w 4908"/>
                <a:gd name="connsiteY0" fmla="*/ 3604 h 5177"/>
                <a:gd name="connsiteX1" fmla="*/ -514 w 4908"/>
                <a:gd name="connsiteY1" fmla="*/ -1573 h 5177"/>
              </a:gdLst>
              <a:ahLst/>
              <a:cxnLst>
                <a:cxn ang="0">
                  <a:pos x="connsiteX0" y="connsiteY0"/>
                </a:cxn>
                <a:cxn ang="0">
                  <a:pos x="connsiteX1" y="connsiteY1"/>
                </a:cxn>
              </a:cxnLst>
              <a:rect l="l" t="t" r="r" b="b"/>
              <a:pathLst>
                <a:path w="4908" h="5177">
                  <a:moveTo>
                    <a:pt x="4394" y="3604"/>
                  </a:moveTo>
                  <a:lnTo>
                    <a:pt x="-514" y="-1573"/>
                  </a:lnTo>
                  <a:close/>
                </a:path>
              </a:pathLst>
            </a:custGeom>
            <a:solidFill>
              <a:srgbClr val="7AA0B1"/>
            </a:solidFill>
            <a:ln w="6712" cap="flat">
              <a:noFill/>
              <a:prstDash val="solid"/>
              <a:miter/>
            </a:ln>
          </p:spPr>
          <p:txBody>
            <a:bodyPr rtlCol="0" anchor="ctr"/>
            <a:lstStyle/>
            <a:p>
              <a:endParaRPr lang="es-CO"/>
            </a:p>
          </p:txBody>
        </p:sp>
        <p:sp>
          <p:nvSpPr>
            <p:cNvPr id="5643" name="Freeform: Shape 5642">
              <a:extLst>
                <a:ext uri="{FF2B5EF4-FFF2-40B4-BE49-F238E27FC236}">
                  <a16:creationId xmlns:a16="http://schemas.microsoft.com/office/drawing/2014/main" id="{563E3431-99C3-91B9-BE0A-B627B00FA2C6}"/>
                </a:ext>
              </a:extLst>
            </p:cNvPr>
            <p:cNvSpPr/>
            <p:nvPr/>
          </p:nvSpPr>
          <p:spPr>
            <a:xfrm>
              <a:off x="8181033" y="1654862"/>
              <a:ext cx="4840" cy="5042"/>
            </a:xfrm>
            <a:custGeom>
              <a:avLst/>
              <a:gdLst>
                <a:gd name="connsiteX0" fmla="*/ 4327 w 4840"/>
                <a:gd name="connsiteY0" fmla="*/ 3470 h 5042"/>
                <a:gd name="connsiteX1" fmla="*/ -514 w 4840"/>
                <a:gd name="connsiteY1" fmla="*/ -1573 h 5042"/>
              </a:gdLst>
              <a:ahLst/>
              <a:cxnLst>
                <a:cxn ang="0">
                  <a:pos x="connsiteX0" y="connsiteY0"/>
                </a:cxn>
                <a:cxn ang="0">
                  <a:pos x="connsiteX1" y="connsiteY1"/>
                </a:cxn>
              </a:cxnLst>
              <a:rect l="l" t="t" r="r" b="b"/>
              <a:pathLst>
                <a:path w="4840" h="5042">
                  <a:moveTo>
                    <a:pt x="4327" y="3470"/>
                  </a:moveTo>
                  <a:lnTo>
                    <a:pt x="-514" y="-1573"/>
                  </a:lnTo>
                  <a:close/>
                </a:path>
              </a:pathLst>
            </a:custGeom>
            <a:solidFill>
              <a:srgbClr val="7AA0B1"/>
            </a:solidFill>
            <a:ln w="6712" cap="flat">
              <a:noFill/>
              <a:prstDash val="solid"/>
              <a:miter/>
            </a:ln>
          </p:spPr>
          <p:txBody>
            <a:bodyPr rtlCol="0" anchor="ctr"/>
            <a:lstStyle/>
            <a:p>
              <a:endParaRPr lang="es-CO"/>
            </a:p>
          </p:txBody>
        </p:sp>
        <p:sp>
          <p:nvSpPr>
            <p:cNvPr id="5644" name="Freeform: Shape 5643">
              <a:extLst>
                <a:ext uri="{FF2B5EF4-FFF2-40B4-BE49-F238E27FC236}">
                  <a16:creationId xmlns:a16="http://schemas.microsoft.com/office/drawing/2014/main" id="{CBA23CC0-C021-E4FB-CAA0-EFF4E6BC10CB}"/>
                </a:ext>
              </a:extLst>
            </p:cNvPr>
            <p:cNvSpPr/>
            <p:nvPr/>
          </p:nvSpPr>
          <p:spPr>
            <a:xfrm>
              <a:off x="6836662" y="1404555"/>
              <a:ext cx="1190854" cy="456029"/>
            </a:xfrm>
            <a:custGeom>
              <a:avLst/>
              <a:gdLst>
                <a:gd name="connsiteX0" fmla="*/ 399941 w 1190854"/>
                <a:gd name="connsiteY0" fmla="*/ -709 h 456029"/>
                <a:gd name="connsiteX1" fmla="*/ 572400 w 1190854"/>
                <a:gd name="connsiteY1" fmla="*/ 13209 h 456029"/>
                <a:gd name="connsiteX2" fmla="*/ 631432 w 1190854"/>
                <a:gd name="connsiteY2" fmla="*/ 8031 h 456029"/>
                <a:gd name="connsiteX3" fmla="*/ 767920 w 1190854"/>
                <a:gd name="connsiteY3" fmla="*/ 6082 h 456029"/>
                <a:gd name="connsiteX4" fmla="*/ 923839 w 1190854"/>
                <a:gd name="connsiteY4" fmla="*/ 34388 h 456029"/>
                <a:gd name="connsiteX5" fmla="*/ 1117745 w 1190854"/>
                <a:gd name="connsiteY5" fmla="*/ 136250 h 456029"/>
                <a:gd name="connsiteX6" fmla="*/ 1190225 w 1190854"/>
                <a:gd name="connsiteY6" fmla="*/ 293648 h 456029"/>
                <a:gd name="connsiteX7" fmla="*/ 1154993 w 1190854"/>
                <a:gd name="connsiteY7" fmla="*/ 385020 h 456029"/>
                <a:gd name="connsiteX8" fmla="*/ 1070680 w 1190854"/>
                <a:gd name="connsiteY8" fmla="*/ 434236 h 456029"/>
                <a:gd name="connsiteX9" fmla="*/ 1011245 w 1190854"/>
                <a:gd name="connsiteY9" fmla="*/ 437397 h 456029"/>
                <a:gd name="connsiteX10" fmla="*/ 852771 w 1190854"/>
                <a:gd name="connsiteY10" fmla="*/ 446608 h 456029"/>
                <a:gd name="connsiteX11" fmla="*/ 649249 w 1190854"/>
                <a:gd name="connsiteY11" fmla="*/ 452457 h 456029"/>
                <a:gd name="connsiteX12" fmla="*/ 509468 w 1190854"/>
                <a:gd name="connsiteY12" fmla="*/ 419714 h 456029"/>
                <a:gd name="connsiteX13" fmla="*/ 385620 w 1190854"/>
                <a:gd name="connsiteY13" fmla="*/ 398602 h 456029"/>
                <a:gd name="connsiteX14" fmla="*/ 307021 w 1190854"/>
                <a:gd name="connsiteY14" fmla="*/ 408955 h 456029"/>
                <a:gd name="connsiteX15" fmla="*/ 198437 w 1190854"/>
                <a:gd name="connsiteY15" fmla="*/ 407611 h 456029"/>
                <a:gd name="connsiteX16" fmla="*/ 76405 w 1190854"/>
                <a:gd name="connsiteY16" fmla="*/ 356512 h 456029"/>
                <a:gd name="connsiteX17" fmla="*/ -512 w 1190854"/>
                <a:gd name="connsiteY17" fmla="*/ 207048 h 456029"/>
                <a:gd name="connsiteX18" fmla="*/ 31290 w 1190854"/>
                <a:gd name="connsiteY18" fmla="*/ 120247 h 456029"/>
                <a:gd name="connsiteX19" fmla="*/ 190368 w 1190854"/>
                <a:gd name="connsiteY19" fmla="*/ 19395 h 456029"/>
                <a:gd name="connsiteX20" fmla="*/ 399941 w 1190854"/>
                <a:gd name="connsiteY20" fmla="*/ -709 h 456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90854" h="456029">
                  <a:moveTo>
                    <a:pt x="399941" y="-709"/>
                  </a:moveTo>
                  <a:cubicBezTo>
                    <a:pt x="457763" y="-3668"/>
                    <a:pt x="515787" y="972"/>
                    <a:pt x="572400" y="13209"/>
                  </a:cubicBezTo>
                  <a:cubicBezTo>
                    <a:pt x="592570" y="17714"/>
                    <a:pt x="612001" y="10654"/>
                    <a:pt x="631432" y="8031"/>
                  </a:cubicBezTo>
                  <a:cubicBezTo>
                    <a:pt x="676749" y="2653"/>
                    <a:pt x="722468" y="2048"/>
                    <a:pt x="767920" y="6082"/>
                  </a:cubicBezTo>
                  <a:cubicBezTo>
                    <a:pt x="820632" y="10654"/>
                    <a:pt x="872874" y="20134"/>
                    <a:pt x="923839" y="34388"/>
                  </a:cubicBezTo>
                  <a:cubicBezTo>
                    <a:pt x="996250" y="53415"/>
                    <a:pt x="1062814" y="85419"/>
                    <a:pt x="1117745" y="136250"/>
                  </a:cubicBezTo>
                  <a:cubicBezTo>
                    <a:pt x="1162524" y="177667"/>
                    <a:pt x="1192443" y="228698"/>
                    <a:pt x="1190225" y="293648"/>
                  </a:cubicBezTo>
                  <a:cubicBezTo>
                    <a:pt x="1189014" y="328610"/>
                    <a:pt x="1173214" y="357117"/>
                    <a:pt x="1154993" y="385020"/>
                  </a:cubicBezTo>
                  <a:cubicBezTo>
                    <a:pt x="1136840" y="414402"/>
                    <a:pt x="1105239" y="432892"/>
                    <a:pt x="1070680" y="434236"/>
                  </a:cubicBezTo>
                  <a:cubicBezTo>
                    <a:pt x="1050510" y="435716"/>
                    <a:pt x="1031079" y="437262"/>
                    <a:pt x="1011245" y="437397"/>
                  </a:cubicBezTo>
                  <a:cubicBezTo>
                    <a:pt x="958263" y="437867"/>
                    <a:pt x="905617" y="444120"/>
                    <a:pt x="852771" y="446608"/>
                  </a:cubicBezTo>
                  <a:cubicBezTo>
                    <a:pt x="784998" y="449768"/>
                    <a:pt x="717157" y="458307"/>
                    <a:pt x="649249" y="452457"/>
                  </a:cubicBezTo>
                  <a:cubicBezTo>
                    <a:pt x="601445" y="447750"/>
                    <a:pt x="554448" y="436724"/>
                    <a:pt x="509468" y="419714"/>
                  </a:cubicBezTo>
                  <a:cubicBezTo>
                    <a:pt x="469529" y="405258"/>
                    <a:pt x="428785" y="394567"/>
                    <a:pt x="385620" y="398602"/>
                  </a:cubicBezTo>
                  <a:cubicBezTo>
                    <a:pt x="359331" y="401022"/>
                    <a:pt x="332975" y="404115"/>
                    <a:pt x="307021" y="408955"/>
                  </a:cubicBezTo>
                  <a:cubicBezTo>
                    <a:pt x="271051" y="415209"/>
                    <a:pt x="234206" y="414738"/>
                    <a:pt x="198437" y="407611"/>
                  </a:cubicBezTo>
                  <a:cubicBezTo>
                    <a:pt x="154196" y="399543"/>
                    <a:pt x="111031" y="387440"/>
                    <a:pt x="76405" y="356512"/>
                  </a:cubicBezTo>
                  <a:cubicBezTo>
                    <a:pt x="31088" y="316776"/>
                    <a:pt x="-580" y="270115"/>
                    <a:pt x="-512" y="207048"/>
                  </a:cubicBezTo>
                  <a:cubicBezTo>
                    <a:pt x="-647" y="175245"/>
                    <a:pt x="10648" y="144452"/>
                    <a:pt x="31290" y="120247"/>
                  </a:cubicBezTo>
                  <a:cubicBezTo>
                    <a:pt x="73446" y="69821"/>
                    <a:pt x="127773" y="37952"/>
                    <a:pt x="190368" y="19395"/>
                  </a:cubicBezTo>
                  <a:cubicBezTo>
                    <a:pt x="257268" y="-776"/>
                    <a:pt x="325848" y="-1448"/>
                    <a:pt x="399941" y="-709"/>
                  </a:cubicBezTo>
                  <a:close/>
                </a:path>
              </a:pathLst>
            </a:custGeom>
            <a:solidFill>
              <a:srgbClr val="FCFEFD"/>
            </a:solidFill>
            <a:ln w="6712" cap="flat">
              <a:noFill/>
              <a:prstDash val="solid"/>
              <a:miter/>
            </a:ln>
          </p:spPr>
          <p:txBody>
            <a:bodyPr rtlCol="0" anchor="ctr"/>
            <a:lstStyle/>
            <a:p>
              <a:endParaRPr lang="es-CO"/>
            </a:p>
          </p:txBody>
        </p:sp>
      </p:grpSp>
    </p:spTree>
    <p:extLst>
      <p:ext uri="{BB962C8B-B14F-4D97-AF65-F5344CB8AC3E}">
        <p14:creationId xmlns:p14="http://schemas.microsoft.com/office/powerpoint/2010/main" val="178814736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p159:morph option="byObject"/>
      </p:transition>
    </mc:Choice>
    <mc:Fallback xmlns="">
      <p:transition spd="slow" advClick="0">
        <p:fade/>
      </p:transition>
    </mc:Fallback>
  </mc:AlternateContent>
</p:sld>
</file>

<file path=ppt/theme/theme1.xml><?xml version="1.0" encoding="utf-8"?>
<a:theme xmlns:a="http://schemas.openxmlformats.org/drawingml/2006/main" name="Company Introduction PPThemes">
  <a:themeElements>
    <a:clrScheme name="Among us PPThemes">
      <a:dk1>
        <a:srgbClr val="000000"/>
      </a:dk1>
      <a:lt1>
        <a:srgbClr val="FFFFFF"/>
      </a:lt1>
      <a:dk2>
        <a:srgbClr val="5B9BD5"/>
      </a:dk2>
      <a:lt2>
        <a:srgbClr val="E7E6E6"/>
      </a:lt2>
      <a:accent1>
        <a:srgbClr val="EA7F00"/>
      </a:accent1>
      <a:accent2>
        <a:srgbClr val="53FED8"/>
      </a:accent2>
      <a:accent3>
        <a:srgbClr val="E752BE"/>
      </a:accent3>
      <a:accent4>
        <a:srgbClr val="61EF00"/>
      </a:accent4>
      <a:accent5>
        <a:srgbClr val="1125DA"/>
      </a:accent5>
      <a:accent6>
        <a:srgbClr val="C01701"/>
      </a:accent6>
      <a:hlink>
        <a:srgbClr val="ABCCD5"/>
      </a:hlink>
      <a:folHlink>
        <a:srgbClr val="7E77BA"/>
      </a:folHlink>
    </a:clrScheme>
    <a:fontScheme name="Company introduction Font">
      <a:majorFont>
        <a:latin typeface="Montserrat Black"/>
        <a:ea typeface=""/>
        <a:cs typeface=""/>
      </a:majorFont>
      <a:minorFont>
        <a:latin typeface="Lat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Company Introduction PPThemes" id="{015749B7-A49E-4510-A81F-D6988EC311C4}" vid="{49F573B0-F5ED-4792-A962-BC1BA2C38D8C}"/>
    </a:ext>
  </a:extLst>
</a:theme>
</file>

<file path=ppt/theme/theme2.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webextensions/_rels/taskpanes.xml.rels><?xml version="1.0" encoding="UTF-8" standalone="yes"?>
<Relationships xmlns="http://schemas.openxmlformats.org/package/2006/relationships"><Relationship Id="rId3" Type="http://schemas.microsoft.com/office/2011/relationships/webextension" Target="webextension3.xml"/><Relationship Id="rId2" Type="http://schemas.microsoft.com/office/2011/relationships/webextension" Target="webextension2.xml"/><Relationship Id="rId1" Type="http://schemas.microsoft.com/office/2011/relationships/webextension" Target="webextension1.xml"/><Relationship Id="rId4" Type="http://schemas.microsoft.com/office/2011/relationships/webextension" Target="webextension4.xml"/></Relationships>
</file>

<file path=ppt/webextensions/taskpanes.xml><?xml version="1.0" encoding="utf-8"?>
<wetp:taskpanes xmlns:wetp="http://schemas.microsoft.com/office/webextensions/taskpanes/2010/11">
  <wetp:taskpane dockstate="right" visibility="0" width="350" row="5">
    <wetp:webextensionref xmlns:r="http://schemas.openxmlformats.org/officeDocument/2006/relationships" r:id="rId1"/>
  </wetp:taskpane>
  <wetp:taskpane dockstate="right" visibility="0" width="350" row="6">
    <wetp:webextensionref xmlns:r="http://schemas.openxmlformats.org/officeDocument/2006/relationships" r:id="rId2"/>
  </wetp:taskpane>
  <wetp:taskpane dockstate="right" visibility="0" width="350" row="7">
    <wetp:webextensionref xmlns:r="http://schemas.openxmlformats.org/officeDocument/2006/relationships" r:id="rId3"/>
  </wetp:taskpane>
  <wetp:taskpane dockstate="right" visibility="0" width="350" row="8">
    <wetp:webextensionref xmlns:r="http://schemas.openxmlformats.org/officeDocument/2006/relationships" r:id="rId4"/>
  </wetp:taskpane>
</wetp:taskpanes>
</file>

<file path=ppt/webextensions/webextension1.xml><?xml version="1.0" encoding="utf-8"?>
<we:webextension xmlns:we="http://schemas.microsoft.com/office/webextensions/webextension/2010/11" id="{710DF37B-39F9-4993-A6F1-04016D8497DF}">
  <we:reference id="wa104379279" version="2.1.0.0" store="en-US" storeType="OMEX"/>
  <we:alternateReferences>
    <we:reference id="wa104379279" version="2.1.0.0" store="WA104379279" storeType="OMEX"/>
  </we:alternateReferences>
  <we:properties/>
  <we:bindings/>
  <we:snapshot xmlns:r="http://schemas.openxmlformats.org/officeDocument/2006/relationships"/>
</we:webextension>
</file>

<file path=ppt/webextensions/webextension2.xml><?xml version="1.0" encoding="utf-8"?>
<we:webextension xmlns:we="http://schemas.microsoft.com/office/webextensions/webextension/2010/11" id="{103BD25C-6E12-48D5-9CE1-6D456C52C2E8}">
  <we:reference id="wa104380907" version="3.0.0.0" store="en-US" storeType="OMEX"/>
  <we:alternateReferences>
    <we:reference id="wa104380907" version="3.0.0.0" store="WA104380907" storeType="OMEX"/>
  </we:alternateReferences>
  <we:properties/>
  <we:bindings/>
  <we:snapshot xmlns:r="http://schemas.openxmlformats.org/officeDocument/2006/relationships"/>
</we:webextension>
</file>

<file path=ppt/webextensions/webextension3.xml><?xml version="1.0" encoding="utf-8"?>
<we:webextension xmlns:we="http://schemas.microsoft.com/office/webextensions/webextension/2010/11" id="{42C0D6B0-2A6B-4092-8B0F-07D241863A00}">
  <we:reference id="wa104178141" version="4.3.3.0" store="en-US" storeType="OMEX"/>
  <we:alternateReferences>
    <we:reference id="wa104178141" version="4.3.3.0" store="WA104178141" storeType="OMEX"/>
  </we:alternateReferences>
  <we:properties/>
  <we:bindings/>
  <we:snapshot xmlns:r="http://schemas.openxmlformats.org/officeDocument/2006/relationships"/>
</we:webextension>
</file>

<file path=ppt/webextensions/webextension4.xml><?xml version="1.0" encoding="utf-8"?>
<we:webextension xmlns:we="http://schemas.microsoft.com/office/webextensions/webextension/2010/11" id="{8224C668-B6FA-4100-A20C-1DE857E1615D}">
  <we:reference id="wa104381411" version="1.0.0.0" store="en-US" storeType="OMEX"/>
  <we:alternateReferences>
    <we:reference id="wa104381411" version="1.0.0.0" store="WA104381411" storeType="OMEX"/>
  </we:alternateReferences>
  <we:properties/>
  <we:bindings/>
  <we:snapshot xmlns:r="http://schemas.openxmlformats.org/officeDocument/2006/relationships"/>
</we:webextension>
</file>

<file path=docProps/app.xml><?xml version="1.0" encoding="utf-8"?>
<Properties xmlns="http://schemas.openxmlformats.org/officeDocument/2006/extended-properties" xmlns:vt="http://schemas.openxmlformats.org/officeDocument/2006/docPropsVTypes">
  <Template>Company Introduction PPThemes</Template>
  <TotalTime>8914</TotalTime>
  <Words>1096</Words>
  <Application>Microsoft Office PowerPoint</Application>
  <PresentationFormat>Widescreen</PresentationFormat>
  <Paragraphs>91</Paragraphs>
  <Slides>13</Slides>
  <Notes>0</Notes>
  <HiddenSlides>0</HiddenSlides>
  <MMClips>0</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13</vt:i4>
      </vt:variant>
    </vt:vector>
  </HeadingPairs>
  <TitlesOfParts>
    <vt:vector size="21" baseType="lpstr">
      <vt:lpstr>Amatic</vt:lpstr>
      <vt:lpstr>Arial</vt:lpstr>
      <vt:lpstr>Calibri</vt:lpstr>
      <vt:lpstr>Calibri Light</vt:lpstr>
      <vt:lpstr>Gill Sans</vt:lpstr>
      <vt:lpstr>Lato Black</vt:lpstr>
      <vt:lpstr>Lato Light</vt:lpstr>
      <vt:lpstr>Company Introduction PPThemes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THANKS FOR DOWNLOADING THESE TEMPLATES!  Find even more free templates at </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Presentación de PowerPoint</dc:title>
  <dc:creator>Jolie Nayibe Serrano</dc:creator>
  <cp:lastModifiedBy>Jolie Serrano Delgado</cp:lastModifiedBy>
  <cp:revision>491</cp:revision>
  <dcterms:created xsi:type="dcterms:W3CDTF">2020-03-21T22:03:23Z</dcterms:created>
  <dcterms:modified xsi:type="dcterms:W3CDTF">2025-04-09T17:03:18Z</dcterms:modified>
</cp:coreProperties>
</file>